
<file path=[Content_Types].xml><?xml version="1.0" encoding="utf-8"?>
<Types xmlns="http://schemas.openxmlformats.org/package/2006/content-types"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theme/theme4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theme/theme5.xml" ContentType="application/vnd.openxmlformats-officedocument.theme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theme/theme6.xml" ContentType="application/vnd.openxmlformats-officedocument.theme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theme/theme7.xml" ContentType="application/vnd.openxmlformats-officedocument.theme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theme/theme8.xml" ContentType="application/vnd.openxmlformats-officedocument.theme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theme/theme9.xml" ContentType="application/vnd.openxmlformats-officedocument.theme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theme/theme10.xml" ContentType="application/vnd.openxmlformats-officedocument.theme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theme/theme11.xml" ContentType="application/vnd.openxmlformats-officedocument.theme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theme/theme12.xml" ContentType="application/vnd.openxmlformats-officedocument.theme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theme/theme13.xml" ContentType="application/vnd.openxmlformats-officedocument.theme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theme/theme14.xml" ContentType="application/vnd.openxmlformats-officedocument.theme+xml"/>
  <Override PartName="/ppt/theme/theme15.xml" ContentType="application/vnd.openxmlformats-officedocument.theme+xml"/>
  <Override PartName="/ppt/theme/theme16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2" r:id="rId2"/>
    <p:sldMasterId id="2147483663" r:id="rId3"/>
    <p:sldMasterId id="2147483680" r:id="rId4"/>
    <p:sldMasterId id="2147483696" r:id="rId5"/>
    <p:sldMasterId id="2147483706" r:id="rId6"/>
    <p:sldMasterId id="2147483731" r:id="rId7"/>
    <p:sldMasterId id="2147483756" r:id="rId8"/>
    <p:sldMasterId id="2147483773" r:id="rId9"/>
    <p:sldMasterId id="2147483780" r:id="rId10"/>
    <p:sldMasterId id="2147483793" r:id="rId11"/>
    <p:sldMasterId id="2147483804" r:id="rId12"/>
    <p:sldMasterId id="2147483848" r:id="rId13"/>
    <p:sldMasterId id="2147483866" r:id="rId14"/>
  </p:sldMasterIdLst>
  <p:notesMasterIdLst>
    <p:notesMasterId r:id="rId45"/>
  </p:notesMasterIdLst>
  <p:handoutMasterIdLst>
    <p:handoutMasterId r:id="rId46"/>
  </p:handoutMasterIdLst>
  <p:sldIdLst>
    <p:sldId id="261" r:id="rId15"/>
    <p:sldId id="263" r:id="rId16"/>
    <p:sldId id="264" r:id="rId17"/>
    <p:sldId id="265" r:id="rId18"/>
    <p:sldId id="267" r:id="rId19"/>
    <p:sldId id="268" r:id="rId20"/>
    <p:sldId id="269" r:id="rId21"/>
    <p:sldId id="271" r:id="rId22"/>
    <p:sldId id="272" r:id="rId23"/>
    <p:sldId id="273" r:id="rId24"/>
    <p:sldId id="274" r:id="rId25"/>
    <p:sldId id="275" r:id="rId26"/>
    <p:sldId id="276" r:id="rId27"/>
    <p:sldId id="295" r:id="rId28"/>
    <p:sldId id="277" r:id="rId29"/>
    <p:sldId id="278" r:id="rId30"/>
    <p:sldId id="279" r:id="rId31"/>
    <p:sldId id="280" r:id="rId32"/>
    <p:sldId id="281" r:id="rId33"/>
    <p:sldId id="282" r:id="rId34"/>
    <p:sldId id="283" r:id="rId35"/>
    <p:sldId id="284" r:id="rId36"/>
    <p:sldId id="287" r:id="rId37"/>
    <p:sldId id="270" r:id="rId38"/>
    <p:sldId id="289" r:id="rId39"/>
    <p:sldId id="290" r:id="rId40"/>
    <p:sldId id="291" r:id="rId41"/>
    <p:sldId id="292" r:id="rId42"/>
    <p:sldId id="259" r:id="rId43"/>
    <p:sldId id="294" r:id="rId4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Arrow" id="{07342003-DED9-424B-88C6-F5A5930CB9CA}">
          <p14:sldIdLst>
            <p14:sldId id="261"/>
          </p14:sldIdLst>
        </p14:section>
        <p14:section name="ArtLine" id="{22F0AC33-CE21-4E09-AE7F-7AA97EF7601E}">
          <p14:sldIdLst>
            <p14:sldId id="263"/>
          </p14:sldIdLst>
        </p14:section>
        <p14:section name="Buildings" id="{289B0478-3759-4C21-966B-7D2D01A82A02}">
          <p14:sldIdLst>
            <p14:sldId id="264"/>
          </p14:sldIdLst>
        </p14:section>
        <p14:section name="Business" id="{8C49B569-F68D-45DD-96F5-74ADF5DEBCA6}">
          <p14:sldIdLst>
            <p14:sldId id="265"/>
          </p14:sldIdLst>
        </p14:section>
        <p14:section name="ArtMonkiz-Collection" id="{D59FABEC-B8B6-4162-BE2C-C296813351FD}">
          <p14:sldIdLst>
            <p14:sldId id="267"/>
            <p14:sldId id="268"/>
          </p14:sldIdLst>
        </p14:section>
        <p14:section name="Documents" id="{206EA636-E21B-4A75-9FE4-0B72C6437031}">
          <p14:sldIdLst>
            <p14:sldId id="269"/>
          </p14:sldIdLst>
        </p14:section>
        <p14:section name="eCommerce" id="{120E0179-05F4-4667-9766-8E6437C353A0}">
          <p14:sldIdLst>
            <p14:sldId id="271"/>
          </p14:sldIdLst>
        </p14:section>
        <p14:section name="StartUp" id="{E4D9CAFD-00B5-4B63-8D4C-35467E751684}">
          <p14:sldIdLst>
            <p14:sldId id="272"/>
          </p14:sldIdLst>
        </p14:section>
        <p14:section name="Sosmed" id="{B7993A4F-530D-4D55-BEA9-C83147983137}">
          <p14:sldIdLst>
            <p14:sldId id="273"/>
          </p14:sldIdLst>
        </p14:section>
        <p14:section name="General Collection" id="{3125E5F9-1D79-4654-9B96-C03C6C568ADD}">
          <p14:sldIdLst>
            <p14:sldId id="274"/>
            <p14:sldId id="275"/>
            <p14:sldId id="276"/>
            <p14:sldId id="295"/>
            <p14:sldId id="277"/>
            <p14:sldId id="278"/>
            <p14:sldId id="279"/>
            <p14:sldId id="280"/>
            <p14:sldId id="281"/>
            <p14:sldId id="282"/>
            <p14:sldId id="283"/>
            <p14:sldId id="284"/>
            <p14:sldId id="287"/>
            <p14:sldId id="270"/>
            <p14:sldId id="289"/>
            <p14:sldId id="290"/>
            <p14:sldId id="291"/>
            <p14:sldId id="292"/>
            <p14:sldId id="259"/>
            <p14:sldId id="294"/>
          </p14:sldIdLst>
        </p14:section>
      </p14:sectionLst>
    </p:ext>
    <p:ext uri="{EFAFB233-063F-42B5-8137-9DF3F51BA10A}">
      <p15:sldGuideLst xmlns:p15="http://schemas.microsoft.com/office/powerpoint/2012/main">
        <p15:guide id="2" pos="3840" userDrawn="1">
          <p15:clr>
            <a:srgbClr val="A4A3A4"/>
          </p15:clr>
        </p15:guide>
        <p15:guide id="3" orient="horz" pos="216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Gibran" initials="G" lastIdx="3" clrIdx="0">
    <p:extLst>
      <p:ext uri="{19B8F6BF-5375-455C-9EA6-DF929625EA0E}">
        <p15:presenceInfo xmlns:p15="http://schemas.microsoft.com/office/powerpoint/2012/main" userId="Gibran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60606"/>
    <a:srgbClr val="00FFED"/>
    <a:srgbClr val="5A276B"/>
    <a:srgbClr val="5D286D"/>
    <a:srgbClr val="95719F"/>
    <a:srgbClr val="F32A76"/>
    <a:srgbClr val="54EAE3"/>
    <a:srgbClr val="5A0FEA"/>
    <a:srgbClr val="7CBCFE"/>
    <a:srgbClr val="F22876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779" autoAdjust="0"/>
    <p:restoredTop sz="92208" autoAdjust="0"/>
  </p:normalViewPr>
  <p:slideViewPr>
    <p:cSldViewPr snapToGrid="0">
      <p:cViewPr varScale="1">
        <p:scale>
          <a:sx n="68" d="100"/>
          <a:sy n="68" d="100"/>
        </p:scale>
        <p:origin x="540" y="72"/>
      </p:cViewPr>
      <p:guideLst>
        <p:guide pos="3840"/>
        <p:guide orient="horz" pos="2160"/>
      </p:guideLst>
    </p:cSldViewPr>
  </p:slideViewPr>
  <p:outlineViewPr>
    <p:cViewPr>
      <p:scale>
        <a:sx n="33" d="100"/>
        <a:sy n="33" d="100"/>
      </p:scale>
      <p:origin x="0" y="-41268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81192"/>
    </p:cViewPr>
  </p:sorterViewPr>
  <p:notesViewPr>
    <p:cSldViewPr snapToGrid="0" showGuides="1">
      <p:cViewPr varScale="1">
        <p:scale>
          <a:sx n="53" d="100"/>
          <a:sy n="53" d="100"/>
        </p:scale>
        <p:origin x="2844" y="66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3.xml"/><Relationship Id="rId18" Type="http://schemas.openxmlformats.org/officeDocument/2006/relationships/slide" Target="slides/slide4.xml"/><Relationship Id="rId26" Type="http://schemas.openxmlformats.org/officeDocument/2006/relationships/slide" Target="slides/slide12.xml"/><Relationship Id="rId39" Type="http://schemas.openxmlformats.org/officeDocument/2006/relationships/slide" Target="slides/slide25.xml"/><Relationship Id="rId21" Type="http://schemas.openxmlformats.org/officeDocument/2006/relationships/slide" Target="slides/slide7.xml"/><Relationship Id="rId34" Type="http://schemas.openxmlformats.org/officeDocument/2006/relationships/slide" Target="slides/slide20.xml"/><Relationship Id="rId42" Type="http://schemas.openxmlformats.org/officeDocument/2006/relationships/slide" Target="slides/slide28.xml"/><Relationship Id="rId47" Type="http://schemas.openxmlformats.org/officeDocument/2006/relationships/commentAuthors" Target="commentAuthors.xml"/><Relationship Id="rId50" Type="http://schemas.openxmlformats.org/officeDocument/2006/relationships/theme" Target="theme/theme1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2.xml"/><Relationship Id="rId29" Type="http://schemas.openxmlformats.org/officeDocument/2006/relationships/slide" Target="slides/slide15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10.xml"/><Relationship Id="rId32" Type="http://schemas.openxmlformats.org/officeDocument/2006/relationships/slide" Target="slides/slide18.xml"/><Relationship Id="rId37" Type="http://schemas.openxmlformats.org/officeDocument/2006/relationships/slide" Target="slides/slide23.xml"/><Relationship Id="rId40" Type="http://schemas.openxmlformats.org/officeDocument/2006/relationships/slide" Target="slides/slide26.xml"/><Relationship Id="rId45" Type="http://schemas.openxmlformats.org/officeDocument/2006/relationships/notesMaster" Target="notesMasters/notesMaster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.xml"/><Relationship Id="rId23" Type="http://schemas.openxmlformats.org/officeDocument/2006/relationships/slide" Target="slides/slide9.xml"/><Relationship Id="rId28" Type="http://schemas.openxmlformats.org/officeDocument/2006/relationships/slide" Target="slides/slide14.xml"/><Relationship Id="rId36" Type="http://schemas.openxmlformats.org/officeDocument/2006/relationships/slide" Target="slides/slide22.xml"/><Relationship Id="rId49" Type="http://schemas.openxmlformats.org/officeDocument/2006/relationships/viewProps" Target="viewProps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5.xml"/><Relationship Id="rId31" Type="http://schemas.openxmlformats.org/officeDocument/2006/relationships/slide" Target="slides/slide17.xml"/><Relationship Id="rId44" Type="http://schemas.openxmlformats.org/officeDocument/2006/relationships/slide" Target="slides/slide30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8.xml"/><Relationship Id="rId27" Type="http://schemas.openxmlformats.org/officeDocument/2006/relationships/slide" Target="slides/slide13.xml"/><Relationship Id="rId30" Type="http://schemas.openxmlformats.org/officeDocument/2006/relationships/slide" Target="slides/slide16.xml"/><Relationship Id="rId35" Type="http://schemas.openxmlformats.org/officeDocument/2006/relationships/slide" Target="slides/slide21.xml"/><Relationship Id="rId43" Type="http://schemas.openxmlformats.org/officeDocument/2006/relationships/slide" Target="slides/slide29.xml"/><Relationship Id="rId48" Type="http://schemas.openxmlformats.org/officeDocument/2006/relationships/presProps" Target="presProps.xml"/><Relationship Id="rId8" Type="http://schemas.openxmlformats.org/officeDocument/2006/relationships/slideMaster" Target="slideMasters/slideMaster8.xml"/><Relationship Id="rId51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" Target="slides/slide3.xml"/><Relationship Id="rId25" Type="http://schemas.openxmlformats.org/officeDocument/2006/relationships/slide" Target="slides/slide11.xml"/><Relationship Id="rId33" Type="http://schemas.openxmlformats.org/officeDocument/2006/relationships/slide" Target="slides/slide19.xml"/><Relationship Id="rId38" Type="http://schemas.openxmlformats.org/officeDocument/2006/relationships/slide" Target="slides/slide24.xml"/><Relationship Id="rId46" Type="http://schemas.openxmlformats.org/officeDocument/2006/relationships/handoutMaster" Target="handoutMasters/handoutMaster1.xml"/><Relationship Id="rId20" Type="http://schemas.openxmlformats.org/officeDocument/2006/relationships/slide" Target="slides/slide6.xml"/><Relationship Id="rId41" Type="http://schemas.openxmlformats.org/officeDocument/2006/relationships/slide" Target="slides/slide27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3DC53E22-62E7-4A7C-8F83-F4977C080203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24203A5-2955-4BB9-8DC2-956864664780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AA707D8-BF0F-4A2E-B902-7F5349EF29B2}" type="datetimeFigureOut">
              <a:rPr lang="en-US" smtClean="0"/>
              <a:t>7/8/2022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16ECC78-F42B-4E09-8D92-66FFAD2F5FBA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5F178319-F1C3-4BA6-B211-DF90A10EAB83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42E81A9-D313-4D51-AED5-36F73C96FE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911123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3CA3AEA-ACE6-4FD6-98B2-4917C9FD5769}" type="datetimeFigureOut">
              <a:rPr lang="en-US" smtClean="0"/>
              <a:t>7/8/2022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5D2643C-59B1-4DAE-A62C-3AC8BAF414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456325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221056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orient="horz" pos="2160" userDrawn="1">
          <p15:clr>
            <a:srgbClr val="FBAE40"/>
          </p15:clr>
        </p15:guide>
        <p15:guide id="3" orient="horz" pos="3888" userDrawn="1">
          <p15:clr>
            <a:srgbClr val="FBAE40"/>
          </p15:clr>
        </p15:guide>
        <p15:guide id="4" orient="horz" pos="432" userDrawn="1">
          <p15:clr>
            <a:srgbClr val="FBAE40"/>
          </p15:clr>
        </p15:guide>
        <p15:guide id="5" pos="432" userDrawn="1">
          <p15:clr>
            <a:srgbClr val="FBAE40"/>
          </p15:clr>
        </p15:guide>
        <p15:guide id="6" pos="7248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ECE3831-A723-4E3A-A275-03EE9EE7BEDA}"/>
              </a:ext>
            </a:extLst>
          </p:cNvPr>
          <p:cNvSpPr/>
          <p:nvPr userDrawn="1"/>
        </p:nvSpPr>
        <p:spPr>
          <a:xfrm>
            <a:off x="6219580" y="686412"/>
            <a:ext cx="5972421" cy="6171591"/>
          </a:xfrm>
          <a:custGeom>
            <a:avLst/>
            <a:gdLst>
              <a:gd name="connsiteX0" fmla="*/ 5972421 w 5972421"/>
              <a:gd name="connsiteY0" fmla="*/ 0 h 6171591"/>
              <a:gd name="connsiteX1" fmla="*/ 5972421 w 5972421"/>
              <a:gd name="connsiteY1" fmla="*/ 6171591 h 6171591"/>
              <a:gd name="connsiteX2" fmla="*/ 4443 w 5972421"/>
              <a:gd name="connsiteY2" fmla="*/ 6171591 h 6171591"/>
              <a:gd name="connsiteX3" fmla="*/ 0 w 5972421"/>
              <a:gd name="connsiteY3" fmla="*/ 5995876 h 6171591"/>
              <a:gd name="connsiteX4" fmla="*/ 5687906 w 5972421"/>
              <a:gd name="connsiteY4" fmla="*/ 7194 h 6171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72421" h="6171591">
                <a:moveTo>
                  <a:pt x="5972421" y="0"/>
                </a:moveTo>
                <a:lnTo>
                  <a:pt x="5972421" y="6171591"/>
                </a:lnTo>
                <a:lnTo>
                  <a:pt x="4443" y="6171591"/>
                </a:lnTo>
                <a:lnTo>
                  <a:pt x="0" y="5995876"/>
                </a:lnTo>
                <a:cubicBezTo>
                  <a:pt x="0" y="2787602"/>
                  <a:pt x="2519544" y="167799"/>
                  <a:pt x="5687906" y="7194"/>
                </a:cubicBezTo>
                <a:close/>
              </a:path>
            </a:pathLst>
          </a:custGeom>
          <a:solidFill>
            <a:srgbClr val="FA35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256946B6-CE03-49EF-A3E1-DEF095BBAD3C}"/>
              </a:ext>
            </a:extLst>
          </p:cNvPr>
          <p:cNvSpPr/>
          <p:nvPr userDrawn="1"/>
        </p:nvSpPr>
        <p:spPr>
          <a:xfrm>
            <a:off x="8429693" y="3327164"/>
            <a:ext cx="2966507" cy="2966507"/>
          </a:xfrm>
          <a:prstGeom prst="rect">
            <a:avLst/>
          </a:prstGeom>
          <a:pattFill prst="wdDnDiag">
            <a:fgClr>
              <a:schemeClr val="tx1">
                <a:lumMod val="85000"/>
                <a:lumOff val="15000"/>
              </a:schemeClr>
            </a:fgClr>
            <a:bgClr>
              <a:srgbClr val="FA3585"/>
            </a:bgClr>
          </a:pattFill>
          <a:ln>
            <a:noFill/>
          </a:ln>
          <a:effectLst>
            <a:glow>
              <a:schemeClr val="accent1">
                <a:alpha val="40000"/>
              </a:scheme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Lato" panose="020F0502020204030203" pitchFamily="34" charset="0"/>
            </a:endParaRPr>
          </a:p>
        </p:txBody>
      </p:sp>
      <p:sp>
        <p:nvSpPr>
          <p:cNvPr id="16" name="Picture Placeholder 56">
            <a:extLst>
              <a:ext uri="{FF2B5EF4-FFF2-40B4-BE49-F238E27FC236}">
                <a16:creationId xmlns:a16="http://schemas.microsoft.com/office/drawing/2014/main" id="{D4375667-9F77-42F3-BDA4-60DB3B7DFB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785215" y="389265"/>
            <a:ext cx="5195735" cy="5571209"/>
          </a:xfrm>
          <a:custGeom>
            <a:avLst/>
            <a:gdLst>
              <a:gd name="connsiteX0" fmla="*/ 5195735 w 5195735"/>
              <a:gd name="connsiteY0" fmla="*/ 0 h 5571209"/>
              <a:gd name="connsiteX1" fmla="*/ 5195735 w 5195735"/>
              <a:gd name="connsiteY1" fmla="*/ 5571209 h 5571209"/>
              <a:gd name="connsiteX2" fmla="*/ 0 w 5195735"/>
              <a:gd name="connsiteY2" fmla="*/ 5571209 h 5571209"/>
              <a:gd name="connsiteX3" fmla="*/ 16346 w 5195735"/>
              <a:gd name="connsiteY3" fmla="*/ 5349293 h 5571209"/>
              <a:gd name="connsiteX4" fmla="*/ 5089175 w 5195735"/>
              <a:gd name="connsiteY4" fmla="*/ 13285 h 5571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5735" h="5571209">
                <a:moveTo>
                  <a:pt x="5195735" y="0"/>
                </a:moveTo>
                <a:lnTo>
                  <a:pt x="5195735" y="5571209"/>
                </a:lnTo>
                <a:lnTo>
                  <a:pt x="0" y="5571209"/>
                </a:lnTo>
                <a:lnTo>
                  <a:pt x="16346" y="5349293"/>
                </a:lnTo>
                <a:cubicBezTo>
                  <a:pt x="285527" y="2612811"/>
                  <a:pt x="2394217" y="416395"/>
                  <a:pt x="5089175" y="13285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  <a:ln>
            <a:noFill/>
          </a:ln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2D09E80-226E-4D6D-9CA5-8F97F1CFB621}"/>
              </a:ext>
            </a:extLst>
          </p:cNvPr>
          <p:cNvSpPr/>
          <p:nvPr userDrawn="1"/>
        </p:nvSpPr>
        <p:spPr>
          <a:xfrm rot="18307734">
            <a:off x="6282429" y="1535763"/>
            <a:ext cx="12672497" cy="11157816"/>
          </a:xfrm>
          <a:prstGeom prst="ellipse">
            <a:avLst/>
          </a:pr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79758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24" dur="2300" fill="hold"/>
                                        <p:tgtEl>
                                          <p:spTgt spid="17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7" grpId="1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orient="horz" pos="2160" userDrawn="1">
          <p15:clr>
            <a:srgbClr val="FBAE40"/>
          </p15:clr>
        </p15:guide>
        <p15:guide id="3" orient="horz" pos="3888" userDrawn="1">
          <p15:clr>
            <a:srgbClr val="FBAE40"/>
          </p15:clr>
        </p15:guide>
        <p15:guide id="4" orient="horz" pos="432" userDrawn="1">
          <p15:clr>
            <a:srgbClr val="FBAE40"/>
          </p15:clr>
        </p15:guide>
        <p15:guide id="5" pos="432" userDrawn="1">
          <p15:clr>
            <a:srgbClr val="FBAE40"/>
          </p15:clr>
        </p15:guide>
        <p15:guide id="6" pos="7248" userDrawn="1">
          <p15:clr>
            <a:srgbClr val="FBAE40"/>
          </p15:clr>
        </p15:guide>
      </p15:sldGuideLst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20" name="Picture Placeholder 18">
            <a:extLst>
              <a:ext uri="{FF2B5EF4-FFF2-40B4-BE49-F238E27FC236}">
                <a16:creationId xmlns:a16="http://schemas.microsoft.com/office/drawing/2014/main" id="{C792F273-6DE2-4125-93DF-F8F321A5B4B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1" y="685801"/>
            <a:ext cx="6597316" cy="2743200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18">
            <a:extLst>
              <a:ext uri="{FF2B5EF4-FFF2-40B4-BE49-F238E27FC236}">
                <a16:creationId xmlns:a16="http://schemas.microsoft.com/office/drawing/2014/main" id="{AD2BE8B8-3AE9-48BE-AD68-7B294F2FAD5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387589" y="685800"/>
            <a:ext cx="4118611" cy="2743200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18">
            <a:extLst>
              <a:ext uri="{FF2B5EF4-FFF2-40B4-BE49-F238E27FC236}">
                <a16:creationId xmlns:a16="http://schemas.microsoft.com/office/drawing/2014/main" id="{9309FB8F-E23C-41B9-B977-C40A036D4BFC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621512" y="3545303"/>
            <a:ext cx="5884688" cy="2611066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38438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9F16F94-C017-4A1E-9DE8-B7C5831E24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FFFF00">
                  <a:alpha val="11000"/>
                </a:srgbClr>
              </a:gs>
              <a:gs pos="79000">
                <a:srgbClr val="FA3585">
                  <a:alpha val="5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9E6BC42-14C4-4A92-B621-0C8F32D83D4E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1" y="685801"/>
            <a:ext cx="6597316" cy="2743200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8">
            <a:extLst>
              <a:ext uri="{FF2B5EF4-FFF2-40B4-BE49-F238E27FC236}">
                <a16:creationId xmlns:a16="http://schemas.microsoft.com/office/drawing/2014/main" id="{B504FE39-AE4D-4779-BAC3-AA0F0DACCB3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416464" y="685800"/>
            <a:ext cx="4089736" cy="2743200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18">
            <a:extLst>
              <a:ext uri="{FF2B5EF4-FFF2-40B4-BE49-F238E27FC236}">
                <a16:creationId xmlns:a16="http://schemas.microsoft.com/office/drawing/2014/main" id="{2BC39547-C625-4F70-88B1-D097ADD4FBC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5800" y="3618637"/>
            <a:ext cx="4816643" cy="2553562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18">
            <a:extLst>
              <a:ext uri="{FF2B5EF4-FFF2-40B4-BE49-F238E27FC236}">
                <a16:creationId xmlns:a16="http://schemas.microsoft.com/office/drawing/2014/main" id="{49199A17-48E1-4204-B038-7BBF3CC52DC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621512" y="3626367"/>
            <a:ext cx="5884688" cy="2530002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5579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Picture Placeholder 17">
            <a:extLst>
              <a:ext uri="{FF2B5EF4-FFF2-40B4-BE49-F238E27FC236}">
                <a16:creationId xmlns:a16="http://schemas.microsoft.com/office/drawing/2014/main" id="{75C81CF0-5560-49C3-BD88-EBE5936ACAC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5410200" cy="5470569"/>
          </a:xfrm>
          <a:prstGeom prst="rect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162083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Picture Placeholder 17">
            <a:extLst>
              <a:ext uri="{FF2B5EF4-FFF2-40B4-BE49-F238E27FC236}">
                <a16:creationId xmlns:a16="http://schemas.microsoft.com/office/drawing/2014/main" id="{EDCA48AC-5643-4347-B1F1-3543B697742D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0"/>
            <a:ext cx="5410200" cy="2769470"/>
          </a:xfrm>
          <a:prstGeom prst="rect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17">
            <a:extLst>
              <a:ext uri="{FF2B5EF4-FFF2-40B4-BE49-F238E27FC236}">
                <a16:creationId xmlns:a16="http://schemas.microsoft.com/office/drawing/2014/main" id="{1502AFF7-FB8F-4F01-8C5C-B6628063DFE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85801" y="3455270"/>
            <a:ext cx="2705097" cy="2716930"/>
          </a:xfrm>
          <a:prstGeom prst="rect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17">
            <a:extLst>
              <a:ext uri="{FF2B5EF4-FFF2-40B4-BE49-F238E27FC236}">
                <a16:creationId xmlns:a16="http://schemas.microsoft.com/office/drawing/2014/main" id="{622A82ED-55AF-45EC-BEEB-1F0E3A718071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390903" y="3455271"/>
            <a:ext cx="2710541" cy="2716931"/>
          </a:xfrm>
          <a:prstGeom prst="rect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05346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8" y="6423099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7" y="6361841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5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9" name="Picture Placeholder 17">
            <a:extLst>
              <a:ext uri="{FF2B5EF4-FFF2-40B4-BE49-F238E27FC236}">
                <a16:creationId xmlns:a16="http://schemas.microsoft.com/office/drawing/2014/main" id="{75FF45F7-78AD-4111-83E3-BA645652D3E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5410200" cy="5470569"/>
          </a:xfrm>
          <a:prstGeom prst="rect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77462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8" y="6423099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7" y="6361841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5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id="{30C4D1C7-9D42-42BA-B9E9-D99B826F995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0"/>
            <a:ext cx="5410200" cy="2769470"/>
          </a:xfrm>
          <a:prstGeom prst="rect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Picture Placeholder 17">
            <a:extLst>
              <a:ext uri="{FF2B5EF4-FFF2-40B4-BE49-F238E27FC236}">
                <a16:creationId xmlns:a16="http://schemas.microsoft.com/office/drawing/2014/main" id="{51984499-E0E4-478F-89D2-B7C1FC0C16C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85801" y="3455270"/>
            <a:ext cx="2705097" cy="2716930"/>
          </a:xfrm>
          <a:prstGeom prst="rect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17">
            <a:extLst>
              <a:ext uri="{FF2B5EF4-FFF2-40B4-BE49-F238E27FC236}">
                <a16:creationId xmlns:a16="http://schemas.microsoft.com/office/drawing/2014/main" id="{B837B265-DE22-4A15-ADF4-55C73D3F56F0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390903" y="3455271"/>
            <a:ext cx="2710541" cy="2716931"/>
          </a:xfrm>
          <a:prstGeom prst="rect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15508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40E1A1A-48A3-4E07-8488-46BB7B9B286D}"/>
              </a:ext>
            </a:extLst>
          </p:cNvPr>
          <p:cNvSpPr/>
          <p:nvPr userDrawn="1"/>
        </p:nvSpPr>
        <p:spPr>
          <a:xfrm>
            <a:off x="0" y="3458498"/>
            <a:ext cx="12192000" cy="3429001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E02897DF-EF11-4BE6-B200-A62B022B890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FFFF00">
                  <a:alpha val="11000"/>
                </a:srgbClr>
              </a:gs>
              <a:gs pos="79000">
                <a:srgbClr val="FA3585">
                  <a:alpha val="5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FBB7F51B-8768-4E27-A635-0E9639F6F9E7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0235A359-7C04-486B-8D28-DE12A50593A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167A5565-109E-443F-BE8C-7AB2708D4B36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8BE480AA-4761-4D91-AC99-4DAFF833A38E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07435379-F8BB-48BD-B9F6-6153E0ED2A9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22" name="Picture Placeholder 22">
            <a:extLst>
              <a:ext uri="{FF2B5EF4-FFF2-40B4-BE49-F238E27FC236}">
                <a16:creationId xmlns:a16="http://schemas.microsoft.com/office/drawing/2014/main" id="{800D7AE2-B956-4917-9C72-2679282050E4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5799" y="685800"/>
            <a:ext cx="10820400" cy="2772696"/>
          </a:xfrm>
          <a:custGeom>
            <a:avLst/>
            <a:gdLst>
              <a:gd name="connsiteX0" fmla="*/ 0 w 10820400"/>
              <a:gd name="connsiteY0" fmla="*/ 0 h 2772696"/>
              <a:gd name="connsiteX1" fmla="*/ 10820400 w 10820400"/>
              <a:gd name="connsiteY1" fmla="*/ 0 h 2772696"/>
              <a:gd name="connsiteX2" fmla="*/ 10820400 w 10820400"/>
              <a:gd name="connsiteY2" fmla="*/ 2772696 h 2772696"/>
              <a:gd name="connsiteX3" fmla="*/ 0 w 10820400"/>
              <a:gd name="connsiteY3" fmla="*/ 2772696 h 2772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2772696">
                <a:moveTo>
                  <a:pt x="0" y="0"/>
                </a:moveTo>
                <a:lnTo>
                  <a:pt x="10820400" y="0"/>
                </a:lnTo>
                <a:lnTo>
                  <a:pt x="10820400" y="2772696"/>
                </a:lnTo>
                <a:lnTo>
                  <a:pt x="0" y="2772696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49A7BE66-11EC-4F3B-A4D4-1ED773056C72}"/>
              </a:ext>
            </a:extLst>
          </p:cNvPr>
          <p:cNvGrpSpPr/>
          <p:nvPr userDrawn="1"/>
        </p:nvGrpSpPr>
        <p:grpSpPr>
          <a:xfrm rot="2190919" flipH="1">
            <a:off x="1912416" y="3848303"/>
            <a:ext cx="1726080" cy="1260652"/>
            <a:chOff x="7302203" y="1469021"/>
            <a:chExt cx="4203997" cy="3070412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5AEBA58-9DE2-4C70-9573-01F62D1B8413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9EEE0E1-B328-4FF5-B0F8-B213C54E65E5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6D002EF5-72DE-48CA-A3B3-AC813CD4D96C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CBE897E-25B2-4C61-96B6-D0E6337FC09D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CA2C185-F058-4108-B6D2-809DF740308F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2AF4567-167C-4CB7-9B25-7495FA53C06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5C77E2D-6B67-4EA8-8533-F3150304DB1F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243A5B3-4712-4DED-8D58-FA23111CBFBA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2E6F50B2-3F9C-4A97-AA88-E2395C36E63F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27B366DD-EE1A-4F8F-8B0C-11538808C476}"/>
              </a:ext>
            </a:extLst>
          </p:cNvPr>
          <p:cNvGrpSpPr/>
          <p:nvPr userDrawn="1"/>
        </p:nvGrpSpPr>
        <p:grpSpPr>
          <a:xfrm rot="17901346" flipH="1">
            <a:off x="3839740" y="4290697"/>
            <a:ext cx="1726080" cy="1260652"/>
            <a:chOff x="7302203" y="1469021"/>
            <a:chExt cx="4203997" cy="3070412"/>
          </a:xfrm>
        </p:grpSpPr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26A3FF7-7C63-4D67-9C6B-F5591AA566E2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7782A1D0-454D-4968-AD03-B1B83E1310A7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F5828AE2-3A6E-45E1-A300-C27268CBF364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1A18632-1BE3-434E-A3E5-42306F3CBD84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05CD804B-5DF0-478E-A7DC-A8D28E9AAAC2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774197FD-BCE2-4A4F-8453-F142DEE732FC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3D036850-AC2B-4FBB-8C51-808E252A5F5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23546A8-A351-45FA-81D0-05433DE755DF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E6F6819-1F57-45E2-9732-09C83C2F1F06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F4F910B-0F33-4F8E-8218-DBE39D717826}"/>
              </a:ext>
            </a:extLst>
          </p:cNvPr>
          <p:cNvGrpSpPr/>
          <p:nvPr userDrawn="1"/>
        </p:nvGrpSpPr>
        <p:grpSpPr>
          <a:xfrm rot="2190919" flipH="1">
            <a:off x="6790668" y="3754841"/>
            <a:ext cx="1726080" cy="1260652"/>
            <a:chOff x="7302203" y="1469021"/>
            <a:chExt cx="4203997" cy="3070412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56085CE-B164-4321-9B63-C5337ACA2446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D0BB9FE-6140-48C3-8DA4-87A93F05B0BB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AE85E869-7B6D-4824-B9FB-2581690C4DAB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9B9D8DF-A5AD-448F-8FEC-CE35E99F21ED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6FEF53E-0068-453D-9AD7-E1ADE08F47A0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DA8442D6-D09E-425E-84C3-8073FB08C102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E2A781D-C06F-40BC-A3E2-55E27752AD38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25003A7-32B9-4F28-B3F5-7358C0BAC90B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1721BEBB-76C2-4BEC-92DC-DE6A4EFD831F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911BB782-450F-4C89-B3A4-B5172BBD196A}"/>
              </a:ext>
            </a:extLst>
          </p:cNvPr>
          <p:cNvGrpSpPr/>
          <p:nvPr userDrawn="1"/>
        </p:nvGrpSpPr>
        <p:grpSpPr>
          <a:xfrm rot="17901346" flipH="1">
            <a:off x="8717992" y="4197235"/>
            <a:ext cx="1726080" cy="1260652"/>
            <a:chOff x="7302203" y="1469021"/>
            <a:chExt cx="4203997" cy="3070412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CA47562-CE16-4E3B-8230-2D7A30AEC3AD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6F604C67-60C6-4991-ACF5-35B3E10E57A4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C6B674C-2826-4215-920D-4DC1A3B63CA9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60A5E60-D12A-4D05-8344-C562AA33EC5B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35F2E69-90B6-4219-B04A-FEF9698247F6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A93758E4-D67D-4BC2-93AA-6999E9A9F39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0CFCBF6-1F9D-4813-A91B-E54EA0EF08C6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C7451E4-E049-4023-8BBD-8C336EF69990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9836E39-5FE0-4836-AD7E-46C317DDB417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9390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18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2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24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17" grpId="0" animBg="1"/>
      <p:bldP spid="18" grpId="0" animBg="1"/>
      <p:bldP spid="20" grpId="0" animBg="1"/>
      <p:bldP spid="21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F647B907-2F22-4340-83BA-FECDB54A7DDB}"/>
              </a:ext>
            </a:extLst>
          </p:cNvPr>
          <p:cNvSpPr/>
          <p:nvPr userDrawn="1"/>
        </p:nvSpPr>
        <p:spPr>
          <a:xfrm>
            <a:off x="0" y="3458498"/>
            <a:ext cx="12192000" cy="3429001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9F16F94-C017-4A1E-9DE8-B7C5831E24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FFFF00">
                  <a:alpha val="11000"/>
                </a:srgbClr>
              </a:gs>
              <a:gs pos="79000">
                <a:srgbClr val="FA3585">
                  <a:alpha val="5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4D1DC21D-37E2-4EE8-87FF-39C2CF61A58F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5799" y="685800"/>
            <a:ext cx="10820400" cy="2772696"/>
          </a:xfrm>
          <a:custGeom>
            <a:avLst/>
            <a:gdLst>
              <a:gd name="connsiteX0" fmla="*/ 0 w 10820400"/>
              <a:gd name="connsiteY0" fmla="*/ 0 h 2772696"/>
              <a:gd name="connsiteX1" fmla="*/ 10820400 w 10820400"/>
              <a:gd name="connsiteY1" fmla="*/ 0 h 2772696"/>
              <a:gd name="connsiteX2" fmla="*/ 10820400 w 10820400"/>
              <a:gd name="connsiteY2" fmla="*/ 2772696 h 2772696"/>
              <a:gd name="connsiteX3" fmla="*/ 0 w 10820400"/>
              <a:gd name="connsiteY3" fmla="*/ 2772696 h 2772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2772696">
                <a:moveTo>
                  <a:pt x="0" y="0"/>
                </a:moveTo>
                <a:lnTo>
                  <a:pt x="10820400" y="0"/>
                </a:lnTo>
                <a:lnTo>
                  <a:pt x="10820400" y="2772696"/>
                </a:lnTo>
                <a:lnTo>
                  <a:pt x="0" y="2772696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B65C5C3-E862-4225-BB12-F4337880F342}"/>
              </a:ext>
            </a:extLst>
          </p:cNvPr>
          <p:cNvGrpSpPr/>
          <p:nvPr userDrawn="1"/>
        </p:nvGrpSpPr>
        <p:grpSpPr>
          <a:xfrm rot="2190919" flipH="1">
            <a:off x="1912416" y="3848303"/>
            <a:ext cx="1726080" cy="1260652"/>
            <a:chOff x="7302203" y="1469021"/>
            <a:chExt cx="4203997" cy="3070412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18873060-6234-43C4-9ADA-31C04D10114B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9BB19C2-8BF3-4DE1-9A84-37B3825A7EE4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D1F6DFE8-8283-4FF7-A725-8AA876456D00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898D70A-37A0-4283-90F2-B4DB65D9569E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B3D034B1-5534-4E8A-A840-5852CEEB0ECB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0D745E3B-3A78-4CB4-86F3-34DF95C4B4F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CB50AA4D-F534-4D85-A1DB-C4120B9702C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8573BC3-49B2-4EA2-87EB-97B478B44A0D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C654C95-E983-486E-8B92-84750641384B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E3F1898-0716-4D39-9FC5-4B2510B87802}"/>
              </a:ext>
            </a:extLst>
          </p:cNvPr>
          <p:cNvGrpSpPr/>
          <p:nvPr userDrawn="1"/>
        </p:nvGrpSpPr>
        <p:grpSpPr>
          <a:xfrm rot="17901346" flipH="1">
            <a:off x="3839740" y="4290697"/>
            <a:ext cx="1726080" cy="1260652"/>
            <a:chOff x="7302203" y="1469021"/>
            <a:chExt cx="4203997" cy="3070412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5688E9BF-8809-47FA-B161-4E2B8B8828B1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566A8FA-1E8C-4FA1-B57D-AE486A5856B0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268A804-2026-48B3-9CF9-B4AA355C2D75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7D3211C-08A0-424C-BEC3-03F2AF14D2D7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05722164-7477-499D-8261-4F785CC722E7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00C36F3F-3E6B-4ADF-BA3C-7E9136676A74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4792FA7-1E09-432A-9C0A-EE65491EED05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EFE6F2DD-6FD0-496C-9694-FA14415801B0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2017C7C4-E6C9-4367-ADA5-60CCBCBBE40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B0F19DFA-4A67-4A68-8BD9-A4E9D9680685}"/>
              </a:ext>
            </a:extLst>
          </p:cNvPr>
          <p:cNvGrpSpPr/>
          <p:nvPr userDrawn="1"/>
        </p:nvGrpSpPr>
        <p:grpSpPr>
          <a:xfrm rot="2190919" flipH="1">
            <a:off x="6790668" y="3754841"/>
            <a:ext cx="1726080" cy="1260652"/>
            <a:chOff x="7302203" y="1469021"/>
            <a:chExt cx="4203997" cy="3070412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33B72BF-E71D-4AF0-A85A-EB7DB32A68F7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E453AC71-CE38-40D1-BEBE-84C32B21F40A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12C5E378-6B0E-40FD-96F4-F15FADE2FA78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CD506E8-36DE-47E0-B534-D5908EAE6EE6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0E07353-33B2-481D-9D2B-F10419990C74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2B0131EE-0A83-46A6-9218-EB4E73AC6A0F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7D63807-B73F-4814-BD46-5E7D6112A50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E084902-42BD-45FF-871F-63E92741664D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902614F-1D68-41D6-B02F-3B35BB814671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1C3F5303-FF36-4E9F-80C5-756A866B34B1}"/>
              </a:ext>
            </a:extLst>
          </p:cNvPr>
          <p:cNvGrpSpPr/>
          <p:nvPr userDrawn="1"/>
        </p:nvGrpSpPr>
        <p:grpSpPr>
          <a:xfrm rot="17901346" flipH="1">
            <a:off x="8717992" y="4197235"/>
            <a:ext cx="1726080" cy="1260652"/>
            <a:chOff x="7302203" y="1469021"/>
            <a:chExt cx="4203997" cy="3070412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0002BA7-4A03-4A82-8F5F-6EFFBAC23CBC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99C11248-3977-4EDE-A59B-8CA7EE734F2D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29A000E9-0320-4124-AA53-F2D11DB9673D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A002ADFE-7DAD-4C94-9077-2D921A2E07C1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EB337E9-7DEA-4347-95DD-CFB59ABFF104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64B74E7A-06D6-445E-A31A-4946BD73957D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1F2D091-DE96-4ECF-A191-6A7C9CD87CF8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9A43606E-1BC3-40DC-9B12-4CD00303199C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A52A5BB-09B9-4FF0-9FCA-6CFB302E3AEB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</p:spTree>
    <p:extLst>
      <p:ext uri="{BB962C8B-B14F-4D97-AF65-F5344CB8AC3E}">
        <p14:creationId xmlns:p14="http://schemas.microsoft.com/office/powerpoint/2010/main" val="3421680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F647B907-2F22-4340-83BA-FECDB54A7DDB}"/>
              </a:ext>
            </a:extLst>
          </p:cNvPr>
          <p:cNvSpPr/>
          <p:nvPr userDrawn="1"/>
        </p:nvSpPr>
        <p:spPr>
          <a:xfrm>
            <a:off x="0" y="3458498"/>
            <a:ext cx="12192000" cy="3429001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9F16F94-C017-4A1E-9DE8-B7C5831E24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FFFF00">
                  <a:alpha val="11000"/>
                </a:srgbClr>
              </a:gs>
              <a:gs pos="79000">
                <a:srgbClr val="FA3585">
                  <a:alpha val="5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4D1DC21D-37E2-4EE8-87FF-39C2CF61A58F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5799" y="685800"/>
            <a:ext cx="10820400" cy="2772696"/>
          </a:xfrm>
          <a:custGeom>
            <a:avLst/>
            <a:gdLst>
              <a:gd name="connsiteX0" fmla="*/ 0 w 10820400"/>
              <a:gd name="connsiteY0" fmla="*/ 0 h 2772696"/>
              <a:gd name="connsiteX1" fmla="*/ 10820400 w 10820400"/>
              <a:gd name="connsiteY1" fmla="*/ 0 h 2772696"/>
              <a:gd name="connsiteX2" fmla="*/ 10820400 w 10820400"/>
              <a:gd name="connsiteY2" fmla="*/ 2772696 h 2772696"/>
              <a:gd name="connsiteX3" fmla="*/ 0 w 10820400"/>
              <a:gd name="connsiteY3" fmla="*/ 2772696 h 2772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2772696">
                <a:moveTo>
                  <a:pt x="0" y="0"/>
                </a:moveTo>
                <a:lnTo>
                  <a:pt x="10820400" y="0"/>
                </a:lnTo>
                <a:lnTo>
                  <a:pt x="10820400" y="2772696"/>
                </a:lnTo>
                <a:lnTo>
                  <a:pt x="0" y="2772696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38697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267664" y="147058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E5DC1724-3000-4FC9-880C-7D8B0F77EA89}"/>
              </a:ext>
            </a:extLst>
          </p:cNvPr>
          <p:cNvSpPr/>
          <p:nvPr userDrawn="1"/>
        </p:nvSpPr>
        <p:spPr>
          <a:xfrm>
            <a:off x="685800" y="1269242"/>
            <a:ext cx="11506200" cy="5588758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66F3F21-E20E-49AA-938E-4212058D282D}"/>
              </a:ext>
            </a:extLst>
          </p:cNvPr>
          <p:cNvSpPr/>
          <p:nvPr userDrawn="1"/>
        </p:nvSpPr>
        <p:spPr>
          <a:xfrm>
            <a:off x="982513" y="4581751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7780EE9D-3602-4FC1-A746-70368C535BAF}"/>
              </a:ext>
            </a:extLst>
          </p:cNvPr>
          <p:cNvSpPr/>
          <p:nvPr userDrawn="1"/>
        </p:nvSpPr>
        <p:spPr>
          <a:xfrm>
            <a:off x="5213971" y="1912784"/>
            <a:ext cx="506813" cy="50681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3E555A1E-0A7F-407F-9E8C-BF0A4C16FA65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58813BF-2CA4-4674-A313-F7B22A33CBC4}"/>
              </a:ext>
            </a:extLst>
          </p:cNvPr>
          <p:cNvGrpSpPr/>
          <p:nvPr userDrawn="1"/>
        </p:nvGrpSpPr>
        <p:grpSpPr>
          <a:xfrm rot="17901346" flipH="1">
            <a:off x="3839740" y="4290697"/>
            <a:ext cx="1726080" cy="1260652"/>
            <a:chOff x="7302203" y="1469021"/>
            <a:chExt cx="4203997" cy="3070412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B742944-F599-4039-989A-8FF316AE5D19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291CF71-033F-483F-AB1D-27185465E13C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B7C026F-9B22-48CA-8182-FD7192A244F9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39B0F03-07BE-4328-8986-C1B20206EC4B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581E6524-723A-4FC0-A56E-604B0A9EF29B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7E630365-FB68-4A96-BDF2-BA22BECFA369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3CF522D-BE2F-4850-9AB6-54810EF7A587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3A6ED2EB-D254-4CC3-B4EE-4265B6537E3E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D645C80-EDBA-44D2-B322-EA4DD8BCB7EF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8CCE45A4-3105-40E6-B04D-A6B2C1CCF2AE}"/>
              </a:ext>
            </a:extLst>
          </p:cNvPr>
          <p:cNvGrpSpPr/>
          <p:nvPr userDrawn="1"/>
        </p:nvGrpSpPr>
        <p:grpSpPr>
          <a:xfrm rot="2799515" flipH="1">
            <a:off x="2281611" y="5830445"/>
            <a:ext cx="1726080" cy="1260652"/>
            <a:chOff x="7302203" y="1469021"/>
            <a:chExt cx="4203997" cy="3070412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DC026D70-A7D6-4709-B784-C9EADB6AE205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42916825-A15E-46E4-BC00-096F79DDEE9E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40077BE4-371F-4A6C-AF48-557E77964237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09A0DE3-A6E1-4EB7-B143-7D5BDACBE4F6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AE04976-4080-4786-8C48-5C81F725C9FA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97098A7-748A-4FA5-B63F-96E558A43A23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D714B0BB-F527-497A-82F9-0A3A521ECD95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D1E8D7CE-5BCF-42D5-A99F-955E07B6306D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20AF9494-7BC0-4F01-8F5F-F56B9370037E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8064169-3E5C-4F46-909A-940469D5ADF9}"/>
              </a:ext>
            </a:extLst>
          </p:cNvPr>
          <p:cNvGrpSpPr/>
          <p:nvPr userDrawn="1"/>
        </p:nvGrpSpPr>
        <p:grpSpPr>
          <a:xfrm rot="2190919" flipH="1">
            <a:off x="2132755" y="1792964"/>
            <a:ext cx="1726080" cy="1260652"/>
            <a:chOff x="7302203" y="1469021"/>
            <a:chExt cx="4203997" cy="3070412"/>
          </a:xfrm>
        </p:grpSpPr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54C74404-0D29-4886-AFF2-8CB3D69EDF7E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A4FD366A-90CA-4C93-84BE-B9708BFC0750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02BC426-72E5-4191-BFE4-FB1E1785BFCB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342E6F4-C5AA-464A-B208-092725DAB5B6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F9A42F0-30B0-497B-862B-CBEE7CB2604D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0C90651C-85AC-43B1-A05B-4A5B90C73C9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D5E6322-FAD3-4CAD-9C7E-505E47F5110F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3140123-5B4B-44D2-B362-2A61F57CE2FB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776FB718-1D77-4523-81BA-50C59A748812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050376E5-7092-4169-914B-A0F958C861AD}"/>
              </a:ext>
            </a:extLst>
          </p:cNvPr>
          <p:cNvGrpSpPr/>
          <p:nvPr userDrawn="1"/>
        </p:nvGrpSpPr>
        <p:grpSpPr>
          <a:xfrm rot="17901346" flipH="1">
            <a:off x="4522297" y="1844953"/>
            <a:ext cx="1726080" cy="1260652"/>
            <a:chOff x="7302203" y="1469021"/>
            <a:chExt cx="4203997" cy="3070412"/>
          </a:xfrm>
        </p:grpSpPr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F3C303B-AB04-492E-BDF6-4AC289C1890D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6FA577A-000F-4B38-B4DE-2BE97E86151D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752AEA4-DF78-4370-9893-67C281C00DE5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45DD69D-8E80-4967-B787-D9463277F04B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34618E5-9DE2-465E-B006-9CDA7F5FA569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1C8DF36-62FD-4655-A790-84CA9BA3D4EE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3A13859-56F4-4354-A496-023FF6570F3D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87624FA8-BF51-4DA6-9846-F83CD2667895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E1040D9-ED0A-4762-8CA4-64DB4B8A9ED6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771E835E-B895-4CFE-AB08-F6223B5AD520}"/>
              </a:ext>
            </a:extLst>
          </p:cNvPr>
          <p:cNvGrpSpPr/>
          <p:nvPr userDrawn="1"/>
        </p:nvGrpSpPr>
        <p:grpSpPr>
          <a:xfrm rot="2799515" flipH="1">
            <a:off x="1707773" y="3524011"/>
            <a:ext cx="1726080" cy="1260652"/>
            <a:chOff x="7302203" y="1469021"/>
            <a:chExt cx="4203997" cy="3070412"/>
          </a:xfrm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8E6C8DDD-84DB-4DC2-A392-06B5C1D96179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C78EB6E-23C3-457B-8EA8-7D72B3317B77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8BAA951B-59C9-4F32-9193-A023601B3B0E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58FDB41E-1542-44D4-AC6E-AECED06DA4CF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001107B-530F-48C7-89F3-9DF1F33A7021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A3D5BFC1-F340-4C91-9815-D26C410FADB2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BEB75779-FF8A-45E2-9EF2-E6E521A4B8D4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DF1015E-B92D-467D-B32D-D6E4A534A7C3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5373DB55-B387-4351-9758-4D7C0D42976F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69" name="Rectangle 68">
            <a:extLst>
              <a:ext uri="{FF2B5EF4-FFF2-40B4-BE49-F238E27FC236}">
                <a16:creationId xmlns:a16="http://schemas.microsoft.com/office/drawing/2014/main" id="{05CFBA49-58C3-4EAF-B7D9-B7337AAFA901}"/>
              </a:ext>
            </a:extLst>
          </p:cNvPr>
          <p:cNvSpPr/>
          <p:nvPr userDrawn="1"/>
        </p:nvSpPr>
        <p:spPr>
          <a:xfrm>
            <a:off x="6640644" y="782052"/>
            <a:ext cx="5551356" cy="5100404"/>
          </a:xfrm>
          <a:prstGeom prst="rect">
            <a:avLst/>
          </a:prstGeom>
          <a:gradFill>
            <a:gsLst>
              <a:gs pos="0">
                <a:srgbClr val="883589"/>
              </a:gs>
              <a:gs pos="100000">
                <a:srgbClr val="211745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70" name="Picture Placeholder 22">
            <a:extLst>
              <a:ext uri="{FF2B5EF4-FFF2-40B4-BE49-F238E27FC236}">
                <a16:creationId xmlns:a16="http://schemas.microsoft.com/office/drawing/2014/main" id="{DE9A97DF-BCEA-4FEC-AD38-0B6439623A0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00645" y="944869"/>
            <a:ext cx="4545555" cy="4774775"/>
          </a:xfrm>
          <a:custGeom>
            <a:avLst/>
            <a:gdLst>
              <a:gd name="connsiteX0" fmla="*/ 0 w 10820400"/>
              <a:gd name="connsiteY0" fmla="*/ 0 h 2772696"/>
              <a:gd name="connsiteX1" fmla="*/ 10820400 w 10820400"/>
              <a:gd name="connsiteY1" fmla="*/ 0 h 2772696"/>
              <a:gd name="connsiteX2" fmla="*/ 10820400 w 10820400"/>
              <a:gd name="connsiteY2" fmla="*/ 2772696 h 2772696"/>
              <a:gd name="connsiteX3" fmla="*/ 0 w 10820400"/>
              <a:gd name="connsiteY3" fmla="*/ 2772696 h 2772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2772696">
                <a:moveTo>
                  <a:pt x="0" y="0"/>
                </a:moveTo>
                <a:lnTo>
                  <a:pt x="10820400" y="0"/>
                </a:lnTo>
                <a:lnTo>
                  <a:pt x="10820400" y="2772696"/>
                </a:lnTo>
                <a:lnTo>
                  <a:pt x="0" y="2772696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9650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04167E-6 -3.33333E-6 L -0.00091 0.08519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2.96296E-6 L -0.00091 0.08518 " pathEditMode="relative" rAng="0" ptsTypes="AA">
                                          <p:cBhvr>
                                            <p:cTn id="18" dur="1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4.07407E-6 L -0.00091 0.08518 " pathEditMode="relative" rAng="0" ptsTypes="AA">
                                          <p:cBhvr>
                                            <p:cTn id="20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7.40741E-7 L -0.00091 0.08519 " pathEditMode="relative" rAng="0" ptsTypes="AA">
                                          <p:cBhvr>
                                            <p:cTn id="22" dur="2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5" dur="625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6" dur="625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9" dur="625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0" dur="625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5" grpId="0" animBg="1"/>
          <p:bldP spid="16" grpId="0" animBg="1"/>
          <p:bldP spid="17" grpId="0" animBg="1"/>
          <p:bldP spid="69" grpId="0" animBg="1"/>
          <p:bldP spid="7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04167E-6 -3.33333E-6 L -0.00091 0.08519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2.96296E-6 L -0.00091 0.08518 " pathEditMode="relative" rAng="0" ptsTypes="AA">
                                          <p:cBhvr>
                                            <p:cTn id="18" dur="1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4.07407E-6 L -0.00091 0.08518 " pathEditMode="relative" rAng="0" ptsTypes="AA">
                                          <p:cBhvr>
                                            <p:cTn id="20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5E-6 -7.40741E-7 L -0.00091 0.08519 " pathEditMode="relative" rAng="0" ptsTypes="AA">
                                          <p:cBhvr>
                                            <p:cTn id="22" dur="2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625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6250" fill="hold"/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625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6250" fill="hold"/>
                                            <p:tgtEl>
                                              <p:spTgt spid="6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5" grpId="0" animBg="1"/>
          <p:bldP spid="16" grpId="0" animBg="1"/>
          <p:bldP spid="17" grpId="0" animBg="1"/>
          <p:bldP spid="69" grpId="0" animBg="1"/>
          <p:bldP spid="70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3296AAB5-EBC2-4743-A4A0-DBDAAE222027}"/>
              </a:ext>
            </a:extLst>
          </p:cNvPr>
          <p:cNvSpPr/>
          <p:nvPr userDrawn="1"/>
        </p:nvSpPr>
        <p:spPr>
          <a:xfrm>
            <a:off x="1" y="686412"/>
            <a:ext cx="5972423" cy="6171591"/>
          </a:xfrm>
          <a:custGeom>
            <a:avLst/>
            <a:gdLst>
              <a:gd name="connsiteX0" fmla="*/ 0 w 5972422"/>
              <a:gd name="connsiteY0" fmla="*/ 0 h 6171591"/>
              <a:gd name="connsiteX1" fmla="*/ 284516 w 5972422"/>
              <a:gd name="connsiteY1" fmla="*/ 7194 h 6171591"/>
              <a:gd name="connsiteX2" fmla="*/ 5972422 w 5972422"/>
              <a:gd name="connsiteY2" fmla="*/ 5995876 h 6171591"/>
              <a:gd name="connsiteX3" fmla="*/ 5967979 w 5972422"/>
              <a:gd name="connsiteY3" fmla="*/ 6171591 h 6171591"/>
              <a:gd name="connsiteX4" fmla="*/ 0 w 5972422"/>
              <a:gd name="connsiteY4" fmla="*/ 6171591 h 6171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72422" h="6171591">
                <a:moveTo>
                  <a:pt x="0" y="0"/>
                </a:moveTo>
                <a:lnTo>
                  <a:pt x="284516" y="7194"/>
                </a:lnTo>
                <a:cubicBezTo>
                  <a:pt x="3452877" y="167799"/>
                  <a:pt x="5972422" y="2787602"/>
                  <a:pt x="5972422" y="5995876"/>
                </a:cubicBezTo>
                <a:lnTo>
                  <a:pt x="5967979" y="6171591"/>
                </a:lnTo>
                <a:lnTo>
                  <a:pt x="0" y="6171591"/>
                </a:lnTo>
                <a:close/>
              </a:path>
            </a:pathLst>
          </a:custGeom>
          <a:solidFill>
            <a:srgbClr val="FA35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FA0F40B-B79A-495C-A133-BAFDA19AB381}"/>
              </a:ext>
            </a:extLst>
          </p:cNvPr>
          <p:cNvSpPr/>
          <p:nvPr userDrawn="1"/>
        </p:nvSpPr>
        <p:spPr>
          <a:xfrm rot="2904049">
            <a:off x="-6849593" y="1475033"/>
            <a:ext cx="12672497" cy="11157816"/>
          </a:xfrm>
          <a:prstGeom prst="ellipse">
            <a:avLst/>
          </a:pr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EFCBAD7-3C0D-45BE-949D-811E40AA9220}"/>
              </a:ext>
            </a:extLst>
          </p:cNvPr>
          <p:cNvSpPr/>
          <p:nvPr userDrawn="1"/>
        </p:nvSpPr>
        <p:spPr>
          <a:xfrm>
            <a:off x="814449" y="3327164"/>
            <a:ext cx="2966507" cy="2966507"/>
          </a:xfrm>
          <a:prstGeom prst="rect">
            <a:avLst/>
          </a:prstGeom>
          <a:pattFill prst="wdDnDiag">
            <a:fgClr>
              <a:schemeClr val="tx1">
                <a:lumMod val="85000"/>
                <a:lumOff val="15000"/>
              </a:schemeClr>
            </a:fgClr>
            <a:bgClr>
              <a:srgbClr val="FA3585"/>
            </a:bgClr>
          </a:pattFill>
          <a:ln>
            <a:noFill/>
          </a:ln>
          <a:effectLst>
            <a:glow>
              <a:schemeClr val="accent1">
                <a:alpha val="40000"/>
              </a:scheme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Lato" panose="020F0502020204030203" pitchFamily="34" charset="0"/>
            </a:endParaRPr>
          </a:p>
        </p:txBody>
      </p:sp>
      <p:sp>
        <p:nvSpPr>
          <p:cNvPr id="21" name="Picture Placeholder 33">
            <a:extLst>
              <a:ext uri="{FF2B5EF4-FFF2-40B4-BE49-F238E27FC236}">
                <a16:creationId xmlns:a16="http://schemas.microsoft.com/office/drawing/2014/main" id="{1E995C8F-C38E-4111-AD21-5177CC892D7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flipH="1">
            <a:off x="1182084" y="385252"/>
            <a:ext cx="5195735" cy="5571209"/>
          </a:xfrm>
          <a:custGeom>
            <a:avLst/>
            <a:gdLst>
              <a:gd name="connsiteX0" fmla="*/ 5195735 w 5195735"/>
              <a:gd name="connsiteY0" fmla="*/ 0 h 5571209"/>
              <a:gd name="connsiteX1" fmla="*/ 5195735 w 5195735"/>
              <a:gd name="connsiteY1" fmla="*/ 5571209 h 5571209"/>
              <a:gd name="connsiteX2" fmla="*/ 0 w 5195735"/>
              <a:gd name="connsiteY2" fmla="*/ 5571209 h 5571209"/>
              <a:gd name="connsiteX3" fmla="*/ 16346 w 5195735"/>
              <a:gd name="connsiteY3" fmla="*/ 5349293 h 5571209"/>
              <a:gd name="connsiteX4" fmla="*/ 5089175 w 5195735"/>
              <a:gd name="connsiteY4" fmla="*/ 13285 h 5571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5735" h="5571209">
                <a:moveTo>
                  <a:pt x="5195735" y="0"/>
                </a:moveTo>
                <a:lnTo>
                  <a:pt x="5195735" y="5571209"/>
                </a:lnTo>
                <a:lnTo>
                  <a:pt x="0" y="5571209"/>
                </a:lnTo>
                <a:lnTo>
                  <a:pt x="16346" y="5349293"/>
                </a:lnTo>
                <a:cubicBezTo>
                  <a:pt x="285527" y="2612811"/>
                  <a:pt x="2394217" y="416395"/>
                  <a:pt x="5089175" y="13285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  <a:ln>
            <a:noFill/>
          </a:ln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36806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24" dur="2300" fill="hold"/>
                                        <p:tgtEl>
                                          <p:spTgt spid="1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5" presetID="2" presetClass="entr" presetSubtype="1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8" grpId="0" animBg="1"/>
      <p:bldP spid="19" grpId="0" animBg="1"/>
      <p:bldP spid="19" grpId="1" animBg="1"/>
      <p:bldP spid="20" grpId="0" animBg="1"/>
      <p:bldP spid="21" grpId="0" animBg="1"/>
    </p:bldLst>
  </p:timing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pos="7248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F647B907-2F22-4340-83BA-FECDB54A7DDB}"/>
              </a:ext>
            </a:extLst>
          </p:cNvPr>
          <p:cNvSpPr/>
          <p:nvPr userDrawn="1"/>
        </p:nvSpPr>
        <p:spPr>
          <a:xfrm>
            <a:off x="685800" y="1269242"/>
            <a:ext cx="11506200" cy="5588758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4581751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5213971" y="1912784"/>
            <a:ext cx="506813" cy="50681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6A7F2F2-4405-4FB2-8A6C-630A2CB763E2}"/>
              </a:ext>
            </a:extLst>
          </p:cNvPr>
          <p:cNvGrpSpPr/>
          <p:nvPr userDrawn="1"/>
        </p:nvGrpSpPr>
        <p:grpSpPr>
          <a:xfrm rot="17901346" flipH="1">
            <a:off x="3839740" y="4290697"/>
            <a:ext cx="1726080" cy="1260652"/>
            <a:chOff x="7302203" y="1469021"/>
            <a:chExt cx="4203997" cy="3070412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8937221-FADB-465A-821E-C34B6D2394B3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83BF1D7-41D6-498C-B194-A832BD84B204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6301035-5E90-41B8-9E29-A51B4CEE8964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2FAFF7-D928-4C52-8DCC-C1AFFBF59337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CCB499D-3411-4D45-B6AA-C48C40DB148D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89CB6D3-1423-419F-A201-B97664C31C25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7D79828-6635-4F33-88D4-2AE25B1ACB05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FEB5E9B-2AE0-4B07-820A-E74057C0E7E3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E7DFCCB-C6D5-4C12-A731-D7EB020C4BD9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19F2BF9-143E-441D-95E8-808787931F0B}"/>
              </a:ext>
            </a:extLst>
          </p:cNvPr>
          <p:cNvGrpSpPr/>
          <p:nvPr userDrawn="1"/>
        </p:nvGrpSpPr>
        <p:grpSpPr>
          <a:xfrm rot="2799515" flipH="1">
            <a:off x="2281611" y="5830445"/>
            <a:ext cx="1726080" cy="1260652"/>
            <a:chOff x="7302203" y="1469021"/>
            <a:chExt cx="4203997" cy="3070412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A06F9D7-88F0-4835-88FA-F10876C805AC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12437A8-0A11-4C59-ACA0-E3142F8786DF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AE95E1A-E367-49BA-8FF0-0B7217DFBC74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05A2E8A-9C97-45C6-97EB-1CCFC71A5521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4BA2A7A-5D26-45D5-B3C9-BBF4D6D13800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38D52DA-6796-4906-A76A-FA522B16389B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F50129A-089A-4B7F-A764-911C56D04E4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3137D51-9168-46B3-A1B9-4F043B498ECD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4E8B33-8211-450B-833D-FD4244257AA4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0AB3E93-EC96-4459-A890-D0FD9E3EEF06}"/>
              </a:ext>
            </a:extLst>
          </p:cNvPr>
          <p:cNvGrpSpPr/>
          <p:nvPr userDrawn="1"/>
        </p:nvGrpSpPr>
        <p:grpSpPr>
          <a:xfrm rot="2190919" flipH="1">
            <a:off x="2132755" y="1792964"/>
            <a:ext cx="1726080" cy="1260652"/>
            <a:chOff x="7302203" y="1469021"/>
            <a:chExt cx="4203997" cy="3070412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FC42186-E706-4B13-84AC-EEB2D2AAD948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B04F02F-0933-4DAD-AE12-7C10DFF3CE41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2C3ABA57-E90D-48A6-9889-B9F786D0E471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FC5422F-0DC4-4DBC-AD94-B9F568338C78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F34C4D4-3B8F-4477-94C5-F9396F646773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FACEF08-6EE9-46D2-A3DB-573EF731A9D4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7B94AE3-05A2-47F0-9C64-FFC89631DF4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A8BC889-E120-4BE3-82D9-C29AD173F7A9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C3176F8F-66FE-41D4-B010-42C0C1FA3952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6B442770-B3C7-408C-8980-B349031CA7D7}"/>
              </a:ext>
            </a:extLst>
          </p:cNvPr>
          <p:cNvGrpSpPr/>
          <p:nvPr userDrawn="1"/>
        </p:nvGrpSpPr>
        <p:grpSpPr>
          <a:xfrm rot="17901346" flipH="1">
            <a:off x="4522297" y="1844953"/>
            <a:ext cx="1726080" cy="1260652"/>
            <a:chOff x="7302203" y="1469021"/>
            <a:chExt cx="4203997" cy="3070412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8F6A5D3-A2BD-46C4-82F9-7E5F8F45B5D1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FA51CD6-FC86-4CF3-A5ED-737DE108CBB8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3671A9B2-4620-4D40-BD9C-D374E477FDF8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97ED7FE-93AF-42AB-A36F-A439E438E86E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D5945B0-5DD8-4742-8E07-87B912E675F8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81E8816-9E12-412A-B506-81E24D9E56E9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E05BCCB-AF0A-4167-9CA1-BF15FD0C7EB4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2A19468F-4C52-471C-A46C-906EE299703F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49B482D-DD28-4D0B-929B-2E9FBE042803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0B1DC746-F897-4CAB-96E9-38AF3E345F5C}"/>
              </a:ext>
            </a:extLst>
          </p:cNvPr>
          <p:cNvGrpSpPr/>
          <p:nvPr userDrawn="1"/>
        </p:nvGrpSpPr>
        <p:grpSpPr>
          <a:xfrm rot="2799515" flipH="1">
            <a:off x="1707773" y="3524011"/>
            <a:ext cx="1726080" cy="1260652"/>
            <a:chOff x="7302203" y="1469021"/>
            <a:chExt cx="4203997" cy="3070412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8CFB4D7-BA93-4EEE-B23F-72785F4C98DF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82DC501-BBA1-4F6A-9832-E1E6F93895CE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EE6561A-D005-48C8-B245-332796661359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118C711-4122-4B5B-A6D1-D7A42FD96165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16EE942-5C9A-440D-9909-812404ADC8FD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9EA9EEC-D11D-4BC5-ACFA-3C15D378C56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46F865-E249-4DB9-879B-3FC7EE6FD57B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B5C5189-CAD7-4766-8606-8D361AF57EB5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09D7586-7B60-4C4F-9CDA-15871465E1B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82" name="Rectangle 81">
            <a:extLst>
              <a:ext uri="{FF2B5EF4-FFF2-40B4-BE49-F238E27FC236}">
                <a16:creationId xmlns:a16="http://schemas.microsoft.com/office/drawing/2014/main" id="{268F20A2-AB08-45E1-94D0-3ECBC72FD75D}"/>
              </a:ext>
            </a:extLst>
          </p:cNvPr>
          <p:cNvSpPr/>
          <p:nvPr userDrawn="1"/>
        </p:nvSpPr>
        <p:spPr>
          <a:xfrm>
            <a:off x="6640644" y="685799"/>
            <a:ext cx="5551356" cy="510040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3" name="Picture Placeholder 22">
            <a:extLst>
              <a:ext uri="{FF2B5EF4-FFF2-40B4-BE49-F238E27FC236}">
                <a16:creationId xmlns:a16="http://schemas.microsoft.com/office/drawing/2014/main" id="{BFAA2C92-FF3A-4BE0-944F-152F58C0B06C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00645" y="848616"/>
            <a:ext cx="4545555" cy="4774775"/>
          </a:xfrm>
          <a:custGeom>
            <a:avLst/>
            <a:gdLst>
              <a:gd name="connsiteX0" fmla="*/ 0 w 10820400"/>
              <a:gd name="connsiteY0" fmla="*/ 0 h 2772696"/>
              <a:gd name="connsiteX1" fmla="*/ 10820400 w 10820400"/>
              <a:gd name="connsiteY1" fmla="*/ 0 h 2772696"/>
              <a:gd name="connsiteX2" fmla="*/ 10820400 w 10820400"/>
              <a:gd name="connsiteY2" fmla="*/ 2772696 h 2772696"/>
              <a:gd name="connsiteX3" fmla="*/ 0 w 10820400"/>
              <a:gd name="connsiteY3" fmla="*/ 2772696 h 2772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2772696">
                <a:moveTo>
                  <a:pt x="0" y="0"/>
                </a:moveTo>
                <a:lnTo>
                  <a:pt x="10820400" y="0"/>
                </a:lnTo>
                <a:lnTo>
                  <a:pt x="10820400" y="2772696"/>
                </a:lnTo>
                <a:lnTo>
                  <a:pt x="0" y="2772696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9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9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588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3" dur="625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4" dur="625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7" dur="625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8" dur="625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4" grpId="0" animBg="1"/>
          <p:bldP spid="16" grpId="0" animBg="1"/>
          <p:bldP spid="82" grpId="0" animBg="1"/>
          <p:bldP spid="8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625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6250" fill="hold"/>
                                            <p:tgtEl>
                                              <p:spTgt spid="8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625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6250" fill="hold"/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4" grpId="0" animBg="1"/>
          <p:bldP spid="16" grpId="0" animBg="1"/>
          <p:bldP spid="82" grpId="0" animBg="1"/>
          <p:bldP spid="8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A310CB9-90A2-4ACD-9AFA-4758B6B0FD88}"/>
              </a:ext>
            </a:extLst>
          </p:cNvPr>
          <p:cNvSpPr/>
          <p:nvPr userDrawn="1"/>
        </p:nvSpPr>
        <p:spPr>
          <a:xfrm>
            <a:off x="8414605" y="-14514"/>
            <a:ext cx="3091595" cy="4155148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F04FD4C3-4B76-4FD5-9D87-E0F4859048A1}"/>
              </a:ext>
            </a:extLst>
          </p:cNvPr>
          <p:cNvSpPr/>
          <p:nvPr userDrawn="1"/>
        </p:nvSpPr>
        <p:spPr>
          <a:xfrm>
            <a:off x="700596" y="-18575"/>
            <a:ext cx="3091595" cy="4155148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19D14EDA-BA76-41D6-9701-964A75FD410B}"/>
              </a:ext>
            </a:extLst>
          </p:cNvPr>
          <p:cNvSpPr/>
          <p:nvPr userDrawn="1"/>
        </p:nvSpPr>
        <p:spPr>
          <a:xfrm>
            <a:off x="974145" y="694575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845DCDB3-CC0A-4C70-958B-3E41884D815E}"/>
              </a:ext>
            </a:extLst>
          </p:cNvPr>
          <p:cNvSpPr/>
          <p:nvPr userDrawn="1"/>
        </p:nvSpPr>
        <p:spPr>
          <a:xfrm>
            <a:off x="2774405" y="2551100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137C6E9-C3A1-4C89-8AFB-1692F87E778A}"/>
              </a:ext>
            </a:extLst>
          </p:cNvPr>
          <p:cNvGrpSpPr/>
          <p:nvPr userDrawn="1"/>
        </p:nvGrpSpPr>
        <p:grpSpPr>
          <a:xfrm rot="2190919" flipH="1">
            <a:off x="1193395" y="2391712"/>
            <a:ext cx="1726080" cy="1260652"/>
            <a:chOff x="7302203" y="1469021"/>
            <a:chExt cx="4203997" cy="3070412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0BB7DD4F-92F3-4565-AACE-BDF6B24DF957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A2F4269-0A7A-44C4-9937-7DFD554A3DB9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9A05050C-F9D3-4514-BD8C-4E4C1F559038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806C2644-7DB8-4883-9D00-7FBE162E5880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0F8F6BD-31DD-4FEB-9CFC-E265875D8923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93B667A-692C-4834-A5D3-6CC5334605DA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ADC86ED-57CC-4EAE-BC80-827BB210B0D6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B4B4B4F-296E-47A8-990E-5401F1E2288E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F06A32BA-7F90-45EA-83B8-7533A85F879C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7F8DCBB7-2357-4DD3-8D58-F2C2A82296D3}"/>
              </a:ext>
            </a:extLst>
          </p:cNvPr>
          <p:cNvGrpSpPr/>
          <p:nvPr userDrawn="1"/>
        </p:nvGrpSpPr>
        <p:grpSpPr>
          <a:xfrm rot="2799515" flipH="1">
            <a:off x="1322291" y="171477"/>
            <a:ext cx="1726080" cy="1260652"/>
            <a:chOff x="7302203" y="1469021"/>
            <a:chExt cx="4203997" cy="3070412"/>
          </a:xfrm>
        </p:grpSpPr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4AD53068-FDB4-4786-8F41-A9A6104BA4A4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9A7460DD-DCD1-4CEC-98DF-3B48D7659D93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FB31B3C-0BA2-412B-869A-08D3206A7471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C4BC29F6-67C4-4CD8-B6E9-23FC77D187DF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9FEAE00-EE42-4E7B-989B-2F450B94200B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9481A174-9EB0-46DD-BD24-020411A803D0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E7E7692F-E3A7-470C-986E-D3405E1C664E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E9C29F7-9C56-429A-90C4-51190E07D9E4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3EB3CAC6-EA49-41AB-961C-BCD5C94EAE3B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39" name="Rectangle 38">
            <a:extLst>
              <a:ext uri="{FF2B5EF4-FFF2-40B4-BE49-F238E27FC236}">
                <a16:creationId xmlns:a16="http://schemas.microsoft.com/office/drawing/2014/main" id="{571FBF46-974B-4752-AD0D-D866BFFDEF97}"/>
              </a:ext>
            </a:extLst>
          </p:cNvPr>
          <p:cNvSpPr/>
          <p:nvPr userDrawn="1"/>
        </p:nvSpPr>
        <p:spPr>
          <a:xfrm>
            <a:off x="4162322" y="2715647"/>
            <a:ext cx="3927277" cy="4155148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6A709130-1454-40B5-8AEA-F9EEF155B80B}"/>
              </a:ext>
            </a:extLst>
          </p:cNvPr>
          <p:cNvSpPr/>
          <p:nvPr userDrawn="1"/>
        </p:nvSpPr>
        <p:spPr>
          <a:xfrm>
            <a:off x="8722456" y="505287"/>
            <a:ext cx="506813" cy="50681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8C7ABCE9-4512-4C20-9164-BC30C12E0A17}"/>
              </a:ext>
            </a:extLst>
          </p:cNvPr>
          <p:cNvSpPr/>
          <p:nvPr userDrawn="1"/>
        </p:nvSpPr>
        <p:spPr>
          <a:xfrm>
            <a:off x="10652748" y="2059000"/>
            <a:ext cx="396793" cy="39679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E42642F9-C693-4EE7-9C9F-320F2802BBB8}"/>
              </a:ext>
            </a:extLst>
          </p:cNvPr>
          <p:cNvSpPr/>
          <p:nvPr userDrawn="1"/>
        </p:nvSpPr>
        <p:spPr>
          <a:xfrm>
            <a:off x="5128645" y="4136572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77AA8EA1-A506-479D-9594-6E299B304238}"/>
              </a:ext>
            </a:extLst>
          </p:cNvPr>
          <p:cNvGrpSpPr/>
          <p:nvPr userDrawn="1"/>
        </p:nvGrpSpPr>
        <p:grpSpPr>
          <a:xfrm rot="2190919" flipH="1">
            <a:off x="5161232" y="5221134"/>
            <a:ext cx="1726080" cy="1260652"/>
            <a:chOff x="7302203" y="1469021"/>
            <a:chExt cx="4203997" cy="3070412"/>
          </a:xfrm>
        </p:grpSpPr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DC21ACFF-A120-4AE4-880A-827D6B9B292B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6C6909F-0B57-4912-9CF1-DD13D6FBC5D3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EB4DF4A-49CE-4E28-A3CB-2086C4D0B5C8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8F9C057-6FC3-4579-B272-91271163204E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D41210C6-9706-4801-A71D-36D72EBD5F76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36E7A1D-8C05-488C-B2F2-757F186A9FC1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2513749-029B-43F4-A42A-220DC21D0370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D812DB4-2586-4E95-9D9F-C46E66EE4DFA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BE9BE32-2A1E-4FB3-8319-BE6D31D4A3E0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41EA742F-FCF6-4650-B975-D79EE3BB09EC}"/>
              </a:ext>
            </a:extLst>
          </p:cNvPr>
          <p:cNvGrpSpPr/>
          <p:nvPr userDrawn="1"/>
        </p:nvGrpSpPr>
        <p:grpSpPr>
          <a:xfrm rot="2799515" flipH="1">
            <a:off x="5290127" y="3000898"/>
            <a:ext cx="1726080" cy="1260652"/>
            <a:chOff x="7302203" y="1469021"/>
            <a:chExt cx="4203997" cy="3070412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B1D43E1-37D1-4E83-BDB9-FB664455DED9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BCDE3F5E-5589-4E1E-812F-69D3AF916633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CC7A8B26-3D5E-4771-9A92-70A10E48F899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FD7F89D-1F08-4BE1-95F9-17791192B93E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8CC0638A-5187-4660-8826-DB453D049681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FEBF18A-B94E-442D-9ADB-61F24A95CF2A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65AE076-6C97-411B-A5CD-50A7A1A31752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4D6B6D01-DD52-420B-9799-924A8A925464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B6B56EE0-C350-445A-810D-DC670F776006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167149E2-9C03-4D62-82A6-DB54DC684843}"/>
              </a:ext>
            </a:extLst>
          </p:cNvPr>
          <p:cNvGrpSpPr/>
          <p:nvPr userDrawn="1"/>
        </p:nvGrpSpPr>
        <p:grpSpPr>
          <a:xfrm rot="2190919" flipH="1">
            <a:off x="8960627" y="2687789"/>
            <a:ext cx="1726080" cy="1260652"/>
            <a:chOff x="7302203" y="1469021"/>
            <a:chExt cx="4203997" cy="3070412"/>
          </a:xfrm>
        </p:grpSpPr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9CF3A8C-0230-4778-9353-5BA59668F307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847BF9B-9E89-4618-AD0B-677FE638812D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E59E60EF-9344-444A-8F31-0DED8C41D559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2A1F4D98-F92D-4AD0-814D-15E14F0E8745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404F9EC-657E-4354-87AB-A539741DBDA5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A0CC1E00-83F4-4A57-8EA0-1122B130041C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5B2EE859-6C9E-48DF-86F4-295FF0279928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F0AEDCFF-CB3D-4DF4-8801-DFD373121BD9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65B0924-1755-401F-869F-7E0721E9D0DD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AAE5121E-F4AD-4FA9-B267-5E2E0837036B}"/>
              </a:ext>
            </a:extLst>
          </p:cNvPr>
          <p:cNvGrpSpPr/>
          <p:nvPr userDrawn="1"/>
        </p:nvGrpSpPr>
        <p:grpSpPr>
          <a:xfrm rot="2799515" flipH="1">
            <a:off x="9089521" y="467554"/>
            <a:ext cx="1726080" cy="1260652"/>
            <a:chOff x="7302203" y="1469021"/>
            <a:chExt cx="4203997" cy="3070412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06FB0C38-F379-4910-AEAE-C4352A239403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9BAED285-BFD6-44DB-B384-EE90C580C0BF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BE9DBFA-9F10-4BCA-B0E6-5CDFC7823420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FF1E7F0-2A2C-4D2E-B9B7-202D335561C0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50D2E291-2058-4816-9729-12E3319FBE35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51F67E2C-B4AE-4449-AF78-C3AF104E96E2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58A4220B-A74E-480E-A427-3D7CBDA97EB9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C7155E0-516A-46A3-B594-B3AE84F6A793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751834C0-A14F-46E2-9CF4-AC201F70EB9E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83" name="Picture Placeholder 128">
            <a:extLst>
              <a:ext uri="{FF2B5EF4-FFF2-40B4-BE49-F238E27FC236}">
                <a16:creationId xmlns:a16="http://schemas.microsoft.com/office/drawing/2014/main" id="{4E73A73B-0685-4991-8D09-D9C8072F9793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156196" y="-17335"/>
            <a:ext cx="3927277" cy="2383315"/>
          </a:xfrm>
          <a:custGeom>
            <a:avLst/>
            <a:gdLst>
              <a:gd name="connsiteX0" fmla="*/ 0 w 3795624"/>
              <a:gd name="connsiteY0" fmla="*/ 0 h 2383315"/>
              <a:gd name="connsiteX1" fmla="*/ 3795624 w 3795624"/>
              <a:gd name="connsiteY1" fmla="*/ 0 h 2383315"/>
              <a:gd name="connsiteX2" fmla="*/ 3795624 w 3795624"/>
              <a:gd name="connsiteY2" fmla="*/ 2383315 h 2383315"/>
              <a:gd name="connsiteX3" fmla="*/ 0 w 3795624"/>
              <a:gd name="connsiteY3" fmla="*/ 2383315 h 2383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5624" h="2383315">
                <a:moveTo>
                  <a:pt x="0" y="0"/>
                </a:moveTo>
                <a:lnTo>
                  <a:pt x="3795624" y="0"/>
                </a:lnTo>
                <a:lnTo>
                  <a:pt x="3795624" y="2383315"/>
                </a:lnTo>
                <a:lnTo>
                  <a:pt x="0" y="2383315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8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768002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2.22222E-6 L -0.00091 0.08519 " pathEditMode="relative" rAng="0" ptsTypes="AA">
                                      <p:cBhvr>
                                        <p:cTn id="18" dur="175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7 L -0.00091 0.08519 " pathEditMode="relative" rAng="0" ptsTypes="AA">
                                      <p:cBhvr>
                                        <p:cTn id="20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85185E-6 L -0.00091 0.08518 " pathEditMode="relative" rAng="0" ptsTypes="AA">
                                      <p:cBhvr>
                                        <p:cTn id="22" dur="225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85185E-6 L -0.00091 0.08518 " pathEditMode="relative" rAng="0" ptsTypes="AA">
                                      <p:cBhvr>
                                        <p:cTn id="24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7 L -0.00091 0.08519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6" grpId="0" animBg="1"/>
      <p:bldP spid="17" grpId="0" animBg="1"/>
      <p:bldP spid="40" grpId="0" animBg="1"/>
      <p:bldP spid="41" grpId="0" animBg="1"/>
      <p:bldP spid="42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" name="Rectangle 83">
            <a:extLst>
              <a:ext uri="{FF2B5EF4-FFF2-40B4-BE49-F238E27FC236}">
                <a16:creationId xmlns:a16="http://schemas.microsoft.com/office/drawing/2014/main" id="{4D9CE370-8E30-4D8C-82EA-E54B0A8513D9}"/>
              </a:ext>
            </a:extLst>
          </p:cNvPr>
          <p:cNvSpPr/>
          <p:nvPr userDrawn="1"/>
        </p:nvSpPr>
        <p:spPr>
          <a:xfrm>
            <a:off x="8414605" y="-14514"/>
            <a:ext cx="3091595" cy="4155148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F647B907-2F22-4340-83BA-FECDB54A7DDB}"/>
              </a:ext>
            </a:extLst>
          </p:cNvPr>
          <p:cNvSpPr/>
          <p:nvPr userDrawn="1"/>
        </p:nvSpPr>
        <p:spPr>
          <a:xfrm>
            <a:off x="700595" y="-18576"/>
            <a:ext cx="3091595" cy="4155148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9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9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974145" y="694575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2774405" y="2551100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0AB3E93-EC96-4459-A890-D0FD9E3EEF06}"/>
              </a:ext>
            </a:extLst>
          </p:cNvPr>
          <p:cNvGrpSpPr/>
          <p:nvPr userDrawn="1"/>
        </p:nvGrpSpPr>
        <p:grpSpPr>
          <a:xfrm rot="2190919" flipH="1">
            <a:off x="1193395" y="2391712"/>
            <a:ext cx="1726080" cy="1260652"/>
            <a:chOff x="7302203" y="1469021"/>
            <a:chExt cx="4203997" cy="3070412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FC42186-E706-4B13-84AC-EEB2D2AAD948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B04F02F-0933-4DAD-AE12-7C10DFF3CE41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2C3ABA57-E90D-48A6-9889-B9F786D0E471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FC5422F-0DC4-4DBC-AD94-B9F568338C78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F34C4D4-3B8F-4477-94C5-F9396F646773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FACEF08-6EE9-46D2-A3DB-573EF731A9D4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7B94AE3-05A2-47F0-9C64-FFC89631DF4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A8BC889-E120-4BE3-82D9-C29AD173F7A9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C3176F8F-66FE-41D4-B010-42C0C1FA3952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0B1DC746-F897-4CAB-96E9-38AF3E345F5C}"/>
              </a:ext>
            </a:extLst>
          </p:cNvPr>
          <p:cNvGrpSpPr/>
          <p:nvPr userDrawn="1"/>
        </p:nvGrpSpPr>
        <p:grpSpPr>
          <a:xfrm rot="2799515" flipH="1">
            <a:off x="1322291" y="171477"/>
            <a:ext cx="1726080" cy="1260652"/>
            <a:chOff x="7302203" y="1469021"/>
            <a:chExt cx="4203997" cy="3070412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8CFB4D7-BA93-4EEE-B23F-72785F4C98DF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82DC501-BBA1-4F6A-9832-E1E6F93895CE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EE6561A-D005-48C8-B245-332796661359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118C711-4122-4B5B-A6D1-D7A42FD96165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16EE942-5C9A-440D-9909-812404ADC8FD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9EA9EEC-D11D-4BC5-ACFA-3C15D378C56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46F865-E249-4DB9-879B-3FC7EE6FD57B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B5C5189-CAD7-4766-8606-8D361AF57EB5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09D7586-7B60-4C4F-9CDA-15871465E1B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82" name="Rectangle 81">
            <a:extLst>
              <a:ext uri="{FF2B5EF4-FFF2-40B4-BE49-F238E27FC236}">
                <a16:creationId xmlns:a16="http://schemas.microsoft.com/office/drawing/2014/main" id="{ADE855DA-7ADE-424D-84FC-1E0B0C259352}"/>
              </a:ext>
            </a:extLst>
          </p:cNvPr>
          <p:cNvSpPr/>
          <p:nvPr userDrawn="1"/>
        </p:nvSpPr>
        <p:spPr>
          <a:xfrm>
            <a:off x="4162322" y="2715647"/>
            <a:ext cx="3927277" cy="4155148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8722456" y="505287"/>
            <a:ext cx="506813" cy="50681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52748" y="2059000"/>
            <a:ext cx="396793" cy="39679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5128645" y="4136572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grpSp>
        <p:nvGrpSpPr>
          <p:cNvPr id="85" name="Group 84">
            <a:extLst>
              <a:ext uri="{FF2B5EF4-FFF2-40B4-BE49-F238E27FC236}">
                <a16:creationId xmlns:a16="http://schemas.microsoft.com/office/drawing/2014/main" id="{CB3E4F6A-884B-4E03-B369-F8CAC5D1A66F}"/>
              </a:ext>
            </a:extLst>
          </p:cNvPr>
          <p:cNvGrpSpPr/>
          <p:nvPr userDrawn="1"/>
        </p:nvGrpSpPr>
        <p:grpSpPr>
          <a:xfrm rot="2190919" flipH="1">
            <a:off x="5161232" y="5221134"/>
            <a:ext cx="1726080" cy="1260652"/>
            <a:chOff x="7302203" y="1469021"/>
            <a:chExt cx="4203997" cy="3070412"/>
          </a:xfrm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A54BA5AA-2D70-4D41-B72B-C433FB0FC62E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FA9037B5-3FF9-45AE-8549-D65A3F45E0BD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495E2D6-A2B5-4A13-87C7-53A699D16F5B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7C2B965-EAF2-4C57-8A74-993595505D06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314DB93D-3CB0-4467-89C0-30DE086B17FC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196E70CC-1953-416B-868A-42FE3CFC10B2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968DFA31-1AE5-49D0-8875-CA12AAD44037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73A4B4D1-5926-4574-9FDD-DB8A88E355E7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2B7B13A1-BDAB-4314-8B04-DEAFF3DB51DF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B7FE473D-074E-4550-BCA4-2BA38BFD3841}"/>
              </a:ext>
            </a:extLst>
          </p:cNvPr>
          <p:cNvGrpSpPr/>
          <p:nvPr userDrawn="1"/>
        </p:nvGrpSpPr>
        <p:grpSpPr>
          <a:xfrm rot="2799515" flipH="1">
            <a:off x="5290127" y="3000898"/>
            <a:ext cx="1726080" cy="1260652"/>
            <a:chOff x="7302203" y="1469021"/>
            <a:chExt cx="4203997" cy="3070412"/>
          </a:xfrm>
        </p:grpSpPr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989572D0-055F-4390-88DE-39D8AE8EB3CB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FEFE70F0-E557-40F2-B79C-0AD77AE86494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8F3052DA-E81C-4932-B2D8-649F8429DCB8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D3AFA682-2A51-4B9C-B686-92C3AA4304F5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5D3E59D7-801E-489A-B850-92ADD7DA6A8A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E919A62A-7AC6-44DD-A027-33E2A3D6F619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FEDD5BE3-3009-44F2-A6C3-4E9847841F3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8E61D60D-8E32-4067-B3FA-35D6CD5245D8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0D2A932E-6559-47D8-BC76-548A2842F52C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4FE9409F-D2F7-466E-8532-0B2C661A141B}"/>
              </a:ext>
            </a:extLst>
          </p:cNvPr>
          <p:cNvGrpSpPr/>
          <p:nvPr userDrawn="1"/>
        </p:nvGrpSpPr>
        <p:grpSpPr>
          <a:xfrm rot="2190919" flipH="1">
            <a:off x="8960627" y="2687789"/>
            <a:ext cx="1726080" cy="1260652"/>
            <a:chOff x="7302203" y="1469021"/>
            <a:chExt cx="4203997" cy="3070412"/>
          </a:xfrm>
        </p:grpSpPr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11481BCF-D089-4EAE-963C-1E796322CEA7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0E58263E-7F97-410F-B1AA-E3BA70B4D5D7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E1DFD26D-D25C-4080-A1F0-5B95B6CC818A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282553AA-303A-4DE3-B010-ACA9E5D2D8B2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AC9A4766-4607-49E4-91E6-A7E0554FCDB3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C3E08F43-AEEE-42A1-B8FA-1BC1F722D486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12" name="Freeform: Shape 111">
              <a:extLst>
                <a:ext uri="{FF2B5EF4-FFF2-40B4-BE49-F238E27FC236}">
                  <a16:creationId xmlns:a16="http://schemas.microsoft.com/office/drawing/2014/main" id="{C828A650-6073-4FAB-B1EC-6C0D2DB922B7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99982F86-DB15-4BC8-B941-4BDC53B8FDA7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A5D26E9C-31C3-48B6-A38E-6EC0F9E5260A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A8A66969-CC06-4069-AFA9-33B4634FDA47}"/>
              </a:ext>
            </a:extLst>
          </p:cNvPr>
          <p:cNvGrpSpPr/>
          <p:nvPr userDrawn="1"/>
        </p:nvGrpSpPr>
        <p:grpSpPr>
          <a:xfrm rot="2799515" flipH="1">
            <a:off x="9089521" y="467554"/>
            <a:ext cx="1726080" cy="1260652"/>
            <a:chOff x="7302203" y="1469021"/>
            <a:chExt cx="4203997" cy="3070412"/>
          </a:xfrm>
        </p:grpSpPr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66CD84E2-ED11-4002-A893-DBAF6D32C606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71AE56DA-C431-4B80-955F-0F2EA198A575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B33583BF-3BCC-458E-850B-05FA51B8E04A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080A86AD-FAF4-4D93-9B64-A08104A6B652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5E3B717-B23D-4A5C-ABD6-5FFD79E8C677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1C533F14-94B8-491B-AAD9-B48B0B78BCB6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DE575B6B-F5A4-4B73-9BF1-0DE872AA8637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BAA2ED4C-F61D-4D01-A211-BD93C842630C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3560031E-ED28-45DB-91A3-4C5FBE26C962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125" name="Picture Placeholder 124">
            <a:extLst>
              <a:ext uri="{FF2B5EF4-FFF2-40B4-BE49-F238E27FC236}">
                <a16:creationId xmlns:a16="http://schemas.microsoft.com/office/drawing/2014/main" id="{2D0D43D5-B2B2-47F6-838E-D48F998CC42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4156196" y="-17335"/>
            <a:ext cx="3927277" cy="2383315"/>
          </a:xfrm>
          <a:custGeom>
            <a:avLst/>
            <a:gdLst>
              <a:gd name="connsiteX0" fmla="*/ 0 w 3795624"/>
              <a:gd name="connsiteY0" fmla="*/ 0 h 2383315"/>
              <a:gd name="connsiteX1" fmla="*/ 3795624 w 3795624"/>
              <a:gd name="connsiteY1" fmla="*/ 0 h 2383315"/>
              <a:gd name="connsiteX2" fmla="*/ 3795624 w 3795624"/>
              <a:gd name="connsiteY2" fmla="*/ 2383315 h 2383315"/>
              <a:gd name="connsiteX3" fmla="*/ 0 w 3795624"/>
              <a:gd name="connsiteY3" fmla="*/ 2383315 h 2383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5624" h="2383315">
                <a:moveTo>
                  <a:pt x="0" y="0"/>
                </a:moveTo>
                <a:lnTo>
                  <a:pt x="3795624" y="0"/>
                </a:lnTo>
                <a:lnTo>
                  <a:pt x="3795624" y="2383315"/>
                </a:lnTo>
                <a:lnTo>
                  <a:pt x="0" y="2383315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8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349226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6 -2.22222E-6 L -0.00091 0.08519 " pathEditMode="relative" rAng="0" ptsTypes="AA">
                                      <p:cBhvr>
                                        <p:cTn id="6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7 L -0.00091 0.08519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85185E-6 L -0.00091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85185E-6 L -0.00091 0.08518 " pathEditMode="relative" rAng="0" ptsTypes="AA">
                                      <p:cBhvr>
                                        <p:cTn id="12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3.7037E-7 L -0.00091 0.08519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4" grpId="0" animBg="1"/>
      <p:bldP spid="15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024EE16-4A4C-4760-AE71-60FDFE3AA88D}"/>
              </a:ext>
            </a:extLst>
          </p:cNvPr>
          <p:cNvSpPr/>
          <p:nvPr userDrawn="1"/>
        </p:nvSpPr>
        <p:spPr>
          <a:xfrm>
            <a:off x="3553381" y="697363"/>
            <a:ext cx="7952819" cy="5474839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8328CFC5-0973-4BCF-9A0D-290C5D319F25}"/>
              </a:ext>
            </a:extLst>
          </p:cNvPr>
          <p:cNvSpPr/>
          <p:nvPr userDrawn="1"/>
        </p:nvSpPr>
        <p:spPr>
          <a:xfrm>
            <a:off x="6495166" y="1593177"/>
            <a:ext cx="506813" cy="50681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B99FE9DD-4C3E-4263-AFE0-4F4DCEE8105D}"/>
              </a:ext>
            </a:extLst>
          </p:cNvPr>
          <p:cNvSpPr/>
          <p:nvPr userDrawn="1"/>
        </p:nvSpPr>
        <p:spPr>
          <a:xfrm>
            <a:off x="4984696" y="4244219"/>
            <a:ext cx="396793" cy="39679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C89C7DA3-6788-4365-BB6A-52C774A0059A}"/>
              </a:ext>
            </a:extLst>
          </p:cNvPr>
          <p:cNvSpPr/>
          <p:nvPr userDrawn="1"/>
        </p:nvSpPr>
        <p:spPr>
          <a:xfrm>
            <a:off x="8110125" y="3485930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BC1CDB2E-1343-441A-8963-8FF1CA613876}"/>
              </a:ext>
            </a:extLst>
          </p:cNvPr>
          <p:cNvSpPr/>
          <p:nvPr userDrawn="1"/>
        </p:nvSpPr>
        <p:spPr>
          <a:xfrm>
            <a:off x="10739396" y="3626880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480E7BA-B38B-419A-8F78-F50345C714CC}"/>
              </a:ext>
            </a:extLst>
          </p:cNvPr>
          <p:cNvGrpSpPr/>
          <p:nvPr userDrawn="1"/>
        </p:nvGrpSpPr>
        <p:grpSpPr>
          <a:xfrm rot="17901346" flipH="1">
            <a:off x="8410247" y="3410191"/>
            <a:ext cx="1726080" cy="1260652"/>
            <a:chOff x="7302203" y="1469021"/>
            <a:chExt cx="4203997" cy="3070412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DC9A4CD1-E567-4069-9F36-F6078650DC80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79D37F30-33AF-4506-B5B8-0C8018F8E5C4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2D47B537-2803-4565-A689-DF6F4E1C5F66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D7E4016-6E57-494C-A0DE-679F272EEE86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1FC05C33-654D-4E32-BCB6-937EC1ED0659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FFDBA1A-7D9A-4445-96CB-971243F934F9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1D315D3-9C47-454E-A2B0-49251625545D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CF2C615-9C73-4816-9FA8-2E0469DCE69C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32C10F7-0A43-49D5-BF2F-8198E5465E2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85E238FF-3CA0-497A-8C6A-7FC7AD4EEA51}"/>
              </a:ext>
            </a:extLst>
          </p:cNvPr>
          <p:cNvGrpSpPr/>
          <p:nvPr userDrawn="1"/>
        </p:nvGrpSpPr>
        <p:grpSpPr>
          <a:xfrm rot="2799515" flipH="1">
            <a:off x="8884532" y="4542719"/>
            <a:ext cx="1726080" cy="1260652"/>
            <a:chOff x="7302203" y="1469021"/>
            <a:chExt cx="4203997" cy="3070412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246E503C-D91F-462E-B307-2396DDF9256C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96DA12C-02F3-4477-AF45-7E8B7083C4C1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75F371D5-AD4C-45C6-9A4C-0BD3B8AE8EF8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A4048F3-FA80-44C9-9BF7-0D2391C63AB2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EAB0E84B-7ED2-40F5-8351-354129F52748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12F8D9C-E23F-4FBA-B010-71FFA9A4DDE6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4E4DAC4-6A4A-4F80-B653-7F75E58F8BCC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C3CC9496-0DE6-4CC5-856A-D3E6DB5C91E7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7F30920-CA40-44FB-A020-B28D729C594C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B70B1E0-BCF2-4A96-9B53-B13C2D0B56AD}"/>
              </a:ext>
            </a:extLst>
          </p:cNvPr>
          <p:cNvGrpSpPr/>
          <p:nvPr userDrawn="1"/>
        </p:nvGrpSpPr>
        <p:grpSpPr>
          <a:xfrm rot="2190919" flipH="1">
            <a:off x="4265151" y="1535134"/>
            <a:ext cx="1726080" cy="1260652"/>
            <a:chOff x="7302203" y="1469021"/>
            <a:chExt cx="4203997" cy="3070412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67681048-CBE6-4582-A6F2-5C4A894A3225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879EB149-E82E-4F11-B043-E123A49B9D3C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1EC37308-D7C4-4556-880C-905E3FE5B5FC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C31B010-F5E7-43B6-B08E-FC1AED3CBA62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C5C5FD8-F55F-4C02-8E32-1C4505EF6A1B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22A2541-260B-4F35-A8FB-0F6F8A571F1A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25B22F9-4FCA-4474-B5C5-E283AB9080AD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5304927-83F8-4EC2-8483-BC0E1E0632F9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BF81A04-51FD-4DC4-B324-01316903BFA7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1E2AE64D-5383-4EBF-A77A-6AADB3CB5001}"/>
              </a:ext>
            </a:extLst>
          </p:cNvPr>
          <p:cNvGrpSpPr/>
          <p:nvPr userDrawn="1"/>
        </p:nvGrpSpPr>
        <p:grpSpPr>
          <a:xfrm rot="20607099" flipH="1">
            <a:off x="6341268" y="4081926"/>
            <a:ext cx="1726080" cy="1260652"/>
            <a:chOff x="7302203" y="1469021"/>
            <a:chExt cx="4203997" cy="3070412"/>
          </a:xfrm>
        </p:grpSpPr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E0EA14DE-F54D-4242-AFB6-AE3931FAADC9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2F3ADDBC-EE73-48C4-9F34-12F61F67AD56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4D7FC73E-66FD-4B6C-AF3D-70BDF3E01D8A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9A78A9CF-B23E-4F58-88D7-D3AEEEA02FB7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676E7C77-9E8D-4B7E-887A-8D6B40370EDE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EBDE289-AD0C-470D-BF8F-ABB69A05A3E2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B016837-4ED1-4E84-BA9E-399BEF8F7ACD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F7252D11-39EC-4AAD-AD4F-ED00CF51A980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FE88295-BA89-4BA2-84E1-304BD13B3A58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0247B493-A0F4-44DA-A691-AB76AE926D7F}"/>
              </a:ext>
            </a:extLst>
          </p:cNvPr>
          <p:cNvGrpSpPr/>
          <p:nvPr userDrawn="1"/>
        </p:nvGrpSpPr>
        <p:grpSpPr>
          <a:xfrm rot="2799515" flipH="1">
            <a:off x="6778827" y="1771750"/>
            <a:ext cx="1726080" cy="1260652"/>
            <a:chOff x="7302203" y="1469021"/>
            <a:chExt cx="4203997" cy="3070412"/>
          </a:xfrm>
        </p:grpSpPr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DE73D969-F335-457F-8465-045BF7719F41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41CE7A5F-1A05-4FEF-B76B-C812CC02C9A7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C2544B35-7808-430A-BE8D-2737DFF48DB9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EE35EEC-46C8-4D0A-BBBE-B1DEA198B662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AFED663D-AF50-4232-A120-319D174F33EC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2DB14FD-0B1D-47B6-B896-99873515BF3E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0B4093E7-5029-4406-93A0-641B86357296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F04439D-B25E-4F35-951C-A2C2740089DA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52DCD759-2D4C-45FC-9442-C6D378E09FE1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70" name="Oval 69">
            <a:extLst>
              <a:ext uri="{FF2B5EF4-FFF2-40B4-BE49-F238E27FC236}">
                <a16:creationId xmlns:a16="http://schemas.microsoft.com/office/drawing/2014/main" id="{7AA61374-D429-4CB1-98A0-3C44F9385EB6}"/>
              </a:ext>
            </a:extLst>
          </p:cNvPr>
          <p:cNvSpPr/>
          <p:nvPr userDrawn="1"/>
        </p:nvSpPr>
        <p:spPr>
          <a:xfrm>
            <a:off x="9831219" y="1361321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71" name="Picture Placeholder 83">
            <a:extLst>
              <a:ext uri="{FF2B5EF4-FFF2-40B4-BE49-F238E27FC236}">
                <a16:creationId xmlns:a16="http://schemas.microsoft.com/office/drawing/2014/main" id="{C62A99CE-3F8B-4ACD-9F0C-4B04BB00219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5799" y="685799"/>
            <a:ext cx="5486400" cy="5486400"/>
          </a:xfrm>
          <a:custGeom>
            <a:avLst/>
            <a:gdLst>
              <a:gd name="connsiteX0" fmla="*/ 2743200 w 5486400"/>
              <a:gd name="connsiteY0" fmla="*/ 0 h 5486400"/>
              <a:gd name="connsiteX1" fmla="*/ 5486400 w 5486400"/>
              <a:gd name="connsiteY1" fmla="*/ 2743200 h 5486400"/>
              <a:gd name="connsiteX2" fmla="*/ 2743200 w 5486400"/>
              <a:gd name="connsiteY2" fmla="*/ 5486400 h 5486400"/>
              <a:gd name="connsiteX3" fmla="*/ 0 w 5486400"/>
              <a:gd name="connsiteY3" fmla="*/ 2743200 h 5486400"/>
              <a:gd name="connsiteX4" fmla="*/ 2743200 w 5486400"/>
              <a:gd name="connsiteY4" fmla="*/ 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86400" h="5486400">
                <a:moveTo>
                  <a:pt x="2743200" y="0"/>
                </a:moveTo>
                <a:cubicBezTo>
                  <a:pt x="4258228" y="0"/>
                  <a:pt x="5486400" y="1228172"/>
                  <a:pt x="5486400" y="2743200"/>
                </a:cubicBezTo>
                <a:cubicBezTo>
                  <a:pt x="5486400" y="4258228"/>
                  <a:pt x="4258228" y="5486400"/>
                  <a:pt x="2743200" y="5486400"/>
                </a:cubicBezTo>
                <a:cubicBezTo>
                  <a:pt x="1228172" y="5486400"/>
                  <a:pt x="0" y="4258228"/>
                  <a:pt x="0" y="2743200"/>
                </a:cubicBezTo>
                <a:cubicBezTo>
                  <a:pt x="0" y="1228172"/>
                  <a:pt x="1228172" y="0"/>
                  <a:pt x="2743200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1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61249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3.33333E-6 L -0.00091 0.08518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4.81481E-6 L -0.00091 0.08518 " pathEditMode="relative" rAng="0" ptsTypes="AA">
                                      <p:cBhvr>
                                        <p:cTn id="20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59259E-6 L -0.00091 0.08519 " pathEditMode="relative" rAng="0" ptsTypes="AA">
                                      <p:cBhvr>
                                        <p:cTn id="22" dur="175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4.81481E-6 L -0.00091 0.08519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-0.00092 0.08519 " pathEditMode="relative" rAng="0" ptsTypes="AA">
                                      <p:cBhvr>
                                        <p:cTn id="26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5" grpId="0" animBg="1"/>
      <p:bldP spid="16" grpId="0" animBg="1"/>
      <p:bldP spid="17" grpId="0" animBg="1"/>
      <p:bldP spid="18" grpId="0" animBg="1"/>
      <p:bldP spid="70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9368668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>
            <a:extLst>
              <a:ext uri="{FF2B5EF4-FFF2-40B4-BE49-F238E27FC236}">
                <a16:creationId xmlns:a16="http://schemas.microsoft.com/office/drawing/2014/main" id="{F647B907-2F22-4340-83BA-FECDB54A7DDB}"/>
              </a:ext>
            </a:extLst>
          </p:cNvPr>
          <p:cNvSpPr/>
          <p:nvPr userDrawn="1"/>
        </p:nvSpPr>
        <p:spPr>
          <a:xfrm>
            <a:off x="3553381" y="697363"/>
            <a:ext cx="7952819" cy="5474839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9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9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6495166" y="1593177"/>
            <a:ext cx="506813" cy="50681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4984696" y="4244219"/>
            <a:ext cx="396793" cy="396793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8110125" y="3485930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10739396" y="3626880"/>
            <a:ext cx="262651" cy="262651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06A7F2F2-4405-4FB2-8A6C-630A2CB763E2}"/>
              </a:ext>
            </a:extLst>
          </p:cNvPr>
          <p:cNvGrpSpPr/>
          <p:nvPr userDrawn="1"/>
        </p:nvGrpSpPr>
        <p:grpSpPr>
          <a:xfrm rot="17901346" flipH="1">
            <a:off x="8410247" y="3410191"/>
            <a:ext cx="1726080" cy="1260652"/>
            <a:chOff x="7302203" y="1469021"/>
            <a:chExt cx="4203997" cy="3070412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8937221-FADB-465A-821E-C34B6D2394B3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E83BF1D7-41D6-498C-B194-A832BD84B204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36301035-5E90-41B8-9E29-A51B4CEE8964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0C2FAFF7-D928-4C52-8DCC-C1AFFBF59337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3CCB499D-3411-4D45-B6AA-C48C40DB148D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189CB6D3-1423-419F-A201-B97664C31C25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7D79828-6635-4F33-88D4-2AE25B1ACB05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FEB5E9B-2AE0-4B07-820A-E74057C0E7E3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E7DFCCB-C6D5-4C12-A731-D7EB020C4BD9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19F2BF9-143E-441D-95E8-808787931F0B}"/>
              </a:ext>
            </a:extLst>
          </p:cNvPr>
          <p:cNvGrpSpPr/>
          <p:nvPr userDrawn="1"/>
        </p:nvGrpSpPr>
        <p:grpSpPr>
          <a:xfrm rot="2799515" flipH="1">
            <a:off x="8884532" y="4542719"/>
            <a:ext cx="1726080" cy="1260652"/>
            <a:chOff x="7302203" y="1469021"/>
            <a:chExt cx="4203997" cy="3070412"/>
          </a:xfrm>
        </p:grpSpPr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2A06F9D7-88F0-4835-88FA-F10876C805AC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312437A8-0A11-4C59-ACA0-E3142F8786DF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AE95E1A-E367-49BA-8FF0-0B7217DFBC74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05A2E8A-9C97-45C6-97EB-1CCFC71A5521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4BA2A7A-5D26-45D5-B3C9-BBF4D6D13800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038D52DA-6796-4906-A76A-FA522B16389B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F50129A-089A-4B7F-A764-911C56D04E4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3137D51-9168-46B3-A1B9-4F043B498ECD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B54E8B33-8211-450B-833D-FD4244257AA4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40AB3E93-EC96-4459-A890-D0FD9E3EEF06}"/>
              </a:ext>
            </a:extLst>
          </p:cNvPr>
          <p:cNvGrpSpPr/>
          <p:nvPr userDrawn="1"/>
        </p:nvGrpSpPr>
        <p:grpSpPr>
          <a:xfrm rot="2190919" flipH="1">
            <a:off x="4265151" y="1535134"/>
            <a:ext cx="1726080" cy="1260652"/>
            <a:chOff x="7302203" y="1469021"/>
            <a:chExt cx="4203997" cy="3070412"/>
          </a:xfrm>
        </p:grpSpPr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FC42186-E706-4B13-84AC-EEB2D2AAD948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6B04F02F-0933-4DAD-AE12-7C10DFF3CE41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2C3ABA57-E90D-48A6-9889-B9F786D0E471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4FC5422F-0DC4-4DBC-AD94-B9F568338C78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F34C4D4-3B8F-4477-94C5-F9396F646773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FACEF08-6EE9-46D2-A3DB-573EF731A9D4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7B94AE3-05A2-47F0-9C64-FFC89631DF41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CA8BC889-E120-4BE3-82D9-C29AD173F7A9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C3176F8F-66FE-41D4-B010-42C0C1FA3952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6B442770-B3C7-408C-8980-B349031CA7D7}"/>
              </a:ext>
            </a:extLst>
          </p:cNvPr>
          <p:cNvGrpSpPr/>
          <p:nvPr userDrawn="1"/>
        </p:nvGrpSpPr>
        <p:grpSpPr>
          <a:xfrm rot="20607099" flipH="1">
            <a:off x="6341268" y="4081926"/>
            <a:ext cx="1726080" cy="1260652"/>
            <a:chOff x="7302203" y="1469021"/>
            <a:chExt cx="4203997" cy="3070412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8F6A5D3-A2BD-46C4-82F9-7E5F8F45B5D1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FA51CD6-FC86-4CF3-A5ED-737DE108CBB8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3671A9B2-4620-4D40-BD9C-D374E477FDF8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97ED7FE-93AF-42AB-A36F-A439E438E86E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9D5945B0-5DD8-4742-8E07-87B912E675F8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81E8816-9E12-412A-B506-81E24D9E56E9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4E05BCCB-AF0A-4167-9CA1-BF15FD0C7EB4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2A19468F-4C52-471C-A46C-906EE299703F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849B482D-DD28-4D0B-929B-2E9FBE042803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0B1DC746-F897-4CAB-96E9-38AF3E345F5C}"/>
              </a:ext>
            </a:extLst>
          </p:cNvPr>
          <p:cNvGrpSpPr/>
          <p:nvPr userDrawn="1"/>
        </p:nvGrpSpPr>
        <p:grpSpPr>
          <a:xfrm rot="2799515" flipH="1">
            <a:off x="6778827" y="1771750"/>
            <a:ext cx="1726080" cy="1260652"/>
            <a:chOff x="7302203" y="1469021"/>
            <a:chExt cx="4203997" cy="3070412"/>
          </a:xfrm>
        </p:grpSpPr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88CFB4D7-BA93-4EEE-B23F-72785F4C98DF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82DC501-BBA1-4F6A-9832-E1E6F93895CE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EE6561A-D005-48C8-B245-332796661359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118C711-4122-4B5B-A6D1-D7A42FD96165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616EE942-5C9A-440D-9909-812404ADC8FD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9EA9EEC-D11D-4BC5-ACFA-3C15D378C56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EC46F865-E249-4DB9-879B-3FC7EE6FD57B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BB5C5189-CAD7-4766-8606-8D361AF57EB5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09D7586-7B60-4C4F-9CDA-15871465E1B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31219" y="1361321"/>
            <a:ext cx="1204452" cy="1204452"/>
          </a:xfrm>
          <a:prstGeom prst="ellipse">
            <a:avLst/>
          </a:prstGeom>
          <a:gradFill>
            <a:gsLst>
              <a:gs pos="0">
                <a:srgbClr val="010D30"/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84" name="Picture Placeholder 83">
            <a:extLst>
              <a:ext uri="{FF2B5EF4-FFF2-40B4-BE49-F238E27FC236}">
                <a16:creationId xmlns:a16="http://schemas.microsoft.com/office/drawing/2014/main" id="{402617D3-CEC1-4DC3-91EF-7DF5177A9234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85799" y="685799"/>
            <a:ext cx="5486400" cy="5486400"/>
          </a:xfrm>
          <a:custGeom>
            <a:avLst/>
            <a:gdLst>
              <a:gd name="connsiteX0" fmla="*/ 2743200 w 5486400"/>
              <a:gd name="connsiteY0" fmla="*/ 0 h 5486400"/>
              <a:gd name="connsiteX1" fmla="*/ 5486400 w 5486400"/>
              <a:gd name="connsiteY1" fmla="*/ 2743200 h 5486400"/>
              <a:gd name="connsiteX2" fmla="*/ 2743200 w 5486400"/>
              <a:gd name="connsiteY2" fmla="*/ 5486400 h 5486400"/>
              <a:gd name="connsiteX3" fmla="*/ 0 w 5486400"/>
              <a:gd name="connsiteY3" fmla="*/ 2743200 h 5486400"/>
              <a:gd name="connsiteX4" fmla="*/ 2743200 w 5486400"/>
              <a:gd name="connsiteY4" fmla="*/ 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86400" h="5486400">
                <a:moveTo>
                  <a:pt x="2743200" y="0"/>
                </a:moveTo>
                <a:cubicBezTo>
                  <a:pt x="4258228" y="0"/>
                  <a:pt x="5486400" y="1228172"/>
                  <a:pt x="5486400" y="2743200"/>
                </a:cubicBezTo>
                <a:cubicBezTo>
                  <a:pt x="5486400" y="4258228"/>
                  <a:pt x="4258228" y="5486400"/>
                  <a:pt x="2743200" y="5486400"/>
                </a:cubicBezTo>
                <a:cubicBezTo>
                  <a:pt x="1228172" y="5486400"/>
                  <a:pt x="0" y="4258228"/>
                  <a:pt x="0" y="2743200"/>
                </a:cubicBezTo>
                <a:cubicBezTo>
                  <a:pt x="0" y="1228172"/>
                  <a:pt x="1228172" y="0"/>
                  <a:pt x="2743200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1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9453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54167E-6 3.33333E-6 L -0.00091 0.08518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08333E-7 4.81481E-6 L -0.00091 0.08518 " pathEditMode="relative" rAng="0" ptsTypes="AA">
                                      <p:cBhvr>
                                        <p:cTn id="8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59259E-6 L -0.00091 0.08519 " pathEditMode="relative" rAng="0" ptsTypes="AA">
                                      <p:cBhvr>
                                        <p:cTn id="10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4.81481E-6 L -0.00091 0.08519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-2.96296E-6 L -0.00092 0.08519 " pathEditMode="relative" rAng="0" ptsTypes="AA">
                                      <p:cBhvr>
                                        <p:cTn id="14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 animBg="1"/>
      <p:bldP spid="17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0206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8725001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2011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286579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FE57A8BF-ED0F-4611-9A68-A7D8589DFD6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701950" y="1939336"/>
            <a:ext cx="4788103" cy="2656114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63456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F5ACF2B0-E5A3-45E0-B555-F0366BE7C437}"/>
              </a:ext>
            </a:extLst>
          </p:cNvPr>
          <p:cNvSpPr/>
          <p:nvPr userDrawn="1"/>
        </p:nvSpPr>
        <p:spPr>
          <a:xfrm>
            <a:off x="6227600" y="2"/>
            <a:ext cx="5964400" cy="6171389"/>
          </a:xfrm>
          <a:custGeom>
            <a:avLst/>
            <a:gdLst>
              <a:gd name="connsiteX0" fmla="*/ 4443 w 5964400"/>
              <a:gd name="connsiteY0" fmla="*/ 0 h 6171389"/>
              <a:gd name="connsiteX1" fmla="*/ 5964400 w 5964400"/>
              <a:gd name="connsiteY1" fmla="*/ 0 h 6171389"/>
              <a:gd name="connsiteX2" fmla="*/ 5964400 w 5964400"/>
              <a:gd name="connsiteY2" fmla="*/ 6171389 h 6171389"/>
              <a:gd name="connsiteX3" fmla="*/ 5687906 w 5964400"/>
              <a:gd name="connsiteY3" fmla="*/ 6164398 h 6171389"/>
              <a:gd name="connsiteX4" fmla="*/ 0 w 5964400"/>
              <a:gd name="connsiteY4" fmla="*/ 175715 h 617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64400" h="6171389">
                <a:moveTo>
                  <a:pt x="4443" y="0"/>
                </a:moveTo>
                <a:lnTo>
                  <a:pt x="5964400" y="0"/>
                </a:lnTo>
                <a:lnTo>
                  <a:pt x="5964400" y="6171389"/>
                </a:lnTo>
                <a:lnTo>
                  <a:pt x="5687906" y="6164398"/>
                </a:lnTo>
                <a:cubicBezTo>
                  <a:pt x="2519544" y="6003793"/>
                  <a:pt x="0" y="3383989"/>
                  <a:pt x="0" y="175715"/>
                </a:cubicBezTo>
                <a:close/>
              </a:path>
            </a:pathLst>
          </a:custGeom>
          <a:solidFill>
            <a:srgbClr val="FA35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4C3AA74F-7F0D-45FA-948B-8DF0331C961E}"/>
              </a:ext>
            </a:extLst>
          </p:cNvPr>
          <p:cNvSpPr/>
          <p:nvPr userDrawn="1"/>
        </p:nvSpPr>
        <p:spPr>
          <a:xfrm rot="5400000" flipH="1">
            <a:off x="9526525" y="231128"/>
            <a:ext cx="1940844" cy="1940844"/>
          </a:xfrm>
          <a:prstGeom prst="ellipse">
            <a:avLst/>
          </a:prstGeom>
          <a:pattFill prst="wdDnDiag">
            <a:fgClr>
              <a:schemeClr val="tx1">
                <a:lumMod val="85000"/>
                <a:lumOff val="15000"/>
              </a:schemeClr>
            </a:fgClr>
            <a:bgClr>
              <a:srgbClr val="FA3585"/>
            </a:bgClr>
          </a:pattFill>
          <a:ln>
            <a:noFill/>
          </a:ln>
          <a:effectLst>
            <a:glow>
              <a:schemeClr val="accent1">
                <a:alpha val="40000"/>
              </a:scheme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Lato" panose="020F050202020403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Picture Placeholder 57">
            <a:extLst>
              <a:ext uri="{FF2B5EF4-FFF2-40B4-BE49-F238E27FC236}">
                <a16:creationId xmlns:a16="http://schemas.microsoft.com/office/drawing/2014/main" id="{04B38ED9-AF11-4999-8FC5-0EDE2B0517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 flipH="1">
            <a:off x="5880937" y="871063"/>
            <a:ext cx="5195737" cy="5571209"/>
          </a:xfrm>
          <a:custGeom>
            <a:avLst/>
            <a:gdLst>
              <a:gd name="connsiteX0" fmla="*/ 0 w 5571209"/>
              <a:gd name="connsiteY0" fmla="*/ 0 h 5195735"/>
              <a:gd name="connsiteX1" fmla="*/ 5571209 w 5571209"/>
              <a:gd name="connsiteY1" fmla="*/ 0 h 5195735"/>
              <a:gd name="connsiteX2" fmla="*/ 5557924 w 5571209"/>
              <a:gd name="connsiteY2" fmla="*/ 106560 h 5195735"/>
              <a:gd name="connsiteX3" fmla="*/ 221916 w 5571209"/>
              <a:gd name="connsiteY3" fmla="*/ 5179389 h 5195735"/>
              <a:gd name="connsiteX4" fmla="*/ 0 w 5571209"/>
              <a:gd name="connsiteY4" fmla="*/ 5195735 h 5195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71209" h="5195735">
                <a:moveTo>
                  <a:pt x="0" y="0"/>
                </a:moveTo>
                <a:lnTo>
                  <a:pt x="5571209" y="0"/>
                </a:lnTo>
                <a:lnTo>
                  <a:pt x="5557924" y="106560"/>
                </a:lnTo>
                <a:cubicBezTo>
                  <a:pt x="5154814" y="2801518"/>
                  <a:pt x="2958398" y="4910208"/>
                  <a:pt x="221916" y="5179389"/>
                </a:cubicBezTo>
                <a:lnTo>
                  <a:pt x="0" y="5195735"/>
                </a:ln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465AED70-B7C2-426D-AF3D-C47E8226A772}"/>
              </a:ext>
            </a:extLst>
          </p:cNvPr>
          <p:cNvSpPr/>
          <p:nvPr userDrawn="1"/>
        </p:nvSpPr>
        <p:spPr>
          <a:xfrm rot="13176083">
            <a:off x="6678900" y="-5390225"/>
            <a:ext cx="12672497" cy="11157816"/>
          </a:xfrm>
          <a:prstGeom prst="ellipse">
            <a:avLst/>
          </a:pr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0067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3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20" dur="2300" fill="hold"/>
                                        <p:tgtEl>
                                          <p:spTgt spid="1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5" dur="1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9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22" grpId="0" animBg="1"/>
      <p:bldP spid="9" grpId="0" animBg="1"/>
      <p:bldP spid="10" grpId="0" animBg="1"/>
      <p:bldP spid="12" grpId="0" animBg="1"/>
      <p:bldP spid="17" grpId="0" animBg="1"/>
      <p:bldP spid="19" grpId="0" animBg="1"/>
      <p:bldP spid="19" grpId="1" animBg="1"/>
    </p:bld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FE57A8BF-ED0F-4611-9A68-A7D8589DFD6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701950" y="1939336"/>
            <a:ext cx="4788103" cy="2656114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18604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4F0ADF16-8EF2-405E-8B5F-366FD782D3A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BE1F2CB6-0B27-4748-822F-6968BA7A87D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26861" y="2053597"/>
            <a:ext cx="3302507" cy="1860984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06D1C601-F659-4A7F-9ED3-97A27A37208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346303" y="2053597"/>
            <a:ext cx="3302507" cy="1860984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53AC6416-7581-4E46-B7A4-2912EA69695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049487" y="1753514"/>
            <a:ext cx="4114800" cy="2368320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9728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6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6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6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6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5" dur="6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6" dur="6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4" grpId="0" animBg="1"/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6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6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6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6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6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6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4" grpId="0" animBg="1"/>
          <p:bldP spid="13" grpId="0" animBg="1"/>
        </p:bldLst>
      </p:timing>
    </mc:Fallback>
  </mc:AlternateConten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>
            <a:extLst>
              <a:ext uri="{FF2B5EF4-FFF2-40B4-BE49-F238E27FC236}">
                <a16:creationId xmlns:a16="http://schemas.microsoft.com/office/drawing/2014/main" id="{BE1F2CB6-0B27-4748-822F-6968BA7A87D6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26861" y="2053597"/>
            <a:ext cx="3302507" cy="1860984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06D1C601-F659-4A7F-9ED3-97A27A37208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346303" y="2053597"/>
            <a:ext cx="3302507" cy="1860984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53AC6416-7581-4E46-B7A4-2912EA69695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049487" y="1753514"/>
            <a:ext cx="4114800" cy="2368320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21976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6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6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6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6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5" dur="6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6" dur="6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4" grpId="0" animBg="1"/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6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6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6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6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6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6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4" grpId="0" animBg="1"/>
          <p:bldP spid="13" grpId="0" animBg="1"/>
        </p:bldLst>
      </p:timing>
    </mc:Fallback>
  </mc:AlternateConten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4EFB6A6B-4E2D-4FE1-8DEB-0E25D433AE70}"/>
              </a:ext>
            </a:extLst>
          </p:cNvPr>
          <p:cNvSpPr/>
          <p:nvPr userDrawn="1"/>
        </p:nvSpPr>
        <p:spPr>
          <a:xfrm>
            <a:off x="0" y="0"/>
            <a:ext cx="6123635" cy="6858000"/>
          </a:xfrm>
          <a:prstGeom prst="rect">
            <a:avLst/>
          </a:prstGeom>
          <a:solidFill>
            <a:srgbClr val="08BD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4B5C9DEF-F81C-4446-9269-02D686BE27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707151" y="1625601"/>
            <a:ext cx="2675468" cy="3606801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9249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4EFB6A6B-4E2D-4FE1-8DEB-0E25D433AE70}"/>
              </a:ext>
            </a:extLst>
          </p:cNvPr>
          <p:cNvSpPr/>
          <p:nvPr userDrawn="1"/>
        </p:nvSpPr>
        <p:spPr>
          <a:xfrm>
            <a:off x="0" y="0"/>
            <a:ext cx="6123635" cy="6858000"/>
          </a:xfrm>
          <a:prstGeom prst="rect">
            <a:avLst/>
          </a:prstGeom>
          <a:solidFill>
            <a:srgbClr val="08BD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5916D667-B3EC-4E45-B1C2-301C20A1470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707151" y="1625601"/>
            <a:ext cx="2675468" cy="3606801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26250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1BA3A11A-7CD9-4EAE-B4F8-CDFF8A82DBAE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8BD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8C1CDB96-9B70-483F-810F-556DBF058ED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42638" y="2371381"/>
            <a:ext cx="4038361" cy="2115238"/>
          </a:xfrm>
          <a:prstGeom prst="round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4316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53D17B3A-5655-48F3-B5AB-344A096E3C8C}"/>
              </a:ext>
            </a:extLst>
          </p:cNvPr>
          <p:cNvSpPr/>
          <p:nvPr userDrawn="1"/>
        </p:nvSpPr>
        <p:spPr>
          <a:xfrm>
            <a:off x="0" y="0"/>
            <a:ext cx="6096000" cy="6858000"/>
          </a:xfrm>
          <a:prstGeom prst="rect">
            <a:avLst/>
          </a:prstGeom>
          <a:solidFill>
            <a:srgbClr val="08BD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8C1CDB96-9B70-483F-810F-556DBF058ED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042638" y="2371381"/>
            <a:ext cx="4038361" cy="2115238"/>
          </a:xfrm>
          <a:prstGeom prst="round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6838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E40EECFD-E914-4E27-AF37-5B7270BCBEEC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08BD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F9702819-55E5-4049-B2D3-65FC21A4A98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024603" y="1525198"/>
            <a:ext cx="2675468" cy="3606801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62746A41-44AC-41E3-B162-96C7A0A3646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821169" y="1812758"/>
            <a:ext cx="2085475" cy="3892610"/>
          </a:xfrm>
          <a:prstGeom prst="roundRect">
            <a:avLst>
              <a:gd name="adj" fmla="val 13590"/>
            </a:avLst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7411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6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>
            <a:extLst>
              <a:ext uri="{FF2B5EF4-FFF2-40B4-BE49-F238E27FC236}">
                <a16:creationId xmlns:a16="http://schemas.microsoft.com/office/drawing/2014/main" id="{E40EECFD-E914-4E27-AF37-5B7270BCBEEC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prstGeom prst="rect">
            <a:avLst/>
          </a:prstGeom>
          <a:solidFill>
            <a:srgbClr val="08BDE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F9702819-55E5-4049-B2D3-65FC21A4A98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024603" y="1525198"/>
            <a:ext cx="2675468" cy="3606801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Picture Placeholder 2">
            <a:extLst>
              <a:ext uri="{FF2B5EF4-FFF2-40B4-BE49-F238E27FC236}">
                <a16:creationId xmlns:a16="http://schemas.microsoft.com/office/drawing/2014/main" id="{62746A41-44AC-41E3-B162-96C7A0A3646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821169" y="1812758"/>
            <a:ext cx="2085475" cy="3892610"/>
          </a:xfrm>
          <a:prstGeom prst="roundRect">
            <a:avLst>
              <a:gd name="adj" fmla="val 13590"/>
            </a:avLst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87909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6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FE57A8BF-ED0F-4611-9A68-A7D8589DFD6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920646" y="1941534"/>
            <a:ext cx="4409163" cy="2755726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42185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1DF519C-A82E-4C71-B96A-C5F6F8FF2C3C}"/>
              </a:ext>
            </a:extLst>
          </p:cNvPr>
          <p:cNvSpPr/>
          <p:nvPr userDrawn="1"/>
        </p:nvSpPr>
        <p:spPr>
          <a:xfrm>
            <a:off x="2" y="0"/>
            <a:ext cx="5996484" cy="6172200"/>
          </a:xfrm>
          <a:custGeom>
            <a:avLst/>
            <a:gdLst>
              <a:gd name="connsiteX0" fmla="*/ 0 w 5996484"/>
              <a:gd name="connsiteY0" fmla="*/ 0 h 6172200"/>
              <a:gd name="connsiteX1" fmla="*/ 5992041 w 5996484"/>
              <a:gd name="connsiteY1" fmla="*/ 0 h 6172200"/>
              <a:gd name="connsiteX2" fmla="*/ 5996484 w 5996484"/>
              <a:gd name="connsiteY2" fmla="*/ 175715 h 6172200"/>
              <a:gd name="connsiteX3" fmla="*/ 308578 w 5996484"/>
              <a:gd name="connsiteY3" fmla="*/ 6164398 h 6172200"/>
              <a:gd name="connsiteX4" fmla="*/ 0 w 5996484"/>
              <a:gd name="connsiteY4" fmla="*/ 6172200 h 617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96484" h="6172200">
                <a:moveTo>
                  <a:pt x="0" y="0"/>
                </a:moveTo>
                <a:lnTo>
                  <a:pt x="5992041" y="0"/>
                </a:lnTo>
                <a:lnTo>
                  <a:pt x="5996484" y="175715"/>
                </a:lnTo>
                <a:cubicBezTo>
                  <a:pt x="5996484" y="3383989"/>
                  <a:pt x="3476939" y="6003793"/>
                  <a:pt x="308578" y="6164398"/>
                </a:cubicBezTo>
                <a:lnTo>
                  <a:pt x="0" y="6172200"/>
                </a:lnTo>
                <a:close/>
              </a:path>
            </a:pathLst>
          </a:custGeom>
          <a:solidFill>
            <a:srgbClr val="FA358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ADD0D69F-3822-454C-A68D-DF8AF723EBC2}"/>
              </a:ext>
            </a:extLst>
          </p:cNvPr>
          <p:cNvSpPr/>
          <p:nvPr userDrawn="1"/>
        </p:nvSpPr>
        <p:spPr>
          <a:xfrm rot="16200000">
            <a:off x="736482" y="231128"/>
            <a:ext cx="1940844" cy="1940844"/>
          </a:xfrm>
          <a:prstGeom prst="ellipse">
            <a:avLst/>
          </a:prstGeom>
          <a:pattFill prst="wdDnDiag">
            <a:fgClr>
              <a:schemeClr val="tx1">
                <a:lumMod val="85000"/>
                <a:lumOff val="15000"/>
              </a:schemeClr>
            </a:fgClr>
            <a:bgClr>
              <a:srgbClr val="FA3585"/>
            </a:bgClr>
          </a:pattFill>
          <a:ln>
            <a:noFill/>
          </a:ln>
          <a:effectLst>
            <a:glow>
              <a:schemeClr val="accent1">
                <a:alpha val="40000"/>
              </a:scheme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Lato" panose="020F0502020204030203" pitchFamily="34" charset="0"/>
            </a:endParaRPr>
          </a:p>
        </p:txBody>
      </p:sp>
      <p:sp>
        <p:nvSpPr>
          <p:cNvPr id="21" name="Picture Placeholder 57">
            <a:extLst>
              <a:ext uri="{FF2B5EF4-FFF2-40B4-BE49-F238E27FC236}">
                <a16:creationId xmlns:a16="http://schemas.microsoft.com/office/drawing/2014/main" id="{F4DF3284-D7EA-407B-8EE1-7A4CFFCC74F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091614" y="871063"/>
            <a:ext cx="5195737" cy="5571209"/>
          </a:xfrm>
          <a:custGeom>
            <a:avLst/>
            <a:gdLst>
              <a:gd name="connsiteX0" fmla="*/ 0 w 5571209"/>
              <a:gd name="connsiteY0" fmla="*/ 0 h 5195735"/>
              <a:gd name="connsiteX1" fmla="*/ 5571209 w 5571209"/>
              <a:gd name="connsiteY1" fmla="*/ 0 h 5195735"/>
              <a:gd name="connsiteX2" fmla="*/ 5557924 w 5571209"/>
              <a:gd name="connsiteY2" fmla="*/ 106560 h 5195735"/>
              <a:gd name="connsiteX3" fmla="*/ 221916 w 5571209"/>
              <a:gd name="connsiteY3" fmla="*/ 5179389 h 5195735"/>
              <a:gd name="connsiteX4" fmla="*/ 0 w 5571209"/>
              <a:gd name="connsiteY4" fmla="*/ 5195735 h 5195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71209" h="5195735">
                <a:moveTo>
                  <a:pt x="0" y="0"/>
                </a:moveTo>
                <a:lnTo>
                  <a:pt x="5571209" y="0"/>
                </a:lnTo>
                <a:lnTo>
                  <a:pt x="5557924" y="106560"/>
                </a:lnTo>
                <a:cubicBezTo>
                  <a:pt x="5154814" y="2801518"/>
                  <a:pt x="2958398" y="4910208"/>
                  <a:pt x="221916" y="5179389"/>
                </a:cubicBezTo>
                <a:lnTo>
                  <a:pt x="0" y="5195735"/>
                </a:ln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524FC5F8-278D-44A8-A528-BF552336C785}"/>
              </a:ext>
            </a:extLst>
          </p:cNvPr>
          <p:cNvSpPr/>
          <p:nvPr userDrawn="1"/>
        </p:nvSpPr>
        <p:spPr>
          <a:xfrm rot="7474014">
            <a:off x="-6815378" y="-5653967"/>
            <a:ext cx="12672497" cy="11157816"/>
          </a:xfrm>
          <a:prstGeom prst="ellipse">
            <a:avLst/>
          </a:pr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0796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9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23" dur="2300" fill="hold"/>
                                        <p:tgtEl>
                                          <p:spTgt spid="2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5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9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1" grpId="0" animBg="1"/>
      <p:bldP spid="13" grpId="0" animBg="1"/>
      <p:bldP spid="18" grpId="0" animBg="1"/>
      <p:bldP spid="20" grpId="0" animBg="1"/>
      <p:bldP spid="21" grpId="0" animBg="1"/>
      <p:bldP spid="22" grpId="0" animBg="1"/>
      <p:bldP spid="22" grpId="1" animBg="1"/>
    </p:bld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FE57A8BF-ED0F-4611-9A68-A7D8589DFD6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920646" y="1941534"/>
            <a:ext cx="4409163" cy="2755726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19595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6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3775403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29FFC196-57F5-4B8E-9E69-3F527D073D1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983941" y="1467315"/>
            <a:ext cx="2129051" cy="3991105"/>
          </a:xfrm>
          <a:prstGeom prst="round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930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29FFC196-57F5-4B8E-9E69-3F527D073D1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983941" y="1467315"/>
            <a:ext cx="2129051" cy="3991105"/>
          </a:xfrm>
          <a:prstGeom prst="round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8246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8613AE2B-47C3-406D-895F-662F10D9242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561727" y="1433449"/>
            <a:ext cx="2129051" cy="3991105"/>
          </a:xfrm>
          <a:prstGeom prst="roundRect">
            <a:avLst>
              <a:gd name="adj" fmla="val 0"/>
            </a:avLst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555A8EC-EBC1-4412-906C-0935014D710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111096" y="-739077"/>
            <a:ext cx="2129051" cy="3991105"/>
          </a:xfrm>
          <a:prstGeom prst="roundRect">
            <a:avLst>
              <a:gd name="adj" fmla="val 0"/>
            </a:avLst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D2438A59-D9DB-41F7-99FD-D06242474FC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11096" y="3639840"/>
            <a:ext cx="2129051" cy="3991105"/>
          </a:xfrm>
          <a:prstGeom prst="roundRect">
            <a:avLst>
              <a:gd name="adj" fmla="val 0"/>
            </a:avLst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62977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2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8613AE2B-47C3-406D-895F-662F10D9242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561727" y="1433449"/>
            <a:ext cx="2129051" cy="3991105"/>
          </a:xfrm>
          <a:prstGeom prst="roundRect">
            <a:avLst>
              <a:gd name="adj" fmla="val 0"/>
            </a:avLst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id="{0555A8EC-EBC1-4412-906C-0935014D7108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111096" y="-739077"/>
            <a:ext cx="2129051" cy="3991105"/>
          </a:xfrm>
          <a:prstGeom prst="roundRect">
            <a:avLst>
              <a:gd name="adj" fmla="val 0"/>
            </a:avLst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id="{D2438A59-D9DB-41F7-99FD-D06242474FCE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11096" y="3639840"/>
            <a:ext cx="2129051" cy="3991105"/>
          </a:xfrm>
          <a:prstGeom prst="roundRect">
            <a:avLst>
              <a:gd name="adj" fmla="val 0"/>
            </a:avLst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75052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12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C4125921-5105-433A-9695-54EB772E7A5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331343" y="1532721"/>
            <a:ext cx="5682983" cy="3513797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8485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id="{C4125921-5105-433A-9695-54EB772E7A5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331343" y="1532721"/>
            <a:ext cx="5682983" cy="3513797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100">
                <a:latin typeface="Arial" panose="020B0604020202020204" pitchFamily="34" charset="0"/>
                <a:cs typeface="Arial" panose="020B0604020202020204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083895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354858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40866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val 17">
            <a:extLst>
              <a:ext uri="{FF2B5EF4-FFF2-40B4-BE49-F238E27FC236}">
                <a16:creationId xmlns:a16="http://schemas.microsoft.com/office/drawing/2014/main" id="{FD464DAA-C04D-40D2-9604-5A83D32C3F32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F40546DC-4DA5-4F08-BDDF-2CF9B9210367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271D2597-5EA6-443E-8F2D-2DF00DA22133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DA2F33F5-79E0-44F3-BEFE-815B08BAA16F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886D4E49-16F6-4F5C-85FB-12B83BB2592F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9E80D1D2-83EA-475B-B744-593117B118E8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1ECE3831-A723-4E3A-A275-03EE9EE7BEDA}"/>
              </a:ext>
            </a:extLst>
          </p:cNvPr>
          <p:cNvSpPr/>
          <p:nvPr userDrawn="1"/>
        </p:nvSpPr>
        <p:spPr>
          <a:xfrm>
            <a:off x="6219580" y="686412"/>
            <a:ext cx="5972421" cy="6171591"/>
          </a:xfrm>
          <a:custGeom>
            <a:avLst/>
            <a:gdLst>
              <a:gd name="connsiteX0" fmla="*/ 5972421 w 5972421"/>
              <a:gd name="connsiteY0" fmla="*/ 0 h 6171591"/>
              <a:gd name="connsiteX1" fmla="*/ 5972421 w 5972421"/>
              <a:gd name="connsiteY1" fmla="*/ 6171591 h 6171591"/>
              <a:gd name="connsiteX2" fmla="*/ 4443 w 5972421"/>
              <a:gd name="connsiteY2" fmla="*/ 6171591 h 6171591"/>
              <a:gd name="connsiteX3" fmla="*/ 0 w 5972421"/>
              <a:gd name="connsiteY3" fmla="*/ 5995876 h 6171591"/>
              <a:gd name="connsiteX4" fmla="*/ 5687906 w 5972421"/>
              <a:gd name="connsiteY4" fmla="*/ 7194 h 6171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72421" h="6171591">
                <a:moveTo>
                  <a:pt x="5972421" y="0"/>
                </a:moveTo>
                <a:lnTo>
                  <a:pt x="5972421" y="6171591"/>
                </a:lnTo>
                <a:lnTo>
                  <a:pt x="4443" y="6171591"/>
                </a:lnTo>
                <a:lnTo>
                  <a:pt x="0" y="5995876"/>
                </a:lnTo>
                <a:cubicBezTo>
                  <a:pt x="0" y="2787602"/>
                  <a:pt x="2519544" y="167799"/>
                  <a:pt x="5687906" y="7194"/>
                </a:cubicBezTo>
                <a:close/>
              </a:path>
            </a:pathLst>
          </a:cu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256946B6-CE03-49EF-A3E1-DEF095BBAD3C}"/>
              </a:ext>
            </a:extLst>
          </p:cNvPr>
          <p:cNvSpPr/>
          <p:nvPr userDrawn="1"/>
        </p:nvSpPr>
        <p:spPr>
          <a:xfrm>
            <a:off x="8429693" y="3327164"/>
            <a:ext cx="2966507" cy="2966507"/>
          </a:xfrm>
          <a:prstGeom prst="rect">
            <a:avLst/>
          </a:prstGeom>
          <a:pattFill prst="wdDnDiag">
            <a:fgClr>
              <a:schemeClr val="tx1">
                <a:lumMod val="85000"/>
                <a:lumOff val="15000"/>
              </a:schemeClr>
            </a:fgClr>
            <a:bgClr>
              <a:srgbClr val="00B0F0"/>
            </a:bgClr>
          </a:pattFill>
          <a:ln>
            <a:noFill/>
          </a:ln>
          <a:effectLst>
            <a:glow>
              <a:schemeClr val="accent1">
                <a:alpha val="40000"/>
              </a:scheme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Lato" panose="020F0502020204030203" pitchFamily="34" charset="0"/>
            </a:endParaRPr>
          </a:p>
        </p:txBody>
      </p:sp>
      <p:sp>
        <p:nvSpPr>
          <p:cNvPr id="16" name="Picture Placeholder 56">
            <a:extLst>
              <a:ext uri="{FF2B5EF4-FFF2-40B4-BE49-F238E27FC236}">
                <a16:creationId xmlns:a16="http://schemas.microsoft.com/office/drawing/2014/main" id="{D4375667-9F77-42F3-BDA4-60DB3B7DFB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785215" y="389265"/>
            <a:ext cx="5195735" cy="5571209"/>
          </a:xfrm>
          <a:custGeom>
            <a:avLst/>
            <a:gdLst>
              <a:gd name="connsiteX0" fmla="*/ 5195735 w 5195735"/>
              <a:gd name="connsiteY0" fmla="*/ 0 h 5571209"/>
              <a:gd name="connsiteX1" fmla="*/ 5195735 w 5195735"/>
              <a:gd name="connsiteY1" fmla="*/ 5571209 h 5571209"/>
              <a:gd name="connsiteX2" fmla="*/ 0 w 5195735"/>
              <a:gd name="connsiteY2" fmla="*/ 5571209 h 5571209"/>
              <a:gd name="connsiteX3" fmla="*/ 16346 w 5195735"/>
              <a:gd name="connsiteY3" fmla="*/ 5349293 h 5571209"/>
              <a:gd name="connsiteX4" fmla="*/ 5089175 w 5195735"/>
              <a:gd name="connsiteY4" fmla="*/ 13285 h 5571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5735" h="5571209">
                <a:moveTo>
                  <a:pt x="5195735" y="0"/>
                </a:moveTo>
                <a:lnTo>
                  <a:pt x="5195735" y="5571209"/>
                </a:lnTo>
                <a:lnTo>
                  <a:pt x="0" y="5571209"/>
                </a:lnTo>
                <a:lnTo>
                  <a:pt x="16346" y="5349293"/>
                </a:lnTo>
                <a:cubicBezTo>
                  <a:pt x="285527" y="2612811"/>
                  <a:pt x="2394217" y="416395"/>
                  <a:pt x="5089175" y="13285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  <a:ln>
            <a:noFill/>
          </a:ln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2D09E80-226E-4D6D-9CA5-8F97F1CFB621}"/>
              </a:ext>
            </a:extLst>
          </p:cNvPr>
          <p:cNvSpPr/>
          <p:nvPr userDrawn="1"/>
        </p:nvSpPr>
        <p:spPr>
          <a:xfrm rot="18307734">
            <a:off x="6282429" y="1535763"/>
            <a:ext cx="12672497" cy="11157816"/>
          </a:xfrm>
          <a:prstGeom prst="ellipse">
            <a:avLst/>
          </a:pr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4646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8" dur="2300" fill="hold"/>
                                        <p:tgtEl>
                                          <p:spTgt spid="17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31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5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7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41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8" grpId="0" animBg="1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7" grpId="1" animBg="1"/>
    </p:bld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34CA8ED1-91B2-4C71-884C-DB47ABFEE3C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081666" y="757351"/>
            <a:ext cx="6259800" cy="5343297"/>
          </a:xfrm>
          <a:custGeom>
            <a:avLst/>
            <a:gdLst>
              <a:gd name="connsiteX0" fmla="*/ 278227 w 6806982"/>
              <a:gd name="connsiteY0" fmla="*/ 4981639 h 5343297"/>
              <a:gd name="connsiteX1" fmla="*/ 279487 w 6806982"/>
              <a:gd name="connsiteY1" fmla="*/ 4987513 h 5343297"/>
              <a:gd name="connsiteX2" fmla="*/ 283265 w 6806982"/>
              <a:gd name="connsiteY2" fmla="*/ 4991373 h 5343297"/>
              <a:gd name="connsiteX3" fmla="*/ 289978 w 6806982"/>
              <a:gd name="connsiteY3" fmla="*/ 4986000 h 5343297"/>
              <a:gd name="connsiteX4" fmla="*/ 794557 w 6806982"/>
              <a:gd name="connsiteY4" fmla="*/ 4959360 h 5343297"/>
              <a:gd name="connsiteX5" fmla="*/ 804298 w 6806982"/>
              <a:gd name="connsiteY5" fmla="*/ 4981851 h 5343297"/>
              <a:gd name="connsiteX6" fmla="*/ 798596 w 6806982"/>
              <a:gd name="connsiteY6" fmla="*/ 5005689 h 5343297"/>
              <a:gd name="connsiteX7" fmla="*/ 785715 w 6806982"/>
              <a:gd name="connsiteY7" fmla="*/ 5014966 h 5343297"/>
              <a:gd name="connsiteX8" fmla="*/ 766036 w 6806982"/>
              <a:gd name="connsiteY8" fmla="*/ 5023489 h 5343297"/>
              <a:gd name="connsiteX9" fmla="*/ 780297 w 6806982"/>
              <a:gd name="connsiteY9" fmla="*/ 4991424 h 5343297"/>
              <a:gd name="connsiteX10" fmla="*/ 794557 w 6806982"/>
              <a:gd name="connsiteY10" fmla="*/ 4959360 h 5343297"/>
              <a:gd name="connsiteX11" fmla="*/ 292993 w 6806982"/>
              <a:gd name="connsiteY11" fmla="*/ 4958807 h 5343297"/>
              <a:gd name="connsiteX12" fmla="*/ 293120 w 6806982"/>
              <a:gd name="connsiteY12" fmla="*/ 4964556 h 5343297"/>
              <a:gd name="connsiteX13" fmla="*/ 298031 w 6806982"/>
              <a:gd name="connsiteY13" fmla="*/ 4968541 h 5343297"/>
              <a:gd name="connsiteX14" fmla="*/ 301053 w 6806982"/>
              <a:gd name="connsiteY14" fmla="*/ 4968876 h 5343297"/>
              <a:gd name="connsiteX15" fmla="*/ 292993 w 6806982"/>
              <a:gd name="connsiteY15" fmla="*/ 4958807 h 5343297"/>
              <a:gd name="connsiteX16" fmla="*/ 563578 w 6806982"/>
              <a:gd name="connsiteY16" fmla="*/ 4945985 h 5343297"/>
              <a:gd name="connsiteX17" fmla="*/ 563329 w 6806982"/>
              <a:gd name="connsiteY17" fmla="*/ 4951693 h 5343297"/>
              <a:gd name="connsiteX18" fmla="*/ 565595 w 6806982"/>
              <a:gd name="connsiteY18" fmla="*/ 4955385 h 5343297"/>
              <a:gd name="connsiteX19" fmla="*/ 574994 w 6806982"/>
              <a:gd name="connsiteY19" fmla="*/ 4953368 h 5343297"/>
              <a:gd name="connsiteX20" fmla="*/ 636746 w 6806982"/>
              <a:gd name="connsiteY20" fmla="*/ 4865396 h 5343297"/>
              <a:gd name="connsiteX21" fmla="*/ 636874 w 6806982"/>
              <a:gd name="connsiteY21" fmla="*/ 4871145 h 5343297"/>
              <a:gd name="connsiteX22" fmla="*/ 641785 w 6806982"/>
              <a:gd name="connsiteY22" fmla="*/ 4875130 h 5343297"/>
              <a:gd name="connsiteX23" fmla="*/ 647828 w 6806982"/>
              <a:gd name="connsiteY23" fmla="*/ 4875800 h 5343297"/>
              <a:gd name="connsiteX24" fmla="*/ 644806 w 6806982"/>
              <a:gd name="connsiteY24" fmla="*/ 4868583 h 5343297"/>
              <a:gd name="connsiteX25" fmla="*/ 636746 w 6806982"/>
              <a:gd name="connsiteY25" fmla="*/ 4865396 h 5343297"/>
              <a:gd name="connsiteX26" fmla="*/ 844203 w 6806982"/>
              <a:gd name="connsiteY26" fmla="*/ 4787460 h 5343297"/>
              <a:gd name="connsiteX27" fmla="*/ 845296 w 6806982"/>
              <a:gd name="connsiteY27" fmla="*/ 4794846 h 5343297"/>
              <a:gd name="connsiteX28" fmla="*/ 848906 w 6806982"/>
              <a:gd name="connsiteY28" fmla="*/ 4800216 h 5343297"/>
              <a:gd name="connsiteX29" fmla="*/ 854571 w 6806982"/>
              <a:gd name="connsiteY29" fmla="*/ 4797403 h 5343297"/>
              <a:gd name="connsiteX30" fmla="*/ 855954 w 6806982"/>
              <a:gd name="connsiteY30" fmla="*/ 4791822 h 5343297"/>
              <a:gd name="connsiteX31" fmla="*/ 753878 w 6806982"/>
              <a:gd name="connsiteY31" fmla="*/ 4719331 h 5343297"/>
              <a:gd name="connsiteX32" fmla="*/ 732394 w 6806982"/>
              <a:gd name="connsiteY32" fmla="*/ 4726889 h 5343297"/>
              <a:gd name="connsiteX33" fmla="*/ 722999 w 6806982"/>
              <a:gd name="connsiteY33" fmla="*/ 4749552 h 5343297"/>
              <a:gd name="connsiteX34" fmla="*/ 722664 w 6806982"/>
              <a:gd name="connsiteY34" fmla="*/ 4752573 h 5343297"/>
              <a:gd name="connsiteX35" fmla="*/ 715069 w 6806982"/>
              <a:gd name="connsiteY35" fmla="*/ 4752115 h 5343297"/>
              <a:gd name="connsiteX36" fmla="*/ 707221 w 6806982"/>
              <a:gd name="connsiteY36" fmla="*/ 4753921 h 5343297"/>
              <a:gd name="connsiteX37" fmla="*/ 719224 w 6806982"/>
              <a:gd name="connsiteY37" fmla="*/ 4759457 h 5343297"/>
              <a:gd name="connsiteX38" fmla="*/ 733746 w 6806982"/>
              <a:gd name="connsiteY38" fmla="*/ 4762979 h 5343297"/>
              <a:gd name="connsiteX39" fmla="*/ 753551 w 6806982"/>
              <a:gd name="connsiteY39" fmla="*/ 4749881 h 5343297"/>
              <a:gd name="connsiteX40" fmla="*/ 744860 w 6806982"/>
              <a:gd name="connsiteY40" fmla="*/ 4742035 h 5343297"/>
              <a:gd name="connsiteX41" fmla="*/ 743473 w 6806982"/>
              <a:gd name="connsiteY41" fmla="*/ 4730412 h 5343297"/>
              <a:gd name="connsiteX42" fmla="*/ 533981 w 6806982"/>
              <a:gd name="connsiteY42" fmla="*/ 4716360 h 5343297"/>
              <a:gd name="connsiteX43" fmla="*/ 532306 w 6806982"/>
              <a:gd name="connsiteY43" fmla="*/ 4731468 h 5343297"/>
              <a:gd name="connsiteX44" fmla="*/ 535205 w 6806982"/>
              <a:gd name="connsiteY44" fmla="*/ 4739819 h 5343297"/>
              <a:gd name="connsiteX45" fmla="*/ 543388 w 6806982"/>
              <a:gd name="connsiteY45" fmla="*/ 4741873 h 5343297"/>
              <a:gd name="connsiteX46" fmla="*/ 924754 w 6806982"/>
              <a:gd name="connsiteY46" fmla="*/ 4695455 h 5343297"/>
              <a:gd name="connsiteX47" fmla="*/ 906040 w 6806982"/>
              <a:gd name="connsiteY47" fmla="*/ 4709055 h 5343297"/>
              <a:gd name="connsiteX48" fmla="*/ 901935 w 6806982"/>
              <a:gd name="connsiteY48" fmla="*/ 4735746 h 5343297"/>
              <a:gd name="connsiteX49" fmla="*/ 886953 w 6806982"/>
              <a:gd name="connsiteY49" fmla="*/ 4736379 h 5343297"/>
              <a:gd name="connsiteX50" fmla="*/ 873736 w 6806982"/>
              <a:gd name="connsiteY50" fmla="*/ 4741796 h 5343297"/>
              <a:gd name="connsiteX51" fmla="*/ 876763 w 6806982"/>
              <a:gd name="connsiteY51" fmla="*/ 4769659 h 5343297"/>
              <a:gd name="connsiteX52" fmla="*/ 888844 w 6806982"/>
              <a:gd name="connsiteY52" fmla="*/ 4746912 h 5343297"/>
              <a:gd name="connsiteX53" fmla="*/ 910999 w 6806982"/>
              <a:gd name="connsiteY53" fmla="*/ 4736751 h 5343297"/>
              <a:gd name="connsiteX54" fmla="*/ 917876 w 6806982"/>
              <a:gd name="connsiteY54" fmla="*/ 4716102 h 5343297"/>
              <a:gd name="connsiteX55" fmla="*/ 924754 w 6806982"/>
              <a:gd name="connsiteY55" fmla="*/ 4695455 h 5343297"/>
              <a:gd name="connsiteX56" fmla="*/ 567882 w 6806982"/>
              <a:gd name="connsiteY56" fmla="*/ 4686473 h 5343297"/>
              <a:gd name="connsiteX57" fmla="*/ 564693 w 6806982"/>
              <a:gd name="connsiteY57" fmla="*/ 4687649 h 5343297"/>
              <a:gd name="connsiteX58" fmla="*/ 561505 w 6806982"/>
              <a:gd name="connsiteY58" fmla="*/ 4688826 h 5343297"/>
              <a:gd name="connsiteX59" fmla="*/ 562598 w 6806982"/>
              <a:gd name="connsiteY59" fmla="*/ 4696211 h 5343297"/>
              <a:gd name="connsiteX60" fmla="*/ 566208 w 6806982"/>
              <a:gd name="connsiteY60" fmla="*/ 4701582 h 5343297"/>
              <a:gd name="connsiteX61" fmla="*/ 571873 w 6806982"/>
              <a:gd name="connsiteY61" fmla="*/ 4698769 h 5343297"/>
              <a:gd name="connsiteX62" fmla="*/ 573256 w 6806982"/>
              <a:gd name="connsiteY62" fmla="*/ 4693187 h 5343297"/>
              <a:gd name="connsiteX63" fmla="*/ 567882 w 6806982"/>
              <a:gd name="connsiteY63" fmla="*/ 4686473 h 5343297"/>
              <a:gd name="connsiteX64" fmla="*/ 803543 w 6806982"/>
              <a:gd name="connsiteY64" fmla="*/ 4630018 h 5343297"/>
              <a:gd name="connsiteX65" fmla="*/ 797543 w 6806982"/>
              <a:gd name="connsiteY65" fmla="*/ 4635852 h 5343297"/>
              <a:gd name="connsiteX66" fmla="*/ 795825 w 6806982"/>
              <a:gd name="connsiteY66" fmla="*/ 4644455 h 5343297"/>
              <a:gd name="connsiteX67" fmla="*/ 787563 w 6806982"/>
              <a:gd name="connsiteY67" fmla="*/ 4663804 h 5343297"/>
              <a:gd name="connsiteX68" fmla="*/ 770989 w 6806982"/>
              <a:gd name="connsiteY68" fmla="*/ 4675347 h 5343297"/>
              <a:gd name="connsiteX69" fmla="*/ 764113 w 6806982"/>
              <a:gd name="connsiteY69" fmla="*/ 4695995 h 5343297"/>
              <a:gd name="connsiteX70" fmla="*/ 757235 w 6806982"/>
              <a:gd name="connsiteY70" fmla="*/ 4716644 h 5343297"/>
              <a:gd name="connsiteX71" fmla="*/ 784378 w 6806982"/>
              <a:gd name="connsiteY71" fmla="*/ 4685626 h 5343297"/>
              <a:gd name="connsiteX72" fmla="*/ 807241 w 6806982"/>
              <a:gd name="connsiteY72" fmla="*/ 4651838 h 5343297"/>
              <a:gd name="connsiteX73" fmla="*/ 806651 w 6806982"/>
              <a:gd name="connsiteY73" fmla="*/ 4639921 h 5343297"/>
              <a:gd name="connsiteX74" fmla="*/ 803543 w 6806982"/>
              <a:gd name="connsiteY74" fmla="*/ 4630018 h 5343297"/>
              <a:gd name="connsiteX75" fmla="*/ 616201 w 6806982"/>
              <a:gd name="connsiteY75" fmla="*/ 4581718 h 5343297"/>
              <a:gd name="connsiteX76" fmla="*/ 600094 w 6806982"/>
              <a:gd name="connsiteY76" fmla="*/ 4616637 h 5343297"/>
              <a:gd name="connsiteX77" fmla="*/ 594010 w 6806982"/>
              <a:gd name="connsiteY77" fmla="*/ 4616344 h 5343297"/>
              <a:gd name="connsiteX78" fmla="*/ 587674 w 6806982"/>
              <a:gd name="connsiteY78" fmla="*/ 4618318 h 5343297"/>
              <a:gd name="connsiteX79" fmla="*/ 596363 w 6806982"/>
              <a:gd name="connsiteY79" fmla="*/ 4629604 h 5343297"/>
              <a:gd name="connsiteX80" fmla="*/ 609835 w 6806982"/>
              <a:gd name="connsiteY80" fmla="*/ 4639127 h 5343297"/>
              <a:gd name="connsiteX81" fmla="*/ 634338 w 6806982"/>
              <a:gd name="connsiteY81" fmla="*/ 4611257 h 5343297"/>
              <a:gd name="connsiteX82" fmla="*/ 670228 w 6806982"/>
              <a:gd name="connsiteY82" fmla="*/ 4480654 h 5343297"/>
              <a:gd name="connsiteX83" fmla="*/ 628617 w 6806982"/>
              <a:gd name="connsiteY83" fmla="*/ 4552507 h 5343297"/>
              <a:gd name="connsiteX84" fmla="*/ 635629 w 6806982"/>
              <a:gd name="connsiteY84" fmla="*/ 4568579 h 5343297"/>
              <a:gd name="connsiteX85" fmla="*/ 650443 w 6806982"/>
              <a:gd name="connsiteY85" fmla="*/ 4576338 h 5343297"/>
              <a:gd name="connsiteX86" fmla="*/ 667891 w 6806982"/>
              <a:gd name="connsiteY86" fmla="*/ 4536216 h 5343297"/>
              <a:gd name="connsiteX87" fmla="*/ 689370 w 6806982"/>
              <a:gd name="connsiteY87" fmla="*/ 4501128 h 5343297"/>
              <a:gd name="connsiteX88" fmla="*/ 1101272 w 6806982"/>
              <a:gd name="connsiteY88" fmla="*/ 4399980 h 5343297"/>
              <a:gd name="connsiteX89" fmla="*/ 1072744 w 6806982"/>
              <a:gd name="connsiteY89" fmla="*/ 4436580 h 5343297"/>
              <a:gd name="connsiteX90" fmla="*/ 1078125 w 6806982"/>
              <a:gd name="connsiteY90" fmla="*/ 4470823 h 5343297"/>
              <a:gd name="connsiteX91" fmla="*/ 1072375 w 6806982"/>
              <a:gd name="connsiteY91" fmla="*/ 4470950 h 5343297"/>
              <a:gd name="connsiteX92" fmla="*/ 1068390 w 6806982"/>
              <a:gd name="connsiteY92" fmla="*/ 4475860 h 5343297"/>
              <a:gd name="connsiteX93" fmla="*/ 1070783 w 6806982"/>
              <a:gd name="connsiteY93" fmla="*/ 4485302 h 5343297"/>
              <a:gd name="connsiteX94" fmla="*/ 1075445 w 6806982"/>
              <a:gd name="connsiteY94" fmla="*/ 4494996 h 5343297"/>
              <a:gd name="connsiteX95" fmla="*/ 1095590 w 6806982"/>
              <a:gd name="connsiteY95" fmla="*/ 4506405 h 5343297"/>
              <a:gd name="connsiteX96" fmla="*/ 1099617 w 6806982"/>
              <a:gd name="connsiteY96" fmla="*/ 4497676 h 5343297"/>
              <a:gd name="connsiteX97" fmla="*/ 1085849 w 6806982"/>
              <a:gd name="connsiteY97" fmla="*/ 4483914 h 5343297"/>
              <a:gd name="connsiteX98" fmla="*/ 1089917 w 6806982"/>
              <a:gd name="connsiteY98" fmla="*/ 4471365 h 5343297"/>
              <a:gd name="connsiteX99" fmla="*/ 1100280 w 6806982"/>
              <a:gd name="connsiteY99" fmla="*/ 4464103 h 5343297"/>
              <a:gd name="connsiteX100" fmla="*/ 1104176 w 6806982"/>
              <a:gd name="connsiteY100" fmla="*/ 4432418 h 5343297"/>
              <a:gd name="connsiteX101" fmla="*/ 1101272 w 6806982"/>
              <a:gd name="connsiteY101" fmla="*/ 4399980 h 5343297"/>
              <a:gd name="connsiteX102" fmla="*/ 739363 w 6806982"/>
              <a:gd name="connsiteY102" fmla="*/ 4381265 h 5343297"/>
              <a:gd name="connsiteX103" fmla="*/ 722245 w 6806982"/>
              <a:gd name="connsiteY103" fmla="*/ 4397719 h 5343297"/>
              <a:gd name="connsiteX104" fmla="*/ 721240 w 6806982"/>
              <a:gd name="connsiteY104" fmla="*/ 4406784 h 5343297"/>
              <a:gd name="connsiteX105" fmla="*/ 727283 w 6806982"/>
              <a:gd name="connsiteY105" fmla="*/ 4407454 h 5343297"/>
              <a:gd name="connsiteX106" fmla="*/ 739538 w 6806982"/>
              <a:gd name="connsiteY106" fmla="*/ 4407283 h 5343297"/>
              <a:gd name="connsiteX107" fmla="*/ 743732 w 6806982"/>
              <a:gd name="connsiteY107" fmla="*/ 4397043 h 5343297"/>
              <a:gd name="connsiteX108" fmla="*/ 777960 w 6806982"/>
              <a:gd name="connsiteY108" fmla="*/ 4336606 h 5343297"/>
              <a:gd name="connsiteX109" fmla="*/ 770577 w 6806982"/>
              <a:gd name="connsiteY109" fmla="*/ 4348022 h 5343297"/>
              <a:gd name="connsiteX110" fmla="*/ 777625 w 6806982"/>
              <a:gd name="connsiteY110" fmla="*/ 4339627 h 5343297"/>
              <a:gd name="connsiteX111" fmla="*/ 1717009 w 6806982"/>
              <a:gd name="connsiteY111" fmla="*/ 4335655 h 5343297"/>
              <a:gd name="connsiteX112" fmla="*/ 1718270 w 6806982"/>
              <a:gd name="connsiteY112" fmla="*/ 4341529 h 5343297"/>
              <a:gd name="connsiteX113" fmla="*/ 1722047 w 6806982"/>
              <a:gd name="connsiteY113" fmla="*/ 4345389 h 5343297"/>
              <a:gd name="connsiteX114" fmla="*/ 1728760 w 6806982"/>
              <a:gd name="connsiteY114" fmla="*/ 4340017 h 5343297"/>
              <a:gd name="connsiteX115" fmla="*/ 2233339 w 6806982"/>
              <a:gd name="connsiteY115" fmla="*/ 4313376 h 5343297"/>
              <a:gd name="connsiteX116" fmla="*/ 2243080 w 6806982"/>
              <a:gd name="connsiteY116" fmla="*/ 4335866 h 5343297"/>
              <a:gd name="connsiteX117" fmla="*/ 2237378 w 6806982"/>
              <a:gd name="connsiteY117" fmla="*/ 4359704 h 5343297"/>
              <a:gd name="connsiteX118" fmla="*/ 2224498 w 6806982"/>
              <a:gd name="connsiteY118" fmla="*/ 4368981 h 5343297"/>
              <a:gd name="connsiteX119" fmla="*/ 2204817 w 6806982"/>
              <a:gd name="connsiteY119" fmla="*/ 4377505 h 5343297"/>
              <a:gd name="connsiteX120" fmla="*/ 2219079 w 6806982"/>
              <a:gd name="connsiteY120" fmla="*/ 4345440 h 5343297"/>
              <a:gd name="connsiteX121" fmla="*/ 2233339 w 6806982"/>
              <a:gd name="connsiteY121" fmla="*/ 4313376 h 5343297"/>
              <a:gd name="connsiteX122" fmla="*/ 1731775 w 6806982"/>
              <a:gd name="connsiteY122" fmla="*/ 4312822 h 5343297"/>
              <a:gd name="connsiteX123" fmla="*/ 1731903 w 6806982"/>
              <a:gd name="connsiteY123" fmla="*/ 4318571 h 5343297"/>
              <a:gd name="connsiteX124" fmla="*/ 1736813 w 6806982"/>
              <a:gd name="connsiteY124" fmla="*/ 4322557 h 5343297"/>
              <a:gd name="connsiteX125" fmla="*/ 1739835 w 6806982"/>
              <a:gd name="connsiteY125" fmla="*/ 4322892 h 5343297"/>
              <a:gd name="connsiteX126" fmla="*/ 1731775 w 6806982"/>
              <a:gd name="connsiteY126" fmla="*/ 4312822 h 5343297"/>
              <a:gd name="connsiteX127" fmla="*/ 2002361 w 6806982"/>
              <a:gd name="connsiteY127" fmla="*/ 4300002 h 5343297"/>
              <a:gd name="connsiteX128" fmla="*/ 2002111 w 6806982"/>
              <a:gd name="connsiteY128" fmla="*/ 4305708 h 5343297"/>
              <a:gd name="connsiteX129" fmla="*/ 2004377 w 6806982"/>
              <a:gd name="connsiteY129" fmla="*/ 4309402 h 5343297"/>
              <a:gd name="connsiteX130" fmla="*/ 2013777 w 6806982"/>
              <a:gd name="connsiteY130" fmla="*/ 4307385 h 5343297"/>
              <a:gd name="connsiteX131" fmla="*/ 1463398 w 6806982"/>
              <a:gd name="connsiteY131" fmla="*/ 4251904 h 5343297"/>
              <a:gd name="connsiteX132" fmla="*/ 1463147 w 6806982"/>
              <a:gd name="connsiteY132" fmla="*/ 4257611 h 5343297"/>
              <a:gd name="connsiteX133" fmla="*/ 1465414 w 6806982"/>
              <a:gd name="connsiteY133" fmla="*/ 4261303 h 5343297"/>
              <a:gd name="connsiteX134" fmla="*/ 1474814 w 6806982"/>
              <a:gd name="connsiteY134" fmla="*/ 4259287 h 5343297"/>
              <a:gd name="connsiteX135" fmla="*/ 2075529 w 6806982"/>
              <a:gd name="connsiteY135" fmla="*/ 4219411 h 5343297"/>
              <a:gd name="connsiteX136" fmla="*/ 2075656 w 6806982"/>
              <a:gd name="connsiteY136" fmla="*/ 4225160 h 5343297"/>
              <a:gd name="connsiteX137" fmla="*/ 2080568 w 6806982"/>
              <a:gd name="connsiteY137" fmla="*/ 4229146 h 5343297"/>
              <a:gd name="connsiteX138" fmla="*/ 2086611 w 6806982"/>
              <a:gd name="connsiteY138" fmla="*/ 4229816 h 5343297"/>
              <a:gd name="connsiteX139" fmla="*/ 2083587 w 6806982"/>
              <a:gd name="connsiteY139" fmla="*/ 4222599 h 5343297"/>
              <a:gd name="connsiteX140" fmla="*/ 2075529 w 6806982"/>
              <a:gd name="connsiteY140" fmla="*/ 4219411 h 5343297"/>
              <a:gd name="connsiteX141" fmla="*/ 1536565 w 6806982"/>
              <a:gd name="connsiteY141" fmla="*/ 4171314 h 5343297"/>
              <a:gd name="connsiteX142" fmla="*/ 1536693 w 6806982"/>
              <a:gd name="connsiteY142" fmla="*/ 4177063 h 5343297"/>
              <a:gd name="connsiteX143" fmla="*/ 1541604 w 6806982"/>
              <a:gd name="connsiteY143" fmla="*/ 4181048 h 5343297"/>
              <a:gd name="connsiteX144" fmla="*/ 1547647 w 6806982"/>
              <a:gd name="connsiteY144" fmla="*/ 4181718 h 5343297"/>
              <a:gd name="connsiteX145" fmla="*/ 1544624 w 6806982"/>
              <a:gd name="connsiteY145" fmla="*/ 4174501 h 5343297"/>
              <a:gd name="connsiteX146" fmla="*/ 1536565 w 6806982"/>
              <a:gd name="connsiteY146" fmla="*/ 4171314 h 5343297"/>
              <a:gd name="connsiteX147" fmla="*/ 1357615 w 6806982"/>
              <a:gd name="connsiteY147" fmla="*/ 4150024 h 5343297"/>
              <a:gd name="connsiteX148" fmla="*/ 1350325 w 6806982"/>
              <a:gd name="connsiteY148" fmla="*/ 4164811 h 5343297"/>
              <a:gd name="connsiteX149" fmla="*/ 1327415 w 6806982"/>
              <a:gd name="connsiteY149" fmla="*/ 4181771 h 5343297"/>
              <a:gd name="connsiteX150" fmla="*/ 1324491 w 6806982"/>
              <a:gd name="connsiteY150" fmla="*/ 4208149 h 5343297"/>
              <a:gd name="connsiteX151" fmla="*/ 1333545 w 6806982"/>
              <a:gd name="connsiteY151" fmla="*/ 4208566 h 5343297"/>
              <a:gd name="connsiteX152" fmla="*/ 1342392 w 6806982"/>
              <a:gd name="connsiteY152" fmla="*/ 4180489 h 5343297"/>
              <a:gd name="connsiteX153" fmla="*/ 1358040 w 6806982"/>
              <a:gd name="connsiteY153" fmla="*/ 4153167 h 5343297"/>
              <a:gd name="connsiteX154" fmla="*/ 2282985 w 6806982"/>
              <a:gd name="connsiteY154" fmla="*/ 4141476 h 5343297"/>
              <a:gd name="connsiteX155" fmla="*/ 2284078 w 6806982"/>
              <a:gd name="connsiteY155" fmla="*/ 4148861 h 5343297"/>
              <a:gd name="connsiteX156" fmla="*/ 2287688 w 6806982"/>
              <a:gd name="connsiteY156" fmla="*/ 4154232 h 5343297"/>
              <a:gd name="connsiteX157" fmla="*/ 2293353 w 6806982"/>
              <a:gd name="connsiteY157" fmla="*/ 4151419 h 5343297"/>
              <a:gd name="connsiteX158" fmla="*/ 2294736 w 6806982"/>
              <a:gd name="connsiteY158" fmla="*/ 4145838 h 5343297"/>
              <a:gd name="connsiteX159" fmla="*/ 1403077 w 6806982"/>
              <a:gd name="connsiteY159" fmla="*/ 4101892 h 5343297"/>
              <a:gd name="connsiteX160" fmla="*/ 1388965 w 6806982"/>
              <a:gd name="connsiteY160" fmla="*/ 4143213 h 5343297"/>
              <a:gd name="connsiteX161" fmla="*/ 1361403 w 6806982"/>
              <a:gd name="connsiteY161" fmla="*/ 4178009 h 5343297"/>
              <a:gd name="connsiteX162" fmla="*/ 1366403 w 6806982"/>
              <a:gd name="connsiteY162" fmla="*/ 4205327 h 5343297"/>
              <a:gd name="connsiteX163" fmla="*/ 1367343 w 6806982"/>
              <a:gd name="connsiteY163" fmla="*/ 4213233 h 5343297"/>
              <a:gd name="connsiteX164" fmla="*/ 1373768 w 6806982"/>
              <a:gd name="connsiteY164" fmla="*/ 4193886 h 5343297"/>
              <a:gd name="connsiteX165" fmla="*/ 1379452 w 6806982"/>
              <a:gd name="connsiteY165" fmla="*/ 4181423 h 5343297"/>
              <a:gd name="connsiteX166" fmla="*/ 1390610 w 6806982"/>
              <a:gd name="connsiteY166" fmla="*/ 4163542 h 5343297"/>
              <a:gd name="connsiteX167" fmla="*/ 1393206 w 6806982"/>
              <a:gd name="connsiteY167" fmla="*/ 4140126 h 5343297"/>
              <a:gd name="connsiteX168" fmla="*/ 1403738 w 6806982"/>
              <a:gd name="connsiteY168" fmla="*/ 4131352 h 5343297"/>
              <a:gd name="connsiteX169" fmla="*/ 1407973 w 6806982"/>
              <a:gd name="connsiteY169" fmla="*/ 4117293 h 5343297"/>
              <a:gd name="connsiteX170" fmla="*/ 1403438 w 6806982"/>
              <a:gd name="connsiteY170" fmla="*/ 4103026 h 5343297"/>
              <a:gd name="connsiteX171" fmla="*/ 1398901 w 6806982"/>
              <a:gd name="connsiteY171" fmla="*/ 4088760 h 5343297"/>
              <a:gd name="connsiteX172" fmla="*/ 1395855 w 6806982"/>
              <a:gd name="connsiteY172" fmla="*/ 4090329 h 5343297"/>
              <a:gd name="connsiteX173" fmla="*/ 1401738 w 6806982"/>
              <a:gd name="connsiteY173" fmla="*/ 4097682 h 5343297"/>
              <a:gd name="connsiteX174" fmla="*/ 2192661 w 6806982"/>
              <a:gd name="connsiteY174" fmla="*/ 4073347 h 5343297"/>
              <a:gd name="connsiteX175" fmla="*/ 2171176 w 6806982"/>
              <a:gd name="connsiteY175" fmla="*/ 4080905 h 5343297"/>
              <a:gd name="connsiteX176" fmla="*/ 2161782 w 6806982"/>
              <a:gd name="connsiteY176" fmla="*/ 4103569 h 5343297"/>
              <a:gd name="connsiteX177" fmla="*/ 2161447 w 6806982"/>
              <a:gd name="connsiteY177" fmla="*/ 4106590 h 5343297"/>
              <a:gd name="connsiteX178" fmla="*/ 2153851 w 6806982"/>
              <a:gd name="connsiteY178" fmla="*/ 4106130 h 5343297"/>
              <a:gd name="connsiteX179" fmla="*/ 2146004 w 6806982"/>
              <a:gd name="connsiteY179" fmla="*/ 4107938 h 5343297"/>
              <a:gd name="connsiteX180" fmla="*/ 2158007 w 6806982"/>
              <a:gd name="connsiteY180" fmla="*/ 4113473 h 5343297"/>
              <a:gd name="connsiteX181" fmla="*/ 2172527 w 6806982"/>
              <a:gd name="connsiteY181" fmla="*/ 4116996 h 5343297"/>
              <a:gd name="connsiteX182" fmla="*/ 2178985 w 6806982"/>
              <a:gd name="connsiteY182" fmla="*/ 4112723 h 5343297"/>
              <a:gd name="connsiteX183" fmla="*/ 2186969 w 6806982"/>
              <a:gd name="connsiteY183" fmla="*/ 4099055 h 5343297"/>
              <a:gd name="connsiteX184" fmla="*/ 2183643 w 6806982"/>
              <a:gd name="connsiteY184" fmla="*/ 4096051 h 5343297"/>
              <a:gd name="connsiteX185" fmla="*/ 2182256 w 6806982"/>
              <a:gd name="connsiteY185" fmla="*/ 4084427 h 5343297"/>
              <a:gd name="connsiteX186" fmla="*/ 1972764 w 6806982"/>
              <a:gd name="connsiteY186" fmla="*/ 4070377 h 5343297"/>
              <a:gd name="connsiteX187" fmla="*/ 1971089 w 6806982"/>
              <a:gd name="connsiteY187" fmla="*/ 4085484 h 5343297"/>
              <a:gd name="connsiteX188" fmla="*/ 1973986 w 6806982"/>
              <a:gd name="connsiteY188" fmla="*/ 4093835 h 5343297"/>
              <a:gd name="connsiteX189" fmla="*/ 1982170 w 6806982"/>
              <a:gd name="connsiteY189" fmla="*/ 4095889 h 5343297"/>
              <a:gd name="connsiteX190" fmla="*/ 2363536 w 6806982"/>
              <a:gd name="connsiteY190" fmla="*/ 4049471 h 5343297"/>
              <a:gd name="connsiteX191" fmla="*/ 2344823 w 6806982"/>
              <a:gd name="connsiteY191" fmla="*/ 4063071 h 5343297"/>
              <a:gd name="connsiteX192" fmla="*/ 2340717 w 6806982"/>
              <a:gd name="connsiteY192" fmla="*/ 4089762 h 5343297"/>
              <a:gd name="connsiteX193" fmla="*/ 2325735 w 6806982"/>
              <a:gd name="connsiteY193" fmla="*/ 4090395 h 5343297"/>
              <a:gd name="connsiteX194" fmla="*/ 2312517 w 6806982"/>
              <a:gd name="connsiteY194" fmla="*/ 4095811 h 5343297"/>
              <a:gd name="connsiteX195" fmla="*/ 2315545 w 6806982"/>
              <a:gd name="connsiteY195" fmla="*/ 4123676 h 5343297"/>
              <a:gd name="connsiteX196" fmla="*/ 2327626 w 6806982"/>
              <a:gd name="connsiteY196" fmla="*/ 4100927 h 5343297"/>
              <a:gd name="connsiteX197" fmla="*/ 2349781 w 6806982"/>
              <a:gd name="connsiteY197" fmla="*/ 4090767 h 5343297"/>
              <a:gd name="connsiteX198" fmla="*/ 2356659 w 6806982"/>
              <a:gd name="connsiteY198" fmla="*/ 4070118 h 5343297"/>
              <a:gd name="connsiteX199" fmla="*/ 2363536 w 6806982"/>
              <a:gd name="connsiteY199" fmla="*/ 4049471 h 5343297"/>
              <a:gd name="connsiteX200" fmla="*/ 2971060 w 6806982"/>
              <a:gd name="connsiteY200" fmla="*/ 4041436 h 5343297"/>
              <a:gd name="connsiteX201" fmla="*/ 2972321 w 6806982"/>
              <a:gd name="connsiteY201" fmla="*/ 4047311 h 5343297"/>
              <a:gd name="connsiteX202" fmla="*/ 2976098 w 6806982"/>
              <a:gd name="connsiteY202" fmla="*/ 4051171 h 5343297"/>
              <a:gd name="connsiteX203" fmla="*/ 2982811 w 6806982"/>
              <a:gd name="connsiteY203" fmla="*/ 4045798 h 5343297"/>
              <a:gd name="connsiteX204" fmla="*/ 2006665 w 6806982"/>
              <a:gd name="connsiteY204" fmla="*/ 4040489 h 5343297"/>
              <a:gd name="connsiteX205" fmla="*/ 2003476 w 6806982"/>
              <a:gd name="connsiteY205" fmla="*/ 4041665 h 5343297"/>
              <a:gd name="connsiteX206" fmla="*/ 2000287 w 6806982"/>
              <a:gd name="connsiteY206" fmla="*/ 4042842 h 5343297"/>
              <a:gd name="connsiteX207" fmla="*/ 2001380 w 6806982"/>
              <a:gd name="connsiteY207" fmla="*/ 4050227 h 5343297"/>
              <a:gd name="connsiteX208" fmla="*/ 2004990 w 6806982"/>
              <a:gd name="connsiteY208" fmla="*/ 4055597 h 5343297"/>
              <a:gd name="connsiteX209" fmla="*/ 2010654 w 6806982"/>
              <a:gd name="connsiteY209" fmla="*/ 4052785 h 5343297"/>
              <a:gd name="connsiteX210" fmla="*/ 2012038 w 6806982"/>
              <a:gd name="connsiteY210" fmla="*/ 4047203 h 5343297"/>
              <a:gd name="connsiteX211" fmla="*/ 2006665 w 6806982"/>
              <a:gd name="connsiteY211" fmla="*/ 4040489 h 5343297"/>
              <a:gd name="connsiteX212" fmla="*/ 1438292 w 6806982"/>
              <a:gd name="connsiteY212" fmla="*/ 4034461 h 5343297"/>
              <a:gd name="connsiteX213" fmla="*/ 1435227 w 6806982"/>
              <a:gd name="connsiteY213" fmla="*/ 4036318 h 5343297"/>
              <a:gd name="connsiteX214" fmla="*/ 1433372 w 6806982"/>
              <a:gd name="connsiteY214" fmla="*/ 4040977 h 5343297"/>
              <a:gd name="connsiteX215" fmla="*/ 1435023 w 6806982"/>
              <a:gd name="connsiteY215" fmla="*/ 4045737 h 5343297"/>
              <a:gd name="connsiteX216" fmla="*/ 1443207 w 6806982"/>
              <a:gd name="connsiteY216" fmla="*/ 4047792 h 5343297"/>
              <a:gd name="connsiteX217" fmla="*/ 1653698 w 6806982"/>
              <a:gd name="connsiteY217" fmla="*/ 4025249 h 5343297"/>
              <a:gd name="connsiteX218" fmla="*/ 1632213 w 6806982"/>
              <a:gd name="connsiteY218" fmla="*/ 4032807 h 5343297"/>
              <a:gd name="connsiteX219" fmla="*/ 1622818 w 6806982"/>
              <a:gd name="connsiteY219" fmla="*/ 4055470 h 5343297"/>
              <a:gd name="connsiteX220" fmla="*/ 1622483 w 6806982"/>
              <a:gd name="connsiteY220" fmla="*/ 4058492 h 5343297"/>
              <a:gd name="connsiteX221" fmla="*/ 1614888 w 6806982"/>
              <a:gd name="connsiteY221" fmla="*/ 4058033 h 5343297"/>
              <a:gd name="connsiteX222" fmla="*/ 1607041 w 6806982"/>
              <a:gd name="connsiteY222" fmla="*/ 4059839 h 5343297"/>
              <a:gd name="connsiteX223" fmla="*/ 1619044 w 6806982"/>
              <a:gd name="connsiteY223" fmla="*/ 4065376 h 5343297"/>
              <a:gd name="connsiteX224" fmla="*/ 1633564 w 6806982"/>
              <a:gd name="connsiteY224" fmla="*/ 4068897 h 5343297"/>
              <a:gd name="connsiteX225" fmla="*/ 1653369 w 6806982"/>
              <a:gd name="connsiteY225" fmla="*/ 4055799 h 5343297"/>
              <a:gd name="connsiteX226" fmla="*/ 1644680 w 6806982"/>
              <a:gd name="connsiteY226" fmla="*/ 4047953 h 5343297"/>
              <a:gd name="connsiteX227" fmla="*/ 1643292 w 6806982"/>
              <a:gd name="connsiteY227" fmla="*/ 4036330 h 5343297"/>
              <a:gd name="connsiteX228" fmla="*/ 2216269 w 6806982"/>
              <a:gd name="connsiteY228" fmla="*/ 4024838 h 5343297"/>
              <a:gd name="connsiteX229" fmla="*/ 2209772 w 6806982"/>
              <a:gd name="connsiteY229" fmla="*/ 4029363 h 5343297"/>
              <a:gd name="connsiteX230" fmla="*/ 2202895 w 6806982"/>
              <a:gd name="connsiteY230" fmla="*/ 4050011 h 5343297"/>
              <a:gd name="connsiteX231" fmla="*/ 2198322 w 6806982"/>
              <a:gd name="connsiteY231" fmla="*/ 4063740 h 5343297"/>
              <a:gd name="connsiteX232" fmla="*/ 2208205 w 6806982"/>
              <a:gd name="connsiteY232" fmla="*/ 4055356 h 5343297"/>
              <a:gd name="connsiteX233" fmla="*/ 3487390 w 6806982"/>
              <a:gd name="connsiteY233" fmla="*/ 4019158 h 5343297"/>
              <a:gd name="connsiteX234" fmla="*/ 3497131 w 6806982"/>
              <a:gd name="connsiteY234" fmla="*/ 4041649 h 5343297"/>
              <a:gd name="connsiteX235" fmla="*/ 3491429 w 6806982"/>
              <a:gd name="connsiteY235" fmla="*/ 4065486 h 5343297"/>
              <a:gd name="connsiteX236" fmla="*/ 3478548 w 6806982"/>
              <a:gd name="connsiteY236" fmla="*/ 4074764 h 5343297"/>
              <a:gd name="connsiteX237" fmla="*/ 3458868 w 6806982"/>
              <a:gd name="connsiteY237" fmla="*/ 4083287 h 5343297"/>
              <a:gd name="connsiteX238" fmla="*/ 3473130 w 6806982"/>
              <a:gd name="connsiteY238" fmla="*/ 4051222 h 5343297"/>
              <a:gd name="connsiteX239" fmla="*/ 3487390 w 6806982"/>
              <a:gd name="connsiteY239" fmla="*/ 4019158 h 5343297"/>
              <a:gd name="connsiteX240" fmla="*/ 2985826 w 6806982"/>
              <a:gd name="connsiteY240" fmla="*/ 4018604 h 5343297"/>
              <a:gd name="connsiteX241" fmla="*/ 2985953 w 6806982"/>
              <a:gd name="connsiteY241" fmla="*/ 4024353 h 5343297"/>
              <a:gd name="connsiteX242" fmla="*/ 2990864 w 6806982"/>
              <a:gd name="connsiteY242" fmla="*/ 4028339 h 5343297"/>
              <a:gd name="connsiteX243" fmla="*/ 2993886 w 6806982"/>
              <a:gd name="connsiteY243" fmla="*/ 4028674 h 5343297"/>
              <a:gd name="connsiteX244" fmla="*/ 2985826 w 6806982"/>
              <a:gd name="connsiteY244" fmla="*/ 4018604 h 5343297"/>
              <a:gd name="connsiteX245" fmla="*/ 3256412 w 6806982"/>
              <a:gd name="connsiteY245" fmla="*/ 4005783 h 5343297"/>
              <a:gd name="connsiteX246" fmla="*/ 3256162 w 6806982"/>
              <a:gd name="connsiteY246" fmla="*/ 4011491 h 5343297"/>
              <a:gd name="connsiteX247" fmla="*/ 3258428 w 6806982"/>
              <a:gd name="connsiteY247" fmla="*/ 4015183 h 5343297"/>
              <a:gd name="connsiteX248" fmla="*/ 3267828 w 6806982"/>
              <a:gd name="connsiteY248" fmla="*/ 4013166 h 5343297"/>
              <a:gd name="connsiteX249" fmla="*/ 1472703 w 6806982"/>
              <a:gd name="connsiteY249" fmla="*/ 4000607 h 5343297"/>
              <a:gd name="connsiteX250" fmla="*/ 1469300 w 6806982"/>
              <a:gd name="connsiteY250" fmla="*/ 4005875 h 5343297"/>
              <a:gd name="connsiteX251" fmla="*/ 1471691 w 6806982"/>
              <a:gd name="connsiteY251" fmla="*/ 4004687 h 5343297"/>
              <a:gd name="connsiteX252" fmla="*/ 1703362 w 6806982"/>
              <a:gd name="connsiteY252" fmla="*/ 3935936 h 5343297"/>
              <a:gd name="connsiteX253" fmla="*/ 1697363 w 6806982"/>
              <a:gd name="connsiteY253" fmla="*/ 3941770 h 5343297"/>
              <a:gd name="connsiteX254" fmla="*/ 1695644 w 6806982"/>
              <a:gd name="connsiteY254" fmla="*/ 3950373 h 5343297"/>
              <a:gd name="connsiteX255" fmla="*/ 1687382 w 6806982"/>
              <a:gd name="connsiteY255" fmla="*/ 3969722 h 5343297"/>
              <a:gd name="connsiteX256" fmla="*/ 1670809 w 6806982"/>
              <a:gd name="connsiteY256" fmla="*/ 3981266 h 5343297"/>
              <a:gd name="connsiteX257" fmla="*/ 1663932 w 6806982"/>
              <a:gd name="connsiteY257" fmla="*/ 4001914 h 5343297"/>
              <a:gd name="connsiteX258" fmla="*/ 1657054 w 6806982"/>
              <a:gd name="connsiteY258" fmla="*/ 4022562 h 5343297"/>
              <a:gd name="connsiteX259" fmla="*/ 1684198 w 6806982"/>
              <a:gd name="connsiteY259" fmla="*/ 3991544 h 5343297"/>
              <a:gd name="connsiteX260" fmla="*/ 1707060 w 6806982"/>
              <a:gd name="connsiteY260" fmla="*/ 3957756 h 5343297"/>
              <a:gd name="connsiteX261" fmla="*/ 1706470 w 6806982"/>
              <a:gd name="connsiteY261" fmla="*/ 3945839 h 5343297"/>
              <a:gd name="connsiteX262" fmla="*/ 1703362 w 6806982"/>
              <a:gd name="connsiteY262" fmla="*/ 3935936 h 5343297"/>
              <a:gd name="connsiteX263" fmla="*/ 2054983 w 6806982"/>
              <a:gd name="connsiteY263" fmla="*/ 3935734 h 5343297"/>
              <a:gd name="connsiteX264" fmla="*/ 2038877 w 6806982"/>
              <a:gd name="connsiteY264" fmla="*/ 3970652 h 5343297"/>
              <a:gd name="connsiteX265" fmla="*/ 2032792 w 6806982"/>
              <a:gd name="connsiteY265" fmla="*/ 3970360 h 5343297"/>
              <a:gd name="connsiteX266" fmla="*/ 2026456 w 6806982"/>
              <a:gd name="connsiteY266" fmla="*/ 3972334 h 5343297"/>
              <a:gd name="connsiteX267" fmla="*/ 2035145 w 6806982"/>
              <a:gd name="connsiteY267" fmla="*/ 3983620 h 5343297"/>
              <a:gd name="connsiteX268" fmla="*/ 2048618 w 6806982"/>
              <a:gd name="connsiteY268" fmla="*/ 3993143 h 5343297"/>
              <a:gd name="connsiteX269" fmla="*/ 2073119 w 6806982"/>
              <a:gd name="connsiteY269" fmla="*/ 3965273 h 5343297"/>
              <a:gd name="connsiteX270" fmla="*/ 3329579 w 6806982"/>
              <a:gd name="connsiteY270" fmla="*/ 3925193 h 5343297"/>
              <a:gd name="connsiteX271" fmla="*/ 3329707 w 6806982"/>
              <a:gd name="connsiteY271" fmla="*/ 3930943 h 5343297"/>
              <a:gd name="connsiteX272" fmla="*/ 3334618 w 6806982"/>
              <a:gd name="connsiteY272" fmla="*/ 3934928 h 5343297"/>
              <a:gd name="connsiteX273" fmla="*/ 3340661 w 6806982"/>
              <a:gd name="connsiteY273" fmla="*/ 3935598 h 5343297"/>
              <a:gd name="connsiteX274" fmla="*/ 3337638 w 6806982"/>
              <a:gd name="connsiteY274" fmla="*/ 3928381 h 5343297"/>
              <a:gd name="connsiteX275" fmla="*/ 3329579 w 6806982"/>
              <a:gd name="connsiteY275" fmla="*/ 3925193 h 5343297"/>
              <a:gd name="connsiteX276" fmla="*/ 1514633 w 6806982"/>
              <a:gd name="connsiteY276" fmla="*/ 3890642 h 5343297"/>
              <a:gd name="connsiteX277" fmla="*/ 1506029 w 6806982"/>
              <a:gd name="connsiteY277" fmla="*/ 3909298 h 5343297"/>
              <a:gd name="connsiteX278" fmla="*/ 1512080 w 6806982"/>
              <a:gd name="connsiteY278" fmla="*/ 3922492 h 5343297"/>
              <a:gd name="connsiteX279" fmla="*/ 1503761 w 6806982"/>
              <a:gd name="connsiteY279" fmla="*/ 3940879 h 5343297"/>
              <a:gd name="connsiteX280" fmla="*/ 1509655 w 6806982"/>
              <a:gd name="connsiteY280" fmla="*/ 3945045 h 5343297"/>
              <a:gd name="connsiteX281" fmla="*/ 1534156 w 6806982"/>
              <a:gd name="connsiteY281" fmla="*/ 3917175 h 5343297"/>
              <a:gd name="connsiteX282" fmla="*/ 1524155 w 6806982"/>
              <a:gd name="connsiteY282" fmla="*/ 3900886 h 5343297"/>
              <a:gd name="connsiteX283" fmla="*/ 1517445 w 6806982"/>
              <a:gd name="connsiteY283" fmla="*/ 3894794 h 5343297"/>
              <a:gd name="connsiteX284" fmla="*/ 1551818 w 6806982"/>
              <a:gd name="connsiteY284" fmla="*/ 3878680 h 5343297"/>
              <a:gd name="connsiteX285" fmla="*/ 1544898 w 6806982"/>
              <a:gd name="connsiteY285" fmla="*/ 3879447 h 5343297"/>
              <a:gd name="connsiteX286" fmla="*/ 1550262 w 6806982"/>
              <a:gd name="connsiteY286" fmla="*/ 3882257 h 5343297"/>
              <a:gd name="connsiteX287" fmla="*/ 3537036 w 6806982"/>
              <a:gd name="connsiteY287" fmla="*/ 3847258 h 5343297"/>
              <a:gd name="connsiteX288" fmla="*/ 3538129 w 6806982"/>
              <a:gd name="connsiteY288" fmla="*/ 3854644 h 5343297"/>
              <a:gd name="connsiteX289" fmla="*/ 3541739 w 6806982"/>
              <a:gd name="connsiteY289" fmla="*/ 3860014 h 5343297"/>
              <a:gd name="connsiteX290" fmla="*/ 3547403 w 6806982"/>
              <a:gd name="connsiteY290" fmla="*/ 3857201 h 5343297"/>
              <a:gd name="connsiteX291" fmla="*/ 3548787 w 6806982"/>
              <a:gd name="connsiteY291" fmla="*/ 3851620 h 5343297"/>
              <a:gd name="connsiteX292" fmla="*/ 2109010 w 6806982"/>
              <a:gd name="connsiteY292" fmla="*/ 3834670 h 5343297"/>
              <a:gd name="connsiteX293" fmla="*/ 2067399 w 6806982"/>
              <a:gd name="connsiteY293" fmla="*/ 3906523 h 5343297"/>
              <a:gd name="connsiteX294" fmla="*/ 2074410 w 6806982"/>
              <a:gd name="connsiteY294" fmla="*/ 3922594 h 5343297"/>
              <a:gd name="connsiteX295" fmla="*/ 2089226 w 6806982"/>
              <a:gd name="connsiteY295" fmla="*/ 3930354 h 5343297"/>
              <a:gd name="connsiteX296" fmla="*/ 2106673 w 6806982"/>
              <a:gd name="connsiteY296" fmla="*/ 3890232 h 5343297"/>
              <a:gd name="connsiteX297" fmla="*/ 2128152 w 6806982"/>
              <a:gd name="connsiteY297" fmla="*/ 3855144 h 5343297"/>
              <a:gd name="connsiteX298" fmla="*/ 2947060 w 6806982"/>
              <a:gd name="connsiteY298" fmla="*/ 3791643 h 5343297"/>
              <a:gd name="connsiteX299" fmla="*/ 2956801 w 6806982"/>
              <a:gd name="connsiteY299" fmla="*/ 3814134 h 5343297"/>
              <a:gd name="connsiteX300" fmla="*/ 2951099 w 6806982"/>
              <a:gd name="connsiteY300" fmla="*/ 3837971 h 5343297"/>
              <a:gd name="connsiteX301" fmla="*/ 2938218 w 6806982"/>
              <a:gd name="connsiteY301" fmla="*/ 3847249 h 5343297"/>
              <a:gd name="connsiteX302" fmla="*/ 2918538 w 6806982"/>
              <a:gd name="connsiteY302" fmla="*/ 3855772 h 5343297"/>
              <a:gd name="connsiteX303" fmla="*/ 2932800 w 6806982"/>
              <a:gd name="connsiteY303" fmla="*/ 3823707 h 5343297"/>
              <a:gd name="connsiteX304" fmla="*/ 2947060 w 6806982"/>
              <a:gd name="connsiteY304" fmla="*/ 3791643 h 5343297"/>
              <a:gd name="connsiteX305" fmla="*/ 3446712 w 6806982"/>
              <a:gd name="connsiteY305" fmla="*/ 3779129 h 5343297"/>
              <a:gd name="connsiteX306" fmla="*/ 3425227 w 6806982"/>
              <a:gd name="connsiteY306" fmla="*/ 3786687 h 5343297"/>
              <a:gd name="connsiteX307" fmla="*/ 3415833 w 6806982"/>
              <a:gd name="connsiteY307" fmla="*/ 3809350 h 5343297"/>
              <a:gd name="connsiteX308" fmla="*/ 3415498 w 6806982"/>
              <a:gd name="connsiteY308" fmla="*/ 3812371 h 5343297"/>
              <a:gd name="connsiteX309" fmla="*/ 3407902 w 6806982"/>
              <a:gd name="connsiteY309" fmla="*/ 3811913 h 5343297"/>
              <a:gd name="connsiteX310" fmla="*/ 3400055 w 6806982"/>
              <a:gd name="connsiteY310" fmla="*/ 3813719 h 5343297"/>
              <a:gd name="connsiteX311" fmla="*/ 3412058 w 6806982"/>
              <a:gd name="connsiteY311" fmla="*/ 3819255 h 5343297"/>
              <a:gd name="connsiteX312" fmla="*/ 3426578 w 6806982"/>
              <a:gd name="connsiteY312" fmla="*/ 3822777 h 5343297"/>
              <a:gd name="connsiteX313" fmla="*/ 3446383 w 6806982"/>
              <a:gd name="connsiteY313" fmla="*/ 3809679 h 5343297"/>
              <a:gd name="connsiteX314" fmla="*/ 3437694 w 6806982"/>
              <a:gd name="connsiteY314" fmla="*/ 3801833 h 5343297"/>
              <a:gd name="connsiteX315" fmla="*/ 3436306 w 6806982"/>
              <a:gd name="connsiteY315" fmla="*/ 3790209 h 5343297"/>
              <a:gd name="connsiteX316" fmla="*/ 2716082 w 6806982"/>
              <a:gd name="connsiteY316" fmla="*/ 3778268 h 5343297"/>
              <a:gd name="connsiteX317" fmla="*/ 2715831 w 6806982"/>
              <a:gd name="connsiteY317" fmla="*/ 3783976 h 5343297"/>
              <a:gd name="connsiteX318" fmla="*/ 2718098 w 6806982"/>
              <a:gd name="connsiteY318" fmla="*/ 3787668 h 5343297"/>
              <a:gd name="connsiteX319" fmla="*/ 2727498 w 6806982"/>
              <a:gd name="connsiteY319" fmla="*/ 3785651 h 5343297"/>
              <a:gd name="connsiteX320" fmla="*/ 3226815 w 6806982"/>
              <a:gd name="connsiteY320" fmla="*/ 3776158 h 5343297"/>
              <a:gd name="connsiteX321" fmla="*/ 3225140 w 6806982"/>
              <a:gd name="connsiteY321" fmla="*/ 3791266 h 5343297"/>
              <a:gd name="connsiteX322" fmla="*/ 3228037 w 6806982"/>
              <a:gd name="connsiteY322" fmla="*/ 3799617 h 5343297"/>
              <a:gd name="connsiteX323" fmla="*/ 3236221 w 6806982"/>
              <a:gd name="connsiteY323" fmla="*/ 3801671 h 5343297"/>
              <a:gd name="connsiteX324" fmla="*/ 2618254 w 6806982"/>
              <a:gd name="connsiteY324" fmla="*/ 3765956 h 5343297"/>
              <a:gd name="connsiteX325" fmla="*/ 2615934 w 6806982"/>
              <a:gd name="connsiteY325" fmla="*/ 3786880 h 5343297"/>
              <a:gd name="connsiteX326" fmla="*/ 2601497 w 6806982"/>
              <a:gd name="connsiteY326" fmla="*/ 3779161 h 5343297"/>
              <a:gd name="connsiteX327" fmla="*/ 2578677 w 6806982"/>
              <a:gd name="connsiteY327" fmla="*/ 3819452 h 5343297"/>
              <a:gd name="connsiteX328" fmla="*/ 2584051 w 6806982"/>
              <a:gd name="connsiteY328" fmla="*/ 3826166 h 5343297"/>
              <a:gd name="connsiteX329" fmla="*/ 2570960 w 6806982"/>
              <a:gd name="connsiteY329" fmla="*/ 3833890 h 5343297"/>
              <a:gd name="connsiteX330" fmla="*/ 2563577 w 6806982"/>
              <a:gd name="connsiteY330" fmla="*/ 3845306 h 5343297"/>
              <a:gd name="connsiteX331" fmla="*/ 2567150 w 6806982"/>
              <a:gd name="connsiteY331" fmla="*/ 3857087 h 5343297"/>
              <a:gd name="connsiteX332" fmla="*/ 2586175 w 6806982"/>
              <a:gd name="connsiteY332" fmla="*/ 3846449 h 5343297"/>
              <a:gd name="connsiteX333" fmla="*/ 2589190 w 6806982"/>
              <a:gd name="connsiteY333" fmla="*/ 3819256 h 5343297"/>
              <a:gd name="connsiteX334" fmla="*/ 2613021 w 6806982"/>
              <a:gd name="connsiteY334" fmla="*/ 3797428 h 5343297"/>
              <a:gd name="connsiteX335" fmla="*/ 2624765 w 6806982"/>
              <a:gd name="connsiteY335" fmla="*/ 3774261 h 5343297"/>
              <a:gd name="connsiteX336" fmla="*/ 2541058 w 6806982"/>
              <a:gd name="connsiteY336" fmla="*/ 3765217 h 5343297"/>
              <a:gd name="connsiteX337" fmla="*/ 2523717 w 6806982"/>
              <a:gd name="connsiteY337" fmla="*/ 3785615 h 5343297"/>
              <a:gd name="connsiteX338" fmla="*/ 2514130 w 6806982"/>
              <a:gd name="connsiteY338" fmla="*/ 3807168 h 5343297"/>
              <a:gd name="connsiteX339" fmla="*/ 2516907 w 6806982"/>
              <a:gd name="connsiteY339" fmla="*/ 3824838 h 5343297"/>
              <a:gd name="connsiteX340" fmla="*/ 2511157 w 6806982"/>
              <a:gd name="connsiteY340" fmla="*/ 3824965 h 5343297"/>
              <a:gd name="connsiteX341" fmla="*/ 2507171 w 6806982"/>
              <a:gd name="connsiteY341" fmla="*/ 3829876 h 5343297"/>
              <a:gd name="connsiteX342" fmla="*/ 2509565 w 6806982"/>
              <a:gd name="connsiteY342" fmla="*/ 3839317 h 5343297"/>
              <a:gd name="connsiteX343" fmla="*/ 2514227 w 6806982"/>
              <a:gd name="connsiteY343" fmla="*/ 3849012 h 5343297"/>
              <a:gd name="connsiteX344" fmla="*/ 2534372 w 6806982"/>
              <a:gd name="connsiteY344" fmla="*/ 3860421 h 5343297"/>
              <a:gd name="connsiteX345" fmla="*/ 2538399 w 6806982"/>
              <a:gd name="connsiteY345" fmla="*/ 3851692 h 5343297"/>
              <a:gd name="connsiteX346" fmla="*/ 2524631 w 6806982"/>
              <a:gd name="connsiteY346" fmla="*/ 3837929 h 5343297"/>
              <a:gd name="connsiteX347" fmla="*/ 2528699 w 6806982"/>
              <a:gd name="connsiteY347" fmla="*/ 3825381 h 5343297"/>
              <a:gd name="connsiteX348" fmla="*/ 2539062 w 6806982"/>
              <a:gd name="connsiteY348" fmla="*/ 3818119 h 5343297"/>
              <a:gd name="connsiteX349" fmla="*/ 2542958 w 6806982"/>
              <a:gd name="connsiteY349" fmla="*/ 3786434 h 5343297"/>
              <a:gd name="connsiteX350" fmla="*/ 3617586 w 6806982"/>
              <a:gd name="connsiteY350" fmla="*/ 3755252 h 5343297"/>
              <a:gd name="connsiteX351" fmla="*/ 3598874 w 6806982"/>
              <a:gd name="connsiteY351" fmla="*/ 3768853 h 5343297"/>
              <a:gd name="connsiteX352" fmla="*/ 3594767 w 6806982"/>
              <a:gd name="connsiteY352" fmla="*/ 3795544 h 5343297"/>
              <a:gd name="connsiteX353" fmla="*/ 3579785 w 6806982"/>
              <a:gd name="connsiteY353" fmla="*/ 3796177 h 5343297"/>
              <a:gd name="connsiteX354" fmla="*/ 3566568 w 6806982"/>
              <a:gd name="connsiteY354" fmla="*/ 3801593 h 5343297"/>
              <a:gd name="connsiteX355" fmla="*/ 3569596 w 6806982"/>
              <a:gd name="connsiteY355" fmla="*/ 3829457 h 5343297"/>
              <a:gd name="connsiteX356" fmla="*/ 3581677 w 6806982"/>
              <a:gd name="connsiteY356" fmla="*/ 3806709 h 5343297"/>
              <a:gd name="connsiteX357" fmla="*/ 3603832 w 6806982"/>
              <a:gd name="connsiteY357" fmla="*/ 3796549 h 5343297"/>
              <a:gd name="connsiteX358" fmla="*/ 3610709 w 6806982"/>
              <a:gd name="connsiteY358" fmla="*/ 3775900 h 5343297"/>
              <a:gd name="connsiteX359" fmla="*/ 3617586 w 6806982"/>
              <a:gd name="connsiteY359" fmla="*/ 3755252 h 5343297"/>
              <a:gd name="connsiteX360" fmla="*/ 3260716 w 6806982"/>
              <a:gd name="connsiteY360" fmla="*/ 3746271 h 5343297"/>
              <a:gd name="connsiteX361" fmla="*/ 3257527 w 6806982"/>
              <a:gd name="connsiteY361" fmla="*/ 3747447 h 5343297"/>
              <a:gd name="connsiteX362" fmla="*/ 3254338 w 6806982"/>
              <a:gd name="connsiteY362" fmla="*/ 3748624 h 5343297"/>
              <a:gd name="connsiteX363" fmla="*/ 3255431 w 6806982"/>
              <a:gd name="connsiteY363" fmla="*/ 3756009 h 5343297"/>
              <a:gd name="connsiteX364" fmla="*/ 3259041 w 6806982"/>
              <a:gd name="connsiteY364" fmla="*/ 3761380 h 5343297"/>
              <a:gd name="connsiteX365" fmla="*/ 3264705 w 6806982"/>
              <a:gd name="connsiteY365" fmla="*/ 3758567 h 5343297"/>
              <a:gd name="connsiteX366" fmla="*/ 3266089 w 6806982"/>
              <a:gd name="connsiteY366" fmla="*/ 3752985 h 5343297"/>
              <a:gd name="connsiteX367" fmla="*/ 3260716 w 6806982"/>
              <a:gd name="connsiteY367" fmla="*/ 3746271 h 5343297"/>
              <a:gd name="connsiteX368" fmla="*/ 2178145 w 6806982"/>
              <a:gd name="connsiteY368" fmla="*/ 3735281 h 5343297"/>
              <a:gd name="connsiteX369" fmla="*/ 2161027 w 6806982"/>
              <a:gd name="connsiteY369" fmla="*/ 3751735 h 5343297"/>
              <a:gd name="connsiteX370" fmla="*/ 2160022 w 6806982"/>
              <a:gd name="connsiteY370" fmla="*/ 3760799 h 5343297"/>
              <a:gd name="connsiteX371" fmla="*/ 2166065 w 6806982"/>
              <a:gd name="connsiteY371" fmla="*/ 3761469 h 5343297"/>
              <a:gd name="connsiteX372" fmla="*/ 2178320 w 6806982"/>
              <a:gd name="connsiteY372" fmla="*/ 3761300 h 5343297"/>
              <a:gd name="connsiteX373" fmla="*/ 2182514 w 6806982"/>
              <a:gd name="connsiteY373" fmla="*/ 3751059 h 5343297"/>
              <a:gd name="connsiteX374" fmla="*/ 2789249 w 6806982"/>
              <a:gd name="connsiteY374" fmla="*/ 3697679 h 5343297"/>
              <a:gd name="connsiteX375" fmla="*/ 2789377 w 6806982"/>
              <a:gd name="connsiteY375" fmla="*/ 3703428 h 5343297"/>
              <a:gd name="connsiteX376" fmla="*/ 2794288 w 6806982"/>
              <a:gd name="connsiteY376" fmla="*/ 3707413 h 5343297"/>
              <a:gd name="connsiteX377" fmla="*/ 2800331 w 6806982"/>
              <a:gd name="connsiteY377" fmla="*/ 3708083 h 5343297"/>
              <a:gd name="connsiteX378" fmla="*/ 2797308 w 6806982"/>
              <a:gd name="connsiteY378" fmla="*/ 3700866 h 5343297"/>
              <a:gd name="connsiteX379" fmla="*/ 2789249 w 6806982"/>
              <a:gd name="connsiteY379" fmla="*/ 3697679 h 5343297"/>
              <a:gd name="connsiteX380" fmla="*/ 2216742 w 6806982"/>
              <a:gd name="connsiteY380" fmla="*/ 3690621 h 5343297"/>
              <a:gd name="connsiteX381" fmla="*/ 2209359 w 6806982"/>
              <a:gd name="connsiteY381" fmla="*/ 3702037 h 5343297"/>
              <a:gd name="connsiteX382" fmla="*/ 2216407 w 6806982"/>
              <a:gd name="connsiteY382" fmla="*/ 3693643 h 5343297"/>
              <a:gd name="connsiteX383" fmla="*/ 3496376 w 6806982"/>
              <a:gd name="connsiteY383" fmla="*/ 3689816 h 5343297"/>
              <a:gd name="connsiteX384" fmla="*/ 3490377 w 6806982"/>
              <a:gd name="connsiteY384" fmla="*/ 3695650 h 5343297"/>
              <a:gd name="connsiteX385" fmla="*/ 3488659 w 6806982"/>
              <a:gd name="connsiteY385" fmla="*/ 3704253 h 5343297"/>
              <a:gd name="connsiteX386" fmla="*/ 3480396 w 6806982"/>
              <a:gd name="connsiteY386" fmla="*/ 3723601 h 5343297"/>
              <a:gd name="connsiteX387" fmla="*/ 3463823 w 6806982"/>
              <a:gd name="connsiteY387" fmla="*/ 3735145 h 5343297"/>
              <a:gd name="connsiteX388" fmla="*/ 3456946 w 6806982"/>
              <a:gd name="connsiteY388" fmla="*/ 3755793 h 5343297"/>
              <a:gd name="connsiteX389" fmla="*/ 3450068 w 6806982"/>
              <a:gd name="connsiteY389" fmla="*/ 3776442 h 5343297"/>
              <a:gd name="connsiteX390" fmla="*/ 3477212 w 6806982"/>
              <a:gd name="connsiteY390" fmla="*/ 3745423 h 5343297"/>
              <a:gd name="connsiteX391" fmla="*/ 3500074 w 6806982"/>
              <a:gd name="connsiteY391" fmla="*/ 3711636 h 5343297"/>
              <a:gd name="connsiteX392" fmla="*/ 3499484 w 6806982"/>
              <a:gd name="connsiteY392" fmla="*/ 3699718 h 5343297"/>
              <a:gd name="connsiteX393" fmla="*/ 3496376 w 6806982"/>
              <a:gd name="connsiteY393" fmla="*/ 3689816 h 5343297"/>
              <a:gd name="connsiteX394" fmla="*/ 1639182 w 6806982"/>
              <a:gd name="connsiteY394" fmla="*/ 3687183 h 5343297"/>
              <a:gd name="connsiteX395" fmla="*/ 1622064 w 6806982"/>
              <a:gd name="connsiteY395" fmla="*/ 3703637 h 5343297"/>
              <a:gd name="connsiteX396" fmla="*/ 1621059 w 6806982"/>
              <a:gd name="connsiteY396" fmla="*/ 3712702 h 5343297"/>
              <a:gd name="connsiteX397" fmla="*/ 1627102 w 6806982"/>
              <a:gd name="connsiteY397" fmla="*/ 3713372 h 5343297"/>
              <a:gd name="connsiteX398" fmla="*/ 1639357 w 6806982"/>
              <a:gd name="connsiteY398" fmla="*/ 3713201 h 5343297"/>
              <a:gd name="connsiteX399" fmla="*/ 1643551 w 6806982"/>
              <a:gd name="connsiteY399" fmla="*/ 3702961 h 5343297"/>
              <a:gd name="connsiteX400" fmla="*/ 3692771 w 6806982"/>
              <a:gd name="connsiteY400" fmla="*/ 3684062 h 5343297"/>
              <a:gd name="connsiteX401" fmla="*/ 3675988 w 6806982"/>
              <a:gd name="connsiteY401" fmla="*/ 3697494 h 5343297"/>
              <a:gd name="connsiteX402" fmla="*/ 3664516 w 6806982"/>
              <a:gd name="connsiteY402" fmla="*/ 3741992 h 5343297"/>
              <a:gd name="connsiteX403" fmla="*/ 3680143 w 6806982"/>
              <a:gd name="connsiteY403" fmla="*/ 3707840 h 5343297"/>
              <a:gd name="connsiteX404" fmla="*/ 3693760 w 6806982"/>
              <a:gd name="connsiteY404" fmla="*/ 3685626 h 5343297"/>
              <a:gd name="connsiteX405" fmla="*/ 1677779 w 6806982"/>
              <a:gd name="connsiteY405" fmla="*/ 3642524 h 5343297"/>
              <a:gd name="connsiteX406" fmla="*/ 1670396 w 6806982"/>
              <a:gd name="connsiteY406" fmla="*/ 3653940 h 5343297"/>
              <a:gd name="connsiteX407" fmla="*/ 1677444 w 6806982"/>
              <a:gd name="connsiteY407" fmla="*/ 3645545 h 5343297"/>
              <a:gd name="connsiteX408" fmla="*/ 3309034 w 6806982"/>
              <a:gd name="connsiteY408" fmla="*/ 3641516 h 5343297"/>
              <a:gd name="connsiteX409" fmla="*/ 3292928 w 6806982"/>
              <a:gd name="connsiteY409" fmla="*/ 3676435 h 5343297"/>
              <a:gd name="connsiteX410" fmla="*/ 3286843 w 6806982"/>
              <a:gd name="connsiteY410" fmla="*/ 3676142 h 5343297"/>
              <a:gd name="connsiteX411" fmla="*/ 3280507 w 6806982"/>
              <a:gd name="connsiteY411" fmla="*/ 3678116 h 5343297"/>
              <a:gd name="connsiteX412" fmla="*/ 3289196 w 6806982"/>
              <a:gd name="connsiteY412" fmla="*/ 3689402 h 5343297"/>
              <a:gd name="connsiteX413" fmla="*/ 3302669 w 6806982"/>
              <a:gd name="connsiteY413" fmla="*/ 3698925 h 5343297"/>
              <a:gd name="connsiteX414" fmla="*/ 3327170 w 6806982"/>
              <a:gd name="connsiteY414" fmla="*/ 3671055 h 5343297"/>
              <a:gd name="connsiteX415" fmla="*/ 2655080 w 6806982"/>
              <a:gd name="connsiteY415" fmla="*/ 3626116 h 5343297"/>
              <a:gd name="connsiteX416" fmla="*/ 2642085 w 6806982"/>
              <a:gd name="connsiteY416" fmla="*/ 3633785 h 5343297"/>
              <a:gd name="connsiteX417" fmla="*/ 2651149 w 6806982"/>
              <a:gd name="connsiteY417" fmla="*/ 3634790 h 5343297"/>
              <a:gd name="connsiteX418" fmla="*/ 2653163 w 6806982"/>
              <a:gd name="connsiteY418" fmla="*/ 3630425 h 5343297"/>
              <a:gd name="connsiteX419" fmla="*/ 2655109 w 6806982"/>
              <a:gd name="connsiteY419" fmla="*/ 3626205 h 5343297"/>
              <a:gd name="connsiteX420" fmla="*/ 2996706 w 6806982"/>
              <a:gd name="connsiteY420" fmla="*/ 3619743 h 5343297"/>
              <a:gd name="connsiteX421" fmla="*/ 2997799 w 6806982"/>
              <a:gd name="connsiteY421" fmla="*/ 3627129 h 5343297"/>
              <a:gd name="connsiteX422" fmla="*/ 3001409 w 6806982"/>
              <a:gd name="connsiteY422" fmla="*/ 3632499 h 5343297"/>
              <a:gd name="connsiteX423" fmla="*/ 3007074 w 6806982"/>
              <a:gd name="connsiteY423" fmla="*/ 3629686 h 5343297"/>
              <a:gd name="connsiteX424" fmla="*/ 3008457 w 6806982"/>
              <a:gd name="connsiteY424" fmla="*/ 3624105 h 5343297"/>
              <a:gd name="connsiteX425" fmla="*/ 3865428 w 6806982"/>
              <a:gd name="connsiteY425" fmla="*/ 3567801 h 5343297"/>
              <a:gd name="connsiteX426" fmla="*/ 3866688 w 6806982"/>
              <a:gd name="connsiteY426" fmla="*/ 3573676 h 5343297"/>
              <a:gd name="connsiteX427" fmla="*/ 3870466 w 6806982"/>
              <a:gd name="connsiteY427" fmla="*/ 3577536 h 5343297"/>
              <a:gd name="connsiteX428" fmla="*/ 3877179 w 6806982"/>
              <a:gd name="connsiteY428" fmla="*/ 3572163 h 5343297"/>
              <a:gd name="connsiteX429" fmla="*/ 2692529 w 6806982"/>
              <a:gd name="connsiteY429" fmla="*/ 3565038 h 5343297"/>
              <a:gd name="connsiteX430" fmla="*/ 2691637 w 6806982"/>
              <a:gd name="connsiteY430" fmla="*/ 3573088 h 5343297"/>
              <a:gd name="connsiteX431" fmla="*/ 2695891 w 6806982"/>
              <a:gd name="connsiteY431" fmla="*/ 3574156 h 5343297"/>
              <a:gd name="connsiteX432" fmla="*/ 3737727 w 6806982"/>
              <a:gd name="connsiteY432" fmla="*/ 3554464 h 5343297"/>
              <a:gd name="connsiteX433" fmla="*/ 3724094 w 6806982"/>
              <a:gd name="connsiteY433" fmla="*/ 3580863 h 5343297"/>
              <a:gd name="connsiteX434" fmla="*/ 3710211 w 6806982"/>
              <a:gd name="connsiteY434" fmla="*/ 3609528 h 5343297"/>
              <a:gd name="connsiteX435" fmla="*/ 3680718 w 6806982"/>
              <a:gd name="connsiteY435" fmla="*/ 3644492 h 5343297"/>
              <a:gd name="connsiteX436" fmla="*/ 3653490 w 6806982"/>
              <a:gd name="connsiteY436" fmla="*/ 3679707 h 5343297"/>
              <a:gd name="connsiteX437" fmla="*/ 3641243 w 6806982"/>
              <a:gd name="connsiteY437" fmla="*/ 3707407 h 5343297"/>
              <a:gd name="connsiteX438" fmla="*/ 3620937 w 6806982"/>
              <a:gd name="connsiteY438" fmla="*/ 3725036 h 5343297"/>
              <a:gd name="connsiteX439" fmla="*/ 3624003 w 6806982"/>
              <a:gd name="connsiteY439" fmla="*/ 3738759 h 5343297"/>
              <a:gd name="connsiteX440" fmla="*/ 3627321 w 6806982"/>
              <a:gd name="connsiteY440" fmla="*/ 3750214 h 5343297"/>
              <a:gd name="connsiteX441" fmla="*/ 3630467 w 6806982"/>
              <a:gd name="connsiteY441" fmla="*/ 3745975 h 5343297"/>
              <a:gd name="connsiteX442" fmla="*/ 3631348 w 6806982"/>
              <a:gd name="connsiteY442" fmla="*/ 3741484 h 5343297"/>
              <a:gd name="connsiteX443" fmla="*/ 3667300 w 6806982"/>
              <a:gd name="connsiteY443" fmla="*/ 3693090 h 5343297"/>
              <a:gd name="connsiteX444" fmla="*/ 3694439 w 6806982"/>
              <a:gd name="connsiteY444" fmla="*/ 3641425 h 5343297"/>
              <a:gd name="connsiteX445" fmla="*/ 3709547 w 6806982"/>
              <a:gd name="connsiteY445" fmla="*/ 3643100 h 5343297"/>
              <a:gd name="connsiteX446" fmla="*/ 3721091 w 6806982"/>
              <a:gd name="connsiteY446" fmla="*/ 3645302 h 5343297"/>
              <a:gd name="connsiteX447" fmla="*/ 3743573 w 6806982"/>
              <a:gd name="connsiteY447" fmla="*/ 3618523 h 5343297"/>
              <a:gd name="connsiteX448" fmla="*/ 3748341 w 6806982"/>
              <a:gd name="connsiteY448" fmla="*/ 3601096 h 5343297"/>
              <a:gd name="connsiteX449" fmla="*/ 3743441 w 6806982"/>
              <a:gd name="connsiteY449" fmla="*/ 3585685 h 5343297"/>
              <a:gd name="connsiteX450" fmla="*/ 3757872 w 6806982"/>
              <a:gd name="connsiteY450" fmla="*/ 3565874 h 5343297"/>
              <a:gd name="connsiteX451" fmla="*/ 2906382 w 6806982"/>
              <a:gd name="connsiteY451" fmla="*/ 3551614 h 5343297"/>
              <a:gd name="connsiteX452" fmla="*/ 2884897 w 6806982"/>
              <a:gd name="connsiteY452" fmla="*/ 3559172 h 5343297"/>
              <a:gd name="connsiteX453" fmla="*/ 2875502 w 6806982"/>
              <a:gd name="connsiteY453" fmla="*/ 3581835 h 5343297"/>
              <a:gd name="connsiteX454" fmla="*/ 2875167 w 6806982"/>
              <a:gd name="connsiteY454" fmla="*/ 3584856 h 5343297"/>
              <a:gd name="connsiteX455" fmla="*/ 2867572 w 6806982"/>
              <a:gd name="connsiteY455" fmla="*/ 3584398 h 5343297"/>
              <a:gd name="connsiteX456" fmla="*/ 2859725 w 6806982"/>
              <a:gd name="connsiteY456" fmla="*/ 3586204 h 5343297"/>
              <a:gd name="connsiteX457" fmla="*/ 2871728 w 6806982"/>
              <a:gd name="connsiteY457" fmla="*/ 3591740 h 5343297"/>
              <a:gd name="connsiteX458" fmla="*/ 2886248 w 6806982"/>
              <a:gd name="connsiteY458" fmla="*/ 3595262 h 5343297"/>
              <a:gd name="connsiteX459" fmla="*/ 2906053 w 6806982"/>
              <a:gd name="connsiteY459" fmla="*/ 3582164 h 5343297"/>
              <a:gd name="connsiteX460" fmla="*/ 2897364 w 6806982"/>
              <a:gd name="connsiteY460" fmla="*/ 3574318 h 5343297"/>
              <a:gd name="connsiteX461" fmla="*/ 2895976 w 6806982"/>
              <a:gd name="connsiteY461" fmla="*/ 3562695 h 5343297"/>
              <a:gd name="connsiteX462" fmla="*/ 4381758 w 6806982"/>
              <a:gd name="connsiteY462" fmla="*/ 3545523 h 5343297"/>
              <a:gd name="connsiteX463" fmla="*/ 4391499 w 6806982"/>
              <a:gd name="connsiteY463" fmla="*/ 3568014 h 5343297"/>
              <a:gd name="connsiteX464" fmla="*/ 4385797 w 6806982"/>
              <a:gd name="connsiteY464" fmla="*/ 3591851 h 5343297"/>
              <a:gd name="connsiteX465" fmla="*/ 4372916 w 6806982"/>
              <a:gd name="connsiteY465" fmla="*/ 3601128 h 5343297"/>
              <a:gd name="connsiteX466" fmla="*/ 4353236 w 6806982"/>
              <a:gd name="connsiteY466" fmla="*/ 3609652 h 5343297"/>
              <a:gd name="connsiteX467" fmla="*/ 4367497 w 6806982"/>
              <a:gd name="connsiteY467" fmla="*/ 3577587 h 5343297"/>
              <a:gd name="connsiteX468" fmla="*/ 4381758 w 6806982"/>
              <a:gd name="connsiteY468" fmla="*/ 3545523 h 5343297"/>
              <a:gd name="connsiteX469" fmla="*/ 3880194 w 6806982"/>
              <a:gd name="connsiteY469" fmla="*/ 3544969 h 5343297"/>
              <a:gd name="connsiteX470" fmla="*/ 3880321 w 6806982"/>
              <a:gd name="connsiteY470" fmla="*/ 3550718 h 5343297"/>
              <a:gd name="connsiteX471" fmla="*/ 3885232 w 6806982"/>
              <a:gd name="connsiteY471" fmla="*/ 3554704 h 5343297"/>
              <a:gd name="connsiteX472" fmla="*/ 3888253 w 6806982"/>
              <a:gd name="connsiteY472" fmla="*/ 3555039 h 5343297"/>
              <a:gd name="connsiteX473" fmla="*/ 3880194 w 6806982"/>
              <a:gd name="connsiteY473" fmla="*/ 3544969 h 5343297"/>
              <a:gd name="connsiteX474" fmla="*/ 3363061 w 6806982"/>
              <a:gd name="connsiteY474" fmla="*/ 3540452 h 5343297"/>
              <a:gd name="connsiteX475" fmla="*/ 3321450 w 6806982"/>
              <a:gd name="connsiteY475" fmla="*/ 3612305 h 5343297"/>
              <a:gd name="connsiteX476" fmla="*/ 3328461 w 6806982"/>
              <a:gd name="connsiteY476" fmla="*/ 3628377 h 5343297"/>
              <a:gd name="connsiteX477" fmla="*/ 3343276 w 6806982"/>
              <a:gd name="connsiteY477" fmla="*/ 3636136 h 5343297"/>
              <a:gd name="connsiteX478" fmla="*/ 3360724 w 6806982"/>
              <a:gd name="connsiteY478" fmla="*/ 3596014 h 5343297"/>
              <a:gd name="connsiteX479" fmla="*/ 3382203 w 6806982"/>
              <a:gd name="connsiteY479" fmla="*/ 3560926 h 5343297"/>
              <a:gd name="connsiteX480" fmla="*/ 4150779 w 6806982"/>
              <a:gd name="connsiteY480" fmla="*/ 3532148 h 5343297"/>
              <a:gd name="connsiteX481" fmla="*/ 4150529 w 6806982"/>
              <a:gd name="connsiteY481" fmla="*/ 3537856 h 5343297"/>
              <a:gd name="connsiteX482" fmla="*/ 4152796 w 6806982"/>
              <a:gd name="connsiteY482" fmla="*/ 3541548 h 5343297"/>
              <a:gd name="connsiteX483" fmla="*/ 4162196 w 6806982"/>
              <a:gd name="connsiteY483" fmla="*/ 3539531 h 5343297"/>
              <a:gd name="connsiteX484" fmla="*/ 3077257 w 6806982"/>
              <a:gd name="connsiteY484" fmla="*/ 3527737 h 5343297"/>
              <a:gd name="connsiteX485" fmla="*/ 3058544 w 6806982"/>
              <a:gd name="connsiteY485" fmla="*/ 3541338 h 5343297"/>
              <a:gd name="connsiteX486" fmla="*/ 3054438 w 6806982"/>
              <a:gd name="connsiteY486" fmla="*/ 3568029 h 5343297"/>
              <a:gd name="connsiteX487" fmla="*/ 3039456 w 6806982"/>
              <a:gd name="connsiteY487" fmla="*/ 3568662 h 5343297"/>
              <a:gd name="connsiteX488" fmla="*/ 3026238 w 6806982"/>
              <a:gd name="connsiteY488" fmla="*/ 3574078 h 5343297"/>
              <a:gd name="connsiteX489" fmla="*/ 3029266 w 6806982"/>
              <a:gd name="connsiteY489" fmla="*/ 3601942 h 5343297"/>
              <a:gd name="connsiteX490" fmla="*/ 3041346 w 6806982"/>
              <a:gd name="connsiteY490" fmla="*/ 3579195 h 5343297"/>
              <a:gd name="connsiteX491" fmla="*/ 3063502 w 6806982"/>
              <a:gd name="connsiteY491" fmla="*/ 3569034 h 5343297"/>
              <a:gd name="connsiteX492" fmla="*/ 3070379 w 6806982"/>
              <a:gd name="connsiteY492" fmla="*/ 3548385 h 5343297"/>
              <a:gd name="connsiteX493" fmla="*/ 3077257 w 6806982"/>
              <a:gd name="connsiteY493" fmla="*/ 3527737 h 5343297"/>
              <a:gd name="connsiteX494" fmla="*/ 2720386 w 6806982"/>
              <a:gd name="connsiteY494" fmla="*/ 3518756 h 5343297"/>
              <a:gd name="connsiteX495" fmla="*/ 2717197 w 6806982"/>
              <a:gd name="connsiteY495" fmla="*/ 3519932 h 5343297"/>
              <a:gd name="connsiteX496" fmla="*/ 2714008 w 6806982"/>
              <a:gd name="connsiteY496" fmla="*/ 3521109 h 5343297"/>
              <a:gd name="connsiteX497" fmla="*/ 2715101 w 6806982"/>
              <a:gd name="connsiteY497" fmla="*/ 3528494 h 5343297"/>
              <a:gd name="connsiteX498" fmla="*/ 2718711 w 6806982"/>
              <a:gd name="connsiteY498" fmla="*/ 3533865 h 5343297"/>
              <a:gd name="connsiteX499" fmla="*/ 2720957 w 6806982"/>
              <a:gd name="connsiteY499" fmla="*/ 3532749 h 5343297"/>
              <a:gd name="connsiteX500" fmla="*/ 2725420 w 6806982"/>
              <a:gd name="connsiteY500" fmla="*/ 3526836 h 5343297"/>
              <a:gd name="connsiteX501" fmla="*/ 2725759 w 6806982"/>
              <a:gd name="connsiteY501" fmla="*/ 3525470 h 5343297"/>
              <a:gd name="connsiteX502" fmla="*/ 2720386 w 6806982"/>
              <a:gd name="connsiteY502" fmla="*/ 3518756 h 5343297"/>
              <a:gd name="connsiteX503" fmla="*/ 2956046 w 6806982"/>
              <a:gd name="connsiteY503" fmla="*/ 3462301 h 5343297"/>
              <a:gd name="connsiteX504" fmla="*/ 2950047 w 6806982"/>
              <a:gd name="connsiteY504" fmla="*/ 3468135 h 5343297"/>
              <a:gd name="connsiteX505" fmla="*/ 2948328 w 6806982"/>
              <a:gd name="connsiteY505" fmla="*/ 3476738 h 5343297"/>
              <a:gd name="connsiteX506" fmla="*/ 2940066 w 6806982"/>
              <a:gd name="connsiteY506" fmla="*/ 3496086 h 5343297"/>
              <a:gd name="connsiteX507" fmla="*/ 2923493 w 6806982"/>
              <a:gd name="connsiteY507" fmla="*/ 3507630 h 5343297"/>
              <a:gd name="connsiteX508" fmla="*/ 2916616 w 6806982"/>
              <a:gd name="connsiteY508" fmla="*/ 3528278 h 5343297"/>
              <a:gd name="connsiteX509" fmla="*/ 2909738 w 6806982"/>
              <a:gd name="connsiteY509" fmla="*/ 3548927 h 5343297"/>
              <a:gd name="connsiteX510" fmla="*/ 2936882 w 6806982"/>
              <a:gd name="connsiteY510" fmla="*/ 3517908 h 5343297"/>
              <a:gd name="connsiteX511" fmla="*/ 2959744 w 6806982"/>
              <a:gd name="connsiteY511" fmla="*/ 3484121 h 5343297"/>
              <a:gd name="connsiteX512" fmla="*/ 2959154 w 6806982"/>
              <a:gd name="connsiteY512" fmla="*/ 3472203 h 5343297"/>
              <a:gd name="connsiteX513" fmla="*/ 2956046 w 6806982"/>
              <a:gd name="connsiteY513" fmla="*/ 3462301 h 5343297"/>
              <a:gd name="connsiteX514" fmla="*/ 3794105 w 6806982"/>
              <a:gd name="connsiteY514" fmla="*/ 3459778 h 5343297"/>
              <a:gd name="connsiteX515" fmla="*/ 3765577 w 6806982"/>
              <a:gd name="connsiteY515" fmla="*/ 3496378 h 5343297"/>
              <a:gd name="connsiteX516" fmla="*/ 3770958 w 6806982"/>
              <a:gd name="connsiteY516" fmla="*/ 3530620 h 5343297"/>
              <a:gd name="connsiteX517" fmla="*/ 3765207 w 6806982"/>
              <a:gd name="connsiteY517" fmla="*/ 3530747 h 5343297"/>
              <a:gd name="connsiteX518" fmla="*/ 3761222 w 6806982"/>
              <a:gd name="connsiteY518" fmla="*/ 3535658 h 5343297"/>
              <a:gd name="connsiteX519" fmla="*/ 3763617 w 6806982"/>
              <a:gd name="connsiteY519" fmla="*/ 3545100 h 5343297"/>
              <a:gd name="connsiteX520" fmla="*/ 3768278 w 6806982"/>
              <a:gd name="connsiteY520" fmla="*/ 3554794 h 5343297"/>
              <a:gd name="connsiteX521" fmla="*/ 3769703 w 6806982"/>
              <a:gd name="connsiteY521" fmla="*/ 3555601 h 5343297"/>
              <a:gd name="connsiteX522" fmla="*/ 3773100 w 6806982"/>
              <a:gd name="connsiteY522" fmla="*/ 3545330 h 5343297"/>
              <a:gd name="connsiteX523" fmla="*/ 3781530 w 6806982"/>
              <a:gd name="connsiteY523" fmla="*/ 3524471 h 5343297"/>
              <a:gd name="connsiteX524" fmla="*/ 3789206 w 6806982"/>
              <a:gd name="connsiteY524" fmla="*/ 3510411 h 5343297"/>
              <a:gd name="connsiteX525" fmla="*/ 3796078 w 6806982"/>
              <a:gd name="connsiteY525" fmla="*/ 3499786 h 5343297"/>
              <a:gd name="connsiteX526" fmla="*/ 3797009 w 6806982"/>
              <a:gd name="connsiteY526" fmla="*/ 3492216 h 5343297"/>
              <a:gd name="connsiteX527" fmla="*/ 3794105 w 6806982"/>
              <a:gd name="connsiteY527" fmla="*/ 3459778 h 5343297"/>
              <a:gd name="connsiteX528" fmla="*/ 4223947 w 6806982"/>
              <a:gd name="connsiteY528" fmla="*/ 3451558 h 5343297"/>
              <a:gd name="connsiteX529" fmla="*/ 4224074 w 6806982"/>
              <a:gd name="connsiteY529" fmla="*/ 3457308 h 5343297"/>
              <a:gd name="connsiteX530" fmla="*/ 4228986 w 6806982"/>
              <a:gd name="connsiteY530" fmla="*/ 3461293 h 5343297"/>
              <a:gd name="connsiteX531" fmla="*/ 4235029 w 6806982"/>
              <a:gd name="connsiteY531" fmla="*/ 3461963 h 5343297"/>
              <a:gd name="connsiteX532" fmla="*/ 4232006 w 6806982"/>
              <a:gd name="connsiteY532" fmla="*/ 3454746 h 5343297"/>
              <a:gd name="connsiteX533" fmla="*/ 4223947 w 6806982"/>
              <a:gd name="connsiteY533" fmla="*/ 3451558 h 5343297"/>
              <a:gd name="connsiteX534" fmla="*/ 3432196 w 6806982"/>
              <a:gd name="connsiteY534" fmla="*/ 3441063 h 5343297"/>
              <a:gd name="connsiteX535" fmla="*/ 3415078 w 6806982"/>
              <a:gd name="connsiteY535" fmla="*/ 3457517 h 5343297"/>
              <a:gd name="connsiteX536" fmla="*/ 3414073 w 6806982"/>
              <a:gd name="connsiteY536" fmla="*/ 3466581 h 5343297"/>
              <a:gd name="connsiteX537" fmla="*/ 3420116 w 6806982"/>
              <a:gd name="connsiteY537" fmla="*/ 3467251 h 5343297"/>
              <a:gd name="connsiteX538" fmla="*/ 3432371 w 6806982"/>
              <a:gd name="connsiteY538" fmla="*/ 3467081 h 5343297"/>
              <a:gd name="connsiteX539" fmla="*/ 3436565 w 6806982"/>
              <a:gd name="connsiteY539" fmla="*/ 3456841 h 5343297"/>
              <a:gd name="connsiteX540" fmla="*/ 3470793 w 6806982"/>
              <a:gd name="connsiteY540" fmla="*/ 3396403 h 5343297"/>
              <a:gd name="connsiteX541" fmla="*/ 3463410 w 6806982"/>
              <a:gd name="connsiteY541" fmla="*/ 3407819 h 5343297"/>
              <a:gd name="connsiteX542" fmla="*/ 3470458 w 6806982"/>
              <a:gd name="connsiteY542" fmla="*/ 3399425 h 5343297"/>
              <a:gd name="connsiteX543" fmla="*/ 4431404 w 6806982"/>
              <a:gd name="connsiteY543" fmla="*/ 3373623 h 5343297"/>
              <a:gd name="connsiteX544" fmla="*/ 4432496 w 6806982"/>
              <a:gd name="connsiteY544" fmla="*/ 3381008 h 5343297"/>
              <a:gd name="connsiteX545" fmla="*/ 4436107 w 6806982"/>
              <a:gd name="connsiteY545" fmla="*/ 3386379 h 5343297"/>
              <a:gd name="connsiteX546" fmla="*/ 4441771 w 6806982"/>
              <a:gd name="connsiteY546" fmla="*/ 3383566 h 5343297"/>
              <a:gd name="connsiteX547" fmla="*/ 4443155 w 6806982"/>
              <a:gd name="connsiteY547" fmla="*/ 3377985 h 5343297"/>
              <a:gd name="connsiteX548" fmla="*/ 2834046 w 6806982"/>
              <a:gd name="connsiteY548" fmla="*/ 3336964 h 5343297"/>
              <a:gd name="connsiteX549" fmla="*/ 2818610 w 6806982"/>
              <a:gd name="connsiteY549" fmla="*/ 3365840 h 5343297"/>
              <a:gd name="connsiteX550" fmla="*/ 2803173 w 6806982"/>
              <a:gd name="connsiteY550" fmla="*/ 3394715 h 5343297"/>
              <a:gd name="connsiteX551" fmla="*/ 2794345 w 6806982"/>
              <a:gd name="connsiteY551" fmla="*/ 3404117 h 5343297"/>
              <a:gd name="connsiteX552" fmla="*/ 2802946 w 6806982"/>
              <a:gd name="connsiteY552" fmla="*/ 3408621 h 5343297"/>
              <a:gd name="connsiteX553" fmla="*/ 2820394 w 6806982"/>
              <a:gd name="connsiteY553" fmla="*/ 3368499 h 5343297"/>
              <a:gd name="connsiteX554" fmla="*/ 2831353 w 6806982"/>
              <a:gd name="connsiteY554" fmla="*/ 3346392 h 5343297"/>
              <a:gd name="connsiteX555" fmla="*/ 2838585 w 6806982"/>
              <a:gd name="connsiteY555" fmla="*/ 3337467 h 5343297"/>
              <a:gd name="connsiteX556" fmla="*/ 3197397 w 6806982"/>
              <a:gd name="connsiteY556" fmla="*/ 3326949 h 5343297"/>
              <a:gd name="connsiteX557" fmla="*/ 3183765 w 6806982"/>
              <a:gd name="connsiteY557" fmla="*/ 3353348 h 5343297"/>
              <a:gd name="connsiteX558" fmla="*/ 3169881 w 6806982"/>
              <a:gd name="connsiteY558" fmla="*/ 3382013 h 5343297"/>
              <a:gd name="connsiteX559" fmla="*/ 3140388 w 6806982"/>
              <a:gd name="connsiteY559" fmla="*/ 3416977 h 5343297"/>
              <a:gd name="connsiteX560" fmla="*/ 3113160 w 6806982"/>
              <a:gd name="connsiteY560" fmla="*/ 3452192 h 5343297"/>
              <a:gd name="connsiteX561" fmla="*/ 3100913 w 6806982"/>
              <a:gd name="connsiteY561" fmla="*/ 3479892 h 5343297"/>
              <a:gd name="connsiteX562" fmla="*/ 3080607 w 6806982"/>
              <a:gd name="connsiteY562" fmla="*/ 3497522 h 5343297"/>
              <a:gd name="connsiteX563" fmla="*/ 3083673 w 6806982"/>
              <a:gd name="connsiteY563" fmla="*/ 3511244 h 5343297"/>
              <a:gd name="connsiteX564" fmla="*/ 3086991 w 6806982"/>
              <a:gd name="connsiteY564" fmla="*/ 3522699 h 5343297"/>
              <a:gd name="connsiteX565" fmla="*/ 3090137 w 6806982"/>
              <a:gd name="connsiteY565" fmla="*/ 3518460 h 5343297"/>
              <a:gd name="connsiteX566" fmla="*/ 3091018 w 6806982"/>
              <a:gd name="connsiteY566" fmla="*/ 3513969 h 5343297"/>
              <a:gd name="connsiteX567" fmla="*/ 3126971 w 6806982"/>
              <a:gd name="connsiteY567" fmla="*/ 3465575 h 5343297"/>
              <a:gd name="connsiteX568" fmla="*/ 3154109 w 6806982"/>
              <a:gd name="connsiteY568" fmla="*/ 3413910 h 5343297"/>
              <a:gd name="connsiteX569" fmla="*/ 3169218 w 6806982"/>
              <a:gd name="connsiteY569" fmla="*/ 3415585 h 5343297"/>
              <a:gd name="connsiteX570" fmla="*/ 3190104 w 6806982"/>
              <a:gd name="connsiteY570" fmla="*/ 3419567 h 5343297"/>
              <a:gd name="connsiteX571" fmla="*/ 3199716 w 6806982"/>
              <a:gd name="connsiteY571" fmla="*/ 3395980 h 5343297"/>
              <a:gd name="connsiteX572" fmla="*/ 3208910 w 6806982"/>
              <a:gd name="connsiteY572" fmla="*/ 3376408 h 5343297"/>
              <a:gd name="connsiteX573" fmla="*/ 3203111 w 6806982"/>
              <a:gd name="connsiteY573" fmla="*/ 3358169 h 5343297"/>
              <a:gd name="connsiteX574" fmla="*/ 3217542 w 6806982"/>
              <a:gd name="connsiteY574" fmla="*/ 3338359 h 5343297"/>
              <a:gd name="connsiteX575" fmla="*/ 4688756 w 6806982"/>
              <a:gd name="connsiteY575" fmla="*/ 3321682 h 5343297"/>
              <a:gd name="connsiteX576" fmla="*/ 4690016 w 6806982"/>
              <a:gd name="connsiteY576" fmla="*/ 3327557 h 5343297"/>
              <a:gd name="connsiteX577" fmla="*/ 4693794 w 6806982"/>
              <a:gd name="connsiteY577" fmla="*/ 3331417 h 5343297"/>
              <a:gd name="connsiteX578" fmla="*/ 4700507 w 6806982"/>
              <a:gd name="connsiteY578" fmla="*/ 3326044 h 5343297"/>
              <a:gd name="connsiteX579" fmla="*/ 4341080 w 6806982"/>
              <a:gd name="connsiteY579" fmla="*/ 3305494 h 5343297"/>
              <a:gd name="connsiteX580" fmla="*/ 4319595 w 6806982"/>
              <a:gd name="connsiteY580" fmla="*/ 3313052 h 5343297"/>
              <a:gd name="connsiteX581" fmla="*/ 4310200 w 6806982"/>
              <a:gd name="connsiteY581" fmla="*/ 3335715 h 5343297"/>
              <a:gd name="connsiteX582" fmla="*/ 4309865 w 6806982"/>
              <a:gd name="connsiteY582" fmla="*/ 3338736 h 5343297"/>
              <a:gd name="connsiteX583" fmla="*/ 4302270 w 6806982"/>
              <a:gd name="connsiteY583" fmla="*/ 3338278 h 5343297"/>
              <a:gd name="connsiteX584" fmla="*/ 4294422 w 6806982"/>
              <a:gd name="connsiteY584" fmla="*/ 3340084 h 5343297"/>
              <a:gd name="connsiteX585" fmla="*/ 4306425 w 6806982"/>
              <a:gd name="connsiteY585" fmla="*/ 3345620 h 5343297"/>
              <a:gd name="connsiteX586" fmla="*/ 4320946 w 6806982"/>
              <a:gd name="connsiteY586" fmla="*/ 3349142 h 5343297"/>
              <a:gd name="connsiteX587" fmla="*/ 4340751 w 6806982"/>
              <a:gd name="connsiteY587" fmla="*/ 3336043 h 5343297"/>
              <a:gd name="connsiteX588" fmla="*/ 4332061 w 6806982"/>
              <a:gd name="connsiteY588" fmla="*/ 3328198 h 5343297"/>
              <a:gd name="connsiteX589" fmla="*/ 4330674 w 6806982"/>
              <a:gd name="connsiteY589" fmla="*/ 3316574 h 5343297"/>
              <a:gd name="connsiteX590" fmla="*/ 4121182 w 6806982"/>
              <a:gd name="connsiteY590" fmla="*/ 3302523 h 5343297"/>
              <a:gd name="connsiteX591" fmla="*/ 4119508 w 6806982"/>
              <a:gd name="connsiteY591" fmla="*/ 3317631 h 5343297"/>
              <a:gd name="connsiteX592" fmla="*/ 4122405 w 6806982"/>
              <a:gd name="connsiteY592" fmla="*/ 3325982 h 5343297"/>
              <a:gd name="connsiteX593" fmla="*/ 4130589 w 6806982"/>
              <a:gd name="connsiteY593" fmla="*/ 3328036 h 5343297"/>
              <a:gd name="connsiteX594" fmla="*/ 5205085 w 6806982"/>
              <a:gd name="connsiteY594" fmla="*/ 3299404 h 5343297"/>
              <a:gd name="connsiteX595" fmla="*/ 5214826 w 6806982"/>
              <a:gd name="connsiteY595" fmla="*/ 3321895 h 5343297"/>
              <a:gd name="connsiteX596" fmla="*/ 5209125 w 6806982"/>
              <a:gd name="connsiteY596" fmla="*/ 3345733 h 5343297"/>
              <a:gd name="connsiteX597" fmla="*/ 5196244 w 6806982"/>
              <a:gd name="connsiteY597" fmla="*/ 3355010 h 5343297"/>
              <a:gd name="connsiteX598" fmla="*/ 5176564 w 6806982"/>
              <a:gd name="connsiteY598" fmla="*/ 3363533 h 5343297"/>
              <a:gd name="connsiteX599" fmla="*/ 5190825 w 6806982"/>
              <a:gd name="connsiteY599" fmla="*/ 3331468 h 5343297"/>
              <a:gd name="connsiteX600" fmla="*/ 5205085 w 6806982"/>
              <a:gd name="connsiteY600" fmla="*/ 3299404 h 5343297"/>
              <a:gd name="connsiteX601" fmla="*/ 4703522 w 6806982"/>
              <a:gd name="connsiteY601" fmla="*/ 3298851 h 5343297"/>
              <a:gd name="connsiteX602" fmla="*/ 4703649 w 6806982"/>
              <a:gd name="connsiteY602" fmla="*/ 3304600 h 5343297"/>
              <a:gd name="connsiteX603" fmla="*/ 4708560 w 6806982"/>
              <a:gd name="connsiteY603" fmla="*/ 3308585 h 5343297"/>
              <a:gd name="connsiteX604" fmla="*/ 4711581 w 6806982"/>
              <a:gd name="connsiteY604" fmla="*/ 3308920 h 5343297"/>
              <a:gd name="connsiteX605" fmla="*/ 4703522 w 6806982"/>
              <a:gd name="connsiteY605" fmla="*/ 3298851 h 5343297"/>
              <a:gd name="connsiteX606" fmla="*/ 4587159 w 6806982"/>
              <a:gd name="connsiteY606" fmla="*/ 3293014 h 5343297"/>
              <a:gd name="connsiteX607" fmla="*/ 4581993 w 6806982"/>
              <a:gd name="connsiteY607" fmla="*/ 3317234 h 5343297"/>
              <a:gd name="connsiteX608" fmla="*/ 4582331 w 6806982"/>
              <a:gd name="connsiteY608" fmla="*/ 3316000 h 5343297"/>
              <a:gd name="connsiteX609" fmla="*/ 4592402 w 6806982"/>
              <a:gd name="connsiteY609" fmla="*/ 3311382 h 5343297"/>
              <a:gd name="connsiteX610" fmla="*/ 4596428 w 6806982"/>
              <a:gd name="connsiteY610" fmla="*/ 3299211 h 5343297"/>
              <a:gd name="connsiteX611" fmla="*/ 4596960 w 6806982"/>
              <a:gd name="connsiteY611" fmla="*/ 3297028 h 5343297"/>
              <a:gd name="connsiteX612" fmla="*/ 4974108 w 6806982"/>
              <a:gd name="connsiteY612" fmla="*/ 3286029 h 5343297"/>
              <a:gd name="connsiteX613" fmla="*/ 4973857 w 6806982"/>
              <a:gd name="connsiteY613" fmla="*/ 3291737 h 5343297"/>
              <a:gd name="connsiteX614" fmla="*/ 4976124 w 6806982"/>
              <a:gd name="connsiteY614" fmla="*/ 3295429 h 5343297"/>
              <a:gd name="connsiteX615" fmla="*/ 4985524 w 6806982"/>
              <a:gd name="connsiteY615" fmla="*/ 3293412 h 5343297"/>
              <a:gd name="connsiteX616" fmla="*/ 4511954 w 6806982"/>
              <a:gd name="connsiteY616" fmla="*/ 3281617 h 5343297"/>
              <a:gd name="connsiteX617" fmla="*/ 4493241 w 6806982"/>
              <a:gd name="connsiteY617" fmla="*/ 3295218 h 5343297"/>
              <a:gd name="connsiteX618" fmla="*/ 4489135 w 6806982"/>
              <a:gd name="connsiteY618" fmla="*/ 3321909 h 5343297"/>
              <a:gd name="connsiteX619" fmla="*/ 4474153 w 6806982"/>
              <a:gd name="connsiteY619" fmla="*/ 3322542 h 5343297"/>
              <a:gd name="connsiteX620" fmla="*/ 4460936 w 6806982"/>
              <a:gd name="connsiteY620" fmla="*/ 3327958 h 5343297"/>
              <a:gd name="connsiteX621" fmla="*/ 4463964 w 6806982"/>
              <a:gd name="connsiteY621" fmla="*/ 3355822 h 5343297"/>
              <a:gd name="connsiteX622" fmla="*/ 4476044 w 6806982"/>
              <a:gd name="connsiteY622" fmla="*/ 3333074 h 5343297"/>
              <a:gd name="connsiteX623" fmla="*/ 4498200 w 6806982"/>
              <a:gd name="connsiteY623" fmla="*/ 3322914 h 5343297"/>
              <a:gd name="connsiteX624" fmla="*/ 4505077 w 6806982"/>
              <a:gd name="connsiteY624" fmla="*/ 3302265 h 5343297"/>
              <a:gd name="connsiteX625" fmla="*/ 4511954 w 6806982"/>
              <a:gd name="connsiteY625" fmla="*/ 3281617 h 5343297"/>
              <a:gd name="connsiteX626" fmla="*/ 4155083 w 6806982"/>
              <a:gd name="connsiteY626" fmla="*/ 3272636 h 5343297"/>
              <a:gd name="connsiteX627" fmla="*/ 4151894 w 6806982"/>
              <a:gd name="connsiteY627" fmla="*/ 3273812 h 5343297"/>
              <a:gd name="connsiteX628" fmla="*/ 4148706 w 6806982"/>
              <a:gd name="connsiteY628" fmla="*/ 3274989 h 5343297"/>
              <a:gd name="connsiteX629" fmla="*/ 4149798 w 6806982"/>
              <a:gd name="connsiteY629" fmla="*/ 3282374 h 5343297"/>
              <a:gd name="connsiteX630" fmla="*/ 4153409 w 6806982"/>
              <a:gd name="connsiteY630" fmla="*/ 3287745 h 5343297"/>
              <a:gd name="connsiteX631" fmla="*/ 4159073 w 6806982"/>
              <a:gd name="connsiteY631" fmla="*/ 3284932 h 5343297"/>
              <a:gd name="connsiteX632" fmla="*/ 4160457 w 6806982"/>
              <a:gd name="connsiteY632" fmla="*/ 3279350 h 5343297"/>
              <a:gd name="connsiteX633" fmla="*/ 4155083 w 6806982"/>
              <a:gd name="connsiteY633" fmla="*/ 3272636 h 5343297"/>
              <a:gd name="connsiteX634" fmla="*/ 2873833 w 6806982"/>
              <a:gd name="connsiteY634" fmla="*/ 3238255 h 5343297"/>
              <a:gd name="connsiteX635" fmla="*/ 2873743 w 6806982"/>
              <a:gd name="connsiteY635" fmla="*/ 3239066 h 5343297"/>
              <a:gd name="connsiteX636" fmla="*/ 2877801 w 6806982"/>
              <a:gd name="connsiteY636" fmla="*/ 3239516 h 5343297"/>
              <a:gd name="connsiteX637" fmla="*/ 3253775 w 6806982"/>
              <a:gd name="connsiteY637" fmla="*/ 3232263 h 5343297"/>
              <a:gd name="connsiteX638" fmla="*/ 3225247 w 6806982"/>
              <a:gd name="connsiteY638" fmla="*/ 3268863 h 5343297"/>
              <a:gd name="connsiteX639" fmla="*/ 3230628 w 6806982"/>
              <a:gd name="connsiteY639" fmla="*/ 3303105 h 5343297"/>
              <a:gd name="connsiteX640" fmla="*/ 3224878 w 6806982"/>
              <a:gd name="connsiteY640" fmla="*/ 3303232 h 5343297"/>
              <a:gd name="connsiteX641" fmla="*/ 3220892 w 6806982"/>
              <a:gd name="connsiteY641" fmla="*/ 3308143 h 5343297"/>
              <a:gd name="connsiteX642" fmla="*/ 3223286 w 6806982"/>
              <a:gd name="connsiteY642" fmla="*/ 3317585 h 5343297"/>
              <a:gd name="connsiteX643" fmla="*/ 3227948 w 6806982"/>
              <a:gd name="connsiteY643" fmla="*/ 3327278 h 5343297"/>
              <a:gd name="connsiteX644" fmla="*/ 3231534 w 6806982"/>
              <a:gd name="connsiteY644" fmla="*/ 3329309 h 5343297"/>
              <a:gd name="connsiteX645" fmla="*/ 3239042 w 6806982"/>
              <a:gd name="connsiteY645" fmla="*/ 3314069 h 5343297"/>
              <a:gd name="connsiteX646" fmla="*/ 3242420 w 6806982"/>
              <a:gd name="connsiteY646" fmla="*/ 3303648 h 5343297"/>
              <a:gd name="connsiteX647" fmla="*/ 3245548 w 6806982"/>
              <a:gd name="connsiteY647" fmla="*/ 3301456 h 5343297"/>
              <a:gd name="connsiteX648" fmla="*/ 3253557 w 6806982"/>
              <a:gd name="connsiteY648" fmla="*/ 3286674 h 5343297"/>
              <a:gd name="connsiteX649" fmla="*/ 3254686 w 6806982"/>
              <a:gd name="connsiteY649" fmla="*/ 3269594 h 5343297"/>
              <a:gd name="connsiteX650" fmla="*/ 3256194 w 6806982"/>
              <a:gd name="connsiteY650" fmla="*/ 3268648 h 5343297"/>
              <a:gd name="connsiteX651" fmla="*/ 3256678 w 6806982"/>
              <a:gd name="connsiteY651" fmla="*/ 3264701 h 5343297"/>
              <a:gd name="connsiteX652" fmla="*/ 3253775 w 6806982"/>
              <a:gd name="connsiteY652" fmla="*/ 3232263 h 5343297"/>
              <a:gd name="connsiteX653" fmla="*/ 4390744 w 6806982"/>
              <a:gd name="connsiteY653" fmla="*/ 3216181 h 5343297"/>
              <a:gd name="connsiteX654" fmla="*/ 4384744 w 6806982"/>
              <a:gd name="connsiteY654" fmla="*/ 3222015 h 5343297"/>
              <a:gd name="connsiteX655" fmla="*/ 4383026 w 6806982"/>
              <a:gd name="connsiteY655" fmla="*/ 3230618 h 5343297"/>
              <a:gd name="connsiteX656" fmla="*/ 4374763 w 6806982"/>
              <a:gd name="connsiteY656" fmla="*/ 3249966 h 5343297"/>
              <a:gd name="connsiteX657" fmla="*/ 4358190 w 6806982"/>
              <a:gd name="connsiteY657" fmla="*/ 3261510 h 5343297"/>
              <a:gd name="connsiteX658" fmla="*/ 4351313 w 6806982"/>
              <a:gd name="connsiteY658" fmla="*/ 3282158 h 5343297"/>
              <a:gd name="connsiteX659" fmla="*/ 4344436 w 6806982"/>
              <a:gd name="connsiteY659" fmla="*/ 3302807 h 5343297"/>
              <a:gd name="connsiteX660" fmla="*/ 4371580 w 6806982"/>
              <a:gd name="connsiteY660" fmla="*/ 3271788 h 5343297"/>
              <a:gd name="connsiteX661" fmla="*/ 4394442 w 6806982"/>
              <a:gd name="connsiteY661" fmla="*/ 3238001 h 5343297"/>
              <a:gd name="connsiteX662" fmla="*/ 4393852 w 6806982"/>
              <a:gd name="connsiteY662" fmla="*/ 3226083 h 5343297"/>
              <a:gd name="connsiteX663" fmla="*/ 4390744 w 6806982"/>
              <a:gd name="connsiteY663" fmla="*/ 3216181 h 5343297"/>
              <a:gd name="connsiteX664" fmla="*/ 2891866 w 6806982"/>
              <a:gd name="connsiteY664" fmla="*/ 3213548 h 5343297"/>
              <a:gd name="connsiteX665" fmla="*/ 2887272 w 6806982"/>
              <a:gd name="connsiteY665" fmla="*/ 3217964 h 5343297"/>
              <a:gd name="connsiteX666" fmla="*/ 2892674 w 6806982"/>
              <a:gd name="connsiteY666" fmla="*/ 3216468 h 5343297"/>
              <a:gd name="connsiteX667" fmla="*/ 5047275 w 6806982"/>
              <a:gd name="connsiteY667" fmla="*/ 3205440 h 5343297"/>
              <a:gd name="connsiteX668" fmla="*/ 5047402 w 6806982"/>
              <a:gd name="connsiteY668" fmla="*/ 3211189 h 5343297"/>
              <a:gd name="connsiteX669" fmla="*/ 5052314 w 6806982"/>
              <a:gd name="connsiteY669" fmla="*/ 3215174 h 5343297"/>
              <a:gd name="connsiteX670" fmla="*/ 5058357 w 6806982"/>
              <a:gd name="connsiteY670" fmla="*/ 3215844 h 5343297"/>
              <a:gd name="connsiteX671" fmla="*/ 5055334 w 6806982"/>
              <a:gd name="connsiteY671" fmla="*/ 3208627 h 5343297"/>
              <a:gd name="connsiteX672" fmla="*/ 5047275 w 6806982"/>
              <a:gd name="connsiteY672" fmla="*/ 3205440 h 5343297"/>
              <a:gd name="connsiteX673" fmla="*/ 4203401 w 6806982"/>
              <a:gd name="connsiteY673" fmla="*/ 3167881 h 5343297"/>
              <a:gd name="connsiteX674" fmla="*/ 4187295 w 6806982"/>
              <a:gd name="connsiteY674" fmla="*/ 3202799 h 5343297"/>
              <a:gd name="connsiteX675" fmla="*/ 4181211 w 6806982"/>
              <a:gd name="connsiteY675" fmla="*/ 3202507 h 5343297"/>
              <a:gd name="connsiteX676" fmla="*/ 4174874 w 6806982"/>
              <a:gd name="connsiteY676" fmla="*/ 3204481 h 5343297"/>
              <a:gd name="connsiteX677" fmla="*/ 4183564 w 6806982"/>
              <a:gd name="connsiteY677" fmla="*/ 3215767 h 5343297"/>
              <a:gd name="connsiteX678" fmla="*/ 4197037 w 6806982"/>
              <a:gd name="connsiteY678" fmla="*/ 3225290 h 5343297"/>
              <a:gd name="connsiteX679" fmla="*/ 4221538 w 6806982"/>
              <a:gd name="connsiteY679" fmla="*/ 3197420 h 5343297"/>
              <a:gd name="connsiteX680" fmla="*/ 3328953 w 6806982"/>
              <a:gd name="connsiteY680" fmla="*/ 3133544 h 5343297"/>
              <a:gd name="connsiteX681" fmla="*/ 3330969 w 6806982"/>
              <a:gd name="connsiteY681" fmla="*/ 3142943 h 5343297"/>
              <a:gd name="connsiteX682" fmla="*/ 3331974 w 6806982"/>
              <a:gd name="connsiteY682" fmla="*/ 3133879 h 5343297"/>
              <a:gd name="connsiteX683" fmla="*/ 5254732 w 6806982"/>
              <a:gd name="connsiteY683" fmla="*/ 3127504 h 5343297"/>
              <a:gd name="connsiteX684" fmla="*/ 5255825 w 6806982"/>
              <a:gd name="connsiteY684" fmla="*/ 3134890 h 5343297"/>
              <a:gd name="connsiteX685" fmla="*/ 5259435 w 6806982"/>
              <a:gd name="connsiteY685" fmla="*/ 3140260 h 5343297"/>
              <a:gd name="connsiteX686" fmla="*/ 5265099 w 6806982"/>
              <a:gd name="connsiteY686" fmla="*/ 3137447 h 5343297"/>
              <a:gd name="connsiteX687" fmla="*/ 5266483 w 6806982"/>
              <a:gd name="connsiteY687" fmla="*/ 3131866 h 5343297"/>
              <a:gd name="connsiteX688" fmla="*/ 4632095 w 6806982"/>
              <a:gd name="connsiteY688" fmla="*/ 3080829 h 5343297"/>
              <a:gd name="connsiteX689" fmla="*/ 4618462 w 6806982"/>
              <a:gd name="connsiteY689" fmla="*/ 3107228 h 5343297"/>
              <a:gd name="connsiteX690" fmla="*/ 4604579 w 6806982"/>
              <a:gd name="connsiteY690" fmla="*/ 3135893 h 5343297"/>
              <a:gd name="connsiteX691" fmla="*/ 4575086 w 6806982"/>
              <a:gd name="connsiteY691" fmla="*/ 3170857 h 5343297"/>
              <a:gd name="connsiteX692" fmla="*/ 4547858 w 6806982"/>
              <a:gd name="connsiteY692" fmla="*/ 3206072 h 5343297"/>
              <a:gd name="connsiteX693" fmla="*/ 4535611 w 6806982"/>
              <a:gd name="connsiteY693" fmla="*/ 3233772 h 5343297"/>
              <a:gd name="connsiteX694" fmla="*/ 4515305 w 6806982"/>
              <a:gd name="connsiteY694" fmla="*/ 3251401 h 5343297"/>
              <a:gd name="connsiteX695" fmla="*/ 4518371 w 6806982"/>
              <a:gd name="connsiteY695" fmla="*/ 3265124 h 5343297"/>
              <a:gd name="connsiteX696" fmla="*/ 4521689 w 6806982"/>
              <a:gd name="connsiteY696" fmla="*/ 3276579 h 5343297"/>
              <a:gd name="connsiteX697" fmla="*/ 4524835 w 6806982"/>
              <a:gd name="connsiteY697" fmla="*/ 3272340 h 5343297"/>
              <a:gd name="connsiteX698" fmla="*/ 4525716 w 6806982"/>
              <a:gd name="connsiteY698" fmla="*/ 3267849 h 5343297"/>
              <a:gd name="connsiteX699" fmla="*/ 4561668 w 6806982"/>
              <a:gd name="connsiteY699" fmla="*/ 3219455 h 5343297"/>
              <a:gd name="connsiteX700" fmla="*/ 4588807 w 6806982"/>
              <a:gd name="connsiteY700" fmla="*/ 3167790 h 5343297"/>
              <a:gd name="connsiteX701" fmla="*/ 4603915 w 6806982"/>
              <a:gd name="connsiteY701" fmla="*/ 3169465 h 5343297"/>
              <a:gd name="connsiteX702" fmla="*/ 4627878 w 6806982"/>
              <a:gd name="connsiteY702" fmla="*/ 3174034 h 5343297"/>
              <a:gd name="connsiteX703" fmla="*/ 4641520 w 6806982"/>
              <a:gd name="connsiteY703" fmla="*/ 3188929 h 5343297"/>
              <a:gd name="connsiteX704" fmla="*/ 4627638 w 6806982"/>
              <a:gd name="connsiteY704" fmla="*/ 3227916 h 5343297"/>
              <a:gd name="connsiteX705" fmla="*/ 4602930 w 6806982"/>
              <a:gd name="connsiteY705" fmla="*/ 3261117 h 5343297"/>
              <a:gd name="connsiteX706" fmla="*/ 4604929 w 6806982"/>
              <a:gd name="connsiteY706" fmla="*/ 3278222 h 5343297"/>
              <a:gd name="connsiteX707" fmla="*/ 4612534 w 6806982"/>
              <a:gd name="connsiteY707" fmla="*/ 3264292 h 5343297"/>
              <a:gd name="connsiteX708" fmla="*/ 4630991 w 6806982"/>
              <a:gd name="connsiteY708" fmla="*/ 3235753 h 5343297"/>
              <a:gd name="connsiteX709" fmla="*/ 4641355 w 6806982"/>
              <a:gd name="connsiteY709" fmla="*/ 3228489 h 5343297"/>
              <a:gd name="connsiteX710" fmla="*/ 4645423 w 6806982"/>
              <a:gd name="connsiteY710" fmla="*/ 3215941 h 5343297"/>
              <a:gd name="connsiteX711" fmla="*/ 4644076 w 6806982"/>
              <a:gd name="connsiteY711" fmla="*/ 3200499 h 5343297"/>
              <a:gd name="connsiteX712" fmla="*/ 4673302 w 6806982"/>
              <a:gd name="connsiteY712" fmla="*/ 3129999 h 5343297"/>
              <a:gd name="connsiteX713" fmla="*/ 4669371 w 6806982"/>
              <a:gd name="connsiteY713" fmla="*/ 3130842 h 5343297"/>
              <a:gd name="connsiteX714" fmla="*/ 4657878 w 6806982"/>
              <a:gd name="connsiteY714" fmla="*/ 3151744 h 5343297"/>
              <a:gd name="connsiteX715" fmla="*/ 4646886 w 6806982"/>
              <a:gd name="connsiteY715" fmla="*/ 3168112 h 5343297"/>
              <a:gd name="connsiteX716" fmla="*/ 4644577 w 6806982"/>
              <a:gd name="connsiteY716" fmla="*/ 3164798 h 5343297"/>
              <a:gd name="connsiteX717" fmla="*/ 4644534 w 6806982"/>
              <a:gd name="connsiteY717" fmla="*/ 3161734 h 5343297"/>
              <a:gd name="connsiteX718" fmla="*/ 4636392 w 6806982"/>
              <a:gd name="connsiteY718" fmla="*/ 3152420 h 5343297"/>
              <a:gd name="connsiteX719" fmla="*/ 4646880 w 6806982"/>
              <a:gd name="connsiteY719" fmla="*/ 3140583 h 5343297"/>
              <a:gd name="connsiteX720" fmla="*/ 4637809 w 6806982"/>
              <a:gd name="connsiteY720" fmla="*/ 3112049 h 5343297"/>
              <a:gd name="connsiteX721" fmla="*/ 4652240 w 6806982"/>
              <a:gd name="connsiteY721" fmla="*/ 3092239 h 5343297"/>
              <a:gd name="connsiteX722" fmla="*/ 3369225 w 6806982"/>
              <a:gd name="connsiteY722" fmla="*/ 3073777 h 5343297"/>
              <a:gd name="connsiteX723" fmla="*/ 3367885 w 6806982"/>
              <a:gd name="connsiteY723" fmla="*/ 3085863 h 5343297"/>
              <a:gd name="connsiteX724" fmla="*/ 3369456 w 6806982"/>
              <a:gd name="connsiteY724" fmla="*/ 3088899 h 5343297"/>
              <a:gd name="connsiteX725" fmla="*/ 3370341 w 6806982"/>
              <a:gd name="connsiteY725" fmla="*/ 3088573 h 5343297"/>
              <a:gd name="connsiteX726" fmla="*/ 3378788 w 6806982"/>
              <a:gd name="connsiteY726" fmla="*/ 3074837 h 5343297"/>
              <a:gd name="connsiteX727" fmla="*/ 4257429 w 6806982"/>
              <a:gd name="connsiteY727" fmla="*/ 3066817 h 5343297"/>
              <a:gd name="connsiteX728" fmla="*/ 4215817 w 6806982"/>
              <a:gd name="connsiteY728" fmla="*/ 3138670 h 5343297"/>
              <a:gd name="connsiteX729" fmla="*/ 4222829 w 6806982"/>
              <a:gd name="connsiteY729" fmla="*/ 3154741 h 5343297"/>
              <a:gd name="connsiteX730" fmla="*/ 4237644 w 6806982"/>
              <a:gd name="connsiteY730" fmla="*/ 3162501 h 5343297"/>
              <a:gd name="connsiteX731" fmla="*/ 4255092 w 6806982"/>
              <a:gd name="connsiteY731" fmla="*/ 3122379 h 5343297"/>
              <a:gd name="connsiteX732" fmla="*/ 4276570 w 6806982"/>
              <a:gd name="connsiteY732" fmla="*/ 3087291 h 5343297"/>
              <a:gd name="connsiteX733" fmla="*/ 5164407 w 6806982"/>
              <a:gd name="connsiteY733" fmla="*/ 3059375 h 5343297"/>
              <a:gd name="connsiteX734" fmla="*/ 5142923 w 6806982"/>
              <a:gd name="connsiteY734" fmla="*/ 3066933 h 5343297"/>
              <a:gd name="connsiteX735" fmla="*/ 5133528 w 6806982"/>
              <a:gd name="connsiteY735" fmla="*/ 3089596 h 5343297"/>
              <a:gd name="connsiteX736" fmla="*/ 5133193 w 6806982"/>
              <a:gd name="connsiteY736" fmla="*/ 3092617 h 5343297"/>
              <a:gd name="connsiteX737" fmla="*/ 5125597 w 6806982"/>
              <a:gd name="connsiteY737" fmla="*/ 3092159 h 5343297"/>
              <a:gd name="connsiteX738" fmla="*/ 5117751 w 6806982"/>
              <a:gd name="connsiteY738" fmla="*/ 3093965 h 5343297"/>
              <a:gd name="connsiteX739" fmla="*/ 5129754 w 6806982"/>
              <a:gd name="connsiteY739" fmla="*/ 3099501 h 5343297"/>
              <a:gd name="connsiteX740" fmla="*/ 5144274 w 6806982"/>
              <a:gd name="connsiteY740" fmla="*/ 3103023 h 5343297"/>
              <a:gd name="connsiteX741" fmla="*/ 5164079 w 6806982"/>
              <a:gd name="connsiteY741" fmla="*/ 3089925 h 5343297"/>
              <a:gd name="connsiteX742" fmla="*/ 5155390 w 6806982"/>
              <a:gd name="connsiteY742" fmla="*/ 3082079 h 5343297"/>
              <a:gd name="connsiteX743" fmla="*/ 5154002 w 6806982"/>
              <a:gd name="connsiteY743" fmla="*/ 3070456 h 5343297"/>
              <a:gd name="connsiteX744" fmla="*/ 4944511 w 6806982"/>
              <a:gd name="connsiteY744" fmla="*/ 3056404 h 5343297"/>
              <a:gd name="connsiteX745" fmla="*/ 4942836 w 6806982"/>
              <a:gd name="connsiteY745" fmla="*/ 3071512 h 5343297"/>
              <a:gd name="connsiteX746" fmla="*/ 4945733 w 6806982"/>
              <a:gd name="connsiteY746" fmla="*/ 3079863 h 5343297"/>
              <a:gd name="connsiteX747" fmla="*/ 4953916 w 6806982"/>
              <a:gd name="connsiteY747" fmla="*/ 3081917 h 5343297"/>
              <a:gd name="connsiteX748" fmla="*/ 5335282 w 6806982"/>
              <a:gd name="connsiteY748" fmla="*/ 3035498 h 5343297"/>
              <a:gd name="connsiteX749" fmla="*/ 5316570 w 6806982"/>
              <a:gd name="connsiteY749" fmla="*/ 3049099 h 5343297"/>
              <a:gd name="connsiteX750" fmla="*/ 5312463 w 6806982"/>
              <a:gd name="connsiteY750" fmla="*/ 3075790 h 5343297"/>
              <a:gd name="connsiteX751" fmla="*/ 5297481 w 6806982"/>
              <a:gd name="connsiteY751" fmla="*/ 3076423 h 5343297"/>
              <a:gd name="connsiteX752" fmla="*/ 5284264 w 6806982"/>
              <a:gd name="connsiteY752" fmla="*/ 3081840 h 5343297"/>
              <a:gd name="connsiteX753" fmla="*/ 5287292 w 6806982"/>
              <a:gd name="connsiteY753" fmla="*/ 3109703 h 5343297"/>
              <a:gd name="connsiteX754" fmla="*/ 5299372 w 6806982"/>
              <a:gd name="connsiteY754" fmla="*/ 3086956 h 5343297"/>
              <a:gd name="connsiteX755" fmla="*/ 5321528 w 6806982"/>
              <a:gd name="connsiteY755" fmla="*/ 3076795 h 5343297"/>
              <a:gd name="connsiteX756" fmla="*/ 5328405 w 6806982"/>
              <a:gd name="connsiteY756" fmla="*/ 3056146 h 5343297"/>
              <a:gd name="connsiteX757" fmla="*/ 5335282 w 6806982"/>
              <a:gd name="connsiteY757" fmla="*/ 3035498 h 5343297"/>
              <a:gd name="connsiteX758" fmla="*/ 4978412 w 6806982"/>
              <a:gd name="connsiteY758" fmla="*/ 3026517 h 5343297"/>
              <a:gd name="connsiteX759" fmla="*/ 4975223 w 6806982"/>
              <a:gd name="connsiteY759" fmla="*/ 3027693 h 5343297"/>
              <a:gd name="connsiteX760" fmla="*/ 4972033 w 6806982"/>
              <a:gd name="connsiteY760" fmla="*/ 3028870 h 5343297"/>
              <a:gd name="connsiteX761" fmla="*/ 4973126 w 6806982"/>
              <a:gd name="connsiteY761" fmla="*/ 3036255 h 5343297"/>
              <a:gd name="connsiteX762" fmla="*/ 4976736 w 6806982"/>
              <a:gd name="connsiteY762" fmla="*/ 3041626 h 5343297"/>
              <a:gd name="connsiteX763" fmla="*/ 4982401 w 6806982"/>
              <a:gd name="connsiteY763" fmla="*/ 3038813 h 5343297"/>
              <a:gd name="connsiteX764" fmla="*/ 4983784 w 6806982"/>
              <a:gd name="connsiteY764" fmla="*/ 3033231 h 5343297"/>
              <a:gd name="connsiteX765" fmla="*/ 4978412 w 6806982"/>
              <a:gd name="connsiteY765" fmla="*/ 3026517 h 5343297"/>
              <a:gd name="connsiteX766" fmla="*/ 3424622 w 6806982"/>
              <a:gd name="connsiteY766" fmla="*/ 2996779 h 5343297"/>
              <a:gd name="connsiteX767" fmla="*/ 3420237 w 6806982"/>
              <a:gd name="connsiteY767" fmla="*/ 2999906 h 5343297"/>
              <a:gd name="connsiteX768" fmla="*/ 3420343 w 6806982"/>
              <a:gd name="connsiteY768" fmla="*/ 3000649 h 5343297"/>
              <a:gd name="connsiteX769" fmla="*/ 3423028 w 6806982"/>
              <a:gd name="connsiteY769" fmla="*/ 2999595 h 5343297"/>
              <a:gd name="connsiteX770" fmla="*/ 4688473 w 6806982"/>
              <a:gd name="connsiteY770" fmla="*/ 2986143 h 5343297"/>
              <a:gd name="connsiteX771" fmla="*/ 4659945 w 6806982"/>
              <a:gd name="connsiteY771" fmla="*/ 3022743 h 5343297"/>
              <a:gd name="connsiteX772" fmla="*/ 4665326 w 6806982"/>
              <a:gd name="connsiteY772" fmla="*/ 3056985 h 5343297"/>
              <a:gd name="connsiteX773" fmla="*/ 4659575 w 6806982"/>
              <a:gd name="connsiteY773" fmla="*/ 3057112 h 5343297"/>
              <a:gd name="connsiteX774" fmla="*/ 4655590 w 6806982"/>
              <a:gd name="connsiteY774" fmla="*/ 3062023 h 5343297"/>
              <a:gd name="connsiteX775" fmla="*/ 4657984 w 6806982"/>
              <a:gd name="connsiteY775" fmla="*/ 3071464 h 5343297"/>
              <a:gd name="connsiteX776" fmla="*/ 4662645 w 6806982"/>
              <a:gd name="connsiteY776" fmla="*/ 3081158 h 5343297"/>
              <a:gd name="connsiteX777" fmla="*/ 4682790 w 6806982"/>
              <a:gd name="connsiteY777" fmla="*/ 3092568 h 5343297"/>
              <a:gd name="connsiteX778" fmla="*/ 4686817 w 6806982"/>
              <a:gd name="connsiteY778" fmla="*/ 3083838 h 5343297"/>
              <a:gd name="connsiteX779" fmla="*/ 4673050 w 6806982"/>
              <a:gd name="connsiteY779" fmla="*/ 3070076 h 5343297"/>
              <a:gd name="connsiteX780" fmla="*/ 4677118 w 6806982"/>
              <a:gd name="connsiteY780" fmla="*/ 3057528 h 5343297"/>
              <a:gd name="connsiteX781" fmla="*/ 4687481 w 6806982"/>
              <a:gd name="connsiteY781" fmla="*/ 3050266 h 5343297"/>
              <a:gd name="connsiteX782" fmla="*/ 4691376 w 6806982"/>
              <a:gd name="connsiteY782" fmla="*/ 3018581 h 5343297"/>
              <a:gd name="connsiteX783" fmla="*/ 4688473 w 6806982"/>
              <a:gd name="connsiteY783" fmla="*/ 2986143 h 5343297"/>
              <a:gd name="connsiteX784" fmla="*/ 5214072 w 6806982"/>
              <a:gd name="connsiteY784" fmla="*/ 2970062 h 5343297"/>
              <a:gd name="connsiteX785" fmla="*/ 5208073 w 6806982"/>
              <a:gd name="connsiteY785" fmla="*/ 2975896 h 5343297"/>
              <a:gd name="connsiteX786" fmla="*/ 5206354 w 6806982"/>
              <a:gd name="connsiteY786" fmla="*/ 2984499 h 5343297"/>
              <a:gd name="connsiteX787" fmla="*/ 5198092 w 6806982"/>
              <a:gd name="connsiteY787" fmla="*/ 3003847 h 5343297"/>
              <a:gd name="connsiteX788" fmla="*/ 5181519 w 6806982"/>
              <a:gd name="connsiteY788" fmla="*/ 3015391 h 5343297"/>
              <a:gd name="connsiteX789" fmla="*/ 5174641 w 6806982"/>
              <a:gd name="connsiteY789" fmla="*/ 3036039 h 5343297"/>
              <a:gd name="connsiteX790" fmla="*/ 5167764 w 6806982"/>
              <a:gd name="connsiteY790" fmla="*/ 3056688 h 5343297"/>
              <a:gd name="connsiteX791" fmla="*/ 5194908 w 6806982"/>
              <a:gd name="connsiteY791" fmla="*/ 3025670 h 5343297"/>
              <a:gd name="connsiteX792" fmla="*/ 5217770 w 6806982"/>
              <a:gd name="connsiteY792" fmla="*/ 2991882 h 5343297"/>
              <a:gd name="connsiteX793" fmla="*/ 5217180 w 6806982"/>
              <a:gd name="connsiteY793" fmla="*/ 2979965 h 5343297"/>
              <a:gd name="connsiteX794" fmla="*/ 5214072 w 6806982"/>
              <a:gd name="connsiteY794" fmla="*/ 2970062 h 5343297"/>
              <a:gd name="connsiteX795" fmla="*/ 4326563 w 6806982"/>
              <a:gd name="connsiteY795" fmla="*/ 2967428 h 5343297"/>
              <a:gd name="connsiteX796" fmla="*/ 4309446 w 6806982"/>
              <a:gd name="connsiteY796" fmla="*/ 2983882 h 5343297"/>
              <a:gd name="connsiteX797" fmla="*/ 4308441 w 6806982"/>
              <a:gd name="connsiteY797" fmla="*/ 2992946 h 5343297"/>
              <a:gd name="connsiteX798" fmla="*/ 4314484 w 6806982"/>
              <a:gd name="connsiteY798" fmla="*/ 2993616 h 5343297"/>
              <a:gd name="connsiteX799" fmla="*/ 4326738 w 6806982"/>
              <a:gd name="connsiteY799" fmla="*/ 2993446 h 5343297"/>
              <a:gd name="connsiteX800" fmla="*/ 4330932 w 6806982"/>
              <a:gd name="connsiteY800" fmla="*/ 2983205 h 5343297"/>
              <a:gd name="connsiteX801" fmla="*/ 4365161 w 6806982"/>
              <a:gd name="connsiteY801" fmla="*/ 2922768 h 5343297"/>
              <a:gd name="connsiteX802" fmla="*/ 4357778 w 6806982"/>
              <a:gd name="connsiteY802" fmla="*/ 2934184 h 5343297"/>
              <a:gd name="connsiteX803" fmla="*/ 4364826 w 6806982"/>
              <a:gd name="connsiteY803" fmla="*/ 2925790 h 5343297"/>
              <a:gd name="connsiteX804" fmla="*/ 5026730 w 6806982"/>
              <a:gd name="connsiteY804" fmla="*/ 2921762 h 5343297"/>
              <a:gd name="connsiteX805" fmla="*/ 5010624 w 6806982"/>
              <a:gd name="connsiteY805" fmla="*/ 2956681 h 5343297"/>
              <a:gd name="connsiteX806" fmla="*/ 5004539 w 6806982"/>
              <a:gd name="connsiteY806" fmla="*/ 2956388 h 5343297"/>
              <a:gd name="connsiteX807" fmla="*/ 4998203 w 6806982"/>
              <a:gd name="connsiteY807" fmla="*/ 2958362 h 5343297"/>
              <a:gd name="connsiteX808" fmla="*/ 5006892 w 6806982"/>
              <a:gd name="connsiteY808" fmla="*/ 2969648 h 5343297"/>
              <a:gd name="connsiteX809" fmla="*/ 5020365 w 6806982"/>
              <a:gd name="connsiteY809" fmla="*/ 2979171 h 5343297"/>
              <a:gd name="connsiteX810" fmla="*/ 5044866 w 6806982"/>
              <a:gd name="connsiteY810" fmla="*/ 2951301 h 5343297"/>
              <a:gd name="connsiteX811" fmla="*/ 4763650 w 6806982"/>
              <a:gd name="connsiteY811" fmla="*/ 2887424 h 5343297"/>
              <a:gd name="connsiteX812" fmla="*/ 4765667 w 6806982"/>
              <a:gd name="connsiteY812" fmla="*/ 2896823 h 5343297"/>
              <a:gd name="connsiteX813" fmla="*/ 4766672 w 6806982"/>
              <a:gd name="connsiteY813" fmla="*/ 2887759 h 5343297"/>
              <a:gd name="connsiteX814" fmla="*/ 4803595 w 6806982"/>
              <a:gd name="connsiteY814" fmla="*/ 2858207 h 5343297"/>
              <a:gd name="connsiteX815" fmla="*/ 4790504 w 6806982"/>
              <a:gd name="connsiteY815" fmla="*/ 2865932 h 5343297"/>
              <a:gd name="connsiteX816" fmla="*/ 4799568 w 6806982"/>
              <a:gd name="connsiteY816" fmla="*/ 2866937 h 5343297"/>
              <a:gd name="connsiteX817" fmla="*/ 4801581 w 6806982"/>
              <a:gd name="connsiteY817" fmla="*/ 2862572 h 5343297"/>
              <a:gd name="connsiteX818" fmla="*/ 4803595 w 6806982"/>
              <a:gd name="connsiteY818" fmla="*/ 2858207 h 5343297"/>
              <a:gd name="connsiteX819" fmla="*/ 5080757 w 6806982"/>
              <a:gd name="connsiteY819" fmla="*/ 2820698 h 5343297"/>
              <a:gd name="connsiteX820" fmla="*/ 5039145 w 6806982"/>
              <a:gd name="connsiteY820" fmla="*/ 2892551 h 5343297"/>
              <a:gd name="connsiteX821" fmla="*/ 5046157 w 6806982"/>
              <a:gd name="connsiteY821" fmla="*/ 2908623 h 5343297"/>
              <a:gd name="connsiteX822" fmla="*/ 5060972 w 6806982"/>
              <a:gd name="connsiteY822" fmla="*/ 2916382 h 5343297"/>
              <a:gd name="connsiteX823" fmla="*/ 5078420 w 6806982"/>
              <a:gd name="connsiteY823" fmla="*/ 2876260 h 5343297"/>
              <a:gd name="connsiteX824" fmla="*/ 5099898 w 6806982"/>
              <a:gd name="connsiteY824" fmla="*/ 2841172 h 5343297"/>
              <a:gd name="connsiteX825" fmla="*/ 4826748 w 6806982"/>
              <a:gd name="connsiteY825" fmla="*/ 2814893 h 5343297"/>
              <a:gd name="connsiteX826" fmla="*/ 4825074 w 6806982"/>
              <a:gd name="connsiteY826" fmla="*/ 2830002 h 5343297"/>
              <a:gd name="connsiteX827" fmla="*/ 4803923 w 6806982"/>
              <a:gd name="connsiteY827" fmla="*/ 2827657 h 5343297"/>
              <a:gd name="connsiteX828" fmla="*/ 4802583 w 6806982"/>
              <a:gd name="connsiteY828" fmla="*/ 2839743 h 5343297"/>
              <a:gd name="connsiteX829" fmla="*/ 4807621 w 6806982"/>
              <a:gd name="connsiteY829" fmla="*/ 2849477 h 5343297"/>
              <a:gd name="connsiteX830" fmla="*/ 4827124 w 6806982"/>
              <a:gd name="connsiteY830" fmla="*/ 2835893 h 5343297"/>
              <a:gd name="connsiteX831" fmla="*/ 4834464 w 6806982"/>
              <a:gd name="connsiteY831" fmla="*/ 2828077 h 5343297"/>
              <a:gd name="connsiteX832" fmla="*/ 4835479 w 6806982"/>
              <a:gd name="connsiteY832" fmla="*/ 2818921 h 5343297"/>
              <a:gd name="connsiteX833" fmla="*/ 4851250 w 6806982"/>
              <a:gd name="connsiteY833" fmla="*/ 2787024 h 5343297"/>
              <a:gd name="connsiteX834" fmla="*/ 4841851 w 6806982"/>
              <a:gd name="connsiteY834" fmla="*/ 2789040 h 5343297"/>
              <a:gd name="connsiteX835" fmla="*/ 4839171 w 6806982"/>
              <a:gd name="connsiteY835" fmla="*/ 2813213 h 5343297"/>
              <a:gd name="connsiteX836" fmla="*/ 4848484 w 6806982"/>
              <a:gd name="connsiteY836" fmla="*/ 2801628 h 5343297"/>
              <a:gd name="connsiteX837" fmla="*/ 4851250 w 6806982"/>
              <a:gd name="connsiteY837" fmla="*/ 2787024 h 5343297"/>
              <a:gd name="connsiteX838" fmla="*/ 5511801 w 6806982"/>
              <a:gd name="connsiteY838" fmla="*/ 2740024 h 5343297"/>
              <a:gd name="connsiteX839" fmla="*/ 5483273 w 6806982"/>
              <a:gd name="connsiteY839" fmla="*/ 2776624 h 5343297"/>
              <a:gd name="connsiteX840" fmla="*/ 5488653 w 6806982"/>
              <a:gd name="connsiteY840" fmla="*/ 2810867 h 5343297"/>
              <a:gd name="connsiteX841" fmla="*/ 5482903 w 6806982"/>
              <a:gd name="connsiteY841" fmla="*/ 2810994 h 5343297"/>
              <a:gd name="connsiteX842" fmla="*/ 5478918 w 6806982"/>
              <a:gd name="connsiteY842" fmla="*/ 2815904 h 5343297"/>
              <a:gd name="connsiteX843" fmla="*/ 5481312 w 6806982"/>
              <a:gd name="connsiteY843" fmla="*/ 2825346 h 5343297"/>
              <a:gd name="connsiteX844" fmla="*/ 5485973 w 6806982"/>
              <a:gd name="connsiteY844" fmla="*/ 2835039 h 5343297"/>
              <a:gd name="connsiteX845" fmla="*/ 5506119 w 6806982"/>
              <a:gd name="connsiteY845" fmla="*/ 2846449 h 5343297"/>
              <a:gd name="connsiteX846" fmla="*/ 5510145 w 6806982"/>
              <a:gd name="connsiteY846" fmla="*/ 2837719 h 5343297"/>
              <a:gd name="connsiteX847" fmla="*/ 5496378 w 6806982"/>
              <a:gd name="connsiteY847" fmla="*/ 2823957 h 5343297"/>
              <a:gd name="connsiteX848" fmla="*/ 5500445 w 6806982"/>
              <a:gd name="connsiteY848" fmla="*/ 2811409 h 5343297"/>
              <a:gd name="connsiteX849" fmla="*/ 5510809 w 6806982"/>
              <a:gd name="connsiteY849" fmla="*/ 2804147 h 5343297"/>
              <a:gd name="connsiteX850" fmla="*/ 5514704 w 6806982"/>
              <a:gd name="connsiteY850" fmla="*/ 2772462 h 5343297"/>
              <a:gd name="connsiteX851" fmla="*/ 5511801 w 6806982"/>
              <a:gd name="connsiteY851" fmla="*/ 2740024 h 5343297"/>
              <a:gd name="connsiteX852" fmla="*/ 5149891 w 6806982"/>
              <a:gd name="connsiteY852" fmla="*/ 2721309 h 5343297"/>
              <a:gd name="connsiteX853" fmla="*/ 5132774 w 6806982"/>
              <a:gd name="connsiteY853" fmla="*/ 2737763 h 5343297"/>
              <a:gd name="connsiteX854" fmla="*/ 5131769 w 6806982"/>
              <a:gd name="connsiteY854" fmla="*/ 2746828 h 5343297"/>
              <a:gd name="connsiteX855" fmla="*/ 5137812 w 6806982"/>
              <a:gd name="connsiteY855" fmla="*/ 2747498 h 5343297"/>
              <a:gd name="connsiteX856" fmla="*/ 5150066 w 6806982"/>
              <a:gd name="connsiteY856" fmla="*/ 2747327 h 5343297"/>
              <a:gd name="connsiteX857" fmla="*/ 5154260 w 6806982"/>
              <a:gd name="connsiteY857" fmla="*/ 2737087 h 5343297"/>
              <a:gd name="connsiteX858" fmla="*/ 4883462 w 6806982"/>
              <a:gd name="connsiteY858" fmla="*/ 2717186 h 5343297"/>
              <a:gd name="connsiteX859" fmla="*/ 4870711 w 6806982"/>
              <a:gd name="connsiteY859" fmla="*/ 2742536 h 5343297"/>
              <a:gd name="connsiteX860" fmla="*/ 4854935 w 6806982"/>
              <a:gd name="connsiteY860" fmla="*/ 2753786 h 5343297"/>
              <a:gd name="connsiteX861" fmla="*/ 4856869 w 6806982"/>
              <a:gd name="connsiteY861" fmla="*/ 2767383 h 5343297"/>
              <a:gd name="connsiteX862" fmla="*/ 4861320 w 6806982"/>
              <a:gd name="connsiteY862" fmla="*/ 2778964 h 5343297"/>
              <a:gd name="connsiteX863" fmla="*/ 4863714 w 6806982"/>
              <a:gd name="connsiteY863" fmla="*/ 2776502 h 5343297"/>
              <a:gd name="connsiteX864" fmla="*/ 4864464 w 6806982"/>
              <a:gd name="connsiteY864" fmla="*/ 2775163 h 5343297"/>
              <a:gd name="connsiteX865" fmla="*/ 4865346 w 6806982"/>
              <a:gd name="connsiteY865" fmla="*/ 2770235 h 5343297"/>
              <a:gd name="connsiteX866" fmla="*/ 4872637 w 6806982"/>
              <a:gd name="connsiteY866" fmla="*/ 2760575 h 5343297"/>
              <a:gd name="connsiteX867" fmla="*/ 4877295 w 6806982"/>
              <a:gd name="connsiteY867" fmla="*/ 2752259 h 5343297"/>
              <a:gd name="connsiteX868" fmla="*/ 4891420 w 6806982"/>
              <a:gd name="connsiteY868" fmla="*/ 2728078 h 5343297"/>
              <a:gd name="connsiteX869" fmla="*/ 4895548 w 6806982"/>
              <a:gd name="connsiteY869" fmla="*/ 2718526 h 5343297"/>
              <a:gd name="connsiteX870" fmla="*/ 5188489 w 6806982"/>
              <a:gd name="connsiteY870" fmla="*/ 2676650 h 5343297"/>
              <a:gd name="connsiteX871" fmla="*/ 5181106 w 6806982"/>
              <a:gd name="connsiteY871" fmla="*/ 2688065 h 5343297"/>
              <a:gd name="connsiteX872" fmla="*/ 5188154 w 6806982"/>
              <a:gd name="connsiteY872" fmla="*/ 2679671 h 5343297"/>
              <a:gd name="connsiteX873" fmla="*/ 5586979 w 6806982"/>
              <a:gd name="connsiteY873" fmla="*/ 2641305 h 5343297"/>
              <a:gd name="connsiteX874" fmla="*/ 5588995 w 6806982"/>
              <a:gd name="connsiteY874" fmla="*/ 2650705 h 5343297"/>
              <a:gd name="connsiteX875" fmla="*/ 5590000 w 6806982"/>
              <a:gd name="connsiteY875" fmla="*/ 2641640 h 5343297"/>
              <a:gd name="connsiteX876" fmla="*/ 5626923 w 6806982"/>
              <a:gd name="connsiteY876" fmla="*/ 2612088 h 5343297"/>
              <a:gd name="connsiteX877" fmla="*/ 5613831 w 6806982"/>
              <a:gd name="connsiteY877" fmla="*/ 2619813 h 5343297"/>
              <a:gd name="connsiteX878" fmla="*/ 5622896 w 6806982"/>
              <a:gd name="connsiteY878" fmla="*/ 2620818 h 5343297"/>
              <a:gd name="connsiteX879" fmla="*/ 5624909 w 6806982"/>
              <a:gd name="connsiteY879" fmla="*/ 2616454 h 5343297"/>
              <a:gd name="connsiteX880" fmla="*/ 5626923 w 6806982"/>
              <a:gd name="connsiteY880" fmla="*/ 2612088 h 5343297"/>
              <a:gd name="connsiteX881" fmla="*/ 5650077 w 6806982"/>
              <a:gd name="connsiteY881" fmla="*/ 2568775 h 5343297"/>
              <a:gd name="connsiteX882" fmla="*/ 5648401 w 6806982"/>
              <a:gd name="connsiteY882" fmla="*/ 2583883 h 5343297"/>
              <a:gd name="connsiteX883" fmla="*/ 5627251 w 6806982"/>
              <a:gd name="connsiteY883" fmla="*/ 2581538 h 5343297"/>
              <a:gd name="connsiteX884" fmla="*/ 5625911 w 6806982"/>
              <a:gd name="connsiteY884" fmla="*/ 2593624 h 5343297"/>
              <a:gd name="connsiteX885" fmla="*/ 5630949 w 6806982"/>
              <a:gd name="connsiteY885" fmla="*/ 2603358 h 5343297"/>
              <a:gd name="connsiteX886" fmla="*/ 5657467 w 6806982"/>
              <a:gd name="connsiteY886" fmla="*/ 2584888 h 5343297"/>
              <a:gd name="connsiteX887" fmla="*/ 5658807 w 6806982"/>
              <a:gd name="connsiteY887" fmla="*/ 2572802 h 5343297"/>
              <a:gd name="connsiteX888" fmla="*/ 5674578 w 6806982"/>
              <a:gd name="connsiteY888" fmla="*/ 2540905 h 5343297"/>
              <a:gd name="connsiteX889" fmla="*/ 5665179 w 6806982"/>
              <a:gd name="connsiteY889" fmla="*/ 2542921 h 5343297"/>
              <a:gd name="connsiteX890" fmla="*/ 5662498 w 6806982"/>
              <a:gd name="connsiteY890" fmla="*/ 2567094 h 5343297"/>
              <a:gd name="connsiteX891" fmla="*/ 5671812 w 6806982"/>
              <a:gd name="connsiteY891" fmla="*/ 2555509 h 5343297"/>
              <a:gd name="connsiteX892" fmla="*/ 5674578 w 6806982"/>
              <a:gd name="connsiteY892" fmla="*/ 2540905 h 5343297"/>
              <a:gd name="connsiteX893" fmla="*/ 3713582 w 6806982"/>
              <a:gd name="connsiteY893" fmla="*/ 2486429 h 5343297"/>
              <a:gd name="connsiteX894" fmla="*/ 3709171 w 6806982"/>
              <a:gd name="connsiteY894" fmla="*/ 2490553 h 5343297"/>
              <a:gd name="connsiteX895" fmla="*/ 3696756 w 6806982"/>
              <a:gd name="connsiteY895" fmla="*/ 2519764 h 5343297"/>
              <a:gd name="connsiteX896" fmla="*/ 3690713 w 6806982"/>
              <a:gd name="connsiteY896" fmla="*/ 2519094 h 5343297"/>
              <a:gd name="connsiteX897" fmla="*/ 3689809 w 6806982"/>
              <a:gd name="connsiteY897" fmla="*/ 2527247 h 5343297"/>
              <a:gd name="connsiteX898" fmla="*/ 3699548 w 6806982"/>
              <a:gd name="connsiteY898" fmla="*/ 2519453 h 5343297"/>
              <a:gd name="connsiteX899" fmla="*/ 5706790 w 6806982"/>
              <a:gd name="connsiteY899" fmla="*/ 2471067 h 5343297"/>
              <a:gd name="connsiteX900" fmla="*/ 5694039 w 6806982"/>
              <a:gd name="connsiteY900" fmla="*/ 2496418 h 5343297"/>
              <a:gd name="connsiteX901" fmla="*/ 5678263 w 6806982"/>
              <a:gd name="connsiteY901" fmla="*/ 2507668 h 5343297"/>
              <a:gd name="connsiteX902" fmla="*/ 5680197 w 6806982"/>
              <a:gd name="connsiteY902" fmla="*/ 2521264 h 5343297"/>
              <a:gd name="connsiteX903" fmla="*/ 5684647 w 6806982"/>
              <a:gd name="connsiteY903" fmla="*/ 2532845 h 5343297"/>
              <a:gd name="connsiteX904" fmla="*/ 5687668 w 6806982"/>
              <a:gd name="connsiteY904" fmla="*/ 2529739 h 5343297"/>
              <a:gd name="connsiteX905" fmla="*/ 5688674 w 6806982"/>
              <a:gd name="connsiteY905" fmla="*/ 2524116 h 5343297"/>
              <a:gd name="connsiteX906" fmla="*/ 5707049 w 6806982"/>
              <a:gd name="connsiteY906" fmla="*/ 2499772 h 5343297"/>
              <a:gd name="connsiteX907" fmla="*/ 5718876 w 6806982"/>
              <a:gd name="connsiteY907" fmla="*/ 2472407 h 5343297"/>
              <a:gd name="connsiteX908" fmla="*/ 5018027 w 6806982"/>
              <a:gd name="connsiteY908" fmla="*/ 2469059 h 5343297"/>
              <a:gd name="connsiteX909" fmla="*/ 5016181 w 6806982"/>
              <a:gd name="connsiteY909" fmla="*/ 2471913 h 5343297"/>
              <a:gd name="connsiteX910" fmla="*/ 5014335 w 6806982"/>
              <a:gd name="connsiteY910" fmla="*/ 2474767 h 5343297"/>
              <a:gd name="connsiteX911" fmla="*/ 5012660 w 6806982"/>
              <a:gd name="connsiteY911" fmla="*/ 2489874 h 5343297"/>
              <a:gd name="connsiteX912" fmla="*/ 5012742 w 6806982"/>
              <a:gd name="connsiteY912" fmla="*/ 2502051 h 5343297"/>
              <a:gd name="connsiteX913" fmla="*/ 5027969 w 6806982"/>
              <a:gd name="connsiteY913" fmla="*/ 2479536 h 5343297"/>
              <a:gd name="connsiteX914" fmla="*/ 5031784 w 6806982"/>
              <a:gd name="connsiteY914" fmla="*/ 2473432 h 5343297"/>
              <a:gd name="connsiteX915" fmla="*/ 5054110 w 6806982"/>
              <a:gd name="connsiteY915" fmla="*/ 2428223 h 5343297"/>
              <a:gd name="connsiteX916" fmla="*/ 5043534 w 6806982"/>
              <a:gd name="connsiteY916" fmla="*/ 2432124 h 5343297"/>
              <a:gd name="connsiteX917" fmla="*/ 5029102 w 6806982"/>
              <a:gd name="connsiteY917" fmla="*/ 2451935 h 5343297"/>
              <a:gd name="connsiteX918" fmla="*/ 5044880 w 6806982"/>
              <a:gd name="connsiteY918" fmla="*/ 2447566 h 5343297"/>
              <a:gd name="connsiteX919" fmla="*/ 5050133 w 6806982"/>
              <a:gd name="connsiteY919" fmla="*/ 2440668 h 5343297"/>
              <a:gd name="connsiteX920" fmla="*/ 5817221 w 6806982"/>
              <a:gd name="connsiteY920" fmla="*/ 2385433 h 5343297"/>
              <a:gd name="connsiteX921" fmla="*/ 5813740 w 6806982"/>
              <a:gd name="connsiteY921" fmla="*/ 2392695 h 5343297"/>
              <a:gd name="connsiteX922" fmla="*/ 5812525 w 6806982"/>
              <a:gd name="connsiteY922" fmla="*/ 2400206 h 5343297"/>
              <a:gd name="connsiteX923" fmla="*/ 5820243 w 6806982"/>
              <a:gd name="connsiteY923" fmla="*/ 2385768 h 5343297"/>
              <a:gd name="connsiteX924" fmla="*/ 5805793 w 6806982"/>
              <a:gd name="connsiteY924" fmla="*/ 2322992 h 5343297"/>
              <a:gd name="connsiteX925" fmla="*/ 5790357 w 6806982"/>
              <a:gd name="connsiteY925" fmla="*/ 2351868 h 5343297"/>
              <a:gd name="connsiteX926" fmla="*/ 5774920 w 6806982"/>
              <a:gd name="connsiteY926" fmla="*/ 2380743 h 5343297"/>
              <a:gd name="connsiteX927" fmla="*/ 5754111 w 6806982"/>
              <a:gd name="connsiteY927" fmla="*/ 2402906 h 5343297"/>
              <a:gd name="connsiteX928" fmla="*/ 5754238 w 6806982"/>
              <a:gd name="connsiteY928" fmla="*/ 2408655 h 5343297"/>
              <a:gd name="connsiteX929" fmla="*/ 5759149 w 6806982"/>
              <a:gd name="connsiteY929" fmla="*/ 2412640 h 5343297"/>
              <a:gd name="connsiteX930" fmla="*/ 5777613 w 6806982"/>
              <a:gd name="connsiteY930" fmla="*/ 2411629 h 5343297"/>
              <a:gd name="connsiteX931" fmla="*/ 5790155 w 6806982"/>
              <a:gd name="connsiteY931" fmla="*/ 2388168 h 5343297"/>
              <a:gd name="connsiteX932" fmla="*/ 5798416 w 6806982"/>
              <a:gd name="connsiteY932" fmla="*/ 2361938 h 5343297"/>
              <a:gd name="connsiteX933" fmla="*/ 5810161 w 6806982"/>
              <a:gd name="connsiteY933" fmla="*/ 2342211 h 5343297"/>
              <a:gd name="connsiteX934" fmla="*/ 5823922 w 6806982"/>
              <a:gd name="connsiteY934" fmla="*/ 2325002 h 5343297"/>
              <a:gd name="connsiteX935" fmla="*/ 5108970 w 6806982"/>
              <a:gd name="connsiteY935" fmla="*/ 2310914 h 5343297"/>
              <a:gd name="connsiteX936" fmla="*/ 5106521 w 6806982"/>
              <a:gd name="connsiteY936" fmla="*/ 2338761 h 5343297"/>
              <a:gd name="connsiteX937" fmla="*/ 5107627 w 6806982"/>
              <a:gd name="connsiteY937" fmla="*/ 2336963 h 5343297"/>
              <a:gd name="connsiteX938" fmla="*/ 5117106 w 6806982"/>
              <a:gd name="connsiteY938" fmla="*/ 2315523 h 5343297"/>
              <a:gd name="connsiteX939" fmla="*/ 5864536 w 6806982"/>
              <a:gd name="connsiteY939" fmla="*/ 2289742 h 5343297"/>
              <a:gd name="connsiteX940" fmla="*/ 5844397 w 6806982"/>
              <a:gd name="connsiteY940" fmla="*/ 2305862 h 5343297"/>
              <a:gd name="connsiteX941" fmla="*/ 5838729 w 6806982"/>
              <a:gd name="connsiteY941" fmla="*/ 2298352 h 5343297"/>
              <a:gd name="connsiteX942" fmla="*/ 5829288 w 6806982"/>
              <a:gd name="connsiteY942" fmla="*/ 2304187 h 5343297"/>
              <a:gd name="connsiteX943" fmla="*/ 5847424 w 6806982"/>
              <a:gd name="connsiteY943" fmla="*/ 2333725 h 5343297"/>
              <a:gd name="connsiteX944" fmla="*/ 5859510 w 6806982"/>
              <a:gd name="connsiteY944" fmla="*/ 2335065 h 5343297"/>
              <a:gd name="connsiteX945" fmla="*/ 5865547 w 6806982"/>
              <a:gd name="connsiteY945" fmla="*/ 2308207 h 5343297"/>
              <a:gd name="connsiteX946" fmla="*/ 5903803 w 6806982"/>
              <a:gd name="connsiteY946" fmla="*/ 2239040 h 5343297"/>
              <a:gd name="connsiteX947" fmla="*/ 5886014 w 6806982"/>
              <a:gd name="connsiteY947" fmla="*/ 2261537 h 5343297"/>
              <a:gd name="connsiteX948" fmla="*/ 5895080 w 6806982"/>
              <a:gd name="connsiteY948" fmla="*/ 2262542 h 5343297"/>
              <a:gd name="connsiteX949" fmla="*/ 5903803 w 6806982"/>
              <a:gd name="connsiteY949" fmla="*/ 2239040 h 5343297"/>
              <a:gd name="connsiteX950" fmla="*/ 5841355 w 6806982"/>
              <a:gd name="connsiteY950" fmla="*/ 2222940 h 5343297"/>
              <a:gd name="connsiteX951" fmla="*/ 5839509 w 6806982"/>
              <a:gd name="connsiteY951" fmla="*/ 2225794 h 5343297"/>
              <a:gd name="connsiteX952" fmla="*/ 5837663 w 6806982"/>
              <a:gd name="connsiteY952" fmla="*/ 2228648 h 5343297"/>
              <a:gd name="connsiteX953" fmla="*/ 5835988 w 6806982"/>
              <a:gd name="connsiteY953" fmla="*/ 2243755 h 5343297"/>
              <a:gd name="connsiteX954" fmla="*/ 5836119 w 6806982"/>
              <a:gd name="connsiteY954" fmla="*/ 2263269 h 5343297"/>
              <a:gd name="connsiteX955" fmla="*/ 5841034 w 6806982"/>
              <a:gd name="connsiteY955" fmla="*/ 2281019 h 5343297"/>
              <a:gd name="connsiteX956" fmla="*/ 5856128 w 6806982"/>
              <a:gd name="connsiteY956" fmla="*/ 2227636 h 5343297"/>
              <a:gd name="connsiteX957" fmla="*/ 5166733 w 6806982"/>
              <a:gd name="connsiteY957" fmla="*/ 2217529 h 5343297"/>
              <a:gd name="connsiteX958" fmla="*/ 5164344 w 6806982"/>
              <a:gd name="connsiteY958" fmla="*/ 2225293 h 5343297"/>
              <a:gd name="connsiteX959" fmla="*/ 5143868 w 6806982"/>
              <a:gd name="connsiteY959" fmla="*/ 2244433 h 5343297"/>
              <a:gd name="connsiteX960" fmla="*/ 5131454 w 6806982"/>
              <a:gd name="connsiteY960" fmla="*/ 2273644 h 5343297"/>
              <a:gd name="connsiteX961" fmla="*/ 5125411 w 6806982"/>
              <a:gd name="connsiteY961" fmla="*/ 2272974 h 5343297"/>
              <a:gd name="connsiteX962" fmla="*/ 5123066 w 6806982"/>
              <a:gd name="connsiteY962" fmla="*/ 2294124 h 5343297"/>
              <a:gd name="connsiteX963" fmla="*/ 5124137 w 6806982"/>
              <a:gd name="connsiteY963" fmla="*/ 2294697 h 5343297"/>
              <a:gd name="connsiteX964" fmla="*/ 5125534 w 6806982"/>
              <a:gd name="connsiteY964" fmla="*/ 2285804 h 5343297"/>
              <a:gd name="connsiteX965" fmla="*/ 5140723 w 6806982"/>
              <a:gd name="connsiteY965" fmla="*/ 2279841 h 5343297"/>
              <a:gd name="connsiteX966" fmla="*/ 5152133 w 6806982"/>
              <a:gd name="connsiteY966" fmla="*/ 2259695 h 5343297"/>
              <a:gd name="connsiteX967" fmla="*/ 5168702 w 6806982"/>
              <a:gd name="connsiteY967" fmla="*/ 2227505 h 5343297"/>
              <a:gd name="connsiteX968" fmla="*/ 5172562 w 6806982"/>
              <a:gd name="connsiteY968" fmla="*/ 2217550 h 5343297"/>
              <a:gd name="connsiteX969" fmla="*/ 2011896 w 6806982"/>
              <a:gd name="connsiteY969" fmla="*/ 2200809 h 5343297"/>
              <a:gd name="connsiteX970" fmla="*/ 1975310 w 6806982"/>
              <a:gd name="connsiteY970" fmla="*/ 2227339 h 5343297"/>
              <a:gd name="connsiteX971" fmla="*/ 1961384 w 6806982"/>
              <a:gd name="connsiteY971" fmla="*/ 2256382 h 5343297"/>
              <a:gd name="connsiteX972" fmla="*/ 1957528 w 6806982"/>
              <a:gd name="connsiteY972" fmla="*/ 2277365 h 5343297"/>
              <a:gd name="connsiteX973" fmla="*/ 1979014 w 6806982"/>
              <a:gd name="connsiteY973" fmla="*/ 2276689 h 5343297"/>
              <a:gd name="connsiteX974" fmla="*/ 1982036 w 6806982"/>
              <a:gd name="connsiteY974" fmla="*/ 2277024 h 5343297"/>
              <a:gd name="connsiteX975" fmla="*/ 1982363 w 6806982"/>
              <a:gd name="connsiteY975" fmla="*/ 2246473 h 5343297"/>
              <a:gd name="connsiteX976" fmla="*/ 2011904 w 6806982"/>
              <a:gd name="connsiteY976" fmla="*/ 2228338 h 5343297"/>
              <a:gd name="connsiteX977" fmla="*/ 2023647 w 6806982"/>
              <a:gd name="connsiteY977" fmla="*/ 2205170 h 5343297"/>
              <a:gd name="connsiteX978" fmla="*/ 5879617 w 6806982"/>
              <a:gd name="connsiteY978" fmla="*/ 2181302 h 5343297"/>
              <a:gd name="connsiteX979" fmla="*/ 5866861 w 6806982"/>
              <a:gd name="connsiteY979" fmla="*/ 2186005 h 5343297"/>
              <a:gd name="connsiteX980" fmla="*/ 5852430 w 6806982"/>
              <a:gd name="connsiteY980" fmla="*/ 2205816 h 5343297"/>
              <a:gd name="connsiteX981" fmla="*/ 5868208 w 6806982"/>
              <a:gd name="connsiteY981" fmla="*/ 2201447 h 5343297"/>
              <a:gd name="connsiteX982" fmla="*/ 5878947 w 6806982"/>
              <a:gd name="connsiteY982" fmla="*/ 2187345 h 5343297"/>
              <a:gd name="connsiteX983" fmla="*/ 5932298 w 6806982"/>
              <a:gd name="connsiteY983" fmla="*/ 2064795 h 5343297"/>
              <a:gd name="connsiteX984" fmla="*/ 5929368 w 6806982"/>
              <a:gd name="connsiteY984" fmla="*/ 2098116 h 5343297"/>
              <a:gd name="connsiteX985" fmla="*/ 5921906 w 6806982"/>
              <a:gd name="connsiteY985" fmla="*/ 2130934 h 5343297"/>
              <a:gd name="connsiteX986" fmla="*/ 5933986 w 6806982"/>
              <a:gd name="connsiteY986" fmla="*/ 2104745 h 5343297"/>
              <a:gd name="connsiteX987" fmla="*/ 5952443 w 6806982"/>
              <a:gd name="connsiteY987" fmla="*/ 2076205 h 5343297"/>
              <a:gd name="connsiteX988" fmla="*/ 6050093 w 6806982"/>
              <a:gd name="connsiteY988" fmla="*/ 1885158 h 5343297"/>
              <a:gd name="connsiteX989" fmla="*/ 6044727 w 6806982"/>
              <a:gd name="connsiteY989" fmla="*/ 1905974 h 5343297"/>
              <a:gd name="connsiteX990" fmla="*/ 6029623 w 6806982"/>
              <a:gd name="connsiteY990" fmla="*/ 1921505 h 5343297"/>
              <a:gd name="connsiteX991" fmla="*/ 6016534 w 6806982"/>
              <a:gd name="connsiteY991" fmla="*/ 1939552 h 5343297"/>
              <a:gd name="connsiteX992" fmla="*/ 6000762 w 6806982"/>
              <a:gd name="connsiteY992" fmla="*/ 1971450 h 5343297"/>
              <a:gd name="connsiteX993" fmla="*/ 5990062 w 6806982"/>
              <a:gd name="connsiteY993" fmla="*/ 1971410 h 5343297"/>
              <a:gd name="connsiteX994" fmla="*/ 5987671 w 6806982"/>
              <a:gd name="connsiteY994" fmla="*/ 1979174 h 5343297"/>
              <a:gd name="connsiteX995" fmla="*/ 5967197 w 6806982"/>
              <a:gd name="connsiteY995" fmla="*/ 1998314 h 5343297"/>
              <a:gd name="connsiteX996" fmla="*/ 5954782 w 6806982"/>
              <a:gd name="connsiteY996" fmla="*/ 2027525 h 5343297"/>
              <a:gd name="connsiteX997" fmla="*/ 5948739 w 6806982"/>
              <a:gd name="connsiteY997" fmla="*/ 2026855 h 5343297"/>
              <a:gd name="connsiteX998" fmla="*/ 5946394 w 6806982"/>
              <a:gd name="connsiteY998" fmla="*/ 2048006 h 5343297"/>
              <a:gd name="connsiteX999" fmla="*/ 5960831 w 6806982"/>
              <a:gd name="connsiteY999" fmla="*/ 2055724 h 5343297"/>
              <a:gd name="connsiteX1000" fmla="*/ 5960495 w 6806982"/>
              <a:gd name="connsiteY1000" fmla="*/ 2051863 h 5343297"/>
              <a:gd name="connsiteX1001" fmla="*/ 5964189 w 6806982"/>
              <a:gd name="connsiteY1001" fmla="*/ 2053037 h 5343297"/>
              <a:gd name="connsiteX1002" fmla="*/ 5971572 w 6806982"/>
              <a:gd name="connsiteY1002" fmla="*/ 2041621 h 5343297"/>
              <a:gd name="connsiteX1003" fmla="*/ 5977614 w 6806982"/>
              <a:gd name="connsiteY1003" fmla="*/ 2038850 h 5343297"/>
              <a:gd name="connsiteX1004" fmla="*/ 5981641 w 6806982"/>
              <a:gd name="connsiteY1004" fmla="*/ 2033562 h 5343297"/>
              <a:gd name="connsiteX1005" fmla="*/ 6006812 w 6806982"/>
              <a:gd name="connsiteY1005" fmla="*/ 1999648 h 5343297"/>
              <a:gd name="connsiteX1006" fmla="*/ 6021617 w 6806982"/>
              <a:gd name="connsiteY1006" fmla="*/ 1959232 h 5343297"/>
              <a:gd name="connsiteX1007" fmla="*/ 6042716 w 6806982"/>
              <a:gd name="connsiteY1007" fmla="*/ 1924103 h 5343297"/>
              <a:gd name="connsiteX1008" fmla="*/ 6056819 w 6806982"/>
              <a:gd name="connsiteY1008" fmla="*/ 1934843 h 5343297"/>
              <a:gd name="connsiteX1009" fmla="*/ 6064242 w 6806982"/>
              <a:gd name="connsiteY1009" fmla="*/ 1916166 h 5343297"/>
              <a:gd name="connsiteX1010" fmla="*/ 6075946 w 6806982"/>
              <a:gd name="connsiteY1010" fmla="*/ 1900259 h 5343297"/>
              <a:gd name="connsiteX1011" fmla="*/ 6061174 w 6806982"/>
              <a:gd name="connsiteY1011" fmla="*/ 1895563 h 5343297"/>
              <a:gd name="connsiteX1012" fmla="*/ 6101788 w 6806982"/>
              <a:gd name="connsiteY1012" fmla="*/ 1860302 h 5343297"/>
              <a:gd name="connsiteX1013" fmla="*/ 6098096 w 6806982"/>
              <a:gd name="connsiteY1013" fmla="*/ 1866010 h 5343297"/>
              <a:gd name="connsiteX1014" fmla="*/ 6092395 w 6806982"/>
              <a:gd name="connsiteY1014" fmla="*/ 1889848 h 5343297"/>
              <a:gd name="connsiteX1015" fmla="*/ 6094411 w 6806982"/>
              <a:gd name="connsiteY1015" fmla="*/ 1899248 h 5343297"/>
              <a:gd name="connsiteX1016" fmla="*/ 6104395 w 6806982"/>
              <a:gd name="connsiteY1016" fmla="*/ 1885062 h 5343297"/>
              <a:gd name="connsiteX1017" fmla="*/ 6109847 w 6806982"/>
              <a:gd name="connsiteY1017" fmla="*/ 1870372 h 5343297"/>
              <a:gd name="connsiteX1018" fmla="*/ 6101788 w 6806982"/>
              <a:gd name="connsiteY1018" fmla="*/ 1860302 h 5343297"/>
              <a:gd name="connsiteX1019" fmla="*/ 6075599 w 6806982"/>
              <a:gd name="connsiteY1019" fmla="*/ 1848223 h 5343297"/>
              <a:gd name="connsiteX1020" fmla="*/ 6074259 w 6806982"/>
              <a:gd name="connsiteY1020" fmla="*/ 1860309 h 5343297"/>
              <a:gd name="connsiteX1021" fmla="*/ 6079083 w 6806982"/>
              <a:gd name="connsiteY1021" fmla="*/ 1854726 h 5343297"/>
              <a:gd name="connsiteX1022" fmla="*/ 6081642 w 6806982"/>
              <a:gd name="connsiteY1022" fmla="*/ 1848893 h 5343297"/>
              <a:gd name="connsiteX1023" fmla="*/ 6135669 w 6806982"/>
              <a:gd name="connsiteY1023" fmla="*/ 1747829 h 5343297"/>
              <a:gd name="connsiteX1024" fmla="*/ 6126731 w 6806982"/>
              <a:gd name="connsiteY1024" fmla="*/ 1749132 h 5343297"/>
              <a:gd name="connsiteX1025" fmla="*/ 6119556 w 6806982"/>
              <a:gd name="connsiteY1025" fmla="*/ 1755219 h 5343297"/>
              <a:gd name="connsiteX1026" fmla="*/ 6122662 w 6806982"/>
              <a:gd name="connsiteY1026" fmla="*/ 1758239 h 5343297"/>
              <a:gd name="connsiteX1027" fmla="*/ 6128286 w 6806982"/>
              <a:gd name="connsiteY1027" fmla="*/ 1759245 h 5343297"/>
              <a:gd name="connsiteX1028" fmla="*/ 3091778 w 6806982"/>
              <a:gd name="connsiteY1028" fmla="*/ 1731504 h 5343297"/>
              <a:gd name="connsiteX1029" fmla="*/ 3091714 w 6806982"/>
              <a:gd name="connsiteY1029" fmla="*/ 1731616 h 5343297"/>
              <a:gd name="connsiteX1030" fmla="*/ 3091768 w 6806982"/>
              <a:gd name="connsiteY1030" fmla="*/ 1731871 h 5343297"/>
              <a:gd name="connsiteX1031" fmla="*/ 3131557 w 6806982"/>
              <a:gd name="connsiteY1031" fmla="*/ 1675981 h 5343297"/>
              <a:gd name="connsiteX1032" fmla="*/ 3121581 w 6806982"/>
              <a:gd name="connsiteY1032" fmla="*/ 1682930 h 5343297"/>
              <a:gd name="connsiteX1033" fmla="*/ 3105514 w 6806982"/>
              <a:gd name="connsiteY1033" fmla="*/ 1707147 h 5343297"/>
              <a:gd name="connsiteX1034" fmla="*/ 3097938 w 6806982"/>
              <a:gd name="connsiteY1034" fmla="*/ 1720580 h 5343297"/>
              <a:gd name="connsiteX1035" fmla="*/ 3107232 w 6806982"/>
              <a:gd name="connsiteY1035" fmla="*/ 1707531 h 5343297"/>
              <a:gd name="connsiteX1036" fmla="*/ 3126407 w 6806982"/>
              <a:gd name="connsiteY1036" fmla="*/ 1693217 h 5343297"/>
              <a:gd name="connsiteX1037" fmla="*/ 3133455 w 6806982"/>
              <a:gd name="connsiteY1037" fmla="*/ 1684822 h 5343297"/>
              <a:gd name="connsiteX1038" fmla="*/ 3450678 w 6806982"/>
              <a:gd name="connsiteY1038" fmla="*/ 1554825 h 5343297"/>
              <a:gd name="connsiteX1039" fmla="*/ 3414092 w 6806982"/>
              <a:gd name="connsiteY1039" fmla="*/ 1581355 h 5343297"/>
              <a:gd name="connsiteX1040" fmla="*/ 3400166 w 6806982"/>
              <a:gd name="connsiteY1040" fmla="*/ 1610398 h 5343297"/>
              <a:gd name="connsiteX1041" fmla="*/ 3396311 w 6806982"/>
              <a:gd name="connsiteY1041" fmla="*/ 1631381 h 5343297"/>
              <a:gd name="connsiteX1042" fmla="*/ 3417796 w 6806982"/>
              <a:gd name="connsiteY1042" fmla="*/ 1630704 h 5343297"/>
              <a:gd name="connsiteX1043" fmla="*/ 3420817 w 6806982"/>
              <a:gd name="connsiteY1043" fmla="*/ 1631039 h 5343297"/>
              <a:gd name="connsiteX1044" fmla="*/ 3421146 w 6806982"/>
              <a:gd name="connsiteY1044" fmla="*/ 1600489 h 5343297"/>
              <a:gd name="connsiteX1045" fmla="*/ 3450685 w 6806982"/>
              <a:gd name="connsiteY1045" fmla="*/ 1582353 h 5343297"/>
              <a:gd name="connsiteX1046" fmla="*/ 3462430 w 6806982"/>
              <a:gd name="connsiteY1046" fmla="*/ 1559185 h 5343297"/>
              <a:gd name="connsiteX1047" fmla="*/ 2911715 w 6806982"/>
              <a:gd name="connsiteY1047" fmla="*/ 1506727 h 5343297"/>
              <a:gd name="connsiteX1048" fmla="*/ 2875128 w 6806982"/>
              <a:gd name="connsiteY1048" fmla="*/ 1533257 h 5343297"/>
              <a:gd name="connsiteX1049" fmla="*/ 2861203 w 6806982"/>
              <a:gd name="connsiteY1049" fmla="*/ 1562300 h 5343297"/>
              <a:gd name="connsiteX1050" fmla="*/ 2857347 w 6806982"/>
              <a:gd name="connsiteY1050" fmla="*/ 1583283 h 5343297"/>
              <a:gd name="connsiteX1051" fmla="*/ 2878833 w 6806982"/>
              <a:gd name="connsiteY1051" fmla="*/ 1582607 h 5343297"/>
              <a:gd name="connsiteX1052" fmla="*/ 2881854 w 6806982"/>
              <a:gd name="connsiteY1052" fmla="*/ 1582942 h 5343297"/>
              <a:gd name="connsiteX1053" fmla="*/ 2882183 w 6806982"/>
              <a:gd name="connsiteY1053" fmla="*/ 1552391 h 5343297"/>
              <a:gd name="connsiteX1054" fmla="*/ 2911722 w 6806982"/>
              <a:gd name="connsiteY1054" fmla="*/ 1534256 h 5343297"/>
              <a:gd name="connsiteX1055" fmla="*/ 2923467 w 6806982"/>
              <a:gd name="connsiteY1055" fmla="*/ 1511088 h 5343297"/>
              <a:gd name="connsiteX1056" fmla="*/ 6291385 w 6806982"/>
              <a:gd name="connsiteY1056" fmla="*/ 1502046 h 5343297"/>
              <a:gd name="connsiteX1057" fmla="*/ 6290045 w 6806982"/>
              <a:gd name="connsiteY1057" fmla="*/ 1514133 h 5343297"/>
              <a:gd name="connsiteX1058" fmla="*/ 6294071 w 6806982"/>
              <a:gd name="connsiteY1058" fmla="*/ 1505403 h 5343297"/>
              <a:gd name="connsiteX1059" fmla="*/ 6315537 w 6806982"/>
              <a:gd name="connsiteY1059" fmla="*/ 1422140 h 5343297"/>
              <a:gd name="connsiteX1060" fmla="*/ 6315202 w 6806982"/>
              <a:gd name="connsiteY1060" fmla="*/ 1425161 h 5343297"/>
              <a:gd name="connsiteX1061" fmla="*/ 6325614 w 6806982"/>
              <a:gd name="connsiteY1061" fmla="*/ 1441609 h 5343297"/>
              <a:gd name="connsiteX1062" fmla="*/ 6427650 w 6806982"/>
              <a:gd name="connsiteY1062" fmla="*/ 1348926 h 5343297"/>
              <a:gd name="connsiteX1063" fmla="*/ 6417581 w 6806982"/>
              <a:gd name="connsiteY1063" fmla="*/ 1356986 h 5343297"/>
              <a:gd name="connsiteX1064" fmla="*/ 6421023 w 6806982"/>
              <a:gd name="connsiteY1064" fmla="*/ 1360426 h 5343297"/>
              <a:gd name="connsiteX1065" fmla="*/ 6419932 w 6806982"/>
              <a:gd name="connsiteY1065" fmla="*/ 1363365 h 5343297"/>
              <a:gd name="connsiteX1066" fmla="*/ 6412884 w 6806982"/>
              <a:gd name="connsiteY1066" fmla="*/ 1371759 h 5343297"/>
              <a:gd name="connsiteX1067" fmla="*/ 6396772 w 6806982"/>
              <a:gd name="connsiteY1067" fmla="*/ 1379150 h 5343297"/>
              <a:gd name="connsiteX1068" fmla="*/ 6391399 w 6806982"/>
              <a:gd name="connsiteY1068" fmla="*/ 1372436 h 5343297"/>
              <a:gd name="connsiteX1069" fmla="*/ 6383346 w 6806982"/>
              <a:gd name="connsiteY1069" fmla="*/ 1389895 h 5343297"/>
              <a:gd name="connsiteX1070" fmla="*/ 6360774 w 6806982"/>
              <a:gd name="connsiteY1070" fmla="*/ 1414155 h 5343297"/>
              <a:gd name="connsiteX1071" fmla="*/ 6346765 w 6806982"/>
              <a:gd name="connsiteY1071" fmla="*/ 1443954 h 5343297"/>
              <a:gd name="connsiteX1072" fmla="*/ 6331664 w 6806982"/>
              <a:gd name="connsiteY1072" fmla="*/ 1469808 h 5343297"/>
              <a:gd name="connsiteX1073" fmla="*/ 6322349 w 6806982"/>
              <a:gd name="connsiteY1073" fmla="*/ 1481392 h 5343297"/>
              <a:gd name="connsiteX1074" fmla="*/ 6319584 w 6806982"/>
              <a:gd name="connsiteY1074" fmla="*/ 1495996 h 5343297"/>
              <a:gd name="connsiteX1075" fmla="*/ 6296932 w 6806982"/>
              <a:gd name="connsiteY1075" fmla="*/ 1534777 h 5343297"/>
              <a:gd name="connsiteX1076" fmla="*/ 6274280 w 6806982"/>
              <a:gd name="connsiteY1076" fmla="*/ 1573558 h 5343297"/>
              <a:gd name="connsiteX1077" fmla="*/ 6261189 w 6806982"/>
              <a:gd name="connsiteY1077" fmla="*/ 1581283 h 5343297"/>
              <a:gd name="connsiteX1078" fmla="*/ 6251247 w 6806982"/>
              <a:gd name="connsiteY1078" fmla="*/ 1598533 h 5343297"/>
              <a:gd name="connsiteX1079" fmla="*/ 6239039 w 6806982"/>
              <a:gd name="connsiteY1079" fmla="*/ 1615532 h 5343297"/>
              <a:gd name="connsiteX1080" fmla="*/ 6236694 w 6806982"/>
              <a:gd name="connsiteY1080" fmla="*/ 1636682 h 5343297"/>
              <a:gd name="connsiteX1081" fmla="*/ 6268457 w 6806982"/>
              <a:gd name="connsiteY1081" fmla="*/ 1615735 h 5343297"/>
              <a:gd name="connsiteX1082" fmla="*/ 6285361 w 6806982"/>
              <a:gd name="connsiteY1082" fmla="*/ 1583963 h 5343297"/>
              <a:gd name="connsiteX1083" fmla="*/ 6293754 w 6806982"/>
              <a:gd name="connsiteY1083" fmla="*/ 1584129 h 5343297"/>
              <a:gd name="connsiteX1084" fmla="*/ 6298117 w 6806982"/>
              <a:gd name="connsiteY1084" fmla="*/ 1579260 h 5343297"/>
              <a:gd name="connsiteX1085" fmla="*/ 6299499 w 6806982"/>
              <a:gd name="connsiteY1085" fmla="*/ 1566796 h 5343297"/>
              <a:gd name="connsiteX1086" fmla="*/ 6309191 w 6806982"/>
              <a:gd name="connsiteY1086" fmla="*/ 1562136 h 5343297"/>
              <a:gd name="connsiteX1087" fmla="*/ 6356171 w 6806982"/>
              <a:gd name="connsiteY1087" fmla="*/ 1469467 h 5343297"/>
              <a:gd name="connsiteX1088" fmla="*/ 6372284 w 6806982"/>
              <a:gd name="connsiteY1088" fmla="*/ 1462077 h 5343297"/>
              <a:gd name="connsiteX1089" fmla="*/ 6375135 w 6806982"/>
              <a:gd name="connsiteY1089" fmla="*/ 1450158 h 5343297"/>
              <a:gd name="connsiteX1090" fmla="*/ 6386045 w 6806982"/>
              <a:gd name="connsiteY1090" fmla="*/ 1448309 h 5343297"/>
              <a:gd name="connsiteX1091" fmla="*/ 6404502 w 6806982"/>
              <a:gd name="connsiteY1091" fmla="*/ 1419769 h 5343297"/>
              <a:gd name="connsiteX1092" fmla="*/ 6409323 w 6806982"/>
              <a:gd name="connsiteY1092" fmla="*/ 1396981 h 5343297"/>
              <a:gd name="connsiteX1093" fmla="*/ 6419932 w 6806982"/>
              <a:gd name="connsiteY1093" fmla="*/ 1363365 h 5343297"/>
              <a:gd name="connsiteX1094" fmla="*/ 6427650 w 6806982"/>
              <a:gd name="connsiteY1094" fmla="*/ 1348926 h 5343297"/>
              <a:gd name="connsiteX1095" fmla="*/ 6432005 w 6806982"/>
              <a:gd name="connsiteY1095" fmla="*/ 1309647 h 5343297"/>
              <a:gd name="connsiteX1096" fmla="*/ 6430308 w 6806982"/>
              <a:gd name="connsiteY1096" fmla="*/ 1311977 h 5343297"/>
              <a:gd name="connsiteX1097" fmla="*/ 6438049 w 6806982"/>
              <a:gd name="connsiteY1097" fmla="*/ 1310317 h 5343297"/>
              <a:gd name="connsiteX1098" fmla="*/ 6463896 w 6806982"/>
              <a:gd name="connsiteY1098" fmla="*/ 1297890 h 5343297"/>
              <a:gd name="connsiteX1099" fmla="*/ 6453955 w 6806982"/>
              <a:gd name="connsiteY1099" fmla="*/ 1315139 h 5343297"/>
              <a:gd name="connsiteX1100" fmla="*/ 6441747 w 6806982"/>
              <a:gd name="connsiteY1100" fmla="*/ 1332139 h 5343297"/>
              <a:gd name="connsiteX1101" fmla="*/ 6458871 w 6806982"/>
              <a:gd name="connsiteY1101" fmla="*/ 1343213 h 5343297"/>
              <a:gd name="connsiteX1102" fmla="*/ 6471286 w 6806982"/>
              <a:gd name="connsiteY1102" fmla="*/ 1314001 h 5343297"/>
              <a:gd name="connsiteX1103" fmla="*/ 6477621 w 6806982"/>
              <a:gd name="connsiteY1103" fmla="*/ 1308586 h 5343297"/>
              <a:gd name="connsiteX1104" fmla="*/ 6481691 w 6806982"/>
              <a:gd name="connsiteY1104" fmla="*/ 1302921 h 5343297"/>
              <a:gd name="connsiteX1105" fmla="*/ 6475310 w 6806982"/>
              <a:gd name="connsiteY1105" fmla="*/ 1298391 h 5343297"/>
              <a:gd name="connsiteX1106" fmla="*/ 6463896 w 6806982"/>
              <a:gd name="connsiteY1106" fmla="*/ 1297890 h 5343297"/>
              <a:gd name="connsiteX1107" fmla="*/ 4704729 w 6806982"/>
              <a:gd name="connsiteY1107" fmla="*/ 1260608 h 5343297"/>
              <a:gd name="connsiteX1108" fmla="*/ 4668142 w 6806982"/>
              <a:gd name="connsiteY1108" fmla="*/ 1287138 h 5343297"/>
              <a:gd name="connsiteX1109" fmla="*/ 4654217 w 6806982"/>
              <a:gd name="connsiteY1109" fmla="*/ 1316181 h 5343297"/>
              <a:gd name="connsiteX1110" fmla="*/ 4650361 w 6806982"/>
              <a:gd name="connsiteY1110" fmla="*/ 1337163 h 5343297"/>
              <a:gd name="connsiteX1111" fmla="*/ 4671846 w 6806982"/>
              <a:gd name="connsiteY1111" fmla="*/ 1336487 h 5343297"/>
              <a:gd name="connsiteX1112" fmla="*/ 4674868 w 6806982"/>
              <a:gd name="connsiteY1112" fmla="*/ 1336822 h 5343297"/>
              <a:gd name="connsiteX1113" fmla="*/ 4675197 w 6806982"/>
              <a:gd name="connsiteY1113" fmla="*/ 1306272 h 5343297"/>
              <a:gd name="connsiteX1114" fmla="*/ 4704736 w 6806982"/>
              <a:gd name="connsiteY1114" fmla="*/ 1288136 h 5343297"/>
              <a:gd name="connsiteX1115" fmla="*/ 4716481 w 6806982"/>
              <a:gd name="connsiteY1115" fmla="*/ 1264968 h 5343297"/>
              <a:gd name="connsiteX1116" fmla="*/ 6485363 w 6806982"/>
              <a:gd name="connsiteY1116" fmla="*/ 1214625 h 5343297"/>
              <a:gd name="connsiteX1117" fmla="*/ 6472606 w 6806982"/>
              <a:gd name="connsiteY1117" fmla="*/ 1219328 h 5343297"/>
              <a:gd name="connsiteX1118" fmla="*/ 6463213 w 6806982"/>
              <a:gd name="connsiteY1118" fmla="*/ 1248874 h 5343297"/>
              <a:gd name="connsiteX1119" fmla="*/ 6475421 w 6806982"/>
              <a:gd name="connsiteY1119" fmla="*/ 1231875 h 5343297"/>
              <a:gd name="connsiteX1120" fmla="*/ 6485363 w 6806982"/>
              <a:gd name="connsiteY1120" fmla="*/ 1214625 h 5343297"/>
              <a:gd name="connsiteX1121" fmla="*/ 6509864 w 6806982"/>
              <a:gd name="connsiteY1121" fmla="*/ 1186757 h 5343297"/>
              <a:gd name="connsiteX1122" fmla="*/ 6511545 w 6806982"/>
              <a:gd name="connsiteY1122" fmla="*/ 1199178 h 5343297"/>
              <a:gd name="connsiteX1123" fmla="*/ 6517588 w 6806982"/>
              <a:gd name="connsiteY1123" fmla="*/ 1199848 h 5343297"/>
              <a:gd name="connsiteX1124" fmla="*/ 6521280 w 6806982"/>
              <a:gd name="connsiteY1124" fmla="*/ 1194139 h 5343297"/>
              <a:gd name="connsiteX1125" fmla="*/ 6519600 w 6806982"/>
              <a:gd name="connsiteY1125" fmla="*/ 1188600 h 5343297"/>
              <a:gd name="connsiteX1126" fmla="*/ 6512885 w 6806982"/>
              <a:gd name="connsiteY1126" fmla="*/ 1187092 h 5343297"/>
              <a:gd name="connsiteX1127" fmla="*/ 6542076 w 6806982"/>
              <a:gd name="connsiteY1127" fmla="*/ 1116918 h 5343297"/>
              <a:gd name="connsiteX1128" fmla="*/ 6539731 w 6806982"/>
              <a:gd name="connsiteY1128" fmla="*/ 1138068 h 5343297"/>
              <a:gd name="connsiteX1129" fmla="*/ 6531171 w 6806982"/>
              <a:gd name="connsiteY1129" fmla="*/ 1139414 h 5343297"/>
              <a:gd name="connsiteX1130" fmla="*/ 6526640 w 6806982"/>
              <a:gd name="connsiteY1130" fmla="*/ 1145795 h 5343297"/>
              <a:gd name="connsiteX1131" fmla="*/ 6527817 w 6806982"/>
              <a:gd name="connsiteY1131" fmla="*/ 1155866 h 5343297"/>
              <a:gd name="connsiteX1132" fmla="*/ 6534029 w 6806982"/>
              <a:gd name="connsiteY1132" fmla="*/ 1161907 h 5343297"/>
              <a:gd name="connsiteX1133" fmla="*/ 6537008 w 6806982"/>
              <a:gd name="connsiteY1133" fmla="*/ 1159178 h 5343297"/>
              <a:gd name="connsiteX1134" fmla="*/ 6537721 w 6806982"/>
              <a:gd name="connsiteY1134" fmla="*/ 1156199 h 5343297"/>
              <a:gd name="connsiteX1135" fmla="*/ 6555845 w 6806982"/>
              <a:gd name="connsiteY1135" fmla="*/ 1130680 h 5343297"/>
              <a:gd name="connsiteX1136" fmla="*/ 6558517 w 6806982"/>
              <a:gd name="connsiteY1136" fmla="*/ 1078979 h 5343297"/>
              <a:gd name="connsiteX1137" fmla="*/ 6557512 w 6806982"/>
              <a:gd name="connsiteY1137" fmla="*/ 1088043 h 5343297"/>
              <a:gd name="connsiteX1138" fmla="*/ 6543751 w 6806982"/>
              <a:gd name="connsiteY1138" fmla="*/ 1101812 h 5343297"/>
              <a:gd name="connsiteX1139" fmla="*/ 6543081 w 6806982"/>
              <a:gd name="connsiteY1139" fmla="*/ 1107855 h 5343297"/>
              <a:gd name="connsiteX1140" fmla="*/ 6559530 w 6806982"/>
              <a:gd name="connsiteY1140" fmla="*/ 1097443 h 5343297"/>
              <a:gd name="connsiteX1141" fmla="*/ 6560534 w 6806982"/>
              <a:gd name="connsiteY1141" fmla="*/ 1088378 h 5343297"/>
              <a:gd name="connsiteX1142" fmla="*/ 6560659 w 6806982"/>
              <a:gd name="connsiteY1142" fmla="*/ 1083804 h 5343297"/>
              <a:gd name="connsiteX1143" fmla="*/ 6558517 w 6806982"/>
              <a:gd name="connsiteY1143" fmla="*/ 1078979 h 5343297"/>
              <a:gd name="connsiteX1144" fmla="*/ 4164399 w 6806982"/>
              <a:gd name="connsiteY1144" fmla="*/ 1033092 h 5343297"/>
              <a:gd name="connsiteX1145" fmla="*/ 4127812 w 6806982"/>
              <a:gd name="connsiteY1145" fmla="*/ 1059622 h 5343297"/>
              <a:gd name="connsiteX1146" fmla="*/ 4113887 w 6806982"/>
              <a:gd name="connsiteY1146" fmla="*/ 1088666 h 5343297"/>
              <a:gd name="connsiteX1147" fmla="*/ 4110031 w 6806982"/>
              <a:gd name="connsiteY1147" fmla="*/ 1109649 h 5343297"/>
              <a:gd name="connsiteX1148" fmla="*/ 4131516 w 6806982"/>
              <a:gd name="connsiteY1148" fmla="*/ 1108972 h 5343297"/>
              <a:gd name="connsiteX1149" fmla="*/ 4134538 w 6806982"/>
              <a:gd name="connsiteY1149" fmla="*/ 1109307 h 5343297"/>
              <a:gd name="connsiteX1150" fmla="*/ 4134867 w 6806982"/>
              <a:gd name="connsiteY1150" fmla="*/ 1078757 h 5343297"/>
              <a:gd name="connsiteX1151" fmla="*/ 4164406 w 6806982"/>
              <a:gd name="connsiteY1151" fmla="*/ 1060621 h 5343297"/>
              <a:gd name="connsiteX1152" fmla="*/ 4176151 w 6806982"/>
              <a:gd name="connsiteY1152" fmla="*/ 1037453 h 5343297"/>
              <a:gd name="connsiteX1153" fmla="*/ 5599097 w 6806982"/>
              <a:gd name="connsiteY1153" fmla="*/ 786973 h 5343297"/>
              <a:gd name="connsiteX1154" fmla="*/ 5562510 w 6806982"/>
              <a:gd name="connsiteY1154" fmla="*/ 813503 h 5343297"/>
              <a:gd name="connsiteX1155" fmla="*/ 5548585 w 6806982"/>
              <a:gd name="connsiteY1155" fmla="*/ 842545 h 5343297"/>
              <a:gd name="connsiteX1156" fmla="*/ 5544729 w 6806982"/>
              <a:gd name="connsiteY1156" fmla="*/ 863528 h 5343297"/>
              <a:gd name="connsiteX1157" fmla="*/ 5566215 w 6806982"/>
              <a:gd name="connsiteY1157" fmla="*/ 862852 h 5343297"/>
              <a:gd name="connsiteX1158" fmla="*/ 5569236 w 6806982"/>
              <a:gd name="connsiteY1158" fmla="*/ 863188 h 5343297"/>
              <a:gd name="connsiteX1159" fmla="*/ 5569565 w 6806982"/>
              <a:gd name="connsiteY1159" fmla="*/ 832636 h 5343297"/>
              <a:gd name="connsiteX1160" fmla="*/ 5599104 w 6806982"/>
              <a:gd name="connsiteY1160" fmla="*/ 814501 h 5343297"/>
              <a:gd name="connsiteX1161" fmla="*/ 5610849 w 6806982"/>
              <a:gd name="connsiteY1161" fmla="*/ 791333 h 5343297"/>
              <a:gd name="connsiteX1162" fmla="*/ 6422424 w 6806982"/>
              <a:gd name="connsiteY1162" fmla="*/ 540854 h 5343297"/>
              <a:gd name="connsiteX1163" fmla="*/ 6385838 w 6806982"/>
              <a:gd name="connsiteY1163" fmla="*/ 567383 h 5343297"/>
              <a:gd name="connsiteX1164" fmla="*/ 6371913 w 6806982"/>
              <a:gd name="connsiteY1164" fmla="*/ 596427 h 5343297"/>
              <a:gd name="connsiteX1165" fmla="*/ 6368057 w 6806982"/>
              <a:gd name="connsiteY1165" fmla="*/ 617410 h 5343297"/>
              <a:gd name="connsiteX1166" fmla="*/ 6389542 w 6806982"/>
              <a:gd name="connsiteY1166" fmla="*/ 616734 h 5343297"/>
              <a:gd name="connsiteX1167" fmla="*/ 6392564 w 6806982"/>
              <a:gd name="connsiteY1167" fmla="*/ 617069 h 5343297"/>
              <a:gd name="connsiteX1168" fmla="*/ 6392893 w 6806982"/>
              <a:gd name="connsiteY1168" fmla="*/ 586517 h 5343297"/>
              <a:gd name="connsiteX1169" fmla="*/ 6422432 w 6806982"/>
              <a:gd name="connsiteY1169" fmla="*/ 568383 h 5343297"/>
              <a:gd name="connsiteX1170" fmla="*/ 6434176 w 6806982"/>
              <a:gd name="connsiteY1170" fmla="*/ 545215 h 5343297"/>
              <a:gd name="connsiteX1171" fmla="*/ 6571063 w 6806982"/>
              <a:gd name="connsiteY1171" fmla="*/ 269 h 5343297"/>
              <a:gd name="connsiteX1172" fmla="*/ 6583108 w 6806982"/>
              <a:gd name="connsiteY1172" fmla="*/ 1987 h 5343297"/>
              <a:gd name="connsiteX1173" fmla="*/ 6561843 w 6806982"/>
              <a:gd name="connsiteY1173" fmla="*/ 48950 h 5343297"/>
              <a:gd name="connsiteX1174" fmla="*/ 6526730 w 6806982"/>
              <a:gd name="connsiteY1174" fmla="*/ 96672 h 5343297"/>
              <a:gd name="connsiteX1175" fmla="*/ 6529751 w 6806982"/>
              <a:gd name="connsiteY1175" fmla="*/ 97007 h 5343297"/>
              <a:gd name="connsiteX1176" fmla="*/ 6535587 w 6806982"/>
              <a:gd name="connsiteY1176" fmla="*/ 109890 h 5343297"/>
              <a:gd name="connsiteX1177" fmla="*/ 6530092 w 6806982"/>
              <a:gd name="connsiteY1177" fmla="*/ 121516 h 5343297"/>
              <a:gd name="connsiteX1178" fmla="*/ 6501824 w 6806982"/>
              <a:gd name="connsiteY1178" fmla="*/ 190260 h 5343297"/>
              <a:gd name="connsiteX1179" fmla="*/ 6469024 w 6806982"/>
              <a:gd name="connsiteY1179" fmla="*/ 258504 h 5343297"/>
              <a:gd name="connsiteX1180" fmla="*/ 6469194 w 6806982"/>
              <a:gd name="connsiteY1180" fmla="*/ 267315 h 5343297"/>
              <a:gd name="connsiteX1181" fmla="*/ 6458284 w 6806982"/>
              <a:gd name="connsiteY1181" fmla="*/ 272606 h 5343297"/>
              <a:gd name="connsiteX1182" fmla="*/ 6456608 w 6806982"/>
              <a:gd name="connsiteY1182" fmla="*/ 280830 h 5343297"/>
              <a:gd name="connsiteX1183" fmla="*/ 6459966 w 6806982"/>
              <a:gd name="connsiteY1183" fmla="*/ 285026 h 5343297"/>
              <a:gd name="connsiteX1184" fmla="*/ 6448555 w 6806982"/>
              <a:gd name="connsiteY1184" fmla="*/ 301731 h 5343297"/>
              <a:gd name="connsiteX1185" fmla="*/ 6444194 w 6806982"/>
              <a:gd name="connsiteY1185" fmla="*/ 316924 h 5343297"/>
              <a:gd name="connsiteX1186" fmla="*/ 6464334 w 6806982"/>
              <a:gd name="connsiteY1186" fmla="*/ 300804 h 5343297"/>
              <a:gd name="connsiteX1187" fmla="*/ 6471382 w 6806982"/>
              <a:gd name="connsiteY1187" fmla="*/ 292409 h 5343297"/>
              <a:gd name="connsiteX1188" fmla="*/ 6469365 w 6806982"/>
              <a:gd name="connsiteY1188" fmla="*/ 283011 h 5343297"/>
              <a:gd name="connsiteX1189" fmla="*/ 6480945 w 6806982"/>
              <a:gd name="connsiteY1189" fmla="*/ 271677 h 5343297"/>
              <a:gd name="connsiteX1190" fmla="*/ 6490509 w 6806982"/>
              <a:gd name="connsiteY1190" fmla="*/ 257827 h 5343297"/>
              <a:gd name="connsiteX1191" fmla="*/ 6520712 w 6806982"/>
              <a:gd name="connsiteY1191" fmla="*/ 206119 h 5343297"/>
              <a:gd name="connsiteX1192" fmla="*/ 6540516 w 6806982"/>
              <a:gd name="connsiteY1192" fmla="*/ 193020 h 5343297"/>
              <a:gd name="connsiteX1193" fmla="*/ 6549242 w 6806982"/>
              <a:gd name="connsiteY1193" fmla="*/ 183282 h 5343297"/>
              <a:gd name="connsiteX1194" fmla="*/ 6548904 w 6806982"/>
              <a:gd name="connsiteY1194" fmla="*/ 172540 h 5343297"/>
              <a:gd name="connsiteX1195" fmla="*/ 6563670 w 6806982"/>
              <a:gd name="connsiteY1195" fmla="*/ 149707 h 5343297"/>
              <a:gd name="connsiteX1196" fmla="*/ 6575583 w 6806982"/>
              <a:gd name="connsiteY1196" fmla="*/ 125028 h 5343297"/>
              <a:gd name="connsiteX1197" fmla="*/ 6587495 w 6806982"/>
              <a:gd name="connsiteY1197" fmla="*/ 100351 h 5343297"/>
              <a:gd name="connsiteX1198" fmla="*/ 6630461 w 6806982"/>
              <a:gd name="connsiteY1198" fmla="*/ 71469 h 5343297"/>
              <a:gd name="connsiteX1199" fmla="*/ 6639865 w 6806982"/>
              <a:gd name="connsiteY1199" fmla="*/ 90100 h 5343297"/>
              <a:gd name="connsiteX1200" fmla="*/ 6627111 w 6806982"/>
              <a:gd name="connsiteY1200" fmla="*/ 101685 h 5343297"/>
              <a:gd name="connsiteX1201" fmla="*/ 6624597 w 6806982"/>
              <a:gd name="connsiteY1201" fmla="*/ 120905 h 5343297"/>
              <a:gd name="connsiteX1202" fmla="*/ 6620069 w 6806982"/>
              <a:gd name="connsiteY1202" fmla="*/ 137608 h 5343297"/>
              <a:gd name="connsiteX1203" fmla="*/ 6598004 w 6806982"/>
              <a:gd name="connsiteY1203" fmla="*/ 174542 h 5343297"/>
              <a:gd name="connsiteX1204" fmla="*/ 6587521 w 6806982"/>
              <a:gd name="connsiteY1204" fmla="*/ 210466 h 5343297"/>
              <a:gd name="connsiteX1205" fmla="*/ 6556984 w 6806982"/>
              <a:gd name="connsiteY1205" fmla="*/ 265196 h 5343297"/>
              <a:gd name="connsiteX1206" fmla="*/ 6564124 w 6806982"/>
              <a:gd name="connsiteY1206" fmla="*/ 290457 h 5343297"/>
              <a:gd name="connsiteX1207" fmla="*/ 6548602 w 6806982"/>
              <a:gd name="connsiteY1207" fmla="*/ 313206 h 5343297"/>
              <a:gd name="connsiteX1208" fmla="*/ 6530733 w 6806982"/>
              <a:gd name="connsiteY1208" fmla="*/ 350224 h 5343297"/>
              <a:gd name="connsiteX1209" fmla="*/ 6504303 w 6806982"/>
              <a:gd name="connsiteY1209" fmla="*/ 381704 h 5343297"/>
              <a:gd name="connsiteX1210" fmla="*/ 6510688 w 6806982"/>
              <a:gd name="connsiteY1210" fmla="*/ 406881 h 5343297"/>
              <a:gd name="connsiteX1211" fmla="*/ 6487862 w 6806982"/>
              <a:gd name="connsiteY1211" fmla="*/ 419644 h 5343297"/>
              <a:gd name="connsiteX1212" fmla="*/ 6484177 w 6806982"/>
              <a:gd name="connsiteY1212" fmla="*/ 452880 h 5343297"/>
              <a:gd name="connsiteX1213" fmla="*/ 6474319 w 6806982"/>
              <a:gd name="connsiteY1213" fmla="*/ 469376 h 5343297"/>
              <a:gd name="connsiteX1214" fmla="*/ 6462697 w 6806982"/>
              <a:gd name="connsiteY1214" fmla="*/ 481086 h 5343297"/>
              <a:gd name="connsiteX1215" fmla="*/ 6460476 w 6806982"/>
              <a:gd name="connsiteY1215" fmla="*/ 494221 h 5343297"/>
              <a:gd name="connsiteX1216" fmla="*/ 6463038 w 6806982"/>
              <a:gd name="connsiteY1216" fmla="*/ 505593 h 5343297"/>
              <a:gd name="connsiteX1217" fmla="*/ 6468327 w 6806982"/>
              <a:gd name="connsiteY1217" fmla="*/ 509621 h 5343297"/>
              <a:gd name="connsiteX1218" fmla="*/ 6472104 w 6806982"/>
              <a:gd name="connsiteY1218" fmla="*/ 506598 h 5343297"/>
              <a:gd name="connsiteX1219" fmla="*/ 6477638 w 6806982"/>
              <a:gd name="connsiteY1219" fmla="*/ 484271 h 5343297"/>
              <a:gd name="connsiteX1220" fmla="*/ 6500296 w 6806982"/>
              <a:gd name="connsiteY1220" fmla="*/ 473019 h 5343297"/>
              <a:gd name="connsiteX1221" fmla="*/ 6505321 w 6806982"/>
              <a:gd name="connsiteY1221" fmla="*/ 427697 h 5343297"/>
              <a:gd name="connsiteX1222" fmla="*/ 6508342 w 6806982"/>
              <a:gd name="connsiteY1222" fmla="*/ 428032 h 5343297"/>
              <a:gd name="connsiteX1223" fmla="*/ 6512914 w 6806982"/>
              <a:gd name="connsiteY1223" fmla="*/ 417834 h 5343297"/>
              <a:gd name="connsiteX1224" fmla="*/ 6510688 w 6806982"/>
              <a:gd name="connsiteY1224" fmla="*/ 406881 h 5343297"/>
              <a:gd name="connsiteX1225" fmla="*/ 6533133 w 6806982"/>
              <a:gd name="connsiteY1225" fmla="*/ 383752 h 5343297"/>
              <a:gd name="connsiteX1226" fmla="*/ 6555328 w 6806982"/>
              <a:gd name="connsiteY1226" fmla="*/ 362891 h 5343297"/>
              <a:gd name="connsiteX1227" fmla="*/ 6549322 w 6806982"/>
              <a:gd name="connsiteY1227" fmla="*/ 341196 h 5343297"/>
              <a:gd name="connsiteX1228" fmla="*/ 6574791 w 6806982"/>
              <a:gd name="connsiteY1228" fmla="*/ 325286 h 5343297"/>
              <a:gd name="connsiteX1229" fmla="*/ 6595176 w 6806982"/>
              <a:gd name="connsiteY1229" fmla="*/ 282813 h 5343297"/>
              <a:gd name="connsiteX1230" fmla="*/ 6618078 w 6806982"/>
              <a:gd name="connsiteY1230" fmla="*/ 238324 h 5343297"/>
              <a:gd name="connsiteX1231" fmla="*/ 6626849 w 6806982"/>
              <a:gd name="connsiteY1231" fmla="*/ 238532 h 5343297"/>
              <a:gd name="connsiteX1232" fmla="*/ 6632850 w 6806982"/>
              <a:gd name="connsiteY1232" fmla="*/ 243022 h 5343297"/>
              <a:gd name="connsiteX1233" fmla="*/ 6633739 w 6806982"/>
              <a:gd name="connsiteY1233" fmla="*/ 272941 h 5343297"/>
              <a:gd name="connsiteX1234" fmla="*/ 6614735 w 6806982"/>
              <a:gd name="connsiteY1234" fmla="*/ 296069 h 5343297"/>
              <a:gd name="connsiteX1235" fmla="*/ 6590450 w 6806982"/>
              <a:gd name="connsiteY1235" fmla="*/ 349580 h 5343297"/>
              <a:gd name="connsiteX1236" fmla="*/ 6566416 w 6806982"/>
              <a:gd name="connsiteY1236" fmla="*/ 400824 h 5343297"/>
              <a:gd name="connsiteX1237" fmla="*/ 6567089 w 6806982"/>
              <a:gd name="connsiteY1237" fmla="*/ 408545 h 5343297"/>
              <a:gd name="connsiteX1238" fmla="*/ 6558697 w 6806982"/>
              <a:gd name="connsiteY1238" fmla="*/ 415262 h 5343297"/>
              <a:gd name="connsiteX1239" fmla="*/ 6554713 w 6806982"/>
              <a:gd name="connsiteY1239" fmla="*/ 423615 h 5343297"/>
              <a:gd name="connsiteX1240" fmla="*/ 6560044 w 6806982"/>
              <a:gd name="connsiteY1240" fmla="*/ 430706 h 5343297"/>
              <a:gd name="connsiteX1241" fmla="*/ 6545905 w 6806982"/>
              <a:gd name="connsiteY1241" fmla="*/ 444430 h 5343297"/>
              <a:gd name="connsiteX1242" fmla="*/ 6538565 w 6806982"/>
              <a:gd name="connsiteY1242" fmla="*/ 458912 h 5343297"/>
              <a:gd name="connsiteX1243" fmla="*/ 6524133 w 6806982"/>
              <a:gd name="connsiteY1243" fmla="*/ 478722 h 5343297"/>
              <a:gd name="connsiteX1244" fmla="*/ 6527495 w 6806982"/>
              <a:gd name="connsiteY1244" fmla="*/ 496682 h 5343297"/>
              <a:gd name="connsiteX1245" fmla="*/ 6517761 w 6806982"/>
              <a:gd name="connsiteY1245" fmla="*/ 508602 h 5343297"/>
              <a:gd name="connsiteX1246" fmla="*/ 6558426 w 6806982"/>
              <a:gd name="connsiteY1246" fmla="*/ 510816 h 5343297"/>
              <a:gd name="connsiteX1247" fmla="*/ 6595317 w 6806982"/>
              <a:gd name="connsiteY1247" fmla="*/ 526377 h 5343297"/>
              <a:gd name="connsiteX1248" fmla="*/ 6600063 w 6806982"/>
              <a:gd name="connsiteY1248" fmla="*/ 545637 h 5343297"/>
              <a:gd name="connsiteX1249" fmla="*/ 6591967 w 6806982"/>
              <a:gd name="connsiteY1249" fmla="*/ 556591 h 5343297"/>
              <a:gd name="connsiteX1250" fmla="*/ 6588485 w 6806982"/>
              <a:gd name="connsiteY1250" fmla="*/ 563852 h 5343297"/>
              <a:gd name="connsiteX1251" fmla="*/ 6587270 w 6806982"/>
              <a:gd name="connsiteY1251" fmla="*/ 571366 h 5343297"/>
              <a:gd name="connsiteX1252" fmla="*/ 6597004 w 6806982"/>
              <a:gd name="connsiteY1252" fmla="*/ 566328 h 5343297"/>
              <a:gd name="connsiteX1253" fmla="*/ 6639635 w 6806982"/>
              <a:gd name="connsiteY1253" fmla="*/ 540466 h 5343297"/>
              <a:gd name="connsiteX1254" fmla="*/ 6648023 w 6806982"/>
              <a:gd name="connsiteY1254" fmla="*/ 519986 h 5343297"/>
              <a:gd name="connsiteX1255" fmla="*/ 6647475 w 6806982"/>
              <a:gd name="connsiteY1255" fmla="*/ 511131 h 5343297"/>
              <a:gd name="connsiteX1256" fmla="*/ 6655741 w 6806982"/>
              <a:gd name="connsiteY1256" fmla="*/ 505548 h 5343297"/>
              <a:gd name="connsiteX1257" fmla="*/ 6657292 w 6806982"/>
              <a:gd name="connsiteY1257" fmla="*/ 498456 h 5343297"/>
              <a:gd name="connsiteX1258" fmla="*/ 6654060 w 6806982"/>
              <a:gd name="connsiteY1258" fmla="*/ 493126 h 5343297"/>
              <a:gd name="connsiteX1259" fmla="*/ 6681583 w 6806982"/>
              <a:gd name="connsiteY1259" fmla="*/ 465592 h 5343297"/>
              <a:gd name="connsiteX1260" fmla="*/ 6709105 w 6806982"/>
              <a:gd name="connsiteY1260" fmla="*/ 438056 h 5343297"/>
              <a:gd name="connsiteX1261" fmla="*/ 6730791 w 6806982"/>
              <a:gd name="connsiteY1261" fmla="*/ 401080 h 5343297"/>
              <a:gd name="connsiteX1262" fmla="*/ 6764819 w 6806982"/>
              <a:gd name="connsiteY1262" fmla="*/ 376942 h 5343297"/>
              <a:gd name="connsiteX1263" fmla="*/ 6763473 w 6806982"/>
              <a:gd name="connsiteY1263" fmla="*/ 361499 h 5343297"/>
              <a:gd name="connsiteX1264" fmla="*/ 6766449 w 6806982"/>
              <a:gd name="connsiteY1264" fmla="*/ 348447 h 5343297"/>
              <a:gd name="connsiteX1265" fmla="*/ 6778239 w 6806982"/>
              <a:gd name="connsiteY1265" fmla="*/ 338668 h 5343297"/>
              <a:gd name="connsiteX1266" fmla="*/ 6797039 w 6806982"/>
              <a:gd name="connsiteY1266" fmla="*/ 334634 h 5343297"/>
              <a:gd name="connsiteX1267" fmla="*/ 6806863 w 6806982"/>
              <a:gd name="connsiteY1267" fmla="*/ 352929 h 5343297"/>
              <a:gd name="connsiteX1268" fmla="*/ 6796040 w 6806982"/>
              <a:gd name="connsiteY1268" fmla="*/ 371227 h 5343297"/>
              <a:gd name="connsiteX1269" fmla="*/ 6771370 w 6806982"/>
              <a:gd name="connsiteY1269" fmla="*/ 397168 h 5343297"/>
              <a:gd name="connsiteX1270" fmla="*/ 6761811 w 6806982"/>
              <a:gd name="connsiteY1270" fmla="*/ 431665 h 5343297"/>
              <a:gd name="connsiteX1271" fmla="*/ 6744615 w 6806982"/>
              <a:gd name="connsiteY1271" fmla="*/ 472962 h 5343297"/>
              <a:gd name="connsiteX1272" fmla="*/ 6715838 w 6806982"/>
              <a:gd name="connsiteY1272" fmla="*/ 515270 h 5343297"/>
              <a:gd name="connsiteX1273" fmla="*/ 6718735 w 6806982"/>
              <a:gd name="connsiteY1273" fmla="*/ 527061 h 5343297"/>
              <a:gd name="connsiteX1274" fmla="*/ 6710805 w 6806982"/>
              <a:gd name="connsiteY1274" fmla="*/ 533065 h 5343297"/>
              <a:gd name="connsiteX1275" fmla="*/ 6710055 w 6806982"/>
              <a:gd name="connsiteY1275" fmla="*/ 557067 h 5343297"/>
              <a:gd name="connsiteX1276" fmla="*/ 6720888 w 6806982"/>
              <a:gd name="connsiteY1276" fmla="*/ 580063 h 5343297"/>
              <a:gd name="connsiteX1277" fmla="*/ 6681916 w 6806982"/>
              <a:gd name="connsiteY1277" fmla="*/ 638445 h 5343297"/>
              <a:gd name="connsiteX1278" fmla="*/ 6658809 w 6806982"/>
              <a:gd name="connsiteY1278" fmla="*/ 698585 h 5343297"/>
              <a:gd name="connsiteX1279" fmla="*/ 6632291 w 6806982"/>
              <a:gd name="connsiteY1279" fmla="*/ 717057 h 5343297"/>
              <a:gd name="connsiteX1280" fmla="*/ 6616224 w 6806982"/>
              <a:gd name="connsiteY1280" fmla="*/ 741274 h 5343297"/>
              <a:gd name="connsiteX1281" fmla="*/ 6602424 w 6806982"/>
              <a:gd name="connsiteY1281" fmla="*/ 765742 h 5343297"/>
              <a:gd name="connsiteX1282" fmla="*/ 6604440 w 6806982"/>
              <a:gd name="connsiteY1282" fmla="*/ 775143 h 5343297"/>
              <a:gd name="connsiteX1283" fmla="*/ 6628815 w 6806982"/>
              <a:gd name="connsiteY1283" fmla="*/ 751846 h 5343297"/>
              <a:gd name="connsiteX1284" fmla="*/ 6655458 w 6806982"/>
              <a:gd name="connsiteY1284" fmla="*/ 728802 h 5343297"/>
              <a:gd name="connsiteX1285" fmla="*/ 6677279 w 6806982"/>
              <a:gd name="connsiteY1285" fmla="*/ 725104 h 5343297"/>
              <a:gd name="connsiteX1286" fmla="*/ 6657134 w 6806982"/>
              <a:gd name="connsiteY1286" fmla="*/ 713693 h 5343297"/>
              <a:gd name="connsiteX1287" fmla="*/ 6666868 w 6806982"/>
              <a:gd name="connsiteY1287" fmla="*/ 708655 h 5343297"/>
              <a:gd name="connsiteX1288" fmla="*/ 6678744 w 6806982"/>
              <a:gd name="connsiteY1288" fmla="*/ 708442 h 5343297"/>
              <a:gd name="connsiteX1289" fmla="*/ 6687348 w 6806982"/>
              <a:gd name="connsiteY1289" fmla="*/ 717043 h 5343297"/>
              <a:gd name="connsiteX1290" fmla="*/ 6696997 w 6806982"/>
              <a:gd name="connsiteY1290" fmla="*/ 705878 h 5343297"/>
              <a:gd name="connsiteX1291" fmla="*/ 6702115 w 6806982"/>
              <a:gd name="connsiteY1291" fmla="*/ 694212 h 5343297"/>
              <a:gd name="connsiteX1292" fmla="*/ 6709372 w 6806982"/>
              <a:gd name="connsiteY1292" fmla="*/ 680487 h 5343297"/>
              <a:gd name="connsiteX1293" fmla="*/ 6714865 w 6806982"/>
              <a:gd name="connsiteY1293" fmla="*/ 661978 h 5343297"/>
              <a:gd name="connsiteX1294" fmla="*/ 6692367 w 6806982"/>
              <a:gd name="connsiteY1294" fmla="*/ 644192 h 5343297"/>
              <a:gd name="connsiteX1295" fmla="*/ 6710490 w 6806982"/>
              <a:gd name="connsiteY1295" fmla="*/ 618671 h 5343297"/>
              <a:gd name="connsiteX1296" fmla="*/ 6740035 w 6806982"/>
              <a:gd name="connsiteY1296" fmla="*/ 628065 h 5343297"/>
              <a:gd name="connsiteX1297" fmla="*/ 6729841 w 6806982"/>
              <a:gd name="connsiteY1297" fmla="*/ 640699 h 5343297"/>
              <a:gd name="connsiteX1298" fmla="*/ 6721913 w 6806982"/>
              <a:gd name="connsiteY1298" fmla="*/ 653585 h 5343297"/>
              <a:gd name="connsiteX1299" fmla="*/ 6732994 w 6806982"/>
              <a:gd name="connsiteY1299" fmla="*/ 663989 h 5343297"/>
              <a:gd name="connsiteX1300" fmla="*/ 6741053 w 6806982"/>
              <a:gd name="connsiteY1300" fmla="*/ 674060 h 5343297"/>
              <a:gd name="connsiteX1301" fmla="*/ 6733797 w 6806982"/>
              <a:gd name="connsiteY1301" fmla="*/ 691225 h 5343297"/>
              <a:gd name="connsiteX1302" fmla="*/ 6722260 w 6806982"/>
              <a:gd name="connsiteY1302" fmla="*/ 705621 h 5343297"/>
              <a:gd name="connsiteX1303" fmla="*/ 6736823 w 6806982"/>
              <a:gd name="connsiteY1303" fmla="*/ 708765 h 5343297"/>
              <a:gd name="connsiteX1304" fmla="*/ 6749120 w 6806982"/>
              <a:gd name="connsiteY1304" fmla="*/ 711658 h 5343297"/>
              <a:gd name="connsiteX1305" fmla="*/ 6740521 w 6806982"/>
              <a:gd name="connsiteY1305" fmla="*/ 730585 h 5343297"/>
              <a:gd name="connsiteX1306" fmla="*/ 6720592 w 6806982"/>
              <a:gd name="connsiteY1306" fmla="*/ 748258 h 5343297"/>
              <a:gd name="connsiteX1307" fmla="*/ 6714973 w 6806982"/>
              <a:gd name="connsiteY1307" fmla="*/ 764456 h 5343297"/>
              <a:gd name="connsiteX1308" fmla="*/ 6705826 w 6806982"/>
              <a:gd name="connsiteY1308" fmla="*/ 771089 h 5343297"/>
              <a:gd name="connsiteX1309" fmla="*/ 6688372 w 6806982"/>
              <a:gd name="connsiteY1309" fmla="*/ 790566 h 5343297"/>
              <a:gd name="connsiteX1310" fmla="*/ 6685357 w 6806982"/>
              <a:gd name="connsiteY1310" fmla="*/ 817760 h 5343297"/>
              <a:gd name="connsiteX1311" fmla="*/ 6695428 w 6806982"/>
              <a:gd name="connsiteY1311" fmla="*/ 809700 h 5343297"/>
              <a:gd name="connsiteX1312" fmla="*/ 6710194 w 6806982"/>
              <a:gd name="connsiteY1312" fmla="*/ 786868 h 5343297"/>
              <a:gd name="connsiteX1313" fmla="*/ 6716990 w 6806982"/>
              <a:gd name="connsiteY1313" fmla="*/ 780740 h 5343297"/>
              <a:gd name="connsiteX1314" fmla="*/ 6723285 w 6806982"/>
              <a:gd name="connsiteY1314" fmla="*/ 779144 h 5343297"/>
              <a:gd name="connsiteX1315" fmla="*/ 6719384 w 6806982"/>
              <a:gd name="connsiteY1315" fmla="*/ 786740 h 5343297"/>
              <a:gd name="connsiteX1316" fmla="*/ 6715232 w 6806982"/>
              <a:gd name="connsiteY1316" fmla="*/ 796601 h 5343297"/>
              <a:gd name="connsiteX1317" fmla="*/ 6699796 w 6806982"/>
              <a:gd name="connsiteY1317" fmla="*/ 825478 h 5343297"/>
              <a:gd name="connsiteX1318" fmla="*/ 6684360 w 6806982"/>
              <a:gd name="connsiteY1318" fmla="*/ 854353 h 5343297"/>
              <a:gd name="connsiteX1319" fmla="*/ 6669928 w 6806982"/>
              <a:gd name="connsiteY1319" fmla="*/ 874164 h 5343297"/>
              <a:gd name="connsiteX1320" fmla="*/ 6661205 w 6806982"/>
              <a:gd name="connsiteY1320" fmla="*/ 897666 h 5343297"/>
              <a:gd name="connsiteX1321" fmla="*/ 6682099 w 6806982"/>
              <a:gd name="connsiteY1321" fmla="*/ 874749 h 5343297"/>
              <a:gd name="connsiteX1322" fmla="*/ 6694429 w 6806982"/>
              <a:gd name="connsiteY1322" fmla="*/ 846294 h 5343297"/>
              <a:gd name="connsiteX1323" fmla="*/ 6717596 w 6806982"/>
              <a:gd name="connsiteY1323" fmla="*/ 858037 h 5343297"/>
              <a:gd name="connsiteX1324" fmla="*/ 6707868 w 6806982"/>
              <a:gd name="connsiteY1324" fmla="*/ 890605 h 5343297"/>
              <a:gd name="connsiteX1325" fmla="*/ 6723312 w 6806982"/>
              <a:gd name="connsiteY1325" fmla="*/ 889259 h 5343297"/>
              <a:gd name="connsiteX1326" fmla="*/ 6736409 w 6806982"/>
              <a:gd name="connsiteY1326" fmla="*/ 909062 h 5343297"/>
              <a:gd name="connsiteX1327" fmla="*/ 6716276 w 6806982"/>
              <a:gd name="connsiteY1327" fmla="*/ 952711 h 5343297"/>
              <a:gd name="connsiteX1328" fmla="*/ 6682502 w 6806982"/>
              <a:gd name="connsiteY1328" fmla="*/ 988348 h 5343297"/>
              <a:gd name="connsiteX1329" fmla="*/ 6653512 w 6806982"/>
              <a:gd name="connsiteY1329" fmla="*/ 1022220 h 5343297"/>
              <a:gd name="connsiteX1330" fmla="*/ 6647469 w 6806982"/>
              <a:gd name="connsiteY1330" fmla="*/ 1021550 h 5343297"/>
              <a:gd name="connsiteX1331" fmla="*/ 6646464 w 6806982"/>
              <a:gd name="connsiteY1331" fmla="*/ 1030614 h 5343297"/>
              <a:gd name="connsiteX1332" fmla="*/ 6624985 w 6806982"/>
              <a:gd name="connsiteY1332" fmla="*/ 1058821 h 5343297"/>
              <a:gd name="connsiteX1333" fmla="*/ 6606109 w 6806982"/>
              <a:gd name="connsiteY1333" fmla="*/ 1091137 h 5343297"/>
              <a:gd name="connsiteX1334" fmla="*/ 6586729 w 6806982"/>
              <a:gd name="connsiteY1334" fmla="*/ 1127987 h 5343297"/>
              <a:gd name="connsiteX1335" fmla="*/ 6566551 w 6806982"/>
              <a:gd name="connsiteY1335" fmla="*/ 1158249 h 5343297"/>
              <a:gd name="connsiteX1336" fmla="*/ 6547127 w 6806982"/>
              <a:gd name="connsiteY1336" fmla="*/ 1181711 h 5343297"/>
              <a:gd name="connsiteX1337" fmla="*/ 6540421 w 6806982"/>
              <a:gd name="connsiteY1337" fmla="*/ 1214612 h 5343297"/>
              <a:gd name="connsiteX1338" fmla="*/ 6543442 w 6806982"/>
              <a:gd name="connsiteY1338" fmla="*/ 1214947 h 5343297"/>
              <a:gd name="connsiteX1339" fmla="*/ 6539416 w 6806982"/>
              <a:gd name="connsiteY1339" fmla="*/ 1223678 h 5343297"/>
              <a:gd name="connsiteX1340" fmla="*/ 6533372 w 6806982"/>
              <a:gd name="connsiteY1340" fmla="*/ 1223008 h 5343297"/>
              <a:gd name="connsiteX1341" fmla="*/ 6516925 w 6806982"/>
              <a:gd name="connsiteY1341" fmla="*/ 1233418 h 5343297"/>
              <a:gd name="connsiteX1342" fmla="*/ 6507532 w 6806982"/>
              <a:gd name="connsiteY1342" fmla="*/ 1262965 h 5343297"/>
              <a:gd name="connsiteX1343" fmla="*/ 6498139 w 6806982"/>
              <a:gd name="connsiteY1343" fmla="*/ 1292509 h 5343297"/>
              <a:gd name="connsiteX1344" fmla="*/ 6513587 w 6806982"/>
              <a:gd name="connsiteY1344" fmla="*/ 1318691 h 5343297"/>
              <a:gd name="connsiteX1345" fmla="*/ 6519296 w 6806982"/>
              <a:gd name="connsiteY1345" fmla="*/ 1322384 h 5343297"/>
              <a:gd name="connsiteX1346" fmla="*/ 6514388 w 6806982"/>
              <a:gd name="connsiteY1346" fmla="*/ 1332162 h 5343297"/>
              <a:gd name="connsiteX1347" fmla="*/ 6505199 w 6806982"/>
              <a:gd name="connsiteY1347" fmla="*/ 1339174 h 5343297"/>
              <a:gd name="connsiteX1348" fmla="*/ 6500796 w 6806982"/>
              <a:gd name="connsiteY1348" fmla="*/ 1351301 h 5343297"/>
              <a:gd name="connsiteX1349" fmla="*/ 6488082 w 6806982"/>
              <a:gd name="connsiteY1349" fmla="*/ 1355627 h 5343297"/>
              <a:gd name="connsiteX1350" fmla="*/ 6479017 w 6806982"/>
              <a:gd name="connsiteY1350" fmla="*/ 1354622 h 5343297"/>
              <a:gd name="connsiteX1351" fmla="*/ 6472311 w 6806982"/>
              <a:gd name="connsiteY1351" fmla="*/ 1387524 h 5343297"/>
              <a:gd name="connsiteX1352" fmla="*/ 6435730 w 6806982"/>
              <a:gd name="connsiteY1352" fmla="*/ 1441583 h 5343297"/>
              <a:gd name="connsiteX1353" fmla="*/ 6422639 w 6806982"/>
              <a:gd name="connsiteY1353" fmla="*/ 1449308 h 5343297"/>
              <a:gd name="connsiteX1354" fmla="*/ 6412112 w 6806982"/>
              <a:gd name="connsiteY1354" fmla="*/ 1478728 h 5343297"/>
              <a:gd name="connsiteX1355" fmla="*/ 6394787 w 6806982"/>
              <a:gd name="connsiteY1355" fmla="*/ 1507393 h 5343297"/>
              <a:gd name="connsiteX1356" fmla="*/ 6390767 w 6806982"/>
              <a:gd name="connsiteY1356" fmla="*/ 1543652 h 5343297"/>
              <a:gd name="connsiteX1357" fmla="*/ 6364250 w 6806982"/>
              <a:gd name="connsiteY1357" fmla="*/ 1562122 h 5343297"/>
              <a:gd name="connsiteX1358" fmla="*/ 6348813 w 6806982"/>
              <a:gd name="connsiteY1358" fmla="*/ 1590998 h 5343297"/>
              <a:gd name="connsiteX1359" fmla="*/ 6329009 w 6806982"/>
              <a:gd name="connsiteY1359" fmla="*/ 1604095 h 5343297"/>
              <a:gd name="connsiteX1360" fmla="*/ 6315712 w 6806982"/>
              <a:gd name="connsiteY1360" fmla="*/ 1627474 h 5343297"/>
              <a:gd name="connsiteX1361" fmla="*/ 6302164 w 6806982"/>
              <a:gd name="connsiteY1361" fmla="*/ 1653117 h 5343297"/>
              <a:gd name="connsiteX1362" fmla="*/ 6269274 w 6806982"/>
              <a:gd name="connsiteY1362" fmla="*/ 1701468 h 5343297"/>
              <a:gd name="connsiteX1363" fmla="*/ 6250731 w 6806982"/>
              <a:gd name="connsiteY1363" fmla="*/ 1723882 h 5343297"/>
              <a:gd name="connsiteX1364" fmla="*/ 6227655 w 6806982"/>
              <a:gd name="connsiteY1364" fmla="*/ 1745793 h 5343297"/>
              <a:gd name="connsiteX1365" fmla="*/ 6240057 w 6806982"/>
              <a:gd name="connsiteY1365" fmla="*/ 1661525 h 5343297"/>
              <a:gd name="connsiteX1366" fmla="*/ 6222598 w 6806982"/>
              <a:gd name="connsiteY1366" fmla="*/ 1653472 h 5343297"/>
              <a:gd name="connsiteX1367" fmla="*/ 6208167 w 6806982"/>
              <a:gd name="connsiteY1367" fmla="*/ 1673282 h 5343297"/>
              <a:gd name="connsiteX1368" fmla="*/ 6188119 w 6806982"/>
              <a:gd name="connsiteY1368" fmla="*/ 1723057 h 5343297"/>
              <a:gd name="connsiteX1369" fmla="*/ 6172604 w 6806982"/>
              <a:gd name="connsiteY1369" fmla="*/ 1773335 h 5343297"/>
              <a:gd name="connsiteX1370" fmla="*/ 6164846 w 6806982"/>
              <a:gd name="connsiteY1370" fmla="*/ 1795033 h 5343297"/>
              <a:gd name="connsiteX1371" fmla="*/ 6136687 w 6806982"/>
              <a:gd name="connsiteY1371" fmla="*/ 1793822 h 5343297"/>
              <a:gd name="connsiteX1372" fmla="*/ 6132660 w 6806982"/>
              <a:gd name="connsiteY1372" fmla="*/ 1802552 h 5343297"/>
              <a:gd name="connsiteX1373" fmla="*/ 6139967 w 6806982"/>
              <a:gd name="connsiteY1373" fmla="*/ 1819420 h 5343297"/>
              <a:gd name="connsiteX1374" fmla="*/ 6129645 w 6806982"/>
              <a:gd name="connsiteY1374" fmla="*/ 1829745 h 5343297"/>
              <a:gd name="connsiteX1375" fmla="*/ 6119238 w 6806982"/>
              <a:gd name="connsiteY1375" fmla="*/ 1830504 h 5343297"/>
              <a:gd name="connsiteX1376" fmla="*/ 6110846 w 6806982"/>
              <a:gd name="connsiteY1376" fmla="*/ 1833779 h 5343297"/>
              <a:gd name="connsiteX1377" fmla="*/ 6110511 w 6806982"/>
              <a:gd name="connsiteY1377" fmla="*/ 1836801 h 5343297"/>
              <a:gd name="connsiteX1378" fmla="*/ 6150133 w 6806982"/>
              <a:gd name="connsiteY1378" fmla="*/ 1865663 h 5343297"/>
              <a:gd name="connsiteX1379" fmla="*/ 6169472 w 6806982"/>
              <a:gd name="connsiteY1379" fmla="*/ 1839515 h 5343297"/>
              <a:gd name="connsiteX1380" fmla="*/ 6177983 w 6806982"/>
              <a:gd name="connsiteY1380" fmla="*/ 1807577 h 5343297"/>
              <a:gd name="connsiteX1381" fmla="*/ 6193420 w 6806982"/>
              <a:gd name="connsiteY1381" fmla="*/ 1778701 h 5343297"/>
              <a:gd name="connsiteX1382" fmla="*/ 6208521 w 6806982"/>
              <a:gd name="connsiteY1382" fmla="*/ 1752848 h 5343297"/>
              <a:gd name="connsiteX1383" fmla="*/ 6209695 w 6806982"/>
              <a:gd name="connsiteY1383" fmla="*/ 1745714 h 5343297"/>
              <a:gd name="connsiteX1384" fmla="*/ 6212883 w 6806982"/>
              <a:gd name="connsiteY1384" fmla="*/ 1741096 h 5343297"/>
              <a:gd name="connsiteX1385" fmla="*/ 6226190 w 6806982"/>
              <a:gd name="connsiteY1385" fmla="*/ 1759012 h 5343297"/>
              <a:gd name="connsiteX1386" fmla="*/ 6229678 w 6806982"/>
              <a:gd name="connsiteY1386" fmla="*/ 1782721 h 5343297"/>
              <a:gd name="connsiteX1387" fmla="*/ 6228295 w 6806982"/>
              <a:gd name="connsiteY1387" fmla="*/ 1788303 h 5343297"/>
              <a:gd name="connsiteX1388" fmla="*/ 6222630 w 6806982"/>
              <a:gd name="connsiteY1388" fmla="*/ 1791116 h 5343297"/>
              <a:gd name="connsiteX1389" fmla="*/ 6202036 w 6806982"/>
              <a:gd name="connsiteY1389" fmla="*/ 1835477 h 5343297"/>
              <a:gd name="connsiteX1390" fmla="*/ 6170613 w 6806982"/>
              <a:gd name="connsiteY1390" fmla="*/ 1874051 h 5343297"/>
              <a:gd name="connsiteX1391" fmla="*/ 6164573 w 6806982"/>
              <a:gd name="connsiteY1391" fmla="*/ 1887146 h 5343297"/>
              <a:gd name="connsiteX1392" fmla="*/ 6158533 w 6806982"/>
              <a:gd name="connsiteY1392" fmla="*/ 1900240 h 5343297"/>
              <a:gd name="connsiteX1393" fmla="*/ 6139028 w 6806982"/>
              <a:gd name="connsiteY1393" fmla="*/ 1931340 h 5343297"/>
              <a:gd name="connsiteX1394" fmla="*/ 6115240 w 6806982"/>
              <a:gd name="connsiteY1394" fmla="*/ 1959672 h 5343297"/>
              <a:gd name="connsiteX1395" fmla="*/ 6111885 w 6806982"/>
              <a:gd name="connsiteY1395" fmla="*/ 1969241 h 5343297"/>
              <a:gd name="connsiteX1396" fmla="*/ 6104500 w 6806982"/>
              <a:gd name="connsiteY1396" fmla="*/ 1973774 h 5343297"/>
              <a:gd name="connsiteX1397" fmla="*/ 6097027 w 6806982"/>
              <a:gd name="connsiteY1397" fmla="*/ 1958417 h 5343297"/>
              <a:gd name="connsiteX1398" fmla="*/ 6099121 w 6806982"/>
              <a:gd name="connsiteY1398" fmla="*/ 1939533 h 5343297"/>
              <a:gd name="connsiteX1399" fmla="*/ 6073944 w 6806982"/>
              <a:gd name="connsiteY1399" fmla="*/ 1945918 h 5343297"/>
              <a:gd name="connsiteX1400" fmla="*/ 6067571 w 6806982"/>
              <a:gd name="connsiteY1400" fmla="*/ 1975797 h 5343297"/>
              <a:gd name="connsiteX1401" fmla="*/ 6034348 w 6806982"/>
              <a:gd name="connsiteY1401" fmla="*/ 2027171 h 5343297"/>
              <a:gd name="connsiteX1402" fmla="*/ 6031326 w 6806982"/>
              <a:gd name="connsiteY1402" fmla="*/ 2026836 h 5343297"/>
              <a:gd name="connsiteX1403" fmla="*/ 6001123 w 6806982"/>
              <a:gd name="connsiteY1403" fmla="*/ 2078544 h 5343297"/>
              <a:gd name="connsiteX1404" fmla="*/ 5995671 w 6806982"/>
              <a:gd name="connsiteY1404" fmla="*/ 2093232 h 5343297"/>
              <a:gd name="connsiteX1405" fmla="*/ 5994752 w 6806982"/>
              <a:gd name="connsiteY1405" fmla="*/ 2108423 h 5343297"/>
              <a:gd name="connsiteX1406" fmla="*/ 6004783 w 6806982"/>
              <a:gd name="connsiteY1406" fmla="*/ 2111065 h 5343297"/>
              <a:gd name="connsiteX1407" fmla="*/ 6002477 w 6806982"/>
              <a:gd name="connsiteY1407" fmla="*/ 2121515 h 5343297"/>
              <a:gd name="connsiteX1408" fmla="*/ 5996727 w 6806982"/>
              <a:gd name="connsiteY1408" fmla="*/ 2121643 h 5343297"/>
              <a:gd name="connsiteX1409" fmla="*/ 5992741 w 6806982"/>
              <a:gd name="connsiteY1409" fmla="*/ 2126553 h 5343297"/>
              <a:gd name="connsiteX1410" fmla="*/ 5996857 w 6806982"/>
              <a:gd name="connsiteY1410" fmla="*/ 2137715 h 5343297"/>
              <a:gd name="connsiteX1411" fmla="*/ 6005505 w 6806982"/>
              <a:gd name="connsiteY1411" fmla="*/ 2149379 h 5343297"/>
              <a:gd name="connsiteX1412" fmla="*/ 5992460 w 6806982"/>
              <a:gd name="connsiteY1412" fmla="*/ 2177373 h 5343297"/>
              <a:gd name="connsiteX1413" fmla="*/ 5975637 w 6806982"/>
              <a:gd name="connsiteY1413" fmla="*/ 2198065 h 5343297"/>
              <a:gd name="connsiteX1414" fmla="*/ 5970774 w 6806982"/>
              <a:gd name="connsiteY1414" fmla="*/ 2217790 h 5343297"/>
              <a:gd name="connsiteX1415" fmla="*/ 5951806 w 6806982"/>
              <a:gd name="connsiteY1415" fmla="*/ 2219893 h 5343297"/>
              <a:gd name="connsiteX1416" fmla="*/ 5948121 w 6806982"/>
              <a:gd name="connsiteY1416" fmla="*/ 2253129 h 5343297"/>
              <a:gd name="connsiteX1417" fmla="*/ 5927973 w 6806982"/>
              <a:gd name="connsiteY1417" fmla="*/ 2234837 h 5343297"/>
              <a:gd name="connsiteX1418" fmla="*/ 5912861 w 6806982"/>
              <a:gd name="connsiteY1418" fmla="*/ 2212516 h 5343297"/>
              <a:gd name="connsiteX1419" fmla="*/ 5907830 w 6806982"/>
              <a:gd name="connsiteY1419" fmla="*/ 2230310 h 5343297"/>
              <a:gd name="connsiteX1420" fmla="*/ 5922608 w 6806982"/>
              <a:gd name="connsiteY1420" fmla="*/ 2262536 h 5343297"/>
              <a:gd name="connsiteX1421" fmla="*/ 5892619 w 6806982"/>
              <a:gd name="connsiteY1421" fmla="*/ 2326119 h 5343297"/>
              <a:gd name="connsiteX1422" fmla="*/ 5845756 w 6806982"/>
              <a:gd name="connsiteY1422" fmla="*/ 2376362 h 5343297"/>
              <a:gd name="connsiteX1423" fmla="*/ 5835690 w 6806982"/>
              <a:gd name="connsiteY1423" fmla="*/ 2401628 h 5343297"/>
              <a:gd name="connsiteX1424" fmla="*/ 5819579 w 6806982"/>
              <a:gd name="connsiteY1424" fmla="*/ 2419340 h 5343297"/>
              <a:gd name="connsiteX1425" fmla="*/ 5817438 w 6806982"/>
              <a:gd name="connsiteY1425" fmla="*/ 2414515 h 5343297"/>
              <a:gd name="connsiteX1426" fmla="*/ 5817563 w 6806982"/>
              <a:gd name="connsiteY1426" fmla="*/ 2409941 h 5343297"/>
              <a:gd name="connsiteX1427" fmla="*/ 5805812 w 6806982"/>
              <a:gd name="connsiteY1427" fmla="*/ 2405579 h 5343297"/>
              <a:gd name="connsiteX1428" fmla="*/ 5795407 w 6806982"/>
              <a:gd name="connsiteY1428" fmla="*/ 2416660 h 5343297"/>
              <a:gd name="connsiteX1429" fmla="*/ 5814213 w 6806982"/>
              <a:gd name="connsiteY1429" fmla="*/ 2440157 h 5343297"/>
              <a:gd name="connsiteX1430" fmla="*/ 5799493 w 6806982"/>
              <a:gd name="connsiteY1430" fmla="*/ 2483257 h 5343297"/>
              <a:gd name="connsiteX1431" fmla="*/ 5771931 w 6806982"/>
              <a:gd name="connsiteY1431" fmla="*/ 2518053 h 5343297"/>
              <a:gd name="connsiteX1432" fmla="*/ 5776931 w 6806982"/>
              <a:gd name="connsiteY1432" fmla="*/ 2545371 h 5343297"/>
              <a:gd name="connsiteX1433" fmla="*/ 5775635 w 6806982"/>
              <a:gd name="connsiteY1433" fmla="*/ 2567403 h 5343297"/>
              <a:gd name="connsiteX1434" fmla="*/ 5764346 w 6806982"/>
              <a:gd name="connsiteY1434" fmla="*/ 2562328 h 5343297"/>
              <a:gd name="connsiteX1435" fmla="*/ 5755824 w 6806982"/>
              <a:gd name="connsiteY1435" fmla="*/ 2552972 h 5343297"/>
              <a:gd name="connsiteX1436" fmla="*/ 5747355 w 6806982"/>
              <a:gd name="connsiteY1436" fmla="*/ 2587972 h 5343297"/>
              <a:gd name="connsiteX1437" fmla="*/ 5730325 w 6806982"/>
              <a:gd name="connsiteY1437" fmla="*/ 2617435 h 5343297"/>
              <a:gd name="connsiteX1438" fmla="*/ 5717898 w 6806982"/>
              <a:gd name="connsiteY1438" fmla="*/ 2591588 h 5343297"/>
              <a:gd name="connsiteX1439" fmla="*/ 5730312 w 6806982"/>
              <a:gd name="connsiteY1439" fmla="*/ 2562377 h 5343297"/>
              <a:gd name="connsiteX1440" fmla="*/ 5725149 w 6806982"/>
              <a:gd name="connsiteY1440" fmla="*/ 2557217 h 5343297"/>
              <a:gd name="connsiteX1441" fmla="*/ 5722253 w 6806982"/>
              <a:gd name="connsiteY1441" fmla="*/ 2552308 h 5343297"/>
              <a:gd name="connsiteX1442" fmla="*/ 5732281 w 6806982"/>
              <a:gd name="connsiteY1442" fmla="*/ 2548067 h 5343297"/>
              <a:gd name="connsiteX1443" fmla="*/ 5744073 w 6806982"/>
              <a:gd name="connsiteY1443" fmla="*/ 2548610 h 5343297"/>
              <a:gd name="connsiteX1444" fmla="*/ 5752921 w 6806982"/>
              <a:gd name="connsiteY1444" fmla="*/ 2520533 h 5343297"/>
              <a:gd name="connsiteX1445" fmla="*/ 5768568 w 6806982"/>
              <a:gd name="connsiteY1445" fmla="*/ 2493211 h 5343297"/>
              <a:gd name="connsiteX1446" fmla="*/ 5767517 w 6806982"/>
              <a:gd name="connsiteY1446" fmla="*/ 2485448 h 5343297"/>
              <a:gd name="connsiteX1447" fmla="*/ 5764199 w 6806982"/>
              <a:gd name="connsiteY1447" fmla="*/ 2477432 h 5343297"/>
              <a:gd name="connsiteX1448" fmla="*/ 5740034 w 6806982"/>
              <a:gd name="connsiteY1448" fmla="*/ 2502282 h 5343297"/>
              <a:gd name="connsiteX1449" fmla="*/ 5724591 w 6806982"/>
              <a:gd name="connsiteY1449" fmla="*/ 2503628 h 5343297"/>
              <a:gd name="connsiteX1450" fmla="*/ 5719901 w 6806982"/>
              <a:gd name="connsiteY1450" fmla="*/ 2545930 h 5343297"/>
              <a:gd name="connsiteX1451" fmla="*/ 5687302 w 6806982"/>
              <a:gd name="connsiteY1451" fmla="*/ 2581314 h 5343297"/>
              <a:gd name="connsiteX1452" fmla="*/ 5665533 w 6806982"/>
              <a:gd name="connsiteY1452" fmla="*/ 2622487 h 5343297"/>
              <a:gd name="connsiteX1453" fmla="*/ 5657815 w 6806982"/>
              <a:gd name="connsiteY1453" fmla="*/ 2636924 h 5343297"/>
              <a:gd name="connsiteX1454" fmla="*/ 5650097 w 6806982"/>
              <a:gd name="connsiteY1454" fmla="*/ 2651362 h 5343297"/>
              <a:gd name="connsiteX1455" fmla="*/ 5638351 w 6806982"/>
              <a:gd name="connsiteY1455" fmla="*/ 2674530 h 5343297"/>
              <a:gd name="connsiteX1456" fmla="*/ 5641373 w 6806982"/>
              <a:gd name="connsiteY1456" fmla="*/ 2674865 h 5343297"/>
              <a:gd name="connsiteX1457" fmla="*/ 5633655 w 6806982"/>
              <a:gd name="connsiteY1457" fmla="*/ 2689302 h 5343297"/>
              <a:gd name="connsiteX1458" fmla="*/ 5625937 w 6806982"/>
              <a:gd name="connsiteY1458" fmla="*/ 2703739 h 5343297"/>
              <a:gd name="connsiteX1459" fmla="*/ 5623044 w 6806982"/>
              <a:gd name="connsiteY1459" fmla="*/ 2716037 h 5343297"/>
              <a:gd name="connsiteX1460" fmla="*/ 5611841 w 6806982"/>
              <a:gd name="connsiteY1460" fmla="*/ 2720529 h 5343297"/>
              <a:gd name="connsiteX1461" fmla="*/ 5607648 w 6806982"/>
              <a:gd name="connsiteY1461" fmla="*/ 2737652 h 5343297"/>
              <a:gd name="connsiteX1462" fmla="*/ 5591366 w 6806982"/>
              <a:gd name="connsiteY1462" fmla="*/ 2739670 h 5343297"/>
              <a:gd name="connsiteX1463" fmla="*/ 5587681 w 6806982"/>
              <a:gd name="connsiteY1463" fmla="*/ 2772907 h 5343297"/>
              <a:gd name="connsiteX1464" fmla="*/ 5573243 w 6806982"/>
              <a:gd name="connsiteY1464" fmla="*/ 2765189 h 5343297"/>
              <a:gd name="connsiteX1465" fmla="*/ 5550424 w 6806982"/>
              <a:gd name="connsiteY1465" fmla="*/ 2805481 h 5343297"/>
              <a:gd name="connsiteX1466" fmla="*/ 5555797 w 6806982"/>
              <a:gd name="connsiteY1466" fmla="*/ 2812194 h 5343297"/>
              <a:gd name="connsiteX1467" fmla="*/ 5542706 w 6806982"/>
              <a:gd name="connsiteY1467" fmla="*/ 2819918 h 5343297"/>
              <a:gd name="connsiteX1468" fmla="*/ 5535323 w 6806982"/>
              <a:gd name="connsiteY1468" fmla="*/ 2831334 h 5343297"/>
              <a:gd name="connsiteX1469" fmla="*/ 5542042 w 6806982"/>
              <a:gd name="connsiteY1469" fmla="*/ 2853490 h 5343297"/>
              <a:gd name="connsiteX1470" fmla="*/ 5536341 w 6806982"/>
              <a:gd name="connsiteY1470" fmla="*/ 2877327 h 5343297"/>
              <a:gd name="connsiteX1471" fmla="*/ 5522914 w 6806982"/>
              <a:gd name="connsiteY1471" fmla="*/ 2888073 h 5343297"/>
              <a:gd name="connsiteX1472" fmla="*/ 5500424 w 6806982"/>
              <a:gd name="connsiteY1472" fmla="*/ 2897814 h 5343297"/>
              <a:gd name="connsiteX1473" fmla="*/ 5502099 w 6806982"/>
              <a:gd name="connsiteY1473" fmla="*/ 2882707 h 5343297"/>
              <a:gd name="connsiteX1474" fmla="*/ 5492699 w 6806982"/>
              <a:gd name="connsiteY1474" fmla="*/ 2884723 h 5343297"/>
              <a:gd name="connsiteX1475" fmla="*/ 5481206 w 6806982"/>
              <a:gd name="connsiteY1475" fmla="*/ 2905625 h 5343297"/>
              <a:gd name="connsiteX1476" fmla="*/ 5470214 w 6806982"/>
              <a:gd name="connsiteY1476" fmla="*/ 2921993 h 5343297"/>
              <a:gd name="connsiteX1477" fmla="*/ 5467905 w 6806982"/>
              <a:gd name="connsiteY1477" fmla="*/ 2918679 h 5343297"/>
              <a:gd name="connsiteX1478" fmla="*/ 5467863 w 6806982"/>
              <a:gd name="connsiteY1478" fmla="*/ 2915615 h 5343297"/>
              <a:gd name="connsiteX1479" fmla="*/ 5459719 w 6806982"/>
              <a:gd name="connsiteY1479" fmla="*/ 2906301 h 5343297"/>
              <a:gd name="connsiteX1480" fmla="*/ 5470208 w 6806982"/>
              <a:gd name="connsiteY1480" fmla="*/ 2894464 h 5343297"/>
              <a:gd name="connsiteX1481" fmla="*/ 5461137 w 6806982"/>
              <a:gd name="connsiteY1481" fmla="*/ 2865931 h 5343297"/>
              <a:gd name="connsiteX1482" fmla="*/ 5475568 w 6806982"/>
              <a:gd name="connsiteY1482" fmla="*/ 2846120 h 5343297"/>
              <a:gd name="connsiteX1483" fmla="*/ 5455423 w 6806982"/>
              <a:gd name="connsiteY1483" fmla="*/ 2834710 h 5343297"/>
              <a:gd name="connsiteX1484" fmla="*/ 5441790 w 6806982"/>
              <a:gd name="connsiteY1484" fmla="*/ 2861109 h 5343297"/>
              <a:gd name="connsiteX1485" fmla="*/ 5427907 w 6806982"/>
              <a:gd name="connsiteY1485" fmla="*/ 2889774 h 5343297"/>
              <a:gd name="connsiteX1486" fmla="*/ 5398413 w 6806982"/>
              <a:gd name="connsiteY1486" fmla="*/ 2924738 h 5343297"/>
              <a:gd name="connsiteX1487" fmla="*/ 5371186 w 6806982"/>
              <a:gd name="connsiteY1487" fmla="*/ 2959953 h 5343297"/>
              <a:gd name="connsiteX1488" fmla="*/ 5358939 w 6806982"/>
              <a:gd name="connsiteY1488" fmla="*/ 2987653 h 5343297"/>
              <a:gd name="connsiteX1489" fmla="*/ 5338632 w 6806982"/>
              <a:gd name="connsiteY1489" fmla="*/ 3005283 h 5343297"/>
              <a:gd name="connsiteX1490" fmla="*/ 5341699 w 6806982"/>
              <a:gd name="connsiteY1490" fmla="*/ 3019005 h 5343297"/>
              <a:gd name="connsiteX1491" fmla="*/ 5345017 w 6806982"/>
              <a:gd name="connsiteY1491" fmla="*/ 3030460 h 5343297"/>
              <a:gd name="connsiteX1492" fmla="*/ 5348163 w 6806982"/>
              <a:gd name="connsiteY1492" fmla="*/ 3026221 h 5343297"/>
              <a:gd name="connsiteX1493" fmla="*/ 5349043 w 6806982"/>
              <a:gd name="connsiteY1493" fmla="*/ 3021730 h 5343297"/>
              <a:gd name="connsiteX1494" fmla="*/ 5384996 w 6806982"/>
              <a:gd name="connsiteY1494" fmla="*/ 2973336 h 5343297"/>
              <a:gd name="connsiteX1495" fmla="*/ 5412135 w 6806982"/>
              <a:gd name="connsiteY1495" fmla="*/ 2921671 h 5343297"/>
              <a:gd name="connsiteX1496" fmla="*/ 5427243 w 6806982"/>
              <a:gd name="connsiteY1496" fmla="*/ 2923346 h 5343297"/>
              <a:gd name="connsiteX1497" fmla="*/ 5451206 w 6806982"/>
              <a:gd name="connsiteY1497" fmla="*/ 2927915 h 5343297"/>
              <a:gd name="connsiteX1498" fmla="*/ 5464848 w 6806982"/>
              <a:gd name="connsiteY1498" fmla="*/ 2942810 h 5343297"/>
              <a:gd name="connsiteX1499" fmla="*/ 5450967 w 6806982"/>
              <a:gd name="connsiteY1499" fmla="*/ 2981798 h 5343297"/>
              <a:gd name="connsiteX1500" fmla="*/ 5426258 w 6806982"/>
              <a:gd name="connsiteY1500" fmla="*/ 3014998 h 5343297"/>
              <a:gd name="connsiteX1501" fmla="*/ 5428612 w 6806982"/>
              <a:gd name="connsiteY1501" fmla="*/ 3035141 h 5343297"/>
              <a:gd name="connsiteX1502" fmla="*/ 5430967 w 6806982"/>
              <a:gd name="connsiteY1502" fmla="*/ 3055283 h 5343297"/>
              <a:gd name="connsiteX1503" fmla="*/ 5410486 w 6806982"/>
              <a:gd name="connsiteY1503" fmla="*/ 3046895 h 5343297"/>
              <a:gd name="connsiteX1504" fmla="*/ 5404114 w 6806982"/>
              <a:gd name="connsiteY1504" fmla="*/ 3076776 h 5343297"/>
              <a:gd name="connsiteX1505" fmla="*/ 5388678 w 6806982"/>
              <a:gd name="connsiteY1505" fmla="*/ 3105651 h 5343297"/>
              <a:gd name="connsiteX1506" fmla="*/ 5375915 w 6806982"/>
              <a:gd name="connsiteY1506" fmla="*/ 3082825 h 5343297"/>
              <a:gd name="connsiteX1507" fmla="*/ 5387995 w 6806982"/>
              <a:gd name="connsiteY1507" fmla="*/ 3056636 h 5343297"/>
              <a:gd name="connsiteX1508" fmla="*/ 5382832 w 6806982"/>
              <a:gd name="connsiteY1508" fmla="*/ 3051476 h 5343297"/>
              <a:gd name="connsiteX1509" fmla="*/ 5379936 w 6806982"/>
              <a:gd name="connsiteY1509" fmla="*/ 3046567 h 5343297"/>
              <a:gd name="connsiteX1510" fmla="*/ 5388453 w 6806982"/>
              <a:gd name="connsiteY1510" fmla="*/ 3042158 h 5343297"/>
              <a:gd name="connsiteX1511" fmla="*/ 5398734 w 6806982"/>
              <a:gd name="connsiteY1511" fmla="*/ 3042534 h 5343297"/>
              <a:gd name="connsiteX1512" fmla="*/ 5422560 w 6806982"/>
              <a:gd name="connsiteY1512" fmla="*/ 2993177 h 5343297"/>
              <a:gd name="connsiteX1513" fmla="*/ 5420878 w 6806982"/>
              <a:gd name="connsiteY1513" fmla="*/ 2980756 h 5343297"/>
              <a:gd name="connsiteX1514" fmla="*/ 5410466 w 6806982"/>
              <a:gd name="connsiteY1514" fmla="*/ 2964308 h 5343297"/>
              <a:gd name="connsiteX1515" fmla="*/ 5393684 w 6806982"/>
              <a:gd name="connsiteY1515" fmla="*/ 2977740 h 5343297"/>
              <a:gd name="connsiteX1516" fmla="*/ 5377584 w 6806982"/>
              <a:gd name="connsiteY1516" fmla="*/ 3040189 h 5343297"/>
              <a:gd name="connsiteX1517" fmla="*/ 5347964 w 6806982"/>
              <a:gd name="connsiteY1517" fmla="*/ 3072843 h 5343297"/>
              <a:gd name="connsiteX1518" fmla="*/ 5326907 w 6806982"/>
              <a:gd name="connsiteY1518" fmla="*/ 3111037 h 5343297"/>
              <a:gd name="connsiteX1519" fmla="*/ 5316759 w 6806982"/>
              <a:gd name="connsiteY1519" fmla="*/ 3140499 h 5343297"/>
              <a:gd name="connsiteX1520" fmla="*/ 5302078 w 6806982"/>
              <a:gd name="connsiteY1520" fmla="*/ 3169458 h 5343297"/>
              <a:gd name="connsiteX1521" fmla="*/ 5258108 w 6806982"/>
              <a:gd name="connsiteY1521" fmla="*/ 3207404 h 5343297"/>
              <a:gd name="connsiteX1522" fmla="*/ 5230256 w 6806982"/>
              <a:gd name="connsiteY1522" fmla="*/ 3265490 h 5343297"/>
              <a:gd name="connsiteX1523" fmla="*/ 5222996 w 6806982"/>
              <a:gd name="connsiteY1523" fmla="*/ 3265450 h 5343297"/>
              <a:gd name="connsiteX1524" fmla="*/ 5217500 w 6806982"/>
              <a:gd name="connsiteY1524" fmla="*/ 3270193 h 5343297"/>
              <a:gd name="connsiteX1525" fmla="*/ 5221740 w 6806982"/>
              <a:gd name="connsiteY1525" fmla="*/ 3276781 h 5343297"/>
              <a:gd name="connsiteX1526" fmla="*/ 5228246 w 6806982"/>
              <a:gd name="connsiteY1526" fmla="*/ 3283619 h 5343297"/>
              <a:gd name="connsiteX1527" fmla="*/ 5193000 w 6806982"/>
              <a:gd name="connsiteY1527" fmla="*/ 3298064 h 5343297"/>
              <a:gd name="connsiteX1528" fmla="*/ 5171848 w 6806982"/>
              <a:gd name="connsiteY1528" fmla="*/ 3295719 h 5343297"/>
              <a:gd name="connsiteX1529" fmla="*/ 5180737 w 6806982"/>
              <a:gd name="connsiteY1529" fmla="*/ 3263823 h 5343297"/>
              <a:gd name="connsiteX1530" fmla="*/ 5186602 w 6806982"/>
              <a:gd name="connsiteY1530" fmla="*/ 3217829 h 5343297"/>
              <a:gd name="connsiteX1531" fmla="*/ 5165541 w 6806982"/>
              <a:gd name="connsiteY1531" fmla="*/ 3242257 h 5343297"/>
              <a:gd name="connsiteX1532" fmla="*/ 5153043 w 6806982"/>
              <a:gd name="connsiteY1532" fmla="*/ 3272223 h 5343297"/>
              <a:gd name="connsiteX1533" fmla="*/ 5109407 w 6806982"/>
              <a:gd name="connsiteY1533" fmla="*/ 3307148 h 5343297"/>
              <a:gd name="connsiteX1534" fmla="*/ 5088135 w 6806982"/>
              <a:gd name="connsiteY1534" fmla="*/ 3323141 h 5343297"/>
              <a:gd name="connsiteX1535" fmla="*/ 5078193 w 6806982"/>
              <a:gd name="connsiteY1535" fmla="*/ 3340392 h 5343297"/>
              <a:gd name="connsiteX1536" fmla="*/ 5066107 w 6806982"/>
              <a:gd name="connsiteY1536" fmla="*/ 3339052 h 5343297"/>
              <a:gd name="connsiteX1537" fmla="*/ 5057928 w 6806982"/>
              <a:gd name="connsiteY1537" fmla="*/ 3357644 h 5343297"/>
              <a:gd name="connsiteX1538" fmla="*/ 5050001 w 6806982"/>
              <a:gd name="connsiteY1538" fmla="*/ 3373970 h 5343297"/>
              <a:gd name="connsiteX1539" fmla="*/ 5026839 w 6806982"/>
              <a:gd name="connsiteY1539" fmla="*/ 3389754 h 5343297"/>
              <a:gd name="connsiteX1540" fmla="*/ 5017434 w 6806982"/>
              <a:gd name="connsiteY1540" fmla="*/ 3364241 h 5343297"/>
              <a:gd name="connsiteX1541" fmla="*/ 5009374 w 6806982"/>
              <a:gd name="connsiteY1541" fmla="*/ 3354172 h 5343297"/>
              <a:gd name="connsiteX1542" fmla="*/ 5023844 w 6806982"/>
              <a:gd name="connsiteY1542" fmla="*/ 3320219 h 5343297"/>
              <a:gd name="connsiteX1543" fmla="*/ 5038565 w 6806982"/>
              <a:gd name="connsiteY1543" fmla="*/ 3283999 h 5343297"/>
              <a:gd name="connsiteX1544" fmla="*/ 5038522 w 6806982"/>
              <a:gd name="connsiteY1544" fmla="*/ 3280937 h 5343297"/>
              <a:gd name="connsiteX1545" fmla="*/ 5036213 w 6806982"/>
              <a:gd name="connsiteY1545" fmla="*/ 3277621 h 5343297"/>
              <a:gd name="connsiteX1546" fmla="*/ 5029123 w 6806982"/>
              <a:gd name="connsiteY1546" fmla="*/ 3286394 h 5343297"/>
              <a:gd name="connsiteX1547" fmla="*/ 5021782 w 6806982"/>
              <a:gd name="connsiteY1547" fmla="*/ 3297433 h 5343297"/>
              <a:gd name="connsiteX1548" fmla="*/ 5014735 w 6806982"/>
              <a:gd name="connsiteY1548" fmla="*/ 3305827 h 5343297"/>
              <a:gd name="connsiteX1549" fmla="*/ 5013352 w 6806982"/>
              <a:gd name="connsiteY1549" fmla="*/ 3318291 h 5343297"/>
              <a:gd name="connsiteX1550" fmla="*/ 5003660 w 6806982"/>
              <a:gd name="connsiteY1550" fmla="*/ 3322952 h 5343297"/>
              <a:gd name="connsiteX1551" fmla="*/ 4990904 w 6806982"/>
              <a:gd name="connsiteY1551" fmla="*/ 3327655 h 5343297"/>
              <a:gd name="connsiteX1552" fmla="*/ 4960353 w 6806982"/>
              <a:gd name="connsiteY1552" fmla="*/ 3327326 h 5343297"/>
              <a:gd name="connsiteX1553" fmla="*/ 4948609 w 6806982"/>
              <a:gd name="connsiteY1553" fmla="*/ 3350493 h 5343297"/>
              <a:gd name="connsiteX1554" fmla="*/ 4934510 w 6806982"/>
              <a:gd name="connsiteY1554" fmla="*/ 3356959 h 5343297"/>
              <a:gd name="connsiteX1555" fmla="*/ 4922426 w 6806982"/>
              <a:gd name="connsiteY1555" fmla="*/ 3365942 h 5343297"/>
              <a:gd name="connsiteX1556" fmla="*/ 4912313 w 6806982"/>
              <a:gd name="connsiteY1556" fmla="*/ 3367498 h 5343297"/>
              <a:gd name="connsiteX1557" fmla="*/ 4905978 w 6806982"/>
              <a:gd name="connsiteY1557" fmla="*/ 3376354 h 5343297"/>
              <a:gd name="connsiteX1558" fmla="*/ 4907660 w 6806982"/>
              <a:gd name="connsiteY1558" fmla="*/ 3388775 h 5343297"/>
              <a:gd name="connsiteX1559" fmla="*/ 4880465 w 6806982"/>
              <a:gd name="connsiteY1559" fmla="*/ 3385760 h 5343297"/>
              <a:gd name="connsiteX1560" fmla="*/ 4892042 w 6806982"/>
              <a:gd name="connsiteY1560" fmla="*/ 3360662 h 5343297"/>
              <a:gd name="connsiteX1561" fmla="*/ 4891534 w 6806982"/>
              <a:gd name="connsiteY1561" fmla="*/ 3341106 h 5343297"/>
              <a:gd name="connsiteX1562" fmla="*/ 4882470 w 6806982"/>
              <a:gd name="connsiteY1562" fmla="*/ 3343542 h 5343297"/>
              <a:gd name="connsiteX1563" fmla="*/ 4875421 w 6806982"/>
              <a:gd name="connsiteY1563" fmla="*/ 3348496 h 5343297"/>
              <a:gd name="connsiteX1564" fmla="*/ 4865358 w 6806982"/>
              <a:gd name="connsiteY1564" fmla="*/ 3384085 h 5343297"/>
              <a:gd name="connsiteX1565" fmla="*/ 4847905 w 6806982"/>
              <a:gd name="connsiteY1565" fmla="*/ 3403560 h 5343297"/>
              <a:gd name="connsiteX1566" fmla="*/ 4840777 w 6806982"/>
              <a:gd name="connsiteY1566" fmla="*/ 3426475 h 5343297"/>
              <a:gd name="connsiteX1567" fmla="*/ 4825086 w 6806982"/>
              <a:gd name="connsiteY1567" fmla="*/ 3443852 h 5343297"/>
              <a:gd name="connsiteX1568" fmla="*/ 4822406 w 6806982"/>
              <a:gd name="connsiteY1568" fmla="*/ 3468025 h 5343297"/>
              <a:gd name="connsiteX1569" fmla="*/ 4806634 w 6806982"/>
              <a:gd name="connsiteY1569" fmla="*/ 3499921 h 5343297"/>
              <a:gd name="connsiteX1570" fmla="*/ 4792450 w 6806982"/>
              <a:gd name="connsiteY1570" fmla="*/ 3500261 h 5343297"/>
              <a:gd name="connsiteX1571" fmla="*/ 4783809 w 6806982"/>
              <a:gd name="connsiteY1571" fmla="*/ 3512684 h 5343297"/>
              <a:gd name="connsiteX1572" fmla="*/ 4762665 w 6806982"/>
              <a:gd name="connsiteY1572" fmla="*/ 3537868 h 5343297"/>
              <a:gd name="connsiteX1573" fmla="*/ 4739497 w 6806982"/>
              <a:gd name="connsiteY1573" fmla="*/ 3526123 h 5343297"/>
              <a:gd name="connsiteX1574" fmla="*/ 4751197 w 6806982"/>
              <a:gd name="connsiteY1574" fmla="*/ 3493011 h 5343297"/>
              <a:gd name="connsiteX1575" fmla="*/ 4764662 w 6806982"/>
              <a:gd name="connsiteY1575" fmla="*/ 3464681 h 5343297"/>
              <a:gd name="connsiteX1576" fmla="*/ 4778423 w 6806982"/>
              <a:gd name="connsiteY1576" fmla="*/ 3450914 h 5343297"/>
              <a:gd name="connsiteX1577" fmla="*/ 4802637 w 6806982"/>
              <a:gd name="connsiteY1577" fmla="*/ 3453216 h 5343297"/>
              <a:gd name="connsiteX1578" fmla="*/ 4800913 w 6806982"/>
              <a:gd name="connsiteY1578" fmla="*/ 3441172 h 5343297"/>
              <a:gd name="connsiteX1579" fmla="*/ 4816350 w 6806982"/>
              <a:gd name="connsiteY1579" fmla="*/ 3412297 h 5343297"/>
              <a:gd name="connsiteX1580" fmla="*/ 4804263 w 6806982"/>
              <a:gd name="connsiteY1580" fmla="*/ 3410957 h 5343297"/>
              <a:gd name="connsiteX1581" fmla="*/ 4818024 w 6806982"/>
              <a:gd name="connsiteY1581" fmla="*/ 3397188 h 5343297"/>
              <a:gd name="connsiteX1582" fmla="*/ 4821375 w 6806982"/>
              <a:gd name="connsiteY1582" fmla="*/ 3366974 h 5343297"/>
              <a:gd name="connsiteX1583" fmla="*/ 4844201 w 6806982"/>
              <a:gd name="connsiteY1583" fmla="*/ 3354210 h 5343297"/>
              <a:gd name="connsiteX1584" fmla="*/ 4847216 w 6806982"/>
              <a:gd name="connsiteY1584" fmla="*/ 3327017 h 5343297"/>
              <a:gd name="connsiteX1585" fmla="*/ 4871047 w 6806982"/>
              <a:gd name="connsiteY1585" fmla="*/ 3305189 h 5343297"/>
              <a:gd name="connsiteX1586" fmla="*/ 4882791 w 6806982"/>
              <a:gd name="connsiteY1586" fmla="*/ 3282022 h 5343297"/>
              <a:gd name="connsiteX1587" fmla="*/ 4877160 w 6806982"/>
              <a:gd name="connsiteY1587" fmla="*/ 3250046 h 5343297"/>
              <a:gd name="connsiteX1588" fmla="*/ 4890161 w 6806982"/>
              <a:gd name="connsiteY1588" fmla="*/ 3215548 h 5343297"/>
              <a:gd name="connsiteX1589" fmla="*/ 4901320 w 6806982"/>
              <a:gd name="connsiteY1589" fmla="*/ 3197668 h 5343297"/>
              <a:gd name="connsiteX1590" fmla="*/ 4903916 w 6806982"/>
              <a:gd name="connsiteY1590" fmla="*/ 3174252 h 5343297"/>
              <a:gd name="connsiteX1591" fmla="*/ 4914448 w 6806982"/>
              <a:gd name="connsiteY1591" fmla="*/ 3165478 h 5343297"/>
              <a:gd name="connsiteX1592" fmla="*/ 4918683 w 6806982"/>
              <a:gd name="connsiteY1592" fmla="*/ 3151419 h 5343297"/>
              <a:gd name="connsiteX1593" fmla="*/ 4914147 w 6806982"/>
              <a:gd name="connsiteY1593" fmla="*/ 3137152 h 5343297"/>
              <a:gd name="connsiteX1594" fmla="*/ 4909611 w 6806982"/>
              <a:gd name="connsiteY1594" fmla="*/ 3122885 h 5343297"/>
              <a:gd name="connsiteX1595" fmla="*/ 4890355 w 6806982"/>
              <a:gd name="connsiteY1595" fmla="*/ 3148278 h 5343297"/>
              <a:gd name="connsiteX1596" fmla="*/ 4873366 w 6806982"/>
              <a:gd name="connsiteY1596" fmla="*/ 3173923 h 5343297"/>
              <a:gd name="connsiteX1597" fmla="*/ 4861034 w 6806982"/>
              <a:gd name="connsiteY1597" fmla="*/ 3198937 h 5343297"/>
              <a:gd name="connsiteX1598" fmla="*/ 4838125 w 6806982"/>
              <a:gd name="connsiteY1598" fmla="*/ 3215896 h 5343297"/>
              <a:gd name="connsiteX1599" fmla="*/ 4833770 w 6806982"/>
              <a:gd name="connsiteY1599" fmla="*/ 3255176 h 5343297"/>
              <a:gd name="connsiteX1600" fmla="*/ 4781742 w 6806982"/>
              <a:gd name="connsiteY1600" fmla="*/ 3293376 h 5343297"/>
              <a:gd name="connsiteX1601" fmla="*/ 4751879 w 6806982"/>
              <a:gd name="connsiteY1601" fmla="*/ 3359268 h 5343297"/>
              <a:gd name="connsiteX1602" fmla="*/ 4723512 w 6806982"/>
              <a:gd name="connsiteY1602" fmla="*/ 3366828 h 5343297"/>
              <a:gd name="connsiteX1603" fmla="*/ 4695147 w 6806982"/>
              <a:gd name="connsiteY1603" fmla="*/ 3374389 h 5343297"/>
              <a:gd name="connsiteX1604" fmla="*/ 4691461 w 6806982"/>
              <a:gd name="connsiteY1604" fmla="*/ 3407626 h 5343297"/>
              <a:gd name="connsiteX1605" fmla="*/ 4682397 w 6806982"/>
              <a:gd name="connsiteY1605" fmla="*/ 3406621 h 5343297"/>
              <a:gd name="connsiteX1606" fmla="*/ 4672324 w 6806982"/>
              <a:gd name="connsiteY1606" fmla="*/ 3400916 h 5343297"/>
              <a:gd name="connsiteX1607" fmla="*/ 4672320 w 6806982"/>
              <a:gd name="connsiteY1607" fmla="*/ 3387152 h 5343297"/>
              <a:gd name="connsiteX1608" fmla="*/ 4684066 w 6806982"/>
              <a:gd name="connsiteY1608" fmla="*/ 3363984 h 5343297"/>
              <a:gd name="connsiteX1609" fmla="*/ 4681965 w 6806982"/>
              <a:gd name="connsiteY1609" fmla="*/ 3351899 h 5343297"/>
              <a:gd name="connsiteX1610" fmla="*/ 4677345 w 6806982"/>
              <a:gd name="connsiteY1610" fmla="*/ 3341829 h 5343297"/>
              <a:gd name="connsiteX1611" fmla="*/ 4676340 w 6806982"/>
              <a:gd name="connsiteY1611" fmla="*/ 3350893 h 5343297"/>
              <a:gd name="connsiteX1612" fmla="*/ 4649907 w 6806982"/>
              <a:gd name="connsiteY1612" fmla="*/ 3368608 h 5343297"/>
              <a:gd name="connsiteX1613" fmla="*/ 4632036 w 6806982"/>
              <a:gd name="connsiteY1613" fmla="*/ 3391861 h 5343297"/>
              <a:gd name="connsiteX1614" fmla="*/ 4621001 w 6806982"/>
              <a:gd name="connsiteY1614" fmla="*/ 3405167 h 5343297"/>
              <a:gd name="connsiteX1615" fmla="*/ 4616264 w 6806982"/>
              <a:gd name="connsiteY1615" fmla="*/ 3423758 h 5343297"/>
              <a:gd name="connsiteX1616" fmla="*/ 4593773 w 6806982"/>
              <a:gd name="connsiteY1616" fmla="*/ 3433500 h 5343297"/>
              <a:gd name="connsiteX1617" fmla="*/ 4589329 w 6806982"/>
              <a:gd name="connsiteY1617" fmla="*/ 3449447 h 5343297"/>
              <a:gd name="connsiteX1618" fmla="*/ 4578337 w 6806982"/>
              <a:gd name="connsiteY1618" fmla="*/ 3462374 h 5343297"/>
              <a:gd name="connsiteX1619" fmla="*/ 4575657 w 6806982"/>
              <a:gd name="connsiteY1619" fmla="*/ 3486547 h 5343297"/>
              <a:gd name="connsiteX1620" fmla="*/ 4562565 w 6806982"/>
              <a:gd name="connsiteY1620" fmla="*/ 3494272 h 5343297"/>
              <a:gd name="connsiteX1621" fmla="*/ 4550192 w 6806982"/>
              <a:gd name="connsiteY1621" fmla="*/ 3519664 h 5343297"/>
              <a:gd name="connsiteX1622" fmla="*/ 4526990 w 6806982"/>
              <a:gd name="connsiteY1622" fmla="*/ 3539266 h 5343297"/>
              <a:gd name="connsiteX1623" fmla="*/ 4501440 w 6806982"/>
              <a:gd name="connsiteY1623" fmla="*/ 3569697 h 5343297"/>
              <a:gd name="connsiteX1624" fmla="*/ 4471609 w 6806982"/>
              <a:gd name="connsiteY1624" fmla="*/ 3597358 h 5343297"/>
              <a:gd name="connsiteX1625" fmla="*/ 4468844 w 6806982"/>
              <a:gd name="connsiteY1625" fmla="*/ 3611964 h 5343297"/>
              <a:gd name="connsiteX1626" fmla="*/ 4459531 w 6806982"/>
              <a:gd name="connsiteY1626" fmla="*/ 3623548 h 5343297"/>
              <a:gd name="connsiteX1627" fmla="*/ 4448877 w 6806982"/>
              <a:gd name="connsiteY1627" fmla="*/ 3650659 h 5343297"/>
              <a:gd name="connsiteX1628" fmla="*/ 4429663 w 6806982"/>
              <a:gd name="connsiteY1628" fmla="*/ 3672234 h 5343297"/>
              <a:gd name="connsiteX1629" fmla="*/ 4426475 w 6806982"/>
              <a:gd name="connsiteY1629" fmla="*/ 3680292 h 5343297"/>
              <a:gd name="connsiteX1630" fmla="*/ 4419258 w 6806982"/>
              <a:gd name="connsiteY1630" fmla="*/ 3683315 h 5343297"/>
              <a:gd name="connsiteX1631" fmla="*/ 4410529 w 6806982"/>
              <a:gd name="connsiteY1631" fmla="*/ 3679288 h 5343297"/>
              <a:gd name="connsiteX1632" fmla="*/ 4422943 w 6806982"/>
              <a:gd name="connsiteY1632" fmla="*/ 3650079 h 5343297"/>
              <a:gd name="connsiteX1633" fmla="*/ 4431124 w 6806982"/>
              <a:gd name="connsiteY1633" fmla="*/ 3638368 h 5343297"/>
              <a:gd name="connsiteX1634" fmla="*/ 4435023 w 6806982"/>
              <a:gd name="connsiteY1634" fmla="*/ 3623889 h 5343297"/>
              <a:gd name="connsiteX1635" fmla="*/ 4450124 w 6806982"/>
              <a:gd name="connsiteY1635" fmla="*/ 3598035 h 5343297"/>
              <a:gd name="connsiteX1636" fmla="*/ 4451881 w 6806982"/>
              <a:gd name="connsiteY1636" fmla="*/ 3575290 h 5343297"/>
              <a:gd name="connsiteX1637" fmla="*/ 4466231 w 6806982"/>
              <a:gd name="connsiteY1637" fmla="*/ 3563117 h 5343297"/>
              <a:gd name="connsiteX1638" fmla="*/ 4503471 w 6806982"/>
              <a:gd name="connsiteY1638" fmla="*/ 3461721 h 5343297"/>
              <a:gd name="connsiteX1639" fmla="*/ 4566901 w 6806982"/>
              <a:gd name="connsiteY1639" fmla="*/ 3372404 h 5343297"/>
              <a:gd name="connsiteX1640" fmla="*/ 4574616 w 6806982"/>
              <a:gd name="connsiteY1640" fmla="*/ 3344203 h 5343297"/>
              <a:gd name="connsiteX1641" fmla="*/ 4580087 w 6806982"/>
              <a:gd name="connsiteY1641" fmla="*/ 3324202 h 5343297"/>
              <a:gd name="connsiteX1642" fmla="*/ 4565350 w 6806982"/>
              <a:gd name="connsiteY1642" fmla="*/ 3351770 h 5343297"/>
              <a:gd name="connsiteX1643" fmla="*/ 4552588 w 6806982"/>
              <a:gd name="connsiteY1643" fmla="*/ 3328944 h 5343297"/>
              <a:gd name="connsiteX1644" fmla="*/ 4564667 w 6806982"/>
              <a:gd name="connsiteY1644" fmla="*/ 3302755 h 5343297"/>
              <a:gd name="connsiteX1645" fmla="*/ 4559504 w 6806982"/>
              <a:gd name="connsiteY1645" fmla="*/ 3297594 h 5343297"/>
              <a:gd name="connsiteX1646" fmla="*/ 4556607 w 6806982"/>
              <a:gd name="connsiteY1646" fmla="*/ 3292685 h 5343297"/>
              <a:gd name="connsiteX1647" fmla="*/ 4565125 w 6806982"/>
              <a:gd name="connsiteY1647" fmla="*/ 3288277 h 5343297"/>
              <a:gd name="connsiteX1648" fmla="*/ 4575407 w 6806982"/>
              <a:gd name="connsiteY1648" fmla="*/ 3288652 h 5343297"/>
              <a:gd name="connsiteX1649" fmla="*/ 4599232 w 6806982"/>
              <a:gd name="connsiteY1649" fmla="*/ 3239296 h 5343297"/>
              <a:gd name="connsiteX1650" fmla="*/ 4597550 w 6806982"/>
              <a:gd name="connsiteY1650" fmla="*/ 3226874 h 5343297"/>
              <a:gd name="connsiteX1651" fmla="*/ 4587138 w 6806982"/>
              <a:gd name="connsiteY1651" fmla="*/ 3210427 h 5343297"/>
              <a:gd name="connsiteX1652" fmla="*/ 4570356 w 6806982"/>
              <a:gd name="connsiteY1652" fmla="*/ 3223859 h 5343297"/>
              <a:gd name="connsiteX1653" fmla="*/ 4554256 w 6806982"/>
              <a:gd name="connsiteY1653" fmla="*/ 3286307 h 5343297"/>
              <a:gd name="connsiteX1654" fmla="*/ 4524636 w 6806982"/>
              <a:gd name="connsiteY1654" fmla="*/ 3318962 h 5343297"/>
              <a:gd name="connsiteX1655" fmla="*/ 4503579 w 6806982"/>
              <a:gd name="connsiteY1655" fmla="*/ 3357155 h 5343297"/>
              <a:gd name="connsiteX1656" fmla="*/ 4493430 w 6806982"/>
              <a:gd name="connsiteY1656" fmla="*/ 3386617 h 5343297"/>
              <a:gd name="connsiteX1657" fmla="*/ 4478750 w 6806982"/>
              <a:gd name="connsiteY1657" fmla="*/ 3415577 h 5343297"/>
              <a:gd name="connsiteX1658" fmla="*/ 4434779 w 6806982"/>
              <a:gd name="connsiteY1658" fmla="*/ 3453523 h 5343297"/>
              <a:gd name="connsiteX1659" fmla="*/ 4406928 w 6806982"/>
              <a:gd name="connsiteY1659" fmla="*/ 3511609 h 5343297"/>
              <a:gd name="connsiteX1660" fmla="*/ 4399668 w 6806982"/>
              <a:gd name="connsiteY1660" fmla="*/ 3511569 h 5343297"/>
              <a:gd name="connsiteX1661" fmla="*/ 4394172 w 6806982"/>
              <a:gd name="connsiteY1661" fmla="*/ 3516312 h 5343297"/>
              <a:gd name="connsiteX1662" fmla="*/ 4398412 w 6806982"/>
              <a:gd name="connsiteY1662" fmla="*/ 3522900 h 5343297"/>
              <a:gd name="connsiteX1663" fmla="*/ 4404918 w 6806982"/>
              <a:gd name="connsiteY1663" fmla="*/ 3529738 h 5343297"/>
              <a:gd name="connsiteX1664" fmla="*/ 4369672 w 6806982"/>
              <a:gd name="connsiteY1664" fmla="*/ 3544183 h 5343297"/>
              <a:gd name="connsiteX1665" fmla="*/ 4348520 w 6806982"/>
              <a:gd name="connsiteY1665" fmla="*/ 3541838 h 5343297"/>
              <a:gd name="connsiteX1666" fmla="*/ 4357409 w 6806982"/>
              <a:gd name="connsiteY1666" fmla="*/ 3509942 h 5343297"/>
              <a:gd name="connsiteX1667" fmla="*/ 4363274 w 6806982"/>
              <a:gd name="connsiteY1667" fmla="*/ 3463948 h 5343297"/>
              <a:gd name="connsiteX1668" fmla="*/ 4342213 w 6806982"/>
              <a:gd name="connsiteY1668" fmla="*/ 3488376 h 5343297"/>
              <a:gd name="connsiteX1669" fmla="*/ 4329715 w 6806982"/>
              <a:gd name="connsiteY1669" fmla="*/ 3518342 h 5343297"/>
              <a:gd name="connsiteX1670" fmla="*/ 4286080 w 6806982"/>
              <a:gd name="connsiteY1670" fmla="*/ 3553267 h 5343297"/>
              <a:gd name="connsiteX1671" fmla="*/ 4264808 w 6806982"/>
              <a:gd name="connsiteY1671" fmla="*/ 3569260 h 5343297"/>
              <a:gd name="connsiteX1672" fmla="*/ 4254865 w 6806982"/>
              <a:gd name="connsiteY1672" fmla="*/ 3586510 h 5343297"/>
              <a:gd name="connsiteX1673" fmla="*/ 4242779 w 6806982"/>
              <a:gd name="connsiteY1673" fmla="*/ 3585170 h 5343297"/>
              <a:gd name="connsiteX1674" fmla="*/ 4234600 w 6806982"/>
              <a:gd name="connsiteY1674" fmla="*/ 3603762 h 5343297"/>
              <a:gd name="connsiteX1675" fmla="*/ 4226673 w 6806982"/>
              <a:gd name="connsiteY1675" fmla="*/ 3620089 h 5343297"/>
              <a:gd name="connsiteX1676" fmla="*/ 4203512 w 6806982"/>
              <a:gd name="connsiteY1676" fmla="*/ 3635873 h 5343297"/>
              <a:gd name="connsiteX1677" fmla="*/ 4194105 w 6806982"/>
              <a:gd name="connsiteY1677" fmla="*/ 3610360 h 5343297"/>
              <a:gd name="connsiteX1678" fmla="*/ 4186046 w 6806982"/>
              <a:gd name="connsiteY1678" fmla="*/ 3600291 h 5343297"/>
              <a:gd name="connsiteX1679" fmla="*/ 4200516 w 6806982"/>
              <a:gd name="connsiteY1679" fmla="*/ 3566337 h 5343297"/>
              <a:gd name="connsiteX1680" fmla="*/ 4215237 w 6806982"/>
              <a:gd name="connsiteY1680" fmla="*/ 3530118 h 5343297"/>
              <a:gd name="connsiteX1681" fmla="*/ 4215194 w 6806982"/>
              <a:gd name="connsiteY1681" fmla="*/ 3527056 h 5343297"/>
              <a:gd name="connsiteX1682" fmla="*/ 4212886 w 6806982"/>
              <a:gd name="connsiteY1682" fmla="*/ 3523740 h 5343297"/>
              <a:gd name="connsiteX1683" fmla="*/ 4205796 w 6806982"/>
              <a:gd name="connsiteY1683" fmla="*/ 3532513 h 5343297"/>
              <a:gd name="connsiteX1684" fmla="*/ 4198454 w 6806982"/>
              <a:gd name="connsiteY1684" fmla="*/ 3543551 h 5343297"/>
              <a:gd name="connsiteX1685" fmla="*/ 4191407 w 6806982"/>
              <a:gd name="connsiteY1685" fmla="*/ 3551946 h 5343297"/>
              <a:gd name="connsiteX1686" fmla="*/ 4190025 w 6806982"/>
              <a:gd name="connsiteY1686" fmla="*/ 3564410 h 5343297"/>
              <a:gd name="connsiteX1687" fmla="*/ 4180332 w 6806982"/>
              <a:gd name="connsiteY1687" fmla="*/ 3569071 h 5343297"/>
              <a:gd name="connsiteX1688" fmla="*/ 4167576 w 6806982"/>
              <a:gd name="connsiteY1688" fmla="*/ 3573774 h 5343297"/>
              <a:gd name="connsiteX1689" fmla="*/ 4137025 w 6806982"/>
              <a:gd name="connsiteY1689" fmla="*/ 3573445 h 5343297"/>
              <a:gd name="connsiteX1690" fmla="*/ 4125281 w 6806982"/>
              <a:gd name="connsiteY1690" fmla="*/ 3596612 h 5343297"/>
              <a:gd name="connsiteX1691" fmla="*/ 4111182 w 6806982"/>
              <a:gd name="connsiteY1691" fmla="*/ 3603078 h 5343297"/>
              <a:gd name="connsiteX1692" fmla="*/ 4099097 w 6806982"/>
              <a:gd name="connsiteY1692" fmla="*/ 3612061 h 5343297"/>
              <a:gd name="connsiteX1693" fmla="*/ 4088985 w 6806982"/>
              <a:gd name="connsiteY1693" fmla="*/ 3613617 h 5343297"/>
              <a:gd name="connsiteX1694" fmla="*/ 4082650 w 6806982"/>
              <a:gd name="connsiteY1694" fmla="*/ 3622473 h 5343297"/>
              <a:gd name="connsiteX1695" fmla="*/ 4084331 w 6806982"/>
              <a:gd name="connsiteY1695" fmla="*/ 3634894 h 5343297"/>
              <a:gd name="connsiteX1696" fmla="*/ 4057137 w 6806982"/>
              <a:gd name="connsiteY1696" fmla="*/ 3631879 h 5343297"/>
              <a:gd name="connsiteX1697" fmla="*/ 4068715 w 6806982"/>
              <a:gd name="connsiteY1697" fmla="*/ 3606781 h 5343297"/>
              <a:gd name="connsiteX1698" fmla="*/ 4068206 w 6806982"/>
              <a:gd name="connsiteY1698" fmla="*/ 3587225 h 5343297"/>
              <a:gd name="connsiteX1699" fmla="*/ 4059141 w 6806982"/>
              <a:gd name="connsiteY1699" fmla="*/ 3589661 h 5343297"/>
              <a:gd name="connsiteX1700" fmla="*/ 4052093 w 6806982"/>
              <a:gd name="connsiteY1700" fmla="*/ 3594615 h 5343297"/>
              <a:gd name="connsiteX1701" fmla="*/ 4042030 w 6806982"/>
              <a:gd name="connsiteY1701" fmla="*/ 3630204 h 5343297"/>
              <a:gd name="connsiteX1702" fmla="*/ 4024577 w 6806982"/>
              <a:gd name="connsiteY1702" fmla="*/ 3649679 h 5343297"/>
              <a:gd name="connsiteX1703" fmla="*/ 4017449 w 6806982"/>
              <a:gd name="connsiteY1703" fmla="*/ 3672594 h 5343297"/>
              <a:gd name="connsiteX1704" fmla="*/ 4001758 w 6806982"/>
              <a:gd name="connsiteY1704" fmla="*/ 3689971 h 5343297"/>
              <a:gd name="connsiteX1705" fmla="*/ 3999078 w 6806982"/>
              <a:gd name="connsiteY1705" fmla="*/ 3714144 h 5343297"/>
              <a:gd name="connsiteX1706" fmla="*/ 3983306 w 6806982"/>
              <a:gd name="connsiteY1706" fmla="*/ 3746040 h 5343297"/>
              <a:gd name="connsiteX1707" fmla="*/ 3969122 w 6806982"/>
              <a:gd name="connsiteY1707" fmla="*/ 3746380 h 5343297"/>
              <a:gd name="connsiteX1708" fmla="*/ 3960481 w 6806982"/>
              <a:gd name="connsiteY1708" fmla="*/ 3758803 h 5343297"/>
              <a:gd name="connsiteX1709" fmla="*/ 3939337 w 6806982"/>
              <a:gd name="connsiteY1709" fmla="*/ 3783987 h 5343297"/>
              <a:gd name="connsiteX1710" fmla="*/ 3916169 w 6806982"/>
              <a:gd name="connsiteY1710" fmla="*/ 3772242 h 5343297"/>
              <a:gd name="connsiteX1711" fmla="*/ 3927869 w 6806982"/>
              <a:gd name="connsiteY1711" fmla="*/ 3739130 h 5343297"/>
              <a:gd name="connsiteX1712" fmla="*/ 3941334 w 6806982"/>
              <a:gd name="connsiteY1712" fmla="*/ 3710800 h 5343297"/>
              <a:gd name="connsiteX1713" fmla="*/ 3955095 w 6806982"/>
              <a:gd name="connsiteY1713" fmla="*/ 3697033 h 5343297"/>
              <a:gd name="connsiteX1714" fmla="*/ 3979308 w 6806982"/>
              <a:gd name="connsiteY1714" fmla="*/ 3699335 h 5343297"/>
              <a:gd name="connsiteX1715" fmla="*/ 3977586 w 6806982"/>
              <a:gd name="connsiteY1715" fmla="*/ 3687291 h 5343297"/>
              <a:gd name="connsiteX1716" fmla="*/ 3993022 w 6806982"/>
              <a:gd name="connsiteY1716" fmla="*/ 3658416 h 5343297"/>
              <a:gd name="connsiteX1717" fmla="*/ 3980936 w 6806982"/>
              <a:gd name="connsiteY1717" fmla="*/ 3657076 h 5343297"/>
              <a:gd name="connsiteX1718" fmla="*/ 3994697 w 6806982"/>
              <a:gd name="connsiteY1718" fmla="*/ 3643307 h 5343297"/>
              <a:gd name="connsiteX1719" fmla="*/ 3998047 w 6806982"/>
              <a:gd name="connsiteY1719" fmla="*/ 3613093 h 5343297"/>
              <a:gd name="connsiteX1720" fmla="*/ 4020873 w 6806982"/>
              <a:gd name="connsiteY1720" fmla="*/ 3600329 h 5343297"/>
              <a:gd name="connsiteX1721" fmla="*/ 4023888 w 6806982"/>
              <a:gd name="connsiteY1721" fmla="*/ 3573136 h 5343297"/>
              <a:gd name="connsiteX1722" fmla="*/ 4047719 w 6806982"/>
              <a:gd name="connsiteY1722" fmla="*/ 3551308 h 5343297"/>
              <a:gd name="connsiteX1723" fmla="*/ 4059463 w 6806982"/>
              <a:gd name="connsiteY1723" fmla="*/ 3528141 h 5343297"/>
              <a:gd name="connsiteX1724" fmla="*/ 4053833 w 6806982"/>
              <a:gd name="connsiteY1724" fmla="*/ 3496165 h 5343297"/>
              <a:gd name="connsiteX1725" fmla="*/ 4066833 w 6806982"/>
              <a:gd name="connsiteY1725" fmla="*/ 3461667 h 5343297"/>
              <a:gd name="connsiteX1726" fmla="*/ 4077992 w 6806982"/>
              <a:gd name="connsiteY1726" fmla="*/ 3443787 h 5343297"/>
              <a:gd name="connsiteX1727" fmla="*/ 4080588 w 6806982"/>
              <a:gd name="connsiteY1727" fmla="*/ 3420371 h 5343297"/>
              <a:gd name="connsiteX1728" fmla="*/ 4091120 w 6806982"/>
              <a:gd name="connsiteY1728" fmla="*/ 3411597 h 5343297"/>
              <a:gd name="connsiteX1729" fmla="*/ 4095355 w 6806982"/>
              <a:gd name="connsiteY1729" fmla="*/ 3397538 h 5343297"/>
              <a:gd name="connsiteX1730" fmla="*/ 4090820 w 6806982"/>
              <a:gd name="connsiteY1730" fmla="*/ 3383271 h 5343297"/>
              <a:gd name="connsiteX1731" fmla="*/ 4086283 w 6806982"/>
              <a:gd name="connsiteY1731" fmla="*/ 3369004 h 5343297"/>
              <a:gd name="connsiteX1732" fmla="*/ 4067028 w 6806982"/>
              <a:gd name="connsiteY1732" fmla="*/ 3394397 h 5343297"/>
              <a:gd name="connsiteX1733" fmla="*/ 4050038 w 6806982"/>
              <a:gd name="connsiteY1733" fmla="*/ 3420042 h 5343297"/>
              <a:gd name="connsiteX1734" fmla="*/ 4037707 w 6806982"/>
              <a:gd name="connsiteY1734" fmla="*/ 3445056 h 5343297"/>
              <a:gd name="connsiteX1735" fmla="*/ 4014797 w 6806982"/>
              <a:gd name="connsiteY1735" fmla="*/ 3462015 h 5343297"/>
              <a:gd name="connsiteX1736" fmla="*/ 4010442 w 6806982"/>
              <a:gd name="connsiteY1736" fmla="*/ 3501295 h 5343297"/>
              <a:gd name="connsiteX1737" fmla="*/ 3958415 w 6806982"/>
              <a:gd name="connsiteY1737" fmla="*/ 3539495 h 5343297"/>
              <a:gd name="connsiteX1738" fmla="*/ 3928551 w 6806982"/>
              <a:gd name="connsiteY1738" fmla="*/ 3605387 h 5343297"/>
              <a:gd name="connsiteX1739" fmla="*/ 3900185 w 6806982"/>
              <a:gd name="connsiteY1739" fmla="*/ 3612947 h 5343297"/>
              <a:gd name="connsiteX1740" fmla="*/ 3871818 w 6806982"/>
              <a:gd name="connsiteY1740" fmla="*/ 3620508 h 5343297"/>
              <a:gd name="connsiteX1741" fmla="*/ 3868134 w 6806982"/>
              <a:gd name="connsiteY1741" fmla="*/ 3653745 h 5343297"/>
              <a:gd name="connsiteX1742" fmla="*/ 3859069 w 6806982"/>
              <a:gd name="connsiteY1742" fmla="*/ 3652740 h 5343297"/>
              <a:gd name="connsiteX1743" fmla="*/ 3848996 w 6806982"/>
              <a:gd name="connsiteY1743" fmla="*/ 3647035 h 5343297"/>
              <a:gd name="connsiteX1744" fmla="*/ 3848992 w 6806982"/>
              <a:gd name="connsiteY1744" fmla="*/ 3633271 h 5343297"/>
              <a:gd name="connsiteX1745" fmla="*/ 3860737 w 6806982"/>
              <a:gd name="connsiteY1745" fmla="*/ 3610103 h 5343297"/>
              <a:gd name="connsiteX1746" fmla="*/ 3858636 w 6806982"/>
              <a:gd name="connsiteY1746" fmla="*/ 3598018 h 5343297"/>
              <a:gd name="connsiteX1747" fmla="*/ 3854017 w 6806982"/>
              <a:gd name="connsiteY1747" fmla="*/ 3587948 h 5343297"/>
              <a:gd name="connsiteX1748" fmla="*/ 3853012 w 6806982"/>
              <a:gd name="connsiteY1748" fmla="*/ 3597012 h 5343297"/>
              <a:gd name="connsiteX1749" fmla="*/ 3826579 w 6806982"/>
              <a:gd name="connsiteY1749" fmla="*/ 3614727 h 5343297"/>
              <a:gd name="connsiteX1750" fmla="*/ 3808708 w 6806982"/>
              <a:gd name="connsiteY1750" fmla="*/ 3637980 h 5343297"/>
              <a:gd name="connsiteX1751" fmla="*/ 3797674 w 6806982"/>
              <a:gd name="connsiteY1751" fmla="*/ 3651285 h 5343297"/>
              <a:gd name="connsiteX1752" fmla="*/ 3792936 w 6806982"/>
              <a:gd name="connsiteY1752" fmla="*/ 3669876 h 5343297"/>
              <a:gd name="connsiteX1753" fmla="*/ 3770445 w 6806982"/>
              <a:gd name="connsiteY1753" fmla="*/ 3679618 h 5343297"/>
              <a:gd name="connsiteX1754" fmla="*/ 3766001 w 6806982"/>
              <a:gd name="connsiteY1754" fmla="*/ 3695566 h 5343297"/>
              <a:gd name="connsiteX1755" fmla="*/ 3755009 w 6806982"/>
              <a:gd name="connsiteY1755" fmla="*/ 3708493 h 5343297"/>
              <a:gd name="connsiteX1756" fmla="*/ 3752329 w 6806982"/>
              <a:gd name="connsiteY1756" fmla="*/ 3732666 h 5343297"/>
              <a:gd name="connsiteX1757" fmla="*/ 3739237 w 6806982"/>
              <a:gd name="connsiteY1757" fmla="*/ 3740390 h 5343297"/>
              <a:gd name="connsiteX1758" fmla="*/ 3726864 w 6806982"/>
              <a:gd name="connsiteY1758" fmla="*/ 3765783 h 5343297"/>
              <a:gd name="connsiteX1759" fmla="*/ 3703662 w 6806982"/>
              <a:gd name="connsiteY1759" fmla="*/ 3785385 h 5343297"/>
              <a:gd name="connsiteX1760" fmla="*/ 3678112 w 6806982"/>
              <a:gd name="connsiteY1760" fmla="*/ 3815816 h 5343297"/>
              <a:gd name="connsiteX1761" fmla="*/ 3674138 w 6806982"/>
              <a:gd name="connsiteY1761" fmla="*/ 3819501 h 5343297"/>
              <a:gd name="connsiteX1762" fmla="*/ 3670982 w 6806982"/>
              <a:gd name="connsiteY1762" fmla="*/ 3825405 h 5343297"/>
              <a:gd name="connsiteX1763" fmla="*/ 3669887 w 6806982"/>
              <a:gd name="connsiteY1763" fmla="*/ 3823444 h 5343297"/>
              <a:gd name="connsiteX1764" fmla="*/ 3648282 w 6806982"/>
              <a:gd name="connsiteY1764" fmla="*/ 3843477 h 5343297"/>
              <a:gd name="connsiteX1765" fmla="*/ 3645516 w 6806982"/>
              <a:gd name="connsiteY1765" fmla="*/ 3858082 h 5343297"/>
              <a:gd name="connsiteX1766" fmla="*/ 3636203 w 6806982"/>
              <a:gd name="connsiteY1766" fmla="*/ 3869667 h 5343297"/>
              <a:gd name="connsiteX1767" fmla="*/ 3625549 w 6806982"/>
              <a:gd name="connsiteY1767" fmla="*/ 3896778 h 5343297"/>
              <a:gd name="connsiteX1768" fmla="*/ 3606335 w 6806982"/>
              <a:gd name="connsiteY1768" fmla="*/ 3918353 h 5343297"/>
              <a:gd name="connsiteX1769" fmla="*/ 3603148 w 6806982"/>
              <a:gd name="connsiteY1769" fmla="*/ 3926411 h 5343297"/>
              <a:gd name="connsiteX1770" fmla="*/ 3595930 w 6806982"/>
              <a:gd name="connsiteY1770" fmla="*/ 3929434 h 5343297"/>
              <a:gd name="connsiteX1771" fmla="*/ 3587201 w 6806982"/>
              <a:gd name="connsiteY1771" fmla="*/ 3925407 h 5343297"/>
              <a:gd name="connsiteX1772" fmla="*/ 3599615 w 6806982"/>
              <a:gd name="connsiteY1772" fmla="*/ 3896197 h 5343297"/>
              <a:gd name="connsiteX1773" fmla="*/ 3607796 w 6806982"/>
              <a:gd name="connsiteY1773" fmla="*/ 3884486 h 5343297"/>
              <a:gd name="connsiteX1774" fmla="*/ 3611695 w 6806982"/>
              <a:gd name="connsiteY1774" fmla="*/ 3870008 h 5343297"/>
              <a:gd name="connsiteX1775" fmla="*/ 3626796 w 6806982"/>
              <a:gd name="connsiteY1775" fmla="*/ 3844154 h 5343297"/>
              <a:gd name="connsiteX1776" fmla="*/ 3628553 w 6806982"/>
              <a:gd name="connsiteY1776" fmla="*/ 3821409 h 5343297"/>
              <a:gd name="connsiteX1777" fmla="*/ 3642903 w 6806982"/>
              <a:gd name="connsiteY1777" fmla="*/ 3809236 h 5343297"/>
              <a:gd name="connsiteX1778" fmla="*/ 3654301 w 6806982"/>
              <a:gd name="connsiteY1778" fmla="*/ 3766102 h 5343297"/>
              <a:gd name="connsiteX1779" fmla="*/ 3630269 w 6806982"/>
              <a:gd name="connsiteY1779" fmla="*/ 3792597 h 5343297"/>
              <a:gd name="connsiteX1780" fmla="*/ 3609212 w 6806982"/>
              <a:gd name="connsiteY1780" fmla="*/ 3830790 h 5343297"/>
              <a:gd name="connsiteX1781" fmla="*/ 3599063 w 6806982"/>
              <a:gd name="connsiteY1781" fmla="*/ 3860253 h 5343297"/>
              <a:gd name="connsiteX1782" fmla="*/ 3584382 w 6806982"/>
              <a:gd name="connsiteY1782" fmla="*/ 3889212 h 5343297"/>
              <a:gd name="connsiteX1783" fmla="*/ 3540412 w 6806982"/>
              <a:gd name="connsiteY1783" fmla="*/ 3927158 h 5343297"/>
              <a:gd name="connsiteX1784" fmla="*/ 3512560 w 6806982"/>
              <a:gd name="connsiteY1784" fmla="*/ 3985244 h 5343297"/>
              <a:gd name="connsiteX1785" fmla="*/ 3505301 w 6806982"/>
              <a:gd name="connsiteY1785" fmla="*/ 3985204 h 5343297"/>
              <a:gd name="connsiteX1786" fmla="*/ 3499804 w 6806982"/>
              <a:gd name="connsiteY1786" fmla="*/ 3989947 h 5343297"/>
              <a:gd name="connsiteX1787" fmla="*/ 3504044 w 6806982"/>
              <a:gd name="connsiteY1787" fmla="*/ 3996535 h 5343297"/>
              <a:gd name="connsiteX1788" fmla="*/ 3510550 w 6806982"/>
              <a:gd name="connsiteY1788" fmla="*/ 4003373 h 5343297"/>
              <a:gd name="connsiteX1789" fmla="*/ 3475304 w 6806982"/>
              <a:gd name="connsiteY1789" fmla="*/ 4017818 h 5343297"/>
              <a:gd name="connsiteX1790" fmla="*/ 3454153 w 6806982"/>
              <a:gd name="connsiteY1790" fmla="*/ 4015473 h 5343297"/>
              <a:gd name="connsiteX1791" fmla="*/ 3463041 w 6806982"/>
              <a:gd name="connsiteY1791" fmla="*/ 3983577 h 5343297"/>
              <a:gd name="connsiteX1792" fmla="*/ 3468906 w 6806982"/>
              <a:gd name="connsiteY1792" fmla="*/ 3937582 h 5343297"/>
              <a:gd name="connsiteX1793" fmla="*/ 3447845 w 6806982"/>
              <a:gd name="connsiteY1793" fmla="*/ 3962011 h 5343297"/>
              <a:gd name="connsiteX1794" fmla="*/ 3435347 w 6806982"/>
              <a:gd name="connsiteY1794" fmla="*/ 3991977 h 5343297"/>
              <a:gd name="connsiteX1795" fmla="*/ 3391712 w 6806982"/>
              <a:gd name="connsiteY1795" fmla="*/ 4026902 h 5343297"/>
              <a:gd name="connsiteX1796" fmla="*/ 3370440 w 6806982"/>
              <a:gd name="connsiteY1796" fmla="*/ 4042895 h 5343297"/>
              <a:gd name="connsiteX1797" fmla="*/ 3360497 w 6806982"/>
              <a:gd name="connsiteY1797" fmla="*/ 4060145 h 5343297"/>
              <a:gd name="connsiteX1798" fmla="*/ 3348411 w 6806982"/>
              <a:gd name="connsiteY1798" fmla="*/ 4058805 h 5343297"/>
              <a:gd name="connsiteX1799" fmla="*/ 3340233 w 6806982"/>
              <a:gd name="connsiteY1799" fmla="*/ 4077397 h 5343297"/>
              <a:gd name="connsiteX1800" fmla="*/ 3332305 w 6806982"/>
              <a:gd name="connsiteY1800" fmla="*/ 4093724 h 5343297"/>
              <a:gd name="connsiteX1801" fmla="*/ 3309144 w 6806982"/>
              <a:gd name="connsiteY1801" fmla="*/ 4109508 h 5343297"/>
              <a:gd name="connsiteX1802" fmla="*/ 3299738 w 6806982"/>
              <a:gd name="connsiteY1802" fmla="*/ 4083995 h 5343297"/>
              <a:gd name="connsiteX1803" fmla="*/ 3291679 w 6806982"/>
              <a:gd name="connsiteY1803" fmla="*/ 4073926 h 5343297"/>
              <a:gd name="connsiteX1804" fmla="*/ 3306148 w 6806982"/>
              <a:gd name="connsiteY1804" fmla="*/ 4039972 h 5343297"/>
              <a:gd name="connsiteX1805" fmla="*/ 3320869 w 6806982"/>
              <a:gd name="connsiteY1805" fmla="*/ 4003753 h 5343297"/>
              <a:gd name="connsiteX1806" fmla="*/ 3320826 w 6806982"/>
              <a:gd name="connsiteY1806" fmla="*/ 4000691 h 5343297"/>
              <a:gd name="connsiteX1807" fmla="*/ 3318518 w 6806982"/>
              <a:gd name="connsiteY1807" fmla="*/ 3997375 h 5343297"/>
              <a:gd name="connsiteX1808" fmla="*/ 3311428 w 6806982"/>
              <a:gd name="connsiteY1808" fmla="*/ 4006148 h 5343297"/>
              <a:gd name="connsiteX1809" fmla="*/ 3304087 w 6806982"/>
              <a:gd name="connsiteY1809" fmla="*/ 4017187 h 5343297"/>
              <a:gd name="connsiteX1810" fmla="*/ 3297039 w 6806982"/>
              <a:gd name="connsiteY1810" fmla="*/ 4025581 h 5343297"/>
              <a:gd name="connsiteX1811" fmla="*/ 3295657 w 6806982"/>
              <a:gd name="connsiteY1811" fmla="*/ 4038045 h 5343297"/>
              <a:gd name="connsiteX1812" fmla="*/ 3285964 w 6806982"/>
              <a:gd name="connsiteY1812" fmla="*/ 4042706 h 5343297"/>
              <a:gd name="connsiteX1813" fmla="*/ 3273208 w 6806982"/>
              <a:gd name="connsiteY1813" fmla="*/ 4047409 h 5343297"/>
              <a:gd name="connsiteX1814" fmla="*/ 3242657 w 6806982"/>
              <a:gd name="connsiteY1814" fmla="*/ 4047080 h 5343297"/>
              <a:gd name="connsiteX1815" fmla="*/ 3230913 w 6806982"/>
              <a:gd name="connsiteY1815" fmla="*/ 4070247 h 5343297"/>
              <a:gd name="connsiteX1816" fmla="*/ 3216815 w 6806982"/>
              <a:gd name="connsiteY1816" fmla="*/ 4076713 h 5343297"/>
              <a:gd name="connsiteX1817" fmla="*/ 3204730 w 6806982"/>
              <a:gd name="connsiteY1817" fmla="*/ 4085696 h 5343297"/>
              <a:gd name="connsiteX1818" fmla="*/ 3194617 w 6806982"/>
              <a:gd name="connsiteY1818" fmla="*/ 4087252 h 5343297"/>
              <a:gd name="connsiteX1819" fmla="*/ 3188282 w 6806982"/>
              <a:gd name="connsiteY1819" fmla="*/ 4096108 h 5343297"/>
              <a:gd name="connsiteX1820" fmla="*/ 3189964 w 6806982"/>
              <a:gd name="connsiteY1820" fmla="*/ 4108529 h 5343297"/>
              <a:gd name="connsiteX1821" fmla="*/ 3162770 w 6806982"/>
              <a:gd name="connsiteY1821" fmla="*/ 4105514 h 5343297"/>
              <a:gd name="connsiteX1822" fmla="*/ 3174347 w 6806982"/>
              <a:gd name="connsiteY1822" fmla="*/ 4080416 h 5343297"/>
              <a:gd name="connsiteX1823" fmla="*/ 3173839 w 6806982"/>
              <a:gd name="connsiteY1823" fmla="*/ 4060860 h 5343297"/>
              <a:gd name="connsiteX1824" fmla="*/ 3164774 w 6806982"/>
              <a:gd name="connsiteY1824" fmla="*/ 4063296 h 5343297"/>
              <a:gd name="connsiteX1825" fmla="*/ 3157725 w 6806982"/>
              <a:gd name="connsiteY1825" fmla="*/ 4068250 h 5343297"/>
              <a:gd name="connsiteX1826" fmla="*/ 3147662 w 6806982"/>
              <a:gd name="connsiteY1826" fmla="*/ 4103839 h 5343297"/>
              <a:gd name="connsiteX1827" fmla="*/ 3130210 w 6806982"/>
              <a:gd name="connsiteY1827" fmla="*/ 4123314 h 5343297"/>
              <a:gd name="connsiteX1828" fmla="*/ 3123081 w 6806982"/>
              <a:gd name="connsiteY1828" fmla="*/ 4146229 h 5343297"/>
              <a:gd name="connsiteX1829" fmla="*/ 3107391 w 6806982"/>
              <a:gd name="connsiteY1829" fmla="*/ 4163606 h 5343297"/>
              <a:gd name="connsiteX1830" fmla="*/ 3104711 w 6806982"/>
              <a:gd name="connsiteY1830" fmla="*/ 4187779 h 5343297"/>
              <a:gd name="connsiteX1831" fmla="*/ 3088939 w 6806982"/>
              <a:gd name="connsiteY1831" fmla="*/ 4219675 h 5343297"/>
              <a:gd name="connsiteX1832" fmla="*/ 3074755 w 6806982"/>
              <a:gd name="connsiteY1832" fmla="*/ 4220015 h 5343297"/>
              <a:gd name="connsiteX1833" fmla="*/ 3066113 w 6806982"/>
              <a:gd name="connsiteY1833" fmla="*/ 4232438 h 5343297"/>
              <a:gd name="connsiteX1834" fmla="*/ 3044969 w 6806982"/>
              <a:gd name="connsiteY1834" fmla="*/ 4257622 h 5343297"/>
              <a:gd name="connsiteX1835" fmla="*/ 3021801 w 6806982"/>
              <a:gd name="connsiteY1835" fmla="*/ 4245877 h 5343297"/>
              <a:gd name="connsiteX1836" fmla="*/ 3033501 w 6806982"/>
              <a:gd name="connsiteY1836" fmla="*/ 4212765 h 5343297"/>
              <a:gd name="connsiteX1837" fmla="*/ 3046966 w 6806982"/>
              <a:gd name="connsiteY1837" fmla="*/ 4184435 h 5343297"/>
              <a:gd name="connsiteX1838" fmla="*/ 3060727 w 6806982"/>
              <a:gd name="connsiteY1838" fmla="*/ 4170668 h 5343297"/>
              <a:gd name="connsiteX1839" fmla="*/ 3084941 w 6806982"/>
              <a:gd name="connsiteY1839" fmla="*/ 4172970 h 5343297"/>
              <a:gd name="connsiteX1840" fmla="*/ 3083218 w 6806982"/>
              <a:gd name="connsiteY1840" fmla="*/ 4160926 h 5343297"/>
              <a:gd name="connsiteX1841" fmla="*/ 3098654 w 6806982"/>
              <a:gd name="connsiteY1841" fmla="*/ 4132051 h 5343297"/>
              <a:gd name="connsiteX1842" fmla="*/ 3086568 w 6806982"/>
              <a:gd name="connsiteY1842" fmla="*/ 4130711 h 5343297"/>
              <a:gd name="connsiteX1843" fmla="*/ 3100329 w 6806982"/>
              <a:gd name="connsiteY1843" fmla="*/ 4116942 h 5343297"/>
              <a:gd name="connsiteX1844" fmla="*/ 3103679 w 6806982"/>
              <a:gd name="connsiteY1844" fmla="*/ 4086727 h 5343297"/>
              <a:gd name="connsiteX1845" fmla="*/ 3126505 w 6806982"/>
              <a:gd name="connsiteY1845" fmla="*/ 4073964 h 5343297"/>
              <a:gd name="connsiteX1846" fmla="*/ 3129520 w 6806982"/>
              <a:gd name="connsiteY1846" fmla="*/ 4046771 h 5343297"/>
              <a:gd name="connsiteX1847" fmla="*/ 3153351 w 6806982"/>
              <a:gd name="connsiteY1847" fmla="*/ 4024943 h 5343297"/>
              <a:gd name="connsiteX1848" fmla="*/ 3165095 w 6806982"/>
              <a:gd name="connsiteY1848" fmla="*/ 4001776 h 5343297"/>
              <a:gd name="connsiteX1849" fmla="*/ 3159465 w 6806982"/>
              <a:gd name="connsiteY1849" fmla="*/ 3969800 h 5343297"/>
              <a:gd name="connsiteX1850" fmla="*/ 3172466 w 6806982"/>
              <a:gd name="connsiteY1850" fmla="*/ 3935302 h 5343297"/>
              <a:gd name="connsiteX1851" fmla="*/ 3183624 w 6806982"/>
              <a:gd name="connsiteY1851" fmla="*/ 3917422 h 5343297"/>
              <a:gd name="connsiteX1852" fmla="*/ 3186220 w 6806982"/>
              <a:gd name="connsiteY1852" fmla="*/ 3894006 h 5343297"/>
              <a:gd name="connsiteX1853" fmla="*/ 3196752 w 6806982"/>
              <a:gd name="connsiteY1853" fmla="*/ 3885232 h 5343297"/>
              <a:gd name="connsiteX1854" fmla="*/ 3200987 w 6806982"/>
              <a:gd name="connsiteY1854" fmla="*/ 3871173 h 5343297"/>
              <a:gd name="connsiteX1855" fmla="*/ 3196452 w 6806982"/>
              <a:gd name="connsiteY1855" fmla="*/ 3856906 h 5343297"/>
              <a:gd name="connsiteX1856" fmla="*/ 3191915 w 6806982"/>
              <a:gd name="connsiteY1856" fmla="*/ 3842639 h 5343297"/>
              <a:gd name="connsiteX1857" fmla="*/ 3172660 w 6806982"/>
              <a:gd name="connsiteY1857" fmla="*/ 3868032 h 5343297"/>
              <a:gd name="connsiteX1858" fmla="*/ 3155670 w 6806982"/>
              <a:gd name="connsiteY1858" fmla="*/ 3893677 h 5343297"/>
              <a:gd name="connsiteX1859" fmla="*/ 3143339 w 6806982"/>
              <a:gd name="connsiteY1859" fmla="*/ 3918691 h 5343297"/>
              <a:gd name="connsiteX1860" fmla="*/ 3120429 w 6806982"/>
              <a:gd name="connsiteY1860" fmla="*/ 3935650 h 5343297"/>
              <a:gd name="connsiteX1861" fmla="*/ 3116074 w 6806982"/>
              <a:gd name="connsiteY1861" fmla="*/ 3974930 h 5343297"/>
              <a:gd name="connsiteX1862" fmla="*/ 3064047 w 6806982"/>
              <a:gd name="connsiteY1862" fmla="*/ 4013130 h 5343297"/>
              <a:gd name="connsiteX1863" fmla="*/ 3034184 w 6806982"/>
              <a:gd name="connsiteY1863" fmla="*/ 4079022 h 5343297"/>
              <a:gd name="connsiteX1864" fmla="*/ 3005817 w 6806982"/>
              <a:gd name="connsiteY1864" fmla="*/ 4086582 h 5343297"/>
              <a:gd name="connsiteX1865" fmla="*/ 2977451 w 6806982"/>
              <a:gd name="connsiteY1865" fmla="*/ 4094143 h 5343297"/>
              <a:gd name="connsiteX1866" fmla="*/ 2973766 w 6806982"/>
              <a:gd name="connsiteY1866" fmla="*/ 4127380 h 5343297"/>
              <a:gd name="connsiteX1867" fmla="*/ 2964701 w 6806982"/>
              <a:gd name="connsiteY1867" fmla="*/ 4126375 h 5343297"/>
              <a:gd name="connsiteX1868" fmla="*/ 2954629 w 6806982"/>
              <a:gd name="connsiteY1868" fmla="*/ 4120670 h 5343297"/>
              <a:gd name="connsiteX1869" fmla="*/ 2954624 w 6806982"/>
              <a:gd name="connsiteY1869" fmla="*/ 4106906 h 5343297"/>
              <a:gd name="connsiteX1870" fmla="*/ 2966370 w 6806982"/>
              <a:gd name="connsiteY1870" fmla="*/ 4083738 h 5343297"/>
              <a:gd name="connsiteX1871" fmla="*/ 2964269 w 6806982"/>
              <a:gd name="connsiteY1871" fmla="*/ 4071653 h 5343297"/>
              <a:gd name="connsiteX1872" fmla="*/ 2959650 w 6806982"/>
              <a:gd name="connsiteY1872" fmla="*/ 4061583 h 5343297"/>
              <a:gd name="connsiteX1873" fmla="*/ 2958645 w 6806982"/>
              <a:gd name="connsiteY1873" fmla="*/ 4070647 h 5343297"/>
              <a:gd name="connsiteX1874" fmla="*/ 2932211 w 6806982"/>
              <a:gd name="connsiteY1874" fmla="*/ 4088362 h 5343297"/>
              <a:gd name="connsiteX1875" fmla="*/ 2914340 w 6806982"/>
              <a:gd name="connsiteY1875" fmla="*/ 4111615 h 5343297"/>
              <a:gd name="connsiteX1876" fmla="*/ 2903306 w 6806982"/>
              <a:gd name="connsiteY1876" fmla="*/ 4124920 h 5343297"/>
              <a:gd name="connsiteX1877" fmla="*/ 2898568 w 6806982"/>
              <a:gd name="connsiteY1877" fmla="*/ 4143512 h 5343297"/>
              <a:gd name="connsiteX1878" fmla="*/ 2876078 w 6806982"/>
              <a:gd name="connsiteY1878" fmla="*/ 4153253 h 5343297"/>
              <a:gd name="connsiteX1879" fmla="*/ 2871633 w 6806982"/>
              <a:gd name="connsiteY1879" fmla="*/ 4169201 h 5343297"/>
              <a:gd name="connsiteX1880" fmla="*/ 2860642 w 6806982"/>
              <a:gd name="connsiteY1880" fmla="*/ 4182128 h 5343297"/>
              <a:gd name="connsiteX1881" fmla="*/ 2857962 w 6806982"/>
              <a:gd name="connsiteY1881" fmla="*/ 4206301 h 5343297"/>
              <a:gd name="connsiteX1882" fmla="*/ 2844870 w 6806982"/>
              <a:gd name="connsiteY1882" fmla="*/ 4214025 h 5343297"/>
              <a:gd name="connsiteX1883" fmla="*/ 2832496 w 6806982"/>
              <a:gd name="connsiteY1883" fmla="*/ 4239418 h 5343297"/>
              <a:gd name="connsiteX1884" fmla="*/ 2809295 w 6806982"/>
              <a:gd name="connsiteY1884" fmla="*/ 4259020 h 5343297"/>
              <a:gd name="connsiteX1885" fmla="*/ 2783745 w 6806982"/>
              <a:gd name="connsiteY1885" fmla="*/ 4289451 h 5343297"/>
              <a:gd name="connsiteX1886" fmla="*/ 2753915 w 6806982"/>
              <a:gd name="connsiteY1886" fmla="*/ 4317112 h 5343297"/>
              <a:gd name="connsiteX1887" fmla="*/ 2751148 w 6806982"/>
              <a:gd name="connsiteY1887" fmla="*/ 4331717 h 5343297"/>
              <a:gd name="connsiteX1888" fmla="*/ 2741835 w 6806982"/>
              <a:gd name="connsiteY1888" fmla="*/ 4343302 h 5343297"/>
              <a:gd name="connsiteX1889" fmla="*/ 2731182 w 6806982"/>
              <a:gd name="connsiteY1889" fmla="*/ 4370413 h 5343297"/>
              <a:gd name="connsiteX1890" fmla="*/ 2711967 w 6806982"/>
              <a:gd name="connsiteY1890" fmla="*/ 4391988 h 5343297"/>
              <a:gd name="connsiteX1891" fmla="*/ 2708780 w 6806982"/>
              <a:gd name="connsiteY1891" fmla="*/ 4400046 h 5343297"/>
              <a:gd name="connsiteX1892" fmla="*/ 2701563 w 6806982"/>
              <a:gd name="connsiteY1892" fmla="*/ 4403069 h 5343297"/>
              <a:gd name="connsiteX1893" fmla="*/ 2692833 w 6806982"/>
              <a:gd name="connsiteY1893" fmla="*/ 4399042 h 5343297"/>
              <a:gd name="connsiteX1894" fmla="*/ 2705248 w 6806982"/>
              <a:gd name="connsiteY1894" fmla="*/ 4369832 h 5343297"/>
              <a:gd name="connsiteX1895" fmla="*/ 2713428 w 6806982"/>
              <a:gd name="connsiteY1895" fmla="*/ 4358121 h 5343297"/>
              <a:gd name="connsiteX1896" fmla="*/ 2717327 w 6806982"/>
              <a:gd name="connsiteY1896" fmla="*/ 4343643 h 5343297"/>
              <a:gd name="connsiteX1897" fmla="*/ 2732428 w 6806982"/>
              <a:gd name="connsiteY1897" fmla="*/ 4317789 h 5343297"/>
              <a:gd name="connsiteX1898" fmla="*/ 2734186 w 6806982"/>
              <a:gd name="connsiteY1898" fmla="*/ 4295044 h 5343297"/>
              <a:gd name="connsiteX1899" fmla="*/ 2748535 w 6806982"/>
              <a:gd name="connsiteY1899" fmla="*/ 4282871 h 5343297"/>
              <a:gd name="connsiteX1900" fmla="*/ 2785776 w 6806982"/>
              <a:gd name="connsiteY1900" fmla="*/ 4181475 h 5343297"/>
              <a:gd name="connsiteX1901" fmla="*/ 2849206 w 6806982"/>
              <a:gd name="connsiteY1901" fmla="*/ 4092158 h 5343297"/>
              <a:gd name="connsiteX1902" fmla="*/ 2856920 w 6806982"/>
              <a:gd name="connsiteY1902" fmla="*/ 4063956 h 5343297"/>
              <a:gd name="connsiteX1903" fmla="*/ 2864635 w 6806982"/>
              <a:gd name="connsiteY1903" fmla="*/ 4035754 h 5343297"/>
              <a:gd name="connsiteX1904" fmla="*/ 2874707 w 6806982"/>
              <a:gd name="connsiteY1904" fmla="*/ 4031136 h 5343297"/>
              <a:gd name="connsiteX1905" fmla="*/ 2878732 w 6806982"/>
              <a:gd name="connsiteY1905" fmla="*/ 4018965 h 5343297"/>
              <a:gd name="connsiteX1906" fmla="*/ 2887162 w 6806982"/>
              <a:gd name="connsiteY1906" fmla="*/ 3998106 h 5343297"/>
              <a:gd name="connsiteX1907" fmla="*/ 2894838 w 6806982"/>
              <a:gd name="connsiteY1907" fmla="*/ 3984046 h 5343297"/>
              <a:gd name="connsiteX1908" fmla="*/ 2913296 w 6806982"/>
              <a:gd name="connsiteY1908" fmla="*/ 3955506 h 5343297"/>
              <a:gd name="connsiteX1909" fmla="*/ 2923659 w 6806982"/>
              <a:gd name="connsiteY1909" fmla="*/ 3948243 h 5343297"/>
              <a:gd name="connsiteX1910" fmla="*/ 2927728 w 6806982"/>
              <a:gd name="connsiteY1910" fmla="*/ 3935695 h 5343297"/>
              <a:gd name="connsiteX1911" fmla="*/ 2926380 w 6806982"/>
              <a:gd name="connsiteY1911" fmla="*/ 3920253 h 5343297"/>
              <a:gd name="connsiteX1912" fmla="*/ 2963960 w 6806982"/>
              <a:gd name="connsiteY1912" fmla="*/ 3829600 h 5343297"/>
              <a:gd name="connsiteX1913" fmla="*/ 2977051 w 6806982"/>
              <a:gd name="connsiteY1913" fmla="*/ 3821875 h 5343297"/>
              <a:gd name="connsiteX1914" fmla="*/ 2987790 w 6806982"/>
              <a:gd name="connsiteY1914" fmla="*/ 3807772 h 5343297"/>
              <a:gd name="connsiteX1915" fmla="*/ 2991858 w 6806982"/>
              <a:gd name="connsiteY1915" fmla="*/ 3791783 h 5343297"/>
              <a:gd name="connsiteX1916" fmla="*/ 3000206 w 6806982"/>
              <a:gd name="connsiteY1916" fmla="*/ 3778562 h 5343297"/>
              <a:gd name="connsiteX1917" fmla="*/ 3001838 w 6806982"/>
              <a:gd name="connsiteY1917" fmla="*/ 3756949 h 5343297"/>
              <a:gd name="connsiteX1918" fmla="*/ 3016312 w 6806982"/>
              <a:gd name="connsiteY1918" fmla="*/ 3743643 h 5343297"/>
              <a:gd name="connsiteX1919" fmla="*/ 3037075 w 6806982"/>
              <a:gd name="connsiteY1919" fmla="*/ 3704653 h 5343297"/>
              <a:gd name="connsiteX1920" fmla="*/ 3063633 w 6806982"/>
              <a:gd name="connsiteY1920" fmla="*/ 3675481 h 5343297"/>
              <a:gd name="connsiteX1921" fmla="*/ 3075042 w 6806982"/>
              <a:gd name="connsiteY1921" fmla="*/ 3655335 h 5343297"/>
              <a:gd name="connsiteX1922" fmla="*/ 3091145 w 6806982"/>
              <a:gd name="connsiteY1922" fmla="*/ 3606652 h 5343297"/>
              <a:gd name="connsiteX1923" fmla="*/ 3107248 w 6806982"/>
              <a:gd name="connsiteY1923" fmla="*/ 3557969 h 5343297"/>
              <a:gd name="connsiteX1924" fmla="*/ 3117653 w 6806982"/>
              <a:gd name="connsiteY1924" fmla="*/ 3546889 h 5343297"/>
              <a:gd name="connsiteX1925" fmla="*/ 3122049 w 6806982"/>
              <a:gd name="connsiteY1925" fmla="*/ 3539042 h 5343297"/>
              <a:gd name="connsiteX1926" fmla="*/ 3121910 w 6806982"/>
              <a:gd name="connsiteY1926" fmla="*/ 3538805 h 5343297"/>
              <a:gd name="connsiteX1927" fmla="*/ 3122293 w 6806982"/>
              <a:gd name="connsiteY1927" fmla="*/ 3538607 h 5343297"/>
              <a:gd name="connsiteX1928" fmla="*/ 3138627 w 6806982"/>
              <a:gd name="connsiteY1928" fmla="*/ 3509451 h 5343297"/>
              <a:gd name="connsiteX1929" fmla="*/ 3159600 w 6806982"/>
              <a:gd name="connsiteY1929" fmla="*/ 3472013 h 5343297"/>
              <a:gd name="connsiteX1930" fmla="*/ 3160863 w 6806982"/>
              <a:gd name="connsiteY1930" fmla="*/ 3469851 h 5343297"/>
              <a:gd name="connsiteX1931" fmla="*/ 3152441 w 6806982"/>
              <a:gd name="connsiteY1931" fmla="*/ 3456547 h 5343297"/>
              <a:gd name="connsiteX1932" fmla="*/ 3135658 w 6806982"/>
              <a:gd name="connsiteY1932" fmla="*/ 3469979 h 5343297"/>
              <a:gd name="connsiteX1933" fmla="*/ 3119558 w 6806982"/>
              <a:gd name="connsiteY1933" fmla="*/ 3532427 h 5343297"/>
              <a:gd name="connsiteX1934" fmla="*/ 3089939 w 6806982"/>
              <a:gd name="connsiteY1934" fmla="*/ 3565082 h 5343297"/>
              <a:gd name="connsiteX1935" fmla="*/ 3068881 w 6806982"/>
              <a:gd name="connsiteY1935" fmla="*/ 3603275 h 5343297"/>
              <a:gd name="connsiteX1936" fmla="*/ 3058733 w 6806982"/>
              <a:gd name="connsiteY1936" fmla="*/ 3632738 h 5343297"/>
              <a:gd name="connsiteX1937" fmla="*/ 3044052 w 6806982"/>
              <a:gd name="connsiteY1937" fmla="*/ 3661697 h 5343297"/>
              <a:gd name="connsiteX1938" fmla="*/ 3000082 w 6806982"/>
              <a:gd name="connsiteY1938" fmla="*/ 3699643 h 5343297"/>
              <a:gd name="connsiteX1939" fmla="*/ 2972230 w 6806982"/>
              <a:gd name="connsiteY1939" fmla="*/ 3757729 h 5343297"/>
              <a:gd name="connsiteX1940" fmla="*/ 2964971 w 6806982"/>
              <a:gd name="connsiteY1940" fmla="*/ 3757689 h 5343297"/>
              <a:gd name="connsiteX1941" fmla="*/ 2959474 w 6806982"/>
              <a:gd name="connsiteY1941" fmla="*/ 3762432 h 5343297"/>
              <a:gd name="connsiteX1942" fmla="*/ 2963714 w 6806982"/>
              <a:gd name="connsiteY1942" fmla="*/ 3769020 h 5343297"/>
              <a:gd name="connsiteX1943" fmla="*/ 2970220 w 6806982"/>
              <a:gd name="connsiteY1943" fmla="*/ 3775858 h 5343297"/>
              <a:gd name="connsiteX1944" fmla="*/ 2934974 w 6806982"/>
              <a:gd name="connsiteY1944" fmla="*/ 3790303 h 5343297"/>
              <a:gd name="connsiteX1945" fmla="*/ 2913822 w 6806982"/>
              <a:gd name="connsiteY1945" fmla="*/ 3787958 h 5343297"/>
              <a:gd name="connsiteX1946" fmla="*/ 2922711 w 6806982"/>
              <a:gd name="connsiteY1946" fmla="*/ 3756062 h 5343297"/>
              <a:gd name="connsiteX1947" fmla="*/ 2928576 w 6806982"/>
              <a:gd name="connsiteY1947" fmla="*/ 3710067 h 5343297"/>
              <a:gd name="connsiteX1948" fmla="*/ 2907515 w 6806982"/>
              <a:gd name="connsiteY1948" fmla="*/ 3734496 h 5343297"/>
              <a:gd name="connsiteX1949" fmla="*/ 2895017 w 6806982"/>
              <a:gd name="connsiteY1949" fmla="*/ 3764462 h 5343297"/>
              <a:gd name="connsiteX1950" fmla="*/ 2851382 w 6806982"/>
              <a:gd name="connsiteY1950" fmla="*/ 3799387 h 5343297"/>
              <a:gd name="connsiteX1951" fmla="*/ 2830110 w 6806982"/>
              <a:gd name="connsiteY1951" fmla="*/ 3815380 h 5343297"/>
              <a:gd name="connsiteX1952" fmla="*/ 2820167 w 6806982"/>
              <a:gd name="connsiteY1952" fmla="*/ 3832631 h 5343297"/>
              <a:gd name="connsiteX1953" fmla="*/ 2808081 w 6806982"/>
              <a:gd name="connsiteY1953" fmla="*/ 3831290 h 5343297"/>
              <a:gd name="connsiteX1954" fmla="*/ 2799903 w 6806982"/>
              <a:gd name="connsiteY1954" fmla="*/ 3849882 h 5343297"/>
              <a:gd name="connsiteX1955" fmla="*/ 2791975 w 6806982"/>
              <a:gd name="connsiteY1955" fmla="*/ 3866209 h 5343297"/>
              <a:gd name="connsiteX1956" fmla="*/ 2768814 w 6806982"/>
              <a:gd name="connsiteY1956" fmla="*/ 3881993 h 5343297"/>
              <a:gd name="connsiteX1957" fmla="*/ 2759408 w 6806982"/>
              <a:gd name="connsiteY1957" fmla="*/ 3856480 h 5343297"/>
              <a:gd name="connsiteX1958" fmla="*/ 2751349 w 6806982"/>
              <a:gd name="connsiteY1958" fmla="*/ 3846411 h 5343297"/>
              <a:gd name="connsiteX1959" fmla="*/ 2765818 w 6806982"/>
              <a:gd name="connsiteY1959" fmla="*/ 3812457 h 5343297"/>
              <a:gd name="connsiteX1960" fmla="*/ 2780539 w 6806982"/>
              <a:gd name="connsiteY1960" fmla="*/ 3776238 h 5343297"/>
              <a:gd name="connsiteX1961" fmla="*/ 2780496 w 6806982"/>
              <a:gd name="connsiteY1961" fmla="*/ 3773176 h 5343297"/>
              <a:gd name="connsiteX1962" fmla="*/ 2778188 w 6806982"/>
              <a:gd name="connsiteY1962" fmla="*/ 3769860 h 5343297"/>
              <a:gd name="connsiteX1963" fmla="*/ 2771098 w 6806982"/>
              <a:gd name="connsiteY1963" fmla="*/ 3778633 h 5343297"/>
              <a:gd name="connsiteX1964" fmla="*/ 2763757 w 6806982"/>
              <a:gd name="connsiteY1964" fmla="*/ 3789672 h 5343297"/>
              <a:gd name="connsiteX1965" fmla="*/ 2756709 w 6806982"/>
              <a:gd name="connsiteY1965" fmla="*/ 3798066 h 5343297"/>
              <a:gd name="connsiteX1966" fmla="*/ 2755327 w 6806982"/>
              <a:gd name="connsiteY1966" fmla="*/ 3810530 h 5343297"/>
              <a:gd name="connsiteX1967" fmla="*/ 2745634 w 6806982"/>
              <a:gd name="connsiteY1967" fmla="*/ 3815191 h 5343297"/>
              <a:gd name="connsiteX1968" fmla="*/ 2732878 w 6806982"/>
              <a:gd name="connsiteY1968" fmla="*/ 3819894 h 5343297"/>
              <a:gd name="connsiteX1969" fmla="*/ 2702327 w 6806982"/>
              <a:gd name="connsiteY1969" fmla="*/ 3819565 h 5343297"/>
              <a:gd name="connsiteX1970" fmla="*/ 2690583 w 6806982"/>
              <a:gd name="connsiteY1970" fmla="*/ 3842732 h 5343297"/>
              <a:gd name="connsiteX1971" fmla="*/ 2676484 w 6806982"/>
              <a:gd name="connsiteY1971" fmla="*/ 3849198 h 5343297"/>
              <a:gd name="connsiteX1972" fmla="*/ 2664400 w 6806982"/>
              <a:gd name="connsiteY1972" fmla="*/ 3858181 h 5343297"/>
              <a:gd name="connsiteX1973" fmla="*/ 2654287 w 6806982"/>
              <a:gd name="connsiteY1973" fmla="*/ 3859737 h 5343297"/>
              <a:gd name="connsiteX1974" fmla="*/ 2647952 w 6806982"/>
              <a:gd name="connsiteY1974" fmla="*/ 3868593 h 5343297"/>
              <a:gd name="connsiteX1975" fmla="*/ 2649634 w 6806982"/>
              <a:gd name="connsiteY1975" fmla="*/ 3881014 h 5343297"/>
              <a:gd name="connsiteX1976" fmla="*/ 2622440 w 6806982"/>
              <a:gd name="connsiteY1976" fmla="*/ 3877999 h 5343297"/>
              <a:gd name="connsiteX1977" fmla="*/ 2634017 w 6806982"/>
              <a:gd name="connsiteY1977" fmla="*/ 3852901 h 5343297"/>
              <a:gd name="connsiteX1978" fmla="*/ 2633509 w 6806982"/>
              <a:gd name="connsiteY1978" fmla="*/ 3833345 h 5343297"/>
              <a:gd name="connsiteX1979" fmla="*/ 2624444 w 6806982"/>
              <a:gd name="connsiteY1979" fmla="*/ 3835781 h 5343297"/>
              <a:gd name="connsiteX1980" fmla="*/ 2617395 w 6806982"/>
              <a:gd name="connsiteY1980" fmla="*/ 3840735 h 5343297"/>
              <a:gd name="connsiteX1981" fmla="*/ 2607332 w 6806982"/>
              <a:gd name="connsiteY1981" fmla="*/ 3876324 h 5343297"/>
              <a:gd name="connsiteX1982" fmla="*/ 2589880 w 6806982"/>
              <a:gd name="connsiteY1982" fmla="*/ 3895799 h 5343297"/>
              <a:gd name="connsiteX1983" fmla="*/ 2582751 w 6806982"/>
              <a:gd name="connsiteY1983" fmla="*/ 3918714 h 5343297"/>
              <a:gd name="connsiteX1984" fmla="*/ 2567061 w 6806982"/>
              <a:gd name="connsiteY1984" fmla="*/ 3936091 h 5343297"/>
              <a:gd name="connsiteX1985" fmla="*/ 2564380 w 6806982"/>
              <a:gd name="connsiteY1985" fmla="*/ 3960264 h 5343297"/>
              <a:gd name="connsiteX1986" fmla="*/ 2548609 w 6806982"/>
              <a:gd name="connsiteY1986" fmla="*/ 3992160 h 5343297"/>
              <a:gd name="connsiteX1987" fmla="*/ 2534425 w 6806982"/>
              <a:gd name="connsiteY1987" fmla="*/ 3992500 h 5343297"/>
              <a:gd name="connsiteX1988" fmla="*/ 2525783 w 6806982"/>
              <a:gd name="connsiteY1988" fmla="*/ 4004923 h 5343297"/>
              <a:gd name="connsiteX1989" fmla="*/ 2504639 w 6806982"/>
              <a:gd name="connsiteY1989" fmla="*/ 4030107 h 5343297"/>
              <a:gd name="connsiteX1990" fmla="*/ 2481471 w 6806982"/>
              <a:gd name="connsiteY1990" fmla="*/ 4018362 h 5343297"/>
              <a:gd name="connsiteX1991" fmla="*/ 2493171 w 6806982"/>
              <a:gd name="connsiteY1991" fmla="*/ 3985250 h 5343297"/>
              <a:gd name="connsiteX1992" fmla="*/ 2506636 w 6806982"/>
              <a:gd name="connsiteY1992" fmla="*/ 3956920 h 5343297"/>
              <a:gd name="connsiteX1993" fmla="*/ 2520397 w 6806982"/>
              <a:gd name="connsiteY1993" fmla="*/ 3943153 h 5343297"/>
              <a:gd name="connsiteX1994" fmla="*/ 2544611 w 6806982"/>
              <a:gd name="connsiteY1994" fmla="*/ 3945455 h 5343297"/>
              <a:gd name="connsiteX1995" fmla="*/ 2542888 w 6806982"/>
              <a:gd name="connsiteY1995" fmla="*/ 3933411 h 5343297"/>
              <a:gd name="connsiteX1996" fmla="*/ 2558324 w 6806982"/>
              <a:gd name="connsiteY1996" fmla="*/ 3904536 h 5343297"/>
              <a:gd name="connsiteX1997" fmla="*/ 2549820 w 6806982"/>
              <a:gd name="connsiteY1997" fmla="*/ 3903593 h 5343297"/>
              <a:gd name="connsiteX1998" fmla="*/ 2544486 w 6806982"/>
              <a:gd name="connsiteY1998" fmla="*/ 3909716 h 5343297"/>
              <a:gd name="connsiteX1999" fmla="*/ 2528677 w 6806982"/>
              <a:gd name="connsiteY1999" fmla="*/ 3911786 h 5343297"/>
              <a:gd name="connsiteX2000" fmla="*/ 2530352 w 6806982"/>
              <a:gd name="connsiteY2000" fmla="*/ 3896679 h 5343297"/>
              <a:gd name="connsiteX2001" fmla="*/ 2520953 w 6806982"/>
              <a:gd name="connsiteY2001" fmla="*/ 3898695 h 5343297"/>
              <a:gd name="connsiteX2002" fmla="*/ 2509459 w 6806982"/>
              <a:gd name="connsiteY2002" fmla="*/ 3919598 h 5343297"/>
              <a:gd name="connsiteX2003" fmla="*/ 2498468 w 6806982"/>
              <a:gd name="connsiteY2003" fmla="*/ 3935965 h 5343297"/>
              <a:gd name="connsiteX2004" fmla="*/ 2496159 w 6806982"/>
              <a:gd name="connsiteY2004" fmla="*/ 3932651 h 5343297"/>
              <a:gd name="connsiteX2005" fmla="*/ 2496116 w 6806982"/>
              <a:gd name="connsiteY2005" fmla="*/ 3929587 h 5343297"/>
              <a:gd name="connsiteX2006" fmla="*/ 2487973 w 6806982"/>
              <a:gd name="connsiteY2006" fmla="*/ 3920273 h 5343297"/>
              <a:gd name="connsiteX2007" fmla="*/ 2498461 w 6806982"/>
              <a:gd name="connsiteY2007" fmla="*/ 3908436 h 5343297"/>
              <a:gd name="connsiteX2008" fmla="*/ 2489390 w 6806982"/>
              <a:gd name="connsiteY2008" fmla="*/ 3879902 h 5343297"/>
              <a:gd name="connsiteX2009" fmla="*/ 2503821 w 6806982"/>
              <a:gd name="connsiteY2009" fmla="*/ 3860092 h 5343297"/>
              <a:gd name="connsiteX2010" fmla="*/ 2490325 w 6806982"/>
              <a:gd name="connsiteY2010" fmla="*/ 3852448 h 5343297"/>
              <a:gd name="connsiteX2011" fmla="*/ 2480359 w 6806982"/>
              <a:gd name="connsiteY2011" fmla="*/ 3855104 h 5343297"/>
              <a:gd name="connsiteX2012" fmla="*/ 2470044 w 6806982"/>
              <a:gd name="connsiteY2012" fmla="*/ 3875081 h 5343297"/>
              <a:gd name="connsiteX2013" fmla="*/ 2456160 w 6806982"/>
              <a:gd name="connsiteY2013" fmla="*/ 3903747 h 5343297"/>
              <a:gd name="connsiteX2014" fmla="*/ 2426667 w 6806982"/>
              <a:gd name="connsiteY2014" fmla="*/ 3938710 h 5343297"/>
              <a:gd name="connsiteX2015" fmla="*/ 2399439 w 6806982"/>
              <a:gd name="connsiteY2015" fmla="*/ 3973925 h 5343297"/>
              <a:gd name="connsiteX2016" fmla="*/ 2387192 w 6806982"/>
              <a:gd name="connsiteY2016" fmla="*/ 4001626 h 5343297"/>
              <a:gd name="connsiteX2017" fmla="*/ 2366886 w 6806982"/>
              <a:gd name="connsiteY2017" fmla="*/ 4019254 h 5343297"/>
              <a:gd name="connsiteX2018" fmla="*/ 2369952 w 6806982"/>
              <a:gd name="connsiteY2018" fmla="*/ 4032977 h 5343297"/>
              <a:gd name="connsiteX2019" fmla="*/ 2373270 w 6806982"/>
              <a:gd name="connsiteY2019" fmla="*/ 4044433 h 5343297"/>
              <a:gd name="connsiteX2020" fmla="*/ 2376417 w 6806982"/>
              <a:gd name="connsiteY2020" fmla="*/ 4040193 h 5343297"/>
              <a:gd name="connsiteX2021" fmla="*/ 2377297 w 6806982"/>
              <a:gd name="connsiteY2021" fmla="*/ 4035702 h 5343297"/>
              <a:gd name="connsiteX2022" fmla="*/ 2413250 w 6806982"/>
              <a:gd name="connsiteY2022" fmla="*/ 3987308 h 5343297"/>
              <a:gd name="connsiteX2023" fmla="*/ 2440388 w 6806982"/>
              <a:gd name="connsiteY2023" fmla="*/ 3935643 h 5343297"/>
              <a:gd name="connsiteX2024" fmla="*/ 2455497 w 6806982"/>
              <a:gd name="connsiteY2024" fmla="*/ 3937318 h 5343297"/>
              <a:gd name="connsiteX2025" fmla="*/ 2479459 w 6806982"/>
              <a:gd name="connsiteY2025" fmla="*/ 3941887 h 5343297"/>
              <a:gd name="connsiteX2026" fmla="*/ 2493101 w 6806982"/>
              <a:gd name="connsiteY2026" fmla="*/ 3956782 h 5343297"/>
              <a:gd name="connsiteX2027" fmla="*/ 2479220 w 6806982"/>
              <a:gd name="connsiteY2027" fmla="*/ 3995769 h 5343297"/>
              <a:gd name="connsiteX2028" fmla="*/ 2454511 w 6806982"/>
              <a:gd name="connsiteY2028" fmla="*/ 4028970 h 5343297"/>
              <a:gd name="connsiteX2029" fmla="*/ 2456866 w 6806982"/>
              <a:gd name="connsiteY2029" fmla="*/ 4049113 h 5343297"/>
              <a:gd name="connsiteX2030" fmla="*/ 2459220 w 6806982"/>
              <a:gd name="connsiteY2030" fmla="*/ 4069255 h 5343297"/>
              <a:gd name="connsiteX2031" fmla="*/ 2438740 w 6806982"/>
              <a:gd name="connsiteY2031" fmla="*/ 4060867 h 5343297"/>
              <a:gd name="connsiteX2032" fmla="*/ 2432367 w 6806982"/>
              <a:gd name="connsiteY2032" fmla="*/ 4090749 h 5343297"/>
              <a:gd name="connsiteX2033" fmla="*/ 2416931 w 6806982"/>
              <a:gd name="connsiteY2033" fmla="*/ 4119623 h 5343297"/>
              <a:gd name="connsiteX2034" fmla="*/ 2404169 w 6806982"/>
              <a:gd name="connsiteY2034" fmla="*/ 4096797 h 5343297"/>
              <a:gd name="connsiteX2035" fmla="*/ 2416249 w 6806982"/>
              <a:gd name="connsiteY2035" fmla="*/ 4070608 h 5343297"/>
              <a:gd name="connsiteX2036" fmla="*/ 2411086 w 6806982"/>
              <a:gd name="connsiteY2036" fmla="*/ 4065447 h 5343297"/>
              <a:gd name="connsiteX2037" fmla="*/ 2408189 w 6806982"/>
              <a:gd name="connsiteY2037" fmla="*/ 4060538 h 5343297"/>
              <a:gd name="connsiteX2038" fmla="*/ 2416707 w 6806982"/>
              <a:gd name="connsiteY2038" fmla="*/ 4056130 h 5343297"/>
              <a:gd name="connsiteX2039" fmla="*/ 2426988 w 6806982"/>
              <a:gd name="connsiteY2039" fmla="*/ 4056505 h 5343297"/>
              <a:gd name="connsiteX2040" fmla="*/ 2450813 w 6806982"/>
              <a:gd name="connsiteY2040" fmla="*/ 4007150 h 5343297"/>
              <a:gd name="connsiteX2041" fmla="*/ 2449132 w 6806982"/>
              <a:gd name="connsiteY2041" fmla="*/ 3994727 h 5343297"/>
              <a:gd name="connsiteX2042" fmla="*/ 2438720 w 6806982"/>
              <a:gd name="connsiteY2042" fmla="*/ 3978280 h 5343297"/>
              <a:gd name="connsiteX2043" fmla="*/ 2421937 w 6806982"/>
              <a:gd name="connsiteY2043" fmla="*/ 3991712 h 5343297"/>
              <a:gd name="connsiteX2044" fmla="*/ 2405838 w 6806982"/>
              <a:gd name="connsiteY2044" fmla="*/ 4054160 h 5343297"/>
              <a:gd name="connsiteX2045" fmla="*/ 2376218 w 6806982"/>
              <a:gd name="connsiteY2045" fmla="*/ 4086815 h 5343297"/>
              <a:gd name="connsiteX2046" fmla="*/ 2355161 w 6806982"/>
              <a:gd name="connsiteY2046" fmla="*/ 4125008 h 5343297"/>
              <a:gd name="connsiteX2047" fmla="*/ 2345012 w 6806982"/>
              <a:gd name="connsiteY2047" fmla="*/ 4154470 h 5343297"/>
              <a:gd name="connsiteX2048" fmla="*/ 2330332 w 6806982"/>
              <a:gd name="connsiteY2048" fmla="*/ 4183430 h 5343297"/>
              <a:gd name="connsiteX2049" fmla="*/ 2286361 w 6806982"/>
              <a:gd name="connsiteY2049" fmla="*/ 4221376 h 5343297"/>
              <a:gd name="connsiteX2050" fmla="*/ 2258509 w 6806982"/>
              <a:gd name="connsiteY2050" fmla="*/ 4279463 h 5343297"/>
              <a:gd name="connsiteX2051" fmla="*/ 2251250 w 6806982"/>
              <a:gd name="connsiteY2051" fmla="*/ 4279422 h 5343297"/>
              <a:gd name="connsiteX2052" fmla="*/ 2245753 w 6806982"/>
              <a:gd name="connsiteY2052" fmla="*/ 4284166 h 5343297"/>
              <a:gd name="connsiteX2053" fmla="*/ 2249993 w 6806982"/>
              <a:gd name="connsiteY2053" fmla="*/ 4290753 h 5343297"/>
              <a:gd name="connsiteX2054" fmla="*/ 2256500 w 6806982"/>
              <a:gd name="connsiteY2054" fmla="*/ 4297591 h 5343297"/>
              <a:gd name="connsiteX2055" fmla="*/ 2221253 w 6806982"/>
              <a:gd name="connsiteY2055" fmla="*/ 4312036 h 5343297"/>
              <a:gd name="connsiteX2056" fmla="*/ 2200102 w 6806982"/>
              <a:gd name="connsiteY2056" fmla="*/ 4309691 h 5343297"/>
              <a:gd name="connsiteX2057" fmla="*/ 2208991 w 6806982"/>
              <a:gd name="connsiteY2057" fmla="*/ 4277796 h 5343297"/>
              <a:gd name="connsiteX2058" fmla="*/ 2214855 w 6806982"/>
              <a:gd name="connsiteY2058" fmla="*/ 4231800 h 5343297"/>
              <a:gd name="connsiteX2059" fmla="*/ 2193795 w 6806982"/>
              <a:gd name="connsiteY2059" fmla="*/ 4256229 h 5343297"/>
              <a:gd name="connsiteX2060" fmla="*/ 2181296 w 6806982"/>
              <a:gd name="connsiteY2060" fmla="*/ 4286195 h 5343297"/>
              <a:gd name="connsiteX2061" fmla="*/ 2137661 w 6806982"/>
              <a:gd name="connsiteY2061" fmla="*/ 4321120 h 5343297"/>
              <a:gd name="connsiteX2062" fmla="*/ 2116389 w 6806982"/>
              <a:gd name="connsiteY2062" fmla="*/ 4337113 h 5343297"/>
              <a:gd name="connsiteX2063" fmla="*/ 2106446 w 6806982"/>
              <a:gd name="connsiteY2063" fmla="*/ 4354363 h 5343297"/>
              <a:gd name="connsiteX2064" fmla="*/ 2094361 w 6806982"/>
              <a:gd name="connsiteY2064" fmla="*/ 4353023 h 5343297"/>
              <a:gd name="connsiteX2065" fmla="*/ 2086182 w 6806982"/>
              <a:gd name="connsiteY2065" fmla="*/ 4371615 h 5343297"/>
              <a:gd name="connsiteX2066" fmla="*/ 2078254 w 6806982"/>
              <a:gd name="connsiteY2066" fmla="*/ 4387942 h 5343297"/>
              <a:gd name="connsiteX2067" fmla="*/ 2055093 w 6806982"/>
              <a:gd name="connsiteY2067" fmla="*/ 4403726 h 5343297"/>
              <a:gd name="connsiteX2068" fmla="*/ 2045687 w 6806982"/>
              <a:gd name="connsiteY2068" fmla="*/ 4378213 h 5343297"/>
              <a:gd name="connsiteX2069" fmla="*/ 2037628 w 6806982"/>
              <a:gd name="connsiteY2069" fmla="*/ 4368144 h 5343297"/>
              <a:gd name="connsiteX2070" fmla="*/ 2052097 w 6806982"/>
              <a:gd name="connsiteY2070" fmla="*/ 4334190 h 5343297"/>
              <a:gd name="connsiteX2071" fmla="*/ 2066818 w 6806982"/>
              <a:gd name="connsiteY2071" fmla="*/ 4297971 h 5343297"/>
              <a:gd name="connsiteX2072" fmla="*/ 2066775 w 6806982"/>
              <a:gd name="connsiteY2072" fmla="*/ 4294909 h 5343297"/>
              <a:gd name="connsiteX2073" fmla="*/ 2064467 w 6806982"/>
              <a:gd name="connsiteY2073" fmla="*/ 4291593 h 5343297"/>
              <a:gd name="connsiteX2074" fmla="*/ 2057377 w 6806982"/>
              <a:gd name="connsiteY2074" fmla="*/ 4300366 h 5343297"/>
              <a:gd name="connsiteX2075" fmla="*/ 2050036 w 6806982"/>
              <a:gd name="connsiteY2075" fmla="*/ 4311404 h 5343297"/>
              <a:gd name="connsiteX2076" fmla="*/ 2042988 w 6806982"/>
              <a:gd name="connsiteY2076" fmla="*/ 4319799 h 5343297"/>
              <a:gd name="connsiteX2077" fmla="*/ 2041606 w 6806982"/>
              <a:gd name="connsiteY2077" fmla="*/ 4332262 h 5343297"/>
              <a:gd name="connsiteX2078" fmla="*/ 2031913 w 6806982"/>
              <a:gd name="connsiteY2078" fmla="*/ 4336925 h 5343297"/>
              <a:gd name="connsiteX2079" fmla="*/ 2019157 w 6806982"/>
              <a:gd name="connsiteY2079" fmla="*/ 4341628 h 5343297"/>
              <a:gd name="connsiteX2080" fmla="*/ 1988607 w 6806982"/>
              <a:gd name="connsiteY2080" fmla="*/ 4341298 h 5343297"/>
              <a:gd name="connsiteX2081" fmla="*/ 1976862 w 6806982"/>
              <a:gd name="connsiteY2081" fmla="*/ 4364465 h 5343297"/>
              <a:gd name="connsiteX2082" fmla="*/ 1962764 w 6806982"/>
              <a:gd name="connsiteY2082" fmla="*/ 4370932 h 5343297"/>
              <a:gd name="connsiteX2083" fmla="*/ 1950679 w 6806982"/>
              <a:gd name="connsiteY2083" fmla="*/ 4379915 h 5343297"/>
              <a:gd name="connsiteX2084" fmla="*/ 1940566 w 6806982"/>
              <a:gd name="connsiteY2084" fmla="*/ 4381471 h 5343297"/>
              <a:gd name="connsiteX2085" fmla="*/ 1934231 w 6806982"/>
              <a:gd name="connsiteY2085" fmla="*/ 4390326 h 5343297"/>
              <a:gd name="connsiteX2086" fmla="*/ 1935913 w 6806982"/>
              <a:gd name="connsiteY2086" fmla="*/ 4402747 h 5343297"/>
              <a:gd name="connsiteX2087" fmla="*/ 1908719 w 6806982"/>
              <a:gd name="connsiteY2087" fmla="*/ 4399731 h 5343297"/>
              <a:gd name="connsiteX2088" fmla="*/ 1920296 w 6806982"/>
              <a:gd name="connsiteY2088" fmla="*/ 4374633 h 5343297"/>
              <a:gd name="connsiteX2089" fmla="*/ 1919788 w 6806982"/>
              <a:gd name="connsiteY2089" fmla="*/ 4355078 h 5343297"/>
              <a:gd name="connsiteX2090" fmla="*/ 1910723 w 6806982"/>
              <a:gd name="connsiteY2090" fmla="*/ 4357515 h 5343297"/>
              <a:gd name="connsiteX2091" fmla="*/ 1903674 w 6806982"/>
              <a:gd name="connsiteY2091" fmla="*/ 4362468 h 5343297"/>
              <a:gd name="connsiteX2092" fmla="*/ 1893611 w 6806982"/>
              <a:gd name="connsiteY2092" fmla="*/ 4398056 h 5343297"/>
              <a:gd name="connsiteX2093" fmla="*/ 1876159 w 6806982"/>
              <a:gd name="connsiteY2093" fmla="*/ 4417532 h 5343297"/>
              <a:gd name="connsiteX2094" fmla="*/ 1869030 w 6806982"/>
              <a:gd name="connsiteY2094" fmla="*/ 4440447 h 5343297"/>
              <a:gd name="connsiteX2095" fmla="*/ 1853340 w 6806982"/>
              <a:gd name="connsiteY2095" fmla="*/ 4457824 h 5343297"/>
              <a:gd name="connsiteX2096" fmla="*/ 1850660 w 6806982"/>
              <a:gd name="connsiteY2096" fmla="*/ 4481997 h 5343297"/>
              <a:gd name="connsiteX2097" fmla="*/ 1834888 w 6806982"/>
              <a:gd name="connsiteY2097" fmla="*/ 4513894 h 5343297"/>
              <a:gd name="connsiteX2098" fmla="*/ 1820704 w 6806982"/>
              <a:gd name="connsiteY2098" fmla="*/ 4514234 h 5343297"/>
              <a:gd name="connsiteX2099" fmla="*/ 1812062 w 6806982"/>
              <a:gd name="connsiteY2099" fmla="*/ 4526656 h 5343297"/>
              <a:gd name="connsiteX2100" fmla="*/ 1790918 w 6806982"/>
              <a:gd name="connsiteY2100" fmla="*/ 4551839 h 5343297"/>
              <a:gd name="connsiteX2101" fmla="*/ 1767750 w 6806982"/>
              <a:gd name="connsiteY2101" fmla="*/ 4540095 h 5343297"/>
              <a:gd name="connsiteX2102" fmla="*/ 1779451 w 6806982"/>
              <a:gd name="connsiteY2102" fmla="*/ 4506983 h 5343297"/>
              <a:gd name="connsiteX2103" fmla="*/ 1792915 w 6806982"/>
              <a:gd name="connsiteY2103" fmla="*/ 4478653 h 5343297"/>
              <a:gd name="connsiteX2104" fmla="*/ 1806676 w 6806982"/>
              <a:gd name="connsiteY2104" fmla="*/ 4464885 h 5343297"/>
              <a:gd name="connsiteX2105" fmla="*/ 1830890 w 6806982"/>
              <a:gd name="connsiteY2105" fmla="*/ 4467188 h 5343297"/>
              <a:gd name="connsiteX2106" fmla="*/ 1829167 w 6806982"/>
              <a:gd name="connsiteY2106" fmla="*/ 4455144 h 5343297"/>
              <a:gd name="connsiteX2107" fmla="*/ 1844603 w 6806982"/>
              <a:gd name="connsiteY2107" fmla="*/ 4426269 h 5343297"/>
              <a:gd name="connsiteX2108" fmla="*/ 1832517 w 6806982"/>
              <a:gd name="connsiteY2108" fmla="*/ 4424929 h 5343297"/>
              <a:gd name="connsiteX2109" fmla="*/ 1846278 w 6806982"/>
              <a:gd name="connsiteY2109" fmla="*/ 4411161 h 5343297"/>
              <a:gd name="connsiteX2110" fmla="*/ 1849628 w 6806982"/>
              <a:gd name="connsiteY2110" fmla="*/ 4380945 h 5343297"/>
              <a:gd name="connsiteX2111" fmla="*/ 1872455 w 6806982"/>
              <a:gd name="connsiteY2111" fmla="*/ 4368182 h 5343297"/>
              <a:gd name="connsiteX2112" fmla="*/ 1875469 w 6806982"/>
              <a:gd name="connsiteY2112" fmla="*/ 4340990 h 5343297"/>
              <a:gd name="connsiteX2113" fmla="*/ 1899300 w 6806982"/>
              <a:gd name="connsiteY2113" fmla="*/ 4319161 h 5343297"/>
              <a:gd name="connsiteX2114" fmla="*/ 1911045 w 6806982"/>
              <a:gd name="connsiteY2114" fmla="*/ 4295994 h 5343297"/>
              <a:gd name="connsiteX2115" fmla="*/ 1905414 w 6806982"/>
              <a:gd name="connsiteY2115" fmla="*/ 4264019 h 5343297"/>
              <a:gd name="connsiteX2116" fmla="*/ 1918415 w 6806982"/>
              <a:gd name="connsiteY2116" fmla="*/ 4229520 h 5343297"/>
              <a:gd name="connsiteX2117" fmla="*/ 1929573 w 6806982"/>
              <a:gd name="connsiteY2117" fmla="*/ 4211640 h 5343297"/>
              <a:gd name="connsiteX2118" fmla="*/ 1932169 w 6806982"/>
              <a:gd name="connsiteY2118" fmla="*/ 4188224 h 5343297"/>
              <a:gd name="connsiteX2119" fmla="*/ 1942701 w 6806982"/>
              <a:gd name="connsiteY2119" fmla="*/ 4179450 h 5343297"/>
              <a:gd name="connsiteX2120" fmla="*/ 1946936 w 6806982"/>
              <a:gd name="connsiteY2120" fmla="*/ 4165392 h 5343297"/>
              <a:gd name="connsiteX2121" fmla="*/ 1942401 w 6806982"/>
              <a:gd name="connsiteY2121" fmla="*/ 4151124 h 5343297"/>
              <a:gd name="connsiteX2122" fmla="*/ 1937864 w 6806982"/>
              <a:gd name="connsiteY2122" fmla="*/ 4136857 h 5343297"/>
              <a:gd name="connsiteX2123" fmla="*/ 1918609 w 6806982"/>
              <a:gd name="connsiteY2123" fmla="*/ 4162250 h 5343297"/>
              <a:gd name="connsiteX2124" fmla="*/ 1901619 w 6806982"/>
              <a:gd name="connsiteY2124" fmla="*/ 4187895 h 5343297"/>
              <a:gd name="connsiteX2125" fmla="*/ 1889288 w 6806982"/>
              <a:gd name="connsiteY2125" fmla="*/ 4212908 h 5343297"/>
              <a:gd name="connsiteX2126" fmla="*/ 1866378 w 6806982"/>
              <a:gd name="connsiteY2126" fmla="*/ 4229868 h 5343297"/>
              <a:gd name="connsiteX2127" fmla="*/ 1862023 w 6806982"/>
              <a:gd name="connsiteY2127" fmla="*/ 4269147 h 5343297"/>
              <a:gd name="connsiteX2128" fmla="*/ 1809996 w 6806982"/>
              <a:gd name="connsiteY2128" fmla="*/ 4307349 h 5343297"/>
              <a:gd name="connsiteX2129" fmla="*/ 1780133 w 6806982"/>
              <a:gd name="connsiteY2129" fmla="*/ 4373241 h 5343297"/>
              <a:gd name="connsiteX2130" fmla="*/ 1751766 w 6806982"/>
              <a:gd name="connsiteY2130" fmla="*/ 4380800 h 5343297"/>
              <a:gd name="connsiteX2131" fmla="*/ 1723399 w 6806982"/>
              <a:gd name="connsiteY2131" fmla="*/ 4388360 h 5343297"/>
              <a:gd name="connsiteX2132" fmla="*/ 1719715 w 6806982"/>
              <a:gd name="connsiteY2132" fmla="*/ 4421598 h 5343297"/>
              <a:gd name="connsiteX2133" fmla="*/ 1710651 w 6806982"/>
              <a:gd name="connsiteY2133" fmla="*/ 4420593 h 5343297"/>
              <a:gd name="connsiteX2134" fmla="*/ 1700578 w 6806982"/>
              <a:gd name="connsiteY2134" fmla="*/ 4414888 h 5343297"/>
              <a:gd name="connsiteX2135" fmla="*/ 1700574 w 6806982"/>
              <a:gd name="connsiteY2135" fmla="*/ 4401125 h 5343297"/>
              <a:gd name="connsiteX2136" fmla="*/ 1712319 w 6806982"/>
              <a:gd name="connsiteY2136" fmla="*/ 4377956 h 5343297"/>
              <a:gd name="connsiteX2137" fmla="*/ 1710218 w 6806982"/>
              <a:gd name="connsiteY2137" fmla="*/ 4365871 h 5343297"/>
              <a:gd name="connsiteX2138" fmla="*/ 1705599 w 6806982"/>
              <a:gd name="connsiteY2138" fmla="*/ 4355801 h 5343297"/>
              <a:gd name="connsiteX2139" fmla="*/ 1704594 w 6806982"/>
              <a:gd name="connsiteY2139" fmla="*/ 4364865 h 5343297"/>
              <a:gd name="connsiteX2140" fmla="*/ 1678161 w 6806982"/>
              <a:gd name="connsiteY2140" fmla="*/ 4382580 h 5343297"/>
              <a:gd name="connsiteX2141" fmla="*/ 1660289 w 6806982"/>
              <a:gd name="connsiteY2141" fmla="*/ 4405833 h 5343297"/>
              <a:gd name="connsiteX2142" fmla="*/ 1649255 w 6806982"/>
              <a:gd name="connsiteY2142" fmla="*/ 4419139 h 5343297"/>
              <a:gd name="connsiteX2143" fmla="*/ 1644517 w 6806982"/>
              <a:gd name="connsiteY2143" fmla="*/ 4437729 h 5343297"/>
              <a:gd name="connsiteX2144" fmla="*/ 1622027 w 6806982"/>
              <a:gd name="connsiteY2144" fmla="*/ 4447471 h 5343297"/>
              <a:gd name="connsiteX2145" fmla="*/ 1617582 w 6806982"/>
              <a:gd name="connsiteY2145" fmla="*/ 4463419 h 5343297"/>
              <a:gd name="connsiteX2146" fmla="*/ 1606591 w 6806982"/>
              <a:gd name="connsiteY2146" fmla="*/ 4476346 h 5343297"/>
              <a:gd name="connsiteX2147" fmla="*/ 1603911 w 6806982"/>
              <a:gd name="connsiteY2147" fmla="*/ 4500519 h 5343297"/>
              <a:gd name="connsiteX2148" fmla="*/ 1590819 w 6806982"/>
              <a:gd name="connsiteY2148" fmla="*/ 4508243 h 5343297"/>
              <a:gd name="connsiteX2149" fmla="*/ 1578445 w 6806982"/>
              <a:gd name="connsiteY2149" fmla="*/ 4533636 h 5343297"/>
              <a:gd name="connsiteX2150" fmla="*/ 1555244 w 6806982"/>
              <a:gd name="connsiteY2150" fmla="*/ 4553238 h 5343297"/>
              <a:gd name="connsiteX2151" fmla="*/ 1529694 w 6806982"/>
              <a:gd name="connsiteY2151" fmla="*/ 4583669 h 5343297"/>
              <a:gd name="connsiteX2152" fmla="*/ 1499864 w 6806982"/>
              <a:gd name="connsiteY2152" fmla="*/ 4611330 h 5343297"/>
              <a:gd name="connsiteX2153" fmla="*/ 1497097 w 6806982"/>
              <a:gd name="connsiteY2153" fmla="*/ 4625936 h 5343297"/>
              <a:gd name="connsiteX2154" fmla="*/ 1487784 w 6806982"/>
              <a:gd name="connsiteY2154" fmla="*/ 4637520 h 5343297"/>
              <a:gd name="connsiteX2155" fmla="*/ 1477131 w 6806982"/>
              <a:gd name="connsiteY2155" fmla="*/ 4664631 h 5343297"/>
              <a:gd name="connsiteX2156" fmla="*/ 1457916 w 6806982"/>
              <a:gd name="connsiteY2156" fmla="*/ 4686206 h 5343297"/>
              <a:gd name="connsiteX2157" fmla="*/ 1454729 w 6806982"/>
              <a:gd name="connsiteY2157" fmla="*/ 4694263 h 5343297"/>
              <a:gd name="connsiteX2158" fmla="*/ 1447512 w 6806982"/>
              <a:gd name="connsiteY2158" fmla="*/ 4697287 h 5343297"/>
              <a:gd name="connsiteX2159" fmla="*/ 1438782 w 6806982"/>
              <a:gd name="connsiteY2159" fmla="*/ 4693260 h 5343297"/>
              <a:gd name="connsiteX2160" fmla="*/ 1451197 w 6806982"/>
              <a:gd name="connsiteY2160" fmla="*/ 4664051 h 5343297"/>
              <a:gd name="connsiteX2161" fmla="*/ 1459377 w 6806982"/>
              <a:gd name="connsiteY2161" fmla="*/ 4652339 h 5343297"/>
              <a:gd name="connsiteX2162" fmla="*/ 1463276 w 6806982"/>
              <a:gd name="connsiteY2162" fmla="*/ 4637861 h 5343297"/>
              <a:gd name="connsiteX2163" fmla="*/ 1478378 w 6806982"/>
              <a:gd name="connsiteY2163" fmla="*/ 4612007 h 5343297"/>
              <a:gd name="connsiteX2164" fmla="*/ 1480134 w 6806982"/>
              <a:gd name="connsiteY2164" fmla="*/ 4589262 h 5343297"/>
              <a:gd name="connsiteX2165" fmla="*/ 1494484 w 6806982"/>
              <a:gd name="connsiteY2165" fmla="*/ 4577089 h 5343297"/>
              <a:gd name="connsiteX2166" fmla="*/ 1531725 w 6806982"/>
              <a:gd name="connsiteY2166" fmla="*/ 4475693 h 5343297"/>
              <a:gd name="connsiteX2167" fmla="*/ 1595155 w 6806982"/>
              <a:gd name="connsiteY2167" fmla="*/ 4386376 h 5343297"/>
              <a:gd name="connsiteX2168" fmla="*/ 1602870 w 6806982"/>
              <a:gd name="connsiteY2168" fmla="*/ 4358174 h 5343297"/>
              <a:gd name="connsiteX2169" fmla="*/ 1610584 w 6806982"/>
              <a:gd name="connsiteY2169" fmla="*/ 4329972 h 5343297"/>
              <a:gd name="connsiteX2170" fmla="*/ 1620655 w 6806982"/>
              <a:gd name="connsiteY2170" fmla="*/ 4325353 h 5343297"/>
              <a:gd name="connsiteX2171" fmla="*/ 1624681 w 6806982"/>
              <a:gd name="connsiteY2171" fmla="*/ 4313183 h 5343297"/>
              <a:gd name="connsiteX2172" fmla="*/ 1633111 w 6806982"/>
              <a:gd name="connsiteY2172" fmla="*/ 4292324 h 5343297"/>
              <a:gd name="connsiteX2173" fmla="*/ 1640787 w 6806982"/>
              <a:gd name="connsiteY2173" fmla="*/ 4278264 h 5343297"/>
              <a:gd name="connsiteX2174" fmla="*/ 1659245 w 6806982"/>
              <a:gd name="connsiteY2174" fmla="*/ 4249724 h 5343297"/>
              <a:gd name="connsiteX2175" fmla="*/ 1665708 w 6806982"/>
              <a:gd name="connsiteY2175" fmla="*/ 4245194 h 5343297"/>
              <a:gd name="connsiteX2176" fmla="*/ 1670027 w 6806982"/>
              <a:gd name="connsiteY2176" fmla="*/ 4229698 h 5343297"/>
              <a:gd name="connsiteX2177" fmla="*/ 1672678 w 6806982"/>
              <a:gd name="connsiteY2177" fmla="*/ 4218467 h 5343297"/>
              <a:gd name="connsiteX2178" fmla="*/ 1672329 w 6806982"/>
              <a:gd name="connsiteY2178" fmla="*/ 4214471 h 5343297"/>
              <a:gd name="connsiteX2179" fmla="*/ 1674618 w 6806982"/>
              <a:gd name="connsiteY2179" fmla="*/ 4208950 h 5343297"/>
              <a:gd name="connsiteX2180" fmla="*/ 1675892 w 6806982"/>
              <a:gd name="connsiteY2180" fmla="*/ 4183703 h 5343297"/>
              <a:gd name="connsiteX2181" fmla="*/ 1654831 w 6806982"/>
              <a:gd name="connsiteY2181" fmla="*/ 4208132 h 5343297"/>
              <a:gd name="connsiteX2182" fmla="*/ 1642333 w 6806982"/>
              <a:gd name="connsiteY2182" fmla="*/ 4238097 h 5343297"/>
              <a:gd name="connsiteX2183" fmla="*/ 1598698 w 6806982"/>
              <a:gd name="connsiteY2183" fmla="*/ 4273022 h 5343297"/>
              <a:gd name="connsiteX2184" fmla="*/ 1577426 w 6806982"/>
              <a:gd name="connsiteY2184" fmla="*/ 4289015 h 5343297"/>
              <a:gd name="connsiteX2185" fmla="*/ 1567483 w 6806982"/>
              <a:gd name="connsiteY2185" fmla="*/ 4306266 h 5343297"/>
              <a:gd name="connsiteX2186" fmla="*/ 1555397 w 6806982"/>
              <a:gd name="connsiteY2186" fmla="*/ 4304926 h 5343297"/>
              <a:gd name="connsiteX2187" fmla="*/ 1547219 w 6806982"/>
              <a:gd name="connsiteY2187" fmla="*/ 4323518 h 5343297"/>
              <a:gd name="connsiteX2188" fmla="*/ 1539291 w 6806982"/>
              <a:gd name="connsiteY2188" fmla="*/ 4339845 h 5343297"/>
              <a:gd name="connsiteX2189" fmla="*/ 1516130 w 6806982"/>
              <a:gd name="connsiteY2189" fmla="*/ 4355628 h 5343297"/>
              <a:gd name="connsiteX2190" fmla="*/ 1506724 w 6806982"/>
              <a:gd name="connsiteY2190" fmla="*/ 4330115 h 5343297"/>
              <a:gd name="connsiteX2191" fmla="*/ 1498665 w 6806982"/>
              <a:gd name="connsiteY2191" fmla="*/ 4320046 h 5343297"/>
              <a:gd name="connsiteX2192" fmla="*/ 1513134 w 6806982"/>
              <a:gd name="connsiteY2192" fmla="*/ 4286093 h 5343297"/>
              <a:gd name="connsiteX2193" fmla="*/ 1527855 w 6806982"/>
              <a:gd name="connsiteY2193" fmla="*/ 4249873 h 5343297"/>
              <a:gd name="connsiteX2194" fmla="*/ 1527812 w 6806982"/>
              <a:gd name="connsiteY2194" fmla="*/ 4246811 h 5343297"/>
              <a:gd name="connsiteX2195" fmla="*/ 1525504 w 6806982"/>
              <a:gd name="connsiteY2195" fmla="*/ 4243495 h 5343297"/>
              <a:gd name="connsiteX2196" fmla="*/ 1518414 w 6806982"/>
              <a:gd name="connsiteY2196" fmla="*/ 4252269 h 5343297"/>
              <a:gd name="connsiteX2197" fmla="*/ 1511073 w 6806982"/>
              <a:gd name="connsiteY2197" fmla="*/ 4263307 h 5343297"/>
              <a:gd name="connsiteX2198" fmla="*/ 1504025 w 6806982"/>
              <a:gd name="connsiteY2198" fmla="*/ 4271701 h 5343297"/>
              <a:gd name="connsiteX2199" fmla="*/ 1502643 w 6806982"/>
              <a:gd name="connsiteY2199" fmla="*/ 4284165 h 5343297"/>
              <a:gd name="connsiteX2200" fmla="*/ 1492950 w 6806982"/>
              <a:gd name="connsiteY2200" fmla="*/ 4288826 h 5343297"/>
              <a:gd name="connsiteX2201" fmla="*/ 1480194 w 6806982"/>
              <a:gd name="connsiteY2201" fmla="*/ 4293529 h 5343297"/>
              <a:gd name="connsiteX2202" fmla="*/ 1449643 w 6806982"/>
              <a:gd name="connsiteY2202" fmla="*/ 4293200 h 5343297"/>
              <a:gd name="connsiteX2203" fmla="*/ 1437899 w 6806982"/>
              <a:gd name="connsiteY2203" fmla="*/ 4316367 h 5343297"/>
              <a:gd name="connsiteX2204" fmla="*/ 1423800 w 6806982"/>
              <a:gd name="connsiteY2204" fmla="*/ 4322833 h 5343297"/>
              <a:gd name="connsiteX2205" fmla="*/ 1411716 w 6806982"/>
              <a:gd name="connsiteY2205" fmla="*/ 4331816 h 5343297"/>
              <a:gd name="connsiteX2206" fmla="*/ 1401603 w 6806982"/>
              <a:gd name="connsiteY2206" fmla="*/ 4333372 h 5343297"/>
              <a:gd name="connsiteX2207" fmla="*/ 1395268 w 6806982"/>
              <a:gd name="connsiteY2207" fmla="*/ 4342228 h 5343297"/>
              <a:gd name="connsiteX2208" fmla="*/ 1396950 w 6806982"/>
              <a:gd name="connsiteY2208" fmla="*/ 4354649 h 5343297"/>
              <a:gd name="connsiteX2209" fmla="*/ 1369756 w 6806982"/>
              <a:gd name="connsiteY2209" fmla="*/ 4351634 h 5343297"/>
              <a:gd name="connsiteX2210" fmla="*/ 1381333 w 6806982"/>
              <a:gd name="connsiteY2210" fmla="*/ 4326536 h 5343297"/>
              <a:gd name="connsiteX2211" fmla="*/ 1380825 w 6806982"/>
              <a:gd name="connsiteY2211" fmla="*/ 4306981 h 5343297"/>
              <a:gd name="connsiteX2212" fmla="*/ 1371760 w 6806982"/>
              <a:gd name="connsiteY2212" fmla="*/ 4309417 h 5343297"/>
              <a:gd name="connsiteX2213" fmla="*/ 1364711 w 6806982"/>
              <a:gd name="connsiteY2213" fmla="*/ 4314370 h 5343297"/>
              <a:gd name="connsiteX2214" fmla="*/ 1354648 w 6806982"/>
              <a:gd name="connsiteY2214" fmla="*/ 4349959 h 5343297"/>
              <a:gd name="connsiteX2215" fmla="*/ 1337196 w 6806982"/>
              <a:gd name="connsiteY2215" fmla="*/ 4369434 h 5343297"/>
              <a:gd name="connsiteX2216" fmla="*/ 1330067 w 6806982"/>
              <a:gd name="connsiteY2216" fmla="*/ 4392349 h 5343297"/>
              <a:gd name="connsiteX2217" fmla="*/ 1314377 w 6806982"/>
              <a:gd name="connsiteY2217" fmla="*/ 4409726 h 5343297"/>
              <a:gd name="connsiteX2218" fmla="*/ 1311696 w 6806982"/>
              <a:gd name="connsiteY2218" fmla="*/ 4433899 h 5343297"/>
              <a:gd name="connsiteX2219" fmla="*/ 1295925 w 6806982"/>
              <a:gd name="connsiteY2219" fmla="*/ 4465795 h 5343297"/>
              <a:gd name="connsiteX2220" fmla="*/ 1281741 w 6806982"/>
              <a:gd name="connsiteY2220" fmla="*/ 4466135 h 5343297"/>
              <a:gd name="connsiteX2221" fmla="*/ 1273099 w 6806982"/>
              <a:gd name="connsiteY2221" fmla="*/ 4478559 h 5343297"/>
              <a:gd name="connsiteX2222" fmla="*/ 1251955 w 6806982"/>
              <a:gd name="connsiteY2222" fmla="*/ 4503742 h 5343297"/>
              <a:gd name="connsiteX2223" fmla="*/ 1228787 w 6806982"/>
              <a:gd name="connsiteY2223" fmla="*/ 4491997 h 5343297"/>
              <a:gd name="connsiteX2224" fmla="*/ 1240487 w 6806982"/>
              <a:gd name="connsiteY2224" fmla="*/ 4458885 h 5343297"/>
              <a:gd name="connsiteX2225" fmla="*/ 1253952 w 6806982"/>
              <a:gd name="connsiteY2225" fmla="*/ 4430555 h 5343297"/>
              <a:gd name="connsiteX2226" fmla="*/ 1267713 w 6806982"/>
              <a:gd name="connsiteY2226" fmla="*/ 4416788 h 5343297"/>
              <a:gd name="connsiteX2227" fmla="*/ 1291927 w 6806982"/>
              <a:gd name="connsiteY2227" fmla="*/ 4419090 h 5343297"/>
              <a:gd name="connsiteX2228" fmla="*/ 1290204 w 6806982"/>
              <a:gd name="connsiteY2228" fmla="*/ 4407046 h 5343297"/>
              <a:gd name="connsiteX2229" fmla="*/ 1305640 w 6806982"/>
              <a:gd name="connsiteY2229" fmla="*/ 4378171 h 5343297"/>
              <a:gd name="connsiteX2230" fmla="*/ 1293554 w 6806982"/>
              <a:gd name="connsiteY2230" fmla="*/ 4376831 h 5343297"/>
              <a:gd name="connsiteX2231" fmla="*/ 1307315 w 6806982"/>
              <a:gd name="connsiteY2231" fmla="*/ 4363063 h 5343297"/>
              <a:gd name="connsiteX2232" fmla="*/ 1310665 w 6806982"/>
              <a:gd name="connsiteY2232" fmla="*/ 4332848 h 5343297"/>
              <a:gd name="connsiteX2233" fmla="*/ 1333491 w 6806982"/>
              <a:gd name="connsiteY2233" fmla="*/ 4320084 h 5343297"/>
              <a:gd name="connsiteX2234" fmla="*/ 1336506 w 6806982"/>
              <a:gd name="connsiteY2234" fmla="*/ 4292891 h 5343297"/>
              <a:gd name="connsiteX2235" fmla="*/ 1360337 w 6806982"/>
              <a:gd name="connsiteY2235" fmla="*/ 4271063 h 5343297"/>
              <a:gd name="connsiteX2236" fmla="*/ 1372081 w 6806982"/>
              <a:gd name="connsiteY2236" fmla="*/ 4247896 h 5343297"/>
              <a:gd name="connsiteX2237" fmla="*/ 1363791 w 6806982"/>
              <a:gd name="connsiteY2237" fmla="*/ 4237322 h 5343297"/>
              <a:gd name="connsiteX2238" fmla="*/ 1365033 w 6806982"/>
              <a:gd name="connsiteY2238" fmla="*/ 4227325 h 5343297"/>
              <a:gd name="connsiteX2239" fmla="*/ 1353818 w 6806982"/>
              <a:gd name="connsiteY2239" fmla="*/ 4222284 h 5343297"/>
              <a:gd name="connsiteX2240" fmla="*/ 1345295 w 6806982"/>
              <a:gd name="connsiteY2240" fmla="*/ 4212928 h 5343297"/>
              <a:gd name="connsiteX2241" fmla="*/ 1336827 w 6806982"/>
              <a:gd name="connsiteY2241" fmla="*/ 4247929 h 5343297"/>
              <a:gd name="connsiteX2242" fmla="*/ 1319796 w 6806982"/>
              <a:gd name="connsiteY2242" fmla="*/ 4277391 h 5343297"/>
              <a:gd name="connsiteX2243" fmla="*/ 1307368 w 6806982"/>
              <a:gd name="connsiteY2243" fmla="*/ 4251544 h 5343297"/>
              <a:gd name="connsiteX2244" fmla="*/ 1319595 w 6806982"/>
              <a:gd name="connsiteY2244" fmla="*/ 4222778 h 5343297"/>
              <a:gd name="connsiteX2245" fmla="*/ 1289115 w 6806982"/>
              <a:gd name="connsiteY2245" fmla="*/ 4237980 h 5343297"/>
              <a:gd name="connsiteX2246" fmla="*/ 1271033 w 6806982"/>
              <a:gd name="connsiteY2246" fmla="*/ 4259250 h 5343297"/>
              <a:gd name="connsiteX2247" fmla="*/ 1241170 w 6806982"/>
              <a:gd name="connsiteY2247" fmla="*/ 4325143 h 5343297"/>
              <a:gd name="connsiteX2248" fmla="*/ 1231214 w 6806982"/>
              <a:gd name="connsiteY2248" fmla="*/ 4327796 h 5343297"/>
              <a:gd name="connsiteX2249" fmla="*/ 1227823 w 6806982"/>
              <a:gd name="connsiteY2249" fmla="*/ 4334486 h 5343297"/>
              <a:gd name="connsiteX2250" fmla="*/ 1230844 w 6806982"/>
              <a:gd name="connsiteY2250" fmla="*/ 4334821 h 5343297"/>
              <a:gd name="connsiteX2251" fmla="*/ 1223126 w 6806982"/>
              <a:gd name="connsiteY2251" fmla="*/ 4349258 h 5343297"/>
              <a:gd name="connsiteX2252" fmla="*/ 1215408 w 6806982"/>
              <a:gd name="connsiteY2252" fmla="*/ 4363696 h 5343297"/>
              <a:gd name="connsiteX2253" fmla="*/ 1212516 w 6806982"/>
              <a:gd name="connsiteY2253" fmla="*/ 4375993 h 5343297"/>
              <a:gd name="connsiteX2254" fmla="*/ 1201312 w 6806982"/>
              <a:gd name="connsiteY2254" fmla="*/ 4380485 h 5343297"/>
              <a:gd name="connsiteX2255" fmla="*/ 1197120 w 6806982"/>
              <a:gd name="connsiteY2255" fmla="*/ 4397608 h 5343297"/>
              <a:gd name="connsiteX2256" fmla="*/ 1180837 w 6806982"/>
              <a:gd name="connsiteY2256" fmla="*/ 4399626 h 5343297"/>
              <a:gd name="connsiteX2257" fmla="*/ 1177151 w 6806982"/>
              <a:gd name="connsiteY2257" fmla="*/ 4432863 h 5343297"/>
              <a:gd name="connsiteX2258" fmla="*/ 1162715 w 6806982"/>
              <a:gd name="connsiteY2258" fmla="*/ 4425145 h 5343297"/>
              <a:gd name="connsiteX2259" fmla="*/ 1139895 w 6806982"/>
              <a:gd name="connsiteY2259" fmla="*/ 4465437 h 5343297"/>
              <a:gd name="connsiteX2260" fmla="*/ 1145268 w 6806982"/>
              <a:gd name="connsiteY2260" fmla="*/ 4472150 h 5343297"/>
              <a:gd name="connsiteX2261" fmla="*/ 1132178 w 6806982"/>
              <a:gd name="connsiteY2261" fmla="*/ 4479874 h 5343297"/>
              <a:gd name="connsiteX2262" fmla="*/ 1124795 w 6806982"/>
              <a:gd name="connsiteY2262" fmla="*/ 4491290 h 5343297"/>
              <a:gd name="connsiteX2263" fmla="*/ 1131514 w 6806982"/>
              <a:gd name="connsiteY2263" fmla="*/ 4513447 h 5343297"/>
              <a:gd name="connsiteX2264" fmla="*/ 1125812 w 6806982"/>
              <a:gd name="connsiteY2264" fmla="*/ 4537283 h 5343297"/>
              <a:gd name="connsiteX2265" fmla="*/ 1112385 w 6806982"/>
              <a:gd name="connsiteY2265" fmla="*/ 4548029 h 5343297"/>
              <a:gd name="connsiteX2266" fmla="*/ 1089895 w 6806982"/>
              <a:gd name="connsiteY2266" fmla="*/ 4557770 h 5343297"/>
              <a:gd name="connsiteX2267" fmla="*/ 1091570 w 6806982"/>
              <a:gd name="connsiteY2267" fmla="*/ 4542663 h 5343297"/>
              <a:gd name="connsiteX2268" fmla="*/ 1082171 w 6806982"/>
              <a:gd name="connsiteY2268" fmla="*/ 4544679 h 5343297"/>
              <a:gd name="connsiteX2269" fmla="*/ 1070677 w 6806982"/>
              <a:gd name="connsiteY2269" fmla="*/ 4565581 h 5343297"/>
              <a:gd name="connsiteX2270" fmla="*/ 1059686 w 6806982"/>
              <a:gd name="connsiteY2270" fmla="*/ 4581949 h 5343297"/>
              <a:gd name="connsiteX2271" fmla="*/ 1057377 w 6806982"/>
              <a:gd name="connsiteY2271" fmla="*/ 4578635 h 5343297"/>
              <a:gd name="connsiteX2272" fmla="*/ 1057334 w 6806982"/>
              <a:gd name="connsiteY2272" fmla="*/ 4575571 h 5343297"/>
              <a:gd name="connsiteX2273" fmla="*/ 1049191 w 6806982"/>
              <a:gd name="connsiteY2273" fmla="*/ 4566257 h 5343297"/>
              <a:gd name="connsiteX2274" fmla="*/ 1059679 w 6806982"/>
              <a:gd name="connsiteY2274" fmla="*/ 4554420 h 5343297"/>
              <a:gd name="connsiteX2275" fmla="*/ 1050608 w 6806982"/>
              <a:gd name="connsiteY2275" fmla="*/ 4525887 h 5343297"/>
              <a:gd name="connsiteX2276" fmla="*/ 1065039 w 6806982"/>
              <a:gd name="connsiteY2276" fmla="*/ 4506076 h 5343297"/>
              <a:gd name="connsiteX2277" fmla="*/ 1044893 w 6806982"/>
              <a:gd name="connsiteY2277" fmla="*/ 4494666 h 5343297"/>
              <a:gd name="connsiteX2278" fmla="*/ 1031262 w 6806982"/>
              <a:gd name="connsiteY2278" fmla="*/ 4521065 h 5343297"/>
              <a:gd name="connsiteX2279" fmla="*/ 1017379 w 6806982"/>
              <a:gd name="connsiteY2279" fmla="*/ 4549730 h 5343297"/>
              <a:gd name="connsiteX2280" fmla="*/ 987885 w 6806982"/>
              <a:gd name="connsiteY2280" fmla="*/ 4584694 h 5343297"/>
              <a:gd name="connsiteX2281" fmla="*/ 960658 w 6806982"/>
              <a:gd name="connsiteY2281" fmla="*/ 4619909 h 5343297"/>
              <a:gd name="connsiteX2282" fmla="*/ 948410 w 6806982"/>
              <a:gd name="connsiteY2282" fmla="*/ 4647609 h 5343297"/>
              <a:gd name="connsiteX2283" fmla="*/ 928104 w 6806982"/>
              <a:gd name="connsiteY2283" fmla="*/ 4665239 h 5343297"/>
              <a:gd name="connsiteX2284" fmla="*/ 931171 w 6806982"/>
              <a:gd name="connsiteY2284" fmla="*/ 4678961 h 5343297"/>
              <a:gd name="connsiteX2285" fmla="*/ 934488 w 6806982"/>
              <a:gd name="connsiteY2285" fmla="*/ 4690417 h 5343297"/>
              <a:gd name="connsiteX2286" fmla="*/ 937634 w 6806982"/>
              <a:gd name="connsiteY2286" fmla="*/ 4686177 h 5343297"/>
              <a:gd name="connsiteX2287" fmla="*/ 938515 w 6806982"/>
              <a:gd name="connsiteY2287" fmla="*/ 4681686 h 5343297"/>
              <a:gd name="connsiteX2288" fmla="*/ 974468 w 6806982"/>
              <a:gd name="connsiteY2288" fmla="*/ 4633292 h 5343297"/>
              <a:gd name="connsiteX2289" fmla="*/ 1001607 w 6806982"/>
              <a:gd name="connsiteY2289" fmla="*/ 4581627 h 5343297"/>
              <a:gd name="connsiteX2290" fmla="*/ 1016715 w 6806982"/>
              <a:gd name="connsiteY2290" fmla="*/ 4583302 h 5343297"/>
              <a:gd name="connsiteX2291" fmla="*/ 1040677 w 6806982"/>
              <a:gd name="connsiteY2291" fmla="*/ 4587871 h 5343297"/>
              <a:gd name="connsiteX2292" fmla="*/ 1054318 w 6806982"/>
              <a:gd name="connsiteY2292" fmla="*/ 4602766 h 5343297"/>
              <a:gd name="connsiteX2293" fmla="*/ 1040437 w 6806982"/>
              <a:gd name="connsiteY2293" fmla="*/ 4641754 h 5343297"/>
              <a:gd name="connsiteX2294" fmla="*/ 1015728 w 6806982"/>
              <a:gd name="connsiteY2294" fmla="*/ 4674954 h 5343297"/>
              <a:gd name="connsiteX2295" fmla="*/ 1018083 w 6806982"/>
              <a:gd name="connsiteY2295" fmla="*/ 4695097 h 5343297"/>
              <a:gd name="connsiteX2296" fmla="*/ 1020438 w 6806982"/>
              <a:gd name="connsiteY2296" fmla="*/ 4715239 h 5343297"/>
              <a:gd name="connsiteX2297" fmla="*/ 999958 w 6806982"/>
              <a:gd name="connsiteY2297" fmla="*/ 4706851 h 5343297"/>
              <a:gd name="connsiteX2298" fmla="*/ 993585 w 6806982"/>
              <a:gd name="connsiteY2298" fmla="*/ 4736732 h 5343297"/>
              <a:gd name="connsiteX2299" fmla="*/ 978149 w 6806982"/>
              <a:gd name="connsiteY2299" fmla="*/ 4765607 h 5343297"/>
              <a:gd name="connsiteX2300" fmla="*/ 965387 w 6806982"/>
              <a:gd name="connsiteY2300" fmla="*/ 4742781 h 5343297"/>
              <a:gd name="connsiteX2301" fmla="*/ 977466 w 6806982"/>
              <a:gd name="connsiteY2301" fmla="*/ 4716592 h 5343297"/>
              <a:gd name="connsiteX2302" fmla="*/ 972304 w 6806982"/>
              <a:gd name="connsiteY2302" fmla="*/ 4711432 h 5343297"/>
              <a:gd name="connsiteX2303" fmla="*/ 969406 w 6806982"/>
              <a:gd name="connsiteY2303" fmla="*/ 4706523 h 5343297"/>
              <a:gd name="connsiteX2304" fmla="*/ 977925 w 6806982"/>
              <a:gd name="connsiteY2304" fmla="*/ 4702114 h 5343297"/>
              <a:gd name="connsiteX2305" fmla="*/ 988205 w 6806982"/>
              <a:gd name="connsiteY2305" fmla="*/ 4702490 h 5343297"/>
              <a:gd name="connsiteX2306" fmla="*/ 1012030 w 6806982"/>
              <a:gd name="connsiteY2306" fmla="*/ 4653133 h 5343297"/>
              <a:gd name="connsiteX2307" fmla="*/ 1010350 w 6806982"/>
              <a:gd name="connsiteY2307" fmla="*/ 4640712 h 5343297"/>
              <a:gd name="connsiteX2308" fmla="*/ 999938 w 6806982"/>
              <a:gd name="connsiteY2308" fmla="*/ 4624264 h 5343297"/>
              <a:gd name="connsiteX2309" fmla="*/ 983155 w 6806982"/>
              <a:gd name="connsiteY2309" fmla="*/ 4637696 h 5343297"/>
              <a:gd name="connsiteX2310" fmla="*/ 967055 w 6806982"/>
              <a:gd name="connsiteY2310" fmla="*/ 4700145 h 5343297"/>
              <a:gd name="connsiteX2311" fmla="*/ 937436 w 6806982"/>
              <a:gd name="connsiteY2311" fmla="*/ 4732799 h 5343297"/>
              <a:gd name="connsiteX2312" fmla="*/ 916379 w 6806982"/>
              <a:gd name="connsiteY2312" fmla="*/ 4770993 h 5343297"/>
              <a:gd name="connsiteX2313" fmla="*/ 906230 w 6806982"/>
              <a:gd name="connsiteY2313" fmla="*/ 4800455 h 5343297"/>
              <a:gd name="connsiteX2314" fmla="*/ 891550 w 6806982"/>
              <a:gd name="connsiteY2314" fmla="*/ 4829414 h 5343297"/>
              <a:gd name="connsiteX2315" fmla="*/ 847579 w 6806982"/>
              <a:gd name="connsiteY2315" fmla="*/ 4867360 h 5343297"/>
              <a:gd name="connsiteX2316" fmla="*/ 819728 w 6806982"/>
              <a:gd name="connsiteY2316" fmla="*/ 4925447 h 5343297"/>
              <a:gd name="connsiteX2317" fmla="*/ 812468 w 6806982"/>
              <a:gd name="connsiteY2317" fmla="*/ 4925406 h 5343297"/>
              <a:gd name="connsiteX2318" fmla="*/ 806971 w 6806982"/>
              <a:gd name="connsiteY2318" fmla="*/ 4930149 h 5343297"/>
              <a:gd name="connsiteX2319" fmla="*/ 811212 w 6806982"/>
              <a:gd name="connsiteY2319" fmla="*/ 4936737 h 5343297"/>
              <a:gd name="connsiteX2320" fmla="*/ 817717 w 6806982"/>
              <a:gd name="connsiteY2320" fmla="*/ 4943575 h 5343297"/>
              <a:gd name="connsiteX2321" fmla="*/ 782470 w 6806982"/>
              <a:gd name="connsiteY2321" fmla="*/ 4958020 h 5343297"/>
              <a:gd name="connsiteX2322" fmla="*/ 761320 w 6806982"/>
              <a:gd name="connsiteY2322" fmla="*/ 4955675 h 5343297"/>
              <a:gd name="connsiteX2323" fmla="*/ 770208 w 6806982"/>
              <a:gd name="connsiteY2323" fmla="*/ 4923779 h 5343297"/>
              <a:gd name="connsiteX2324" fmla="*/ 776073 w 6806982"/>
              <a:gd name="connsiteY2324" fmla="*/ 4877785 h 5343297"/>
              <a:gd name="connsiteX2325" fmla="*/ 755012 w 6806982"/>
              <a:gd name="connsiteY2325" fmla="*/ 4902213 h 5343297"/>
              <a:gd name="connsiteX2326" fmla="*/ 742514 w 6806982"/>
              <a:gd name="connsiteY2326" fmla="*/ 4932179 h 5343297"/>
              <a:gd name="connsiteX2327" fmla="*/ 698879 w 6806982"/>
              <a:gd name="connsiteY2327" fmla="*/ 4967104 h 5343297"/>
              <a:gd name="connsiteX2328" fmla="*/ 677607 w 6806982"/>
              <a:gd name="connsiteY2328" fmla="*/ 4983097 h 5343297"/>
              <a:gd name="connsiteX2329" fmla="*/ 667665 w 6806982"/>
              <a:gd name="connsiteY2329" fmla="*/ 5000348 h 5343297"/>
              <a:gd name="connsiteX2330" fmla="*/ 655579 w 6806982"/>
              <a:gd name="connsiteY2330" fmla="*/ 4999008 h 5343297"/>
              <a:gd name="connsiteX2331" fmla="*/ 647400 w 6806982"/>
              <a:gd name="connsiteY2331" fmla="*/ 5017600 h 5343297"/>
              <a:gd name="connsiteX2332" fmla="*/ 639473 w 6806982"/>
              <a:gd name="connsiteY2332" fmla="*/ 5033926 h 5343297"/>
              <a:gd name="connsiteX2333" fmla="*/ 616310 w 6806982"/>
              <a:gd name="connsiteY2333" fmla="*/ 5049710 h 5343297"/>
              <a:gd name="connsiteX2334" fmla="*/ 606905 w 6806982"/>
              <a:gd name="connsiteY2334" fmla="*/ 5024197 h 5343297"/>
              <a:gd name="connsiteX2335" fmla="*/ 598846 w 6806982"/>
              <a:gd name="connsiteY2335" fmla="*/ 5014128 h 5343297"/>
              <a:gd name="connsiteX2336" fmla="*/ 613316 w 6806982"/>
              <a:gd name="connsiteY2336" fmla="*/ 4980175 h 5343297"/>
              <a:gd name="connsiteX2337" fmla="*/ 628037 w 6806982"/>
              <a:gd name="connsiteY2337" fmla="*/ 4943955 h 5343297"/>
              <a:gd name="connsiteX2338" fmla="*/ 627993 w 6806982"/>
              <a:gd name="connsiteY2338" fmla="*/ 4940893 h 5343297"/>
              <a:gd name="connsiteX2339" fmla="*/ 625685 w 6806982"/>
              <a:gd name="connsiteY2339" fmla="*/ 4937577 h 5343297"/>
              <a:gd name="connsiteX2340" fmla="*/ 618595 w 6806982"/>
              <a:gd name="connsiteY2340" fmla="*/ 4946350 h 5343297"/>
              <a:gd name="connsiteX2341" fmla="*/ 611254 w 6806982"/>
              <a:gd name="connsiteY2341" fmla="*/ 4957389 h 5343297"/>
              <a:gd name="connsiteX2342" fmla="*/ 604206 w 6806982"/>
              <a:gd name="connsiteY2342" fmla="*/ 4965783 h 5343297"/>
              <a:gd name="connsiteX2343" fmla="*/ 602823 w 6806982"/>
              <a:gd name="connsiteY2343" fmla="*/ 4978247 h 5343297"/>
              <a:gd name="connsiteX2344" fmla="*/ 593131 w 6806982"/>
              <a:gd name="connsiteY2344" fmla="*/ 4982908 h 5343297"/>
              <a:gd name="connsiteX2345" fmla="*/ 580375 w 6806982"/>
              <a:gd name="connsiteY2345" fmla="*/ 4987611 h 5343297"/>
              <a:gd name="connsiteX2346" fmla="*/ 549824 w 6806982"/>
              <a:gd name="connsiteY2346" fmla="*/ 4987282 h 5343297"/>
              <a:gd name="connsiteX2347" fmla="*/ 538079 w 6806982"/>
              <a:gd name="connsiteY2347" fmla="*/ 5010449 h 5343297"/>
              <a:gd name="connsiteX2348" fmla="*/ 523982 w 6806982"/>
              <a:gd name="connsiteY2348" fmla="*/ 5016915 h 5343297"/>
              <a:gd name="connsiteX2349" fmla="*/ 511897 w 6806982"/>
              <a:gd name="connsiteY2349" fmla="*/ 5025898 h 5343297"/>
              <a:gd name="connsiteX2350" fmla="*/ 501783 w 6806982"/>
              <a:gd name="connsiteY2350" fmla="*/ 5027454 h 5343297"/>
              <a:gd name="connsiteX2351" fmla="*/ 495449 w 6806982"/>
              <a:gd name="connsiteY2351" fmla="*/ 5036310 h 5343297"/>
              <a:gd name="connsiteX2352" fmla="*/ 497130 w 6806982"/>
              <a:gd name="connsiteY2352" fmla="*/ 5048731 h 5343297"/>
              <a:gd name="connsiteX2353" fmla="*/ 469937 w 6806982"/>
              <a:gd name="connsiteY2353" fmla="*/ 5045716 h 5343297"/>
              <a:gd name="connsiteX2354" fmla="*/ 481514 w 6806982"/>
              <a:gd name="connsiteY2354" fmla="*/ 5020618 h 5343297"/>
              <a:gd name="connsiteX2355" fmla="*/ 481006 w 6806982"/>
              <a:gd name="connsiteY2355" fmla="*/ 5001063 h 5343297"/>
              <a:gd name="connsiteX2356" fmla="*/ 471941 w 6806982"/>
              <a:gd name="connsiteY2356" fmla="*/ 5003499 h 5343297"/>
              <a:gd name="connsiteX2357" fmla="*/ 464893 w 6806982"/>
              <a:gd name="connsiteY2357" fmla="*/ 5008452 h 5343297"/>
              <a:gd name="connsiteX2358" fmla="*/ 454829 w 6806982"/>
              <a:gd name="connsiteY2358" fmla="*/ 5044041 h 5343297"/>
              <a:gd name="connsiteX2359" fmla="*/ 437377 w 6806982"/>
              <a:gd name="connsiteY2359" fmla="*/ 5063516 h 5343297"/>
              <a:gd name="connsiteX2360" fmla="*/ 430248 w 6806982"/>
              <a:gd name="connsiteY2360" fmla="*/ 5086431 h 5343297"/>
              <a:gd name="connsiteX2361" fmla="*/ 414558 w 6806982"/>
              <a:gd name="connsiteY2361" fmla="*/ 5103808 h 5343297"/>
              <a:gd name="connsiteX2362" fmla="*/ 411878 w 6806982"/>
              <a:gd name="connsiteY2362" fmla="*/ 5127981 h 5343297"/>
              <a:gd name="connsiteX2363" fmla="*/ 396106 w 6806982"/>
              <a:gd name="connsiteY2363" fmla="*/ 5159877 h 5343297"/>
              <a:gd name="connsiteX2364" fmla="*/ 381922 w 6806982"/>
              <a:gd name="connsiteY2364" fmla="*/ 5160217 h 5343297"/>
              <a:gd name="connsiteX2365" fmla="*/ 373280 w 6806982"/>
              <a:gd name="connsiteY2365" fmla="*/ 5172640 h 5343297"/>
              <a:gd name="connsiteX2366" fmla="*/ 352136 w 6806982"/>
              <a:gd name="connsiteY2366" fmla="*/ 5197824 h 5343297"/>
              <a:gd name="connsiteX2367" fmla="*/ 328969 w 6806982"/>
              <a:gd name="connsiteY2367" fmla="*/ 5186079 h 5343297"/>
              <a:gd name="connsiteX2368" fmla="*/ 340668 w 6806982"/>
              <a:gd name="connsiteY2368" fmla="*/ 5152967 h 5343297"/>
              <a:gd name="connsiteX2369" fmla="*/ 354134 w 6806982"/>
              <a:gd name="connsiteY2369" fmla="*/ 5124637 h 5343297"/>
              <a:gd name="connsiteX2370" fmla="*/ 367895 w 6806982"/>
              <a:gd name="connsiteY2370" fmla="*/ 5110870 h 5343297"/>
              <a:gd name="connsiteX2371" fmla="*/ 392108 w 6806982"/>
              <a:gd name="connsiteY2371" fmla="*/ 5113172 h 5343297"/>
              <a:gd name="connsiteX2372" fmla="*/ 390385 w 6806982"/>
              <a:gd name="connsiteY2372" fmla="*/ 5101128 h 5343297"/>
              <a:gd name="connsiteX2373" fmla="*/ 405821 w 6806982"/>
              <a:gd name="connsiteY2373" fmla="*/ 5072253 h 5343297"/>
              <a:gd name="connsiteX2374" fmla="*/ 393735 w 6806982"/>
              <a:gd name="connsiteY2374" fmla="*/ 5070913 h 5343297"/>
              <a:gd name="connsiteX2375" fmla="*/ 407496 w 6806982"/>
              <a:gd name="connsiteY2375" fmla="*/ 5057145 h 5343297"/>
              <a:gd name="connsiteX2376" fmla="*/ 410845 w 6806982"/>
              <a:gd name="connsiteY2376" fmla="*/ 5026930 h 5343297"/>
              <a:gd name="connsiteX2377" fmla="*/ 433672 w 6806982"/>
              <a:gd name="connsiteY2377" fmla="*/ 5014166 h 5343297"/>
              <a:gd name="connsiteX2378" fmla="*/ 436687 w 6806982"/>
              <a:gd name="connsiteY2378" fmla="*/ 4986973 h 5343297"/>
              <a:gd name="connsiteX2379" fmla="*/ 460517 w 6806982"/>
              <a:gd name="connsiteY2379" fmla="*/ 4965145 h 5343297"/>
              <a:gd name="connsiteX2380" fmla="*/ 472262 w 6806982"/>
              <a:gd name="connsiteY2380" fmla="*/ 4941978 h 5343297"/>
              <a:gd name="connsiteX2381" fmla="*/ 466632 w 6806982"/>
              <a:gd name="connsiteY2381" fmla="*/ 4910002 h 5343297"/>
              <a:gd name="connsiteX2382" fmla="*/ 479633 w 6806982"/>
              <a:gd name="connsiteY2382" fmla="*/ 4875505 h 5343297"/>
              <a:gd name="connsiteX2383" fmla="*/ 490790 w 6806982"/>
              <a:gd name="connsiteY2383" fmla="*/ 4857624 h 5343297"/>
              <a:gd name="connsiteX2384" fmla="*/ 493387 w 6806982"/>
              <a:gd name="connsiteY2384" fmla="*/ 4834208 h 5343297"/>
              <a:gd name="connsiteX2385" fmla="*/ 503919 w 6806982"/>
              <a:gd name="connsiteY2385" fmla="*/ 4825434 h 5343297"/>
              <a:gd name="connsiteX2386" fmla="*/ 508154 w 6806982"/>
              <a:gd name="connsiteY2386" fmla="*/ 4811375 h 5343297"/>
              <a:gd name="connsiteX2387" fmla="*/ 503619 w 6806982"/>
              <a:gd name="connsiteY2387" fmla="*/ 4797108 h 5343297"/>
              <a:gd name="connsiteX2388" fmla="*/ 499083 w 6806982"/>
              <a:gd name="connsiteY2388" fmla="*/ 4782842 h 5343297"/>
              <a:gd name="connsiteX2389" fmla="*/ 479827 w 6806982"/>
              <a:gd name="connsiteY2389" fmla="*/ 4808234 h 5343297"/>
              <a:gd name="connsiteX2390" fmla="*/ 462838 w 6806982"/>
              <a:gd name="connsiteY2390" fmla="*/ 4833879 h 5343297"/>
              <a:gd name="connsiteX2391" fmla="*/ 450506 w 6806982"/>
              <a:gd name="connsiteY2391" fmla="*/ 4858893 h 5343297"/>
              <a:gd name="connsiteX2392" fmla="*/ 427597 w 6806982"/>
              <a:gd name="connsiteY2392" fmla="*/ 4875852 h 5343297"/>
              <a:gd name="connsiteX2393" fmla="*/ 423242 w 6806982"/>
              <a:gd name="connsiteY2393" fmla="*/ 4915132 h 5343297"/>
              <a:gd name="connsiteX2394" fmla="*/ 371214 w 6806982"/>
              <a:gd name="connsiteY2394" fmla="*/ 4953332 h 5343297"/>
              <a:gd name="connsiteX2395" fmla="*/ 341351 w 6806982"/>
              <a:gd name="connsiteY2395" fmla="*/ 5019225 h 5343297"/>
              <a:gd name="connsiteX2396" fmla="*/ 312984 w 6806982"/>
              <a:gd name="connsiteY2396" fmla="*/ 5026785 h 5343297"/>
              <a:gd name="connsiteX2397" fmla="*/ 284617 w 6806982"/>
              <a:gd name="connsiteY2397" fmla="*/ 5034345 h 5343297"/>
              <a:gd name="connsiteX2398" fmla="*/ 280933 w 6806982"/>
              <a:gd name="connsiteY2398" fmla="*/ 5067582 h 5343297"/>
              <a:gd name="connsiteX2399" fmla="*/ 271868 w 6806982"/>
              <a:gd name="connsiteY2399" fmla="*/ 5066577 h 5343297"/>
              <a:gd name="connsiteX2400" fmla="*/ 261796 w 6806982"/>
              <a:gd name="connsiteY2400" fmla="*/ 5060872 h 5343297"/>
              <a:gd name="connsiteX2401" fmla="*/ 261791 w 6806982"/>
              <a:gd name="connsiteY2401" fmla="*/ 5047108 h 5343297"/>
              <a:gd name="connsiteX2402" fmla="*/ 273537 w 6806982"/>
              <a:gd name="connsiteY2402" fmla="*/ 5023940 h 5343297"/>
              <a:gd name="connsiteX2403" fmla="*/ 271436 w 6806982"/>
              <a:gd name="connsiteY2403" fmla="*/ 5011855 h 5343297"/>
              <a:gd name="connsiteX2404" fmla="*/ 266817 w 6806982"/>
              <a:gd name="connsiteY2404" fmla="*/ 5001785 h 5343297"/>
              <a:gd name="connsiteX2405" fmla="*/ 265812 w 6806982"/>
              <a:gd name="connsiteY2405" fmla="*/ 5010849 h 5343297"/>
              <a:gd name="connsiteX2406" fmla="*/ 239378 w 6806982"/>
              <a:gd name="connsiteY2406" fmla="*/ 5028564 h 5343297"/>
              <a:gd name="connsiteX2407" fmla="*/ 221507 w 6806982"/>
              <a:gd name="connsiteY2407" fmla="*/ 5051817 h 5343297"/>
              <a:gd name="connsiteX2408" fmla="*/ 210473 w 6806982"/>
              <a:gd name="connsiteY2408" fmla="*/ 5065123 h 5343297"/>
              <a:gd name="connsiteX2409" fmla="*/ 205735 w 6806982"/>
              <a:gd name="connsiteY2409" fmla="*/ 5083714 h 5343297"/>
              <a:gd name="connsiteX2410" fmla="*/ 183245 w 6806982"/>
              <a:gd name="connsiteY2410" fmla="*/ 5093456 h 5343297"/>
              <a:gd name="connsiteX2411" fmla="*/ 178801 w 6806982"/>
              <a:gd name="connsiteY2411" fmla="*/ 5109403 h 5343297"/>
              <a:gd name="connsiteX2412" fmla="*/ 167809 w 6806982"/>
              <a:gd name="connsiteY2412" fmla="*/ 5122330 h 5343297"/>
              <a:gd name="connsiteX2413" fmla="*/ 165129 w 6806982"/>
              <a:gd name="connsiteY2413" fmla="*/ 5146503 h 5343297"/>
              <a:gd name="connsiteX2414" fmla="*/ 152037 w 6806982"/>
              <a:gd name="connsiteY2414" fmla="*/ 5154228 h 5343297"/>
              <a:gd name="connsiteX2415" fmla="*/ 139663 w 6806982"/>
              <a:gd name="connsiteY2415" fmla="*/ 5179620 h 5343297"/>
              <a:gd name="connsiteX2416" fmla="*/ 116462 w 6806982"/>
              <a:gd name="connsiteY2416" fmla="*/ 5199222 h 5343297"/>
              <a:gd name="connsiteX2417" fmla="*/ 90912 w 6806982"/>
              <a:gd name="connsiteY2417" fmla="*/ 5229653 h 5343297"/>
              <a:gd name="connsiteX2418" fmla="*/ 61082 w 6806982"/>
              <a:gd name="connsiteY2418" fmla="*/ 5257314 h 5343297"/>
              <a:gd name="connsiteX2419" fmla="*/ 58315 w 6806982"/>
              <a:gd name="connsiteY2419" fmla="*/ 5271919 h 5343297"/>
              <a:gd name="connsiteX2420" fmla="*/ 49002 w 6806982"/>
              <a:gd name="connsiteY2420" fmla="*/ 5283504 h 5343297"/>
              <a:gd name="connsiteX2421" fmla="*/ 38349 w 6806982"/>
              <a:gd name="connsiteY2421" fmla="*/ 5310615 h 5343297"/>
              <a:gd name="connsiteX2422" fmla="*/ 19134 w 6806982"/>
              <a:gd name="connsiteY2422" fmla="*/ 5332190 h 5343297"/>
              <a:gd name="connsiteX2423" fmla="*/ 15947 w 6806982"/>
              <a:gd name="connsiteY2423" fmla="*/ 5340248 h 5343297"/>
              <a:gd name="connsiteX2424" fmla="*/ 8730 w 6806982"/>
              <a:gd name="connsiteY2424" fmla="*/ 5343271 h 5343297"/>
              <a:gd name="connsiteX2425" fmla="*/ 0 w 6806982"/>
              <a:gd name="connsiteY2425" fmla="*/ 5339244 h 5343297"/>
              <a:gd name="connsiteX2426" fmla="*/ 12415 w 6806982"/>
              <a:gd name="connsiteY2426" fmla="*/ 5310035 h 5343297"/>
              <a:gd name="connsiteX2427" fmla="*/ 20595 w 6806982"/>
              <a:gd name="connsiteY2427" fmla="*/ 5298324 h 5343297"/>
              <a:gd name="connsiteX2428" fmla="*/ 24495 w 6806982"/>
              <a:gd name="connsiteY2428" fmla="*/ 5283845 h 5343297"/>
              <a:gd name="connsiteX2429" fmla="*/ 39596 w 6806982"/>
              <a:gd name="connsiteY2429" fmla="*/ 5257991 h 5343297"/>
              <a:gd name="connsiteX2430" fmla="*/ 41352 w 6806982"/>
              <a:gd name="connsiteY2430" fmla="*/ 5235246 h 5343297"/>
              <a:gd name="connsiteX2431" fmla="*/ 55703 w 6806982"/>
              <a:gd name="connsiteY2431" fmla="*/ 5223073 h 5343297"/>
              <a:gd name="connsiteX2432" fmla="*/ 92943 w 6806982"/>
              <a:gd name="connsiteY2432" fmla="*/ 5121677 h 5343297"/>
              <a:gd name="connsiteX2433" fmla="*/ 156373 w 6806982"/>
              <a:gd name="connsiteY2433" fmla="*/ 5032360 h 5343297"/>
              <a:gd name="connsiteX2434" fmla="*/ 164088 w 6806982"/>
              <a:gd name="connsiteY2434" fmla="*/ 5004159 h 5343297"/>
              <a:gd name="connsiteX2435" fmla="*/ 171802 w 6806982"/>
              <a:gd name="connsiteY2435" fmla="*/ 4975956 h 5343297"/>
              <a:gd name="connsiteX2436" fmla="*/ 181873 w 6806982"/>
              <a:gd name="connsiteY2436" fmla="*/ 4971338 h 5343297"/>
              <a:gd name="connsiteX2437" fmla="*/ 185899 w 6806982"/>
              <a:gd name="connsiteY2437" fmla="*/ 4959167 h 5343297"/>
              <a:gd name="connsiteX2438" fmla="*/ 194329 w 6806982"/>
              <a:gd name="connsiteY2438" fmla="*/ 4938308 h 5343297"/>
              <a:gd name="connsiteX2439" fmla="*/ 202005 w 6806982"/>
              <a:gd name="connsiteY2439" fmla="*/ 4924248 h 5343297"/>
              <a:gd name="connsiteX2440" fmla="*/ 220463 w 6806982"/>
              <a:gd name="connsiteY2440" fmla="*/ 4895709 h 5343297"/>
              <a:gd name="connsiteX2441" fmla="*/ 230826 w 6806982"/>
              <a:gd name="connsiteY2441" fmla="*/ 4888445 h 5343297"/>
              <a:gd name="connsiteX2442" fmla="*/ 234895 w 6806982"/>
              <a:gd name="connsiteY2442" fmla="*/ 4875897 h 5343297"/>
              <a:gd name="connsiteX2443" fmla="*/ 233548 w 6806982"/>
              <a:gd name="connsiteY2443" fmla="*/ 4860455 h 5343297"/>
              <a:gd name="connsiteX2444" fmla="*/ 271126 w 6806982"/>
              <a:gd name="connsiteY2444" fmla="*/ 4769802 h 5343297"/>
              <a:gd name="connsiteX2445" fmla="*/ 284217 w 6806982"/>
              <a:gd name="connsiteY2445" fmla="*/ 4762077 h 5343297"/>
              <a:gd name="connsiteX2446" fmla="*/ 294957 w 6806982"/>
              <a:gd name="connsiteY2446" fmla="*/ 4747974 h 5343297"/>
              <a:gd name="connsiteX2447" fmla="*/ 299025 w 6806982"/>
              <a:gd name="connsiteY2447" fmla="*/ 4731985 h 5343297"/>
              <a:gd name="connsiteX2448" fmla="*/ 307372 w 6806982"/>
              <a:gd name="connsiteY2448" fmla="*/ 4718764 h 5343297"/>
              <a:gd name="connsiteX2449" fmla="*/ 309005 w 6806982"/>
              <a:gd name="connsiteY2449" fmla="*/ 4697151 h 5343297"/>
              <a:gd name="connsiteX2450" fmla="*/ 323479 w 6806982"/>
              <a:gd name="connsiteY2450" fmla="*/ 4683846 h 5343297"/>
              <a:gd name="connsiteX2451" fmla="*/ 344242 w 6806982"/>
              <a:gd name="connsiteY2451" fmla="*/ 4644855 h 5343297"/>
              <a:gd name="connsiteX2452" fmla="*/ 370800 w 6806982"/>
              <a:gd name="connsiteY2452" fmla="*/ 4615683 h 5343297"/>
              <a:gd name="connsiteX2453" fmla="*/ 382209 w 6806982"/>
              <a:gd name="connsiteY2453" fmla="*/ 4595538 h 5343297"/>
              <a:gd name="connsiteX2454" fmla="*/ 398311 w 6806982"/>
              <a:gd name="connsiteY2454" fmla="*/ 4546855 h 5343297"/>
              <a:gd name="connsiteX2455" fmla="*/ 414415 w 6806982"/>
              <a:gd name="connsiteY2455" fmla="*/ 4498172 h 5343297"/>
              <a:gd name="connsiteX2456" fmla="*/ 424820 w 6806982"/>
              <a:gd name="connsiteY2456" fmla="*/ 4487091 h 5343297"/>
              <a:gd name="connsiteX2457" fmla="*/ 445794 w 6806982"/>
              <a:gd name="connsiteY2457" fmla="*/ 4449653 h 5343297"/>
              <a:gd name="connsiteX2458" fmla="*/ 466767 w 6806982"/>
              <a:gd name="connsiteY2458" fmla="*/ 4412215 h 5343297"/>
              <a:gd name="connsiteX2459" fmla="*/ 481867 w 6806982"/>
              <a:gd name="connsiteY2459" fmla="*/ 4386361 h 5343297"/>
              <a:gd name="connsiteX2460" fmla="*/ 496970 w 6806982"/>
              <a:gd name="connsiteY2460" fmla="*/ 4360508 h 5343297"/>
              <a:gd name="connsiteX2461" fmla="*/ 527965 w 6806982"/>
              <a:gd name="connsiteY2461" fmla="*/ 4291301 h 5343297"/>
              <a:gd name="connsiteX2462" fmla="*/ 560724 w 6806982"/>
              <a:gd name="connsiteY2462" fmla="*/ 4226876 h 5343297"/>
              <a:gd name="connsiteX2463" fmla="*/ 561853 w 6806982"/>
              <a:gd name="connsiteY2463" fmla="*/ 4209797 h 5343297"/>
              <a:gd name="connsiteX2464" fmla="*/ 575826 w 6806982"/>
              <a:gd name="connsiteY2464" fmla="*/ 4201022 h 5343297"/>
              <a:gd name="connsiteX2465" fmla="*/ 617440 w 6806982"/>
              <a:gd name="connsiteY2465" fmla="*/ 4139492 h 5343297"/>
              <a:gd name="connsiteX2466" fmla="*/ 647976 w 6806982"/>
              <a:gd name="connsiteY2466" fmla="*/ 4074440 h 5343297"/>
              <a:gd name="connsiteX2467" fmla="*/ 655696 w 6806982"/>
              <a:gd name="connsiteY2467" fmla="*/ 4070326 h 5343297"/>
              <a:gd name="connsiteX2468" fmla="*/ 661402 w 6806982"/>
              <a:gd name="connsiteY2468" fmla="*/ 4063693 h 5343297"/>
              <a:gd name="connsiteX2469" fmla="*/ 657163 w 6806982"/>
              <a:gd name="connsiteY2469" fmla="*/ 4060547 h 5343297"/>
              <a:gd name="connsiteX2470" fmla="*/ 652672 w 6806982"/>
              <a:gd name="connsiteY2470" fmla="*/ 4059667 h 5343297"/>
              <a:gd name="connsiteX2471" fmla="*/ 664752 w 6806982"/>
              <a:gd name="connsiteY2471" fmla="*/ 4033478 h 5343297"/>
              <a:gd name="connsiteX2472" fmla="*/ 677508 w 6806982"/>
              <a:gd name="connsiteY2472" fmla="*/ 4028775 h 5343297"/>
              <a:gd name="connsiteX2473" fmla="*/ 697098 w 6806982"/>
              <a:gd name="connsiteY2473" fmla="*/ 3996919 h 5343297"/>
              <a:gd name="connsiteX2474" fmla="*/ 712408 w 6806982"/>
              <a:gd name="connsiteY2474" fmla="*/ 3962294 h 5343297"/>
              <a:gd name="connsiteX2475" fmla="*/ 715005 w 6806982"/>
              <a:gd name="connsiteY2475" fmla="*/ 3945760 h 5343297"/>
              <a:gd name="connsiteX2476" fmla="*/ 730195 w 6806982"/>
              <a:gd name="connsiteY2476" fmla="*/ 3939797 h 5343297"/>
              <a:gd name="connsiteX2477" fmla="*/ 741605 w 6806982"/>
              <a:gd name="connsiteY2477" fmla="*/ 3919651 h 5343297"/>
              <a:gd name="connsiteX2478" fmla="*/ 758174 w 6806982"/>
              <a:gd name="connsiteY2478" fmla="*/ 3887461 h 5343297"/>
              <a:gd name="connsiteX2479" fmla="*/ 770460 w 6806982"/>
              <a:gd name="connsiteY2479" fmla="*/ 3852501 h 5343297"/>
              <a:gd name="connsiteX2480" fmla="*/ 783381 w 6806982"/>
              <a:gd name="connsiteY2480" fmla="*/ 3832522 h 5343297"/>
              <a:gd name="connsiteX2481" fmla="*/ 796301 w 6806982"/>
              <a:gd name="connsiteY2481" fmla="*/ 3812544 h 5343297"/>
              <a:gd name="connsiteX2482" fmla="*/ 825164 w 6806982"/>
              <a:gd name="connsiteY2482" fmla="*/ 3772922 h 5343297"/>
              <a:gd name="connsiteX2483" fmla="*/ 846723 w 6806982"/>
              <a:gd name="connsiteY2483" fmla="*/ 3730197 h 5343297"/>
              <a:gd name="connsiteX2484" fmla="*/ 867782 w 6806982"/>
              <a:gd name="connsiteY2484" fmla="*/ 3692004 h 5343297"/>
              <a:gd name="connsiteX2485" fmla="*/ 869204 w 6806982"/>
              <a:gd name="connsiteY2485" fmla="*/ 3672281 h 5343297"/>
              <a:gd name="connsiteX2486" fmla="*/ 883217 w 6806982"/>
              <a:gd name="connsiteY2486" fmla="*/ 3663129 h 5343297"/>
              <a:gd name="connsiteX2487" fmla="*/ 928398 w 6806982"/>
              <a:gd name="connsiteY2487" fmla="*/ 3597023 h 5343297"/>
              <a:gd name="connsiteX2488" fmla="*/ 962751 w 6806982"/>
              <a:gd name="connsiteY2488" fmla="*/ 3525130 h 5343297"/>
              <a:gd name="connsiteX2489" fmla="*/ 970597 w 6806982"/>
              <a:gd name="connsiteY2489" fmla="*/ 3519883 h 5343297"/>
              <a:gd name="connsiteX2490" fmla="*/ 976177 w 6806982"/>
              <a:gd name="connsiteY2490" fmla="*/ 3514384 h 5343297"/>
              <a:gd name="connsiteX2491" fmla="*/ 973364 w 6806982"/>
              <a:gd name="connsiteY2491" fmla="*/ 3508720 h 5343297"/>
              <a:gd name="connsiteX2492" fmla="*/ 967782 w 6806982"/>
              <a:gd name="connsiteY2492" fmla="*/ 3507336 h 5343297"/>
              <a:gd name="connsiteX2493" fmla="*/ 979862 w 6806982"/>
              <a:gd name="connsiteY2493" fmla="*/ 3481147 h 5343297"/>
              <a:gd name="connsiteX2494" fmla="*/ 1006715 w 6806982"/>
              <a:gd name="connsiteY2494" fmla="*/ 3459655 h 5343297"/>
              <a:gd name="connsiteX2495" fmla="*/ 1031544 w 6806982"/>
              <a:gd name="connsiteY2495" fmla="*/ 3401233 h 5343297"/>
              <a:gd name="connsiteX2496" fmla="*/ 1035652 w 6806982"/>
              <a:gd name="connsiteY2496" fmla="*/ 3384866 h 5343297"/>
              <a:gd name="connsiteX2497" fmla="*/ 1052354 w 6806982"/>
              <a:gd name="connsiteY2497" fmla="*/ 3379071 h 5343297"/>
              <a:gd name="connsiteX2498" fmla="*/ 1058226 w 6806982"/>
              <a:gd name="connsiteY2498" fmla="*/ 3367487 h 5343297"/>
              <a:gd name="connsiteX2499" fmla="*/ 1064099 w 6806982"/>
              <a:gd name="connsiteY2499" fmla="*/ 3355904 h 5343297"/>
              <a:gd name="connsiteX2500" fmla="*/ 1081380 w 6806982"/>
              <a:gd name="connsiteY2500" fmla="*/ 3320733 h 5343297"/>
              <a:gd name="connsiteX2501" fmla="*/ 1096646 w 6806982"/>
              <a:gd name="connsiteY2501" fmla="*/ 3283045 h 5343297"/>
              <a:gd name="connsiteX2502" fmla="*/ 1109733 w 6806982"/>
              <a:gd name="connsiteY2502" fmla="*/ 3261556 h 5343297"/>
              <a:gd name="connsiteX2503" fmla="*/ 1122822 w 6806982"/>
              <a:gd name="connsiteY2503" fmla="*/ 3240067 h 5343297"/>
              <a:gd name="connsiteX2504" fmla="*/ 1137587 w 6806982"/>
              <a:gd name="connsiteY2504" fmla="*/ 3217234 h 5343297"/>
              <a:gd name="connsiteX2505" fmla="*/ 1148495 w 6806982"/>
              <a:gd name="connsiteY2505" fmla="*/ 3201621 h 5343297"/>
              <a:gd name="connsiteX2506" fmla="*/ 1159401 w 6806982"/>
              <a:gd name="connsiteY2506" fmla="*/ 3186007 h 5343297"/>
              <a:gd name="connsiteX2507" fmla="*/ 1179207 w 6806982"/>
              <a:gd name="connsiteY2507" fmla="*/ 3172910 h 5343297"/>
              <a:gd name="connsiteX2508" fmla="*/ 1179164 w 6806982"/>
              <a:gd name="connsiteY2508" fmla="*/ 3169846 h 5343297"/>
              <a:gd name="connsiteX2509" fmla="*/ 1176855 w 6806982"/>
              <a:gd name="connsiteY2509" fmla="*/ 3166532 h 5343297"/>
              <a:gd name="connsiteX2510" fmla="*/ 1183903 w 6806982"/>
              <a:gd name="connsiteY2510" fmla="*/ 3158137 h 5343297"/>
              <a:gd name="connsiteX2511" fmla="*/ 1187385 w 6806982"/>
              <a:gd name="connsiteY2511" fmla="*/ 3150877 h 5343297"/>
              <a:gd name="connsiteX2512" fmla="*/ 1188599 w 6806982"/>
              <a:gd name="connsiteY2512" fmla="*/ 3143365 h 5343297"/>
              <a:gd name="connsiteX2513" fmla="*/ 1227152 w 6806982"/>
              <a:gd name="connsiteY2513" fmla="*/ 3088759 h 5343297"/>
              <a:gd name="connsiteX2514" fmla="*/ 1259409 w 6806982"/>
              <a:gd name="connsiteY2514" fmla="*/ 3028868 h 5343297"/>
              <a:gd name="connsiteX2515" fmla="*/ 1273629 w 6806982"/>
              <a:gd name="connsiteY2515" fmla="*/ 3000623 h 5343297"/>
              <a:gd name="connsiteX2516" fmla="*/ 1289613 w 6806982"/>
              <a:gd name="connsiteY2516" fmla="*/ 2977160 h 5343297"/>
              <a:gd name="connsiteX2517" fmla="*/ 1299930 w 6806982"/>
              <a:gd name="connsiteY2517" fmla="*/ 2949628 h 5343297"/>
              <a:gd name="connsiteX2518" fmla="*/ 1316793 w 6806982"/>
              <a:gd name="connsiteY2518" fmla="*/ 2925117 h 5343297"/>
              <a:gd name="connsiteX2519" fmla="*/ 1329884 w 6806982"/>
              <a:gd name="connsiteY2519" fmla="*/ 2917393 h 5343297"/>
              <a:gd name="connsiteX2520" fmla="*/ 1331898 w 6806982"/>
              <a:gd name="connsiteY2520" fmla="*/ 2913028 h 5343297"/>
              <a:gd name="connsiteX2521" fmla="*/ 1333911 w 6806982"/>
              <a:gd name="connsiteY2521" fmla="*/ 2908663 h 5343297"/>
              <a:gd name="connsiteX2522" fmla="*/ 1337894 w 6806982"/>
              <a:gd name="connsiteY2522" fmla="*/ 2896870 h 5343297"/>
              <a:gd name="connsiteX2523" fmla="*/ 1339612 w 6806982"/>
              <a:gd name="connsiteY2523" fmla="*/ 2884826 h 5343297"/>
              <a:gd name="connsiteX2524" fmla="*/ 1346325 w 6806982"/>
              <a:gd name="connsiteY2524" fmla="*/ 2879453 h 5343297"/>
              <a:gd name="connsiteX2525" fmla="*/ 1348506 w 6806982"/>
              <a:gd name="connsiteY2525" fmla="*/ 2873577 h 5343297"/>
              <a:gd name="connsiteX2526" fmla="*/ 1350687 w 6806982"/>
              <a:gd name="connsiteY2526" fmla="*/ 2867702 h 5343297"/>
              <a:gd name="connsiteX2527" fmla="*/ 1353709 w 6806982"/>
              <a:gd name="connsiteY2527" fmla="*/ 2868037 h 5343297"/>
              <a:gd name="connsiteX2528" fmla="*/ 1360757 w 6806982"/>
              <a:gd name="connsiteY2528" fmla="*/ 2859641 h 5343297"/>
              <a:gd name="connsiteX2529" fmla="*/ 1372837 w 6806982"/>
              <a:gd name="connsiteY2529" fmla="*/ 2833453 h 5343297"/>
              <a:gd name="connsiteX2530" fmla="*/ 1377575 w 6806982"/>
              <a:gd name="connsiteY2530" fmla="*/ 2814861 h 5343297"/>
              <a:gd name="connsiteX2531" fmla="*/ 1379543 w 6806982"/>
              <a:gd name="connsiteY2531" fmla="*/ 2800551 h 5343297"/>
              <a:gd name="connsiteX2532" fmla="*/ 1389489 w 6806982"/>
              <a:gd name="connsiteY2532" fmla="*/ 2800506 h 5343297"/>
              <a:gd name="connsiteX2533" fmla="*/ 1395656 w 6806982"/>
              <a:gd name="connsiteY2533" fmla="*/ 2793161 h 5343297"/>
              <a:gd name="connsiteX2534" fmla="*/ 1398214 w 6806982"/>
              <a:gd name="connsiteY2534" fmla="*/ 2783887 h 5343297"/>
              <a:gd name="connsiteX2535" fmla="*/ 1409083 w 6806982"/>
              <a:gd name="connsiteY2535" fmla="*/ 2782415 h 5343297"/>
              <a:gd name="connsiteX2536" fmla="*/ 1423849 w 6806982"/>
              <a:gd name="connsiteY2536" fmla="*/ 2759583 h 5343297"/>
              <a:gd name="connsiteX2537" fmla="*/ 1436940 w 6806982"/>
              <a:gd name="connsiteY2537" fmla="*/ 2751858 h 5343297"/>
              <a:gd name="connsiteX2538" fmla="*/ 1462445 w 6806982"/>
              <a:gd name="connsiteY2538" fmla="*/ 2714923 h 5343297"/>
              <a:gd name="connsiteX2539" fmla="*/ 1470163 w 6806982"/>
              <a:gd name="connsiteY2539" fmla="*/ 2700485 h 5343297"/>
              <a:gd name="connsiteX2540" fmla="*/ 1477882 w 6806982"/>
              <a:gd name="connsiteY2540" fmla="*/ 2686048 h 5343297"/>
              <a:gd name="connsiteX2541" fmla="*/ 1495670 w 6806982"/>
              <a:gd name="connsiteY2541" fmla="*/ 2663550 h 5343297"/>
              <a:gd name="connsiteX2542" fmla="*/ 1506744 w 6806982"/>
              <a:gd name="connsiteY2542" fmla="*/ 2646426 h 5343297"/>
              <a:gd name="connsiteX2543" fmla="*/ 1517354 w 6806982"/>
              <a:gd name="connsiteY2543" fmla="*/ 2616251 h 5343297"/>
              <a:gd name="connsiteX2544" fmla="*/ 1534261 w 6806982"/>
              <a:gd name="connsiteY2544" fmla="*/ 2591362 h 5343297"/>
              <a:gd name="connsiteX2545" fmla="*/ 1558671 w 6806982"/>
              <a:gd name="connsiteY2545" fmla="*/ 2536717 h 5343297"/>
              <a:gd name="connsiteX2546" fmla="*/ 1572509 w 6806982"/>
              <a:gd name="connsiteY2546" fmla="*/ 2494665 h 5343297"/>
              <a:gd name="connsiteX2547" fmla="*/ 1581239 w 6806982"/>
              <a:gd name="connsiteY2547" fmla="*/ 2498693 h 5343297"/>
              <a:gd name="connsiteX2548" fmla="*/ 1594331 w 6806982"/>
              <a:gd name="connsiteY2548" fmla="*/ 2490967 h 5343297"/>
              <a:gd name="connsiteX2549" fmla="*/ 1596890 w 6806982"/>
              <a:gd name="connsiteY2549" fmla="*/ 2485134 h 5343297"/>
              <a:gd name="connsiteX2550" fmla="*/ 1592649 w 6806982"/>
              <a:gd name="connsiteY2550" fmla="*/ 2478546 h 5343297"/>
              <a:gd name="connsiteX2551" fmla="*/ 1622393 w 6806982"/>
              <a:gd name="connsiteY2551" fmla="*/ 2441316 h 5343297"/>
              <a:gd name="connsiteX2552" fmla="*/ 1641308 w 6806982"/>
              <a:gd name="connsiteY2552" fmla="*/ 2398298 h 5343297"/>
              <a:gd name="connsiteX2553" fmla="*/ 1652722 w 6806982"/>
              <a:gd name="connsiteY2553" fmla="*/ 2388476 h 5343297"/>
              <a:gd name="connsiteX2554" fmla="*/ 1653054 w 6806982"/>
              <a:gd name="connsiteY2554" fmla="*/ 2375131 h 5343297"/>
              <a:gd name="connsiteX2555" fmla="*/ 1668450 w 6806982"/>
              <a:gd name="connsiteY2555" fmla="*/ 2353515 h 5343297"/>
              <a:gd name="connsiteX2556" fmla="*/ 1687624 w 6806982"/>
              <a:gd name="connsiteY2556" fmla="*/ 2339201 h 5343297"/>
              <a:gd name="connsiteX2557" fmla="*/ 1694672 w 6806982"/>
              <a:gd name="connsiteY2557" fmla="*/ 2330806 h 5343297"/>
              <a:gd name="connsiteX2558" fmla="*/ 1692655 w 6806982"/>
              <a:gd name="connsiteY2558" fmla="*/ 2321407 h 5343297"/>
              <a:gd name="connsiteX2559" fmla="*/ 1725210 w 6806982"/>
              <a:gd name="connsiteY2559" fmla="*/ 2276077 h 5343297"/>
              <a:gd name="connsiteX2560" fmla="*/ 1733643 w 6806982"/>
              <a:gd name="connsiteY2560" fmla="*/ 2265541 h 5343297"/>
              <a:gd name="connsiteX2561" fmla="*/ 1740312 w 6806982"/>
              <a:gd name="connsiteY2561" fmla="*/ 2250223 h 5343297"/>
              <a:gd name="connsiteX2562" fmla="*/ 1780962 w 6806982"/>
              <a:gd name="connsiteY2562" fmla="*/ 2193939 h 5343297"/>
              <a:gd name="connsiteX2563" fmla="*/ 1825894 w 6806982"/>
              <a:gd name="connsiteY2563" fmla="*/ 2140423 h 5343297"/>
              <a:gd name="connsiteX2564" fmla="*/ 1825217 w 6806982"/>
              <a:gd name="connsiteY2564" fmla="*/ 2118937 h 5343297"/>
              <a:gd name="connsiteX2565" fmla="*/ 1864150 w 6806982"/>
              <a:gd name="connsiteY2565" fmla="*/ 2071256 h 5343297"/>
              <a:gd name="connsiteX2566" fmla="*/ 1881178 w 6806982"/>
              <a:gd name="connsiteY2566" fmla="*/ 2031469 h 5343297"/>
              <a:gd name="connsiteX2567" fmla="*/ 1909789 w 6806982"/>
              <a:gd name="connsiteY2567" fmla="*/ 1990672 h 5343297"/>
              <a:gd name="connsiteX2568" fmla="*/ 1931268 w 6806982"/>
              <a:gd name="connsiteY2568" fmla="*/ 1962467 h 5343297"/>
              <a:gd name="connsiteX2569" fmla="*/ 1932271 w 6806982"/>
              <a:gd name="connsiteY2569" fmla="*/ 1946520 h 5343297"/>
              <a:gd name="connsiteX2570" fmla="*/ 1946370 w 6806982"/>
              <a:gd name="connsiteY2570" fmla="*/ 1936613 h 5343297"/>
              <a:gd name="connsiteX2571" fmla="*/ 2079942 w 6806982"/>
              <a:gd name="connsiteY2571" fmla="*/ 1752608 h 5343297"/>
              <a:gd name="connsiteX2572" fmla="*/ 2098065 w 6806982"/>
              <a:gd name="connsiteY2572" fmla="*/ 1730531 h 5343297"/>
              <a:gd name="connsiteX2573" fmla="*/ 2118205 w 6806982"/>
              <a:gd name="connsiteY2573" fmla="*/ 1710970 h 5343297"/>
              <a:gd name="connsiteX2574" fmla="*/ 2123615 w 6806982"/>
              <a:gd name="connsiteY2574" fmla="*/ 1696659 h 5343297"/>
              <a:gd name="connsiteX2575" fmla="*/ 2133306 w 6806982"/>
              <a:gd name="connsiteY2575" fmla="*/ 1685116 h 5343297"/>
              <a:gd name="connsiteX2576" fmla="*/ 2147737 w 6806982"/>
              <a:gd name="connsiteY2576" fmla="*/ 1665305 h 5343297"/>
              <a:gd name="connsiteX2577" fmla="*/ 2160535 w 6806982"/>
              <a:gd name="connsiteY2577" fmla="*/ 1660224 h 5343297"/>
              <a:gd name="connsiteX2578" fmla="*/ 2172580 w 6806982"/>
              <a:gd name="connsiteY2578" fmla="*/ 1661942 h 5343297"/>
              <a:gd name="connsiteX2579" fmla="*/ 2151314 w 6806982"/>
              <a:gd name="connsiteY2579" fmla="*/ 1708906 h 5343297"/>
              <a:gd name="connsiteX2580" fmla="*/ 2116201 w 6806982"/>
              <a:gd name="connsiteY2580" fmla="*/ 1756628 h 5343297"/>
              <a:gd name="connsiteX2581" fmla="*/ 2119222 w 6806982"/>
              <a:gd name="connsiteY2581" fmla="*/ 1756963 h 5343297"/>
              <a:gd name="connsiteX2582" fmla="*/ 2125059 w 6806982"/>
              <a:gd name="connsiteY2582" fmla="*/ 1769845 h 5343297"/>
              <a:gd name="connsiteX2583" fmla="*/ 2119564 w 6806982"/>
              <a:gd name="connsiteY2583" fmla="*/ 1781471 h 5343297"/>
              <a:gd name="connsiteX2584" fmla="*/ 2091295 w 6806982"/>
              <a:gd name="connsiteY2584" fmla="*/ 1850216 h 5343297"/>
              <a:gd name="connsiteX2585" fmla="*/ 2058495 w 6806982"/>
              <a:gd name="connsiteY2585" fmla="*/ 1918459 h 5343297"/>
              <a:gd name="connsiteX2586" fmla="*/ 2058665 w 6806982"/>
              <a:gd name="connsiteY2586" fmla="*/ 1927271 h 5343297"/>
              <a:gd name="connsiteX2587" fmla="*/ 2047756 w 6806982"/>
              <a:gd name="connsiteY2587" fmla="*/ 1932561 h 5343297"/>
              <a:gd name="connsiteX2588" fmla="*/ 2046079 w 6806982"/>
              <a:gd name="connsiteY2588" fmla="*/ 1940786 h 5343297"/>
              <a:gd name="connsiteX2589" fmla="*/ 2049437 w 6806982"/>
              <a:gd name="connsiteY2589" fmla="*/ 1944982 h 5343297"/>
              <a:gd name="connsiteX2590" fmla="*/ 2038026 w 6806982"/>
              <a:gd name="connsiteY2590" fmla="*/ 1961687 h 5343297"/>
              <a:gd name="connsiteX2591" fmla="*/ 2033665 w 6806982"/>
              <a:gd name="connsiteY2591" fmla="*/ 1976879 h 5343297"/>
              <a:gd name="connsiteX2592" fmla="*/ 2053805 w 6806982"/>
              <a:gd name="connsiteY2592" fmla="*/ 1960759 h 5343297"/>
              <a:gd name="connsiteX2593" fmla="*/ 2060853 w 6806982"/>
              <a:gd name="connsiteY2593" fmla="*/ 1952365 h 5343297"/>
              <a:gd name="connsiteX2594" fmla="*/ 2058837 w 6806982"/>
              <a:gd name="connsiteY2594" fmla="*/ 1942966 h 5343297"/>
              <a:gd name="connsiteX2595" fmla="*/ 2070416 w 6806982"/>
              <a:gd name="connsiteY2595" fmla="*/ 1931633 h 5343297"/>
              <a:gd name="connsiteX2596" fmla="*/ 2079981 w 6806982"/>
              <a:gd name="connsiteY2596" fmla="*/ 1917782 h 5343297"/>
              <a:gd name="connsiteX2597" fmla="*/ 2110184 w 6806982"/>
              <a:gd name="connsiteY2597" fmla="*/ 1866074 h 5343297"/>
              <a:gd name="connsiteX2598" fmla="*/ 2129988 w 6806982"/>
              <a:gd name="connsiteY2598" fmla="*/ 1852976 h 5343297"/>
              <a:gd name="connsiteX2599" fmla="*/ 2138714 w 6806982"/>
              <a:gd name="connsiteY2599" fmla="*/ 1843238 h 5343297"/>
              <a:gd name="connsiteX2600" fmla="*/ 2138376 w 6806982"/>
              <a:gd name="connsiteY2600" fmla="*/ 1832496 h 5343297"/>
              <a:gd name="connsiteX2601" fmla="*/ 2153142 w 6806982"/>
              <a:gd name="connsiteY2601" fmla="*/ 1809663 h 5343297"/>
              <a:gd name="connsiteX2602" fmla="*/ 2165055 w 6806982"/>
              <a:gd name="connsiteY2602" fmla="*/ 1784984 h 5343297"/>
              <a:gd name="connsiteX2603" fmla="*/ 2176967 w 6806982"/>
              <a:gd name="connsiteY2603" fmla="*/ 1760307 h 5343297"/>
              <a:gd name="connsiteX2604" fmla="*/ 2219932 w 6806982"/>
              <a:gd name="connsiteY2604" fmla="*/ 1731425 h 5343297"/>
              <a:gd name="connsiteX2605" fmla="*/ 2229337 w 6806982"/>
              <a:gd name="connsiteY2605" fmla="*/ 1750055 h 5343297"/>
              <a:gd name="connsiteX2606" fmla="*/ 2216582 w 6806982"/>
              <a:gd name="connsiteY2606" fmla="*/ 1761640 h 5343297"/>
              <a:gd name="connsiteX2607" fmla="*/ 2214069 w 6806982"/>
              <a:gd name="connsiteY2607" fmla="*/ 1780861 h 5343297"/>
              <a:gd name="connsiteX2608" fmla="*/ 2209540 w 6806982"/>
              <a:gd name="connsiteY2608" fmla="*/ 1797564 h 5343297"/>
              <a:gd name="connsiteX2609" fmla="*/ 2187475 w 6806982"/>
              <a:gd name="connsiteY2609" fmla="*/ 1834498 h 5343297"/>
              <a:gd name="connsiteX2610" fmla="*/ 2176993 w 6806982"/>
              <a:gd name="connsiteY2610" fmla="*/ 1870422 h 5343297"/>
              <a:gd name="connsiteX2611" fmla="*/ 2146455 w 6806982"/>
              <a:gd name="connsiteY2611" fmla="*/ 1925152 h 5343297"/>
              <a:gd name="connsiteX2612" fmla="*/ 2153595 w 6806982"/>
              <a:gd name="connsiteY2612" fmla="*/ 1950413 h 5343297"/>
              <a:gd name="connsiteX2613" fmla="*/ 2138074 w 6806982"/>
              <a:gd name="connsiteY2613" fmla="*/ 1973162 h 5343297"/>
              <a:gd name="connsiteX2614" fmla="*/ 2120205 w 6806982"/>
              <a:gd name="connsiteY2614" fmla="*/ 2010179 h 5343297"/>
              <a:gd name="connsiteX2615" fmla="*/ 2093775 w 6806982"/>
              <a:gd name="connsiteY2615" fmla="*/ 2041659 h 5343297"/>
              <a:gd name="connsiteX2616" fmla="*/ 2100159 w 6806982"/>
              <a:gd name="connsiteY2616" fmla="*/ 2066836 h 5343297"/>
              <a:gd name="connsiteX2617" fmla="*/ 2077334 w 6806982"/>
              <a:gd name="connsiteY2617" fmla="*/ 2079599 h 5343297"/>
              <a:gd name="connsiteX2618" fmla="*/ 2073648 w 6806982"/>
              <a:gd name="connsiteY2618" fmla="*/ 2112836 h 5343297"/>
              <a:gd name="connsiteX2619" fmla="*/ 2063791 w 6806982"/>
              <a:gd name="connsiteY2619" fmla="*/ 2129330 h 5343297"/>
              <a:gd name="connsiteX2620" fmla="*/ 2052168 w 6806982"/>
              <a:gd name="connsiteY2620" fmla="*/ 2141041 h 5343297"/>
              <a:gd name="connsiteX2621" fmla="*/ 2049947 w 6806982"/>
              <a:gd name="connsiteY2621" fmla="*/ 2154176 h 5343297"/>
              <a:gd name="connsiteX2622" fmla="*/ 2052510 w 6806982"/>
              <a:gd name="connsiteY2622" fmla="*/ 2165549 h 5343297"/>
              <a:gd name="connsiteX2623" fmla="*/ 2057798 w 6806982"/>
              <a:gd name="connsiteY2623" fmla="*/ 2169576 h 5343297"/>
              <a:gd name="connsiteX2624" fmla="*/ 2061576 w 6806982"/>
              <a:gd name="connsiteY2624" fmla="*/ 2166554 h 5343297"/>
              <a:gd name="connsiteX2625" fmla="*/ 2067109 w 6806982"/>
              <a:gd name="connsiteY2625" fmla="*/ 2144227 h 5343297"/>
              <a:gd name="connsiteX2626" fmla="*/ 2089768 w 6806982"/>
              <a:gd name="connsiteY2626" fmla="*/ 2132975 h 5343297"/>
              <a:gd name="connsiteX2627" fmla="*/ 2094792 w 6806982"/>
              <a:gd name="connsiteY2627" fmla="*/ 2087652 h 5343297"/>
              <a:gd name="connsiteX2628" fmla="*/ 2097813 w 6806982"/>
              <a:gd name="connsiteY2628" fmla="*/ 2087987 h 5343297"/>
              <a:gd name="connsiteX2629" fmla="*/ 2102386 w 6806982"/>
              <a:gd name="connsiteY2629" fmla="*/ 2077789 h 5343297"/>
              <a:gd name="connsiteX2630" fmla="*/ 2100159 w 6806982"/>
              <a:gd name="connsiteY2630" fmla="*/ 2066836 h 5343297"/>
              <a:gd name="connsiteX2631" fmla="*/ 2122605 w 6806982"/>
              <a:gd name="connsiteY2631" fmla="*/ 2043708 h 5343297"/>
              <a:gd name="connsiteX2632" fmla="*/ 2144799 w 6806982"/>
              <a:gd name="connsiteY2632" fmla="*/ 2022846 h 5343297"/>
              <a:gd name="connsiteX2633" fmla="*/ 2138794 w 6806982"/>
              <a:gd name="connsiteY2633" fmla="*/ 2001152 h 5343297"/>
              <a:gd name="connsiteX2634" fmla="*/ 2164261 w 6806982"/>
              <a:gd name="connsiteY2634" fmla="*/ 1985242 h 5343297"/>
              <a:gd name="connsiteX2635" fmla="*/ 2184648 w 6806982"/>
              <a:gd name="connsiteY2635" fmla="*/ 1942768 h 5343297"/>
              <a:gd name="connsiteX2636" fmla="*/ 2207550 w 6806982"/>
              <a:gd name="connsiteY2636" fmla="*/ 1898280 h 5343297"/>
              <a:gd name="connsiteX2637" fmla="*/ 2216320 w 6806982"/>
              <a:gd name="connsiteY2637" fmla="*/ 1898488 h 5343297"/>
              <a:gd name="connsiteX2638" fmla="*/ 2222321 w 6806982"/>
              <a:gd name="connsiteY2638" fmla="*/ 1902977 h 5343297"/>
              <a:gd name="connsiteX2639" fmla="*/ 2223210 w 6806982"/>
              <a:gd name="connsiteY2639" fmla="*/ 1932897 h 5343297"/>
              <a:gd name="connsiteX2640" fmla="*/ 2204205 w 6806982"/>
              <a:gd name="connsiteY2640" fmla="*/ 1956024 h 5343297"/>
              <a:gd name="connsiteX2641" fmla="*/ 2179921 w 6806982"/>
              <a:gd name="connsiteY2641" fmla="*/ 2009535 h 5343297"/>
              <a:gd name="connsiteX2642" fmla="*/ 2155887 w 6806982"/>
              <a:gd name="connsiteY2642" fmla="*/ 2060780 h 5343297"/>
              <a:gd name="connsiteX2643" fmla="*/ 2156560 w 6806982"/>
              <a:gd name="connsiteY2643" fmla="*/ 2068501 h 5343297"/>
              <a:gd name="connsiteX2644" fmla="*/ 2148169 w 6806982"/>
              <a:gd name="connsiteY2644" fmla="*/ 2075218 h 5343297"/>
              <a:gd name="connsiteX2645" fmla="*/ 2144184 w 6806982"/>
              <a:gd name="connsiteY2645" fmla="*/ 2083570 h 5343297"/>
              <a:gd name="connsiteX2646" fmla="*/ 2149515 w 6806982"/>
              <a:gd name="connsiteY2646" fmla="*/ 2090661 h 5343297"/>
              <a:gd name="connsiteX2647" fmla="*/ 2135377 w 6806982"/>
              <a:gd name="connsiteY2647" fmla="*/ 2104386 h 5343297"/>
              <a:gd name="connsiteX2648" fmla="*/ 2128036 w 6806982"/>
              <a:gd name="connsiteY2648" fmla="*/ 2118866 h 5343297"/>
              <a:gd name="connsiteX2649" fmla="*/ 2113604 w 6806982"/>
              <a:gd name="connsiteY2649" fmla="*/ 2138677 h 5343297"/>
              <a:gd name="connsiteX2650" fmla="*/ 2116966 w 6806982"/>
              <a:gd name="connsiteY2650" fmla="*/ 2156637 h 5343297"/>
              <a:gd name="connsiteX2651" fmla="*/ 2107233 w 6806982"/>
              <a:gd name="connsiteY2651" fmla="*/ 2168557 h 5343297"/>
              <a:gd name="connsiteX2652" fmla="*/ 2147898 w 6806982"/>
              <a:gd name="connsiteY2652" fmla="*/ 2170771 h 5343297"/>
              <a:gd name="connsiteX2653" fmla="*/ 2184788 w 6806982"/>
              <a:gd name="connsiteY2653" fmla="*/ 2186332 h 5343297"/>
              <a:gd name="connsiteX2654" fmla="*/ 2189535 w 6806982"/>
              <a:gd name="connsiteY2654" fmla="*/ 2205593 h 5343297"/>
              <a:gd name="connsiteX2655" fmla="*/ 2181438 w 6806982"/>
              <a:gd name="connsiteY2655" fmla="*/ 2216547 h 5343297"/>
              <a:gd name="connsiteX2656" fmla="*/ 2177957 w 6806982"/>
              <a:gd name="connsiteY2656" fmla="*/ 2223808 h 5343297"/>
              <a:gd name="connsiteX2657" fmla="*/ 2176742 w 6806982"/>
              <a:gd name="connsiteY2657" fmla="*/ 2231321 h 5343297"/>
              <a:gd name="connsiteX2658" fmla="*/ 2186475 w 6806982"/>
              <a:gd name="connsiteY2658" fmla="*/ 2226283 h 5343297"/>
              <a:gd name="connsiteX2659" fmla="*/ 2229106 w 6806982"/>
              <a:gd name="connsiteY2659" fmla="*/ 2200422 h 5343297"/>
              <a:gd name="connsiteX2660" fmla="*/ 2237494 w 6806982"/>
              <a:gd name="connsiteY2660" fmla="*/ 2179941 h 5343297"/>
              <a:gd name="connsiteX2661" fmla="*/ 2236946 w 6806982"/>
              <a:gd name="connsiteY2661" fmla="*/ 2171086 h 5343297"/>
              <a:gd name="connsiteX2662" fmla="*/ 2245212 w 6806982"/>
              <a:gd name="connsiteY2662" fmla="*/ 2165503 h 5343297"/>
              <a:gd name="connsiteX2663" fmla="*/ 2246763 w 6806982"/>
              <a:gd name="connsiteY2663" fmla="*/ 2158411 h 5343297"/>
              <a:gd name="connsiteX2664" fmla="*/ 2243531 w 6806982"/>
              <a:gd name="connsiteY2664" fmla="*/ 2153082 h 5343297"/>
              <a:gd name="connsiteX2665" fmla="*/ 2271054 w 6806982"/>
              <a:gd name="connsiteY2665" fmla="*/ 2125546 h 5343297"/>
              <a:gd name="connsiteX2666" fmla="*/ 2277645 w 6806982"/>
              <a:gd name="connsiteY2666" fmla="*/ 2118954 h 5343297"/>
              <a:gd name="connsiteX2667" fmla="*/ 2279362 w 6806982"/>
              <a:gd name="connsiteY2667" fmla="*/ 2106469 h 5343297"/>
              <a:gd name="connsiteX2668" fmla="*/ 2289308 w 6806982"/>
              <a:gd name="connsiteY2668" fmla="*/ 2106424 h 5343297"/>
              <a:gd name="connsiteX2669" fmla="*/ 2295475 w 6806982"/>
              <a:gd name="connsiteY2669" fmla="*/ 2099079 h 5343297"/>
              <a:gd name="connsiteX2670" fmla="*/ 2298032 w 6806982"/>
              <a:gd name="connsiteY2670" fmla="*/ 2089805 h 5343297"/>
              <a:gd name="connsiteX2671" fmla="*/ 2303851 w 6806982"/>
              <a:gd name="connsiteY2671" fmla="*/ 2089017 h 5343297"/>
              <a:gd name="connsiteX2672" fmla="*/ 2320263 w 6806982"/>
              <a:gd name="connsiteY2672" fmla="*/ 2061035 h 5343297"/>
              <a:gd name="connsiteX2673" fmla="*/ 2348187 w 6806982"/>
              <a:gd name="connsiteY2673" fmla="*/ 2041228 h 5343297"/>
              <a:gd name="connsiteX2674" fmla="*/ 2353941 w 6806982"/>
              <a:gd name="connsiteY2674" fmla="*/ 2032893 h 5343297"/>
              <a:gd name="connsiteX2675" fmla="*/ 2352944 w 6806982"/>
              <a:gd name="connsiteY2675" fmla="*/ 2021455 h 5343297"/>
              <a:gd name="connsiteX2676" fmla="*/ 2355921 w 6806982"/>
              <a:gd name="connsiteY2676" fmla="*/ 2008403 h 5343297"/>
              <a:gd name="connsiteX2677" fmla="*/ 2367710 w 6806982"/>
              <a:gd name="connsiteY2677" fmla="*/ 1998623 h 5343297"/>
              <a:gd name="connsiteX2678" fmla="*/ 2377991 w 6806982"/>
              <a:gd name="connsiteY2678" fmla="*/ 1988674 h 5343297"/>
              <a:gd name="connsiteX2679" fmla="*/ 2379484 w 6806982"/>
              <a:gd name="connsiteY2679" fmla="*/ 1989711 h 5343297"/>
              <a:gd name="connsiteX2680" fmla="*/ 2395489 w 6806982"/>
              <a:gd name="connsiteY2680" fmla="*/ 1969468 h 5343297"/>
              <a:gd name="connsiteX2681" fmla="*/ 2406563 w 6806982"/>
              <a:gd name="connsiteY2681" fmla="*/ 1952344 h 5343297"/>
              <a:gd name="connsiteX2682" fmla="*/ 2417173 w 6806982"/>
              <a:gd name="connsiteY2682" fmla="*/ 1922169 h 5343297"/>
              <a:gd name="connsiteX2683" fmla="*/ 2434080 w 6806982"/>
              <a:gd name="connsiteY2683" fmla="*/ 1897280 h 5343297"/>
              <a:gd name="connsiteX2684" fmla="*/ 2458490 w 6806982"/>
              <a:gd name="connsiteY2684" fmla="*/ 1842635 h 5343297"/>
              <a:gd name="connsiteX2685" fmla="*/ 2472328 w 6806982"/>
              <a:gd name="connsiteY2685" fmla="*/ 1800583 h 5343297"/>
              <a:gd name="connsiteX2686" fmla="*/ 2481058 w 6806982"/>
              <a:gd name="connsiteY2686" fmla="*/ 1804611 h 5343297"/>
              <a:gd name="connsiteX2687" fmla="*/ 2494150 w 6806982"/>
              <a:gd name="connsiteY2687" fmla="*/ 1796885 h 5343297"/>
              <a:gd name="connsiteX2688" fmla="*/ 2496708 w 6806982"/>
              <a:gd name="connsiteY2688" fmla="*/ 1791052 h 5343297"/>
              <a:gd name="connsiteX2689" fmla="*/ 2492468 w 6806982"/>
              <a:gd name="connsiteY2689" fmla="*/ 1784465 h 5343297"/>
              <a:gd name="connsiteX2690" fmla="*/ 2522212 w 6806982"/>
              <a:gd name="connsiteY2690" fmla="*/ 1747235 h 5343297"/>
              <a:gd name="connsiteX2691" fmla="*/ 2541128 w 6806982"/>
              <a:gd name="connsiteY2691" fmla="*/ 1704216 h 5343297"/>
              <a:gd name="connsiteX2692" fmla="*/ 2552541 w 6806982"/>
              <a:gd name="connsiteY2692" fmla="*/ 1694394 h 5343297"/>
              <a:gd name="connsiteX2693" fmla="*/ 2552873 w 6806982"/>
              <a:gd name="connsiteY2693" fmla="*/ 1681049 h 5343297"/>
              <a:gd name="connsiteX2694" fmla="*/ 2568269 w 6806982"/>
              <a:gd name="connsiteY2694" fmla="*/ 1659433 h 5343297"/>
              <a:gd name="connsiteX2695" fmla="*/ 2587443 w 6806982"/>
              <a:gd name="connsiteY2695" fmla="*/ 1645119 h 5343297"/>
              <a:gd name="connsiteX2696" fmla="*/ 2594491 w 6806982"/>
              <a:gd name="connsiteY2696" fmla="*/ 1636724 h 5343297"/>
              <a:gd name="connsiteX2697" fmla="*/ 2592475 w 6806982"/>
              <a:gd name="connsiteY2697" fmla="*/ 1627325 h 5343297"/>
              <a:gd name="connsiteX2698" fmla="*/ 2625029 w 6806982"/>
              <a:gd name="connsiteY2698" fmla="*/ 1581995 h 5343297"/>
              <a:gd name="connsiteX2699" fmla="*/ 2633462 w 6806982"/>
              <a:gd name="connsiteY2699" fmla="*/ 1571459 h 5343297"/>
              <a:gd name="connsiteX2700" fmla="*/ 2640130 w 6806982"/>
              <a:gd name="connsiteY2700" fmla="*/ 1556141 h 5343297"/>
              <a:gd name="connsiteX2701" fmla="*/ 2680781 w 6806982"/>
              <a:gd name="connsiteY2701" fmla="*/ 1499857 h 5343297"/>
              <a:gd name="connsiteX2702" fmla="*/ 2725713 w 6806982"/>
              <a:gd name="connsiteY2702" fmla="*/ 1446341 h 5343297"/>
              <a:gd name="connsiteX2703" fmla="*/ 2725036 w 6806982"/>
              <a:gd name="connsiteY2703" fmla="*/ 1424855 h 5343297"/>
              <a:gd name="connsiteX2704" fmla="*/ 2763969 w 6806982"/>
              <a:gd name="connsiteY2704" fmla="*/ 1377174 h 5343297"/>
              <a:gd name="connsiteX2705" fmla="*/ 2780997 w 6806982"/>
              <a:gd name="connsiteY2705" fmla="*/ 1337387 h 5343297"/>
              <a:gd name="connsiteX2706" fmla="*/ 2809608 w 6806982"/>
              <a:gd name="connsiteY2706" fmla="*/ 1296590 h 5343297"/>
              <a:gd name="connsiteX2707" fmla="*/ 2831087 w 6806982"/>
              <a:gd name="connsiteY2707" fmla="*/ 1268385 h 5343297"/>
              <a:gd name="connsiteX2708" fmla="*/ 2832090 w 6806982"/>
              <a:gd name="connsiteY2708" fmla="*/ 1252438 h 5343297"/>
              <a:gd name="connsiteX2709" fmla="*/ 2846189 w 6806982"/>
              <a:gd name="connsiteY2709" fmla="*/ 1242531 h 5343297"/>
              <a:gd name="connsiteX2710" fmla="*/ 2979761 w 6806982"/>
              <a:gd name="connsiteY2710" fmla="*/ 1058526 h 5343297"/>
              <a:gd name="connsiteX2711" fmla="*/ 2997884 w 6806982"/>
              <a:gd name="connsiteY2711" fmla="*/ 1036449 h 5343297"/>
              <a:gd name="connsiteX2712" fmla="*/ 3018024 w 6806982"/>
              <a:gd name="connsiteY2712" fmla="*/ 1016888 h 5343297"/>
              <a:gd name="connsiteX2713" fmla="*/ 3023434 w 6806982"/>
              <a:gd name="connsiteY2713" fmla="*/ 1002577 h 5343297"/>
              <a:gd name="connsiteX2714" fmla="*/ 3033125 w 6806982"/>
              <a:gd name="connsiteY2714" fmla="*/ 991034 h 5343297"/>
              <a:gd name="connsiteX2715" fmla="*/ 3047556 w 6806982"/>
              <a:gd name="connsiteY2715" fmla="*/ 971223 h 5343297"/>
              <a:gd name="connsiteX2716" fmla="*/ 3060353 w 6806982"/>
              <a:gd name="connsiteY2716" fmla="*/ 966143 h 5343297"/>
              <a:gd name="connsiteX2717" fmla="*/ 3072399 w 6806982"/>
              <a:gd name="connsiteY2717" fmla="*/ 967860 h 5343297"/>
              <a:gd name="connsiteX2718" fmla="*/ 3051133 w 6806982"/>
              <a:gd name="connsiteY2718" fmla="*/ 1014824 h 5343297"/>
              <a:gd name="connsiteX2719" fmla="*/ 3016020 w 6806982"/>
              <a:gd name="connsiteY2719" fmla="*/ 1062546 h 5343297"/>
              <a:gd name="connsiteX2720" fmla="*/ 3019041 w 6806982"/>
              <a:gd name="connsiteY2720" fmla="*/ 1062881 h 5343297"/>
              <a:gd name="connsiteX2721" fmla="*/ 3024877 w 6806982"/>
              <a:gd name="connsiteY2721" fmla="*/ 1075763 h 5343297"/>
              <a:gd name="connsiteX2722" fmla="*/ 3019383 w 6806982"/>
              <a:gd name="connsiteY2722" fmla="*/ 1087389 h 5343297"/>
              <a:gd name="connsiteX2723" fmla="*/ 2991114 w 6806982"/>
              <a:gd name="connsiteY2723" fmla="*/ 1156134 h 5343297"/>
              <a:gd name="connsiteX2724" fmla="*/ 2958314 w 6806982"/>
              <a:gd name="connsiteY2724" fmla="*/ 1224377 h 5343297"/>
              <a:gd name="connsiteX2725" fmla="*/ 2958484 w 6806982"/>
              <a:gd name="connsiteY2725" fmla="*/ 1233189 h 5343297"/>
              <a:gd name="connsiteX2726" fmla="*/ 2947575 w 6806982"/>
              <a:gd name="connsiteY2726" fmla="*/ 1238479 h 5343297"/>
              <a:gd name="connsiteX2727" fmla="*/ 2945898 w 6806982"/>
              <a:gd name="connsiteY2727" fmla="*/ 1246705 h 5343297"/>
              <a:gd name="connsiteX2728" fmla="*/ 2949256 w 6806982"/>
              <a:gd name="connsiteY2728" fmla="*/ 1250900 h 5343297"/>
              <a:gd name="connsiteX2729" fmla="*/ 2937845 w 6806982"/>
              <a:gd name="connsiteY2729" fmla="*/ 1267605 h 5343297"/>
              <a:gd name="connsiteX2730" fmla="*/ 2933484 w 6806982"/>
              <a:gd name="connsiteY2730" fmla="*/ 1282797 h 5343297"/>
              <a:gd name="connsiteX2731" fmla="*/ 2953624 w 6806982"/>
              <a:gd name="connsiteY2731" fmla="*/ 1266678 h 5343297"/>
              <a:gd name="connsiteX2732" fmla="*/ 2960672 w 6806982"/>
              <a:gd name="connsiteY2732" fmla="*/ 1258283 h 5343297"/>
              <a:gd name="connsiteX2733" fmla="*/ 2958656 w 6806982"/>
              <a:gd name="connsiteY2733" fmla="*/ 1248884 h 5343297"/>
              <a:gd name="connsiteX2734" fmla="*/ 2970235 w 6806982"/>
              <a:gd name="connsiteY2734" fmla="*/ 1237551 h 5343297"/>
              <a:gd name="connsiteX2735" fmla="*/ 2979799 w 6806982"/>
              <a:gd name="connsiteY2735" fmla="*/ 1223700 h 5343297"/>
              <a:gd name="connsiteX2736" fmla="*/ 3010003 w 6806982"/>
              <a:gd name="connsiteY2736" fmla="*/ 1171992 h 5343297"/>
              <a:gd name="connsiteX2737" fmla="*/ 3029807 w 6806982"/>
              <a:gd name="connsiteY2737" fmla="*/ 1158894 h 5343297"/>
              <a:gd name="connsiteX2738" fmla="*/ 3038533 w 6806982"/>
              <a:gd name="connsiteY2738" fmla="*/ 1149157 h 5343297"/>
              <a:gd name="connsiteX2739" fmla="*/ 3038195 w 6806982"/>
              <a:gd name="connsiteY2739" fmla="*/ 1138414 h 5343297"/>
              <a:gd name="connsiteX2740" fmla="*/ 3052961 w 6806982"/>
              <a:gd name="connsiteY2740" fmla="*/ 1115581 h 5343297"/>
              <a:gd name="connsiteX2741" fmla="*/ 3064874 w 6806982"/>
              <a:gd name="connsiteY2741" fmla="*/ 1090902 h 5343297"/>
              <a:gd name="connsiteX2742" fmla="*/ 3076786 w 6806982"/>
              <a:gd name="connsiteY2742" fmla="*/ 1066225 h 5343297"/>
              <a:gd name="connsiteX2743" fmla="*/ 3119751 w 6806982"/>
              <a:gd name="connsiteY2743" fmla="*/ 1037343 h 5343297"/>
              <a:gd name="connsiteX2744" fmla="*/ 3129155 w 6806982"/>
              <a:gd name="connsiteY2744" fmla="*/ 1055974 h 5343297"/>
              <a:gd name="connsiteX2745" fmla="*/ 3116401 w 6806982"/>
              <a:gd name="connsiteY2745" fmla="*/ 1067558 h 5343297"/>
              <a:gd name="connsiteX2746" fmla="*/ 3113888 w 6806982"/>
              <a:gd name="connsiteY2746" fmla="*/ 1086779 h 5343297"/>
              <a:gd name="connsiteX2747" fmla="*/ 3109359 w 6806982"/>
              <a:gd name="connsiteY2747" fmla="*/ 1103482 h 5343297"/>
              <a:gd name="connsiteX2748" fmla="*/ 3087294 w 6806982"/>
              <a:gd name="connsiteY2748" fmla="*/ 1140416 h 5343297"/>
              <a:gd name="connsiteX2749" fmla="*/ 3076811 w 6806982"/>
              <a:gd name="connsiteY2749" fmla="*/ 1176340 h 5343297"/>
              <a:gd name="connsiteX2750" fmla="*/ 3046274 w 6806982"/>
              <a:gd name="connsiteY2750" fmla="*/ 1231070 h 5343297"/>
              <a:gd name="connsiteX2751" fmla="*/ 3053414 w 6806982"/>
              <a:gd name="connsiteY2751" fmla="*/ 1256331 h 5343297"/>
              <a:gd name="connsiteX2752" fmla="*/ 3037893 w 6806982"/>
              <a:gd name="connsiteY2752" fmla="*/ 1279080 h 5343297"/>
              <a:gd name="connsiteX2753" fmla="*/ 3020024 w 6806982"/>
              <a:gd name="connsiteY2753" fmla="*/ 1316097 h 5343297"/>
              <a:gd name="connsiteX2754" fmla="*/ 2993594 w 6806982"/>
              <a:gd name="connsiteY2754" fmla="*/ 1347577 h 5343297"/>
              <a:gd name="connsiteX2755" fmla="*/ 2999978 w 6806982"/>
              <a:gd name="connsiteY2755" fmla="*/ 1372754 h 5343297"/>
              <a:gd name="connsiteX2756" fmla="*/ 2977152 w 6806982"/>
              <a:gd name="connsiteY2756" fmla="*/ 1385517 h 5343297"/>
              <a:gd name="connsiteX2757" fmla="*/ 2973467 w 6806982"/>
              <a:gd name="connsiteY2757" fmla="*/ 1418754 h 5343297"/>
              <a:gd name="connsiteX2758" fmla="*/ 2963610 w 6806982"/>
              <a:gd name="connsiteY2758" fmla="*/ 1435249 h 5343297"/>
              <a:gd name="connsiteX2759" fmla="*/ 2951987 w 6806982"/>
              <a:gd name="connsiteY2759" fmla="*/ 1446959 h 5343297"/>
              <a:gd name="connsiteX2760" fmla="*/ 2949766 w 6806982"/>
              <a:gd name="connsiteY2760" fmla="*/ 1460094 h 5343297"/>
              <a:gd name="connsiteX2761" fmla="*/ 2952329 w 6806982"/>
              <a:gd name="connsiteY2761" fmla="*/ 1471467 h 5343297"/>
              <a:gd name="connsiteX2762" fmla="*/ 2957617 w 6806982"/>
              <a:gd name="connsiteY2762" fmla="*/ 1475494 h 5343297"/>
              <a:gd name="connsiteX2763" fmla="*/ 2961394 w 6806982"/>
              <a:gd name="connsiteY2763" fmla="*/ 1472472 h 5343297"/>
              <a:gd name="connsiteX2764" fmla="*/ 2966928 w 6806982"/>
              <a:gd name="connsiteY2764" fmla="*/ 1450145 h 5343297"/>
              <a:gd name="connsiteX2765" fmla="*/ 2989586 w 6806982"/>
              <a:gd name="connsiteY2765" fmla="*/ 1438893 h 5343297"/>
              <a:gd name="connsiteX2766" fmla="*/ 2994611 w 6806982"/>
              <a:gd name="connsiteY2766" fmla="*/ 1393570 h 5343297"/>
              <a:gd name="connsiteX2767" fmla="*/ 2997633 w 6806982"/>
              <a:gd name="connsiteY2767" fmla="*/ 1393905 h 5343297"/>
              <a:gd name="connsiteX2768" fmla="*/ 3002205 w 6806982"/>
              <a:gd name="connsiteY2768" fmla="*/ 1383707 h 5343297"/>
              <a:gd name="connsiteX2769" fmla="*/ 2999978 w 6806982"/>
              <a:gd name="connsiteY2769" fmla="*/ 1372754 h 5343297"/>
              <a:gd name="connsiteX2770" fmla="*/ 3022423 w 6806982"/>
              <a:gd name="connsiteY2770" fmla="*/ 1349626 h 5343297"/>
              <a:gd name="connsiteX2771" fmla="*/ 3044618 w 6806982"/>
              <a:gd name="connsiteY2771" fmla="*/ 1328764 h 5343297"/>
              <a:gd name="connsiteX2772" fmla="*/ 3038612 w 6806982"/>
              <a:gd name="connsiteY2772" fmla="*/ 1307070 h 5343297"/>
              <a:gd name="connsiteX2773" fmla="*/ 3064081 w 6806982"/>
              <a:gd name="connsiteY2773" fmla="*/ 1291160 h 5343297"/>
              <a:gd name="connsiteX2774" fmla="*/ 3084467 w 6806982"/>
              <a:gd name="connsiteY2774" fmla="*/ 1248686 h 5343297"/>
              <a:gd name="connsiteX2775" fmla="*/ 3107369 w 6806982"/>
              <a:gd name="connsiteY2775" fmla="*/ 1204198 h 5343297"/>
              <a:gd name="connsiteX2776" fmla="*/ 3116139 w 6806982"/>
              <a:gd name="connsiteY2776" fmla="*/ 1204406 h 5343297"/>
              <a:gd name="connsiteX2777" fmla="*/ 3122141 w 6806982"/>
              <a:gd name="connsiteY2777" fmla="*/ 1208895 h 5343297"/>
              <a:gd name="connsiteX2778" fmla="*/ 3123029 w 6806982"/>
              <a:gd name="connsiteY2778" fmla="*/ 1238815 h 5343297"/>
              <a:gd name="connsiteX2779" fmla="*/ 3104025 w 6806982"/>
              <a:gd name="connsiteY2779" fmla="*/ 1261942 h 5343297"/>
              <a:gd name="connsiteX2780" fmla="*/ 3079740 w 6806982"/>
              <a:gd name="connsiteY2780" fmla="*/ 1315453 h 5343297"/>
              <a:gd name="connsiteX2781" fmla="*/ 3055706 w 6806982"/>
              <a:gd name="connsiteY2781" fmla="*/ 1366698 h 5343297"/>
              <a:gd name="connsiteX2782" fmla="*/ 3056379 w 6806982"/>
              <a:gd name="connsiteY2782" fmla="*/ 1374419 h 5343297"/>
              <a:gd name="connsiteX2783" fmla="*/ 3047988 w 6806982"/>
              <a:gd name="connsiteY2783" fmla="*/ 1381136 h 5343297"/>
              <a:gd name="connsiteX2784" fmla="*/ 3044003 w 6806982"/>
              <a:gd name="connsiteY2784" fmla="*/ 1389488 h 5343297"/>
              <a:gd name="connsiteX2785" fmla="*/ 3049334 w 6806982"/>
              <a:gd name="connsiteY2785" fmla="*/ 1396579 h 5343297"/>
              <a:gd name="connsiteX2786" fmla="*/ 3035195 w 6806982"/>
              <a:gd name="connsiteY2786" fmla="*/ 1410304 h 5343297"/>
              <a:gd name="connsiteX2787" fmla="*/ 3027855 w 6806982"/>
              <a:gd name="connsiteY2787" fmla="*/ 1424785 h 5343297"/>
              <a:gd name="connsiteX2788" fmla="*/ 3013423 w 6806982"/>
              <a:gd name="connsiteY2788" fmla="*/ 1444595 h 5343297"/>
              <a:gd name="connsiteX2789" fmla="*/ 3016785 w 6806982"/>
              <a:gd name="connsiteY2789" fmla="*/ 1462555 h 5343297"/>
              <a:gd name="connsiteX2790" fmla="*/ 3007052 w 6806982"/>
              <a:gd name="connsiteY2790" fmla="*/ 1474475 h 5343297"/>
              <a:gd name="connsiteX2791" fmla="*/ 3047716 w 6806982"/>
              <a:gd name="connsiteY2791" fmla="*/ 1476689 h 5343297"/>
              <a:gd name="connsiteX2792" fmla="*/ 3084607 w 6806982"/>
              <a:gd name="connsiteY2792" fmla="*/ 1492250 h 5343297"/>
              <a:gd name="connsiteX2793" fmla="*/ 3089354 w 6806982"/>
              <a:gd name="connsiteY2793" fmla="*/ 1511511 h 5343297"/>
              <a:gd name="connsiteX2794" fmla="*/ 3081257 w 6806982"/>
              <a:gd name="connsiteY2794" fmla="*/ 1522465 h 5343297"/>
              <a:gd name="connsiteX2795" fmla="*/ 3077776 w 6806982"/>
              <a:gd name="connsiteY2795" fmla="*/ 1529726 h 5343297"/>
              <a:gd name="connsiteX2796" fmla="*/ 3076560 w 6806982"/>
              <a:gd name="connsiteY2796" fmla="*/ 1537239 h 5343297"/>
              <a:gd name="connsiteX2797" fmla="*/ 3086295 w 6806982"/>
              <a:gd name="connsiteY2797" fmla="*/ 1532201 h 5343297"/>
              <a:gd name="connsiteX2798" fmla="*/ 3128925 w 6806982"/>
              <a:gd name="connsiteY2798" fmla="*/ 1506340 h 5343297"/>
              <a:gd name="connsiteX2799" fmla="*/ 3137313 w 6806982"/>
              <a:gd name="connsiteY2799" fmla="*/ 1485860 h 5343297"/>
              <a:gd name="connsiteX2800" fmla="*/ 3136766 w 6806982"/>
              <a:gd name="connsiteY2800" fmla="*/ 1477004 h 5343297"/>
              <a:gd name="connsiteX2801" fmla="*/ 3145031 w 6806982"/>
              <a:gd name="connsiteY2801" fmla="*/ 1471421 h 5343297"/>
              <a:gd name="connsiteX2802" fmla="*/ 3146582 w 6806982"/>
              <a:gd name="connsiteY2802" fmla="*/ 1464329 h 5343297"/>
              <a:gd name="connsiteX2803" fmla="*/ 3143350 w 6806982"/>
              <a:gd name="connsiteY2803" fmla="*/ 1459000 h 5343297"/>
              <a:gd name="connsiteX2804" fmla="*/ 3170873 w 6806982"/>
              <a:gd name="connsiteY2804" fmla="*/ 1431465 h 5343297"/>
              <a:gd name="connsiteX2805" fmla="*/ 3198395 w 6806982"/>
              <a:gd name="connsiteY2805" fmla="*/ 1403930 h 5343297"/>
              <a:gd name="connsiteX2806" fmla="*/ 3220082 w 6806982"/>
              <a:gd name="connsiteY2806" fmla="*/ 1366953 h 5343297"/>
              <a:gd name="connsiteX2807" fmla="*/ 3254110 w 6806982"/>
              <a:gd name="connsiteY2807" fmla="*/ 1342815 h 5343297"/>
              <a:gd name="connsiteX2808" fmla="*/ 3252763 w 6806982"/>
              <a:gd name="connsiteY2808" fmla="*/ 1327373 h 5343297"/>
              <a:gd name="connsiteX2809" fmla="*/ 3255740 w 6806982"/>
              <a:gd name="connsiteY2809" fmla="*/ 1314321 h 5343297"/>
              <a:gd name="connsiteX2810" fmla="*/ 3267529 w 6806982"/>
              <a:gd name="connsiteY2810" fmla="*/ 1304541 h 5343297"/>
              <a:gd name="connsiteX2811" fmla="*/ 3286329 w 6806982"/>
              <a:gd name="connsiteY2811" fmla="*/ 1300507 h 5343297"/>
              <a:gd name="connsiteX2812" fmla="*/ 3296153 w 6806982"/>
              <a:gd name="connsiteY2812" fmla="*/ 1318802 h 5343297"/>
              <a:gd name="connsiteX2813" fmla="*/ 3285331 w 6806982"/>
              <a:gd name="connsiteY2813" fmla="*/ 1337101 h 5343297"/>
              <a:gd name="connsiteX2814" fmla="*/ 3260661 w 6806982"/>
              <a:gd name="connsiteY2814" fmla="*/ 1363041 h 5343297"/>
              <a:gd name="connsiteX2815" fmla="*/ 3251101 w 6806982"/>
              <a:gd name="connsiteY2815" fmla="*/ 1397538 h 5343297"/>
              <a:gd name="connsiteX2816" fmla="*/ 3233906 w 6806982"/>
              <a:gd name="connsiteY2816" fmla="*/ 1438835 h 5343297"/>
              <a:gd name="connsiteX2817" fmla="*/ 3205128 w 6806982"/>
              <a:gd name="connsiteY2817" fmla="*/ 1481143 h 5343297"/>
              <a:gd name="connsiteX2818" fmla="*/ 3208025 w 6806982"/>
              <a:gd name="connsiteY2818" fmla="*/ 1492934 h 5343297"/>
              <a:gd name="connsiteX2819" fmla="*/ 3200096 w 6806982"/>
              <a:gd name="connsiteY2819" fmla="*/ 1498938 h 5343297"/>
              <a:gd name="connsiteX2820" fmla="*/ 3199346 w 6806982"/>
              <a:gd name="connsiteY2820" fmla="*/ 1522941 h 5343297"/>
              <a:gd name="connsiteX2821" fmla="*/ 3210179 w 6806982"/>
              <a:gd name="connsiteY2821" fmla="*/ 1545936 h 5343297"/>
              <a:gd name="connsiteX2822" fmla="*/ 3171207 w 6806982"/>
              <a:gd name="connsiteY2822" fmla="*/ 1604318 h 5343297"/>
              <a:gd name="connsiteX2823" fmla="*/ 3151801 w 6806982"/>
              <a:gd name="connsiteY2823" fmla="*/ 1641834 h 5343297"/>
              <a:gd name="connsiteX2824" fmla="*/ 3150692 w 6806982"/>
              <a:gd name="connsiteY2824" fmla="*/ 1648612 h 5343297"/>
              <a:gd name="connsiteX2825" fmla="*/ 3163993 w 6806982"/>
              <a:gd name="connsiteY2825" fmla="*/ 1630093 h 5343297"/>
              <a:gd name="connsiteX2826" fmla="*/ 3172425 w 6806982"/>
              <a:gd name="connsiteY2826" fmla="*/ 1619557 h 5343297"/>
              <a:gd name="connsiteX2827" fmla="*/ 3179094 w 6806982"/>
              <a:gd name="connsiteY2827" fmla="*/ 1604239 h 5343297"/>
              <a:gd name="connsiteX2828" fmla="*/ 3219745 w 6806982"/>
              <a:gd name="connsiteY2828" fmla="*/ 1547955 h 5343297"/>
              <a:gd name="connsiteX2829" fmla="*/ 3264677 w 6806982"/>
              <a:gd name="connsiteY2829" fmla="*/ 1494439 h 5343297"/>
              <a:gd name="connsiteX2830" fmla="*/ 3263999 w 6806982"/>
              <a:gd name="connsiteY2830" fmla="*/ 1472953 h 5343297"/>
              <a:gd name="connsiteX2831" fmla="*/ 3302932 w 6806982"/>
              <a:gd name="connsiteY2831" fmla="*/ 1425271 h 5343297"/>
              <a:gd name="connsiteX2832" fmla="*/ 3319960 w 6806982"/>
              <a:gd name="connsiteY2832" fmla="*/ 1385486 h 5343297"/>
              <a:gd name="connsiteX2833" fmla="*/ 3348571 w 6806982"/>
              <a:gd name="connsiteY2833" fmla="*/ 1344689 h 5343297"/>
              <a:gd name="connsiteX2834" fmla="*/ 3370050 w 6806982"/>
              <a:gd name="connsiteY2834" fmla="*/ 1316484 h 5343297"/>
              <a:gd name="connsiteX2835" fmla="*/ 3371053 w 6806982"/>
              <a:gd name="connsiteY2835" fmla="*/ 1300537 h 5343297"/>
              <a:gd name="connsiteX2836" fmla="*/ 3385152 w 6806982"/>
              <a:gd name="connsiteY2836" fmla="*/ 1290630 h 5343297"/>
              <a:gd name="connsiteX2837" fmla="*/ 3518724 w 6806982"/>
              <a:gd name="connsiteY2837" fmla="*/ 1106625 h 5343297"/>
              <a:gd name="connsiteX2838" fmla="*/ 3536847 w 6806982"/>
              <a:gd name="connsiteY2838" fmla="*/ 1084547 h 5343297"/>
              <a:gd name="connsiteX2839" fmla="*/ 3556986 w 6806982"/>
              <a:gd name="connsiteY2839" fmla="*/ 1064986 h 5343297"/>
              <a:gd name="connsiteX2840" fmla="*/ 3562396 w 6806982"/>
              <a:gd name="connsiteY2840" fmla="*/ 1050675 h 5343297"/>
              <a:gd name="connsiteX2841" fmla="*/ 3572087 w 6806982"/>
              <a:gd name="connsiteY2841" fmla="*/ 1039133 h 5343297"/>
              <a:gd name="connsiteX2842" fmla="*/ 3586518 w 6806982"/>
              <a:gd name="connsiteY2842" fmla="*/ 1019322 h 5343297"/>
              <a:gd name="connsiteX2843" fmla="*/ 3599317 w 6806982"/>
              <a:gd name="connsiteY2843" fmla="*/ 1014241 h 5343297"/>
              <a:gd name="connsiteX2844" fmla="*/ 3611361 w 6806982"/>
              <a:gd name="connsiteY2844" fmla="*/ 1015959 h 5343297"/>
              <a:gd name="connsiteX2845" fmla="*/ 3590096 w 6806982"/>
              <a:gd name="connsiteY2845" fmla="*/ 1062923 h 5343297"/>
              <a:gd name="connsiteX2846" fmla="*/ 3554983 w 6806982"/>
              <a:gd name="connsiteY2846" fmla="*/ 1110645 h 5343297"/>
              <a:gd name="connsiteX2847" fmla="*/ 3558005 w 6806982"/>
              <a:gd name="connsiteY2847" fmla="*/ 1110980 h 5343297"/>
              <a:gd name="connsiteX2848" fmla="*/ 3563841 w 6806982"/>
              <a:gd name="connsiteY2848" fmla="*/ 1123861 h 5343297"/>
              <a:gd name="connsiteX2849" fmla="*/ 3558346 w 6806982"/>
              <a:gd name="connsiteY2849" fmla="*/ 1135488 h 5343297"/>
              <a:gd name="connsiteX2850" fmla="*/ 3530077 w 6806982"/>
              <a:gd name="connsiteY2850" fmla="*/ 1204232 h 5343297"/>
              <a:gd name="connsiteX2851" fmla="*/ 3497277 w 6806982"/>
              <a:gd name="connsiteY2851" fmla="*/ 1272475 h 5343297"/>
              <a:gd name="connsiteX2852" fmla="*/ 3497447 w 6806982"/>
              <a:gd name="connsiteY2852" fmla="*/ 1281288 h 5343297"/>
              <a:gd name="connsiteX2853" fmla="*/ 3486537 w 6806982"/>
              <a:gd name="connsiteY2853" fmla="*/ 1286578 h 5343297"/>
              <a:gd name="connsiteX2854" fmla="*/ 3484861 w 6806982"/>
              <a:gd name="connsiteY2854" fmla="*/ 1294803 h 5343297"/>
              <a:gd name="connsiteX2855" fmla="*/ 3488219 w 6806982"/>
              <a:gd name="connsiteY2855" fmla="*/ 1298999 h 5343297"/>
              <a:gd name="connsiteX2856" fmla="*/ 3476808 w 6806982"/>
              <a:gd name="connsiteY2856" fmla="*/ 1315704 h 5343297"/>
              <a:gd name="connsiteX2857" fmla="*/ 3472447 w 6806982"/>
              <a:gd name="connsiteY2857" fmla="*/ 1330896 h 5343297"/>
              <a:gd name="connsiteX2858" fmla="*/ 3492587 w 6806982"/>
              <a:gd name="connsiteY2858" fmla="*/ 1314776 h 5343297"/>
              <a:gd name="connsiteX2859" fmla="*/ 3499635 w 6806982"/>
              <a:gd name="connsiteY2859" fmla="*/ 1306382 h 5343297"/>
              <a:gd name="connsiteX2860" fmla="*/ 3497618 w 6806982"/>
              <a:gd name="connsiteY2860" fmla="*/ 1296982 h 5343297"/>
              <a:gd name="connsiteX2861" fmla="*/ 3509198 w 6806982"/>
              <a:gd name="connsiteY2861" fmla="*/ 1285649 h 5343297"/>
              <a:gd name="connsiteX2862" fmla="*/ 3518763 w 6806982"/>
              <a:gd name="connsiteY2862" fmla="*/ 1271799 h 5343297"/>
              <a:gd name="connsiteX2863" fmla="*/ 3548965 w 6806982"/>
              <a:gd name="connsiteY2863" fmla="*/ 1220090 h 5343297"/>
              <a:gd name="connsiteX2864" fmla="*/ 3568769 w 6806982"/>
              <a:gd name="connsiteY2864" fmla="*/ 1206993 h 5343297"/>
              <a:gd name="connsiteX2865" fmla="*/ 3577496 w 6806982"/>
              <a:gd name="connsiteY2865" fmla="*/ 1197255 h 5343297"/>
              <a:gd name="connsiteX2866" fmla="*/ 3577157 w 6806982"/>
              <a:gd name="connsiteY2866" fmla="*/ 1186512 h 5343297"/>
              <a:gd name="connsiteX2867" fmla="*/ 3591923 w 6806982"/>
              <a:gd name="connsiteY2867" fmla="*/ 1163680 h 5343297"/>
              <a:gd name="connsiteX2868" fmla="*/ 3603836 w 6806982"/>
              <a:gd name="connsiteY2868" fmla="*/ 1139001 h 5343297"/>
              <a:gd name="connsiteX2869" fmla="*/ 3615748 w 6806982"/>
              <a:gd name="connsiteY2869" fmla="*/ 1114323 h 5343297"/>
              <a:gd name="connsiteX2870" fmla="*/ 3658714 w 6806982"/>
              <a:gd name="connsiteY2870" fmla="*/ 1085441 h 5343297"/>
              <a:gd name="connsiteX2871" fmla="*/ 3668118 w 6806982"/>
              <a:gd name="connsiteY2871" fmla="*/ 1104072 h 5343297"/>
              <a:gd name="connsiteX2872" fmla="*/ 3655364 w 6806982"/>
              <a:gd name="connsiteY2872" fmla="*/ 1115657 h 5343297"/>
              <a:gd name="connsiteX2873" fmla="*/ 3652850 w 6806982"/>
              <a:gd name="connsiteY2873" fmla="*/ 1134877 h 5343297"/>
              <a:gd name="connsiteX2874" fmla="*/ 3648322 w 6806982"/>
              <a:gd name="connsiteY2874" fmla="*/ 1151581 h 5343297"/>
              <a:gd name="connsiteX2875" fmla="*/ 3626257 w 6806982"/>
              <a:gd name="connsiteY2875" fmla="*/ 1188514 h 5343297"/>
              <a:gd name="connsiteX2876" fmla="*/ 3615774 w 6806982"/>
              <a:gd name="connsiteY2876" fmla="*/ 1224439 h 5343297"/>
              <a:gd name="connsiteX2877" fmla="*/ 3585237 w 6806982"/>
              <a:gd name="connsiteY2877" fmla="*/ 1279169 h 5343297"/>
              <a:gd name="connsiteX2878" fmla="*/ 3592377 w 6806982"/>
              <a:gd name="connsiteY2878" fmla="*/ 1304430 h 5343297"/>
              <a:gd name="connsiteX2879" fmla="*/ 3576855 w 6806982"/>
              <a:gd name="connsiteY2879" fmla="*/ 1327179 h 5343297"/>
              <a:gd name="connsiteX2880" fmla="*/ 3558986 w 6806982"/>
              <a:gd name="connsiteY2880" fmla="*/ 1364195 h 5343297"/>
              <a:gd name="connsiteX2881" fmla="*/ 3532556 w 6806982"/>
              <a:gd name="connsiteY2881" fmla="*/ 1395675 h 5343297"/>
              <a:gd name="connsiteX2882" fmla="*/ 3538941 w 6806982"/>
              <a:gd name="connsiteY2882" fmla="*/ 1420851 h 5343297"/>
              <a:gd name="connsiteX2883" fmla="*/ 3516115 w 6806982"/>
              <a:gd name="connsiteY2883" fmla="*/ 1433615 h 5343297"/>
              <a:gd name="connsiteX2884" fmla="*/ 3512431 w 6806982"/>
              <a:gd name="connsiteY2884" fmla="*/ 1466852 h 5343297"/>
              <a:gd name="connsiteX2885" fmla="*/ 3502572 w 6806982"/>
              <a:gd name="connsiteY2885" fmla="*/ 1483346 h 5343297"/>
              <a:gd name="connsiteX2886" fmla="*/ 3490951 w 6806982"/>
              <a:gd name="connsiteY2886" fmla="*/ 1495057 h 5343297"/>
              <a:gd name="connsiteX2887" fmla="*/ 3488730 w 6806982"/>
              <a:gd name="connsiteY2887" fmla="*/ 1508192 h 5343297"/>
              <a:gd name="connsiteX2888" fmla="*/ 3491292 w 6806982"/>
              <a:gd name="connsiteY2888" fmla="*/ 1519565 h 5343297"/>
              <a:gd name="connsiteX2889" fmla="*/ 3496580 w 6806982"/>
              <a:gd name="connsiteY2889" fmla="*/ 1523592 h 5343297"/>
              <a:gd name="connsiteX2890" fmla="*/ 3500357 w 6806982"/>
              <a:gd name="connsiteY2890" fmla="*/ 1520570 h 5343297"/>
              <a:gd name="connsiteX2891" fmla="*/ 3505892 w 6806982"/>
              <a:gd name="connsiteY2891" fmla="*/ 1498243 h 5343297"/>
              <a:gd name="connsiteX2892" fmla="*/ 3528549 w 6806982"/>
              <a:gd name="connsiteY2892" fmla="*/ 1486991 h 5343297"/>
              <a:gd name="connsiteX2893" fmla="*/ 3533575 w 6806982"/>
              <a:gd name="connsiteY2893" fmla="*/ 1441668 h 5343297"/>
              <a:gd name="connsiteX2894" fmla="*/ 3536596 w 6806982"/>
              <a:gd name="connsiteY2894" fmla="*/ 1442003 h 5343297"/>
              <a:gd name="connsiteX2895" fmla="*/ 3541167 w 6806982"/>
              <a:gd name="connsiteY2895" fmla="*/ 1431804 h 5343297"/>
              <a:gd name="connsiteX2896" fmla="*/ 3538941 w 6806982"/>
              <a:gd name="connsiteY2896" fmla="*/ 1420851 h 5343297"/>
              <a:gd name="connsiteX2897" fmla="*/ 3561386 w 6806982"/>
              <a:gd name="connsiteY2897" fmla="*/ 1397725 h 5343297"/>
              <a:gd name="connsiteX2898" fmla="*/ 3583582 w 6806982"/>
              <a:gd name="connsiteY2898" fmla="*/ 1376863 h 5343297"/>
              <a:gd name="connsiteX2899" fmla="*/ 3577575 w 6806982"/>
              <a:gd name="connsiteY2899" fmla="*/ 1355169 h 5343297"/>
              <a:gd name="connsiteX2900" fmla="*/ 3603044 w 6806982"/>
              <a:gd name="connsiteY2900" fmla="*/ 1339258 h 5343297"/>
              <a:gd name="connsiteX2901" fmla="*/ 3623429 w 6806982"/>
              <a:gd name="connsiteY2901" fmla="*/ 1296785 h 5343297"/>
              <a:gd name="connsiteX2902" fmla="*/ 3646331 w 6806982"/>
              <a:gd name="connsiteY2902" fmla="*/ 1252297 h 5343297"/>
              <a:gd name="connsiteX2903" fmla="*/ 3655102 w 6806982"/>
              <a:gd name="connsiteY2903" fmla="*/ 1252505 h 5343297"/>
              <a:gd name="connsiteX2904" fmla="*/ 3661104 w 6806982"/>
              <a:gd name="connsiteY2904" fmla="*/ 1256994 h 5343297"/>
              <a:gd name="connsiteX2905" fmla="*/ 3661992 w 6806982"/>
              <a:gd name="connsiteY2905" fmla="*/ 1286914 h 5343297"/>
              <a:gd name="connsiteX2906" fmla="*/ 3642988 w 6806982"/>
              <a:gd name="connsiteY2906" fmla="*/ 1310041 h 5343297"/>
              <a:gd name="connsiteX2907" fmla="*/ 3618703 w 6806982"/>
              <a:gd name="connsiteY2907" fmla="*/ 1363552 h 5343297"/>
              <a:gd name="connsiteX2908" fmla="*/ 3594669 w 6806982"/>
              <a:gd name="connsiteY2908" fmla="*/ 1414795 h 5343297"/>
              <a:gd name="connsiteX2909" fmla="*/ 3595342 w 6806982"/>
              <a:gd name="connsiteY2909" fmla="*/ 1422517 h 5343297"/>
              <a:gd name="connsiteX2910" fmla="*/ 3586950 w 6806982"/>
              <a:gd name="connsiteY2910" fmla="*/ 1429234 h 5343297"/>
              <a:gd name="connsiteX2911" fmla="*/ 3582966 w 6806982"/>
              <a:gd name="connsiteY2911" fmla="*/ 1437586 h 5343297"/>
              <a:gd name="connsiteX2912" fmla="*/ 3588297 w 6806982"/>
              <a:gd name="connsiteY2912" fmla="*/ 1444676 h 5343297"/>
              <a:gd name="connsiteX2913" fmla="*/ 3574158 w 6806982"/>
              <a:gd name="connsiteY2913" fmla="*/ 1458402 h 5343297"/>
              <a:gd name="connsiteX2914" fmla="*/ 3566818 w 6806982"/>
              <a:gd name="connsiteY2914" fmla="*/ 1472882 h 5343297"/>
              <a:gd name="connsiteX2915" fmla="*/ 3552386 w 6806982"/>
              <a:gd name="connsiteY2915" fmla="*/ 1492692 h 5343297"/>
              <a:gd name="connsiteX2916" fmla="*/ 3555748 w 6806982"/>
              <a:gd name="connsiteY2916" fmla="*/ 1510652 h 5343297"/>
              <a:gd name="connsiteX2917" fmla="*/ 3546014 w 6806982"/>
              <a:gd name="connsiteY2917" fmla="*/ 1522572 h 5343297"/>
              <a:gd name="connsiteX2918" fmla="*/ 3586679 w 6806982"/>
              <a:gd name="connsiteY2918" fmla="*/ 1524787 h 5343297"/>
              <a:gd name="connsiteX2919" fmla="*/ 3619527 w 6806982"/>
              <a:gd name="connsiteY2919" fmla="*/ 1538643 h 5343297"/>
              <a:gd name="connsiteX2920" fmla="*/ 3622666 w 6806982"/>
              <a:gd name="connsiteY2920" fmla="*/ 1532768 h 5343297"/>
              <a:gd name="connsiteX2921" fmla="*/ 3630385 w 6806982"/>
              <a:gd name="connsiteY2921" fmla="*/ 1518331 h 5343297"/>
              <a:gd name="connsiteX2922" fmla="*/ 3648173 w 6806982"/>
              <a:gd name="connsiteY2922" fmla="*/ 1495833 h 5343297"/>
              <a:gd name="connsiteX2923" fmla="*/ 3659247 w 6806982"/>
              <a:gd name="connsiteY2923" fmla="*/ 1478709 h 5343297"/>
              <a:gd name="connsiteX2924" fmla="*/ 3669857 w 6806982"/>
              <a:gd name="connsiteY2924" fmla="*/ 1448534 h 5343297"/>
              <a:gd name="connsiteX2925" fmla="*/ 3686764 w 6806982"/>
              <a:gd name="connsiteY2925" fmla="*/ 1423645 h 5343297"/>
              <a:gd name="connsiteX2926" fmla="*/ 3711174 w 6806982"/>
              <a:gd name="connsiteY2926" fmla="*/ 1369001 h 5343297"/>
              <a:gd name="connsiteX2927" fmla="*/ 3725012 w 6806982"/>
              <a:gd name="connsiteY2927" fmla="*/ 1326948 h 5343297"/>
              <a:gd name="connsiteX2928" fmla="*/ 3733742 w 6806982"/>
              <a:gd name="connsiteY2928" fmla="*/ 1330976 h 5343297"/>
              <a:gd name="connsiteX2929" fmla="*/ 3746834 w 6806982"/>
              <a:gd name="connsiteY2929" fmla="*/ 1323250 h 5343297"/>
              <a:gd name="connsiteX2930" fmla="*/ 3749392 w 6806982"/>
              <a:gd name="connsiteY2930" fmla="*/ 1317418 h 5343297"/>
              <a:gd name="connsiteX2931" fmla="*/ 3745152 w 6806982"/>
              <a:gd name="connsiteY2931" fmla="*/ 1310830 h 5343297"/>
              <a:gd name="connsiteX2932" fmla="*/ 3774896 w 6806982"/>
              <a:gd name="connsiteY2932" fmla="*/ 1273600 h 5343297"/>
              <a:gd name="connsiteX2933" fmla="*/ 3793812 w 6806982"/>
              <a:gd name="connsiteY2933" fmla="*/ 1230582 h 5343297"/>
              <a:gd name="connsiteX2934" fmla="*/ 3805225 w 6806982"/>
              <a:gd name="connsiteY2934" fmla="*/ 1220759 h 5343297"/>
              <a:gd name="connsiteX2935" fmla="*/ 3805557 w 6806982"/>
              <a:gd name="connsiteY2935" fmla="*/ 1207415 h 5343297"/>
              <a:gd name="connsiteX2936" fmla="*/ 3820953 w 6806982"/>
              <a:gd name="connsiteY2936" fmla="*/ 1185799 h 5343297"/>
              <a:gd name="connsiteX2937" fmla="*/ 3840127 w 6806982"/>
              <a:gd name="connsiteY2937" fmla="*/ 1171484 h 5343297"/>
              <a:gd name="connsiteX2938" fmla="*/ 3847175 w 6806982"/>
              <a:gd name="connsiteY2938" fmla="*/ 1163090 h 5343297"/>
              <a:gd name="connsiteX2939" fmla="*/ 3845159 w 6806982"/>
              <a:gd name="connsiteY2939" fmla="*/ 1153691 h 5343297"/>
              <a:gd name="connsiteX2940" fmla="*/ 3877713 w 6806982"/>
              <a:gd name="connsiteY2940" fmla="*/ 1108361 h 5343297"/>
              <a:gd name="connsiteX2941" fmla="*/ 3886146 w 6806982"/>
              <a:gd name="connsiteY2941" fmla="*/ 1097824 h 5343297"/>
              <a:gd name="connsiteX2942" fmla="*/ 3892814 w 6806982"/>
              <a:gd name="connsiteY2942" fmla="*/ 1082506 h 5343297"/>
              <a:gd name="connsiteX2943" fmla="*/ 3933465 w 6806982"/>
              <a:gd name="connsiteY2943" fmla="*/ 1026223 h 5343297"/>
              <a:gd name="connsiteX2944" fmla="*/ 3978397 w 6806982"/>
              <a:gd name="connsiteY2944" fmla="*/ 972707 h 5343297"/>
              <a:gd name="connsiteX2945" fmla="*/ 3977720 w 6806982"/>
              <a:gd name="connsiteY2945" fmla="*/ 951221 h 5343297"/>
              <a:gd name="connsiteX2946" fmla="*/ 4016652 w 6806982"/>
              <a:gd name="connsiteY2946" fmla="*/ 903540 h 5343297"/>
              <a:gd name="connsiteX2947" fmla="*/ 4033680 w 6806982"/>
              <a:gd name="connsiteY2947" fmla="*/ 863753 h 5343297"/>
              <a:gd name="connsiteX2948" fmla="*/ 4062291 w 6806982"/>
              <a:gd name="connsiteY2948" fmla="*/ 822956 h 5343297"/>
              <a:gd name="connsiteX2949" fmla="*/ 4083770 w 6806982"/>
              <a:gd name="connsiteY2949" fmla="*/ 794750 h 5343297"/>
              <a:gd name="connsiteX2950" fmla="*/ 4084774 w 6806982"/>
              <a:gd name="connsiteY2950" fmla="*/ 778804 h 5343297"/>
              <a:gd name="connsiteX2951" fmla="*/ 4098872 w 6806982"/>
              <a:gd name="connsiteY2951" fmla="*/ 768897 h 5343297"/>
              <a:gd name="connsiteX2952" fmla="*/ 4232445 w 6806982"/>
              <a:gd name="connsiteY2952" fmla="*/ 584891 h 5343297"/>
              <a:gd name="connsiteX2953" fmla="*/ 4250568 w 6806982"/>
              <a:gd name="connsiteY2953" fmla="*/ 562815 h 5343297"/>
              <a:gd name="connsiteX2954" fmla="*/ 4270707 w 6806982"/>
              <a:gd name="connsiteY2954" fmla="*/ 543254 h 5343297"/>
              <a:gd name="connsiteX2955" fmla="*/ 4276117 w 6806982"/>
              <a:gd name="connsiteY2955" fmla="*/ 528943 h 5343297"/>
              <a:gd name="connsiteX2956" fmla="*/ 4285808 w 6806982"/>
              <a:gd name="connsiteY2956" fmla="*/ 517400 h 5343297"/>
              <a:gd name="connsiteX2957" fmla="*/ 4300239 w 6806982"/>
              <a:gd name="connsiteY2957" fmla="*/ 497589 h 5343297"/>
              <a:gd name="connsiteX2958" fmla="*/ 4313037 w 6806982"/>
              <a:gd name="connsiteY2958" fmla="*/ 492508 h 5343297"/>
              <a:gd name="connsiteX2959" fmla="*/ 4325082 w 6806982"/>
              <a:gd name="connsiteY2959" fmla="*/ 494225 h 5343297"/>
              <a:gd name="connsiteX2960" fmla="*/ 4303816 w 6806982"/>
              <a:gd name="connsiteY2960" fmla="*/ 541190 h 5343297"/>
              <a:gd name="connsiteX2961" fmla="*/ 4268704 w 6806982"/>
              <a:gd name="connsiteY2961" fmla="*/ 588912 h 5343297"/>
              <a:gd name="connsiteX2962" fmla="*/ 4271725 w 6806982"/>
              <a:gd name="connsiteY2962" fmla="*/ 589246 h 5343297"/>
              <a:gd name="connsiteX2963" fmla="*/ 4277561 w 6806982"/>
              <a:gd name="connsiteY2963" fmla="*/ 602128 h 5343297"/>
              <a:gd name="connsiteX2964" fmla="*/ 4272066 w 6806982"/>
              <a:gd name="connsiteY2964" fmla="*/ 613755 h 5343297"/>
              <a:gd name="connsiteX2965" fmla="*/ 4243798 w 6806982"/>
              <a:gd name="connsiteY2965" fmla="*/ 682499 h 5343297"/>
              <a:gd name="connsiteX2966" fmla="*/ 4210998 w 6806982"/>
              <a:gd name="connsiteY2966" fmla="*/ 750742 h 5343297"/>
              <a:gd name="connsiteX2967" fmla="*/ 4211168 w 6806982"/>
              <a:gd name="connsiteY2967" fmla="*/ 759554 h 5343297"/>
              <a:gd name="connsiteX2968" fmla="*/ 4200258 w 6806982"/>
              <a:gd name="connsiteY2968" fmla="*/ 764845 h 5343297"/>
              <a:gd name="connsiteX2969" fmla="*/ 4198582 w 6806982"/>
              <a:gd name="connsiteY2969" fmla="*/ 773070 h 5343297"/>
              <a:gd name="connsiteX2970" fmla="*/ 4201940 w 6806982"/>
              <a:gd name="connsiteY2970" fmla="*/ 777266 h 5343297"/>
              <a:gd name="connsiteX2971" fmla="*/ 4190528 w 6806982"/>
              <a:gd name="connsiteY2971" fmla="*/ 793970 h 5343297"/>
              <a:gd name="connsiteX2972" fmla="*/ 4186168 w 6806982"/>
              <a:gd name="connsiteY2972" fmla="*/ 809163 h 5343297"/>
              <a:gd name="connsiteX2973" fmla="*/ 4206308 w 6806982"/>
              <a:gd name="connsiteY2973" fmla="*/ 793042 h 5343297"/>
              <a:gd name="connsiteX2974" fmla="*/ 4213356 w 6806982"/>
              <a:gd name="connsiteY2974" fmla="*/ 784649 h 5343297"/>
              <a:gd name="connsiteX2975" fmla="*/ 4211339 w 6806982"/>
              <a:gd name="connsiteY2975" fmla="*/ 775249 h 5343297"/>
              <a:gd name="connsiteX2976" fmla="*/ 4222919 w 6806982"/>
              <a:gd name="connsiteY2976" fmla="*/ 763915 h 5343297"/>
              <a:gd name="connsiteX2977" fmla="*/ 4232483 w 6806982"/>
              <a:gd name="connsiteY2977" fmla="*/ 750066 h 5343297"/>
              <a:gd name="connsiteX2978" fmla="*/ 4262686 w 6806982"/>
              <a:gd name="connsiteY2978" fmla="*/ 698357 h 5343297"/>
              <a:gd name="connsiteX2979" fmla="*/ 4282490 w 6806982"/>
              <a:gd name="connsiteY2979" fmla="*/ 685260 h 5343297"/>
              <a:gd name="connsiteX2980" fmla="*/ 4291216 w 6806982"/>
              <a:gd name="connsiteY2980" fmla="*/ 675521 h 5343297"/>
              <a:gd name="connsiteX2981" fmla="*/ 4290878 w 6806982"/>
              <a:gd name="connsiteY2981" fmla="*/ 664779 h 5343297"/>
              <a:gd name="connsiteX2982" fmla="*/ 4305644 w 6806982"/>
              <a:gd name="connsiteY2982" fmla="*/ 641947 h 5343297"/>
              <a:gd name="connsiteX2983" fmla="*/ 4317557 w 6806982"/>
              <a:gd name="connsiteY2983" fmla="*/ 617268 h 5343297"/>
              <a:gd name="connsiteX2984" fmla="*/ 4329469 w 6806982"/>
              <a:gd name="connsiteY2984" fmla="*/ 592590 h 5343297"/>
              <a:gd name="connsiteX2985" fmla="*/ 4372435 w 6806982"/>
              <a:gd name="connsiteY2985" fmla="*/ 563708 h 5343297"/>
              <a:gd name="connsiteX2986" fmla="*/ 4381839 w 6806982"/>
              <a:gd name="connsiteY2986" fmla="*/ 582339 h 5343297"/>
              <a:gd name="connsiteX2987" fmla="*/ 4369085 w 6806982"/>
              <a:gd name="connsiteY2987" fmla="*/ 593923 h 5343297"/>
              <a:gd name="connsiteX2988" fmla="*/ 4366571 w 6806982"/>
              <a:gd name="connsiteY2988" fmla="*/ 613144 h 5343297"/>
              <a:gd name="connsiteX2989" fmla="*/ 4362043 w 6806982"/>
              <a:gd name="connsiteY2989" fmla="*/ 629848 h 5343297"/>
              <a:gd name="connsiteX2990" fmla="*/ 4339978 w 6806982"/>
              <a:gd name="connsiteY2990" fmla="*/ 666781 h 5343297"/>
              <a:gd name="connsiteX2991" fmla="*/ 4329495 w 6806982"/>
              <a:gd name="connsiteY2991" fmla="*/ 702706 h 5343297"/>
              <a:gd name="connsiteX2992" fmla="*/ 4298958 w 6806982"/>
              <a:gd name="connsiteY2992" fmla="*/ 757436 h 5343297"/>
              <a:gd name="connsiteX2993" fmla="*/ 4306098 w 6806982"/>
              <a:gd name="connsiteY2993" fmla="*/ 782697 h 5343297"/>
              <a:gd name="connsiteX2994" fmla="*/ 4290576 w 6806982"/>
              <a:gd name="connsiteY2994" fmla="*/ 805446 h 5343297"/>
              <a:gd name="connsiteX2995" fmla="*/ 4272707 w 6806982"/>
              <a:gd name="connsiteY2995" fmla="*/ 842462 h 5343297"/>
              <a:gd name="connsiteX2996" fmla="*/ 4246277 w 6806982"/>
              <a:gd name="connsiteY2996" fmla="*/ 873943 h 5343297"/>
              <a:gd name="connsiteX2997" fmla="*/ 4252662 w 6806982"/>
              <a:gd name="connsiteY2997" fmla="*/ 899119 h 5343297"/>
              <a:gd name="connsiteX2998" fmla="*/ 4229836 w 6806982"/>
              <a:gd name="connsiteY2998" fmla="*/ 911883 h 5343297"/>
              <a:gd name="connsiteX2999" fmla="*/ 4226151 w 6806982"/>
              <a:gd name="connsiteY2999" fmla="*/ 945120 h 5343297"/>
              <a:gd name="connsiteX3000" fmla="*/ 4216293 w 6806982"/>
              <a:gd name="connsiteY3000" fmla="*/ 961614 h 5343297"/>
              <a:gd name="connsiteX3001" fmla="*/ 4204671 w 6806982"/>
              <a:gd name="connsiteY3001" fmla="*/ 973325 h 5343297"/>
              <a:gd name="connsiteX3002" fmla="*/ 4202450 w 6806982"/>
              <a:gd name="connsiteY3002" fmla="*/ 986460 h 5343297"/>
              <a:gd name="connsiteX3003" fmla="*/ 4205012 w 6806982"/>
              <a:gd name="connsiteY3003" fmla="*/ 997832 h 5343297"/>
              <a:gd name="connsiteX3004" fmla="*/ 4210301 w 6806982"/>
              <a:gd name="connsiteY3004" fmla="*/ 1001860 h 5343297"/>
              <a:gd name="connsiteX3005" fmla="*/ 4214078 w 6806982"/>
              <a:gd name="connsiteY3005" fmla="*/ 998838 h 5343297"/>
              <a:gd name="connsiteX3006" fmla="*/ 4219612 w 6806982"/>
              <a:gd name="connsiteY3006" fmla="*/ 976510 h 5343297"/>
              <a:gd name="connsiteX3007" fmla="*/ 4242270 w 6806982"/>
              <a:gd name="connsiteY3007" fmla="*/ 965258 h 5343297"/>
              <a:gd name="connsiteX3008" fmla="*/ 4247295 w 6806982"/>
              <a:gd name="connsiteY3008" fmla="*/ 919935 h 5343297"/>
              <a:gd name="connsiteX3009" fmla="*/ 4250316 w 6806982"/>
              <a:gd name="connsiteY3009" fmla="*/ 920271 h 5343297"/>
              <a:gd name="connsiteX3010" fmla="*/ 4254888 w 6806982"/>
              <a:gd name="connsiteY3010" fmla="*/ 910073 h 5343297"/>
              <a:gd name="connsiteX3011" fmla="*/ 4252662 w 6806982"/>
              <a:gd name="connsiteY3011" fmla="*/ 899119 h 5343297"/>
              <a:gd name="connsiteX3012" fmla="*/ 4275107 w 6806982"/>
              <a:gd name="connsiteY3012" fmla="*/ 875991 h 5343297"/>
              <a:gd name="connsiteX3013" fmla="*/ 4297302 w 6806982"/>
              <a:gd name="connsiteY3013" fmla="*/ 855130 h 5343297"/>
              <a:gd name="connsiteX3014" fmla="*/ 4291296 w 6806982"/>
              <a:gd name="connsiteY3014" fmla="*/ 833436 h 5343297"/>
              <a:gd name="connsiteX3015" fmla="*/ 4316765 w 6806982"/>
              <a:gd name="connsiteY3015" fmla="*/ 817525 h 5343297"/>
              <a:gd name="connsiteX3016" fmla="*/ 4337150 w 6806982"/>
              <a:gd name="connsiteY3016" fmla="*/ 775052 h 5343297"/>
              <a:gd name="connsiteX3017" fmla="*/ 4360052 w 6806982"/>
              <a:gd name="connsiteY3017" fmla="*/ 730563 h 5343297"/>
              <a:gd name="connsiteX3018" fmla="*/ 4368823 w 6806982"/>
              <a:gd name="connsiteY3018" fmla="*/ 730772 h 5343297"/>
              <a:gd name="connsiteX3019" fmla="*/ 4374825 w 6806982"/>
              <a:gd name="connsiteY3019" fmla="*/ 735260 h 5343297"/>
              <a:gd name="connsiteX3020" fmla="*/ 4375713 w 6806982"/>
              <a:gd name="connsiteY3020" fmla="*/ 765180 h 5343297"/>
              <a:gd name="connsiteX3021" fmla="*/ 4356709 w 6806982"/>
              <a:gd name="connsiteY3021" fmla="*/ 788307 h 5343297"/>
              <a:gd name="connsiteX3022" fmla="*/ 4332424 w 6806982"/>
              <a:gd name="connsiteY3022" fmla="*/ 841819 h 5343297"/>
              <a:gd name="connsiteX3023" fmla="*/ 4308389 w 6806982"/>
              <a:gd name="connsiteY3023" fmla="*/ 893064 h 5343297"/>
              <a:gd name="connsiteX3024" fmla="*/ 4309063 w 6806982"/>
              <a:gd name="connsiteY3024" fmla="*/ 900784 h 5343297"/>
              <a:gd name="connsiteX3025" fmla="*/ 4300671 w 6806982"/>
              <a:gd name="connsiteY3025" fmla="*/ 907502 h 5343297"/>
              <a:gd name="connsiteX3026" fmla="*/ 4296687 w 6806982"/>
              <a:gd name="connsiteY3026" fmla="*/ 915854 h 5343297"/>
              <a:gd name="connsiteX3027" fmla="*/ 4302018 w 6806982"/>
              <a:gd name="connsiteY3027" fmla="*/ 922945 h 5343297"/>
              <a:gd name="connsiteX3028" fmla="*/ 4287879 w 6806982"/>
              <a:gd name="connsiteY3028" fmla="*/ 936670 h 5343297"/>
              <a:gd name="connsiteX3029" fmla="*/ 4280539 w 6806982"/>
              <a:gd name="connsiteY3029" fmla="*/ 951150 h 5343297"/>
              <a:gd name="connsiteX3030" fmla="*/ 4266107 w 6806982"/>
              <a:gd name="connsiteY3030" fmla="*/ 970960 h 5343297"/>
              <a:gd name="connsiteX3031" fmla="*/ 4269469 w 6806982"/>
              <a:gd name="connsiteY3031" fmla="*/ 988921 h 5343297"/>
              <a:gd name="connsiteX3032" fmla="*/ 4259735 w 6806982"/>
              <a:gd name="connsiteY3032" fmla="*/ 1000840 h 5343297"/>
              <a:gd name="connsiteX3033" fmla="*/ 4300400 w 6806982"/>
              <a:gd name="connsiteY3033" fmla="*/ 1003055 h 5343297"/>
              <a:gd name="connsiteX3034" fmla="*/ 4337291 w 6806982"/>
              <a:gd name="connsiteY3034" fmla="*/ 1018615 h 5343297"/>
              <a:gd name="connsiteX3035" fmla="*/ 4342037 w 6806982"/>
              <a:gd name="connsiteY3035" fmla="*/ 1037876 h 5343297"/>
              <a:gd name="connsiteX3036" fmla="*/ 4333941 w 6806982"/>
              <a:gd name="connsiteY3036" fmla="*/ 1048830 h 5343297"/>
              <a:gd name="connsiteX3037" fmla="*/ 4330459 w 6806982"/>
              <a:gd name="connsiteY3037" fmla="*/ 1056091 h 5343297"/>
              <a:gd name="connsiteX3038" fmla="*/ 4329244 w 6806982"/>
              <a:gd name="connsiteY3038" fmla="*/ 1063604 h 5343297"/>
              <a:gd name="connsiteX3039" fmla="*/ 4338979 w 6806982"/>
              <a:gd name="connsiteY3039" fmla="*/ 1058565 h 5343297"/>
              <a:gd name="connsiteX3040" fmla="*/ 4381609 w 6806982"/>
              <a:gd name="connsiteY3040" fmla="*/ 1032706 h 5343297"/>
              <a:gd name="connsiteX3041" fmla="*/ 4389997 w 6806982"/>
              <a:gd name="connsiteY3041" fmla="*/ 1012225 h 5343297"/>
              <a:gd name="connsiteX3042" fmla="*/ 4389450 w 6806982"/>
              <a:gd name="connsiteY3042" fmla="*/ 1003369 h 5343297"/>
              <a:gd name="connsiteX3043" fmla="*/ 4397715 w 6806982"/>
              <a:gd name="connsiteY3043" fmla="*/ 997787 h 5343297"/>
              <a:gd name="connsiteX3044" fmla="*/ 4399266 w 6806982"/>
              <a:gd name="connsiteY3044" fmla="*/ 990695 h 5343297"/>
              <a:gd name="connsiteX3045" fmla="*/ 4396034 w 6806982"/>
              <a:gd name="connsiteY3045" fmla="*/ 985365 h 5343297"/>
              <a:gd name="connsiteX3046" fmla="*/ 4423557 w 6806982"/>
              <a:gd name="connsiteY3046" fmla="*/ 957829 h 5343297"/>
              <a:gd name="connsiteX3047" fmla="*/ 4451079 w 6806982"/>
              <a:gd name="connsiteY3047" fmla="*/ 930294 h 5343297"/>
              <a:gd name="connsiteX3048" fmla="*/ 4472765 w 6806982"/>
              <a:gd name="connsiteY3048" fmla="*/ 893319 h 5343297"/>
              <a:gd name="connsiteX3049" fmla="*/ 4506794 w 6806982"/>
              <a:gd name="connsiteY3049" fmla="*/ 869181 h 5343297"/>
              <a:gd name="connsiteX3050" fmla="*/ 4505447 w 6806982"/>
              <a:gd name="connsiteY3050" fmla="*/ 853739 h 5343297"/>
              <a:gd name="connsiteX3051" fmla="*/ 4508424 w 6806982"/>
              <a:gd name="connsiteY3051" fmla="*/ 840686 h 5343297"/>
              <a:gd name="connsiteX3052" fmla="*/ 4520213 w 6806982"/>
              <a:gd name="connsiteY3052" fmla="*/ 830907 h 5343297"/>
              <a:gd name="connsiteX3053" fmla="*/ 4539013 w 6806982"/>
              <a:gd name="connsiteY3053" fmla="*/ 826873 h 5343297"/>
              <a:gd name="connsiteX3054" fmla="*/ 4548837 w 6806982"/>
              <a:gd name="connsiteY3054" fmla="*/ 845168 h 5343297"/>
              <a:gd name="connsiteX3055" fmla="*/ 4538014 w 6806982"/>
              <a:gd name="connsiteY3055" fmla="*/ 863467 h 5343297"/>
              <a:gd name="connsiteX3056" fmla="*/ 4513345 w 6806982"/>
              <a:gd name="connsiteY3056" fmla="*/ 889407 h 5343297"/>
              <a:gd name="connsiteX3057" fmla="*/ 4503785 w 6806982"/>
              <a:gd name="connsiteY3057" fmla="*/ 923904 h 5343297"/>
              <a:gd name="connsiteX3058" fmla="*/ 4486589 w 6806982"/>
              <a:gd name="connsiteY3058" fmla="*/ 965201 h 5343297"/>
              <a:gd name="connsiteX3059" fmla="*/ 4457812 w 6806982"/>
              <a:gd name="connsiteY3059" fmla="*/ 1007508 h 5343297"/>
              <a:gd name="connsiteX3060" fmla="*/ 4460709 w 6806982"/>
              <a:gd name="connsiteY3060" fmla="*/ 1019300 h 5343297"/>
              <a:gd name="connsiteX3061" fmla="*/ 4452779 w 6806982"/>
              <a:gd name="connsiteY3061" fmla="*/ 1025304 h 5343297"/>
              <a:gd name="connsiteX3062" fmla="*/ 4452029 w 6806982"/>
              <a:gd name="connsiteY3062" fmla="*/ 1049307 h 5343297"/>
              <a:gd name="connsiteX3063" fmla="*/ 4462862 w 6806982"/>
              <a:gd name="connsiteY3063" fmla="*/ 1072302 h 5343297"/>
              <a:gd name="connsiteX3064" fmla="*/ 4423890 w 6806982"/>
              <a:gd name="connsiteY3064" fmla="*/ 1130684 h 5343297"/>
              <a:gd name="connsiteX3065" fmla="*/ 4400782 w 6806982"/>
              <a:gd name="connsiteY3065" fmla="*/ 1190824 h 5343297"/>
              <a:gd name="connsiteX3066" fmla="*/ 4374264 w 6806982"/>
              <a:gd name="connsiteY3066" fmla="*/ 1209296 h 5343297"/>
              <a:gd name="connsiteX3067" fmla="*/ 4358198 w 6806982"/>
              <a:gd name="connsiteY3067" fmla="*/ 1233513 h 5343297"/>
              <a:gd name="connsiteX3068" fmla="*/ 4344397 w 6806982"/>
              <a:gd name="connsiteY3068" fmla="*/ 1257981 h 5343297"/>
              <a:gd name="connsiteX3069" fmla="*/ 4346414 w 6806982"/>
              <a:gd name="connsiteY3069" fmla="*/ 1267381 h 5343297"/>
              <a:gd name="connsiteX3070" fmla="*/ 4370790 w 6806982"/>
              <a:gd name="connsiteY3070" fmla="*/ 1244085 h 5343297"/>
              <a:gd name="connsiteX3071" fmla="*/ 4397432 w 6806982"/>
              <a:gd name="connsiteY3071" fmla="*/ 1221039 h 5343297"/>
              <a:gd name="connsiteX3072" fmla="*/ 4419253 w 6806982"/>
              <a:gd name="connsiteY3072" fmla="*/ 1217342 h 5343297"/>
              <a:gd name="connsiteX3073" fmla="*/ 4399107 w 6806982"/>
              <a:gd name="connsiteY3073" fmla="*/ 1205931 h 5343297"/>
              <a:gd name="connsiteX3074" fmla="*/ 4408842 w 6806982"/>
              <a:gd name="connsiteY3074" fmla="*/ 1200894 h 5343297"/>
              <a:gd name="connsiteX3075" fmla="*/ 4420718 w 6806982"/>
              <a:gd name="connsiteY3075" fmla="*/ 1200682 h 5343297"/>
              <a:gd name="connsiteX3076" fmla="*/ 4429322 w 6806982"/>
              <a:gd name="connsiteY3076" fmla="*/ 1209282 h 5343297"/>
              <a:gd name="connsiteX3077" fmla="*/ 4438971 w 6806982"/>
              <a:gd name="connsiteY3077" fmla="*/ 1198117 h 5343297"/>
              <a:gd name="connsiteX3078" fmla="*/ 4444089 w 6806982"/>
              <a:gd name="connsiteY3078" fmla="*/ 1186450 h 5343297"/>
              <a:gd name="connsiteX3079" fmla="*/ 4451346 w 6806982"/>
              <a:gd name="connsiteY3079" fmla="*/ 1172726 h 5343297"/>
              <a:gd name="connsiteX3080" fmla="*/ 4456839 w 6806982"/>
              <a:gd name="connsiteY3080" fmla="*/ 1154218 h 5343297"/>
              <a:gd name="connsiteX3081" fmla="*/ 4434341 w 6806982"/>
              <a:gd name="connsiteY3081" fmla="*/ 1136430 h 5343297"/>
              <a:gd name="connsiteX3082" fmla="*/ 4452464 w 6806982"/>
              <a:gd name="connsiteY3082" fmla="*/ 1110911 h 5343297"/>
              <a:gd name="connsiteX3083" fmla="*/ 4482009 w 6806982"/>
              <a:gd name="connsiteY3083" fmla="*/ 1120304 h 5343297"/>
              <a:gd name="connsiteX3084" fmla="*/ 4471815 w 6806982"/>
              <a:gd name="connsiteY3084" fmla="*/ 1132939 h 5343297"/>
              <a:gd name="connsiteX3085" fmla="*/ 4463887 w 6806982"/>
              <a:gd name="connsiteY3085" fmla="*/ 1145824 h 5343297"/>
              <a:gd name="connsiteX3086" fmla="*/ 4474968 w 6806982"/>
              <a:gd name="connsiteY3086" fmla="*/ 1156228 h 5343297"/>
              <a:gd name="connsiteX3087" fmla="*/ 4483027 w 6806982"/>
              <a:gd name="connsiteY3087" fmla="*/ 1166298 h 5343297"/>
              <a:gd name="connsiteX3088" fmla="*/ 4475771 w 6806982"/>
              <a:gd name="connsiteY3088" fmla="*/ 1183463 h 5343297"/>
              <a:gd name="connsiteX3089" fmla="*/ 4464235 w 6806982"/>
              <a:gd name="connsiteY3089" fmla="*/ 1197860 h 5343297"/>
              <a:gd name="connsiteX3090" fmla="*/ 4478797 w 6806982"/>
              <a:gd name="connsiteY3090" fmla="*/ 1201004 h 5343297"/>
              <a:gd name="connsiteX3091" fmla="*/ 4491094 w 6806982"/>
              <a:gd name="connsiteY3091" fmla="*/ 1203896 h 5343297"/>
              <a:gd name="connsiteX3092" fmla="*/ 4482495 w 6806982"/>
              <a:gd name="connsiteY3092" fmla="*/ 1222824 h 5343297"/>
              <a:gd name="connsiteX3093" fmla="*/ 4462566 w 6806982"/>
              <a:gd name="connsiteY3093" fmla="*/ 1240497 h 5343297"/>
              <a:gd name="connsiteX3094" fmla="*/ 4456947 w 6806982"/>
              <a:gd name="connsiteY3094" fmla="*/ 1256696 h 5343297"/>
              <a:gd name="connsiteX3095" fmla="*/ 4447800 w 6806982"/>
              <a:gd name="connsiteY3095" fmla="*/ 1263327 h 5343297"/>
              <a:gd name="connsiteX3096" fmla="*/ 4430346 w 6806982"/>
              <a:gd name="connsiteY3096" fmla="*/ 1282804 h 5343297"/>
              <a:gd name="connsiteX3097" fmla="*/ 4427331 w 6806982"/>
              <a:gd name="connsiteY3097" fmla="*/ 1309999 h 5343297"/>
              <a:gd name="connsiteX3098" fmla="*/ 4437402 w 6806982"/>
              <a:gd name="connsiteY3098" fmla="*/ 1301939 h 5343297"/>
              <a:gd name="connsiteX3099" fmla="*/ 4452168 w 6806982"/>
              <a:gd name="connsiteY3099" fmla="*/ 1279107 h 5343297"/>
              <a:gd name="connsiteX3100" fmla="*/ 4458965 w 6806982"/>
              <a:gd name="connsiteY3100" fmla="*/ 1272979 h 5343297"/>
              <a:gd name="connsiteX3101" fmla="*/ 4460107 w 6806982"/>
              <a:gd name="connsiteY3101" fmla="*/ 1272689 h 5343297"/>
              <a:gd name="connsiteX3102" fmla="*/ 4473795 w 6806982"/>
              <a:gd name="connsiteY3102" fmla="*/ 1253738 h 5343297"/>
              <a:gd name="connsiteX3103" fmla="*/ 4518727 w 6806982"/>
              <a:gd name="connsiteY3103" fmla="*/ 1200222 h 5343297"/>
              <a:gd name="connsiteX3104" fmla="*/ 4518050 w 6806982"/>
              <a:gd name="connsiteY3104" fmla="*/ 1178736 h 5343297"/>
              <a:gd name="connsiteX3105" fmla="*/ 4556982 w 6806982"/>
              <a:gd name="connsiteY3105" fmla="*/ 1131055 h 5343297"/>
              <a:gd name="connsiteX3106" fmla="*/ 4574009 w 6806982"/>
              <a:gd name="connsiteY3106" fmla="*/ 1091268 h 5343297"/>
              <a:gd name="connsiteX3107" fmla="*/ 4602621 w 6806982"/>
              <a:gd name="connsiteY3107" fmla="*/ 1050471 h 5343297"/>
              <a:gd name="connsiteX3108" fmla="*/ 4624100 w 6806982"/>
              <a:gd name="connsiteY3108" fmla="*/ 1022266 h 5343297"/>
              <a:gd name="connsiteX3109" fmla="*/ 4625104 w 6806982"/>
              <a:gd name="connsiteY3109" fmla="*/ 1006319 h 5343297"/>
              <a:gd name="connsiteX3110" fmla="*/ 4639202 w 6806982"/>
              <a:gd name="connsiteY3110" fmla="*/ 996412 h 5343297"/>
              <a:gd name="connsiteX3111" fmla="*/ 4772775 w 6806982"/>
              <a:gd name="connsiteY3111" fmla="*/ 812407 h 5343297"/>
              <a:gd name="connsiteX3112" fmla="*/ 4790898 w 6806982"/>
              <a:gd name="connsiteY3112" fmla="*/ 790330 h 5343297"/>
              <a:gd name="connsiteX3113" fmla="*/ 4811037 w 6806982"/>
              <a:gd name="connsiteY3113" fmla="*/ 770769 h 5343297"/>
              <a:gd name="connsiteX3114" fmla="*/ 4816447 w 6806982"/>
              <a:gd name="connsiteY3114" fmla="*/ 756458 h 5343297"/>
              <a:gd name="connsiteX3115" fmla="*/ 4826138 w 6806982"/>
              <a:gd name="connsiteY3115" fmla="*/ 744915 h 5343297"/>
              <a:gd name="connsiteX3116" fmla="*/ 4840568 w 6806982"/>
              <a:gd name="connsiteY3116" fmla="*/ 725104 h 5343297"/>
              <a:gd name="connsiteX3117" fmla="*/ 4853367 w 6806982"/>
              <a:gd name="connsiteY3117" fmla="*/ 720023 h 5343297"/>
              <a:gd name="connsiteX3118" fmla="*/ 4865412 w 6806982"/>
              <a:gd name="connsiteY3118" fmla="*/ 721741 h 5343297"/>
              <a:gd name="connsiteX3119" fmla="*/ 4844146 w 6806982"/>
              <a:gd name="connsiteY3119" fmla="*/ 768705 h 5343297"/>
              <a:gd name="connsiteX3120" fmla="*/ 4809034 w 6806982"/>
              <a:gd name="connsiteY3120" fmla="*/ 816427 h 5343297"/>
              <a:gd name="connsiteX3121" fmla="*/ 4812055 w 6806982"/>
              <a:gd name="connsiteY3121" fmla="*/ 816762 h 5343297"/>
              <a:gd name="connsiteX3122" fmla="*/ 4817891 w 6806982"/>
              <a:gd name="connsiteY3122" fmla="*/ 829644 h 5343297"/>
              <a:gd name="connsiteX3123" fmla="*/ 4812397 w 6806982"/>
              <a:gd name="connsiteY3123" fmla="*/ 841270 h 5343297"/>
              <a:gd name="connsiteX3124" fmla="*/ 4784128 w 6806982"/>
              <a:gd name="connsiteY3124" fmla="*/ 910014 h 5343297"/>
              <a:gd name="connsiteX3125" fmla="*/ 4751328 w 6806982"/>
              <a:gd name="connsiteY3125" fmla="*/ 978257 h 5343297"/>
              <a:gd name="connsiteX3126" fmla="*/ 4751498 w 6806982"/>
              <a:gd name="connsiteY3126" fmla="*/ 987070 h 5343297"/>
              <a:gd name="connsiteX3127" fmla="*/ 4740587 w 6806982"/>
              <a:gd name="connsiteY3127" fmla="*/ 992360 h 5343297"/>
              <a:gd name="connsiteX3128" fmla="*/ 4738912 w 6806982"/>
              <a:gd name="connsiteY3128" fmla="*/ 1000585 h 5343297"/>
              <a:gd name="connsiteX3129" fmla="*/ 4742270 w 6806982"/>
              <a:gd name="connsiteY3129" fmla="*/ 1004781 h 5343297"/>
              <a:gd name="connsiteX3130" fmla="*/ 4730858 w 6806982"/>
              <a:gd name="connsiteY3130" fmla="*/ 1021486 h 5343297"/>
              <a:gd name="connsiteX3131" fmla="*/ 4726498 w 6806982"/>
              <a:gd name="connsiteY3131" fmla="*/ 1036678 h 5343297"/>
              <a:gd name="connsiteX3132" fmla="*/ 4746638 w 6806982"/>
              <a:gd name="connsiteY3132" fmla="*/ 1020558 h 5343297"/>
              <a:gd name="connsiteX3133" fmla="*/ 4753686 w 6806982"/>
              <a:gd name="connsiteY3133" fmla="*/ 1012164 h 5343297"/>
              <a:gd name="connsiteX3134" fmla="*/ 4751669 w 6806982"/>
              <a:gd name="connsiteY3134" fmla="*/ 1002764 h 5343297"/>
              <a:gd name="connsiteX3135" fmla="*/ 4763249 w 6806982"/>
              <a:gd name="connsiteY3135" fmla="*/ 991431 h 5343297"/>
              <a:gd name="connsiteX3136" fmla="*/ 4772813 w 6806982"/>
              <a:gd name="connsiteY3136" fmla="*/ 977581 h 5343297"/>
              <a:gd name="connsiteX3137" fmla="*/ 4803016 w 6806982"/>
              <a:gd name="connsiteY3137" fmla="*/ 925872 h 5343297"/>
              <a:gd name="connsiteX3138" fmla="*/ 4822820 w 6806982"/>
              <a:gd name="connsiteY3138" fmla="*/ 912775 h 5343297"/>
              <a:gd name="connsiteX3139" fmla="*/ 4831546 w 6806982"/>
              <a:gd name="connsiteY3139" fmla="*/ 903037 h 5343297"/>
              <a:gd name="connsiteX3140" fmla="*/ 4831208 w 6806982"/>
              <a:gd name="connsiteY3140" fmla="*/ 892294 h 5343297"/>
              <a:gd name="connsiteX3141" fmla="*/ 4845974 w 6806982"/>
              <a:gd name="connsiteY3141" fmla="*/ 869462 h 5343297"/>
              <a:gd name="connsiteX3142" fmla="*/ 4857886 w 6806982"/>
              <a:gd name="connsiteY3142" fmla="*/ 844783 h 5343297"/>
              <a:gd name="connsiteX3143" fmla="*/ 4869798 w 6806982"/>
              <a:gd name="connsiteY3143" fmla="*/ 820106 h 5343297"/>
              <a:gd name="connsiteX3144" fmla="*/ 4912765 w 6806982"/>
              <a:gd name="connsiteY3144" fmla="*/ 791223 h 5343297"/>
              <a:gd name="connsiteX3145" fmla="*/ 4922169 w 6806982"/>
              <a:gd name="connsiteY3145" fmla="*/ 809854 h 5343297"/>
              <a:gd name="connsiteX3146" fmla="*/ 4909415 w 6806982"/>
              <a:gd name="connsiteY3146" fmla="*/ 821439 h 5343297"/>
              <a:gd name="connsiteX3147" fmla="*/ 4906900 w 6806982"/>
              <a:gd name="connsiteY3147" fmla="*/ 840659 h 5343297"/>
              <a:gd name="connsiteX3148" fmla="*/ 4902373 w 6806982"/>
              <a:gd name="connsiteY3148" fmla="*/ 857363 h 5343297"/>
              <a:gd name="connsiteX3149" fmla="*/ 4880308 w 6806982"/>
              <a:gd name="connsiteY3149" fmla="*/ 894296 h 5343297"/>
              <a:gd name="connsiteX3150" fmla="*/ 4869825 w 6806982"/>
              <a:gd name="connsiteY3150" fmla="*/ 930221 h 5343297"/>
              <a:gd name="connsiteX3151" fmla="*/ 4839288 w 6806982"/>
              <a:gd name="connsiteY3151" fmla="*/ 984951 h 5343297"/>
              <a:gd name="connsiteX3152" fmla="*/ 4846428 w 6806982"/>
              <a:gd name="connsiteY3152" fmla="*/ 1010212 h 5343297"/>
              <a:gd name="connsiteX3153" fmla="*/ 4830906 w 6806982"/>
              <a:gd name="connsiteY3153" fmla="*/ 1032961 h 5343297"/>
              <a:gd name="connsiteX3154" fmla="*/ 4813037 w 6806982"/>
              <a:gd name="connsiteY3154" fmla="*/ 1069977 h 5343297"/>
              <a:gd name="connsiteX3155" fmla="*/ 4786607 w 6806982"/>
              <a:gd name="connsiteY3155" fmla="*/ 1101458 h 5343297"/>
              <a:gd name="connsiteX3156" fmla="*/ 4792992 w 6806982"/>
              <a:gd name="connsiteY3156" fmla="*/ 1126634 h 5343297"/>
              <a:gd name="connsiteX3157" fmla="*/ 4770166 w 6806982"/>
              <a:gd name="connsiteY3157" fmla="*/ 1139398 h 5343297"/>
              <a:gd name="connsiteX3158" fmla="*/ 4766481 w 6806982"/>
              <a:gd name="connsiteY3158" fmla="*/ 1172635 h 5343297"/>
              <a:gd name="connsiteX3159" fmla="*/ 4756622 w 6806982"/>
              <a:gd name="connsiteY3159" fmla="*/ 1189129 h 5343297"/>
              <a:gd name="connsiteX3160" fmla="*/ 4745001 w 6806982"/>
              <a:gd name="connsiteY3160" fmla="*/ 1200840 h 5343297"/>
              <a:gd name="connsiteX3161" fmla="*/ 4742780 w 6806982"/>
              <a:gd name="connsiteY3161" fmla="*/ 1213975 h 5343297"/>
              <a:gd name="connsiteX3162" fmla="*/ 4745342 w 6806982"/>
              <a:gd name="connsiteY3162" fmla="*/ 1225348 h 5343297"/>
              <a:gd name="connsiteX3163" fmla="*/ 4750631 w 6806982"/>
              <a:gd name="connsiteY3163" fmla="*/ 1229375 h 5343297"/>
              <a:gd name="connsiteX3164" fmla="*/ 4754408 w 6806982"/>
              <a:gd name="connsiteY3164" fmla="*/ 1226353 h 5343297"/>
              <a:gd name="connsiteX3165" fmla="*/ 4759942 w 6806982"/>
              <a:gd name="connsiteY3165" fmla="*/ 1204026 h 5343297"/>
              <a:gd name="connsiteX3166" fmla="*/ 4782600 w 6806982"/>
              <a:gd name="connsiteY3166" fmla="*/ 1192774 h 5343297"/>
              <a:gd name="connsiteX3167" fmla="*/ 4787625 w 6806982"/>
              <a:gd name="connsiteY3167" fmla="*/ 1147451 h 5343297"/>
              <a:gd name="connsiteX3168" fmla="*/ 4790647 w 6806982"/>
              <a:gd name="connsiteY3168" fmla="*/ 1147786 h 5343297"/>
              <a:gd name="connsiteX3169" fmla="*/ 4795218 w 6806982"/>
              <a:gd name="connsiteY3169" fmla="*/ 1137588 h 5343297"/>
              <a:gd name="connsiteX3170" fmla="*/ 4792992 w 6806982"/>
              <a:gd name="connsiteY3170" fmla="*/ 1126634 h 5343297"/>
              <a:gd name="connsiteX3171" fmla="*/ 4815437 w 6806982"/>
              <a:gd name="connsiteY3171" fmla="*/ 1103507 h 5343297"/>
              <a:gd name="connsiteX3172" fmla="*/ 4837632 w 6806982"/>
              <a:gd name="connsiteY3172" fmla="*/ 1082645 h 5343297"/>
              <a:gd name="connsiteX3173" fmla="*/ 4831626 w 6806982"/>
              <a:gd name="connsiteY3173" fmla="*/ 1060951 h 5343297"/>
              <a:gd name="connsiteX3174" fmla="*/ 4857095 w 6806982"/>
              <a:gd name="connsiteY3174" fmla="*/ 1045041 h 5343297"/>
              <a:gd name="connsiteX3175" fmla="*/ 4877480 w 6806982"/>
              <a:gd name="connsiteY3175" fmla="*/ 1002567 h 5343297"/>
              <a:gd name="connsiteX3176" fmla="*/ 4900382 w 6806982"/>
              <a:gd name="connsiteY3176" fmla="*/ 958079 h 5343297"/>
              <a:gd name="connsiteX3177" fmla="*/ 4909153 w 6806982"/>
              <a:gd name="connsiteY3177" fmla="*/ 958287 h 5343297"/>
              <a:gd name="connsiteX3178" fmla="*/ 4915155 w 6806982"/>
              <a:gd name="connsiteY3178" fmla="*/ 962775 h 5343297"/>
              <a:gd name="connsiteX3179" fmla="*/ 4916043 w 6806982"/>
              <a:gd name="connsiteY3179" fmla="*/ 992696 h 5343297"/>
              <a:gd name="connsiteX3180" fmla="*/ 4897039 w 6806982"/>
              <a:gd name="connsiteY3180" fmla="*/ 1015823 h 5343297"/>
              <a:gd name="connsiteX3181" fmla="*/ 4872754 w 6806982"/>
              <a:gd name="connsiteY3181" fmla="*/ 1069334 h 5343297"/>
              <a:gd name="connsiteX3182" fmla="*/ 4848719 w 6806982"/>
              <a:gd name="connsiteY3182" fmla="*/ 1120579 h 5343297"/>
              <a:gd name="connsiteX3183" fmla="*/ 4849393 w 6806982"/>
              <a:gd name="connsiteY3183" fmla="*/ 1128300 h 5343297"/>
              <a:gd name="connsiteX3184" fmla="*/ 4841001 w 6806982"/>
              <a:gd name="connsiteY3184" fmla="*/ 1135017 h 5343297"/>
              <a:gd name="connsiteX3185" fmla="*/ 4837017 w 6806982"/>
              <a:gd name="connsiteY3185" fmla="*/ 1143369 h 5343297"/>
              <a:gd name="connsiteX3186" fmla="*/ 4842348 w 6806982"/>
              <a:gd name="connsiteY3186" fmla="*/ 1150459 h 5343297"/>
              <a:gd name="connsiteX3187" fmla="*/ 4828209 w 6806982"/>
              <a:gd name="connsiteY3187" fmla="*/ 1164185 h 5343297"/>
              <a:gd name="connsiteX3188" fmla="*/ 4820869 w 6806982"/>
              <a:gd name="connsiteY3188" fmla="*/ 1178665 h 5343297"/>
              <a:gd name="connsiteX3189" fmla="*/ 4806437 w 6806982"/>
              <a:gd name="connsiteY3189" fmla="*/ 1198475 h 5343297"/>
              <a:gd name="connsiteX3190" fmla="*/ 4809799 w 6806982"/>
              <a:gd name="connsiteY3190" fmla="*/ 1216436 h 5343297"/>
              <a:gd name="connsiteX3191" fmla="*/ 4800065 w 6806982"/>
              <a:gd name="connsiteY3191" fmla="*/ 1228355 h 5343297"/>
              <a:gd name="connsiteX3192" fmla="*/ 4840730 w 6806982"/>
              <a:gd name="connsiteY3192" fmla="*/ 1230570 h 5343297"/>
              <a:gd name="connsiteX3193" fmla="*/ 4877621 w 6806982"/>
              <a:gd name="connsiteY3193" fmla="*/ 1246131 h 5343297"/>
              <a:gd name="connsiteX3194" fmla="*/ 4882367 w 6806982"/>
              <a:gd name="connsiteY3194" fmla="*/ 1265392 h 5343297"/>
              <a:gd name="connsiteX3195" fmla="*/ 4874271 w 6806982"/>
              <a:gd name="connsiteY3195" fmla="*/ 1276346 h 5343297"/>
              <a:gd name="connsiteX3196" fmla="*/ 4870789 w 6806982"/>
              <a:gd name="connsiteY3196" fmla="*/ 1283606 h 5343297"/>
              <a:gd name="connsiteX3197" fmla="*/ 4869574 w 6806982"/>
              <a:gd name="connsiteY3197" fmla="*/ 1291119 h 5343297"/>
              <a:gd name="connsiteX3198" fmla="*/ 4879309 w 6806982"/>
              <a:gd name="connsiteY3198" fmla="*/ 1286081 h 5343297"/>
              <a:gd name="connsiteX3199" fmla="*/ 4921939 w 6806982"/>
              <a:gd name="connsiteY3199" fmla="*/ 1260221 h 5343297"/>
              <a:gd name="connsiteX3200" fmla="*/ 4930327 w 6806982"/>
              <a:gd name="connsiteY3200" fmla="*/ 1239740 h 5343297"/>
              <a:gd name="connsiteX3201" fmla="*/ 4929780 w 6806982"/>
              <a:gd name="connsiteY3201" fmla="*/ 1230884 h 5343297"/>
              <a:gd name="connsiteX3202" fmla="*/ 4938045 w 6806982"/>
              <a:gd name="connsiteY3202" fmla="*/ 1225302 h 5343297"/>
              <a:gd name="connsiteX3203" fmla="*/ 4939596 w 6806982"/>
              <a:gd name="connsiteY3203" fmla="*/ 1218210 h 5343297"/>
              <a:gd name="connsiteX3204" fmla="*/ 4936364 w 6806982"/>
              <a:gd name="connsiteY3204" fmla="*/ 1212881 h 5343297"/>
              <a:gd name="connsiteX3205" fmla="*/ 4963887 w 6806982"/>
              <a:gd name="connsiteY3205" fmla="*/ 1185345 h 5343297"/>
              <a:gd name="connsiteX3206" fmla="*/ 4991409 w 6806982"/>
              <a:gd name="connsiteY3206" fmla="*/ 1157810 h 5343297"/>
              <a:gd name="connsiteX3207" fmla="*/ 5013094 w 6806982"/>
              <a:gd name="connsiteY3207" fmla="*/ 1120834 h 5343297"/>
              <a:gd name="connsiteX3208" fmla="*/ 5047124 w 6806982"/>
              <a:gd name="connsiteY3208" fmla="*/ 1096696 h 5343297"/>
              <a:gd name="connsiteX3209" fmla="*/ 5045777 w 6806982"/>
              <a:gd name="connsiteY3209" fmla="*/ 1081254 h 5343297"/>
              <a:gd name="connsiteX3210" fmla="*/ 5048754 w 6806982"/>
              <a:gd name="connsiteY3210" fmla="*/ 1068202 h 5343297"/>
              <a:gd name="connsiteX3211" fmla="*/ 5060543 w 6806982"/>
              <a:gd name="connsiteY3211" fmla="*/ 1058422 h 5343297"/>
              <a:gd name="connsiteX3212" fmla="*/ 5079343 w 6806982"/>
              <a:gd name="connsiteY3212" fmla="*/ 1054388 h 5343297"/>
              <a:gd name="connsiteX3213" fmla="*/ 5089167 w 6806982"/>
              <a:gd name="connsiteY3213" fmla="*/ 1072683 h 5343297"/>
              <a:gd name="connsiteX3214" fmla="*/ 5078344 w 6806982"/>
              <a:gd name="connsiteY3214" fmla="*/ 1090981 h 5343297"/>
              <a:gd name="connsiteX3215" fmla="*/ 5053675 w 6806982"/>
              <a:gd name="connsiteY3215" fmla="*/ 1116922 h 5343297"/>
              <a:gd name="connsiteX3216" fmla="*/ 5044115 w 6806982"/>
              <a:gd name="connsiteY3216" fmla="*/ 1151419 h 5343297"/>
              <a:gd name="connsiteX3217" fmla="*/ 5026919 w 6806982"/>
              <a:gd name="connsiteY3217" fmla="*/ 1192716 h 5343297"/>
              <a:gd name="connsiteX3218" fmla="*/ 4998142 w 6806982"/>
              <a:gd name="connsiteY3218" fmla="*/ 1235023 h 5343297"/>
              <a:gd name="connsiteX3219" fmla="*/ 5001039 w 6806982"/>
              <a:gd name="connsiteY3219" fmla="*/ 1246815 h 5343297"/>
              <a:gd name="connsiteX3220" fmla="*/ 4993109 w 6806982"/>
              <a:gd name="connsiteY3220" fmla="*/ 1252819 h 5343297"/>
              <a:gd name="connsiteX3221" fmla="*/ 4992360 w 6806982"/>
              <a:gd name="connsiteY3221" fmla="*/ 1276822 h 5343297"/>
              <a:gd name="connsiteX3222" fmla="*/ 5003193 w 6806982"/>
              <a:gd name="connsiteY3222" fmla="*/ 1299817 h 5343297"/>
              <a:gd name="connsiteX3223" fmla="*/ 4964221 w 6806982"/>
              <a:gd name="connsiteY3223" fmla="*/ 1358199 h 5343297"/>
              <a:gd name="connsiteX3224" fmla="*/ 4941113 w 6806982"/>
              <a:gd name="connsiteY3224" fmla="*/ 1418339 h 5343297"/>
              <a:gd name="connsiteX3225" fmla="*/ 4914595 w 6806982"/>
              <a:gd name="connsiteY3225" fmla="*/ 1436810 h 5343297"/>
              <a:gd name="connsiteX3226" fmla="*/ 4898528 w 6806982"/>
              <a:gd name="connsiteY3226" fmla="*/ 1461027 h 5343297"/>
              <a:gd name="connsiteX3227" fmla="*/ 4884728 w 6806982"/>
              <a:gd name="connsiteY3227" fmla="*/ 1485496 h 5343297"/>
              <a:gd name="connsiteX3228" fmla="*/ 4886744 w 6806982"/>
              <a:gd name="connsiteY3228" fmla="*/ 1494896 h 5343297"/>
              <a:gd name="connsiteX3229" fmla="*/ 4911120 w 6806982"/>
              <a:gd name="connsiteY3229" fmla="*/ 1471599 h 5343297"/>
              <a:gd name="connsiteX3230" fmla="*/ 4937761 w 6806982"/>
              <a:gd name="connsiteY3230" fmla="*/ 1448554 h 5343297"/>
              <a:gd name="connsiteX3231" fmla="*/ 4946957 w 6806982"/>
              <a:gd name="connsiteY3231" fmla="*/ 1446996 h 5343297"/>
              <a:gd name="connsiteX3232" fmla="*/ 4947958 w 6806982"/>
              <a:gd name="connsiteY3232" fmla="*/ 1445804 h 5343297"/>
              <a:gd name="connsiteX3233" fmla="*/ 4950712 w 6806982"/>
              <a:gd name="connsiteY3233" fmla="*/ 1439832 h 5343297"/>
              <a:gd name="connsiteX3234" fmla="*/ 4939438 w 6806982"/>
              <a:gd name="connsiteY3234" fmla="*/ 1433446 h 5343297"/>
              <a:gd name="connsiteX3235" fmla="*/ 4949172 w 6806982"/>
              <a:gd name="connsiteY3235" fmla="*/ 1428408 h 5343297"/>
              <a:gd name="connsiteX3236" fmla="*/ 4956038 w 6806982"/>
              <a:gd name="connsiteY3236" fmla="*/ 1428285 h 5343297"/>
              <a:gd name="connsiteX3237" fmla="*/ 4960037 w 6806982"/>
              <a:gd name="connsiteY3237" fmla="*/ 1419616 h 5343297"/>
              <a:gd name="connsiteX3238" fmla="*/ 4964775 w 6806982"/>
              <a:gd name="connsiteY3238" fmla="*/ 1401024 h 5343297"/>
              <a:gd name="connsiteX3239" fmla="*/ 4966744 w 6806982"/>
              <a:gd name="connsiteY3239" fmla="*/ 1386714 h 5343297"/>
              <a:gd name="connsiteX3240" fmla="*/ 4976689 w 6806982"/>
              <a:gd name="connsiteY3240" fmla="*/ 1386670 h 5343297"/>
              <a:gd name="connsiteX3241" fmla="*/ 4982856 w 6806982"/>
              <a:gd name="connsiteY3241" fmla="*/ 1379325 h 5343297"/>
              <a:gd name="connsiteX3242" fmla="*/ 4984873 w 6806982"/>
              <a:gd name="connsiteY3242" fmla="*/ 1372011 h 5343297"/>
              <a:gd name="connsiteX3243" fmla="*/ 4974671 w 6806982"/>
              <a:gd name="connsiteY3243" fmla="*/ 1363945 h 5343297"/>
              <a:gd name="connsiteX3244" fmla="*/ 4992795 w 6806982"/>
              <a:gd name="connsiteY3244" fmla="*/ 1338426 h 5343297"/>
              <a:gd name="connsiteX3245" fmla="*/ 5012719 w 6806982"/>
              <a:gd name="connsiteY3245" fmla="*/ 1344760 h 5343297"/>
              <a:gd name="connsiteX3246" fmla="*/ 5024140 w 6806982"/>
              <a:gd name="connsiteY3246" fmla="*/ 1338022 h 5343297"/>
              <a:gd name="connsiteX3247" fmla="*/ 5049646 w 6806982"/>
              <a:gd name="connsiteY3247" fmla="*/ 1301086 h 5343297"/>
              <a:gd name="connsiteX3248" fmla="*/ 5057363 w 6806982"/>
              <a:gd name="connsiteY3248" fmla="*/ 1286649 h 5343297"/>
              <a:gd name="connsiteX3249" fmla="*/ 5065082 w 6806982"/>
              <a:gd name="connsiteY3249" fmla="*/ 1272212 h 5343297"/>
              <a:gd name="connsiteX3250" fmla="*/ 5082870 w 6806982"/>
              <a:gd name="connsiteY3250" fmla="*/ 1249714 h 5343297"/>
              <a:gd name="connsiteX3251" fmla="*/ 5093944 w 6806982"/>
              <a:gd name="connsiteY3251" fmla="*/ 1232590 h 5343297"/>
              <a:gd name="connsiteX3252" fmla="*/ 5104555 w 6806982"/>
              <a:gd name="connsiteY3252" fmla="*/ 1202414 h 5343297"/>
              <a:gd name="connsiteX3253" fmla="*/ 5121461 w 6806982"/>
              <a:gd name="connsiteY3253" fmla="*/ 1177526 h 5343297"/>
              <a:gd name="connsiteX3254" fmla="*/ 5145872 w 6806982"/>
              <a:gd name="connsiteY3254" fmla="*/ 1122880 h 5343297"/>
              <a:gd name="connsiteX3255" fmla="*/ 5159710 w 6806982"/>
              <a:gd name="connsiteY3255" fmla="*/ 1080829 h 5343297"/>
              <a:gd name="connsiteX3256" fmla="*/ 5168440 w 6806982"/>
              <a:gd name="connsiteY3256" fmla="*/ 1084856 h 5343297"/>
              <a:gd name="connsiteX3257" fmla="*/ 5181532 w 6806982"/>
              <a:gd name="connsiteY3257" fmla="*/ 1077130 h 5343297"/>
              <a:gd name="connsiteX3258" fmla="*/ 5184090 w 6806982"/>
              <a:gd name="connsiteY3258" fmla="*/ 1071297 h 5343297"/>
              <a:gd name="connsiteX3259" fmla="*/ 5179850 w 6806982"/>
              <a:gd name="connsiteY3259" fmla="*/ 1064710 h 5343297"/>
              <a:gd name="connsiteX3260" fmla="*/ 5209594 w 6806982"/>
              <a:gd name="connsiteY3260" fmla="*/ 1027479 h 5343297"/>
              <a:gd name="connsiteX3261" fmla="*/ 5228510 w 6806982"/>
              <a:gd name="connsiteY3261" fmla="*/ 984462 h 5343297"/>
              <a:gd name="connsiteX3262" fmla="*/ 5239923 w 6806982"/>
              <a:gd name="connsiteY3262" fmla="*/ 974640 h 5343297"/>
              <a:gd name="connsiteX3263" fmla="*/ 5240255 w 6806982"/>
              <a:gd name="connsiteY3263" fmla="*/ 961295 h 5343297"/>
              <a:gd name="connsiteX3264" fmla="*/ 5255651 w 6806982"/>
              <a:gd name="connsiteY3264" fmla="*/ 939679 h 5343297"/>
              <a:gd name="connsiteX3265" fmla="*/ 5274825 w 6806982"/>
              <a:gd name="connsiteY3265" fmla="*/ 925365 h 5343297"/>
              <a:gd name="connsiteX3266" fmla="*/ 5281873 w 6806982"/>
              <a:gd name="connsiteY3266" fmla="*/ 916970 h 5343297"/>
              <a:gd name="connsiteX3267" fmla="*/ 5279857 w 6806982"/>
              <a:gd name="connsiteY3267" fmla="*/ 907571 h 5343297"/>
              <a:gd name="connsiteX3268" fmla="*/ 5312411 w 6806982"/>
              <a:gd name="connsiteY3268" fmla="*/ 862241 h 5343297"/>
              <a:gd name="connsiteX3269" fmla="*/ 5320844 w 6806982"/>
              <a:gd name="connsiteY3269" fmla="*/ 851704 h 5343297"/>
              <a:gd name="connsiteX3270" fmla="*/ 5327512 w 6806982"/>
              <a:gd name="connsiteY3270" fmla="*/ 836386 h 5343297"/>
              <a:gd name="connsiteX3271" fmla="*/ 5368163 w 6806982"/>
              <a:gd name="connsiteY3271" fmla="*/ 780103 h 5343297"/>
              <a:gd name="connsiteX3272" fmla="*/ 5413095 w 6806982"/>
              <a:gd name="connsiteY3272" fmla="*/ 726587 h 5343297"/>
              <a:gd name="connsiteX3273" fmla="*/ 5412418 w 6806982"/>
              <a:gd name="connsiteY3273" fmla="*/ 705100 h 5343297"/>
              <a:gd name="connsiteX3274" fmla="*/ 5451350 w 6806982"/>
              <a:gd name="connsiteY3274" fmla="*/ 657420 h 5343297"/>
              <a:gd name="connsiteX3275" fmla="*/ 5468378 w 6806982"/>
              <a:gd name="connsiteY3275" fmla="*/ 617633 h 5343297"/>
              <a:gd name="connsiteX3276" fmla="*/ 5496989 w 6806982"/>
              <a:gd name="connsiteY3276" fmla="*/ 576835 h 5343297"/>
              <a:gd name="connsiteX3277" fmla="*/ 5518468 w 6806982"/>
              <a:gd name="connsiteY3277" fmla="*/ 548631 h 5343297"/>
              <a:gd name="connsiteX3278" fmla="*/ 5519472 w 6806982"/>
              <a:gd name="connsiteY3278" fmla="*/ 532683 h 5343297"/>
              <a:gd name="connsiteX3279" fmla="*/ 5533570 w 6806982"/>
              <a:gd name="connsiteY3279" fmla="*/ 522777 h 5343297"/>
              <a:gd name="connsiteX3280" fmla="*/ 5667143 w 6806982"/>
              <a:gd name="connsiteY3280" fmla="*/ 338771 h 5343297"/>
              <a:gd name="connsiteX3281" fmla="*/ 5685266 w 6806982"/>
              <a:gd name="connsiteY3281" fmla="*/ 316694 h 5343297"/>
              <a:gd name="connsiteX3282" fmla="*/ 5705405 w 6806982"/>
              <a:gd name="connsiteY3282" fmla="*/ 297133 h 5343297"/>
              <a:gd name="connsiteX3283" fmla="*/ 5710815 w 6806982"/>
              <a:gd name="connsiteY3283" fmla="*/ 282822 h 5343297"/>
              <a:gd name="connsiteX3284" fmla="*/ 5720506 w 6806982"/>
              <a:gd name="connsiteY3284" fmla="*/ 271279 h 5343297"/>
              <a:gd name="connsiteX3285" fmla="*/ 5734937 w 6806982"/>
              <a:gd name="connsiteY3285" fmla="*/ 251468 h 5343297"/>
              <a:gd name="connsiteX3286" fmla="*/ 5747735 w 6806982"/>
              <a:gd name="connsiteY3286" fmla="*/ 246387 h 5343297"/>
              <a:gd name="connsiteX3287" fmla="*/ 5759780 w 6806982"/>
              <a:gd name="connsiteY3287" fmla="*/ 248105 h 5343297"/>
              <a:gd name="connsiteX3288" fmla="*/ 5738515 w 6806982"/>
              <a:gd name="connsiteY3288" fmla="*/ 295069 h 5343297"/>
              <a:gd name="connsiteX3289" fmla="*/ 5703401 w 6806982"/>
              <a:gd name="connsiteY3289" fmla="*/ 342791 h 5343297"/>
              <a:gd name="connsiteX3290" fmla="*/ 5706423 w 6806982"/>
              <a:gd name="connsiteY3290" fmla="*/ 343126 h 5343297"/>
              <a:gd name="connsiteX3291" fmla="*/ 5712259 w 6806982"/>
              <a:gd name="connsiteY3291" fmla="*/ 356007 h 5343297"/>
              <a:gd name="connsiteX3292" fmla="*/ 5706765 w 6806982"/>
              <a:gd name="connsiteY3292" fmla="*/ 367634 h 5343297"/>
              <a:gd name="connsiteX3293" fmla="*/ 5678496 w 6806982"/>
              <a:gd name="connsiteY3293" fmla="*/ 436378 h 5343297"/>
              <a:gd name="connsiteX3294" fmla="*/ 5645696 w 6806982"/>
              <a:gd name="connsiteY3294" fmla="*/ 504621 h 5343297"/>
              <a:gd name="connsiteX3295" fmla="*/ 5645866 w 6806982"/>
              <a:gd name="connsiteY3295" fmla="*/ 513434 h 5343297"/>
              <a:gd name="connsiteX3296" fmla="*/ 5634956 w 6806982"/>
              <a:gd name="connsiteY3296" fmla="*/ 518724 h 5343297"/>
              <a:gd name="connsiteX3297" fmla="*/ 5633279 w 6806982"/>
              <a:gd name="connsiteY3297" fmla="*/ 526949 h 5343297"/>
              <a:gd name="connsiteX3298" fmla="*/ 5636638 w 6806982"/>
              <a:gd name="connsiteY3298" fmla="*/ 531145 h 5343297"/>
              <a:gd name="connsiteX3299" fmla="*/ 5625227 w 6806982"/>
              <a:gd name="connsiteY3299" fmla="*/ 547850 h 5343297"/>
              <a:gd name="connsiteX3300" fmla="*/ 5620865 w 6806982"/>
              <a:gd name="connsiteY3300" fmla="*/ 563043 h 5343297"/>
              <a:gd name="connsiteX3301" fmla="*/ 5641006 w 6806982"/>
              <a:gd name="connsiteY3301" fmla="*/ 546922 h 5343297"/>
              <a:gd name="connsiteX3302" fmla="*/ 5648053 w 6806982"/>
              <a:gd name="connsiteY3302" fmla="*/ 538529 h 5343297"/>
              <a:gd name="connsiteX3303" fmla="*/ 5646037 w 6806982"/>
              <a:gd name="connsiteY3303" fmla="*/ 529128 h 5343297"/>
              <a:gd name="connsiteX3304" fmla="*/ 5657616 w 6806982"/>
              <a:gd name="connsiteY3304" fmla="*/ 517796 h 5343297"/>
              <a:gd name="connsiteX3305" fmla="*/ 5667181 w 6806982"/>
              <a:gd name="connsiteY3305" fmla="*/ 503945 h 5343297"/>
              <a:gd name="connsiteX3306" fmla="*/ 5697384 w 6806982"/>
              <a:gd name="connsiteY3306" fmla="*/ 452237 h 5343297"/>
              <a:gd name="connsiteX3307" fmla="*/ 5717188 w 6806982"/>
              <a:gd name="connsiteY3307" fmla="*/ 439140 h 5343297"/>
              <a:gd name="connsiteX3308" fmla="*/ 5725915 w 6806982"/>
              <a:gd name="connsiteY3308" fmla="*/ 429402 h 5343297"/>
              <a:gd name="connsiteX3309" fmla="*/ 5725576 w 6806982"/>
              <a:gd name="connsiteY3309" fmla="*/ 418659 h 5343297"/>
              <a:gd name="connsiteX3310" fmla="*/ 5740342 w 6806982"/>
              <a:gd name="connsiteY3310" fmla="*/ 395826 h 5343297"/>
              <a:gd name="connsiteX3311" fmla="*/ 5752255 w 6806982"/>
              <a:gd name="connsiteY3311" fmla="*/ 371147 h 5343297"/>
              <a:gd name="connsiteX3312" fmla="*/ 5764167 w 6806982"/>
              <a:gd name="connsiteY3312" fmla="*/ 346470 h 5343297"/>
              <a:gd name="connsiteX3313" fmla="*/ 5807133 w 6806982"/>
              <a:gd name="connsiteY3313" fmla="*/ 317587 h 5343297"/>
              <a:gd name="connsiteX3314" fmla="*/ 5816537 w 6806982"/>
              <a:gd name="connsiteY3314" fmla="*/ 336218 h 5343297"/>
              <a:gd name="connsiteX3315" fmla="*/ 5803782 w 6806982"/>
              <a:gd name="connsiteY3315" fmla="*/ 347803 h 5343297"/>
              <a:gd name="connsiteX3316" fmla="*/ 5801269 w 6806982"/>
              <a:gd name="connsiteY3316" fmla="*/ 367024 h 5343297"/>
              <a:gd name="connsiteX3317" fmla="*/ 5796741 w 6806982"/>
              <a:gd name="connsiteY3317" fmla="*/ 383727 h 5343297"/>
              <a:gd name="connsiteX3318" fmla="*/ 5774675 w 6806982"/>
              <a:gd name="connsiteY3318" fmla="*/ 420660 h 5343297"/>
              <a:gd name="connsiteX3319" fmla="*/ 5764193 w 6806982"/>
              <a:gd name="connsiteY3319" fmla="*/ 456585 h 5343297"/>
              <a:gd name="connsiteX3320" fmla="*/ 5733656 w 6806982"/>
              <a:gd name="connsiteY3320" fmla="*/ 511315 h 5343297"/>
              <a:gd name="connsiteX3321" fmla="*/ 5740795 w 6806982"/>
              <a:gd name="connsiteY3321" fmla="*/ 536577 h 5343297"/>
              <a:gd name="connsiteX3322" fmla="*/ 5725274 w 6806982"/>
              <a:gd name="connsiteY3322" fmla="*/ 559326 h 5343297"/>
              <a:gd name="connsiteX3323" fmla="*/ 5707405 w 6806982"/>
              <a:gd name="connsiteY3323" fmla="*/ 596341 h 5343297"/>
              <a:gd name="connsiteX3324" fmla="*/ 5680975 w 6806982"/>
              <a:gd name="connsiteY3324" fmla="*/ 627823 h 5343297"/>
              <a:gd name="connsiteX3325" fmla="*/ 5687359 w 6806982"/>
              <a:gd name="connsiteY3325" fmla="*/ 652998 h 5343297"/>
              <a:gd name="connsiteX3326" fmla="*/ 5664534 w 6806982"/>
              <a:gd name="connsiteY3326" fmla="*/ 665762 h 5343297"/>
              <a:gd name="connsiteX3327" fmla="*/ 5660849 w 6806982"/>
              <a:gd name="connsiteY3327" fmla="*/ 699000 h 5343297"/>
              <a:gd name="connsiteX3328" fmla="*/ 5650991 w 6806982"/>
              <a:gd name="connsiteY3328" fmla="*/ 715494 h 5343297"/>
              <a:gd name="connsiteX3329" fmla="*/ 5639369 w 6806982"/>
              <a:gd name="connsiteY3329" fmla="*/ 727204 h 5343297"/>
              <a:gd name="connsiteX3330" fmla="*/ 5637148 w 6806982"/>
              <a:gd name="connsiteY3330" fmla="*/ 740340 h 5343297"/>
              <a:gd name="connsiteX3331" fmla="*/ 5639711 w 6806982"/>
              <a:gd name="connsiteY3331" fmla="*/ 751712 h 5343297"/>
              <a:gd name="connsiteX3332" fmla="*/ 5644999 w 6806982"/>
              <a:gd name="connsiteY3332" fmla="*/ 755739 h 5343297"/>
              <a:gd name="connsiteX3333" fmla="*/ 5648776 w 6806982"/>
              <a:gd name="connsiteY3333" fmla="*/ 752717 h 5343297"/>
              <a:gd name="connsiteX3334" fmla="*/ 5654310 w 6806982"/>
              <a:gd name="connsiteY3334" fmla="*/ 730391 h 5343297"/>
              <a:gd name="connsiteX3335" fmla="*/ 5676968 w 6806982"/>
              <a:gd name="connsiteY3335" fmla="*/ 719139 h 5343297"/>
              <a:gd name="connsiteX3336" fmla="*/ 5681993 w 6806982"/>
              <a:gd name="connsiteY3336" fmla="*/ 673815 h 5343297"/>
              <a:gd name="connsiteX3337" fmla="*/ 5685015 w 6806982"/>
              <a:gd name="connsiteY3337" fmla="*/ 674150 h 5343297"/>
              <a:gd name="connsiteX3338" fmla="*/ 5689586 w 6806982"/>
              <a:gd name="connsiteY3338" fmla="*/ 663951 h 5343297"/>
              <a:gd name="connsiteX3339" fmla="*/ 5687359 w 6806982"/>
              <a:gd name="connsiteY3339" fmla="*/ 652998 h 5343297"/>
              <a:gd name="connsiteX3340" fmla="*/ 5709805 w 6806982"/>
              <a:gd name="connsiteY3340" fmla="*/ 629872 h 5343297"/>
              <a:gd name="connsiteX3341" fmla="*/ 5732000 w 6806982"/>
              <a:gd name="connsiteY3341" fmla="*/ 609010 h 5343297"/>
              <a:gd name="connsiteX3342" fmla="*/ 5725994 w 6806982"/>
              <a:gd name="connsiteY3342" fmla="*/ 587315 h 5343297"/>
              <a:gd name="connsiteX3343" fmla="*/ 5751463 w 6806982"/>
              <a:gd name="connsiteY3343" fmla="*/ 571405 h 5343297"/>
              <a:gd name="connsiteX3344" fmla="*/ 5771848 w 6806982"/>
              <a:gd name="connsiteY3344" fmla="*/ 528932 h 5343297"/>
              <a:gd name="connsiteX3345" fmla="*/ 5794750 w 6806982"/>
              <a:gd name="connsiteY3345" fmla="*/ 484444 h 5343297"/>
              <a:gd name="connsiteX3346" fmla="*/ 5803521 w 6806982"/>
              <a:gd name="connsiteY3346" fmla="*/ 484651 h 5343297"/>
              <a:gd name="connsiteX3347" fmla="*/ 5809522 w 6806982"/>
              <a:gd name="connsiteY3347" fmla="*/ 489140 h 5343297"/>
              <a:gd name="connsiteX3348" fmla="*/ 5810411 w 6806982"/>
              <a:gd name="connsiteY3348" fmla="*/ 519060 h 5343297"/>
              <a:gd name="connsiteX3349" fmla="*/ 5791407 w 6806982"/>
              <a:gd name="connsiteY3349" fmla="*/ 542188 h 5343297"/>
              <a:gd name="connsiteX3350" fmla="*/ 5767122 w 6806982"/>
              <a:gd name="connsiteY3350" fmla="*/ 595698 h 5343297"/>
              <a:gd name="connsiteX3351" fmla="*/ 5743088 w 6806982"/>
              <a:gd name="connsiteY3351" fmla="*/ 646943 h 5343297"/>
              <a:gd name="connsiteX3352" fmla="*/ 5743760 w 6806982"/>
              <a:gd name="connsiteY3352" fmla="*/ 654665 h 5343297"/>
              <a:gd name="connsiteX3353" fmla="*/ 5735369 w 6806982"/>
              <a:gd name="connsiteY3353" fmla="*/ 661382 h 5343297"/>
              <a:gd name="connsiteX3354" fmla="*/ 5731385 w 6806982"/>
              <a:gd name="connsiteY3354" fmla="*/ 669733 h 5343297"/>
              <a:gd name="connsiteX3355" fmla="*/ 5736716 w 6806982"/>
              <a:gd name="connsiteY3355" fmla="*/ 676823 h 5343297"/>
              <a:gd name="connsiteX3356" fmla="*/ 5722577 w 6806982"/>
              <a:gd name="connsiteY3356" fmla="*/ 690550 h 5343297"/>
              <a:gd name="connsiteX3357" fmla="*/ 5715236 w 6806982"/>
              <a:gd name="connsiteY3357" fmla="*/ 705030 h 5343297"/>
              <a:gd name="connsiteX3358" fmla="*/ 5700805 w 6806982"/>
              <a:gd name="connsiteY3358" fmla="*/ 724840 h 5343297"/>
              <a:gd name="connsiteX3359" fmla="*/ 5704167 w 6806982"/>
              <a:gd name="connsiteY3359" fmla="*/ 742800 h 5343297"/>
              <a:gd name="connsiteX3360" fmla="*/ 5694433 w 6806982"/>
              <a:gd name="connsiteY3360" fmla="*/ 754720 h 5343297"/>
              <a:gd name="connsiteX3361" fmla="*/ 5735098 w 6806982"/>
              <a:gd name="connsiteY3361" fmla="*/ 756935 h 5343297"/>
              <a:gd name="connsiteX3362" fmla="*/ 5771989 w 6806982"/>
              <a:gd name="connsiteY3362" fmla="*/ 772495 h 5343297"/>
              <a:gd name="connsiteX3363" fmla="*/ 5776735 w 6806982"/>
              <a:gd name="connsiteY3363" fmla="*/ 791757 h 5343297"/>
              <a:gd name="connsiteX3364" fmla="*/ 5768639 w 6806982"/>
              <a:gd name="connsiteY3364" fmla="*/ 802710 h 5343297"/>
              <a:gd name="connsiteX3365" fmla="*/ 5765158 w 6806982"/>
              <a:gd name="connsiteY3365" fmla="*/ 809972 h 5343297"/>
              <a:gd name="connsiteX3366" fmla="*/ 5763942 w 6806982"/>
              <a:gd name="connsiteY3366" fmla="*/ 817484 h 5343297"/>
              <a:gd name="connsiteX3367" fmla="*/ 5773677 w 6806982"/>
              <a:gd name="connsiteY3367" fmla="*/ 812447 h 5343297"/>
              <a:gd name="connsiteX3368" fmla="*/ 5816307 w 6806982"/>
              <a:gd name="connsiteY3368" fmla="*/ 786585 h 5343297"/>
              <a:gd name="connsiteX3369" fmla="*/ 5824695 w 6806982"/>
              <a:gd name="connsiteY3369" fmla="*/ 766104 h 5343297"/>
              <a:gd name="connsiteX3370" fmla="*/ 5824148 w 6806982"/>
              <a:gd name="connsiteY3370" fmla="*/ 757249 h 5343297"/>
              <a:gd name="connsiteX3371" fmla="*/ 5832413 w 6806982"/>
              <a:gd name="connsiteY3371" fmla="*/ 751666 h 5343297"/>
              <a:gd name="connsiteX3372" fmla="*/ 5833964 w 6806982"/>
              <a:gd name="connsiteY3372" fmla="*/ 744575 h 5343297"/>
              <a:gd name="connsiteX3373" fmla="*/ 5830731 w 6806982"/>
              <a:gd name="connsiteY3373" fmla="*/ 739246 h 5343297"/>
              <a:gd name="connsiteX3374" fmla="*/ 5858254 w 6806982"/>
              <a:gd name="connsiteY3374" fmla="*/ 711710 h 5343297"/>
              <a:gd name="connsiteX3375" fmla="*/ 5885777 w 6806982"/>
              <a:gd name="connsiteY3375" fmla="*/ 684176 h 5343297"/>
              <a:gd name="connsiteX3376" fmla="*/ 5907463 w 6806982"/>
              <a:gd name="connsiteY3376" fmla="*/ 647198 h 5343297"/>
              <a:gd name="connsiteX3377" fmla="*/ 5941492 w 6806982"/>
              <a:gd name="connsiteY3377" fmla="*/ 623060 h 5343297"/>
              <a:gd name="connsiteX3378" fmla="*/ 5940145 w 6806982"/>
              <a:gd name="connsiteY3378" fmla="*/ 607618 h 5343297"/>
              <a:gd name="connsiteX3379" fmla="*/ 5943122 w 6806982"/>
              <a:gd name="connsiteY3379" fmla="*/ 594566 h 5343297"/>
              <a:gd name="connsiteX3380" fmla="*/ 5954911 w 6806982"/>
              <a:gd name="connsiteY3380" fmla="*/ 584786 h 5343297"/>
              <a:gd name="connsiteX3381" fmla="*/ 5973711 w 6806982"/>
              <a:gd name="connsiteY3381" fmla="*/ 580753 h 5343297"/>
              <a:gd name="connsiteX3382" fmla="*/ 5983535 w 6806982"/>
              <a:gd name="connsiteY3382" fmla="*/ 599047 h 5343297"/>
              <a:gd name="connsiteX3383" fmla="*/ 5972713 w 6806982"/>
              <a:gd name="connsiteY3383" fmla="*/ 617347 h 5343297"/>
              <a:gd name="connsiteX3384" fmla="*/ 5948042 w 6806982"/>
              <a:gd name="connsiteY3384" fmla="*/ 643286 h 5343297"/>
              <a:gd name="connsiteX3385" fmla="*/ 5938483 w 6806982"/>
              <a:gd name="connsiteY3385" fmla="*/ 677784 h 5343297"/>
              <a:gd name="connsiteX3386" fmla="*/ 5921287 w 6806982"/>
              <a:gd name="connsiteY3386" fmla="*/ 719081 h 5343297"/>
              <a:gd name="connsiteX3387" fmla="*/ 5892510 w 6806982"/>
              <a:gd name="connsiteY3387" fmla="*/ 761388 h 5343297"/>
              <a:gd name="connsiteX3388" fmla="*/ 5895407 w 6806982"/>
              <a:gd name="connsiteY3388" fmla="*/ 773180 h 5343297"/>
              <a:gd name="connsiteX3389" fmla="*/ 5887477 w 6806982"/>
              <a:gd name="connsiteY3389" fmla="*/ 779183 h 5343297"/>
              <a:gd name="connsiteX3390" fmla="*/ 5886728 w 6806982"/>
              <a:gd name="connsiteY3390" fmla="*/ 803186 h 5343297"/>
              <a:gd name="connsiteX3391" fmla="*/ 5897561 w 6806982"/>
              <a:gd name="connsiteY3391" fmla="*/ 826181 h 5343297"/>
              <a:gd name="connsiteX3392" fmla="*/ 5858589 w 6806982"/>
              <a:gd name="connsiteY3392" fmla="*/ 884563 h 5343297"/>
              <a:gd name="connsiteX3393" fmla="*/ 5835481 w 6806982"/>
              <a:gd name="connsiteY3393" fmla="*/ 944704 h 5343297"/>
              <a:gd name="connsiteX3394" fmla="*/ 5808963 w 6806982"/>
              <a:gd name="connsiteY3394" fmla="*/ 963175 h 5343297"/>
              <a:gd name="connsiteX3395" fmla="*/ 5792896 w 6806982"/>
              <a:gd name="connsiteY3395" fmla="*/ 987393 h 5343297"/>
              <a:gd name="connsiteX3396" fmla="*/ 5779096 w 6806982"/>
              <a:gd name="connsiteY3396" fmla="*/ 1011861 h 5343297"/>
              <a:gd name="connsiteX3397" fmla="*/ 5781112 w 6806982"/>
              <a:gd name="connsiteY3397" fmla="*/ 1021261 h 5343297"/>
              <a:gd name="connsiteX3398" fmla="*/ 5805488 w 6806982"/>
              <a:gd name="connsiteY3398" fmla="*/ 997964 h 5343297"/>
              <a:gd name="connsiteX3399" fmla="*/ 5832130 w 6806982"/>
              <a:gd name="connsiteY3399" fmla="*/ 974920 h 5343297"/>
              <a:gd name="connsiteX3400" fmla="*/ 5853951 w 6806982"/>
              <a:gd name="connsiteY3400" fmla="*/ 971221 h 5343297"/>
              <a:gd name="connsiteX3401" fmla="*/ 5833806 w 6806982"/>
              <a:gd name="connsiteY3401" fmla="*/ 959812 h 5343297"/>
              <a:gd name="connsiteX3402" fmla="*/ 5843540 w 6806982"/>
              <a:gd name="connsiteY3402" fmla="*/ 954773 h 5343297"/>
              <a:gd name="connsiteX3403" fmla="*/ 5855415 w 6806982"/>
              <a:gd name="connsiteY3403" fmla="*/ 954561 h 5343297"/>
              <a:gd name="connsiteX3404" fmla="*/ 5864020 w 6806982"/>
              <a:gd name="connsiteY3404" fmla="*/ 963162 h 5343297"/>
              <a:gd name="connsiteX3405" fmla="*/ 5873669 w 6806982"/>
              <a:gd name="connsiteY3405" fmla="*/ 951997 h 5343297"/>
              <a:gd name="connsiteX3406" fmla="*/ 5878787 w 6806982"/>
              <a:gd name="connsiteY3406" fmla="*/ 940330 h 5343297"/>
              <a:gd name="connsiteX3407" fmla="*/ 5886043 w 6806982"/>
              <a:gd name="connsiteY3407" fmla="*/ 926606 h 5343297"/>
              <a:gd name="connsiteX3408" fmla="*/ 5891537 w 6806982"/>
              <a:gd name="connsiteY3408" fmla="*/ 908098 h 5343297"/>
              <a:gd name="connsiteX3409" fmla="*/ 5869039 w 6806982"/>
              <a:gd name="connsiteY3409" fmla="*/ 890309 h 5343297"/>
              <a:gd name="connsiteX3410" fmla="*/ 5887163 w 6806982"/>
              <a:gd name="connsiteY3410" fmla="*/ 864791 h 5343297"/>
              <a:gd name="connsiteX3411" fmla="*/ 5916707 w 6806982"/>
              <a:gd name="connsiteY3411" fmla="*/ 874183 h 5343297"/>
              <a:gd name="connsiteX3412" fmla="*/ 5906513 w 6806982"/>
              <a:gd name="connsiteY3412" fmla="*/ 886818 h 5343297"/>
              <a:gd name="connsiteX3413" fmla="*/ 5898585 w 6806982"/>
              <a:gd name="connsiteY3413" fmla="*/ 899702 h 5343297"/>
              <a:gd name="connsiteX3414" fmla="*/ 5909666 w 6806982"/>
              <a:gd name="connsiteY3414" fmla="*/ 910107 h 5343297"/>
              <a:gd name="connsiteX3415" fmla="*/ 5917725 w 6806982"/>
              <a:gd name="connsiteY3415" fmla="*/ 920177 h 5343297"/>
              <a:gd name="connsiteX3416" fmla="*/ 5910469 w 6806982"/>
              <a:gd name="connsiteY3416" fmla="*/ 937343 h 5343297"/>
              <a:gd name="connsiteX3417" fmla="*/ 5898932 w 6806982"/>
              <a:gd name="connsiteY3417" fmla="*/ 951739 h 5343297"/>
              <a:gd name="connsiteX3418" fmla="*/ 5913495 w 6806982"/>
              <a:gd name="connsiteY3418" fmla="*/ 954883 h 5343297"/>
              <a:gd name="connsiteX3419" fmla="*/ 5925792 w 6806982"/>
              <a:gd name="connsiteY3419" fmla="*/ 957775 h 5343297"/>
              <a:gd name="connsiteX3420" fmla="*/ 5917192 w 6806982"/>
              <a:gd name="connsiteY3420" fmla="*/ 976705 h 5343297"/>
              <a:gd name="connsiteX3421" fmla="*/ 5897264 w 6806982"/>
              <a:gd name="connsiteY3421" fmla="*/ 994375 h 5343297"/>
              <a:gd name="connsiteX3422" fmla="*/ 5891645 w 6806982"/>
              <a:gd name="connsiteY3422" fmla="*/ 1010575 h 5343297"/>
              <a:gd name="connsiteX3423" fmla="*/ 5882498 w 6806982"/>
              <a:gd name="connsiteY3423" fmla="*/ 1017207 h 5343297"/>
              <a:gd name="connsiteX3424" fmla="*/ 5865045 w 6806982"/>
              <a:gd name="connsiteY3424" fmla="*/ 1036685 h 5343297"/>
              <a:gd name="connsiteX3425" fmla="*/ 5862029 w 6806982"/>
              <a:gd name="connsiteY3425" fmla="*/ 1063879 h 5343297"/>
              <a:gd name="connsiteX3426" fmla="*/ 5872100 w 6806982"/>
              <a:gd name="connsiteY3426" fmla="*/ 1055818 h 5343297"/>
              <a:gd name="connsiteX3427" fmla="*/ 5874518 w 6806982"/>
              <a:gd name="connsiteY3427" fmla="*/ 1052079 h 5343297"/>
              <a:gd name="connsiteX3428" fmla="*/ 5880692 w 6806982"/>
              <a:gd name="connsiteY3428" fmla="*/ 1040529 h 5343297"/>
              <a:gd name="connsiteX3429" fmla="*/ 5888411 w 6806982"/>
              <a:gd name="connsiteY3429" fmla="*/ 1026093 h 5343297"/>
              <a:gd name="connsiteX3430" fmla="*/ 5906198 w 6806982"/>
              <a:gd name="connsiteY3430" fmla="*/ 1003595 h 5343297"/>
              <a:gd name="connsiteX3431" fmla="*/ 5917273 w 6806982"/>
              <a:gd name="connsiteY3431" fmla="*/ 986471 h 5343297"/>
              <a:gd name="connsiteX3432" fmla="*/ 5927883 w 6806982"/>
              <a:gd name="connsiteY3432" fmla="*/ 956296 h 5343297"/>
              <a:gd name="connsiteX3433" fmla="*/ 5944789 w 6806982"/>
              <a:gd name="connsiteY3433" fmla="*/ 931407 h 5343297"/>
              <a:gd name="connsiteX3434" fmla="*/ 5969200 w 6806982"/>
              <a:gd name="connsiteY3434" fmla="*/ 876761 h 5343297"/>
              <a:gd name="connsiteX3435" fmla="*/ 5983038 w 6806982"/>
              <a:gd name="connsiteY3435" fmla="*/ 834709 h 5343297"/>
              <a:gd name="connsiteX3436" fmla="*/ 5991767 w 6806982"/>
              <a:gd name="connsiteY3436" fmla="*/ 838737 h 5343297"/>
              <a:gd name="connsiteX3437" fmla="*/ 6004859 w 6806982"/>
              <a:gd name="connsiteY3437" fmla="*/ 831012 h 5343297"/>
              <a:gd name="connsiteX3438" fmla="*/ 6007418 w 6806982"/>
              <a:gd name="connsiteY3438" fmla="*/ 825179 h 5343297"/>
              <a:gd name="connsiteX3439" fmla="*/ 6003178 w 6806982"/>
              <a:gd name="connsiteY3439" fmla="*/ 818592 h 5343297"/>
              <a:gd name="connsiteX3440" fmla="*/ 6032922 w 6806982"/>
              <a:gd name="connsiteY3440" fmla="*/ 781360 h 5343297"/>
              <a:gd name="connsiteX3441" fmla="*/ 6051837 w 6806982"/>
              <a:gd name="connsiteY3441" fmla="*/ 738343 h 5343297"/>
              <a:gd name="connsiteX3442" fmla="*/ 6063250 w 6806982"/>
              <a:gd name="connsiteY3442" fmla="*/ 728520 h 5343297"/>
              <a:gd name="connsiteX3443" fmla="*/ 6063583 w 6806982"/>
              <a:gd name="connsiteY3443" fmla="*/ 715175 h 5343297"/>
              <a:gd name="connsiteX3444" fmla="*/ 6078979 w 6806982"/>
              <a:gd name="connsiteY3444" fmla="*/ 693560 h 5343297"/>
              <a:gd name="connsiteX3445" fmla="*/ 6098153 w 6806982"/>
              <a:gd name="connsiteY3445" fmla="*/ 679245 h 5343297"/>
              <a:gd name="connsiteX3446" fmla="*/ 6105201 w 6806982"/>
              <a:gd name="connsiteY3446" fmla="*/ 670851 h 5343297"/>
              <a:gd name="connsiteX3447" fmla="*/ 6103184 w 6806982"/>
              <a:gd name="connsiteY3447" fmla="*/ 661452 h 5343297"/>
              <a:gd name="connsiteX3448" fmla="*/ 6135739 w 6806982"/>
              <a:gd name="connsiteY3448" fmla="*/ 616122 h 5343297"/>
              <a:gd name="connsiteX3449" fmla="*/ 6144171 w 6806982"/>
              <a:gd name="connsiteY3449" fmla="*/ 605586 h 5343297"/>
              <a:gd name="connsiteX3450" fmla="*/ 6150840 w 6806982"/>
              <a:gd name="connsiteY3450" fmla="*/ 590268 h 5343297"/>
              <a:gd name="connsiteX3451" fmla="*/ 6191491 w 6806982"/>
              <a:gd name="connsiteY3451" fmla="*/ 533984 h 5343297"/>
              <a:gd name="connsiteX3452" fmla="*/ 6236423 w 6806982"/>
              <a:gd name="connsiteY3452" fmla="*/ 480468 h 5343297"/>
              <a:gd name="connsiteX3453" fmla="*/ 6235746 w 6806982"/>
              <a:gd name="connsiteY3453" fmla="*/ 458982 h 5343297"/>
              <a:gd name="connsiteX3454" fmla="*/ 6274678 w 6806982"/>
              <a:gd name="connsiteY3454" fmla="*/ 411301 h 5343297"/>
              <a:gd name="connsiteX3455" fmla="*/ 6291706 w 6806982"/>
              <a:gd name="connsiteY3455" fmla="*/ 371514 h 5343297"/>
              <a:gd name="connsiteX3456" fmla="*/ 6320317 w 6806982"/>
              <a:gd name="connsiteY3456" fmla="*/ 330716 h 5343297"/>
              <a:gd name="connsiteX3457" fmla="*/ 6341796 w 6806982"/>
              <a:gd name="connsiteY3457" fmla="*/ 302512 h 5343297"/>
              <a:gd name="connsiteX3458" fmla="*/ 6342800 w 6806982"/>
              <a:gd name="connsiteY3458" fmla="*/ 286564 h 5343297"/>
              <a:gd name="connsiteX3459" fmla="*/ 6356898 w 6806982"/>
              <a:gd name="connsiteY3459" fmla="*/ 276658 h 5343297"/>
              <a:gd name="connsiteX3460" fmla="*/ 6490471 w 6806982"/>
              <a:gd name="connsiteY3460" fmla="*/ 92652 h 5343297"/>
              <a:gd name="connsiteX3461" fmla="*/ 6508594 w 6806982"/>
              <a:gd name="connsiteY3461" fmla="*/ 70575 h 5343297"/>
              <a:gd name="connsiteX3462" fmla="*/ 6528733 w 6806982"/>
              <a:gd name="connsiteY3462" fmla="*/ 51014 h 5343297"/>
              <a:gd name="connsiteX3463" fmla="*/ 6534143 w 6806982"/>
              <a:gd name="connsiteY3463" fmla="*/ 36704 h 5343297"/>
              <a:gd name="connsiteX3464" fmla="*/ 6543834 w 6806982"/>
              <a:gd name="connsiteY3464" fmla="*/ 25160 h 5343297"/>
              <a:gd name="connsiteX3465" fmla="*/ 6558265 w 6806982"/>
              <a:gd name="connsiteY3465" fmla="*/ 5350 h 5343297"/>
              <a:gd name="connsiteX3466" fmla="*/ 6571063 w 6806982"/>
              <a:gd name="connsiteY3466" fmla="*/ 269 h 5343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</a:cxnLst>
            <a:rect l="l" t="t" r="r" b="b"/>
            <a:pathLst>
              <a:path w="6806982" h="5343297">
                <a:moveTo>
                  <a:pt x="278227" y="4981639"/>
                </a:moveTo>
                <a:cubicBezTo>
                  <a:pt x="278102" y="4983345"/>
                  <a:pt x="278521" y="4985303"/>
                  <a:pt x="279487" y="4987513"/>
                </a:cubicBezTo>
                <a:cubicBezTo>
                  <a:pt x="280453" y="4989723"/>
                  <a:pt x="281712" y="4991010"/>
                  <a:pt x="283265" y="4991373"/>
                </a:cubicBezTo>
                <a:cubicBezTo>
                  <a:pt x="286847" y="4991261"/>
                  <a:pt x="289084" y="4989470"/>
                  <a:pt x="289978" y="4986000"/>
                </a:cubicBezTo>
                <a:close/>
                <a:moveTo>
                  <a:pt x="794557" y="4959360"/>
                </a:moveTo>
                <a:lnTo>
                  <a:pt x="804298" y="4981851"/>
                </a:lnTo>
                <a:lnTo>
                  <a:pt x="798596" y="5005689"/>
                </a:lnTo>
                <a:cubicBezTo>
                  <a:pt x="791007" y="5005739"/>
                  <a:pt x="786713" y="5008831"/>
                  <a:pt x="785715" y="5014966"/>
                </a:cubicBezTo>
                <a:cubicBezTo>
                  <a:pt x="784716" y="5021099"/>
                  <a:pt x="778156" y="5023940"/>
                  <a:pt x="766036" y="5023489"/>
                </a:cubicBezTo>
                <a:cubicBezTo>
                  <a:pt x="768229" y="5011752"/>
                  <a:pt x="772983" y="5001064"/>
                  <a:pt x="780297" y="4991424"/>
                </a:cubicBezTo>
                <a:cubicBezTo>
                  <a:pt x="787609" y="4981784"/>
                  <a:pt x="792363" y="4971096"/>
                  <a:pt x="794557" y="4959360"/>
                </a:cubicBezTo>
                <a:close/>
                <a:moveTo>
                  <a:pt x="292993" y="4958807"/>
                </a:moveTo>
                <a:cubicBezTo>
                  <a:pt x="292678" y="4960492"/>
                  <a:pt x="292722" y="4962409"/>
                  <a:pt x="293120" y="4964556"/>
                </a:cubicBezTo>
                <a:cubicBezTo>
                  <a:pt x="293519" y="4966703"/>
                  <a:pt x="295157" y="4968031"/>
                  <a:pt x="298031" y="4968541"/>
                </a:cubicBezTo>
                <a:lnTo>
                  <a:pt x="301053" y="4968876"/>
                </a:lnTo>
                <a:cubicBezTo>
                  <a:pt x="301723" y="4962833"/>
                  <a:pt x="299036" y="4959477"/>
                  <a:pt x="292993" y="4958807"/>
                </a:cubicBezTo>
                <a:close/>
                <a:moveTo>
                  <a:pt x="563578" y="4945985"/>
                </a:moveTo>
                <a:cubicBezTo>
                  <a:pt x="563327" y="4947678"/>
                  <a:pt x="563244" y="4949581"/>
                  <a:pt x="563329" y="4951693"/>
                </a:cubicBezTo>
                <a:cubicBezTo>
                  <a:pt x="563414" y="4953805"/>
                  <a:pt x="564170" y="4955036"/>
                  <a:pt x="565595" y="4955385"/>
                </a:cubicBezTo>
                <a:lnTo>
                  <a:pt x="574994" y="4953368"/>
                </a:lnTo>
                <a:close/>
                <a:moveTo>
                  <a:pt x="636746" y="4865396"/>
                </a:moveTo>
                <a:cubicBezTo>
                  <a:pt x="636433" y="4867081"/>
                  <a:pt x="636475" y="4868998"/>
                  <a:pt x="636874" y="4871145"/>
                </a:cubicBezTo>
                <a:cubicBezTo>
                  <a:pt x="637274" y="4873292"/>
                  <a:pt x="638910" y="4874620"/>
                  <a:pt x="641785" y="4875130"/>
                </a:cubicBezTo>
                <a:lnTo>
                  <a:pt x="647828" y="4875800"/>
                </a:lnTo>
                <a:cubicBezTo>
                  <a:pt x="648037" y="4872765"/>
                  <a:pt x="647029" y="4870359"/>
                  <a:pt x="644806" y="4868583"/>
                </a:cubicBezTo>
                <a:cubicBezTo>
                  <a:pt x="642580" y="4866807"/>
                  <a:pt x="639894" y="4865745"/>
                  <a:pt x="636746" y="4865396"/>
                </a:cubicBezTo>
                <a:close/>
                <a:moveTo>
                  <a:pt x="844203" y="4787460"/>
                </a:moveTo>
                <a:cubicBezTo>
                  <a:pt x="844063" y="4789293"/>
                  <a:pt x="844427" y="4791754"/>
                  <a:pt x="845296" y="4794846"/>
                </a:cubicBezTo>
                <a:cubicBezTo>
                  <a:pt x="846164" y="4797937"/>
                  <a:pt x="847367" y="4799727"/>
                  <a:pt x="848906" y="4800216"/>
                </a:cubicBezTo>
                <a:cubicBezTo>
                  <a:pt x="851822" y="4800348"/>
                  <a:pt x="853710" y="4799411"/>
                  <a:pt x="854571" y="4797403"/>
                </a:cubicBezTo>
                <a:cubicBezTo>
                  <a:pt x="855430" y="4795396"/>
                  <a:pt x="855890" y="4793535"/>
                  <a:pt x="855954" y="4791822"/>
                </a:cubicBezTo>
                <a:close/>
                <a:moveTo>
                  <a:pt x="753878" y="4719331"/>
                </a:moveTo>
                <a:cubicBezTo>
                  <a:pt x="744786" y="4718577"/>
                  <a:pt x="737625" y="4721096"/>
                  <a:pt x="732394" y="4726889"/>
                </a:cubicBezTo>
                <a:cubicBezTo>
                  <a:pt x="727163" y="4732681"/>
                  <a:pt x="724032" y="4740236"/>
                  <a:pt x="722999" y="4749552"/>
                </a:cubicBezTo>
                <a:lnTo>
                  <a:pt x="722664" y="4752573"/>
                </a:lnTo>
                <a:cubicBezTo>
                  <a:pt x="722043" y="4752441"/>
                  <a:pt x="719510" y="4752288"/>
                  <a:pt x="715069" y="4752115"/>
                </a:cubicBezTo>
                <a:cubicBezTo>
                  <a:pt x="710626" y="4751940"/>
                  <a:pt x="708012" y="4752543"/>
                  <a:pt x="707221" y="4753921"/>
                </a:cubicBezTo>
                <a:cubicBezTo>
                  <a:pt x="707992" y="4755599"/>
                  <a:pt x="711993" y="4757444"/>
                  <a:pt x="719224" y="4759457"/>
                </a:cubicBezTo>
                <a:cubicBezTo>
                  <a:pt x="726458" y="4761470"/>
                  <a:pt x="731297" y="4762643"/>
                  <a:pt x="733746" y="4762979"/>
                </a:cubicBezTo>
                <a:lnTo>
                  <a:pt x="753551" y="4749881"/>
                </a:lnTo>
                <a:cubicBezTo>
                  <a:pt x="749123" y="4749007"/>
                  <a:pt x="746226" y="4746392"/>
                  <a:pt x="744860" y="4742035"/>
                </a:cubicBezTo>
                <a:cubicBezTo>
                  <a:pt x="743497" y="4737679"/>
                  <a:pt x="743033" y="4733804"/>
                  <a:pt x="743473" y="4730412"/>
                </a:cubicBezTo>
                <a:close/>
                <a:moveTo>
                  <a:pt x="533981" y="4716360"/>
                </a:moveTo>
                <a:lnTo>
                  <a:pt x="532306" y="4731468"/>
                </a:lnTo>
                <a:cubicBezTo>
                  <a:pt x="531951" y="4735826"/>
                  <a:pt x="532917" y="4738610"/>
                  <a:pt x="535205" y="4739819"/>
                </a:cubicBezTo>
                <a:cubicBezTo>
                  <a:pt x="537491" y="4741028"/>
                  <a:pt x="540220" y="4741713"/>
                  <a:pt x="543388" y="4741873"/>
                </a:cubicBezTo>
                <a:close/>
                <a:moveTo>
                  <a:pt x="924754" y="4695455"/>
                </a:moveTo>
                <a:cubicBezTo>
                  <a:pt x="914655" y="4695163"/>
                  <a:pt x="908417" y="4699697"/>
                  <a:pt x="906040" y="4709055"/>
                </a:cubicBezTo>
                <a:cubicBezTo>
                  <a:pt x="903665" y="4718414"/>
                  <a:pt x="902296" y="4727311"/>
                  <a:pt x="901935" y="4735746"/>
                </a:cubicBezTo>
                <a:cubicBezTo>
                  <a:pt x="897213" y="4735223"/>
                  <a:pt x="892218" y="4735434"/>
                  <a:pt x="886953" y="4736379"/>
                </a:cubicBezTo>
                <a:cubicBezTo>
                  <a:pt x="881686" y="4737324"/>
                  <a:pt x="877281" y="4739130"/>
                  <a:pt x="873736" y="4741796"/>
                </a:cubicBezTo>
                <a:lnTo>
                  <a:pt x="876763" y="4769659"/>
                </a:lnTo>
                <a:cubicBezTo>
                  <a:pt x="879112" y="4761699"/>
                  <a:pt x="883139" y="4754117"/>
                  <a:pt x="888844" y="4746912"/>
                </a:cubicBezTo>
                <a:cubicBezTo>
                  <a:pt x="894549" y="4739707"/>
                  <a:pt x="901934" y="4736320"/>
                  <a:pt x="910999" y="4736751"/>
                </a:cubicBezTo>
                <a:cubicBezTo>
                  <a:pt x="912200" y="4729365"/>
                  <a:pt x="914493" y="4722482"/>
                  <a:pt x="917876" y="4716102"/>
                </a:cubicBezTo>
                <a:cubicBezTo>
                  <a:pt x="921260" y="4709723"/>
                  <a:pt x="923552" y="4702840"/>
                  <a:pt x="924754" y="4695455"/>
                </a:cubicBezTo>
                <a:close/>
                <a:moveTo>
                  <a:pt x="567882" y="4686473"/>
                </a:moveTo>
                <a:cubicBezTo>
                  <a:pt x="566483" y="4686446"/>
                  <a:pt x="565421" y="4686838"/>
                  <a:pt x="564693" y="4687649"/>
                </a:cubicBezTo>
                <a:cubicBezTo>
                  <a:pt x="563966" y="4688461"/>
                  <a:pt x="562904" y="4688853"/>
                  <a:pt x="561505" y="4688826"/>
                </a:cubicBezTo>
                <a:cubicBezTo>
                  <a:pt x="561365" y="4690658"/>
                  <a:pt x="561729" y="4693120"/>
                  <a:pt x="562598" y="4696211"/>
                </a:cubicBezTo>
                <a:cubicBezTo>
                  <a:pt x="563466" y="4699302"/>
                  <a:pt x="564668" y="4701092"/>
                  <a:pt x="566208" y="4701582"/>
                </a:cubicBezTo>
                <a:cubicBezTo>
                  <a:pt x="569124" y="4701714"/>
                  <a:pt x="571012" y="4700776"/>
                  <a:pt x="571873" y="4698769"/>
                </a:cubicBezTo>
                <a:cubicBezTo>
                  <a:pt x="572732" y="4696761"/>
                  <a:pt x="573193" y="4694901"/>
                  <a:pt x="573256" y="4693187"/>
                </a:cubicBezTo>
                <a:cubicBezTo>
                  <a:pt x="573143" y="4689606"/>
                  <a:pt x="571351" y="4687368"/>
                  <a:pt x="567882" y="4686473"/>
                </a:cubicBezTo>
                <a:close/>
                <a:moveTo>
                  <a:pt x="803543" y="4630018"/>
                </a:moveTo>
                <a:cubicBezTo>
                  <a:pt x="800599" y="4630137"/>
                  <a:pt x="798599" y="4632082"/>
                  <a:pt x="797543" y="4635852"/>
                </a:cubicBezTo>
                <a:cubicBezTo>
                  <a:pt x="796489" y="4639622"/>
                  <a:pt x="795917" y="4642490"/>
                  <a:pt x="795825" y="4644455"/>
                </a:cubicBezTo>
                <a:cubicBezTo>
                  <a:pt x="794856" y="4652058"/>
                  <a:pt x="792102" y="4658507"/>
                  <a:pt x="787563" y="4663804"/>
                </a:cubicBezTo>
                <a:cubicBezTo>
                  <a:pt x="783024" y="4669099"/>
                  <a:pt x="777501" y="4672947"/>
                  <a:pt x="770989" y="4675347"/>
                </a:cubicBezTo>
                <a:cubicBezTo>
                  <a:pt x="769789" y="4682733"/>
                  <a:pt x="767497" y="4689617"/>
                  <a:pt x="764113" y="4695995"/>
                </a:cubicBezTo>
                <a:cubicBezTo>
                  <a:pt x="760729" y="4702375"/>
                  <a:pt x="758437" y="4709258"/>
                  <a:pt x="757235" y="4716644"/>
                </a:cubicBezTo>
                <a:cubicBezTo>
                  <a:pt x="767353" y="4706997"/>
                  <a:pt x="776402" y="4696658"/>
                  <a:pt x="784378" y="4685626"/>
                </a:cubicBezTo>
                <a:cubicBezTo>
                  <a:pt x="792357" y="4674594"/>
                  <a:pt x="799978" y="4663332"/>
                  <a:pt x="807241" y="4651838"/>
                </a:cubicBezTo>
                <a:cubicBezTo>
                  <a:pt x="807423" y="4649628"/>
                  <a:pt x="807227" y="4645656"/>
                  <a:pt x="806651" y="4639921"/>
                </a:cubicBezTo>
                <a:cubicBezTo>
                  <a:pt x="806077" y="4634185"/>
                  <a:pt x="805041" y="4630885"/>
                  <a:pt x="803543" y="4630018"/>
                </a:cubicBezTo>
                <a:close/>
                <a:moveTo>
                  <a:pt x="616201" y="4581718"/>
                </a:moveTo>
                <a:lnTo>
                  <a:pt x="600094" y="4616637"/>
                </a:lnTo>
                <a:cubicBezTo>
                  <a:pt x="599598" y="4616517"/>
                  <a:pt x="597570" y="4616420"/>
                  <a:pt x="594010" y="4616344"/>
                </a:cubicBezTo>
                <a:cubicBezTo>
                  <a:pt x="590450" y="4616269"/>
                  <a:pt x="588339" y="4616926"/>
                  <a:pt x="587674" y="4618318"/>
                </a:cubicBezTo>
                <a:cubicBezTo>
                  <a:pt x="587947" y="4621598"/>
                  <a:pt x="590845" y="4625360"/>
                  <a:pt x="596363" y="4629604"/>
                </a:cubicBezTo>
                <a:cubicBezTo>
                  <a:pt x="601883" y="4633849"/>
                  <a:pt x="606374" y="4637023"/>
                  <a:pt x="609835" y="4639127"/>
                </a:cubicBezTo>
                <a:lnTo>
                  <a:pt x="634338" y="4611257"/>
                </a:lnTo>
                <a:close/>
                <a:moveTo>
                  <a:pt x="670228" y="4480654"/>
                </a:moveTo>
                <a:cubicBezTo>
                  <a:pt x="655014" y="4502927"/>
                  <a:pt x="641143" y="4526879"/>
                  <a:pt x="628617" y="4552507"/>
                </a:cubicBezTo>
                <a:cubicBezTo>
                  <a:pt x="629505" y="4558851"/>
                  <a:pt x="631842" y="4564208"/>
                  <a:pt x="635629" y="4568579"/>
                </a:cubicBezTo>
                <a:cubicBezTo>
                  <a:pt x="639413" y="4572948"/>
                  <a:pt x="644352" y="4575535"/>
                  <a:pt x="650443" y="4576338"/>
                </a:cubicBezTo>
                <a:cubicBezTo>
                  <a:pt x="654623" y="4567372"/>
                  <a:pt x="660441" y="4553997"/>
                  <a:pt x="667891" y="4536216"/>
                </a:cubicBezTo>
                <a:cubicBezTo>
                  <a:pt x="675342" y="4518435"/>
                  <a:pt x="682503" y="4506740"/>
                  <a:pt x="689370" y="4501128"/>
                </a:cubicBezTo>
                <a:close/>
                <a:moveTo>
                  <a:pt x="1101272" y="4399980"/>
                </a:moveTo>
                <a:lnTo>
                  <a:pt x="1072744" y="4436580"/>
                </a:lnTo>
                <a:cubicBezTo>
                  <a:pt x="1077727" y="4446819"/>
                  <a:pt x="1079521" y="4458233"/>
                  <a:pt x="1078125" y="4470823"/>
                </a:cubicBezTo>
                <a:cubicBezTo>
                  <a:pt x="1076439" y="4470508"/>
                  <a:pt x="1074523" y="4470551"/>
                  <a:pt x="1072375" y="4470950"/>
                </a:cubicBezTo>
                <a:cubicBezTo>
                  <a:pt x="1070228" y="4471349"/>
                  <a:pt x="1068899" y="4472986"/>
                  <a:pt x="1068390" y="4475860"/>
                </a:cubicBezTo>
                <a:cubicBezTo>
                  <a:pt x="1068243" y="4478903"/>
                  <a:pt x="1069041" y="4482050"/>
                  <a:pt x="1070783" y="4485302"/>
                </a:cubicBezTo>
                <a:cubicBezTo>
                  <a:pt x="1072527" y="4488554"/>
                  <a:pt x="1074080" y="4491785"/>
                  <a:pt x="1075445" y="4494996"/>
                </a:cubicBezTo>
                <a:lnTo>
                  <a:pt x="1095590" y="4506405"/>
                </a:lnTo>
                <a:lnTo>
                  <a:pt x="1099617" y="4497676"/>
                </a:lnTo>
                <a:lnTo>
                  <a:pt x="1085849" y="4483914"/>
                </a:lnTo>
                <a:cubicBezTo>
                  <a:pt x="1086302" y="4479248"/>
                  <a:pt x="1087658" y="4475066"/>
                  <a:pt x="1089917" y="4471365"/>
                </a:cubicBezTo>
                <a:cubicBezTo>
                  <a:pt x="1092176" y="4467665"/>
                  <a:pt x="1095629" y="4465244"/>
                  <a:pt x="1100280" y="4464103"/>
                </a:cubicBezTo>
                <a:cubicBezTo>
                  <a:pt x="1101768" y="4453563"/>
                  <a:pt x="1103066" y="4443001"/>
                  <a:pt x="1104176" y="4432418"/>
                </a:cubicBezTo>
                <a:cubicBezTo>
                  <a:pt x="1105285" y="4421836"/>
                  <a:pt x="1104317" y="4411024"/>
                  <a:pt x="1101272" y="4399980"/>
                </a:cubicBezTo>
                <a:close/>
                <a:moveTo>
                  <a:pt x="739363" y="4381265"/>
                </a:moveTo>
                <a:lnTo>
                  <a:pt x="722245" y="4397719"/>
                </a:lnTo>
                <a:lnTo>
                  <a:pt x="721240" y="4406784"/>
                </a:lnTo>
                <a:lnTo>
                  <a:pt x="727283" y="4407454"/>
                </a:lnTo>
                <a:cubicBezTo>
                  <a:pt x="733172" y="4408362"/>
                  <a:pt x="737257" y="4408305"/>
                  <a:pt x="739538" y="4407283"/>
                </a:cubicBezTo>
                <a:cubicBezTo>
                  <a:pt x="741817" y="4406262"/>
                  <a:pt x="743215" y="4402848"/>
                  <a:pt x="743732" y="4397043"/>
                </a:cubicBezTo>
                <a:close/>
                <a:moveTo>
                  <a:pt x="777960" y="4336606"/>
                </a:moveTo>
                <a:lnTo>
                  <a:pt x="770577" y="4348022"/>
                </a:lnTo>
                <a:cubicBezTo>
                  <a:pt x="774438" y="4345391"/>
                  <a:pt x="776786" y="4342593"/>
                  <a:pt x="777625" y="4339627"/>
                </a:cubicBezTo>
                <a:close/>
                <a:moveTo>
                  <a:pt x="1717009" y="4335655"/>
                </a:moveTo>
                <a:cubicBezTo>
                  <a:pt x="1716883" y="4337362"/>
                  <a:pt x="1717303" y="4339319"/>
                  <a:pt x="1718270" y="4341529"/>
                </a:cubicBezTo>
                <a:cubicBezTo>
                  <a:pt x="1719235" y="4343740"/>
                  <a:pt x="1720494" y="4345025"/>
                  <a:pt x="1722047" y="4345389"/>
                </a:cubicBezTo>
                <a:cubicBezTo>
                  <a:pt x="1725628" y="4345277"/>
                  <a:pt x="1727865" y="4343486"/>
                  <a:pt x="1728760" y="4340017"/>
                </a:cubicBezTo>
                <a:close/>
                <a:moveTo>
                  <a:pt x="2233339" y="4313376"/>
                </a:moveTo>
                <a:lnTo>
                  <a:pt x="2243080" y="4335866"/>
                </a:lnTo>
                <a:lnTo>
                  <a:pt x="2237378" y="4359704"/>
                </a:lnTo>
                <a:cubicBezTo>
                  <a:pt x="2229790" y="4359754"/>
                  <a:pt x="2225496" y="4362847"/>
                  <a:pt x="2224498" y="4368981"/>
                </a:cubicBezTo>
                <a:cubicBezTo>
                  <a:pt x="2223499" y="4375115"/>
                  <a:pt x="2216939" y="4377956"/>
                  <a:pt x="2204817" y="4377505"/>
                </a:cubicBezTo>
                <a:cubicBezTo>
                  <a:pt x="2207011" y="4365768"/>
                  <a:pt x="2211765" y="4355080"/>
                  <a:pt x="2219079" y="4345440"/>
                </a:cubicBezTo>
                <a:cubicBezTo>
                  <a:pt x="2226392" y="4335800"/>
                  <a:pt x="2231145" y="4325112"/>
                  <a:pt x="2233339" y="4313376"/>
                </a:cubicBezTo>
                <a:close/>
                <a:moveTo>
                  <a:pt x="1731775" y="4312822"/>
                </a:moveTo>
                <a:cubicBezTo>
                  <a:pt x="1731461" y="4314508"/>
                  <a:pt x="1731504" y="4316424"/>
                  <a:pt x="1731903" y="4318571"/>
                </a:cubicBezTo>
                <a:cubicBezTo>
                  <a:pt x="1732301" y="4320718"/>
                  <a:pt x="1733939" y="4322047"/>
                  <a:pt x="1736813" y="4322557"/>
                </a:cubicBezTo>
                <a:lnTo>
                  <a:pt x="1739835" y="4322892"/>
                </a:lnTo>
                <a:cubicBezTo>
                  <a:pt x="1740505" y="4316849"/>
                  <a:pt x="1737818" y="4313492"/>
                  <a:pt x="1731775" y="4312822"/>
                </a:cubicBezTo>
                <a:close/>
                <a:moveTo>
                  <a:pt x="2002361" y="4300002"/>
                </a:moveTo>
                <a:cubicBezTo>
                  <a:pt x="2002110" y="4301694"/>
                  <a:pt x="2002026" y="4303597"/>
                  <a:pt x="2002111" y="4305708"/>
                </a:cubicBezTo>
                <a:cubicBezTo>
                  <a:pt x="2002195" y="4307821"/>
                  <a:pt x="2002951" y="4309051"/>
                  <a:pt x="2004377" y="4309402"/>
                </a:cubicBezTo>
                <a:lnTo>
                  <a:pt x="2013777" y="4307385"/>
                </a:lnTo>
                <a:close/>
                <a:moveTo>
                  <a:pt x="1463398" y="4251904"/>
                </a:moveTo>
                <a:cubicBezTo>
                  <a:pt x="1463147" y="4253596"/>
                  <a:pt x="1463063" y="4255499"/>
                  <a:pt x="1463147" y="4257611"/>
                </a:cubicBezTo>
                <a:cubicBezTo>
                  <a:pt x="1463232" y="4259723"/>
                  <a:pt x="1463988" y="4260954"/>
                  <a:pt x="1465414" y="4261303"/>
                </a:cubicBezTo>
                <a:lnTo>
                  <a:pt x="1474814" y="4259287"/>
                </a:lnTo>
                <a:close/>
                <a:moveTo>
                  <a:pt x="2075529" y="4219411"/>
                </a:moveTo>
                <a:cubicBezTo>
                  <a:pt x="2075215" y="4221097"/>
                  <a:pt x="2075257" y="4223013"/>
                  <a:pt x="2075656" y="4225160"/>
                </a:cubicBezTo>
                <a:cubicBezTo>
                  <a:pt x="2076056" y="4227308"/>
                  <a:pt x="2077692" y="4228636"/>
                  <a:pt x="2080568" y="4229146"/>
                </a:cubicBezTo>
                <a:lnTo>
                  <a:pt x="2086611" y="4229816"/>
                </a:lnTo>
                <a:cubicBezTo>
                  <a:pt x="2086819" y="4226780"/>
                  <a:pt x="2085811" y="4224376"/>
                  <a:pt x="2083587" y="4222599"/>
                </a:cubicBezTo>
                <a:cubicBezTo>
                  <a:pt x="2081363" y="4220823"/>
                  <a:pt x="2078676" y="4219760"/>
                  <a:pt x="2075529" y="4219411"/>
                </a:cubicBezTo>
                <a:close/>
                <a:moveTo>
                  <a:pt x="1536565" y="4171314"/>
                </a:moveTo>
                <a:cubicBezTo>
                  <a:pt x="1536252" y="4172999"/>
                  <a:pt x="1536294" y="4174916"/>
                  <a:pt x="1536693" y="4177063"/>
                </a:cubicBezTo>
                <a:cubicBezTo>
                  <a:pt x="1537092" y="4179210"/>
                  <a:pt x="1538729" y="4180538"/>
                  <a:pt x="1541604" y="4181048"/>
                </a:cubicBezTo>
                <a:lnTo>
                  <a:pt x="1547647" y="4181718"/>
                </a:lnTo>
                <a:cubicBezTo>
                  <a:pt x="1547856" y="4178683"/>
                  <a:pt x="1546848" y="4176277"/>
                  <a:pt x="1544624" y="4174501"/>
                </a:cubicBezTo>
                <a:cubicBezTo>
                  <a:pt x="1542399" y="4172725"/>
                  <a:pt x="1539713" y="4171663"/>
                  <a:pt x="1536565" y="4171314"/>
                </a:cubicBezTo>
                <a:close/>
                <a:moveTo>
                  <a:pt x="1357615" y="4150024"/>
                </a:moveTo>
                <a:lnTo>
                  <a:pt x="1350325" y="4164811"/>
                </a:lnTo>
                <a:cubicBezTo>
                  <a:pt x="1343444" y="4172268"/>
                  <a:pt x="1335808" y="4177921"/>
                  <a:pt x="1327415" y="4181771"/>
                </a:cubicBezTo>
                <a:lnTo>
                  <a:pt x="1324491" y="4208149"/>
                </a:lnTo>
                <a:lnTo>
                  <a:pt x="1333545" y="4208566"/>
                </a:lnTo>
                <a:cubicBezTo>
                  <a:pt x="1334752" y="4199396"/>
                  <a:pt x="1337702" y="4190037"/>
                  <a:pt x="1342392" y="4180489"/>
                </a:cubicBezTo>
                <a:cubicBezTo>
                  <a:pt x="1347083" y="4170942"/>
                  <a:pt x="1352299" y="4161834"/>
                  <a:pt x="1358040" y="4153167"/>
                </a:cubicBezTo>
                <a:close/>
                <a:moveTo>
                  <a:pt x="2282985" y="4141476"/>
                </a:moveTo>
                <a:cubicBezTo>
                  <a:pt x="2282846" y="4143309"/>
                  <a:pt x="2283210" y="4145770"/>
                  <a:pt x="2284078" y="4148861"/>
                </a:cubicBezTo>
                <a:cubicBezTo>
                  <a:pt x="2284946" y="4151953"/>
                  <a:pt x="2286149" y="4153742"/>
                  <a:pt x="2287688" y="4154232"/>
                </a:cubicBezTo>
                <a:cubicBezTo>
                  <a:pt x="2290605" y="4154364"/>
                  <a:pt x="2292492" y="4153427"/>
                  <a:pt x="2293353" y="4151419"/>
                </a:cubicBezTo>
                <a:cubicBezTo>
                  <a:pt x="2294212" y="4149412"/>
                  <a:pt x="2294673" y="4147551"/>
                  <a:pt x="2294736" y="4145838"/>
                </a:cubicBezTo>
                <a:close/>
                <a:moveTo>
                  <a:pt x="1403077" y="4101892"/>
                </a:moveTo>
                <a:lnTo>
                  <a:pt x="1388965" y="4143213"/>
                </a:lnTo>
                <a:cubicBezTo>
                  <a:pt x="1381226" y="4155547"/>
                  <a:pt x="1372038" y="4167145"/>
                  <a:pt x="1361403" y="4178009"/>
                </a:cubicBezTo>
                <a:cubicBezTo>
                  <a:pt x="1361831" y="4182772"/>
                  <a:pt x="1363496" y="4191878"/>
                  <a:pt x="1366403" y="4205327"/>
                </a:cubicBezTo>
                <a:lnTo>
                  <a:pt x="1367343" y="4213233"/>
                </a:lnTo>
                <a:lnTo>
                  <a:pt x="1373768" y="4193886"/>
                </a:lnTo>
                <a:cubicBezTo>
                  <a:pt x="1375935" y="4188137"/>
                  <a:pt x="1377830" y="4183983"/>
                  <a:pt x="1379452" y="4181423"/>
                </a:cubicBezTo>
                <a:cubicBezTo>
                  <a:pt x="1385270" y="4180665"/>
                  <a:pt x="1388990" y="4174706"/>
                  <a:pt x="1390610" y="4163542"/>
                </a:cubicBezTo>
                <a:cubicBezTo>
                  <a:pt x="1392230" y="4152380"/>
                  <a:pt x="1393095" y="4144574"/>
                  <a:pt x="1393206" y="4140126"/>
                </a:cubicBezTo>
                <a:cubicBezTo>
                  <a:pt x="1397871" y="4138858"/>
                  <a:pt x="1401382" y="4135934"/>
                  <a:pt x="1403738" y="4131352"/>
                </a:cubicBezTo>
                <a:cubicBezTo>
                  <a:pt x="1406093" y="4126771"/>
                  <a:pt x="1407505" y="4122085"/>
                  <a:pt x="1407973" y="4117293"/>
                </a:cubicBezTo>
                <a:cubicBezTo>
                  <a:pt x="1408097" y="4111572"/>
                  <a:pt x="1406585" y="4106816"/>
                  <a:pt x="1403438" y="4103026"/>
                </a:cubicBezTo>
                <a:close/>
                <a:moveTo>
                  <a:pt x="1398901" y="4088760"/>
                </a:moveTo>
                <a:lnTo>
                  <a:pt x="1395855" y="4090329"/>
                </a:lnTo>
                <a:lnTo>
                  <a:pt x="1401738" y="4097682"/>
                </a:lnTo>
                <a:close/>
                <a:moveTo>
                  <a:pt x="2192661" y="4073347"/>
                </a:moveTo>
                <a:cubicBezTo>
                  <a:pt x="2183568" y="4072593"/>
                  <a:pt x="2176406" y="4075112"/>
                  <a:pt x="2171176" y="4080905"/>
                </a:cubicBezTo>
                <a:cubicBezTo>
                  <a:pt x="2165946" y="4086697"/>
                  <a:pt x="2162815" y="4094252"/>
                  <a:pt x="2161782" y="4103569"/>
                </a:cubicBezTo>
                <a:lnTo>
                  <a:pt x="2161447" y="4106590"/>
                </a:lnTo>
                <a:cubicBezTo>
                  <a:pt x="2160824" y="4106457"/>
                  <a:pt x="2158292" y="4106304"/>
                  <a:pt x="2153851" y="4106130"/>
                </a:cubicBezTo>
                <a:cubicBezTo>
                  <a:pt x="2149409" y="4105956"/>
                  <a:pt x="2146794" y="4106558"/>
                  <a:pt x="2146004" y="4107938"/>
                </a:cubicBezTo>
                <a:cubicBezTo>
                  <a:pt x="2146774" y="4109615"/>
                  <a:pt x="2150775" y="4111460"/>
                  <a:pt x="2158007" y="4113473"/>
                </a:cubicBezTo>
                <a:cubicBezTo>
                  <a:pt x="2165239" y="4115485"/>
                  <a:pt x="2170080" y="4116659"/>
                  <a:pt x="2172527" y="4116996"/>
                </a:cubicBezTo>
                <a:lnTo>
                  <a:pt x="2178985" y="4112723"/>
                </a:lnTo>
                <a:lnTo>
                  <a:pt x="2186969" y="4099055"/>
                </a:lnTo>
                <a:lnTo>
                  <a:pt x="2183643" y="4096051"/>
                </a:lnTo>
                <a:cubicBezTo>
                  <a:pt x="2182279" y="4091695"/>
                  <a:pt x="2181816" y="4087820"/>
                  <a:pt x="2182256" y="4084427"/>
                </a:cubicBezTo>
                <a:close/>
                <a:moveTo>
                  <a:pt x="1972764" y="4070377"/>
                </a:moveTo>
                <a:lnTo>
                  <a:pt x="1971089" y="4085484"/>
                </a:lnTo>
                <a:cubicBezTo>
                  <a:pt x="1970733" y="4089842"/>
                  <a:pt x="1971699" y="4092625"/>
                  <a:pt x="1973986" y="4093835"/>
                </a:cubicBezTo>
                <a:cubicBezTo>
                  <a:pt x="1976274" y="4095045"/>
                  <a:pt x="1979002" y="4095729"/>
                  <a:pt x="1982170" y="4095889"/>
                </a:cubicBezTo>
                <a:close/>
                <a:moveTo>
                  <a:pt x="2363536" y="4049471"/>
                </a:moveTo>
                <a:cubicBezTo>
                  <a:pt x="2353436" y="4049179"/>
                  <a:pt x="2347199" y="4053714"/>
                  <a:pt x="2344823" y="4063071"/>
                </a:cubicBezTo>
                <a:cubicBezTo>
                  <a:pt x="2342447" y="4072430"/>
                  <a:pt x="2341079" y="4081327"/>
                  <a:pt x="2340717" y="4089762"/>
                </a:cubicBezTo>
                <a:cubicBezTo>
                  <a:pt x="2335995" y="4089238"/>
                  <a:pt x="2331001" y="4089449"/>
                  <a:pt x="2325735" y="4090395"/>
                </a:cubicBezTo>
                <a:cubicBezTo>
                  <a:pt x="2320469" y="4091340"/>
                  <a:pt x="2316063" y="4093146"/>
                  <a:pt x="2312517" y="4095811"/>
                </a:cubicBezTo>
                <a:lnTo>
                  <a:pt x="2315545" y="4123676"/>
                </a:lnTo>
                <a:cubicBezTo>
                  <a:pt x="2317894" y="4115715"/>
                  <a:pt x="2321921" y="4108133"/>
                  <a:pt x="2327626" y="4100927"/>
                </a:cubicBezTo>
                <a:cubicBezTo>
                  <a:pt x="2333331" y="4093723"/>
                  <a:pt x="2340717" y="4090335"/>
                  <a:pt x="2349781" y="4090767"/>
                </a:cubicBezTo>
                <a:cubicBezTo>
                  <a:pt x="2350983" y="4083380"/>
                  <a:pt x="2353275" y="4076498"/>
                  <a:pt x="2356659" y="4070118"/>
                </a:cubicBezTo>
                <a:cubicBezTo>
                  <a:pt x="2360042" y="4063739"/>
                  <a:pt x="2362335" y="4056856"/>
                  <a:pt x="2363536" y="4049471"/>
                </a:cubicBezTo>
                <a:close/>
                <a:moveTo>
                  <a:pt x="2971060" y="4041436"/>
                </a:moveTo>
                <a:cubicBezTo>
                  <a:pt x="2970934" y="4043143"/>
                  <a:pt x="2971354" y="4045101"/>
                  <a:pt x="2972321" y="4047311"/>
                </a:cubicBezTo>
                <a:cubicBezTo>
                  <a:pt x="2973286" y="4049521"/>
                  <a:pt x="2974545" y="4050807"/>
                  <a:pt x="2976098" y="4051171"/>
                </a:cubicBezTo>
                <a:cubicBezTo>
                  <a:pt x="2979679" y="4051059"/>
                  <a:pt x="2981916" y="4049267"/>
                  <a:pt x="2982811" y="4045798"/>
                </a:cubicBezTo>
                <a:close/>
                <a:moveTo>
                  <a:pt x="2006665" y="4040489"/>
                </a:moveTo>
                <a:cubicBezTo>
                  <a:pt x="2005266" y="4040462"/>
                  <a:pt x="2004203" y="4040854"/>
                  <a:pt x="2003476" y="4041665"/>
                </a:cubicBezTo>
                <a:cubicBezTo>
                  <a:pt x="2002748" y="4042477"/>
                  <a:pt x="2001686" y="4042869"/>
                  <a:pt x="2000287" y="4042842"/>
                </a:cubicBezTo>
                <a:cubicBezTo>
                  <a:pt x="2000147" y="4044673"/>
                  <a:pt x="2000511" y="4047135"/>
                  <a:pt x="2001380" y="4050227"/>
                </a:cubicBezTo>
                <a:cubicBezTo>
                  <a:pt x="2002248" y="4053317"/>
                  <a:pt x="2003451" y="4055108"/>
                  <a:pt x="2004990" y="4055597"/>
                </a:cubicBezTo>
                <a:cubicBezTo>
                  <a:pt x="2007906" y="4055730"/>
                  <a:pt x="2009794" y="4054792"/>
                  <a:pt x="2010654" y="4052785"/>
                </a:cubicBezTo>
                <a:cubicBezTo>
                  <a:pt x="2011514" y="4050777"/>
                  <a:pt x="2011975" y="4048917"/>
                  <a:pt x="2012038" y="4047203"/>
                </a:cubicBezTo>
                <a:cubicBezTo>
                  <a:pt x="2011925" y="4043623"/>
                  <a:pt x="2010134" y="4041385"/>
                  <a:pt x="2006665" y="4040489"/>
                </a:cubicBezTo>
                <a:close/>
                <a:moveTo>
                  <a:pt x="1438292" y="4034461"/>
                </a:moveTo>
                <a:lnTo>
                  <a:pt x="1435227" y="4036318"/>
                </a:lnTo>
                <a:lnTo>
                  <a:pt x="1433372" y="4040977"/>
                </a:lnTo>
                <a:lnTo>
                  <a:pt x="1435023" y="4045737"/>
                </a:lnTo>
                <a:cubicBezTo>
                  <a:pt x="1437311" y="4046947"/>
                  <a:pt x="1440039" y="4047631"/>
                  <a:pt x="1443207" y="4047792"/>
                </a:cubicBezTo>
                <a:close/>
                <a:moveTo>
                  <a:pt x="1653698" y="4025249"/>
                </a:moveTo>
                <a:cubicBezTo>
                  <a:pt x="1644604" y="4024495"/>
                  <a:pt x="1637443" y="4027014"/>
                  <a:pt x="1632213" y="4032807"/>
                </a:cubicBezTo>
                <a:cubicBezTo>
                  <a:pt x="1626983" y="4038599"/>
                  <a:pt x="1623851" y="4046154"/>
                  <a:pt x="1622818" y="4055470"/>
                </a:cubicBezTo>
                <a:lnTo>
                  <a:pt x="1622483" y="4058492"/>
                </a:lnTo>
                <a:cubicBezTo>
                  <a:pt x="1621861" y="4058359"/>
                  <a:pt x="1619329" y="4058206"/>
                  <a:pt x="1614888" y="4058033"/>
                </a:cubicBezTo>
                <a:cubicBezTo>
                  <a:pt x="1610446" y="4057858"/>
                  <a:pt x="1607831" y="4058461"/>
                  <a:pt x="1607041" y="4059839"/>
                </a:cubicBezTo>
                <a:cubicBezTo>
                  <a:pt x="1607811" y="4061517"/>
                  <a:pt x="1611812" y="4063362"/>
                  <a:pt x="1619044" y="4065376"/>
                </a:cubicBezTo>
                <a:cubicBezTo>
                  <a:pt x="1626276" y="4067388"/>
                  <a:pt x="1631116" y="4068561"/>
                  <a:pt x="1633564" y="4068897"/>
                </a:cubicBezTo>
                <a:lnTo>
                  <a:pt x="1653369" y="4055799"/>
                </a:lnTo>
                <a:cubicBezTo>
                  <a:pt x="1648942" y="4054926"/>
                  <a:pt x="1646045" y="4052310"/>
                  <a:pt x="1644680" y="4047953"/>
                </a:cubicBezTo>
                <a:cubicBezTo>
                  <a:pt x="1643316" y="4043597"/>
                  <a:pt x="1642853" y="4039722"/>
                  <a:pt x="1643292" y="4036330"/>
                </a:cubicBezTo>
                <a:close/>
                <a:moveTo>
                  <a:pt x="2216269" y="4024838"/>
                </a:moveTo>
                <a:lnTo>
                  <a:pt x="2209772" y="4029363"/>
                </a:lnTo>
                <a:cubicBezTo>
                  <a:pt x="2208571" y="4036749"/>
                  <a:pt x="2206278" y="4043633"/>
                  <a:pt x="2202895" y="4050011"/>
                </a:cubicBezTo>
                <a:lnTo>
                  <a:pt x="2198322" y="4063740"/>
                </a:lnTo>
                <a:lnTo>
                  <a:pt x="2208205" y="4055356"/>
                </a:lnTo>
                <a:close/>
                <a:moveTo>
                  <a:pt x="3487390" y="4019158"/>
                </a:moveTo>
                <a:lnTo>
                  <a:pt x="3497131" y="4041649"/>
                </a:lnTo>
                <a:lnTo>
                  <a:pt x="3491429" y="4065486"/>
                </a:lnTo>
                <a:cubicBezTo>
                  <a:pt x="3483840" y="4065536"/>
                  <a:pt x="3479546" y="4068629"/>
                  <a:pt x="3478548" y="4074764"/>
                </a:cubicBezTo>
                <a:cubicBezTo>
                  <a:pt x="3477549" y="4080897"/>
                  <a:pt x="3470989" y="4083738"/>
                  <a:pt x="3458868" y="4083287"/>
                </a:cubicBezTo>
                <a:cubicBezTo>
                  <a:pt x="3461062" y="4071550"/>
                  <a:pt x="3465816" y="4060862"/>
                  <a:pt x="3473130" y="4051222"/>
                </a:cubicBezTo>
                <a:cubicBezTo>
                  <a:pt x="3480442" y="4041582"/>
                  <a:pt x="3485196" y="4030894"/>
                  <a:pt x="3487390" y="4019158"/>
                </a:cubicBezTo>
                <a:close/>
                <a:moveTo>
                  <a:pt x="2985826" y="4018604"/>
                </a:moveTo>
                <a:cubicBezTo>
                  <a:pt x="2985512" y="4020290"/>
                  <a:pt x="2985555" y="4022206"/>
                  <a:pt x="2985953" y="4024353"/>
                </a:cubicBezTo>
                <a:cubicBezTo>
                  <a:pt x="2986352" y="4026501"/>
                  <a:pt x="2987990" y="4027829"/>
                  <a:pt x="2990864" y="4028339"/>
                </a:cubicBezTo>
                <a:lnTo>
                  <a:pt x="2993886" y="4028674"/>
                </a:lnTo>
                <a:cubicBezTo>
                  <a:pt x="2994556" y="4022631"/>
                  <a:pt x="2991869" y="4019274"/>
                  <a:pt x="2985826" y="4018604"/>
                </a:cubicBezTo>
                <a:close/>
                <a:moveTo>
                  <a:pt x="3256412" y="4005783"/>
                </a:moveTo>
                <a:cubicBezTo>
                  <a:pt x="3256161" y="4007476"/>
                  <a:pt x="3256077" y="4009378"/>
                  <a:pt x="3256162" y="4011491"/>
                </a:cubicBezTo>
                <a:cubicBezTo>
                  <a:pt x="3256246" y="4013603"/>
                  <a:pt x="3257002" y="4014834"/>
                  <a:pt x="3258428" y="4015183"/>
                </a:cubicBezTo>
                <a:lnTo>
                  <a:pt x="3267828" y="4013166"/>
                </a:lnTo>
                <a:close/>
                <a:moveTo>
                  <a:pt x="1472703" y="4000607"/>
                </a:moveTo>
                <a:lnTo>
                  <a:pt x="1469300" y="4005875"/>
                </a:lnTo>
                <a:lnTo>
                  <a:pt x="1471691" y="4004687"/>
                </a:lnTo>
                <a:close/>
                <a:moveTo>
                  <a:pt x="1703362" y="3935936"/>
                </a:moveTo>
                <a:cubicBezTo>
                  <a:pt x="1700418" y="3936055"/>
                  <a:pt x="1698419" y="3938000"/>
                  <a:pt x="1697363" y="3941770"/>
                </a:cubicBezTo>
                <a:cubicBezTo>
                  <a:pt x="1696308" y="3945540"/>
                  <a:pt x="1695736" y="3948408"/>
                  <a:pt x="1695644" y="3950373"/>
                </a:cubicBezTo>
                <a:cubicBezTo>
                  <a:pt x="1694675" y="3957976"/>
                  <a:pt x="1691920" y="3964426"/>
                  <a:pt x="1687382" y="3969722"/>
                </a:cubicBezTo>
                <a:cubicBezTo>
                  <a:pt x="1682844" y="3975017"/>
                  <a:pt x="1677320" y="3978865"/>
                  <a:pt x="1670809" y="3981266"/>
                </a:cubicBezTo>
                <a:cubicBezTo>
                  <a:pt x="1669608" y="3988651"/>
                  <a:pt x="1667315" y="3995535"/>
                  <a:pt x="1663932" y="4001914"/>
                </a:cubicBezTo>
                <a:cubicBezTo>
                  <a:pt x="1660548" y="4008294"/>
                  <a:pt x="1658256" y="4015176"/>
                  <a:pt x="1657054" y="4022562"/>
                </a:cubicBezTo>
                <a:cubicBezTo>
                  <a:pt x="1667172" y="4012915"/>
                  <a:pt x="1676221" y="4002576"/>
                  <a:pt x="1684198" y="3991544"/>
                </a:cubicBezTo>
                <a:cubicBezTo>
                  <a:pt x="1692176" y="3980512"/>
                  <a:pt x="1699797" y="3969250"/>
                  <a:pt x="1707060" y="3957756"/>
                </a:cubicBezTo>
                <a:cubicBezTo>
                  <a:pt x="1707242" y="3955546"/>
                  <a:pt x="1707046" y="3951574"/>
                  <a:pt x="1706470" y="3945839"/>
                </a:cubicBezTo>
                <a:cubicBezTo>
                  <a:pt x="1705896" y="3940103"/>
                  <a:pt x="1704860" y="3936803"/>
                  <a:pt x="1703362" y="3935936"/>
                </a:cubicBezTo>
                <a:close/>
                <a:moveTo>
                  <a:pt x="2054983" y="3935734"/>
                </a:moveTo>
                <a:lnTo>
                  <a:pt x="2038877" y="3970652"/>
                </a:lnTo>
                <a:cubicBezTo>
                  <a:pt x="2038380" y="3970533"/>
                  <a:pt x="2036353" y="3970436"/>
                  <a:pt x="2032792" y="3970360"/>
                </a:cubicBezTo>
                <a:cubicBezTo>
                  <a:pt x="2029232" y="3970284"/>
                  <a:pt x="2027121" y="3970942"/>
                  <a:pt x="2026456" y="3972334"/>
                </a:cubicBezTo>
                <a:cubicBezTo>
                  <a:pt x="2026729" y="3975614"/>
                  <a:pt x="2029626" y="3979376"/>
                  <a:pt x="2035145" y="3983620"/>
                </a:cubicBezTo>
                <a:cubicBezTo>
                  <a:pt x="2040665" y="3987864"/>
                  <a:pt x="2045156" y="3991039"/>
                  <a:pt x="2048618" y="3993143"/>
                </a:cubicBezTo>
                <a:lnTo>
                  <a:pt x="2073119" y="3965273"/>
                </a:lnTo>
                <a:close/>
                <a:moveTo>
                  <a:pt x="3329579" y="3925193"/>
                </a:moveTo>
                <a:cubicBezTo>
                  <a:pt x="3329266" y="3926879"/>
                  <a:pt x="3329308" y="3928795"/>
                  <a:pt x="3329707" y="3930943"/>
                </a:cubicBezTo>
                <a:cubicBezTo>
                  <a:pt x="3330107" y="3933090"/>
                  <a:pt x="3331743" y="3934418"/>
                  <a:pt x="3334618" y="3934928"/>
                </a:cubicBezTo>
                <a:lnTo>
                  <a:pt x="3340661" y="3935598"/>
                </a:lnTo>
                <a:cubicBezTo>
                  <a:pt x="3340870" y="3932563"/>
                  <a:pt x="3339862" y="3930157"/>
                  <a:pt x="3337638" y="3928381"/>
                </a:cubicBezTo>
                <a:cubicBezTo>
                  <a:pt x="3335413" y="3926605"/>
                  <a:pt x="3332727" y="3925542"/>
                  <a:pt x="3329579" y="3925193"/>
                </a:cubicBezTo>
                <a:close/>
                <a:moveTo>
                  <a:pt x="1514633" y="3890642"/>
                </a:moveTo>
                <a:lnTo>
                  <a:pt x="1506029" y="3909298"/>
                </a:lnTo>
                <a:lnTo>
                  <a:pt x="1512080" y="3922492"/>
                </a:lnTo>
                <a:lnTo>
                  <a:pt x="1503761" y="3940879"/>
                </a:lnTo>
                <a:lnTo>
                  <a:pt x="1509655" y="3945045"/>
                </a:lnTo>
                <a:lnTo>
                  <a:pt x="1534156" y="3917175"/>
                </a:lnTo>
                <a:lnTo>
                  <a:pt x="1524155" y="3900886"/>
                </a:lnTo>
                <a:lnTo>
                  <a:pt x="1517445" y="3894794"/>
                </a:lnTo>
                <a:close/>
                <a:moveTo>
                  <a:pt x="1551818" y="3878680"/>
                </a:moveTo>
                <a:lnTo>
                  <a:pt x="1544898" y="3879447"/>
                </a:lnTo>
                <a:lnTo>
                  <a:pt x="1550262" y="3882257"/>
                </a:lnTo>
                <a:close/>
                <a:moveTo>
                  <a:pt x="3537036" y="3847258"/>
                </a:moveTo>
                <a:cubicBezTo>
                  <a:pt x="3536896" y="3849091"/>
                  <a:pt x="3537260" y="3851552"/>
                  <a:pt x="3538129" y="3854644"/>
                </a:cubicBezTo>
                <a:cubicBezTo>
                  <a:pt x="3538996" y="3857735"/>
                  <a:pt x="3540200" y="3859524"/>
                  <a:pt x="3541739" y="3860014"/>
                </a:cubicBezTo>
                <a:cubicBezTo>
                  <a:pt x="3544655" y="3860146"/>
                  <a:pt x="3546543" y="3859209"/>
                  <a:pt x="3547403" y="3857201"/>
                </a:cubicBezTo>
                <a:cubicBezTo>
                  <a:pt x="3548263" y="3855194"/>
                  <a:pt x="3548724" y="3853333"/>
                  <a:pt x="3548787" y="3851620"/>
                </a:cubicBezTo>
                <a:close/>
                <a:moveTo>
                  <a:pt x="2109010" y="3834670"/>
                </a:moveTo>
                <a:cubicBezTo>
                  <a:pt x="2093796" y="3856943"/>
                  <a:pt x="2079925" y="3880895"/>
                  <a:pt x="2067399" y="3906523"/>
                </a:cubicBezTo>
                <a:cubicBezTo>
                  <a:pt x="2068287" y="3912866"/>
                  <a:pt x="2070625" y="3918224"/>
                  <a:pt x="2074410" y="3922594"/>
                </a:cubicBezTo>
                <a:cubicBezTo>
                  <a:pt x="2078195" y="3926964"/>
                  <a:pt x="2083134" y="3929551"/>
                  <a:pt x="2089226" y="3930354"/>
                </a:cubicBezTo>
                <a:cubicBezTo>
                  <a:pt x="2093406" y="3921387"/>
                  <a:pt x="2099222" y="3908013"/>
                  <a:pt x="2106673" y="3890232"/>
                </a:cubicBezTo>
                <a:cubicBezTo>
                  <a:pt x="2114125" y="3872451"/>
                  <a:pt x="2121284" y="3860756"/>
                  <a:pt x="2128152" y="3855144"/>
                </a:cubicBezTo>
                <a:close/>
                <a:moveTo>
                  <a:pt x="2947060" y="3791643"/>
                </a:moveTo>
                <a:lnTo>
                  <a:pt x="2956801" y="3814134"/>
                </a:lnTo>
                <a:lnTo>
                  <a:pt x="2951099" y="3837971"/>
                </a:lnTo>
                <a:cubicBezTo>
                  <a:pt x="2943510" y="3838022"/>
                  <a:pt x="2939216" y="3841114"/>
                  <a:pt x="2938218" y="3847249"/>
                </a:cubicBezTo>
                <a:cubicBezTo>
                  <a:pt x="2937219" y="3853382"/>
                  <a:pt x="2930659" y="3856223"/>
                  <a:pt x="2918538" y="3855772"/>
                </a:cubicBezTo>
                <a:cubicBezTo>
                  <a:pt x="2920732" y="3844035"/>
                  <a:pt x="2925486" y="3833347"/>
                  <a:pt x="2932800" y="3823707"/>
                </a:cubicBezTo>
                <a:cubicBezTo>
                  <a:pt x="2940112" y="3814067"/>
                  <a:pt x="2944866" y="3803379"/>
                  <a:pt x="2947060" y="3791643"/>
                </a:cubicBezTo>
                <a:close/>
                <a:moveTo>
                  <a:pt x="3446712" y="3779129"/>
                </a:moveTo>
                <a:cubicBezTo>
                  <a:pt x="3437619" y="3778375"/>
                  <a:pt x="3430457" y="3780894"/>
                  <a:pt x="3425227" y="3786687"/>
                </a:cubicBezTo>
                <a:cubicBezTo>
                  <a:pt x="3419997" y="3792479"/>
                  <a:pt x="3416865" y="3800034"/>
                  <a:pt x="3415833" y="3809350"/>
                </a:cubicBezTo>
                <a:lnTo>
                  <a:pt x="3415498" y="3812371"/>
                </a:lnTo>
                <a:cubicBezTo>
                  <a:pt x="3414875" y="3812239"/>
                  <a:pt x="3412343" y="3812086"/>
                  <a:pt x="3407902" y="3811913"/>
                </a:cubicBezTo>
                <a:cubicBezTo>
                  <a:pt x="3403460" y="3811738"/>
                  <a:pt x="3400845" y="3812340"/>
                  <a:pt x="3400055" y="3813719"/>
                </a:cubicBezTo>
                <a:cubicBezTo>
                  <a:pt x="3400825" y="3815397"/>
                  <a:pt x="3404826" y="3817242"/>
                  <a:pt x="3412058" y="3819255"/>
                </a:cubicBezTo>
                <a:cubicBezTo>
                  <a:pt x="3419290" y="3821267"/>
                  <a:pt x="3424130" y="3822441"/>
                  <a:pt x="3426578" y="3822777"/>
                </a:cubicBezTo>
                <a:lnTo>
                  <a:pt x="3446383" y="3809679"/>
                </a:lnTo>
                <a:cubicBezTo>
                  <a:pt x="3441956" y="3808805"/>
                  <a:pt x="3439059" y="3806190"/>
                  <a:pt x="3437694" y="3801833"/>
                </a:cubicBezTo>
                <a:cubicBezTo>
                  <a:pt x="3436330" y="3797476"/>
                  <a:pt x="3435867" y="3793602"/>
                  <a:pt x="3436306" y="3790209"/>
                </a:cubicBezTo>
                <a:close/>
                <a:moveTo>
                  <a:pt x="2716082" y="3778268"/>
                </a:moveTo>
                <a:cubicBezTo>
                  <a:pt x="2715831" y="3779961"/>
                  <a:pt x="2715747" y="3781863"/>
                  <a:pt x="2715831" y="3783976"/>
                </a:cubicBezTo>
                <a:cubicBezTo>
                  <a:pt x="2715916" y="3786088"/>
                  <a:pt x="2716672" y="3787319"/>
                  <a:pt x="2718098" y="3787668"/>
                </a:cubicBezTo>
                <a:lnTo>
                  <a:pt x="2727498" y="3785651"/>
                </a:lnTo>
                <a:close/>
                <a:moveTo>
                  <a:pt x="3226815" y="3776158"/>
                </a:moveTo>
                <a:lnTo>
                  <a:pt x="3225140" y="3791266"/>
                </a:lnTo>
                <a:cubicBezTo>
                  <a:pt x="3224785" y="3795624"/>
                  <a:pt x="3225750" y="3798407"/>
                  <a:pt x="3228037" y="3799617"/>
                </a:cubicBezTo>
                <a:cubicBezTo>
                  <a:pt x="3230325" y="3800826"/>
                  <a:pt x="3233053" y="3801511"/>
                  <a:pt x="3236221" y="3801671"/>
                </a:cubicBezTo>
                <a:close/>
                <a:moveTo>
                  <a:pt x="2618254" y="3765956"/>
                </a:moveTo>
                <a:lnTo>
                  <a:pt x="2615934" y="3786880"/>
                </a:lnTo>
                <a:lnTo>
                  <a:pt x="2601497" y="3779161"/>
                </a:lnTo>
                <a:lnTo>
                  <a:pt x="2578677" y="3819452"/>
                </a:lnTo>
                <a:lnTo>
                  <a:pt x="2584051" y="3826166"/>
                </a:lnTo>
                <a:lnTo>
                  <a:pt x="2570960" y="3833890"/>
                </a:lnTo>
                <a:lnTo>
                  <a:pt x="2563577" y="3845306"/>
                </a:lnTo>
                <a:lnTo>
                  <a:pt x="2567150" y="3857087"/>
                </a:lnTo>
                <a:lnTo>
                  <a:pt x="2586175" y="3846449"/>
                </a:lnTo>
                <a:lnTo>
                  <a:pt x="2589190" y="3819256"/>
                </a:lnTo>
                <a:cubicBezTo>
                  <a:pt x="2595790" y="3810302"/>
                  <a:pt x="2603734" y="3803026"/>
                  <a:pt x="2613021" y="3797428"/>
                </a:cubicBezTo>
                <a:lnTo>
                  <a:pt x="2624765" y="3774261"/>
                </a:lnTo>
                <a:close/>
                <a:moveTo>
                  <a:pt x="2541058" y="3765217"/>
                </a:moveTo>
                <a:lnTo>
                  <a:pt x="2523717" y="3785615"/>
                </a:lnTo>
                <a:lnTo>
                  <a:pt x="2514130" y="3807168"/>
                </a:lnTo>
                <a:lnTo>
                  <a:pt x="2516907" y="3824838"/>
                </a:lnTo>
                <a:cubicBezTo>
                  <a:pt x="2515221" y="3824524"/>
                  <a:pt x="2513305" y="3824568"/>
                  <a:pt x="2511157" y="3824965"/>
                </a:cubicBezTo>
                <a:cubicBezTo>
                  <a:pt x="2509010" y="3825364"/>
                  <a:pt x="2507681" y="3827002"/>
                  <a:pt x="2507171" y="3829876"/>
                </a:cubicBezTo>
                <a:cubicBezTo>
                  <a:pt x="2507025" y="3832919"/>
                  <a:pt x="2507823" y="3836067"/>
                  <a:pt x="2509565" y="3839317"/>
                </a:cubicBezTo>
                <a:cubicBezTo>
                  <a:pt x="2511309" y="3842569"/>
                  <a:pt x="2512862" y="3845800"/>
                  <a:pt x="2514227" y="3849012"/>
                </a:cubicBezTo>
                <a:lnTo>
                  <a:pt x="2534372" y="3860421"/>
                </a:lnTo>
                <a:lnTo>
                  <a:pt x="2538399" y="3851692"/>
                </a:lnTo>
                <a:lnTo>
                  <a:pt x="2524631" y="3837929"/>
                </a:lnTo>
                <a:cubicBezTo>
                  <a:pt x="2525084" y="3833264"/>
                  <a:pt x="2526440" y="3829083"/>
                  <a:pt x="2528699" y="3825381"/>
                </a:cubicBezTo>
                <a:cubicBezTo>
                  <a:pt x="2530958" y="3821680"/>
                  <a:pt x="2534411" y="3819259"/>
                  <a:pt x="2539062" y="3818119"/>
                </a:cubicBezTo>
                <a:cubicBezTo>
                  <a:pt x="2540550" y="3807579"/>
                  <a:pt x="2541848" y="3797016"/>
                  <a:pt x="2542958" y="3786434"/>
                </a:cubicBezTo>
                <a:close/>
                <a:moveTo>
                  <a:pt x="3617586" y="3755252"/>
                </a:moveTo>
                <a:cubicBezTo>
                  <a:pt x="3607487" y="3754961"/>
                  <a:pt x="3601249" y="3759495"/>
                  <a:pt x="3598874" y="3768853"/>
                </a:cubicBezTo>
                <a:cubicBezTo>
                  <a:pt x="3596498" y="3778212"/>
                  <a:pt x="3595129" y="3787109"/>
                  <a:pt x="3594767" y="3795544"/>
                </a:cubicBezTo>
                <a:cubicBezTo>
                  <a:pt x="3590046" y="3795021"/>
                  <a:pt x="3585052" y="3795232"/>
                  <a:pt x="3579785" y="3796177"/>
                </a:cubicBezTo>
                <a:cubicBezTo>
                  <a:pt x="3574519" y="3797122"/>
                  <a:pt x="3570114" y="3798928"/>
                  <a:pt x="3566568" y="3801593"/>
                </a:cubicBezTo>
                <a:lnTo>
                  <a:pt x="3569596" y="3829457"/>
                </a:lnTo>
                <a:cubicBezTo>
                  <a:pt x="3571944" y="3821497"/>
                  <a:pt x="3575972" y="3813915"/>
                  <a:pt x="3581677" y="3806709"/>
                </a:cubicBezTo>
                <a:cubicBezTo>
                  <a:pt x="3587382" y="3799504"/>
                  <a:pt x="3594767" y="3796118"/>
                  <a:pt x="3603832" y="3796549"/>
                </a:cubicBezTo>
                <a:cubicBezTo>
                  <a:pt x="3605033" y="3789163"/>
                  <a:pt x="3607326" y="3782280"/>
                  <a:pt x="3610709" y="3775900"/>
                </a:cubicBezTo>
                <a:cubicBezTo>
                  <a:pt x="3614093" y="3769521"/>
                  <a:pt x="3616386" y="3762638"/>
                  <a:pt x="3617586" y="3755252"/>
                </a:cubicBezTo>
                <a:close/>
                <a:moveTo>
                  <a:pt x="3260716" y="3746271"/>
                </a:moveTo>
                <a:cubicBezTo>
                  <a:pt x="3259316" y="3746244"/>
                  <a:pt x="3258254" y="3746636"/>
                  <a:pt x="3257527" y="3747447"/>
                </a:cubicBezTo>
                <a:cubicBezTo>
                  <a:pt x="3256799" y="3748259"/>
                  <a:pt x="3255736" y="3748651"/>
                  <a:pt x="3254338" y="3748624"/>
                </a:cubicBezTo>
                <a:cubicBezTo>
                  <a:pt x="3254198" y="3750455"/>
                  <a:pt x="3254562" y="3752917"/>
                  <a:pt x="3255431" y="3756009"/>
                </a:cubicBezTo>
                <a:cubicBezTo>
                  <a:pt x="3256298" y="3759099"/>
                  <a:pt x="3257501" y="3760890"/>
                  <a:pt x="3259041" y="3761380"/>
                </a:cubicBezTo>
                <a:cubicBezTo>
                  <a:pt x="3261957" y="3761512"/>
                  <a:pt x="3263845" y="3760574"/>
                  <a:pt x="3264705" y="3758567"/>
                </a:cubicBezTo>
                <a:cubicBezTo>
                  <a:pt x="3265565" y="3756559"/>
                  <a:pt x="3266026" y="3754699"/>
                  <a:pt x="3266089" y="3752985"/>
                </a:cubicBezTo>
                <a:cubicBezTo>
                  <a:pt x="3265976" y="3749404"/>
                  <a:pt x="3264184" y="3747166"/>
                  <a:pt x="3260716" y="3746271"/>
                </a:cubicBezTo>
                <a:close/>
                <a:moveTo>
                  <a:pt x="2178145" y="3735281"/>
                </a:moveTo>
                <a:lnTo>
                  <a:pt x="2161027" y="3751735"/>
                </a:lnTo>
                <a:lnTo>
                  <a:pt x="2160022" y="3760799"/>
                </a:lnTo>
                <a:lnTo>
                  <a:pt x="2166065" y="3761469"/>
                </a:lnTo>
                <a:cubicBezTo>
                  <a:pt x="2171955" y="3762378"/>
                  <a:pt x="2176039" y="3762321"/>
                  <a:pt x="2178320" y="3761300"/>
                </a:cubicBezTo>
                <a:cubicBezTo>
                  <a:pt x="2180599" y="3760278"/>
                  <a:pt x="2181997" y="3756864"/>
                  <a:pt x="2182514" y="3751059"/>
                </a:cubicBezTo>
                <a:close/>
                <a:moveTo>
                  <a:pt x="2789249" y="3697679"/>
                </a:moveTo>
                <a:cubicBezTo>
                  <a:pt x="2788936" y="3699364"/>
                  <a:pt x="2788978" y="3701281"/>
                  <a:pt x="2789377" y="3703428"/>
                </a:cubicBezTo>
                <a:cubicBezTo>
                  <a:pt x="2789776" y="3705575"/>
                  <a:pt x="2791413" y="3706903"/>
                  <a:pt x="2794288" y="3707413"/>
                </a:cubicBezTo>
                <a:lnTo>
                  <a:pt x="2800331" y="3708083"/>
                </a:lnTo>
                <a:cubicBezTo>
                  <a:pt x="2800540" y="3705048"/>
                  <a:pt x="2799532" y="3702642"/>
                  <a:pt x="2797308" y="3700866"/>
                </a:cubicBezTo>
                <a:cubicBezTo>
                  <a:pt x="2795083" y="3699090"/>
                  <a:pt x="2792397" y="3698028"/>
                  <a:pt x="2789249" y="3697679"/>
                </a:cubicBezTo>
                <a:close/>
                <a:moveTo>
                  <a:pt x="2216742" y="3690621"/>
                </a:moveTo>
                <a:lnTo>
                  <a:pt x="2209359" y="3702037"/>
                </a:lnTo>
                <a:cubicBezTo>
                  <a:pt x="2213220" y="3699407"/>
                  <a:pt x="2215568" y="3696608"/>
                  <a:pt x="2216407" y="3693643"/>
                </a:cubicBezTo>
                <a:close/>
                <a:moveTo>
                  <a:pt x="3496376" y="3689816"/>
                </a:moveTo>
                <a:cubicBezTo>
                  <a:pt x="3493432" y="3689935"/>
                  <a:pt x="3491433" y="3691879"/>
                  <a:pt x="3490377" y="3695650"/>
                </a:cubicBezTo>
                <a:cubicBezTo>
                  <a:pt x="3489322" y="3699420"/>
                  <a:pt x="3488750" y="3702288"/>
                  <a:pt x="3488659" y="3704253"/>
                </a:cubicBezTo>
                <a:cubicBezTo>
                  <a:pt x="3487689" y="3711856"/>
                  <a:pt x="3484934" y="3718305"/>
                  <a:pt x="3480396" y="3723601"/>
                </a:cubicBezTo>
                <a:cubicBezTo>
                  <a:pt x="3475858" y="3728897"/>
                  <a:pt x="3470334" y="3732744"/>
                  <a:pt x="3463823" y="3735145"/>
                </a:cubicBezTo>
                <a:cubicBezTo>
                  <a:pt x="3462622" y="3742531"/>
                  <a:pt x="3460329" y="3749414"/>
                  <a:pt x="3456946" y="3755793"/>
                </a:cubicBezTo>
                <a:cubicBezTo>
                  <a:pt x="3453562" y="3762173"/>
                  <a:pt x="3451270" y="3769056"/>
                  <a:pt x="3450068" y="3776442"/>
                </a:cubicBezTo>
                <a:cubicBezTo>
                  <a:pt x="3460186" y="3766794"/>
                  <a:pt x="3469235" y="3756456"/>
                  <a:pt x="3477212" y="3745423"/>
                </a:cubicBezTo>
                <a:cubicBezTo>
                  <a:pt x="3485190" y="3734391"/>
                  <a:pt x="3492810" y="3723129"/>
                  <a:pt x="3500074" y="3711636"/>
                </a:cubicBezTo>
                <a:cubicBezTo>
                  <a:pt x="3500256" y="3709426"/>
                  <a:pt x="3500059" y="3705454"/>
                  <a:pt x="3499484" y="3699718"/>
                </a:cubicBezTo>
                <a:cubicBezTo>
                  <a:pt x="3498909" y="3693983"/>
                  <a:pt x="3497874" y="3690683"/>
                  <a:pt x="3496376" y="3689816"/>
                </a:cubicBezTo>
                <a:close/>
                <a:moveTo>
                  <a:pt x="1639182" y="3687183"/>
                </a:moveTo>
                <a:lnTo>
                  <a:pt x="1622064" y="3703637"/>
                </a:lnTo>
                <a:lnTo>
                  <a:pt x="1621059" y="3712702"/>
                </a:lnTo>
                <a:lnTo>
                  <a:pt x="1627102" y="3713372"/>
                </a:lnTo>
                <a:cubicBezTo>
                  <a:pt x="1632992" y="3714280"/>
                  <a:pt x="1637076" y="3714223"/>
                  <a:pt x="1639357" y="3713201"/>
                </a:cubicBezTo>
                <a:cubicBezTo>
                  <a:pt x="1641636" y="3712180"/>
                  <a:pt x="1643034" y="3708766"/>
                  <a:pt x="1643551" y="3702961"/>
                </a:cubicBezTo>
                <a:close/>
                <a:moveTo>
                  <a:pt x="3692771" y="3684062"/>
                </a:moveTo>
                <a:lnTo>
                  <a:pt x="3675988" y="3697494"/>
                </a:lnTo>
                <a:lnTo>
                  <a:pt x="3664516" y="3741992"/>
                </a:lnTo>
                <a:lnTo>
                  <a:pt x="3680143" y="3707840"/>
                </a:lnTo>
                <a:lnTo>
                  <a:pt x="3693760" y="3685626"/>
                </a:lnTo>
                <a:close/>
                <a:moveTo>
                  <a:pt x="1677779" y="3642524"/>
                </a:moveTo>
                <a:lnTo>
                  <a:pt x="1670396" y="3653940"/>
                </a:lnTo>
                <a:cubicBezTo>
                  <a:pt x="1674256" y="3651309"/>
                  <a:pt x="1676605" y="3648511"/>
                  <a:pt x="1677444" y="3645545"/>
                </a:cubicBezTo>
                <a:close/>
                <a:moveTo>
                  <a:pt x="3309034" y="3641516"/>
                </a:moveTo>
                <a:lnTo>
                  <a:pt x="3292928" y="3676435"/>
                </a:lnTo>
                <a:cubicBezTo>
                  <a:pt x="3292431" y="3676315"/>
                  <a:pt x="3290403" y="3676218"/>
                  <a:pt x="3286843" y="3676142"/>
                </a:cubicBezTo>
                <a:cubicBezTo>
                  <a:pt x="3283283" y="3676066"/>
                  <a:pt x="3281172" y="3676724"/>
                  <a:pt x="3280507" y="3678116"/>
                </a:cubicBezTo>
                <a:cubicBezTo>
                  <a:pt x="3280780" y="3681396"/>
                  <a:pt x="3283677" y="3685158"/>
                  <a:pt x="3289196" y="3689402"/>
                </a:cubicBezTo>
                <a:cubicBezTo>
                  <a:pt x="3294716" y="3693646"/>
                  <a:pt x="3299207" y="3696821"/>
                  <a:pt x="3302669" y="3698925"/>
                </a:cubicBezTo>
                <a:lnTo>
                  <a:pt x="3327170" y="3671055"/>
                </a:lnTo>
                <a:close/>
                <a:moveTo>
                  <a:pt x="2655080" y="3626116"/>
                </a:moveTo>
                <a:lnTo>
                  <a:pt x="2642085" y="3633785"/>
                </a:lnTo>
                <a:lnTo>
                  <a:pt x="2651149" y="3634790"/>
                </a:lnTo>
                <a:cubicBezTo>
                  <a:pt x="2651443" y="3633293"/>
                  <a:pt x="2652114" y="3631838"/>
                  <a:pt x="2653163" y="3630425"/>
                </a:cubicBezTo>
                <a:lnTo>
                  <a:pt x="2655109" y="3626205"/>
                </a:lnTo>
                <a:close/>
                <a:moveTo>
                  <a:pt x="2996706" y="3619743"/>
                </a:moveTo>
                <a:cubicBezTo>
                  <a:pt x="2996566" y="3621576"/>
                  <a:pt x="2996930" y="3624037"/>
                  <a:pt x="2997799" y="3627129"/>
                </a:cubicBezTo>
                <a:cubicBezTo>
                  <a:pt x="2998667" y="3630220"/>
                  <a:pt x="2999870" y="3632010"/>
                  <a:pt x="3001409" y="3632499"/>
                </a:cubicBezTo>
                <a:cubicBezTo>
                  <a:pt x="3004325" y="3632631"/>
                  <a:pt x="3006213" y="3631694"/>
                  <a:pt x="3007074" y="3629686"/>
                </a:cubicBezTo>
                <a:cubicBezTo>
                  <a:pt x="3007933" y="3627679"/>
                  <a:pt x="3008394" y="3625818"/>
                  <a:pt x="3008457" y="3624105"/>
                </a:cubicBezTo>
                <a:close/>
                <a:moveTo>
                  <a:pt x="3865428" y="3567801"/>
                </a:moveTo>
                <a:cubicBezTo>
                  <a:pt x="3865302" y="3569508"/>
                  <a:pt x="3865722" y="3571466"/>
                  <a:pt x="3866688" y="3573676"/>
                </a:cubicBezTo>
                <a:cubicBezTo>
                  <a:pt x="3867654" y="3575886"/>
                  <a:pt x="3868912" y="3577172"/>
                  <a:pt x="3870466" y="3577536"/>
                </a:cubicBezTo>
                <a:cubicBezTo>
                  <a:pt x="3874047" y="3577424"/>
                  <a:pt x="3876284" y="3575632"/>
                  <a:pt x="3877179" y="3572163"/>
                </a:cubicBezTo>
                <a:close/>
                <a:moveTo>
                  <a:pt x="2692529" y="3565038"/>
                </a:moveTo>
                <a:lnTo>
                  <a:pt x="2691637" y="3573088"/>
                </a:lnTo>
                <a:lnTo>
                  <a:pt x="2695891" y="3574156"/>
                </a:lnTo>
                <a:close/>
                <a:moveTo>
                  <a:pt x="3737727" y="3554464"/>
                </a:moveTo>
                <a:cubicBezTo>
                  <a:pt x="3735722" y="3564501"/>
                  <a:pt x="3731178" y="3573301"/>
                  <a:pt x="3724094" y="3580863"/>
                </a:cubicBezTo>
                <a:cubicBezTo>
                  <a:pt x="3717011" y="3588426"/>
                  <a:pt x="3712383" y="3597981"/>
                  <a:pt x="3710211" y="3609528"/>
                </a:cubicBezTo>
                <a:cubicBezTo>
                  <a:pt x="3699855" y="3620743"/>
                  <a:pt x="3690024" y="3632397"/>
                  <a:pt x="3680718" y="3644492"/>
                </a:cubicBezTo>
                <a:cubicBezTo>
                  <a:pt x="3671411" y="3656587"/>
                  <a:pt x="3662335" y="3668325"/>
                  <a:pt x="3653490" y="3679707"/>
                </a:cubicBezTo>
                <a:cubicBezTo>
                  <a:pt x="3651170" y="3686841"/>
                  <a:pt x="3647088" y="3696075"/>
                  <a:pt x="3641243" y="3707407"/>
                </a:cubicBezTo>
                <a:cubicBezTo>
                  <a:pt x="3635399" y="3718739"/>
                  <a:pt x="3628630" y="3724616"/>
                  <a:pt x="3620937" y="3725036"/>
                </a:cubicBezTo>
                <a:cubicBezTo>
                  <a:pt x="3621056" y="3727408"/>
                  <a:pt x="3622078" y="3731982"/>
                  <a:pt x="3624003" y="3738759"/>
                </a:cubicBezTo>
                <a:cubicBezTo>
                  <a:pt x="3625928" y="3745535"/>
                  <a:pt x="3627034" y="3749354"/>
                  <a:pt x="3627321" y="3750214"/>
                </a:cubicBezTo>
                <a:cubicBezTo>
                  <a:pt x="3628811" y="3749997"/>
                  <a:pt x="3629860" y="3748584"/>
                  <a:pt x="3630467" y="3745975"/>
                </a:cubicBezTo>
                <a:cubicBezTo>
                  <a:pt x="3631075" y="3743366"/>
                  <a:pt x="3631369" y="3741870"/>
                  <a:pt x="3631348" y="3741484"/>
                </a:cubicBezTo>
                <a:cubicBezTo>
                  <a:pt x="3641884" y="3724619"/>
                  <a:pt x="3653868" y="3708488"/>
                  <a:pt x="3667300" y="3693090"/>
                </a:cubicBezTo>
                <a:cubicBezTo>
                  <a:pt x="3680732" y="3677693"/>
                  <a:pt x="3689779" y="3660472"/>
                  <a:pt x="3694439" y="3641425"/>
                </a:cubicBezTo>
                <a:lnTo>
                  <a:pt x="3709547" y="3643100"/>
                </a:lnTo>
                <a:lnTo>
                  <a:pt x="3721091" y="3645302"/>
                </a:lnTo>
                <a:lnTo>
                  <a:pt x="3743573" y="3618523"/>
                </a:lnTo>
                <a:lnTo>
                  <a:pt x="3748341" y="3601096"/>
                </a:lnTo>
                <a:lnTo>
                  <a:pt x="3743441" y="3585685"/>
                </a:lnTo>
                <a:lnTo>
                  <a:pt x="3757872" y="3565874"/>
                </a:lnTo>
                <a:close/>
                <a:moveTo>
                  <a:pt x="2906382" y="3551614"/>
                </a:moveTo>
                <a:cubicBezTo>
                  <a:pt x="2897288" y="3550860"/>
                  <a:pt x="2890127" y="3553379"/>
                  <a:pt x="2884897" y="3559172"/>
                </a:cubicBezTo>
                <a:cubicBezTo>
                  <a:pt x="2879667" y="3564964"/>
                  <a:pt x="2876535" y="3572519"/>
                  <a:pt x="2875502" y="3581835"/>
                </a:cubicBezTo>
                <a:lnTo>
                  <a:pt x="2875167" y="3584856"/>
                </a:lnTo>
                <a:cubicBezTo>
                  <a:pt x="2874545" y="3584724"/>
                  <a:pt x="2872013" y="3584571"/>
                  <a:pt x="2867572" y="3584398"/>
                </a:cubicBezTo>
                <a:cubicBezTo>
                  <a:pt x="2863130" y="3584223"/>
                  <a:pt x="2860515" y="3584825"/>
                  <a:pt x="2859725" y="3586204"/>
                </a:cubicBezTo>
                <a:cubicBezTo>
                  <a:pt x="2860495" y="3587882"/>
                  <a:pt x="2864496" y="3589727"/>
                  <a:pt x="2871728" y="3591740"/>
                </a:cubicBezTo>
                <a:cubicBezTo>
                  <a:pt x="2878960" y="3593753"/>
                  <a:pt x="2883800" y="3594926"/>
                  <a:pt x="2886248" y="3595262"/>
                </a:cubicBezTo>
                <a:lnTo>
                  <a:pt x="2906053" y="3582164"/>
                </a:lnTo>
                <a:cubicBezTo>
                  <a:pt x="2901626" y="3581290"/>
                  <a:pt x="2898729" y="3578675"/>
                  <a:pt x="2897364" y="3574318"/>
                </a:cubicBezTo>
                <a:cubicBezTo>
                  <a:pt x="2896000" y="3569961"/>
                  <a:pt x="2895537" y="3566087"/>
                  <a:pt x="2895976" y="3562695"/>
                </a:cubicBezTo>
                <a:close/>
                <a:moveTo>
                  <a:pt x="4381758" y="3545523"/>
                </a:moveTo>
                <a:lnTo>
                  <a:pt x="4391499" y="3568014"/>
                </a:lnTo>
                <a:lnTo>
                  <a:pt x="4385797" y="3591851"/>
                </a:lnTo>
                <a:cubicBezTo>
                  <a:pt x="4378208" y="3591901"/>
                  <a:pt x="4373914" y="3594994"/>
                  <a:pt x="4372916" y="3601128"/>
                </a:cubicBezTo>
                <a:cubicBezTo>
                  <a:pt x="4371917" y="3607262"/>
                  <a:pt x="4365357" y="3610103"/>
                  <a:pt x="4353236" y="3609652"/>
                </a:cubicBezTo>
                <a:cubicBezTo>
                  <a:pt x="4355429" y="3597915"/>
                  <a:pt x="4360184" y="3587227"/>
                  <a:pt x="4367497" y="3577587"/>
                </a:cubicBezTo>
                <a:cubicBezTo>
                  <a:pt x="4374810" y="3567947"/>
                  <a:pt x="4379564" y="3557259"/>
                  <a:pt x="4381758" y="3545523"/>
                </a:cubicBezTo>
                <a:close/>
                <a:moveTo>
                  <a:pt x="3880194" y="3544969"/>
                </a:moveTo>
                <a:cubicBezTo>
                  <a:pt x="3879879" y="3546655"/>
                  <a:pt x="3879922" y="3548571"/>
                  <a:pt x="3880321" y="3550718"/>
                </a:cubicBezTo>
                <a:cubicBezTo>
                  <a:pt x="3880720" y="3552865"/>
                  <a:pt x="3882358" y="3554194"/>
                  <a:pt x="3885232" y="3554704"/>
                </a:cubicBezTo>
                <a:lnTo>
                  <a:pt x="3888253" y="3555039"/>
                </a:lnTo>
                <a:cubicBezTo>
                  <a:pt x="3888923" y="3548996"/>
                  <a:pt x="3886237" y="3545639"/>
                  <a:pt x="3880194" y="3544969"/>
                </a:cubicBezTo>
                <a:close/>
                <a:moveTo>
                  <a:pt x="3363061" y="3540452"/>
                </a:moveTo>
                <a:cubicBezTo>
                  <a:pt x="3347847" y="3562725"/>
                  <a:pt x="3333976" y="3586676"/>
                  <a:pt x="3321450" y="3612305"/>
                </a:cubicBezTo>
                <a:cubicBezTo>
                  <a:pt x="3322339" y="3618649"/>
                  <a:pt x="3324676" y="3624006"/>
                  <a:pt x="3328461" y="3628377"/>
                </a:cubicBezTo>
                <a:cubicBezTo>
                  <a:pt x="3332246" y="3632746"/>
                  <a:pt x="3337185" y="3635333"/>
                  <a:pt x="3343276" y="3636136"/>
                </a:cubicBezTo>
                <a:cubicBezTo>
                  <a:pt x="3347457" y="3627169"/>
                  <a:pt x="3353273" y="3613795"/>
                  <a:pt x="3360724" y="3596014"/>
                </a:cubicBezTo>
                <a:cubicBezTo>
                  <a:pt x="3368176" y="3578233"/>
                  <a:pt x="3375335" y="3566537"/>
                  <a:pt x="3382203" y="3560926"/>
                </a:cubicBezTo>
                <a:close/>
                <a:moveTo>
                  <a:pt x="4150779" y="3532148"/>
                </a:moveTo>
                <a:cubicBezTo>
                  <a:pt x="4150529" y="3533841"/>
                  <a:pt x="4150445" y="3535743"/>
                  <a:pt x="4150529" y="3537856"/>
                </a:cubicBezTo>
                <a:cubicBezTo>
                  <a:pt x="4150614" y="3539968"/>
                  <a:pt x="4151370" y="3541199"/>
                  <a:pt x="4152796" y="3541548"/>
                </a:cubicBezTo>
                <a:lnTo>
                  <a:pt x="4162196" y="3539531"/>
                </a:lnTo>
                <a:close/>
                <a:moveTo>
                  <a:pt x="3077257" y="3527737"/>
                </a:moveTo>
                <a:cubicBezTo>
                  <a:pt x="3067157" y="3527446"/>
                  <a:pt x="3060920" y="3531980"/>
                  <a:pt x="3058544" y="3541338"/>
                </a:cubicBezTo>
                <a:cubicBezTo>
                  <a:pt x="3056168" y="3550697"/>
                  <a:pt x="3054799" y="3559594"/>
                  <a:pt x="3054438" y="3568029"/>
                </a:cubicBezTo>
                <a:cubicBezTo>
                  <a:pt x="3049716" y="3567506"/>
                  <a:pt x="3044722" y="3567717"/>
                  <a:pt x="3039456" y="3568662"/>
                </a:cubicBezTo>
                <a:cubicBezTo>
                  <a:pt x="3034189" y="3569607"/>
                  <a:pt x="3029784" y="3571413"/>
                  <a:pt x="3026238" y="3574078"/>
                </a:cubicBezTo>
                <a:lnTo>
                  <a:pt x="3029266" y="3601942"/>
                </a:lnTo>
                <a:cubicBezTo>
                  <a:pt x="3031615" y="3593982"/>
                  <a:pt x="3035642" y="3586400"/>
                  <a:pt x="3041346" y="3579195"/>
                </a:cubicBezTo>
                <a:cubicBezTo>
                  <a:pt x="3047052" y="3571989"/>
                  <a:pt x="3054437" y="3568603"/>
                  <a:pt x="3063502" y="3569034"/>
                </a:cubicBezTo>
                <a:cubicBezTo>
                  <a:pt x="3064703" y="3561648"/>
                  <a:pt x="3066996" y="3554765"/>
                  <a:pt x="3070379" y="3548385"/>
                </a:cubicBezTo>
                <a:cubicBezTo>
                  <a:pt x="3073763" y="3542006"/>
                  <a:pt x="3076055" y="3535123"/>
                  <a:pt x="3077257" y="3527737"/>
                </a:cubicBezTo>
                <a:close/>
                <a:moveTo>
                  <a:pt x="2720386" y="3518756"/>
                </a:moveTo>
                <a:cubicBezTo>
                  <a:pt x="2718986" y="3518729"/>
                  <a:pt x="2717924" y="3519121"/>
                  <a:pt x="2717197" y="3519932"/>
                </a:cubicBezTo>
                <a:cubicBezTo>
                  <a:pt x="2716469" y="3520744"/>
                  <a:pt x="2715406" y="3521136"/>
                  <a:pt x="2714008" y="3521109"/>
                </a:cubicBezTo>
                <a:cubicBezTo>
                  <a:pt x="2713868" y="3522940"/>
                  <a:pt x="2714232" y="3525403"/>
                  <a:pt x="2715101" y="3528494"/>
                </a:cubicBezTo>
                <a:cubicBezTo>
                  <a:pt x="2715968" y="3531585"/>
                  <a:pt x="2717171" y="3533375"/>
                  <a:pt x="2718711" y="3533865"/>
                </a:cubicBezTo>
                <a:lnTo>
                  <a:pt x="2720957" y="3532749"/>
                </a:lnTo>
                <a:lnTo>
                  <a:pt x="2725420" y="3526836"/>
                </a:lnTo>
                <a:lnTo>
                  <a:pt x="2725759" y="3525470"/>
                </a:lnTo>
                <a:cubicBezTo>
                  <a:pt x="2725646" y="3521889"/>
                  <a:pt x="2723854" y="3519651"/>
                  <a:pt x="2720386" y="3518756"/>
                </a:cubicBezTo>
                <a:close/>
                <a:moveTo>
                  <a:pt x="2956046" y="3462301"/>
                </a:moveTo>
                <a:cubicBezTo>
                  <a:pt x="2953102" y="3462420"/>
                  <a:pt x="2951103" y="3464364"/>
                  <a:pt x="2950047" y="3468135"/>
                </a:cubicBezTo>
                <a:cubicBezTo>
                  <a:pt x="2948992" y="3471905"/>
                  <a:pt x="2948420" y="3474773"/>
                  <a:pt x="2948328" y="3476738"/>
                </a:cubicBezTo>
                <a:cubicBezTo>
                  <a:pt x="2947359" y="3484341"/>
                  <a:pt x="2944604" y="3490790"/>
                  <a:pt x="2940066" y="3496086"/>
                </a:cubicBezTo>
                <a:cubicBezTo>
                  <a:pt x="2935528" y="3501382"/>
                  <a:pt x="2930004" y="3505229"/>
                  <a:pt x="2923493" y="3507630"/>
                </a:cubicBezTo>
                <a:cubicBezTo>
                  <a:pt x="2922292" y="3515016"/>
                  <a:pt x="2919999" y="3521899"/>
                  <a:pt x="2916616" y="3528278"/>
                </a:cubicBezTo>
                <a:cubicBezTo>
                  <a:pt x="2913232" y="3534658"/>
                  <a:pt x="2910940" y="3541541"/>
                  <a:pt x="2909738" y="3548927"/>
                </a:cubicBezTo>
                <a:cubicBezTo>
                  <a:pt x="2919856" y="3539279"/>
                  <a:pt x="2928905" y="3528941"/>
                  <a:pt x="2936882" y="3517908"/>
                </a:cubicBezTo>
                <a:cubicBezTo>
                  <a:pt x="2944860" y="3506876"/>
                  <a:pt x="2952481" y="3495615"/>
                  <a:pt x="2959744" y="3484121"/>
                </a:cubicBezTo>
                <a:cubicBezTo>
                  <a:pt x="2959926" y="3481911"/>
                  <a:pt x="2959730" y="3477939"/>
                  <a:pt x="2959154" y="3472203"/>
                </a:cubicBezTo>
                <a:cubicBezTo>
                  <a:pt x="2958580" y="3466468"/>
                  <a:pt x="2957544" y="3463168"/>
                  <a:pt x="2956046" y="3462301"/>
                </a:cubicBezTo>
                <a:close/>
                <a:moveTo>
                  <a:pt x="3794105" y="3459778"/>
                </a:moveTo>
                <a:lnTo>
                  <a:pt x="3765577" y="3496378"/>
                </a:lnTo>
                <a:cubicBezTo>
                  <a:pt x="3770560" y="3506616"/>
                  <a:pt x="3772353" y="3518030"/>
                  <a:pt x="3770958" y="3530620"/>
                </a:cubicBezTo>
                <a:cubicBezTo>
                  <a:pt x="3769272" y="3530306"/>
                  <a:pt x="3767356" y="3530349"/>
                  <a:pt x="3765207" y="3530747"/>
                </a:cubicBezTo>
                <a:cubicBezTo>
                  <a:pt x="3763060" y="3531146"/>
                  <a:pt x="3761732" y="3532784"/>
                  <a:pt x="3761222" y="3535658"/>
                </a:cubicBezTo>
                <a:cubicBezTo>
                  <a:pt x="3761076" y="3538701"/>
                  <a:pt x="3761874" y="3541848"/>
                  <a:pt x="3763617" y="3545100"/>
                </a:cubicBezTo>
                <a:cubicBezTo>
                  <a:pt x="3765360" y="3548352"/>
                  <a:pt x="3766913" y="3551582"/>
                  <a:pt x="3768278" y="3554794"/>
                </a:cubicBezTo>
                <a:lnTo>
                  <a:pt x="3769703" y="3555601"/>
                </a:lnTo>
                <a:lnTo>
                  <a:pt x="3773100" y="3545330"/>
                </a:lnTo>
                <a:cubicBezTo>
                  <a:pt x="3774964" y="3533111"/>
                  <a:pt x="3777774" y="3526158"/>
                  <a:pt x="3781530" y="3524471"/>
                </a:cubicBezTo>
                <a:cubicBezTo>
                  <a:pt x="3785287" y="3522785"/>
                  <a:pt x="3787845" y="3518098"/>
                  <a:pt x="3789206" y="3510411"/>
                </a:cubicBezTo>
                <a:lnTo>
                  <a:pt x="3796078" y="3499786"/>
                </a:lnTo>
                <a:lnTo>
                  <a:pt x="3797009" y="3492216"/>
                </a:lnTo>
                <a:cubicBezTo>
                  <a:pt x="3798118" y="3481634"/>
                  <a:pt x="3797150" y="3470822"/>
                  <a:pt x="3794105" y="3459778"/>
                </a:cubicBezTo>
                <a:close/>
                <a:moveTo>
                  <a:pt x="4223947" y="3451558"/>
                </a:moveTo>
                <a:cubicBezTo>
                  <a:pt x="4223634" y="3453244"/>
                  <a:pt x="4223676" y="3455161"/>
                  <a:pt x="4224074" y="3457308"/>
                </a:cubicBezTo>
                <a:cubicBezTo>
                  <a:pt x="4224474" y="3459455"/>
                  <a:pt x="4226111" y="3460783"/>
                  <a:pt x="4228986" y="3461293"/>
                </a:cubicBezTo>
                <a:lnTo>
                  <a:pt x="4235029" y="3461963"/>
                </a:lnTo>
                <a:cubicBezTo>
                  <a:pt x="4235238" y="3458928"/>
                  <a:pt x="4234230" y="3456522"/>
                  <a:pt x="4232006" y="3454746"/>
                </a:cubicBezTo>
                <a:cubicBezTo>
                  <a:pt x="4229781" y="3452970"/>
                  <a:pt x="4227095" y="3451907"/>
                  <a:pt x="4223947" y="3451558"/>
                </a:cubicBezTo>
                <a:close/>
                <a:moveTo>
                  <a:pt x="3432196" y="3441063"/>
                </a:moveTo>
                <a:lnTo>
                  <a:pt x="3415078" y="3457517"/>
                </a:lnTo>
                <a:lnTo>
                  <a:pt x="3414073" y="3466581"/>
                </a:lnTo>
                <a:lnTo>
                  <a:pt x="3420116" y="3467251"/>
                </a:lnTo>
                <a:cubicBezTo>
                  <a:pt x="3426006" y="3468160"/>
                  <a:pt x="3430090" y="3468103"/>
                  <a:pt x="3432371" y="3467081"/>
                </a:cubicBezTo>
                <a:cubicBezTo>
                  <a:pt x="3434650" y="3466060"/>
                  <a:pt x="3436048" y="3462646"/>
                  <a:pt x="3436565" y="3456841"/>
                </a:cubicBezTo>
                <a:close/>
                <a:moveTo>
                  <a:pt x="3470793" y="3396403"/>
                </a:moveTo>
                <a:lnTo>
                  <a:pt x="3463410" y="3407819"/>
                </a:lnTo>
                <a:cubicBezTo>
                  <a:pt x="3467271" y="3405189"/>
                  <a:pt x="3469619" y="3402390"/>
                  <a:pt x="3470458" y="3399425"/>
                </a:cubicBezTo>
                <a:close/>
                <a:moveTo>
                  <a:pt x="4431404" y="3373623"/>
                </a:moveTo>
                <a:cubicBezTo>
                  <a:pt x="4431264" y="3375456"/>
                  <a:pt x="4431628" y="3377917"/>
                  <a:pt x="4432496" y="3381008"/>
                </a:cubicBezTo>
                <a:cubicBezTo>
                  <a:pt x="4433364" y="3384100"/>
                  <a:pt x="4434568" y="3385889"/>
                  <a:pt x="4436107" y="3386379"/>
                </a:cubicBezTo>
                <a:cubicBezTo>
                  <a:pt x="4439023" y="3386511"/>
                  <a:pt x="4440911" y="3385573"/>
                  <a:pt x="4441771" y="3383566"/>
                </a:cubicBezTo>
                <a:cubicBezTo>
                  <a:pt x="4442631" y="3381559"/>
                  <a:pt x="4443091" y="3379698"/>
                  <a:pt x="4443155" y="3377985"/>
                </a:cubicBezTo>
                <a:close/>
                <a:moveTo>
                  <a:pt x="2834046" y="3336964"/>
                </a:moveTo>
                <a:cubicBezTo>
                  <a:pt x="2831755" y="3348435"/>
                  <a:pt x="2826609" y="3358060"/>
                  <a:pt x="2818610" y="3365840"/>
                </a:cubicBezTo>
                <a:cubicBezTo>
                  <a:pt x="2810610" y="3373619"/>
                  <a:pt x="2805465" y="3383244"/>
                  <a:pt x="2803173" y="3394715"/>
                </a:cubicBezTo>
                <a:lnTo>
                  <a:pt x="2794345" y="3404117"/>
                </a:lnTo>
                <a:lnTo>
                  <a:pt x="2802946" y="3408621"/>
                </a:lnTo>
                <a:cubicBezTo>
                  <a:pt x="2807127" y="3399654"/>
                  <a:pt x="2812943" y="3386280"/>
                  <a:pt x="2820394" y="3368499"/>
                </a:cubicBezTo>
                <a:cubicBezTo>
                  <a:pt x="2824120" y="3359608"/>
                  <a:pt x="2827773" y="3352239"/>
                  <a:pt x="2831353" y="3346392"/>
                </a:cubicBezTo>
                <a:lnTo>
                  <a:pt x="2838585" y="3337467"/>
                </a:lnTo>
                <a:close/>
                <a:moveTo>
                  <a:pt x="3197397" y="3326949"/>
                </a:moveTo>
                <a:cubicBezTo>
                  <a:pt x="3195392" y="3336986"/>
                  <a:pt x="3190848" y="3345786"/>
                  <a:pt x="3183765" y="3353348"/>
                </a:cubicBezTo>
                <a:cubicBezTo>
                  <a:pt x="3176681" y="3360911"/>
                  <a:pt x="3172053" y="3370466"/>
                  <a:pt x="3169881" y="3382013"/>
                </a:cubicBezTo>
                <a:cubicBezTo>
                  <a:pt x="3159525" y="3393228"/>
                  <a:pt x="3149694" y="3404882"/>
                  <a:pt x="3140388" y="3416977"/>
                </a:cubicBezTo>
                <a:cubicBezTo>
                  <a:pt x="3131081" y="3429072"/>
                  <a:pt x="3122005" y="3440810"/>
                  <a:pt x="3113160" y="3452192"/>
                </a:cubicBezTo>
                <a:cubicBezTo>
                  <a:pt x="3110840" y="3459327"/>
                  <a:pt x="3106758" y="3468560"/>
                  <a:pt x="3100913" y="3479892"/>
                </a:cubicBezTo>
                <a:cubicBezTo>
                  <a:pt x="3095069" y="3491224"/>
                  <a:pt x="3088300" y="3497101"/>
                  <a:pt x="3080607" y="3497522"/>
                </a:cubicBezTo>
                <a:cubicBezTo>
                  <a:pt x="3080726" y="3499893"/>
                  <a:pt x="3081748" y="3504467"/>
                  <a:pt x="3083673" y="3511244"/>
                </a:cubicBezTo>
                <a:cubicBezTo>
                  <a:pt x="3085598" y="3518020"/>
                  <a:pt x="3086704" y="3521839"/>
                  <a:pt x="3086991" y="3522699"/>
                </a:cubicBezTo>
                <a:cubicBezTo>
                  <a:pt x="3088481" y="3522482"/>
                  <a:pt x="3089530" y="3521069"/>
                  <a:pt x="3090137" y="3518460"/>
                </a:cubicBezTo>
                <a:cubicBezTo>
                  <a:pt x="3090746" y="3515851"/>
                  <a:pt x="3091039" y="3514355"/>
                  <a:pt x="3091018" y="3513969"/>
                </a:cubicBezTo>
                <a:cubicBezTo>
                  <a:pt x="3101554" y="3497104"/>
                  <a:pt x="3113538" y="3480973"/>
                  <a:pt x="3126971" y="3465575"/>
                </a:cubicBezTo>
                <a:cubicBezTo>
                  <a:pt x="3140402" y="3450178"/>
                  <a:pt x="3149449" y="3432957"/>
                  <a:pt x="3154109" y="3413910"/>
                </a:cubicBezTo>
                <a:lnTo>
                  <a:pt x="3169218" y="3415585"/>
                </a:lnTo>
                <a:lnTo>
                  <a:pt x="3190104" y="3419567"/>
                </a:lnTo>
                <a:lnTo>
                  <a:pt x="3199716" y="3395980"/>
                </a:lnTo>
                <a:lnTo>
                  <a:pt x="3208910" y="3376408"/>
                </a:lnTo>
                <a:lnTo>
                  <a:pt x="3203111" y="3358169"/>
                </a:lnTo>
                <a:lnTo>
                  <a:pt x="3217542" y="3338359"/>
                </a:lnTo>
                <a:close/>
                <a:moveTo>
                  <a:pt x="4688756" y="3321682"/>
                </a:moveTo>
                <a:cubicBezTo>
                  <a:pt x="4688630" y="3323389"/>
                  <a:pt x="4689050" y="3325347"/>
                  <a:pt x="4690016" y="3327557"/>
                </a:cubicBezTo>
                <a:cubicBezTo>
                  <a:pt x="4690981" y="3329767"/>
                  <a:pt x="4692239" y="3331053"/>
                  <a:pt x="4693794" y="3331417"/>
                </a:cubicBezTo>
                <a:cubicBezTo>
                  <a:pt x="4697375" y="3331305"/>
                  <a:pt x="4699612" y="3329513"/>
                  <a:pt x="4700507" y="3326044"/>
                </a:cubicBezTo>
                <a:close/>
                <a:moveTo>
                  <a:pt x="4341080" y="3305494"/>
                </a:moveTo>
                <a:cubicBezTo>
                  <a:pt x="4331986" y="3304740"/>
                  <a:pt x="4324825" y="3307259"/>
                  <a:pt x="4319595" y="3313052"/>
                </a:cubicBezTo>
                <a:cubicBezTo>
                  <a:pt x="4314364" y="3318844"/>
                  <a:pt x="4311233" y="3326399"/>
                  <a:pt x="4310200" y="3335715"/>
                </a:cubicBezTo>
                <a:lnTo>
                  <a:pt x="4309865" y="3338736"/>
                </a:lnTo>
                <a:cubicBezTo>
                  <a:pt x="4309243" y="3338604"/>
                  <a:pt x="4306710" y="3338451"/>
                  <a:pt x="4302270" y="3338278"/>
                </a:cubicBezTo>
                <a:cubicBezTo>
                  <a:pt x="4297827" y="3338103"/>
                  <a:pt x="4295212" y="3338705"/>
                  <a:pt x="4294422" y="3340084"/>
                </a:cubicBezTo>
                <a:cubicBezTo>
                  <a:pt x="4295192" y="3341762"/>
                  <a:pt x="4299194" y="3343607"/>
                  <a:pt x="4306425" y="3345620"/>
                </a:cubicBezTo>
                <a:cubicBezTo>
                  <a:pt x="4313658" y="3347632"/>
                  <a:pt x="4318498" y="3348806"/>
                  <a:pt x="4320946" y="3349142"/>
                </a:cubicBezTo>
                <a:lnTo>
                  <a:pt x="4340751" y="3336043"/>
                </a:lnTo>
                <a:cubicBezTo>
                  <a:pt x="4336323" y="3335170"/>
                  <a:pt x="4333427" y="3332555"/>
                  <a:pt x="4332061" y="3328198"/>
                </a:cubicBezTo>
                <a:cubicBezTo>
                  <a:pt x="4330698" y="3323841"/>
                  <a:pt x="4330235" y="3319967"/>
                  <a:pt x="4330674" y="3316574"/>
                </a:cubicBezTo>
                <a:close/>
                <a:moveTo>
                  <a:pt x="4121182" y="3302523"/>
                </a:moveTo>
                <a:lnTo>
                  <a:pt x="4119508" y="3317631"/>
                </a:lnTo>
                <a:cubicBezTo>
                  <a:pt x="4119152" y="3321989"/>
                  <a:pt x="4120117" y="3324772"/>
                  <a:pt x="4122405" y="3325982"/>
                </a:cubicBezTo>
                <a:cubicBezTo>
                  <a:pt x="4124692" y="3327191"/>
                  <a:pt x="4127421" y="3327876"/>
                  <a:pt x="4130589" y="3328036"/>
                </a:cubicBezTo>
                <a:close/>
                <a:moveTo>
                  <a:pt x="5205085" y="3299404"/>
                </a:moveTo>
                <a:lnTo>
                  <a:pt x="5214826" y="3321895"/>
                </a:lnTo>
                <a:lnTo>
                  <a:pt x="5209125" y="3345733"/>
                </a:lnTo>
                <a:cubicBezTo>
                  <a:pt x="5201536" y="3345783"/>
                  <a:pt x="5197242" y="3348875"/>
                  <a:pt x="5196244" y="3355010"/>
                </a:cubicBezTo>
                <a:cubicBezTo>
                  <a:pt x="5195245" y="3361143"/>
                  <a:pt x="5188685" y="3363984"/>
                  <a:pt x="5176564" y="3363533"/>
                </a:cubicBezTo>
                <a:cubicBezTo>
                  <a:pt x="5178758" y="3351796"/>
                  <a:pt x="5183511" y="3341108"/>
                  <a:pt x="5190825" y="3331468"/>
                </a:cubicBezTo>
                <a:cubicBezTo>
                  <a:pt x="5198138" y="3321828"/>
                  <a:pt x="5202892" y="3311140"/>
                  <a:pt x="5205085" y="3299404"/>
                </a:cubicBezTo>
                <a:close/>
                <a:moveTo>
                  <a:pt x="4703522" y="3298851"/>
                </a:moveTo>
                <a:cubicBezTo>
                  <a:pt x="4703207" y="3300536"/>
                  <a:pt x="4703250" y="3302453"/>
                  <a:pt x="4703649" y="3304600"/>
                </a:cubicBezTo>
                <a:cubicBezTo>
                  <a:pt x="4704048" y="3306747"/>
                  <a:pt x="4705685" y="3308075"/>
                  <a:pt x="4708560" y="3308585"/>
                </a:cubicBezTo>
                <a:lnTo>
                  <a:pt x="4711581" y="3308920"/>
                </a:lnTo>
                <a:cubicBezTo>
                  <a:pt x="4712251" y="3302877"/>
                  <a:pt x="4709565" y="3299521"/>
                  <a:pt x="4703522" y="3298851"/>
                </a:cubicBezTo>
                <a:close/>
                <a:moveTo>
                  <a:pt x="4587159" y="3293014"/>
                </a:moveTo>
                <a:lnTo>
                  <a:pt x="4581993" y="3317234"/>
                </a:lnTo>
                <a:lnTo>
                  <a:pt x="4582331" y="3316000"/>
                </a:lnTo>
                <a:cubicBezTo>
                  <a:pt x="4586821" y="3316307"/>
                  <a:pt x="4590178" y="3314767"/>
                  <a:pt x="4592402" y="3311382"/>
                </a:cubicBezTo>
                <a:cubicBezTo>
                  <a:pt x="4594625" y="3307996"/>
                  <a:pt x="4595967" y="3303939"/>
                  <a:pt x="4596428" y="3299211"/>
                </a:cubicBezTo>
                <a:lnTo>
                  <a:pt x="4596960" y="3297028"/>
                </a:lnTo>
                <a:close/>
                <a:moveTo>
                  <a:pt x="4974108" y="3286029"/>
                </a:moveTo>
                <a:cubicBezTo>
                  <a:pt x="4973857" y="3287722"/>
                  <a:pt x="4973772" y="3289624"/>
                  <a:pt x="4973857" y="3291737"/>
                </a:cubicBezTo>
                <a:cubicBezTo>
                  <a:pt x="4973942" y="3293849"/>
                  <a:pt x="4974698" y="3295080"/>
                  <a:pt x="4976124" y="3295429"/>
                </a:cubicBezTo>
                <a:lnTo>
                  <a:pt x="4985524" y="3293412"/>
                </a:lnTo>
                <a:close/>
                <a:moveTo>
                  <a:pt x="4511954" y="3281617"/>
                </a:moveTo>
                <a:cubicBezTo>
                  <a:pt x="4501855" y="3281325"/>
                  <a:pt x="4495617" y="3285860"/>
                  <a:pt x="4493241" y="3295218"/>
                </a:cubicBezTo>
                <a:cubicBezTo>
                  <a:pt x="4490866" y="3304577"/>
                  <a:pt x="4489497" y="3313473"/>
                  <a:pt x="4489135" y="3321909"/>
                </a:cubicBezTo>
                <a:cubicBezTo>
                  <a:pt x="4484413" y="3321385"/>
                  <a:pt x="4479420" y="3321597"/>
                  <a:pt x="4474153" y="3322542"/>
                </a:cubicBezTo>
                <a:cubicBezTo>
                  <a:pt x="4468887" y="3323487"/>
                  <a:pt x="4464481" y="3325293"/>
                  <a:pt x="4460936" y="3327958"/>
                </a:cubicBezTo>
                <a:lnTo>
                  <a:pt x="4463964" y="3355822"/>
                </a:lnTo>
                <a:cubicBezTo>
                  <a:pt x="4466312" y="3347862"/>
                  <a:pt x="4470340" y="3340280"/>
                  <a:pt x="4476044" y="3333074"/>
                </a:cubicBezTo>
                <a:cubicBezTo>
                  <a:pt x="4481750" y="3325869"/>
                  <a:pt x="4489135" y="3322482"/>
                  <a:pt x="4498200" y="3322914"/>
                </a:cubicBezTo>
                <a:cubicBezTo>
                  <a:pt x="4499401" y="3315527"/>
                  <a:pt x="4501694" y="3308645"/>
                  <a:pt x="4505077" y="3302265"/>
                </a:cubicBezTo>
                <a:cubicBezTo>
                  <a:pt x="4508460" y="3295886"/>
                  <a:pt x="4510753" y="3289003"/>
                  <a:pt x="4511954" y="3281617"/>
                </a:cubicBezTo>
                <a:close/>
                <a:moveTo>
                  <a:pt x="4155083" y="3272636"/>
                </a:moveTo>
                <a:cubicBezTo>
                  <a:pt x="4153684" y="3272609"/>
                  <a:pt x="4152621" y="3273001"/>
                  <a:pt x="4151894" y="3273812"/>
                </a:cubicBezTo>
                <a:cubicBezTo>
                  <a:pt x="4151167" y="3274623"/>
                  <a:pt x="4150104" y="3275016"/>
                  <a:pt x="4148706" y="3274989"/>
                </a:cubicBezTo>
                <a:cubicBezTo>
                  <a:pt x="4148566" y="3276820"/>
                  <a:pt x="4148929" y="3279282"/>
                  <a:pt x="4149798" y="3282374"/>
                </a:cubicBezTo>
                <a:cubicBezTo>
                  <a:pt x="4150666" y="3285464"/>
                  <a:pt x="4151869" y="3287255"/>
                  <a:pt x="4153409" y="3287745"/>
                </a:cubicBezTo>
                <a:cubicBezTo>
                  <a:pt x="4156324" y="3287877"/>
                  <a:pt x="4158213" y="3286939"/>
                  <a:pt x="4159073" y="3284932"/>
                </a:cubicBezTo>
                <a:cubicBezTo>
                  <a:pt x="4159932" y="3282924"/>
                  <a:pt x="4160393" y="3281063"/>
                  <a:pt x="4160457" y="3279350"/>
                </a:cubicBezTo>
                <a:cubicBezTo>
                  <a:pt x="4160343" y="3275769"/>
                  <a:pt x="4158552" y="3273531"/>
                  <a:pt x="4155083" y="3272636"/>
                </a:cubicBezTo>
                <a:close/>
                <a:moveTo>
                  <a:pt x="2873833" y="3238255"/>
                </a:moveTo>
                <a:lnTo>
                  <a:pt x="2873743" y="3239066"/>
                </a:lnTo>
                <a:lnTo>
                  <a:pt x="2877801" y="3239516"/>
                </a:lnTo>
                <a:close/>
                <a:moveTo>
                  <a:pt x="3253775" y="3232263"/>
                </a:moveTo>
                <a:lnTo>
                  <a:pt x="3225247" y="3268863"/>
                </a:lnTo>
                <a:cubicBezTo>
                  <a:pt x="3230229" y="3279101"/>
                  <a:pt x="3232024" y="3290515"/>
                  <a:pt x="3230628" y="3303105"/>
                </a:cubicBezTo>
                <a:cubicBezTo>
                  <a:pt x="3228942" y="3302791"/>
                  <a:pt x="3227026" y="3302834"/>
                  <a:pt x="3224878" y="3303232"/>
                </a:cubicBezTo>
                <a:cubicBezTo>
                  <a:pt x="3222731" y="3303631"/>
                  <a:pt x="3221402" y="3305269"/>
                  <a:pt x="3220892" y="3308143"/>
                </a:cubicBezTo>
                <a:cubicBezTo>
                  <a:pt x="3220746" y="3311186"/>
                  <a:pt x="3221544" y="3314333"/>
                  <a:pt x="3223286" y="3317585"/>
                </a:cubicBezTo>
                <a:cubicBezTo>
                  <a:pt x="3225030" y="3320836"/>
                  <a:pt x="3226583" y="3324067"/>
                  <a:pt x="3227948" y="3327278"/>
                </a:cubicBezTo>
                <a:lnTo>
                  <a:pt x="3231534" y="3329309"/>
                </a:lnTo>
                <a:lnTo>
                  <a:pt x="3239042" y="3314069"/>
                </a:lnTo>
                <a:lnTo>
                  <a:pt x="3242420" y="3303648"/>
                </a:lnTo>
                <a:lnTo>
                  <a:pt x="3245548" y="3301456"/>
                </a:lnTo>
                <a:lnTo>
                  <a:pt x="3253557" y="3286674"/>
                </a:lnTo>
                <a:cubicBezTo>
                  <a:pt x="3252360" y="3281380"/>
                  <a:pt x="3252737" y="3275687"/>
                  <a:pt x="3254686" y="3269594"/>
                </a:cubicBezTo>
                <a:lnTo>
                  <a:pt x="3256194" y="3268648"/>
                </a:lnTo>
                <a:lnTo>
                  <a:pt x="3256678" y="3264701"/>
                </a:lnTo>
                <a:cubicBezTo>
                  <a:pt x="3257788" y="3254119"/>
                  <a:pt x="3256820" y="3243306"/>
                  <a:pt x="3253775" y="3232263"/>
                </a:cubicBezTo>
                <a:close/>
                <a:moveTo>
                  <a:pt x="4390744" y="3216181"/>
                </a:moveTo>
                <a:cubicBezTo>
                  <a:pt x="4387800" y="3216300"/>
                  <a:pt x="4385801" y="3218244"/>
                  <a:pt x="4384744" y="3222015"/>
                </a:cubicBezTo>
                <a:cubicBezTo>
                  <a:pt x="4383690" y="3225785"/>
                  <a:pt x="4383117" y="3228653"/>
                  <a:pt x="4383026" y="3230618"/>
                </a:cubicBezTo>
                <a:cubicBezTo>
                  <a:pt x="4382057" y="3238220"/>
                  <a:pt x="4379302" y="3244670"/>
                  <a:pt x="4374763" y="3249966"/>
                </a:cubicBezTo>
                <a:cubicBezTo>
                  <a:pt x="4370226" y="3255262"/>
                  <a:pt x="4364702" y="3259109"/>
                  <a:pt x="4358190" y="3261510"/>
                </a:cubicBezTo>
                <a:cubicBezTo>
                  <a:pt x="4356990" y="3268896"/>
                  <a:pt x="4354697" y="3275779"/>
                  <a:pt x="4351313" y="3282158"/>
                </a:cubicBezTo>
                <a:cubicBezTo>
                  <a:pt x="4347929" y="3288538"/>
                  <a:pt x="4345637" y="3295420"/>
                  <a:pt x="4344436" y="3302807"/>
                </a:cubicBezTo>
                <a:cubicBezTo>
                  <a:pt x="4354554" y="3293159"/>
                  <a:pt x="4363602" y="3282820"/>
                  <a:pt x="4371580" y="3271788"/>
                </a:cubicBezTo>
                <a:cubicBezTo>
                  <a:pt x="4379558" y="3260756"/>
                  <a:pt x="4387178" y="3249494"/>
                  <a:pt x="4394442" y="3238001"/>
                </a:cubicBezTo>
                <a:cubicBezTo>
                  <a:pt x="4394624" y="3235790"/>
                  <a:pt x="4394427" y="3231819"/>
                  <a:pt x="4393852" y="3226083"/>
                </a:cubicBezTo>
                <a:cubicBezTo>
                  <a:pt x="4393277" y="3220348"/>
                  <a:pt x="4392241" y="3217048"/>
                  <a:pt x="4390744" y="3216181"/>
                </a:cubicBezTo>
                <a:close/>
                <a:moveTo>
                  <a:pt x="2891866" y="3213548"/>
                </a:moveTo>
                <a:lnTo>
                  <a:pt x="2887272" y="3217964"/>
                </a:lnTo>
                <a:lnTo>
                  <a:pt x="2892674" y="3216468"/>
                </a:lnTo>
                <a:close/>
                <a:moveTo>
                  <a:pt x="5047275" y="3205440"/>
                </a:moveTo>
                <a:cubicBezTo>
                  <a:pt x="5046961" y="3207125"/>
                  <a:pt x="5047003" y="3209042"/>
                  <a:pt x="5047402" y="3211189"/>
                </a:cubicBezTo>
                <a:cubicBezTo>
                  <a:pt x="5047802" y="3213336"/>
                  <a:pt x="5049439" y="3214664"/>
                  <a:pt x="5052314" y="3215174"/>
                </a:cubicBezTo>
                <a:lnTo>
                  <a:pt x="5058357" y="3215844"/>
                </a:lnTo>
                <a:cubicBezTo>
                  <a:pt x="5058566" y="3212809"/>
                  <a:pt x="5057558" y="3210403"/>
                  <a:pt x="5055334" y="3208627"/>
                </a:cubicBezTo>
                <a:cubicBezTo>
                  <a:pt x="5053109" y="3206851"/>
                  <a:pt x="5050423" y="3205789"/>
                  <a:pt x="5047275" y="3205440"/>
                </a:cubicBezTo>
                <a:close/>
                <a:moveTo>
                  <a:pt x="4203401" y="3167881"/>
                </a:moveTo>
                <a:lnTo>
                  <a:pt x="4187295" y="3202799"/>
                </a:lnTo>
                <a:cubicBezTo>
                  <a:pt x="4186799" y="3202680"/>
                  <a:pt x="4184771" y="3202583"/>
                  <a:pt x="4181211" y="3202507"/>
                </a:cubicBezTo>
                <a:cubicBezTo>
                  <a:pt x="4177651" y="3202431"/>
                  <a:pt x="4175539" y="3203089"/>
                  <a:pt x="4174874" y="3204481"/>
                </a:cubicBezTo>
                <a:cubicBezTo>
                  <a:pt x="4175148" y="3207761"/>
                  <a:pt x="4178045" y="3211523"/>
                  <a:pt x="4183564" y="3215767"/>
                </a:cubicBezTo>
                <a:cubicBezTo>
                  <a:pt x="4189084" y="3220011"/>
                  <a:pt x="4193574" y="3223185"/>
                  <a:pt x="4197037" y="3225290"/>
                </a:cubicBezTo>
                <a:lnTo>
                  <a:pt x="4221538" y="3197420"/>
                </a:lnTo>
                <a:close/>
                <a:moveTo>
                  <a:pt x="3328953" y="3133544"/>
                </a:moveTo>
                <a:cubicBezTo>
                  <a:pt x="3328115" y="3136510"/>
                  <a:pt x="3328787" y="3139643"/>
                  <a:pt x="3330969" y="3142943"/>
                </a:cubicBezTo>
                <a:lnTo>
                  <a:pt x="3331974" y="3133879"/>
                </a:lnTo>
                <a:close/>
                <a:moveTo>
                  <a:pt x="5254732" y="3127504"/>
                </a:moveTo>
                <a:cubicBezTo>
                  <a:pt x="5254592" y="3129337"/>
                  <a:pt x="5254956" y="3131798"/>
                  <a:pt x="5255825" y="3134890"/>
                </a:cubicBezTo>
                <a:cubicBezTo>
                  <a:pt x="5256692" y="3137981"/>
                  <a:pt x="5257895" y="3139771"/>
                  <a:pt x="5259435" y="3140260"/>
                </a:cubicBezTo>
                <a:cubicBezTo>
                  <a:pt x="5262351" y="3140392"/>
                  <a:pt x="5264239" y="3139455"/>
                  <a:pt x="5265099" y="3137447"/>
                </a:cubicBezTo>
                <a:cubicBezTo>
                  <a:pt x="5265959" y="3135440"/>
                  <a:pt x="5266420" y="3133579"/>
                  <a:pt x="5266483" y="3131866"/>
                </a:cubicBezTo>
                <a:close/>
                <a:moveTo>
                  <a:pt x="4632095" y="3080829"/>
                </a:moveTo>
                <a:cubicBezTo>
                  <a:pt x="4630089" y="3090866"/>
                  <a:pt x="4625546" y="3099666"/>
                  <a:pt x="4618462" y="3107228"/>
                </a:cubicBezTo>
                <a:cubicBezTo>
                  <a:pt x="4611379" y="3114791"/>
                  <a:pt x="4606750" y="3124346"/>
                  <a:pt x="4604579" y="3135893"/>
                </a:cubicBezTo>
                <a:cubicBezTo>
                  <a:pt x="4594223" y="3147108"/>
                  <a:pt x="4584392" y="3158761"/>
                  <a:pt x="4575086" y="3170857"/>
                </a:cubicBezTo>
                <a:cubicBezTo>
                  <a:pt x="4565779" y="3182952"/>
                  <a:pt x="4556703" y="3194690"/>
                  <a:pt x="4547858" y="3206072"/>
                </a:cubicBezTo>
                <a:cubicBezTo>
                  <a:pt x="4545537" y="3213206"/>
                  <a:pt x="4541455" y="3222440"/>
                  <a:pt x="4535611" y="3233772"/>
                </a:cubicBezTo>
                <a:cubicBezTo>
                  <a:pt x="4529767" y="3245104"/>
                  <a:pt x="4522997" y="3250981"/>
                  <a:pt x="4515305" y="3251401"/>
                </a:cubicBezTo>
                <a:cubicBezTo>
                  <a:pt x="4515424" y="3253773"/>
                  <a:pt x="4516446" y="3258346"/>
                  <a:pt x="4518371" y="3265124"/>
                </a:cubicBezTo>
                <a:cubicBezTo>
                  <a:pt x="4520296" y="3271900"/>
                  <a:pt x="4521402" y="3275718"/>
                  <a:pt x="4521689" y="3276579"/>
                </a:cubicBezTo>
                <a:cubicBezTo>
                  <a:pt x="4523179" y="3276362"/>
                  <a:pt x="4524228" y="3274949"/>
                  <a:pt x="4524835" y="3272340"/>
                </a:cubicBezTo>
                <a:cubicBezTo>
                  <a:pt x="4525443" y="3269731"/>
                  <a:pt x="4525737" y="3268235"/>
                  <a:pt x="4525716" y="3267849"/>
                </a:cubicBezTo>
                <a:cubicBezTo>
                  <a:pt x="4536252" y="3250984"/>
                  <a:pt x="4548235" y="3234853"/>
                  <a:pt x="4561668" y="3219455"/>
                </a:cubicBezTo>
                <a:cubicBezTo>
                  <a:pt x="4575100" y="3204058"/>
                  <a:pt x="4584146" y="3186836"/>
                  <a:pt x="4588807" y="3167790"/>
                </a:cubicBezTo>
                <a:lnTo>
                  <a:pt x="4603915" y="3169465"/>
                </a:lnTo>
                <a:cubicBezTo>
                  <a:pt x="4610874" y="3169919"/>
                  <a:pt x="4618861" y="3171441"/>
                  <a:pt x="4627878" y="3174034"/>
                </a:cubicBezTo>
                <a:cubicBezTo>
                  <a:pt x="4636894" y="3176627"/>
                  <a:pt x="4641441" y="3181591"/>
                  <a:pt x="4641520" y="3188929"/>
                </a:cubicBezTo>
                <a:cubicBezTo>
                  <a:pt x="4639684" y="3202617"/>
                  <a:pt x="4635057" y="3215612"/>
                  <a:pt x="4627638" y="3227916"/>
                </a:cubicBezTo>
                <a:cubicBezTo>
                  <a:pt x="4620221" y="3240221"/>
                  <a:pt x="4611985" y="3251288"/>
                  <a:pt x="4602930" y="3261117"/>
                </a:cubicBezTo>
                <a:lnTo>
                  <a:pt x="4604929" y="3278222"/>
                </a:lnTo>
                <a:lnTo>
                  <a:pt x="4612534" y="3264292"/>
                </a:lnTo>
                <a:lnTo>
                  <a:pt x="4630991" y="3235753"/>
                </a:lnTo>
                <a:cubicBezTo>
                  <a:pt x="4635642" y="3234611"/>
                  <a:pt x="4639097" y="3232190"/>
                  <a:pt x="4641355" y="3228489"/>
                </a:cubicBezTo>
                <a:cubicBezTo>
                  <a:pt x="4643613" y="3224789"/>
                  <a:pt x="4644969" y="3220607"/>
                  <a:pt x="4645423" y="3215941"/>
                </a:cubicBezTo>
                <a:lnTo>
                  <a:pt x="4644076" y="3200499"/>
                </a:lnTo>
                <a:lnTo>
                  <a:pt x="4673302" y="3129999"/>
                </a:lnTo>
                <a:lnTo>
                  <a:pt x="4669371" y="3130842"/>
                </a:lnTo>
                <a:cubicBezTo>
                  <a:pt x="4667008" y="3134913"/>
                  <a:pt x="4663177" y="3141881"/>
                  <a:pt x="4657878" y="3151744"/>
                </a:cubicBezTo>
                <a:cubicBezTo>
                  <a:pt x="4652578" y="3161607"/>
                  <a:pt x="4648914" y="3167063"/>
                  <a:pt x="4646886" y="3168112"/>
                </a:cubicBezTo>
                <a:cubicBezTo>
                  <a:pt x="4645467" y="3167700"/>
                  <a:pt x="4644697" y="3166596"/>
                  <a:pt x="4644577" y="3164798"/>
                </a:cubicBezTo>
                <a:cubicBezTo>
                  <a:pt x="4644458" y="3163000"/>
                  <a:pt x="4644444" y="3161979"/>
                  <a:pt x="4644534" y="3161734"/>
                </a:cubicBezTo>
                <a:cubicBezTo>
                  <a:pt x="4636282" y="3160309"/>
                  <a:pt x="4633567" y="3157205"/>
                  <a:pt x="4636392" y="3152420"/>
                </a:cubicBezTo>
                <a:cubicBezTo>
                  <a:pt x="4639216" y="3147635"/>
                  <a:pt x="4642712" y="3143689"/>
                  <a:pt x="4646880" y="3140583"/>
                </a:cubicBezTo>
                <a:lnTo>
                  <a:pt x="4637809" y="3112049"/>
                </a:lnTo>
                <a:lnTo>
                  <a:pt x="4652240" y="3092239"/>
                </a:lnTo>
                <a:close/>
                <a:moveTo>
                  <a:pt x="3369225" y="3073777"/>
                </a:moveTo>
                <a:lnTo>
                  <a:pt x="3367885" y="3085863"/>
                </a:lnTo>
                <a:lnTo>
                  <a:pt x="3369456" y="3088899"/>
                </a:lnTo>
                <a:lnTo>
                  <a:pt x="3370341" y="3088573"/>
                </a:lnTo>
                <a:lnTo>
                  <a:pt x="3378788" y="3074837"/>
                </a:lnTo>
                <a:close/>
                <a:moveTo>
                  <a:pt x="4257429" y="3066817"/>
                </a:moveTo>
                <a:cubicBezTo>
                  <a:pt x="4242214" y="3089090"/>
                  <a:pt x="4228344" y="3113041"/>
                  <a:pt x="4215817" y="3138670"/>
                </a:cubicBezTo>
                <a:cubicBezTo>
                  <a:pt x="4216706" y="3145013"/>
                  <a:pt x="4219044" y="3150371"/>
                  <a:pt x="4222829" y="3154741"/>
                </a:cubicBezTo>
                <a:cubicBezTo>
                  <a:pt x="4226614" y="3159111"/>
                  <a:pt x="4231553" y="3161698"/>
                  <a:pt x="4237644" y="3162501"/>
                </a:cubicBezTo>
                <a:cubicBezTo>
                  <a:pt x="4241824" y="3153534"/>
                  <a:pt x="4247641" y="3140160"/>
                  <a:pt x="4255092" y="3122379"/>
                </a:cubicBezTo>
                <a:cubicBezTo>
                  <a:pt x="4262544" y="3104598"/>
                  <a:pt x="4269703" y="3092902"/>
                  <a:pt x="4276570" y="3087291"/>
                </a:cubicBezTo>
                <a:close/>
                <a:moveTo>
                  <a:pt x="5164407" y="3059375"/>
                </a:moveTo>
                <a:cubicBezTo>
                  <a:pt x="5155314" y="3058621"/>
                  <a:pt x="5148153" y="3061140"/>
                  <a:pt x="5142923" y="3066933"/>
                </a:cubicBezTo>
                <a:cubicBezTo>
                  <a:pt x="5137693" y="3072725"/>
                  <a:pt x="5134561" y="3080280"/>
                  <a:pt x="5133528" y="3089596"/>
                </a:cubicBezTo>
                <a:lnTo>
                  <a:pt x="5133193" y="3092617"/>
                </a:lnTo>
                <a:cubicBezTo>
                  <a:pt x="5132571" y="3092485"/>
                  <a:pt x="5130038" y="3092332"/>
                  <a:pt x="5125597" y="3092159"/>
                </a:cubicBezTo>
                <a:cubicBezTo>
                  <a:pt x="5121156" y="3091984"/>
                  <a:pt x="5118540" y="3092587"/>
                  <a:pt x="5117751" y="3093965"/>
                </a:cubicBezTo>
                <a:cubicBezTo>
                  <a:pt x="5118520" y="3095643"/>
                  <a:pt x="5122521" y="3097488"/>
                  <a:pt x="5129754" y="3099501"/>
                </a:cubicBezTo>
                <a:cubicBezTo>
                  <a:pt x="5136986" y="3101514"/>
                  <a:pt x="5141826" y="3102687"/>
                  <a:pt x="5144274" y="3103023"/>
                </a:cubicBezTo>
                <a:lnTo>
                  <a:pt x="5164079" y="3089925"/>
                </a:lnTo>
                <a:cubicBezTo>
                  <a:pt x="5159651" y="3089051"/>
                  <a:pt x="5156755" y="3086436"/>
                  <a:pt x="5155390" y="3082079"/>
                </a:cubicBezTo>
                <a:cubicBezTo>
                  <a:pt x="5154025" y="3077722"/>
                  <a:pt x="5153563" y="3073848"/>
                  <a:pt x="5154002" y="3070456"/>
                </a:cubicBezTo>
                <a:close/>
                <a:moveTo>
                  <a:pt x="4944511" y="3056404"/>
                </a:moveTo>
                <a:lnTo>
                  <a:pt x="4942836" y="3071512"/>
                </a:lnTo>
                <a:cubicBezTo>
                  <a:pt x="4942480" y="3075870"/>
                  <a:pt x="4943445" y="3078654"/>
                  <a:pt x="4945733" y="3079863"/>
                </a:cubicBezTo>
                <a:cubicBezTo>
                  <a:pt x="4948021" y="3081072"/>
                  <a:pt x="4950749" y="3081757"/>
                  <a:pt x="4953916" y="3081917"/>
                </a:cubicBezTo>
                <a:close/>
                <a:moveTo>
                  <a:pt x="5335282" y="3035498"/>
                </a:moveTo>
                <a:cubicBezTo>
                  <a:pt x="5325183" y="3035207"/>
                  <a:pt x="5318945" y="3039741"/>
                  <a:pt x="5316570" y="3049099"/>
                </a:cubicBezTo>
                <a:cubicBezTo>
                  <a:pt x="5314194" y="3058458"/>
                  <a:pt x="5312825" y="3067355"/>
                  <a:pt x="5312463" y="3075790"/>
                </a:cubicBezTo>
                <a:cubicBezTo>
                  <a:pt x="5307741" y="3075267"/>
                  <a:pt x="5302748" y="3075478"/>
                  <a:pt x="5297481" y="3076423"/>
                </a:cubicBezTo>
                <a:cubicBezTo>
                  <a:pt x="5292215" y="3077368"/>
                  <a:pt x="5287809" y="3079174"/>
                  <a:pt x="5284264" y="3081840"/>
                </a:cubicBezTo>
                <a:lnTo>
                  <a:pt x="5287292" y="3109703"/>
                </a:lnTo>
                <a:cubicBezTo>
                  <a:pt x="5289640" y="3101743"/>
                  <a:pt x="5293667" y="3094161"/>
                  <a:pt x="5299372" y="3086956"/>
                </a:cubicBezTo>
                <a:cubicBezTo>
                  <a:pt x="5305078" y="3079750"/>
                  <a:pt x="5312463" y="3076364"/>
                  <a:pt x="5321528" y="3076795"/>
                </a:cubicBezTo>
                <a:cubicBezTo>
                  <a:pt x="5322729" y="3069409"/>
                  <a:pt x="5325021" y="3062526"/>
                  <a:pt x="5328405" y="3056146"/>
                </a:cubicBezTo>
                <a:cubicBezTo>
                  <a:pt x="5331789" y="3049767"/>
                  <a:pt x="5334081" y="3042884"/>
                  <a:pt x="5335282" y="3035498"/>
                </a:cubicBezTo>
                <a:close/>
                <a:moveTo>
                  <a:pt x="4978412" y="3026517"/>
                </a:moveTo>
                <a:cubicBezTo>
                  <a:pt x="4977012" y="3026490"/>
                  <a:pt x="4975949" y="3026882"/>
                  <a:pt x="4975223" y="3027693"/>
                </a:cubicBezTo>
                <a:cubicBezTo>
                  <a:pt x="4974495" y="3028505"/>
                  <a:pt x="4973432" y="3028897"/>
                  <a:pt x="4972033" y="3028870"/>
                </a:cubicBezTo>
                <a:cubicBezTo>
                  <a:pt x="4971894" y="3030701"/>
                  <a:pt x="4972258" y="3033164"/>
                  <a:pt x="4973126" y="3036255"/>
                </a:cubicBezTo>
                <a:cubicBezTo>
                  <a:pt x="4973994" y="3039346"/>
                  <a:pt x="4975197" y="3041136"/>
                  <a:pt x="4976736" y="3041626"/>
                </a:cubicBezTo>
                <a:cubicBezTo>
                  <a:pt x="4979653" y="3041758"/>
                  <a:pt x="4981540" y="3040820"/>
                  <a:pt x="4982401" y="3038813"/>
                </a:cubicBezTo>
                <a:cubicBezTo>
                  <a:pt x="4983259" y="3036805"/>
                  <a:pt x="4983721" y="3034945"/>
                  <a:pt x="4983784" y="3033231"/>
                </a:cubicBezTo>
                <a:cubicBezTo>
                  <a:pt x="4983670" y="3029650"/>
                  <a:pt x="4981880" y="3027412"/>
                  <a:pt x="4978412" y="3026517"/>
                </a:cubicBezTo>
                <a:close/>
                <a:moveTo>
                  <a:pt x="3424622" y="2996779"/>
                </a:moveTo>
                <a:lnTo>
                  <a:pt x="3420237" y="2999906"/>
                </a:lnTo>
                <a:lnTo>
                  <a:pt x="3420343" y="3000649"/>
                </a:lnTo>
                <a:lnTo>
                  <a:pt x="3423028" y="2999595"/>
                </a:lnTo>
                <a:close/>
                <a:moveTo>
                  <a:pt x="4688473" y="2986143"/>
                </a:moveTo>
                <a:lnTo>
                  <a:pt x="4659945" y="3022743"/>
                </a:lnTo>
                <a:cubicBezTo>
                  <a:pt x="4664927" y="3032981"/>
                  <a:pt x="4666721" y="3044395"/>
                  <a:pt x="4665326" y="3056985"/>
                </a:cubicBezTo>
                <a:cubicBezTo>
                  <a:pt x="4663640" y="3056671"/>
                  <a:pt x="4661724" y="3056714"/>
                  <a:pt x="4659575" y="3057112"/>
                </a:cubicBezTo>
                <a:cubicBezTo>
                  <a:pt x="4657428" y="3057511"/>
                  <a:pt x="4656100" y="3059149"/>
                  <a:pt x="4655590" y="3062023"/>
                </a:cubicBezTo>
                <a:cubicBezTo>
                  <a:pt x="4655444" y="3065066"/>
                  <a:pt x="4656242" y="3068213"/>
                  <a:pt x="4657984" y="3071464"/>
                </a:cubicBezTo>
                <a:cubicBezTo>
                  <a:pt x="4659728" y="3074717"/>
                  <a:pt x="4661281" y="3077947"/>
                  <a:pt x="4662645" y="3081158"/>
                </a:cubicBezTo>
                <a:lnTo>
                  <a:pt x="4682790" y="3092568"/>
                </a:lnTo>
                <a:lnTo>
                  <a:pt x="4686817" y="3083838"/>
                </a:lnTo>
                <a:lnTo>
                  <a:pt x="4673050" y="3070076"/>
                </a:lnTo>
                <a:cubicBezTo>
                  <a:pt x="4673503" y="3065411"/>
                  <a:pt x="4674859" y="3061229"/>
                  <a:pt x="4677118" y="3057528"/>
                </a:cubicBezTo>
                <a:cubicBezTo>
                  <a:pt x="4679376" y="3053827"/>
                  <a:pt x="4682830" y="3051406"/>
                  <a:pt x="4687481" y="3050266"/>
                </a:cubicBezTo>
                <a:cubicBezTo>
                  <a:pt x="4688969" y="3039726"/>
                  <a:pt x="4690266" y="3029163"/>
                  <a:pt x="4691376" y="3018581"/>
                </a:cubicBezTo>
                <a:cubicBezTo>
                  <a:pt x="4692486" y="3007999"/>
                  <a:pt x="4691517" y="2997186"/>
                  <a:pt x="4688473" y="2986143"/>
                </a:cubicBezTo>
                <a:close/>
                <a:moveTo>
                  <a:pt x="5214072" y="2970062"/>
                </a:moveTo>
                <a:cubicBezTo>
                  <a:pt x="5211128" y="2970181"/>
                  <a:pt x="5209129" y="2972126"/>
                  <a:pt x="5208073" y="2975896"/>
                </a:cubicBezTo>
                <a:cubicBezTo>
                  <a:pt x="5207018" y="2979666"/>
                  <a:pt x="5206445" y="2982534"/>
                  <a:pt x="5206354" y="2984499"/>
                </a:cubicBezTo>
                <a:cubicBezTo>
                  <a:pt x="5205384" y="2992102"/>
                  <a:pt x="5202630" y="2998551"/>
                  <a:pt x="5198092" y="3003847"/>
                </a:cubicBezTo>
                <a:cubicBezTo>
                  <a:pt x="5193553" y="3009143"/>
                  <a:pt x="5188030" y="3012990"/>
                  <a:pt x="5181519" y="3015391"/>
                </a:cubicBezTo>
                <a:cubicBezTo>
                  <a:pt x="5180317" y="3022777"/>
                  <a:pt x="5178025" y="3029660"/>
                  <a:pt x="5174641" y="3036039"/>
                </a:cubicBezTo>
                <a:cubicBezTo>
                  <a:pt x="5171258" y="3042419"/>
                  <a:pt x="5168965" y="3049302"/>
                  <a:pt x="5167764" y="3056688"/>
                </a:cubicBezTo>
                <a:cubicBezTo>
                  <a:pt x="5177882" y="3047040"/>
                  <a:pt x="5186930" y="3036702"/>
                  <a:pt x="5194908" y="3025670"/>
                </a:cubicBezTo>
                <a:cubicBezTo>
                  <a:pt x="5202886" y="3014638"/>
                  <a:pt x="5210506" y="3003376"/>
                  <a:pt x="5217770" y="2991882"/>
                </a:cubicBezTo>
                <a:cubicBezTo>
                  <a:pt x="5217952" y="2989672"/>
                  <a:pt x="5217755" y="2985700"/>
                  <a:pt x="5217180" y="2979965"/>
                </a:cubicBezTo>
                <a:cubicBezTo>
                  <a:pt x="5216605" y="2974229"/>
                  <a:pt x="5215570" y="2970929"/>
                  <a:pt x="5214072" y="2970062"/>
                </a:cubicBezTo>
                <a:close/>
                <a:moveTo>
                  <a:pt x="4326563" y="2967428"/>
                </a:moveTo>
                <a:lnTo>
                  <a:pt x="4309446" y="2983882"/>
                </a:lnTo>
                <a:lnTo>
                  <a:pt x="4308441" y="2992946"/>
                </a:lnTo>
                <a:lnTo>
                  <a:pt x="4314484" y="2993616"/>
                </a:lnTo>
                <a:cubicBezTo>
                  <a:pt x="4320374" y="2994525"/>
                  <a:pt x="4324458" y="2994468"/>
                  <a:pt x="4326738" y="2993446"/>
                </a:cubicBezTo>
                <a:cubicBezTo>
                  <a:pt x="4329017" y="2992425"/>
                  <a:pt x="4330415" y="2989011"/>
                  <a:pt x="4330932" y="2983205"/>
                </a:cubicBezTo>
                <a:close/>
                <a:moveTo>
                  <a:pt x="4365161" y="2922768"/>
                </a:moveTo>
                <a:lnTo>
                  <a:pt x="4357778" y="2934184"/>
                </a:lnTo>
                <a:cubicBezTo>
                  <a:pt x="4361638" y="2931554"/>
                  <a:pt x="4363987" y="2928755"/>
                  <a:pt x="4364826" y="2925790"/>
                </a:cubicBezTo>
                <a:close/>
                <a:moveTo>
                  <a:pt x="5026730" y="2921762"/>
                </a:moveTo>
                <a:lnTo>
                  <a:pt x="5010624" y="2956681"/>
                </a:lnTo>
                <a:cubicBezTo>
                  <a:pt x="5010127" y="2956561"/>
                  <a:pt x="5008099" y="2956464"/>
                  <a:pt x="5004539" y="2956388"/>
                </a:cubicBezTo>
                <a:cubicBezTo>
                  <a:pt x="5000978" y="2956312"/>
                  <a:pt x="4998867" y="2956970"/>
                  <a:pt x="4998203" y="2958362"/>
                </a:cubicBezTo>
                <a:cubicBezTo>
                  <a:pt x="4998476" y="2961642"/>
                  <a:pt x="5001373" y="2965404"/>
                  <a:pt x="5006892" y="2969648"/>
                </a:cubicBezTo>
                <a:cubicBezTo>
                  <a:pt x="5012412" y="2973892"/>
                  <a:pt x="5016902" y="2977067"/>
                  <a:pt x="5020365" y="2979171"/>
                </a:cubicBezTo>
                <a:lnTo>
                  <a:pt x="5044866" y="2951301"/>
                </a:lnTo>
                <a:close/>
                <a:moveTo>
                  <a:pt x="4763650" y="2887424"/>
                </a:moveTo>
                <a:cubicBezTo>
                  <a:pt x="4762812" y="2890390"/>
                  <a:pt x="4763485" y="2893523"/>
                  <a:pt x="4765667" y="2896823"/>
                </a:cubicBezTo>
                <a:lnTo>
                  <a:pt x="4766672" y="2887759"/>
                </a:lnTo>
                <a:close/>
                <a:moveTo>
                  <a:pt x="4803595" y="2858207"/>
                </a:moveTo>
                <a:cubicBezTo>
                  <a:pt x="4798056" y="2857593"/>
                  <a:pt x="4793691" y="2860168"/>
                  <a:pt x="4790504" y="2865932"/>
                </a:cubicBezTo>
                <a:lnTo>
                  <a:pt x="4799568" y="2866937"/>
                </a:lnTo>
                <a:cubicBezTo>
                  <a:pt x="4799861" y="2865440"/>
                  <a:pt x="4800532" y="2863985"/>
                  <a:pt x="4801581" y="2862572"/>
                </a:cubicBezTo>
                <a:cubicBezTo>
                  <a:pt x="4802630" y="2861159"/>
                  <a:pt x="4803301" y="2859703"/>
                  <a:pt x="4803595" y="2858207"/>
                </a:cubicBezTo>
                <a:close/>
                <a:moveTo>
                  <a:pt x="5080757" y="2820698"/>
                </a:moveTo>
                <a:cubicBezTo>
                  <a:pt x="5065543" y="2842971"/>
                  <a:pt x="5051672" y="2866922"/>
                  <a:pt x="5039145" y="2892551"/>
                </a:cubicBezTo>
                <a:cubicBezTo>
                  <a:pt x="5040035" y="2898895"/>
                  <a:pt x="5042371" y="2904252"/>
                  <a:pt x="5046157" y="2908623"/>
                </a:cubicBezTo>
                <a:cubicBezTo>
                  <a:pt x="5049941" y="2912992"/>
                  <a:pt x="5054880" y="2915579"/>
                  <a:pt x="5060972" y="2916382"/>
                </a:cubicBezTo>
                <a:cubicBezTo>
                  <a:pt x="5065153" y="2907416"/>
                  <a:pt x="5070969" y="2894041"/>
                  <a:pt x="5078420" y="2876260"/>
                </a:cubicBezTo>
                <a:cubicBezTo>
                  <a:pt x="5085872" y="2858479"/>
                  <a:pt x="5093031" y="2846783"/>
                  <a:pt x="5099898" y="2841172"/>
                </a:cubicBezTo>
                <a:close/>
                <a:moveTo>
                  <a:pt x="4826748" y="2814893"/>
                </a:moveTo>
                <a:lnTo>
                  <a:pt x="4825074" y="2830002"/>
                </a:lnTo>
                <a:lnTo>
                  <a:pt x="4803923" y="2827657"/>
                </a:lnTo>
                <a:lnTo>
                  <a:pt x="4802583" y="2839743"/>
                </a:lnTo>
                <a:lnTo>
                  <a:pt x="4807621" y="2849477"/>
                </a:lnTo>
                <a:lnTo>
                  <a:pt x="4827124" y="2835893"/>
                </a:lnTo>
                <a:lnTo>
                  <a:pt x="4834464" y="2828077"/>
                </a:lnTo>
                <a:lnTo>
                  <a:pt x="4835479" y="2818921"/>
                </a:lnTo>
                <a:close/>
                <a:moveTo>
                  <a:pt x="4851250" y="2787024"/>
                </a:moveTo>
                <a:lnTo>
                  <a:pt x="4841851" y="2789040"/>
                </a:lnTo>
                <a:lnTo>
                  <a:pt x="4839171" y="2813213"/>
                </a:lnTo>
                <a:cubicBezTo>
                  <a:pt x="4843870" y="2810484"/>
                  <a:pt x="4846974" y="2806623"/>
                  <a:pt x="4848484" y="2801628"/>
                </a:cubicBezTo>
                <a:cubicBezTo>
                  <a:pt x="4849993" y="2796634"/>
                  <a:pt x="4850916" y="2791766"/>
                  <a:pt x="4851250" y="2787024"/>
                </a:cubicBezTo>
                <a:close/>
                <a:moveTo>
                  <a:pt x="5511801" y="2740024"/>
                </a:moveTo>
                <a:lnTo>
                  <a:pt x="5483273" y="2776624"/>
                </a:lnTo>
                <a:cubicBezTo>
                  <a:pt x="5488255" y="2786862"/>
                  <a:pt x="5490049" y="2798277"/>
                  <a:pt x="5488653" y="2810867"/>
                </a:cubicBezTo>
                <a:cubicBezTo>
                  <a:pt x="5486968" y="2810552"/>
                  <a:pt x="5485051" y="2810595"/>
                  <a:pt x="5482903" y="2810994"/>
                </a:cubicBezTo>
                <a:cubicBezTo>
                  <a:pt x="5480756" y="2811392"/>
                  <a:pt x="5479428" y="2813030"/>
                  <a:pt x="5478918" y="2815904"/>
                </a:cubicBezTo>
                <a:cubicBezTo>
                  <a:pt x="5478772" y="2818947"/>
                  <a:pt x="5479570" y="2822094"/>
                  <a:pt x="5481312" y="2825346"/>
                </a:cubicBezTo>
                <a:cubicBezTo>
                  <a:pt x="5483055" y="2828598"/>
                  <a:pt x="5484609" y="2831828"/>
                  <a:pt x="5485973" y="2835039"/>
                </a:cubicBezTo>
                <a:lnTo>
                  <a:pt x="5506119" y="2846449"/>
                </a:lnTo>
                <a:lnTo>
                  <a:pt x="5510145" y="2837719"/>
                </a:lnTo>
                <a:lnTo>
                  <a:pt x="5496378" y="2823957"/>
                </a:lnTo>
                <a:cubicBezTo>
                  <a:pt x="5496831" y="2819292"/>
                  <a:pt x="5498187" y="2815110"/>
                  <a:pt x="5500445" y="2811409"/>
                </a:cubicBezTo>
                <a:cubicBezTo>
                  <a:pt x="5502704" y="2807709"/>
                  <a:pt x="5506158" y="2805287"/>
                  <a:pt x="5510809" y="2804147"/>
                </a:cubicBezTo>
                <a:cubicBezTo>
                  <a:pt x="5512296" y="2793607"/>
                  <a:pt x="5513594" y="2783045"/>
                  <a:pt x="5514704" y="2772462"/>
                </a:cubicBezTo>
                <a:cubicBezTo>
                  <a:pt x="5515814" y="2761880"/>
                  <a:pt x="5514846" y="2751068"/>
                  <a:pt x="5511801" y="2740024"/>
                </a:cubicBezTo>
                <a:close/>
                <a:moveTo>
                  <a:pt x="5149891" y="2721309"/>
                </a:moveTo>
                <a:lnTo>
                  <a:pt x="5132774" y="2737763"/>
                </a:lnTo>
                <a:lnTo>
                  <a:pt x="5131769" y="2746828"/>
                </a:lnTo>
                <a:lnTo>
                  <a:pt x="5137812" y="2747498"/>
                </a:lnTo>
                <a:cubicBezTo>
                  <a:pt x="5143702" y="2748406"/>
                  <a:pt x="5147786" y="2748349"/>
                  <a:pt x="5150066" y="2747327"/>
                </a:cubicBezTo>
                <a:cubicBezTo>
                  <a:pt x="5152346" y="2746306"/>
                  <a:pt x="5153743" y="2742892"/>
                  <a:pt x="5154260" y="2737087"/>
                </a:cubicBezTo>
                <a:close/>
                <a:moveTo>
                  <a:pt x="4883462" y="2717186"/>
                </a:moveTo>
                <a:cubicBezTo>
                  <a:pt x="4879506" y="2726433"/>
                  <a:pt x="4875255" y="2734883"/>
                  <a:pt x="4870711" y="2742536"/>
                </a:cubicBezTo>
                <a:cubicBezTo>
                  <a:pt x="4866167" y="2750189"/>
                  <a:pt x="4860907" y="2753939"/>
                  <a:pt x="4854935" y="2753786"/>
                </a:cubicBezTo>
                <a:cubicBezTo>
                  <a:pt x="4854866" y="2756136"/>
                  <a:pt x="4855510" y="2760669"/>
                  <a:pt x="4856869" y="2767383"/>
                </a:cubicBezTo>
                <a:cubicBezTo>
                  <a:pt x="4858227" y="2774097"/>
                  <a:pt x="4859710" y="2777957"/>
                  <a:pt x="4861320" y="2778964"/>
                </a:cubicBezTo>
                <a:lnTo>
                  <a:pt x="4863714" y="2776502"/>
                </a:lnTo>
                <a:lnTo>
                  <a:pt x="4864464" y="2775163"/>
                </a:lnTo>
                <a:lnTo>
                  <a:pt x="4865346" y="2770235"/>
                </a:lnTo>
                <a:lnTo>
                  <a:pt x="4872637" y="2760575"/>
                </a:lnTo>
                <a:lnTo>
                  <a:pt x="4877295" y="2752259"/>
                </a:lnTo>
                <a:lnTo>
                  <a:pt x="4891420" y="2728078"/>
                </a:lnTo>
                <a:lnTo>
                  <a:pt x="4895548" y="2718526"/>
                </a:lnTo>
                <a:close/>
                <a:moveTo>
                  <a:pt x="5188489" y="2676650"/>
                </a:moveTo>
                <a:lnTo>
                  <a:pt x="5181106" y="2688065"/>
                </a:lnTo>
                <a:cubicBezTo>
                  <a:pt x="5184966" y="2685435"/>
                  <a:pt x="5187315" y="2682637"/>
                  <a:pt x="5188154" y="2679671"/>
                </a:cubicBezTo>
                <a:close/>
                <a:moveTo>
                  <a:pt x="5586979" y="2641305"/>
                </a:moveTo>
                <a:cubicBezTo>
                  <a:pt x="5586141" y="2644271"/>
                  <a:pt x="5586812" y="2647404"/>
                  <a:pt x="5588995" y="2650705"/>
                </a:cubicBezTo>
                <a:lnTo>
                  <a:pt x="5590000" y="2641640"/>
                </a:lnTo>
                <a:close/>
                <a:moveTo>
                  <a:pt x="5626923" y="2612088"/>
                </a:moveTo>
                <a:cubicBezTo>
                  <a:pt x="5621383" y="2611474"/>
                  <a:pt x="5617019" y="2614049"/>
                  <a:pt x="5613831" y="2619813"/>
                </a:cubicBezTo>
                <a:lnTo>
                  <a:pt x="5622896" y="2620818"/>
                </a:lnTo>
                <a:cubicBezTo>
                  <a:pt x="5623190" y="2619322"/>
                  <a:pt x="5623860" y="2617867"/>
                  <a:pt x="5624909" y="2616454"/>
                </a:cubicBezTo>
                <a:cubicBezTo>
                  <a:pt x="5625958" y="2615041"/>
                  <a:pt x="5626629" y="2613585"/>
                  <a:pt x="5626923" y="2612088"/>
                </a:cubicBezTo>
                <a:close/>
                <a:moveTo>
                  <a:pt x="5650077" y="2568775"/>
                </a:moveTo>
                <a:lnTo>
                  <a:pt x="5648401" y="2583883"/>
                </a:lnTo>
                <a:lnTo>
                  <a:pt x="5627251" y="2581538"/>
                </a:lnTo>
                <a:lnTo>
                  <a:pt x="5625911" y="2593624"/>
                </a:lnTo>
                <a:lnTo>
                  <a:pt x="5630949" y="2603358"/>
                </a:lnTo>
                <a:lnTo>
                  <a:pt x="5657467" y="2584888"/>
                </a:lnTo>
                <a:lnTo>
                  <a:pt x="5658807" y="2572802"/>
                </a:lnTo>
                <a:close/>
                <a:moveTo>
                  <a:pt x="5674578" y="2540905"/>
                </a:moveTo>
                <a:lnTo>
                  <a:pt x="5665179" y="2542921"/>
                </a:lnTo>
                <a:lnTo>
                  <a:pt x="5662498" y="2567094"/>
                </a:lnTo>
                <a:cubicBezTo>
                  <a:pt x="5667198" y="2564365"/>
                  <a:pt x="5670302" y="2560504"/>
                  <a:pt x="5671812" y="2555509"/>
                </a:cubicBezTo>
                <a:cubicBezTo>
                  <a:pt x="5673321" y="2550515"/>
                  <a:pt x="5674243" y="2545647"/>
                  <a:pt x="5674578" y="2540905"/>
                </a:cubicBezTo>
                <a:close/>
                <a:moveTo>
                  <a:pt x="3713582" y="2486429"/>
                </a:moveTo>
                <a:lnTo>
                  <a:pt x="3709171" y="2490553"/>
                </a:lnTo>
                <a:lnTo>
                  <a:pt x="3696756" y="2519764"/>
                </a:lnTo>
                <a:lnTo>
                  <a:pt x="3690713" y="2519094"/>
                </a:lnTo>
                <a:lnTo>
                  <a:pt x="3689809" y="2527247"/>
                </a:lnTo>
                <a:lnTo>
                  <a:pt x="3699548" y="2519453"/>
                </a:lnTo>
                <a:close/>
                <a:moveTo>
                  <a:pt x="5706790" y="2471067"/>
                </a:moveTo>
                <a:cubicBezTo>
                  <a:pt x="5702834" y="2480315"/>
                  <a:pt x="5698583" y="2488765"/>
                  <a:pt x="5694039" y="2496418"/>
                </a:cubicBezTo>
                <a:cubicBezTo>
                  <a:pt x="5689495" y="2504070"/>
                  <a:pt x="5684236" y="2507821"/>
                  <a:pt x="5678263" y="2507668"/>
                </a:cubicBezTo>
                <a:cubicBezTo>
                  <a:pt x="5678194" y="2510017"/>
                  <a:pt x="5678838" y="2514550"/>
                  <a:pt x="5680197" y="2521264"/>
                </a:cubicBezTo>
                <a:cubicBezTo>
                  <a:pt x="5681555" y="2527978"/>
                  <a:pt x="5683039" y="2531838"/>
                  <a:pt x="5684647" y="2532845"/>
                </a:cubicBezTo>
                <a:cubicBezTo>
                  <a:pt x="5686117" y="2532817"/>
                  <a:pt x="5687123" y="2531782"/>
                  <a:pt x="5687668" y="2529739"/>
                </a:cubicBezTo>
                <a:cubicBezTo>
                  <a:pt x="5688214" y="2527697"/>
                  <a:pt x="5688548" y="2525823"/>
                  <a:pt x="5688674" y="2524116"/>
                </a:cubicBezTo>
                <a:cubicBezTo>
                  <a:pt x="5694379" y="2518057"/>
                  <a:pt x="5700505" y="2509942"/>
                  <a:pt x="5707049" y="2499772"/>
                </a:cubicBezTo>
                <a:cubicBezTo>
                  <a:pt x="5713593" y="2489601"/>
                  <a:pt x="5717535" y="2480480"/>
                  <a:pt x="5718876" y="2472407"/>
                </a:cubicBezTo>
                <a:close/>
                <a:moveTo>
                  <a:pt x="5018027" y="2469059"/>
                </a:moveTo>
                <a:cubicBezTo>
                  <a:pt x="5017748" y="2470429"/>
                  <a:pt x="5017133" y="2471381"/>
                  <a:pt x="5016181" y="2471913"/>
                </a:cubicBezTo>
                <a:cubicBezTo>
                  <a:pt x="5015231" y="2472444"/>
                  <a:pt x="5014615" y="2473396"/>
                  <a:pt x="5014335" y="2474767"/>
                </a:cubicBezTo>
                <a:lnTo>
                  <a:pt x="5012660" y="2489874"/>
                </a:lnTo>
                <a:lnTo>
                  <a:pt x="5012742" y="2502051"/>
                </a:lnTo>
                <a:lnTo>
                  <a:pt x="5027969" y="2479536"/>
                </a:lnTo>
                <a:lnTo>
                  <a:pt x="5031784" y="2473432"/>
                </a:lnTo>
                <a:close/>
                <a:moveTo>
                  <a:pt x="5054110" y="2428223"/>
                </a:moveTo>
                <a:lnTo>
                  <a:pt x="5043534" y="2432124"/>
                </a:lnTo>
                <a:lnTo>
                  <a:pt x="5029102" y="2451935"/>
                </a:lnTo>
                <a:lnTo>
                  <a:pt x="5044880" y="2447566"/>
                </a:lnTo>
                <a:lnTo>
                  <a:pt x="5050133" y="2440668"/>
                </a:lnTo>
                <a:close/>
                <a:moveTo>
                  <a:pt x="5817221" y="2385433"/>
                </a:moveTo>
                <a:cubicBezTo>
                  <a:pt x="5815453" y="2388169"/>
                  <a:pt x="5814292" y="2390589"/>
                  <a:pt x="5813740" y="2392695"/>
                </a:cubicBezTo>
                <a:cubicBezTo>
                  <a:pt x="5813189" y="2394800"/>
                  <a:pt x="5812783" y="2397303"/>
                  <a:pt x="5812525" y="2400206"/>
                </a:cubicBezTo>
                <a:cubicBezTo>
                  <a:pt x="5816441" y="2397072"/>
                  <a:pt x="5819014" y="2392259"/>
                  <a:pt x="5820243" y="2385768"/>
                </a:cubicBezTo>
                <a:close/>
                <a:moveTo>
                  <a:pt x="5805793" y="2322992"/>
                </a:moveTo>
                <a:cubicBezTo>
                  <a:pt x="5803502" y="2334464"/>
                  <a:pt x="5798356" y="2344088"/>
                  <a:pt x="5790357" y="2351868"/>
                </a:cubicBezTo>
                <a:cubicBezTo>
                  <a:pt x="5782357" y="2359647"/>
                  <a:pt x="5777212" y="2369273"/>
                  <a:pt x="5774920" y="2380743"/>
                </a:cubicBezTo>
                <a:lnTo>
                  <a:pt x="5754111" y="2402906"/>
                </a:lnTo>
                <a:cubicBezTo>
                  <a:pt x="5752663" y="2404466"/>
                  <a:pt x="5752706" y="2406382"/>
                  <a:pt x="5754238" y="2408655"/>
                </a:cubicBezTo>
                <a:cubicBezTo>
                  <a:pt x="5755770" y="2410927"/>
                  <a:pt x="5757407" y="2412256"/>
                  <a:pt x="5759149" y="2412640"/>
                </a:cubicBezTo>
                <a:lnTo>
                  <a:pt x="5777613" y="2411629"/>
                </a:lnTo>
                <a:cubicBezTo>
                  <a:pt x="5781731" y="2404375"/>
                  <a:pt x="5785911" y="2396554"/>
                  <a:pt x="5790155" y="2388168"/>
                </a:cubicBezTo>
                <a:cubicBezTo>
                  <a:pt x="5794398" y="2379781"/>
                  <a:pt x="5797153" y="2371037"/>
                  <a:pt x="5798416" y="2361938"/>
                </a:cubicBezTo>
                <a:cubicBezTo>
                  <a:pt x="5802080" y="2355908"/>
                  <a:pt x="5805994" y="2349333"/>
                  <a:pt x="5810161" y="2342211"/>
                </a:cubicBezTo>
                <a:cubicBezTo>
                  <a:pt x="5814328" y="2335091"/>
                  <a:pt x="5818916" y="2329354"/>
                  <a:pt x="5823922" y="2325002"/>
                </a:cubicBezTo>
                <a:close/>
                <a:moveTo>
                  <a:pt x="5108970" y="2310914"/>
                </a:moveTo>
                <a:lnTo>
                  <a:pt x="5106521" y="2338761"/>
                </a:lnTo>
                <a:lnTo>
                  <a:pt x="5107627" y="2336963"/>
                </a:lnTo>
                <a:lnTo>
                  <a:pt x="5117106" y="2315523"/>
                </a:lnTo>
                <a:close/>
                <a:moveTo>
                  <a:pt x="5864536" y="2289742"/>
                </a:moveTo>
                <a:lnTo>
                  <a:pt x="5844397" y="2305862"/>
                </a:lnTo>
                <a:cubicBezTo>
                  <a:pt x="5845591" y="2301407"/>
                  <a:pt x="5843702" y="2298903"/>
                  <a:pt x="5838729" y="2298352"/>
                </a:cubicBezTo>
                <a:cubicBezTo>
                  <a:pt x="5833756" y="2297800"/>
                  <a:pt x="5830610" y="2299746"/>
                  <a:pt x="5829288" y="2304187"/>
                </a:cubicBezTo>
                <a:lnTo>
                  <a:pt x="5847424" y="2333725"/>
                </a:lnTo>
                <a:lnTo>
                  <a:pt x="5859510" y="2335065"/>
                </a:lnTo>
                <a:lnTo>
                  <a:pt x="5865547" y="2308207"/>
                </a:lnTo>
                <a:close/>
                <a:moveTo>
                  <a:pt x="5903803" y="2239040"/>
                </a:moveTo>
                <a:lnTo>
                  <a:pt x="5886014" y="2261537"/>
                </a:lnTo>
                <a:lnTo>
                  <a:pt x="5895080" y="2262542"/>
                </a:lnTo>
                <a:cubicBezTo>
                  <a:pt x="5899330" y="2256386"/>
                  <a:pt x="5902238" y="2248552"/>
                  <a:pt x="5903803" y="2239040"/>
                </a:cubicBezTo>
                <a:close/>
                <a:moveTo>
                  <a:pt x="5841355" y="2222940"/>
                </a:moveTo>
                <a:cubicBezTo>
                  <a:pt x="5841076" y="2224310"/>
                  <a:pt x="5840460" y="2225262"/>
                  <a:pt x="5839509" y="2225794"/>
                </a:cubicBezTo>
                <a:cubicBezTo>
                  <a:pt x="5838559" y="2226325"/>
                  <a:pt x="5837943" y="2227277"/>
                  <a:pt x="5837663" y="2228648"/>
                </a:cubicBezTo>
                <a:lnTo>
                  <a:pt x="5835988" y="2243755"/>
                </a:lnTo>
                <a:cubicBezTo>
                  <a:pt x="5835297" y="2249988"/>
                  <a:pt x="5835341" y="2256492"/>
                  <a:pt x="5836119" y="2263269"/>
                </a:cubicBezTo>
                <a:cubicBezTo>
                  <a:pt x="5836897" y="2270046"/>
                  <a:pt x="5838535" y="2275963"/>
                  <a:pt x="5841034" y="2281019"/>
                </a:cubicBezTo>
                <a:lnTo>
                  <a:pt x="5856128" y="2227636"/>
                </a:lnTo>
                <a:close/>
                <a:moveTo>
                  <a:pt x="5166733" y="2217529"/>
                </a:moveTo>
                <a:cubicBezTo>
                  <a:pt x="5162852" y="2220348"/>
                  <a:pt x="5162055" y="2222936"/>
                  <a:pt x="5164344" y="2225293"/>
                </a:cubicBezTo>
                <a:lnTo>
                  <a:pt x="5143868" y="2244433"/>
                </a:lnTo>
                <a:lnTo>
                  <a:pt x="5131454" y="2273644"/>
                </a:lnTo>
                <a:lnTo>
                  <a:pt x="5125411" y="2272974"/>
                </a:lnTo>
                <a:lnTo>
                  <a:pt x="5123066" y="2294124"/>
                </a:lnTo>
                <a:lnTo>
                  <a:pt x="5124137" y="2294697"/>
                </a:lnTo>
                <a:lnTo>
                  <a:pt x="5125534" y="2285804"/>
                </a:lnTo>
                <a:cubicBezTo>
                  <a:pt x="5128204" y="2281257"/>
                  <a:pt x="5133268" y="2279269"/>
                  <a:pt x="5140723" y="2279841"/>
                </a:cubicBezTo>
                <a:lnTo>
                  <a:pt x="5152133" y="2259695"/>
                </a:lnTo>
                <a:cubicBezTo>
                  <a:pt x="5156210" y="2255113"/>
                  <a:pt x="5161733" y="2244382"/>
                  <a:pt x="5168702" y="2227505"/>
                </a:cubicBezTo>
                <a:lnTo>
                  <a:pt x="5172562" y="2217550"/>
                </a:lnTo>
                <a:close/>
                <a:moveTo>
                  <a:pt x="2011896" y="2200809"/>
                </a:moveTo>
                <a:lnTo>
                  <a:pt x="1975310" y="2227339"/>
                </a:lnTo>
                <a:cubicBezTo>
                  <a:pt x="1965044" y="2236014"/>
                  <a:pt x="1960401" y="2245695"/>
                  <a:pt x="1961384" y="2256382"/>
                </a:cubicBezTo>
                <a:cubicBezTo>
                  <a:pt x="1962366" y="2267068"/>
                  <a:pt x="1961079" y="2274063"/>
                  <a:pt x="1957528" y="2277365"/>
                </a:cubicBezTo>
                <a:lnTo>
                  <a:pt x="1979014" y="2276689"/>
                </a:lnTo>
                <a:lnTo>
                  <a:pt x="1982036" y="2277024"/>
                </a:lnTo>
                <a:lnTo>
                  <a:pt x="1982363" y="2246473"/>
                </a:lnTo>
                <a:lnTo>
                  <a:pt x="2011904" y="2228338"/>
                </a:lnTo>
                <a:lnTo>
                  <a:pt x="2023647" y="2205170"/>
                </a:lnTo>
                <a:close/>
                <a:moveTo>
                  <a:pt x="5879617" y="2181302"/>
                </a:moveTo>
                <a:lnTo>
                  <a:pt x="5866861" y="2186005"/>
                </a:lnTo>
                <a:lnTo>
                  <a:pt x="5852430" y="2205816"/>
                </a:lnTo>
                <a:lnTo>
                  <a:pt x="5868208" y="2201447"/>
                </a:lnTo>
                <a:lnTo>
                  <a:pt x="5878947" y="2187345"/>
                </a:lnTo>
                <a:close/>
                <a:moveTo>
                  <a:pt x="5932298" y="2064795"/>
                </a:moveTo>
                <a:cubicBezTo>
                  <a:pt x="5931489" y="2074392"/>
                  <a:pt x="5930513" y="2085498"/>
                  <a:pt x="5929368" y="2098116"/>
                </a:cubicBezTo>
                <a:cubicBezTo>
                  <a:pt x="5928224" y="2110733"/>
                  <a:pt x="5925737" y="2121673"/>
                  <a:pt x="5921906" y="2130934"/>
                </a:cubicBezTo>
                <a:cubicBezTo>
                  <a:pt x="5928619" y="2125561"/>
                  <a:pt x="5932646" y="2116832"/>
                  <a:pt x="5933986" y="2104745"/>
                </a:cubicBezTo>
                <a:lnTo>
                  <a:pt x="5952443" y="2076205"/>
                </a:lnTo>
                <a:close/>
                <a:moveTo>
                  <a:pt x="6050093" y="1885158"/>
                </a:moveTo>
                <a:lnTo>
                  <a:pt x="6044727" y="1905974"/>
                </a:lnTo>
                <a:cubicBezTo>
                  <a:pt x="6039607" y="1910185"/>
                  <a:pt x="6034573" y="1915362"/>
                  <a:pt x="6029623" y="1921505"/>
                </a:cubicBezTo>
                <a:cubicBezTo>
                  <a:pt x="6024672" y="1927647"/>
                  <a:pt x="6020310" y="1933663"/>
                  <a:pt x="6016534" y="1939552"/>
                </a:cubicBezTo>
                <a:cubicBezTo>
                  <a:pt x="6015642" y="1952198"/>
                  <a:pt x="6010385" y="1962830"/>
                  <a:pt x="6000762" y="1971450"/>
                </a:cubicBezTo>
                <a:cubicBezTo>
                  <a:pt x="5997509" y="1968604"/>
                  <a:pt x="5993943" y="1968591"/>
                  <a:pt x="5990062" y="1971410"/>
                </a:cubicBezTo>
                <a:cubicBezTo>
                  <a:pt x="5986180" y="1974230"/>
                  <a:pt x="5985383" y="1976818"/>
                  <a:pt x="5987671" y="1979174"/>
                </a:cubicBezTo>
                <a:lnTo>
                  <a:pt x="5967197" y="1998314"/>
                </a:lnTo>
                <a:lnTo>
                  <a:pt x="5954782" y="2027525"/>
                </a:lnTo>
                <a:lnTo>
                  <a:pt x="5948739" y="2026855"/>
                </a:lnTo>
                <a:lnTo>
                  <a:pt x="5946394" y="2048006"/>
                </a:lnTo>
                <a:lnTo>
                  <a:pt x="5960831" y="2055724"/>
                </a:lnTo>
                <a:cubicBezTo>
                  <a:pt x="5959628" y="2053934"/>
                  <a:pt x="5959516" y="2052647"/>
                  <a:pt x="5960495" y="2051863"/>
                </a:cubicBezTo>
                <a:cubicBezTo>
                  <a:pt x="5961474" y="2051080"/>
                  <a:pt x="5962705" y="2051471"/>
                  <a:pt x="5964189" y="2053037"/>
                </a:cubicBezTo>
                <a:lnTo>
                  <a:pt x="5971572" y="2041621"/>
                </a:lnTo>
                <a:cubicBezTo>
                  <a:pt x="5973167" y="2042754"/>
                  <a:pt x="5975181" y="2041830"/>
                  <a:pt x="5977614" y="2038850"/>
                </a:cubicBezTo>
                <a:cubicBezTo>
                  <a:pt x="5980047" y="2035870"/>
                  <a:pt x="5981390" y="2034107"/>
                  <a:pt x="5981641" y="2033562"/>
                </a:cubicBezTo>
                <a:lnTo>
                  <a:pt x="6006812" y="1999648"/>
                </a:lnTo>
                <a:cubicBezTo>
                  <a:pt x="6008286" y="1991528"/>
                  <a:pt x="6013220" y="1978056"/>
                  <a:pt x="6021617" y="1959232"/>
                </a:cubicBezTo>
                <a:cubicBezTo>
                  <a:pt x="6030012" y="1940410"/>
                  <a:pt x="6037045" y="1928700"/>
                  <a:pt x="6042716" y="1924103"/>
                </a:cubicBezTo>
                <a:lnTo>
                  <a:pt x="6056819" y="1934843"/>
                </a:lnTo>
                <a:cubicBezTo>
                  <a:pt x="6058895" y="1928765"/>
                  <a:pt x="6061368" y="1922539"/>
                  <a:pt x="6064242" y="1916166"/>
                </a:cubicBezTo>
                <a:cubicBezTo>
                  <a:pt x="6067116" y="1909794"/>
                  <a:pt x="6071017" y="1904492"/>
                  <a:pt x="6075946" y="1900259"/>
                </a:cubicBezTo>
                <a:lnTo>
                  <a:pt x="6061174" y="1895563"/>
                </a:lnTo>
                <a:close/>
                <a:moveTo>
                  <a:pt x="6101788" y="1860302"/>
                </a:moveTo>
                <a:cubicBezTo>
                  <a:pt x="6101901" y="1863884"/>
                  <a:pt x="6100670" y="1865787"/>
                  <a:pt x="6098096" y="1866010"/>
                </a:cubicBezTo>
                <a:lnTo>
                  <a:pt x="6092395" y="1889848"/>
                </a:lnTo>
                <a:lnTo>
                  <a:pt x="6094411" y="1899248"/>
                </a:lnTo>
                <a:cubicBezTo>
                  <a:pt x="6098076" y="1894938"/>
                  <a:pt x="6101403" y="1890209"/>
                  <a:pt x="6104395" y="1885062"/>
                </a:cubicBezTo>
                <a:cubicBezTo>
                  <a:pt x="6107388" y="1879913"/>
                  <a:pt x="6109205" y="1875016"/>
                  <a:pt x="6109847" y="1870372"/>
                </a:cubicBezTo>
                <a:cubicBezTo>
                  <a:pt x="6110517" y="1864329"/>
                  <a:pt x="6107831" y="1860972"/>
                  <a:pt x="6101788" y="1860302"/>
                </a:cubicBezTo>
                <a:close/>
                <a:moveTo>
                  <a:pt x="6075599" y="1848223"/>
                </a:moveTo>
                <a:lnTo>
                  <a:pt x="6074259" y="1860309"/>
                </a:lnTo>
                <a:cubicBezTo>
                  <a:pt x="6076014" y="1858847"/>
                  <a:pt x="6077622" y="1856986"/>
                  <a:pt x="6079083" y="1854726"/>
                </a:cubicBezTo>
                <a:cubicBezTo>
                  <a:pt x="6080545" y="1852467"/>
                  <a:pt x="6081397" y="1850523"/>
                  <a:pt x="6081642" y="1848893"/>
                </a:cubicBezTo>
                <a:close/>
                <a:moveTo>
                  <a:pt x="6135669" y="1747829"/>
                </a:moveTo>
                <a:cubicBezTo>
                  <a:pt x="6133718" y="1747613"/>
                  <a:pt x="6130739" y="1748047"/>
                  <a:pt x="6126731" y="1749132"/>
                </a:cubicBezTo>
                <a:cubicBezTo>
                  <a:pt x="6122724" y="1750217"/>
                  <a:pt x="6120331" y="1752246"/>
                  <a:pt x="6119556" y="1755219"/>
                </a:cubicBezTo>
                <a:cubicBezTo>
                  <a:pt x="6119584" y="1756688"/>
                  <a:pt x="6120620" y="1757694"/>
                  <a:pt x="6122662" y="1758239"/>
                </a:cubicBezTo>
                <a:cubicBezTo>
                  <a:pt x="6124705" y="1758785"/>
                  <a:pt x="6126579" y="1759119"/>
                  <a:pt x="6128286" y="1759245"/>
                </a:cubicBezTo>
                <a:close/>
                <a:moveTo>
                  <a:pt x="3091778" y="1731504"/>
                </a:moveTo>
                <a:lnTo>
                  <a:pt x="3091714" y="1731616"/>
                </a:lnTo>
                <a:lnTo>
                  <a:pt x="3091768" y="1731871"/>
                </a:lnTo>
                <a:close/>
                <a:moveTo>
                  <a:pt x="3131557" y="1675981"/>
                </a:moveTo>
                <a:lnTo>
                  <a:pt x="3121581" y="1682930"/>
                </a:lnTo>
                <a:cubicBezTo>
                  <a:pt x="3115995" y="1691359"/>
                  <a:pt x="3110639" y="1699432"/>
                  <a:pt x="3105514" y="1707147"/>
                </a:cubicBezTo>
                <a:lnTo>
                  <a:pt x="3097938" y="1720580"/>
                </a:lnTo>
                <a:lnTo>
                  <a:pt x="3107232" y="1707531"/>
                </a:lnTo>
                <a:cubicBezTo>
                  <a:pt x="3114358" y="1703033"/>
                  <a:pt x="3120749" y="1698261"/>
                  <a:pt x="3126407" y="1693217"/>
                </a:cubicBezTo>
                <a:cubicBezTo>
                  <a:pt x="3131022" y="1690670"/>
                  <a:pt x="3133372" y="1687872"/>
                  <a:pt x="3133455" y="1684822"/>
                </a:cubicBezTo>
                <a:close/>
                <a:moveTo>
                  <a:pt x="3450678" y="1554825"/>
                </a:moveTo>
                <a:lnTo>
                  <a:pt x="3414092" y="1581355"/>
                </a:lnTo>
                <a:cubicBezTo>
                  <a:pt x="3403826" y="1590029"/>
                  <a:pt x="3399184" y="1599711"/>
                  <a:pt x="3400166" y="1610398"/>
                </a:cubicBezTo>
                <a:cubicBezTo>
                  <a:pt x="3401148" y="1621084"/>
                  <a:pt x="3399862" y="1628079"/>
                  <a:pt x="3396311" y="1631381"/>
                </a:cubicBezTo>
                <a:lnTo>
                  <a:pt x="3417796" y="1630704"/>
                </a:lnTo>
                <a:lnTo>
                  <a:pt x="3420817" y="1631039"/>
                </a:lnTo>
                <a:lnTo>
                  <a:pt x="3421146" y="1600489"/>
                </a:lnTo>
                <a:lnTo>
                  <a:pt x="3450685" y="1582353"/>
                </a:lnTo>
                <a:lnTo>
                  <a:pt x="3462430" y="1559185"/>
                </a:lnTo>
                <a:close/>
                <a:moveTo>
                  <a:pt x="2911715" y="1506727"/>
                </a:moveTo>
                <a:lnTo>
                  <a:pt x="2875128" y="1533257"/>
                </a:lnTo>
                <a:cubicBezTo>
                  <a:pt x="2864863" y="1541932"/>
                  <a:pt x="2860221" y="1551613"/>
                  <a:pt x="2861203" y="1562300"/>
                </a:cubicBezTo>
                <a:cubicBezTo>
                  <a:pt x="2862184" y="1572987"/>
                  <a:pt x="2860899" y="1579981"/>
                  <a:pt x="2857347" y="1583283"/>
                </a:cubicBezTo>
                <a:lnTo>
                  <a:pt x="2878833" y="1582607"/>
                </a:lnTo>
                <a:lnTo>
                  <a:pt x="2881854" y="1582942"/>
                </a:lnTo>
                <a:lnTo>
                  <a:pt x="2882183" y="1552391"/>
                </a:lnTo>
                <a:lnTo>
                  <a:pt x="2911722" y="1534256"/>
                </a:lnTo>
                <a:lnTo>
                  <a:pt x="2923467" y="1511088"/>
                </a:lnTo>
                <a:close/>
                <a:moveTo>
                  <a:pt x="6291385" y="1502046"/>
                </a:moveTo>
                <a:lnTo>
                  <a:pt x="6290045" y="1514133"/>
                </a:lnTo>
                <a:lnTo>
                  <a:pt x="6294071" y="1505403"/>
                </a:lnTo>
                <a:close/>
                <a:moveTo>
                  <a:pt x="6315537" y="1422140"/>
                </a:moveTo>
                <a:lnTo>
                  <a:pt x="6315202" y="1425161"/>
                </a:lnTo>
                <a:cubicBezTo>
                  <a:pt x="6313639" y="1434674"/>
                  <a:pt x="6317109" y="1440156"/>
                  <a:pt x="6325614" y="1441609"/>
                </a:cubicBezTo>
                <a:close/>
                <a:moveTo>
                  <a:pt x="6427650" y="1348926"/>
                </a:moveTo>
                <a:lnTo>
                  <a:pt x="6417581" y="1356986"/>
                </a:lnTo>
                <a:cubicBezTo>
                  <a:pt x="6419064" y="1358553"/>
                  <a:pt x="6420212" y="1359700"/>
                  <a:pt x="6421023" y="1360426"/>
                </a:cubicBezTo>
                <a:cubicBezTo>
                  <a:pt x="6421834" y="1361154"/>
                  <a:pt x="6421471" y="1362134"/>
                  <a:pt x="6419932" y="1363365"/>
                </a:cubicBezTo>
                <a:cubicBezTo>
                  <a:pt x="6419094" y="1366330"/>
                  <a:pt x="6416744" y="1369130"/>
                  <a:pt x="6412884" y="1371759"/>
                </a:cubicBezTo>
                <a:lnTo>
                  <a:pt x="6396772" y="1379150"/>
                </a:lnTo>
                <a:lnTo>
                  <a:pt x="6391399" y="1372436"/>
                </a:lnTo>
                <a:cubicBezTo>
                  <a:pt x="6386868" y="1381110"/>
                  <a:pt x="6384184" y="1386930"/>
                  <a:pt x="6383346" y="1389895"/>
                </a:cubicBezTo>
                <a:cubicBezTo>
                  <a:pt x="6375822" y="1397982"/>
                  <a:pt x="6368298" y="1406069"/>
                  <a:pt x="6360774" y="1414155"/>
                </a:cubicBezTo>
                <a:cubicBezTo>
                  <a:pt x="6353250" y="1422242"/>
                  <a:pt x="6348581" y="1432175"/>
                  <a:pt x="6346765" y="1443954"/>
                </a:cubicBezTo>
                <a:lnTo>
                  <a:pt x="6331664" y="1469808"/>
                </a:lnTo>
                <a:cubicBezTo>
                  <a:pt x="6326964" y="1472537"/>
                  <a:pt x="6323860" y="1476398"/>
                  <a:pt x="6322349" y="1481392"/>
                </a:cubicBezTo>
                <a:cubicBezTo>
                  <a:pt x="6320840" y="1486386"/>
                  <a:pt x="6319918" y="1491254"/>
                  <a:pt x="6319584" y="1495996"/>
                </a:cubicBezTo>
                <a:cubicBezTo>
                  <a:pt x="6316565" y="1509427"/>
                  <a:pt x="6309014" y="1522353"/>
                  <a:pt x="6296932" y="1534777"/>
                </a:cubicBezTo>
                <a:cubicBezTo>
                  <a:pt x="6284849" y="1547202"/>
                  <a:pt x="6277298" y="1560129"/>
                  <a:pt x="6274280" y="1573558"/>
                </a:cubicBezTo>
                <a:lnTo>
                  <a:pt x="6261189" y="1581283"/>
                </a:lnTo>
                <a:cubicBezTo>
                  <a:pt x="6258820" y="1587137"/>
                  <a:pt x="6255505" y="1592887"/>
                  <a:pt x="6251247" y="1598533"/>
                </a:cubicBezTo>
                <a:cubicBezTo>
                  <a:pt x="6246989" y="1604178"/>
                  <a:pt x="6242919" y="1609845"/>
                  <a:pt x="6239039" y="1615532"/>
                </a:cubicBezTo>
                <a:lnTo>
                  <a:pt x="6236694" y="1636682"/>
                </a:lnTo>
                <a:cubicBezTo>
                  <a:pt x="6248143" y="1634001"/>
                  <a:pt x="6258730" y="1627018"/>
                  <a:pt x="6268457" y="1615735"/>
                </a:cubicBezTo>
                <a:cubicBezTo>
                  <a:pt x="6278183" y="1604451"/>
                  <a:pt x="6283818" y="1593860"/>
                  <a:pt x="6285361" y="1583963"/>
                </a:cubicBezTo>
                <a:cubicBezTo>
                  <a:pt x="6288495" y="1584438"/>
                  <a:pt x="6291293" y="1584494"/>
                  <a:pt x="6293754" y="1584129"/>
                </a:cubicBezTo>
                <a:cubicBezTo>
                  <a:pt x="6296216" y="1583765"/>
                  <a:pt x="6297671" y="1582141"/>
                  <a:pt x="6298117" y="1579260"/>
                </a:cubicBezTo>
                <a:cubicBezTo>
                  <a:pt x="6298263" y="1574497"/>
                  <a:pt x="6298723" y="1570342"/>
                  <a:pt x="6299499" y="1566796"/>
                </a:cubicBezTo>
                <a:cubicBezTo>
                  <a:pt x="6300274" y="1563250"/>
                  <a:pt x="6303505" y="1561697"/>
                  <a:pt x="6309191" y="1562136"/>
                </a:cubicBezTo>
                <a:lnTo>
                  <a:pt x="6356171" y="1469467"/>
                </a:lnTo>
                <a:cubicBezTo>
                  <a:pt x="6365739" y="1470528"/>
                  <a:pt x="6371110" y="1468064"/>
                  <a:pt x="6372284" y="1462077"/>
                </a:cubicBezTo>
                <a:cubicBezTo>
                  <a:pt x="6372688" y="1456132"/>
                  <a:pt x="6373638" y="1452158"/>
                  <a:pt x="6375135" y="1450158"/>
                </a:cubicBezTo>
                <a:cubicBezTo>
                  <a:pt x="6376630" y="1448157"/>
                  <a:pt x="6380267" y="1447542"/>
                  <a:pt x="6386045" y="1448309"/>
                </a:cubicBezTo>
                <a:lnTo>
                  <a:pt x="6404502" y="1419769"/>
                </a:lnTo>
                <a:cubicBezTo>
                  <a:pt x="6405040" y="1414922"/>
                  <a:pt x="6406647" y="1407326"/>
                  <a:pt x="6409323" y="1396981"/>
                </a:cubicBezTo>
                <a:cubicBezTo>
                  <a:pt x="6411999" y="1386635"/>
                  <a:pt x="6415536" y="1375430"/>
                  <a:pt x="6419932" y="1363365"/>
                </a:cubicBezTo>
                <a:cubicBezTo>
                  <a:pt x="6424183" y="1357209"/>
                  <a:pt x="6426757" y="1352397"/>
                  <a:pt x="6427650" y="1348926"/>
                </a:cubicBezTo>
                <a:close/>
                <a:moveTo>
                  <a:pt x="6432005" y="1309647"/>
                </a:moveTo>
                <a:lnTo>
                  <a:pt x="6430308" y="1311977"/>
                </a:lnTo>
                <a:lnTo>
                  <a:pt x="6438049" y="1310317"/>
                </a:lnTo>
                <a:close/>
                <a:moveTo>
                  <a:pt x="6463896" y="1297890"/>
                </a:moveTo>
                <a:cubicBezTo>
                  <a:pt x="6460394" y="1303618"/>
                  <a:pt x="6457080" y="1309368"/>
                  <a:pt x="6453955" y="1315139"/>
                </a:cubicBezTo>
                <a:cubicBezTo>
                  <a:pt x="6450830" y="1320911"/>
                  <a:pt x="6446761" y="1326576"/>
                  <a:pt x="6441747" y="1332139"/>
                </a:cubicBezTo>
                <a:cubicBezTo>
                  <a:pt x="6447790" y="1332808"/>
                  <a:pt x="6453498" y="1336500"/>
                  <a:pt x="6458871" y="1343213"/>
                </a:cubicBezTo>
                <a:lnTo>
                  <a:pt x="6471286" y="1314001"/>
                </a:lnTo>
                <a:cubicBezTo>
                  <a:pt x="6473167" y="1312553"/>
                  <a:pt x="6475279" y="1310750"/>
                  <a:pt x="6477621" y="1308586"/>
                </a:cubicBezTo>
                <a:cubicBezTo>
                  <a:pt x="6479964" y="1306425"/>
                  <a:pt x="6481321" y="1304538"/>
                  <a:pt x="6481691" y="1302921"/>
                </a:cubicBezTo>
                <a:cubicBezTo>
                  <a:pt x="6481620" y="1300108"/>
                  <a:pt x="6479494" y="1298598"/>
                  <a:pt x="6475310" y="1298391"/>
                </a:cubicBezTo>
                <a:cubicBezTo>
                  <a:pt x="6471128" y="1298180"/>
                  <a:pt x="6467323" y="1298015"/>
                  <a:pt x="6463896" y="1297890"/>
                </a:cubicBezTo>
                <a:close/>
                <a:moveTo>
                  <a:pt x="4704729" y="1260608"/>
                </a:moveTo>
                <a:lnTo>
                  <a:pt x="4668142" y="1287138"/>
                </a:lnTo>
                <a:cubicBezTo>
                  <a:pt x="4657877" y="1295812"/>
                  <a:pt x="4653235" y="1305494"/>
                  <a:pt x="4654217" y="1316181"/>
                </a:cubicBezTo>
                <a:cubicBezTo>
                  <a:pt x="4655198" y="1326867"/>
                  <a:pt x="4653913" y="1333861"/>
                  <a:pt x="4650361" y="1337163"/>
                </a:cubicBezTo>
                <a:lnTo>
                  <a:pt x="4671846" y="1336487"/>
                </a:lnTo>
                <a:lnTo>
                  <a:pt x="4674868" y="1336822"/>
                </a:lnTo>
                <a:lnTo>
                  <a:pt x="4675197" y="1306272"/>
                </a:lnTo>
                <a:lnTo>
                  <a:pt x="4704736" y="1288136"/>
                </a:lnTo>
                <a:lnTo>
                  <a:pt x="4716481" y="1264968"/>
                </a:lnTo>
                <a:close/>
                <a:moveTo>
                  <a:pt x="6485363" y="1214625"/>
                </a:moveTo>
                <a:lnTo>
                  <a:pt x="6472606" y="1219328"/>
                </a:lnTo>
                <a:cubicBezTo>
                  <a:pt x="6470818" y="1230855"/>
                  <a:pt x="6467688" y="1240704"/>
                  <a:pt x="6463213" y="1248874"/>
                </a:cubicBezTo>
                <a:cubicBezTo>
                  <a:pt x="6468227" y="1243314"/>
                  <a:pt x="6472296" y="1237648"/>
                  <a:pt x="6475421" y="1231875"/>
                </a:cubicBezTo>
                <a:cubicBezTo>
                  <a:pt x="6478546" y="1226105"/>
                  <a:pt x="6481860" y="1220355"/>
                  <a:pt x="6485363" y="1214625"/>
                </a:cubicBezTo>
                <a:close/>
                <a:moveTo>
                  <a:pt x="6509864" y="1186757"/>
                </a:moveTo>
                <a:cubicBezTo>
                  <a:pt x="6508746" y="1192240"/>
                  <a:pt x="6509306" y="1196380"/>
                  <a:pt x="6511545" y="1199178"/>
                </a:cubicBezTo>
                <a:lnTo>
                  <a:pt x="6517588" y="1199848"/>
                </a:lnTo>
                <a:cubicBezTo>
                  <a:pt x="6520162" y="1199623"/>
                  <a:pt x="6521393" y="1197720"/>
                  <a:pt x="6521280" y="1194139"/>
                </a:cubicBezTo>
                <a:cubicBezTo>
                  <a:pt x="6521601" y="1191243"/>
                  <a:pt x="6521041" y="1189396"/>
                  <a:pt x="6519600" y="1188600"/>
                </a:cubicBezTo>
                <a:cubicBezTo>
                  <a:pt x="6518159" y="1187803"/>
                  <a:pt x="6515921" y="1187299"/>
                  <a:pt x="6512885" y="1187092"/>
                </a:cubicBezTo>
                <a:close/>
                <a:moveTo>
                  <a:pt x="6542076" y="1116918"/>
                </a:moveTo>
                <a:lnTo>
                  <a:pt x="6539731" y="1138068"/>
                </a:lnTo>
                <a:cubicBezTo>
                  <a:pt x="6536584" y="1137720"/>
                  <a:pt x="6533730" y="1138170"/>
                  <a:pt x="6531171" y="1139414"/>
                </a:cubicBezTo>
                <a:cubicBezTo>
                  <a:pt x="6528611" y="1140660"/>
                  <a:pt x="6527101" y="1142786"/>
                  <a:pt x="6526640" y="1145795"/>
                </a:cubicBezTo>
                <a:cubicBezTo>
                  <a:pt x="6526277" y="1149067"/>
                  <a:pt x="6526670" y="1152425"/>
                  <a:pt x="6527817" y="1155866"/>
                </a:cubicBezTo>
                <a:cubicBezTo>
                  <a:pt x="6528965" y="1159306"/>
                  <a:pt x="6531036" y="1161321"/>
                  <a:pt x="6534029" y="1161907"/>
                </a:cubicBezTo>
                <a:cubicBezTo>
                  <a:pt x="6535505" y="1161815"/>
                  <a:pt x="6536499" y="1160906"/>
                  <a:pt x="6537008" y="1159178"/>
                </a:cubicBezTo>
                <a:cubicBezTo>
                  <a:pt x="6537518" y="1157452"/>
                  <a:pt x="6537756" y="1156458"/>
                  <a:pt x="6537721" y="1156199"/>
                </a:cubicBezTo>
                <a:lnTo>
                  <a:pt x="6555845" y="1130680"/>
                </a:lnTo>
                <a:close/>
                <a:moveTo>
                  <a:pt x="6558517" y="1078979"/>
                </a:moveTo>
                <a:lnTo>
                  <a:pt x="6557512" y="1088043"/>
                </a:lnTo>
                <a:lnTo>
                  <a:pt x="6543751" y="1101812"/>
                </a:lnTo>
                <a:lnTo>
                  <a:pt x="6543081" y="1107855"/>
                </a:lnTo>
                <a:lnTo>
                  <a:pt x="6559530" y="1097443"/>
                </a:lnTo>
                <a:lnTo>
                  <a:pt x="6560534" y="1088378"/>
                </a:lnTo>
                <a:cubicBezTo>
                  <a:pt x="6560639" y="1088007"/>
                  <a:pt x="6560680" y="1086483"/>
                  <a:pt x="6560659" y="1083804"/>
                </a:cubicBezTo>
                <a:cubicBezTo>
                  <a:pt x="6560638" y="1081125"/>
                  <a:pt x="6559923" y="1079517"/>
                  <a:pt x="6558517" y="1078979"/>
                </a:cubicBezTo>
                <a:close/>
                <a:moveTo>
                  <a:pt x="4164399" y="1033092"/>
                </a:moveTo>
                <a:lnTo>
                  <a:pt x="4127812" y="1059622"/>
                </a:lnTo>
                <a:cubicBezTo>
                  <a:pt x="4117547" y="1068297"/>
                  <a:pt x="4112905" y="1077978"/>
                  <a:pt x="4113887" y="1088666"/>
                </a:cubicBezTo>
                <a:cubicBezTo>
                  <a:pt x="4114868" y="1099352"/>
                  <a:pt x="4113583" y="1106346"/>
                  <a:pt x="4110031" y="1109649"/>
                </a:cubicBezTo>
                <a:lnTo>
                  <a:pt x="4131516" y="1108972"/>
                </a:lnTo>
                <a:lnTo>
                  <a:pt x="4134538" y="1109307"/>
                </a:lnTo>
                <a:lnTo>
                  <a:pt x="4134867" y="1078757"/>
                </a:lnTo>
                <a:lnTo>
                  <a:pt x="4164406" y="1060621"/>
                </a:lnTo>
                <a:lnTo>
                  <a:pt x="4176151" y="1037453"/>
                </a:lnTo>
                <a:close/>
                <a:moveTo>
                  <a:pt x="5599097" y="786973"/>
                </a:moveTo>
                <a:lnTo>
                  <a:pt x="5562510" y="813503"/>
                </a:lnTo>
                <a:cubicBezTo>
                  <a:pt x="5552244" y="822176"/>
                  <a:pt x="5547603" y="831858"/>
                  <a:pt x="5548585" y="842545"/>
                </a:cubicBezTo>
                <a:cubicBezTo>
                  <a:pt x="5549566" y="853232"/>
                  <a:pt x="5548281" y="860226"/>
                  <a:pt x="5544729" y="863528"/>
                </a:cubicBezTo>
                <a:lnTo>
                  <a:pt x="5566215" y="862852"/>
                </a:lnTo>
                <a:lnTo>
                  <a:pt x="5569236" y="863188"/>
                </a:lnTo>
                <a:lnTo>
                  <a:pt x="5569565" y="832636"/>
                </a:lnTo>
                <a:lnTo>
                  <a:pt x="5599104" y="814501"/>
                </a:lnTo>
                <a:lnTo>
                  <a:pt x="5610849" y="791333"/>
                </a:lnTo>
                <a:close/>
                <a:moveTo>
                  <a:pt x="6422424" y="540854"/>
                </a:moveTo>
                <a:lnTo>
                  <a:pt x="6385838" y="567383"/>
                </a:lnTo>
                <a:cubicBezTo>
                  <a:pt x="6375573" y="576059"/>
                  <a:pt x="6370930" y="585740"/>
                  <a:pt x="6371913" y="596427"/>
                </a:cubicBezTo>
                <a:cubicBezTo>
                  <a:pt x="6372894" y="607114"/>
                  <a:pt x="6371608" y="614108"/>
                  <a:pt x="6368057" y="617410"/>
                </a:cubicBezTo>
                <a:lnTo>
                  <a:pt x="6389542" y="616734"/>
                </a:lnTo>
                <a:lnTo>
                  <a:pt x="6392564" y="617069"/>
                </a:lnTo>
                <a:lnTo>
                  <a:pt x="6392893" y="586517"/>
                </a:lnTo>
                <a:lnTo>
                  <a:pt x="6422432" y="568383"/>
                </a:lnTo>
                <a:lnTo>
                  <a:pt x="6434176" y="545215"/>
                </a:lnTo>
                <a:close/>
                <a:moveTo>
                  <a:pt x="6571063" y="269"/>
                </a:moveTo>
                <a:cubicBezTo>
                  <a:pt x="6575981" y="-397"/>
                  <a:pt x="6579995" y="176"/>
                  <a:pt x="6583108" y="1987"/>
                </a:cubicBezTo>
                <a:cubicBezTo>
                  <a:pt x="6583802" y="9519"/>
                  <a:pt x="6576713" y="25173"/>
                  <a:pt x="6561843" y="48950"/>
                </a:cubicBezTo>
                <a:cubicBezTo>
                  <a:pt x="6546972" y="72727"/>
                  <a:pt x="6535268" y="88634"/>
                  <a:pt x="6526730" y="96672"/>
                </a:cubicBezTo>
                <a:lnTo>
                  <a:pt x="6529751" y="97007"/>
                </a:lnTo>
                <a:cubicBezTo>
                  <a:pt x="6533731" y="101911"/>
                  <a:pt x="6535677" y="106203"/>
                  <a:pt x="6535587" y="109890"/>
                </a:cubicBezTo>
                <a:cubicBezTo>
                  <a:pt x="6535496" y="113575"/>
                  <a:pt x="6533665" y="117451"/>
                  <a:pt x="6530092" y="121516"/>
                </a:cubicBezTo>
                <a:cubicBezTo>
                  <a:pt x="6523775" y="144010"/>
                  <a:pt x="6514353" y="166924"/>
                  <a:pt x="6501824" y="190260"/>
                </a:cubicBezTo>
                <a:cubicBezTo>
                  <a:pt x="6489296" y="213595"/>
                  <a:pt x="6478363" y="236343"/>
                  <a:pt x="6469024" y="258504"/>
                </a:cubicBezTo>
                <a:cubicBezTo>
                  <a:pt x="6471389" y="263034"/>
                  <a:pt x="6471445" y="265972"/>
                  <a:pt x="6469194" y="267315"/>
                </a:cubicBezTo>
                <a:cubicBezTo>
                  <a:pt x="6466942" y="268658"/>
                  <a:pt x="6463306" y="270421"/>
                  <a:pt x="6458284" y="272606"/>
                </a:cubicBezTo>
                <a:cubicBezTo>
                  <a:pt x="6457683" y="275725"/>
                  <a:pt x="6457125" y="278467"/>
                  <a:pt x="6456608" y="280830"/>
                </a:cubicBezTo>
                <a:cubicBezTo>
                  <a:pt x="6456090" y="283195"/>
                  <a:pt x="6457210" y="284594"/>
                  <a:pt x="6459966" y="285026"/>
                </a:cubicBezTo>
                <a:cubicBezTo>
                  <a:pt x="6457211" y="289755"/>
                  <a:pt x="6453407" y="295324"/>
                  <a:pt x="6448555" y="301731"/>
                </a:cubicBezTo>
                <a:cubicBezTo>
                  <a:pt x="6443703" y="308140"/>
                  <a:pt x="6442249" y="313203"/>
                  <a:pt x="6444194" y="316924"/>
                </a:cubicBezTo>
                <a:lnTo>
                  <a:pt x="6464334" y="300804"/>
                </a:lnTo>
                <a:cubicBezTo>
                  <a:pt x="6467816" y="298131"/>
                  <a:pt x="6470165" y="295333"/>
                  <a:pt x="6471382" y="292409"/>
                </a:cubicBezTo>
                <a:cubicBezTo>
                  <a:pt x="6472598" y="289486"/>
                  <a:pt x="6471925" y="286352"/>
                  <a:pt x="6469365" y="283011"/>
                </a:cubicBezTo>
                <a:cubicBezTo>
                  <a:pt x="6472931" y="280155"/>
                  <a:pt x="6476791" y="276379"/>
                  <a:pt x="6480945" y="271677"/>
                </a:cubicBezTo>
                <a:cubicBezTo>
                  <a:pt x="6485098" y="266977"/>
                  <a:pt x="6488286" y="262360"/>
                  <a:pt x="6490509" y="257827"/>
                </a:cubicBezTo>
                <a:lnTo>
                  <a:pt x="6520712" y="206119"/>
                </a:lnTo>
                <a:lnTo>
                  <a:pt x="6540516" y="193020"/>
                </a:lnTo>
                <a:cubicBezTo>
                  <a:pt x="6544139" y="190236"/>
                  <a:pt x="6547047" y="186991"/>
                  <a:pt x="6549242" y="183282"/>
                </a:cubicBezTo>
                <a:cubicBezTo>
                  <a:pt x="6551439" y="179576"/>
                  <a:pt x="6551325" y="175995"/>
                  <a:pt x="6548904" y="172540"/>
                </a:cubicBezTo>
                <a:lnTo>
                  <a:pt x="6563670" y="149707"/>
                </a:lnTo>
                <a:cubicBezTo>
                  <a:pt x="6563276" y="139469"/>
                  <a:pt x="6567248" y="131243"/>
                  <a:pt x="6575583" y="125028"/>
                </a:cubicBezTo>
                <a:cubicBezTo>
                  <a:pt x="6583919" y="118816"/>
                  <a:pt x="6587889" y="110591"/>
                  <a:pt x="6587495" y="100351"/>
                </a:cubicBezTo>
                <a:lnTo>
                  <a:pt x="6630461" y="71469"/>
                </a:lnTo>
                <a:cubicBezTo>
                  <a:pt x="6637079" y="80741"/>
                  <a:pt x="6640214" y="86952"/>
                  <a:pt x="6639865" y="90100"/>
                </a:cubicBezTo>
                <a:cubicBezTo>
                  <a:pt x="6639516" y="93246"/>
                  <a:pt x="6635265" y="97108"/>
                  <a:pt x="6627111" y="101685"/>
                </a:cubicBezTo>
                <a:cubicBezTo>
                  <a:pt x="6631896" y="110817"/>
                  <a:pt x="6631058" y="117225"/>
                  <a:pt x="6624597" y="120905"/>
                </a:cubicBezTo>
                <a:cubicBezTo>
                  <a:pt x="6618135" y="124586"/>
                  <a:pt x="6616626" y="130152"/>
                  <a:pt x="6620069" y="137608"/>
                </a:cubicBezTo>
                <a:cubicBezTo>
                  <a:pt x="6613845" y="144884"/>
                  <a:pt x="6606491" y="157195"/>
                  <a:pt x="6598004" y="174542"/>
                </a:cubicBezTo>
                <a:cubicBezTo>
                  <a:pt x="6589517" y="191889"/>
                  <a:pt x="6586022" y="203864"/>
                  <a:pt x="6587521" y="210466"/>
                </a:cubicBezTo>
                <a:lnTo>
                  <a:pt x="6556984" y="265196"/>
                </a:lnTo>
                <a:cubicBezTo>
                  <a:pt x="6562427" y="273573"/>
                  <a:pt x="6564807" y="281994"/>
                  <a:pt x="6564124" y="290457"/>
                </a:cubicBezTo>
                <a:cubicBezTo>
                  <a:pt x="6563440" y="298920"/>
                  <a:pt x="6558267" y="306504"/>
                  <a:pt x="6548602" y="313206"/>
                </a:cubicBezTo>
                <a:cubicBezTo>
                  <a:pt x="6544198" y="325335"/>
                  <a:pt x="6538242" y="337674"/>
                  <a:pt x="6530733" y="350224"/>
                </a:cubicBezTo>
                <a:cubicBezTo>
                  <a:pt x="6523225" y="362773"/>
                  <a:pt x="6514414" y="373267"/>
                  <a:pt x="6504303" y="381704"/>
                </a:cubicBezTo>
                <a:lnTo>
                  <a:pt x="6510688" y="406881"/>
                </a:lnTo>
                <a:lnTo>
                  <a:pt x="6487862" y="419644"/>
                </a:lnTo>
                <a:lnTo>
                  <a:pt x="6484177" y="452880"/>
                </a:lnTo>
                <a:cubicBezTo>
                  <a:pt x="6479528" y="458609"/>
                  <a:pt x="6476241" y="464108"/>
                  <a:pt x="6474319" y="469376"/>
                </a:cubicBezTo>
                <a:cubicBezTo>
                  <a:pt x="6472397" y="474643"/>
                  <a:pt x="6468522" y="478546"/>
                  <a:pt x="6462697" y="481086"/>
                </a:cubicBezTo>
                <a:cubicBezTo>
                  <a:pt x="6460929" y="484395"/>
                  <a:pt x="6460188" y="488773"/>
                  <a:pt x="6460476" y="494221"/>
                </a:cubicBezTo>
                <a:cubicBezTo>
                  <a:pt x="6460764" y="499670"/>
                  <a:pt x="6461619" y="503461"/>
                  <a:pt x="6463038" y="505593"/>
                </a:cubicBezTo>
                <a:cubicBezTo>
                  <a:pt x="6464424" y="508615"/>
                  <a:pt x="6466187" y="509958"/>
                  <a:pt x="6468327" y="509621"/>
                </a:cubicBezTo>
                <a:cubicBezTo>
                  <a:pt x="6470468" y="509285"/>
                  <a:pt x="6471725" y="508278"/>
                  <a:pt x="6472104" y="506598"/>
                </a:cubicBezTo>
                <a:cubicBezTo>
                  <a:pt x="6466940" y="496849"/>
                  <a:pt x="6468784" y="489406"/>
                  <a:pt x="6477638" y="484271"/>
                </a:cubicBezTo>
                <a:cubicBezTo>
                  <a:pt x="6486491" y="479136"/>
                  <a:pt x="6494043" y="475386"/>
                  <a:pt x="6500296" y="473019"/>
                </a:cubicBezTo>
                <a:lnTo>
                  <a:pt x="6505321" y="427697"/>
                </a:lnTo>
                <a:lnTo>
                  <a:pt x="6508342" y="428032"/>
                </a:lnTo>
                <a:cubicBezTo>
                  <a:pt x="6510391" y="425072"/>
                  <a:pt x="6511915" y="421672"/>
                  <a:pt x="6512914" y="417834"/>
                </a:cubicBezTo>
                <a:cubicBezTo>
                  <a:pt x="6513913" y="413993"/>
                  <a:pt x="6513171" y="410342"/>
                  <a:pt x="6510688" y="406881"/>
                </a:cubicBezTo>
                <a:cubicBezTo>
                  <a:pt x="6519995" y="399948"/>
                  <a:pt x="6527477" y="392238"/>
                  <a:pt x="6533133" y="383752"/>
                </a:cubicBezTo>
                <a:cubicBezTo>
                  <a:pt x="6538789" y="375268"/>
                  <a:pt x="6546188" y="368313"/>
                  <a:pt x="6555328" y="362891"/>
                </a:cubicBezTo>
                <a:cubicBezTo>
                  <a:pt x="6546464" y="352032"/>
                  <a:pt x="6544461" y="344799"/>
                  <a:pt x="6549322" y="341196"/>
                </a:cubicBezTo>
                <a:cubicBezTo>
                  <a:pt x="6554182" y="337593"/>
                  <a:pt x="6562672" y="332289"/>
                  <a:pt x="6574791" y="325286"/>
                </a:cubicBezTo>
                <a:cubicBezTo>
                  <a:pt x="6582553" y="317925"/>
                  <a:pt x="6589347" y="303769"/>
                  <a:pt x="6595176" y="282813"/>
                </a:cubicBezTo>
                <a:cubicBezTo>
                  <a:pt x="6601004" y="261856"/>
                  <a:pt x="6608638" y="247028"/>
                  <a:pt x="6618078" y="238324"/>
                </a:cubicBezTo>
                <a:cubicBezTo>
                  <a:pt x="6621316" y="237281"/>
                  <a:pt x="6624240" y="237350"/>
                  <a:pt x="6626849" y="238532"/>
                </a:cubicBezTo>
                <a:cubicBezTo>
                  <a:pt x="6629458" y="239715"/>
                  <a:pt x="6631459" y="241209"/>
                  <a:pt x="6632850" y="243022"/>
                </a:cubicBezTo>
                <a:cubicBezTo>
                  <a:pt x="6638791" y="252092"/>
                  <a:pt x="6639087" y="262064"/>
                  <a:pt x="6633739" y="272941"/>
                </a:cubicBezTo>
                <a:cubicBezTo>
                  <a:pt x="6628392" y="283819"/>
                  <a:pt x="6622056" y="291528"/>
                  <a:pt x="6614735" y="296069"/>
                </a:cubicBezTo>
                <a:cubicBezTo>
                  <a:pt x="6605402" y="314724"/>
                  <a:pt x="6597307" y="332561"/>
                  <a:pt x="6590450" y="349580"/>
                </a:cubicBezTo>
                <a:cubicBezTo>
                  <a:pt x="6583593" y="366597"/>
                  <a:pt x="6575580" y="383680"/>
                  <a:pt x="6566416" y="400824"/>
                </a:cubicBezTo>
                <a:cubicBezTo>
                  <a:pt x="6568864" y="404028"/>
                  <a:pt x="6569089" y="406602"/>
                  <a:pt x="6567089" y="408545"/>
                </a:cubicBezTo>
                <a:cubicBezTo>
                  <a:pt x="6565089" y="410492"/>
                  <a:pt x="6562291" y="412730"/>
                  <a:pt x="6558697" y="415262"/>
                </a:cubicBezTo>
                <a:cubicBezTo>
                  <a:pt x="6555460" y="418025"/>
                  <a:pt x="6554131" y="420810"/>
                  <a:pt x="6554713" y="423615"/>
                </a:cubicBezTo>
                <a:cubicBezTo>
                  <a:pt x="6555294" y="426419"/>
                  <a:pt x="6557071" y="428782"/>
                  <a:pt x="6560044" y="430706"/>
                </a:cubicBezTo>
                <a:cubicBezTo>
                  <a:pt x="6554806" y="434841"/>
                  <a:pt x="6550094" y="439415"/>
                  <a:pt x="6545905" y="444430"/>
                </a:cubicBezTo>
                <a:cubicBezTo>
                  <a:pt x="6541717" y="449446"/>
                  <a:pt x="6539270" y="454274"/>
                  <a:pt x="6538565" y="458912"/>
                </a:cubicBezTo>
                <a:lnTo>
                  <a:pt x="6524133" y="478722"/>
                </a:lnTo>
                <a:cubicBezTo>
                  <a:pt x="6527856" y="485379"/>
                  <a:pt x="6528976" y="491366"/>
                  <a:pt x="6527495" y="496682"/>
                </a:cubicBezTo>
                <a:cubicBezTo>
                  <a:pt x="6526013" y="501998"/>
                  <a:pt x="6522769" y="505971"/>
                  <a:pt x="6517761" y="508602"/>
                </a:cubicBezTo>
                <a:cubicBezTo>
                  <a:pt x="6528106" y="508984"/>
                  <a:pt x="6541661" y="509722"/>
                  <a:pt x="6558426" y="510816"/>
                </a:cubicBezTo>
                <a:cubicBezTo>
                  <a:pt x="6575191" y="511911"/>
                  <a:pt x="6587488" y="517097"/>
                  <a:pt x="6595317" y="526377"/>
                </a:cubicBezTo>
                <a:cubicBezTo>
                  <a:pt x="6599144" y="533238"/>
                  <a:pt x="6600726" y="539657"/>
                  <a:pt x="6600063" y="545637"/>
                </a:cubicBezTo>
                <a:cubicBezTo>
                  <a:pt x="6599400" y="551618"/>
                  <a:pt x="6596701" y="555270"/>
                  <a:pt x="6591967" y="556591"/>
                </a:cubicBezTo>
                <a:cubicBezTo>
                  <a:pt x="6591457" y="558321"/>
                  <a:pt x="6590296" y="560740"/>
                  <a:pt x="6588485" y="563852"/>
                </a:cubicBezTo>
                <a:cubicBezTo>
                  <a:pt x="6586674" y="566966"/>
                  <a:pt x="6586269" y="569470"/>
                  <a:pt x="6587270" y="571366"/>
                </a:cubicBezTo>
                <a:lnTo>
                  <a:pt x="6597004" y="566328"/>
                </a:lnTo>
                <a:lnTo>
                  <a:pt x="6639635" y="540466"/>
                </a:lnTo>
                <a:lnTo>
                  <a:pt x="6648023" y="519986"/>
                </a:lnTo>
                <a:cubicBezTo>
                  <a:pt x="6645721" y="515461"/>
                  <a:pt x="6645539" y="512510"/>
                  <a:pt x="6647475" y="511131"/>
                </a:cubicBezTo>
                <a:cubicBezTo>
                  <a:pt x="6649412" y="509753"/>
                  <a:pt x="6652168" y="507892"/>
                  <a:pt x="6655741" y="505548"/>
                </a:cubicBezTo>
                <a:cubicBezTo>
                  <a:pt x="6657455" y="502743"/>
                  <a:pt x="6657971" y="500379"/>
                  <a:pt x="6657292" y="498456"/>
                </a:cubicBezTo>
                <a:cubicBezTo>
                  <a:pt x="6656614" y="496532"/>
                  <a:pt x="6655536" y="494756"/>
                  <a:pt x="6654060" y="493126"/>
                </a:cubicBezTo>
                <a:cubicBezTo>
                  <a:pt x="6663906" y="484786"/>
                  <a:pt x="6673080" y="475610"/>
                  <a:pt x="6681583" y="465592"/>
                </a:cubicBezTo>
                <a:cubicBezTo>
                  <a:pt x="6690084" y="455574"/>
                  <a:pt x="6699259" y="446394"/>
                  <a:pt x="6709105" y="438056"/>
                </a:cubicBezTo>
                <a:cubicBezTo>
                  <a:pt x="6713795" y="424494"/>
                  <a:pt x="6721024" y="412169"/>
                  <a:pt x="6730791" y="401080"/>
                </a:cubicBezTo>
                <a:cubicBezTo>
                  <a:pt x="6740560" y="389992"/>
                  <a:pt x="6751902" y="381945"/>
                  <a:pt x="6764819" y="376942"/>
                </a:cubicBezTo>
                <a:lnTo>
                  <a:pt x="6763473" y="361499"/>
                </a:lnTo>
                <a:cubicBezTo>
                  <a:pt x="6762598" y="356751"/>
                  <a:pt x="6763589" y="352400"/>
                  <a:pt x="6766449" y="348447"/>
                </a:cubicBezTo>
                <a:cubicBezTo>
                  <a:pt x="6769309" y="344494"/>
                  <a:pt x="6773240" y="341235"/>
                  <a:pt x="6778239" y="338668"/>
                </a:cubicBezTo>
                <a:cubicBezTo>
                  <a:pt x="6785679" y="326747"/>
                  <a:pt x="6791945" y="325402"/>
                  <a:pt x="6797039" y="334634"/>
                </a:cubicBezTo>
                <a:cubicBezTo>
                  <a:pt x="6802747" y="341192"/>
                  <a:pt x="6806022" y="347291"/>
                  <a:pt x="6806863" y="352929"/>
                </a:cubicBezTo>
                <a:cubicBezTo>
                  <a:pt x="6807704" y="358566"/>
                  <a:pt x="6804096" y="364666"/>
                  <a:pt x="6796040" y="371227"/>
                </a:cubicBezTo>
                <a:cubicBezTo>
                  <a:pt x="6789579" y="376055"/>
                  <a:pt x="6781356" y="384702"/>
                  <a:pt x="6771370" y="397168"/>
                </a:cubicBezTo>
                <a:cubicBezTo>
                  <a:pt x="6761386" y="409634"/>
                  <a:pt x="6758200" y="421132"/>
                  <a:pt x="6761811" y="431665"/>
                </a:cubicBezTo>
                <a:cubicBezTo>
                  <a:pt x="6759099" y="440605"/>
                  <a:pt x="6753367" y="454371"/>
                  <a:pt x="6744615" y="472962"/>
                </a:cubicBezTo>
                <a:cubicBezTo>
                  <a:pt x="6735863" y="491555"/>
                  <a:pt x="6726270" y="505658"/>
                  <a:pt x="6715838" y="515270"/>
                </a:cubicBezTo>
                <a:cubicBezTo>
                  <a:pt x="6719552" y="520270"/>
                  <a:pt x="6720518" y="524200"/>
                  <a:pt x="6718735" y="527061"/>
                </a:cubicBezTo>
                <a:cubicBezTo>
                  <a:pt x="6716953" y="529923"/>
                  <a:pt x="6714309" y="531924"/>
                  <a:pt x="6710805" y="533065"/>
                </a:cubicBezTo>
                <a:cubicBezTo>
                  <a:pt x="6705352" y="538004"/>
                  <a:pt x="6705101" y="546005"/>
                  <a:pt x="6710055" y="557067"/>
                </a:cubicBezTo>
                <a:cubicBezTo>
                  <a:pt x="6715010" y="568131"/>
                  <a:pt x="6718621" y="575797"/>
                  <a:pt x="6720888" y="580063"/>
                </a:cubicBezTo>
                <a:cubicBezTo>
                  <a:pt x="6713078" y="589010"/>
                  <a:pt x="6700087" y="608471"/>
                  <a:pt x="6681916" y="638445"/>
                </a:cubicBezTo>
                <a:cubicBezTo>
                  <a:pt x="6663746" y="668419"/>
                  <a:pt x="6656043" y="688465"/>
                  <a:pt x="6658809" y="698585"/>
                </a:cubicBezTo>
                <a:lnTo>
                  <a:pt x="6632291" y="717057"/>
                </a:lnTo>
                <a:cubicBezTo>
                  <a:pt x="6626704" y="725486"/>
                  <a:pt x="6621348" y="733559"/>
                  <a:pt x="6616224" y="741274"/>
                </a:cubicBezTo>
                <a:cubicBezTo>
                  <a:pt x="6611099" y="748988"/>
                  <a:pt x="6606498" y="757146"/>
                  <a:pt x="6602424" y="765742"/>
                </a:cubicBezTo>
                <a:lnTo>
                  <a:pt x="6604440" y="775143"/>
                </a:lnTo>
                <a:cubicBezTo>
                  <a:pt x="6614308" y="774070"/>
                  <a:pt x="6622434" y="766305"/>
                  <a:pt x="6628815" y="751846"/>
                </a:cubicBezTo>
                <a:cubicBezTo>
                  <a:pt x="6635198" y="737387"/>
                  <a:pt x="6644079" y="729706"/>
                  <a:pt x="6655458" y="728802"/>
                </a:cubicBezTo>
                <a:cubicBezTo>
                  <a:pt x="6661053" y="728912"/>
                  <a:pt x="6668328" y="727678"/>
                  <a:pt x="6677279" y="725104"/>
                </a:cubicBezTo>
                <a:lnTo>
                  <a:pt x="6657134" y="713693"/>
                </a:lnTo>
                <a:lnTo>
                  <a:pt x="6666868" y="708655"/>
                </a:lnTo>
                <a:cubicBezTo>
                  <a:pt x="6671644" y="706382"/>
                  <a:pt x="6675604" y="706311"/>
                  <a:pt x="6678744" y="708442"/>
                </a:cubicBezTo>
                <a:cubicBezTo>
                  <a:pt x="6681885" y="710575"/>
                  <a:pt x="6684753" y="713442"/>
                  <a:pt x="6687348" y="717043"/>
                </a:cubicBezTo>
                <a:cubicBezTo>
                  <a:pt x="6690984" y="712985"/>
                  <a:pt x="6694201" y="709264"/>
                  <a:pt x="6696997" y="705878"/>
                </a:cubicBezTo>
                <a:cubicBezTo>
                  <a:pt x="6699794" y="702493"/>
                  <a:pt x="6701500" y="698603"/>
                  <a:pt x="6702115" y="694212"/>
                </a:cubicBezTo>
                <a:cubicBezTo>
                  <a:pt x="6705311" y="691253"/>
                  <a:pt x="6707730" y="686677"/>
                  <a:pt x="6709372" y="680487"/>
                </a:cubicBezTo>
                <a:cubicBezTo>
                  <a:pt x="6711014" y="674297"/>
                  <a:pt x="6712845" y="668128"/>
                  <a:pt x="6714865" y="661978"/>
                </a:cubicBezTo>
                <a:cubicBezTo>
                  <a:pt x="6705352" y="660413"/>
                  <a:pt x="6697853" y="654486"/>
                  <a:pt x="6692367" y="644192"/>
                </a:cubicBezTo>
                <a:cubicBezTo>
                  <a:pt x="6702605" y="639210"/>
                  <a:pt x="6708646" y="630703"/>
                  <a:pt x="6710490" y="618671"/>
                </a:cubicBezTo>
                <a:lnTo>
                  <a:pt x="6740035" y="628065"/>
                </a:lnTo>
                <a:cubicBezTo>
                  <a:pt x="6735316" y="632130"/>
                  <a:pt x="6731917" y="636342"/>
                  <a:pt x="6729841" y="640699"/>
                </a:cubicBezTo>
                <a:cubicBezTo>
                  <a:pt x="6727765" y="645058"/>
                  <a:pt x="6725122" y="649352"/>
                  <a:pt x="6721913" y="653585"/>
                </a:cubicBezTo>
                <a:lnTo>
                  <a:pt x="6732994" y="663989"/>
                </a:lnTo>
                <a:cubicBezTo>
                  <a:pt x="6739037" y="664659"/>
                  <a:pt x="6741723" y="668016"/>
                  <a:pt x="6741053" y="674060"/>
                </a:cubicBezTo>
                <a:cubicBezTo>
                  <a:pt x="6740125" y="680137"/>
                  <a:pt x="6737706" y="685859"/>
                  <a:pt x="6733797" y="691225"/>
                </a:cubicBezTo>
                <a:cubicBezTo>
                  <a:pt x="6729889" y="696590"/>
                  <a:pt x="6726043" y="701389"/>
                  <a:pt x="6722260" y="705621"/>
                </a:cubicBezTo>
                <a:cubicBezTo>
                  <a:pt x="6726842" y="707403"/>
                  <a:pt x="6731696" y="708451"/>
                  <a:pt x="6736823" y="708765"/>
                </a:cubicBezTo>
                <a:cubicBezTo>
                  <a:pt x="6741950" y="709079"/>
                  <a:pt x="6746049" y="710042"/>
                  <a:pt x="6749120" y="711658"/>
                </a:cubicBezTo>
                <a:cubicBezTo>
                  <a:pt x="6750764" y="716937"/>
                  <a:pt x="6747898" y="723247"/>
                  <a:pt x="6740521" y="730585"/>
                </a:cubicBezTo>
                <a:cubicBezTo>
                  <a:pt x="6733144" y="737924"/>
                  <a:pt x="6726501" y="743815"/>
                  <a:pt x="6720592" y="748258"/>
                </a:cubicBezTo>
                <a:cubicBezTo>
                  <a:pt x="6719768" y="754537"/>
                  <a:pt x="6717895" y="759939"/>
                  <a:pt x="6714973" y="764456"/>
                </a:cubicBezTo>
                <a:cubicBezTo>
                  <a:pt x="6712050" y="768977"/>
                  <a:pt x="6709002" y="771186"/>
                  <a:pt x="6705826" y="771089"/>
                </a:cubicBezTo>
                <a:lnTo>
                  <a:pt x="6688372" y="790566"/>
                </a:lnTo>
                <a:lnTo>
                  <a:pt x="6685357" y="817760"/>
                </a:lnTo>
                <a:lnTo>
                  <a:pt x="6695428" y="809700"/>
                </a:lnTo>
                <a:lnTo>
                  <a:pt x="6710194" y="786868"/>
                </a:lnTo>
                <a:cubicBezTo>
                  <a:pt x="6712166" y="784028"/>
                  <a:pt x="6714431" y="781984"/>
                  <a:pt x="6716990" y="780740"/>
                </a:cubicBezTo>
                <a:cubicBezTo>
                  <a:pt x="6719551" y="779493"/>
                  <a:pt x="6721649" y="778962"/>
                  <a:pt x="6723285" y="779144"/>
                </a:cubicBezTo>
                <a:cubicBezTo>
                  <a:pt x="6722845" y="780814"/>
                  <a:pt x="6721544" y="783347"/>
                  <a:pt x="6719384" y="786740"/>
                </a:cubicBezTo>
                <a:cubicBezTo>
                  <a:pt x="6717224" y="790133"/>
                  <a:pt x="6715839" y="793419"/>
                  <a:pt x="6715232" y="796601"/>
                </a:cubicBezTo>
                <a:cubicBezTo>
                  <a:pt x="6717850" y="805177"/>
                  <a:pt x="6712704" y="814802"/>
                  <a:pt x="6699796" y="825478"/>
                </a:cubicBezTo>
                <a:cubicBezTo>
                  <a:pt x="6686887" y="836153"/>
                  <a:pt x="6681742" y="845780"/>
                  <a:pt x="6684360" y="854353"/>
                </a:cubicBezTo>
                <a:lnTo>
                  <a:pt x="6669928" y="874164"/>
                </a:lnTo>
                <a:cubicBezTo>
                  <a:pt x="6668699" y="880656"/>
                  <a:pt x="6665791" y="888489"/>
                  <a:pt x="6661205" y="897666"/>
                </a:cubicBezTo>
                <a:cubicBezTo>
                  <a:pt x="6668463" y="890825"/>
                  <a:pt x="6675427" y="883185"/>
                  <a:pt x="6682099" y="874749"/>
                </a:cubicBezTo>
                <a:cubicBezTo>
                  <a:pt x="6688769" y="866312"/>
                  <a:pt x="6692879" y="856827"/>
                  <a:pt x="6694429" y="846294"/>
                </a:cubicBezTo>
                <a:lnTo>
                  <a:pt x="6717596" y="858037"/>
                </a:lnTo>
                <a:lnTo>
                  <a:pt x="6707868" y="890605"/>
                </a:lnTo>
                <a:lnTo>
                  <a:pt x="6723312" y="889259"/>
                </a:lnTo>
                <a:lnTo>
                  <a:pt x="6736409" y="909062"/>
                </a:lnTo>
                <a:lnTo>
                  <a:pt x="6716276" y="952711"/>
                </a:lnTo>
                <a:cubicBezTo>
                  <a:pt x="6703318" y="962681"/>
                  <a:pt x="6692060" y="974560"/>
                  <a:pt x="6682502" y="988348"/>
                </a:cubicBezTo>
                <a:cubicBezTo>
                  <a:pt x="6672945" y="1002135"/>
                  <a:pt x="6663282" y="1013426"/>
                  <a:pt x="6653512" y="1022220"/>
                </a:cubicBezTo>
                <a:lnTo>
                  <a:pt x="6647469" y="1021550"/>
                </a:lnTo>
                <a:lnTo>
                  <a:pt x="6646464" y="1030614"/>
                </a:lnTo>
                <a:lnTo>
                  <a:pt x="6624985" y="1058821"/>
                </a:lnTo>
                <a:cubicBezTo>
                  <a:pt x="6622302" y="1071522"/>
                  <a:pt x="6616010" y="1082293"/>
                  <a:pt x="6606109" y="1091137"/>
                </a:cubicBezTo>
                <a:cubicBezTo>
                  <a:pt x="6596207" y="1099980"/>
                  <a:pt x="6589747" y="1112264"/>
                  <a:pt x="6586729" y="1127987"/>
                </a:cubicBezTo>
                <a:cubicBezTo>
                  <a:pt x="6582374" y="1133940"/>
                  <a:pt x="6575647" y="1144028"/>
                  <a:pt x="6566551" y="1158249"/>
                </a:cubicBezTo>
                <a:cubicBezTo>
                  <a:pt x="6557455" y="1172470"/>
                  <a:pt x="6550981" y="1180290"/>
                  <a:pt x="6547127" y="1181711"/>
                </a:cubicBezTo>
                <a:cubicBezTo>
                  <a:pt x="6546570" y="1191335"/>
                  <a:pt x="6544334" y="1202303"/>
                  <a:pt x="6540421" y="1214612"/>
                </a:cubicBezTo>
                <a:lnTo>
                  <a:pt x="6543442" y="1214947"/>
                </a:lnTo>
                <a:cubicBezTo>
                  <a:pt x="6546632" y="1218361"/>
                  <a:pt x="6545290" y="1221271"/>
                  <a:pt x="6539416" y="1223678"/>
                </a:cubicBezTo>
                <a:lnTo>
                  <a:pt x="6533372" y="1223008"/>
                </a:lnTo>
                <a:cubicBezTo>
                  <a:pt x="6528899" y="1231178"/>
                  <a:pt x="6523416" y="1234649"/>
                  <a:pt x="6516925" y="1233418"/>
                </a:cubicBezTo>
                <a:cubicBezTo>
                  <a:pt x="6515262" y="1243813"/>
                  <a:pt x="6512132" y="1253661"/>
                  <a:pt x="6507532" y="1262965"/>
                </a:cubicBezTo>
                <a:cubicBezTo>
                  <a:pt x="6502931" y="1272268"/>
                  <a:pt x="6499800" y="1282115"/>
                  <a:pt x="6498139" y="1292509"/>
                </a:cubicBezTo>
                <a:lnTo>
                  <a:pt x="6513587" y="1318691"/>
                </a:lnTo>
                <a:cubicBezTo>
                  <a:pt x="6517169" y="1318579"/>
                  <a:pt x="6519071" y="1319811"/>
                  <a:pt x="6519296" y="1322384"/>
                </a:cubicBezTo>
                <a:cubicBezTo>
                  <a:pt x="6518814" y="1325580"/>
                  <a:pt x="6517178" y="1328840"/>
                  <a:pt x="6514388" y="1332162"/>
                </a:cubicBezTo>
                <a:cubicBezTo>
                  <a:pt x="6511599" y="1335486"/>
                  <a:pt x="6508535" y="1337822"/>
                  <a:pt x="6505199" y="1339174"/>
                </a:cubicBezTo>
                <a:cubicBezTo>
                  <a:pt x="6504802" y="1343909"/>
                  <a:pt x="6503335" y="1347951"/>
                  <a:pt x="6500796" y="1351301"/>
                </a:cubicBezTo>
                <a:cubicBezTo>
                  <a:pt x="6498258" y="1354652"/>
                  <a:pt x="6494020" y="1356094"/>
                  <a:pt x="6488082" y="1355627"/>
                </a:cubicBezTo>
                <a:lnTo>
                  <a:pt x="6479017" y="1354622"/>
                </a:lnTo>
                <a:lnTo>
                  <a:pt x="6472311" y="1387524"/>
                </a:lnTo>
                <a:lnTo>
                  <a:pt x="6435730" y="1441583"/>
                </a:lnTo>
                <a:lnTo>
                  <a:pt x="6422639" y="1449308"/>
                </a:lnTo>
                <a:cubicBezTo>
                  <a:pt x="6421291" y="1458590"/>
                  <a:pt x="6417782" y="1468396"/>
                  <a:pt x="6412112" y="1478728"/>
                </a:cubicBezTo>
                <a:cubicBezTo>
                  <a:pt x="6406443" y="1489059"/>
                  <a:pt x="6400668" y="1498615"/>
                  <a:pt x="6394787" y="1507393"/>
                </a:cubicBezTo>
                <a:lnTo>
                  <a:pt x="6390767" y="1543652"/>
                </a:lnTo>
                <a:lnTo>
                  <a:pt x="6364250" y="1562122"/>
                </a:lnTo>
                <a:lnTo>
                  <a:pt x="6348813" y="1590998"/>
                </a:lnTo>
                <a:lnTo>
                  <a:pt x="6329009" y="1604095"/>
                </a:lnTo>
                <a:cubicBezTo>
                  <a:pt x="6327032" y="1613881"/>
                  <a:pt x="6322600" y="1621673"/>
                  <a:pt x="6315712" y="1627474"/>
                </a:cubicBezTo>
                <a:cubicBezTo>
                  <a:pt x="6308824" y="1633273"/>
                  <a:pt x="6304308" y="1641821"/>
                  <a:pt x="6302164" y="1653117"/>
                </a:cubicBezTo>
                <a:lnTo>
                  <a:pt x="6269274" y="1701468"/>
                </a:lnTo>
                <a:cubicBezTo>
                  <a:pt x="6259986" y="1702477"/>
                  <a:pt x="6253805" y="1709949"/>
                  <a:pt x="6250731" y="1723882"/>
                </a:cubicBezTo>
                <a:cubicBezTo>
                  <a:pt x="6247657" y="1737815"/>
                  <a:pt x="6239965" y="1745119"/>
                  <a:pt x="6227655" y="1745793"/>
                </a:cubicBezTo>
                <a:lnTo>
                  <a:pt x="6240057" y="1661525"/>
                </a:lnTo>
                <a:lnTo>
                  <a:pt x="6222598" y="1653472"/>
                </a:lnTo>
                <a:lnTo>
                  <a:pt x="6208167" y="1673282"/>
                </a:lnTo>
                <a:cubicBezTo>
                  <a:pt x="6203161" y="1685090"/>
                  <a:pt x="6196479" y="1701681"/>
                  <a:pt x="6188119" y="1723057"/>
                </a:cubicBezTo>
                <a:cubicBezTo>
                  <a:pt x="6179759" y="1744433"/>
                  <a:pt x="6174588" y="1761192"/>
                  <a:pt x="6172604" y="1773335"/>
                </a:cubicBezTo>
                <a:cubicBezTo>
                  <a:pt x="6171677" y="1786295"/>
                  <a:pt x="6169091" y="1793528"/>
                  <a:pt x="6164846" y="1795033"/>
                </a:cubicBezTo>
                <a:cubicBezTo>
                  <a:pt x="6160601" y="1796537"/>
                  <a:pt x="6151214" y="1796133"/>
                  <a:pt x="6136687" y="1793822"/>
                </a:cubicBezTo>
                <a:lnTo>
                  <a:pt x="6132660" y="1802552"/>
                </a:lnTo>
                <a:cubicBezTo>
                  <a:pt x="6136019" y="1806748"/>
                  <a:pt x="6138454" y="1812370"/>
                  <a:pt x="6139967" y="1819420"/>
                </a:cubicBezTo>
                <a:cubicBezTo>
                  <a:pt x="6141479" y="1826469"/>
                  <a:pt x="6138039" y="1829911"/>
                  <a:pt x="6129645" y="1829745"/>
                </a:cubicBezTo>
                <a:cubicBezTo>
                  <a:pt x="6127561" y="1829578"/>
                  <a:pt x="6124092" y="1829831"/>
                  <a:pt x="6119238" y="1830504"/>
                </a:cubicBezTo>
                <a:cubicBezTo>
                  <a:pt x="6114384" y="1831176"/>
                  <a:pt x="6111587" y="1832268"/>
                  <a:pt x="6110846" y="1833779"/>
                </a:cubicBezTo>
                <a:lnTo>
                  <a:pt x="6110511" y="1836801"/>
                </a:lnTo>
                <a:lnTo>
                  <a:pt x="6150133" y="1865663"/>
                </a:lnTo>
                <a:cubicBezTo>
                  <a:pt x="6158489" y="1858688"/>
                  <a:pt x="6164936" y="1849971"/>
                  <a:pt x="6169472" y="1839515"/>
                </a:cubicBezTo>
                <a:cubicBezTo>
                  <a:pt x="6174009" y="1829057"/>
                  <a:pt x="6176846" y="1818412"/>
                  <a:pt x="6177983" y="1807577"/>
                </a:cubicBezTo>
                <a:cubicBezTo>
                  <a:pt x="6187494" y="1799965"/>
                  <a:pt x="6192639" y="1790340"/>
                  <a:pt x="6193420" y="1778701"/>
                </a:cubicBezTo>
                <a:lnTo>
                  <a:pt x="6208521" y="1752848"/>
                </a:lnTo>
                <a:cubicBezTo>
                  <a:pt x="6208661" y="1751015"/>
                  <a:pt x="6209052" y="1748637"/>
                  <a:pt x="6209695" y="1745714"/>
                </a:cubicBezTo>
                <a:cubicBezTo>
                  <a:pt x="6210338" y="1742790"/>
                  <a:pt x="6211400" y="1741250"/>
                  <a:pt x="6212883" y="1741096"/>
                </a:cubicBezTo>
                <a:cubicBezTo>
                  <a:pt x="6218933" y="1742850"/>
                  <a:pt x="6223368" y="1748822"/>
                  <a:pt x="6226190" y="1759012"/>
                </a:cubicBezTo>
                <a:cubicBezTo>
                  <a:pt x="6229011" y="1769202"/>
                  <a:pt x="6230174" y="1777106"/>
                  <a:pt x="6229678" y="1782721"/>
                </a:cubicBezTo>
                <a:cubicBezTo>
                  <a:pt x="6229616" y="1784435"/>
                  <a:pt x="6229155" y="1786295"/>
                  <a:pt x="6228295" y="1788303"/>
                </a:cubicBezTo>
                <a:cubicBezTo>
                  <a:pt x="6227435" y="1790311"/>
                  <a:pt x="6225547" y="1791248"/>
                  <a:pt x="6222630" y="1791116"/>
                </a:cubicBezTo>
                <a:cubicBezTo>
                  <a:pt x="6218094" y="1803868"/>
                  <a:pt x="6211229" y="1818655"/>
                  <a:pt x="6202036" y="1835477"/>
                </a:cubicBezTo>
                <a:cubicBezTo>
                  <a:pt x="6192842" y="1852301"/>
                  <a:pt x="6182369" y="1865159"/>
                  <a:pt x="6170613" y="1874051"/>
                </a:cubicBezTo>
                <a:cubicBezTo>
                  <a:pt x="6169607" y="1879674"/>
                  <a:pt x="6167594" y="1884040"/>
                  <a:pt x="6164573" y="1887146"/>
                </a:cubicBezTo>
                <a:cubicBezTo>
                  <a:pt x="6161553" y="1890252"/>
                  <a:pt x="6159539" y="1894617"/>
                  <a:pt x="6158533" y="1900240"/>
                </a:cubicBezTo>
                <a:cubicBezTo>
                  <a:pt x="6152808" y="1910502"/>
                  <a:pt x="6146306" y="1920868"/>
                  <a:pt x="6139028" y="1931340"/>
                </a:cubicBezTo>
                <a:cubicBezTo>
                  <a:pt x="6131749" y="1941813"/>
                  <a:pt x="6123820" y="1951256"/>
                  <a:pt x="6115240" y="1959672"/>
                </a:cubicBezTo>
                <a:cubicBezTo>
                  <a:pt x="6114877" y="1962946"/>
                  <a:pt x="6113758" y="1966135"/>
                  <a:pt x="6111885" y="1969241"/>
                </a:cubicBezTo>
                <a:cubicBezTo>
                  <a:pt x="6110011" y="1972347"/>
                  <a:pt x="6107549" y="1973858"/>
                  <a:pt x="6104500" y="1973774"/>
                </a:cubicBezTo>
                <a:cubicBezTo>
                  <a:pt x="6098946" y="1972139"/>
                  <a:pt x="6096455" y="1967021"/>
                  <a:pt x="6097027" y="1958417"/>
                </a:cubicBezTo>
                <a:cubicBezTo>
                  <a:pt x="6097598" y="1949815"/>
                  <a:pt x="6098296" y="1943520"/>
                  <a:pt x="6099121" y="1939533"/>
                </a:cubicBezTo>
                <a:lnTo>
                  <a:pt x="6073944" y="1945918"/>
                </a:lnTo>
                <a:lnTo>
                  <a:pt x="6067571" y="1975797"/>
                </a:lnTo>
                <a:lnTo>
                  <a:pt x="6034348" y="2027171"/>
                </a:lnTo>
                <a:lnTo>
                  <a:pt x="6031326" y="2026836"/>
                </a:lnTo>
                <a:lnTo>
                  <a:pt x="6001123" y="2078544"/>
                </a:lnTo>
                <a:cubicBezTo>
                  <a:pt x="5998089" y="2080628"/>
                  <a:pt x="5996271" y="2085524"/>
                  <a:pt x="5995671" y="2093232"/>
                </a:cubicBezTo>
                <a:cubicBezTo>
                  <a:pt x="5995072" y="2100940"/>
                  <a:pt x="5994765" y="2106004"/>
                  <a:pt x="5994752" y="2108423"/>
                </a:cubicBezTo>
                <a:cubicBezTo>
                  <a:pt x="5998744" y="2105171"/>
                  <a:pt x="6002088" y="2106051"/>
                  <a:pt x="6004783" y="2111065"/>
                </a:cubicBezTo>
                <a:cubicBezTo>
                  <a:pt x="6007476" y="2116079"/>
                  <a:pt x="6006708" y="2119563"/>
                  <a:pt x="6002477" y="2121515"/>
                </a:cubicBezTo>
                <a:cubicBezTo>
                  <a:pt x="6000790" y="2121201"/>
                  <a:pt x="5998874" y="2121243"/>
                  <a:pt x="5996727" y="2121643"/>
                </a:cubicBezTo>
                <a:cubicBezTo>
                  <a:pt x="5994580" y="2122041"/>
                  <a:pt x="5993251" y="2123678"/>
                  <a:pt x="5992741" y="2126553"/>
                </a:cubicBezTo>
                <a:cubicBezTo>
                  <a:pt x="5992645" y="2129728"/>
                  <a:pt x="5994016" y="2133449"/>
                  <a:pt x="5996857" y="2137715"/>
                </a:cubicBezTo>
                <a:cubicBezTo>
                  <a:pt x="5999698" y="2141981"/>
                  <a:pt x="6002580" y="2145868"/>
                  <a:pt x="6005505" y="2149379"/>
                </a:cubicBezTo>
                <a:cubicBezTo>
                  <a:pt x="6004198" y="2155416"/>
                  <a:pt x="5999850" y="2164746"/>
                  <a:pt x="5992460" y="2177373"/>
                </a:cubicBezTo>
                <a:cubicBezTo>
                  <a:pt x="5985070" y="2189998"/>
                  <a:pt x="5979462" y="2196896"/>
                  <a:pt x="5975637" y="2198065"/>
                </a:cubicBezTo>
                <a:cubicBezTo>
                  <a:pt x="5974939" y="2208375"/>
                  <a:pt x="5973319" y="2214949"/>
                  <a:pt x="5970774" y="2217790"/>
                </a:cubicBezTo>
                <a:cubicBezTo>
                  <a:pt x="5968228" y="2220630"/>
                  <a:pt x="5961906" y="2221331"/>
                  <a:pt x="5951806" y="2219893"/>
                </a:cubicBezTo>
                <a:lnTo>
                  <a:pt x="5948121" y="2253129"/>
                </a:lnTo>
                <a:cubicBezTo>
                  <a:pt x="5940944" y="2247745"/>
                  <a:pt x="5934228" y="2241648"/>
                  <a:pt x="5927973" y="2234837"/>
                </a:cubicBezTo>
                <a:cubicBezTo>
                  <a:pt x="5921719" y="2228027"/>
                  <a:pt x="5916682" y="2220586"/>
                  <a:pt x="5912861" y="2212516"/>
                </a:cubicBezTo>
                <a:cubicBezTo>
                  <a:pt x="5912695" y="2218615"/>
                  <a:pt x="5911017" y="2224546"/>
                  <a:pt x="5907830" y="2230310"/>
                </a:cubicBezTo>
                <a:lnTo>
                  <a:pt x="5922608" y="2262536"/>
                </a:lnTo>
                <a:cubicBezTo>
                  <a:pt x="5917918" y="2273805"/>
                  <a:pt x="5907921" y="2294999"/>
                  <a:pt x="5892619" y="2326119"/>
                </a:cubicBezTo>
                <a:cubicBezTo>
                  <a:pt x="5877315" y="2357241"/>
                  <a:pt x="5861695" y="2373987"/>
                  <a:pt x="5845756" y="2376362"/>
                </a:cubicBezTo>
                <a:cubicBezTo>
                  <a:pt x="5844792" y="2382181"/>
                  <a:pt x="5841437" y="2390604"/>
                  <a:pt x="5835690" y="2401628"/>
                </a:cubicBezTo>
                <a:cubicBezTo>
                  <a:pt x="5829943" y="2412652"/>
                  <a:pt x="5824573" y="2418556"/>
                  <a:pt x="5819579" y="2419340"/>
                </a:cubicBezTo>
                <a:cubicBezTo>
                  <a:pt x="5818174" y="2418802"/>
                  <a:pt x="5817460" y="2417194"/>
                  <a:pt x="5817438" y="2414515"/>
                </a:cubicBezTo>
                <a:cubicBezTo>
                  <a:pt x="5817417" y="2411836"/>
                  <a:pt x="5817458" y="2410312"/>
                  <a:pt x="5817563" y="2409941"/>
                </a:cubicBezTo>
                <a:lnTo>
                  <a:pt x="5805812" y="2405579"/>
                </a:lnTo>
                <a:lnTo>
                  <a:pt x="5795407" y="2416660"/>
                </a:lnTo>
                <a:lnTo>
                  <a:pt x="5814213" y="2440157"/>
                </a:lnTo>
                <a:cubicBezTo>
                  <a:pt x="5812140" y="2456558"/>
                  <a:pt x="5807234" y="2470925"/>
                  <a:pt x="5799493" y="2483257"/>
                </a:cubicBezTo>
                <a:cubicBezTo>
                  <a:pt x="5791754" y="2495590"/>
                  <a:pt x="5782566" y="2507189"/>
                  <a:pt x="5771931" y="2518053"/>
                </a:cubicBezTo>
                <a:cubicBezTo>
                  <a:pt x="5772359" y="2522816"/>
                  <a:pt x="5774026" y="2531922"/>
                  <a:pt x="5776931" y="2545371"/>
                </a:cubicBezTo>
                <a:cubicBezTo>
                  <a:pt x="5779837" y="2558820"/>
                  <a:pt x="5779405" y="2566164"/>
                  <a:pt x="5775635" y="2567403"/>
                </a:cubicBezTo>
                <a:cubicBezTo>
                  <a:pt x="5771180" y="2566782"/>
                  <a:pt x="5767416" y="2565090"/>
                  <a:pt x="5764346" y="2562328"/>
                </a:cubicBezTo>
                <a:cubicBezTo>
                  <a:pt x="5761275" y="2559565"/>
                  <a:pt x="5758434" y="2556447"/>
                  <a:pt x="5755824" y="2552972"/>
                </a:cubicBezTo>
                <a:cubicBezTo>
                  <a:pt x="5754596" y="2564051"/>
                  <a:pt x="5751773" y="2575718"/>
                  <a:pt x="5747355" y="2587972"/>
                </a:cubicBezTo>
                <a:cubicBezTo>
                  <a:pt x="5742938" y="2600227"/>
                  <a:pt x="5737261" y="2610049"/>
                  <a:pt x="5730325" y="2617435"/>
                </a:cubicBezTo>
                <a:lnTo>
                  <a:pt x="5717898" y="2591588"/>
                </a:lnTo>
                <a:lnTo>
                  <a:pt x="5730312" y="2562377"/>
                </a:lnTo>
                <a:cubicBezTo>
                  <a:pt x="5728780" y="2560678"/>
                  <a:pt x="5727059" y="2558958"/>
                  <a:pt x="5725149" y="2557217"/>
                </a:cubicBezTo>
                <a:cubicBezTo>
                  <a:pt x="5723240" y="2555476"/>
                  <a:pt x="5722274" y="2553840"/>
                  <a:pt x="5722253" y="2552308"/>
                </a:cubicBezTo>
                <a:cubicBezTo>
                  <a:pt x="5723266" y="2549489"/>
                  <a:pt x="5726609" y="2548075"/>
                  <a:pt x="5732281" y="2548067"/>
                </a:cubicBezTo>
                <a:cubicBezTo>
                  <a:pt x="5737954" y="2548059"/>
                  <a:pt x="5741884" y="2548240"/>
                  <a:pt x="5744073" y="2548610"/>
                </a:cubicBezTo>
                <a:cubicBezTo>
                  <a:pt x="5745281" y="2539440"/>
                  <a:pt x="5748230" y="2530081"/>
                  <a:pt x="5752921" y="2520533"/>
                </a:cubicBezTo>
                <a:cubicBezTo>
                  <a:pt x="5757612" y="2510986"/>
                  <a:pt x="5762827" y="2501878"/>
                  <a:pt x="5768568" y="2493211"/>
                </a:cubicBezTo>
                <a:cubicBezTo>
                  <a:pt x="5768700" y="2491441"/>
                  <a:pt x="5768350" y="2488853"/>
                  <a:pt x="5767517" y="2485448"/>
                </a:cubicBezTo>
                <a:cubicBezTo>
                  <a:pt x="5766684" y="2482041"/>
                  <a:pt x="5765578" y="2479370"/>
                  <a:pt x="5764199" y="2477432"/>
                </a:cubicBezTo>
                <a:lnTo>
                  <a:pt x="5740034" y="2502282"/>
                </a:lnTo>
                <a:lnTo>
                  <a:pt x="5724591" y="2503628"/>
                </a:lnTo>
                <a:lnTo>
                  <a:pt x="5719901" y="2545930"/>
                </a:lnTo>
                <a:cubicBezTo>
                  <a:pt x="5708173" y="2553423"/>
                  <a:pt x="5697307" y="2565218"/>
                  <a:pt x="5687302" y="2581314"/>
                </a:cubicBezTo>
                <a:cubicBezTo>
                  <a:pt x="5677298" y="2597410"/>
                  <a:pt x="5670041" y="2611135"/>
                  <a:pt x="5665533" y="2622487"/>
                </a:cubicBezTo>
                <a:cubicBezTo>
                  <a:pt x="5664387" y="2628222"/>
                  <a:pt x="5661814" y="2633034"/>
                  <a:pt x="5657815" y="2636924"/>
                </a:cubicBezTo>
                <a:cubicBezTo>
                  <a:pt x="5653815" y="2640814"/>
                  <a:pt x="5651242" y="2645626"/>
                  <a:pt x="5650097" y="2651362"/>
                </a:cubicBezTo>
                <a:lnTo>
                  <a:pt x="5638351" y="2674530"/>
                </a:lnTo>
                <a:lnTo>
                  <a:pt x="5641373" y="2674865"/>
                </a:lnTo>
                <a:cubicBezTo>
                  <a:pt x="5640228" y="2680600"/>
                  <a:pt x="5637655" y="2685412"/>
                  <a:pt x="5633655" y="2689302"/>
                </a:cubicBezTo>
                <a:cubicBezTo>
                  <a:pt x="5629655" y="2693192"/>
                  <a:pt x="5627083" y="2698004"/>
                  <a:pt x="5625937" y="2703739"/>
                </a:cubicBezTo>
                <a:cubicBezTo>
                  <a:pt x="5625665" y="2708488"/>
                  <a:pt x="5624701" y="2712588"/>
                  <a:pt x="5623044" y="2716037"/>
                </a:cubicBezTo>
                <a:cubicBezTo>
                  <a:pt x="5621387" y="2719485"/>
                  <a:pt x="5617653" y="2720983"/>
                  <a:pt x="5611841" y="2720529"/>
                </a:cubicBezTo>
                <a:cubicBezTo>
                  <a:pt x="5611241" y="2729384"/>
                  <a:pt x="5609844" y="2735092"/>
                  <a:pt x="5607648" y="2737652"/>
                </a:cubicBezTo>
                <a:cubicBezTo>
                  <a:pt x="5605453" y="2740212"/>
                  <a:pt x="5600026" y="2740884"/>
                  <a:pt x="5591366" y="2739670"/>
                </a:cubicBezTo>
                <a:lnTo>
                  <a:pt x="5587681" y="2772907"/>
                </a:lnTo>
                <a:lnTo>
                  <a:pt x="5573243" y="2765189"/>
                </a:lnTo>
                <a:lnTo>
                  <a:pt x="5550424" y="2805481"/>
                </a:lnTo>
                <a:lnTo>
                  <a:pt x="5555797" y="2812194"/>
                </a:lnTo>
                <a:lnTo>
                  <a:pt x="5542706" y="2819918"/>
                </a:lnTo>
                <a:lnTo>
                  <a:pt x="5535323" y="2831334"/>
                </a:lnTo>
                <a:lnTo>
                  <a:pt x="5542042" y="2853490"/>
                </a:lnTo>
                <a:lnTo>
                  <a:pt x="5536341" y="2877327"/>
                </a:lnTo>
                <a:cubicBezTo>
                  <a:pt x="5528801" y="2877511"/>
                  <a:pt x="5524326" y="2881093"/>
                  <a:pt x="5522914" y="2888073"/>
                </a:cubicBezTo>
                <a:cubicBezTo>
                  <a:pt x="5521503" y="2895054"/>
                  <a:pt x="5514007" y="2898301"/>
                  <a:pt x="5500424" y="2897814"/>
                </a:cubicBezTo>
                <a:lnTo>
                  <a:pt x="5502099" y="2882707"/>
                </a:lnTo>
                <a:lnTo>
                  <a:pt x="5492699" y="2884723"/>
                </a:lnTo>
                <a:cubicBezTo>
                  <a:pt x="5490336" y="2888795"/>
                  <a:pt x="5486505" y="2895762"/>
                  <a:pt x="5481206" y="2905625"/>
                </a:cubicBezTo>
                <a:cubicBezTo>
                  <a:pt x="5475907" y="2915488"/>
                  <a:pt x="5472242" y="2920944"/>
                  <a:pt x="5470214" y="2921993"/>
                </a:cubicBezTo>
                <a:cubicBezTo>
                  <a:pt x="5468795" y="2921581"/>
                  <a:pt x="5468025" y="2920477"/>
                  <a:pt x="5467905" y="2918679"/>
                </a:cubicBezTo>
                <a:cubicBezTo>
                  <a:pt x="5467787" y="2916882"/>
                  <a:pt x="5467772" y="2915860"/>
                  <a:pt x="5467863" y="2915615"/>
                </a:cubicBezTo>
                <a:cubicBezTo>
                  <a:pt x="5459609" y="2914190"/>
                  <a:pt x="5456895" y="2911086"/>
                  <a:pt x="5459719" y="2906301"/>
                </a:cubicBezTo>
                <a:cubicBezTo>
                  <a:pt x="5462544" y="2901516"/>
                  <a:pt x="5466040" y="2897571"/>
                  <a:pt x="5470208" y="2894464"/>
                </a:cubicBezTo>
                <a:lnTo>
                  <a:pt x="5461137" y="2865931"/>
                </a:lnTo>
                <a:lnTo>
                  <a:pt x="5475568" y="2846120"/>
                </a:lnTo>
                <a:lnTo>
                  <a:pt x="5455423" y="2834710"/>
                </a:lnTo>
                <a:cubicBezTo>
                  <a:pt x="5453417" y="2844747"/>
                  <a:pt x="5448874" y="2853547"/>
                  <a:pt x="5441790" y="2861109"/>
                </a:cubicBezTo>
                <a:cubicBezTo>
                  <a:pt x="5434707" y="2868672"/>
                  <a:pt x="5430079" y="2878227"/>
                  <a:pt x="5427907" y="2889774"/>
                </a:cubicBezTo>
                <a:cubicBezTo>
                  <a:pt x="5417551" y="2900989"/>
                  <a:pt x="5407720" y="2912643"/>
                  <a:pt x="5398413" y="2924738"/>
                </a:cubicBezTo>
                <a:cubicBezTo>
                  <a:pt x="5389107" y="2936833"/>
                  <a:pt x="5380031" y="2948571"/>
                  <a:pt x="5371186" y="2959953"/>
                </a:cubicBezTo>
                <a:cubicBezTo>
                  <a:pt x="5368866" y="2967088"/>
                  <a:pt x="5364783" y="2976321"/>
                  <a:pt x="5358939" y="2987653"/>
                </a:cubicBezTo>
                <a:cubicBezTo>
                  <a:pt x="5353095" y="2998985"/>
                  <a:pt x="5346326" y="3004862"/>
                  <a:pt x="5338632" y="3005283"/>
                </a:cubicBezTo>
                <a:cubicBezTo>
                  <a:pt x="5338752" y="3007654"/>
                  <a:pt x="5339774" y="3012228"/>
                  <a:pt x="5341699" y="3019005"/>
                </a:cubicBezTo>
                <a:cubicBezTo>
                  <a:pt x="5343624" y="3025781"/>
                  <a:pt x="5344730" y="3029600"/>
                  <a:pt x="5345017" y="3030460"/>
                </a:cubicBezTo>
                <a:cubicBezTo>
                  <a:pt x="5346507" y="3030243"/>
                  <a:pt x="5347556" y="3028830"/>
                  <a:pt x="5348163" y="3026221"/>
                </a:cubicBezTo>
                <a:cubicBezTo>
                  <a:pt x="5348771" y="3023612"/>
                  <a:pt x="5349065" y="3022116"/>
                  <a:pt x="5349043" y="3021730"/>
                </a:cubicBezTo>
                <a:cubicBezTo>
                  <a:pt x="5359580" y="3004865"/>
                  <a:pt x="5371564" y="2988734"/>
                  <a:pt x="5384996" y="2973336"/>
                </a:cubicBezTo>
                <a:cubicBezTo>
                  <a:pt x="5398428" y="2957940"/>
                  <a:pt x="5407475" y="2940718"/>
                  <a:pt x="5412135" y="2921671"/>
                </a:cubicBezTo>
                <a:lnTo>
                  <a:pt x="5427243" y="2923346"/>
                </a:lnTo>
                <a:cubicBezTo>
                  <a:pt x="5434202" y="2923800"/>
                  <a:pt x="5442190" y="2925322"/>
                  <a:pt x="5451206" y="2927915"/>
                </a:cubicBezTo>
                <a:cubicBezTo>
                  <a:pt x="5460222" y="2930508"/>
                  <a:pt x="5464770" y="2935472"/>
                  <a:pt x="5464848" y="2942810"/>
                </a:cubicBezTo>
                <a:cubicBezTo>
                  <a:pt x="5463012" y="2956498"/>
                  <a:pt x="5458385" y="2969493"/>
                  <a:pt x="5450967" y="2981798"/>
                </a:cubicBezTo>
                <a:cubicBezTo>
                  <a:pt x="5443548" y="2994102"/>
                  <a:pt x="5435313" y="3005169"/>
                  <a:pt x="5426258" y="3014998"/>
                </a:cubicBezTo>
                <a:cubicBezTo>
                  <a:pt x="5425826" y="3022342"/>
                  <a:pt x="5426610" y="3029056"/>
                  <a:pt x="5428612" y="3035141"/>
                </a:cubicBezTo>
                <a:cubicBezTo>
                  <a:pt x="5430614" y="3041225"/>
                  <a:pt x="5431399" y="3047939"/>
                  <a:pt x="5430967" y="3055283"/>
                </a:cubicBezTo>
                <a:lnTo>
                  <a:pt x="5410486" y="3046895"/>
                </a:lnTo>
                <a:cubicBezTo>
                  <a:pt x="5409579" y="3056225"/>
                  <a:pt x="5407455" y="3066186"/>
                  <a:pt x="5404114" y="3076776"/>
                </a:cubicBezTo>
                <a:cubicBezTo>
                  <a:pt x="5400774" y="3087365"/>
                  <a:pt x="5395628" y="3096991"/>
                  <a:pt x="5388678" y="3105651"/>
                </a:cubicBezTo>
                <a:lnTo>
                  <a:pt x="5375915" y="3082825"/>
                </a:lnTo>
                <a:lnTo>
                  <a:pt x="5387995" y="3056636"/>
                </a:lnTo>
                <a:cubicBezTo>
                  <a:pt x="5386463" y="3054937"/>
                  <a:pt x="5384742" y="3053217"/>
                  <a:pt x="5382832" y="3051476"/>
                </a:cubicBezTo>
                <a:cubicBezTo>
                  <a:pt x="5380922" y="3049735"/>
                  <a:pt x="5379957" y="3048098"/>
                  <a:pt x="5379936" y="3046567"/>
                </a:cubicBezTo>
                <a:cubicBezTo>
                  <a:pt x="5380823" y="3043734"/>
                  <a:pt x="5383662" y="3042264"/>
                  <a:pt x="5388453" y="3042158"/>
                </a:cubicBezTo>
                <a:cubicBezTo>
                  <a:pt x="5393244" y="3042052"/>
                  <a:pt x="5396671" y="3042177"/>
                  <a:pt x="5398734" y="3042534"/>
                </a:cubicBezTo>
                <a:lnTo>
                  <a:pt x="5422560" y="2993177"/>
                </a:lnTo>
                <a:lnTo>
                  <a:pt x="5420878" y="2980756"/>
                </a:lnTo>
                <a:lnTo>
                  <a:pt x="5410466" y="2964308"/>
                </a:lnTo>
                <a:lnTo>
                  <a:pt x="5393684" y="2977740"/>
                </a:lnTo>
                <a:lnTo>
                  <a:pt x="5377584" y="3040189"/>
                </a:lnTo>
                <a:cubicBezTo>
                  <a:pt x="5367332" y="3047591"/>
                  <a:pt x="5357459" y="3058475"/>
                  <a:pt x="5347964" y="3072843"/>
                </a:cubicBezTo>
                <a:cubicBezTo>
                  <a:pt x="5338470" y="3087212"/>
                  <a:pt x="5331450" y="3099943"/>
                  <a:pt x="5326907" y="3111037"/>
                </a:cubicBezTo>
                <a:cubicBezTo>
                  <a:pt x="5325371" y="3121445"/>
                  <a:pt x="5321988" y="3131265"/>
                  <a:pt x="5316759" y="3140499"/>
                </a:cubicBezTo>
                <a:cubicBezTo>
                  <a:pt x="5311529" y="3149733"/>
                  <a:pt x="5306636" y="3159385"/>
                  <a:pt x="5302078" y="3169458"/>
                </a:cubicBezTo>
                <a:cubicBezTo>
                  <a:pt x="5286078" y="3180429"/>
                  <a:pt x="5271421" y="3193077"/>
                  <a:pt x="5258108" y="3207404"/>
                </a:cubicBezTo>
                <a:lnTo>
                  <a:pt x="5230256" y="3265490"/>
                </a:lnTo>
                <a:cubicBezTo>
                  <a:pt x="5228445" y="3265162"/>
                  <a:pt x="5226025" y="3265148"/>
                  <a:pt x="5222996" y="3265450"/>
                </a:cubicBezTo>
                <a:cubicBezTo>
                  <a:pt x="5219968" y="3265751"/>
                  <a:pt x="5218136" y="3267333"/>
                  <a:pt x="5217500" y="3270193"/>
                </a:cubicBezTo>
                <a:cubicBezTo>
                  <a:pt x="5217634" y="3271864"/>
                  <a:pt x="5219046" y="3274060"/>
                  <a:pt x="5221740" y="3276781"/>
                </a:cubicBezTo>
                <a:cubicBezTo>
                  <a:pt x="5224434" y="3279501"/>
                  <a:pt x="5226603" y="3281780"/>
                  <a:pt x="5228246" y="3283619"/>
                </a:cubicBezTo>
                <a:lnTo>
                  <a:pt x="5193000" y="3298064"/>
                </a:lnTo>
                <a:lnTo>
                  <a:pt x="5171848" y="3295719"/>
                </a:lnTo>
                <a:cubicBezTo>
                  <a:pt x="5173721" y="3284584"/>
                  <a:pt x="5176683" y="3273952"/>
                  <a:pt x="5180737" y="3263823"/>
                </a:cubicBezTo>
                <a:cubicBezTo>
                  <a:pt x="5184792" y="3253695"/>
                  <a:pt x="5186746" y="3238364"/>
                  <a:pt x="5186602" y="3217829"/>
                </a:cubicBezTo>
                <a:cubicBezTo>
                  <a:pt x="5179204" y="3225930"/>
                  <a:pt x="5172183" y="3234073"/>
                  <a:pt x="5165541" y="3242257"/>
                </a:cubicBezTo>
                <a:cubicBezTo>
                  <a:pt x="5158899" y="3250441"/>
                  <a:pt x="5154733" y="3260430"/>
                  <a:pt x="5153043" y="3272223"/>
                </a:cubicBezTo>
                <a:cubicBezTo>
                  <a:pt x="5137154" y="3282186"/>
                  <a:pt x="5122610" y="3293828"/>
                  <a:pt x="5109407" y="3307148"/>
                </a:cubicBezTo>
                <a:cubicBezTo>
                  <a:pt x="5092433" y="3306795"/>
                  <a:pt x="5085342" y="3312126"/>
                  <a:pt x="5088135" y="3323141"/>
                </a:cubicBezTo>
                <a:cubicBezTo>
                  <a:pt x="5090929" y="3334156"/>
                  <a:pt x="5087615" y="3339907"/>
                  <a:pt x="5078193" y="3340392"/>
                </a:cubicBezTo>
                <a:lnTo>
                  <a:pt x="5066107" y="3339052"/>
                </a:lnTo>
                <a:cubicBezTo>
                  <a:pt x="5064661" y="3347494"/>
                  <a:pt x="5061935" y="3353691"/>
                  <a:pt x="5057928" y="3357644"/>
                </a:cubicBezTo>
                <a:cubicBezTo>
                  <a:pt x="5053921" y="3361596"/>
                  <a:pt x="5051280" y="3367038"/>
                  <a:pt x="5050001" y="3373970"/>
                </a:cubicBezTo>
                <a:lnTo>
                  <a:pt x="5026839" y="3389754"/>
                </a:lnTo>
                <a:lnTo>
                  <a:pt x="5017434" y="3364241"/>
                </a:lnTo>
                <a:cubicBezTo>
                  <a:pt x="5011391" y="3363571"/>
                  <a:pt x="5008704" y="3360215"/>
                  <a:pt x="5009374" y="3354172"/>
                </a:cubicBezTo>
                <a:cubicBezTo>
                  <a:pt x="5011575" y="3342372"/>
                  <a:pt x="5016397" y="3331055"/>
                  <a:pt x="5023844" y="3320219"/>
                </a:cubicBezTo>
                <a:cubicBezTo>
                  <a:pt x="5031290" y="3309383"/>
                  <a:pt x="5036198" y="3297310"/>
                  <a:pt x="5038565" y="3283999"/>
                </a:cubicBezTo>
                <a:cubicBezTo>
                  <a:pt x="5038656" y="3283755"/>
                  <a:pt x="5038642" y="3282734"/>
                  <a:pt x="5038522" y="3280937"/>
                </a:cubicBezTo>
                <a:cubicBezTo>
                  <a:pt x="5038404" y="3279139"/>
                  <a:pt x="5037634" y="3278034"/>
                  <a:pt x="5036213" y="3277621"/>
                </a:cubicBezTo>
                <a:cubicBezTo>
                  <a:pt x="5034501" y="3278133"/>
                  <a:pt x="5032137" y="3281057"/>
                  <a:pt x="5029123" y="3286394"/>
                </a:cubicBezTo>
                <a:cubicBezTo>
                  <a:pt x="5026111" y="3291731"/>
                  <a:pt x="5023664" y="3295411"/>
                  <a:pt x="5021782" y="3297433"/>
                </a:cubicBezTo>
                <a:cubicBezTo>
                  <a:pt x="5017922" y="3300063"/>
                  <a:pt x="5015573" y="3302861"/>
                  <a:pt x="5014735" y="3305827"/>
                </a:cubicBezTo>
                <a:cubicBezTo>
                  <a:pt x="5014589" y="3310590"/>
                  <a:pt x="5014128" y="3314745"/>
                  <a:pt x="5013352" y="3318291"/>
                </a:cubicBezTo>
                <a:cubicBezTo>
                  <a:pt x="5012577" y="3321838"/>
                  <a:pt x="5009346" y="3323390"/>
                  <a:pt x="5003660" y="3322952"/>
                </a:cubicBezTo>
                <a:lnTo>
                  <a:pt x="4990904" y="3327655"/>
                </a:lnTo>
                <a:lnTo>
                  <a:pt x="4960353" y="3327326"/>
                </a:lnTo>
                <a:lnTo>
                  <a:pt x="4948609" y="3350493"/>
                </a:lnTo>
                <a:cubicBezTo>
                  <a:pt x="4943824" y="3351683"/>
                  <a:pt x="4939125" y="3353838"/>
                  <a:pt x="4934510" y="3356959"/>
                </a:cubicBezTo>
                <a:cubicBezTo>
                  <a:pt x="4929894" y="3360079"/>
                  <a:pt x="4925867" y="3363074"/>
                  <a:pt x="4922426" y="3365942"/>
                </a:cubicBezTo>
                <a:cubicBezTo>
                  <a:pt x="4919160" y="3365516"/>
                  <a:pt x="4915788" y="3366035"/>
                  <a:pt x="4912313" y="3367498"/>
                </a:cubicBezTo>
                <a:cubicBezTo>
                  <a:pt x="4908837" y="3368960"/>
                  <a:pt x="4906725" y="3371912"/>
                  <a:pt x="4905978" y="3376354"/>
                </a:cubicBezTo>
                <a:lnTo>
                  <a:pt x="4907660" y="3388775"/>
                </a:lnTo>
                <a:lnTo>
                  <a:pt x="4880465" y="3385760"/>
                </a:lnTo>
                <a:cubicBezTo>
                  <a:pt x="4882311" y="3380038"/>
                  <a:pt x="4886169" y="3371672"/>
                  <a:pt x="4892042" y="3360662"/>
                </a:cubicBezTo>
                <a:cubicBezTo>
                  <a:pt x="4897915" y="3349652"/>
                  <a:pt x="4897745" y="3343133"/>
                  <a:pt x="4891534" y="3341106"/>
                </a:cubicBezTo>
                <a:cubicBezTo>
                  <a:pt x="4888428" y="3340953"/>
                  <a:pt x="4885407" y="3341765"/>
                  <a:pt x="4882470" y="3343542"/>
                </a:cubicBezTo>
                <a:cubicBezTo>
                  <a:pt x="4879533" y="3345320"/>
                  <a:pt x="4877184" y="3346971"/>
                  <a:pt x="4875421" y="3348496"/>
                </a:cubicBezTo>
                <a:lnTo>
                  <a:pt x="4865358" y="3384085"/>
                </a:lnTo>
                <a:lnTo>
                  <a:pt x="4847905" y="3403560"/>
                </a:lnTo>
                <a:cubicBezTo>
                  <a:pt x="4846914" y="3412499"/>
                  <a:pt x="4844538" y="3420137"/>
                  <a:pt x="4840777" y="3426475"/>
                </a:cubicBezTo>
                <a:cubicBezTo>
                  <a:pt x="4837015" y="3432812"/>
                  <a:pt x="4831785" y="3438605"/>
                  <a:pt x="4825086" y="3443852"/>
                </a:cubicBezTo>
                <a:lnTo>
                  <a:pt x="4822406" y="3468025"/>
                </a:lnTo>
                <a:cubicBezTo>
                  <a:pt x="4812784" y="3476644"/>
                  <a:pt x="4807527" y="3487275"/>
                  <a:pt x="4806634" y="3499921"/>
                </a:cubicBezTo>
                <a:cubicBezTo>
                  <a:pt x="4801948" y="3497937"/>
                  <a:pt x="4797220" y="3498049"/>
                  <a:pt x="4792450" y="3500261"/>
                </a:cubicBezTo>
                <a:cubicBezTo>
                  <a:pt x="4787681" y="3502472"/>
                  <a:pt x="4784801" y="3506613"/>
                  <a:pt x="4783809" y="3512684"/>
                </a:cubicBezTo>
                <a:lnTo>
                  <a:pt x="4762665" y="3537868"/>
                </a:lnTo>
                <a:lnTo>
                  <a:pt x="4739497" y="3526123"/>
                </a:lnTo>
                <a:cubicBezTo>
                  <a:pt x="4744551" y="3516743"/>
                  <a:pt x="4748451" y="3505706"/>
                  <a:pt x="4751197" y="3493011"/>
                </a:cubicBezTo>
                <a:cubicBezTo>
                  <a:pt x="4753943" y="3480315"/>
                  <a:pt x="4758431" y="3470872"/>
                  <a:pt x="4764662" y="3464681"/>
                </a:cubicBezTo>
                <a:cubicBezTo>
                  <a:pt x="4765219" y="3455057"/>
                  <a:pt x="4769806" y="3450467"/>
                  <a:pt x="4778423" y="3450914"/>
                </a:cubicBezTo>
                <a:cubicBezTo>
                  <a:pt x="4784921" y="3452080"/>
                  <a:pt x="4792992" y="3452847"/>
                  <a:pt x="4802637" y="3453216"/>
                </a:cubicBezTo>
                <a:cubicBezTo>
                  <a:pt x="4812282" y="3453584"/>
                  <a:pt x="4811708" y="3449569"/>
                  <a:pt x="4800913" y="3441172"/>
                </a:cubicBezTo>
                <a:lnTo>
                  <a:pt x="4816350" y="3412297"/>
                </a:lnTo>
                <a:lnTo>
                  <a:pt x="4804263" y="3410957"/>
                </a:lnTo>
                <a:lnTo>
                  <a:pt x="4818024" y="3397188"/>
                </a:lnTo>
                <a:lnTo>
                  <a:pt x="4821375" y="3366974"/>
                </a:lnTo>
                <a:lnTo>
                  <a:pt x="4844201" y="3354210"/>
                </a:lnTo>
                <a:lnTo>
                  <a:pt x="4847216" y="3327017"/>
                </a:lnTo>
                <a:cubicBezTo>
                  <a:pt x="4853816" y="3318063"/>
                  <a:pt x="4861760" y="3310787"/>
                  <a:pt x="4871047" y="3305189"/>
                </a:cubicBezTo>
                <a:lnTo>
                  <a:pt x="4882791" y="3282022"/>
                </a:lnTo>
                <a:cubicBezTo>
                  <a:pt x="4873614" y="3278583"/>
                  <a:pt x="4871737" y="3267924"/>
                  <a:pt x="4877160" y="3250046"/>
                </a:cubicBezTo>
                <a:cubicBezTo>
                  <a:pt x="4882584" y="3232168"/>
                  <a:pt x="4886917" y="3220668"/>
                  <a:pt x="4890161" y="3215548"/>
                </a:cubicBezTo>
                <a:cubicBezTo>
                  <a:pt x="4895980" y="3214791"/>
                  <a:pt x="4899699" y="3208832"/>
                  <a:pt x="4901320" y="3197668"/>
                </a:cubicBezTo>
                <a:cubicBezTo>
                  <a:pt x="4902939" y="3186506"/>
                  <a:pt x="4903805" y="3178700"/>
                  <a:pt x="4903916" y="3174252"/>
                </a:cubicBezTo>
                <a:cubicBezTo>
                  <a:pt x="4908581" y="3172984"/>
                  <a:pt x="4912091" y="3170060"/>
                  <a:pt x="4914448" y="3165478"/>
                </a:cubicBezTo>
                <a:cubicBezTo>
                  <a:pt x="4916803" y="3160897"/>
                  <a:pt x="4918215" y="3156211"/>
                  <a:pt x="4918683" y="3151419"/>
                </a:cubicBezTo>
                <a:cubicBezTo>
                  <a:pt x="4918807" y="3145698"/>
                  <a:pt x="4917295" y="3140942"/>
                  <a:pt x="4914147" y="3137152"/>
                </a:cubicBezTo>
                <a:cubicBezTo>
                  <a:pt x="4910999" y="3133362"/>
                  <a:pt x="4909487" y="3128607"/>
                  <a:pt x="4909611" y="3122885"/>
                </a:cubicBezTo>
                <a:cubicBezTo>
                  <a:pt x="4897715" y="3123860"/>
                  <a:pt x="4891296" y="3132325"/>
                  <a:pt x="4890355" y="3148278"/>
                </a:cubicBezTo>
                <a:cubicBezTo>
                  <a:pt x="4889415" y="3164233"/>
                  <a:pt x="4883752" y="3172781"/>
                  <a:pt x="4873366" y="3173923"/>
                </a:cubicBezTo>
                <a:cubicBezTo>
                  <a:pt x="4872025" y="3183142"/>
                  <a:pt x="4867915" y="3191479"/>
                  <a:pt x="4861034" y="3198937"/>
                </a:cubicBezTo>
                <a:cubicBezTo>
                  <a:pt x="4854154" y="3206394"/>
                  <a:pt x="4846517" y="3212047"/>
                  <a:pt x="4838125" y="3215896"/>
                </a:cubicBezTo>
                <a:lnTo>
                  <a:pt x="4833770" y="3255176"/>
                </a:lnTo>
                <a:cubicBezTo>
                  <a:pt x="4805852" y="3265016"/>
                  <a:pt x="4788510" y="3277750"/>
                  <a:pt x="4781742" y="3293376"/>
                </a:cubicBezTo>
                <a:cubicBezTo>
                  <a:pt x="4774976" y="3309002"/>
                  <a:pt x="4765022" y="3330966"/>
                  <a:pt x="4751879" y="3359268"/>
                </a:cubicBezTo>
                <a:cubicBezTo>
                  <a:pt x="4741584" y="3359019"/>
                  <a:pt x="4732129" y="3361539"/>
                  <a:pt x="4723512" y="3366828"/>
                </a:cubicBezTo>
                <a:cubicBezTo>
                  <a:pt x="4714897" y="3372118"/>
                  <a:pt x="4705442" y="3374639"/>
                  <a:pt x="4695147" y="3374389"/>
                </a:cubicBezTo>
                <a:lnTo>
                  <a:pt x="4691461" y="3407626"/>
                </a:lnTo>
                <a:lnTo>
                  <a:pt x="4682397" y="3406621"/>
                </a:lnTo>
                <a:cubicBezTo>
                  <a:pt x="4676606" y="3405979"/>
                  <a:pt x="4673248" y="3404077"/>
                  <a:pt x="4672324" y="3400916"/>
                </a:cubicBezTo>
                <a:cubicBezTo>
                  <a:pt x="4671400" y="3397755"/>
                  <a:pt x="4671399" y="3393167"/>
                  <a:pt x="4672320" y="3387152"/>
                </a:cubicBezTo>
                <a:lnTo>
                  <a:pt x="4684066" y="3363984"/>
                </a:lnTo>
                <a:cubicBezTo>
                  <a:pt x="4684121" y="3361760"/>
                  <a:pt x="4683421" y="3357731"/>
                  <a:pt x="4681965" y="3351899"/>
                </a:cubicBezTo>
                <a:cubicBezTo>
                  <a:pt x="4680509" y="3346066"/>
                  <a:pt x="4678969" y="3342709"/>
                  <a:pt x="4677345" y="3341829"/>
                </a:cubicBezTo>
                <a:lnTo>
                  <a:pt x="4676340" y="3350893"/>
                </a:lnTo>
                <a:cubicBezTo>
                  <a:pt x="4668872" y="3355035"/>
                  <a:pt x="4660061" y="3360940"/>
                  <a:pt x="4649907" y="3368608"/>
                </a:cubicBezTo>
                <a:cubicBezTo>
                  <a:pt x="4639753" y="3376276"/>
                  <a:pt x="4633796" y="3384028"/>
                  <a:pt x="4632036" y="3391861"/>
                </a:cubicBezTo>
                <a:cubicBezTo>
                  <a:pt x="4627203" y="3394639"/>
                  <a:pt x="4623525" y="3399073"/>
                  <a:pt x="4621001" y="3405167"/>
                </a:cubicBezTo>
                <a:cubicBezTo>
                  <a:pt x="4618479" y="3411259"/>
                  <a:pt x="4616899" y="3417456"/>
                  <a:pt x="4616264" y="3423758"/>
                </a:cubicBezTo>
                <a:lnTo>
                  <a:pt x="4593773" y="3433500"/>
                </a:lnTo>
                <a:cubicBezTo>
                  <a:pt x="4593299" y="3438353"/>
                  <a:pt x="4591818" y="3443669"/>
                  <a:pt x="4589329" y="3449447"/>
                </a:cubicBezTo>
                <a:cubicBezTo>
                  <a:pt x="4586840" y="3455225"/>
                  <a:pt x="4583176" y="3459533"/>
                  <a:pt x="4578337" y="3462374"/>
                </a:cubicBezTo>
                <a:lnTo>
                  <a:pt x="4575657" y="3486547"/>
                </a:lnTo>
                <a:lnTo>
                  <a:pt x="4562565" y="3494272"/>
                </a:lnTo>
                <a:cubicBezTo>
                  <a:pt x="4561232" y="3503428"/>
                  <a:pt x="4557107" y="3511892"/>
                  <a:pt x="4550192" y="3519664"/>
                </a:cubicBezTo>
                <a:cubicBezTo>
                  <a:pt x="4543276" y="3527435"/>
                  <a:pt x="4535543" y="3533970"/>
                  <a:pt x="4526990" y="3539266"/>
                </a:cubicBezTo>
                <a:cubicBezTo>
                  <a:pt x="4519753" y="3548213"/>
                  <a:pt x="4511237" y="3558357"/>
                  <a:pt x="4501440" y="3569697"/>
                </a:cubicBezTo>
                <a:cubicBezTo>
                  <a:pt x="4491645" y="3581037"/>
                  <a:pt x="4481701" y="3590257"/>
                  <a:pt x="4471609" y="3597358"/>
                </a:cubicBezTo>
                <a:cubicBezTo>
                  <a:pt x="4471276" y="3602100"/>
                  <a:pt x="4470354" y="3606969"/>
                  <a:pt x="4468844" y="3611964"/>
                </a:cubicBezTo>
                <a:cubicBezTo>
                  <a:pt x="4467335" y="3616958"/>
                  <a:pt x="4464230" y="3620819"/>
                  <a:pt x="4459531" y="3623548"/>
                </a:cubicBezTo>
                <a:cubicBezTo>
                  <a:pt x="4458245" y="3632836"/>
                  <a:pt x="4454695" y="3641874"/>
                  <a:pt x="4448877" y="3650659"/>
                </a:cubicBezTo>
                <a:cubicBezTo>
                  <a:pt x="4443061" y="3659445"/>
                  <a:pt x="4436656" y="3666637"/>
                  <a:pt x="4429663" y="3672234"/>
                </a:cubicBezTo>
                <a:cubicBezTo>
                  <a:pt x="4429314" y="3675382"/>
                  <a:pt x="4428251" y="3678067"/>
                  <a:pt x="4426475" y="3680292"/>
                </a:cubicBezTo>
                <a:cubicBezTo>
                  <a:pt x="4424699" y="3682517"/>
                  <a:pt x="4422294" y="3683524"/>
                  <a:pt x="4419258" y="3683315"/>
                </a:cubicBezTo>
                <a:lnTo>
                  <a:pt x="4410529" y="3679288"/>
                </a:lnTo>
                <a:lnTo>
                  <a:pt x="4422943" y="3650079"/>
                </a:lnTo>
                <a:cubicBezTo>
                  <a:pt x="4426321" y="3647202"/>
                  <a:pt x="4429048" y="3643299"/>
                  <a:pt x="4431124" y="3638368"/>
                </a:cubicBezTo>
                <a:cubicBezTo>
                  <a:pt x="4433200" y="3633436"/>
                  <a:pt x="4434499" y="3628610"/>
                  <a:pt x="4435023" y="3623889"/>
                </a:cubicBezTo>
                <a:lnTo>
                  <a:pt x="4450124" y="3598035"/>
                </a:lnTo>
                <a:cubicBezTo>
                  <a:pt x="4450249" y="3591167"/>
                  <a:pt x="4450835" y="3583585"/>
                  <a:pt x="4451881" y="3575290"/>
                </a:cubicBezTo>
                <a:cubicBezTo>
                  <a:pt x="4452929" y="3566995"/>
                  <a:pt x="4457712" y="3562937"/>
                  <a:pt x="4466231" y="3563117"/>
                </a:cubicBezTo>
                <a:cubicBezTo>
                  <a:pt x="4470504" y="3533768"/>
                  <a:pt x="4482917" y="3499969"/>
                  <a:pt x="4503471" y="3461721"/>
                </a:cubicBezTo>
                <a:cubicBezTo>
                  <a:pt x="4524025" y="3423472"/>
                  <a:pt x="4545169" y="3393700"/>
                  <a:pt x="4566901" y="3372404"/>
                </a:cubicBezTo>
                <a:cubicBezTo>
                  <a:pt x="4568423" y="3362123"/>
                  <a:pt x="4570995" y="3352722"/>
                  <a:pt x="4574616" y="3344203"/>
                </a:cubicBezTo>
                <a:lnTo>
                  <a:pt x="4580087" y="3324202"/>
                </a:lnTo>
                <a:lnTo>
                  <a:pt x="4565350" y="3351770"/>
                </a:lnTo>
                <a:lnTo>
                  <a:pt x="4552588" y="3328944"/>
                </a:lnTo>
                <a:lnTo>
                  <a:pt x="4564667" y="3302755"/>
                </a:lnTo>
                <a:cubicBezTo>
                  <a:pt x="4563135" y="3301056"/>
                  <a:pt x="4561414" y="3299335"/>
                  <a:pt x="4559504" y="3297594"/>
                </a:cubicBezTo>
                <a:cubicBezTo>
                  <a:pt x="4557595" y="3295853"/>
                  <a:pt x="4556629" y="3294217"/>
                  <a:pt x="4556607" y="3292685"/>
                </a:cubicBezTo>
                <a:cubicBezTo>
                  <a:pt x="4557495" y="3289853"/>
                  <a:pt x="4560335" y="3288383"/>
                  <a:pt x="4565125" y="3288277"/>
                </a:cubicBezTo>
                <a:cubicBezTo>
                  <a:pt x="4569916" y="3288170"/>
                  <a:pt x="4573343" y="3288296"/>
                  <a:pt x="4575407" y="3288652"/>
                </a:cubicBezTo>
                <a:lnTo>
                  <a:pt x="4599232" y="3239296"/>
                </a:lnTo>
                <a:lnTo>
                  <a:pt x="4597550" y="3226874"/>
                </a:lnTo>
                <a:lnTo>
                  <a:pt x="4587138" y="3210427"/>
                </a:lnTo>
                <a:lnTo>
                  <a:pt x="4570356" y="3223859"/>
                </a:lnTo>
                <a:lnTo>
                  <a:pt x="4554256" y="3286307"/>
                </a:lnTo>
                <a:cubicBezTo>
                  <a:pt x="4544004" y="3293710"/>
                  <a:pt x="4534132" y="3304594"/>
                  <a:pt x="4524636" y="3318962"/>
                </a:cubicBezTo>
                <a:cubicBezTo>
                  <a:pt x="4515142" y="3333330"/>
                  <a:pt x="4508122" y="3346061"/>
                  <a:pt x="4503579" y="3357155"/>
                </a:cubicBezTo>
                <a:cubicBezTo>
                  <a:pt x="4502043" y="3367563"/>
                  <a:pt x="4498660" y="3377383"/>
                  <a:pt x="4493430" y="3386617"/>
                </a:cubicBezTo>
                <a:cubicBezTo>
                  <a:pt x="4488201" y="3395851"/>
                  <a:pt x="4483308" y="3405504"/>
                  <a:pt x="4478750" y="3415577"/>
                </a:cubicBezTo>
                <a:cubicBezTo>
                  <a:pt x="4462749" y="3426548"/>
                  <a:pt x="4448093" y="3439196"/>
                  <a:pt x="4434779" y="3453523"/>
                </a:cubicBezTo>
                <a:lnTo>
                  <a:pt x="4406928" y="3511609"/>
                </a:lnTo>
                <a:cubicBezTo>
                  <a:pt x="4405117" y="3511281"/>
                  <a:pt x="4402697" y="3511267"/>
                  <a:pt x="4399668" y="3511569"/>
                </a:cubicBezTo>
                <a:cubicBezTo>
                  <a:pt x="4396639" y="3511870"/>
                  <a:pt x="4394808" y="3513452"/>
                  <a:pt x="4394172" y="3516312"/>
                </a:cubicBezTo>
                <a:cubicBezTo>
                  <a:pt x="4394306" y="3517983"/>
                  <a:pt x="4395718" y="3520179"/>
                  <a:pt x="4398412" y="3522900"/>
                </a:cubicBezTo>
                <a:cubicBezTo>
                  <a:pt x="4401105" y="3525620"/>
                  <a:pt x="4403274" y="3527899"/>
                  <a:pt x="4404918" y="3529738"/>
                </a:cubicBezTo>
                <a:lnTo>
                  <a:pt x="4369672" y="3544183"/>
                </a:lnTo>
                <a:lnTo>
                  <a:pt x="4348520" y="3541838"/>
                </a:lnTo>
                <a:cubicBezTo>
                  <a:pt x="4350392" y="3530703"/>
                  <a:pt x="4353355" y="3520071"/>
                  <a:pt x="4357409" y="3509942"/>
                </a:cubicBezTo>
                <a:cubicBezTo>
                  <a:pt x="4361464" y="3499813"/>
                  <a:pt x="4363418" y="3484482"/>
                  <a:pt x="4363274" y="3463948"/>
                </a:cubicBezTo>
                <a:cubicBezTo>
                  <a:pt x="4355875" y="3472049"/>
                  <a:pt x="4348856" y="3480192"/>
                  <a:pt x="4342213" y="3488376"/>
                </a:cubicBezTo>
                <a:cubicBezTo>
                  <a:pt x="4335571" y="3496560"/>
                  <a:pt x="4331404" y="3506549"/>
                  <a:pt x="4329715" y="3518342"/>
                </a:cubicBezTo>
                <a:cubicBezTo>
                  <a:pt x="4313826" y="3528305"/>
                  <a:pt x="4299282" y="3539947"/>
                  <a:pt x="4286080" y="3553267"/>
                </a:cubicBezTo>
                <a:cubicBezTo>
                  <a:pt x="4269105" y="3552914"/>
                  <a:pt x="4262014" y="3558245"/>
                  <a:pt x="4264808" y="3569260"/>
                </a:cubicBezTo>
                <a:cubicBezTo>
                  <a:pt x="4267600" y="3580275"/>
                  <a:pt x="4264287" y="3586026"/>
                  <a:pt x="4254865" y="3586510"/>
                </a:cubicBezTo>
                <a:lnTo>
                  <a:pt x="4242779" y="3585170"/>
                </a:lnTo>
                <a:cubicBezTo>
                  <a:pt x="4241333" y="3593613"/>
                  <a:pt x="4238607" y="3599810"/>
                  <a:pt x="4234600" y="3603762"/>
                </a:cubicBezTo>
                <a:cubicBezTo>
                  <a:pt x="4230594" y="3607715"/>
                  <a:pt x="4227951" y="3613157"/>
                  <a:pt x="4226673" y="3620089"/>
                </a:cubicBezTo>
                <a:lnTo>
                  <a:pt x="4203512" y="3635873"/>
                </a:lnTo>
                <a:lnTo>
                  <a:pt x="4194105" y="3610360"/>
                </a:lnTo>
                <a:cubicBezTo>
                  <a:pt x="4188063" y="3609690"/>
                  <a:pt x="4185376" y="3606334"/>
                  <a:pt x="4186046" y="3600291"/>
                </a:cubicBezTo>
                <a:cubicBezTo>
                  <a:pt x="4188247" y="3588491"/>
                  <a:pt x="4193070" y="3577174"/>
                  <a:pt x="4200516" y="3566337"/>
                </a:cubicBezTo>
                <a:cubicBezTo>
                  <a:pt x="4207962" y="3555502"/>
                  <a:pt x="4212869" y="3543429"/>
                  <a:pt x="4215237" y="3530118"/>
                </a:cubicBezTo>
                <a:cubicBezTo>
                  <a:pt x="4215329" y="3529874"/>
                  <a:pt x="4215314" y="3528853"/>
                  <a:pt x="4215194" y="3527056"/>
                </a:cubicBezTo>
                <a:cubicBezTo>
                  <a:pt x="4215076" y="3525258"/>
                  <a:pt x="4214306" y="3524153"/>
                  <a:pt x="4212886" y="3523740"/>
                </a:cubicBezTo>
                <a:cubicBezTo>
                  <a:pt x="4211172" y="3524251"/>
                  <a:pt x="4208809" y="3527176"/>
                  <a:pt x="4205796" y="3532513"/>
                </a:cubicBezTo>
                <a:cubicBezTo>
                  <a:pt x="4202783" y="3537850"/>
                  <a:pt x="4200335" y="3541529"/>
                  <a:pt x="4198454" y="3543551"/>
                </a:cubicBezTo>
                <a:cubicBezTo>
                  <a:pt x="4194594" y="3546182"/>
                  <a:pt x="4192245" y="3548980"/>
                  <a:pt x="4191407" y="3551946"/>
                </a:cubicBezTo>
                <a:cubicBezTo>
                  <a:pt x="4191260" y="3556709"/>
                  <a:pt x="4190800" y="3560863"/>
                  <a:pt x="4190025" y="3564410"/>
                </a:cubicBezTo>
                <a:cubicBezTo>
                  <a:pt x="4189249" y="3567957"/>
                  <a:pt x="4186018" y="3569509"/>
                  <a:pt x="4180332" y="3569071"/>
                </a:cubicBezTo>
                <a:lnTo>
                  <a:pt x="4167576" y="3573774"/>
                </a:lnTo>
                <a:lnTo>
                  <a:pt x="4137025" y="3573445"/>
                </a:lnTo>
                <a:lnTo>
                  <a:pt x="4125281" y="3596612"/>
                </a:lnTo>
                <a:cubicBezTo>
                  <a:pt x="4120496" y="3597802"/>
                  <a:pt x="4115797" y="3599957"/>
                  <a:pt x="4111182" y="3603078"/>
                </a:cubicBezTo>
                <a:cubicBezTo>
                  <a:pt x="4106566" y="3606198"/>
                  <a:pt x="4102538" y="3609193"/>
                  <a:pt x="4099097" y="3612061"/>
                </a:cubicBezTo>
                <a:cubicBezTo>
                  <a:pt x="4095831" y="3611635"/>
                  <a:pt x="4092460" y="3612154"/>
                  <a:pt x="4088985" y="3613617"/>
                </a:cubicBezTo>
                <a:cubicBezTo>
                  <a:pt x="4085509" y="3615079"/>
                  <a:pt x="4083397" y="3618031"/>
                  <a:pt x="4082650" y="3622473"/>
                </a:cubicBezTo>
                <a:lnTo>
                  <a:pt x="4084331" y="3634894"/>
                </a:lnTo>
                <a:lnTo>
                  <a:pt x="4057137" y="3631879"/>
                </a:lnTo>
                <a:cubicBezTo>
                  <a:pt x="4058983" y="3626157"/>
                  <a:pt x="4062841" y="3617791"/>
                  <a:pt x="4068715" y="3606781"/>
                </a:cubicBezTo>
                <a:cubicBezTo>
                  <a:pt x="4074587" y="3595771"/>
                  <a:pt x="4074417" y="3589252"/>
                  <a:pt x="4068206" y="3587225"/>
                </a:cubicBezTo>
                <a:cubicBezTo>
                  <a:pt x="4065100" y="3587072"/>
                  <a:pt x="4062080" y="3587884"/>
                  <a:pt x="4059141" y="3589661"/>
                </a:cubicBezTo>
                <a:cubicBezTo>
                  <a:pt x="4056205" y="3591439"/>
                  <a:pt x="4053855" y="3593090"/>
                  <a:pt x="4052093" y="3594615"/>
                </a:cubicBezTo>
                <a:lnTo>
                  <a:pt x="4042030" y="3630204"/>
                </a:lnTo>
                <a:lnTo>
                  <a:pt x="4024577" y="3649679"/>
                </a:lnTo>
                <a:cubicBezTo>
                  <a:pt x="4023586" y="3658618"/>
                  <a:pt x="4021210" y="3666256"/>
                  <a:pt x="4017449" y="3672594"/>
                </a:cubicBezTo>
                <a:cubicBezTo>
                  <a:pt x="4013688" y="3678931"/>
                  <a:pt x="4008457" y="3684724"/>
                  <a:pt x="4001758" y="3689971"/>
                </a:cubicBezTo>
                <a:lnTo>
                  <a:pt x="3999078" y="3714144"/>
                </a:lnTo>
                <a:cubicBezTo>
                  <a:pt x="3989456" y="3722763"/>
                  <a:pt x="3984199" y="3733394"/>
                  <a:pt x="3983306" y="3746040"/>
                </a:cubicBezTo>
                <a:cubicBezTo>
                  <a:pt x="3978620" y="3744055"/>
                  <a:pt x="3973892" y="3744168"/>
                  <a:pt x="3969122" y="3746380"/>
                </a:cubicBezTo>
                <a:cubicBezTo>
                  <a:pt x="3964352" y="3748591"/>
                  <a:pt x="3961473" y="3752732"/>
                  <a:pt x="3960481" y="3758803"/>
                </a:cubicBezTo>
                <a:lnTo>
                  <a:pt x="3939337" y="3783987"/>
                </a:lnTo>
                <a:lnTo>
                  <a:pt x="3916169" y="3772242"/>
                </a:lnTo>
                <a:cubicBezTo>
                  <a:pt x="3921223" y="3762862"/>
                  <a:pt x="3925124" y="3751825"/>
                  <a:pt x="3927869" y="3739130"/>
                </a:cubicBezTo>
                <a:cubicBezTo>
                  <a:pt x="3930615" y="3726434"/>
                  <a:pt x="3935103" y="3716991"/>
                  <a:pt x="3941334" y="3710800"/>
                </a:cubicBezTo>
                <a:cubicBezTo>
                  <a:pt x="3941891" y="3701176"/>
                  <a:pt x="3946477" y="3696586"/>
                  <a:pt x="3955095" y="3697033"/>
                </a:cubicBezTo>
                <a:cubicBezTo>
                  <a:pt x="3961593" y="3698199"/>
                  <a:pt x="3969663" y="3698966"/>
                  <a:pt x="3979308" y="3699335"/>
                </a:cubicBezTo>
                <a:cubicBezTo>
                  <a:pt x="3988954" y="3699703"/>
                  <a:pt x="3988380" y="3695688"/>
                  <a:pt x="3977586" y="3687291"/>
                </a:cubicBezTo>
                <a:lnTo>
                  <a:pt x="3993022" y="3658416"/>
                </a:lnTo>
                <a:lnTo>
                  <a:pt x="3980936" y="3657076"/>
                </a:lnTo>
                <a:lnTo>
                  <a:pt x="3994697" y="3643307"/>
                </a:lnTo>
                <a:lnTo>
                  <a:pt x="3998047" y="3613093"/>
                </a:lnTo>
                <a:lnTo>
                  <a:pt x="4020873" y="3600329"/>
                </a:lnTo>
                <a:lnTo>
                  <a:pt x="4023888" y="3573136"/>
                </a:lnTo>
                <a:cubicBezTo>
                  <a:pt x="4030488" y="3564182"/>
                  <a:pt x="4038432" y="3556906"/>
                  <a:pt x="4047719" y="3551308"/>
                </a:cubicBezTo>
                <a:lnTo>
                  <a:pt x="4059463" y="3528141"/>
                </a:lnTo>
                <a:cubicBezTo>
                  <a:pt x="4050286" y="3524702"/>
                  <a:pt x="4048409" y="3514043"/>
                  <a:pt x="4053833" y="3496165"/>
                </a:cubicBezTo>
                <a:cubicBezTo>
                  <a:pt x="4059255" y="3478287"/>
                  <a:pt x="4063589" y="3466787"/>
                  <a:pt x="4066833" y="3461667"/>
                </a:cubicBezTo>
                <a:cubicBezTo>
                  <a:pt x="4072652" y="3460910"/>
                  <a:pt x="4076372" y="3454951"/>
                  <a:pt x="4077992" y="3443787"/>
                </a:cubicBezTo>
                <a:cubicBezTo>
                  <a:pt x="4079612" y="3432625"/>
                  <a:pt x="4080477" y="3424818"/>
                  <a:pt x="4080588" y="3420371"/>
                </a:cubicBezTo>
                <a:cubicBezTo>
                  <a:pt x="4085253" y="3419103"/>
                  <a:pt x="4088764" y="3416179"/>
                  <a:pt x="4091120" y="3411597"/>
                </a:cubicBezTo>
                <a:cubicBezTo>
                  <a:pt x="4093475" y="3407015"/>
                  <a:pt x="4094887" y="3402329"/>
                  <a:pt x="4095355" y="3397538"/>
                </a:cubicBezTo>
                <a:cubicBezTo>
                  <a:pt x="4095479" y="3391817"/>
                  <a:pt x="4093967" y="3387061"/>
                  <a:pt x="4090820" y="3383271"/>
                </a:cubicBezTo>
                <a:cubicBezTo>
                  <a:pt x="4087671" y="3379481"/>
                  <a:pt x="4086159" y="3374725"/>
                  <a:pt x="4086283" y="3369004"/>
                </a:cubicBezTo>
                <a:cubicBezTo>
                  <a:pt x="4074387" y="3369978"/>
                  <a:pt x="4067968" y="3378443"/>
                  <a:pt x="4067028" y="3394397"/>
                </a:cubicBezTo>
                <a:cubicBezTo>
                  <a:pt x="4066087" y="3410352"/>
                  <a:pt x="4060424" y="3418900"/>
                  <a:pt x="4050038" y="3420042"/>
                </a:cubicBezTo>
                <a:cubicBezTo>
                  <a:pt x="4048697" y="3429260"/>
                  <a:pt x="4044587" y="3437598"/>
                  <a:pt x="4037707" y="3445056"/>
                </a:cubicBezTo>
                <a:cubicBezTo>
                  <a:pt x="4030826" y="3452513"/>
                  <a:pt x="4023189" y="3458166"/>
                  <a:pt x="4014797" y="3462015"/>
                </a:cubicBezTo>
                <a:lnTo>
                  <a:pt x="4010442" y="3501295"/>
                </a:lnTo>
                <a:cubicBezTo>
                  <a:pt x="3982525" y="3511135"/>
                  <a:pt x="3965181" y="3523868"/>
                  <a:pt x="3958415" y="3539495"/>
                </a:cubicBezTo>
                <a:cubicBezTo>
                  <a:pt x="3951648" y="3555121"/>
                  <a:pt x="3941694" y="3577085"/>
                  <a:pt x="3928551" y="3605387"/>
                </a:cubicBezTo>
                <a:cubicBezTo>
                  <a:pt x="3918256" y="3605138"/>
                  <a:pt x="3908801" y="3607658"/>
                  <a:pt x="3900185" y="3612947"/>
                </a:cubicBezTo>
                <a:cubicBezTo>
                  <a:pt x="3891569" y="3618237"/>
                  <a:pt x="3882114" y="3620758"/>
                  <a:pt x="3871818" y="3620508"/>
                </a:cubicBezTo>
                <a:lnTo>
                  <a:pt x="3868134" y="3653745"/>
                </a:lnTo>
                <a:lnTo>
                  <a:pt x="3859069" y="3652740"/>
                </a:lnTo>
                <a:cubicBezTo>
                  <a:pt x="3853279" y="3652098"/>
                  <a:pt x="3849920" y="3650196"/>
                  <a:pt x="3848996" y="3647035"/>
                </a:cubicBezTo>
                <a:cubicBezTo>
                  <a:pt x="3848072" y="3643874"/>
                  <a:pt x="3848071" y="3639286"/>
                  <a:pt x="3848992" y="3633271"/>
                </a:cubicBezTo>
                <a:lnTo>
                  <a:pt x="3860737" y="3610103"/>
                </a:lnTo>
                <a:cubicBezTo>
                  <a:pt x="3860793" y="3607879"/>
                  <a:pt x="3860093" y="3603850"/>
                  <a:pt x="3858636" y="3598018"/>
                </a:cubicBezTo>
                <a:cubicBezTo>
                  <a:pt x="3857181" y="3592185"/>
                  <a:pt x="3855641" y="3588828"/>
                  <a:pt x="3854017" y="3587948"/>
                </a:cubicBezTo>
                <a:lnTo>
                  <a:pt x="3853012" y="3597012"/>
                </a:lnTo>
                <a:cubicBezTo>
                  <a:pt x="3845544" y="3601154"/>
                  <a:pt x="3836733" y="3607059"/>
                  <a:pt x="3826579" y="3614727"/>
                </a:cubicBezTo>
                <a:cubicBezTo>
                  <a:pt x="3816425" y="3622395"/>
                  <a:pt x="3810468" y="3630147"/>
                  <a:pt x="3808708" y="3637980"/>
                </a:cubicBezTo>
                <a:cubicBezTo>
                  <a:pt x="3803875" y="3640758"/>
                  <a:pt x="3800197" y="3645192"/>
                  <a:pt x="3797674" y="3651285"/>
                </a:cubicBezTo>
                <a:cubicBezTo>
                  <a:pt x="3795151" y="3657377"/>
                  <a:pt x="3793571" y="3663575"/>
                  <a:pt x="3792936" y="3669876"/>
                </a:cubicBezTo>
                <a:lnTo>
                  <a:pt x="3770445" y="3679618"/>
                </a:lnTo>
                <a:cubicBezTo>
                  <a:pt x="3769971" y="3684472"/>
                  <a:pt x="3768490" y="3689788"/>
                  <a:pt x="3766001" y="3695566"/>
                </a:cubicBezTo>
                <a:cubicBezTo>
                  <a:pt x="3763512" y="3701344"/>
                  <a:pt x="3759848" y="3705652"/>
                  <a:pt x="3755009" y="3708493"/>
                </a:cubicBezTo>
                <a:lnTo>
                  <a:pt x="3752329" y="3732666"/>
                </a:lnTo>
                <a:lnTo>
                  <a:pt x="3739237" y="3740390"/>
                </a:lnTo>
                <a:cubicBezTo>
                  <a:pt x="3737904" y="3749546"/>
                  <a:pt x="3733779" y="3758010"/>
                  <a:pt x="3726864" y="3765783"/>
                </a:cubicBezTo>
                <a:cubicBezTo>
                  <a:pt x="3719948" y="3773554"/>
                  <a:pt x="3712215" y="3780088"/>
                  <a:pt x="3703662" y="3785385"/>
                </a:cubicBezTo>
                <a:cubicBezTo>
                  <a:pt x="3696425" y="3794332"/>
                  <a:pt x="3687909" y="3804475"/>
                  <a:pt x="3678112" y="3815816"/>
                </a:cubicBezTo>
                <a:lnTo>
                  <a:pt x="3674138" y="3819501"/>
                </a:lnTo>
                <a:lnTo>
                  <a:pt x="3670982" y="3825405"/>
                </a:lnTo>
                <a:lnTo>
                  <a:pt x="3669887" y="3823444"/>
                </a:lnTo>
                <a:lnTo>
                  <a:pt x="3648282" y="3843477"/>
                </a:lnTo>
                <a:cubicBezTo>
                  <a:pt x="3647948" y="3848219"/>
                  <a:pt x="3647026" y="3853087"/>
                  <a:pt x="3645516" y="3858082"/>
                </a:cubicBezTo>
                <a:cubicBezTo>
                  <a:pt x="3644008" y="3863077"/>
                  <a:pt x="3640902" y="3866938"/>
                  <a:pt x="3636203" y="3869667"/>
                </a:cubicBezTo>
                <a:cubicBezTo>
                  <a:pt x="3634919" y="3878955"/>
                  <a:pt x="3631367" y="3887992"/>
                  <a:pt x="3625549" y="3896778"/>
                </a:cubicBezTo>
                <a:cubicBezTo>
                  <a:pt x="3619733" y="3905564"/>
                  <a:pt x="3613328" y="3912755"/>
                  <a:pt x="3606335" y="3918353"/>
                </a:cubicBezTo>
                <a:cubicBezTo>
                  <a:pt x="3605986" y="3921500"/>
                  <a:pt x="3604924" y="3924186"/>
                  <a:pt x="3603148" y="3926411"/>
                </a:cubicBezTo>
                <a:cubicBezTo>
                  <a:pt x="3601372" y="3928636"/>
                  <a:pt x="3598966" y="3929642"/>
                  <a:pt x="3595930" y="3929434"/>
                </a:cubicBezTo>
                <a:lnTo>
                  <a:pt x="3587201" y="3925407"/>
                </a:lnTo>
                <a:lnTo>
                  <a:pt x="3599615" y="3896197"/>
                </a:lnTo>
                <a:cubicBezTo>
                  <a:pt x="3602993" y="3893321"/>
                  <a:pt x="3605720" y="3889418"/>
                  <a:pt x="3607796" y="3884486"/>
                </a:cubicBezTo>
                <a:cubicBezTo>
                  <a:pt x="3609872" y="3879555"/>
                  <a:pt x="3611173" y="3874729"/>
                  <a:pt x="3611695" y="3870008"/>
                </a:cubicBezTo>
                <a:lnTo>
                  <a:pt x="3626796" y="3844154"/>
                </a:lnTo>
                <a:cubicBezTo>
                  <a:pt x="3626921" y="3837286"/>
                  <a:pt x="3627507" y="3829704"/>
                  <a:pt x="3628553" y="3821409"/>
                </a:cubicBezTo>
                <a:cubicBezTo>
                  <a:pt x="3629601" y="3813114"/>
                  <a:pt x="3634384" y="3809056"/>
                  <a:pt x="3642903" y="3809236"/>
                </a:cubicBezTo>
                <a:lnTo>
                  <a:pt x="3654301" y="3766102"/>
                </a:lnTo>
                <a:lnTo>
                  <a:pt x="3630269" y="3792597"/>
                </a:lnTo>
                <a:cubicBezTo>
                  <a:pt x="3620774" y="3806966"/>
                  <a:pt x="3613754" y="3819696"/>
                  <a:pt x="3609212" y="3830790"/>
                </a:cubicBezTo>
                <a:cubicBezTo>
                  <a:pt x="3607675" y="3841199"/>
                  <a:pt x="3604292" y="3851019"/>
                  <a:pt x="3599063" y="3860253"/>
                </a:cubicBezTo>
                <a:cubicBezTo>
                  <a:pt x="3593833" y="3869486"/>
                  <a:pt x="3588940" y="3879139"/>
                  <a:pt x="3584382" y="3889212"/>
                </a:cubicBezTo>
                <a:cubicBezTo>
                  <a:pt x="3568382" y="3900183"/>
                  <a:pt x="3553725" y="3912831"/>
                  <a:pt x="3540412" y="3927158"/>
                </a:cubicBezTo>
                <a:lnTo>
                  <a:pt x="3512560" y="3985244"/>
                </a:lnTo>
                <a:cubicBezTo>
                  <a:pt x="3510750" y="3984916"/>
                  <a:pt x="3508329" y="3984902"/>
                  <a:pt x="3505301" y="3985204"/>
                </a:cubicBezTo>
                <a:cubicBezTo>
                  <a:pt x="3502272" y="3985505"/>
                  <a:pt x="3500441" y="3987087"/>
                  <a:pt x="3499804" y="3989947"/>
                </a:cubicBezTo>
                <a:cubicBezTo>
                  <a:pt x="3499938" y="3991618"/>
                  <a:pt x="3501350" y="3993814"/>
                  <a:pt x="3504044" y="3996535"/>
                </a:cubicBezTo>
                <a:cubicBezTo>
                  <a:pt x="3506738" y="3999255"/>
                  <a:pt x="3508907" y="4001534"/>
                  <a:pt x="3510550" y="4003373"/>
                </a:cubicBezTo>
                <a:lnTo>
                  <a:pt x="3475304" y="4017818"/>
                </a:lnTo>
                <a:lnTo>
                  <a:pt x="3454153" y="4015473"/>
                </a:lnTo>
                <a:cubicBezTo>
                  <a:pt x="3456025" y="4004338"/>
                  <a:pt x="3458988" y="3993706"/>
                  <a:pt x="3463041" y="3983577"/>
                </a:cubicBezTo>
                <a:cubicBezTo>
                  <a:pt x="3467096" y="3973448"/>
                  <a:pt x="3469051" y="3958117"/>
                  <a:pt x="3468906" y="3937582"/>
                </a:cubicBezTo>
                <a:cubicBezTo>
                  <a:pt x="3461508" y="3945684"/>
                  <a:pt x="3454488" y="3953827"/>
                  <a:pt x="3447845" y="3962011"/>
                </a:cubicBezTo>
                <a:cubicBezTo>
                  <a:pt x="3441203" y="3970195"/>
                  <a:pt x="3437037" y="3980184"/>
                  <a:pt x="3435347" y="3991977"/>
                </a:cubicBezTo>
                <a:cubicBezTo>
                  <a:pt x="3419458" y="4001940"/>
                  <a:pt x="3404914" y="4013582"/>
                  <a:pt x="3391712" y="4026902"/>
                </a:cubicBezTo>
                <a:cubicBezTo>
                  <a:pt x="3374737" y="4026549"/>
                  <a:pt x="3367647" y="4031880"/>
                  <a:pt x="3370440" y="4042895"/>
                </a:cubicBezTo>
                <a:cubicBezTo>
                  <a:pt x="3373233" y="4053910"/>
                  <a:pt x="3369919" y="4059661"/>
                  <a:pt x="3360497" y="4060145"/>
                </a:cubicBezTo>
                <a:lnTo>
                  <a:pt x="3348411" y="4058805"/>
                </a:lnTo>
                <a:cubicBezTo>
                  <a:pt x="3346965" y="4067248"/>
                  <a:pt x="3344240" y="4073445"/>
                  <a:pt x="3340233" y="4077397"/>
                </a:cubicBezTo>
                <a:cubicBezTo>
                  <a:pt x="3336226" y="4081350"/>
                  <a:pt x="3333584" y="4086792"/>
                  <a:pt x="3332305" y="4093724"/>
                </a:cubicBezTo>
                <a:lnTo>
                  <a:pt x="3309144" y="4109508"/>
                </a:lnTo>
                <a:lnTo>
                  <a:pt x="3299738" y="4083995"/>
                </a:lnTo>
                <a:cubicBezTo>
                  <a:pt x="3293695" y="4083325"/>
                  <a:pt x="3291009" y="4079969"/>
                  <a:pt x="3291679" y="4073926"/>
                </a:cubicBezTo>
                <a:cubicBezTo>
                  <a:pt x="3293879" y="4062126"/>
                  <a:pt x="3298702" y="4050809"/>
                  <a:pt x="3306148" y="4039972"/>
                </a:cubicBezTo>
                <a:cubicBezTo>
                  <a:pt x="3313595" y="4029137"/>
                  <a:pt x="3318502" y="4017064"/>
                  <a:pt x="3320869" y="4003753"/>
                </a:cubicBezTo>
                <a:cubicBezTo>
                  <a:pt x="3320961" y="4003509"/>
                  <a:pt x="3320946" y="4002488"/>
                  <a:pt x="3320826" y="4000691"/>
                </a:cubicBezTo>
                <a:cubicBezTo>
                  <a:pt x="3320708" y="3998893"/>
                  <a:pt x="3319938" y="3997788"/>
                  <a:pt x="3318518" y="3997375"/>
                </a:cubicBezTo>
                <a:cubicBezTo>
                  <a:pt x="3316805" y="3997886"/>
                  <a:pt x="3314441" y="4000811"/>
                  <a:pt x="3311428" y="4006148"/>
                </a:cubicBezTo>
                <a:cubicBezTo>
                  <a:pt x="3308415" y="4011485"/>
                  <a:pt x="3305968" y="4015165"/>
                  <a:pt x="3304087" y="4017187"/>
                </a:cubicBezTo>
                <a:cubicBezTo>
                  <a:pt x="3300226" y="4019817"/>
                  <a:pt x="3297878" y="4022615"/>
                  <a:pt x="3297039" y="4025581"/>
                </a:cubicBezTo>
                <a:cubicBezTo>
                  <a:pt x="3296893" y="4030344"/>
                  <a:pt x="3296432" y="4034498"/>
                  <a:pt x="3295657" y="4038045"/>
                </a:cubicBezTo>
                <a:cubicBezTo>
                  <a:pt x="3294881" y="4041592"/>
                  <a:pt x="3291651" y="4043144"/>
                  <a:pt x="3285964" y="4042706"/>
                </a:cubicBezTo>
                <a:lnTo>
                  <a:pt x="3273208" y="4047409"/>
                </a:lnTo>
                <a:lnTo>
                  <a:pt x="3242657" y="4047080"/>
                </a:lnTo>
                <a:lnTo>
                  <a:pt x="3230913" y="4070247"/>
                </a:lnTo>
                <a:cubicBezTo>
                  <a:pt x="3226129" y="4071437"/>
                  <a:pt x="3221430" y="4073592"/>
                  <a:pt x="3216815" y="4076713"/>
                </a:cubicBezTo>
                <a:cubicBezTo>
                  <a:pt x="3212199" y="4079833"/>
                  <a:pt x="3208171" y="4082828"/>
                  <a:pt x="3204730" y="4085696"/>
                </a:cubicBezTo>
                <a:cubicBezTo>
                  <a:pt x="3201464" y="4085270"/>
                  <a:pt x="3198092" y="4085789"/>
                  <a:pt x="3194617" y="4087252"/>
                </a:cubicBezTo>
                <a:cubicBezTo>
                  <a:pt x="3191142" y="4088714"/>
                  <a:pt x="3189030" y="4091666"/>
                  <a:pt x="3188282" y="4096108"/>
                </a:cubicBezTo>
                <a:lnTo>
                  <a:pt x="3189964" y="4108529"/>
                </a:lnTo>
                <a:lnTo>
                  <a:pt x="3162770" y="4105514"/>
                </a:lnTo>
                <a:cubicBezTo>
                  <a:pt x="3164615" y="4099792"/>
                  <a:pt x="3168474" y="4091426"/>
                  <a:pt x="3174347" y="4080416"/>
                </a:cubicBezTo>
                <a:cubicBezTo>
                  <a:pt x="3180219" y="4069406"/>
                  <a:pt x="3180049" y="4062887"/>
                  <a:pt x="3173839" y="4060860"/>
                </a:cubicBezTo>
                <a:cubicBezTo>
                  <a:pt x="3170733" y="4060707"/>
                  <a:pt x="3167712" y="4061519"/>
                  <a:pt x="3164774" y="4063296"/>
                </a:cubicBezTo>
                <a:cubicBezTo>
                  <a:pt x="3161837" y="4065074"/>
                  <a:pt x="3159488" y="4066725"/>
                  <a:pt x="3157725" y="4068250"/>
                </a:cubicBezTo>
                <a:lnTo>
                  <a:pt x="3147662" y="4103839"/>
                </a:lnTo>
                <a:lnTo>
                  <a:pt x="3130210" y="4123314"/>
                </a:lnTo>
                <a:cubicBezTo>
                  <a:pt x="3129219" y="4132253"/>
                  <a:pt x="3126842" y="4139891"/>
                  <a:pt x="3123081" y="4146229"/>
                </a:cubicBezTo>
                <a:cubicBezTo>
                  <a:pt x="3119320" y="4152566"/>
                  <a:pt x="3114090" y="4158359"/>
                  <a:pt x="3107391" y="4163606"/>
                </a:cubicBezTo>
                <a:lnTo>
                  <a:pt x="3104711" y="4187779"/>
                </a:lnTo>
                <a:cubicBezTo>
                  <a:pt x="3095088" y="4196398"/>
                  <a:pt x="3089832" y="4207029"/>
                  <a:pt x="3088939" y="4219675"/>
                </a:cubicBezTo>
                <a:cubicBezTo>
                  <a:pt x="3084253" y="4217690"/>
                  <a:pt x="3079525" y="4217803"/>
                  <a:pt x="3074755" y="4220015"/>
                </a:cubicBezTo>
                <a:cubicBezTo>
                  <a:pt x="3069985" y="4222226"/>
                  <a:pt x="3067105" y="4226367"/>
                  <a:pt x="3066113" y="4232438"/>
                </a:cubicBezTo>
                <a:lnTo>
                  <a:pt x="3044969" y="4257622"/>
                </a:lnTo>
                <a:lnTo>
                  <a:pt x="3021801" y="4245877"/>
                </a:lnTo>
                <a:cubicBezTo>
                  <a:pt x="3026856" y="4236497"/>
                  <a:pt x="3030756" y="4225459"/>
                  <a:pt x="3033501" y="4212765"/>
                </a:cubicBezTo>
                <a:cubicBezTo>
                  <a:pt x="3036247" y="4200069"/>
                  <a:pt x="3040735" y="4190626"/>
                  <a:pt x="3046966" y="4184435"/>
                </a:cubicBezTo>
                <a:cubicBezTo>
                  <a:pt x="3047523" y="4174811"/>
                  <a:pt x="3052110" y="4170221"/>
                  <a:pt x="3060727" y="4170668"/>
                </a:cubicBezTo>
                <a:cubicBezTo>
                  <a:pt x="3067225" y="4171834"/>
                  <a:pt x="3075296" y="4172601"/>
                  <a:pt x="3084941" y="4172970"/>
                </a:cubicBezTo>
                <a:cubicBezTo>
                  <a:pt x="3094586" y="4173338"/>
                  <a:pt x="3094012" y="4169323"/>
                  <a:pt x="3083218" y="4160926"/>
                </a:cubicBezTo>
                <a:lnTo>
                  <a:pt x="3098654" y="4132051"/>
                </a:lnTo>
                <a:lnTo>
                  <a:pt x="3086568" y="4130711"/>
                </a:lnTo>
                <a:lnTo>
                  <a:pt x="3100329" y="4116942"/>
                </a:lnTo>
                <a:lnTo>
                  <a:pt x="3103679" y="4086727"/>
                </a:lnTo>
                <a:lnTo>
                  <a:pt x="3126505" y="4073964"/>
                </a:lnTo>
                <a:lnTo>
                  <a:pt x="3129520" y="4046771"/>
                </a:lnTo>
                <a:cubicBezTo>
                  <a:pt x="3136120" y="4037817"/>
                  <a:pt x="3144065" y="4030541"/>
                  <a:pt x="3153351" y="4024943"/>
                </a:cubicBezTo>
                <a:lnTo>
                  <a:pt x="3165095" y="4001776"/>
                </a:lnTo>
                <a:cubicBezTo>
                  <a:pt x="3155919" y="3998337"/>
                  <a:pt x="3154042" y="3987678"/>
                  <a:pt x="3159465" y="3969800"/>
                </a:cubicBezTo>
                <a:cubicBezTo>
                  <a:pt x="3164888" y="3951922"/>
                  <a:pt x="3169222" y="3940422"/>
                  <a:pt x="3172466" y="3935302"/>
                </a:cubicBezTo>
                <a:cubicBezTo>
                  <a:pt x="3178284" y="3934545"/>
                  <a:pt x="3182004" y="3928586"/>
                  <a:pt x="3183624" y="3917422"/>
                </a:cubicBezTo>
                <a:cubicBezTo>
                  <a:pt x="3185244" y="3906260"/>
                  <a:pt x="3186109" y="3898454"/>
                  <a:pt x="3186220" y="3894006"/>
                </a:cubicBezTo>
                <a:cubicBezTo>
                  <a:pt x="3190885" y="3892738"/>
                  <a:pt x="3194396" y="3889814"/>
                  <a:pt x="3196752" y="3885232"/>
                </a:cubicBezTo>
                <a:cubicBezTo>
                  <a:pt x="3199107" y="3880650"/>
                  <a:pt x="3200519" y="3875964"/>
                  <a:pt x="3200987" y="3871173"/>
                </a:cubicBezTo>
                <a:cubicBezTo>
                  <a:pt x="3201111" y="3865452"/>
                  <a:pt x="3199599" y="3860696"/>
                  <a:pt x="3196452" y="3856906"/>
                </a:cubicBezTo>
                <a:cubicBezTo>
                  <a:pt x="3193303" y="3853116"/>
                  <a:pt x="3191791" y="3848361"/>
                  <a:pt x="3191915" y="3842639"/>
                </a:cubicBezTo>
                <a:cubicBezTo>
                  <a:pt x="3180020" y="3843613"/>
                  <a:pt x="3173601" y="3852079"/>
                  <a:pt x="3172660" y="3868032"/>
                </a:cubicBezTo>
                <a:cubicBezTo>
                  <a:pt x="3171719" y="3883987"/>
                  <a:pt x="3166056" y="3892535"/>
                  <a:pt x="3155670" y="3893677"/>
                </a:cubicBezTo>
                <a:cubicBezTo>
                  <a:pt x="3154329" y="3902895"/>
                  <a:pt x="3150219" y="3911233"/>
                  <a:pt x="3143339" y="3918691"/>
                </a:cubicBezTo>
                <a:cubicBezTo>
                  <a:pt x="3136458" y="3926148"/>
                  <a:pt x="3128822" y="3931801"/>
                  <a:pt x="3120429" y="3935650"/>
                </a:cubicBezTo>
                <a:lnTo>
                  <a:pt x="3116074" y="3974930"/>
                </a:lnTo>
                <a:cubicBezTo>
                  <a:pt x="3088157" y="3984770"/>
                  <a:pt x="3070814" y="3997503"/>
                  <a:pt x="3064047" y="4013130"/>
                </a:cubicBezTo>
                <a:cubicBezTo>
                  <a:pt x="3057281" y="4028756"/>
                  <a:pt x="3047327" y="4050720"/>
                  <a:pt x="3034184" y="4079022"/>
                </a:cubicBezTo>
                <a:cubicBezTo>
                  <a:pt x="3023888" y="4078773"/>
                  <a:pt x="3014433" y="4081293"/>
                  <a:pt x="3005817" y="4086582"/>
                </a:cubicBezTo>
                <a:cubicBezTo>
                  <a:pt x="2997201" y="4091872"/>
                  <a:pt x="2987746" y="4094393"/>
                  <a:pt x="2977451" y="4094143"/>
                </a:cubicBezTo>
                <a:lnTo>
                  <a:pt x="2973766" y="4127380"/>
                </a:lnTo>
                <a:lnTo>
                  <a:pt x="2964701" y="4126375"/>
                </a:lnTo>
                <a:cubicBezTo>
                  <a:pt x="2958910" y="4125733"/>
                  <a:pt x="2955552" y="4123831"/>
                  <a:pt x="2954629" y="4120670"/>
                </a:cubicBezTo>
                <a:cubicBezTo>
                  <a:pt x="2953704" y="4117509"/>
                  <a:pt x="2953703" y="4112921"/>
                  <a:pt x="2954624" y="4106906"/>
                </a:cubicBezTo>
                <a:lnTo>
                  <a:pt x="2966370" y="4083738"/>
                </a:lnTo>
                <a:cubicBezTo>
                  <a:pt x="2966426" y="4081514"/>
                  <a:pt x="2965725" y="4077485"/>
                  <a:pt x="2964269" y="4071653"/>
                </a:cubicBezTo>
                <a:cubicBezTo>
                  <a:pt x="2962813" y="4065820"/>
                  <a:pt x="2961274" y="4062463"/>
                  <a:pt x="2959650" y="4061583"/>
                </a:cubicBezTo>
                <a:lnTo>
                  <a:pt x="2958645" y="4070647"/>
                </a:lnTo>
                <a:cubicBezTo>
                  <a:pt x="2951177" y="4074789"/>
                  <a:pt x="2942365" y="4080694"/>
                  <a:pt x="2932211" y="4088362"/>
                </a:cubicBezTo>
                <a:cubicBezTo>
                  <a:pt x="2922058" y="4096030"/>
                  <a:pt x="2916100" y="4103782"/>
                  <a:pt x="2914340" y="4111615"/>
                </a:cubicBezTo>
                <a:cubicBezTo>
                  <a:pt x="2909508" y="4114393"/>
                  <a:pt x="2905830" y="4118827"/>
                  <a:pt x="2903306" y="4124920"/>
                </a:cubicBezTo>
                <a:cubicBezTo>
                  <a:pt x="2900783" y="4131012"/>
                  <a:pt x="2899203" y="4137210"/>
                  <a:pt x="2898568" y="4143512"/>
                </a:cubicBezTo>
                <a:lnTo>
                  <a:pt x="2876078" y="4153253"/>
                </a:lnTo>
                <a:cubicBezTo>
                  <a:pt x="2875603" y="4158107"/>
                  <a:pt x="2874122" y="4163423"/>
                  <a:pt x="2871633" y="4169201"/>
                </a:cubicBezTo>
                <a:cubicBezTo>
                  <a:pt x="2869144" y="4174979"/>
                  <a:pt x="2865480" y="4179287"/>
                  <a:pt x="2860642" y="4182128"/>
                </a:cubicBezTo>
                <a:lnTo>
                  <a:pt x="2857962" y="4206301"/>
                </a:lnTo>
                <a:lnTo>
                  <a:pt x="2844870" y="4214025"/>
                </a:lnTo>
                <a:cubicBezTo>
                  <a:pt x="2843537" y="4223181"/>
                  <a:pt x="2839412" y="4231645"/>
                  <a:pt x="2832496" y="4239418"/>
                </a:cubicBezTo>
                <a:cubicBezTo>
                  <a:pt x="2825581" y="4247189"/>
                  <a:pt x="2817847" y="4253723"/>
                  <a:pt x="2809295" y="4259020"/>
                </a:cubicBezTo>
                <a:cubicBezTo>
                  <a:pt x="2802058" y="4267967"/>
                  <a:pt x="2793541" y="4278110"/>
                  <a:pt x="2783745" y="4289451"/>
                </a:cubicBezTo>
                <a:cubicBezTo>
                  <a:pt x="2773949" y="4300791"/>
                  <a:pt x="2764006" y="4310011"/>
                  <a:pt x="2753915" y="4317112"/>
                </a:cubicBezTo>
                <a:cubicBezTo>
                  <a:pt x="2753580" y="4321854"/>
                  <a:pt x="2752658" y="4326722"/>
                  <a:pt x="2751148" y="4331717"/>
                </a:cubicBezTo>
                <a:cubicBezTo>
                  <a:pt x="2749639" y="4336711"/>
                  <a:pt x="2746535" y="4340573"/>
                  <a:pt x="2741835" y="4343302"/>
                </a:cubicBezTo>
                <a:cubicBezTo>
                  <a:pt x="2740550" y="4352590"/>
                  <a:pt x="2736999" y="4361627"/>
                  <a:pt x="2731182" y="4370413"/>
                </a:cubicBezTo>
                <a:cubicBezTo>
                  <a:pt x="2725365" y="4379199"/>
                  <a:pt x="2718961" y="4386390"/>
                  <a:pt x="2711967" y="4391988"/>
                </a:cubicBezTo>
                <a:cubicBezTo>
                  <a:pt x="2711618" y="4395135"/>
                  <a:pt x="2710556" y="4397821"/>
                  <a:pt x="2708780" y="4400046"/>
                </a:cubicBezTo>
                <a:cubicBezTo>
                  <a:pt x="2707004" y="4402270"/>
                  <a:pt x="2704598" y="4403277"/>
                  <a:pt x="2701563" y="4403069"/>
                </a:cubicBezTo>
                <a:lnTo>
                  <a:pt x="2692833" y="4399042"/>
                </a:lnTo>
                <a:lnTo>
                  <a:pt x="2705248" y="4369832"/>
                </a:lnTo>
                <a:cubicBezTo>
                  <a:pt x="2708625" y="4366956"/>
                  <a:pt x="2711352" y="4363053"/>
                  <a:pt x="2713428" y="4358121"/>
                </a:cubicBezTo>
                <a:cubicBezTo>
                  <a:pt x="2715504" y="4353190"/>
                  <a:pt x="2716804" y="4348364"/>
                  <a:pt x="2717327" y="4343643"/>
                </a:cubicBezTo>
                <a:lnTo>
                  <a:pt x="2732428" y="4317789"/>
                </a:lnTo>
                <a:cubicBezTo>
                  <a:pt x="2732553" y="4310921"/>
                  <a:pt x="2733139" y="4303339"/>
                  <a:pt x="2734186" y="4295044"/>
                </a:cubicBezTo>
                <a:cubicBezTo>
                  <a:pt x="2735233" y="4286749"/>
                  <a:pt x="2740016" y="4282691"/>
                  <a:pt x="2748535" y="4282871"/>
                </a:cubicBezTo>
                <a:cubicBezTo>
                  <a:pt x="2752809" y="4253522"/>
                  <a:pt x="2765222" y="4219723"/>
                  <a:pt x="2785776" y="4181475"/>
                </a:cubicBezTo>
                <a:cubicBezTo>
                  <a:pt x="2806330" y="4143226"/>
                  <a:pt x="2827474" y="4113454"/>
                  <a:pt x="2849206" y="4092158"/>
                </a:cubicBezTo>
                <a:cubicBezTo>
                  <a:pt x="2850728" y="4081877"/>
                  <a:pt x="2853299" y="4072476"/>
                  <a:pt x="2856920" y="4063956"/>
                </a:cubicBezTo>
                <a:cubicBezTo>
                  <a:pt x="2860541" y="4055437"/>
                  <a:pt x="2863113" y="4046036"/>
                  <a:pt x="2864635" y="4035754"/>
                </a:cubicBezTo>
                <a:cubicBezTo>
                  <a:pt x="2869126" y="4036061"/>
                  <a:pt x="2872483" y="4034521"/>
                  <a:pt x="2874707" y="4031136"/>
                </a:cubicBezTo>
                <a:cubicBezTo>
                  <a:pt x="2876929" y="4027750"/>
                  <a:pt x="2878271" y="4023693"/>
                  <a:pt x="2878732" y="4018965"/>
                </a:cubicBezTo>
                <a:cubicBezTo>
                  <a:pt x="2880596" y="4006746"/>
                  <a:pt x="2883406" y="3999793"/>
                  <a:pt x="2887162" y="3998106"/>
                </a:cubicBezTo>
                <a:cubicBezTo>
                  <a:pt x="2890918" y="3996420"/>
                  <a:pt x="2893476" y="3991733"/>
                  <a:pt x="2894838" y="3984046"/>
                </a:cubicBezTo>
                <a:lnTo>
                  <a:pt x="2913296" y="3955506"/>
                </a:lnTo>
                <a:cubicBezTo>
                  <a:pt x="2917947" y="3954365"/>
                  <a:pt x="2921402" y="3951944"/>
                  <a:pt x="2923659" y="3948243"/>
                </a:cubicBezTo>
                <a:cubicBezTo>
                  <a:pt x="2925918" y="3944543"/>
                  <a:pt x="2927274" y="3940361"/>
                  <a:pt x="2927728" y="3935695"/>
                </a:cubicBezTo>
                <a:lnTo>
                  <a:pt x="2926380" y="3920253"/>
                </a:lnTo>
                <a:lnTo>
                  <a:pt x="2963960" y="3829600"/>
                </a:lnTo>
                <a:lnTo>
                  <a:pt x="2977051" y="3821875"/>
                </a:lnTo>
                <a:lnTo>
                  <a:pt x="2987790" y="3807772"/>
                </a:lnTo>
                <a:cubicBezTo>
                  <a:pt x="2988328" y="3802926"/>
                  <a:pt x="2989683" y="3797595"/>
                  <a:pt x="2991858" y="3791783"/>
                </a:cubicBezTo>
                <a:cubicBezTo>
                  <a:pt x="2994032" y="3785970"/>
                  <a:pt x="2996815" y="3781563"/>
                  <a:pt x="3000206" y="3778562"/>
                </a:cubicBezTo>
                <a:cubicBezTo>
                  <a:pt x="2999050" y="3772889"/>
                  <a:pt x="2999594" y="3765686"/>
                  <a:pt x="3001838" y="3756949"/>
                </a:cubicBezTo>
                <a:cubicBezTo>
                  <a:pt x="3004080" y="3748213"/>
                  <a:pt x="3008905" y="3743778"/>
                  <a:pt x="3016312" y="3743643"/>
                </a:cubicBezTo>
                <a:cubicBezTo>
                  <a:pt x="3018304" y="3735453"/>
                  <a:pt x="3025224" y="3722455"/>
                  <a:pt x="3037075" y="3704653"/>
                </a:cubicBezTo>
                <a:cubicBezTo>
                  <a:pt x="3048926" y="3686850"/>
                  <a:pt x="3057779" y="3677127"/>
                  <a:pt x="3063633" y="3675481"/>
                </a:cubicBezTo>
                <a:lnTo>
                  <a:pt x="3075042" y="3655335"/>
                </a:lnTo>
                <a:cubicBezTo>
                  <a:pt x="3078018" y="3636548"/>
                  <a:pt x="3083384" y="3620320"/>
                  <a:pt x="3091145" y="3606652"/>
                </a:cubicBezTo>
                <a:cubicBezTo>
                  <a:pt x="3098905" y="3592984"/>
                  <a:pt x="3104273" y="3576756"/>
                  <a:pt x="3107248" y="3557969"/>
                </a:cubicBezTo>
                <a:lnTo>
                  <a:pt x="3117653" y="3546889"/>
                </a:lnTo>
                <a:lnTo>
                  <a:pt x="3122049" y="3539042"/>
                </a:lnTo>
                <a:lnTo>
                  <a:pt x="3121910" y="3538805"/>
                </a:lnTo>
                <a:lnTo>
                  <a:pt x="3122293" y="3538607"/>
                </a:lnTo>
                <a:lnTo>
                  <a:pt x="3138627" y="3509451"/>
                </a:lnTo>
                <a:cubicBezTo>
                  <a:pt x="3149981" y="3495543"/>
                  <a:pt x="3156973" y="3483065"/>
                  <a:pt x="3159600" y="3472013"/>
                </a:cubicBezTo>
                <a:lnTo>
                  <a:pt x="3160863" y="3469851"/>
                </a:lnTo>
                <a:lnTo>
                  <a:pt x="3152441" y="3456547"/>
                </a:lnTo>
                <a:lnTo>
                  <a:pt x="3135658" y="3469979"/>
                </a:lnTo>
                <a:lnTo>
                  <a:pt x="3119558" y="3532427"/>
                </a:lnTo>
                <a:cubicBezTo>
                  <a:pt x="3109306" y="3539830"/>
                  <a:pt x="3099434" y="3550714"/>
                  <a:pt x="3089939" y="3565082"/>
                </a:cubicBezTo>
                <a:cubicBezTo>
                  <a:pt x="3080444" y="3579451"/>
                  <a:pt x="3073425" y="3592182"/>
                  <a:pt x="3068881" y="3603275"/>
                </a:cubicBezTo>
                <a:cubicBezTo>
                  <a:pt x="3067345" y="3613684"/>
                  <a:pt x="3063962" y="3623504"/>
                  <a:pt x="3058733" y="3632738"/>
                </a:cubicBezTo>
                <a:cubicBezTo>
                  <a:pt x="3053504" y="3641972"/>
                  <a:pt x="3048610" y="3651624"/>
                  <a:pt x="3044052" y="3661697"/>
                </a:cubicBezTo>
                <a:cubicBezTo>
                  <a:pt x="3028052" y="3672668"/>
                  <a:pt x="3013395" y="3685316"/>
                  <a:pt x="3000082" y="3699643"/>
                </a:cubicBezTo>
                <a:lnTo>
                  <a:pt x="2972230" y="3757729"/>
                </a:lnTo>
                <a:cubicBezTo>
                  <a:pt x="2970419" y="3757401"/>
                  <a:pt x="2967999" y="3757387"/>
                  <a:pt x="2964971" y="3757689"/>
                </a:cubicBezTo>
                <a:cubicBezTo>
                  <a:pt x="2961942" y="3757990"/>
                  <a:pt x="2960110" y="3759572"/>
                  <a:pt x="2959474" y="3762432"/>
                </a:cubicBezTo>
                <a:cubicBezTo>
                  <a:pt x="2959608" y="3764103"/>
                  <a:pt x="2961021" y="3766299"/>
                  <a:pt x="2963714" y="3769020"/>
                </a:cubicBezTo>
                <a:cubicBezTo>
                  <a:pt x="2966408" y="3771740"/>
                  <a:pt x="2968577" y="3774019"/>
                  <a:pt x="2970220" y="3775858"/>
                </a:cubicBezTo>
                <a:lnTo>
                  <a:pt x="2934974" y="3790303"/>
                </a:lnTo>
                <a:lnTo>
                  <a:pt x="2913822" y="3787958"/>
                </a:lnTo>
                <a:cubicBezTo>
                  <a:pt x="2915695" y="3776823"/>
                  <a:pt x="2918658" y="3766191"/>
                  <a:pt x="2922711" y="3756062"/>
                </a:cubicBezTo>
                <a:cubicBezTo>
                  <a:pt x="2926766" y="3745933"/>
                  <a:pt x="2928721" y="3730602"/>
                  <a:pt x="2928576" y="3710067"/>
                </a:cubicBezTo>
                <a:cubicBezTo>
                  <a:pt x="2921178" y="3718169"/>
                  <a:pt x="2914158" y="3726312"/>
                  <a:pt x="2907515" y="3734496"/>
                </a:cubicBezTo>
                <a:cubicBezTo>
                  <a:pt x="2900873" y="3742680"/>
                  <a:pt x="2896707" y="3752669"/>
                  <a:pt x="2895017" y="3764462"/>
                </a:cubicBezTo>
                <a:cubicBezTo>
                  <a:pt x="2879128" y="3774425"/>
                  <a:pt x="2864584" y="3786067"/>
                  <a:pt x="2851382" y="3799387"/>
                </a:cubicBezTo>
                <a:cubicBezTo>
                  <a:pt x="2834407" y="3799034"/>
                  <a:pt x="2827317" y="3804365"/>
                  <a:pt x="2830110" y="3815380"/>
                </a:cubicBezTo>
                <a:cubicBezTo>
                  <a:pt x="2832903" y="3826395"/>
                  <a:pt x="2829589" y="3832146"/>
                  <a:pt x="2820167" y="3832631"/>
                </a:cubicBezTo>
                <a:lnTo>
                  <a:pt x="2808081" y="3831290"/>
                </a:lnTo>
                <a:cubicBezTo>
                  <a:pt x="2806635" y="3839733"/>
                  <a:pt x="2803910" y="3845930"/>
                  <a:pt x="2799903" y="3849882"/>
                </a:cubicBezTo>
                <a:cubicBezTo>
                  <a:pt x="2795896" y="3853835"/>
                  <a:pt x="2793254" y="3859277"/>
                  <a:pt x="2791975" y="3866209"/>
                </a:cubicBezTo>
                <a:lnTo>
                  <a:pt x="2768814" y="3881993"/>
                </a:lnTo>
                <a:lnTo>
                  <a:pt x="2759408" y="3856480"/>
                </a:lnTo>
                <a:cubicBezTo>
                  <a:pt x="2753365" y="3855810"/>
                  <a:pt x="2750679" y="3852454"/>
                  <a:pt x="2751349" y="3846411"/>
                </a:cubicBezTo>
                <a:cubicBezTo>
                  <a:pt x="2753549" y="3834611"/>
                  <a:pt x="2758372" y="3823294"/>
                  <a:pt x="2765818" y="3812457"/>
                </a:cubicBezTo>
                <a:cubicBezTo>
                  <a:pt x="2773265" y="3801622"/>
                  <a:pt x="2778172" y="3789549"/>
                  <a:pt x="2780539" y="3776238"/>
                </a:cubicBezTo>
                <a:cubicBezTo>
                  <a:pt x="2780631" y="3775994"/>
                  <a:pt x="2780616" y="3774973"/>
                  <a:pt x="2780496" y="3773176"/>
                </a:cubicBezTo>
                <a:cubicBezTo>
                  <a:pt x="2780378" y="3771378"/>
                  <a:pt x="2779608" y="3770273"/>
                  <a:pt x="2778188" y="3769860"/>
                </a:cubicBezTo>
                <a:cubicBezTo>
                  <a:pt x="2776475" y="3770372"/>
                  <a:pt x="2774111" y="3773296"/>
                  <a:pt x="2771098" y="3778633"/>
                </a:cubicBezTo>
                <a:cubicBezTo>
                  <a:pt x="2768085" y="3783970"/>
                  <a:pt x="2765638" y="3787650"/>
                  <a:pt x="2763757" y="3789672"/>
                </a:cubicBezTo>
                <a:cubicBezTo>
                  <a:pt x="2759896" y="3792302"/>
                  <a:pt x="2757548" y="3795100"/>
                  <a:pt x="2756709" y="3798066"/>
                </a:cubicBezTo>
                <a:cubicBezTo>
                  <a:pt x="2756563" y="3802829"/>
                  <a:pt x="2756102" y="3806983"/>
                  <a:pt x="2755327" y="3810530"/>
                </a:cubicBezTo>
                <a:cubicBezTo>
                  <a:pt x="2754551" y="3814077"/>
                  <a:pt x="2751320" y="3815629"/>
                  <a:pt x="2745634" y="3815191"/>
                </a:cubicBezTo>
                <a:lnTo>
                  <a:pt x="2732878" y="3819894"/>
                </a:lnTo>
                <a:lnTo>
                  <a:pt x="2702327" y="3819565"/>
                </a:lnTo>
                <a:lnTo>
                  <a:pt x="2690583" y="3842732"/>
                </a:lnTo>
                <a:cubicBezTo>
                  <a:pt x="2685799" y="3843922"/>
                  <a:pt x="2681099" y="3846077"/>
                  <a:pt x="2676484" y="3849198"/>
                </a:cubicBezTo>
                <a:cubicBezTo>
                  <a:pt x="2671868" y="3852318"/>
                  <a:pt x="2667841" y="3855313"/>
                  <a:pt x="2664400" y="3858181"/>
                </a:cubicBezTo>
                <a:cubicBezTo>
                  <a:pt x="2661134" y="3857755"/>
                  <a:pt x="2657762" y="3858274"/>
                  <a:pt x="2654287" y="3859737"/>
                </a:cubicBezTo>
                <a:cubicBezTo>
                  <a:pt x="2650812" y="3861199"/>
                  <a:pt x="2648699" y="3864151"/>
                  <a:pt x="2647952" y="3868593"/>
                </a:cubicBezTo>
                <a:lnTo>
                  <a:pt x="2649634" y="3881014"/>
                </a:lnTo>
                <a:lnTo>
                  <a:pt x="2622440" y="3877999"/>
                </a:lnTo>
                <a:cubicBezTo>
                  <a:pt x="2624285" y="3872277"/>
                  <a:pt x="2628144" y="3863911"/>
                  <a:pt x="2634017" y="3852901"/>
                </a:cubicBezTo>
                <a:cubicBezTo>
                  <a:pt x="2639889" y="3841891"/>
                  <a:pt x="2639719" y="3835372"/>
                  <a:pt x="2633509" y="3833345"/>
                </a:cubicBezTo>
                <a:cubicBezTo>
                  <a:pt x="2630403" y="3833192"/>
                  <a:pt x="2627382" y="3834004"/>
                  <a:pt x="2624444" y="3835781"/>
                </a:cubicBezTo>
                <a:cubicBezTo>
                  <a:pt x="2621507" y="3837559"/>
                  <a:pt x="2619158" y="3839210"/>
                  <a:pt x="2617395" y="3840735"/>
                </a:cubicBezTo>
                <a:lnTo>
                  <a:pt x="2607332" y="3876324"/>
                </a:lnTo>
                <a:lnTo>
                  <a:pt x="2589880" y="3895799"/>
                </a:lnTo>
                <a:cubicBezTo>
                  <a:pt x="2588889" y="3904738"/>
                  <a:pt x="2586512" y="3912376"/>
                  <a:pt x="2582751" y="3918714"/>
                </a:cubicBezTo>
                <a:cubicBezTo>
                  <a:pt x="2578990" y="3925051"/>
                  <a:pt x="2573760" y="3930844"/>
                  <a:pt x="2567061" y="3936091"/>
                </a:cubicBezTo>
                <a:lnTo>
                  <a:pt x="2564380" y="3960264"/>
                </a:lnTo>
                <a:cubicBezTo>
                  <a:pt x="2554758" y="3968883"/>
                  <a:pt x="2549501" y="3979514"/>
                  <a:pt x="2548609" y="3992160"/>
                </a:cubicBezTo>
                <a:cubicBezTo>
                  <a:pt x="2543923" y="3990175"/>
                  <a:pt x="2539194" y="3990288"/>
                  <a:pt x="2534425" y="3992500"/>
                </a:cubicBezTo>
                <a:cubicBezTo>
                  <a:pt x="2529655" y="3994711"/>
                  <a:pt x="2526775" y="3998852"/>
                  <a:pt x="2525783" y="4004923"/>
                </a:cubicBezTo>
                <a:lnTo>
                  <a:pt x="2504639" y="4030107"/>
                </a:lnTo>
                <a:lnTo>
                  <a:pt x="2481471" y="4018362"/>
                </a:lnTo>
                <a:cubicBezTo>
                  <a:pt x="2486526" y="4008982"/>
                  <a:pt x="2490426" y="3997944"/>
                  <a:pt x="2493171" y="3985250"/>
                </a:cubicBezTo>
                <a:cubicBezTo>
                  <a:pt x="2495917" y="3972554"/>
                  <a:pt x="2500405" y="3963111"/>
                  <a:pt x="2506636" y="3956920"/>
                </a:cubicBezTo>
                <a:cubicBezTo>
                  <a:pt x="2507193" y="3947296"/>
                  <a:pt x="2511780" y="3942706"/>
                  <a:pt x="2520397" y="3943153"/>
                </a:cubicBezTo>
                <a:cubicBezTo>
                  <a:pt x="2526895" y="3944319"/>
                  <a:pt x="2534966" y="3945086"/>
                  <a:pt x="2544611" y="3945455"/>
                </a:cubicBezTo>
                <a:cubicBezTo>
                  <a:pt x="2554256" y="3945823"/>
                  <a:pt x="2553682" y="3941808"/>
                  <a:pt x="2542888" y="3933411"/>
                </a:cubicBezTo>
                <a:lnTo>
                  <a:pt x="2558324" y="3904536"/>
                </a:lnTo>
                <a:lnTo>
                  <a:pt x="2549820" y="3903593"/>
                </a:lnTo>
                <a:lnTo>
                  <a:pt x="2544486" y="3909716"/>
                </a:lnTo>
                <a:cubicBezTo>
                  <a:pt x="2540739" y="3911339"/>
                  <a:pt x="2535469" y="3912030"/>
                  <a:pt x="2528677" y="3911786"/>
                </a:cubicBezTo>
                <a:lnTo>
                  <a:pt x="2530352" y="3896679"/>
                </a:lnTo>
                <a:lnTo>
                  <a:pt x="2520953" y="3898695"/>
                </a:lnTo>
                <a:cubicBezTo>
                  <a:pt x="2518590" y="3902766"/>
                  <a:pt x="2514759" y="3909734"/>
                  <a:pt x="2509459" y="3919598"/>
                </a:cubicBezTo>
                <a:cubicBezTo>
                  <a:pt x="2504160" y="3929460"/>
                  <a:pt x="2500495" y="3934917"/>
                  <a:pt x="2498468" y="3935965"/>
                </a:cubicBezTo>
                <a:cubicBezTo>
                  <a:pt x="2497048" y="3935554"/>
                  <a:pt x="2496278" y="3934449"/>
                  <a:pt x="2496159" y="3932651"/>
                </a:cubicBezTo>
                <a:cubicBezTo>
                  <a:pt x="2496040" y="3930854"/>
                  <a:pt x="2496026" y="3929833"/>
                  <a:pt x="2496116" y="3929587"/>
                </a:cubicBezTo>
                <a:cubicBezTo>
                  <a:pt x="2487863" y="3928162"/>
                  <a:pt x="2485149" y="3925058"/>
                  <a:pt x="2487973" y="3920273"/>
                </a:cubicBezTo>
                <a:cubicBezTo>
                  <a:pt x="2490797" y="3915489"/>
                  <a:pt x="2494294" y="3911542"/>
                  <a:pt x="2498461" y="3908436"/>
                </a:cubicBezTo>
                <a:lnTo>
                  <a:pt x="2489390" y="3879902"/>
                </a:lnTo>
                <a:lnTo>
                  <a:pt x="2503821" y="3860092"/>
                </a:lnTo>
                <a:lnTo>
                  <a:pt x="2490325" y="3852448"/>
                </a:lnTo>
                <a:lnTo>
                  <a:pt x="2480359" y="3855104"/>
                </a:lnTo>
                <a:lnTo>
                  <a:pt x="2470044" y="3875081"/>
                </a:lnTo>
                <a:cubicBezTo>
                  <a:pt x="2462960" y="3882644"/>
                  <a:pt x="2458332" y="3892199"/>
                  <a:pt x="2456160" y="3903747"/>
                </a:cubicBezTo>
                <a:cubicBezTo>
                  <a:pt x="2445805" y="3914961"/>
                  <a:pt x="2435973" y="3926614"/>
                  <a:pt x="2426667" y="3938710"/>
                </a:cubicBezTo>
                <a:cubicBezTo>
                  <a:pt x="2417360" y="3950805"/>
                  <a:pt x="2408285" y="3962543"/>
                  <a:pt x="2399439" y="3973925"/>
                </a:cubicBezTo>
                <a:cubicBezTo>
                  <a:pt x="2397119" y="3981059"/>
                  <a:pt x="2393037" y="3990293"/>
                  <a:pt x="2387192" y="4001626"/>
                </a:cubicBezTo>
                <a:cubicBezTo>
                  <a:pt x="2381348" y="4012958"/>
                  <a:pt x="2374579" y="4018834"/>
                  <a:pt x="2366886" y="4019254"/>
                </a:cubicBezTo>
                <a:cubicBezTo>
                  <a:pt x="2367005" y="4021626"/>
                  <a:pt x="2368028" y="4026199"/>
                  <a:pt x="2369952" y="4032977"/>
                </a:cubicBezTo>
                <a:cubicBezTo>
                  <a:pt x="2371877" y="4039754"/>
                  <a:pt x="2372983" y="4043571"/>
                  <a:pt x="2373270" y="4044433"/>
                </a:cubicBezTo>
                <a:cubicBezTo>
                  <a:pt x="2374760" y="4044215"/>
                  <a:pt x="2375809" y="4042802"/>
                  <a:pt x="2376417" y="4040193"/>
                </a:cubicBezTo>
                <a:cubicBezTo>
                  <a:pt x="2377025" y="4037584"/>
                  <a:pt x="2377319" y="4036088"/>
                  <a:pt x="2377297" y="4035702"/>
                </a:cubicBezTo>
                <a:cubicBezTo>
                  <a:pt x="2387833" y="4018838"/>
                  <a:pt x="2399817" y="4002706"/>
                  <a:pt x="2413250" y="3987308"/>
                </a:cubicBezTo>
                <a:cubicBezTo>
                  <a:pt x="2426681" y="3971911"/>
                  <a:pt x="2435728" y="3954689"/>
                  <a:pt x="2440388" y="3935643"/>
                </a:cubicBezTo>
                <a:lnTo>
                  <a:pt x="2455497" y="3937318"/>
                </a:lnTo>
                <a:cubicBezTo>
                  <a:pt x="2462455" y="3937772"/>
                  <a:pt x="2470442" y="3939294"/>
                  <a:pt x="2479459" y="3941887"/>
                </a:cubicBezTo>
                <a:cubicBezTo>
                  <a:pt x="2488476" y="3944480"/>
                  <a:pt x="2493023" y="3949445"/>
                  <a:pt x="2493101" y="3956782"/>
                </a:cubicBezTo>
                <a:cubicBezTo>
                  <a:pt x="2491265" y="3970470"/>
                  <a:pt x="2486638" y="3983465"/>
                  <a:pt x="2479220" y="3995769"/>
                </a:cubicBezTo>
                <a:cubicBezTo>
                  <a:pt x="2471802" y="4008074"/>
                  <a:pt x="2463566" y="4019141"/>
                  <a:pt x="2454511" y="4028970"/>
                </a:cubicBezTo>
                <a:cubicBezTo>
                  <a:pt x="2454079" y="4036315"/>
                  <a:pt x="2454864" y="4043028"/>
                  <a:pt x="2456866" y="4049113"/>
                </a:cubicBezTo>
                <a:cubicBezTo>
                  <a:pt x="2458867" y="4055196"/>
                  <a:pt x="2459652" y="4061911"/>
                  <a:pt x="2459220" y="4069255"/>
                </a:cubicBezTo>
                <a:lnTo>
                  <a:pt x="2438740" y="4060867"/>
                </a:lnTo>
                <a:cubicBezTo>
                  <a:pt x="2437832" y="4070197"/>
                  <a:pt x="2435709" y="4080157"/>
                  <a:pt x="2432367" y="4090749"/>
                </a:cubicBezTo>
                <a:cubicBezTo>
                  <a:pt x="2429027" y="4101337"/>
                  <a:pt x="2423882" y="4110964"/>
                  <a:pt x="2416931" y="4119623"/>
                </a:cubicBezTo>
                <a:lnTo>
                  <a:pt x="2404169" y="4096797"/>
                </a:lnTo>
                <a:lnTo>
                  <a:pt x="2416249" y="4070608"/>
                </a:lnTo>
                <a:cubicBezTo>
                  <a:pt x="2414716" y="4068909"/>
                  <a:pt x="2412996" y="4067189"/>
                  <a:pt x="2411086" y="4065447"/>
                </a:cubicBezTo>
                <a:cubicBezTo>
                  <a:pt x="2409176" y="4063706"/>
                  <a:pt x="2408210" y="4062070"/>
                  <a:pt x="2408189" y="4060538"/>
                </a:cubicBezTo>
                <a:cubicBezTo>
                  <a:pt x="2409077" y="4057706"/>
                  <a:pt x="2411916" y="4056236"/>
                  <a:pt x="2416707" y="4056130"/>
                </a:cubicBezTo>
                <a:cubicBezTo>
                  <a:pt x="2421498" y="4056023"/>
                  <a:pt x="2424925" y="4056149"/>
                  <a:pt x="2426988" y="4056505"/>
                </a:cubicBezTo>
                <a:lnTo>
                  <a:pt x="2450813" y="4007150"/>
                </a:lnTo>
                <a:lnTo>
                  <a:pt x="2449132" y="3994727"/>
                </a:lnTo>
                <a:lnTo>
                  <a:pt x="2438720" y="3978280"/>
                </a:lnTo>
                <a:lnTo>
                  <a:pt x="2421937" y="3991712"/>
                </a:lnTo>
                <a:lnTo>
                  <a:pt x="2405838" y="4054160"/>
                </a:lnTo>
                <a:cubicBezTo>
                  <a:pt x="2395585" y="4061563"/>
                  <a:pt x="2385713" y="4072447"/>
                  <a:pt x="2376218" y="4086815"/>
                </a:cubicBezTo>
                <a:cubicBezTo>
                  <a:pt x="2366724" y="4101183"/>
                  <a:pt x="2359704" y="4113914"/>
                  <a:pt x="2355161" y="4125008"/>
                </a:cubicBezTo>
                <a:cubicBezTo>
                  <a:pt x="2353624" y="4135416"/>
                  <a:pt x="2350242" y="4145236"/>
                  <a:pt x="2345012" y="4154470"/>
                </a:cubicBezTo>
                <a:cubicBezTo>
                  <a:pt x="2339783" y="4163704"/>
                  <a:pt x="2334889" y="4173357"/>
                  <a:pt x="2330332" y="4183430"/>
                </a:cubicBezTo>
                <a:cubicBezTo>
                  <a:pt x="2314331" y="4194401"/>
                  <a:pt x="2299674" y="4207049"/>
                  <a:pt x="2286361" y="4221376"/>
                </a:cubicBezTo>
                <a:lnTo>
                  <a:pt x="2258509" y="4279463"/>
                </a:lnTo>
                <a:cubicBezTo>
                  <a:pt x="2256699" y="4279135"/>
                  <a:pt x="2254278" y="4279120"/>
                  <a:pt x="2251250" y="4279422"/>
                </a:cubicBezTo>
                <a:cubicBezTo>
                  <a:pt x="2248221" y="4279723"/>
                  <a:pt x="2246390" y="4281305"/>
                  <a:pt x="2245753" y="4284166"/>
                </a:cubicBezTo>
                <a:cubicBezTo>
                  <a:pt x="2245887" y="4285836"/>
                  <a:pt x="2247300" y="4288032"/>
                  <a:pt x="2249993" y="4290753"/>
                </a:cubicBezTo>
                <a:cubicBezTo>
                  <a:pt x="2252687" y="4293473"/>
                  <a:pt x="2254856" y="4295752"/>
                  <a:pt x="2256500" y="4297591"/>
                </a:cubicBezTo>
                <a:lnTo>
                  <a:pt x="2221253" y="4312036"/>
                </a:lnTo>
                <a:lnTo>
                  <a:pt x="2200102" y="4309691"/>
                </a:lnTo>
                <a:cubicBezTo>
                  <a:pt x="2201974" y="4298555"/>
                  <a:pt x="2204937" y="4287924"/>
                  <a:pt x="2208991" y="4277796"/>
                </a:cubicBezTo>
                <a:cubicBezTo>
                  <a:pt x="2213046" y="4267666"/>
                  <a:pt x="2215000" y="4252335"/>
                  <a:pt x="2214855" y="4231800"/>
                </a:cubicBezTo>
                <a:cubicBezTo>
                  <a:pt x="2207457" y="4239901"/>
                  <a:pt x="2200437" y="4248044"/>
                  <a:pt x="2193795" y="4256229"/>
                </a:cubicBezTo>
                <a:cubicBezTo>
                  <a:pt x="2187152" y="4264413"/>
                  <a:pt x="2182986" y="4274402"/>
                  <a:pt x="2181296" y="4286195"/>
                </a:cubicBezTo>
                <a:cubicBezTo>
                  <a:pt x="2165408" y="4296159"/>
                  <a:pt x="2150863" y="4307799"/>
                  <a:pt x="2137661" y="4321120"/>
                </a:cubicBezTo>
                <a:cubicBezTo>
                  <a:pt x="2120686" y="4320767"/>
                  <a:pt x="2113596" y="4326098"/>
                  <a:pt x="2116389" y="4337113"/>
                </a:cubicBezTo>
                <a:cubicBezTo>
                  <a:pt x="2119182" y="4348128"/>
                  <a:pt x="2115868" y="4353879"/>
                  <a:pt x="2106446" y="4354363"/>
                </a:cubicBezTo>
                <a:lnTo>
                  <a:pt x="2094361" y="4353023"/>
                </a:lnTo>
                <a:cubicBezTo>
                  <a:pt x="2092914" y="4361465"/>
                  <a:pt x="2090189" y="4367663"/>
                  <a:pt x="2086182" y="4371615"/>
                </a:cubicBezTo>
                <a:cubicBezTo>
                  <a:pt x="2082175" y="4375568"/>
                  <a:pt x="2079533" y="4381010"/>
                  <a:pt x="2078254" y="4387942"/>
                </a:cubicBezTo>
                <a:lnTo>
                  <a:pt x="2055093" y="4403726"/>
                </a:lnTo>
                <a:lnTo>
                  <a:pt x="2045687" y="4378213"/>
                </a:lnTo>
                <a:cubicBezTo>
                  <a:pt x="2039644" y="4377543"/>
                  <a:pt x="2036958" y="4374187"/>
                  <a:pt x="2037628" y="4368144"/>
                </a:cubicBezTo>
                <a:cubicBezTo>
                  <a:pt x="2039828" y="4356345"/>
                  <a:pt x="2044651" y="4345028"/>
                  <a:pt x="2052097" y="4334190"/>
                </a:cubicBezTo>
                <a:cubicBezTo>
                  <a:pt x="2059544" y="4323355"/>
                  <a:pt x="2064450" y="4311282"/>
                  <a:pt x="2066818" y="4297971"/>
                </a:cubicBezTo>
                <a:cubicBezTo>
                  <a:pt x="2066910" y="4297727"/>
                  <a:pt x="2066895" y="4296706"/>
                  <a:pt x="2066775" y="4294909"/>
                </a:cubicBezTo>
                <a:cubicBezTo>
                  <a:pt x="2066657" y="4293111"/>
                  <a:pt x="2065887" y="4292006"/>
                  <a:pt x="2064467" y="4291593"/>
                </a:cubicBezTo>
                <a:cubicBezTo>
                  <a:pt x="2062754" y="4292104"/>
                  <a:pt x="2060390" y="4295030"/>
                  <a:pt x="2057377" y="4300366"/>
                </a:cubicBezTo>
                <a:cubicBezTo>
                  <a:pt x="2054365" y="4305703"/>
                  <a:pt x="2051917" y="4309382"/>
                  <a:pt x="2050036" y="4311404"/>
                </a:cubicBezTo>
                <a:cubicBezTo>
                  <a:pt x="2046175" y="4314035"/>
                  <a:pt x="2043827" y="4316834"/>
                  <a:pt x="2042988" y="4319799"/>
                </a:cubicBezTo>
                <a:cubicBezTo>
                  <a:pt x="2042842" y="4324562"/>
                  <a:pt x="2042382" y="4328716"/>
                  <a:pt x="2041606" y="4332262"/>
                </a:cubicBezTo>
                <a:cubicBezTo>
                  <a:pt x="2040830" y="4335810"/>
                  <a:pt x="2037600" y="4337362"/>
                  <a:pt x="2031913" y="4336925"/>
                </a:cubicBezTo>
                <a:lnTo>
                  <a:pt x="2019157" y="4341628"/>
                </a:lnTo>
                <a:lnTo>
                  <a:pt x="1988607" y="4341298"/>
                </a:lnTo>
                <a:lnTo>
                  <a:pt x="1976862" y="4364465"/>
                </a:lnTo>
                <a:cubicBezTo>
                  <a:pt x="1972078" y="4365655"/>
                  <a:pt x="1967379" y="4367811"/>
                  <a:pt x="1962764" y="4370932"/>
                </a:cubicBezTo>
                <a:cubicBezTo>
                  <a:pt x="1958148" y="4374051"/>
                  <a:pt x="1954120" y="4377045"/>
                  <a:pt x="1950679" y="4379915"/>
                </a:cubicBezTo>
                <a:cubicBezTo>
                  <a:pt x="1947413" y="4379489"/>
                  <a:pt x="1944041" y="4380007"/>
                  <a:pt x="1940566" y="4381471"/>
                </a:cubicBezTo>
                <a:cubicBezTo>
                  <a:pt x="1937091" y="4382933"/>
                  <a:pt x="1934979" y="4385884"/>
                  <a:pt x="1934231" y="4390326"/>
                </a:cubicBezTo>
                <a:lnTo>
                  <a:pt x="1935913" y="4402747"/>
                </a:lnTo>
                <a:lnTo>
                  <a:pt x="1908719" y="4399731"/>
                </a:lnTo>
                <a:cubicBezTo>
                  <a:pt x="1910564" y="4394010"/>
                  <a:pt x="1914423" y="4385645"/>
                  <a:pt x="1920296" y="4374633"/>
                </a:cubicBezTo>
                <a:cubicBezTo>
                  <a:pt x="1926168" y="4363623"/>
                  <a:pt x="1925998" y="4357105"/>
                  <a:pt x="1919788" y="4355078"/>
                </a:cubicBezTo>
                <a:cubicBezTo>
                  <a:pt x="1916682" y="4354925"/>
                  <a:pt x="1913661" y="4355737"/>
                  <a:pt x="1910723" y="4357515"/>
                </a:cubicBezTo>
                <a:cubicBezTo>
                  <a:pt x="1907786" y="4359291"/>
                  <a:pt x="1905437" y="4360943"/>
                  <a:pt x="1903674" y="4362468"/>
                </a:cubicBezTo>
                <a:lnTo>
                  <a:pt x="1893611" y="4398056"/>
                </a:lnTo>
                <a:lnTo>
                  <a:pt x="1876159" y="4417532"/>
                </a:lnTo>
                <a:cubicBezTo>
                  <a:pt x="1875168" y="4426471"/>
                  <a:pt x="1872792" y="4434110"/>
                  <a:pt x="1869030" y="4440447"/>
                </a:cubicBezTo>
                <a:cubicBezTo>
                  <a:pt x="1865269" y="4446784"/>
                  <a:pt x="1860039" y="4452577"/>
                  <a:pt x="1853340" y="4457824"/>
                </a:cubicBezTo>
                <a:lnTo>
                  <a:pt x="1850660" y="4481997"/>
                </a:lnTo>
                <a:cubicBezTo>
                  <a:pt x="1841037" y="4490616"/>
                  <a:pt x="1835781" y="4501247"/>
                  <a:pt x="1834888" y="4513894"/>
                </a:cubicBezTo>
                <a:cubicBezTo>
                  <a:pt x="1830202" y="4511909"/>
                  <a:pt x="1825474" y="4512021"/>
                  <a:pt x="1820704" y="4514234"/>
                </a:cubicBezTo>
                <a:cubicBezTo>
                  <a:pt x="1815934" y="4516444"/>
                  <a:pt x="1813054" y="4520584"/>
                  <a:pt x="1812062" y="4526656"/>
                </a:cubicBezTo>
                <a:lnTo>
                  <a:pt x="1790918" y="4551839"/>
                </a:lnTo>
                <a:lnTo>
                  <a:pt x="1767750" y="4540095"/>
                </a:lnTo>
                <a:cubicBezTo>
                  <a:pt x="1772805" y="4530716"/>
                  <a:pt x="1776705" y="4519677"/>
                  <a:pt x="1779451" y="4506983"/>
                </a:cubicBezTo>
                <a:cubicBezTo>
                  <a:pt x="1782196" y="4494287"/>
                  <a:pt x="1786684" y="4484844"/>
                  <a:pt x="1792915" y="4478653"/>
                </a:cubicBezTo>
                <a:cubicBezTo>
                  <a:pt x="1793472" y="4469029"/>
                  <a:pt x="1798059" y="4464439"/>
                  <a:pt x="1806676" y="4464885"/>
                </a:cubicBezTo>
                <a:cubicBezTo>
                  <a:pt x="1813174" y="4466052"/>
                  <a:pt x="1821245" y="4466819"/>
                  <a:pt x="1830890" y="4467188"/>
                </a:cubicBezTo>
                <a:cubicBezTo>
                  <a:pt x="1840535" y="4467556"/>
                  <a:pt x="1839961" y="4463541"/>
                  <a:pt x="1829167" y="4455144"/>
                </a:cubicBezTo>
                <a:lnTo>
                  <a:pt x="1844603" y="4426269"/>
                </a:lnTo>
                <a:lnTo>
                  <a:pt x="1832517" y="4424929"/>
                </a:lnTo>
                <a:lnTo>
                  <a:pt x="1846278" y="4411161"/>
                </a:lnTo>
                <a:lnTo>
                  <a:pt x="1849628" y="4380945"/>
                </a:lnTo>
                <a:lnTo>
                  <a:pt x="1872455" y="4368182"/>
                </a:lnTo>
                <a:lnTo>
                  <a:pt x="1875469" y="4340990"/>
                </a:lnTo>
                <a:cubicBezTo>
                  <a:pt x="1882070" y="4332034"/>
                  <a:pt x="1890014" y="4324759"/>
                  <a:pt x="1899300" y="4319161"/>
                </a:cubicBezTo>
                <a:lnTo>
                  <a:pt x="1911045" y="4295994"/>
                </a:lnTo>
                <a:cubicBezTo>
                  <a:pt x="1901868" y="4292555"/>
                  <a:pt x="1899991" y="4281896"/>
                  <a:pt x="1905414" y="4264019"/>
                </a:cubicBezTo>
                <a:cubicBezTo>
                  <a:pt x="1910837" y="4246140"/>
                  <a:pt x="1915171" y="4234640"/>
                  <a:pt x="1918415" y="4229520"/>
                </a:cubicBezTo>
                <a:cubicBezTo>
                  <a:pt x="1924234" y="4228763"/>
                  <a:pt x="1927953" y="4222804"/>
                  <a:pt x="1929573" y="4211640"/>
                </a:cubicBezTo>
                <a:cubicBezTo>
                  <a:pt x="1931193" y="4200478"/>
                  <a:pt x="1932059" y="4192671"/>
                  <a:pt x="1932169" y="4188224"/>
                </a:cubicBezTo>
                <a:cubicBezTo>
                  <a:pt x="1936834" y="4186956"/>
                  <a:pt x="1940345" y="4184032"/>
                  <a:pt x="1942701" y="4179450"/>
                </a:cubicBezTo>
                <a:cubicBezTo>
                  <a:pt x="1945057" y="4174868"/>
                  <a:pt x="1946469" y="4170182"/>
                  <a:pt x="1946936" y="4165392"/>
                </a:cubicBezTo>
                <a:cubicBezTo>
                  <a:pt x="1947061" y="4159670"/>
                  <a:pt x="1945548" y="4154914"/>
                  <a:pt x="1942401" y="4151124"/>
                </a:cubicBezTo>
                <a:cubicBezTo>
                  <a:pt x="1939252" y="4147334"/>
                  <a:pt x="1937740" y="4142578"/>
                  <a:pt x="1937864" y="4136857"/>
                </a:cubicBezTo>
                <a:cubicBezTo>
                  <a:pt x="1925969" y="4137831"/>
                  <a:pt x="1919550" y="4146297"/>
                  <a:pt x="1918609" y="4162250"/>
                </a:cubicBezTo>
                <a:cubicBezTo>
                  <a:pt x="1917668" y="4178205"/>
                  <a:pt x="1912006" y="4186753"/>
                  <a:pt x="1901619" y="4187895"/>
                </a:cubicBezTo>
                <a:cubicBezTo>
                  <a:pt x="1900278" y="4197113"/>
                  <a:pt x="1896169" y="4205452"/>
                  <a:pt x="1889288" y="4212908"/>
                </a:cubicBezTo>
                <a:cubicBezTo>
                  <a:pt x="1882407" y="4220366"/>
                  <a:pt x="1874771" y="4226019"/>
                  <a:pt x="1866378" y="4229868"/>
                </a:cubicBezTo>
                <a:lnTo>
                  <a:pt x="1862023" y="4269147"/>
                </a:lnTo>
                <a:cubicBezTo>
                  <a:pt x="1834106" y="4278988"/>
                  <a:pt x="1816763" y="4291721"/>
                  <a:pt x="1809996" y="4307349"/>
                </a:cubicBezTo>
                <a:cubicBezTo>
                  <a:pt x="1803230" y="4322974"/>
                  <a:pt x="1793276" y="4344938"/>
                  <a:pt x="1780133" y="4373241"/>
                </a:cubicBezTo>
                <a:cubicBezTo>
                  <a:pt x="1769837" y="4372991"/>
                  <a:pt x="1760382" y="4375511"/>
                  <a:pt x="1751766" y="4380800"/>
                </a:cubicBezTo>
                <a:cubicBezTo>
                  <a:pt x="1743151" y="4386090"/>
                  <a:pt x="1733695" y="4388611"/>
                  <a:pt x="1723399" y="4388360"/>
                </a:cubicBezTo>
                <a:lnTo>
                  <a:pt x="1719715" y="4421598"/>
                </a:lnTo>
                <a:lnTo>
                  <a:pt x="1710651" y="4420593"/>
                </a:lnTo>
                <a:cubicBezTo>
                  <a:pt x="1704859" y="4419951"/>
                  <a:pt x="1701500" y="4418049"/>
                  <a:pt x="1700578" y="4414888"/>
                </a:cubicBezTo>
                <a:cubicBezTo>
                  <a:pt x="1699654" y="4411727"/>
                  <a:pt x="1699652" y="4407139"/>
                  <a:pt x="1700574" y="4401125"/>
                </a:cubicBezTo>
                <a:lnTo>
                  <a:pt x="1712319" y="4377956"/>
                </a:lnTo>
                <a:cubicBezTo>
                  <a:pt x="1712375" y="4375732"/>
                  <a:pt x="1711674" y="4371703"/>
                  <a:pt x="1710218" y="4365871"/>
                </a:cubicBezTo>
                <a:cubicBezTo>
                  <a:pt x="1708762" y="4360038"/>
                  <a:pt x="1707223" y="4356681"/>
                  <a:pt x="1705599" y="4355801"/>
                </a:cubicBezTo>
                <a:lnTo>
                  <a:pt x="1704594" y="4364865"/>
                </a:lnTo>
                <a:cubicBezTo>
                  <a:pt x="1697126" y="4369008"/>
                  <a:pt x="1688314" y="4374912"/>
                  <a:pt x="1678161" y="4382580"/>
                </a:cubicBezTo>
                <a:cubicBezTo>
                  <a:pt x="1668007" y="4390249"/>
                  <a:pt x="1662049" y="4397999"/>
                  <a:pt x="1660289" y="4405833"/>
                </a:cubicBezTo>
                <a:cubicBezTo>
                  <a:pt x="1655457" y="4408611"/>
                  <a:pt x="1651779" y="4413045"/>
                  <a:pt x="1649255" y="4419139"/>
                </a:cubicBezTo>
                <a:cubicBezTo>
                  <a:pt x="1646732" y="4425230"/>
                  <a:pt x="1645153" y="4431428"/>
                  <a:pt x="1644517" y="4437729"/>
                </a:cubicBezTo>
                <a:lnTo>
                  <a:pt x="1622027" y="4447471"/>
                </a:lnTo>
                <a:cubicBezTo>
                  <a:pt x="1621551" y="4452324"/>
                  <a:pt x="1620071" y="4457641"/>
                  <a:pt x="1617582" y="4463419"/>
                </a:cubicBezTo>
                <a:cubicBezTo>
                  <a:pt x="1615094" y="4469197"/>
                  <a:pt x="1611429" y="4473505"/>
                  <a:pt x="1606591" y="4476346"/>
                </a:cubicBezTo>
                <a:lnTo>
                  <a:pt x="1603911" y="4500519"/>
                </a:lnTo>
                <a:lnTo>
                  <a:pt x="1590819" y="4508243"/>
                </a:lnTo>
                <a:cubicBezTo>
                  <a:pt x="1589486" y="4517400"/>
                  <a:pt x="1585361" y="4525864"/>
                  <a:pt x="1578445" y="4533636"/>
                </a:cubicBezTo>
                <a:cubicBezTo>
                  <a:pt x="1571530" y="4541408"/>
                  <a:pt x="1563797" y="4547941"/>
                  <a:pt x="1555244" y="4553238"/>
                </a:cubicBezTo>
                <a:cubicBezTo>
                  <a:pt x="1548007" y="4562185"/>
                  <a:pt x="1539490" y="4572328"/>
                  <a:pt x="1529694" y="4583669"/>
                </a:cubicBezTo>
                <a:cubicBezTo>
                  <a:pt x="1519899" y="4595009"/>
                  <a:pt x="1509955" y="4604229"/>
                  <a:pt x="1499864" y="4611330"/>
                </a:cubicBezTo>
                <a:cubicBezTo>
                  <a:pt x="1499529" y="4616072"/>
                  <a:pt x="1498607" y="4620941"/>
                  <a:pt x="1497097" y="4625936"/>
                </a:cubicBezTo>
                <a:cubicBezTo>
                  <a:pt x="1495588" y="4630929"/>
                  <a:pt x="1492484" y="4634792"/>
                  <a:pt x="1487784" y="4637520"/>
                </a:cubicBezTo>
                <a:cubicBezTo>
                  <a:pt x="1486499" y="4646807"/>
                  <a:pt x="1482948" y="4655846"/>
                  <a:pt x="1477131" y="4664631"/>
                </a:cubicBezTo>
                <a:cubicBezTo>
                  <a:pt x="1471314" y="4673417"/>
                  <a:pt x="1464910" y="4680609"/>
                  <a:pt x="1457916" y="4686206"/>
                </a:cubicBezTo>
                <a:cubicBezTo>
                  <a:pt x="1457567" y="4689353"/>
                  <a:pt x="1456505" y="4692039"/>
                  <a:pt x="1454729" y="4694263"/>
                </a:cubicBezTo>
                <a:cubicBezTo>
                  <a:pt x="1452953" y="4696488"/>
                  <a:pt x="1450547" y="4697495"/>
                  <a:pt x="1447512" y="4697287"/>
                </a:cubicBezTo>
                <a:lnTo>
                  <a:pt x="1438782" y="4693260"/>
                </a:lnTo>
                <a:lnTo>
                  <a:pt x="1451197" y="4664051"/>
                </a:lnTo>
                <a:cubicBezTo>
                  <a:pt x="1454574" y="4661174"/>
                  <a:pt x="1457300" y="4657271"/>
                  <a:pt x="1459377" y="4652339"/>
                </a:cubicBezTo>
                <a:cubicBezTo>
                  <a:pt x="1461453" y="4647408"/>
                  <a:pt x="1462753" y="4642582"/>
                  <a:pt x="1463276" y="4637861"/>
                </a:cubicBezTo>
                <a:lnTo>
                  <a:pt x="1478378" y="4612007"/>
                </a:lnTo>
                <a:cubicBezTo>
                  <a:pt x="1478502" y="4605138"/>
                  <a:pt x="1479088" y="4597557"/>
                  <a:pt x="1480134" y="4589262"/>
                </a:cubicBezTo>
                <a:cubicBezTo>
                  <a:pt x="1481182" y="4580967"/>
                  <a:pt x="1485965" y="4576909"/>
                  <a:pt x="1494484" y="4577089"/>
                </a:cubicBezTo>
                <a:cubicBezTo>
                  <a:pt x="1498758" y="4547740"/>
                  <a:pt x="1511171" y="4513941"/>
                  <a:pt x="1531725" y="4475693"/>
                </a:cubicBezTo>
                <a:cubicBezTo>
                  <a:pt x="1552279" y="4437444"/>
                  <a:pt x="1573423" y="4407672"/>
                  <a:pt x="1595155" y="4386376"/>
                </a:cubicBezTo>
                <a:cubicBezTo>
                  <a:pt x="1596677" y="4376095"/>
                  <a:pt x="1599248" y="4366695"/>
                  <a:pt x="1602870" y="4358174"/>
                </a:cubicBezTo>
                <a:cubicBezTo>
                  <a:pt x="1606490" y="4349655"/>
                  <a:pt x="1609062" y="4340254"/>
                  <a:pt x="1610584" y="4329972"/>
                </a:cubicBezTo>
                <a:cubicBezTo>
                  <a:pt x="1615075" y="4330279"/>
                  <a:pt x="1618432" y="4328739"/>
                  <a:pt x="1620655" y="4325353"/>
                </a:cubicBezTo>
                <a:cubicBezTo>
                  <a:pt x="1622878" y="4321968"/>
                  <a:pt x="1624221" y="4317911"/>
                  <a:pt x="1624681" y="4313183"/>
                </a:cubicBezTo>
                <a:cubicBezTo>
                  <a:pt x="1626545" y="4300964"/>
                  <a:pt x="1629355" y="4294011"/>
                  <a:pt x="1633111" y="4292324"/>
                </a:cubicBezTo>
                <a:cubicBezTo>
                  <a:pt x="1636867" y="4290638"/>
                  <a:pt x="1639425" y="4285951"/>
                  <a:pt x="1640787" y="4278264"/>
                </a:cubicBezTo>
                <a:lnTo>
                  <a:pt x="1659245" y="4249724"/>
                </a:lnTo>
                <a:lnTo>
                  <a:pt x="1665708" y="4245194"/>
                </a:lnTo>
                <a:lnTo>
                  <a:pt x="1670027" y="4229698"/>
                </a:lnTo>
                <a:lnTo>
                  <a:pt x="1672678" y="4218467"/>
                </a:lnTo>
                <a:lnTo>
                  <a:pt x="1672329" y="4214471"/>
                </a:lnTo>
                <a:lnTo>
                  <a:pt x="1674618" y="4208950"/>
                </a:lnTo>
                <a:lnTo>
                  <a:pt x="1675892" y="4183703"/>
                </a:lnTo>
                <a:cubicBezTo>
                  <a:pt x="1668494" y="4191804"/>
                  <a:pt x="1661474" y="4199947"/>
                  <a:pt x="1654831" y="4208132"/>
                </a:cubicBezTo>
                <a:cubicBezTo>
                  <a:pt x="1648189" y="4216316"/>
                  <a:pt x="1644023" y="4226304"/>
                  <a:pt x="1642333" y="4238097"/>
                </a:cubicBezTo>
                <a:cubicBezTo>
                  <a:pt x="1626444" y="4248061"/>
                  <a:pt x="1611900" y="4259702"/>
                  <a:pt x="1598698" y="4273022"/>
                </a:cubicBezTo>
                <a:cubicBezTo>
                  <a:pt x="1581723" y="4272669"/>
                  <a:pt x="1574633" y="4278000"/>
                  <a:pt x="1577426" y="4289015"/>
                </a:cubicBezTo>
                <a:cubicBezTo>
                  <a:pt x="1580219" y="4300030"/>
                  <a:pt x="1576905" y="4305781"/>
                  <a:pt x="1567483" y="4306266"/>
                </a:cubicBezTo>
                <a:lnTo>
                  <a:pt x="1555397" y="4304926"/>
                </a:lnTo>
                <a:cubicBezTo>
                  <a:pt x="1553951" y="4313368"/>
                  <a:pt x="1551226" y="4319565"/>
                  <a:pt x="1547219" y="4323518"/>
                </a:cubicBezTo>
                <a:cubicBezTo>
                  <a:pt x="1543212" y="4327470"/>
                  <a:pt x="1540570" y="4332912"/>
                  <a:pt x="1539291" y="4339845"/>
                </a:cubicBezTo>
                <a:lnTo>
                  <a:pt x="1516130" y="4355628"/>
                </a:lnTo>
                <a:lnTo>
                  <a:pt x="1506724" y="4330115"/>
                </a:lnTo>
                <a:cubicBezTo>
                  <a:pt x="1500681" y="4329445"/>
                  <a:pt x="1497995" y="4326089"/>
                  <a:pt x="1498665" y="4320046"/>
                </a:cubicBezTo>
                <a:cubicBezTo>
                  <a:pt x="1500865" y="4308247"/>
                  <a:pt x="1505688" y="4296929"/>
                  <a:pt x="1513134" y="4286093"/>
                </a:cubicBezTo>
                <a:cubicBezTo>
                  <a:pt x="1520581" y="4275257"/>
                  <a:pt x="1525488" y="4263185"/>
                  <a:pt x="1527855" y="4249873"/>
                </a:cubicBezTo>
                <a:cubicBezTo>
                  <a:pt x="1527947" y="4249629"/>
                  <a:pt x="1527932" y="4248608"/>
                  <a:pt x="1527812" y="4246811"/>
                </a:cubicBezTo>
                <a:cubicBezTo>
                  <a:pt x="1527694" y="4245013"/>
                  <a:pt x="1526924" y="4243908"/>
                  <a:pt x="1525504" y="4243495"/>
                </a:cubicBezTo>
                <a:cubicBezTo>
                  <a:pt x="1523791" y="4244007"/>
                  <a:pt x="1521427" y="4246931"/>
                  <a:pt x="1518414" y="4252269"/>
                </a:cubicBezTo>
                <a:cubicBezTo>
                  <a:pt x="1515401" y="4257605"/>
                  <a:pt x="1512954" y="4261285"/>
                  <a:pt x="1511073" y="4263307"/>
                </a:cubicBezTo>
                <a:cubicBezTo>
                  <a:pt x="1507212" y="4265937"/>
                  <a:pt x="1504864" y="4268736"/>
                  <a:pt x="1504025" y="4271701"/>
                </a:cubicBezTo>
                <a:cubicBezTo>
                  <a:pt x="1503879" y="4276464"/>
                  <a:pt x="1503418" y="4280619"/>
                  <a:pt x="1502643" y="4284165"/>
                </a:cubicBezTo>
                <a:cubicBezTo>
                  <a:pt x="1501867" y="4287712"/>
                  <a:pt x="1498636" y="4289264"/>
                  <a:pt x="1492950" y="4288826"/>
                </a:cubicBezTo>
                <a:lnTo>
                  <a:pt x="1480194" y="4293529"/>
                </a:lnTo>
                <a:lnTo>
                  <a:pt x="1449643" y="4293200"/>
                </a:lnTo>
                <a:lnTo>
                  <a:pt x="1437899" y="4316367"/>
                </a:lnTo>
                <a:cubicBezTo>
                  <a:pt x="1433115" y="4317557"/>
                  <a:pt x="1428415" y="4319713"/>
                  <a:pt x="1423800" y="4322833"/>
                </a:cubicBezTo>
                <a:cubicBezTo>
                  <a:pt x="1419185" y="4325953"/>
                  <a:pt x="1415157" y="4328948"/>
                  <a:pt x="1411716" y="4331816"/>
                </a:cubicBezTo>
                <a:cubicBezTo>
                  <a:pt x="1408450" y="4331391"/>
                  <a:pt x="1405078" y="4331909"/>
                  <a:pt x="1401603" y="4333372"/>
                </a:cubicBezTo>
                <a:cubicBezTo>
                  <a:pt x="1398128" y="4334834"/>
                  <a:pt x="1396015" y="4337786"/>
                  <a:pt x="1395268" y="4342228"/>
                </a:cubicBezTo>
                <a:lnTo>
                  <a:pt x="1396950" y="4354649"/>
                </a:lnTo>
                <a:lnTo>
                  <a:pt x="1369756" y="4351634"/>
                </a:lnTo>
                <a:cubicBezTo>
                  <a:pt x="1371601" y="4345912"/>
                  <a:pt x="1375460" y="4337547"/>
                  <a:pt x="1381333" y="4326536"/>
                </a:cubicBezTo>
                <a:cubicBezTo>
                  <a:pt x="1387205" y="4315526"/>
                  <a:pt x="1387035" y="4309007"/>
                  <a:pt x="1380825" y="4306981"/>
                </a:cubicBezTo>
                <a:cubicBezTo>
                  <a:pt x="1377719" y="4306827"/>
                  <a:pt x="1374698" y="4307640"/>
                  <a:pt x="1371760" y="4309417"/>
                </a:cubicBezTo>
                <a:cubicBezTo>
                  <a:pt x="1368823" y="4311194"/>
                  <a:pt x="1366474" y="4312845"/>
                  <a:pt x="1364711" y="4314370"/>
                </a:cubicBezTo>
                <a:lnTo>
                  <a:pt x="1354648" y="4349959"/>
                </a:lnTo>
                <a:lnTo>
                  <a:pt x="1337196" y="4369434"/>
                </a:lnTo>
                <a:cubicBezTo>
                  <a:pt x="1336205" y="4378373"/>
                  <a:pt x="1333828" y="4386011"/>
                  <a:pt x="1330067" y="4392349"/>
                </a:cubicBezTo>
                <a:cubicBezTo>
                  <a:pt x="1326306" y="4398686"/>
                  <a:pt x="1321076" y="4404479"/>
                  <a:pt x="1314377" y="4409726"/>
                </a:cubicBezTo>
                <a:lnTo>
                  <a:pt x="1311696" y="4433899"/>
                </a:lnTo>
                <a:cubicBezTo>
                  <a:pt x="1302074" y="4442518"/>
                  <a:pt x="1296817" y="4453149"/>
                  <a:pt x="1295925" y="4465795"/>
                </a:cubicBezTo>
                <a:cubicBezTo>
                  <a:pt x="1291239" y="4463811"/>
                  <a:pt x="1286510" y="4463923"/>
                  <a:pt x="1281741" y="4466135"/>
                </a:cubicBezTo>
                <a:cubicBezTo>
                  <a:pt x="1276971" y="4468346"/>
                  <a:pt x="1274091" y="4472487"/>
                  <a:pt x="1273099" y="4478559"/>
                </a:cubicBezTo>
                <a:lnTo>
                  <a:pt x="1251955" y="4503742"/>
                </a:lnTo>
                <a:lnTo>
                  <a:pt x="1228787" y="4491997"/>
                </a:lnTo>
                <a:cubicBezTo>
                  <a:pt x="1233842" y="4482617"/>
                  <a:pt x="1237742" y="4471580"/>
                  <a:pt x="1240487" y="4458885"/>
                </a:cubicBezTo>
                <a:cubicBezTo>
                  <a:pt x="1243233" y="4446189"/>
                  <a:pt x="1247721" y="4436746"/>
                  <a:pt x="1253952" y="4430555"/>
                </a:cubicBezTo>
                <a:cubicBezTo>
                  <a:pt x="1254509" y="4420931"/>
                  <a:pt x="1259096" y="4416341"/>
                  <a:pt x="1267713" y="4416788"/>
                </a:cubicBezTo>
                <a:cubicBezTo>
                  <a:pt x="1274211" y="4417954"/>
                  <a:pt x="1282282" y="4418721"/>
                  <a:pt x="1291927" y="4419090"/>
                </a:cubicBezTo>
                <a:cubicBezTo>
                  <a:pt x="1301572" y="4419458"/>
                  <a:pt x="1300998" y="4415444"/>
                  <a:pt x="1290204" y="4407046"/>
                </a:cubicBezTo>
                <a:lnTo>
                  <a:pt x="1305640" y="4378171"/>
                </a:lnTo>
                <a:lnTo>
                  <a:pt x="1293554" y="4376831"/>
                </a:lnTo>
                <a:lnTo>
                  <a:pt x="1307315" y="4363063"/>
                </a:lnTo>
                <a:lnTo>
                  <a:pt x="1310665" y="4332848"/>
                </a:lnTo>
                <a:lnTo>
                  <a:pt x="1333491" y="4320084"/>
                </a:lnTo>
                <a:lnTo>
                  <a:pt x="1336506" y="4292891"/>
                </a:lnTo>
                <a:cubicBezTo>
                  <a:pt x="1343106" y="4283937"/>
                  <a:pt x="1351050" y="4276661"/>
                  <a:pt x="1360337" y="4271063"/>
                </a:cubicBezTo>
                <a:lnTo>
                  <a:pt x="1372081" y="4247896"/>
                </a:lnTo>
                <a:cubicBezTo>
                  <a:pt x="1367493" y="4246176"/>
                  <a:pt x="1364729" y="4242652"/>
                  <a:pt x="1363791" y="4237322"/>
                </a:cubicBezTo>
                <a:lnTo>
                  <a:pt x="1365033" y="4227325"/>
                </a:lnTo>
                <a:lnTo>
                  <a:pt x="1353818" y="4222284"/>
                </a:lnTo>
                <a:cubicBezTo>
                  <a:pt x="1350746" y="4219521"/>
                  <a:pt x="1347906" y="4216403"/>
                  <a:pt x="1345295" y="4212928"/>
                </a:cubicBezTo>
                <a:cubicBezTo>
                  <a:pt x="1344067" y="4224007"/>
                  <a:pt x="1341244" y="4235674"/>
                  <a:pt x="1336827" y="4247929"/>
                </a:cubicBezTo>
                <a:cubicBezTo>
                  <a:pt x="1332409" y="4260183"/>
                  <a:pt x="1326733" y="4270005"/>
                  <a:pt x="1319796" y="4277391"/>
                </a:cubicBezTo>
                <a:lnTo>
                  <a:pt x="1307368" y="4251544"/>
                </a:lnTo>
                <a:lnTo>
                  <a:pt x="1319595" y="4222778"/>
                </a:lnTo>
                <a:lnTo>
                  <a:pt x="1289115" y="4237980"/>
                </a:lnTo>
                <a:cubicBezTo>
                  <a:pt x="1280444" y="4244347"/>
                  <a:pt x="1274416" y="4251436"/>
                  <a:pt x="1271033" y="4259250"/>
                </a:cubicBezTo>
                <a:cubicBezTo>
                  <a:pt x="1264267" y="4274877"/>
                  <a:pt x="1254313" y="4296841"/>
                  <a:pt x="1241170" y="4325143"/>
                </a:cubicBezTo>
                <a:lnTo>
                  <a:pt x="1231214" y="4327796"/>
                </a:lnTo>
                <a:lnTo>
                  <a:pt x="1227823" y="4334486"/>
                </a:lnTo>
                <a:lnTo>
                  <a:pt x="1230844" y="4334821"/>
                </a:lnTo>
                <a:cubicBezTo>
                  <a:pt x="1229699" y="4340556"/>
                  <a:pt x="1227126" y="4345368"/>
                  <a:pt x="1223126" y="4349258"/>
                </a:cubicBezTo>
                <a:cubicBezTo>
                  <a:pt x="1219126" y="4353148"/>
                  <a:pt x="1216554" y="4357960"/>
                  <a:pt x="1215408" y="4363696"/>
                </a:cubicBezTo>
                <a:cubicBezTo>
                  <a:pt x="1215136" y="4368444"/>
                  <a:pt x="1214172" y="4372544"/>
                  <a:pt x="1212516" y="4375993"/>
                </a:cubicBezTo>
                <a:cubicBezTo>
                  <a:pt x="1210858" y="4379441"/>
                  <a:pt x="1207124" y="4380939"/>
                  <a:pt x="1201312" y="4380485"/>
                </a:cubicBezTo>
                <a:cubicBezTo>
                  <a:pt x="1200713" y="4389340"/>
                  <a:pt x="1199315" y="4395048"/>
                  <a:pt x="1197120" y="4397608"/>
                </a:cubicBezTo>
                <a:cubicBezTo>
                  <a:pt x="1194924" y="4400168"/>
                  <a:pt x="1189496" y="4400840"/>
                  <a:pt x="1180837" y="4399626"/>
                </a:cubicBezTo>
                <a:lnTo>
                  <a:pt x="1177151" y="4432863"/>
                </a:lnTo>
                <a:lnTo>
                  <a:pt x="1162715" y="4425145"/>
                </a:lnTo>
                <a:lnTo>
                  <a:pt x="1139895" y="4465437"/>
                </a:lnTo>
                <a:lnTo>
                  <a:pt x="1145268" y="4472150"/>
                </a:lnTo>
                <a:lnTo>
                  <a:pt x="1132178" y="4479874"/>
                </a:lnTo>
                <a:lnTo>
                  <a:pt x="1124795" y="4491290"/>
                </a:lnTo>
                <a:lnTo>
                  <a:pt x="1131514" y="4513447"/>
                </a:lnTo>
                <a:lnTo>
                  <a:pt x="1125812" y="4537283"/>
                </a:lnTo>
                <a:cubicBezTo>
                  <a:pt x="1118272" y="4537467"/>
                  <a:pt x="1113797" y="4541049"/>
                  <a:pt x="1112385" y="4548029"/>
                </a:cubicBezTo>
                <a:cubicBezTo>
                  <a:pt x="1110975" y="4555010"/>
                  <a:pt x="1103478" y="4558257"/>
                  <a:pt x="1089895" y="4557770"/>
                </a:cubicBezTo>
                <a:lnTo>
                  <a:pt x="1091570" y="4542663"/>
                </a:lnTo>
                <a:lnTo>
                  <a:pt x="1082171" y="4544679"/>
                </a:lnTo>
                <a:cubicBezTo>
                  <a:pt x="1079808" y="4548751"/>
                  <a:pt x="1075976" y="4555718"/>
                  <a:pt x="1070677" y="4565581"/>
                </a:cubicBezTo>
                <a:cubicBezTo>
                  <a:pt x="1065378" y="4575444"/>
                  <a:pt x="1061713" y="4580900"/>
                  <a:pt x="1059686" y="4581949"/>
                </a:cubicBezTo>
                <a:cubicBezTo>
                  <a:pt x="1058267" y="4581538"/>
                  <a:pt x="1057497" y="4580433"/>
                  <a:pt x="1057377" y="4578635"/>
                </a:cubicBezTo>
                <a:cubicBezTo>
                  <a:pt x="1057258" y="4576838"/>
                  <a:pt x="1057244" y="4575816"/>
                  <a:pt x="1057334" y="4575571"/>
                </a:cubicBezTo>
                <a:cubicBezTo>
                  <a:pt x="1049081" y="4574146"/>
                  <a:pt x="1046367" y="4571042"/>
                  <a:pt x="1049191" y="4566257"/>
                </a:cubicBezTo>
                <a:cubicBezTo>
                  <a:pt x="1052016" y="4561473"/>
                  <a:pt x="1055511" y="4557527"/>
                  <a:pt x="1059679" y="4554420"/>
                </a:cubicBezTo>
                <a:lnTo>
                  <a:pt x="1050608" y="4525887"/>
                </a:lnTo>
                <a:lnTo>
                  <a:pt x="1065039" y="4506076"/>
                </a:lnTo>
                <a:lnTo>
                  <a:pt x="1044893" y="4494666"/>
                </a:lnTo>
                <a:cubicBezTo>
                  <a:pt x="1042889" y="4504703"/>
                  <a:pt x="1038345" y="4513503"/>
                  <a:pt x="1031262" y="4521065"/>
                </a:cubicBezTo>
                <a:cubicBezTo>
                  <a:pt x="1024178" y="4528628"/>
                  <a:pt x="1019550" y="4538183"/>
                  <a:pt x="1017379" y="4549730"/>
                </a:cubicBezTo>
                <a:cubicBezTo>
                  <a:pt x="1007022" y="4560945"/>
                  <a:pt x="997192" y="4572599"/>
                  <a:pt x="987885" y="4584694"/>
                </a:cubicBezTo>
                <a:cubicBezTo>
                  <a:pt x="978579" y="4596789"/>
                  <a:pt x="969502" y="4608527"/>
                  <a:pt x="960658" y="4619909"/>
                </a:cubicBezTo>
                <a:cubicBezTo>
                  <a:pt x="958336" y="4627044"/>
                  <a:pt x="954255" y="4636277"/>
                  <a:pt x="948410" y="4647609"/>
                </a:cubicBezTo>
                <a:cubicBezTo>
                  <a:pt x="942566" y="4658941"/>
                  <a:pt x="935797" y="4664818"/>
                  <a:pt x="928104" y="4665239"/>
                </a:cubicBezTo>
                <a:cubicBezTo>
                  <a:pt x="928223" y="4667610"/>
                  <a:pt x="929245" y="4672184"/>
                  <a:pt x="931171" y="4678961"/>
                </a:cubicBezTo>
                <a:cubicBezTo>
                  <a:pt x="933096" y="4685738"/>
                  <a:pt x="934202" y="4689556"/>
                  <a:pt x="934488" y="4690417"/>
                </a:cubicBezTo>
                <a:cubicBezTo>
                  <a:pt x="935978" y="4690199"/>
                  <a:pt x="937028" y="4688786"/>
                  <a:pt x="937634" y="4686177"/>
                </a:cubicBezTo>
                <a:cubicBezTo>
                  <a:pt x="938243" y="4683569"/>
                  <a:pt x="938536" y="4682072"/>
                  <a:pt x="938515" y="4681686"/>
                </a:cubicBezTo>
                <a:cubicBezTo>
                  <a:pt x="949052" y="4664822"/>
                  <a:pt x="961035" y="4648690"/>
                  <a:pt x="974468" y="4633292"/>
                </a:cubicBezTo>
                <a:cubicBezTo>
                  <a:pt x="987899" y="4617896"/>
                  <a:pt x="996946" y="4600674"/>
                  <a:pt x="1001607" y="4581627"/>
                </a:cubicBezTo>
                <a:lnTo>
                  <a:pt x="1016715" y="4583302"/>
                </a:lnTo>
                <a:cubicBezTo>
                  <a:pt x="1023673" y="4583756"/>
                  <a:pt x="1031660" y="4585278"/>
                  <a:pt x="1040677" y="4587871"/>
                </a:cubicBezTo>
                <a:cubicBezTo>
                  <a:pt x="1049694" y="4590464"/>
                  <a:pt x="1054240" y="4595428"/>
                  <a:pt x="1054318" y="4602766"/>
                </a:cubicBezTo>
                <a:cubicBezTo>
                  <a:pt x="1052484" y="4616454"/>
                  <a:pt x="1047856" y="4629449"/>
                  <a:pt x="1040437" y="4641754"/>
                </a:cubicBezTo>
                <a:cubicBezTo>
                  <a:pt x="1033020" y="4654058"/>
                  <a:pt x="1024784" y="4665125"/>
                  <a:pt x="1015728" y="4674954"/>
                </a:cubicBezTo>
                <a:cubicBezTo>
                  <a:pt x="1015296" y="4682298"/>
                  <a:pt x="1016082" y="4689012"/>
                  <a:pt x="1018083" y="4695097"/>
                </a:cubicBezTo>
                <a:cubicBezTo>
                  <a:pt x="1020086" y="4701181"/>
                  <a:pt x="1020870" y="4707895"/>
                  <a:pt x="1020438" y="4715239"/>
                </a:cubicBezTo>
                <a:lnTo>
                  <a:pt x="999958" y="4706851"/>
                </a:lnTo>
                <a:cubicBezTo>
                  <a:pt x="999050" y="4716181"/>
                  <a:pt x="996927" y="4726142"/>
                  <a:pt x="993585" y="4736732"/>
                </a:cubicBezTo>
                <a:cubicBezTo>
                  <a:pt x="990244" y="4747321"/>
                  <a:pt x="985100" y="4756947"/>
                  <a:pt x="978149" y="4765607"/>
                </a:cubicBezTo>
                <a:lnTo>
                  <a:pt x="965387" y="4742781"/>
                </a:lnTo>
                <a:lnTo>
                  <a:pt x="977466" y="4716592"/>
                </a:lnTo>
                <a:cubicBezTo>
                  <a:pt x="975935" y="4714893"/>
                  <a:pt x="974213" y="4713173"/>
                  <a:pt x="972304" y="4711432"/>
                </a:cubicBezTo>
                <a:cubicBezTo>
                  <a:pt x="970394" y="4709691"/>
                  <a:pt x="969429" y="4708054"/>
                  <a:pt x="969406" y="4706523"/>
                </a:cubicBezTo>
                <a:cubicBezTo>
                  <a:pt x="970294" y="4703690"/>
                  <a:pt x="973134" y="4702220"/>
                  <a:pt x="977925" y="4702114"/>
                </a:cubicBezTo>
                <a:cubicBezTo>
                  <a:pt x="982716" y="4702008"/>
                  <a:pt x="986143" y="4702133"/>
                  <a:pt x="988205" y="4702490"/>
                </a:cubicBezTo>
                <a:lnTo>
                  <a:pt x="1012030" y="4653133"/>
                </a:lnTo>
                <a:lnTo>
                  <a:pt x="1010350" y="4640712"/>
                </a:lnTo>
                <a:lnTo>
                  <a:pt x="999938" y="4624264"/>
                </a:lnTo>
                <a:lnTo>
                  <a:pt x="983155" y="4637696"/>
                </a:lnTo>
                <a:lnTo>
                  <a:pt x="967055" y="4700145"/>
                </a:lnTo>
                <a:cubicBezTo>
                  <a:pt x="956804" y="4707547"/>
                  <a:pt x="946931" y="4718431"/>
                  <a:pt x="937436" y="4732799"/>
                </a:cubicBezTo>
                <a:cubicBezTo>
                  <a:pt x="927941" y="4747168"/>
                  <a:pt x="920922" y="4759899"/>
                  <a:pt x="916379" y="4770993"/>
                </a:cubicBezTo>
                <a:cubicBezTo>
                  <a:pt x="914842" y="4781401"/>
                  <a:pt x="911459" y="4791221"/>
                  <a:pt x="906230" y="4800455"/>
                </a:cubicBezTo>
                <a:cubicBezTo>
                  <a:pt x="901001" y="4809689"/>
                  <a:pt x="896107" y="4819341"/>
                  <a:pt x="891550" y="4829414"/>
                </a:cubicBezTo>
                <a:cubicBezTo>
                  <a:pt x="875548" y="4840385"/>
                  <a:pt x="860891" y="4853033"/>
                  <a:pt x="847579" y="4867360"/>
                </a:cubicBezTo>
                <a:lnTo>
                  <a:pt x="819728" y="4925447"/>
                </a:lnTo>
                <a:cubicBezTo>
                  <a:pt x="817917" y="4925118"/>
                  <a:pt x="815497" y="4925104"/>
                  <a:pt x="812468" y="4925406"/>
                </a:cubicBezTo>
                <a:cubicBezTo>
                  <a:pt x="809438" y="4925707"/>
                  <a:pt x="807608" y="4927289"/>
                  <a:pt x="806971" y="4930149"/>
                </a:cubicBezTo>
                <a:cubicBezTo>
                  <a:pt x="807105" y="4931820"/>
                  <a:pt x="808518" y="4934016"/>
                  <a:pt x="811212" y="4936737"/>
                </a:cubicBezTo>
                <a:cubicBezTo>
                  <a:pt x="813904" y="4939457"/>
                  <a:pt x="816074" y="4941736"/>
                  <a:pt x="817717" y="4943575"/>
                </a:cubicBezTo>
                <a:lnTo>
                  <a:pt x="782470" y="4958020"/>
                </a:lnTo>
                <a:lnTo>
                  <a:pt x="761320" y="4955675"/>
                </a:lnTo>
                <a:cubicBezTo>
                  <a:pt x="763192" y="4944540"/>
                  <a:pt x="766155" y="4933908"/>
                  <a:pt x="770208" y="4923779"/>
                </a:cubicBezTo>
                <a:cubicBezTo>
                  <a:pt x="774264" y="4913651"/>
                  <a:pt x="776218" y="4898320"/>
                  <a:pt x="776073" y="4877785"/>
                </a:cubicBezTo>
                <a:cubicBezTo>
                  <a:pt x="768674" y="4885886"/>
                  <a:pt x="761655" y="4894029"/>
                  <a:pt x="755012" y="4902213"/>
                </a:cubicBezTo>
                <a:cubicBezTo>
                  <a:pt x="748370" y="4910397"/>
                  <a:pt x="744204" y="4920386"/>
                  <a:pt x="742514" y="4932179"/>
                </a:cubicBezTo>
                <a:cubicBezTo>
                  <a:pt x="726625" y="4942142"/>
                  <a:pt x="712081" y="4953784"/>
                  <a:pt x="698879" y="4967104"/>
                </a:cubicBezTo>
                <a:cubicBezTo>
                  <a:pt x="681905" y="4966751"/>
                  <a:pt x="674814" y="4972082"/>
                  <a:pt x="677607" y="4983097"/>
                </a:cubicBezTo>
                <a:cubicBezTo>
                  <a:pt x="680400" y="4994112"/>
                  <a:pt x="677086" y="4999863"/>
                  <a:pt x="667665" y="5000348"/>
                </a:cubicBezTo>
                <a:lnTo>
                  <a:pt x="655579" y="4999008"/>
                </a:lnTo>
                <a:cubicBezTo>
                  <a:pt x="654132" y="5007450"/>
                  <a:pt x="651407" y="5013647"/>
                  <a:pt x="647400" y="5017600"/>
                </a:cubicBezTo>
                <a:cubicBezTo>
                  <a:pt x="643393" y="5021552"/>
                  <a:pt x="640750" y="5026994"/>
                  <a:pt x="639473" y="5033926"/>
                </a:cubicBezTo>
                <a:lnTo>
                  <a:pt x="616310" y="5049710"/>
                </a:lnTo>
                <a:lnTo>
                  <a:pt x="606905" y="5024197"/>
                </a:lnTo>
                <a:cubicBezTo>
                  <a:pt x="600862" y="5023527"/>
                  <a:pt x="598176" y="5020171"/>
                  <a:pt x="598846" y="5014128"/>
                </a:cubicBezTo>
                <a:cubicBezTo>
                  <a:pt x="601047" y="5002329"/>
                  <a:pt x="605869" y="4991011"/>
                  <a:pt x="613316" y="4980175"/>
                </a:cubicBezTo>
                <a:cubicBezTo>
                  <a:pt x="620762" y="4969339"/>
                  <a:pt x="625668" y="4957266"/>
                  <a:pt x="628037" y="4943955"/>
                </a:cubicBezTo>
                <a:cubicBezTo>
                  <a:pt x="628128" y="4943711"/>
                  <a:pt x="628113" y="4942690"/>
                  <a:pt x="627993" y="4940893"/>
                </a:cubicBezTo>
                <a:cubicBezTo>
                  <a:pt x="627874" y="4939095"/>
                  <a:pt x="627104" y="4937990"/>
                  <a:pt x="625685" y="4937577"/>
                </a:cubicBezTo>
                <a:cubicBezTo>
                  <a:pt x="623972" y="4938089"/>
                  <a:pt x="621609" y="4941013"/>
                  <a:pt x="618595" y="4946350"/>
                </a:cubicBezTo>
                <a:cubicBezTo>
                  <a:pt x="615582" y="4951687"/>
                  <a:pt x="613135" y="4955367"/>
                  <a:pt x="611254" y="4957389"/>
                </a:cubicBezTo>
                <a:cubicBezTo>
                  <a:pt x="607394" y="4960019"/>
                  <a:pt x="605045" y="4962818"/>
                  <a:pt x="604206" y="4965783"/>
                </a:cubicBezTo>
                <a:cubicBezTo>
                  <a:pt x="604059" y="4970546"/>
                  <a:pt x="603600" y="4974701"/>
                  <a:pt x="602823" y="4978247"/>
                </a:cubicBezTo>
                <a:cubicBezTo>
                  <a:pt x="602049" y="4981794"/>
                  <a:pt x="598818" y="4983346"/>
                  <a:pt x="593131" y="4982908"/>
                </a:cubicBezTo>
                <a:lnTo>
                  <a:pt x="580375" y="4987611"/>
                </a:lnTo>
                <a:lnTo>
                  <a:pt x="549824" y="4987282"/>
                </a:lnTo>
                <a:lnTo>
                  <a:pt x="538079" y="5010449"/>
                </a:lnTo>
                <a:cubicBezTo>
                  <a:pt x="533296" y="5011639"/>
                  <a:pt x="528596" y="5013794"/>
                  <a:pt x="523982" y="5016915"/>
                </a:cubicBezTo>
                <a:cubicBezTo>
                  <a:pt x="519366" y="5020035"/>
                  <a:pt x="515338" y="5023030"/>
                  <a:pt x="511897" y="5025898"/>
                </a:cubicBezTo>
                <a:cubicBezTo>
                  <a:pt x="508631" y="5025473"/>
                  <a:pt x="505260" y="5025991"/>
                  <a:pt x="501783" y="5027454"/>
                </a:cubicBezTo>
                <a:cubicBezTo>
                  <a:pt x="498309" y="5028916"/>
                  <a:pt x="496196" y="5031868"/>
                  <a:pt x="495449" y="5036310"/>
                </a:cubicBezTo>
                <a:lnTo>
                  <a:pt x="497130" y="5048731"/>
                </a:lnTo>
                <a:lnTo>
                  <a:pt x="469937" y="5045716"/>
                </a:lnTo>
                <a:cubicBezTo>
                  <a:pt x="471783" y="5039994"/>
                  <a:pt x="475641" y="5031629"/>
                  <a:pt x="481514" y="5020618"/>
                </a:cubicBezTo>
                <a:cubicBezTo>
                  <a:pt x="487385" y="5009608"/>
                  <a:pt x="487216" y="5003089"/>
                  <a:pt x="481006" y="5001063"/>
                </a:cubicBezTo>
                <a:cubicBezTo>
                  <a:pt x="477900" y="5000909"/>
                  <a:pt x="474879" y="5001721"/>
                  <a:pt x="471941" y="5003499"/>
                </a:cubicBezTo>
                <a:cubicBezTo>
                  <a:pt x="469005" y="5005276"/>
                  <a:pt x="466655" y="5006927"/>
                  <a:pt x="464893" y="5008452"/>
                </a:cubicBezTo>
                <a:lnTo>
                  <a:pt x="454829" y="5044041"/>
                </a:lnTo>
                <a:lnTo>
                  <a:pt x="437377" y="5063516"/>
                </a:lnTo>
                <a:cubicBezTo>
                  <a:pt x="436386" y="5072455"/>
                  <a:pt x="434009" y="5080093"/>
                  <a:pt x="430248" y="5086431"/>
                </a:cubicBezTo>
                <a:cubicBezTo>
                  <a:pt x="426487" y="5092768"/>
                  <a:pt x="421257" y="5098561"/>
                  <a:pt x="414558" y="5103808"/>
                </a:cubicBezTo>
                <a:lnTo>
                  <a:pt x="411878" y="5127981"/>
                </a:lnTo>
                <a:cubicBezTo>
                  <a:pt x="402255" y="5136600"/>
                  <a:pt x="396999" y="5147231"/>
                  <a:pt x="396106" y="5159877"/>
                </a:cubicBezTo>
                <a:cubicBezTo>
                  <a:pt x="391420" y="5157893"/>
                  <a:pt x="386692" y="5158005"/>
                  <a:pt x="381922" y="5160217"/>
                </a:cubicBezTo>
                <a:cubicBezTo>
                  <a:pt x="377152" y="5162428"/>
                  <a:pt x="374272" y="5166569"/>
                  <a:pt x="373280" y="5172640"/>
                </a:cubicBezTo>
                <a:lnTo>
                  <a:pt x="352136" y="5197824"/>
                </a:lnTo>
                <a:lnTo>
                  <a:pt x="328969" y="5186079"/>
                </a:lnTo>
                <a:cubicBezTo>
                  <a:pt x="334023" y="5176699"/>
                  <a:pt x="337923" y="5165662"/>
                  <a:pt x="340668" y="5152967"/>
                </a:cubicBezTo>
                <a:cubicBezTo>
                  <a:pt x="343414" y="5140271"/>
                  <a:pt x="347902" y="5130828"/>
                  <a:pt x="354134" y="5124637"/>
                </a:cubicBezTo>
                <a:cubicBezTo>
                  <a:pt x="354691" y="5115013"/>
                  <a:pt x="359276" y="5110423"/>
                  <a:pt x="367895" y="5110870"/>
                </a:cubicBezTo>
                <a:cubicBezTo>
                  <a:pt x="374393" y="5112036"/>
                  <a:pt x="382462" y="5112803"/>
                  <a:pt x="392108" y="5113172"/>
                </a:cubicBezTo>
                <a:cubicBezTo>
                  <a:pt x="401753" y="5113540"/>
                  <a:pt x="401179" y="5109525"/>
                  <a:pt x="390385" y="5101128"/>
                </a:cubicBezTo>
                <a:lnTo>
                  <a:pt x="405821" y="5072253"/>
                </a:lnTo>
                <a:lnTo>
                  <a:pt x="393735" y="5070913"/>
                </a:lnTo>
                <a:lnTo>
                  <a:pt x="407496" y="5057145"/>
                </a:lnTo>
                <a:lnTo>
                  <a:pt x="410845" y="5026930"/>
                </a:lnTo>
                <a:lnTo>
                  <a:pt x="433672" y="5014166"/>
                </a:lnTo>
                <a:lnTo>
                  <a:pt x="436687" y="4986973"/>
                </a:lnTo>
                <a:cubicBezTo>
                  <a:pt x="443288" y="4978019"/>
                  <a:pt x="451232" y="4970743"/>
                  <a:pt x="460517" y="4965145"/>
                </a:cubicBezTo>
                <a:lnTo>
                  <a:pt x="472262" y="4941978"/>
                </a:lnTo>
                <a:cubicBezTo>
                  <a:pt x="463086" y="4938539"/>
                  <a:pt x="461209" y="4927880"/>
                  <a:pt x="466632" y="4910002"/>
                </a:cubicBezTo>
                <a:cubicBezTo>
                  <a:pt x="472055" y="4892124"/>
                  <a:pt x="476389" y="4880624"/>
                  <a:pt x="479633" y="4875505"/>
                </a:cubicBezTo>
                <a:cubicBezTo>
                  <a:pt x="485451" y="4874747"/>
                  <a:pt x="489171" y="4868788"/>
                  <a:pt x="490790" y="4857624"/>
                </a:cubicBezTo>
                <a:cubicBezTo>
                  <a:pt x="492411" y="4846462"/>
                  <a:pt x="493277" y="4838656"/>
                  <a:pt x="493387" y="4834208"/>
                </a:cubicBezTo>
                <a:cubicBezTo>
                  <a:pt x="498053" y="4832940"/>
                  <a:pt x="501562" y="4830016"/>
                  <a:pt x="503919" y="4825434"/>
                </a:cubicBezTo>
                <a:cubicBezTo>
                  <a:pt x="506275" y="4820853"/>
                  <a:pt x="507687" y="4816167"/>
                  <a:pt x="508154" y="4811375"/>
                </a:cubicBezTo>
                <a:cubicBezTo>
                  <a:pt x="508278" y="4805654"/>
                  <a:pt x="506767" y="4800898"/>
                  <a:pt x="503619" y="4797108"/>
                </a:cubicBezTo>
                <a:cubicBezTo>
                  <a:pt x="500471" y="4793318"/>
                  <a:pt x="498958" y="4788563"/>
                  <a:pt x="499083" y="4782842"/>
                </a:cubicBezTo>
                <a:cubicBezTo>
                  <a:pt x="487187" y="4783816"/>
                  <a:pt x="480768" y="4792281"/>
                  <a:pt x="479827" y="4808234"/>
                </a:cubicBezTo>
                <a:cubicBezTo>
                  <a:pt x="478885" y="4824189"/>
                  <a:pt x="473223" y="4832737"/>
                  <a:pt x="462838" y="4833879"/>
                </a:cubicBezTo>
                <a:cubicBezTo>
                  <a:pt x="461497" y="4843098"/>
                  <a:pt x="457386" y="4851435"/>
                  <a:pt x="450506" y="4858893"/>
                </a:cubicBezTo>
                <a:cubicBezTo>
                  <a:pt x="443625" y="4866350"/>
                  <a:pt x="435989" y="4872003"/>
                  <a:pt x="427597" y="4875852"/>
                </a:cubicBezTo>
                <a:lnTo>
                  <a:pt x="423242" y="4915132"/>
                </a:lnTo>
                <a:cubicBezTo>
                  <a:pt x="395323" y="4924972"/>
                  <a:pt x="377981" y="4937706"/>
                  <a:pt x="371214" y="4953332"/>
                </a:cubicBezTo>
                <a:cubicBezTo>
                  <a:pt x="364448" y="4968959"/>
                  <a:pt x="354494" y="4990922"/>
                  <a:pt x="341351" y="5019225"/>
                </a:cubicBezTo>
                <a:cubicBezTo>
                  <a:pt x="331055" y="5018975"/>
                  <a:pt x="321601" y="5021495"/>
                  <a:pt x="312984" y="5026785"/>
                </a:cubicBezTo>
                <a:cubicBezTo>
                  <a:pt x="304368" y="5032074"/>
                  <a:pt x="294913" y="5034595"/>
                  <a:pt x="284617" y="5034345"/>
                </a:cubicBezTo>
                <a:lnTo>
                  <a:pt x="280933" y="5067582"/>
                </a:lnTo>
                <a:lnTo>
                  <a:pt x="271868" y="5066577"/>
                </a:lnTo>
                <a:cubicBezTo>
                  <a:pt x="266076" y="5065935"/>
                  <a:pt x="262718" y="5064033"/>
                  <a:pt x="261796" y="5060872"/>
                </a:cubicBezTo>
                <a:cubicBezTo>
                  <a:pt x="260871" y="5057711"/>
                  <a:pt x="260870" y="5053123"/>
                  <a:pt x="261791" y="5047108"/>
                </a:cubicBezTo>
                <a:lnTo>
                  <a:pt x="273537" y="5023940"/>
                </a:lnTo>
                <a:cubicBezTo>
                  <a:pt x="273593" y="5021716"/>
                  <a:pt x="272892" y="5017687"/>
                  <a:pt x="271436" y="5011855"/>
                </a:cubicBezTo>
                <a:cubicBezTo>
                  <a:pt x="269979" y="5006022"/>
                  <a:pt x="268441" y="5002665"/>
                  <a:pt x="266817" y="5001785"/>
                </a:cubicBezTo>
                <a:lnTo>
                  <a:pt x="265812" y="5010849"/>
                </a:lnTo>
                <a:cubicBezTo>
                  <a:pt x="258344" y="5014992"/>
                  <a:pt x="249533" y="5020896"/>
                  <a:pt x="239378" y="5028564"/>
                </a:cubicBezTo>
                <a:cubicBezTo>
                  <a:pt x="229225" y="5036232"/>
                  <a:pt x="223267" y="5043984"/>
                  <a:pt x="221507" y="5051817"/>
                </a:cubicBezTo>
                <a:cubicBezTo>
                  <a:pt x="216675" y="5054595"/>
                  <a:pt x="212997" y="5059030"/>
                  <a:pt x="210473" y="5065123"/>
                </a:cubicBezTo>
                <a:cubicBezTo>
                  <a:pt x="207950" y="5071215"/>
                  <a:pt x="206370" y="5077412"/>
                  <a:pt x="205735" y="5083714"/>
                </a:cubicBezTo>
                <a:lnTo>
                  <a:pt x="183245" y="5093456"/>
                </a:lnTo>
                <a:cubicBezTo>
                  <a:pt x="182769" y="5098309"/>
                  <a:pt x="181289" y="5103625"/>
                  <a:pt x="178801" y="5109403"/>
                </a:cubicBezTo>
                <a:cubicBezTo>
                  <a:pt x="176311" y="5115181"/>
                  <a:pt x="172648" y="5119489"/>
                  <a:pt x="167809" y="5122330"/>
                </a:cubicBezTo>
                <a:lnTo>
                  <a:pt x="165129" y="5146503"/>
                </a:lnTo>
                <a:lnTo>
                  <a:pt x="152037" y="5154228"/>
                </a:lnTo>
                <a:cubicBezTo>
                  <a:pt x="150704" y="5163384"/>
                  <a:pt x="146579" y="5171848"/>
                  <a:pt x="139663" y="5179620"/>
                </a:cubicBezTo>
                <a:cubicBezTo>
                  <a:pt x="132748" y="5187391"/>
                  <a:pt x="125014" y="5193926"/>
                  <a:pt x="116462" y="5199222"/>
                </a:cubicBezTo>
                <a:cubicBezTo>
                  <a:pt x="109225" y="5208169"/>
                  <a:pt x="100708" y="5218313"/>
                  <a:pt x="90912" y="5229653"/>
                </a:cubicBezTo>
                <a:cubicBezTo>
                  <a:pt x="81116" y="5240993"/>
                  <a:pt x="71173" y="5250213"/>
                  <a:pt x="61082" y="5257314"/>
                </a:cubicBezTo>
                <a:cubicBezTo>
                  <a:pt x="60747" y="5262056"/>
                  <a:pt x="59825" y="5266925"/>
                  <a:pt x="58315" y="5271919"/>
                </a:cubicBezTo>
                <a:cubicBezTo>
                  <a:pt x="56805" y="5276914"/>
                  <a:pt x="53701" y="5280775"/>
                  <a:pt x="49002" y="5283504"/>
                </a:cubicBezTo>
                <a:cubicBezTo>
                  <a:pt x="47717" y="5292792"/>
                  <a:pt x="44166" y="5301830"/>
                  <a:pt x="38349" y="5310615"/>
                </a:cubicBezTo>
                <a:cubicBezTo>
                  <a:pt x="32532" y="5319401"/>
                  <a:pt x="26128" y="5326593"/>
                  <a:pt x="19134" y="5332190"/>
                </a:cubicBezTo>
                <a:cubicBezTo>
                  <a:pt x="18785" y="5335338"/>
                  <a:pt x="17723" y="5338023"/>
                  <a:pt x="15947" y="5340248"/>
                </a:cubicBezTo>
                <a:cubicBezTo>
                  <a:pt x="14171" y="5342473"/>
                  <a:pt x="11765" y="5343480"/>
                  <a:pt x="8730" y="5343271"/>
                </a:cubicBezTo>
                <a:lnTo>
                  <a:pt x="0" y="5339244"/>
                </a:lnTo>
                <a:lnTo>
                  <a:pt x="12415" y="5310035"/>
                </a:lnTo>
                <a:cubicBezTo>
                  <a:pt x="15792" y="5307158"/>
                  <a:pt x="18518" y="5303255"/>
                  <a:pt x="20595" y="5298324"/>
                </a:cubicBezTo>
                <a:cubicBezTo>
                  <a:pt x="22671" y="5293392"/>
                  <a:pt x="23971" y="5288566"/>
                  <a:pt x="24495" y="5283845"/>
                </a:cubicBezTo>
                <a:lnTo>
                  <a:pt x="39596" y="5257991"/>
                </a:lnTo>
                <a:cubicBezTo>
                  <a:pt x="39719" y="5251123"/>
                  <a:pt x="40306" y="5243541"/>
                  <a:pt x="41352" y="5235246"/>
                </a:cubicBezTo>
                <a:cubicBezTo>
                  <a:pt x="42399" y="5226951"/>
                  <a:pt x="47184" y="5222893"/>
                  <a:pt x="55703" y="5223073"/>
                </a:cubicBezTo>
                <a:cubicBezTo>
                  <a:pt x="59976" y="5193724"/>
                  <a:pt x="72389" y="5159925"/>
                  <a:pt x="92943" y="5121677"/>
                </a:cubicBezTo>
                <a:cubicBezTo>
                  <a:pt x="113496" y="5083428"/>
                  <a:pt x="134640" y="5053656"/>
                  <a:pt x="156373" y="5032360"/>
                </a:cubicBezTo>
                <a:cubicBezTo>
                  <a:pt x="157895" y="5022079"/>
                  <a:pt x="160466" y="5012678"/>
                  <a:pt x="164088" y="5004159"/>
                </a:cubicBezTo>
                <a:cubicBezTo>
                  <a:pt x="167709" y="4995639"/>
                  <a:pt x="170279" y="4986238"/>
                  <a:pt x="171802" y="4975956"/>
                </a:cubicBezTo>
                <a:cubicBezTo>
                  <a:pt x="176293" y="4976263"/>
                  <a:pt x="179649" y="4974723"/>
                  <a:pt x="181873" y="4971338"/>
                </a:cubicBezTo>
                <a:cubicBezTo>
                  <a:pt x="184096" y="4967952"/>
                  <a:pt x="185439" y="4963895"/>
                  <a:pt x="185899" y="4959167"/>
                </a:cubicBezTo>
                <a:cubicBezTo>
                  <a:pt x="187763" y="4946948"/>
                  <a:pt x="190574" y="4939996"/>
                  <a:pt x="194329" y="4938308"/>
                </a:cubicBezTo>
                <a:cubicBezTo>
                  <a:pt x="198085" y="4936622"/>
                  <a:pt x="200642" y="4931935"/>
                  <a:pt x="202005" y="4924248"/>
                </a:cubicBezTo>
                <a:lnTo>
                  <a:pt x="220463" y="4895709"/>
                </a:lnTo>
                <a:cubicBezTo>
                  <a:pt x="225114" y="4894567"/>
                  <a:pt x="228569" y="4892146"/>
                  <a:pt x="230826" y="4888445"/>
                </a:cubicBezTo>
                <a:cubicBezTo>
                  <a:pt x="233085" y="4884745"/>
                  <a:pt x="234440" y="4880563"/>
                  <a:pt x="234895" y="4875897"/>
                </a:cubicBezTo>
                <a:lnTo>
                  <a:pt x="233548" y="4860455"/>
                </a:lnTo>
                <a:lnTo>
                  <a:pt x="271126" y="4769802"/>
                </a:lnTo>
                <a:lnTo>
                  <a:pt x="284217" y="4762077"/>
                </a:lnTo>
                <a:lnTo>
                  <a:pt x="294957" y="4747974"/>
                </a:lnTo>
                <a:cubicBezTo>
                  <a:pt x="295495" y="4743128"/>
                  <a:pt x="296850" y="4737798"/>
                  <a:pt x="299025" y="4731985"/>
                </a:cubicBezTo>
                <a:cubicBezTo>
                  <a:pt x="301199" y="4726172"/>
                  <a:pt x="303982" y="4721765"/>
                  <a:pt x="307372" y="4718764"/>
                </a:cubicBezTo>
                <a:cubicBezTo>
                  <a:pt x="306217" y="4713091"/>
                  <a:pt x="306761" y="4705888"/>
                  <a:pt x="309005" y="4697151"/>
                </a:cubicBezTo>
                <a:cubicBezTo>
                  <a:pt x="311246" y="4688415"/>
                  <a:pt x="316072" y="4683980"/>
                  <a:pt x="323479" y="4683846"/>
                </a:cubicBezTo>
                <a:cubicBezTo>
                  <a:pt x="325471" y="4675655"/>
                  <a:pt x="332391" y="4662658"/>
                  <a:pt x="344242" y="4644855"/>
                </a:cubicBezTo>
                <a:cubicBezTo>
                  <a:pt x="356093" y="4627053"/>
                  <a:pt x="364946" y="4617329"/>
                  <a:pt x="370800" y="4615683"/>
                </a:cubicBezTo>
                <a:lnTo>
                  <a:pt x="382209" y="4595538"/>
                </a:lnTo>
                <a:cubicBezTo>
                  <a:pt x="385185" y="4576750"/>
                  <a:pt x="390551" y="4560523"/>
                  <a:pt x="398311" y="4546855"/>
                </a:cubicBezTo>
                <a:cubicBezTo>
                  <a:pt x="406073" y="4533187"/>
                  <a:pt x="411440" y="4516958"/>
                  <a:pt x="414415" y="4498172"/>
                </a:cubicBezTo>
                <a:lnTo>
                  <a:pt x="424820" y="4487091"/>
                </a:lnTo>
                <a:cubicBezTo>
                  <a:pt x="427447" y="4476039"/>
                  <a:pt x="434437" y="4463559"/>
                  <a:pt x="445794" y="4449653"/>
                </a:cubicBezTo>
                <a:cubicBezTo>
                  <a:pt x="457148" y="4435746"/>
                  <a:pt x="464139" y="4423267"/>
                  <a:pt x="466767" y="4412215"/>
                </a:cubicBezTo>
                <a:cubicBezTo>
                  <a:pt x="476334" y="4407541"/>
                  <a:pt x="481367" y="4398923"/>
                  <a:pt x="481867" y="4386361"/>
                </a:cubicBezTo>
                <a:cubicBezTo>
                  <a:pt x="482369" y="4373800"/>
                  <a:pt x="487402" y="4365182"/>
                  <a:pt x="496970" y="4360508"/>
                </a:cubicBezTo>
                <a:cubicBezTo>
                  <a:pt x="499856" y="4351142"/>
                  <a:pt x="510188" y="4328073"/>
                  <a:pt x="527965" y="4291301"/>
                </a:cubicBezTo>
                <a:cubicBezTo>
                  <a:pt x="545743" y="4254528"/>
                  <a:pt x="556663" y="4233053"/>
                  <a:pt x="560724" y="4226876"/>
                </a:cubicBezTo>
                <a:cubicBezTo>
                  <a:pt x="559527" y="4221582"/>
                  <a:pt x="559904" y="4215889"/>
                  <a:pt x="561853" y="4209797"/>
                </a:cubicBezTo>
                <a:cubicBezTo>
                  <a:pt x="563804" y="4203705"/>
                  <a:pt x="568461" y="4200779"/>
                  <a:pt x="575826" y="4201022"/>
                </a:cubicBezTo>
                <a:cubicBezTo>
                  <a:pt x="587179" y="4180807"/>
                  <a:pt x="601051" y="4160297"/>
                  <a:pt x="617440" y="4139492"/>
                </a:cubicBezTo>
                <a:cubicBezTo>
                  <a:pt x="633829" y="4118687"/>
                  <a:pt x="644008" y="4097003"/>
                  <a:pt x="647976" y="4074440"/>
                </a:cubicBezTo>
                <a:cubicBezTo>
                  <a:pt x="649961" y="4073194"/>
                  <a:pt x="652535" y="4071822"/>
                  <a:pt x="655696" y="4070326"/>
                </a:cubicBezTo>
                <a:cubicBezTo>
                  <a:pt x="658858" y="4068828"/>
                  <a:pt x="660759" y="4066617"/>
                  <a:pt x="661402" y="4063693"/>
                </a:cubicBezTo>
                <a:cubicBezTo>
                  <a:pt x="661184" y="4062204"/>
                  <a:pt x="659771" y="4061155"/>
                  <a:pt x="657163" y="4060547"/>
                </a:cubicBezTo>
                <a:cubicBezTo>
                  <a:pt x="654554" y="4059939"/>
                  <a:pt x="653057" y="4059646"/>
                  <a:pt x="652672" y="4059667"/>
                </a:cubicBezTo>
                <a:lnTo>
                  <a:pt x="664752" y="4033478"/>
                </a:lnTo>
                <a:lnTo>
                  <a:pt x="677508" y="4028775"/>
                </a:lnTo>
                <a:cubicBezTo>
                  <a:pt x="684479" y="4021072"/>
                  <a:pt x="691010" y="4010455"/>
                  <a:pt x="697098" y="3996919"/>
                </a:cubicBezTo>
                <a:cubicBezTo>
                  <a:pt x="703187" y="3983384"/>
                  <a:pt x="708289" y="3971842"/>
                  <a:pt x="712408" y="3962294"/>
                </a:cubicBezTo>
                <a:cubicBezTo>
                  <a:pt x="711468" y="3955818"/>
                  <a:pt x="712334" y="3950306"/>
                  <a:pt x="715005" y="3945760"/>
                </a:cubicBezTo>
                <a:cubicBezTo>
                  <a:pt x="717675" y="3941213"/>
                  <a:pt x="722740" y="3939225"/>
                  <a:pt x="730195" y="3939797"/>
                </a:cubicBezTo>
                <a:lnTo>
                  <a:pt x="741605" y="3919651"/>
                </a:lnTo>
                <a:cubicBezTo>
                  <a:pt x="745681" y="3915069"/>
                  <a:pt x="751204" y="3904339"/>
                  <a:pt x="758174" y="3887461"/>
                </a:cubicBezTo>
                <a:cubicBezTo>
                  <a:pt x="765141" y="3870582"/>
                  <a:pt x="769238" y="3858928"/>
                  <a:pt x="770460" y="3852501"/>
                </a:cubicBezTo>
                <a:cubicBezTo>
                  <a:pt x="772418" y="3842904"/>
                  <a:pt x="776723" y="3836245"/>
                  <a:pt x="783381" y="3832522"/>
                </a:cubicBezTo>
                <a:cubicBezTo>
                  <a:pt x="790038" y="3828800"/>
                  <a:pt x="794345" y="3822141"/>
                  <a:pt x="796301" y="3812544"/>
                </a:cubicBezTo>
                <a:lnTo>
                  <a:pt x="825164" y="3772922"/>
                </a:lnTo>
                <a:cubicBezTo>
                  <a:pt x="827232" y="3766907"/>
                  <a:pt x="834420" y="3752665"/>
                  <a:pt x="846723" y="3730197"/>
                </a:cubicBezTo>
                <a:cubicBezTo>
                  <a:pt x="859029" y="3707729"/>
                  <a:pt x="866048" y="3694998"/>
                  <a:pt x="867782" y="3692004"/>
                </a:cubicBezTo>
                <a:cubicBezTo>
                  <a:pt x="867878" y="3685388"/>
                  <a:pt x="868352" y="3678813"/>
                  <a:pt x="869204" y="3672281"/>
                </a:cubicBezTo>
                <a:cubicBezTo>
                  <a:pt x="870056" y="3665748"/>
                  <a:pt x="874727" y="3662698"/>
                  <a:pt x="883217" y="3663129"/>
                </a:cubicBezTo>
                <a:cubicBezTo>
                  <a:pt x="894859" y="3642626"/>
                  <a:pt x="909918" y="3620591"/>
                  <a:pt x="928398" y="3597023"/>
                </a:cubicBezTo>
                <a:cubicBezTo>
                  <a:pt x="946878" y="3573456"/>
                  <a:pt x="958329" y="3549491"/>
                  <a:pt x="962751" y="3525130"/>
                </a:cubicBezTo>
                <a:cubicBezTo>
                  <a:pt x="964757" y="3523695"/>
                  <a:pt x="967374" y="3521946"/>
                  <a:pt x="970597" y="3519883"/>
                </a:cubicBezTo>
                <a:cubicBezTo>
                  <a:pt x="973821" y="3517818"/>
                  <a:pt x="975681" y="3515985"/>
                  <a:pt x="976177" y="3514384"/>
                </a:cubicBezTo>
                <a:cubicBezTo>
                  <a:pt x="976309" y="3511467"/>
                  <a:pt x="975371" y="3509579"/>
                  <a:pt x="973364" y="3508720"/>
                </a:cubicBezTo>
                <a:cubicBezTo>
                  <a:pt x="971356" y="3507859"/>
                  <a:pt x="969496" y="3507398"/>
                  <a:pt x="967782" y="3507336"/>
                </a:cubicBezTo>
                <a:lnTo>
                  <a:pt x="979862" y="3481147"/>
                </a:lnTo>
                <a:cubicBezTo>
                  <a:pt x="990155" y="3475661"/>
                  <a:pt x="999106" y="3468496"/>
                  <a:pt x="1006715" y="3459655"/>
                </a:cubicBezTo>
                <a:lnTo>
                  <a:pt x="1031544" y="3401233"/>
                </a:lnTo>
                <a:cubicBezTo>
                  <a:pt x="1030730" y="3394771"/>
                  <a:pt x="1032101" y="3389315"/>
                  <a:pt x="1035652" y="3384866"/>
                </a:cubicBezTo>
                <a:cubicBezTo>
                  <a:pt x="1039205" y="3380417"/>
                  <a:pt x="1044771" y="3378485"/>
                  <a:pt x="1052354" y="3379071"/>
                </a:cubicBezTo>
                <a:cubicBezTo>
                  <a:pt x="1053346" y="3373573"/>
                  <a:pt x="1055302" y="3369712"/>
                  <a:pt x="1058226" y="3367487"/>
                </a:cubicBezTo>
                <a:cubicBezTo>
                  <a:pt x="1061148" y="3365262"/>
                  <a:pt x="1063107" y="3361402"/>
                  <a:pt x="1064099" y="3355904"/>
                </a:cubicBezTo>
                <a:cubicBezTo>
                  <a:pt x="1066881" y="3352070"/>
                  <a:pt x="1072642" y="3340347"/>
                  <a:pt x="1081380" y="3320733"/>
                </a:cubicBezTo>
                <a:cubicBezTo>
                  <a:pt x="1090117" y="3301119"/>
                  <a:pt x="1095206" y="3288556"/>
                  <a:pt x="1096646" y="3283045"/>
                </a:cubicBezTo>
                <a:cubicBezTo>
                  <a:pt x="1098616" y="3273323"/>
                  <a:pt x="1102979" y="3266160"/>
                  <a:pt x="1109733" y="3261556"/>
                </a:cubicBezTo>
                <a:cubicBezTo>
                  <a:pt x="1116489" y="3256952"/>
                  <a:pt x="1120851" y="3249789"/>
                  <a:pt x="1122822" y="3240067"/>
                </a:cubicBezTo>
                <a:lnTo>
                  <a:pt x="1137587" y="3217234"/>
                </a:lnTo>
                <a:cubicBezTo>
                  <a:pt x="1139124" y="3210268"/>
                  <a:pt x="1142761" y="3205064"/>
                  <a:pt x="1148495" y="3201621"/>
                </a:cubicBezTo>
                <a:cubicBezTo>
                  <a:pt x="1154229" y="3198178"/>
                  <a:pt x="1157865" y="3192974"/>
                  <a:pt x="1159401" y="3186007"/>
                </a:cubicBezTo>
                <a:cubicBezTo>
                  <a:pt x="1168523" y="3186509"/>
                  <a:pt x="1175125" y="3182143"/>
                  <a:pt x="1179207" y="3172910"/>
                </a:cubicBezTo>
                <a:cubicBezTo>
                  <a:pt x="1179422" y="3171532"/>
                  <a:pt x="1179408" y="3170511"/>
                  <a:pt x="1179164" y="3169846"/>
                </a:cubicBezTo>
                <a:cubicBezTo>
                  <a:pt x="1178918" y="3169182"/>
                  <a:pt x="1178149" y="3168077"/>
                  <a:pt x="1176855" y="3166532"/>
                </a:cubicBezTo>
                <a:lnTo>
                  <a:pt x="1183903" y="3158137"/>
                </a:lnTo>
                <a:cubicBezTo>
                  <a:pt x="1185672" y="3155403"/>
                  <a:pt x="1186833" y="3152982"/>
                  <a:pt x="1187385" y="3150877"/>
                </a:cubicBezTo>
                <a:cubicBezTo>
                  <a:pt x="1187936" y="3148772"/>
                  <a:pt x="1188341" y="3146267"/>
                  <a:pt x="1188599" y="3143365"/>
                </a:cubicBezTo>
                <a:cubicBezTo>
                  <a:pt x="1202647" y="3126443"/>
                  <a:pt x="1215498" y="3108240"/>
                  <a:pt x="1227152" y="3088759"/>
                </a:cubicBezTo>
                <a:cubicBezTo>
                  <a:pt x="1238806" y="3069277"/>
                  <a:pt x="1249559" y="3049314"/>
                  <a:pt x="1259409" y="3028868"/>
                </a:cubicBezTo>
                <a:cubicBezTo>
                  <a:pt x="1260772" y="3024049"/>
                  <a:pt x="1265512" y="3014634"/>
                  <a:pt x="1273629" y="3000623"/>
                </a:cubicBezTo>
                <a:cubicBezTo>
                  <a:pt x="1281746" y="2986611"/>
                  <a:pt x="1287073" y="2978790"/>
                  <a:pt x="1289613" y="2977160"/>
                </a:cubicBezTo>
                <a:cubicBezTo>
                  <a:pt x="1291078" y="2966809"/>
                  <a:pt x="1294517" y="2957632"/>
                  <a:pt x="1299930" y="2949628"/>
                </a:cubicBezTo>
                <a:cubicBezTo>
                  <a:pt x="1305340" y="2941626"/>
                  <a:pt x="1310962" y="2933456"/>
                  <a:pt x="1316793" y="2925117"/>
                </a:cubicBezTo>
                <a:lnTo>
                  <a:pt x="1329884" y="2917393"/>
                </a:lnTo>
                <a:cubicBezTo>
                  <a:pt x="1330178" y="2915896"/>
                  <a:pt x="1330849" y="2914441"/>
                  <a:pt x="1331898" y="2913028"/>
                </a:cubicBezTo>
                <a:cubicBezTo>
                  <a:pt x="1332947" y="2911615"/>
                  <a:pt x="1333618" y="2910160"/>
                  <a:pt x="1333911" y="2908663"/>
                </a:cubicBezTo>
                <a:cubicBezTo>
                  <a:pt x="1335847" y="2904417"/>
                  <a:pt x="1337175" y="2900486"/>
                  <a:pt x="1337894" y="2896870"/>
                </a:cubicBezTo>
                <a:cubicBezTo>
                  <a:pt x="1338614" y="2893254"/>
                  <a:pt x="1339187" y="2889239"/>
                  <a:pt x="1339612" y="2884826"/>
                </a:cubicBezTo>
                <a:cubicBezTo>
                  <a:pt x="1343193" y="2884712"/>
                  <a:pt x="1345432" y="2882922"/>
                  <a:pt x="1346325" y="2879453"/>
                </a:cubicBezTo>
                <a:cubicBezTo>
                  <a:pt x="1346633" y="2877830"/>
                  <a:pt x="1347360" y="2875871"/>
                  <a:pt x="1348506" y="2873577"/>
                </a:cubicBezTo>
                <a:cubicBezTo>
                  <a:pt x="1349653" y="2871283"/>
                  <a:pt x="1350379" y="2869324"/>
                  <a:pt x="1350687" y="2867702"/>
                </a:cubicBezTo>
                <a:lnTo>
                  <a:pt x="1353709" y="2868037"/>
                </a:lnTo>
                <a:cubicBezTo>
                  <a:pt x="1354546" y="2865071"/>
                  <a:pt x="1356897" y="2862273"/>
                  <a:pt x="1360757" y="2859641"/>
                </a:cubicBezTo>
                <a:lnTo>
                  <a:pt x="1372837" y="2833453"/>
                </a:lnTo>
                <a:cubicBezTo>
                  <a:pt x="1374983" y="2827318"/>
                  <a:pt x="1376561" y="2821121"/>
                  <a:pt x="1377575" y="2814861"/>
                </a:cubicBezTo>
                <a:cubicBezTo>
                  <a:pt x="1378588" y="2808601"/>
                  <a:pt x="1379242" y="2803830"/>
                  <a:pt x="1379543" y="2800551"/>
                </a:cubicBezTo>
                <a:cubicBezTo>
                  <a:pt x="1382796" y="2801102"/>
                  <a:pt x="1386111" y="2801088"/>
                  <a:pt x="1389489" y="2800506"/>
                </a:cubicBezTo>
                <a:cubicBezTo>
                  <a:pt x="1392867" y="2799925"/>
                  <a:pt x="1394923" y="2797477"/>
                  <a:pt x="1395656" y="2793161"/>
                </a:cubicBezTo>
                <a:cubicBezTo>
                  <a:pt x="1395900" y="2788664"/>
                  <a:pt x="1396753" y="2785573"/>
                  <a:pt x="1398214" y="2783887"/>
                </a:cubicBezTo>
                <a:cubicBezTo>
                  <a:pt x="1399675" y="2782200"/>
                  <a:pt x="1403298" y="2781710"/>
                  <a:pt x="1409083" y="2782415"/>
                </a:cubicBezTo>
                <a:lnTo>
                  <a:pt x="1423849" y="2759583"/>
                </a:lnTo>
                <a:lnTo>
                  <a:pt x="1436940" y="2751858"/>
                </a:lnTo>
                <a:lnTo>
                  <a:pt x="1462445" y="2714923"/>
                </a:lnTo>
                <a:cubicBezTo>
                  <a:pt x="1463591" y="2709187"/>
                  <a:pt x="1466164" y="2704375"/>
                  <a:pt x="1470163" y="2700485"/>
                </a:cubicBezTo>
                <a:cubicBezTo>
                  <a:pt x="1474163" y="2696596"/>
                  <a:pt x="1476736" y="2691783"/>
                  <a:pt x="1477882" y="2686048"/>
                </a:cubicBezTo>
                <a:lnTo>
                  <a:pt x="1495670" y="2663550"/>
                </a:lnTo>
                <a:lnTo>
                  <a:pt x="1506744" y="2646426"/>
                </a:lnTo>
                <a:cubicBezTo>
                  <a:pt x="1509379" y="2635885"/>
                  <a:pt x="1512916" y="2625827"/>
                  <a:pt x="1517354" y="2616251"/>
                </a:cubicBezTo>
                <a:cubicBezTo>
                  <a:pt x="1521794" y="2606675"/>
                  <a:pt x="1527428" y="2598378"/>
                  <a:pt x="1534261" y="2591362"/>
                </a:cubicBezTo>
                <a:cubicBezTo>
                  <a:pt x="1544033" y="2572181"/>
                  <a:pt x="1552171" y="2553967"/>
                  <a:pt x="1558671" y="2536717"/>
                </a:cubicBezTo>
                <a:cubicBezTo>
                  <a:pt x="1565171" y="2519469"/>
                  <a:pt x="1569784" y="2505452"/>
                  <a:pt x="1572509" y="2494665"/>
                </a:cubicBezTo>
                <a:cubicBezTo>
                  <a:pt x="1575252" y="2497519"/>
                  <a:pt x="1578162" y="2498861"/>
                  <a:pt x="1581239" y="2498693"/>
                </a:cubicBezTo>
                <a:lnTo>
                  <a:pt x="1594331" y="2490967"/>
                </a:lnTo>
                <a:cubicBezTo>
                  <a:pt x="1596086" y="2489506"/>
                  <a:pt x="1596938" y="2487561"/>
                  <a:pt x="1596890" y="2485134"/>
                </a:cubicBezTo>
                <a:cubicBezTo>
                  <a:pt x="1596839" y="2482706"/>
                  <a:pt x="1595426" y="2480511"/>
                  <a:pt x="1592649" y="2478546"/>
                </a:cubicBezTo>
                <a:cubicBezTo>
                  <a:pt x="1601998" y="2469515"/>
                  <a:pt x="1611913" y="2457105"/>
                  <a:pt x="1622393" y="2441316"/>
                </a:cubicBezTo>
                <a:cubicBezTo>
                  <a:pt x="1632873" y="2425528"/>
                  <a:pt x="1639179" y="2411189"/>
                  <a:pt x="1641308" y="2398298"/>
                </a:cubicBezTo>
                <a:cubicBezTo>
                  <a:pt x="1646371" y="2395737"/>
                  <a:pt x="1650176" y="2392463"/>
                  <a:pt x="1652722" y="2388476"/>
                </a:cubicBezTo>
                <a:cubicBezTo>
                  <a:pt x="1655267" y="2384489"/>
                  <a:pt x="1655378" y="2380040"/>
                  <a:pt x="1653054" y="2375131"/>
                </a:cubicBezTo>
                <a:cubicBezTo>
                  <a:pt x="1656192" y="2365220"/>
                  <a:pt x="1661324" y="2358014"/>
                  <a:pt x="1668450" y="2353515"/>
                </a:cubicBezTo>
                <a:cubicBezTo>
                  <a:pt x="1675577" y="2349017"/>
                  <a:pt x="1681967" y="2344245"/>
                  <a:pt x="1687624" y="2339201"/>
                </a:cubicBezTo>
                <a:cubicBezTo>
                  <a:pt x="1692240" y="2336654"/>
                  <a:pt x="1694590" y="2333856"/>
                  <a:pt x="1694672" y="2330806"/>
                </a:cubicBezTo>
                <a:cubicBezTo>
                  <a:pt x="1694755" y="2327757"/>
                  <a:pt x="1694084" y="2324624"/>
                  <a:pt x="1692655" y="2321407"/>
                </a:cubicBezTo>
                <a:lnTo>
                  <a:pt x="1725210" y="2276077"/>
                </a:lnTo>
                <a:cubicBezTo>
                  <a:pt x="1727372" y="2273257"/>
                  <a:pt x="1730182" y="2269747"/>
                  <a:pt x="1733643" y="2265541"/>
                </a:cubicBezTo>
                <a:cubicBezTo>
                  <a:pt x="1737104" y="2261337"/>
                  <a:pt x="1739326" y="2256231"/>
                  <a:pt x="1740312" y="2250223"/>
                </a:cubicBezTo>
                <a:cubicBezTo>
                  <a:pt x="1756233" y="2234210"/>
                  <a:pt x="1769784" y="2215448"/>
                  <a:pt x="1780962" y="2193939"/>
                </a:cubicBezTo>
                <a:cubicBezTo>
                  <a:pt x="1792140" y="2172429"/>
                  <a:pt x="1807117" y="2154590"/>
                  <a:pt x="1825894" y="2140423"/>
                </a:cubicBezTo>
                <a:lnTo>
                  <a:pt x="1825217" y="2118937"/>
                </a:lnTo>
                <a:lnTo>
                  <a:pt x="1864150" y="2071256"/>
                </a:lnTo>
                <a:cubicBezTo>
                  <a:pt x="1865589" y="2063450"/>
                  <a:pt x="1871265" y="2050187"/>
                  <a:pt x="1881178" y="2031469"/>
                </a:cubicBezTo>
                <a:cubicBezTo>
                  <a:pt x="1891092" y="2012750"/>
                  <a:pt x="1900628" y="1999151"/>
                  <a:pt x="1909789" y="1990672"/>
                </a:cubicBezTo>
                <a:cubicBezTo>
                  <a:pt x="1911073" y="1979090"/>
                  <a:pt x="1918233" y="1969688"/>
                  <a:pt x="1931268" y="1962467"/>
                </a:cubicBezTo>
                <a:cubicBezTo>
                  <a:pt x="1927910" y="1955978"/>
                  <a:pt x="1928244" y="1950661"/>
                  <a:pt x="1932271" y="1946520"/>
                </a:cubicBezTo>
                <a:cubicBezTo>
                  <a:pt x="1936298" y="1942378"/>
                  <a:pt x="1940999" y="1939076"/>
                  <a:pt x="1946370" y="1936613"/>
                </a:cubicBezTo>
                <a:lnTo>
                  <a:pt x="2079942" y="1752608"/>
                </a:lnTo>
                <a:cubicBezTo>
                  <a:pt x="2087662" y="1745626"/>
                  <a:pt x="2093704" y="1738267"/>
                  <a:pt x="2098065" y="1730531"/>
                </a:cubicBezTo>
                <a:cubicBezTo>
                  <a:pt x="2102429" y="1722794"/>
                  <a:pt x="2109141" y="1716273"/>
                  <a:pt x="2118205" y="1710970"/>
                </a:cubicBezTo>
                <a:cubicBezTo>
                  <a:pt x="2118854" y="1706263"/>
                  <a:pt x="2120656" y="1701492"/>
                  <a:pt x="2123615" y="1696659"/>
                </a:cubicBezTo>
                <a:cubicBezTo>
                  <a:pt x="2126572" y="1691825"/>
                  <a:pt x="2129801" y="1687978"/>
                  <a:pt x="2133306" y="1685116"/>
                </a:cubicBezTo>
                <a:lnTo>
                  <a:pt x="2147737" y="1665305"/>
                </a:lnTo>
                <a:cubicBezTo>
                  <a:pt x="2151353" y="1662584"/>
                  <a:pt x="2155618" y="1660890"/>
                  <a:pt x="2160535" y="1660224"/>
                </a:cubicBezTo>
                <a:cubicBezTo>
                  <a:pt x="2165452" y="1659559"/>
                  <a:pt x="2169466" y="1660131"/>
                  <a:pt x="2172580" y="1661942"/>
                </a:cubicBezTo>
                <a:cubicBezTo>
                  <a:pt x="2173274" y="1669475"/>
                  <a:pt x="2166185" y="1685129"/>
                  <a:pt x="2151314" y="1708906"/>
                </a:cubicBezTo>
                <a:cubicBezTo>
                  <a:pt x="2136443" y="1732683"/>
                  <a:pt x="2124739" y="1748590"/>
                  <a:pt x="2116201" y="1756628"/>
                </a:cubicBezTo>
                <a:lnTo>
                  <a:pt x="2119222" y="1756963"/>
                </a:lnTo>
                <a:cubicBezTo>
                  <a:pt x="2123202" y="1761865"/>
                  <a:pt x="2125148" y="1766159"/>
                  <a:pt x="2125059" y="1769845"/>
                </a:cubicBezTo>
                <a:cubicBezTo>
                  <a:pt x="2124968" y="1773531"/>
                  <a:pt x="2123137" y="1777406"/>
                  <a:pt x="2119564" y="1781471"/>
                </a:cubicBezTo>
                <a:cubicBezTo>
                  <a:pt x="2113247" y="1803965"/>
                  <a:pt x="2103823" y="1826880"/>
                  <a:pt x="2091295" y="1850216"/>
                </a:cubicBezTo>
                <a:cubicBezTo>
                  <a:pt x="2078768" y="1873551"/>
                  <a:pt x="2067833" y="1896299"/>
                  <a:pt x="2058495" y="1918459"/>
                </a:cubicBezTo>
                <a:cubicBezTo>
                  <a:pt x="2060860" y="1922990"/>
                  <a:pt x="2060916" y="1925927"/>
                  <a:pt x="2058665" y="1927271"/>
                </a:cubicBezTo>
                <a:cubicBezTo>
                  <a:pt x="2056414" y="1928614"/>
                  <a:pt x="2052776" y="1930377"/>
                  <a:pt x="2047756" y="1932561"/>
                </a:cubicBezTo>
                <a:cubicBezTo>
                  <a:pt x="2047154" y="1935681"/>
                  <a:pt x="2046596" y="1938422"/>
                  <a:pt x="2046079" y="1940786"/>
                </a:cubicBezTo>
                <a:cubicBezTo>
                  <a:pt x="2045562" y="1943151"/>
                  <a:pt x="2046681" y="1944549"/>
                  <a:pt x="2049437" y="1944982"/>
                </a:cubicBezTo>
                <a:cubicBezTo>
                  <a:pt x="2046682" y="1949711"/>
                  <a:pt x="2042879" y="1955279"/>
                  <a:pt x="2038026" y="1961687"/>
                </a:cubicBezTo>
                <a:cubicBezTo>
                  <a:pt x="2033174" y="1968095"/>
                  <a:pt x="2031720" y="1973159"/>
                  <a:pt x="2033665" y="1976879"/>
                </a:cubicBezTo>
                <a:lnTo>
                  <a:pt x="2053805" y="1960759"/>
                </a:lnTo>
                <a:cubicBezTo>
                  <a:pt x="2057288" y="1958087"/>
                  <a:pt x="2059636" y="1955289"/>
                  <a:pt x="2060853" y="1952365"/>
                </a:cubicBezTo>
                <a:cubicBezTo>
                  <a:pt x="2062070" y="1949441"/>
                  <a:pt x="2061397" y="1946308"/>
                  <a:pt x="2058837" y="1942966"/>
                </a:cubicBezTo>
                <a:cubicBezTo>
                  <a:pt x="2062402" y="1940111"/>
                  <a:pt x="2066263" y="1936333"/>
                  <a:pt x="2070416" y="1931633"/>
                </a:cubicBezTo>
                <a:cubicBezTo>
                  <a:pt x="2074570" y="1926932"/>
                  <a:pt x="2077758" y="1922315"/>
                  <a:pt x="2079981" y="1917782"/>
                </a:cubicBezTo>
                <a:lnTo>
                  <a:pt x="2110184" y="1866074"/>
                </a:lnTo>
                <a:lnTo>
                  <a:pt x="2129988" y="1852976"/>
                </a:lnTo>
                <a:cubicBezTo>
                  <a:pt x="2133611" y="1850191"/>
                  <a:pt x="2136518" y="1846946"/>
                  <a:pt x="2138714" y="1843238"/>
                </a:cubicBezTo>
                <a:cubicBezTo>
                  <a:pt x="2140910" y="1839531"/>
                  <a:pt x="2140797" y="1835950"/>
                  <a:pt x="2138376" y="1832496"/>
                </a:cubicBezTo>
                <a:lnTo>
                  <a:pt x="2153142" y="1809663"/>
                </a:lnTo>
                <a:cubicBezTo>
                  <a:pt x="2152748" y="1799424"/>
                  <a:pt x="2156720" y="1791198"/>
                  <a:pt x="2165055" y="1784984"/>
                </a:cubicBezTo>
                <a:cubicBezTo>
                  <a:pt x="2173390" y="1778772"/>
                  <a:pt x="2177361" y="1770547"/>
                  <a:pt x="2176967" y="1760307"/>
                </a:cubicBezTo>
                <a:lnTo>
                  <a:pt x="2219932" y="1731425"/>
                </a:lnTo>
                <a:cubicBezTo>
                  <a:pt x="2226551" y="1740697"/>
                  <a:pt x="2229686" y="1746908"/>
                  <a:pt x="2229337" y="1750055"/>
                </a:cubicBezTo>
                <a:cubicBezTo>
                  <a:pt x="2228987" y="1753202"/>
                  <a:pt x="2224735" y="1757064"/>
                  <a:pt x="2216582" y="1761640"/>
                </a:cubicBezTo>
                <a:cubicBezTo>
                  <a:pt x="2221368" y="1770773"/>
                  <a:pt x="2220530" y="1777180"/>
                  <a:pt x="2214069" y="1780861"/>
                </a:cubicBezTo>
                <a:cubicBezTo>
                  <a:pt x="2207607" y="1784542"/>
                  <a:pt x="2206097" y="1790108"/>
                  <a:pt x="2209540" y="1797564"/>
                </a:cubicBezTo>
                <a:cubicBezTo>
                  <a:pt x="2203317" y="1804839"/>
                  <a:pt x="2195963" y="1817150"/>
                  <a:pt x="2187475" y="1834498"/>
                </a:cubicBezTo>
                <a:cubicBezTo>
                  <a:pt x="2178989" y="1851845"/>
                  <a:pt x="2175494" y="1863820"/>
                  <a:pt x="2176993" y="1870422"/>
                </a:cubicBezTo>
                <a:lnTo>
                  <a:pt x="2146455" y="1925152"/>
                </a:lnTo>
                <a:cubicBezTo>
                  <a:pt x="2151898" y="1933529"/>
                  <a:pt x="2154279" y="1941950"/>
                  <a:pt x="2153595" y="1950413"/>
                </a:cubicBezTo>
                <a:cubicBezTo>
                  <a:pt x="2152911" y="1958876"/>
                  <a:pt x="2147738" y="1966459"/>
                  <a:pt x="2138074" y="1973162"/>
                </a:cubicBezTo>
                <a:cubicBezTo>
                  <a:pt x="2133669" y="1985291"/>
                  <a:pt x="2127713" y="1997630"/>
                  <a:pt x="2120205" y="2010179"/>
                </a:cubicBezTo>
                <a:cubicBezTo>
                  <a:pt x="2112695" y="2022728"/>
                  <a:pt x="2103885" y="2033221"/>
                  <a:pt x="2093775" y="2041659"/>
                </a:cubicBezTo>
                <a:lnTo>
                  <a:pt x="2100159" y="2066836"/>
                </a:lnTo>
                <a:lnTo>
                  <a:pt x="2077334" y="2079599"/>
                </a:lnTo>
                <a:lnTo>
                  <a:pt x="2073648" y="2112836"/>
                </a:lnTo>
                <a:cubicBezTo>
                  <a:pt x="2068999" y="2118565"/>
                  <a:pt x="2065712" y="2124063"/>
                  <a:pt x="2063791" y="2129330"/>
                </a:cubicBezTo>
                <a:cubicBezTo>
                  <a:pt x="2061869" y="2134598"/>
                  <a:pt x="2057993" y="2138500"/>
                  <a:pt x="2052168" y="2141041"/>
                </a:cubicBezTo>
                <a:cubicBezTo>
                  <a:pt x="2050400" y="2144350"/>
                  <a:pt x="2049659" y="2148728"/>
                  <a:pt x="2049947" y="2154176"/>
                </a:cubicBezTo>
                <a:cubicBezTo>
                  <a:pt x="2050236" y="2159625"/>
                  <a:pt x="2051091" y="2163416"/>
                  <a:pt x="2052510" y="2165549"/>
                </a:cubicBezTo>
                <a:cubicBezTo>
                  <a:pt x="2053896" y="2168570"/>
                  <a:pt x="2055658" y="2169912"/>
                  <a:pt x="2057798" y="2169576"/>
                </a:cubicBezTo>
                <a:cubicBezTo>
                  <a:pt x="2059940" y="2169240"/>
                  <a:pt x="2061196" y="2168232"/>
                  <a:pt x="2061576" y="2166554"/>
                </a:cubicBezTo>
                <a:cubicBezTo>
                  <a:pt x="2056411" y="2156805"/>
                  <a:pt x="2058256" y="2149363"/>
                  <a:pt x="2067109" y="2144227"/>
                </a:cubicBezTo>
                <a:cubicBezTo>
                  <a:pt x="2075962" y="2139091"/>
                  <a:pt x="2083515" y="2135341"/>
                  <a:pt x="2089768" y="2132975"/>
                </a:cubicBezTo>
                <a:lnTo>
                  <a:pt x="2094792" y="2087652"/>
                </a:lnTo>
                <a:lnTo>
                  <a:pt x="2097813" y="2087987"/>
                </a:lnTo>
                <a:cubicBezTo>
                  <a:pt x="2099862" y="2085028"/>
                  <a:pt x="2101386" y="2081628"/>
                  <a:pt x="2102386" y="2077789"/>
                </a:cubicBezTo>
                <a:cubicBezTo>
                  <a:pt x="2103385" y="2073948"/>
                  <a:pt x="2102643" y="2070297"/>
                  <a:pt x="2100159" y="2066836"/>
                </a:cubicBezTo>
                <a:cubicBezTo>
                  <a:pt x="2109467" y="2059903"/>
                  <a:pt x="2116949" y="2052194"/>
                  <a:pt x="2122605" y="2043708"/>
                </a:cubicBezTo>
                <a:cubicBezTo>
                  <a:pt x="2128261" y="2035223"/>
                  <a:pt x="2135659" y="2028269"/>
                  <a:pt x="2144799" y="2022846"/>
                </a:cubicBezTo>
                <a:cubicBezTo>
                  <a:pt x="2135935" y="2011987"/>
                  <a:pt x="2133933" y="2004755"/>
                  <a:pt x="2138794" y="2001152"/>
                </a:cubicBezTo>
                <a:cubicBezTo>
                  <a:pt x="2143653" y="1997549"/>
                  <a:pt x="2152143" y="1992245"/>
                  <a:pt x="2164261" y="1985242"/>
                </a:cubicBezTo>
                <a:cubicBezTo>
                  <a:pt x="2172025" y="1977881"/>
                  <a:pt x="2178819" y="1963724"/>
                  <a:pt x="2184648" y="1942768"/>
                </a:cubicBezTo>
                <a:cubicBezTo>
                  <a:pt x="2190475" y="1921812"/>
                  <a:pt x="2198109" y="1906983"/>
                  <a:pt x="2207550" y="1898280"/>
                </a:cubicBezTo>
                <a:cubicBezTo>
                  <a:pt x="2210788" y="1897237"/>
                  <a:pt x="2213711" y="1897306"/>
                  <a:pt x="2216320" y="1898488"/>
                </a:cubicBezTo>
                <a:cubicBezTo>
                  <a:pt x="2218930" y="1899670"/>
                  <a:pt x="2220930" y="1901165"/>
                  <a:pt x="2222321" y="1902977"/>
                </a:cubicBezTo>
                <a:cubicBezTo>
                  <a:pt x="2228263" y="1912047"/>
                  <a:pt x="2228558" y="1922020"/>
                  <a:pt x="2223210" y="1932897"/>
                </a:cubicBezTo>
                <a:cubicBezTo>
                  <a:pt x="2217862" y="1943775"/>
                  <a:pt x="2211527" y="1951484"/>
                  <a:pt x="2204205" y="1956024"/>
                </a:cubicBezTo>
                <a:cubicBezTo>
                  <a:pt x="2194874" y="1974680"/>
                  <a:pt x="2186779" y="1992517"/>
                  <a:pt x="2179921" y="2009535"/>
                </a:cubicBezTo>
                <a:cubicBezTo>
                  <a:pt x="2173064" y="2026553"/>
                  <a:pt x="2165051" y="2043635"/>
                  <a:pt x="2155887" y="2060780"/>
                </a:cubicBezTo>
                <a:cubicBezTo>
                  <a:pt x="2158336" y="2063983"/>
                  <a:pt x="2158560" y="2066556"/>
                  <a:pt x="2156560" y="2068501"/>
                </a:cubicBezTo>
                <a:cubicBezTo>
                  <a:pt x="2154560" y="2070446"/>
                  <a:pt x="2151763" y="2072685"/>
                  <a:pt x="2148169" y="2075218"/>
                </a:cubicBezTo>
                <a:cubicBezTo>
                  <a:pt x="2144931" y="2077981"/>
                  <a:pt x="2143603" y="2080765"/>
                  <a:pt x="2144184" y="2083570"/>
                </a:cubicBezTo>
                <a:cubicBezTo>
                  <a:pt x="2144766" y="2086374"/>
                  <a:pt x="2146542" y="2088737"/>
                  <a:pt x="2149515" y="2090661"/>
                </a:cubicBezTo>
                <a:cubicBezTo>
                  <a:pt x="2144278" y="2094796"/>
                  <a:pt x="2139565" y="2099370"/>
                  <a:pt x="2135377" y="2104386"/>
                </a:cubicBezTo>
                <a:cubicBezTo>
                  <a:pt x="2131189" y="2109402"/>
                  <a:pt x="2128741" y="2114229"/>
                  <a:pt x="2128036" y="2118866"/>
                </a:cubicBezTo>
                <a:lnTo>
                  <a:pt x="2113604" y="2138677"/>
                </a:lnTo>
                <a:cubicBezTo>
                  <a:pt x="2117327" y="2145335"/>
                  <a:pt x="2118448" y="2151320"/>
                  <a:pt x="2116966" y="2156637"/>
                </a:cubicBezTo>
                <a:cubicBezTo>
                  <a:pt x="2115485" y="2161953"/>
                  <a:pt x="2112240" y="2165926"/>
                  <a:pt x="2107233" y="2168557"/>
                </a:cubicBezTo>
                <a:cubicBezTo>
                  <a:pt x="2117577" y="2168940"/>
                  <a:pt x="2131133" y="2169677"/>
                  <a:pt x="2147898" y="2170771"/>
                </a:cubicBezTo>
                <a:cubicBezTo>
                  <a:pt x="2164663" y="2171866"/>
                  <a:pt x="2176959" y="2177053"/>
                  <a:pt x="2184788" y="2186332"/>
                </a:cubicBezTo>
                <a:cubicBezTo>
                  <a:pt x="2188615" y="2193193"/>
                  <a:pt x="2190198" y="2199612"/>
                  <a:pt x="2189535" y="2205593"/>
                </a:cubicBezTo>
                <a:cubicBezTo>
                  <a:pt x="2188872" y="2211573"/>
                  <a:pt x="2186173" y="2215225"/>
                  <a:pt x="2181438" y="2216547"/>
                </a:cubicBezTo>
                <a:cubicBezTo>
                  <a:pt x="2180929" y="2218276"/>
                  <a:pt x="2179768" y="2220695"/>
                  <a:pt x="2177957" y="2223808"/>
                </a:cubicBezTo>
                <a:cubicBezTo>
                  <a:pt x="2176146" y="2226921"/>
                  <a:pt x="2175741" y="2229425"/>
                  <a:pt x="2176742" y="2231321"/>
                </a:cubicBezTo>
                <a:lnTo>
                  <a:pt x="2186475" y="2226283"/>
                </a:lnTo>
                <a:lnTo>
                  <a:pt x="2229106" y="2200422"/>
                </a:lnTo>
                <a:lnTo>
                  <a:pt x="2237494" y="2179941"/>
                </a:lnTo>
                <a:cubicBezTo>
                  <a:pt x="2235192" y="2175416"/>
                  <a:pt x="2235010" y="2172465"/>
                  <a:pt x="2236946" y="2171086"/>
                </a:cubicBezTo>
                <a:cubicBezTo>
                  <a:pt x="2238884" y="2169708"/>
                  <a:pt x="2241639" y="2167847"/>
                  <a:pt x="2245212" y="2165503"/>
                </a:cubicBezTo>
                <a:cubicBezTo>
                  <a:pt x="2246926" y="2162698"/>
                  <a:pt x="2247443" y="2160334"/>
                  <a:pt x="2246763" y="2158411"/>
                </a:cubicBezTo>
                <a:cubicBezTo>
                  <a:pt x="2246086" y="2156487"/>
                  <a:pt x="2245007" y="2154712"/>
                  <a:pt x="2243531" y="2153082"/>
                </a:cubicBezTo>
                <a:cubicBezTo>
                  <a:pt x="2253377" y="2144742"/>
                  <a:pt x="2262552" y="2135564"/>
                  <a:pt x="2271054" y="2125546"/>
                </a:cubicBezTo>
                <a:lnTo>
                  <a:pt x="2277645" y="2118954"/>
                </a:lnTo>
                <a:lnTo>
                  <a:pt x="2279362" y="2106469"/>
                </a:lnTo>
                <a:cubicBezTo>
                  <a:pt x="2282614" y="2107020"/>
                  <a:pt x="2285930" y="2107006"/>
                  <a:pt x="2289308" y="2106424"/>
                </a:cubicBezTo>
                <a:cubicBezTo>
                  <a:pt x="2292685" y="2105843"/>
                  <a:pt x="2294742" y="2103395"/>
                  <a:pt x="2295475" y="2099079"/>
                </a:cubicBezTo>
                <a:cubicBezTo>
                  <a:pt x="2295719" y="2094582"/>
                  <a:pt x="2296572" y="2091491"/>
                  <a:pt x="2298032" y="2089805"/>
                </a:cubicBezTo>
                <a:lnTo>
                  <a:pt x="2303851" y="2089017"/>
                </a:lnTo>
                <a:lnTo>
                  <a:pt x="2320263" y="2061035"/>
                </a:lnTo>
                <a:lnTo>
                  <a:pt x="2348187" y="2041228"/>
                </a:lnTo>
                <a:lnTo>
                  <a:pt x="2353941" y="2032893"/>
                </a:lnTo>
                <a:lnTo>
                  <a:pt x="2352944" y="2021455"/>
                </a:lnTo>
                <a:cubicBezTo>
                  <a:pt x="2352069" y="2016706"/>
                  <a:pt x="2353060" y="2012355"/>
                  <a:pt x="2355921" y="2008403"/>
                </a:cubicBezTo>
                <a:cubicBezTo>
                  <a:pt x="2358781" y="2004450"/>
                  <a:pt x="2362711" y="2001191"/>
                  <a:pt x="2367710" y="1998623"/>
                </a:cubicBezTo>
                <a:cubicBezTo>
                  <a:pt x="2371430" y="1992662"/>
                  <a:pt x="2374856" y="1989347"/>
                  <a:pt x="2377991" y="1988674"/>
                </a:cubicBezTo>
                <a:lnTo>
                  <a:pt x="2379484" y="1989711"/>
                </a:lnTo>
                <a:lnTo>
                  <a:pt x="2395489" y="1969468"/>
                </a:lnTo>
                <a:lnTo>
                  <a:pt x="2406563" y="1952344"/>
                </a:lnTo>
                <a:cubicBezTo>
                  <a:pt x="2409198" y="1941804"/>
                  <a:pt x="2412735" y="1931745"/>
                  <a:pt x="2417173" y="1922169"/>
                </a:cubicBezTo>
                <a:cubicBezTo>
                  <a:pt x="2421612" y="1912593"/>
                  <a:pt x="2427248" y="1904296"/>
                  <a:pt x="2434080" y="1897280"/>
                </a:cubicBezTo>
                <a:cubicBezTo>
                  <a:pt x="2443853" y="1878099"/>
                  <a:pt x="2451990" y="1859885"/>
                  <a:pt x="2458490" y="1842635"/>
                </a:cubicBezTo>
                <a:cubicBezTo>
                  <a:pt x="2464990" y="1825387"/>
                  <a:pt x="2469603" y="1811370"/>
                  <a:pt x="2472328" y="1800583"/>
                </a:cubicBezTo>
                <a:cubicBezTo>
                  <a:pt x="2475071" y="1803437"/>
                  <a:pt x="2477981" y="1804779"/>
                  <a:pt x="2481058" y="1804611"/>
                </a:cubicBezTo>
                <a:lnTo>
                  <a:pt x="2494150" y="1796885"/>
                </a:lnTo>
                <a:cubicBezTo>
                  <a:pt x="2495905" y="1795424"/>
                  <a:pt x="2496757" y="1793479"/>
                  <a:pt x="2496708" y="1791052"/>
                </a:cubicBezTo>
                <a:cubicBezTo>
                  <a:pt x="2496658" y="1788625"/>
                  <a:pt x="2495245" y="1786429"/>
                  <a:pt x="2492468" y="1784465"/>
                </a:cubicBezTo>
                <a:cubicBezTo>
                  <a:pt x="2501817" y="1775433"/>
                  <a:pt x="2511731" y="1763023"/>
                  <a:pt x="2522212" y="1747235"/>
                </a:cubicBezTo>
                <a:cubicBezTo>
                  <a:pt x="2532693" y="1731446"/>
                  <a:pt x="2538998" y="1717107"/>
                  <a:pt x="2541128" y="1704216"/>
                </a:cubicBezTo>
                <a:cubicBezTo>
                  <a:pt x="2546191" y="1701655"/>
                  <a:pt x="2549996" y="1698382"/>
                  <a:pt x="2552541" y="1694394"/>
                </a:cubicBezTo>
                <a:cubicBezTo>
                  <a:pt x="2555086" y="1690407"/>
                  <a:pt x="2555197" y="1685958"/>
                  <a:pt x="2552873" y="1681049"/>
                </a:cubicBezTo>
                <a:cubicBezTo>
                  <a:pt x="2556011" y="1671138"/>
                  <a:pt x="2561143" y="1663932"/>
                  <a:pt x="2568269" y="1659433"/>
                </a:cubicBezTo>
                <a:cubicBezTo>
                  <a:pt x="2575395" y="1654935"/>
                  <a:pt x="2581786" y="1650163"/>
                  <a:pt x="2587443" y="1645119"/>
                </a:cubicBezTo>
                <a:cubicBezTo>
                  <a:pt x="2592059" y="1642572"/>
                  <a:pt x="2594409" y="1639774"/>
                  <a:pt x="2594491" y="1636724"/>
                </a:cubicBezTo>
                <a:cubicBezTo>
                  <a:pt x="2594575" y="1633675"/>
                  <a:pt x="2593903" y="1630542"/>
                  <a:pt x="2592475" y="1627325"/>
                </a:cubicBezTo>
                <a:lnTo>
                  <a:pt x="2625029" y="1581995"/>
                </a:lnTo>
                <a:cubicBezTo>
                  <a:pt x="2627190" y="1579175"/>
                  <a:pt x="2630000" y="1575665"/>
                  <a:pt x="2633462" y="1571459"/>
                </a:cubicBezTo>
                <a:cubicBezTo>
                  <a:pt x="2636923" y="1567255"/>
                  <a:pt x="2639145" y="1562149"/>
                  <a:pt x="2640130" y="1556141"/>
                </a:cubicBezTo>
                <a:cubicBezTo>
                  <a:pt x="2656052" y="1540128"/>
                  <a:pt x="2669603" y="1521366"/>
                  <a:pt x="2680781" y="1499857"/>
                </a:cubicBezTo>
                <a:cubicBezTo>
                  <a:pt x="2691960" y="1478347"/>
                  <a:pt x="2706937" y="1460509"/>
                  <a:pt x="2725713" y="1446341"/>
                </a:cubicBezTo>
                <a:lnTo>
                  <a:pt x="2725036" y="1424855"/>
                </a:lnTo>
                <a:lnTo>
                  <a:pt x="2763969" y="1377174"/>
                </a:lnTo>
                <a:cubicBezTo>
                  <a:pt x="2765407" y="1369368"/>
                  <a:pt x="2771084" y="1356106"/>
                  <a:pt x="2780997" y="1337387"/>
                </a:cubicBezTo>
                <a:cubicBezTo>
                  <a:pt x="2790911" y="1318668"/>
                  <a:pt x="2800447" y="1305069"/>
                  <a:pt x="2809608" y="1296590"/>
                </a:cubicBezTo>
                <a:cubicBezTo>
                  <a:pt x="2810892" y="1285008"/>
                  <a:pt x="2818051" y="1275606"/>
                  <a:pt x="2831087" y="1268385"/>
                </a:cubicBezTo>
                <a:cubicBezTo>
                  <a:pt x="2827728" y="1261896"/>
                  <a:pt x="2828063" y="1256579"/>
                  <a:pt x="2832090" y="1252438"/>
                </a:cubicBezTo>
                <a:cubicBezTo>
                  <a:pt x="2836118" y="1248297"/>
                  <a:pt x="2840817" y="1244994"/>
                  <a:pt x="2846189" y="1242531"/>
                </a:cubicBezTo>
                <a:lnTo>
                  <a:pt x="2979761" y="1058526"/>
                </a:lnTo>
                <a:cubicBezTo>
                  <a:pt x="2987481" y="1051544"/>
                  <a:pt x="2993522" y="1044185"/>
                  <a:pt x="2997884" y="1036449"/>
                </a:cubicBezTo>
                <a:cubicBezTo>
                  <a:pt x="3002247" y="1028712"/>
                  <a:pt x="3008960" y="1022191"/>
                  <a:pt x="3018024" y="1016888"/>
                </a:cubicBezTo>
                <a:cubicBezTo>
                  <a:pt x="3018672" y="1012181"/>
                  <a:pt x="3020476" y="1007410"/>
                  <a:pt x="3023434" y="1002577"/>
                </a:cubicBezTo>
                <a:cubicBezTo>
                  <a:pt x="3026390" y="997743"/>
                  <a:pt x="3029621" y="993896"/>
                  <a:pt x="3033125" y="991034"/>
                </a:cubicBezTo>
                <a:lnTo>
                  <a:pt x="3047556" y="971223"/>
                </a:lnTo>
                <a:cubicBezTo>
                  <a:pt x="3051172" y="968502"/>
                  <a:pt x="3055437" y="966808"/>
                  <a:pt x="3060353" y="966143"/>
                </a:cubicBezTo>
                <a:cubicBezTo>
                  <a:pt x="3065271" y="965477"/>
                  <a:pt x="3069285" y="966049"/>
                  <a:pt x="3072399" y="967860"/>
                </a:cubicBezTo>
                <a:cubicBezTo>
                  <a:pt x="3073093" y="975393"/>
                  <a:pt x="3066003" y="991047"/>
                  <a:pt x="3051133" y="1014824"/>
                </a:cubicBezTo>
                <a:cubicBezTo>
                  <a:pt x="3036262" y="1038601"/>
                  <a:pt x="3024558" y="1054508"/>
                  <a:pt x="3016020" y="1062546"/>
                </a:cubicBezTo>
                <a:lnTo>
                  <a:pt x="3019041" y="1062881"/>
                </a:lnTo>
                <a:cubicBezTo>
                  <a:pt x="3023021" y="1067784"/>
                  <a:pt x="3024967" y="1072077"/>
                  <a:pt x="3024877" y="1075763"/>
                </a:cubicBezTo>
                <a:cubicBezTo>
                  <a:pt x="3024787" y="1079449"/>
                  <a:pt x="3022956" y="1083324"/>
                  <a:pt x="3019383" y="1087389"/>
                </a:cubicBezTo>
                <a:cubicBezTo>
                  <a:pt x="3013066" y="1109883"/>
                  <a:pt x="3003643" y="1132798"/>
                  <a:pt x="2991114" y="1156134"/>
                </a:cubicBezTo>
                <a:cubicBezTo>
                  <a:pt x="2978586" y="1179469"/>
                  <a:pt x="2967653" y="1202217"/>
                  <a:pt x="2958314" y="1224377"/>
                </a:cubicBezTo>
                <a:cubicBezTo>
                  <a:pt x="2960679" y="1228908"/>
                  <a:pt x="2960736" y="1231845"/>
                  <a:pt x="2958484" y="1233189"/>
                </a:cubicBezTo>
                <a:cubicBezTo>
                  <a:pt x="2956232" y="1234532"/>
                  <a:pt x="2952596" y="1236295"/>
                  <a:pt x="2947575" y="1238479"/>
                </a:cubicBezTo>
                <a:cubicBezTo>
                  <a:pt x="2946973" y="1241599"/>
                  <a:pt x="2946415" y="1244340"/>
                  <a:pt x="2945898" y="1246705"/>
                </a:cubicBezTo>
                <a:cubicBezTo>
                  <a:pt x="2945380" y="1249069"/>
                  <a:pt x="2946500" y="1250467"/>
                  <a:pt x="2949256" y="1250900"/>
                </a:cubicBezTo>
                <a:cubicBezTo>
                  <a:pt x="2946501" y="1255629"/>
                  <a:pt x="2942697" y="1261197"/>
                  <a:pt x="2937845" y="1267605"/>
                </a:cubicBezTo>
                <a:cubicBezTo>
                  <a:pt x="2932993" y="1274013"/>
                  <a:pt x="2931539" y="1279077"/>
                  <a:pt x="2933484" y="1282797"/>
                </a:cubicBezTo>
                <a:lnTo>
                  <a:pt x="2953624" y="1266678"/>
                </a:lnTo>
                <a:cubicBezTo>
                  <a:pt x="2957107" y="1264005"/>
                  <a:pt x="2959455" y="1261207"/>
                  <a:pt x="2960672" y="1258283"/>
                </a:cubicBezTo>
                <a:cubicBezTo>
                  <a:pt x="2961889" y="1255359"/>
                  <a:pt x="2961216" y="1252226"/>
                  <a:pt x="2958656" y="1248884"/>
                </a:cubicBezTo>
                <a:cubicBezTo>
                  <a:pt x="2962222" y="1246029"/>
                  <a:pt x="2966082" y="1242252"/>
                  <a:pt x="2970235" y="1237551"/>
                </a:cubicBezTo>
                <a:cubicBezTo>
                  <a:pt x="2974388" y="1232850"/>
                  <a:pt x="2977576" y="1228233"/>
                  <a:pt x="2979799" y="1223700"/>
                </a:cubicBezTo>
                <a:lnTo>
                  <a:pt x="3010003" y="1171992"/>
                </a:lnTo>
                <a:lnTo>
                  <a:pt x="3029807" y="1158894"/>
                </a:lnTo>
                <a:cubicBezTo>
                  <a:pt x="3033429" y="1156109"/>
                  <a:pt x="3036338" y="1152864"/>
                  <a:pt x="3038533" y="1149157"/>
                </a:cubicBezTo>
                <a:cubicBezTo>
                  <a:pt x="3040729" y="1145449"/>
                  <a:pt x="3040616" y="1141868"/>
                  <a:pt x="3038195" y="1138414"/>
                </a:cubicBezTo>
                <a:lnTo>
                  <a:pt x="3052961" y="1115581"/>
                </a:lnTo>
                <a:cubicBezTo>
                  <a:pt x="3052566" y="1105342"/>
                  <a:pt x="3056538" y="1097116"/>
                  <a:pt x="3064874" y="1090902"/>
                </a:cubicBezTo>
                <a:cubicBezTo>
                  <a:pt x="3073209" y="1084690"/>
                  <a:pt x="3077180" y="1076465"/>
                  <a:pt x="3076786" y="1066225"/>
                </a:cubicBezTo>
                <a:lnTo>
                  <a:pt x="3119751" y="1037343"/>
                </a:lnTo>
                <a:cubicBezTo>
                  <a:pt x="3126370" y="1046616"/>
                  <a:pt x="3129504" y="1052826"/>
                  <a:pt x="3129155" y="1055974"/>
                </a:cubicBezTo>
                <a:cubicBezTo>
                  <a:pt x="3128806" y="1059120"/>
                  <a:pt x="3124555" y="1062982"/>
                  <a:pt x="3116401" y="1067558"/>
                </a:cubicBezTo>
                <a:cubicBezTo>
                  <a:pt x="3121187" y="1076692"/>
                  <a:pt x="3120349" y="1083098"/>
                  <a:pt x="3113888" y="1086779"/>
                </a:cubicBezTo>
                <a:cubicBezTo>
                  <a:pt x="3107426" y="1090460"/>
                  <a:pt x="3105916" y="1096027"/>
                  <a:pt x="3109359" y="1103482"/>
                </a:cubicBezTo>
                <a:cubicBezTo>
                  <a:pt x="3103136" y="1110757"/>
                  <a:pt x="3095781" y="1123068"/>
                  <a:pt x="3087294" y="1140416"/>
                </a:cubicBezTo>
                <a:cubicBezTo>
                  <a:pt x="3078808" y="1157763"/>
                  <a:pt x="3075313" y="1169738"/>
                  <a:pt x="3076811" y="1176340"/>
                </a:cubicBezTo>
                <a:lnTo>
                  <a:pt x="3046274" y="1231070"/>
                </a:lnTo>
                <a:cubicBezTo>
                  <a:pt x="3051717" y="1239447"/>
                  <a:pt x="3054098" y="1247868"/>
                  <a:pt x="3053414" y="1256331"/>
                </a:cubicBezTo>
                <a:cubicBezTo>
                  <a:pt x="3052730" y="1264794"/>
                  <a:pt x="3047557" y="1272378"/>
                  <a:pt x="3037893" y="1279080"/>
                </a:cubicBezTo>
                <a:cubicBezTo>
                  <a:pt x="3033488" y="1291209"/>
                  <a:pt x="3027532" y="1303548"/>
                  <a:pt x="3020024" y="1316097"/>
                </a:cubicBezTo>
                <a:cubicBezTo>
                  <a:pt x="3012515" y="1328647"/>
                  <a:pt x="3003705" y="1339140"/>
                  <a:pt x="2993594" y="1347577"/>
                </a:cubicBezTo>
                <a:lnTo>
                  <a:pt x="2999978" y="1372754"/>
                </a:lnTo>
                <a:lnTo>
                  <a:pt x="2977152" y="1385517"/>
                </a:lnTo>
                <a:lnTo>
                  <a:pt x="2973467" y="1418754"/>
                </a:lnTo>
                <a:cubicBezTo>
                  <a:pt x="2968818" y="1424483"/>
                  <a:pt x="2965532" y="1429981"/>
                  <a:pt x="2963610" y="1435249"/>
                </a:cubicBezTo>
                <a:cubicBezTo>
                  <a:pt x="2961688" y="1440516"/>
                  <a:pt x="2957813" y="1444419"/>
                  <a:pt x="2951987" y="1446959"/>
                </a:cubicBezTo>
                <a:cubicBezTo>
                  <a:pt x="2950219" y="1450268"/>
                  <a:pt x="2949478" y="1454646"/>
                  <a:pt x="2949766" y="1460094"/>
                </a:cubicBezTo>
                <a:cubicBezTo>
                  <a:pt x="2950055" y="1465543"/>
                  <a:pt x="2950909" y="1469334"/>
                  <a:pt x="2952329" y="1471467"/>
                </a:cubicBezTo>
                <a:cubicBezTo>
                  <a:pt x="2953714" y="1474488"/>
                  <a:pt x="2955477" y="1475831"/>
                  <a:pt x="2957617" y="1475494"/>
                </a:cubicBezTo>
                <a:cubicBezTo>
                  <a:pt x="2959758" y="1475158"/>
                  <a:pt x="2961016" y="1474151"/>
                  <a:pt x="2961394" y="1472472"/>
                </a:cubicBezTo>
                <a:cubicBezTo>
                  <a:pt x="2956230" y="1462723"/>
                  <a:pt x="2958074" y="1455281"/>
                  <a:pt x="2966928" y="1450145"/>
                </a:cubicBezTo>
                <a:cubicBezTo>
                  <a:pt x="2975781" y="1445009"/>
                  <a:pt x="2983333" y="1441259"/>
                  <a:pt x="2989586" y="1438893"/>
                </a:cubicBezTo>
                <a:lnTo>
                  <a:pt x="2994611" y="1393570"/>
                </a:lnTo>
                <a:lnTo>
                  <a:pt x="2997633" y="1393905"/>
                </a:lnTo>
                <a:cubicBezTo>
                  <a:pt x="2999681" y="1390946"/>
                  <a:pt x="3001205" y="1387546"/>
                  <a:pt x="3002205" y="1383707"/>
                </a:cubicBezTo>
                <a:cubicBezTo>
                  <a:pt x="3003204" y="1379866"/>
                  <a:pt x="3002462" y="1376215"/>
                  <a:pt x="2999978" y="1372754"/>
                </a:cubicBezTo>
                <a:cubicBezTo>
                  <a:pt x="3009286" y="1365821"/>
                  <a:pt x="3016768" y="1358112"/>
                  <a:pt x="3022423" y="1349626"/>
                </a:cubicBezTo>
                <a:cubicBezTo>
                  <a:pt x="3028080" y="1341141"/>
                  <a:pt x="3035478" y="1334187"/>
                  <a:pt x="3044618" y="1328764"/>
                </a:cubicBezTo>
                <a:cubicBezTo>
                  <a:pt x="3035754" y="1317905"/>
                  <a:pt x="3033752" y="1310673"/>
                  <a:pt x="3038612" y="1307070"/>
                </a:cubicBezTo>
                <a:cubicBezTo>
                  <a:pt x="3043472" y="1303467"/>
                  <a:pt x="3051962" y="1298163"/>
                  <a:pt x="3064081" y="1291160"/>
                </a:cubicBezTo>
                <a:cubicBezTo>
                  <a:pt x="3071843" y="1283799"/>
                  <a:pt x="3078638" y="1269642"/>
                  <a:pt x="3084467" y="1248686"/>
                </a:cubicBezTo>
                <a:cubicBezTo>
                  <a:pt x="3090294" y="1227730"/>
                  <a:pt x="3097928" y="1212901"/>
                  <a:pt x="3107369" y="1204198"/>
                </a:cubicBezTo>
                <a:cubicBezTo>
                  <a:pt x="3110606" y="1203155"/>
                  <a:pt x="3113530" y="1203224"/>
                  <a:pt x="3116139" y="1204406"/>
                </a:cubicBezTo>
                <a:cubicBezTo>
                  <a:pt x="3118749" y="1205588"/>
                  <a:pt x="3120749" y="1207083"/>
                  <a:pt x="3122141" y="1208895"/>
                </a:cubicBezTo>
                <a:cubicBezTo>
                  <a:pt x="3128082" y="1217965"/>
                  <a:pt x="3128377" y="1227938"/>
                  <a:pt x="3123029" y="1238815"/>
                </a:cubicBezTo>
                <a:cubicBezTo>
                  <a:pt x="3117682" y="1249693"/>
                  <a:pt x="3111347" y="1257402"/>
                  <a:pt x="3104025" y="1261942"/>
                </a:cubicBezTo>
                <a:cubicBezTo>
                  <a:pt x="3094692" y="1280598"/>
                  <a:pt x="3086597" y="1298435"/>
                  <a:pt x="3079740" y="1315453"/>
                </a:cubicBezTo>
                <a:cubicBezTo>
                  <a:pt x="3072883" y="1332471"/>
                  <a:pt x="3064871" y="1349553"/>
                  <a:pt x="3055706" y="1366698"/>
                </a:cubicBezTo>
                <a:cubicBezTo>
                  <a:pt x="3058155" y="1369901"/>
                  <a:pt x="3058379" y="1372475"/>
                  <a:pt x="3056379" y="1374419"/>
                </a:cubicBezTo>
                <a:cubicBezTo>
                  <a:pt x="3054379" y="1376365"/>
                  <a:pt x="3051582" y="1378603"/>
                  <a:pt x="3047988" y="1381136"/>
                </a:cubicBezTo>
                <a:cubicBezTo>
                  <a:pt x="3044750" y="1383899"/>
                  <a:pt x="3043422" y="1386683"/>
                  <a:pt x="3044003" y="1389488"/>
                </a:cubicBezTo>
                <a:cubicBezTo>
                  <a:pt x="3044585" y="1392292"/>
                  <a:pt x="3046361" y="1394655"/>
                  <a:pt x="3049334" y="1396579"/>
                </a:cubicBezTo>
                <a:cubicBezTo>
                  <a:pt x="3044097" y="1400714"/>
                  <a:pt x="3039384" y="1405288"/>
                  <a:pt x="3035195" y="1410304"/>
                </a:cubicBezTo>
                <a:cubicBezTo>
                  <a:pt x="3031007" y="1415320"/>
                  <a:pt x="3028560" y="1420147"/>
                  <a:pt x="3027855" y="1424785"/>
                </a:cubicBezTo>
                <a:lnTo>
                  <a:pt x="3013423" y="1444595"/>
                </a:lnTo>
                <a:cubicBezTo>
                  <a:pt x="3017146" y="1451253"/>
                  <a:pt x="3018266" y="1457239"/>
                  <a:pt x="3016785" y="1462555"/>
                </a:cubicBezTo>
                <a:cubicBezTo>
                  <a:pt x="3015304" y="1467871"/>
                  <a:pt x="3012059" y="1471844"/>
                  <a:pt x="3007052" y="1474475"/>
                </a:cubicBezTo>
                <a:cubicBezTo>
                  <a:pt x="3017396" y="1474858"/>
                  <a:pt x="3030952" y="1475595"/>
                  <a:pt x="3047716" y="1476689"/>
                </a:cubicBezTo>
                <a:cubicBezTo>
                  <a:pt x="3064482" y="1477785"/>
                  <a:pt x="3076778" y="1482971"/>
                  <a:pt x="3084607" y="1492250"/>
                </a:cubicBezTo>
                <a:cubicBezTo>
                  <a:pt x="3088434" y="1499111"/>
                  <a:pt x="3090017" y="1505530"/>
                  <a:pt x="3089354" y="1511511"/>
                </a:cubicBezTo>
                <a:cubicBezTo>
                  <a:pt x="3088690" y="1517491"/>
                  <a:pt x="3085992" y="1521143"/>
                  <a:pt x="3081257" y="1522465"/>
                </a:cubicBezTo>
                <a:cubicBezTo>
                  <a:pt x="3080748" y="1524194"/>
                  <a:pt x="3079587" y="1526613"/>
                  <a:pt x="3077776" y="1529726"/>
                </a:cubicBezTo>
                <a:cubicBezTo>
                  <a:pt x="3075965" y="1532839"/>
                  <a:pt x="3075559" y="1535343"/>
                  <a:pt x="3076560" y="1537239"/>
                </a:cubicBezTo>
                <a:lnTo>
                  <a:pt x="3086295" y="1532201"/>
                </a:lnTo>
                <a:lnTo>
                  <a:pt x="3128925" y="1506340"/>
                </a:lnTo>
                <a:lnTo>
                  <a:pt x="3137313" y="1485860"/>
                </a:lnTo>
                <a:cubicBezTo>
                  <a:pt x="3135011" y="1481334"/>
                  <a:pt x="3134829" y="1478383"/>
                  <a:pt x="3136766" y="1477004"/>
                </a:cubicBezTo>
                <a:cubicBezTo>
                  <a:pt x="3138702" y="1475626"/>
                  <a:pt x="3141458" y="1473765"/>
                  <a:pt x="3145031" y="1471421"/>
                </a:cubicBezTo>
                <a:cubicBezTo>
                  <a:pt x="3146745" y="1468616"/>
                  <a:pt x="3147262" y="1466252"/>
                  <a:pt x="3146582" y="1464329"/>
                </a:cubicBezTo>
                <a:cubicBezTo>
                  <a:pt x="3145904" y="1462405"/>
                  <a:pt x="3144826" y="1460630"/>
                  <a:pt x="3143350" y="1459000"/>
                </a:cubicBezTo>
                <a:cubicBezTo>
                  <a:pt x="3153196" y="1450660"/>
                  <a:pt x="3162370" y="1441483"/>
                  <a:pt x="3170873" y="1431465"/>
                </a:cubicBezTo>
                <a:cubicBezTo>
                  <a:pt x="3179375" y="1421447"/>
                  <a:pt x="3188549" y="1412268"/>
                  <a:pt x="3198395" y="1403930"/>
                </a:cubicBezTo>
                <a:cubicBezTo>
                  <a:pt x="3203085" y="1390367"/>
                  <a:pt x="3210314" y="1378042"/>
                  <a:pt x="3220082" y="1366953"/>
                </a:cubicBezTo>
                <a:cubicBezTo>
                  <a:pt x="3229850" y="1355865"/>
                  <a:pt x="3241193" y="1347819"/>
                  <a:pt x="3254110" y="1342815"/>
                </a:cubicBezTo>
                <a:lnTo>
                  <a:pt x="3252763" y="1327373"/>
                </a:lnTo>
                <a:cubicBezTo>
                  <a:pt x="3251888" y="1322624"/>
                  <a:pt x="3252880" y="1318273"/>
                  <a:pt x="3255740" y="1314321"/>
                </a:cubicBezTo>
                <a:cubicBezTo>
                  <a:pt x="3258600" y="1310368"/>
                  <a:pt x="3262530" y="1307109"/>
                  <a:pt x="3267529" y="1304541"/>
                </a:cubicBezTo>
                <a:cubicBezTo>
                  <a:pt x="3274969" y="1292620"/>
                  <a:pt x="3281236" y="1291277"/>
                  <a:pt x="3286329" y="1300507"/>
                </a:cubicBezTo>
                <a:cubicBezTo>
                  <a:pt x="3292037" y="1307066"/>
                  <a:pt x="3295312" y="1313165"/>
                  <a:pt x="3296153" y="1318802"/>
                </a:cubicBezTo>
                <a:cubicBezTo>
                  <a:pt x="3296994" y="1324439"/>
                  <a:pt x="3293386" y="1330539"/>
                  <a:pt x="3285331" y="1337101"/>
                </a:cubicBezTo>
                <a:cubicBezTo>
                  <a:pt x="3278869" y="1341928"/>
                  <a:pt x="3270647" y="1350575"/>
                  <a:pt x="3260661" y="1363041"/>
                </a:cubicBezTo>
                <a:cubicBezTo>
                  <a:pt x="3250676" y="1375507"/>
                  <a:pt x="3247490" y="1387006"/>
                  <a:pt x="3251101" y="1397538"/>
                </a:cubicBezTo>
                <a:cubicBezTo>
                  <a:pt x="3248390" y="1406478"/>
                  <a:pt x="3242658" y="1420244"/>
                  <a:pt x="3233906" y="1438835"/>
                </a:cubicBezTo>
                <a:cubicBezTo>
                  <a:pt x="3225153" y="1457428"/>
                  <a:pt x="3215561" y="1471531"/>
                  <a:pt x="3205128" y="1481143"/>
                </a:cubicBezTo>
                <a:cubicBezTo>
                  <a:pt x="3208843" y="1486143"/>
                  <a:pt x="3209809" y="1490073"/>
                  <a:pt x="3208025" y="1492934"/>
                </a:cubicBezTo>
                <a:cubicBezTo>
                  <a:pt x="3206243" y="1495796"/>
                  <a:pt x="3203600" y="1497797"/>
                  <a:pt x="3200096" y="1498938"/>
                </a:cubicBezTo>
                <a:cubicBezTo>
                  <a:pt x="3194642" y="1503877"/>
                  <a:pt x="3194392" y="1511878"/>
                  <a:pt x="3199346" y="1522941"/>
                </a:cubicBezTo>
                <a:cubicBezTo>
                  <a:pt x="3204301" y="1534005"/>
                  <a:pt x="3207911" y="1541670"/>
                  <a:pt x="3210179" y="1545936"/>
                </a:cubicBezTo>
                <a:cubicBezTo>
                  <a:pt x="3202368" y="1554883"/>
                  <a:pt x="3189378" y="1574344"/>
                  <a:pt x="3171207" y="1604318"/>
                </a:cubicBezTo>
                <a:cubicBezTo>
                  <a:pt x="3162122" y="1619305"/>
                  <a:pt x="3155654" y="1631811"/>
                  <a:pt x="3151801" y="1641834"/>
                </a:cubicBezTo>
                <a:lnTo>
                  <a:pt x="3150692" y="1648612"/>
                </a:lnTo>
                <a:lnTo>
                  <a:pt x="3163993" y="1630093"/>
                </a:lnTo>
                <a:cubicBezTo>
                  <a:pt x="3166154" y="1627273"/>
                  <a:pt x="3168964" y="1623762"/>
                  <a:pt x="3172425" y="1619557"/>
                </a:cubicBezTo>
                <a:cubicBezTo>
                  <a:pt x="3175886" y="1615353"/>
                  <a:pt x="3178109" y="1610247"/>
                  <a:pt x="3179094" y="1604239"/>
                </a:cubicBezTo>
                <a:cubicBezTo>
                  <a:pt x="3195015" y="1588226"/>
                  <a:pt x="3208566" y="1569464"/>
                  <a:pt x="3219745" y="1547955"/>
                </a:cubicBezTo>
                <a:cubicBezTo>
                  <a:pt x="3230923" y="1526444"/>
                  <a:pt x="3245900" y="1508606"/>
                  <a:pt x="3264677" y="1494439"/>
                </a:cubicBezTo>
                <a:lnTo>
                  <a:pt x="3263999" y="1472953"/>
                </a:lnTo>
                <a:lnTo>
                  <a:pt x="3302932" y="1425271"/>
                </a:lnTo>
                <a:cubicBezTo>
                  <a:pt x="3304371" y="1417465"/>
                  <a:pt x="3310047" y="1404203"/>
                  <a:pt x="3319960" y="1385486"/>
                </a:cubicBezTo>
                <a:cubicBezTo>
                  <a:pt x="3329874" y="1366767"/>
                  <a:pt x="3339411" y="1353168"/>
                  <a:pt x="3348571" y="1344689"/>
                </a:cubicBezTo>
                <a:cubicBezTo>
                  <a:pt x="3349855" y="1333107"/>
                  <a:pt x="3357015" y="1323705"/>
                  <a:pt x="3370050" y="1316484"/>
                </a:cubicBezTo>
                <a:cubicBezTo>
                  <a:pt x="3366691" y="1309995"/>
                  <a:pt x="3367026" y="1304678"/>
                  <a:pt x="3371053" y="1300537"/>
                </a:cubicBezTo>
                <a:cubicBezTo>
                  <a:pt x="3375081" y="1296395"/>
                  <a:pt x="3379781" y="1293093"/>
                  <a:pt x="3385152" y="1290630"/>
                </a:cubicBezTo>
                <a:lnTo>
                  <a:pt x="3518724" y="1106625"/>
                </a:lnTo>
                <a:cubicBezTo>
                  <a:pt x="3526443" y="1099643"/>
                  <a:pt x="3532485" y="1092284"/>
                  <a:pt x="3536847" y="1084547"/>
                </a:cubicBezTo>
                <a:cubicBezTo>
                  <a:pt x="3541211" y="1076811"/>
                  <a:pt x="3547923" y="1070290"/>
                  <a:pt x="3556986" y="1064986"/>
                </a:cubicBezTo>
                <a:cubicBezTo>
                  <a:pt x="3557635" y="1060279"/>
                  <a:pt x="3559439" y="1055509"/>
                  <a:pt x="3562396" y="1050675"/>
                </a:cubicBezTo>
                <a:cubicBezTo>
                  <a:pt x="3565353" y="1045842"/>
                  <a:pt x="3568584" y="1041995"/>
                  <a:pt x="3572087" y="1039133"/>
                </a:cubicBezTo>
                <a:lnTo>
                  <a:pt x="3586518" y="1019322"/>
                </a:lnTo>
                <a:cubicBezTo>
                  <a:pt x="3590134" y="1016601"/>
                  <a:pt x="3594400" y="1014906"/>
                  <a:pt x="3599317" y="1014241"/>
                </a:cubicBezTo>
                <a:cubicBezTo>
                  <a:pt x="3604234" y="1013576"/>
                  <a:pt x="3608248" y="1014148"/>
                  <a:pt x="3611361" y="1015959"/>
                </a:cubicBezTo>
                <a:cubicBezTo>
                  <a:pt x="3612055" y="1023491"/>
                  <a:pt x="3604967" y="1039145"/>
                  <a:pt x="3590096" y="1062923"/>
                </a:cubicBezTo>
                <a:cubicBezTo>
                  <a:pt x="3575225" y="1086700"/>
                  <a:pt x="3563521" y="1102607"/>
                  <a:pt x="3554983" y="1110645"/>
                </a:cubicBezTo>
                <a:lnTo>
                  <a:pt x="3558005" y="1110980"/>
                </a:lnTo>
                <a:cubicBezTo>
                  <a:pt x="3561985" y="1115882"/>
                  <a:pt x="3563930" y="1120176"/>
                  <a:pt x="3563841" y="1123861"/>
                </a:cubicBezTo>
                <a:cubicBezTo>
                  <a:pt x="3563749" y="1127548"/>
                  <a:pt x="3561918" y="1131422"/>
                  <a:pt x="3558346" y="1135488"/>
                </a:cubicBezTo>
                <a:cubicBezTo>
                  <a:pt x="3552028" y="1157981"/>
                  <a:pt x="3542606" y="1180897"/>
                  <a:pt x="3530077" y="1204232"/>
                </a:cubicBezTo>
                <a:cubicBezTo>
                  <a:pt x="3517549" y="1227568"/>
                  <a:pt x="3506616" y="1250315"/>
                  <a:pt x="3497277" y="1272475"/>
                </a:cubicBezTo>
                <a:cubicBezTo>
                  <a:pt x="3499642" y="1277007"/>
                  <a:pt x="3499699" y="1279944"/>
                  <a:pt x="3497447" y="1281288"/>
                </a:cubicBezTo>
                <a:cubicBezTo>
                  <a:pt x="3495195" y="1282631"/>
                  <a:pt x="3491559" y="1284394"/>
                  <a:pt x="3486537" y="1286578"/>
                </a:cubicBezTo>
                <a:cubicBezTo>
                  <a:pt x="3485936" y="1289698"/>
                  <a:pt x="3485378" y="1292439"/>
                  <a:pt x="3484861" y="1294803"/>
                </a:cubicBezTo>
                <a:cubicBezTo>
                  <a:pt x="3484343" y="1297168"/>
                  <a:pt x="3485463" y="1298565"/>
                  <a:pt x="3488219" y="1298999"/>
                </a:cubicBezTo>
                <a:cubicBezTo>
                  <a:pt x="3485464" y="1303728"/>
                  <a:pt x="3481661" y="1309296"/>
                  <a:pt x="3476808" y="1315704"/>
                </a:cubicBezTo>
                <a:cubicBezTo>
                  <a:pt x="3471956" y="1322111"/>
                  <a:pt x="3470502" y="1327176"/>
                  <a:pt x="3472447" y="1330896"/>
                </a:cubicBezTo>
                <a:lnTo>
                  <a:pt x="3492587" y="1314776"/>
                </a:lnTo>
                <a:cubicBezTo>
                  <a:pt x="3496070" y="1312104"/>
                  <a:pt x="3498419" y="1309305"/>
                  <a:pt x="3499635" y="1306382"/>
                </a:cubicBezTo>
                <a:cubicBezTo>
                  <a:pt x="3500851" y="1303458"/>
                  <a:pt x="3500179" y="1300325"/>
                  <a:pt x="3497618" y="1296982"/>
                </a:cubicBezTo>
                <a:cubicBezTo>
                  <a:pt x="3501185" y="1294128"/>
                  <a:pt x="3505044" y="1290350"/>
                  <a:pt x="3509198" y="1285649"/>
                </a:cubicBezTo>
                <a:cubicBezTo>
                  <a:pt x="3513351" y="1280948"/>
                  <a:pt x="3516540" y="1276331"/>
                  <a:pt x="3518763" y="1271799"/>
                </a:cubicBezTo>
                <a:lnTo>
                  <a:pt x="3548965" y="1220090"/>
                </a:lnTo>
                <a:lnTo>
                  <a:pt x="3568769" y="1206993"/>
                </a:lnTo>
                <a:cubicBezTo>
                  <a:pt x="3572393" y="1204208"/>
                  <a:pt x="3575301" y="1200963"/>
                  <a:pt x="3577496" y="1197255"/>
                </a:cubicBezTo>
                <a:cubicBezTo>
                  <a:pt x="3579692" y="1193548"/>
                  <a:pt x="3579578" y="1189966"/>
                  <a:pt x="3577157" y="1186512"/>
                </a:cubicBezTo>
                <a:lnTo>
                  <a:pt x="3591923" y="1163680"/>
                </a:lnTo>
                <a:cubicBezTo>
                  <a:pt x="3591530" y="1153441"/>
                  <a:pt x="3595501" y="1145214"/>
                  <a:pt x="3603836" y="1139001"/>
                </a:cubicBezTo>
                <a:cubicBezTo>
                  <a:pt x="3612172" y="1132789"/>
                  <a:pt x="3616142" y="1124563"/>
                  <a:pt x="3615748" y="1114323"/>
                </a:cubicBezTo>
                <a:lnTo>
                  <a:pt x="3658714" y="1085441"/>
                </a:lnTo>
                <a:cubicBezTo>
                  <a:pt x="3665332" y="1094714"/>
                  <a:pt x="3668467" y="1100924"/>
                  <a:pt x="3668118" y="1104072"/>
                </a:cubicBezTo>
                <a:cubicBezTo>
                  <a:pt x="3667769" y="1107219"/>
                  <a:pt x="3663518" y="1111081"/>
                  <a:pt x="3655364" y="1115657"/>
                </a:cubicBezTo>
                <a:cubicBezTo>
                  <a:pt x="3660149" y="1124790"/>
                  <a:pt x="3659311" y="1131197"/>
                  <a:pt x="3652850" y="1134877"/>
                </a:cubicBezTo>
                <a:cubicBezTo>
                  <a:pt x="3646388" y="1138558"/>
                  <a:pt x="3644879" y="1144125"/>
                  <a:pt x="3648322" y="1151581"/>
                </a:cubicBezTo>
                <a:cubicBezTo>
                  <a:pt x="3642099" y="1158855"/>
                  <a:pt x="3634744" y="1171167"/>
                  <a:pt x="3626257" y="1188514"/>
                </a:cubicBezTo>
                <a:cubicBezTo>
                  <a:pt x="3617770" y="1205862"/>
                  <a:pt x="3614276" y="1217837"/>
                  <a:pt x="3615774" y="1224439"/>
                </a:cubicBezTo>
                <a:lnTo>
                  <a:pt x="3585237" y="1279169"/>
                </a:lnTo>
                <a:cubicBezTo>
                  <a:pt x="3590680" y="1287546"/>
                  <a:pt x="3593061" y="1295967"/>
                  <a:pt x="3592377" y="1304430"/>
                </a:cubicBezTo>
                <a:cubicBezTo>
                  <a:pt x="3591693" y="1312893"/>
                  <a:pt x="3586520" y="1320476"/>
                  <a:pt x="3576855" y="1327179"/>
                </a:cubicBezTo>
                <a:cubicBezTo>
                  <a:pt x="3572451" y="1339307"/>
                  <a:pt x="3566495" y="1351646"/>
                  <a:pt x="3558986" y="1364195"/>
                </a:cubicBezTo>
                <a:cubicBezTo>
                  <a:pt x="3551478" y="1376745"/>
                  <a:pt x="3542668" y="1387238"/>
                  <a:pt x="3532556" y="1395675"/>
                </a:cubicBezTo>
                <a:lnTo>
                  <a:pt x="3538941" y="1420851"/>
                </a:lnTo>
                <a:lnTo>
                  <a:pt x="3516115" y="1433615"/>
                </a:lnTo>
                <a:lnTo>
                  <a:pt x="3512431" y="1466852"/>
                </a:lnTo>
                <a:cubicBezTo>
                  <a:pt x="3507781" y="1472581"/>
                  <a:pt x="3504495" y="1478079"/>
                  <a:pt x="3502572" y="1483346"/>
                </a:cubicBezTo>
                <a:cubicBezTo>
                  <a:pt x="3500650" y="1488613"/>
                  <a:pt x="3496776" y="1492516"/>
                  <a:pt x="3490951" y="1495057"/>
                </a:cubicBezTo>
                <a:cubicBezTo>
                  <a:pt x="3489182" y="1498366"/>
                  <a:pt x="3488441" y="1502744"/>
                  <a:pt x="3488730" y="1508192"/>
                </a:cubicBezTo>
                <a:cubicBezTo>
                  <a:pt x="3489017" y="1513642"/>
                  <a:pt x="3489872" y="1517431"/>
                  <a:pt x="3491292" y="1519565"/>
                </a:cubicBezTo>
                <a:cubicBezTo>
                  <a:pt x="3492677" y="1522586"/>
                  <a:pt x="3494440" y="1523928"/>
                  <a:pt x="3496580" y="1523592"/>
                </a:cubicBezTo>
                <a:cubicBezTo>
                  <a:pt x="3498721" y="1523256"/>
                  <a:pt x="3499979" y="1522248"/>
                  <a:pt x="3500357" y="1520570"/>
                </a:cubicBezTo>
                <a:cubicBezTo>
                  <a:pt x="3495193" y="1510820"/>
                  <a:pt x="3497037" y="1503378"/>
                  <a:pt x="3505892" y="1498243"/>
                </a:cubicBezTo>
                <a:cubicBezTo>
                  <a:pt x="3514744" y="1493107"/>
                  <a:pt x="3522296" y="1489356"/>
                  <a:pt x="3528549" y="1486991"/>
                </a:cubicBezTo>
                <a:lnTo>
                  <a:pt x="3533575" y="1441668"/>
                </a:lnTo>
                <a:lnTo>
                  <a:pt x="3536596" y="1442003"/>
                </a:lnTo>
                <a:cubicBezTo>
                  <a:pt x="3538644" y="1439043"/>
                  <a:pt x="3540169" y="1435644"/>
                  <a:pt x="3541167" y="1431804"/>
                </a:cubicBezTo>
                <a:cubicBezTo>
                  <a:pt x="3542167" y="1427964"/>
                  <a:pt x="3541424" y="1424313"/>
                  <a:pt x="3538941" y="1420851"/>
                </a:cubicBezTo>
                <a:cubicBezTo>
                  <a:pt x="3548248" y="1413919"/>
                  <a:pt x="3555731" y="1406209"/>
                  <a:pt x="3561386" y="1397725"/>
                </a:cubicBezTo>
                <a:cubicBezTo>
                  <a:pt x="3567043" y="1389240"/>
                  <a:pt x="3574441" y="1382285"/>
                  <a:pt x="3583582" y="1376863"/>
                </a:cubicBezTo>
                <a:cubicBezTo>
                  <a:pt x="3574717" y="1366004"/>
                  <a:pt x="3572715" y="1358772"/>
                  <a:pt x="3577575" y="1355169"/>
                </a:cubicBezTo>
                <a:cubicBezTo>
                  <a:pt x="3582435" y="1351565"/>
                  <a:pt x="3590925" y="1346262"/>
                  <a:pt x="3603044" y="1339258"/>
                </a:cubicBezTo>
                <a:cubicBezTo>
                  <a:pt x="3610806" y="1331898"/>
                  <a:pt x="3617601" y="1317740"/>
                  <a:pt x="3623429" y="1296785"/>
                </a:cubicBezTo>
                <a:cubicBezTo>
                  <a:pt x="3629257" y="1275829"/>
                  <a:pt x="3636891" y="1261000"/>
                  <a:pt x="3646331" y="1252297"/>
                </a:cubicBezTo>
                <a:cubicBezTo>
                  <a:pt x="3649569" y="1251253"/>
                  <a:pt x="3652493" y="1251323"/>
                  <a:pt x="3655102" y="1252505"/>
                </a:cubicBezTo>
                <a:cubicBezTo>
                  <a:pt x="3657711" y="1253686"/>
                  <a:pt x="3659712" y="1255182"/>
                  <a:pt x="3661104" y="1256994"/>
                </a:cubicBezTo>
                <a:cubicBezTo>
                  <a:pt x="3667044" y="1266063"/>
                  <a:pt x="3667340" y="1276037"/>
                  <a:pt x="3661992" y="1286914"/>
                </a:cubicBezTo>
                <a:cubicBezTo>
                  <a:pt x="3656645" y="1297791"/>
                  <a:pt x="3650310" y="1305500"/>
                  <a:pt x="3642988" y="1310041"/>
                </a:cubicBezTo>
                <a:cubicBezTo>
                  <a:pt x="3633655" y="1328696"/>
                  <a:pt x="3625560" y="1346534"/>
                  <a:pt x="3618703" y="1363552"/>
                </a:cubicBezTo>
                <a:cubicBezTo>
                  <a:pt x="3611846" y="1380570"/>
                  <a:pt x="3603834" y="1397652"/>
                  <a:pt x="3594669" y="1414795"/>
                </a:cubicBezTo>
                <a:cubicBezTo>
                  <a:pt x="3597117" y="1417999"/>
                  <a:pt x="3597343" y="1420572"/>
                  <a:pt x="3595342" y="1422517"/>
                </a:cubicBezTo>
                <a:cubicBezTo>
                  <a:pt x="3593343" y="1424462"/>
                  <a:pt x="3590544" y="1426700"/>
                  <a:pt x="3586950" y="1429234"/>
                </a:cubicBezTo>
                <a:cubicBezTo>
                  <a:pt x="3583714" y="1431997"/>
                  <a:pt x="3582384" y="1434780"/>
                  <a:pt x="3582966" y="1437586"/>
                </a:cubicBezTo>
                <a:cubicBezTo>
                  <a:pt x="3583547" y="1440390"/>
                  <a:pt x="3585324" y="1442753"/>
                  <a:pt x="3588297" y="1444676"/>
                </a:cubicBezTo>
                <a:cubicBezTo>
                  <a:pt x="3583059" y="1448811"/>
                  <a:pt x="3578347" y="1453386"/>
                  <a:pt x="3574158" y="1458402"/>
                </a:cubicBezTo>
                <a:cubicBezTo>
                  <a:pt x="3569970" y="1463418"/>
                  <a:pt x="3567524" y="1468245"/>
                  <a:pt x="3566818" y="1472882"/>
                </a:cubicBezTo>
                <a:lnTo>
                  <a:pt x="3552386" y="1492692"/>
                </a:lnTo>
                <a:cubicBezTo>
                  <a:pt x="3556109" y="1499350"/>
                  <a:pt x="3557230" y="1505336"/>
                  <a:pt x="3555748" y="1510652"/>
                </a:cubicBezTo>
                <a:cubicBezTo>
                  <a:pt x="3554266" y="1515968"/>
                  <a:pt x="3551022" y="1519942"/>
                  <a:pt x="3546014" y="1522572"/>
                </a:cubicBezTo>
                <a:cubicBezTo>
                  <a:pt x="3556360" y="1522956"/>
                  <a:pt x="3569914" y="1523693"/>
                  <a:pt x="3586679" y="1524787"/>
                </a:cubicBezTo>
                <a:lnTo>
                  <a:pt x="3619527" y="1538643"/>
                </a:lnTo>
                <a:lnTo>
                  <a:pt x="3622666" y="1532768"/>
                </a:lnTo>
                <a:cubicBezTo>
                  <a:pt x="3626666" y="1528878"/>
                  <a:pt x="3629239" y="1524066"/>
                  <a:pt x="3630385" y="1518331"/>
                </a:cubicBezTo>
                <a:lnTo>
                  <a:pt x="3648173" y="1495833"/>
                </a:lnTo>
                <a:lnTo>
                  <a:pt x="3659247" y="1478709"/>
                </a:lnTo>
                <a:cubicBezTo>
                  <a:pt x="3661882" y="1468168"/>
                  <a:pt x="3665419" y="1458110"/>
                  <a:pt x="3669857" y="1448534"/>
                </a:cubicBezTo>
                <a:cubicBezTo>
                  <a:pt x="3674296" y="1438957"/>
                  <a:pt x="3679932" y="1430661"/>
                  <a:pt x="3686764" y="1423645"/>
                </a:cubicBezTo>
                <a:cubicBezTo>
                  <a:pt x="3696537" y="1404464"/>
                  <a:pt x="3704673" y="1386251"/>
                  <a:pt x="3711174" y="1369001"/>
                </a:cubicBezTo>
                <a:cubicBezTo>
                  <a:pt x="3717674" y="1351752"/>
                  <a:pt x="3722287" y="1337735"/>
                  <a:pt x="3725012" y="1326948"/>
                </a:cubicBezTo>
                <a:cubicBezTo>
                  <a:pt x="3727755" y="1329803"/>
                  <a:pt x="3730664" y="1331144"/>
                  <a:pt x="3733742" y="1330976"/>
                </a:cubicBezTo>
                <a:lnTo>
                  <a:pt x="3746834" y="1323250"/>
                </a:lnTo>
                <a:cubicBezTo>
                  <a:pt x="3748589" y="1321789"/>
                  <a:pt x="3749441" y="1319845"/>
                  <a:pt x="3749392" y="1317418"/>
                </a:cubicBezTo>
                <a:cubicBezTo>
                  <a:pt x="3749342" y="1314990"/>
                  <a:pt x="3747929" y="1312794"/>
                  <a:pt x="3745152" y="1310830"/>
                </a:cubicBezTo>
                <a:cubicBezTo>
                  <a:pt x="3754501" y="1301797"/>
                  <a:pt x="3764415" y="1289388"/>
                  <a:pt x="3774896" y="1273600"/>
                </a:cubicBezTo>
                <a:cubicBezTo>
                  <a:pt x="3785377" y="1257812"/>
                  <a:pt x="3791682" y="1243472"/>
                  <a:pt x="3793812" y="1230582"/>
                </a:cubicBezTo>
                <a:cubicBezTo>
                  <a:pt x="3798875" y="1228021"/>
                  <a:pt x="3802680" y="1224747"/>
                  <a:pt x="3805225" y="1220759"/>
                </a:cubicBezTo>
                <a:cubicBezTo>
                  <a:pt x="3807770" y="1216773"/>
                  <a:pt x="3807880" y="1212324"/>
                  <a:pt x="3805557" y="1207415"/>
                </a:cubicBezTo>
                <a:cubicBezTo>
                  <a:pt x="3808695" y="1197502"/>
                  <a:pt x="3813827" y="1190298"/>
                  <a:pt x="3820953" y="1185799"/>
                </a:cubicBezTo>
                <a:cubicBezTo>
                  <a:pt x="3828079" y="1181301"/>
                  <a:pt x="3834470" y="1176528"/>
                  <a:pt x="3840127" y="1171484"/>
                </a:cubicBezTo>
                <a:cubicBezTo>
                  <a:pt x="3844743" y="1168938"/>
                  <a:pt x="3847093" y="1166140"/>
                  <a:pt x="3847175" y="1163090"/>
                </a:cubicBezTo>
                <a:cubicBezTo>
                  <a:pt x="3847259" y="1160040"/>
                  <a:pt x="3846587" y="1156907"/>
                  <a:pt x="3845159" y="1153691"/>
                </a:cubicBezTo>
                <a:lnTo>
                  <a:pt x="3877713" y="1108361"/>
                </a:lnTo>
                <a:cubicBezTo>
                  <a:pt x="3879874" y="1105541"/>
                  <a:pt x="3882684" y="1102030"/>
                  <a:pt x="3886146" y="1097824"/>
                </a:cubicBezTo>
                <a:cubicBezTo>
                  <a:pt x="3889607" y="1093620"/>
                  <a:pt x="3891829" y="1088515"/>
                  <a:pt x="3892814" y="1082506"/>
                </a:cubicBezTo>
                <a:cubicBezTo>
                  <a:pt x="3908736" y="1066494"/>
                  <a:pt x="3922287" y="1047732"/>
                  <a:pt x="3933465" y="1026223"/>
                </a:cubicBezTo>
                <a:cubicBezTo>
                  <a:pt x="3944644" y="1004711"/>
                  <a:pt x="3959620" y="986874"/>
                  <a:pt x="3978397" y="972707"/>
                </a:cubicBezTo>
                <a:lnTo>
                  <a:pt x="3977720" y="951221"/>
                </a:lnTo>
                <a:lnTo>
                  <a:pt x="4016652" y="903540"/>
                </a:lnTo>
                <a:cubicBezTo>
                  <a:pt x="4018091" y="895733"/>
                  <a:pt x="4023767" y="882471"/>
                  <a:pt x="4033680" y="863753"/>
                </a:cubicBezTo>
                <a:cubicBezTo>
                  <a:pt x="4043594" y="845034"/>
                  <a:pt x="4053131" y="831435"/>
                  <a:pt x="4062291" y="822956"/>
                </a:cubicBezTo>
                <a:cubicBezTo>
                  <a:pt x="4063575" y="811373"/>
                  <a:pt x="4070735" y="801972"/>
                  <a:pt x="4083770" y="794750"/>
                </a:cubicBezTo>
                <a:cubicBezTo>
                  <a:pt x="4080412" y="788262"/>
                  <a:pt x="4080747" y="782944"/>
                  <a:pt x="4084774" y="778804"/>
                </a:cubicBezTo>
                <a:cubicBezTo>
                  <a:pt x="4088802" y="774662"/>
                  <a:pt x="4093501" y="771360"/>
                  <a:pt x="4098872" y="768897"/>
                </a:cubicBezTo>
                <a:lnTo>
                  <a:pt x="4232445" y="584891"/>
                </a:lnTo>
                <a:cubicBezTo>
                  <a:pt x="4240164" y="577910"/>
                  <a:pt x="4246206" y="570551"/>
                  <a:pt x="4250568" y="562815"/>
                </a:cubicBezTo>
                <a:cubicBezTo>
                  <a:pt x="4254931" y="555078"/>
                  <a:pt x="4261644" y="548556"/>
                  <a:pt x="4270707" y="543254"/>
                </a:cubicBezTo>
                <a:cubicBezTo>
                  <a:pt x="4271356" y="538547"/>
                  <a:pt x="4273160" y="533775"/>
                  <a:pt x="4276117" y="528943"/>
                </a:cubicBezTo>
                <a:cubicBezTo>
                  <a:pt x="4279074" y="524108"/>
                  <a:pt x="4282305" y="520261"/>
                  <a:pt x="4285808" y="517400"/>
                </a:cubicBezTo>
                <a:lnTo>
                  <a:pt x="4300239" y="497589"/>
                </a:lnTo>
                <a:cubicBezTo>
                  <a:pt x="4303855" y="494868"/>
                  <a:pt x="4308121" y="493174"/>
                  <a:pt x="4313037" y="492508"/>
                </a:cubicBezTo>
                <a:cubicBezTo>
                  <a:pt x="4317954" y="491842"/>
                  <a:pt x="4321969" y="492415"/>
                  <a:pt x="4325082" y="494225"/>
                </a:cubicBezTo>
                <a:cubicBezTo>
                  <a:pt x="4325776" y="501758"/>
                  <a:pt x="4318687" y="517413"/>
                  <a:pt x="4303816" y="541190"/>
                </a:cubicBezTo>
                <a:cubicBezTo>
                  <a:pt x="4288946" y="564967"/>
                  <a:pt x="4277241" y="580873"/>
                  <a:pt x="4268704" y="588912"/>
                </a:cubicBezTo>
                <a:lnTo>
                  <a:pt x="4271725" y="589246"/>
                </a:lnTo>
                <a:cubicBezTo>
                  <a:pt x="4275705" y="594149"/>
                  <a:pt x="4277651" y="598443"/>
                  <a:pt x="4277561" y="602128"/>
                </a:cubicBezTo>
                <a:cubicBezTo>
                  <a:pt x="4277470" y="605814"/>
                  <a:pt x="4275639" y="609690"/>
                  <a:pt x="4272066" y="613755"/>
                </a:cubicBezTo>
                <a:cubicBezTo>
                  <a:pt x="4265749" y="636249"/>
                  <a:pt x="4256327" y="659163"/>
                  <a:pt x="4243798" y="682499"/>
                </a:cubicBezTo>
                <a:cubicBezTo>
                  <a:pt x="4231270" y="705834"/>
                  <a:pt x="4220337" y="728582"/>
                  <a:pt x="4210998" y="750742"/>
                </a:cubicBezTo>
                <a:cubicBezTo>
                  <a:pt x="4213363" y="755274"/>
                  <a:pt x="4213419" y="758211"/>
                  <a:pt x="4211168" y="759554"/>
                </a:cubicBezTo>
                <a:cubicBezTo>
                  <a:pt x="4208916" y="760898"/>
                  <a:pt x="4205280" y="762660"/>
                  <a:pt x="4200258" y="764845"/>
                </a:cubicBezTo>
                <a:cubicBezTo>
                  <a:pt x="4199657" y="767965"/>
                  <a:pt x="4199099" y="770706"/>
                  <a:pt x="4198582" y="773070"/>
                </a:cubicBezTo>
                <a:cubicBezTo>
                  <a:pt x="4198064" y="775434"/>
                  <a:pt x="4199184" y="776832"/>
                  <a:pt x="4201940" y="777266"/>
                </a:cubicBezTo>
                <a:cubicBezTo>
                  <a:pt x="4199185" y="781994"/>
                  <a:pt x="4195381" y="787563"/>
                  <a:pt x="4190528" y="793970"/>
                </a:cubicBezTo>
                <a:cubicBezTo>
                  <a:pt x="4185677" y="800378"/>
                  <a:pt x="4184223" y="805442"/>
                  <a:pt x="4186168" y="809163"/>
                </a:cubicBezTo>
                <a:lnTo>
                  <a:pt x="4206308" y="793042"/>
                </a:lnTo>
                <a:cubicBezTo>
                  <a:pt x="4209791" y="790370"/>
                  <a:pt x="4212139" y="787573"/>
                  <a:pt x="4213356" y="784649"/>
                </a:cubicBezTo>
                <a:cubicBezTo>
                  <a:pt x="4214572" y="781725"/>
                  <a:pt x="4213900" y="778591"/>
                  <a:pt x="4211339" y="775249"/>
                </a:cubicBezTo>
                <a:cubicBezTo>
                  <a:pt x="4214906" y="772394"/>
                  <a:pt x="4218765" y="768617"/>
                  <a:pt x="4222919" y="763915"/>
                </a:cubicBezTo>
                <a:cubicBezTo>
                  <a:pt x="4227072" y="759215"/>
                  <a:pt x="4230260" y="754599"/>
                  <a:pt x="4232483" y="750066"/>
                </a:cubicBezTo>
                <a:lnTo>
                  <a:pt x="4262686" y="698357"/>
                </a:lnTo>
                <a:lnTo>
                  <a:pt x="4282490" y="685260"/>
                </a:lnTo>
                <a:cubicBezTo>
                  <a:pt x="4286113" y="682475"/>
                  <a:pt x="4289021" y="679230"/>
                  <a:pt x="4291216" y="675521"/>
                </a:cubicBezTo>
                <a:cubicBezTo>
                  <a:pt x="4293412" y="671815"/>
                  <a:pt x="4293299" y="668233"/>
                  <a:pt x="4290878" y="664779"/>
                </a:cubicBezTo>
                <a:lnTo>
                  <a:pt x="4305644" y="641947"/>
                </a:lnTo>
                <a:cubicBezTo>
                  <a:pt x="4305250" y="631708"/>
                  <a:pt x="4309222" y="623482"/>
                  <a:pt x="4317557" y="617268"/>
                </a:cubicBezTo>
                <a:cubicBezTo>
                  <a:pt x="4325893" y="611056"/>
                  <a:pt x="4329863" y="602830"/>
                  <a:pt x="4329469" y="592590"/>
                </a:cubicBezTo>
                <a:lnTo>
                  <a:pt x="4372435" y="563708"/>
                </a:lnTo>
                <a:cubicBezTo>
                  <a:pt x="4379053" y="572980"/>
                  <a:pt x="4382188" y="579191"/>
                  <a:pt x="4381839" y="582339"/>
                </a:cubicBezTo>
                <a:cubicBezTo>
                  <a:pt x="4381490" y="585486"/>
                  <a:pt x="4377239" y="589348"/>
                  <a:pt x="4369085" y="593923"/>
                </a:cubicBezTo>
                <a:cubicBezTo>
                  <a:pt x="4373870" y="603056"/>
                  <a:pt x="4373032" y="609464"/>
                  <a:pt x="4366571" y="613144"/>
                </a:cubicBezTo>
                <a:cubicBezTo>
                  <a:pt x="4360109" y="616826"/>
                  <a:pt x="4358600" y="622392"/>
                  <a:pt x="4362043" y="629848"/>
                </a:cubicBezTo>
                <a:cubicBezTo>
                  <a:pt x="4355819" y="637123"/>
                  <a:pt x="4348465" y="649434"/>
                  <a:pt x="4339978" y="666781"/>
                </a:cubicBezTo>
                <a:cubicBezTo>
                  <a:pt x="4331491" y="684129"/>
                  <a:pt x="4327996" y="696103"/>
                  <a:pt x="4329495" y="702706"/>
                </a:cubicBezTo>
                <a:lnTo>
                  <a:pt x="4298958" y="757436"/>
                </a:lnTo>
                <a:cubicBezTo>
                  <a:pt x="4304401" y="765812"/>
                  <a:pt x="4306781" y="774234"/>
                  <a:pt x="4306098" y="782697"/>
                </a:cubicBezTo>
                <a:cubicBezTo>
                  <a:pt x="4305414" y="791160"/>
                  <a:pt x="4300241" y="798743"/>
                  <a:pt x="4290576" y="805446"/>
                </a:cubicBezTo>
                <a:cubicBezTo>
                  <a:pt x="4286172" y="817575"/>
                  <a:pt x="4280216" y="829912"/>
                  <a:pt x="4272707" y="842462"/>
                </a:cubicBezTo>
                <a:cubicBezTo>
                  <a:pt x="4265198" y="855012"/>
                  <a:pt x="4256388" y="865505"/>
                  <a:pt x="4246277" y="873943"/>
                </a:cubicBezTo>
                <a:lnTo>
                  <a:pt x="4252662" y="899119"/>
                </a:lnTo>
                <a:lnTo>
                  <a:pt x="4229836" y="911883"/>
                </a:lnTo>
                <a:lnTo>
                  <a:pt x="4226151" y="945120"/>
                </a:lnTo>
                <a:cubicBezTo>
                  <a:pt x="4221501" y="950849"/>
                  <a:pt x="4218215" y="956347"/>
                  <a:pt x="4216293" y="961614"/>
                </a:cubicBezTo>
                <a:cubicBezTo>
                  <a:pt x="4214371" y="966882"/>
                  <a:pt x="4210496" y="970784"/>
                  <a:pt x="4204671" y="973325"/>
                </a:cubicBezTo>
                <a:cubicBezTo>
                  <a:pt x="4202903" y="976634"/>
                  <a:pt x="4202162" y="981012"/>
                  <a:pt x="4202450" y="986460"/>
                </a:cubicBezTo>
                <a:cubicBezTo>
                  <a:pt x="4202738" y="991909"/>
                  <a:pt x="4203593" y="995699"/>
                  <a:pt x="4205012" y="997832"/>
                </a:cubicBezTo>
                <a:cubicBezTo>
                  <a:pt x="4206398" y="1000854"/>
                  <a:pt x="4208161" y="1002196"/>
                  <a:pt x="4210301" y="1001860"/>
                </a:cubicBezTo>
                <a:cubicBezTo>
                  <a:pt x="4212442" y="1001524"/>
                  <a:pt x="4213700" y="1000515"/>
                  <a:pt x="4214078" y="998838"/>
                </a:cubicBezTo>
                <a:cubicBezTo>
                  <a:pt x="4208914" y="989088"/>
                  <a:pt x="4210758" y="981646"/>
                  <a:pt x="4219612" y="976510"/>
                </a:cubicBezTo>
                <a:cubicBezTo>
                  <a:pt x="4228465" y="971375"/>
                  <a:pt x="4236017" y="967624"/>
                  <a:pt x="4242270" y="965258"/>
                </a:cubicBezTo>
                <a:lnTo>
                  <a:pt x="4247295" y="919935"/>
                </a:lnTo>
                <a:lnTo>
                  <a:pt x="4250316" y="920271"/>
                </a:lnTo>
                <a:cubicBezTo>
                  <a:pt x="4252365" y="917312"/>
                  <a:pt x="4253889" y="913912"/>
                  <a:pt x="4254888" y="910073"/>
                </a:cubicBezTo>
                <a:cubicBezTo>
                  <a:pt x="4255888" y="906231"/>
                  <a:pt x="4255145" y="902581"/>
                  <a:pt x="4252662" y="899119"/>
                </a:cubicBezTo>
                <a:cubicBezTo>
                  <a:pt x="4261969" y="892187"/>
                  <a:pt x="4269451" y="884477"/>
                  <a:pt x="4275107" y="875991"/>
                </a:cubicBezTo>
                <a:cubicBezTo>
                  <a:pt x="4280763" y="867507"/>
                  <a:pt x="4288162" y="860552"/>
                  <a:pt x="4297302" y="855130"/>
                </a:cubicBezTo>
                <a:cubicBezTo>
                  <a:pt x="4288438" y="844271"/>
                  <a:pt x="4286436" y="837038"/>
                  <a:pt x="4291296" y="833436"/>
                </a:cubicBezTo>
                <a:cubicBezTo>
                  <a:pt x="4296156" y="829832"/>
                  <a:pt x="4304646" y="824528"/>
                  <a:pt x="4316765" y="817525"/>
                </a:cubicBezTo>
                <a:cubicBezTo>
                  <a:pt x="4324527" y="810165"/>
                  <a:pt x="4331321" y="796008"/>
                  <a:pt x="4337150" y="775052"/>
                </a:cubicBezTo>
                <a:cubicBezTo>
                  <a:pt x="4342978" y="754095"/>
                  <a:pt x="4350612" y="739266"/>
                  <a:pt x="4360052" y="730563"/>
                </a:cubicBezTo>
                <a:cubicBezTo>
                  <a:pt x="4363290" y="729521"/>
                  <a:pt x="4366214" y="729590"/>
                  <a:pt x="4368823" y="730772"/>
                </a:cubicBezTo>
                <a:cubicBezTo>
                  <a:pt x="4371432" y="731954"/>
                  <a:pt x="4373433" y="733449"/>
                  <a:pt x="4374825" y="735260"/>
                </a:cubicBezTo>
                <a:cubicBezTo>
                  <a:pt x="4380765" y="744331"/>
                  <a:pt x="4381061" y="754304"/>
                  <a:pt x="4375713" y="765180"/>
                </a:cubicBezTo>
                <a:cubicBezTo>
                  <a:pt x="4370366" y="776059"/>
                  <a:pt x="4364031" y="783767"/>
                  <a:pt x="4356709" y="788307"/>
                </a:cubicBezTo>
                <a:cubicBezTo>
                  <a:pt x="4347376" y="806963"/>
                  <a:pt x="4339281" y="824800"/>
                  <a:pt x="4332424" y="841819"/>
                </a:cubicBezTo>
                <a:cubicBezTo>
                  <a:pt x="4325567" y="858837"/>
                  <a:pt x="4317554" y="875919"/>
                  <a:pt x="4308389" y="893064"/>
                </a:cubicBezTo>
                <a:cubicBezTo>
                  <a:pt x="4310838" y="896266"/>
                  <a:pt x="4311063" y="898840"/>
                  <a:pt x="4309063" y="900784"/>
                </a:cubicBezTo>
                <a:cubicBezTo>
                  <a:pt x="4307063" y="902730"/>
                  <a:pt x="4304264" y="904969"/>
                  <a:pt x="4300671" y="907502"/>
                </a:cubicBezTo>
                <a:cubicBezTo>
                  <a:pt x="4297434" y="910265"/>
                  <a:pt x="4296105" y="913049"/>
                  <a:pt x="4296687" y="915854"/>
                </a:cubicBezTo>
                <a:cubicBezTo>
                  <a:pt x="4297268" y="918658"/>
                  <a:pt x="4299045" y="921021"/>
                  <a:pt x="4302018" y="922945"/>
                </a:cubicBezTo>
                <a:cubicBezTo>
                  <a:pt x="4296780" y="927080"/>
                  <a:pt x="4292067" y="931654"/>
                  <a:pt x="4287879" y="936670"/>
                </a:cubicBezTo>
                <a:cubicBezTo>
                  <a:pt x="4283691" y="941686"/>
                  <a:pt x="4281244" y="946513"/>
                  <a:pt x="4280539" y="951150"/>
                </a:cubicBezTo>
                <a:lnTo>
                  <a:pt x="4266107" y="970960"/>
                </a:lnTo>
                <a:cubicBezTo>
                  <a:pt x="4269830" y="977617"/>
                  <a:pt x="4270950" y="983604"/>
                  <a:pt x="4269469" y="988921"/>
                </a:cubicBezTo>
                <a:cubicBezTo>
                  <a:pt x="4267987" y="994236"/>
                  <a:pt x="4264743" y="998210"/>
                  <a:pt x="4259735" y="1000840"/>
                </a:cubicBezTo>
                <a:cubicBezTo>
                  <a:pt x="4270080" y="1001224"/>
                  <a:pt x="4283635" y="1001961"/>
                  <a:pt x="4300400" y="1003055"/>
                </a:cubicBezTo>
                <a:cubicBezTo>
                  <a:pt x="4317165" y="1004149"/>
                  <a:pt x="4329462" y="1009337"/>
                  <a:pt x="4337291" y="1018615"/>
                </a:cubicBezTo>
                <a:cubicBezTo>
                  <a:pt x="4341118" y="1025476"/>
                  <a:pt x="4342700" y="1031896"/>
                  <a:pt x="4342037" y="1037876"/>
                </a:cubicBezTo>
                <a:cubicBezTo>
                  <a:pt x="4341374" y="1043857"/>
                  <a:pt x="4338675" y="1047508"/>
                  <a:pt x="4333941" y="1048830"/>
                </a:cubicBezTo>
                <a:cubicBezTo>
                  <a:pt x="4333431" y="1050558"/>
                  <a:pt x="4332270" y="1052979"/>
                  <a:pt x="4330459" y="1056091"/>
                </a:cubicBezTo>
                <a:cubicBezTo>
                  <a:pt x="4328648" y="1059205"/>
                  <a:pt x="4328243" y="1061708"/>
                  <a:pt x="4329244" y="1063604"/>
                </a:cubicBezTo>
                <a:lnTo>
                  <a:pt x="4338979" y="1058565"/>
                </a:lnTo>
                <a:lnTo>
                  <a:pt x="4381609" y="1032706"/>
                </a:lnTo>
                <a:lnTo>
                  <a:pt x="4389997" y="1012225"/>
                </a:lnTo>
                <a:cubicBezTo>
                  <a:pt x="4387695" y="1007700"/>
                  <a:pt x="4387513" y="1004749"/>
                  <a:pt x="4389450" y="1003369"/>
                </a:cubicBezTo>
                <a:cubicBezTo>
                  <a:pt x="4391386" y="1001991"/>
                  <a:pt x="4394142" y="1000130"/>
                  <a:pt x="4397715" y="997787"/>
                </a:cubicBezTo>
                <a:cubicBezTo>
                  <a:pt x="4399429" y="994982"/>
                  <a:pt x="4399945" y="992618"/>
                  <a:pt x="4399266" y="990695"/>
                </a:cubicBezTo>
                <a:cubicBezTo>
                  <a:pt x="4398588" y="988771"/>
                  <a:pt x="4397510" y="986996"/>
                  <a:pt x="4396034" y="985365"/>
                </a:cubicBezTo>
                <a:cubicBezTo>
                  <a:pt x="4405880" y="977026"/>
                  <a:pt x="4415054" y="967848"/>
                  <a:pt x="4423557" y="957829"/>
                </a:cubicBezTo>
                <a:cubicBezTo>
                  <a:pt x="4432058" y="947813"/>
                  <a:pt x="4441233" y="938634"/>
                  <a:pt x="4451079" y="930294"/>
                </a:cubicBezTo>
                <a:cubicBezTo>
                  <a:pt x="4455769" y="916733"/>
                  <a:pt x="4462998" y="904407"/>
                  <a:pt x="4472765" y="893319"/>
                </a:cubicBezTo>
                <a:cubicBezTo>
                  <a:pt x="4482534" y="882230"/>
                  <a:pt x="4493877" y="874184"/>
                  <a:pt x="4506794" y="869181"/>
                </a:cubicBezTo>
                <a:lnTo>
                  <a:pt x="4505447" y="853739"/>
                </a:lnTo>
                <a:cubicBezTo>
                  <a:pt x="4504572" y="848990"/>
                  <a:pt x="4505564" y="844639"/>
                  <a:pt x="4508424" y="840686"/>
                </a:cubicBezTo>
                <a:cubicBezTo>
                  <a:pt x="4511283" y="836734"/>
                  <a:pt x="4515214" y="833473"/>
                  <a:pt x="4520213" y="830907"/>
                </a:cubicBezTo>
                <a:cubicBezTo>
                  <a:pt x="4527653" y="818986"/>
                  <a:pt x="4533919" y="817642"/>
                  <a:pt x="4539013" y="826873"/>
                </a:cubicBezTo>
                <a:cubicBezTo>
                  <a:pt x="4544721" y="833432"/>
                  <a:pt x="4547996" y="839530"/>
                  <a:pt x="4548837" y="845168"/>
                </a:cubicBezTo>
                <a:cubicBezTo>
                  <a:pt x="4549678" y="850804"/>
                  <a:pt x="4546070" y="856903"/>
                  <a:pt x="4538014" y="863467"/>
                </a:cubicBezTo>
                <a:cubicBezTo>
                  <a:pt x="4531553" y="868294"/>
                  <a:pt x="4523330" y="876941"/>
                  <a:pt x="4513345" y="889407"/>
                </a:cubicBezTo>
                <a:cubicBezTo>
                  <a:pt x="4503360" y="901873"/>
                  <a:pt x="4500173" y="913371"/>
                  <a:pt x="4503785" y="923904"/>
                </a:cubicBezTo>
                <a:cubicBezTo>
                  <a:pt x="4501073" y="932843"/>
                  <a:pt x="4495341" y="946610"/>
                  <a:pt x="4486589" y="965201"/>
                </a:cubicBezTo>
                <a:cubicBezTo>
                  <a:pt x="4477837" y="983794"/>
                  <a:pt x="4468245" y="997896"/>
                  <a:pt x="4457812" y="1007508"/>
                </a:cubicBezTo>
                <a:cubicBezTo>
                  <a:pt x="4461526" y="1012508"/>
                  <a:pt x="4462492" y="1016439"/>
                  <a:pt x="4460709" y="1019300"/>
                </a:cubicBezTo>
                <a:cubicBezTo>
                  <a:pt x="4458927" y="1022161"/>
                  <a:pt x="4456283" y="1024163"/>
                  <a:pt x="4452779" y="1025304"/>
                </a:cubicBezTo>
                <a:cubicBezTo>
                  <a:pt x="4447326" y="1030242"/>
                  <a:pt x="4447076" y="1038243"/>
                  <a:pt x="4452029" y="1049307"/>
                </a:cubicBezTo>
                <a:cubicBezTo>
                  <a:pt x="4456984" y="1060370"/>
                  <a:pt x="4460595" y="1068036"/>
                  <a:pt x="4462862" y="1072302"/>
                </a:cubicBezTo>
                <a:cubicBezTo>
                  <a:pt x="4455052" y="1081249"/>
                  <a:pt x="4442061" y="1100710"/>
                  <a:pt x="4423890" y="1130684"/>
                </a:cubicBezTo>
                <a:cubicBezTo>
                  <a:pt x="4405720" y="1160658"/>
                  <a:pt x="4398017" y="1180705"/>
                  <a:pt x="4400782" y="1190824"/>
                </a:cubicBezTo>
                <a:lnTo>
                  <a:pt x="4374264" y="1209296"/>
                </a:lnTo>
                <a:cubicBezTo>
                  <a:pt x="4368679" y="1217724"/>
                  <a:pt x="4363322" y="1225797"/>
                  <a:pt x="4358198" y="1233513"/>
                </a:cubicBezTo>
                <a:cubicBezTo>
                  <a:pt x="4353074" y="1241227"/>
                  <a:pt x="4348473" y="1249385"/>
                  <a:pt x="4344397" y="1257981"/>
                </a:cubicBezTo>
                <a:lnTo>
                  <a:pt x="4346414" y="1267381"/>
                </a:lnTo>
                <a:cubicBezTo>
                  <a:pt x="4356282" y="1266308"/>
                  <a:pt x="4364407" y="1258543"/>
                  <a:pt x="4370790" y="1244085"/>
                </a:cubicBezTo>
                <a:cubicBezTo>
                  <a:pt x="4377172" y="1229627"/>
                  <a:pt x="4386053" y="1221945"/>
                  <a:pt x="4397432" y="1221039"/>
                </a:cubicBezTo>
                <a:cubicBezTo>
                  <a:pt x="4403027" y="1221151"/>
                  <a:pt x="4410301" y="1219918"/>
                  <a:pt x="4419253" y="1217342"/>
                </a:cubicBezTo>
                <a:lnTo>
                  <a:pt x="4399107" y="1205931"/>
                </a:lnTo>
                <a:lnTo>
                  <a:pt x="4408842" y="1200894"/>
                </a:lnTo>
                <a:cubicBezTo>
                  <a:pt x="4413619" y="1198620"/>
                  <a:pt x="4417577" y="1198549"/>
                  <a:pt x="4420718" y="1200682"/>
                </a:cubicBezTo>
                <a:cubicBezTo>
                  <a:pt x="4423859" y="1202814"/>
                  <a:pt x="4426727" y="1205681"/>
                  <a:pt x="4429322" y="1209282"/>
                </a:cubicBezTo>
                <a:cubicBezTo>
                  <a:pt x="4432958" y="1205225"/>
                  <a:pt x="4436175" y="1201503"/>
                  <a:pt x="4438971" y="1198117"/>
                </a:cubicBezTo>
                <a:cubicBezTo>
                  <a:pt x="4441769" y="1194731"/>
                  <a:pt x="4443474" y="1190842"/>
                  <a:pt x="4444089" y="1186450"/>
                </a:cubicBezTo>
                <a:cubicBezTo>
                  <a:pt x="4447285" y="1183491"/>
                  <a:pt x="4449704" y="1178915"/>
                  <a:pt x="4451346" y="1172726"/>
                </a:cubicBezTo>
                <a:cubicBezTo>
                  <a:pt x="4452988" y="1166536"/>
                  <a:pt x="4454819" y="1160367"/>
                  <a:pt x="4456839" y="1154218"/>
                </a:cubicBezTo>
                <a:cubicBezTo>
                  <a:pt x="4447326" y="1152653"/>
                  <a:pt x="4439827" y="1146724"/>
                  <a:pt x="4434341" y="1136430"/>
                </a:cubicBezTo>
                <a:cubicBezTo>
                  <a:pt x="4444579" y="1131448"/>
                  <a:pt x="4450621" y="1122941"/>
                  <a:pt x="4452464" y="1110911"/>
                </a:cubicBezTo>
                <a:lnTo>
                  <a:pt x="4482009" y="1120304"/>
                </a:lnTo>
                <a:cubicBezTo>
                  <a:pt x="4477290" y="1124370"/>
                  <a:pt x="4473891" y="1128581"/>
                  <a:pt x="4471815" y="1132939"/>
                </a:cubicBezTo>
                <a:cubicBezTo>
                  <a:pt x="4469739" y="1137297"/>
                  <a:pt x="4467096" y="1141591"/>
                  <a:pt x="4463887" y="1145824"/>
                </a:cubicBezTo>
                <a:lnTo>
                  <a:pt x="4474968" y="1156228"/>
                </a:lnTo>
                <a:cubicBezTo>
                  <a:pt x="4481011" y="1156898"/>
                  <a:pt x="4483697" y="1160255"/>
                  <a:pt x="4483027" y="1166298"/>
                </a:cubicBezTo>
                <a:cubicBezTo>
                  <a:pt x="4482099" y="1172376"/>
                  <a:pt x="4479680" y="1178097"/>
                  <a:pt x="4475771" y="1183463"/>
                </a:cubicBezTo>
                <a:cubicBezTo>
                  <a:pt x="4471863" y="1188828"/>
                  <a:pt x="4468017" y="1193628"/>
                  <a:pt x="4464235" y="1197860"/>
                </a:cubicBezTo>
                <a:cubicBezTo>
                  <a:pt x="4468816" y="1199641"/>
                  <a:pt x="4473670" y="1200690"/>
                  <a:pt x="4478797" y="1201004"/>
                </a:cubicBezTo>
                <a:cubicBezTo>
                  <a:pt x="4483925" y="1201317"/>
                  <a:pt x="4488023" y="1202281"/>
                  <a:pt x="4491094" y="1203896"/>
                </a:cubicBezTo>
                <a:cubicBezTo>
                  <a:pt x="4492738" y="1209177"/>
                  <a:pt x="4489872" y="1215486"/>
                  <a:pt x="4482495" y="1222824"/>
                </a:cubicBezTo>
                <a:cubicBezTo>
                  <a:pt x="4475118" y="1230162"/>
                  <a:pt x="4468476" y="1236053"/>
                  <a:pt x="4462566" y="1240497"/>
                </a:cubicBezTo>
                <a:cubicBezTo>
                  <a:pt x="4461742" y="1246777"/>
                  <a:pt x="4459869" y="1252177"/>
                  <a:pt x="4456947" y="1256696"/>
                </a:cubicBezTo>
                <a:cubicBezTo>
                  <a:pt x="4454024" y="1261215"/>
                  <a:pt x="4450976" y="1263426"/>
                  <a:pt x="4447800" y="1263327"/>
                </a:cubicBezTo>
                <a:lnTo>
                  <a:pt x="4430346" y="1282804"/>
                </a:lnTo>
                <a:lnTo>
                  <a:pt x="4427331" y="1309999"/>
                </a:lnTo>
                <a:lnTo>
                  <a:pt x="4437402" y="1301939"/>
                </a:lnTo>
                <a:lnTo>
                  <a:pt x="4452168" y="1279107"/>
                </a:lnTo>
                <a:cubicBezTo>
                  <a:pt x="4454140" y="1276267"/>
                  <a:pt x="4456405" y="1274223"/>
                  <a:pt x="4458965" y="1272979"/>
                </a:cubicBezTo>
                <a:lnTo>
                  <a:pt x="4460107" y="1272689"/>
                </a:lnTo>
                <a:lnTo>
                  <a:pt x="4473795" y="1253738"/>
                </a:lnTo>
                <a:cubicBezTo>
                  <a:pt x="4484974" y="1232228"/>
                  <a:pt x="4499951" y="1214389"/>
                  <a:pt x="4518727" y="1200222"/>
                </a:cubicBezTo>
                <a:lnTo>
                  <a:pt x="4518050" y="1178736"/>
                </a:lnTo>
                <a:lnTo>
                  <a:pt x="4556982" y="1131055"/>
                </a:lnTo>
                <a:cubicBezTo>
                  <a:pt x="4558421" y="1123249"/>
                  <a:pt x="4564097" y="1109986"/>
                  <a:pt x="4574009" y="1091268"/>
                </a:cubicBezTo>
                <a:cubicBezTo>
                  <a:pt x="4583924" y="1072549"/>
                  <a:pt x="4593461" y="1058950"/>
                  <a:pt x="4602621" y="1050471"/>
                </a:cubicBezTo>
                <a:cubicBezTo>
                  <a:pt x="4603905" y="1038889"/>
                  <a:pt x="4611065" y="1029487"/>
                  <a:pt x="4624100" y="1022266"/>
                </a:cubicBezTo>
                <a:cubicBezTo>
                  <a:pt x="4620742" y="1015777"/>
                  <a:pt x="4621077" y="1010460"/>
                  <a:pt x="4625104" y="1006319"/>
                </a:cubicBezTo>
                <a:cubicBezTo>
                  <a:pt x="4629132" y="1002177"/>
                  <a:pt x="4633831" y="998875"/>
                  <a:pt x="4639202" y="996412"/>
                </a:cubicBezTo>
                <a:lnTo>
                  <a:pt x="4772775" y="812407"/>
                </a:lnTo>
                <a:cubicBezTo>
                  <a:pt x="4780494" y="805425"/>
                  <a:pt x="4786536" y="798066"/>
                  <a:pt x="4790898" y="790330"/>
                </a:cubicBezTo>
                <a:cubicBezTo>
                  <a:pt x="4795261" y="782593"/>
                  <a:pt x="4801974" y="776072"/>
                  <a:pt x="4811037" y="770769"/>
                </a:cubicBezTo>
                <a:cubicBezTo>
                  <a:pt x="4811686" y="766061"/>
                  <a:pt x="4813490" y="761291"/>
                  <a:pt x="4816447" y="756458"/>
                </a:cubicBezTo>
                <a:cubicBezTo>
                  <a:pt x="4819404" y="751624"/>
                  <a:pt x="4822635" y="747777"/>
                  <a:pt x="4826138" y="744915"/>
                </a:cubicBezTo>
                <a:lnTo>
                  <a:pt x="4840568" y="725104"/>
                </a:lnTo>
                <a:cubicBezTo>
                  <a:pt x="4844185" y="722383"/>
                  <a:pt x="4848451" y="720689"/>
                  <a:pt x="4853367" y="720023"/>
                </a:cubicBezTo>
                <a:cubicBezTo>
                  <a:pt x="4858284" y="719358"/>
                  <a:pt x="4862299" y="719930"/>
                  <a:pt x="4865412" y="721741"/>
                </a:cubicBezTo>
                <a:cubicBezTo>
                  <a:pt x="4866105" y="729273"/>
                  <a:pt x="4859017" y="744927"/>
                  <a:pt x="4844146" y="768705"/>
                </a:cubicBezTo>
                <a:cubicBezTo>
                  <a:pt x="4829276" y="792482"/>
                  <a:pt x="4817571" y="808389"/>
                  <a:pt x="4809034" y="816427"/>
                </a:cubicBezTo>
                <a:lnTo>
                  <a:pt x="4812055" y="816762"/>
                </a:lnTo>
                <a:cubicBezTo>
                  <a:pt x="4816035" y="821664"/>
                  <a:pt x="4817981" y="825958"/>
                  <a:pt x="4817891" y="829644"/>
                </a:cubicBezTo>
                <a:cubicBezTo>
                  <a:pt x="4817799" y="833330"/>
                  <a:pt x="4815969" y="837205"/>
                  <a:pt x="4812397" y="841270"/>
                </a:cubicBezTo>
                <a:cubicBezTo>
                  <a:pt x="4806079" y="863764"/>
                  <a:pt x="4796657" y="886679"/>
                  <a:pt x="4784128" y="910014"/>
                </a:cubicBezTo>
                <a:cubicBezTo>
                  <a:pt x="4771600" y="933350"/>
                  <a:pt x="4760667" y="956098"/>
                  <a:pt x="4751328" y="978257"/>
                </a:cubicBezTo>
                <a:cubicBezTo>
                  <a:pt x="4753693" y="982789"/>
                  <a:pt x="4753750" y="985726"/>
                  <a:pt x="4751498" y="987070"/>
                </a:cubicBezTo>
                <a:cubicBezTo>
                  <a:pt x="4749246" y="988413"/>
                  <a:pt x="4745610" y="990176"/>
                  <a:pt x="4740587" y="992360"/>
                </a:cubicBezTo>
                <a:cubicBezTo>
                  <a:pt x="4739987" y="995480"/>
                  <a:pt x="4739428" y="998221"/>
                  <a:pt x="4738912" y="1000585"/>
                </a:cubicBezTo>
                <a:cubicBezTo>
                  <a:pt x="4738394" y="1002949"/>
                  <a:pt x="4739514" y="1004348"/>
                  <a:pt x="4742270" y="1004781"/>
                </a:cubicBezTo>
                <a:cubicBezTo>
                  <a:pt x="4739515" y="1009510"/>
                  <a:pt x="4735711" y="1015078"/>
                  <a:pt x="4730858" y="1021486"/>
                </a:cubicBezTo>
                <a:cubicBezTo>
                  <a:pt x="4726007" y="1027893"/>
                  <a:pt x="4724553" y="1032958"/>
                  <a:pt x="4726498" y="1036678"/>
                </a:cubicBezTo>
                <a:lnTo>
                  <a:pt x="4746638" y="1020558"/>
                </a:lnTo>
                <a:cubicBezTo>
                  <a:pt x="4750120" y="1017886"/>
                  <a:pt x="4752469" y="1015088"/>
                  <a:pt x="4753686" y="1012164"/>
                </a:cubicBezTo>
                <a:cubicBezTo>
                  <a:pt x="4754901" y="1009240"/>
                  <a:pt x="4754230" y="1006107"/>
                  <a:pt x="4751669" y="1002764"/>
                </a:cubicBezTo>
                <a:cubicBezTo>
                  <a:pt x="4755236" y="999910"/>
                  <a:pt x="4759095" y="996132"/>
                  <a:pt x="4763249" y="991431"/>
                </a:cubicBezTo>
                <a:cubicBezTo>
                  <a:pt x="4767402" y="986730"/>
                  <a:pt x="4770590" y="982114"/>
                  <a:pt x="4772813" y="977581"/>
                </a:cubicBezTo>
                <a:lnTo>
                  <a:pt x="4803016" y="925872"/>
                </a:lnTo>
                <a:lnTo>
                  <a:pt x="4822820" y="912775"/>
                </a:lnTo>
                <a:cubicBezTo>
                  <a:pt x="4826443" y="909990"/>
                  <a:pt x="4829352" y="906745"/>
                  <a:pt x="4831546" y="903037"/>
                </a:cubicBezTo>
                <a:cubicBezTo>
                  <a:pt x="4833742" y="899330"/>
                  <a:pt x="4833628" y="895748"/>
                  <a:pt x="4831208" y="892294"/>
                </a:cubicBezTo>
                <a:lnTo>
                  <a:pt x="4845974" y="869462"/>
                </a:lnTo>
                <a:cubicBezTo>
                  <a:pt x="4845580" y="859223"/>
                  <a:pt x="4849552" y="850997"/>
                  <a:pt x="4857886" y="844783"/>
                </a:cubicBezTo>
                <a:cubicBezTo>
                  <a:pt x="4866223" y="838571"/>
                  <a:pt x="4870192" y="830345"/>
                  <a:pt x="4869798" y="820106"/>
                </a:cubicBezTo>
                <a:lnTo>
                  <a:pt x="4912765" y="791223"/>
                </a:lnTo>
                <a:cubicBezTo>
                  <a:pt x="4919383" y="800496"/>
                  <a:pt x="4922518" y="806706"/>
                  <a:pt x="4922169" y="809854"/>
                </a:cubicBezTo>
                <a:cubicBezTo>
                  <a:pt x="4921820" y="813001"/>
                  <a:pt x="4917569" y="816863"/>
                  <a:pt x="4909415" y="821439"/>
                </a:cubicBezTo>
                <a:cubicBezTo>
                  <a:pt x="4914199" y="830572"/>
                  <a:pt x="4913362" y="836979"/>
                  <a:pt x="4906900" y="840659"/>
                </a:cubicBezTo>
                <a:cubicBezTo>
                  <a:pt x="4900439" y="844341"/>
                  <a:pt x="4898930" y="849907"/>
                  <a:pt x="4902373" y="857363"/>
                </a:cubicBezTo>
                <a:cubicBezTo>
                  <a:pt x="4896150" y="864638"/>
                  <a:pt x="4888795" y="876948"/>
                  <a:pt x="4880308" y="894296"/>
                </a:cubicBezTo>
                <a:cubicBezTo>
                  <a:pt x="4871821" y="911644"/>
                  <a:pt x="4868326" y="923619"/>
                  <a:pt x="4869825" y="930221"/>
                </a:cubicBezTo>
                <a:lnTo>
                  <a:pt x="4839288" y="984951"/>
                </a:lnTo>
                <a:cubicBezTo>
                  <a:pt x="4844731" y="993328"/>
                  <a:pt x="4847111" y="1001749"/>
                  <a:pt x="4846428" y="1010212"/>
                </a:cubicBezTo>
                <a:cubicBezTo>
                  <a:pt x="4845744" y="1018675"/>
                  <a:pt x="4840571" y="1026258"/>
                  <a:pt x="4830906" y="1032961"/>
                </a:cubicBezTo>
                <a:cubicBezTo>
                  <a:pt x="4826502" y="1045089"/>
                  <a:pt x="4820546" y="1057428"/>
                  <a:pt x="4813037" y="1069977"/>
                </a:cubicBezTo>
                <a:cubicBezTo>
                  <a:pt x="4805529" y="1082527"/>
                  <a:pt x="4796719" y="1093020"/>
                  <a:pt x="4786607" y="1101458"/>
                </a:cubicBezTo>
                <a:lnTo>
                  <a:pt x="4792992" y="1126634"/>
                </a:lnTo>
                <a:lnTo>
                  <a:pt x="4770166" y="1139398"/>
                </a:lnTo>
                <a:lnTo>
                  <a:pt x="4766481" y="1172635"/>
                </a:lnTo>
                <a:cubicBezTo>
                  <a:pt x="4761831" y="1178364"/>
                  <a:pt x="4758546" y="1183862"/>
                  <a:pt x="4756622" y="1189129"/>
                </a:cubicBezTo>
                <a:cubicBezTo>
                  <a:pt x="4754701" y="1194397"/>
                  <a:pt x="4750827" y="1198299"/>
                  <a:pt x="4745001" y="1200840"/>
                </a:cubicBezTo>
                <a:cubicBezTo>
                  <a:pt x="4743233" y="1204149"/>
                  <a:pt x="4742492" y="1208527"/>
                  <a:pt x="4742780" y="1213975"/>
                </a:cubicBezTo>
                <a:cubicBezTo>
                  <a:pt x="4743067" y="1219424"/>
                  <a:pt x="4743923" y="1223214"/>
                  <a:pt x="4745342" y="1225348"/>
                </a:cubicBezTo>
                <a:cubicBezTo>
                  <a:pt x="4746728" y="1228369"/>
                  <a:pt x="4748491" y="1229711"/>
                  <a:pt x="4750631" y="1229375"/>
                </a:cubicBezTo>
                <a:cubicBezTo>
                  <a:pt x="4752772" y="1229039"/>
                  <a:pt x="4754030" y="1228031"/>
                  <a:pt x="4754408" y="1226353"/>
                </a:cubicBezTo>
                <a:cubicBezTo>
                  <a:pt x="4749244" y="1216603"/>
                  <a:pt x="4751088" y="1209161"/>
                  <a:pt x="4759942" y="1204026"/>
                </a:cubicBezTo>
                <a:cubicBezTo>
                  <a:pt x="4768795" y="1198890"/>
                  <a:pt x="4776347" y="1195139"/>
                  <a:pt x="4782600" y="1192774"/>
                </a:cubicBezTo>
                <a:lnTo>
                  <a:pt x="4787625" y="1147451"/>
                </a:lnTo>
                <a:lnTo>
                  <a:pt x="4790647" y="1147786"/>
                </a:lnTo>
                <a:cubicBezTo>
                  <a:pt x="4792695" y="1144827"/>
                  <a:pt x="4794219" y="1141427"/>
                  <a:pt x="4795218" y="1137588"/>
                </a:cubicBezTo>
                <a:cubicBezTo>
                  <a:pt x="4796218" y="1133747"/>
                  <a:pt x="4795474" y="1130096"/>
                  <a:pt x="4792992" y="1126634"/>
                </a:cubicBezTo>
                <a:cubicBezTo>
                  <a:pt x="4802298" y="1119702"/>
                  <a:pt x="4809781" y="1111992"/>
                  <a:pt x="4815437" y="1103507"/>
                </a:cubicBezTo>
                <a:cubicBezTo>
                  <a:pt x="4821094" y="1095021"/>
                  <a:pt x="4828492" y="1088067"/>
                  <a:pt x="4837632" y="1082645"/>
                </a:cubicBezTo>
                <a:cubicBezTo>
                  <a:pt x="4828768" y="1071786"/>
                  <a:pt x="4826766" y="1064554"/>
                  <a:pt x="4831626" y="1060951"/>
                </a:cubicBezTo>
                <a:cubicBezTo>
                  <a:pt x="4836486" y="1057347"/>
                  <a:pt x="4844976" y="1052044"/>
                  <a:pt x="4857095" y="1045041"/>
                </a:cubicBezTo>
                <a:cubicBezTo>
                  <a:pt x="4864857" y="1037680"/>
                  <a:pt x="4871651" y="1023523"/>
                  <a:pt x="4877480" y="1002567"/>
                </a:cubicBezTo>
                <a:cubicBezTo>
                  <a:pt x="4883308" y="981611"/>
                  <a:pt x="4890942" y="966782"/>
                  <a:pt x="4900382" y="958079"/>
                </a:cubicBezTo>
                <a:cubicBezTo>
                  <a:pt x="4903620" y="957036"/>
                  <a:pt x="4906544" y="957105"/>
                  <a:pt x="4909153" y="958287"/>
                </a:cubicBezTo>
                <a:cubicBezTo>
                  <a:pt x="4911761" y="959469"/>
                  <a:pt x="4913763" y="960964"/>
                  <a:pt x="4915155" y="962775"/>
                </a:cubicBezTo>
                <a:cubicBezTo>
                  <a:pt x="4921095" y="971845"/>
                  <a:pt x="4921391" y="981819"/>
                  <a:pt x="4916043" y="992696"/>
                </a:cubicBezTo>
                <a:cubicBezTo>
                  <a:pt x="4910696" y="1003574"/>
                  <a:pt x="4904361" y="1011283"/>
                  <a:pt x="4897039" y="1015823"/>
                </a:cubicBezTo>
                <a:cubicBezTo>
                  <a:pt x="4887706" y="1034479"/>
                  <a:pt x="4879611" y="1052316"/>
                  <a:pt x="4872754" y="1069334"/>
                </a:cubicBezTo>
                <a:cubicBezTo>
                  <a:pt x="4865897" y="1086352"/>
                  <a:pt x="4857885" y="1103434"/>
                  <a:pt x="4848719" y="1120579"/>
                </a:cubicBezTo>
                <a:cubicBezTo>
                  <a:pt x="4851167" y="1123782"/>
                  <a:pt x="4851393" y="1126355"/>
                  <a:pt x="4849393" y="1128300"/>
                </a:cubicBezTo>
                <a:cubicBezTo>
                  <a:pt x="4847393" y="1130245"/>
                  <a:pt x="4844594" y="1132484"/>
                  <a:pt x="4841001" y="1135017"/>
                </a:cubicBezTo>
                <a:cubicBezTo>
                  <a:pt x="4837764" y="1137780"/>
                  <a:pt x="4836435" y="1140564"/>
                  <a:pt x="4837017" y="1143369"/>
                </a:cubicBezTo>
                <a:cubicBezTo>
                  <a:pt x="4837598" y="1146173"/>
                  <a:pt x="4839375" y="1148536"/>
                  <a:pt x="4842348" y="1150459"/>
                </a:cubicBezTo>
                <a:cubicBezTo>
                  <a:pt x="4837110" y="1154595"/>
                  <a:pt x="4832397" y="1159169"/>
                  <a:pt x="4828209" y="1164185"/>
                </a:cubicBezTo>
                <a:cubicBezTo>
                  <a:pt x="4824021" y="1169201"/>
                  <a:pt x="4821574" y="1174028"/>
                  <a:pt x="4820869" y="1178665"/>
                </a:cubicBezTo>
                <a:lnTo>
                  <a:pt x="4806437" y="1198475"/>
                </a:lnTo>
                <a:cubicBezTo>
                  <a:pt x="4810160" y="1205133"/>
                  <a:pt x="4811280" y="1211119"/>
                  <a:pt x="4809799" y="1216436"/>
                </a:cubicBezTo>
                <a:cubicBezTo>
                  <a:pt x="4808317" y="1221751"/>
                  <a:pt x="4805073" y="1225725"/>
                  <a:pt x="4800065" y="1228355"/>
                </a:cubicBezTo>
                <a:cubicBezTo>
                  <a:pt x="4810410" y="1228739"/>
                  <a:pt x="4823964" y="1229476"/>
                  <a:pt x="4840730" y="1230570"/>
                </a:cubicBezTo>
                <a:cubicBezTo>
                  <a:pt x="4857494" y="1231665"/>
                  <a:pt x="4869792" y="1236852"/>
                  <a:pt x="4877621" y="1246131"/>
                </a:cubicBezTo>
                <a:cubicBezTo>
                  <a:pt x="4881448" y="1252992"/>
                  <a:pt x="4883030" y="1259411"/>
                  <a:pt x="4882367" y="1265392"/>
                </a:cubicBezTo>
                <a:cubicBezTo>
                  <a:pt x="4881704" y="1271372"/>
                  <a:pt x="4879004" y="1275024"/>
                  <a:pt x="4874271" y="1276346"/>
                </a:cubicBezTo>
                <a:cubicBezTo>
                  <a:pt x="4873761" y="1278074"/>
                  <a:pt x="4872600" y="1280494"/>
                  <a:pt x="4870789" y="1283606"/>
                </a:cubicBezTo>
                <a:cubicBezTo>
                  <a:pt x="4868977" y="1286720"/>
                  <a:pt x="4868573" y="1289224"/>
                  <a:pt x="4869574" y="1291119"/>
                </a:cubicBezTo>
                <a:lnTo>
                  <a:pt x="4879309" y="1286081"/>
                </a:lnTo>
                <a:lnTo>
                  <a:pt x="4921939" y="1260221"/>
                </a:lnTo>
                <a:lnTo>
                  <a:pt x="4930327" y="1239740"/>
                </a:lnTo>
                <a:cubicBezTo>
                  <a:pt x="4928025" y="1235215"/>
                  <a:pt x="4927843" y="1232264"/>
                  <a:pt x="4929780" y="1230884"/>
                </a:cubicBezTo>
                <a:cubicBezTo>
                  <a:pt x="4931716" y="1229506"/>
                  <a:pt x="4934472" y="1227645"/>
                  <a:pt x="4938045" y="1225302"/>
                </a:cubicBezTo>
                <a:cubicBezTo>
                  <a:pt x="4939759" y="1222497"/>
                  <a:pt x="4940275" y="1220133"/>
                  <a:pt x="4939596" y="1218210"/>
                </a:cubicBezTo>
                <a:cubicBezTo>
                  <a:pt x="4938918" y="1216286"/>
                  <a:pt x="4937840" y="1214511"/>
                  <a:pt x="4936364" y="1212881"/>
                </a:cubicBezTo>
                <a:cubicBezTo>
                  <a:pt x="4946210" y="1204541"/>
                  <a:pt x="4955384" y="1195363"/>
                  <a:pt x="4963887" y="1185345"/>
                </a:cubicBezTo>
                <a:cubicBezTo>
                  <a:pt x="4972388" y="1175328"/>
                  <a:pt x="4981563" y="1166149"/>
                  <a:pt x="4991409" y="1157810"/>
                </a:cubicBezTo>
                <a:cubicBezTo>
                  <a:pt x="4996099" y="1144248"/>
                  <a:pt x="5003328" y="1131922"/>
                  <a:pt x="5013094" y="1120834"/>
                </a:cubicBezTo>
                <a:cubicBezTo>
                  <a:pt x="5022864" y="1109746"/>
                  <a:pt x="5034207" y="1101700"/>
                  <a:pt x="5047124" y="1096696"/>
                </a:cubicBezTo>
                <a:lnTo>
                  <a:pt x="5045777" y="1081254"/>
                </a:lnTo>
                <a:cubicBezTo>
                  <a:pt x="5044902" y="1076505"/>
                  <a:pt x="5045894" y="1072154"/>
                  <a:pt x="5048754" y="1068202"/>
                </a:cubicBezTo>
                <a:cubicBezTo>
                  <a:pt x="5051614" y="1064249"/>
                  <a:pt x="5055544" y="1060989"/>
                  <a:pt x="5060543" y="1058422"/>
                </a:cubicBezTo>
                <a:cubicBezTo>
                  <a:pt x="5067983" y="1046501"/>
                  <a:pt x="5074249" y="1045157"/>
                  <a:pt x="5079343" y="1054388"/>
                </a:cubicBezTo>
                <a:cubicBezTo>
                  <a:pt x="5085051" y="1060947"/>
                  <a:pt x="5088326" y="1067046"/>
                  <a:pt x="5089167" y="1072683"/>
                </a:cubicBezTo>
                <a:cubicBezTo>
                  <a:pt x="5090008" y="1078320"/>
                  <a:pt x="5086400" y="1084419"/>
                  <a:pt x="5078344" y="1090981"/>
                </a:cubicBezTo>
                <a:cubicBezTo>
                  <a:pt x="5071883" y="1095809"/>
                  <a:pt x="5063660" y="1104456"/>
                  <a:pt x="5053675" y="1116922"/>
                </a:cubicBezTo>
                <a:cubicBezTo>
                  <a:pt x="5043690" y="1129388"/>
                  <a:pt x="5040504" y="1140887"/>
                  <a:pt x="5044115" y="1151419"/>
                </a:cubicBezTo>
                <a:cubicBezTo>
                  <a:pt x="5041403" y="1160358"/>
                  <a:pt x="5035670" y="1174124"/>
                  <a:pt x="5026919" y="1192716"/>
                </a:cubicBezTo>
                <a:cubicBezTo>
                  <a:pt x="5018167" y="1211309"/>
                  <a:pt x="5008575" y="1225412"/>
                  <a:pt x="4998142" y="1235023"/>
                </a:cubicBezTo>
                <a:cubicBezTo>
                  <a:pt x="5001856" y="1240024"/>
                  <a:pt x="5002822" y="1243954"/>
                  <a:pt x="5001039" y="1246815"/>
                </a:cubicBezTo>
                <a:cubicBezTo>
                  <a:pt x="4999257" y="1249677"/>
                  <a:pt x="4996613" y="1251678"/>
                  <a:pt x="4993109" y="1252819"/>
                </a:cubicBezTo>
                <a:cubicBezTo>
                  <a:pt x="4987656" y="1257758"/>
                  <a:pt x="4987406" y="1265759"/>
                  <a:pt x="4992360" y="1276822"/>
                </a:cubicBezTo>
                <a:cubicBezTo>
                  <a:pt x="4997315" y="1287885"/>
                  <a:pt x="5000925" y="1295551"/>
                  <a:pt x="5003193" y="1299817"/>
                </a:cubicBezTo>
                <a:cubicBezTo>
                  <a:pt x="4995382" y="1308764"/>
                  <a:pt x="4982390" y="1328224"/>
                  <a:pt x="4964221" y="1358199"/>
                </a:cubicBezTo>
                <a:cubicBezTo>
                  <a:pt x="4946050" y="1388173"/>
                  <a:pt x="4938347" y="1408219"/>
                  <a:pt x="4941113" y="1418339"/>
                </a:cubicBezTo>
                <a:lnTo>
                  <a:pt x="4914595" y="1436810"/>
                </a:lnTo>
                <a:cubicBezTo>
                  <a:pt x="4909009" y="1445239"/>
                  <a:pt x="4903651" y="1453311"/>
                  <a:pt x="4898528" y="1461027"/>
                </a:cubicBezTo>
                <a:cubicBezTo>
                  <a:pt x="4893404" y="1468742"/>
                  <a:pt x="4888803" y="1476899"/>
                  <a:pt x="4884728" y="1485496"/>
                </a:cubicBezTo>
                <a:lnTo>
                  <a:pt x="4886744" y="1494896"/>
                </a:lnTo>
                <a:cubicBezTo>
                  <a:pt x="4896612" y="1493822"/>
                  <a:pt x="4904738" y="1486058"/>
                  <a:pt x="4911120" y="1471599"/>
                </a:cubicBezTo>
                <a:cubicBezTo>
                  <a:pt x="4917502" y="1457141"/>
                  <a:pt x="4926382" y="1449459"/>
                  <a:pt x="4937761" y="1448554"/>
                </a:cubicBezTo>
                <a:lnTo>
                  <a:pt x="4946957" y="1446996"/>
                </a:lnTo>
                <a:lnTo>
                  <a:pt x="4947958" y="1445804"/>
                </a:lnTo>
                <a:lnTo>
                  <a:pt x="4950712" y="1439832"/>
                </a:lnTo>
                <a:lnTo>
                  <a:pt x="4939438" y="1433446"/>
                </a:lnTo>
                <a:lnTo>
                  <a:pt x="4949172" y="1428408"/>
                </a:lnTo>
                <a:lnTo>
                  <a:pt x="4956038" y="1428285"/>
                </a:lnTo>
                <a:lnTo>
                  <a:pt x="4960037" y="1419616"/>
                </a:lnTo>
                <a:cubicBezTo>
                  <a:pt x="4962183" y="1413481"/>
                  <a:pt x="4963762" y="1407284"/>
                  <a:pt x="4964775" y="1401024"/>
                </a:cubicBezTo>
                <a:cubicBezTo>
                  <a:pt x="4965788" y="1394764"/>
                  <a:pt x="4966443" y="1389993"/>
                  <a:pt x="4966744" y="1386714"/>
                </a:cubicBezTo>
                <a:cubicBezTo>
                  <a:pt x="4969996" y="1387266"/>
                  <a:pt x="4973312" y="1387251"/>
                  <a:pt x="4976689" y="1386670"/>
                </a:cubicBezTo>
                <a:cubicBezTo>
                  <a:pt x="4980067" y="1386089"/>
                  <a:pt x="4982123" y="1383640"/>
                  <a:pt x="4982856" y="1379325"/>
                </a:cubicBezTo>
                <a:lnTo>
                  <a:pt x="4984873" y="1372011"/>
                </a:lnTo>
                <a:lnTo>
                  <a:pt x="4974671" y="1363945"/>
                </a:lnTo>
                <a:cubicBezTo>
                  <a:pt x="4984908" y="1358963"/>
                  <a:pt x="4990951" y="1350456"/>
                  <a:pt x="4992795" y="1338426"/>
                </a:cubicBezTo>
                <a:lnTo>
                  <a:pt x="5012719" y="1344760"/>
                </a:lnTo>
                <a:lnTo>
                  <a:pt x="5024140" y="1338022"/>
                </a:lnTo>
                <a:lnTo>
                  <a:pt x="5049646" y="1301086"/>
                </a:lnTo>
                <a:cubicBezTo>
                  <a:pt x="5050792" y="1295350"/>
                  <a:pt x="5053365" y="1290538"/>
                  <a:pt x="5057363" y="1286649"/>
                </a:cubicBezTo>
                <a:cubicBezTo>
                  <a:pt x="5061364" y="1282758"/>
                  <a:pt x="5063937" y="1277946"/>
                  <a:pt x="5065082" y="1272212"/>
                </a:cubicBezTo>
                <a:lnTo>
                  <a:pt x="5082870" y="1249714"/>
                </a:lnTo>
                <a:lnTo>
                  <a:pt x="5093944" y="1232590"/>
                </a:lnTo>
                <a:cubicBezTo>
                  <a:pt x="5096580" y="1222048"/>
                  <a:pt x="5100117" y="1211991"/>
                  <a:pt x="5104555" y="1202414"/>
                </a:cubicBezTo>
                <a:cubicBezTo>
                  <a:pt x="5108994" y="1192838"/>
                  <a:pt x="5114630" y="1184541"/>
                  <a:pt x="5121461" y="1177526"/>
                </a:cubicBezTo>
                <a:cubicBezTo>
                  <a:pt x="5131235" y="1158345"/>
                  <a:pt x="5139371" y="1140131"/>
                  <a:pt x="5145872" y="1122880"/>
                </a:cubicBezTo>
                <a:cubicBezTo>
                  <a:pt x="5152372" y="1105631"/>
                  <a:pt x="5156985" y="1091615"/>
                  <a:pt x="5159710" y="1080829"/>
                </a:cubicBezTo>
                <a:cubicBezTo>
                  <a:pt x="5162452" y="1083683"/>
                  <a:pt x="5165362" y="1085023"/>
                  <a:pt x="5168440" y="1084856"/>
                </a:cubicBezTo>
                <a:lnTo>
                  <a:pt x="5181532" y="1077130"/>
                </a:lnTo>
                <a:cubicBezTo>
                  <a:pt x="5183286" y="1075670"/>
                  <a:pt x="5184139" y="1073724"/>
                  <a:pt x="5184090" y="1071297"/>
                </a:cubicBezTo>
                <a:cubicBezTo>
                  <a:pt x="5184040" y="1068869"/>
                  <a:pt x="5182627" y="1066674"/>
                  <a:pt x="5179850" y="1064710"/>
                </a:cubicBezTo>
                <a:cubicBezTo>
                  <a:pt x="5189198" y="1055678"/>
                  <a:pt x="5199113" y="1043267"/>
                  <a:pt x="5209594" y="1027479"/>
                </a:cubicBezTo>
                <a:cubicBezTo>
                  <a:pt x="5220075" y="1011692"/>
                  <a:pt x="5226380" y="997352"/>
                  <a:pt x="5228510" y="984462"/>
                </a:cubicBezTo>
                <a:cubicBezTo>
                  <a:pt x="5233572" y="981900"/>
                  <a:pt x="5237378" y="978627"/>
                  <a:pt x="5239923" y="974640"/>
                </a:cubicBezTo>
                <a:cubicBezTo>
                  <a:pt x="5242467" y="970652"/>
                  <a:pt x="5242578" y="966203"/>
                  <a:pt x="5240255" y="961295"/>
                </a:cubicBezTo>
                <a:cubicBezTo>
                  <a:pt x="5243393" y="951382"/>
                  <a:pt x="5248524" y="944178"/>
                  <a:pt x="5255651" y="939679"/>
                </a:cubicBezTo>
                <a:cubicBezTo>
                  <a:pt x="5262777" y="935180"/>
                  <a:pt x="5269168" y="930408"/>
                  <a:pt x="5274825" y="925365"/>
                </a:cubicBezTo>
                <a:cubicBezTo>
                  <a:pt x="5279441" y="922818"/>
                  <a:pt x="5281791" y="920020"/>
                  <a:pt x="5281873" y="916970"/>
                </a:cubicBezTo>
                <a:cubicBezTo>
                  <a:pt x="5281957" y="913920"/>
                  <a:pt x="5281285" y="910787"/>
                  <a:pt x="5279857" y="907571"/>
                </a:cubicBezTo>
                <a:lnTo>
                  <a:pt x="5312411" y="862241"/>
                </a:lnTo>
                <a:cubicBezTo>
                  <a:pt x="5314572" y="859420"/>
                  <a:pt x="5317382" y="855909"/>
                  <a:pt x="5320844" y="851704"/>
                </a:cubicBezTo>
                <a:cubicBezTo>
                  <a:pt x="5324305" y="847501"/>
                  <a:pt x="5326527" y="842394"/>
                  <a:pt x="5327512" y="836386"/>
                </a:cubicBezTo>
                <a:cubicBezTo>
                  <a:pt x="5343434" y="820373"/>
                  <a:pt x="5356984" y="801612"/>
                  <a:pt x="5368163" y="780103"/>
                </a:cubicBezTo>
                <a:cubicBezTo>
                  <a:pt x="5379342" y="758592"/>
                  <a:pt x="5394319" y="740753"/>
                  <a:pt x="5413095" y="726587"/>
                </a:cubicBezTo>
                <a:lnTo>
                  <a:pt x="5412418" y="705100"/>
                </a:lnTo>
                <a:lnTo>
                  <a:pt x="5451350" y="657420"/>
                </a:lnTo>
                <a:cubicBezTo>
                  <a:pt x="5452789" y="649613"/>
                  <a:pt x="5458465" y="636351"/>
                  <a:pt x="5468378" y="617633"/>
                </a:cubicBezTo>
                <a:cubicBezTo>
                  <a:pt x="5478293" y="598913"/>
                  <a:pt x="5487829" y="585314"/>
                  <a:pt x="5496989" y="576835"/>
                </a:cubicBezTo>
                <a:cubicBezTo>
                  <a:pt x="5498274" y="565254"/>
                  <a:pt x="5505433" y="555851"/>
                  <a:pt x="5518468" y="548631"/>
                </a:cubicBezTo>
                <a:cubicBezTo>
                  <a:pt x="5515110" y="542142"/>
                  <a:pt x="5515445" y="536824"/>
                  <a:pt x="5519472" y="532683"/>
                </a:cubicBezTo>
                <a:cubicBezTo>
                  <a:pt x="5523499" y="528542"/>
                  <a:pt x="5528199" y="525239"/>
                  <a:pt x="5533570" y="522777"/>
                </a:cubicBezTo>
                <a:lnTo>
                  <a:pt x="5667143" y="338771"/>
                </a:lnTo>
                <a:cubicBezTo>
                  <a:pt x="5674862" y="331790"/>
                  <a:pt x="5680904" y="324430"/>
                  <a:pt x="5685266" y="316694"/>
                </a:cubicBezTo>
                <a:cubicBezTo>
                  <a:pt x="5689629" y="308957"/>
                  <a:pt x="5696341" y="302436"/>
                  <a:pt x="5705405" y="297133"/>
                </a:cubicBezTo>
                <a:cubicBezTo>
                  <a:pt x="5706054" y="292426"/>
                  <a:pt x="5707857" y="287655"/>
                  <a:pt x="5710815" y="282822"/>
                </a:cubicBezTo>
                <a:cubicBezTo>
                  <a:pt x="5713772" y="277988"/>
                  <a:pt x="5717003" y="274141"/>
                  <a:pt x="5720506" y="271279"/>
                </a:cubicBezTo>
                <a:lnTo>
                  <a:pt x="5734937" y="251468"/>
                </a:lnTo>
                <a:cubicBezTo>
                  <a:pt x="5738553" y="248747"/>
                  <a:pt x="5742819" y="247053"/>
                  <a:pt x="5747735" y="246387"/>
                </a:cubicBezTo>
                <a:cubicBezTo>
                  <a:pt x="5752653" y="245722"/>
                  <a:pt x="5756667" y="246294"/>
                  <a:pt x="5759780" y="248105"/>
                </a:cubicBezTo>
                <a:cubicBezTo>
                  <a:pt x="5760474" y="255638"/>
                  <a:pt x="5753385" y="271292"/>
                  <a:pt x="5738515" y="295069"/>
                </a:cubicBezTo>
                <a:cubicBezTo>
                  <a:pt x="5723643" y="318846"/>
                  <a:pt x="5711940" y="334753"/>
                  <a:pt x="5703401" y="342791"/>
                </a:cubicBezTo>
                <a:lnTo>
                  <a:pt x="5706423" y="343126"/>
                </a:lnTo>
                <a:cubicBezTo>
                  <a:pt x="5710403" y="348028"/>
                  <a:pt x="5712349" y="352322"/>
                  <a:pt x="5712259" y="356007"/>
                </a:cubicBezTo>
                <a:cubicBezTo>
                  <a:pt x="5712168" y="359695"/>
                  <a:pt x="5710337" y="363569"/>
                  <a:pt x="5706765" y="367634"/>
                </a:cubicBezTo>
                <a:cubicBezTo>
                  <a:pt x="5700447" y="390129"/>
                  <a:pt x="5691024" y="413043"/>
                  <a:pt x="5678496" y="436378"/>
                </a:cubicBezTo>
                <a:cubicBezTo>
                  <a:pt x="5665968" y="459714"/>
                  <a:pt x="5655034" y="482462"/>
                  <a:pt x="5645696" y="504621"/>
                </a:cubicBezTo>
                <a:cubicBezTo>
                  <a:pt x="5648061" y="509153"/>
                  <a:pt x="5648118" y="512090"/>
                  <a:pt x="5645866" y="513434"/>
                </a:cubicBezTo>
                <a:cubicBezTo>
                  <a:pt x="5643614" y="514778"/>
                  <a:pt x="5639978" y="516540"/>
                  <a:pt x="5634956" y="518724"/>
                </a:cubicBezTo>
                <a:cubicBezTo>
                  <a:pt x="5634355" y="521844"/>
                  <a:pt x="5633797" y="524585"/>
                  <a:pt x="5633279" y="526949"/>
                </a:cubicBezTo>
                <a:cubicBezTo>
                  <a:pt x="5632762" y="529314"/>
                  <a:pt x="5633882" y="530711"/>
                  <a:pt x="5636638" y="531145"/>
                </a:cubicBezTo>
                <a:cubicBezTo>
                  <a:pt x="5633883" y="535874"/>
                  <a:pt x="5630079" y="541443"/>
                  <a:pt x="5625227" y="547850"/>
                </a:cubicBezTo>
                <a:cubicBezTo>
                  <a:pt x="5620375" y="554257"/>
                  <a:pt x="5618921" y="559323"/>
                  <a:pt x="5620865" y="563043"/>
                </a:cubicBezTo>
                <a:lnTo>
                  <a:pt x="5641006" y="546922"/>
                </a:lnTo>
                <a:cubicBezTo>
                  <a:pt x="5644489" y="544251"/>
                  <a:pt x="5646837" y="541453"/>
                  <a:pt x="5648053" y="538529"/>
                </a:cubicBezTo>
                <a:cubicBezTo>
                  <a:pt x="5649270" y="535605"/>
                  <a:pt x="5648598" y="532471"/>
                  <a:pt x="5646037" y="529128"/>
                </a:cubicBezTo>
                <a:cubicBezTo>
                  <a:pt x="5649604" y="526275"/>
                  <a:pt x="5653463" y="522496"/>
                  <a:pt x="5657616" y="517796"/>
                </a:cubicBezTo>
                <a:cubicBezTo>
                  <a:pt x="5661770" y="513095"/>
                  <a:pt x="5664958" y="508478"/>
                  <a:pt x="5667181" y="503945"/>
                </a:cubicBezTo>
                <a:lnTo>
                  <a:pt x="5697384" y="452237"/>
                </a:lnTo>
                <a:lnTo>
                  <a:pt x="5717188" y="439140"/>
                </a:lnTo>
                <a:cubicBezTo>
                  <a:pt x="5720811" y="436354"/>
                  <a:pt x="5723720" y="433109"/>
                  <a:pt x="5725915" y="429402"/>
                </a:cubicBezTo>
                <a:cubicBezTo>
                  <a:pt x="5728111" y="425694"/>
                  <a:pt x="5727997" y="422113"/>
                  <a:pt x="5725576" y="418659"/>
                </a:cubicBezTo>
                <a:lnTo>
                  <a:pt x="5740342" y="395826"/>
                </a:lnTo>
                <a:cubicBezTo>
                  <a:pt x="5739948" y="385588"/>
                  <a:pt x="5743920" y="377361"/>
                  <a:pt x="5752255" y="371147"/>
                </a:cubicBezTo>
                <a:cubicBezTo>
                  <a:pt x="5760590" y="364936"/>
                  <a:pt x="5764561" y="356709"/>
                  <a:pt x="5764167" y="346470"/>
                </a:cubicBezTo>
                <a:lnTo>
                  <a:pt x="5807133" y="317587"/>
                </a:lnTo>
                <a:cubicBezTo>
                  <a:pt x="5813751" y="326860"/>
                  <a:pt x="5816886" y="333071"/>
                  <a:pt x="5816537" y="336218"/>
                </a:cubicBezTo>
                <a:cubicBezTo>
                  <a:pt x="5816188" y="339365"/>
                  <a:pt x="5811937" y="343227"/>
                  <a:pt x="5803782" y="347803"/>
                </a:cubicBezTo>
                <a:cubicBezTo>
                  <a:pt x="5808568" y="356937"/>
                  <a:pt x="5807730" y="363343"/>
                  <a:pt x="5801269" y="367024"/>
                </a:cubicBezTo>
                <a:cubicBezTo>
                  <a:pt x="5794807" y="370706"/>
                  <a:pt x="5793297" y="376272"/>
                  <a:pt x="5796741" y="383727"/>
                </a:cubicBezTo>
                <a:cubicBezTo>
                  <a:pt x="5790518" y="391002"/>
                  <a:pt x="5783163" y="403314"/>
                  <a:pt x="5774675" y="420660"/>
                </a:cubicBezTo>
                <a:cubicBezTo>
                  <a:pt x="5766189" y="438009"/>
                  <a:pt x="5762695" y="449983"/>
                  <a:pt x="5764193" y="456585"/>
                </a:cubicBezTo>
                <a:lnTo>
                  <a:pt x="5733656" y="511315"/>
                </a:lnTo>
                <a:cubicBezTo>
                  <a:pt x="5739099" y="519693"/>
                  <a:pt x="5741480" y="528113"/>
                  <a:pt x="5740795" y="536577"/>
                </a:cubicBezTo>
                <a:cubicBezTo>
                  <a:pt x="5740112" y="545039"/>
                  <a:pt x="5734939" y="552622"/>
                  <a:pt x="5725274" y="559326"/>
                </a:cubicBezTo>
                <a:cubicBezTo>
                  <a:pt x="5720870" y="571454"/>
                  <a:pt x="5714914" y="583793"/>
                  <a:pt x="5707405" y="596341"/>
                </a:cubicBezTo>
                <a:cubicBezTo>
                  <a:pt x="5699897" y="608891"/>
                  <a:pt x="5691087" y="619385"/>
                  <a:pt x="5680975" y="627823"/>
                </a:cubicBezTo>
                <a:lnTo>
                  <a:pt x="5687359" y="652998"/>
                </a:lnTo>
                <a:lnTo>
                  <a:pt x="5664534" y="665762"/>
                </a:lnTo>
                <a:lnTo>
                  <a:pt x="5660849" y="699000"/>
                </a:lnTo>
                <a:cubicBezTo>
                  <a:pt x="5656200" y="704728"/>
                  <a:pt x="5652914" y="710226"/>
                  <a:pt x="5650991" y="715494"/>
                </a:cubicBezTo>
                <a:cubicBezTo>
                  <a:pt x="5649069" y="720761"/>
                  <a:pt x="5645195" y="724663"/>
                  <a:pt x="5639369" y="727204"/>
                </a:cubicBezTo>
                <a:cubicBezTo>
                  <a:pt x="5637600" y="730513"/>
                  <a:pt x="5636859" y="734891"/>
                  <a:pt x="5637148" y="740340"/>
                </a:cubicBezTo>
                <a:cubicBezTo>
                  <a:pt x="5637436" y="745789"/>
                  <a:pt x="5638291" y="749578"/>
                  <a:pt x="5639711" y="751712"/>
                </a:cubicBezTo>
                <a:cubicBezTo>
                  <a:pt x="5641096" y="754733"/>
                  <a:pt x="5642859" y="756075"/>
                  <a:pt x="5644999" y="755739"/>
                </a:cubicBezTo>
                <a:cubicBezTo>
                  <a:pt x="5647140" y="755403"/>
                  <a:pt x="5648397" y="754396"/>
                  <a:pt x="5648776" y="752717"/>
                </a:cubicBezTo>
                <a:cubicBezTo>
                  <a:pt x="5643612" y="742968"/>
                  <a:pt x="5645456" y="735526"/>
                  <a:pt x="5654310" y="730391"/>
                </a:cubicBezTo>
                <a:cubicBezTo>
                  <a:pt x="5663163" y="725254"/>
                  <a:pt x="5670715" y="721504"/>
                  <a:pt x="5676968" y="719139"/>
                </a:cubicBezTo>
                <a:lnTo>
                  <a:pt x="5681993" y="673815"/>
                </a:lnTo>
                <a:lnTo>
                  <a:pt x="5685015" y="674150"/>
                </a:lnTo>
                <a:cubicBezTo>
                  <a:pt x="5687063" y="671192"/>
                  <a:pt x="5688587" y="667792"/>
                  <a:pt x="5689586" y="663951"/>
                </a:cubicBezTo>
                <a:cubicBezTo>
                  <a:pt x="5690586" y="660112"/>
                  <a:pt x="5689843" y="656461"/>
                  <a:pt x="5687359" y="652998"/>
                </a:cubicBezTo>
                <a:cubicBezTo>
                  <a:pt x="5696667" y="646066"/>
                  <a:pt x="5704150" y="638358"/>
                  <a:pt x="5709805" y="629872"/>
                </a:cubicBezTo>
                <a:cubicBezTo>
                  <a:pt x="5715462" y="621387"/>
                  <a:pt x="5722860" y="614432"/>
                  <a:pt x="5732000" y="609010"/>
                </a:cubicBezTo>
                <a:cubicBezTo>
                  <a:pt x="5723136" y="598150"/>
                  <a:pt x="5721134" y="590918"/>
                  <a:pt x="5725994" y="587315"/>
                </a:cubicBezTo>
                <a:cubicBezTo>
                  <a:pt x="5730854" y="583711"/>
                  <a:pt x="5739344" y="578408"/>
                  <a:pt x="5751463" y="571405"/>
                </a:cubicBezTo>
                <a:cubicBezTo>
                  <a:pt x="5759225" y="564044"/>
                  <a:pt x="5766020" y="549887"/>
                  <a:pt x="5771848" y="528932"/>
                </a:cubicBezTo>
                <a:cubicBezTo>
                  <a:pt x="5777676" y="507976"/>
                  <a:pt x="5785309" y="493147"/>
                  <a:pt x="5794750" y="484444"/>
                </a:cubicBezTo>
                <a:cubicBezTo>
                  <a:pt x="5797988" y="483401"/>
                  <a:pt x="5800912" y="483470"/>
                  <a:pt x="5803521" y="484651"/>
                </a:cubicBezTo>
                <a:cubicBezTo>
                  <a:pt x="5806130" y="485833"/>
                  <a:pt x="5808131" y="487328"/>
                  <a:pt x="5809522" y="489140"/>
                </a:cubicBezTo>
                <a:cubicBezTo>
                  <a:pt x="5815463" y="498210"/>
                  <a:pt x="5815759" y="508183"/>
                  <a:pt x="5810411" y="519060"/>
                </a:cubicBezTo>
                <a:cubicBezTo>
                  <a:pt x="5805064" y="529938"/>
                  <a:pt x="5798729" y="537647"/>
                  <a:pt x="5791407" y="542188"/>
                </a:cubicBezTo>
                <a:cubicBezTo>
                  <a:pt x="5782074" y="560843"/>
                  <a:pt x="5773979" y="578681"/>
                  <a:pt x="5767122" y="595698"/>
                </a:cubicBezTo>
                <a:cubicBezTo>
                  <a:pt x="5760264" y="612717"/>
                  <a:pt x="5752253" y="629798"/>
                  <a:pt x="5743088" y="646943"/>
                </a:cubicBezTo>
                <a:cubicBezTo>
                  <a:pt x="5745536" y="650147"/>
                  <a:pt x="5745761" y="652719"/>
                  <a:pt x="5743760" y="654665"/>
                </a:cubicBezTo>
                <a:cubicBezTo>
                  <a:pt x="5741761" y="656610"/>
                  <a:pt x="5738963" y="658848"/>
                  <a:pt x="5735369" y="661382"/>
                </a:cubicBezTo>
                <a:cubicBezTo>
                  <a:pt x="5732132" y="664144"/>
                  <a:pt x="5730803" y="666929"/>
                  <a:pt x="5731385" y="669733"/>
                </a:cubicBezTo>
                <a:cubicBezTo>
                  <a:pt x="5731966" y="672537"/>
                  <a:pt x="5733742" y="674901"/>
                  <a:pt x="5736716" y="676823"/>
                </a:cubicBezTo>
                <a:cubicBezTo>
                  <a:pt x="5731478" y="680959"/>
                  <a:pt x="5726766" y="685533"/>
                  <a:pt x="5722577" y="690550"/>
                </a:cubicBezTo>
                <a:cubicBezTo>
                  <a:pt x="5718389" y="695565"/>
                  <a:pt x="5715942" y="700393"/>
                  <a:pt x="5715236" y="705030"/>
                </a:cubicBezTo>
                <a:lnTo>
                  <a:pt x="5700805" y="724840"/>
                </a:lnTo>
                <a:cubicBezTo>
                  <a:pt x="5704527" y="731498"/>
                  <a:pt x="5705648" y="737484"/>
                  <a:pt x="5704167" y="742800"/>
                </a:cubicBezTo>
                <a:cubicBezTo>
                  <a:pt x="5702685" y="748116"/>
                  <a:pt x="5699440" y="752090"/>
                  <a:pt x="5694433" y="754720"/>
                </a:cubicBezTo>
                <a:cubicBezTo>
                  <a:pt x="5704778" y="755104"/>
                  <a:pt x="5718333" y="755841"/>
                  <a:pt x="5735098" y="756935"/>
                </a:cubicBezTo>
                <a:cubicBezTo>
                  <a:pt x="5751863" y="758030"/>
                  <a:pt x="5764159" y="763216"/>
                  <a:pt x="5771989" y="772495"/>
                </a:cubicBezTo>
                <a:cubicBezTo>
                  <a:pt x="5775816" y="779357"/>
                  <a:pt x="5777398" y="785776"/>
                  <a:pt x="5776735" y="791757"/>
                </a:cubicBezTo>
                <a:cubicBezTo>
                  <a:pt x="5776072" y="797736"/>
                  <a:pt x="5773373" y="801389"/>
                  <a:pt x="5768639" y="802710"/>
                </a:cubicBezTo>
                <a:cubicBezTo>
                  <a:pt x="5768129" y="804439"/>
                  <a:pt x="5766969" y="806858"/>
                  <a:pt x="5765158" y="809972"/>
                </a:cubicBezTo>
                <a:cubicBezTo>
                  <a:pt x="5763346" y="813085"/>
                  <a:pt x="5762941" y="815588"/>
                  <a:pt x="5763942" y="817484"/>
                </a:cubicBezTo>
                <a:lnTo>
                  <a:pt x="5773677" y="812447"/>
                </a:lnTo>
                <a:lnTo>
                  <a:pt x="5816307" y="786585"/>
                </a:lnTo>
                <a:lnTo>
                  <a:pt x="5824695" y="766104"/>
                </a:lnTo>
                <a:cubicBezTo>
                  <a:pt x="5822392" y="761579"/>
                  <a:pt x="5822211" y="758628"/>
                  <a:pt x="5824148" y="757249"/>
                </a:cubicBezTo>
                <a:cubicBezTo>
                  <a:pt x="5826084" y="755871"/>
                  <a:pt x="5828840" y="754010"/>
                  <a:pt x="5832413" y="751666"/>
                </a:cubicBezTo>
                <a:cubicBezTo>
                  <a:pt x="5834126" y="748862"/>
                  <a:pt x="5834643" y="746497"/>
                  <a:pt x="5833964" y="744575"/>
                </a:cubicBezTo>
                <a:cubicBezTo>
                  <a:pt x="5833286" y="742650"/>
                  <a:pt x="5832208" y="740875"/>
                  <a:pt x="5830731" y="739246"/>
                </a:cubicBezTo>
                <a:cubicBezTo>
                  <a:pt x="5840577" y="730905"/>
                  <a:pt x="5849752" y="721727"/>
                  <a:pt x="5858254" y="711710"/>
                </a:cubicBezTo>
                <a:cubicBezTo>
                  <a:pt x="5866756" y="701693"/>
                  <a:pt x="5875930" y="692514"/>
                  <a:pt x="5885777" y="684176"/>
                </a:cubicBezTo>
                <a:cubicBezTo>
                  <a:pt x="5890467" y="670612"/>
                  <a:pt x="5897696" y="658287"/>
                  <a:pt x="5907463" y="647198"/>
                </a:cubicBezTo>
                <a:cubicBezTo>
                  <a:pt x="5917232" y="636110"/>
                  <a:pt x="5928575" y="628065"/>
                  <a:pt x="5941492" y="623060"/>
                </a:cubicBezTo>
                <a:lnTo>
                  <a:pt x="5940145" y="607618"/>
                </a:lnTo>
                <a:cubicBezTo>
                  <a:pt x="5939270" y="602869"/>
                  <a:pt x="5940262" y="598518"/>
                  <a:pt x="5943122" y="594566"/>
                </a:cubicBezTo>
                <a:cubicBezTo>
                  <a:pt x="5945982" y="590613"/>
                  <a:pt x="5949911" y="587353"/>
                  <a:pt x="5954911" y="584786"/>
                </a:cubicBezTo>
                <a:cubicBezTo>
                  <a:pt x="5962351" y="572865"/>
                  <a:pt x="5968617" y="571521"/>
                  <a:pt x="5973711" y="580753"/>
                </a:cubicBezTo>
                <a:cubicBezTo>
                  <a:pt x="5979419" y="587311"/>
                  <a:pt x="5982694" y="593411"/>
                  <a:pt x="5983535" y="599047"/>
                </a:cubicBezTo>
                <a:cubicBezTo>
                  <a:pt x="5984376" y="604684"/>
                  <a:pt x="5980767" y="610784"/>
                  <a:pt x="5972713" y="617347"/>
                </a:cubicBezTo>
                <a:cubicBezTo>
                  <a:pt x="5966251" y="622173"/>
                  <a:pt x="5958028" y="630819"/>
                  <a:pt x="5948042" y="643286"/>
                </a:cubicBezTo>
                <a:cubicBezTo>
                  <a:pt x="5938058" y="655753"/>
                  <a:pt x="5934872" y="667251"/>
                  <a:pt x="5938483" y="677784"/>
                </a:cubicBezTo>
                <a:cubicBezTo>
                  <a:pt x="5935771" y="686722"/>
                  <a:pt x="5930039" y="700488"/>
                  <a:pt x="5921287" y="719081"/>
                </a:cubicBezTo>
                <a:cubicBezTo>
                  <a:pt x="5912535" y="737674"/>
                  <a:pt x="5902943" y="751777"/>
                  <a:pt x="5892510" y="761388"/>
                </a:cubicBezTo>
                <a:cubicBezTo>
                  <a:pt x="5896225" y="766387"/>
                  <a:pt x="5897190" y="770318"/>
                  <a:pt x="5895407" y="773180"/>
                </a:cubicBezTo>
                <a:cubicBezTo>
                  <a:pt x="5893625" y="776041"/>
                  <a:pt x="5890981" y="778042"/>
                  <a:pt x="5887477" y="779183"/>
                </a:cubicBezTo>
                <a:cubicBezTo>
                  <a:pt x="5882024" y="784122"/>
                  <a:pt x="5881774" y="792123"/>
                  <a:pt x="5886728" y="803186"/>
                </a:cubicBezTo>
                <a:cubicBezTo>
                  <a:pt x="5891683" y="814250"/>
                  <a:pt x="5895292" y="821916"/>
                  <a:pt x="5897561" y="826181"/>
                </a:cubicBezTo>
                <a:cubicBezTo>
                  <a:pt x="5889750" y="835129"/>
                  <a:pt x="5876759" y="854589"/>
                  <a:pt x="5858589" y="884563"/>
                </a:cubicBezTo>
                <a:cubicBezTo>
                  <a:pt x="5840418" y="914538"/>
                  <a:pt x="5832715" y="934584"/>
                  <a:pt x="5835481" y="944704"/>
                </a:cubicBezTo>
                <a:lnTo>
                  <a:pt x="5808963" y="963175"/>
                </a:lnTo>
                <a:cubicBezTo>
                  <a:pt x="5803377" y="971605"/>
                  <a:pt x="5798020" y="979678"/>
                  <a:pt x="5792896" y="987393"/>
                </a:cubicBezTo>
                <a:cubicBezTo>
                  <a:pt x="5787772" y="995108"/>
                  <a:pt x="5783170" y="1003265"/>
                  <a:pt x="5779096" y="1011861"/>
                </a:cubicBezTo>
                <a:lnTo>
                  <a:pt x="5781112" y="1021261"/>
                </a:lnTo>
                <a:cubicBezTo>
                  <a:pt x="5790980" y="1020189"/>
                  <a:pt x="5799106" y="1012423"/>
                  <a:pt x="5805488" y="997964"/>
                </a:cubicBezTo>
                <a:cubicBezTo>
                  <a:pt x="5811869" y="983507"/>
                  <a:pt x="5820751" y="975825"/>
                  <a:pt x="5832130" y="974920"/>
                </a:cubicBezTo>
                <a:cubicBezTo>
                  <a:pt x="5837725" y="975031"/>
                  <a:pt x="5845000" y="973797"/>
                  <a:pt x="5853951" y="971221"/>
                </a:cubicBezTo>
                <a:lnTo>
                  <a:pt x="5833806" y="959812"/>
                </a:lnTo>
                <a:lnTo>
                  <a:pt x="5843540" y="954773"/>
                </a:lnTo>
                <a:cubicBezTo>
                  <a:pt x="5848317" y="952501"/>
                  <a:pt x="5852276" y="952428"/>
                  <a:pt x="5855415" y="954561"/>
                </a:cubicBezTo>
                <a:cubicBezTo>
                  <a:pt x="5858556" y="956695"/>
                  <a:pt x="5861425" y="959561"/>
                  <a:pt x="5864020" y="963162"/>
                </a:cubicBezTo>
                <a:cubicBezTo>
                  <a:pt x="5867657" y="959104"/>
                  <a:pt x="5870873" y="955382"/>
                  <a:pt x="5873669" y="951997"/>
                </a:cubicBezTo>
                <a:cubicBezTo>
                  <a:pt x="5876467" y="948611"/>
                  <a:pt x="5878173" y="944722"/>
                  <a:pt x="5878787" y="940330"/>
                </a:cubicBezTo>
                <a:cubicBezTo>
                  <a:pt x="5881983" y="937370"/>
                  <a:pt x="5884401" y="932795"/>
                  <a:pt x="5886043" y="926606"/>
                </a:cubicBezTo>
                <a:cubicBezTo>
                  <a:pt x="5887686" y="920416"/>
                  <a:pt x="5889517" y="914247"/>
                  <a:pt x="5891537" y="908098"/>
                </a:cubicBezTo>
                <a:cubicBezTo>
                  <a:pt x="5882024" y="906533"/>
                  <a:pt x="5874525" y="900605"/>
                  <a:pt x="5869039" y="890309"/>
                </a:cubicBezTo>
                <a:cubicBezTo>
                  <a:pt x="5879277" y="885327"/>
                  <a:pt x="5885319" y="876821"/>
                  <a:pt x="5887163" y="864791"/>
                </a:cubicBezTo>
                <a:lnTo>
                  <a:pt x="5916707" y="874183"/>
                </a:lnTo>
                <a:cubicBezTo>
                  <a:pt x="5911988" y="878249"/>
                  <a:pt x="5908589" y="882460"/>
                  <a:pt x="5906513" y="886818"/>
                </a:cubicBezTo>
                <a:cubicBezTo>
                  <a:pt x="5904437" y="891176"/>
                  <a:pt x="5901793" y="895471"/>
                  <a:pt x="5898585" y="899702"/>
                </a:cubicBezTo>
                <a:lnTo>
                  <a:pt x="5909666" y="910107"/>
                </a:lnTo>
                <a:cubicBezTo>
                  <a:pt x="5915709" y="910777"/>
                  <a:pt x="5918395" y="914133"/>
                  <a:pt x="5917725" y="920177"/>
                </a:cubicBezTo>
                <a:cubicBezTo>
                  <a:pt x="5916796" y="926255"/>
                  <a:pt x="5914379" y="931977"/>
                  <a:pt x="5910469" y="937343"/>
                </a:cubicBezTo>
                <a:cubicBezTo>
                  <a:pt x="5906561" y="942708"/>
                  <a:pt x="5902715" y="947507"/>
                  <a:pt x="5898932" y="951739"/>
                </a:cubicBezTo>
                <a:cubicBezTo>
                  <a:pt x="5903514" y="953523"/>
                  <a:pt x="5908368" y="954570"/>
                  <a:pt x="5913495" y="954883"/>
                </a:cubicBezTo>
                <a:cubicBezTo>
                  <a:pt x="5918623" y="955197"/>
                  <a:pt x="5922721" y="956161"/>
                  <a:pt x="5925792" y="957775"/>
                </a:cubicBezTo>
                <a:cubicBezTo>
                  <a:pt x="5927436" y="963056"/>
                  <a:pt x="5924570" y="969366"/>
                  <a:pt x="5917192" y="976705"/>
                </a:cubicBezTo>
                <a:cubicBezTo>
                  <a:pt x="5909816" y="984043"/>
                  <a:pt x="5903174" y="989934"/>
                  <a:pt x="5897264" y="994375"/>
                </a:cubicBezTo>
                <a:cubicBezTo>
                  <a:pt x="5896440" y="1000657"/>
                  <a:pt x="5894567" y="1006058"/>
                  <a:pt x="5891645" y="1010575"/>
                </a:cubicBezTo>
                <a:cubicBezTo>
                  <a:pt x="5888721" y="1015095"/>
                  <a:pt x="5885674" y="1017305"/>
                  <a:pt x="5882498" y="1017207"/>
                </a:cubicBezTo>
                <a:lnTo>
                  <a:pt x="5865045" y="1036685"/>
                </a:lnTo>
                <a:lnTo>
                  <a:pt x="5862029" y="1063879"/>
                </a:lnTo>
                <a:lnTo>
                  <a:pt x="5872100" y="1055818"/>
                </a:lnTo>
                <a:lnTo>
                  <a:pt x="5874518" y="1052079"/>
                </a:lnTo>
                <a:lnTo>
                  <a:pt x="5880692" y="1040529"/>
                </a:lnTo>
                <a:cubicBezTo>
                  <a:pt x="5884692" y="1036640"/>
                  <a:pt x="5887265" y="1031828"/>
                  <a:pt x="5888411" y="1026093"/>
                </a:cubicBezTo>
                <a:lnTo>
                  <a:pt x="5906198" y="1003595"/>
                </a:lnTo>
                <a:lnTo>
                  <a:pt x="5917273" y="986471"/>
                </a:lnTo>
                <a:cubicBezTo>
                  <a:pt x="5919908" y="975930"/>
                  <a:pt x="5923445" y="965871"/>
                  <a:pt x="5927883" y="956296"/>
                </a:cubicBezTo>
                <a:cubicBezTo>
                  <a:pt x="5932322" y="946720"/>
                  <a:pt x="5937958" y="938422"/>
                  <a:pt x="5944789" y="931407"/>
                </a:cubicBezTo>
                <a:cubicBezTo>
                  <a:pt x="5954562" y="912226"/>
                  <a:pt x="5962699" y="894012"/>
                  <a:pt x="5969200" y="876761"/>
                </a:cubicBezTo>
                <a:cubicBezTo>
                  <a:pt x="5975700" y="859514"/>
                  <a:pt x="5980313" y="845497"/>
                  <a:pt x="5983038" y="834709"/>
                </a:cubicBezTo>
                <a:cubicBezTo>
                  <a:pt x="5985780" y="837564"/>
                  <a:pt x="5988690" y="838906"/>
                  <a:pt x="5991767" y="838737"/>
                </a:cubicBezTo>
                <a:lnTo>
                  <a:pt x="6004859" y="831012"/>
                </a:lnTo>
                <a:cubicBezTo>
                  <a:pt x="6006614" y="829551"/>
                  <a:pt x="6007467" y="827606"/>
                  <a:pt x="6007418" y="825179"/>
                </a:cubicBezTo>
                <a:cubicBezTo>
                  <a:pt x="6007368" y="822751"/>
                  <a:pt x="6005955" y="820557"/>
                  <a:pt x="6003178" y="818592"/>
                </a:cubicBezTo>
                <a:cubicBezTo>
                  <a:pt x="6012526" y="809560"/>
                  <a:pt x="6022441" y="797150"/>
                  <a:pt x="6032922" y="781360"/>
                </a:cubicBezTo>
                <a:cubicBezTo>
                  <a:pt x="6043402" y="765572"/>
                  <a:pt x="6049708" y="751234"/>
                  <a:pt x="6051837" y="738343"/>
                </a:cubicBezTo>
                <a:cubicBezTo>
                  <a:pt x="6056900" y="735782"/>
                  <a:pt x="6060705" y="732509"/>
                  <a:pt x="6063250" y="728520"/>
                </a:cubicBezTo>
                <a:cubicBezTo>
                  <a:pt x="6065795" y="724533"/>
                  <a:pt x="6065906" y="720085"/>
                  <a:pt x="6063583" y="715175"/>
                </a:cubicBezTo>
                <a:cubicBezTo>
                  <a:pt x="6066721" y="705264"/>
                  <a:pt x="6071853" y="698059"/>
                  <a:pt x="6078979" y="693560"/>
                </a:cubicBezTo>
                <a:cubicBezTo>
                  <a:pt x="6086105" y="689062"/>
                  <a:pt x="6092496" y="684290"/>
                  <a:pt x="6098153" y="679245"/>
                </a:cubicBezTo>
                <a:cubicBezTo>
                  <a:pt x="6102769" y="676699"/>
                  <a:pt x="6105118" y="673900"/>
                  <a:pt x="6105201" y="670851"/>
                </a:cubicBezTo>
                <a:cubicBezTo>
                  <a:pt x="6105284" y="667802"/>
                  <a:pt x="6104613" y="664669"/>
                  <a:pt x="6103184" y="661452"/>
                </a:cubicBezTo>
                <a:lnTo>
                  <a:pt x="6135739" y="616122"/>
                </a:lnTo>
                <a:cubicBezTo>
                  <a:pt x="6137900" y="613302"/>
                  <a:pt x="6140710" y="609791"/>
                  <a:pt x="6144171" y="605586"/>
                </a:cubicBezTo>
                <a:cubicBezTo>
                  <a:pt x="6147633" y="601382"/>
                  <a:pt x="6149855" y="596276"/>
                  <a:pt x="6150840" y="590268"/>
                </a:cubicBezTo>
                <a:cubicBezTo>
                  <a:pt x="6166762" y="574255"/>
                  <a:pt x="6180313" y="555492"/>
                  <a:pt x="6191491" y="533984"/>
                </a:cubicBezTo>
                <a:cubicBezTo>
                  <a:pt x="6202669" y="512474"/>
                  <a:pt x="6217646" y="494636"/>
                  <a:pt x="6236423" y="480468"/>
                </a:cubicBezTo>
                <a:lnTo>
                  <a:pt x="6235746" y="458982"/>
                </a:lnTo>
                <a:lnTo>
                  <a:pt x="6274678" y="411301"/>
                </a:lnTo>
                <a:cubicBezTo>
                  <a:pt x="6276117" y="403495"/>
                  <a:pt x="6281793" y="390233"/>
                  <a:pt x="6291706" y="371514"/>
                </a:cubicBezTo>
                <a:cubicBezTo>
                  <a:pt x="6301620" y="352795"/>
                  <a:pt x="6311157" y="339196"/>
                  <a:pt x="6320317" y="330716"/>
                </a:cubicBezTo>
                <a:cubicBezTo>
                  <a:pt x="6321601" y="319134"/>
                  <a:pt x="6328761" y="309732"/>
                  <a:pt x="6341796" y="302512"/>
                </a:cubicBezTo>
                <a:cubicBezTo>
                  <a:pt x="6338438" y="296022"/>
                  <a:pt x="6338773" y="290706"/>
                  <a:pt x="6342800" y="286564"/>
                </a:cubicBezTo>
                <a:cubicBezTo>
                  <a:pt x="6346828" y="282424"/>
                  <a:pt x="6351527" y="279121"/>
                  <a:pt x="6356898" y="276658"/>
                </a:cubicBezTo>
                <a:lnTo>
                  <a:pt x="6490471" y="92652"/>
                </a:lnTo>
                <a:cubicBezTo>
                  <a:pt x="6498190" y="85671"/>
                  <a:pt x="6504232" y="78311"/>
                  <a:pt x="6508594" y="70575"/>
                </a:cubicBezTo>
                <a:cubicBezTo>
                  <a:pt x="6512957" y="62838"/>
                  <a:pt x="6519670" y="56317"/>
                  <a:pt x="6528733" y="51014"/>
                </a:cubicBezTo>
                <a:cubicBezTo>
                  <a:pt x="6529382" y="46307"/>
                  <a:pt x="6531186" y="41536"/>
                  <a:pt x="6534143" y="36704"/>
                </a:cubicBezTo>
                <a:cubicBezTo>
                  <a:pt x="6537100" y="31869"/>
                  <a:pt x="6540331" y="28022"/>
                  <a:pt x="6543834" y="25160"/>
                </a:cubicBezTo>
                <a:lnTo>
                  <a:pt x="6558265" y="5350"/>
                </a:lnTo>
                <a:cubicBezTo>
                  <a:pt x="6561881" y="2628"/>
                  <a:pt x="6566147" y="935"/>
                  <a:pt x="6571063" y="269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05465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E99D5E12-B946-45D4-96FD-AA5DD31CF98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081666" y="757351"/>
            <a:ext cx="6259800" cy="5343297"/>
          </a:xfrm>
          <a:custGeom>
            <a:avLst/>
            <a:gdLst>
              <a:gd name="connsiteX0" fmla="*/ 278227 w 6806982"/>
              <a:gd name="connsiteY0" fmla="*/ 4981639 h 5343297"/>
              <a:gd name="connsiteX1" fmla="*/ 279487 w 6806982"/>
              <a:gd name="connsiteY1" fmla="*/ 4987513 h 5343297"/>
              <a:gd name="connsiteX2" fmla="*/ 283265 w 6806982"/>
              <a:gd name="connsiteY2" fmla="*/ 4991373 h 5343297"/>
              <a:gd name="connsiteX3" fmla="*/ 289978 w 6806982"/>
              <a:gd name="connsiteY3" fmla="*/ 4986000 h 5343297"/>
              <a:gd name="connsiteX4" fmla="*/ 794557 w 6806982"/>
              <a:gd name="connsiteY4" fmla="*/ 4959360 h 5343297"/>
              <a:gd name="connsiteX5" fmla="*/ 804298 w 6806982"/>
              <a:gd name="connsiteY5" fmla="*/ 4981851 h 5343297"/>
              <a:gd name="connsiteX6" fmla="*/ 798596 w 6806982"/>
              <a:gd name="connsiteY6" fmla="*/ 5005689 h 5343297"/>
              <a:gd name="connsiteX7" fmla="*/ 785715 w 6806982"/>
              <a:gd name="connsiteY7" fmla="*/ 5014966 h 5343297"/>
              <a:gd name="connsiteX8" fmla="*/ 766036 w 6806982"/>
              <a:gd name="connsiteY8" fmla="*/ 5023489 h 5343297"/>
              <a:gd name="connsiteX9" fmla="*/ 780297 w 6806982"/>
              <a:gd name="connsiteY9" fmla="*/ 4991424 h 5343297"/>
              <a:gd name="connsiteX10" fmla="*/ 794557 w 6806982"/>
              <a:gd name="connsiteY10" fmla="*/ 4959360 h 5343297"/>
              <a:gd name="connsiteX11" fmla="*/ 292993 w 6806982"/>
              <a:gd name="connsiteY11" fmla="*/ 4958807 h 5343297"/>
              <a:gd name="connsiteX12" fmla="*/ 293120 w 6806982"/>
              <a:gd name="connsiteY12" fmla="*/ 4964556 h 5343297"/>
              <a:gd name="connsiteX13" fmla="*/ 298031 w 6806982"/>
              <a:gd name="connsiteY13" fmla="*/ 4968541 h 5343297"/>
              <a:gd name="connsiteX14" fmla="*/ 301053 w 6806982"/>
              <a:gd name="connsiteY14" fmla="*/ 4968876 h 5343297"/>
              <a:gd name="connsiteX15" fmla="*/ 292993 w 6806982"/>
              <a:gd name="connsiteY15" fmla="*/ 4958807 h 5343297"/>
              <a:gd name="connsiteX16" fmla="*/ 563578 w 6806982"/>
              <a:gd name="connsiteY16" fmla="*/ 4945985 h 5343297"/>
              <a:gd name="connsiteX17" fmla="*/ 563329 w 6806982"/>
              <a:gd name="connsiteY17" fmla="*/ 4951693 h 5343297"/>
              <a:gd name="connsiteX18" fmla="*/ 565595 w 6806982"/>
              <a:gd name="connsiteY18" fmla="*/ 4955385 h 5343297"/>
              <a:gd name="connsiteX19" fmla="*/ 574994 w 6806982"/>
              <a:gd name="connsiteY19" fmla="*/ 4953368 h 5343297"/>
              <a:gd name="connsiteX20" fmla="*/ 636746 w 6806982"/>
              <a:gd name="connsiteY20" fmla="*/ 4865396 h 5343297"/>
              <a:gd name="connsiteX21" fmla="*/ 636874 w 6806982"/>
              <a:gd name="connsiteY21" fmla="*/ 4871145 h 5343297"/>
              <a:gd name="connsiteX22" fmla="*/ 641785 w 6806982"/>
              <a:gd name="connsiteY22" fmla="*/ 4875130 h 5343297"/>
              <a:gd name="connsiteX23" fmla="*/ 647828 w 6806982"/>
              <a:gd name="connsiteY23" fmla="*/ 4875800 h 5343297"/>
              <a:gd name="connsiteX24" fmla="*/ 644806 w 6806982"/>
              <a:gd name="connsiteY24" fmla="*/ 4868583 h 5343297"/>
              <a:gd name="connsiteX25" fmla="*/ 636746 w 6806982"/>
              <a:gd name="connsiteY25" fmla="*/ 4865396 h 5343297"/>
              <a:gd name="connsiteX26" fmla="*/ 844203 w 6806982"/>
              <a:gd name="connsiteY26" fmla="*/ 4787460 h 5343297"/>
              <a:gd name="connsiteX27" fmla="*/ 845296 w 6806982"/>
              <a:gd name="connsiteY27" fmla="*/ 4794846 h 5343297"/>
              <a:gd name="connsiteX28" fmla="*/ 848906 w 6806982"/>
              <a:gd name="connsiteY28" fmla="*/ 4800216 h 5343297"/>
              <a:gd name="connsiteX29" fmla="*/ 854571 w 6806982"/>
              <a:gd name="connsiteY29" fmla="*/ 4797403 h 5343297"/>
              <a:gd name="connsiteX30" fmla="*/ 855954 w 6806982"/>
              <a:gd name="connsiteY30" fmla="*/ 4791822 h 5343297"/>
              <a:gd name="connsiteX31" fmla="*/ 753878 w 6806982"/>
              <a:gd name="connsiteY31" fmla="*/ 4719331 h 5343297"/>
              <a:gd name="connsiteX32" fmla="*/ 732394 w 6806982"/>
              <a:gd name="connsiteY32" fmla="*/ 4726889 h 5343297"/>
              <a:gd name="connsiteX33" fmla="*/ 722999 w 6806982"/>
              <a:gd name="connsiteY33" fmla="*/ 4749552 h 5343297"/>
              <a:gd name="connsiteX34" fmla="*/ 722664 w 6806982"/>
              <a:gd name="connsiteY34" fmla="*/ 4752573 h 5343297"/>
              <a:gd name="connsiteX35" fmla="*/ 715069 w 6806982"/>
              <a:gd name="connsiteY35" fmla="*/ 4752115 h 5343297"/>
              <a:gd name="connsiteX36" fmla="*/ 707221 w 6806982"/>
              <a:gd name="connsiteY36" fmla="*/ 4753921 h 5343297"/>
              <a:gd name="connsiteX37" fmla="*/ 719224 w 6806982"/>
              <a:gd name="connsiteY37" fmla="*/ 4759457 h 5343297"/>
              <a:gd name="connsiteX38" fmla="*/ 733746 w 6806982"/>
              <a:gd name="connsiteY38" fmla="*/ 4762979 h 5343297"/>
              <a:gd name="connsiteX39" fmla="*/ 753551 w 6806982"/>
              <a:gd name="connsiteY39" fmla="*/ 4749881 h 5343297"/>
              <a:gd name="connsiteX40" fmla="*/ 744860 w 6806982"/>
              <a:gd name="connsiteY40" fmla="*/ 4742035 h 5343297"/>
              <a:gd name="connsiteX41" fmla="*/ 743473 w 6806982"/>
              <a:gd name="connsiteY41" fmla="*/ 4730412 h 5343297"/>
              <a:gd name="connsiteX42" fmla="*/ 533981 w 6806982"/>
              <a:gd name="connsiteY42" fmla="*/ 4716360 h 5343297"/>
              <a:gd name="connsiteX43" fmla="*/ 532306 w 6806982"/>
              <a:gd name="connsiteY43" fmla="*/ 4731468 h 5343297"/>
              <a:gd name="connsiteX44" fmla="*/ 535205 w 6806982"/>
              <a:gd name="connsiteY44" fmla="*/ 4739819 h 5343297"/>
              <a:gd name="connsiteX45" fmla="*/ 543388 w 6806982"/>
              <a:gd name="connsiteY45" fmla="*/ 4741873 h 5343297"/>
              <a:gd name="connsiteX46" fmla="*/ 924754 w 6806982"/>
              <a:gd name="connsiteY46" fmla="*/ 4695455 h 5343297"/>
              <a:gd name="connsiteX47" fmla="*/ 906040 w 6806982"/>
              <a:gd name="connsiteY47" fmla="*/ 4709055 h 5343297"/>
              <a:gd name="connsiteX48" fmla="*/ 901935 w 6806982"/>
              <a:gd name="connsiteY48" fmla="*/ 4735746 h 5343297"/>
              <a:gd name="connsiteX49" fmla="*/ 886953 w 6806982"/>
              <a:gd name="connsiteY49" fmla="*/ 4736379 h 5343297"/>
              <a:gd name="connsiteX50" fmla="*/ 873736 w 6806982"/>
              <a:gd name="connsiteY50" fmla="*/ 4741796 h 5343297"/>
              <a:gd name="connsiteX51" fmla="*/ 876763 w 6806982"/>
              <a:gd name="connsiteY51" fmla="*/ 4769659 h 5343297"/>
              <a:gd name="connsiteX52" fmla="*/ 888844 w 6806982"/>
              <a:gd name="connsiteY52" fmla="*/ 4746912 h 5343297"/>
              <a:gd name="connsiteX53" fmla="*/ 910999 w 6806982"/>
              <a:gd name="connsiteY53" fmla="*/ 4736751 h 5343297"/>
              <a:gd name="connsiteX54" fmla="*/ 917876 w 6806982"/>
              <a:gd name="connsiteY54" fmla="*/ 4716102 h 5343297"/>
              <a:gd name="connsiteX55" fmla="*/ 924754 w 6806982"/>
              <a:gd name="connsiteY55" fmla="*/ 4695455 h 5343297"/>
              <a:gd name="connsiteX56" fmla="*/ 567882 w 6806982"/>
              <a:gd name="connsiteY56" fmla="*/ 4686473 h 5343297"/>
              <a:gd name="connsiteX57" fmla="*/ 564693 w 6806982"/>
              <a:gd name="connsiteY57" fmla="*/ 4687649 h 5343297"/>
              <a:gd name="connsiteX58" fmla="*/ 561505 w 6806982"/>
              <a:gd name="connsiteY58" fmla="*/ 4688826 h 5343297"/>
              <a:gd name="connsiteX59" fmla="*/ 562598 w 6806982"/>
              <a:gd name="connsiteY59" fmla="*/ 4696211 h 5343297"/>
              <a:gd name="connsiteX60" fmla="*/ 566208 w 6806982"/>
              <a:gd name="connsiteY60" fmla="*/ 4701582 h 5343297"/>
              <a:gd name="connsiteX61" fmla="*/ 571873 w 6806982"/>
              <a:gd name="connsiteY61" fmla="*/ 4698769 h 5343297"/>
              <a:gd name="connsiteX62" fmla="*/ 573256 w 6806982"/>
              <a:gd name="connsiteY62" fmla="*/ 4693187 h 5343297"/>
              <a:gd name="connsiteX63" fmla="*/ 567882 w 6806982"/>
              <a:gd name="connsiteY63" fmla="*/ 4686473 h 5343297"/>
              <a:gd name="connsiteX64" fmla="*/ 803543 w 6806982"/>
              <a:gd name="connsiteY64" fmla="*/ 4630018 h 5343297"/>
              <a:gd name="connsiteX65" fmla="*/ 797543 w 6806982"/>
              <a:gd name="connsiteY65" fmla="*/ 4635852 h 5343297"/>
              <a:gd name="connsiteX66" fmla="*/ 795825 w 6806982"/>
              <a:gd name="connsiteY66" fmla="*/ 4644455 h 5343297"/>
              <a:gd name="connsiteX67" fmla="*/ 787563 w 6806982"/>
              <a:gd name="connsiteY67" fmla="*/ 4663804 h 5343297"/>
              <a:gd name="connsiteX68" fmla="*/ 770989 w 6806982"/>
              <a:gd name="connsiteY68" fmla="*/ 4675347 h 5343297"/>
              <a:gd name="connsiteX69" fmla="*/ 764113 w 6806982"/>
              <a:gd name="connsiteY69" fmla="*/ 4695995 h 5343297"/>
              <a:gd name="connsiteX70" fmla="*/ 757235 w 6806982"/>
              <a:gd name="connsiteY70" fmla="*/ 4716644 h 5343297"/>
              <a:gd name="connsiteX71" fmla="*/ 784378 w 6806982"/>
              <a:gd name="connsiteY71" fmla="*/ 4685626 h 5343297"/>
              <a:gd name="connsiteX72" fmla="*/ 807241 w 6806982"/>
              <a:gd name="connsiteY72" fmla="*/ 4651838 h 5343297"/>
              <a:gd name="connsiteX73" fmla="*/ 806651 w 6806982"/>
              <a:gd name="connsiteY73" fmla="*/ 4639921 h 5343297"/>
              <a:gd name="connsiteX74" fmla="*/ 803543 w 6806982"/>
              <a:gd name="connsiteY74" fmla="*/ 4630018 h 5343297"/>
              <a:gd name="connsiteX75" fmla="*/ 616201 w 6806982"/>
              <a:gd name="connsiteY75" fmla="*/ 4581718 h 5343297"/>
              <a:gd name="connsiteX76" fmla="*/ 600094 w 6806982"/>
              <a:gd name="connsiteY76" fmla="*/ 4616637 h 5343297"/>
              <a:gd name="connsiteX77" fmla="*/ 594010 w 6806982"/>
              <a:gd name="connsiteY77" fmla="*/ 4616344 h 5343297"/>
              <a:gd name="connsiteX78" fmla="*/ 587674 w 6806982"/>
              <a:gd name="connsiteY78" fmla="*/ 4618318 h 5343297"/>
              <a:gd name="connsiteX79" fmla="*/ 596363 w 6806982"/>
              <a:gd name="connsiteY79" fmla="*/ 4629604 h 5343297"/>
              <a:gd name="connsiteX80" fmla="*/ 609835 w 6806982"/>
              <a:gd name="connsiteY80" fmla="*/ 4639127 h 5343297"/>
              <a:gd name="connsiteX81" fmla="*/ 634338 w 6806982"/>
              <a:gd name="connsiteY81" fmla="*/ 4611257 h 5343297"/>
              <a:gd name="connsiteX82" fmla="*/ 670228 w 6806982"/>
              <a:gd name="connsiteY82" fmla="*/ 4480654 h 5343297"/>
              <a:gd name="connsiteX83" fmla="*/ 628617 w 6806982"/>
              <a:gd name="connsiteY83" fmla="*/ 4552507 h 5343297"/>
              <a:gd name="connsiteX84" fmla="*/ 635629 w 6806982"/>
              <a:gd name="connsiteY84" fmla="*/ 4568579 h 5343297"/>
              <a:gd name="connsiteX85" fmla="*/ 650443 w 6806982"/>
              <a:gd name="connsiteY85" fmla="*/ 4576338 h 5343297"/>
              <a:gd name="connsiteX86" fmla="*/ 667891 w 6806982"/>
              <a:gd name="connsiteY86" fmla="*/ 4536216 h 5343297"/>
              <a:gd name="connsiteX87" fmla="*/ 689370 w 6806982"/>
              <a:gd name="connsiteY87" fmla="*/ 4501128 h 5343297"/>
              <a:gd name="connsiteX88" fmla="*/ 1101272 w 6806982"/>
              <a:gd name="connsiteY88" fmla="*/ 4399980 h 5343297"/>
              <a:gd name="connsiteX89" fmla="*/ 1072744 w 6806982"/>
              <a:gd name="connsiteY89" fmla="*/ 4436580 h 5343297"/>
              <a:gd name="connsiteX90" fmla="*/ 1078125 w 6806982"/>
              <a:gd name="connsiteY90" fmla="*/ 4470823 h 5343297"/>
              <a:gd name="connsiteX91" fmla="*/ 1072375 w 6806982"/>
              <a:gd name="connsiteY91" fmla="*/ 4470950 h 5343297"/>
              <a:gd name="connsiteX92" fmla="*/ 1068390 w 6806982"/>
              <a:gd name="connsiteY92" fmla="*/ 4475860 h 5343297"/>
              <a:gd name="connsiteX93" fmla="*/ 1070783 w 6806982"/>
              <a:gd name="connsiteY93" fmla="*/ 4485302 h 5343297"/>
              <a:gd name="connsiteX94" fmla="*/ 1075445 w 6806982"/>
              <a:gd name="connsiteY94" fmla="*/ 4494996 h 5343297"/>
              <a:gd name="connsiteX95" fmla="*/ 1095590 w 6806982"/>
              <a:gd name="connsiteY95" fmla="*/ 4506405 h 5343297"/>
              <a:gd name="connsiteX96" fmla="*/ 1099617 w 6806982"/>
              <a:gd name="connsiteY96" fmla="*/ 4497676 h 5343297"/>
              <a:gd name="connsiteX97" fmla="*/ 1085849 w 6806982"/>
              <a:gd name="connsiteY97" fmla="*/ 4483914 h 5343297"/>
              <a:gd name="connsiteX98" fmla="*/ 1089917 w 6806982"/>
              <a:gd name="connsiteY98" fmla="*/ 4471365 h 5343297"/>
              <a:gd name="connsiteX99" fmla="*/ 1100280 w 6806982"/>
              <a:gd name="connsiteY99" fmla="*/ 4464103 h 5343297"/>
              <a:gd name="connsiteX100" fmla="*/ 1104176 w 6806982"/>
              <a:gd name="connsiteY100" fmla="*/ 4432418 h 5343297"/>
              <a:gd name="connsiteX101" fmla="*/ 1101272 w 6806982"/>
              <a:gd name="connsiteY101" fmla="*/ 4399980 h 5343297"/>
              <a:gd name="connsiteX102" fmla="*/ 739363 w 6806982"/>
              <a:gd name="connsiteY102" fmla="*/ 4381265 h 5343297"/>
              <a:gd name="connsiteX103" fmla="*/ 722245 w 6806982"/>
              <a:gd name="connsiteY103" fmla="*/ 4397719 h 5343297"/>
              <a:gd name="connsiteX104" fmla="*/ 721240 w 6806982"/>
              <a:gd name="connsiteY104" fmla="*/ 4406784 h 5343297"/>
              <a:gd name="connsiteX105" fmla="*/ 727283 w 6806982"/>
              <a:gd name="connsiteY105" fmla="*/ 4407454 h 5343297"/>
              <a:gd name="connsiteX106" fmla="*/ 739538 w 6806982"/>
              <a:gd name="connsiteY106" fmla="*/ 4407283 h 5343297"/>
              <a:gd name="connsiteX107" fmla="*/ 743732 w 6806982"/>
              <a:gd name="connsiteY107" fmla="*/ 4397043 h 5343297"/>
              <a:gd name="connsiteX108" fmla="*/ 777960 w 6806982"/>
              <a:gd name="connsiteY108" fmla="*/ 4336606 h 5343297"/>
              <a:gd name="connsiteX109" fmla="*/ 770577 w 6806982"/>
              <a:gd name="connsiteY109" fmla="*/ 4348022 h 5343297"/>
              <a:gd name="connsiteX110" fmla="*/ 777625 w 6806982"/>
              <a:gd name="connsiteY110" fmla="*/ 4339627 h 5343297"/>
              <a:gd name="connsiteX111" fmla="*/ 1717009 w 6806982"/>
              <a:gd name="connsiteY111" fmla="*/ 4335655 h 5343297"/>
              <a:gd name="connsiteX112" fmla="*/ 1718270 w 6806982"/>
              <a:gd name="connsiteY112" fmla="*/ 4341529 h 5343297"/>
              <a:gd name="connsiteX113" fmla="*/ 1722047 w 6806982"/>
              <a:gd name="connsiteY113" fmla="*/ 4345389 h 5343297"/>
              <a:gd name="connsiteX114" fmla="*/ 1728760 w 6806982"/>
              <a:gd name="connsiteY114" fmla="*/ 4340017 h 5343297"/>
              <a:gd name="connsiteX115" fmla="*/ 2233339 w 6806982"/>
              <a:gd name="connsiteY115" fmla="*/ 4313376 h 5343297"/>
              <a:gd name="connsiteX116" fmla="*/ 2243080 w 6806982"/>
              <a:gd name="connsiteY116" fmla="*/ 4335866 h 5343297"/>
              <a:gd name="connsiteX117" fmla="*/ 2237378 w 6806982"/>
              <a:gd name="connsiteY117" fmla="*/ 4359704 h 5343297"/>
              <a:gd name="connsiteX118" fmla="*/ 2224498 w 6806982"/>
              <a:gd name="connsiteY118" fmla="*/ 4368981 h 5343297"/>
              <a:gd name="connsiteX119" fmla="*/ 2204817 w 6806982"/>
              <a:gd name="connsiteY119" fmla="*/ 4377505 h 5343297"/>
              <a:gd name="connsiteX120" fmla="*/ 2219079 w 6806982"/>
              <a:gd name="connsiteY120" fmla="*/ 4345440 h 5343297"/>
              <a:gd name="connsiteX121" fmla="*/ 2233339 w 6806982"/>
              <a:gd name="connsiteY121" fmla="*/ 4313376 h 5343297"/>
              <a:gd name="connsiteX122" fmla="*/ 1731775 w 6806982"/>
              <a:gd name="connsiteY122" fmla="*/ 4312822 h 5343297"/>
              <a:gd name="connsiteX123" fmla="*/ 1731903 w 6806982"/>
              <a:gd name="connsiteY123" fmla="*/ 4318571 h 5343297"/>
              <a:gd name="connsiteX124" fmla="*/ 1736813 w 6806982"/>
              <a:gd name="connsiteY124" fmla="*/ 4322557 h 5343297"/>
              <a:gd name="connsiteX125" fmla="*/ 1739835 w 6806982"/>
              <a:gd name="connsiteY125" fmla="*/ 4322892 h 5343297"/>
              <a:gd name="connsiteX126" fmla="*/ 1731775 w 6806982"/>
              <a:gd name="connsiteY126" fmla="*/ 4312822 h 5343297"/>
              <a:gd name="connsiteX127" fmla="*/ 2002361 w 6806982"/>
              <a:gd name="connsiteY127" fmla="*/ 4300002 h 5343297"/>
              <a:gd name="connsiteX128" fmla="*/ 2002111 w 6806982"/>
              <a:gd name="connsiteY128" fmla="*/ 4305708 h 5343297"/>
              <a:gd name="connsiteX129" fmla="*/ 2004377 w 6806982"/>
              <a:gd name="connsiteY129" fmla="*/ 4309402 h 5343297"/>
              <a:gd name="connsiteX130" fmla="*/ 2013777 w 6806982"/>
              <a:gd name="connsiteY130" fmla="*/ 4307385 h 5343297"/>
              <a:gd name="connsiteX131" fmla="*/ 1463398 w 6806982"/>
              <a:gd name="connsiteY131" fmla="*/ 4251904 h 5343297"/>
              <a:gd name="connsiteX132" fmla="*/ 1463147 w 6806982"/>
              <a:gd name="connsiteY132" fmla="*/ 4257611 h 5343297"/>
              <a:gd name="connsiteX133" fmla="*/ 1465414 w 6806982"/>
              <a:gd name="connsiteY133" fmla="*/ 4261303 h 5343297"/>
              <a:gd name="connsiteX134" fmla="*/ 1474814 w 6806982"/>
              <a:gd name="connsiteY134" fmla="*/ 4259287 h 5343297"/>
              <a:gd name="connsiteX135" fmla="*/ 2075529 w 6806982"/>
              <a:gd name="connsiteY135" fmla="*/ 4219411 h 5343297"/>
              <a:gd name="connsiteX136" fmla="*/ 2075656 w 6806982"/>
              <a:gd name="connsiteY136" fmla="*/ 4225160 h 5343297"/>
              <a:gd name="connsiteX137" fmla="*/ 2080568 w 6806982"/>
              <a:gd name="connsiteY137" fmla="*/ 4229146 h 5343297"/>
              <a:gd name="connsiteX138" fmla="*/ 2086611 w 6806982"/>
              <a:gd name="connsiteY138" fmla="*/ 4229816 h 5343297"/>
              <a:gd name="connsiteX139" fmla="*/ 2083587 w 6806982"/>
              <a:gd name="connsiteY139" fmla="*/ 4222599 h 5343297"/>
              <a:gd name="connsiteX140" fmla="*/ 2075529 w 6806982"/>
              <a:gd name="connsiteY140" fmla="*/ 4219411 h 5343297"/>
              <a:gd name="connsiteX141" fmla="*/ 1536565 w 6806982"/>
              <a:gd name="connsiteY141" fmla="*/ 4171314 h 5343297"/>
              <a:gd name="connsiteX142" fmla="*/ 1536693 w 6806982"/>
              <a:gd name="connsiteY142" fmla="*/ 4177063 h 5343297"/>
              <a:gd name="connsiteX143" fmla="*/ 1541604 w 6806982"/>
              <a:gd name="connsiteY143" fmla="*/ 4181048 h 5343297"/>
              <a:gd name="connsiteX144" fmla="*/ 1547647 w 6806982"/>
              <a:gd name="connsiteY144" fmla="*/ 4181718 h 5343297"/>
              <a:gd name="connsiteX145" fmla="*/ 1544624 w 6806982"/>
              <a:gd name="connsiteY145" fmla="*/ 4174501 h 5343297"/>
              <a:gd name="connsiteX146" fmla="*/ 1536565 w 6806982"/>
              <a:gd name="connsiteY146" fmla="*/ 4171314 h 5343297"/>
              <a:gd name="connsiteX147" fmla="*/ 1357615 w 6806982"/>
              <a:gd name="connsiteY147" fmla="*/ 4150024 h 5343297"/>
              <a:gd name="connsiteX148" fmla="*/ 1350325 w 6806982"/>
              <a:gd name="connsiteY148" fmla="*/ 4164811 h 5343297"/>
              <a:gd name="connsiteX149" fmla="*/ 1327415 w 6806982"/>
              <a:gd name="connsiteY149" fmla="*/ 4181771 h 5343297"/>
              <a:gd name="connsiteX150" fmla="*/ 1324491 w 6806982"/>
              <a:gd name="connsiteY150" fmla="*/ 4208149 h 5343297"/>
              <a:gd name="connsiteX151" fmla="*/ 1333545 w 6806982"/>
              <a:gd name="connsiteY151" fmla="*/ 4208566 h 5343297"/>
              <a:gd name="connsiteX152" fmla="*/ 1342392 w 6806982"/>
              <a:gd name="connsiteY152" fmla="*/ 4180489 h 5343297"/>
              <a:gd name="connsiteX153" fmla="*/ 1358040 w 6806982"/>
              <a:gd name="connsiteY153" fmla="*/ 4153167 h 5343297"/>
              <a:gd name="connsiteX154" fmla="*/ 2282985 w 6806982"/>
              <a:gd name="connsiteY154" fmla="*/ 4141476 h 5343297"/>
              <a:gd name="connsiteX155" fmla="*/ 2284078 w 6806982"/>
              <a:gd name="connsiteY155" fmla="*/ 4148861 h 5343297"/>
              <a:gd name="connsiteX156" fmla="*/ 2287688 w 6806982"/>
              <a:gd name="connsiteY156" fmla="*/ 4154232 h 5343297"/>
              <a:gd name="connsiteX157" fmla="*/ 2293353 w 6806982"/>
              <a:gd name="connsiteY157" fmla="*/ 4151419 h 5343297"/>
              <a:gd name="connsiteX158" fmla="*/ 2294736 w 6806982"/>
              <a:gd name="connsiteY158" fmla="*/ 4145838 h 5343297"/>
              <a:gd name="connsiteX159" fmla="*/ 1403077 w 6806982"/>
              <a:gd name="connsiteY159" fmla="*/ 4101892 h 5343297"/>
              <a:gd name="connsiteX160" fmla="*/ 1388965 w 6806982"/>
              <a:gd name="connsiteY160" fmla="*/ 4143213 h 5343297"/>
              <a:gd name="connsiteX161" fmla="*/ 1361403 w 6806982"/>
              <a:gd name="connsiteY161" fmla="*/ 4178009 h 5343297"/>
              <a:gd name="connsiteX162" fmla="*/ 1366403 w 6806982"/>
              <a:gd name="connsiteY162" fmla="*/ 4205327 h 5343297"/>
              <a:gd name="connsiteX163" fmla="*/ 1367343 w 6806982"/>
              <a:gd name="connsiteY163" fmla="*/ 4213233 h 5343297"/>
              <a:gd name="connsiteX164" fmla="*/ 1373768 w 6806982"/>
              <a:gd name="connsiteY164" fmla="*/ 4193886 h 5343297"/>
              <a:gd name="connsiteX165" fmla="*/ 1379452 w 6806982"/>
              <a:gd name="connsiteY165" fmla="*/ 4181423 h 5343297"/>
              <a:gd name="connsiteX166" fmla="*/ 1390610 w 6806982"/>
              <a:gd name="connsiteY166" fmla="*/ 4163542 h 5343297"/>
              <a:gd name="connsiteX167" fmla="*/ 1393206 w 6806982"/>
              <a:gd name="connsiteY167" fmla="*/ 4140126 h 5343297"/>
              <a:gd name="connsiteX168" fmla="*/ 1403738 w 6806982"/>
              <a:gd name="connsiteY168" fmla="*/ 4131352 h 5343297"/>
              <a:gd name="connsiteX169" fmla="*/ 1407973 w 6806982"/>
              <a:gd name="connsiteY169" fmla="*/ 4117293 h 5343297"/>
              <a:gd name="connsiteX170" fmla="*/ 1403438 w 6806982"/>
              <a:gd name="connsiteY170" fmla="*/ 4103026 h 5343297"/>
              <a:gd name="connsiteX171" fmla="*/ 1398901 w 6806982"/>
              <a:gd name="connsiteY171" fmla="*/ 4088760 h 5343297"/>
              <a:gd name="connsiteX172" fmla="*/ 1395855 w 6806982"/>
              <a:gd name="connsiteY172" fmla="*/ 4090329 h 5343297"/>
              <a:gd name="connsiteX173" fmla="*/ 1401738 w 6806982"/>
              <a:gd name="connsiteY173" fmla="*/ 4097682 h 5343297"/>
              <a:gd name="connsiteX174" fmla="*/ 2192661 w 6806982"/>
              <a:gd name="connsiteY174" fmla="*/ 4073347 h 5343297"/>
              <a:gd name="connsiteX175" fmla="*/ 2171176 w 6806982"/>
              <a:gd name="connsiteY175" fmla="*/ 4080905 h 5343297"/>
              <a:gd name="connsiteX176" fmla="*/ 2161782 w 6806982"/>
              <a:gd name="connsiteY176" fmla="*/ 4103569 h 5343297"/>
              <a:gd name="connsiteX177" fmla="*/ 2161447 w 6806982"/>
              <a:gd name="connsiteY177" fmla="*/ 4106590 h 5343297"/>
              <a:gd name="connsiteX178" fmla="*/ 2153851 w 6806982"/>
              <a:gd name="connsiteY178" fmla="*/ 4106130 h 5343297"/>
              <a:gd name="connsiteX179" fmla="*/ 2146004 w 6806982"/>
              <a:gd name="connsiteY179" fmla="*/ 4107938 h 5343297"/>
              <a:gd name="connsiteX180" fmla="*/ 2158007 w 6806982"/>
              <a:gd name="connsiteY180" fmla="*/ 4113473 h 5343297"/>
              <a:gd name="connsiteX181" fmla="*/ 2172527 w 6806982"/>
              <a:gd name="connsiteY181" fmla="*/ 4116996 h 5343297"/>
              <a:gd name="connsiteX182" fmla="*/ 2178985 w 6806982"/>
              <a:gd name="connsiteY182" fmla="*/ 4112723 h 5343297"/>
              <a:gd name="connsiteX183" fmla="*/ 2186969 w 6806982"/>
              <a:gd name="connsiteY183" fmla="*/ 4099055 h 5343297"/>
              <a:gd name="connsiteX184" fmla="*/ 2183643 w 6806982"/>
              <a:gd name="connsiteY184" fmla="*/ 4096051 h 5343297"/>
              <a:gd name="connsiteX185" fmla="*/ 2182256 w 6806982"/>
              <a:gd name="connsiteY185" fmla="*/ 4084427 h 5343297"/>
              <a:gd name="connsiteX186" fmla="*/ 1972764 w 6806982"/>
              <a:gd name="connsiteY186" fmla="*/ 4070377 h 5343297"/>
              <a:gd name="connsiteX187" fmla="*/ 1971089 w 6806982"/>
              <a:gd name="connsiteY187" fmla="*/ 4085484 h 5343297"/>
              <a:gd name="connsiteX188" fmla="*/ 1973986 w 6806982"/>
              <a:gd name="connsiteY188" fmla="*/ 4093835 h 5343297"/>
              <a:gd name="connsiteX189" fmla="*/ 1982170 w 6806982"/>
              <a:gd name="connsiteY189" fmla="*/ 4095889 h 5343297"/>
              <a:gd name="connsiteX190" fmla="*/ 2363536 w 6806982"/>
              <a:gd name="connsiteY190" fmla="*/ 4049471 h 5343297"/>
              <a:gd name="connsiteX191" fmla="*/ 2344823 w 6806982"/>
              <a:gd name="connsiteY191" fmla="*/ 4063071 h 5343297"/>
              <a:gd name="connsiteX192" fmla="*/ 2340717 w 6806982"/>
              <a:gd name="connsiteY192" fmla="*/ 4089762 h 5343297"/>
              <a:gd name="connsiteX193" fmla="*/ 2325735 w 6806982"/>
              <a:gd name="connsiteY193" fmla="*/ 4090395 h 5343297"/>
              <a:gd name="connsiteX194" fmla="*/ 2312517 w 6806982"/>
              <a:gd name="connsiteY194" fmla="*/ 4095811 h 5343297"/>
              <a:gd name="connsiteX195" fmla="*/ 2315545 w 6806982"/>
              <a:gd name="connsiteY195" fmla="*/ 4123676 h 5343297"/>
              <a:gd name="connsiteX196" fmla="*/ 2327626 w 6806982"/>
              <a:gd name="connsiteY196" fmla="*/ 4100927 h 5343297"/>
              <a:gd name="connsiteX197" fmla="*/ 2349781 w 6806982"/>
              <a:gd name="connsiteY197" fmla="*/ 4090767 h 5343297"/>
              <a:gd name="connsiteX198" fmla="*/ 2356659 w 6806982"/>
              <a:gd name="connsiteY198" fmla="*/ 4070118 h 5343297"/>
              <a:gd name="connsiteX199" fmla="*/ 2363536 w 6806982"/>
              <a:gd name="connsiteY199" fmla="*/ 4049471 h 5343297"/>
              <a:gd name="connsiteX200" fmla="*/ 2971060 w 6806982"/>
              <a:gd name="connsiteY200" fmla="*/ 4041436 h 5343297"/>
              <a:gd name="connsiteX201" fmla="*/ 2972321 w 6806982"/>
              <a:gd name="connsiteY201" fmla="*/ 4047311 h 5343297"/>
              <a:gd name="connsiteX202" fmla="*/ 2976098 w 6806982"/>
              <a:gd name="connsiteY202" fmla="*/ 4051171 h 5343297"/>
              <a:gd name="connsiteX203" fmla="*/ 2982811 w 6806982"/>
              <a:gd name="connsiteY203" fmla="*/ 4045798 h 5343297"/>
              <a:gd name="connsiteX204" fmla="*/ 2006665 w 6806982"/>
              <a:gd name="connsiteY204" fmla="*/ 4040489 h 5343297"/>
              <a:gd name="connsiteX205" fmla="*/ 2003476 w 6806982"/>
              <a:gd name="connsiteY205" fmla="*/ 4041665 h 5343297"/>
              <a:gd name="connsiteX206" fmla="*/ 2000287 w 6806982"/>
              <a:gd name="connsiteY206" fmla="*/ 4042842 h 5343297"/>
              <a:gd name="connsiteX207" fmla="*/ 2001380 w 6806982"/>
              <a:gd name="connsiteY207" fmla="*/ 4050227 h 5343297"/>
              <a:gd name="connsiteX208" fmla="*/ 2004990 w 6806982"/>
              <a:gd name="connsiteY208" fmla="*/ 4055597 h 5343297"/>
              <a:gd name="connsiteX209" fmla="*/ 2010654 w 6806982"/>
              <a:gd name="connsiteY209" fmla="*/ 4052785 h 5343297"/>
              <a:gd name="connsiteX210" fmla="*/ 2012038 w 6806982"/>
              <a:gd name="connsiteY210" fmla="*/ 4047203 h 5343297"/>
              <a:gd name="connsiteX211" fmla="*/ 2006665 w 6806982"/>
              <a:gd name="connsiteY211" fmla="*/ 4040489 h 5343297"/>
              <a:gd name="connsiteX212" fmla="*/ 1438292 w 6806982"/>
              <a:gd name="connsiteY212" fmla="*/ 4034461 h 5343297"/>
              <a:gd name="connsiteX213" fmla="*/ 1435227 w 6806982"/>
              <a:gd name="connsiteY213" fmla="*/ 4036318 h 5343297"/>
              <a:gd name="connsiteX214" fmla="*/ 1433372 w 6806982"/>
              <a:gd name="connsiteY214" fmla="*/ 4040977 h 5343297"/>
              <a:gd name="connsiteX215" fmla="*/ 1435023 w 6806982"/>
              <a:gd name="connsiteY215" fmla="*/ 4045737 h 5343297"/>
              <a:gd name="connsiteX216" fmla="*/ 1443207 w 6806982"/>
              <a:gd name="connsiteY216" fmla="*/ 4047792 h 5343297"/>
              <a:gd name="connsiteX217" fmla="*/ 1653698 w 6806982"/>
              <a:gd name="connsiteY217" fmla="*/ 4025249 h 5343297"/>
              <a:gd name="connsiteX218" fmla="*/ 1632213 w 6806982"/>
              <a:gd name="connsiteY218" fmla="*/ 4032807 h 5343297"/>
              <a:gd name="connsiteX219" fmla="*/ 1622818 w 6806982"/>
              <a:gd name="connsiteY219" fmla="*/ 4055470 h 5343297"/>
              <a:gd name="connsiteX220" fmla="*/ 1622483 w 6806982"/>
              <a:gd name="connsiteY220" fmla="*/ 4058492 h 5343297"/>
              <a:gd name="connsiteX221" fmla="*/ 1614888 w 6806982"/>
              <a:gd name="connsiteY221" fmla="*/ 4058033 h 5343297"/>
              <a:gd name="connsiteX222" fmla="*/ 1607041 w 6806982"/>
              <a:gd name="connsiteY222" fmla="*/ 4059839 h 5343297"/>
              <a:gd name="connsiteX223" fmla="*/ 1619044 w 6806982"/>
              <a:gd name="connsiteY223" fmla="*/ 4065376 h 5343297"/>
              <a:gd name="connsiteX224" fmla="*/ 1633564 w 6806982"/>
              <a:gd name="connsiteY224" fmla="*/ 4068897 h 5343297"/>
              <a:gd name="connsiteX225" fmla="*/ 1653369 w 6806982"/>
              <a:gd name="connsiteY225" fmla="*/ 4055799 h 5343297"/>
              <a:gd name="connsiteX226" fmla="*/ 1644680 w 6806982"/>
              <a:gd name="connsiteY226" fmla="*/ 4047953 h 5343297"/>
              <a:gd name="connsiteX227" fmla="*/ 1643292 w 6806982"/>
              <a:gd name="connsiteY227" fmla="*/ 4036330 h 5343297"/>
              <a:gd name="connsiteX228" fmla="*/ 2216269 w 6806982"/>
              <a:gd name="connsiteY228" fmla="*/ 4024838 h 5343297"/>
              <a:gd name="connsiteX229" fmla="*/ 2209772 w 6806982"/>
              <a:gd name="connsiteY229" fmla="*/ 4029363 h 5343297"/>
              <a:gd name="connsiteX230" fmla="*/ 2202895 w 6806982"/>
              <a:gd name="connsiteY230" fmla="*/ 4050011 h 5343297"/>
              <a:gd name="connsiteX231" fmla="*/ 2198322 w 6806982"/>
              <a:gd name="connsiteY231" fmla="*/ 4063740 h 5343297"/>
              <a:gd name="connsiteX232" fmla="*/ 2208205 w 6806982"/>
              <a:gd name="connsiteY232" fmla="*/ 4055356 h 5343297"/>
              <a:gd name="connsiteX233" fmla="*/ 3487390 w 6806982"/>
              <a:gd name="connsiteY233" fmla="*/ 4019158 h 5343297"/>
              <a:gd name="connsiteX234" fmla="*/ 3497131 w 6806982"/>
              <a:gd name="connsiteY234" fmla="*/ 4041649 h 5343297"/>
              <a:gd name="connsiteX235" fmla="*/ 3491429 w 6806982"/>
              <a:gd name="connsiteY235" fmla="*/ 4065486 h 5343297"/>
              <a:gd name="connsiteX236" fmla="*/ 3478548 w 6806982"/>
              <a:gd name="connsiteY236" fmla="*/ 4074764 h 5343297"/>
              <a:gd name="connsiteX237" fmla="*/ 3458868 w 6806982"/>
              <a:gd name="connsiteY237" fmla="*/ 4083287 h 5343297"/>
              <a:gd name="connsiteX238" fmla="*/ 3473130 w 6806982"/>
              <a:gd name="connsiteY238" fmla="*/ 4051222 h 5343297"/>
              <a:gd name="connsiteX239" fmla="*/ 3487390 w 6806982"/>
              <a:gd name="connsiteY239" fmla="*/ 4019158 h 5343297"/>
              <a:gd name="connsiteX240" fmla="*/ 2985826 w 6806982"/>
              <a:gd name="connsiteY240" fmla="*/ 4018604 h 5343297"/>
              <a:gd name="connsiteX241" fmla="*/ 2985953 w 6806982"/>
              <a:gd name="connsiteY241" fmla="*/ 4024353 h 5343297"/>
              <a:gd name="connsiteX242" fmla="*/ 2990864 w 6806982"/>
              <a:gd name="connsiteY242" fmla="*/ 4028339 h 5343297"/>
              <a:gd name="connsiteX243" fmla="*/ 2993886 w 6806982"/>
              <a:gd name="connsiteY243" fmla="*/ 4028674 h 5343297"/>
              <a:gd name="connsiteX244" fmla="*/ 2985826 w 6806982"/>
              <a:gd name="connsiteY244" fmla="*/ 4018604 h 5343297"/>
              <a:gd name="connsiteX245" fmla="*/ 3256412 w 6806982"/>
              <a:gd name="connsiteY245" fmla="*/ 4005783 h 5343297"/>
              <a:gd name="connsiteX246" fmla="*/ 3256162 w 6806982"/>
              <a:gd name="connsiteY246" fmla="*/ 4011491 h 5343297"/>
              <a:gd name="connsiteX247" fmla="*/ 3258428 w 6806982"/>
              <a:gd name="connsiteY247" fmla="*/ 4015183 h 5343297"/>
              <a:gd name="connsiteX248" fmla="*/ 3267828 w 6806982"/>
              <a:gd name="connsiteY248" fmla="*/ 4013166 h 5343297"/>
              <a:gd name="connsiteX249" fmla="*/ 1472703 w 6806982"/>
              <a:gd name="connsiteY249" fmla="*/ 4000607 h 5343297"/>
              <a:gd name="connsiteX250" fmla="*/ 1469300 w 6806982"/>
              <a:gd name="connsiteY250" fmla="*/ 4005875 h 5343297"/>
              <a:gd name="connsiteX251" fmla="*/ 1471691 w 6806982"/>
              <a:gd name="connsiteY251" fmla="*/ 4004687 h 5343297"/>
              <a:gd name="connsiteX252" fmla="*/ 1703362 w 6806982"/>
              <a:gd name="connsiteY252" fmla="*/ 3935936 h 5343297"/>
              <a:gd name="connsiteX253" fmla="*/ 1697363 w 6806982"/>
              <a:gd name="connsiteY253" fmla="*/ 3941770 h 5343297"/>
              <a:gd name="connsiteX254" fmla="*/ 1695644 w 6806982"/>
              <a:gd name="connsiteY254" fmla="*/ 3950373 h 5343297"/>
              <a:gd name="connsiteX255" fmla="*/ 1687382 w 6806982"/>
              <a:gd name="connsiteY255" fmla="*/ 3969722 h 5343297"/>
              <a:gd name="connsiteX256" fmla="*/ 1670809 w 6806982"/>
              <a:gd name="connsiteY256" fmla="*/ 3981266 h 5343297"/>
              <a:gd name="connsiteX257" fmla="*/ 1663932 w 6806982"/>
              <a:gd name="connsiteY257" fmla="*/ 4001914 h 5343297"/>
              <a:gd name="connsiteX258" fmla="*/ 1657054 w 6806982"/>
              <a:gd name="connsiteY258" fmla="*/ 4022562 h 5343297"/>
              <a:gd name="connsiteX259" fmla="*/ 1684198 w 6806982"/>
              <a:gd name="connsiteY259" fmla="*/ 3991544 h 5343297"/>
              <a:gd name="connsiteX260" fmla="*/ 1707060 w 6806982"/>
              <a:gd name="connsiteY260" fmla="*/ 3957756 h 5343297"/>
              <a:gd name="connsiteX261" fmla="*/ 1706470 w 6806982"/>
              <a:gd name="connsiteY261" fmla="*/ 3945839 h 5343297"/>
              <a:gd name="connsiteX262" fmla="*/ 1703362 w 6806982"/>
              <a:gd name="connsiteY262" fmla="*/ 3935936 h 5343297"/>
              <a:gd name="connsiteX263" fmla="*/ 2054983 w 6806982"/>
              <a:gd name="connsiteY263" fmla="*/ 3935734 h 5343297"/>
              <a:gd name="connsiteX264" fmla="*/ 2038877 w 6806982"/>
              <a:gd name="connsiteY264" fmla="*/ 3970652 h 5343297"/>
              <a:gd name="connsiteX265" fmla="*/ 2032792 w 6806982"/>
              <a:gd name="connsiteY265" fmla="*/ 3970360 h 5343297"/>
              <a:gd name="connsiteX266" fmla="*/ 2026456 w 6806982"/>
              <a:gd name="connsiteY266" fmla="*/ 3972334 h 5343297"/>
              <a:gd name="connsiteX267" fmla="*/ 2035145 w 6806982"/>
              <a:gd name="connsiteY267" fmla="*/ 3983620 h 5343297"/>
              <a:gd name="connsiteX268" fmla="*/ 2048618 w 6806982"/>
              <a:gd name="connsiteY268" fmla="*/ 3993143 h 5343297"/>
              <a:gd name="connsiteX269" fmla="*/ 2073119 w 6806982"/>
              <a:gd name="connsiteY269" fmla="*/ 3965273 h 5343297"/>
              <a:gd name="connsiteX270" fmla="*/ 3329579 w 6806982"/>
              <a:gd name="connsiteY270" fmla="*/ 3925193 h 5343297"/>
              <a:gd name="connsiteX271" fmla="*/ 3329707 w 6806982"/>
              <a:gd name="connsiteY271" fmla="*/ 3930943 h 5343297"/>
              <a:gd name="connsiteX272" fmla="*/ 3334618 w 6806982"/>
              <a:gd name="connsiteY272" fmla="*/ 3934928 h 5343297"/>
              <a:gd name="connsiteX273" fmla="*/ 3340661 w 6806982"/>
              <a:gd name="connsiteY273" fmla="*/ 3935598 h 5343297"/>
              <a:gd name="connsiteX274" fmla="*/ 3337638 w 6806982"/>
              <a:gd name="connsiteY274" fmla="*/ 3928381 h 5343297"/>
              <a:gd name="connsiteX275" fmla="*/ 3329579 w 6806982"/>
              <a:gd name="connsiteY275" fmla="*/ 3925193 h 5343297"/>
              <a:gd name="connsiteX276" fmla="*/ 1514633 w 6806982"/>
              <a:gd name="connsiteY276" fmla="*/ 3890642 h 5343297"/>
              <a:gd name="connsiteX277" fmla="*/ 1506029 w 6806982"/>
              <a:gd name="connsiteY277" fmla="*/ 3909298 h 5343297"/>
              <a:gd name="connsiteX278" fmla="*/ 1512080 w 6806982"/>
              <a:gd name="connsiteY278" fmla="*/ 3922492 h 5343297"/>
              <a:gd name="connsiteX279" fmla="*/ 1503761 w 6806982"/>
              <a:gd name="connsiteY279" fmla="*/ 3940879 h 5343297"/>
              <a:gd name="connsiteX280" fmla="*/ 1509655 w 6806982"/>
              <a:gd name="connsiteY280" fmla="*/ 3945045 h 5343297"/>
              <a:gd name="connsiteX281" fmla="*/ 1534156 w 6806982"/>
              <a:gd name="connsiteY281" fmla="*/ 3917175 h 5343297"/>
              <a:gd name="connsiteX282" fmla="*/ 1524155 w 6806982"/>
              <a:gd name="connsiteY282" fmla="*/ 3900886 h 5343297"/>
              <a:gd name="connsiteX283" fmla="*/ 1517445 w 6806982"/>
              <a:gd name="connsiteY283" fmla="*/ 3894794 h 5343297"/>
              <a:gd name="connsiteX284" fmla="*/ 1551818 w 6806982"/>
              <a:gd name="connsiteY284" fmla="*/ 3878680 h 5343297"/>
              <a:gd name="connsiteX285" fmla="*/ 1544898 w 6806982"/>
              <a:gd name="connsiteY285" fmla="*/ 3879447 h 5343297"/>
              <a:gd name="connsiteX286" fmla="*/ 1550262 w 6806982"/>
              <a:gd name="connsiteY286" fmla="*/ 3882257 h 5343297"/>
              <a:gd name="connsiteX287" fmla="*/ 3537036 w 6806982"/>
              <a:gd name="connsiteY287" fmla="*/ 3847258 h 5343297"/>
              <a:gd name="connsiteX288" fmla="*/ 3538129 w 6806982"/>
              <a:gd name="connsiteY288" fmla="*/ 3854644 h 5343297"/>
              <a:gd name="connsiteX289" fmla="*/ 3541739 w 6806982"/>
              <a:gd name="connsiteY289" fmla="*/ 3860014 h 5343297"/>
              <a:gd name="connsiteX290" fmla="*/ 3547403 w 6806982"/>
              <a:gd name="connsiteY290" fmla="*/ 3857201 h 5343297"/>
              <a:gd name="connsiteX291" fmla="*/ 3548787 w 6806982"/>
              <a:gd name="connsiteY291" fmla="*/ 3851620 h 5343297"/>
              <a:gd name="connsiteX292" fmla="*/ 2109010 w 6806982"/>
              <a:gd name="connsiteY292" fmla="*/ 3834670 h 5343297"/>
              <a:gd name="connsiteX293" fmla="*/ 2067399 w 6806982"/>
              <a:gd name="connsiteY293" fmla="*/ 3906523 h 5343297"/>
              <a:gd name="connsiteX294" fmla="*/ 2074410 w 6806982"/>
              <a:gd name="connsiteY294" fmla="*/ 3922594 h 5343297"/>
              <a:gd name="connsiteX295" fmla="*/ 2089226 w 6806982"/>
              <a:gd name="connsiteY295" fmla="*/ 3930354 h 5343297"/>
              <a:gd name="connsiteX296" fmla="*/ 2106673 w 6806982"/>
              <a:gd name="connsiteY296" fmla="*/ 3890232 h 5343297"/>
              <a:gd name="connsiteX297" fmla="*/ 2128152 w 6806982"/>
              <a:gd name="connsiteY297" fmla="*/ 3855144 h 5343297"/>
              <a:gd name="connsiteX298" fmla="*/ 2947060 w 6806982"/>
              <a:gd name="connsiteY298" fmla="*/ 3791643 h 5343297"/>
              <a:gd name="connsiteX299" fmla="*/ 2956801 w 6806982"/>
              <a:gd name="connsiteY299" fmla="*/ 3814134 h 5343297"/>
              <a:gd name="connsiteX300" fmla="*/ 2951099 w 6806982"/>
              <a:gd name="connsiteY300" fmla="*/ 3837971 h 5343297"/>
              <a:gd name="connsiteX301" fmla="*/ 2938218 w 6806982"/>
              <a:gd name="connsiteY301" fmla="*/ 3847249 h 5343297"/>
              <a:gd name="connsiteX302" fmla="*/ 2918538 w 6806982"/>
              <a:gd name="connsiteY302" fmla="*/ 3855772 h 5343297"/>
              <a:gd name="connsiteX303" fmla="*/ 2932800 w 6806982"/>
              <a:gd name="connsiteY303" fmla="*/ 3823707 h 5343297"/>
              <a:gd name="connsiteX304" fmla="*/ 2947060 w 6806982"/>
              <a:gd name="connsiteY304" fmla="*/ 3791643 h 5343297"/>
              <a:gd name="connsiteX305" fmla="*/ 3446712 w 6806982"/>
              <a:gd name="connsiteY305" fmla="*/ 3779129 h 5343297"/>
              <a:gd name="connsiteX306" fmla="*/ 3425227 w 6806982"/>
              <a:gd name="connsiteY306" fmla="*/ 3786687 h 5343297"/>
              <a:gd name="connsiteX307" fmla="*/ 3415833 w 6806982"/>
              <a:gd name="connsiteY307" fmla="*/ 3809350 h 5343297"/>
              <a:gd name="connsiteX308" fmla="*/ 3415498 w 6806982"/>
              <a:gd name="connsiteY308" fmla="*/ 3812371 h 5343297"/>
              <a:gd name="connsiteX309" fmla="*/ 3407902 w 6806982"/>
              <a:gd name="connsiteY309" fmla="*/ 3811913 h 5343297"/>
              <a:gd name="connsiteX310" fmla="*/ 3400055 w 6806982"/>
              <a:gd name="connsiteY310" fmla="*/ 3813719 h 5343297"/>
              <a:gd name="connsiteX311" fmla="*/ 3412058 w 6806982"/>
              <a:gd name="connsiteY311" fmla="*/ 3819255 h 5343297"/>
              <a:gd name="connsiteX312" fmla="*/ 3426578 w 6806982"/>
              <a:gd name="connsiteY312" fmla="*/ 3822777 h 5343297"/>
              <a:gd name="connsiteX313" fmla="*/ 3446383 w 6806982"/>
              <a:gd name="connsiteY313" fmla="*/ 3809679 h 5343297"/>
              <a:gd name="connsiteX314" fmla="*/ 3437694 w 6806982"/>
              <a:gd name="connsiteY314" fmla="*/ 3801833 h 5343297"/>
              <a:gd name="connsiteX315" fmla="*/ 3436306 w 6806982"/>
              <a:gd name="connsiteY315" fmla="*/ 3790209 h 5343297"/>
              <a:gd name="connsiteX316" fmla="*/ 2716082 w 6806982"/>
              <a:gd name="connsiteY316" fmla="*/ 3778268 h 5343297"/>
              <a:gd name="connsiteX317" fmla="*/ 2715831 w 6806982"/>
              <a:gd name="connsiteY317" fmla="*/ 3783976 h 5343297"/>
              <a:gd name="connsiteX318" fmla="*/ 2718098 w 6806982"/>
              <a:gd name="connsiteY318" fmla="*/ 3787668 h 5343297"/>
              <a:gd name="connsiteX319" fmla="*/ 2727498 w 6806982"/>
              <a:gd name="connsiteY319" fmla="*/ 3785651 h 5343297"/>
              <a:gd name="connsiteX320" fmla="*/ 3226815 w 6806982"/>
              <a:gd name="connsiteY320" fmla="*/ 3776158 h 5343297"/>
              <a:gd name="connsiteX321" fmla="*/ 3225140 w 6806982"/>
              <a:gd name="connsiteY321" fmla="*/ 3791266 h 5343297"/>
              <a:gd name="connsiteX322" fmla="*/ 3228037 w 6806982"/>
              <a:gd name="connsiteY322" fmla="*/ 3799617 h 5343297"/>
              <a:gd name="connsiteX323" fmla="*/ 3236221 w 6806982"/>
              <a:gd name="connsiteY323" fmla="*/ 3801671 h 5343297"/>
              <a:gd name="connsiteX324" fmla="*/ 2618254 w 6806982"/>
              <a:gd name="connsiteY324" fmla="*/ 3765956 h 5343297"/>
              <a:gd name="connsiteX325" fmla="*/ 2615934 w 6806982"/>
              <a:gd name="connsiteY325" fmla="*/ 3786880 h 5343297"/>
              <a:gd name="connsiteX326" fmla="*/ 2601497 w 6806982"/>
              <a:gd name="connsiteY326" fmla="*/ 3779161 h 5343297"/>
              <a:gd name="connsiteX327" fmla="*/ 2578677 w 6806982"/>
              <a:gd name="connsiteY327" fmla="*/ 3819452 h 5343297"/>
              <a:gd name="connsiteX328" fmla="*/ 2584051 w 6806982"/>
              <a:gd name="connsiteY328" fmla="*/ 3826166 h 5343297"/>
              <a:gd name="connsiteX329" fmla="*/ 2570960 w 6806982"/>
              <a:gd name="connsiteY329" fmla="*/ 3833890 h 5343297"/>
              <a:gd name="connsiteX330" fmla="*/ 2563577 w 6806982"/>
              <a:gd name="connsiteY330" fmla="*/ 3845306 h 5343297"/>
              <a:gd name="connsiteX331" fmla="*/ 2567150 w 6806982"/>
              <a:gd name="connsiteY331" fmla="*/ 3857087 h 5343297"/>
              <a:gd name="connsiteX332" fmla="*/ 2586175 w 6806982"/>
              <a:gd name="connsiteY332" fmla="*/ 3846449 h 5343297"/>
              <a:gd name="connsiteX333" fmla="*/ 2589190 w 6806982"/>
              <a:gd name="connsiteY333" fmla="*/ 3819256 h 5343297"/>
              <a:gd name="connsiteX334" fmla="*/ 2613021 w 6806982"/>
              <a:gd name="connsiteY334" fmla="*/ 3797428 h 5343297"/>
              <a:gd name="connsiteX335" fmla="*/ 2624765 w 6806982"/>
              <a:gd name="connsiteY335" fmla="*/ 3774261 h 5343297"/>
              <a:gd name="connsiteX336" fmla="*/ 2541058 w 6806982"/>
              <a:gd name="connsiteY336" fmla="*/ 3765217 h 5343297"/>
              <a:gd name="connsiteX337" fmla="*/ 2523717 w 6806982"/>
              <a:gd name="connsiteY337" fmla="*/ 3785615 h 5343297"/>
              <a:gd name="connsiteX338" fmla="*/ 2514130 w 6806982"/>
              <a:gd name="connsiteY338" fmla="*/ 3807168 h 5343297"/>
              <a:gd name="connsiteX339" fmla="*/ 2516907 w 6806982"/>
              <a:gd name="connsiteY339" fmla="*/ 3824838 h 5343297"/>
              <a:gd name="connsiteX340" fmla="*/ 2511157 w 6806982"/>
              <a:gd name="connsiteY340" fmla="*/ 3824965 h 5343297"/>
              <a:gd name="connsiteX341" fmla="*/ 2507171 w 6806982"/>
              <a:gd name="connsiteY341" fmla="*/ 3829876 h 5343297"/>
              <a:gd name="connsiteX342" fmla="*/ 2509565 w 6806982"/>
              <a:gd name="connsiteY342" fmla="*/ 3839317 h 5343297"/>
              <a:gd name="connsiteX343" fmla="*/ 2514227 w 6806982"/>
              <a:gd name="connsiteY343" fmla="*/ 3849012 h 5343297"/>
              <a:gd name="connsiteX344" fmla="*/ 2534372 w 6806982"/>
              <a:gd name="connsiteY344" fmla="*/ 3860421 h 5343297"/>
              <a:gd name="connsiteX345" fmla="*/ 2538399 w 6806982"/>
              <a:gd name="connsiteY345" fmla="*/ 3851692 h 5343297"/>
              <a:gd name="connsiteX346" fmla="*/ 2524631 w 6806982"/>
              <a:gd name="connsiteY346" fmla="*/ 3837929 h 5343297"/>
              <a:gd name="connsiteX347" fmla="*/ 2528699 w 6806982"/>
              <a:gd name="connsiteY347" fmla="*/ 3825381 h 5343297"/>
              <a:gd name="connsiteX348" fmla="*/ 2539062 w 6806982"/>
              <a:gd name="connsiteY348" fmla="*/ 3818119 h 5343297"/>
              <a:gd name="connsiteX349" fmla="*/ 2542958 w 6806982"/>
              <a:gd name="connsiteY349" fmla="*/ 3786434 h 5343297"/>
              <a:gd name="connsiteX350" fmla="*/ 3617586 w 6806982"/>
              <a:gd name="connsiteY350" fmla="*/ 3755252 h 5343297"/>
              <a:gd name="connsiteX351" fmla="*/ 3598874 w 6806982"/>
              <a:gd name="connsiteY351" fmla="*/ 3768853 h 5343297"/>
              <a:gd name="connsiteX352" fmla="*/ 3594767 w 6806982"/>
              <a:gd name="connsiteY352" fmla="*/ 3795544 h 5343297"/>
              <a:gd name="connsiteX353" fmla="*/ 3579785 w 6806982"/>
              <a:gd name="connsiteY353" fmla="*/ 3796177 h 5343297"/>
              <a:gd name="connsiteX354" fmla="*/ 3566568 w 6806982"/>
              <a:gd name="connsiteY354" fmla="*/ 3801593 h 5343297"/>
              <a:gd name="connsiteX355" fmla="*/ 3569596 w 6806982"/>
              <a:gd name="connsiteY355" fmla="*/ 3829457 h 5343297"/>
              <a:gd name="connsiteX356" fmla="*/ 3581677 w 6806982"/>
              <a:gd name="connsiteY356" fmla="*/ 3806709 h 5343297"/>
              <a:gd name="connsiteX357" fmla="*/ 3603832 w 6806982"/>
              <a:gd name="connsiteY357" fmla="*/ 3796549 h 5343297"/>
              <a:gd name="connsiteX358" fmla="*/ 3610709 w 6806982"/>
              <a:gd name="connsiteY358" fmla="*/ 3775900 h 5343297"/>
              <a:gd name="connsiteX359" fmla="*/ 3617586 w 6806982"/>
              <a:gd name="connsiteY359" fmla="*/ 3755252 h 5343297"/>
              <a:gd name="connsiteX360" fmla="*/ 3260716 w 6806982"/>
              <a:gd name="connsiteY360" fmla="*/ 3746271 h 5343297"/>
              <a:gd name="connsiteX361" fmla="*/ 3257527 w 6806982"/>
              <a:gd name="connsiteY361" fmla="*/ 3747447 h 5343297"/>
              <a:gd name="connsiteX362" fmla="*/ 3254338 w 6806982"/>
              <a:gd name="connsiteY362" fmla="*/ 3748624 h 5343297"/>
              <a:gd name="connsiteX363" fmla="*/ 3255431 w 6806982"/>
              <a:gd name="connsiteY363" fmla="*/ 3756009 h 5343297"/>
              <a:gd name="connsiteX364" fmla="*/ 3259041 w 6806982"/>
              <a:gd name="connsiteY364" fmla="*/ 3761380 h 5343297"/>
              <a:gd name="connsiteX365" fmla="*/ 3264705 w 6806982"/>
              <a:gd name="connsiteY365" fmla="*/ 3758567 h 5343297"/>
              <a:gd name="connsiteX366" fmla="*/ 3266089 w 6806982"/>
              <a:gd name="connsiteY366" fmla="*/ 3752985 h 5343297"/>
              <a:gd name="connsiteX367" fmla="*/ 3260716 w 6806982"/>
              <a:gd name="connsiteY367" fmla="*/ 3746271 h 5343297"/>
              <a:gd name="connsiteX368" fmla="*/ 2178145 w 6806982"/>
              <a:gd name="connsiteY368" fmla="*/ 3735281 h 5343297"/>
              <a:gd name="connsiteX369" fmla="*/ 2161027 w 6806982"/>
              <a:gd name="connsiteY369" fmla="*/ 3751735 h 5343297"/>
              <a:gd name="connsiteX370" fmla="*/ 2160022 w 6806982"/>
              <a:gd name="connsiteY370" fmla="*/ 3760799 h 5343297"/>
              <a:gd name="connsiteX371" fmla="*/ 2166065 w 6806982"/>
              <a:gd name="connsiteY371" fmla="*/ 3761469 h 5343297"/>
              <a:gd name="connsiteX372" fmla="*/ 2178320 w 6806982"/>
              <a:gd name="connsiteY372" fmla="*/ 3761300 h 5343297"/>
              <a:gd name="connsiteX373" fmla="*/ 2182514 w 6806982"/>
              <a:gd name="connsiteY373" fmla="*/ 3751059 h 5343297"/>
              <a:gd name="connsiteX374" fmla="*/ 2789249 w 6806982"/>
              <a:gd name="connsiteY374" fmla="*/ 3697679 h 5343297"/>
              <a:gd name="connsiteX375" fmla="*/ 2789377 w 6806982"/>
              <a:gd name="connsiteY375" fmla="*/ 3703428 h 5343297"/>
              <a:gd name="connsiteX376" fmla="*/ 2794288 w 6806982"/>
              <a:gd name="connsiteY376" fmla="*/ 3707413 h 5343297"/>
              <a:gd name="connsiteX377" fmla="*/ 2800331 w 6806982"/>
              <a:gd name="connsiteY377" fmla="*/ 3708083 h 5343297"/>
              <a:gd name="connsiteX378" fmla="*/ 2797308 w 6806982"/>
              <a:gd name="connsiteY378" fmla="*/ 3700866 h 5343297"/>
              <a:gd name="connsiteX379" fmla="*/ 2789249 w 6806982"/>
              <a:gd name="connsiteY379" fmla="*/ 3697679 h 5343297"/>
              <a:gd name="connsiteX380" fmla="*/ 2216742 w 6806982"/>
              <a:gd name="connsiteY380" fmla="*/ 3690621 h 5343297"/>
              <a:gd name="connsiteX381" fmla="*/ 2209359 w 6806982"/>
              <a:gd name="connsiteY381" fmla="*/ 3702037 h 5343297"/>
              <a:gd name="connsiteX382" fmla="*/ 2216407 w 6806982"/>
              <a:gd name="connsiteY382" fmla="*/ 3693643 h 5343297"/>
              <a:gd name="connsiteX383" fmla="*/ 3496376 w 6806982"/>
              <a:gd name="connsiteY383" fmla="*/ 3689816 h 5343297"/>
              <a:gd name="connsiteX384" fmla="*/ 3490377 w 6806982"/>
              <a:gd name="connsiteY384" fmla="*/ 3695650 h 5343297"/>
              <a:gd name="connsiteX385" fmla="*/ 3488659 w 6806982"/>
              <a:gd name="connsiteY385" fmla="*/ 3704253 h 5343297"/>
              <a:gd name="connsiteX386" fmla="*/ 3480396 w 6806982"/>
              <a:gd name="connsiteY386" fmla="*/ 3723601 h 5343297"/>
              <a:gd name="connsiteX387" fmla="*/ 3463823 w 6806982"/>
              <a:gd name="connsiteY387" fmla="*/ 3735145 h 5343297"/>
              <a:gd name="connsiteX388" fmla="*/ 3456946 w 6806982"/>
              <a:gd name="connsiteY388" fmla="*/ 3755793 h 5343297"/>
              <a:gd name="connsiteX389" fmla="*/ 3450068 w 6806982"/>
              <a:gd name="connsiteY389" fmla="*/ 3776442 h 5343297"/>
              <a:gd name="connsiteX390" fmla="*/ 3477212 w 6806982"/>
              <a:gd name="connsiteY390" fmla="*/ 3745423 h 5343297"/>
              <a:gd name="connsiteX391" fmla="*/ 3500074 w 6806982"/>
              <a:gd name="connsiteY391" fmla="*/ 3711636 h 5343297"/>
              <a:gd name="connsiteX392" fmla="*/ 3499484 w 6806982"/>
              <a:gd name="connsiteY392" fmla="*/ 3699718 h 5343297"/>
              <a:gd name="connsiteX393" fmla="*/ 3496376 w 6806982"/>
              <a:gd name="connsiteY393" fmla="*/ 3689816 h 5343297"/>
              <a:gd name="connsiteX394" fmla="*/ 1639182 w 6806982"/>
              <a:gd name="connsiteY394" fmla="*/ 3687183 h 5343297"/>
              <a:gd name="connsiteX395" fmla="*/ 1622064 w 6806982"/>
              <a:gd name="connsiteY395" fmla="*/ 3703637 h 5343297"/>
              <a:gd name="connsiteX396" fmla="*/ 1621059 w 6806982"/>
              <a:gd name="connsiteY396" fmla="*/ 3712702 h 5343297"/>
              <a:gd name="connsiteX397" fmla="*/ 1627102 w 6806982"/>
              <a:gd name="connsiteY397" fmla="*/ 3713372 h 5343297"/>
              <a:gd name="connsiteX398" fmla="*/ 1639357 w 6806982"/>
              <a:gd name="connsiteY398" fmla="*/ 3713201 h 5343297"/>
              <a:gd name="connsiteX399" fmla="*/ 1643551 w 6806982"/>
              <a:gd name="connsiteY399" fmla="*/ 3702961 h 5343297"/>
              <a:gd name="connsiteX400" fmla="*/ 3692771 w 6806982"/>
              <a:gd name="connsiteY400" fmla="*/ 3684062 h 5343297"/>
              <a:gd name="connsiteX401" fmla="*/ 3675988 w 6806982"/>
              <a:gd name="connsiteY401" fmla="*/ 3697494 h 5343297"/>
              <a:gd name="connsiteX402" fmla="*/ 3664516 w 6806982"/>
              <a:gd name="connsiteY402" fmla="*/ 3741992 h 5343297"/>
              <a:gd name="connsiteX403" fmla="*/ 3680143 w 6806982"/>
              <a:gd name="connsiteY403" fmla="*/ 3707840 h 5343297"/>
              <a:gd name="connsiteX404" fmla="*/ 3693760 w 6806982"/>
              <a:gd name="connsiteY404" fmla="*/ 3685626 h 5343297"/>
              <a:gd name="connsiteX405" fmla="*/ 1677779 w 6806982"/>
              <a:gd name="connsiteY405" fmla="*/ 3642524 h 5343297"/>
              <a:gd name="connsiteX406" fmla="*/ 1670396 w 6806982"/>
              <a:gd name="connsiteY406" fmla="*/ 3653940 h 5343297"/>
              <a:gd name="connsiteX407" fmla="*/ 1677444 w 6806982"/>
              <a:gd name="connsiteY407" fmla="*/ 3645545 h 5343297"/>
              <a:gd name="connsiteX408" fmla="*/ 3309034 w 6806982"/>
              <a:gd name="connsiteY408" fmla="*/ 3641516 h 5343297"/>
              <a:gd name="connsiteX409" fmla="*/ 3292928 w 6806982"/>
              <a:gd name="connsiteY409" fmla="*/ 3676435 h 5343297"/>
              <a:gd name="connsiteX410" fmla="*/ 3286843 w 6806982"/>
              <a:gd name="connsiteY410" fmla="*/ 3676142 h 5343297"/>
              <a:gd name="connsiteX411" fmla="*/ 3280507 w 6806982"/>
              <a:gd name="connsiteY411" fmla="*/ 3678116 h 5343297"/>
              <a:gd name="connsiteX412" fmla="*/ 3289196 w 6806982"/>
              <a:gd name="connsiteY412" fmla="*/ 3689402 h 5343297"/>
              <a:gd name="connsiteX413" fmla="*/ 3302669 w 6806982"/>
              <a:gd name="connsiteY413" fmla="*/ 3698925 h 5343297"/>
              <a:gd name="connsiteX414" fmla="*/ 3327170 w 6806982"/>
              <a:gd name="connsiteY414" fmla="*/ 3671055 h 5343297"/>
              <a:gd name="connsiteX415" fmla="*/ 2655080 w 6806982"/>
              <a:gd name="connsiteY415" fmla="*/ 3626116 h 5343297"/>
              <a:gd name="connsiteX416" fmla="*/ 2642085 w 6806982"/>
              <a:gd name="connsiteY416" fmla="*/ 3633785 h 5343297"/>
              <a:gd name="connsiteX417" fmla="*/ 2651149 w 6806982"/>
              <a:gd name="connsiteY417" fmla="*/ 3634790 h 5343297"/>
              <a:gd name="connsiteX418" fmla="*/ 2653163 w 6806982"/>
              <a:gd name="connsiteY418" fmla="*/ 3630425 h 5343297"/>
              <a:gd name="connsiteX419" fmla="*/ 2655109 w 6806982"/>
              <a:gd name="connsiteY419" fmla="*/ 3626205 h 5343297"/>
              <a:gd name="connsiteX420" fmla="*/ 2996706 w 6806982"/>
              <a:gd name="connsiteY420" fmla="*/ 3619743 h 5343297"/>
              <a:gd name="connsiteX421" fmla="*/ 2997799 w 6806982"/>
              <a:gd name="connsiteY421" fmla="*/ 3627129 h 5343297"/>
              <a:gd name="connsiteX422" fmla="*/ 3001409 w 6806982"/>
              <a:gd name="connsiteY422" fmla="*/ 3632499 h 5343297"/>
              <a:gd name="connsiteX423" fmla="*/ 3007074 w 6806982"/>
              <a:gd name="connsiteY423" fmla="*/ 3629686 h 5343297"/>
              <a:gd name="connsiteX424" fmla="*/ 3008457 w 6806982"/>
              <a:gd name="connsiteY424" fmla="*/ 3624105 h 5343297"/>
              <a:gd name="connsiteX425" fmla="*/ 3865428 w 6806982"/>
              <a:gd name="connsiteY425" fmla="*/ 3567801 h 5343297"/>
              <a:gd name="connsiteX426" fmla="*/ 3866688 w 6806982"/>
              <a:gd name="connsiteY426" fmla="*/ 3573676 h 5343297"/>
              <a:gd name="connsiteX427" fmla="*/ 3870466 w 6806982"/>
              <a:gd name="connsiteY427" fmla="*/ 3577536 h 5343297"/>
              <a:gd name="connsiteX428" fmla="*/ 3877179 w 6806982"/>
              <a:gd name="connsiteY428" fmla="*/ 3572163 h 5343297"/>
              <a:gd name="connsiteX429" fmla="*/ 2692529 w 6806982"/>
              <a:gd name="connsiteY429" fmla="*/ 3565038 h 5343297"/>
              <a:gd name="connsiteX430" fmla="*/ 2691637 w 6806982"/>
              <a:gd name="connsiteY430" fmla="*/ 3573088 h 5343297"/>
              <a:gd name="connsiteX431" fmla="*/ 2695891 w 6806982"/>
              <a:gd name="connsiteY431" fmla="*/ 3574156 h 5343297"/>
              <a:gd name="connsiteX432" fmla="*/ 3737727 w 6806982"/>
              <a:gd name="connsiteY432" fmla="*/ 3554464 h 5343297"/>
              <a:gd name="connsiteX433" fmla="*/ 3724094 w 6806982"/>
              <a:gd name="connsiteY433" fmla="*/ 3580863 h 5343297"/>
              <a:gd name="connsiteX434" fmla="*/ 3710211 w 6806982"/>
              <a:gd name="connsiteY434" fmla="*/ 3609528 h 5343297"/>
              <a:gd name="connsiteX435" fmla="*/ 3680718 w 6806982"/>
              <a:gd name="connsiteY435" fmla="*/ 3644492 h 5343297"/>
              <a:gd name="connsiteX436" fmla="*/ 3653490 w 6806982"/>
              <a:gd name="connsiteY436" fmla="*/ 3679707 h 5343297"/>
              <a:gd name="connsiteX437" fmla="*/ 3641243 w 6806982"/>
              <a:gd name="connsiteY437" fmla="*/ 3707407 h 5343297"/>
              <a:gd name="connsiteX438" fmla="*/ 3620937 w 6806982"/>
              <a:gd name="connsiteY438" fmla="*/ 3725036 h 5343297"/>
              <a:gd name="connsiteX439" fmla="*/ 3624003 w 6806982"/>
              <a:gd name="connsiteY439" fmla="*/ 3738759 h 5343297"/>
              <a:gd name="connsiteX440" fmla="*/ 3627321 w 6806982"/>
              <a:gd name="connsiteY440" fmla="*/ 3750214 h 5343297"/>
              <a:gd name="connsiteX441" fmla="*/ 3630467 w 6806982"/>
              <a:gd name="connsiteY441" fmla="*/ 3745975 h 5343297"/>
              <a:gd name="connsiteX442" fmla="*/ 3631348 w 6806982"/>
              <a:gd name="connsiteY442" fmla="*/ 3741484 h 5343297"/>
              <a:gd name="connsiteX443" fmla="*/ 3667300 w 6806982"/>
              <a:gd name="connsiteY443" fmla="*/ 3693090 h 5343297"/>
              <a:gd name="connsiteX444" fmla="*/ 3694439 w 6806982"/>
              <a:gd name="connsiteY444" fmla="*/ 3641425 h 5343297"/>
              <a:gd name="connsiteX445" fmla="*/ 3709547 w 6806982"/>
              <a:gd name="connsiteY445" fmla="*/ 3643100 h 5343297"/>
              <a:gd name="connsiteX446" fmla="*/ 3721091 w 6806982"/>
              <a:gd name="connsiteY446" fmla="*/ 3645302 h 5343297"/>
              <a:gd name="connsiteX447" fmla="*/ 3743573 w 6806982"/>
              <a:gd name="connsiteY447" fmla="*/ 3618523 h 5343297"/>
              <a:gd name="connsiteX448" fmla="*/ 3748341 w 6806982"/>
              <a:gd name="connsiteY448" fmla="*/ 3601096 h 5343297"/>
              <a:gd name="connsiteX449" fmla="*/ 3743441 w 6806982"/>
              <a:gd name="connsiteY449" fmla="*/ 3585685 h 5343297"/>
              <a:gd name="connsiteX450" fmla="*/ 3757872 w 6806982"/>
              <a:gd name="connsiteY450" fmla="*/ 3565874 h 5343297"/>
              <a:gd name="connsiteX451" fmla="*/ 2906382 w 6806982"/>
              <a:gd name="connsiteY451" fmla="*/ 3551614 h 5343297"/>
              <a:gd name="connsiteX452" fmla="*/ 2884897 w 6806982"/>
              <a:gd name="connsiteY452" fmla="*/ 3559172 h 5343297"/>
              <a:gd name="connsiteX453" fmla="*/ 2875502 w 6806982"/>
              <a:gd name="connsiteY453" fmla="*/ 3581835 h 5343297"/>
              <a:gd name="connsiteX454" fmla="*/ 2875167 w 6806982"/>
              <a:gd name="connsiteY454" fmla="*/ 3584856 h 5343297"/>
              <a:gd name="connsiteX455" fmla="*/ 2867572 w 6806982"/>
              <a:gd name="connsiteY455" fmla="*/ 3584398 h 5343297"/>
              <a:gd name="connsiteX456" fmla="*/ 2859725 w 6806982"/>
              <a:gd name="connsiteY456" fmla="*/ 3586204 h 5343297"/>
              <a:gd name="connsiteX457" fmla="*/ 2871728 w 6806982"/>
              <a:gd name="connsiteY457" fmla="*/ 3591740 h 5343297"/>
              <a:gd name="connsiteX458" fmla="*/ 2886248 w 6806982"/>
              <a:gd name="connsiteY458" fmla="*/ 3595262 h 5343297"/>
              <a:gd name="connsiteX459" fmla="*/ 2906053 w 6806982"/>
              <a:gd name="connsiteY459" fmla="*/ 3582164 h 5343297"/>
              <a:gd name="connsiteX460" fmla="*/ 2897364 w 6806982"/>
              <a:gd name="connsiteY460" fmla="*/ 3574318 h 5343297"/>
              <a:gd name="connsiteX461" fmla="*/ 2895976 w 6806982"/>
              <a:gd name="connsiteY461" fmla="*/ 3562695 h 5343297"/>
              <a:gd name="connsiteX462" fmla="*/ 4381758 w 6806982"/>
              <a:gd name="connsiteY462" fmla="*/ 3545523 h 5343297"/>
              <a:gd name="connsiteX463" fmla="*/ 4391499 w 6806982"/>
              <a:gd name="connsiteY463" fmla="*/ 3568014 h 5343297"/>
              <a:gd name="connsiteX464" fmla="*/ 4385797 w 6806982"/>
              <a:gd name="connsiteY464" fmla="*/ 3591851 h 5343297"/>
              <a:gd name="connsiteX465" fmla="*/ 4372916 w 6806982"/>
              <a:gd name="connsiteY465" fmla="*/ 3601128 h 5343297"/>
              <a:gd name="connsiteX466" fmla="*/ 4353236 w 6806982"/>
              <a:gd name="connsiteY466" fmla="*/ 3609652 h 5343297"/>
              <a:gd name="connsiteX467" fmla="*/ 4367497 w 6806982"/>
              <a:gd name="connsiteY467" fmla="*/ 3577587 h 5343297"/>
              <a:gd name="connsiteX468" fmla="*/ 4381758 w 6806982"/>
              <a:gd name="connsiteY468" fmla="*/ 3545523 h 5343297"/>
              <a:gd name="connsiteX469" fmla="*/ 3880194 w 6806982"/>
              <a:gd name="connsiteY469" fmla="*/ 3544969 h 5343297"/>
              <a:gd name="connsiteX470" fmla="*/ 3880321 w 6806982"/>
              <a:gd name="connsiteY470" fmla="*/ 3550718 h 5343297"/>
              <a:gd name="connsiteX471" fmla="*/ 3885232 w 6806982"/>
              <a:gd name="connsiteY471" fmla="*/ 3554704 h 5343297"/>
              <a:gd name="connsiteX472" fmla="*/ 3888253 w 6806982"/>
              <a:gd name="connsiteY472" fmla="*/ 3555039 h 5343297"/>
              <a:gd name="connsiteX473" fmla="*/ 3880194 w 6806982"/>
              <a:gd name="connsiteY473" fmla="*/ 3544969 h 5343297"/>
              <a:gd name="connsiteX474" fmla="*/ 3363061 w 6806982"/>
              <a:gd name="connsiteY474" fmla="*/ 3540452 h 5343297"/>
              <a:gd name="connsiteX475" fmla="*/ 3321450 w 6806982"/>
              <a:gd name="connsiteY475" fmla="*/ 3612305 h 5343297"/>
              <a:gd name="connsiteX476" fmla="*/ 3328461 w 6806982"/>
              <a:gd name="connsiteY476" fmla="*/ 3628377 h 5343297"/>
              <a:gd name="connsiteX477" fmla="*/ 3343276 w 6806982"/>
              <a:gd name="connsiteY477" fmla="*/ 3636136 h 5343297"/>
              <a:gd name="connsiteX478" fmla="*/ 3360724 w 6806982"/>
              <a:gd name="connsiteY478" fmla="*/ 3596014 h 5343297"/>
              <a:gd name="connsiteX479" fmla="*/ 3382203 w 6806982"/>
              <a:gd name="connsiteY479" fmla="*/ 3560926 h 5343297"/>
              <a:gd name="connsiteX480" fmla="*/ 4150779 w 6806982"/>
              <a:gd name="connsiteY480" fmla="*/ 3532148 h 5343297"/>
              <a:gd name="connsiteX481" fmla="*/ 4150529 w 6806982"/>
              <a:gd name="connsiteY481" fmla="*/ 3537856 h 5343297"/>
              <a:gd name="connsiteX482" fmla="*/ 4152796 w 6806982"/>
              <a:gd name="connsiteY482" fmla="*/ 3541548 h 5343297"/>
              <a:gd name="connsiteX483" fmla="*/ 4162196 w 6806982"/>
              <a:gd name="connsiteY483" fmla="*/ 3539531 h 5343297"/>
              <a:gd name="connsiteX484" fmla="*/ 3077257 w 6806982"/>
              <a:gd name="connsiteY484" fmla="*/ 3527737 h 5343297"/>
              <a:gd name="connsiteX485" fmla="*/ 3058544 w 6806982"/>
              <a:gd name="connsiteY485" fmla="*/ 3541338 h 5343297"/>
              <a:gd name="connsiteX486" fmla="*/ 3054438 w 6806982"/>
              <a:gd name="connsiteY486" fmla="*/ 3568029 h 5343297"/>
              <a:gd name="connsiteX487" fmla="*/ 3039456 w 6806982"/>
              <a:gd name="connsiteY487" fmla="*/ 3568662 h 5343297"/>
              <a:gd name="connsiteX488" fmla="*/ 3026238 w 6806982"/>
              <a:gd name="connsiteY488" fmla="*/ 3574078 h 5343297"/>
              <a:gd name="connsiteX489" fmla="*/ 3029266 w 6806982"/>
              <a:gd name="connsiteY489" fmla="*/ 3601942 h 5343297"/>
              <a:gd name="connsiteX490" fmla="*/ 3041346 w 6806982"/>
              <a:gd name="connsiteY490" fmla="*/ 3579195 h 5343297"/>
              <a:gd name="connsiteX491" fmla="*/ 3063502 w 6806982"/>
              <a:gd name="connsiteY491" fmla="*/ 3569034 h 5343297"/>
              <a:gd name="connsiteX492" fmla="*/ 3070379 w 6806982"/>
              <a:gd name="connsiteY492" fmla="*/ 3548385 h 5343297"/>
              <a:gd name="connsiteX493" fmla="*/ 3077257 w 6806982"/>
              <a:gd name="connsiteY493" fmla="*/ 3527737 h 5343297"/>
              <a:gd name="connsiteX494" fmla="*/ 2720386 w 6806982"/>
              <a:gd name="connsiteY494" fmla="*/ 3518756 h 5343297"/>
              <a:gd name="connsiteX495" fmla="*/ 2717197 w 6806982"/>
              <a:gd name="connsiteY495" fmla="*/ 3519932 h 5343297"/>
              <a:gd name="connsiteX496" fmla="*/ 2714008 w 6806982"/>
              <a:gd name="connsiteY496" fmla="*/ 3521109 h 5343297"/>
              <a:gd name="connsiteX497" fmla="*/ 2715101 w 6806982"/>
              <a:gd name="connsiteY497" fmla="*/ 3528494 h 5343297"/>
              <a:gd name="connsiteX498" fmla="*/ 2718711 w 6806982"/>
              <a:gd name="connsiteY498" fmla="*/ 3533865 h 5343297"/>
              <a:gd name="connsiteX499" fmla="*/ 2720957 w 6806982"/>
              <a:gd name="connsiteY499" fmla="*/ 3532749 h 5343297"/>
              <a:gd name="connsiteX500" fmla="*/ 2725420 w 6806982"/>
              <a:gd name="connsiteY500" fmla="*/ 3526836 h 5343297"/>
              <a:gd name="connsiteX501" fmla="*/ 2725759 w 6806982"/>
              <a:gd name="connsiteY501" fmla="*/ 3525470 h 5343297"/>
              <a:gd name="connsiteX502" fmla="*/ 2720386 w 6806982"/>
              <a:gd name="connsiteY502" fmla="*/ 3518756 h 5343297"/>
              <a:gd name="connsiteX503" fmla="*/ 2956046 w 6806982"/>
              <a:gd name="connsiteY503" fmla="*/ 3462301 h 5343297"/>
              <a:gd name="connsiteX504" fmla="*/ 2950047 w 6806982"/>
              <a:gd name="connsiteY504" fmla="*/ 3468135 h 5343297"/>
              <a:gd name="connsiteX505" fmla="*/ 2948328 w 6806982"/>
              <a:gd name="connsiteY505" fmla="*/ 3476738 h 5343297"/>
              <a:gd name="connsiteX506" fmla="*/ 2940066 w 6806982"/>
              <a:gd name="connsiteY506" fmla="*/ 3496086 h 5343297"/>
              <a:gd name="connsiteX507" fmla="*/ 2923493 w 6806982"/>
              <a:gd name="connsiteY507" fmla="*/ 3507630 h 5343297"/>
              <a:gd name="connsiteX508" fmla="*/ 2916616 w 6806982"/>
              <a:gd name="connsiteY508" fmla="*/ 3528278 h 5343297"/>
              <a:gd name="connsiteX509" fmla="*/ 2909738 w 6806982"/>
              <a:gd name="connsiteY509" fmla="*/ 3548927 h 5343297"/>
              <a:gd name="connsiteX510" fmla="*/ 2936882 w 6806982"/>
              <a:gd name="connsiteY510" fmla="*/ 3517908 h 5343297"/>
              <a:gd name="connsiteX511" fmla="*/ 2959744 w 6806982"/>
              <a:gd name="connsiteY511" fmla="*/ 3484121 h 5343297"/>
              <a:gd name="connsiteX512" fmla="*/ 2959154 w 6806982"/>
              <a:gd name="connsiteY512" fmla="*/ 3472203 h 5343297"/>
              <a:gd name="connsiteX513" fmla="*/ 2956046 w 6806982"/>
              <a:gd name="connsiteY513" fmla="*/ 3462301 h 5343297"/>
              <a:gd name="connsiteX514" fmla="*/ 3794105 w 6806982"/>
              <a:gd name="connsiteY514" fmla="*/ 3459778 h 5343297"/>
              <a:gd name="connsiteX515" fmla="*/ 3765577 w 6806982"/>
              <a:gd name="connsiteY515" fmla="*/ 3496378 h 5343297"/>
              <a:gd name="connsiteX516" fmla="*/ 3770958 w 6806982"/>
              <a:gd name="connsiteY516" fmla="*/ 3530620 h 5343297"/>
              <a:gd name="connsiteX517" fmla="*/ 3765207 w 6806982"/>
              <a:gd name="connsiteY517" fmla="*/ 3530747 h 5343297"/>
              <a:gd name="connsiteX518" fmla="*/ 3761222 w 6806982"/>
              <a:gd name="connsiteY518" fmla="*/ 3535658 h 5343297"/>
              <a:gd name="connsiteX519" fmla="*/ 3763617 w 6806982"/>
              <a:gd name="connsiteY519" fmla="*/ 3545100 h 5343297"/>
              <a:gd name="connsiteX520" fmla="*/ 3768278 w 6806982"/>
              <a:gd name="connsiteY520" fmla="*/ 3554794 h 5343297"/>
              <a:gd name="connsiteX521" fmla="*/ 3769703 w 6806982"/>
              <a:gd name="connsiteY521" fmla="*/ 3555601 h 5343297"/>
              <a:gd name="connsiteX522" fmla="*/ 3773100 w 6806982"/>
              <a:gd name="connsiteY522" fmla="*/ 3545330 h 5343297"/>
              <a:gd name="connsiteX523" fmla="*/ 3781530 w 6806982"/>
              <a:gd name="connsiteY523" fmla="*/ 3524471 h 5343297"/>
              <a:gd name="connsiteX524" fmla="*/ 3789206 w 6806982"/>
              <a:gd name="connsiteY524" fmla="*/ 3510411 h 5343297"/>
              <a:gd name="connsiteX525" fmla="*/ 3796078 w 6806982"/>
              <a:gd name="connsiteY525" fmla="*/ 3499786 h 5343297"/>
              <a:gd name="connsiteX526" fmla="*/ 3797009 w 6806982"/>
              <a:gd name="connsiteY526" fmla="*/ 3492216 h 5343297"/>
              <a:gd name="connsiteX527" fmla="*/ 3794105 w 6806982"/>
              <a:gd name="connsiteY527" fmla="*/ 3459778 h 5343297"/>
              <a:gd name="connsiteX528" fmla="*/ 4223947 w 6806982"/>
              <a:gd name="connsiteY528" fmla="*/ 3451558 h 5343297"/>
              <a:gd name="connsiteX529" fmla="*/ 4224074 w 6806982"/>
              <a:gd name="connsiteY529" fmla="*/ 3457308 h 5343297"/>
              <a:gd name="connsiteX530" fmla="*/ 4228986 w 6806982"/>
              <a:gd name="connsiteY530" fmla="*/ 3461293 h 5343297"/>
              <a:gd name="connsiteX531" fmla="*/ 4235029 w 6806982"/>
              <a:gd name="connsiteY531" fmla="*/ 3461963 h 5343297"/>
              <a:gd name="connsiteX532" fmla="*/ 4232006 w 6806982"/>
              <a:gd name="connsiteY532" fmla="*/ 3454746 h 5343297"/>
              <a:gd name="connsiteX533" fmla="*/ 4223947 w 6806982"/>
              <a:gd name="connsiteY533" fmla="*/ 3451558 h 5343297"/>
              <a:gd name="connsiteX534" fmla="*/ 3432196 w 6806982"/>
              <a:gd name="connsiteY534" fmla="*/ 3441063 h 5343297"/>
              <a:gd name="connsiteX535" fmla="*/ 3415078 w 6806982"/>
              <a:gd name="connsiteY535" fmla="*/ 3457517 h 5343297"/>
              <a:gd name="connsiteX536" fmla="*/ 3414073 w 6806982"/>
              <a:gd name="connsiteY536" fmla="*/ 3466581 h 5343297"/>
              <a:gd name="connsiteX537" fmla="*/ 3420116 w 6806982"/>
              <a:gd name="connsiteY537" fmla="*/ 3467251 h 5343297"/>
              <a:gd name="connsiteX538" fmla="*/ 3432371 w 6806982"/>
              <a:gd name="connsiteY538" fmla="*/ 3467081 h 5343297"/>
              <a:gd name="connsiteX539" fmla="*/ 3436565 w 6806982"/>
              <a:gd name="connsiteY539" fmla="*/ 3456841 h 5343297"/>
              <a:gd name="connsiteX540" fmla="*/ 3470793 w 6806982"/>
              <a:gd name="connsiteY540" fmla="*/ 3396403 h 5343297"/>
              <a:gd name="connsiteX541" fmla="*/ 3463410 w 6806982"/>
              <a:gd name="connsiteY541" fmla="*/ 3407819 h 5343297"/>
              <a:gd name="connsiteX542" fmla="*/ 3470458 w 6806982"/>
              <a:gd name="connsiteY542" fmla="*/ 3399425 h 5343297"/>
              <a:gd name="connsiteX543" fmla="*/ 4431404 w 6806982"/>
              <a:gd name="connsiteY543" fmla="*/ 3373623 h 5343297"/>
              <a:gd name="connsiteX544" fmla="*/ 4432496 w 6806982"/>
              <a:gd name="connsiteY544" fmla="*/ 3381008 h 5343297"/>
              <a:gd name="connsiteX545" fmla="*/ 4436107 w 6806982"/>
              <a:gd name="connsiteY545" fmla="*/ 3386379 h 5343297"/>
              <a:gd name="connsiteX546" fmla="*/ 4441771 w 6806982"/>
              <a:gd name="connsiteY546" fmla="*/ 3383566 h 5343297"/>
              <a:gd name="connsiteX547" fmla="*/ 4443155 w 6806982"/>
              <a:gd name="connsiteY547" fmla="*/ 3377985 h 5343297"/>
              <a:gd name="connsiteX548" fmla="*/ 2834046 w 6806982"/>
              <a:gd name="connsiteY548" fmla="*/ 3336964 h 5343297"/>
              <a:gd name="connsiteX549" fmla="*/ 2818610 w 6806982"/>
              <a:gd name="connsiteY549" fmla="*/ 3365840 h 5343297"/>
              <a:gd name="connsiteX550" fmla="*/ 2803173 w 6806982"/>
              <a:gd name="connsiteY550" fmla="*/ 3394715 h 5343297"/>
              <a:gd name="connsiteX551" fmla="*/ 2794345 w 6806982"/>
              <a:gd name="connsiteY551" fmla="*/ 3404117 h 5343297"/>
              <a:gd name="connsiteX552" fmla="*/ 2802946 w 6806982"/>
              <a:gd name="connsiteY552" fmla="*/ 3408621 h 5343297"/>
              <a:gd name="connsiteX553" fmla="*/ 2820394 w 6806982"/>
              <a:gd name="connsiteY553" fmla="*/ 3368499 h 5343297"/>
              <a:gd name="connsiteX554" fmla="*/ 2831353 w 6806982"/>
              <a:gd name="connsiteY554" fmla="*/ 3346392 h 5343297"/>
              <a:gd name="connsiteX555" fmla="*/ 2838585 w 6806982"/>
              <a:gd name="connsiteY555" fmla="*/ 3337467 h 5343297"/>
              <a:gd name="connsiteX556" fmla="*/ 3197397 w 6806982"/>
              <a:gd name="connsiteY556" fmla="*/ 3326949 h 5343297"/>
              <a:gd name="connsiteX557" fmla="*/ 3183765 w 6806982"/>
              <a:gd name="connsiteY557" fmla="*/ 3353348 h 5343297"/>
              <a:gd name="connsiteX558" fmla="*/ 3169881 w 6806982"/>
              <a:gd name="connsiteY558" fmla="*/ 3382013 h 5343297"/>
              <a:gd name="connsiteX559" fmla="*/ 3140388 w 6806982"/>
              <a:gd name="connsiteY559" fmla="*/ 3416977 h 5343297"/>
              <a:gd name="connsiteX560" fmla="*/ 3113160 w 6806982"/>
              <a:gd name="connsiteY560" fmla="*/ 3452192 h 5343297"/>
              <a:gd name="connsiteX561" fmla="*/ 3100913 w 6806982"/>
              <a:gd name="connsiteY561" fmla="*/ 3479892 h 5343297"/>
              <a:gd name="connsiteX562" fmla="*/ 3080607 w 6806982"/>
              <a:gd name="connsiteY562" fmla="*/ 3497522 h 5343297"/>
              <a:gd name="connsiteX563" fmla="*/ 3083673 w 6806982"/>
              <a:gd name="connsiteY563" fmla="*/ 3511244 h 5343297"/>
              <a:gd name="connsiteX564" fmla="*/ 3086991 w 6806982"/>
              <a:gd name="connsiteY564" fmla="*/ 3522699 h 5343297"/>
              <a:gd name="connsiteX565" fmla="*/ 3090137 w 6806982"/>
              <a:gd name="connsiteY565" fmla="*/ 3518460 h 5343297"/>
              <a:gd name="connsiteX566" fmla="*/ 3091018 w 6806982"/>
              <a:gd name="connsiteY566" fmla="*/ 3513969 h 5343297"/>
              <a:gd name="connsiteX567" fmla="*/ 3126971 w 6806982"/>
              <a:gd name="connsiteY567" fmla="*/ 3465575 h 5343297"/>
              <a:gd name="connsiteX568" fmla="*/ 3154109 w 6806982"/>
              <a:gd name="connsiteY568" fmla="*/ 3413910 h 5343297"/>
              <a:gd name="connsiteX569" fmla="*/ 3169218 w 6806982"/>
              <a:gd name="connsiteY569" fmla="*/ 3415585 h 5343297"/>
              <a:gd name="connsiteX570" fmla="*/ 3190104 w 6806982"/>
              <a:gd name="connsiteY570" fmla="*/ 3419567 h 5343297"/>
              <a:gd name="connsiteX571" fmla="*/ 3199716 w 6806982"/>
              <a:gd name="connsiteY571" fmla="*/ 3395980 h 5343297"/>
              <a:gd name="connsiteX572" fmla="*/ 3208910 w 6806982"/>
              <a:gd name="connsiteY572" fmla="*/ 3376408 h 5343297"/>
              <a:gd name="connsiteX573" fmla="*/ 3203111 w 6806982"/>
              <a:gd name="connsiteY573" fmla="*/ 3358169 h 5343297"/>
              <a:gd name="connsiteX574" fmla="*/ 3217542 w 6806982"/>
              <a:gd name="connsiteY574" fmla="*/ 3338359 h 5343297"/>
              <a:gd name="connsiteX575" fmla="*/ 4688756 w 6806982"/>
              <a:gd name="connsiteY575" fmla="*/ 3321682 h 5343297"/>
              <a:gd name="connsiteX576" fmla="*/ 4690016 w 6806982"/>
              <a:gd name="connsiteY576" fmla="*/ 3327557 h 5343297"/>
              <a:gd name="connsiteX577" fmla="*/ 4693794 w 6806982"/>
              <a:gd name="connsiteY577" fmla="*/ 3331417 h 5343297"/>
              <a:gd name="connsiteX578" fmla="*/ 4700507 w 6806982"/>
              <a:gd name="connsiteY578" fmla="*/ 3326044 h 5343297"/>
              <a:gd name="connsiteX579" fmla="*/ 4341080 w 6806982"/>
              <a:gd name="connsiteY579" fmla="*/ 3305494 h 5343297"/>
              <a:gd name="connsiteX580" fmla="*/ 4319595 w 6806982"/>
              <a:gd name="connsiteY580" fmla="*/ 3313052 h 5343297"/>
              <a:gd name="connsiteX581" fmla="*/ 4310200 w 6806982"/>
              <a:gd name="connsiteY581" fmla="*/ 3335715 h 5343297"/>
              <a:gd name="connsiteX582" fmla="*/ 4309865 w 6806982"/>
              <a:gd name="connsiteY582" fmla="*/ 3338736 h 5343297"/>
              <a:gd name="connsiteX583" fmla="*/ 4302270 w 6806982"/>
              <a:gd name="connsiteY583" fmla="*/ 3338278 h 5343297"/>
              <a:gd name="connsiteX584" fmla="*/ 4294422 w 6806982"/>
              <a:gd name="connsiteY584" fmla="*/ 3340084 h 5343297"/>
              <a:gd name="connsiteX585" fmla="*/ 4306425 w 6806982"/>
              <a:gd name="connsiteY585" fmla="*/ 3345620 h 5343297"/>
              <a:gd name="connsiteX586" fmla="*/ 4320946 w 6806982"/>
              <a:gd name="connsiteY586" fmla="*/ 3349142 h 5343297"/>
              <a:gd name="connsiteX587" fmla="*/ 4340751 w 6806982"/>
              <a:gd name="connsiteY587" fmla="*/ 3336043 h 5343297"/>
              <a:gd name="connsiteX588" fmla="*/ 4332061 w 6806982"/>
              <a:gd name="connsiteY588" fmla="*/ 3328198 h 5343297"/>
              <a:gd name="connsiteX589" fmla="*/ 4330674 w 6806982"/>
              <a:gd name="connsiteY589" fmla="*/ 3316574 h 5343297"/>
              <a:gd name="connsiteX590" fmla="*/ 4121182 w 6806982"/>
              <a:gd name="connsiteY590" fmla="*/ 3302523 h 5343297"/>
              <a:gd name="connsiteX591" fmla="*/ 4119508 w 6806982"/>
              <a:gd name="connsiteY591" fmla="*/ 3317631 h 5343297"/>
              <a:gd name="connsiteX592" fmla="*/ 4122405 w 6806982"/>
              <a:gd name="connsiteY592" fmla="*/ 3325982 h 5343297"/>
              <a:gd name="connsiteX593" fmla="*/ 4130589 w 6806982"/>
              <a:gd name="connsiteY593" fmla="*/ 3328036 h 5343297"/>
              <a:gd name="connsiteX594" fmla="*/ 5205085 w 6806982"/>
              <a:gd name="connsiteY594" fmla="*/ 3299404 h 5343297"/>
              <a:gd name="connsiteX595" fmla="*/ 5214826 w 6806982"/>
              <a:gd name="connsiteY595" fmla="*/ 3321895 h 5343297"/>
              <a:gd name="connsiteX596" fmla="*/ 5209125 w 6806982"/>
              <a:gd name="connsiteY596" fmla="*/ 3345733 h 5343297"/>
              <a:gd name="connsiteX597" fmla="*/ 5196244 w 6806982"/>
              <a:gd name="connsiteY597" fmla="*/ 3355010 h 5343297"/>
              <a:gd name="connsiteX598" fmla="*/ 5176564 w 6806982"/>
              <a:gd name="connsiteY598" fmla="*/ 3363533 h 5343297"/>
              <a:gd name="connsiteX599" fmla="*/ 5190825 w 6806982"/>
              <a:gd name="connsiteY599" fmla="*/ 3331468 h 5343297"/>
              <a:gd name="connsiteX600" fmla="*/ 5205085 w 6806982"/>
              <a:gd name="connsiteY600" fmla="*/ 3299404 h 5343297"/>
              <a:gd name="connsiteX601" fmla="*/ 4703522 w 6806982"/>
              <a:gd name="connsiteY601" fmla="*/ 3298851 h 5343297"/>
              <a:gd name="connsiteX602" fmla="*/ 4703649 w 6806982"/>
              <a:gd name="connsiteY602" fmla="*/ 3304600 h 5343297"/>
              <a:gd name="connsiteX603" fmla="*/ 4708560 w 6806982"/>
              <a:gd name="connsiteY603" fmla="*/ 3308585 h 5343297"/>
              <a:gd name="connsiteX604" fmla="*/ 4711581 w 6806982"/>
              <a:gd name="connsiteY604" fmla="*/ 3308920 h 5343297"/>
              <a:gd name="connsiteX605" fmla="*/ 4703522 w 6806982"/>
              <a:gd name="connsiteY605" fmla="*/ 3298851 h 5343297"/>
              <a:gd name="connsiteX606" fmla="*/ 4587159 w 6806982"/>
              <a:gd name="connsiteY606" fmla="*/ 3293014 h 5343297"/>
              <a:gd name="connsiteX607" fmla="*/ 4581993 w 6806982"/>
              <a:gd name="connsiteY607" fmla="*/ 3317234 h 5343297"/>
              <a:gd name="connsiteX608" fmla="*/ 4582331 w 6806982"/>
              <a:gd name="connsiteY608" fmla="*/ 3316000 h 5343297"/>
              <a:gd name="connsiteX609" fmla="*/ 4592402 w 6806982"/>
              <a:gd name="connsiteY609" fmla="*/ 3311382 h 5343297"/>
              <a:gd name="connsiteX610" fmla="*/ 4596428 w 6806982"/>
              <a:gd name="connsiteY610" fmla="*/ 3299211 h 5343297"/>
              <a:gd name="connsiteX611" fmla="*/ 4596960 w 6806982"/>
              <a:gd name="connsiteY611" fmla="*/ 3297028 h 5343297"/>
              <a:gd name="connsiteX612" fmla="*/ 4974108 w 6806982"/>
              <a:gd name="connsiteY612" fmla="*/ 3286029 h 5343297"/>
              <a:gd name="connsiteX613" fmla="*/ 4973857 w 6806982"/>
              <a:gd name="connsiteY613" fmla="*/ 3291737 h 5343297"/>
              <a:gd name="connsiteX614" fmla="*/ 4976124 w 6806982"/>
              <a:gd name="connsiteY614" fmla="*/ 3295429 h 5343297"/>
              <a:gd name="connsiteX615" fmla="*/ 4985524 w 6806982"/>
              <a:gd name="connsiteY615" fmla="*/ 3293412 h 5343297"/>
              <a:gd name="connsiteX616" fmla="*/ 4511954 w 6806982"/>
              <a:gd name="connsiteY616" fmla="*/ 3281617 h 5343297"/>
              <a:gd name="connsiteX617" fmla="*/ 4493241 w 6806982"/>
              <a:gd name="connsiteY617" fmla="*/ 3295218 h 5343297"/>
              <a:gd name="connsiteX618" fmla="*/ 4489135 w 6806982"/>
              <a:gd name="connsiteY618" fmla="*/ 3321909 h 5343297"/>
              <a:gd name="connsiteX619" fmla="*/ 4474153 w 6806982"/>
              <a:gd name="connsiteY619" fmla="*/ 3322542 h 5343297"/>
              <a:gd name="connsiteX620" fmla="*/ 4460936 w 6806982"/>
              <a:gd name="connsiteY620" fmla="*/ 3327958 h 5343297"/>
              <a:gd name="connsiteX621" fmla="*/ 4463964 w 6806982"/>
              <a:gd name="connsiteY621" fmla="*/ 3355822 h 5343297"/>
              <a:gd name="connsiteX622" fmla="*/ 4476044 w 6806982"/>
              <a:gd name="connsiteY622" fmla="*/ 3333074 h 5343297"/>
              <a:gd name="connsiteX623" fmla="*/ 4498200 w 6806982"/>
              <a:gd name="connsiteY623" fmla="*/ 3322914 h 5343297"/>
              <a:gd name="connsiteX624" fmla="*/ 4505077 w 6806982"/>
              <a:gd name="connsiteY624" fmla="*/ 3302265 h 5343297"/>
              <a:gd name="connsiteX625" fmla="*/ 4511954 w 6806982"/>
              <a:gd name="connsiteY625" fmla="*/ 3281617 h 5343297"/>
              <a:gd name="connsiteX626" fmla="*/ 4155083 w 6806982"/>
              <a:gd name="connsiteY626" fmla="*/ 3272636 h 5343297"/>
              <a:gd name="connsiteX627" fmla="*/ 4151894 w 6806982"/>
              <a:gd name="connsiteY627" fmla="*/ 3273812 h 5343297"/>
              <a:gd name="connsiteX628" fmla="*/ 4148706 w 6806982"/>
              <a:gd name="connsiteY628" fmla="*/ 3274989 h 5343297"/>
              <a:gd name="connsiteX629" fmla="*/ 4149798 w 6806982"/>
              <a:gd name="connsiteY629" fmla="*/ 3282374 h 5343297"/>
              <a:gd name="connsiteX630" fmla="*/ 4153409 w 6806982"/>
              <a:gd name="connsiteY630" fmla="*/ 3287745 h 5343297"/>
              <a:gd name="connsiteX631" fmla="*/ 4159073 w 6806982"/>
              <a:gd name="connsiteY631" fmla="*/ 3284932 h 5343297"/>
              <a:gd name="connsiteX632" fmla="*/ 4160457 w 6806982"/>
              <a:gd name="connsiteY632" fmla="*/ 3279350 h 5343297"/>
              <a:gd name="connsiteX633" fmla="*/ 4155083 w 6806982"/>
              <a:gd name="connsiteY633" fmla="*/ 3272636 h 5343297"/>
              <a:gd name="connsiteX634" fmla="*/ 2873833 w 6806982"/>
              <a:gd name="connsiteY634" fmla="*/ 3238255 h 5343297"/>
              <a:gd name="connsiteX635" fmla="*/ 2873743 w 6806982"/>
              <a:gd name="connsiteY635" fmla="*/ 3239066 h 5343297"/>
              <a:gd name="connsiteX636" fmla="*/ 2877801 w 6806982"/>
              <a:gd name="connsiteY636" fmla="*/ 3239516 h 5343297"/>
              <a:gd name="connsiteX637" fmla="*/ 3253775 w 6806982"/>
              <a:gd name="connsiteY637" fmla="*/ 3232263 h 5343297"/>
              <a:gd name="connsiteX638" fmla="*/ 3225247 w 6806982"/>
              <a:gd name="connsiteY638" fmla="*/ 3268863 h 5343297"/>
              <a:gd name="connsiteX639" fmla="*/ 3230628 w 6806982"/>
              <a:gd name="connsiteY639" fmla="*/ 3303105 h 5343297"/>
              <a:gd name="connsiteX640" fmla="*/ 3224878 w 6806982"/>
              <a:gd name="connsiteY640" fmla="*/ 3303232 h 5343297"/>
              <a:gd name="connsiteX641" fmla="*/ 3220892 w 6806982"/>
              <a:gd name="connsiteY641" fmla="*/ 3308143 h 5343297"/>
              <a:gd name="connsiteX642" fmla="*/ 3223286 w 6806982"/>
              <a:gd name="connsiteY642" fmla="*/ 3317585 h 5343297"/>
              <a:gd name="connsiteX643" fmla="*/ 3227948 w 6806982"/>
              <a:gd name="connsiteY643" fmla="*/ 3327278 h 5343297"/>
              <a:gd name="connsiteX644" fmla="*/ 3231534 w 6806982"/>
              <a:gd name="connsiteY644" fmla="*/ 3329309 h 5343297"/>
              <a:gd name="connsiteX645" fmla="*/ 3239042 w 6806982"/>
              <a:gd name="connsiteY645" fmla="*/ 3314069 h 5343297"/>
              <a:gd name="connsiteX646" fmla="*/ 3242420 w 6806982"/>
              <a:gd name="connsiteY646" fmla="*/ 3303648 h 5343297"/>
              <a:gd name="connsiteX647" fmla="*/ 3245548 w 6806982"/>
              <a:gd name="connsiteY647" fmla="*/ 3301456 h 5343297"/>
              <a:gd name="connsiteX648" fmla="*/ 3253557 w 6806982"/>
              <a:gd name="connsiteY648" fmla="*/ 3286674 h 5343297"/>
              <a:gd name="connsiteX649" fmla="*/ 3254686 w 6806982"/>
              <a:gd name="connsiteY649" fmla="*/ 3269594 h 5343297"/>
              <a:gd name="connsiteX650" fmla="*/ 3256194 w 6806982"/>
              <a:gd name="connsiteY650" fmla="*/ 3268648 h 5343297"/>
              <a:gd name="connsiteX651" fmla="*/ 3256678 w 6806982"/>
              <a:gd name="connsiteY651" fmla="*/ 3264701 h 5343297"/>
              <a:gd name="connsiteX652" fmla="*/ 3253775 w 6806982"/>
              <a:gd name="connsiteY652" fmla="*/ 3232263 h 5343297"/>
              <a:gd name="connsiteX653" fmla="*/ 4390744 w 6806982"/>
              <a:gd name="connsiteY653" fmla="*/ 3216181 h 5343297"/>
              <a:gd name="connsiteX654" fmla="*/ 4384744 w 6806982"/>
              <a:gd name="connsiteY654" fmla="*/ 3222015 h 5343297"/>
              <a:gd name="connsiteX655" fmla="*/ 4383026 w 6806982"/>
              <a:gd name="connsiteY655" fmla="*/ 3230618 h 5343297"/>
              <a:gd name="connsiteX656" fmla="*/ 4374763 w 6806982"/>
              <a:gd name="connsiteY656" fmla="*/ 3249966 h 5343297"/>
              <a:gd name="connsiteX657" fmla="*/ 4358190 w 6806982"/>
              <a:gd name="connsiteY657" fmla="*/ 3261510 h 5343297"/>
              <a:gd name="connsiteX658" fmla="*/ 4351313 w 6806982"/>
              <a:gd name="connsiteY658" fmla="*/ 3282158 h 5343297"/>
              <a:gd name="connsiteX659" fmla="*/ 4344436 w 6806982"/>
              <a:gd name="connsiteY659" fmla="*/ 3302807 h 5343297"/>
              <a:gd name="connsiteX660" fmla="*/ 4371580 w 6806982"/>
              <a:gd name="connsiteY660" fmla="*/ 3271788 h 5343297"/>
              <a:gd name="connsiteX661" fmla="*/ 4394442 w 6806982"/>
              <a:gd name="connsiteY661" fmla="*/ 3238001 h 5343297"/>
              <a:gd name="connsiteX662" fmla="*/ 4393852 w 6806982"/>
              <a:gd name="connsiteY662" fmla="*/ 3226083 h 5343297"/>
              <a:gd name="connsiteX663" fmla="*/ 4390744 w 6806982"/>
              <a:gd name="connsiteY663" fmla="*/ 3216181 h 5343297"/>
              <a:gd name="connsiteX664" fmla="*/ 2891866 w 6806982"/>
              <a:gd name="connsiteY664" fmla="*/ 3213548 h 5343297"/>
              <a:gd name="connsiteX665" fmla="*/ 2887272 w 6806982"/>
              <a:gd name="connsiteY665" fmla="*/ 3217964 h 5343297"/>
              <a:gd name="connsiteX666" fmla="*/ 2892674 w 6806982"/>
              <a:gd name="connsiteY666" fmla="*/ 3216468 h 5343297"/>
              <a:gd name="connsiteX667" fmla="*/ 5047275 w 6806982"/>
              <a:gd name="connsiteY667" fmla="*/ 3205440 h 5343297"/>
              <a:gd name="connsiteX668" fmla="*/ 5047402 w 6806982"/>
              <a:gd name="connsiteY668" fmla="*/ 3211189 h 5343297"/>
              <a:gd name="connsiteX669" fmla="*/ 5052314 w 6806982"/>
              <a:gd name="connsiteY669" fmla="*/ 3215174 h 5343297"/>
              <a:gd name="connsiteX670" fmla="*/ 5058357 w 6806982"/>
              <a:gd name="connsiteY670" fmla="*/ 3215844 h 5343297"/>
              <a:gd name="connsiteX671" fmla="*/ 5055334 w 6806982"/>
              <a:gd name="connsiteY671" fmla="*/ 3208627 h 5343297"/>
              <a:gd name="connsiteX672" fmla="*/ 5047275 w 6806982"/>
              <a:gd name="connsiteY672" fmla="*/ 3205440 h 5343297"/>
              <a:gd name="connsiteX673" fmla="*/ 4203401 w 6806982"/>
              <a:gd name="connsiteY673" fmla="*/ 3167881 h 5343297"/>
              <a:gd name="connsiteX674" fmla="*/ 4187295 w 6806982"/>
              <a:gd name="connsiteY674" fmla="*/ 3202799 h 5343297"/>
              <a:gd name="connsiteX675" fmla="*/ 4181211 w 6806982"/>
              <a:gd name="connsiteY675" fmla="*/ 3202507 h 5343297"/>
              <a:gd name="connsiteX676" fmla="*/ 4174874 w 6806982"/>
              <a:gd name="connsiteY676" fmla="*/ 3204481 h 5343297"/>
              <a:gd name="connsiteX677" fmla="*/ 4183564 w 6806982"/>
              <a:gd name="connsiteY677" fmla="*/ 3215767 h 5343297"/>
              <a:gd name="connsiteX678" fmla="*/ 4197037 w 6806982"/>
              <a:gd name="connsiteY678" fmla="*/ 3225290 h 5343297"/>
              <a:gd name="connsiteX679" fmla="*/ 4221538 w 6806982"/>
              <a:gd name="connsiteY679" fmla="*/ 3197420 h 5343297"/>
              <a:gd name="connsiteX680" fmla="*/ 3328953 w 6806982"/>
              <a:gd name="connsiteY680" fmla="*/ 3133544 h 5343297"/>
              <a:gd name="connsiteX681" fmla="*/ 3330969 w 6806982"/>
              <a:gd name="connsiteY681" fmla="*/ 3142943 h 5343297"/>
              <a:gd name="connsiteX682" fmla="*/ 3331974 w 6806982"/>
              <a:gd name="connsiteY682" fmla="*/ 3133879 h 5343297"/>
              <a:gd name="connsiteX683" fmla="*/ 5254732 w 6806982"/>
              <a:gd name="connsiteY683" fmla="*/ 3127504 h 5343297"/>
              <a:gd name="connsiteX684" fmla="*/ 5255825 w 6806982"/>
              <a:gd name="connsiteY684" fmla="*/ 3134890 h 5343297"/>
              <a:gd name="connsiteX685" fmla="*/ 5259435 w 6806982"/>
              <a:gd name="connsiteY685" fmla="*/ 3140260 h 5343297"/>
              <a:gd name="connsiteX686" fmla="*/ 5265099 w 6806982"/>
              <a:gd name="connsiteY686" fmla="*/ 3137447 h 5343297"/>
              <a:gd name="connsiteX687" fmla="*/ 5266483 w 6806982"/>
              <a:gd name="connsiteY687" fmla="*/ 3131866 h 5343297"/>
              <a:gd name="connsiteX688" fmla="*/ 4632095 w 6806982"/>
              <a:gd name="connsiteY688" fmla="*/ 3080829 h 5343297"/>
              <a:gd name="connsiteX689" fmla="*/ 4618462 w 6806982"/>
              <a:gd name="connsiteY689" fmla="*/ 3107228 h 5343297"/>
              <a:gd name="connsiteX690" fmla="*/ 4604579 w 6806982"/>
              <a:gd name="connsiteY690" fmla="*/ 3135893 h 5343297"/>
              <a:gd name="connsiteX691" fmla="*/ 4575086 w 6806982"/>
              <a:gd name="connsiteY691" fmla="*/ 3170857 h 5343297"/>
              <a:gd name="connsiteX692" fmla="*/ 4547858 w 6806982"/>
              <a:gd name="connsiteY692" fmla="*/ 3206072 h 5343297"/>
              <a:gd name="connsiteX693" fmla="*/ 4535611 w 6806982"/>
              <a:gd name="connsiteY693" fmla="*/ 3233772 h 5343297"/>
              <a:gd name="connsiteX694" fmla="*/ 4515305 w 6806982"/>
              <a:gd name="connsiteY694" fmla="*/ 3251401 h 5343297"/>
              <a:gd name="connsiteX695" fmla="*/ 4518371 w 6806982"/>
              <a:gd name="connsiteY695" fmla="*/ 3265124 h 5343297"/>
              <a:gd name="connsiteX696" fmla="*/ 4521689 w 6806982"/>
              <a:gd name="connsiteY696" fmla="*/ 3276579 h 5343297"/>
              <a:gd name="connsiteX697" fmla="*/ 4524835 w 6806982"/>
              <a:gd name="connsiteY697" fmla="*/ 3272340 h 5343297"/>
              <a:gd name="connsiteX698" fmla="*/ 4525716 w 6806982"/>
              <a:gd name="connsiteY698" fmla="*/ 3267849 h 5343297"/>
              <a:gd name="connsiteX699" fmla="*/ 4561668 w 6806982"/>
              <a:gd name="connsiteY699" fmla="*/ 3219455 h 5343297"/>
              <a:gd name="connsiteX700" fmla="*/ 4588807 w 6806982"/>
              <a:gd name="connsiteY700" fmla="*/ 3167790 h 5343297"/>
              <a:gd name="connsiteX701" fmla="*/ 4603915 w 6806982"/>
              <a:gd name="connsiteY701" fmla="*/ 3169465 h 5343297"/>
              <a:gd name="connsiteX702" fmla="*/ 4627878 w 6806982"/>
              <a:gd name="connsiteY702" fmla="*/ 3174034 h 5343297"/>
              <a:gd name="connsiteX703" fmla="*/ 4641520 w 6806982"/>
              <a:gd name="connsiteY703" fmla="*/ 3188929 h 5343297"/>
              <a:gd name="connsiteX704" fmla="*/ 4627638 w 6806982"/>
              <a:gd name="connsiteY704" fmla="*/ 3227916 h 5343297"/>
              <a:gd name="connsiteX705" fmla="*/ 4602930 w 6806982"/>
              <a:gd name="connsiteY705" fmla="*/ 3261117 h 5343297"/>
              <a:gd name="connsiteX706" fmla="*/ 4604929 w 6806982"/>
              <a:gd name="connsiteY706" fmla="*/ 3278222 h 5343297"/>
              <a:gd name="connsiteX707" fmla="*/ 4612534 w 6806982"/>
              <a:gd name="connsiteY707" fmla="*/ 3264292 h 5343297"/>
              <a:gd name="connsiteX708" fmla="*/ 4630991 w 6806982"/>
              <a:gd name="connsiteY708" fmla="*/ 3235753 h 5343297"/>
              <a:gd name="connsiteX709" fmla="*/ 4641355 w 6806982"/>
              <a:gd name="connsiteY709" fmla="*/ 3228489 h 5343297"/>
              <a:gd name="connsiteX710" fmla="*/ 4645423 w 6806982"/>
              <a:gd name="connsiteY710" fmla="*/ 3215941 h 5343297"/>
              <a:gd name="connsiteX711" fmla="*/ 4644076 w 6806982"/>
              <a:gd name="connsiteY711" fmla="*/ 3200499 h 5343297"/>
              <a:gd name="connsiteX712" fmla="*/ 4673302 w 6806982"/>
              <a:gd name="connsiteY712" fmla="*/ 3129999 h 5343297"/>
              <a:gd name="connsiteX713" fmla="*/ 4669371 w 6806982"/>
              <a:gd name="connsiteY713" fmla="*/ 3130842 h 5343297"/>
              <a:gd name="connsiteX714" fmla="*/ 4657878 w 6806982"/>
              <a:gd name="connsiteY714" fmla="*/ 3151744 h 5343297"/>
              <a:gd name="connsiteX715" fmla="*/ 4646886 w 6806982"/>
              <a:gd name="connsiteY715" fmla="*/ 3168112 h 5343297"/>
              <a:gd name="connsiteX716" fmla="*/ 4644577 w 6806982"/>
              <a:gd name="connsiteY716" fmla="*/ 3164798 h 5343297"/>
              <a:gd name="connsiteX717" fmla="*/ 4644534 w 6806982"/>
              <a:gd name="connsiteY717" fmla="*/ 3161734 h 5343297"/>
              <a:gd name="connsiteX718" fmla="*/ 4636392 w 6806982"/>
              <a:gd name="connsiteY718" fmla="*/ 3152420 h 5343297"/>
              <a:gd name="connsiteX719" fmla="*/ 4646880 w 6806982"/>
              <a:gd name="connsiteY719" fmla="*/ 3140583 h 5343297"/>
              <a:gd name="connsiteX720" fmla="*/ 4637809 w 6806982"/>
              <a:gd name="connsiteY720" fmla="*/ 3112049 h 5343297"/>
              <a:gd name="connsiteX721" fmla="*/ 4652240 w 6806982"/>
              <a:gd name="connsiteY721" fmla="*/ 3092239 h 5343297"/>
              <a:gd name="connsiteX722" fmla="*/ 3369225 w 6806982"/>
              <a:gd name="connsiteY722" fmla="*/ 3073777 h 5343297"/>
              <a:gd name="connsiteX723" fmla="*/ 3367885 w 6806982"/>
              <a:gd name="connsiteY723" fmla="*/ 3085863 h 5343297"/>
              <a:gd name="connsiteX724" fmla="*/ 3369456 w 6806982"/>
              <a:gd name="connsiteY724" fmla="*/ 3088899 h 5343297"/>
              <a:gd name="connsiteX725" fmla="*/ 3370341 w 6806982"/>
              <a:gd name="connsiteY725" fmla="*/ 3088573 h 5343297"/>
              <a:gd name="connsiteX726" fmla="*/ 3378788 w 6806982"/>
              <a:gd name="connsiteY726" fmla="*/ 3074837 h 5343297"/>
              <a:gd name="connsiteX727" fmla="*/ 4257429 w 6806982"/>
              <a:gd name="connsiteY727" fmla="*/ 3066817 h 5343297"/>
              <a:gd name="connsiteX728" fmla="*/ 4215817 w 6806982"/>
              <a:gd name="connsiteY728" fmla="*/ 3138670 h 5343297"/>
              <a:gd name="connsiteX729" fmla="*/ 4222829 w 6806982"/>
              <a:gd name="connsiteY729" fmla="*/ 3154741 h 5343297"/>
              <a:gd name="connsiteX730" fmla="*/ 4237644 w 6806982"/>
              <a:gd name="connsiteY730" fmla="*/ 3162501 h 5343297"/>
              <a:gd name="connsiteX731" fmla="*/ 4255092 w 6806982"/>
              <a:gd name="connsiteY731" fmla="*/ 3122379 h 5343297"/>
              <a:gd name="connsiteX732" fmla="*/ 4276570 w 6806982"/>
              <a:gd name="connsiteY732" fmla="*/ 3087291 h 5343297"/>
              <a:gd name="connsiteX733" fmla="*/ 5164407 w 6806982"/>
              <a:gd name="connsiteY733" fmla="*/ 3059375 h 5343297"/>
              <a:gd name="connsiteX734" fmla="*/ 5142923 w 6806982"/>
              <a:gd name="connsiteY734" fmla="*/ 3066933 h 5343297"/>
              <a:gd name="connsiteX735" fmla="*/ 5133528 w 6806982"/>
              <a:gd name="connsiteY735" fmla="*/ 3089596 h 5343297"/>
              <a:gd name="connsiteX736" fmla="*/ 5133193 w 6806982"/>
              <a:gd name="connsiteY736" fmla="*/ 3092617 h 5343297"/>
              <a:gd name="connsiteX737" fmla="*/ 5125597 w 6806982"/>
              <a:gd name="connsiteY737" fmla="*/ 3092159 h 5343297"/>
              <a:gd name="connsiteX738" fmla="*/ 5117751 w 6806982"/>
              <a:gd name="connsiteY738" fmla="*/ 3093965 h 5343297"/>
              <a:gd name="connsiteX739" fmla="*/ 5129754 w 6806982"/>
              <a:gd name="connsiteY739" fmla="*/ 3099501 h 5343297"/>
              <a:gd name="connsiteX740" fmla="*/ 5144274 w 6806982"/>
              <a:gd name="connsiteY740" fmla="*/ 3103023 h 5343297"/>
              <a:gd name="connsiteX741" fmla="*/ 5164079 w 6806982"/>
              <a:gd name="connsiteY741" fmla="*/ 3089925 h 5343297"/>
              <a:gd name="connsiteX742" fmla="*/ 5155390 w 6806982"/>
              <a:gd name="connsiteY742" fmla="*/ 3082079 h 5343297"/>
              <a:gd name="connsiteX743" fmla="*/ 5154002 w 6806982"/>
              <a:gd name="connsiteY743" fmla="*/ 3070456 h 5343297"/>
              <a:gd name="connsiteX744" fmla="*/ 4944511 w 6806982"/>
              <a:gd name="connsiteY744" fmla="*/ 3056404 h 5343297"/>
              <a:gd name="connsiteX745" fmla="*/ 4942836 w 6806982"/>
              <a:gd name="connsiteY745" fmla="*/ 3071512 h 5343297"/>
              <a:gd name="connsiteX746" fmla="*/ 4945733 w 6806982"/>
              <a:gd name="connsiteY746" fmla="*/ 3079863 h 5343297"/>
              <a:gd name="connsiteX747" fmla="*/ 4953916 w 6806982"/>
              <a:gd name="connsiteY747" fmla="*/ 3081917 h 5343297"/>
              <a:gd name="connsiteX748" fmla="*/ 5335282 w 6806982"/>
              <a:gd name="connsiteY748" fmla="*/ 3035498 h 5343297"/>
              <a:gd name="connsiteX749" fmla="*/ 5316570 w 6806982"/>
              <a:gd name="connsiteY749" fmla="*/ 3049099 h 5343297"/>
              <a:gd name="connsiteX750" fmla="*/ 5312463 w 6806982"/>
              <a:gd name="connsiteY750" fmla="*/ 3075790 h 5343297"/>
              <a:gd name="connsiteX751" fmla="*/ 5297481 w 6806982"/>
              <a:gd name="connsiteY751" fmla="*/ 3076423 h 5343297"/>
              <a:gd name="connsiteX752" fmla="*/ 5284264 w 6806982"/>
              <a:gd name="connsiteY752" fmla="*/ 3081840 h 5343297"/>
              <a:gd name="connsiteX753" fmla="*/ 5287292 w 6806982"/>
              <a:gd name="connsiteY753" fmla="*/ 3109703 h 5343297"/>
              <a:gd name="connsiteX754" fmla="*/ 5299372 w 6806982"/>
              <a:gd name="connsiteY754" fmla="*/ 3086956 h 5343297"/>
              <a:gd name="connsiteX755" fmla="*/ 5321528 w 6806982"/>
              <a:gd name="connsiteY755" fmla="*/ 3076795 h 5343297"/>
              <a:gd name="connsiteX756" fmla="*/ 5328405 w 6806982"/>
              <a:gd name="connsiteY756" fmla="*/ 3056146 h 5343297"/>
              <a:gd name="connsiteX757" fmla="*/ 5335282 w 6806982"/>
              <a:gd name="connsiteY757" fmla="*/ 3035498 h 5343297"/>
              <a:gd name="connsiteX758" fmla="*/ 4978412 w 6806982"/>
              <a:gd name="connsiteY758" fmla="*/ 3026517 h 5343297"/>
              <a:gd name="connsiteX759" fmla="*/ 4975223 w 6806982"/>
              <a:gd name="connsiteY759" fmla="*/ 3027693 h 5343297"/>
              <a:gd name="connsiteX760" fmla="*/ 4972033 w 6806982"/>
              <a:gd name="connsiteY760" fmla="*/ 3028870 h 5343297"/>
              <a:gd name="connsiteX761" fmla="*/ 4973126 w 6806982"/>
              <a:gd name="connsiteY761" fmla="*/ 3036255 h 5343297"/>
              <a:gd name="connsiteX762" fmla="*/ 4976736 w 6806982"/>
              <a:gd name="connsiteY762" fmla="*/ 3041626 h 5343297"/>
              <a:gd name="connsiteX763" fmla="*/ 4982401 w 6806982"/>
              <a:gd name="connsiteY763" fmla="*/ 3038813 h 5343297"/>
              <a:gd name="connsiteX764" fmla="*/ 4983784 w 6806982"/>
              <a:gd name="connsiteY764" fmla="*/ 3033231 h 5343297"/>
              <a:gd name="connsiteX765" fmla="*/ 4978412 w 6806982"/>
              <a:gd name="connsiteY765" fmla="*/ 3026517 h 5343297"/>
              <a:gd name="connsiteX766" fmla="*/ 3424622 w 6806982"/>
              <a:gd name="connsiteY766" fmla="*/ 2996779 h 5343297"/>
              <a:gd name="connsiteX767" fmla="*/ 3420237 w 6806982"/>
              <a:gd name="connsiteY767" fmla="*/ 2999906 h 5343297"/>
              <a:gd name="connsiteX768" fmla="*/ 3420343 w 6806982"/>
              <a:gd name="connsiteY768" fmla="*/ 3000649 h 5343297"/>
              <a:gd name="connsiteX769" fmla="*/ 3423028 w 6806982"/>
              <a:gd name="connsiteY769" fmla="*/ 2999595 h 5343297"/>
              <a:gd name="connsiteX770" fmla="*/ 4688473 w 6806982"/>
              <a:gd name="connsiteY770" fmla="*/ 2986143 h 5343297"/>
              <a:gd name="connsiteX771" fmla="*/ 4659945 w 6806982"/>
              <a:gd name="connsiteY771" fmla="*/ 3022743 h 5343297"/>
              <a:gd name="connsiteX772" fmla="*/ 4665326 w 6806982"/>
              <a:gd name="connsiteY772" fmla="*/ 3056985 h 5343297"/>
              <a:gd name="connsiteX773" fmla="*/ 4659575 w 6806982"/>
              <a:gd name="connsiteY773" fmla="*/ 3057112 h 5343297"/>
              <a:gd name="connsiteX774" fmla="*/ 4655590 w 6806982"/>
              <a:gd name="connsiteY774" fmla="*/ 3062023 h 5343297"/>
              <a:gd name="connsiteX775" fmla="*/ 4657984 w 6806982"/>
              <a:gd name="connsiteY775" fmla="*/ 3071464 h 5343297"/>
              <a:gd name="connsiteX776" fmla="*/ 4662645 w 6806982"/>
              <a:gd name="connsiteY776" fmla="*/ 3081158 h 5343297"/>
              <a:gd name="connsiteX777" fmla="*/ 4682790 w 6806982"/>
              <a:gd name="connsiteY777" fmla="*/ 3092568 h 5343297"/>
              <a:gd name="connsiteX778" fmla="*/ 4686817 w 6806982"/>
              <a:gd name="connsiteY778" fmla="*/ 3083838 h 5343297"/>
              <a:gd name="connsiteX779" fmla="*/ 4673050 w 6806982"/>
              <a:gd name="connsiteY779" fmla="*/ 3070076 h 5343297"/>
              <a:gd name="connsiteX780" fmla="*/ 4677118 w 6806982"/>
              <a:gd name="connsiteY780" fmla="*/ 3057528 h 5343297"/>
              <a:gd name="connsiteX781" fmla="*/ 4687481 w 6806982"/>
              <a:gd name="connsiteY781" fmla="*/ 3050266 h 5343297"/>
              <a:gd name="connsiteX782" fmla="*/ 4691376 w 6806982"/>
              <a:gd name="connsiteY782" fmla="*/ 3018581 h 5343297"/>
              <a:gd name="connsiteX783" fmla="*/ 4688473 w 6806982"/>
              <a:gd name="connsiteY783" fmla="*/ 2986143 h 5343297"/>
              <a:gd name="connsiteX784" fmla="*/ 5214072 w 6806982"/>
              <a:gd name="connsiteY784" fmla="*/ 2970062 h 5343297"/>
              <a:gd name="connsiteX785" fmla="*/ 5208073 w 6806982"/>
              <a:gd name="connsiteY785" fmla="*/ 2975896 h 5343297"/>
              <a:gd name="connsiteX786" fmla="*/ 5206354 w 6806982"/>
              <a:gd name="connsiteY786" fmla="*/ 2984499 h 5343297"/>
              <a:gd name="connsiteX787" fmla="*/ 5198092 w 6806982"/>
              <a:gd name="connsiteY787" fmla="*/ 3003847 h 5343297"/>
              <a:gd name="connsiteX788" fmla="*/ 5181519 w 6806982"/>
              <a:gd name="connsiteY788" fmla="*/ 3015391 h 5343297"/>
              <a:gd name="connsiteX789" fmla="*/ 5174641 w 6806982"/>
              <a:gd name="connsiteY789" fmla="*/ 3036039 h 5343297"/>
              <a:gd name="connsiteX790" fmla="*/ 5167764 w 6806982"/>
              <a:gd name="connsiteY790" fmla="*/ 3056688 h 5343297"/>
              <a:gd name="connsiteX791" fmla="*/ 5194908 w 6806982"/>
              <a:gd name="connsiteY791" fmla="*/ 3025670 h 5343297"/>
              <a:gd name="connsiteX792" fmla="*/ 5217770 w 6806982"/>
              <a:gd name="connsiteY792" fmla="*/ 2991882 h 5343297"/>
              <a:gd name="connsiteX793" fmla="*/ 5217180 w 6806982"/>
              <a:gd name="connsiteY793" fmla="*/ 2979965 h 5343297"/>
              <a:gd name="connsiteX794" fmla="*/ 5214072 w 6806982"/>
              <a:gd name="connsiteY794" fmla="*/ 2970062 h 5343297"/>
              <a:gd name="connsiteX795" fmla="*/ 4326563 w 6806982"/>
              <a:gd name="connsiteY795" fmla="*/ 2967428 h 5343297"/>
              <a:gd name="connsiteX796" fmla="*/ 4309446 w 6806982"/>
              <a:gd name="connsiteY796" fmla="*/ 2983882 h 5343297"/>
              <a:gd name="connsiteX797" fmla="*/ 4308441 w 6806982"/>
              <a:gd name="connsiteY797" fmla="*/ 2992946 h 5343297"/>
              <a:gd name="connsiteX798" fmla="*/ 4314484 w 6806982"/>
              <a:gd name="connsiteY798" fmla="*/ 2993616 h 5343297"/>
              <a:gd name="connsiteX799" fmla="*/ 4326738 w 6806982"/>
              <a:gd name="connsiteY799" fmla="*/ 2993446 h 5343297"/>
              <a:gd name="connsiteX800" fmla="*/ 4330932 w 6806982"/>
              <a:gd name="connsiteY800" fmla="*/ 2983205 h 5343297"/>
              <a:gd name="connsiteX801" fmla="*/ 4365161 w 6806982"/>
              <a:gd name="connsiteY801" fmla="*/ 2922768 h 5343297"/>
              <a:gd name="connsiteX802" fmla="*/ 4357778 w 6806982"/>
              <a:gd name="connsiteY802" fmla="*/ 2934184 h 5343297"/>
              <a:gd name="connsiteX803" fmla="*/ 4364826 w 6806982"/>
              <a:gd name="connsiteY803" fmla="*/ 2925790 h 5343297"/>
              <a:gd name="connsiteX804" fmla="*/ 5026730 w 6806982"/>
              <a:gd name="connsiteY804" fmla="*/ 2921762 h 5343297"/>
              <a:gd name="connsiteX805" fmla="*/ 5010624 w 6806982"/>
              <a:gd name="connsiteY805" fmla="*/ 2956681 h 5343297"/>
              <a:gd name="connsiteX806" fmla="*/ 5004539 w 6806982"/>
              <a:gd name="connsiteY806" fmla="*/ 2956388 h 5343297"/>
              <a:gd name="connsiteX807" fmla="*/ 4998203 w 6806982"/>
              <a:gd name="connsiteY807" fmla="*/ 2958362 h 5343297"/>
              <a:gd name="connsiteX808" fmla="*/ 5006892 w 6806982"/>
              <a:gd name="connsiteY808" fmla="*/ 2969648 h 5343297"/>
              <a:gd name="connsiteX809" fmla="*/ 5020365 w 6806982"/>
              <a:gd name="connsiteY809" fmla="*/ 2979171 h 5343297"/>
              <a:gd name="connsiteX810" fmla="*/ 5044866 w 6806982"/>
              <a:gd name="connsiteY810" fmla="*/ 2951301 h 5343297"/>
              <a:gd name="connsiteX811" fmla="*/ 4763650 w 6806982"/>
              <a:gd name="connsiteY811" fmla="*/ 2887424 h 5343297"/>
              <a:gd name="connsiteX812" fmla="*/ 4765667 w 6806982"/>
              <a:gd name="connsiteY812" fmla="*/ 2896823 h 5343297"/>
              <a:gd name="connsiteX813" fmla="*/ 4766672 w 6806982"/>
              <a:gd name="connsiteY813" fmla="*/ 2887759 h 5343297"/>
              <a:gd name="connsiteX814" fmla="*/ 4803595 w 6806982"/>
              <a:gd name="connsiteY814" fmla="*/ 2858207 h 5343297"/>
              <a:gd name="connsiteX815" fmla="*/ 4790504 w 6806982"/>
              <a:gd name="connsiteY815" fmla="*/ 2865932 h 5343297"/>
              <a:gd name="connsiteX816" fmla="*/ 4799568 w 6806982"/>
              <a:gd name="connsiteY816" fmla="*/ 2866937 h 5343297"/>
              <a:gd name="connsiteX817" fmla="*/ 4801581 w 6806982"/>
              <a:gd name="connsiteY817" fmla="*/ 2862572 h 5343297"/>
              <a:gd name="connsiteX818" fmla="*/ 4803595 w 6806982"/>
              <a:gd name="connsiteY818" fmla="*/ 2858207 h 5343297"/>
              <a:gd name="connsiteX819" fmla="*/ 5080757 w 6806982"/>
              <a:gd name="connsiteY819" fmla="*/ 2820698 h 5343297"/>
              <a:gd name="connsiteX820" fmla="*/ 5039145 w 6806982"/>
              <a:gd name="connsiteY820" fmla="*/ 2892551 h 5343297"/>
              <a:gd name="connsiteX821" fmla="*/ 5046157 w 6806982"/>
              <a:gd name="connsiteY821" fmla="*/ 2908623 h 5343297"/>
              <a:gd name="connsiteX822" fmla="*/ 5060972 w 6806982"/>
              <a:gd name="connsiteY822" fmla="*/ 2916382 h 5343297"/>
              <a:gd name="connsiteX823" fmla="*/ 5078420 w 6806982"/>
              <a:gd name="connsiteY823" fmla="*/ 2876260 h 5343297"/>
              <a:gd name="connsiteX824" fmla="*/ 5099898 w 6806982"/>
              <a:gd name="connsiteY824" fmla="*/ 2841172 h 5343297"/>
              <a:gd name="connsiteX825" fmla="*/ 4826748 w 6806982"/>
              <a:gd name="connsiteY825" fmla="*/ 2814893 h 5343297"/>
              <a:gd name="connsiteX826" fmla="*/ 4825074 w 6806982"/>
              <a:gd name="connsiteY826" fmla="*/ 2830002 h 5343297"/>
              <a:gd name="connsiteX827" fmla="*/ 4803923 w 6806982"/>
              <a:gd name="connsiteY827" fmla="*/ 2827657 h 5343297"/>
              <a:gd name="connsiteX828" fmla="*/ 4802583 w 6806982"/>
              <a:gd name="connsiteY828" fmla="*/ 2839743 h 5343297"/>
              <a:gd name="connsiteX829" fmla="*/ 4807621 w 6806982"/>
              <a:gd name="connsiteY829" fmla="*/ 2849477 h 5343297"/>
              <a:gd name="connsiteX830" fmla="*/ 4827124 w 6806982"/>
              <a:gd name="connsiteY830" fmla="*/ 2835893 h 5343297"/>
              <a:gd name="connsiteX831" fmla="*/ 4834464 w 6806982"/>
              <a:gd name="connsiteY831" fmla="*/ 2828077 h 5343297"/>
              <a:gd name="connsiteX832" fmla="*/ 4835479 w 6806982"/>
              <a:gd name="connsiteY832" fmla="*/ 2818921 h 5343297"/>
              <a:gd name="connsiteX833" fmla="*/ 4851250 w 6806982"/>
              <a:gd name="connsiteY833" fmla="*/ 2787024 h 5343297"/>
              <a:gd name="connsiteX834" fmla="*/ 4841851 w 6806982"/>
              <a:gd name="connsiteY834" fmla="*/ 2789040 h 5343297"/>
              <a:gd name="connsiteX835" fmla="*/ 4839171 w 6806982"/>
              <a:gd name="connsiteY835" fmla="*/ 2813213 h 5343297"/>
              <a:gd name="connsiteX836" fmla="*/ 4848484 w 6806982"/>
              <a:gd name="connsiteY836" fmla="*/ 2801628 h 5343297"/>
              <a:gd name="connsiteX837" fmla="*/ 4851250 w 6806982"/>
              <a:gd name="connsiteY837" fmla="*/ 2787024 h 5343297"/>
              <a:gd name="connsiteX838" fmla="*/ 5511801 w 6806982"/>
              <a:gd name="connsiteY838" fmla="*/ 2740024 h 5343297"/>
              <a:gd name="connsiteX839" fmla="*/ 5483273 w 6806982"/>
              <a:gd name="connsiteY839" fmla="*/ 2776624 h 5343297"/>
              <a:gd name="connsiteX840" fmla="*/ 5488653 w 6806982"/>
              <a:gd name="connsiteY840" fmla="*/ 2810867 h 5343297"/>
              <a:gd name="connsiteX841" fmla="*/ 5482903 w 6806982"/>
              <a:gd name="connsiteY841" fmla="*/ 2810994 h 5343297"/>
              <a:gd name="connsiteX842" fmla="*/ 5478918 w 6806982"/>
              <a:gd name="connsiteY842" fmla="*/ 2815904 h 5343297"/>
              <a:gd name="connsiteX843" fmla="*/ 5481312 w 6806982"/>
              <a:gd name="connsiteY843" fmla="*/ 2825346 h 5343297"/>
              <a:gd name="connsiteX844" fmla="*/ 5485973 w 6806982"/>
              <a:gd name="connsiteY844" fmla="*/ 2835039 h 5343297"/>
              <a:gd name="connsiteX845" fmla="*/ 5506119 w 6806982"/>
              <a:gd name="connsiteY845" fmla="*/ 2846449 h 5343297"/>
              <a:gd name="connsiteX846" fmla="*/ 5510145 w 6806982"/>
              <a:gd name="connsiteY846" fmla="*/ 2837719 h 5343297"/>
              <a:gd name="connsiteX847" fmla="*/ 5496378 w 6806982"/>
              <a:gd name="connsiteY847" fmla="*/ 2823957 h 5343297"/>
              <a:gd name="connsiteX848" fmla="*/ 5500445 w 6806982"/>
              <a:gd name="connsiteY848" fmla="*/ 2811409 h 5343297"/>
              <a:gd name="connsiteX849" fmla="*/ 5510809 w 6806982"/>
              <a:gd name="connsiteY849" fmla="*/ 2804147 h 5343297"/>
              <a:gd name="connsiteX850" fmla="*/ 5514704 w 6806982"/>
              <a:gd name="connsiteY850" fmla="*/ 2772462 h 5343297"/>
              <a:gd name="connsiteX851" fmla="*/ 5511801 w 6806982"/>
              <a:gd name="connsiteY851" fmla="*/ 2740024 h 5343297"/>
              <a:gd name="connsiteX852" fmla="*/ 5149891 w 6806982"/>
              <a:gd name="connsiteY852" fmla="*/ 2721309 h 5343297"/>
              <a:gd name="connsiteX853" fmla="*/ 5132774 w 6806982"/>
              <a:gd name="connsiteY853" fmla="*/ 2737763 h 5343297"/>
              <a:gd name="connsiteX854" fmla="*/ 5131769 w 6806982"/>
              <a:gd name="connsiteY854" fmla="*/ 2746828 h 5343297"/>
              <a:gd name="connsiteX855" fmla="*/ 5137812 w 6806982"/>
              <a:gd name="connsiteY855" fmla="*/ 2747498 h 5343297"/>
              <a:gd name="connsiteX856" fmla="*/ 5150066 w 6806982"/>
              <a:gd name="connsiteY856" fmla="*/ 2747327 h 5343297"/>
              <a:gd name="connsiteX857" fmla="*/ 5154260 w 6806982"/>
              <a:gd name="connsiteY857" fmla="*/ 2737087 h 5343297"/>
              <a:gd name="connsiteX858" fmla="*/ 4883462 w 6806982"/>
              <a:gd name="connsiteY858" fmla="*/ 2717186 h 5343297"/>
              <a:gd name="connsiteX859" fmla="*/ 4870711 w 6806982"/>
              <a:gd name="connsiteY859" fmla="*/ 2742536 h 5343297"/>
              <a:gd name="connsiteX860" fmla="*/ 4854935 w 6806982"/>
              <a:gd name="connsiteY860" fmla="*/ 2753786 h 5343297"/>
              <a:gd name="connsiteX861" fmla="*/ 4856869 w 6806982"/>
              <a:gd name="connsiteY861" fmla="*/ 2767383 h 5343297"/>
              <a:gd name="connsiteX862" fmla="*/ 4861320 w 6806982"/>
              <a:gd name="connsiteY862" fmla="*/ 2778964 h 5343297"/>
              <a:gd name="connsiteX863" fmla="*/ 4863714 w 6806982"/>
              <a:gd name="connsiteY863" fmla="*/ 2776502 h 5343297"/>
              <a:gd name="connsiteX864" fmla="*/ 4864464 w 6806982"/>
              <a:gd name="connsiteY864" fmla="*/ 2775163 h 5343297"/>
              <a:gd name="connsiteX865" fmla="*/ 4865346 w 6806982"/>
              <a:gd name="connsiteY865" fmla="*/ 2770235 h 5343297"/>
              <a:gd name="connsiteX866" fmla="*/ 4872637 w 6806982"/>
              <a:gd name="connsiteY866" fmla="*/ 2760575 h 5343297"/>
              <a:gd name="connsiteX867" fmla="*/ 4877295 w 6806982"/>
              <a:gd name="connsiteY867" fmla="*/ 2752259 h 5343297"/>
              <a:gd name="connsiteX868" fmla="*/ 4891420 w 6806982"/>
              <a:gd name="connsiteY868" fmla="*/ 2728078 h 5343297"/>
              <a:gd name="connsiteX869" fmla="*/ 4895548 w 6806982"/>
              <a:gd name="connsiteY869" fmla="*/ 2718526 h 5343297"/>
              <a:gd name="connsiteX870" fmla="*/ 5188489 w 6806982"/>
              <a:gd name="connsiteY870" fmla="*/ 2676650 h 5343297"/>
              <a:gd name="connsiteX871" fmla="*/ 5181106 w 6806982"/>
              <a:gd name="connsiteY871" fmla="*/ 2688065 h 5343297"/>
              <a:gd name="connsiteX872" fmla="*/ 5188154 w 6806982"/>
              <a:gd name="connsiteY872" fmla="*/ 2679671 h 5343297"/>
              <a:gd name="connsiteX873" fmla="*/ 5586979 w 6806982"/>
              <a:gd name="connsiteY873" fmla="*/ 2641305 h 5343297"/>
              <a:gd name="connsiteX874" fmla="*/ 5588995 w 6806982"/>
              <a:gd name="connsiteY874" fmla="*/ 2650705 h 5343297"/>
              <a:gd name="connsiteX875" fmla="*/ 5590000 w 6806982"/>
              <a:gd name="connsiteY875" fmla="*/ 2641640 h 5343297"/>
              <a:gd name="connsiteX876" fmla="*/ 5626923 w 6806982"/>
              <a:gd name="connsiteY876" fmla="*/ 2612088 h 5343297"/>
              <a:gd name="connsiteX877" fmla="*/ 5613831 w 6806982"/>
              <a:gd name="connsiteY877" fmla="*/ 2619813 h 5343297"/>
              <a:gd name="connsiteX878" fmla="*/ 5622896 w 6806982"/>
              <a:gd name="connsiteY878" fmla="*/ 2620818 h 5343297"/>
              <a:gd name="connsiteX879" fmla="*/ 5624909 w 6806982"/>
              <a:gd name="connsiteY879" fmla="*/ 2616454 h 5343297"/>
              <a:gd name="connsiteX880" fmla="*/ 5626923 w 6806982"/>
              <a:gd name="connsiteY880" fmla="*/ 2612088 h 5343297"/>
              <a:gd name="connsiteX881" fmla="*/ 5650077 w 6806982"/>
              <a:gd name="connsiteY881" fmla="*/ 2568775 h 5343297"/>
              <a:gd name="connsiteX882" fmla="*/ 5648401 w 6806982"/>
              <a:gd name="connsiteY882" fmla="*/ 2583883 h 5343297"/>
              <a:gd name="connsiteX883" fmla="*/ 5627251 w 6806982"/>
              <a:gd name="connsiteY883" fmla="*/ 2581538 h 5343297"/>
              <a:gd name="connsiteX884" fmla="*/ 5625911 w 6806982"/>
              <a:gd name="connsiteY884" fmla="*/ 2593624 h 5343297"/>
              <a:gd name="connsiteX885" fmla="*/ 5630949 w 6806982"/>
              <a:gd name="connsiteY885" fmla="*/ 2603358 h 5343297"/>
              <a:gd name="connsiteX886" fmla="*/ 5657467 w 6806982"/>
              <a:gd name="connsiteY886" fmla="*/ 2584888 h 5343297"/>
              <a:gd name="connsiteX887" fmla="*/ 5658807 w 6806982"/>
              <a:gd name="connsiteY887" fmla="*/ 2572802 h 5343297"/>
              <a:gd name="connsiteX888" fmla="*/ 5674578 w 6806982"/>
              <a:gd name="connsiteY888" fmla="*/ 2540905 h 5343297"/>
              <a:gd name="connsiteX889" fmla="*/ 5665179 w 6806982"/>
              <a:gd name="connsiteY889" fmla="*/ 2542921 h 5343297"/>
              <a:gd name="connsiteX890" fmla="*/ 5662498 w 6806982"/>
              <a:gd name="connsiteY890" fmla="*/ 2567094 h 5343297"/>
              <a:gd name="connsiteX891" fmla="*/ 5671812 w 6806982"/>
              <a:gd name="connsiteY891" fmla="*/ 2555509 h 5343297"/>
              <a:gd name="connsiteX892" fmla="*/ 5674578 w 6806982"/>
              <a:gd name="connsiteY892" fmla="*/ 2540905 h 5343297"/>
              <a:gd name="connsiteX893" fmla="*/ 3713582 w 6806982"/>
              <a:gd name="connsiteY893" fmla="*/ 2486429 h 5343297"/>
              <a:gd name="connsiteX894" fmla="*/ 3709171 w 6806982"/>
              <a:gd name="connsiteY894" fmla="*/ 2490553 h 5343297"/>
              <a:gd name="connsiteX895" fmla="*/ 3696756 w 6806982"/>
              <a:gd name="connsiteY895" fmla="*/ 2519764 h 5343297"/>
              <a:gd name="connsiteX896" fmla="*/ 3690713 w 6806982"/>
              <a:gd name="connsiteY896" fmla="*/ 2519094 h 5343297"/>
              <a:gd name="connsiteX897" fmla="*/ 3689809 w 6806982"/>
              <a:gd name="connsiteY897" fmla="*/ 2527247 h 5343297"/>
              <a:gd name="connsiteX898" fmla="*/ 3699548 w 6806982"/>
              <a:gd name="connsiteY898" fmla="*/ 2519453 h 5343297"/>
              <a:gd name="connsiteX899" fmla="*/ 5706790 w 6806982"/>
              <a:gd name="connsiteY899" fmla="*/ 2471067 h 5343297"/>
              <a:gd name="connsiteX900" fmla="*/ 5694039 w 6806982"/>
              <a:gd name="connsiteY900" fmla="*/ 2496418 h 5343297"/>
              <a:gd name="connsiteX901" fmla="*/ 5678263 w 6806982"/>
              <a:gd name="connsiteY901" fmla="*/ 2507668 h 5343297"/>
              <a:gd name="connsiteX902" fmla="*/ 5680197 w 6806982"/>
              <a:gd name="connsiteY902" fmla="*/ 2521264 h 5343297"/>
              <a:gd name="connsiteX903" fmla="*/ 5684647 w 6806982"/>
              <a:gd name="connsiteY903" fmla="*/ 2532845 h 5343297"/>
              <a:gd name="connsiteX904" fmla="*/ 5687668 w 6806982"/>
              <a:gd name="connsiteY904" fmla="*/ 2529739 h 5343297"/>
              <a:gd name="connsiteX905" fmla="*/ 5688674 w 6806982"/>
              <a:gd name="connsiteY905" fmla="*/ 2524116 h 5343297"/>
              <a:gd name="connsiteX906" fmla="*/ 5707049 w 6806982"/>
              <a:gd name="connsiteY906" fmla="*/ 2499772 h 5343297"/>
              <a:gd name="connsiteX907" fmla="*/ 5718876 w 6806982"/>
              <a:gd name="connsiteY907" fmla="*/ 2472407 h 5343297"/>
              <a:gd name="connsiteX908" fmla="*/ 5018027 w 6806982"/>
              <a:gd name="connsiteY908" fmla="*/ 2469059 h 5343297"/>
              <a:gd name="connsiteX909" fmla="*/ 5016181 w 6806982"/>
              <a:gd name="connsiteY909" fmla="*/ 2471913 h 5343297"/>
              <a:gd name="connsiteX910" fmla="*/ 5014335 w 6806982"/>
              <a:gd name="connsiteY910" fmla="*/ 2474767 h 5343297"/>
              <a:gd name="connsiteX911" fmla="*/ 5012660 w 6806982"/>
              <a:gd name="connsiteY911" fmla="*/ 2489874 h 5343297"/>
              <a:gd name="connsiteX912" fmla="*/ 5012742 w 6806982"/>
              <a:gd name="connsiteY912" fmla="*/ 2502051 h 5343297"/>
              <a:gd name="connsiteX913" fmla="*/ 5027969 w 6806982"/>
              <a:gd name="connsiteY913" fmla="*/ 2479536 h 5343297"/>
              <a:gd name="connsiteX914" fmla="*/ 5031784 w 6806982"/>
              <a:gd name="connsiteY914" fmla="*/ 2473432 h 5343297"/>
              <a:gd name="connsiteX915" fmla="*/ 5054110 w 6806982"/>
              <a:gd name="connsiteY915" fmla="*/ 2428223 h 5343297"/>
              <a:gd name="connsiteX916" fmla="*/ 5043534 w 6806982"/>
              <a:gd name="connsiteY916" fmla="*/ 2432124 h 5343297"/>
              <a:gd name="connsiteX917" fmla="*/ 5029102 w 6806982"/>
              <a:gd name="connsiteY917" fmla="*/ 2451935 h 5343297"/>
              <a:gd name="connsiteX918" fmla="*/ 5044880 w 6806982"/>
              <a:gd name="connsiteY918" fmla="*/ 2447566 h 5343297"/>
              <a:gd name="connsiteX919" fmla="*/ 5050133 w 6806982"/>
              <a:gd name="connsiteY919" fmla="*/ 2440668 h 5343297"/>
              <a:gd name="connsiteX920" fmla="*/ 5817221 w 6806982"/>
              <a:gd name="connsiteY920" fmla="*/ 2385433 h 5343297"/>
              <a:gd name="connsiteX921" fmla="*/ 5813740 w 6806982"/>
              <a:gd name="connsiteY921" fmla="*/ 2392695 h 5343297"/>
              <a:gd name="connsiteX922" fmla="*/ 5812525 w 6806982"/>
              <a:gd name="connsiteY922" fmla="*/ 2400206 h 5343297"/>
              <a:gd name="connsiteX923" fmla="*/ 5820243 w 6806982"/>
              <a:gd name="connsiteY923" fmla="*/ 2385768 h 5343297"/>
              <a:gd name="connsiteX924" fmla="*/ 5805793 w 6806982"/>
              <a:gd name="connsiteY924" fmla="*/ 2322992 h 5343297"/>
              <a:gd name="connsiteX925" fmla="*/ 5790357 w 6806982"/>
              <a:gd name="connsiteY925" fmla="*/ 2351868 h 5343297"/>
              <a:gd name="connsiteX926" fmla="*/ 5774920 w 6806982"/>
              <a:gd name="connsiteY926" fmla="*/ 2380743 h 5343297"/>
              <a:gd name="connsiteX927" fmla="*/ 5754111 w 6806982"/>
              <a:gd name="connsiteY927" fmla="*/ 2402906 h 5343297"/>
              <a:gd name="connsiteX928" fmla="*/ 5754238 w 6806982"/>
              <a:gd name="connsiteY928" fmla="*/ 2408655 h 5343297"/>
              <a:gd name="connsiteX929" fmla="*/ 5759149 w 6806982"/>
              <a:gd name="connsiteY929" fmla="*/ 2412640 h 5343297"/>
              <a:gd name="connsiteX930" fmla="*/ 5777613 w 6806982"/>
              <a:gd name="connsiteY930" fmla="*/ 2411629 h 5343297"/>
              <a:gd name="connsiteX931" fmla="*/ 5790155 w 6806982"/>
              <a:gd name="connsiteY931" fmla="*/ 2388168 h 5343297"/>
              <a:gd name="connsiteX932" fmla="*/ 5798416 w 6806982"/>
              <a:gd name="connsiteY932" fmla="*/ 2361938 h 5343297"/>
              <a:gd name="connsiteX933" fmla="*/ 5810161 w 6806982"/>
              <a:gd name="connsiteY933" fmla="*/ 2342211 h 5343297"/>
              <a:gd name="connsiteX934" fmla="*/ 5823922 w 6806982"/>
              <a:gd name="connsiteY934" fmla="*/ 2325002 h 5343297"/>
              <a:gd name="connsiteX935" fmla="*/ 5108970 w 6806982"/>
              <a:gd name="connsiteY935" fmla="*/ 2310914 h 5343297"/>
              <a:gd name="connsiteX936" fmla="*/ 5106521 w 6806982"/>
              <a:gd name="connsiteY936" fmla="*/ 2338761 h 5343297"/>
              <a:gd name="connsiteX937" fmla="*/ 5107627 w 6806982"/>
              <a:gd name="connsiteY937" fmla="*/ 2336963 h 5343297"/>
              <a:gd name="connsiteX938" fmla="*/ 5117106 w 6806982"/>
              <a:gd name="connsiteY938" fmla="*/ 2315523 h 5343297"/>
              <a:gd name="connsiteX939" fmla="*/ 5864536 w 6806982"/>
              <a:gd name="connsiteY939" fmla="*/ 2289742 h 5343297"/>
              <a:gd name="connsiteX940" fmla="*/ 5844397 w 6806982"/>
              <a:gd name="connsiteY940" fmla="*/ 2305862 h 5343297"/>
              <a:gd name="connsiteX941" fmla="*/ 5838729 w 6806982"/>
              <a:gd name="connsiteY941" fmla="*/ 2298352 h 5343297"/>
              <a:gd name="connsiteX942" fmla="*/ 5829288 w 6806982"/>
              <a:gd name="connsiteY942" fmla="*/ 2304187 h 5343297"/>
              <a:gd name="connsiteX943" fmla="*/ 5847424 w 6806982"/>
              <a:gd name="connsiteY943" fmla="*/ 2333725 h 5343297"/>
              <a:gd name="connsiteX944" fmla="*/ 5859510 w 6806982"/>
              <a:gd name="connsiteY944" fmla="*/ 2335065 h 5343297"/>
              <a:gd name="connsiteX945" fmla="*/ 5865547 w 6806982"/>
              <a:gd name="connsiteY945" fmla="*/ 2308207 h 5343297"/>
              <a:gd name="connsiteX946" fmla="*/ 5903803 w 6806982"/>
              <a:gd name="connsiteY946" fmla="*/ 2239040 h 5343297"/>
              <a:gd name="connsiteX947" fmla="*/ 5886014 w 6806982"/>
              <a:gd name="connsiteY947" fmla="*/ 2261537 h 5343297"/>
              <a:gd name="connsiteX948" fmla="*/ 5895080 w 6806982"/>
              <a:gd name="connsiteY948" fmla="*/ 2262542 h 5343297"/>
              <a:gd name="connsiteX949" fmla="*/ 5903803 w 6806982"/>
              <a:gd name="connsiteY949" fmla="*/ 2239040 h 5343297"/>
              <a:gd name="connsiteX950" fmla="*/ 5841355 w 6806982"/>
              <a:gd name="connsiteY950" fmla="*/ 2222940 h 5343297"/>
              <a:gd name="connsiteX951" fmla="*/ 5839509 w 6806982"/>
              <a:gd name="connsiteY951" fmla="*/ 2225794 h 5343297"/>
              <a:gd name="connsiteX952" fmla="*/ 5837663 w 6806982"/>
              <a:gd name="connsiteY952" fmla="*/ 2228648 h 5343297"/>
              <a:gd name="connsiteX953" fmla="*/ 5835988 w 6806982"/>
              <a:gd name="connsiteY953" fmla="*/ 2243755 h 5343297"/>
              <a:gd name="connsiteX954" fmla="*/ 5836119 w 6806982"/>
              <a:gd name="connsiteY954" fmla="*/ 2263269 h 5343297"/>
              <a:gd name="connsiteX955" fmla="*/ 5841034 w 6806982"/>
              <a:gd name="connsiteY955" fmla="*/ 2281019 h 5343297"/>
              <a:gd name="connsiteX956" fmla="*/ 5856128 w 6806982"/>
              <a:gd name="connsiteY956" fmla="*/ 2227636 h 5343297"/>
              <a:gd name="connsiteX957" fmla="*/ 5166733 w 6806982"/>
              <a:gd name="connsiteY957" fmla="*/ 2217529 h 5343297"/>
              <a:gd name="connsiteX958" fmla="*/ 5164344 w 6806982"/>
              <a:gd name="connsiteY958" fmla="*/ 2225293 h 5343297"/>
              <a:gd name="connsiteX959" fmla="*/ 5143868 w 6806982"/>
              <a:gd name="connsiteY959" fmla="*/ 2244433 h 5343297"/>
              <a:gd name="connsiteX960" fmla="*/ 5131454 w 6806982"/>
              <a:gd name="connsiteY960" fmla="*/ 2273644 h 5343297"/>
              <a:gd name="connsiteX961" fmla="*/ 5125411 w 6806982"/>
              <a:gd name="connsiteY961" fmla="*/ 2272974 h 5343297"/>
              <a:gd name="connsiteX962" fmla="*/ 5123066 w 6806982"/>
              <a:gd name="connsiteY962" fmla="*/ 2294124 h 5343297"/>
              <a:gd name="connsiteX963" fmla="*/ 5124137 w 6806982"/>
              <a:gd name="connsiteY963" fmla="*/ 2294697 h 5343297"/>
              <a:gd name="connsiteX964" fmla="*/ 5125534 w 6806982"/>
              <a:gd name="connsiteY964" fmla="*/ 2285804 h 5343297"/>
              <a:gd name="connsiteX965" fmla="*/ 5140723 w 6806982"/>
              <a:gd name="connsiteY965" fmla="*/ 2279841 h 5343297"/>
              <a:gd name="connsiteX966" fmla="*/ 5152133 w 6806982"/>
              <a:gd name="connsiteY966" fmla="*/ 2259695 h 5343297"/>
              <a:gd name="connsiteX967" fmla="*/ 5168702 w 6806982"/>
              <a:gd name="connsiteY967" fmla="*/ 2227505 h 5343297"/>
              <a:gd name="connsiteX968" fmla="*/ 5172562 w 6806982"/>
              <a:gd name="connsiteY968" fmla="*/ 2217550 h 5343297"/>
              <a:gd name="connsiteX969" fmla="*/ 2011896 w 6806982"/>
              <a:gd name="connsiteY969" fmla="*/ 2200809 h 5343297"/>
              <a:gd name="connsiteX970" fmla="*/ 1975310 w 6806982"/>
              <a:gd name="connsiteY970" fmla="*/ 2227339 h 5343297"/>
              <a:gd name="connsiteX971" fmla="*/ 1961384 w 6806982"/>
              <a:gd name="connsiteY971" fmla="*/ 2256382 h 5343297"/>
              <a:gd name="connsiteX972" fmla="*/ 1957528 w 6806982"/>
              <a:gd name="connsiteY972" fmla="*/ 2277365 h 5343297"/>
              <a:gd name="connsiteX973" fmla="*/ 1979014 w 6806982"/>
              <a:gd name="connsiteY973" fmla="*/ 2276689 h 5343297"/>
              <a:gd name="connsiteX974" fmla="*/ 1982036 w 6806982"/>
              <a:gd name="connsiteY974" fmla="*/ 2277024 h 5343297"/>
              <a:gd name="connsiteX975" fmla="*/ 1982363 w 6806982"/>
              <a:gd name="connsiteY975" fmla="*/ 2246473 h 5343297"/>
              <a:gd name="connsiteX976" fmla="*/ 2011904 w 6806982"/>
              <a:gd name="connsiteY976" fmla="*/ 2228338 h 5343297"/>
              <a:gd name="connsiteX977" fmla="*/ 2023647 w 6806982"/>
              <a:gd name="connsiteY977" fmla="*/ 2205170 h 5343297"/>
              <a:gd name="connsiteX978" fmla="*/ 5879617 w 6806982"/>
              <a:gd name="connsiteY978" fmla="*/ 2181302 h 5343297"/>
              <a:gd name="connsiteX979" fmla="*/ 5866861 w 6806982"/>
              <a:gd name="connsiteY979" fmla="*/ 2186005 h 5343297"/>
              <a:gd name="connsiteX980" fmla="*/ 5852430 w 6806982"/>
              <a:gd name="connsiteY980" fmla="*/ 2205816 h 5343297"/>
              <a:gd name="connsiteX981" fmla="*/ 5868208 w 6806982"/>
              <a:gd name="connsiteY981" fmla="*/ 2201447 h 5343297"/>
              <a:gd name="connsiteX982" fmla="*/ 5878947 w 6806982"/>
              <a:gd name="connsiteY982" fmla="*/ 2187345 h 5343297"/>
              <a:gd name="connsiteX983" fmla="*/ 5932298 w 6806982"/>
              <a:gd name="connsiteY983" fmla="*/ 2064795 h 5343297"/>
              <a:gd name="connsiteX984" fmla="*/ 5929368 w 6806982"/>
              <a:gd name="connsiteY984" fmla="*/ 2098116 h 5343297"/>
              <a:gd name="connsiteX985" fmla="*/ 5921906 w 6806982"/>
              <a:gd name="connsiteY985" fmla="*/ 2130934 h 5343297"/>
              <a:gd name="connsiteX986" fmla="*/ 5933986 w 6806982"/>
              <a:gd name="connsiteY986" fmla="*/ 2104745 h 5343297"/>
              <a:gd name="connsiteX987" fmla="*/ 5952443 w 6806982"/>
              <a:gd name="connsiteY987" fmla="*/ 2076205 h 5343297"/>
              <a:gd name="connsiteX988" fmla="*/ 6050093 w 6806982"/>
              <a:gd name="connsiteY988" fmla="*/ 1885158 h 5343297"/>
              <a:gd name="connsiteX989" fmla="*/ 6044727 w 6806982"/>
              <a:gd name="connsiteY989" fmla="*/ 1905974 h 5343297"/>
              <a:gd name="connsiteX990" fmla="*/ 6029623 w 6806982"/>
              <a:gd name="connsiteY990" fmla="*/ 1921505 h 5343297"/>
              <a:gd name="connsiteX991" fmla="*/ 6016534 w 6806982"/>
              <a:gd name="connsiteY991" fmla="*/ 1939552 h 5343297"/>
              <a:gd name="connsiteX992" fmla="*/ 6000762 w 6806982"/>
              <a:gd name="connsiteY992" fmla="*/ 1971450 h 5343297"/>
              <a:gd name="connsiteX993" fmla="*/ 5990062 w 6806982"/>
              <a:gd name="connsiteY993" fmla="*/ 1971410 h 5343297"/>
              <a:gd name="connsiteX994" fmla="*/ 5987671 w 6806982"/>
              <a:gd name="connsiteY994" fmla="*/ 1979174 h 5343297"/>
              <a:gd name="connsiteX995" fmla="*/ 5967197 w 6806982"/>
              <a:gd name="connsiteY995" fmla="*/ 1998314 h 5343297"/>
              <a:gd name="connsiteX996" fmla="*/ 5954782 w 6806982"/>
              <a:gd name="connsiteY996" fmla="*/ 2027525 h 5343297"/>
              <a:gd name="connsiteX997" fmla="*/ 5948739 w 6806982"/>
              <a:gd name="connsiteY997" fmla="*/ 2026855 h 5343297"/>
              <a:gd name="connsiteX998" fmla="*/ 5946394 w 6806982"/>
              <a:gd name="connsiteY998" fmla="*/ 2048006 h 5343297"/>
              <a:gd name="connsiteX999" fmla="*/ 5960831 w 6806982"/>
              <a:gd name="connsiteY999" fmla="*/ 2055724 h 5343297"/>
              <a:gd name="connsiteX1000" fmla="*/ 5960495 w 6806982"/>
              <a:gd name="connsiteY1000" fmla="*/ 2051863 h 5343297"/>
              <a:gd name="connsiteX1001" fmla="*/ 5964189 w 6806982"/>
              <a:gd name="connsiteY1001" fmla="*/ 2053037 h 5343297"/>
              <a:gd name="connsiteX1002" fmla="*/ 5971572 w 6806982"/>
              <a:gd name="connsiteY1002" fmla="*/ 2041621 h 5343297"/>
              <a:gd name="connsiteX1003" fmla="*/ 5977614 w 6806982"/>
              <a:gd name="connsiteY1003" fmla="*/ 2038850 h 5343297"/>
              <a:gd name="connsiteX1004" fmla="*/ 5981641 w 6806982"/>
              <a:gd name="connsiteY1004" fmla="*/ 2033562 h 5343297"/>
              <a:gd name="connsiteX1005" fmla="*/ 6006812 w 6806982"/>
              <a:gd name="connsiteY1005" fmla="*/ 1999648 h 5343297"/>
              <a:gd name="connsiteX1006" fmla="*/ 6021617 w 6806982"/>
              <a:gd name="connsiteY1006" fmla="*/ 1959232 h 5343297"/>
              <a:gd name="connsiteX1007" fmla="*/ 6042716 w 6806982"/>
              <a:gd name="connsiteY1007" fmla="*/ 1924103 h 5343297"/>
              <a:gd name="connsiteX1008" fmla="*/ 6056819 w 6806982"/>
              <a:gd name="connsiteY1008" fmla="*/ 1934843 h 5343297"/>
              <a:gd name="connsiteX1009" fmla="*/ 6064242 w 6806982"/>
              <a:gd name="connsiteY1009" fmla="*/ 1916166 h 5343297"/>
              <a:gd name="connsiteX1010" fmla="*/ 6075946 w 6806982"/>
              <a:gd name="connsiteY1010" fmla="*/ 1900259 h 5343297"/>
              <a:gd name="connsiteX1011" fmla="*/ 6061174 w 6806982"/>
              <a:gd name="connsiteY1011" fmla="*/ 1895563 h 5343297"/>
              <a:gd name="connsiteX1012" fmla="*/ 6101788 w 6806982"/>
              <a:gd name="connsiteY1012" fmla="*/ 1860302 h 5343297"/>
              <a:gd name="connsiteX1013" fmla="*/ 6098096 w 6806982"/>
              <a:gd name="connsiteY1013" fmla="*/ 1866010 h 5343297"/>
              <a:gd name="connsiteX1014" fmla="*/ 6092395 w 6806982"/>
              <a:gd name="connsiteY1014" fmla="*/ 1889848 h 5343297"/>
              <a:gd name="connsiteX1015" fmla="*/ 6094411 w 6806982"/>
              <a:gd name="connsiteY1015" fmla="*/ 1899248 h 5343297"/>
              <a:gd name="connsiteX1016" fmla="*/ 6104395 w 6806982"/>
              <a:gd name="connsiteY1016" fmla="*/ 1885062 h 5343297"/>
              <a:gd name="connsiteX1017" fmla="*/ 6109847 w 6806982"/>
              <a:gd name="connsiteY1017" fmla="*/ 1870372 h 5343297"/>
              <a:gd name="connsiteX1018" fmla="*/ 6101788 w 6806982"/>
              <a:gd name="connsiteY1018" fmla="*/ 1860302 h 5343297"/>
              <a:gd name="connsiteX1019" fmla="*/ 6075599 w 6806982"/>
              <a:gd name="connsiteY1019" fmla="*/ 1848223 h 5343297"/>
              <a:gd name="connsiteX1020" fmla="*/ 6074259 w 6806982"/>
              <a:gd name="connsiteY1020" fmla="*/ 1860309 h 5343297"/>
              <a:gd name="connsiteX1021" fmla="*/ 6079083 w 6806982"/>
              <a:gd name="connsiteY1021" fmla="*/ 1854726 h 5343297"/>
              <a:gd name="connsiteX1022" fmla="*/ 6081642 w 6806982"/>
              <a:gd name="connsiteY1022" fmla="*/ 1848893 h 5343297"/>
              <a:gd name="connsiteX1023" fmla="*/ 6135669 w 6806982"/>
              <a:gd name="connsiteY1023" fmla="*/ 1747829 h 5343297"/>
              <a:gd name="connsiteX1024" fmla="*/ 6126731 w 6806982"/>
              <a:gd name="connsiteY1024" fmla="*/ 1749132 h 5343297"/>
              <a:gd name="connsiteX1025" fmla="*/ 6119556 w 6806982"/>
              <a:gd name="connsiteY1025" fmla="*/ 1755219 h 5343297"/>
              <a:gd name="connsiteX1026" fmla="*/ 6122662 w 6806982"/>
              <a:gd name="connsiteY1026" fmla="*/ 1758239 h 5343297"/>
              <a:gd name="connsiteX1027" fmla="*/ 6128286 w 6806982"/>
              <a:gd name="connsiteY1027" fmla="*/ 1759245 h 5343297"/>
              <a:gd name="connsiteX1028" fmla="*/ 3091778 w 6806982"/>
              <a:gd name="connsiteY1028" fmla="*/ 1731504 h 5343297"/>
              <a:gd name="connsiteX1029" fmla="*/ 3091714 w 6806982"/>
              <a:gd name="connsiteY1029" fmla="*/ 1731616 h 5343297"/>
              <a:gd name="connsiteX1030" fmla="*/ 3091768 w 6806982"/>
              <a:gd name="connsiteY1030" fmla="*/ 1731871 h 5343297"/>
              <a:gd name="connsiteX1031" fmla="*/ 3131557 w 6806982"/>
              <a:gd name="connsiteY1031" fmla="*/ 1675981 h 5343297"/>
              <a:gd name="connsiteX1032" fmla="*/ 3121581 w 6806982"/>
              <a:gd name="connsiteY1032" fmla="*/ 1682930 h 5343297"/>
              <a:gd name="connsiteX1033" fmla="*/ 3105514 w 6806982"/>
              <a:gd name="connsiteY1033" fmla="*/ 1707147 h 5343297"/>
              <a:gd name="connsiteX1034" fmla="*/ 3097938 w 6806982"/>
              <a:gd name="connsiteY1034" fmla="*/ 1720580 h 5343297"/>
              <a:gd name="connsiteX1035" fmla="*/ 3107232 w 6806982"/>
              <a:gd name="connsiteY1035" fmla="*/ 1707531 h 5343297"/>
              <a:gd name="connsiteX1036" fmla="*/ 3126407 w 6806982"/>
              <a:gd name="connsiteY1036" fmla="*/ 1693217 h 5343297"/>
              <a:gd name="connsiteX1037" fmla="*/ 3133455 w 6806982"/>
              <a:gd name="connsiteY1037" fmla="*/ 1684822 h 5343297"/>
              <a:gd name="connsiteX1038" fmla="*/ 3450678 w 6806982"/>
              <a:gd name="connsiteY1038" fmla="*/ 1554825 h 5343297"/>
              <a:gd name="connsiteX1039" fmla="*/ 3414092 w 6806982"/>
              <a:gd name="connsiteY1039" fmla="*/ 1581355 h 5343297"/>
              <a:gd name="connsiteX1040" fmla="*/ 3400166 w 6806982"/>
              <a:gd name="connsiteY1040" fmla="*/ 1610398 h 5343297"/>
              <a:gd name="connsiteX1041" fmla="*/ 3396311 w 6806982"/>
              <a:gd name="connsiteY1041" fmla="*/ 1631381 h 5343297"/>
              <a:gd name="connsiteX1042" fmla="*/ 3417796 w 6806982"/>
              <a:gd name="connsiteY1042" fmla="*/ 1630704 h 5343297"/>
              <a:gd name="connsiteX1043" fmla="*/ 3420817 w 6806982"/>
              <a:gd name="connsiteY1043" fmla="*/ 1631039 h 5343297"/>
              <a:gd name="connsiteX1044" fmla="*/ 3421146 w 6806982"/>
              <a:gd name="connsiteY1044" fmla="*/ 1600489 h 5343297"/>
              <a:gd name="connsiteX1045" fmla="*/ 3450685 w 6806982"/>
              <a:gd name="connsiteY1045" fmla="*/ 1582353 h 5343297"/>
              <a:gd name="connsiteX1046" fmla="*/ 3462430 w 6806982"/>
              <a:gd name="connsiteY1046" fmla="*/ 1559185 h 5343297"/>
              <a:gd name="connsiteX1047" fmla="*/ 2911715 w 6806982"/>
              <a:gd name="connsiteY1047" fmla="*/ 1506727 h 5343297"/>
              <a:gd name="connsiteX1048" fmla="*/ 2875128 w 6806982"/>
              <a:gd name="connsiteY1048" fmla="*/ 1533257 h 5343297"/>
              <a:gd name="connsiteX1049" fmla="*/ 2861203 w 6806982"/>
              <a:gd name="connsiteY1049" fmla="*/ 1562300 h 5343297"/>
              <a:gd name="connsiteX1050" fmla="*/ 2857347 w 6806982"/>
              <a:gd name="connsiteY1050" fmla="*/ 1583283 h 5343297"/>
              <a:gd name="connsiteX1051" fmla="*/ 2878833 w 6806982"/>
              <a:gd name="connsiteY1051" fmla="*/ 1582607 h 5343297"/>
              <a:gd name="connsiteX1052" fmla="*/ 2881854 w 6806982"/>
              <a:gd name="connsiteY1052" fmla="*/ 1582942 h 5343297"/>
              <a:gd name="connsiteX1053" fmla="*/ 2882183 w 6806982"/>
              <a:gd name="connsiteY1053" fmla="*/ 1552391 h 5343297"/>
              <a:gd name="connsiteX1054" fmla="*/ 2911722 w 6806982"/>
              <a:gd name="connsiteY1054" fmla="*/ 1534256 h 5343297"/>
              <a:gd name="connsiteX1055" fmla="*/ 2923467 w 6806982"/>
              <a:gd name="connsiteY1055" fmla="*/ 1511088 h 5343297"/>
              <a:gd name="connsiteX1056" fmla="*/ 6291385 w 6806982"/>
              <a:gd name="connsiteY1056" fmla="*/ 1502046 h 5343297"/>
              <a:gd name="connsiteX1057" fmla="*/ 6290045 w 6806982"/>
              <a:gd name="connsiteY1057" fmla="*/ 1514133 h 5343297"/>
              <a:gd name="connsiteX1058" fmla="*/ 6294071 w 6806982"/>
              <a:gd name="connsiteY1058" fmla="*/ 1505403 h 5343297"/>
              <a:gd name="connsiteX1059" fmla="*/ 6315537 w 6806982"/>
              <a:gd name="connsiteY1059" fmla="*/ 1422140 h 5343297"/>
              <a:gd name="connsiteX1060" fmla="*/ 6315202 w 6806982"/>
              <a:gd name="connsiteY1060" fmla="*/ 1425161 h 5343297"/>
              <a:gd name="connsiteX1061" fmla="*/ 6325614 w 6806982"/>
              <a:gd name="connsiteY1061" fmla="*/ 1441609 h 5343297"/>
              <a:gd name="connsiteX1062" fmla="*/ 6427650 w 6806982"/>
              <a:gd name="connsiteY1062" fmla="*/ 1348926 h 5343297"/>
              <a:gd name="connsiteX1063" fmla="*/ 6417581 w 6806982"/>
              <a:gd name="connsiteY1063" fmla="*/ 1356986 h 5343297"/>
              <a:gd name="connsiteX1064" fmla="*/ 6421023 w 6806982"/>
              <a:gd name="connsiteY1064" fmla="*/ 1360426 h 5343297"/>
              <a:gd name="connsiteX1065" fmla="*/ 6419932 w 6806982"/>
              <a:gd name="connsiteY1065" fmla="*/ 1363365 h 5343297"/>
              <a:gd name="connsiteX1066" fmla="*/ 6412884 w 6806982"/>
              <a:gd name="connsiteY1066" fmla="*/ 1371759 h 5343297"/>
              <a:gd name="connsiteX1067" fmla="*/ 6396772 w 6806982"/>
              <a:gd name="connsiteY1067" fmla="*/ 1379150 h 5343297"/>
              <a:gd name="connsiteX1068" fmla="*/ 6391399 w 6806982"/>
              <a:gd name="connsiteY1068" fmla="*/ 1372436 h 5343297"/>
              <a:gd name="connsiteX1069" fmla="*/ 6383346 w 6806982"/>
              <a:gd name="connsiteY1069" fmla="*/ 1389895 h 5343297"/>
              <a:gd name="connsiteX1070" fmla="*/ 6360774 w 6806982"/>
              <a:gd name="connsiteY1070" fmla="*/ 1414155 h 5343297"/>
              <a:gd name="connsiteX1071" fmla="*/ 6346765 w 6806982"/>
              <a:gd name="connsiteY1071" fmla="*/ 1443954 h 5343297"/>
              <a:gd name="connsiteX1072" fmla="*/ 6331664 w 6806982"/>
              <a:gd name="connsiteY1072" fmla="*/ 1469808 h 5343297"/>
              <a:gd name="connsiteX1073" fmla="*/ 6322349 w 6806982"/>
              <a:gd name="connsiteY1073" fmla="*/ 1481392 h 5343297"/>
              <a:gd name="connsiteX1074" fmla="*/ 6319584 w 6806982"/>
              <a:gd name="connsiteY1074" fmla="*/ 1495996 h 5343297"/>
              <a:gd name="connsiteX1075" fmla="*/ 6296932 w 6806982"/>
              <a:gd name="connsiteY1075" fmla="*/ 1534777 h 5343297"/>
              <a:gd name="connsiteX1076" fmla="*/ 6274280 w 6806982"/>
              <a:gd name="connsiteY1076" fmla="*/ 1573558 h 5343297"/>
              <a:gd name="connsiteX1077" fmla="*/ 6261189 w 6806982"/>
              <a:gd name="connsiteY1077" fmla="*/ 1581283 h 5343297"/>
              <a:gd name="connsiteX1078" fmla="*/ 6251247 w 6806982"/>
              <a:gd name="connsiteY1078" fmla="*/ 1598533 h 5343297"/>
              <a:gd name="connsiteX1079" fmla="*/ 6239039 w 6806982"/>
              <a:gd name="connsiteY1079" fmla="*/ 1615532 h 5343297"/>
              <a:gd name="connsiteX1080" fmla="*/ 6236694 w 6806982"/>
              <a:gd name="connsiteY1080" fmla="*/ 1636682 h 5343297"/>
              <a:gd name="connsiteX1081" fmla="*/ 6268457 w 6806982"/>
              <a:gd name="connsiteY1081" fmla="*/ 1615735 h 5343297"/>
              <a:gd name="connsiteX1082" fmla="*/ 6285361 w 6806982"/>
              <a:gd name="connsiteY1082" fmla="*/ 1583963 h 5343297"/>
              <a:gd name="connsiteX1083" fmla="*/ 6293754 w 6806982"/>
              <a:gd name="connsiteY1083" fmla="*/ 1584129 h 5343297"/>
              <a:gd name="connsiteX1084" fmla="*/ 6298117 w 6806982"/>
              <a:gd name="connsiteY1084" fmla="*/ 1579260 h 5343297"/>
              <a:gd name="connsiteX1085" fmla="*/ 6299499 w 6806982"/>
              <a:gd name="connsiteY1085" fmla="*/ 1566796 h 5343297"/>
              <a:gd name="connsiteX1086" fmla="*/ 6309191 w 6806982"/>
              <a:gd name="connsiteY1086" fmla="*/ 1562136 h 5343297"/>
              <a:gd name="connsiteX1087" fmla="*/ 6356171 w 6806982"/>
              <a:gd name="connsiteY1087" fmla="*/ 1469467 h 5343297"/>
              <a:gd name="connsiteX1088" fmla="*/ 6372284 w 6806982"/>
              <a:gd name="connsiteY1088" fmla="*/ 1462077 h 5343297"/>
              <a:gd name="connsiteX1089" fmla="*/ 6375135 w 6806982"/>
              <a:gd name="connsiteY1089" fmla="*/ 1450158 h 5343297"/>
              <a:gd name="connsiteX1090" fmla="*/ 6386045 w 6806982"/>
              <a:gd name="connsiteY1090" fmla="*/ 1448309 h 5343297"/>
              <a:gd name="connsiteX1091" fmla="*/ 6404502 w 6806982"/>
              <a:gd name="connsiteY1091" fmla="*/ 1419769 h 5343297"/>
              <a:gd name="connsiteX1092" fmla="*/ 6409323 w 6806982"/>
              <a:gd name="connsiteY1092" fmla="*/ 1396981 h 5343297"/>
              <a:gd name="connsiteX1093" fmla="*/ 6419932 w 6806982"/>
              <a:gd name="connsiteY1093" fmla="*/ 1363365 h 5343297"/>
              <a:gd name="connsiteX1094" fmla="*/ 6427650 w 6806982"/>
              <a:gd name="connsiteY1094" fmla="*/ 1348926 h 5343297"/>
              <a:gd name="connsiteX1095" fmla="*/ 6432005 w 6806982"/>
              <a:gd name="connsiteY1095" fmla="*/ 1309647 h 5343297"/>
              <a:gd name="connsiteX1096" fmla="*/ 6430308 w 6806982"/>
              <a:gd name="connsiteY1096" fmla="*/ 1311977 h 5343297"/>
              <a:gd name="connsiteX1097" fmla="*/ 6438049 w 6806982"/>
              <a:gd name="connsiteY1097" fmla="*/ 1310317 h 5343297"/>
              <a:gd name="connsiteX1098" fmla="*/ 6463896 w 6806982"/>
              <a:gd name="connsiteY1098" fmla="*/ 1297890 h 5343297"/>
              <a:gd name="connsiteX1099" fmla="*/ 6453955 w 6806982"/>
              <a:gd name="connsiteY1099" fmla="*/ 1315139 h 5343297"/>
              <a:gd name="connsiteX1100" fmla="*/ 6441747 w 6806982"/>
              <a:gd name="connsiteY1100" fmla="*/ 1332139 h 5343297"/>
              <a:gd name="connsiteX1101" fmla="*/ 6458871 w 6806982"/>
              <a:gd name="connsiteY1101" fmla="*/ 1343213 h 5343297"/>
              <a:gd name="connsiteX1102" fmla="*/ 6471286 w 6806982"/>
              <a:gd name="connsiteY1102" fmla="*/ 1314001 h 5343297"/>
              <a:gd name="connsiteX1103" fmla="*/ 6477621 w 6806982"/>
              <a:gd name="connsiteY1103" fmla="*/ 1308586 h 5343297"/>
              <a:gd name="connsiteX1104" fmla="*/ 6481691 w 6806982"/>
              <a:gd name="connsiteY1104" fmla="*/ 1302921 h 5343297"/>
              <a:gd name="connsiteX1105" fmla="*/ 6475310 w 6806982"/>
              <a:gd name="connsiteY1105" fmla="*/ 1298391 h 5343297"/>
              <a:gd name="connsiteX1106" fmla="*/ 6463896 w 6806982"/>
              <a:gd name="connsiteY1106" fmla="*/ 1297890 h 5343297"/>
              <a:gd name="connsiteX1107" fmla="*/ 4704729 w 6806982"/>
              <a:gd name="connsiteY1107" fmla="*/ 1260608 h 5343297"/>
              <a:gd name="connsiteX1108" fmla="*/ 4668142 w 6806982"/>
              <a:gd name="connsiteY1108" fmla="*/ 1287138 h 5343297"/>
              <a:gd name="connsiteX1109" fmla="*/ 4654217 w 6806982"/>
              <a:gd name="connsiteY1109" fmla="*/ 1316181 h 5343297"/>
              <a:gd name="connsiteX1110" fmla="*/ 4650361 w 6806982"/>
              <a:gd name="connsiteY1110" fmla="*/ 1337163 h 5343297"/>
              <a:gd name="connsiteX1111" fmla="*/ 4671846 w 6806982"/>
              <a:gd name="connsiteY1111" fmla="*/ 1336487 h 5343297"/>
              <a:gd name="connsiteX1112" fmla="*/ 4674868 w 6806982"/>
              <a:gd name="connsiteY1112" fmla="*/ 1336822 h 5343297"/>
              <a:gd name="connsiteX1113" fmla="*/ 4675197 w 6806982"/>
              <a:gd name="connsiteY1113" fmla="*/ 1306272 h 5343297"/>
              <a:gd name="connsiteX1114" fmla="*/ 4704736 w 6806982"/>
              <a:gd name="connsiteY1114" fmla="*/ 1288136 h 5343297"/>
              <a:gd name="connsiteX1115" fmla="*/ 4716481 w 6806982"/>
              <a:gd name="connsiteY1115" fmla="*/ 1264968 h 5343297"/>
              <a:gd name="connsiteX1116" fmla="*/ 6485363 w 6806982"/>
              <a:gd name="connsiteY1116" fmla="*/ 1214625 h 5343297"/>
              <a:gd name="connsiteX1117" fmla="*/ 6472606 w 6806982"/>
              <a:gd name="connsiteY1117" fmla="*/ 1219328 h 5343297"/>
              <a:gd name="connsiteX1118" fmla="*/ 6463213 w 6806982"/>
              <a:gd name="connsiteY1118" fmla="*/ 1248874 h 5343297"/>
              <a:gd name="connsiteX1119" fmla="*/ 6475421 w 6806982"/>
              <a:gd name="connsiteY1119" fmla="*/ 1231875 h 5343297"/>
              <a:gd name="connsiteX1120" fmla="*/ 6485363 w 6806982"/>
              <a:gd name="connsiteY1120" fmla="*/ 1214625 h 5343297"/>
              <a:gd name="connsiteX1121" fmla="*/ 6509864 w 6806982"/>
              <a:gd name="connsiteY1121" fmla="*/ 1186757 h 5343297"/>
              <a:gd name="connsiteX1122" fmla="*/ 6511545 w 6806982"/>
              <a:gd name="connsiteY1122" fmla="*/ 1199178 h 5343297"/>
              <a:gd name="connsiteX1123" fmla="*/ 6517588 w 6806982"/>
              <a:gd name="connsiteY1123" fmla="*/ 1199848 h 5343297"/>
              <a:gd name="connsiteX1124" fmla="*/ 6521280 w 6806982"/>
              <a:gd name="connsiteY1124" fmla="*/ 1194139 h 5343297"/>
              <a:gd name="connsiteX1125" fmla="*/ 6519600 w 6806982"/>
              <a:gd name="connsiteY1125" fmla="*/ 1188600 h 5343297"/>
              <a:gd name="connsiteX1126" fmla="*/ 6512885 w 6806982"/>
              <a:gd name="connsiteY1126" fmla="*/ 1187092 h 5343297"/>
              <a:gd name="connsiteX1127" fmla="*/ 6542076 w 6806982"/>
              <a:gd name="connsiteY1127" fmla="*/ 1116918 h 5343297"/>
              <a:gd name="connsiteX1128" fmla="*/ 6539731 w 6806982"/>
              <a:gd name="connsiteY1128" fmla="*/ 1138068 h 5343297"/>
              <a:gd name="connsiteX1129" fmla="*/ 6531171 w 6806982"/>
              <a:gd name="connsiteY1129" fmla="*/ 1139414 h 5343297"/>
              <a:gd name="connsiteX1130" fmla="*/ 6526640 w 6806982"/>
              <a:gd name="connsiteY1130" fmla="*/ 1145795 h 5343297"/>
              <a:gd name="connsiteX1131" fmla="*/ 6527817 w 6806982"/>
              <a:gd name="connsiteY1131" fmla="*/ 1155866 h 5343297"/>
              <a:gd name="connsiteX1132" fmla="*/ 6534029 w 6806982"/>
              <a:gd name="connsiteY1132" fmla="*/ 1161907 h 5343297"/>
              <a:gd name="connsiteX1133" fmla="*/ 6537008 w 6806982"/>
              <a:gd name="connsiteY1133" fmla="*/ 1159178 h 5343297"/>
              <a:gd name="connsiteX1134" fmla="*/ 6537721 w 6806982"/>
              <a:gd name="connsiteY1134" fmla="*/ 1156199 h 5343297"/>
              <a:gd name="connsiteX1135" fmla="*/ 6555845 w 6806982"/>
              <a:gd name="connsiteY1135" fmla="*/ 1130680 h 5343297"/>
              <a:gd name="connsiteX1136" fmla="*/ 6558517 w 6806982"/>
              <a:gd name="connsiteY1136" fmla="*/ 1078979 h 5343297"/>
              <a:gd name="connsiteX1137" fmla="*/ 6557512 w 6806982"/>
              <a:gd name="connsiteY1137" fmla="*/ 1088043 h 5343297"/>
              <a:gd name="connsiteX1138" fmla="*/ 6543751 w 6806982"/>
              <a:gd name="connsiteY1138" fmla="*/ 1101812 h 5343297"/>
              <a:gd name="connsiteX1139" fmla="*/ 6543081 w 6806982"/>
              <a:gd name="connsiteY1139" fmla="*/ 1107855 h 5343297"/>
              <a:gd name="connsiteX1140" fmla="*/ 6559530 w 6806982"/>
              <a:gd name="connsiteY1140" fmla="*/ 1097443 h 5343297"/>
              <a:gd name="connsiteX1141" fmla="*/ 6560534 w 6806982"/>
              <a:gd name="connsiteY1141" fmla="*/ 1088378 h 5343297"/>
              <a:gd name="connsiteX1142" fmla="*/ 6560659 w 6806982"/>
              <a:gd name="connsiteY1142" fmla="*/ 1083804 h 5343297"/>
              <a:gd name="connsiteX1143" fmla="*/ 6558517 w 6806982"/>
              <a:gd name="connsiteY1143" fmla="*/ 1078979 h 5343297"/>
              <a:gd name="connsiteX1144" fmla="*/ 4164399 w 6806982"/>
              <a:gd name="connsiteY1144" fmla="*/ 1033092 h 5343297"/>
              <a:gd name="connsiteX1145" fmla="*/ 4127812 w 6806982"/>
              <a:gd name="connsiteY1145" fmla="*/ 1059622 h 5343297"/>
              <a:gd name="connsiteX1146" fmla="*/ 4113887 w 6806982"/>
              <a:gd name="connsiteY1146" fmla="*/ 1088666 h 5343297"/>
              <a:gd name="connsiteX1147" fmla="*/ 4110031 w 6806982"/>
              <a:gd name="connsiteY1147" fmla="*/ 1109649 h 5343297"/>
              <a:gd name="connsiteX1148" fmla="*/ 4131516 w 6806982"/>
              <a:gd name="connsiteY1148" fmla="*/ 1108972 h 5343297"/>
              <a:gd name="connsiteX1149" fmla="*/ 4134538 w 6806982"/>
              <a:gd name="connsiteY1149" fmla="*/ 1109307 h 5343297"/>
              <a:gd name="connsiteX1150" fmla="*/ 4134867 w 6806982"/>
              <a:gd name="connsiteY1150" fmla="*/ 1078757 h 5343297"/>
              <a:gd name="connsiteX1151" fmla="*/ 4164406 w 6806982"/>
              <a:gd name="connsiteY1151" fmla="*/ 1060621 h 5343297"/>
              <a:gd name="connsiteX1152" fmla="*/ 4176151 w 6806982"/>
              <a:gd name="connsiteY1152" fmla="*/ 1037453 h 5343297"/>
              <a:gd name="connsiteX1153" fmla="*/ 5599097 w 6806982"/>
              <a:gd name="connsiteY1153" fmla="*/ 786973 h 5343297"/>
              <a:gd name="connsiteX1154" fmla="*/ 5562510 w 6806982"/>
              <a:gd name="connsiteY1154" fmla="*/ 813503 h 5343297"/>
              <a:gd name="connsiteX1155" fmla="*/ 5548585 w 6806982"/>
              <a:gd name="connsiteY1155" fmla="*/ 842545 h 5343297"/>
              <a:gd name="connsiteX1156" fmla="*/ 5544729 w 6806982"/>
              <a:gd name="connsiteY1156" fmla="*/ 863528 h 5343297"/>
              <a:gd name="connsiteX1157" fmla="*/ 5566215 w 6806982"/>
              <a:gd name="connsiteY1157" fmla="*/ 862852 h 5343297"/>
              <a:gd name="connsiteX1158" fmla="*/ 5569236 w 6806982"/>
              <a:gd name="connsiteY1158" fmla="*/ 863188 h 5343297"/>
              <a:gd name="connsiteX1159" fmla="*/ 5569565 w 6806982"/>
              <a:gd name="connsiteY1159" fmla="*/ 832636 h 5343297"/>
              <a:gd name="connsiteX1160" fmla="*/ 5599104 w 6806982"/>
              <a:gd name="connsiteY1160" fmla="*/ 814501 h 5343297"/>
              <a:gd name="connsiteX1161" fmla="*/ 5610849 w 6806982"/>
              <a:gd name="connsiteY1161" fmla="*/ 791333 h 5343297"/>
              <a:gd name="connsiteX1162" fmla="*/ 6422424 w 6806982"/>
              <a:gd name="connsiteY1162" fmla="*/ 540854 h 5343297"/>
              <a:gd name="connsiteX1163" fmla="*/ 6385838 w 6806982"/>
              <a:gd name="connsiteY1163" fmla="*/ 567383 h 5343297"/>
              <a:gd name="connsiteX1164" fmla="*/ 6371913 w 6806982"/>
              <a:gd name="connsiteY1164" fmla="*/ 596427 h 5343297"/>
              <a:gd name="connsiteX1165" fmla="*/ 6368057 w 6806982"/>
              <a:gd name="connsiteY1165" fmla="*/ 617410 h 5343297"/>
              <a:gd name="connsiteX1166" fmla="*/ 6389542 w 6806982"/>
              <a:gd name="connsiteY1166" fmla="*/ 616734 h 5343297"/>
              <a:gd name="connsiteX1167" fmla="*/ 6392564 w 6806982"/>
              <a:gd name="connsiteY1167" fmla="*/ 617069 h 5343297"/>
              <a:gd name="connsiteX1168" fmla="*/ 6392893 w 6806982"/>
              <a:gd name="connsiteY1168" fmla="*/ 586517 h 5343297"/>
              <a:gd name="connsiteX1169" fmla="*/ 6422432 w 6806982"/>
              <a:gd name="connsiteY1169" fmla="*/ 568383 h 5343297"/>
              <a:gd name="connsiteX1170" fmla="*/ 6434176 w 6806982"/>
              <a:gd name="connsiteY1170" fmla="*/ 545215 h 5343297"/>
              <a:gd name="connsiteX1171" fmla="*/ 6571063 w 6806982"/>
              <a:gd name="connsiteY1171" fmla="*/ 269 h 5343297"/>
              <a:gd name="connsiteX1172" fmla="*/ 6583108 w 6806982"/>
              <a:gd name="connsiteY1172" fmla="*/ 1987 h 5343297"/>
              <a:gd name="connsiteX1173" fmla="*/ 6561843 w 6806982"/>
              <a:gd name="connsiteY1173" fmla="*/ 48950 h 5343297"/>
              <a:gd name="connsiteX1174" fmla="*/ 6526730 w 6806982"/>
              <a:gd name="connsiteY1174" fmla="*/ 96672 h 5343297"/>
              <a:gd name="connsiteX1175" fmla="*/ 6529751 w 6806982"/>
              <a:gd name="connsiteY1175" fmla="*/ 97007 h 5343297"/>
              <a:gd name="connsiteX1176" fmla="*/ 6535587 w 6806982"/>
              <a:gd name="connsiteY1176" fmla="*/ 109890 h 5343297"/>
              <a:gd name="connsiteX1177" fmla="*/ 6530092 w 6806982"/>
              <a:gd name="connsiteY1177" fmla="*/ 121516 h 5343297"/>
              <a:gd name="connsiteX1178" fmla="*/ 6501824 w 6806982"/>
              <a:gd name="connsiteY1178" fmla="*/ 190260 h 5343297"/>
              <a:gd name="connsiteX1179" fmla="*/ 6469024 w 6806982"/>
              <a:gd name="connsiteY1179" fmla="*/ 258504 h 5343297"/>
              <a:gd name="connsiteX1180" fmla="*/ 6469194 w 6806982"/>
              <a:gd name="connsiteY1180" fmla="*/ 267315 h 5343297"/>
              <a:gd name="connsiteX1181" fmla="*/ 6458284 w 6806982"/>
              <a:gd name="connsiteY1181" fmla="*/ 272606 h 5343297"/>
              <a:gd name="connsiteX1182" fmla="*/ 6456608 w 6806982"/>
              <a:gd name="connsiteY1182" fmla="*/ 280830 h 5343297"/>
              <a:gd name="connsiteX1183" fmla="*/ 6459966 w 6806982"/>
              <a:gd name="connsiteY1183" fmla="*/ 285026 h 5343297"/>
              <a:gd name="connsiteX1184" fmla="*/ 6448555 w 6806982"/>
              <a:gd name="connsiteY1184" fmla="*/ 301731 h 5343297"/>
              <a:gd name="connsiteX1185" fmla="*/ 6444194 w 6806982"/>
              <a:gd name="connsiteY1185" fmla="*/ 316924 h 5343297"/>
              <a:gd name="connsiteX1186" fmla="*/ 6464334 w 6806982"/>
              <a:gd name="connsiteY1186" fmla="*/ 300804 h 5343297"/>
              <a:gd name="connsiteX1187" fmla="*/ 6471382 w 6806982"/>
              <a:gd name="connsiteY1187" fmla="*/ 292409 h 5343297"/>
              <a:gd name="connsiteX1188" fmla="*/ 6469365 w 6806982"/>
              <a:gd name="connsiteY1188" fmla="*/ 283011 h 5343297"/>
              <a:gd name="connsiteX1189" fmla="*/ 6480945 w 6806982"/>
              <a:gd name="connsiteY1189" fmla="*/ 271677 h 5343297"/>
              <a:gd name="connsiteX1190" fmla="*/ 6490509 w 6806982"/>
              <a:gd name="connsiteY1190" fmla="*/ 257827 h 5343297"/>
              <a:gd name="connsiteX1191" fmla="*/ 6520712 w 6806982"/>
              <a:gd name="connsiteY1191" fmla="*/ 206119 h 5343297"/>
              <a:gd name="connsiteX1192" fmla="*/ 6540516 w 6806982"/>
              <a:gd name="connsiteY1192" fmla="*/ 193020 h 5343297"/>
              <a:gd name="connsiteX1193" fmla="*/ 6549242 w 6806982"/>
              <a:gd name="connsiteY1193" fmla="*/ 183282 h 5343297"/>
              <a:gd name="connsiteX1194" fmla="*/ 6548904 w 6806982"/>
              <a:gd name="connsiteY1194" fmla="*/ 172540 h 5343297"/>
              <a:gd name="connsiteX1195" fmla="*/ 6563670 w 6806982"/>
              <a:gd name="connsiteY1195" fmla="*/ 149707 h 5343297"/>
              <a:gd name="connsiteX1196" fmla="*/ 6575583 w 6806982"/>
              <a:gd name="connsiteY1196" fmla="*/ 125028 h 5343297"/>
              <a:gd name="connsiteX1197" fmla="*/ 6587495 w 6806982"/>
              <a:gd name="connsiteY1197" fmla="*/ 100351 h 5343297"/>
              <a:gd name="connsiteX1198" fmla="*/ 6630461 w 6806982"/>
              <a:gd name="connsiteY1198" fmla="*/ 71469 h 5343297"/>
              <a:gd name="connsiteX1199" fmla="*/ 6639865 w 6806982"/>
              <a:gd name="connsiteY1199" fmla="*/ 90100 h 5343297"/>
              <a:gd name="connsiteX1200" fmla="*/ 6627111 w 6806982"/>
              <a:gd name="connsiteY1200" fmla="*/ 101685 h 5343297"/>
              <a:gd name="connsiteX1201" fmla="*/ 6624597 w 6806982"/>
              <a:gd name="connsiteY1201" fmla="*/ 120905 h 5343297"/>
              <a:gd name="connsiteX1202" fmla="*/ 6620069 w 6806982"/>
              <a:gd name="connsiteY1202" fmla="*/ 137608 h 5343297"/>
              <a:gd name="connsiteX1203" fmla="*/ 6598004 w 6806982"/>
              <a:gd name="connsiteY1203" fmla="*/ 174542 h 5343297"/>
              <a:gd name="connsiteX1204" fmla="*/ 6587521 w 6806982"/>
              <a:gd name="connsiteY1204" fmla="*/ 210466 h 5343297"/>
              <a:gd name="connsiteX1205" fmla="*/ 6556984 w 6806982"/>
              <a:gd name="connsiteY1205" fmla="*/ 265196 h 5343297"/>
              <a:gd name="connsiteX1206" fmla="*/ 6564124 w 6806982"/>
              <a:gd name="connsiteY1206" fmla="*/ 290457 h 5343297"/>
              <a:gd name="connsiteX1207" fmla="*/ 6548602 w 6806982"/>
              <a:gd name="connsiteY1207" fmla="*/ 313206 h 5343297"/>
              <a:gd name="connsiteX1208" fmla="*/ 6530733 w 6806982"/>
              <a:gd name="connsiteY1208" fmla="*/ 350224 h 5343297"/>
              <a:gd name="connsiteX1209" fmla="*/ 6504303 w 6806982"/>
              <a:gd name="connsiteY1209" fmla="*/ 381704 h 5343297"/>
              <a:gd name="connsiteX1210" fmla="*/ 6510688 w 6806982"/>
              <a:gd name="connsiteY1210" fmla="*/ 406881 h 5343297"/>
              <a:gd name="connsiteX1211" fmla="*/ 6487862 w 6806982"/>
              <a:gd name="connsiteY1211" fmla="*/ 419644 h 5343297"/>
              <a:gd name="connsiteX1212" fmla="*/ 6484177 w 6806982"/>
              <a:gd name="connsiteY1212" fmla="*/ 452880 h 5343297"/>
              <a:gd name="connsiteX1213" fmla="*/ 6474319 w 6806982"/>
              <a:gd name="connsiteY1213" fmla="*/ 469376 h 5343297"/>
              <a:gd name="connsiteX1214" fmla="*/ 6462697 w 6806982"/>
              <a:gd name="connsiteY1214" fmla="*/ 481086 h 5343297"/>
              <a:gd name="connsiteX1215" fmla="*/ 6460476 w 6806982"/>
              <a:gd name="connsiteY1215" fmla="*/ 494221 h 5343297"/>
              <a:gd name="connsiteX1216" fmla="*/ 6463038 w 6806982"/>
              <a:gd name="connsiteY1216" fmla="*/ 505593 h 5343297"/>
              <a:gd name="connsiteX1217" fmla="*/ 6468327 w 6806982"/>
              <a:gd name="connsiteY1217" fmla="*/ 509621 h 5343297"/>
              <a:gd name="connsiteX1218" fmla="*/ 6472104 w 6806982"/>
              <a:gd name="connsiteY1218" fmla="*/ 506598 h 5343297"/>
              <a:gd name="connsiteX1219" fmla="*/ 6477638 w 6806982"/>
              <a:gd name="connsiteY1219" fmla="*/ 484271 h 5343297"/>
              <a:gd name="connsiteX1220" fmla="*/ 6500296 w 6806982"/>
              <a:gd name="connsiteY1220" fmla="*/ 473019 h 5343297"/>
              <a:gd name="connsiteX1221" fmla="*/ 6505321 w 6806982"/>
              <a:gd name="connsiteY1221" fmla="*/ 427697 h 5343297"/>
              <a:gd name="connsiteX1222" fmla="*/ 6508342 w 6806982"/>
              <a:gd name="connsiteY1222" fmla="*/ 428032 h 5343297"/>
              <a:gd name="connsiteX1223" fmla="*/ 6512914 w 6806982"/>
              <a:gd name="connsiteY1223" fmla="*/ 417834 h 5343297"/>
              <a:gd name="connsiteX1224" fmla="*/ 6510688 w 6806982"/>
              <a:gd name="connsiteY1224" fmla="*/ 406881 h 5343297"/>
              <a:gd name="connsiteX1225" fmla="*/ 6533133 w 6806982"/>
              <a:gd name="connsiteY1225" fmla="*/ 383752 h 5343297"/>
              <a:gd name="connsiteX1226" fmla="*/ 6555328 w 6806982"/>
              <a:gd name="connsiteY1226" fmla="*/ 362891 h 5343297"/>
              <a:gd name="connsiteX1227" fmla="*/ 6549322 w 6806982"/>
              <a:gd name="connsiteY1227" fmla="*/ 341196 h 5343297"/>
              <a:gd name="connsiteX1228" fmla="*/ 6574791 w 6806982"/>
              <a:gd name="connsiteY1228" fmla="*/ 325286 h 5343297"/>
              <a:gd name="connsiteX1229" fmla="*/ 6595176 w 6806982"/>
              <a:gd name="connsiteY1229" fmla="*/ 282813 h 5343297"/>
              <a:gd name="connsiteX1230" fmla="*/ 6618078 w 6806982"/>
              <a:gd name="connsiteY1230" fmla="*/ 238324 h 5343297"/>
              <a:gd name="connsiteX1231" fmla="*/ 6626849 w 6806982"/>
              <a:gd name="connsiteY1231" fmla="*/ 238532 h 5343297"/>
              <a:gd name="connsiteX1232" fmla="*/ 6632850 w 6806982"/>
              <a:gd name="connsiteY1232" fmla="*/ 243022 h 5343297"/>
              <a:gd name="connsiteX1233" fmla="*/ 6633739 w 6806982"/>
              <a:gd name="connsiteY1233" fmla="*/ 272941 h 5343297"/>
              <a:gd name="connsiteX1234" fmla="*/ 6614735 w 6806982"/>
              <a:gd name="connsiteY1234" fmla="*/ 296069 h 5343297"/>
              <a:gd name="connsiteX1235" fmla="*/ 6590450 w 6806982"/>
              <a:gd name="connsiteY1235" fmla="*/ 349580 h 5343297"/>
              <a:gd name="connsiteX1236" fmla="*/ 6566416 w 6806982"/>
              <a:gd name="connsiteY1236" fmla="*/ 400824 h 5343297"/>
              <a:gd name="connsiteX1237" fmla="*/ 6567089 w 6806982"/>
              <a:gd name="connsiteY1237" fmla="*/ 408545 h 5343297"/>
              <a:gd name="connsiteX1238" fmla="*/ 6558697 w 6806982"/>
              <a:gd name="connsiteY1238" fmla="*/ 415262 h 5343297"/>
              <a:gd name="connsiteX1239" fmla="*/ 6554713 w 6806982"/>
              <a:gd name="connsiteY1239" fmla="*/ 423615 h 5343297"/>
              <a:gd name="connsiteX1240" fmla="*/ 6560044 w 6806982"/>
              <a:gd name="connsiteY1240" fmla="*/ 430706 h 5343297"/>
              <a:gd name="connsiteX1241" fmla="*/ 6545905 w 6806982"/>
              <a:gd name="connsiteY1241" fmla="*/ 444430 h 5343297"/>
              <a:gd name="connsiteX1242" fmla="*/ 6538565 w 6806982"/>
              <a:gd name="connsiteY1242" fmla="*/ 458912 h 5343297"/>
              <a:gd name="connsiteX1243" fmla="*/ 6524133 w 6806982"/>
              <a:gd name="connsiteY1243" fmla="*/ 478722 h 5343297"/>
              <a:gd name="connsiteX1244" fmla="*/ 6527495 w 6806982"/>
              <a:gd name="connsiteY1244" fmla="*/ 496682 h 5343297"/>
              <a:gd name="connsiteX1245" fmla="*/ 6517761 w 6806982"/>
              <a:gd name="connsiteY1245" fmla="*/ 508602 h 5343297"/>
              <a:gd name="connsiteX1246" fmla="*/ 6558426 w 6806982"/>
              <a:gd name="connsiteY1246" fmla="*/ 510816 h 5343297"/>
              <a:gd name="connsiteX1247" fmla="*/ 6595317 w 6806982"/>
              <a:gd name="connsiteY1247" fmla="*/ 526377 h 5343297"/>
              <a:gd name="connsiteX1248" fmla="*/ 6600063 w 6806982"/>
              <a:gd name="connsiteY1248" fmla="*/ 545637 h 5343297"/>
              <a:gd name="connsiteX1249" fmla="*/ 6591967 w 6806982"/>
              <a:gd name="connsiteY1249" fmla="*/ 556591 h 5343297"/>
              <a:gd name="connsiteX1250" fmla="*/ 6588485 w 6806982"/>
              <a:gd name="connsiteY1250" fmla="*/ 563852 h 5343297"/>
              <a:gd name="connsiteX1251" fmla="*/ 6587270 w 6806982"/>
              <a:gd name="connsiteY1251" fmla="*/ 571366 h 5343297"/>
              <a:gd name="connsiteX1252" fmla="*/ 6597004 w 6806982"/>
              <a:gd name="connsiteY1252" fmla="*/ 566328 h 5343297"/>
              <a:gd name="connsiteX1253" fmla="*/ 6639635 w 6806982"/>
              <a:gd name="connsiteY1253" fmla="*/ 540466 h 5343297"/>
              <a:gd name="connsiteX1254" fmla="*/ 6648023 w 6806982"/>
              <a:gd name="connsiteY1254" fmla="*/ 519986 h 5343297"/>
              <a:gd name="connsiteX1255" fmla="*/ 6647475 w 6806982"/>
              <a:gd name="connsiteY1255" fmla="*/ 511131 h 5343297"/>
              <a:gd name="connsiteX1256" fmla="*/ 6655741 w 6806982"/>
              <a:gd name="connsiteY1256" fmla="*/ 505548 h 5343297"/>
              <a:gd name="connsiteX1257" fmla="*/ 6657292 w 6806982"/>
              <a:gd name="connsiteY1257" fmla="*/ 498456 h 5343297"/>
              <a:gd name="connsiteX1258" fmla="*/ 6654060 w 6806982"/>
              <a:gd name="connsiteY1258" fmla="*/ 493126 h 5343297"/>
              <a:gd name="connsiteX1259" fmla="*/ 6681583 w 6806982"/>
              <a:gd name="connsiteY1259" fmla="*/ 465592 h 5343297"/>
              <a:gd name="connsiteX1260" fmla="*/ 6709105 w 6806982"/>
              <a:gd name="connsiteY1260" fmla="*/ 438056 h 5343297"/>
              <a:gd name="connsiteX1261" fmla="*/ 6730791 w 6806982"/>
              <a:gd name="connsiteY1261" fmla="*/ 401080 h 5343297"/>
              <a:gd name="connsiteX1262" fmla="*/ 6764819 w 6806982"/>
              <a:gd name="connsiteY1262" fmla="*/ 376942 h 5343297"/>
              <a:gd name="connsiteX1263" fmla="*/ 6763473 w 6806982"/>
              <a:gd name="connsiteY1263" fmla="*/ 361499 h 5343297"/>
              <a:gd name="connsiteX1264" fmla="*/ 6766449 w 6806982"/>
              <a:gd name="connsiteY1264" fmla="*/ 348447 h 5343297"/>
              <a:gd name="connsiteX1265" fmla="*/ 6778239 w 6806982"/>
              <a:gd name="connsiteY1265" fmla="*/ 338668 h 5343297"/>
              <a:gd name="connsiteX1266" fmla="*/ 6797039 w 6806982"/>
              <a:gd name="connsiteY1266" fmla="*/ 334634 h 5343297"/>
              <a:gd name="connsiteX1267" fmla="*/ 6806863 w 6806982"/>
              <a:gd name="connsiteY1267" fmla="*/ 352929 h 5343297"/>
              <a:gd name="connsiteX1268" fmla="*/ 6796040 w 6806982"/>
              <a:gd name="connsiteY1268" fmla="*/ 371227 h 5343297"/>
              <a:gd name="connsiteX1269" fmla="*/ 6771370 w 6806982"/>
              <a:gd name="connsiteY1269" fmla="*/ 397168 h 5343297"/>
              <a:gd name="connsiteX1270" fmla="*/ 6761811 w 6806982"/>
              <a:gd name="connsiteY1270" fmla="*/ 431665 h 5343297"/>
              <a:gd name="connsiteX1271" fmla="*/ 6744615 w 6806982"/>
              <a:gd name="connsiteY1271" fmla="*/ 472962 h 5343297"/>
              <a:gd name="connsiteX1272" fmla="*/ 6715838 w 6806982"/>
              <a:gd name="connsiteY1272" fmla="*/ 515270 h 5343297"/>
              <a:gd name="connsiteX1273" fmla="*/ 6718735 w 6806982"/>
              <a:gd name="connsiteY1273" fmla="*/ 527061 h 5343297"/>
              <a:gd name="connsiteX1274" fmla="*/ 6710805 w 6806982"/>
              <a:gd name="connsiteY1274" fmla="*/ 533065 h 5343297"/>
              <a:gd name="connsiteX1275" fmla="*/ 6710055 w 6806982"/>
              <a:gd name="connsiteY1275" fmla="*/ 557067 h 5343297"/>
              <a:gd name="connsiteX1276" fmla="*/ 6720888 w 6806982"/>
              <a:gd name="connsiteY1276" fmla="*/ 580063 h 5343297"/>
              <a:gd name="connsiteX1277" fmla="*/ 6681916 w 6806982"/>
              <a:gd name="connsiteY1277" fmla="*/ 638445 h 5343297"/>
              <a:gd name="connsiteX1278" fmla="*/ 6658809 w 6806982"/>
              <a:gd name="connsiteY1278" fmla="*/ 698585 h 5343297"/>
              <a:gd name="connsiteX1279" fmla="*/ 6632291 w 6806982"/>
              <a:gd name="connsiteY1279" fmla="*/ 717057 h 5343297"/>
              <a:gd name="connsiteX1280" fmla="*/ 6616224 w 6806982"/>
              <a:gd name="connsiteY1280" fmla="*/ 741274 h 5343297"/>
              <a:gd name="connsiteX1281" fmla="*/ 6602424 w 6806982"/>
              <a:gd name="connsiteY1281" fmla="*/ 765742 h 5343297"/>
              <a:gd name="connsiteX1282" fmla="*/ 6604440 w 6806982"/>
              <a:gd name="connsiteY1282" fmla="*/ 775143 h 5343297"/>
              <a:gd name="connsiteX1283" fmla="*/ 6628815 w 6806982"/>
              <a:gd name="connsiteY1283" fmla="*/ 751846 h 5343297"/>
              <a:gd name="connsiteX1284" fmla="*/ 6655458 w 6806982"/>
              <a:gd name="connsiteY1284" fmla="*/ 728802 h 5343297"/>
              <a:gd name="connsiteX1285" fmla="*/ 6677279 w 6806982"/>
              <a:gd name="connsiteY1285" fmla="*/ 725104 h 5343297"/>
              <a:gd name="connsiteX1286" fmla="*/ 6657134 w 6806982"/>
              <a:gd name="connsiteY1286" fmla="*/ 713693 h 5343297"/>
              <a:gd name="connsiteX1287" fmla="*/ 6666868 w 6806982"/>
              <a:gd name="connsiteY1287" fmla="*/ 708655 h 5343297"/>
              <a:gd name="connsiteX1288" fmla="*/ 6678744 w 6806982"/>
              <a:gd name="connsiteY1288" fmla="*/ 708442 h 5343297"/>
              <a:gd name="connsiteX1289" fmla="*/ 6687348 w 6806982"/>
              <a:gd name="connsiteY1289" fmla="*/ 717043 h 5343297"/>
              <a:gd name="connsiteX1290" fmla="*/ 6696997 w 6806982"/>
              <a:gd name="connsiteY1290" fmla="*/ 705878 h 5343297"/>
              <a:gd name="connsiteX1291" fmla="*/ 6702115 w 6806982"/>
              <a:gd name="connsiteY1291" fmla="*/ 694212 h 5343297"/>
              <a:gd name="connsiteX1292" fmla="*/ 6709372 w 6806982"/>
              <a:gd name="connsiteY1292" fmla="*/ 680487 h 5343297"/>
              <a:gd name="connsiteX1293" fmla="*/ 6714865 w 6806982"/>
              <a:gd name="connsiteY1293" fmla="*/ 661978 h 5343297"/>
              <a:gd name="connsiteX1294" fmla="*/ 6692367 w 6806982"/>
              <a:gd name="connsiteY1294" fmla="*/ 644192 h 5343297"/>
              <a:gd name="connsiteX1295" fmla="*/ 6710490 w 6806982"/>
              <a:gd name="connsiteY1295" fmla="*/ 618671 h 5343297"/>
              <a:gd name="connsiteX1296" fmla="*/ 6740035 w 6806982"/>
              <a:gd name="connsiteY1296" fmla="*/ 628065 h 5343297"/>
              <a:gd name="connsiteX1297" fmla="*/ 6729841 w 6806982"/>
              <a:gd name="connsiteY1297" fmla="*/ 640699 h 5343297"/>
              <a:gd name="connsiteX1298" fmla="*/ 6721913 w 6806982"/>
              <a:gd name="connsiteY1298" fmla="*/ 653585 h 5343297"/>
              <a:gd name="connsiteX1299" fmla="*/ 6732994 w 6806982"/>
              <a:gd name="connsiteY1299" fmla="*/ 663989 h 5343297"/>
              <a:gd name="connsiteX1300" fmla="*/ 6741053 w 6806982"/>
              <a:gd name="connsiteY1300" fmla="*/ 674060 h 5343297"/>
              <a:gd name="connsiteX1301" fmla="*/ 6733797 w 6806982"/>
              <a:gd name="connsiteY1301" fmla="*/ 691225 h 5343297"/>
              <a:gd name="connsiteX1302" fmla="*/ 6722260 w 6806982"/>
              <a:gd name="connsiteY1302" fmla="*/ 705621 h 5343297"/>
              <a:gd name="connsiteX1303" fmla="*/ 6736823 w 6806982"/>
              <a:gd name="connsiteY1303" fmla="*/ 708765 h 5343297"/>
              <a:gd name="connsiteX1304" fmla="*/ 6749120 w 6806982"/>
              <a:gd name="connsiteY1304" fmla="*/ 711658 h 5343297"/>
              <a:gd name="connsiteX1305" fmla="*/ 6740521 w 6806982"/>
              <a:gd name="connsiteY1305" fmla="*/ 730585 h 5343297"/>
              <a:gd name="connsiteX1306" fmla="*/ 6720592 w 6806982"/>
              <a:gd name="connsiteY1306" fmla="*/ 748258 h 5343297"/>
              <a:gd name="connsiteX1307" fmla="*/ 6714973 w 6806982"/>
              <a:gd name="connsiteY1307" fmla="*/ 764456 h 5343297"/>
              <a:gd name="connsiteX1308" fmla="*/ 6705826 w 6806982"/>
              <a:gd name="connsiteY1308" fmla="*/ 771089 h 5343297"/>
              <a:gd name="connsiteX1309" fmla="*/ 6688372 w 6806982"/>
              <a:gd name="connsiteY1309" fmla="*/ 790566 h 5343297"/>
              <a:gd name="connsiteX1310" fmla="*/ 6685357 w 6806982"/>
              <a:gd name="connsiteY1310" fmla="*/ 817760 h 5343297"/>
              <a:gd name="connsiteX1311" fmla="*/ 6695428 w 6806982"/>
              <a:gd name="connsiteY1311" fmla="*/ 809700 h 5343297"/>
              <a:gd name="connsiteX1312" fmla="*/ 6710194 w 6806982"/>
              <a:gd name="connsiteY1312" fmla="*/ 786868 h 5343297"/>
              <a:gd name="connsiteX1313" fmla="*/ 6716990 w 6806982"/>
              <a:gd name="connsiteY1313" fmla="*/ 780740 h 5343297"/>
              <a:gd name="connsiteX1314" fmla="*/ 6723285 w 6806982"/>
              <a:gd name="connsiteY1314" fmla="*/ 779144 h 5343297"/>
              <a:gd name="connsiteX1315" fmla="*/ 6719384 w 6806982"/>
              <a:gd name="connsiteY1315" fmla="*/ 786740 h 5343297"/>
              <a:gd name="connsiteX1316" fmla="*/ 6715232 w 6806982"/>
              <a:gd name="connsiteY1316" fmla="*/ 796601 h 5343297"/>
              <a:gd name="connsiteX1317" fmla="*/ 6699796 w 6806982"/>
              <a:gd name="connsiteY1317" fmla="*/ 825478 h 5343297"/>
              <a:gd name="connsiteX1318" fmla="*/ 6684360 w 6806982"/>
              <a:gd name="connsiteY1318" fmla="*/ 854353 h 5343297"/>
              <a:gd name="connsiteX1319" fmla="*/ 6669928 w 6806982"/>
              <a:gd name="connsiteY1319" fmla="*/ 874164 h 5343297"/>
              <a:gd name="connsiteX1320" fmla="*/ 6661205 w 6806982"/>
              <a:gd name="connsiteY1320" fmla="*/ 897666 h 5343297"/>
              <a:gd name="connsiteX1321" fmla="*/ 6682099 w 6806982"/>
              <a:gd name="connsiteY1321" fmla="*/ 874749 h 5343297"/>
              <a:gd name="connsiteX1322" fmla="*/ 6694429 w 6806982"/>
              <a:gd name="connsiteY1322" fmla="*/ 846294 h 5343297"/>
              <a:gd name="connsiteX1323" fmla="*/ 6717596 w 6806982"/>
              <a:gd name="connsiteY1323" fmla="*/ 858037 h 5343297"/>
              <a:gd name="connsiteX1324" fmla="*/ 6707868 w 6806982"/>
              <a:gd name="connsiteY1324" fmla="*/ 890605 h 5343297"/>
              <a:gd name="connsiteX1325" fmla="*/ 6723312 w 6806982"/>
              <a:gd name="connsiteY1325" fmla="*/ 889259 h 5343297"/>
              <a:gd name="connsiteX1326" fmla="*/ 6736409 w 6806982"/>
              <a:gd name="connsiteY1326" fmla="*/ 909062 h 5343297"/>
              <a:gd name="connsiteX1327" fmla="*/ 6716276 w 6806982"/>
              <a:gd name="connsiteY1327" fmla="*/ 952711 h 5343297"/>
              <a:gd name="connsiteX1328" fmla="*/ 6682502 w 6806982"/>
              <a:gd name="connsiteY1328" fmla="*/ 988348 h 5343297"/>
              <a:gd name="connsiteX1329" fmla="*/ 6653512 w 6806982"/>
              <a:gd name="connsiteY1329" fmla="*/ 1022220 h 5343297"/>
              <a:gd name="connsiteX1330" fmla="*/ 6647469 w 6806982"/>
              <a:gd name="connsiteY1330" fmla="*/ 1021550 h 5343297"/>
              <a:gd name="connsiteX1331" fmla="*/ 6646464 w 6806982"/>
              <a:gd name="connsiteY1331" fmla="*/ 1030614 h 5343297"/>
              <a:gd name="connsiteX1332" fmla="*/ 6624985 w 6806982"/>
              <a:gd name="connsiteY1332" fmla="*/ 1058821 h 5343297"/>
              <a:gd name="connsiteX1333" fmla="*/ 6606109 w 6806982"/>
              <a:gd name="connsiteY1333" fmla="*/ 1091137 h 5343297"/>
              <a:gd name="connsiteX1334" fmla="*/ 6586729 w 6806982"/>
              <a:gd name="connsiteY1334" fmla="*/ 1127987 h 5343297"/>
              <a:gd name="connsiteX1335" fmla="*/ 6566551 w 6806982"/>
              <a:gd name="connsiteY1335" fmla="*/ 1158249 h 5343297"/>
              <a:gd name="connsiteX1336" fmla="*/ 6547127 w 6806982"/>
              <a:gd name="connsiteY1336" fmla="*/ 1181711 h 5343297"/>
              <a:gd name="connsiteX1337" fmla="*/ 6540421 w 6806982"/>
              <a:gd name="connsiteY1337" fmla="*/ 1214612 h 5343297"/>
              <a:gd name="connsiteX1338" fmla="*/ 6543442 w 6806982"/>
              <a:gd name="connsiteY1338" fmla="*/ 1214947 h 5343297"/>
              <a:gd name="connsiteX1339" fmla="*/ 6539416 w 6806982"/>
              <a:gd name="connsiteY1339" fmla="*/ 1223678 h 5343297"/>
              <a:gd name="connsiteX1340" fmla="*/ 6533372 w 6806982"/>
              <a:gd name="connsiteY1340" fmla="*/ 1223008 h 5343297"/>
              <a:gd name="connsiteX1341" fmla="*/ 6516925 w 6806982"/>
              <a:gd name="connsiteY1341" fmla="*/ 1233418 h 5343297"/>
              <a:gd name="connsiteX1342" fmla="*/ 6507532 w 6806982"/>
              <a:gd name="connsiteY1342" fmla="*/ 1262965 h 5343297"/>
              <a:gd name="connsiteX1343" fmla="*/ 6498139 w 6806982"/>
              <a:gd name="connsiteY1343" fmla="*/ 1292509 h 5343297"/>
              <a:gd name="connsiteX1344" fmla="*/ 6513587 w 6806982"/>
              <a:gd name="connsiteY1344" fmla="*/ 1318691 h 5343297"/>
              <a:gd name="connsiteX1345" fmla="*/ 6519296 w 6806982"/>
              <a:gd name="connsiteY1345" fmla="*/ 1322384 h 5343297"/>
              <a:gd name="connsiteX1346" fmla="*/ 6514388 w 6806982"/>
              <a:gd name="connsiteY1346" fmla="*/ 1332162 h 5343297"/>
              <a:gd name="connsiteX1347" fmla="*/ 6505199 w 6806982"/>
              <a:gd name="connsiteY1347" fmla="*/ 1339174 h 5343297"/>
              <a:gd name="connsiteX1348" fmla="*/ 6500796 w 6806982"/>
              <a:gd name="connsiteY1348" fmla="*/ 1351301 h 5343297"/>
              <a:gd name="connsiteX1349" fmla="*/ 6488082 w 6806982"/>
              <a:gd name="connsiteY1349" fmla="*/ 1355627 h 5343297"/>
              <a:gd name="connsiteX1350" fmla="*/ 6479017 w 6806982"/>
              <a:gd name="connsiteY1350" fmla="*/ 1354622 h 5343297"/>
              <a:gd name="connsiteX1351" fmla="*/ 6472311 w 6806982"/>
              <a:gd name="connsiteY1351" fmla="*/ 1387524 h 5343297"/>
              <a:gd name="connsiteX1352" fmla="*/ 6435730 w 6806982"/>
              <a:gd name="connsiteY1352" fmla="*/ 1441583 h 5343297"/>
              <a:gd name="connsiteX1353" fmla="*/ 6422639 w 6806982"/>
              <a:gd name="connsiteY1353" fmla="*/ 1449308 h 5343297"/>
              <a:gd name="connsiteX1354" fmla="*/ 6412112 w 6806982"/>
              <a:gd name="connsiteY1354" fmla="*/ 1478728 h 5343297"/>
              <a:gd name="connsiteX1355" fmla="*/ 6394787 w 6806982"/>
              <a:gd name="connsiteY1355" fmla="*/ 1507393 h 5343297"/>
              <a:gd name="connsiteX1356" fmla="*/ 6390767 w 6806982"/>
              <a:gd name="connsiteY1356" fmla="*/ 1543652 h 5343297"/>
              <a:gd name="connsiteX1357" fmla="*/ 6364250 w 6806982"/>
              <a:gd name="connsiteY1357" fmla="*/ 1562122 h 5343297"/>
              <a:gd name="connsiteX1358" fmla="*/ 6348813 w 6806982"/>
              <a:gd name="connsiteY1358" fmla="*/ 1590998 h 5343297"/>
              <a:gd name="connsiteX1359" fmla="*/ 6329009 w 6806982"/>
              <a:gd name="connsiteY1359" fmla="*/ 1604095 h 5343297"/>
              <a:gd name="connsiteX1360" fmla="*/ 6315712 w 6806982"/>
              <a:gd name="connsiteY1360" fmla="*/ 1627474 h 5343297"/>
              <a:gd name="connsiteX1361" fmla="*/ 6302164 w 6806982"/>
              <a:gd name="connsiteY1361" fmla="*/ 1653117 h 5343297"/>
              <a:gd name="connsiteX1362" fmla="*/ 6269274 w 6806982"/>
              <a:gd name="connsiteY1362" fmla="*/ 1701468 h 5343297"/>
              <a:gd name="connsiteX1363" fmla="*/ 6250731 w 6806982"/>
              <a:gd name="connsiteY1363" fmla="*/ 1723882 h 5343297"/>
              <a:gd name="connsiteX1364" fmla="*/ 6227655 w 6806982"/>
              <a:gd name="connsiteY1364" fmla="*/ 1745793 h 5343297"/>
              <a:gd name="connsiteX1365" fmla="*/ 6240057 w 6806982"/>
              <a:gd name="connsiteY1365" fmla="*/ 1661525 h 5343297"/>
              <a:gd name="connsiteX1366" fmla="*/ 6222598 w 6806982"/>
              <a:gd name="connsiteY1366" fmla="*/ 1653472 h 5343297"/>
              <a:gd name="connsiteX1367" fmla="*/ 6208167 w 6806982"/>
              <a:gd name="connsiteY1367" fmla="*/ 1673282 h 5343297"/>
              <a:gd name="connsiteX1368" fmla="*/ 6188119 w 6806982"/>
              <a:gd name="connsiteY1368" fmla="*/ 1723057 h 5343297"/>
              <a:gd name="connsiteX1369" fmla="*/ 6172604 w 6806982"/>
              <a:gd name="connsiteY1369" fmla="*/ 1773335 h 5343297"/>
              <a:gd name="connsiteX1370" fmla="*/ 6164846 w 6806982"/>
              <a:gd name="connsiteY1370" fmla="*/ 1795033 h 5343297"/>
              <a:gd name="connsiteX1371" fmla="*/ 6136687 w 6806982"/>
              <a:gd name="connsiteY1371" fmla="*/ 1793822 h 5343297"/>
              <a:gd name="connsiteX1372" fmla="*/ 6132660 w 6806982"/>
              <a:gd name="connsiteY1372" fmla="*/ 1802552 h 5343297"/>
              <a:gd name="connsiteX1373" fmla="*/ 6139967 w 6806982"/>
              <a:gd name="connsiteY1373" fmla="*/ 1819420 h 5343297"/>
              <a:gd name="connsiteX1374" fmla="*/ 6129645 w 6806982"/>
              <a:gd name="connsiteY1374" fmla="*/ 1829745 h 5343297"/>
              <a:gd name="connsiteX1375" fmla="*/ 6119238 w 6806982"/>
              <a:gd name="connsiteY1375" fmla="*/ 1830504 h 5343297"/>
              <a:gd name="connsiteX1376" fmla="*/ 6110846 w 6806982"/>
              <a:gd name="connsiteY1376" fmla="*/ 1833779 h 5343297"/>
              <a:gd name="connsiteX1377" fmla="*/ 6110511 w 6806982"/>
              <a:gd name="connsiteY1377" fmla="*/ 1836801 h 5343297"/>
              <a:gd name="connsiteX1378" fmla="*/ 6150133 w 6806982"/>
              <a:gd name="connsiteY1378" fmla="*/ 1865663 h 5343297"/>
              <a:gd name="connsiteX1379" fmla="*/ 6169472 w 6806982"/>
              <a:gd name="connsiteY1379" fmla="*/ 1839515 h 5343297"/>
              <a:gd name="connsiteX1380" fmla="*/ 6177983 w 6806982"/>
              <a:gd name="connsiteY1380" fmla="*/ 1807577 h 5343297"/>
              <a:gd name="connsiteX1381" fmla="*/ 6193420 w 6806982"/>
              <a:gd name="connsiteY1381" fmla="*/ 1778701 h 5343297"/>
              <a:gd name="connsiteX1382" fmla="*/ 6208521 w 6806982"/>
              <a:gd name="connsiteY1382" fmla="*/ 1752848 h 5343297"/>
              <a:gd name="connsiteX1383" fmla="*/ 6209695 w 6806982"/>
              <a:gd name="connsiteY1383" fmla="*/ 1745714 h 5343297"/>
              <a:gd name="connsiteX1384" fmla="*/ 6212883 w 6806982"/>
              <a:gd name="connsiteY1384" fmla="*/ 1741096 h 5343297"/>
              <a:gd name="connsiteX1385" fmla="*/ 6226190 w 6806982"/>
              <a:gd name="connsiteY1385" fmla="*/ 1759012 h 5343297"/>
              <a:gd name="connsiteX1386" fmla="*/ 6229678 w 6806982"/>
              <a:gd name="connsiteY1386" fmla="*/ 1782721 h 5343297"/>
              <a:gd name="connsiteX1387" fmla="*/ 6228295 w 6806982"/>
              <a:gd name="connsiteY1387" fmla="*/ 1788303 h 5343297"/>
              <a:gd name="connsiteX1388" fmla="*/ 6222630 w 6806982"/>
              <a:gd name="connsiteY1388" fmla="*/ 1791116 h 5343297"/>
              <a:gd name="connsiteX1389" fmla="*/ 6202036 w 6806982"/>
              <a:gd name="connsiteY1389" fmla="*/ 1835477 h 5343297"/>
              <a:gd name="connsiteX1390" fmla="*/ 6170613 w 6806982"/>
              <a:gd name="connsiteY1390" fmla="*/ 1874051 h 5343297"/>
              <a:gd name="connsiteX1391" fmla="*/ 6164573 w 6806982"/>
              <a:gd name="connsiteY1391" fmla="*/ 1887146 h 5343297"/>
              <a:gd name="connsiteX1392" fmla="*/ 6158533 w 6806982"/>
              <a:gd name="connsiteY1392" fmla="*/ 1900240 h 5343297"/>
              <a:gd name="connsiteX1393" fmla="*/ 6139028 w 6806982"/>
              <a:gd name="connsiteY1393" fmla="*/ 1931340 h 5343297"/>
              <a:gd name="connsiteX1394" fmla="*/ 6115240 w 6806982"/>
              <a:gd name="connsiteY1394" fmla="*/ 1959672 h 5343297"/>
              <a:gd name="connsiteX1395" fmla="*/ 6111885 w 6806982"/>
              <a:gd name="connsiteY1395" fmla="*/ 1969241 h 5343297"/>
              <a:gd name="connsiteX1396" fmla="*/ 6104500 w 6806982"/>
              <a:gd name="connsiteY1396" fmla="*/ 1973774 h 5343297"/>
              <a:gd name="connsiteX1397" fmla="*/ 6097027 w 6806982"/>
              <a:gd name="connsiteY1397" fmla="*/ 1958417 h 5343297"/>
              <a:gd name="connsiteX1398" fmla="*/ 6099121 w 6806982"/>
              <a:gd name="connsiteY1398" fmla="*/ 1939533 h 5343297"/>
              <a:gd name="connsiteX1399" fmla="*/ 6073944 w 6806982"/>
              <a:gd name="connsiteY1399" fmla="*/ 1945918 h 5343297"/>
              <a:gd name="connsiteX1400" fmla="*/ 6067571 w 6806982"/>
              <a:gd name="connsiteY1400" fmla="*/ 1975797 h 5343297"/>
              <a:gd name="connsiteX1401" fmla="*/ 6034348 w 6806982"/>
              <a:gd name="connsiteY1401" fmla="*/ 2027171 h 5343297"/>
              <a:gd name="connsiteX1402" fmla="*/ 6031326 w 6806982"/>
              <a:gd name="connsiteY1402" fmla="*/ 2026836 h 5343297"/>
              <a:gd name="connsiteX1403" fmla="*/ 6001123 w 6806982"/>
              <a:gd name="connsiteY1403" fmla="*/ 2078544 h 5343297"/>
              <a:gd name="connsiteX1404" fmla="*/ 5995671 w 6806982"/>
              <a:gd name="connsiteY1404" fmla="*/ 2093232 h 5343297"/>
              <a:gd name="connsiteX1405" fmla="*/ 5994752 w 6806982"/>
              <a:gd name="connsiteY1405" fmla="*/ 2108423 h 5343297"/>
              <a:gd name="connsiteX1406" fmla="*/ 6004783 w 6806982"/>
              <a:gd name="connsiteY1406" fmla="*/ 2111065 h 5343297"/>
              <a:gd name="connsiteX1407" fmla="*/ 6002477 w 6806982"/>
              <a:gd name="connsiteY1407" fmla="*/ 2121515 h 5343297"/>
              <a:gd name="connsiteX1408" fmla="*/ 5996727 w 6806982"/>
              <a:gd name="connsiteY1408" fmla="*/ 2121643 h 5343297"/>
              <a:gd name="connsiteX1409" fmla="*/ 5992741 w 6806982"/>
              <a:gd name="connsiteY1409" fmla="*/ 2126553 h 5343297"/>
              <a:gd name="connsiteX1410" fmla="*/ 5996857 w 6806982"/>
              <a:gd name="connsiteY1410" fmla="*/ 2137715 h 5343297"/>
              <a:gd name="connsiteX1411" fmla="*/ 6005505 w 6806982"/>
              <a:gd name="connsiteY1411" fmla="*/ 2149379 h 5343297"/>
              <a:gd name="connsiteX1412" fmla="*/ 5992460 w 6806982"/>
              <a:gd name="connsiteY1412" fmla="*/ 2177373 h 5343297"/>
              <a:gd name="connsiteX1413" fmla="*/ 5975637 w 6806982"/>
              <a:gd name="connsiteY1413" fmla="*/ 2198065 h 5343297"/>
              <a:gd name="connsiteX1414" fmla="*/ 5970774 w 6806982"/>
              <a:gd name="connsiteY1414" fmla="*/ 2217790 h 5343297"/>
              <a:gd name="connsiteX1415" fmla="*/ 5951806 w 6806982"/>
              <a:gd name="connsiteY1415" fmla="*/ 2219893 h 5343297"/>
              <a:gd name="connsiteX1416" fmla="*/ 5948121 w 6806982"/>
              <a:gd name="connsiteY1416" fmla="*/ 2253129 h 5343297"/>
              <a:gd name="connsiteX1417" fmla="*/ 5927973 w 6806982"/>
              <a:gd name="connsiteY1417" fmla="*/ 2234837 h 5343297"/>
              <a:gd name="connsiteX1418" fmla="*/ 5912861 w 6806982"/>
              <a:gd name="connsiteY1418" fmla="*/ 2212516 h 5343297"/>
              <a:gd name="connsiteX1419" fmla="*/ 5907830 w 6806982"/>
              <a:gd name="connsiteY1419" fmla="*/ 2230310 h 5343297"/>
              <a:gd name="connsiteX1420" fmla="*/ 5922608 w 6806982"/>
              <a:gd name="connsiteY1420" fmla="*/ 2262536 h 5343297"/>
              <a:gd name="connsiteX1421" fmla="*/ 5892619 w 6806982"/>
              <a:gd name="connsiteY1421" fmla="*/ 2326119 h 5343297"/>
              <a:gd name="connsiteX1422" fmla="*/ 5845756 w 6806982"/>
              <a:gd name="connsiteY1422" fmla="*/ 2376362 h 5343297"/>
              <a:gd name="connsiteX1423" fmla="*/ 5835690 w 6806982"/>
              <a:gd name="connsiteY1423" fmla="*/ 2401628 h 5343297"/>
              <a:gd name="connsiteX1424" fmla="*/ 5819579 w 6806982"/>
              <a:gd name="connsiteY1424" fmla="*/ 2419340 h 5343297"/>
              <a:gd name="connsiteX1425" fmla="*/ 5817438 w 6806982"/>
              <a:gd name="connsiteY1425" fmla="*/ 2414515 h 5343297"/>
              <a:gd name="connsiteX1426" fmla="*/ 5817563 w 6806982"/>
              <a:gd name="connsiteY1426" fmla="*/ 2409941 h 5343297"/>
              <a:gd name="connsiteX1427" fmla="*/ 5805812 w 6806982"/>
              <a:gd name="connsiteY1427" fmla="*/ 2405579 h 5343297"/>
              <a:gd name="connsiteX1428" fmla="*/ 5795407 w 6806982"/>
              <a:gd name="connsiteY1428" fmla="*/ 2416660 h 5343297"/>
              <a:gd name="connsiteX1429" fmla="*/ 5814213 w 6806982"/>
              <a:gd name="connsiteY1429" fmla="*/ 2440157 h 5343297"/>
              <a:gd name="connsiteX1430" fmla="*/ 5799493 w 6806982"/>
              <a:gd name="connsiteY1430" fmla="*/ 2483257 h 5343297"/>
              <a:gd name="connsiteX1431" fmla="*/ 5771931 w 6806982"/>
              <a:gd name="connsiteY1431" fmla="*/ 2518053 h 5343297"/>
              <a:gd name="connsiteX1432" fmla="*/ 5776931 w 6806982"/>
              <a:gd name="connsiteY1432" fmla="*/ 2545371 h 5343297"/>
              <a:gd name="connsiteX1433" fmla="*/ 5775635 w 6806982"/>
              <a:gd name="connsiteY1433" fmla="*/ 2567403 h 5343297"/>
              <a:gd name="connsiteX1434" fmla="*/ 5764346 w 6806982"/>
              <a:gd name="connsiteY1434" fmla="*/ 2562328 h 5343297"/>
              <a:gd name="connsiteX1435" fmla="*/ 5755824 w 6806982"/>
              <a:gd name="connsiteY1435" fmla="*/ 2552972 h 5343297"/>
              <a:gd name="connsiteX1436" fmla="*/ 5747355 w 6806982"/>
              <a:gd name="connsiteY1436" fmla="*/ 2587972 h 5343297"/>
              <a:gd name="connsiteX1437" fmla="*/ 5730325 w 6806982"/>
              <a:gd name="connsiteY1437" fmla="*/ 2617435 h 5343297"/>
              <a:gd name="connsiteX1438" fmla="*/ 5717898 w 6806982"/>
              <a:gd name="connsiteY1438" fmla="*/ 2591588 h 5343297"/>
              <a:gd name="connsiteX1439" fmla="*/ 5730312 w 6806982"/>
              <a:gd name="connsiteY1439" fmla="*/ 2562377 h 5343297"/>
              <a:gd name="connsiteX1440" fmla="*/ 5725149 w 6806982"/>
              <a:gd name="connsiteY1440" fmla="*/ 2557217 h 5343297"/>
              <a:gd name="connsiteX1441" fmla="*/ 5722253 w 6806982"/>
              <a:gd name="connsiteY1441" fmla="*/ 2552308 h 5343297"/>
              <a:gd name="connsiteX1442" fmla="*/ 5732281 w 6806982"/>
              <a:gd name="connsiteY1442" fmla="*/ 2548067 h 5343297"/>
              <a:gd name="connsiteX1443" fmla="*/ 5744073 w 6806982"/>
              <a:gd name="connsiteY1443" fmla="*/ 2548610 h 5343297"/>
              <a:gd name="connsiteX1444" fmla="*/ 5752921 w 6806982"/>
              <a:gd name="connsiteY1444" fmla="*/ 2520533 h 5343297"/>
              <a:gd name="connsiteX1445" fmla="*/ 5768568 w 6806982"/>
              <a:gd name="connsiteY1445" fmla="*/ 2493211 h 5343297"/>
              <a:gd name="connsiteX1446" fmla="*/ 5767517 w 6806982"/>
              <a:gd name="connsiteY1446" fmla="*/ 2485448 h 5343297"/>
              <a:gd name="connsiteX1447" fmla="*/ 5764199 w 6806982"/>
              <a:gd name="connsiteY1447" fmla="*/ 2477432 h 5343297"/>
              <a:gd name="connsiteX1448" fmla="*/ 5740034 w 6806982"/>
              <a:gd name="connsiteY1448" fmla="*/ 2502282 h 5343297"/>
              <a:gd name="connsiteX1449" fmla="*/ 5724591 w 6806982"/>
              <a:gd name="connsiteY1449" fmla="*/ 2503628 h 5343297"/>
              <a:gd name="connsiteX1450" fmla="*/ 5719901 w 6806982"/>
              <a:gd name="connsiteY1450" fmla="*/ 2545930 h 5343297"/>
              <a:gd name="connsiteX1451" fmla="*/ 5687302 w 6806982"/>
              <a:gd name="connsiteY1451" fmla="*/ 2581314 h 5343297"/>
              <a:gd name="connsiteX1452" fmla="*/ 5665533 w 6806982"/>
              <a:gd name="connsiteY1452" fmla="*/ 2622487 h 5343297"/>
              <a:gd name="connsiteX1453" fmla="*/ 5657815 w 6806982"/>
              <a:gd name="connsiteY1453" fmla="*/ 2636924 h 5343297"/>
              <a:gd name="connsiteX1454" fmla="*/ 5650097 w 6806982"/>
              <a:gd name="connsiteY1454" fmla="*/ 2651362 h 5343297"/>
              <a:gd name="connsiteX1455" fmla="*/ 5638351 w 6806982"/>
              <a:gd name="connsiteY1455" fmla="*/ 2674530 h 5343297"/>
              <a:gd name="connsiteX1456" fmla="*/ 5641373 w 6806982"/>
              <a:gd name="connsiteY1456" fmla="*/ 2674865 h 5343297"/>
              <a:gd name="connsiteX1457" fmla="*/ 5633655 w 6806982"/>
              <a:gd name="connsiteY1457" fmla="*/ 2689302 h 5343297"/>
              <a:gd name="connsiteX1458" fmla="*/ 5625937 w 6806982"/>
              <a:gd name="connsiteY1458" fmla="*/ 2703739 h 5343297"/>
              <a:gd name="connsiteX1459" fmla="*/ 5623044 w 6806982"/>
              <a:gd name="connsiteY1459" fmla="*/ 2716037 h 5343297"/>
              <a:gd name="connsiteX1460" fmla="*/ 5611841 w 6806982"/>
              <a:gd name="connsiteY1460" fmla="*/ 2720529 h 5343297"/>
              <a:gd name="connsiteX1461" fmla="*/ 5607648 w 6806982"/>
              <a:gd name="connsiteY1461" fmla="*/ 2737652 h 5343297"/>
              <a:gd name="connsiteX1462" fmla="*/ 5591366 w 6806982"/>
              <a:gd name="connsiteY1462" fmla="*/ 2739670 h 5343297"/>
              <a:gd name="connsiteX1463" fmla="*/ 5587681 w 6806982"/>
              <a:gd name="connsiteY1463" fmla="*/ 2772907 h 5343297"/>
              <a:gd name="connsiteX1464" fmla="*/ 5573243 w 6806982"/>
              <a:gd name="connsiteY1464" fmla="*/ 2765189 h 5343297"/>
              <a:gd name="connsiteX1465" fmla="*/ 5550424 w 6806982"/>
              <a:gd name="connsiteY1465" fmla="*/ 2805481 h 5343297"/>
              <a:gd name="connsiteX1466" fmla="*/ 5555797 w 6806982"/>
              <a:gd name="connsiteY1466" fmla="*/ 2812194 h 5343297"/>
              <a:gd name="connsiteX1467" fmla="*/ 5542706 w 6806982"/>
              <a:gd name="connsiteY1467" fmla="*/ 2819918 h 5343297"/>
              <a:gd name="connsiteX1468" fmla="*/ 5535323 w 6806982"/>
              <a:gd name="connsiteY1468" fmla="*/ 2831334 h 5343297"/>
              <a:gd name="connsiteX1469" fmla="*/ 5542042 w 6806982"/>
              <a:gd name="connsiteY1469" fmla="*/ 2853490 h 5343297"/>
              <a:gd name="connsiteX1470" fmla="*/ 5536341 w 6806982"/>
              <a:gd name="connsiteY1470" fmla="*/ 2877327 h 5343297"/>
              <a:gd name="connsiteX1471" fmla="*/ 5522914 w 6806982"/>
              <a:gd name="connsiteY1471" fmla="*/ 2888073 h 5343297"/>
              <a:gd name="connsiteX1472" fmla="*/ 5500424 w 6806982"/>
              <a:gd name="connsiteY1472" fmla="*/ 2897814 h 5343297"/>
              <a:gd name="connsiteX1473" fmla="*/ 5502099 w 6806982"/>
              <a:gd name="connsiteY1473" fmla="*/ 2882707 h 5343297"/>
              <a:gd name="connsiteX1474" fmla="*/ 5492699 w 6806982"/>
              <a:gd name="connsiteY1474" fmla="*/ 2884723 h 5343297"/>
              <a:gd name="connsiteX1475" fmla="*/ 5481206 w 6806982"/>
              <a:gd name="connsiteY1475" fmla="*/ 2905625 h 5343297"/>
              <a:gd name="connsiteX1476" fmla="*/ 5470214 w 6806982"/>
              <a:gd name="connsiteY1476" fmla="*/ 2921993 h 5343297"/>
              <a:gd name="connsiteX1477" fmla="*/ 5467905 w 6806982"/>
              <a:gd name="connsiteY1477" fmla="*/ 2918679 h 5343297"/>
              <a:gd name="connsiteX1478" fmla="*/ 5467863 w 6806982"/>
              <a:gd name="connsiteY1478" fmla="*/ 2915615 h 5343297"/>
              <a:gd name="connsiteX1479" fmla="*/ 5459719 w 6806982"/>
              <a:gd name="connsiteY1479" fmla="*/ 2906301 h 5343297"/>
              <a:gd name="connsiteX1480" fmla="*/ 5470208 w 6806982"/>
              <a:gd name="connsiteY1480" fmla="*/ 2894464 h 5343297"/>
              <a:gd name="connsiteX1481" fmla="*/ 5461137 w 6806982"/>
              <a:gd name="connsiteY1481" fmla="*/ 2865931 h 5343297"/>
              <a:gd name="connsiteX1482" fmla="*/ 5475568 w 6806982"/>
              <a:gd name="connsiteY1482" fmla="*/ 2846120 h 5343297"/>
              <a:gd name="connsiteX1483" fmla="*/ 5455423 w 6806982"/>
              <a:gd name="connsiteY1483" fmla="*/ 2834710 h 5343297"/>
              <a:gd name="connsiteX1484" fmla="*/ 5441790 w 6806982"/>
              <a:gd name="connsiteY1484" fmla="*/ 2861109 h 5343297"/>
              <a:gd name="connsiteX1485" fmla="*/ 5427907 w 6806982"/>
              <a:gd name="connsiteY1485" fmla="*/ 2889774 h 5343297"/>
              <a:gd name="connsiteX1486" fmla="*/ 5398413 w 6806982"/>
              <a:gd name="connsiteY1486" fmla="*/ 2924738 h 5343297"/>
              <a:gd name="connsiteX1487" fmla="*/ 5371186 w 6806982"/>
              <a:gd name="connsiteY1487" fmla="*/ 2959953 h 5343297"/>
              <a:gd name="connsiteX1488" fmla="*/ 5358939 w 6806982"/>
              <a:gd name="connsiteY1488" fmla="*/ 2987653 h 5343297"/>
              <a:gd name="connsiteX1489" fmla="*/ 5338632 w 6806982"/>
              <a:gd name="connsiteY1489" fmla="*/ 3005283 h 5343297"/>
              <a:gd name="connsiteX1490" fmla="*/ 5341699 w 6806982"/>
              <a:gd name="connsiteY1490" fmla="*/ 3019005 h 5343297"/>
              <a:gd name="connsiteX1491" fmla="*/ 5345017 w 6806982"/>
              <a:gd name="connsiteY1491" fmla="*/ 3030460 h 5343297"/>
              <a:gd name="connsiteX1492" fmla="*/ 5348163 w 6806982"/>
              <a:gd name="connsiteY1492" fmla="*/ 3026221 h 5343297"/>
              <a:gd name="connsiteX1493" fmla="*/ 5349043 w 6806982"/>
              <a:gd name="connsiteY1493" fmla="*/ 3021730 h 5343297"/>
              <a:gd name="connsiteX1494" fmla="*/ 5384996 w 6806982"/>
              <a:gd name="connsiteY1494" fmla="*/ 2973336 h 5343297"/>
              <a:gd name="connsiteX1495" fmla="*/ 5412135 w 6806982"/>
              <a:gd name="connsiteY1495" fmla="*/ 2921671 h 5343297"/>
              <a:gd name="connsiteX1496" fmla="*/ 5427243 w 6806982"/>
              <a:gd name="connsiteY1496" fmla="*/ 2923346 h 5343297"/>
              <a:gd name="connsiteX1497" fmla="*/ 5451206 w 6806982"/>
              <a:gd name="connsiteY1497" fmla="*/ 2927915 h 5343297"/>
              <a:gd name="connsiteX1498" fmla="*/ 5464848 w 6806982"/>
              <a:gd name="connsiteY1498" fmla="*/ 2942810 h 5343297"/>
              <a:gd name="connsiteX1499" fmla="*/ 5450967 w 6806982"/>
              <a:gd name="connsiteY1499" fmla="*/ 2981798 h 5343297"/>
              <a:gd name="connsiteX1500" fmla="*/ 5426258 w 6806982"/>
              <a:gd name="connsiteY1500" fmla="*/ 3014998 h 5343297"/>
              <a:gd name="connsiteX1501" fmla="*/ 5428612 w 6806982"/>
              <a:gd name="connsiteY1501" fmla="*/ 3035141 h 5343297"/>
              <a:gd name="connsiteX1502" fmla="*/ 5430967 w 6806982"/>
              <a:gd name="connsiteY1502" fmla="*/ 3055283 h 5343297"/>
              <a:gd name="connsiteX1503" fmla="*/ 5410486 w 6806982"/>
              <a:gd name="connsiteY1503" fmla="*/ 3046895 h 5343297"/>
              <a:gd name="connsiteX1504" fmla="*/ 5404114 w 6806982"/>
              <a:gd name="connsiteY1504" fmla="*/ 3076776 h 5343297"/>
              <a:gd name="connsiteX1505" fmla="*/ 5388678 w 6806982"/>
              <a:gd name="connsiteY1505" fmla="*/ 3105651 h 5343297"/>
              <a:gd name="connsiteX1506" fmla="*/ 5375915 w 6806982"/>
              <a:gd name="connsiteY1506" fmla="*/ 3082825 h 5343297"/>
              <a:gd name="connsiteX1507" fmla="*/ 5387995 w 6806982"/>
              <a:gd name="connsiteY1507" fmla="*/ 3056636 h 5343297"/>
              <a:gd name="connsiteX1508" fmla="*/ 5382832 w 6806982"/>
              <a:gd name="connsiteY1508" fmla="*/ 3051476 h 5343297"/>
              <a:gd name="connsiteX1509" fmla="*/ 5379936 w 6806982"/>
              <a:gd name="connsiteY1509" fmla="*/ 3046567 h 5343297"/>
              <a:gd name="connsiteX1510" fmla="*/ 5388453 w 6806982"/>
              <a:gd name="connsiteY1510" fmla="*/ 3042158 h 5343297"/>
              <a:gd name="connsiteX1511" fmla="*/ 5398734 w 6806982"/>
              <a:gd name="connsiteY1511" fmla="*/ 3042534 h 5343297"/>
              <a:gd name="connsiteX1512" fmla="*/ 5422560 w 6806982"/>
              <a:gd name="connsiteY1512" fmla="*/ 2993177 h 5343297"/>
              <a:gd name="connsiteX1513" fmla="*/ 5420878 w 6806982"/>
              <a:gd name="connsiteY1513" fmla="*/ 2980756 h 5343297"/>
              <a:gd name="connsiteX1514" fmla="*/ 5410466 w 6806982"/>
              <a:gd name="connsiteY1514" fmla="*/ 2964308 h 5343297"/>
              <a:gd name="connsiteX1515" fmla="*/ 5393684 w 6806982"/>
              <a:gd name="connsiteY1515" fmla="*/ 2977740 h 5343297"/>
              <a:gd name="connsiteX1516" fmla="*/ 5377584 w 6806982"/>
              <a:gd name="connsiteY1516" fmla="*/ 3040189 h 5343297"/>
              <a:gd name="connsiteX1517" fmla="*/ 5347964 w 6806982"/>
              <a:gd name="connsiteY1517" fmla="*/ 3072843 h 5343297"/>
              <a:gd name="connsiteX1518" fmla="*/ 5326907 w 6806982"/>
              <a:gd name="connsiteY1518" fmla="*/ 3111037 h 5343297"/>
              <a:gd name="connsiteX1519" fmla="*/ 5316759 w 6806982"/>
              <a:gd name="connsiteY1519" fmla="*/ 3140499 h 5343297"/>
              <a:gd name="connsiteX1520" fmla="*/ 5302078 w 6806982"/>
              <a:gd name="connsiteY1520" fmla="*/ 3169458 h 5343297"/>
              <a:gd name="connsiteX1521" fmla="*/ 5258108 w 6806982"/>
              <a:gd name="connsiteY1521" fmla="*/ 3207404 h 5343297"/>
              <a:gd name="connsiteX1522" fmla="*/ 5230256 w 6806982"/>
              <a:gd name="connsiteY1522" fmla="*/ 3265490 h 5343297"/>
              <a:gd name="connsiteX1523" fmla="*/ 5222996 w 6806982"/>
              <a:gd name="connsiteY1523" fmla="*/ 3265450 h 5343297"/>
              <a:gd name="connsiteX1524" fmla="*/ 5217500 w 6806982"/>
              <a:gd name="connsiteY1524" fmla="*/ 3270193 h 5343297"/>
              <a:gd name="connsiteX1525" fmla="*/ 5221740 w 6806982"/>
              <a:gd name="connsiteY1525" fmla="*/ 3276781 h 5343297"/>
              <a:gd name="connsiteX1526" fmla="*/ 5228246 w 6806982"/>
              <a:gd name="connsiteY1526" fmla="*/ 3283619 h 5343297"/>
              <a:gd name="connsiteX1527" fmla="*/ 5193000 w 6806982"/>
              <a:gd name="connsiteY1527" fmla="*/ 3298064 h 5343297"/>
              <a:gd name="connsiteX1528" fmla="*/ 5171848 w 6806982"/>
              <a:gd name="connsiteY1528" fmla="*/ 3295719 h 5343297"/>
              <a:gd name="connsiteX1529" fmla="*/ 5180737 w 6806982"/>
              <a:gd name="connsiteY1529" fmla="*/ 3263823 h 5343297"/>
              <a:gd name="connsiteX1530" fmla="*/ 5186602 w 6806982"/>
              <a:gd name="connsiteY1530" fmla="*/ 3217829 h 5343297"/>
              <a:gd name="connsiteX1531" fmla="*/ 5165541 w 6806982"/>
              <a:gd name="connsiteY1531" fmla="*/ 3242257 h 5343297"/>
              <a:gd name="connsiteX1532" fmla="*/ 5153043 w 6806982"/>
              <a:gd name="connsiteY1532" fmla="*/ 3272223 h 5343297"/>
              <a:gd name="connsiteX1533" fmla="*/ 5109407 w 6806982"/>
              <a:gd name="connsiteY1533" fmla="*/ 3307148 h 5343297"/>
              <a:gd name="connsiteX1534" fmla="*/ 5088135 w 6806982"/>
              <a:gd name="connsiteY1534" fmla="*/ 3323141 h 5343297"/>
              <a:gd name="connsiteX1535" fmla="*/ 5078193 w 6806982"/>
              <a:gd name="connsiteY1535" fmla="*/ 3340392 h 5343297"/>
              <a:gd name="connsiteX1536" fmla="*/ 5066107 w 6806982"/>
              <a:gd name="connsiteY1536" fmla="*/ 3339052 h 5343297"/>
              <a:gd name="connsiteX1537" fmla="*/ 5057928 w 6806982"/>
              <a:gd name="connsiteY1537" fmla="*/ 3357644 h 5343297"/>
              <a:gd name="connsiteX1538" fmla="*/ 5050001 w 6806982"/>
              <a:gd name="connsiteY1538" fmla="*/ 3373970 h 5343297"/>
              <a:gd name="connsiteX1539" fmla="*/ 5026839 w 6806982"/>
              <a:gd name="connsiteY1539" fmla="*/ 3389754 h 5343297"/>
              <a:gd name="connsiteX1540" fmla="*/ 5017434 w 6806982"/>
              <a:gd name="connsiteY1540" fmla="*/ 3364241 h 5343297"/>
              <a:gd name="connsiteX1541" fmla="*/ 5009374 w 6806982"/>
              <a:gd name="connsiteY1541" fmla="*/ 3354172 h 5343297"/>
              <a:gd name="connsiteX1542" fmla="*/ 5023844 w 6806982"/>
              <a:gd name="connsiteY1542" fmla="*/ 3320219 h 5343297"/>
              <a:gd name="connsiteX1543" fmla="*/ 5038565 w 6806982"/>
              <a:gd name="connsiteY1543" fmla="*/ 3283999 h 5343297"/>
              <a:gd name="connsiteX1544" fmla="*/ 5038522 w 6806982"/>
              <a:gd name="connsiteY1544" fmla="*/ 3280937 h 5343297"/>
              <a:gd name="connsiteX1545" fmla="*/ 5036213 w 6806982"/>
              <a:gd name="connsiteY1545" fmla="*/ 3277621 h 5343297"/>
              <a:gd name="connsiteX1546" fmla="*/ 5029123 w 6806982"/>
              <a:gd name="connsiteY1546" fmla="*/ 3286394 h 5343297"/>
              <a:gd name="connsiteX1547" fmla="*/ 5021782 w 6806982"/>
              <a:gd name="connsiteY1547" fmla="*/ 3297433 h 5343297"/>
              <a:gd name="connsiteX1548" fmla="*/ 5014735 w 6806982"/>
              <a:gd name="connsiteY1548" fmla="*/ 3305827 h 5343297"/>
              <a:gd name="connsiteX1549" fmla="*/ 5013352 w 6806982"/>
              <a:gd name="connsiteY1549" fmla="*/ 3318291 h 5343297"/>
              <a:gd name="connsiteX1550" fmla="*/ 5003660 w 6806982"/>
              <a:gd name="connsiteY1550" fmla="*/ 3322952 h 5343297"/>
              <a:gd name="connsiteX1551" fmla="*/ 4990904 w 6806982"/>
              <a:gd name="connsiteY1551" fmla="*/ 3327655 h 5343297"/>
              <a:gd name="connsiteX1552" fmla="*/ 4960353 w 6806982"/>
              <a:gd name="connsiteY1552" fmla="*/ 3327326 h 5343297"/>
              <a:gd name="connsiteX1553" fmla="*/ 4948609 w 6806982"/>
              <a:gd name="connsiteY1553" fmla="*/ 3350493 h 5343297"/>
              <a:gd name="connsiteX1554" fmla="*/ 4934510 w 6806982"/>
              <a:gd name="connsiteY1554" fmla="*/ 3356959 h 5343297"/>
              <a:gd name="connsiteX1555" fmla="*/ 4922426 w 6806982"/>
              <a:gd name="connsiteY1555" fmla="*/ 3365942 h 5343297"/>
              <a:gd name="connsiteX1556" fmla="*/ 4912313 w 6806982"/>
              <a:gd name="connsiteY1556" fmla="*/ 3367498 h 5343297"/>
              <a:gd name="connsiteX1557" fmla="*/ 4905978 w 6806982"/>
              <a:gd name="connsiteY1557" fmla="*/ 3376354 h 5343297"/>
              <a:gd name="connsiteX1558" fmla="*/ 4907660 w 6806982"/>
              <a:gd name="connsiteY1558" fmla="*/ 3388775 h 5343297"/>
              <a:gd name="connsiteX1559" fmla="*/ 4880465 w 6806982"/>
              <a:gd name="connsiteY1559" fmla="*/ 3385760 h 5343297"/>
              <a:gd name="connsiteX1560" fmla="*/ 4892042 w 6806982"/>
              <a:gd name="connsiteY1560" fmla="*/ 3360662 h 5343297"/>
              <a:gd name="connsiteX1561" fmla="*/ 4891534 w 6806982"/>
              <a:gd name="connsiteY1561" fmla="*/ 3341106 h 5343297"/>
              <a:gd name="connsiteX1562" fmla="*/ 4882470 w 6806982"/>
              <a:gd name="connsiteY1562" fmla="*/ 3343542 h 5343297"/>
              <a:gd name="connsiteX1563" fmla="*/ 4875421 w 6806982"/>
              <a:gd name="connsiteY1563" fmla="*/ 3348496 h 5343297"/>
              <a:gd name="connsiteX1564" fmla="*/ 4865358 w 6806982"/>
              <a:gd name="connsiteY1564" fmla="*/ 3384085 h 5343297"/>
              <a:gd name="connsiteX1565" fmla="*/ 4847905 w 6806982"/>
              <a:gd name="connsiteY1565" fmla="*/ 3403560 h 5343297"/>
              <a:gd name="connsiteX1566" fmla="*/ 4840777 w 6806982"/>
              <a:gd name="connsiteY1566" fmla="*/ 3426475 h 5343297"/>
              <a:gd name="connsiteX1567" fmla="*/ 4825086 w 6806982"/>
              <a:gd name="connsiteY1567" fmla="*/ 3443852 h 5343297"/>
              <a:gd name="connsiteX1568" fmla="*/ 4822406 w 6806982"/>
              <a:gd name="connsiteY1568" fmla="*/ 3468025 h 5343297"/>
              <a:gd name="connsiteX1569" fmla="*/ 4806634 w 6806982"/>
              <a:gd name="connsiteY1569" fmla="*/ 3499921 h 5343297"/>
              <a:gd name="connsiteX1570" fmla="*/ 4792450 w 6806982"/>
              <a:gd name="connsiteY1570" fmla="*/ 3500261 h 5343297"/>
              <a:gd name="connsiteX1571" fmla="*/ 4783809 w 6806982"/>
              <a:gd name="connsiteY1571" fmla="*/ 3512684 h 5343297"/>
              <a:gd name="connsiteX1572" fmla="*/ 4762665 w 6806982"/>
              <a:gd name="connsiteY1572" fmla="*/ 3537868 h 5343297"/>
              <a:gd name="connsiteX1573" fmla="*/ 4739497 w 6806982"/>
              <a:gd name="connsiteY1573" fmla="*/ 3526123 h 5343297"/>
              <a:gd name="connsiteX1574" fmla="*/ 4751197 w 6806982"/>
              <a:gd name="connsiteY1574" fmla="*/ 3493011 h 5343297"/>
              <a:gd name="connsiteX1575" fmla="*/ 4764662 w 6806982"/>
              <a:gd name="connsiteY1575" fmla="*/ 3464681 h 5343297"/>
              <a:gd name="connsiteX1576" fmla="*/ 4778423 w 6806982"/>
              <a:gd name="connsiteY1576" fmla="*/ 3450914 h 5343297"/>
              <a:gd name="connsiteX1577" fmla="*/ 4802637 w 6806982"/>
              <a:gd name="connsiteY1577" fmla="*/ 3453216 h 5343297"/>
              <a:gd name="connsiteX1578" fmla="*/ 4800913 w 6806982"/>
              <a:gd name="connsiteY1578" fmla="*/ 3441172 h 5343297"/>
              <a:gd name="connsiteX1579" fmla="*/ 4816350 w 6806982"/>
              <a:gd name="connsiteY1579" fmla="*/ 3412297 h 5343297"/>
              <a:gd name="connsiteX1580" fmla="*/ 4804263 w 6806982"/>
              <a:gd name="connsiteY1580" fmla="*/ 3410957 h 5343297"/>
              <a:gd name="connsiteX1581" fmla="*/ 4818024 w 6806982"/>
              <a:gd name="connsiteY1581" fmla="*/ 3397188 h 5343297"/>
              <a:gd name="connsiteX1582" fmla="*/ 4821375 w 6806982"/>
              <a:gd name="connsiteY1582" fmla="*/ 3366974 h 5343297"/>
              <a:gd name="connsiteX1583" fmla="*/ 4844201 w 6806982"/>
              <a:gd name="connsiteY1583" fmla="*/ 3354210 h 5343297"/>
              <a:gd name="connsiteX1584" fmla="*/ 4847216 w 6806982"/>
              <a:gd name="connsiteY1584" fmla="*/ 3327017 h 5343297"/>
              <a:gd name="connsiteX1585" fmla="*/ 4871047 w 6806982"/>
              <a:gd name="connsiteY1585" fmla="*/ 3305189 h 5343297"/>
              <a:gd name="connsiteX1586" fmla="*/ 4882791 w 6806982"/>
              <a:gd name="connsiteY1586" fmla="*/ 3282022 h 5343297"/>
              <a:gd name="connsiteX1587" fmla="*/ 4877160 w 6806982"/>
              <a:gd name="connsiteY1587" fmla="*/ 3250046 h 5343297"/>
              <a:gd name="connsiteX1588" fmla="*/ 4890161 w 6806982"/>
              <a:gd name="connsiteY1588" fmla="*/ 3215548 h 5343297"/>
              <a:gd name="connsiteX1589" fmla="*/ 4901320 w 6806982"/>
              <a:gd name="connsiteY1589" fmla="*/ 3197668 h 5343297"/>
              <a:gd name="connsiteX1590" fmla="*/ 4903916 w 6806982"/>
              <a:gd name="connsiteY1590" fmla="*/ 3174252 h 5343297"/>
              <a:gd name="connsiteX1591" fmla="*/ 4914448 w 6806982"/>
              <a:gd name="connsiteY1591" fmla="*/ 3165478 h 5343297"/>
              <a:gd name="connsiteX1592" fmla="*/ 4918683 w 6806982"/>
              <a:gd name="connsiteY1592" fmla="*/ 3151419 h 5343297"/>
              <a:gd name="connsiteX1593" fmla="*/ 4914147 w 6806982"/>
              <a:gd name="connsiteY1593" fmla="*/ 3137152 h 5343297"/>
              <a:gd name="connsiteX1594" fmla="*/ 4909611 w 6806982"/>
              <a:gd name="connsiteY1594" fmla="*/ 3122885 h 5343297"/>
              <a:gd name="connsiteX1595" fmla="*/ 4890355 w 6806982"/>
              <a:gd name="connsiteY1595" fmla="*/ 3148278 h 5343297"/>
              <a:gd name="connsiteX1596" fmla="*/ 4873366 w 6806982"/>
              <a:gd name="connsiteY1596" fmla="*/ 3173923 h 5343297"/>
              <a:gd name="connsiteX1597" fmla="*/ 4861034 w 6806982"/>
              <a:gd name="connsiteY1597" fmla="*/ 3198937 h 5343297"/>
              <a:gd name="connsiteX1598" fmla="*/ 4838125 w 6806982"/>
              <a:gd name="connsiteY1598" fmla="*/ 3215896 h 5343297"/>
              <a:gd name="connsiteX1599" fmla="*/ 4833770 w 6806982"/>
              <a:gd name="connsiteY1599" fmla="*/ 3255176 h 5343297"/>
              <a:gd name="connsiteX1600" fmla="*/ 4781742 w 6806982"/>
              <a:gd name="connsiteY1600" fmla="*/ 3293376 h 5343297"/>
              <a:gd name="connsiteX1601" fmla="*/ 4751879 w 6806982"/>
              <a:gd name="connsiteY1601" fmla="*/ 3359268 h 5343297"/>
              <a:gd name="connsiteX1602" fmla="*/ 4723512 w 6806982"/>
              <a:gd name="connsiteY1602" fmla="*/ 3366828 h 5343297"/>
              <a:gd name="connsiteX1603" fmla="*/ 4695147 w 6806982"/>
              <a:gd name="connsiteY1603" fmla="*/ 3374389 h 5343297"/>
              <a:gd name="connsiteX1604" fmla="*/ 4691461 w 6806982"/>
              <a:gd name="connsiteY1604" fmla="*/ 3407626 h 5343297"/>
              <a:gd name="connsiteX1605" fmla="*/ 4682397 w 6806982"/>
              <a:gd name="connsiteY1605" fmla="*/ 3406621 h 5343297"/>
              <a:gd name="connsiteX1606" fmla="*/ 4672324 w 6806982"/>
              <a:gd name="connsiteY1606" fmla="*/ 3400916 h 5343297"/>
              <a:gd name="connsiteX1607" fmla="*/ 4672320 w 6806982"/>
              <a:gd name="connsiteY1607" fmla="*/ 3387152 h 5343297"/>
              <a:gd name="connsiteX1608" fmla="*/ 4684066 w 6806982"/>
              <a:gd name="connsiteY1608" fmla="*/ 3363984 h 5343297"/>
              <a:gd name="connsiteX1609" fmla="*/ 4681965 w 6806982"/>
              <a:gd name="connsiteY1609" fmla="*/ 3351899 h 5343297"/>
              <a:gd name="connsiteX1610" fmla="*/ 4677345 w 6806982"/>
              <a:gd name="connsiteY1610" fmla="*/ 3341829 h 5343297"/>
              <a:gd name="connsiteX1611" fmla="*/ 4676340 w 6806982"/>
              <a:gd name="connsiteY1611" fmla="*/ 3350893 h 5343297"/>
              <a:gd name="connsiteX1612" fmla="*/ 4649907 w 6806982"/>
              <a:gd name="connsiteY1612" fmla="*/ 3368608 h 5343297"/>
              <a:gd name="connsiteX1613" fmla="*/ 4632036 w 6806982"/>
              <a:gd name="connsiteY1613" fmla="*/ 3391861 h 5343297"/>
              <a:gd name="connsiteX1614" fmla="*/ 4621001 w 6806982"/>
              <a:gd name="connsiteY1614" fmla="*/ 3405167 h 5343297"/>
              <a:gd name="connsiteX1615" fmla="*/ 4616264 w 6806982"/>
              <a:gd name="connsiteY1615" fmla="*/ 3423758 h 5343297"/>
              <a:gd name="connsiteX1616" fmla="*/ 4593773 w 6806982"/>
              <a:gd name="connsiteY1616" fmla="*/ 3433500 h 5343297"/>
              <a:gd name="connsiteX1617" fmla="*/ 4589329 w 6806982"/>
              <a:gd name="connsiteY1617" fmla="*/ 3449447 h 5343297"/>
              <a:gd name="connsiteX1618" fmla="*/ 4578337 w 6806982"/>
              <a:gd name="connsiteY1618" fmla="*/ 3462374 h 5343297"/>
              <a:gd name="connsiteX1619" fmla="*/ 4575657 w 6806982"/>
              <a:gd name="connsiteY1619" fmla="*/ 3486547 h 5343297"/>
              <a:gd name="connsiteX1620" fmla="*/ 4562565 w 6806982"/>
              <a:gd name="connsiteY1620" fmla="*/ 3494272 h 5343297"/>
              <a:gd name="connsiteX1621" fmla="*/ 4550192 w 6806982"/>
              <a:gd name="connsiteY1621" fmla="*/ 3519664 h 5343297"/>
              <a:gd name="connsiteX1622" fmla="*/ 4526990 w 6806982"/>
              <a:gd name="connsiteY1622" fmla="*/ 3539266 h 5343297"/>
              <a:gd name="connsiteX1623" fmla="*/ 4501440 w 6806982"/>
              <a:gd name="connsiteY1623" fmla="*/ 3569697 h 5343297"/>
              <a:gd name="connsiteX1624" fmla="*/ 4471609 w 6806982"/>
              <a:gd name="connsiteY1624" fmla="*/ 3597358 h 5343297"/>
              <a:gd name="connsiteX1625" fmla="*/ 4468844 w 6806982"/>
              <a:gd name="connsiteY1625" fmla="*/ 3611964 h 5343297"/>
              <a:gd name="connsiteX1626" fmla="*/ 4459531 w 6806982"/>
              <a:gd name="connsiteY1626" fmla="*/ 3623548 h 5343297"/>
              <a:gd name="connsiteX1627" fmla="*/ 4448877 w 6806982"/>
              <a:gd name="connsiteY1627" fmla="*/ 3650659 h 5343297"/>
              <a:gd name="connsiteX1628" fmla="*/ 4429663 w 6806982"/>
              <a:gd name="connsiteY1628" fmla="*/ 3672234 h 5343297"/>
              <a:gd name="connsiteX1629" fmla="*/ 4426475 w 6806982"/>
              <a:gd name="connsiteY1629" fmla="*/ 3680292 h 5343297"/>
              <a:gd name="connsiteX1630" fmla="*/ 4419258 w 6806982"/>
              <a:gd name="connsiteY1630" fmla="*/ 3683315 h 5343297"/>
              <a:gd name="connsiteX1631" fmla="*/ 4410529 w 6806982"/>
              <a:gd name="connsiteY1631" fmla="*/ 3679288 h 5343297"/>
              <a:gd name="connsiteX1632" fmla="*/ 4422943 w 6806982"/>
              <a:gd name="connsiteY1632" fmla="*/ 3650079 h 5343297"/>
              <a:gd name="connsiteX1633" fmla="*/ 4431124 w 6806982"/>
              <a:gd name="connsiteY1633" fmla="*/ 3638368 h 5343297"/>
              <a:gd name="connsiteX1634" fmla="*/ 4435023 w 6806982"/>
              <a:gd name="connsiteY1634" fmla="*/ 3623889 h 5343297"/>
              <a:gd name="connsiteX1635" fmla="*/ 4450124 w 6806982"/>
              <a:gd name="connsiteY1635" fmla="*/ 3598035 h 5343297"/>
              <a:gd name="connsiteX1636" fmla="*/ 4451881 w 6806982"/>
              <a:gd name="connsiteY1636" fmla="*/ 3575290 h 5343297"/>
              <a:gd name="connsiteX1637" fmla="*/ 4466231 w 6806982"/>
              <a:gd name="connsiteY1637" fmla="*/ 3563117 h 5343297"/>
              <a:gd name="connsiteX1638" fmla="*/ 4503471 w 6806982"/>
              <a:gd name="connsiteY1638" fmla="*/ 3461721 h 5343297"/>
              <a:gd name="connsiteX1639" fmla="*/ 4566901 w 6806982"/>
              <a:gd name="connsiteY1639" fmla="*/ 3372404 h 5343297"/>
              <a:gd name="connsiteX1640" fmla="*/ 4574616 w 6806982"/>
              <a:gd name="connsiteY1640" fmla="*/ 3344203 h 5343297"/>
              <a:gd name="connsiteX1641" fmla="*/ 4580087 w 6806982"/>
              <a:gd name="connsiteY1641" fmla="*/ 3324202 h 5343297"/>
              <a:gd name="connsiteX1642" fmla="*/ 4565350 w 6806982"/>
              <a:gd name="connsiteY1642" fmla="*/ 3351770 h 5343297"/>
              <a:gd name="connsiteX1643" fmla="*/ 4552588 w 6806982"/>
              <a:gd name="connsiteY1643" fmla="*/ 3328944 h 5343297"/>
              <a:gd name="connsiteX1644" fmla="*/ 4564667 w 6806982"/>
              <a:gd name="connsiteY1644" fmla="*/ 3302755 h 5343297"/>
              <a:gd name="connsiteX1645" fmla="*/ 4559504 w 6806982"/>
              <a:gd name="connsiteY1645" fmla="*/ 3297594 h 5343297"/>
              <a:gd name="connsiteX1646" fmla="*/ 4556607 w 6806982"/>
              <a:gd name="connsiteY1646" fmla="*/ 3292685 h 5343297"/>
              <a:gd name="connsiteX1647" fmla="*/ 4565125 w 6806982"/>
              <a:gd name="connsiteY1647" fmla="*/ 3288277 h 5343297"/>
              <a:gd name="connsiteX1648" fmla="*/ 4575407 w 6806982"/>
              <a:gd name="connsiteY1648" fmla="*/ 3288652 h 5343297"/>
              <a:gd name="connsiteX1649" fmla="*/ 4599232 w 6806982"/>
              <a:gd name="connsiteY1649" fmla="*/ 3239296 h 5343297"/>
              <a:gd name="connsiteX1650" fmla="*/ 4597550 w 6806982"/>
              <a:gd name="connsiteY1650" fmla="*/ 3226874 h 5343297"/>
              <a:gd name="connsiteX1651" fmla="*/ 4587138 w 6806982"/>
              <a:gd name="connsiteY1651" fmla="*/ 3210427 h 5343297"/>
              <a:gd name="connsiteX1652" fmla="*/ 4570356 w 6806982"/>
              <a:gd name="connsiteY1652" fmla="*/ 3223859 h 5343297"/>
              <a:gd name="connsiteX1653" fmla="*/ 4554256 w 6806982"/>
              <a:gd name="connsiteY1653" fmla="*/ 3286307 h 5343297"/>
              <a:gd name="connsiteX1654" fmla="*/ 4524636 w 6806982"/>
              <a:gd name="connsiteY1654" fmla="*/ 3318962 h 5343297"/>
              <a:gd name="connsiteX1655" fmla="*/ 4503579 w 6806982"/>
              <a:gd name="connsiteY1655" fmla="*/ 3357155 h 5343297"/>
              <a:gd name="connsiteX1656" fmla="*/ 4493430 w 6806982"/>
              <a:gd name="connsiteY1656" fmla="*/ 3386617 h 5343297"/>
              <a:gd name="connsiteX1657" fmla="*/ 4478750 w 6806982"/>
              <a:gd name="connsiteY1657" fmla="*/ 3415577 h 5343297"/>
              <a:gd name="connsiteX1658" fmla="*/ 4434779 w 6806982"/>
              <a:gd name="connsiteY1658" fmla="*/ 3453523 h 5343297"/>
              <a:gd name="connsiteX1659" fmla="*/ 4406928 w 6806982"/>
              <a:gd name="connsiteY1659" fmla="*/ 3511609 h 5343297"/>
              <a:gd name="connsiteX1660" fmla="*/ 4399668 w 6806982"/>
              <a:gd name="connsiteY1660" fmla="*/ 3511569 h 5343297"/>
              <a:gd name="connsiteX1661" fmla="*/ 4394172 w 6806982"/>
              <a:gd name="connsiteY1661" fmla="*/ 3516312 h 5343297"/>
              <a:gd name="connsiteX1662" fmla="*/ 4398412 w 6806982"/>
              <a:gd name="connsiteY1662" fmla="*/ 3522900 h 5343297"/>
              <a:gd name="connsiteX1663" fmla="*/ 4404918 w 6806982"/>
              <a:gd name="connsiteY1663" fmla="*/ 3529738 h 5343297"/>
              <a:gd name="connsiteX1664" fmla="*/ 4369672 w 6806982"/>
              <a:gd name="connsiteY1664" fmla="*/ 3544183 h 5343297"/>
              <a:gd name="connsiteX1665" fmla="*/ 4348520 w 6806982"/>
              <a:gd name="connsiteY1665" fmla="*/ 3541838 h 5343297"/>
              <a:gd name="connsiteX1666" fmla="*/ 4357409 w 6806982"/>
              <a:gd name="connsiteY1666" fmla="*/ 3509942 h 5343297"/>
              <a:gd name="connsiteX1667" fmla="*/ 4363274 w 6806982"/>
              <a:gd name="connsiteY1667" fmla="*/ 3463948 h 5343297"/>
              <a:gd name="connsiteX1668" fmla="*/ 4342213 w 6806982"/>
              <a:gd name="connsiteY1668" fmla="*/ 3488376 h 5343297"/>
              <a:gd name="connsiteX1669" fmla="*/ 4329715 w 6806982"/>
              <a:gd name="connsiteY1669" fmla="*/ 3518342 h 5343297"/>
              <a:gd name="connsiteX1670" fmla="*/ 4286080 w 6806982"/>
              <a:gd name="connsiteY1670" fmla="*/ 3553267 h 5343297"/>
              <a:gd name="connsiteX1671" fmla="*/ 4264808 w 6806982"/>
              <a:gd name="connsiteY1671" fmla="*/ 3569260 h 5343297"/>
              <a:gd name="connsiteX1672" fmla="*/ 4254865 w 6806982"/>
              <a:gd name="connsiteY1672" fmla="*/ 3586510 h 5343297"/>
              <a:gd name="connsiteX1673" fmla="*/ 4242779 w 6806982"/>
              <a:gd name="connsiteY1673" fmla="*/ 3585170 h 5343297"/>
              <a:gd name="connsiteX1674" fmla="*/ 4234600 w 6806982"/>
              <a:gd name="connsiteY1674" fmla="*/ 3603762 h 5343297"/>
              <a:gd name="connsiteX1675" fmla="*/ 4226673 w 6806982"/>
              <a:gd name="connsiteY1675" fmla="*/ 3620089 h 5343297"/>
              <a:gd name="connsiteX1676" fmla="*/ 4203512 w 6806982"/>
              <a:gd name="connsiteY1676" fmla="*/ 3635873 h 5343297"/>
              <a:gd name="connsiteX1677" fmla="*/ 4194105 w 6806982"/>
              <a:gd name="connsiteY1677" fmla="*/ 3610360 h 5343297"/>
              <a:gd name="connsiteX1678" fmla="*/ 4186046 w 6806982"/>
              <a:gd name="connsiteY1678" fmla="*/ 3600291 h 5343297"/>
              <a:gd name="connsiteX1679" fmla="*/ 4200516 w 6806982"/>
              <a:gd name="connsiteY1679" fmla="*/ 3566337 h 5343297"/>
              <a:gd name="connsiteX1680" fmla="*/ 4215237 w 6806982"/>
              <a:gd name="connsiteY1680" fmla="*/ 3530118 h 5343297"/>
              <a:gd name="connsiteX1681" fmla="*/ 4215194 w 6806982"/>
              <a:gd name="connsiteY1681" fmla="*/ 3527056 h 5343297"/>
              <a:gd name="connsiteX1682" fmla="*/ 4212886 w 6806982"/>
              <a:gd name="connsiteY1682" fmla="*/ 3523740 h 5343297"/>
              <a:gd name="connsiteX1683" fmla="*/ 4205796 w 6806982"/>
              <a:gd name="connsiteY1683" fmla="*/ 3532513 h 5343297"/>
              <a:gd name="connsiteX1684" fmla="*/ 4198454 w 6806982"/>
              <a:gd name="connsiteY1684" fmla="*/ 3543551 h 5343297"/>
              <a:gd name="connsiteX1685" fmla="*/ 4191407 w 6806982"/>
              <a:gd name="connsiteY1685" fmla="*/ 3551946 h 5343297"/>
              <a:gd name="connsiteX1686" fmla="*/ 4190025 w 6806982"/>
              <a:gd name="connsiteY1686" fmla="*/ 3564410 h 5343297"/>
              <a:gd name="connsiteX1687" fmla="*/ 4180332 w 6806982"/>
              <a:gd name="connsiteY1687" fmla="*/ 3569071 h 5343297"/>
              <a:gd name="connsiteX1688" fmla="*/ 4167576 w 6806982"/>
              <a:gd name="connsiteY1688" fmla="*/ 3573774 h 5343297"/>
              <a:gd name="connsiteX1689" fmla="*/ 4137025 w 6806982"/>
              <a:gd name="connsiteY1689" fmla="*/ 3573445 h 5343297"/>
              <a:gd name="connsiteX1690" fmla="*/ 4125281 w 6806982"/>
              <a:gd name="connsiteY1690" fmla="*/ 3596612 h 5343297"/>
              <a:gd name="connsiteX1691" fmla="*/ 4111182 w 6806982"/>
              <a:gd name="connsiteY1691" fmla="*/ 3603078 h 5343297"/>
              <a:gd name="connsiteX1692" fmla="*/ 4099097 w 6806982"/>
              <a:gd name="connsiteY1692" fmla="*/ 3612061 h 5343297"/>
              <a:gd name="connsiteX1693" fmla="*/ 4088985 w 6806982"/>
              <a:gd name="connsiteY1693" fmla="*/ 3613617 h 5343297"/>
              <a:gd name="connsiteX1694" fmla="*/ 4082650 w 6806982"/>
              <a:gd name="connsiteY1694" fmla="*/ 3622473 h 5343297"/>
              <a:gd name="connsiteX1695" fmla="*/ 4084331 w 6806982"/>
              <a:gd name="connsiteY1695" fmla="*/ 3634894 h 5343297"/>
              <a:gd name="connsiteX1696" fmla="*/ 4057137 w 6806982"/>
              <a:gd name="connsiteY1696" fmla="*/ 3631879 h 5343297"/>
              <a:gd name="connsiteX1697" fmla="*/ 4068715 w 6806982"/>
              <a:gd name="connsiteY1697" fmla="*/ 3606781 h 5343297"/>
              <a:gd name="connsiteX1698" fmla="*/ 4068206 w 6806982"/>
              <a:gd name="connsiteY1698" fmla="*/ 3587225 h 5343297"/>
              <a:gd name="connsiteX1699" fmla="*/ 4059141 w 6806982"/>
              <a:gd name="connsiteY1699" fmla="*/ 3589661 h 5343297"/>
              <a:gd name="connsiteX1700" fmla="*/ 4052093 w 6806982"/>
              <a:gd name="connsiteY1700" fmla="*/ 3594615 h 5343297"/>
              <a:gd name="connsiteX1701" fmla="*/ 4042030 w 6806982"/>
              <a:gd name="connsiteY1701" fmla="*/ 3630204 h 5343297"/>
              <a:gd name="connsiteX1702" fmla="*/ 4024577 w 6806982"/>
              <a:gd name="connsiteY1702" fmla="*/ 3649679 h 5343297"/>
              <a:gd name="connsiteX1703" fmla="*/ 4017449 w 6806982"/>
              <a:gd name="connsiteY1703" fmla="*/ 3672594 h 5343297"/>
              <a:gd name="connsiteX1704" fmla="*/ 4001758 w 6806982"/>
              <a:gd name="connsiteY1704" fmla="*/ 3689971 h 5343297"/>
              <a:gd name="connsiteX1705" fmla="*/ 3999078 w 6806982"/>
              <a:gd name="connsiteY1705" fmla="*/ 3714144 h 5343297"/>
              <a:gd name="connsiteX1706" fmla="*/ 3983306 w 6806982"/>
              <a:gd name="connsiteY1706" fmla="*/ 3746040 h 5343297"/>
              <a:gd name="connsiteX1707" fmla="*/ 3969122 w 6806982"/>
              <a:gd name="connsiteY1707" fmla="*/ 3746380 h 5343297"/>
              <a:gd name="connsiteX1708" fmla="*/ 3960481 w 6806982"/>
              <a:gd name="connsiteY1708" fmla="*/ 3758803 h 5343297"/>
              <a:gd name="connsiteX1709" fmla="*/ 3939337 w 6806982"/>
              <a:gd name="connsiteY1709" fmla="*/ 3783987 h 5343297"/>
              <a:gd name="connsiteX1710" fmla="*/ 3916169 w 6806982"/>
              <a:gd name="connsiteY1710" fmla="*/ 3772242 h 5343297"/>
              <a:gd name="connsiteX1711" fmla="*/ 3927869 w 6806982"/>
              <a:gd name="connsiteY1711" fmla="*/ 3739130 h 5343297"/>
              <a:gd name="connsiteX1712" fmla="*/ 3941334 w 6806982"/>
              <a:gd name="connsiteY1712" fmla="*/ 3710800 h 5343297"/>
              <a:gd name="connsiteX1713" fmla="*/ 3955095 w 6806982"/>
              <a:gd name="connsiteY1713" fmla="*/ 3697033 h 5343297"/>
              <a:gd name="connsiteX1714" fmla="*/ 3979308 w 6806982"/>
              <a:gd name="connsiteY1714" fmla="*/ 3699335 h 5343297"/>
              <a:gd name="connsiteX1715" fmla="*/ 3977586 w 6806982"/>
              <a:gd name="connsiteY1715" fmla="*/ 3687291 h 5343297"/>
              <a:gd name="connsiteX1716" fmla="*/ 3993022 w 6806982"/>
              <a:gd name="connsiteY1716" fmla="*/ 3658416 h 5343297"/>
              <a:gd name="connsiteX1717" fmla="*/ 3980936 w 6806982"/>
              <a:gd name="connsiteY1717" fmla="*/ 3657076 h 5343297"/>
              <a:gd name="connsiteX1718" fmla="*/ 3994697 w 6806982"/>
              <a:gd name="connsiteY1718" fmla="*/ 3643307 h 5343297"/>
              <a:gd name="connsiteX1719" fmla="*/ 3998047 w 6806982"/>
              <a:gd name="connsiteY1719" fmla="*/ 3613093 h 5343297"/>
              <a:gd name="connsiteX1720" fmla="*/ 4020873 w 6806982"/>
              <a:gd name="connsiteY1720" fmla="*/ 3600329 h 5343297"/>
              <a:gd name="connsiteX1721" fmla="*/ 4023888 w 6806982"/>
              <a:gd name="connsiteY1721" fmla="*/ 3573136 h 5343297"/>
              <a:gd name="connsiteX1722" fmla="*/ 4047719 w 6806982"/>
              <a:gd name="connsiteY1722" fmla="*/ 3551308 h 5343297"/>
              <a:gd name="connsiteX1723" fmla="*/ 4059463 w 6806982"/>
              <a:gd name="connsiteY1723" fmla="*/ 3528141 h 5343297"/>
              <a:gd name="connsiteX1724" fmla="*/ 4053833 w 6806982"/>
              <a:gd name="connsiteY1724" fmla="*/ 3496165 h 5343297"/>
              <a:gd name="connsiteX1725" fmla="*/ 4066833 w 6806982"/>
              <a:gd name="connsiteY1725" fmla="*/ 3461667 h 5343297"/>
              <a:gd name="connsiteX1726" fmla="*/ 4077992 w 6806982"/>
              <a:gd name="connsiteY1726" fmla="*/ 3443787 h 5343297"/>
              <a:gd name="connsiteX1727" fmla="*/ 4080588 w 6806982"/>
              <a:gd name="connsiteY1727" fmla="*/ 3420371 h 5343297"/>
              <a:gd name="connsiteX1728" fmla="*/ 4091120 w 6806982"/>
              <a:gd name="connsiteY1728" fmla="*/ 3411597 h 5343297"/>
              <a:gd name="connsiteX1729" fmla="*/ 4095355 w 6806982"/>
              <a:gd name="connsiteY1729" fmla="*/ 3397538 h 5343297"/>
              <a:gd name="connsiteX1730" fmla="*/ 4090820 w 6806982"/>
              <a:gd name="connsiteY1730" fmla="*/ 3383271 h 5343297"/>
              <a:gd name="connsiteX1731" fmla="*/ 4086283 w 6806982"/>
              <a:gd name="connsiteY1731" fmla="*/ 3369004 h 5343297"/>
              <a:gd name="connsiteX1732" fmla="*/ 4067028 w 6806982"/>
              <a:gd name="connsiteY1732" fmla="*/ 3394397 h 5343297"/>
              <a:gd name="connsiteX1733" fmla="*/ 4050038 w 6806982"/>
              <a:gd name="connsiteY1733" fmla="*/ 3420042 h 5343297"/>
              <a:gd name="connsiteX1734" fmla="*/ 4037707 w 6806982"/>
              <a:gd name="connsiteY1734" fmla="*/ 3445056 h 5343297"/>
              <a:gd name="connsiteX1735" fmla="*/ 4014797 w 6806982"/>
              <a:gd name="connsiteY1735" fmla="*/ 3462015 h 5343297"/>
              <a:gd name="connsiteX1736" fmla="*/ 4010442 w 6806982"/>
              <a:gd name="connsiteY1736" fmla="*/ 3501295 h 5343297"/>
              <a:gd name="connsiteX1737" fmla="*/ 3958415 w 6806982"/>
              <a:gd name="connsiteY1737" fmla="*/ 3539495 h 5343297"/>
              <a:gd name="connsiteX1738" fmla="*/ 3928551 w 6806982"/>
              <a:gd name="connsiteY1738" fmla="*/ 3605387 h 5343297"/>
              <a:gd name="connsiteX1739" fmla="*/ 3900185 w 6806982"/>
              <a:gd name="connsiteY1739" fmla="*/ 3612947 h 5343297"/>
              <a:gd name="connsiteX1740" fmla="*/ 3871818 w 6806982"/>
              <a:gd name="connsiteY1740" fmla="*/ 3620508 h 5343297"/>
              <a:gd name="connsiteX1741" fmla="*/ 3868134 w 6806982"/>
              <a:gd name="connsiteY1741" fmla="*/ 3653745 h 5343297"/>
              <a:gd name="connsiteX1742" fmla="*/ 3859069 w 6806982"/>
              <a:gd name="connsiteY1742" fmla="*/ 3652740 h 5343297"/>
              <a:gd name="connsiteX1743" fmla="*/ 3848996 w 6806982"/>
              <a:gd name="connsiteY1743" fmla="*/ 3647035 h 5343297"/>
              <a:gd name="connsiteX1744" fmla="*/ 3848992 w 6806982"/>
              <a:gd name="connsiteY1744" fmla="*/ 3633271 h 5343297"/>
              <a:gd name="connsiteX1745" fmla="*/ 3860737 w 6806982"/>
              <a:gd name="connsiteY1745" fmla="*/ 3610103 h 5343297"/>
              <a:gd name="connsiteX1746" fmla="*/ 3858636 w 6806982"/>
              <a:gd name="connsiteY1746" fmla="*/ 3598018 h 5343297"/>
              <a:gd name="connsiteX1747" fmla="*/ 3854017 w 6806982"/>
              <a:gd name="connsiteY1747" fmla="*/ 3587948 h 5343297"/>
              <a:gd name="connsiteX1748" fmla="*/ 3853012 w 6806982"/>
              <a:gd name="connsiteY1748" fmla="*/ 3597012 h 5343297"/>
              <a:gd name="connsiteX1749" fmla="*/ 3826579 w 6806982"/>
              <a:gd name="connsiteY1749" fmla="*/ 3614727 h 5343297"/>
              <a:gd name="connsiteX1750" fmla="*/ 3808708 w 6806982"/>
              <a:gd name="connsiteY1750" fmla="*/ 3637980 h 5343297"/>
              <a:gd name="connsiteX1751" fmla="*/ 3797674 w 6806982"/>
              <a:gd name="connsiteY1751" fmla="*/ 3651285 h 5343297"/>
              <a:gd name="connsiteX1752" fmla="*/ 3792936 w 6806982"/>
              <a:gd name="connsiteY1752" fmla="*/ 3669876 h 5343297"/>
              <a:gd name="connsiteX1753" fmla="*/ 3770445 w 6806982"/>
              <a:gd name="connsiteY1753" fmla="*/ 3679618 h 5343297"/>
              <a:gd name="connsiteX1754" fmla="*/ 3766001 w 6806982"/>
              <a:gd name="connsiteY1754" fmla="*/ 3695566 h 5343297"/>
              <a:gd name="connsiteX1755" fmla="*/ 3755009 w 6806982"/>
              <a:gd name="connsiteY1755" fmla="*/ 3708493 h 5343297"/>
              <a:gd name="connsiteX1756" fmla="*/ 3752329 w 6806982"/>
              <a:gd name="connsiteY1756" fmla="*/ 3732666 h 5343297"/>
              <a:gd name="connsiteX1757" fmla="*/ 3739237 w 6806982"/>
              <a:gd name="connsiteY1757" fmla="*/ 3740390 h 5343297"/>
              <a:gd name="connsiteX1758" fmla="*/ 3726864 w 6806982"/>
              <a:gd name="connsiteY1758" fmla="*/ 3765783 h 5343297"/>
              <a:gd name="connsiteX1759" fmla="*/ 3703662 w 6806982"/>
              <a:gd name="connsiteY1759" fmla="*/ 3785385 h 5343297"/>
              <a:gd name="connsiteX1760" fmla="*/ 3678112 w 6806982"/>
              <a:gd name="connsiteY1760" fmla="*/ 3815816 h 5343297"/>
              <a:gd name="connsiteX1761" fmla="*/ 3674138 w 6806982"/>
              <a:gd name="connsiteY1761" fmla="*/ 3819501 h 5343297"/>
              <a:gd name="connsiteX1762" fmla="*/ 3670982 w 6806982"/>
              <a:gd name="connsiteY1762" fmla="*/ 3825405 h 5343297"/>
              <a:gd name="connsiteX1763" fmla="*/ 3669887 w 6806982"/>
              <a:gd name="connsiteY1763" fmla="*/ 3823444 h 5343297"/>
              <a:gd name="connsiteX1764" fmla="*/ 3648282 w 6806982"/>
              <a:gd name="connsiteY1764" fmla="*/ 3843477 h 5343297"/>
              <a:gd name="connsiteX1765" fmla="*/ 3645516 w 6806982"/>
              <a:gd name="connsiteY1765" fmla="*/ 3858082 h 5343297"/>
              <a:gd name="connsiteX1766" fmla="*/ 3636203 w 6806982"/>
              <a:gd name="connsiteY1766" fmla="*/ 3869667 h 5343297"/>
              <a:gd name="connsiteX1767" fmla="*/ 3625549 w 6806982"/>
              <a:gd name="connsiteY1767" fmla="*/ 3896778 h 5343297"/>
              <a:gd name="connsiteX1768" fmla="*/ 3606335 w 6806982"/>
              <a:gd name="connsiteY1768" fmla="*/ 3918353 h 5343297"/>
              <a:gd name="connsiteX1769" fmla="*/ 3603148 w 6806982"/>
              <a:gd name="connsiteY1769" fmla="*/ 3926411 h 5343297"/>
              <a:gd name="connsiteX1770" fmla="*/ 3595930 w 6806982"/>
              <a:gd name="connsiteY1770" fmla="*/ 3929434 h 5343297"/>
              <a:gd name="connsiteX1771" fmla="*/ 3587201 w 6806982"/>
              <a:gd name="connsiteY1771" fmla="*/ 3925407 h 5343297"/>
              <a:gd name="connsiteX1772" fmla="*/ 3599615 w 6806982"/>
              <a:gd name="connsiteY1772" fmla="*/ 3896197 h 5343297"/>
              <a:gd name="connsiteX1773" fmla="*/ 3607796 w 6806982"/>
              <a:gd name="connsiteY1773" fmla="*/ 3884486 h 5343297"/>
              <a:gd name="connsiteX1774" fmla="*/ 3611695 w 6806982"/>
              <a:gd name="connsiteY1774" fmla="*/ 3870008 h 5343297"/>
              <a:gd name="connsiteX1775" fmla="*/ 3626796 w 6806982"/>
              <a:gd name="connsiteY1775" fmla="*/ 3844154 h 5343297"/>
              <a:gd name="connsiteX1776" fmla="*/ 3628553 w 6806982"/>
              <a:gd name="connsiteY1776" fmla="*/ 3821409 h 5343297"/>
              <a:gd name="connsiteX1777" fmla="*/ 3642903 w 6806982"/>
              <a:gd name="connsiteY1777" fmla="*/ 3809236 h 5343297"/>
              <a:gd name="connsiteX1778" fmla="*/ 3654301 w 6806982"/>
              <a:gd name="connsiteY1778" fmla="*/ 3766102 h 5343297"/>
              <a:gd name="connsiteX1779" fmla="*/ 3630269 w 6806982"/>
              <a:gd name="connsiteY1779" fmla="*/ 3792597 h 5343297"/>
              <a:gd name="connsiteX1780" fmla="*/ 3609212 w 6806982"/>
              <a:gd name="connsiteY1780" fmla="*/ 3830790 h 5343297"/>
              <a:gd name="connsiteX1781" fmla="*/ 3599063 w 6806982"/>
              <a:gd name="connsiteY1781" fmla="*/ 3860253 h 5343297"/>
              <a:gd name="connsiteX1782" fmla="*/ 3584382 w 6806982"/>
              <a:gd name="connsiteY1782" fmla="*/ 3889212 h 5343297"/>
              <a:gd name="connsiteX1783" fmla="*/ 3540412 w 6806982"/>
              <a:gd name="connsiteY1783" fmla="*/ 3927158 h 5343297"/>
              <a:gd name="connsiteX1784" fmla="*/ 3512560 w 6806982"/>
              <a:gd name="connsiteY1784" fmla="*/ 3985244 h 5343297"/>
              <a:gd name="connsiteX1785" fmla="*/ 3505301 w 6806982"/>
              <a:gd name="connsiteY1785" fmla="*/ 3985204 h 5343297"/>
              <a:gd name="connsiteX1786" fmla="*/ 3499804 w 6806982"/>
              <a:gd name="connsiteY1786" fmla="*/ 3989947 h 5343297"/>
              <a:gd name="connsiteX1787" fmla="*/ 3504044 w 6806982"/>
              <a:gd name="connsiteY1787" fmla="*/ 3996535 h 5343297"/>
              <a:gd name="connsiteX1788" fmla="*/ 3510550 w 6806982"/>
              <a:gd name="connsiteY1788" fmla="*/ 4003373 h 5343297"/>
              <a:gd name="connsiteX1789" fmla="*/ 3475304 w 6806982"/>
              <a:gd name="connsiteY1789" fmla="*/ 4017818 h 5343297"/>
              <a:gd name="connsiteX1790" fmla="*/ 3454153 w 6806982"/>
              <a:gd name="connsiteY1790" fmla="*/ 4015473 h 5343297"/>
              <a:gd name="connsiteX1791" fmla="*/ 3463041 w 6806982"/>
              <a:gd name="connsiteY1791" fmla="*/ 3983577 h 5343297"/>
              <a:gd name="connsiteX1792" fmla="*/ 3468906 w 6806982"/>
              <a:gd name="connsiteY1792" fmla="*/ 3937582 h 5343297"/>
              <a:gd name="connsiteX1793" fmla="*/ 3447845 w 6806982"/>
              <a:gd name="connsiteY1793" fmla="*/ 3962011 h 5343297"/>
              <a:gd name="connsiteX1794" fmla="*/ 3435347 w 6806982"/>
              <a:gd name="connsiteY1794" fmla="*/ 3991977 h 5343297"/>
              <a:gd name="connsiteX1795" fmla="*/ 3391712 w 6806982"/>
              <a:gd name="connsiteY1795" fmla="*/ 4026902 h 5343297"/>
              <a:gd name="connsiteX1796" fmla="*/ 3370440 w 6806982"/>
              <a:gd name="connsiteY1796" fmla="*/ 4042895 h 5343297"/>
              <a:gd name="connsiteX1797" fmla="*/ 3360497 w 6806982"/>
              <a:gd name="connsiteY1797" fmla="*/ 4060145 h 5343297"/>
              <a:gd name="connsiteX1798" fmla="*/ 3348411 w 6806982"/>
              <a:gd name="connsiteY1798" fmla="*/ 4058805 h 5343297"/>
              <a:gd name="connsiteX1799" fmla="*/ 3340233 w 6806982"/>
              <a:gd name="connsiteY1799" fmla="*/ 4077397 h 5343297"/>
              <a:gd name="connsiteX1800" fmla="*/ 3332305 w 6806982"/>
              <a:gd name="connsiteY1800" fmla="*/ 4093724 h 5343297"/>
              <a:gd name="connsiteX1801" fmla="*/ 3309144 w 6806982"/>
              <a:gd name="connsiteY1801" fmla="*/ 4109508 h 5343297"/>
              <a:gd name="connsiteX1802" fmla="*/ 3299738 w 6806982"/>
              <a:gd name="connsiteY1802" fmla="*/ 4083995 h 5343297"/>
              <a:gd name="connsiteX1803" fmla="*/ 3291679 w 6806982"/>
              <a:gd name="connsiteY1803" fmla="*/ 4073926 h 5343297"/>
              <a:gd name="connsiteX1804" fmla="*/ 3306148 w 6806982"/>
              <a:gd name="connsiteY1804" fmla="*/ 4039972 h 5343297"/>
              <a:gd name="connsiteX1805" fmla="*/ 3320869 w 6806982"/>
              <a:gd name="connsiteY1805" fmla="*/ 4003753 h 5343297"/>
              <a:gd name="connsiteX1806" fmla="*/ 3320826 w 6806982"/>
              <a:gd name="connsiteY1806" fmla="*/ 4000691 h 5343297"/>
              <a:gd name="connsiteX1807" fmla="*/ 3318518 w 6806982"/>
              <a:gd name="connsiteY1807" fmla="*/ 3997375 h 5343297"/>
              <a:gd name="connsiteX1808" fmla="*/ 3311428 w 6806982"/>
              <a:gd name="connsiteY1808" fmla="*/ 4006148 h 5343297"/>
              <a:gd name="connsiteX1809" fmla="*/ 3304087 w 6806982"/>
              <a:gd name="connsiteY1809" fmla="*/ 4017187 h 5343297"/>
              <a:gd name="connsiteX1810" fmla="*/ 3297039 w 6806982"/>
              <a:gd name="connsiteY1810" fmla="*/ 4025581 h 5343297"/>
              <a:gd name="connsiteX1811" fmla="*/ 3295657 w 6806982"/>
              <a:gd name="connsiteY1811" fmla="*/ 4038045 h 5343297"/>
              <a:gd name="connsiteX1812" fmla="*/ 3285964 w 6806982"/>
              <a:gd name="connsiteY1812" fmla="*/ 4042706 h 5343297"/>
              <a:gd name="connsiteX1813" fmla="*/ 3273208 w 6806982"/>
              <a:gd name="connsiteY1813" fmla="*/ 4047409 h 5343297"/>
              <a:gd name="connsiteX1814" fmla="*/ 3242657 w 6806982"/>
              <a:gd name="connsiteY1814" fmla="*/ 4047080 h 5343297"/>
              <a:gd name="connsiteX1815" fmla="*/ 3230913 w 6806982"/>
              <a:gd name="connsiteY1815" fmla="*/ 4070247 h 5343297"/>
              <a:gd name="connsiteX1816" fmla="*/ 3216815 w 6806982"/>
              <a:gd name="connsiteY1816" fmla="*/ 4076713 h 5343297"/>
              <a:gd name="connsiteX1817" fmla="*/ 3204730 w 6806982"/>
              <a:gd name="connsiteY1817" fmla="*/ 4085696 h 5343297"/>
              <a:gd name="connsiteX1818" fmla="*/ 3194617 w 6806982"/>
              <a:gd name="connsiteY1818" fmla="*/ 4087252 h 5343297"/>
              <a:gd name="connsiteX1819" fmla="*/ 3188282 w 6806982"/>
              <a:gd name="connsiteY1819" fmla="*/ 4096108 h 5343297"/>
              <a:gd name="connsiteX1820" fmla="*/ 3189964 w 6806982"/>
              <a:gd name="connsiteY1820" fmla="*/ 4108529 h 5343297"/>
              <a:gd name="connsiteX1821" fmla="*/ 3162770 w 6806982"/>
              <a:gd name="connsiteY1821" fmla="*/ 4105514 h 5343297"/>
              <a:gd name="connsiteX1822" fmla="*/ 3174347 w 6806982"/>
              <a:gd name="connsiteY1822" fmla="*/ 4080416 h 5343297"/>
              <a:gd name="connsiteX1823" fmla="*/ 3173839 w 6806982"/>
              <a:gd name="connsiteY1823" fmla="*/ 4060860 h 5343297"/>
              <a:gd name="connsiteX1824" fmla="*/ 3164774 w 6806982"/>
              <a:gd name="connsiteY1824" fmla="*/ 4063296 h 5343297"/>
              <a:gd name="connsiteX1825" fmla="*/ 3157725 w 6806982"/>
              <a:gd name="connsiteY1825" fmla="*/ 4068250 h 5343297"/>
              <a:gd name="connsiteX1826" fmla="*/ 3147662 w 6806982"/>
              <a:gd name="connsiteY1826" fmla="*/ 4103839 h 5343297"/>
              <a:gd name="connsiteX1827" fmla="*/ 3130210 w 6806982"/>
              <a:gd name="connsiteY1827" fmla="*/ 4123314 h 5343297"/>
              <a:gd name="connsiteX1828" fmla="*/ 3123081 w 6806982"/>
              <a:gd name="connsiteY1828" fmla="*/ 4146229 h 5343297"/>
              <a:gd name="connsiteX1829" fmla="*/ 3107391 w 6806982"/>
              <a:gd name="connsiteY1829" fmla="*/ 4163606 h 5343297"/>
              <a:gd name="connsiteX1830" fmla="*/ 3104711 w 6806982"/>
              <a:gd name="connsiteY1830" fmla="*/ 4187779 h 5343297"/>
              <a:gd name="connsiteX1831" fmla="*/ 3088939 w 6806982"/>
              <a:gd name="connsiteY1831" fmla="*/ 4219675 h 5343297"/>
              <a:gd name="connsiteX1832" fmla="*/ 3074755 w 6806982"/>
              <a:gd name="connsiteY1832" fmla="*/ 4220015 h 5343297"/>
              <a:gd name="connsiteX1833" fmla="*/ 3066113 w 6806982"/>
              <a:gd name="connsiteY1833" fmla="*/ 4232438 h 5343297"/>
              <a:gd name="connsiteX1834" fmla="*/ 3044969 w 6806982"/>
              <a:gd name="connsiteY1834" fmla="*/ 4257622 h 5343297"/>
              <a:gd name="connsiteX1835" fmla="*/ 3021801 w 6806982"/>
              <a:gd name="connsiteY1835" fmla="*/ 4245877 h 5343297"/>
              <a:gd name="connsiteX1836" fmla="*/ 3033501 w 6806982"/>
              <a:gd name="connsiteY1836" fmla="*/ 4212765 h 5343297"/>
              <a:gd name="connsiteX1837" fmla="*/ 3046966 w 6806982"/>
              <a:gd name="connsiteY1837" fmla="*/ 4184435 h 5343297"/>
              <a:gd name="connsiteX1838" fmla="*/ 3060727 w 6806982"/>
              <a:gd name="connsiteY1838" fmla="*/ 4170668 h 5343297"/>
              <a:gd name="connsiteX1839" fmla="*/ 3084941 w 6806982"/>
              <a:gd name="connsiteY1839" fmla="*/ 4172970 h 5343297"/>
              <a:gd name="connsiteX1840" fmla="*/ 3083218 w 6806982"/>
              <a:gd name="connsiteY1840" fmla="*/ 4160926 h 5343297"/>
              <a:gd name="connsiteX1841" fmla="*/ 3098654 w 6806982"/>
              <a:gd name="connsiteY1841" fmla="*/ 4132051 h 5343297"/>
              <a:gd name="connsiteX1842" fmla="*/ 3086568 w 6806982"/>
              <a:gd name="connsiteY1842" fmla="*/ 4130711 h 5343297"/>
              <a:gd name="connsiteX1843" fmla="*/ 3100329 w 6806982"/>
              <a:gd name="connsiteY1843" fmla="*/ 4116942 h 5343297"/>
              <a:gd name="connsiteX1844" fmla="*/ 3103679 w 6806982"/>
              <a:gd name="connsiteY1844" fmla="*/ 4086727 h 5343297"/>
              <a:gd name="connsiteX1845" fmla="*/ 3126505 w 6806982"/>
              <a:gd name="connsiteY1845" fmla="*/ 4073964 h 5343297"/>
              <a:gd name="connsiteX1846" fmla="*/ 3129520 w 6806982"/>
              <a:gd name="connsiteY1846" fmla="*/ 4046771 h 5343297"/>
              <a:gd name="connsiteX1847" fmla="*/ 3153351 w 6806982"/>
              <a:gd name="connsiteY1847" fmla="*/ 4024943 h 5343297"/>
              <a:gd name="connsiteX1848" fmla="*/ 3165095 w 6806982"/>
              <a:gd name="connsiteY1848" fmla="*/ 4001776 h 5343297"/>
              <a:gd name="connsiteX1849" fmla="*/ 3159465 w 6806982"/>
              <a:gd name="connsiteY1849" fmla="*/ 3969800 h 5343297"/>
              <a:gd name="connsiteX1850" fmla="*/ 3172466 w 6806982"/>
              <a:gd name="connsiteY1850" fmla="*/ 3935302 h 5343297"/>
              <a:gd name="connsiteX1851" fmla="*/ 3183624 w 6806982"/>
              <a:gd name="connsiteY1851" fmla="*/ 3917422 h 5343297"/>
              <a:gd name="connsiteX1852" fmla="*/ 3186220 w 6806982"/>
              <a:gd name="connsiteY1852" fmla="*/ 3894006 h 5343297"/>
              <a:gd name="connsiteX1853" fmla="*/ 3196752 w 6806982"/>
              <a:gd name="connsiteY1853" fmla="*/ 3885232 h 5343297"/>
              <a:gd name="connsiteX1854" fmla="*/ 3200987 w 6806982"/>
              <a:gd name="connsiteY1854" fmla="*/ 3871173 h 5343297"/>
              <a:gd name="connsiteX1855" fmla="*/ 3196452 w 6806982"/>
              <a:gd name="connsiteY1855" fmla="*/ 3856906 h 5343297"/>
              <a:gd name="connsiteX1856" fmla="*/ 3191915 w 6806982"/>
              <a:gd name="connsiteY1856" fmla="*/ 3842639 h 5343297"/>
              <a:gd name="connsiteX1857" fmla="*/ 3172660 w 6806982"/>
              <a:gd name="connsiteY1857" fmla="*/ 3868032 h 5343297"/>
              <a:gd name="connsiteX1858" fmla="*/ 3155670 w 6806982"/>
              <a:gd name="connsiteY1858" fmla="*/ 3893677 h 5343297"/>
              <a:gd name="connsiteX1859" fmla="*/ 3143339 w 6806982"/>
              <a:gd name="connsiteY1859" fmla="*/ 3918691 h 5343297"/>
              <a:gd name="connsiteX1860" fmla="*/ 3120429 w 6806982"/>
              <a:gd name="connsiteY1860" fmla="*/ 3935650 h 5343297"/>
              <a:gd name="connsiteX1861" fmla="*/ 3116074 w 6806982"/>
              <a:gd name="connsiteY1861" fmla="*/ 3974930 h 5343297"/>
              <a:gd name="connsiteX1862" fmla="*/ 3064047 w 6806982"/>
              <a:gd name="connsiteY1862" fmla="*/ 4013130 h 5343297"/>
              <a:gd name="connsiteX1863" fmla="*/ 3034184 w 6806982"/>
              <a:gd name="connsiteY1863" fmla="*/ 4079022 h 5343297"/>
              <a:gd name="connsiteX1864" fmla="*/ 3005817 w 6806982"/>
              <a:gd name="connsiteY1864" fmla="*/ 4086582 h 5343297"/>
              <a:gd name="connsiteX1865" fmla="*/ 2977451 w 6806982"/>
              <a:gd name="connsiteY1865" fmla="*/ 4094143 h 5343297"/>
              <a:gd name="connsiteX1866" fmla="*/ 2973766 w 6806982"/>
              <a:gd name="connsiteY1866" fmla="*/ 4127380 h 5343297"/>
              <a:gd name="connsiteX1867" fmla="*/ 2964701 w 6806982"/>
              <a:gd name="connsiteY1867" fmla="*/ 4126375 h 5343297"/>
              <a:gd name="connsiteX1868" fmla="*/ 2954629 w 6806982"/>
              <a:gd name="connsiteY1868" fmla="*/ 4120670 h 5343297"/>
              <a:gd name="connsiteX1869" fmla="*/ 2954624 w 6806982"/>
              <a:gd name="connsiteY1869" fmla="*/ 4106906 h 5343297"/>
              <a:gd name="connsiteX1870" fmla="*/ 2966370 w 6806982"/>
              <a:gd name="connsiteY1870" fmla="*/ 4083738 h 5343297"/>
              <a:gd name="connsiteX1871" fmla="*/ 2964269 w 6806982"/>
              <a:gd name="connsiteY1871" fmla="*/ 4071653 h 5343297"/>
              <a:gd name="connsiteX1872" fmla="*/ 2959650 w 6806982"/>
              <a:gd name="connsiteY1872" fmla="*/ 4061583 h 5343297"/>
              <a:gd name="connsiteX1873" fmla="*/ 2958645 w 6806982"/>
              <a:gd name="connsiteY1873" fmla="*/ 4070647 h 5343297"/>
              <a:gd name="connsiteX1874" fmla="*/ 2932211 w 6806982"/>
              <a:gd name="connsiteY1874" fmla="*/ 4088362 h 5343297"/>
              <a:gd name="connsiteX1875" fmla="*/ 2914340 w 6806982"/>
              <a:gd name="connsiteY1875" fmla="*/ 4111615 h 5343297"/>
              <a:gd name="connsiteX1876" fmla="*/ 2903306 w 6806982"/>
              <a:gd name="connsiteY1876" fmla="*/ 4124920 h 5343297"/>
              <a:gd name="connsiteX1877" fmla="*/ 2898568 w 6806982"/>
              <a:gd name="connsiteY1877" fmla="*/ 4143512 h 5343297"/>
              <a:gd name="connsiteX1878" fmla="*/ 2876078 w 6806982"/>
              <a:gd name="connsiteY1878" fmla="*/ 4153253 h 5343297"/>
              <a:gd name="connsiteX1879" fmla="*/ 2871633 w 6806982"/>
              <a:gd name="connsiteY1879" fmla="*/ 4169201 h 5343297"/>
              <a:gd name="connsiteX1880" fmla="*/ 2860642 w 6806982"/>
              <a:gd name="connsiteY1880" fmla="*/ 4182128 h 5343297"/>
              <a:gd name="connsiteX1881" fmla="*/ 2857962 w 6806982"/>
              <a:gd name="connsiteY1881" fmla="*/ 4206301 h 5343297"/>
              <a:gd name="connsiteX1882" fmla="*/ 2844870 w 6806982"/>
              <a:gd name="connsiteY1882" fmla="*/ 4214025 h 5343297"/>
              <a:gd name="connsiteX1883" fmla="*/ 2832496 w 6806982"/>
              <a:gd name="connsiteY1883" fmla="*/ 4239418 h 5343297"/>
              <a:gd name="connsiteX1884" fmla="*/ 2809295 w 6806982"/>
              <a:gd name="connsiteY1884" fmla="*/ 4259020 h 5343297"/>
              <a:gd name="connsiteX1885" fmla="*/ 2783745 w 6806982"/>
              <a:gd name="connsiteY1885" fmla="*/ 4289451 h 5343297"/>
              <a:gd name="connsiteX1886" fmla="*/ 2753915 w 6806982"/>
              <a:gd name="connsiteY1886" fmla="*/ 4317112 h 5343297"/>
              <a:gd name="connsiteX1887" fmla="*/ 2751148 w 6806982"/>
              <a:gd name="connsiteY1887" fmla="*/ 4331717 h 5343297"/>
              <a:gd name="connsiteX1888" fmla="*/ 2741835 w 6806982"/>
              <a:gd name="connsiteY1888" fmla="*/ 4343302 h 5343297"/>
              <a:gd name="connsiteX1889" fmla="*/ 2731182 w 6806982"/>
              <a:gd name="connsiteY1889" fmla="*/ 4370413 h 5343297"/>
              <a:gd name="connsiteX1890" fmla="*/ 2711967 w 6806982"/>
              <a:gd name="connsiteY1890" fmla="*/ 4391988 h 5343297"/>
              <a:gd name="connsiteX1891" fmla="*/ 2708780 w 6806982"/>
              <a:gd name="connsiteY1891" fmla="*/ 4400046 h 5343297"/>
              <a:gd name="connsiteX1892" fmla="*/ 2701563 w 6806982"/>
              <a:gd name="connsiteY1892" fmla="*/ 4403069 h 5343297"/>
              <a:gd name="connsiteX1893" fmla="*/ 2692833 w 6806982"/>
              <a:gd name="connsiteY1893" fmla="*/ 4399042 h 5343297"/>
              <a:gd name="connsiteX1894" fmla="*/ 2705248 w 6806982"/>
              <a:gd name="connsiteY1894" fmla="*/ 4369832 h 5343297"/>
              <a:gd name="connsiteX1895" fmla="*/ 2713428 w 6806982"/>
              <a:gd name="connsiteY1895" fmla="*/ 4358121 h 5343297"/>
              <a:gd name="connsiteX1896" fmla="*/ 2717327 w 6806982"/>
              <a:gd name="connsiteY1896" fmla="*/ 4343643 h 5343297"/>
              <a:gd name="connsiteX1897" fmla="*/ 2732428 w 6806982"/>
              <a:gd name="connsiteY1897" fmla="*/ 4317789 h 5343297"/>
              <a:gd name="connsiteX1898" fmla="*/ 2734186 w 6806982"/>
              <a:gd name="connsiteY1898" fmla="*/ 4295044 h 5343297"/>
              <a:gd name="connsiteX1899" fmla="*/ 2748535 w 6806982"/>
              <a:gd name="connsiteY1899" fmla="*/ 4282871 h 5343297"/>
              <a:gd name="connsiteX1900" fmla="*/ 2785776 w 6806982"/>
              <a:gd name="connsiteY1900" fmla="*/ 4181475 h 5343297"/>
              <a:gd name="connsiteX1901" fmla="*/ 2849206 w 6806982"/>
              <a:gd name="connsiteY1901" fmla="*/ 4092158 h 5343297"/>
              <a:gd name="connsiteX1902" fmla="*/ 2856920 w 6806982"/>
              <a:gd name="connsiteY1902" fmla="*/ 4063956 h 5343297"/>
              <a:gd name="connsiteX1903" fmla="*/ 2864635 w 6806982"/>
              <a:gd name="connsiteY1903" fmla="*/ 4035754 h 5343297"/>
              <a:gd name="connsiteX1904" fmla="*/ 2874707 w 6806982"/>
              <a:gd name="connsiteY1904" fmla="*/ 4031136 h 5343297"/>
              <a:gd name="connsiteX1905" fmla="*/ 2878732 w 6806982"/>
              <a:gd name="connsiteY1905" fmla="*/ 4018965 h 5343297"/>
              <a:gd name="connsiteX1906" fmla="*/ 2887162 w 6806982"/>
              <a:gd name="connsiteY1906" fmla="*/ 3998106 h 5343297"/>
              <a:gd name="connsiteX1907" fmla="*/ 2894838 w 6806982"/>
              <a:gd name="connsiteY1907" fmla="*/ 3984046 h 5343297"/>
              <a:gd name="connsiteX1908" fmla="*/ 2913296 w 6806982"/>
              <a:gd name="connsiteY1908" fmla="*/ 3955506 h 5343297"/>
              <a:gd name="connsiteX1909" fmla="*/ 2923659 w 6806982"/>
              <a:gd name="connsiteY1909" fmla="*/ 3948243 h 5343297"/>
              <a:gd name="connsiteX1910" fmla="*/ 2927728 w 6806982"/>
              <a:gd name="connsiteY1910" fmla="*/ 3935695 h 5343297"/>
              <a:gd name="connsiteX1911" fmla="*/ 2926380 w 6806982"/>
              <a:gd name="connsiteY1911" fmla="*/ 3920253 h 5343297"/>
              <a:gd name="connsiteX1912" fmla="*/ 2963960 w 6806982"/>
              <a:gd name="connsiteY1912" fmla="*/ 3829600 h 5343297"/>
              <a:gd name="connsiteX1913" fmla="*/ 2977051 w 6806982"/>
              <a:gd name="connsiteY1913" fmla="*/ 3821875 h 5343297"/>
              <a:gd name="connsiteX1914" fmla="*/ 2987790 w 6806982"/>
              <a:gd name="connsiteY1914" fmla="*/ 3807772 h 5343297"/>
              <a:gd name="connsiteX1915" fmla="*/ 2991858 w 6806982"/>
              <a:gd name="connsiteY1915" fmla="*/ 3791783 h 5343297"/>
              <a:gd name="connsiteX1916" fmla="*/ 3000206 w 6806982"/>
              <a:gd name="connsiteY1916" fmla="*/ 3778562 h 5343297"/>
              <a:gd name="connsiteX1917" fmla="*/ 3001838 w 6806982"/>
              <a:gd name="connsiteY1917" fmla="*/ 3756949 h 5343297"/>
              <a:gd name="connsiteX1918" fmla="*/ 3016312 w 6806982"/>
              <a:gd name="connsiteY1918" fmla="*/ 3743643 h 5343297"/>
              <a:gd name="connsiteX1919" fmla="*/ 3037075 w 6806982"/>
              <a:gd name="connsiteY1919" fmla="*/ 3704653 h 5343297"/>
              <a:gd name="connsiteX1920" fmla="*/ 3063633 w 6806982"/>
              <a:gd name="connsiteY1920" fmla="*/ 3675481 h 5343297"/>
              <a:gd name="connsiteX1921" fmla="*/ 3075042 w 6806982"/>
              <a:gd name="connsiteY1921" fmla="*/ 3655335 h 5343297"/>
              <a:gd name="connsiteX1922" fmla="*/ 3091145 w 6806982"/>
              <a:gd name="connsiteY1922" fmla="*/ 3606652 h 5343297"/>
              <a:gd name="connsiteX1923" fmla="*/ 3107248 w 6806982"/>
              <a:gd name="connsiteY1923" fmla="*/ 3557969 h 5343297"/>
              <a:gd name="connsiteX1924" fmla="*/ 3117653 w 6806982"/>
              <a:gd name="connsiteY1924" fmla="*/ 3546889 h 5343297"/>
              <a:gd name="connsiteX1925" fmla="*/ 3122049 w 6806982"/>
              <a:gd name="connsiteY1925" fmla="*/ 3539042 h 5343297"/>
              <a:gd name="connsiteX1926" fmla="*/ 3121910 w 6806982"/>
              <a:gd name="connsiteY1926" fmla="*/ 3538805 h 5343297"/>
              <a:gd name="connsiteX1927" fmla="*/ 3122293 w 6806982"/>
              <a:gd name="connsiteY1927" fmla="*/ 3538607 h 5343297"/>
              <a:gd name="connsiteX1928" fmla="*/ 3138627 w 6806982"/>
              <a:gd name="connsiteY1928" fmla="*/ 3509451 h 5343297"/>
              <a:gd name="connsiteX1929" fmla="*/ 3159600 w 6806982"/>
              <a:gd name="connsiteY1929" fmla="*/ 3472013 h 5343297"/>
              <a:gd name="connsiteX1930" fmla="*/ 3160863 w 6806982"/>
              <a:gd name="connsiteY1930" fmla="*/ 3469851 h 5343297"/>
              <a:gd name="connsiteX1931" fmla="*/ 3152441 w 6806982"/>
              <a:gd name="connsiteY1931" fmla="*/ 3456547 h 5343297"/>
              <a:gd name="connsiteX1932" fmla="*/ 3135658 w 6806982"/>
              <a:gd name="connsiteY1932" fmla="*/ 3469979 h 5343297"/>
              <a:gd name="connsiteX1933" fmla="*/ 3119558 w 6806982"/>
              <a:gd name="connsiteY1933" fmla="*/ 3532427 h 5343297"/>
              <a:gd name="connsiteX1934" fmla="*/ 3089939 w 6806982"/>
              <a:gd name="connsiteY1934" fmla="*/ 3565082 h 5343297"/>
              <a:gd name="connsiteX1935" fmla="*/ 3068881 w 6806982"/>
              <a:gd name="connsiteY1935" fmla="*/ 3603275 h 5343297"/>
              <a:gd name="connsiteX1936" fmla="*/ 3058733 w 6806982"/>
              <a:gd name="connsiteY1936" fmla="*/ 3632738 h 5343297"/>
              <a:gd name="connsiteX1937" fmla="*/ 3044052 w 6806982"/>
              <a:gd name="connsiteY1937" fmla="*/ 3661697 h 5343297"/>
              <a:gd name="connsiteX1938" fmla="*/ 3000082 w 6806982"/>
              <a:gd name="connsiteY1938" fmla="*/ 3699643 h 5343297"/>
              <a:gd name="connsiteX1939" fmla="*/ 2972230 w 6806982"/>
              <a:gd name="connsiteY1939" fmla="*/ 3757729 h 5343297"/>
              <a:gd name="connsiteX1940" fmla="*/ 2964971 w 6806982"/>
              <a:gd name="connsiteY1940" fmla="*/ 3757689 h 5343297"/>
              <a:gd name="connsiteX1941" fmla="*/ 2959474 w 6806982"/>
              <a:gd name="connsiteY1941" fmla="*/ 3762432 h 5343297"/>
              <a:gd name="connsiteX1942" fmla="*/ 2963714 w 6806982"/>
              <a:gd name="connsiteY1942" fmla="*/ 3769020 h 5343297"/>
              <a:gd name="connsiteX1943" fmla="*/ 2970220 w 6806982"/>
              <a:gd name="connsiteY1943" fmla="*/ 3775858 h 5343297"/>
              <a:gd name="connsiteX1944" fmla="*/ 2934974 w 6806982"/>
              <a:gd name="connsiteY1944" fmla="*/ 3790303 h 5343297"/>
              <a:gd name="connsiteX1945" fmla="*/ 2913822 w 6806982"/>
              <a:gd name="connsiteY1945" fmla="*/ 3787958 h 5343297"/>
              <a:gd name="connsiteX1946" fmla="*/ 2922711 w 6806982"/>
              <a:gd name="connsiteY1946" fmla="*/ 3756062 h 5343297"/>
              <a:gd name="connsiteX1947" fmla="*/ 2928576 w 6806982"/>
              <a:gd name="connsiteY1947" fmla="*/ 3710067 h 5343297"/>
              <a:gd name="connsiteX1948" fmla="*/ 2907515 w 6806982"/>
              <a:gd name="connsiteY1948" fmla="*/ 3734496 h 5343297"/>
              <a:gd name="connsiteX1949" fmla="*/ 2895017 w 6806982"/>
              <a:gd name="connsiteY1949" fmla="*/ 3764462 h 5343297"/>
              <a:gd name="connsiteX1950" fmla="*/ 2851382 w 6806982"/>
              <a:gd name="connsiteY1950" fmla="*/ 3799387 h 5343297"/>
              <a:gd name="connsiteX1951" fmla="*/ 2830110 w 6806982"/>
              <a:gd name="connsiteY1951" fmla="*/ 3815380 h 5343297"/>
              <a:gd name="connsiteX1952" fmla="*/ 2820167 w 6806982"/>
              <a:gd name="connsiteY1952" fmla="*/ 3832631 h 5343297"/>
              <a:gd name="connsiteX1953" fmla="*/ 2808081 w 6806982"/>
              <a:gd name="connsiteY1953" fmla="*/ 3831290 h 5343297"/>
              <a:gd name="connsiteX1954" fmla="*/ 2799903 w 6806982"/>
              <a:gd name="connsiteY1954" fmla="*/ 3849882 h 5343297"/>
              <a:gd name="connsiteX1955" fmla="*/ 2791975 w 6806982"/>
              <a:gd name="connsiteY1955" fmla="*/ 3866209 h 5343297"/>
              <a:gd name="connsiteX1956" fmla="*/ 2768814 w 6806982"/>
              <a:gd name="connsiteY1956" fmla="*/ 3881993 h 5343297"/>
              <a:gd name="connsiteX1957" fmla="*/ 2759408 w 6806982"/>
              <a:gd name="connsiteY1957" fmla="*/ 3856480 h 5343297"/>
              <a:gd name="connsiteX1958" fmla="*/ 2751349 w 6806982"/>
              <a:gd name="connsiteY1958" fmla="*/ 3846411 h 5343297"/>
              <a:gd name="connsiteX1959" fmla="*/ 2765818 w 6806982"/>
              <a:gd name="connsiteY1959" fmla="*/ 3812457 h 5343297"/>
              <a:gd name="connsiteX1960" fmla="*/ 2780539 w 6806982"/>
              <a:gd name="connsiteY1960" fmla="*/ 3776238 h 5343297"/>
              <a:gd name="connsiteX1961" fmla="*/ 2780496 w 6806982"/>
              <a:gd name="connsiteY1961" fmla="*/ 3773176 h 5343297"/>
              <a:gd name="connsiteX1962" fmla="*/ 2778188 w 6806982"/>
              <a:gd name="connsiteY1962" fmla="*/ 3769860 h 5343297"/>
              <a:gd name="connsiteX1963" fmla="*/ 2771098 w 6806982"/>
              <a:gd name="connsiteY1963" fmla="*/ 3778633 h 5343297"/>
              <a:gd name="connsiteX1964" fmla="*/ 2763757 w 6806982"/>
              <a:gd name="connsiteY1964" fmla="*/ 3789672 h 5343297"/>
              <a:gd name="connsiteX1965" fmla="*/ 2756709 w 6806982"/>
              <a:gd name="connsiteY1965" fmla="*/ 3798066 h 5343297"/>
              <a:gd name="connsiteX1966" fmla="*/ 2755327 w 6806982"/>
              <a:gd name="connsiteY1966" fmla="*/ 3810530 h 5343297"/>
              <a:gd name="connsiteX1967" fmla="*/ 2745634 w 6806982"/>
              <a:gd name="connsiteY1967" fmla="*/ 3815191 h 5343297"/>
              <a:gd name="connsiteX1968" fmla="*/ 2732878 w 6806982"/>
              <a:gd name="connsiteY1968" fmla="*/ 3819894 h 5343297"/>
              <a:gd name="connsiteX1969" fmla="*/ 2702327 w 6806982"/>
              <a:gd name="connsiteY1969" fmla="*/ 3819565 h 5343297"/>
              <a:gd name="connsiteX1970" fmla="*/ 2690583 w 6806982"/>
              <a:gd name="connsiteY1970" fmla="*/ 3842732 h 5343297"/>
              <a:gd name="connsiteX1971" fmla="*/ 2676484 w 6806982"/>
              <a:gd name="connsiteY1971" fmla="*/ 3849198 h 5343297"/>
              <a:gd name="connsiteX1972" fmla="*/ 2664400 w 6806982"/>
              <a:gd name="connsiteY1972" fmla="*/ 3858181 h 5343297"/>
              <a:gd name="connsiteX1973" fmla="*/ 2654287 w 6806982"/>
              <a:gd name="connsiteY1973" fmla="*/ 3859737 h 5343297"/>
              <a:gd name="connsiteX1974" fmla="*/ 2647952 w 6806982"/>
              <a:gd name="connsiteY1974" fmla="*/ 3868593 h 5343297"/>
              <a:gd name="connsiteX1975" fmla="*/ 2649634 w 6806982"/>
              <a:gd name="connsiteY1975" fmla="*/ 3881014 h 5343297"/>
              <a:gd name="connsiteX1976" fmla="*/ 2622440 w 6806982"/>
              <a:gd name="connsiteY1976" fmla="*/ 3877999 h 5343297"/>
              <a:gd name="connsiteX1977" fmla="*/ 2634017 w 6806982"/>
              <a:gd name="connsiteY1977" fmla="*/ 3852901 h 5343297"/>
              <a:gd name="connsiteX1978" fmla="*/ 2633509 w 6806982"/>
              <a:gd name="connsiteY1978" fmla="*/ 3833345 h 5343297"/>
              <a:gd name="connsiteX1979" fmla="*/ 2624444 w 6806982"/>
              <a:gd name="connsiteY1979" fmla="*/ 3835781 h 5343297"/>
              <a:gd name="connsiteX1980" fmla="*/ 2617395 w 6806982"/>
              <a:gd name="connsiteY1980" fmla="*/ 3840735 h 5343297"/>
              <a:gd name="connsiteX1981" fmla="*/ 2607332 w 6806982"/>
              <a:gd name="connsiteY1981" fmla="*/ 3876324 h 5343297"/>
              <a:gd name="connsiteX1982" fmla="*/ 2589880 w 6806982"/>
              <a:gd name="connsiteY1982" fmla="*/ 3895799 h 5343297"/>
              <a:gd name="connsiteX1983" fmla="*/ 2582751 w 6806982"/>
              <a:gd name="connsiteY1983" fmla="*/ 3918714 h 5343297"/>
              <a:gd name="connsiteX1984" fmla="*/ 2567061 w 6806982"/>
              <a:gd name="connsiteY1984" fmla="*/ 3936091 h 5343297"/>
              <a:gd name="connsiteX1985" fmla="*/ 2564380 w 6806982"/>
              <a:gd name="connsiteY1985" fmla="*/ 3960264 h 5343297"/>
              <a:gd name="connsiteX1986" fmla="*/ 2548609 w 6806982"/>
              <a:gd name="connsiteY1986" fmla="*/ 3992160 h 5343297"/>
              <a:gd name="connsiteX1987" fmla="*/ 2534425 w 6806982"/>
              <a:gd name="connsiteY1987" fmla="*/ 3992500 h 5343297"/>
              <a:gd name="connsiteX1988" fmla="*/ 2525783 w 6806982"/>
              <a:gd name="connsiteY1988" fmla="*/ 4004923 h 5343297"/>
              <a:gd name="connsiteX1989" fmla="*/ 2504639 w 6806982"/>
              <a:gd name="connsiteY1989" fmla="*/ 4030107 h 5343297"/>
              <a:gd name="connsiteX1990" fmla="*/ 2481471 w 6806982"/>
              <a:gd name="connsiteY1990" fmla="*/ 4018362 h 5343297"/>
              <a:gd name="connsiteX1991" fmla="*/ 2493171 w 6806982"/>
              <a:gd name="connsiteY1991" fmla="*/ 3985250 h 5343297"/>
              <a:gd name="connsiteX1992" fmla="*/ 2506636 w 6806982"/>
              <a:gd name="connsiteY1992" fmla="*/ 3956920 h 5343297"/>
              <a:gd name="connsiteX1993" fmla="*/ 2520397 w 6806982"/>
              <a:gd name="connsiteY1993" fmla="*/ 3943153 h 5343297"/>
              <a:gd name="connsiteX1994" fmla="*/ 2544611 w 6806982"/>
              <a:gd name="connsiteY1994" fmla="*/ 3945455 h 5343297"/>
              <a:gd name="connsiteX1995" fmla="*/ 2542888 w 6806982"/>
              <a:gd name="connsiteY1995" fmla="*/ 3933411 h 5343297"/>
              <a:gd name="connsiteX1996" fmla="*/ 2558324 w 6806982"/>
              <a:gd name="connsiteY1996" fmla="*/ 3904536 h 5343297"/>
              <a:gd name="connsiteX1997" fmla="*/ 2549820 w 6806982"/>
              <a:gd name="connsiteY1997" fmla="*/ 3903593 h 5343297"/>
              <a:gd name="connsiteX1998" fmla="*/ 2544486 w 6806982"/>
              <a:gd name="connsiteY1998" fmla="*/ 3909716 h 5343297"/>
              <a:gd name="connsiteX1999" fmla="*/ 2528677 w 6806982"/>
              <a:gd name="connsiteY1999" fmla="*/ 3911786 h 5343297"/>
              <a:gd name="connsiteX2000" fmla="*/ 2530352 w 6806982"/>
              <a:gd name="connsiteY2000" fmla="*/ 3896679 h 5343297"/>
              <a:gd name="connsiteX2001" fmla="*/ 2520953 w 6806982"/>
              <a:gd name="connsiteY2001" fmla="*/ 3898695 h 5343297"/>
              <a:gd name="connsiteX2002" fmla="*/ 2509459 w 6806982"/>
              <a:gd name="connsiteY2002" fmla="*/ 3919598 h 5343297"/>
              <a:gd name="connsiteX2003" fmla="*/ 2498468 w 6806982"/>
              <a:gd name="connsiteY2003" fmla="*/ 3935965 h 5343297"/>
              <a:gd name="connsiteX2004" fmla="*/ 2496159 w 6806982"/>
              <a:gd name="connsiteY2004" fmla="*/ 3932651 h 5343297"/>
              <a:gd name="connsiteX2005" fmla="*/ 2496116 w 6806982"/>
              <a:gd name="connsiteY2005" fmla="*/ 3929587 h 5343297"/>
              <a:gd name="connsiteX2006" fmla="*/ 2487973 w 6806982"/>
              <a:gd name="connsiteY2006" fmla="*/ 3920273 h 5343297"/>
              <a:gd name="connsiteX2007" fmla="*/ 2498461 w 6806982"/>
              <a:gd name="connsiteY2007" fmla="*/ 3908436 h 5343297"/>
              <a:gd name="connsiteX2008" fmla="*/ 2489390 w 6806982"/>
              <a:gd name="connsiteY2008" fmla="*/ 3879902 h 5343297"/>
              <a:gd name="connsiteX2009" fmla="*/ 2503821 w 6806982"/>
              <a:gd name="connsiteY2009" fmla="*/ 3860092 h 5343297"/>
              <a:gd name="connsiteX2010" fmla="*/ 2490325 w 6806982"/>
              <a:gd name="connsiteY2010" fmla="*/ 3852448 h 5343297"/>
              <a:gd name="connsiteX2011" fmla="*/ 2480359 w 6806982"/>
              <a:gd name="connsiteY2011" fmla="*/ 3855104 h 5343297"/>
              <a:gd name="connsiteX2012" fmla="*/ 2470044 w 6806982"/>
              <a:gd name="connsiteY2012" fmla="*/ 3875081 h 5343297"/>
              <a:gd name="connsiteX2013" fmla="*/ 2456160 w 6806982"/>
              <a:gd name="connsiteY2013" fmla="*/ 3903747 h 5343297"/>
              <a:gd name="connsiteX2014" fmla="*/ 2426667 w 6806982"/>
              <a:gd name="connsiteY2014" fmla="*/ 3938710 h 5343297"/>
              <a:gd name="connsiteX2015" fmla="*/ 2399439 w 6806982"/>
              <a:gd name="connsiteY2015" fmla="*/ 3973925 h 5343297"/>
              <a:gd name="connsiteX2016" fmla="*/ 2387192 w 6806982"/>
              <a:gd name="connsiteY2016" fmla="*/ 4001626 h 5343297"/>
              <a:gd name="connsiteX2017" fmla="*/ 2366886 w 6806982"/>
              <a:gd name="connsiteY2017" fmla="*/ 4019254 h 5343297"/>
              <a:gd name="connsiteX2018" fmla="*/ 2369952 w 6806982"/>
              <a:gd name="connsiteY2018" fmla="*/ 4032977 h 5343297"/>
              <a:gd name="connsiteX2019" fmla="*/ 2373270 w 6806982"/>
              <a:gd name="connsiteY2019" fmla="*/ 4044433 h 5343297"/>
              <a:gd name="connsiteX2020" fmla="*/ 2376417 w 6806982"/>
              <a:gd name="connsiteY2020" fmla="*/ 4040193 h 5343297"/>
              <a:gd name="connsiteX2021" fmla="*/ 2377297 w 6806982"/>
              <a:gd name="connsiteY2021" fmla="*/ 4035702 h 5343297"/>
              <a:gd name="connsiteX2022" fmla="*/ 2413250 w 6806982"/>
              <a:gd name="connsiteY2022" fmla="*/ 3987308 h 5343297"/>
              <a:gd name="connsiteX2023" fmla="*/ 2440388 w 6806982"/>
              <a:gd name="connsiteY2023" fmla="*/ 3935643 h 5343297"/>
              <a:gd name="connsiteX2024" fmla="*/ 2455497 w 6806982"/>
              <a:gd name="connsiteY2024" fmla="*/ 3937318 h 5343297"/>
              <a:gd name="connsiteX2025" fmla="*/ 2479459 w 6806982"/>
              <a:gd name="connsiteY2025" fmla="*/ 3941887 h 5343297"/>
              <a:gd name="connsiteX2026" fmla="*/ 2493101 w 6806982"/>
              <a:gd name="connsiteY2026" fmla="*/ 3956782 h 5343297"/>
              <a:gd name="connsiteX2027" fmla="*/ 2479220 w 6806982"/>
              <a:gd name="connsiteY2027" fmla="*/ 3995769 h 5343297"/>
              <a:gd name="connsiteX2028" fmla="*/ 2454511 w 6806982"/>
              <a:gd name="connsiteY2028" fmla="*/ 4028970 h 5343297"/>
              <a:gd name="connsiteX2029" fmla="*/ 2456866 w 6806982"/>
              <a:gd name="connsiteY2029" fmla="*/ 4049113 h 5343297"/>
              <a:gd name="connsiteX2030" fmla="*/ 2459220 w 6806982"/>
              <a:gd name="connsiteY2030" fmla="*/ 4069255 h 5343297"/>
              <a:gd name="connsiteX2031" fmla="*/ 2438740 w 6806982"/>
              <a:gd name="connsiteY2031" fmla="*/ 4060867 h 5343297"/>
              <a:gd name="connsiteX2032" fmla="*/ 2432367 w 6806982"/>
              <a:gd name="connsiteY2032" fmla="*/ 4090749 h 5343297"/>
              <a:gd name="connsiteX2033" fmla="*/ 2416931 w 6806982"/>
              <a:gd name="connsiteY2033" fmla="*/ 4119623 h 5343297"/>
              <a:gd name="connsiteX2034" fmla="*/ 2404169 w 6806982"/>
              <a:gd name="connsiteY2034" fmla="*/ 4096797 h 5343297"/>
              <a:gd name="connsiteX2035" fmla="*/ 2416249 w 6806982"/>
              <a:gd name="connsiteY2035" fmla="*/ 4070608 h 5343297"/>
              <a:gd name="connsiteX2036" fmla="*/ 2411086 w 6806982"/>
              <a:gd name="connsiteY2036" fmla="*/ 4065447 h 5343297"/>
              <a:gd name="connsiteX2037" fmla="*/ 2408189 w 6806982"/>
              <a:gd name="connsiteY2037" fmla="*/ 4060538 h 5343297"/>
              <a:gd name="connsiteX2038" fmla="*/ 2416707 w 6806982"/>
              <a:gd name="connsiteY2038" fmla="*/ 4056130 h 5343297"/>
              <a:gd name="connsiteX2039" fmla="*/ 2426988 w 6806982"/>
              <a:gd name="connsiteY2039" fmla="*/ 4056505 h 5343297"/>
              <a:gd name="connsiteX2040" fmla="*/ 2450813 w 6806982"/>
              <a:gd name="connsiteY2040" fmla="*/ 4007150 h 5343297"/>
              <a:gd name="connsiteX2041" fmla="*/ 2449132 w 6806982"/>
              <a:gd name="connsiteY2041" fmla="*/ 3994727 h 5343297"/>
              <a:gd name="connsiteX2042" fmla="*/ 2438720 w 6806982"/>
              <a:gd name="connsiteY2042" fmla="*/ 3978280 h 5343297"/>
              <a:gd name="connsiteX2043" fmla="*/ 2421937 w 6806982"/>
              <a:gd name="connsiteY2043" fmla="*/ 3991712 h 5343297"/>
              <a:gd name="connsiteX2044" fmla="*/ 2405838 w 6806982"/>
              <a:gd name="connsiteY2044" fmla="*/ 4054160 h 5343297"/>
              <a:gd name="connsiteX2045" fmla="*/ 2376218 w 6806982"/>
              <a:gd name="connsiteY2045" fmla="*/ 4086815 h 5343297"/>
              <a:gd name="connsiteX2046" fmla="*/ 2355161 w 6806982"/>
              <a:gd name="connsiteY2046" fmla="*/ 4125008 h 5343297"/>
              <a:gd name="connsiteX2047" fmla="*/ 2345012 w 6806982"/>
              <a:gd name="connsiteY2047" fmla="*/ 4154470 h 5343297"/>
              <a:gd name="connsiteX2048" fmla="*/ 2330332 w 6806982"/>
              <a:gd name="connsiteY2048" fmla="*/ 4183430 h 5343297"/>
              <a:gd name="connsiteX2049" fmla="*/ 2286361 w 6806982"/>
              <a:gd name="connsiteY2049" fmla="*/ 4221376 h 5343297"/>
              <a:gd name="connsiteX2050" fmla="*/ 2258509 w 6806982"/>
              <a:gd name="connsiteY2050" fmla="*/ 4279463 h 5343297"/>
              <a:gd name="connsiteX2051" fmla="*/ 2251250 w 6806982"/>
              <a:gd name="connsiteY2051" fmla="*/ 4279422 h 5343297"/>
              <a:gd name="connsiteX2052" fmla="*/ 2245753 w 6806982"/>
              <a:gd name="connsiteY2052" fmla="*/ 4284166 h 5343297"/>
              <a:gd name="connsiteX2053" fmla="*/ 2249993 w 6806982"/>
              <a:gd name="connsiteY2053" fmla="*/ 4290753 h 5343297"/>
              <a:gd name="connsiteX2054" fmla="*/ 2256500 w 6806982"/>
              <a:gd name="connsiteY2054" fmla="*/ 4297591 h 5343297"/>
              <a:gd name="connsiteX2055" fmla="*/ 2221253 w 6806982"/>
              <a:gd name="connsiteY2055" fmla="*/ 4312036 h 5343297"/>
              <a:gd name="connsiteX2056" fmla="*/ 2200102 w 6806982"/>
              <a:gd name="connsiteY2056" fmla="*/ 4309691 h 5343297"/>
              <a:gd name="connsiteX2057" fmla="*/ 2208991 w 6806982"/>
              <a:gd name="connsiteY2057" fmla="*/ 4277796 h 5343297"/>
              <a:gd name="connsiteX2058" fmla="*/ 2214855 w 6806982"/>
              <a:gd name="connsiteY2058" fmla="*/ 4231800 h 5343297"/>
              <a:gd name="connsiteX2059" fmla="*/ 2193795 w 6806982"/>
              <a:gd name="connsiteY2059" fmla="*/ 4256229 h 5343297"/>
              <a:gd name="connsiteX2060" fmla="*/ 2181296 w 6806982"/>
              <a:gd name="connsiteY2060" fmla="*/ 4286195 h 5343297"/>
              <a:gd name="connsiteX2061" fmla="*/ 2137661 w 6806982"/>
              <a:gd name="connsiteY2061" fmla="*/ 4321120 h 5343297"/>
              <a:gd name="connsiteX2062" fmla="*/ 2116389 w 6806982"/>
              <a:gd name="connsiteY2062" fmla="*/ 4337113 h 5343297"/>
              <a:gd name="connsiteX2063" fmla="*/ 2106446 w 6806982"/>
              <a:gd name="connsiteY2063" fmla="*/ 4354363 h 5343297"/>
              <a:gd name="connsiteX2064" fmla="*/ 2094361 w 6806982"/>
              <a:gd name="connsiteY2064" fmla="*/ 4353023 h 5343297"/>
              <a:gd name="connsiteX2065" fmla="*/ 2086182 w 6806982"/>
              <a:gd name="connsiteY2065" fmla="*/ 4371615 h 5343297"/>
              <a:gd name="connsiteX2066" fmla="*/ 2078254 w 6806982"/>
              <a:gd name="connsiteY2066" fmla="*/ 4387942 h 5343297"/>
              <a:gd name="connsiteX2067" fmla="*/ 2055093 w 6806982"/>
              <a:gd name="connsiteY2067" fmla="*/ 4403726 h 5343297"/>
              <a:gd name="connsiteX2068" fmla="*/ 2045687 w 6806982"/>
              <a:gd name="connsiteY2068" fmla="*/ 4378213 h 5343297"/>
              <a:gd name="connsiteX2069" fmla="*/ 2037628 w 6806982"/>
              <a:gd name="connsiteY2069" fmla="*/ 4368144 h 5343297"/>
              <a:gd name="connsiteX2070" fmla="*/ 2052097 w 6806982"/>
              <a:gd name="connsiteY2070" fmla="*/ 4334190 h 5343297"/>
              <a:gd name="connsiteX2071" fmla="*/ 2066818 w 6806982"/>
              <a:gd name="connsiteY2071" fmla="*/ 4297971 h 5343297"/>
              <a:gd name="connsiteX2072" fmla="*/ 2066775 w 6806982"/>
              <a:gd name="connsiteY2072" fmla="*/ 4294909 h 5343297"/>
              <a:gd name="connsiteX2073" fmla="*/ 2064467 w 6806982"/>
              <a:gd name="connsiteY2073" fmla="*/ 4291593 h 5343297"/>
              <a:gd name="connsiteX2074" fmla="*/ 2057377 w 6806982"/>
              <a:gd name="connsiteY2074" fmla="*/ 4300366 h 5343297"/>
              <a:gd name="connsiteX2075" fmla="*/ 2050036 w 6806982"/>
              <a:gd name="connsiteY2075" fmla="*/ 4311404 h 5343297"/>
              <a:gd name="connsiteX2076" fmla="*/ 2042988 w 6806982"/>
              <a:gd name="connsiteY2076" fmla="*/ 4319799 h 5343297"/>
              <a:gd name="connsiteX2077" fmla="*/ 2041606 w 6806982"/>
              <a:gd name="connsiteY2077" fmla="*/ 4332262 h 5343297"/>
              <a:gd name="connsiteX2078" fmla="*/ 2031913 w 6806982"/>
              <a:gd name="connsiteY2078" fmla="*/ 4336925 h 5343297"/>
              <a:gd name="connsiteX2079" fmla="*/ 2019157 w 6806982"/>
              <a:gd name="connsiteY2079" fmla="*/ 4341628 h 5343297"/>
              <a:gd name="connsiteX2080" fmla="*/ 1988607 w 6806982"/>
              <a:gd name="connsiteY2080" fmla="*/ 4341298 h 5343297"/>
              <a:gd name="connsiteX2081" fmla="*/ 1976862 w 6806982"/>
              <a:gd name="connsiteY2081" fmla="*/ 4364465 h 5343297"/>
              <a:gd name="connsiteX2082" fmla="*/ 1962764 w 6806982"/>
              <a:gd name="connsiteY2082" fmla="*/ 4370932 h 5343297"/>
              <a:gd name="connsiteX2083" fmla="*/ 1950679 w 6806982"/>
              <a:gd name="connsiteY2083" fmla="*/ 4379915 h 5343297"/>
              <a:gd name="connsiteX2084" fmla="*/ 1940566 w 6806982"/>
              <a:gd name="connsiteY2084" fmla="*/ 4381471 h 5343297"/>
              <a:gd name="connsiteX2085" fmla="*/ 1934231 w 6806982"/>
              <a:gd name="connsiteY2085" fmla="*/ 4390326 h 5343297"/>
              <a:gd name="connsiteX2086" fmla="*/ 1935913 w 6806982"/>
              <a:gd name="connsiteY2086" fmla="*/ 4402747 h 5343297"/>
              <a:gd name="connsiteX2087" fmla="*/ 1908719 w 6806982"/>
              <a:gd name="connsiteY2087" fmla="*/ 4399731 h 5343297"/>
              <a:gd name="connsiteX2088" fmla="*/ 1920296 w 6806982"/>
              <a:gd name="connsiteY2088" fmla="*/ 4374633 h 5343297"/>
              <a:gd name="connsiteX2089" fmla="*/ 1919788 w 6806982"/>
              <a:gd name="connsiteY2089" fmla="*/ 4355078 h 5343297"/>
              <a:gd name="connsiteX2090" fmla="*/ 1910723 w 6806982"/>
              <a:gd name="connsiteY2090" fmla="*/ 4357515 h 5343297"/>
              <a:gd name="connsiteX2091" fmla="*/ 1903674 w 6806982"/>
              <a:gd name="connsiteY2091" fmla="*/ 4362468 h 5343297"/>
              <a:gd name="connsiteX2092" fmla="*/ 1893611 w 6806982"/>
              <a:gd name="connsiteY2092" fmla="*/ 4398056 h 5343297"/>
              <a:gd name="connsiteX2093" fmla="*/ 1876159 w 6806982"/>
              <a:gd name="connsiteY2093" fmla="*/ 4417532 h 5343297"/>
              <a:gd name="connsiteX2094" fmla="*/ 1869030 w 6806982"/>
              <a:gd name="connsiteY2094" fmla="*/ 4440447 h 5343297"/>
              <a:gd name="connsiteX2095" fmla="*/ 1853340 w 6806982"/>
              <a:gd name="connsiteY2095" fmla="*/ 4457824 h 5343297"/>
              <a:gd name="connsiteX2096" fmla="*/ 1850660 w 6806982"/>
              <a:gd name="connsiteY2096" fmla="*/ 4481997 h 5343297"/>
              <a:gd name="connsiteX2097" fmla="*/ 1834888 w 6806982"/>
              <a:gd name="connsiteY2097" fmla="*/ 4513894 h 5343297"/>
              <a:gd name="connsiteX2098" fmla="*/ 1820704 w 6806982"/>
              <a:gd name="connsiteY2098" fmla="*/ 4514234 h 5343297"/>
              <a:gd name="connsiteX2099" fmla="*/ 1812062 w 6806982"/>
              <a:gd name="connsiteY2099" fmla="*/ 4526656 h 5343297"/>
              <a:gd name="connsiteX2100" fmla="*/ 1790918 w 6806982"/>
              <a:gd name="connsiteY2100" fmla="*/ 4551839 h 5343297"/>
              <a:gd name="connsiteX2101" fmla="*/ 1767750 w 6806982"/>
              <a:gd name="connsiteY2101" fmla="*/ 4540095 h 5343297"/>
              <a:gd name="connsiteX2102" fmla="*/ 1779451 w 6806982"/>
              <a:gd name="connsiteY2102" fmla="*/ 4506983 h 5343297"/>
              <a:gd name="connsiteX2103" fmla="*/ 1792915 w 6806982"/>
              <a:gd name="connsiteY2103" fmla="*/ 4478653 h 5343297"/>
              <a:gd name="connsiteX2104" fmla="*/ 1806676 w 6806982"/>
              <a:gd name="connsiteY2104" fmla="*/ 4464885 h 5343297"/>
              <a:gd name="connsiteX2105" fmla="*/ 1830890 w 6806982"/>
              <a:gd name="connsiteY2105" fmla="*/ 4467188 h 5343297"/>
              <a:gd name="connsiteX2106" fmla="*/ 1829167 w 6806982"/>
              <a:gd name="connsiteY2106" fmla="*/ 4455144 h 5343297"/>
              <a:gd name="connsiteX2107" fmla="*/ 1844603 w 6806982"/>
              <a:gd name="connsiteY2107" fmla="*/ 4426269 h 5343297"/>
              <a:gd name="connsiteX2108" fmla="*/ 1832517 w 6806982"/>
              <a:gd name="connsiteY2108" fmla="*/ 4424929 h 5343297"/>
              <a:gd name="connsiteX2109" fmla="*/ 1846278 w 6806982"/>
              <a:gd name="connsiteY2109" fmla="*/ 4411161 h 5343297"/>
              <a:gd name="connsiteX2110" fmla="*/ 1849628 w 6806982"/>
              <a:gd name="connsiteY2110" fmla="*/ 4380945 h 5343297"/>
              <a:gd name="connsiteX2111" fmla="*/ 1872455 w 6806982"/>
              <a:gd name="connsiteY2111" fmla="*/ 4368182 h 5343297"/>
              <a:gd name="connsiteX2112" fmla="*/ 1875469 w 6806982"/>
              <a:gd name="connsiteY2112" fmla="*/ 4340990 h 5343297"/>
              <a:gd name="connsiteX2113" fmla="*/ 1899300 w 6806982"/>
              <a:gd name="connsiteY2113" fmla="*/ 4319161 h 5343297"/>
              <a:gd name="connsiteX2114" fmla="*/ 1911045 w 6806982"/>
              <a:gd name="connsiteY2114" fmla="*/ 4295994 h 5343297"/>
              <a:gd name="connsiteX2115" fmla="*/ 1905414 w 6806982"/>
              <a:gd name="connsiteY2115" fmla="*/ 4264019 h 5343297"/>
              <a:gd name="connsiteX2116" fmla="*/ 1918415 w 6806982"/>
              <a:gd name="connsiteY2116" fmla="*/ 4229520 h 5343297"/>
              <a:gd name="connsiteX2117" fmla="*/ 1929573 w 6806982"/>
              <a:gd name="connsiteY2117" fmla="*/ 4211640 h 5343297"/>
              <a:gd name="connsiteX2118" fmla="*/ 1932169 w 6806982"/>
              <a:gd name="connsiteY2118" fmla="*/ 4188224 h 5343297"/>
              <a:gd name="connsiteX2119" fmla="*/ 1942701 w 6806982"/>
              <a:gd name="connsiteY2119" fmla="*/ 4179450 h 5343297"/>
              <a:gd name="connsiteX2120" fmla="*/ 1946936 w 6806982"/>
              <a:gd name="connsiteY2120" fmla="*/ 4165392 h 5343297"/>
              <a:gd name="connsiteX2121" fmla="*/ 1942401 w 6806982"/>
              <a:gd name="connsiteY2121" fmla="*/ 4151124 h 5343297"/>
              <a:gd name="connsiteX2122" fmla="*/ 1937864 w 6806982"/>
              <a:gd name="connsiteY2122" fmla="*/ 4136857 h 5343297"/>
              <a:gd name="connsiteX2123" fmla="*/ 1918609 w 6806982"/>
              <a:gd name="connsiteY2123" fmla="*/ 4162250 h 5343297"/>
              <a:gd name="connsiteX2124" fmla="*/ 1901619 w 6806982"/>
              <a:gd name="connsiteY2124" fmla="*/ 4187895 h 5343297"/>
              <a:gd name="connsiteX2125" fmla="*/ 1889288 w 6806982"/>
              <a:gd name="connsiteY2125" fmla="*/ 4212908 h 5343297"/>
              <a:gd name="connsiteX2126" fmla="*/ 1866378 w 6806982"/>
              <a:gd name="connsiteY2126" fmla="*/ 4229868 h 5343297"/>
              <a:gd name="connsiteX2127" fmla="*/ 1862023 w 6806982"/>
              <a:gd name="connsiteY2127" fmla="*/ 4269147 h 5343297"/>
              <a:gd name="connsiteX2128" fmla="*/ 1809996 w 6806982"/>
              <a:gd name="connsiteY2128" fmla="*/ 4307349 h 5343297"/>
              <a:gd name="connsiteX2129" fmla="*/ 1780133 w 6806982"/>
              <a:gd name="connsiteY2129" fmla="*/ 4373241 h 5343297"/>
              <a:gd name="connsiteX2130" fmla="*/ 1751766 w 6806982"/>
              <a:gd name="connsiteY2130" fmla="*/ 4380800 h 5343297"/>
              <a:gd name="connsiteX2131" fmla="*/ 1723399 w 6806982"/>
              <a:gd name="connsiteY2131" fmla="*/ 4388360 h 5343297"/>
              <a:gd name="connsiteX2132" fmla="*/ 1719715 w 6806982"/>
              <a:gd name="connsiteY2132" fmla="*/ 4421598 h 5343297"/>
              <a:gd name="connsiteX2133" fmla="*/ 1710651 w 6806982"/>
              <a:gd name="connsiteY2133" fmla="*/ 4420593 h 5343297"/>
              <a:gd name="connsiteX2134" fmla="*/ 1700578 w 6806982"/>
              <a:gd name="connsiteY2134" fmla="*/ 4414888 h 5343297"/>
              <a:gd name="connsiteX2135" fmla="*/ 1700574 w 6806982"/>
              <a:gd name="connsiteY2135" fmla="*/ 4401125 h 5343297"/>
              <a:gd name="connsiteX2136" fmla="*/ 1712319 w 6806982"/>
              <a:gd name="connsiteY2136" fmla="*/ 4377956 h 5343297"/>
              <a:gd name="connsiteX2137" fmla="*/ 1710218 w 6806982"/>
              <a:gd name="connsiteY2137" fmla="*/ 4365871 h 5343297"/>
              <a:gd name="connsiteX2138" fmla="*/ 1705599 w 6806982"/>
              <a:gd name="connsiteY2138" fmla="*/ 4355801 h 5343297"/>
              <a:gd name="connsiteX2139" fmla="*/ 1704594 w 6806982"/>
              <a:gd name="connsiteY2139" fmla="*/ 4364865 h 5343297"/>
              <a:gd name="connsiteX2140" fmla="*/ 1678161 w 6806982"/>
              <a:gd name="connsiteY2140" fmla="*/ 4382580 h 5343297"/>
              <a:gd name="connsiteX2141" fmla="*/ 1660289 w 6806982"/>
              <a:gd name="connsiteY2141" fmla="*/ 4405833 h 5343297"/>
              <a:gd name="connsiteX2142" fmla="*/ 1649255 w 6806982"/>
              <a:gd name="connsiteY2142" fmla="*/ 4419139 h 5343297"/>
              <a:gd name="connsiteX2143" fmla="*/ 1644517 w 6806982"/>
              <a:gd name="connsiteY2143" fmla="*/ 4437729 h 5343297"/>
              <a:gd name="connsiteX2144" fmla="*/ 1622027 w 6806982"/>
              <a:gd name="connsiteY2144" fmla="*/ 4447471 h 5343297"/>
              <a:gd name="connsiteX2145" fmla="*/ 1617582 w 6806982"/>
              <a:gd name="connsiteY2145" fmla="*/ 4463419 h 5343297"/>
              <a:gd name="connsiteX2146" fmla="*/ 1606591 w 6806982"/>
              <a:gd name="connsiteY2146" fmla="*/ 4476346 h 5343297"/>
              <a:gd name="connsiteX2147" fmla="*/ 1603911 w 6806982"/>
              <a:gd name="connsiteY2147" fmla="*/ 4500519 h 5343297"/>
              <a:gd name="connsiteX2148" fmla="*/ 1590819 w 6806982"/>
              <a:gd name="connsiteY2148" fmla="*/ 4508243 h 5343297"/>
              <a:gd name="connsiteX2149" fmla="*/ 1578445 w 6806982"/>
              <a:gd name="connsiteY2149" fmla="*/ 4533636 h 5343297"/>
              <a:gd name="connsiteX2150" fmla="*/ 1555244 w 6806982"/>
              <a:gd name="connsiteY2150" fmla="*/ 4553238 h 5343297"/>
              <a:gd name="connsiteX2151" fmla="*/ 1529694 w 6806982"/>
              <a:gd name="connsiteY2151" fmla="*/ 4583669 h 5343297"/>
              <a:gd name="connsiteX2152" fmla="*/ 1499864 w 6806982"/>
              <a:gd name="connsiteY2152" fmla="*/ 4611330 h 5343297"/>
              <a:gd name="connsiteX2153" fmla="*/ 1497097 w 6806982"/>
              <a:gd name="connsiteY2153" fmla="*/ 4625936 h 5343297"/>
              <a:gd name="connsiteX2154" fmla="*/ 1487784 w 6806982"/>
              <a:gd name="connsiteY2154" fmla="*/ 4637520 h 5343297"/>
              <a:gd name="connsiteX2155" fmla="*/ 1477131 w 6806982"/>
              <a:gd name="connsiteY2155" fmla="*/ 4664631 h 5343297"/>
              <a:gd name="connsiteX2156" fmla="*/ 1457916 w 6806982"/>
              <a:gd name="connsiteY2156" fmla="*/ 4686206 h 5343297"/>
              <a:gd name="connsiteX2157" fmla="*/ 1454729 w 6806982"/>
              <a:gd name="connsiteY2157" fmla="*/ 4694263 h 5343297"/>
              <a:gd name="connsiteX2158" fmla="*/ 1447512 w 6806982"/>
              <a:gd name="connsiteY2158" fmla="*/ 4697287 h 5343297"/>
              <a:gd name="connsiteX2159" fmla="*/ 1438782 w 6806982"/>
              <a:gd name="connsiteY2159" fmla="*/ 4693260 h 5343297"/>
              <a:gd name="connsiteX2160" fmla="*/ 1451197 w 6806982"/>
              <a:gd name="connsiteY2160" fmla="*/ 4664051 h 5343297"/>
              <a:gd name="connsiteX2161" fmla="*/ 1459377 w 6806982"/>
              <a:gd name="connsiteY2161" fmla="*/ 4652339 h 5343297"/>
              <a:gd name="connsiteX2162" fmla="*/ 1463276 w 6806982"/>
              <a:gd name="connsiteY2162" fmla="*/ 4637861 h 5343297"/>
              <a:gd name="connsiteX2163" fmla="*/ 1478378 w 6806982"/>
              <a:gd name="connsiteY2163" fmla="*/ 4612007 h 5343297"/>
              <a:gd name="connsiteX2164" fmla="*/ 1480134 w 6806982"/>
              <a:gd name="connsiteY2164" fmla="*/ 4589262 h 5343297"/>
              <a:gd name="connsiteX2165" fmla="*/ 1494484 w 6806982"/>
              <a:gd name="connsiteY2165" fmla="*/ 4577089 h 5343297"/>
              <a:gd name="connsiteX2166" fmla="*/ 1531725 w 6806982"/>
              <a:gd name="connsiteY2166" fmla="*/ 4475693 h 5343297"/>
              <a:gd name="connsiteX2167" fmla="*/ 1595155 w 6806982"/>
              <a:gd name="connsiteY2167" fmla="*/ 4386376 h 5343297"/>
              <a:gd name="connsiteX2168" fmla="*/ 1602870 w 6806982"/>
              <a:gd name="connsiteY2168" fmla="*/ 4358174 h 5343297"/>
              <a:gd name="connsiteX2169" fmla="*/ 1610584 w 6806982"/>
              <a:gd name="connsiteY2169" fmla="*/ 4329972 h 5343297"/>
              <a:gd name="connsiteX2170" fmla="*/ 1620655 w 6806982"/>
              <a:gd name="connsiteY2170" fmla="*/ 4325353 h 5343297"/>
              <a:gd name="connsiteX2171" fmla="*/ 1624681 w 6806982"/>
              <a:gd name="connsiteY2171" fmla="*/ 4313183 h 5343297"/>
              <a:gd name="connsiteX2172" fmla="*/ 1633111 w 6806982"/>
              <a:gd name="connsiteY2172" fmla="*/ 4292324 h 5343297"/>
              <a:gd name="connsiteX2173" fmla="*/ 1640787 w 6806982"/>
              <a:gd name="connsiteY2173" fmla="*/ 4278264 h 5343297"/>
              <a:gd name="connsiteX2174" fmla="*/ 1659245 w 6806982"/>
              <a:gd name="connsiteY2174" fmla="*/ 4249724 h 5343297"/>
              <a:gd name="connsiteX2175" fmla="*/ 1665708 w 6806982"/>
              <a:gd name="connsiteY2175" fmla="*/ 4245194 h 5343297"/>
              <a:gd name="connsiteX2176" fmla="*/ 1670027 w 6806982"/>
              <a:gd name="connsiteY2176" fmla="*/ 4229698 h 5343297"/>
              <a:gd name="connsiteX2177" fmla="*/ 1672678 w 6806982"/>
              <a:gd name="connsiteY2177" fmla="*/ 4218467 h 5343297"/>
              <a:gd name="connsiteX2178" fmla="*/ 1672329 w 6806982"/>
              <a:gd name="connsiteY2178" fmla="*/ 4214471 h 5343297"/>
              <a:gd name="connsiteX2179" fmla="*/ 1674618 w 6806982"/>
              <a:gd name="connsiteY2179" fmla="*/ 4208950 h 5343297"/>
              <a:gd name="connsiteX2180" fmla="*/ 1675892 w 6806982"/>
              <a:gd name="connsiteY2180" fmla="*/ 4183703 h 5343297"/>
              <a:gd name="connsiteX2181" fmla="*/ 1654831 w 6806982"/>
              <a:gd name="connsiteY2181" fmla="*/ 4208132 h 5343297"/>
              <a:gd name="connsiteX2182" fmla="*/ 1642333 w 6806982"/>
              <a:gd name="connsiteY2182" fmla="*/ 4238097 h 5343297"/>
              <a:gd name="connsiteX2183" fmla="*/ 1598698 w 6806982"/>
              <a:gd name="connsiteY2183" fmla="*/ 4273022 h 5343297"/>
              <a:gd name="connsiteX2184" fmla="*/ 1577426 w 6806982"/>
              <a:gd name="connsiteY2184" fmla="*/ 4289015 h 5343297"/>
              <a:gd name="connsiteX2185" fmla="*/ 1567483 w 6806982"/>
              <a:gd name="connsiteY2185" fmla="*/ 4306266 h 5343297"/>
              <a:gd name="connsiteX2186" fmla="*/ 1555397 w 6806982"/>
              <a:gd name="connsiteY2186" fmla="*/ 4304926 h 5343297"/>
              <a:gd name="connsiteX2187" fmla="*/ 1547219 w 6806982"/>
              <a:gd name="connsiteY2187" fmla="*/ 4323518 h 5343297"/>
              <a:gd name="connsiteX2188" fmla="*/ 1539291 w 6806982"/>
              <a:gd name="connsiteY2188" fmla="*/ 4339845 h 5343297"/>
              <a:gd name="connsiteX2189" fmla="*/ 1516130 w 6806982"/>
              <a:gd name="connsiteY2189" fmla="*/ 4355628 h 5343297"/>
              <a:gd name="connsiteX2190" fmla="*/ 1506724 w 6806982"/>
              <a:gd name="connsiteY2190" fmla="*/ 4330115 h 5343297"/>
              <a:gd name="connsiteX2191" fmla="*/ 1498665 w 6806982"/>
              <a:gd name="connsiteY2191" fmla="*/ 4320046 h 5343297"/>
              <a:gd name="connsiteX2192" fmla="*/ 1513134 w 6806982"/>
              <a:gd name="connsiteY2192" fmla="*/ 4286093 h 5343297"/>
              <a:gd name="connsiteX2193" fmla="*/ 1527855 w 6806982"/>
              <a:gd name="connsiteY2193" fmla="*/ 4249873 h 5343297"/>
              <a:gd name="connsiteX2194" fmla="*/ 1527812 w 6806982"/>
              <a:gd name="connsiteY2194" fmla="*/ 4246811 h 5343297"/>
              <a:gd name="connsiteX2195" fmla="*/ 1525504 w 6806982"/>
              <a:gd name="connsiteY2195" fmla="*/ 4243495 h 5343297"/>
              <a:gd name="connsiteX2196" fmla="*/ 1518414 w 6806982"/>
              <a:gd name="connsiteY2196" fmla="*/ 4252269 h 5343297"/>
              <a:gd name="connsiteX2197" fmla="*/ 1511073 w 6806982"/>
              <a:gd name="connsiteY2197" fmla="*/ 4263307 h 5343297"/>
              <a:gd name="connsiteX2198" fmla="*/ 1504025 w 6806982"/>
              <a:gd name="connsiteY2198" fmla="*/ 4271701 h 5343297"/>
              <a:gd name="connsiteX2199" fmla="*/ 1502643 w 6806982"/>
              <a:gd name="connsiteY2199" fmla="*/ 4284165 h 5343297"/>
              <a:gd name="connsiteX2200" fmla="*/ 1492950 w 6806982"/>
              <a:gd name="connsiteY2200" fmla="*/ 4288826 h 5343297"/>
              <a:gd name="connsiteX2201" fmla="*/ 1480194 w 6806982"/>
              <a:gd name="connsiteY2201" fmla="*/ 4293529 h 5343297"/>
              <a:gd name="connsiteX2202" fmla="*/ 1449643 w 6806982"/>
              <a:gd name="connsiteY2202" fmla="*/ 4293200 h 5343297"/>
              <a:gd name="connsiteX2203" fmla="*/ 1437899 w 6806982"/>
              <a:gd name="connsiteY2203" fmla="*/ 4316367 h 5343297"/>
              <a:gd name="connsiteX2204" fmla="*/ 1423800 w 6806982"/>
              <a:gd name="connsiteY2204" fmla="*/ 4322833 h 5343297"/>
              <a:gd name="connsiteX2205" fmla="*/ 1411716 w 6806982"/>
              <a:gd name="connsiteY2205" fmla="*/ 4331816 h 5343297"/>
              <a:gd name="connsiteX2206" fmla="*/ 1401603 w 6806982"/>
              <a:gd name="connsiteY2206" fmla="*/ 4333372 h 5343297"/>
              <a:gd name="connsiteX2207" fmla="*/ 1395268 w 6806982"/>
              <a:gd name="connsiteY2207" fmla="*/ 4342228 h 5343297"/>
              <a:gd name="connsiteX2208" fmla="*/ 1396950 w 6806982"/>
              <a:gd name="connsiteY2208" fmla="*/ 4354649 h 5343297"/>
              <a:gd name="connsiteX2209" fmla="*/ 1369756 w 6806982"/>
              <a:gd name="connsiteY2209" fmla="*/ 4351634 h 5343297"/>
              <a:gd name="connsiteX2210" fmla="*/ 1381333 w 6806982"/>
              <a:gd name="connsiteY2210" fmla="*/ 4326536 h 5343297"/>
              <a:gd name="connsiteX2211" fmla="*/ 1380825 w 6806982"/>
              <a:gd name="connsiteY2211" fmla="*/ 4306981 h 5343297"/>
              <a:gd name="connsiteX2212" fmla="*/ 1371760 w 6806982"/>
              <a:gd name="connsiteY2212" fmla="*/ 4309417 h 5343297"/>
              <a:gd name="connsiteX2213" fmla="*/ 1364711 w 6806982"/>
              <a:gd name="connsiteY2213" fmla="*/ 4314370 h 5343297"/>
              <a:gd name="connsiteX2214" fmla="*/ 1354648 w 6806982"/>
              <a:gd name="connsiteY2214" fmla="*/ 4349959 h 5343297"/>
              <a:gd name="connsiteX2215" fmla="*/ 1337196 w 6806982"/>
              <a:gd name="connsiteY2215" fmla="*/ 4369434 h 5343297"/>
              <a:gd name="connsiteX2216" fmla="*/ 1330067 w 6806982"/>
              <a:gd name="connsiteY2216" fmla="*/ 4392349 h 5343297"/>
              <a:gd name="connsiteX2217" fmla="*/ 1314377 w 6806982"/>
              <a:gd name="connsiteY2217" fmla="*/ 4409726 h 5343297"/>
              <a:gd name="connsiteX2218" fmla="*/ 1311696 w 6806982"/>
              <a:gd name="connsiteY2218" fmla="*/ 4433899 h 5343297"/>
              <a:gd name="connsiteX2219" fmla="*/ 1295925 w 6806982"/>
              <a:gd name="connsiteY2219" fmla="*/ 4465795 h 5343297"/>
              <a:gd name="connsiteX2220" fmla="*/ 1281741 w 6806982"/>
              <a:gd name="connsiteY2220" fmla="*/ 4466135 h 5343297"/>
              <a:gd name="connsiteX2221" fmla="*/ 1273099 w 6806982"/>
              <a:gd name="connsiteY2221" fmla="*/ 4478559 h 5343297"/>
              <a:gd name="connsiteX2222" fmla="*/ 1251955 w 6806982"/>
              <a:gd name="connsiteY2222" fmla="*/ 4503742 h 5343297"/>
              <a:gd name="connsiteX2223" fmla="*/ 1228787 w 6806982"/>
              <a:gd name="connsiteY2223" fmla="*/ 4491997 h 5343297"/>
              <a:gd name="connsiteX2224" fmla="*/ 1240487 w 6806982"/>
              <a:gd name="connsiteY2224" fmla="*/ 4458885 h 5343297"/>
              <a:gd name="connsiteX2225" fmla="*/ 1253952 w 6806982"/>
              <a:gd name="connsiteY2225" fmla="*/ 4430555 h 5343297"/>
              <a:gd name="connsiteX2226" fmla="*/ 1267713 w 6806982"/>
              <a:gd name="connsiteY2226" fmla="*/ 4416788 h 5343297"/>
              <a:gd name="connsiteX2227" fmla="*/ 1291927 w 6806982"/>
              <a:gd name="connsiteY2227" fmla="*/ 4419090 h 5343297"/>
              <a:gd name="connsiteX2228" fmla="*/ 1290204 w 6806982"/>
              <a:gd name="connsiteY2228" fmla="*/ 4407046 h 5343297"/>
              <a:gd name="connsiteX2229" fmla="*/ 1305640 w 6806982"/>
              <a:gd name="connsiteY2229" fmla="*/ 4378171 h 5343297"/>
              <a:gd name="connsiteX2230" fmla="*/ 1293554 w 6806982"/>
              <a:gd name="connsiteY2230" fmla="*/ 4376831 h 5343297"/>
              <a:gd name="connsiteX2231" fmla="*/ 1307315 w 6806982"/>
              <a:gd name="connsiteY2231" fmla="*/ 4363063 h 5343297"/>
              <a:gd name="connsiteX2232" fmla="*/ 1310665 w 6806982"/>
              <a:gd name="connsiteY2232" fmla="*/ 4332848 h 5343297"/>
              <a:gd name="connsiteX2233" fmla="*/ 1333491 w 6806982"/>
              <a:gd name="connsiteY2233" fmla="*/ 4320084 h 5343297"/>
              <a:gd name="connsiteX2234" fmla="*/ 1336506 w 6806982"/>
              <a:gd name="connsiteY2234" fmla="*/ 4292891 h 5343297"/>
              <a:gd name="connsiteX2235" fmla="*/ 1360337 w 6806982"/>
              <a:gd name="connsiteY2235" fmla="*/ 4271063 h 5343297"/>
              <a:gd name="connsiteX2236" fmla="*/ 1372081 w 6806982"/>
              <a:gd name="connsiteY2236" fmla="*/ 4247896 h 5343297"/>
              <a:gd name="connsiteX2237" fmla="*/ 1363791 w 6806982"/>
              <a:gd name="connsiteY2237" fmla="*/ 4237322 h 5343297"/>
              <a:gd name="connsiteX2238" fmla="*/ 1365033 w 6806982"/>
              <a:gd name="connsiteY2238" fmla="*/ 4227325 h 5343297"/>
              <a:gd name="connsiteX2239" fmla="*/ 1353818 w 6806982"/>
              <a:gd name="connsiteY2239" fmla="*/ 4222284 h 5343297"/>
              <a:gd name="connsiteX2240" fmla="*/ 1345295 w 6806982"/>
              <a:gd name="connsiteY2240" fmla="*/ 4212928 h 5343297"/>
              <a:gd name="connsiteX2241" fmla="*/ 1336827 w 6806982"/>
              <a:gd name="connsiteY2241" fmla="*/ 4247929 h 5343297"/>
              <a:gd name="connsiteX2242" fmla="*/ 1319796 w 6806982"/>
              <a:gd name="connsiteY2242" fmla="*/ 4277391 h 5343297"/>
              <a:gd name="connsiteX2243" fmla="*/ 1307368 w 6806982"/>
              <a:gd name="connsiteY2243" fmla="*/ 4251544 h 5343297"/>
              <a:gd name="connsiteX2244" fmla="*/ 1319595 w 6806982"/>
              <a:gd name="connsiteY2244" fmla="*/ 4222778 h 5343297"/>
              <a:gd name="connsiteX2245" fmla="*/ 1289115 w 6806982"/>
              <a:gd name="connsiteY2245" fmla="*/ 4237980 h 5343297"/>
              <a:gd name="connsiteX2246" fmla="*/ 1271033 w 6806982"/>
              <a:gd name="connsiteY2246" fmla="*/ 4259250 h 5343297"/>
              <a:gd name="connsiteX2247" fmla="*/ 1241170 w 6806982"/>
              <a:gd name="connsiteY2247" fmla="*/ 4325143 h 5343297"/>
              <a:gd name="connsiteX2248" fmla="*/ 1231214 w 6806982"/>
              <a:gd name="connsiteY2248" fmla="*/ 4327796 h 5343297"/>
              <a:gd name="connsiteX2249" fmla="*/ 1227823 w 6806982"/>
              <a:gd name="connsiteY2249" fmla="*/ 4334486 h 5343297"/>
              <a:gd name="connsiteX2250" fmla="*/ 1230844 w 6806982"/>
              <a:gd name="connsiteY2250" fmla="*/ 4334821 h 5343297"/>
              <a:gd name="connsiteX2251" fmla="*/ 1223126 w 6806982"/>
              <a:gd name="connsiteY2251" fmla="*/ 4349258 h 5343297"/>
              <a:gd name="connsiteX2252" fmla="*/ 1215408 w 6806982"/>
              <a:gd name="connsiteY2252" fmla="*/ 4363696 h 5343297"/>
              <a:gd name="connsiteX2253" fmla="*/ 1212516 w 6806982"/>
              <a:gd name="connsiteY2253" fmla="*/ 4375993 h 5343297"/>
              <a:gd name="connsiteX2254" fmla="*/ 1201312 w 6806982"/>
              <a:gd name="connsiteY2254" fmla="*/ 4380485 h 5343297"/>
              <a:gd name="connsiteX2255" fmla="*/ 1197120 w 6806982"/>
              <a:gd name="connsiteY2255" fmla="*/ 4397608 h 5343297"/>
              <a:gd name="connsiteX2256" fmla="*/ 1180837 w 6806982"/>
              <a:gd name="connsiteY2256" fmla="*/ 4399626 h 5343297"/>
              <a:gd name="connsiteX2257" fmla="*/ 1177151 w 6806982"/>
              <a:gd name="connsiteY2257" fmla="*/ 4432863 h 5343297"/>
              <a:gd name="connsiteX2258" fmla="*/ 1162715 w 6806982"/>
              <a:gd name="connsiteY2258" fmla="*/ 4425145 h 5343297"/>
              <a:gd name="connsiteX2259" fmla="*/ 1139895 w 6806982"/>
              <a:gd name="connsiteY2259" fmla="*/ 4465437 h 5343297"/>
              <a:gd name="connsiteX2260" fmla="*/ 1145268 w 6806982"/>
              <a:gd name="connsiteY2260" fmla="*/ 4472150 h 5343297"/>
              <a:gd name="connsiteX2261" fmla="*/ 1132178 w 6806982"/>
              <a:gd name="connsiteY2261" fmla="*/ 4479874 h 5343297"/>
              <a:gd name="connsiteX2262" fmla="*/ 1124795 w 6806982"/>
              <a:gd name="connsiteY2262" fmla="*/ 4491290 h 5343297"/>
              <a:gd name="connsiteX2263" fmla="*/ 1131514 w 6806982"/>
              <a:gd name="connsiteY2263" fmla="*/ 4513447 h 5343297"/>
              <a:gd name="connsiteX2264" fmla="*/ 1125812 w 6806982"/>
              <a:gd name="connsiteY2264" fmla="*/ 4537283 h 5343297"/>
              <a:gd name="connsiteX2265" fmla="*/ 1112385 w 6806982"/>
              <a:gd name="connsiteY2265" fmla="*/ 4548029 h 5343297"/>
              <a:gd name="connsiteX2266" fmla="*/ 1089895 w 6806982"/>
              <a:gd name="connsiteY2266" fmla="*/ 4557770 h 5343297"/>
              <a:gd name="connsiteX2267" fmla="*/ 1091570 w 6806982"/>
              <a:gd name="connsiteY2267" fmla="*/ 4542663 h 5343297"/>
              <a:gd name="connsiteX2268" fmla="*/ 1082171 w 6806982"/>
              <a:gd name="connsiteY2268" fmla="*/ 4544679 h 5343297"/>
              <a:gd name="connsiteX2269" fmla="*/ 1070677 w 6806982"/>
              <a:gd name="connsiteY2269" fmla="*/ 4565581 h 5343297"/>
              <a:gd name="connsiteX2270" fmla="*/ 1059686 w 6806982"/>
              <a:gd name="connsiteY2270" fmla="*/ 4581949 h 5343297"/>
              <a:gd name="connsiteX2271" fmla="*/ 1057377 w 6806982"/>
              <a:gd name="connsiteY2271" fmla="*/ 4578635 h 5343297"/>
              <a:gd name="connsiteX2272" fmla="*/ 1057334 w 6806982"/>
              <a:gd name="connsiteY2272" fmla="*/ 4575571 h 5343297"/>
              <a:gd name="connsiteX2273" fmla="*/ 1049191 w 6806982"/>
              <a:gd name="connsiteY2273" fmla="*/ 4566257 h 5343297"/>
              <a:gd name="connsiteX2274" fmla="*/ 1059679 w 6806982"/>
              <a:gd name="connsiteY2274" fmla="*/ 4554420 h 5343297"/>
              <a:gd name="connsiteX2275" fmla="*/ 1050608 w 6806982"/>
              <a:gd name="connsiteY2275" fmla="*/ 4525887 h 5343297"/>
              <a:gd name="connsiteX2276" fmla="*/ 1065039 w 6806982"/>
              <a:gd name="connsiteY2276" fmla="*/ 4506076 h 5343297"/>
              <a:gd name="connsiteX2277" fmla="*/ 1044893 w 6806982"/>
              <a:gd name="connsiteY2277" fmla="*/ 4494666 h 5343297"/>
              <a:gd name="connsiteX2278" fmla="*/ 1031262 w 6806982"/>
              <a:gd name="connsiteY2278" fmla="*/ 4521065 h 5343297"/>
              <a:gd name="connsiteX2279" fmla="*/ 1017379 w 6806982"/>
              <a:gd name="connsiteY2279" fmla="*/ 4549730 h 5343297"/>
              <a:gd name="connsiteX2280" fmla="*/ 987885 w 6806982"/>
              <a:gd name="connsiteY2280" fmla="*/ 4584694 h 5343297"/>
              <a:gd name="connsiteX2281" fmla="*/ 960658 w 6806982"/>
              <a:gd name="connsiteY2281" fmla="*/ 4619909 h 5343297"/>
              <a:gd name="connsiteX2282" fmla="*/ 948410 w 6806982"/>
              <a:gd name="connsiteY2282" fmla="*/ 4647609 h 5343297"/>
              <a:gd name="connsiteX2283" fmla="*/ 928104 w 6806982"/>
              <a:gd name="connsiteY2283" fmla="*/ 4665239 h 5343297"/>
              <a:gd name="connsiteX2284" fmla="*/ 931171 w 6806982"/>
              <a:gd name="connsiteY2284" fmla="*/ 4678961 h 5343297"/>
              <a:gd name="connsiteX2285" fmla="*/ 934488 w 6806982"/>
              <a:gd name="connsiteY2285" fmla="*/ 4690417 h 5343297"/>
              <a:gd name="connsiteX2286" fmla="*/ 937634 w 6806982"/>
              <a:gd name="connsiteY2286" fmla="*/ 4686177 h 5343297"/>
              <a:gd name="connsiteX2287" fmla="*/ 938515 w 6806982"/>
              <a:gd name="connsiteY2287" fmla="*/ 4681686 h 5343297"/>
              <a:gd name="connsiteX2288" fmla="*/ 974468 w 6806982"/>
              <a:gd name="connsiteY2288" fmla="*/ 4633292 h 5343297"/>
              <a:gd name="connsiteX2289" fmla="*/ 1001607 w 6806982"/>
              <a:gd name="connsiteY2289" fmla="*/ 4581627 h 5343297"/>
              <a:gd name="connsiteX2290" fmla="*/ 1016715 w 6806982"/>
              <a:gd name="connsiteY2290" fmla="*/ 4583302 h 5343297"/>
              <a:gd name="connsiteX2291" fmla="*/ 1040677 w 6806982"/>
              <a:gd name="connsiteY2291" fmla="*/ 4587871 h 5343297"/>
              <a:gd name="connsiteX2292" fmla="*/ 1054318 w 6806982"/>
              <a:gd name="connsiteY2292" fmla="*/ 4602766 h 5343297"/>
              <a:gd name="connsiteX2293" fmla="*/ 1040437 w 6806982"/>
              <a:gd name="connsiteY2293" fmla="*/ 4641754 h 5343297"/>
              <a:gd name="connsiteX2294" fmla="*/ 1015728 w 6806982"/>
              <a:gd name="connsiteY2294" fmla="*/ 4674954 h 5343297"/>
              <a:gd name="connsiteX2295" fmla="*/ 1018083 w 6806982"/>
              <a:gd name="connsiteY2295" fmla="*/ 4695097 h 5343297"/>
              <a:gd name="connsiteX2296" fmla="*/ 1020438 w 6806982"/>
              <a:gd name="connsiteY2296" fmla="*/ 4715239 h 5343297"/>
              <a:gd name="connsiteX2297" fmla="*/ 999958 w 6806982"/>
              <a:gd name="connsiteY2297" fmla="*/ 4706851 h 5343297"/>
              <a:gd name="connsiteX2298" fmla="*/ 993585 w 6806982"/>
              <a:gd name="connsiteY2298" fmla="*/ 4736732 h 5343297"/>
              <a:gd name="connsiteX2299" fmla="*/ 978149 w 6806982"/>
              <a:gd name="connsiteY2299" fmla="*/ 4765607 h 5343297"/>
              <a:gd name="connsiteX2300" fmla="*/ 965387 w 6806982"/>
              <a:gd name="connsiteY2300" fmla="*/ 4742781 h 5343297"/>
              <a:gd name="connsiteX2301" fmla="*/ 977466 w 6806982"/>
              <a:gd name="connsiteY2301" fmla="*/ 4716592 h 5343297"/>
              <a:gd name="connsiteX2302" fmla="*/ 972304 w 6806982"/>
              <a:gd name="connsiteY2302" fmla="*/ 4711432 h 5343297"/>
              <a:gd name="connsiteX2303" fmla="*/ 969406 w 6806982"/>
              <a:gd name="connsiteY2303" fmla="*/ 4706523 h 5343297"/>
              <a:gd name="connsiteX2304" fmla="*/ 977925 w 6806982"/>
              <a:gd name="connsiteY2304" fmla="*/ 4702114 h 5343297"/>
              <a:gd name="connsiteX2305" fmla="*/ 988205 w 6806982"/>
              <a:gd name="connsiteY2305" fmla="*/ 4702490 h 5343297"/>
              <a:gd name="connsiteX2306" fmla="*/ 1012030 w 6806982"/>
              <a:gd name="connsiteY2306" fmla="*/ 4653133 h 5343297"/>
              <a:gd name="connsiteX2307" fmla="*/ 1010350 w 6806982"/>
              <a:gd name="connsiteY2307" fmla="*/ 4640712 h 5343297"/>
              <a:gd name="connsiteX2308" fmla="*/ 999938 w 6806982"/>
              <a:gd name="connsiteY2308" fmla="*/ 4624264 h 5343297"/>
              <a:gd name="connsiteX2309" fmla="*/ 983155 w 6806982"/>
              <a:gd name="connsiteY2309" fmla="*/ 4637696 h 5343297"/>
              <a:gd name="connsiteX2310" fmla="*/ 967055 w 6806982"/>
              <a:gd name="connsiteY2310" fmla="*/ 4700145 h 5343297"/>
              <a:gd name="connsiteX2311" fmla="*/ 937436 w 6806982"/>
              <a:gd name="connsiteY2311" fmla="*/ 4732799 h 5343297"/>
              <a:gd name="connsiteX2312" fmla="*/ 916379 w 6806982"/>
              <a:gd name="connsiteY2312" fmla="*/ 4770993 h 5343297"/>
              <a:gd name="connsiteX2313" fmla="*/ 906230 w 6806982"/>
              <a:gd name="connsiteY2313" fmla="*/ 4800455 h 5343297"/>
              <a:gd name="connsiteX2314" fmla="*/ 891550 w 6806982"/>
              <a:gd name="connsiteY2314" fmla="*/ 4829414 h 5343297"/>
              <a:gd name="connsiteX2315" fmla="*/ 847579 w 6806982"/>
              <a:gd name="connsiteY2315" fmla="*/ 4867360 h 5343297"/>
              <a:gd name="connsiteX2316" fmla="*/ 819728 w 6806982"/>
              <a:gd name="connsiteY2316" fmla="*/ 4925447 h 5343297"/>
              <a:gd name="connsiteX2317" fmla="*/ 812468 w 6806982"/>
              <a:gd name="connsiteY2317" fmla="*/ 4925406 h 5343297"/>
              <a:gd name="connsiteX2318" fmla="*/ 806971 w 6806982"/>
              <a:gd name="connsiteY2318" fmla="*/ 4930149 h 5343297"/>
              <a:gd name="connsiteX2319" fmla="*/ 811212 w 6806982"/>
              <a:gd name="connsiteY2319" fmla="*/ 4936737 h 5343297"/>
              <a:gd name="connsiteX2320" fmla="*/ 817717 w 6806982"/>
              <a:gd name="connsiteY2320" fmla="*/ 4943575 h 5343297"/>
              <a:gd name="connsiteX2321" fmla="*/ 782470 w 6806982"/>
              <a:gd name="connsiteY2321" fmla="*/ 4958020 h 5343297"/>
              <a:gd name="connsiteX2322" fmla="*/ 761320 w 6806982"/>
              <a:gd name="connsiteY2322" fmla="*/ 4955675 h 5343297"/>
              <a:gd name="connsiteX2323" fmla="*/ 770208 w 6806982"/>
              <a:gd name="connsiteY2323" fmla="*/ 4923779 h 5343297"/>
              <a:gd name="connsiteX2324" fmla="*/ 776073 w 6806982"/>
              <a:gd name="connsiteY2324" fmla="*/ 4877785 h 5343297"/>
              <a:gd name="connsiteX2325" fmla="*/ 755012 w 6806982"/>
              <a:gd name="connsiteY2325" fmla="*/ 4902213 h 5343297"/>
              <a:gd name="connsiteX2326" fmla="*/ 742514 w 6806982"/>
              <a:gd name="connsiteY2326" fmla="*/ 4932179 h 5343297"/>
              <a:gd name="connsiteX2327" fmla="*/ 698879 w 6806982"/>
              <a:gd name="connsiteY2327" fmla="*/ 4967104 h 5343297"/>
              <a:gd name="connsiteX2328" fmla="*/ 677607 w 6806982"/>
              <a:gd name="connsiteY2328" fmla="*/ 4983097 h 5343297"/>
              <a:gd name="connsiteX2329" fmla="*/ 667665 w 6806982"/>
              <a:gd name="connsiteY2329" fmla="*/ 5000348 h 5343297"/>
              <a:gd name="connsiteX2330" fmla="*/ 655579 w 6806982"/>
              <a:gd name="connsiteY2330" fmla="*/ 4999008 h 5343297"/>
              <a:gd name="connsiteX2331" fmla="*/ 647400 w 6806982"/>
              <a:gd name="connsiteY2331" fmla="*/ 5017600 h 5343297"/>
              <a:gd name="connsiteX2332" fmla="*/ 639473 w 6806982"/>
              <a:gd name="connsiteY2332" fmla="*/ 5033926 h 5343297"/>
              <a:gd name="connsiteX2333" fmla="*/ 616310 w 6806982"/>
              <a:gd name="connsiteY2333" fmla="*/ 5049710 h 5343297"/>
              <a:gd name="connsiteX2334" fmla="*/ 606905 w 6806982"/>
              <a:gd name="connsiteY2334" fmla="*/ 5024197 h 5343297"/>
              <a:gd name="connsiteX2335" fmla="*/ 598846 w 6806982"/>
              <a:gd name="connsiteY2335" fmla="*/ 5014128 h 5343297"/>
              <a:gd name="connsiteX2336" fmla="*/ 613316 w 6806982"/>
              <a:gd name="connsiteY2336" fmla="*/ 4980175 h 5343297"/>
              <a:gd name="connsiteX2337" fmla="*/ 628037 w 6806982"/>
              <a:gd name="connsiteY2337" fmla="*/ 4943955 h 5343297"/>
              <a:gd name="connsiteX2338" fmla="*/ 627993 w 6806982"/>
              <a:gd name="connsiteY2338" fmla="*/ 4940893 h 5343297"/>
              <a:gd name="connsiteX2339" fmla="*/ 625685 w 6806982"/>
              <a:gd name="connsiteY2339" fmla="*/ 4937577 h 5343297"/>
              <a:gd name="connsiteX2340" fmla="*/ 618595 w 6806982"/>
              <a:gd name="connsiteY2340" fmla="*/ 4946350 h 5343297"/>
              <a:gd name="connsiteX2341" fmla="*/ 611254 w 6806982"/>
              <a:gd name="connsiteY2341" fmla="*/ 4957389 h 5343297"/>
              <a:gd name="connsiteX2342" fmla="*/ 604206 w 6806982"/>
              <a:gd name="connsiteY2342" fmla="*/ 4965783 h 5343297"/>
              <a:gd name="connsiteX2343" fmla="*/ 602823 w 6806982"/>
              <a:gd name="connsiteY2343" fmla="*/ 4978247 h 5343297"/>
              <a:gd name="connsiteX2344" fmla="*/ 593131 w 6806982"/>
              <a:gd name="connsiteY2344" fmla="*/ 4982908 h 5343297"/>
              <a:gd name="connsiteX2345" fmla="*/ 580375 w 6806982"/>
              <a:gd name="connsiteY2345" fmla="*/ 4987611 h 5343297"/>
              <a:gd name="connsiteX2346" fmla="*/ 549824 w 6806982"/>
              <a:gd name="connsiteY2346" fmla="*/ 4987282 h 5343297"/>
              <a:gd name="connsiteX2347" fmla="*/ 538079 w 6806982"/>
              <a:gd name="connsiteY2347" fmla="*/ 5010449 h 5343297"/>
              <a:gd name="connsiteX2348" fmla="*/ 523982 w 6806982"/>
              <a:gd name="connsiteY2348" fmla="*/ 5016915 h 5343297"/>
              <a:gd name="connsiteX2349" fmla="*/ 511897 w 6806982"/>
              <a:gd name="connsiteY2349" fmla="*/ 5025898 h 5343297"/>
              <a:gd name="connsiteX2350" fmla="*/ 501783 w 6806982"/>
              <a:gd name="connsiteY2350" fmla="*/ 5027454 h 5343297"/>
              <a:gd name="connsiteX2351" fmla="*/ 495449 w 6806982"/>
              <a:gd name="connsiteY2351" fmla="*/ 5036310 h 5343297"/>
              <a:gd name="connsiteX2352" fmla="*/ 497130 w 6806982"/>
              <a:gd name="connsiteY2352" fmla="*/ 5048731 h 5343297"/>
              <a:gd name="connsiteX2353" fmla="*/ 469937 w 6806982"/>
              <a:gd name="connsiteY2353" fmla="*/ 5045716 h 5343297"/>
              <a:gd name="connsiteX2354" fmla="*/ 481514 w 6806982"/>
              <a:gd name="connsiteY2354" fmla="*/ 5020618 h 5343297"/>
              <a:gd name="connsiteX2355" fmla="*/ 481006 w 6806982"/>
              <a:gd name="connsiteY2355" fmla="*/ 5001063 h 5343297"/>
              <a:gd name="connsiteX2356" fmla="*/ 471941 w 6806982"/>
              <a:gd name="connsiteY2356" fmla="*/ 5003499 h 5343297"/>
              <a:gd name="connsiteX2357" fmla="*/ 464893 w 6806982"/>
              <a:gd name="connsiteY2357" fmla="*/ 5008452 h 5343297"/>
              <a:gd name="connsiteX2358" fmla="*/ 454829 w 6806982"/>
              <a:gd name="connsiteY2358" fmla="*/ 5044041 h 5343297"/>
              <a:gd name="connsiteX2359" fmla="*/ 437377 w 6806982"/>
              <a:gd name="connsiteY2359" fmla="*/ 5063516 h 5343297"/>
              <a:gd name="connsiteX2360" fmla="*/ 430248 w 6806982"/>
              <a:gd name="connsiteY2360" fmla="*/ 5086431 h 5343297"/>
              <a:gd name="connsiteX2361" fmla="*/ 414558 w 6806982"/>
              <a:gd name="connsiteY2361" fmla="*/ 5103808 h 5343297"/>
              <a:gd name="connsiteX2362" fmla="*/ 411878 w 6806982"/>
              <a:gd name="connsiteY2362" fmla="*/ 5127981 h 5343297"/>
              <a:gd name="connsiteX2363" fmla="*/ 396106 w 6806982"/>
              <a:gd name="connsiteY2363" fmla="*/ 5159877 h 5343297"/>
              <a:gd name="connsiteX2364" fmla="*/ 381922 w 6806982"/>
              <a:gd name="connsiteY2364" fmla="*/ 5160217 h 5343297"/>
              <a:gd name="connsiteX2365" fmla="*/ 373280 w 6806982"/>
              <a:gd name="connsiteY2365" fmla="*/ 5172640 h 5343297"/>
              <a:gd name="connsiteX2366" fmla="*/ 352136 w 6806982"/>
              <a:gd name="connsiteY2366" fmla="*/ 5197824 h 5343297"/>
              <a:gd name="connsiteX2367" fmla="*/ 328969 w 6806982"/>
              <a:gd name="connsiteY2367" fmla="*/ 5186079 h 5343297"/>
              <a:gd name="connsiteX2368" fmla="*/ 340668 w 6806982"/>
              <a:gd name="connsiteY2368" fmla="*/ 5152967 h 5343297"/>
              <a:gd name="connsiteX2369" fmla="*/ 354134 w 6806982"/>
              <a:gd name="connsiteY2369" fmla="*/ 5124637 h 5343297"/>
              <a:gd name="connsiteX2370" fmla="*/ 367895 w 6806982"/>
              <a:gd name="connsiteY2370" fmla="*/ 5110870 h 5343297"/>
              <a:gd name="connsiteX2371" fmla="*/ 392108 w 6806982"/>
              <a:gd name="connsiteY2371" fmla="*/ 5113172 h 5343297"/>
              <a:gd name="connsiteX2372" fmla="*/ 390385 w 6806982"/>
              <a:gd name="connsiteY2372" fmla="*/ 5101128 h 5343297"/>
              <a:gd name="connsiteX2373" fmla="*/ 405821 w 6806982"/>
              <a:gd name="connsiteY2373" fmla="*/ 5072253 h 5343297"/>
              <a:gd name="connsiteX2374" fmla="*/ 393735 w 6806982"/>
              <a:gd name="connsiteY2374" fmla="*/ 5070913 h 5343297"/>
              <a:gd name="connsiteX2375" fmla="*/ 407496 w 6806982"/>
              <a:gd name="connsiteY2375" fmla="*/ 5057145 h 5343297"/>
              <a:gd name="connsiteX2376" fmla="*/ 410845 w 6806982"/>
              <a:gd name="connsiteY2376" fmla="*/ 5026930 h 5343297"/>
              <a:gd name="connsiteX2377" fmla="*/ 433672 w 6806982"/>
              <a:gd name="connsiteY2377" fmla="*/ 5014166 h 5343297"/>
              <a:gd name="connsiteX2378" fmla="*/ 436687 w 6806982"/>
              <a:gd name="connsiteY2378" fmla="*/ 4986973 h 5343297"/>
              <a:gd name="connsiteX2379" fmla="*/ 460517 w 6806982"/>
              <a:gd name="connsiteY2379" fmla="*/ 4965145 h 5343297"/>
              <a:gd name="connsiteX2380" fmla="*/ 472262 w 6806982"/>
              <a:gd name="connsiteY2380" fmla="*/ 4941978 h 5343297"/>
              <a:gd name="connsiteX2381" fmla="*/ 466632 w 6806982"/>
              <a:gd name="connsiteY2381" fmla="*/ 4910002 h 5343297"/>
              <a:gd name="connsiteX2382" fmla="*/ 479633 w 6806982"/>
              <a:gd name="connsiteY2382" fmla="*/ 4875505 h 5343297"/>
              <a:gd name="connsiteX2383" fmla="*/ 490790 w 6806982"/>
              <a:gd name="connsiteY2383" fmla="*/ 4857624 h 5343297"/>
              <a:gd name="connsiteX2384" fmla="*/ 493387 w 6806982"/>
              <a:gd name="connsiteY2384" fmla="*/ 4834208 h 5343297"/>
              <a:gd name="connsiteX2385" fmla="*/ 503919 w 6806982"/>
              <a:gd name="connsiteY2385" fmla="*/ 4825434 h 5343297"/>
              <a:gd name="connsiteX2386" fmla="*/ 508154 w 6806982"/>
              <a:gd name="connsiteY2386" fmla="*/ 4811375 h 5343297"/>
              <a:gd name="connsiteX2387" fmla="*/ 503619 w 6806982"/>
              <a:gd name="connsiteY2387" fmla="*/ 4797108 h 5343297"/>
              <a:gd name="connsiteX2388" fmla="*/ 499083 w 6806982"/>
              <a:gd name="connsiteY2388" fmla="*/ 4782842 h 5343297"/>
              <a:gd name="connsiteX2389" fmla="*/ 479827 w 6806982"/>
              <a:gd name="connsiteY2389" fmla="*/ 4808234 h 5343297"/>
              <a:gd name="connsiteX2390" fmla="*/ 462838 w 6806982"/>
              <a:gd name="connsiteY2390" fmla="*/ 4833879 h 5343297"/>
              <a:gd name="connsiteX2391" fmla="*/ 450506 w 6806982"/>
              <a:gd name="connsiteY2391" fmla="*/ 4858893 h 5343297"/>
              <a:gd name="connsiteX2392" fmla="*/ 427597 w 6806982"/>
              <a:gd name="connsiteY2392" fmla="*/ 4875852 h 5343297"/>
              <a:gd name="connsiteX2393" fmla="*/ 423242 w 6806982"/>
              <a:gd name="connsiteY2393" fmla="*/ 4915132 h 5343297"/>
              <a:gd name="connsiteX2394" fmla="*/ 371214 w 6806982"/>
              <a:gd name="connsiteY2394" fmla="*/ 4953332 h 5343297"/>
              <a:gd name="connsiteX2395" fmla="*/ 341351 w 6806982"/>
              <a:gd name="connsiteY2395" fmla="*/ 5019225 h 5343297"/>
              <a:gd name="connsiteX2396" fmla="*/ 312984 w 6806982"/>
              <a:gd name="connsiteY2396" fmla="*/ 5026785 h 5343297"/>
              <a:gd name="connsiteX2397" fmla="*/ 284617 w 6806982"/>
              <a:gd name="connsiteY2397" fmla="*/ 5034345 h 5343297"/>
              <a:gd name="connsiteX2398" fmla="*/ 280933 w 6806982"/>
              <a:gd name="connsiteY2398" fmla="*/ 5067582 h 5343297"/>
              <a:gd name="connsiteX2399" fmla="*/ 271868 w 6806982"/>
              <a:gd name="connsiteY2399" fmla="*/ 5066577 h 5343297"/>
              <a:gd name="connsiteX2400" fmla="*/ 261796 w 6806982"/>
              <a:gd name="connsiteY2400" fmla="*/ 5060872 h 5343297"/>
              <a:gd name="connsiteX2401" fmla="*/ 261791 w 6806982"/>
              <a:gd name="connsiteY2401" fmla="*/ 5047108 h 5343297"/>
              <a:gd name="connsiteX2402" fmla="*/ 273537 w 6806982"/>
              <a:gd name="connsiteY2402" fmla="*/ 5023940 h 5343297"/>
              <a:gd name="connsiteX2403" fmla="*/ 271436 w 6806982"/>
              <a:gd name="connsiteY2403" fmla="*/ 5011855 h 5343297"/>
              <a:gd name="connsiteX2404" fmla="*/ 266817 w 6806982"/>
              <a:gd name="connsiteY2404" fmla="*/ 5001785 h 5343297"/>
              <a:gd name="connsiteX2405" fmla="*/ 265812 w 6806982"/>
              <a:gd name="connsiteY2405" fmla="*/ 5010849 h 5343297"/>
              <a:gd name="connsiteX2406" fmla="*/ 239378 w 6806982"/>
              <a:gd name="connsiteY2406" fmla="*/ 5028564 h 5343297"/>
              <a:gd name="connsiteX2407" fmla="*/ 221507 w 6806982"/>
              <a:gd name="connsiteY2407" fmla="*/ 5051817 h 5343297"/>
              <a:gd name="connsiteX2408" fmla="*/ 210473 w 6806982"/>
              <a:gd name="connsiteY2408" fmla="*/ 5065123 h 5343297"/>
              <a:gd name="connsiteX2409" fmla="*/ 205735 w 6806982"/>
              <a:gd name="connsiteY2409" fmla="*/ 5083714 h 5343297"/>
              <a:gd name="connsiteX2410" fmla="*/ 183245 w 6806982"/>
              <a:gd name="connsiteY2410" fmla="*/ 5093456 h 5343297"/>
              <a:gd name="connsiteX2411" fmla="*/ 178801 w 6806982"/>
              <a:gd name="connsiteY2411" fmla="*/ 5109403 h 5343297"/>
              <a:gd name="connsiteX2412" fmla="*/ 167809 w 6806982"/>
              <a:gd name="connsiteY2412" fmla="*/ 5122330 h 5343297"/>
              <a:gd name="connsiteX2413" fmla="*/ 165129 w 6806982"/>
              <a:gd name="connsiteY2413" fmla="*/ 5146503 h 5343297"/>
              <a:gd name="connsiteX2414" fmla="*/ 152037 w 6806982"/>
              <a:gd name="connsiteY2414" fmla="*/ 5154228 h 5343297"/>
              <a:gd name="connsiteX2415" fmla="*/ 139663 w 6806982"/>
              <a:gd name="connsiteY2415" fmla="*/ 5179620 h 5343297"/>
              <a:gd name="connsiteX2416" fmla="*/ 116462 w 6806982"/>
              <a:gd name="connsiteY2416" fmla="*/ 5199222 h 5343297"/>
              <a:gd name="connsiteX2417" fmla="*/ 90912 w 6806982"/>
              <a:gd name="connsiteY2417" fmla="*/ 5229653 h 5343297"/>
              <a:gd name="connsiteX2418" fmla="*/ 61082 w 6806982"/>
              <a:gd name="connsiteY2418" fmla="*/ 5257314 h 5343297"/>
              <a:gd name="connsiteX2419" fmla="*/ 58315 w 6806982"/>
              <a:gd name="connsiteY2419" fmla="*/ 5271919 h 5343297"/>
              <a:gd name="connsiteX2420" fmla="*/ 49002 w 6806982"/>
              <a:gd name="connsiteY2420" fmla="*/ 5283504 h 5343297"/>
              <a:gd name="connsiteX2421" fmla="*/ 38349 w 6806982"/>
              <a:gd name="connsiteY2421" fmla="*/ 5310615 h 5343297"/>
              <a:gd name="connsiteX2422" fmla="*/ 19134 w 6806982"/>
              <a:gd name="connsiteY2422" fmla="*/ 5332190 h 5343297"/>
              <a:gd name="connsiteX2423" fmla="*/ 15947 w 6806982"/>
              <a:gd name="connsiteY2423" fmla="*/ 5340248 h 5343297"/>
              <a:gd name="connsiteX2424" fmla="*/ 8730 w 6806982"/>
              <a:gd name="connsiteY2424" fmla="*/ 5343271 h 5343297"/>
              <a:gd name="connsiteX2425" fmla="*/ 0 w 6806982"/>
              <a:gd name="connsiteY2425" fmla="*/ 5339244 h 5343297"/>
              <a:gd name="connsiteX2426" fmla="*/ 12415 w 6806982"/>
              <a:gd name="connsiteY2426" fmla="*/ 5310035 h 5343297"/>
              <a:gd name="connsiteX2427" fmla="*/ 20595 w 6806982"/>
              <a:gd name="connsiteY2427" fmla="*/ 5298324 h 5343297"/>
              <a:gd name="connsiteX2428" fmla="*/ 24495 w 6806982"/>
              <a:gd name="connsiteY2428" fmla="*/ 5283845 h 5343297"/>
              <a:gd name="connsiteX2429" fmla="*/ 39596 w 6806982"/>
              <a:gd name="connsiteY2429" fmla="*/ 5257991 h 5343297"/>
              <a:gd name="connsiteX2430" fmla="*/ 41352 w 6806982"/>
              <a:gd name="connsiteY2430" fmla="*/ 5235246 h 5343297"/>
              <a:gd name="connsiteX2431" fmla="*/ 55703 w 6806982"/>
              <a:gd name="connsiteY2431" fmla="*/ 5223073 h 5343297"/>
              <a:gd name="connsiteX2432" fmla="*/ 92943 w 6806982"/>
              <a:gd name="connsiteY2432" fmla="*/ 5121677 h 5343297"/>
              <a:gd name="connsiteX2433" fmla="*/ 156373 w 6806982"/>
              <a:gd name="connsiteY2433" fmla="*/ 5032360 h 5343297"/>
              <a:gd name="connsiteX2434" fmla="*/ 164088 w 6806982"/>
              <a:gd name="connsiteY2434" fmla="*/ 5004159 h 5343297"/>
              <a:gd name="connsiteX2435" fmla="*/ 171802 w 6806982"/>
              <a:gd name="connsiteY2435" fmla="*/ 4975956 h 5343297"/>
              <a:gd name="connsiteX2436" fmla="*/ 181873 w 6806982"/>
              <a:gd name="connsiteY2436" fmla="*/ 4971338 h 5343297"/>
              <a:gd name="connsiteX2437" fmla="*/ 185899 w 6806982"/>
              <a:gd name="connsiteY2437" fmla="*/ 4959167 h 5343297"/>
              <a:gd name="connsiteX2438" fmla="*/ 194329 w 6806982"/>
              <a:gd name="connsiteY2438" fmla="*/ 4938308 h 5343297"/>
              <a:gd name="connsiteX2439" fmla="*/ 202005 w 6806982"/>
              <a:gd name="connsiteY2439" fmla="*/ 4924248 h 5343297"/>
              <a:gd name="connsiteX2440" fmla="*/ 220463 w 6806982"/>
              <a:gd name="connsiteY2440" fmla="*/ 4895709 h 5343297"/>
              <a:gd name="connsiteX2441" fmla="*/ 230826 w 6806982"/>
              <a:gd name="connsiteY2441" fmla="*/ 4888445 h 5343297"/>
              <a:gd name="connsiteX2442" fmla="*/ 234895 w 6806982"/>
              <a:gd name="connsiteY2442" fmla="*/ 4875897 h 5343297"/>
              <a:gd name="connsiteX2443" fmla="*/ 233548 w 6806982"/>
              <a:gd name="connsiteY2443" fmla="*/ 4860455 h 5343297"/>
              <a:gd name="connsiteX2444" fmla="*/ 271126 w 6806982"/>
              <a:gd name="connsiteY2444" fmla="*/ 4769802 h 5343297"/>
              <a:gd name="connsiteX2445" fmla="*/ 284217 w 6806982"/>
              <a:gd name="connsiteY2445" fmla="*/ 4762077 h 5343297"/>
              <a:gd name="connsiteX2446" fmla="*/ 294957 w 6806982"/>
              <a:gd name="connsiteY2446" fmla="*/ 4747974 h 5343297"/>
              <a:gd name="connsiteX2447" fmla="*/ 299025 w 6806982"/>
              <a:gd name="connsiteY2447" fmla="*/ 4731985 h 5343297"/>
              <a:gd name="connsiteX2448" fmla="*/ 307372 w 6806982"/>
              <a:gd name="connsiteY2448" fmla="*/ 4718764 h 5343297"/>
              <a:gd name="connsiteX2449" fmla="*/ 309005 w 6806982"/>
              <a:gd name="connsiteY2449" fmla="*/ 4697151 h 5343297"/>
              <a:gd name="connsiteX2450" fmla="*/ 323479 w 6806982"/>
              <a:gd name="connsiteY2450" fmla="*/ 4683846 h 5343297"/>
              <a:gd name="connsiteX2451" fmla="*/ 344242 w 6806982"/>
              <a:gd name="connsiteY2451" fmla="*/ 4644855 h 5343297"/>
              <a:gd name="connsiteX2452" fmla="*/ 370800 w 6806982"/>
              <a:gd name="connsiteY2452" fmla="*/ 4615683 h 5343297"/>
              <a:gd name="connsiteX2453" fmla="*/ 382209 w 6806982"/>
              <a:gd name="connsiteY2453" fmla="*/ 4595538 h 5343297"/>
              <a:gd name="connsiteX2454" fmla="*/ 398311 w 6806982"/>
              <a:gd name="connsiteY2454" fmla="*/ 4546855 h 5343297"/>
              <a:gd name="connsiteX2455" fmla="*/ 414415 w 6806982"/>
              <a:gd name="connsiteY2455" fmla="*/ 4498172 h 5343297"/>
              <a:gd name="connsiteX2456" fmla="*/ 424820 w 6806982"/>
              <a:gd name="connsiteY2456" fmla="*/ 4487091 h 5343297"/>
              <a:gd name="connsiteX2457" fmla="*/ 445794 w 6806982"/>
              <a:gd name="connsiteY2457" fmla="*/ 4449653 h 5343297"/>
              <a:gd name="connsiteX2458" fmla="*/ 466767 w 6806982"/>
              <a:gd name="connsiteY2458" fmla="*/ 4412215 h 5343297"/>
              <a:gd name="connsiteX2459" fmla="*/ 481867 w 6806982"/>
              <a:gd name="connsiteY2459" fmla="*/ 4386361 h 5343297"/>
              <a:gd name="connsiteX2460" fmla="*/ 496970 w 6806982"/>
              <a:gd name="connsiteY2460" fmla="*/ 4360508 h 5343297"/>
              <a:gd name="connsiteX2461" fmla="*/ 527965 w 6806982"/>
              <a:gd name="connsiteY2461" fmla="*/ 4291301 h 5343297"/>
              <a:gd name="connsiteX2462" fmla="*/ 560724 w 6806982"/>
              <a:gd name="connsiteY2462" fmla="*/ 4226876 h 5343297"/>
              <a:gd name="connsiteX2463" fmla="*/ 561853 w 6806982"/>
              <a:gd name="connsiteY2463" fmla="*/ 4209797 h 5343297"/>
              <a:gd name="connsiteX2464" fmla="*/ 575826 w 6806982"/>
              <a:gd name="connsiteY2464" fmla="*/ 4201022 h 5343297"/>
              <a:gd name="connsiteX2465" fmla="*/ 617440 w 6806982"/>
              <a:gd name="connsiteY2465" fmla="*/ 4139492 h 5343297"/>
              <a:gd name="connsiteX2466" fmla="*/ 647976 w 6806982"/>
              <a:gd name="connsiteY2466" fmla="*/ 4074440 h 5343297"/>
              <a:gd name="connsiteX2467" fmla="*/ 655696 w 6806982"/>
              <a:gd name="connsiteY2467" fmla="*/ 4070326 h 5343297"/>
              <a:gd name="connsiteX2468" fmla="*/ 661402 w 6806982"/>
              <a:gd name="connsiteY2468" fmla="*/ 4063693 h 5343297"/>
              <a:gd name="connsiteX2469" fmla="*/ 657163 w 6806982"/>
              <a:gd name="connsiteY2469" fmla="*/ 4060547 h 5343297"/>
              <a:gd name="connsiteX2470" fmla="*/ 652672 w 6806982"/>
              <a:gd name="connsiteY2470" fmla="*/ 4059667 h 5343297"/>
              <a:gd name="connsiteX2471" fmla="*/ 664752 w 6806982"/>
              <a:gd name="connsiteY2471" fmla="*/ 4033478 h 5343297"/>
              <a:gd name="connsiteX2472" fmla="*/ 677508 w 6806982"/>
              <a:gd name="connsiteY2472" fmla="*/ 4028775 h 5343297"/>
              <a:gd name="connsiteX2473" fmla="*/ 697098 w 6806982"/>
              <a:gd name="connsiteY2473" fmla="*/ 3996919 h 5343297"/>
              <a:gd name="connsiteX2474" fmla="*/ 712408 w 6806982"/>
              <a:gd name="connsiteY2474" fmla="*/ 3962294 h 5343297"/>
              <a:gd name="connsiteX2475" fmla="*/ 715005 w 6806982"/>
              <a:gd name="connsiteY2475" fmla="*/ 3945760 h 5343297"/>
              <a:gd name="connsiteX2476" fmla="*/ 730195 w 6806982"/>
              <a:gd name="connsiteY2476" fmla="*/ 3939797 h 5343297"/>
              <a:gd name="connsiteX2477" fmla="*/ 741605 w 6806982"/>
              <a:gd name="connsiteY2477" fmla="*/ 3919651 h 5343297"/>
              <a:gd name="connsiteX2478" fmla="*/ 758174 w 6806982"/>
              <a:gd name="connsiteY2478" fmla="*/ 3887461 h 5343297"/>
              <a:gd name="connsiteX2479" fmla="*/ 770460 w 6806982"/>
              <a:gd name="connsiteY2479" fmla="*/ 3852501 h 5343297"/>
              <a:gd name="connsiteX2480" fmla="*/ 783381 w 6806982"/>
              <a:gd name="connsiteY2480" fmla="*/ 3832522 h 5343297"/>
              <a:gd name="connsiteX2481" fmla="*/ 796301 w 6806982"/>
              <a:gd name="connsiteY2481" fmla="*/ 3812544 h 5343297"/>
              <a:gd name="connsiteX2482" fmla="*/ 825164 w 6806982"/>
              <a:gd name="connsiteY2482" fmla="*/ 3772922 h 5343297"/>
              <a:gd name="connsiteX2483" fmla="*/ 846723 w 6806982"/>
              <a:gd name="connsiteY2483" fmla="*/ 3730197 h 5343297"/>
              <a:gd name="connsiteX2484" fmla="*/ 867782 w 6806982"/>
              <a:gd name="connsiteY2484" fmla="*/ 3692004 h 5343297"/>
              <a:gd name="connsiteX2485" fmla="*/ 869204 w 6806982"/>
              <a:gd name="connsiteY2485" fmla="*/ 3672281 h 5343297"/>
              <a:gd name="connsiteX2486" fmla="*/ 883217 w 6806982"/>
              <a:gd name="connsiteY2486" fmla="*/ 3663129 h 5343297"/>
              <a:gd name="connsiteX2487" fmla="*/ 928398 w 6806982"/>
              <a:gd name="connsiteY2487" fmla="*/ 3597023 h 5343297"/>
              <a:gd name="connsiteX2488" fmla="*/ 962751 w 6806982"/>
              <a:gd name="connsiteY2488" fmla="*/ 3525130 h 5343297"/>
              <a:gd name="connsiteX2489" fmla="*/ 970597 w 6806982"/>
              <a:gd name="connsiteY2489" fmla="*/ 3519883 h 5343297"/>
              <a:gd name="connsiteX2490" fmla="*/ 976177 w 6806982"/>
              <a:gd name="connsiteY2490" fmla="*/ 3514384 h 5343297"/>
              <a:gd name="connsiteX2491" fmla="*/ 973364 w 6806982"/>
              <a:gd name="connsiteY2491" fmla="*/ 3508720 h 5343297"/>
              <a:gd name="connsiteX2492" fmla="*/ 967782 w 6806982"/>
              <a:gd name="connsiteY2492" fmla="*/ 3507336 h 5343297"/>
              <a:gd name="connsiteX2493" fmla="*/ 979862 w 6806982"/>
              <a:gd name="connsiteY2493" fmla="*/ 3481147 h 5343297"/>
              <a:gd name="connsiteX2494" fmla="*/ 1006715 w 6806982"/>
              <a:gd name="connsiteY2494" fmla="*/ 3459655 h 5343297"/>
              <a:gd name="connsiteX2495" fmla="*/ 1031544 w 6806982"/>
              <a:gd name="connsiteY2495" fmla="*/ 3401233 h 5343297"/>
              <a:gd name="connsiteX2496" fmla="*/ 1035652 w 6806982"/>
              <a:gd name="connsiteY2496" fmla="*/ 3384866 h 5343297"/>
              <a:gd name="connsiteX2497" fmla="*/ 1052354 w 6806982"/>
              <a:gd name="connsiteY2497" fmla="*/ 3379071 h 5343297"/>
              <a:gd name="connsiteX2498" fmla="*/ 1058226 w 6806982"/>
              <a:gd name="connsiteY2498" fmla="*/ 3367487 h 5343297"/>
              <a:gd name="connsiteX2499" fmla="*/ 1064099 w 6806982"/>
              <a:gd name="connsiteY2499" fmla="*/ 3355904 h 5343297"/>
              <a:gd name="connsiteX2500" fmla="*/ 1081380 w 6806982"/>
              <a:gd name="connsiteY2500" fmla="*/ 3320733 h 5343297"/>
              <a:gd name="connsiteX2501" fmla="*/ 1096646 w 6806982"/>
              <a:gd name="connsiteY2501" fmla="*/ 3283045 h 5343297"/>
              <a:gd name="connsiteX2502" fmla="*/ 1109733 w 6806982"/>
              <a:gd name="connsiteY2502" fmla="*/ 3261556 h 5343297"/>
              <a:gd name="connsiteX2503" fmla="*/ 1122822 w 6806982"/>
              <a:gd name="connsiteY2503" fmla="*/ 3240067 h 5343297"/>
              <a:gd name="connsiteX2504" fmla="*/ 1137587 w 6806982"/>
              <a:gd name="connsiteY2504" fmla="*/ 3217234 h 5343297"/>
              <a:gd name="connsiteX2505" fmla="*/ 1148495 w 6806982"/>
              <a:gd name="connsiteY2505" fmla="*/ 3201621 h 5343297"/>
              <a:gd name="connsiteX2506" fmla="*/ 1159401 w 6806982"/>
              <a:gd name="connsiteY2506" fmla="*/ 3186007 h 5343297"/>
              <a:gd name="connsiteX2507" fmla="*/ 1179207 w 6806982"/>
              <a:gd name="connsiteY2507" fmla="*/ 3172910 h 5343297"/>
              <a:gd name="connsiteX2508" fmla="*/ 1179164 w 6806982"/>
              <a:gd name="connsiteY2508" fmla="*/ 3169846 h 5343297"/>
              <a:gd name="connsiteX2509" fmla="*/ 1176855 w 6806982"/>
              <a:gd name="connsiteY2509" fmla="*/ 3166532 h 5343297"/>
              <a:gd name="connsiteX2510" fmla="*/ 1183903 w 6806982"/>
              <a:gd name="connsiteY2510" fmla="*/ 3158137 h 5343297"/>
              <a:gd name="connsiteX2511" fmla="*/ 1187385 w 6806982"/>
              <a:gd name="connsiteY2511" fmla="*/ 3150877 h 5343297"/>
              <a:gd name="connsiteX2512" fmla="*/ 1188599 w 6806982"/>
              <a:gd name="connsiteY2512" fmla="*/ 3143365 h 5343297"/>
              <a:gd name="connsiteX2513" fmla="*/ 1227152 w 6806982"/>
              <a:gd name="connsiteY2513" fmla="*/ 3088759 h 5343297"/>
              <a:gd name="connsiteX2514" fmla="*/ 1259409 w 6806982"/>
              <a:gd name="connsiteY2514" fmla="*/ 3028868 h 5343297"/>
              <a:gd name="connsiteX2515" fmla="*/ 1273629 w 6806982"/>
              <a:gd name="connsiteY2515" fmla="*/ 3000623 h 5343297"/>
              <a:gd name="connsiteX2516" fmla="*/ 1289613 w 6806982"/>
              <a:gd name="connsiteY2516" fmla="*/ 2977160 h 5343297"/>
              <a:gd name="connsiteX2517" fmla="*/ 1299930 w 6806982"/>
              <a:gd name="connsiteY2517" fmla="*/ 2949628 h 5343297"/>
              <a:gd name="connsiteX2518" fmla="*/ 1316793 w 6806982"/>
              <a:gd name="connsiteY2518" fmla="*/ 2925117 h 5343297"/>
              <a:gd name="connsiteX2519" fmla="*/ 1329884 w 6806982"/>
              <a:gd name="connsiteY2519" fmla="*/ 2917393 h 5343297"/>
              <a:gd name="connsiteX2520" fmla="*/ 1331898 w 6806982"/>
              <a:gd name="connsiteY2520" fmla="*/ 2913028 h 5343297"/>
              <a:gd name="connsiteX2521" fmla="*/ 1333911 w 6806982"/>
              <a:gd name="connsiteY2521" fmla="*/ 2908663 h 5343297"/>
              <a:gd name="connsiteX2522" fmla="*/ 1337894 w 6806982"/>
              <a:gd name="connsiteY2522" fmla="*/ 2896870 h 5343297"/>
              <a:gd name="connsiteX2523" fmla="*/ 1339612 w 6806982"/>
              <a:gd name="connsiteY2523" fmla="*/ 2884826 h 5343297"/>
              <a:gd name="connsiteX2524" fmla="*/ 1346325 w 6806982"/>
              <a:gd name="connsiteY2524" fmla="*/ 2879453 h 5343297"/>
              <a:gd name="connsiteX2525" fmla="*/ 1348506 w 6806982"/>
              <a:gd name="connsiteY2525" fmla="*/ 2873577 h 5343297"/>
              <a:gd name="connsiteX2526" fmla="*/ 1350687 w 6806982"/>
              <a:gd name="connsiteY2526" fmla="*/ 2867702 h 5343297"/>
              <a:gd name="connsiteX2527" fmla="*/ 1353709 w 6806982"/>
              <a:gd name="connsiteY2527" fmla="*/ 2868037 h 5343297"/>
              <a:gd name="connsiteX2528" fmla="*/ 1360757 w 6806982"/>
              <a:gd name="connsiteY2528" fmla="*/ 2859641 h 5343297"/>
              <a:gd name="connsiteX2529" fmla="*/ 1372837 w 6806982"/>
              <a:gd name="connsiteY2529" fmla="*/ 2833453 h 5343297"/>
              <a:gd name="connsiteX2530" fmla="*/ 1377575 w 6806982"/>
              <a:gd name="connsiteY2530" fmla="*/ 2814861 h 5343297"/>
              <a:gd name="connsiteX2531" fmla="*/ 1379543 w 6806982"/>
              <a:gd name="connsiteY2531" fmla="*/ 2800551 h 5343297"/>
              <a:gd name="connsiteX2532" fmla="*/ 1389489 w 6806982"/>
              <a:gd name="connsiteY2532" fmla="*/ 2800506 h 5343297"/>
              <a:gd name="connsiteX2533" fmla="*/ 1395656 w 6806982"/>
              <a:gd name="connsiteY2533" fmla="*/ 2793161 h 5343297"/>
              <a:gd name="connsiteX2534" fmla="*/ 1398214 w 6806982"/>
              <a:gd name="connsiteY2534" fmla="*/ 2783887 h 5343297"/>
              <a:gd name="connsiteX2535" fmla="*/ 1409083 w 6806982"/>
              <a:gd name="connsiteY2535" fmla="*/ 2782415 h 5343297"/>
              <a:gd name="connsiteX2536" fmla="*/ 1423849 w 6806982"/>
              <a:gd name="connsiteY2536" fmla="*/ 2759583 h 5343297"/>
              <a:gd name="connsiteX2537" fmla="*/ 1436940 w 6806982"/>
              <a:gd name="connsiteY2537" fmla="*/ 2751858 h 5343297"/>
              <a:gd name="connsiteX2538" fmla="*/ 1462445 w 6806982"/>
              <a:gd name="connsiteY2538" fmla="*/ 2714923 h 5343297"/>
              <a:gd name="connsiteX2539" fmla="*/ 1470163 w 6806982"/>
              <a:gd name="connsiteY2539" fmla="*/ 2700485 h 5343297"/>
              <a:gd name="connsiteX2540" fmla="*/ 1477882 w 6806982"/>
              <a:gd name="connsiteY2540" fmla="*/ 2686048 h 5343297"/>
              <a:gd name="connsiteX2541" fmla="*/ 1495670 w 6806982"/>
              <a:gd name="connsiteY2541" fmla="*/ 2663550 h 5343297"/>
              <a:gd name="connsiteX2542" fmla="*/ 1506744 w 6806982"/>
              <a:gd name="connsiteY2542" fmla="*/ 2646426 h 5343297"/>
              <a:gd name="connsiteX2543" fmla="*/ 1517354 w 6806982"/>
              <a:gd name="connsiteY2543" fmla="*/ 2616251 h 5343297"/>
              <a:gd name="connsiteX2544" fmla="*/ 1534261 w 6806982"/>
              <a:gd name="connsiteY2544" fmla="*/ 2591362 h 5343297"/>
              <a:gd name="connsiteX2545" fmla="*/ 1558671 w 6806982"/>
              <a:gd name="connsiteY2545" fmla="*/ 2536717 h 5343297"/>
              <a:gd name="connsiteX2546" fmla="*/ 1572509 w 6806982"/>
              <a:gd name="connsiteY2546" fmla="*/ 2494665 h 5343297"/>
              <a:gd name="connsiteX2547" fmla="*/ 1581239 w 6806982"/>
              <a:gd name="connsiteY2547" fmla="*/ 2498693 h 5343297"/>
              <a:gd name="connsiteX2548" fmla="*/ 1594331 w 6806982"/>
              <a:gd name="connsiteY2548" fmla="*/ 2490967 h 5343297"/>
              <a:gd name="connsiteX2549" fmla="*/ 1596890 w 6806982"/>
              <a:gd name="connsiteY2549" fmla="*/ 2485134 h 5343297"/>
              <a:gd name="connsiteX2550" fmla="*/ 1592649 w 6806982"/>
              <a:gd name="connsiteY2550" fmla="*/ 2478546 h 5343297"/>
              <a:gd name="connsiteX2551" fmla="*/ 1622393 w 6806982"/>
              <a:gd name="connsiteY2551" fmla="*/ 2441316 h 5343297"/>
              <a:gd name="connsiteX2552" fmla="*/ 1641308 w 6806982"/>
              <a:gd name="connsiteY2552" fmla="*/ 2398298 h 5343297"/>
              <a:gd name="connsiteX2553" fmla="*/ 1652722 w 6806982"/>
              <a:gd name="connsiteY2553" fmla="*/ 2388476 h 5343297"/>
              <a:gd name="connsiteX2554" fmla="*/ 1653054 w 6806982"/>
              <a:gd name="connsiteY2554" fmla="*/ 2375131 h 5343297"/>
              <a:gd name="connsiteX2555" fmla="*/ 1668450 w 6806982"/>
              <a:gd name="connsiteY2555" fmla="*/ 2353515 h 5343297"/>
              <a:gd name="connsiteX2556" fmla="*/ 1687624 w 6806982"/>
              <a:gd name="connsiteY2556" fmla="*/ 2339201 h 5343297"/>
              <a:gd name="connsiteX2557" fmla="*/ 1694672 w 6806982"/>
              <a:gd name="connsiteY2557" fmla="*/ 2330806 h 5343297"/>
              <a:gd name="connsiteX2558" fmla="*/ 1692655 w 6806982"/>
              <a:gd name="connsiteY2558" fmla="*/ 2321407 h 5343297"/>
              <a:gd name="connsiteX2559" fmla="*/ 1725210 w 6806982"/>
              <a:gd name="connsiteY2559" fmla="*/ 2276077 h 5343297"/>
              <a:gd name="connsiteX2560" fmla="*/ 1733643 w 6806982"/>
              <a:gd name="connsiteY2560" fmla="*/ 2265541 h 5343297"/>
              <a:gd name="connsiteX2561" fmla="*/ 1740312 w 6806982"/>
              <a:gd name="connsiteY2561" fmla="*/ 2250223 h 5343297"/>
              <a:gd name="connsiteX2562" fmla="*/ 1780962 w 6806982"/>
              <a:gd name="connsiteY2562" fmla="*/ 2193939 h 5343297"/>
              <a:gd name="connsiteX2563" fmla="*/ 1825894 w 6806982"/>
              <a:gd name="connsiteY2563" fmla="*/ 2140423 h 5343297"/>
              <a:gd name="connsiteX2564" fmla="*/ 1825217 w 6806982"/>
              <a:gd name="connsiteY2564" fmla="*/ 2118937 h 5343297"/>
              <a:gd name="connsiteX2565" fmla="*/ 1864150 w 6806982"/>
              <a:gd name="connsiteY2565" fmla="*/ 2071256 h 5343297"/>
              <a:gd name="connsiteX2566" fmla="*/ 1881178 w 6806982"/>
              <a:gd name="connsiteY2566" fmla="*/ 2031469 h 5343297"/>
              <a:gd name="connsiteX2567" fmla="*/ 1909789 w 6806982"/>
              <a:gd name="connsiteY2567" fmla="*/ 1990672 h 5343297"/>
              <a:gd name="connsiteX2568" fmla="*/ 1931268 w 6806982"/>
              <a:gd name="connsiteY2568" fmla="*/ 1962467 h 5343297"/>
              <a:gd name="connsiteX2569" fmla="*/ 1932271 w 6806982"/>
              <a:gd name="connsiteY2569" fmla="*/ 1946520 h 5343297"/>
              <a:gd name="connsiteX2570" fmla="*/ 1946370 w 6806982"/>
              <a:gd name="connsiteY2570" fmla="*/ 1936613 h 5343297"/>
              <a:gd name="connsiteX2571" fmla="*/ 2079942 w 6806982"/>
              <a:gd name="connsiteY2571" fmla="*/ 1752608 h 5343297"/>
              <a:gd name="connsiteX2572" fmla="*/ 2098065 w 6806982"/>
              <a:gd name="connsiteY2572" fmla="*/ 1730531 h 5343297"/>
              <a:gd name="connsiteX2573" fmla="*/ 2118205 w 6806982"/>
              <a:gd name="connsiteY2573" fmla="*/ 1710970 h 5343297"/>
              <a:gd name="connsiteX2574" fmla="*/ 2123615 w 6806982"/>
              <a:gd name="connsiteY2574" fmla="*/ 1696659 h 5343297"/>
              <a:gd name="connsiteX2575" fmla="*/ 2133306 w 6806982"/>
              <a:gd name="connsiteY2575" fmla="*/ 1685116 h 5343297"/>
              <a:gd name="connsiteX2576" fmla="*/ 2147737 w 6806982"/>
              <a:gd name="connsiteY2576" fmla="*/ 1665305 h 5343297"/>
              <a:gd name="connsiteX2577" fmla="*/ 2160535 w 6806982"/>
              <a:gd name="connsiteY2577" fmla="*/ 1660224 h 5343297"/>
              <a:gd name="connsiteX2578" fmla="*/ 2172580 w 6806982"/>
              <a:gd name="connsiteY2578" fmla="*/ 1661942 h 5343297"/>
              <a:gd name="connsiteX2579" fmla="*/ 2151314 w 6806982"/>
              <a:gd name="connsiteY2579" fmla="*/ 1708906 h 5343297"/>
              <a:gd name="connsiteX2580" fmla="*/ 2116201 w 6806982"/>
              <a:gd name="connsiteY2580" fmla="*/ 1756628 h 5343297"/>
              <a:gd name="connsiteX2581" fmla="*/ 2119222 w 6806982"/>
              <a:gd name="connsiteY2581" fmla="*/ 1756963 h 5343297"/>
              <a:gd name="connsiteX2582" fmla="*/ 2125059 w 6806982"/>
              <a:gd name="connsiteY2582" fmla="*/ 1769845 h 5343297"/>
              <a:gd name="connsiteX2583" fmla="*/ 2119564 w 6806982"/>
              <a:gd name="connsiteY2583" fmla="*/ 1781471 h 5343297"/>
              <a:gd name="connsiteX2584" fmla="*/ 2091295 w 6806982"/>
              <a:gd name="connsiteY2584" fmla="*/ 1850216 h 5343297"/>
              <a:gd name="connsiteX2585" fmla="*/ 2058495 w 6806982"/>
              <a:gd name="connsiteY2585" fmla="*/ 1918459 h 5343297"/>
              <a:gd name="connsiteX2586" fmla="*/ 2058665 w 6806982"/>
              <a:gd name="connsiteY2586" fmla="*/ 1927271 h 5343297"/>
              <a:gd name="connsiteX2587" fmla="*/ 2047756 w 6806982"/>
              <a:gd name="connsiteY2587" fmla="*/ 1932561 h 5343297"/>
              <a:gd name="connsiteX2588" fmla="*/ 2046079 w 6806982"/>
              <a:gd name="connsiteY2588" fmla="*/ 1940786 h 5343297"/>
              <a:gd name="connsiteX2589" fmla="*/ 2049437 w 6806982"/>
              <a:gd name="connsiteY2589" fmla="*/ 1944982 h 5343297"/>
              <a:gd name="connsiteX2590" fmla="*/ 2038026 w 6806982"/>
              <a:gd name="connsiteY2590" fmla="*/ 1961687 h 5343297"/>
              <a:gd name="connsiteX2591" fmla="*/ 2033665 w 6806982"/>
              <a:gd name="connsiteY2591" fmla="*/ 1976879 h 5343297"/>
              <a:gd name="connsiteX2592" fmla="*/ 2053805 w 6806982"/>
              <a:gd name="connsiteY2592" fmla="*/ 1960759 h 5343297"/>
              <a:gd name="connsiteX2593" fmla="*/ 2060853 w 6806982"/>
              <a:gd name="connsiteY2593" fmla="*/ 1952365 h 5343297"/>
              <a:gd name="connsiteX2594" fmla="*/ 2058837 w 6806982"/>
              <a:gd name="connsiteY2594" fmla="*/ 1942966 h 5343297"/>
              <a:gd name="connsiteX2595" fmla="*/ 2070416 w 6806982"/>
              <a:gd name="connsiteY2595" fmla="*/ 1931633 h 5343297"/>
              <a:gd name="connsiteX2596" fmla="*/ 2079981 w 6806982"/>
              <a:gd name="connsiteY2596" fmla="*/ 1917782 h 5343297"/>
              <a:gd name="connsiteX2597" fmla="*/ 2110184 w 6806982"/>
              <a:gd name="connsiteY2597" fmla="*/ 1866074 h 5343297"/>
              <a:gd name="connsiteX2598" fmla="*/ 2129988 w 6806982"/>
              <a:gd name="connsiteY2598" fmla="*/ 1852976 h 5343297"/>
              <a:gd name="connsiteX2599" fmla="*/ 2138714 w 6806982"/>
              <a:gd name="connsiteY2599" fmla="*/ 1843238 h 5343297"/>
              <a:gd name="connsiteX2600" fmla="*/ 2138376 w 6806982"/>
              <a:gd name="connsiteY2600" fmla="*/ 1832496 h 5343297"/>
              <a:gd name="connsiteX2601" fmla="*/ 2153142 w 6806982"/>
              <a:gd name="connsiteY2601" fmla="*/ 1809663 h 5343297"/>
              <a:gd name="connsiteX2602" fmla="*/ 2165055 w 6806982"/>
              <a:gd name="connsiteY2602" fmla="*/ 1784984 h 5343297"/>
              <a:gd name="connsiteX2603" fmla="*/ 2176967 w 6806982"/>
              <a:gd name="connsiteY2603" fmla="*/ 1760307 h 5343297"/>
              <a:gd name="connsiteX2604" fmla="*/ 2219932 w 6806982"/>
              <a:gd name="connsiteY2604" fmla="*/ 1731425 h 5343297"/>
              <a:gd name="connsiteX2605" fmla="*/ 2229337 w 6806982"/>
              <a:gd name="connsiteY2605" fmla="*/ 1750055 h 5343297"/>
              <a:gd name="connsiteX2606" fmla="*/ 2216582 w 6806982"/>
              <a:gd name="connsiteY2606" fmla="*/ 1761640 h 5343297"/>
              <a:gd name="connsiteX2607" fmla="*/ 2214069 w 6806982"/>
              <a:gd name="connsiteY2607" fmla="*/ 1780861 h 5343297"/>
              <a:gd name="connsiteX2608" fmla="*/ 2209540 w 6806982"/>
              <a:gd name="connsiteY2608" fmla="*/ 1797564 h 5343297"/>
              <a:gd name="connsiteX2609" fmla="*/ 2187475 w 6806982"/>
              <a:gd name="connsiteY2609" fmla="*/ 1834498 h 5343297"/>
              <a:gd name="connsiteX2610" fmla="*/ 2176993 w 6806982"/>
              <a:gd name="connsiteY2610" fmla="*/ 1870422 h 5343297"/>
              <a:gd name="connsiteX2611" fmla="*/ 2146455 w 6806982"/>
              <a:gd name="connsiteY2611" fmla="*/ 1925152 h 5343297"/>
              <a:gd name="connsiteX2612" fmla="*/ 2153595 w 6806982"/>
              <a:gd name="connsiteY2612" fmla="*/ 1950413 h 5343297"/>
              <a:gd name="connsiteX2613" fmla="*/ 2138074 w 6806982"/>
              <a:gd name="connsiteY2613" fmla="*/ 1973162 h 5343297"/>
              <a:gd name="connsiteX2614" fmla="*/ 2120205 w 6806982"/>
              <a:gd name="connsiteY2614" fmla="*/ 2010179 h 5343297"/>
              <a:gd name="connsiteX2615" fmla="*/ 2093775 w 6806982"/>
              <a:gd name="connsiteY2615" fmla="*/ 2041659 h 5343297"/>
              <a:gd name="connsiteX2616" fmla="*/ 2100159 w 6806982"/>
              <a:gd name="connsiteY2616" fmla="*/ 2066836 h 5343297"/>
              <a:gd name="connsiteX2617" fmla="*/ 2077334 w 6806982"/>
              <a:gd name="connsiteY2617" fmla="*/ 2079599 h 5343297"/>
              <a:gd name="connsiteX2618" fmla="*/ 2073648 w 6806982"/>
              <a:gd name="connsiteY2618" fmla="*/ 2112836 h 5343297"/>
              <a:gd name="connsiteX2619" fmla="*/ 2063791 w 6806982"/>
              <a:gd name="connsiteY2619" fmla="*/ 2129330 h 5343297"/>
              <a:gd name="connsiteX2620" fmla="*/ 2052168 w 6806982"/>
              <a:gd name="connsiteY2620" fmla="*/ 2141041 h 5343297"/>
              <a:gd name="connsiteX2621" fmla="*/ 2049947 w 6806982"/>
              <a:gd name="connsiteY2621" fmla="*/ 2154176 h 5343297"/>
              <a:gd name="connsiteX2622" fmla="*/ 2052510 w 6806982"/>
              <a:gd name="connsiteY2622" fmla="*/ 2165549 h 5343297"/>
              <a:gd name="connsiteX2623" fmla="*/ 2057798 w 6806982"/>
              <a:gd name="connsiteY2623" fmla="*/ 2169576 h 5343297"/>
              <a:gd name="connsiteX2624" fmla="*/ 2061576 w 6806982"/>
              <a:gd name="connsiteY2624" fmla="*/ 2166554 h 5343297"/>
              <a:gd name="connsiteX2625" fmla="*/ 2067109 w 6806982"/>
              <a:gd name="connsiteY2625" fmla="*/ 2144227 h 5343297"/>
              <a:gd name="connsiteX2626" fmla="*/ 2089768 w 6806982"/>
              <a:gd name="connsiteY2626" fmla="*/ 2132975 h 5343297"/>
              <a:gd name="connsiteX2627" fmla="*/ 2094792 w 6806982"/>
              <a:gd name="connsiteY2627" fmla="*/ 2087652 h 5343297"/>
              <a:gd name="connsiteX2628" fmla="*/ 2097813 w 6806982"/>
              <a:gd name="connsiteY2628" fmla="*/ 2087987 h 5343297"/>
              <a:gd name="connsiteX2629" fmla="*/ 2102386 w 6806982"/>
              <a:gd name="connsiteY2629" fmla="*/ 2077789 h 5343297"/>
              <a:gd name="connsiteX2630" fmla="*/ 2100159 w 6806982"/>
              <a:gd name="connsiteY2630" fmla="*/ 2066836 h 5343297"/>
              <a:gd name="connsiteX2631" fmla="*/ 2122605 w 6806982"/>
              <a:gd name="connsiteY2631" fmla="*/ 2043708 h 5343297"/>
              <a:gd name="connsiteX2632" fmla="*/ 2144799 w 6806982"/>
              <a:gd name="connsiteY2632" fmla="*/ 2022846 h 5343297"/>
              <a:gd name="connsiteX2633" fmla="*/ 2138794 w 6806982"/>
              <a:gd name="connsiteY2633" fmla="*/ 2001152 h 5343297"/>
              <a:gd name="connsiteX2634" fmla="*/ 2164261 w 6806982"/>
              <a:gd name="connsiteY2634" fmla="*/ 1985242 h 5343297"/>
              <a:gd name="connsiteX2635" fmla="*/ 2184648 w 6806982"/>
              <a:gd name="connsiteY2635" fmla="*/ 1942768 h 5343297"/>
              <a:gd name="connsiteX2636" fmla="*/ 2207550 w 6806982"/>
              <a:gd name="connsiteY2636" fmla="*/ 1898280 h 5343297"/>
              <a:gd name="connsiteX2637" fmla="*/ 2216320 w 6806982"/>
              <a:gd name="connsiteY2637" fmla="*/ 1898488 h 5343297"/>
              <a:gd name="connsiteX2638" fmla="*/ 2222321 w 6806982"/>
              <a:gd name="connsiteY2638" fmla="*/ 1902977 h 5343297"/>
              <a:gd name="connsiteX2639" fmla="*/ 2223210 w 6806982"/>
              <a:gd name="connsiteY2639" fmla="*/ 1932897 h 5343297"/>
              <a:gd name="connsiteX2640" fmla="*/ 2204205 w 6806982"/>
              <a:gd name="connsiteY2640" fmla="*/ 1956024 h 5343297"/>
              <a:gd name="connsiteX2641" fmla="*/ 2179921 w 6806982"/>
              <a:gd name="connsiteY2641" fmla="*/ 2009535 h 5343297"/>
              <a:gd name="connsiteX2642" fmla="*/ 2155887 w 6806982"/>
              <a:gd name="connsiteY2642" fmla="*/ 2060780 h 5343297"/>
              <a:gd name="connsiteX2643" fmla="*/ 2156560 w 6806982"/>
              <a:gd name="connsiteY2643" fmla="*/ 2068501 h 5343297"/>
              <a:gd name="connsiteX2644" fmla="*/ 2148169 w 6806982"/>
              <a:gd name="connsiteY2644" fmla="*/ 2075218 h 5343297"/>
              <a:gd name="connsiteX2645" fmla="*/ 2144184 w 6806982"/>
              <a:gd name="connsiteY2645" fmla="*/ 2083570 h 5343297"/>
              <a:gd name="connsiteX2646" fmla="*/ 2149515 w 6806982"/>
              <a:gd name="connsiteY2646" fmla="*/ 2090661 h 5343297"/>
              <a:gd name="connsiteX2647" fmla="*/ 2135377 w 6806982"/>
              <a:gd name="connsiteY2647" fmla="*/ 2104386 h 5343297"/>
              <a:gd name="connsiteX2648" fmla="*/ 2128036 w 6806982"/>
              <a:gd name="connsiteY2648" fmla="*/ 2118866 h 5343297"/>
              <a:gd name="connsiteX2649" fmla="*/ 2113604 w 6806982"/>
              <a:gd name="connsiteY2649" fmla="*/ 2138677 h 5343297"/>
              <a:gd name="connsiteX2650" fmla="*/ 2116966 w 6806982"/>
              <a:gd name="connsiteY2650" fmla="*/ 2156637 h 5343297"/>
              <a:gd name="connsiteX2651" fmla="*/ 2107233 w 6806982"/>
              <a:gd name="connsiteY2651" fmla="*/ 2168557 h 5343297"/>
              <a:gd name="connsiteX2652" fmla="*/ 2147898 w 6806982"/>
              <a:gd name="connsiteY2652" fmla="*/ 2170771 h 5343297"/>
              <a:gd name="connsiteX2653" fmla="*/ 2184788 w 6806982"/>
              <a:gd name="connsiteY2653" fmla="*/ 2186332 h 5343297"/>
              <a:gd name="connsiteX2654" fmla="*/ 2189535 w 6806982"/>
              <a:gd name="connsiteY2654" fmla="*/ 2205593 h 5343297"/>
              <a:gd name="connsiteX2655" fmla="*/ 2181438 w 6806982"/>
              <a:gd name="connsiteY2655" fmla="*/ 2216547 h 5343297"/>
              <a:gd name="connsiteX2656" fmla="*/ 2177957 w 6806982"/>
              <a:gd name="connsiteY2656" fmla="*/ 2223808 h 5343297"/>
              <a:gd name="connsiteX2657" fmla="*/ 2176742 w 6806982"/>
              <a:gd name="connsiteY2657" fmla="*/ 2231321 h 5343297"/>
              <a:gd name="connsiteX2658" fmla="*/ 2186475 w 6806982"/>
              <a:gd name="connsiteY2658" fmla="*/ 2226283 h 5343297"/>
              <a:gd name="connsiteX2659" fmla="*/ 2229106 w 6806982"/>
              <a:gd name="connsiteY2659" fmla="*/ 2200422 h 5343297"/>
              <a:gd name="connsiteX2660" fmla="*/ 2237494 w 6806982"/>
              <a:gd name="connsiteY2660" fmla="*/ 2179941 h 5343297"/>
              <a:gd name="connsiteX2661" fmla="*/ 2236946 w 6806982"/>
              <a:gd name="connsiteY2661" fmla="*/ 2171086 h 5343297"/>
              <a:gd name="connsiteX2662" fmla="*/ 2245212 w 6806982"/>
              <a:gd name="connsiteY2662" fmla="*/ 2165503 h 5343297"/>
              <a:gd name="connsiteX2663" fmla="*/ 2246763 w 6806982"/>
              <a:gd name="connsiteY2663" fmla="*/ 2158411 h 5343297"/>
              <a:gd name="connsiteX2664" fmla="*/ 2243531 w 6806982"/>
              <a:gd name="connsiteY2664" fmla="*/ 2153082 h 5343297"/>
              <a:gd name="connsiteX2665" fmla="*/ 2271054 w 6806982"/>
              <a:gd name="connsiteY2665" fmla="*/ 2125546 h 5343297"/>
              <a:gd name="connsiteX2666" fmla="*/ 2277645 w 6806982"/>
              <a:gd name="connsiteY2666" fmla="*/ 2118954 h 5343297"/>
              <a:gd name="connsiteX2667" fmla="*/ 2279362 w 6806982"/>
              <a:gd name="connsiteY2667" fmla="*/ 2106469 h 5343297"/>
              <a:gd name="connsiteX2668" fmla="*/ 2289308 w 6806982"/>
              <a:gd name="connsiteY2668" fmla="*/ 2106424 h 5343297"/>
              <a:gd name="connsiteX2669" fmla="*/ 2295475 w 6806982"/>
              <a:gd name="connsiteY2669" fmla="*/ 2099079 h 5343297"/>
              <a:gd name="connsiteX2670" fmla="*/ 2298032 w 6806982"/>
              <a:gd name="connsiteY2670" fmla="*/ 2089805 h 5343297"/>
              <a:gd name="connsiteX2671" fmla="*/ 2303851 w 6806982"/>
              <a:gd name="connsiteY2671" fmla="*/ 2089017 h 5343297"/>
              <a:gd name="connsiteX2672" fmla="*/ 2320263 w 6806982"/>
              <a:gd name="connsiteY2672" fmla="*/ 2061035 h 5343297"/>
              <a:gd name="connsiteX2673" fmla="*/ 2348187 w 6806982"/>
              <a:gd name="connsiteY2673" fmla="*/ 2041228 h 5343297"/>
              <a:gd name="connsiteX2674" fmla="*/ 2353941 w 6806982"/>
              <a:gd name="connsiteY2674" fmla="*/ 2032893 h 5343297"/>
              <a:gd name="connsiteX2675" fmla="*/ 2352944 w 6806982"/>
              <a:gd name="connsiteY2675" fmla="*/ 2021455 h 5343297"/>
              <a:gd name="connsiteX2676" fmla="*/ 2355921 w 6806982"/>
              <a:gd name="connsiteY2676" fmla="*/ 2008403 h 5343297"/>
              <a:gd name="connsiteX2677" fmla="*/ 2367710 w 6806982"/>
              <a:gd name="connsiteY2677" fmla="*/ 1998623 h 5343297"/>
              <a:gd name="connsiteX2678" fmla="*/ 2377991 w 6806982"/>
              <a:gd name="connsiteY2678" fmla="*/ 1988674 h 5343297"/>
              <a:gd name="connsiteX2679" fmla="*/ 2379484 w 6806982"/>
              <a:gd name="connsiteY2679" fmla="*/ 1989711 h 5343297"/>
              <a:gd name="connsiteX2680" fmla="*/ 2395489 w 6806982"/>
              <a:gd name="connsiteY2680" fmla="*/ 1969468 h 5343297"/>
              <a:gd name="connsiteX2681" fmla="*/ 2406563 w 6806982"/>
              <a:gd name="connsiteY2681" fmla="*/ 1952344 h 5343297"/>
              <a:gd name="connsiteX2682" fmla="*/ 2417173 w 6806982"/>
              <a:gd name="connsiteY2682" fmla="*/ 1922169 h 5343297"/>
              <a:gd name="connsiteX2683" fmla="*/ 2434080 w 6806982"/>
              <a:gd name="connsiteY2683" fmla="*/ 1897280 h 5343297"/>
              <a:gd name="connsiteX2684" fmla="*/ 2458490 w 6806982"/>
              <a:gd name="connsiteY2684" fmla="*/ 1842635 h 5343297"/>
              <a:gd name="connsiteX2685" fmla="*/ 2472328 w 6806982"/>
              <a:gd name="connsiteY2685" fmla="*/ 1800583 h 5343297"/>
              <a:gd name="connsiteX2686" fmla="*/ 2481058 w 6806982"/>
              <a:gd name="connsiteY2686" fmla="*/ 1804611 h 5343297"/>
              <a:gd name="connsiteX2687" fmla="*/ 2494150 w 6806982"/>
              <a:gd name="connsiteY2687" fmla="*/ 1796885 h 5343297"/>
              <a:gd name="connsiteX2688" fmla="*/ 2496708 w 6806982"/>
              <a:gd name="connsiteY2688" fmla="*/ 1791052 h 5343297"/>
              <a:gd name="connsiteX2689" fmla="*/ 2492468 w 6806982"/>
              <a:gd name="connsiteY2689" fmla="*/ 1784465 h 5343297"/>
              <a:gd name="connsiteX2690" fmla="*/ 2522212 w 6806982"/>
              <a:gd name="connsiteY2690" fmla="*/ 1747235 h 5343297"/>
              <a:gd name="connsiteX2691" fmla="*/ 2541128 w 6806982"/>
              <a:gd name="connsiteY2691" fmla="*/ 1704216 h 5343297"/>
              <a:gd name="connsiteX2692" fmla="*/ 2552541 w 6806982"/>
              <a:gd name="connsiteY2692" fmla="*/ 1694394 h 5343297"/>
              <a:gd name="connsiteX2693" fmla="*/ 2552873 w 6806982"/>
              <a:gd name="connsiteY2693" fmla="*/ 1681049 h 5343297"/>
              <a:gd name="connsiteX2694" fmla="*/ 2568269 w 6806982"/>
              <a:gd name="connsiteY2694" fmla="*/ 1659433 h 5343297"/>
              <a:gd name="connsiteX2695" fmla="*/ 2587443 w 6806982"/>
              <a:gd name="connsiteY2695" fmla="*/ 1645119 h 5343297"/>
              <a:gd name="connsiteX2696" fmla="*/ 2594491 w 6806982"/>
              <a:gd name="connsiteY2696" fmla="*/ 1636724 h 5343297"/>
              <a:gd name="connsiteX2697" fmla="*/ 2592475 w 6806982"/>
              <a:gd name="connsiteY2697" fmla="*/ 1627325 h 5343297"/>
              <a:gd name="connsiteX2698" fmla="*/ 2625029 w 6806982"/>
              <a:gd name="connsiteY2698" fmla="*/ 1581995 h 5343297"/>
              <a:gd name="connsiteX2699" fmla="*/ 2633462 w 6806982"/>
              <a:gd name="connsiteY2699" fmla="*/ 1571459 h 5343297"/>
              <a:gd name="connsiteX2700" fmla="*/ 2640130 w 6806982"/>
              <a:gd name="connsiteY2700" fmla="*/ 1556141 h 5343297"/>
              <a:gd name="connsiteX2701" fmla="*/ 2680781 w 6806982"/>
              <a:gd name="connsiteY2701" fmla="*/ 1499857 h 5343297"/>
              <a:gd name="connsiteX2702" fmla="*/ 2725713 w 6806982"/>
              <a:gd name="connsiteY2702" fmla="*/ 1446341 h 5343297"/>
              <a:gd name="connsiteX2703" fmla="*/ 2725036 w 6806982"/>
              <a:gd name="connsiteY2703" fmla="*/ 1424855 h 5343297"/>
              <a:gd name="connsiteX2704" fmla="*/ 2763969 w 6806982"/>
              <a:gd name="connsiteY2704" fmla="*/ 1377174 h 5343297"/>
              <a:gd name="connsiteX2705" fmla="*/ 2780997 w 6806982"/>
              <a:gd name="connsiteY2705" fmla="*/ 1337387 h 5343297"/>
              <a:gd name="connsiteX2706" fmla="*/ 2809608 w 6806982"/>
              <a:gd name="connsiteY2706" fmla="*/ 1296590 h 5343297"/>
              <a:gd name="connsiteX2707" fmla="*/ 2831087 w 6806982"/>
              <a:gd name="connsiteY2707" fmla="*/ 1268385 h 5343297"/>
              <a:gd name="connsiteX2708" fmla="*/ 2832090 w 6806982"/>
              <a:gd name="connsiteY2708" fmla="*/ 1252438 h 5343297"/>
              <a:gd name="connsiteX2709" fmla="*/ 2846189 w 6806982"/>
              <a:gd name="connsiteY2709" fmla="*/ 1242531 h 5343297"/>
              <a:gd name="connsiteX2710" fmla="*/ 2979761 w 6806982"/>
              <a:gd name="connsiteY2710" fmla="*/ 1058526 h 5343297"/>
              <a:gd name="connsiteX2711" fmla="*/ 2997884 w 6806982"/>
              <a:gd name="connsiteY2711" fmla="*/ 1036449 h 5343297"/>
              <a:gd name="connsiteX2712" fmla="*/ 3018024 w 6806982"/>
              <a:gd name="connsiteY2712" fmla="*/ 1016888 h 5343297"/>
              <a:gd name="connsiteX2713" fmla="*/ 3023434 w 6806982"/>
              <a:gd name="connsiteY2713" fmla="*/ 1002577 h 5343297"/>
              <a:gd name="connsiteX2714" fmla="*/ 3033125 w 6806982"/>
              <a:gd name="connsiteY2714" fmla="*/ 991034 h 5343297"/>
              <a:gd name="connsiteX2715" fmla="*/ 3047556 w 6806982"/>
              <a:gd name="connsiteY2715" fmla="*/ 971223 h 5343297"/>
              <a:gd name="connsiteX2716" fmla="*/ 3060353 w 6806982"/>
              <a:gd name="connsiteY2716" fmla="*/ 966143 h 5343297"/>
              <a:gd name="connsiteX2717" fmla="*/ 3072399 w 6806982"/>
              <a:gd name="connsiteY2717" fmla="*/ 967860 h 5343297"/>
              <a:gd name="connsiteX2718" fmla="*/ 3051133 w 6806982"/>
              <a:gd name="connsiteY2718" fmla="*/ 1014824 h 5343297"/>
              <a:gd name="connsiteX2719" fmla="*/ 3016020 w 6806982"/>
              <a:gd name="connsiteY2719" fmla="*/ 1062546 h 5343297"/>
              <a:gd name="connsiteX2720" fmla="*/ 3019041 w 6806982"/>
              <a:gd name="connsiteY2720" fmla="*/ 1062881 h 5343297"/>
              <a:gd name="connsiteX2721" fmla="*/ 3024877 w 6806982"/>
              <a:gd name="connsiteY2721" fmla="*/ 1075763 h 5343297"/>
              <a:gd name="connsiteX2722" fmla="*/ 3019383 w 6806982"/>
              <a:gd name="connsiteY2722" fmla="*/ 1087389 h 5343297"/>
              <a:gd name="connsiteX2723" fmla="*/ 2991114 w 6806982"/>
              <a:gd name="connsiteY2723" fmla="*/ 1156134 h 5343297"/>
              <a:gd name="connsiteX2724" fmla="*/ 2958314 w 6806982"/>
              <a:gd name="connsiteY2724" fmla="*/ 1224377 h 5343297"/>
              <a:gd name="connsiteX2725" fmla="*/ 2958484 w 6806982"/>
              <a:gd name="connsiteY2725" fmla="*/ 1233189 h 5343297"/>
              <a:gd name="connsiteX2726" fmla="*/ 2947575 w 6806982"/>
              <a:gd name="connsiteY2726" fmla="*/ 1238479 h 5343297"/>
              <a:gd name="connsiteX2727" fmla="*/ 2945898 w 6806982"/>
              <a:gd name="connsiteY2727" fmla="*/ 1246705 h 5343297"/>
              <a:gd name="connsiteX2728" fmla="*/ 2949256 w 6806982"/>
              <a:gd name="connsiteY2728" fmla="*/ 1250900 h 5343297"/>
              <a:gd name="connsiteX2729" fmla="*/ 2937845 w 6806982"/>
              <a:gd name="connsiteY2729" fmla="*/ 1267605 h 5343297"/>
              <a:gd name="connsiteX2730" fmla="*/ 2933484 w 6806982"/>
              <a:gd name="connsiteY2730" fmla="*/ 1282797 h 5343297"/>
              <a:gd name="connsiteX2731" fmla="*/ 2953624 w 6806982"/>
              <a:gd name="connsiteY2731" fmla="*/ 1266678 h 5343297"/>
              <a:gd name="connsiteX2732" fmla="*/ 2960672 w 6806982"/>
              <a:gd name="connsiteY2732" fmla="*/ 1258283 h 5343297"/>
              <a:gd name="connsiteX2733" fmla="*/ 2958656 w 6806982"/>
              <a:gd name="connsiteY2733" fmla="*/ 1248884 h 5343297"/>
              <a:gd name="connsiteX2734" fmla="*/ 2970235 w 6806982"/>
              <a:gd name="connsiteY2734" fmla="*/ 1237551 h 5343297"/>
              <a:gd name="connsiteX2735" fmla="*/ 2979799 w 6806982"/>
              <a:gd name="connsiteY2735" fmla="*/ 1223700 h 5343297"/>
              <a:gd name="connsiteX2736" fmla="*/ 3010003 w 6806982"/>
              <a:gd name="connsiteY2736" fmla="*/ 1171992 h 5343297"/>
              <a:gd name="connsiteX2737" fmla="*/ 3029807 w 6806982"/>
              <a:gd name="connsiteY2737" fmla="*/ 1158894 h 5343297"/>
              <a:gd name="connsiteX2738" fmla="*/ 3038533 w 6806982"/>
              <a:gd name="connsiteY2738" fmla="*/ 1149157 h 5343297"/>
              <a:gd name="connsiteX2739" fmla="*/ 3038195 w 6806982"/>
              <a:gd name="connsiteY2739" fmla="*/ 1138414 h 5343297"/>
              <a:gd name="connsiteX2740" fmla="*/ 3052961 w 6806982"/>
              <a:gd name="connsiteY2740" fmla="*/ 1115581 h 5343297"/>
              <a:gd name="connsiteX2741" fmla="*/ 3064874 w 6806982"/>
              <a:gd name="connsiteY2741" fmla="*/ 1090902 h 5343297"/>
              <a:gd name="connsiteX2742" fmla="*/ 3076786 w 6806982"/>
              <a:gd name="connsiteY2742" fmla="*/ 1066225 h 5343297"/>
              <a:gd name="connsiteX2743" fmla="*/ 3119751 w 6806982"/>
              <a:gd name="connsiteY2743" fmla="*/ 1037343 h 5343297"/>
              <a:gd name="connsiteX2744" fmla="*/ 3129155 w 6806982"/>
              <a:gd name="connsiteY2744" fmla="*/ 1055974 h 5343297"/>
              <a:gd name="connsiteX2745" fmla="*/ 3116401 w 6806982"/>
              <a:gd name="connsiteY2745" fmla="*/ 1067558 h 5343297"/>
              <a:gd name="connsiteX2746" fmla="*/ 3113888 w 6806982"/>
              <a:gd name="connsiteY2746" fmla="*/ 1086779 h 5343297"/>
              <a:gd name="connsiteX2747" fmla="*/ 3109359 w 6806982"/>
              <a:gd name="connsiteY2747" fmla="*/ 1103482 h 5343297"/>
              <a:gd name="connsiteX2748" fmla="*/ 3087294 w 6806982"/>
              <a:gd name="connsiteY2748" fmla="*/ 1140416 h 5343297"/>
              <a:gd name="connsiteX2749" fmla="*/ 3076811 w 6806982"/>
              <a:gd name="connsiteY2749" fmla="*/ 1176340 h 5343297"/>
              <a:gd name="connsiteX2750" fmla="*/ 3046274 w 6806982"/>
              <a:gd name="connsiteY2750" fmla="*/ 1231070 h 5343297"/>
              <a:gd name="connsiteX2751" fmla="*/ 3053414 w 6806982"/>
              <a:gd name="connsiteY2751" fmla="*/ 1256331 h 5343297"/>
              <a:gd name="connsiteX2752" fmla="*/ 3037893 w 6806982"/>
              <a:gd name="connsiteY2752" fmla="*/ 1279080 h 5343297"/>
              <a:gd name="connsiteX2753" fmla="*/ 3020024 w 6806982"/>
              <a:gd name="connsiteY2753" fmla="*/ 1316097 h 5343297"/>
              <a:gd name="connsiteX2754" fmla="*/ 2993594 w 6806982"/>
              <a:gd name="connsiteY2754" fmla="*/ 1347577 h 5343297"/>
              <a:gd name="connsiteX2755" fmla="*/ 2999978 w 6806982"/>
              <a:gd name="connsiteY2755" fmla="*/ 1372754 h 5343297"/>
              <a:gd name="connsiteX2756" fmla="*/ 2977152 w 6806982"/>
              <a:gd name="connsiteY2756" fmla="*/ 1385517 h 5343297"/>
              <a:gd name="connsiteX2757" fmla="*/ 2973467 w 6806982"/>
              <a:gd name="connsiteY2757" fmla="*/ 1418754 h 5343297"/>
              <a:gd name="connsiteX2758" fmla="*/ 2963610 w 6806982"/>
              <a:gd name="connsiteY2758" fmla="*/ 1435249 h 5343297"/>
              <a:gd name="connsiteX2759" fmla="*/ 2951987 w 6806982"/>
              <a:gd name="connsiteY2759" fmla="*/ 1446959 h 5343297"/>
              <a:gd name="connsiteX2760" fmla="*/ 2949766 w 6806982"/>
              <a:gd name="connsiteY2760" fmla="*/ 1460094 h 5343297"/>
              <a:gd name="connsiteX2761" fmla="*/ 2952329 w 6806982"/>
              <a:gd name="connsiteY2761" fmla="*/ 1471467 h 5343297"/>
              <a:gd name="connsiteX2762" fmla="*/ 2957617 w 6806982"/>
              <a:gd name="connsiteY2762" fmla="*/ 1475494 h 5343297"/>
              <a:gd name="connsiteX2763" fmla="*/ 2961394 w 6806982"/>
              <a:gd name="connsiteY2763" fmla="*/ 1472472 h 5343297"/>
              <a:gd name="connsiteX2764" fmla="*/ 2966928 w 6806982"/>
              <a:gd name="connsiteY2764" fmla="*/ 1450145 h 5343297"/>
              <a:gd name="connsiteX2765" fmla="*/ 2989586 w 6806982"/>
              <a:gd name="connsiteY2765" fmla="*/ 1438893 h 5343297"/>
              <a:gd name="connsiteX2766" fmla="*/ 2994611 w 6806982"/>
              <a:gd name="connsiteY2766" fmla="*/ 1393570 h 5343297"/>
              <a:gd name="connsiteX2767" fmla="*/ 2997633 w 6806982"/>
              <a:gd name="connsiteY2767" fmla="*/ 1393905 h 5343297"/>
              <a:gd name="connsiteX2768" fmla="*/ 3002205 w 6806982"/>
              <a:gd name="connsiteY2768" fmla="*/ 1383707 h 5343297"/>
              <a:gd name="connsiteX2769" fmla="*/ 2999978 w 6806982"/>
              <a:gd name="connsiteY2769" fmla="*/ 1372754 h 5343297"/>
              <a:gd name="connsiteX2770" fmla="*/ 3022423 w 6806982"/>
              <a:gd name="connsiteY2770" fmla="*/ 1349626 h 5343297"/>
              <a:gd name="connsiteX2771" fmla="*/ 3044618 w 6806982"/>
              <a:gd name="connsiteY2771" fmla="*/ 1328764 h 5343297"/>
              <a:gd name="connsiteX2772" fmla="*/ 3038612 w 6806982"/>
              <a:gd name="connsiteY2772" fmla="*/ 1307070 h 5343297"/>
              <a:gd name="connsiteX2773" fmla="*/ 3064081 w 6806982"/>
              <a:gd name="connsiteY2773" fmla="*/ 1291160 h 5343297"/>
              <a:gd name="connsiteX2774" fmla="*/ 3084467 w 6806982"/>
              <a:gd name="connsiteY2774" fmla="*/ 1248686 h 5343297"/>
              <a:gd name="connsiteX2775" fmla="*/ 3107369 w 6806982"/>
              <a:gd name="connsiteY2775" fmla="*/ 1204198 h 5343297"/>
              <a:gd name="connsiteX2776" fmla="*/ 3116139 w 6806982"/>
              <a:gd name="connsiteY2776" fmla="*/ 1204406 h 5343297"/>
              <a:gd name="connsiteX2777" fmla="*/ 3122141 w 6806982"/>
              <a:gd name="connsiteY2777" fmla="*/ 1208895 h 5343297"/>
              <a:gd name="connsiteX2778" fmla="*/ 3123029 w 6806982"/>
              <a:gd name="connsiteY2778" fmla="*/ 1238815 h 5343297"/>
              <a:gd name="connsiteX2779" fmla="*/ 3104025 w 6806982"/>
              <a:gd name="connsiteY2779" fmla="*/ 1261942 h 5343297"/>
              <a:gd name="connsiteX2780" fmla="*/ 3079740 w 6806982"/>
              <a:gd name="connsiteY2780" fmla="*/ 1315453 h 5343297"/>
              <a:gd name="connsiteX2781" fmla="*/ 3055706 w 6806982"/>
              <a:gd name="connsiteY2781" fmla="*/ 1366698 h 5343297"/>
              <a:gd name="connsiteX2782" fmla="*/ 3056379 w 6806982"/>
              <a:gd name="connsiteY2782" fmla="*/ 1374419 h 5343297"/>
              <a:gd name="connsiteX2783" fmla="*/ 3047988 w 6806982"/>
              <a:gd name="connsiteY2783" fmla="*/ 1381136 h 5343297"/>
              <a:gd name="connsiteX2784" fmla="*/ 3044003 w 6806982"/>
              <a:gd name="connsiteY2784" fmla="*/ 1389488 h 5343297"/>
              <a:gd name="connsiteX2785" fmla="*/ 3049334 w 6806982"/>
              <a:gd name="connsiteY2785" fmla="*/ 1396579 h 5343297"/>
              <a:gd name="connsiteX2786" fmla="*/ 3035195 w 6806982"/>
              <a:gd name="connsiteY2786" fmla="*/ 1410304 h 5343297"/>
              <a:gd name="connsiteX2787" fmla="*/ 3027855 w 6806982"/>
              <a:gd name="connsiteY2787" fmla="*/ 1424785 h 5343297"/>
              <a:gd name="connsiteX2788" fmla="*/ 3013423 w 6806982"/>
              <a:gd name="connsiteY2788" fmla="*/ 1444595 h 5343297"/>
              <a:gd name="connsiteX2789" fmla="*/ 3016785 w 6806982"/>
              <a:gd name="connsiteY2789" fmla="*/ 1462555 h 5343297"/>
              <a:gd name="connsiteX2790" fmla="*/ 3007052 w 6806982"/>
              <a:gd name="connsiteY2790" fmla="*/ 1474475 h 5343297"/>
              <a:gd name="connsiteX2791" fmla="*/ 3047716 w 6806982"/>
              <a:gd name="connsiteY2791" fmla="*/ 1476689 h 5343297"/>
              <a:gd name="connsiteX2792" fmla="*/ 3084607 w 6806982"/>
              <a:gd name="connsiteY2792" fmla="*/ 1492250 h 5343297"/>
              <a:gd name="connsiteX2793" fmla="*/ 3089354 w 6806982"/>
              <a:gd name="connsiteY2793" fmla="*/ 1511511 h 5343297"/>
              <a:gd name="connsiteX2794" fmla="*/ 3081257 w 6806982"/>
              <a:gd name="connsiteY2794" fmla="*/ 1522465 h 5343297"/>
              <a:gd name="connsiteX2795" fmla="*/ 3077776 w 6806982"/>
              <a:gd name="connsiteY2795" fmla="*/ 1529726 h 5343297"/>
              <a:gd name="connsiteX2796" fmla="*/ 3076560 w 6806982"/>
              <a:gd name="connsiteY2796" fmla="*/ 1537239 h 5343297"/>
              <a:gd name="connsiteX2797" fmla="*/ 3086295 w 6806982"/>
              <a:gd name="connsiteY2797" fmla="*/ 1532201 h 5343297"/>
              <a:gd name="connsiteX2798" fmla="*/ 3128925 w 6806982"/>
              <a:gd name="connsiteY2798" fmla="*/ 1506340 h 5343297"/>
              <a:gd name="connsiteX2799" fmla="*/ 3137313 w 6806982"/>
              <a:gd name="connsiteY2799" fmla="*/ 1485860 h 5343297"/>
              <a:gd name="connsiteX2800" fmla="*/ 3136766 w 6806982"/>
              <a:gd name="connsiteY2800" fmla="*/ 1477004 h 5343297"/>
              <a:gd name="connsiteX2801" fmla="*/ 3145031 w 6806982"/>
              <a:gd name="connsiteY2801" fmla="*/ 1471421 h 5343297"/>
              <a:gd name="connsiteX2802" fmla="*/ 3146582 w 6806982"/>
              <a:gd name="connsiteY2802" fmla="*/ 1464329 h 5343297"/>
              <a:gd name="connsiteX2803" fmla="*/ 3143350 w 6806982"/>
              <a:gd name="connsiteY2803" fmla="*/ 1459000 h 5343297"/>
              <a:gd name="connsiteX2804" fmla="*/ 3170873 w 6806982"/>
              <a:gd name="connsiteY2804" fmla="*/ 1431465 h 5343297"/>
              <a:gd name="connsiteX2805" fmla="*/ 3198395 w 6806982"/>
              <a:gd name="connsiteY2805" fmla="*/ 1403930 h 5343297"/>
              <a:gd name="connsiteX2806" fmla="*/ 3220082 w 6806982"/>
              <a:gd name="connsiteY2806" fmla="*/ 1366953 h 5343297"/>
              <a:gd name="connsiteX2807" fmla="*/ 3254110 w 6806982"/>
              <a:gd name="connsiteY2807" fmla="*/ 1342815 h 5343297"/>
              <a:gd name="connsiteX2808" fmla="*/ 3252763 w 6806982"/>
              <a:gd name="connsiteY2808" fmla="*/ 1327373 h 5343297"/>
              <a:gd name="connsiteX2809" fmla="*/ 3255740 w 6806982"/>
              <a:gd name="connsiteY2809" fmla="*/ 1314321 h 5343297"/>
              <a:gd name="connsiteX2810" fmla="*/ 3267529 w 6806982"/>
              <a:gd name="connsiteY2810" fmla="*/ 1304541 h 5343297"/>
              <a:gd name="connsiteX2811" fmla="*/ 3286329 w 6806982"/>
              <a:gd name="connsiteY2811" fmla="*/ 1300507 h 5343297"/>
              <a:gd name="connsiteX2812" fmla="*/ 3296153 w 6806982"/>
              <a:gd name="connsiteY2812" fmla="*/ 1318802 h 5343297"/>
              <a:gd name="connsiteX2813" fmla="*/ 3285331 w 6806982"/>
              <a:gd name="connsiteY2813" fmla="*/ 1337101 h 5343297"/>
              <a:gd name="connsiteX2814" fmla="*/ 3260661 w 6806982"/>
              <a:gd name="connsiteY2814" fmla="*/ 1363041 h 5343297"/>
              <a:gd name="connsiteX2815" fmla="*/ 3251101 w 6806982"/>
              <a:gd name="connsiteY2815" fmla="*/ 1397538 h 5343297"/>
              <a:gd name="connsiteX2816" fmla="*/ 3233906 w 6806982"/>
              <a:gd name="connsiteY2816" fmla="*/ 1438835 h 5343297"/>
              <a:gd name="connsiteX2817" fmla="*/ 3205128 w 6806982"/>
              <a:gd name="connsiteY2817" fmla="*/ 1481143 h 5343297"/>
              <a:gd name="connsiteX2818" fmla="*/ 3208025 w 6806982"/>
              <a:gd name="connsiteY2818" fmla="*/ 1492934 h 5343297"/>
              <a:gd name="connsiteX2819" fmla="*/ 3200096 w 6806982"/>
              <a:gd name="connsiteY2819" fmla="*/ 1498938 h 5343297"/>
              <a:gd name="connsiteX2820" fmla="*/ 3199346 w 6806982"/>
              <a:gd name="connsiteY2820" fmla="*/ 1522941 h 5343297"/>
              <a:gd name="connsiteX2821" fmla="*/ 3210179 w 6806982"/>
              <a:gd name="connsiteY2821" fmla="*/ 1545936 h 5343297"/>
              <a:gd name="connsiteX2822" fmla="*/ 3171207 w 6806982"/>
              <a:gd name="connsiteY2822" fmla="*/ 1604318 h 5343297"/>
              <a:gd name="connsiteX2823" fmla="*/ 3151801 w 6806982"/>
              <a:gd name="connsiteY2823" fmla="*/ 1641834 h 5343297"/>
              <a:gd name="connsiteX2824" fmla="*/ 3150692 w 6806982"/>
              <a:gd name="connsiteY2824" fmla="*/ 1648612 h 5343297"/>
              <a:gd name="connsiteX2825" fmla="*/ 3163993 w 6806982"/>
              <a:gd name="connsiteY2825" fmla="*/ 1630093 h 5343297"/>
              <a:gd name="connsiteX2826" fmla="*/ 3172425 w 6806982"/>
              <a:gd name="connsiteY2826" fmla="*/ 1619557 h 5343297"/>
              <a:gd name="connsiteX2827" fmla="*/ 3179094 w 6806982"/>
              <a:gd name="connsiteY2827" fmla="*/ 1604239 h 5343297"/>
              <a:gd name="connsiteX2828" fmla="*/ 3219745 w 6806982"/>
              <a:gd name="connsiteY2828" fmla="*/ 1547955 h 5343297"/>
              <a:gd name="connsiteX2829" fmla="*/ 3264677 w 6806982"/>
              <a:gd name="connsiteY2829" fmla="*/ 1494439 h 5343297"/>
              <a:gd name="connsiteX2830" fmla="*/ 3263999 w 6806982"/>
              <a:gd name="connsiteY2830" fmla="*/ 1472953 h 5343297"/>
              <a:gd name="connsiteX2831" fmla="*/ 3302932 w 6806982"/>
              <a:gd name="connsiteY2831" fmla="*/ 1425271 h 5343297"/>
              <a:gd name="connsiteX2832" fmla="*/ 3319960 w 6806982"/>
              <a:gd name="connsiteY2832" fmla="*/ 1385486 h 5343297"/>
              <a:gd name="connsiteX2833" fmla="*/ 3348571 w 6806982"/>
              <a:gd name="connsiteY2833" fmla="*/ 1344689 h 5343297"/>
              <a:gd name="connsiteX2834" fmla="*/ 3370050 w 6806982"/>
              <a:gd name="connsiteY2834" fmla="*/ 1316484 h 5343297"/>
              <a:gd name="connsiteX2835" fmla="*/ 3371053 w 6806982"/>
              <a:gd name="connsiteY2835" fmla="*/ 1300537 h 5343297"/>
              <a:gd name="connsiteX2836" fmla="*/ 3385152 w 6806982"/>
              <a:gd name="connsiteY2836" fmla="*/ 1290630 h 5343297"/>
              <a:gd name="connsiteX2837" fmla="*/ 3518724 w 6806982"/>
              <a:gd name="connsiteY2837" fmla="*/ 1106625 h 5343297"/>
              <a:gd name="connsiteX2838" fmla="*/ 3536847 w 6806982"/>
              <a:gd name="connsiteY2838" fmla="*/ 1084547 h 5343297"/>
              <a:gd name="connsiteX2839" fmla="*/ 3556986 w 6806982"/>
              <a:gd name="connsiteY2839" fmla="*/ 1064986 h 5343297"/>
              <a:gd name="connsiteX2840" fmla="*/ 3562396 w 6806982"/>
              <a:gd name="connsiteY2840" fmla="*/ 1050675 h 5343297"/>
              <a:gd name="connsiteX2841" fmla="*/ 3572087 w 6806982"/>
              <a:gd name="connsiteY2841" fmla="*/ 1039133 h 5343297"/>
              <a:gd name="connsiteX2842" fmla="*/ 3586518 w 6806982"/>
              <a:gd name="connsiteY2842" fmla="*/ 1019322 h 5343297"/>
              <a:gd name="connsiteX2843" fmla="*/ 3599317 w 6806982"/>
              <a:gd name="connsiteY2843" fmla="*/ 1014241 h 5343297"/>
              <a:gd name="connsiteX2844" fmla="*/ 3611361 w 6806982"/>
              <a:gd name="connsiteY2844" fmla="*/ 1015959 h 5343297"/>
              <a:gd name="connsiteX2845" fmla="*/ 3590096 w 6806982"/>
              <a:gd name="connsiteY2845" fmla="*/ 1062923 h 5343297"/>
              <a:gd name="connsiteX2846" fmla="*/ 3554983 w 6806982"/>
              <a:gd name="connsiteY2846" fmla="*/ 1110645 h 5343297"/>
              <a:gd name="connsiteX2847" fmla="*/ 3558005 w 6806982"/>
              <a:gd name="connsiteY2847" fmla="*/ 1110980 h 5343297"/>
              <a:gd name="connsiteX2848" fmla="*/ 3563841 w 6806982"/>
              <a:gd name="connsiteY2848" fmla="*/ 1123861 h 5343297"/>
              <a:gd name="connsiteX2849" fmla="*/ 3558346 w 6806982"/>
              <a:gd name="connsiteY2849" fmla="*/ 1135488 h 5343297"/>
              <a:gd name="connsiteX2850" fmla="*/ 3530077 w 6806982"/>
              <a:gd name="connsiteY2850" fmla="*/ 1204232 h 5343297"/>
              <a:gd name="connsiteX2851" fmla="*/ 3497277 w 6806982"/>
              <a:gd name="connsiteY2851" fmla="*/ 1272475 h 5343297"/>
              <a:gd name="connsiteX2852" fmla="*/ 3497447 w 6806982"/>
              <a:gd name="connsiteY2852" fmla="*/ 1281288 h 5343297"/>
              <a:gd name="connsiteX2853" fmla="*/ 3486537 w 6806982"/>
              <a:gd name="connsiteY2853" fmla="*/ 1286578 h 5343297"/>
              <a:gd name="connsiteX2854" fmla="*/ 3484861 w 6806982"/>
              <a:gd name="connsiteY2854" fmla="*/ 1294803 h 5343297"/>
              <a:gd name="connsiteX2855" fmla="*/ 3488219 w 6806982"/>
              <a:gd name="connsiteY2855" fmla="*/ 1298999 h 5343297"/>
              <a:gd name="connsiteX2856" fmla="*/ 3476808 w 6806982"/>
              <a:gd name="connsiteY2856" fmla="*/ 1315704 h 5343297"/>
              <a:gd name="connsiteX2857" fmla="*/ 3472447 w 6806982"/>
              <a:gd name="connsiteY2857" fmla="*/ 1330896 h 5343297"/>
              <a:gd name="connsiteX2858" fmla="*/ 3492587 w 6806982"/>
              <a:gd name="connsiteY2858" fmla="*/ 1314776 h 5343297"/>
              <a:gd name="connsiteX2859" fmla="*/ 3499635 w 6806982"/>
              <a:gd name="connsiteY2859" fmla="*/ 1306382 h 5343297"/>
              <a:gd name="connsiteX2860" fmla="*/ 3497618 w 6806982"/>
              <a:gd name="connsiteY2860" fmla="*/ 1296982 h 5343297"/>
              <a:gd name="connsiteX2861" fmla="*/ 3509198 w 6806982"/>
              <a:gd name="connsiteY2861" fmla="*/ 1285649 h 5343297"/>
              <a:gd name="connsiteX2862" fmla="*/ 3518763 w 6806982"/>
              <a:gd name="connsiteY2862" fmla="*/ 1271799 h 5343297"/>
              <a:gd name="connsiteX2863" fmla="*/ 3548965 w 6806982"/>
              <a:gd name="connsiteY2863" fmla="*/ 1220090 h 5343297"/>
              <a:gd name="connsiteX2864" fmla="*/ 3568769 w 6806982"/>
              <a:gd name="connsiteY2864" fmla="*/ 1206993 h 5343297"/>
              <a:gd name="connsiteX2865" fmla="*/ 3577496 w 6806982"/>
              <a:gd name="connsiteY2865" fmla="*/ 1197255 h 5343297"/>
              <a:gd name="connsiteX2866" fmla="*/ 3577157 w 6806982"/>
              <a:gd name="connsiteY2866" fmla="*/ 1186512 h 5343297"/>
              <a:gd name="connsiteX2867" fmla="*/ 3591923 w 6806982"/>
              <a:gd name="connsiteY2867" fmla="*/ 1163680 h 5343297"/>
              <a:gd name="connsiteX2868" fmla="*/ 3603836 w 6806982"/>
              <a:gd name="connsiteY2868" fmla="*/ 1139001 h 5343297"/>
              <a:gd name="connsiteX2869" fmla="*/ 3615748 w 6806982"/>
              <a:gd name="connsiteY2869" fmla="*/ 1114323 h 5343297"/>
              <a:gd name="connsiteX2870" fmla="*/ 3658714 w 6806982"/>
              <a:gd name="connsiteY2870" fmla="*/ 1085441 h 5343297"/>
              <a:gd name="connsiteX2871" fmla="*/ 3668118 w 6806982"/>
              <a:gd name="connsiteY2871" fmla="*/ 1104072 h 5343297"/>
              <a:gd name="connsiteX2872" fmla="*/ 3655364 w 6806982"/>
              <a:gd name="connsiteY2872" fmla="*/ 1115657 h 5343297"/>
              <a:gd name="connsiteX2873" fmla="*/ 3652850 w 6806982"/>
              <a:gd name="connsiteY2873" fmla="*/ 1134877 h 5343297"/>
              <a:gd name="connsiteX2874" fmla="*/ 3648322 w 6806982"/>
              <a:gd name="connsiteY2874" fmla="*/ 1151581 h 5343297"/>
              <a:gd name="connsiteX2875" fmla="*/ 3626257 w 6806982"/>
              <a:gd name="connsiteY2875" fmla="*/ 1188514 h 5343297"/>
              <a:gd name="connsiteX2876" fmla="*/ 3615774 w 6806982"/>
              <a:gd name="connsiteY2876" fmla="*/ 1224439 h 5343297"/>
              <a:gd name="connsiteX2877" fmla="*/ 3585237 w 6806982"/>
              <a:gd name="connsiteY2877" fmla="*/ 1279169 h 5343297"/>
              <a:gd name="connsiteX2878" fmla="*/ 3592377 w 6806982"/>
              <a:gd name="connsiteY2878" fmla="*/ 1304430 h 5343297"/>
              <a:gd name="connsiteX2879" fmla="*/ 3576855 w 6806982"/>
              <a:gd name="connsiteY2879" fmla="*/ 1327179 h 5343297"/>
              <a:gd name="connsiteX2880" fmla="*/ 3558986 w 6806982"/>
              <a:gd name="connsiteY2880" fmla="*/ 1364195 h 5343297"/>
              <a:gd name="connsiteX2881" fmla="*/ 3532556 w 6806982"/>
              <a:gd name="connsiteY2881" fmla="*/ 1395675 h 5343297"/>
              <a:gd name="connsiteX2882" fmla="*/ 3538941 w 6806982"/>
              <a:gd name="connsiteY2882" fmla="*/ 1420851 h 5343297"/>
              <a:gd name="connsiteX2883" fmla="*/ 3516115 w 6806982"/>
              <a:gd name="connsiteY2883" fmla="*/ 1433615 h 5343297"/>
              <a:gd name="connsiteX2884" fmla="*/ 3512431 w 6806982"/>
              <a:gd name="connsiteY2884" fmla="*/ 1466852 h 5343297"/>
              <a:gd name="connsiteX2885" fmla="*/ 3502572 w 6806982"/>
              <a:gd name="connsiteY2885" fmla="*/ 1483346 h 5343297"/>
              <a:gd name="connsiteX2886" fmla="*/ 3490951 w 6806982"/>
              <a:gd name="connsiteY2886" fmla="*/ 1495057 h 5343297"/>
              <a:gd name="connsiteX2887" fmla="*/ 3488730 w 6806982"/>
              <a:gd name="connsiteY2887" fmla="*/ 1508192 h 5343297"/>
              <a:gd name="connsiteX2888" fmla="*/ 3491292 w 6806982"/>
              <a:gd name="connsiteY2888" fmla="*/ 1519565 h 5343297"/>
              <a:gd name="connsiteX2889" fmla="*/ 3496580 w 6806982"/>
              <a:gd name="connsiteY2889" fmla="*/ 1523592 h 5343297"/>
              <a:gd name="connsiteX2890" fmla="*/ 3500357 w 6806982"/>
              <a:gd name="connsiteY2890" fmla="*/ 1520570 h 5343297"/>
              <a:gd name="connsiteX2891" fmla="*/ 3505892 w 6806982"/>
              <a:gd name="connsiteY2891" fmla="*/ 1498243 h 5343297"/>
              <a:gd name="connsiteX2892" fmla="*/ 3528549 w 6806982"/>
              <a:gd name="connsiteY2892" fmla="*/ 1486991 h 5343297"/>
              <a:gd name="connsiteX2893" fmla="*/ 3533575 w 6806982"/>
              <a:gd name="connsiteY2893" fmla="*/ 1441668 h 5343297"/>
              <a:gd name="connsiteX2894" fmla="*/ 3536596 w 6806982"/>
              <a:gd name="connsiteY2894" fmla="*/ 1442003 h 5343297"/>
              <a:gd name="connsiteX2895" fmla="*/ 3541167 w 6806982"/>
              <a:gd name="connsiteY2895" fmla="*/ 1431804 h 5343297"/>
              <a:gd name="connsiteX2896" fmla="*/ 3538941 w 6806982"/>
              <a:gd name="connsiteY2896" fmla="*/ 1420851 h 5343297"/>
              <a:gd name="connsiteX2897" fmla="*/ 3561386 w 6806982"/>
              <a:gd name="connsiteY2897" fmla="*/ 1397725 h 5343297"/>
              <a:gd name="connsiteX2898" fmla="*/ 3583582 w 6806982"/>
              <a:gd name="connsiteY2898" fmla="*/ 1376863 h 5343297"/>
              <a:gd name="connsiteX2899" fmla="*/ 3577575 w 6806982"/>
              <a:gd name="connsiteY2899" fmla="*/ 1355169 h 5343297"/>
              <a:gd name="connsiteX2900" fmla="*/ 3603044 w 6806982"/>
              <a:gd name="connsiteY2900" fmla="*/ 1339258 h 5343297"/>
              <a:gd name="connsiteX2901" fmla="*/ 3623429 w 6806982"/>
              <a:gd name="connsiteY2901" fmla="*/ 1296785 h 5343297"/>
              <a:gd name="connsiteX2902" fmla="*/ 3646331 w 6806982"/>
              <a:gd name="connsiteY2902" fmla="*/ 1252297 h 5343297"/>
              <a:gd name="connsiteX2903" fmla="*/ 3655102 w 6806982"/>
              <a:gd name="connsiteY2903" fmla="*/ 1252505 h 5343297"/>
              <a:gd name="connsiteX2904" fmla="*/ 3661104 w 6806982"/>
              <a:gd name="connsiteY2904" fmla="*/ 1256994 h 5343297"/>
              <a:gd name="connsiteX2905" fmla="*/ 3661992 w 6806982"/>
              <a:gd name="connsiteY2905" fmla="*/ 1286914 h 5343297"/>
              <a:gd name="connsiteX2906" fmla="*/ 3642988 w 6806982"/>
              <a:gd name="connsiteY2906" fmla="*/ 1310041 h 5343297"/>
              <a:gd name="connsiteX2907" fmla="*/ 3618703 w 6806982"/>
              <a:gd name="connsiteY2907" fmla="*/ 1363552 h 5343297"/>
              <a:gd name="connsiteX2908" fmla="*/ 3594669 w 6806982"/>
              <a:gd name="connsiteY2908" fmla="*/ 1414795 h 5343297"/>
              <a:gd name="connsiteX2909" fmla="*/ 3595342 w 6806982"/>
              <a:gd name="connsiteY2909" fmla="*/ 1422517 h 5343297"/>
              <a:gd name="connsiteX2910" fmla="*/ 3586950 w 6806982"/>
              <a:gd name="connsiteY2910" fmla="*/ 1429234 h 5343297"/>
              <a:gd name="connsiteX2911" fmla="*/ 3582966 w 6806982"/>
              <a:gd name="connsiteY2911" fmla="*/ 1437586 h 5343297"/>
              <a:gd name="connsiteX2912" fmla="*/ 3588297 w 6806982"/>
              <a:gd name="connsiteY2912" fmla="*/ 1444676 h 5343297"/>
              <a:gd name="connsiteX2913" fmla="*/ 3574158 w 6806982"/>
              <a:gd name="connsiteY2913" fmla="*/ 1458402 h 5343297"/>
              <a:gd name="connsiteX2914" fmla="*/ 3566818 w 6806982"/>
              <a:gd name="connsiteY2914" fmla="*/ 1472882 h 5343297"/>
              <a:gd name="connsiteX2915" fmla="*/ 3552386 w 6806982"/>
              <a:gd name="connsiteY2915" fmla="*/ 1492692 h 5343297"/>
              <a:gd name="connsiteX2916" fmla="*/ 3555748 w 6806982"/>
              <a:gd name="connsiteY2916" fmla="*/ 1510652 h 5343297"/>
              <a:gd name="connsiteX2917" fmla="*/ 3546014 w 6806982"/>
              <a:gd name="connsiteY2917" fmla="*/ 1522572 h 5343297"/>
              <a:gd name="connsiteX2918" fmla="*/ 3586679 w 6806982"/>
              <a:gd name="connsiteY2918" fmla="*/ 1524787 h 5343297"/>
              <a:gd name="connsiteX2919" fmla="*/ 3619527 w 6806982"/>
              <a:gd name="connsiteY2919" fmla="*/ 1538643 h 5343297"/>
              <a:gd name="connsiteX2920" fmla="*/ 3622666 w 6806982"/>
              <a:gd name="connsiteY2920" fmla="*/ 1532768 h 5343297"/>
              <a:gd name="connsiteX2921" fmla="*/ 3630385 w 6806982"/>
              <a:gd name="connsiteY2921" fmla="*/ 1518331 h 5343297"/>
              <a:gd name="connsiteX2922" fmla="*/ 3648173 w 6806982"/>
              <a:gd name="connsiteY2922" fmla="*/ 1495833 h 5343297"/>
              <a:gd name="connsiteX2923" fmla="*/ 3659247 w 6806982"/>
              <a:gd name="connsiteY2923" fmla="*/ 1478709 h 5343297"/>
              <a:gd name="connsiteX2924" fmla="*/ 3669857 w 6806982"/>
              <a:gd name="connsiteY2924" fmla="*/ 1448534 h 5343297"/>
              <a:gd name="connsiteX2925" fmla="*/ 3686764 w 6806982"/>
              <a:gd name="connsiteY2925" fmla="*/ 1423645 h 5343297"/>
              <a:gd name="connsiteX2926" fmla="*/ 3711174 w 6806982"/>
              <a:gd name="connsiteY2926" fmla="*/ 1369001 h 5343297"/>
              <a:gd name="connsiteX2927" fmla="*/ 3725012 w 6806982"/>
              <a:gd name="connsiteY2927" fmla="*/ 1326948 h 5343297"/>
              <a:gd name="connsiteX2928" fmla="*/ 3733742 w 6806982"/>
              <a:gd name="connsiteY2928" fmla="*/ 1330976 h 5343297"/>
              <a:gd name="connsiteX2929" fmla="*/ 3746834 w 6806982"/>
              <a:gd name="connsiteY2929" fmla="*/ 1323250 h 5343297"/>
              <a:gd name="connsiteX2930" fmla="*/ 3749392 w 6806982"/>
              <a:gd name="connsiteY2930" fmla="*/ 1317418 h 5343297"/>
              <a:gd name="connsiteX2931" fmla="*/ 3745152 w 6806982"/>
              <a:gd name="connsiteY2931" fmla="*/ 1310830 h 5343297"/>
              <a:gd name="connsiteX2932" fmla="*/ 3774896 w 6806982"/>
              <a:gd name="connsiteY2932" fmla="*/ 1273600 h 5343297"/>
              <a:gd name="connsiteX2933" fmla="*/ 3793812 w 6806982"/>
              <a:gd name="connsiteY2933" fmla="*/ 1230582 h 5343297"/>
              <a:gd name="connsiteX2934" fmla="*/ 3805225 w 6806982"/>
              <a:gd name="connsiteY2934" fmla="*/ 1220759 h 5343297"/>
              <a:gd name="connsiteX2935" fmla="*/ 3805557 w 6806982"/>
              <a:gd name="connsiteY2935" fmla="*/ 1207415 h 5343297"/>
              <a:gd name="connsiteX2936" fmla="*/ 3820953 w 6806982"/>
              <a:gd name="connsiteY2936" fmla="*/ 1185799 h 5343297"/>
              <a:gd name="connsiteX2937" fmla="*/ 3840127 w 6806982"/>
              <a:gd name="connsiteY2937" fmla="*/ 1171484 h 5343297"/>
              <a:gd name="connsiteX2938" fmla="*/ 3847175 w 6806982"/>
              <a:gd name="connsiteY2938" fmla="*/ 1163090 h 5343297"/>
              <a:gd name="connsiteX2939" fmla="*/ 3845159 w 6806982"/>
              <a:gd name="connsiteY2939" fmla="*/ 1153691 h 5343297"/>
              <a:gd name="connsiteX2940" fmla="*/ 3877713 w 6806982"/>
              <a:gd name="connsiteY2940" fmla="*/ 1108361 h 5343297"/>
              <a:gd name="connsiteX2941" fmla="*/ 3886146 w 6806982"/>
              <a:gd name="connsiteY2941" fmla="*/ 1097824 h 5343297"/>
              <a:gd name="connsiteX2942" fmla="*/ 3892814 w 6806982"/>
              <a:gd name="connsiteY2942" fmla="*/ 1082506 h 5343297"/>
              <a:gd name="connsiteX2943" fmla="*/ 3933465 w 6806982"/>
              <a:gd name="connsiteY2943" fmla="*/ 1026223 h 5343297"/>
              <a:gd name="connsiteX2944" fmla="*/ 3978397 w 6806982"/>
              <a:gd name="connsiteY2944" fmla="*/ 972707 h 5343297"/>
              <a:gd name="connsiteX2945" fmla="*/ 3977720 w 6806982"/>
              <a:gd name="connsiteY2945" fmla="*/ 951221 h 5343297"/>
              <a:gd name="connsiteX2946" fmla="*/ 4016652 w 6806982"/>
              <a:gd name="connsiteY2946" fmla="*/ 903540 h 5343297"/>
              <a:gd name="connsiteX2947" fmla="*/ 4033680 w 6806982"/>
              <a:gd name="connsiteY2947" fmla="*/ 863753 h 5343297"/>
              <a:gd name="connsiteX2948" fmla="*/ 4062291 w 6806982"/>
              <a:gd name="connsiteY2948" fmla="*/ 822956 h 5343297"/>
              <a:gd name="connsiteX2949" fmla="*/ 4083770 w 6806982"/>
              <a:gd name="connsiteY2949" fmla="*/ 794750 h 5343297"/>
              <a:gd name="connsiteX2950" fmla="*/ 4084774 w 6806982"/>
              <a:gd name="connsiteY2950" fmla="*/ 778804 h 5343297"/>
              <a:gd name="connsiteX2951" fmla="*/ 4098872 w 6806982"/>
              <a:gd name="connsiteY2951" fmla="*/ 768897 h 5343297"/>
              <a:gd name="connsiteX2952" fmla="*/ 4232445 w 6806982"/>
              <a:gd name="connsiteY2952" fmla="*/ 584891 h 5343297"/>
              <a:gd name="connsiteX2953" fmla="*/ 4250568 w 6806982"/>
              <a:gd name="connsiteY2953" fmla="*/ 562815 h 5343297"/>
              <a:gd name="connsiteX2954" fmla="*/ 4270707 w 6806982"/>
              <a:gd name="connsiteY2954" fmla="*/ 543254 h 5343297"/>
              <a:gd name="connsiteX2955" fmla="*/ 4276117 w 6806982"/>
              <a:gd name="connsiteY2955" fmla="*/ 528943 h 5343297"/>
              <a:gd name="connsiteX2956" fmla="*/ 4285808 w 6806982"/>
              <a:gd name="connsiteY2956" fmla="*/ 517400 h 5343297"/>
              <a:gd name="connsiteX2957" fmla="*/ 4300239 w 6806982"/>
              <a:gd name="connsiteY2957" fmla="*/ 497589 h 5343297"/>
              <a:gd name="connsiteX2958" fmla="*/ 4313037 w 6806982"/>
              <a:gd name="connsiteY2958" fmla="*/ 492508 h 5343297"/>
              <a:gd name="connsiteX2959" fmla="*/ 4325082 w 6806982"/>
              <a:gd name="connsiteY2959" fmla="*/ 494225 h 5343297"/>
              <a:gd name="connsiteX2960" fmla="*/ 4303816 w 6806982"/>
              <a:gd name="connsiteY2960" fmla="*/ 541190 h 5343297"/>
              <a:gd name="connsiteX2961" fmla="*/ 4268704 w 6806982"/>
              <a:gd name="connsiteY2961" fmla="*/ 588912 h 5343297"/>
              <a:gd name="connsiteX2962" fmla="*/ 4271725 w 6806982"/>
              <a:gd name="connsiteY2962" fmla="*/ 589246 h 5343297"/>
              <a:gd name="connsiteX2963" fmla="*/ 4277561 w 6806982"/>
              <a:gd name="connsiteY2963" fmla="*/ 602128 h 5343297"/>
              <a:gd name="connsiteX2964" fmla="*/ 4272066 w 6806982"/>
              <a:gd name="connsiteY2964" fmla="*/ 613755 h 5343297"/>
              <a:gd name="connsiteX2965" fmla="*/ 4243798 w 6806982"/>
              <a:gd name="connsiteY2965" fmla="*/ 682499 h 5343297"/>
              <a:gd name="connsiteX2966" fmla="*/ 4210998 w 6806982"/>
              <a:gd name="connsiteY2966" fmla="*/ 750742 h 5343297"/>
              <a:gd name="connsiteX2967" fmla="*/ 4211168 w 6806982"/>
              <a:gd name="connsiteY2967" fmla="*/ 759554 h 5343297"/>
              <a:gd name="connsiteX2968" fmla="*/ 4200258 w 6806982"/>
              <a:gd name="connsiteY2968" fmla="*/ 764845 h 5343297"/>
              <a:gd name="connsiteX2969" fmla="*/ 4198582 w 6806982"/>
              <a:gd name="connsiteY2969" fmla="*/ 773070 h 5343297"/>
              <a:gd name="connsiteX2970" fmla="*/ 4201940 w 6806982"/>
              <a:gd name="connsiteY2970" fmla="*/ 777266 h 5343297"/>
              <a:gd name="connsiteX2971" fmla="*/ 4190528 w 6806982"/>
              <a:gd name="connsiteY2971" fmla="*/ 793970 h 5343297"/>
              <a:gd name="connsiteX2972" fmla="*/ 4186168 w 6806982"/>
              <a:gd name="connsiteY2972" fmla="*/ 809163 h 5343297"/>
              <a:gd name="connsiteX2973" fmla="*/ 4206308 w 6806982"/>
              <a:gd name="connsiteY2973" fmla="*/ 793042 h 5343297"/>
              <a:gd name="connsiteX2974" fmla="*/ 4213356 w 6806982"/>
              <a:gd name="connsiteY2974" fmla="*/ 784649 h 5343297"/>
              <a:gd name="connsiteX2975" fmla="*/ 4211339 w 6806982"/>
              <a:gd name="connsiteY2975" fmla="*/ 775249 h 5343297"/>
              <a:gd name="connsiteX2976" fmla="*/ 4222919 w 6806982"/>
              <a:gd name="connsiteY2976" fmla="*/ 763915 h 5343297"/>
              <a:gd name="connsiteX2977" fmla="*/ 4232483 w 6806982"/>
              <a:gd name="connsiteY2977" fmla="*/ 750066 h 5343297"/>
              <a:gd name="connsiteX2978" fmla="*/ 4262686 w 6806982"/>
              <a:gd name="connsiteY2978" fmla="*/ 698357 h 5343297"/>
              <a:gd name="connsiteX2979" fmla="*/ 4282490 w 6806982"/>
              <a:gd name="connsiteY2979" fmla="*/ 685260 h 5343297"/>
              <a:gd name="connsiteX2980" fmla="*/ 4291216 w 6806982"/>
              <a:gd name="connsiteY2980" fmla="*/ 675521 h 5343297"/>
              <a:gd name="connsiteX2981" fmla="*/ 4290878 w 6806982"/>
              <a:gd name="connsiteY2981" fmla="*/ 664779 h 5343297"/>
              <a:gd name="connsiteX2982" fmla="*/ 4305644 w 6806982"/>
              <a:gd name="connsiteY2982" fmla="*/ 641947 h 5343297"/>
              <a:gd name="connsiteX2983" fmla="*/ 4317557 w 6806982"/>
              <a:gd name="connsiteY2983" fmla="*/ 617268 h 5343297"/>
              <a:gd name="connsiteX2984" fmla="*/ 4329469 w 6806982"/>
              <a:gd name="connsiteY2984" fmla="*/ 592590 h 5343297"/>
              <a:gd name="connsiteX2985" fmla="*/ 4372435 w 6806982"/>
              <a:gd name="connsiteY2985" fmla="*/ 563708 h 5343297"/>
              <a:gd name="connsiteX2986" fmla="*/ 4381839 w 6806982"/>
              <a:gd name="connsiteY2986" fmla="*/ 582339 h 5343297"/>
              <a:gd name="connsiteX2987" fmla="*/ 4369085 w 6806982"/>
              <a:gd name="connsiteY2987" fmla="*/ 593923 h 5343297"/>
              <a:gd name="connsiteX2988" fmla="*/ 4366571 w 6806982"/>
              <a:gd name="connsiteY2988" fmla="*/ 613144 h 5343297"/>
              <a:gd name="connsiteX2989" fmla="*/ 4362043 w 6806982"/>
              <a:gd name="connsiteY2989" fmla="*/ 629848 h 5343297"/>
              <a:gd name="connsiteX2990" fmla="*/ 4339978 w 6806982"/>
              <a:gd name="connsiteY2990" fmla="*/ 666781 h 5343297"/>
              <a:gd name="connsiteX2991" fmla="*/ 4329495 w 6806982"/>
              <a:gd name="connsiteY2991" fmla="*/ 702706 h 5343297"/>
              <a:gd name="connsiteX2992" fmla="*/ 4298958 w 6806982"/>
              <a:gd name="connsiteY2992" fmla="*/ 757436 h 5343297"/>
              <a:gd name="connsiteX2993" fmla="*/ 4306098 w 6806982"/>
              <a:gd name="connsiteY2993" fmla="*/ 782697 h 5343297"/>
              <a:gd name="connsiteX2994" fmla="*/ 4290576 w 6806982"/>
              <a:gd name="connsiteY2994" fmla="*/ 805446 h 5343297"/>
              <a:gd name="connsiteX2995" fmla="*/ 4272707 w 6806982"/>
              <a:gd name="connsiteY2995" fmla="*/ 842462 h 5343297"/>
              <a:gd name="connsiteX2996" fmla="*/ 4246277 w 6806982"/>
              <a:gd name="connsiteY2996" fmla="*/ 873943 h 5343297"/>
              <a:gd name="connsiteX2997" fmla="*/ 4252662 w 6806982"/>
              <a:gd name="connsiteY2997" fmla="*/ 899119 h 5343297"/>
              <a:gd name="connsiteX2998" fmla="*/ 4229836 w 6806982"/>
              <a:gd name="connsiteY2998" fmla="*/ 911883 h 5343297"/>
              <a:gd name="connsiteX2999" fmla="*/ 4226151 w 6806982"/>
              <a:gd name="connsiteY2999" fmla="*/ 945120 h 5343297"/>
              <a:gd name="connsiteX3000" fmla="*/ 4216293 w 6806982"/>
              <a:gd name="connsiteY3000" fmla="*/ 961614 h 5343297"/>
              <a:gd name="connsiteX3001" fmla="*/ 4204671 w 6806982"/>
              <a:gd name="connsiteY3001" fmla="*/ 973325 h 5343297"/>
              <a:gd name="connsiteX3002" fmla="*/ 4202450 w 6806982"/>
              <a:gd name="connsiteY3002" fmla="*/ 986460 h 5343297"/>
              <a:gd name="connsiteX3003" fmla="*/ 4205012 w 6806982"/>
              <a:gd name="connsiteY3003" fmla="*/ 997832 h 5343297"/>
              <a:gd name="connsiteX3004" fmla="*/ 4210301 w 6806982"/>
              <a:gd name="connsiteY3004" fmla="*/ 1001860 h 5343297"/>
              <a:gd name="connsiteX3005" fmla="*/ 4214078 w 6806982"/>
              <a:gd name="connsiteY3005" fmla="*/ 998838 h 5343297"/>
              <a:gd name="connsiteX3006" fmla="*/ 4219612 w 6806982"/>
              <a:gd name="connsiteY3006" fmla="*/ 976510 h 5343297"/>
              <a:gd name="connsiteX3007" fmla="*/ 4242270 w 6806982"/>
              <a:gd name="connsiteY3007" fmla="*/ 965258 h 5343297"/>
              <a:gd name="connsiteX3008" fmla="*/ 4247295 w 6806982"/>
              <a:gd name="connsiteY3008" fmla="*/ 919935 h 5343297"/>
              <a:gd name="connsiteX3009" fmla="*/ 4250316 w 6806982"/>
              <a:gd name="connsiteY3009" fmla="*/ 920271 h 5343297"/>
              <a:gd name="connsiteX3010" fmla="*/ 4254888 w 6806982"/>
              <a:gd name="connsiteY3010" fmla="*/ 910073 h 5343297"/>
              <a:gd name="connsiteX3011" fmla="*/ 4252662 w 6806982"/>
              <a:gd name="connsiteY3011" fmla="*/ 899119 h 5343297"/>
              <a:gd name="connsiteX3012" fmla="*/ 4275107 w 6806982"/>
              <a:gd name="connsiteY3012" fmla="*/ 875991 h 5343297"/>
              <a:gd name="connsiteX3013" fmla="*/ 4297302 w 6806982"/>
              <a:gd name="connsiteY3013" fmla="*/ 855130 h 5343297"/>
              <a:gd name="connsiteX3014" fmla="*/ 4291296 w 6806982"/>
              <a:gd name="connsiteY3014" fmla="*/ 833436 h 5343297"/>
              <a:gd name="connsiteX3015" fmla="*/ 4316765 w 6806982"/>
              <a:gd name="connsiteY3015" fmla="*/ 817525 h 5343297"/>
              <a:gd name="connsiteX3016" fmla="*/ 4337150 w 6806982"/>
              <a:gd name="connsiteY3016" fmla="*/ 775052 h 5343297"/>
              <a:gd name="connsiteX3017" fmla="*/ 4360052 w 6806982"/>
              <a:gd name="connsiteY3017" fmla="*/ 730563 h 5343297"/>
              <a:gd name="connsiteX3018" fmla="*/ 4368823 w 6806982"/>
              <a:gd name="connsiteY3018" fmla="*/ 730772 h 5343297"/>
              <a:gd name="connsiteX3019" fmla="*/ 4374825 w 6806982"/>
              <a:gd name="connsiteY3019" fmla="*/ 735260 h 5343297"/>
              <a:gd name="connsiteX3020" fmla="*/ 4375713 w 6806982"/>
              <a:gd name="connsiteY3020" fmla="*/ 765180 h 5343297"/>
              <a:gd name="connsiteX3021" fmla="*/ 4356709 w 6806982"/>
              <a:gd name="connsiteY3021" fmla="*/ 788307 h 5343297"/>
              <a:gd name="connsiteX3022" fmla="*/ 4332424 w 6806982"/>
              <a:gd name="connsiteY3022" fmla="*/ 841819 h 5343297"/>
              <a:gd name="connsiteX3023" fmla="*/ 4308389 w 6806982"/>
              <a:gd name="connsiteY3023" fmla="*/ 893064 h 5343297"/>
              <a:gd name="connsiteX3024" fmla="*/ 4309063 w 6806982"/>
              <a:gd name="connsiteY3024" fmla="*/ 900784 h 5343297"/>
              <a:gd name="connsiteX3025" fmla="*/ 4300671 w 6806982"/>
              <a:gd name="connsiteY3025" fmla="*/ 907502 h 5343297"/>
              <a:gd name="connsiteX3026" fmla="*/ 4296687 w 6806982"/>
              <a:gd name="connsiteY3026" fmla="*/ 915854 h 5343297"/>
              <a:gd name="connsiteX3027" fmla="*/ 4302018 w 6806982"/>
              <a:gd name="connsiteY3027" fmla="*/ 922945 h 5343297"/>
              <a:gd name="connsiteX3028" fmla="*/ 4287879 w 6806982"/>
              <a:gd name="connsiteY3028" fmla="*/ 936670 h 5343297"/>
              <a:gd name="connsiteX3029" fmla="*/ 4280539 w 6806982"/>
              <a:gd name="connsiteY3029" fmla="*/ 951150 h 5343297"/>
              <a:gd name="connsiteX3030" fmla="*/ 4266107 w 6806982"/>
              <a:gd name="connsiteY3030" fmla="*/ 970960 h 5343297"/>
              <a:gd name="connsiteX3031" fmla="*/ 4269469 w 6806982"/>
              <a:gd name="connsiteY3031" fmla="*/ 988921 h 5343297"/>
              <a:gd name="connsiteX3032" fmla="*/ 4259735 w 6806982"/>
              <a:gd name="connsiteY3032" fmla="*/ 1000840 h 5343297"/>
              <a:gd name="connsiteX3033" fmla="*/ 4300400 w 6806982"/>
              <a:gd name="connsiteY3033" fmla="*/ 1003055 h 5343297"/>
              <a:gd name="connsiteX3034" fmla="*/ 4337291 w 6806982"/>
              <a:gd name="connsiteY3034" fmla="*/ 1018615 h 5343297"/>
              <a:gd name="connsiteX3035" fmla="*/ 4342037 w 6806982"/>
              <a:gd name="connsiteY3035" fmla="*/ 1037876 h 5343297"/>
              <a:gd name="connsiteX3036" fmla="*/ 4333941 w 6806982"/>
              <a:gd name="connsiteY3036" fmla="*/ 1048830 h 5343297"/>
              <a:gd name="connsiteX3037" fmla="*/ 4330459 w 6806982"/>
              <a:gd name="connsiteY3037" fmla="*/ 1056091 h 5343297"/>
              <a:gd name="connsiteX3038" fmla="*/ 4329244 w 6806982"/>
              <a:gd name="connsiteY3038" fmla="*/ 1063604 h 5343297"/>
              <a:gd name="connsiteX3039" fmla="*/ 4338979 w 6806982"/>
              <a:gd name="connsiteY3039" fmla="*/ 1058565 h 5343297"/>
              <a:gd name="connsiteX3040" fmla="*/ 4381609 w 6806982"/>
              <a:gd name="connsiteY3040" fmla="*/ 1032706 h 5343297"/>
              <a:gd name="connsiteX3041" fmla="*/ 4389997 w 6806982"/>
              <a:gd name="connsiteY3041" fmla="*/ 1012225 h 5343297"/>
              <a:gd name="connsiteX3042" fmla="*/ 4389450 w 6806982"/>
              <a:gd name="connsiteY3042" fmla="*/ 1003369 h 5343297"/>
              <a:gd name="connsiteX3043" fmla="*/ 4397715 w 6806982"/>
              <a:gd name="connsiteY3043" fmla="*/ 997787 h 5343297"/>
              <a:gd name="connsiteX3044" fmla="*/ 4399266 w 6806982"/>
              <a:gd name="connsiteY3044" fmla="*/ 990695 h 5343297"/>
              <a:gd name="connsiteX3045" fmla="*/ 4396034 w 6806982"/>
              <a:gd name="connsiteY3045" fmla="*/ 985365 h 5343297"/>
              <a:gd name="connsiteX3046" fmla="*/ 4423557 w 6806982"/>
              <a:gd name="connsiteY3046" fmla="*/ 957829 h 5343297"/>
              <a:gd name="connsiteX3047" fmla="*/ 4451079 w 6806982"/>
              <a:gd name="connsiteY3047" fmla="*/ 930294 h 5343297"/>
              <a:gd name="connsiteX3048" fmla="*/ 4472765 w 6806982"/>
              <a:gd name="connsiteY3048" fmla="*/ 893319 h 5343297"/>
              <a:gd name="connsiteX3049" fmla="*/ 4506794 w 6806982"/>
              <a:gd name="connsiteY3049" fmla="*/ 869181 h 5343297"/>
              <a:gd name="connsiteX3050" fmla="*/ 4505447 w 6806982"/>
              <a:gd name="connsiteY3050" fmla="*/ 853739 h 5343297"/>
              <a:gd name="connsiteX3051" fmla="*/ 4508424 w 6806982"/>
              <a:gd name="connsiteY3051" fmla="*/ 840686 h 5343297"/>
              <a:gd name="connsiteX3052" fmla="*/ 4520213 w 6806982"/>
              <a:gd name="connsiteY3052" fmla="*/ 830907 h 5343297"/>
              <a:gd name="connsiteX3053" fmla="*/ 4539013 w 6806982"/>
              <a:gd name="connsiteY3053" fmla="*/ 826873 h 5343297"/>
              <a:gd name="connsiteX3054" fmla="*/ 4548837 w 6806982"/>
              <a:gd name="connsiteY3054" fmla="*/ 845168 h 5343297"/>
              <a:gd name="connsiteX3055" fmla="*/ 4538014 w 6806982"/>
              <a:gd name="connsiteY3055" fmla="*/ 863467 h 5343297"/>
              <a:gd name="connsiteX3056" fmla="*/ 4513345 w 6806982"/>
              <a:gd name="connsiteY3056" fmla="*/ 889407 h 5343297"/>
              <a:gd name="connsiteX3057" fmla="*/ 4503785 w 6806982"/>
              <a:gd name="connsiteY3057" fmla="*/ 923904 h 5343297"/>
              <a:gd name="connsiteX3058" fmla="*/ 4486589 w 6806982"/>
              <a:gd name="connsiteY3058" fmla="*/ 965201 h 5343297"/>
              <a:gd name="connsiteX3059" fmla="*/ 4457812 w 6806982"/>
              <a:gd name="connsiteY3059" fmla="*/ 1007508 h 5343297"/>
              <a:gd name="connsiteX3060" fmla="*/ 4460709 w 6806982"/>
              <a:gd name="connsiteY3060" fmla="*/ 1019300 h 5343297"/>
              <a:gd name="connsiteX3061" fmla="*/ 4452779 w 6806982"/>
              <a:gd name="connsiteY3061" fmla="*/ 1025304 h 5343297"/>
              <a:gd name="connsiteX3062" fmla="*/ 4452029 w 6806982"/>
              <a:gd name="connsiteY3062" fmla="*/ 1049307 h 5343297"/>
              <a:gd name="connsiteX3063" fmla="*/ 4462862 w 6806982"/>
              <a:gd name="connsiteY3063" fmla="*/ 1072302 h 5343297"/>
              <a:gd name="connsiteX3064" fmla="*/ 4423890 w 6806982"/>
              <a:gd name="connsiteY3064" fmla="*/ 1130684 h 5343297"/>
              <a:gd name="connsiteX3065" fmla="*/ 4400782 w 6806982"/>
              <a:gd name="connsiteY3065" fmla="*/ 1190824 h 5343297"/>
              <a:gd name="connsiteX3066" fmla="*/ 4374264 w 6806982"/>
              <a:gd name="connsiteY3066" fmla="*/ 1209296 h 5343297"/>
              <a:gd name="connsiteX3067" fmla="*/ 4358198 w 6806982"/>
              <a:gd name="connsiteY3067" fmla="*/ 1233513 h 5343297"/>
              <a:gd name="connsiteX3068" fmla="*/ 4344397 w 6806982"/>
              <a:gd name="connsiteY3068" fmla="*/ 1257981 h 5343297"/>
              <a:gd name="connsiteX3069" fmla="*/ 4346414 w 6806982"/>
              <a:gd name="connsiteY3069" fmla="*/ 1267381 h 5343297"/>
              <a:gd name="connsiteX3070" fmla="*/ 4370790 w 6806982"/>
              <a:gd name="connsiteY3070" fmla="*/ 1244085 h 5343297"/>
              <a:gd name="connsiteX3071" fmla="*/ 4397432 w 6806982"/>
              <a:gd name="connsiteY3071" fmla="*/ 1221039 h 5343297"/>
              <a:gd name="connsiteX3072" fmla="*/ 4419253 w 6806982"/>
              <a:gd name="connsiteY3072" fmla="*/ 1217342 h 5343297"/>
              <a:gd name="connsiteX3073" fmla="*/ 4399107 w 6806982"/>
              <a:gd name="connsiteY3073" fmla="*/ 1205931 h 5343297"/>
              <a:gd name="connsiteX3074" fmla="*/ 4408842 w 6806982"/>
              <a:gd name="connsiteY3074" fmla="*/ 1200894 h 5343297"/>
              <a:gd name="connsiteX3075" fmla="*/ 4420718 w 6806982"/>
              <a:gd name="connsiteY3075" fmla="*/ 1200682 h 5343297"/>
              <a:gd name="connsiteX3076" fmla="*/ 4429322 w 6806982"/>
              <a:gd name="connsiteY3076" fmla="*/ 1209282 h 5343297"/>
              <a:gd name="connsiteX3077" fmla="*/ 4438971 w 6806982"/>
              <a:gd name="connsiteY3077" fmla="*/ 1198117 h 5343297"/>
              <a:gd name="connsiteX3078" fmla="*/ 4444089 w 6806982"/>
              <a:gd name="connsiteY3078" fmla="*/ 1186450 h 5343297"/>
              <a:gd name="connsiteX3079" fmla="*/ 4451346 w 6806982"/>
              <a:gd name="connsiteY3079" fmla="*/ 1172726 h 5343297"/>
              <a:gd name="connsiteX3080" fmla="*/ 4456839 w 6806982"/>
              <a:gd name="connsiteY3080" fmla="*/ 1154218 h 5343297"/>
              <a:gd name="connsiteX3081" fmla="*/ 4434341 w 6806982"/>
              <a:gd name="connsiteY3081" fmla="*/ 1136430 h 5343297"/>
              <a:gd name="connsiteX3082" fmla="*/ 4452464 w 6806982"/>
              <a:gd name="connsiteY3082" fmla="*/ 1110911 h 5343297"/>
              <a:gd name="connsiteX3083" fmla="*/ 4482009 w 6806982"/>
              <a:gd name="connsiteY3083" fmla="*/ 1120304 h 5343297"/>
              <a:gd name="connsiteX3084" fmla="*/ 4471815 w 6806982"/>
              <a:gd name="connsiteY3084" fmla="*/ 1132939 h 5343297"/>
              <a:gd name="connsiteX3085" fmla="*/ 4463887 w 6806982"/>
              <a:gd name="connsiteY3085" fmla="*/ 1145824 h 5343297"/>
              <a:gd name="connsiteX3086" fmla="*/ 4474968 w 6806982"/>
              <a:gd name="connsiteY3086" fmla="*/ 1156228 h 5343297"/>
              <a:gd name="connsiteX3087" fmla="*/ 4483027 w 6806982"/>
              <a:gd name="connsiteY3087" fmla="*/ 1166298 h 5343297"/>
              <a:gd name="connsiteX3088" fmla="*/ 4475771 w 6806982"/>
              <a:gd name="connsiteY3088" fmla="*/ 1183463 h 5343297"/>
              <a:gd name="connsiteX3089" fmla="*/ 4464235 w 6806982"/>
              <a:gd name="connsiteY3089" fmla="*/ 1197860 h 5343297"/>
              <a:gd name="connsiteX3090" fmla="*/ 4478797 w 6806982"/>
              <a:gd name="connsiteY3090" fmla="*/ 1201004 h 5343297"/>
              <a:gd name="connsiteX3091" fmla="*/ 4491094 w 6806982"/>
              <a:gd name="connsiteY3091" fmla="*/ 1203896 h 5343297"/>
              <a:gd name="connsiteX3092" fmla="*/ 4482495 w 6806982"/>
              <a:gd name="connsiteY3092" fmla="*/ 1222824 h 5343297"/>
              <a:gd name="connsiteX3093" fmla="*/ 4462566 w 6806982"/>
              <a:gd name="connsiteY3093" fmla="*/ 1240497 h 5343297"/>
              <a:gd name="connsiteX3094" fmla="*/ 4456947 w 6806982"/>
              <a:gd name="connsiteY3094" fmla="*/ 1256696 h 5343297"/>
              <a:gd name="connsiteX3095" fmla="*/ 4447800 w 6806982"/>
              <a:gd name="connsiteY3095" fmla="*/ 1263327 h 5343297"/>
              <a:gd name="connsiteX3096" fmla="*/ 4430346 w 6806982"/>
              <a:gd name="connsiteY3096" fmla="*/ 1282804 h 5343297"/>
              <a:gd name="connsiteX3097" fmla="*/ 4427331 w 6806982"/>
              <a:gd name="connsiteY3097" fmla="*/ 1309999 h 5343297"/>
              <a:gd name="connsiteX3098" fmla="*/ 4437402 w 6806982"/>
              <a:gd name="connsiteY3098" fmla="*/ 1301939 h 5343297"/>
              <a:gd name="connsiteX3099" fmla="*/ 4452168 w 6806982"/>
              <a:gd name="connsiteY3099" fmla="*/ 1279107 h 5343297"/>
              <a:gd name="connsiteX3100" fmla="*/ 4458965 w 6806982"/>
              <a:gd name="connsiteY3100" fmla="*/ 1272979 h 5343297"/>
              <a:gd name="connsiteX3101" fmla="*/ 4460107 w 6806982"/>
              <a:gd name="connsiteY3101" fmla="*/ 1272689 h 5343297"/>
              <a:gd name="connsiteX3102" fmla="*/ 4473795 w 6806982"/>
              <a:gd name="connsiteY3102" fmla="*/ 1253738 h 5343297"/>
              <a:gd name="connsiteX3103" fmla="*/ 4518727 w 6806982"/>
              <a:gd name="connsiteY3103" fmla="*/ 1200222 h 5343297"/>
              <a:gd name="connsiteX3104" fmla="*/ 4518050 w 6806982"/>
              <a:gd name="connsiteY3104" fmla="*/ 1178736 h 5343297"/>
              <a:gd name="connsiteX3105" fmla="*/ 4556982 w 6806982"/>
              <a:gd name="connsiteY3105" fmla="*/ 1131055 h 5343297"/>
              <a:gd name="connsiteX3106" fmla="*/ 4574009 w 6806982"/>
              <a:gd name="connsiteY3106" fmla="*/ 1091268 h 5343297"/>
              <a:gd name="connsiteX3107" fmla="*/ 4602621 w 6806982"/>
              <a:gd name="connsiteY3107" fmla="*/ 1050471 h 5343297"/>
              <a:gd name="connsiteX3108" fmla="*/ 4624100 w 6806982"/>
              <a:gd name="connsiteY3108" fmla="*/ 1022266 h 5343297"/>
              <a:gd name="connsiteX3109" fmla="*/ 4625104 w 6806982"/>
              <a:gd name="connsiteY3109" fmla="*/ 1006319 h 5343297"/>
              <a:gd name="connsiteX3110" fmla="*/ 4639202 w 6806982"/>
              <a:gd name="connsiteY3110" fmla="*/ 996412 h 5343297"/>
              <a:gd name="connsiteX3111" fmla="*/ 4772775 w 6806982"/>
              <a:gd name="connsiteY3111" fmla="*/ 812407 h 5343297"/>
              <a:gd name="connsiteX3112" fmla="*/ 4790898 w 6806982"/>
              <a:gd name="connsiteY3112" fmla="*/ 790330 h 5343297"/>
              <a:gd name="connsiteX3113" fmla="*/ 4811037 w 6806982"/>
              <a:gd name="connsiteY3113" fmla="*/ 770769 h 5343297"/>
              <a:gd name="connsiteX3114" fmla="*/ 4816447 w 6806982"/>
              <a:gd name="connsiteY3114" fmla="*/ 756458 h 5343297"/>
              <a:gd name="connsiteX3115" fmla="*/ 4826138 w 6806982"/>
              <a:gd name="connsiteY3115" fmla="*/ 744915 h 5343297"/>
              <a:gd name="connsiteX3116" fmla="*/ 4840568 w 6806982"/>
              <a:gd name="connsiteY3116" fmla="*/ 725104 h 5343297"/>
              <a:gd name="connsiteX3117" fmla="*/ 4853367 w 6806982"/>
              <a:gd name="connsiteY3117" fmla="*/ 720023 h 5343297"/>
              <a:gd name="connsiteX3118" fmla="*/ 4865412 w 6806982"/>
              <a:gd name="connsiteY3118" fmla="*/ 721741 h 5343297"/>
              <a:gd name="connsiteX3119" fmla="*/ 4844146 w 6806982"/>
              <a:gd name="connsiteY3119" fmla="*/ 768705 h 5343297"/>
              <a:gd name="connsiteX3120" fmla="*/ 4809034 w 6806982"/>
              <a:gd name="connsiteY3120" fmla="*/ 816427 h 5343297"/>
              <a:gd name="connsiteX3121" fmla="*/ 4812055 w 6806982"/>
              <a:gd name="connsiteY3121" fmla="*/ 816762 h 5343297"/>
              <a:gd name="connsiteX3122" fmla="*/ 4817891 w 6806982"/>
              <a:gd name="connsiteY3122" fmla="*/ 829644 h 5343297"/>
              <a:gd name="connsiteX3123" fmla="*/ 4812397 w 6806982"/>
              <a:gd name="connsiteY3123" fmla="*/ 841270 h 5343297"/>
              <a:gd name="connsiteX3124" fmla="*/ 4784128 w 6806982"/>
              <a:gd name="connsiteY3124" fmla="*/ 910014 h 5343297"/>
              <a:gd name="connsiteX3125" fmla="*/ 4751328 w 6806982"/>
              <a:gd name="connsiteY3125" fmla="*/ 978257 h 5343297"/>
              <a:gd name="connsiteX3126" fmla="*/ 4751498 w 6806982"/>
              <a:gd name="connsiteY3126" fmla="*/ 987070 h 5343297"/>
              <a:gd name="connsiteX3127" fmla="*/ 4740587 w 6806982"/>
              <a:gd name="connsiteY3127" fmla="*/ 992360 h 5343297"/>
              <a:gd name="connsiteX3128" fmla="*/ 4738912 w 6806982"/>
              <a:gd name="connsiteY3128" fmla="*/ 1000585 h 5343297"/>
              <a:gd name="connsiteX3129" fmla="*/ 4742270 w 6806982"/>
              <a:gd name="connsiteY3129" fmla="*/ 1004781 h 5343297"/>
              <a:gd name="connsiteX3130" fmla="*/ 4730858 w 6806982"/>
              <a:gd name="connsiteY3130" fmla="*/ 1021486 h 5343297"/>
              <a:gd name="connsiteX3131" fmla="*/ 4726498 w 6806982"/>
              <a:gd name="connsiteY3131" fmla="*/ 1036678 h 5343297"/>
              <a:gd name="connsiteX3132" fmla="*/ 4746638 w 6806982"/>
              <a:gd name="connsiteY3132" fmla="*/ 1020558 h 5343297"/>
              <a:gd name="connsiteX3133" fmla="*/ 4753686 w 6806982"/>
              <a:gd name="connsiteY3133" fmla="*/ 1012164 h 5343297"/>
              <a:gd name="connsiteX3134" fmla="*/ 4751669 w 6806982"/>
              <a:gd name="connsiteY3134" fmla="*/ 1002764 h 5343297"/>
              <a:gd name="connsiteX3135" fmla="*/ 4763249 w 6806982"/>
              <a:gd name="connsiteY3135" fmla="*/ 991431 h 5343297"/>
              <a:gd name="connsiteX3136" fmla="*/ 4772813 w 6806982"/>
              <a:gd name="connsiteY3136" fmla="*/ 977581 h 5343297"/>
              <a:gd name="connsiteX3137" fmla="*/ 4803016 w 6806982"/>
              <a:gd name="connsiteY3137" fmla="*/ 925872 h 5343297"/>
              <a:gd name="connsiteX3138" fmla="*/ 4822820 w 6806982"/>
              <a:gd name="connsiteY3138" fmla="*/ 912775 h 5343297"/>
              <a:gd name="connsiteX3139" fmla="*/ 4831546 w 6806982"/>
              <a:gd name="connsiteY3139" fmla="*/ 903037 h 5343297"/>
              <a:gd name="connsiteX3140" fmla="*/ 4831208 w 6806982"/>
              <a:gd name="connsiteY3140" fmla="*/ 892294 h 5343297"/>
              <a:gd name="connsiteX3141" fmla="*/ 4845974 w 6806982"/>
              <a:gd name="connsiteY3141" fmla="*/ 869462 h 5343297"/>
              <a:gd name="connsiteX3142" fmla="*/ 4857886 w 6806982"/>
              <a:gd name="connsiteY3142" fmla="*/ 844783 h 5343297"/>
              <a:gd name="connsiteX3143" fmla="*/ 4869798 w 6806982"/>
              <a:gd name="connsiteY3143" fmla="*/ 820106 h 5343297"/>
              <a:gd name="connsiteX3144" fmla="*/ 4912765 w 6806982"/>
              <a:gd name="connsiteY3144" fmla="*/ 791223 h 5343297"/>
              <a:gd name="connsiteX3145" fmla="*/ 4922169 w 6806982"/>
              <a:gd name="connsiteY3145" fmla="*/ 809854 h 5343297"/>
              <a:gd name="connsiteX3146" fmla="*/ 4909415 w 6806982"/>
              <a:gd name="connsiteY3146" fmla="*/ 821439 h 5343297"/>
              <a:gd name="connsiteX3147" fmla="*/ 4906900 w 6806982"/>
              <a:gd name="connsiteY3147" fmla="*/ 840659 h 5343297"/>
              <a:gd name="connsiteX3148" fmla="*/ 4902373 w 6806982"/>
              <a:gd name="connsiteY3148" fmla="*/ 857363 h 5343297"/>
              <a:gd name="connsiteX3149" fmla="*/ 4880308 w 6806982"/>
              <a:gd name="connsiteY3149" fmla="*/ 894296 h 5343297"/>
              <a:gd name="connsiteX3150" fmla="*/ 4869825 w 6806982"/>
              <a:gd name="connsiteY3150" fmla="*/ 930221 h 5343297"/>
              <a:gd name="connsiteX3151" fmla="*/ 4839288 w 6806982"/>
              <a:gd name="connsiteY3151" fmla="*/ 984951 h 5343297"/>
              <a:gd name="connsiteX3152" fmla="*/ 4846428 w 6806982"/>
              <a:gd name="connsiteY3152" fmla="*/ 1010212 h 5343297"/>
              <a:gd name="connsiteX3153" fmla="*/ 4830906 w 6806982"/>
              <a:gd name="connsiteY3153" fmla="*/ 1032961 h 5343297"/>
              <a:gd name="connsiteX3154" fmla="*/ 4813037 w 6806982"/>
              <a:gd name="connsiteY3154" fmla="*/ 1069977 h 5343297"/>
              <a:gd name="connsiteX3155" fmla="*/ 4786607 w 6806982"/>
              <a:gd name="connsiteY3155" fmla="*/ 1101458 h 5343297"/>
              <a:gd name="connsiteX3156" fmla="*/ 4792992 w 6806982"/>
              <a:gd name="connsiteY3156" fmla="*/ 1126634 h 5343297"/>
              <a:gd name="connsiteX3157" fmla="*/ 4770166 w 6806982"/>
              <a:gd name="connsiteY3157" fmla="*/ 1139398 h 5343297"/>
              <a:gd name="connsiteX3158" fmla="*/ 4766481 w 6806982"/>
              <a:gd name="connsiteY3158" fmla="*/ 1172635 h 5343297"/>
              <a:gd name="connsiteX3159" fmla="*/ 4756622 w 6806982"/>
              <a:gd name="connsiteY3159" fmla="*/ 1189129 h 5343297"/>
              <a:gd name="connsiteX3160" fmla="*/ 4745001 w 6806982"/>
              <a:gd name="connsiteY3160" fmla="*/ 1200840 h 5343297"/>
              <a:gd name="connsiteX3161" fmla="*/ 4742780 w 6806982"/>
              <a:gd name="connsiteY3161" fmla="*/ 1213975 h 5343297"/>
              <a:gd name="connsiteX3162" fmla="*/ 4745342 w 6806982"/>
              <a:gd name="connsiteY3162" fmla="*/ 1225348 h 5343297"/>
              <a:gd name="connsiteX3163" fmla="*/ 4750631 w 6806982"/>
              <a:gd name="connsiteY3163" fmla="*/ 1229375 h 5343297"/>
              <a:gd name="connsiteX3164" fmla="*/ 4754408 w 6806982"/>
              <a:gd name="connsiteY3164" fmla="*/ 1226353 h 5343297"/>
              <a:gd name="connsiteX3165" fmla="*/ 4759942 w 6806982"/>
              <a:gd name="connsiteY3165" fmla="*/ 1204026 h 5343297"/>
              <a:gd name="connsiteX3166" fmla="*/ 4782600 w 6806982"/>
              <a:gd name="connsiteY3166" fmla="*/ 1192774 h 5343297"/>
              <a:gd name="connsiteX3167" fmla="*/ 4787625 w 6806982"/>
              <a:gd name="connsiteY3167" fmla="*/ 1147451 h 5343297"/>
              <a:gd name="connsiteX3168" fmla="*/ 4790647 w 6806982"/>
              <a:gd name="connsiteY3168" fmla="*/ 1147786 h 5343297"/>
              <a:gd name="connsiteX3169" fmla="*/ 4795218 w 6806982"/>
              <a:gd name="connsiteY3169" fmla="*/ 1137588 h 5343297"/>
              <a:gd name="connsiteX3170" fmla="*/ 4792992 w 6806982"/>
              <a:gd name="connsiteY3170" fmla="*/ 1126634 h 5343297"/>
              <a:gd name="connsiteX3171" fmla="*/ 4815437 w 6806982"/>
              <a:gd name="connsiteY3171" fmla="*/ 1103507 h 5343297"/>
              <a:gd name="connsiteX3172" fmla="*/ 4837632 w 6806982"/>
              <a:gd name="connsiteY3172" fmla="*/ 1082645 h 5343297"/>
              <a:gd name="connsiteX3173" fmla="*/ 4831626 w 6806982"/>
              <a:gd name="connsiteY3173" fmla="*/ 1060951 h 5343297"/>
              <a:gd name="connsiteX3174" fmla="*/ 4857095 w 6806982"/>
              <a:gd name="connsiteY3174" fmla="*/ 1045041 h 5343297"/>
              <a:gd name="connsiteX3175" fmla="*/ 4877480 w 6806982"/>
              <a:gd name="connsiteY3175" fmla="*/ 1002567 h 5343297"/>
              <a:gd name="connsiteX3176" fmla="*/ 4900382 w 6806982"/>
              <a:gd name="connsiteY3176" fmla="*/ 958079 h 5343297"/>
              <a:gd name="connsiteX3177" fmla="*/ 4909153 w 6806982"/>
              <a:gd name="connsiteY3177" fmla="*/ 958287 h 5343297"/>
              <a:gd name="connsiteX3178" fmla="*/ 4915155 w 6806982"/>
              <a:gd name="connsiteY3178" fmla="*/ 962775 h 5343297"/>
              <a:gd name="connsiteX3179" fmla="*/ 4916043 w 6806982"/>
              <a:gd name="connsiteY3179" fmla="*/ 992696 h 5343297"/>
              <a:gd name="connsiteX3180" fmla="*/ 4897039 w 6806982"/>
              <a:gd name="connsiteY3180" fmla="*/ 1015823 h 5343297"/>
              <a:gd name="connsiteX3181" fmla="*/ 4872754 w 6806982"/>
              <a:gd name="connsiteY3181" fmla="*/ 1069334 h 5343297"/>
              <a:gd name="connsiteX3182" fmla="*/ 4848719 w 6806982"/>
              <a:gd name="connsiteY3182" fmla="*/ 1120579 h 5343297"/>
              <a:gd name="connsiteX3183" fmla="*/ 4849393 w 6806982"/>
              <a:gd name="connsiteY3183" fmla="*/ 1128300 h 5343297"/>
              <a:gd name="connsiteX3184" fmla="*/ 4841001 w 6806982"/>
              <a:gd name="connsiteY3184" fmla="*/ 1135017 h 5343297"/>
              <a:gd name="connsiteX3185" fmla="*/ 4837017 w 6806982"/>
              <a:gd name="connsiteY3185" fmla="*/ 1143369 h 5343297"/>
              <a:gd name="connsiteX3186" fmla="*/ 4842348 w 6806982"/>
              <a:gd name="connsiteY3186" fmla="*/ 1150459 h 5343297"/>
              <a:gd name="connsiteX3187" fmla="*/ 4828209 w 6806982"/>
              <a:gd name="connsiteY3187" fmla="*/ 1164185 h 5343297"/>
              <a:gd name="connsiteX3188" fmla="*/ 4820869 w 6806982"/>
              <a:gd name="connsiteY3188" fmla="*/ 1178665 h 5343297"/>
              <a:gd name="connsiteX3189" fmla="*/ 4806437 w 6806982"/>
              <a:gd name="connsiteY3189" fmla="*/ 1198475 h 5343297"/>
              <a:gd name="connsiteX3190" fmla="*/ 4809799 w 6806982"/>
              <a:gd name="connsiteY3190" fmla="*/ 1216436 h 5343297"/>
              <a:gd name="connsiteX3191" fmla="*/ 4800065 w 6806982"/>
              <a:gd name="connsiteY3191" fmla="*/ 1228355 h 5343297"/>
              <a:gd name="connsiteX3192" fmla="*/ 4840730 w 6806982"/>
              <a:gd name="connsiteY3192" fmla="*/ 1230570 h 5343297"/>
              <a:gd name="connsiteX3193" fmla="*/ 4877621 w 6806982"/>
              <a:gd name="connsiteY3193" fmla="*/ 1246131 h 5343297"/>
              <a:gd name="connsiteX3194" fmla="*/ 4882367 w 6806982"/>
              <a:gd name="connsiteY3194" fmla="*/ 1265392 h 5343297"/>
              <a:gd name="connsiteX3195" fmla="*/ 4874271 w 6806982"/>
              <a:gd name="connsiteY3195" fmla="*/ 1276346 h 5343297"/>
              <a:gd name="connsiteX3196" fmla="*/ 4870789 w 6806982"/>
              <a:gd name="connsiteY3196" fmla="*/ 1283606 h 5343297"/>
              <a:gd name="connsiteX3197" fmla="*/ 4869574 w 6806982"/>
              <a:gd name="connsiteY3197" fmla="*/ 1291119 h 5343297"/>
              <a:gd name="connsiteX3198" fmla="*/ 4879309 w 6806982"/>
              <a:gd name="connsiteY3198" fmla="*/ 1286081 h 5343297"/>
              <a:gd name="connsiteX3199" fmla="*/ 4921939 w 6806982"/>
              <a:gd name="connsiteY3199" fmla="*/ 1260221 h 5343297"/>
              <a:gd name="connsiteX3200" fmla="*/ 4930327 w 6806982"/>
              <a:gd name="connsiteY3200" fmla="*/ 1239740 h 5343297"/>
              <a:gd name="connsiteX3201" fmla="*/ 4929780 w 6806982"/>
              <a:gd name="connsiteY3201" fmla="*/ 1230884 h 5343297"/>
              <a:gd name="connsiteX3202" fmla="*/ 4938045 w 6806982"/>
              <a:gd name="connsiteY3202" fmla="*/ 1225302 h 5343297"/>
              <a:gd name="connsiteX3203" fmla="*/ 4939596 w 6806982"/>
              <a:gd name="connsiteY3203" fmla="*/ 1218210 h 5343297"/>
              <a:gd name="connsiteX3204" fmla="*/ 4936364 w 6806982"/>
              <a:gd name="connsiteY3204" fmla="*/ 1212881 h 5343297"/>
              <a:gd name="connsiteX3205" fmla="*/ 4963887 w 6806982"/>
              <a:gd name="connsiteY3205" fmla="*/ 1185345 h 5343297"/>
              <a:gd name="connsiteX3206" fmla="*/ 4991409 w 6806982"/>
              <a:gd name="connsiteY3206" fmla="*/ 1157810 h 5343297"/>
              <a:gd name="connsiteX3207" fmla="*/ 5013094 w 6806982"/>
              <a:gd name="connsiteY3207" fmla="*/ 1120834 h 5343297"/>
              <a:gd name="connsiteX3208" fmla="*/ 5047124 w 6806982"/>
              <a:gd name="connsiteY3208" fmla="*/ 1096696 h 5343297"/>
              <a:gd name="connsiteX3209" fmla="*/ 5045777 w 6806982"/>
              <a:gd name="connsiteY3209" fmla="*/ 1081254 h 5343297"/>
              <a:gd name="connsiteX3210" fmla="*/ 5048754 w 6806982"/>
              <a:gd name="connsiteY3210" fmla="*/ 1068202 h 5343297"/>
              <a:gd name="connsiteX3211" fmla="*/ 5060543 w 6806982"/>
              <a:gd name="connsiteY3211" fmla="*/ 1058422 h 5343297"/>
              <a:gd name="connsiteX3212" fmla="*/ 5079343 w 6806982"/>
              <a:gd name="connsiteY3212" fmla="*/ 1054388 h 5343297"/>
              <a:gd name="connsiteX3213" fmla="*/ 5089167 w 6806982"/>
              <a:gd name="connsiteY3213" fmla="*/ 1072683 h 5343297"/>
              <a:gd name="connsiteX3214" fmla="*/ 5078344 w 6806982"/>
              <a:gd name="connsiteY3214" fmla="*/ 1090981 h 5343297"/>
              <a:gd name="connsiteX3215" fmla="*/ 5053675 w 6806982"/>
              <a:gd name="connsiteY3215" fmla="*/ 1116922 h 5343297"/>
              <a:gd name="connsiteX3216" fmla="*/ 5044115 w 6806982"/>
              <a:gd name="connsiteY3216" fmla="*/ 1151419 h 5343297"/>
              <a:gd name="connsiteX3217" fmla="*/ 5026919 w 6806982"/>
              <a:gd name="connsiteY3217" fmla="*/ 1192716 h 5343297"/>
              <a:gd name="connsiteX3218" fmla="*/ 4998142 w 6806982"/>
              <a:gd name="connsiteY3218" fmla="*/ 1235023 h 5343297"/>
              <a:gd name="connsiteX3219" fmla="*/ 5001039 w 6806982"/>
              <a:gd name="connsiteY3219" fmla="*/ 1246815 h 5343297"/>
              <a:gd name="connsiteX3220" fmla="*/ 4993109 w 6806982"/>
              <a:gd name="connsiteY3220" fmla="*/ 1252819 h 5343297"/>
              <a:gd name="connsiteX3221" fmla="*/ 4992360 w 6806982"/>
              <a:gd name="connsiteY3221" fmla="*/ 1276822 h 5343297"/>
              <a:gd name="connsiteX3222" fmla="*/ 5003193 w 6806982"/>
              <a:gd name="connsiteY3222" fmla="*/ 1299817 h 5343297"/>
              <a:gd name="connsiteX3223" fmla="*/ 4964221 w 6806982"/>
              <a:gd name="connsiteY3223" fmla="*/ 1358199 h 5343297"/>
              <a:gd name="connsiteX3224" fmla="*/ 4941113 w 6806982"/>
              <a:gd name="connsiteY3224" fmla="*/ 1418339 h 5343297"/>
              <a:gd name="connsiteX3225" fmla="*/ 4914595 w 6806982"/>
              <a:gd name="connsiteY3225" fmla="*/ 1436810 h 5343297"/>
              <a:gd name="connsiteX3226" fmla="*/ 4898528 w 6806982"/>
              <a:gd name="connsiteY3226" fmla="*/ 1461027 h 5343297"/>
              <a:gd name="connsiteX3227" fmla="*/ 4884728 w 6806982"/>
              <a:gd name="connsiteY3227" fmla="*/ 1485496 h 5343297"/>
              <a:gd name="connsiteX3228" fmla="*/ 4886744 w 6806982"/>
              <a:gd name="connsiteY3228" fmla="*/ 1494896 h 5343297"/>
              <a:gd name="connsiteX3229" fmla="*/ 4911120 w 6806982"/>
              <a:gd name="connsiteY3229" fmla="*/ 1471599 h 5343297"/>
              <a:gd name="connsiteX3230" fmla="*/ 4937761 w 6806982"/>
              <a:gd name="connsiteY3230" fmla="*/ 1448554 h 5343297"/>
              <a:gd name="connsiteX3231" fmla="*/ 4946957 w 6806982"/>
              <a:gd name="connsiteY3231" fmla="*/ 1446996 h 5343297"/>
              <a:gd name="connsiteX3232" fmla="*/ 4947958 w 6806982"/>
              <a:gd name="connsiteY3232" fmla="*/ 1445804 h 5343297"/>
              <a:gd name="connsiteX3233" fmla="*/ 4950712 w 6806982"/>
              <a:gd name="connsiteY3233" fmla="*/ 1439832 h 5343297"/>
              <a:gd name="connsiteX3234" fmla="*/ 4939438 w 6806982"/>
              <a:gd name="connsiteY3234" fmla="*/ 1433446 h 5343297"/>
              <a:gd name="connsiteX3235" fmla="*/ 4949172 w 6806982"/>
              <a:gd name="connsiteY3235" fmla="*/ 1428408 h 5343297"/>
              <a:gd name="connsiteX3236" fmla="*/ 4956038 w 6806982"/>
              <a:gd name="connsiteY3236" fmla="*/ 1428285 h 5343297"/>
              <a:gd name="connsiteX3237" fmla="*/ 4960037 w 6806982"/>
              <a:gd name="connsiteY3237" fmla="*/ 1419616 h 5343297"/>
              <a:gd name="connsiteX3238" fmla="*/ 4964775 w 6806982"/>
              <a:gd name="connsiteY3238" fmla="*/ 1401024 h 5343297"/>
              <a:gd name="connsiteX3239" fmla="*/ 4966744 w 6806982"/>
              <a:gd name="connsiteY3239" fmla="*/ 1386714 h 5343297"/>
              <a:gd name="connsiteX3240" fmla="*/ 4976689 w 6806982"/>
              <a:gd name="connsiteY3240" fmla="*/ 1386670 h 5343297"/>
              <a:gd name="connsiteX3241" fmla="*/ 4982856 w 6806982"/>
              <a:gd name="connsiteY3241" fmla="*/ 1379325 h 5343297"/>
              <a:gd name="connsiteX3242" fmla="*/ 4984873 w 6806982"/>
              <a:gd name="connsiteY3242" fmla="*/ 1372011 h 5343297"/>
              <a:gd name="connsiteX3243" fmla="*/ 4974671 w 6806982"/>
              <a:gd name="connsiteY3243" fmla="*/ 1363945 h 5343297"/>
              <a:gd name="connsiteX3244" fmla="*/ 4992795 w 6806982"/>
              <a:gd name="connsiteY3244" fmla="*/ 1338426 h 5343297"/>
              <a:gd name="connsiteX3245" fmla="*/ 5012719 w 6806982"/>
              <a:gd name="connsiteY3245" fmla="*/ 1344760 h 5343297"/>
              <a:gd name="connsiteX3246" fmla="*/ 5024140 w 6806982"/>
              <a:gd name="connsiteY3246" fmla="*/ 1338022 h 5343297"/>
              <a:gd name="connsiteX3247" fmla="*/ 5049646 w 6806982"/>
              <a:gd name="connsiteY3247" fmla="*/ 1301086 h 5343297"/>
              <a:gd name="connsiteX3248" fmla="*/ 5057363 w 6806982"/>
              <a:gd name="connsiteY3248" fmla="*/ 1286649 h 5343297"/>
              <a:gd name="connsiteX3249" fmla="*/ 5065082 w 6806982"/>
              <a:gd name="connsiteY3249" fmla="*/ 1272212 h 5343297"/>
              <a:gd name="connsiteX3250" fmla="*/ 5082870 w 6806982"/>
              <a:gd name="connsiteY3250" fmla="*/ 1249714 h 5343297"/>
              <a:gd name="connsiteX3251" fmla="*/ 5093944 w 6806982"/>
              <a:gd name="connsiteY3251" fmla="*/ 1232590 h 5343297"/>
              <a:gd name="connsiteX3252" fmla="*/ 5104555 w 6806982"/>
              <a:gd name="connsiteY3252" fmla="*/ 1202414 h 5343297"/>
              <a:gd name="connsiteX3253" fmla="*/ 5121461 w 6806982"/>
              <a:gd name="connsiteY3253" fmla="*/ 1177526 h 5343297"/>
              <a:gd name="connsiteX3254" fmla="*/ 5145872 w 6806982"/>
              <a:gd name="connsiteY3254" fmla="*/ 1122880 h 5343297"/>
              <a:gd name="connsiteX3255" fmla="*/ 5159710 w 6806982"/>
              <a:gd name="connsiteY3255" fmla="*/ 1080829 h 5343297"/>
              <a:gd name="connsiteX3256" fmla="*/ 5168440 w 6806982"/>
              <a:gd name="connsiteY3256" fmla="*/ 1084856 h 5343297"/>
              <a:gd name="connsiteX3257" fmla="*/ 5181532 w 6806982"/>
              <a:gd name="connsiteY3257" fmla="*/ 1077130 h 5343297"/>
              <a:gd name="connsiteX3258" fmla="*/ 5184090 w 6806982"/>
              <a:gd name="connsiteY3258" fmla="*/ 1071297 h 5343297"/>
              <a:gd name="connsiteX3259" fmla="*/ 5179850 w 6806982"/>
              <a:gd name="connsiteY3259" fmla="*/ 1064710 h 5343297"/>
              <a:gd name="connsiteX3260" fmla="*/ 5209594 w 6806982"/>
              <a:gd name="connsiteY3260" fmla="*/ 1027479 h 5343297"/>
              <a:gd name="connsiteX3261" fmla="*/ 5228510 w 6806982"/>
              <a:gd name="connsiteY3261" fmla="*/ 984462 h 5343297"/>
              <a:gd name="connsiteX3262" fmla="*/ 5239923 w 6806982"/>
              <a:gd name="connsiteY3262" fmla="*/ 974640 h 5343297"/>
              <a:gd name="connsiteX3263" fmla="*/ 5240255 w 6806982"/>
              <a:gd name="connsiteY3263" fmla="*/ 961295 h 5343297"/>
              <a:gd name="connsiteX3264" fmla="*/ 5255651 w 6806982"/>
              <a:gd name="connsiteY3264" fmla="*/ 939679 h 5343297"/>
              <a:gd name="connsiteX3265" fmla="*/ 5274825 w 6806982"/>
              <a:gd name="connsiteY3265" fmla="*/ 925365 h 5343297"/>
              <a:gd name="connsiteX3266" fmla="*/ 5281873 w 6806982"/>
              <a:gd name="connsiteY3266" fmla="*/ 916970 h 5343297"/>
              <a:gd name="connsiteX3267" fmla="*/ 5279857 w 6806982"/>
              <a:gd name="connsiteY3267" fmla="*/ 907571 h 5343297"/>
              <a:gd name="connsiteX3268" fmla="*/ 5312411 w 6806982"/>
              <a:gd name="connsiteY3268" fmla="*/ 862241 h 5343297"/>
              <a:gd name="connsiteX3269" fmla="*/ 5320844 w 6806982"/>
              <a:gd name="connsiteY3269" fmla="*/ 851704 h 5343297"/>
              <a:gd name="connsiteX3270" fmla="*/ 5327512 w 6806982"/>
              <a:gd name="connsiteY3270" fmla="*/ 836386 h 5343297"/>
              <a:gd name="connsiteX3271" fmla="*/ 5368163 w 6806982"/>
              <a:gd name="connsiteY3271" fmla="*/ 780103 h 5343297"/>
              <a:gd name="connsiteX3272" fmla="*/ 5413095 w 6806982"/>
              <a:gd name="connsiteY3272" fmla="*/ 726587 h 5343297"/>
              <a:gd name="connsiteX3273" fmla="*/ 5412418 w 6806982"/>
              <a:gd name="connsiteY3273" fmla="*/ 705100 h 5343297"/>
              <a:gd name="connsiteX3274" fmla="*/ 5451350 w 6806982"/>
              <a:gd name="connsiteY3274" fmla="*/ 657420 h 5343297"/>
              <a:gd name="connsiteX3275" fmla="*/ 5468378 w 6806982"/>
              <a:gd name="connsiteY3275" fmla="*/ 617633 h 5343297"/>
              <a:gd name="connsiteX3276" fmla="*/ 5496989 w 6806982"/>
              <a:gd name="connsiteY3276" fmla="*/ 576835 h 5343297"/>
              <a:gd name="connsiteX3277" fmla="*/ 5518468 w 6806982"/>
              <a:gd name="connsiteY3277" fmla="*/ 548631 h 5343297"/>
              <a:gd name="connsiteX3278" fmla="*/ 5519472 w 6806982"/>
              <a:gd name="connsiteY3278" fmla="*/ 532683 h 5343297"/>
              <a:gd name="connsiteX3279" fmla="*/ 5533570 w 6806982"/>
              <a:gd name="connsiteY3279" fmla="*/ 522777 h 5343297"/>
              <a:gd name="connsiteX3280" fmla="*/ 5667143 w 6806982"/>
              <a:gd name="connsiteY3280" fmla="*/ 338771 h 5343297"/>
              <a:gd name="connsiteX3281" fmla="*/ 5685266 w 6806982"/>
              <a:gd name="connsiteY3281" fmla="*/ 316694 h 5343297"/>
              <a:gd name="connsiteX3282" fmla="*/ 5705405 w 6806982"/>
              <a:gd name="connsiteY3282" fmla="*/ 297133 h 5343297"/>
              <a:gd name="connsiteX3283" fmla="*/ 5710815 w 6806982"/>
              <a:gd name="connsiteY3283" fmla="*/ 282822 h 5343297"/>
              <a:gd name="connsiteX3284" fmla="*/ 5720506 w 6806982"/>
              <a:gd name="connsiteY3284" fmla="*/ 271279 h 5343297"/>
              <a:gd name="connsiteX3285" fmla="*/ 5734937 w 6806982"/>
              <a:gd name="connsiteY3285" fmla="*/ 251468 h 5343297"/>
              <a:gd name="connsiteX3286" fmla="*/ 5747735 w 6806982"/>
              <a:gd name="connsiteY3286" fmla="*/ 246387 h 5343297"/>
              <a:gd name="connsiteX3287" fmla="*/ 5759780 w 6806982"/>
              <a:gd name="connsiteY3287" fmla="*/ 248105 h 5343297"/>
              <a:gd name="connsiteX3288" fmla="*/ 5738515 w 6806982"/>
              <a:gd name="connsiteY3288" fmla="*/ 295069 h 5343297"/>
              <a:gd name="connsiteX3289" fmla="*/ 5703401 w 6806982"/>
              <a:gd name="connsiteY3289" fmla="*/ 342791 h 5343297"/>
              <a:gd name="connsiteX3290" fmla="*/ 5706423 w 6806982"/>
              <a:gd name="connsiteY3290" fmla="*/ 343126 h 5343297"/>
              <a:gd name="connsiteX3291" fmla="*/ 5712259 w 6806982"/>
              <a:gd name="connsiteY3291" fmla="*/ 356007 h 5343297"/>
              <a:gd name="connsiteX3292" fmla="*/ 5706765 w 6806982"/>
              <a:gd name="connsiteY3292" fmla="*/ 367634 h 5343297"/>
              <a:gd name="connsiteX3293" fmla="*/ 5678496 w 6806982"/>
              <a:gd name="connsiteY3293" fmla="*/ 436378 h 5343297"/>
              <a:gd name="connsiteX3294" fmla="*/ 5645696 w 6806982"/>
              <a:gd name="connsiteY3294" fmla="*/ 504621 h 5343297"/>
              <a:gd name="connsiteX3295" fmla="*/ 5645866 w 6806982"/>
              <a:gd name="connsiteY3295" fmla="*/ 513434 h 5343297"/>
              <a:gd name="connsiteX3296" fmla="*/ 5634956 w 6806982"/>
              <a:gd name="connsiteY3296" fmla="*/ 518724 h 5343297"/>
              <a:gd name="connsiteX3297" fmla="*/ 5633279 w 6806982"/>
              <a:gd name="connsiteY3297" fmla="*/ 526949 h 5343297"/>
              <a:gd name="connsiteX3298" fmla="*/ 5636638 w 6806982"/>
              <a:gd name="connsiteY3298" fmla="*/ 531145 h 5343297"/>
              <a:gd name="connsiteX3299" fmla="*/ 5625227 w 6806982"/>
              <a:gd name="connsiteY3299" fmla="*/ 547850 h 5343297"/>
              <a:gd name="connsiteX3300" fmla="*/ 5620865 w 6806982"/>
              <a:gd name="connsiteY3300" fmla="*/ 563043 h 5343297"/>
              <a:gd name="connsiteX3301" fmla="*/ 5641006 w 6806982"/>
              <a:gd name="connsiteY3301" fmla="*/ 546922 h 5343297"/>
              <a:gd name="connsiteX3302" fmla="*/ 5648053 w 6806982"/>
              <a:gd name="connsiteY3302" fmla="*/ 538529 h 5343297"/>
              <a:gd name="connsiteX3303" fmla="*/ 5646037 w 6806982"/>
              <a:gd name="connsiteY3303" fmla="*/ 529128 h 5343297"/>
              <a:gd name="connsiteX3304" fmla="*/ 5657616 w 6806982"/>
              <a:gd name="connsiteY3304" fmla="*/ 517796 h 5343297"/>
              <a:gd name="connsiteX3305" fmla="*/ 5667181 w 6806982"/>
              <a:gd name="connsiteY3305" fmla="*/ 503945 h 5343297"/>
              <a:gd name="connsiteX3306" fmla="*/ 5697384 w 6806982"/>
              <a:gd name="connsiteY3306" fmla="*/ 452237 h 5343297"/>
              <a:gd name="connsiteX3307" fmla="*/ 5717188 w 6806982"/>
              <a:gd name="connsiteY3307" fmla="*/ 439140 h 5343297"/>
              <a:gd name="connsiteX3308" fmla="*/ 5725915 w 6806982"/>
              <a:gd name="connsiteY3308" fmla="*/ 429402 h 5343297"/>
              <a:gd name="connsiteX3309" fmla="*/ 5725576 w 6806982"/>
              <a:gd name="connsiteY3309" fmla="*/ 418659 h 5343297"/>
              <a:gd name="connsiteX3310" fmla="*/ 5740342 w 6806982"/>
              <a:gd name="connsiteY3310" fmla="*/ 395826 h 5343297"/>
              <a:gd name="connsiteX3311" fmla="*/ 5752255 w 6806982"/>
              <a:gd name="connsiteY3311" fmla="*/ 371147 h 5343297"/>
              <a:gd name="connsiteX3312" fmla="*/ 5764167 w 6806982"/>
              <a:gd name="connsiteY3312" fmla="*/ 346470 h 5343297"/>
              <a:gd name="connsiteX3313" fmla="*/ 5807133 w 6806982"/>
              <a:gd name="connsiteY3313" fmla="*/ 317587 h 5343297"/>
              <a:gd name="connsiteX3314" fmla="*/ 5816537 w 6806982"/>
              <a:gd name="connsiteY3314" fmla="*/ 336218 h 5343297"/>
              <a:gd name="connsiteX3315" fmla="*/ 5803782 w 6806982"/>
              <a:gd name="connsiteY3315" fmla="*/ 347803 h 5343297"/>
              <a:gd name="connsiteX3316" fmla="*/ 5801269 w 6806982"/>
              <a:gd name="connsiteY3316" fmla="*/ 367024 h 5343297"/>
              <a:gd name="connsiteX3317" fmla="*/ 5796741 w 6806982"/>
              <a:gd name="connsiteY3317" fmla="*/ 383727 h 5343297"/>
              <a:gd name="connsiteX3318" fmla="*/ 5774675 w 6806982"/>
              <a:gd name="connsiteY3318" fmla="*/ 420660 h 5343297"/>
              <a:gd name="connsiteX3319" fmla="*/ 5764193 w 6806982"/>
              <a:gd name="connsiteY3319" fmla="*/ 456585 h 5343297"/>
              <a:gd name="connsiteX3320" fmla="*/ 5733656 w 6806982"/>
              <a:gd name="connsiteY3320" fmla="*/ 511315 h 5343297"/>
              <a:gd name="connsiteX3321" fmla="*/ 5740795 w 6806982"/>
              <a:gd name="connsiteY3321" fmla="*/ 536577 h 5343297"/>
              <a:gd name="connsiteX3322" fmla="*/ 5725274 w 6806982"/>
              <a:gd name="connsiteY3322" fmla="*/ 559326 h 5343297"/>
              <a:gd name="connsiteX3323" fmla="*/ 5707405 w 6806982"/>
              <a:gd name="connsiteY3323" fmla="*/ 596341 h 5343297"/>
              <a:gd name="connsiteX3324" fmla="*/ 5680975 w 6806982"/>
              <a:gd name="connsiteY3324" fmla="*/ 627823 h 5343297"/>
              <a:gd name="connsiteX3325" fmla="*/ 5687359 w 6806982"/>
              <a:gd name="connsiteY3325" fmla="*/ 652998 h 5343297"/>
              <a:gd name="connsiteX3326" fmla="*/ 5664534 w 6806982"/>
              <a:gd name="connsiteY3326" fmla="*/ 665762 h 5343297"/>
              <a:gd name="connsiteX3327" fmla="*/ 5660849 w 6806982"/>
              <a:gd name="connsiteY3327" fmla="*/ 699000 h 5343297"/>
              <a:gd name="connsiteX3328" fmla="*/ 5650991 w 6806982"/>
              <a:gd name="connsiteY3328" fmla="*/ 715494 h 5343297"/>
              <a:gd name="connsiteX3329" fmla="*/ 5639369 w 6806982"/>
              <a:gd name="connsiteY3329" fmla="*/ 727204 h 5343297"/>
              <a:gd name="connsiteX3330" fmla="*/ 5637148 w 6806982"/>
              <a:gd name="connsiteY3330" fmla="*/ 740340 h 5343297"/>
              <a:gd name="connsiteX3331" fmla="*/ 5639711 w 6806982"/>
              <a:gd name="connsiteY3331" fmla="*/ 751712 h 5343297"/>
              <a:gd name="connsiteX3332" fmla="*/ 5644999 w 6806982"/>
              <a:gd name="connsiteY3332" fmla="*/ 755739 h 5343297"/>
              <a:gd name="connsiteX3333" fmla="*/ 5648776 w 6806982"/>
              <a:gd name="connsiteY3333" fmla="*/ 752717 h 5343297"/>
              <a:gd name="connsiteX3334" fmla="*/ 5654310 w 6806982"/>
              <a:gd name="connsiteY3334" fmla="*/ 730391 h 5343297"/>
              <a:gd name="connsiteX3335" fmla="*/ 5676968 w 6806982"/>
              <a:gd name="connsiteY3335" fmla="*/ 719139 h 5343297"/>
              <a:gd name="connsiteX3336" fmla="*/ 5681993 w 6806982"/>
              <a:gd name="connsiteY3336" fmla="*/ 673815 h 5343297"/>
              <a:gd name="connsiteX3337" fmla="*/ 5685015 w 6806982"/>
              <a:gd name="connsiteY3337" fmla="*/ 674150 h 5343297"/>
              <a:gd name="connsiteX3338" fmla="*/ 5689586 w 6806982"/>
              <a:gd name="connsiteY3338" fmla="*/ 663951 h 5343297"/>
              <a:gd name="connsiteX3339" fmla="*/ 5687359 w 6806982"/>
              <a:gd name="connsiteY3339" fmla="*/ 652998 h 5343297"/>
              <a:gd name="connsiteX3340" fmla="*/ 5709805 w 6806982"/>
              <a:gd name="connsiteY3340" fmla="*/ 629872 h 5343297"/>
              <a:gd name="connsiteX3341" fmla="*/ 5732000 w 6806982"/>
              <a:gd name="connsiteY3341" fmla="*/ 609010 h 5343297"/>
              <a:gd name="connsiteX3342" fmla="*/ 5725994 w 6806982"/>
              <a:gd name="connsiteY3342" fmla="*/ 587315 h 5343297"/>
              <a:gd name="connsiteX3343" fmla="*/ 5751463 w 6806982"/>
              <a:gd name="connsiteY3343" fmla="*/ 571405 h 5343297"/>
              <a:gd name="connsiteX3344" fmla="*/ 5771848 w 6806982"/>
              <a:gd name="connsiteY3344" fmla="*/ 528932 h 5343297"/>
              <a:gd name="connsiteX3345" fmla="*/ 5794750 w 6806982"/>
              <a:gd name="connsiteY3345" fmla="*/ 484444 h 5343297"/>
              <a:gd name="connsiteX3346" fmla="*/ 5803521 w 6806982"/>
              <a:gd name="connsiteY3346" fmla="*/ 484651 h 5343297"/>
              <a:gd name="connsiteX3347" fmla="*/ 5809522 w 6806982"/>
              <a:gd name="connsiteY3347" fmla="*/ 489140 h 5343297"/>
              <a:gd name="connsiteX3348" fmla="*/ 5810411 w 6806982"/>
              <a:gd name="connsiteY3348" fmla="*/ 519060 h 5343297"/>
              <a:gd name="connsiteX3349" fmla="*/ 5791407 w 6806982"/>
              <a:gd name="connsiteY3349" fmla="*/ 542188 h 5343297"/>
              <a:gd name="connsiteX3350" fmla="*/ 5767122 w 6806982"/>
              <a:gd name="connsiteY3350" fmla="*/ 595698 h 5343297"/>
              <a:gd name="connsiteX3351" fmla="*/ 5743088 w 6806982"/>
              <a:gd name="connsiteY3351" fmla="*/ 646943 h 5343297"/>
              <a:gd name="connsiteX3352" fmla="*/ 5743760 w 6806982"/>
              <a:gd name="connsiteY3352" fmla="*/ 654665 h 5343297"/>
              <a:gd name="connsiteX3353" fmla="*/ 5735369 w 6806982"/>
              <a:gd name="connsiteY3353" fmla="*/ 661382 h 5343297"/>
              <a:gd name="connsiteX3354" fmla="*/ 5731385 w 6806982"/>
              <a:gd name="connsiteY3354" fmla="*/ 669733 h 5343297"/>
              <a:gd name="connsiteX3355" fmla="*/ 5736716 w 6806982"/>
              <a:gd name="connsiteY3355" fmla="*/ 676823 h 5343297"/>
              <a:gd name="connsiteX3356" fmla="*/ 5722577 w 6806982"/>
              <a:gd name="connsiteY3356" fmla="*/ 690550 h 5343297"/>
              <a:gd name="connsiteX3357" fmla="*/ 5715236 w 6806982"/>
              <a:gd name="connsiteY3357" fmla="*/ 705030 h 5343297"/>
              <a:gd name="connsiteX3358" fmla="*/ 5700805 w 6806982"/>
              <a:gd name="connsiteY3358" fmla="*/ 724840 h 5343297"/>
              <a:gd name="connsiteX3359" fmla="*/ 5704167 w 6806982"/>
              <a:gd name="connsiteY3359" fmla="*/ 742800 h 5343297"/>
              <a:gd name="connsiteX3360" fmla="*/ 5694433 w 6806982"/>
              <a:gd name="connsiteY3360" fmla="*/ 754720 h 5343297"/>
              <a:gd name="connsiteX3361" fmla="*/ 5735098 w 6806982"/>
              <a:gd name="connsiteY3361" fmla="*/ 756935 h 5343297"/>
              <a:gd name="connsiteX3362" fmla="*/ 5771989 w 6806982"/>
              <a:gd name="connsiteY3362" fmla="*/ 772495 h 5343297"/>
              <a:gd name="connsiteX3363" fmla="*/ 5776735 w 6806982"/>
              <a:gd name="connsiteY3363" fmla="*/ 791757 h 5343297"/>
              <a:gd name="connsiteX3364" fmla="*/ 5768639 w 6806982"/>
              <a:gd name="connsiteY3364" fmla="*/ 802710 h 5343297"/>
              <a:gd name="connsiteX3365" fmla="*/ 5765158 w 6806982"/>
              <a:gd name="connsiteY3365" fmla="*/ 809972 h 5343297"/>
              <a:gd name="connsiteX3366" fmla="*/ 5763942 w 6806982"/>
              <a:gd name="connsiteY3366" fmla="*/ 817484 h 5343297"/>
              <a:gd name="connsiteX3367" fmla="*/ 5773677 w 6806982"/>
              <a:gd name="connsiteY3367" fmla="*/ 812447 h 5343297"/>
              <a:gd name="connsiteX3368" fmla="*/ 5816307 w 6806982"/>
              <a:gd name="connsiteY3368" fmla="*/ 786585 h 5343297"/>
              <a:gd name="connsiteX3369" fmla="*/ 5824695 w 6806982"/>
              <a:gd name="connsiteY3369" fmla="*/ 766104 h 5343297"/>
              <a:gd name="connsiteX3370" fmla="*/ 5824148 w 6806982"/>
              <a:gd name="connsiteY3370" fmla="*/ 757249 h 5343297"/>
              <a:gd name="connsiteX3371" fmla="*/ 5832413 w 6806982"/>
              <a:gd name="connsiteY3371" fmla="*/ 751666 h 5343297"/>
              <a:gd name="connsiteX3372" fmla="*/ 5833964 w 6806982"/>
              <a:gd name="connsiteY3372" fmla="*/ 744575 h 5343297"/>
              <a:gd name="connsiteX3373" fmla="*/ 5830731 w 6806982"/>
              <a:gd name="connsiteY3373" fmla="*/ 739246 h 5343297"/>
              <a:gd name="connsiteX3374" fmla="*/ 5858254 w 6806982"/>
              <a:gd name="connsiteY3374" fmla="*/ 711710 h 5343297"/>
              <a:gd name="connsiteX3375" fmla="*/ 5885777 w 6806982"/>
              <a:gd name="connsiteY3375" fmla="*/ 684176 h 5343297"/>
              <a:gd name="connsiteX3376" fmla="*/ 5907463 w 6806982"/>
              <a:gd name="connsiteY3376" fmla="*/ 647198 h 5343297"/>
              <a:gd name="connsiteX3377" fmla="*/ 5941492 w 6806982"/>
              <a:gd name="connsiteY3377" fmla="*/ 623060 h 5343297"/>
              <a:gd name="connsiteX3378" fmla="*/ 5940145 w 6806982"/>
              <a:gd name="connsiteY3378" fmla="*/ 607618 h 5343297"/>
              <a:gd name="connsiteX3379" fmla="*/ 5943122 w 6806982"/>
              <a:gd name="connsiteY3379" fmla="*/ 594566 h 5343297"/>
              <a:gd name="connsiteX3380" fmla="*/ 5954911 w 6806982"/>
              <a:gd name="connsiteY3380" fmla="*/ 584786 h 5343297"/>
              <a:gd name="connsiteX3381" fmla="*/ 5973711 w 6806982"/>
              <a:gd name="connsiteY3381" fmla="*/ 580753 h 5343297"/>
              <a:gd name="connsiteX3382" fmla="*/ 5983535 w 6806982"/>
              <a:gd name="connsiteY3382" fmla="*/ 599047 h 5343297"/>
              <a:gd name="connsiteX3383" fmla="*/ 5972713 w 6806982"/>
              <a:gd name="connsiteY3383" fmla="*/ 617347 h 5343297"/>
              <a:gd name="connsiteX3384" fmla="*/ 5948042 w 6806982"/>
              <a:gd name="connsiteY3384" fmla="*/ 643286 h 5343297"/>
              <a:gd name="connsiteX3385" fmla="*/ 5938483 w 6806982"/>
              <a:gd name="connsiteY3385" fmla="*/ 677784 h 5343297"/>
              <a:gd name="connsiteX3386" fmla="*/ 5921287 w 6806982"/>
              <a:gd name="connsiteY3386" fmla="*/ 719081 h 5343297"/>
              <a:gd name="connsiteX3387" fmla="*/ 5892510 w 6806982"/>
              <a:gd name="connsiteY3387" fmla="*/ 761388 h 5343297"/>
              <a:gd name="connsiteX3388" fmla="*/ 5895407 w 6806982"/>
              <a:gd name="connsiteY3388" fmla="*/ 773180 h 5343297"/>
              <a:gd name="connsiteX3389" fmla="*/ 5887477 w 6806982"/>
              <a:gd name="connsiteY3389" fmla="*/ 779183 h 5343297"/>
              <a:gd name="connsiteX3390" fmla="*/ 5886728 w 6806982"/>
              <a:gd name="connsiteY3390" fmla="*/ 803186 h 5343297"/>
              <a:gd name="connsiteX3391" fmla="*/ 5897561 w 6806982"/>
              <a:gd name="connsiteY3391" fmla="*/ 826181 h 5343297"/>
              <a:gd name="connsiteX3392" fmla="*/ 5858589 w 6806982"/>
              <a:gd name="connsiteY3392" fmla="*/ 884563 h 5343297"/>
              <a:gd name="connsiteX3393" fmla="*/ 5835481 w 6806982"/>
              <a:gd name="connsiteY3393" fmla="*/ 944704 h 5343297"/>
              <a:gd name="connsiteX3394" fmla="*/ 5808963 w 6806982"/>
              <a:gd name="connsiteY3394" fmla="*/ 963175 h 5343297"/>
              <a:gd name="connsiteX3395" fmla="*/ 5792896 w 6806982"/>
              <a:gd name="connsiteY3395" fmla="*/ 987393 h 5343297"/>
              <a:gd name="connsiteX3396" fmla="*/ 5779096 w 6806982"/>
              <a:gd name="connsiteY3396" fmla="*/ 1011861 h 5343297"/>
              <a:gd name="connsiteX3397" fmla="*/ 5781112 w 6806982"/>
              <a:gd name="connsiteY3397" fmla="*/ 1021261 h 5343297"/>
              <a:gd name="connsiteX3398" fmla="*/ 5805488 w 6806982"/>
              <a:gd name="connsiteY3398" fmla="*/ 997964 h 5343297"/>
              <a:gd name="connsiteX3399" fmla="*/ 5832130 w 6806982"/>
              <a:gd name="connsiteY3399" fmla="*/ 974920 h 5343297"/>
              <a:gd name="connsiteX3400" fmla="*/ 5853951 w 6806982"/>
              <a:gd name="connsiteY3400" fmla="*/ 971221 h 5343297"/>
              <a:gd name="connsiteX3401" fmla="*/ 5833806 w 6806982"/>
              <a:gd name="connsiteY3401" fmla="*/ 959812 h 5343297"/>
              <a:gd name="connsiteX3402" fmla="*/ 5843540 w 6806982"/>
              <a:gd name="connsiteY3402" fmla="*/ 954773 h 5343297"/>
              <a:gd name="connsiteX3403" fmla="*/ 5855415 w 6806982"/>
              <a:gd name="connsiteY3403" fmla="*/ 954561 h 5343297"/>
              <a:gd name="connsiteX3404" fmla="*/ 5864020 w 6806982"/>
              <a:gd name="connsiteY3404" fmla="*/ 963162 h 5343297"/>
              <a:gd name="connsiteX3405" fmla="*/ 5873669 w 6806982"/>
              <a:gd name="connsiteY3405" fmla="*/ 951997 h 5343297"/>
              <a:gd name="connsiteX3406" fmla="*/ 5878787 w 6806982"/>
              <a:gd name="connsiteY3406" fmla="*/ 940330 h 5343297"/>
              <a:gd name="connsiteX3407" fmla="*/ 5886043 w 6806982"/>
              <a:gd name="connsiteY3407" fmla="*/ 926606 h 5343297"/>
              <a:gd name="connsiteX3408" fmla="*/ 5891537 w 6806982"/>
              <a:gd name="connsiteY3408" fmla="*/ 908098 h 5343297"/>
              <a:gd name="connsiteX3409" fmla="*/ 5869039 w 6806982"/>
              <a:gd name="connsiteY3409" fmla="*/ 890309 h 5343297"/>
              <a:gd name="connsiteX3410" fmla="*/ 5887163 w 6806982"/>
              <a:gd name="connsiteY3410" fmla="*/ 864791 h 5343297"/>
              <a:gd name="connsiteX3411" fmla="*/ 5916707 w 6806982"/>
              <a:gd name="connsiteY3411" fmla="*/ 874183 h 5343297"/>
              <a:gd name="connsiteX3412" fmla="*/ 5906513 w 6806982"/>
              <a:gd name="connsiteY3412" fmla="*/ 886818 h 5343297"/>
              <a:gd name="connsiteX3413" fmla="*/ 5898585 w 6806982"/>
              <a:gd name="connsiteY3413" fmla="*/ 899702 h 5343297"/>
              <a:gd name="connsiteX3414" fmla="*/ 5909666 w 6806982"/>
              <a:gd name="connsiteY3414" fmla="*/ 910107 h 5343297"/>
              <a:gd name="connsiteX3415" fmla="*/ 5917725 w 6806982"/>
              <a:gd name="connsiteY3415" fmla="*/ 920177 h 5343297"/>
              <a:gd name="connsiteX3416" fmla="*/ 5910469 w 6806982"/>
              <a:gd name="connsiteY3416" fmla="*/ 937343 h 5343297"/>
              <a:gd name="connsiteX3417" fmla="*/ 5898932 w 6806982"/>
              <a:gd name="connsiteY3417" fmla="*/ 951739 h 5343297"/>
              <a:gd name="connsiteX3418" fmla="*/ 5913495 w 6806982"/>
              <a:gd name="connsiteY3418" fmla="*/ 954883 h 5343297"/>
              <a:gd name="connsiteX3419" fmla="*/ 5925792 w 6806982"/>
              <a:gd name="connsiteY3419" fmla="*/ 957775 h 5343297"/>
              <a:gd name="connsiteX3420" fmla="*/ 5917192 w 6806982"/>
              <a:gd name="connsiteY3420" fmla="*/ 976705 h 5343297"/>
              <a:gd name="connsiteX3421" fmla="*/ 5897264 w 6806982"/>
              <a:gd name="connsiteY3421" fmla="*/ 994375 h 5343297"/>
              <a:gd name="connsiteX3422" fmla="*/ 5891645 w 6806982"/>
              <a:gd name="connsiteY3422" fmla="*/ 1010575 h 5343297"/>
              <a:gd name="connsiteX3423" fmla="*/ 5882498 w 6806982"/>
              <a:gd name="connsiteY3423" fmla="*/ 1017207 h 5343297"/>
              <a:gd name="connsiteX3424" fmla="*/ 5865045 w 6806982"/>
              <a:gd name="connsiteY3424" fmla="*/ 1036685 h 5343297"/>
              <a:gd name="connsiteX3425" fmla="*/ 5862029 w 6806982"/>
              <a:gd name="connsiteY3425" fmla="*/ 1063879 h 5343297"/>
              <a:gd name="connsiteX3426" fmla="*/ 5872100 w 6806982"/>
              <a:gd name="connsiteY3426" fmla="*/ 1055818 h 5343297"/>
              <a:gd name="connsiteX3427" fmla="*/ 5874518 w 6806982"/>
              <a:gd name="connsiteY3427" fmla="*/ 1052079 h 5343297"/>
              <a:gd name="connsiteX3428" fmla="*/ 5880692 w 6806982"/>
              <a:gd name="connsiteY3428" fmla="*/ 1040529 h 5343297"/>
              <a:gd name="connsiteX3429" fmla="*/ 5888411 w 6806982"/>
              <a:gd name="connsiteY3429" fmla="*/ 1026093 h 5343297"/>
              <a:gd name="connsiteX3430" fmla="*/ 5906198 w 6806982"/>
              <a:gd name="connsiteY3430" fmla="*/ 1003595 h 5343297"/>
              <a:gd name="connsiteX3431" fmla="*/ 5917273 w 6806982"/>
              <a:gd name="connsiteY3431" fmla="*/ 986471 h 5343297"/>
              <a:gd name="connsiteX3432" fmla="*/ 5927883 w 6806982"/>
              <a:gd name="connsiteY3432" fmla="*/ 956296 h 5343297"/>
              <a:gd name="connsiteX3433" fmla="*/ 5944789 w 6806982"/>
              <a:gd name="connsiteY3433" fmla="*/ 931407 h 5343297"/>
              <a:gd name="connsiteX3434" fmla="*/ 5969200 w 6806982"/>
              <a:gd name="connsiteY3434" fmla="*/ 876761 h 5343297"/>
              <a:gd name="connsiteX3435" fmla="*/ 5983038 w 6806982"/>
              <a:gd name="connsiteY3435" fmla="*/ 834709 h 5343297"/>
              <a:gd name="connsiteX3436" fmla="*/ 5991767 w 6806982"/>
              <a:gd name="connsiteY3436" fmla="*/ 838737 h 5343297"/>
              <a:gd name="connsiteX3437" fmla="*/ 6004859 w 6806982"/>
              <a:gd name="connsiteY3437" fmla="*/ 831012 h 5343297"/>
              <a:gd name="connsiteX3438" fmla="*/ 6007418 w 6806982"/>
              <a:gd name="connsiteY3438" fmla="*/ 825179 h 5343297"/>
              <a:gd name="connsiteX3439" fmla="*/ 6003178 w 6806982"/>
              <a:gd name="connsiteY3439" fmla="*/ 818592 h 5343297"/>
              <a:gd name="connsiteX3440" fmla="*/ 6032922 w 6806982"/>
              <a:gd name="connsiteY3440" fmla="*/ 781360 h 5343297"/>
              <a:gd name="connsiteX3441" fmla="*/ 6051837 w 6806982"/>
              <a:gd name="connsiteY3441" fmla="*/ 738343 h 5343297"/>
              <a:gd name="connsiteX3442" fmla="*/ 6063250 w 6806982"/>
              <a:gd name="connsiteY3442" fmla="*/ 728520 h 5343297"/>
              <a:gd name="connsiteX3443" fmla="*/ 6063583 w 6806982"/>
              <a:gd name="connsiteY3443" fmla="*/ 715175 h 5343297"/>
              <a:gd name="connsiteX3444" fmla="*/ 6078979 w 6806982"/>
              <a:gd name="connsiteY3444" fmla="*/ 693560 h 5343297"/>
              <a:gd name="connsiteX3445" fmla="*/ 6098153 w 6806982"/>
              <a:gd name="connsiteY3445" fmla="*/ 679245 h 5343297"/>
              <a:gd name="connsiteX3446" fmla="*/ 6105201 w 6806982"/>
              <a:gd name="connsiteY3446" fmla="*/ 670851 h 5343297"/>
              <a:gd name="connsiteX3447" fmla="*/ 6103184 w 6806982"/>
              <a:gd name="connsiteY3447" fmla="*/ 661452 h 5343297"/>
              <a:gd name="connsiteX3448" fmla="*/ 6135739 w 6806982"/>
              <a:gd name="connsiteY3448" fmla="*/ 616122 h 5343297"/>
              <a:gd name="connsiteX3449" fmla="*/ 6144171 w 6806982"/>
              <a:gd name="connsiteY3449" fmla="*/ 605586 h 5343297"/>
              <a:gd name="connsiteX3450" fmla="*/ 6150840 w 6806982"/>
              <a:gd name="connsiteY3450" fmla="*/ 590268 h 5343297"/>
              <a:gd name="connsiteX3451" fmla="*/ 6191491 w 6806982"/>
              <a:gd name="connsiteY3451" fmla="*/ 533984 h 5343297"/>
              <a:gd name="connsiteX3452" fmla="*/ 6236423 w 6806982"/>
              <a:gd name="connsiteY3452" fmla="*/ 480468 h 5343297"/>
              <a:gd name="connsiteX3453" fmla="*/ 6235746 w 6806982"/>
              <a:gd name="connsiteY3453" fmla="*/ 458982 h 5343297"/>
              <a:gd name="connsiteX3454" fmla="*/ 6274678 w 6806982"/>
              <a:gd name="connsiteY3454" fmla="*/ 411301 h 5343297"/>
              <a:gd name="connsiteX3455" fmla="*/ 6291706 w 6806982"/>
              <a:gd name="connsiteY3455" fmla="*/ 371514 h 5343297"/>
              <a:gd name="connsiteX3456" fmla="*/ 6320317 w 6806982"/>
              <a:gd name="connsiteY3456" fmla="*/ 330716 h 5343297"/>
              <a:gd name="connsiteX3457" fmla="*/ 6341796 w 6806982"/>
              <a:gd name="connsiteY3457" fmla="*/ 302512 h 5343297"/>
              <a:gd name="connsiteX3458" fmla="*/ 6342800 w 6806982"/>
              <a:gd name="connsiteY3458" fmla="*/ 286564 h 5343297"/>
              <a:gd name="connsiteX3459" fmla="*/ 6356898 w 6806982"/>
              <a:gd name="connsiteY3459" fmla="*/ 276658 h 5343297"/>
              <a:gd name="connsiteX3460" fmla="*/ 6490471 w 6806982"/>
              <a:gd name="connsiteY3460" fmla="*/ 92652 h 5343297"/>
              <a:gd name="connsiteX3461" fmla="*/ 6508594 w 6806982"/>
              <a:gd name="connsiteY3461" fmla="*/ 70575 h 5343297"/>
              <a:gd name="connsiteX3462" fmla="*/ 6528733 w 6806982"/>
              <a:gd name="connsiteY3462" fmla="*/ 51014 h 5343297"/>
              <a:gd name="connsiteX3463" fmla="*/ 6534143 w 6806982"/>
              <a:gd name="connsiteY3463" fmla="*/ 36704 h 5343297"/>
              <a:gd name="connsiteX3464" fmla="*/ 6543834 w 6806982"/>
              <a:gd name="connsiteY3464" fmla="*/ 25160 h 5343297"/>
              <a:gd name="connsiteX3465" fmla="*/ 6558265 w 6806982"/>
              <a:gd name="connsiteY3465" fmla="*/ 5350 h 5343297"/>
              <a:gd name="connsiteX3466" fmla="*/ 6571063 w 6806982"/>
              <a:gd name="connsiteY3466" fmla="*/ 269 h 5343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</a:cxnLst>
            <a:rect l="l" t="t" r="r" b="b"/>
            <a:pathLst>
              <a:path w="6806982" h="5343297">
                <a:moveTo>
                  <a:pt x="278227" y="4981639"/>
                </a:moveTo>
                <a:cubicBezTo>
                  <a:pt x="278102" y="4983345"/>
                  <a:pt x="278521" y="4985303"/>
                  <a:pt x="279487" y="4987513"/>
                </a:cubicBezTo>
                <a:cubicBezTo>
                  <a:pt x="280453" y="4989723"/>
                  <a:pt x="281712" y="4991010"/>
                  <a:pt x="283265" y="4991373"/>
                </a:cubicBezTo>
                <a:cubicBezTo>
                  <a:pt x="286847" y="4991261"/>
                  <a:pt x="289084" y="4989470"/>
                  <a:pt x="289978" y="4986000"/>
                </a:cubicBezTo>
                <a:close/>
                <a:moveTo>
                  <a:pt x="794557" y="4959360"/>
                </a:moveTo>
                <a:lnTo>
                  <a:pt x="804298" y="4981851"/>
                </a:lnTo>
                <a:lnTo>
                  <a:pt x="798596" y="5005689"/>
                </a:lnTo>
                <a:cubicBezTo>
                  <a:pt x="791007" y="5005739"/>
                  <a:pt x="786713" y="5008831"/>
                  <a:pt x="785715" y="5014966"/>
                </a:cubicBezTo>
                <a:cubicBezTo>
                  <a:pt x="784716" y="5021099"/>
                  <a:pt x="778156" y="5023940"/>
                  <a:pt x="766036" y="5023489"/>
                </a:cubicBezTo>
                <a:cubicBezTo>
                  <a:pt x="768229" y="5011752"/>
                  <a:pt x="772983" y="5001064"/>
                  <a:pt x="780297" y="4991424"/>
                </a:cubicBezTo>
                <a:cubicBezTo>
                  <a:pt x="787609" y="4981784"/>
                  <a:pt x="792363" y="4971096"/>
                  <a:pt x="794557" y="4959360"/>
                </a:cubicBezTo>
                <a:close/>
                <a:moveTo>
                  <a:pt x="292993" y="4958807"/>
                </a:moveTo>
                <a:cubicBezTo>
                  <a:pt x="292678" y="4960492"/>
                  <a:pt x="292722" y="4962409"/>
                  <a:pt x="293120" y="4964556"/>
                </a:cubicBezTo>
                <a:cubicBezTo>
                  <a:pt x="293519" y="4966703"/>
                  <a:pt x="295157" y="4968031"/>
                  <a:pt x="298031" y="4968541"/>
                </a:cubicBezTo>
                <a:lnTo>
                  <a:pt x="301053" y="4968876"/>
                </a:lnTo>
                <a:cubicBezTo>
                  <a:pt x="301723" y="4962833"/>
                  <a:pt x="299036" y="4959477"/>
                  <a:pt x="292993" y="4958807"/>
                </a:cubicBezTo>
                <a:close/>
                <a:moveTo>
                  <a:pt x="563578" y="4945985"/>
                </a:moveTo>
                <a:cubicBezTo>
                  <a:pt x="563327" y="4947678"/>
                  <a:pt x="563244" y="4949581"/>
                  <a:pt x="563329" y="4951693"/>
                </a:cubicBezTo>
                <a:cubicBezTo>
                  <a:pt x="563414" y="4953805"/>
                  <a:pt x="564170" y="4955036"/>
                  <a:pt x="565595" y="4955385"/>
                </a:cubicBezTo>
                <a:lnTo>
                  <a:pt x="574994" y="4953368"/>
                </a:lnTo>
                <a:close/>
                <a:moveTo>
                  <a:pt x="636746" y="4865396"/>
                </a:moveTo>
                <a:cubicBezTo>
                  <a:pt x="636433" y="4867081"/>
                  <a:pt x="636475" y="4868998"/>
                  <a:pt x="636874" y="4871145"/>
                </a:cubicBezTo>
                <a:cubicBezTo>
                  <a:pt x="637274" y="4873292"/>
                  <a:pt x="638910" y="4874620"/>
                  <a:pt x="641785" y="4875130"/>
                </a:cubicBezTo>
                <a:lnTo>
                  <a:pt x="647828" y="4875800"/>
                </a:lnTo>
                <a:cubicBezTo>
                  <a:pt x="648037" y="4872765"/>
                  <a:pt x="647029" y="4870359"/>
                  <a:pt x="644806" y="4868583"/>
                </a:cubicBezTo>
                <a:cubicBezTo>
                  <a:pt x="642580" y="4866807"/>
                  <a:pt x="639894" y="4865745"/>
                  <a:pt x="636746" y="4865396"/>
                </a:cubicBezTo>
                <a:close/>
                <a:moveTo>
                  <a:pt x="844203" y="4787460"/>
                </a:moveTo>
                <a:cubicBezTo>
                  <a:pt x="844063" y="4789293"/>
                  <a:pt x="844427" y="4791754"/>
                  <a:pt x="845296" y="4794846"/>
                </a:cubicBezTo>
                <a:cubicBezTo>
                  <a:pt x="846164" y="4797937"/>
                  <a:pt x="847367" y="4799727"/>
                  <a:pt x="848906" y="4800216"/>
                </a:cubicBezTo>
                <a:cubicBezTo>
                  <a:pt x="851822" y="4800348"/>
                  <a:pt x="853710" y="4799411"/>
                  <a:pt x="854571" y="4797403"/>
                </a:cubicBezTo>
                <a:cubicBezTo>
                  <a:pt x="855430" y="4795396"/>
                  <a:pt x="855890" y="4793535"/>
                  <a:pt x="855954" y="4791822"/>
                </a:cubicBezTo>
                <a:close/>
                <a:moveTo>
                  <a:pt x="753878" y="4719331"/>
                </a:moveTo>
                <a:cubicBezTo>
                  <a:pt x="744786" y="4718577"/>
                  <a:pt x="737625" y="4721096"/>
                  <a:pt x="732394" y="4726889"/>
                </a:cubicBezTo>
                <a:cubicBezTo>
                  <a:pt x="727163" y="4732681"/>
                  <a:pt x="724032" y="4740236"/>
                  <a:pt x="722999" y="4749552"/>
                </a:cubicBezTo>
                <a:lnTo>
                  <a:pt x="722664" y="4752573"/>
                </a:lnTo>
                <a:cubicBezTo>
                  <a:pt x="722043" y="4752441"/>
                  <a:pt x="719510" y="4752288"/>
                  <a:pt x="715069" y="4752115"/>
                </a:cubicBezTo>
                <a:cubicBezTo>
                  <a:pt x="710626" y="4751940"/>
                  <a:pt x="708012" y="4752543"/>
                  <a:pt x="707221" y="4753921"/>
                </a:cubicBezTo>
                <a:cubicBezTo>
                  <a:pt x="707992" y="4755599"/>
                  <a:pt x="711993" y="4757444"/>
                  <a:pt x="719224" y="4759457"/>
                </a:cubicBezTo>
                <a:cubicBezTo>
                  <a:pt x="726458" y="4761470"/>
                  <a:pt x="731297" y="4762643"/>
                  <a:pt x="733746" y="4762979"/>
                </a:cubicBezTo>
                <a:lnTo>
                  <a:pt x="753551" y="4749881"/>
                </a:lnTo>
                <a:cubicBezTo>
                  <a:pt x="749123" y="4749007"/>
                  <a:pt x="746226" y="4746392"/>
                  <a:pt x="744860" y="4742035"/>
                </a:cubicBezTo>
                <a:cubicBezTo>
                  <a:pt x="743497" y="4737679"/>
                  <a:pt x="743033" y="4733804"/>
                  <a:pt x="743473" y="4730412"/>
                </a:cubicBezTo>
                <a:close/>
                <a:moveTo>
                  <a:pt x="533981" y="4716360"/>
                </a:moveTo>
                <a:lnTo>
                  <a:pt x="532306" y="4731468"/>
                </a:lnTo>
                <a:cubicBezTo>
                  <a:pt x="531951" y="4735826"/>
                  <a:pt x="532917" y="4738610"/>
                  <a:pt x="535205" y="4739819"/>
                </a:cubicBezTo>
                <a:cubicBezTo>
                  <a:pt x="537491" y="4741028"/>
                  <a:pt x="540220" y="4741713"/>
                  <a:pt x="543388" y="4741873"/>
                </a:cubicBezTo>
                <a:close/>
                <a:moveTo>
                  <a:pt x="924754" y="4695455"/>
                </a:moveTo>
                <a:cubicBezTo>
                  <a:pt x="914655" y="4695163"/>
                  <a:pt x="908417" y="4699697"/>
                  <a:pt x="906040" y="4709055"/>
                </a:cubicBezTo>
                <a:cubicBezTo>
                  <a:pt x="903665" y="4718414"/>
                  <a:pt x="902296" y="4727311"/>
                  <a:pt x="901935" y="4735746"/>
                </a:cubicBezTo>
                <a:cubicBezTo>
                  <a:pt x="897213" y="4735223"/>
                  <a:pt x="892218" y="4735434"/>
                  <a:pt x="886953" y="4736379"/>
                </a:cubicBezTo>
                <a:cubicBezTo>
                  <a:pt x="881686" y="4737324"/>
                  <a:pt x="877281" y="4739130"/>
                  <a:pt x="873736" y="4741796"/>
                </a:cubicBezTo>
                <a:lnTo>
                  <a:pt x="876763" y="4769659"/>
                </a:lnTo>
                <a:cubicBezTo>
                  <a:pt x="879112" y="4761699"/>
                  <a:pt x="883139" y="4754117"/>
                  <a:pt x="888844" y="4746912"/>
                </a:cubicBezTo>
                <a:cubicBezTo>
                  <a:pt x="894549" y="4739707"/>
                  <a:pt x="901934" y="4736320"/>
                  <a:pt x="910999" y="4736751"/>
                </a:cubicBezTo>
                <a:cubicBezTo>
                  <a:pt x="912200" y="4729365"/>
                  <a:pt x="914493" y="4722482"/>
                  <a:pt x="917876" y="4716102"/>
                </a:cubicBezTo>
                <a:cubicBezTo>
                  <a:pt x="921260" y="4709723"/>
                  <a:pt x="923552" y="4702840"/>
                  <a:pt x="924754" y="4695455"/>
                </a:cubicBezTo>
                <a:close/>
                <a:moveTo>
                  <a:pt x="567882" y="4686473"/>
                </a:moveTo>
                <a:cubicBezTo>
                  <a:pt x="566483" y="4686446"/>
                  <a:pt x="565421" y="4686838"/>
                  <a:pt x="564693" y="4687649"/>
                </a:cubicBezTo>
                <a:cubicBezTo>
                  <a:pt x="563966" y="4688461"/>
                  <a:pt x="562904" y="4688853"/>
                  <a:pt x="561505" y="4688826"/>
                </a:cubicBezTo>
                <a:cubicBezTo>
                  <a:pt x="561365" y="4690658"/>
                  <a:pt x="561729" y="4693120"/>
                  <a:pt x="562598" y="4696211"/>
                </a:cubicBezTo>
                <a:cubicBezTo>
                  <a:pt x="563466" y="4699302"/>
                  <a:pt x="564668" y="4701092"/>
                  <a:pt x="566208" y="4701582"/>
                </a:cubicBezTo>
                <a:cubicBezTo>
                  <a:pt x="569124" y="4701714"/>
                  <a:pt x="571012" y="4700776"/>
                  <a:pt x="571873" y="4698769"/>
                </a:cubicBezTo>
                <a:cubicBezTo>
                  <a:pt x="572732" y="4696761"/>
                  <a:pt x="573193" y="4694901"/>
                  <a:pt x="573256" y="4693187"/>
                </a:cubicBezTo>
                <a:cubicBezTo>
                  <a:pt x="573143" y="4689606"/>
                  <a:pt x="571351" y="4687368"/>
                  <a:pt x="567882" y="4686473"/>
                </a:cubicBezTo>
                <a:close/>
                <a:moveTo>
                  <a:pt x="803543" y="4630018"/>
                </a:moveTo>
                <a:cubicBezTo>
                  <a:pt x="800599" y="4630137"/>
                  <a:pt x="798599" y="4632082"/>
                  <a:pt x="797543" y="4635852"/>
                </a:cubicBezTo>
                <a:cubicBezTo>
                  <a:pt x="796489" y="4639622"/>
                  <a:pt x="795917" y="4642490"/>
                  <a:pt x="795825" y="4644455"/>
                </a:cubicBezTo>
                <a:cubicBezTo>
                  <a:pt x="794856" y="4652058"/>
                  <a:pt x="792102" y="4658507"/>
                  <a:pt x="787563" y="4663804"/>
                </a:cubicBezTo>
                <a:cubicBezTo>
                  <a:pt x="783024" y="4669099"/>
                  <a:pt x="777501" y="4672947"/>
                  <a:pt x="770989" y="4675347"/>
                </a:cubicBezTo>
                <a:cubicBezTo>
                  <a:pt x="769789" y="4682733"/>
                  <a:pt x="767497" y="4689617"/>
                  <a:pt x="764113" y="4695995"/>
                </a:cubicBezTo>
                <a:cubicBezTo>
                  <a:pt x="760729" y="4702375"/>
                  <a:pt x="758437" y="4709258"/>
                  <a:pt x="757235" y="4716644"/>
                </a:cubicBezTo>
                <a:cubicBezTo>
                  <a:pt x="767353" y="4706997"/>
                  <a:pt x="776402" y="4696658"/>
                  <a:pt x="784378" y="4685626"/>
                </a:cubicBezTo>
                <a:cubicBezTo>
                  <a:pt x="792357" y="4674594"/>
                  <a:pt x="799978" y="4663332"/>
                  <a:pt x="807241" y="4651838"/>
                </a:cubicBezTo>
                <a:cubicBezTo>
                  <a:pt x="807423" y="4649628"/>
                  <a:pt x="807227" y="4645656"/>
                  <a:pt x="806651" y="4639921"/>
                </a:cubicBezTo>
                <a:cubicBezTo>
                  <a:pt x="806077" y="4634185"/>
                  <a:pt x="805041" y="4630885"/>
                  <a:pt x="803543" y="4630018"/>
                </a:cubicBezTo>
                <a:close/>
                <a:moveTo>
                  <a:pt x="616201" y="4581718"/>
                </a:moveTo>
                <a:lnTo>
                  <a:pt x="600094" y="4616637"/>
                </a:lnTo>
                <a:cubicBezTo>
                  <a:pt x="599598" y="4616517"/>
                  <a:pt x="597570" y="4616420"/>
                  <a:pt x="594010" y="4616344"/>
                </a:cubicBezTo>
                <a:cubicBezTo>
                  <a:pt x="590450" y="4616269"/>
                  <a:pt x="588339" y="4616926"/>
                  <a:pt x="587674" y="4618318"/>
                </a:cubicBezTo>
                <a:cubicBezTo>
                  <a:pt x="587947" y="4621598"/>
                  <a:pt x="590845" y="4625360"/>
                  <a:pt x="596363" y="4629604"/>
                </a:cubicBezTo>
                <a:cubicBezTo>
                  <a:pt x="601883" y="4633849"/>
                  <a:pt x="606374" y="4637023"/>
                  <a:pt x="609835" y="4639127"/>
                </a:cubicBezTo>
                <a:lnTo>
                  <a:pt x="634338" y="4611257"/>
                </a:lnTo>
                <a:close/>
                <a:moveTo>
                  <a:pt x="670228" y="4480654"/>
                </a:moveTo>
                <a:cubicBezTo>
                  <a:pt x="655014" y="4502927"/>
                  <a:pt x="641143" y="4526879"/>
                  <a:pt x="628617" y="4552507"/>
                </a:cubicBezTo>
                <a:cubicBezTo>
                  <a:pt x="629505" y="4558851"/>
                  <a:pt x="631842" y="4564208"/>
                  <a:pt x="635629" y="4568579"/>
                </a:cubicBezTo>
                <a:cubicBezTo>
                  <a:pt x="639413" y="4572948"/>
                  <a:pt x="644352" y="4575535"/>
                  <a:pt x="650443" y="4576338"/>
                </a:cubicBezTo>
                <a:cubicBezTo>
                  <a:pt x="654623" y="4567372"/>
                  <a:pt x="660441" y="4553997"/>
                  <a:pt x="667891" y="4536216"/>
                </a:cubicBezTo>
                <a:cubicBezTo>
                  <a:pt x="675342" y="4518435"/>
                  <a:pt x="682503" y="4506740"/>
                  <a:pt x="689370" y="4501128"/>
                </a:cubicBezTo>
                <a:close/>
                <a:moveTo>
                  <a:pt x="1101272" y="4399980"/>
                </a:moveTo>
                <a:lnTo>
                  <a:pt x="1072744" y="4436580"/>
                </a:lnTo>
                <a:cubicBezTo>
                  <a:pt x="1077727" y="4446819"/>
                  <a:pt x="1079521" y="4458233"/>
                  <a:pt x="1078125" y="4470823"/>
                </a:cubicBezTo>
                <a:cubicBezTo>
                  <a:pt x="1076439" y="4470508"/>
                  <a:pt x="1074523" y="4470551"/>
                  <a:pt x="1072375" y="4470950"/>
                </a:cubicBezTo>
                <a:cubicBezTo>
                  <a:pt x="1070228" y="4471349"/>
                  <a:pt x="1068899" y="4472986"/>
                  <a:pt x="1068390" y="4475860"/>
                </a:cubicBezTo>
                <a:cubicBezTo>
                  <a:pt x="1068243" y="4478903"/>
                  <a:pt x="1069041" y="4482050"/>
                  <a:pt x="1070783" y="4485302"/>
                </a:cubicBezTo>
                <a:cubicBezTo>
                  <a:pt x="1072527" y="4488554"/>
                  <a:pt x="1074080" y="4491785"/>
                  <a:pt x="1075445" y="4494996"/>
                </a:cubicBezTo>
                <a:lnTo>
                  <a:pt x="1095590" y="4506405"/>
                </a:lnTo>
                <a:lnTo>
                  <a:pt x="1099617" y="4497676"/>
                </a:lnTo>
                <a:lnTo>
                  <a:pt x="1085849" y="4483914"/>
                </a:lnTo>
                <a:cubicBezTo>
                  <a:pt x="1086302" y="4479248"/>
                  <a:pt x="1087658" y="4475066"/>
                  <a:pt x="1089917" y="4471365"/>
                </a:cubicBezTo>
                <a:cubicBezTo>
                  <a:pt x="1092176" y="4467665"/>
                  <a:pt x="1095629" y="4465244"/>
                  <a:pt x="1100280" y="4464103"/>
                </a:cubicBezTo>
                <a:cubicBezTo>
                  <a:pt x="1101768" y="4453563"/>
                  <a:pt x="1103066" y="4443001"/>
                  <a:pt x="1104176" y="4432418"/>
                </a:cubicBezTo>
                <a:cubicBezTo>
                  <a:pt x="1105285" y="4421836"/>
                  <a:pt x="1104317" y="4411024"/>
                  <a:pt x="1101272" y="4399980"/>
                </a:cubicBezTo>
                <a:close/>
                <a:moveTo>
                  <a:pt x="739363" y="4381265"/>
                </a:moveTo>
                <a:lnTo>
                  <a:pt x="722245" y="4397719"/>
                </a:lnTo>
                <a:lnTo>
                  <a:pt x="721240" y="4406784"/>
                </a:lnTo>
                <a:lnTo>
                  <a:pt x="727283" y="4407454"/>
                </a:lnTo>
                <a:cubicBezTo>
                  <a:pt x="733172" y="4408362"/>
                  <a:pt x="737257" y="4408305"/>
                  <a:pt x="739538" y="4407283"/>
                </a:cubicBezTo>
                <a:cubicBezTo>
                  <a:pt x="741817" y="4406262"/>
                  <a:pt x="743215" y="4402848"/>
                  <a:pt x="743732" y="4397043"/>
                </a:cubicBezTo>
                <a:close/>
                <a:moveTo>
                  <a:pt x="777960" y="4336606"/>
                </a:moveTo>
                <a:lnTo>
                  <a:pt x="770577" y="4348022"/>
                </a:lnTo>
                <a:cubicBezTo>
                  <a:pt x="774438" y="4345391"/>
                  <a:pt x="776786" y="4342593"/>
                  <a:pt x="777625" y="4339627"/>
                </a:cubicBezTo>
                <a:close/>
                <a:moveTo>
                  <a:pt x="1717009" y="4335655"/>
                </a:moveTo>
                <a:cubicBezTo>
                  <a:pt x="1716883" y="4337362"/>
                  <a:pt x="1717303" y="4339319"/>
                  <a:pt x="1718270" y="4341529"/>
                </a:cubicBezTo>
                <a:cubicBezTo>
                  <a:pt x="1719235" y="4343740"/>
                  <a:pt x="1720494" y="4345025"/>
                  <a:pt x="1722047" y="4345389"/>
                </a:cubicBezTo>
                <a:cubicBezTo>
                  <a:pt x="1725628" y="4345277"/>
                  <a:pt x="1727865" y="4343486"/>
                  <a:pt x="1728760" y="4340017"/>
                </a:cubicBezTo>
                <a:close/>
                <a:moveTo>
                  <a:pt x="2233339" y="4313376"/>
                </a:moveTo>
                <a:lnTo>
                  <a:pt x="2243080" y="4335866"/>
                </a:lnTo>
                <a:lnTo>
                  <a:pt x="2237378" y="4359704"/>
                </a:lnTo>
                <a:cubicBezTo>
                  <a:pt x="2229790" y="4359754"/>
                  <a:pt x="2225496" y="4362847"/>
                  <a:pt x="2224498" y="4368981"/>
                </a:cubicBezTo>
                <a:cubicBezTo>
                  <a:pt x="2223499" y="4375115"/>
                  <a:pt x="2216939" y="4377956"/>
                  <a:pt x="2204817" y="4377505"/>
                </a:cubicBezTo>
                <a:cubicBezTo>
                  <a:pt x="2207011" y="4365768"/>
                  <a:pt x="2211765" y="4355080"/>
                  <a:pt x="2219079" y="4345440"/>
                </a:cubicBezTo>
                <a:cubicBezTo>
                  <a:pt x="2226392" y="4335800"/>
                  <a:pt x="2231145" y="4325112"/>
                  <a:pt x="2233339" y="4313376"/>
                </a:cubicBezTo>
                <a:close/>
                <a:moveTo>
                  <a:pt x="1731775" y="4312822"/>
                </a:moveTo>
                <a:cubicBezTo>
                  <a:pt x="1731461" y="4314508"/>
                  <a:pt x="1731504" y="4316424"/>
                  <a:pt x="1731903" y="4318571"/>
                </a:cubicBezTo>
                <a:cubicBezTo>
                  <a:pt x="1732301" y="4320718"/>
                  <a:pt x="1733939" y="4322047"/>
                  <a:pt x="1736813" y="4322557"/>
                </a:cubicBezTo>
                <a:lnTo>
                  <a:pt x="1739835" y="4322892"/>
                </a:lnTo>
                <a:cubicBezTo>
                  <a:pt x="1740505" y="4316849"/>
                  <a:pt x="1737818" y="4313492"/>
                  <a:pt x="1731775" y="4312822"/>
                </a:cubicBezTo>
                <a:close/>
                <a:moveTo>
                  <a:pt x="2002361" y="4300002"/>
                </a:moveTo>
                <a:cubicBezTo>
                  <a:pt x="2002110" y="4301694"/>
                  <a:pt x="2002026" y="4303597"/>
                  <a:pt x="2002111" y="4305708"/>
                </a:cubicBezTo>
                <a:cubicBezTo>
                  <a:pt x="2002195" y="4307821"/>
                  <a:pt x="2002951" y="4309051"/>
                  <a:pt x="2004377" y="4309402"/>
                </a:cubicBezTo>
                <a:lnTo>
                  <a:pt x="2013777" y="4307385"/>
                </a:lnTo>
                <a:close/>
                <a:moveTo>
                  <a:pt x="1463398" y="4251904"/>
                </a:moveTo>
                <a:cubicBezTo>
                  <a:pt x="1463147" y="4253596"/>
                  <a:pt x="1463063" y="4255499"/>
                  <a:pt x="1463147" y="4257611"/>
                </a:cubicBezTo>
                <a:cubicBezTo>
                  <a:pt x="1463232" y="4259723"/>
                  <a:pt x="1463988" y="4260954"/>
                  <a:pt x="1465414" y="4261303"/>
                </a:cubicBezTo>
                <a:lnTo>
                  <a:pt x="1474814" y="4259287"/>
                </a:lnTo>
                <a:close/>
                <a:moveTo>
                  <a:pt x="2075529" y="4219411"/>
                </a:moveTo>
                <a:cubicBezTo>
                  <a:pt x="2075215" y="4221097"/>
                  <a:pt x="2075257" y="4223013"/>
                  <a:pt x="2075656" y="4225160"/>
                </a:cubicBezTo>
                <a:cubicBezTo>
                  <a:pt x="2076056" y="4227308"/>
                  <a:pt x="2077692" y="4228636"/>
                  <a:pt x="2080568" y="4229146"/>
                </a:cubicBezTo>
                <a:lnTo>
                  <a:pt x="2086611" y="4229816"/>
                </a:lnTo>
                <a:cubicBezTo>
                  <a:pt x="2086819" y="4226780"/>
                  <a:pt x="2085811" y="4224376"/>
                  <a:pt x="2083587" y="4222599"/>
                </a:cubicBezTo>
                <a:cubicBezTo>
                  <a:pt x="2081363" y="4220823"/>
                  <a:pt x="2078676" y="4219760"/>
                  <a:pt x="2075529" y="4219411"/>
                </a:cubicBezTo>
                <a:close/>
                <a:moveTo>
                  <a:pt x="1536565" y="4171314"/>
                </a:moveTo>
                <a:cubicBezTo>
                  <a:pt x="1536252" y="4172999"/>
                  <a:pt x="1536294" y="4174916"/>
                  <a:pt x="1536693" y="4177063"/>
                </a:cubicBezTo>
                <a:cubicBezTo>
                  <a:pt x="1537092" y="4179210"/>
                  <a:pt x="1538729" y="4180538"/>
                  <a:pt x="1541604" y="4181048"/>
                </a:cubicBezTo>
                <a:lnTo>
                  <a:pt x="1547647" y="4181718"/>
                </a:lnTo>
                <a:cubicBezTo>
                  <a:pt x="1547856" y="4178683"/>
                  <a:pt x="1546848" y="4176277"/>
                  <a:pt x="1544624" y="4174501"/>
                </a:cubicBezTo>
                <a:cubicBezTo>
                  <a:pt x="1542399" y="4172725"/>
                  <a:pt x="1539713" y="4171663"/>
                  <a:pt x="1536565" y="4171314"/>
                </a:cubicBezTo>
                <a:close/>
                <a:moveTo>
                  <a:pt x="1357615" y="4150024"/>
                </a:moveTo>
                <a:lnTo>
                  <a:pt x="1350325" y="4164811"/>
                </a:lnTo>
                <a:cubicBezTo>
                  <a:pt x="1343444" y="4172268"/>
                  <a:pt x="1335808" y="4177921"/>
                  <a:pt x="1327415" y="4181771"/>
                </a:cubicBezTo>
                <a:lnTo>
                  <a:pt x="1324491" y="4208149"/>
                </a:lnTo>
                <a:lnTo>
                  <a:pt x="1333545" y="4208566"/>
                </a:lnTo>
                <a:cubicBezTo>
                  <a:pt x="1334752" y="4199396"/>
                  <a:pt x="1337702" y="4190037"/>
                  <a:pt x="1342392" y="4180489"/>
                </a:cubicBezTo>
                <a:cubicBezTo>
                  <a:pt x="1347083" y="4170942"/>
                  <a:pt x="1352299" y="4161834"/>
                  <a:pt x="1358040" y="4153167"/>
                </a:cubicBezTo>
                <a:close/>
                <a:moveTo>
                  <a:pt x="2282985" y="4141476"/>
                </a:moveTo>
                <a:cubicBezTo>
                  <a:pt x="2282846" y="4143309"/>
                  <a:pt x="2283210" y="4145770"/>
                  <a:pt x="2284078" y="4148861"/>
                </a:cubicBezTo>
                <a:cubicBezTo>
                  <a:pt x="2284946" y="4151953"/>
                  <a:pt x="2286149" y="4153742"/>
                  <a:pt x="2287688" y="4154232"/>
                </a:cubicBezTo>
                <a:cubicBezTo>
                  <a:pt x="2290605" y="4154364"/>
                  <a:pt x="2292492" y="4153427"/>
                  <a:pt x="2293353" y="4151419"/>
                </a:cubicBezTo>
                <a:cubicBezTo>
                  <a:pt x="2294212" y="4149412"/>
                  <a:pt x="2294673" y="4147551"/>
                  <a:pt x="2294736" y="4145838"/>
                </a:cubicBezTo>
                <a:close/>
                <a:moveTo>
                  <a:pt x="1403077" y="4101892"/>
                </a:moveTo>
                <a:lnTo>
                  <a:pt x="1388965" y="4143213"/>
                </a:lnTo>
                <a:cubicBezTo>
                  <a:pt x="1381226" y="4155547"/>
                  <a:pt x="1372038" y="4167145"/>
                  <a:pt x="1361403" y="4178009"/>
                </a:cubicBezTo>
                <a:cubicBezTo>
                  <a:pt x="1361831" y="4182772"/>
                  <a:pt x="1363496" y="4191878"/>
                  <a:pt x="1366403" y="4205327"/>
                </a:cubicBezTo>
                <a:lnTo>
                  <a:pt x="1367343" y="4213233"/>
                </a:lnTo>
                <a:lnTo>
                  <a:pt x="1373768" y="4193886"/>
                </a:lnTo>
                <a:cubicBezTo>
                  <a:pt x="1375935" y="4188137"/>
                  <a:pt x="1377830" y="4183983"/>
                  <a:pt x="1379452" y="4181423"/>
                </a:cubicBezTo>
                <a:cubicBezTo>
                  <a:pt x="1385270" y="4180665"/>
                  <a:pt x="1388990" y="4174706"/>
                  <a:pt x="1390610" y="4163542"/>
                </a:cubicBezTo>
                <a:cubicBezTo>
                  <a:pt x="1392230" y="4152380"/>
                  <a:pt x="1393095" y="4144574"/>
                  <a:pt x="1393206" y="4140126"/>
                </a:cubicBezTo>
                <a:cubicBezTo>
                  <a:pt x="1397871" y="4138858"/>
                  <a:pt x="1401382" y="4135934"/>
                  <a:pt x="1403738" y="4131352"/>
                </a:cubicBezTo>
                <a:cubicBezTo>
                  <a:pt x="1406093" y="4126771"/>
                  <a:pt x="1407505" y="4122085"/>
                  <a:pt x="1407973" y="4117293"/>
                </a:cubicBezTo>
                <a:cubicBezTo>
                  <a:pt x="1408097" y="4111572"/>
                  <a:pt x="1406585" y="4106816"/>
                  <a:pt x="1403438" y="4103026"/>
                </a:cubicBezTo>
                <a:close/>
                <a:moveTo>
                  <a:pt x="1398901" y="4088760"/>
                </a:moveTo>
                <a:lnTo>
                  <a:pt x="1395855" y="4090329"/>
                </a:lnTo>
                <a:lnTo>
                  <a:pt x="1401738" y="4097682"/>
                </a:lnTo>
                <a:close/>
                <a:moveTo>
                  <a:pt x="2192661" y="4073347"/>
                </a:moveTo>
                <a:cubicBezTo>
                  <a:pt x="2183568" y="4072593"/>
                  <a:pt x="2176406" y="4075112"/>
                  <a:pt x="2171176" y="4080905"/>
                </a:cubicBezTo>
                <a:cubicBezTo>
                  <a:pt x="2165946" y="4086697"/>
                  <a:pt x="2162815" y="4094252"/>
                  <a:pt x="2161782" y="4103569"/>
                </a:cubicBezTo>
                <a:lnTo>
                  <a:pt x="2161447" y="4106590"/>
                </a:lnTo>
                <a:cubicBezTo>
                  <a:pt x="2160824" y="4106457"/>
                  <a:pt x="2158292" y="4106304"/>
                  <a:pt x="2153851" y="4106130"/>
                </a:cubicBezTo>
                <a:cubicBezTo>
                  <a:pt x="2149409" y="4105956"/>
                  <a:pt x="2146794" y="4106558"/>
                  <a:pt x="2146004" y="4107938"/>
                </a:cubicBezTo>
                <a:cubicBezTo>
                  <a:pt x="2146774" y="4109615"/>
                  <a:pt x="2150775" y="4111460"/>
                  <a:pt x="2158007" y="4113473"/>
                </a:cubicBezTo>
                <a:cubicBezTo>
                  <a:pt x="2165239" y="4115485"/>
                  <a:pt x="2170080" y="4116659"/>
                  <a:pt x="2172527" y="4116996"/>
                </a:cubicBezTo>
                <a:lnTo>
                  <a:pt x="2178985" y="4112723"/>
                </a:lnTo>
                <a:lnTo>
                  <a:pt x="2186969" y="4099055"/>
                </a:lnTo>
                <a:lnTo>
                  <a:pt x="2183643" y="4096051"/>
                </a:lnTo>
                <a:cubicBezTo>
                  <a:pt x="2182279" y="4091695"/>
                  <a:pt x="2181816" y="4087820"/>
                  <a:pt x="2182256" y="4084427"/>
                </a:cubicBezTo>
                <a:close/>
                <a:moveTo>
                  <a:pt x="1972764" y="4070377"/>
                </a:moveTo>
                <a:lnTo>
                  <a:pt x="1971089" y="4085484"/>
                </a:lnTo>
                <a:cubicBezTo>
                  <a:pt x="1970733" y="4089842"/>
                  <a:pt x="1971699" y="4092625"/>
                  <a:pt x="1973986" y="4093835"/>
                </a:cubicBezTo>
                <a:cubicBezTo>
                  <a:pt x="1976274" y="4095045"/>
                  <a:pt x="1979002" y="4095729"/>
                  <a:pt x="1982170" y="4095889"/>
                </a:cubicBezTo>
                <a:close/>
                <a:moveTo>
                  <a:pt x="2363536" y="4049471"/>
                </a:moveTo>
                <a:cubicBezTo>
                  <a:pt x="2353436" y="4049179"/>
                  <a:pt x="2347199" y="4053714"/>
                  <a:pt x="2344823" y="4063071"/>
                </a:cubicBezTo>
                <a:cubicBezTo>
                  <a:pt x="2342447" y="4072430"/>
                  <a:pt x="2341079" y="4081327"/>
                  <a:pt x="2340717" y="4089762"/>
                </a:cubicBezTo>
                <a:cubicBezTo>
                  <a:pt x="2335995" y="4089238"/>
                  <a:pt x="2331001" y="4089449"/>
                  <a:pt x="2325735" y="4090395"/>
                </a:cubicBezTo>
                <a:cubicBezTo>
                  <a:pt x="2320469" y="4091340"/>
                  <a:pt x="2316063" y="4093146"/>
                  <a:pt x="2312517" y="4095811"/>
                </a:cubicBezTo>
                <a:lnTo>
                  <a:pt x="2315545" y="4123676"/>
                </a:lnTo>
                <a:cubicBezTo>
                  <a:pt x="2317894" y="4115715"/>
                  <a:pt x="2321921" y="4108133"/>
                  <a:pt x="2327626" y="4100927"/>
                </a:cubicBezTo>
                <a:cubicBezTo>
                  <a:pt x="2333331" y="4093723"/>
                  <a:pt x="2340717" y="4090335"/>
                  <a:pt x="2349781" y="4090767"/>
                </a:cubicBezTo>
                <a:cubicBezTo>
                  <a:pt x="2350983" y="4083380"/>
                  <a:pt x="2353275" y="4076498"/>
                  <a:pt x="2356659" y="4070118"/>
                </a:cubicBezTo>
                <a:cubicBezTo>
                  <a:pt x="2360042" y="4063739"/>
                  <a:pt x="2362335" y="4056856"/>
                  <a:pt x="2363536" y="4049471"/>
                </a:cubicBezTo>
                <a:close/>
                <a:moveTo>
                  <a:pt x="2971060" y="4041436"/>
                </a:moveTo>
                <a:cubicBezTo>
                  <a:pt x="2970934" y="4043143"/>
                  <a:pt x="2971354" y="4045101"/>
                  <a:pt x="2972321" y="4047311"/>
                </a:cubicBezTo>
                <a:cubicBezTo>
                  <a:pt x="2973286" y="4049521"/>
                  <a:pt x="2974545" y="4050807"/>
                  <a:pt x="2976098" y="4051171"/>
                </a:cubicBezTo>
                <a:cubicBezTo>
                  <a:pt x="2979679" y="4051059"/>
                  <a:pt x="2981916" y="4049267"/>
                  <a:pt x="2982811" y="4045798"/>
                </a:cubicBezTo>
                <a:close/>
                <a:moveTo>
                  <a:pt x="2006665" y="4040489"/>
                </a:moveTo>
                <a:cubicBezTo>
                  <a:pt x="2005266" y="4040462"/>
                  <a:pt x="2004203" y="4040854"/>
                  <a:pt x="2003476" y="4041665"/>
                </a:cubicBezTo>
                <a:cubicBezTo>
                  <a:pt x="2002748" y="4042477"/>
                  <a:pt x="2001686" y="4042869"/>
                  <a:pt x="2000287" y="4042842"/>
                </a:cubicBezTo>
                <a:cubicBezTo>
                  <a:pt x="2000147" y="4044673"/>
                  <a:pt x="2000511" y="4047135"/>
                  <a:pt x="2001380" y="4050227"/>
                </a:cubicBezTo>
                <a:cubicBezTo>
                  <a:pt x="2002248" y="4053317"/>
                  <a:pt x="2003451" y="4055108"/>
                  <a:pt x="2004990" y="4055597"/>
                </a:cubicBezTo>
                <a:cubicBezTo>
                  <a:pt x="2007906" y="4055730"/>
                  <a:pt x="2009794" y="4054792"/>
                  <a:pt x="2010654" y="4052785"/>
                </a:cubicBezTo>
                <a:cubicBezTo>
                  <a:pt x="2011514" y="4050777"/>
                  <a:pt x="2011975" y="4048917"/>
                  <a:pt x="2012038" y="4047203"/>
                </a:cubicBezTo>
                <a:cubicBezTo>
                  <a:pt x="2011925" y="4043623"/>
                  <a:pt x="2010134" y="4041385"/>
                  <a:pt x="2006665" y="4040489"/>
                </a:cubicBezTo>
                <a:close/>
                <a:moveTo>
                  <a:pt x="1438292" y="4034461"/>
                </a:moveTo>
                <a:lnTo>
                  <a:pt x="1435227" y="4036318"/>
                </a:lnTo>
                <a:lnTo>
                  <a:pt x="1433372" y="4040977"/>
                </a:lnTo>
                <a:lnTo>
                  <a:pt x="1435023" y="4045737"/>
                </a:lnTo>
                <a:cubicBezTo>
                  <a:pt x="1437311" y="4046947"/>
                  <a:pt x="1440039" y="4047631"/>
                  <a:pt x="1443207" y="4047792"/>
                </a:cubicBezTo>
                <a:close/>
                <a:moveTo>
                  <a:pt x="1653698" y="4025249"/>
                </a:moveTo>
                <a:cubicBezTo>
                  <a:pt x="1644604" y="4024495"/>
                  <a:pt x="1637443" y="4027014"/>
                  <a:pt x="1632213" y="4032807"/>
                </a:cubicBezTo>
                <a:cubicBezTo>
                  <a:pt x="1626983" y="4038599"/>
                  <a:pt x="1623851" y="4046154"/>
                  <a:pt x="1622818" y="4055470"/>
                </a:cubicBezTo>
                <a:lnTo>
                  <a:pt x="1622483" y="4058492"/>
                </a:lnTo>
                <a:cubicBezTo>
                  <a:pt x="1621861" y="4058359"/>
                  <a:pt x="1619329" y="4058206"/>
                  <a:pt x="1614888" y="4058033"/>
                </a:cubicBezTo>
                <a:cubicBezTo>
                  <a:pt x="1610446" y="4057858"/>
                  <a:pt x="1607831" y="4058461"/>
                  <a:pt x="1607041" y="4059839"/>
                </a:cubicBezTo>
                <a:cubicBezTo>
                  <a:pt x="1607811" y="4061517"/>
                  <a:pt x="1611812" y="4063362"/>
                  <a:pt x="1619044" y="4065376"/>
                </a:cubicBezTo>
                <a:cubicBezTo>
                  <a:pt x="1626276" y="4067388"/>
                  <a:pt x="1631116" y="4068561"/>
                  <a:pt x="1633564" y="4068897"/>
                </a:cubicBezTo>
                <a:lnTo>
                  <a:pt x="1653369" y="4055799"/>
                </a:lnTo>
                <a:cubicBezTo>
                  <a:pt x="1648942" y="4054926"/>
                  <a:pt x="1646045" y="4052310"/>
                  <a:pt x="1644680" y="4047953"/>
                </a:cubicBezTo>
                <a:cubicBezTo>
                  <a:pt x="1643316" y="4043597"/>
                  <a:pt x="1642853" y="4039722"/>
                  <a:pt x="1643292" y="4036330"/>
                </a:cubicBezTo>
                <a:close/>
                <a:moveTo>
                  <a:pt x="2216269" y="4024838"/>
                </a:moveTo>
                <a:lnTo>
                  <a:pt x="2209772" y="4029363"/>
                </a:lnTo>
                <a:cubicBezTo>
                  <a:pt x="2208571" y="4036749"/>
                  <a:pt x="2206278" y="4043633"/>
                  <a:pt x="2202895" y="4050011"/>
                </a:cubicBezTo>
                <a:lnTo>
                  <a:pt x="2198322" y="4063740"/>
                </a:lnTo>
                <a:lnTo>
                  <a:pt x="2208205" y="4055356"/>
                </a:lnTo>
                <a:close/>
                <a:moveTo>
                  <a:pt x="3487390" y="4019158"/>
                </a:moveTo>
                <a:lnTo>
                  <a:pt x="3497131" y="4041649"/>
                </a:lnTo>
                <a:lnTo>
                  <a:pt x="3491429" y="4065486"/>
                </a:lnTo>
                <a:cubicBezTo>
                  <a:pt x="3483840" y="4065536"/>
                  <a:pt x="3479546" y="4068629"/>
                  <a:pt x="3478548" y="4074764"/>
                </a:cubicBezTo>
                <a:cubicBezTo>
                  <a:pt x="3477549" y="4080897"/>
                  <a:pt x="3470989" y="4083738"/>
                  <a:pt x="3458868" y="4083287"/>
                </a:cubicBezTo>
                <a:cubicBezTo>
                  <a:pt x="3461062" y="4071550"/>
                  <a:pt x="3465816" y="4060862"/>
                  <a:pt x="3473130" y="4051222"/>
                </a:cubicBezTo>
                <a:cubicBezTo>
                  <a:pt x="3480442" y="4041582"/>
                  <a:pt x="3485196" y="4030894"/>
                  <a:pt x="3487390" y="4019158"/>
                </a:cubicBezTo>
                <a:close/>
                <a:moveTo>
                  <a:pt x="2985826" y="4018604"/>
                </a:moveTo>
                <a:cubicBezTo>
                  <a:pt x="2985512" y="4020290"/>
                  <a:pt x="2985555" y="4022206"/>
                  <a:pt x="2985953" y="4024353"/>
                </a:cubicBezTo>
                <a:cubicBezTo>
                  <a:pt x="2986352" y="4026501"/>
                  <a:pt x="2987990" y="4027829"/>
                  <a:pt x="2990864" y="4028339"/>
                </a:cubicBezTo>
                <a:lnTo>
                  <a:pt x="2993886" y="4028674"/>
                </a:lnTo>
                <a:cubicBezTo>
                  <a:pt x="2994556" y="4022631"/>
                  <a:pt x="2991869" y="4019274"/>
                  <a:pt x="2985826" y="4018604"/>
                </a:cubicBezTo>
                <a:close/>
                <a:moveTo>
                  <a:pt x="3256412" y="4005783"/>
                </a:moveTo>
                <a:cubicBezTo>
                  <a:pt x="3256161" y="4007476"/>
                  <a:pt x="3256077" y="4009378"/>
                  <a:pt x="3256162" y="4011491"/>
                </a:cubicBezTo>
                <a:cubicBezTo>
                  <a:pt x="3256246" y="4013603"/>
                  <a:pt x="3257002" y="4014834"/>
                  <a:pt x="3258428" y="4015183"/>
                </a:cubicBezTo>
                <a:lnTo>
                  <a:pt x="3267828" y="4013166"/>
                </a:lnTo>
                <a:close/>
                <a:moveTo>
                  <a:pt x="1472703" y="4000607"/>
                </a:moveTo>
                <a:lnTo>
                  <a:pt x="1469300" y="4005875"/>
                </a:lnTo>
                <a:lnTo>
                  <a:pt x="1471691" y="4004687"/>
                </a:lnTo>
                <a:close/>
                <a:moveTo>
                  <a:pt x="1703362" y="3935936"/>
                </a:moveTo>
                <a:cubicBezTo>
                  <a:pt x="1700418" y="3936055"/>
                  <a:pt x="1698419" y="3938000"/>
                  <a:pt x="1697363" y="3941770"/>
                </a:cubicBezTo>
                <a:cubicBezTo>
                  <a:pt x="1696308" y="3945540"/>
                  <a:pt x="1695736" y="3948408"/>
                  <a:pt x="1695644" y="3950373"/>
                </a:cubicBezTo>
                <a:cubicBezTo>
                  <a:pt x="1694675" y="3957976"/>
                  <a:pt x="1691920" y="3964426"/>
                  <a:pt x="1687382" y="3969722"/>
                </a:cubicBezTo>
                <a:cubicBezTo>
                  <a:pt x="1682844" y="3975017"/>
                  <a:pt x="1677320" y="3978865"/>
                  <a:pt x="1670809" y="3981266"/>
                </a:cubicBezTo>
                <a:cubicBezTo>
                  <a:pt x="1669608" y="3988651"/>
                  <a:pt x="1667315" y="3995535"/>
                  <a:pt x="1663932" y="4001914"/>
                </a:cubicBezTo>
                <a:cubicBezTo>
                  <a:pt x="1660548" y="4008294"/>
                  <a:pt x="1658256" y="4015176"/>
                  <a:pt x="1657054" y="4022562"/>
                </a:cubicBezTo>
                <a:cubicBezTo>
                  <a:pt x="1667172" y="4012915"/>
                  <a:pt x="1676221" y="4002576"/>
                  <a:pt x="1684198" y="3991544"/>
                </a:cubicBezTo>
                <a:cubicBezTo>
                  <a:pt x="1692176" y="3980512"/>
                  <a:pt x="1699797" y="3969250"/>
                  <a:pt x="1707060" y="3957756"/>
                </a:cubicBezTo>
                <a:cubicBezTo>
                  <a:pt x="1707242" y="3955546"/>
                  <a:pt x="1707046" y="3951574"/>
                  <a:pt x="1706470" y="3945839"/>
                </a:cubicBezTo>
                <a:cubicBezTo>
                  <a:pt x="1705896" y="3940103"/>
                  <a:pt x="1704860" y="3936803"/>
                  <a:pt x="1703362" y="3935936"/>
                </a:cubicBezTo>
                <a:close/>
                <a:moveTo>
                  <a:pt x="2054983" y="3935734"/>
                </a:moveTo>
                <a:lnTo>
                  <a:pt x="2038877" y="3970652"/>
                </a:lnTo>
                <a:cubicBezTo>
                  <a:pt x="2038380" y="3970533"/>
                  <a:pt x="2036353" y="3970436"/>
                  <a:pt x="2032792" y="3970360"/>
                </a:cubicBezTo>
                <a:cubicBezTo>
                  <a:pt x="2029232" y="3970284"/>
                  <a:pt x="2027121" y="3970942"/>
                  <a:pt x="2026456" y="3972334"/>
                </a:cubicBezTo>
                <a:cubicBezTo>
                  <a:pt x="2026729" y="3975614"/>
                  <a:pt x="2029626" y="3979376"/>
                  <a:pt x="2035145" y="3983620"/>
                </a:cubicBezTo>
                <a:cubicBezTo>
                  <a:pt x="2040665" y="3987864"/>
                  <a:pt x="2045156" y="3991039"/>
                  <a:pt x="2048618" y="3993143"/>
                </a:cubicBezTo>
                <a:lnTo>
                  <a:pt x="2073119" y="3965273"/>
                </a:lnTo>
                <a:close/>
                <a:moveTo>
                  <a:pt x="3329579" y="3925193"/>
                </a:moveTo>
                <a:cubicBezTo>
                  <a:pt x="3329266" y="3926879"/>
                  <a:pt x="3329308" y="3928795"/>
                  <a:pt x="3329707" y="3930943"/>
                </a:cubicBezTo>
                <a:cubicBezTo>
                  <a:pt x="3330107" y="3933090"/>
                  <a:pt x="3331743" y="3934418"/>
                  <a:pt x="3334618" y="3934928"/>
                </a:cubicBezTo>
                <a:lnTo>
                  <a:pt x="3340661" y="3935598"/>
                </a:lnTo>
                <a:cubicBezTo>
                  <a:pt x="3340870" y="3932563"/>
                  <a:pt x="3339862" y="3930157"/>
                  <a:pt x="3337638" y="3928381"/>
                </a:cubicBezTo>
                <a:cubicBezTo>
                  <a:pt x="3335413" y="3926605"/>
                  <a:pt x="3332727" y="3925542"/>
                  <a:pt x="3329579" y="3925193"/>
                </a:cubicBezTo>
                <a:close/>
                <a:moveTo>
                  <a:pt x="1514633" y="3890642"/>
                </a:moveTo>
                <a:lnTo>
                  <a:pt x="1506029" y="3909298"/>
                </a:lnTo>
                <a:lnTo>
                  <a:pt x="1512080" y="3922492"/>
                </a:lnTo>
                <a:lnTo>
                  <a:pt x="1503761" y="3940879"/>
                </a:lnTo>
                <a:lnTo>
                  <a:pt x="1509655" y="3945045"/>
                </a:lnTo>
                <a:lnTo>
                  <a:pt x="1534156" y="3917175"/>
                </a:lnTo>
                <a:lnTo>
                  <a:pt x="1524155" y="3900886"/>
                </a:lnTo>
                <a:lnTo>
                  <a:pt x="1517445" y="3894794"/>
                </a:lnTo>
                <a:close/>
                <a:moveTo>
                  <a:pt x="1551818" y="3878680"/>
                </a:moveTo>
                <a:lnTo>
                  <a:pt x="1544898" y="3879447"/>
                </a:lnTo>
                <a:lnTo>
                  <a:pt x="1550262" y="3882257"/>
                </a:lnTo>
                <a:close/>
                <a:moveTo>
                  <a:pt x="3537036" y="3847258"/>
                </a:moveTo>
                <a:cubicBezTo>
                  <a:pt x="3536896" y="3849091"/>
                  <a:pt x="3537260" y="3851552"/>
                  <a:pt x="3538129" y="3854644"/>
                </a:cubicBezTo>
                <a:cubicBezTo>
                  <a:pt x="3538996" y="3857735"/>
                  <a:pt x="3540200" y="3859524"/>
                  <a:pt x="3541739" y="3860014"/>
                </a:cubicBezTo>
                <a:cubicBezTo>
                  <a:pt x="3544655" y="3860146"/>
                  <a:pt x="3546543" y="3859209"/>
                  <a:pt x="3547403" y="3857201"/>
                </a:cubicBezTo>
                <a:cubicBezTo>
                  <a:pt x="3548263" y="3855194"/>
                  <a:pt x="3548724" y="3853333"/>
                  <a:pt x="3548787" y="3851620"/>
                </a:cubicBezTo>
                <a:close/>
                <a:moveTo>
                  <a:pt x="2109010" y="3834670"/>
                </a:moveTo>
                <a:cubicBezTo>
                  <a:pt x="2093796" y="3856943"/>
                  <a:pt x="2079925" y="3880895"/>
                  <a:pt x="2067399" y="3906523"/>
                </a:cubicBezTo>
                <a:cubicBezTo>
                  <a:pt x="2068287" y="3912866"/>
                  <a:pt x="2070625" y="3918224"/>
                  <a:pt x="2074410" y="3922594"/>
                </a:cubicBezTo>
                <a:cubicBezTo>
                  <a:pt x="2078195" y="3926964"/>
                  <a:pt x="2083134" y="3929551"/>
                  <a:pt x="2089226" y="3930354"/>
                </a:cubicBezTo>
                <a:cubicBezTo>
                  <a:pt x="2093406" y="3921387"/>
                  <a:pt x="2099222" y="3908013"/>
                  <a:pt x="2106673" y="3890232"/>
                </a:cubicBezTo>
                <a:cubicBezTo>
                  <a:pt x="2114125" y="3872451"/>
                  <a:pt x="2121284" y="3860756"/>
                  <a:pt x="2128152" y="3855144"/>
                </a:cubicBezTo>
                <a:close/>
                <a:moveTo>
                  <a:pt x="2947060" y="3791643"/>
                </a:moveTo>
                <a:lnTo>
                  <a:pt x="2956801" y="3814134"/>
                </a:lnTo>
                <a:lnTo>
                  <a:pt x="2951099" y="3837971"/>
                </a:lnTo>
                <a:cubicBezTo>
                  <a:pt x="2943510" y="3838022"/>
                  <a:pt x="2939216" y="3841114"/>
                  <a:pt x="2938218" y="3847249"/>
                </a:cubicBezTo>
                <a:cubicBezTo>
                  <a:pt x="2937219" y="3853382"/>
                  <a:pt x="2930659" y="3856223"/>
                  <a:pt x="2918538" y="3855772"/>
                </a:cubicBezTo>
                <a:cubicBezTo>
                  <a:pt x="2920732" y="3844035"/>
                  <a:pt x="2925486" y="3833347"/>
                  <a:pt x="2932800" y="3823707"/>
                </a:cubicBezTo>
                <a:cubicBezTo>
                  <a:pt x="2940112" y="3814067"/>
                  <a:pt x="2944866" y="3803379"/>
                  <a:pt x="2947060" y="3791643"/>
                </a:cubicBezTo>
                <a:close/>
                <a:moveTo>
                  <a:pt x="3446712" y="3779129"/>
                </a:moveTo>
                <a:cubicBezTo>
                  <a:pt x="3437619" y="3778375"/>
                  <a:pt x="3430457" y="3780894"/>
                  <a:pt x="3425227" y="3786687"/>
                </a:cubicBezTo>
                <a:cubicBezTo>
                  <a:pt x="3419997" y="3792479"/>
                  <a:pt x="3416865" y="3800034"/>
                  <a:pt x="3415833" y="3809350"/>
                </a:cubicBezTo>
                <a:lnTo>
                  <a:pt x="3415498" y="3812371"/>
                </a:lnTo>
                <a:cubicBezTo>
                  <a:pt x="3414875" y="3812239"/>
                  <a:pt x="3412343" y="3812086"/>
                  <a:pt x="3407902" y="3811913"/>
                </a:cubicBezTo>
                <a:cubicBezTo>
                  <a:pt x="3403460" y="3811738"/>
                  <a:pt x="3400845" y="3812340"/>
                  <a:pt x="3400055" y="3813719"/>
                </a:cubicBezTo>
                <a:cubicBezTo>
                  <a:pt x="3400825" y="3815397"/>
                  <a:pt x="3404826" y="3817242"/>
                  <a:pt x="3412058" y="3819255"/>
                </a:cubicBezTo>
                <a:cubicBezTo>
                  <a:pt x="3419290" y="3821267"/>
                  <a:pt x="3424130" y="3822441"/>
                  <a:pt x="3426578" y="3822777"/>
                </a:cubicBezTo>
                <a:lnTo>
                  <a:pt x="3446383" y="3809679"/>
                </a:lnTo>
                <a:cubicBezTo>
                  <a:pt x="3441956" y="3808805"/>
                  <a:pt x="3439059" y="3806190"/>
                  <a:pt x="3437694" y="3801833"/>
                </a:cubicBezTo>
                <a:cubicBezTo>
                  <a:pt x="3436330" y="3797476"/>
                  <a:pt x="3435867" y="3793602"/>
                  <a:pt x="3436306" y="3790209"/>
                </a:cubicBezTo>
                <a:close/>
                <a:moveTo>
                  <a:pt x="2716082" y="3778268"/>
                </a:moveTo>
                <a:cubicBezTo>
                  <a:pt x="2715831" y="3779961"/>
                  <a:pt x="2715747" y="3781863"/>
                  <a:pt x="2715831" y="3783976"/>
                </a:cubicBezTo>
                <a:cubicBezTo>
                  <a:pt x="2715916" y="3786088"/>
                  <a:pt x="2716672" y="3787319"/>
                  <a:pt x="2718098" y="3787668"/>
                </a:cubicBezTo>
                <a:lnTo>
                  <a:pt x="2727498" y="3785651"/>
                </a:lnTo>
                <a:close/>
                <a:moveTo>
                  <a:pt x="3226815" y="3776158"/>
                </a:moveTo>
                <a:lnTo>
                  <a:pt x="3225140" y="3791266"/>
                </a:lnTo>
                <a:cubicBezTo>
                  <a:pt x="3224785" y="3795624"/>
                  <a:pt x="3225750" y="3798407"/>
                  <a:pt x="3228037" y="3799617"/>
                </a:cubicBezTo>
                <a:cubicBezTo>
                  <a:pt x="3230325" y="3800826"/>
                  <a:pt x="3233053" y="3801511"/>
                  <a:pt x="3236221" y="3801671"/>
                </a:cubicBezTo>
                <a:close/>
                <a:moveTo>
                  <a:pt x="2618254" y="3765956"/>
                </a:moveTo>
                <a:lnTo>
                  <a:pt x="2615934" y="3786880"/>
                </a:lnTo>
                <a:lnTo>
                  <a:pt x="2601497" y="3779161"/>
                </a:lnTo>
                <a:lnTo>
                  <a:pt x="2578677" y="3819452"/>
                </a:lnTo>
                <a:lnTo>
                  <a:pt x="2584051" y="3826166"/>
                </a:lnTo>
                <a:lnTo>
                  <a:pt x="2570960" y="3833890"/>
                </a:lnTo>
                <a:lnTo>
                  <a:pt x="2563577" y="3845306"/>
                </a:lnTo>
                <a:lnTo>
                  <a:pt x="2567150" y="3857087"/>
                </a:lnTo>
                <a:lnTo>
                  <a:pt x="2586175" y="3846449"/>
                </a:lnTo>
                <a:lnTo>
                  <a:pt x="2589190" y="3819256"/>
                </a:lnTo>
                <a:cubicBezTo>
                  <a:pt x="2595790" y="3810302"/>
                  <a:pt x="2603734" y="3803026"/>
                  <a:pt x="2613021" y="3797428"/>
                </a:cubicBezTo>
                <a:lnTo>
                  <a:pt x="2624765" y="3774261"/>
                </a:lnTo>
                <a:close/>
                <a:moveTo>
                  <a:pt x="2541058" y="3765217"/>
                </a:moveTo>
                <a:lnTo>
                  <a:pt x="2523717" y="3785615"/>
                </a:lnTo>
                <a:lnTo>
                  <a:pt x="2514130" y="3807168"/>
                </a:lnTo>
                <a:lnTo>
                  <a:pt x="2516907" y="3824838"/>
                </a:lnTo>
                <a:cubicBezTo>
                  <a:pt x="2515221" y="3824524"/>
                  <a:pt x="2513305" y="3824568"/>
                  <a:pt x="2511157" y="3824965"/>
                </a:cubicBezTo>
                <a:cubicBezTo>
                  <a:pt x="2509010" y="3825364"/>
                  <a:pt x="2507681" y="3827002"/>
                  <a:pt x="2507171" y="3829876"/>
                </a:cubicBezTo>
                <a:cubicBezTo>
                  <a:pt x="2507025" y="3832919"/>
                  <a:pt x="2507823" y="3836067"/>
                  <a:pt x="2509565" y="3839317"/>
                </a:cubicBezTo>
                <a:cubicBezTo>
                  <a:pt x="2511309" y="3842569"/>
                  <a:pt x="2512862" y="3845800"/>
                  <a:pt x="2514227" y="3849012"/>
                </a:cubicBezTo>
                <a:lnTo>
                  <a:pt x="2534372" y="3860421"/>
                </a:lnTo>
                <a:lnTo>
                  <a:pt x="2538399" y="3851692"/>
                </a:lnTo>
                <a:lnTo>
                  <a:pt x="2524631" y="3837929"/>
                </a:lnTo>
                <a:cubicBezTo>
                  <a:pt x="2525084" y="3833264"/>
                  <a:pt x="2526440" y="3829083"/>
                  <a:pt x="2528699" y="3825381"/>
                </a:cubicBezTo>
                <a:cubicBezTo>
                  <a:pt x="2530958" y="3821680"/>
                  <a:pt x="2534411" y="3819259"/>
                  <a:pt x="2539062" y="3818119"/>
                </a:cubicBezTo>
                <a:cubicBezTo>
                  <a:pt x="2540550" y="3807579"/>
                  <a:pt x="2541848" y="3797016"/>
                  <a:pt x="2542958" y="3786434"/>
                </a:cubicBezTo>
                <a:close/>
                <a:moveTo>
                  <a:pt x="3617586" y="3755252"/>
                </a:moveTo>
                <a:cubicBezTo>
                  <a:pt x="3607487" y="3754961"/>
                  <a:pt x="3601249" y="3759495"/>
                  <a:pt x="3598874" y="3768853"/>
                </a:cubicBezTo>
                <a:cubicBezTo>
                  <a:pt x="3596498" y="3778212"/>
                  <a:pt x="3595129" y="3787109"/>
                  <a:pt x="3594767" y="3795544"/>
                </a:cubicBezTo>
                <a:cubicBezTo>
                  <a:pt x="3590046" y="3795021"/>
                  <a:pt x="3585052" y="3795232"/>
                  <a:pt x="3579785" y="3796177"/>
                </a:cubicBezTo>
                <a:cubicBezTo>
                  <a:pt x="3574519" y="3797122"/>
                  <a:pt x="3570114" y="3798928"/>
                  <a:pt x="3566568" y="3801593"/>
                </a:cubicBezTo>
                <a:lnTo>
                  <a:pt x="3569596" y="3829457"/>
                </a:lnTo>
                <a:cubicBezTo>
                  <a:pt x="3571944" y="3821497"/>
                  <a:pt x="3575972" y="3813915"/>
                  <a:pt x="3581677" y="3806709"/>
                </a:cubicBezTo>
                <a:cubicBezTo>
                  <a:pt x="3587382" y="3799504"/>
                  <a:pt x="3594767" y="3796118"/>
                  <a:pt x="3603832" y="3796549"/>
                </a:cubicBezTo>
                <a:cubicBezTo>
                  <a:pt x="3605033" y="3789163"/>
                  <a:pt x="3607326" y="3782280"/>
                  <a:pt x="3610709" y="3775900"/>
                </a:cubicBezTo>
                <a:cubicBezTo>
                  <a:pt x="3614093" y="3769521"/>
                  <a:pt x="3616386" y="3762638"/>
                  <a:pt x="3617586" y="3755252"/>
                </a:cubicBezTo>
                <a:close/>
                <a:moveTo>
                  <a:pt x="3260716" y="3746271"/>
                </a:moveTo>
                <a:cubicBezTo>
                  <a:pt x="3259316" y="3746244"/>
                  <a:pt x="3258254" y="3746636"/>
                  <a:pt x="3257527" y="3747447"/>
                </a:cubicBezTo>
                <a:cubicBezTo>
                  <a:pt x="3256799" y="3748259"/>
                  <a:pt x="3255736" y="3748651"/>
                  <a:pt x="3254338" y="3748624"/>
                </a:cubicBezTo>
                <a:cubicBezTo>
                  <a:pt x="3254198" y="3750455"/>
                  <a:pt x="3254562" y="3752917"/>
                  <a:pt x="3255431" y="3756009"/>
                </a:cubicBezTo>
                <a:cubicBezTo>
                  <a:pt x="3256298" y="3759099"/>
                  <a:pt x="3257501" y="3760890"/>
                  <a:pt x="3259041" y="3761380"/>
                </a:cubicBezTo>
                <a:cubicBezTo>
                  <a:pt x="3261957" y="3761512"/>
                  <a:pt x="3263845" y="3760574"/>
                  <a:pt x="3264705" y="3758567"/>
                </a:cubicBezTo>
                <a:cubicBezTo>
                  <a:pt x="3265565" y="3756559"/>
                  <a:pt x="3266026" y="3754699"/>
                  <a:pt x="3266089" y="3752985"/>
                </a:cubicBezTo>
                <a:cubicBezTo>
                  <a:pt x="3265976" y="3749404"/>
                  <a:pt x="3264184" y="3747166"/>
                  <a:pt x="3260716" y="3746271"/>
                </a:cubicBezTo>
                <a:close/>
                <a:moveTo>
                  <a:pt x="2178145" y="3735281"/>
                </a:moveTo>
                <a:lnTo>
                  <a:pt x="2161027" y="3751735"/>
                </a:lnTo>
                <a:lnTo>
                  <a:pt x="2160022" y="3760799"/>
                </a:lnTo>
                <a:lnTo>
                  <a:pt x="2166065" y="3761469"/>
                </a:lnTo>
                <a:cubicBezTo>
                  <a:pt x="2171955" y="3762378"/>
                  <a:pt x="2176039" y="3762321"/>
                  <a:pt x="2178320" y="3761300"/>
                </a:cubicBezTo>
                <a:cubicBezTo>
                  <a:pt x="2180599" y="3760278"/>
                  <a:pt x="2181997" y="3756864"/>
                  <a:pt x="2182514" y="3751059"/>
                </a:cubicBezTo>
                <a:close/>
                <a:moveTo>
                  <a:pt x="2789249" y="3697679"/>
                </a:moveTo>
                <a:cubicBezTo>
                  <a:pt x="2788936" y="3699364"/>
                  <a:pt x="2788978" y="3701281"/>
                  <a:pt x="2789377" y="3703428"/>
                </a:cubicBezTo>
                <a:cubicBezTo>
                  <a:pt x="2789776" y="3705575"/>
                  <a:pt x="2791413" y="3706903"/>
                  <a:pt x="2794288" y="3707413"/>
                </a:cubicBezTo>
                <a:lnTo>
                  <a:pt x="2800331" y="3708083"/>
                </a:lnTo>
                <a:cubicBezTo>
                  <a:pt x="2800540" y="3705048"/>
                  <a:pt x="2799532" y="3702642"/>
                  <a:pt x="2797308" y="3700866"/>
                </a:cubicBezTo>
                <a:cubicBezTo>
                  <a:pt x="2795083" y="3699090"/>
                  <a:pt x="2792397" y="3698028"/>
                  <a:pt x="2789249" y="3697679"/>
                </a:cubicBezTo>
                <a:close/>
                <a:moveTo>
                  <a:pt x="2216742" y="3690621"/>
                </a:moveTo>
                <a:lnTo>
                  <a:pt x="2209359" y="3702037"/>
                </a:lnTo>
                <a:cubicBezTo>
                  <a:pt x="2213220" y="3699407"/>
                  <a:pt x="2215568" y="3696608"/>
                  <a:pt x="2216407" y="3693643"/>
                </a:cubicBezTo>
                <a:close/>
                <a:moveTo>
                  <a:pt x="3496376" y="3689816"/>
                </a:moveTo>
                <a:cubicBezTo>
                  <a:pt x="3493432" y="3689935"/>
                  <a:pt x="3491433" y="3691879"/>
                  <a:pt x="3490377" y="3695650"/>
                </a:cubicBezTo>
                <a:cubicBezTo>
                  <a:pt x="3489322" y="3699420"/>
                  <a:pt x="3488750" y="3702288"/>
                  <a:pt x="3488659" y="3704253"/>
                </a:cubicBezTo>
                <a:cubicBezTo>
                  <a:pt x="3487689" y="3711856"/>
                  <a:pt x="3484934" y="3718305"/>
                  <a:pt x="3480396" y="3723601"/>
                </a:cubicBezTo>
                <a:cubicBezTo>
                  <a:pt x="3475858" y="3728897"/>
                  <a:pt x="3470334" y="3732744"/>
                  <a:pt x="3463823" y="3735145"/>
                </a:cubicBezTo>
                <a:cubicBezTo>
                  <a:pt x="3462622" y="3742531"/>
                  <a:pt x="3460329" y="3749414"/>
                  <a:pt x="3456946" y="3755793"/>
                </a:cubicBezTo>
                <a:cubicBezTo>
                  <a:pt x="3453562" y="3762173"/>
                  <a:pt x="3451270" y="3769056"/>
                  <a:pt x="3450068" y="3776442"/>
                </a:cubicBezTo>
                <a:cubicBezTo>
                  <a:pt x="3460186" y="3766794"/>
                  <a:pt x="3469235" y="3756456"/>
                  <a:pt x="3477212" y="3745423"/>
                </a:cubicBezTo>
                <a:cubicBezTo>
                  <a:pt x="3485190" y="3734391"/>
                  <a:pt x="3492810" y="3723129"/>
                  <a:pt x="3500074" y="3711636"/>
                </a:cubicBezTo>
                <a:cubicBezTo>
                  <a:pt x="3500256" y="3709426"/>
                  <a:pt x="3500059" y="3705454"/>
                  <a:pt x="3499484" y="3699718"/>
                </a:cubicBezTo>
                <a:cubicBezTo>
                  <a:pt x="3498909" y="3693983"/>
                  <a:pt x="3497874" y="3690683"/>
                  <a:pt x="3496376" y="3689816"/>
                </a:cubicBezTo>
                <a:close/>
                <a:moveTo>
                  <a:pt x="1639182" y="3687183"/>
                </a:moveTo>
                <a:lnTo>
                  <a:pt x="1622064" y="3703637"/>
                </a:lnTo>
                <a:lnTo>
                  <a:pt x="1621059" y="3712702"/>
                </a:lnTo>
                <a:lnTo>
                  <a:pt x="1627102" y="3713372"/>
                </a:lnTo>
                <a:cubicBezTo>
                  <a:pt x="1632992" y="3714280"/>
                  <a:pt x="1637076" y="3714223"/>
                  <a:pt x="1639357" y="3713201"/>
                </a:cubicBezTo>
                <a:cubicBezTo>
                  <a:pt x="1641636" y="3712180"/>
                  <a:pt x="1643034" y="3708766"/>
                  <a:pt x="1643551" y="3702961"/>
                </a:cubicBezTo>
                <a:close/>
                <a:moveTo>
                  <a:pt x="3692771" y="3684062"/>
                </a:moveTo>
                <a:lnTo>
                  <a:pt x="3675988" y="3697494"/>
                </a:lnTo>
                <a:lnTo>
                  <a:pt x="3664516" y="3741992"/>
                </a:lnTo>
                <a:lnTo>
                  <a:pt x="3680143" y="3707840"/>
                </a:lnTo>
                <a:lnTo>
                  <a:pt x="3693760" y="3685626"/>
                </a:lnTo>
                <a:close/>
                <a:moveTo>
                  <a:pt x="1677779" y="3642524"/>
                </a:moveTo>
                <a:lnTo>
                  <a:pt x="1670396" y="3653940"/>
                </a:lnTo>
                <a:cubicBezTo>
                  <a:pt x="1674256" y="3651309"/>
                  <a:pt x="1676605" y="3648511"/>
                  <a:pt x="1677444" y="3645545"/>
                </a:cubicBezTo>
                <a:close/>
                <a:moveTo>
                  <a:pt x="3309034" y="3641516"/>
                </a:moveTo>
                <a:lnTo>
                  <a:pt x="3292928" y="3676435"/>
                </a:lnTo>
                <a:cubicBezTo>
                  <a:pt x="3292431" y="3676315"/>
                  <a:pt x="3290403" y="3676218"/>
                  <a:pt x="3286843" y="3676142"/>
                </a:cubicBezTo>
                <a:cubicBezTo>
                  <a:pt x="3283283" y="3676066"/>
                  <a:pt x="3281172" y="3676724"/>
                  <a:pt x="3280507" y="3678116"/>
                </a:cubicBezTo>
                <a:cubicBezTo>
                  <a:pt x="3280780" y="3681396"/>
                  <a:pt x="3283677" y="3685158"/>
                  <a:pt x="3289196" y="3689402"/>
                </a:cubicBezTo>
                <a:cubicBezTo>
                  <a:pt x="3294716" y="3693646"/>
                  <a:pt x="3299207" y="3696821"/>
                  <a:pt x="3302669" y="3698925"/>
                </a:cubicBezTo>
                <a:lnTo>
                  <a:pt x="3327170" y="3671055"/>
                </a:lnTo>
                <a:close/>
                <a:moveTo>
                  <a:pt x="2655080" y="3626116"/>
                </a:moveTo>
                <a:lnTo>
                  <a:pt x="2642085" y="3633785"/>
                </a:lnTo>
                <a:lnTo>
                  <a:pt x="2651149" y="3634790"/>
                </a:lnTo>
                <a:cubicBezTo>
                  <a:pt x="2651443" y="3633293"/>
                  <a:pt x="2652114" y="3631838"/>
                  <a:pt x="2653163" y="3630425"/>
                </a:cubicBezTo>
                <a:lnTo>
                  <a:pt x="2655109" y="3626205"/>
                </a:lnTo>
                <a:close/>
                <a:moveTo>
                  <a:pt x="2996706" y="3619743"/>
                </a:moveTo>
                <a:cubicBezTo>
                  <a:pt x="2996566" y="3621576"/>
                  <a:pt x="2996930" y="3624037"/>
                  <a:pt x="2997799" y="3627129"/>
                </a:cubicBezTo>
                <a:cubicBezTo>
                  <a:pt x="2998667" y="3630220"/>
                  <a:pt x="2999870" y="3632010"/>
                  <a:pt x="3001409" y="3632499"/>
                </a:cubicBezTo>
                <a:cubicBezTo>
                  <a:pt x="3004325" y="3632631"/>
                  <a:pt x="3006213" y="3631694"/>
                  <a:pt x="3007074" y="3629686"/>
                </a:cubicBezTo>
                <a:cubicBezTo>
                  <a:pt x="3007933" y="3627679"/>
                  <a:pt x="3008394" y="3625818"/>
                  <a:pt x="3008457" y="3624105"/>
                </a:cubicBezTo>
                <a:close/>
                <a:moveTo>
                  <a:pt x="3865428" y="3567801"/>
                </a:moveTo>
                <a:cubicBezTo>
                  <a:pt x="3865302" y="3569508"/>
                  <a:pt x="3865722" y="3571466"/>
                  <a:pt x="3866688" y="3573676"/>
                </a:cubicBezTo>
                <a:cubicBezTo>
                  <a:pt x="3867654" y="3575886"/>
                  <a:pt x="3868912" y="3577172"/>
                  <a:pt x="3870466" y="3577536"/>
                </a:cubicBezTo>
                <a:cubicBezTo>
                  <a:pt x="3874047" y="3577424"/>
                  <a:pt x="3876284" y="3575632"/>
                  <a:pt x="3877179" y="3572163"/>
                </a:cubicBezTo>
                <a:close/>
                <a:moveTo>
                  <a:pt x="2692529" y="3565038"/>
                </a:moveTo>
                <a:lnTo>
                  <a:pt x="2691637" y="3573088"/>
                </a:lnTo>
                <a:lnTo>
                  <a:pt x="2695891" y="3574156"/>
                </a:lnTo>
                <a:close/>
                <a:moveTo>
                  <a:pt x="3737727" y="3554464"/>
                </a:moveTo>
                <a:cubicBezTo>
                  <a:pt x="3735722" y="3564501"/>
                  <a:pt x="3731178" y="3573301"/>
                  <a:pt x="3724094" y="3580863"/>
                </a:cubicBezTo>
                <a:cubicBezTo>
                  <a:pt x="3717011" y="3588426"/>
                  <a:pt x="3712383" y="3597981"/>
                  <a:pt x="3710211" y="3609528"/>
                </a:cubicBezTo>
                <a:cubicBezTo>
                  <a:pt x="3699855" y="3620743"/>
                  <a:pt x="3690024" y="3632397"/>
                  <a:pt x="3680718" y="3644492"/>
                </a:cubicBezTo>
                <a:cubicBezTo>
                  <a:pt x="3671411" y="3656587"/>
                  <a:pt x="3662335" y="3668325"/>
                  <a:pt x="3653490" y="3679707"/>
                </a:cubicBezTo>
                <a:cubicBezTo>
                  <a:pt x="3651170" y="3686841"/>
                  <a:pt x="3647088" y="3696075"/>
                  <a:pt x="3641243" y="3707407"/>
                </a:cubicBezTo>
                <a:cubicBezTo>
                  <a:pt x="3635399" y="3718739"/>
                  <a:pt x="3628630" y="3724616"/>
                  <a:pt x="3620937" y="3725036"/>
                </a:cubicBezTo>
                <a:cubicBezTo>
                  <a:pt x="3621056" y="3727408"/>
                  <a:pt x="3622078" y="3731982"/>
                  <a:pt x="3624003" y="3738759"/>
                </a:cubicBezTo>
                <a:cubicBezTo>
                  <a:pt x="3625928" y="3745535"/>
                  <a:pt x="3627034" y="3749354"/>
                  <a:pt x="3627321" y="3750214"/>
                </a:cubicBezTo>
                <a:cubicBezTo>
                  <a:pt x="3628811" y="3749997"/>
                  <a:pt x="3629860" y="3748584"/>
                  <a:pt x="3630467" y="3745975"/>
                </a:cubicBezTo>
                <a:cubicBezTo>
                  <a:pt x="3631075" y="3743366"/>
                  <a:pt x="3631369" y="3741870"/>
                  <a:pt x="3631348" y="3741484"/>
                </a:cubicBezTo>
                <a:cubicBezTo>
                  <a:pt x="3641884" y="3724619"/>
                  <a:pt x="3653868" y="3708488"/>
                  <a:pt x="3667300" y="3693090"/>
                </a:cubicBezTo>
                <a:cubicBezTo>
                  <a:pt x="3680732" y="3677693"/>
                  <a:pt x="3689779" y="3660472"/>
                  <a:pt x="3694439" y="3641425"/>
                </a:cubicBezTo>
                <a:lnTo>
                  <a:pt x="3709547" y="3643100"/>
                </a:lnTo>
                <a:lnTo>
                  <a:pt x="3721091" y="3645302"/>
                </a:lnTo>
                <a:lnTo>
                  <a:pt x="3743573" y="3618523"/>
                </a:lnTo>
                <a:lnTo>
                  <a:pt x="3748341" y="3601096"/>
                </a:lnTo>
                <a:lnTo>
                  <a:pt x="3743441" y="3585685"/>
                </a:lnTo>
                <a:lnTo>
                  <a:pt x="3757872" y="3565874"/>
                </a:lnTo>
                <a:close/>
                <a:moveTo>
                  <a:pt x="2906382" y="3551614"/>
                </a:moveTo>
                <a:cubicBezTo>
                  <a:pt x="2897288" y="3550860"/>
                  <a:pt x="2890127" y="3553379"/>
                  <a:pt x="2884897" y="3559172"/>
                </a:cubicBezTo>
                <a:cubicBezTo>
                  <a:pt x="2879667" y="3564964"/>
                  <a:pt x="2876535" y="3572519"/>
                  <a:pt x="2875502" y="3581835"/>
                </a:cubicBezTo>
                <a:lnTo>
                  <a:pt x="2875167" y="3584856"/>
                </a:lnTo>
                <a:cubicBezTo>
                  <a:pt x="2874545" y="3584724"/>
                  <a:pt x="2872013" y="3584571"/>
                  <a:pt x="2867572" y="3584398"/>
                </a:cubicBezTo>
                <a:cubicBezTo>
                  <a:pt x="2863130" y="3584223"/>
                  <a:pt x="2860515" y="3584825"/>
                  <a:pt x="2859725" y="3586204"/>
                </a:cubicBezTo>
                <a:cubicBezTo>
                  <a:pt x="2860495" y="3587882"/>
                  <a:pt x="2864496" y="3589727"/>
                  <a:pt x="2871728" y="3591740"/>
                </a:cubicBezTo>
                <a:cubicBezTo>
                  <a:pt x="2878960" y="3593753"/>
                  <a:pt x="2883800" y="3594926"/>
                  <a:pt x="2886248" y="3595262"/>
                </a:cubicBezTo>
                <a:lnTo>
                  <a:pt x="2906053" y="3582164"/>
                </a:lnTo>
                <a:cubicBezTo>
                  <a:pt x="2901626" y="3581290"/>
                  <a:pt x="2898729" y="3578675"/>
                  <a:pt x="2897364" y="3574318"/>
                </a:cubicBezTo>
                <a:cubicBezTo>
                  <a:pt x="2896000" y="3569961"/>
                  <a:pt x="2895537" y="3566087"/>
                  <a:pt x="2895976" y="3562695"/>
                </a:cubicBezTo>
                <a:close/>
                <a:moveTo>
                  <a:pt x="4381758" y="3545523"/>
                </a:moveTo>
                <a:lnTo>
                  <a:pt x="4391499" y="3568014"/>
                </a:lnTo>
                <a:lnTo>
                  <a:pt x="4385797" y="3591851"/>
                </a:lnTo>
                <a:cubicBezTo>
                  <a:pt x="4378208" y="3591901"/>
                  <a:pt x="4373914" y="3594994"/>
                  <a:pt x="4372916" y="3601128"/>
                </a:cubicBezTo>
                <a:cubicBezTo>
                  <a:pt x="4371917" y="3607262"/>
                  <a:pt x="4365357" y="3610103"/>
                  <a:pt x="4353236" y="3609652"/>
                </a:cubicBezTo>
                <a:cubicBezTo>
                  <a:pt x="4355429" y="3597915"/>
                  <a:pt x="4360184" y="3587227"/>
                  <a:pt x="4367497" y="3577587"/>
                </a:cubicBezTo>
                <a:cubicBezTo>
                  <a:pt x="4374810" y="3567947"/>
                  <a:pt x="4379564" y="3557259"/>
                  <a:pt x="4381758" y="3545523"/>
                </a:cubicBezTo>
                <a:close/>
                <a:moveTo>
                  <a:pt x="3880194" y="3544969"/>
                </a:moveTo>
                <a:cubicBezTo>
                  <a:pt x="3879879" y="3546655"/>
                  <a:pt x="3879922" y="3548571"/>
                  <a:pt x="3880321" y="3550718"/>
                </a:cubicBezTo>
                <a:cubicBezTo>
                  <a:pt x="3880720" y="3552865"/>
                  <a:pt x="3882358" y="3554194"/>
                  <a:pt x="3885232" y="3554704"/>
                </a:cubicBezTo>
                <a:lnTo>
                  <a:pt x="3888253" y="3555039"/>
                </a:lnTo>
                <a:cubicBezTo>
                  <a:pt x="3888923" y="3548996"/>
                  <a:pt x="3886237" y="3545639"/>
                  <a:pt x="3880194" y="3544969"/>
                </a:cubicBezTo>
                <a:close/>
                <a:moveTo>
                  <a:pt x="3363061" y="3540452"/>
                </a:moveTo>
                <a:cubicBezTo>
                  <a:pt x="3347847" y="3562725"/>
                  <a:pt x="3333976" y="3586676"/>
                  <a:pt x="3321450" y="3612305"/>
                </a:cubicBezTo>
                <a:cubicBezTo>
                  <a:pt x="3322339" y="3618649"/>
                  <a:pt x="3324676" y="3624006"/>
                  <a:pt x="3328461" y="3628377"/>
                </a:cubicBezTo>
                <a:cubicBezTo>
                  <a:pt x="3332246" y="3632746"/>
                  <a:pt x="3337185" y="3635333"/>
                  <a:pt x="3343276" y="3636136"/>
                </a:cubicBezTo>
                <a:cubicBezTo>
                  <a:pt x="3347457" y="3627169"/>
                  <a:pt x="3353273" y="3613795"/>
                  <a:pt x="3360724" y="3596014"/>
                </a:cubicBezTo>
                <a:cubicBezTo>
                  <a:pt x="3368176" y="3578233"/>
                  <a:pt x="3375335" y="3566537"/>
                  <a:pt x="3382203" y="3560926"/>
                </a:cubicBezTo>
                <a:close/>
                <a:moveTo>
                  <a:pt x="4150779" y="3532148"/>
                </a:moveTo>
                <a:cubicBezTo>
                  <a:pt x="4150529" y="3533841"/>
                  <a:pt x="4150445" y="3535743"/>
                  <a:pt x="4150529" y="3537856"/>
                </a:cubicBezTo>
                <a:cubicBezTo>
                  <a:pt x="4150614" y="3539968"/>
                  <a:pt x="4151370" y="3541199"/>
                  <a:pt x="4152796" y="3541548"/>
                </a:cubicBezTo>
                <a:lnTo>
                  <a:pt x="4162196" y="3539531"/>
                </a:lnTo>
                <a:close/>
                <a:moveTo>
                  <a:pt x="3077257" y="3527737"/>
                </a:moveTo>
                <a:cubicBezTo>
                  <a:pt x="3067157" y="3527446"/>
                  <a:pt x="3060920" y="3531980"/>
                  <a:pt x="3058544" y="3541338"/>
                </a:cubicBezTo>
                <a:cubicBezTo>
                  <a:pt x="3056168" y="3550697"/>
                  <a:pt x="3054799" y="3559594"/>
                  <a:pt x="3054438" y="3568029"/>
                </a:cubicBezTo>
                <a:cubicBezTo>
                  <a:pt x="3049716" y="3567506"/>
                  <a:pt x="3044722" y="3567717"/>
                  <a:pt x="3039456" y="3568662"/>
                </a:cubicBezTo>
                <a:cubicBezTo>
                  <a:pt x="3034189" y="3569607"/>
                  <a:pt x="3029784" y="3571413"/>
                  <a:pt x="3026238" y="3574078"/>
                </a:cubicBezTo>
                <a:lnTo>
                  <a:pt x="3029266" y="3601942"/>
                </a:lnTo>
                <a:cubicBezTo>
                  <a:pt x="3031615" y="3593982"/>
                  <a:pt x="3035642" y="3586400"/>
                  <a:pt x="3041346" y="3579195"/>
                </a:cubicBezTo>
                <a:cubicBezTo>
                  <a:pt x="3047052" y="3571989"/>
                  <a:pt x="3054437" y="3568603"/>
                  <a:pt x="3063502" y="3569034"/>
                </a:cubicBezTo>
                <a:cubicBezTo>
                  <a:pt x="3064703" y="3561648"/>
                  <a:pt x="3066996" y="3554765"/>
                  <a:pt x="3070379" y="3548385"/>
                </a:cubicBezTo>
                <a:cubicBezTo>
                  <a:pt x="3073763" y="3542006"/>
                  <a:pt x="3076055" y="3535123"/>
                  <a:pt x="3077257" y="3527737"/>
                </a:cubicBezTo>
                <a:close/>
                <a:moveTo>
                  <a:pt x="2720386" y="3518756"/>
                </a:moveTo>
                <a:cubicBezTo>
                  <a:pt x="2718986" y="3518729"/>
                  <a:pt x="2717924" y="3519121"/>
                  <a:pt x="2717197" y="3519932"/>
                </a:cubicBezTo>
                <a:cubicBezTo>
                  <a:pt x="2716469" y="3520744"/>
                  <a:pt x="2715406" y="3521136"/>
                  <a:pt x="2714008" y="3521109"/>
                </a:cubicBezTo>
                <a:cubicBezTo>
                  <a:pt x="2713868" y="3522940"/>
                  <a:pt x="2714232" y="3525403"/>
                  <a:pt x="2715101" y="3528494"/>
                </a:cubicBezTo>
                <a:cubicBezTo>
                  <a:pt x="2715968" y="3531585"/>
                  <a:pt x="2717171" y="3533375"/>
                  <a:pt x="2718711" y="3533865"/>
                </a:cubicBezTo>
                <a:lnTo>
                  <a:pt x="2720957" y="3532749"/>
                </a:lnTo>
                <a:lnTo>
                  <a:pt x="2725420" y="3526836"/>
                </a:lnTo>
                <a:lnTo>
                  <a:pt x="2725759" y="3525470"/>
                </a:lnTo>
                <a:cubicBezTo>
                  <a:pt x="2725646" y="3521889"/>
                  <a:pt x="2723854" y="3519651"/>
                  <a:pt x="2720386" y="3518756"/>
                </a:cubicBezTo>
                <a:close/>
                <a:moveTo>
                  <a:pt x="2956046" y="3462301"/>
                </a:moveTo>
                <a:cubicBezTo>
                  <a:pt x="2953102" y="3462420"/>
                  <a:pt x="2951103" y="3464364"/>
                  <a:pt x="2950047" y="3468135"/>
                </a:cubicBezTo>
                <a:cubicBezTo>
                  <a:pt x="2948992" y="3471905"/>
                  <a:pt x="2948420" y="3474773"/>
                  <a:pt x="2948328" y="3476738"/>
                </a:cubicBezTo>
                <a:cubicBezTo>
                  <a:pt x="2947359" y="3484341"/>
                  <a:pt x="2944604" y="3490790"/>
                  <a:pt x="2940066" y="3496086"/>
                </a:cubicBezTo>
                <a:cubicBezTo>
                  <a:pt x="2935528" y="3501382"/>
                  <a:pt x="2930004" y="3505229"/>
                  <a:pt x="2923493" y="3507630"/>
                </a:cubicBezTo>
                <a:cubicBezTo>
                  <a:pt x="2922292" y="3515016"/>
                  <a:pt x="2919999" y="3521899"/>
                  <a:pt x="2916616" y="3528278"/>
                </a:cubicBezTo>
                <a:cubicBezTo>
                  <a:pt x="2913232" y="3534658"/>
                  <a:pt x="2910940" y="3541541"/>
                  <a:pt x="2909738" y="3548927"/>
                </a:cubicBezTo>
                <a:cubicBezTo>
                  <a:pt x="2919856" y="3539279"/>
                  <a:pt x="2928905" y="3528941"/>
                  <a:pt x="2936882" y="3517908"/>
                </a:cubicBezTo>
                <a:cubicBezTo>
                  <a:pt x="2944860" y="3506876"/>
                  <a:pt x="2952481" y="3495615"/>
                  <a:pt x="2959744" y="3484121"/>
                </a:cubicBezTo>
                <a:cubicBezTo>
                  <a:pt x="2959926" y="3481911"/>
                  <a:pt x="2959730" y="3477939"/>
                  <a:pt x="2959154" y="3472203"/>
                </a:cubicBezTo>
                <a:cubicBezTo>
                  <a:pt x="2958580" y="3466468"/>
                  <a:pt x="2957544" y="3463168"/>
                  <a:pt x="2956046" y="3462301"/>
                </a:cubicBezTo>
                <a:close/>
                <a:moveTo>
                  <a:pt x="3794105" y="3459778"/>
                </a:moveTo>
                <a:lnTo>
                  <a:pt x="3765577" y="3496378"/>
                </a:lnTo>
                <a:cubicBezTo>
                  <a:pt x="3770560" y="3506616"/>
                  <a:pt x="3772353" y="3518030"/>
                  <a:pt x="3770958" y="3530620"/>
                </a:cubicBezTo>
                <a:cubicBezTo>
                  <a:pt x="3769272" y="3530306"/>
                  <a:pt x="3767356" y="3530349"/>
                  <a:pt x="3765207" y="3530747"/>
                </a:cubicBezTo>
                <a:cubicBezTo>
                  <a:pt x="3763060" y="3531146"/>
                  <a:pt x="3761732" y="3532784"/>
                  <a:pt x="3761222" y="3535658"/>
                </a:cubicBezTo>
                <a:cubicBezTo>
                  <a:pt x="3761076" y="3538701"/>
                  <a:pt x="3761874" y="3541848"/>
                  <a:pt x="3763617" y="3545100"/>
                </a:cubicBezTo>
                <a:cubicBezTo>
                  <a:pt x="3765360" y="3548352"/>
                  <a:pt x="3766913" y="3551582"/>
                  <a:pt x="3768278" y="3554794"/>
                </a:cubicBezTo>
                <a:lnTo>
                  <a:pt x="3769703" y="3555601"/>
                </a:lnTo>
                <a:lnTo>
                  <a:pt x="3773100" y="3545330"/>
                </a:lnTo>
                <a:cubicBezTo>
                  <a:pt x="3774964" y="3533111"/>
                  <a:pt x="3777774" y="3526158"/>
                  <a:pt x="3781530" y="3524471"/>
                </a:cubicBezTo>
                <a:cubicBezTo>
                  <a:pt x="3785287" y="3522785"/>
                  <a:pt x="3787845" y="3518098"/>
                  <a:pt x="3789206" y="3510411"/>
                </a:cubicBezTo>
                <a:lnTo>
                  <a:pt x="3796078" y="3499786"/>
                </a:lnTo>
                <a:lnTo>
                  <a:pt x="3797009" y="3492216"/>
                </a:lnTo>
                <a:cubicBezTo>
                  <a:pt x="3798118" y="3481634"/>
                  <a:pt x="3797150" y="3470822"/>
                  <a:pt x="3794105" y="3459778"/>
                </a:cubicBezTo>
                <a:close/>
                <a:moveTo>
                  <a:pt x="4223947" y="3451558"/>
                </a:moveTo>
                <a:cubicBezTo>
                  <a:pt x="4223634" y="3453244"/>
                  <a:pt x="4223676" y="3455161"/>
                  <a:pt x="4224074" y="3457308"/>
                </a:cubicBezTo>
                <a:cubicBezTo>
                  <a:pt x="4224474" y="3459455"/>
                  <a:pt x="4226111" y="3460783"/>
                  <a:pt x="4228986" y="3461293"/>
                </a:cubicBezTo>
                <a:lnTo>
                  <a:pt x="4235029" y="3461963"/>
                </a:lnTo>
                <a:cubicBezTo>
                  <a:pt x="4235238" y="3458928"/>
                  <a:pt x="4234230" y="3456522"/>
                  <a:pt x="4232006" y="3454746"/>
                </a:cubicBezTo>
                <a:cubicBezTo>
                  <a:pt x="4229781" y="3452970"/>
                  <a:pt x="4227095" y="3451907"/>
                  <a:pt x="4223947" y="3451558"/>
                </a:cubicBezTo>
                <a:close/>
                <a:moveTo>
                  <a:pt x="3432196" y="3441063"/>
                </a:moveTo>
                <a:lnTo>
                  <a:pt x="3415078" y="3457517"/>
                </a:lnTo>
                <a:lnTo>
                  <a:pt x="3414073" y="3466581"/>
                </a:lnTo>
                <a:lnTo>
                  <a:pt x="3420116" y="3467251"/>
                </a:lnTo>
                <a:cubicBezTo>
                  <a:pt x="3426006" y="3468160"/>
                  <a:pt x="3430090" y="3468103"/>
                  <a:pt x="3432371" y="3467081"/>
                </a:cubicBezTo>
                <a:cubicBezTo>
                  <a:pt x="3434650" y="3466060"/>
                  <a:pt x="3436048" y="3462646"/>
                  <a:pt x="3436565" y="3456841"/>
                </a:cubicBezTo>
                <a:close/>
                <a:moveTo>
                  <a:pt x="3470793" y="3396403"/>
                </a:moveTo>
                <a:lnTo>
                  <a:pt x="3463410" y="3407819"/>
                </a:lnTo>
                <a:cubicBezTo>
                  <a:pt x="3467271" y="3405189"/>
                  <a:pt x="3469619" y="3402390"/>
                  <a:pt x="3470458" y="3399425"/>
                </a:cubicBezTo>
                <a:close/>
                <a:moveTo>
                  <a:pt x="4431404" y="3373623"/>
                </a:moveTo>
                <a:cubicBezTo>
                  <a:pt x="4431264" y="3375456"/>
                  <a:pt x="4431628" y="3377917"/>
                  <a:pt x="4432496" y="3381008"/>
                </a:cubicBezTo>
                <a:cubicBezTo>
                  <a:pt x="4433364" y="3384100"/>
                  <a:pt x="4434568" y="3385889"/>
                  <a:pt x="4436107" y="3386379"/>
                </a:cubicBezTo>
                <a:cubicBezTo>
                  <a:pt x="4439023" y="3386511"/>
                  <a:pt x="4440911" y="3385573"/>
                  <a:pt x="4441771" y="3383566"/>
                </a:cubicBezTo>
                <a:cubicBezTo>
                  <a:pt x="4442631" y="3381559"/>
                  <a:pt x="4443091" y="3379698"/>
                  <a:pt x="4443155" y="3377985"/>
                </a:cubicBezTo>
                <a:close/>
                <a:moveTo>
                  <a:pt x="2834046" y="3336964"/>
                </a:moveTo>
                <a:cubicBezTo>
                  <a:pt x="2831755" y="3348435"/>
                  <a:pt x="2826609" y="3358060"/>
                  <a:pt x="2818610" y="3365840"/>
                </a:cubicBezTo>
                <a:cubicBezTo>
                  <a:pt x="2810610" y="3373619"/>
                  <a:pt x="2805465" y="3383244"/>
                  <a:pt x="2803173" y="3394715"/>
                </a:cubicBezTo>
                <a:lnTo>
                  <a:pt x="2794345" y="3404117"/>
                </a:lnTo>
                <a:lnTo>
                  <a:pt x="2802946" y="3408621"/>
                </a:lnTo>
                <a:cubicBezTo>
                  <a:pt x="2807127" y="3399654"/>
                  <a:pt x="2812943" y="3386280"/>
                  <a:pt x="2820394" y="3368499"/>
                </a:cubicBezTo>
                <a:cubicBezTo>
                  <a:pt x="2824120" y="3359608"/>
                  <a:pt x="2827773" y="3352239"/>
                  <a:pt x="2831353" y="3346392"/>
                </a:cubicBezTo>
                <a:lnTo>
                  <a:pt x="2838585" y="3337467"/>
                </a:lnTo>
                <a:close/>
                <a:moveTo>
                  <a:pt x="3197397" y="3326949"/>
                </a:moveTo>
                <a:cubicBezTo>
                  <a:pt x="3195392" y="3336986"/>
                  <a:pt x="3190848" y="3345786"/>
                  <a:pt x="3183765" y="3353348"/>
                </a:cubicBezTo>
                <a:cubicBezTo>
                  <a:pt x="3176681" y="3360911"/>
                  <a:pt x="3172053" y="3370466"/>
                  <a:pt x="3169881" y="3382013"/>
                </a:cubicBezTo>
                <a:cubicBezTo>
                  <a:pt x="3159525" y="3393228"/>
                  <a:pt x="3149694" y="3404882"/>
                  <a:pt x="3140388" y="3416977"/>
                </a:cubicBezTo>
                <a:cubicBezTo>
                  <a:pt x="3131081" y="3429072"/>
                  <a:pt x="3122005" y="3440810"/>
                  <a:pt x="3113160" y="3452192"/>
                </a:cubicBezTo>
                <a:cubicBezTo>
                  <a:pt x="3110840" y="3459327"/>
                  <a:pt x="3106758" y="3468560"/>
                  <a:pt x="3100913" y="3479892"/>
                </a:cubicBezTo>
                <a:cubicBezTo>
                  <a:pt x="3095069" y="3491224"/>
                  <a:pt x="3088300" y="3497101"/>
                  <a:pt x="3080607" y="3497522"/>
                </a:cubicBezTo>
                <a:cubicBezTo>
                  <a:pt x="3080726" y="3499893"/>
                  <a:pt x="3081748" y="3504467"/>
                  <a:pt x="3083673" y="3511244"/>
                </a:cubicBezTo>
                <a:cubicBezTo>
                  <a:pt x="3085598" y="3518020"/>
                  <a:pt x="3086704" y="3521839"/>
                  <a:pt x="3086991" y="3522699"/>
                </a:cubicBezTo>
                <a:cubicBezTo>
                  <a:pt x="3088481" y="3522482"/>
                  <a:pt x="3089530" y="3521069"/>
                  <a:pt x="3090137" y="3518460"/>
                </a:cubicBezTo>
                <a:cubicBezTo>
                  <a:pt x="3090746" y="3515851"/>
                  <a:pt x="3091039" y="3514355"/>
                  <a:pt x="3091018" y="3513969"/>
                </a:cubicBezTo>
                <a:cubicBezTo>
                  <a:pt x="3101554" y="3497104"/>
                  <a:pt x="3113538" y="3480973"/>
                  <a:pt x="3126971" y="3465575"/>
                </a:cubicBezTo>
                <a:cubicBezTo>
                  <a:pt x="3140402" y="3450178"/>
                  <a:pt x="3149449" y="3432957"/>
                  <a:pt x="3154109" y="3413910"/>
                </a:cubicBezTo>
                <a:lnTo>
                  <a:pt x="3169218" y="3415585"/>
                </a:lnTo>
                <a:lnTo>
                  <a:pt x="3190104" y="3419567"/>
                </a:lnTo>
                <a:lnTo>
                  <a:pt x="3199716" y="3395980"/>
                </a:lnTo>
                <a:lnTo>
                  <a:pt x="3208910" y="3376408"/>
                </a:lnTo>
                <a:lnTo>
                  <a:pt x="3203111" y="3358169"/>
                </a:lnTo>
                <a:lnTo>
                  <a:pt x="3217542" y="3338359"/>
                </a:lnTo>
                <a:close/>
                <a:moveTo>
                  <a:pt x="4688756" y="3321682"/>
                </a:moveTo>
                <a:cubicBezTo>
                  <a:pt x="4688630" y="3323389"/>
                  <a:pt x="4689050" y="3325347"/>
                  <a:pt x="4690016" y="3327557"/>
                </a:cubicBezTo>
                <a:cubicBezTo>
                  <a:pt x="4690981" y="3329767"/>
                  <a:pt x="4692239" y="3331053"/>
                  <a:pt x="4693794" y="3331417"/>
                </a:cubicBezTo>
                <a:cubicBezTo>
                  <a:pt x="4697375" y="3331305"/>
                  <a:pt x="4699612" y="3329513"/>
                  <a:pt x="4700507" y="3326044"/>
                </a:cubicBezTo>
                <a:close/>
                <a:moveTo>
                  <a:pt x="4341080" y="3305494"/>
                </a:moveTo>
                <a:cubicBezTo>
                  <a:pt x="4331986" y="3304740"/>
                  <a:pt x="4324825" y="3307259"/>
                  <a:pt x="4319595" y="3313052"/>
                </a:cubicBezTo>
                <a:cubicBezTo>
                  <a:pt x="4314364" y="3318844"/>
                  <a:pt x="4311233" y="3326399"/>
                  <a:pt x="4310200" y="3335715"/>
                </a:cubicBezTo>
                <a:lnTo>
                  <a:pt x="4309865" y="3338736"/>
                </a:lnTo>
                <a:cubicBezTo>
                  <a:pt x="4309243" y="3338604"/>
                  <a:pt x="4306710" y="3338451"/>
                  <a:pt x="4302270" y="3338278"/>
                </a:cubicBezTo>
                <a:cubicBezTo>
                  <a:pt x="4297827" y="3338103"/>
                  <a:pt x="4295212" y="3338705"/>
                  <a:pt x="4294422" y="3340084"/>
                </a:cubicBezTo>
                <a:cubicBezTo>
                  <a:pt x="4295192" y="3341762"/>
                  <a:pt x="4299194" y="3343607"/>
                  <a:pt x="4306425" y="3345620"/>
                </a:cubicBezTo>
                <a:cubicBezTo>
                  <a:pt x="4313658" y="3347632"/>
                  <a:pt x="4318498" y="3348806"/>
                  <a:pt x="4320946" y="3349142"/>
                </a:cubicBezTo>
                <a:lnTo>
                  <a:pt x="4340751" y="3336043"/>
                </a:lnTo>
                <a:cubicBezTo>
                  <a:pt x="4336323" y="3335170"/>
                  <a:pt x="4333427" y="3332555"/>
                  <a:pt x="4332061" y="3328198"/>
                </a:cubicBezTo>
                <a:cubicBezTo>
                  <a:pt x="4330698" y="3323841"/>
                  <a:pt x="4330235" y="3319967"/>
                  <a:pt x="4330674" y="3316574"/>
                </a:cubicBezTo>
                <a:close/>
                <a:moveTo>
                  <a:pt x="4121182" y="3302523"/>
                </a:moveTo>
                <a:lnTo>
                  <a:pt x="4119508" y="3317631"/>
                </a:lnTo>
                <a:cubicBezTo>
                  <a:pt x="4119152" y="3321989"/>
                  <a:pt x="4120117" y="3324772"/>
                  <a:pt x="4122405" y="3325982"/>
                </a:cubicBezTo>
                <a:cubicBezTo>
                  <a:pt x="4124692" y="3327191"/>
                  <a:pt x="4127421" y="3327876"/>
                  <a:pt x="4130589" y="3328036"/>
                </a:cubicBezTo>
                <a:close/>
                <a:moveTo>
                  <a:pt x="5205085" y="3299404"/>
                </a:moveTo>
                <a:lnTo>
                  <a:pt x="5214826" y="3321895"/>
                </a:lnTo>
                <a:lnTo>
                  <a:pt x="5209125" y="3345733"/>
                </a:lnTo>
                <a:cubicBezTo>
                  <a:pt x="5201536" y="3345783"/>
                  <a:pt x="5197242" y="3348875"/>
                  <a:pt x="5196244" y="3355010"/>
                </a:cubicBezTo>
                <a:cubicBezTo>
                  <a:pt x="5195245" y="3361143"/>
                  <a:pt x="5188685" y="3363984"/>
                  <a:pt x="5176564" y="3363533"/>
                </a:cubicBezTo>
                <a:cubicBezTo>
                  <a:pt x="5178758" y="3351796"/>
                  <a:pt x="5183511" y="3341108"/>
                  <a:pt x="5190825" y="3331468"/>
                </a:cubicBezTo>
                <a:cubicBezTo>
                  <a:pt x="5198138" y="3321828"/>
                  <a:pt x="5202892" y="3311140"/>
                  <a:pt x="5205085" y="3299404"/>
                </a:cubicBezTo>
                <a:close/>
                <a:moveTo>
                  <a:pt x="4703522" y="3298851"/>
                </a:moveTo>
                <a:cubicBezTo>
                  <a:pt x="4703207" y="3300536"/>
                  <a:pt x="4703250" y="3302453"/>
                  <a:pt x="4703649" y="3304600"/>
                </a:cubicBezTo>
                <a:cubicBezTo>
                  <a:pt x="4704048" y="3306747"/>
                  <a:pt x="4705685" y="3308075"/>
                  <a:pt x="4708560" y="3308585"/>
                </a:cubicBezTo>
                <a:lnTo>
                  <a:pt x="4711581" y="3308920"/>
                </a:lnTo>
                <a:cubicBezTo>
                  <a:pt x="4712251" y="3302877"/>
                  <a:pt x="4709565" y="3299521"/>
                  <a:pt x="4703522" y="3298851"/>
                </a:cubicBezTo>
                <a:close/>
                <a:moveTo>
                  <a:pt x="4587159" y="3293014"/>
                </a:moveTo>
                <a:lnTo>
                  <a:pt x="4581993" y="3317234"/>
                </a:lnTo>
                <a:lnTo>
                  <a:pt x="4582331" y="3316000"/>
                </a:lnTo>
                <a:cubicBezTo>
                  <a:pt x="4586821" y="3316307"/>
                  <a:pt x="4590178" y="3314767"/>
                  <a:pt x="4592402" y="3311382"/>
                </a:cubicBezTo>
                <a:cubicBezTo>
                  <a:pt x="4594625" y="3307996"/>
                  <a:pt x="4595967" y="3303939"/>
                  <a:pt x="4596428" y="3299211"/>
                </a:cubicBezTo>
                <a:lnTo>
                  <a:pt x="4596960" y="3297028"/>
                </a:lnTo>
                <a:close/>
                <a:moveTo>
                  <a:pt x="4974108" y="3286029"/>
                </a:moveTo>
                <a:cubicBezTo>
                  <a:pt x="4973857" y="3287722"/>
                  <a:pt x="4973772" y="3289624"/>
                  <a:pt x="4973857" y="3291737"/>
                </a:cubicBezTo>
                <a:cubicBezTo>
                  <a:pt x="4973942" y="3293849"/>
                  <a:pt x="4974698" y="3295080"/>
                  <a:pt x="4976124" y="3295429"/>
                </a:cubicBezTo>
                <a:lnTo>
                  <a:pt x="4985524" y="3293412"/>
                </a:lnTo>
                <a:close/>
                <a:moveTo>
                  <a:pt x="4511954" y="3281617"/>
                </a:moveTo>
                <a:cubicBezTo>
                  <a:pt x="4501855" y="3281325"/>
                  <a:pt x="4495617" y="3285860"/>
                  <a:pt x="4493241" y="3295218"/>
                </a:cubicBezTo>
                <a:cubicBezTo>
                  <a:pt x="4490866" y="3304577"/>
                  <a:pt x="4489497" y="3313473"/>
                  <a:pt x="4489135" y="3321909"/>
                </a:cubicBezTo>
                <a:cubicBezTo>
                  <a:pt x="4484413" y="3321385"/>
                  <a:pt x="4479420" y="3321597"/>
                  <a:pt x="4474153" y="3322542"/>
                </a:cubicBezTo>
                <a:cubicBezTo>
                  <a:pt x="4468887" y="3323487"/>
                  <a:pt x="4464481" y="3325293"/>
                  <a:pt x="4460936" y="3327958"/>
                </a:cubicBezTo>
                <a:lnTo>
                  <a:pt x="4463964" y="3355822"/>
                </a:lnTo>
                <a:cubicBezTo>
                  <a:pt x="4466312" y="3347862"/>
                  <a:pt x="4470340" y="3340280"/>
                  <a:pt x="4476044" y="3333074"/>
                </a:cubicBezTo>
                <a:cubicBezTo>
                  <a:pt x="4481750" y="3325869"/>
                  <a:pt x="4489135" y="3322482"/>
                  <a:pt x="4498200" y="3322914"/>
                </a:cubicBezTo>
                <a:cubicBezTo>
                  <a:pt x="4499401" y="3315527"/>
                  <a:pt x="4501694" y="3308645"/>
                  <a:pt x="4505077" y="3302265"/>
                </a:cubicBezTo>
                <a:cubicBezTo>
                  <a:pt x="4508460" y="3295886"/>
                  <a:pt x="4510753" y="3289003"/>
                  <a:pt x="4511954" y="3281617"/>
                </a:cubicBezTo>
                <a:close/>
                <a:moveTo>
                  <a:pt x="4155083" y="3272636"/>
                </a:moveTo>
                <a:cubicBezTo>
                  <a:pt x="4153684" y="3272609"/>
                  <a:pt x="4152621" y="3273001"/>
                  <a:pt x="4151894" y="3273812"/>
                </a:cubicBezTo>
                <a:cubicBezTo>
                  <a:pt x="4151167" y="3274623"/>
                  <a:pt x="4150104" y="3275016"/>
                  <a:pt x="4148706" y="3274989"/>
                </a:cubicBezTo>
                <a:cubicBezTo>
                  <a:pt x="4148566" y="3276820"/>
                  <a:pt x="4148929" y="3279282"/>
                  <a:pt x="4149798" y="3282374"/>
                </a:cubicBezTo>
                <a:cubicBezTo>
                  <a:pt x="4150666" y="3285464"/>
                  <a:pt x="4151869" y="3287255"/>
                  <a:pt x="4153409" y="3287745"/>
                </a:cubicBezTo>
                <a:cubicBezTo>
                  <a:pt x="4156324" y="3287877"/>
                  <a:pt x="4158213" y="3286939"/>
                  <a:pt x="4159073" y="3284932"/>
                </a:cubicBezTo>
                <a:cubicBezTo>
                  <a:pt x="4159932" y="3282924"/>
                  <a:pt x="4160393" y="3281063"/>
                  <a:pt x="4160457" y="3279350"/>
                </a:cubicBezTo>
                <a:cubicBezTo>
                  <a:pt x="4160343" y="3275769"/>
                  <a:pt x="4158552" y="3273531"/>
                  <a:pt x="4155083" y="3272636"/>
                </a:cubicBezTo>
                <a:close/>
                <a:moveTo>
                  <a:pt x="2873833" y="3238255"/>
                </a:moveTo>
                <a:lnTo>
                  <a:pt x="2873743" y="3239066"/>
                </a:lnTo>
                <a:lnTo>
                  <a:pt x="2877801" y="3239516"/>
                </a:lnTo>
                <a:close/>
                <a:moveTo>
                  <a:pt x="3253775" y="3232263"/>
                </a:moveTo>
                <a:lnTo>
                  <a:pt x="3225247" y="3268863"/>
                </a:lnTo>
                <a:cubicBezTo>
                  <a:pt x="3230229" y="3279101"/>
                  <a:pt x="3232024" y="3290515"/>
                  <a:pt x="3230628" y="3303105"/>
                </a:cubicBezTo>
                <a:cubicBezTo>
                  <a:pt x="3228942" y="3302791"/>
                  <a:pt x="3227026" y="3302834"/>
                  <a:pt x="3224878" y="3303232"/>
                </a:cubicBezTo>
                <a:cubicBezTo>
                  <a:pt x="3222731" y="3303631"/>
                  <a:pt x="3221402" y="3305269"/>
                  <a:pt x="3220892" y="3308143"/>
                </a:cubicBezTo>
                <a:cubicBezTo>
                  <a:pt x="3220746" y="3311186"/>
                  <a:pt x="3221544" y="3314333"/>
                  <a:pt x="3223286" y="3317585"/>
                </a:cubicBezTo>
                <a:cubicBezTo>
                  <a:pt x="3225030" y="3320836"/>
                  <a:pt x="3226583" y="3324067"/>
                  <a:pt x="3227948" y="3327278"/>
                </a:cubicBezTo>
                <a:lnTo>
                  <a:pt x="3231534" y="3329309"/>
                </a:lnTo>
                <a:lnTo>
                  <a:pt x="3239042" y="3314069"/>
                </a:lnTo>
                <a:lnTo>
                  <a:pt x="3242420" y="3303648"/>
                </a:lnTo>
                <a:lnTo>
                  <a:pt x="3245548" y="3301456"/>
                </a:lnTo>
                <a:lnTo>
                  <a:pt x="3253557" y="3286674"/>
                </a:lnTo>
                <a:cubicBezTo>
                  <a:pt x="3252360" y="3281380"/>
                  <a:pt x="3252737" y="3275687"/>
                  <a:pt x="3254686" y="3269594"/>
                </a:cubicBezTo>
                <a:lnTo>
                  <a:pt x="3256194" y="3268648"/>
                </a:lnTo>
                <a:lnTo>
                  <a:pt x="3256678" y="3264701"/>
                </a:lnTo>
                <a:cubicBezTo>
                  <a:pt x="3257788" y="3254119"/>
                  <a:pt x="3256820" y="3243306"/>
                  <a:pt x="3253775" y="3232263"/>
                </a:cubicBezTo>
                <a:close/>
                <a:moveTo>
                  <a:pt x="4390744" y="3216181"/>
                </a:moveTo>
                <a:cubicBezTo>
                  <a:pt x="4387800" y="3216300"/>
                  <a:pt x="4385801" y="3218244"/>
                  <a:pt x="4384744" y="3222015"/>
                </a:cubicBezTo>
                <a:cubicBezTo>
                  <a:pt x="4383690" y="3225785"/>
                  <a:pt x="4383117" y="3228653"/>
                  <a:pt x="4383026" y="3230618"/>
                </a:cubicBezTo>
                <a:cubicBezTo>
                  <a:pt x="4382057" y="3238220"/>
                  <a:pt x="4379302" y="3244670"/>
                  <a:pt x="4374763" y="3249966"/>
                </a:cubicBezTo>
                <a:cubicBezTo>
                  <a:pt x="4370226" y="3255262"/>
                  <a:pt x="4364702" y="3259109"/>
                  <a:pt x="4358190" y="3261510"/>
                </a:cubicBezTo>
                <a:cubicBezTo>
                  <a:pt x="4356990" y="3268896"/>
                  <a:pt x="4354697" y="3275779"/>
                  <a:pt x="4351313" y="3282158"/>
                </a:cubicBezTo>
                <a:cubicBezTo>
                  <a:pt x="4347929" y="3288538"/>
                  <a:pt x="4345637" y="3295420"/>
                  <a:pt x="4344436" y="3302807"/>
                </a:cubicBezTo>
                <a:cubicBezTo>
                  <a:pt x="4354554" y="3293159"/>
                  <a:pt x="4363602" y="3282820"/>
                  <a:pt x="4371580" y="3271788"/>
                </a:cubicBezTo>
                <a:cubicBezTo>
                  <a:pt x="4379558" y="3260756"/>
                  <a:pt x="4387178" y="3249494"/>
                  <a:pt x="4394442" y="3238001"/>
                </a:cubicBezTo>
                <a:cubicBezTo>
                  <a:pt x="4394624" y="3235790"/>
                  <a:pt x="4394427" y="3231819"/>
                  <a:pt x="4393852" y="3226083"/>
                </a:cubicBezTo>
                <a:cubicBezTo>
                  <a:pt x="4393277" y="3220348"/>
                  <a:pt x="4392241" y="3217048"/>
                  <a:pt x="4390744" y="3216181"/>
                </a:cubicBezTo>
                <a:close/>
                <a:moveTo>
                  <a:pt x="2891866" y="3213548"/>
                </a:moveTo>
                <a:lnTo>
                  <a:pt x="2887272" y="3217964"/>
                </a:lnTo>
                <a:lnTo>
                  <a:pt x="2892674" y="3216468"/>
                </a:lnTo>
                <a:close/>
                <a:moveTo>
                  <a:pt x="5047275" y="3205440"/>
                </a:moveTo>
                <a:cubicBezTo>
                  <a:pt x="5046961" y="3207125"/>
                  <a:pt x="5047003" y="3209042"/>
                  <a:pt x="5047402" y="3211189"/>
                </a:cubicBezTo>
                <a:cubicBezTo>
                  <a:pt x="5047802" y="3213336"/>
                  <a:pt x="5049439" y="3214664"/>
                  <a:pt x="5052314" y="3215174"/>
                </a:cubicBezTo>
                <a:lnTo>
                  <a:pt x="5058357" y="3215844"/>
                </a:lnTo>
                <a:cubicBezTo>
                  <a:pt x="5058566" y="3212809"/>
                  <a:pt x="5057558" y="3210403"/>
                  <a:pt x="5055334" y="3208627"/>
                </a:cubicBezTo>
                <a:cubicBezTo>
                  <a:pt x="5053109" y="3206851"/>
                  <a:pt x="5050423" y="3205789"/>
                  <a:pt x="5047275" y="3205440"/>
                </a:cubicBezTo>
                <a:close/>
                <a:moveTo>
                  <a:pt x="4203401" y="3167881"/>
                </a:moveTo>
                <a:lnTo>
                  <a:pt x="4187295" y="3202799"/>
                </a:lnTo>
                <a:cubicBezTo>
                  <a:pt x="4186799" y="3202680"/>
                  <a:pt x="4184771" y="3202583"/>
                  <a:pt x="4181211" y="3202507"/>
                </a:cubicBezTo>
                <a:cubicBezTo>
                  <a:pt x="4177651" y="3202431"/>
                  <a:pt x="4175539" y="3203089"/>
                  <a:pt x="4174874" y="3204481"/>
                </a:cubicBezTo>
                <a:cubicBezTo>
                  <a:pt x="4175148" y="3207761"/>
                  <a:pt x="4178045" y="3211523"/>
                  <a:pt x="4183564" y="3215767"/>
                </a:cubicBezTo>
                <a:cubicBezTo>
                  <a:pt x="4189084" y="3220011"/>
                  <a:pt x="4193574" y="3223185"/>
                  <a:pt x="4197037" y="3225290"/>
                </a:cubicBezTo>
                <a:lnTo>
                  <a:pt x="4221538" y="3197420"/>
                </a:lnTo>
                <a:close/>
                <a:moveTo>
                  <a:pt x="3328953" y="3133544"/>
                </a:moveTo>
                <a:cubicBezTo>
                  <a:pt x="3328115" y="3136510"/>
                  <a:pt x="3328787" y="3139643"/>
                  <a:pt x="3330969" y="3142943"/>
                </a:cubicBezTo>
                <a:lnTo>
                  <a:pt x="3331974" y="3133879"/>
                </a:lnTo>
                <a:close/>
                <a:moveTo>
                  <a:pt x="5254732" y="3127504"/>
                </a:moveTo>
                <a:cubicBezTo>
                  <a:pt x="5254592" y="3129337"/>
                  <a:pt x="5254956" y="3131798"/>
                  <a:pt x="5255825" y="3134890"/>
                </a:cubicBezTo>
                <a:cubicBezTo>
                  <a:pt x="5256692" y="3137981"/>
                  <a:pt x="5257895" y="3139771"/>
                  <a:pt x="5259435" y="3140260"/>
                </a:cubicBezTo>
                <a:cubicBezTo>
                  <a:pt x="5262351" y="3140392"/>
                  <a:pt x="5264239" y="3139455"/>
                  <a:pt x="5265099" y="3137447"/>
                </a:cubicBezTo>
                <a:cubicBezTo>
                  <a:pt x="5265959" y="3135440"/>
                  <a:pt x="5266420" y="3133579"/>
                  <a:pt x="5266483" y="3131866"/>
                </a:cubicBezTo>
                <a:close/>
                <a:moveTo>
                  <a:pt x="4632095" y="3080829"/>
                </a:moveTo>
                <a:cubicBezTo>
                  <a:pt x="4630089" y="3090866"/>
                  <a:pt x="4625546" y="3099666"/>
                  <a:pt x="4618462" y="3107228"/>
                </a:cubicBezTo>
                <a:cubicBezTo>
                  <a:pt x="4611379" y="3114791"/>
                  <a:pt x="4606750" y="3124346"/>
                  <a:pt x="4604579" y="3135893"/>
                </a:cubicBezTo>
                <a:cubicBezTo>
                  <a:pt x="4594223" y="3147108"/>
                  <a:pt x="4584392" y="3158761"/>
                  <a:pt x="4575086" y="3170857"/>
                </a:cubicBezTo>
                <a:cubicBezTo>
                  <a:pt x="4565779" y="3182952"/>
                  <a:pt x="4556703" y="3194690"/>
                  <a:pt x="4547858" y="3206072"/>
                </a:cubicBezTo>
                <a:cubicBezTo>
                  <a:pt x="4545537" y="3213206"/>
                  <a:pt x="4541455" y="3222440"/>
                  <a:pt x="4535611" y="3233772"/>
                </a:cubicBezTo>
                <a:cubicBezTo>
                  <a:pt x="4529767" y="3245104"/>
                  <a:pt x="4522997" y="3250981"/>
                  <a:pt x="4515305" y="3251401"/>
                </a:cubicBezTo>
                <a:cubicBezTo>
                  <a:pt x="4515424" y="3253773"/>
                  <a:pt x="4516446" y="3258346"/>
                  <a:pt x="4518371" y="3265124"/>
                </a:cubicBezTo>
                <a:cubicBezTo>
                  <a:pt x="4520296" y="3271900"/>
                  <a:pt x="4521402" y="3275718"/>
                  <a:pt x="4521689" y="3276579"/>
                </a:cubicBezTo>
                <a:cubicBezTo>
                  <a:pt x="4523179" y="3276362"/>
                  <a:pt x="4524228" y="3274949"/>
                  <a:pt x="4524835" y="3272340"/>
                </a:cubicBezTo>
                <a:cubicBezTo>
                  <a:pt x="4525443" y="3269731"/>
                  <a:pt x="4525737" y="3268235"/>
                  <a:pt x="4525716" y="3267849"/>
                </a:cubicBezTo>
                <a:cubicBezTo>
                  <a:pt x="4536252" y="3250984"/>
                  <a:pt x="4548235" y="3234853"/>
                  <a:pt x="4561668" y="3219455"/>
                </a:cubicBezTo>
                <a:cubicBezTo>
                  <a:pt x="4575100" y="3204058"/>
                  <a:pt x="4584146" y="3186836"/>
                  <a:pt x="4588807" y="3167790"/>
                </a:cubicBezTo>
                <a:lnTo>
                  <a:pt x="4603915" y="3169465"/>
                </a:lnTo>
                <a:cubicBezTo>
                  <a:pt x="4610874" y="3169919"/>
                  <a:pt x="4618861" y="3171441"/>
                  <a:pt x="4627878" y="3174034"/>
                </a:cubicBezTo>
                <a:cubicBezTo>
                  <a:pt x="4636894" y="3176627"/>
                  <a:pt x="4641441" y="3181591"/>
                  <a:pt x="4641520" y="3188929"/>
                </a:cubicBezTo>
                <a:cubicBezTo>
                  <a:pt x="4639684" y="3202617"/>
                  <a:pt x="4635057" y="3215612"/>
                  <a:pt x="4627638" y="3227916"/>
                </a:cubicBezTo>
                <a:cubicBezTo>
                  <a:pt x="4620221" y="3240221"/>
                  <a:pt x="4611985" y="3251288"/>
                  <a:pt x="4602930" y="3261117"/>
                </a:cubicBezTo>
                <a:lnTo>
                  <a:pt x="4604929" y="3278222"/>
                </a:lnTo>
                <a:lnTo>
                  <a:pt x="4612534" y="3264292"/>
                </a:lnTo>
                <a:lnTo>
                  <a:pt x="4630991" y="3235753"/>
                </a:lnTo>
                <a:cubicBezTo>
                  <a:pt x="4635642" y="3234611"/>
                  <a:pt x="4639097" y="3232190"/>
                  <a:pt x="4641355" y="3228489"/>
                </a:cubicBezTo>
                <a:cubicBezTo>
                  <a:pt x="4643613" y="3224789"/>
                  <a:pt x="4644969" y="3220607"/>
                  <a:pt x="4645423" y="3215941"/>
                </a:cubicBezTo>
                <a:lnTo>
                  <a:pt x="4644076" y="3200499"/>
                </a:lnTo>
                <a:lnTo>
                  <a:pt x="4673302" y="3129999"/>
                </a:lnTo>
                <a:lnTo>
                  <a:pt x="4669371" y="3130842"/>
                </a:lnTo>
                <a:cubicBezTo>
                  <a:pt x="4667008" y="3134913"/>
                  <a:pt x="4663177" y="3141881"/>
                  <a:pt x="4657878" y="3151744"/>
                </a:cubicBezTo>
                <a:cubicBezTo>
                  <a:pt x="4652578" y="3161607"/>
                  <a:pt x="4648914" y="3167063"/>
                  <a:pt x="4646886" y="3168112"/>
                </a:cubicBezTo>
                <a:cubicBezTo>
                  <a:pt x="4645467" y="3167700"/>
                  <a:pt x="4644697" y="3166596"/>
                  <a:pt x="4644577" y="3164798"/>
                </a:cubicBezTo>
                <a:cubicBezTo>
                  <a:pt x="4644458" y="3163000"/>
                  <a:pt x="4644444" y="3161979"/>
                  <a:pt x="4644534" y="3161734"/>
                </a:cubicBezTo>
                <a:cubicBezTo>
                  <a:pt x="4636282" y="3160309"/>
                  <a:pt x="4633567" y="3157205"/>
                  <a:pt x="4636392" y="3152420"/>
                </a:cubicBezTo>
                <a:cubicBezTo>
                  <a:pt x="4639216" y="3147635"/>
                  <a:pt x="4642712" y="3143689"/>
                  <a:pt x="4646880" y="3140583"/>
                </a:cubicBezTo>
                <a:lnTo>
                  <a:pt x="4637809" y="3112049"/>
                </a:lnTo>
                <a:lnTo>
                  <a:pt x="4652240" y="3092239"/>
                </a:lnTo>
                <a:close/>
                <a:moveTo>
                  <a:pt x="3369225" y="3073777"/>
                </a:moveTo>
                <a:lnTo>
                  <a:pt x="3367885" y="3085863"/>
                </a:lnTo>
                <a:lnTo>
                  <a:pt x="3369456" y="3088899"/>
                </a:lnTo>
                <a:lnTo>
                  <a:pt x="3370341" y="3088573"/>
                </a:lnTo>
                <a:lnTo>
                  <a:pt x="3378788" y="3074837"/>
                </a:lnTo>
                <a:close/>
                <a:moveTo>
                  <a:pt x="4257429" y="3066817"/>
                </a:moveTo>
                <a:cubicBezTo>
                  <a:pt x="4242214" y="3089090"/>
                  <a:pt x="4228344" y="3113041"/>
                  <a:pt x="4215817" y="3138670"/>
                </a:cubicBezTo>
                <a:cubicBezTo>
                  <a:pt x="4216706" y="3145013"/>
                  <a:pt x="4219044" y="3150371"/>
                  <a:pt x="4222829" y="3154741"/>
                </a:cubicBezTo>
                <a:cubicBezTo>
                  <a:pt x="4226614" y="3159111"/>
                  <a:pt x="4231553" y="3161698"/>
                  <a:pt x="4237644" y="3162501"/>
                </a:cubicBezTo>
                <a:cubicBezTo>
                  <a:pt x="4241824" y="3153534"/>
                  <a:pt x="4247641" y="3140160"/>
                  <a:pt x="4255092" y="3122379"/>
                </a:cubicBezTo>
                <a:cubicBezTo>
                  <a:pt x="4262544" y="3104598"/>
                  <a:pt x="4269703" y="3092902"/>
                  <a:pt x="4276570" y="3087291"/>
                </a:cubicBezTo>
                <a:close/>
                <a:moveTo>
                  <a:pt x="5164407" y="3059375"/>
                </a:moveTo>
                <a:cubicBezTo>
                  <a:pt x="5155314" y="3058621"/>
                  <a:pt x="5148153" y="3061140"/>
                  <a:pt x="5142923" y="3066933"/>
                </a:cubicBezTo>
                <a:cubicBezTo>
                  <a:pt x="5137693" y="3072725"/>
                  <a:pt x="5134561" y="3080280"/>
                  <a:pt x="5133528" y="3089596"/>
                </a:cubicBezTo>
                <a:lnTo>
                  <a:pt x="5133193" y="3092617"/>
                </a:lnTo>
                <a:cubicBezTo>
                  <a:pt x="5132571" y="3092485"/>
                  <a:pt x="5130038" y="3092332"/>
                  <a:pt x="5125597" y="3092159"/>
                </a:cubicBezTo>
                <a:cubicBezTo>
                  <a:pt x="5121156" y="3091984"/>
                  <a:pt x="5118540" y="3092587"/>
                  <a:pt x="5117751" y="3093965"/>
                </a:cubicBezTo>
                <a:cubicBezTo>
                  <a:pt x="5118520" y="3095643"/>
                  <a:pt x="5122521" y="3097488"/>
                  <a:pt x="5129754" y="3099501"/>
                </a:cubicBezTo>
                <a:cubicBezTo>
                  <a:pt x="5136986" y="3101514"/>
                  <a:pt x="5141826" y="3102687"/>
                  <a:pt x="5144274" y="3103023"/>
                </a:cubicBezTo>
                <a:lnTo>
                  <a:pt x="5164079" y="3089925"/>
                </a:lnTo>
                <a:cubicBezTo>
                  <a:pt x="5159651" y="3089051"/>
                  <a:pt x="5156755" y="3086436"/>
                  <a:pt x="5155390" y="3082079"/>
                </a:cubicBezTo>
                <a:cubicBezTo>
                  <a:pt x="5154025" y="3077722"/>
                  <a:pt x="5153563" y="3073848"/>
                  <a:pt x="5154002" y="3070456"/>
                </a:cubicBezTo>
                <a:close/>
                <a:moveTo>
                  <a:pt x="4944511" y="3056404"/>
                </a:moveTo>
                <a:lnTo>
                  <a:pt x="4942836" y="3071512"/>
                </a:lnTo>
                <a:cubicBezTo>
                  <a:pt x="4942480" y="3075870"/>
                  <a:pt x="4943445" y="3078654"/>
                  <a:pt x="4945733" y="3079863"/>
                </a:cubicBezTo>
                <a:cubicBezTo>
                  <a:pt x="4948021" y="3081072"/>
                  <a:pt x="4950749" y="3081757"/>
                  <a:pt x="4953916" y="3081917"/>
                </a:cubicBezTo>
                <a:close/>
                <a:moveTo>
                  <a:pt x="5335282" y="3035498"/>
                </a:moveTo>
                <a:cubicBezTo>
                  <a:pt x="5325183" y="3035207"/>
                  <a:pt x="5318945" y="3039741"/>
                  <a:pt x="5316570" y="3049099"/>
                </a:cubicBezTo>
                <a:cubicBezTo>
                  <a:pt x="5314194" y="3058458"/>
                  <a:pt x="5312825" y="3067355"/>
                  <a:pt x="5312463" y="3075790"/>
                </a:cubicBezTo>
                <a:cubicBezTo>
                  <a:pt x="5307741" y="3075267"/>
                  <a:pt x="5302748" y="3075478"/>
                  <a:pt x="5297481" y="3076423"/>
                </a:cubicBezTo>
                <a:cubicBezTo>
                  <a:pt x="5292215" y="3077368"/>
                  <a:pt x="5287809" y="3079174"/>
                  <a:pt x="5284264" y="3081840"/>
                </a:cubicBezTo>
                <a:lnTo>
                  <a:pt x="5287292" y="3109703"/>
                </a:lnTo>
                <a:cubicBezTo>
                  <a:pt x="5289640" y="3101743"/>
                  <a:pt x="5293667" y="3094161"/>
                  <a:pt x="5299372" y="3086956"/>
                </a:cubicBezTo>
                <a:cubicBezTo>
                  <a:pt x="5305078" y="3079750"/>
                  <a:pt x="5312463" y="3076364"/>
                  <a:pt x="5321528" y="3076795"/>
                </a:cubicBezTo>
                <a:cubicBezTo>
                  <a:pt x="5322729" y="3069409"/>
                  <a:pt x="5325021" y="3062526"/>
                  <a:pt x="5328405" y="3056146"/>
                </a:cubicBezTo>
                <a:cubicBezTo>
                  <a:pt x="5331789" y="3049767"/>
                  <a:pt x="5334081" y="3042884"/>
                  <a:pt x="5335282" y="3035498"/>
                </a:cubicBezTo>
                <a:close/>
                <a:moveTo>
                  <a:pt x="4978412" y="3026517"/>
                </a:moveTo>
                <a:cubicBezTo>
                  <a:pt x="4977012" y="3026490"/>
                  <a:pt x="4975949" y="3026882"/>
                  <a:pt x="4975223" y="3027693"/>
                </a:cubicBezTo>
                <a:cubicBezTo>
                  <a:pt x="4974495" y="3028505"/>
                  <a:pt x="4973432" y="3028897"/>
                  <a:pt x="4972033" y="3028870"/>
                </a:cubicBezTo>
                <a:cubicBezTo>
                  <a:pt x="4971894" y="3030701"/>
                  <a:pt x="4972258" y="3033164"/>
                  <a:pt x="4973126" y="3036255"/>
                </a:cubicBezTo>
                <a:cubicBezTo>
                  <a:pt x="4973994" y="3039346"/>
                  <a:pt x="4975197" y="3041136"/>
                  <a:pt x="4976736" y="3041626"/>
                </a:cubicBezTo>
                <a:cubicBezTo>
                  <a:pt x="4979653" y="3041758"/>
                  <a:pt x="4981540" y="3040820"/>
                  <a:pt x="4982401" y="3038813"/>
                </a:cubicBezTo>
                <a:cubicBezTo>
                  <a:pt x="4983259" y="3036805"/>
                  <a:pt x="4983721" y="3034945"/>
                  <a:pt x="4983784" y="3033231"/>
                </a:cubicBezTo>
                <a:cubicBezTo>
                  <a:pt x="4983670" y="3029650"/>
                  <a:pt x="4981880" y="3027412"/>
                  <a:pt x="4978412" y="3026517"/>
                </a:cubicBezTo>
                <a:close/>
                <a:moveTo>
                  <a:pt x="3424622" y="2996779"/>
                </a:moveTo>
                <a:lnTo>
                  <a:pt x="3420237" y="2999906"/>
                </a:lnTo>
                <a:lnTo>
                  <a:pt x="3420343" y="3000649"/>
                </a:lnTo>
                <a:lnTo>
                  <a:pt x="3423028" y="2999595"/>
                </a:lnTo>
                <a:close/>
                <a:moveTo>
                  <a:pt x="4688473" y="2986143"/>
                </a:moveTo>
                <a:lnTo>
                  <a:pt x="4659945" y="3022743"/>
                </a:lnTo>
                <a:cubicBezTo>
                  <a:pt x="4664927" y="3032981"/>
                  <a:pt x="4666721" y="3044395"/>
                  <a:pt x="4665326" y="3056985"/>
                </a:cubicBezTo>
                <a:cubicBezTo>
                  <a:pt x="4663640" y="3056671"/>
                  <a:pt x="4661724" y="3056714"/>
                  <a:pt x="4659575" y="3057112"/>
                </a:cubicBezTo>
                <a:cubicBezTo>
                  <a:pt x="4657428" y="3057511"/>
                  <a:pt x="4656100" y="3059149"/>
                  <a:pt x="4655590" y="3062023"/>
                </a:cubicBezTo>
                <a:cubicBezTo>
                  <a:pt x="4655444" y="3065066"/>
                  <a:pt x="4656242" y="3068213"/>
                  <a:pt x="4657984" y="3071464"/>
                </a:cubicBezTo>
                <a:cubicBezTo>
                  <a:pt x="4659728" y="3074717"/>
                  <a:pt x="4661281" y="3077947"/>
                  <a:pt x="4662645" y="3081158"/>
                </a:cubicBezTo>
                <a:lnTo>
                  <a:pt x="4682790" y="3092568"/>
                </a:lnTo>
                <a:lnTo>
                  <a:pt x="4686817" y="3083838"/>
                </a:lnTo>
                <a:lnTo>
                  <a:pt x="4673050" y="3070076"/>
                </a:lnTo>
                <a:cubicBezTo>
                  <a:pt x="4673503" y="3065411"/>
                  <a:pt x="4674859" y="3061229"/>
                  <a:pt x="4677118" y="3057528"/>
                </a:cubicBezTo>
                <a:cubicBezTo>
                  <a:pt x="4679376" y="3053827"/>
                  <a:pt x="4682830" y="3051406"/>
                  <a:pt x="4687481" y="3050266"/>
                </a:cubicBezTo>
                <a:cubicBezTo>
                  <a:pt x="4688969" y="3039726"/>
                  <a:pt x="4690266" y="3029163"/>
                  <a:pt x="4691376" y="3018581"/>
                </a:cubicBezTo>
                <a:cubicBezTo>
                  <a:pt x="4692486" y="3007999"/>
                  <a:pt x="4691517" y="2997186"/>
                  <a:pt x="4688473" y="2986143"/>
                </a:cubicBezTo>
                <a:close/>
                <a:moveTo>
                  <a:pt x="5214072" y="2970062"/>
                </a:moveTo>
                <a:cubicBezTo>
                  <a:pt x="5211128" y="2970181"/>
                  <a:pt x="5209129" y="2972126"/>
                  <a:pt x="5208073" y="2975896"/>
                </a:cubicBezTo>
                <a:cubicBezTo>
                  <a:pt x="5207018" y="2979666"/>
                  <a:pt x="5206445" y="2982534"/>
                  <a:pt x="5206354" y="2984499"/>
                </a:cubicBezTo>
                <a:cubicBezTo>
                  <a:pt x="5205384" y="2992102"/>
                  <a:pt x="5202630" y="2998551"/>
                  <a:pt x="5198092" y="3003847"/>
                </a:cubicBezTo>
                <a:cubicBezTo>
                  <a:pt x="5193553" y="3009143"/>
                  <a:pt x="5188030" y="3012990"/>
                  <a:pt x="5181519" y="3015391"/>
                </a:cubicBezTo>
                <a:cubicBezTo>
                  <a:pt x="5180317" y="3022777"/>
                  <a:pt x="5178025" y="3029660"/>
                  <a:pt x="5174641" y="3036039"/>
                </a:cubicBezTo>
                <a:cubicBezTo>
                  <a:pt x="5171258" y="3042419"/>
                  <a:pt x="5168965" y="3049302"/>
                  <a:pt x="5167764" y="3056688"/>
                </a:cubicBezTo>
                <a:cubicBezTo>
                  <a:pt x="5177882" y="3047040"/>
                  <a:pt x="5186930" y="3036702"/>
                  <a:pt x="5194908" y="3025670"/>
                </a:cubicBezTo>
                <a:cubicBezTo>
                  <a:pt x="5202886" y="3014638"/>
                  <a:pt x="5210506" y="3003376"/>
                  <a:pt x="5217770" y="2991882"/>
                </a:cubicBezTo>
                <a:cubicBezTo>
                  <a:pt x="5217952" y="2989672"/>
                  <a:pt x="5217755" y="2985700"/>
                  <a:pt x="5217180" y="2979965"/>
                </a:cubicBezTo>
                <a:cubicBezTo>
                  <a:pt x="5216605" y="2974229"/>
                  <a:pt x="5215570" y="2970929"/>
                  <a:pt x="5214072" y="2970062"/>
                </a:cubicBezTo>
                <a:close/>
                <a:moveTo>
                  <a:pt x="4326563" y="2967428"/>
                </a:moveTo>
                <a:lnTo>
                  <a:pt x="4309446" y="2983882"/>
                </a:lnTo>
                <a:lnTo>
                  <a:pt x="4308441" y="2992946"/>
                </a:lnTo>
                <a:lnTo>
                  <a:pt x="4314484" y="2993616"/>
                </a:lnTo>
                <a:cubicBezTo>
                  <a:pt x="4320374" y="2994525"/>
                  <a:pt x="4324458" y="2994468"/>
                  <a:pt x="4326738" y="2993446"/>
                </a:cubicBezTo>
                <a:cubicBezTo>
                  <a:pt x="4329017" y="2992425"/>
                  <a:pt x="4330415" y="2989011"/>
                  <a:pt x="4330932" y="2983205"/>
                </a:cubicBezTo>
                <a:close/>
                <a:moveTo>
                  <a:pt x="4365161" y="2922768"/>
                </a:moveTo>
                <a:lnTo>
                  <a:pt x="4357778" y="2934184"/>
                </a:lnTo>
                <a:cubicBezTo>
                  <a:pt x="4361638" y="2931554"/>
                  <a:pt x="4363987" y="2928755"/>
                  <a:pt x="4364826" y="2925790"/>
                </a:cubicBezTo>
                <a:close/>
                <a:moveTo>
                  <a:pt x="5026730" y="2921762"/>
                </a:moveTo>
                <a:lnTo>
                  <a:pt x="5010624" y="2956681"/>
                </a:lnTo>
                <a:cubicBezTo>
                  <a:pt x="5010127" y="2956561"/>
                  <a:pt x="5008099" y="2956464"/>
                  <a:pt x="5004539" y="2956388"/>
                </a:cubicBezTo>
                <a:cubicBezTo>
                  <a:pt x="5000978" y="2956312"/>
                  <a:pt x="4998867" y="2956970"/>
                  <a:pt x="4998203" y="2958362"/>
                </a:cubicBezTo>
                <a:cubicBezTo>
                  <a:pt x="4998476" y="2961642"/>
                  <a:pt x="5001373" y="2965404"/>
                  <a:pt x="5006892" y="2969648"/>
                </a:cubicBezTo>
                <a:cubicBezTo>
                  <a:pt x="5012412" y="2973892"/>
                  <a:pt x="5016902" y="2977067"/>
                  <a:pt x="5020365" y="2979171"/>
                </a:cubicBezTo>
                <a:lnTo>
                  <a:pt x="5044866" y="2951301"/>
                </a:lnTo>
                <a:close/>
                <a:moveTo>
                  <a:pt x="4763650" y="2887424"/>
                </a:moveTo>
                <a:cubicBezTo>
                  <a:pt x="4762812" y="2890390"/>
                  <a:pt x="4763485" y="2893523"/>
                  <a:pt x="4765667" y="2896823"/>
                </a:cubicBezTo>
                <a:lnTo>
                  <a:pt x="4766672" y="2887759"/>
                </a:lnTo>
                <a:close/>
                <a:moveTo>
                  <a:pt x="4803595" y="2858207"/>
                </a:moveTo>
                <a:cubicBezTo>
                  <a:pt x="4798056" y="2857593"/>
                  <a:pt x="4793691" y="2860168"/>
                  <a:pt x="4790504" y="2865932"/>
                </a:cubicBezTo>
                <a:lnTo>
                  <a:pt x="4799568" y="2866937"/>
                </a:lnTo>
                <a:cubicBezTo>
                  <a:pt x="4799861" y="2865440"/>
                  <a:pt x="4800532" y="2863985"/>
                  <a:pt x="4801581" y="2862572"/>
                </a:cubicBezTo>
                <a:cubicBezTo>
                  <a:pt x="4802630" y="2861159"/>
                  <a:pt x="4803301" y="2859703"/>
                  <a:pt x="4803595" y="2858207"/>
                </a:cubicBezTo>
                <a:close/>
                <a:moveTo>
                  <a:pt x="5080757" y="2820698"/>
                </a:moveTo>
                <a:cubicBezTo>
                  <a:pt x="5065543" y="2842971"/>
                  <a:pt x="5051672" y="2866922"/>
                  <a:pt x="5039145" y="2892551"/>
                </a:cubicBezTo>
                <a:cubicBezTo>
                  <a:pt x="5040035" y="2898895"/>
                  <a:pt x="5042371" y="2904252"/>
                  <a:pt x="5046157" y="2908623"/>
                </a:cubicBezTo>
                <a:cubicBezTo>
                  <a:pt x="5049941" y="2912992"/>
                  <a:pt x="5054880" y="2915579"/>
                  <a:pt x="5060972" y="2916382"/>
                </a:cubicBezTo>
                <a:cubicBezTo>
                  <a:pt x="5065153" y="2907416"/>
                  <a:pt x="5070969" y="2894041"/>
                  <a:pt x="5078420" y="2876260"/>
                </a:cubicBezTo>
                <a:cubicBezTo>
                  <a:pt x="5085872" y="2858479"/>
                  <a:pt x="5093031" y="2846783"/>
                  <a:pt x="5099898" y="2841172"/>
                </a:cubicBezTo>
                <a:close/>
                <a:moveTo>
                  <a:pt x="4826748" y="2814893"/>
                </a:moveTo>
                <a:lnTo>
                  <a:pt x="4825074" y="2830002"/>
                </a:lnTo>
                <a:lnTo>
                  <a:pt x="4803923" y="2827657"/>
                </a:lnTo>
                <a:lnTo>
                  <a:pt x="4802583" y="2839743"/>
                </a:lnTo>
                <a:lnTo>
                  <a:pt x="4807621" y="2849477"/>
                </a:lnTo>
                <a:lnTo>
                  <a:pt x="4827124" y="2835893"/>
                </a:lnTo>
                <a:lnTo>
                  <a:pt x="4834464" y="2828077"/>
                </a:lnTo>
                <a:lnTo>
                  <a:pt x="4835479" y="2818921"/>
                </a:lnTo>
                <a:close/>
                <a:moveTo>
                  <a:pt x="4851250" y="2787024"/>
                </a:moveTo>
                <a:lnTo>
                  <a:pt x="4841851" y="2789040"/>
                </a:lnTo>
                <a:lnTo>
                  <a:pt x="4839171" y="2813213"/>
                </a:lnTo>
                <a:cubicBezTo>
                  <a:pt x="4843870" y="2810484"/>
                  <a:pt x="4846974" y="2806623"/>
                  <a:pt x="4848484" y="2801628"/>
                </a:cubicBezTo>
                <a:cubicBezTo>
                  <a:pt x="4849993" y="2796634"/>
                  <a:pt x="4850916" y="2791766"/>
                  <a:pt x="4851250" y="2787024"/>
                </a:cubicBezTo>
                <a:close/>
                <a:moveTo>
                  <a:pt x="5511801" y="2740024"/>
                </a:moveTo>
                <a:lnTo>
                  <a:pt x="5483273" y="2776624"/>
                </a:lnTo>
                <a:cubicBezTo>
                  <a:pt x="5488255" y="2786862"/>
                  <a:pt x="5490049" y="2798277"/>
                  <a:pt x="5488653" y="2810867"/>
                </a:cubicBezTo>
                <a:cubicBezTo>
                  <a:pt x="5486968" y="2810552"/>
                  <a:pt x="5485051" y="2810595"/>
                  <a:pt x="5482903" y="2810994"/>
                </a:cubicBezTo>
                <a:cubicBezTo>
                  <a:pt x="5480756" y="2811392"/>
                  <a:pt x="5479428" y="2813030"/>
                  <a:pt x="5478918" y="2815904"/>
                </a:cubicBezTo>
                <a:cubicBezTo>
                  <a:pt x="5478772" y="2818947"/>
                  <a:pt x="5479570" y="2822094"/>
                  <a:pt x="5481312" y="2825346"/>
                </a:cubicBezTo>
                <a:cubicBezTo>
                  <a:pt x="5483055" y="2828598"/>
                  <a:pt x="5484609" y="2831828"/>
                  <a:pt x="5485973" y="2835039"/>
                </a:cubicBezTo>
                <a:lnTo>
                  <a:pt x="5506119" y="2846449"/>
                </a:lnTo>
                <a:lnTo>
                  <a:pt x="5510145" y="2837719"/>
                </a:lnTo>
                <a:lnTo>
                  <a:pt x="5496378" y="2823957"/>
                </a:lnTo>
                <a:cubicBezTo>
                  <a:pt x="5496831" y="2819292"/>
                  <a:pt x="5498187" y="2815110"/>
                  <a:pt x="5500445" y="2811409"/>
                </a:cubicBezTo>
                <a:cubicBezTo>
                  <a:pt x="5502704" y="2807709"/>
                  <a:pt x="5506158" y="2805287"/>
                  <a:pt x="5510809" y="2804147"/>
                </a:cubicBezTo>
                <a:cubicBezTo>
                  <a:pt x="5512296" y="2793607"/>
                  <a:pt x="5513594" y="2783045"/>
                  <a:pt x="5514704" y="2772462"/>
                </a:cubicBezTo>
                <a:cubicBezTo>
                  <a:pt x="5515814" y="2761880"/>
                  <a:pt x="5514846" y="2751068"/>
                  <a:pt x="5511801" y="2740024"/>
                </a:cubicBezTo>
                <a:close/>
                <a:moveTo>
                  <a:pt x="5149891" y="2721309"/>
                </a:moveTo>
                <a:lnTo>
                  <a:pt x="5132774" y="2737763"/>
                </a:lnTo>
                <a:lnTo>
                  <a:pt x="5131769" y="2746828"/>
                </a:lnTo>
                <a:lnTo>
                  <a:pt x="5137812" y="2747498"/>
                </a:lnTo>
                <a:cubicBezTo>
                  <a:pt x="5143702" y="2748406"/>
                  <a:pt x="5147786" y="2748349"/>
                  <a:pt x="5150066" y="2747327"/>
                </a:cubicBezTo>
                <a:cubicBezTo>
                  <a:pt x="5152346" y="2746306"/>
                  <a:pt x="5153743" y="2742892"/>
                  <a:pt x="5154260" y="2737087"/>
                </a:cubicBezTo>
                <a:close/>
                <a:moveTo>
                  <a:pt x="4883462" y="2717186"/>
                </a:moveTo>
                <a:cubicBezTo>
                  <a:pt x="4879506" y="2726433"/>
                  <a:pt x="4875255" y="2734883"/>
                  <a:pt x="4870711" y="2742536"/>
                </a:cubicBezTo>
                <a:cubicBezTo>
                  <a:pt x="4866167" y="2750189"/>
                  <a:pt x="4860907" y="2753939"/>
                  <a:pt x="4854935" y="2753786"/>
                </a:cubicBezTo>
                <a:cubicBezTo>
                  <a:pt x="4854866" y="2756136"/>
                  <a:pt x="4855510" y="2760669"/>
                  <a:pt x="4856869" y="2767383"/>
                </a:cubicBezTo>
                <a:cubicBezTo>
                  <a:pt x="4858227" y="2774097"/>
                  <a:pt x="4859710" y="2777957"/>
                  <a:pt x="4861320" y="2778964"/>
                </a:cubicBezTo>
                <a:lnTo>
                  <a:pt x="4863714" y="2776502"/>
                </a:lnTo>
                <a:lnTo>
                  <a:pt x="4864464" y="2775163"/>
                </a:lnTo>
                <a:lnTo>
                  <a:pt x="4865346" y="2770235"/>
                </a:lnTo>
                <a:lnTo>
                  <a:pt x="4872637" y="2760575"/>
                </a:lnTo>
                <a:lnTo>
                  <a:pt x="4877295" y="2752259"/>
                </a:lnTo>
                <a:lnTo>
                  <a:pt x="4891420" y="2728078"/>
                </a:lnTo>
                <a:lnTo>
                  <a:pt x="4895548" y="2718526"/>
                </a:lnTo>
                <a:close/>
                <a:moveTo>
                  <a:pt x="5188489" y="2676650"/>
                </a:moveTo>
                <a:lnTo>
                  <a:pt x="5181106" y="2688065"/>
                </a:lnTo>
                <a:cubicBezTo>
                  <a:pt x="5184966" y="2685435"/>
                  <a:pt x="5187315" y="2682637"/>
                  <a:pt x="5188154" y="2679671"/>
                </a:cubicBezTo>
                <a:close/>
                <a:moveTo>
                  <a:pt x="5586979" y="2641305"/>
                </a:moveTo>
                <a:cubicBezTo>
                  <a:pt x="5586141" y="2644271"/>
                  <a:pt x="5586812" y="2647404"/>
                  <a:pt x="5588995" y="2650705"/>
                </a:cubicBezTo>
                <a:lnTo>
                  <a:pt x="5590000" y="2641640"/>
                </a:lnTo>
                <a:close/>
                <a:moveTo>
                  <a:pt x="5626923" y="2612088"/>
                </a:moveTo>
                <a:cubicBezTo>
                  <a:pt x="5621383" y="2611474"/>
                  <a:pt x="5617019" y="2614049"/>
                  <a:pt x="5613831" y="2619813"/>
                </a:cubicBezTo>
                <a:lnTo>
                  <a:pt x="5622896" y="2620818"/>
                </a:lnTo>
                <a:cubicBezTo>
                  <a:pt x="5623190" y="2619322"/>
                  <a:pt x="5623860" y="2617867"/>
                  <a:pt x="5624909" y="2616454"/>
                </a:cubicBezTo>
                <a:cubicBezTo>
                  <a:pt x="5625958" y="2615041"/>
                  <a:pt x="5626629" y="2613585"/>
                  <a:pt x="5626923" y="2612088"/>
                </a:cubicBezTo>
                <a:close/>
                <a:moveTo>
                  <a:pt x="5650077" y="2568775"/>
                </a:moveTo>
                <a:lnTo>
                  <a:pt x="5648401" y="2583883"/>
                </a:lnTo>
                <a:lnTo>
                  <a:pt x="5627251" y="2581538"/>
                </a:lnTo>
                <a:lnTo>
                  <a:pt x="5625911" y="2593624"/>
                </a:lnTo>
                <a:lnTo>
                  <a:pt x="5630949" y="2603358"/>
                </a:lnTo>
                <a:lnTo>
                  <a:pt x="5657467" y="2584888"/>
                </a:lnTo>
                <a:lnTo>
                  <a:pt x="5658807" y="2572802"/>
                </a:lnTo>
                <a:close/>
                <a:moveTo>
                  <a:pt x="5674578" y="2540905"/>
                </a:moveTo>
                <a:lnTo>
                  <a:pt x="5665179" y="2542921"/>
                </a:lnTo>
                <a:lnTo>
                  <a:pt x="5662498" y="2567094"/>
                </a:lnTo>
                <a:cubicBezTo>
                  <a:pt x="5667198" y="2564365"/>
                  <a:pt x="5670302" y="2560504"/>
                  <a:pt x="5671812" y="2555509"/>
                </a:cubicBezTo>
                <a:cubicBezTo>
                  <a:pt x="5673321" y="2550515"/>
                  <a:pt x="5674243" y="2545647"/>
                  <a:pt x="5674578" y="2540905"/>
                </a:cubicBezTo>
                <a:close/>
                <a:moveTo>
                  <a:pt x="3713582" y="2486429"/>
                </a:moveTo>
                <a:lnTo>
                  <a:pt x="3709171" y="2490553"/>
                </a:lnTo>
                <a:lnTo>
                  <a:pt x="3696756" y="2519764"/>
                </a:lnTo>
                <a:lnTo>
                  <a:pt x="3690713" y="2519094"/>
                </a:lnTo>
                <a:lnTo>
                  <a:pt x="3689809" y="2527247"/>
                </a:lnTo>
                <a:lnTo>
                  <a:pt x="3699548" y="2519453"/>
                </a:lnTo>
                <a:close/>
                <a:moveTo>
                  <a:pt x="5706790" y="2471067"/>
                </a:moveTo>
                <a:cubicBezTo>
                  <a:pt x="5702834" y="2480315"/>
                  <a:pt x="5698583" y="2488765"/>
                  <a:pt x="5694039" y="2496418"/>
                </a:cubicBezTo>
                <a:cubicBezTo>
                  <a:pt x="5689495" y="2504070"/>
                  <a:pt x="5684236" y="2507821"/>
                  <a:pt x="5678263" y="2507668"/>
                </a:cubicBezTo>
                <a:cubicBezTo>
                  <a:pt x="5678194" y="2510017"/>
                  <a:pt x="5678838" y="2514550"/>
                  <a:pt x="5680197" y="2521264"/>
                </a:cubicBezTo>
                <a:cubicBezTo>
                  <a:pt x="5681555" y="2527978"/>
                  <a:pt x="5683039" y="2531838"/>
                  <a:pt x="5684647" y="2532845"/>
                </a:cubicBezTo>
                <a:cubicBezTo>
                  <a:pt x="5686117" y="2532817"/>
                  <a:pt x="5687123" y="2531782"/>
                  <a:pt x="5687668" y="2529739"/>
                </a:cubicBezTo>
                <a:cubicBezTo>
                  <a:pt x="5688214" y="2527697"/>
                  <a:pt x="5688548" y="2525823"/>
                  <a:pt x="5688674" y="2524116"/>
                </a:cubicBezTo>
                <a:cubicBezTo>
                  <a:pt x="5694379" y="2518057"/>
                  <a:pt x="5700505" y="2509942"/>
                  <a:pt x="5707049" y="2499772"/>
                </a:cubicBezTo>
                <a:cubicBezTo>
                  <a:pt x="5713593" y="2489601"/>
                  <a:pt x="5717535" y="2480480"/>
                  <a:pt x="5718876" y="2472407"/>
                </a:cubicBezTo>
                <a:close/>
                <a:moveTo>
                  <a:pt x="5018027" y="2469059"/>
                </a:moveTo>
                <a:cubicBezTo>
                  <a:pt x="5017748" y="2470429"/>
                  <a:pt x="5017133" y="2471381"/>
                  <a:pt x="5016181" y="2471913"/>
                </a:cubicBezTo>
                <a:cubicBezTo>
                  <a:pt x="5015231" y="2472444"/>
                  <a:pt x="5014615" y="2473396"/>
                  <a:pt x="5014335" y="2474767"/>
                </a:cubicBezTo>
                <a:lnTo>
                  <a:pt x="5012660" y="2489874"/>
                </a:lnTo>
                <a:lnTo>
                  <a:pt x="5012742" y="2502051"/>
                </a:lnTo>
                <a:lnTo>
                  <a:pt x="5027969" y="2479536"/>
                </a:lnTo>
                <a:lnTo>
                  <a:pt x="5031784" y="2473432"/>
                </a:lnTo>
                <a:close/>
                <a:moveTo>
                  <a:pt x="5054110" y="2428223"/>
                </a:moveTo>
                <a:lnTo>
                  <a:pt x="5043534" y="2432124"/>
                </a:lnTo>
                <a:lnTo>
                  <a:pt x="5029102" y="2451935"/>
                </a:lnTo>
                <a:lnTo>
                  <a:pt x="5044880" y="2447566"/>
                </a:lnTo>
                <a:lnTo>
                  <a:pt x="5050133" y="2440668"/>
                </a:lnTo>
                <a:close/>
                <a:moveTo>
                  <a:pt x="5817221" y="2385433"/>
                </a:moveTo>
                <a:cubicBezTo>
                  <a:pt x="5815453" y="2388169"/>
                  <a:pt x="5814292" y="2390589"/>
                  <a:pt x="5813740" y="2392695"/>
                </a:cubicBezTo>
                <a:cubicBezTo>
                  <a:pt x="5813189" y="2394800"/>
                  <a:pt x="5812783" y="2397303"/>
                  <a:pt x="5812525" y="2400206"/>
                </a:cubicBezTo>
                <a:cubicBezTo>
                  <a:pt x="5816441" y="2397072"/>
                  <a:pt x="5819014" y="2392259"/>
                  <a:pt x="5820243" y="2385768"/>
                </a:cubicBezTo>
                <a:close/>
                <a:moveTo>
                  <a:pt x="5805793" y="2322992"/>
                </a:moveTo>
                <a:cubicBezTo>
                  <a:pt x="5803502" y="2334464"/>
                  <a:pt x="5798356" y="2344088"/>
                  <a:pt x="5790357" y="2351868"/>
                </a:cubicBezTo>
                <a:cubicBezTo>
                  <a:pt x="5782357" y="2359647"/>
                  <a:pt x="5777212" y="2369273"/>
                  <a:pt x="5774920" y="2380743"/>
                </a:cubicBezTo>
                <a:lnTo>
                  <a:pt x="5754111" y="2402906"/>
                </a:lnTo>
                <a:cubicBezTo>
                  <a:pt x="5752663" y="2404466"/>
                  <a:pt x="5752706" y="2406382"/>
                  <a:pt x="5754238" y="2408655"/>
                </a:cubicBezTo>
                <a:cubicBezTo>
                  <a:pt x="5755770" y="2410927"/>
                  <a:pt x="5757407" y="2412256"/>
                  <a:pt x="5759149" y="2412640"/>
                </a:cubicBezTo>
                <a:lnTo>
                  <a:pt x="5777613" y="2411629"/>
                </a:lnTo>
                <a:cubicBezTo>
                  <a:pt x="5781731" y="2404375"/>
                  <a:pt x="5785911" y="2396554"/>
                  <a:pt x="5790155" y="2388168"/>
                </a:cubicBezTo>
                <a:cubicBezTo>
                  <a:pt x="5794398" y="2379781"/>
                  <a:pt x="5797153" y="2371037"/>
                  <a:pt x="5798416" y="2361938"/>
                </a:cubicBezTo>
                <a:cubicBezTo>
                  <a:pt x="5802080" y="2355908"/>
                  <a:pt x="5805994" y="2349333"/>
                  <a:pt x="5810161" y="2342211"/>
                </a:cubicBezTo>
                <a:cubicBezTo>
                  <a:pt x="5814328" y="2335091"/>
                  <a:pt x="5818916" y="2329354"/>
                  <a:pt x="5823922" y="2325002"/>
                </a:cubicBezTo>
                <a:close/>
                <a:moveTo>
                  <a:pt x="5108970" y="2310914"/>
                </a:moveTo>
                <a:lnTo>
                  <a:pt x="5106521" y="2338761"/>
                </a:lnTo>
                <a:lnTo>
                  <a:pt x="5107627" y="2336963"/>
                </a:lnTo>
                <a:lnTo>
                  <a:pt x="5117106" y="2315523"/>
                </a:lnTo>
                <a:close/>
                <a:moveTo>
                  <a:pt x="5864536" y="2289742"/>
                </a:moveTo>
                <a:lnTo>
                  <a:pt x="5844397" y="2305862"/>
                </a:lnTo>
                <a:cubicBezTo>
                  <a:pt x="5845591" y="2301407"/>
                  <a:pt x="5843702" y="2298903"/>
                  <a:pt x="5838729" y="2298352"/>
                </a:cubicBezTo>
                <a:cubicBezTo>
                  <a:pt x="5833756" y="2297800"/>
                  <a:pt x="5830610" y="2299746"/>
                  <a:pt x="5829288" y="2304187"/>
                </a:cubicBezTo>
                <a:lnTo>
                  <a:pt x="5847424" y="2333725"/>
                </a:lnTo>
                <a:lnTo>
                  <a:pt x="5859510" y="2335065"/>
                </a:lnTo>
                <a:lnTo>
                  <a:pt x="5865547" y="2308207"/>
                </a:lnTo>
                <a:close/>
                <a:moveTo>
                  <a:pt x="5903803" y="2239040"/>
                </a:moveTo>
                <a:lnTo>
                  <a:pt x="5886014" y="2261537"/>
                </a:lnTo>
                <a:lnTo>
                  <a:pt x="5895080" y="2262542"/>
                </a:lnTo>
                <a:cubicBezTo>
                  <a:pt x="5899330" y="2256386"/>
                  <a:pt x="5902238" y="2248552"/>
                  <a:pt x="5903803" y="2239040"/>
                </a:cubicBezTo>
                <a:close/>
                <a:moveTo>
                  <a:pt x="5841355" y="2222940"/>
                </a:moveTo>
                <a:cubicBezTo>
                  <a:pt x="5841076" y="2224310"/>
                  <a:pt x="5840460" y="2225262"/>
                  <a:pt x="5839509" y="2225794"/>
                </a:cubicBezTo>
                <a:cubicBezTo>
                  <a:pt x="5838559" y="2226325"/>
                  <a:pt x="5837943" y="2227277"/>
                  <a:pt x="5837663" y="2228648"/>
                </a:cubicBezTo>
                <a:lnTo>
                  <a:pt x="5835988" y="2243755"/>
                </a:lnTo>
                <a:cubicBezTo>
                  <a:pt x="5835297" y="2249988"/>
                  <a:pt x="5835341" y="2256492"/>
                  <a:pt x="5836119" y="2263269"/>
                </a:cubicBezTo>
                <a:cubicBezTo>
                  <a:pt x="5836897" y="2270046"/>
                  <a:pt x="5838535" y="2275963"/>
                  <a:pt x="5841034" y="2281019"/>
                </a:cubicBezTo>
                <a:lnTo>
                  <a:pt x="5856128" y="2227636"/>
                </a:lnTo>
                <a:close/>
                <a:moveTo>
                  <a:pt x="5166733" y="2217529"/>
                </a:moveTo>
                <a:cubicBezTo>
                  <a:pt x="5162852" y="2220348"/>
                  <a:pt x="5162055" y="2222936"/>
                  <a:pt x="5164344" y="2225293"/>
                </a:cubicBezTo>
                <a:lnTo>
                  <a:pt x="5143868" y="2244433"/>
                </a:lnTo>
                <a:lnTo>
                  <a:pt x="5131454" y="2273644"/>
                </a:lnTo>
                <a:lnTo>
                  <a:pt x="5125411" y="2272974"/>
                </a:lnTo>
                <a:lnTo>
                  <a:pt x="5123066" y="2294124"/>
                </a:lnTo>
                <a:lnTo>
                  <a:pt x="5124137" y="2294697"/>
                </a:lnTo>
                <a:lnTo>
                  <a:pt x="5125534" y="2285804"/>
                </a:lnTo>
                <a:cubicBezTo>
                  <a:pt x="5128204" y="2281257"/>
                  <a:pt x="5133268" y="2279269"/>
                  <a:pt x="5140723" y="2279841"/>
                </a:cubicBezTo>
                <a:lnTo>
                  <a:pt x="5152133" y="2259695"/>
                </a:lnTo>
                <a:cubicBezTo>
                  <a:pt x="5156210" y="2255113"/>
                  <a:pt x="5161733" y="2244382"/>
                  <a:pt x="5168702" y="2227505"/>
                </a:cubicBezTo>
                <a:lnTo>
                  <a:pt x="5172562" y="2217550"/>
                </a:lnTo>
                <a:close/>
                <a:moveTo>
                  <a:pt x="2011896" y="2200809"/>
                </a:moveTo>
                <a:lnTo>
                  <a:pt x="1975310" y="2227339"/>
                </a:lnTo>
                <a:cubicBezTo>
                  <a:pt x="1965044" y="2236014"/>
                  <a:pt x="1960401" y="2245695"/>
                  <a:pt x="1961384" y="2256382"/>
                </a:cubicBezTo>
                <a:cubicBezTo>
                  <a:pt x="1962366" y="2267068"/>
                  <a:pt x="1961079" y="2274063"/>
                  <a:pt x="1957528" y="2277365"/>
                </a:cubicBezTo>
                <a:lnTo>
                  <a:pt x="1979014" y="2276689"/>
                </a:lnTo>
                <a:lnTo>
                  <a:pt x="1982036" y="2277024"/>
                </a:lnTo>
                <a:lnTo>
                  <a:pt x="1982363" y="2246473"/>
                </a:lnTo>
                <a:lnTo>
                  <a:pt x="2011904" y="2228338"/>
                </a:lnTo>
                <a:lnTo>
                  <a:pt x="2023647" y="2205170"/>
                </a:lnTo>
                <a:close/>
                <a:moveTo>
                  <a:pt x="5879617" y="2181302"/>
                </a:moveTo>
                <a:lnTo>
                  <a:pt x="5866861" y="2186005"/>
                </a:lnTo>
                <a:lnTo>
                  <a:pt x="5852430" y="2205816"/>
                </a:lnTo>
                <a:lnTo>
                  <a:pt x="5868208" y="2201447"/>
                </a:lnTo>
                <a:lnTo>
                  <a:pt x="5878947" y="2187345"/>
                </a:lnTo>
                <a:close/>
                <a:moveTo>
                  <a:pt x="5932298" y="2064795"/>
                </a:moveTo>
                <a:cubicBezTo>
                  <a:pt x="5931489" y="2074392"/>
                  <a:pt x="5930513" y="2085498"/>
                  <a:pt x="5929368" y="2098116"/>
                </a:cubicBezTo>
                <a:cubicBezTo>
                  <a:pt x="5928224" y="2110733"/>
                  <a:pt x="5925737" y="2121673"/>
                  <a:pt x="5921906" y="2130934"/>
                </a:cubicBezTo>
                <a:cubicBezTo>
                  <a:pt x="5928619" y="2125561"/>
                  <a:pt x="5932646" y="2116832"/>
                  <a:pt x="5933986" y="2104745"/>
                </a:cubicBezTo>
                <a:lnTo>
                  <a:pt x="5952443" y="2076205"/>
                </a:lnTo>
                <a:close/>
                <a:moveTo>
                  <a:pt x="6050093" y="1885158"/>
                </a:moveTo>
                <a:lnTo>
                  <a:pt x="6044727" y="1905974"/>
                </a:lnTo>
                <a:cubicBezTo>
                  <a:pt x="6039607" y="1910185"/>
                  <a:pt x="6034573" y="1915362"/>
                  <a:pt x="6029623" y="1921505"/>
                </a:cubicBezTo>
                <a:cubicBezTo>
                  <a:pt x="6024672" y="1927647"/>
                  <a:pt x="6020310" y="1933663"/>
                  <a:pt x="6016534" y="1939552"/>
                </a:cubicBezTo>
                <a:cubicBezTo>
                  <a:pt x="6015642" y="1952198"/>
                  <a:pt x="6010385" y="1962830"/>
                  <a:pt x="6000762" y="1971450"/>
                </a:cubicBezTo>
                <a:cubicBezTo>
                  <a:pt x="5997509" y="1968604"/>
                  <a:pt x="5993943" y="1968591"/>
                  <a:pt x="5990062" y="1971410"/>
                </a:cubicBezTo>
                <a:cubicBezTo>
                  <a:pt x="5986180" y="1974230"/>
                  <a:pt x="5985383" y="1976818"/>
                  <a:pt x="5987671" y="1979174"/>
                </a:cubicBezTo>
                <a:lnTo>
                  <a:pt x="5967197" y="1998314"/>
                </a:lnTo>
                <a:lnTo>
                  <a:pt x="5954782" y="2027525"/>
                </a:lnTo>
                <a:lnTo>
                  <a:pt x="5948739" y="2026855"/>
                </a:lnTo>
                <a:lnTo>
                  <a:pt x="5946394" y="2048006"/>
                </a:lnTo>
                <a:lnTo>
                  <a:pt x="5960831" y="2055724"/>
                </a:lnTo>
                <a:cubicBezTo>
                  <a:pt x="5959628" y="2053934"/>
                  <a:pt x="5959516" y="2052647"/>
                  <a:pt x="5960495" y="2051863"/>
                </a:cubicBezTo>
                <a:cubicBezTo>
                  <a:pt x="5961474" y="2051080"/>
                  <a:pt x="5962705" y="2051471"/>
                  <a:pt x="5964189" y="2053037"/>
                </a:cubicBezTo>
                <a:lnTo>
                  <a:pt x="5971572" y="2041621"/>
                </a:lnTo>
                <a:cubicBezTo>
                  <a:pt x="5973167" y="2042754"/>
                  <a:pt x="5975181" y="2041830"/>
                  <a:pt x="5977614" y="2038850"/>
                </a:cubicBezTo>
                <a:cubicBezTo>
                  <a:pt x="5980047" y="2035870"/>
                  <a:pt x="5981390" y="2034107"/>
                  <a:pt x="5981641" y="2033562"/>
                </a:cubicBezTo>
                <a:lnTo>
                  <a:pt x="6006812" y="1999648"/>
                </a:lnTo>
                <a:cubicBezTo>
                  <a:pt x="6008286" y="1991528"/>
                  <a:pt x="6013220" y="1978056"/>
                  <a:pt x="6021617" y="1959232"/>
                </a:cubicBezTo>
                <a:cubicBezTo>
                  <a:pt x="6030012" y="1940410"/>
                  <a:pt x="6037045" y="1928700"/>
                  <a:pt x="6042716" y="1924103"/>
                </a:cubicBezTo>
                <a:lnTo>
                  <a:pt x="6056819" y="1934843"/>
                </a:lnTo>
                <a:cubicBezTo>
                  <a:pt x="6058895" y="1928765"/>
                  <a:pt x="6061368" y="1922539"/>
                  <a:pt x="6064242" y="1916166"/>
                </a:cubicBezTo>
                <a:cubicBezTo>
                  <a:pt x="6067116" y="1909794"/>
                  <a:pt x="6071017" y="1904492"/>
                  <a:pt x="6075946" y="1900259"/>
                </a:cubicBezTo>
                <a:lnTo>
                  <a:pt x="6061174" y="1895563"/>
                </a:lnTo>
                <a:close/>
                <a:moveTo>
                  <a:pt x="6101788" y="1860302"/>
                </a:moveTo>
                <a:cubicBezTo>
                  <a:pt x="6101901" y="1863884"/>
                  <a:pt x="6100670" y="1865787"/>
                  <a:pt x="6098096" y="1866010"/>
                </a:cubicBezTo>
                <a:lnTo>
                  <a:pt x="6092395" y="1889848"/>
                </a:lnTo>
                <a:lnTo>
                  <a:pt x="6094411" y="1899248"/>
                </a:lnTo>
                <a:cubicBezTo>
                  <a:pt x="6098076" y="1894938"/>
                  <a:pt x="6101403" y="1890209"/>
                  <a:pt x="6104395" y="1885062"/>
                </a:cubicBezTo>
                <a:cubicBezTo>
                  <a:pt x="6107388" y="1879913"/>
                  <a:pt x="6109205" y="1875016"/>
                  <a:pt x="6109847" y="1870372"/>
                </a:cubicBezTo>
                <a:cubicBezTo>
                  <a:pt x="6110517" y="1864329"/>
                  <a:pt x="6107831" y="1860972"/>
                  <a:pt x="6101788" y="1860302"/>
                </a:cubicBezTo>
                <a:close/>
                <a:moveTo>
                  <a:pt x="6075599" y="1848223"/>
                </a:moveTo>
                <a:lnTo>
                  <a:pt x="6074259" y="1860309"/>
                </a:lnTo>
                <a:cubicBezTo>
                  <a:pt x="6076014" y="1858847"/>
                  <a:pt x="6077622" y="1856986"/>
                  <a:pt x="6079083" y="1854726"/>
                </a:cubicBezTo>
                <a:cubicBezTo>
                  <a:pt x="6080545" y="1852467"/>
                  <a:pt x="6081397" y="1850523"/>
                  <a:pt x="6081642" y="1848893"/>
                </a:cubicBezTo>
                <a:close/>
                <a:moveTo>
                  <a:pt x="6135669" y="1747829"/>
                </a:moveTo>
                <a:cubicBezTo>
                  <a:pt x="6133718" y="1747613"/>
                  <a:pt x="6130739" y="1748047"/>
                  <a:pt x="6126731" y="1749132"/>
                </a:cubicBezTo>
                <a:cubicBezTo>
                  <a:pt x="6122724" y="1750217"/>
                  <a:pt x="6120331" y="1752246"/>
                  <a:pt x="6119556" y="1755219"/>
                </a:cubicBezTo>
                <a:cubicBezTo>
                  <a:pt x="6119584" y="1756688"/>
                  <a:pt x="6120620" y="1757694"/>
                  <a:pt x="6122662" y="1758239"/>
                </a:cubicBezTo>
                <a:cubicBezTo>
                  <a:pt x="6124705" y="1758785"/>
                  <a:pt x="6126579" y="1759119"/>
                  <a:pt x="6128286" y="1759245"/>
                </a:cubicBezTo>
                <a:close/>
                <a:moveTo>
                  <a:pt x="3091778" y="1731504"/>
                </a:moveTo>
                <a:lnTo>
                  <a:pt x="3091714" y="1731616"/>
                </a:lnTo>
                <a:lnTo>
                  <a:pt x="3091768" y="1731871"/>
                </a:lnTo>
                <a:close/>
                <a:moveTo>
                  <a:pt x="3131557" y="1675981"/>
                </a:moveTo>
                <a:lnTo>
                  <a:pt x="3121581" y="1682930"/>
                </a:lnTo>
                <a:cubicBezTo>
                  <a:pt x="3115995" y="1691359"/>
                  <a:pt x="3110639" y="1699432"/>
                  <a:pt x="3105514" y="1707147"/>
                </a:cubicBezTo>
                <a:lnTo>
                  <a:pt x="3097938" y="1720580"/>
                </a:lnTo>
                <a:lnTo>
                  <a:pt x="3107232" y="1707531"/>
                </a:lnTo>
                <a:cubicBezTo>
                  <a:pt x="3114358" y="1703033"/>
                  <a:pt x="3120749" y="1698261"/>
                  <a:pt x="3126407" y="1693217"/>
                </a:cubicBezTo>
                <a:cubicBezTo>
                  <a:pt x="3131022" y="1690670"/>
                  <a:pt x="3133372" y="1687872"/>
                  <a:pt x="3133455" y="1684822"/>
                </a:cubicBezTo>
                <a:close/>
                <a:moveTo>
                  <a:pt x="3450678" y="1554825"/>
                </a:moveTo>
                <a:lnTo>
                  <a:pt x="3414092" y="1581355"/>
                </a:lnTo>
                <a:cubicBezTo>
                  <a:pt x="3403826" y="1590029"/>
                  <a:pt x="3399184" y="1599711"/>
                  <a:pt x="3400166" y="1610398"/>
                </a:cubicBezTo>
                <a:cubicBezTo>
                  <a:pt x="3401148" y="1621084"/>
                  <a:pt x="3399862" y="1628079"/>
                  <a:pt x="3396311" y="1631381"/>
                </a:cubicBezTo>
                <a:lnTo>
                  <a:pt x="3417796" y="1630704"/>
                </a:lnTo>
                <a:lnTo>
                  <a:pt x="3420817" y="1631039"/>
                </a:lnTo>
                <a:lnTo>
                  <a:pt x="3421146" y="1600489"/>
                </a:lnTo>
                <a:lnTo>
                  <a:pt x="3450685" y="1582353"/>
                </a:lnTo>
                <a:lnTo>
                  <a:pt x="3462430" y="1559185"/>
                </a:lnTo>
                <a:close/>
                <a:moveTo>
                  <a:pt x="2911715" y="1506727"/>
                </a:moveTo>
                <a:lnTo>
                  <a:pt x="2875128" y="1533257"/>
                </a:lnTo>
                <a:cubicBezTo>
                  <a:pt x="2864863" y="1541932"/>
                  <a:pt x="2860221" y="1551613"/>
                  <a:pt x="2861203" y="1562300"/>
                </a:cubicBezTo>
                <a:cubicBezTo>
                  <a:pt x="2862184" y="1572987"/>
                  <a:pt x="2860899" y="1579981"/>
                  <a:pt x="2857347" y="1583283"/>
                </a:cubicBezTo>
                <a:lnTo>
                  <a:pt x="2878833" y="1582607"/>
                </a:lnTo>
                <a:lnTo>
                  <a:pt x="2881854" y="1582942"/>
                </a:lnTo>
                <a:lnTo>
                  <a:pt x="2882183" y="1552391"/>
                </a:lnTo>
                <a:lnTo>
                  <a:pt x="2911722" y="1534256"/>
                </a:lnTo>
                <a:lnTo>
                  <a:pt x="2923467" y="1511088"/>
                </a:lnTo>
                <a:close/>
                <a:moveTo>
                  <a:pt x="6291385" y="1502046"/>
                </a:moveTo>
                <a:lnTo>
                  <a:pt x="6290045" y="1514133"/>
                </a:lnTo>
                <a:lnTo>
                  <a:pt x="6294071" y="1505403"/>
                </a:lnTo>
                <a:close/>
                <a:moveTo>
                  <a:pt x="6315537" y="1422140"/>
                </a:moveTo>
                <a:lnTo>
                  <a:pt x="6315202" y="1425161"/>
                </a:lnTo>
                <a:cubicBezTo>
                  <a:pt x="6313639" y="1434674"/>
                  <a:pt x="6317109" y="1440156"/>
                  <a:pt x="6325614" y="1441609"/>
                </a:cubicBezTo>
                <a:close/>
                <a:moveTo>
                  <a:pt x="6427650" y="1348926"/>
                </a:moveTo>
                <a:lnTo>
                  <a:pt x="6417581" y="1356986"/>
                </a:lnTo>
                <a:cubicBezTo>
                  <a:pt x="6419064" y="1358553"/>
                  <a:pt x="6420212" y="1359700"/>
                  <a:pt x="6421023" y="1360426"/>
                </a:cubicBezTo>
                <a:cubicBezTo>
                  <a:pt x="6421834" y="1361154"/>
                  <a:pt x="6421471" y="1362134"/>
                  <a:pt x="6419932" y="1363365"/>
                </a:cubicBezTo>
                <a:cubicBezTo>
                  <a:pt x="6419094" y="1366330"/>
                  <a:pt x="6416744" y="1369130"/>
                  <a:pt x="6412884" y="1371759"/>
                </a:cubicBezTo>
                <a:lnTo>
                  <a:pt x="6396772" y="1379150"/>
                </a:lnTo>
                <a:lnTo>
                  <a:pt x="6391399" y="1372436"/>
                </a:lnTo>
                <a:cubicBezTo>
                  <a:pt x="6386868" y="1381110"/>
                  <a:pt x="6384184" y="1386930"/>
                  <a:pt x="6383346" y="1389895"/>
                </a:cubicBezTo>
                <a:cubicBezTo>
                  <a:pt x="6375822" y="1397982"/>
                  <a:pt x="6368298" y="1406069"/>
                  <a:pt x="6360774" y="1414155"/>
                </a:cubicBezTo>
                <a:cubicBezTo>
                  <a:pt x="6353250" y="1422242"/>
                  <a:pt x="6348581" y="1432175"/>
                  <a:pt x="6346765" y="1443954"/>
                </a:cubicBezTo>
                <a:lnTo>
                  <a:pt x="6331664" y="1469808"/>
                </a:lnTo>
                <a:cubicBezTo>
                  <a:pt x="6326964" y="1472537"/>
                  <a:pt x="6323860" y="1476398"/>
                  <a:pt x="6322349" y="1481392"/>
                </a:cubicBezTo>
                <a:cubicBezTo>
                  <a:pt x="6320840" y="1486386"/>
                  <a:pt x="6319918" y="1491254"/>
                  <a:pt x="6319584" y="1495996"/>
                </a:cubicBezTo>
                <a:cubicBezTo>
                  <a:pt x="6316565" y="1509427"/>
                  <a:pt x="6309014" y="1522353"/>
                  <a:pt x="6296932" y="1534777"/>
                </a:cubicBezTo>
                <a:cubicBezTo>
                  <a:pt x="6284849" y="1547202"/>
                  <a:pt x="6277298" y="1560129"/>
                  <a:pt x="6274280" y="1573558"/>
                </a:cubicBezTo>
                <a:lnTo>
                  <a:pt x="6261189" y="1581283"/>
                </a:lnTo>
                <a:cubicBezTo>
                  <a:pt x="6258820" y="1587137"/>
                  <a:pt x="6255505" y="1592887"/>
                  <a:pt x="6251247" y="1598533"/>
                </a:cubicBezTo>
                <a:cubicBezTo>
                  <a:pt x="6246989" y="1604178"/>
                  <a:pt x="6242919" y="1609845"/>
                  <a:pt x="6239039" y="1615532"/>
                </a:cubicBezTo>
                <a:lnTo>
                  <a:pt x="6236694" y="1636682"/>
                </a:lnTo>
                <a:cubicBezTo>
                  <a:pt x="6248143" y="1634001"/>
                  <a:pt x="6258730" y="1627018"/>
                  <a:pt x="6268457" y="1615735"/>
                </a:cubicBezTo>
                <a:cubicBezTo>
                  <a:pt x="6278183" y="1604451"/>
                  <a:pt x="6283818" y="1593860"/>
                  <a:pt x="6285361" y="1583963"/>
                </a:cubicBezTo>
                <a:cubicBezTo>
                  <a:pt x="6288495" y="1584438"/>
                  <a:pt x="6291293" y="1584494"/>
                  <a:pt x="6293754" y="1584129"/>
                </a:cubicBezTo>
                <a:cubicBezTo>
                  <a:pt x="6296216" y="1583765"/>
                  <a:pt x="6297671" y="1582141"/>
                  <a:pt x="6298117" y="1579260"/>
                </a:cubicBezTo>
                <a:cubicBezTo>
                  <a:pt x="6298263" y="1574497"/>
                  <a:pt x="6298723" y="1570342"/>
                  <a:pt x="6299499" y="1566796"/>
                </a:cubicBezTo>
                <a:cubicBezTo>
                  <a:pt x="6300274" y="1563250"/>
                  <a:pt x="6303505" y="1561697"/>
                  <a:pt x="6309191" y="1562136"/>
                </a:cubicBezTo>
                <a:lnTo>
                  <a:pt x="6356171" y="1469467"/>
                </a:lnTo>
                <a:cubicBezTo>
                  <a:pt x="6365739" y="1470528"/>
                  <a:pt x="6371110" y="1468064"/>
                  <a:pt x="6372284" y="1462077"/>
                </a:cubicBezTo>
                <a:cubicBezTo>
                  <a:pt x="6372688" y="1456132"/>
                  <a:pt x="6373638" y="1452158"/>
                  <a:pt x="6375135" y="1450158"/>
                </a:cubicBezTo>
                <a:cubicBezTo>
                  <a:pt x="6376630" y="1448157"/>
                  <a:pt x="6380267" y="1447542"/>
                  <a:pt x="6386045" y="1448309"/>
                </a:cubicBezTo>
                <a:lnTo>
                  <a:pt x="6404502" y="1419769"/>
                </a:lnTo>
                <a:cubicBezTo>
                  <a:pt x="6405040" y="1414922"/>
                  <a:pt x="6406647" y="1407326"/>
                  <a:pt x="6409323" y="1396981"/>
                </a:cubicBezTo>
                <a:cubicBezTo>
                  <a:pt x="6411999" y="1386635"/>
                  <a:pt x="6415536" y="1375430"/>
                  <a:pt x="6419932" y="1363365"/>
                </a:cubicBezTo>
                <a:cubicBezTo>
                  <a:pt x="6424183" y="1357209"/>
                  <a:pt x="6426757" y="1352397"/>
                  <a:pt x="6427650" y="1348926"/>
                </a:cubicBezTo>
                <a:close/>
                <a:moveTo>
                  <a:pt x="6432005" y="1309647"/>
                </a:moveTo>
                <a:lnTo>
                  <a:pt x="6430308" y="1311977"/>
                </a:lnTo>
                <a:lnTo>
                  <a:pt x="6438049" y="1310317"/>
                </a:lnTo>
                <a:close/>
                <a:moveTo>
                  <a:pt x="6463896" y="1297890"/>
                </a:moveTo>
                <a:cubicBezTo>
                  <a:pt x="6460394" y="1303618"/>
                  <a:pt x="6457080" y="1309368"/>
                  <a:pt x="6453955" y="1315139"/>
                </a:cubicBezTo>
                <a:cubicBezTo>
                  <a:pt x="6450830" y="1320911"/>
                  <a:pt x="6446761" y="1326576"/>
                  <a:pt x="6441747" y="1332139"/>
                </a:cubicBezTo>
                <a:cubicBezTo>
                  <a:pt x="6447790" y="1332808"/>
                  <a:pt x="6453498" y="1336500"/>
                  <a:pt x="6458871" y="1343213"/>
                </a:cubicBezTo>
                <a:lnTo>
                  <a:pt x="6471286" y="1314001"/>
                </a:lnTo>
                <a:cubicBezTo>
                  <a:pt x="6473167" y="1312553"/>
                  <a:pt x="6475279" y="1310750"/>
                  <a:pt x="6477621" y="1308586"/>
                </a:cubicBezTo>
                <a:cubicBezTo>
                  <a:pt x="6479964" y="1306425"/>
                  <a:pt x="6481321" y="1304538"/>
                  <a:pt x="6481691" y="1302921"/>
                </a:cubicBezTo>
                <a:cubicBezTo>
                  <a:pt x="6481620" y="1300108"/>
                  <a:pt x="6479494" y="1298598"/>
                  <a:pt x="6475310" y="1298391"/>
                </a:cubicBezTo>
                <a:cubicBezTo>
                  <a:pt x="6471128" y="1298180"/>
                  <a:pt x="6467323" y="1298015"/>
                  <a:pt x="6463896" y="1297890"/>
                </a:cubicBezTo>
                <a:close/>
                <a:moveTo>
                  <a:pt x="4704729" y="1260608"/>
                </a:moveTo>
                <a:lnTo>
                  <a:pt x="4668142" y="1287138"/>
                </a:lnTo>
                <a:cubicBezTo>
                  <a:pt x="4657877" y="1295812"/>
                  <a:pt x="4653235" y="1305494"/>
                  <a:pt x="4654217" y="1316181"/>
                </a:cubicBezTo>
                <a:cubicBezTo>
                  <a:pt x="4655198" y="1326867"/>
                  <a:pt x="4653913" y="1333861"/>
                  <a:pt x="4650361" y="1337163"/>
                </a:cubicBezTo>
                <a:lnTo>
                  <a:pt x="4671846" y="1336487"/>
                </a:lnTo>
                <a:lnTo>
                  <a:pt x="4674868" y="1336822"/>
                </a:lnTo>
                <a:lnTo>
                  <a:pt x="4675197" y="1306272"/>
                </a:lnTo>
                <a:lnTo>
                  <a:pt x="4704736" y="1288136"/>
                </a:lnTo>
                <a:lnTo>
                  <a:pt x="4716481" y="1264968"/>
                </a:lnTo>
                <a:close/>
                <a:moveTo>
                  <a:pt x="6485363" y="1214625"/>
                </a:moveTo>
                <a:lnTo>
                  <a:pt x="6472606" y="1219328"/>
                </a:lnTo>
                <a:cubicBezTo>
                  <a:pt x="6470818" y="1230855"/>
                  <a:pt x="6467688" y="1240704"/>
                  <a:pt x="6463213" y="1248874"/>
                </a:cubicBezTo>
                <a:cubicBezTo>
                  <a:pt x="6468227" y="1243314"/>
                  <a:pt x="6472296" y="1237648"/>
                  <a:pt x="6475421" y="1231875"/>
                </a:cubicBezTo>
                <a:cubicBezTo>
                  <a:pt x="6478546" y="1226105"/>
                  <a:pt x="6481860" y="1220355"/>
                  <a:pt x="6485363" y="1214625"/>
                </a:cubicBezTo>
                <a:close/>
                <a:moveTo>
                  <a:pt x="6509864" y="1186757"/>
                </a:moveTo>
                <a:cubicBezTo>
                  <a:pt x="6508746" y="1192240"/>
                  <a:pt x="6509306" y="1196380"/>
                  <a:pt x="6511545" y="1199178"/>
                </a:cubicBezTo>
                <a:lnTo>
                  <a:pt x="6517588" y="1199848"/>
                </a:lnTo>
                <a:cubicBezTo>
                  <a:pt x="6520162" y="1199623"/>
                  <a:pt x="6521393" y="1197720"/>
                  <a:pt x="6521280" y="1194139"/>
                </a:cubicBezTo>
                <a:cubicBezTo>
                  <a:pt x="6521601" y="1191243"/>
                  <a:pt x="6521041" y="1189396"/>
                  <a:pt x="6519600" y="1188600"/>
                </a:cubicBezTo>
                <a:cubicBezTo>
                  <a:pt x="6518159" y="1187803"/>
                  <a:pt x="6515921" y="1187299"/>
                  <a:pt x="6512885" y="1187092"/>
                </a:cubicBezTo>
                <a:close/>
                <a:moveTo>
                  <a:pt x="6542076" y="1116918"/>
                </a:moveTo>
                <a:lnTo>
                  <a:pt x="6539731" y="1138068"/>
                </a:lnTo>
                <a:cubicBezTo>
                  <a:pt x="6536584" y="1137720"/>
                  <a:pt x="6533730" y="1138170"/>
                  <a:pt x="6531171" y="1139414"/>
                </a:cubicBezTo>
                <a:cubicBezTo>
                  <a:pt x="6528611" y="1140660"/>
                  <a:pt x="6527101" y="1142786"/>
                  <a:pt x="6526640" y="1145795"/>
                </a:cubicBezTo>
                <a:cubicBezTo>
                  <a:pt x="6526277" y="1149067"/>
                  <a:pt x="6526670" y="1152425"/>
                  <a:pt x="6527817" y="1155866"/>
                </a:cubicBezTo>
                <a:cubicBezTo>
                  <a:pt x="6528965" y="1159306"/>
                  <a:pt x="6531036" y="1161321"/>
                  <a:pt x="6534029" y="1161907"/>
                </a:cubicBezTo>
                <a:cubicBezTo>
                  <a:pt x="6535505" y="1161815"/>
                  <a:pt x="6536499" y="1160906"/>
                  <a:pt x="6537008" y="1159178"/>
                </a:cubicBezTo>
                <a:cubicBezTo>
                  <a:pt x="6537518" y="1157452"/>
                  <a:pt x="6537756" y="1156458"/>
                  <a:pt x="6537721" y="1156199"/>
                </a:cubicBezTo>
                <a:lnTo>
                  <a:pt x="6555845" y="1130680"/>
                </a:lnTo>
                <a:close/>
                <a:moveTo>
                  <a:pt x="6558517" y="1078979"/>
                </a:moveTo>
                <a:lnTo>
                  <a:pt x="6557512" y="1088043"/>
                </a:lnTo>
                <a:lnTo>
                  <a:pt x="6543751" y="1101812"/>
                </a:lnTo>
                <a:lnTo>
                  <a:pt x="6543081" y="1107855"/>
                </a:lnTo>
                <a:lnTo>
                  <a:pt x="6559530" y="1097443"/>
                </a:lnTo>
                <a:lnTo>
                  <a:pt x="6560534" y="1088378"/>
                </a:lnTo>
                <a:cubicBezTo>
                  <a:pt x="6560639" y="1088007"/>
                  <a:pt x="6560680" y="1086483"/>
                  <a:pt x="6560659" y="1083804"/>
                </a:cubicBezTo>
                <a:cubicBezTo>
                  <a:pt x="6560638" y="1081125"/>
                  <a:pt x="6559923" y="1079517"/>
                  <a:pt x="6558517" y="1078979"/>
                </a:cubicBezTo>
                <a:close/>
                <a:moveTo>
                  <a:pt x="4164399" y="1033092"/>
                </a:moveTo>
                <a:lnTo>
                  <a:pt x="4127812" y="1059622"/>
                </a:lnTo>
                <a:cubicBezTo>
                  <a:pt x="4117547" y="1068297"/>
                  <a:pt x="4112905" y="1077978"/>
                  <a:pt x="4113887" y="1088666"/>
                </a:cubicBezTo>
                <a:cubicBezTo>
                  <a:pt x="4114868" y="1099352"/>
                  <a:pt x="4113583" y="1106346"/>
                  <a:pt x="4110031" y="1109649"/>
                </a:cubicBezTo>
                <a:lnTo>
                  <a:pt x="4131516" y="1108972"/>
                </a:lnTo>
                <a:lnTo>
                  <a:pt x="4134538" y="1109307"/>
                </a:lnTo>
                <a:lnTo>
                  <a:pt x="4134867" y="1078757"/>
                </a:lnTo>
                <a:lnTo>
                  <a:pt x="4164406" y="1060621"/>
                </a:lnTo>
                <a:lnTo>
                  <a:pt x="4176151" y="1037453"/>
                </a:lnTo>
                <a:close/>
                <a:moveTo>
                  <a:pt x="5599097" y="786973"/>
                </a:moveTo>
                <a:lnTo>
                  <a:pt x="5562510" y="813503"/>
                </a:lnTo>
                <a:cubicBezTo>
                  <a:pt x="5552244" y="822176"/>
                  <a:pt x="5547603" y="831858"/>
                  <a:pt x="5548585" y="842545"/>
                </a:cubicBezTo>
                <a:cubicBezTo>
                  <a:pt x="5549566" y="853232"/>
                  <a:pt x="5548281" y="860226"/>
                  <a:pt x="5544729" y="863528"/>
                </a:cubicBezTo>
                <a:lnTo>
                  <a:pt x="5566215" y="862852"/>
                </a:lnTo>
                <a:lnTo>
                  <a:pt x="5569236" y="863188"/>
                </a:lnTo>
                <a:lnTo>
                  <a:pt x="5569565" y="832636"/>
                </a:lnTo>
                <a:lnTo>
                  <a:pt x="5599104" y="814501"/>
                </a:lnTo>
                <a:lnTo>
                  <a:pt x="5610849" y="791333"/>
                </a:lnTo>
                <a:close/>
                <a:moveTo>
                  <a:pt x="6422424" y="540854"/>
                </a:moveTo>
                <a:lnTo>
                  <a:pt x="6385838" y="567383"/>
                </a:lnTo>
                <a:cubicBezTo>
                  <a:pt x="6375573" y="576059"/>
                  <a:pt x="6370930" y="585740"/>
                  <a:pt x="6371913" y="596427"/>
                </a:cubicBezTo>
                <a:cubicBezTo>
                  <a:pt x="6372894" y="607114"/>
                  <a:pt x="6371608" y="614108"/>
                  <a:pt x="6368057" y="617410"/>
                </a:cubicBezTo>
                <a:lnTo>
                  <a:pt x="6389542" y="616734"/>
                </a:lnTo>
                <a:lnTo>
                  <a:pt x="6392564" y="617069"/>
                </a:lnTo>
                <a:lnTo>
                  <a:pt x="6392893" y="586517"/>
                </a:lnTo>
                <a:lnTo>
                  <a:pt x="6422432" y="568383"/>
                </a:lnTo>
                <a:lnTo>
                  <a:pt x="6434176" y="545215"/>
                </a:lnTo>
                <a:close/>
                <a:moveTo>
                  <a:pt x="6571063" y="269"/>
                </a:moveTo>
                <a:cubicBezTo>
                  <a:pt x="6575981" y="-397"/>
                  <a:pt x="6579995" y="176"/>
                  <a:pt x="6583108" y="1987"/>
                </a:cubicBezTo>
                <a:cubicBezTo>
                  <a:pt x="6583802" y="9519"/>
                  <a:pt x="6576713" y="25173"/>
                  <a:pt x="6561843" y="48950"/>
                </a:cubicBezTo>
                <a:cubicBezTo>
                  <a:pt x="6546972" y="72727"/>
                  <a:pt x="6535268" y="88634"/>
                  <a:pt x="6526730" y="96672"/>
                </a:cubicBezTo>
                <a:lnTo>
                  <a:pt x="6529751" y="97007"/>
                </a:lnTo>
                <a:cubicBezTo>
                  <a:pt x="6533731" y="101911"/>
                  <a:pt x="6535677" y="106203"/>
                  <a:pt x="6535587" y="109890"/>
                </a:cubicBezTo>
                <a:cubicBezTo>
                  <a:pt x="6535496" y="113575"/>
                  <a:pt x="6533665" y="117451"/>
                  <a:pt x="6530092" y="121516"/>
                </a:cubicBezTo>
                <a:cubicBezTo>
                  <a:pt x="6523775" y="144010"/>
                  <a:pt x="6514353" y="166924"/>
                  <a:pt x="6501824" y="190260"/>
                </a:cubicBezTo>
                <a:cubicBezTo>
                  <a:pt x="6489296" y="213595"/>
                  <a:pt x="6478363" y="236343"/>
                  <a:pt x="6469024" y="258504"/>
                </a:cubicBezTo>
                <a:cubicBezTo>
                  <a:pt x="6471389" y="263034"/>
                  <a:pt x="6471445" y="265972"/>
                  <a:pt x="6469194" y="267315"/>
                </a:cubicBezTo>
                <a:cubicBezTo>
                  <a:pt x="6466942" y="268658"/>
                  <a:pt x="6463306" y="270421"/>
                  <a:pt x="6458284" y="272606"/>
                </a:cubicBezTo>
                <a:cubicBezTo>
                  <a:pt x="6457683" y="275725"/>
                  <a:pt x="6457125" y="278467"/>
                  <a:pt x="6456608" y="280830"/>
                </a:cubicBezTo>
                <a:cubicBezTo>
                  <a:pt x="6456090" y="283195"/>
                  <a:pt x="6457210" y="284594"/>
                  <a:pt x="6459966" y="285026"/>
                </a:cubicBezTo>
                <a:cubicBezTo>
                  <a:pt x="6457211" y="289755"/>
                  <a:pt x="6453407" y="295324"/>
                  <a:pt x="6448555" y="301731"/>
                </a:cubicBezTo>
                <a:cubicBezTo>
                  <a:pt x="6443703" y="308140"/>
                  <a:pt x="6442249" y="313203"/>
                  <a:pt x="6444194" y="316924"/>
                </a:cubicBezTo>
                <a:lnTo>
                  <a:pt x="6464334" y="300804"/>
                </a:lnTo>
                <a:cubicBezTo>
                  <a:pt x="6467816" y="298131"/>
                  <a:pt x="6470165" y="295333"/>
                  <a:pt x="6471382" y="292409"/>
                </a:cubicBezTo>
                <a:cubicBezTo>
                  <a:pt x="6472598" y="289486"/>
                  <a:pt x="6471925" y="286352"/>
                  <a:pt x="6469365" y="283011"/>
                </a:cubicBezTo>
                <a:cubicBezTo>
                  <a:pt x="6472931" y="280155"/>
                  <a:pt x="6476791" y="276379"/>
                  <a:pt x="6480945" y="271677"/>
                </a:cubicBezTo>
                <a:cubicBezTo>
                  <a:pt x="6485098" y="266977"/>
                  <a:pt x="6488286" y="262360"/>
                  <a:pt x="6490509" y="257827"/>
                </a:cubicBezTo>
                <a:lnTo>
                  <a:pt x="6520712" y="206119"/>
                </a:lnTo>
                <a:lnTo>
                  <a:pt x="6540516" y="193020"/>
                </a:lnTo>
                <a:cubicBezTo>
                  <a:pt x="6544139" y="190236"/>
                  <a:pt x="6547047" y="186991"/>
                  <a:pt x="6549242" y="183282"/>
                </a:cubicBezTo>
                <a:cubicBezTo>
                  <a:pt x="6551439" y="179576"/>
                  <a:pt x="6551325" y="175995"/>
                  <a:pt x="6548904" y="172540"/>
                </a:cubicBezTo>
                <a:lnTo>
                  <a:pt x="6563670" y="149707"/>
                </a:lnTo>
                <a:cubicBezTo>
                  <a:pt x="6563276" y="139469"/>
                  <a:pt x="6567248" y="131243"/>
                  <a:pt x="6575583" y="125028"/>
                </a:cubicBezTo>
                <a:cubicBezTo>
                  <a:pt x="6583919" y="118816"/>
                  <a:pt x="6587889" y="110591"/>
                  <a:pt x="6587495" y="100351"/>
                </a:cubicBezTo>
                <a:lnTo>
                  <a:pt x="6630461" y="71469"/>
                </a:lnTo>
                <a:cubicBezTo>
                  <a:pt x="6637079" y="80741"/>
                  <a:pt x="6640214" y="86952"/>
                  <a:pt x="6639865" y="90100"/>
                </a:cubicBezTo>
                <a:cubicBezTo>
                  <a:pt x="6639516" y="93246"/>
                  <a:pt x="6635265" y="97108"/>
                  <a:pt x="6627111" y="101685"/>
                </a:cubicBezTo>
                <a:cubicBezTo>
                  <a:pt x="6631896" y="110817"/>
                  <a:pt x="6631058" y="117225"/>
                  <a:pt x="6624597" y="120905"/>
                </a:cubicBezTo>
                <a:cubicBezTo>
                  <a:pt x="6618135" y="124586"/>
                  <a:pt x="6616626" y="130152"/>
                  <a:pt x="6620069" y="137608"/>
                </a:cubicBezTo>
                <a:cubicBezTo>
                  <a:pt x="6613845" y="144884"/>
                  <a:pt x="6606491" y="157195"/>
                  <a:pt x="6598004" y="174542"/>
                </a:cubicBezTo>
                <a:cubicBezTo>
                  <a:pt x="6589517" y="191889"/>
                  <a:pt x="6586022" y="203864"/>
                  <a:pt x="6587521" y="210466"/>
                </a:cubicBezTo>
                <a:lnTo>
                  <a:pt x="6556984" y="265196"/>
                </a:lnTo>
                <a:cubicBezTo>
                  <a:pt x="6562427" y="273573"/>
                  <a:pt x="6564807" y="281994"/>
                  <a:pt x="6564124" y="290457"/>
                </a:cubicBezTo>
                <a:cubicBezTo>
                  <a:pt x="6563440" y="298920"/>
                  <a:pt x="6558267" y="306504"/>
                  <a:pt x="6548602" y="313206"/>
                </a:cubicBezTo>
                <a:cubicBezTo>
                  <a:pt x="6544198" y="325335"/>
                  <a:pt x="6538242" y="337674"/>
                  <a:pt x="6530733" y="350224"/>
                </a:cubicBezTo>
                <a:cubicBezTo>
                  <a:pt x="6523225" y="362773"/>
                  <a:pt x="6514414" y="373267"/>
                  <a:pt x="6504303" y="381704"/>
                </a:cubicBezTo>
                <a:lnTo>
                  <a:pt x="6510688" y="406881"/>
                </a:lnTo>
                <a:lnTo>
                  <a:pt x="6487862" y="419644"/>
                </a:lnTo>
                <a:lnTo>
                  <a:pt x="6484177" y="452880"/>
                </a:lnTo>
                <a:cubicBezTo>
                  <a:pt x="6479528" y="458609"/>
                  <a:pt x="6476241" y="464108"/>
                  <a:pt x="6474319" y="469376"/>
                </a:cubicBezTo>
                <a:cubicBezTo>
                  <a:pt x="6472397" y="474643"/>
                  <a:pt x="6468522" y="478546"/>
                  <a:pt x="6462697" y="481086"/>
                </a:cubicBezTo>
                <a:cubicBezTo>
                  <a:pt x="6460929" y="484395"/>
                  <a:pt x="6460188" y="488773"/>
                  <a:pt x="6460476" y="494221"/>
                </a:cubicBezTo>
                <a:cubicBezTo>
                  <a:pt x="6460764" y="499670"/>
                  <a:pt x="6461619" y="503461"/>
                  <a:pt x="6463038" y="505593"/>
                </a:cubicBezTo>
                <a:cubicBezTo>
                  <a:pt x="6464424" y="508615"/>
                  <a:pt x="6466187" y="509958"/>
                  <a:pt x="6468327" y="509621"/>
                </a:cubicBezTo>
                <a:cubicBezTo>
                  <a:pt x="6470468" y="509285"/>
                  <a:pt x="6471725" y="508278"/>
                  <a:pt x="6472104" y="506598"/>
                </a:cubicBezTo>
                <a:cubicBezTo>
                  <a:pt x="6466940" y="496849"/>
                  <a:pt x="6468784" y="489406"/>
                  <a:pt x="6477638" y="484271"/>
                </a:cubicBezTo>
                <a:cubicBezTo>
                  <a:pt x="6486491" y="479136"/>
                  <a:pt x="6494043" y="475386"/>
                  <a:pt x="6500296" y="473019"/>
                </a:cubicBezTo>
                <a:lnTo>
                  <a:pt x="6505321" y="427697"/>
                </a:lnTo>
                <a:lnTo>
                  <a:pt x="6508342" y="428032"/>
                </a:lnTo>
                <a:cubicBezTo>
                  <a:pt x="6510391" y="425072"/>
                  <a:pt x="6511915" y="421672"/>
                  <a:pt x="6512914" y="417834"/>
                </a:cubicBezTo>
                <a:cubicBezTo>
                  <a:pt x="6513913" y="413993"/>
                  <a:pt x="6513171" y="410342"/>
                  <a:pt x="6510688" y="406881"/>
                </a:cubicBezTo>
                <a:cubicBezTo>
                  <a:pt x="6519995" y="399948"/>
                  <a:pt x="6527477" y="392238"/>
                  <a:pt x="6533133" y="383752"/>
                </a:cubicBezTo>
                <a:cubicBezTo>
                  <a:pt x="6538789" y="375268"/>
                  <a:pt x="6546188" y="368313"/>
                  <a:pt x="6555328" y="362891"/>
                </a:cubicBezTo>
                <a:cubicBezTo>
                  <a:pt x="6546464" y="352032"/>
                  <a:pt x="6544461" y="344799"/>
                  <a:pt x="6549322" y="341196"/>
                </a:cubicBezTo>
                <a:cubicBezTo>
                  <a:pt x="6554182" y="337593"/>
                  <a:pt x="6562672" y="332289"/>
                  <a:pt x="6574791" y="325286"/>
                </a:cubicBezTo>
                <a:cubicBezTo>
                  <a:pt x="6582553" y="317925"/>
                  <a:pt x="6589347" y="303769"/>
                  <a:pt x="6595176" y="282813"/>
                </a:cubicBezTo>
                <a:cubicBezTo>
                  <a:pt x="6601004" y="261856"/>
                  <a:pt x="6608638" y="247028"/>
                  <a:pt x="6618078" y="238324"/>
                </a:cubicBezTo>
                <a:cubicBezTo>
                  <a:pt x="6621316" y="237281"/>
                  <a:pt x="6624240" y="237350"/>
                  <a:pt x="6626849" y="238532"/>
                </a:cubicBezTo>
                <a:cubicBezTo>
                  <a:pt x="6629458" y="239715"/>
                  <a:pt x="6631459" y="241209"/>
                  <a:pt x="6632850" y="243022"/>
                </a:cubicBezTo>
                <a:cubicBezTo>
                  <a:pt x="6638791" y="252092"/>
                  <a:pt x="6639087" y="262064"/>
                  <a:pt x="6633739" y="272941"/>
                </a:cubicBezTo>
                <a:cubicBezTo>
                  <a:pt x="6628392" y="283819"/>
                  <a:pt x="6622056" y="291528"/>
                  <a:pt x="6614735" y="296069"/>
                </a:cubicBezTo>
                <a:cubicBezTo>
                  <a:pt x="6605402" y="314724"/>
                  <a:pt x="6597307" y="332561"/>
                  <a:pt x="6590450" y="349580"/>
                </a:cubicBezTo>
                <a:cubicBezTo>
                  <a:pt x="6583593" y="366597"/>
                  <a:pt x="6575580" y="383680"/>
                  <a:pt x="6566416" y="400824"/>
                </a:cubicBezTo>
                <a:cubicBezTo>
                  <a:pt x="6568864" y="404028"/>
                  <a:pt x="6569089" y="406602"/>
                  <a:pt x="6567089" y="408545"/>
                </a:cubicBezTo>
                <a:cubicBezTo>
                  <a:pt x="6565089" y="410492"/>
                  <a:pt x="6562291" y="412730"/>
                  <a:pt x="6558697" y="415262"/>
                </a:cubicBezTo>
                <a:cubicBezTo>
                  <a:pt x="6555460" y="418025"/>
                  <a:pt x="6554131" y="420810"/>
                  <a:pt x="6554713" y="423615"/>
                </a:cubicBezTo>
                <a:cubicBezTo>
                  <a:pt x="6555294" y="426419"/>
                  <a:pt x="6557071" y="428782"/>
                  <a:pt x="6560044" y="430706"/>
                </a:cubicBezTo>
                <a:cubicBezTo>
                  <a:pt x="6554806" y="434841"/>
                  <a:pt x="6550094" y="439415"/>
                  <a:pt x="6545905" y="444430"/>
                </a:cubicBezTo>
                <a:cubicBezTo>
                  <a:pt x="6541717" y="449446"/>
                  <a:pt x="6539270" y="454274"/>
                  <a:pt x="6538565" y="458912"/>
                </a:cubicBezTo>
                <a:lnTo>
                  <a:pt x="6524133" y="478722"/>
                </a:lnTo>
                <a:cubicBezTo>
                  <a:pt x="6527856" y="485379"/>
                  <a:pt x="6528976" y="491366"/>
                  <a:pt x="6527495" y="496682"/>
                </a:cubicBezTo>
                <a:cubicBezTo>
                  <a:pt x="6526013" y="501998"/>
                  <a:pt x="6522769" y="505971"/>
                  <a:pt x="6517761" y="508602"/>
                </a:cubicBezTo>
                <a:cubicBezTo>
                  <a:pt x="6528106" y="508984"/>
                  <a:pt x="6541661" y="509722"/>
                  <a:pt x="6558426" y="510816"/>
                </a:cubicBezTo>
                <a:cubicBezTo>
                  <a:pt x="6575191" y="511911"/>
                  <a:pt x="6587488" y="517097"/>
                  <a:pt x="6595317" y="526377"/>
                </a:cubicBezTo>
                <a:cubicBezTo>
                  <a:pt x="6599144" y="533238"/>
                  <a:pt x="6600726" y="539657"/>
                  <a:pt x="6600063" y="545637"/>
                </a:cubicBezTo>
                <a:cubicBezTo>
                  <a:pt x="6599400" y="551618"/>
                  <a:pt x="6596701" y="555270"/>
                  <a:pt x="6591967" y="556591"/>
                </a:cubicBezTo>
                <a:cubicBezTo>
                  <a:pt x="6591457" y="558321"/>
                  <a:pt x="6590296" y="560740"/>
                  <a:pt x="6588485" y="563852"/>
                </a:cubicBezTo>
                <a:cubicBezTo>
                  <a:pt x="6586674" y="566966"/>
                  <a:pt x="6586269" y="569470"/>
                  <a:pt x="6587270" y="571366"/>
                </a:cubicBezTo>
                <a:lnTo>
                  <a:pt x="6597004" y="566328"/>
                </a:lnTo>
                <a:lnTo>
                  <a:pt x="6639635" y="540466"/>
                </a:lnTo>
                <a:lnTo>
                  <a:pt x="6648023" y="519986"/>
                </a:lnTo>
                <a:cubicBezTo>
                  <a:pt x="6645721" y="515461"/>
                  <a:pt x="6645539" y="512510"/>
                  <a:pt x="6647475" y="511131"/>
                </a:cubicBezTo>
                <a:cubicBezTo>
                  <a:pt x="6649412" y="509753"/>
                  <a:pt x="6652168" y="507892"/>
                  <a:pt x="6655741" y="505548"/>
                </a:cubicBezTo>
                <a:cubicBezTo>
                  <a:pt x="6657455" y="502743"/>
                  <a:pt x="6657971" y="500379"/>
                  <a:pt x="6657292" y="498456"/>
                </a:cubicBezTo>
                <a:cubicBezTo>
                  <a:pt x="6656614" y="496532"/>
                  <a:pt x="6655536" y="494756"/>
                  <a:pt x="6654060" y="493126"/>
                </a:cubicBezTo>
                <a:cubicBezTo>
                  <a:pt x="6663906" y="484786"/>
                  <a:pt x="6673080" y="475610"/>
                  <a:pt x="6681583" y="465592"/>
                </a:cubicBezTo>
                <a:cubicBezTo>
                  <a:pt x="6690084" y="455574"/>
                  <a:pt x="6699259" y="446394"/>
                  <a:pt x="6709105" y="438056"/>
                </a:cubicBezTo>
                <a:cubicBezTo>
                  <a:pt x="6713795" y="424494"/>
                  <a:pt x="6721024" y="412169"/>
                  <a:pt x="6730791" y="401080"/>
                </a:cubicBezTo>
                <a:cubicBezTo>
                  <a:pt x="6740560" y="389992"/>
                  <a:pt x="6751902" y="381945"/>
                  <a:pt x="6764819" y="376942"/>
                </a:cubicBezTo>
                <a:lnTo>
                  <a:pt x="6763473" y="361499"/>
                </a:lnTo>
                <a:cubicBezTo>
                  <a:pt x="6762598" y="356751"/>
                  <a:pt x="6763589" y="352400"/>
                  <a:pt x="6766449" y="348447"/>
                </a:cubicBezTo>
                <a:cubicBezTo>
                  <a:pt x="6769309" y="344494"/>
                  <a:pt x="6773240" y="341235"/>
                  <a:pt x="6778239" y="338668"/>
                </a:cubicBezTo>
                <a:cubicBezTo>
                  <a:pt x="6785679" y="326747"/>
                  <a:pt x="6791945" y="325402"/>
                  <a:pt x="6797039" y="334634"/>
                </a:cubicBezTo>
                <a:cubicBezTo>
                  <a:pt x="6802747" y="341192"/>
                  <a:pt x="6806022" y="347291"/>
                  <a:pt x="6806863" y="352929"/>
                </a:cubicBezTo>
                <a:cubicBezTo>
                  <a:pt x="6807704" y="358566"/>
                  <a:pt x="6804096" y="364666"/>
                  <a:pt x="6796040" y="371227"/>
                </a:cubicBezTo>
                <a:cubicBezTo>
                  <a:pt x="6789579" y="376055"/>
                  <a:pt x="6781356" y="384702"/>
                  <a:pt x="6771370" y="397168"/>
                </a:cubicBezTo>
                <a:cubicBezTo>
                  <a:pt x="6761386" y="409634"/>
                  <a:pt x="6758200" y="421132"/>
                  <a:pt x="6761811" y="431665"/>
                </a:cubicBezTo>
                <a:cubicBezTo>
                  <a:pt x="6759099" y="440605"/>
                  <a:pt x="6753367" y="454371"/>
                  <a:pt x="6744615" y="472962"/>
                </a:cubicBezTo>
                <a:cubicBezTo>
                  <a:pt x="6735863" y="491555"/>
                  <a:pt x="6726270" y="505658"/>
                  <a:pt x="6715838" y="515270"/>
                </a:cubicBezTo>
                <a:cubicBezTo>
                  <a:pt x="6719552" y="520270"/>
                  <a:pt x="6720518" y="524200"/>
                  <a:pt x="6718735" y="527061"/>
                </a:cubicBezTo>
                <a:cubicBezTo>
                  <a:pt x="6716953" y="529923"/>
                  <a:pt x="6714309" y="531924"/>
                  <a:pt x="6710805" y="533065"/>
                </a:cubicBezTo>
                <a:cubicBezTo>
                  <a:pt x="6705352" y="538004"/>
                  <a:pt x="6705101" y="546005"/>
                  <a:pt x="6710055" y="557067"/>
                </a:cubicBezTo>
                <a:cubicBezTo>
                  <a:pt x="6715010" y="568131"/>
                  <a:pt x="6718621" y="575797"/>
                  <a:pt x="6720888" y="580063"/>
                </a:cubicBezTo>
                <a:cubicBezTo>
                  <a:pt x="6713078" y="589010"/>
                  <a:pt x="6700087" y="608471"/>
                  <a:pt x="6681916" y="638445"/>
                </a:cubicBezTo>
                <a:cubicBezTo>
                  <a:pt x="6663746" y="668419"/>
                  <a:pt x="6656043" y="688465"/>
                  <a:pt x="6658809" y="698585"/>
                </a:cubicBezTo>
                <a:lnTo>
                  <a:pt x="6632291" y="717057"/>
                </a:lnTo>
                <a:cubicBezTo>
                  <a:pt x="6626704" y="725486"/>
                  <a:pt x="6621348" y="733559"/>
                  <a:pt x="6616224" y="741274"/>
                </a:cubicBezTo>
                <a:cubicBezTo>
                  <a:pt x="6611099" y="748988"/>
                  <a:pt x="6606498" y="757146"/>
                  <a:pt x="6602424" y="765742"/>
                </a:cubicBezTo>
                <a:lnTo>
                  <a:pt x="6604440" y="775143"/>
                </a:lnTo>
                <a:cubicBezTo>
                  <a:pt x="6614308" y="774070"/>
                  <a:pt x="6622434" y="766305"/>
                  <a:pt x="6628815" y="751846"/>
                </a:cubicBezTo>
                <a:cubicBezTo>
                  <a:pt x="6635198" y="737387"/>
                  <a:pt x="6644079" y="729706"/>
                  <a:pt x="6655458" y="728802"/>
                </a:cubicBezTo>
                <a:cubicBezTo>
                  <a:pt x="6661053" y="728912"/>
                  <a:pt x="6668328" y="727678"/>
                  <a:pt x="6677279" y="725104"/>
                </a:cubicBezTo>
                <a:lnTo>
                  <a:pt x="6657134" y="713693"/>
                </a:lnTo>
                <a:lnTo>
                  <a:pt x="6666868" y="708655"/>
                </a:lnTo>
                <a:cubicBezTo>
                  <a:pt x="6671644" y="706382"/>
                  <a:pt x="6675604" y="706311"/>
                  <a:pt x="6678744" y="708442"/>
                </a:cubicBezTo>
                <a:cubicBezTo>
                  <a:pt x="6681885" y="710575"/>
                  <a:pt x="6684753" y="713442"/>
                  <a:pt x="6687348" y="717043"/>
                </a:cubicBezTo>
                <a:cubicBezTo>
                  <a:pt x="6690984" y="712985"/>
                  <a:pt x="6694201" y="709264"/>
                  <a:pt x="6696997" y="705878"/>
                </a:cubicBezTo>
                <a:cubicBezTo>
                  <a:pt x="6699794" y="702493"/>
                  <a:pt x="6701500" y="698603"/>
                  <a:pt x="6702115" y="694212"/>
                </a:cubicBezTo>
                <a:cubicBezTo>
                  <a:pt x="6705311" y="691253"/>
                  <a:pt x="6707730" y="686677"/>
                  <a:pt x="6709372" y="680487"/>
                </a:cubicBezTo>
                <a:cubicBezTo>
                  <a:pt x="6711014" y="674297"/>
                  <a:pt x="6712845" y="668128"/>
                  <a:pt x="6714865" y="661978"/>
                </a:cubicBezTo>
                <a:cubicBezTo>
                  <a:pt x="6705352" y="660413"/>
                  <a:pt x="6697853" y="654486"/>
                  <a:pt x="6692367" y="644192"/>
                </a:cubicBezTo>
                <a:cubicBezTo>
                  <a:pt x="6702605" y="639210"/>
                  <a:pt x="6708646" y="630703"/>
                  <a:pt x="6710490" y="618671"/>
                </a:cubicBezTo>
                <a:lnTo>
                  <a:pt x="6740035" y="628065"/>
                </a:lnTo>
                <a:cubicBezTo>
                  <a:pt x="6735316" y="632130"/>
                  <a:pt x="6731917" y="636342"/>
                  <a:pt x="6729841" y="640699"/>
                </a:cubicBezTo>
                <a:cubicBezTo>
                  <a:pt x="6727765" y="645058"/>
                  <a:pt x="6725122" y="649352"/>
                  <a:pt x="6721913" y="653585"/>
                </a:cubicBezTo>
                <a:lnTo>
                  <a:pt x="6732994" y="663989"/>
                </a:lnTo>
                <a:cubicBezTo>
                  <a:pt x="6739037" y="664659"/>
                  <a:pt x="6741723" y="668016"/>
                  <a:pt x="6741053" y="674060"/>
                </a:cubicBezTo>
                <a:cubicBezTo>
                  <a:pt x="6740125" y="680137"/>
                  <a:pt x="6737706" y="685859"/>
                  <a:pt x="6733797" y="691225"/>
                </a:cubicBezTo>
                <a:cubicBezTo>
                  <a:pt x="6729889" y="696590"/>
                  <a:pt x="6726043" y="701389"/>
                  <a:pt x="6722260" y="705621"/>
                </a:cubicBezTo>
                <a:cubicBezTo>
                  <a:pt x="6726842" y="707403"/>
                  <a:pt x="6731696" y="708451"/>
                  <a:pt x="6736823" y="708765"/>
                </a:cubicBezTo>
                <a:cubicBezTo>
                  <a:pt x="6741950" y="709079"/>
                  <a:pt x="6746049" y="710042"/>
                  <a:pt x="6749120" y="711658"/>
                </a:cubicBezTo>
                <a:cubicBezTo>
                  <a:pt x="6750764" y="716937"/>
                  <a:pt x="6747898" y="723247"/>
                  <a:pt x="6740521" y="730585"/>
                </a:cubicBezTo>
                <a:cubicBezTo>
                  <a:pt x="6733144" y="737924"/>
                  <a:pt x="6726501" y="743815"/>
                  <a:pt x="6720592" y="748258"/>
                </a:cubicBezTo>
                <a:cubicBezTo>
                  <a:pt x="6719768" y="754537"/>
                  <a:pt x="6717895" y="759939"/>
                  <a:pt x="6714973" y="764456"/>
                </a:cubicBezTo>
                <a:cubicBezTo>
                  <a:pt x="6712050" y="768977"/>
                  <a:pt x="6709002" y="771186"/>
                  <a:pt x="6705826" y="771089"/>
                </a:cubicBezTo>
                <a:lnTo>
                  <a:pt x="6688372" y="790566"/>
                </a:lnTo>
                <a:lnTo>
                  <a:pt x="6685357" y="817760"/>
                </a:lnTo>
                <a:lnTo>
                  <a:pt x="6695428" y="809700"/>
                </a:lnTo>
                <a:lnTo>
                  <a:pt x="6710194" y="786868"/>
                </a:lnTo>
                <a:cubicBezTo>
                  <a:pt x="6712166" y="784028"/>
                  <a:pt x="6714431" y="781984"/>
                  <a:pt x="6716990" y="780740"/>
                </a:cubicBezTo>
                <a:cubicBezTo>
                  <a:pt x="6719551" y="779493"/>
                  <a:pt x="6721649" y="778962"/>
                  <a:pt x="6723285" y="779144"/>
                </a:cubicBezTo>
                <a:cubicBezTo>
                  <a:pt x="6722845" y="780814"/>
                  <a:pt x="6721544" y="783347"/>
                  <a:pt x="6719384" y="786740"/>
                </a:cubicBezTo>
                <a:cubicBezTo>
                  <a:pt x="6717224" y="790133"/>
                  <a:pt x="6715839" y="793419"/>
                  <a:pt x="6715232" y="796601"/>
                </a:cubicBezTo>
                <a:cubicBezTo>
                  <a:pt x="6717850" y="805177"/>
                  <a:pt x="6712704" y="814802"/>
                  <a:pt x="6699796" y="825478"/>
                </a:cubicBezTo>
                <a:cubicBezTo>
                  <a:pt x="6686887" y="836153"/>
                  <a:pt x="6681742" y="845780"/>
                  <a:pt x="6684360" y="854353"/>
                </a:cubicBezTo>
                <a:lnTo>
                  <a:pt x="6669928" y="874164"/>
                </a:lnTo>
                <a:cubicBezTo>
                  <a:pt x="6668699" y="880656"/>
                  <a:pt x="6665791" y="888489"/>
                  <a:pt x="6661205" y="897666"/>
                </a:cubicBezTo>
                <a:cubicBezTo>
                  <a:pt x="6668463" y="890825"/>
                  <a:pt x="6675427" y="883185"/>
                  <a:pt x="6682099" y="874749"/>
                </a:cubicBezTo>
                <a:cubicBezTo>
                  <a:pt x="6688769" y="866312"/>
                  <a:pt x="6692879" y="856827"/>
                  <a:pt x="6694429" y="846294"/>
                </a:cubicBezTo>
                <a:lnTo>
                  <a:pt x="6717596" y="858037"/>
                </a:lnTo>
                <a:lnTo>
                  <a:pt x="6707868" y="890605"/>
                </a:lnTo>
                <a:lnTo>
                  <a:pt x="6723312" y="889259"/>
                </a:lnTo>
                <a:lnTo>
                  <a:pt x="6736409" y="909062"/>
                </a:lnTo>
                <a:lnTo>
                  <a:pt x="6716276" y="952711"/>
                </a:lnTo>
                <a:cubicBezTo>
                  <a:pt x="6703318" y="962681"/>
                  <a:pt x="6692060" y="974560"/>
                  <a:pt x="6682502" y="988348"/>
                </a:cubicBezTo>
                <a:cubicBezTo>
                  <a:pt x="6672945" y="1002135"/>
                  <a:pt x="6663282" y="1013426"/>
                  <a:pt x="6653512" y="1022220"/>
                </a:cubicBezTo>
                <a:lnTo>
                  <a:pt x="6647469" y="1021550"/>
                </a:lnTo>
                <a:lnTo>
                  <a:pt x="6646464" y="1030614"/>
                </a:lnTo>
                <a:lnTo>
                  <a:pt x="6624985" y="1058821"/>
                </a:lnTo>
                <a:cubicBezTo>
                  <a:pt x="6622302" y="1071522"/>
                  <a:pt x="6616010" y="1082293"/>
                  <a:pt x="6606109" y="1091137"/>
                </a:cubicBezTo>
                <a:cubicBezTo>
                  <a:pt x="6596207" y="1099980"/>
                  <a:pt x="6589747" y="1112264"/>
                  <a:pt x="6586729" y="1127987"/>
                </a:cubicBezTo>
                <a:cubicBezTo>
                  <a:pt x="6582374" y="1133940"/>
                  <a:pt x="6575647" y="1144028"/>
                  <a:pt x="6566551" y="1158249"/>
                </a:cubicBezTo>
                <a:cubicBezTo>
                  <a:pt x="6557455" y="1172470"/>
                  <a:pt x="6550981" y="1180290"/>
                  <a:pt x="6547127" y="1181711"/>
                </a:cubicBezTo>
                <a:cubicBezTo>
                  <a:pt x="6546570" y="1191335"/>
                  <a:pt x="6544334" y="1202303"/>
                  <a:pt x="6540421" y="1214612"/>
                </a:cubicBezTo>
                <a:lnTo>
                  <a:pt x="6543442" y="1214947"/>
                </a:lnTo>
                <a:cubicBezTo>
                  <a:pt x="6546632" y="1218361"/>
                  <a:pt x="6545290" y="1221271"/>
                  <a:pt x="6539416" y="1223678"/>
                </a:cubicBezTo>
                <a:lnTo>
                  <a:pt x="6533372" y="1223008"/>
                </a:lnTo>
                <a:cubicBezTo>
                  <a:pt x="6528899" y="1231178"/>
                  <a:pt x="6523416" y="1234649"/>
                  <a:pt x="6516925" y="1233418"/>
                </a:cubicBezTo>
                <a:cubicBezTo>
                  <a:pt x="6515262" y="1243813"/>
                  <a:pt x="6512132" y="1253661"/>
                  <a:pt x="6507532" y="1262965"/>
                </a:cubicBezTo>
                <a:cubicBezTo>
                  <a:pt x="6502931" y="1272268"/>
                  <a:pt x="6499800" y="1282115"/>
                  <a:pt x="6498139" y="1292509"/>
                </a:cubicBezTo>
                <a:lnTo>
                  <a:pt x="6513587" y="1318691"/>
                </a:lnTo>
                <a:cubicBezTo>
                  <a:pt x="6517169" y="1318579"/>
                  <a:pt x="6519071" y="1319811"/>
                  <a:pt x="6519296" y="1322384"/>
                </a:cubicBezTo>
                <a:cubicBezTo>
                  <a:pt x="6518814" y="1325580"/>
                  <a:pt x="6517178" y="1328840"/>
                  <a:pt x="6514388" y="1332162"/>
                </a:cubicBezTo>
                <a:cubicBezTo>
                  <a:pt x="6511599" y="1335486"/>
                  <a:pt x="6508535" y="1337822"/>
                  <a:pt x="6505199" y="1339174"/>
                </a:cubicBezTo>
                <a:cubicBezTo>
                  <a:pt x="6504802" y="1343909"/>
                  <a:pt x="6503335" y="1347951"/>
                  <a:pt x="6500796" y="1351301"/>
                </a:cubicBezTo>
                <a:cubicBezTo>
                  <a:pt x="6498258" y="1354652"/>
                  <a:pt x="6494020" y="1356094"/>
                  <a:pt x="6488082" y="1355627"/>
                </a:cubicBezTo>
                <a:lnTo>
                  <a:pt x="6479017" y="1354622"/>
                </a:lnTo>
                <a:lnTo>
                  <a:pt x="6472311" y="1387524"/>
                </a:lnTo>
                <a:lnTo>
                  <a:pt x="6435730" y="1441583"/>
                </a:lnTo>
                <a:lnTo>
                  <a:pt x="6422639" y="1449308"/>
                </a:lnTo>
                <a:cubicBezTo>
                  <a:pt x="6421291" y="1458590"/>
                  <a:pt x="6417782" y="1468396"/>
                  <a:pt x="6412112" y="1478728"/>
                </a:cubicBezTo>
                <a:cubicBezTo>
                  <a:pt x="6406443" y="1489059"/>
                  <a:pt x="6400668" y="1498615"/>
                  <a:pt x="6394787" y="1507393"/>
                </a:cubicBezTo>
                <a:lnTo>
                  <a:pt x="6390767" y="1543652"/>
                </a:lnTo>
                <a:lnTo>
                  <a:pt x="6364250" y="1562122"/>
                </a:lnTo>
                <a:lnTo>
                  <a:pt x="6348813" y="1590998"/>
                </a:lnTo>
                <a:lnTo>
                  <a:pt x="6329009" y="1604095"/>
                </a:lnTo>
                <a:cubicBezTo>
                  <a:pt x="6327032" y="1613881"/>
                  <a:pt x="6322600" y="1621673"/>
                  <a:pt x="6315712" y="1627474"/>
                </a:cubicBezTo>
                <a:cubicBezTo>
                  <a:pt x="6308824" y="1633273"/>
                  <a:pt x="6304308" y="1641821"/>
                  <a:pt x="6302164" y="1653117"/>
                </a:cubicBezTo>
                <a:lnTo>
                  <a:pt x="6269274" y="1701468"/>
                </a:lnTo>
                <a:cubicBezTo>
                  <a:pt x="6259986" y="1702477"/>
                  <a:pt x="6253805" y="1709949"/>
                  <a:pt x="6250731" y="1723882"/>
                </a:cubicBezTo>
                <a:cubicBezTo>
                  <a:pt x="6247657" y="1737815"/>
                  <a:pt x="6239965" y="1745119"/>
                  <a:pt x="6227655" y="1745793"/>
                </a:cubicBezTo>
                <a:lnTo>
                  <a:pt x="6240057" y="1661525"/>
                </a:lnTo>
                <a:lnTo>
                  <a:pt x="6222598" y="1653472"/>
                </a:lnTo>
                <a:lnTo>
                  <a:pt x="6208167" y="1673282"/>
                </a:lnTo>
                <a:cubicBezTo>
                  <a:pt x="6203161" y="1685090"/>
                  <a:pt x="6196479" y="1701681"/>
                  <a:pt x="6188119" y="1723057"/>
                </a:cubicBezTo>
                <a:cubicBezTo>
                  <a:pt x="6179759" y="1744433"/>
                  <a:pt x="6174588" y="1761192"/>
                  <a:pt x="6172604" y="1773335"/>
                </a:cubicBezTo>
                <a:cubicBezTo>
                  <a:pt x="6171677" y="1786295"/>
                  <a:pt x="6169091" y="1793528"/>
                  <a:pt x="6164846" y="1795033"/>
                </a:cubicBezTo>
                <a:cubicBezTo>
                  <a:pt x="6160601" y="1796537"/>
                  <a:pt x="6151214" y="1796133"/>
                  <a:pt x="6136687" y="1793822"/>
                </a:cubicBezTo>
                <a:lnTo>
                  <a:pt x="6132660" y="1802552"/>
                </a:lnTo>
                <a:cubicBezTo>
                  <a:pt x="6136019" y="1806748"/>
                  <a:pt x="6138454" y="1812370"/>
                  <a:pt x="6139967" y="1819420"/>
                </a:cubicBezTo>
                <a:cubicBezTo>
                  <a:pt x="6141479" y="1826469"/>
                  <a:pt x="6138039" y="1829911"/>
                  <a:pt x="6129645" y="1829745"/>
                </a:cubicBezTo>
                <a:cubicBezTo>
                  <a:pt x="6127561" y="1829578"/>
                  <a:pt x="6124092" y="1829831"/>
                  <a:pt x="6119238" y="1830504"/>
                </a:cubicBezTo>
                <a:cubicBezTo>
                  <a:pt x="6114384" y="1831176"/>
                  <a:pt x="6111587" y="1832268"/>
                  <a:pt x="6110846" y="1833779"/>
                </a:cubicBezTo>
                <a:lnTo>
                  <a:pt x="6110511" y="1836801"/>
                </a:lnTo>
                <a:lnTo>
                  <a:pt x="6150133" y="1865663"/>
                </a:lnTo>
                <a:cubicBezTo>
                  <a:pt x="6158489" y="1858688"/>
                  <a:pt x="6164936" y="1849971"/>
                  <a:pt x="6169472" y="1839515"/>
                </a:cubicBezTo>
                <a:cubicBezTo>
                  <a:pt x="6174009" y="1829057"/>
                  <a:pt x="6176846" y="1818412"/>
                  <a:pt x="6177983" y="1807577"/>
                </a:cubicBezTo>
                <a:cubicBezTo>
                  <a:pt x="6187494" y="1799965"/>
                  <a:pt x="6192639" y="1790340"/>
                  <a:pt x="6193420" y="1778701"/>
                </a:cubicBezTo>
                <a:lnTo>
                  <a:pt x="6208521" y="1752848"/>
                </a:lnTo>
                <a:cubicBezTo>
                  <a:pt x="6208661" y="1751015"/>
                  <a:pt x="6209052" y="1748637"/>
                  <a:pt x="6209695" y="1745714"/>
                </a:cubicBezTo>
                <a:cubicBezTo>
                  <a:pt x="6210338" y="1742790"/>
                  <a:pt x="6211400" y="1741250"/>
                  <a:pt x="6212883" y="1741096"/>
                </a:cubicBezTo>
                <a:cubicBezTo>
                  <a:pt x="6218933" y="1742850"/>
                  <a:pt x="6223368" y="1748822"/>
                  <a:pt x="6226190" y="1759012"/>
                </a:cubicBezTo>
                <a:cubicBezTo>
                  <a:pt x="6229011" y="1769202"/>
                  <a:pt x="6230174" y="1777106"/>
                  <a:pt x="6229678" y="1782721"/>
                </a:cubicBezTo>
                <a:cubicBezTo>
                  <a:pt x="6229616" y="1784435"/>
                  <a:pt x="6229155" y="1786295"/>
                  <a:pt x="6228295" y="1788303"/>
                </a:cubicBezTo>
                <a:cubicBezTo>
                  <a:pt x="6227435" y="1790311"/>
                  <a:pt x="6225547" y="1791248"/>
                  <a:pt x="6222630" y="1791116"/>
                </a:cubicBezTo>
                <a:cubicBezTo>
                  <a:pt x="6218094" y="1803868"/>
                  <a:pt x="6211229" y="1818655"/>
                  <a:pt x="6202036" y="1835477"/>
                </a:cubicBezTo>
                <a:cubicBezTo>
                  <a:pt x="6192842" y="1852301"/>
                  <a:pt x="6182369" y="1865159"/>
                  <a:pt x="6170613" y="1874051"/>
                </a:cubicBezTo>
                <a:cubicBezTo>
                  <a:pt x="6169607" y="1879674"/>
                  <a:pt x="6167594" y="1884040"/>
                  <a:pt x="6164573" y="1887146"/>
                </a:cubicBezTo>
                <a:cubicBezTo>
                  <a:pt x="6161553" y="1890252"/>
                  <a:pt x="6159539" y="1894617"/>
                  <a:pt x="6158533" y="1900240"/>
                </a:cubicBezTo>
                <a:cubicBezTo>
                  <a:pt x="6152808" y="1910502"/>
                  <a:pt x="6146306" y="1920868"/>
                  <a:pt x="6139028" y="1931340"/>
                </a:cubicBezTo>
                <a:cubicBezTo>
                  <a:pt x="6131749" y="1941813"/>
                  <a:pt x="6123820" y="1951256"/>
                  <a:pt x="6115240" y="1959672"/>
                </a:cubicBezTo>
                <a:cubicBezTo>
                  <a:pt x="6114877" y="1962946"/>
                  <a:pt x="6113758" y="1966135"/>
                  <a:pt x="6111885" y="1969241"/>
                </a:cubicBezTo>
                <a:cubicBezTo>
                  <a:pt x="6110011" y="1972347"/>
                  <a:pt x="6107549" y="1973858"/>
                  <a:pt x="6104500" y="1973774"/>
                </a:cubicBezTo>
                <a:cubicBezTo>
                  <a:pt x="6098946" y="1972139"/>
                  <a:pt x="6096455" y="1967021"/>
                  <a:pt x="6097027" y="1958417"/>
                </a:cubicBezTo>
                <a:cubicBezTo>
                  <a:pt x="6097598" y="1949815"/>
                  <a:pt x="6098296" y="1943520"/>
                  <a:pt x="6099121" y="1939533"/>
                </a:cubicBezTo>
                <a:lnTo>
                  <a:pt x="6073944" y="1945918"/>
                </a:lnTo>
                <a:lnTo>
                  <a:pt x="6067571" y="1975797"/>
                </a:lnTo>
                <a:lnTo>
                  <a:pt x="6034348" y="2027171"/>
                </a:lnTo>
                <a:lnTo>
                  <a:pt x="6031326" y="2026836"/>
                </a:lnTo>
                <a:lnTo>
                  <a:pt x="6001123" y="2078544"/>
                </a:lnTo>
                <a:cubicBezTo>
                  <a:pt x="5998089" y="2080628"/>
                  <a:pt x="5996271" y="2085524"/>
                  <a:pt x="5995671" y="2093232"/>
                </a:cubicBezTo>
                <a:cubicBezTo>
                  <a:pt x="5995072" y="2100940"/>
                  <a:pt x="5994765" y="2106004"/>
                  <a:pt x="5994752" y="2108423"/>
                </a:cubicBezTo>
                <a:cubicBezTo>
                  <a:pt x="5998744" y="2105171"/>
                  <a:pt x="6002088" y="2106051"/>
                  <a:pt x="6004783" y="2111065"/>
                </a:cubicBezTo>
                <a:cubicBezTo>
                  <a:pt x="6007476" y="2116079"/>
                  <a:pt x="6006708" y="2119563"/>
                  <a:pt x="6002477" y="2121515"/>
                </a:cubicBezTo>
                <a:cubicBezTo>
                  <a:pt x="6000790" y="2121201"/>
                  <a:pt x="5998874" y="2121243"/>
                  <a:pt x="5996727" y="2121643"/>
                </a:cubicBezTo>
                <a:cubicBezTo>
                  <a:pt x="5994580" y="2122041"/>
                  <a:pt x="5993251" y="2123678"/>
                  <a:pt x="5992741" y="2126553"/>
                </a:cubicBezTo>
                <a:cubicBezTo>
                  <a:pt x="5992645" y="2129728"/>
                  <a:pt x="5994016" y="2133449"/>
                  <a:pt x="5996857" y="2137715"/>
                </a:cubicBezTo>
                <a:cubicBezTo>
                  <a:pt x="5999698" y="2141981"/>
                  <a:pt x="6002580" y="2145868"/>
                  <a:pt x="6005505" y="2149379"/>
                </a:cubicBezTo>
                <a:cubicBezTo>
                  <a:pt x="6004198" y="2155416"/>
                  <a:pt x="5999850" y="2164746"/>
                  <a:pt x="5992460" y="2177373"/>
                </a:cubicBezTo>
                <a:cubicBezTo>
                  <a:pt x="5985070" y="2189998"/>
                  <a:pt x="5979462" y="2196896"/>
                  <a:pt x="5975637" y="2198065"/>
                </a:cubicBezTo>
                <a:cubicBezTo>
                  <a:pt x="5974939" y="2208375"/>
                  <a:pt x="5973319" y="2214949"/>
                  <a:pt x="5970774" y="2217790"/>
                </a:cubicBezTo>
                <a:cubicBezTo>
                  <a:pt x="5968228" y="2220630"/>
                  <a:pt x="5961906" y="2221331"/>
                  <a:pt x="5951806" y="2219893"/>
                </a:cubicBezTo>
                <a:lnTo>
                  <a:pt x="5948121" y="2253129"/>
                </a:lnTo>
                <a:cubicBezTo>
                  <a:pt x="5940944" y="2247745"/>
                  <a:pt x="5934228" y="2241648"/>
                  <a:pt x="5927973" y="2234837"/>
                </a:cubicBezTo>
                <a:cubicBezTo>
                  <a:pt x="5921719" y="2228027"/>
                  <a:pt x="5916682" y="2220586"/>
                  <a:pt x="5912861" y="2212516"/>
                </a:cubicBezTo>
                <a:cubicBezTo>
                  <a:pt x="5912695" y="2218615"/>
                  <a:pt x="5911017" y="2224546"/>
                  <a:pt x="5907830" y="2230310"/>
                </a:cubicBezTo>
                <a:lnTo>
                  <a:pt x="5922608" y="2262536"/>
                </a:lnTo>
                <a:cubicBezTo>
                  <a:pt x="5917918" y="2273805"/>
                  <a:pt x="5907921" y="2294999"/>
                  <a:pt x="5892619" y="2326119"/>
                </a:cubicBezTo>
                <a:cubicBezTo>
                  <a:pt x="5877315" y="2357241"/>
                  <a:pt x="5861695" y="2373987"/>
                  <a:pt x="5845756" y="2376362"/>
                </a:cubicBezTo>
                <a:cubicBezTo>
                  <a:pt x="5844792" y="2382181"/>
                  <a:pt x="5841437" y="2390604"/>
                  <a:pt x="5835690" y="2401628"/>
                </a:cubicBezTo>
                <a:cubicBezTo>
                  <a:pt x="5829943" y="2412652"/>
                  <a:pt x="5824573" y="2418556"/>
                  <a:pt x="5819579" y="2419340"/>
                </a:cubicBezTo>
                <a:cubicBezTo>
                  <a:pt x="5818174" y="2418802"/>
                  <a:pt x="5817460" y="2417194"/>
                  <a:pt x="5817438" y="2414515"/>
                </a:cubicBezTo>
                <a:cubicBezTo>
                  <a:pt x="5817417" y="2411836"/>
                  <a:pt x="5817458" y="2410312"/>
                  <a:pt x="5817563" y="2409941"/>
                </a:cubicBezTo>
                <a:lnTo>
                  <a:pt x="5805812" y="2405579"/>
                </a:lnTo>
                <a:lnTo>
                  <a:pt x="5795407" y="2416660"/>
                </a:lnTo>
                <a:lnTo>
                  <a:pt x="5814213" y="2440157"/>
                </a:lnTo>
                <a:cubicBezTo>
                  <a:pt x="5812140" y="2456558"/>
                  <a:pt x="5807234" y="2470925"/>
                  <a:pt x="5799493" y="2483257"/>
                </a:cubicBezTo>
                <a:cubicBezTo>
                  <a:pt x="5791754" y="2495590"/>
                  <a:pt x="5782566" y="2507189"/>
                  <a:pt x="5771931" y="2518053"/>
                </a:cubicBezTo>
                <a:cubicBezTo>
                  <a:pt x="5772359" y="2522816"/>
                  <a:pt x="5774026" y="2531922"/>
                  <a:pt x="5776931" y="2545371"/>
                </a:cubicBezTo>
                <a:cubicBezTo>
                  <a:pt x="5779837" y="2558820"/>
                  <a:pt x="5779405" y="2566164"/>
                  <a:pt x="5775635" y="2567403"/>
                </a:cubicBezTo>
                <a:cubicBezTo>
                  <a:pt x="5771180" y="2566782"/>
                  <a:pt x="5767416" y="2565090"/>
                  <a:pt x="5764346" y="2562328"/>
                </a:cubicBezTo>
                <a:cubicBezTo>
                  <a:pt x="5761275" y="2559565"/>
                  <a:pt x="5758434" y="2556447"/>
                  <a:pt x="5755824" y="2552972"/>
                </a:cubicBezTo>
                <a:cubicBezTo>
                  <a:pt x="5754596" y="2564051"/>
                  <a:pt x="5751773" y="2575718"/>
                  <a:pt x="5747355" y="2587972"/>
                </a:cubicBezTo>
                <a:cubicBezTo>
                  <a:pt x="5742938" y="2600227"/>
                  <a:pt x="5737261" y="2610049"/>
                  <a:pt x="5730325" y="2617435"/>
                </a:cubicBezTo>
                <a:lnTo>
                  <a:pt x="5717898" y="2591588"/>
                </a:lnTo>
                <a:lnTo>
                  <a:pt x="5730312" y="2562377"/>
                </a:lnTo>
                <a:cubicBezTo>
                  <a:pt x="5728780" y="2560678"/>
                  <a:pt x="5727059" y="2558958"/>
                  <a:pt x="5725149" y="2557217"/>
                </a:cubicBezTo>
                <a:cubicBezTo>
                  <a:pt x="5723240" y="2555476"/>
                  <a:pt x="5722274" y="2553840"/>
                  <a:pt x="5722253" y="2552308"/>
                </a:cubicBezTo>
                <a:cubicBezTo>
                  <a:pt x="5723266" y="2549489"/>
                  <a:pt x="5726609" y="2548075"/>
                  <a:pt x="5732281" y="2548067"/>
                </a:cubicBezTo>
                <a:cubicBezTo>
                  <a:pt x="5737954" y="2548059"/>
                  <a:pt x="5741884" y="2548240"/>
                  <a:pt x="5744073" y="2548610"/>
                </a:cubicBezTo>
                <a:cubicBezTo>
                  <a:pt x="5745281" y="2539440"/>
                  <a:pt x="5748230" y="2530081"/>
                  <a:pt x="5752921" y="2520533"/>
                </a:cubicBezTo>
                <a:cubicBezTo>
                  <a:pt x="5757612" y="2510986"/>
                  <a:pt x="5762827" y="2501878"/>
                  <a:pt x="5768568" y="2493211"/>
                </a:cubicBezTo>
                <a:cubicBezTo>
                  <a:pt x="5768700" y="2491441"/>
                  <a:pt x="5768350" y="2488853"/>
                  <a:pt x="5767517" y="2485448"/>
                </a:cubicBezTo>
                <a:cubicBezTo>
                  <a:pt x="5766684" y="2482041"/>
                  <a:pt x="5765578" y="2479370"/>
                  <a:pt x="5764199" y="2477432"/>
                </a:cubicBezTo>
                <a:lnTo>
                  <a:pt x="5740034" y="2502282"/>
                </a:lnTo>
                <a:lnTo>
                  <a:pt x="5724591" y="2503628"/>
                </a:lnTo>
                <a:lnTo>
                  <a:pt x="5719901" y="2545930"/>
                </a:lnTo>
                <a:cubicBezTo>
                  <a:pt x="5708173" y="2553423"/>
                  <a:pt x="5697307" y="2565218"/>
                  <a:pt x="5687302" y="2581314"/>
                </a:cubicBezTo>
                <a:cubicBezTo>
                  <a:pt x="5677298" y="2597410"/>
                  <a:pt x="5670041" y="2611135"/>
                  <a:pt x="5665533" y="2622487"/>
                </a:cubicBezTo>
                <a:cubicBezTo>
                  <a:pt x="5664387" y="2628222"/>
                  <a:pt x="5661814" y="2633034"/>
                  <a:pt x="5657815" y="2636924"/>
                </a:cubicBezTo>
                <a:cubicBezTo>
                  <a:pt x="5653815" y="2640814"/>
                  <a:pt x="5651242" y="2645626"/>
                  <a:pt x="5650097" y="2651362"/>
                </a:cubicBezTo>
                <a:lnTo>
                  <a:pt x="5638351" y="2674530"/>
                </a:lnTo>
                <a:lnTo>
                  <a:pt x="5641373" y="2674865"/>
                </a:lnTo>
                <a:cubicBezTo>
                  <a:pt x="5640228" y="2680600"/>
                  <a:pt x="5637655" y="2685412"/>
                  <a:pt x="5633655" y="2689302"/>
                </a:cubicBezTo>
                <a:cubicBezTo>
                  <a:pt x="5629655" y="2693192"/>
                  <a:pt x="5627083" y="2698004"/>
                  <a:pt x="5625937" y="2703739"/>
                </a:cubicBezTo>
                <a:cubicBezTo>
                  <a:pt x="5625665" y="2708488"/>
                  <a:pt x="5624701" y="2712588"/>
                  <a:pt x="5623044" y="2716037"/>
                </a:cubicBezTo>
                <a:cubicBezTo>
                  <a:pt x="5621387" y="2719485"/>
                  <a:pt x="5617653" y="2720983"/>
                  <a:pt x="5611841" y="2720529"/>
                </a:cubicBezTo>
                <a:cubicBezTo>
                  <a:pt x="5611241" y="2729384"/>
                  <a:pt x="5609844" y="2735092"/>
                  <a:pt x="5607648" y="2737652"/>
                </a:cubicBezTo>
                <a:cubicBezTo>
                  <a:pt x="5605453" y="2740212"/>
                  <a:pt x="5600026" y="2740884"/>
                  <a:pt x="5591366" y="2739670"/>
                </a:cubicBezTo>
                <a:lnTo>
                  <a:pt x="5587681" y="2772907"/>
                </a:lnTo>
                <a:lnTo>
                  <a:pt x="5573243" y="2765189"/>
                </a:lnTo>
                <a:lnTo>
                  <a:pt x="5550424" y="2805481"/>
                </a:lnTo>
                <a:lnTo>
                  <a:pt x="5555797" y="2812194"/>
                </a:lnTo>
                <a:lnTo>
                  <a:pt x="5542706" y="2819918"/>
                </a:lnTo>
                <a:lnTo>
                  <a:pt x="5535323" y="2831334"/>
                </a:lnTo>
                <a:lnTo>
                  <a:pt x="5542042" y="2853490"/>
                </a:lnTo>
                <a:lnTo>
                  <a:pt x="5536341" y="2877327"/>
                </a:lnTo>
                <a:cubicBezTo>
                  <a:pt x="5528801" y="2877511"/>
                  <a:pt x="5524326" y="2881093"/>
                  <a:pt x="5522914" y="2888073"/>
                </a:cubicBezTo>
                <a:cubicBezTo>
                  <a:pt x="5521503" y="2895054"/>
                  <a:pt x="5514007" y="2898301"/>
                  <a:pt x="5500424" y="2897814"/>
                </a:cubicBezTo>
                <a:lnTo>
                  <a:pt x="5502099" y="2882707"/>
                </a:lnTo>
                <a:lnTo>
                  <a:pt x="5492699" y="2884723"/>
                </a:lnTo>
                <a:cubicBezTo>
                  <a:pt x="5490336" y="2888795"/>
                  <a:pt x="5486505" y="2895762"/>
                  <a:pt x="5481206" y="2905625"/>
                </a:cubicBezTo>
                <a:cubicBezTo>
                  <a:pt x="5475907" y="2915488"/>
                  <a:pt x="5472242" y="2920944"/>
                  <a:pt x="5470214" y="2921993"/>
                </a:cubicBezTo>
                <a:cubicBezTo>
                  <a:pt x="5468795" y="2921581"/>
                  <a:pt x="5468025" y="2920477"/>
                  <a:pt x="5467905" y="2918679"/>
                </a:cubicBezTo>
                <a:cubicBezTo>
                  <a:pt x="5467787" y="2916882"/>
                  <a:pt x="5467772" y="2915860"/>
                  <a:pt x="5467863" y="2915615"/>
                </a:cubicBezTo>
                <a:cubicBezTo>
                  <a:pt x="5459609" y="2914190"/>
                  <a:pt x="5456895" y="2911086"/>
                  <a:pt x="5459719" y="2906301"/>
                </a:cubicBezTo>
                <a:cubicBezTo>
                  <a:pt x="5462544" y="2901516"/>
                  <a:pt x="5466040" y="2897571"/>
                  <a:pt x="5470208" y="2894464"/>
                </a:cubicBezTo>
                <a:lnTo>
                  <a:pt x="5461137" y="2865931"/>
                </a:lnTo>
                <a:lnTo>
                  <a:pt x="5475568" y="2846120"/>
                </a:lnTo>
                <a:lnTo>
                  <a:pt x="5455423" y="2834710"/>
                </a:lnTo>
                <a:cubicBezTo>
                  <a:pt x="5453417" y="2844747"/>
                  <a:pt x="5448874" y="2853547"/>
                  <a:pt x="5441790" y="2861109"/>
                </a:cubicBezTo>
                <a:cubicBezTo>
                  <a:pt x="5434707" y="2868672"/>
                  <a:pt x="5430079" y="2878227"/>
                  <a:pt x="5427907" y="2889774"/>
                </a:cubicBezTo>
                <a:cubicBezTo>
                  <a:pt x="5417551" y="2900989"/>
                  <a:pt x="5407720" y="2912643"/>
                  <a:pt x="5398413" y="2924738"/>
                </a:cubicBezTo>
                <a:cubicBezTo>
                  <a:pt x="5389107" y="2936833"/>
                  <a:pt x="5380031" y="2948571"/>
                  <a:pt x="5371186" y="2959953"/>
                </a:cubicBezTo>
                <a:cubicBezTo>
                  <a:pt x="5368866" y="2967088"/>
                  <a:pt x="5364783" y="2976321"/>
                  <a:pt x="5358939" y="2987653"/>
                </a:cubicBezTo>
                <a:cubicBezTo>
                  <a:pt x="5353095" y="2998985"/>
                  <a:pt x="5346326" y="3004862"/>
                  <a:pt x="5338632" y="3005283"/>
                </a:cubicBezTo>
                <a:cubicBezTo>
                  <a:pt x="5338752" y="3007654"/>
                  <a:pt x="5339774" y="3012228"/>
                  <a:pt x="5341699" y="3019005"/>
                </a:cubicBezTo>
                <a:cubicBezTo>
                  <a:pt x="5343624" y="3025781"/>
                  <a:pt x="5344730" y="3029600"/>
                  <a:pt x="5345017" y="3030460"/>
                </a:cubicBezTo>
                <a:cubicBezTo>
                  <a:pt x="5346507" y="3030243"/>
                  <a:pt x="5347556" y="3028830"/>
                  <a:pt x="5348163" y="3026221"/>
                </a:cubicBezTo>
                <a:cubicBezTo>
                  <a:pt x="5348771" y="3023612"/>
                  <a:pt x="5349065" y="3022116"/>
                  <a:pt x="5349043" y="3021730"/>
                </a:cubicBezTo>
                <a:cubicBezTo>
                  <a:pt x="5359580" y="3004865"/>
                  <a:pt x="5371564" y="2988734"/>
                  <a:pt x="5384996" y="2973336"/>
                </a:cubicBezTo>
                <a:cubicBezTo>
                  <a:pt x="5398428" y="2957940"/>
                  <a:pt x="5407475" y="2940718"/>
                  <a:pt x="5412135" y="2921671"/>
                </a:cubicBezTo>
                <a:lnTo>
                  <a:pt x="5427243" y="2923346"/>
                </a:lnTo>
                <a:cubicBezTo>
                  <a:pt x="5434202" y="2923800"/>
                  <a:pt x="5442190" y="2925322"/>
                  <a:pt x="5451206" y="2927915"/>
                </a:cubicBezTo>
                <a:cubicBezTo>
                  <a:pt x="5460222" y="2930508"/>
                  <a:pt x="5464770" y="2935472"/>
                  <a:pt x="5464848" y="2942810"/>
                </a:cubicBezTo>
                <a:cubicBezTo>
                  <a:pt x="5463012" y="2956498"/>
                  <a:pt x="5458385" y="2969493"/>
                  <a:pt x="5450967" y="2981798"/>
                </a:cubicBezTo>
                <a:cubicBezTo>
                  <a:pt x="5443548" y="2994102"/>
                  <a:pt x="5435313" y="3005169"/>
                  <a:pt x="5426258" y="3014998"/>
                </a:cubicBezTo>
                <a:cubicBezTo>
                  <a:pt x="5425826" y="3022342"/>
                  <a:pt x="5426610" y="3029056"/>
                  <a:pt x="5428612" y="3035141"/>
                </a:cubicBezTo>
                <a:cubicBezTo>
                  <a:pt x="5430614" y="3041225"/>
                  <a:pt x="5431399" y="3047939"/>
                  <a:pt x="5430967" y="3055283"/>
                </a:cubicBezTo>
                <a:lnTo>
                  <a:pt x="5410486" y="3046895"/>
                </a:lnTo>
                <a:cubicBezTo>
                  <a:pt x="5409579" y="3056225"/>
                  <a:pt x="5407455" y="3066186"/>
                  <a:pt x="5404114" y="3076776"/>
                </a:cubicBezTo>
                <a:cubicBezTo>
                  <a:pt x="5400774" y="3087365"/>
                  <a:pt x="5395628" y="3096991"/>
                  <a:pt x="5388678" y="3105651"/>
                </a:cubicBezTo>
                <a:lnTo>
                  <a:pt x="5375915" y="3082825"/>
                </a:lnTo>
                <a:lnTo>
                  <a:pt x="5387995" y="3056636"/>
                </a:lnTo>
                <a:cubicBezTo>
                  <a:pt x="5386463" y="3054937"/>
                  <a:pt x="5384742" y="3053217"/>
                  <a:pt x="5382832" y="3051476"/>
                </a:cubicBezTo>
                <a:cubicBezTo>
                  <a:pt x="5380922" y="3049735"/>
                  <a:pt x="5379957" y="3048098"/>
                  <a:pt x="5379936" y="3046567"/>
                </a:cubicBezTo>
                <a:cubicBezTo>
                  <a:pt x="5380823" y="3043734"/>
                  <a:pt x="5383662" y="3042264"/>
                  <a:pt x="5388453" y="3042158"/>
                </a:cubicBezTo>
                <a:cubicBezTo>
                  <a:pt x="5393244" y="3042052"/>
                  <a:pt x="5396671" y="3042177"/>
                  <a:pt x="5398734" y="3042534"/>
                </a:cubicBezTo>
                <a:lnTo>
                  <a:pt x="5422560" y="2993177"/>
                </a:lnTo>
                <a:lnTo>
                  <a:pt x="5420878" y="2980756"/>
                </a:lnTo>
                <a:lnTo>
                  <a:pt x="5410466" y="2964308"/>
                </a:lnTo>
                <a:lnTo>
                  <a:pt x="5393684" y="2977740"/>
                </a:lnTo>
                <a:lnTo>
                  <a:pt x="5377584" y="3040189"/>
                </a:lnTo>
                <a:cubicBezTo>
                  <a:pt x="5367332" y="3047591"/>
                  <a:pt x="5357459" y="3058475"/>
                  <a:pt x="5347964" y="3072843"/>
                </a:cubicBezTo>
                <a:cubicBezTo>
                  <a:pt x="5338470" y="3087212"/>
                  <a:pt x="5331450" y="3099943"/>
                  <a:pt x="5326907" y="3111037"/>
                </a:cubicBezTo>
                <a:cubicBezTo>
                  <a:pt x="5325371" y="3121445"/>
                  <a:pt x="5321988" y="3131265"/>
                  <a:pt x="5316759" y="3140499"/>
                </a:cubicBezTo>
                <a:cubicBezTo>
                  <a:pt x="5311529" y="3149733"/>
                  <a:pt x="5306636" y="3159385"/>
                  <a:pt x="5302078" y="3169458"/>
                </a:cubicBezTo>
                <a:cubicBezTo>
                  <a:pt x="5286078" y="3180429"/>
                  <a:pt x="5271421" y="3193077"/>
                  <a:pt x="5258108" y="3207404"/>
                </a:cubicBezTo>
                <a:lnTo>
                  <a:pt x="5230256" y="3265490"/>
                </a:lnTo>
                <a:cubicBezTo>
                  <a:pt x="5228445" y="3265162"/>
                  <a:pt x="5226025" y="3265148"/>
                  <a:pt x="5222996" y="3265450"/>
                </a:cubicBezTo>
                <a:cubicBezTo>
                  <a:pt x="5219968" y="3265751"/>
                  <a:pt x="5218136" y="3267333"/>
                  <a:pt x="5217500" y="3270193"/>
                </a:cubicBezTo>
                <a:cubicBezTo>
                  <a:pt x="5217634" y="3271864"/>
                  <a:pt x="5219046" y="3274060"/>
                  <a:pt x="5221740" y="3276781"/>
                </a:cubicBezTo>
                <a:cubicBezTo>
                  <a:pt x="5224434" y="3279501"/>
                  <a:pt x="5226603" y="3281780"/>
                  <a:pt x="5228246" y="3283619"/>
                </a:cubicBezTo>
                <a:lnTo>
                  <a:pt x="5193000" y="3298064"/>
                </a:lnTo>
                <a:lnTo>
                  <a:pt x="5171848" y="3295719"/>
                </a:lnTo>
                <a:cubicBezTo>
                  <a:pt x="5173721" y="3284584"/>
                  <a:pt x="5176683" y="3273952"/>
                  <a:pt x="5180737" y="3263823"/>
                </a:cubicBezTo>
                <a:cubicBezTo>
                  <a:pt x="5184792" y="3253695"/>
                  <a:pt x="5186746" y="3238364"/>
                  <a:pt x="5186602" y="3217829"/>
                </a:cubicBezTo>
                <a:cubicBezTo>
                  <a:pt x="5179204" y="3225930"/>
                  <a:pt x="5172183" y="3234073"/>
                  <a:pt x="5165541" y="3242257"/>
                </a:cubicBezTo>
                <a:cubicBezTo>
                  <a:pt x="5158899" y="3250441"/>
                  <a:pt x="5154733" y="3260430"/>
                  <a:pt x="5153043" y="3272223"/>
                </a:cubicBezTo>
                <a:cubicBezTo>
                  <a:pt x="5137154" y="3282186"/>
                  <a:pt x="5122610" y="3293828"/>
                  <a:pt x="5109407" y="3307148"/>
                </a:cubicBezTo>
                <a:cubicBezTo>
                  <a:pt x="5092433" y="3306795"/>
                  <a:pt x="5085342" y="3312126"/>
                  <a:pt x="5088135" y="3323141"/>
                </a:cubicBezTo>
                <a:cubicBezTo>
                  <a:pt x="5090929" y="3334156"/>
                  <a:pt x="5087615" y="3339907"/>
                  <a:pt x="5078193" y="3340392"/>
                </a:cubicBezTo>
                <a:lnTo>
                  <a:pt x="5066107" y="3339052"/>
                </a:lnTo>
                <a:cubicBezTo>
                  <a:pt x="5064661" y="3347494"/>
                  <a:pt x="5061935" y="3353691"/>
                  <a:pt x="5057928" y="3357644"/>
                </a:cubicBezTo>
                <a:cubicBezTo>
                  <a:pt x="5053921" y="3361596"/>
                  <a:pt x="5051280" y="3367038"/>
                  <a:pt x="5050001" y="3373970"/>
                </a:cubicBezTo>
                <a:lnTo>
                  <a:pt x="5026839" y="3389754"/>
                </a:lnTo>
                <a:lnTo>
                  <a:pt x="5017434" y="3364241"/>
                </a:lnTo>
                <a:cubicBezTo>
                  <a:pt x="5011391" y="3363571"/>
                  <a:pt x="5008704" y="3360215"/>
                  <a:pt x="5009374" y="3354172"/>
                </a:cubicBezTo>
                <a:cubicBezTo>
                  <a:pt x="5011575" y="3342372"/>
                  <a:pt x="5016397" y="3331055"/>
                  <a:pt x="5023844" y="3320219"/>
                </a:cubicBezTo>
                <a:cubicBezTo>
                  <a:pt x="5031290" y="3309383"/>
                  <a:pt x="5036198" y="3297310"/>
                  <a:pt x="5038565" y="3283999"/>
                </a:cubicBezTo>
                <a:cubicBezTo>
                  <a:pt x="5038656" y="3283755"/>
                  <a:pt x="5038642" y="3282734"/>
                  <a:pt x="5038522" y="3280937"/>
                </a:cubicBezTo>
                <a:cubicBezTo>
                  <a:pt x="5038404" y="3279139"/>
                  <a:pt x="5037634" y="3278034"/>
                  <a:pt x="5036213" y="3277621"/>
                </a:cubicBezTo>
                <a:cubicBezTo>
                  <a:pt x="5034501" y="3278133"/>
                  <a:pt x="5032137" y="3281057"/>
                  <a:pt x="5029123" y="3286394"/>
                </a:cubicBezTo>
                <a:cubicBezTo>
                  <a:pt x="5026111" y="3291731"/>
                  <a:pt x="5023664" y="3295411"/>
                  <a:pt x="5021782" y="3297433"/>
                </a:cubicBezTo>
                <a:cubicBezTo>
                  <a:pt x="5017922" y="3300063"/>
                  <a:pt x="5015573" y="3302861"/>
                  <a:pt x="5014735" y="3305827"/>
                </a:cubicBezTo>
                <a:cubicBezTo>
                  <a:pt x="5014589" y="3310590"/>
                  <a:pt x="5014128" y="3314745"/>
                  <a:pt x="5013352" y="3318291"/>
                </a:cubicBezTo>
                <a:cubicBezTo>
                  <a:pt x="5012577" y="3321838"/>
                  <a:pt x="5009346" y="3323390"/>
                  <a:pt x="5003660" y="3322952"/>
                </a:cubicBezTo>
                <a:lnTo>
                  <a:pt x="4990904" y="3327655"/>
                </a:lnTo>
                <a:lnTo>
                  <a:pt x="4960353" y="3327326"/>
                </a:lnTo>
                <a:lnTo>
                  <a:pt x="4948609" y="3350493"/>
                </a:lnTo>
                <a:cubicBezTo>
                  <a:pt x="4943824" y="3351683"/>
                  <a:pt x="4939125" y="3353838"/>
                  <a:pt x="4934510" y="3356959"/>
                </a:cubicBezTo>
                <a:cubicBezTo>
                  <a:pt x="4929894" y="3360079"/>
                  <a:pt x="4925867" y="3363074"/>
                  <a:pt x="4922426" y="3365942"/>
                </a:cubicBezTo>
                <a:cubicBezTo>
                  <a:pt x="4919160" y="3365516"/>
                  <a:pt x="4915788" y="3366035"/>
                  <a:pt x="4912313" y="3367498"/>
                </a:cubicBezTo>
                <a:cubicBezTo>
                  <a:pt x="4908837" y="3368960"/>
                  <a:pt x="4906725" y="3371912"/>
                  <a:pt x="4905978" y="3376354"/>
                </a:cubicBezTo>
                <a:lnTo>
                  <a:pt x="4907660" y="3388775"/>
                </a:lnTo>
                <a:lnTo>
                  <a:pt x="4880465" y="3385760"/>
                </a:lnTo>
                <a:cubicBezTo>
                  <a:pt x="4882311" y="3380038"/>
                  <a:pt x="4886169" y="3371672"/>
                  <a:pt x="4892042" y="3360662"/>
                </a:cubicBezTo>
                <a:cubicBezTo>
                  <a:pt x="4897915" y="3349652"/>
                  <a:pt x="4897745" y="3343133"/>
                  <a:pt x="4891534" y="3341106"/>
                </a:cubicBezTo>
                <a:cubicBezTo>
                  <a:pt x="4888428" y="3340953"/>
                  <a:pt x="4885407" y="3341765"/>
                  <a:pt x="4882470" y="3343542"/>
                </a:cubicBezTo>
                <a:cubicBezTo>
                  <a:pt x="4879533" y="3345320"/>
                  <a:pt x="4877184" y="3346971"/>
                  <a:pt x="4875421" y="3348496"/>
                </a:cubicBezTo>
                <a:lnTo>
                  <a:pt x="4865358" y="3384085"/>
                </a:lnTo>
                <a:lnTo>
                  <a:pt x="4847905" y="3403560"/>
                </a:lnTo>
                <a:cubicBezTo>
                  <a:pt x="4846914" y="3412499"/>
                  <a:pt x="4844538" y="3420137"/>
                  <a:pt x="4840777" y="3426475"/>
                </a:cubicBezTo>
                <a:cubicBezTo>
                  <a:pt x="4837015" y="3432812"/>
                  <a:pt x="4831785" y="3438605"/>
                  <a:pt x="4825086" y="3443852"/>
                </a:cubicBezTo>
                <a:lnTo>
                  <a:pt x="4822406" y="3468025"/>
                </a:lnTo>
                <a:cubicBezTo>
                  <a:pt x="4812784" y="3476644"/>
                  <a:pt x="4807527" y="3487275"/>
                  <a:pt x="4806634" y="3499921"/>
                </a:cubicBezTo>
                <a:cubicBezTo>
                  <a:pt x="4801948" y="3497937"/>
                  <a:pt x="4797220" y="3498049"/>
                  <a:pt x="4792450" y="3500261"/>
                </a:cubicBezTo>
                <a:cubicBezTo>
                  <a:pt x="4787681" y="3502472"/>
                  <a:pt x="4784801" y="3506613"/>
                  <a:pt x="4783809" y="3512684"/>
                </a:cubicBezTo>
                <a:lnTo>
                  <a:pt x="4762665" y="3537868"/>
                </a:lnTo>
                <a:lnTo>
                  <a:pt x="4739497" y="3526123"/>
                </a:lnTo>
                <a:cubicBezTo>
                  <a:pt x="4744551" y="3516743"/>
                  <a:pt x="4748451" y="3505706"/>
                  <a:pt x="4751197" y="3493011"/>
                </a:cubicBezTo>
                <a:cubicBezTo>
                  <a:pt x="4753943" y="3480315"/>
                  <a:pt x="4758431" y="3470872"/>
                  <a:pt x="4764662" y="3464681"/>
                </a:cubicBezTo>
                <a:cubicBezTo>
                  <a:pt x="4765219" y="3455057"/>
                  <a:pt x="4769806" y="3450467"/>
                  <a:pt x="4778423" y="3450914"/>
                </a:cubicBezTo>
                <a:cubicBezTo>
                  <a:pt x="4784921" y="3452080"/>
                  <a:pt x="4792992" y="3452847"/>
                  <a:pt x="4802637" y="3453216"/>
                </a:cubicBezTo>
                <a:cubicBezTo>
                  <a:pt x="4812282" y="3453584"/>
                  <a:pt x="4811708" y="3449569"/>
                  <a:pt x="4800913" y="3441172"/>
                </a:cubicBezTo>
                <a:lnTo>
                  <a:pt x="4816350" y="3412297"/>
                </a:lnTo>
                <a:lnTo>
                  <a:pt x="4804263" y="3410957"/>
                </a:lnTo>
                <a:lnTo>
                  <a:pt x="4818024" y="3397188"/>
                </a:lnTo>
                <a:lnTo>
                  <a:pt x="4821375" y="3366974"/>
                </a:lnTo>
                <a:lnTo>
                  <a:pt x="4844201" y="3354210"/>
                </a:lnTo>
                <a:lnTo>
                  <a:pt x="4847216" y="3327017"/>
                </a:lnTo>
                <a:cubicBezTo>
                  <a:pt x="4853816" y="3318063"/>
                  <a:pt x="4861760" y="3310787"/>
                  <a:pt x="4871047" y="3305189"/>
                </a:cubicBezTo>
                <a:lnTo>
                  <a:pt x="4882791" y="3282022"/>
                </a:lnTo>
                <a:cubicBezTo>
                  <a:pt x="4873614" y="3278583"/>
                  <a:pt x="4871737" y="3267924"/>
                  <a:pt x="4877160" y="3250046"/>
                </a:cubicBezTo>
                <a:cubicBezTo>
                  <a:pt x="4882584" y="3232168"/>
                  <a:pt x="4886917" y="3220668"/>
                  <a:pt x="4890161" y="3215548"/>
                </a:cubicBezTo>
                <a:cubicBezTo>
                  <a:pt x="4895980" y="3214791"/>
                  <a:pt x="4899699" y="3208832"/>
                  <a:pt x="4901320" y="3197668"/>
                </a:cubicBezTo>
                <a:cubicBezTo>
                  <a:pt x="4902939" y="3186506"/>
                  <a:pt x="4903805" y="3178700"/>
                  <a:pt x="4903916" y="3174252"/>
                </a:cubicBezTo>
                <a:cubicBezTo>
                  <a:pt x="4908581" y="3172984"/>
                  <a:pt x="4912091" y="3170060"/>
                  <a:pt x="4914448" y="3165478"/>
                </a:cubicBezTo>
                <a:cubicBezTo>
                  <a:pt x="4916803" y="3160897"/>
                  <a:pt x="4918215" y="3156211"/>
                  <a:pt x="4918683" y="3151419"/>
                </a:cubicBezTo>
                <a:cubicBezTo>
                  <a:pt x="4918807" y="3145698"/>
                  <a:pt x="4917295" y="3140942"/>
                  <a:pt x="4914147" y="3137152"/>
                </a:cubicBezTo>
                <a:cubicBezTo>
                  <a:pt x="4910999" y="3133362"/>
                  <a:pt x="4909487" y="3128607"/>
                  <a:pt x="4909611" y="3122885"/>
                </a:cubicBezTo>
                <a:cubicBezTo>
                  <a:pt x="4897715" y="3123860"/>
                  <a:pt x="4891296" y="3132325"/>
                  <a:pt x="4890355" y="3148278"/>
                </a:cubicBezTo>
                <a:cubicBezTo>
                  <a:pt x="4889415" y="3164233"/>
                  <a:pt x="4883752" y="3172781"/>
                  <a:pt x="4873366" y="3173923"/>
                </a:cubicBezTo>
                <a:cubicBezTo>
                  <a:pt x="4872025" y="3183142"/>
                  <a:pt x="4867915" y="3191479"/>
                  <a:pt x="4861034" y="3198937"/>
                </a:cubicBezTo>
                <a:cubicBezTo>
                  <a:pt x="4854154" y="3206394"/>
                  <a:pt x="4846517" y="3212047"/>
                  <a:pt x="4838125" y="3215896"/>
                </a:cubicBezTo>
                <a:lnTo>
                  <a:pt x="4833770" y="3255176"/>
                </a:lnTo>
                <a:cubicBezTo>
                  <a:pt x="4805852" y="3265016"/>
                  <a:pt x="4788510" y="3277750"/>
                  <a:pt x="4781742" y="3293376"/>
                </a:cubicBezTo>
                <a:cubicBezTo>
                  <a:pt x="4774976" y="3309002"/>
                  <a:pt x="4765022" y="3330966"/>
                  <a:pt x="4751879" y="3359268"/>
                </a:cubicBezTo>
                <a:cubicBezTo>
                  <a:pt x="4741584" y="3359019"/>
                  <a:pt x="4732129" y="3361539"/>
                  <a:pt x="4723512" y="3366828"/>
                </a:cubicBezTo>
                <a:cubicBezTo>
                  <a:pt x="4714897" y="3372118"/>
                  <a:pt x="4705442" y="3374639"/>
                  <a:pt x="4695147" y="3374389"/>
                </a:cubicBezTo>
                <a:lnTo>
                  <a:pt x="4691461" y="3407626"/>
                </a:lnTo>
                <a:lnTo>
                  <a:pt x="4682397" y="3406621"/>
                </a:lnTo>
                <a:cubicBezTo>
                  <a:pt x="4676606" y="3405979"/>
                  <a:pt x="4673248" y="3404077"/>
                  <a:pt x="4672324" y="3400916"/>
                </a:cubicBezTo>
                <a:cubicBezTo>
                  <a:pt x="4671400" y="3397755"/>
                  <a:pt x="4671399" y="3393167"/>
                  <a:pt x="4672320" y="3387152"/>
                </a:cubicBezTo>
                <a:lnTo>
                  <a:pt x="4684066" y="3363984"/>
                </a:lnTo>
                <a:cubicBezTo>
                  <a:pt x="4684121" y="3361760"/>
                  <a:pt x="4683421" y="3357731"/>
                  <a:pt x="4681965" y="3351899"/>
                </a:cubicBezTo>
                <a:cubicBezTo>
                  <a:pt x="4680509" y="3346066"/>
                  <a:pt x="4678969" y="3342709"/>
                  <a:pt x="4677345" y="3341829"/>
                </a:cubicBezTo>
                <a:lnTo>
                  <a:pt x="4676340" y="3350893"/>
                </a:lnTo>
                <a:cubicBezTo>
                  <a:pt x="4668872" y="3355035"/>
                  <a:pt x="4660061" y="3360940"/>
                  <a:pt x="4649907" y="3368608"/>
                </a:cubicBezTo>
                <a:cubicBezTo>
                  <a:pt x="4639753" y="3376276"/>
                  <a:pt x="4633796" y="3384028"/>
                  <a:pt x="4632036" y="3391861"/>
                </a:cubicBezTo>
                <a:cubicBezTo>
                  <a:pt x="4627203" y="3394639"/>
                  <a:pt x="4623525" y="3399073"/>
                  <a:pt x="4621001" y="3405167"/>
                </a:cubicBezTo>
                <a:cubicBezTo>
                  <a:pt x="4618479" y="3411259"/>
                  <a:pt x="4616899" y="3417456"/>
                  <a:pt x="4616264" y="3423758"/>
                </a:cubicBezTo>
                <a:lnTo>
                  <a:pt x="4593773" y="3433500"/>
                </a:lnTo>
                <a:cubicBezTo>
                  <a:pt x="4593299" y="3438353"/>
                  <a:pt x="4591818" y="3443669"/>
                  <a:pt x="4589329" y="3449447"/>
                </a:cubicBezTo>
                <a:cubicBezTo>
                  <a:pt x="4586840" y="3455225"/>
                  <a:pt x="4583176" y="3459533"/>
                  <a:pt x="4578337" y="3462374"/>
                </a:cubicBezTo>
                <a:lnTo>
                  <a:pt x="4575657" y="3486547"/>
                </a:lnTo>
                <a:lnTo>
                  <a:pt x="4562565" y="3494272"/>
                </a:lnTo>
                <a:cubicBezTo>
                  <a:pt x="4561232" y="3503428"/>
                  <a:pt x="4557107" y="3511892"/>
                  <a:pt x="4550192" y="3519664"/>
                </a:cubicBezTo>
                <a:cubicBezTo>
                  <a:pt x="4543276" y="3527435"/>
                  <a:pt x="4535543" y="3533970"/>
                  <a:pt x="4526990" y="3539266"/>
                </a:cubicBezTo>
                <a:cubicBezTo>
                  <a:pt x="4519753" y="3548213"/>
                  <a:pt x="4511237" y="3558357"/>
                  <a:pt x="4501440" y="3569697"/>
                </a:cubicBezTo>
                <a:cubicBezTo>
                  <a:pt x="4491645" y="3581037"/>
                  <a:pt x="4481701" y="3590257"/>
                  <a:pt x="4471609" y="3597358"/>
                </a:cubicBezTo>
                <a:cubicBezTo>
                  <a:pt x="4471276" y="3602100"/>
                  <a:pt x="4470354" y="3606969"/>
                  <a:pt x="4468844" y="3611964"/>
                </a:cubicBezTo>
                <a:cubicBezTo>
                  <a:pt x="4467335" y="3616958"/>
                  <a:pt x="4464230" y="3620819"/>
                  <a:pt x="4459531" y="3623548"/>
                </a:cubicBezTo>
                <a:cubicBezTo>
                  <a:pt x="4458245" y="3632836"/>
                  <a:pt x="4454695" y="3641874"/>
                  <a:pt x="4448877" y="3650659"/>
                </a:cubicBezTo>
                <a:cubicBezTo>
                  <a:pt x="4443061" y="3659445"/>
                  <a:pt x="4436656" y="3666637"/>
                  <a:pt x="4429663" y="3672234"/>
                </a:cubicBezTo>
                <a:cubicBezTo>
                  <a:pt x="4429314" y="3675382"/>
                  <a:pt x="4428251" y="3678067"/>
                  <a:pt x="4426475" y="3680292"/>
                </a:cubicBezTo>
                <a:cubicBezTo>
                  <a:pt x="4424699" y="3682517"/>
                  <a:pt x="4422294" y="3683524"/>
                  <a:pt x="4419258" y="3683315"/>
                </a:cubicBezTo>
                <a:lnTo>
                  <a:pt x="4410529" y="3679288"/>
                </a:lnTo>
                <a:lnTo>
                  <a:pt x="4422943" y="3650079"/>
                </a:lnTo>
                <a:cubicBezTo>
                  <a:pt x="4426321" y="3647202"/>
                  <a:pt x="4429048" y="3643299"/>
                  <a:pt x="4431124" y="3638368"/>
                </a:cubicBezTo>
                <a:cubicBezTo>
                  <a:pt x="4433200" y="3633436"/>
                  <a:pt x="4434499" y="3628610"/>
                  <a:pt x="4435023" y="3623889"/>
                </a:cubicBezTo>
                <a:lnTo>
                  <a:pt x="4450124" y="3598035"/>
                </a:lnTo>
                <a:cubicBezTo>
                  <a:pt x="4450249" y="3591167"/>
                  <a:pt x="4450835" y="3583585"/>
                  <a:pt x="4451881" y="3575290"/>
                </a:cubicBezTo>
                <a:cubicBezTo>
                  <a:pt x="4452929" y="3566995"/>
                  <a:pt x="4457712" y="3562937"/>
                  <a:pt x="4466231" y="3563117"/>
                </a:cubicBezTo>
                <a:cubicBezTo>
                  <a:pt x="4470504" y="3533768"/>
                  <a:pt x="4482917" y="3499969"/>
                  <a:pt x="4503471" y="3461721"/>
                </a:cubicBezTo>
                <a:cubicBezTo>
                  <a:pt x="4524025" y="3423472"/>
                  <a:pt x="4545169" y="3393700"/>
                  <a:pt x="4566901" y="3372404"/>
                </a:cubicBezTo>
                <a:cubicBezTo>
                  <a:pt x="4568423" y="3362123"/>
                  <a:pt x="4570995" y="3352722"/>
                  <a:pt x="4574616" y="3344203"/>
                </a:cubicBezTo>
                <a:lnTo>
                  <a:pt x="4580087" y="3324202"/>
                </a:lnTo>
                <a:lnTo>
                  <a:pt x="4565350" y="3351770"/>
                </a:lnTo>
                <a:lnTo>
                  <a:pt x="4552588" y="3328944"/>
                </a:lnTo>
                <a:lnTo>
                  <a:pt x="4564667" y="3302755"/>
                </a:lnTo>
                <a:cubicBezTo>
                  <a:pt x="4563135" y="3301056"/>
                  <a:pt x="4561414" y="3299335"/>
                  <a:pt x="4559504" y="3297594"/>
                </a:cubicBezTo>
                <a:cubicBezTo>
                  <a:pt x="4557595" y="3295853"/>
                  <a:pt x="4556629" y="3294217"/>
                  <a:pt x="4556607" y="3292685"/>
                </a:cubicBezTo>
                <a:cubicBezTo>
                  <a:pt x="4557495" y="3289853"/>
                  <a:pt x="4560335" y="3288383"/>
                  <a:pt x="4565125" y="3288277"/>
                </a:cubicBezTo>
                <a:cubicBezTo>
                  <a:pt x="4569916" y="3288170"/>
                  <a:pt x="4573343" y="3288296"/>
                  <a:pt x="4575407" y="3288652"/>
                </a:cubicBezTo>
                <a:lnTo>
                  <a:pt x="4599232" y="3239296"/>
                </a:lnTo>
                <a:lnTo>
                  <a:pt x="4597550" y="3226874"/>
                </a:lnTo>
                <a:lnTo>
                  <a:pt x="4587138" y="3210427"/>
                </a:lnTo>
                <a:lnTo>
                  <a:pt x="4570356" y="3223859"/>
                </a:lnTo>
                <a:lnTo>
                  <a:pt x="4554256" y="3286307"/>
                </a:lnTo>
                <a:cubicBezTo>
                  <a:pt x="4544004" y="3293710"/>
                  <a:pt x="4534132" y="3304594"/>
                  <a:pt x="4524636" y="3318962"/>
                </a:cubicBezTo>
                <a:cubicBezTo>
                  <a:pt x="4515142" y="3333330"/>
                  <a:pt x="4508122" y="3346061"/>
                  <a:pt x="4503579" y="3357155"/>
                </a:cubicBezTo>
                <a:cubicBezTo>
                  <a:pt x="4502043" y="3367563"/>
                  <a:pt x="4498660" y="3377383"/>
                  <a:pt x="4493430" y="3386617"/>
                </a:cubicBezTo>
                <a:cubicBezTo>
                  <a:pt x="4488201" y="3395851"/>
                  <a:pt x="4483308" y="3405504"/>
                  <a:pt x="4478750" y="3415577"/>
                </a:cubicBezTo>
                <a:cubicBezTo>
                  <a:pt x="4462749" y="3426548"/>
                  <a:pt x="4448093" y="3439196"/>
                  <a:pt x="4434779" y="3453523"/>
                </a:cubicBezTo>
                <a:lnTo>
                  <a:pt x="4406928" y="3511609"/>
                </a:lnTo>
                <a:cubicBezTo>
                  <a:pt x="4405117" y="3511281"/>
                  <a:pt x="4402697" y="3511267"/>
                  <a:pt x="4399668" y="3511569"/>
                </a:cubicBezTo>
                <a:cubicBezTo>
                  <a:pt x="4396639" y="3511870"/>
                  <a:pt x="4394808" y="3513452"/>
                  <a:pt x="4394172" y="3516312"/>
                </a:cubicBezTo>
                <a:cubicBezTo>
                  <a:pt x="4394306" y="3517983"/>
                  <a:pt x="4395718" y="3520179"/>
                  <a:pt x="4398412" y="3522900"/>
                </a:cubicBezTo>
                <a:cubicBezTo>
                  <a:pt x="4401105" y="3525620"/>
                  <a:pt x="4403274" y="3527899"/>
                  <a:pt x="4404918" y="3529738"/>
                </a:cubicBezTo>
                <a:lnTo>
                  <a:pt x="4369672" y="3544183"/>
                </a:lnTo>
                <a:lnTo>
                  <a:pt x="4348520" y="3541838"/>
                </a:lnTo>
                <a:cubicBezTo>
                  <a:pt x="4350392" y="3530703"/>
                  <a:pt x="4353355" y="3520071"/>
                  <a:pt x="4357409" y="3509942"/>
                </a:cubicBezTo>
                <a:cubicBezTo>
                  <a:pt x="4361464" y="3499813"/>
                  <a:pt x="4363418" y="3484482"/>
                  <a:pt x="4363274" y="3463948"/>
                </a:cubicBezTo>
                <a:cubicBezTo>
                  <a:pt x="4355875" y="3472049"/>
                  <a:pt x="4348856" y="3480192"/>
                  <a:pt x="4342213" y="3488376"/>
                </a:cubicBezTo>
                <a:cubicBezTo>
                  <a:pt x="4335571" y="3496560"/>
                  <a:pt x="4331404" y="3506549"/>
                  <a:pt x="4329715" y="3518342"/>
                </a:cubicBezTo>
                <a:cubicBezTo>
                  <a:pt x="4313826" y="3528305"/>
                  <a:pt x="4299282" y="3539947"/>
                  <a:pt x="4286080" y="3553267"/>
                </a:cubicBezTo>
                <a:cubicBezTo>
                  <a:pt x="4269105" y="3552914"/>
                  <a:pt x="4262014" y="3558245"/>
                  <a:pt x="4264808" y="3569260"/>
                </a:cubicBezTo>
                <a:cubicBezTo>
                  <a:pt x="4267600" y="3580275"/>
                  <a:pt x="4264287" y="3586026"/>
                  <a:pt x="4254865" y="3586510"/>
                </a:cubicBezTo>
                <a:lnTo>
                  <a:pt x="4242779" y="3585170"/>
                </a:lnTo>
                <a:cubicBezTo>
                  <a:pt x="4241333" y="3593613"/>
                  <a:pt x="4238607" y="3599810"/>
                  <a:pt x="4234600" y="3603762"/>
                </a:cubicBezTo>
                <a:cubicBezTo>
                  <a:pt x="4230594" y="3607715"/>
                  <a:pt x="4227951" y="3613157"/>
                  <a:pt x="4226673" y="3620089"/>
                </a:cubicBezTo>
                <a:lnTo>
                  <a:pt x="4203512" y="3635873"/>
                </a:lnTo>
                <a:lnTo>
                  <a:pt x="4194105" y="3610360"/>
                </a:lnTo>
                <a:cubicBezTo>
                  <a:pt x="4188063" y="3609690"/>
                  <a:pt x="4185376" y="3606334"/>
                  <a:pt x="4186046" y="3600291"/>
                </a:cubicBezTo>
                <a:cubicBezTo>
                  <a:pt x="4188247" y="3588491"/>
                  <a:pt x="4193070" y="3577174"/>
                  <a:pt x="4200516" y="3566337"/>
                </a:cubicBezTo>
                <a:cubicBezTo>
                  <a:pt x="4207962" y="3555502"/>
                  <a:pt x="4212869" y="3543429"/>
                  <a:pt x="4215237" y="3530118"/>
                </a:cubicBezTo>
                <a:cubicBezTo>
                  <a:pt x="4215329" y="3529874"/>
                  <a:pt x="4215314" y="3528853"/>
                  <a:pt x="4215194" y="3527056"/>
                </a:cubicBezTo>
                <a:cubicBezTo>
                  <a:pt x="4215076" y="3525258"/>
                  <a:pt x="4214306" y="3524153"/>
                  <a:pt x="4212886" y="3523740"/>
                </a:cubicBezTo>
                <a:cubicBezTo>
                  <a:pt x="4211172" y="3524251"/>
                  <a:pt x="4208809" y="3527176"/>
                  <a:pt x="4205796" y="3532513"/>
                </a:cubicBezTo>
                <a:cubicBezTo>
                  <a:pt x="4202783" y="3537850"/>
                  <a:pt x="4200335" y="3541529"/>
                  <a:pt x="4198454" y="3543551"/>
                </a:cubicBezTo>
                <a:cubicBezTo>
                  <a:pt x="4194594" y="3546182"/>
                  <a:pt x="4192245" y="3548980"/>
                  <a:pt x="4191407" y="3551946"/>
                </a:cubicBezTo>
                <a:cubicBezTo>
                  <a:pt x="4191260" y="3556709"/>
                  <a:pt x="4190800" y="3560863"/>
                  <a:pt x="4190025" y="3564410"/>
                </a:cubicBezTo>
                <a:cubicBezTo>
                  <a:pt x="4189249" y="3567957"/>
                  <a:pt x="4186018" y="3569509"/>
                  <a:pt x="4180332" y="3569071"/>
                </a:cubicBezTo>
                <a:lnTo>
                  <a:pt x="4167576" y="3573774"/>
                </a:lnTo>
                <a:lnTo>
                  <a:pt x="4137025" y="3573445"/>
                </a:lnTo>
                <a:lnTo>
                  <a:pt x="4125281" y="3596612"/>
                </a:lnTo>
                <a:cubicBezTo>
                  <a:pt x="4120496" y="3597802"/>
                  <a:pt x="4115797" y="3599957"/>
                  <a:pt x="4111182" y="3603078"/>
                </a:cubicBezTo>
                <a:cubicBezTo>
                  <a:pt x="4106566" y="3606198"/>
                  <a:pt x="4102538" y="3609193"/>
                  <a:pt x="4099097" y="3612061"/>
                </a:cubicBezTo>
                <a:cubicBezTo>
                  <a:pt x="4095831" y="3611635"/>
                  <a:pt x="4092460" y="3612154"/>
                  <a:pt x="4088985" y="3613617"/>
                </a:cubicBezTo>
                <a:cubicBezTo>
                  <a:pt x="4085509" y="3615079"/>
                  <a:pt x="4083397" y="3618031"/>
                  <a:pt x="4082650" y="3622473"/>
                </a:cubicBezTo>
                <a:lnTo>
                  <a:pt x="4084331" y="3634894"/>
                </a:lnTo>
                <a:lnTo>
                  <a:pt x="4057137" y="3631879"/>
                </a:lnTo>
                <a:cubicBezTo>
                  <a:pt x="4058983" y="3626157"/>
                  <a:pt x="4062841" y="3617791"/>
                  <a:pt x="4068715" y="3606781"/>
                </a:cubicBezTo>
                <a:cubicBezTo>
                  <a:pt x="4074587" y="3595771"/>
                  <a:pt x="4074417" y="3589252"/>
                  <a:pt x="4068206" y="3587225"/>
                </a:cubicBezTo>
                <a:cubicBezTo>
                  <a:pt x="4065100" y="3587072"/>
                  <a:pt x="4062080" y="3587884"/>
                  <a:pt x="4059141" y="3589661"/>
                </a:cubicBezTo>
                <a:cubicBezTo>
                  <a:pt x="4056205" y="3591439"/>
                  <a:pt x="4053855" y="3593090"/>
                  <a:pt x="4052093" y="3594615"/>
                </a:cubicBezTo>
                <a:lnTo>
                  <a:pt x="4042030" y="3630204"/>
                </a:lnTo>
                <a:lnTo>
                  <a:pt x="4024577" y="3649679"/>
                </a:lnTo>
                <a:cubicBezTo>
                  <a:pt x="4023586" y="3658618"/>
                  <a:pt x="4021210" y="3666256"/>
                  <a:pt x="4017449" y="3672594"/>
                </a:cubicBezTo>
                <a:cubicBezTo>
                  <a:pt x="4013688" y="3678931"/>
                  <a:pt x="4008457" y="3684724"/>
                  <a:pt x="4001758" y="3689971"/>
                </a:cubicBezTo>
                <a:lnTo>
                  <a:pt x="3999078" y="3714144"/>
                </a:lnTo>
                <a:cubicBezTo>
                  <a:pt x="3989456" y="3722763"/>
                  <a:pt x="3984199" y="3733394"/>
                  <a:pt x="3983306" y="3746040"/>
                </a:cubicBezTo>
                <a:cubicBezTo>
                  <a:pt x="3978620" y="3744055"/>
                  <a:pt x="3973892" y="3744168"/>
                  <a:pt x="3969122" y="3746380"/>
                </a:cubicBezTo>
                <a:cubicBezTo>
                  <a:pt x="3964352" y="3748591"/>
                  <a:pt x="3961473" y="3752732"/>
                  <a:pt x="3960481" y="3758803"/>
                </a:cubicBezTo>
                <a:lnTo>
                  <a:pt x="3939337" y="3783987"/>
                </a:lnTo>
                <a:lnTo>
                  <a:pt x="3916169" y="3772242"/>
                </a:lnTo>
                <a:cubicBezTo>
                  <a:pt x="3921223" y="3762862"/>
                  <a:pt x="3925124" y="3751825"/>
                  <a:pt x="3927869" y="3739130"/>
                </a:cubicBezTo>
                <a:cubicBezTo>
                  <a:pt x="3930615" y="3726434"/>
                  <a:pt x="3935103" y="3716991"/>
                  <a:pt x="3941334" y="3710800"/>
                </a:cubicBezTo>
                <a:cubicBezTo>
                  <a:pt x="3941891" y="3701176"/>
                  <a:pt x="3946477" y="3696586"/>
                  <a:pt x="3955095" y="3697033"/>
                </a:cubicBezTo>
                <a:cubicBezTo>
                  <a:pt x="3961593" y="3698199"/>
                  <a:pt x="3969663" y="3698966"/>
                  <a:pt x="3979308" y="3699335"/>
                </a:cubicBezTo>
                <a:cubicBezTo>
                  <a:pt x="3988954" y="3699703"/>
                  <a:pt x="3988380" y="3695688"/>
                  <a:pt x="3977586" y="3687291"/>
                </a:cubicBezTo>
                <a:lnTo>
                  <a:pt x="3993022" y="3658416"/>
                </a:lnTo>
                <a:lnTo>
                  <a:pt x="3980936" y="3657076"/>
                </a:lnTo>
                <a:lnTo>
                  <a:pt x="3994697" y="3643307"/>
                </a:lnTo>
                <a:lnTo>
                  <a:pt x="3998047" y="3613093"/>
                </a:lnTo>
                <a:lnTo>
                  <a:pt x="4020873" y="3600329"/>
                </a:lnTo>
                <a:lnTo>
                  <a:pt x="4023888" y="3573136"/>
                </a:lnTo>
                <a:cubicBezTo>
                  <a:pt x="4030488" y="3564182"/>
                  <a:pt x="4038432" y="3556906"/>
                  <a:pt x="4047719" y="3551308"/>
                </a:cubicBezTo>
                <a:lnTo>
                  <a:pt x="4059463" y="3528141"/>
                </a:lnTo>
                <a:cubicBezTo>
                  <a:pt x="4050286" y="3524702"/>
                  <a:pt x="4048409" y="3514043"/>
                  <a:pt x="4053833" y="3496165"/>
                </a:cubicBezTo>
                <a:cubicBezTo>
                  <a:pt x="4059255" y="3478287"/>
                  <a:pt x="4063589" y="3466787"/>
                  <a:pt x="4066833" y="3461667"/>
                </a:cubicBezTo>
                <a:cubicBezTo>
                  <a:pt x="4072652" y="3460910"/>
                  <a:pt x="4076372" y="3454951"/>
                  <a:pt x="4077992" y="3443787"/>
                </a:cubicBezTo>
                <a:cubicBezTo>
                  <a:pt x="4079612" y="3432625"/>
                  <a:pt x="4080477" y="3424818"/>
                  <a:pt x="4080588" y="3420371"/>
                </a:cubicBezTo>
                <a:cubicBezTo>
                  <a:pt x="4085253" y="3419103"/>
                  <a:pt x="4088764" y="3416179"/>
                  <a:pt x="4091120" y="3411597"/>
                </a:cubicBezTo>
                <a:cubicBezTo>
                  <a:pt x="4093475" y="3407015"/>
                  <a:pt x="4094887" y="3402329"/>
                  <a:pt x="4095355" y="3397538"/>
                </a:cubicBezTo>
                <a:cubicBezTo>
                  <a:pt x="4095479" y="3391817"/>
                  <a:pt x="4093967" y="3387061"/>
                  <a:pt x="4090820" y="3383271"/>
                </a:cubicBezTo>
                <a:cubicBezTo>
                  <a:pt x="4087671" y="3379481"/>
                  <a:pt x="4086159" y="3374725"/>
                  <a:pt x="4086283" y="3369004"/>
                </a:cubicBezTo>
                <a:cubicBezTo>
                  <a:pt x="4074387" y="3369978"/>
                  <a:pt x="4067968" y="3378443"/>
                  <a:pt x="4067028" y="3394397"/>
                </a:cubicBezTo>
                <a:cubicBezTo>
                  <a:pt x="4066087" y="3410352"/>
                  <a:pt x="4060424" y="3418900"/>
                  <a:pt x="4050038" y="3420042"/>
                </a:cubicBezTo>
                <a:cubicBezTo>
                  <a:pt x="4048697" y="3429260"/>
                  <a:pt x="4044587" y="3437598"/>
                  <a:pt x="4037707" y="3445056"/>
                </a:cubicBezTo>
                <a:cubicBezTo>
                  <a:pt x="4030826" y="3452513"/>
                  <a:pt x="4023189" y="3458166"/>
                  <a:pt x="4014797" y="3462015"/>
                </a:cubicBezTo>
                <a:lnTo>
                  <a:pt x="4010442" y="3501295"/>
                </a:lnTo>
                <a:cubicBezTo>
                  <a:pt x="3982525" y="3511135"/>
                  <a:pt x="3965181" y="3523868"/>
                  <a:pt x="3958415" y="3539495"/>
                </a:cubicBezTo>
                <a:cubicBezTo>
                  <a:pt x="3951648" y="3555121"/>
                  <a:pt x="3941694" y="3577085"/>
                  <a:pt x="3928551" y="3605387"/>
                </a:cubicBezTo>
                <a:cubicBezTo>
                  <a:pt x="3918256" y="3605138"/>
                  <a:pt x="3908801" y="3607658"/>
                  <a:pt x="3900185" y="3612947"/>
                </a:cubicBezTo>
                <a:cubicBezTo>
                  <a:pt x="3891569" y="3618237"/>
                  <a:pt x="3882114" y="3620758"/>
                  <a:pt x="3871818" y="3620508"/>
                </a:cubicBezTo>
                <a:lnTo>
                  <a:pt x="3868134" y="3653745"/>
                </a:lnTo>
                <a:lnTo>
                  <a:pt x="3859069" y="3652740"/>
                </a:lnTo>
                <a:cubicBezTo>
                  <a:pt x="3853279" y="3652098"/>
                  <a:pt x="3849920" y="3650196"/>
                  <a:pt x="3848996" y="3647035"/>
                </a:cubicBezTo>
                <a:cubicBezTo>
                  <a:pt x="3848072" y="3643874"/>
                  <a:pt x="3848071" y="3639286"/>
                  <a:pt x="3848992" y="3633271"/>
                </a:cubicBezTo>
                <a:lnTo>
                  <a:pt x="3860737" y="3610103"/>
                </a:lnTo>
                <a:cubicBezTo>
                  <a:pt x="3860793" y="3607879"/>
                  <a:pt x="3860093" y="3603850"/>
                  <a:pt x="3858636" y="3598018"/>
                </a:cubicBezTo>
                <a:cubicBezTo>
                  <a:pt x="3857181" y="3592185"/>
                  <a:pt x="3855641" y="3588828"/>
                  <a:pt x="3854017" y="3587948"/>
                </a:cubicBezTo>
                <a:lnTo>
                  <a:pt x="3853012" y="3597012"/>
                </a:lnTo>
                <a:cubicBezTo>
                  <a:pt x="3845544" y="3601154"/>
                  <a:pt x="3836733" y="3607059"/>
                  <a:pt x="3826579" y="3614727"/>
                </a:cubicBezTo>
                <a:cubicBezTo>
                  <a:pt x="3816425" y="3622395"/>
                  <a:pt x="3810468" y="3630147"/>
                  <a:pt x="3808708" y="3637980"/>
                </a:cubicBezTo>
                <a:cubicBezTo>
                  <a:pt x="3803875" y="3640758"/>
                  <a:pt x="3800197" y="3645192"/>
                  <a:pt x="3797674" y="3651285"/>
                </a:cubicBezTo>
                <a:cubicBezTo>
                  <a:pt x="3795151" y="3657377"/>
                  <a:pt x="3793571" y="3663575"/>
                  <a:pt x="3792936" y="3669876"/>
                </a:cubicBezTo>
                <a:lnTo>
                  <a:pt x="3770445" y="3679618"/>
                </a:lnTo>
                <a:cubicBezTo>
                  <a:pt x="3769971" y="3684472"/>
                  <a:pt x="3768490" y="3689788"/>
                  <a:pt x="3766001" y="3695566"/>
                </a:cubicBezTo>
                <a:cubicBezTo>
                  <a:pt x="3763512" y="3701344"/>
                  <a:pt x="3759848" y="3705652"/>
                  <a:pt x="3755009" y="3708493"/>
                </a:cubicBezTo>
                <a:lnTo>
                  <a:pt x="3752329" y="3732666"/>
                </a:lnTo>
                <a:lnTo>
                  <a:pt x="3739237" y="3740390"/>
                </a:lnTo>
                <a:cubicBezTo>
                  <a:pt x="3737904" y="3749546"/>
                  <a:pt x="3733779" y="3758010"/>
                  <a:pt x="3726864" y="3765783"/>
                </a:cubicBezTo>
                <a:cubicBezTo>
                  <a:pt x="3719948" y="3773554"/>
                  <a:pt x="3712215" y="3780088"/>
                  <a:pt x="3703662" y="3785385"/>
                </a:cubicBezTo>
                <a:cubicBezTo>
                  <a:pt x="3696425" y="3794332"/>
                  <a:pt x="3687909" y="3804475"/>
                  <a:pt x="3678112" y="3815816"/>
                </a:cubicBezTo>
                <a:lnTo>
                  <a:pt x="3674138" y="3819501"/>
                </a:lnTo>
                <a:lnTo>
                  <a:pt x="3670982" y="3825405"/>
                </a:lnTo>
                <a:lnTo>
                  <a:pt x="3669887" y="3823444"/>
                </a:lnTo>
                <a:lnTo>
                  <a:pt x="3648282" y="3843477"/>
                </a:lnTo>
                <a:cubicBezTo>
                  <a:pt x="3647948" y="3848219"/>
                  <a:pt x="3647026" y="3853087"/>
                  <a:pt x="3645516" y="3858082"/>
                </a:cubicBezTo>
                <a:cubicBezTo>
                  <a:pt x="3644008" y="3863077"/>
                  <a:pt x="3640902" y="3866938"/>
                  <a:pt x="3636203" y="3869667"/>
                </a:cubicBezTo>
                <a:cubicBezTo>
                  <a:pt x="3634919" y="3878955"/>
                  <a:pt x="3631367" y="3887992"/>
                  <a:pt x="3625549" y="3896778"/>
                </a:cubicBezTo>
                <a:cubicBezTo>
                  <a:pt x="3619733" y="3905564"/>
                  <a:pt x="3613328" y="3912755"/>
                  <a:pt x="3606335" y="3918353"/>
                </a:cubicBezTo>
                <a:cubicBezTo>
                  <a:pt x="3605986" y="3921500"/>
                  <a:pt x="3604924" y="3924186"/>
                  <a:pt x="3603148" y="3926411"/>
                </a:cubicBezTo>
                <a:cubicBezTo>
                  <a:pt x="3601372" y="3928636"/>
                  <a:pt x="3598966" y="3929642"/>
                  <a:pt x="3595930" y="3929434"/>
                </a:cubicBezTo>
                <a:lnTo>
                  <a:pt x="3587201" y="3925407"/>
                </a:lnTo>
                <a:lnTo>
                  <a:pt x="3599615" y="3896197"/>
                </a:lnTo>
                <a:cubicBezTo>
                  <a:pt x="3602993" y="3893321"/>
                  <a:pt x="3605720" y="3889418"/>
                  <a:pt x="3607796" y="3884486"/>
                </a:cubicBezTo>
                <a:cubicBezTo>
                  <a:pt x="3609872" y="3879555"/>
                  <a:pt x="3611173" y="3874729"/>
                  <a:pt x="3611695" y="3870008"/>
                </a:cubicBezTo>
                <a:lnTo>
                  <a:pt x="3626796" y="3844154"/>
                </a:lnTo>
                <a:cubicBezTo>
                  <a:pt x="3626921" y="3837286"/>
                  <a:pt x="3627507" y="3829704"/>
                  <a:pt x="3628553" y="3821409"/>
                </a:cubicBezTo>
                <a:cubicBezTo>
                  <a:pt x="3629601" y="3813114"/>
                  <a:pt x="3634384" y="3809056"/>
                  <a:pt x="3642903" y="3809236"/>
                </a:cubicBezTo>
                <a:lnTo>
                  <a:pt x="3654301" y="3766102"/>
                </a:lnTo>
                <a:lnTo>
                  <a:pt x="3630269" y="3792597"/>
                </a:lnTo>
                <a:cubicBezTo>
                  <a:pt x="3620774" y="3806966"/>
                  <a:pt x="3613754" y="3819696"/>
                  <a:pt x="3609212" y="3830790"/>
                </a:cubicBezTo>
                <a:cubicBezTo>
                  <a:pt x="3607675" y="3841199"/>
                  <a:pt x="3604292" y="3851019"/>
                  <a:pt x="3599063" y="3860253"/>
                </a:cubicBezTo>
                <a:cubicBezTo>
                  <a:pt x="3593833" y="3869486"/>
                  <a:pt x="3588940" y="3879139"/>
                  <a:pt x="3584382" y="3889212"/>
                </a:cubicBezTo>
                <a:cubicBezTo>
                  <a:pt x="3568382" y="3900183"/>
                  <a:pt x="3553725" y="3912831"/>
                  <a:pt x="3540412" y="3927158"/>
                </a:cubicBezTo>
                <a:lnTo>
                  <a:pt x="3512560" y="3985244"/>
                </a:lnTo>
                <a:cubicBezTo>
                  <a:pt x="3510750" y="3984916"/>
                  <a:pt x="3508329" y="3984902"/>
                  <a:pt x="3505301" y="3985204"/>
                </a:cubicBezTo>
                <a:cubicBezTo>
                  <a:pt x="3502272" y="3985505"/>
                  <a:pt x="3500441" y="3987087"/>
                  <a:pt x="3499804" y="3989947"/>
                </a:cubicBezTo>
                <a:cubicBezTo>
                  <a:pt x="3499938" y="3991618"/>
                  <a:pt x="3501350" y="3993814"/>
                  <a:pt x="3504044" y="3996535"/>
                </a:cubicBezTo>
                <a:cubicBezTo>
                  <a:pt x="3506738" y="3999255"/>
                  <a:pt x="3508907" y="4001534"/>
                  <a:pt x="3510550" y="4003373"/>
                </a:cubicBezTo>
                <a:lnTo>
                  <a:pt x="3475304" y="4017818"/>
                </a:lnTo>
                <a:lnTo>
                  <a:pt x="3454153" y="4015473"/>
                </a:lnTo>
                <a:cubicBezTo>
                  <a:pt x="3456025" y="4004338"/>
                  <a:pt x="3458988" y="3993706"/>
                  <a:pt x="3463041" y="3983577"/>
                </a:cubicBezTo>
                <a:cubicBezTo>
                  <a:pt x="3467096" y="3973448"/>
                  <a:pt x="3469051" y="3958117"/>
                  <a:pt x="3468906" y="3937582"/>
                </a:cubicBezTo>
                <a:cubicBezTo>
                  <a:pt x="3461508" y="3945684"/>
                  <a:pt x="3454488" y="3953827"/>
                  <a:pt x="3447845" y="3962011"/>
                </a:cubicBezTo>
                <a:cubicBezTo>
                  <a:pt x="3441203" y="3970195"/>
                  <a:pt x="3437037" y="3980184"/>
                  <a:pt x="3435347" y="3991977"/>
                </a:cubicBezTo>
                <a:cubicBezTo>
                  <a:pt x="3419458" y="4001940"/>
                  <a:pt x="3404914" y="4013582"/>
                  <a:pt x="3391712" y="4026902"/>
                </a:cubicBezTo>
                <a:cubicBezTo>
                  <a:pt x="3374737" y="4026549"/>
                  <a:pt x="3367647" y="4031880"/>
                  <a:pt x="3370440" y="4042895"/>
                </a:cubicBezTo>
                <a:cubicBezTo>
                  <a:pt x="3373233" y="4053910"/>
                  <a:pt x="3369919" y="4059661"/>
                  <a:pt x="3360497" y="4060145"/>
                </a:cubicBezTo>
                <a:lnTo>
                  <a:pt x="3348411" y="4058805"/>
                </a:lnTo>
                <a:cubicBezTo>
                  <a:pt x="3346965" y="4067248"/>
                  <a:pt x="3344240" y="4073445"/>
                  <a:pt x="3340233" y="4077397"/>
                </a:cubicBezTo>
                <a:cubicBezTo>
                  <a:pt x="3336226" y="4081350"/>
                  <a:pt x="3333584" y="4086792"/>
                  <a:pt x="3332305" y="4093724"/>
                </a:cubicBezTo>
                <a:lnTo>
                  <a:pt x="3309144" y="4109508"/>
                </a:lnTo>
                <a:lnTo>
                  <a:pt x="3299738" y="4083995"/>
                </a:lnTo>
                <a:cubicBezTo>
                  <a:pt x="3293695" y="4083325"/>
                  <a:pt x="3291009" y="4079969"/>
                  <a:pt x="3291679" y="4073926"/>
                </a:cubicBezTo>
                <a:cubicBezTo>
                  <a:pt x="3293879" y="4062126"/>
                  <a:pt x="3298702" y="4050809"/>
                  <a:pt x="3306148" y="4039972"/>
                </a:cubicBezTo>
                <a:cubicBezTo>
                  <a:pt x="3313595" y="4029137"/>
                  <a:pt x="3318502" y="4017064"/>
                  <a:pt x="3320869" y="4003753"/>
                </a:cubicBezTo>
                <a:cubicBezTo>
                  <a:pt x="3320961" y="4003509"/>
                  <a:pt x="3320946" y="4002488"/>
                  <a:pt x="3320826" y="4000691"/>
                </a:cubicBezTo>
                <a:cubicBezTo>
                  <a:pt x="3320708" y="3998893"/>
                  <a:pt x="3319938" y="3997788"/>
                  <a:pt x="3318518" y="3997375"/>
                </a:cubicBezTo>
                <a:cubicBezTo>
                  <a:pt x="3316805" y="3997886"/>
                  <a:pt x="3314441" y="4000811"/>
                  <a:pt x="3311428" y="4006148"/>
                </a:cubicBezTo>
                <a:cubicBezTo>
                  <a:pt x="3308415" y="4011485"/>
                  <a:pt x="3305968" y="4015165"/>
                  <a:pt x="3304087" y="4017187"/>
                </a:cubicBezTo>
                <a:cubicBezTo>
                  <a:pt x="3300226" y="4019817"/>
                  <a:pt x="3297878" y="4022615"/>
                  <a:pt x="3297039" y="4025581"/>
                </a:cubicBezTo>
                <a:cubicBezTo>
                  <a:pt x="3296893" y="4030344"/>
                  <a:pt x="3296432" y="4034498"/>
                  <a:pt x="3295657" y="4038045"/>
                </a:cubicBezTo>
                <a:cubicBezTo>
                  <a:pt x="3294881" y="4041592"/>
                  <a:pt x="3291651" y="4043144"/>
                  <a:pt x="3285964" y="4042706"/>
                </a:cubicBezTo>
                <a:lnTo>
                  <a:pt x="3273208" y="4047409"/>
                </a:lnTo>
                <a:lnTo>
                  <a:pt x="3242657" y="4047080"/>
                </a:lnTo>
                <a:lnTo>
                  <a:pt x="3230913" y="4070247"/>
                </a:lnTo>
                <a:cubicBezTo>
                  <a:pt x="3226129" y="4071437"/>
                  <a:pt x="3221430" y="4073592"/>
                  <a:pt x="3216815" y="4076713"/>
                </a:cubicBezTo>
                <a:cubicBezTo>
                  <a:pt x="3212199" y="4079833"/>
                  <a:pt x="3208171" y="4082828"/>
                  <a:pt x="3204730" y="4085696"/>
                </a:cubicBezTo>
                <a:cubicBezTo>
                  <a:pt x="3201464" y="4085270"/>
                  <a:pt x="3198092" y="4085789"/>
                  <a:pt x="3194617" y="4087252"/>
                </a:cubicBezTo>
                <a:cubicBezTo>
                  <a:pt x="3191142" y="4088714"/>
                  <a:pt x="3189030" y="4091666"/>
                  <a:pt x="3188282" y="4096108"/>
                </a:cubicBezTo>
                <a:lnTo>
                  <a:pt x="3189964" y="4108529"/>
                </a:lnTo>
                <a:lnTo>
                  <a:pt x="3162770" y="4105514"/>
                </a:lnTo>
                <a:cubicBezTo>
                  <a:pt x="3164615" y="4099792"/>
                  <a:pt x="3168474" y="4091426"/>
                  <a:pt x="3174347" y="4080416"/>
                </a:cubicBezTo>
                <a:cubicBezTo>
                  <a:pt x="3180219" y="4069406"/>
                  <a:pt x="3180049" y="4062887"/>
                  <a:pt x="3173839" y="4060860"/>
                </a:cubicBezTo>
                <a:cubicBezTo>
                  <a:pt x="3170733" y="4060707"/>
                  <a:pt x="3167712" y="4061519"/>
                  <a:pt x="3164774" y="4063296"/>
                </a:cubicBezTo>
                <a:cubicBezTo>
                  <a:pt x="3161837" y="4065074"/>
                  <a:pt x="3159488" y="4066725"/>
                  <a:pt x="3157725" y="4068250"/>
                </a:cubicBezTo>
                <a:lnTo>
                  <a:pt x="3147662" y="4103839"/>
                </a:lnTo>
                <a:lnTo>
                  <a:pt x="3130210" y="4123314"/>
                </a:lnTo>
                <a:cubicBezTo>
                  <a:pt x="3129219" y="4132253"/>
                  <a:pt x="3126842" y="4139891"/>
                  <a:pt x="3123081" y="4146229"/>
                </a:cubicBezTo>
                <a:cubicBezTo>
                  <a:pt x="3119320" y="4152566"/>
                  <a:pt x="3114090" y="4158359"/>
                  <a:pt x="3107391" y="4163606"/>
                </a:cubicBezTo>
                <a:lnTo>
                  <a:pt x="3104711" y="4187779"/>
                </a:lnTo>
                <a:cubicBezTo>
                  <a:pt x="3095088" y="4196398"/>
                  <a:pt x="3089832" y="4207029"/>
                  <a:pt x="3088939" y="4219675"/>
                </a:cubicBezTo>
                <a:cubicBezTo>
                  <a:pt x="3084253" y="4217690"/>
                  <a:pt x="3079525" y="4217803"/>
                  <a:pt x="3074755" y="4220015"/>
                </a:cubicBezTo>
                <a:cubicBezTo>
                  <a:pt x="3069985" y="4222226"/>
                  <a:pt x="3067105" y="4226367"/>
                  <a:pt x="3066113" y="4232438"/>
                </a:cubicBezTo>
                <a:lnTo>
                  <a:pt x="3044969" y="4257622"/>
                </a:lnTo>
                <a:lnTo>
                  <a:pt x="3021801" y="4245877"/>
                </a:lnTo>
                <a:cubicBezTo>
                  <a:pt x="3026856" y="4236497"/>
                  <a:pt x="3030756" y="4225459"/>
                  <a:pt x="3033501" y="4212765"/>
                </a:cubicBezTo>
                <a:cubicBezTo>
                  <a:pt x="3036247" y="4200069"/>
                  <a:pt x="3040735" y="4190626"/>
                  <a:pt x="3046966" y="4184435"/>
                </a:cubicBezTo>
                <a:cubicBezTo>
                  <a:pt x="3047523" y="4174811"/>
                  <a:pt x="3052110" y="4170221"/>
                  <a:pt x="3060727" y="4170668"/>
                </a:cubicBezTo>
                <a:cubicBezTo>
                  <a:pt x="3067225" y="4171834"/>
                  <a:pt x="3075296" y="4172601"/>
                  <a:pt x="3084941" y="4172970"/>
                </a:cubicBezTo>
                <a:cubicBezTo>
                  <a:pt x="3094586" y="4173338"/>
                  <a:pt x="3094012" y="4169323"/>
                  <a:pt x="3083218" y="4160926"/>
                </a:cubicBezTo>
                <a:lnTo>
                  <a:pt x="3098654" y="4132051"/>
                </a:lnTo>
                <a:lnTo>
                  <a:pt x="3086568" y="4130711"/>
                </a:lnTo>
                <a:lnTo>
                  <a:pt x="3100329" y="4116942"/>
                </a:lnTo>
                <a:lnTo>
                  <a:pt x="3103679" y="4086727"/>
                </a:lnTo>
                <a:lnTo>
                  <a:pt x="3126505" y="4073964"/>
                </a:lnTo>
                <a:lnTo>
                  <a:pt x="3129520" y="4046771"/>
                </a:lnTo>
                <a:cubicBezTo>
                  <a:pt x="3136120" y="4037817"/>
                  <a:pt x="3144065" y="4030541"/>
                  <a:pt x="3153351" y="4024943"/>
                </a:cubicBezTo>
                <a:lnTo>
                  <a:pt x="3165095" y="4001776"/>
                </a:lnTo>
                <a:cubicBezTo>
                  <a:pt x="3155919" y="3998337"/>
                  <a:pt x="3154042" y="3987678"/>
                  <a:pt x="3159465" y="3969800"/>
                </a:cubicBezTo>
                <a:cubicBezTo>
                  <a:pt x="3164888" y="3951922"/>
                  <a:pt x="3169222" y="3940422"/>
                  <a:pt x="3172466" y="3935302"/>
                </a:cubicBezTo>
                <a:cubicBezTo>
                  <a:pt x="3178284" y="3934545"/>
                  <a:pt x="3182004" y="3928586"/>
                  <a:pt x="3183624" y="3917422"/>
                </a:cubicBezTo>
                <a:cubicBezTo>
                  <a:pt x="3185244" y="3906260"/>
                  <a:pt x="3186109" y="3898454"/>
                  <a:pt x="3186220" y="3894006"/>
                </a:cubicBezTo>
                <a:cubicBezTo>
                  <a:pt x="3190885" y="3892738"/>
                  <a:pt x="3194396" y="3889814"/>
                  <a:pt x="3196752" y="3885232"/>
                </a:cubicBezTo>
                <a:cubicBezTo>
                  <a:pt x="3199107" y="3880650"/>
                  <a:pt x="3200519" y="3875964"/>
                  <a:pt x="3200987" y="3871173"/>
                </a:cubicBezTo>
                <a:cubicBezTo>
                  <a:pt x="3201111" y="3865452"/>
                  <a:pt x="3199599" y="3860696"/>
                  <a:pt x="3196452" y="3856906"/>
                </a:cubicBezTo>
                <a:cubicBezTo>
                  <a:pt x="3193303" y="3853116"/>
                  <a:pt x="3191791" y="3848361"/>
                  <a:pt x="3191915" y="3842639"/>
                </a:cubicBezTo>
                <a:cubicBezTo>
                  <a:pt x="3180020" y="3843613"/>
                  <a:pt x="3173601" y="3852079"/>
                  <a:pt x="3172660" y="3868032"/>
                </a:cubicBezTo>
                <a:cubicBezTo>
                  <a:pt x="3171719" y="3883987"/>
                  <a:pt x="3166056" y="3892535"/>
                  <a:pt x="3155670" y="3893677"/>
                </a:cubicBezTo>
                <a:cubicBezTo>
                  <a:pt x="3154329" y="3902895"/>
                  <a:pt x="3150219" y="3911233"/>
                  <a:pt x="3143339" y="3918691"/>
                </a:cubicBezTo>
                <a:cubicBezTo>
                  <a:pt x="3136458" y="3926148"/>
                  <a:pt x="3128822" y="3931801"/>
                  <a:pt x="3120429" y="3935650"/>
                </a:cubicBezTo>
                <a:lnTo>
                  <a:pt x="3116074" y="3974930"/>
                </a:lnTo>
                <a:cubicBezTo>
                  <a:pt x="3088157" y="3984770"/>
                  <a:pt x="3070814" y="3997503"/>
                  <a:pt x="3064047" y="4013130"/>
                </a:cubicBezTo>
                <a:cubicBezTo>
                  <a:pt x="3057281" y="4028756"/>
                  <a:pt x="3047327" y="4050720"/>
                  <a:pt x="3034184" y="4079022"/>
                </a:cubicBezTo>
                <a:cubicBezTo>
                  <a:pt x="3023888" y="4078773"/>
                  <a:pt x="3014433" y="4081293"/>
                  <a:pt x="3005817" y="4086582"/>
                </a:cubicBezTo>
                <a:cubicBezTo>
                  <a:pt x="2997201" y="4091872"/>
                  <a:pt x="2987746" y="4094393"/>
                  <a:pt x="2977451" y="4094143"/>
                </a:cubicBezTo>
                <a:lnTo>
                  <a:pt x="2973766" y="4127380"/>
                </a:lnTo>
                <a:lnTo>
                  <a:pt x="2964701" y="4126375"/>
                </a:lnTo>
                <a:cubicBezTo>
                  <a:pt x="2958910" y="4125733"/>
                  <a:pt x="2955552" y="4123831"/>
                  <a:pt x="2954629" y="4120670"/>
                </a:cubicBezTo>
                <a:cubicBezTo>
                  <a:pt x="2953704" y="4117509"/>
                  <a:pt x="2953703" y="4112921"/>
                  <a:pt x="2954624" y="4106906"/>
                </a:cubicBezTo>
                <a:lnTo>
                  <a:pt x="2966370" y="4083738"/>
                </a:lnTo>
                <a:cubicBezTo>
                  <a:pt x="2966426" y="4081514"/>
                  <a:pt x="2965725" y="4077485"/>
                  <a:pt x="2964269" y="4071653"/>
                </a:cubicBezTo>
                <a:cubicBezTo>
                  <a:pt x="2962813" y="4065820"/>
                  <a:pt x="2961274" y="4062463"/>
                  <a:pt x="2959650" y="4061583"/>
                </a:cubicBezTo>
                <a:lnTo>
                  <a:pt x="2958645" y="4070647"/>
                </a:lnTo>
                <a:cubicBezTo>
                  <a:pt x="2951177" y="4074789"/>
                  <a:pt x="2942365" y="4080694"/>
                  <a:pt x="2932211" y="4088362"/>
                </a:cubicBezTo>
                <a:cubicBezTo>
                  <a:pt x="2922058" y="4096030"/>
                  <a:pt x="2916100" y="4103782"/>
                  <a:pt x="2914340" y="4111615"/>
                </a:cubicBezTo>
                <a:cubicBezTo>
                  <a:pt x="2909508" y="4114393"/>
                  <a:pt x="2905830" y="4118827"/>
                  <a:pt x="2903306" y="4124920"/>
                </a:cubicBezTo>
                <a:cubicBezTo>
                  <a:pt x="2900783" y="4131012"/>
                  <a:pt x="2899203" y="4137210"/>
                  <a:pt x="2898568" y="4143512"/>
                </a:cubicBezTo>
                <a:lnTo>
                  <a:pt x="2876078" y="4153253"/>
                </a:lnTo>
                <a:cubicBezTo>
                  <a:pt x="2875603" y="4158107"/>
                  <a:pt x="2874122" y="4163423"/>
                  <a:pt x="2871633" y="4169201"/>
                </a:cubicBezTo>
                <a:cubicBezTo>
                  <a:pt x="2869144" y="4174979"/>
                  <a:pt x="2865480" y="4179287"/>
                  <a:pt x="2860642" y="4182128"/>
                </a:cubicBezTo>
                <a:lnTo>
                  <a:pt x="2857962" y="4206301"/>
                </a:lnTo>
                <a:lnTo>
                  <a:pt x="2844870" y="4214025"/>
                </a:lnTo>
                <a:cubicBezTo>
                  <a:pt x="2843537" y="4223181"/>
                  <a:pt x="2839412" y="4231645"/>
                  <a:pt x="2832496" y="4239418"/>
                </a:cubicBezTo>
                <a:cubicBezTo>
                  <a:pt x="2825581" y="4247189"/>
                  <a:pt x="2817847" y="4253723"/>
                  <a:pt x="2809295" y="4259020"/>
                </a:cubicBezTo>
                <a:cubicBezTo>
                  <a:pt x="2802058" y="4267967"/>
                  <a:pt x="2793541" y="4278110"/>
                  <a:pt x="2783745" y="4289451"/>
                </a:cubicBezTo>
                <a:cubicBezTo>
                  <a:pt x="2773949" y="4300791"/>
                  <a:pt x="2764006" y="4310011"/>
                  <a:pt x="2753915" y="4317112"/>
                </a:cubicBezTo>
                <a:cubicBezTo>
                  <a:pt x="2753580" y="4321854"/>
                  <a:pt x="2752658" y="4326722"/>
                  <a:pt x="2751148" y="4331717"/>
                </a:cubicBezTo>
                <a:cubicBezTo>
                  <a:pt x="2749639" y="4336711"/>
                  <a:pt x="2746535" y="4340573"/>
                  <a:pt x="2741835" y="4343302"/>
                </a:cubicBezTo>
                <a:cubicBezTo>
                  <a:pt x="2740550" y="4352590"/>
                  <a:pt x="2736999" y="4361627"/>
                  <a:pt x="2731182" y="4370413"/>
                </a:cubicBezTo>
                <a:cubicBezTo>
                  <a:pt x="2725365" y="4379199"/>
                  <a:pt x="2718961" y="4386390"/>
                  <a:pt x="2711967" y="4391988"/>
                </a:cubicBezTo>
                <a:cubicBezTo>
                  <a:pt x="2711618" y="4395135"/>
                  <a:pt x="2710556" y="4397821"/>
                  <a:pt x="2708780" y="4400046"/>
                </a:cubicBezTo>
                <a:cubicBezTo>
                  <a:pt x="2707004" y="4402270"/>
                  <a:pt x="2704598" y="4403277"/>
                  <a:pt x="2701563" y="4403069"/>
                </a:cubicBezTo>
                <a:lnTo>
                  <a:pt x="2692833" y="4399042"/>
                </a:lnTo>
                <a:lnTo>
                  <a:pt x="2705248" y="4369832"/>
                </a:lnTo>
                <a:cubicBezTo>
                  <a:pt x="2708625" y="4366956"/>
                  <a:pt x="2711352" y="4363053"/>
                  <a:pt x="2713428" y="4358121"/>
                </a:cubicBezTo>
                <a:cubicBezTo>
                  <a:pt x="2715504" y="4353190"/>
                  <a:pt x="2716804" y="4348364"/>
                  <a:pt x="2717327" y="4343643"/>
                </a:cubicBezTo>
                <a:lnTo>
                  <a:pt x="2732428" y="4317789"/>
                </a:lnTo>
                <a:cubicBezTo>
                  <a:pt x="2732553" y="4310921"/>
                  <a:pt x="2733139" y="4303339"/>
                  <a:pt x="2734186" y="4295044"/>
                </a:cubicBezTo>
                <a:cubicBezTo>
                  <a:pt x="2735233" y="4286749"/>
                  <a:pt x="2740016" y="4282691"/>
                  <a:pt x="2748535" y="4282871"/>
                </a:cubicBezTo>
                <a:cubicBezTo>
                  <a:pt x="2752809" y="4253522"/>
                  <a:pt x="2765222" y="4219723"/>
                  <a:pt x="2785776" y="4181475"/>
                </a:cubicBezTo>
                <a:cubicBezTo>
                  <a:pt x="2806330" y="4143226"/>
                  <a:pt x="2827474" y="4113454"/>
                  <a:pt x="2849206" y="4092158"/>
                </a:cubicBezTo>
                <a:cubicBezTo>
                  <a:pt x="2850728" y="4081877"/>
                  <a:pt x="2853299" y="4072476"/>
                  <a:pt x="2856920" y="4063956"/>
                </a:cubicBezTo>
                <a:cubicBezTo>
                  <a:pt x="2860541" y="4055437"/>
                  <a:pt x="2863113" y="4046036"/>
                  <a:pt x="2864635" y="4035754"/>
                </a:cubicBezTo>
                <a:cubicBezTo>
                  <a:pt x="2869126" y="4036061"/>
                  <a:pt x="2872483" y="4034521"/>
                  <a:pt x="2874707" y="4031136"/>
                </a:cubicBezTo>
                <a:cubicBezTo>
                  <a:pt x="2876929" y="4027750"/>
                  <a:pt x="2878271" y="4023693"/>
                  <a:pt x="2878732" y="4018965"/>
                </a:cubicBezTo>
                <a:cubicBezTo>
                  <a:pt x="2880596" y="4006746"/>
                  <a:pt x="2883406" y="3999793"/>
                  <a:pt x="2887162" y="3998106"/>
                </a:cubicBezTo>
                <a:cubicBezTo>
                  <a:pt x="2890918" y="3996420"/>
                  <a:pt x="2893476" y="3991733"/>
                  <a:pt x="2894838" y="3984046"/>
                </a:cubicBezTo>
                <a:lnTo>
                  <a:pt x="2913296" y="3955506"/>
                </a:lnTo>
                <a:cubicBezTo>
                  <a:pt x="2917947" y="3954365"/>
                  <a:pt x="2921402" y="3951944"/>
                  <a:pt x="2923659" y="3948243"/>
                </a:cubicBezTo>
                <a:cubicBezTo>
                  <a:pt x="2925918" y="3944543"/>
                  <a:pt x="2927274" y="3940361"/>
                  <a:pt x="2927728" y="3935695"/>
                </a:cubicBezTo>
                <a:lnTo>
                  <a:pt x="2926380" y="3920253"/>
                </a:lnTo>
                <a:lnTo>
                  <a:pt x="2963960" y="3829600"/>
                </a:lnTo>
                <a:lnTo>
                  <a:pt x="2977051" y="3821875"/>
                </a:lnTo>
                <a:lnTo>
                  <a:pt x="2987790" y="3807772"/>
                </a:lnTo>
                <a:cubicBezTo>
                  <a:pt x="2988328" y="3802926"/>
                  <a:pt x="2989683" y="3797595"/>
                  <a:pt x="2991858" y="3791783"/>
                </a:cubicBezTo>
                <a:cubicBezTo>
                  <a:pt x="2994032" y="3785970"/>
                  <a:pt x="2996815" y="3781563"/>
                  <a:pt x="3000206" y="3778562"/>
                </a:cubicBezTo>
                <a:cubicBezTo>
                  <a:pt x="2999050" y="3772889"/>
                  <a:pt x="2999594" y="3765686"/>
                  <a:pt x="3001838" y="3756949"/>
                </a:cubicBezTo>
                <a:cubicBezTo>
                  <a:pt x="3004080" y="3748213"/>
                  <a:pt x="3008905" y="3743778"/>
                  <a:pt x="3016312" y="3743643"/>
                </a:cubicBezTo>
                <a:cubicBezTo>
                  <a:pt x="3018304" y="3735453"/>
                  <a:pt x="3025224" y="3722455"/>
                  <a:pt x="3037075" y="3704653"/>
                </a:cubicBezTo>
                <a:cubicBezTo>
                  <a:pt x="3048926" y="3686850"/>
                  <a:pt x="3057779" y="3677127"/>
                  <a:pt x="3063633" y="3675481"/>
                </a:cubicBezTo>
                <a:lnTo>
                  <a:pt x="3075042" y="3655335"/>
                </a:lnTo>
                <a:cubicBezTo>
                  <a:pt x="3078018" y="3636548"/>
                  <a:pt x="3083384" y="3620320"/>
                  <a:pt x="3091145" y="3606652"/>
                </a:cubicBezTo>
                <a:cubicBezTo>
                  <a:pt x="3098905" y="3592984"/>
                  <a:pt x="3104273" y="3576756"/>
                  <a:pt x="3107248" y="3557969"/>
                </a:cubicBezTo>
                <a:lnTo>
                  <a:pt x="3117653" y="3546889"/>
                </a:lnTo>
                <a:lnTo>
                  <a:pt x="3122049" y="3539042"/>
                </a:lnTo>
                <a:lnTo>
                  <a:pt x="3121910" y="3538805"/>
                </a:lnTo>
                <a:lnTo>
                  <a:pt x="3122293" y="3538607"/>
                </a:lnTo>
                <a:lnTo>
                  <a:pt x="3138627" y="3509451"/>
                </a:lnTo>
                <a:cubicBezTo>
                  <a:pt x="3149981" y="3495543"/>
                  <a:pt x="3156973" y="3483065"/>
                  <a:pt x="3159600" y="3472013"/>
                </a:cubicBezTo>
                <a:lnTo>
                  <a:pt x="3160863" y="3469851"/>
                </a:lnTo>
                <a:lnTo>
                  <a:pt x="3152441" y="3456547"/>
                </a:lnTo>
                <a:lnTo>
                  <a:pt x="3135658" y="3469979"/>
                </a:lnTo>
                <a:lnTo>
                  <a:pt x="3119558" y="3532427"/>
                </a:lnTo>
                <a:cubicBezTo>
                  <a:pt x="3109306" y="3539830"/>
                  <a:pt x="3099434" y="3550714"/>
                  <a:pt x="3089939" y="3565082"/>
                </a:cubicBezTo>
                <a:cubicBezTo>
                  <a:pt x="3080444" y="3579451"/>
                  <a:pt x="3073425" y="3592182"/>
                  <a:pt x="3068881" y="3603275"/>
                </a:cubicBezTo>
                <a:cubicBezTo>
                  <a:pt x="3067345" y="3613684"/>
                  <a:pt x="3063962" y="3623504"/>
                  <a:pt x="3058733" y="3632738"/>
                </a:cubicBezTo>
                <a:cubicBezTo>
                  <a:pt x="3053504" y="3641972"/>
                  <a:pt x="3048610" y="3651624"/>
                  <a:pt x="3044052" y="3661697"/>
                </a:cubicBezTo>
                <a:cubicBezTo>
                  <a:pt x="3028052" y="3672668"/>
                  <a:pt x="3013395" y="3685316"/>
                  <a:pt x="3000082" y="3699643"/>
                </a:cubicBezTo>
                <a:lnTo>
                  <a:pt x="2972230" y="3757729"/>
                </a:lnTo>
                <a:cubicBezTo>
                  <a:pt x="2970419" y="3757401"/>
                  <a:pt x="2967999" y="3757387"/>
                  <a:pt x="2964971" y="3757689"/>
                </a:cubicBezTo>
                <a:cubicBezTo>
                  <a:pt x="2961942" y="3757990"/>
                  <a:pt x="2960110" y="3759572"/>
                  <a:pt x="2959474" y="3762432"/>
                </a:cubicBezTo>
                <a:cubicBezTo>
                  <a:pt x="2959608" y="3764103"/>
                  <a:pt x="2961021" y="3766299"/>
                  <a:pt x="2963714" y="3769020"/>
                </a:cubicBezTo>
                <a:cubicBezTo>
                  <a:pt x="2966408" y="3771740"/>
                  <a:pt x="2968577" y="3774019"/>
                  <a:pt x="2970220" y="3775858"/>
                </a:cubicBezTo>
                <a:lnTo>
                  <a:pt x="2934974" y="3790303"/>
                </a:lnTo>
                <a:lnTo>
                  <a:pt x="2913822" y="3787958"/>
                </a:lnTo>
                <a:cubicBezTo>
                  <a:pt x="2915695" y="3776823"/>
                  <a:pt x="2918658" y="3766191"/>
                  <a:pt x="2922711" y="3756062"/>
                </a:cubicBezTo>
                <a:cubicBezTo>
                  <a:pt x="2926766" y="3745933"/>
                  <a:pt x="2928721" y="3730602"/>
                  <a:pt x="2928576" y="3710067"/>
                </a:cubicBezTo>
                <a:cubicBezTo>
                  <a:pt x="2921178" y="3718169"/>
                  <a:pt x="2914158" y="3726312"/>
                  <a:pt x="2907515" y="3734496"/>
                </a:cubicBezTo>
                <a:cubicBezTo>
                  <a:pt x="2900873" y="3742680"/>
                  <a:pt x="2896707" y="3752669"/>
                  <a:pt x="2895017" y="3764462"/>
                </a:cubicBezTo>
                <a:cubicBezTo>
                  <a:pt x="2879128" y="3774425"/>
                  <a:pt x="2864584" y="3786067"/>
                  <a:pt x="2851382" y="3799387"/>
                </a:cubicBezTo>
                <a:cubicBezTo>
                  <a:pt x="2834407" y="3799034"/>
                  <a:pt x="2827317" y="3804365"/>
                  <a:pt x="2830110" y="3815380"/>
                </a:cubicBezTo>
                <a:cubicBezTo>
                  <a:pt x="2832903" y="3826395"/>
                  <a:pt x="2829589" y="3832146"/>
                  <a:pt x="2820167" y="3832631"/>
                </a:cubicBezTo>
                <a:lnTo>
                  <a:pt x="2808081" y="3831290"/>
                </a:lnTo>
                <a:cubicBezTo>
                  <a:pt x="2806635" y="3839733"/>
                  <a:pt x="2803910" y="3845930"/>
                  <a:pt x="2799903" y="3849882"/>
                </a:cubicBezTo>
                <a:cubicBezTo>
                  <a:pt x="2795896" y="3853835"/>
                  <a:pt x="2793254" y="3859277"/>
                  <a:pt x="2791975" y="3866209"/>
                </a:cubicBezTo>
                <a:lnTo>
                  <a:pt x="2768814" y="3881993"/>
                </a:lnTo>
                <a:lnTo>
                  <a:pt x="2759408" y="3856480"/>
                </a:lnTo>
                <a:cubicBezTo>
                  <a:pt x="2753365" y="3855810"/>
                  <a:pt x="2750679" y="3852454"/>
                  <a:pt x="2751349" y="3846411"/>
                </a:cubicBezTo>
                <a:cubicBezTo>
                  <a:pt x="2753549" y="3834611"/>
                  <a:pt x="2758372" y="3823294"/>
                  <a:pt x="2765818" y="3812457"/>
                </a:cubicBezTo>
                <a:cubicBezTo>
                  <a:pt x="2773265" y="3801622"/>
                  <a:pt x="2778172" y="3789549"/>
                  <a:pt x="2780539" y="3776238"/>
                </a:cubicBezTo>
                <a:cubicBezTo>
                  <a:pt x="2780631" y="3775994"/>
                  <a:pt x="2780616" y="3774973"/>
                  <a:pt x="2780496" y="3773176"/>
                </a:cubicBezTo>
                <a:cubicBezTo>
                  <a:pt x="2780378" y="3771378"/>
                  <a:pt x="2779608" y="3770273"/>
                  <a:pt x="2778188" y="3769860"/>
                </a:cubicBezTo>
                <a:cubicBezTo>
                  <a:pt x="2776475" y="3770372"/>
                  <a:pt x="2774111" y="3773296"/>
                  <a:pt x="2771098" y="3778633"/>
                </a:cubicBezTo>
                <a:cubicBezTo>
                  <a:pt x="2768085" y="3783970"/>
                  <a:pt x="2765638" y="3787650"/>
                  <a:pt x="2763757" y="3789672"/>
                </a:cubicBezTo>
                <a:cubicBezTo>
                  <a:pt x="2759896" y="3792302"/>
                  <a:pt x="2757548" y="3795100"/>
                  <a:pt x="2756709" y="3798066"/>
                </a:cubicBezTo>
                <a:cubicBezTo>
                  <a:pt x="2756563" y="3802829"/>
                  <a:pt x="2756102" y="3806983"/>
                  <a:pt x="2755327" y="3810530"/>
                </a:cubicBezTo>
                <a:cubicBezTo>
                  <a:pt x="2754551" y="3814077"/>
                  <a:pt x="2751320" y="3815629"/>
                  <a:pt x="2745634" y="3815191"/>
                </a:cubicBezTo>
                <a:lnTo>
                  <a:pt x="2732878" y="3819894"/>
                </a:lnTo>
                <a:lnTo>
                  <a:pt x="2702327" y="3819565"/>
                </a:lnTo>
                <a:lnTo>
                  <a:pt x="2690583" y="3842732"/>
                </a:lnTo>
                <a:cubicBezTo>
                  <a:pt x="2685799" y="3843922"/>
                  <a:pt x="2681099" y="3846077"/>
                  <a:pt x="2676484" y="3849198"/>
                </a:cubicBezTo>
                <a:cubicBezTo>
                  <a:pt x="2671868" y="3852318"/>
                  <a:pt x="2667841" y="3855313"/>
                  <a:pt x="2664400" y="3858181"/>
                </a:cubicBezTo>
                <a:cubicBezTo>
                  <a:pt x="2661134" y="3857755"/>
                  <a:pt x="2657762" y="3858274"/>
                  <a:pt x="2654287" y="3859737"/>
                </a:cubicBezTo>
                <a:cubicBezTo>
                  <a:pt x="2650812" y="3861199"/>
                  <a:pt x="2648699" y="3864151"/>
                  <a:pt x="2647952" y="3868593"/>
                </a:cubicBezTo>
                <a:lnTo>
                  <a:pt x="2649634" y="3881014"/>
                </a:lnTo>
                <a:lnTo>
                  <a:pt x="2622440" y="3877999"/>
                </a:lnTo>
                <a:cubicBezTo>
                  <a:pt x="2624285" y="3872277"/>
                  <a:pt x="2628144" y="3863911"/>
                  <a:pt x="2634017" y="3852901"/>
                </a:cubicBezTo>
                <a:cubicBezTo>
                  <a:pt x="2639889" y="3841891"/>
                  <a:pt x="2639719" y="3835372"/>
                  <a:pt x="2633509" y="3833345"/>
                </a:cubicBezTo>
                <a:cubicBezTo>
                  <a:pt x="2630403" y="3833192"/>
                  <a:pt x="2627382" y="3834004"/>
                  <a:pt x="2624444" y="3835781"/>
                </a:cubicBezTo>
                <a:cubicBezTo>
                  <a:pt x="2621507" y="3837559"/>
                  <a:pt x="2619158" y="3839210"/>
                  <a:pt x="2617395" y="3840735"/>
                </a:cubicBezTo>
                <a:lnTo>
                  <a:pt x="2607332" y="3876324"/>
                </a:lnTo>
                <a:lnTo>
                  <a:pt x="2589880" y="3895799"/>
                </a:lnTo>
                <a:cubicBezTo>
                  <a:pt x="2588889" y="3904738"/>
                  <a:pt x="2586512" y="3912376"/>
                  <a:pt x="2582751" y="3918714"/>
                </a:cubicBezTo>
                <a:cubicBezTo>
                  <a:pt x="2578990" y="3925051"/>
                  <a:pt x="2573760" y="3930844"/>
                  <a:pt x="2567061" y="3936091"/>
                </a:cubicBezTo>
                <a:lnTo>
                  <a:pt x="2564380" y="3960264"/>
                </a:lnTo>
                <a:cubicBezTo>
                  <a:pt x="2554758" y="3968883"/>
                  <a:pt x="2549501" y="3979514"/>
                  <a:pt x="2548609" y="3992160"/>
                </a:cubicBezTo>
                <a:cubicBezTo>
                  <a:pt x="2543923" y="3990175"/>
                  <a:pt x="2539194" y="3990288"/>
                  <a:pt x="2534425" y="3992500"/>
                </a:cubicBezTo>
                <a:cubicBezTo>
                  <a:pt x="2529655" y="3994711"/>
                  <a:pt x="2526775" y="3998852"/>
                  <a:pt x="2525783" y="4004923"/>
                </a:cubicBezTo>
                <a:lnTo>
                  <a:pt x="2504639" y="4030107"/>
                </a:lnTo>
                <a:lnTo>
                  <a:pt x="2481471" y="4018362"/>
                </a:lnTo>
                <a:cubicBezTo>
                  <a:pt x="2486526" y="4008982"/>
                  <a:pt x="2490426" y="3997944"/>
                  <a:pt x="2493171" y="3985250"/>
                </a:cubicBezTo>
                <a:cubicBezTo>
                  <a:pt x="2495917" y="3972554"/>
                  <a:pt x="2500405" y="3963111"/>
                  <a:pt x="2506636" y="3956920"/>
                </a:cubicBezTo>
                <a:cubicBezTo>
                  <a:pt x="2507193" y="3947296"/>
                  <a:pt x="2511780" y="3942706"/>
                  <a:pt x="2520397" y="3943153"/>
                </a:cubicBezTo>
                <a:cubicBezTo>
                  <a:pt x="2526895" y="3944319"/>
                  <a:pt x="2534966" y="3945086"/>
                  <a:pt x="2544611" y="3945455"/>
                </a:cubicBezTo>
                <a:cubicBezTo>
                  <a:pt x="2554256" y="3945823"/>
                  <a:pt x="2553682" y="3941808"/>
                  <a:pt x="2542888" y="3933411"/>
                </a:cubicBezTo>
                <a:lnTo>
                  <a:pt x="2558324" y="3904536"/>
                </a:lnTo>
                <a:lnTo>
                  <a:pt x="2549820" y="3903593"/>
                </a:lnTo>
                <a:lnTo>
                  <a:pt x="2544486" y="3909716"/>
                </a:lnTo>
                <a:cubicBezTo>
                  <a:pt x="2540739" y="3911339"/>
                  <a:pt x="2535469" y="3912030"/>
                  <a:pt x="2528677" y="3911786"/>
                </a:cubicBezTo>
                <a:lnTo>
                  <a:pt x="2530352" y="3896679"/>
                </a:lnTo>
                <a:lnTo>
                  <a:pt x="2520953" y="3898695"/>
                </a:lnTo>
                <a:cubicBezTo>
                  <a:pt x="2518590" y="3902766"/>
                  <a:pt x="2514759" y="3909734"/>
                  <a:pt x="2509459" y="3919598"/>
                </a:cubicBezTo>
                <a:cubicBezTo>
                  <a:pt x="2504160" y="3929460"/>
                  <a:pt x="2500495" y="3934917"/>
                  <a:pt x="2498468" y="3935965"/>
                </a:cubicBezTo>
                <a:cubicBezTo>
                  <a:pt x="2497048" y="3935554"/>
                  <a:pt x="2496278" y="3934449"/>
                  <a:pt x="2496159" y="3932651"/>
                </a:cubicBezTo>
                <a:cubicBezTo>
                  <a:pt x="2496040" y="3930854"/>
                  <a:pt x="2496026" y="3929833"/>
                  <a:pt x="2496116" y="3929587"/>
                </a:cubicBezTo>
                <a:cubicBezTo>
                  <a:pt x="2487863" y="3928162"/>
                  <a:pt x="2485149" y="3925058"/>
                  <a:pt x="2487973" y="3920273"/>
                </a:cubicBezTo>
                <a:cubicBezTo>
                  <a:pt x="2490797" y="3915489"/>
                  <a:pt x="2494294" y="3911542"/>
                  <a:pt x="2498461" y="3908436"/>
                </a:cubicBezTo>
                <a:lnTo>
                  <a:pt x="2489390" y="3879902"/>
                </a:lnTo>
                <a:lnTo>
                  <a:pt x="2503821" y="3860092"/>
                </a:lnTo>
                <a:lnTo>
                  <a:pt x="2490325" y="3852448"/>
                </a:lnTo>
                <a:lnTo>
                  <a:pt x="2480359" y="3855104"/>
                </a:lnTo>
                <a:lnTo>
                  <a:pt x="2470044" y="3875081"/>
                </a:lnTo>
                <a:cubicBezTo>
                  <a:pt x="2462960" y="3882644"/>
                  <a:pt x="2458332" y="3892199"/>
                  <a:pt x="2456160" y="3903747"/>
                </a:cubicBezTo>
                <a:cubicBezTo>
                  <a:pt x="2445805" y="3914961"/>
                  <a:pt x="2435973" y="3926614"/>
                  <a:pt x="2426667" y="3938710"/>
                </a:cubicBezTo>
                <a:cubicBezTo>
                  <a:pt x="2417360" y="3950805"/>
                  <a:pt x="2408285" y="3962543"/>
                  <a:pt x="2399439" y="3973925"/>
                </a:cubicBezTo>
                <a:cubicBezTo>
                  <a:pt x="2397119" y="3981059"/>
                  <a:pt x="2393037" y="3990293"/>
                  <a:pt x="2387192" y="4001626"/>
                </a:cubicBezTo>
                <a:cubicBezTo>
                  <a:pt x="2381348" y="4012958"/>
                  <a:pt x="2374579" y="4018834"/>
                  <a:pt x="2366886" y="4019254"/>
                </a:cubicBezTo>
                <a:cubicBezTo>
                  <a:pt x="2367005" y="4021626"/>
                  <a:pt x="2368028" y="4026199"/>
                  <a:pt x="2369952" y="4032977"/>
                </a:cubicBezTo>
                <a:cubicBezTo>
                  <a:pt x="2371877" y="4039754"/>
                  <a:pt x="2372983" y="4043571"/>
                  <a:pt x="2373270" y="4044433"/>
                </a:cubicBezTo>
                <a:cubicBezTo>
                  <a:pt x="2374760" y="4044215"/>
                  <a:pt x="2375809" y="4042802"/>
                  <a:pt x="2376417" y="4040193"/>
                </a:cubicBezTo>
                <a:cubicBezTo>
                  <a:pt x="2377025" y="4037584"/>
                  <a:pt x="2377319" y="4036088"/>
                  <a:pt x="2377297" y="4035702"/>
                </a:cubicBezTo>
                <a:cubicBezTo>
                  <a:pt x="2387833" y="4018838"/>
                  <a:pt x="2399817" y="4002706"/>
                  <a:pt x="2413250" y="3987308"/>
                </a:cubicBezTo>
                <a:cubicBezTo>
                  <a:pt x="2426681" y="3971911"/>
                  <a:pt x="2435728" y="3954689"/>
                  <a:pt x="2440388" y="3935643"/>
                </a:cubicBezTo>
                <a:lnTo>
                  <a:pt x="2455497" y="3937318"/>
                </a:lnTo>
                <a:cubicBezTo>
                  <a:pt x="2462455" y="3937772"/>
                  <a:pt x="2470442" y="3939294"/>
                  <a:pt x="2479459" y="3941887"/>
                </a:cubicBezTo>
                <a:cubicBezTo>
                  <a:pt x="2488476" y="3944480"/>
                  <a:pt x="2493023" y="3949445"/>
                  <a:pt x="2493101" y="3956782"/>
                </a:cubicBezTo>
                <a:cubicBezTo>
                  <a:pt x="2491265" y="3970470"/>
                  <a:pt x="2486638" y="3983465"/>
                  <a:pt x="2479220" y="3995769"/>
                </a:cubicBezTo>
                <a:cubicBezTo>
                  <a:pt x="2471802" y="4008074"/>
                  <a:pt x="2463566" y="4019141"/>
                  <a:pt x="2454511" y="4028970"/>
                </a:cubicBezTo>
                <a:cubicBezTo>
                  <a:pt x="2454079" y="4036315"/>
                  <a:pt x="2454864" y="4043028"/>
                  <a:pt x="2456866" y="4049113"/>
                </a:cubicBezTo>
                <a:cubicBezTo>
                  <a:pt x="2458867" y="4055196"/>
                  <a:pt x="2459652" y="4061911"/>
                  <a:pt x="2459220" y="4069255"/>
                </a:cubicBezTo>
                <a:lnTo>
                  <a:pt x="2438740" y="4060867"/>
                </a:lnTo>
                <a:cubicBezTo>
                  <a:pt x="2437832" y="4070197"/>
                  <a:pt x="2435709" y="4080157"/>
                  <a:pt x="2432367" y="4090749"/>
                </a:cubicBezTo>
                <a:cubicBezTo>
                  <a:pt x="2429027" y="4101337"/>
                  <a:pt x="2423882" y="4110964"/>
                  <a:pt x="2416931" y="4119623"/>
                </a:cubicBezTo>
                <a:lnTo>
                  <a:pt x="2404169" y="4096797"/>
                </a:lnTo>
                <a:lnTo>
                  <a:pt x="2416249" y="4070608"/>
                </a:lnTo>
                <a:cubicBezTo>
                  <a:pt x="2414716" y="4068909"/>
                  <a:pt x="2412996" y="4067189"/>
                  <a:pt x="2411086" y="4065447"/>
                </a:cubicBezTo>
                <a:cubicBezTo>
                  <a:pt x="2409176" y="4063706"/>
                  <a:pt x="2408210" y="4062070"/>
                  <a:pt x="2408189" y="4060538"/>
                </a:cubicBezTo>
                <a:cubicBezTo>
                  <a:pt x="2409077" y="4057706"/>
                  <a:pt x="2411916" y="4056236"/>
                  <a:pt x="2416707" y="4056130"/>
                </a:cubicBezTo>
                <a:cubicBezTo>
                  <a:pt x="2421498" y="4056023"/>
                  <a:pt x="2424925" y="4056149"/>
                  <a:pt x="2426988" y="4056505"/>
                </a:cubicBezTo>
                <a:lnTo>
                  <a:pt x="2450813" y="4007150"/>
                </a:lnTo>
                <a:lnTo>
                  <a:pt x="2449132" y="3994727"/>
                </a:lnTo>
                <a:lnTo>
                  <a:pt x="2438720" y="3978280"/>
                </a:lnTo>
                <a:lnTo>
                  <a:pt x="2421937" y="3991712"/>
                </a:lnTo>
                <a:lnTo>
                  <a:pt x="2405838" y="4054160"/>
                </a:lnTo>
                <a:cubicBezTo>
                  <a:pt x="2395585" y="4061563"/>
                  <a:pt x="2385713" y="4072447"/>
                  <a:pt x="2376218" y="4086815"/>
                </a:cubicBezTo>
                <a:cubicBezTo>
                  <a:pt x="2366724" y="4101183"/>
                  <a:pt x="2359704" y="4113914"/>
                  <a:pt x="2355161" y="4125008"/>
                </a:cubicBezTo>
                <a:cubicBezTo>
                  <a:pt x="2353624" y="4135416"/>
                  <a:pt x="2350242" y="4145236"/>
                  <a:pt x="2345012" y="4154470"/>
                </a:cubicBezTo>
                <a:cubicBezTo>
                  <a:pt x="2339783" y="4163704"/>
                  <a:pt x="2334889" y="4173357"/>
                  <a:pt x="2330332" y="4183430"/>
                </a:cubicBezTo>
                <a:cubicBezTo>
                  <a:pt x="2314331" y="4194401"/>
                  <a:pt x="2299674" y="4207049"/>
                  <a:pt x="2286361" y="4221376"/>
                </a:cubicBezTo>
                <a:lnTo>
                  <a:pt x="2258509" y="4279463"/>
                </a:lnTo>
                <a:cubicBezTo>
                  <a:pt x="2256699" y="4279135"/>
                  <a:pt x="2254278" y="4279120"/>
                  <a:pt x="2251250" y="4279422"/>
                </a:cubicBezTo>
                <a:cubicBezTo>
                  <a:pt x="2248221" y="4279723"/>
                  <a:pt x="2246390" y="4281305"/>
                  <a:pt x="2245753" y="4284166"/>
                </a:cubicBezTo>
                <a:cubicBezTo>
                  <a:pt x="2245887" y="4285836"/>
                  <a:pt x="2247300" y="4288032"/>
                  <a:pt x="2249993" y="4290753"/>
                </a:cubicBezTo>
                <a:cubicBezTo>
                  <a:pt x="2252687" y="4293473"/>
                  <a:pt x="2254856" y="4295752"/>
                  <a:pt x="2256500" y="4297591"/>
                </a:cubicBezTo>
                <a:lnTo>
                  <a:pt x="2221253" y="4312036"/>
                </a:lnTo>
                <a:lnTo>
                  <a:pt x="2200102" y="4309691"/>
                </a:lnTo>
                <a:cubicBezTo>
                  <a:pt x="2201974" y="4298555"/>
                  <a:pt x="2204937" y="4287924"/>
                  <a:pt x="2208991" y="4277796"/>
                </a:cubicBezTo>
                <a:cubicBezTo>
                  <a:pt x="2213046" y="4267666"/>
                  <a:pt x="2215000" y="4252335"/>
                  <a:pt x="2214855" y="4231800"/>
                </a:cubicBezTo>
                <a:cubicBezTo>
                  <a:pt x="2207457" y="4239901"/>
                  <a:pt x="2200437" y="4248044"/>
                  <a:pt x="2193795" y="4256229"/>
                </a:cubicBezTo>
                <a:cubicBezTo>
                  <a:pt x="2187152" y="4264413"/>
                  <a:pt x="2182986" y="4274402"/>
                  <a:pt x="2181296" y="4286195"/>
                </a:cubicBezTo>
                <a:cubicBezTo>
                  <a:pt x="2165408" y="4296159"/>
                  <a:pt x="2150863" y="4307799"/>
                  <a:pt x="2137661" y="4321120"/>
                </a:cubicBezTo>
                <a:cubicBezTo>
                  <a:pt x="2120686" y="4320767"/>
                  <a:pt x="2113596" y="4326098"/>
                  <a:pt x="2116389" y="4337113"/>
                </a:cubicBezTo>
                <a:cubicBezTo>
                  <a:pt x="2119182" y="4348128"/>
                  <a:pt x="2115868" y="4353879"/>
                  <a:pt x="2106446" y="4354363"/>
                </a:cubicBezTo>
                <a:lnTo>
                  <a:pt x="2094361" y="4353023"/>
                </a:lnTo>
                <a:cubicBezTo>
                  <a:pt x="2092914" y="4361465"/>
                  <a:pt x="2090189" y="4367663"/>
                  <a:pt x="2086182" y="4371615"/>
                </a:cubicBezTo>
                <a:cubicBezTo>
                  <a:pt x="2082175" y="4375568"/>
                  <a:pt x="2079533" y="4381010"/>
                  <a:pt x="2078254" y="4387942"/>
                </a:cubicBezTo>
                <a:lnTo>
                  <a:pt x="2055093" y="4403726"/>
                </a:lnTo>
                <a:lnTo>
                  <a:pt x="2045687" y="4378213"/>
                </a:lnTo>
                <a:cubicBezTo>
                  <a:pt x="2039644" y="4377543"/>
                  <a:pt x="2036958" y="4374187"/>
                  <a:pt x="2037628" y="4368144"/>
                </a:cubicBezTo>
                <a:cubicBezTo>
                  <a:pt x="2039828" y="4356345"/>
                  <a:pt x="2044651" y="4345028"/>
                  <a:pt x="2052097" y="4334190"/>
                </a:cubicBezTo>
                <a:cubicBezTo>
                  <a:pt x="2059544" y="4323355"/>
                  <a:pt x="2064450" y="4311282"/>
                  <a:pt x="2066818" y="4297971"/>
                </a:cubicBezTo>
                <a:cubicBezTo>
                  <a:pt x="2066910" y="4297727"/>
                  <a:pt x="2066895" y="4296706"/>
                  <a:pt x="2066775" y="4294909"/>
                </a:cubicBezTo>
                <a:cubicBezTo>
                  <a:pt x="2066657" y="4293111"/>
                  <a:pt x="2065887" y="4292006"/>
                  <a:pt x="2064467" y="4291593"/>
                </a:cubicBezTo>
                <a:cubicBezTo>
                  <a:pt x="2062754" y="4292104"/>
                  <a:pt x="2060390" y="4295030"/>
                  <a:pt x="2057377" y="4300366"/>
                </a:cubicBezTo>
                <a:cubicBezTo>
                  <a:pt x="2054365" y="4305703"/>
                  <a:pt x="2051917" y="4309382"/>
                  <a:pt x="2050036" y="4311404"/>
                </a:cubicBezTo>
                <a:cubicBezTo>
                  <a:pt x="2046175" y="4314035"/>
                  <a:pt x="2043827" y="4316834"/>
                  <a:pt x="2042988" y="4319799"/>
                </a:cubicBezTo>
                <a:cubicBezTo>
                  <a:pt x="2042842" y="4324562"/>
                  <a:pt x="2042382" y="4328716"/>
                  <a:pt x="2041606" y="4332262"/>
                </a:cubicBezTo>
                <a:cubicBezTo>
                  <a:pt x="2040830" y="4335810"/>
                  <a:pt x="2037600" y="4337362"/>
                  <a:pt x="2031913" y="4336925"/>
                </a:cubicBezTo>
                <a:lnTo>
                  <a:pt x="2019157" y="4341628"/>
                </a:lnTo>
                <a:lnTo>
                  <a:pt x="1988607" y="4341298"/>
                </a:lnTo>
                <a:lnTo>
                  <a:pt x="1976862" y="4364465"/>
                </a:lnTo>
                <a:cubicBezTo>
                  <a:pt x="1972078" y="4365655"/>
                  <a:pt x="1967379" y="4367811"/>
                  <a:pt x="1962764" y="4370932"/>
                </a:cubicBezTo>
                <a:cubicBezTo>
                  <a:pt x="1958148" y="4374051"/>
                  <a:pt x="1954120" y="4377045"/>
                  <a:pt x="1950679" y="4379915"/>
                </a:cubicBezTo>
                <a:cubicBezTo>
                  <a:pt x="1947413" y="4379489"/>
                  <a:pt x="1944041" y="4380007"/>
                  <a:pt x="1940566" y="4381471"/>
                </a:cubicBezTo>
                <a:cubicBezTo>
                  <a:pt x="1937091" y="4382933"/>
                  <a:pt x="1934979" y="4385884"/>
                  <a:pt x="1934231" y="4390326"/>
                </a:cubicBezTo>
                <a:lnTo>
                  <a:pt x="1935913" y="4402747"/>
                </a:lnTo>
                <a:lnTo>
                  <a:pt x="1908719" y="4399731"/>
                </a:lnTo>
                <a:cubicBezTo>
                  <a:pt x="1910564" y="4394010"/>
                  <a:pt x="1914423" y="4385645"/>
                  <a:pt x="1920296" y="4374633"/>
                </a:cubicBezTo>
                <a:cubicBezTo>
                  <a:pt x="1926168" y="4363623"/>
                  <a:pt x="1925998" y="4357105"/>
                  <a:pt x="1919788" y="4355078"/>
                </a:cubicBezTo>
                <a:cubicBezTo>
                  <a:pt x="1916682" y="4354925"/>
                  <a:pt x="1913661" y="4355737"/>
                  <a:pt x="1910723" y="4357515"/>
                </a:cubicBezTo>
                <a:cubicBezTo>
                  <a:pt x="1907786" y="4359291"/>
                  <a:pt x="1905437" y="4360943"/>
                  <a:pt x="1903674" y="4362468"/>
                </a:cubicBezTo>
                <a:lnTo>
                  <a:pt x="1893611" y="4398056"/>
                </a:lnTo>
                <a:lnTo>
                  <a:pt x="1876159" y="4417532"/>
                </a:lnTo>
                <a:cubicBezTo>
                  <a:pt x="1875168" y="4426471"/>
                  <a:pt x="1872792" y="4434110"/>
                  <a:pt x="1869030" y="4440447"/>
                </a:cubicBezTo>
                <a:cubicBezTo>
                  <a:pt x="1865269" y="4446784"/>
                  <a:pt x="1860039" y="4452577"/>
                  <a:pt x="1853340" y="4457824"/>
                </a:cubicBezTo>
                <a:lnTo>
                  <a:pt x="1850660" y="4481997"/>
                </a:lnTo>
                <a:cubicBezTo>
                  <a:pt x="1841037" y="4490616"/>
                  <a:pt x="1835781" y="4501247"/>
                  <a:pt x="1834888" y="4513894"/>
                </a:cubicBezTo>
                <a:cubicBezTo>
                  <a:pt x="1830202" y="4511909"/>
                  <a:pt x="1825474" y="4512021"/>
                  <a:pt x="1820704" y="4514234"/>
                </a:cubicBezTo>
                <a:cubicBezTo>
                  <a:pt x="1815934" y="4516444"/>
                  <a:pt x="1813054" y="4520584"/>
                  <a:pt x="1812062" y="4526656"/>
                </a:cubicBezTo>
                <a:lnTo>
                  <a:pt x="1790918" y="4551839"/>
                </a:lnTo>
                <a:lnTo>
                  <a:pt x="1767750" y="4540095"/>
                </a:lnTo>
                <a:cubicBezTo>
                  <a:pt x="1772805" y="4530716"/>
                  <a:pt x="1776705" y="4519677"/>
                  <a:pt x="1779451" y="4506983"/>
                </a:cubicBezTo>
                <a:cubicBezTo>
                  <a:pt x="1782196" y="4494287"/>
                  <a:pt x="1786684" y="4484844"/>
                  <a:pt x="1792915" y="4478653"/>
                </a:cubicBezTo>
                <a:cubicBezTo>
                  <a:pt x="1793472" y="4469029"/>
                  <a:pt x="1798059" y="4464439"/>
                  <a:pt x="1806676" y="4464885"/>
                </a:cubicBezTo>
                <a:cubicBezTo>
                  <a:pt x="1813174" y="4466052"/>
                  <a:pt x="1821245" y="4466819"/>
                  <a:pt x="1830890" y="4467188"/>
                </a:cubicBezTo>
                <a:cubicBezTo>
                  <a:pt x="1840535" y="4467556"/>
                  <a:pt x="1839961" y="4463541"/>
                  <a:pt x="1829167" y="4455144"/>
                </a:cubicBezTo>
                <a:lnTo>
                  <a:pt x="1844603" y="4426269"/>
                </a:lnTo>
                <a:lnTo>
                  <a:pt x="1832517" y="4424929"/>
                </a:lnTo>
                <a:lnTo>
                  <a:pt x="1846278" y="4411161"/>
                </a:lnTo>
                <a:lnTo>
                  <a:pt x="1849628" y="4380945"/>
                </a:lnTo>
                <a:lnTo>
                  <a:pt x="1872455" y="4368182"/>
                </a:lnTo>
                <a:lnTo>
                  <a:pt x="1875469" y="4340990"/>
                </a:lnTo>
                <a:cubicBezTo>
                  <a:pt x="1882070" y="4332034"/>
                  <a:pt x="1890014" y="4324759"/>
                  <a:pt x="1899300" y="4319161"/>
                </a:cubicBezTo>
                <a:lnTo>
                  <a:pt x="1911045" y="4295994"/>
                </a:lnTo>
                <a:cubicBezTo>
                  <a:pt x="1901868" y="4292555"/>
                  <a:pt x="1899991" y="4281896"/>
                  <a:pt x="1905414" y="4264019"/>
                </a:cubicBezTo>
                <a:cubicBezTo>
                  <a:pt x="1910837" y="4246140"/>
                  <a:pt x="1915171" y="4234640"/>
                  <a:pt x="1918415" y="4229520"/>
                </a:cubicBezTo>
                <a:cubicBezTo>
                  <a:pt x="1924234" y="4228763"/>
                  <a:pt x="1927953" y="4222804"/>
                  <a:pt x="1929573" y="4211640"/>
                </a:cubicBezTo>
                <a:cubicBezTo>
                  <a:pt x="1931193" y="4200478"/>
                  <a:pt x="1932059" y="4192671"/>
                  <a:pt x="1932169" y="4188224"/>
                </a:cubicBezTo>
                <a:cubicBezTo>
                  <a:pt x="1936834" y="4186956"/>
                  <a:pt x="1940345" y="4184032"/>
                  <a:pt x="1942701" y="4179450"/>
                </a:cubicBezTo>
                <a:cubicBezTo>
                  <a:pt x="1945057" y="4174868"/>
                  <a:pt x="1946469" y="4170182"/>
                  <a:pt x="1946936" y="4165392"/>
                </a:cubicBezTo>
                <a:cubicBezTo>
                  <a:pt x="1947061" y="4159670"/>
                  <a:pt x="1945548" y="4154914"/>
                  <a:pt x="1942401" y="4151124"/>
                </a:cubicBezTo>
                <a:cubicBezTo>
                  <a:pt x="1939252" y="4147334"/>
                  <a:pt x="1937740" y="4142578"/>
                  <a:pt x="1937864" y="4136857"/>
                </a:cubicBezTo>
                <a:cubicBezTo>
                  <a:pt x="1925969" y="4137831"/>
                  <a:pt x="1919550" y="4146297"/>
                  <a:pt x="1918609" y="4162250"/>
                </a:cubicBezTo>
                <a:cubicBezTo>
                  <a:pt x="1917668" y="4178205"/>
                  <a:pt x="1912006" y="4186753"/>
                  <a:pt x="1901619" y="4187895"/>
                </a:cubicBezTo>
                <a:cubicBezTo>
                  <a:pt x="1900278" y="4197113"/>
                  <a:pt x="1896169" y="4205452"/>
                  <a:pt x="1889288" y="4212908"/>
                </a:cubicBezTo>
                <a:cubicBezTo>
                  <a:pt x="1882407" y="4220366"/>
                  <a:pt x="1874771" y="4226019"/>
                  <a:pt x="1866378" y="4229868"/>
                </a:cubicBezTo>
                <a:lnTo>
                  <a:pt x="1862023" y="4269147"/>
                </a:lnTo>
                <a:cubicBezTo>
                  <a:pt x="1834106" y="4278988"/>
                  <a:pt x="1816763" y="4291721"/>
                  <a:pt x="1809996" y="4307349"/>
                </a:cubicBezTo>
                <a:cubicBezTo>
                  <a:pt x="1803230" y="4322974"/>
                  <a:pt x="1793276" y="4344938"/>
                  <a:pt x="1780133" y="4373241"/>
                </a:cubicBezTo>
                <a:cubicBezTo>
                  <a:pt x="1769837" y="4372991"/>
                  <a:pt x="1760382" y="4375511"/>
                  <a:pt x="1751766" y="4380800"/>
                </a:cubicBezTo>
                <a:cubicBezTo>
                  <a:pt x="1743151" y="4386090"/>
                  <a:pt x="1733695" y="4388611"/>
                  <a:pt x="1723399" y="4388360"/>
                </a:cubicBezTo>
                <a:lnTo>
                  <a:pt x="1719715" y="4421598"/>
                </a:lnTo>
                <a:lnTo>
                  <a:pt x="1710651" y="4420593"/>
                </a:lnTo>
                <a:cubicBezTo>
                  <a:pt x="1704859" y="4419951"/>
                  <a:pt x="1701500" y="4418049"/>
                  <a:pt x="1700578" y="4414888"/>
                </a:cubicBezTo>
                <a:cubicBezTo>
                  <a:pt x="1699654" y="4411727"/>
                  <a:pt x="1699652" y="4407139"/>
                  <a:pt x="1700574" y="4401125"/>
                </a:cubicBezTo>
                <a:lnTo>
                  <a:pt x="1712319" y="4377956"/>
                </a:lnTo>
                <a:cubicBezTo>
                  <a:pt x="1712375" y="4375732"/>
                  <a:pt x="1711674" y="4371703"/>
                  <a:pt x="1710218" y="4365871"/>
                </a:cubicBezTo>
                <a:cubicBezTo>
                  <a:pt x="1708762" y="4360038"/>
                  <a:pt x="1707223" y="4356681"/>
                  <a:pt x="1705599" y="4355801"/>
                </a:cubicBezTo>
                <a:lnTo>
                  <a:pt x="1704594" y="4364865"/>
                </a:lnTo>
                <a:cubicBezTo>
                  <a:pt x="1697126" y="4369008"/>
                  <a:pt x="1688314" y="4374912"/>
                  <a:pt x="1678161" y="4382580"/>
                </a:cubicBezTo>
                <a:cubicBezTo>
                  <a:pt x="1668007" y="4390249"/>
                  <a:pt x="1662049" y="4397999"/>
                  <a:pt x="1660289" y="4405833"/>
                </a:cubicBezTo>
                <a:cubicBezTo>
                  <a:pt x="1655457" y="4408611"/>
                  <a:pt x="1651779" y="4413045"/>
                  <a:pt x="1649255" y="4419139"/>
                </a:cubicBezTo>
                <a:cubicBezTo>
                  <a:pt x="1646732" y="4425230"/>
                  <a:pt x="1645153" y="4431428"/>
                  <a:pt x="1644517" y="4437729"/>
                </a:cubicBezTo>
                <a:lnTo>
                  <a:pt x="1622027" y="4447471"/>
                </a:lnTo>
                <a:cubicBezTo>
                  <a:pt x="1621551" y="4452324"/>
                  <a:pt x="1620071" y="4457641"/>
                  <a:pt x="1617582" y="4463419"/>
                </a:cubicBezTo>
                <a:cubicBezTo>
                  <a:pt x="1615094" y="4469197"/>
                  <a:pt x="1611429" y="4473505"/>
                  <a:pt x="1606591" y="4476346"/>
                </a:cubicBezTo>
                <a:lnTo>
                  <a:pt x="1603911" y="4500519"/>
                </a:lnTo>
                <a:lnTo>
                  <a:pt x="1590819" y="4508243"/>
                </a:lnTo>
                <a:cubicBezTo>
                  <a:pt x="1589486" y="4517400"/>
                  <a:pt x="1585361" y="4525864"/>
                  <a:pt x="1578445" y="4533636"/>
                </a:cubicBezTo>
                <a:cubicBezTo>
                  <a:pt x="1571530" y="4541408"/>
                  <a:pt x="1563797" y="4547941"/>
                  <a:pt x="1555244" y="4553238"/>
                </a:cubicBezTo>
                <a:cubicBezTo>
                  <a:pt x="1548007" y="4562185"/>
                  <a:pt x="1539490" y="4572328"/>
                  <a:pt x="1529694" y="4583669"/>
                </a:cubicBezTo>
                <a:cubicBezTo>
                  <a:pt x="1519899" y="4595009"/>
                  <a:pt x="1509955" y="4604229"/>
                  <a:pt x="1499864" y="4611330"/>
                </a:cubicBezTo>
                <a:cubicBezTo>
                  <a:pt x="1499529" y="4616072"/>
                  <a:pt x="1498607" y="4620941"/>
                  <a:pt x="1497097" y="4625936"/>
                </a:cubicBezTo>
                <a:cubicBezTo>
                  <a:pt x="1495588" y="4630929"/>
                  <a:pt x="1492484" y="4634792"/>
                  <a:pt x="1487784" y="4637520"/>
                </a:cubicBezTo>
                <a:cubicBezTo>
                  <a:pt x="1486499" y="4646807"/>
                  <a:pt x="1482948" y="4655846"/>
                  <a:pt x="1477131" y="4664631"/>
                </a:cubicBezTo>
                <a:cubicBezTo>
                  <a:pt x="1471314" y="4673417"/>
                  <a:pt x="1464910" y="4680609"/>
                  <a:pt x="1457916" y="4686206"/>
                </a:cubicBezTo>
                <a:cubicBezTo>
                  <a:pt x="1457567" y="4689353"/>
                  <a:pt x="1456505" y="4692039"/>
                  <a:pt x="1454729" y="4694263"/>
                </a:cubicBezTo>
                <a:cubicBezTo>
                  <a:pt x="1452953" y="4696488"/>
                  <a:pt x="1450547" y="4697495"/>
                  <a:pt x="1447512" y="4697287"/>
                </a:cubicBezTo>
                <a:lnTo>
                  <a:pt x="1438782" y="4693260"/>
                </a:lnTo>
                <a:lnTo>
                  <a:pt x="1451197" y="4664051"/>
                </a:lnTo>
                <a:cubicBezTo>
                  <a:pt x="1454574" y="4661174"/>
                  <a:pt x="1457300" y="4657271"/>
                  <a:pt x="1459377" y="4652339"/>
                </a:cubicBezTo>
                <a:cubicBezTo>
                  <a:pt x="1461453" y="4647408"/>
                  <a:pt x="1462753" y="4642582"/>
                  <a:pt x="1463276" y="4637861"/>
                </a:cubicBezTo>
                <a:lnTo>
                  <a:pt x="1478378" y="4612007"/>
                </a:lnTo>
                <a:cubicBezTo>
                  <a:pt x="1478502" y="4605138"/>
                  <a:pt x="1479088" y="4597557"/>
                  <a:pt x="1480134" y="4589262"/>
                </a:cubicBezTo>
                <a:cubicBezTo>
                  <a:pt x="1481182" y="4580967"/>
                  <a:pt x="1485965" y="4576909"/>
                  <a:pt x="1494484" y="4577089"/>
                </a:cubicBezTo>
                <a:cubicBezTo>
                  <a:pt x="1498758" y="4547740"/>
                  <a:pt x="1511171" y="4513941"/>
                  <a:pt x="1531725" y="4475693"/>
                </a:cubicBezTo>
                <a:cubicBezTo>
                  <a:pt x="1552279" y="4437444"/>
                  <a:pt x="1573423" y="4407672"/>
                  <a:pt x="1595155" y="4386376"/>
                </a:cubicBezTo>
                <a:cubicBezTo>
                  <a:pt x="1596677" y="4376095"/>
                  <a:pt x="1599248" y="4366695"/>
                  <a:pt x="1602870" y="4358174"/>
                </a:cubicBezTo>
                <a:cubicBezTo>
                  <a:pt x="1606490" y="4349655"/>
                  <a:pt x="1609062" y="4340254"/>
                  <a:pt x="1610584" y="4329972"/>
                </a:cubicBezTo>
                <a:cubicBezTo>
                  <a:pt x="1615075" y="4330279"/>
                  <a:pt x="1618432" y="4328739"/>
                  <a:pt x="1620655" y="4325353"/>
                </a:cubicBezTo>
                <a:cubicBezTo>
                  <a:pt x="1622878" y="4321968"/>
                  <a:pt x="1624221" y="4317911"/>
                  <a:pt x="1624681" y="4313183"/>
                </a:cubicBezTo>
                <a:cubicBezTo>
                  <a:pt x="1626545" y="4300964"/>
                  <a:pt x="1629355" y="4294011"/>
                  <a:pt x="1633111" y="4292324"/>
                </a:cubicBezTo>
                <a:cubicBezTo>
                  <a:pt x="1636867" y="4290638"/>
                  <a:pt x="1639425" y="4285951"/>
                  <a:pt x="1640787" y="4278264"/>
                </a:cubicBezTo>
                <a:lnTo>
                  <a:pt x="1659245" y="4249724"/>
                </a:lnTo>
                <a:lnTo>
                  <a:pt x="1665708" y="4245194"/>
                </a:lnTo>
                <a:lnTo>
                  <a:pt x="1670027" y="4229698"/>
                </a:lnTo>
                <a:lnTo>
                  <a:pt x="1672678" y="4218467"/>
                </a:lnTo>
                <a:lnTo>
                  <a:pt x="1672329" y="4214471"/>
                </a:lnTo>
                <a:lnTo>
                  <a:pt x="1674618" y="4208950"/>
                </a:lnTo>
                <a:lnTo>
                  <a:pt x="1675892" y="4183703"/>
                </a:lnTo>
                <a:cubicBezTo>
                  <a:pt x="1668494" y="4191804"/>
                  <a:pt x="1661474" y="4199947"/>
                  <a:pt x="1654831" y="4208132"/>
                </a:cubicBezTo>
                <a:cubicBezTo>
                  <a:pt x="1648189" y="4216316"/>
                  <a:pt x="1644023" y="4226304"/>
                  <a:pt x="1642333" y="4238097"/>
                </a:cubicBezTo>
                <a:cubicBezTo>
                  <a:pt x="1626444" y="4248061"/>
                  <a:pt x="1611900" y="4259702"/>
                  <a:pt x="1598698" y="4273022"/>
                </a:cubicBezTo>
                <a:cubicBezTo>
                  <a:pt x="1581723" y="4272669"/>
                  <a:pt x="1574633" y="4278000"/>
                  <a:pt x="1577426" y="4289015"/>
                </a:cubicBezTo>
                <a:cubicBezTo>
                  <a:pt x="1580219" y="4300030"/>
                  <a:pt x="1576905" y="4305781"/>
                  <a:pt x="1567483" y="4306266"/>
                </a:cubicBezTo>
                <a:lnTo>
                  <a:pt x="1555397" y="4304926"/>
                </a:lnTo>
                <a:cubicBezTo>
                  <a:pt x="1553951" y="4313368"/>
                  <a:pt x="1551226" y="4319565"/>
                  <a:pt x="1547219" y="4323518"/>
                </a:cubicBezTo>
                <a:cubicBezTo>
                  <a:pt x="1543212" y="4327470"/>
                  <a:pt x="1540570" y="4332912"/>
                  <a:pt x="1539291" y="4339845"/>
                </a:cubicBezTo>
                <a:lnTo>
                  <a:pt x="1516130" y="4355628"/>
                </a:lnTo>
                <a:lnTo>
                  <a:pt x="1506724" y="4330115"/>
                </a:lnTo>
                <a:cubicBezTo>
                  <a:pt x="1500681" y="4329445"/>
                  <a:pt x="1497995" y="4326089"/>
                  <a:pt x="1498665" y="4320046"/>
                </a:cubicBezTo>
                <a:cubicBezTo>
                  <a:pt x="1500865" y="4308247"/>
                  <a:pt x="1505688" y="4296929"/>
                  <a:pt x="1513134" y="4286093"/>
                </a:cubicBezTo>
                <a:cubicBezTo>
                  <a:pt x="1520581" y="4275257"/>
                  <a:pt x="1525488" y="4263185"/>
                  <a:pt x="1527855" y="4249873"/>
                </a:cubicBezTo>
                <a:cubicBezTo>
                  <a:pt x="1527947" y="4249629"/>
                  <a:pt x="1527932" y="4248608"/>
                  <a:pt x="1527812" y="4246811"/>
                </a:cubicBezTo>
                <a:cubicBezTo>
                  <a:pt x="1527694" y="4245013"/>
                  <a:pt x="1526924" y="4243908"/>
                  <a:pt x="1525504" y="4243495"/>
                </a:cubicBezTo>
                <a:cubicBezTo>
                  <a:pt x="1523791" y="4244007"/>
                  <a:pt x="1521427" y="4246931"/>
                  <a:pt x="1518414" y="4252269"/>
                </a:cubicBezTo>
                <a:cubicBezTo>
                  <a:pt x="1515401" y="4257605"/>
                  <a:pt x="1512954" y="4261285"/>
                  <a:pt x="1511073" y="4263307"/>
                </a:cubicBezTo>
                <a:cubicBezTo>
                  <a:pt x="1507212" y="4265937"/>
                  <a:pt x="1504864" y="4268736"/>
                  <a:pt x="1504025" y="4271701"/>
                </a:cubicBezTo>
                <a:cubicBezTo>
                  <a:pt x="1503879" y="4276464"/>
                  <a:pt x="1503418" y="4280619"/>
                  <a:pt x="1502643" y="4284165"/>
                </a:cubicBezTo>
                <a:cubicBezTo>
                  <a:pt x="1501867" y="4287712"/>
                  <a:pt x="1498636" y="4289264"/>
                  <a:pt x="1492950" y="4288826"/>
                </a:cubicBezTo>
                <a:lnTo>
                  <a:pt x="1480194" y="4293529"/>
                </a:lnTo>
                <a:lnTo>
                  <a:pt x="1449643" y="4293200"/>
                </a:lnTo>
                <a:lnTo>
                  <a:pt x="1437899" y="4316367"/>
                </a:lnTo>
                <a:cubicBezTo>
                  <a:pt x="1433115" y="4317557"/>
                  <a:pt x="1428415" y="4319713"/>
                  <a:pt x="1423800" y="4322833"/>
                </a:cubicBezTo>
                <a:cubicBezTo>
                  <a:pt x="1419185" y="4325953"/>
                  <a:pt x="1415157" y="4328948"/>
                  <a:pt x="1411716" y="4331816"/>
                </a:cubicBezTo>
                <a:cubicBezTo>
                  <a:pt x="1408450" y="4331391"/>
                  <a:pt x="1405078" y="4331909"/>
                  <a:pt x="1401603" y="4333372"/>
                </a:cubicBezTo>
                <a:cubicBezTo>
                  <a:pt x="1398128" y="4334834"/>
                  <a:pt x="1396015" y="4337786"/>
                  <a:pt x="1395268" y="4342228"/>
                </a:cubicBezTo>
                <a:lnTo>
                  <a:pt x="1396950" y="4354649"/>
                </a:lnTo>
                <a:lnTo>
                  <a:pt x="1369756" y="4351634"/>
                </a:lnTo>
                <a:cubicBezTo>
                  <a:pt x="1371601" y="4345912"/>
                  <a:pt x="1375460" y="4337547"/>
                  <a:pt x="1381333" y="4326536"/>
                </a:cubicBezTo>
                <a:cubicBezTo>
                  <a:pt x="1387205" y="4315526"/>
                  <a:pt x="1387035" y="4309007"/>
                  <a:pt x="1380825" y="4306981"/>
                </a:cubicBezTo>
                <a:cubicBezTo>
                  <a:pt x="1377719" y="4306827"/>
                  <a:pt x="1374698" y="4307640"/>
                  <a:pt x="1371760" y="4309417"/>
                </a:cubicBezTo>
                <a:cubicBezTo>
                  <a:pt x="1368823" y="4311194"/>
                  <a:pt x="1366474" y="4312845"/>
                  <a:pt x="1364711" y="4314370"/>
                </a:cubicBezTo>
                <a:lnTo>
                  <a:pt x="1354648" y="4349959"/>
                </a:lnTo>
                <a:lnTo>
                  <a:pt x="1337196" y="4369434"/>
                </a:lnTo>
                <a:cubicBezTo>
                  <a:pt x="1336205" y="4378373"/>
                  <a:pt x="1333828" y="4386011"/>
                  <a:pt x="1330067" y="4392349"/>
                </a:cubicBezTo>
                <a:cubicBezTo>
                  <a:pt x="1326306" y="4398686"/>
                  <a:pt x="1321076" y="4404479"/>
                  <a:pt x="1314377" y="4409726"/>
                </a:cubicBezTo>
                <a:lnTo>
                  <a:pt x="1311696" y="4433899"/>
                </a:lnTo>
                <a:cubicBezTo>
                  <a:pt x="1302074" y="4442518"/>
                  <a:pt x="1296817" y="4453149"/>
                  <a:pt x="1295925" y="4465795"/>
                </a:cubicBezTo>
                <a:cubicBezTo>
                  <a:pt x="1291239" y="4463811"/>
                  <a:pt x="1286510" y="4463923"/>
                  <a:pt x="1281741" y="4466135"/>
                </a:cubicBezTo>
                <a:cubicBezTo>
                  <a:pt x="1276971" y="4468346"/>
                  <a:pt x="1274091" y="4472487"/>
                  <a:pt x="1273099" y="4478559"/>
                </a:cubicBezTo>
                <a:lnTo>
                  <a:pt x="1251955" y="4503742"/>
                </a:lnTo>
                <a:lnTo>
                  <a:pt x="1228787" y="4491997"/>
                </a:lnTo>
                <a:cubicBezTo>
                  <a:pt x="1233842" y="4482617"/>
                  <a:pt x="1237742" y="4471580"/>
                  <a:pt x="1240487" y="4458885"/>
                </a:cubicBezTo>
                <a:cubicBezTo>
                  <a:pt x="1243233" y="4446189"/>
                  <a:pt x="1247721" y="4436746"/>
                  <a:pt x="1253952" y="4430555"/>
                </a:cubicBezTo>
                <a:cubicBezTo>
                  <a:pt x="1254509" y="4420931"/>
                  <a:pt x="1259096" y="4416341"/>
                  <a:pt x="1267713" y="4416788"/>
                </a:cubicBezTo>
                <a:cubicBezTo>
                  <a:pt x="1274211" y="4417954"/>
                  <a:pt x="1282282" y="4418721"/>
                  <a:pt x="1291927" y="4419090"/>
                </a:cubicBezTo>
                <a:cubicBezTo>
                  <a:pt x="1301572" y="4419458"/>
                  <a:pt x="1300998" y="4415444"/>
                  <a:pt x="1290204" y="4407046"/>
                </a:cubicBezTo>
                <a:lnTo>
                  <a:pt x="1305640" y="4378171"/>
                </a:lnTo>
                <a:lnTo>
                  <a:pt x="1293554" y="4376831"/>
                </a:lnTo>
                <a:lnTo>
                  <a:pt x="1307315" y="4363063"/>
                </a:lnTo>
                <a:lnTo>
                  <a:pt x="1310665" y="4332848"/>
                </a:lnTo>
                <a:lnTo>
                  <a:pt x="1333491" y="4320084"/>
                </a:lnTo>
                <a:lnTo>
                  <a:pt x="1336506" y="4292891"/>
                </a:lnTo>
                <a:cubicBezTo>
                  <a:pt x="1343106" y="4283937"/>
                  <a:pt x="1351050" y="4276661"/>
                  <a:pt x="1360337" y="4271063"/>
                </a:cubicBezTo>
                <a:lnTo>
                  <a:pt x="1372081" y="4247896"/>
                </a:lnTo>
                <a:cubicBezTo>
                  <a:pt x="1367493" y="4246176"/>
                  <a:pt x="1364729" y="4242652"/>
                  <a:pt x="1363791" y="4237322"/>
                </a:cubicBezTo>
                <a:lnTo>
                  <a:pt x="1365033" y="4227325"/>
                </a:lnTo>
                <a:lnTo>
                  <a:pt x="1353818" y="4222284"/>
                </a:lnTo>
                <a:cubicBezTo>
                  <a:pt x="1350746" y="4219521"/>
                  <a:pt x="1347906" y="4216403"/>
                  <a:pt x="1345295" y="4212928"/>
                </a:cubicBezTo>
                <a:cubicBezTo>
                  <a:pt x="1344067" y="4224007"/>
                  <a:pt x="1341244" y="4235674"/>
                  <a:pt x="1336827" y="4247929"/>
                </a:cubicBezTo>
                <a:cubicBezTo>
                  <a:pt x="1332409" y="4260183"/>
                  <a:pt x="1326733" y="4270005"/>
                  <a:pt x="1319796" y="4277391"/>
                </a:cubicBezTo>
                <a:lnTo>
                  <a:pt x="1307368" y="4251544"/>
                </a:lnTo>
                <a:lnTo>
                  <a:pt x="1319595" y="4222778"/>
                </a:lnTo>
                <a:lnTo>
                  <a:pt x="1289115" y="4237980"/>
                </a:lnTo>
                <a:cubicBezTo>
                  <a:pt x="1280444" y="4244347"/>
                  <a:pt x="1274416" y="4251436"/>
                  <a:pt x="1271033" y="4259250"/>
                </a:cubicBezTo>
                <a:cubicBezTo>
                  <a:pt x="1264267" y="4274877"/>
                  <a:pt x="1254313" y="4296841"/>
                  <a:pt x="1241170" y="4325143"/>
                </a:cubicBezTo>
                <a:lnTo>
                  <a:pt x="1231214" y="4327796"/>
                </a:lnTo>
                <a:lnTo>
                  <a:pt x="1227823" y="4334486"/>
                </a:lnTo>
                <a:lnTo>
                  <a:pt x="1230844" y="4334821"/>
                </a:lnTo>
                <a:cubicBezTo>
                  <a:pt x="1229699" y="4340556"/>
                  <a:pt x="1227126" y="4345368"/>
                  <a:pt x="1223126" y="4349258"/>
                </a:cubicBezTo>
                <a:cubicBezTo>
                  <a:pt x="1219126" y="4353148"/>
                  <a:pt x="1216554" y="4357960"/>
                  <a:pt x="1215408" y="4363696"/>
                </a:cubicBezTo>
                <a:cubicBezTo>
                  <a:pt x="1215136" y="4368444"/>
                  <a:pt x="1214172" y="4372544"/>
                  <a:pt x="1212516" y="4375993"/>
                </a:cubicBezTo>
                <a:cubicBezTo>
                  <a:pt x="1210858" y="4379441"/>
                  <a:pt x="1207124" y="4380939"/>
                  <a:pt x="1201312" y="4380485"/>
                </a:cubicBezTo>
                <a:cubicBezTo>
                  <a:pt x="1200713" y="4389340"/>
                  <a:pt x="1199315" y="4395048"/>
                  <a:pt x="1197120" y="4397608"/>
                </a:cubicBezTo>
                <a:cubicBezTo>
                  <a:pt x="1194924" y="4400168"/>
                  <a:pt x="1189496" y="4400840"/>
                  <a:pt x="1180837" y="4399626"/>
                </a:cubicBezTo>
                <a:lnTo>
                  <a:pt x="1177151" y="4432863"/>
                </a:lnTo>
                <a:lnTo>
                  <a:pt x="1162715" y="4425145"/>
                </a:lnTo>
                <a:lnTo>
                  <a:pt x="1139895" y="4465437"/>
                </a:lnTo>
                <a:lnTo>
                  <a:pt x="1145268" y="4472150"/>
                </a:lnTo>
                <a:lnTo>
                  <a:pt x="1132178" y="4479874"/>
                </a:lnTo>
                <a:lnTo>
                  <a:pt x="1124795" y="4491290"/>
                </a:lnTo>
                <a:lnTo>
                  <a:pt x="1131514" y="4513447"/>
                </a:lnTo>
                <a:lnTo>
                  <a:pt x="1125812" y="4537283"/>
                </a:lnTo>
                <a:cubicBezTo>
                  <a:pt x="1118272" y="4537467"/>
                  <a:pt x="1113797" y="4541049"/>
                  <a:pt x="1112385" y="4548029"/>
                </a:cubicBezTo>
                <a:cubicBezTo>
                  <a:pt x="1110975" y="4555010"/>
                  <a:pt x="1103478" y="4558257"/>
                  <a:pt x="1089895" y="4557770"/>
                </a:cubicBezTo>
                <a:lnTo>
                  <a:pt x="1091570" y="4542663"/>
                </a:lnTo>
                <a:lnTo>
                  <a:pt x="1082171" y="4544679"/>
                </a:lnTo>
                <a:cubicBezTo>
                  <a:pt x="1079808" y="4548751"/>
                  <a:pt x="1075976" y="4555718"/>
                  <a:pt x="1070677" y="4565581"/>
                </a:cubicBezTo>
                <a:cubicBezTo>
                  <a:pt x="1065378" y="4575444"/>
                  <a:pt x="1061713" y="4580900"/>
                  <a:pt x="1059686" y="4581949"/>
                </a:cubicBezTo>
                <a:cubicBezTo>
                  <a:pt x="1058267" y="4581538"/>
                  <a:pt x="1057497" y="4580433"/>
                  <a:pt x="1057377" y="4578635"/>
                </a:cubicBezTo>
                <a:cubicBezTo>
                  <a:pt x="1057258" y="4576838"/>
                  <a:pt x="1057244" y="4575816"/>
                  <a:pt x="1057334" y="4575571"/>
                </a:cubicBezTo>
                <a:cubicBezTo>
                  <a:pt x="1049081" y="4574146"/>
                  <a:pt x="1046367" y="4571042"/>
                  <a:pt x="1049191" y="4566257"/>
                </a:cubicBezTo>
                <a:cubicBezTo>
                  <a:pt x="1052016" y="4561473"/>
                  <a:pt x="1055511" y="4557527"/>
                  <a:pt x="1059679" y="4554420"/>
                </a:cubicBezTo>
                <a:lnTo>
                  <a:pt x="1050608" y="4525887"/>
                </a:lnTo>
                <a:lnTo>
                  <a:pt x="1065039" y="4506076"/>
                </a:lnTo>
                <a:lnTo>
                  <a:pt x="1044893" y="4494666"/>
                </a:lnTo>
                <a:cubicBezTo>
                  <a:pt x="1042889" y="4504703"/>
                  <a:pt x="1038345" y="4513503"/>
                  <a:pt x="1031262" y="4521065"/>
                </a:cubicBezTo>
                <a:cubicBezTo>
                  <a:pt x="1024178" y="4528628"/>
                  <a:pt x="1019550" y="4538183"/>
                  <a:pt x="1017379" y="4549730"/>
                </a:cubicBezTo>
                <a:cubicBezTo>
                  <a:pt x="1007022" y="4560945"/>
                  <a:pt x="997192" y="4572599"/>
                  <a:pt x="987885" y="4584694"/>
                </a:cubicBezTo>
                <a:cubicBezTo>
                  <a:pt x="978579" y="4596789"/>
                  <a:pt x="969502" y="4608527"/>
                  <a:pt x="960658" y="4619909"/>
                </a:cubicBezTo>
                <a:cubicBezTo>
                  <a:pt x="958336" y="4627044"/>
                  <a:pt x="954255" y="4636277"/>
                  <a:pt x="948410" y="4647609"/>
                </a:cubicBezTo>
                <a:cubicBezTo>
                  <a:pt x="942566" y="4658941"/>
                  <a:pt x="935797" y="4664818"/>
                  <a:pt x="928104" y="4665239"/>
                </a:cubicBezTo>
                <a:cubicBezTo>
                  <a:pt x="928223" y="4667610"/>
                  <a:pt x="929245" y="4672184"/>
                  <a:pt x="931171" y="4678961"/>
                </a:cubicBezTo>
                <a:cubicBezTo>
                  <a:pt x="933096" y="4685738"/>
                  <a:pt x="934202" y="4689556"/>
                  <a:pt x="934488" y="4690417"/>
                </a:cubicBezTo>
                <a:cubicBezTo>
                  <a:pt x="935978" y="4690199"/>
                  <a:pt x="937028" y="4688786"/>
                  <a:pt x="937634" y="4686177"/>
                </a:cubicBezTo>
                <a:cubicBezTo>
                  <a:pt x="938243" y="4683569"/>
                  <a:pt x="938536" y="4682072"/>
                  <a:pt x="938515" y="4681686"/>
                </a:cubicBezTo>
                <a:cubicBezTo>
                  <a:pt x="949052" y="4664822"/>
                  <a:pt x="961035" y="4648690"/>
                  <a:pt x="974468" y="4633292"/>
                </a:cubicBezTo>
                <a:cubicBezTo>
                  <a:pt x="987899" y="4617896"/>
                  <a:pt x="996946" y="4600674"/>
                  <a:pt x="1001607" y="4581627"/>
                </a:cubicBezTo>
                <a:lnTo>
                  <a:pt x="1016715" y="4583302"/>
                </a:lnTo>
                <a:cubicBezTo>
                  <a:pt x="1023673" y="4583756"/>
                  <a:pt x="1031660" y="4585278"/>
                  <a:pt x="1040677" y="4587871"/>
                </a:cubicBezTo>
                <a:cubicBezTo>
                  <a:pt x="1049694" y="4590464"/>
                  <a:pt x="1054240" y="4595428"/>
                  <a:pt x="1054318" y="4602766"/>
                </a:cubicBezTo>
                <a:cubicBezTo>
                  <a:pt x="1052484" y="4616454"/>
                  <a:pt x="1047856" y="4629449"/>
                  <a:pt x="1040437" y="4641754"/>
                </a:cubicBezTo>
                <a:cubicBezTo>
                  <a:pt x="1033020" y="4654058"/>
                  <a:pt x="1024784" y="4665125"/>
                  <a:pt x="1015728" y="4674954"/>
                </a:cubicBezTo>
                <a:cubicBezTo>
                  <a:pt x="1015296" y="4682298"/>
                  <a:pt x="1016082" y="4689012"/>
                  <a:pt x="1018083" y="4695097"/>
                </a:cubicBezTo>
                <a:cubicBezTo>
                  <a:pt x="1020086" y="4701181"/>
                  <a:pt x="1020870" y="4707895"/>
                  <a:pt x="1020438" y="4715239"/>
                </a:cubicBezTo>
                <a:lnTo>
                  <a:pt x="999958" y="4706851"/>
                </a:lnTo>
                <a:cubicBezTo>
                  <a:pt x="999050" y="4716181"/>
                  <a:pt x="996927" y="4726142"/>
                  <a:pt x="993585" y="4736732"/>
                </a:cubicBezTo>
                <a:cubicBezTo>
                  <a:pt x="990244" y="4747321"/>
                  <a:pt x="985100" y="4756947"/>
                  <a:pt x="978149" y="4765607"/>
                </a:cubicBezTo>
                <a:lnTo>
                  <a:pt x="965387" y="4742781"/>
                </a:lnTo>
                <a:lnTo>
                  <a:pt x="977466" y="4716592"/>
                </a:lnTo>
                <a:cubicBezTo>
                  <a:pt x="975935" y="4714893"/>
                  <a:pt x="974213" y="4713173"/>
                  <a:pt x="972304" y="4711432"/>
                </a:cubicBezTo>
                <a:cubicBezTo>
                  <a:pt x="970394" y="4709691"/>
                  <a:pt x="969429" y="4708054"/>
                  <a:pt x="969406" y="4706523"/>
                </a:cubicBezTo>
                <a:cubicBezTo>
                  <a:pt x="970294" y="4703690"/>
                  <a:pt x="973134" y="4702220"/>
                  <a:pt x="977925" y="4702114"/>
                </a:cubicBezTo>
                <a:cubicBezTo>
                  <a:pt x="982716" y="4702008"/>
                  <a:pt x="986143" y="4702133"/>
                  <a:pt x="988205" y="4702490"/>
                </a:cubicBezTo>
                <a:lnTo>
                  <a:pt x="1012030" y="4653133"/>
                </a:lnTo>
                <a:lnTo>
                  <a:pt x="1010350" y="4640712"/>
                </a:lnTo>
                <a:lnTo>
                  <a:pt x="999938" y="4624264"/>
                </a:lnTo>
                <a:lnTo>
                  <a:pt x="983155" y="4637696"/>
                </a:lnTo>
                <a:lnTo>
                  <a:pt x="967055" y="4700145"/>
                </a:lnTo>
                <a:cubicBezTo>
                  <a:pt x="956804" y="4707547"/>
                  <a:pt x="946931" y="4718431"/>
                  <a:pt x="937436" y="4732799"/>
                </a:cubicBezTo>
                <a:cubicBezTo>
                  <a:pt x="927941" y="4747168"/>
                  <a:pt x="920922" y="4759899"/>
                  <a:pt x="916379" y="4770993"/>
                </a:cubicBezTo>
                <a:cubicBezTo>
                  <a:pt x="914842" y="4781401"/>
                  <a:pt x="911459" y="4791221"/>
                  <a:pt x="906230" y="4800455"/>
                </a:cubicBezTo>
                <a:cubicBezTo>
                  <a:pt x="901001" y="4809689"/>
                  <a:pt x="896107" y="4819341"/>
                  <a:pt x="891550" y="4829414"/>
                </a:cubicBezTo>
                <a:cubicBezTo>
                  <a:pt x="875548" y="4840385"/>
                  <a:pt x="860891" y="4853033"/>
                  <a:pt x="847579" y="4867360"/>
                </a:cubicBezTo>
                <a:lnTo>
                  <a:pt x="819728" y="4925447"/>
                </a:lnTo>
                <a:cubicBezTo>
                  <a:pt x="817917" y="4925118"/>
                  <a:pt x="815497" y="4925104"/>
                  <a:pt x="812468" y="4925406"/>
                </a:cubicBezTo>
                <a:cubicBezTo>
                  <a:pt x="809438" y="4925707"/>
                  <a:pt x="807608" y="4927289"/>
                  <a:pt x="806971" y="4930149"/>
                </a:cubicBezTo>
                <a:cubicBezTo>
                  <a:pt x="807105" y="4931820"/>
                  <a:pt x="808518" y="4934016"/>
                  <a:pt x="811212" y="4936737"/>
                </a:cubicBezTo>
                <a:cubicBezTo>
                  <a:pt x="813904" y="4939457"/>
                  <a:pt x="816074" y="4941736"/>
                  <a:pt x="817717" y="4943575"/>
                </a:cubicBezTo>
                <a:lnTo>
                  <a:pt x="782470" y="4958020"/>
                </a:lnTo>
                <a:lnTo>
                  <a:pt x="761320" y="4955675"/>
                </a:lnTo>
                <a:cubicBezTo>
                  <a:pt x="763192" y="4944540"/>
                  <a:pt x="766155" y="4933908"/>
                  <a:pt x="770208" y="4923779"/>
                </a:cubicBezTo>
                <a:cubicBezTo>
                  <a:pt x="774264" y="4913651"/>
                  <a:pt x="776218" y="4898320"/>
                  <a:pt x="776073" y="4877785"/>
                </a:cubicBezTo>
                <a:cubicBezTo>
                  <a:pt x="768674" y="4885886"/>
                  <a:pt x="761655" y="4894029"/>
                  <a:pt x="755012" y="4902213"/>
                </a:cubicBezTo>
                <a:cubicBezTo>
                  <a:pt x="748370" y="4910397"/>
                  <a:pt x="744204" y="4920386"/>
                  <a:pt x="742514" y="4932179"/>
                </a:cubicBezTo>
                <a:cubicBezTo>
                  <a:pt x="726625" y="4942142"/>
                  <a:pt x="712081" y="4953784"/>
                  <a:pt x="698879" y="4967104"/>
                </a:cubicBezTo>
                <a:cubicBezTo>
                  <a:pt x="681905" y="4966751"/>
                  <a:pt x="674814" y="4972082"/>
                  <a:pt x="677607" y="4983097"/>
                </a:cubicBezTo>
                <a:cubicBezTo>
                  <a:pt x="680400" y="4994112"/>
                  <a:pt x="677086" y="4999863"/>
                  <a:pt x="667665" y="5000348"/>
                </a:cubicBezTo>
                <a:lnTo>
                  <a:pt x="655579" y="4999008"/>
                </a:lnTo>
                <a:cubicBezTo>
                  <a:pt x="654132" y="5007450"/>
                  <a:pt x="651407" y="5013647"/>
                  <a:pt x="647400" y="5017600"/>
                </a:cubicBezTo>
                <a:cubicBezTo>
                  <a:pt x="643393" y="5021552"/>
                  <a:pt x="640750" y="5026994"/>
                  <a:pt x="639473" y="5033926"/>
                </a:cubicBezTo>
                <a:lnTo>
                  <a:pt x="616310" y="5049710"/>
                </a:lnTo>
                <a:lnTo>
                  <a:pt x="606905" y="5024197"/>
                </a:lnTo>
                <a:cubicBezTo>
                  <a:pt x="600862" y="5023527"/>
                  <a:pt x="598176" y="5020171"/>
                  <a:pt x="598846" y="5014128"/>
                </a:cubicBezTo>
                <a:cubicBezTo>
                  <a:pt x="601047" y="5002329"/>
                  <a:pt x="605869" y="4991011"/>
                  <a:pt x="613316" y="4980175"/>
                </a:cubicBezTo>
                <a:cubicBezTo>
                  <a:pt x="620762" y="4969339"/>
                  <a:pt x="625668" y="4957266"/>
                  <a:pt x="628037" y="4943955"/>
                </a:cubicBezTo>
                <a:cubicBezTo>
                  <a:pt x="628128" y="4943711"/>
                  <a:pt x="628113" y="4942690"/>
                  <a:pt x="627993" y="4940893"/>
                </a:cubicBezTo>
                <a:cubicBezTo>
                  <a:pt x="627874" y="4939095"/>
                  <a:pt x="627104" y="4937990"/>
                  <a:pt x="625685" y="4937577"/>
                </a:cubicBezTo>
                <a:cubicBezTo>
                  <a:pt x="623972" y="4938089"/>
                  <a:pt x="621609" y="4941013"/>
                  <a:pt x="618595" y="4946350"/>
                </a:cubicBezTo>
                <a:cubicBezTo>
                  <a:pt x="615582" y="4951687"/>
                  <a:pt x="613135" y="4955367"/>
                  <a:pt x="611254" y="4957389"/>
                </a:cubicBezTo>
                <a:cubicBezTo>
                  <a:pt x="607394" y="4960019"/>
                  <a:pt x="605045" y="4962818"/>
                  <a:pt x="604206" y="4965783"/>
                </a:cubicBezTo>
                <a:cubicBezTo>
                  <a:pt x="604059" y="4970546"/>
                  <a:pt x="603600" y="4974701"/>
                  <a:pt x="602823" y="4978247"/>
                </a:cubicBezTo>
                <a:cubicBezTo>
                  <a:pt x="602049" y="4981794"/>
                  <a:pt x="598818" y="4983346"/>
                  <a:pt x="593131" y="4982908"/>
                </a:cubicBezTo>
                <a:lnTo>
                  <a:pt x="580375" y="4987611"/>
                </a:lnTo>
                <a:lnTo>
                  <a:pt x="549824" y="4987282"/>
                </a:lnTo>
                <a:lnTo>
                  <a:pt x="538079" y="5010449"/>
                </a:lnTo>
                <a:cubicBezTo>
                  <a:pt x="533296" y="5011639"/>
                  <a:pt x="528596" y="5013794"/>
                  <a:pt x="523982" y="5016915"/>
                </a:cubicBezTo>
                <a:cubicBezTo>
                  <a:pt x="519366" y="5020035"/>
                  <a:pt x="515338" y="5023030"/>
                  <a:pt x="511897" y="5025898"/>
                </a:cubicBezTo>
                <a:cubicBezTo>
                  <a:pt x="508631" y="5025473"/>
                  <a:pt x="505260" y="5025991"/>
                  <a:pt x="501783" y="5027454"/>
                </a:cubicBezTo>
                <a:cubicBezTo>
                  <a:pt x="498309" y="5028916"/>
                  <a:pt x="496196" y="5031868"/>
                  <a:pt x="495449" y="5036310"/>
                </a:cubicBezTo>
                <a:lnTo>
                  <a:pt x="497130" y="5048731"/>
                </a:lnTo>
                <a:lnTo>
                  <a:pt x="469937" y="5045716"/>
                </a:lnTo>
                <a:cubicBezTo>
                  <a:pt x="471783" y="5039994"/>
                  <a:pt x="475641" y="5031629"/>
                  <a:pt x="481514" y="5020618"/>
                </a:cubicBezTo>
                <a:cubicBezTo>
                  <a:pt x="487385" y="5009608"/>
                  <a:pt x="487216" y="5003089"/>
                  <a:pt x="481006" y="5001063"/>
                </a:cubicBezTo>
                <a:cubicBezTo>
                  <a:pt x="477900" y="5000909"/>
                  <a:pt x="474879" y="5001721"/>
                  <a:pt x="471941" y="5003499"/>
                </a:cubicBezTo>
                <a:cubicBezTo>
                  <a:pt x="469005" y="5005276"/>
                  <a:pt x="466655" y="5006927"/>
                  <a:pt x="464893" y="5008452"/>
                </a:cubicBezTo>
                <a:lnTo>
                  <a:pt x="454829" y="5044041"/>
                </a:lnTo>
                <a:lnTo>
                  <a:pt x="437377" y="5063516"/>
                </a:lnTo>
                <a:cubicBezTo>
                  <a:pt x="436386" y="5072455"/>
                  <a:pt x="434009" y="5080093"/>
                  <a:pt x="430248" y="5086431"/>
                </a:cubicBezTo>
                <a:cubicBezTo>
                  <a:pt x="426487" y="5092768"/>
                  <a:pt x="421257" y="5098561"/>
                  <a:pt x="414558" y="5103808"/>
                </a:cubicBezTo>
                <a:lnTo>
                  <a:pt x="411878" y="5127981"/>
                </a:lnTo>
                <a:cubicBezTo>
                  <a:pt x="402255" y="5136600"/>
                  <a:pt x="396999" y="5147231"/>
                  <a:pt x="396106" y="5159877"/>
                </a:cubicBezTo>
                <a:cubicBezTo>
                  <a:pt x="391420" y="5157893"/>
                  <a:pt x="386692" y="5158005"/>
                  <a:pt x="381922" y="5160217"/>
                </a:cubicBezTo>
                <a:cubicBezTo>
                  <a:pt x="377152" y="5162428"/>
                  <a:pt x="374272" y="5166569"/>
                  <a:pt x="373280" y="5172640"/>
                </a:cubicBezTo>
                <a:lnTo>
                  <a:pt x="352136" y="5197824"/>
                </a:lnTo>
                <a:lnTo>
                  <a:pt x="328969" y="5186079"/>
                </a:lnTo>
                <a:cubicBezTo>
                  <a:pt x="334023" y="5176699"/>
                  <a:pt x="337923" y="5165662"/>
                  <a:pt x="340668" y="5152967"/>
                </a:cubicBezTo>
                <a:cubicBezTo>
                  <a:pt x="343414" y="5140271"/>
                  <a:pt x="347902" y="5130828"/>
                  <a:pt x="354134" y="5124637"/>
                </a:cubicBezTo>
                <a:cubicBezTo>
                  <a:pt x="354691" y="5115013"/>
                  <a:pt x="359276" y="5110423"/>
                  <a:pt x="367895" y="5110870"/>
                </a:cubicBezTo>
                <a:cubicBezTo>
                  <a:pt x="374393" y="5112036"/>
                  <a:pt x="382462" y="5112803"/>
                  <a:pt x="392108" y="5113172"/>
                </a:cubicBezTo>
                <a:cubicBezTo>
                  <a:pt x="401753" y="5113540"/>
                  <a:pt x="401179" y="5109525"/>
                  <a:pt x="390385" y="5101128"/>
                </a:cubicBezTo>
                <a:lnTo>
                  <a:pt x="405821" y="5072253"/>
                </a:lnTo>
                <a:lnTo>
                  <a:pt x="393735" y="5070913"/>
                </a:lnTo>
                <a:lnTo>
                  <a:pt x="407496" y="5057145"/>
                </a:lnTo>
                <a:lnTo>
                  <a:pt x="410845" y="5026930"/>
                </a:lnTo>
                <a:lnTo>
                  <a:pt x="433672" y="5014166"/>
                </a:lnTo>
                <a:lnTo>
                  <a:pt x="436687" y="4986973"/>
                </a:lnTo>
                <a:cubicBezTo>
                  <a:pt x="443288" y="4978019"/>
                  <a:pt x="451232" y="4970743"/>
                  <a:pt x="460517" y="4965145"/>
                </a:cubicBezTo>
                <a:lnTo>
                  <a:pt x="472262" y="4941978"/>
                </a:lnTo>
                <a:cubicBezTo>
                  <a:pt x="463086" y="4938539"/>
                  <a:pt x="461209" y="4927880"/>
                  <a:pt x="466632" y="4910002"/>
                </a:cubicBezTo>
                <a:cubicBezTo>
                  <a:pt x="472055" y="4892124"/>
                  <a:pt x="476389" y="4880624"/>
                  <a:pt x="479633" y="4875505"/>
                </a:cubicBezTo>
                <a:cubicBezTo>
                  <a:pt x="485451" y="4874747"/>
                  <a:pt x="489171" y="4868788"/>
                  <a:pt x="490790" y="4857624"/>
                </a:cubicBezTo>
                <a:cubicBezTo>
                  <a:pt x="492411" y="4846462"/>
                  <a:pt x="493277" y="4838656"/>
                  <a:pt x="493387" y="4834208"/>
                </a:cubicBezTo>
                <a:cubicBezTo>
                  <a:pt x="498053" y="4832940"/>
                  <a:pt x="501562" y="4830016"/>
                  <a:pt x="503919" y="4825434"/>
                </a:cubicBezTo>
                <a:cubicBezTo>
                  <a:pt x="506275" y="4820853"/>
                  <a:pt x="507687" y="4816167"/>
                  <a:pt x="508154" y="4811375"/>
                </a:cubicBezTo>
                <a:cubicBezTo>
                  <a:pt x="508278" y="4805654"/>
                  <a:pt x="506767" y="4800898"/>
                  <a:pt x="503619" y="4797108"/>
                </a:cubicBezTo>
                <a:cubicBezTo>
                  <a:pt x="500471" y="4793318"/>
                  <a:pt x="498958" y="4788563"/>
                  <a:pt x="499083" y="4782842"/>
                </a:cubicBezTo>
                <a:cubicBezTo>
                  <a:pt x="487187" y="4783816"/>
                  <a:pt x="480768" y="4792281"/>
                  <a:pt x="479827" y="4808234"/>
                </a:cubicBezTo>
                <a:cubicBezTo>
                  <a:pt x="478885" y="4824189"/>
                  <a:pt x="473223" y="4832737"/>
                  <a:pt x="462838" y="4833879"/>
                </a:cubicBezTo>
                <a:cubicBezTo>
                  <a:pt x="461497" y="4843098"/>
                  <a:pt x="457386" y="4851435"/>
                  <a:pt x="450506" y="4858893"/>
                </a:cubicBezTo>
                <a:cubicBezTo>
                  <a:pt x="443625" y="4866350"/>
                  <a:pt x="435989" y="4872003"/>
                  <a:pt x="427597" y="4875852"/>
                </a:cubicBezTo>
                <a:lnTo>
                  <a:pt x="423242" y="4915132"/>
                </a:lnTo>
                <a:cubicBezTo>
                  <a:pt x="395323" y="4924972"/>
                  <a:pt x="377981" y="4937706"/>
                  <a:pt x="371214" y="4953332"/>
                </a:cubicBezTo>
                <a:cubicBezTo>
                  <a:pt x="364448" y="4968959"/>
                  <a:pt x="354494" y="4990922"/>
                  <a:pt x="341351" y="5019225"/>
                </a:cubicBezTo>
                <a:cubicBezTo>
                  <a:pt x="331055" y="5018975"/>
                  <a:pt x="321601" y="5021495"/>
                  <a:pt x="312984" y="5026785"/>
                </a:cubicBezTo>
                <a:cubicBezTo>
                  <a:pt x="304368" y="5032074"/>
                  <a:pt x="294913" y="5034595"/>
                  <a:pt x="284617" y="5034345"/>
                </a:cubicBezTo>
                <a:lnTo>
                  <a:pt x="280933" y="5067582"/>
                </a:lnTo>
                <a:lnTo>
                  <a:pt x="271868" y="5066577"/>
                </a:lnTo>
                <a:cubicBezTo>
                  <a:pt x="266076" y="5065935"/>
                  <a:pt x="262718" y="5064033"/>
                  <a:pt x="261796" y="5060872"/>
                </a:cubicBezTo>
                <a:cubicBezTo>
                  <a:pt x="260871" y="5057711"/>
                  <a:pt x="260870" y="5053123"/>
                  <a:pt x="261791" y="5047108"/>
                </a:cubicBezTo>
                <a:lnTo>
                  <a:pt x="273537" y="5023940"/>
                </a:lnTo>
                <a:cubicBezTo>
                  <a:pt x="273593" y="5021716"/>
                  <a:pt x="272892" y="5017687"/>
                  <a:pt x="271436" y="5011855"/>
                </a:cubicBezTo>
                <a:cubicBezTo>
                  <a:pt x="269979" y="5006022"/>
                  <a:pt x="268441" y="5002665"/>
                  <a:pt x="266817" y="5001785"/>
                </a:cubicBezTo>
                <a:lnTo>
                  <a:pt x="265812" y="5010849"/>
                </a:lnTo>
                <a:cubicBezTo>
                  <a:pt x="258344" y="5014992"/>
                  <a:pt x="249533" y="5020896"/>
                  <a:pt x="239378" y="5028564"/>
                </a:cubicBezTo>
                <a:cubicBezTo>
                  <a:pt x="229225" y="5036232"/>
                  <a:pt x="223267" y="5043984"/>
                  <a:pt x="221507" y="5051817"/>
                </a:cubicBezTo>
                <a:cubicBezTo>
                  <a:pt x="216675" y="5054595"/>
                  <a:pt x="212997" y="5059030"/>
                  <a:pt x="210473" y="5065123"/>
                </a:cubicBezTo>
                <a:cubicBezTo>
                  <a:pt x="207950" y="5071215"/>
                  <a:pt x="206370" y="5077412"/>
                  <a:pt x="205735" y="5083714"/>
                </a:cubicBezTo>
                <a:lnTo>
                  <a:pt x="183245" y="5093456"/>
                </a:lnTo>
                <a:cubicBezTo>
                  <a:pt x="182769" y="5098309"/>
                  <a:pt x="181289" y="5103625"/>
                  <a:pt x="178801" y="5109403"/>
                </a:cubicBezTo>
                <a:cubicBezTo>
                  <a:pt x="176311" y="5115181"/>
                  <a:pt x="172648" y="5119489"/>
                  <a:pt x="167809" y="5122330"/>
                </a:cubicBezTo>
                <a:lnTo>
                  <a:pt x="165129" y="5146503"/>
                </a:lnTo>
                <a:lnTo>
                  <a:pt x="152037" y="5154228"/>
                </a:lnTo>
                <a:cubicBezTo>
                  <a:pt x="150704" y="5163384"/>
                  <a:pt x="146579" y="5171848"/>
                  <a:pt x="139663" y="5179620"/>
                </a:cubicBezTo>
                <a:cubicBezTo>
                  <a:pt x="132748" y="5187391"/>
                  <a:pt x="125014" y="5193926"/>
                  <a:pt x="116462" y="5199222"/>
                </a:cubicBezTo>
                <a:cubicBezTo>
                  <a:pt x="109225" y="5208169"/>
                  <a:pt x="100708" y="5218313"/>
                  <a:pt x="90912" y="5229653"/>
                </a:cubicBezTo>
                <a:cubicBezTo>
                  <a:pt x="81116" y="5240993"/>
                  <a:pt x="71173" y="5250213"/>
                  <a:pt x="61082" y="5257314"/>
                </a:cubicBezTo>
                <a:cubicBezTo>
                  <a:pt x="60747" y="5262056"/>
                  <a:pt x="59825" y="5266925"/>
                  <a:pt x="58315" y="5271919"/>
                </a:cubicBezTo>
                <a:cubicBezTo>
                  <a:pt x="56805" y="5276914"/>
                  <a:pt x="53701" y="5280775"/>
                  <a:pt x="49002" y="5283504"/>
                </a:cubicBezTo>
                <a:cubicBezTo>
                  <a:pt x="47717" y="5292792"/>
                  <a:pt x="44166" y="5301830"/>
                  <a:pt x="38349" y="5310615"/>
                </a:cubicBezTo>
                <a:cubicBezTo>
                  <a:pt x="32532" y="5319401"/>
                  <a:pt x="26128" y="5326593"/>
                  <a:pt x="19134" y="5332190"/>
                </a:cubicBezTo>
                <a:cubicBezTo>
                  <a:pt x="18785" y="5335338"/>
                  <a:pt x="17723" y="5338023"/>
                  <a:pt x="15947" y="5340248"/>
                </a:cubicBezTo>
                <a:cubicBezTo>
                  <a:pt x="14171" y="5342473"/>
                  <a:pt x="11765" y="5343480"/>
                  <a:pt x="8730" y="5343271"/>
                </a:cubicBezTo>
                <a:lnTo>
                  <a:pt x="0" y="5339244"/>
                </a:lnTo>
                <a:lnTo>
                  <a:pt x="12415" y="5310035"/>
                </a:lnTo>
                <a:cubicBezTo>
                  <a:pt x="15792" y="5307158"/>
                  <a:pt x="18518" y="5303255"/>
                  <a:pt x="20595" y="5298324"/>
                </a:cubicBezTo>
                <a:cubicBezTo>
                  <a:pt x="22671" y="5293392"/>
                  <a:pt x="23971" y="5288566"/>
                  <a:pt x="24495" y="5283845"/>
                </a:cubicBezTo>
                <a:lnTo>
                  <a:pt x="39596" y="5257991"/>
                </a:lnTo>
                <a:cubicBezTo>
                  <a:pt x="39719" y="5251123"/>
                  <a:pt x="40306" y="5243541"/>
                  <a:pt x="41352" y="5235246"/>
                </a:cubicBezTo>
                <a:cubicBezTo>
                  <a:pt x="42399" y="5226951"/>
                  <a:pt x="47184" y="5222893"/>
                  <a:pt x="55703" y="5223073"/>
                </a:cubicBezTo>
                <a:cubicBezTo>
                  <a:pt x="59976" y="5193724"/>
                  <a:pt x="72389" y="5159925"/>
                  <a:pt x="92943" y="5121677"/>
                </a:cubicBezTo>
                <a:cubicBezTo>
                  <a:pt x="113496" y="5083428"/>
                  <a:pt x="134640" y="5053656"/>
                  <a:pt x="156373" y="5032360"/>
                </a:cubicBezTo>
                <a:cubicBezTo>
                  <a:pt x="157895" y="5022079"/>
                  <a:pt x="160466" y="5012678"/>
                  <a:pt x="164088" y="5004159"/>
                </a:cubicBezTo>
                <a:cubicBezTo>
                  <a:pt x="167709" y="4995639"/>
                  <a:pt x="170279" y="4986238"/>
                  <a:pt x="171802" y="4975956"/>
                </a:cubicBezTo>
                <a:cubicBezTo>
                  <a:pt x="176293" y="4976263"/>
                  <a:pt x="179649" y="4974723"/>
                  <a:pt x="181873" y="4971338"/>
                </a:cubicBezTo>
                <a:cubicBezTo>
                  <a:pt x="184096" y="4967952"/>
                  <a:pt x="185439" y="4963895"/>
                  <a:pt x="185899" y="4959167"/>
                </a:cubicBezTo>
                <a:cubicBezTo>
                  <a:pt x="187763" y="4946948"/>
                  <a:pt x="190574" y="4939996"/>
                  <a:pt x="194329" y="4938308"/>
                </a:cubicBezTo>
                <a:cubicBezTo>
                  <a:pt x="198085" y="4936622"/>
                  <a:pt x="200642" y="4931935"/>
                  <a:pt x="202005" y="4924248"/>
                </a:cubicBezTo>
                <a:lnTo>
                  <a:pt x="220463" y="4895709"/>
                </a:lnTo>
                <a:cubicBezTo>
                  <a:pt x="225114" y="4894567"/>
                  <a:pt x="228569" y="4892146"/>
                  <a:pt x="230826" y="4888445"/>
                </a:cubicBezTo>
                <a:cubicBezTo>
                  <a:pt x="233085" y="4884745"/>
                  <a:pt x="234440" y="4880563"/>
                  <a:pt x="234895" y="4875897"/>
                </a:cubicBezTo>
                <a:lnTo>
                  <a:pt x="233548" y="4860455"/>
                </a:lnTo>
                <a:lnTo>
                  <a:pt x="271126" y="4769802"/>
                </a:lnTo>
                <a:lnTo>
                  <a:pt x="284217" y="4762077"/>
                </a:lnTo>
                <a:lnTo>
                  <a:pt x="294957" y="4747974"/>
                </a:lnTo>
                <a:cubicBezTo>
                  <a:pt x="295495" y="4743128"/>
                  <a:pt x="296850" y="4737798"/>
                  <a:pt x="299025" y="4731985"/>
                </a:cubicBezTo>
                <a:cubicBezTo>
                  <a:pt x="301199" y="4726172"/>
                  <a:pt x="303982" y="4721765"/>
                  <a:pt x="307372" y="4718764"/>
                </a:cubicBezTo>
                <a:cubicBezTo>
                  <a:pt x="306217" y="4713091"/>
                  <a:pt x="306761" y="4705888"/>
                  <a:pt x="309005" y="4697151"/>
                </a:cubicBezTo>
                <a:cubicBezTo>
                  <a:pt x="311246" y="4688415"/>
                  <a:pt x="316072" y="4683980"/>
                  <a:pt x="323479" y="4683846"/>
                </a:cubicBezTo>
                <a:cubicBezTo>
                  <a:pt x="325471" y="4675655"/>
                  <a:pt x="332391" y="4662658"/>
                  <a:pt x="344242" y="4644855"/>
                </a:cubicBezTo>
                <a:cubicBezTo>
                  <a:pt x="356093" y="4627053"/>
                  <a:pt x="364946" y="4617329"/>
                  <a:pt x="370800" y="4615683"/>
                </a:cubicBezTo>
                <a:lnTo>
                  <a:pt x="382209" y="4595538"/>
                </a:lnTo>
                <a:cubicBezTo>
                  <a:pt x="385185" y="4576750"/>
                  <a:pt x="390551" y="4560523"/>
                  <a:pt x="398311" y="4546855"/>
                </a:cubicBezTo>
                <a:cubicBezTo>
                  <a:pt x="406073" y="4533187"/>
                  <a:pt x="411440" y="4516958"/>
                  <a:pt x="414415" y="4498172"/>
                </a:cubicBezTo>
                <a:lnTo>
                  <a:pt x="424820" y="4487091"/>
                </a:lnTo>
                <a:cubicBezTo>
                  <a:pt x="427447" y="4476039"/>
                  <a:pt x="434437" y="4463559"/>
                  <a:pt x="445794" y="4449653"/>
                </a:cubicBezTo>
                <a:cubicBezTo>
                  <a:pt x="457148" y="4435746"/>
                  <a:pt x="464139" y="4423267"/>
                  <a:pt x="466767" y="4412215"/>
                </a:cubicBezTo>
                <a:cubicBezTo>
                  <a:pt x="476334" y="4407541"/>
                  <a:pt x="481367" y="4398923"/>
                  <a:pt x="481867" y="4386361"/>
                </a:cubicBezTo>
                <a:cubicBezTo>
                  <a:pt x="482369" y="4373800"/>
                  <a:pt x="487402" y="4365182"/>
                  <a:pt x="496970" y="4360508"/>
                </a:cubicBezTo>
                <a:cubicBezTo>
                  <a:pt x="499856" y="4351142"/>
                  <a:pt x="510188" y="4328073"/>
                  <a:pt x="527965" y="4291301"/>
                </a:cubicBezTo>
                <a:cubicBezTo>
                  <a:pt x="545743" y="4254528"/>
                  <a:pt x="556663" y="4233053"/>
                  <a:pt x="560724" y="4226876"/>
                </a:cubicBezTo>
                <a:cubicBezTo>
                  <a:pt x="559527" y="4221582"/>
                  <a:pt x="559904" y="4215889"/>
                  <a:pt x="561853" y="4209797"/>
                </a:cubicBezTo>
                <a:cubicBezTo>
                  <a:pt x="563804" y="4203705"/>
                  <a:pt x="568461" y="4200779"/>
                  <a:pt x="575826" y="4201022"/>
                </a:cubicBezTo>
                <a:cubicBezTo>
                  <a:pt x="587179" y="4180807"/>
                  <a:pt x="601051" y="4160297"/>
                  <a:pt x="617440" y="4139492"/>
                </a:cubicBezTo>
                <a:cubicBezTo>
                  <a:pt x="633829" y="4118687"/>
                  <a:pt x="644008" y="4097003"/>
                  <a:pt x="647976" y="4074440"/>
                </a:cubicBezTo>
                <a:cubicBezTo>
                  <a:pt x="649961" y="4073194"/>
                  <a:pt x="652535" y="4071822"/>
                  <a:pt x="655696" y="4070326"/>
                </a:cubicBezTo>
                <a:cubicBezTo>
                  <a:pt x="658858" y="4068828"/>
                  <a:pt x="660759" y="4066617"/>
                  <a:pt x="661402" y="4063693"/>
                </a:cubicBezTo>
                <a:cubicBezTo>
                  <a:pt x="661184" y="4062204"/>
                  <a:pt x="659771" y="4061155"/>
                  <a:pt x="657163" y="4060547"/>
                </a:cubicBezTo>
                <a:cubicBezTo>
                  <a:pt x="654554" y="4059939"/>
                  <a:pt x="653057" y="4059646"/>
                  <a:pt x="652672" y="4059667"/>
                </a:cubicBezTo>
                <a:lnTo>
                  <a:pt x="664752" y="4033478"/>
                </a:lnTo>
                <a:lnTo>
                  <a:pt x="677508" y="4028775"/>
                </a:lnTo>
                <a:cubicBezTo>
                  <a:pt x="684479" y="4021072"/>
                  <a:pt x="691010" y="4010455"/>
                  <a:pt x="697098" y="3996919"/>
                </a:cubicBezTo>
                <a:cubicBezTo>
                  <a:pt x="703187" y="3983384"/>
                  <a:pt x="708289" y="3971842"/>
                  <a:pt x="712408" y="3962294"/>
                </a:cubicBezTo>
                <a:cubicBezTo>
                  <a:pt x="711468" y="3955818"/>
                  <a:pt x="712334" y="3950306"/>
                  <a:pt x="715005" y="3945760"/>
                </a:cubicBezTo>
                <a:cubicBezTo>
                  <a:pt x="717675" y="3941213"/>
                  <a:pt x="722740" y="3939225"/>
                  <a:pt x="730195" y="3939797"/>
                </a:cubicBezTo>
                <a:lnTo>
                  <a:pt x="741605" y="3919651"/>
                </a:lnTo>
                <a:cubicBezTo>
                  <a:pt x="745681" y="3915069"/>
                  <a:pt x="751204" y="3904339"/>
                  <a:pt x="758174" y="3887461"/>
                </a:cubicBezTo>
                <a:cubicBezTo>
                  <a:pt x="765141" y="3870582"/>
                  <a:pt x="769238" y="3858928"/>
                  <a:pt x="770460" y="3852501"/>
                </a:cubicBezTo>
                <a:cubicBezTo>
                  <a:pt x="772418" y="3842904"/>
                  <a:pt x="776723" y="3836245"/>
                  <a:pt x="783381" y="3832522"/>
                </a:cubicBezTo>
                <a:cubicBezTo>
                  <a:pt x="790038" y="3828800"/>
                  <a:pt x="794345" y="3822141"/>
                  <a:pt x="796301" y="3812544"/>
                </a:cubicBezTo>
                <a:lnTo>
                  <a:pt x="825164" y="3772922"/>
                </a:lnTo>
                <a:cubicBezTo>
                  <a:pt x="827232" y="3766907"/>
                  <a:pt x="834420" y="3752665"/>
                  <a:pt x="846723" y="3730197"/>
                </a:cubicBezTo>
                <a:cubicBezTo>
                  <a:pt x="859029" y="3707729"/>
                  <a:pt x="866048" y="3694998"/>
                  <a:pt x="867782" y="3692004"/>
                </a:cubicBezTo>
                <a:cubicBezTo>
                  <a:pt x="867878" y="3685388"/>
                  <a:pt x="868352" y="3678813"/>
                  <a:pt x="869204" y="3672281"/>
                </a:cubicBezTo>
                <a:cubicBezTo>
                  <a:pt x="870056" y="3665748"/>
                  <a:pt x="874727" y="3662698"/>
                  <a:pt x="883217" y="3663129"/>
                </a:cubicBezTo>
                <a:cubicBezTo>
                  <a:pt x="894859" y="3642626"/>
                  <a:pt x="909918" y="3620591"/>
                  <a:pt x="928398" y="3597023"/>
                </a:cubicBezTo>
                <a:cubicBezTo>
                  <a:pt x="946878" y="3573456"/>
                  <a:pt x="958329" y="3549491"/>
                  <a:pt x="962751" y="3525130"/>
                </a:cubicBezTo>
                <a:cubicBezTo>
                  <a:pt x="964757" y="3523695"/>
                  <a:pt x="967374" y="3521946"/>
                  <a:pt x="970597" y="3519883"/>
                </a:cubicBezTo>
                <a:cubicBezTo>
                  <a:pt x="973821" y="3517818"/>
                  <a:pt x="975681" y="3515985"/>
                  <a:pt x="976177" y="3514384"/>
                </a:cubicBezTo>
                <a:cubicBezTo>
                  <a:pt x="976309" y="3511467"/>
                  <a:pt x="975371" y="3509579"/>
                  <a:pt x="973364" y="3508720"/>
                </a:cubicBezTo>
                <a:cubicBezTo>
                  <a:pt x="971356" y="3507859"/>
                  <a:pt x="969496" y="3507398"/>
                  <a:pt x="967782" y="3507336"/>
                </a:cubicBezTo>
                <a:lnTo>
                  <a:pt x="979862" y="3481147"/>
                </a:lnTo>
                <a:cubicBezTo>
                  <a:pt x="990155" y="3475661"/>
                  <a:pt x="999106" y="3468496"/>
                  <a:pt x="1006715" y="3459655"/>
                </a:cubicBezTo>
                <a:lnTo>
                  <a:pt x="1031544" y="3401233"/>
                </a:lnTo>
                <a:cubicBezTo>
                  <a:pt x="1030730" y="3394771"/>
                  <a:pt x="1032101" y="3389315"/>
                  <a:pt x="1035652" y="3384866"/>
                </a:cubicBezTo>
                <a:cubicBezTo>
                  <a:pt x="1039205" y="3380417"/>
                  <a:pt x="1044771" y="3378485"/>
                  <a:pt x="1052354" y="3379071"/>
                </a:cubicBezTo>
                <a:cubicBezTo>
                  <a:pt x="1053346" y="3373573"/>
                  <a:pt x="1055302" y="3369712"/>
                  <a:pt x="1058226" y="3367487"/>
                </a:cubicBezTo>
                <a:cubicBezTo>
                  <a:pt x="1061148" y="3365262"/>
                  <a:pt x="1063107" y="3361402"/>
                  <a:pt x="1064099" y="3355904"/>
                </a:cubicBezTo>
                <a:cubicBezTo>
                  <a:pt x="1066881" y="3352070"/>
                  <a:pt x="1072642" y="3340347"/>
                  <a:pt x="1081380" y="3320733"/>
                </a:cubicBezTo>
                <a:cubicBezTo>
                  <a:pt x="1090117" y="3301119"/>
                  <a:pt x="1095206" y="3288556"/>
                  <a:pt x="1096646" y="3283045"/>
                </a:cubicBezTo>
                <a:cubicBezTo>
                  <a:pt x="1098616" y="3273323"/>
                  <a:pt x="1102979" y="3266160"/>
                  <a:pt x="1109733" y="3261556"/>
                </a:cubicBezTo>
                <a:cubicBezTo>
                  <a:pt x="1116489" y="3256952"/>
                  <a:pt x="1120851" y="3249789"/>
                  <a:pt x="1122822" y="3240067"/>
                </a:cubicBezTo>
                <a:lnTo>
                  <a:pt x="1137587" y="3217234"/>
                </a:lnTo>
                <a:cubicBezTo>
                  <a:pt x="1139124" y="3210268"/>
                  <a:pt x="1142761" y="3205064"/>
                  <a:pt x="1148495" y="3201621"/>
                </a:cubicBezTo>
                <a:cubicBezTo>
                  <a:pt x="1154229" y="3198178"/>
                  <a:pt x="1157865" y="3192974"/>
                  <a:pt x="1159401" y="3186007"/>
                </a:cubicBezTo>
                <a:cubicBezTo>
                  <a:pt x="1168523" y="3186509"/>
                  <a:pt x="1175125" y="3182143"/>
                  <a:pt x="1179207" y="3172910"/>
                </a:cubicBezTo>
                <a:cubicBezTo>
                  <a:pt x="1179422" y="3171532"/>
                  <a:pt x="1179408" y="3170511"/>
                  <a:pt x="1179164" y="3169846"/>
                </a:cubicBezTo>
                <a:cubicBezTo>
                  <a:pt x="1178918" y="3169182"/>
                  <a:pt x="1178149" y="3168077"/>
                  <a:pt x="1176855" y="3166532"/>
                </a:cubicBezTo>
                <a:lnTo>
                  <a:pt x="1183903" y="3158137"/>
                </a:lnTo>
                <a:cubicBezTo>
                  <a:pt x="1185672" y="3155403"/>
                  <a:pt x="1186833" y="3152982"/>
                  <a:pt x="1187385" y="3150877"/>
                </a:cubicBezTo>
                <a:cubicBezTo>
                  <a:pt x="1187936" y="3148772"/>
                  <a:pt x="1188341" y="3146267"/>
                  <a:pt x="1188599" y="3143365"/>
                </a:cubicBezTo>
                <a:cubicBezTo>
                  <a:pt x="1202647" y="3126443"/>
                  <a:pt x="1215498" y="3108240"/>
                  <a:pt x="1227152" y="3088759"/>
                </a:cubicBezTo>
                <a:cubicBezTo>
                  <a:pt x="1238806" y="3069277"/>
                  <a:pt x="1249559" y="3049314"/>
                  <a:pt x="1259409" y="3028868"/>
                </a:cubicBezTo>
                <a:cubicBezTo>
                  <a:pt x="1260772" y="3024049"/>
                  <a:pt x="1265512" y="3014634"/>
                  <a:pt x="1273629" y="3000623"/>
                </a:cubicBezTo>
                <a:cubicBezTo>
                  <a:pt x="1281746" y="2986611"/>
                  <a:pt x="1287073" y="2978790"/>
                  <a:pt x="1289613" y="2977160"/>
                </a:cubicBezTo>
                <a:cubicBezTo>
                  <a:pt x="1291078" y="2966809"/>
                  <a:pt x="1294517" y="2957632"/>
                  <a:pt x="1299930" y="2949628"/>
                </a:cubicBezTo>
                <a:cubicBezTo>
                  <a:pt x="1305340" y="2941626"/>
                  <a:pt x="1310962" y="2933456"/>
                  <a:pt x="1316793" y="2925117"/>
                </a:cubicBezTo>
                <a:lnTo>
                  <a:pt x="1329884" y="2917393"/>
                </a:lnTo>
                <a:cubicBezTo>
                  <a:pt x="1330178" y="2915896"/>
                  <a:pt x="1330849" y="2914441"/>
                  <a:pt x="1331898" y="2913028"/>
                </a:cubicBezTo>
                <a:cubicBezTo>
                  <a:pt x="1332947" y="2911615"/>
                  <a:pt x="1333618" y="2910160"/>
                  <a:pt x="1333911" y="2908663"/>
                </a:cubicBezTo>
                <a:cubicBezTo>
                  <a:pt x="1335847" y="2904417"/>
                  <a:pt x="1337175" y="2900486"/>
                  <a:pt x="1337894" y="2896870"/>
                </a:cubicBezTo>
                <a:cubicBezTo>
                  <a:pt x="1338614" y="2893254"/>
                  <a:pt x="1339187" y="2889239"/>
                  <a:pt x="1339612" y="2884826"/>
                </a:cubicBezTo>
                <a:cubicBezTo>
                  <a:pt x="1343193" y="2884712"/>
                  <a:pt x="1345432" y="2882922"/>
                  <a:pt x="1346325" y="2879453"/>
                </a:cubicBezTo>
                <a:cubicBezTo>
                  <a:pt x="1346633" y="2877830"/>
                  <a:pt x="1347360" y="2875871"/>
                  <a:pt x="1348506" y="2873577"/>
                </a:cubicBezTo>
                <a:cubicBezTo>
                  <a:pt x="1349653" y="2871283"/>
                  <a:pt x="1350379" y="2869324"/>
                  <a:pt x="1350687" y="2867702"/>
                </a:cubicBezTo>
                <a:lnTo>
                  <a:pt x="1353709" y="2868037"/>
                </a:lnTo>
                <a:cubicBezTo>
                  <a:pt x="1354546" y="2865071"/>
                  <a:pt x="1356897" y="2862273"/>
                  <a:pt x="1360757" y="2859641"/>
                </a:cubicBezTo>
                <a:lnTo>
                  <a:pt x="1372837" y="2833453"/>
                </a:lnTo>
                <a:cubicBezTo>
                  <a:pt x="1374983" y="2827318"/>
                  <a:pt x="1376561" y="2821121"/>
                  <a:pt x="1377575" y="2814861"/>
                </a:cubicBezTo>
                <a:cubicBezTo>
                  <a:pt x="1378588" y="2808601"/>
                  <a:pt x="1379242" y="2803830"/>
                  <a:pt x="1379543" y="2800551"/>
                </a:cubicBezTo>
                <a:cubicBezTo>
                  <a:pt x="1382796" y="2801102"/>
                  <a:pt x="1386111" y="2801088"/>
                  <a:pt x="1389489" y="2800506"/>
                </a:cubicBezTo>
                <a:cubicBezTo>
                  <a:pt x="1392867" y="2799925"/>
                  <a:pt x="1394923" y="2797477"/>
                  <a:pt x="1395656" y="2793161"/>
                </a:cubicBezTo>
                <a:cubicBezTo>
                  <a:pt x="1395900" y="2788664"/>
                  <a:pt x="1396753" y="2785573"/>
                  <a:pt x="1398214" y="2783887"/>
                </a:cubicBezTo>
                <a:cubicBezTo>
                  <a:pt x="1399675" y="2782200"/>
                  <a:pt x="1403298" y="2781710"/>
                  <a:pt x="1409083" y="2782415"/>
                </a:cubicBezTo>
                <a:lnTo>
                  <a:pt x="1423849" y="2759583"/>
                </a:lnTo>
                <a:lnTo>
                  <a:pt x="1436940" y="2751858"/>
                </a:lnTo>
                <a:lnTo>
                  <a:pt x="1462445" y="2714923"/>
                </a:lnTo>
                <a:cubicBezTo>
                  <a:pt x="1463591" y="2709187"/>
                  <a:pt x="1466164" y="2704375"/>
                  <a:pt x="1470163" y="2700485"/>
                </a:cubicBezTo>
                <a:cubicBezTo>
                  <a:pt x="1474163" y="2696596"/>
                  <a:pt x="1476736" y="2691783"/>
                  <a:pt x="1477882" y="2686048"/>
                </a:cubicBezTo>
                <a:lnTo>
                  <a:pt x="1495670" y="2663550"/>
                </a:lnTo>
                <a:lnTo>
                  <a:pt x="1506744" y="2646426"/>
                </a:lnTo>
                <a:cubicBezTo>
                  <a:pt x="1509379" y="2635885"/>
                  <a:pt x="1512916" y="2625827"/>
                  <a:pt x="1517354" y="2616251"/>
                </a:cubicBezTo>
                <a:cubicBezTo>
                  <a:pt x="1521794" y="2606675"/>
                  <a:pt x="1527428" y="2598378"/>
                  <a:pt x="1534261" y="2591362"/>
                </a:cubicBezTo>
                <a:cubicBezTo>
                  <a:pt x="1544033" y="2572181"/>
                  <a:pt x="1552171" y="2553967"/>
                  <a:pt x="1558671" y="2536717"/>
                </a:cubicBezTo>
                <a:cubicBezTo>
                  <a:pt x="1565171" y="2519469"/>
                  <a:pt x="1569784" y="2505452"/>
                  <a:pt x="1572509" y="2494665"/>
                </a:cubicBezTo>
                <a:cubicBezTo>
                  <a:pt x="1575252" y="2497519"/>
                  <a:pt x="1578162" y="2498861"/>
                  <a:pt x="1581239" y="2498693"/>
                </a:cubicBezTo>
                <a:lnTo>
                  <a:pt x="1594331" y="2490967"/>
                </a:lnTo>
                <a:cubicBezTo>
                  <a:pt x="1596086" y="2489506"/>
                  <a:pt x="1596938" y="2487561"/>
                  <a:pt x="1596890" y="2485134"/>
                </a:cubicBezTo>
                <a:cubicBezTo>
                  <a:pt x="1596839" y="2482706"/>
                  <a:pt x="1595426" y="2480511"/>
                  <a:pt x="1592649" y="2478546"/>
                </a:cubicBezTo>
                <a:cubicBezTo>
                  <a:pt x="1601998" y="2469515"/>
                  <a:pt x="1611913" y="2457105"/>
                  <a:pt x="1622393" y="2441316"/>
                </a:cubicBezTo>
                <a:cubicBezTo>
                  <a:pt x="1632873" y="2425528"/>
                  <a:pt x="1639179" y="2411189"/>
                  <a:pt x="1641308" y="2398298"/>
                </a:cubicBezTo>
                <a:cubicBezTo>
                  <a:pt x="1646371" y="2395737"/>
                  <a:pt x="1650176" y="2392463"/>
                  <a:pt x="1652722" y="2388476"/>
                </a:cubicBezTo>
                <a:cubicBezTo>
                  <a:pt x="1655267" y="2384489"/>
                  <a:pt x="1655378" y="2380040"/>
                  <a:pt x="1653054" y="2375131"/>
                </a:cubicBezTo>
                <a:cubicBezTo>
                  <a:pt x="1656192" y="2365220"/>
                  <a:pt x="1661324" y="2358014"/>
                  <a:pt x="1668450" y="2353515"/>
                </a:cubicBezTo>
                <a:cubicBezTo>
                  <a:pt x="1675577" y="2349017"/>
                  <a:pt x="1681967" y="2344245"/>
                  <a:pt x="1687624" y="2339201"/>
                </a:cubicBezTo>
                <a:cubicBezTo>
                  <a:pt x="1692240" y="2336654"/>
                  <a:pt x="1694590" y="2333856"/>
                  <a:pt x="1694672" y="2330806"/>
                </a:cubicBezTo>
                <a:cubicBezTo>
                  <a:pt x="1694755" y="2327757"/>
                  <a:pt x="1694084" y="2324624"/>
                  <a:pt x="1692655" y="2321407"/>
                </a:cubicBezTo>
                <a:lnTo>
                  <a:pt x="1725210" y="2276077"/>
                </a:lnTo>
                <a:cubicBezTo>
                  <a:pt x="1727372" y="2273257"/>
                  <a:pt x="1730182" y="2269747"/>
                  <a:pt x="1733643" y="2265541"/>
                </a:cubicBezTo>
                <a:cubicBezTo>
                  <a:pt x="1737104" y="2261337"/>
                  <a:pt x="1739326" y="2256231"/>
                  <a:pt x="1740312" y="2250223"/>
                </a:cubicBezTo>
                <a:cubicBezTo>
                  <a:pt x="1756233" y="2234210"/>
                  <a:pt x="1769784" y="2215448"/>
                  <a:pt x="1780962" y="2193939"/>
                </a:cubicBezTo>
                <a:cubicBezTo>
                  <a:pt x="1792140" y="2172429"/>
                  <a:pt x="1807117" y="2154590"/>
                  <a:pt x="1825894" y="2140423"/>
                </a:cubicBezTo>
                <a:lnTo>
                  <a:pt x="1825217" y="2118937"/>
                </a:lnTo>
                <a:lnTo>
                  <a:pt x="1864150" y="2071256"/>
                </a:lnTo>
                <a:cubicBezTo>
                  <a:pt x="1865589" y="2063450"/>
                  <a:pt x="1871265" y="2050187"/>
                  <a:pt x="1881178" y="2031469"/>
                </a:cubicBezTo>
                <a:cubicBezTo>
                  <a:pt x="1891092" y="2012750"/>
                  <a:pt x="1900628" y="1999151"/>
                  <a:pt x="1909789" y="1990672"/>
                </a:cubicBezTo>
                <a:cubicBezTo>
                  <a:pt x="1911073" y="1979090"/>
                  <a:pt x="1918233" y="1969688"/>
                  <a:pt x="1931268" y="1962467"/>
                </a:cubicBezTo>
                <a:cubicBezTo>
                  <a:pt x="1927910" y="1955978"/>
                  <a:pt x="1928244" y="1950661"/>
                  <a:pt x="1932271" y="1946520"/>
                </a:cubicBezTo>
                <a:cubicBezTo>
                  <a:pt x="1936298" y="1942378"/>
                  <a:pt x="1940999" y="1939076"/>
                  <a:pt x="1946370" y="1936613"/>
                </a:cubicBezTo>
                <a:lnTo>
                  <a:pt x="2079942" y="1752608"/>
                </a:lnTo>
                <a:cubicBezTo>
                  <a:pt x="2087662" y="1745626"/>
                  <a:pt x="2093704" y="1738267"/>
                  <a:pt x="2098065" y="1730531"/>
                </a:cubicBezTo>
                <a:cubicBezTo>
                  <a:pt x="2102429" y="1722794"/>
                  <a:pt x="2109141" y="1716273"/>
                  <a:pt x="2118205" y="1710970"/>
                </a:cubicBezTo>
                <a:cubicBezTo>
                  <a:pt x="2118854" y="1706263"/>
                  <a:pt x="2120656" y="1701492"/>
                  <a:pt x="2123615" y="1696659"/>
                </a:cubicBezTo>
                <a:cubicBezTo>
                  <a:pt x="2126572" y="1691825"/>
                  <a:pt x="2129801" y="1687978"/>
                  <a:pt x="2133306" y="1685116"/>
                </a:cubicBezTo>
                <a:lnTo>
                  <a:pt x="2147737" y="1665305"/>
                </a:lnTo>
                <a:cubicBezTo>
                  <a:pt x="2151353" y="1662584"/>
                  <a:pt x="2155618" y="1660890"/>
                  <a:pt x="2160535" y="1660224"/>
                </a:cubicBezTo>
                <a:cubicBezTo>
                  <a:pt x="2165452" y="1659559"/>
                  <a:pt x="2169466" y="1660131"/>
                  <a:pt x="2172580" y="1661942"/>
                </a:cubicBezTo>
                <a:cubicBezTo>
                  <a:pt x="2173274" y="1669475"/>
                  <a:pt x="2166185" y="1685129"/>
                  <a:pt x="2151314" y="1708906"/>
                </a:cubicBezTo>
                <a:cubicBezTo>
                  <a:pt x="2136443" y="1732683"/>
                  <a:pt x="2124739" y="1748590"/>
                  <a:pt x="2116201" y="1756628"/>
                </a:cubicBezTo>
                <a:lnTo>
                  <a:pt x="2119222" y="1756963"/>
                </a:lnTo>
                <a:cubicBezTo>
                  <a:pt x="2123202" y="1761865"/>
                  <a:pt x="2125148" y="1766159"/>
                  <a:pt x="2125059" y="1769845"/>
                </a:cubicBezTo>
                <a:cubicBezTo>
                  <a:pt x="2124968" y="1773531"/>
                  <a:pt x="2123137" y="1777406"/>
                  <a:pt x="2119564" y="1781471"/>
                </a:cubicBezTo>
                <a:cubicBezTo>
                  <a:pt x="2113247" y="1803965"/>
                  <a:pt x="2103823" y="1826880"/>
                  <a:pt x="2091295" y="1850216"/>
                </a:cubicBezTo>
                <a:cubicBezTo>
                  <a:pt x="2078768" y="1873551"/>
                  <a:pt x="2067833" y="1896299"/>
                  <a:pt x="2058495" y="1918459"/>
                </a:cubicBezTo>
                <a:cubicBezTo>
                  <a:pt x="2060860" y="1922990"/>
                  <a:pt x="2060916" y="1925927"/>
                  <a:pt x="2058665" y="1927271"/>
                </a:cubicBezTo>
                <a:cubicBezTo>
                  <a:pt x="2056414" y="1928614"/>
                  <a:pt x="2052776" y="1930377"/>
                  <a:pt x="2047756" y="1932561"/>
                </a:cubicBezTo>
                <a:cubicBezTo>
                  <a:pt x="2047154" y="1935681"/>
                  <a:pt x="2046596" y="1938422"/>
                  <a:pt x="2046079" y="1940786"/>
                </a:cubicBezTo>
                <a:cubicBezTo>
                  <a:pt x="2045562" y="1943151"/>
                  <a:pt x="2046681" y="1944549"/>
                  <a:pt x="2049437" y="1944982"/>
                </a:cubicBezTo>
                <a:cubicBezTo>
                  <a:pt x="2046682" y="1949711"/>
                  <a:pt x="2042879" y="1955279"/>
                  <a:pt x="2038026" y="1961687"/>
                </a:cubicBezTo>
                <a:cubicBezTo>
                  <a:pt x="2033174" y="1968095"/>
                  <a:pt x="2031720" y="1973159"/>
                  <a:pt x="2033665" y="1976879"/>
                </a:cubicBezTo>
                <a:lnTo>
                  <a:pt x="2053805" y="1960759"/>
                </a:lnTo>
                <a:cubicBezTo>
                  <a:pt x="2057288" y="1958087"/>
                  <a:pt x="2059636" y="1955289"/>
                  <a:pt x="2060853" y="1952365"/>
                </a:cubicBezTo>
                <a:cubicBezTo>
                  <a:pt x="2062070" y="1949441"/>
                  <a:pt x="2061397" y="1946308"/>
                  <a:pt x="2058837" y="1942966"/>
                </a:cubicBezTo>
                <a:cubicBezTo>
                  <a:pt x="2062402" y="1940111"/>
                  <a:pt x="2066263" y="1936333"/>
                  <a:pt x="2070416" y="1931633"/>
                </a:cubicBezTo>
                <a:cubicBezTo>
                  <a:pt x="2074570" y="1926932"/>
                  <a:pt x="2077758" y="1922315"/>
                  <a:pt x="2079981" y="1917782"/>
                </a:cubicBezTo>
                <a:lnTo>
                  <a:pt x="2110184" y="1866074"/>
                </a:lnTo>
                <a:lnTo>
                  <a:pt x="2129988" y="1852976"/>
                </a:lnTo>
                <a:cubicBezTo>
                  <a:pt x="2133611" y="1850191"/>
                  <a:pt x="2136518" y="1846946"/>
                  <a:pt x="2138714" y="1843238"/>
                </a:cubicBezTo>
                <a:cubicBezTo>
                  <a:pt x="2140910" y="1839531"/>
                  <a:pt x="2140797" y="1835950"/>
                  <a:pt x="2138376" y="1832496"/>
                </a:cubicBezTo>
                <a:lnTo>
                  <a:pt x="2153142" y="1809663"/>
                </a:lnTo>
                <a:cubicBezTo>
                  <a:pt x="2152748" y="1799424"/>
                  <a:pt x="2156720" y="1791198"/>
                  <a:pt x="2165055" y="1784984"/>
                </a:cubicBezTo>
                <a:cubicBezTo>
                  <a:pt x="2173390" y="1778772"/>
                  <a:pt x="2177361" y="1770547"/>
                  <a:pt x="2176967" y="1760307"/>
                </a:cubicBezTo>
                <a:lnTo>
                  <a:pt x="2219932" y="1731425"/>
                </a:lnTo>
                <a:cubicBezTo>
                  <a:pt x="2226551" y="1740697"/>
                  <a:pt x="2229686" y="1746908"/>
                  <a:pt x="2229337" y="1750055"/>
                </a:cubicBezTo>
                <a:cubicBezTo>
                  <a:pt x="2228987" y="1753202"/>
                  <a:pt x="2224735" y="1757064"/>
                  <a:pt x="2216582" y="1761640"/>
                </a:cubicBezTo>
                <a:cubicBezTo>
                  <a:pt x="2221368" y="1770773"/>
                  <a:pt x="2220530" y="1777180"/>
                  <a:pt x="2214069" y="1780861"/>
                </a:cubicBezTo>
                <a:cubicBezTo>
                  <a:pt x="2207607" y="1784542"/>
                  <a:pt x="2206097" y="1790108"/>
                  <a:pt x="2209540" y="1797564"/>
                </a:cubicBezTo>
                <a:cubicBezTo>
                  <a:pt x="2203317" y="1804839"/>
                  <a:pt x="2195963" y="1817150"/>
                  <a:pt x="2187475" y="1834498"/>
                </a:cubicBezTo>
                <a:cubicBezTo>
                  <a:pt x="2178989" y="1851845"/>
                  <a:pt x="2175494" y="1863820"/>
                  <a:pt x="2176993" y="1870422"/>
                </a:cubicBezTo>
                <a:lnTo>
                  <a:pt x="2146455" y="1925152"/>
                </a:lnTo>
                <a:cubicBezTo>
                  <a:pt x="2151898" y="1933529"/>
                  <a:pt x="2154279" y="1941950"/>
                  <a:pt x="2153595" y="1950413"/>
                </a:cubicBezTo>
                <a:cubicBezTo>
                  <a:pt x="2152911" y="1958876"/>
                  <a:pt x="2147738" y="1966459"/>
                  <a:pt x="2138074" y="1973162"/>
                </a:cubicBezTo>
                <a:cubicBezTo>
                  <a:pt x="2133669" y="1985291"/>
                  <a:pt x="2127713" y="1997630"/>
                  <a:pt x="2120205" y="2010179"/>
                </a:cubicBezTo>
                <a:cubicBezTo>
                  <a:pt x="2112695" y="2022728"/>
                  <a:pt x="2103885" y="2033221"/>
                  <a:pt x="2093775" y="2041659"/>
                </a:cubicBezTo>
                <a:lnTo>
                  <a:pt x="2100159" y="2066836"/>
                </a:lnTo>
                <a:lnTo>
                  <a:pt x="2077334" y="2079599"/>
                </a:lnTo>
                <a:lnTo>
                  <a:pt x="2073648" y="2112836"/>
                </a:lnTo>
                <a:cubicBezTo>
                  <a:pt x="2068999" y="2118565"/>
                  <a:pt x="2065712" y="2124063"/>
                  <a:pt x="2063791" y="2129330"/>
                </a:cubicBezTo>
                <a:cubicBezTo>
                  <a:pt x="2061869" y="2134598"/>
                  <a:pt x="2057993" y="2138500"/>
                  <a:pt x="2052168" y="2141041"/>
                </a:cubicBezTo>
                <a:cubicBezTo>
                  <a:pt x="2050400" y="2144350"/>
                  <a:pt x="2049659" y="2148728"/>
                  <a:pt x="2049947" y="2154176"/>
                </a:cubicBezTo>
                <a:cubicBezTo>
                  <a:pt x="2050236" y="2159625"/>
                  <a:pt x="2051091" y="2163416"/>
                  <a:pt x="2052510" y="2165549"/>
                </a:cubicBezTo>
                <a:cubicBezTo>
                  <a:pt x="2053896" y="2168570"/>
                  <a:pt x="2055658" y="2169912"/>
                  <a:pt x="2057798" y="2169576"/>
                </a:cubicBezTo>
                <a:cubicBezTo>
                  <a:pt x="2059940" y="2169240"/>
                  <a:pt x="2061196" y="2168232"/>
                  <a:pt x="2061576" y="2166554"/>
                </a:cubicBezTo>
                <a:cubicBezTo>
                  <a:pt x="2056411" y="2156805"/>
                  <a:pt x="2058256" y="2149363"/>
                  <a:pt x="2067109" y="2144227"/>
                </a:cubicBezTo>
                <a:cubicBezTo>
                  <a:pt x="2075962" y="2139091"/>
                  <a:pt x="2083515" y="2135341"/>
                  <a:pt x="2089768" y="2132975"/>
                </a:cubicBezTo>
                <a:lnTo>
                  <a:pt x="2094792" y="2087652"/>
                </a:lnTo>
                <a:lnTo>
                  <a:pt x="2097813" y="2087987"/>
                </a:lnTo>
                <a:cubicBezTo>
                  <a:pt x="2099862" y="2085028"/>
                  <a:pt x="2101386" y="2081628"/>
                  <a:pt x="2102386" y="2077789"/>
                </a:cubicBezTo>
                <a:cubicBezTo>
                  <a:pt x="2103385" y="2073948"/>
                  <a:pt x="2102643" y="2070297"/>
                  <a:pt x="2100159" y="2066836"/>
                </a:cubicBezTo>
                <a:cubicBezTo>
                  <a:pt x="2109467" y="2059903"/>
                  <a:pt x="2116949" y="2052194"/>
                  <a:pt x="2122605" y="2043708"/>
                </a:cubicBezTo>
                <a:cubicBezTo>
                  <a:pt x="2128261" y="2035223"/>
                  <a:pt x="2135659" y="2028269"/>
                  <a:pt x="2144799" y="2022846"/>
                </a:cubicBezTo>
                <a:cubicBezTo>
                  <a:pt x="2135935" y="2011987"/>
                  <a:pt x="2133933" y="2004755"/>
                  <a:pt x="2138794" y="2001152"/>
                </a:cubicBezTo>
                <a:cubicBezTo>
                  <a:pt x="2143653" y="1997549"/>
                  <a:pt x="2152143" y="1992245"/>
                  <a:pt x="2164261" y="1985242"/>
                </a:cubicBezTo>
                <a:cubicBezTo>
                  <a:pt x="2172025" y="1977881"/>
                  <a:pt x="2178819" y="1963724"/>
                  <a:pt x="2184648" y="1942768"/>
                </a:cubicBezTo>
                <a:cubicBezTo>
                  <a:pt x="2190475" y="1921812"/>
                  <a:pt x="2198109" y="1906983"/>
                  <a:pt x="2207550" y="1898280"/>
                </a:cubicBezTo>
                <a:cubicBezTo>
                  <a:pt x="2210788" y="1897237"/>
                  <a:pt x="2213711" y="1897306"/>
                  <a:pt x="2216320" y="1898488"/>
                </a:cubicBezTo>
                <a:cubicBezTo>
                  <a:pt x="2218930" y="1899670"/>
                  <a:pt x="2220930" y="1901165"/>
                  <a:pt x="2222321" y="1902977"/>
                </a:cubicBezTo>
                <a:cubicBezTo>
                  <a:pt x="2228263" y="1912047"/>
                  <a:pt x="2228558" y="1922020"/>
                  <a:pt x="2223210" y="1932897"/>
                </a:cubicBezTo>
                <a:cubicBezTo>
                  <a:pt x="2217862" y="1943775"/>
                  <a:pt x="2211527" y="1951484"/>
                  <a:pt x="2204205" y="1956024"/>
                </a:cubicBezTo>
                <a:cubicBezTo>
                  <a:pt x="2194874" y="1974680"/>
                  <a:pt x="2186779" y="1992517"/>
                  <a:pt x="2179921" y="2009535"/>
                </a:cubicBezTo>
                <a:cubicBezTo>
                  <a:pt x="2173064" y="2026553"/>
                  <a:pt x="2165051" y="2043635"/>
                  <a:pt x="2155887" y="2060780"/>
                </a:cubicBezTo>
                <a:cubicBezTo>
                  <a:pt x="2158336" y="2063983"/>
                  <a:pt x="2158560" y="2066556"/>
                  <a:pt x="2156560" y="2068501"/>
                </a:cubicBezTo>
                <a:cubicBezTo>
                  <a:pt x="2154560" y="2070446"/>
                  <a:pt x="2151763" y="2072685"/>
                  <a:pt x="2148169" y="2075218"/>
                </a:cubicBezTo>
                <a:cubicBezTo>
                  <a:pt x="2144931" y="2077981"/>
                  <a:pt x="2143603" y="2080765"/>
                  <a:pt x="2144184" y="2083570"/>
                </a:cubicBezTo>
                <a:cubicBezTo>
                  <a:pt x="2144766" y="2086374"/>
                  <a:pt x="2146542" y="2088737"/>
                  <a:pt x="2149515" y="2090661"/>
                </a:cubicBezTo>
                <a:cubicBezTo>
                  <a:pt x="2144278" y="2094796"/>
                  <a:pt x="2139565" y="2099370"/>
                  <a:pt x="2135377" y="2104386"/>
                </a:cubicBezTo>
                <a:cubicBezTo>
                  <a:pt x="2131189" y="2109402"/>
                  <a:pt x="2128741" y="2114229"/>
                  <a:pt x="2128036" y="2118866"/>
                </a:cubicBezTo>
                <a:lnTo>
                  <a:pt x="2113604" y="2138677"/>
                </a:lnTo>
                <a:cubicBezTo>
                  <a:pt x="2117327" y="2145335"/>
                  <a:pt x="2118448" y="2151320"/>
                  <a:pt x="2116966" y="2156637"/>
                </a:cubicBezTo>
                <a:cubicBezTo>
                  <a:pt x="2115485" y="2161953"/>
                  <a:pt x="2112240" y="2165926"/>
                  <a:pt x="2107233" y="2168557"/>
                </a:cubicBezTo>
                <a:cubicBezTo>
                  <a:pt x="2117577" y="2168940"/>
                  <a:pt x="2131133" y="2169677"/>
                  <a:pt x="2147898" y="2170771"/>
                </a:cubicBezTo>
                <a:cubicBezTo>
                  <a:pt x="2164663" y="2171866"/>
                  <a:pt x="2176959" y="2177053"/>
                  <a:pt x="2184788" y="2186332"/>
                </a:cubicBezTo>
                <a:cubicBezTo>
                  <a:pt x="2188615" y="2193193"/>
                  <a:pt x="2190198" y="2199612"/>
                  <a:pt x="2189535" y="2205593"/>
                </a:cubicBezTo>
                <a:cubicBezTo>
                  <a:pt x="2188872" y="2211573"/>
                  <a:pt x="2186173" y="2215225"/>
                  <a:pt x="2181438" y="2216547"/>
                </a:cubicBezTo>
                <a:cubicBezTo>
                  <a:pt x="2180929" y="2218276"/>
                  <a:pt x="2179768" y="2220695"/>
                  <a:pt x="2177957" y="2223808"/>
                </a:cubicBezTo>
                <a:cubicBezTo>
                  <a:pt x="2176146" y="2226921"/>
                  <a:pt x="2175741" y="2229425"/>
                  <a:pt x="2176742" y="2231321"/>
                </a:cubicBezTo>
                <a:lnTo>
                  <a:pt x="2186475" y="2226283"/>
                </a:lnTo>
                <a:lnTo>
                  <a:pt x="2229106" y="2200422"/>
                </a:lnTo>
                <a:lnTo>
                  <a:pt x="2237494" y="2179941"/>
                </a:lnTo>
                <a:cubicBezTo>
                  <a:pt x="2235192" y="2175416"/>
                  <a:pt x="2235010" y="2172465"/>
                  <a:pt x="2236946" y="2171086"/>
                </a:cubicBezTo>
                <a:cubicBezTo>
                  <a:pt x="2238884" y="2169708"/>
                  <a:pt x="2241639" y="2167847"/>
                  <a:pt x="2245212" y="2165503"/>
                </a:cubicBezTo>
                <a:cubicBezTo>
                  <a:pt x="2246926" y="2162698"/>
                  <a:pt x="2247443" y="2160334"/>
                  <a:pt x="2246763" y="2158411"/>
                </a:cubicBezTo>
                <a:cubicBezTo>
                  <a:pt x="2246086" y="2156487"/>
                  <a:pt x="2245007" y="2154712"/>
                  <a:pt x="2243531" y="2153082"/>
                </a:cubicBezTo>
                <a:cubicBezTo>
                  <a:pt x="2253377" y="2144742"/>
                  <a:pt x="2262552" y="2135564"/>
                  <a:pt x="2271054" y="2125546"/>
                </a:cubicBezTo>
                <a:lnTo>
                  <a:pt x="2277645" y="2118954"/>
                </a:lnTo>
                <a:lnTo>
                  <a:pt x="2279362" y="2106469"/>
                </a:lnTo>
                <a:cubicBezTo>
                  <a:pt x="2282614" y="2107020"/>
                  <a:pt x="2285930" y="2107006"/>
                  <a:pt x="2289308" y="2106424"/>
                </a:cubicBezTo>
                <a:cubicBezTo>
                  <a:pt x="2292685" y="2105843"/>
                  <a:pt x="2294742" y="2103395"/>
                  <a:pt x="2295475" y="2099079"/>
                </a:cubicBezTo>
                <a:cubicBezTo>
                  <a:pt x="2295719" y="2094582"/>
                  <a:pt x="2296572" y="2091491"/>
                  <a:pt x="2298032" y="2089805"/>
                </a:cubicBezTo>
                <a:lnTo>
                  <a:pt x="2303851" y="2089017"/>
                </a:lnTo>
                <a:lnTo>
                  <a:pt x="2320263" y="2061035"/>
                </a:lnTo>
                <a:lnTo>
                  <a:pt x="2348187" y="2041228"/>
                </a:lnTo>
                <a:lnTo>
                  <a:pt x="2353941" y="2032893"/>
                </a:lnTo>
                <a:lnTo>
                  <a:pt x="2352944" y="2021455"/>
                </a:lnTo>
                <a:cubicBezTo>
                  <a:pt x="2352069" y="2016706"/>
                  <a:pt x="2353060" y="2012355"/>
                  <a:pt x="2355921" y="2008403"/>
                </a:cubicBezTo>
                <a:cubicBezTo>
                  <a:pt x="2358781" y="2004450"/>
                  <a:pt x="2362711" y="2001191"/>
                  <a:pt x="2367710" y="1998623"/>
                </a:cubicBezTo>
                <a:cubicBezTo>
                  <a:pt x="2371430" y="1992662"/>
                  <a:pt x="2374856" y="1989347"/>
                  <a:pt x="2377991" y="1988674"/>
                </a:cubicBezTo>
                <a:lnTo>
                  <a:pt x="2379484" y="1989711"/>
                </a:lnTo>
                <a:lnTo>
                  <a:pt x="2395489" y="1969468"/>
                </a:lnTo>
                <a:lnTo>
                  <a:pt x="2406563" y="1952344"/>
                </a:lnTo>
                <a:cubicBezTo>
                  <a:pt x="2409198" y="1941804"/>
                  <a:pt x="2412735" y="1931745"/>
                  <a:pt x="2417173" y="1922169"/>
                </a:cubicBezTo>
                <a:cubicBezTo>
                  <a:pt x="2421612" y="1912593"/>
                  <a:pt x="2427248" y="1904296"/>
                  <a:pt x="2434080" y="1897280"/>
                </a:cubicBezTo>
                <a:cubicBezTo>
                  <a:pt x="2443853" y="1878099"/>
                  <a:pt x="2451990" y="1859885"/>
                  <a:pt x="2458490" y="1842635"/>
                </a:cubicBezTo>
                <a:cubicBezTo>
                  <a:pt x="2464990" y="1825387"/>
                  <a:pt x="2469603" y="1811370"/>
                  <a:pt x="2472328" y="1800583"/>
                </a:cubicBezTo>
                <a:cubicBezTo>
                  <a:pt x="2475071" y="1803437"/>
                  <a:pt x="2477981" y="1804779"/>
                  <a:pt x="2481058" y="1804611"/>
                </a:cubicBezTo>
                <a:lnTo>
                  <a:pt x="2494150" y="1796885"/>
                </a:lnTo>
                <a:cubicBezTo>
                  <a:pt x="2495905" y="1795424"/>
                  <a:pt x="2496757" y="1793479"/>
                  <a:pt x="2496708" y="1791052"/>
                </a:cubicBezTo>
                <a:cubicBezTo>
                  <a:pt x="2496658" y="1788625"/>
                  <a:pt x="2495245" y="1786429"/>
                  <a:pt x="2492468" y="1784465"/>
                </a:cubicBezTo>
                <a:cubicBezTo>
                  <a:pt x="2501817" y="1775433"/>
                  <a:pt x="2511731" y="1763023"/>
                  <a:pt x="2522212" y="1747235"/>
                </a:cubicBezTo>
                <a:cubicBezTo>
                  <a:pt x="2532693" y="1731446"/>
                  <a:pt x="2538998" y="1717107"/>
                  <a:pt x="2541128" y="1704216"/>
                </a:cubicBezTo>
                <a:cubicBezTo>
                  <a:pt x="2546191" y="1701655"/>
                  <a:pt x="2549996" y="1698382"/>
                  <a:pt x="2552541" y="1694394"/>
                </a:cubicBezTo>
                <a:cubicBezTo>
                  <a:pt x="2555086" y="1690407"/>
                  <a:pt x="2555197" y="1685958"/>
                  <a:pt x="2552873" y="1681049"/>
                </a:cubicBezTo>
                <a:cubicBezTo>
                  <a:pt x="2556011" y="1671138"/>
                  <a:pt x="2561143" y="1663932"/>
                  <a:pt x="2568269" y="1659433"/>
                </a:cubicBezTo>
                <a:cubicBezTo>
                  <a:pt x="2575395" y="1654935"/>
                  <a:pt x="2581786" y="1650163"/>
                  <a:pt x="2587443" y="1645119"/>
                </a:cubicBezTo>
                <a:cubicBezTo>
                  <a:pt x="2592059" y="1642572"/>
                  <a:pt x="2594409" y="1639774"/>
                  <a:pt x="2594491" y="1636724"/>
                </a:cubicBezTo>
                <a:cubicBezTo>
                  <a:pt x="2594575" y="1633675"/>
                  <a:pt x="2593903" y="1630542"/>
                  <a:pt x="2592475" y="1627325"/>
                </a:cubicBezTo>
                <a:lnTo>
                  <a:pt x="2625029" y="1581995"/>
                </a:lnTo>
                <a:cubicBezTo>
                  <a:pt x="2627190" y="1579175"/>
                  <a:pt x="2630000" y="1575665"/>
                  <a:pt x="2633462" y="1571459"/>
                </a:cubicBezTo>
                <a:cubicBezTo>
                  <a:pt x="2636923" y="1567255"/>
                  <a:pt x="2639145" y="1562149"/>
                  <a:pt x="2640130" y="1556141"/>
                </a:cubicBezTo>
                <a:cubicBezTo>
                  <a:pt x="2656052" y="1540128"/>
                  <a:pt x="2669603" y="1521366"/>
                  <a:pt x="2680781" y="1499857"/>
                </a:cubicBezTo>
                <a:cubicBezTo>
                  <a:pt x="2691960" y="1478347"/>
                  <a:pt x="2706937" y="1460509"/>
                  <a:pt x="2725713" y="1446341"/>
                </a:cubicBezTo>
                <a:lnTo>
                  <a:pt x="2725036" y="1424855"/>
                </a:lnTo>
                <a:lnTo>
                  <a:pt x="2763969" y="1377174"/>
                </a:lnTo>
                <a:cubicBezTo>
                  <a:pt x="2765407" y="1369368"/>
                  <a:pt x="2771084" y="1356106"/>
                  <a:pt x="2780997" y="1337387"/>
                </a:cubicBezTo>
                <a:cubicBezTo>
                  <a:pt x="2790911" y="1318668"/>
                  <a:pt x="2800447" y="1305069"/>
                  <a:pt x="2809608" y="1296590"/>
                </a:cubicBezTo>
                <a:cubicBezTo>
                  <a:pt x="2810892" y="1285008"/>
                  <a:pt x="2818051" y="1275606"/>
                  <a:pt x="2831087" y="1268385"/>
                </a:cubicBezTo>
                <a:cubicBezTo>
                  <a:pt x="2827728" y="1261896"/>
                  <a:pt x="2828063" y="1256579"/>
                  <a:pt x="2832090" y="1252438"/>
                </a:cubicBezTo>
                <a:cubicBezTo>
                  <a:pt x="2836118" y="1248297"/>
                  <a:pt x="2840817" y="1244994"/>
                  <a:pt x="2846189" y="1242531"/>
                </a:cubicBezTo>
                <a:lnTo>
                  <a:pt x="2979761" y="1058526"/>
                </a:lnTo>
                <a:cubicBezTo>
                  <a:pt x="2987481" y="1051544"/>
                  <a:pt x="2993522" y="1044185"/>
                  <a:pt x="2997884" y="1036449"/>
                </a:cubicBezTo>
                <a:cubicBezTo>
                  <a:pt x="3002247" y="1028712"/>
                  <a:pt x="3008960" y="1022191"/>
                  <a:pt x="3018024" y="1016888"/>
                </a:cubicBezTo>
                <a:cubicBezTo>
                  <a:pt x="3018672" y="1012181"/>
                  <a:pt x="3020476" y="1007410"/>
                  <a:pt x="3023434" y="1002577"/>
                </a:cubicBezTo>
                <a:cubicBezTo>
                  <a:pt x="3026390" y="997743"/>
                  <a:pt x="3029621" y="993896"/>
                  <a:pt x="3033125" y="991034"/>
                </a:cubicBezTo>
                <a:lnTo>
                  <a:pt x="3047556" y="971223"/>
                </a:lnTo>
                <a:cubicBezTo>
                  <a:pt x="3051172" y="968502"/>
                  <a:pt x="3055437" y="966808"/>
                  <a:pt x="3060353" y="966143"/>
                </a:cubicBezTo>
                <a:cubicBezTo>
                  <a:pt x="3065271" y="965477"/>
                  <a:pt x="3069285" y="966049"/>
                  <a:pt x="3072399" y="967860"/>
                </a:cubicBezTo>
                <a:cubicBezTo>
                  <a:pt x="3073093" y="975393"/>
                  <a:pt x="3066003" y="991047"/>
                  <a:pt x="3051133" y="1014824"/>
                </a:cubicBezTo>
                <a:cubicBezTo>
                  <a:pt x="3036262" y="1038601"/>
                  <a:pt x="3024558" y="1054508"/>
                  <a:pt x="3016020" y="1062546"/>
                </a:cubicBezTo>
                <a:lnTo>
                  <a:pt x="3019041" y="1062881"/>
                </a:lnTo>
                <a:cubicBezTo>
                  <a:pt x="3023021" y="1067784"/>
                  <a:pt x="3024967" y="1072077"/>
                  <a:pt x="3024877" y="1075763"/>
                </a:cubicBezTo>
                <a:cubicBezTo>
                  <a:pt x="3024787" y="1079449"/>
                  <a:pt x="3022956" y="1083324"/>
                  <a:pt x="3019383" y="1087389"/>
                </a:cubicBezTo>
                <a:cubicBezTo>
                  <a:pt x="3013066" y="1109883"/>
                  <a:pt x="3003643" y="1132798"/>
                  <a:pt x="2991114" y="1156134"/>
                </a:cubicBezTo>
                <a:cubicBezTo>
                  <a:pt x="2978586" y="1179469"/>
                  <a:pt x="2967653" y="1202217"/>
                  <a:pt x="2958314" y="1224377"/>
                </a:cubicBezTo>
                <a:cubicBezTo>
                  <a:pt x="2960679" y="1228908"/>
                  <a:pt x="2960736" y="1231845"/>
                  <a:pt x="2958484" y="1233189"/>
                </a:cubicBezTo>
                <a:cubicBezTo>
                  <a:pt x="2956232" y="1234532"/>
                  <a:pt x="2952596" y="1236295"/>
                  <a:pt x="2947575" y="1238479"/>
                </a:cubicBezTo>
                <a:cubicBezTo>
                  <a:pt x="2946973" y="1241599"/>
                  <a:pt x="2946415" y="1244340"/>
                  <a:pt x="2945898" y="1246705"/>
                </a:cubicBezTo>
                <a:cubicBezTo>
                  <a:pt x="2945380" y="1249069"/>
                  <a:pt x="2946500" y="1250467"/>
                  <a:pt x="2949256" y="1250900"/>
                </a:cubicBezTo>
                <a:cubicBezTo>
                  <a:pt x="2946501" y="1255629"/>
                  <a:pt x="2942697" y="1261197"/>
                  <a:pt x="2937845" y="1267605"/>
                </a:cubicBezTo>
                <a:cubicBezTo>
                  <a:pt x="2932993" y="1274013"/>
                  <a:pt x="2931539" y="1279077"/>
                  <a:pt x="2933484" y="1282797"/>
                </a:cubicBezTo>
                <a:lnTo>
                  <a:pt x="2953624" y="1266678"/>
                </a:lnTo>
                <a:cubicBezTo>
                  <a:pt x="2957107" y="1264005"/>
                  <a:pt x="2959455" y="1261207"/>
                  <a:pt x="2960672" y="1258283"/>
                </a:cubicBezTo>
                <a:cubicBezTo>
                  <a:pt x="2961889" y="1255359"/>
                  <a:pt x="2961216" y="1252226"/>
                  <a:pt x="2958656" y="1248884"/>
                </a:cubicBezTo>
                <a:cubicBezTo>
                  <a:pt x="2962222" y="1246029"/>
                  <a:pt x="2966082" y="1242252"/>
                  <a:pt x="2970235" y="1237551"/>
                </a:cubicBezTo>
                <a:cubicBezTo>
                  <a:pt x="2974388" y="1232850"/>
                  <a:pt x="2977576" y="1228233"/>
                  <a:pt x="2979799" y="1223700"/>
                </a:cubicBezTo>
                <a:lnTo>
                  <a:pt x="3010003" y="1171992"/>
                </a:lnTo>
                <a:lnTo>
                  <a:pt x="3029807" y="1158894"/>
                </a:lnTo>
                <a:cubicBezTo>
                  <a:pt x="3033429" y="1156109"/>
                  <a:pt x="3036338" y="1152864"/>
                  <a:pt x="3038533" y="1149157"/>
                </a:cubicBezTo>
                <a:cubicBezTo>
                  <a:pt x="3040729" y="1145449"/>
                  <a:pt x="3040616" y="1141868"/>
                  <a:pt x="3038195" y="1138414"/>
                </a:cubicBezTo>
                <a:lnTo>
                  <a:pt x="3052961" y="1115581"/>
                </a:lnTo>
                <a:cubicBezTo>
                  <a:pt x="3052566" y="1105342"/>
                  <a:pt x="3056538" y="1097116"/>
                  <a:pt x="3064874" y="1090902"/>
                </a:cubicBezTo>
                <a:cubicBezTo>
                  <a:pt x="3073209" y="1084690"/>
                  <a:pt x="3077180" y="1076465"/>
                  <a:pt x="3076786" y="1066225"/>
                </a:cubicBezTo>
                <a:lnTo>
                  <a:pt x="3119751" y="1037343"/>
                </a:lnTo>
                <a:cubicBezTo>
                  <a:pt x="3126370" y="1046616"/>
                  <a:pt x="3129504" y="1052826"/>
                  <a:pt x="3129155" y="1055974"/>
                </a:cubicBezTo>
                <a:cubicBezTo>
                  <a:pt x="3128806" y="1059120"/>
                  <a:pt x="3124555" y="1062982"/>
                  <a:pt x="3116401" y="1067558"/>
                </a:cubicBezTo>
                <a:cubicBezTo>
                  <a:pt x="3121187" y="1076692"/>
                  <a:pt x="3120349" y="1083098"/>
                  <a:pt x="3113888" y="1086779"/>
                </a:cubicBezTo>
                <a:cubicBezTo>
                  <a:pt x="3107426" y="1090460"/>
                  <a:pt x="3105916" y="1096027"/>
                  <a:pt x="3109359" y="1103482"/>
                </a:cubicBezTo>
                <a:cubicBezTo>
                  <a:pt x="3103136" y="1110757"/>
                  <a:pt x="3095781" y="1123068"/>
                  <a:pt x="3087294" y="1140416"/>
                </a:cubicBezTo>
                <a:cubicBezTo>
                  <a:pt x="3078808" y="1157763"/>
                  <a:pt x="3075313" y="1169738"/>
                  <a:pt x="3076811" y="1176340"/>
                </a:cubicBezTo>
                <a:lnTo>
                  <a:pt x="3046274" y="1231070"/>
                </a:lnTo>
                <a:cubicBezTo>
                  <a:pt x="3051717" y="1239447"/>
                  <a:pt x="3054098" y="1247868"/>
                  <a:pt x="3053414" y="1256331"/>
                </a:cubicBezTo>
                <a:cubicBezTo>
                  <a:pt x="3052730" y="1264794"/>
                  <a:pt x="3047557" y="1272378"/>
                  <a:pt x="3037893" y="1279080"/>
                </a:cubicBezTo>
                <a:cubicBezTo>
                  <a:pt x="3033488" y="1291209"/>
                  <a:pt x="3027532" y="1303548"/>
                  <a:pt x="3020024" y="1316097"/>
                </a:cubicBezTo>
                <a:cubicBezTo>
                  <a:pt x="3012515" y="1328647"/>
                  <a:pt x="3003705" y="1339140"/>
                  <a:pt x="2993594" y="1347577"/>
                </a:cubicBezTo>
                <a:lnTo>
                  <a:pt x="2999978" y="1372754"/>
                </a:lnTo>
                <a:lnTo>
                  <a:pt x="2977152" y="1385517"/>
                </a:lnTo>
                <a:lnTo>
                  <a:pt x="2973467" y="1418754"/>
                </a:lnTo>
                <a:cubicBezTo>
                  <a:pt x="2968818" y="1424483"/>
                  <a:pt x="2965532" y="1429981"/>
                  <a:pt x="2963610" y="1435249"/>
                </a:cubicBezTo>
                <a:cubicBezTo>
                  <a:pt x="2961688" y="1440516"/>
                  <a:pt x="2957813" y="1444419"/>
                  <a:pt x="2951987" y="1446959"/>
                </a:cubicBezTo>
                <a:cubicBezTo>
                  <a:pt x="2950219" y="1450268"/>
                  <a:pt x="2949478" y="1454646"/>
                  <a:pt x="2949766" y="1460094"/>
                </a:cubicBezTo>
                <a:cubicBezTo>
                  <a:pt x="2950055" y="1465543"/>
                  <a:pt x="2950909" y="1469334"/>
                  <a:pt x="2952329" y="1471467"/>
                </a:cubicBezTo>
                <a:cubicBezTo>
                  <a:pt x="2953714" y="1474488"/>
                  <a:pt x="2955477" y="1475831"/>
                  <a:pt x="2957617" y="1475494"/>
                </a:cubicBezTo>
                <a:cubicBezTo>
                  <a:pt x="2959758" y="1475158"/>
                  <a:pt x="2961016" y="1474151"/>
                  <a:pt x="2961394" y="1472472"/>
                </a:cubicBezTo>
                <a:cubicBezTo>
                  <a:pt x="2956230" y="1462723"/>
                  <a:pt x="2958074" y="1455281"/>
                  <a:pt x="2966928" y="1450145"/>
                </a:cubicBezTo>
                <a:cubicBezTo>
                  <a:pt x="2975781" y="1445009"/>
                  <a:pt x="2983333" y="1441259"/>
                  <a:pt x="2989586" y="1438893"/>
                </a:cubicBezTo>
                <a:lnTo>
                  <a:pt x="2994611" y="1393570"/>
                </a:lnTo>
                <a:lnTo>
                  <a:pt x="2997633" y="1393905"/>
                </a:lnTo>
                <a:cubicBezTo>
                  <a:pt x="2999681" y="1390946"/>
                  <a:pt x="3001205" y="1387546"/>
                  <a:pt x="3002205" y="1383707"/>
                </a:cubicBezTo>
                <a:cubicBezTo>
                  <a:pt x="3003204" y="1379866"/>
                  <a:pt x="3002462" y="1376215"/>
                  <a:pt x="2999978" y="1372754"/>
                </a:cubicBezTo>
                <a:cubicBezTo>
                  <a:pt x="3009286" y="1365821"/>
                  <a:pt x="3016768" y="1358112"/>
                  <a:pt x="3022423" y="1349626"/>
                </a:cubicBezTo>
                <a:cubicBezTo>
                  <a:pt x="3028080" y="1341141"/>
                  <a:pt x="3035478" y="1334187"/>
                  <a:pt x="3044618" y="1328764"/>
                </a:cubicBezTo>
                <a:cubicBezTo>
                  <a:pt x="3035754" y="1317905"/>
                  <a:pt x="3033752" y="1310673"/>
                  <a:pt x="3038612" y="1307070"/>
                </a:cubicBezTo>
                <a:cubicBezTo>
                  <a:pt x="3043472" y="1303467"/>
                  <a:pt x="3051962" y="1298163"/>
                  <a:pt x="3064081" y="1291160"/>
                </a:cubicBezTo>
                <a:cubicBezTo>
                  <a:pt x="3071843" y="1283799"/>
                  <a:pt x="3078638" y="1269642"/>
                  <a:pt x="3084467" y="1248686"/>
                </a:cubicBezTo>
                <a:cubicBezTo>
                  <a:pt x="3090294" y="1227730"/>
                  <a:pt x="3097928" y="1212901"/>
                  <a:pt x="3107369" y="1204198"/>
                </a:cubicBezTo>
                <a:cubicBezTo>
                  <a:pt x="3110606" y="1203155"/>
                  <a:pt x="3113530" y="1203224"/>
                  <a:pt x="3116139" y="1204406"/>
                </a:cubicBezTo>
                <a:cubicBezTo>
                  <a:pt x="3118749" y="1205588"/>
                  <a:pt x="3120749" y="1207083"/>
                  <a:pt x="3122141" y="1208895"/>
                </a:cubicBezTo>
                <a:cubicBezTo>
                  <a:pt x="3128082" y="1217965"/>
                  <a:pt x="3128377" y="1227938"/>
                  <a:pt x="3123029" y="1238815"/>
                </a:cubicBezTo>
                <a:cubicBezTo>
                  <a:pt x="3117682" y="1249693"/>
                  <a:pt x="3111347" y="1257402"/>
                  <a:pt x="3104025" y="1261942"/>
                </a:cubicBezTo>
                <a:cubicBezTo>
                  <a:pt x="3094692" y="1280598"/>
                  <a:pt x="3086597" y="1298435"/>
                  <a:pt x="3079740" y="1315453"/>
                </a:cubicBezTo>
                <a:cubicBezTo>
                  <a:pt x="3072883" y="1332471"/>
                  <a:pt x="3064871" y="1349553"/>
                  <a:pt x="3055706" y="1366698"/>
                </a:cubicBezTo>
                <a:cubicBezTo>
                  <a:pt x="3058155" y="1369901"/>
                  <a:pt x="3058379" y="1372475"/>
                  <a:pt x="3056379" y="1374419"/>
                </a:cubicBezTo>
                <a:cubicBezTo>
                  <a:pt x="3054379" y="1376365"/>
                  <a:pt x="3051582" y="1378603"/>
                  <a:pt x="3047988" y="1381136"/>
                </a:cubicBezTo>
                <a:cubicBezTo>
                  <a:pt x="3044750" y="1383899"/>
                  <a:pt x="3043422" y="1386683"/>
                  <a:pt x="3044003" y="1389488"/>
                </a:cubicBezTo>
                <a:cubicBezTo>
                  <a:pt x="3044585" y="1392292"/>
                  <a:pt x="3046361" y="1394655"/>
                  <a:pt x="3049334" y="1396579"/>
                </a:cubicBezTo>
                <a:cubicBezTo>
                  <a:pt x="3044097" y="1400714"/>
                  <a:pt x="3039384" y="1405288"/>
                  <a:pt x="3035195" y="1410304"/>
                </a:cubicBezTo>
                <a:cubicBezTo>
                  <a:pt x="3031007" y="1415320"/>
                  <a:pt x="3028560" y="1420147"/>
                  <a:pt x="3027855" y="1424785"/>
                </a:cubicBezTo>
                <a:lnTo>
                  <a:pt x="3013423" y="1444595"/>
                </a:lnTo>
                <a:cubicBezTo>
                  <a:pt x="3017146" y="1451253"/>
                  <a:pt x="3018266" y="1457239"/>
                  <a:pt x="3016785" y="1462555"/>
                </a:cubicBezTo>
                <a:cubicBezTo>
                  <a:pt x="3015304" y="1467871"/>
                  <a:pt x="3012059" y="1471844"/>
                  <a:pt x="3007052" y="1474475"/>
                </a:cubicBezTo>
                <a:cubicBezTo>
                  <a:pt x="3017396" y="1474858"/>
                  <a:pt x="3030952" y="1475595"/>
                  <a:pt x="3047716" y="1476689"/>
                </a:cubicBezTo>
                <a:cubicBezTo>
                  <a:pt x="3064482" y="1477785"/>
                  <a:pt x="3076778" y="1482971"/>
                  <a:pt x="3084607" y="1492250"/>
                </a:cubicBezTo>
                <a:cubicBezTo>
                  <a:pt x="3088434" y="1499111"/>
                  <a:pt x="3090017" y="1505530"/>
                  <a:pt x="3089354" y="1511511"/>
                </a:cubicBezTo>
                <a:cubicBezTo>
                  <a:pt x="3088690" y="1517491"/>
                  <a:pt x="3085992" y="1521143"/>
                  <a:pt x="3081257" y="1522465"/>
                </a:cubicBezTo>
                <a:cubicBezTo>
                  <a:pt x="3080748" y="1524194"/>
                  <a:pt x="3079587" y="1526613"/>
                  <a:pt x="3077776" y="1529726"/>
                </a:cubicBezTo>
                <a:cubicBezTo>
                  <a:pt x="3075965" y="1532839"/>
                  <a:pt x="3075559" y="1535343"/>
                  <a:pt x="3076560" y="1537239"/>
                </a:cubicBezTo>
                <a:lnTo>
                  <a:pt x="3086295" y="1532201"/>
                </a:lnTo>
                <a:lnTo>
                  <a:pt x="3128925" y="1506340"/>
                </a:lnTo>
                <a:lnTo>
                  <a:pt x="3137313" y="1485860"/>
                </a:lnTo>
                <a:cubicBezTo>
                  <a:pt x="3135011" y="1481334"/>
                  <a:pt x="3134829" y="1478383"/>
                  <a:pt x="3136766" y="1477004"/>
                </a:cubicBezTo>
                <a:cubicBezTo>
                  <a:pt x="3138702" y="1475626"/>
                  <a:pt x="3141458" y="1473765"/>
                  <a:pt x="3145031" y="1471421"/>
                </a:cubicBezTo>
                <a:cubicBezTo>
                  <a:pt x="3146745" y="1468616"/>
                  <a:pt x="3147262" y="1466252"/>
                  <a:pt x="3146582" y="1464329"/>
                </a:cubicBezTo>
                <a:cubicBezTo>
                  <a:pt x="3145904" y="1462405"/>
                  <a:pt x="3144826" y="1460630"/>
                  <a:pt x="3143350" y="1459000"/>
                </a:cubicBezTo>
                <a:cubicBezTo>
                  <a:pt x="3153196" y="1450660"/>
                  <a:pt x="3162370" y="1441483"/>
                  <a:pt x="3170873" y="1431465"/>
                </a:cubicBezTo>
                <a:cubicBezTo>
                  <a:pt x="3179375" y="1421447"/>
                  <a:pt x="3188549" y="1412268"/>
                  <a:pt x="3198395" y="1403930"/>
                </a:cubicBezTo>
                <a:cubicBezTo>
                  <a:pt x="3203085" y="1390367"/>
                  <a:pt x="3210314" y="1378042"/>
                  <a:pt x="3220082" y="1366953"/>
                </a:cubicBezTo>
                <a:cubicBezTo>
                  <a:pt x="3229850" y="1355865"/>
                  <a:pt x="3241193" y="1347819"/>
                  <a:pt x="3254110" y="1342815"/>
                </a:cubicBezTo>
                <a:lnTo>
                  <a:pt x="3252763" y="1327373"/>
                </a:lnTo>
                <a:cubicBezTo>
                  <a:pt x="3251888" y="1322624"/>
                  <a:pt x="3252880" y="1318273"/>
                  <a:pt x="3255740" y="1314321"/>
                </a:cubicBezTo>
                <a:cubicBezTo>
                  <a:pt x="3258600" y="1310368"/>
                  <a:pt x="3262530" y="1307109"/>
                  <a:pt x="3267529" y="1304541"/>
                </a:cubicBezTo>
                <a:cubicBezTo>
                  <a:pt x="3274969" y="1292620"/>
                  <a:pt x="3281236" y="1291277"/>
                  <a:pt x="3286329" y="1300507"/>
                </a:cubicBezTo>
                <a:cubicBezTo>
                  <a:pt x="3292037" y="1307066"/>
                  <a:pt x="3295312" y="1313165"/>
                  <a:pt x="3296153" y="1318802"/>
                </a:cubicBezTo>
                <a:cubicBezTo>
                  <a:pt x="3296994" y="1324439"/>
                  <a:pt x="3293386" y="1330539"/>
                  <a:pt x="3285331" y="1337101"/>
                </a:cubicBezTo>
                <a:cubicBezTo>
                  <a:pt x="3278869" y="1341928"/>
                  <a:pt x="3270647" y="1350575"/>
                  <a:pt x="3260661" y="1363041"/>
                </a:cubicBezTo>
                <a:cubicBezTo>
                  <a:pt x="3250676" y="1375507"/>
                  <a:pt x="3247490" y="1387006"/>
                  <a:pt x="3251101" y="1397538"/>
                </a:cubicBezTo>
                <a:cubicBezTo>
                  <a:pt x="3248390" y="1406478"/>
                  <a:pt x="3242658" y="1420244"/>
                  <a:pt x="3233906" y="1438835"/>
                </a:cubicBezTo>
                <a:cubicBezTo>
                  <a:pt x="3225153" y="1457428"/>
                  <a:pt x="3215561" y="1471531"/>
                  <a:pt x="3205128" y="1481143"/>
                </a:cubicBezTo>
                <a:cubicBezTo>
                  <a:pt x="3208843" y="1486143"/>
                  <a:pt x="3209809" y="1490073"/>
                  <a:pt x="3208025" y="1492934"/>
                </a:cubicBezTo>
                <a:cubicBezTo>
                  <a:pt x="3206243" y="1495796"/>
                  <a:pt x="3203600" y="1497797"/>
                  <a:pt x="3200096" y="1498938"/>
                </a:cubicBezTo>
                <a:cubicBezTo>
                  <a:pt x="3194642" y="1503877"/>
                  <a:pt x="3194392" y="1511878"/>
                  <a:pt x="3199346" y="1522941"/>
                </a:cubicBezTo>
                <a:cubicBezTo>
                  <a:pt x="3204301" y="1534005"/>
                  <a:pt x="3207911" y="1541670"/>
                  <a:pt x="3210179" y="1545936"/>
                </a:cubicBezTo>
                <a:cubicBezTo>
                  <a:pt x="3202368" y="1554883"/>
                  <a:pt x="3189378" y="1574344"/>
                  <a:pt x="3171207" y="1604318"/>
                </a:cubicBezTo>
                <a:cubicBezTo>
                  <a:pt x="3162122" y="1619305"/>
                  <a:pt x="3155654" y="1631811"/>
                  <a:pt x="3151801" y="1641834"/>
                </a:cubicBezTo>
                <a:lnTo>
                  <a:pt x="3150692" y="1648612"/>
                </a:lnTo>
                <a:lnTo>
                  <a:pt x="3163993" y="1630093"/>
                </a:lnTo>
                <a:cubicBezTo>
                  <a:pt x="3166154" y="1627273"/>
                  <a:pt x="3168964" y="1623762"/>
                  <a:pt x="3172425" y="1619557"/>
                </a:cubicBezTo>
                <a:cubicBezTo>
                  <a:pt x="3175886" y="1615353"/>
                  <a:pt x="3178109" y="1610247"/>
                  <a:pt x="3179094" y="1604239"/>
                </a:cubicBezTo>
                <a:cubicBezTo>
                  <a:pt x="3195015" y="1588226"/>
                  <a:pt x="3208566" y="1569464"/>
                  <a:pt x="3219745" y="1547955"/>
                </a:cubicBezTo>
                <a:cubicBezTo>
                  <a:pt x="3230923" y="1526444"/>
                  <a:pt x="3245900" y="1508606"/>
                  <a:pt x="3264677" y="1494439"/>
                </a:cubicBezTo>
                <a:lnTo>
                  <a:pt x="3263999" y="1472953"/>
                </a:lnTo>
                <a:lnTo>
                  <a:pt x="3302932" y="1425271"/>
                </a:lnTo>
                <a:cubicBezTo>
                  <a:pt x="3304371" y="1417465"/>
                  <a:pt x="3310047" y="1404203"/>
                  <a:pt x="3319960" y="1385486"/>
                </a:cubicBezTo>
                <a:cubicBezTo>
                  <a:pt x="3329874" y="1366767"/>
                  <a:pt x="3339411" y="1353168"/>
                  <a:pt x="3348571" y="1344689"/>
                </a:cubicBezTo>
                <a:cubicBezTo>
                  <a:pt x="3349855" y="1333107"/>
                  <a:pt x="3357015" y="1323705"/>
                  <a:pt x="3370050" y="1316484"/>
                </a:cubicBezTo>
                <a:cubicBezTo>
                  <a:pt x="3366691" y="1309995"/>
                  <a:pt x="3367026" y="1304678"/>
                  <a:pt x="3371053" y="1300537"/>
                </a:cubicBezTo>
                <a:cubicBezTo>
                  <a:pt x="3375081" y="1296395"/>
                  <a:pt x="3379781" y="1293093"/>
                  <a:pt x="3385152" y="1290630"/>
                </a:cubicBezTo>
                <a:lnTo>
                  <a:pt x="3518724" y="1106625"/>
                </a:lnTo>
                <a:cubicBezTo>
                  <a:pt x="3526443" y="1099643"/>
                  <a:pt x="3532485" y="1092284"/>
                  <a:pt x="3536847" y="1084547"/>
                </a:cubicBezTo>
                <a:cubicBezTo>
                  <a:pt x="3541211" y="1076811"/>
                  <a:pt x="3547923" y="1070290"/>
                  <a:pt x="3556986" y="1064986"/>
                </a:cubicBezTo>
                <a:cubicBezTo>
                  <a:pt x="3557635" y="1060279"/>
                  <a:pt x="3559439" y="1055509"/>
                  <a:pt x="3562396" y="1050675"/>
                </a:cubicBezTo>
                <a:cubicBezTo>
                  <a:pt x="3565353" y="1045842"/>
                  <a:pt x="3568584" y="1041995"/>
                  <a:pt x="3572087" y="1039133"/>
                </a:cubicBezTo>
                <a:lnTo>
                  <a:pt x="3586518" y="1019322"/>
                </a:lnTo>
                <a:cubicBezTo>
                  <a:pt x="3590134" y="1016601"/>
                  <a:pt x="3594400" y="1014906"/>
                  <a:pt x="3599317" y="1014241"/>
                </a:cubicBezTo>
                <a:cubicBezTo>
                  <a:pt x="3604234" y="1013576"/>
                  <a:pt x="3608248" y="1014148"/>
                  <a:pt x="3611361" y="1015959"/>
                </a:cubicBezTo>
                <a:cubicBezTo>
                  <a:pt x="3612055" y="1023491"/>
                  <a:pt x="3604967" y="1039145"/>
                  <a:pt x="3590096" y="1062923"/>
                </a:cubicBezTo>
                <a:cubicBezTo>
                  <a:pt x="3575225" y="1086700"/>
                  <a:pt x="3563521" y="1102607"/>
                  <a:pt x="3554983" y="1110645"/>
                </a:cubicBezTo>
                <a:lnTo>
                  <a:pt x="3558005" y="1110980"/>
                </a:lnTo>
                <a:cubicBezTo>
                  <a:pt x="3561985" y="1115882"/>
                  <a:pt x="3563930" y="1120176"/>
                  <a:pt x="3563841" y="1123861"/>
                </a:cubicBezTo>
                <a:cubicBezTo>
                  <a:pt x="3563749" y="1127548"/>
                  <a:pt x="3561918" y="1131422"/>
                  <a:pt x="3558346" y="1135488"/>
                </a:cubicBezTo>
                <a:cubicBezTo>
                  <a:pt x="3552028" y="1157981"/>
                  <a:pt x="3542606" y="1180897"/>
                  <a:pt x="3530077" y="1204232"/>
                </a:cubicBezTo>
                <a:cubicBezTo>
                  <a:pt x="3517549" y="1227568"/>
                  <a:pt x="3506616" y="1250315"/>
                  <a:pt x="3497277" y="1272475"/>
                </a:cubicBezTo>
                <a:cubicBezTo>
                  <a:pt x="3499642" y="1277007"/>
                  <a:pt x="3499699" y="1279944"/>
                  <a:pt x="3497447" y="1281288"/>
                </a:cubicBezTo>
                <a:cubicBezTo>
                  <a:pt x="3495195" y="1282631"/>
                  <a:pt x="3491559" y="1284394"/>
                  <a:pt x="3486537" y="1286578"/>
                </a:cubicBezTo>
                <a:cubicBezTo>
                  <a:pt x="3485936" y="1289698"/>
                  <a:pt x="3485378" y="1292439"/>
                  <a:pt x="3484861" y="1294803"/>
                </a:cubicBezTo>
                <a:cubicBezTo>
                  <a:pt x="3484343" y="1297168"/>
                  <a:pt x="3485463" y="1298565"/>
                  <a:pt x="3488219" y="1298999"/>
                </a:cubicBezTo>
                <a:cubicBezTo>
                  <a:pt x="3485464" y="1303728"/>
                  <a:pt x="3481661" y="1309296"/>
                  <a:pt x="3476808" y="1315704"/>
                </a:cubicBezTo>
                <a:cubicBezTo>
                  <a:pt x="3471956" y="1322111"/>
                  <a:pt x="3470502" y="1327176"/>
                  <a:pt x="3472447" y="1330896"/>
                </a:cubicBezTo>
                <a:lnTo>
                  <a:pt x="3492587" y="1314776"/>
                </a:lnTo>
                <a:cubicBezTo>
                  <a:pt x="3496070" y="1312104"/>
                  <a:pt x="3498419" y="1309305"/>
                  <a:pt x="3499635" y="1306382"/>
                </a:cubicBezTo>
                <a:cubicBezTo>
                  <a:pt x="3500851" y="1303458"/>
                  <a:pt x="3500179" y="1300325"/>
                  <a:pt x="3497618" y="1296982"/>
                </a:cubicBezTo>
                <a:cubicBezTo>
                  <a:pt x="3501185" y="1294128"/>
                  <a:pt x="3505044" y="1290350"/>
                  <a:pt x="3509198" y="1285649"/>
                </a:cubicBezTo>
                <a:cubicBezTo>
                  <a:pt x="3513351" y="1280948"/>
                  <a:pt x="3516540" y="1276331"/>
                  <a:pt x="3518763" y="1271799"/>
                </a:cubicBezTo>
                <a:lnTo>
                  <a:pt x="3548965" y="1220090"/>
                </a:lnTo>
                <a:lnTo>
                  <a:pt x="3568769" y="1206993"/>
                </a:lnTo>
                <a:cubicBezTo>
                  <a:pt x="3572393" y="1204208"/>
                  <a:pt x="3575301" y="1200963"/>
                  <a:pt x="3577496" y="1197255"/>
                </a:cubicBezTo>
                <a:cubicBezTo>
                  <a:pt x="3579692" y="1193548"/>
                  <a:pt x="3579578" y="1189966"/>
                  <a:pt x="3577157" y="1186512"/>
                </a:cubicBezTo>
                <a:lnTo>
                  <a:pt x="3591923" y="1163680"/>
                </a:lnTo>
                <a:cubicBezTo>
                  <a:pt x="3591530" y="1153441"/>
                  <a:pt x="3595501" y="1145214"/>
                  <a:pt x="3603836" y="1139001"/>
                </a:cubicBezTo>
                <a:cubicBezTo>
                  <a:pt x="3612172" y="1132789"/>
                  <a:pt x="3616142" y="1124563"/>
                  <a:pt x="3615748" y="1114323"/>
                </a:cubicBezTo>
                <a:lnTo>
                  <a:pt x="3658714" y="1085441"/>
                </a:lnTo>
                <a:cubicBezTo>
                  <a:pt x="3665332" y="1094714"/>
                  <a:pt x="3668467" y="1100924"/>
                  <a:pt x="3668118" y="1104072"/>
                </a:cubicBezTo>
                <a:cubicBezTo>
                  <a:pt x="3667769" y="1107219"/>
                  <a:pt x="3663518" y="1111081"/>
                  <a:pt x="3655364" y="1115657"/>
                </a:cubicBezTo>
                <a:cubicBezTo>
                  <a:pt x="3660149" y="1124790"/>
                  <a:pt x="3659311" y="1131197"/>
                  <a:pt x="3652850" y="1134877"/>
                </a:cubicBezTo>
                <a:cubicBezTo>
                  <a:pt x="3646388" y="1138558"/>
                  <a:pt x="3644879" y="1144125"/>
                  <a:pt x="3648322" y="1151581"/>
                </a:cubicBezTo>
                <a:cubicBezTo>
                  <a:pt x="3642099" y="1158855"/>
                  <a:pt x="3634744" y="1171167"/>
                  <a:pt x="3626257" y="1188514"/>
                </a:cubicBezTo>
                <a:cubicBezTo>
                  <a:pt x="3617770" y="1205862"/>
                  <a:pt x="3614276" y="1217837"/>
                  <a:pt x="3615774" y="1224439"/>
                </a:cubicBezTo>
                <a:lnTo>
                  <a:pt x="3585237" y="1279169"/>
                </a:lnTo>
                <a:cubicBezTo>
                  <a:pt x="3590680" y="1287546"/>
                  <a:pt x="3593061" y="1295967"/>
                  <a:pt x="3592377" y="1304430"/>
                </a:cubicBezTo>
                <a:cubicBezTo>
                  <a:pt x="3591693" y="1312893"/>
                  <a:pt x="3586520" y="1320476"/>
                  <a:pt x="3576855" y="1327179"/>
                </a:cubicBezTo>
                <a:cubicBezTo>
                  <a:pt x="3572451" y="1339307"/>
                  <a:pt x="3566495" y="1351646"/>
                  <a:pt x="3558986" y="1364195"/>
                </a:cubicBezTo>
                <a:cubicBezTo>
                  <a:pt x="3551478" y="1376745"/>
                  <a:pt x="3542668" y="1387238"/>
                  <a:pt x="3532556" y="1395675"/>
                </a:cubicBezTo>
                <a:lnTo>
                  <a:pt x="3538941" y="1420851"/>
                </a:lnTo>
                <a:lnTo>
                  <a:pt x="3516115" y="1433615"/>
                </a:lnTo>
                <a:lnTo>
                  <a:pt x="3512431" y="1466852"/>
                </a:lnTo>
                <a:cubicBezTo>
                  <a:pt x="3507781" y="1472581"/>
                  <a:pt x="3504495" y="1478079"/>
                  <a:pt x="3502572" y="1483346"/>
                </a:cubicBezTo>
                <a:cubicBezTo>
                  <a:pt x="3500650" y="1488613"/>
                  <a:pt x="3496776" y="1492516"/>
                  <a:pt x="3490951" y="1495057"/>
                </a:cubicBezTo>
                <a:cubicBezTo>
                  <a:pt x="3489182" y="1498366"/>
                  <a:pt x="3488441" y="1502744"/>
                  <a:pt x="3488730" y="1508192"/>
                </a:cubicBezTo>
                <a:cubicBezTo>
                  <a:pt x="3489017" y="1513642"/>
                  <a:pt x="3489872" y="1517431"/>
                  <a:pt x="3491292" y="1519565"/>
                </a:cubicBezTo>
                <a:cubicBezTo>
                  <a:pt x="3492677" y="1522586"/>
                  <a:pt x="3494440" y="1523928"/>
                  <a:pt x="3496580" y="1523592"/>
                </a:cubicBezTo>
                <a:cubicBezTo>
                  <a:pt x="3498721" y="1523256"/>
                  <a:pt x="3499979" y="1522248"/>
                  <a:pt x="3500357" y="1520570"/>
                </a:cubicBezTo>
                <a:cubicBezTo>
                  <a:pt x="3495193" y="1510820"/>
                  <a:pt x="3497037" y="1503378"/>
                  <a:pt x="3505892" y="1498243"/>
                </a:cubicBezTo>
                <a:cubicBezTo>
                  <a:pt x="3514744" y="1493107"/>
                  <a:pt x="3522296" y="1489356"/>
                  <a:pt x="3528549" y="1486991"/>
                </a:cubicBezTo>
                <a:lnTo>
                  <a:pt x="3533575" y="1441668"/>
                </a:lnTo>
                <a:lnTo>
                  <a:pt x="3536596" y="1442003"/>
                </a:lnTo>
                <a:cubicBezTo>
                  <a:pt x="3538644" y="1439043"/>
                  <a:pt x="3540169" y="1435644"/>
                  <a:pt x="3541167" y="1431804"/>
                </a:cubicBezTo>
                <a:cubicBezTo>
                  <a:pt x="3542167" y="1427964"/>
                  <a:pt x="3541424" y="1424313"/>
                  <a:pt x="3538941" y="1420851"/>
                </a:cubicBezTo>
                <a:cubicBezTo>
                  <a:pt x="3548248" y="1413919"/>
                  <a:pt x="3555731" y="1406209"/>
                  <a:pt x="3561386" y="1397725"/>
                </a:cubicBezTo>
                <a:cubicBezTo>
                  <a:pt x="3567043" y="1389240"/>
                  <a:pt x="3574441" y="1382285"/>
                  <a:pt x="3583582" y="1376863"/>
                </a:cubicBezTo>
                <a:cubicBezTo>
                  <a:pt x="3574717" y="1366004"/>
                  <a:pt x="3572715" y="1358772"/>
                  <a:pt x="3577575" y="1355169"/>
                </a:cubicBezTo>
                <a:cubicBezTo>
                  <a:pt x="3582435" y="1351565"/>
                  <a:pt x="3590925" y="1346262"/>
                  <a:pt x="3603044" y="1339258"/>
                </a:cubicBezTo>
                <a:cubicBezTo>
                  <a:pt x="3610806" y="1331898"/>
                  <a:pt x="3617601" y="1317740"/>
                  <a:pt x="3623429" y="1296785"/>
                </a:cubicBezTo>
                <a:cubicBezTo>
                  <a:pt x="3629257" y="1275829"/>
                  <a:pt x="3636891" y="1261000"/>
                  <a:pt x="3646331" y="1252297"/>
                </a:cubicBezTo>
                <a:cubicBezTo>
                  <a:pt x="3649569" y="1251253"/>
                  <a:pt x="3652493" y="1251323"/>
                  <a:pt x="3655102" y="1252505"/>
                </a:cubicBezTo>
                <a:cubicBezTo>
                  <a:pt x="3657711" y="1253686"/>
                  <a:pt x="3659712" y="1255182"/>
                  <a:pt x="3661104" y="1256994"/>
                </a:cubicBezTo>
                <a:cubicBezTo>
                  <a:pt x="3667044" y="1266063"/>
                  <a:pt x="3667340" y="1276037"/>
                  <a:pt x="3661992" y="1286914"/>
                </a:cubicBezTo>
                <a:cubicBezTo>
                  <a:pt x="3656645" y="1297791"/>
                  <a:pt x="3650310" y="1305500"/>
                  <a:pt x="3642988" y="1310041"/>
                </a:cubicBezTo>
                <a:cubicBezTo>
                  <a:pt x="3633655" y="1328696"/>
                  <a:pt x="3625560" y="1346534"/>
                  <a:pt x="3618703" y="1363552"/>
                </a:cubicBezTo>
                <a:cubicBezTo>
                  <a:pt x="3611846" y="1380570"/>
                  <a:pt x="3603834" y="1397652"/>
                  <a:pt x="3594669" y="1414795"/>
                </a:cubicBezTo>
                <a:cubicBezTo>
                  <a:pt x="3597117" y="1417999"/>
                  <a:pt x="3597343" y="1420572"/>
                  <a:pt x="3595342" y="1422517"/>
                </a:cubicBezTo>
                <a:cubicBezTo>
                  <a:pt x="3593343" y="1424462"/>
                  <a:pt x="3590544" y="1426700"/>
                  <a:pt x="3586950" y="1429234"/>
                </a:cubicBezTo>
                <a:cubicBezTo>
                  <a:pt x="3583714" y="1431997"/>
                  <a:pt x="3582384" y="1434780"/>
                  <a:pt x="3582966" y="1437586"/>
                </a:cubicBezTo>
                <a:cubicBezTo>
                  <a:pt x="3583547" y="1440390"/>
                  <a:pt x="3585324" y="1442753"/>
                  <a:pt x="3588297" y="1444676"/>
                </a:cubicBezTo>
                <a:cubicBezTo>
                  <a:pt x="3583059" y="1448811"/>
                  <a:pt x="3578347" y="1453386"/>
                  <a:pt x="3574158" y="1458402"/>
                </a:cubicBezTo>
                <a:cubicBezTo>
                  <a:pt x="3569970" y="1463418"/>
                  <a:pt x="3567524" y="1468245"/>
                  <a:pt x="3566818" y="1472882"/>
                </a:cubicBezTo>
                <a:lnTo>
                  <a:pt x="3552386" y="1492692"/>
                </a:lnTo>
                <a:cubicBezTo>
                  <a:pt x="3556109" y="1499350"/>
                  <a:pt x="3557230" y="1505336"/>
                  <a:pt x="3555748" y="1510652"/>
                </a:cubicBezTo>
                <a:cubicBezTo>
                  <a:pt x="3554266" y="1515968"/>
                  <a:pt x="3551022" y="1519942"/>
                  <a:pt x="3546014" y="1522572"/>
                </a:cubicBezTo>
                <a:cubicBezTo>
                  <a:pt x="3556360" y="1522956"/>
                  <a:pt x="3569914" y="1523693"/>
                  <a:pt x="3586679" y="1524787"/>
                </a:cubicBezTo>
                <a:lnTo>
                  <a:pt x="3619527" y="1538643"/>
                </a:lnTo>
                <a:lnTo>
                  <a:pt x="3622666" y="1532768"/>
                </a:lnTo>
                <a:cubicBezTo>
                  <a:pt x="3626666" y="1528878"/>
                  <a:pt x="3629239" y="1524066"/>
                  <a:pt x="3630385" y="1518331"/>
                </a:cubicBezTo>
                <a:lnTo>
                  <a:pt x="3648173" y="1495833"/>
                </a:lnTo>
                <a:lnTo>
                  <a:pt x="3659247" y="1478709"/>
                </a:lnTo>
                <a:cubicBezTo>
                  <a:pt x="3661882" y="1468168"/>
                  <a:pt x="3665419" y="1458110"/>
                  <a:pt x="3669857" y="1448534"/>
                </a:cubicBezTo>
                <a:cubicBezTo>
                  <a:pt x="3674296" y="1438957"/>
                  <a:pt x="3679932" y="1430661"/>
                  <a:pt x="3686764" y="1423645"/>
                </a:cubicBezTo>
                <a:cubicBezTo>
                  <a:pt x="3696537" y="1404464"/>
                  <a:pt x="3704673" y="1386251"/>
                  <a:pt x="3711174" y="1369001"/>
                </a:cubicBezTo>
                <a:cubicBezTo>
                  <a:pt x="3717674" y="1351752"/>
                  <a:pt x="3722287" y="1337735"/>
                  <a:pt x="3725012" y="1326948"/>
                </a:cubicBezTo>
                <a:cubicBezTo>
                  <a:pt x="3727755" y="1329803"/>
                  <a:pt x="3730664" y="1331144"/>
                  <a:pt x="3733742" y="1330976"/>
                </a:cubicBezTo>
                <a:lnTo>
                  <a:pt x="3746834" y="1323250"/>
                </a:lnTo>
                <a:cubicBezTo>
                  <a:pt x="3748589" y="1321789"/>
                  <a:pt x="3749441" y="1319845"/>
                  <a:pt x="3749392" y="1317418"/>
                </a:cubicBezTo>
                <a:cubicBezTo>
                  <a:pt x="3749342" y="1314990"/>
                  <a:pt x="3747929" y="1312794"/>
                  <a:pt x="3745152" y="1310830"/>
                </a:cubicBezTo>
                <a:cubicBezTo>
                  <a:pt x="3754501" y="1301797"/>
                  <a:pt x="3764415" y="1289388"/>
                  <a:pt x="3774896" y="1273600"/>
                </a:cubicBezTo>
                <a:cubicBezTo>
                  <a:pt x="3785377" y="1257812"/>
                  <a:pt x="3791682" y="1243472"/>
                  <a:pt x="3793812" y="1230582"/>
                </a:cubicBezTo>
                <a:cubicBezTo>
                  <a:pt x="3798875" y="1228021"/>
                  <a:pt x="3802680" y="1224747"/>
                  <a:pt x="3805225" y="1220759"/>
                </a:cubicBezTo>
                <a:cubicBezTo>
                  <a:pt x="3807770" y="1216773"/>
                  <a:pt x="3807880" y="1212324"/>
                  <a:pt x="3805557" y="1207415"/>
                </a:cubicBezTo>
                <a:cubicBezTo>
                  <a:pt x="3808695" y="1197502"/>
                  <a:pt x="3813827" y="1190298"/>
                  <a:pt x="3820953" y="1185799"/>
                </a:cubicBezTo>
                <a:cubicBezTo>
                  <a:pt x="3828079" y="1181301"/>
                  <a:pt x="3834470" y="1176528"/>
                  <a:pt x="3840127" y="1171484"/>
                </a:cubicBezTo>
                <a:cubicBezTo>
                  <a:pt x="3844743" y="1168938"/>
                  <a:pt x="3847093" y="1166140"/>
                  <a:pt x="3847175" y="1163090"/>
                </a:cubicBezTo>
                <a:cubicBezTo>
                  <a:pt x="3847259" y="1160040"/>
                  <a:pt x="3846587" y="1156907"/>
                  <a:pt x="3845159" y="1153691"/>
                </a:cubicBezTo>
                <a:lnTo>
                  <a:pt x="3877713" y="1108361"/>
                </a:lnTo>
                <a:cubicBezTo>
                  <a:pt x="3879874" y="1105541"/>
                  <a:pt x="3882684" y="1102030"/>
                  <a:pt x="3886146" y="1097824"/>
                </a:cubicBezTo>
                <a:cubicBezTo>
                  <a:pt x="3889607" y="1093620"/>
                  <a:pt x="3891829" y="1088515"/>
                  <a:pt x="3892814" y="1082506"/>
                </a:cubicBezTo>
                <a:cubicBezTo>
                  <a:pt x="3908736" y="1066494"/>
                  <a:pt x="3922287" y="1047732"/>
                  <a:pt x="3933465" y="1026223"/>
                </a:cubicBezTo>
                <a:cubicBezTo>
                  <a:pt x="3944644" y="1004711"/>
                  <a:pt x="3959620" y="986874"/>
                  <a:pt x="3978397" y="972707"/>
                </a:cubicBezTo>
                <a:lnTo>
                  <a:pt x="3977720" y="951221"/>
                </a:lnTo>
                <a:lnTo>
                  <a:pt x="4016652" y="903540"/>
                </a:lnTo>
                <a:cubicBezTo>
                  <a:pt x="4018091" y="895733"/>
                  <a:pt x="4023767" y="882471"/>
                  <a:pt x="4033680" y="863753"/>
                </a:cubicBezTo>
                <a:cubicBezTo>
                  <a:pt x="4043594" y="845034"/>
                  <a:pt x="4053131" y="831435"/>
                  <a:pt x="4062291" y="822956"/>
                </a:cubicBezTo>
                <a:cubicBezTo>
                  <a:pt x="4063575" y="811373"/>
                  <a:pt x="4070735" y="801972"/>
                  <a:pt x="4083770" y="794750"/>
                </a:cubicBezTo>
                <a:cubicBezTo>
                  <a:pt x="4080412" y="788262"/>
                  <a:pt x="4080747" y="782944"/>
                  <a:pt x="4084774" y="778804"/>
                </a:cubicBezTo>
                <a:cubicBezTo>
                  <a:pt x="4088802" y="774662"/>
                  <a:pt x="4093501" y="771360"/>
                  <a:pt x="4098872" y="768897"/>
                </a:cubicBezTo>
                <a:lnTo>
                  <a:pt x="4232445" y="584891"/>
                </a:lnTo>
                <a:cubicBezTo>
                  <a:pt x="4240164" y="577910"/>
                  <a:pt x="4246206" y="570551"/>
                  <a:pt x="4250568" y="562815"/>
                </a:cubicBezTo>
                <a:cubicBezTo>
                  <a:pt x="4254931" y="555078"/>
                  <a:pt x="4261644" y="548556"/>
                  <a:pt x="4270707" y="543254"/>
                </a:cubicBezTo>
                <a:cubicBezTo>
                  <a:pt x="4271356" y="538547"/>
                  <a:pt x="4273160" y="533775"/>
                  <a:pt x="4276117" y="528943"/>
                </a:cubicBezTo>
                <a:cubicBezTo>
                  <a:pt x="4279074" y="524108"/>
                  <a:pt x="4282305" y="520261"/>
                  <a:pt x="4285808" y="517400"/>
                </a:cubicBezTo>
                <a:lnTo>
                  <a:pt x="4300239" y="497589"/>
                </a:lnTo>
                <a:cubicBezTo>
                  <a:pt x="4303855" y="494868"/>
                  <a:pt x="4308121" y="493174"/>
                  <a:pt x="4313037" y="492508"/>
                </a:cubicBezTo>
                <a:cubicBezTo>
                  <a:pt x="4317954" y="491842"/>
                  <a:pt x="4321969" y="492415"/>
                  <a:pt x="4325082" y="494225"/>
                </a:cubicBezTo>
                <a:cubicBezTo>
                  <a:pt x="4325776" y="501758"/>
                  <a:pt x="4318687" y="517413"/>
                  <a:pt x="4303816" y="541190"/>
                </a:cubicBezTo>
                <a:cubicBezTo>
                  <a:pt x="4288946" y="564967"/>
                  <a:pt x="4277241" y="580873"/>
                  <a:pt x="4268704" y="588912"/>
                </a:cubicBezTo>
                <a:lnTo>
                  <a:pt x="4271725" y="589246"/>
                </a:lnTo>
                <a:cubicBezTo>
                  <a:pt x="4275705" y="594149"/>
                  <a:pt x="4277651" y="598443"/>
                  <a:pt x="4277561" y="602128"/>
                </a:cubicBezTo>
                <a:cubicBezTo>
                  <a:pt x="4277470" y="605814"/>
                  <a:pt x="4275639" y="609690"/>
                  <a:pt x="4272066" y="613755"/>
                </a:cubicBezTo>
                <a:cubicBezTo>
                  <a:pt x="4265749" y="636249"/>
                  <a:pt x="4256327" y="659163"/>
                  <a:pt x="4243798" y="682499"/>
                </a:cubicBezTo>
                <a:cubicBezTo>
                  <a:pt x="4231270" y="705834"/>
                  <a:pt x="4220337" y="728582"/>
                  <a:pt x="4210998" y="750742"/>
                </a:cubicBezTo>
                <a:cubicBezTo>
                  <a:pt x="4213363" y="755274"/>
                  <a:pt x="4213419" y="758211"/>
                  <a:pt x="4211168" y="759554"/>
                </a:cubicBezTo>
                <a:cubicBezTo>
                  <a:pt x="4208916" y="760898"/>
                  <a:pt x="4205280" y="762660"/>
                  <a:pt x="4200258" y="764845"/>
                </a:cubicBezTo>
                <a:cubicBezTo>
                  <a:pt x="4199657" y="767965"/>
                  <a:pt x="4199099" y="770706"/>
                  <a:pt x="4198582" y="773070"/>
                </a:cubicBezTo>
                <a:cubicBezTo>
                  <a:pt x="4198064" y="775434"/>
                  <a:pt x="4199184" y="776832"/>
                  <a:pt x="4201940" y="777266"/>
                </a:cubicBezTo>
                <a:cubicBezTo>
                  <a:pt x="4199185" y="781994"/>
                  <a:pt x="4195381" y="787563"/>
                  <a:pt x="4190528" y="793970"/>
                </a:cubicBezTo>
                <a:cubicBezTo>
                  <a:pt x="4185677" y="800378"/>
                  <a:pt x="4184223" y="805442"/>
                  <a:pt x="4186168" y="809163"/>
                </a:cubicBezTo>
                <a:lnTo>
                  <a:pt x="4206308" y="793042"/>
                </a:lnTo>
                <a:cubicBezTo>
                  <a:pt x="4209791" y="790370"/>
                  <a:pt x="4212139" y="787573"/>
                  <a:pt x="4213356" y="784649"/>
                </a:cubicBezTo>
                <a:cubicBezTo>
                  <a:pt x="4214572" y="781725"/>
                  <a:pt x="4213900" y="778591"/>
                  <a:pt x="4211339" y="775249"/>
                </a:cubicBezTo>
                <a:cubicBezTo>
                  <a:pt x="4214906" y="772394"/>
                  <a:pt x="4218765" y="768617"/>
                  <a:pt x="4222919" y="763915"/>
                </a:cubicBezTo>
                <a:cubicBezTo>
                  <a:pt x="4227072" y="759215"/>
                  <a:pt x="4230260" y="754599"/>
                  <a:pt x="4232483" y="750066"/>
                </a:cubicBezTo>
                <a:lnTo>
                  <a:pt x="4262686" y="698357"/>
                </a:lnTo>
                <a:lnTo>
                  <a:pt x="4282490" y="685260"/>
                </a:lnTo>
                <a:cubicBezTo>
                  <a:pt x="4286113" y="682475"/>
                  <a:pt x="4289021" y="679230"/>
                  <a:pt x="4291216" y="675521"/>
                </a:cubicBezTo>
                <a:cubicBezTo>
                  <a:pt x="4293412" y="671815"/>
                  <a:pt x="4293299" y="668233"/>
                  <a:pt x="4290878" y="664779"/>
                </a:cubicBezTo>
                <a:lnTo>
                  <a:pt x="4305644" y="641947"/>
                </a:lnTo>
                <a:cubicBezTo>
                  <a:pt x="4305250" y="631708"/>
                  <a:pt x="4309222" y="623482"/>
                  <a:pt x="4317557" y="617268"/>
                </a:cubicBezTo>
                <a:cubicBezTo>
                  <a:pt x="4325893" y="611056"/>
                  <a:pt x="4329863" y="602830"/>
                  <a:pt x="4329469" y="592590"/>
                </a:cubicBezTo>
                <a:lnTo>
                  <a:pt x="4372435" y="563708"/>
                </a:lnTo>
                <a:cubicBezTo>
                  <a:pt x="4379053" y="572980"/>
                  <a:pt x="4382188" y="579191"/>
                  <a:pt x="4381839" y="582339"/>
                </a:cubicBezTo>
                <a:cubicBezTo>
                  <a:pt x="4381490" y="585486"/>
                  <a:pt x="4377239" y="589348"/>
                  <a:pt x="4369085" y="593923"/>
                </a:cubicBezTo>
                <a:cubicBezTo>
                  <a:pt x="4373870" y="603056"/>
                  <a:pt x="4373032" y="609464"/>
                  <a:pt x="4366571" y="613144"/>
                </a:cubicBezTo>
                <a:cubicBezTo>
                  <a:pt x="4360109" y="616826"/>
                  <a:pt x="4358600" y="622392"/>
                  <a:pt x="4362043" y="629848"/>
                </a:cubicBezTo>
                <a:cubicBezTo>
                  <a:pt x="4355819" y="637123"/>
                  <a:pt x="4348465" y="649434"/>
                  <a:pt x="4339978" y="666781"/>
                </a:cubicBezTo>
                <a:cubicBezTo>
                  <a:pt x="4331491" y="684129"/>
                  <a:pt x="4327996" y="696103"/>
                  <a:pt x="4329495" y="702706"/>
                </a:cubicBezTo>
                <a:lnTo>
                  <a:pt x="4298958" y="757436"/>
                </a:lnTo>
                <a:cubicBezTo>
                  <a:pt x="4304401" y="765812"/>
                  <a:pt x="4306781" y="774234"/>
                  <a:pt x="4306098" y="782697"/>
                </a:cubicBezTo>
                <a:cubicBezTo>
                  <a:pt x="4305414" y="791160"/>
                  <a:pt x="4300241" y="798743"/>
                  <a:pt x="4290576" y="805446"/>
                </a:cubicBezTo>
                <a:cubicBezTo>
                  <a:pt x="4286172" y="817575"/>
                  <a:pt x="4280216" y="829912"/>
                  <a:pt x="4272707" y="842462"/>
                </a:cubicBezTo>
                <a:cubicBezTo>
                  <a:pt x="4265198" y="855012"/>
                  <a:pt x="4256388" y="865505"/>
                  <a:pt x="4246277" y="873943"/>
                </a:cubicBezTo>
                <a:lnTo>
                  <a:pt x="4252662" y="899119"/>
                </a:lnTo>
                <a:lnTo>
                  <a:pt x="4229836" y="911883"/>
                </a:lnTo>
                <a:lnTo>
                  <a:pt x="4226151" y="945120"/>
                </a:lnTo>
                <a:cubicBezTo>
                  <a:pt x="4221501" y="950849"/>
                  <a:pt x="4218215" y="956347"/>
                  <a:pt x="4216293" y="961614"/>
                </a:cubicBezTo>
                <a:cubicBezTo>
                  <a:pt x="4214371" y="966882"/>
                  <a:pt x="4210496" y="970784"/>
                  <a:pt x="4204671" y="973325"/>
                </a:cubicBezTo>
                <a:cubicBezTo>
                  <a:pt x="4202903" y="976634"/>
                  <a:pt x="4202162" y="981012"/>
                  <a:pt x="4202450" y="986460"/>
                </a:cubicBezTo>
                <a:cubicBezTo>
                  <a:pt x="4202738" y="991909"/>
                  <a:pt x="4203593" y="995699"/>
                  <a:pt x="4205012" y="997832"/>
                </a:cubicBezTo>
                <a:cubicBezTo>
                  <a:pt x="4206398" y="1000854"/>
                  <a:pt x="4208161" y="1002196"/>
                  <a:pt x="4210301" y="1001860"/>
                </a:cubicBezTo>
                <a:cubicBezTo>
                  <a:pt x="4212442" y="1001524"/>
                  <a:pt x="4213700" y="1000515"/>
                  <a:pt x="4214078" y="998838"/>
                </a:cubicBezTo>
                <a:cubicBezTo>
                  <a:pt x="4208914" y="989088"/>
                  <a:pt x="4210758" y="981646"/>
                  <a:pt x="4219612" y="976510"/>
                </a:cubicBezTo>
                <a:cubicBezTo>
                  <a:pt x="4228465" y="971375"/>
                  <a:pt x="4236017" y="967624"/>
                  <a:pt x="4242270" y="965258"/>
                </a:cubicBezTo>
                <a:lnTo>
                  <a:pt x="4247295" y="919935"/>
                </a:lnTo>
                <a:lnTo>
                  <a:pt x="4250316" y="920271"/>
                </a:lnTo>
                <a:cubicBezTo>
                  <a:pt x="4252365" y="917312"/>
                  <a:pt x="4253889" y="913912"/>
                  <a:pt x="4254888" y="910073"/>
                </a:cubicBezTo>
                <a:cubicBezTo>
                  <a:pt x="4255888" y="906231"/>
                  <a:pt x="4255145" y="902581"/>
                  <a:pt x="4252662" y="899119"/>
                </a:cubicBezTo>
                <a:cubicBezTo>
                  <a:pt x="4261969" y="892187"/>
                  <a:pt x="4269451" y="884477"/>
                  <a:pt x="4275107" y="875991"/>
                </a:cubicBezTo>
                <a:cubicBezTo>
                  <a:pt x="4280763" y="867507"/>
                  <a:pt x="4288162" y="860552"/>
                  <a:pt x="4297302" y="855130"/>
                </a:cubicBezTo>
                <a:cubicBezTo>
                  <a:pt x="4288438" y="844271"/>
                  <a:pt x="4286436" y="837038"/>
                  <a:pt x="4291296" y="833436"/>
                </a:cubicBezTo>
                <a:cubicBezTo>
                  <a:pt x="4296156" y="829832"/>
                  <a:pt x="4304646" y="824528"/>
                  <a:pt x="4316765" y="817525"/>
                </a:cubicBezTo>
                <a:cubicBezTo>
                  <a:pt x="4324527" y="810165"/>
                  <a:pt x="4331321" y="796008"/>
                  <a:pt x="4337150" y="775052"/>
                </a:cubicBezTo>
                <a:cubicBezTo>
                  <a:pt x="4342978" y="754095"/>
                  <a:pt x="4350612" y="739266"/>
                  <a:pt x="4360052" y="730563"/>
                </a:cubicBezTo>
                <a:cubicBezTo>
                  <a:pt x="4363290" y="729521"/>
                  <a:pt x="4366214" y="729590"/>
                  <a:pt x="4368823" y="730772"/>
                </a:cubicBezTo>
                <a:cubicBezTo>
                  <a:pt x="4371432" y="731954"/>
                  <a:pt x="4373433" y="733449"/>
                  <a:pt x="4374825" y="735260"/>
                </a:cubicBezTo>
                <a:cubicBezTo>
                  <a:pt x="4380765" y="744331"/>
                  <a:pt x="4381061" y="754304"/>
                  <a:pt x="4375713" y="765180"/>
                </a:cubicBezTo>
                <a:cubicBezTo>
                  <a:pt x="4370366" y="776059"/>
                  <a:pt x="4364031" y="783767"/>
                  <a:pt x="4356709" y="788307"/>
                </a:cubicBezTo>
                <a:cubicBezTo>
                  <a:pt x="4347376" y="806963"/>
                  <a:pt x="4339281" y="824800"/>
                  <a:pt x="4332424" y="841819"/>
                </a:cubicBezTo>
                <a:cubicBezTo>
                  <a:pt x="4325567" y="858837"/>
                  <a:pt x="4317554" y="875919"/>
                  <a:pt x="4308389" y="893064"/>
                </a:cubicBezTo>
                <a:cubicBezTo>
                  <a:pt x="4310838" y="896266"/>
                  <a:pt x="4311063" y="898840"/>
                  <a:pt x="4309063" y="900784"/>
                </a:cubicBezTo>
                <a:cubicBezTo>
                  <a:pt x="4307063" y="902730"/>
                  <a:pt x="4304264" y="904969"/>
                  <a:pt x="4300671" y="907502"/>
                </a:cubicBezTo>
                <a:cubicBezTo>
                  <a:pt x="4297434" y="910265"/>
                  <a:pt x="4296105" y="913049"/>
                  <a:pt x="4296687" y="915854"/>
                </a:cubicBezTo>
                <a:cubicBezTo>
                  <a:pt x="4297268" y="918658"/>
                  <a:pt x="4299045" y="921021"/>
                  <a:pt x="4302018" y="922945"/>
                </a:cubicBezTo>
                <a:cubicBezTo>
                  <a:pt x="4296780" y="927080"/>
                  <a:pt x="4292067" y="931654"/>
                  <a:pt x="4287879" y="936670"/>
                </a:cubicBezTo>
                <a:cubicBezTo>
                  <a:pt x="4283691" y="941686"/>
                  <a:pt x="4281244" y="946513"/>
                  <a:pt x="4280539" y="951150"/>
                </a:cubicBezTo>
                <a:lnTo>
                  <a:pt x="4266107" y="970960"/>
                </a:lnTo>
                <a:cubicBezTo>
                  <a:pt x="4269830" y="977617"/>
                  <a:pt x="4270950" y="983604"/>
                  <a:pt x="4269469" y="988921"/>
                </a:cubicBezTo>
                <a:cubicBezTo>
                  <a:pt x="4267987" y="994236"/>
                  <a:pt x="4264743" y="998210"/>
                  <a:pt x="4259735" y="1000840"/>
                </a:cubicBezTo>
                <a:cubicBezTo>
                  <a:pt x="4270080" y="1001224"/>
                  <a:pt x="4283635" y="1001961"/>
                  <a:pt x="4300400" y="1003055"/>
                </a:cubicBezTo>
                <a:cubicBezTo>
                  <a:pt x="4317165" y="1004149"/>
                  <a:pt x="4329462" y="1009337"/>
                  <a:pt x="4337291" y="1018615"/>
                </a:cubicBezTo>
                <a:cubicBezTo>
                  <a:pt x="4341118" y="1025476"/>
                  <a:pt x="4342700" y="1031896"/>
                  <a:pt x="4342037" y="1037876"/>
                </a:cubicBezTo>
                <a:cubicBezTo>
                  <a:pt x="4341374" y="1043857"/>
                  <a:pt x="4338675" y="1047508"/>
                  <a:pt x="4333941" y="1048830"/>
                </a:cubicBezTo>
                <a:cubicBezTo>
                  <a:pt x="4333431" y="1050558"/>
                  <a:pt x="4332270" y="1052979"/>
                  <a:pt x="4330459" y="1056091"/>
                </a:cubicBezTo>
                <a:cubicBezTo>
                  <a:pt x="4328648" y="1059205"/>
                  <a:pt x="4328243" y="1061708"/>
                  <a:pt x="4329244" y="1063604"/>
                </a:cubicBezTo>
                <a:lnTo>
                  <a:pt x="4338979" y="1058565"/>
                </a:lnTo>
                <a:lnTo>
                  <a:pt x="4381609" y="1032706"/>
                </a:lnTo>
                <a:lnTo>
                  <a:pt x="4389997" y="1012225"/>
                </a:lnTo>
                <a:cubicBezTo>
                  <a:pt x="4387695" y="1007700"/>
                  <a:pt x="4387513" y="1004749"/>
                  <a:pt x="4389450" y="1003369"/>
                </a:cubicBezTo>
                <a:cubicBezTo>
                  <a:pt x="4391386" y="1001991"/>
                  <a:pt x="4394142" y="1000130"/>
                  <a:pt x="4397715" y="997787"/>
                </a:cubicBezTo>
                <a:cubicBezTo>
                  <a:pt x="4399429" y="994982"/>
                  <a:pt x="4399945" y="992618"/>
                  <a:pt x="4399266" y="990695"/>
                </a:cubicBezTo>
                <a:cubicBezTo>
                  <a:pt x="4398588" y="988771"/>
                  <a:pt x="4397510" y="986996"/>
                  <a:pt x="4396034" y="985365"/>
                </a:cubicBezTo>
                <a:cubicBezTo>
                  <a:pt x="4405880" y="977026"/>
                  <a:pt x="4415054" y="967848"/>
                  <a:pt x="4423557" y="957829"/>
                </a:cubicBezTo>
                <a:cubicBezTo>
                  <a:pt x="4432058" y="947813"/>
                  <a:pt x="4441233" y="938634"/>
                  <a:pt x="4451079" y="930294"/>
                </a:cubicBezTo>
                <a:cubicBezTo>
                  <a:pt x="4455769" y="916733"/>
                  <a:pt x="4462998" y="904407"/>
                  <a:pt x="4472765" y="893319"/>
                </a:cubicBezTo>
                <a:cubicBezTo>
                  <a:pt x="4482534" y="882230"/>
                  <a:pt x="4493877" y="874184"/>
                  <a:pt x="4506794" y="869181"/>
                </a:cubicBezTo>
                <a:lnTo>
                  <a:pt x="4505447" y="853739"/>
                </a:lnTo>
                <a:cubicBezTo>
                  <a:pt x="4504572" y="848990"/>
                  <a:pt x="4505564" y="844639"/>
                  <a:pt x="4508424" y="840686"/>
                </a:cubicBezTo>
                <a:cubicBezTo>
                  <a:pt x="4511283" y="836734"/>
                  <a:pt x="4515214" y="833473"/>
                  <a:pt x="4520213" y="830907"/>
                </a:cubicBezTo>
                <a:cubicBezTo>
                  <a:pt x="4527653" y="818986"/>
                  <a:pt x="4533919" y="817642"/>
                  <a:pt x="4539013" y="826873"/>
                </a:cubicBezTo>
                <a:cubicBezTo>
                  <a:pt x="4544721" y="833432"/>
                  <a:pt x="4547996" y="839530"/>
                  <a:pt x="4548837" y="845168"/>
                </a:cubicBezTo>
                <a:cubicBezTo>
                  <a:pt x="4549678" y="850804"/>
                  <a:pt x="4546070" y="856903"/>
                  <a:pt x="4538014" y="863467"/>
                </a:cubicBezTo>
                <a:cubicBezTo>
                  <a:pt x="4531553" y="868294"/>
                  <a:pt x="4523330" y="876941"/>
                  <a:pt x="4513345" y="889407"/>
                </a:cubicBezTo>
                <a:cubicBezTo>
                  <a:pt x="4503360" y="901873"/>
                  <a:pt x="4500173" y="913371"/>
                  <a:pt x="4503785" y="923904"/>
                </a:cubicBezTo>
                <a:cubicBezTo>
                  <a:pt x="4501073" y="932843"/>
                  <a:pt x="4495341" y="946610"/>
                  <a:pt x="4486589" y="965201"/>
                </a:cubicBezTo>
                <a:cubicBezTo>
                  <a:pt x="4477837" y="983794"/>
                  <a:pt x="4468245" y="997896"/>
                  <a:pt x="4457812" y="1007508"/>
                </a:cubicBezTo>
                <a:cubicBezTo>
                  <a:pt x="4461526" y="1012508"/>
                  <a:pt x="4462492" y="1016439"/>
                  <a:pt x="4460709" y="1019300"/>
                </a:cubicBezTo>
                <a:cubicBezTo>
                  <a:pt x="4458927" y="1022161"/>
                  <a:pt x="4456283" y="1024163"/>
                  <a:pt x="4452779" y="1025304"/>
                </a:cubicBezTo>
                <a:cubicBezTo>
                  <a:pt x="4447326" y="1030242"/>
                  <a:pt x="4447076" y="1038243"/>
                  <a:pt x="4452029" y="1049307"/>
                </a:cubicBezTo>
                <a:cubicBezTo>
                  <a:pt x="4456984" y="1060370"/>
                  <a:pt x="4460595" y="1068036"/>
                  <a:pt x="4462862" y="1072302"/>
                </a:cubicBezTo>
                <a:cubicBezTo>
                  <a:pt x="4455052" y="1081249"/>
                  <a:pt x="4442061" y="1100710"/>
                  <a:pt x="4423890" y="1130684"/>
                </a:cubicBezTo>
                <a:cubicBezTo>
                  <a:pt x="4405720" y="1160658"/>
                  <a:pt x="4398017" y="1180705"/>
                  <a:pt x="4400782" y="1190824"/>
                </a:cubicBezTo>
                <a:lnTo>
                  <a:pt x="4374264" y="1209296"/>
                </a:lnTo>
                <a:cubicBezTo>
                  <a:pt x="4368679" y="1217724"/>
                  <a:pt x="4363322" y="1225797"/>
                  <a:pt x="4358198" y="1233513"/>
                </a:cubicBezTo>
                <a:cubicBezTo>
                  <a:pt x="4353074" y="1241227"/>
                  <a:pt x="4348473" y="1249385"/>
                  <a:pt x="4344397" y="1257981"/>
                </a:cubicBezTo>
                <a:lnTo>
                  <a:pt x="4346414" y="1267381"/>
                </a:lnTo>
                <a:cubicBezTo>
                  <a:pt x="4356282" y="1266308"/>
                  <a:pt x="4364407" y="1258543"/>
                  <a:pt x="4370790" y="1244085"/>
                </a:cubicBezTo>
                <a:cubicBezTo>
                  <a:pt x="4377172" y="1229627"/>
                  <a:pt x="4386053" y="1221945"/>
                  <a:pt x="4397432" y="1221039"/>
                </a:cubicBezTo>
                <a:cubicBezTo>
                  <a:pt x="4403027" y="1221151"/>
                  <a:pt x="4410301" y="1219918"/>
                  <a:pt x="4419253" y="1217342"/>
                </a:cubicBezTo>
                <a:lnTo>
                  <a:pt x="4399107" y="1205931"/>
                </a:lnTo>
                <a:lnTo>
                  <a:pt x="4408842" y="1200894"/>
                </a:lnTo>
                <a:cubicBezTo>
                  <a:pt x="4413619" y="1198620"/>
                  <a:pt x="4417577" y="1198549"/>
                  <a:pt x="4420718" y="1200682"/>
                </a:cubicBezTo>
                <a:cubicBezTo>
                  <a:pt x="4423859" y="1202814"/>
                  <a:pt x="4426727" y="1205681"/>
                  <a:pt x="4429322" y="1209282"/>
                </a:cubicBezTo>
                <a:cubicBezTo>
                  <a:pt x="4432958" y="1205225"/>
                  <a:pt x="4436175" y="1201503"/>
                  <a:pt x="4438971" y="1198117"/>
                </a:cubicBezTo>
                <a:cubicBezTo>
                  <a:pt x="4441769" y="1194731"/>
                  <a:pt x="4443474" y="1190842"/>
                  <a:pt x="4444089" y="1186450"/>
                </a:cubicBezTo>
                <a:cubicBezTo>
                  <a:pt x="4447285" y="1183491"/>
                  <a:pt x="4449704" y="1178915"/>
                  <a:pt x="4451346" y="1172726"/>
                </a:cubicBezTo>
                <a:cubicBezTo>
                  <a:pt x="4452988" y="1166536"/>
                  <a:pt x="4454819" y="1160367"/>
                  <a:pt x="4456839" y="1154218"/>
                </a:cubicBezTo>
                <a:cubicBezTo>
                  <a:pt x="4447326" y="1152653"/>
                  <a:pt x="4439827" y="1146724"/>
                  <a:pt x="4434341" y="1136430"/>
                </a:cubicBezTo>
                <a:cubicBezTo>
                  <a:pt x="4444579" y="1131448"/>
                  <a:pt x="4450621" y="1122941"/>
                  <a:pt x="4452464" y="1110911"/>
                </a:cubicBezTo>
                <a:lnTo>
                  <a:pt x="4482009" y="1120304"/>
                </a:lnTo>
                <a:cubicBezTo>
                  <a:pt x="4477290" y="1124370"/>
                  <a:pt x="4473891" y="1128581"/>
                  <a:pt x="4471815" y="1132939"/>
                </a:cubicBezTo>
                <a:cubicBezTo>
                  <a:pt x="4469739" y="1137297"/>
                  <a:pt x="4467096" y="1141591"/>
                  <a:pt x="4463887" y="1145824"/>
                </a:cubicBezTo>
                <a:lnTo>
                  <a:pt x="4474968" y="1156228"/>
                </a:lnTo>
                <a:cubicBezTo>
                  <a:pt x="4481011" y="1156898"/>
                  <a:pt x="4483697" y="1160255"/>
                  <a:pt x="4483027" y="1166298"/>
                </a:cubicBezTo>
                <a:cubicBezTo>
                  <a:pt x="4482099" y="1172376"/>
                  <a:pt x="4479680" y="1178097"/>
                  <a:pt x="4475771" y="1183463"/>
                </a:cubicBezTo>
                <a:cubicBezTo>
                  <a:pt x="4471863" y="1188828"/>
                  <a:pt x="4468017" y="1193628"/>
                  <a:pt x="4464235" y="1197860"/>
                </a:cubicBezTo>
                <a:cubicBezTo>
                  <a:pt x="4468816" y="1199641"/>
                  <a:pt x="4473670" y="1200690"/>
                  <a:pt x="4478797" y="1201004"/>
                </a:cubicBezTo>
                <a:cubicBezTo>
                  <a:pt x="4483925" y="1201317"/>
                  <a:pt x="4488023" y="1202281"/>
                  <a:pt x="4491094" y="1203896"/>
                </a:cubicBezTo>
                <a:cubicBezTo>
                  <a:pt x="4492738" y="1209177"/>
                  <a:pt x="4489872" y="1215486"/>
                  <a:pt x="4482495" y="1222824"/>
                </a:cubicBezTo>
                <a:cubicBezTo>
                  <a:pt x="4475118" y="1230162"/>
                  <a:pt x="4468476" y="1236053"/>
                  <a:pt x="4462566" y="1240497"/>
                </a:cubicBezTo>
                <a:cubicBezTo>
                  <a:pt x="4461742" y="1246777"/>
                  <a:pt x="4459869" y="1252177"/>
                  <a:pt x="4456947" y="1256696"/>
                </a:cubicBezTo>
                <a:cubicBezTo>
                  <a:pt x="4454024" y="1261215"/>
                  <a:pt x="4450976" y="1263426"/>
                  <a:pt x="4447800" y="1263327"/>
                </a:cubicBezTo>
                <a:lnTo>
                  <a:pt x="4430346" y="1282804"/>
                </a:lnTo>
                <a:lnTo>
                  <a:pt x="4427331" y="1309999"/>
                </a:lnTo>
                <a:lnTo>
                  <a:pt x="4437402" y="1301939"/>
                </a:lnTo>
                <a:lnTo>
                  <a:pt x="4452168" y="1279107"/>
                </a:lnTo>
                <a:cubicBezTo>
                  <a:pt x="4454140" y="1276267"/>
                  <a:pt x="4456405" y="1274223"/>
                  <a:pt x="4458965" y="1272979"/>
                </a:cubicBezTo>
                <a:lnTo>
                  <a:pt x="4460107" y="1272689"/>
                </a:lnTo>
                <a:lnTo>
                  <a:pt x="4473795" y="1253738"/>
                </a:lnTo>
                <a:cubicBezTo>
                  <a:pt x="4484974" y="1232228"/>
                  <a:pt x="4499951" y="1214389"/>
                  <a:pt x="4518727" y="1200222"/>
                </a:cubicBezTo>
                <a:lnTo>
                  <a:pt x="4518050" y="1178736"/>
                </a:lnTo>
                <a:lnTo>
                  <a:pt x="4556982" y="1131055"/>
                </a:lnTo>
                <a:cubicBezTo>
                  <a:pt x="4558421" y="1123249"/>
                  <a:pt x="4564097" y="1109986"/>
                  <a:pt x="4574009" y="1091268"/>
                </a:cubicBezTo>
                <a:cubicBezTo>
                  <a:pt x="4583924" y="1072549"/>
                  <a:pt x="4593461" y="1058950"/>
                  <a:pt x="4602621" y="1050471"/>
                </a:cubicBezTo>
                <a:cubicBezTo>
                  <a:pt x="4603905" y="1038889"/>
                  <a:pt x="4611065" y="1029487"/>
                  <a:pt x="4624100" y="1022266"/>
                </a:cubicBezTo>
                <a:cubicBezTo>
                  <a:pt x="4620742" y="1015777"/>
                  <a:pt x="4621077" y="1010460"/>
                  <a:pt x="4625104" y="1006319"/>
                </a:cubicBezTo>
                <a:cubicBezTo>
                  <a:pt x="4629132" y="1002177"/>
                  <a:pt x="4633831" y="998875"/>
                  <a:pt x="4639202" y="996412"/>
                </a:cubicBezTo>
                <a:lnTo>
                  <a:pt x="4772775" y="812407"/>
                </a:lnTo>
                <a:cubicBezTo>
                  <a:pt x="4780494" y="805425"/>
                  <a:pt x="4786536" y="798066"/>
                  <a:pt x="4790898" y="790330"/>
                </a:cubicBezTo>
                <a:cubicBezTo>
                  <a:pt x="4795261" y="782593"/>
                  <a:pt x="4801974" y="776072"/>
                  <a:pt x="4811037" y="770769"/>
                </a:cubicBezTo>
                <a:cubicBezTo>
                  <a:pt x="4811686" y="766061"/>
                  <a:pt x="4813490" y="761291"/>
                  <a:pt x="4816447" y="756458"/>
                </a:cubicBezTo>
                <a:cubicBezTo>
                  <a:pt x="4819404" y="751624"/>
                  <a:pt x="4822635" y="747777"/>
                  <a:pt x="4826138" y="744915"/>
                </a:cubicBezTo>
                <a:lnTo>
                  <a:pt x="4840568" y="725104"/>
                </a:lnTo>
                <a:cubicBezTo>
                  <a:pt x="4844185" y="722383"/>
                  <a:pt x="4848451" y="720689"/>
                  <a:pt x="4853367" y="720023"/>
                </a:cubicBezTo>
                <a:cubicBezTo>
                  <a:pt x="4858284" y="719358"/>
                  <a:pt x="4862299" y="719930"/>
                  <a:pt x="4865412" y="721741"/>
                </a:cubicBezTo>
                <a:cubicBezTo>
                  <a:pt x="4866105" y="729273"/>
                  <a:pt x="4859017" y="744927"/>
                  <a:pt x="4844146" y="768705"/>
                </a:cubicBezTo>
                <a:cubicBezTo>
                  <a:pt x="4829276" y="792482"/>
                  <a:pt x="4817571" y="808389"/>
                  <a:pt x="4809034" y="816427"/>
                </a:cubicBezTo>
                <a:lnTo>
                  <a:pt x="4812055" y="816762"/>
                </a:lnTo>
                <a:cubicBezTo>
                  <a:pt x="4816035" y="821664"/>
                  <a:pt x="4817981" y="825958"/>
                  <a:pt x="4817891" y="829644"/>
                </a:cubicBezTo>
                <a:cubicBezTo>
                  <a:pt x="4817799" y="833330"/>
                  <a:pt x="4815969" y="837205"/>
                  <a:pt x="4812397" y="841270"/>
                </a:cubicBezTo>
                <a:cubicBezTo>
                  <a:pt x="4806079" y="863764"/>
                  <a:pt x="4796657" y="886679"/>
                  <a:pt x="4784128" y="910014"/>
                </a:cubicBezTo>
                <a:cubicBezTo>
                  <a:pt x="4771600" y="933350"/>
                  <a:pt x="4760667" y="956098"/>
                  <a:pt x="4751328" y="978257"/>
                </a:cubicBezTo>
                <a:cubicBezTo>
                  <a:pt x="4753693" y="982789"/>
                  <a:pt x="4753750" y="985726"/>
                  <a:pt x="4751498" y="987070"/>
                </a:cubicBezTo>
                <a:cubicBezTo>
                  <a:pt x="4749246" y="988413"/>
                  <a:pt x="4745610" y="990176"/>
                  <a:pt x="4740587" y="992360"/>
                </a:cubicBezTo>
                <a:cubicBezTo>
                  <a:pt x="4739987" y="995480"/>
                  <a:pt x="4739428" y="998221"/>
                  <a:pt x="4738912" y="1000585"/>
                </a:cubicBezTo>
                <a:cubicBezTo>
                  <a:pt x="4738394" y="1002949"/>
                  <a:pt x="4739514" y="1004348"/>
                  <a:pt x="4742270" y="1004781"/>
                </a:cubicBezTo>
                <a:cubicBezTo>
                  <a:pt x="4739515" y="1009510"/>
                  <a:pt x="4735711" y="1015078"/>
                  <a:pt x="4730858" y="1021486"/>
                </a:cubicBezTo>
                <a:cubicBezTo>
                  <a:pt x="4726007" y="1027893"/>
                  <a:pt x="4724553" y="1032958"/>
                  <a:pt x="4726498" y="1036678"/>
                </a:cubicBezTo>
                <a:lnTo>
                  <a:pt x="4746638" y="1020558"/>
                </a:lnTo>
                <a:cubicBezTo>
                  <a:pt x="4750120" y="1017886"/>
                  <a:pt x="4752469" y="1015088"/>
                  <a:pt x="4753686" y="1012164"/>
                </a:cubicBezTo>
                <a:cubicBezTo>
                  <a:pt x="4754901" y="1009240"/>
                  <a:pt x="4754230" y="1006107"/>
                  <a:pt x="4751669" y="1002764"/>
                </a:cubicBezTo>
                <a:cubicBezTo>
                  <a:pt x="4755236" y="999910"/>
                  <a:pt x="4759095" y="996132"/>
                  <a:pt x="4763249" y="991431"/>
                </a:cubicBezTo>
                <a:cubicBezTo>
                  <a:pt x="4767402" y="986730"/>
                  <a:pt x="4770590" y="982114"/>
                  <a:pt x="4772813" y="977581"/>
                </a:cubicBezTo>
                <a:lnTo>
                  <a:pt x="4803016" y="925872"/>
                </a:lnTo>
                <a:lnTo>
                  <a:pt x="4822820" y="912775"/>
                </a:lnTo>
                <a:cubicBezTo>
                  <a:pt x="4826443" y="909990"/>
                  <a:pt x="4829352" y="906745"/>
                  <a:pt x="4831546" y="903037"/>
                </a:cubicBezTo>
                <a:cubicBezTo>
                  <a:pt x="4833742" y="899330"/>
                  <a:pt x="4833628" y="895748"/>
                  <a:pt x="4831208" y="892294"/>
                </a:cubicBezTo>
                <a:lnTo>
                  <a:pt x="4845974" y="869462"/>
                </a:lnTo>
                <a:cubicBezTo>
                  <a:pt x="4845580" y="859223"/>
                  <a:pt x="4849552" y="850997"/>
                  <a:pt x="4857886" y="844783"/>
                </a:cubicBezTo>
                <a:cubicBezTo>
                  <a:pt x="4866223" y="838571"/>
                  <a:pt x="4870192" y="830345"/>
                  <a:pt x="4869798" y="820106"/>
                </a:cubicBezTo>
                <a:lnTo>
                  <a:pt x="4912765" y="791223"/>
                </a:lnTo>
                <a:cubicBezTo>
                  <a:pt x="4919383" y="800496"/>
                  <a:pt x="4922518" y="806706"/>
                  <a:pt x="4922169" y="809854"/>
                </a:cubicBezTo>
                <a:cubicBezTo>
                  <a:pt x="4921820" y="813001"/>
                  <a:pt x="4917569" y="816863"/>
                  <a:pt x="4909415" y="821439"/>
                </a:cubicBezTo>
                <a:cubicBezTo>
                  <a:pt x="4914199" y="830572"/>
                  <a:pt x="4913362" y="836979"/>
                  <a:pt x="4906900" y="840659"/>
                </a:cubicBezTo>
                <a:cubicBezTo>
                  <a:pt x="4900439" y="844341"/>
                  <a:pt x="4898930" y="849907"/>
                  <a:pt x="4902373" y="857363"/>
                </a:cubicBezTo>
                <a:cubicBezTo>
                  <a:pt x="4896150" y="864638"/>
                  <a:pt x="4888795" y="876948"/>
                  <a:pt x="4880308" y="894296"/>
                </a:cubicBezTo>
                <a:cubicBezTo>
                  <a:pt x="4871821" y="911644"/>
                  <a:pt x="4868326" y="923619"/>
                  <a:pt x="4869825" y="930221"/>
                </a:cubicBezTo>
                <a:lnTo>
                  <a:pt x="4839288" y="984951"/>
                </a:lnTo>
                <a:cubicBezTo>
                  <a:pt x="4844731" y="993328"/>
                  <a:pt x="4847111" y="1001749"/>
                  <a:pt x="4846428" y="1010212"/>
                </a:cubicBezTo>
                <a:cubicBezTo>
                  <a:pt x="4845744" y="1018675"/>
                  <a:pt x="4840571" y="1026258"/>
                  <a:pt x="4830906" y="1032961"/>
                </a:cubicBezTo>
                <a:cubicBezTo>
                  <a:pt x="4826502" y="1045089"/>
                  <a:pt x="4820546" y="1057428"/>
                  <a:pt x="4813037" y="1069977"/>
                </a:cubicBezTo>
                <a:cubicBezTo>
                  <a:pt x="4805529" y="1082527"/>
                  <a:pt x="4796719" y="1093020"/>
                  <a:pt x="4786607" y="1101458"/>
                </a:cubicBezTo>
                <a:lnTo>
                  <a:pt x="4792992" y="1126634"/>
                </a:lnTo>
                <a:lnTo>
                  <a:pt x="4770166" y="1139398"/>
                </a:lnTo>
                <a:lnTo>
                  <a:pt x="4766481" y="1172635"/>
                </a:lnTo>
                <a:cubicBezTo>
                  <a:pt x="4761831" y="1178364"/>
                  <a:pt x="4758546" y="1183862"/>
                  <a:pt x="4756622" y="1189129"/>
                </a:cubicBezTo>
                <a:cubicBezTo>
                  <a:pt x="4754701" y="1194397"/>
                  <a:pt x="4750827" y="1198299"/>
                  <a:pt x="4745001" y="1200840"/>
                </a:cubicBezTo>
                <a:cubicBezTo>
                  <a:pt x="4743233" y="1204149"/>
                  <a:pt x="4742492" y="1208527"/>
                  <a:pt x="4742780" y="1213975"/>
                </a:cubicBezTo>
                <a:cubicBezTo>
                  <a:pt x="4743067" y="1219424"/>
                  <a:pt x="4743923" y="1223214"/>
                  <a:pt x="4745342" y="1225348"/>
                </a:cubicBezTo>
                <a:cubicBezTo>
                  <a:pt x="4746728" y="1228369"/>
                  <a:pt x="4748491" y="1229711"/>
                  <a:pt x="4750631" y="1229375"/>
                </a:cubicBezTo>
                <a:cubicBezTo>
                  <a:pt x="4752772" y="1229039"/>
                  <a:pt x="4754030" y="1228031"/>
                  <a:pt x="4754408" y="1226353"/>
                </a:cubicBezTo>
                <a:cubicBezTo>
                  <a:pt x="4749244" y="1216603"/>
                  <a:pt x="4751088" y="1209161"/>
                  <a:pt x="4759942" y="1204026"/>
                </a:cubicBezTo>
                <a:cubicBezTo>
                  <a:pt x="4768795" y="1198890"/>
                  <a:pt x="4776347" y="1195139"/>
                  <a:pt x="4782600" y="1192774"/>
                </a:cubicBezTo>
                <a:lnTo>
                  <a:pt x="4787625" y="1147451"/>
                </a:lnTo>
                <a:lnTo>
                  <a:pt x="4790647" y="1147786"/>
                </a:lnTo>
                <a:cubicBezTo>
                  <a:pt x="4792695" y="1144827"/>
                  <a:pt x="4794219" y="1141427"/>
                  <a:pt x="4795218" y="1137588"/>
                </a:cubicBezTo>
                <a:cubicBezTo>
                  <a:pt x="4796218" y="1133747"/>
                  <a:pt x="4795474" y="1130096"/>
                  <a:pt x="4792992" y="1126634"/>
                </a:cubicBezTo>
                <a:cubicBezTo>
                  <a:pt x="4802298" y="1119702"/>
                  <a:pt x="4809781" y="1111992"/>
                  <a:pt x="4815437" y="1103507"/>
                </a:cubicBezTo>
                <a:cubicBezTo>
                  <a:pt x="4821094" y="1095021"/>
                  <a:pt x="4828492" y="1088067"/>
                  <a:pt x="4837632" y="1082645"/>
                </a:cubicBezTo>
                <a:cubicBezTo>
                  <a:pt x="4828768" y="1071786"/>
                  <a:pt x="4826766" y="1064554"/>
                  <a:pt x="4831626" y="1060951"/>
                </a:cubicBezTo>
                <a:cubicBezTo>
                  <a:pt x="4836486" y="1057347"/>
                  <a:pt x="4844976" y="1052044"/>
                  <a:pt x="4857095" y="1045041"/>
                </a:cubicBezTo>
                <a:cubicBezTo>
                  <a:pt x="4864857" y="1037680"/>
                  <a:pt x="4871651" y="1023523"/>
                  <a:pt x="4877480" y="1002567"/>
                </a:cubicBezTo>
                <a:cubicBezTo>
                  <a:pt x="4883308" y="981611"/>
                  <a:pt x="4890942" y="966782"/>
                  <a:pt x="4900382" y="958079"/>
                </a:cubicBezTo>
                <a:cubicBezTo>
                  <a:pt x="4903620" y="957036"/>
                  <a:pt x="4906544" y="957105"/>
                  <a:pt x="4909153" y="958287"/>
                </a:cubicBezTo>
                <a:cubicBezTo>
                  <a:pt x="4911761" y="959469"/>
                  <a:pt x="4913763" y="960964"/>
                  <a:pt x="4915155" y="962775"/>
                </a:cubicBezTo>
                <a:cubicBezTo>
                  <a:pt x="4921095" y="971845"/>
                  <a:pt x="4921391" y="981819"/>
                  <a:pt x="4916043" y="992696"/>
                </a:cubicBezTo>
                <a:cubicBezTo>
                  <a:pt x="4910696" y="1003574"/>
                  <a:pt x="4904361" y="1011283"/>
                  <a:pt x="4897039" y="1015823"/>
                </a:cubicBezTo>
                <a:cubicBezTo>
                  <a:pt x="4887706" y="1034479"/>
                  <a:pt x="4879611" y="1052316"/>
                  <a:pt x="4872754" y="1069334"/>
                </a:cubicBezTo>
                <a:cubicBezTo>
                  <a:pt x="4865897" y="1086352"/>
                  <a:pt x="4857885" y="1103434"/>
                  <a:pt x="4848719" y="1120579"/>
                </a:cubicBezTo>
                <a:cubicBezTo>
                  <a:pt x="4851167" y="1123782"/>
                  <a:pt x="4851393" y="1126355"/>
                  <a:pt x="4849393" y="1128300"/>
                </a:cubicBezTo>
                <a:cubicBezTo>
                  <a:pt x="4847393" y="1130245"/>
                  <a:pt x="4844594" y="1132484"/>
                  <a:pt x="4841001" y="1135017"/>
                </a:cubicBezTo>
                <a:cubicBezTo>
                  <a:pt x="4837764" y="1137780"/>
                  <a:pt x="4836435" y="1140564"/>
                  <a:pt x="4837017" y="1143369"/>
                </a:cubicBezTo>
                <a:cubicBezTo>
                  <a:pt x="4837598" y="1146173"/>
                  <a:pt x="4839375" y="1148536"/>
                  <a:pt x="4842348" y="1150459"/>
                </a:cubicBezTo>
                <a:cubicBezTo>
                  <a:pt x="4837110" y="1154595"/>
                  <a:pt x="4832397" y="1159169"/>
                  <a:pt x="4828209" y="1164185"/>
                </a:cubicBezTo>
                <a:cubicBezTo>
                  <a:pt x="4824021" y="1169201"/>
                  <a:pt x="4821574" y="1174028"/>
                  <a:pt x="4820869" y="1178665"/>
                </a:cubicBezTo>
                <a:lnTo>
                  <a:pt x="4806437" y="1198475"/>
                </a:lnTo>
                <a:cubicBezTo>
                  <a:pt x="4810160" y="1205133"/>
                  <a:pt x="4811280" y="1211119"/>
                  <a:pt x="4809799" y="1216436"/>
                </a:cubicBezTo>
                <a:cubicBezTo>
                  <a:pt x="4808317" y="1221751"/>
                  <a:pt x="4805073" y="1225725"/>
                  <a:pt x="4800065" y="1228355"/>
                </a:cubicBezTo>
                <a:cubicBezTo>
                  <a:pt x="4810410" y="1228739"/>
                  <a:pt x="4823964" y="1229476"/>
                  <a:pt x="4840730" y="1230570"/>
                </a:cubicBezTo>
                <a:cubicBezTo>
                  <a:pt x="4857494" y="1231665"/>
                  <a:pt x="4869792" y="1236852"/>
                  <a:pt x="4877621" y="1246131"/>
                </a:cubicBezTo>
                <a:cubicBezTo>
                  <a:pt x="4881448" y="1252992"/>
                  <a:pt x="4883030" y="1259411"/>
                  <a:pt x="4882367" y="1265392"/>
                </a:cubicBezTo>
                <a:cubicBezTo>
                  <a:pt x="4881704" y="1271372"/>
                  <a:pt x="4879004" y="1275024"/>
                  <a:pt x="4874271" y="1276346"/>
                </a:cubicBezTo>
                <a:cubicBezTo>
                  <a:pt x="4873761" y="1278074"/>
                  <a:pt x="4872600" y="1280494"/>
                  <a:pt x="4870789" y="1283606"/>
                </a:cubicBezTo>
                <a:cubicBezTo>
                  <a:pt x="4868977" y="1286720"/>
                  <a:pt x="4868573" y="1289224"/>
                  <a:pt x="4869574" y="1291119"/>
                </a:cubicBezTo>
                <a:lnTo>
                  <a:pt x="4879309" y="1286081"/>
                </a:lnTo>
                <a:lnTo>
                  <a:pt x="4921939" y="1260221"/>
                </a:lnTo>
                <a:lnTo>
                  <a:pt x="4930327" y="1239740"/>
                </a:lnTo>
                <a:cubicBezTo>
                  <a:pt x="4928025" y="1235215"/>
                  <a:pt x="4927843" y="1232264"/>
                  <a:pt x="4929780" y="1230884"/>
                </a:cubicBezTo>
                <a:cubicBezTo>
                  <a:pt x="4931716" y="1229506"/>
                  <a:pt x="4934472" y="1227645"/>
                  <a:pt x="4938045" y="1225302"/>
                </a:cubicBezTo>
                <a:cubicBezTo>
                  <a:pt x="4939759" y="1222497"/>
                  <a:pt x="4940275" y="1220133"/>
                  <a:pt x="4939596" y="1218210"/>
                </a:cubicBezTo>
                <a:cubicBezTo>
                  <a:pt x="4938918" y="1216286"/>
                  <a:pt x="4937840" y="1214511"/>
                  <a:pt x="4936364" y="1212881"/>
                </a:cubicBezTo>
                <a:cubicBezTo>
                  <a:pt x="4946210" y="1204541"/>
                  <a:pt x="4955384" y="1195363"/>
                  <a:pt x="4963887" y="1185345"/>
                </a:cubicBezTo>
                <a:cubicBezTo>
                  <a:pt x="4972388" y="1175328"/>
                  <a:pt x="4981563" y="1166149"/>
                  <a:pt x="4991409" y="1157810"/>
                </a:cubicBezTo>
                <a:cubicBezTo>
                  <a:pt x="4996099" y="1144248"/>
                  <a:pt x="5003328" y="1131922"/>
                  <a:pt x="5013094" y="1120834"/>
                </a:cubicBezTo>
                <a:cubicBezTo>
                  <a:pt x="5022864" y="1109746"/>
                  <a:pt x="5034207" y="1101700"/>
                  <a:pt x="5047124" y="1096696"/>
                </a:cubicBezTo>
                <a:lnTo>
                  <a:pt x="5045777" y="1081254"/>
                </a:lnTo>
                <a:cubicBezTo>
                  <a:pt x="5044902" y="1076505"/>
                  <a:pt x="5045894" y="1072154"/>
                  <a:pt x="5048754" y="1068202"/>
                </a:cubicBezTo>
                <a:cubicBezTo>
                  <a:pt x="5051614" y="1064249"/>
                  <a:pt x="5055544" y="1060989"/>
                  <a:pt x="5060543" y="1058422"/>
                </a:cubicBezTo>
                <a:cubicBezTo>
                  <a:pt x="5067983" y="1046501"/>
                  <a:pt x="5074249" y="1045157"/>
                  <a:pt x="5079343" y="1054388"/>
                </a:cubicBezTo>
                <a:cubicBezTo>
                  <a:pt x="5085051" y="1060947"/>
                  <a:pt x="5088326" y="1067046"/>
                  <a:pt x="5089167" y="1072683"/>
                </a:cubicBezTo>
                <a:cubicBezTo>
                  <a:pt x="5090008" y="1078320"/>
                  <a:pt x="5086400" y="1084419"/>
                  <a:pt x="5078344" y="1090981"/>
                </a:cubicBezTo>
                <a:cubicBezTo>
                  <a:pt x="5071883" y="1095809"/>
                  <a:pt x="5063660" y="1104456"/>
                  <a:pt x="5053675" y="1116922"/>
                </a:cubicBezTo>
                <a:cubicBezTo>
                  <a:pt x="5043690" y="1129388"/>
                  <a:pt x="5040504" y="1140887"/>
                  <a:pt x="5044115" y="1151419"/>
                </a:cubicBezTo>
                <a:cubicBezTo>
                  <a:pt x="5041403" y="1160358"/>
                  <a:pt x="5035670" y="1174124"/>
                  <a:pt x="5026919" y="1192716"/>
                </a:cubicBezTo>
                <a:cubicBezTo>
                  <a:pt x="5018167" y="1211309"/>
                  <a:pt x="5008575" y="1225412"/>
                  <a:pt x="4998142" y="1235023"/>
                </a:cubicBezTo>
                <a:cubicBezTo>
                  <a:pt x="5001856" y="1240024"/>
                  <a:pt x="5002822" y="1243954"/>
                  <a:pt x="5001039" y="1246815"/>
                </a:cubicBezTo>
                <a:cubicBezTo>
                  <a:pt x="4999257" y="1249677"/>
                  <a:pt x="4996613" y="1251678"/>
                  <a:pt x="4993109" y="1252819"/>
                </a:cubicBezTo>
                <a:cubicBezTo>
                  <a:pt x="4987656" y="1257758"/>
                  <a:pt x="4987406" y="1265759"/>
                  <a:pt x="4992360" y="1276822"/>
                </a:cubicBezTo>
                <a:cubicBezTo>
                  <a:pt x="4997315" y="1287885"/>
                  <a:pt x="5000925" y="1295551"/>
                  <a:pt x="5003193" y="1299817"/>
                </a:cubicBezTo>
                <a:cubicBezTo>
                  <a:pt x="4995382" y="1308764"/>
                  <a:pt x="4982390" y="1328224"/>
                  <a:pt x="4964221" y="1358199"/>
                </a:cubicBezTo>
                <a:cubicBezTo>
                  <a:pt x="4946050" y="1388173"/>
                  <a:pt x="4938347" y="1408219"/>
                  <a:pt x="4941113" y="1418339"/>
                </a:cubicBezTo>
                <a:lnTo>
                  <a:pt x="4914595" y="1436810"/>
                </a:lnTo>
                <a:cubicBezTo>
                  <a:pt x="4909009" y="1445239"/>
                  <a:pt x="4903651" y="1453311"/>
                  <a:pt x="4898528" y="1461027"/>
                </a:cubicBezTo>
                <a:cubicBezTo>
                  <a:pt x="4893404" y="1468742"/>
                  <a:pt x="4888803" y="1476899"/>
                  <a:pt x="4884728" y="1485496"/>
                </a:cubicBezTo>
                <a:lnTo>
                  <a:pt x="4886744" y="1494896"/>
                </a:lnTo>
                <a:cubicBezTo>
                  <a:pt x="4896612" y="1493822"/>
                  <a:pt x="4904738" y="1486058"/>
                  <a:pt x="4911120" y="1471599"/>
                </a:cubicBezTo>
                <a:cubicBezTo>
                  <a:pt x="4917502" y="1457141"/>
                  <a:pt x="4926382" y="1449459"/>
                  <a:pt x="4937761" y="1448554"/>
                </a:cubicBezTo>
                <a:lnTo>
                  <a:pt x="4946957" y="1446996"/>
                </a:lnTo>
                <a:lnTo>
                  <a:pt x="4947958" y="1445804"/>
                </a:lnTo>
                <a:lnTo>
                  <a:pt x="4950712" y="1439832"/>
                </a:lnTo>
                <a:lnTo>
                  <a:pt x="4939438" y="1433446"/>
                </a:lnTo>
                <a:lnTo>
                  <a:pt x="4949172" y="1428408"/>
                </a:lnTo>
                <a:lnTo>
                  <a:pt x="4956038" y="1428285"/>
                </a:lnTo>
                <a:lnTo>
                  <a:pt x="4960037" y="1419616"/>
                </a:lnTo>
                <a:cubicBezTo>
                  <a:pt x="4962183" y="1413481"/>
                  <a:pt x="4963762" y="1407284"/>
                  <a:pt x="4964775" y="1401024"/>
                </a:cubicBezTo>
                <a:cubicBezTo>
                  <a:pt x="4965788" y="1394764"/>
                  <a:pt x="4966443" y="1389993"/>
                  <a:pt x="4966744" y="1386714"/>
                </a:cubicBezTo>
                <a:cubicBezTo>
                  <a:pt x="4969996" y="1387266"/>
                  <a:pt x="4973312" y="1387251"/>
                  <a:pt x="4976689" y="1386670"/>
                </a:cubicBezTo>
                <a:cubicBezTo>
                  <a:pt x="4980067" y="1386089"/>
                  <a:pt x="4982123" y="1383640"/>
                  <a:pt x="4982856" y="1379325"/>
                </a:cubicBezTo>
                <a:lnTo>
                  <a:pt x="4984873" y="1372011"/>
                </a:lnTo>
                <a:lnTo>
                  <a:pt x="4974671" y="1363945"/>
                </a:lnTo>
                <a:cubicBezTo>
                  <a:pt x="4984908" y="1358963"/>
                  <a:pt x="4990951" y="1350456"/>
                  <a:pt x="4992795" y="1338426"/>
                </a:cubicBezTo>
                <a:lnTo>
                  <a:pt x="5012719" y="1344760"/>
                </a:lnTo>
                <a:lnTo>
                  <a:pt x="5024140" y="1338022"/>
                </a:lnTo>
                <a:lnTo>
                  <a:pt x="5049646" y="1301086"/>
                </a:lnTo>
                <a:cubicBezTo>
                  <a:pt x="5050792" y="1295350"/>
                  <a:pt x="5053365" y="1290538"/>
                  <a:pt x="5057363" y="1286649"/>
                </a:cubicBezTo>
                <a:cubicBezTo>
                  <a:pt x="5061364" y="1282758"/>
                  <a:pt x="5063937" y="1277946"/>
                  <a:pt x="5065082" y="1272212"/>
                </a:cubicBezTo>
                <a:lnTo>
                  <a:pt x="5082870" y="1249714"/>
                </a:lnTo>
                <a:lnTo>
                  <a:pt x="5093944" y="1232590"/>
                </a:lnTo>
                <a:cubicBezTo>
                  <a:pt x="5096580" y="1222048"/>
                  <a:pt x="5100117" y="1211991"/>
                  <a:pt x="5104555" y="1202414"/>
                </a:cubicBezTo>
                <a:cubicBezTo>
                  <a:pt x="5108994" y="1192838"/>
                  <a:pt x="5114630" y="1184541"/>
                  <a:pt x="5121461" y="1177526"/>
                </a:cubicBezTo>
                <a:cubicBezTo>
                  <a:pt x="5131235" y="1158345"/>
                  <a:pt x="5139371" y="1140131"/>
                  <a:pt x="5145872" y="1122880"/>
                </a:cubicBezTo>
                <a:cubicBezTo>
                  <a:pt x="5152372" y="1105631"/>
                  <a:pt x="5156985" y="1091615"/>
                  <a:pt x="5159710" y="1080829"/>
                </a:cubicBezTo>
                <a:cubicBezTo>
                  <a:pt x="5162452" y="1083683"/>
                  <a:pt x="5165362" y="1085023"/>
                  <a:pt x="5168440" y="1084856"/>
                </a:cubicBezTo>
                <a:lnTo>
                  <a:pt x="5181532" y="1077130"/>
                </a:lnTo>
                <a:cubicBezTo>
                  <a:pt x="5183286" y="1075670"/>
                  <a:pt x="5184139" y="1073724"/>
                  <a:pt x="5184090" y="1071297"/>
                </a:cubicBezTo>
                <a:cubicBezTo>
                  <a:pt x="5184040" y="1068869"/>
                  <a:pt x="5182627" y="1066674"/>
                  <a:pt x="5179850" y="1064710"/>
                </a:cubicBezTo>
                <a:cubicBezTo>
                  <a:pt x="5189198" y="1055678"/>
                  <a:pt x="5199113" y="1043267"/>
                  <a:pt x="5209594" y="1027479"/>
                </a:cubicBezTo>
                <a:cubicBezTo>
                  <a:pt x="5220075" y="1011692"/>
                  <a:pt x="5226380" y="997352"/>
                  <a:pt x="5228510" y="984462"/>
                </a:cubicBezTo>
                <a:cubicBezTo>
                  <a:pt x="5233572" y="981900"/>
                  <a:pt x="5237378" y="978627"/>
                  <a:pt x="5239923" y="974640"/>
                </a:cubicBezTo>
                <a:cubicBezTo>
                  <a:pt x="5242467" y="970652"/>
                  <a:pt x="5242578" y="966203"/>
                  <a:pt x="5240255" y="961295"/>
                </a:cubicBezTo>
                <a:cubicBezTo>
                  <a:pt x="5243393" y="951382"/>
                  <a:pt x="5248524" y="944178"/>
                  <a:pt x="5255651" y="939679"/>
                </a:cubicBezTo>
                <a:cubicBezTo>
                  <a:pt x="5262777" y="935180"/>
                  <a:pt x="5269168" y="930408"/>
                  <a:pt x="5274825" y="925365"/>
                </a:cubicBezTo>
                <a:cubicBezTo>
                  <a:pt x="5279441" y="922818"/>
                  <a:pt x="5281791" y="920020"/>
                  <a:pt x="5281873" y="916970"/>
                </a:cubicBezTo>
                <a:cubicBezTo>
                  <a:pt x="5281957" y="913920"/>
                  <a:pt x="5281285" y="910787"/>
                  <a:pt x="5279857" y="907571"/>
                </a:cubicBezTo>
                <a:lnTo>
                  <a:pt x="5312411" y="862241"/>
                </a:lnTo>
                <a:cubicBezTo>
                  <a:pt x="5314572" y="859420"/>
                  <a:pt x="5317382" y="855909"/>
                  <a:pt x="5320844" y="851704"/>
                </a:cubicBezTo>
                <a:cubicBezTo>
                  <a:pt x="5324305" y="847501"/>
                  <a:pt x="5326527" y="842394"/>
                  <a:pt x="5327512" y="836386"/>
                </a:cubicBezTo>
                <a:cubicBezTo>
                  <a:pt x="5343434" y="820373"/>
                  <a:pt x="5356984" y="801612"/>
                  <a:pt x="5368163" y="780103"/>
                </a:cubicBezTo>
                <a:cubicBezTo>
                  <a:pt x="5379342" y="758592"/>
                  <a:pt x="5394319" y="740753"/>
                  <a:pt x="5413095" y="726587"/>
                </a:cubicBezTo>
                <a:lnTo>
                  <a:pt x="5412418" y="705100"/>
                </a:lnTo>
                <a:lnTo>
                  <a:pt x="5451350" y="657420"/>
                </a:lnTo>
                <a:cubicBezTo>
                  <a:pt x="5452789" y="649613"/>
                  <a:pt x="5458465" y="636351"/>
                  <a:pt x="5468378" y="617633"/>
                </a:cubicBezTo>
                <a:cubicBezTo>
                  <a:pt x="5478293" y="598913"/>
                  <a:pt x="5487829" y="585314"/>
                  <a:pt x="5496989" y="576835"/>
                </a:cubicBezTo>
                <a:cubicBezTo>
                  <a:pt x="5498274" y="565254"/>
                  <a:pt x="5505433" y="555851"/>
                  <a:pt x="5518468" y="548631"/>
                </a:cubicBezTo>
                <a:cubicBezTo>
                  <a:pt x="5515110" y="542142"/>
                  <a:pt x="5515445" y="536824"/>
                  <a:pt x="5519472" y="532683"/>
                </a:cubicBezTo>
                <a:cubicBezTo>
                  <a:pt x="5523499" y="528542"/>
                  <a:pt x="5528199" y="525239"/>
                  <a:pt x="5533570" y="522777"/>
                </a:cubicBezTo>
                <a:lnTo>
                  <a:pt x="5667143" y="338771"/>
                </a:lnTo>
                <a:cubicBezTo>
                  <a:pt x="5674862" y="331790"/>
                  <a:pt x="5680904" y="324430"/>
                  <a:pt x="5685266" y="316694"/>
                </a:cubicBezTo>
                <a:cubicBezTo>
                  <a:pt x="5689629" y="308957"/>
                  <a:pt x="5696341" y="302436"/>
                  <a:pt x="5705405" y="297133"/>
                </a:cubicBezTo>
                <a:cubicBezTo>
                  <a:pt x="5706054" y="292426"/>
                  <a:pt x="5707857" y="287655"/>
                  <a:pt x="5710815" y="282822"/>
                </a:cubicBezTo>
                <a:cubicBezTo>
                  <a:pt x="5713772" y="277988"/>
                  <a:pt x="5717003" y="274141"/>
                  <a:pt x="5720506" y="271279"/>
                </a:cubicBezTo>
                <a:lnTo>
                  <a:pt x="5734937" y="251468"/>
                </a:lnTo>
                <a:cubicBezTo>
                  <a:pt x="5738553" y="248747"/>
                  <a:pt x="5742819" y="247053"/>
                  <a:pt x="5747735" y="246387"/>
                </a:cubicBezTo>
                <a:cubicBezTo>
                  <a:pt x="5752653" y="245722"/>
                  <a:pt x="5756667" y="246294"/>
                  <a:pt x="5759780" y="248105"/>
                </a:cubicBezTo>
                <a:cubicBezTo>
                  <a:pt x="5760474" y="255638"/>
                  <a:pt x="5753385" y="271292"/>
                  <a:pt x="5738515" y="295069"/>
                </a:cubicBezTo>
                <a:cubicBezTo>
                  <a:pt x="5723643" y="318846"/>
                  <a:pt x="5711940" y="334753"/>
                  <a:pt x="5703401" y="342791"/>
                </a:cubicBezTo>
                <a:lnTo>
                  <a:pt x="5706423" y="343126"/>
                </a:lnTo>
                <a:cubicBezTo>
                  <a:pt x="5710403" y="348028"/>
                  <a:pt x="5712349" y="352322"/>
                  <a:pt x="5712259" y="356007"/>
                </a:cubicBezTo>
                <a:cubicBezTo>
                  <a:pt x="5712168" y="359695"/>
                  <a:pt x="5710337" y="363569"/>
                  <a:pt x="5706765" y="367634"/>
                </a:cubicBezTo>
                <a:cubicBezTo>
                  <a:pt x="5700447" y="390129"/>
                  <a:pt x="5691024" y="413043"/>
                  <a:pt x="5678496" y="436378"/>
                </a:cubicBezTo>
                <a:cubicBezTo>
                  <a:pt x="5665968" y="459714"/>
                  <a:pt x="5655034" y="482462"/>
                  <a:pt x="5645696" y="504621"/>
                </a:cubicBezTo>
                <a:cubicBezTo>
                  <a:pt x="5648061" y="509153"/>
                  <a:pt x="5648118" y="512090"/>
                  <a:pt x="5645866" y="513434"/>
                </a:cubicBezTo>
                <a:cubicBezTo>
                  <a:pt x="5643614" y="514778"/>
                  <a:pt x="5639978" y="516540"/>
                  <a:pt x="5634956" y="518724"/>
                </a:cubicBezTo>
                <a:cubicBezTo>
                  <a:pt x="5634355" y="521844"/>
                  <a:pt x="5633797" y="524585"/>
                  <a:pt x="5633279" y="526949"/>
                </a:cubicBezTo>
                <a:cubicBezTo>
                  <a:pt x="5632762" y="529314"/>
                  <a:pt x="5633882" y="530711"/>
                  <a:pt x="5636638" y="531145"/>
                </a:cubicBezTo>
                <a:cubicBezTo>
                  <a:pt x="5633883" y="535874"/>
                  <a:pt x="5630079" y="541443"/>
                  <a:pt x="5625227" y="547850"/>
                </a:cubicBezTo>
                <a:cubicBezTo>
                  <a:pt x="5620375" y="554257"/>
                  <a:pt x="5618921" y="559323"/>
                  <a:pt x="5620865" y="563043"/>
                </a:cubicBezTo>
                <a:lnTo>
                  <a:pt x="5641006" y="546922"/>
                </a:lnTo>
                <a:cubicBezTo>
                  <a:pt x="5644489" y="544251"/>
                  <a:pt x="5646837" y="541453"/>
                  <a:pt x="5648053" y="538529"/>
                </a:cubicBezTo>
                <a:cubicBezTo>
                  <a:pt x="5649270" y="535605"/>
                  <a:pt x="5648598" y="532471"/>
                  <a:pt x="5646037" y="529128"/>
                </a:cubicBezTo>
                <a:cubicBezTo>
                  <a:pt x="5649604" y="526275"/>
                  <a:pt x="5653463" y="522496"/>
                  <a:pt x="5657616" y="517796"/>
                </a:cubicBezTo>
                <a:cubicBezTo>
                  <a:pt x="5661770" y="513095"/>
                  <a:pt x="5664958" y="508478"/>
                  <a:pt x="5667181" y="503945"/>
                </a:cubicBezTo>
                <a:lnTo>
                  <a:pt x="5697384" y="452237"/>
                </a:lnTo>
                <a:lnTo>
                  <a:pt x="5717188" y="439140"/>
                </a:lnTo>
                <a:cubicBezTo>
                  <a:pt x="5720811" y="436354"/>
                  <a:pt x="5723720" y="433109"/>
                  <a:pt x="5725915" y="429402"/>
                </a:cubicBezTo>
                <a:cubicBezTo>
                  <a:pt x="5728111" y="425694"/>
                  <a:pt x="5727997" y="422113"/>
                  <a:pt x="5725576" y="418659"/>
                </a:cubicBezTo>
                <a:lnTo>
                  <a:pt x="5740342" y="395826"/>
                </a:lnTo>
                <a:cubicBezTo>
                  <a:pt x="5739948" y="385588"/>
                  <a:pt x="5743920" y="377361"/>
                  <a:pt x="5752255" y="371147"/>
                </a:cubicBezTo>
                <a:cubicBezTo>
                  <a:pt x="5760590" y="364936"/>
                  <a:pt x="5764561" y="356709"/>
                  <a:pt x="5764167" y="346470"/>
                </a:cubicBezTo>
                <a:lnTo>
                  <a:pt x="5807133" y="317587"/>
                </a:lnTo>
                <a:cubicBezTo>
                  <a:pt x="5813751" y="326860"/>
                  <a:pt x="5816886" y="333071"/>
                  <a:pt x="5816537" y="336218"/>
                </a:cubicBezTo>
                <a:cubicBezTo>
                  <a:pt x="5816188" y="339365"/>
                  <a:pt x="5811937" y="343227"/>
                  <a:pt x="5803782" y="347803"/>
                </a:cubicBezTo>
                <a:cubicBezTo>
                  <a:pt x="5808568" y="356937"/>
                  <a:pt x="5807730" y="363343"/>
                  <a:pt x="5801269" y="367024"/>
                </a:cubicBezTo>
                <a:cubicBezTo>
                  <a:pt x="5794807" y="370706"/>
                  <a:pt x="5793297" y="376272"/>
                  <a:pt x="5796741" y="383727"/>
                </a:cubicBezTo>
                <a:cubicBezTo>
                  <a:pt x="5790518" y="391002"/>
                  <a:pt x="5783163" y="403314"/>
                  <a:pt x="5774675" y="420660"/>
                </a:cubicBezTo>
                <a:cubicBezTo>
                  <a:pt x="5766189" y="438009"/>
                  <a:pt x="5762695" y="449983"/>
                  <a:pt x="5764193" y="456585"/>
                </a:cubicBezTo>
                <a:lnTo>
                  <a:pt x="5733656" y="511315"/>
                </a:lnTo>
                <a:cubicBezTo>
                  <a:pt x="5739099" y="519693"/>
                  <a:pt x="5741480" y="528113"/>
                  <a:pt x="5740795" y="536577"/>
                </a:cubicBezTo>
                <a:cubicBezTo>
                  <a:pt x="5740112" y="545039"/>
                  <a:pt x="5734939" y="552622"/>
                  <a:pt x="5725274" y="559326"/>
                </a:cubicBezTo>
                <a:cubicBezTo>
                  <a:pt x="5720870" y="571454"/>
                  <a:pt x="5714914" y="583793"/>
                  <a:pt x="5707405" y="596341"/>
                </a:cubicBezTo>
                <a:cubicBezTo>
                  <a:pt x="5699897" y="608891"/>
                  <a:pt x="5691087" y="619385"/>
                  <a:pt x="5680975" y="627823"/>
                </a:cubicBezTo>
                <a:lnTo>
                  <a:pt x="5687359" y="652998"/>
                </a:lnTo>
                <a:lnTo>
                  <a:pt x="5664534" y="665762"/>
                </a:lnTo>
                <a:lnTo>
                  <a:pt x="5660849" y="699000"/>
                </a:lnTo>
                <a:cubicBezTo>
                  <a:pt x="5656200" y="704728"/>
                  <a:pt x="5652914" y="710226"/>
                  <a:pt x="5650991" y="715494"/>
                </a:cubicBezTo>
                <a:cubicBezTo>
                  <a:pt x="5649069" y="720761"/>
                  <a:pt x="5645195" y="724663"/>
                  <a:pt x="5639369" y="727204"/>
                </a:cubicBezTo>
                <a:cubicBezTo>
                  <a:pt x="5637600" y="730513"/>
                  <a:pt x="5636859" y="734891"/>
                  <a:pt x="5637148" y="740340"/>
                </a:cubicBezTo>
                <a:cubicBezTo>
                  <a:pt x="5637436" y="745789"/>
                  <a:pt x="5638291" y="749578"/>
                  <a:pt x="5639711" y="751712"/>
                </a:cubicBezTo>
                <a:cubicBezTo>
                  <a:pt x="5641096" y="754733"/>
                  <a:pt x="5642859" y="756075"/>
                  <a:pt x="5644999" y="755739"/>
                </a:cubicBezTo>
                <a:cubicBezTo>
                  <a:pt x="5647140" y="755403"/>
                  <a:pt x="5648397" y="754396"/>
                  <a:pt x="5648776" y="752717"/>
                </a:cubicBezTo>
                <a:cubicBezTo>
                  <a:pt x="5643612" y="742968"/>
                  <a:pt x="5645456" y="735526"/>
                  <a:pt x="5654310" y="730391"/>
                </a:cubicBezTo>
                <a:cubicBezTo>
                  <a:pt x="5663163" y="725254"/>
                  <a:pt x="5670715" y="721504"/>
                  <a:pt x="5676968" y="719139"/>
                </a:cubicBezTo>
                <a:lnTo>
                  <a:pt x="5681993" y="673815"/>
                </a:lnTo>
                <a:lnTo>
                  <a:pt x="5685015" y="674150"/>
                </a:lnTo>
                <a:cubicBezTo>
                  <a:pt x="5687063" y="671192"/>
                  <a:pt x="5688587" y="667792"/>
                  <a:pt x="5689586" y="663951"/>
                </a:cubicBezTo>
                <a:cubicBezTo>
                  <a:pt x="5690586" y="660112"/>
                  <a:pt x="5689843" y="656461"/>
                  <a:pt x="5687359" y="652998"/>
                </a:cubicBezTo>
                <a:cubicBezTo>
                  <a:pt x="5696667" y="646066"/>
                  <a:pt x="5704150" y="638358"/>
                  <a:pt x="5709805" y="629872"/>
                </a:cubicBezTo>
                <a:cubicBezTo>
                  <a:pt x="5715462" y="621387"/>
                  <a:pt x="5722860" y="614432"/>
                  <a:pt x="5732000" y="609010"/>
                </a:cubicBezTo>
                <a:cubicBezTo>
                  <a:pt x="5723136" y="598150"/>
                  <a:pt x="5721134" y="590918"/>
                  <a:pt x="5725994" y="587315"/>
                </a:cubicBezTo>
                <a:cubicBezTo>
                  <a:pt x="5730854" y="583711"/>
                  <a:pt x="5739344" y="578408"/>
                  <a:pt x="5751463" y="571405"/>
                </a:cubicBezTo>
                <a:cubicBezTo>
                  <a:pt x="5759225" y="564044"/>
                  <a:pt x="5766020" y="549887"/>
                  <a:pt x="5771848" y="528932"/>
                </a:cubicBezTo>
                <a:cubicBezTo>
                  <a:pt x="5777676" y="507976"/>
                  <a:pt x="5785309" y="493147"/>
                  <a:pt x="5794750" y="484444"/>
                </a:cubicBezTo>
                <a:cubicBezTo>
                  <a:pt x="5797988" y="483401"/>
                  <a:pt x="5800912" y="483470"/>
                  <a:pt x="5803521" y="484651"/>
                </a:cubicBezTo>
                <a:cubicBezTo>
                  <a:pt x="5806130" y="485833"/>
                  <a:pt x="5808131" y="487328"/>
                  <a:pt x="5809522" y="489140"/>
                </a:cubicBezTo>
                <a:cubicBezTo>
                  <a:pt x="5815463" y="498210"/>
                  <a:pt x="5815759" y="508183"/>
                  <a:pt x="5810411" y="519060"/>
                </a:cubicBezTo>
                <a:cubicBezTo>
                  <a:pt x="5805064" y="529938"/>
                  <a:pt x="5798729" y="537647"/>
                  <a:pt x="5791407" y="542188"/>
                </a:cubicBezTo>
                <a:cubicBezTo>
                  <a:pt x="5782074" y="560843"/>
                  <a:pt x="5773979" y="578681"/>
                  <a:pt x="5767122" y="595698"/>
                </a:cubicBezTo>
                <a:cubicBezTo>
                  <a:pt x="5760264" y="612717"/>
                  <a:pt x="5752253" y="629798"/>
                  <a:pt x="5743088" y="646943"/>
                </a:cubicBezTo>
                <a:cubicBezTo>
                  <a:pt x="5745536" y="650147"/>
                  <a:pt x="5745761" y="652719"/>
                  <a:pt x="5743760" y="654665"/>
                </a:cubicBezTo>
                <a:cubicBezTo>
                  <a:pt x="5741761" y="656610"/>
                  <a:pt x="5738963" y="658848"/>
                  <a:pt x="5735369" y="661382"/>
                </a:cubicBezTo>
                <a:cubicBezTo>
                  <a:pt x="5732132" y="664144"/>
                  <a:pt x="5730803" y="666929"/>
                  <a:pt x="5731385" y="669733"/>
                </a:cubicBezTo>
                <a:cubicBezTo>
                  <a:pt x="5731966" y="672537"/>
                  <a:pt x="5733742" y="674901"/>
                  <a:pt x="5736716" y="676823"/>
                </a:cubicBezTo>
                <a:cubicBezTo>
                  <a:pt x="5731478" y="680959"/>
                  <a:pt x="5726766" y="685533"/>
                  <a:pt x="5722577" y="690550"/>
                </a:cubicBezTo>
                <a:cubicBezTo>
                  <a:pt x="5718389" y="695565"/>
                  <a:pt x="5715942" y="700393"/>
                  <a:pt x="5715236" y="705030"/>
                </a:cubicBezTo>
                <a:lnTo>
                  <a:pt x="5700805" y="724840"/>
                </a:lnTo>
                <a:cubicBezTo>
                  <a:pt x="5704527" y="731498"/>
                  <a:pt x="5705648" y="737484"/>
                  <a:pt x="5704167" y="742800"/>
                </a:cubicBezTo>
                <a:cubicBezTo>
                  <a:pt x="5702685" y="748116"/>
                  <a:pt x="5699440" y="752090"/>
                  <a:pt x="5694433" y="754720"/>
                </a:cubicBezTo>
                <a:cubicBezTo>
                  <a:pt x="5704778" y="755104"/>
                  <a:pt x="5718333" y="755841"/>
                  <a:pt x="5735098" y="756935"/>
                </a:cubicBezTo>
                <a:cubicBezTo>
                  <a:pt x="5751863" y="758030"/>
                  <a:pt x="5764159" y="763216"/>
                  <a:pt x="5771989" y="772495"/>
                </a:cubicBezTo>
                <a:cubicBezTo>
                  <a:pt x="5775816" y="779357"/>
                  <a:pt x="5777398" y="785776"/>
                  <a:pt x="5776735" y="791757"/>
                </a:cubicBezTo>
                <a:cubicBezTo>
                  <a:pt x="5776072" y="797736"/>
                  <a:pt x="5773373" y="801389"/>
                  <a:pt x="5768639" y="802710"/>
                </a:cubicBezTo>
                <a:cubicBezTo>
                  <a:pt x="5768129" y="804439"/>
                  <a:pt x="5766969" y="806858"/>
                  <a:pt x="5765158" y="809972"/>
                </a:cubicBezTo>
                <a:cubicBezTo>
                  <a:pt x="5763346" y="813085"/>
                  <a:pt x="5762941" y="815588"/>
                  <a:pt x="5763942" y="817484"/>
                </a:cubicBezTo>
                <a:lnTo>
                  <a:pt x="5773677" y="812447"/>
                </a:lnTo>
                <a:lnTo>
                  <a:pt x="5816307" y="786585"/>
                </a:lnTo>
                <a:lnTo>
                  <a:pt x="5824695" y="766104"/>
                </a:lnTo>
                <a:cubicBezTo>
                  <a:pt x="5822392" y="761579"/>
                  <a:pt x="5822211" y="758628"/>
                  <a:pt x="5824148" y="757249"/>
                </a:cubicBezTo>
                <a:cubicBezTo>
                  <a:pt x="5826084" y="755871"/>
                  <a:pt x="5828840" y="754010"/>
                  <a:pt x="5832413" y="751666"/>
                </a:cubicBezTo>
                <a:cubicBezTo>
                  <a:pt x="5834126" y="748862"/>
                  <a:pt x="5834643" y="746497"/>
                  <a:pt x="5833964" y="744575"/>
                </a:cubicBezTo>
                <a:cubicBezTo>
                  <a:pt x="5833286" y="742650"/>
                  <a:pt x="5832208" y="740875"/>
                  <a:pt x="5830731" y="739246"/>
                </a:cubicBezTo>
                <a:cubicBezTo>
                  <a:pt x="5840577" y="730905"/>
                  <a:pt x="5849752" y="721727"/>
                  <a:pt x="5858254" y="711710"/>
                </a:cubicBezTo>
                <a:cubicBezTo>
                  <a:pt x="5866756" y="701693"/>
                  <a:pt x="5875930" y="692514"/>
                  <a:pt x="5885777" y="684176"/>
                </a:cubicBezTo>
                <a:cubicBezTo>
                  <a:pt x="5890467" y="670612"/>
                  <a:pt x="5897696" y="658287"/>
                  <a:pt x="5907463" y="647198"/>
                </a:cubicBezTo>
                <a:cubicBezTo>
                  <a:pt x="5917232" y="636110"/>
                  <a:pt x="5928575" y="628065"/>
                  <a:pt x="5941492" y="623060"/>
                </a:cubicBezTo>
                <a:lnTo>
                  <a:pt x="5940145" y="607618"/>
                </a:lnTo>
                <a:cubicBezTo>
                  <a:pt x="5939270" y="602869"/>
                  <a:pt x="5940262" y="598518"/>
                  <a:pt x="5943122" y="594566"/>
                </a:cubicBezTo>
                <a:cubicBezTo>
                  <a:pt x="5945982" y="590613"/>
                  <a:pt x="5949911" y="587353"/>
                  <a:pt x="5954911" y="584786"/>
                </a:cubicBezTo>
                <a:cubicBezTo>
                  <a:pt x="5962351" y="572865"/>
                  <a:pt x="5968617" y="571521"/>
                  <a:pt x="5973711" y="580753"/>
                </a:cubicBezTo>
                <a:cubicBezTo>
                  <a:pt x="5979419" y="587311"/>
                  <a:pt x="5982694" y="593411"/>
                  <a:pt x="5983535" y="599047"/>
                </a:cubicBezTo>
                <a:cubicBezTo>
                  <a:pt x="5984376" y="604684"/>
                  <a:pt x="5980767" y="610784"/>
                  <a:pt x="5972713" y="617347"/>
                </a:cubicBezTo>
                <a:cubicBezTo>
                  <a:pt x="5966251" y="622173"/>
                  <a:pt x="5958028" y="630819"/>
                  <a:pt x="5948042" y="643286"/>
                </a:cubicBezTo>
                <a:cubicBezTo>
                  <a:pt x="5938058" y="655753"/>
                  <a:pt x="5934872" y="667251"/>
                  <a:pt x="5938483" y="677784"/>
                </a:cubicBezTo>
                <a:cubicBezTo>
                  <a:pt x="5935771" y="686722"/>
                  <a:pt x="5930039" y="700488"/>
                  <a:pt x="5921287" y="719081"/>
                </a:cubicBezTo>
                <a:cubicBezTo>
                  <a:pt x="5912535" y="737674"/>
                  <a:pt x="5902943" y="751777"/>
                  <a:pt x="5892510" y="761388"/>
                </a:cubicBezTo>
                <a:cubicBezTo>
                  <a:pt x="5896225" y="766387"/>
                  <a:pt x="5897190" y="770318"/>
                  <a:pt x="5895407" y="773180"/>
                </a:cubicBezTo>
                <a:cubicBezTo>
                  <a:pt x="5893625" y="776041"/>
                  <a:pt x="5890981" y="778042"/>
                  <a:pt x="5887477" y="779183"/>
                </a:cubicBezTo>
                <a:cubicBezTo>
                  <a:pt x="5882024" y="784122"/>
                  <a:pt x="5881774" y="792123"/>
                  <a:pt x="5886728" y="803186"/>
                </a:cubicBezTo>
                <a:cubicBezTo>
                  <a:pt x="5891683" y="814250"/>
                  <a:pt x="5895292" y="821916"/>
                  <a:pt x="5897561" y="826181"/>
                </a:cubicBezTo>
                <a:cubicBezTo>
                  <a:pt x="5889750" y="835129"/>
                  <a:pt x="5876759" y="854589"/>
                  <a:pt x="5858589" y="884563"/>
                </a:cubicBezTo>
                <a:cubicBezTo>
                  <a:pt x="5840418" y="914538"/>
                  <a:pt x="5832715" y="934584"/>
                  <a:pt x="5835481" y="944704"/>
                </a:cubicBezTo>
                <a:lnTo>
                  <a:pt x="5808963" y="963175"/>
                </a:lnTo>
                <a:cubicBezTo>
                  <a:pt x="5803377" y="971605"/>
                  <a:pt x="5798020" y="979678"/>
                  <a:pt x="5792896" y="987393"/>
                </a:cubicBezTo>
                <a:cubicBezTo>
                  <a:pt x="5787772" y="995108"/>
                  <a:pt x="5783170" y="1003265"/>
                  <a:pt x="5779096" y="1011861"/>
                </a:cubicBezTo>
                <a:lnTo>
                  <a:pt x="5781112" y="1021261"/>
                </a:lnTo>
                <a:cubicBezTo>
                  <a:pt x="5790980" y="1020189"/>
                  <a:pt x="5799106" y="1012423"/>
                  <a:pt x="5805488" y="997964"/>
                </a:cubicBezTo>
                <a:cubicBezTo>
                  <a:pt x="5811869" y="983507"/>
                  <a:pt x="5820751" y="975825"/>
                  <a:pt x="5832130" y="974920"/>
                </a:cubicBezTo>
                <a:cubicBezTo>
                  <a:pt x="5837725" y="975031"/>
                  <a:pt x="5845000" y="973797"/>
                  <a:pt x="5853951" y="971221"/>
                </a:cubicBezTo>
                <a:lnTo>
                  <a:pt x="5833806" y="959812"/>
                </a:lnTo>
                <a:lnTo>
                  <a:pt x="5843540" y="954773"/>
                </a:lnTo>
                <a:cubicBezTo>
                  <a:pt x="5848317" y="952501"/>
                  <a:pt x="5852276" y="952428"/>
                  <a:pt x="5855415" y="954561"/>
                </a:cubicBezTo>
                <a:cubicBezTo>
                  <a:pt x="5858556" y="956695"/>
                  <a:pt x="5861425" y="959561"/>
                  <a:pt x="5864020" y="963162"/>
                </a:cubicBezTo>
                <a:cubicBezTo>
                  <a:pt x="5867657" y="959104"/>
                  <a:pt x="5870873" y="955382"/>
                  <a:pt x="5873669" y="951997"/>
                </a:cubicBezTo>
                <a:cubicBezTo>
                  <a:pt x="5876467" y="948611"/>
                  <a:pt x="5878173" y="944722"/>
                  <a:pt x="5878787" y="940330"/>
                </a:cubicBezTo>
                <a:cubicBezTo>
                  <a:pt x="5881983" y="937370"/>
                  <a:pt x="5884401" y="932795"/>
                  <a:pt x="5886043" y="926606"/>
                </a:cubicBezTo>
                <a:cubicBezTo>
                  <a:pt x="5887686" y="920416"/>
                  <a:pt x="5889517" y="914247"/>
                  <a:pt x="5891537" y="908098"/>
                </a:cubicBezTo>
                <a:cubicBezTo>
                  <a:pt x="5882024" y="906533"/>
                  <a:pt x="5874525" y="900605"/>
                  <a:pt x="5869039" y="890309"/>
                </a:cubicBezTo>
                <a:cubicBezTo>
                  <a:pt x="5879277" y="885327"/>
                  <a:pt x="5885319" y="876821"/>
                  <a:pt x="5887163" y="864791"/>
                </a:cubicBezTo>
                <a:lnTo>
                  <a:pt x="5916707" y="874183"/>
                </a:lnTo>
                <a:cubicBezTo>
                  <a:pt x="5911988" y="878249"/>
                  <a:pt x="5908589" y="882460"/>
                  <a:pt x="5906513" y="886818"/>
                </a:cubicBezTo>
                <a:cubicBezTo>
                  <a:pt x="5904437" y="891176"/>
                  <a:pt x="5901793" y="895471"/>
                  <a:pt x="5898585" y="899702"/>
                </a:cubicBezTo>
                <a:lnTo>
                  <a:pt x="5909666" y="910107"/>
                </a:lnTo>
                <a:cubicBezTo>
                  <a:pt x="5915709" y="910777"/>
                  <a:pt x="5918395" y="914133"/>
                  <a:pt x="5917725" y="920177"/>
                </a:cubicBezTo>
                <a:cubicBezTo>
                  <a:pt x="5916796" y="926255"/>
                  <a:pt x="5914379" y="931977"/>
                  <a:pt x="5910469" y="937343"/>
                </a:cubicBezTo>
                <a:cubicBezTo>
                  <a:pt x="5906561" y="942708"/>
                  <a:pt x="5902715" y="947507"/>
                  <a:pt x="5898932" y="951739"/>
                </a:cubicBezTo>
                <a:cubicBezTo>
                  <a:pt x="5903514" y="953523"/>
                  <a:pt x="5908368" y="954570"/>
                  <a:pt x="5913495" y="954883"/>
                </a:cubicBezTo>
                <a:cubicBezTo>
                  <a:pt x="5918623" y="955197"/>
                  <a:pt x="5922721" y="956161"/>
                  <a:pt x="5925792" y="957775"/>
                </a:cubicBezTo>
                <a:cubicBezTo>
                  <a:pt x="5927436" y="963056"/>
                  <a:pt x="5924570" y="969366"/>
                  <a:pt x="5917192" y="976705"/>
                </a:cubicBezTo>
                <a:cubicBezTo>
                  <a:pt x="5909816" y="984043"/>
                  <a:pt x="5903174" y="989934"/>
                  <a:pt x="5897264" y="994375"/>
                </a:cubicBezTo>
                <a:cubicBezTo>
                  <a:pt x="5896440" y="1000657"/>
                  <a:pt x="5894567" y="1006058"/>
                  <a:pt x="5891645" y="1010575"/>
                </a:cubicBezTo>
                <a:cubicBezTo>
                  <a:pt x="5888721" y="1015095"/>
                  <a:pt x="5885674" y="1017305"/>
                  <a:pt x="5882498" y="1017207"/>
                </a:cubicBezTo>
                <a:lnTo>
                  <a:pt x="5865045" y="1036685"/>
                </a:lnTo>
                <a:lnTo>
                  <a:pt x="5862029" y="1063879"/>
                </a:lnTo>
                <a:lnTo>
                  <a:pt x="5872100" y="1055818"/>
                </a:lnTo>
                <a:lnTo>
                  <a:pt x="5874518" y="1052079"/>
                </a:lnTo>
                <a:lnTo>
                  <a:pt x="5880692" y="1040529"/>
                </a:lnTo>
                <a:cubicBezTo>
                  <a:pt x="5884692" y="1036640"/>
                  <a:pt x="5887265" y="1031828"/>
                  <a:pt x="5888411" y="1026093"/>
                </a:cubicBezTo>
                <a:lnTo>
                  <a:pt x="5906198" y="1003595"/>
                </a:lnTo>
                <a:lnTo>
                  <a:pt x="5917273" y="986471"/>
                </a:lnTo>
                <a:cubicBezTo>
                  <a:pt x="5919908" y="975930"/>
                  <a:pt x="5923445" y="965871"/>
                  <a:pt x="5927883" y="956296"/>
                </a:cubicBezTo>
                <a:cubicBezTo>
                  <a:pt x="5932322" y="946720"/>
                  <a:pt x="5937958" y="938422"/>
                  <a:pt x="5944789" y="931407"/>
                </a:cubicBezTo>
                <a:cubicBezTo>
                  <a:pt x="5954562" y="912226"/>
                  <a:pt x="5962699" y="894012"/>
                  <a:pt x="5969200" y="876761"/>
                </a:cubicBezTo>
                <a:cubicBezTo>
                  <a:pt x="5975700" y="859514"/>
                  <a:pt x="5980313" y="845497"/>
                  <a:pt x="5983038" y="834709"/>
                </a:cubicBezTo>
                <a:cubicBezTo>
                  <a:pt x="5985780" y="837564"/>
                  <a:pt x="5988690" y="838906"/>
                  <a:pt x="5991767" y="838737"/>
                </a:cubicBezTo>
                <a:lnTo>
                  <a:pt x="6004859" y="831012"/>
                </a:lnTo>
                <a:cubicBezTo>
                  <a:pt x="6006614" y="829551"/>
                  <a:pt x="6007467" y="827606"/>
                  <a:pt x="6007418" y="825179"/>
                </a:cubicBezTo>
                <a:cubicBezTo>
                  <a:pt x="6007368" y="822751"/>
                  <a:pt x="6005955" y="820557"/>
                  <a:pt x="6003178" y="818592"/>
                </a:cubicBezTo>
                <a:cubicBezTo>
                  <a:pt x="6012526" y="809560"/>
                  <a:pt x="6022441" y="797150"/>
                  <a:pt x="6032922" y="781360"/>
                </a:cubicBezTo>
                <a:cubicBezTo>
                  <a:pt x="6043402" y="765572"/>
                  <a:pt x="6049708" y="751234"/>
                  <a:pt x="6051837" y="738343"/>
                </a:cubicBezTo>
                <a:cubicBezTo>
                  <a:pt x="6056900" y="735782"/>
                  <a:pt x="6060705" y="732509"/>
                  <a:pt x="6063250" y="728520"/>
                </a:cubicBezTo>
                <a:cubicBezTo>
                  <a:pt x="6065795" y="724533"/>
                  <a:pt x="6065906" y="720085"/>
                  <a:pt x="6063583" y="715175"/>
                </a:cubicBezTo>
                <a:cubicBezTo>
                  <a:pt x="6066721" y="705264"/>
                  <a:pt x="6071853" y="698059"/>
                  <a:pt x="6078979" y="693560"/>
                </a:cubicBezTo>
                <a:cubicBezTo>
                  <a:pt x="6086105" y="689062"/>
                  <a:pt x="6092496" y="684290"/>
                  <a:pt x="6098153" y="679245"/>
                </a:cubicBezTo>
                <a:cubicBezTo>
                  <a:pt x="6102769" y="676699"/>
                  <a:pt x="6105118" y="673900"/>
                  <a:pt x="6105201" y="670851"/>
                </a:cubicBezTo>
                <a:cubicBezTo>
                  <a:pt x="6105284" y="667802"/>
                  <a:pt x="6104613" y="664669"/>
                  <a:pt x="6103184" y="661452"/>
                </a:cubicBezTo>
                <a:lnTo>
                  <a:pt x="6135739" y="616122"/>
                </a:lnTo>
                <a:cubicBezTo>
                  <a:pt x="6137900" y="613302"/>
                  <a:pt x="6140710" y="609791"/>
                  <a:pt x="6144171" y="605586"/>
                </a:cubicBezTo>
                <a:cubicBezTo>
                  <a:pt x="6147633" y="601382"/>
                  <a:pt x="6149855" y="596276"/>
                  <a:pt x="6150840" y="590268"/>
                </a:cubicBezTo>
                <a:cubicBezTo>
                  <a:pt x="6166762" y="574255"/>
                  <a:pt x="6180313" y="555492"/>
                  <a:pt x="6191491" y="533984"/>
                </a:cubicBezTo>
                <a:cubicBezTo>
                  <a:pt x="6202669" y="512474"/>
                  <a:pt x="6217646" y="494636"/>
                  <a:pt x="6236423" y="480468"/>
                </a:cubicBezTo>
                <a:lnTo>
                  <a:pt x="6235746" y="458982"/>
                </a:lnTo>
                <a:lnTo>
                  <a:pt x="6274678" y="411301"/>
                </a:lnTo>
                <a:cubicBezTo>
                  <a:pt x="6276117" y="403495"/>
                  <a:pt x="6281793" y="390233"/>
                  <a:pt x="6291706" y="371514"/>
                </a:cubicBezTo>
                <a:cubicBezTo>
                  <a:pt x="6301620" y="352795"/>
                  <a:pt x="6311157" y="339196"/>
                  <a:pt x="6320317" y="330716"/>
                </a:cubicBezTo>
                <a:cubicBezTo>
                  <a:pt x="6321601" y="319134"/>
                  <a:pt x="6328761" y="309732"/>
                  <a:pt x="6341796" y="302512"/>
                </a:cubicBezTo>
                <a:cubicBezTo>
                  <a:pt x="6338438" y="296022"/>
                  <a:pt x="6338773" y="290706"/>
                  <a:pt x="6342800" y="286564"/>
                </a:cubicBezTo>
                <a:cubicBezTo>
                  <a:pt x="6346828" y="282424"/>
                  <a:pt x="6351527" y="279121"/>
                  <a:pt x="6356898" y="276658"/>
                </a:cubicBezTo>
                <a:lnTo>
                  <a:pt x="6490471" y="92652"/>
                </a:lnTo>
                <a:cubicBezTo>
                  <a:pt x="6498190" y="85671"/>
                  <a:pt x="6504232" y="78311"/>
                  <a:pt x="6508594" y="70575"/>
                </a:cubicBezTo>
                <a:cubicBezTo>
                  <a:pt x="6512957" y="62838"/>
                  <a:pt x="6519670" y="56317"/>
                  <a:pt x="6528733" y="51014"/>
                </a:cubicBezTo>
                <a:cubicBezTo>
                  <a:pt x="6529382" y="46307"/>
                  <a:pt x="6531186" y="41536"/>
                  <a:pt x="6534143" y="36704"/>
                </a:cubicBezTo>
                <a:cubicBezTo>
                  <a:pt x="6537100" y="31869"/>
                  <a:pt x="6540331" y="28022"/>
                  <a:pt x="6543834" y="25160"/>
                </a:cubicBezTo>
                <a:lnTo>
                  <a:pt x="6558265" y="5350"/>
                </a:lnTo>
                <a:cubicBezTo>
                  <a:pt x="6561881" y="2628"/>
                  <a:pt x="6566147" y="935"/>
                  <a:pt x="6571063" y="269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tx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494571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6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9DF0F75E-2DB6-4007-912A-526EB5CC558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-2790514" y="1141115"/>
            <a:ext cx="9483885" cy="4575771"/>
          </a:xfrm>
          <a:custGeom>
            <a:avLst/>
            <a:gdLst>
              <a:gd name="connsiteX0" fmla="*/ 7066304 w 9483885"/>
              <a:gd name="connsiteY0" fmla="*/ 5015282 h 5033348"/>
              <a:gd name="connsiteX1" fmla="*/ 7065195 w 9483885"/>
              <a:gd name="connsiteY1" fmla="*/ 5021079 h 5033348"/>
              <a:gd name="connsiteX2" fmla="*/ 7097437 w 9483885"/>
              <a:gd name="connsiteY2" fmla="*/ 5020006 h 5033348"/>
              <a:gd name="connsiteX3" fmla="*/ 7105468 w 9483885"/>
              <a:gd name="connsiteY3" fmla="*/ 5020803 h 5033348"/>
              <a:gd name="connsiteX4" fmla="*/ 7112569 w 9483885"/>
              <a:gd name="connsiteY4" fmla="*/ 5021005 h 5033348"/>
              <a:gd name="connsiteX5" fmla="*/ 7113341 w 9483885"/>
              <a:gd name="connsiteY5" fmla="*/ 5018788 h 5033348"/>
              <a:gd name="connsiteX6" fmla="*/ 7107974 w 9483885"/>
              <a:gd name="connsiteY6" fmla="*/ 5015899 h 5033348"/>
              <a:gd name="connsiteX7" fmla="*/ 7087604 w 9483885"/>
              <a:gd name="connsiteY7" fmla="*/ 5015888 h 5033348"/>
              <a:gd name="connsiteX8" fmla="*/ 7066304 w 9483885"/>
              <a:gd name="connsiteY8" fmla="*/ 5015282 h 5033348"/>
              <a:gd name="connsiteX9" fmla="*/ 7031950 w 9483885"/>
              <a:gd name="connsiteY9" fmla="*/ 5012836 h 5033348"/>
              <a:gd name="connsiteX10" fmla="*/ 7030649 w 9483885"/>
              <a:gd name="connsiteY10" fmla="*/ 5014173 h 5033348"/>
              <a:gd name="connsiteX11" fmla="*/ 7030021 w 9483885"/>
              <a:gd name="connsiteY11" fmla="*/ 5014345 h 5033348"/>
              <a:gd name="connsiteX12" fmla="*/ 7037392 w 9483885"/>
              <a:gd name="connsiteY12" fmla="*/ 5014418 h 5033348"/>
              <a:gd name="connsiteX13" fmla="*/ 7044228 w 9483885"/>
              <a:gd name="connsiteY13" fmla="*/ 5014181 h 5033348"/>
              <a:gd name="connsiteX14" fmla="*/ 7229999 w 9483885"/>
              <a:gd name="connsiteY14" fmla="*/ 5011507 h 5033348"/>
              <a:gd name="connsiteX15" fmla="*/ 7219832 w 9483885"/>
              <a:gd name="connsiteY15" fmla="*/ 5013681 h 5033348"/>
              <a:gd name="connsiteX16" fmla="*/ 7222314 w 9483885"/>
              <a:gd name="connsiteY16" fmla="*/ 5015267 h 5033348"/>
              <a:gd name="connsiteX17" fmla="*/ 7229259 w 9483885"/>
              <a:gd name="connsiteY17" fmla="*/ 5015370 h 5033348"/>
              <a:gd name="connsiteX18" fmla="*/ 7233319 w 9483885"/>
              <a:gd name="connsiteY18" fmla="*/ 5014171 h 5033348"/>
              <a:gd name="connsiteX19" fmla="*/ 7231240 w 9483885"/>
              <a:gd name="connsiteY19" fmla="*/ 5012299 h 5033348"/>
              <a:gd name="connsiteX20" fmla="*/ 5813630 w 9483885"/>
              <a:gd name="connsiteY20" fmla="*/ 5010293 h 5033348"/>
              <a:gd name="connsiteX21" fmla="*/ 5805414 w 9483885"/>
              <a:gd name="connsiteY21" fmla="*/ 5010461 h 5033348"/>
              <a:gd name="connsiteX22" fmla="*/ 5798129 w 9483885"/>
              <a:gd name="connsiteY22" fmla="*/ 5011226 h 5033348"/>
              <a:gd name="connsiteX23" fmla="*/ 5814871 w 9483885"/>
              <a:gd name="connsiteY23" fmla="*/ 5011087 h 5033348"/>
              <a:gd name="connsiteX24" fmla="*/ 5958602 w 9483885"/>
              <a:gd name="connsiteY24" fmla="*/ 5009727 h 5033348"/>
              <a:gd name="connsiteX25" fmla="*/ 5962325 w 9483885"/>
              <a:gd name="connsiteY25" fmla="*/ 5012108 h 5033348"/>
              <a:gd name="connsiteX26" fmla="*/ 5987622 w 9483885"/>
              <a:gd name="connsiteY26" fmla="*/ 5010932 h 5033348"/>
              <a:gd name="connsiteX27" fmla="*/ 7078371 w 9483885"/>
              <a:gd name="connsiteY27" fmla="*/ 5009602 h 5033348"/>
              <a:gd name="connsiteX28" fmla="*/ 7083786 w 9483885"/>
              <a:gd name="connsiteY28" fmla="*/ 5011278 h 5033348"/>
              <a:gd name="connsiteX29" fmla="*/ 7081303 w 9483885"/>
              <a:gd name="connsiteY29" fmla="*/ 5009692 h 5033348"/>
              <a:gd name="connsiteX30" fmla="*/ 7308373 w 9483885"/>
              <a:gd name="connsiteY30" fmla="*/ 5009567 h 5033348"/>
              <a:gd name="connsiteX31" fmla="*/ 7288410 w 9483885"/>
              <a:gd name="connsiteY31" fmla="*/ 5011983 h 5033348"/>
              <a:gd name="connsiteX32" fmla="*/ 7282857 w 9483885"/>
              <a:gd name="connsiteY32" fmla="*/ 5010061 h 5033348"/>
              <a:gd name="connsiteX33" fmla="*/ 7274889 w 9483885"/>
              <a:gd name="connsiteY33" fmla="*/ 5009846 h 5033348"/>
              <a:gd name="connsiteX34" fmla="*/ 7266552 w 9483885"/>
              <a:gd name="connsiteY34" fmla="*/ 5011563 h 5033348"/>
              <a:gd name="connsiteX35" fmla="*/ 7264354 w 9483885"/>
              <a:gd name="connsiteY35" fmla="*/ 5013953 h 5033348"/>
              <a:gd name="connsiteX36" fmla="*/ 7268291 w 9483885"/>
              <a:gd name="connsiteY36" fmla="*/ 5014302 h 5033348"/>
              <a:gd name="connsiteX37" fmla="*/ 7271298 w 9483885"/>
              <a:gd name="connsiteY37" fmla="*/ 5014056 h 5033348"/>
              <a:gd name="connsiteX38" fmla="*/ 7303171 w 9483885"/>
              <a:gd name="connsiteY38" fmla="*/ 5014915 h 5033348"/>
              <a:gd name="connsiteX39" fmla="*/ 7322632 w 9483885"/>
              <a:gd name="connsiteY39" fmla="*/ 5007840 h 5033348"/>
              <a:gd name="connsiteX40" fmla="*/ 7316929 w 9483885"/>
              <a:gd name="connsiteY40" fmla="*/ 5008531 h 5033348"/>
              <a:gd name="connsiteX41" fmla="*/ 7334542 w 9483885"/>
              <a:gd name="connsiteY41" fmla="*/ 5011117 h 5033348"/>
              <a:gd name="connsiteX42" fmla="*/ 7343098 w 9483885"/>
              <a:gd name="connsiteY42" fmla="*/ 5010081 h 5033348"/>
              <a:gd name="connsiteX43" fmla="*/ 7347220 w 9483885"/>
              <a:gd name="connsiteY43" fmla="*/ 5009464 h 5033348"/>
              <a:gd name="connsiteX44" fmla="*/ 7350412 w 9483885"/>
              <a:gd name="connsiteY44" fmla="*/ 5008252 h 5033348"/>
              <a:gd name="connsiteX45" fmla="*/ 7341857 w 9483885"/>
              <a:gd name="connsiteY45" fmla="*/ 5009287 h 5033348"/>
              <a:gd name="connsiteX46" fmla="*/ 7182124 w 9483885"/>
              <a:gd name="connsiteY46" fmla="*/ 5006922 h 5033348"/>
              <a:gd name="connsiteX47" fmla="*/ 7151123 w 9483885"/>
              <a:gd name="connsiteY47" fmla="*/ 5008788 h 5033348"/>
              <a:gd name="connsiteX48" fmla="*/ 7172422 w 9483885"/>
              <a:gd name="connsiteY48" fmla="*/ 5009394 h 5033348"/>
              <a:gd name="connsiteX49" fmla="*/ 7192792 w 9483885"/>
              <a:gd name="connsiteY49" fmla="*/ 5009405 h 5033348"/>
              <a:gd name="connsiteX50" fmla="*/ 6417574 w 9483885"/>
              <a:gd name="connsiteY50" fmla="*/ 5006062 h 5033348"/>
              <a:gd name="connsiteX51" fmla="*/ 6393518 w 9483885"/>
              <a:gd name="connsiteY51" fmla="*/ 5008030 h 5033348"/>
              <a:gd name="connsiteX52" fmla="*/ 6386203 w 9483885"/>
              <a:gd name="connsiteY52" fmla="*/ 5009860 h 5033348"/>
              <a:gd name="connsiteX53" fmla="*/ 6403876 w 9483885"/>
              <a:gd name="connsiteY53" fmla="*/ 5010316 h 5033348"/>
              <a:gd name="connsiteX54" fmla="*/ 6419687 w 9483885"/>
              <a:gd name="connsiteY54" fmla="*/ 5009580 h 5033348"/>
              <a:gd name="connsiteX55" fmla="*/ 6424520 w 9483885"/>
              <a:gd name="connsiteY55" fmla="*/ 5006164 h 5033348"/>
              <a:gd name="connsiteX56" fmla="*/ 6417574 w 9483885"/>
              <a:gd name="connsiteY56" fmla="*/ 5006062 h 5033348"/>
              <a:gd name="connsiteX57" fmla="*/ 6711612 w 9483885"/>
              <a:gd name="connsiteY57" fmla="*/ 5005379 h 5033348"/>
              <a:gd name="connsiteX58" fmla="*/ 6691649 w 9483885"/>
              <a:gd name="connsiteY58" fmla="*/ 5007795 h 5033348"/>
              <a:gd name="connsiteX59" fmla="*/ 6726409 w 9483885"/>
              <a:gd name="connsiteY59" fmla="*/ 5012671 h 5033348"/>
              <a:gd name="connsiteX60" fmla="*/ 6763210 w 9483885"/>
              <a:gd name="connsiteY60" fmla="*/ 5012344 h 5033348"/>
              <a:gd name="connsiteX61" fmla="*/ 6767336 w 9483885"/>
              <a:gd name="connsiteY61" fmla="*/ 5014438 h 5033348"/>
              <a:gd name="connsiteX62" fmla="*/ 6773878 w 9483885"/>
              <a:gd name="connsiteY62" fmla="*/ 5014827 h 5033348"/>
              <a:gd name="connsiteX63" fmla="*/ 6785643 w 9483885"/>
              <a:gd name="connsiteY63" fmla="*/ 5013403 h 5033348"/>
              <a:gd name="connsiteX64" fmla="*/ 6794713 w 9483885"/>
              <a:gd name="connsiteY64" fmla="*/ 5015135 h 5033348"/>
              <a:gd name="connsiteX65" fmla="*/ 6900867 w 9483885"/>
              <a:gd name="connsiteY65" fmla="*/ 5013607 h 5033348"/>
              <a:gd name="connsiteX66" fmla="*/ 6915628 w 9483885"/>
              <a:gd name="connsiteY66" fmla="*/ 5016538 h 5033348"/>
              <a:gd name="connsiteX67" fmla="*/ 6927656 w 9483885"/>
              <a:gd name="connsiteY67" fmla="*/ 5015554 h 5033348"/>
              <a:gd name="connsiteX68" fmla="*/ 6934852 w 9483885"/>
              <a:gd name="connsiteY68" fmla="*/ 5017985 h 5033348"/>
              <a:gd name="connsiteX69" fmla="*/ 6969577 w 9483885"/>
              <a:gd name="connsiteY69" fmla="*/ 5018500 h 5033348"/>
              <a:gd name="connsiteX70" fmla="*/ 6992253 w 9483885"/>
              <a:gd name="connsiteY70" fmla="*/ 5016461 h 5033348"/>
              <a:gd name="connsiteX71" fmla="*/ 7027486 w 9483885"/>
              <a:gd name="connsiteY71" fmla="*/ 5014320 h 5033348"/>
              <a:gd name="connsiteX72" fmla="*/ 7016449 w 9483885"/>
              <a:gd name="connsiteY72" fmla="*/ 5013769 h 5033348"/>
              <a:gd name="connsiteX73" fmla="*/ 7001687 w 9483885"/>
              <a:gd name="connsiteY73" fmla="*/ 5010837 h 5033348"/>
              <a:gd name="connsiteX74" fmla="*/ 7004909 w 9483885"/>
              <a:gd name="connsiteY74" fmla="*/ 5008560 h 5033348"/>
              <a:gd name="connsiteX75" fmla="*/ 6985315 w 9483885"/>
              <a:gd name="connsiteY75" fmla="*/ 5009045 h 5033348"/>
              <a:gd name="connsiteX76" fmla="*/ 6952294 w 9483885"/>
              <a:gd name="connsiteY76" fmla="*/ 5006909 h 5033348"/>
              <a:gd name="connsiteX77" fmla="*/ 6918718 w 9483885"/>
              <a:gd name="connsiteY77" fmla="*/ 5007671 h 5033348"/>
              <a:gd name="connsiteX78" fmla="*/ 6888087 w 9483885"/>
              <a:gd name="connsiteY78" fmla="*/ 5007606 h 5033348"/>
              <a:gd name="connsiteX79" fmla="*/ 6873064 w 9483885"/>
              <a:gd name="connsiteY79" fmla="*/ 5006946 h 5033348"/>
              <a:gd name="connsiteX80" fmla="*/ 6858696 w 9483885"/>
              <a:gd name="connsiteY80" fmla="*/ 5008333 h 5033348"/>
              <a:gd name="connsiteX81" fmla="*/ 6812749 w 9483885"/>
              <a:gd name="connsiteY81" fmla="*/ 5008233 h 5033348"/>
              <a:gd name="connsiteX82" fmla="*/ 6766801 w 9483885"/>
              <a:gd name="connsiteY82" fmla="*/ 5008134 h 5033348"/>
              <a:gd name="connsiteX83" fmla="*/ 6753281 w 9483885"/>
              <a:gd name="connsiteY83" fmla="*/ 5005996 h 5033348"/>
              <a:gd name="connsiteX84" fmla="*/ 6732912 w 9483885"/>
              <a:gd name="connsiteY84" fmla="*/ 5005985 h 5033348"/>
              <a:gd name="connsiteX85" fmla="*/ 6711612 w 9483885"/>
              <a:gd name="connsiteY85" fmla="*/ 5005379 h 5033348"/>
              <a:gd name="connsiteX86" fmla="*/ 6838970 w 9483885"/>
              <a:gd name="connsiteY86" fmla="*/ 5002227 h 5033348"/>
              <a:gd name="connsiteX87" fmla="*/ 6827563 w 9483885"/>
              <a:gd name="connsiteY87" fmla="*/ 5003609 h 5033348"/>
              <a:gd name="connsiteX88" fmla="*/ 6837360 w 9483885"/>
              <a:gd name="connsiteY88" fmla="*/ 5003366 h 5033348"/>
              <a:gd name="connsiteX89" fmla="*/ 5891872 w 9483885"/>
              <a:gd name="connsiteY89" fmla="*/ 5001764 h 5033348"/>
              <a:gd name="connsiteX90" fmla="*/ 5874893 w 9483885"/>
              <a:gd name="connsiteY90" fmla="*/ 5010425 h 5033348"/>
              <a:gd name="connsiteX91" fmla="*/ 5879857 w 9483885"/>
              <a:gd name="connsiteY91" fmla="*/ 5013599 h 5033348"/>
              <a:gd name="connsiteX92" fmla="*/ 5906766 w 9483885"/>
              <a:gd name="connsiteY92" fmla="*/ 5011285 h 5033348"/>
              <a:gd name="connsiteX93" fmla="*/ 5922636 w 9483885"/>
              <a:gd name="connsiteY93" fmla="*/ 5008420 h 5033348"/>
              <a:gd name="connsiteX94" fmla="*/ 5898078 w 9483885"/>
              <a:gd name="connsiteY94" fmla="*/ 5005731 h 5033348"/>
              <a:gd name="connsiteX95" fmla="*/ 5901857 w 9483885"/>
              <a:gd name="connsiteY95" fmla="*/ 5003268 h 5033348"/>
              <a:gd name="connsiteX96" fmla="*/ 5891872 w 9483885"/>
              <a:gd name="connsiteY96" fmla="*/ 5001764 h 5033348"/>
              <a:gd name="connsiteX97" fmla="*/ 6421905 w 9483885"/>
              <a:gd name="connsiteY97" fmla="*/ 4997988 h 5033348"/>
              <a:gd name="connsiteX98" fmla="*/ 6410498 w 9483885"/>
              <a:gd name="connsiteY98" fmla="*/ 4999369 h 5033348"/>
              <a:gd name="connsiteX99" fmla="*/ 6417908 w 9483885"/>
              <a:gd name="connsiteY99" fmla="*/ 4999770 h 5033348"/>
              <a:gd name="connsiteX100" fmla="*/ 6424387 w 9483885"/>
              <a:gd name="connsiteY100" fmla="*/ 4999575 h 5033348"/>
              <a:gd name="connsiteX101" fmla="*/ 5765992 w 9483885"/>
              <a:gd name="connsiteY101" fmla="*/ 4997186 h 5033348"/>
              <a:gd name="connsiteX102" fmla="*/ 5760955 w 9483885"/>
              <a:gd name="connsiteY102" fmla="*/ 4998032 h 5033348"/>
              <a:gd name="connsiteX103" fmla="*/ 5759919 w 9483885"/>
              <a:gd name="connsiteY103" fmla="*/ 4999809 h 5033348"/>
              <a:gd name="connsiteX104" fmla="*/ 5770217 w 9483885"/>
              <a:gd name="connsiteY104" fmla="*/ 5004225 h 5033348"/>
              <a:gd name="connsiteX105" fmla="*/ 5797423 w 9483885"/>
              <a:gd name="connsiteY105" fmla="*/ 5003997 h 5033348"/>
              <a:gd name="connsiteX106" fmla="*/ 5824905 w 9483885"/>
              <a:gd name="connsiteY106" fmla="*/ 5002321 h 5033348"/>
              <a:gd name="connsiteX107" fmla="*/ 5848390 w 9483885"/>
              <a:gd name="connsiteY107" fmla="*/ 5002428 h 5033348"/>
              <a:gd name="connsiteX108" fmla="*/ 5870668 w 9483885"/>
              <a:gd name="connsiteY108" fmla="*/ 5003387 h 5033348"/>
              <a:gd name="connsiteX109" fmla="*/ 5863221 w 9483885"/>
              <a:gd name="connsiteY109" fmla="*/ 4998627 h 5033348"/>
              <a:gd name="connsiteX110" fmla="*/ 5829738 w 9483885"/>
              <a:gd name="connsiteY110" fmla="*/ 4998906 h 5033348"/>
              <a:gd name="connsiteX111" fmla="*/ 5796255 w 9483885"/>
              <a:gd name="connsiteY111" fmla="*/ 4999185 h 5033348"/>
              <a:gd name="connsiteX112" fmla="*/ 6922178 w 9483885"/>
              <a:gd name="connsiteY112" fmla="*/ 4996872 h 5033348"/>
              <a:gd name="connsiteX113" fmla="*/ 6919325 w 9483885"/>
              <a:gd name="connsiteY113" fmla="*/ 4997218 h 5033348"/>
              <a:gd name="connsiteX114" fmla="*/ 6910030 w 9483885"/>
              <a:gd name="connsiteY114" fmla="*/ 5002117 h 5033348"/>
              <a:gd name="connsiteX115" fmla="*/ 6526818 w 9483885"/>
              <a:gd name="connsiteY115" fmla="*/ 4995666 h 5033348"/>
              <a:gd name="connsiteX116" fmla="*/ 6525719 w 9483885"/>
              <a:gd name="connsiteY116" fmla="*/ 4996862 h 5033348"/>
              <a:gd name="connsiteX117" fmla="*/ 6527690 w 9483885"/>
              <a:gd name="connsiteY117" fmla="*/ 4998393 h 5033348"/>
              <a:gd name="connsiteX118" fmla="*/ 6541580 w 9483885"/>
              <a:gd name="connsiteY118" fmla="*/ 4998598 h 5033348"/>
              <a:gd name="connsiteX119" fmla="*/ 6535873 w 9483885"/>
              <a:gd name="connsiteY119" fmla="*/ 4996576 h 5033348"/>
              <a:gd name="connsiteX120" fmla="*/ 6526818 w 9483885"/>
              <a:gd name="connsiteY120" fmla="*/ 4995666 h 5033348"/>
              <a:gd name="connsiteX121" fmla="*/ 5596462 w 9483885"/>
              <a:gd name="connsiteY121" fmla="*/ 4995064 h 5033348"/>
              <a:gd name="connsiteX122" fmla="*/ 5573647 w 9483885"/>
              <a:gd name="connsiteY122" fmla="*/ 4997825 h 5033348"/>
              <a:gd name="connsiteX123" fmla="*/ 5588668 w 9483885"/>
              <a:gd name="connsiteY123" fmla="*/ 4998485 h 5033348"/>
              <a:gd name="connsiteX124" fmla="*/ 5603037 w 9483885"/>
              <a:gd name="connsiteY124" fmla="*/ 4997098 h 5033348"/>
              <a:gd name="connsiteX125" fmla="*/ 5990950 w 9483885"/>
              <a:gd name="connsiteY125" fmla="*/ 4993543 h 5033348"/>
              <a:gd name="connsiteX126" fmla="*/ 6002859 w 9483885"/>
              <a:gd name="connsiteY126" fmla="*/ 4996820 h 5033348"/>
              <a:gd name="connsiteX127" fmla="*/ 6020842 w 9483885"/>
              <a:gd name="connsiteY127" fmla="*/ 4997473 h 5033348"/>
              <a:gd name="connsiteX128" fmla="*/ 6026545 w 9483885"/>
              <a:gd name="connsiteY128" fmla="*/ 4996783 h 5033348"/>
              <a:gd name="connsiteX129" fmla="*/ 6015878 w 9483885"/>
              <a:gd name="connsiteY129" fmla="*/ 4994300 h 5033348"/>
              <a:gd name="connsiteX130" fmla="*/ 5634408 w 9483885"/>
              <a:gd name="connsiteY130" fmla="*/ 4993301 h 5033348"/>
              <a:gd name="connsiteX131" fmla="*/ 5623328 w 9483885"/>
              <a:gd name="connsiteY131" fmla="*/ 4995704 h 5033348"/>
              <a:gd name="connsiteX132" fmla="*/ 5615316 w 9483885"/>
              <a:gd name="connsiteY132" fmla="*/ 4998442 h 5033348"/>
              <a:gd name="connsiteX133" fmla="*/ 5619611 w 9483885"/>
              <a:gd name="connsiteY133" fmla="*/ 4998748 h 5033348"/>
              <a:gd name="connsiteX134" fmla="*/ 5625113 w 9483885"/>
              <a:gd name="connsiteY134" fmla="*/ 4998200 h 5033348"/>
              <a:gd name="connsiteX135" fmla="*/ 5656072 w 9483885"/>
              <a:gd name="connsiteY135" fmla="*/ 4999288 h 5033348"/>
              <a:gd name="connsiteX136" fmla="*/ 5686377 w 9483885"/>
              <a:gd name="connsiteY136" fmla="*/ 4998332 h 5033348"/>
              <a:gd name="connsiteX137" fmla="*/ 5681412 w 9483885"/>
              <a:gd name="connsiteY137" fmla="*/ 4995159 h 5033348"/>
              <a:gd name="connsiteX138" fmla="*/ 5652424 w 9483885"/>
              <a:gd name="connsiteY138" fmla="*/ 4995601 h 5033348"/>
              <a:gd name="connsiteX139" fmla="*/ 5634408 w 9483885"/>
              <a:gd name="connsiteY139" fmla="*/ 4993301 h 5033348"/>
              <a:gd name="connsiteX140" fmla="*/ 6156757 w 9483885"/>
              <a:gd name="connsiteY140" fmla="*/ 4993286 h 5033348"/>
              <a:gd name="connsiteX141" fmla="*/ 6125696 w 9483885"/>
              <a:gd name="connsiteY141" fmla="*/ 4997283 h 5033348"/>
              <a:gd name="connsiteX142" fmla="*/ 6092774 w 9483885"/>
              <a:gd name="connsiteY142" fmla="*/ 5000089 h 5033348"/>
              <a:gd name="connsiteX143" fmla="*/ 6122164 w 9483885"/>
              <a:gd name="connsiteY143" fmla="*/ 4999362 h 5033348"/>
              <a:gd name="connsiteX144" fmla="*/ 6156889 w 9483885"/>
              <a:gd name="connsiteY144" fmla="*/ 4999876 h 5033348"/>
              <a:gd name="connsiteX145" fmla="*/ 5502086 w 9483885"/>
              <a:gd name="connsiteY145" fmla="*/ 4993278 h 5033348"/>
              <a:gd name="connsiteX146" fmla="*/ 5505808 w 9483885"/>
              <a:gd name="connsiteY146" fmla="*/ 4995658 h 5033348"/>
              <a:gd name="connsiteX147" fmla="*/ 5510707 w 9483885"/>
              <a:gd name="connsiteY147" fmla="*/ 4995537 h 5033348"/>
              <a:gd name="connsiteX148" fmla="*/ 5515605 w 9483885"/>
              <a:gd name="connsiteY148" fmla="*/ 4995416 h 5033348"/>
              <a:gd name="connsiteX149" fmla="*/ 5502086 w 9483885"/>
              <a:gd name="connsiteY149" fmla="*/ 4993278 h 5033348"/>
              <a:gd name="connsiteX150" fmla="*/ 5963170 w 9483885"/>
              <a:gd name="connsiteY150" fmla="*/ 4993131 h 5033348"/>
              <a:gd name="connsiteX151" fmla="*/ 5948910 w 9483885"/>
              <a:gd name="connsiteY151" fmla="*/ 4994858 h 5033348"/>
              <a:gd name="connsiteX152" fmla="*/ 5931660 w 9483885"/>
              <a:gd name="connsiteY152" fmla="*/ 4997654 h 5033348"/>
              <a:gd name="connsiteX153" fmla="*/ 5918411 w 9483885"/>
              <a:gd name="connsiteY153" fmla="*/ 5001381 h 5033348"/>
              <a:gd name="connsiteX154" fmla="*/ 5973469 w 9483885"/>
              <a:gd name="connsiteY154" fmla="*/ 4997547 h 5033348"/>
              <a:gd name="connsiteX155" fmla="*/ 5970115 w 9483885"/>
              <a:gd name="connsiteY155" fmla="*/ 4993234 h 5033348"/>
              <a:gd name="connsiteX156" fmla="*/ 5966643 w 9483885"/>
              <a:gd name="connsiteY156" fmla="*/ 4993184 h 5033348"/>
              <a:gd name="connsiteX157" fmla="*/ 5963170 w 9483885"/>
              <a:gd name="connsiteY157" fmla="*/ 4993131 h 5033348"/>
              <a:gd name="connsiteX158" fmla="*/ 6198795 w 9483885"/>
              <a:gd name="connsiteY158" fmla="*/ 4991971 h 5033348"/>
              <a:gd name="connsiteX159" fmla="*/ 6178832 w 9483885"/>
              <a:gd name="connsiteY159" fmla="*/ 4994389 h 5033348"/>
              <a:gd name="connsiteX160" fmla="*/ 6179334 w 9483885"/>
              <a:gd name="connsiteY160" fmla="*/ 4999046 h 5033348"/>
              <a:gd name="connsiteX161" fmla="*/ 6182589 w 9483885"/>
              <a:gd name="connsiteY161" fmla="*/ 4998416 h 5033348"/>
              <a:gd name="connsiteX162" fmla="*/ 6183427 w 9483885"/>
              <a:gd name="connsiteY162" fmla="*/ 4999494 h 5033348"/>
              <a:gd name="connsiteX163" fmla="*/ 6197317 w 9483885"/>
              <a:gd name="connsiteY163" fmla="*/ 4999699 h 5033348"/>
              <a:gd name="connsiteX164" fmla="*/ 6202853 w 9483885"/>
              <a:gd name="connsiteY164" fmla="*/ 5000799 h 5033348"/>
              <a:gd name="connsiteX165" fmla="*/ 6209596 w 9483885"/>
              <a:gd name="connsiteY165" fmla="*/ 5001044 h 5033348"/>
              <a:gd name="connsiteX166" fmla="*/ 6252507 w 9483885"/>
              <a:gd name="connsiteY166" fmla="*/ 5002455 h 5033348"/>
              <a:gd name="connsiteX167" fmla="*/ 6295910 w 9483885"/>
              <a:gd name="connsiteY167" fmla="*/ 5000384 h 5033348"/>
              <a:gd name="connsiteX168" fmla="*/ 6337827 w 9483885"/>
              <a:gd name="connsiteY168" fmla="*/ 5000618 h 5033348"/>
              <a:gd name="connsiteX169" fmla="*/ 6335476 w 9483885"/>
              <a:gd name="connsiteY169" fmla="*/ 5005621 h 5033348"/>
              <a:gd name="connsiteX170" fmla="*/ 6355829 w 9483885"/>
              <a:gd name="connsiteY170" fmla="*/ 5004808 h 5033348"/>
              <a:gd name="connsiteX171" fmla="*/ 6375905 w 9483885"/>
              <a:gd name="connsiteY171" fmla="*/ 5005444 h 5033348"/>
              <a:gd name="connsiteX172" fmla="*/ 6372551 w 9483885"/>
              <a:gd name="connsiteY172" fmla="*/ 5001132 h 5033348"/>
              <a:gd name="connsiteX173" fmla="*/ 6376142 w 9483885"/>
              <a:gd name="connsiteY173" fmla="*/ 4996922 h 5033348"/>
              <a:gd name="connsiteX174" fmla="*/ 6354938 w 9483885"/>
              <a:gd name="connsiteY174" fmla="*/ 4998546 h 5033348"/>
              <a:gd name="connsiteX175" fmla="*/ 6333466 w 9483885"/>
              <a:gd name="connsiteY175" fmla="*/ 4997017 h 5033348"/>
              <a:gd name="connsiteX176" fmla="*/ 6310786 w 9483885"/>
              <a:gd name="connsiteY176" fmla="*/ 4996343 h 5033348"/>
              <a:gd name="connsiteX177" fmla="*/ 6274451 w 9483885"/>
              <a:gd name="connsiteY177" fmla="*/ 4996967 h 5033348"/>
              <a:gd name="connsiteX178" fmla="*/ 6269037 w 9483885"/>
              <a:gd name="connsiteY178" fmla="*/ 4994320 h 5033348"/>
              <a:gd name="connsiteX179" fmla="*/ 6260931 w 9483885"/>
              <a:gd name="connsiteY179" fmla="*/ 4994829 h 5033348"/>
              <a:gd name="connsiteX180" fmla="*/ 6233520 w 9483885"/>
              <a:gd name="connsiteY180" fmla="*/ 4992485 h 5033348"/>
              <a:gd name="connsiteX181" fmla="*/ 6201278 w 9483885"/>
              <a:gd name="connsiteY181" fmla="*/ 4993557 h 5033348"/>
              <a:gd name="connsiteX182" fmla="*/ 5542884 w 9483885"/>
              <a:gd name="connsiteY182" fmla="*/ 4991170 h 5033348"/>
              <a:gd name="connsiteX183" fmla="*/ 5531476 w 9483885"/>
              <a:gd name="connsiteY183" fmla="*/ 4992551 h 5033348"/>
              <a:gd name="connsiteX184" fmla="*/ 5525402 w 9483885"/>
              <a:gd name="connsiteY184" fmla="*/ 4995174 h 5033348"/>
              <a:gd name="connsiteX185" fmla="*/ 5555294 w 9483885"/>
              <a:gd name="connsiteY185" fmla="*/ 4999104 h 5033348"/>
              <a:gd name="connsiteX186" fmla="*/ 5566702 w 9483885"/>
              <a:gd name="connsiteY186" fmla="*/ 4997722 h 5033348"/>
              <a:gd name="connsiteX187" fmla="*/ 5565831 w 9483885"/>
              <a:gd name="connsiteY187" fmla="*/ 4994997 h 5033348"/>
              <a:gd name="connsiteX188" fmla="*/ 5551571 w 9483885"/>
              <a:gd name="connsiteY188" fmla="*/ 4996724 h 5033348"/>
              <a:gd name="connsiteX189" fmla="*/ 5469341 w 9483885"/>
              <a:gd name="connsiteY189" fmla="*/ 4989693 h 5033348"/>
              <a:gd name="connsiteX190" fmla="*/ 5462026 w 9483885"/>
              <a:gd name="connsiteY190" fmla="*/ 4991522 h 5033348"/>
              <a:gd name="connsiteX191" fmla="*/ 5470582 w 9483885"/>
              <a:gd name="connsiteY191" fmla="*/ 4990486 h 5033348"/>
              <a:gd name="connsiteX192" fmla="*/ 4690902 w 9483885"/>
              <a:gd name="connsiteY192" fmla="*/ 4988627 h 5033348"/>
              <a:gd name="connsiteX193" fmla="*/ 4675903 w 9483885"/>
              <a:gd name="connsiteY193" fmla="*/ 4994218 h 5033348"/>
              <a:gd name="connsiteX194" fmla="*/ 4651847 w 9483885"/>
              <a:gd name="connsiteY194" fmla="*/ 4996187 h 5033348"/>
              <a:gd name="connsiteX195" fmla="*/ 4637056 w 9483885"/>
              <a:gd name="connsiteY195" fmla="*/ 4994321 h 5033348"/>
              <a:gd name="connsiteX196" fmla="*/ 4619473 w 9483885"/>
              <a:gd name="connsiteY196" fmla="*/ 4990669 h 5033348"/>
              <a:gd name="connsiteX197" fmla="*/ 4655187 w 9483885"/>
              <a:gd name="connsiteY197" fmla="*/ 4989648 h 5033348"/>
              <a:gd name="connsiteX198" fmla="*/ 4690902 w 9483885"/>
              <a:gd name="connsiteY198" fmla="*/ 4988627 h 5033348"/>
              <a:gd name="connsiteX199" fmla="*/ 5296457 w 9483885"/>
              <a:gd name="connsiteY199" fmla="*/ 4983258 h 5033348"/>
              <a:gd name="connsiteX200" fmla="*/ 5268810 w 9483885"/>
              <a:gd name="connsiteY200" fmla="*/ 4989436 h 5033348"/>
              <a:gd name="connsiteX201" fmla="*/ 5265770 w 9483885"/>
              <a:gd name="connsiteY201" fmla="*/ 4988035 h 5033348"/>
              <a:gd name="connsiteX202" fmla="*/ 5259382 w 9483885"/>
              <a:gd name="connsiteY202" fmla="*/ 4987746 h 5033348"/>
              <a:gd name="connsiteX203" fmla="*/ 5252223 w 9483885"/>
              <a:gd name="connsiteY203" fmla="*/ 4989675 h 5033348"/>
              <a:gd name="connsiteX204" fmla="*/ 5245994 w 9483885"/>
              <a:gd name="connsiteY204" fmla="*/ 4992197 h 5033348"/>
              <a:gd name="connsiteX205" fmla="*/ 5246127 w 9483885"/>
              <a:gd name="connsiteY205" fmla="*/ 4998788 h 5033348"/>
              <a:gd name="connsiteX206" fmla="*/ 5255922 w 9483885"/>
              <a:gd name="connsiteY206" fmla="*/ 4998545 h 5033348"/>
              <a:gd name="connsiteX207" fmla="*/ 5261126 w 9483885"/>
              <a:gd name="connsiteY207" fmla="*/ 4993197 h 5033348"/>
              <a:gd name="connsiteX208" fmla="*/ 5274332 w 9483885"/>
              <a:gd name="connsiteY208" fmla="*/ 4992424 h 5033348"/>
              <a:gd name="connsiteX209" fmla="*/ 5286053 w 9483885"/>
              <a:gd name="connsiteY209" fmla="*/ 4993954 h 5033348"/>
              <a:gd name="connsiteX210" fmla="*/ 5316154 w 9483885"/>
              <a:gd name="connsiteY210" fmla="*/ 4990427 h 5033348"/>
              <a:gd name="connsiteX211" fmla="*/ 5343461 w 9483885"/>
              <a:gd name="connsiteY211" fmla="*/ 4985116 h 5033348"/>
              <a:gd name="connsiteX212" fmla="*/ 4924284 w 9483885"/>
              <a:gd name="connsiteY212" fmla="*/ 4977358 h 5033348"/>
              <a:gd name="connsiteX213" fmla="*/ 4901098 w 9483885"/>
              <a:gd name="connsiteY213" fmla="*/ 4982053 h 5033348"/>
              <a:gd name="connsiteX214" fmla="*/ 4927435 w 9483885"/>
              <a:gd name="connsiteY214" fmla="*/ 4981813 h 5033348"/>
              <a:gd name="connsiteX215" fmla="*/ 4947732 w 9483885"/>
              <a:gd name="connsiteY215" fmla="*/ 4985842 h 5033348"/>
              <a:gd name="connsiteX216" fmla="*/ 4969557 w 9483885"/>
              <a:gd name="connsiteY216" fmla="*/ 4984616 h 5033348"/>
              <a:gd name="connsiteX217" fmla="*/ 4991382 w 9483885"/>
              <a:gd name="connsiteY217" fmla="*/ 4983390 h 5033348"/>
              <a:gd name="connsiteX218" fmla="*/ 4969785 w 9483885"/>
              <a:gd name="connsiteY218" fmla="*/ 4980696 h 5033348"/>
              <a:gd name="connsiteX219" fmla="*/ 4944009 w 9483885"/>
              <a:gd name="connsiteY219" fmla="*/ 4983462 h 5033348"/>
              <a:gd name="connsiteX220" fmla="*/ 4935819 w 9483885"/>
              <a:gd name="connsiteY220" fmla="*/ 4979854 h 5033348"/>
              <a:gd name="connsiteX221" fmla="*/ 4924284 w 9483885"/>
              <a:gd name="connsiteY221" fmla="*/ 4977358 h 5033348"/>
              <a:gd name="connsiteX222" fmla="*/ 4868724 w 9483885"/>
              <a:gd name="connsiteY222" fmla="*/ 4976535 h 5033348"/>
              <a:gd name="connsiteX223" fmla="*/ 4862726 w 9483885"/>
              <a:gd name="connsiteY223" fmla="*/ 4977850 h 5033348"/>
              <a:gd name="connsiteX224" fmla="*/ 4859798 w 9483885"/>
              <a:gd name="connsiteY224" fmla="*/ 4979503 h 5033348"/>
              <a:gd name="connsiteX225" fmla="*/ 4865178 w 9483885"/>
              <a:gd name="connsiteY225" fmla="*/ 4980503 h 5033348"/>
              <a:gd name="connsiteX226" fmla="*/ 4870837 w 9483885"/>
              <a:gd name="connsiteY226" fmla="*/ 4980054 h 5033348"/>
              <a:gd name="connsiteX227" fmla="*/ 4930938 w 9483885"/>
              <a:gd name="connsiteY227" fmla="*/ 4942580 h 5033348"/>
              <a:gd name="connsiteX228" fmla="*/ 4909114 w 9483885"/>
              <a:gd name="connsiteY228" fmla="*/ 4943807 h 5033348"/>
              <a:gd name="connsiteX229" fmla="*/ 4887288 w 9483885"/>
              <a:gd name="connsiteY229" fmla="*/ 4945034 h 5033348"/>
              <a:gd name="connsiteX230" fmla="*/ 4928633 w 9483885"/>
              <a:gd name="connsiteY230" fmla="*/ 4947341 h 5033348"/>
              <a:gd name="connsiteX231" fmla="*/ 4970257 w 9483885"/>
              <a:gd name="connsiteY231" fmla="*/ 4948199 h 5033348"/>
              <a:gd name="connsiteX232" fmla="*/ 4980533 w 9483885"/>
              <a:gd name="connsiteY232" fmla="*/ 4946366 h 5033348"/>
              <a:gd name="connsiteX233" fmla="*/ 4987739 w 9483885"/>
              <a:gd name="connsiteY233" fmla="*/ 4944197 h 5033348"/>
              <a:gd name="connsiteX234" fmla="*/ 4979507 w 9483885"/>
              <a:gd name="connsiteY234" fmla="*/ 4943542 h 5033348"/>
              <a:gd name="connsiteX235" fmla="*/ 4970997 w 9483885"/>
              <a:gd name="connsiteY235" fmla="*/ 4944336 h 5033348"/>
              <a:gd name="connsiteX236" fmla="*/ 4949621 w 9483885"/>
              <a:gd name="connsiteY236" fmla="*/ 4945036 h 5033348"/>
              <a:gd name="connsiteX237" fmla="*/ 4930938 w 9483885"/>
              <a:gd name="connsiteY237" fmla="*/ 4942580 h 5033348"/>
              <a:gd name="connsiteX238" fmla="*/ 4828745 w 9483885"/>
              <a:gd name="connsiteY238" fmla="*/ 4937966 h 5033348"/>
              <a:gd name="connsiteX239" fmla="*/ 4829943 w 9483885"/>
              <a:gd name="connsiteY239" fmla="*/ 4941714 h 5033348"/>
              <a:gd name="connsiteX240" fmla="*/ 4834211 w 9483885"/>
              <a:gd name="connsiteY240" fmla="*/ 4945797 h 5033348"/>
              <a:gd name="connsiteX241" fmla="*/ 4855917 w 9483885"/>
              <a:gd name="connsiteY241" fmla="*/ 4948832 h 5033348"/>
              <a:gd name="connsiteX242" fmla="*/ 4858455 w 9483885"/>
              <a:gd name="connsiteY242" fmla="*/ 4945575 h 5033348"/>
              <a:gd name="connsiteX243" fmla="*/ 4868065 w 9483885"/>
              <a:gd name="connsiteY243" fmla="*/ 4943587 h 5033348"/>
              <a:gd name="connsiteX244" fmla="*/ 4883195 w 9483885"/>
              <a:gd name="connsiteY244" fmla="*/ 4944585 h 5033348"/>
              <a:gd name="connsiteX245" fmla="*/ 4865549 w 9483885"/>
              <a:gd name="connsiteY245" fmla="*/ 4940352 h 5033348"/>
              <a:gd name="connsiteX246" fmla="*/ 4840654 w 9483885"/>
              <a:gd name="connsiteY246" fmla="*/ 4941243 h 5033348"/>
              <a:gd name="connsiteX247" fmla="*/ 4837802 w 9483885"/>
              <a:gd name="connsiteY247" fmla="*/ 4941588 h 5033348"/>
              <a:gd name="connsiteX248" fmla="*/ 4834343 w 9483885"/>
              <a:gd name="connsiteY248" fmla="*/ 4939647 h 5033348"/>
              <a:gd name="connsiteX249" fmla="*/ 4828745 w 9483885"/>
              <a:gd name="connsiteY249" fmla="*/ 4937966 h 5033348"/>
              <a:gd name="connsiteX250" fmla="*/ 4693939 w 9483885"/>
              <a:gd name="connsiteY250" fmla="*/ 4936357 h 5033348"/>
              <a:gd name="connsiteX251" fmla="*/ 4688902 w 9483885"/>
              <a:gd name="connsiteY251" fmla="*/ 4937203 h 5033348"/>
              <a:gd name="connsiteX252" fmla="*/ 4687866 w 9483885"/>
              <a:gd name="connsiteY252" fmla="*/ 4938980 h 5033348"/>
              <a:gd name="connsiteX253" fmla="*/ 4690348 w 9483885"/>
              <a:gd name="connsiteY253" fmla="*/ 4940567 h 5033348"/>
              <a:gd name="connsiteX254" fmla="*/ 4695214 w 9483885"/>
              <a:gd name="connsiteY254" fmla="*/ 4938798 h 5033348"/>
              <a:gd name="connsiteX255" fmla="*/ 4693939 w 9483885"/>
              <a:gd name="connsiteY255" fmla="*/ 4936357 h 5033348"/>
              <a:gd name="connsiteX256" fmla="*/ 4585171 w 9483885"/>
              <a:gd name="connsiteY256" fmla="*/ 4929708 h 5033348"/>
              <a:gd name="connsiteX257" fmla="*/ 4579978 w 9483885"/>
              <a:gd name="connsiteY257" fmla="*/ 4930455 h 5033348"/>
              <a:gd name="connsiteX258" fmla="*/ 4577856 w 9483885"/>
              <a:gd name="connsiteY258" fmla="*/ 4931538 h 5033348"/>
              <a:gd name="connsiteX259" fmla="*/ 4584432 w 9483885"/>
              <a:gd name="connsiteY259" fmla="*/ 4933573 h 5033348"/>
              <a:gd name="connsiteX260" fmla="*/ 5221200 w 9483885"/>
              <a:gd name="connsiteY260" fmla="*/ 4896114 h 5033348"/>
              <a:gd name="connsiteX261" fmla="*/ 5232238 w 9483885"/>
              <a:gd name="connsiteY261" fmla="*/ 4896665 h 5033348"/>
              <a:gd name="connsiteX262" fmla="*/ 5235089 w 9483885"/>
              <a:gd name="connsiteY262" fmla="*/ 4896319 h 5033348"/>
              <a:gd name="connsiteX263" fmla="*/ 4812321 w 9483885"/>
              <a:gd name="connsiteY263" fmla="*/ 4892770 h 5033348"/>
              <a:gd name="connsiteX264" fmla="*/ 4806323 w 9483885"/>
              <a:gd name="connsiteY264" fmla="*/ 4894087 h 5033348"/>
              <a:gd name="connsiteX265" fmla="*/ 4803395 w 9483885"/>
              <a:gd name="connsiteY265" fmla="*/ 4895739 h 5033348"/>
              <a:gd name="connsiteX266" fmla="*/ 4808775 w 9483885"/>
              <a:gd name="connsiteY266" fmla="*/ 4896739 h 5033348"/>
              <a:gd name="connsiteX267" fmla="*/ 4814433 w 9483885"/>
              <a:gd name="connsiteY267" fmla="*/ 4896290 h 5033348"/>
              <a:gd name="connsiteX268" fmla="*/ 4817655 w 9483885"/>
              <a:gd name="connsiteY268" fmla="*/ 4894013 h 5033348"/>
              <a:gd name="connsiteX269" fmla="*/ 4814988 w 9483885"/>
              <a:gd name="connsiteY269" fmla="*/ 4893392 h 5033348"/>
              <a:gd name="connsiteX270" fmla="*/ 4812321 w 9483885"/>
              <a:gd name="connsiteY270" fmla="*/ 4892770 h 5033348"/>
              <a:gd name="connsiteX271" fmla="*/ 7698579 w 9483885"/>
              <a:gd name="connsiteY271" fmla="*/ 4892346 h 5033348"/>
              <a:gd name="connsiteX272" fmla="*/ 7683625 w 9483885"/>
              <a:gd name="connsiteY272" fmla="*/ 4893832 h 5033348"/>
              <a:gd name="connsiteX273" fmla="*/ 7663042 w 9483885"/>
              <a:gd name="connsiteY273" fmla="*/ 4895852 h 5033348"/>
              <a:gd name="connsiteX274" fmla="*/ 7674582 w 9483885"/>
              <a:gd name="connsiteY274" fmla="*/ 4901060 h 5033348"/>
              <a:gd name="connsiteX275" fmla="*/ 7675822 w 9483885"/>
              <a:gd name="connsiteY275" fmla="*/ 4901854 h 5033348"/>
              <a:gd name="connsiteX276" fmla="*/ 7703100 w 9483885"/>
              <a:gd name="connsiteY276" fmla="*/ 4897608 h 5033348"/>
              <a:gd name="connsiteX277" fmla="*/ 7734233 w 9483885"/>
              <a:gd name="connsiteY277" fmla="*/ 4902332 h 5033348"/>
              <a:gd name="connsiteX278" fmla="*/ 7760772 w 9483885"/>
              <a:gd name="connsiteY278" fmla="*/ 4901950 h 5033348"/>
              <a:gd name="connsiteX279" fmla="*/ 7758659 w 9483885"/>
              <a:gd name="connsiteY279" fmla="*/ 4898431 h 5033348"/>
              <a:gd name="connsiteX280" fmla="*/ 7716488 w 9483885"/>
              <a:gd name="connsiteY280" fmla="*/ 4893155 h 5033348"/>
              <a:gd name="connsiteX281" fmla="*/ 7698579 w 9483885"/>
              <a:gd name="connsiteY281" fmla="*/ 4892346 h 5033348"/>
              <a:gd name="connsiteX282" fmla="*/ 5152490 w 9483885"/>
              <a:gd name="connsiteY282" fmla="*/ 4891222 h 5033348"/>
              <a:gd name="connsiteX283" fmla="*/ 5143934 w 9483885"/>
              <a:gd name="connsiteY283" fmla="*/ 4892257 h 5033348"/>
              <a:gd name="connsiteX284" fmla="*/ 5146416 w 9483885"/>
              <a:gd name="connsiteY284" fmla="*/ 4893844 h 5033348"/>
              <a:gd name="connsiteX285" fmla="*/ 5152806 w 9483885"/>
              <a:gd name="connsiteY285" fmla="*/ 4896845 h 5033348"/>
              <a:gd name="connsiteX286" fmla="*/ 5164029 w 9483885"/>
              <a:gd name="connsiteY286" fmla="*/ 4896429 h 5033348"/>
              <a:gd name="connsiteX287" fmla="*/ 5175807 w 9483885"/>
              <a:gd name="connsiteY287" fmla="*/ 4893117 h 5033348"/>
              <a:gd name="connsiteX288" fmla="*/ 4967459 w 9483885"/>
              <a:gd name="connsiteY288" fmla="*/ 4890031 h 5033348"/>
              <a:gd name="connsiteX289" fmla="*/ 4956768 w 9483885"/>
              <a:gd name="connsiteY289" fmla="*/ 4894039 h 5033348"/>
              <a:gd name="connsiteX290" fmla="*/ 4957424 w 9483885"/>
              <a:gd name="connsiteY290" fmla="*/ 4898795 h 5033348"/>
              <a:gd name="connsiteX291" fmla="*/ 5001913 w 9483885"/>
              <a:gd name="connsiteY291" fmla="*/ 4897419 h 5033348"/>
              <a:gd name="connsiteX292" fmla="*/ 5043985 w 9483885"/>
              <a:gd name="connsiteY292" fmla="*/ 4897752 h 5033348"/>
              <a:gd name="connsiteX293" fmla="*/ 5052409 w 9483885"/>
              <a:gd name="connsiteY293" fmla="*/ 4890127 h 5033348"/>
              <a:gd name="connsiteX294" fmla="*/ 4967459 w 9483885"/>
              <a:gd name="connsiteY294" fmla="*/ 4890031 h 5033348"/>
              <a:gd name="connsiteX295" fmla="*/ 4773873 w 9483885"/>
              <a:gd name="connsiteY295" fmla="*/ 4889876 h 5033348"/>
              <a:gd name="connsiteX296" fmla="*/ 4759613 w 9483885"/>
              <a:gd name="connsiteY296" fmla="*/ 4891603 h 5033348"/>
              <a:gd name="connsiteX297" fmla="*/ 4753678 w 9483885"/>
              <a:gd name="connsiteY297" fmla="*/ 4893501 h 5033348"/>
              <a:gd name="connsiteX298" fmla="*/ 4756022 w 9483885"/>
              <a:gd name="connsiteY298" fmla="*/ 4895812 h 5033348"/>
              <a:gd name="connsiteX299" fmla="*/ 4888212 w 9483885"/>
              <a:gd name="connsiteY299" fmla="*/ 4889245 h 5033348"/>
              <a:gd name="connsiteX300" fmla="*/ 4882622 w 9483885"/>
              <a:gd name="connsiteY300" fmla="*/ 4892988 h 5033348"/>
              <a:gd name="connsiteX301" fmla="*/ 4881030 w 9483885"/>
              <a:gd name="connsiteY301" fmla="*/ 4897664 h 5033348"/>
              <a:gd name="connsiteX302" fmla="*/ 4918236 w 9483885"/>
              <a:gd name="connsiteY302" fmla="*/ 4899765 h 5033348"/>
              <a:gd name="connsiteX303" fmla="*/ 4935217 w 9483885"/>
              <a:gd name="connsiteY303" fmla="*/ 4891103 h 5033348"/>
              <a:gd name="connsiteX304" fmla="*/ 4896030 w 9483885"/>
              <a:gd name="connsiteY304" fmla="*/ 4892073 h 5033348"/>
              <a:gd name="connsiteX305" fmla="*/ 4893191 w 9483885"/>
              <a:gd name="connsiteY305" fmla="*/ 4890530 h 5033348"/>
              <a:gd name="connsiteX306" fmla="*/ 4888212 w 9483885"/>
              <a:gd name="connsiteY306" fmla="*/ 4889245 h 5033348"/>
              <a:gd name="connsiteX307" fmla="*/ 4436027 w 9483885"/>
              <a:gd name="connsiteY307" fmla="*/ 4864723 h 5033348"/>
              <a:gd name="connsiteX308" fmla="*/ 4430991 w 9483885"/>
              <a:gd name="connsiteY308" fmla="*/ 4865568 h 5033348"/>
              <a:gd name="connsiteX309" fmla="*/ 4429954 w 9483885"/>
              <a:gd name="connsiteY309" fmla="*/ 4867345 h 5033348"/>
              <a:gd name="connsiteX310" fmla="*/ 4431195 w 9483885"/>
              <a:gd name="connsiteY310" fmla="*/ 4868138 h 5033348"/>
              <a:gd name="connsiteX311" fmla="*/ 4436027 w 9483885"/>
              <a:gd name="connsiteY311" fmla="*/ 4864723 h 5033348"/>
              <a:gd name="connsiteX312" fmla="*/ 4408248 w 9483885"/>
              <a:gd name="connsiteY312" fmla="*/ 4864310 h 5033348"/>
              <a:gd name="connsiteX313" fmla="*/ 4403676 w 9483885"/>
              <a:gd name="connsiteY313" fmla="*/ 4865453 h 5033348"/>
              <a:gd name="connsiteX314" fmla="*/ 4402174 w 9483885"/>
              <a:gd name="connsiteY314" fmla="*/ 4866933 h 5033348"/>
              <a:gd name="connsiteX315" fmla="*/ 4410360 w 9483885"/>
              <a:gd name="connsiteY315" fmla="*/ 4867830 h 5033348"/>
              <a:gd name="connsiteX316" fmla="*/ 5871073 w 9483885"/>
              <a:gd name="connsiteY316" fmla="*/ 4824748 h 5033348"/>
              <a:gd name="connsiteX317" fmla="*/ 5886330 w 9483885"/>
              <a:gd name="connsiteY317" fmla="*/ 4826911 h 5033348"/>
              <a:gd name="connsiteX318" fmla="*/ 5967994 w 9483885"/>
              <a:gd name="connsiteY318" fmla="*/ 4828702 h 5033348"/>
              <a:gd name="connsiteX319" fmla="*/ 6049284 w 9483885"/>
              <a:gd name="connsiteY319" fmla="*/ 4827000 h 5033348"/>
              <a:gd name="connsiteX320" fmla="*/ 6057936 w 9483885"/>
              <a:gd name="connsiteY320" fmla="*/ 4828194 h 5033348"/>
              <a:gd name="connsiteX321" fmla="*/ 6065656 w 9483885"/>
              <a:gd name="connsiteY321" fmla="*/ 4828792 h 5033348"/>
              <a:gd name="connsiteX322" fmla="*/ 6069251 w 9483885"/>
              <a:gd name="connsiteY322" fmla="*/ 4827295 h 5033348"/>
              <a:gd name="connsiteX323" fmla="*/ 6067637 w 9483885"/>
              <a:gd name="connsiteY323" fmla="*/ 4825722 h 5033348"/>
              <a:gd name="connsiteX324" fmla="*/ 6097028 w 9483885"/>
              <a:gd name="connsiteY324" fmla="*/ 4824995 h 5033348"/>
              <a:gd name="connsiteX325" fmla="*/ 6129771 w 9483885"/>
              <a:gd name="connsiteY325" fmla="*/ 4828579 h 5033348"/>
              <a:gd name="connsiteX326" fmla="*/ 6194257 w 9483885"/>
              <a:gd name="connsiteY326" fmla="*/ 4826435 h 5033348"/>
              <a:gd name="connsiteX327" fmla="*/ 6210872 w 9483885"/>
              <a:gd name="connsiteY327" fmla="*/ 4825130 h 5033348"/>
              <a:gd name="connsiteX328" fmla="*/ 6224518 w 9483885"/>
              <a:gd name="connsiteY328" fmla="*/ 4828432 h 5033348"/>
              <a:gd name="connsiteX329" fmla="*/ 6237788 w 9483885"/>
              <a:gd name="connsiteY329" fmla="*/ 4828241 h 5033348"/>
              <a:gd name="connsiteX330" fmla="*/ 6251057 w 9483885"/>
              <a:gd name="connsiteY330" fmla="*/ 4828050 h 5033348"/>
              <a:gd name="connsiteX331" fmla="*/ 6291066 w 9483885"/>
              <a:gd name="connsiteY331" fmla="*/ 4827335 h 5033348"/>
              <a:gd name="connsiteX332" fmla="*/ 6332283 w 9483885"/>
              <a:gd name="connsiteY332" fmla="*/ 4825765 h 5033348"/>
              <a:gd name="connsiteX333" fmla="*/ 6358016 w 9483885"/>
              <a:gd name="connsiteY333" fmla="*/ 4825953 h 5033348"/>
              <a:gd name="connsiteX334" fmla="*/ 6383749 w 9483885"/>
              <a:gd name="connsiteY334" fmla="*/ 4826141 h 5033348"/>
              <a:gd name="connsiteX335" fmla="*/ 6411529 w 9483885"/>
              <a:gd name="connsiteY335" fmla="*/ 4826552 h 5033348"/>
              <a:gd name="connsiteX336" fmla="*/ 6430938 w 9483885"/>
              <a:gd name="connsiteY336" fmla="*/ 4827034 h 5033348"/>
              <a:gd name="connsiteX337" fmla="*/ 6450347 w 9483885"/>
              <a:gd name="connsiteY337" fmla="*/ 4827514 h 5033348"/>
              <a:gd name="connsiteX338" fmla="*/ 6472053 w 9483885"/>
              <a:gd name="connsiteY338" fmla="*/ 4830549 h 5033348"/>
              <a:gd name="connsiteX339" fmla="*/ 6474750 w 9483885"/>
              <a:gd name="connsiteY339" fmla="*/ 4830105 h 5033348"/>
              <a:gd name="connsiteX340" fmla="*/ 6476516 w 9483885"/>
              <a:gd name="connsiteY340" fmla="*/ 4829064 h 5033348"/>
              <a:gd name="connsiteX341" fmla="*/ 6487554 w 9483885"/>
              <a:gd name="connsiteY341" fmla="*/ 4829616 h 5033348"/>
              <a:gd name="connsiteX342" fmla="*/ 6495769 w 9483885"/>
              <a:gd name="connsiteY342" fmla="*/ 4829446 h 5033348"/>
              <a:gd name="connsiteX343" fmla="*/ 6503054 w 9483885"/>
              <a:gd name="connsiteY343" fmla="*/ 4828683 h 5033348"/>
              <a:gd name="connsiteX344" fmla="*/ 6571140 w 9483885"/>
              <a:gd name="connsiteY344" fmla="*/ 4830466 h 5033348"/>
              <a:gd name="connsiteX345" fmla="*/ 6640712 w 9483885"/>
              <a:gd name="connsiteY345" fmla="*/ 4829946 h 5033348"/>
              <a:gd name="connsiteX346" fmla="*/ 6673016 w 9483885"/>
              <a:gd name="connsiteY346" fmla="*/ 4829456 h 5033348"/>
              <a:gd name="connsiteX347" fmla="*/ 6701975 w 9483885"/>
              <a:gd name="connsiteY347" fmla="*/ 4830079 h 5033348"/>
              <a:gd name="connsiteX348" fmla="*/ 6731659 w 9483885"/>
              <a:gd name="connsiteY348" fmla="*/ 4828726 h 5033348"/>
              <a:gd name="connsiteX349" fmla="*/ 6761998 w 9483885"/>
              <a:gd name="connsiteY349" fmla="*/ 4829417 h 5033348"/>
              <a:gd name="connsiteX350" fmla="*/ 6775517 w 9483885"/>
              <a:gd name="connsiteY350" fmla="*/ 4831555 h 5033348"/>
              <a:gd name="connsiteX351" fmla="*/ 6780415 w 9483885"/>
              <a:gd name="connsiteY351" fmla="*/ 4831434 h 5033348"/>
              <a:gd name="connsiteX352" fmla="*/ 6785314 w 9483885"/>
              <a:gd name="connsiteY352" fmla="*/ 4831313 h 5033348"/>
              <a:gd name="connsiteX353" fmla="*/ 6797807 w 9483885"/>
              <a:gd name="connsiteY353" fmla="*/ 4830626 h 5033348"/>
              <a:gd name="connsiteX354" fmla="*/ 6809371 w 9483885"/>
              <a:gd name="connsiteY354" fmla="*/ 4829343 h 5033348"/>
              <a:gd name="connsiteX355" fmla="*/ 6817557 w 9483885"/>
              <a:gd name="connsiteY355" fmla="*/ 4830240 h 5033348"/>
              <a:gd name="connsiteX356" fmla="*/ 6823881 w 9483885"/>
              <a:gd name="connsiteY356" fmla="*/ 4829946 h 5033348"/>
              <a:gd name="connsiteX357" fmla="*/ 6830205 w 9483885"/>
              <a:gd name="connsiteY357" fmla="*/ 4829653 h 5033348"/>
              <a:gd name="connsiteX358" fmla="*/ 6831446 w 9483885"/>
              <a:gd name="connsiteY358" fmla="*/ 4830446 h 5033348"/>
              <a:gd name="connsiteX359" fmla="*/ 6842484 w 9483885"/>
              <a:gd name="connsiteY359" fmla="*/ 4830998 h 5033348"/>
              <a:gd name="connsiteX360" fmla="*/ 6871875 w 9483885"/>
              <a:gd name="connsiteY360" fmla="*/ 4830270 h 5033348"/>
              <a:gd name="connsiteX361" fmla="*/ 6890785 w 9483885"/>
              <a:gd name="connsiteY361" fmla="*/ 4828806 h 5033348"/>
              <a:gd name="connsiteX362" fmla="*/ 6904487 w 9483885"/>
              <a:gd name="connsiteY362" fmla="*/ 4827265 h 5033348"/>
              <a:gd name="connsiteX363" fmla="*/ 6909591 w 9483885"/>
              <a:gd name="connsiteY363" fmla="*/ 4829714 h 5033348"/>
              <a:gd name="connsiteX364" fmla="*/ 6919249 w 9483885"/>
              <a:gd name="connsiteY364" fmla="*/ 4830197 h 5033348"/>
              <a:gd name="connsiteX365" fmla="*/ 6928781 w 9483885"/>
              <a:gd name="connsiteY365" fmla="*/ 4829514 h 5033348"/>
              <a:gd name="connsiteX366" fmla="*/ 6935621 w 9483885"/>
              <a:gd name="connsiteY366" fmla="*/ 4831989 h 5033348"/>
              <a:gd name="connsiteX367" fmla="*/ 6963400 w 9483885"/>
              <a:gd name="connsiteY367" fmla="*/ 4832400 h 5033348"/>
              <a:gd name="connsiteX368" fmla="*/ 6976920 w 9483885"/>
              <a:gd name="connsiteY368" fmla="*/ 4834538 h 5033348"/>
              <a:gd name="connsiteX369" fmla="*/ 7022683 w 9483885"/>
              <a:gd name="connsiteY369" fmla="*/ 4835603 h 5033348"/>
              <a:gd name="connsiteX370" fmla="*/ 7039424 w 9483885"/>
              <a:gd name="connsiteY370" fmla="*/ 4835464 h 5033348"/>
              <a:gd name="connsiteX371" fmla="*/ 7056167 w 9483885"/>
              <a:gd name="connsiteY371" fmla="*/ 4835324 h 5033348"/>
              <a:gd name="connsiteX372" fmla="*/ 7085187 w 9483885"/>
              <a:gd name="connsiteY372" fmla="*/ 4836528 h 5033348"/>
              <a:gd name="connsiteX373" fmla="*/ 7106022 w 9483885"/>
              <a:gd name="connsiteY373" fmla="*/ 4836837 h 5033348"/>
              <a:gd name="connsiteX374" fmla="*/ 7138202 w 9483885"/>
              <a:gd name="connsiteY374" fmla="*/ 4835183 h 5033348"/>
              <a:gd name="connsiteX375" fmla="*/ 7168896 w 9483885"/>
              <a:gd name="connsiteY375" fmla="*/ 4835831 h 5033348"/>
              <a:gd name="connsiteX376" fmla="*/ 7229816 w 9483885"/>
              <a:gd name="connsiteY376" fmla="*/ 4834118 h 5033348"/>
              <a:gd name="connsiteX377" fmla="*/ 7274179 w 9483885"/>
              <a:gd name="connsiteY377" fmla="*/ 4831577 h 5033348"/>
              <a:gd name="connsiteX378" fmla="*/ 7275050 w 9483885"/>
              <a:gd name="connsiteY378" fmla="*/ 4834303 h 5033348"/>
              <a:gd name="connsiteX379" fmla="*/ 7288570 w 9483885"/>
              <a:gd name="connsiteY379" fmla="*/ 4836441 h 5033348"/>
              <a:gd name="connsiteX380" fmla="*/ 7295050 w 9483885"/>
              <a:gd name="connsiteY380" fmla="*/ 4836247 h 5033348"/>
              <a:gd name="connsiteX381" fmla="*/ 7298738 w 9483885"/>
              <a:gd name="connsiteY381" fmla="*/ 4834267 h 5033348"/>
              <a:gd name="connsiteX382" fmla="*/ 7346919 w 9483885"/>
              <a:gd name="connsiteY382" fmla="*/ 4836336 h 5033348"/>
              <a:gd name="connsiteX383" fmla="*/ 7394725 w 9483885"/>
              <a:gd name="connsiteY383" fmla="*/ 4834913 h 5033348"/>
              <a:gd name="connsiteX384" fmla="*/ 7409252 w 9483885"/>
              <a:gd name="connsiteY384" fmla="*/ 4836340 h 5033348"/>
              <a:gd name="connsiteX385" fmla="*/ 7421264 w 9483885"/>
              <a:gd name="connsiteY385" fmla="*/ 4834531 h 5033348"/>
              <a:gd name="connsiteX386" fmla="*/ 7448284 w 9483885"/>
              <a:gd name="connsiteY386" fmla="*/ 4835270 h 5033348"/>
              <a:gd name="connsiteX387" fmla="*/ 7470749 w 9483885"/>
              <a:gd name="connsiteY387" fmla="*/ 4837977 h 5033348"/>
              <a:gd name="connsiteX388" fmla="*/ 7481788 w 9483885"/>
              <a:gd name="connsiteY388" fmla="*/ 4838527 h 5033348"/>
              <a:gd name="connsiteX389" fmla="*/ 7489101 w 9483885"/>
              <a:gd name="connsiteY389" fmla="*/ 4836698 h 5033348"/>
              <a:gd name="connsiteX390" fmla="*/ 7545903 w 9483885"/>
              <a:gd name="connsiteY390" fmla="*/ 4838314 h 5033348"/>
              <a:gd name="connsiteX391" fmla="*/ 7559545 w 9483885"/>
              <a:gd name="connsiteY391" fmla="*/ 4838905 h 5033348"/>
              <a:gd name="connsiteX392" fmla="*/ 7576534 w 9483885"/>
              <a:gd name="connsiteY392" fmla="*/ 4838381 h 5033348"/>
              <a:gd name="connsiteX393" fmla="*/ 7647178 w 9483885"/>
              <a:gd name="connsiteY393" fmla="*/ 4840444 h 5033348"/>
              <a:gd name="connsiteX394" fmla="*/ 7717545 w 9483885"/>
              <a:gd name="connsiteY394" fmla="*/ 4843957 h 5033348"/>
              <a:gd name="connsiteX395" fmla="*/ 7736267 w 9483885"/>
              <a:gd name="connsiteY395" fmla="*/ 4840747 h 5033348"/>
              <a:gd name="connsiteX396" fmla="*/ 7798402 w 9483885"/>
              <a:gd name="connsiteY396" fmla="*/ 4843605 h 5033348"/>
              <a:gd name="connsiteX397" fmla="*/ 7842379 w 9483885"/>
              <a:gd name="connsiteY397" fmla="*/ 4842173 h 5033348"/>
              <a:gd name="connsiteX398" fmla="*/ 7893149 w 9483885"/>
              <a:gd name="connsiteY398" fmla="*/ 4843457 h 5033348"/>
              <a:gd name="connsiteX399" fmla="*/ 7929115 w 9483885"/>
              <a:gd name="connsiteY399" fmla="*/ 4844765 h 5033348"/>
              <a:gd name="connsiteX400" fmla="*/ 7943777 w 9483885"/>
              <a:gd name="connsiteY400" fmla="*/ 4842754 h 5033348"/>
              <a:gd name="connsiteX401" fmla="*/ 7959746 w 9483885"/>
              <a:gd name="connsiteY401" fmla="*/ 4844831 h 5033348"/>
              <a:gd name="connsiteX402" fmla="*/ 8191041 w 9483885"/>
              <a:gd name="connsiteY402" fmla="*/ 4851744 h 5033348"/>
              <a:gd name="connsiteX403" fmla="*/ 8219861 w 9483885"/>
              <a:gd name="connsiteY403" fmla="*/ 4853092 h 5033348"/>
              <a:gd name="connsiteX404" fmla="*/ 8247472 w 9483885"/>
              <a:gd name="connsiteY404" fmla="*/ 4855293 h 5033348"/>
              <a:gd name="connsiteX405" fmla="*/ 8262926 w 9483885"/>
              <a:gd name="connsiteY405" fmla="*/ 4854601 h 5033348"/>
              <a:gd name="connsiteX406" fmla="*/ 8278104 w 9483885"/>
              <a:gd name="connsiteY406" fmla="*/ 4855360 h 5033348"/>
              <a:gd name="connsiteX407" fmla="*/ 8303032 w 9483885"/>
              <a:gd name="connsiteY407" fmla="*/ 4856116 h 5033348"/>
              <a:gd name="connsiteX408" fmla="*/ 8314056 w 9483885"/>
              <a:gd name="connsiteY408" fmla="*/ 4858555 h 5033348"/>
              <a:gd name="connsiteX409" fmla="*/ 8318664 w 9483885"/>
              <a:gd name="connsiteY409" fmla="*/ 4861773 h 5033348"/>
              <a:gd name="connsiteX410" fmla="*/ 8266161 w 9483885"/>
              <a:gd name="connsiteY410" fmla="*/ 4863175 h 5033348"/>
              <a:gd name="connsiteX411" fmla="*/ 8205934 w 9483885"/>
              <a:gd name="connsiteY411" fmla="*/ 4861266 h 5033348"/>
              <a:gd name="connsiteX412" fmla="*/ 8207176 w 9483885"/>
              <a:gd name="connsiteY412" fmla="*/ 4862059 h 5033348"/>
              <a:gd name="connsiteX413" fmla="*/ 8198715 w 9483885"/>
              <a:gd name="connsiteY413" fmla="*/ 4865324 h 5033348"/>
              <a:gd name="connsiteX414" fmla="*/ 8185601 w 9483885"/>
              <a:gd name="connsiteY414" fmla="*/ 4865614 h 5033348"/>
              <a:gd name="connsiteX415" fmla="*/ 8110204 w 9483885"/>
              <a:gd name="connsiteY415" fmla="*/ 4868373 h 5033348"/>
              <a:gd name="connsiteX416" fmla="*/ 8032945 w 9483885"/>
              <a:gd name="connsiteY416" fmla="*/ 4869941 h 5033348"/>
              <a:gd name="connsiteX417" fmla="*/ 8025211 w 9483885"/>
              <a:gd name="connsiteY417" fmla="*/ 4871231 h 5033348"/>
              <a:gd name="connsiteX418" fmla="*/ 8014962 w 9483885"/>
              <a:gd name="connsiteY418" fmla="*/ 4869288 h 5033348"/>
              <a:gd name="connsiteX419" fmla="*/ 8006809 w 9483885"/>
              <a:gd name="connsiteY419" fmla="*/ 4870039 h 5033348"/>
              <a:gd name="connsiteX420" fmla="*/ 8004795 w 9483885"/>
              <a:gd name="connsiteY420" fmla="*/ 4871462 h 5033348"/>
              <a:gd name="connsiteX421" fmla="*/ 7984162 w 9483885"/>
              <a:gd name="connsiteY421" fmla="*/ 4871011 h 5033348"/>
              <a:gd name="connsiteX422" fmla="*/ 7968460 w 9483885"/>
              <a:gd name="connsiteY422" fmla="*/ 4872087 h 5033348"/>
              <a:gd name="connsiteX423" fmla="*/ 7993018 w 9483885"/>
              <a:gd name="connsiteY423" fmla="*/ 4874775 h 5033348"/>
              <a:gd name="connsiteX424" fmla="*/ 8004055 w 9483885"/>
              <a:gd name="connsiteY424" fmla="*/ 4875326 h 5033348"/>
              <a:gd name="connsiteX425" fmla="*/ 8011370 w 9483885"/>
              <a:gd name="connsiteY425" fmla="*/ 4873498 h 5033348"/>
              <a:gd name="connsiteX426" fmla="*/ 8027324 w 9483885"/>
              <a:gd name="connsiteY426" fmla="*/ 4874751 h 5033348"/>
              <a:gd name="connsiteX427" fmla="*/ 8044485 w 9483885"/>
              <a:gd name="connsiteY427" fmla="*/ 4875150 h 5033348"/>
              <a:gd name="connsiteX428" fmla="*/ 8105748 w 9483885"/>
              <a:gd name="connsiteY428" fmla="*/ 4875282 h 5033348"/>
              <a:gd name="connsiteX429" fmla="*/ 8127454 w 9483885"/>
              <a:gd name="connsiteY429" fmla="*/ 4878317 h 5033348"/>
              <a:gd name="connsiteX430" fmla="*/ 8140538 w 9483885"/>
              <a:gd name="connsiteY430" fmla="*/ 4879091 h 5033348"/>
              <a:gd name="connsiteX431" fmla="*/ 8149900 w 9483885"/>
              <a:gd name="connsiteY431" fmla="*/ 4877486 h 5033348"/>
              <a:gd name="connsiteX432" fmla="*/ 8177679 w 9483885"/>
              <a:gd name="connsiteY432" fmla="*/ 4877898 h 5033348"/>
              <a:gd name="connsiteX433" fmla="*/ 8205644 w 9483885"/>
              <a:gd name="connsiteY433" fmla="*/ 4877343 h 5033348"/>
              <a:gd name="connsiteX434" fmla="*/ 8233608 w 9483885"/>
              <a:gd name="connsiteY434" fmla="*/ 4876789 h 5033348"/>
              <a:gd name="connsiteX435" fmla="*/ 8281113 w 9483885"/>
              <a:gd name="connsiteY435" fmla="*/ 4883305 h 5033348"/>
              <a:gd name="connsiteX436" fmla="*/ 8269369 w 9483885"/>
              <a:gd name="connsiteY436" fmla="*/ 4888266 h 5033348"/>
              <a:gd name="connsiteX437" fmla="*/ 8252594 w 9483885"/>
              <a:gd name="connsiteY437" fmla="*/ 4886758 h 5033348"/>
              <a:gd name="connsiteX438" fmla="*/ 8234258 w 9483885"/>
              <a:gd name="connsiteY438" fmla="*/ 4888860 h 5033348"/>
              <a:gd name="connsiteX439" fmla="*/ 8217130 w 9483885"/>
              <a:gd name="connsiteY439" fmla="*/ 4890107 h 5033348"/>
              <a:gd name="connsiteX440" fmla="*/ 8173121 w 9483885"/>
              <a:gd name="connsiteY440" fmla="*/ 4889892 h 5033348"/>
              <a:gd name="connsiteX441" fmla="*/ 8135904 w 9483885"/>
              <a:gd name="connsiteY441" fmla="*/ 4892393 h 5033348"/>
              <a:gd name="connsiteX442" fmla="*/ 8071789 w 9483885"/>
              <a:gd name="connsiteY442" fmla="*/ 4892605 h 5033348"/>
              <a:gd name="connsiteX443" fmla="*/ 8053006 w 9483885"/>
              <a:gd name="connsiteY443" fmla="*/ 4897946 h 5033348"/>
              <a:gd name="connsiteX444" fmla="*/ 8024917 w 9483885"/>
              <a:gd name="connsiteY444" fmla="*/ 4897336 h 5033348"/>
              <a:gd name="connsiteX445" fmla="*/ 7982970 w 9483885"/>
              <a:gd name="connsiteY445" fmla="*/ 4898168 h 5033348"/>
              <a:gd name="connsiteX446" fmla="*/ 7941577 w 9483885"/>
              <a:gd name="connsiteY446" fmla="*/ 4896102 h 5033348"/>
              <a:gd name="connsiteX447" fmla="*/ 7922485 w 9483885"/>
              <a:gd name="connsiteY447" fmla="*/ 4901244 h 5033348"/>
              <a:gd name="connsiteX448" fmla="*/ 7899539 w 9483885"/>
              <a:gd name="connsiteY448" fmla="*/ 4897417 h 5033348"/>
              <a:gd name="connsiteX449" fmla="*/ 7868167 w 9483885"/>
              <a:gd name="connsiteY449" fmla="*/ 4901215 h 5033348"/>
              <a:gd name="connsiteX450" fmla="*/ 7848511 w 9483885"/>
              <a:gd name="connsiteY450" fmla="*/ 4901118 h 5033348"/>
              <a:gd name="connsiteX451" fmla="*/ 7832202 w 9483885"/>
              <a:gd name="connsiteY451" fmla="*/ 4899907 h 5033348"/>
              <a:gd name="connsiteX452" fmla="*/ 7819414 w 9483885"/>
              <a:gd name="connsiteY452" fmla="*/ 4901220 h 5033348"/>
              <a:gd name="connsiteX453" fmla="*/ 7810628 w 9483885"/>
              <a:gd name="connsiteY453" fmla="*/ 4903463 h 5033348"/>
              <a:gd name="connsiteX454" fmla="*/ 7809746 w 9483885"/>
              <a:gd name="connsiteY454" fmla="*/ 4905339 h 5033348"/>
              <a:gd name="connsiteX455" fmla="*/ 7814351 w 9483885"/>
              <a:gd name="connsiteY455" fmla="*/ 4905843 h 5033348"/>
              <a:gd name="connsiteX456" fmla="*/ 7836981 w 9483885"/>
              <a:gd name="connsiteY456" fmla="*/ 4904046 h 5033348"/>
              <a:gd name="connsiteX457" fmla="*/ 7858503 w 9483885"/>
              <a:gd name="connsiteY457" fmla="*/ 4908047 h 5033348"/>
              <a:gd name="connsiteX458" fmla="*/ 7901281 w 9483885"/>
              <a:gd name="connsiteY458" fmla="*/ 4902868 h 5033348"/>
              <a:gd name="connsiteX459" fmla="*/ 7902522 w 9483885"/>
              <a:gd name="connsiteY459" fmla="*/ 4903662 h 5033348"/>
              <a:gd name="connsiteX460" fmla="*/ 7913901 w 9483885"/>
              <a:gd name="connsiteY460" fmla="*/ 4903346 h 5033348"/>
              <a:gd name="connsiteX461" fmla="*/ 7922485 w 9483885"/>
              <a:gd name="connsiteY461" fmla="*/ 4901244 h 5033348"/>
              <a:gd name="connsiteX462" fmla="*/ 7954437 w 9483885"/>
              <a:gd name="connsiteY462" fmla="*/ 4903510 h 5033348"/>
              <a:gd name="connsiteX463" fmla="*/ 7984250 w 9483885"/>
              <a:gd name="connsiteY463" fmla="*/ 4906034 h 5033348"/>
              <a:gd name="connsiteX464" fmla="*/ 8000445 w 9483885"/>
              <a:gd name="connsiteY464" fmla="*/ 4901479 h 5033348"/>
              <a:gd name="connsiteX465" fmla="*/ 8027532 w 9483885"/>
              <a:gd name="connsiteY465" fmla="*/ 4905513 h 5033348"/>
              <a:gd name="connsiteX466" fmla="*/ 8075601 w 9483885"/>
              <a:gd name="connsiteY466" fmla="*/ 4904529 h 5033348"/>
              <a:gd name="connsiteX467" fmla="*/ 8126741 w 9483885"/>
              <a:gd name="connsiteY467" fmla="*/ 4903882 h 5033348"/>
              <a:gd name="connsiteX468" fmla="*/ 8131022 w 9483885"/>
              <a:gd name="connsiteY468" fmla="*/ 4906077 h 5033348"/>
              <a:gd name="connsiteX469" fmla="*/ 8130094 w 9483885"/>
              <a:gd name="connsiteY469" fmla="*/ 4908194 h 5033348"/>
              <a:gd name="connsiteX470" fmla="*/ 8103994 w 9483885"/>
              <a:gd name="connsiteY470" fmla="*/ 4912652 h 5033348"/>
              <a:gd name="connsiteX471" fmla="*/ 8073796 w 9483885"/>
              <a:gd name="connsiteY471" fmla="*/ 4911236 h 5033348"/>
              <a:gd name="connsiteX472" fmla="*/ 8013944 w 9483885"/>
              <a:gd name="connsiteY472" fmla="*/ 4912820 h 5033348"/>
              <a:gd name="connsiteX473" fmla="*/ 7956233 w 9483885"/>
              <a:gd name="connsiteY473" fmla="*/ 4914145 h 5033348"/>
              <a:gd name="connsiteX474" fmla="*/ 7949725 w 9483885"/>
              <a:gd name="connsiteY474" fmla="*/ 4915405 h 5033348"/>
              <a:gd name="connsiteX475" fmla="*/ 7939492 w 9483885"/>
              <a:gd name="connsiteY475" fmla="*/ 4914284 h 5033348"/>
              <a:gd name="connsiteX476" fmla="*/ 7930052 w 9483885"/>
              <a:gd name="connsiteY476" fmla="*/ 4914484 h 5033348"/>
              <a:gd name="connsiteX477" fmla="*/ 7926473 w 9483885"/>
              <a:gd name="connsiteY477" fmla="*/ 4916805 h 5033348"/>
              <a:gd name="connsiteX478" fmla="*/ 7907094 w 9483885"/>
              <a:gd name="connsiteY478" fmla="*/ 4915258 h 5033348"/>
              <a:gd name="connsiteX479" fmla="*/ 7890507 w 9483885"/>
              <a:gd name="connsiteY479" fmla="*/ 4915497 h 5033348"/>
              <a:gd name="connsiteX480" fmla="*/ 7865579 w 9483885"/>
              <a:gd name="connsiteY480" fmla="*/ 4914739 h 5033348"/>
              <a:gd name="connsiteX481" fmla="*/ 7851353 w 9483885"/>
              <a:gd name="connsiteY481" fmla="*/ 4918114 h 5033348"/>
              <a:gd name="connsiteX482" fmla="*/ 7835819 w 9483885"/>
              <a:gd name="connsiteY482" fmla="*/ 4917399 h 5033348"/>
              <a:gd name="connsiteX483" fmla="*/ 7854558 w 9483885"/>
              <a:gd name="connsiteY483" fmla="*/ 4927752 h 5033348"/>
              <a:gd name="connsiteX484" fmla="*/ 7859532 w 9483885"/>
              <a:gd name="connsiteY484" fmla="*/ 4939064 h 5033348"/>
              <a:gd name="connsiteX485" fmla="*/ 7844857 w 9483885"/>
              <a:gd name="connsiteY485" fmla="*/ 4942964 h 5033348"/>
              <a:gd name="connsiteX486" fmla="*/ 7831014 w 9483885"/>
              <a:gd name="connsiteY486" fmla="*/ 4942517 h 5033348"/>
              <a:gd name="connsiteX487" fmla="*/ 7822797 w 9483885"/>
              <a:gd name="connsiteY487" fmla="*/ 4942685 h 5033348"/>
              <a:gd name="connsiteX488" fmla="*/ 7815512 w 9483885"/>
              <a:gd name="connsiteY488" fmla="*/ 4943449 h 5033348"/>
              <a:gd name="connsiteX489" fmla="*/ 7824939 w 9483885"/>
              <a:gd name="connsiteY489" fmla="*/ 4945139 h 5033348"/>
              <a:gd name="connsiteX490" fmla="*/ 7869593 w 9483885"/>
              <a:gd name="connsiteY490" fmla="*/ 4952001 h 5033348"/>
              <a:gd name="connsiteX491" fmla="*/ 7892038 w 9483885"/>
              <a:gd name="connsiteY491" fmla="*/ 4951171 h 5033348"/>
              <a:gd name="connsiteX492" fmla="*/ 7899617 w 9483885"/>
              <a:gd name="connsiteY492" fmla="*/ 4949781 h 5033348"/>
              <a:gd name="connsiteX493" fmla="*/ 7908780 w 9483885"/>
              <a:gd name="connsiteY493" fmla="*/ 4951031 h 5033348"/>
              <a:gd name="connsiteX494" fmla="*/ 7915864 w 9483885"/>
              <a:gd name="connsiteY494" fmla="*/ 4950410 h 5033348"/>
              <a:gd name="connsiteX495" fmla="*/ 7918946 w 9483885"/>
              <a:gd name="connsiteY495" fmla="*/ 4948856 h 5033348"/>
              <a:gd name="connsiteX496" fmla="*/ 7957395 w 9483885"/>
              <a:gd name="connsiteY496" fmla="*/ 4951751 h 5033348"/>
              <a:gd name="connsiteX497" fmla="*/ 7995843 w 9483885"/>
              <a:gd name="connsiteY497" fmla="*/ 4954646 h 5033348"/>
              <a:gd name="connsiteX498" fmla="*/ 8039697 w 9483885"/>
              <a:gd name="connsiteY498" fmla="*/ 4954762 h 5033348"/>
              <a:gd name="connsiteX499" fmla="*/ 8078442 w 9483885"/>
              <a:gd name="connsiteY499" fmla="*/ 4959744 h 5033348"/>
              <a:gd name="connsiteX500" fmla="*/ 8091461 w 9483885"/>
              <a:gd name="connsiteY500" fmla="*/ 4957225 h 5033348"/>
              <a:gd name="connsiteX501" fmla="*/ 8104558 w 9483885"/>
              <a:gd name="connsiteY501" fmla="*/ 4956110 h 5033348"/>
              <a:gd name="connsiteX502" fmla="*/ 8119240 w 9483885"/>
              <a:gd name="connsiteY502" fmla="*/ 4957636 h 5033348"/>
              <a:gd name="connsiteX503" fmla="*/ 8132391 w 9483885"/>
              <a:gd name="connsiteY503" fmla="*/ 4961705 h 5033348"/>
              <a:gd name="connsiteX504" fmla="*/ 8121159 w 9483885"/>
              <a:gd name="connsiteY504" fmla="*/ 4966722 h 5033348"/>
              <a:gd name="connsiteX505" fmla="*/ 8099409 w 9483885"/>
              <a:gd name="connsiteY505" fmla="*/ 4966642 h 5033348"/>
              <a:gd name="connsiteX506" fmla="*/ 8063830 w 9483885"/>
              <a:gd name="connsiteY506" fmla="*/ 4964226 h 5033348"/>
              <a:gd name="connsiteX507" fmla="*/ 8028349 w 9483885"/>
              <a:gd name="connsiteY507" fmla="*/ 4966752 h 5033348"/>
              <a:gd name="connsiteX508" fmla="*/ 7982946 w 9483885"/>
              <a:gd name="connsiteY508" fmla="*/ 4968357 h 5033348"/>
              <a:gd name="connsiteX509" fmla="*/ 7930749 w 9483885"/>
              <a:gd name="connsiteY509" fmla="*/ 4967245 h 5033348"/>
              <a:gd name="connsiteX510" fmla="*/ 7921762 w 9483885"/>
              <a:gd name="connsiteY510" fmla="*/ 4969631 h 5033348"/>
              <a:gd name="connsiteX511" fmla="*/ 7912398 w 9483885"/>
              <a:gd name="connsiteY511" fmla="*/ 4968523 h 5033348"/>
              <a:gd name="connsiteX512" fmla="*/ 7890715 w 9483885"/>
              <a:gd name="connsiteY512" fmla="*/ 4971737 h 5033348"/>
              <a:gd name="connsiteX513" fmla="*/ 7875824 w 9483885"/>
              <a:gd name="connsiteY513" fmla="*/ 4977669 h 5033348"/>
              <a:gd name="connsiteX514" fmla="*/ 7804174 w 9483885"/>
              <a:gd name="connsiteY514" fmla="*/ 4976317 h 5033348"/>
              <a:gd name="connsiteX515" fmla="*/ 7739038 w 9483885"/>
              <a:gd name="connsiteY515" fmla="*/ 4979131 h 5033348"/>
              <a:gd name="connsiteX516" fmla="*/ 7709146 w 9483885"/>
              <a:gd name="connsiteY516" fmla="*/ 4975200 h 5033348"/>
              <a:gd name="connsiteX517" fmla="*/ 7679475 w 9483885"/>
              <a:gd name="connsiteY517" fmla="*/ 4974664 h 5033348"/>
              <a:gd name="connsiteX518" fmla="*/ 7650735 w 9483885"/>
              <a:gd name="connsiteY518" fmla="*/ 4974723 h 5033348"/>
              <a:gd name="connsiteX519" fmla="*/ 7643420 w 9483885"/>
              <a:gd name="connsiteY519" fmla="*/ 4976552 h 5033348"/>
              <a:gd name="connsiteX520" fmla="*/ 7676504 w 9483885"/>
              <a:gd name="connsiteY520" fmla="*/ 4979271 h 5033348"/>
              <a:gd name="connsiteX521" fmla="*/ 7710519 w 9483885"/>
              <a:gd name="connsiteY521" fmla="*/ 4982584 h 5033348"/>
              <a:gd name="connsiteX522" fmla="*/ 7724910 w 9483885"/>
              <a:gd name="connsiteY522" fmla="*/ 4987447 h 5033348"/>
              <a:gd name="connsiteX523" fmla="*/ 7724779 w 9483885"/>
              <a:gd name="connsiteY523" fmla="*/ 4980857 h 5033348"/>
              <a:gd name="connsiteX524" fmla="*/ 7734206 w 9483885"/>
              <a:gd name="connsiteY524" fmla="*/ 4982548 h 5033348"/>
              <a:gd name="connsiteX525" fmla="*/ 7740441 w 9483885"/>
              <a:gd name="connsiteY525" fmla="*/ 4985449 h 5033348"/>
              <a:gd name="connsiteX526" fmla="*/ 7737190 w 9483885"/>
              <a:gd name="connsiteY526" fmla="*/ 4988791 h 5033348"/>
              <a:gd name="connsiteX527" fmla="*/ 7752010 w 9483885"/>
              <a:gd name="connsiteY527" fmla="*/ 4989592 h 5033348"/>
              <a:gd name="connsiteX528" fmla="*/ 7764970 w 9483885"/>
              <a:gd name="connsiteY528" fmla="*/ 4989203 h 5033348"/>
              <a:gd name="connsiteX529" fmla="*/ 7780843 w 9483885"/>
              <a:gd name="connsiteY529" fmla="*/ 4989050 h 5033348"/>
              <a:gd name="connsiteX530" fmla="*/ 7800064 w 9483885"/>
              <a:gd name="connsiteY530" fmla="*/ 4987786 h 5033348"/>
              <a:gd name="connsiteX531" fmla="*/ 7804395 w 9483885"/>
              <a:gd name="connsiteY531" fmla="*/ 4979711 h 5033348"/>
              <a:gd name="connsiteX532" fmla="*/ 7836267 w 9483885"/>
              <a:gd name="connsiteY532" fmla="*/ 4980570 h 5033348"/>
              <a:gd name="connsiteX533" fmla="*/ 7842974 w 9483885"/>
              <a:gd name="connsiteY533" fmla="*/ 4989195 h 5033348"/>
              <a:gd name="connsiteX534" fmla="*/ 7826573 w 9483885"/>
              <a:gd name="connsiteY534" fmla="*/ 4988468 h 5033348"/>
              <a:gd name="connsiteX535" fmla="*/ 7811101 w 9483885"/>
              <a:gd name="connsiteY535" fmla="*/ 4988336 h 5033348"/>
              <a:gd name="connsiteX536" fmla="*/ 7807510 w 9483885"/>
              <a:gd name="connsiteY536" fmla="*/ 4992546 h 5033348"/>
              <a:gd name="connsiteX537" fmla="*/ 7802678 w 9483885"/>
              <a:gd name="connsiteY537" fmla="*/ 4995962 h 5033348"/>
              <a:gd name="connsiteX538" fmla="*/ 7783751 w 9483885"/>
              <a:gd name="connsiteY538" fmla="*/ 4996602 h 5033348"/>
              <a:gd name="connsiteX539" fmla="*/ 7765101 w 9483885"/>
              <a:gd name="connsiteY539" fmla="*/ 4995792 h 5033348"/>
              <a:gd name="connsiteX540" fmla="*/ 7769726 w 9483885"/>
              <a:gd name="connsiteY540" fmla="*/ 4999834 h 5033348"/>
              <a:gd name="connsiteX541" fmla="*/ 7773419 w 9483885"/>
              <a:gd name="connsiteY541" fmla="*/ 5003279 h 5033348"/>
              <a:gd name="connsiteX542" fmla="*/ 7752244 w 9483885"/>
              <a:gd name="connsiteY542" fmla="*/ 5003838 h 5033348"/>
              <a:gd name="connsiteX543" fmla="*/ 7726416 w 9483885"/>
              <a:gd name="connsiteY543" fmla="*/ 5001420 h 5033348"/>
              <a:gd name="connsiteX544" fmla="*/ 7709178 w 9483885"/>
              <a:gd name="connsiteY544" fmla="*/ 5002327 h 5033348"/>
              <a:gd name="connsiteX545" fmla="*/ 7698636 w 9483885"/>
              <a:gd name="connsiteY545" fmla="*/ 5001009 h 5033348"/>
              <a:gd name="connsiteX546" fmla="*/ 7672467 w 9483885"/>
              <a:gd name="connsiteY546" fmla="*/ 4999459 h 5033348"/>
              <a:gd name="connsiteX547" fmla="*/ 7646800 w 9483885"/>
              <a:gd name="connsiteY547" fmla="*/ 5002566 h 5033348"/>
              <a:gd name="connsiteX548" fmla="*/ 7659079 w 9483885"/>
              <a:gd name="connsiteY548" fmla="*/ 5003910 h 5033348"/>
              <a:gd name="connsiteX549" fmla="*/ 7686858 w 9483885"/>
              <a:gd name="connsiteY549" fmla="*/ 5004322 h 5033348"/>
              <a:gd name="connsiteX550" fmla="*/ 7695758 w 9483885"/>
              <a:gd name="connsiteY550" fmla="*/ 5005132 h 5033348"/>
              <a:gd name="connsiteX551" fmla="*/ 7700379 w 9483885"/>
              <a:gd name="connsiteY551" fmla="*/ 5006460 h 5033348"/>
              <a:gd name="connsiteX552" fmla="*/ 7691652 w 9483885"/>
              <a:gd name="connsiteY552" fmla="*/ 5006572 h 5033348"/>
              <a:gd name="connsiteX553" fmla="*/ 7680785 w 9483885"/>
              <a:gd name="connsiteY553" fmla="*/ 5006945 h 5033348"/>
              <a:gd name="connsiteX554" fmla="*/ 7647302 w 9483885"/>
              <a:gd name="connsiteY554" fmla="*/ 5007223 h 5033348"/>
              <a:gd name="connsiteX555" fmla="*/ 7613819 w 9483885"/>
              <a:gd name="connsiteY555" fmla="*/ 5007503 h 5033348"/>
              <a:gd name="connsiteX556" fmla="*/ 7588891 w 9483885"/>
              <a:gd name="connsiteY556" fmla="*/ 5006746 h 5033348"/>
              <a:gd name="connsiteX557" fmla="*/ 7563592 w 9483885"/>
              <a:gd name="connsiteY557" fmla="*/ 5007921 h 5033348"/>
              <a:gd name="connsiteX558" fmla="*/ 7594567 w 9483885"/>
              <a:gd name="connsiteY558" fmla="*/ 5009833 h 5033348"/>
              <a:gd name="connsiteX559" fmla="*/ 7626097 w 9483885"/>
              <a:gd name="connsiteY559" fmla="*/ 5008847 h 5033348"/>
              <a:gd name="connsiteX560" fmla="*/ 7627470 w 9483885"/>
              <a:gd name="connsiteY560" fmla="*/ 5016230 h 5033348"/>
              <a:gd name="connsiteX561" fmla="*/ 7593616 w 9483885"/>
              <a:gd name="connsiteY561" fmla="*/ 5018441 h 5033348"/>
              <a:gd name="connsiteX562" fmla="*/ 7602675 w 9483885"/>
              <a:gd name="connsiteY562" fmla="*/ 5022064 h 5033348"/>
              <a:gd name="connsiteX563" fmla="*/ 7591768 w 9483885"/>
              <a:gd name="connsiteY563" fmla="*/ 5028102 h 5033348"/>
              <a:gd name="connsiteX564" fmla="*/ 7542784 w 9483885"/>
              <a:gd name="connsiteY564" fmla="*/ 5029314 h 5033348"/>
              <a:gd name="connsiteX565" fmla="*/ 7493965 w 9483885"/>
              <a:gd name="connsiteY565" fmla="*/ 5026024 h 5033348"/>
              <a:gd name="connsiteX566" fmla="*/ 7449147 w 9483885"/>
              <a:gd name="connsiteY566" fmla="*/ 5023665 h 5033348"/>
              <a:gd name="connsiteX567" fmla="*/ 7446664 w 9483885"/>
              <a:gd name="connsiteY567" fmla="*/ 5022078 h 5033348"/>
              <a:gd name="connsiteX568" fmla="*/ 7438108 w 9483885"/>
              <a:gd name="connsiteY568" fmla="*/ 5023114 h 5033348"/>
              <a:gd name="connsiteX569" fmla="*/ 7402142 w 9483885"/>
              <a:gd name="connsiteY569" fmla="*/ 5021806 h 5033348"/>
              <a:gd name="connsiteX570" fmla="*/ 7363853 w 9483885"/>
              <a:gd name="connsiteY570" fmla="*/ 5021724 h 5033348"/>
              <a:gd name="connsiteX571" fmla="*/ 7321286 w 9483885"/>
              <a:gd name="connsiteY571" fmla="*/ 5022158 h 5033348"/>
              <a:gd name="connsiteX572" fmla="*/ 7284158 w 9483885"/>
              <a:gd name="connsiteY572" fmla="*/ 5021464 h 5033348"/>
              <a:gd name="connsiteX573" fmla="*/ 7253448 w 9483885"/>
              <a:gd name="connsiteY573" fmla="*/ 5019991 h 5033348"/>
              <a:gd name="connsiteX574" fmla="*/ 7220835 w 9483885"/>
              <a:gd name="connsiteY574" fmla="*/ 5022995 h 5033348"/>
              <a:gd name="connsiteX575" fmla="*/ 7222076 w 9483885"/>
              <a:gd name="connsiteY575" fmla="*/ 5023789 h 5033348"/>
              <a:gd name="connsiteX576" fmla="*/ 7212280 w 9483885"/>
              <a:gd name="connsiteY576" fmla="*/ 5024031 h 5033348"/>
              <a:gd name="connsiteX577" fmla="*/ 7209798 w 9483885"/>
              <a:gd name="connsiteY577" fmla="*/ 5022445 h 5033348"/>
              <a:gd name="connsiteX578" fmla="*/ 7192184 w 9483885"/>
              <a:gd name="connsiteY578" fmla="*/ 5019859 h 5033348"/>
              <a:gd name="connsiteX579" fmla="*/ 7161183 w 9483885"/>
              <a:gd name="connsiteY579" fmla="*/ 5021725 h 5033348"/>
              <a:gd name="connsiteX580" fmla="*/ 7130181 w 9483885"/>
              <a:gd name="connsiteY580" fmla="*/ 5023591 h 5033348"/>
              <a:gd name="connsiteX581" fmla="*/ 7114813 w 9483885"/>
              <a:gd name="connsiteY581" fmla="*/ 5031113 h 5033348"/>
              <a:gd name="connsiteX582" fmla="*/ 7114443 w 9483885"/>
              <a:gd name="connsiteY582" fmla="*/ 5033046 h 5033348"/>
              <a:gd name="connsiteX583" fmla="*/ 7103266 w 9483885"/>
              <a:gd name="connsiteY583" fmla="*/ 5033219 h 5033348"/>
              <a:gd name="connsiteX584" fmla="*/ 7092368 w 9483885"/>
              <a:gd name="connsiteY584" fmla="*/ 5031943 h 5033348"/>
              <a:gd name="connsiteX585" fmla="*/ 7079362 w 9483885"/>
              <a:gd name="connsiteY585" fmla="*/ 5032575 h 5033348"/>
              <a:gd name="connsiteX586" fmla="*/ 7069050 w 9483885"/>
              <a:gd name="connsiteY586" fmla="*/ 5030049 h 5033348"/>
              <a:gd name="connsiteX587" fmla="*/ 7065327 w 9483885"/>
              <a:gd name="connsiteY587" fmla="*/ 5027669 h 5033348"/>
              <a:gd name="connsiteX588" fmla="*/ 7032715 w 9483885"/>
              <a:gd name="connsiteY588" fmla="*/ 5030673 h 5033348"/>
              <a:gd name="connsiteX589" fmla="*/ 6966118 w 9483885"/>
              <a:gd name="connsiteY589" fmla="*/ 5029300 h 5033348"/>
              <a:gd name="connsiteX590" fmla="*/ 6952597 w 9483885"/>
              <a:gd name="connsiteY590" fmla="*/ 5027162 h 5033348"/>
              <a:gd name="connsiteX591" fmla="*/ 6921131 w 9483885"/>
              <a:gd name="connsiteY591" fmla="*/ 5028730 h 5033348"/>
              <a:gd name="connsiteX592" fmla="*/ 6886871 w 9483885"/>
              <a:gd name="connsiteY592" fmla="*/ 5028513 h 5033348"/>
              <a:gd name="connsiteX593" fmla="*/ 6852648 w 9483885"/>
              <a:gd name="connsiteY593" fmla="*/ 5032656 h 5033348"/>
              <a:gd name="connsiteX594" fmla="*/ 6822756 w 9483885"/>
              <a:gd name="connsiteY594" fmla="*/ 5028726 h 5033348"/>
              <a:gd name="connsiteX595" fmla="*/ 6789272 w 9483885"/>
              <a:gd name="connsiteY595" fmla="*/ 5029006 h 5033348"/>
              <a:gd name="connsiteX596" fmla="*/ 6767567 w 9483885"/>
              <a:gd name="connsiteY596" fmla="*/ 5025971 h 5033348"/>
              <a:gd name="connsiteX597" fmla="*/ 6740051 w 9483885"/>
              <a:gd name="connsiteY597" fmla="*/ 5026000 h 5033348"/>
              <a:gd name="connsiteX598" fmla="*/ 6710396 w 9483885"/>
              <a:gd name="connsiteY598" fmla="*/ 5026287 h 5033348"/>
              <a:gd name="connsiteX599" fmla="*/ 6650744 w 9483885"/>
              <a:gd name="connsiteY599" fmla="*/ 5025016 h 5033348"/>
              <a:gd name="connsiteX600" fmla="*/ 6621413 w 9483885"/>
              <a:gd name="connsiteY600" fmla="*/ 5023613 h 5033348"/>
              <a:gd name="connsiteX601" fmla="*/ 6590221 w 9483885"/>
              <a:gd name="connsiteY601" fmla="*/ 5021020 h 5033348"/>
              <a:gd name="connsiteX602" fmla="*/ 6671315 w 9483885"/>
              <a:gd name="connsiteY602" fmla="*/ 5012145 h 5033348"/>
              <a:gd name="connsiteX603" fmla="*/ 6669572 w 9483885"/>
              <a:gd name="connsiteY603" fmla="*/ 5006694 h 5033348"/>
              <a:gd name="connsiteX604" fmla="*/ 6644645 w 9483885"/>
              <a:gd name="connsiteY604" fmla="*/ 5005937 h 5033348"/>
              <a:gd name="connsiteX605" fmla="*/ 6590266 w 9483885"/>
              <a:gd name="connsiteY605" fmla="*/ 5008039 h 5033348"/>
              <a:gd name="connsiteX606" fmla="*/ 6537751 w 9483885"/>
              <a:gd name="connsiteY606" fmla="*/ 5011329 h 5033348"/>
              <a:gd name="connsiteX607" fmla="*/ 6514546 w 9483885"/>
              <a:gd name="connsiteY607" fmla="*/ 5012487 h 5033348"/>
              <a:gd name="connsiteX608" fmla="*/ 6501283 w 9483885"/>
              <a:gd name="connsiteY608" fmla="*/ 5005363 h 5033348"/>
              <a:gd name="connsiteX609" fmla="*/ 6491486 w 9483885"/>
              <a:gd name="connsiteY609" fmla="*/ 5005607 h 5033348"/>
              <a:gd name="connsiteX610" fmla="*/ 6480237 w 9483885"/>
              <a:gd name="connsiteY610" fmla="*/ 5009799 h 5033348"/>
              <a:gd name="connsiteX611" fmla="*/ 6465819 w 9483885"/>
              <a:gd name="connsiteY611" fmla="*/ 5008714 h 5033348"/>
              <a:gd name="connsiteX612" fmla="*/ 6459848 w 9483885"/>
              <a:gd name="connsiteY612" fmla="*/ 5006252 h 5033348"/>
              <a:gd name="connsiteX613" fmla="*/ 6452669 w 9483885"/>
              <a:gd name="connsiteY613" fmla="*/ 5004643 h 5033348"/>
              <a:gd name="connsiteX614" fmla="*/ 6449817 w 9483885"/>
              <a:gd name="connsiteY614" fmla="*/ 5004989 h 5033348"/>
              <a:gd name="connsiteX615" fmla="*/ 6444377 w 9483885"/>
              <a:gd name="connsiteY615" fmla="*/ 5018860 h 5033348"/>
              <a:gd name="connsiteX616" fmla="*/ 6477428 w 9483885"/>
              <a:gd name="connsiteY616" fmla="*/ 5019931 h 5033348"/>
              <a:gd name="connsiteX617" fmla="*/ 6510103 w 9483885"/>
              <a:gd name="connsiteY617" fmla="*/ 5017508 h 5033348"/>
              <a:gd name="connsiteX618" fmla="*/ 6543587 w 9483885"/>
              <a:gd name="connsiteY618" fmla="*/ 5017229 h 5033348"/>
              <a:gd name="connsiteX619" fmla="*/ 6574218 w 9483885"/>
              <a:gd name="connsiteY619" fmla="*/ 5017295 h 5033348"/>
              <a:gd name="connsiteX620" fmla="*/ 6581146 w 9483885"/>
              <a:gd name="connsiteY620" fmla="*/ 5016574 h 5033348"/>
              <a:gd name="connsiteX621" fmla="*/ 6586867 w 9483885"/>
              <a:gd name="connsiteY621" fmla="*/ 5016707 h 5033348"/>
              <a:gd name="connsiteX622" fmla="*/ 6577743 w 9483885"/>
              <a:gd name="connsiteY622" fmla="*/ 5022530 h 5033348"/>
              <a:gd name="connsiteX623" fmla="*/ 6558480 w 9483885"/>
              <a:gd name="connsiteY623" fmla="*/ 5026749 h 5033348"/>
              <a:gd name="connsiteX624" fmla="*/ 6552821 w 9483885"/>
              <a:gd name="connsiteY624" fmla="*/ 5027199 h 5033348"/>
              <a:gd name="connsiteX625" fmla="*/ 6547442 w 9483885"/>
              <a:gd name="connsiteY625" fmla="*/ 5026198 h 5033348"/>
              <a:gd name="connsiteX626" fmla="*/ 6497589 w 9483885"/>
              <a:gd name="connsiteY626" fmla="*/ 5027397 h 5033348"/>
              <a:gd name="connsiteX627" fmla="*/ 6447360 w 9483885"/>
              <a:gd name="connsiteY627" fmla="*/ 5025103 h 5033348"/>
              <a:gd name="connsiteX628" fmla="*/ 6432665 w 9483885"/>
              <a:gd name="connsiteY628" fmla="*/ 5025468 h 5033348"/>
              <a:gd name="connsiteX629" fmla="*/ 6417970 w 9483885"/>
              <a:gd name="connsiteY629" fmla="*/ 5025831 h 5033348"/>
              <a:gd name="connsiteX630" fmla="*/ 6380440 w 9483885"/>
              <a:gd name="connsiteY630" fmla="*/ 5025420 h 5033348"/>
              <a:gd name="connsiteX631" fmla="*/ 6343187 w 9483885"/>
              <a:gd name="connsiteY631" fmla="*/ 5023561 h 5033348"/>
              <a:gd name="connsiteX632" fmla="*/ 6332987 w 9483885"/>
              <a:gd name="connsiteY632" fmla="*/ 5024088 h 5033348"/>
              <a:gd name="connsiteX633" fmla="*/ 6325203 w 9483885"/>
              <a:gd name="connsiteY633" fmla="*/ 5022907 h 5033348"/>
              <a:gd name="connsiteX634" fmla="*/ 6335027 w 9483885"/>
              <a:gd name="connsiteY634" fmla="*/ 5018886 h 5033348"/>
              <a:gd name="connsiteX635" fmla="*/ 6352852 w 9483885"/>
              <a:gd name="connsiteY635" fmla="*/ 5016729 h 5033348"/>
              <a:gd name="connsiteX636" fmla="*/ 6334367 w 9483885"/>
              <a:gd name="connsiteY636" fmla="*/ 5011417 h 5033348"/>
              <a:gd name="connsiteX637" fmla="*/ 6304608 w 9483885"/>
              <a:gd name="connsiteY637" fmla="*/ 5014077 h 5033348"/>
              <a:gd name="connsiteX638" fmla="*/ 6242103 w 9483885"/>
              <a:gd name="connsiteY638" fmla="*/ 5013151 h 5033348"/>
              <a:gd name="connsiteX639" fmla="*/ 6240861 w 9483885"/>
              <a:gd name="connsiteY639" fmla="*/ 5012357 h 5033348"/>
              <a:gd name="connsiteX640" fmla="*/ 6179598 w 9483885"/>
              <a:gd name="connsiteY640" fmla="*/ 5012225 h 5033348"/>
              <a:gd name="connsiteX641" fmla="*/ 6163787 w 9483885"/>
              <a:gd name="connsiteY641" fmla="*/ 5012960 h 5033348"/>
              <a:gd name="connsiteX642" fmla="*/ 6149838 w 9483885"/>
              <a:gd name="connsiteY642" fmla="*/ 5014885 h 5033348"/>
              <a:gd name="connsiteX643" fmla="*/ 6152600 w 9483885"/>
              <a:gd name="connsiteY643" fmla="*/ 5017734 h 5033348"/>
              <a:gd name="connsiteX644" fmla="*/ 6142154 w 9483885"/>
              <a:gd name="connsiteY644" fmla="*/ 5018646 h 5033348"/>
              <a:gd name="connsiteX645" fmla="*/ 6139114 w 9483885"/>
              <a:gd name="connsiteY645" fmla="*/ 5017244 h 5033348"/>
              <a:gd name="connsiteX646" fmla="*/ 6132726 w 9483885"/>
              <a:gd name="connsiteY646" fmla="*/ 5016956 h 5033348"/>
              <a:gd name="connsiteX647" fmla="*/ 6124917 w 9483885"/>
              <a:gd name="connsiteY647" fmla="*/ 5019553 h 5033348"/>
              <a:gd name="connsiteX648" fmla="*/ 6118969 w 9483885"/>
              <a:gd name="connsiteY648" fmla="*/ 5023340 h 5033348"/>
              <a:gd name="connsiteX649" fmla="*/ 6087486 w 9483885"/>
              <a:gd name="connsiteY649" fmla="*/ 5024084 h 5033348"/>
              <a:gd name="connsiteX650" fmla="*/ 6060558 w 9483885"/>
              <a:gd name="connsiteY650" fmla="*/ 5022862 h 5033348"/>
              <a:gd name="connsiteX651" fmla="*/ 6040577 w 9483885"/>
              <a:gd name="connsiteY651" fmla="*/ 5024456 h 5033348"/>
              <a:gd name="connsiteX652" fmla="*/ 6029055 w 9483885"/>
              <a:gd name="connsiteY652" fmla="*/ 5020071 h 5033348"/>
              <a:gd name="connsiteX653" fmla="*/ 5997684 w 9483885"/>
              <a:gd name="connsiteY653" fmla="*/ 5023869 h 5033348"/>
              <a:gd name="connsiteX654" fmla="*/ 6003658 w 9483885"/>
              <a:gd name="connsiteY654" fmla="*/ 5016304 h 5033348"/>
              <a:gd name="connsiteX655" fmla="*/ 6015772 w 9483885"/>
              <a:gd name="connsiteY655" fmla="*/ 5009411 h 5033348"/>
              <a:gd name="connsiteX656" fmla="*/ 5997419 w 9483885"/>
              <a:gd name="connsiteY656" fmla="*/ 5010690 h 5033348"/>
              <a:gd name="connsiteX657" fmla="*/ 5976347 w 9483885"/>
              <a:gd name="connsiteY657" fmla="*/ 5018903 h 5033348"/>
              <a:gd name="connsiteX658" fmla="*/ 5904653 w 9483885"/>
              <a:gd name="connsiteY658" fmla="*/ 5020505 h 5033348"/>
              <a:gd name="connsiteX659" fmla="*/ 5836207 w 9483885"/>
              <a:gd name="connsiteY659" fmla="*/ 5016053 h 5033348"/>
              <a:gd name="connsiteX660" fmla="*/ 5808662 w 9483885"/>
              <a:gd name="connsiteY660" fmla="*/ 5017146 h 5033348"/>
              <a:gd name="connsiteX661" fmla="*/ 5784741 w 9483885"/>
              <a:gd name="connsiteY661" fmla="*/ 5015677 h 5033348"/>
              <a:gd name="connsiteX662" fmla="*/ 5787933 w 9483885"/>
              <a:gd name="connsiteY662" fmla="*/ 5014465 h 5033348"/>
              <a:gd name="connsiteX663" fmla="*/ 5792055 w 9483885"/>
              <a:gd name="connsiteY663" fmla="*/ 5013848 h 5033348"/>
              <a:gd name="connsiteX664" fmla="*/ 5789943 w 9483885"/>
              <a:gd name="connsiteY664" fmla="*/ 5010329 h 5033348"/>
              <a:gd name="connsiteX665" fmla="*/ 5774812 w 9483885"/>
              <a:gd name="connsiteY665" fmla="*/ 5009330 h 5033348"/>
              <a:gd name="connsiteX666" fmla="*/ 5763536 w 9483885"/>
              <a:gd name="connsiteY666" fmla="*/ 5017301 h 5033348"/>
              <a:gd name="connsiteX667" fmla="*/ 5717793 w 9483885"/>
              <a:gd name="connsiteY667" fmla="*/ 5019772 h 5033348"/>
              <a:gd name="connsiteX668" fmla="*/ 5672883 w 9483885"/>
              <a:gd name="connsiteY668" fmla="*/ 5017897 h 5033348"/>
              <a:gd name="connsiteX669" fmla="*/ 5651186 w 9483885"/>
              <a:gd name="connsiteY669" fmla="*/ 5023000 h 5033348"/>
              <a:gd name="connsiteX670" fmla="*/ 5630975 w 9483885"/>
              <a:gd name="connsiteY670" fmla="*/ 5025800 h 5033348"/>
              <a:gd name="connsiteX671" fmla="*/ 5629731 w 9483885"/>
              <a:gd name="connsiteY671" fmla="*/ 5022295 h 5033348"/>
              <a:gd name="connsiteX672" fmla="*/ 5633695 w 9483885"/>
              <a:gd name="connsiteY672" fmla="*/ 5018866 h 5033348"/>
              <a:gd name="connsiteX673" fmla="*/ 5598323 w 9483885"/>
              <a:gd name="connsiteY673" fmla="*/ 5021732 h 5033348"/>
              <a:gd name="connsiteX674" fmla="*/ 5563506 w 9483885"/>
              <a:gd name="connsiteY674" fmla="*/ 5021701 h 5033348"/>
              <a:gd name="connsiteX675" fmla="*/ 5580116 w 9483885"/>
              <a:gd name="connsiteY675" fmla="*/ 5014972 h 5033348"/>
              <a:gd name="connsiteX676" fmla="*/ 5612358 w 9483885"/>
              <a:gd name="connsiteY676" fmla="*/ 5013900 h 5033348"/>
              <a:gd name="connsiteX677" fmla="*/ 5614309 w 9483885"/>
              <a:gd name="connsiteY677" fmla="*/ 5011894 h 5033348"/>
              <a:gd name="connsiteX678" fmla="*/ 5617192 w 9483885"/>
              <a:gd name="connsiteY678" fmla="*/ 5010484 h 5033348"/>
              <a:gd name="connsiteX679" fmla="*/ 5626060 w 9483885"/>
              <a:gd name="connsiteY679" fmla="*/ 5012358 h 5033348"/>
              <a:gd name="connsiteX680" fmla="*/ 5631582 w 9483885"/>
              <a:gd name="connsiteY680" fmla="*/ 5015347 h 5033348"/>
              <a:gd name="connsiteX681" fmla="*/ 5661003 w 9483885"/>
              <a:gd name="connsiteY681" fmla="*/ 5013554 h 5033348"/>
              <a:gd name="connsiteX682" fmla="*/ 5693216 w 9483885"/>
              <a:gd name="connsiteY682" fmla="*/ 5013547 h 5033348"/>
              <a:gd name="connsiteX683" fmla="*/ 5699570 w 9483885"/>
              <a:gd name="connsiteY683" fmla="*/ 5012188 h 5033348"/>
              <a:gd name="connsiteX684" fmla="*/ 5704993 w 9483885"/>
              <a:gd name="connsiteY684" fmla="*/ 5010234 h 5033348"/>
              <a:gd name="connsiteX685" fmla="*/ 5670638 w 9483885"/>
              <a:gd name="connsiteY685" fmla="*/ 5007787 h 5033348"/>
              <a:gd name="connsiteX686" fmla="*/ 5661581 w 9483885"/>
              <a:gd name="connsiteY686" fmla="*/ 5004165 h 5033348"/>
              <a:gd name="connsiteX687" fmla="*/ 5621654 w 9483885"/>
              <a:gd name="connsiteY687" fmla="*/ 5008999 h 5033348"/>
              <a:gd name="connsiteX688" fmla="*/ 5573657 w 9483885"/>
              <a:gd name="connsiteY688" fmla="*/ 5005964 h 5033348"/>
              <a:gd name="connsiteX689" fmla="*/ 5526036 w 9483885"/>
              <a:gd name="connsiteY689" fmla="*/ 5006421 h 5033348"/>
              <a:gd name="connsiteX690" fmla="*/ 5509293 w 9483885"/>
              <a:gd name="connsiteY690" fmla="*/ 5006560 h 5033348"/>
              <a:gd name="connsiteX691" fmla="*/ 5492553 w 9483885"/>
              <a:gd name="connsiteY691" fmla="*/ 5006700 h 5033348"/>
              <a:gd name="connsiteX692" fmla="*/ 5466014 w 9483885"/>
              <a:gd name="connsiteY692" fmla="*/ 5007082 h 5033348"/>
              <a:gd name="connsiteX693" fmla="*/ 5467255 w 9483885"/>
              <a:gd name="connsiteY693" fmla="*/ 5007875 h 5033348"/>
              <a:gd name="connsiteX694" fmla="*/ 5450513 w 9483885"/>
              <a:gd name="connsiteY694" fmla="*/ 5008014 h 5033348"/>
              <a:gd name="connsiteX695" fmla="*/ 5433771 w 9483885"/>
              <a:gd name="connsiteY695" fmla="*/ 5008155 h 5033348"/>
              <a:gd name="connsiteX696" fmla="*/ 5421386 w 9483885"/>
              <a:gd name="connsiteY696" fmla="*/ 5009182 h 5033348"/>
              <a:gd name="connsiteX697" fmla="*/ 5411695 w 9483885"/>
              <a:gd name="connsiteY697" fmla="*/ 5007053 h 5033348"/>
              <a:gd name="connsiteX698" fmla="*/ 5394366 w 9483885"/>
              <a:gd name="connsiteY698" fmla="*/ 5008443 h 5033348"/>
              <a:gd name="connsiteX699" fmla="*/ 5384286 w 9483885"/>
              <a:gd name="connsiteY699" fmla="*/ 5004709 h 5033348"/>
              <a:gd name="connsiteX700" fmla="*/ 5352914 w 9483885"/>
              <a:gd name="connsiteY700" fmla="*/ 5008507 h 5033348"/>
              <a:gd name="connsiteX701" fmla="*/ 5352412 w 9483885"/>
              <a:gd name="connsiteY701" fmla="*/ 5003850 h 5033348"/>
              <a:gd name="connsiteX702" fmla="*/ 5305039 w 9483885"/>
              <a:gd name="connsiteY702" fmla="*/ 5003922 h 5033348"/>
              <a:gd name="connsiteX703" fmla="*/ 5301817 w 9483885"/>
              <a:gd name="connsiteY703" fmla="*/ 5006201 h 5033348"/>
              <a:gd name="connsiteX704" fmla="*/ 5288297 w 9483885"/>
              <a:gd name="connsiteY704" fmla="*/ 5004063 h 5033348"/>
              <a:gd name="connsiteX705" fmla="*/ 5274407 w 9483885"/>
              <a:gd name="connsiteY705" fmla="*/ 5003857 h 5033348"/>
              <a:gd name="connsiteX706" fmla="*/ 5258168 w 9483885"/>
              <a:gd name="connsiteY706" fmla="*/ 5008653 h 5033348"/>
              <a:gd name="connsiteX707" fmla="*/ 5234111 w 9483885"/>
              <a:gd name="connsiteY707" fmla="*/ 5010623 h 5033348"/>
              <a:gd name="connsiteX708" fmla="*/ 5217739 w 9483885"/>
              <a:gd name="connsiteY708" fmla="*/ 5008830 h 5033348"/>
              <a:gd name="connsiteX709" fmla="*/ 5197644 w 9483885"/>
              <a:gd name="connsiteY709" fmla="*/ 5004658 h 5033348"/>
              <a:gd name="connsiteX710" fmla="*/ 5211903 w 9483885"/>
              <a:gd name="connsiteY710" fmla="*/ 5002931 h 5033348"/>
              <a:gd name="connsiteX711" fmla="*/ 5205328 w 9483885"/>
              <a:gd name="connsiteY711" fmla="*/ 5000896 h 5033348"/>
              <a:gd name="connsiteX712" fmla="*/ 5180928 w 9483885"/>
              <a:gd name="connsiteY712" fmla="*/ 5001019 h 5033348"/>
              <a:gd name="connsiteX713" fmla="*/ 5160806 w 9483885"/>
              <a:gd name="connsiteY713" fmla="*/ 5000624 h 5033348"/>
              <a:gd name="connsiteX714" fmla="*/ 5162573 w 9483885"/>
              <a:gd name="connsiteY714" fmla="*/ 4999584 h 5033348"/>
              <a:gd name="connsiteX715" fmla="*/ 5165269 w 9483885"/>
              <a:gd name="connsiteY715" fmla="*/ 4999140 h 5033348"/>
              <a:gd name="connsiteX716" fmla="*/ 5169389 w 9483885"/>
              <a:gd name="connsiteY716" fmla="*/ 4995810 h 5033348"/>
              <a:gd name="connsiteX717" fmla="*/ 5185233 w 9483885"/>
              <a:gd name="connsiteY717" fmla="*/ 4996723 h 5033348"/>
              <a:gd name="connsiteX718" fmla="*/ 5205936 w 9483885"/>
              <a:gd name="connsiteY718" fmla="*/ 4990442 h 5033348"/>
              <a:gd name="connsiteX719" fmla="*/ 5230863 w 9483885"/>
              <a:gd name="connsiteY719" fmla="*/ 4991199 h 5033348"/>
              <a:gd name="connsiteX720" fmla="*/ 5230731 w 9483885"/>
              <a:gd name="connsiteY720" fmla="*/ 4984609 h 5033348"/>
              <a:gd name="connsiteX721" fmla="*/ 5200364 w 9483885"/>
              <a:gd name="connsiteY721" fmla="*/ 4984982 h 5033348"/>
              <a:gd name="connsiteX722" fmla="*/ 5167857 w 9483885"/>
              <a:gd name="connsiteY722" fmla="*/ 4985615 h 5033348"/>
              <a:gd name="connsiteX723" fmla="*/ 5121814 w 9483885"/>
              <a:gd name="connsiteY723" fmla="*/ 4983287 h 5033348"/>
              <a:gd name="connsiteX724" fmla="*/ 5076702 w 9483885"/>
              <a:gd name="connsiteY724" fmla="*/ 4981553 h 5033348"/>
              <a:gd name="connsiteX725" fmla="*/ 5045885 w 9483885"/>
              <a:gd name="connsiteY725" fmla="*/ 4982453 h 5033348"/>
              <a:gd name="connsiteX726" fmla="*/ 5019902 w 9483885"/>
              <a:gd name="connsiteY726" fmla="*/ 4979936 h 5033348"/>
              <a:gd name="connsiteX727" fmla="*/ 5009286 w 9483885"/>
              <a:gd name="connsiteY727" fmla="*/ 4982637 h 5033348"/>
              <a:gd name="connsiteX728" fmla="*/ 5000810 w 9483885"/>
              <a:gd name="connsiteY728" fmla="*/ 4985079 h 5033348"/>
              <a:gd name="connsiteX729" fmla="*/ 5006174 w 9483885"/>
              <a:gd name="connsiteY729" fmla="*/ 4985256 h 5033348"/>
              <a:gd name="connsiteX730" fmla="*/ 5010606 w 9483885"/>
              <a:gd name="connsiteY730" fmla="*/ 4984837 h 5033348"/>
              <a:gd name="connsiteX731" fmla="*/ 5071856 w 9483885"/>
              <a:gd name="connsiteY731" fmla="*/ 4986858 h 5033348"/>
              <a:gd name="connsiteX732" fmla="*/ 5131522 w 9483885"/>
              <a:gd name="connsiteY732" fmla="*/ 4986239 h 5033348"/>
              <a:gd name="connsiteX733" fmla="*/ 5137727 w 9483885"/>
              <a:gd name="connsiteY733" fmla="*/ 4990207 h 5033348"/>
              <a:gd name="connsiteX734" fmla="*/ 5145873 w 9483885"/>
              <a:gd name="connsiteY734" fmla="*/ 4996770 h 5033348"/>
              <a:gd name="connsiteX735" fmla="*/ 5139602 w 9483885"/>
              <a:gd name="connsiteY735" fmla="*/ 5002248 h 5033348"/>
              <a:gd name="connsiteX736" fmla="*/ 5097937 w 9483885"/>
              <a:gd name="connsiteY736" fmla="*/ 5004343 h 5033348"/>
              <a:gd name="connsiteX737" fmla="*/ 5055893 w 9483885"/>
              <a:gd name="connsiteY737" fmla="*/ 5002946 h 5033348"/>
              <a:gd name="connsiteX738" fmla="*/ 5039218 w 9483885"/>
              <a:gd name="connsiteY738" fmla="*/ 5006380 h 5033348"/>
              <a:gd name="connsiteX739" fmla="*/ 5022542 w 9483885"/>
              <a:gd name="connsiteY739" fmla="*/ 5009815 h 5033348"/>
              <a:gd name="connsiteX740" fmla="*/ 5019557 w 9483885"/>
              <a:gd name="connsiteY740" fmla="*/ 5003570 h 5033348"/>
              <a:gd name="connsiteX741" fmla="*/ 4989798 w 9483885"/>
              <a:gd name="connsiteY741" fmla="*/ 5006230 h 5033348"/>
              <a:gd name="connsiteX742" fmla="*/ 4956314 w 9483885"/>
              <a:gd name="connsiteY742" fmla="*/ 5006508 h 5033348"/>
              <a:gd name="connsiteX743" fmla="*/ 4970072 w 9483885"/>
              <a:gd name="connsiteY743" fmla="*/ 5000124 h 5033348"/>
              <a:gd name="connsiteX744" fmla="*/ 4999462 w 9483885"/>
              <a:gd name="connsiteY744" fmla="*/ 4999397 h 5033348"/>
              <a:gd name="connsiteX745" fmla="*/ 5001413 w 9483885"/>
              <a:gd name="connsiteY745" fmla="*/ 4997392 h 5033348"/>
              <a:gd name="connsiteX746" fmla="*/ 5004296 w 9483885"/>
              <a:gd name="connsiteY746" fmla="*/ 4995981 h 5033348"/>
              <a:gd name="connsiteX747" fmla="*/ 5012544 w 9483885"/>
              <a:gd name="connsiteY747" fmla="*/ 4997460 h 5033348"/>
              <a:gd name="connsiteX748" fmla="*/ 5017446 w 9483885"/>
              <a:gd name="connsiteY748" fmla="*/ 5000051 h 5033348"/>
              <a:gd name="connsiteX749" fmla="*/ 5073374 w 9483885"/>
              <a:gd name="connsiteY749" fmla="*/ 4998942 h 5033348"/>
              <a:gd name="connsiteX750" fmla="*/ 5083541 w 9483885"/>
              <a:gd name="connsiteY750" fmla="*/ 4996768 h 5033348"/>
              <a:gd name="connsiteX751" fmla="*/ 5092836 w 9483885"/>
              <a:gd name="connsiteY751" fmla="*/ 4991867 h 5033348"/>
              <a:gd name="connsiteX752" fmla="*/ 5072371 w 9483885"/>
              <a:gd name="connsiteY752" fmla="*/ 4989626 h 5033348"/>
              <a:gd name="connsiteX753" fmla="*/ 5008758 w 9483885"/>
              <a:gd name="connsiteY753" fmla="*/ 4994498 h 5033348"/>
              <a:gd name="connsiteX754" fmla="*/ 4964699 w 9483885"/>
              <a:gd name="connsiteY754" fmla="*/ 4991810 h 5033348"/>
              <a:gd name="connsiteX755" fmla="*/ 4920085 w 9483885"/>
              <a:gd name="connsiteY755" fmla="*/ 4992021 h 5033348"/>
              <a:gd name="connsiteX756" fmla="*/ 4888772 w 9483885"/>
              <a:gd name="connsiteY756" fmla="*/ 4993689 h 5033348"/>
              <a:gd name="connsiteX757" fmla="*/ 4855599 w 9483885"/>
              <a:gd name="connsiteY757" fmla="*/ 4994166 h 5033348"/>
              <a:gd name="connsiteX758" fmla="*/ 4799539 w 9483885"/>
              <a:gd name="connsiteY758" fmla="*/ 4988686 h 5033348"/>
              <a:gd name="connsiteX759" fmla="*/ 4733813 w 9483885"/>
              <a:gd name="connsiteY759" fmla="*/ 4990038 h 5033348"/>
              <a:gd name="connsiteX760" fmla="*/ 4730153 w 9483885"/>
              <a:gd name="connsiteY760" fmla="*/ 4988239 h 5033348"/>
              <a:gd name="connsiteX761" fmla="*/ 4723144 w 9483885"/>
              <a:gd name="connsiteY761" fmla="*/ 4987555 h 5033348"/>
              <a:gd name="connsiteX762" fmla="*/ 4719457 w 9483885"/>
              <a:gd name="connsiteY762" fmla="*/ 4989534 h 5033348"/>
              <a:gd name="connsiteX763" fmla="*/ 4716701 w 9483885"/>
              <a:gd name="connsiteY763" fmla="*/ 4992109 h 5033348"/>
              <a:gd name="connsiteX764" fmla="*/ 4685938 w 9483885"/>
              <a:gd name="connsiteY764" fmla="*/ 4985453 h 5033348"/>
              <a:gd name="connsiteX765" fmla="*/ 4677250 w 9483885"/>
              <a:gd name="connsiteY765" fmla="*/ 4979899 h 5033348"/>
              <a:gd name="connsiteX766" fmla="*/ 4710080 w 9483885"/>
              <a:gd name="connsiteY766" fmla="*/ 4977576 h 5033348"/>
              <a:gd name="connsiteX767" fmla="*/ 4753882 w 9483885"/>
              <a:gd name="connsiteY767" fmla="*/ 4972509 h 5033348"/>
              <a:gd name="connsiteX768" fmla="*/ 4721481 w 9483885"/>
              <a:gd name="connsiteY768" fmla="*/ 4970769 h 5033348"/>
              <a:gd name="connsiteX769" fmla="*/ 4688526 w 9483885"/>
              <a:gd name="connsiteY769" fmla="*/ 4971929 h 5033348"/>
              <a:gd name="connsiteX770" fmla="*/ 4635316 w 9483885"/>
              <a:gd name="connsiteY770" fmla="*/ 4966103 h 5033348"/>
              <a:gd name="connsiteX771" fmla="*/ 4610293 w 9483885"/>
              <a:gd name="connsiteY771" fmla="*/ 4963116 h 5033348"/>
              <a:gd name="connsiteX772" fmla="*/ 4589923 w 9483885"/>
              <a:gd name="connsiteY772" fmla="*/ 4963105 h 5033348"/>
              <a:gd name="connsiteX773" fmla="*/ 4584959 w 9483885"/>
              <a:gd name="connsiteY773" fmla="*/ 4959932 h 5033348"/>
              <a:gd name="connsiteX774" fmla="*/ 4564297 w 9483885"/>
              <a:gd name="connsiteY774" fmla="*/ 4960546 h 5033348"/>
              <a:gd name="connsiteX775" fmla="*/ 4545773 w 9483885"/>
              <a:gd name="connsiteY775" fmla="*/ 4960902 h 5033348"/>
              <a:gd name="connsiteX776" fmla="*/ 4519973 w 9483885"/>
              <a:gd name="connsiteY776" fmla="*/ 4957420 h 5033348"/>
              <a:gd name="connsiteX777" fmla="*/ 4537824 w 9483885"/>
              <a:gd name="connsiteY777" fmla="*/ 4951483 h 5033348"/>
              <a:gd name="connsiteX778" fmla="*/ 4542656 w 9483885"/>
              <a:gd name="connsiteY778" fmla="*/ 4948067 h 5033348"/>
              <a:gd name="connsiteX779" fmla="*/ 4580154 w 9483885"/>
              <a:gd name="connsiteY779" fmla="*/ 4946831 h 5033348"/>
              <a:gd name="connsiteX780" fmla="*/ 4619790 w 9483885"/>
              <a:gd name="connsiteY780" fmla="*/ 4945334 h 5033348"/>
              <a:gd name="connsiteX781" fmla="*/ 4622487 w 9483885"/>
              <a:gd name="connsiteY781" fmla="*/ 4944890 h 5033348"/>
              <a:gd name="connsiteX782" fmla="*/ 4624252 w 9483885"/>
              <a:gd name="connsiteY782" fmla="*/ 4943851 h 5033348"/>
              <a:gd name="connsiteX783" fmla="*/ 4612858 w 9483885"/>
              <a:gd name="connsiteY783" fmla="*/ 4943342 h 5033348"/>
              <a:gd name="connsiteX784" fmla="*/ 4599324 w 9483885"/>
              <a:gd name="connsiteY784" fmla="*/ 4943094 h 5033348"/>
              <a:gd name="connsiteX785" fmla="*/ 4588287 w 9483885"/>
              <a:gd name="connsiteY785" fmla="*/ 4942543 h 5033348"/>
              <a:gd name="connsiteX786" fmla="*/ 4576522 w 9483885"/>
              <a:gd name="connsiteY786" fmla="*/ 4943967 h 5033348"/>
              <a:gd name="connsiteX787" fmla="*/ 4567452 w 9483885"/>
              <a:gd name="connsiteY787" fmla="*/ 4942234 h 5033348"/>
              <a:gd name="connsiteX788" fmla="*/ 4556784 w 9483885"/>
              <a:gd name="connsiteY788" fmla="*/ 4939751 h 5033348"/>
              <a:gd name="connsiteX789" fmla="*/ 4541521 w 9483885"/>
              <a:gd name="connsiteY789" fmla="*/ 4932162 h 5033348"/>
              <a:gd name="connsiteX790" fmla="*/ 4514982 w 9483885"/>
              <a:gd name="connsiteY790" fmla="*/ 4932544 h 5033348"/>
              <a:gd name="connsiteX791" fmla="*/ 4502066 w 9483885"/>
              <a:gd name="connsiteY791" fmla="*/ 4929979 h 5033348"/>
              <a:gd name="connsiteX792" fmla="*/ 4487941 w 9483885"/>
              <a:gd name="connsiteY792" fmla="*/ 4928268 h 5033348"/>
              <a:gd name="connsiteX793" fmla="*/ 4481413 w 9483885"/>
              <a:gd name="connsiteY793" fmla="*/ 4925992 h 5033348"/>
              <a:gd name="connsiteX794" fmla="*/ 4470328 w 9483885"/>
              <a:gd name="connsiteY794" fmla="*/ 4925682 h 5033348"/>
              <a:gd name="connsiteX795" fmla="*/ 4460163 w 9483885"/>
              <a:gd name="connsiteY795" fmla="*/ 4927857 h 5033348"/>
              <a:gd name="connsiteX796" fmla="*/ 4448993 w 9483885"/>
              <a:gd name="connsiteY796" fmla="*/ 4920717 h 5033348"/>
              <a:gd name="connsiteX797" fmla="*/ 4477158 w 9483885"/>
              <a:gd name="connsiteY797" fmla="*/ 4920020 h 5033348"/>
              <a:gd name="connsiteX798" fmla="*/ 4494253 w 9483885"/>
              <a:gd name="connsiteY798" fmla="*/ 4917124 h 5033348"/>
              <a:gd name="connsiteX799" fmla="*/ 4487476 w 9483885"/>
              <a:gd name="connsiteY799" fmla="*/ 4915232 h 5033348"/>
              <a:gd name="connsiteX800" fmla="*/ 4479492 w 9483885"/>
              <a:gd name="connsiteY800" fmla="*/ 4914194 h 5033348"/>
              <a:gd name="connsiteX801" fmla="*/ 4442787 w 9483885"/>
              <a:gd name="connsiteY801" fmla="*/ 4916749 h 5033348"/>
              <a:gd name="connsiteX802" fmla="*/ 4416618 w 9483885"/>
              <a:gd name="connsiteY802" fmla="*/ 4915199 h 5033348"/>
              <a:gd name="connsiteX803" fmla="*/ 4392654 w 9483885"/>
              <a:gd name="connsiteY803" fmla="*/ 4916685 h 5033348"/>
              <a:gd name="connsiteX804" fmla="*/ 4369245 w 9483885"/>
              <a:gd name="connsiteY804" fmla="*/ 4915273 h 5033348"/>
              <a:gd name="connsiteX805" fmla="*/ 4346429 w 9483885"/>
              <a:gd name="connsiteY805" fmla="*/ 4918035 h 5033348"/>
              <a:gd name="connsiteX806" fmla="*/ 4310094 w 9483885"/>
              <a:gd name="connsiteY806" fmla="*/ 4918660 h 5033348"/>
              <a:gd name="connsiteX807" fmla="*/ 4302572 w 9483885"/>
              <a:gd name="connsiteY807" fmla="*/ 4915206 h 5033348"/>
              <a:gd name="connsiteX808" fmla="*/ 4287147 w 9483885"/>
              <a:gd name="connsiteY808" fmla="*/ 4914832 h 5033348"/>
              <a:gd name="connsiteX809" fmla="*/ 4254033 w 9483885"/>
              <a:gd name="connsiteY809" fmla="*/ 4913180 h 5033348"/>
              <a:gd name="connsiteX810" fmla="*/ 4252660 w 9483885"/>
              <a:gd name="connsiteY810" fmla="*/ 4905796 h 5033348"/>
              <a:gd name="connsiteX811" fmla="*/ 4288001 w 9483885"/>
              <a:gd name="connsiteY811" fmla="*/ 4903994 h 5033348"/>
              <a:gd name="connsiteX812" fmla="*/ 4319996 w 9483885"/>
              <a:gd name="connsiteY812" fmla="*/ 4903306 h 5033348"/>
              <a:gd name="connsiteX813" fmla="*/ 4339221 w 9483885"/>
              <a:gd name="connsiteY813" fmla="*/ 4904753 h 5033348"/>
              <a:gd name="connsiteX814" fmla="*/ 4349506 w 9483885"/>
              <a:gd name="connsiteY814" fmla="*/ 4911057 h 5033348"/>
              <a:gd name="connsiteX815" fmla="*/ 4359316 w 9483885"/>
              <a:gd name="connsiteY815" fmla="*/ 4908925 h 5033348"/>
              <a:gd name="connsiteX816" fmla="*/ 4392799 w 9483885"/>
              <a:gd name="connsiteY816" fmla="*/ 4908647 h 5033348"/>
              <a:gd name="connsiteX817" fmla="*/ 4387835 w 9483885"/>
              <a:gd name="connsiteY817" fmla="*/ 4905473 h 5033348"/>
              <a:gd name="connsiteX818" fmla="*/ 4407058 w 9483885"/>
              <a:gd name="connsiteY818" fmla="*/ 4906920 h 5033348"/>
              <a:gd name="connsiteX819" fmla="*/ 4435578 w 9483885"/>
              <a:gd name="connsiteY819" fmla="*/ 4903467 h 5033348"/>
              <a:gd name="connsiteX820" fmla="*/ 4458525 w 9483885"/>
              <a:gd name="connsiteY820" fmla="*/ 4907294 h 5033348"/>
              <a:gd name="connsiteX821" fmla="*/ 4484193 w 9483885"/>
              <a:gd name="connsiteY821" fmla="*/ 4904187 h 5033348"/>
              <a:gd name="connsiteX822" fmla="*/ 4515696 w 9483885"/>
              <a:gd name="connsiteY822" fmla="*/ 4906978 h 5033348"/>
              <a:gd name="connsiteX823" fmla="*/ 4542234 w 9483885"/>
              <a:gd name="connsiteY823" fmla="*/ 4906597 h 5033348"/>
              <a:gd name="connsiteX824" fmla="*/ 4567743 w 9483885"/>
              <a:gd name="connsiteY824" fmla="*/ 4900678 h 5033348"/>
              <a:gd name="connsiteX825" fmla="*/ 4604976 w 9483885"/>
              <a:gd name="connsiteY825" fmla="*/ 4899001 h 5033348"/>
              <a:gd name="connsiteX826" fmla="*/ 4626524 w 9483885"/>
              <a:gd name="connsiteY826" fmla="*/ 4899223 h 5033348"/>
              <a:gd name="connsiteX827" fmla="*/ 4648626 w 9483885"/>
              <a:gd name="connsiteY827" fmla="*/ 4896547 h 5033348"/>
              <a:gd name="connsiteX828" fmla="*/ 4661774 w 9483885"/>
              <a:gd name="connsiteY828" fmla="*/ 4897904 h 5033348"/>
              <a:gd name="connsiteX829" fmla="*/ 4676406 w 9483885"/>
              <a:gd name="connsiteY829" fmla="*/ 4896958 h 5033348"/>
              <a:gd name="connsiteX830" fmla="*/ 4686758 w 9483885"/>
              <a:gd name="connsiteY830" fmla="*/ 4893818 h 5033348"/>
              <a:gd name="connsiteX831" fmla="*/ 4697109 w 9483885"/>
              <a:gd name="connsiteY831" fmla="*/ 4890677 h 5033348"/>
              <a:gd name="connsiteX832" fmla="*/ 4664770 w 9483885"/>
              <a:gd name="connsiteY832" fmla="*/ 4889520 h 5033348"/>
              <a:gd name="connsiteX833" fmla="*/ 4633363 w 9483885"/>
              <a:gd name="connsiteY833" fmla="*/ 4888958 h 5033348"/>
              <a:gd name="connsiteX834" fmla="*/ 4604887 w 9483885"/>
              <a:gd name="connsiteY834" fmla="*/ 4889456 h 5033348"/>
              <a:gd name="connsiteX835" fmla="*/ 4578174 w 9483885"/>
              <a:gd name="connsiteY835" fmla="*/ 4886203 h 5033348"/>
              <a:gd name="connsiteX836" fmla="*/ 4541098 w 9483885"/>
              <a:gd name="connsiteY836" fmla="*/ 4890692 h 5033348"/>
              <a:gd name="connsiteX837" fmla="*/ 4480711 w 9483885"/>
              <a:gd name="connsiteY837" fmla="*/ 4883257 h 5033348"/>
              <a:gd name="connsiteX838" fmla="*/ 4407032 w 9483885"/>
              <a:gd name="connsiteY838" fmla="*/ 4885219 h 5033348"/>
              <a:gd name="connsiteX839" fmla="*/ 4385882 w 9483885"/>
              <a:gd name="connsiteY839" fmla="*/ 4879286 h 5033348"/>
              <a:gd name="connsiteX840" fmla="*/ 4364730 w 9483885"/>
              <a:gd name="connsiteY840" fmla="*/ 4873354 h 5033348"/>
              <a:gd name="connsiteX841" fmla="*/ 4333358 w 9483885"/>
              <a:gd name="connsiteY841" fmla="*/ 4877152 h 5033348"/>
              <a:gd name="connsiteX842" fmla="*/ 4329635 w 9483885"/>
              <a:gd name="connsiteY842" fmla="*/ 4874772 h 5033348"/>
              <a:gd name="connsiteX843" fmla="*/ 4329569 w 9483885"/>
              <a:gd name="connsiteY843" fmla="*/ 4871477 h 5033348"/>
              <a:gd name="connsiteX844" fmla="*/ 4341782 w 9483885"/>
              <a:gd name="connsiteY844" fmla="*/ 4869526 h 5033348"/>
              <a:gd name="connsiteX845" fmla="*/ 4368321 w 9483885"/>
              <a:gd name="connsiteY845" fmla="*/ 4869144 h 5033348"/>
              <a:gd name="connsiteX846" fmla="*/ 4377976 w 9483885"/>
              <a:gd name="connsiteY846" fmla="*/ 4866914 h 5033348"/>
              <a:gd name="connsiteX847" fmla="*/ 4384561 w 9483885"/>
              <a:gd name="connsiteY847" fmla="*/ 4864348 h 5033348"/>
              <a:gd name="connsiteX848" fmla="*/ 4376005 w 9483885"/>
              <a:gd name="connsiteY848" fmla="*/ 4865383 h 5033348"/>
              <a:gd name="connsiteX849" fmla="*/ 4346827 w 9483885"/>
              <a:gd name="connsiteY849" fmla="*/ 4861366 h 5033348"/>
              <a:gd name="connsiteX850" fmla="*/ 4317092 w 9483885"/>
              <a:gd name="connsiteY850" fmla="*/ 4860248 h 5033348"/>
              <a:gd name="connsiteX851" fmla="*/ 4299667 w 9483885"/>
              <a:gd name="connsiteY851" fmla="*/ 4859408 h 5033348"/>
              <a:gd name="connsiteX852" fmla="*/ 4280756 w 9483885"/>
              <a:gd name="connsiteY852" fmla="*/ 4860872 h 5033348"/>
              <a:gd name="connsiteX853" fmla="*/ 4260661 w 9483885"/>
              <a:gd name="connsiteY853" fmla="*/ 4856699 h 5033348"/>
              <a:gd name="connsiteX854" fmla="*/ 4244246 w 9483885"/>
              <a:gd name="connsiteY854" fmla="*/ 4857861 h 5033348"/>
              <a:gd name="connsiteX855" fmla="*/ 4227178 w 9483885"/>
              <a:gd name="connsiteY855" fmla="*/ 4856979 h 5033348"/>
              <a:gd name="connsiteX856" fmla="*/ 4204363 w 9483885"/>
              <a:gd name="connsiteY856" fmla="*/ 4859741 h 5033348"/>
              <a:gd name="connsiteX857" fmla="*/ 4190843 w 9483885"/>
              <a:gd name="connsiteY857" fmla="*/ 4857603 h 5033348"/>
              <a:gd name="connsiteX858" fmla="*/ 4162010 w 9483885"/>
              <a:gd name="connsiteY858" fmla="*/ 4858145 h 5033348"/>
              <a:gd name="connsiteX859" fmla="*/ 4132802 w 9483885"/>
              <a:gd name="connsiteY859" fmla="*/ 4855194 h 5033348"/>
              <a:gd name="connsiteX860" fmla="*/ 4092788 w 9483885"/>
              <a:gd name="connsiteY860" fmla="*/ 4853196 h 5033348"/>
              <a:gd name="connsiteX861" fmla="*/ 4053053 w 9483885"/>
              <a:gd name="connsiteY861" fmla="*/ 4849750 h 5033348"/>
              <a:gd name="connsiteX862" fmla="*/ 4038685 w 9483885"/>
              <a:gd name="connsiteY862" fmla="*/ 4851136 h 5033348"/>
              <a:gd name="connsiteX863" fmla="*/ 4023663 w 9483885"/>
              <a:gd name="connsiteY863" fmla="*/ 4850477 h 5033348"/>
              <a:gd name="connsiteX864" fmla="*/ 3994180 w 9483885"/>
              <a:gd name="connsiteY864" fmla="*/ 4851687 h 5033348"/>
              <a:gd name="connsiteX865" fmla="*/ 3965252 w 9483885"/>
              <a:gd name="connsiteY865" fmla="*/ 4849999 h 5033348"/>
              <a:gd name="connsiteX866" fmla="*/ 3956478 w 9483885"/>
              <a:gd name="connsiteY866" fmla="*/ 4850354 h 5033348"/>
              <a:gd name="connsiteX867" fmla="*/ 3950120 w 9483885"/>
              <a:gd name="connsiteY867" fmla="*/ 4849000 h 5033348"/>
              <a:gd name="connsiteX868" fmla="*/ 3949249 w 9483885"/>
              <a:gd name="connsiteY868" fmla="*/ 4846275 h 5033348"/>
              <a:gd name="connsiteX869" fmla="*/ 3981491 w 9483885"/>
              <a:gd name="connsiteY869" fmla="*/ 4845202 h 5033348"/>
              <a:gd name="connsiteX870" fmla="*/ 3996049 w 9483885"/>
              <a:gd name="connsiteY870" fmla="*/ 4845564 h 5033348"/>
              <a:gd name="connsiteX871" fmla="*/ 4010882 w 9483885"/>
              <a:gd name="connsiteY871" fmla="*/ 4844475 h 5033348"/>
              <a:gd name="connsiteX872" fmla="*/ 4041513 w 9483885"/>
              <a:gd name="connsiteY872" fmla="*/ 4844541 h 5033348"/>
              <a:gd name="connsiteX873" fmla="*/ 4062592 w 9483885"/>
              <a:gd name="connsiteY873" fmla="*/ 4841753 h 5033348"/>
              <a:gd name="connsiteX874" fmla="*/ 4080701 w 9483885"/>
              <a:gd name="connsiteY874" fmla="*/ 4843572 h 5033348"/>
              <a:gd name="connsiteX875" fmla="*/ 4189641 w 9483885"/>
              <a:gd name="connsiteY875" fmla="*/ 4838404 h 5033348"/>
              <a:gd name="connsiteX876" fmla="*/ 4301196 w 9483885"/>
              <a:gd name="connsiteY876" fmla="*/ 4841412 h 5033348"/>
              <a:gd name="connsiteX877" fmla="*/ 4330150 w 9483885"/>
              <a:gd name="connsiteY877" fmla="*/ 4839322 h 5033348"/>
              <a:gd name="connsiteX878" fmla="*/ 4359106 w 9483885"/>
              <a:gd name="connsiteY878" fmla="*/ 4837231 h 5033348"/>
              <a:gd name="connsiteX879" fmla="*/ 4368331 w 9483885"/>
              <a:gd name="connsiteY879" fmla="*/ 4839063 h 5033348"/>
              <a:gd name="connsiteX880" fmla="*/ 4381181 w 9483885"/>
              <a:gd name="connsiteY880" fmla="*/ 4838334 h 5033348"/>
              <a:gd name="connsiteX881" fmla="*/ 4403983 w 9483885"/>
              <a:gd name="connsiteY881" fmla="*/ 4837460 h 5033348"/>
              <a:gd name="connsiteX882" fmla="*/ 4420368 w 9483885"/>
              <a:gd name="connsiteY882" fmla="*/ 4837365 h 5033348"/>
              <a:gd name="connsiteX883" fmla="*/ 4455094 w 9483885"/>
              <a:gd name="connsiteY883" fmla="*/ 4837879 h 5033348"/>
              <a:gd name="connsiteX884" fmla="*/ 4466815 w 9483885"/>
              <a:gd name="connsiteY884" fmla="*/ 4839408 h 5033348"/>
              <a:gd name="connsiteX885" fmla="*/ 4480021 w 9483885"/>
              <a:gd name="connsiteY885" fmla="*/ 4838635 h 5033348"/>
              <a:gd name="connsiteX886" fmla="*/ 4493040 w 9483885"/>
              <a:gd name="connsiteY886" fmla="*/ 4836116 h 5033348"/>
              <a:gd name="connsiteX887" fmla="*/ 4592619 w 9483885"/>
              <a:gd name="connsiteY887" fmla="*/ 4832552 h 5033348"/>
              <a:gd name="connsiteX888" fmla="*/ 4606138 w 9483885"/>
              <a:gd name="connsiteY888" fmla="*/ 4834690 h 5033348"/>
              <a:gd name="connsiteX889" fmla="*/ 4624121 w 9483885"/>
              <a:gd name="connsiteY889" fmla="*/ 4835344 h 5033348"/>
              <a:gd name="connsiteX890" fmla="*/ 4640381 w 9483885"/>
              <a:gd name="connsiteY890" fmla="*/ 4834083 h 5033348"/>
              <a:gd name="connsiteX891" fmla="*/ 4656364 w 9483885"/>
              <a:gd name="connsiteY891" fmla="*/ 4834272 h 5033348"/>
              <a:gd name="connsiteX892" fmla="*/ 4676374 w 9483885"/>
              <a:gd name="connsiteY892" fmla="*/ 4831613 h 5033348"/>
              <a:gd name="connsiteX893" fmla="*/ 4695551 w 9483885"/>
              <a:gd name="connsiteY893" fmla="*/ 4833301 h 5033348"/>
              <a:gd name="connsiteX894" fmla="*/ 4740723 w 9483885"/>
              <a:gd name="connsiteY894" fmla="*/ 4832904 h 5033348"/>
              <a:gd name="connsiteX895" fmla="*/ 4780131 w 9483885"/>
              <a:gd name="connsiteY895" fmla="*/ 4835329 h 5033348"/>
              <a:gd name="connsiteX896" fmla="*/ 4803819 w 9483885"/>
              <a:gd name="connsiteY896" fmla="*/ 4835293 h 5033348"/>
              <a:gd name="connsiteX897" fmla="*/ 4855219 w 9483885"/>
              <a:gd name="connsiteY897" fmla="*/ 4832372 h 5033348"/>
              <a:gd name="connsiteX898" fmla="*/ 4906619 w 9483885"/>
              <a:gd name="connsiteY898" fmla="*/ 4829452 h 5033348"/>
              <a:gd name="connsiteX899" fmla="*/ 4921750 w 9483885"/>
              <a:gd name="connsiteY899" fmla="*/ 4830452 h 5033348"/>
              <a:gd name="connsiteX900" fmla="*/ 4965651 w 9483885"/>
              <a:gd name="connsiteY900" fmla="*/ 4830327 h 5033348"/>
              <a:gd name="connsiteX901" fmla="*/ 5009552 w 9483885"/>
              <a:gd name="connsiteY901" fmla="*/ 4830201 h 5033348"/>
              <a:gd name="connsiteX902" fmla="*/ 5040184 w 9483885"/>
              <a:gd name="connsiteY902" fmla="*/ 4830268 h 5033348"/>
              <a:gd name="connsiteX903" fmla="*/ 5070815 w 9483885"/>
              <a:gd name="connsiteY903" fmla="*/ 4830334 h 5033348"/>
              <a:gd name="connsiteX904" fmla="*/ 5148011 w 9483885"/>
              <a:gd name="connsiteY904" fmla="*/ 4828183 h 5033348"/>
              <a:gd name="connsiteX905" fmla="*/ 5221861 w 9483885"/>
              <a:gd name="connsiteY905" fmla="*/ 4827146 h 5033348"/>
              <a:gd name="connsiteX906" fmla="*/ 5237593 w 9483885"/>
              <a:gd name="connsiteY906" fmla="*/ 4825006 h 5033348"/>
              <a:gd name="connsiteX907" fmla="*/ 5252493 w 9483885"/>
              <a:gd name="connsiteY907" fmla="*/ 4827211 h 5033348"/>
              <a:gd name="connsiteX908" fmla="*/ 5328282 w 9483885"/>
              <a:gd name="connsiteY908" fmla="*/ 4828770 h 5033348"/>
              <a:gd name="connsiteX909" fmla="*/ 5401557 w 9483885"/>
              <a:gd name="connsiteY909" fmla="*/ 4827095 h 5033348"/>
              <a:gd name="connsiteX910" fmla="*/ 5409140 w 9483885"/>
              <a:gd name="connsiteY910" fmla="*/ 4828418 h 5033348"/>
              <a:gd name="connsiteX911" fmla="*/ 5417929 w 9483885"/>
              <a:gd name="connsiteY911" fmla="*/ 4828887 h 5033348"/>
              <a:gd name="connsiteX912" fmla="*/ 5418563 w 9483885"/>
              <a:gd name="connsiteY912" fmla="*/ 4827395 h 5033348"/>
              <a:gd name="connsiteX913" fmla="*/ 5417058 w 9483885"/>
              <a:gd name="connsiteY913" fmla="*/ 4826161 h 5033348"/>
              <a:gd name="connsiteX914" fmla="*/ 5446449 w 9483885"/>
              <a:gd name="connsiteY914" fmla="*/ 4825434 h 5033348"/>
              <a:gd name="connsiteX915" fmla="*/ 5457117 w 9483885"/>
              <a:gd name="connsiteY915" fmla="*/ 4827918 h 5033348"/>
              <a:gd name="connsiteX916" fmla="*/ 5495360 w 9483885"/>
              <a:gd name="connsiteY916" fmla="*/ 4828241 h 5033348"/>
              <a:gd name="connsiteX917" fmla="*/ 5533881 w 9483885"/>
              <a:gd name="connsiteY917" fmla="*/ 4827117 h 5033348"/>
              <a:gd name="connsiteX918" fmla="*/ 5549876 w 9483885"/>
              <a:gd name="connsiteY918" fmla="*/ 4825416 h 5033348"/>
              <a:gd name="connsiteX919" fmla="*/ 5562902 w 9483885"/>
              <a:gd name="connsiteY919" fmla="*/ 4828322 h 5033348"/>
              <a:gd name="connsiteX920" fmla="*/ 5586588 w 9483885"/>
              <a:gd name="connsiteY920" fmla="*/ 4828285 h 5033348"/>
              <a:gd name="connsiteX921" fmla="*/ 5623591 w 9483885"/>
              <a:gd name="connsiteY921" fmla="*/ 4827815 h 5033348"/>
              <a:gd name="connsiteX922" fmla="*/ 5660870 w 9483885"/>
              <a:gd name="connsiteY922" fmla="*/ 4825897 h 5033348"/>
              <a:gd name="connsiteX923" fmla="*/ 5685177 w 9483885"/>
              <a:gd name="connsiteY923" fmla="*/ 4826258 h 5033348"/>
              <a:gd name="connsiteX924" fmla="*/ 5709484 w 9483885"/>
              <a:gd name="connsiteY924" fmla="*/ 4826617 h 5033348"/>
              <a:gd name="connsiteX925" fmla="*/ 5759340 w 9483885"/>
              <a:gd name="connsiteY925" fmla="*/ 4828131 h 5033348"/>
              <a:gd name="connsiteX926" fmla="*/ 5808232 w 9483885"/>
              <a:gd name="connsiteY926" fmla="*/ 4827401 h 5033348"/>
              <a:gd name="connsiteX927" fmla="*/ 5852846 w 9483885"/>
              <a:gd name="connsiteY927" fmla="*/ 4827191 h 5033348"/>
              <a:gd name="connsiteX928" fmla="*/ 5871073 w 9483885"/>
              <a:gd name="connsiteY928" fmla="*/ 4824748 h 5033348"/>
              <a:gd name="connsiteX929" fmla="*/ 6723659 w 9483885"/>
              <a:gd name="connsiteY929" fmla="*/ 4693473 h 5033348"/>
              <a:gd name="connsiteX930" fmla="*/ 6721695 w 9483885"/>
              <a:gd name="connsiteY930" fmla="*/ 4702808 h 5033348"/>
              <a:gd name="connsiteX931" fmla="*/ 6778814 w 9483885"/>
              <a:gd name="connsiteY931" fmla="*/ 4701080 h 5033348"/>
              <a:gd name="connsiteX932" fmla="*/ 6793041 w 9483885"/>
              <a:gd name="connsiteY932" fmla="*/ 4702364 h 5033348"/>
              <a:gd name="connsiteX933" fmla="*/ 6805619 w 9483885"/>
              <a:gd name="connsiteY933" fmla="*/ 4702689 h 5033348"/>
              <a:gd name="connsiteX934" fmla="*/ 6806988 w 9483885"/>
              <a:gd name="connsiteY934" fmla="*/ 4699120 h 5033348"/>
              <a:gd name="connsiteX935" fmla="*/ 6797480 w 9483885"/>
              <a:gd name="connsiteY935" fmla="*/ 4694466 h 5033348"/>
              <a:gd name="connsiteX936" fmla="*/ 6761394 w 9483885"/>
              <a:gd name="connsiteY936" fmla="*/ 4694449 h 5033348"/>
              <a:gd name="connsiteX937" fmla="*/ 6723659 w 9483885"/>
              <a:gd name="connsiteY937" fmla="*/ 4693473 h 5033348"/>
              <a:gd name="connsiteX938" fmla="*/ 6662798 w 9483885"/>
              <a:gd name="connsiteY938" fmla="*/ 4689533 h 5033348"/>
              <a:gd name="connsiteX939" fmla="*/ 6660494 w 9483885"/>
              <a:gd name="connsiteY939" fmla="*/ 4691685 h 5033348"/>
              <a:gd name="connsiteX940" fmla="*/ 6659381 w 9483885"/>
              <a:gd name="connsiteY940" fmla="*/ 4691962 h 5033348"/>
              <a:gd name="connsiteX941" fmla="*/ 6672439 w 9483885"/>
              <a:gd name="connsiteY941" fmla="*/ 4692081 h 5033348"/>
              <a:gd name="connsiteX942" fmla="*/ 6684551 w 9483885"/>
              <a:gd name="connsiteY942" fmla="*/ 4691697 h 5033348"/>
              <a:gd name="connsiteX943" fmla="*/ 7013654 w 9483885"/>
              <a:gd name="connsiteY943" fmla="*/ 4687391 h 5033348"/>
              <a:gd name="connsiteX944" fmla="*/ 6995643 w 9483885"/>
              <a:gd name="connsiteY944" fmla="*/ 4690893 h 5033348"/>
              <a:gd name="connsiteX945" fmla="*/ 7000040 w 9483885"/>
              <a:gd name="connsiteY945" fmla="*/ 4693450 h 5033348"/>
              <a:gd name="connsiteX946" fmla="*/ 7012344 w 9483885"/>
              <a:gd name="connsiteY946" fmla="*/ 4693614 h 5033348"/>
              <a:gd name="connsiteX947" fmla="*/ 7019537 w 9483885"/>
              <a:gd name="connsiteY947" fmla="*/ 4691683 h 5033348"/>
              <a:gd name="connsiteX948" fmla="*/ 7015852 w 9483885"/>
              <a:gd name="connsiteY948" fmla="*/ 4688669 h 5033348"/>
              <a:gd name="connsiteX949" fmla="*/ 4504471 w 9483885"/>
              <a:gd name="connsiteY949" fmla="*/ 4685437 h 5033348"/>
              <a:gd name="connsiteX950" fmla="*/ 4489916 w 9483885"/>
              <a:gd name="connsiteY950" fmla="*/ 4685709 h 5033348"/>
              <a:gd name="connsiteX951" fmla="*/ 4477010 w 9483885"/>
              <a:gd name="connsiteY951" fmla="*/ 4686940 h 5033348"/>
              <a:gd name="connsiteX952" fmla="*/ 4506669 w 9483885"/>
              <a:gd name="connsiteY952" fmla="*/ 4686715 h 5033348"/>
              <a:gd name="connsiteX953" fmla="*/ 4761297 w 9483885"/>
              <a:gd name="connsiteY953" fmla="*/ 4684526 h 5033348"/>
              <a:gd name="connsiteX954" fmla="*/ 4767894 w 9483885"/>
              <a:gd name="connsiteY954" fmla="*/ 4688359 h 5033348"/>
              <a:gd name="connsiteX955" fmla="*/ 4812709 w 9483885"/>
              <a:gd name="connsiteY955" fmla="*/ 4686467 h 5033348"/>
              <a:gd name="connsiteX956" fmla="*/ 6745036 w 9483885"/>
              <a:gd name="connsiteY956" fmla="*/ 4684325 h 5033348"/>
              <a:gd name="connsiteX957" fmla="*/ 6754629 w 9483885"/>
              <a:gd name="connsiteY957" fmla="*/ 4687024 h 5033348"/>
              <a:gd name="connsiteX958" fmla="*/ 6750232 w 9483885"/>
              <a:gd name="connsiteY958" fmla="*/ 4684469 h 5033348"/>
              <a:gd name="connsiteX959" fmla="*/ 7152499 w 9483885"/>
              <a:gd name="connsiteY959" fmla="*/ 4684268 h 5033348"/>
              <a:gd name="connsiteX960" fmla="*/ 7117133 w 9483885"/>
              <a:gd name="connsiteY960" fmla="*/ 4688161 h 5033348"/>
              <a:gd name="connsiteX961" fmla="*/ 7107298 w 9483885"/>
              <a:gd name="connsiteY961" fmla="*/ 4685063 h 5033348"/>
              <a:gd name="connsiteX962" fmla="*/ 7093181 w 9483885"/>
              <a:gd name="connsiteY962" fmla="*/ 4684717 h 5033348"/>
              <a:gd name="connsiteX963" fmla="*/ 7078410 w 9483885"/>
              <a:gd name="connsiteY963" fmla="*/ 4687483 h 5033348"/>
              <a:gd name="connsiteX964" fmla="*/ 7074517 w 9483885"/>
              <a:gd name="connsiteY964" fmla="*/ 4691331 h 5033348"/>
              <a:gd name="connsiteX965" fmla="*/ 7081492 w 9483885"/>
              <a:gd name="connsiteY965" fmla="*/ 4691894 h 5033348"/>
              <a:gd name="connsiteX966" fmla="*/ 7086819 w 9483885"/>
              <a:gd name="connsiteY966" fmla="*/ 4691497 h 5033348"/>
              <a:gd name="connsiteX967" fmla="*/ 7143284 w 9483885"/>
              <a:gd name="connsiteY967" fmla="*/ 4692881 h 5033348"/>
              <a:gd name="connsiteX968" fmla="*/ 7177761 w 9483885"/>
              <a:gd name="connsiteY968" fmla="*/ 4681488 h 5033348"/>
              <a:gd name="connsiteX969" fmla="*/ 7167657 w 9483885"/>
              <a:gd name="connsiteY969" fmla="*/ 4682600 h 5033348"/>
              <a:gd name="connsiteX970" fmla="*/ 7198859 w 9483885"/>
              <a:gd name="connsiteY970" fmla="*/ 4686764 h 5033348"/>
              <a:gd name="connsiteX971" fmla="*/ 7214017 w 9483885"/>
              <a:gd name="connsiteY971" fmla="*/ 4685096 h 5033348"/>
              <a:gd name="connsiteX972" fmla="*/ 7221321 w 9483885"/>
              <a:gd name="connsiteY972" fmla="*/ 4684102 h 5033348"/>
              <a:gd name="connsiteX973" fmla="*/ 7226974 w 9483885"/>
              <a:gd name="connsiteY973" fmla="*/ 4682151 h 5033348"/>
              <a:gd name="connsiteX974" fmla="*/ 7211818 w 9483885"/>
              <a:gd name="connsiteY974" fmla="*/ 4683818 h 5033348"/>
              <a:gd name="connsiteX975" fmla="*/ 6928840 w 9483885"/>
              <a:gd name="connsiteY975" fmla="*/ 4680008 h 5033348"/>
              <a:gd name="connsiteX976" fmla="*/ 6873919 w 9483885"/>
              <a:gd name="connsiteY976" fmla="*/ 4683013 h 5033348"/>
              <a:gd name="connsiteX977" fmla="*/ 6911654 w 9483885"/>
              <a:gd name="connsiteY977" fmla="*/ 4683990 h 5033348"/>
              <a:gd name="connsiteX978" fmla="*/ 6947740 w 9483885"/>
              <a:gd name="connsiteY978" fmla="*/ 4684008 h 5033348"/>
              <a:gd name="connsiteX979" fmla="*/ 5574394 w 9483885"/>
              <a:gd name="connsiteY979" fmla="*/ 4678622 h 5033348"/>
              <a:gd name="connsiteX980" fmla="*/ 5531778 w 9483885"/>
              <a:gd name="connsiteY980" fmla="*/ 4681794 h 5033348"/>
              <a:gd name="connsiteX981" fmla="*/ 5518819 w 9483885"/>
              <a:gd name="connsiteY981" fmla="*/ 4684740 h 5033348"/>
              <a:gd name="connsiteX982" fmla="*/ 5550128 w 9483885"/>
              <a:gd name="connsiteY982" fmla="*/ 4685473 h 5033348"/>
              <a:gd name="connsiteX983" fmla="*/ 5578138 w 9483885"/>
              <a:gd name="connsiteY983" fmla="*/ 4684290 h 5033348"/>
              <a:gd name="connsiteX984" fmla="*/ 5586698 w 9483885"/>
              <a:gd name="connsiteY984" fmla="*/ 4678788 h 5033348"/>
              <a:gd name="connsiteX985" fmla="*/ 5574394 w 9483885"/>
              <a:gd name="connsiteY985" fmla="*/ 4678622 h 5033348"/>
              <a:gd name="connsiteX986" fmla="*/ 6095300 w 9483885"/>
              <a:gd name="connsiteY986" fmla="*/ 4677522 h 5033348"/>
              <a:gd name="connsiteX987" fmla="*/ 6059934 w 9483885"/>
              <a:gd name="connsiteY987" fmla="*/ 4681416 h 5033348"/>
              <a:gd name="connsiteX988" fmla="*/ 6121515 w 9483885"/>
              <a:gd name="connsiteY988" fmla="*/ 4689265 h 5033348"/>
              <a:gd name="connsiteX989" fmla="*/ 6186708 w 9483885"/>
              <a:gd name="connsiteY989" fmla="*/ 4688739 h 5033348"/>
              <a:gd name="connsiteX990" fmla="*/ 6194020 w 9483885"/>
              <a:gd name="connsiteY990" fmla="*/ 4692114 h 5033348"/>
              <a:gd name="connsiteX991" fmla="*/ 6205608 w 9483885"/>
              <a:gd name="connsiteY991" fmla="*/ 4692738 h 5033348"/>
              <a:gd name="connsiteX992" fmla="*/ 6226450 w 9483885"/>
              <a:gd name="connsiteY992" fmla="*/ 4690445 h 5033348"/>
              <a:gd name="connsiteX993" fmla="*/ 6242518 w 9483885"/>
              <a:gd name="connsiteY993" fmla="*/ 4693235 h 5033348"/>
              <a:gd name="connsiteX994" fmla="*/ 6430577 w 9483885"/>
              <a:gd name="connsiteY994" fmla="*/ 4690774 h 5033348"/>
              <a:gd name="connsiteX995" fmla="*/ 6456728 w 9483885"/>
              <a:gd name="connsiteY995" fmla="*/ 4695496 h 5033348"/>
              <a:gd name="connsiteX996" fmla="*/ 6478036 w 9483885"/>
              <a:gd name="connsiteY996" fmla="*/ 4693909 h 5033348"/>
              <a:gd name="connsiteX997" fmla="*/ 6490784 w 9483885"/>
              <a:gd name="connsiteY997" fmla="*/ 4697826 h 5033348"/>
              <a:gd name="connsiteX998" fmla="*/ 6552301 w 9483885"/>
              <a:gd name="connsiteY998" fmla="*/ 4698655 h 5033348"/>
              <a:gd name="connsiteX999" fmla="*/ 6592474 w 9483885"/>
              <a:gd name="connsiteY999" fmla="*/ 4695372 h 5033348"/>
              <a:gd name="connsiteX1000" fmla="*/ 6654892 w 9483885"/>
              <a:gd name="connsiteY1000" fmla="*/ 4691923 h 5033348"/>
              <a:gd name="connsiteX1001" fmla="*/ 6635338 w 9483885"/>
              <a:gd name="connsiteY1001" fmla="*/ 4691036 h 5033348"/>
              <a:gd name="connsiteX1002" fmla="*/ 6609187 w 9483885"/>
              <a:gd name="connsiteY1002" fmla="*/ 4686314 h 5033348"/>
              <a:gd name="connsiteX1003" fmla="*/ 6614893 w 9483885"/>
              <a:gd name="connsiteY1003" fmla="*/ 4682647 h 5033348"/>
              <a:gd name="connsiteX1004" fmla="*/ 6580183 w 9483885"/>
              <a:gd name="connsiteY1004" fmla="*/ 4683427 h 5033348"/>
              <a:gd name="connsiteX1005" fmla="*/ 6521682 w 9483885"/>
              <a:gd name="connsiteY1005" fmla="*/ 4679987 h 5033348"/>
              <a:gd name="connsiteX1006" fmla="*/ 6462202 w 9483885"/>
              <a:gd name="connsiteY1006" fmla="*/ 4681214 h 5033348"/>
              <a:gd name="connsiteX1007" fmla="*/ 6407936 w 9483885"/>
              <a:gd name="connsiteY1007" fmla="*/ 4681108 h 5033348"/>
              <a:gd name="connsiteX1008" fmla="*/ 6381323 w 9483885"/>
              <a:gd name="connsiteY1008" fmla="*/ 4680048 h 5033348"/>
              <a:gd name="connsiteX1009" fmla="*/ 6355869 w 9483885"/>
              <a:gd name="connsiteY1009" fmla="*/ 4682279 h 5033348"/>
              <a:gd name="connsiteX1010" fmla="*/ 6274471 w 9483885"/>
              <a:gd name="connsiteY1010" fmla="*/ 4682120 h 5033348"/>
              <a:gd name="connsiteX1011" fmla="*/ 6193072 w 9483885"/>
              <a:gd name="connsiteY1011" fmla="*/ 4681959 h 5033348"/>
              <a:gd name="connsiteX1012" fmla="*/ 6169119 w 9483885"/>
              <a:gd name="connsiteY1012" fmla="*/ 4678517 h 5033348"/>
              <a:gd name="connsiteX1013" fmla="*/ 6133034 w 9483885"/>
              <a:gd name="connsiteY1013" fmla="*/ 4678499 h 5033348"/>
              <a:gd name="connsiteX1014" fmla="*/ 6095300 w 9483885"/>
              <a:gd name="connsiteY1014" fmla="*/ 4677522 h 5033348"/>
              <a:gd name="connsiteX1015" fmla="*/ 6320923 w 9483885"/>
              <a:gd name="connsiteY1015" fmla="*/ 4672448 h 5033348"/>
              <a:gd name="connsiteX1016" fmla="*/ 6300714 w 9483885"/>
              <a:gd name="connsiteY1016" fmla="*/ 4674672 h 5033348"/>
              <a:gd name="connsiteX1017" fmla="*/ 6318070 w 9483885"/>
              <a:gd name="connsiteY1017" fmla="*/ 4674282 h 5033348"/>
              <a:gd name="connsiteX1018" fmla="*/ 4643081 w 9483885"/>
              <a:gd name="connsiteY1018" fmla="*/ 4671701 h 5033348"/>
              <a:gd name="connsiteX1019" fmla="*/ 4613001 w 9483885"/>
              <a:gd name="connsiteY1019" fmla="*/ 4685650 h 5033348"/>
              <a:gd name="connsiteX1020" fmla="*/ 4621796 w 9483885"/>
              <a:gd name="connsiteY1020" fmla="*/ 4690761 h 5033348"/>
              <a:gd name="connsiteX1021" fmla="*/ 4669467 w 9483885"/>
              <a:gd name="connsiteY1021" fmla="*/ 4687034 h 5033348"/>
              <a:gd name="connsiteX1022" fmla="*/ 4697581 w 9483885"/>
              <a:gd name="connsiteY1022" fmla="*/ 4682420 h 5033348"/>
              <a:gd name="connsiteX1023" fmla="*/ 4654075 w 9483885"/>
              <a:gd name="connsiteY1023" fmla="*/ 4678090 h 5033348"/>
              <a:gd name="connsiteX1024" fmla="*/ 4660772 w 9483885"/>
              <a:gd name="connsiteY1024" fmla="*/ 4674123 h 5033348"/>
              <a:gd name="connsiteX1025" fmla="*/ 4643081 w 9483885"/>
              <a:gd name="connsiteY1025" fmla="*/ 4671701 h 5033348"/>
              <a:gd name="connsiteX1026" fmla="*/ 5582067 w 9483885"/>
              <a:gd name="connsiteY1026" fmla="*/ 4665620 h 5033348"/>
              <a:gd name="connsiteX1027" fmla="*/ 5561858 w 9483885"/>
              <a:gd name="connsiteY1027" fmla="*/ 4667845 h 5033348"/>
              <a:gd name="connsiteX1028" fmla="*/ 5574986 w 9483885"/>
              <a:gd name="connsiteY1028" fmla="*/ 4668490 h 5033348"/>
              <a:gd name="connsiteX1029" fmla="*/ 5586464 w 9483885"/>
              <a:gd name="connsiteY1029" fmla="*/ 4668176 h 5033348"/>
              <a:gd name="connsiteX1030" fmla="*/ 4420077 w 9483885"/>
              <a:gd name="connsiteY1030" fmla="*/ 4664330 h 5033348"/>
              <a:gd name="connsiteX1031" fmla="*/ 4411154 w 9483885"/>
              <a:gd name="connsiteY1031" fmla="*/ 4665691 h 5033348"/>
              <a:gd name="connsiteX1032" fmla="*/ 4409318 w 9483885"/>
              <a:gd name="connsiteY1032" fmla="*/ 4668553 h 5033348"/>
              <a:gd name="connsiteX1033" fmla="*/ 4427562 w 9483885"/>
              <a:gd name="connsiteY1033" fmla="*/ 4675664 h 5033348"/>
              <a:gd name="connsiteX1034" fmla="*/ 4475759 w 9483885"/>
              <a:gd name="connsiteY1034" fmla="*/ 4675298 h 5033348"/>
              <a:gd name="connsiteX1035" fmla="*/ 4524445 w 9483885"/>
              <a:gd name="connsiteY1035" fmla="*/ 4672600 h 5033348"/>
              <a:gd name="connsiteX1036" fmla="*/ 4566051 w 9483885"/>
              <a:gd name="connsiteY1036" fmla="*/ 4672769 h 5033348"/>
              <a:gd name="connsiteX1037" fmla="*/ 4605517 w 9483885"/>
              <a:gd name="connsiteY1037" fmla="*/ 4674316 h 5033348"/>
              <a:gd name="connsiteX1038" fmla="*/ 4592325 w 9483885"/>
              <a:gd name="connsiteY1038" fmla="*/ 4666648 h 5033348"/>
              <a:gd name="connsiteX1039" fmla="*/ 4533006 w 9483885"/>
              <a:gd name="connsiteY1039" fmla="*/ 4667098 h 5033348"/>
              <a:gd name="connsiteX1040" fmla="*/ 4473689 w 9483885"/>
              <a:gd name="connsiteY1040" fmla="*/ 4667547 h 5033348"/>
              <a:gd name="connsiteX1041" fmla="*/ 6468331 w 9483885"/>
              <a:gd name="connsiteY1041" fmla="*/ 4663823 h 5033348"/>
              <a:gd name="connsiteX1042" fmla="*/ 6463278 w 9483885"/>
              <a:gd name="connsiteY1042" fmla="*/ 4664378 h 5033348"/>
              <a:gd name="connsiteX1043" fmla="*/ 6446810 w 9483885"/>
              <a:gd name="connsiteY1043" fmla="*/ 4672270 h 5033348"/>
              <a:gd name="connsiteX1044" fmla="*/ 5767928 w 9483885"/>
              <a:gd name="connsiteY1044" fmla="*/ 4661882 h 5033348"/>
              <a:gd name="connsiteX1045" fmla="*/ 5765980 w 9483885"/>
              <a:gd name="connsiteY1045" fmla="*/ 4663806 h 5033348"/>
              <a:gd name="connsiteX1046" fmla="*/ 5769471 w 9483885"/>
              <a:gd name="connsiteY1046" fmla="*/ 4666271 h 5033348"/>
              <a:gd name="connsiteX1047" fmla="*/ 5794078 w 9483885"/>
              <a:gd name="connsiteY1047" fmla="*/ 4666602 h 5033348"/>
              <a:gd name="connsiteX1048" fmla="*/ 5783968 w 9483885"/>
              <a:gd name="connsiteY1048" fmla="*/ 4663346 h 5033348"/>
              <a:gd name="connsiteX1049" fmla="*/ 5767928 w 9483885"/>
              <a:gd name="connsiteY1049" fmla="*/ 4661882 h 5033348"/>
              <a:gd name="connsiteX1050" fmla="*/ 4119745 w 9483885"/>
              <a:gd name="connsiteY1050" fmla="*/ 4660910 h 5033348"/>
              <a:gd name="connsiteX1051" fmla="*/ 4079326 w 9483885"/>
              <a:gd name="connsiteY1051" fmla="*/ 4665358 h 5033348"/>
              <a:gd name="connsiteX1052" fmla="*/ 4105938 w 9483885"/>
              <a:gd name="connsiteY1052" fmla="*/ 4666419 h 5033348"/>
              <a:gd name="connsiteX1053" fmla="*/ 4131394 w 9483885"/>
              <a:gd name="connsiteY1053" fmla="*/ 4664187 h 5033348"/>
              <a:gd name="connsiteX1054" fmla="*/ 4818603 w 9483885"/>
              <a:gd name="connsiteY1054" fmla="*/ 4658461 h 5033348"/>
              <a:gd name="connsiteX1055" fmla="*/ 4839703 w 9483885"/>
              <a:gd name="connsiteY1055" fmla="*/ 4663738 h 5033348"/>
              <a:gd name="connsiteX1056" fmla="*/ 4871560 w 9483885"/>
              <a:gd name="connsiteY1056" fmla="*/ 4664792 h 5033348"/>
              <a:gd name="connsiteX1057" fmla="*/ 4881664 w 9483885"/>
              <a:gd name="connsiteY1057" fmla="*/ 4663679 h 5033348"/>
              <a:gd name="connsiteX1058" fmla="*/ 4862764 w 9483885"/>
              <a:gd name="connsiteY1058" fmla="*/ 4659680 h 5033348"/>
              <a:gd name="connsiteX1059" fmla="*/ 4186970 w 9483885"/>
              <a:gd name="connsiteY1059" fmla="*/ 4658070 h 5033348"/>
              <a:gd name="connsiteX1060" fmla="*/ 4167338 w 9483885"/>
              <a:gd name="connsiteY1060" fmla="*/ 4661941 h 5033348"/>
              <a:gd name="connsiteX1061" fmla="*/ 4153146 w 9483885"/>
              <a:gd name="connsiteY1061" fmla="*/ 4666353 h 5033348"/>
              <a:gd name="connsiteX1062" fmla="*/ 4160754 w 9483885"/>
              <a:gd name="connsiteY1062" fmla="*/ 4666845 h 5033348"/>
              <a:gd name="connsiteX1063" fmla="*/ 4170501 w 9483885"/>
              <a:gd name="connsiteY1063" fmla="*/ 4665962 h 5033348"/>
              <a:gd name="connsiteX1064" fmla="*/ 4225348 w 9483885"/>
              <a:gd name="connsiteY1064" fmla="*/ 4667714 h 5033348"/>
              <a:gd name="connsiteX1065" fmla="*/ 4279034 w 9483885"/>
              <a:gd name="connsiteY1065" fmla="*/ 4666175 h 5033348"/>
              <a:gd name="connsiteX1066" fmla="*/ 4270239 w 9483885"/>
              <a:gd name="connsiteY1066" fmla="*/ 4661064 h 5033348"/>
              <a:gd name="connsiteX1067" fmla="*/ 4218885 w 9483885"/>
              <a:gd name="connsiteY1067" fmla="*/ 4661777 h 5033348"/>
              <a:gd name="connsiteX1068" fmla="*/ 4186970 w 9483885"/>
              <a:gd name="connsiteY1068" fmla="*/ 4658070 h 5033348"/>
              <a:gd name="connsiteX1069" fmla="*/ 5112341 w 9483885"/>
              <a:gd name="connsiteY1069" fmla="*/ 4658047 h 5033348"/>
              <a:gd name="connsiteX1070" fmla="*/ 5057314 w 9483885"/>
              <a:gd name="connsiteY1070" fmla="*/ 4664483 h 5033348"/>
              <a:gd name="connsiteX1071" fmla="*/ 4998991 w 9483885"/>
              <a:gd name="connsiteY1071" fmla="*/ 4669004 h 5033348"/>
              <a:gd name="connsiteX1072" fmla="*/ 5051058 w 9483885"/>
              <a:gd name="connsiteY1072" fmla="*/ 4667831 h 5033348"/>
              <a:gd name="connsiteX1073" fmla="*/ 5112575 w 9483885"/>
              <a:gd name="connsiteY1073" fmla="*/ 4668660 h 5033348"/>
              <a:gd name="connsiteX1074" fmla="*/ 3952550 w 9483885"/>
              <a:gd name="connsiteY1074" fmla="*/ 4658035 h 5033348"/>
              <a:gd name="connsiteX1075" fmla="*/ 3959146 w 9483885"/>
              <a:gd name="connsiteY1075" fmla="*/ 4661869 h 5033348"/>
              <a:gd name="connsiteX1076" fmla="*/ 3967824 w 9483885"/>
              <a:gd name="connsiteY1076" fmla="*/ 4661673 h 5033348"/>
              <a:gd name="connsiteX1077" fmla="*/ 3976501 w 9483885"/>
              <a:gd name="connsiteY1077" fmla="*/ 4661478 h 5033348"/>
              <a:gd name="connsiteX1078" fmla="*/ 3952550 w 9483885"/>
              <a:gd name="connsiteY1078" fmla="*/ 4658035 h 5033348"/>
              <a:gd name="connsiteX1079" fmla="*/ 4769390 w 9483885"/>
              <a:gd name="connsiteY1079" fmla="*/ 4657798 h 5033348"/>
              <a:gd name="connsiteX1080" fmla="*/ 4744129 w 9483885"/>
              <a:gd name="connsiteY1080" fmla="*/ 4660579 h 5033348"/>
              <a:gd name="connsiteX1081" fmla="*/ 4713569 w 9483885"/>
              <a:gd name="connsiteY1081" fmla="*/ 4665082 h 5033348"/>
              <a:gd name="connsiteX1082" fmla="*/ 4690097 w 9483885"/>
              <a:gd name="connsiteY1082" fmla="*/ 4671085 h 5033348"/>
              <a:gd name="connsiteX1083" fmla="*/ 4787635 w 9483885"/>
              <a:gd name="connsiteY1083" fmla="*/ 4664909 h 5033348"/>
              <a:gd name="connsiteX1084" fmla="*/ 4781694 w 9483885"/>
              <a:gd name="connsiteY1084" fmla="*/ 4657964 h 5033348"/>
              <a:gd name="connsiteX1085" fmla="*/ 4775542 w 9483885"/>
              <a:gd name="connsiteY1085" fmla="*/ 4657882 h 5033348"/>
              <a:gd name="connsiteX1086" fmla="*/ 4769390 w 9483885"/>
              <a:gd name="connsiteY1086" fmla="*/ 4657798 h 5033348"/>
              <a:gd name="connsiteX1087" fmla="*/ 5186815 w 9483885"/>
              <a:gd name="connsiteY1087" fmla="*/ 4655930 h 5033348"/>
              <a:gd name="connsiteX1088" fmla="*/ 5151449 w 9483885"/>
              <a:gd name="connsiteY1088" fmla="*/ 4659822 h 5033348"/>
              <a:gd name="connsiteX1089" fmla="*/ 5152339 w 9483885"/>
              <a:gd name="connsiteY1089" fmla="*/ 4667323 h 5033348"/>
              <a:gd name="connsiteX1090" fmla="*/ 5158105 w 9483885"/>
              <a:gd name="connsiteY1090" fmla="*/ 4666309 h 5033348"/>
              <a:gd name="connsiteX1091" fmla="*/ 5159589 w 9483885"/>
              <a:gd name="connsiteY1091" fmla="*/ 4668046 h 5033348"/>
              <a:gd name="connsiteX1092" fmla="*/ 5184197 w 9483885"/>
              <a:gd name="connsiteY1092" fmla="*/ 4668377 h 5033348"/>
              <a:gd name="connsiteX1093" fmla="*/ 5194003 w 9483885"/>
              <a:gd name="connsiteY1093" fmla="*/ 4670146 h 5033348"/>
              <a:gd name="connsiteX1094" fmla="*/ 5205949 w 9483885"/>
              <a:gd name="connsiteY1094" fmla="*/ 4670542 h 5033348"/>
              <a:gd name="connsiteX1095" fmla="*/ 5281968 w 9483885"/>
              <a:gd name="connsiteY1095" fmla="*/ 4672813 h 5033348"/>
              <a:gd name="connsiteX1096" fmla="*/ 5358859 w 9483885"/>
              <a:gd name="connsiteY1096" fmla="*/ 4669479 h 5033348"/>
              <a:gd name="connsiteX1097" fmla="*/ 5433117 w 9483885"/>
              <a:gd name="connsiteY1097" fmla="*/ 4669856 h 5033348"/>
              <a:gd name="connsiteX1098" fmla="*/ 5428953 w 9483885"/>
              <a:gd name="connsiteY1098" fmla="*/ 4677913 h 5033348"/>
              <a:gd name="connsiteX1099" fmla="*/ 5465009 w 9483885"/>
              <a:gd name="connsiteY1099" fmla="*/ 4676604 h 5033348"/>
              <a:gd name="connsiteX1100" fmla="*/ 5500575 w 9483885"/>
              <a:gd name="connsiteY1100" fmla="*/ 4677629 h 5033348"/>
              <a:gd name="connsiteX1101" fmla="*/ 5494633 w 9483885"/>
              <a:gd name="connsiteY1101" fmla="*/ 4670683 h 5033348"/>
              <a:gd name="connsiteX1102" fmla="*/ 5500996 w 9483885"/>
              <a:gd name="connsiteY1102" fmla="*/ 4663905 h 5033348"/>
              <a:gd name="connsiteX1103" fmla="*/ 5463431 w 9483885"/>
              <a:gd name="connsiteY1103" fmla="*/ 4666520 h 5033348"/>
              <a:gd name="connsiteX1104" fmla="*/ 5425393 w 9483885"/>
              <a:gd name="connsiteY1104" fmla="*/ 4664056 h 5033348"/>
              <a:gd name="connsiteX1105" fmla="*/ 5385214 w 9483885"/>
              <a:gd name="connsiteY1105" fmla="*/ 4662970 h 5033348"/>
              <a:gd name="connsiteX1106" fmla="*/ 5320843 w 9483885"/>
              <a:gd name="connsiteY1106" fmla="*/ 4663975 h 5033348"/>
              <a:gd name="connsiteX1107" fmla="*/ 5311253 w 9483885"/>
              <a:gd name="connsiteY1107" fmla="*/ 4659711 h 5033348"/>
              <a:gd name="connsiteX1108" fmla="*/ 5296892 w 9483885"/>
              <a:gd name="connsiteY1108" fmla="*/ 4660533 h 5033348"/>
              <a:gd name="connsiteX1109" fmla="*/ 5248333 w 9483885"/>
              <a:gd name="connsiteY1109" fmla="*/ 4656758 h 5033348"/>
              <a:gd name="connsiteX1110" fmla="*/ 5191214 w 9483885"/>
              <a:gd name="connsiteY1110" fmla="*/ 4658485 h 5033348"/>
              <a:gd name="connsiteX1111" fmla="*/ 4024826 w 9483885"/>
              <a:gd name="connsiteY1111" fmla="*/ 4654639 h 5033348"/>
              <a:gd name="connsiteX1112" fmla="*/ 4004618 w 9483885"/>
              <a:gd name="connsiteY1112" fmla="*/ 4656864 h 5033348"/>
              <a:gd name="connsiteX1113" fmla="*/ 3993858 w 9483885"/>
              <a:gd name="connsiteY1113" fmla="*/ 4661087 h 5033348"/>
              <a:gd name="connsiteX1114" fmla="*/ 4046814 w 9483885"/>
              <a:gd name="connsiteY1114" fmla="*/ 4667418 h 5033348"/>
              <a:gd name="connsiteX1115" fmla="*/ 4067023 w 9483885"/>
              <a:gd name="connsiteY1115" fmla="*/ 4665192 h 5033348"/>
              <a:gd name="connsiteX1116" fmla="*/ 4065479 w 9483885"/>
              <a:gd name="connsiteY1116" fmla="*/ 4660804 h 5033348"/>
              <a:gd name="connsiteX1117" fmla="*/ 4040217 w 9483885"/>
              <a:gd name="connsiteY1117" fmla="*/ 4663583 h 5033348"/>
              <a:gd name="connsiteX1118" fmla="*/ 3894542 w 9483885"/>
              <a:gd name="connsiteY1118" fmla="*/ 4652261 h 5033348"/>
              <a:gd name="connsiteX1119" fmla="*/ 3881584 w 9483885"/>
              <a:gd name="connsiteY1119" fmla="*/ 4655206 h 5033348"/>
              <a:gd name="connsiteX1120" fmla="*/ 3896740 w 9483885"/>
              <a:gd name="connsiteY1120" fmla="*/ 4653539 h 5033348"/>
              <a:gd name="connsiteX1121" fmla="*/ 2515490 w 9483885"/>
              <a:gd name="connsiteY1121" fmla="*/ 4650544 h 5033348"/>
              <a:gd name="connsiteX1122" fmla="*/ 2488918 w 9483885"/>
              <a:gd name="connsiteY1122" fmla="*/ 4659548 h 5033348"/>
              <a:gd name="connsiteX1123" fmla="*/ 2446302 w 9483885"/>
              <a:gd name="connsiteY1123" fmla="*/ 4662719 h 5033348"/>
              <a:gd name="connsiteX1124" fmla="*/ 2420097 w 9483885"/>
              <a:gd name="connsiteY1124" fmla="*/ 4659714 h 5033348"/>
              <a:gd name="connsiteX1125" fmla="*/ 2388948 w 9483885"/>
              <a:gd name="connsiteY1125" fmla="*/ 4653833 h 5033348"/>
              <a:gd name="connsiteX1126" fmla="*/ 2452219 w 9483885"/>
              <a:gd name="connsiteY1126" fmla="*/ 4652189 h 5033348"/>
              <a:gd name="connsiteX1127" fmla="*/ 2515490 w 9483885"/>
              <a:gd name="connsiteY1127" fmla="*/ 4650544 h 5033348"/>
              <a:gd name="connsiteX1128" fmla="*/ 3588268 w 9483885"/>
              <a:gd name="connsiteY1128" fmla="*/ 4641896 h 5033348"/>
              <a:gd name="connsiteX1129" fmla="*/ 3539287 w 9483885"/>
              <a:gd name="connsiteY1129" fmla="*/ 4651846 h 5033348"/>
              <a:gd name="connsiteX1130" fmla="*/ 3533904 w 9483885"/>
              <a:gd name="connsiteY1130" fmla="*/ 4649589 h 5033348"/>
              <a:gd name="connsiteX1131" fmla="*/ 3522588 w 9483885"/>
              <a:gd name="connsiteY1131" fmla="*/ 4649125 h 5033348"/>
              <a:gd name="connsiteX1132" fmla="*/ 3509905 w 9483885"/>
              <a:gd name="connsiteY1132" fmla="*/ 4652231 h 5033348"/>
              <a:gd name="connsiteX1133" fmla="*/ 3498870 w 9483885"/>
              <a:gd name="connsiteY1133" fmla="*/ 4656295 h 5033348"/>
              <a:gd name="connsiteX1134" fmla="*/ 3499105 w 9483885"/>
              <a:gd name="connsiteY1134" fmla="*/ 4666908 h 5033348"/>
              <a:gd name="connsiteX1135" fmla="*/ 3516458 w 9483885"/>
              <a:gd name="connsiteY1135" fmla="*/ 4666517 h 5033348"/>
              <a:gd name="connsiteX1136" fmla="*/ 3525676 w 9483885"/>
              <a:gd name="connsiteY1136" fmla="*/ 4657905 h 5033348"/>
              <a:gd name="connsiteX1137" fmla="*/ 3549071 w 9483885"/>
              <a:gd name="connsiteY1137" fmla="*/ 4656658 h 5033348"/>
              <a:gd name="connsiteX1138" fmla="*/ 3569836 w 9483885"/>
              <a:gd name="connsiteY1138" fmla="*/ 4659123 h 5033348"/>
              <a:gd name="connsiteX1139" fmla="*/ 3623161 w 9483885"/>
              <a:gd name="connsiteY1139" fmla="*/ 4653443 h 5033348"/>
              <a:gd name="connsiteX1140" fmla="*/ 3671538 w 9483885"/>
              <a:gd name="connsiteY1140" fmla="*/ 4644890 h 5033348"/>
              <a:gd name="connsiteX1141" fmla="*/ 2928939 w 9483885"/>
              <a:gd name="connsiteY1141" fmla="*/ 4632395 h 5033348"/>
              <a:gd name="connsiteX1142" fmla="*/ 2887866 w 9483885"/>
              <a:gd name="connsiteY1142" fmla="*/ 4639955 h 5033348"/>
              <a:gd name="connsiteX1143" fmla="*/ 2934524 w 9483885"/>
              <a:gd name="connsiteY1143" fmla="*/ 4639569 h 5033348"/>
              <a:gd name="connsiteX1144" fmla="*/ 2970480 w 9483885"/>
              <a:gd name="connsiteY1144" fmla="*/ 4646060 h 5033348"/>
              <a:gd name="connsiteX1145" fmla="*/ 3009144 w 9483885"/>
              <a:gd name="connsiteY1145" fmla="*/ 4644084 h 5033348"/>
              <a:gd name="connsiteX1146" fmla="*/ 3047810 w 9483885"/>
              <a:gd name="connsiteY1146" fmla="*/ 4642108 h 5033348"/>
              <a:gd name="connsiteX1147" fmla="*/ 3009549 w 9483885"/>
              <a:gd name="connsiteY1147" fmla="*/ 4637771 h 5033348"/>
              <a:gd name="connsiteX1148" fmla="*/ 2963884 w 9483885"/>
              <a:gd name="connsiteY1148" fmla="*/ 4642227 h 5033348"/>
              <a:gd name="connsiteX1149" fmla="*/ 2949377 w 9483885"/>
              <a:gd name="connsiteY1149" fmla="*/ 4636415 h 5033348"/>
              <a:gd name="connsiteX1150" fmla="*/ 2928939 w 9483885"/>
              <a:gd name="connsiteY1150" fmla="*/ 4632395 h 5033348"/>
              <a:gd name="connsiteX1151" fmla="*/ 2830512 w 9483885"/>
              <a:gd name="connsiteY1151" fmla="*/ 4631070 h 5033348"/>
              <a:gd name="connsiteX1152" fmla="*/ 2819887 w 9483885"/>
              <a:gd name="connsiteY1152" fmla="*/ 4633189 h 5033348"/>
              <a:gd name="connsiteX1153" fmla="*/ 2814700 w 9483885"/>
              <a:gd name="connsiteY1153" fmla="*/ 4635850 h 5033348"/>
              <a:gd name="connsiteX1154" fmla="*/ 2824232 w 9483885"/>
              <a:gd name="connsiteY1154" fmla="*/ 4637460 h 5033348"/>
              <a:gd name="connsiteX1155" fmla="*/ 2834255 w 9483885"/>
              <a:gd name="connsiteY1155" fmla="*/ 4636737 h 5033348"/>
              <a:gd name="connsiteX1156" fmla="*/ 2940728 w 9483885"/>
              <a:gd name="connsiteY1156" fmla="*/ 4576384 h 5033348"/>
              <a:gd name="connsiteX1157" fmla="*/ 2902065 w 9483885"/>
              <a:gd name="connsiteY1157" fmla="*/ 4578360 h 5033348"/>
              <a:gd name="connsiteX1158" fmla="*/ 2863400 w 9483885"/>
              <a:gd name="connsiteY1158" fmla="*/ 4580336 h 5033348"/>
              <a:gd name="connsiteX1159" fmla="*/ 2936646 w 9483885"/>
              <a:gd name="connsiteY1159" fmla="*/ 4584053 h 5033348"/>
              <a:gd name="connsiteX1160" fmla="*/ 3010385 w 9483885"/>
              <a:gd name="connsiteY1160" fmla="*/ 4585435 h 5033348"/>
              <a:gd name="connsiteX1161" fmla="*/ 3028589 w 9483885"/>
              <a:gd name="connsiteY1161" fmla="*/ 4582483 h 5033348"/>
              <a:gd name="connsiteX1162" fmla="*/ 3041354 w 9483885"/>
              <a:gd name="connsiteY1162" fmla="*/ 4578987 h 5033348"/>
              <a:gd name="connsiteX1163" fmla="*/ 3026771 w 9483885"/>
              <a:gd name="connsiteY1163" fmla="*/ 4577933 h 5033348"/>
              <a:gd name="connsiteX1164" fmla="*/ 3011696 w 9483885"/>
              <a:gd name="connsiteY1164" fmla="*/ 4579212 h 5033348"/>
              <a:gd name="connsiteX1165" fmla="*/ 2973826 w 9483885"/>
              <a:gd name="connsiteY1165" fmla="*/ 4580341 h 5033348"/>
              <a:gd name="connsiteX1166" fmla="*/ 2940728 w 9483885"/>
              <a:gd name="connsiteY1166" fmla="*/ 4576384 h 5033348"/>
              <a:gd name="connsiteX1167" fmla="*/ 2759687 w 9483885"/>
              <a:gd name="connsiteY1167" fmla="*/ 4568954 h 5033348"/>
              <a:gd name="connsiteX1168" fmla="*/ 2761810 w 9483885"/>
              <a:gd name="connsiteY1168" fmla="*/ 4574989 h 5033348"/>
              <a:gd name="connsiteX1169" fmla="*/ 2769370 w 9483885"/>
              <a:gd name="connsiteY1169" fmla="*/ 4581567 h 5033348"/>
              <a:gd name="connsiteX1170" fmla="*/ 2807823 w 9483885"/>
              <a:gd name="connsiteY1170" fmla="*/ 4586453 h 5033348"/>
              <a:gd name="connsiteX1171" fmla="*/ 2812321 w 9483885"/>
              <a:gd name="connsiteY1171" fmla="*/ 4581209 h 5033348"/>
              <a:gd name="connsiteX1172" fmla="*/ 2829344 w 9483885"/>
              <a:gd name="connsiteY1172" fmla="*/ 4578006 h 5033348"/>
              <a:gd name="connsiteX1173" fmla="*/ 2856149 w 9483885"/>
              <a:gd name="connsiteY1173" fmla="*/ 4579615 h 5033348"/>
              <a:gd name="connsiteX1174" fmla="*/ 2824888 w 9483885"/>
              <a:gd name="connsiteY1174" fmla="*/ 4572797 h 5033348"/>
              <a:gd name="connsiteX1175" fmla="*/ 2780786 w 9483885"/>
              <a:gd name="connsiteY1175" fmla="*/ 4574231 h 5033348"/>
              <a:gd name="connsiteX1176" fmla="*/ 2775733 w 9483885"/>
              <a:gd name="connsiteY1176" fmla="*/ 4574787 h 5033348"/>
              <a:gd name="connsiteX1177" fmla="*/ 2769604 w 9483885"/>
              <a:gd name="connsiteY1177" fmla="*/ 4571662 h 5033348"/>
              <a:gd name="connsiteX1178" fmla="*/ 2759687 w 9483885"/>
              <a:gd name="connsiteY1178" fmla="*/ 4568954 h 5033348"/>
              <a:gd name="connsiteX1179" fmla="*/ 2520870 w 9483885"/>
              <a:gd name="connsiteY1179" fmla="*/ 4566363 h 5033348"/>
              <a:gd name="connsiteX1180" fmla="*/ 2511947 w 9483885"/>
              <a:gd name="connsiteY1180" fmla="*/ 4567726 h 5033348"/>
              <a:gd name="connsiteX1181" fmla="*/ 2510111 w 9483885"/>
              <a:gd name="connsiteY1181" fmla="*/ 4570587 h 5033348"/>
              <a:gd name="connsiteX1182" fmla="*/ 2514509 w 9483885"/>
              <a:gd name="connsiteY1182" fmla="*/ 4573143 h 5033348"/>
              <a:gd name="connsiteX1183" fmla="*/ 2523128 w 9483885"/>
              <a:gd name="connsiteY1183" fmla="*/ 4570295 h 5033348"/>
              <a:gd name="connsiteX1184" fmla="*/ 2520870 w 9483885"/>
              <a:gd name="connsiteY1184" fmla="*/ 4566363 h 5033348"/>
              <a:gd name="connsiteX1185" fmla="*/ 2328180 w 9483885"/>
              <a:gd name="connsiteY1185" fmla="*/ 4555656 h 5033348"/>
              <a:gd name="connsiteX1186" fmla="*/ 2318982 w 9483885"/>
              <a:gd name="connsiteY1186" fmla="*/ 4556858 h 5033348"/>
              <a:gd name="connsiteX1187" fmla="*/ 2315221 w 9483885"/>
              <a:gd name="connsiteY1187" fmla="*/ 4558601 h 5033348"/>
              <a:gd name="connsiteX1188" fmla="*/ 2326870 w 9483885"/>
              <a:gd name="connsiteY1188" fmla="*/ 4561879 h 5033348"/>
              <a:gd name="connsiteX1189" fmla="*/ 3454946 w 9483885"/>
              <a:gd name="connsiteY1189" fmla="*/ 4501551 h 5033348"/>
              <a:gd name="connsiteX1190" fmla="*/ 3474499 w 9483885"/>
              <a:gd name="connsiteY1190" fmla="*/ 4502438 h 5033348"/>
              <a:gd name="connsiteX1191" fmla="*/ 3479551 w 9483885"/>
              <a:gd name="connsiteY1191" fmla="*/ 4501882 h 5033348"/>
              <a:gd name="connsiteX1192" fmla="*/ 2730591 w 9483885"/>
              <a:gd name="connsiteY1192" fmla="*/ 4496168 h 5033348"/>
              <a:gd name="connsiteX1193" fmla="*/ 2719966 w 9483885"/>
              <a:gd name="connsiteY1193" fmla="*/ 4498286 h 5033348"/>
              <a:gd name="connsiteX1194" fmla="*/ 2714778 w 9483885"/>
              <a:gd name="connsiteY1194" fmla="*/ 4500947 h 5033348"/>
              <a:gd name="connsiteX1195" fmla="*/ 2724309 w 9483885"/>
              <a:gd name="connsiteY1195" fmla="*/ 4502558 h 5033348"/>
              <a:gd name="connsiteX1196" fmla="*/ 2734333 w 9483885"/>
              <a:gd name="connsiteY1196" fmla="*/ 4501834 h 5033348"/>
              <a:gd name="connsiteX1197" fmla="*/ 2740039 w 9483885"/>
              <a:gd name="connsiteY1197" fmla="*/ 4498166 h 5033348"/>
              <a:gd name="connsiteX1198" fmla="*/ 2735315 w 9483885"/>
              <a:gd name="connsiteY1198" fmla="*/ 4497167 h 5033348"/>
              <a:gd name="connsiteX1199" fmla="*/ 2730591 w 9483885"/>
              <a:gd name="connsiteY1199" fmla="*/ 4496168 h 5033348"/>
              <a:gd name="connsiteX1200" fmla="*/ 7843773 w 9483885"/>
              <a:gd name="connsiteY1200" fmla="*/ 4495481 h 5033348"/>
              <a:gd name="connsiteX1201" fmla="*/ 7817281 w 9483885"/>
              <a:gd name="connsiteY1201" fmla="*/ 4497875 h 5033348"/>
              <a:gd name="connsiteX1202" fmla="*/ 7780816 w 9483885"/>
              <a:gd name="connsiteY1202" fmla="*/ 4501129 h 5033348"/>
              <a:gd name="connsiteX1203" fmla="*/ 7801259 w 9483885"/>
              <a:gd name="connsiteY1203" fmla="*/ 4509517 h 5033348"/>
              <a:gd name="connsiteX1204" fmla="*/ 7803457 w 9483885"/>
              <a:gd name="connsiteY1204" fmla="*/ 4510795 h 5033348"/>
              <a:gd name="connsiteX1205" fmla="*/ 7851782 w 9483885"/>
              <a:gd name="connsiteY1205" fmla="*/ 4503956 h 5033348"/>
              <a:gd name="connsiteX1206" fmla="*/ 7906937 w 9483885"/>
              <a:gd name="connsiteY1206" fmla="*/ 4511565 h 5033348"/>
              <a:gd name="connsiteX1207" fmla="*/ 7953951 w 9483885"/>
              <a:gd name="connsiteY1207" fmla="*/ 4510949 h 5033348"/>
              <a:gd name="connsiteX1208" fmla="*/ 7950209 w 9483885"/>
              <a:gd name="connsiteY1208" fmla="*/ 4505281 h 5033348"/>
              <a:gd name="connsiteX1209" fmla="*/ 7875499 w 9483885"/>
              <a:gd name="connsiteY1209" fmla="*/ 4496787 h 5033348"/>
              <a:gd name="connsiteX1210" fmla="*/ 7843773 w 9483885"/>
              <a:gd name="connsiteY1210" fmla="*/ 4495481 h 5033348"/>
              <a:gd name="connsiteX1211" fmla="*/ 3333221 w 9483885"/>
              <a:gd name="connsiteY1211" fmla="*/ 4493671 h 5033348"/>
              <a:gd name="connsiteX1212" fmla="*/ 3318063 w 9483885"/>
              <a:gd name="connsiteY1212" fmla="*/ 4495340 h 5033348"/>
              <a:gd name="connsiteX1213" fmla="*/ 3322461 w 9483885"/>
              <a:gd name="connsiteY1213" fmla="*/ 4497895 h 5033348"/>
              <a:gd name="connsiteX1214" fmla="*/ 3333783 w 9483885"/>
              <a:gd name="connsiteY1214" fmla="*/ 4502728 h 5033348"/>
              <a:gd name="connsiteX1215" fmla="*/ 3353663 w 9483885"/>
              <a:gd name="connsiteY1215" fmla="*/ 4502060 h 5033348"/>
              <a:gd name="connsiteX1216" fmla="*/ 3374530 w 9483885"/>
              <a:gd name="connsiteY1216" fmla="*/ 4496724 h 5033348"/>
              <a:gd name="connsiteX1217" fmla="*/ 3005427 w 9483885"/>
              <a:gd name="connsiteY1217" fmla="*/ 4491755 h 5033348"/>
              <a:gd name="connsiteX1218" fmla="*/ 2986488 w 9483885"/>
              <a:gd name="connsiteY1218" fmla="*/ 4498208 h 5033348"/>
              <a:gd name="connsiteX1219" fmla="*/ 2987650 w 9483885"/>
              <a:gd name="connsiteY1219" fmla="*/ 4505869 h 5033348"/>
              <a:gd name="connsiteX1220" fmla="*/ 3066464 w 9483885"/>
              <a:gd name="connsiteY1220" fmla="*/ 4503654 h 5033348"/>
              <a:gd name="connsiteX1221" fmla="*/ 3140998 w 9483885"/>
              <a:gd name="connsiteY1221" fmla="*/ 4504189 h 5033348"/>
              <a:gd name="connsiteX1222" fmla="*/ 3155921 w 9483885"/>
              <a:gd name="connsiteY1222" fmla="*/ 4491908 h 5033348"/>
              <a:gd name="connsiteX1223" fmla="*/ 3005427 w 9483885"/>
              <a:gd name="connsiteY1223" fmla="*/ 4491755 h 5033348"/>
              <a:gd name="connsiteX1224" fmla="*/ 2662477 w 9483885"/>
              <a:gd name="connsiteY1224" fmla="*/ 4491505 h 5033348"/>
              <a:gd name="connsiteX1225" fmla="*/ 2637216 w 9483885"/>
              <a:gd name="connsiteY1225" fmla="*/ 4494286 h 5033348"/>
              <a:gd name="connsiteX1226" fmla="*/ 2626702 w 9483885"/>
              <a:gd name="connsiteY1226" fmla="*/ 4497342 h 5033348"/>
              <a:gd name="connsiteX1227" fmla="*/ 2630853 w 9483885"/>
              <a:gd name="connsiteY1227" fmla="*/ 4501066 h 5033348"/>
              <a:gd name="connsiteX1228" fmla="*/ 2865038 w 9483885"/>
              <a:gd name="connsiteY1228" fmla="*/ 4490488 h 5033348"/>
              <a:gd name="connsiteX1229" fmla="*/ 2855133 w 9483885"/>
              <a:gd name="connsiteY1229" fmla="*/ 4496517 h 5033348"/>
              <a:gd name="connsiteX1230" fmla="*/ 2852313 w 9483885"/>
              <a:gd name="connsiteY1230" fmla="*/ 4504047 h 5033348"/>
              <a:gd name="connsiteX1231" fmla="*/ 2918227 w 9483885"/>
              <a:gd name="connsiteY1231" fmla="*/ 4507431 h 5033348"/>
              <a:gd name="connsiteX1232" fmla="*/ 2948309 w 9483885"/>
              <a:gd name="connsiteY1232" fmla="*/ 4493481 h 5033348"/>
              <a:gd name="connsiteX1233" fmla="*/ 2878886 w 9483885"/>
              <a:gd name="connsiteY1233" fmla="*/ 4495043 h 5033348"/>
              <a:gd name="connsiteX1234" fmla="*/ 2873857 w 9483885"/>
              <a:gd name="connsiteY1234" fmla="*/ 4492557 h 5033348"/>
              <a:gd name="connsiteX1235" fmla="*/ 2865038 w 9483885"/>
              <a:gd name="connsiteY1235" fmla="*/ 4490488 h 5033348"/>
              <a:gd name="connsiteX1236" fmla="*/ 2063965 w 9483885"/>
              <a:gd name="connsiteY1236" fmla="*/ 4450993 h 5033348"/>
              <a:gd name="connsiteX1237" fmla="*/ 2055040 w 9483885"/>
              <a:gd name="connsiteY1237" fmla="*/ 4452356 h 5033348"/>
              <a:gd name="connsiteX1238" fmla="*/ 2053205 w 9483885"/>
              <a:gd name="connsiteY1238" fmla="*/ 4455218 h 5033348"/>
              <a:gd name="connsiteX1239" fmla="*/ 2055404 w 9483885"/>
              <a:gd name="connsiteY1239" fmla="*/ 4456495 h 5033348"/>
              <a:gd name="connsiteX1240" fmla="*/ 2063965 w 9483885"/>
              <a:gd name="connsiteY1240" fmla="*/ 4450993 h 5033348"/>
              <a:gd name="connsiteX1241" fmla="*/ 2014751 w 9483885"/>
              <a:gd name="connsiteY1241" fmla="*/ 4450332 h 5033348"/>
              <a:gd name="connsiteX1242" fmla="*/ 2006651 w 9483885"/>
              <a:gd name="connsiteY1242" fmla="*/ 4452173 h 5033348"/>
              <a:gd name="connsiteX1243" fmla="*/ 2003991 w 9483885"/>
              <a:gd name="connsiteY1243" fmla="*/ 4454556 h 5033348"/>
              <a:gd name="connsiteX1244" fmla="*/ 2018492 w 9483885"/>
              <a:gd name="connsiteY1244" fmla="*/ 4455999 h 5033348"/>
              <a:gd name="connsiteX1245" fmla="*/ 4606235 w 9483885"/>
              <a:gd name="connsiteY1245" fmla="*/ 4386615 h 5033348"/>
              <a:gd name="connsiteX1246" fmla="*/ 4633262 w 9483885"/>
              <a:gd name="connsiteY1246" fmla="*/ 4390100 h 5033348"/>
              <a:gd name="connsiteX1247" fmla="*/ 4777937 w 9483885"/>
              <a:gd name="connsiteY1247" fmla="*/ 4392984 h 5033348"/>
              <a:gd name="connsiteX1248" fmla="*/ 4921946 w 9483885"/>
              <a:gd name="connsiteY1248" fmla="*/ 4390242 h 5033348"/>
              <a:gd name="connsiteX1249" fmla="*/ 4937272 w 9483885"/>
              <a:gd name="connsiteY1249" fmla="*/ 4392164 h 5033348"/>
              <a:gd name="connsiteX1250" fmla="*/ 4950951 w 9483885"/>
              <a:gd name="connsiteY1250" fmla="*/ 4393129 h 5033348"/>
              <a:gd name="connsiteX1251" fmla="*/ 4957320 w 9483885"/>
              <a:gd name="connsiteY1251" fmla="*/ 4390718 h 5033348"/>
              <a:gd name="connsiteX1252" fmla="*/ 4954459 w 9483885"/>
              <a:gd name="connsiteY1252" fmla="*/ 4388184 h 5033348"/>
              <a:gd name="connsiteX1253" fmla="*/ 5006527 w 9483885"/>
              <a:gd name="connsiteY1253" fmla="*/ 4387012 h 5033348"/>
              <a:gd name="connsiteX1254" fmla="*/ 5064535 w 9483885"/>
              <a:gd name="connsiteY1254" fmla="*/ 4392785 h 5033348"/>
              <a:gd name="connsiteX1255" fmla="*/ 5178774 w 9483885"/>
              <a:gd name="connsiteY1255" fmla="*/ 4389331 h 5033348"/>
              <a:gd name="connsiteX1256" fmla="*/ 5208210 w 9483885"/>
              <a:gd name="connsiteY1256" fmla="*/ 4387231 h 5033348"/>
              <a:gd name="connsiteX1257" fmla="*/ 5232384 w 9483885"/>
              <a:gd name="connsiteY1257" fmla="*/ 4392549 h 5033348"/>
              <a:gd name="connsiteX1258" fmla="*/ 5255892 w 9483885"/>
              <a:gd name="connsiteY1258" fmla="*/ 4392242 h 5033348"/>
              <a:gd name="connsiteX1259" fmla="*/ 5279399 w 9483885"/>
              <a:gd name="connsiteY1259" fmla="*/ 4391935 h 5033348"/>
              <a:gd name="connsiteX1260" fmla="*/ 5350278 w 9483885"/>
              <a:gd name="connsiteY1260" fmla="*/ 4390781 h 5033348"/>
              <a:gd name="connsiteX1261" fmla="*/ 5423296 w 9483885"/>
              <a:gd name="connsiteY1261" fmla="*/ 4388255 h 5033348"/>
              <a:gd name="connsiteX1262" fmla="*/ 5468884 w 9483885"/>
              <a:gd name="connsiteY1262" fmla="*/ 4388556 h 5033348"/>
              <a:gd name="connsiteX1263" fmla="*/ 5514473 w 9483885"/>
              <a:gd name="connsiteY1263" fmla="*/ 4388857 h 5033348"/>
              <a:gd name="connsiteX1264" fmla="*/ 5563686 w 9483885"/>
              <a:gd name="connsiteY1264" fmla="*/ 4389521 h 5033348"/>
              <a:gd name="connsiteX1265" fmla="*/ 5598070 w 9483885"/>
              <a:gd name="connsiteY1265" fmla="*/ 4390295 h 5033348"/>
              <a:gd name="connsiteX1266" fmla="*/ 5632453 w 9483885"/>
              <a:gd name="connsiteY1266" fmla="*/ 4391071 h 5033348"/>
              <a:gd name="connsiteX1267" fmla="*/ 5670908 w 9483885"/>
              <a:gd name="connsiteY1267" fmla="*/ 4395957 h 5033348"/>
              <a:gd name="connsiteX1268" fmla="*/ 5675686 w 9483885"/>
              <a:gd name="connsiteY1268" fmla="*/ 4395241 h 5033348"/>
              <a:gd name="connsiteX1269" fmla="*/ 5678813 w 9483885"/>
              <a:gd name="connsiteY1269" fmla="*/ 4393567 h 5033348"/>
              <a:gd name="connsiteX1270" fmla="*/ 5698367 w 9483885"/>
              <a:gd name="connsiteY1270" fmla="*/ 4394455 h 5033348"/>
              <a:gd name="connsiteX1271" fmla="*/ 5712922 w 9483885"/>
              <a:gd name="connsiteY1271" fmla="*/ 4394183 h 5033348"/>
              <a:gd name="connsiteX1272" fmla="*/ 5725828 w 9483885"/>
              <a:gd name="connsiteY1272" fmla="*/ 4392952 h 5033348"/>
              <a:gd name="connsiteX1273" fmla="*/ 5846446 w 9483885"/>
              <a:gd name="connsiteY1273" fmla="*/ 4395825 h 5033348"/>
              <a:gd name="connsiteX1274" fmla="*/ 5969697 w 9483885"/>
              <a:gd name="connsiteY1274" fmla="*/ 4394987 h 5033348"/>
              <a:gd name="connsiteX1275" fmla="*/ 6026927 w 9483885"/>
              <a:gd name="connsiteY1275" fmla="*/ 4394197 h 5033348"/>
              <a:gd name="connsiteX1276" fmla="*/ 6078228 w 9483885"/>
              <a:gd name="connsiteY1276" fmla="*/ 4395200 h 5033348"/>
              <a:gd name="connsiteX1277" fmla="*/ 6130815 w 9483885"/>
              <a:gd name="connsiteY1277" fmla="*/ 4393022 h 5033348"/>
              <a:gd name="connsiteX1278" fmla="*/ 6184562 w 9483885"/>
              <a:gd name="connsiteY1278" fmla="*/ 4394136 h 5033348"/>
              <a:gd name="connsiteX1279" fmla="*/ 6208513 w 9483885"/>
              <a:gd name="connsiteY1279" fmla="*/ 4397578 h 5033348"/>
              <a:gd name="connsiteX1280" fmla="*/ 6217190 w 9483885"/>
              <a:gd name="connsiteY1280" fmla="*/ 4397383 h 5033348"/>
              <a:gd name="connsiteX1281" fmla="*/ 6225868 w 9483885"/>
              <a:gd name="connsiteY1281" fmla="*/ 4397188 h 5033348"/>
              <a:gd name="connsiteX1282" fmla="*/ 6248001 w 9483885"/>
              <a:gd name="connsiteY1282" fmla="*/ 4396081 h 5033348"/>
              <a:gd name="connsiteX1283" fmla="*/ 6268486 w 9483885"/>
              <a:gd name="connsiteY1283" fmla="*/ 4394017 h 5033348"/>
              <a:gd name="connsiteX1284" fmla="*/ 6282988 w 9483885"/>
              <a:gd name="connsiteY1284" fmla="*/ 4395460 h 5033348"/>
              <a:gd name="connsiteX1285" fmla="*/ 6294193 w 9483885"/>
              <a:gd name="connsiteY1285" fmla="*/ 4394987 h 5033348"/>
              <a:gd name="connsiteX1286" fmla="*/ 6305396 w 9483885"/>
              <a:gd name="connsiteY1286" fmla="*/ 4394514 h 5033348"/>
              <a:gd name="connsiteX1287" fmla="*/ 6307595 w 9483885"/>
              <a:gd name="connsiteY1287" fmla="*/ 4395792 h 5033348"/>
              <a:gd name="connsiteX1288" fmla="*/ 6327148 w 9483885"/>
              <a:gd name="connsiteY1288" fmla="*/ 4396679 h 5033348"/>
              <a:gd name="connsiteX1289" fmla="*/ 6379217 w 9483885"/>
              <a:gd name="connsiteY1289" fmla="*/ 4395508 h 5033348"/>
              <a:gd name="connsiteX1290" fmla="*/ 6412717 w 9483885"/>
              <a:gd name="connsiteY1290" fmla="*/ 4393151 h 5033348"/>
              <a:gd name="connsiteX1291" fmla="*/ 6436991 w 9483885"/>
              <a:gd name="connsiteY1291" fmla="*/ 4390669 h 5033348"/>
              <a:gd name="connsiteX1292" fmla="*/ 6446032 w 9483885"/>
              <a:gd name="connsiteY1292" fmla="*/ 4394613 h 5033348"/>
              <a:gd name="connsiteX1293" fmla="*/ 6463141 w 9483885"/>
              <a:gd name="connsiteY1293" fmla="*/ 4395390 h 5033348"/>
              <a:gd name="connsiteX1294" fmla="*/ 6480028 w 9483885"/>
              <a:gd name="connsiteY1294" fmla="*/ 4394290 h 5033348"/>
              <a:gd name="connsiteX1295" fmla="*/ 6492146 w 9483885"/>
              <a:gd name="connsiteY1295" fmla="*/ 4398276 h 5033348"/>
              <a:gd name="connsiteX1296" fmla="*/ 6541359 w 9483885"/>
              <a:gd name="connsiteY1296" fmla="*/ 4398939 h 5033348"/>
              <a:gd name="connsiteX1297" fmla="*/ 6565311 w 9483885"/>
              <a:gd name="connsiteY1297" fmla="*/ 4402382 h 5033348"/>
              <a:gd name="connsiteX1298" fmla="*/ 6646381 w 9483885"/>
              <a:gd name="connsiteY1298" fmla="*/ 4404097 h 5033348"/>
              <a:gd name="connsiteX1299" fmla="*/ 6676040 w 9483885"/>
              <a:gd name="connsiteY1299" fmla="*/ 4403874 h 5033348"/>
              <a:gd name="connsiteX1300" fmla="*/ 6705700 w 9483885"/>
              <a:gd name="connsiteY1300" fmla="*/ 4403649 h 5033348"/>
              <a:gd name="connsiteX1301" fmla="*/ 6757111 w 9483885"/>
              <a:gd name="connsiteY1301" fmla="*/ 4405588 h 5033348"/>
              <a:gd name="connsiteX1302" fmla="*/ 6794021 w 9483885"/>
              <a:gd name="connsiteY1302" fmla="*/ 4406085 h 5033348"/>
              <a:gd name="connsiteX1303" fmla="*/ 6851031 w 9483885"/>
              <a:gd name="connsiteY1303" fmla="*/ 4403421 h 5033348"/>
              <a:gd name="connsiteX1304" fmla="*/ 6905407 w 9483885"/>
              <a:gd name="connsiteY1304" fmla="*/ 4404465 h 5033348"/>
              <a:gd name="connsiteX1305" fmla="*/ 7013331 w 9483885"/>
              <a:gd name="connsiteY1305" fmla="*/ 4401705 h 5033348"/>
              <a:gd name="connsiteX1306" fmla="*/ 7091922 w 9483885"/>
              <a:gd name="connsiteY1306" fmla="*/ 4397614 h 5033348"/>
              <a:gd name="connsiteX1307" fmla="*/ 7093466 w 9483885"/>
              <a:gd name="connsiteY1307" fmla="*/ 4402004 h 5033348"/>
              <a:gd name="connsiteX1308" fmla="*/ 7117418 w 9483885"/>
              <a:gd name="connsiteY1308" fmla="*/ 4405447 h 5033348"/>
              <a:gd name="connsiteX1309" fmla="*/ 7128896 w 9483885"/>
              <a:gd name="connsiteY1309" fmla="*/ 4405133 h 5033348"/>
              <a:gd name="connsiteX1310" fmla="*/ 7135429 w 9483885"/>
              <a:gd name="connsiteY1310" fmla="*/ 4401945 h 5033348"/>
              <a:gd name="connsiteX1311" fmla="*/ 7220786 w 9483885"/>
              <a:gd name="connsiteY1311" fmla="*/ 4405278 h 5033348"/>
              <a:gd name="connsiteX1312" fmla="*/ 7305477 w 9483885"/>
              <a:gd name="connsiteY1312" fmla="*/ 4402987 h 5033348"/>
              <a:gd name="connsiteX1313" fmla="*/ 7331213 w 9483885"/>
              <a:gd name="connsiteY1313" fmla="*/ 4405283 h 5033348"/>
              <a:gd name="connsiteX1314" fmla="*/ 7352491 w 9483885"/>
              <a:gd name="connsiteY1314" fmla="*/ 4402371 h 5033348"/>
              <a:gd name="connsiteX1315" fmla="*/ 7400359 w 9483885"/>
              <a:gd name="connsiteY1315" fmla="*/ 4403561 h 5033348"/>
              <a:gd name="connsiteX1316" fmla="*/ 7440157 w 9483885"/>
              <a:gd name="connsiteY1316" fmla="*/ 4407920 h 5033348"/>
              <a:gd name="connsiteX1317" fmla="*/ 7459713 w 9483885"/>
              <a:gd name="connsiteY1317" fmla="*/ 4408808 h 5033348"/>
              <a:gd name="connsiteX1318" fmla="*/ 7472671 w 9483885"/>
              <a:gd name="connsiteY1318" fmla="*/ 4405862 h 5033348"/>
              <a:gd name="connsiteX1319" fmla="*/ 7573298 w 9483885"/>
              <a:gd name="connsiteY1319" fmla="*/ 4408464 h 5033348"/>
              <a:gd name="connsiteX1320" fmla="*/ 7597465 w 9483885"/>
              <a:gd name="connsiteY1320" fmla="*/ 4409414 h 5033348"/>
              <a:gd name="connsiteX1321" fmla="*/ 7627563 w 9483885"/>
              <a:gd name="connsiteY1321" fmla="*/ 4408571 h 5033348"/>
              <a:gd name="connsiteX1322" fmla="*/ 7752714 w 9483885"/>
              <a:gd name="connsiteY1322" fmla="*/ 4411895 h 5033348"/>
              <a:gd name="connsiteX1323" fmla="*/ 7877373 w 9483885"/>
              <a:gd name="connsiteY1323" fmla="*/ 4417551 h 5033348"/>
              <a:gd name="connsiteX1324" fmla="*/ 7910540 w 9483885"/>
              <a:gd name="connsiteY1324" fmla="*/ 4412381 h 5033348"/>
              <a:gd name="connsiteX1325" fmla="*/ 8020615 w 9483885"/>
              <a:gd name="connsiteY1325" fmla="*/ 4416984 h 5033348"/>
              <a:gd name="connsiteX1326" fmla="*/ 8098523 w 9483885"/>
              <a:gd name="connsiteY1326" fmla="*/ 4414678 h 5033348"/>
              <a:gd name="connsiteX1327" fmla="*/ 8188465 w 9483885"/>
              <a:gd name="connsiteY1327" fmla="*/ 4416747 h 5033348"/>
              <a:gd name="connsiteX1328" fmla="*/ 8252181 w 9483885"/>
              <a:gd name="connsiteY1328" fmla="*/ 4418853 h 5033348"/>
              <a:gd name="connsiteX1329" fmla="*/ 8278155 w 9483885"/>
              <a:gd name="connsiteY1329" fmla="*/ 4415614 h 5033348"/>
              <a:gd name="connsiteX1330" fmla="*/ 8306447 w 9483885"/>
              <a:gd name="connsiteY1330" fmla="*/ 4418960 h 5033348"/>
              <a:gd name="connsiteX1331" fmla="*/ 8716199 w 9483885"/>
              <a:gd name="connsiteY1331" fmla="*/ 4430093 h 5033348"/>
              <a:gd name="connsiteX1332" fmla="*/ 8767254 w 9483885"/>
              <a:gd name="connsiteY1332" fmla="*/ 4432263 h 5033348"/>
              <a:gd name="connsiteX1333" fmla="*/ 8816170 w 9483885"/>
              <a:gd name="connsiteY1333" fmla="*/ 4435808 h 5033348"/>
              <a:gd name="connsiteX1334" fmla="*/ 8843548 w 9483885"/>
              <a:gd name="connsiteY1334" fmla="*/ 4434695 h 5033348"/>
              <a:gd name="connsiteX1335" fmla="*/ 8870436 w 9483885"/>
              <a:gd name="connsiteY1335" fmla="*/ 4435914 h 5033348"/>
              <a:gd name="connsiteX1336" fmla="*/ 8914598 w 9483885"/>
              <a:gd name="connsiteY1336" fmla="*/ 4437134 h 5033348"/>
              <a:gd name="connsiteX1337" fmla="*/ 8934128 w 9483885"/>
              <a:gd name="connsiteY1337" fmla="*/ 4441063 h 5033348"/>
              <a:gd name="connsiteX1338" fmla="*/ 8942291 w 9483885"/>
              <a:gd name="connsiteY1338" fmla="*/ 4446244 h 5033348"/>
              <a:gd name="connsiteX1339" fmla="*/ 8849280 w 9483885"/>
              <a:gd name="connsiteY1339" fmla="*/ 4448502 h 5033348"/>
              <a:gd name="connsiteX1340" fmla="*/ 8742584 w 9483885"/>
              <a:gd name="connsiteY1340" fmla="*/ 4445427 h 5033348"/>
              <a:gd name="connsiteX1341" fmla="*/ 8744782 w 9483885"/>
              <a:gd name="connsiteY1341" fmla="*/ 4446705 h 5033348"/>
              <a:gd name="connsiteX1342" fmla="*/ 8729794 w 9483885"/>
              <a:gd name="connsiteY1342" fmla="*/ 4451964 h 5033348"/>
              <a:gd name="connsiteX1343" fmla="*/ 8706562 w 9483885"/>
              <a:gd name="connsiteY1343" fmla="*/ 4452431 h 5033348"/>
              <a:gd name="connsiteX1344" fmla="*/ 8572991 w 9483885"/>
              <a:gd name="connsiteY1344" fmla="*/ 4456874 h 5033348"/>
              <a:gd name="connsiteX1345" fmla="*/ 8436122 w 9483885"/>
              <a:gd name="connsiteY1345" fmla="*/ 4459399 h 5033348"/>
              <a:gd name="connsiteX1346" fmla="*/ 8422421 w 9483885"/>
              <a:gd name="connsiteY1346" fmla="*/ 4461478 h 5033348"/>
              <a:gd name="connsiteX1347" fmla="*/ 8404265 w 9483885"/>
              <a:gd name="connsiteY1347" fmla="*/ 4458347 h 5033348"/>
              <a:gd name="connsiteX1348" fmla="*/ 8389821 w 9483885"/>
              <a:gd name="connsiteY1348" fmla="*/ 4459557 h 5033348"/>
              <a:gd name="connsiteX1349" fmla="*/ 8386254 w 9483885"/>
              <a:gd name="connsiteY1349" fmla="*/ 4461848 h 5033348"/>
              <a:gd name="connsiteX1350" fmla="*/ 8349701 w 9483885"/>
              <a:gd name="connsiteY1350" fmla="*/ 4461122 h 5033348"/>
              <a:gd name="connsiteX1351" fmla="*/ 8321884 w 9483885"/>
              <a:gd name="connsiteY1351" fmla="*/ 4462854 h 5033348"/>
              <a:gd name="connsiteX1352" fmla="*/ 8365390 w 9483885"/>
              <a:gd name="connsiteY1352" fmla="*/ 4467184 h 5033348"/>
              <a:gd name="connsiteX1353" fmla="*/ 8384944 w 9483885"/>
              <a:gd name="connsiteY1353" fmla="*/ 4468073 h 5033348"/>
              <a:gd name="connsiteX1354" fmla="*/ 8397902 w 9483885"/>
              <a:gd name="connsiteY1354" fmla="*/ 4465126 h 5033348"/>
              <a:gd name="connsiteX1355" fmla="*/ 8426163 w 9483885"/>
              <a:gd name="connsiteY1355" fmla="*/ 4467144 h 5033348"/>
              <a:gd name="connsiteX1356" fmla="*/ 8456565 w 9483885"/>
              <a:gd name="connsiteY1356" fmla="*/ 4467788 h 5033348"/>
              <a:gd name="connsiteX1357" fmla="*/ 8565097 w 9483885"/>
              <a:gd name="connsiteY1357" fmla="*/ 4468001 h 5033348"/>
              <a:gd name="connsiteX1358" fmla="*/ 8603551 w 9483885"/>
              <a:gd name="connsiteY1358" fmla="*/ 4472888 h 5033348"/>
              <a:gd name="connsiteX1359" fmla="*/ 8626731 w 9483885"/>
              <a:gd name="connsiteY1359" fmla="*/ 4474136 h 5033348"/>
              <a:gd name="connsiteX1360" fmla="*/ 8643315 w 9483885"/>
              <a:gd name="connsiteY1360" fmla="*/ 4471551 h 5033348"/>
              <a:gd name="connsiteX1361" fmla="*/ 8692527 w 9483885"/>
              <a:gd name="connsiteY1361" fmla="*/ 4472213 h 5033348"/>
              <a:gd name="connsiteX1362" fmla="*/ 8742069 w 9483885"/>
              <a:gd name="connsiteY1362" fmla="*/ 4471320 h 5033348"/>
              <a:gd name="connsiteX1363" fmla="*/ 8791610 w 9483885"/>
              <a:gd name="connsiteY1363" fmla="*/ 4470427 h 5033348"/>
              <a:gd name="connsiteX1364" fmla="*/ 8875768 w 9483885"/>
              <a:gd name="connsiteY1364" fmla="*/ 4480922 h 5033348"/>
              <a:gd name="connsiteX1365" fmla="*/ 8854962 w 9483885"/>
              <a:gd name="connsiteY1365" fmla="*/ 4488911 h 5033348"/>
              <a:gd name="connsiteX1366" fmla="*/ 8825245 w 9483885"/>
              <a:gd name="connsiteY1366" fmla="*/ 4486483 h 5033348"/>
              <a:gd name="connsiteX1367" fmla="*/ 8792761 w 9483885"/>
              <a:gd name="connsiteY1367" fmla="*/ 4489867 h 5033348"/>
              <a:gd name="connsiteX1368" fmla="*/ 8762418 w 9483885"/>
              <a:gd name="connsiteY1368" fmla="*/ 4491878 h 5033348"/>
              <a:gd name="connsiteX1369" fmla="*/ 8684452 w 9483885"/>
              <a:gd name="connsiteY1369" fmla="*/ 4491530 h 5033348"/>
              <a:gd name="connsiteX1370" fmla="*/ 8618521 w 9483885"/>
              <a:gd name="connsiteY1370" fmla="*/ 4495558 h 5033348"/>
              <a:gd name="connsiteX1371" fmla="*/ 8504937 w 9483885"/>
              <a:gd name="connsiteY1371" fmla="*/ 4495900 h 5033348"/>
              <a:gd name="connsiteX1372" fmla="*/ 8471663 w 9483885"/>
              <a:gd name="connsiteY1372" fmla="*/ 4504502 h 5033348"/>
              <a:gd name="connsiteX1373" fmla="*/ 8421900 w 9483885"/>
              <a:gd name="connsiteY1373" fmla="*/ 4503520 h 5033348"/>
              <a:gd name="connsiteX1374" fmla="*/ 8347589 w 9483885"/>
              <a:gd name="connsiteY1374" fmla="*/ 4504859 h 5033348"/>
              <a:gd name="connsiteX1375" fmla="*/ 8274260 w 9483885"/>
              <a:gd name="connsiteY1375" fmla="*/ 4501531 h 5033348"/>
              <a:gd name="connsiteX1376" fmla="*/ 8240437 w 9483885"/>
              <a:gd name="connsiteY1376" fmla="*/ 4509814 h 5033348"/>
              <a:gd name="connsiteX1377" fmla="*/ 8199785 w 9483885"/>
              <a:gd name="connsiteY1377" fmla="*/ 4503649 h 5033348"/>
              <a:gd name="connsiteX1378" fmla="*/ 8144208 w 9483885"/>
              <a:gd name="connsiteY1378" fmla="*/ 4509767 h 5033348"/>
              <a:gd name="connsiteX1379" fmla="*/ 8109386 w 9483885"/>
              <a:gd name="connsiteY1379" fmla="*/ 4509609 h 5033348"/>
              <a:gd name="connsiteX1380" fmla="*/ 8080493 w 9483885"/>
              <a:gd name="connsiteY1380" fmla="*/ 4507660 h 5033348"/>
              <a:gd name="connsiteX1381" fmla="*/ 8057840 w 9483885"/>
              <a:gd name="connsiteY1381" fmla="*/ 4509774 h 5033348"/>
              <a:gd name="connsiteX1382" fmla="*/ 8042275 w 9483885"/>
              <a:gd name="connsiteY1382" fmla="*/ 4513387 h 5033348"/>
              <a:gd name="connsiteX1383" fmla="*/ 8040712 w 9483885"/>
              <a:gd name="connsiteY1383" fmla="*/ 4516408 h 5033348"/>
              <a:gd name="connsiteX1384" fmla="*/ 8048869 w 9483885"/>
              <a:gd name="connsiteY1384" fmla="*/ 4517220 h 5033348"/>
              <a:gd name="connsiteX1385" fmla="*/ 8088960 w 9483885"/>
              <a:gd name="connsiteY1385" fmla="*/ 4514327 h 5033348"/>
              <a:gd name="connsiteX1386" fmla="*/ 8127087 w 9483885"/>
              <a:gd name="connsiteY1386" fmla="*/ 4520769 h 5033348"/>
              <a:gd name="connsiteX1387" fmla="*/ 8202872 w 9483885"/>
              <a:gd name="connsiteY1387" fmla="*/ 4512429 h 5033348"/>
              <a:gd name="connsiteX1388" fmla="*/ 8205071 w 9483885"/>
              <a:gd name="connsiteY1388" fmla="*/ 4513707 h 5033348"/>
              <a:gd name="connsiteX1389" fmla="*/ 8225228 w 9483885"/>
              <a:gd name="connsiteY1389" fmla="*/ 4513197 h 5033348"/>
              <a:gd name="connsiteX1390" fmla="*/ 8240437 w 9483885"/>
              <a:gd name="connsiteY1390" fmla="*/ 4509814 h 5033348"/>
              <a:gd name="connsiteX1391" fmla="*/ 8297042 w 9483885"/>
              <a:gd name="connsiteY1391" fmla="*/ 4513462 h 5033348"/>
              <a:gd name="connsiteX1392" fmla="*/ 8349857 w 9483885"/>
              <a:gd name="connsiteY1392" fmla="*/ 4517528 h 5033348"/>
              <a:gd name="connsiteX1393" fmla="*/ 8378546 w 9483885"/>
              <a:gd name="connsiteY1393" fmla="*/ 4510191 h 5033348"/>
              <a:gd name="connsiteX1394" fmla="*/ 8426532 w 9483885"/>
              <a:gd name="connsiteY1394" fmla="*/ 4516688 h 5033348"/>
              <a:gd name="connsiteX1395" fmla="*/ 8511689 w 9483885"/>
              <a:gd name="connsiteY1395" fmla="*/ 4515104 h 5033348"/>
              <a:gd name="connsiteX1396" fmla="*/ 8602287 w 9483885"/>
              <a:gd name="connsiteY1396" fmla="*/ 4514061 h 5033348"/>
              <a:gd name="connsiteX1397" fmla="*/ 8609872 w 9483885"/>
              <a:gd name="connsiteY1397" fmla="*/ 4517595 h 5033348"/>
              <a:gd name="connsiteX1398" fmla="*/ 8608228 w 9483885"/>
              <a:gd name="connsiteY1398" fmla="*/ 4521006 h 5033348"/>
              <a:gd name="connsiteX1399" fmla="*/ 8561991 w 9483885"/>
              <a:gd name="connsiteY1399" fmla="*/ 4528185 h 5033348"/>
              <a:gd name="connsiteX1400" fmla="*/ 8508492 w 9483885"/>
              <a:gd name="connsiteY1400" fmla="*/ 4525905 h 5033348"/>
              <a:gd name="connsiteX1401" fmla="*/ 8402462 w 9483885"/>
              <a:gd name="connsiteY1401" fmla="*/ 4528455 h 5033348"/>
              <a:gd name="connsiteX1402" fmla="*/ 8300223 w 9483885"/>
              <a:gd name="connsiteY1402" fmla="*/ 4530590 h 5033348"/>
              <a:gd name="connsiteX1403" fmla="*/ 8288691 w 9483885"/>
              <a:gd name="connsiteY1403" fmla="*/ 4532619 h 5033348"/>
              <a:gd name="connsiteX1404" fmla="*/ 8270563 w 9483885"/>
              <a:gd name="connsiteY1404" fmla="*/ 4530815 h 5033348"/>
              <a:gd name="connsiteX1405" fmla="*/ 8253840 w 9483885"/>
              <a:gd name="connsiteY1405" fmla="*/ 4531135 h 5033348"/>
              <a:gd name="connsiteX1406" fmla="*/ 8247501 w 9483885"/>
              <a:gd name="connsiteY1406" fmla="*/ 4534873 h 5033348"/>
              <a:gd name="connsiteX1407" fmla="*/ 8213170 w 9483885"/>
              <a:gd name="connsiteY1407" fmla="*/ 4532382 h 5033348"/>
              <a:gd name="connsiteX1408" fmla="*/ 8183786 w 9483885"/>
              <a:gd name="connsiteY1408" fmla="*/ 4532766 h 5033348"/>
              <a:gd name="connsiteX1409" fmla="*/ 8139624 w 9483885"/>
              <a:gd name="connsiteY1409" fmla="*/ 4531548 h 5033348"/>
              <a:gd name="connsiteX1410" fmla="*/ 8114421 w 9483885"/>
              <a:gd name="connsiteY1410" fmla="*/ 4536982 h 5033348"/>
              <a:gd name="connsiteX1411" fmla="*/ 8086902 w 9483885"/>
              <a:gd name="connsiteY1411" fmla="*/ 4535831 h 5033348"/>
              <a:gd name="connsiteX1412" fmla="*/ 8120099 w 9483885"/>
              <a:gd name="connsiteY1412" fmla="*/ 4552504 h 5033348"/>
              <a:gd name="connsiteX1413" fmla="*/ 8128912 w 9483885"/>
              <a:gd name="connsiteY1413" fmla="*/ 4570722 h 5033348"/>
              <a:gd name="connsiteX1414" fmla="*/ 8102912 w 9483885"/>
              <a:gd name="connsiteY1414" fmla="*/ 4577003 h 5033348"/>
              <a:gd name="connsiteX1415" fmla="*/ 8078388 w 9483885"/>
              <a:gd name="connsiteY1415" fmla="*/ 4576283 h 5033348"/>
              <a:gd name="connsiteX1416" fmla="*/ 8063833 w 9483885"/>
              <a:gd name="connsiteY1416" fmla="*/ 4576555 h 5033348"/>
              <a:gd name="connsiteX1417" fmla="*/ 8050927 w 9483885"/>
              <a:gd name="connsiteY1417" fmla="*/ 4577786 h 5033348"/>
              <a:gd name="connsiteX1418" fmla="*/ 8067628 w 9483885"/>
              <a:gd name="connsiteY1418" fmla="*/ 4580507 h 5033348"/>
              <a:gd name="connsiteX1419" fmla="*/ 8146734 w 9483885"/>
              <a:gd name="connsiteY1419" fmla="*/ 4591558 h 5033348"/>
              <a:gd name="connsiteX1420" fmla="*/ 8186498 w 9483885"/>
              <a:gd name="connsiteY1420" fmla="*/ 4590221 h 5033348"/>
              <a:gd name="connsiteX1421" fmla="*/ 8199924 w 9483885"/>
              <a:gd name="connsiteY1421" fmla="*/ 4587982 h 5033348"/>
              <a:gd name="connsiteX1422" fmla="*/ 8216157 w 9483885"/>
              <a:gd name="connsiteY1422" fmla="*/ 4589996 h 5033348"/>
              <a:gd name="connsiteX1423" fmla="*/ 8228706 w 9483885"/>
              <a:gd name="connsiteY1423" fmla="*/ 4588994 h 5033348"/>
              <a:gd name="connsiteX1424" fmla="*/ 8234168 w 9483885"/>
              <a:gd name="connsiteY1424" fmla="*/ 4586493 h 5033348"/>
              <a:gd name="connsiteX1425" fmla="*/ 8302280 w 9483885"/>
              <a:gd name="connsiteY1425" fmla="*/ 4591155 h 5033348"/>
              <a:gd name="connsiteX1426" fmla="*/ 8370394 w 9483885"/>
              <a:gd name="connsiteY1426" fmla="*/ 4595817 h 5033348"/>
              <a:gd name="connsiteX1427" fmla="*/ 8448085 w 9483885"/>
              <a:gd name="connsiteY1427" fmla="*/ 4596005 h 5033348"/>
              <a:gd name="connsiteX1428" fmla="*/ 8516724 w 9483885"/>
              <a:gd name="connsiteY1428" fmla="*/ 4604028 h 5033348"/>
              <a:gd name="connsiteX1429" fmla="*/ 8539786 w 9483885"/>
              <a:gd name="connsiteY1429" fmla="*/ 4599970 h 5033348"/>
              <a:gd name="connsiteX1430" fmla="*/ 8562990 w 9483885"/>
              <a:gd name="connsiteY1430" fmla="*/ 4598175 h 5033348"/>
              <a:gd name="connsiteX1431" fmla="*/ 8589000 w 9483885"/>
              <a:gd name="connsiteY1431" fmla="*/ 4600633 h 5033348"/>
              <a:gd name="connsiteX1432" fmla="*/ 8612297 w 9483885"/>
              <a:gd name="connsiteY1432" fmla="*/ 4607187 h 5033348"/>
              <a:gd name="connsiteX1433" fmla="*/ 8592397 w 9483885"/>
              <a:gd name="connsiteY1433" fmla="*/ 4615267 h 5033348"/>
              <a:gd name="connsiteX1434" fmla="*/ 8553868 w 9483885"/>
              <a:gd name="connsiteY1434" fmla="*/ 4615137 h 5033348"/>
              <a:gd name="connsiteX1435" fmla="*/ 8490836 w 9483885"/>
              <a:gd name="connsiteY1435" fmla="*/ 4611247 h 5033348"/>
              <a:gd name="connsiteX1436" fmla="*/ 8427980 w 9483885"/>
              <a:gd name="connsiteY1436" fmla="*/ 4615315 h 5033348"/>
              <a:gd name="connsiteX1437" fmla="*/ 8347546 w 9483885"/>
              <a:gd name="connsiteY1437" fmla="*/ 4617898 h 5033348"/>
              <a:gd name="connsiteX1438" fmla="*/ 8255077 w 9483885"/>
              <a:gd name="connsiteY1438" fmla="*/ 4616108 h 5033348"/>
              <a:gd name="connsiteX1439" fmla="*/ 8239156 w 9483885"/>
              <a:gd name="connsiteY1439" fmla="*/ 4619951 h 5033348"/>
              <a:gd name="connsiteX1440" fmla="*/ 8222566 w 9483885"/>
              <a:gd name="connsiteY1440" fmla="*/ 4618166 h 5033348"/>
              <a:gd name="connsiteX1441" fmla="*/ 8184153 w 9483885"/>
              <a:gd name="connsiteY1441" fmla="*/ 4623345 h 5033348"/>
              <a:gd name="connsiteX1442" fmla="*/ 8157773 w 9483885"/>
              <a:gd name="connsiteY1442" fmla="*/ 4632896 h 5033348"/>
              <a:gd name="connsiteX1443" fmla="*/ 8030840 w 9483885"/>
              <a:gd name="connsiteY1443" fmla="*/ 4630720 h 5033348"/>
              <a:gd name="connsiteX1444" fmla="*/ 7915450 w 9483885"/>
              <a:gd name="connsiteY1444" fmla="*/ 4635251 h 5033348"/>
              <a:gd name="connsiteX1445" fmla="*/ 7862492 w 9483885"/>
              <a:gd name="connsiteY1445" fmla="*/ 4628920 h 5033348"/>
              <a:gd name="connsiteX1446" fmla="*/ 7809929 w 9483885"/>
              <a:gd name="connsiteY1446" fmla="*/ 4628056 h 5033348"/>
              <a:gd name="connsiteX1447" fmla="*/ 7759015 w 9483885"/>
              <a:gd name="connsiteY1447" fmla="*/ 4628152 h 5033348"/>
              <a:gd name="connsiteX1448" fmla="*/ 7746056 w 9483885"/>
              <a:gd name="connsiteY1448" fmla="*/ 4631097 h 5033348"/>
              <a:gd name="connsiteX1449" fmla="*/ 7804666 w 9483885"/>
              <a:gd name="connsiteY1449" fmla="*/ 4635475 h 5033348"/>
              <a:gd name="connsiteX1450" fmla="*/ 7864926 w 9483885"/>
              <a:gd name="connsiteY1450" fmla="*/ 4640811 h 5033348"/>
              <a:gd name="connsiteX1451" fmla="*/ 7890421 w 9483885"/>
              <a:gd name="connsiteY1451" fmla="*/ 4648644 h 5033348"/>
              <a:gd name="connsiteX1452" fmla="*/ 7890187 w 9483885"/>
              <a:gd name="connsiteY1452" fmla="*/ 4638032 h 5033348"/>
              <a:gd name="connsiteX1453" fmla="*/ 7906889 w 9483885"/>
              <a:gd name="connsiteY1453" fmla="*/ 4640752 h 5033348"/>
              <a:gd name="connsiteX1454" fmla="*/ 7917934 w 9483885"/>
              <a:gd name="connsiteY1454" fmla="*/ 4645426 h 5033348"/>
              <a:gd name="connsiteX1455" fmla="*/ 7912173 w 9483885"/>
              <a:gd name="connsiteY1455" fmla="*/ 4650809 h 5033348"/>
              <a:gd name="connsiteX1456" fmla="*/ 7938430 w 9483885"/>
              <a:gd name="connsiteY1456" fmla="*/ 4652099 h 5033348"/>
              <a:gd name="connsiteX1457" fmla="*/ 7961388 w 9483885"/>
              <a:gd name="connsiteY1457" fmla="*/ 4651471 h 5033348"/>
              <a:gd name="connsiteX1458" fmla="*/ 7989508 w 9483885"/>
              <a:gd name="connsiteY1458" fmla="*/ 4651227 h 5033348"/>
              <a:gd name="connsiteX1459" fmla="*/ 8023560 w 9483885"/>
              <a:gd name="connsiteY1459" fmla="*/ 4649188 h 5033348"/>
              <a:gd name="connsiteX1460" fmla="*/ 8031231 w 9483885"/>
              <a:gd name="connsiteY1460" fmla="*/ 4636185 h 5033348"/>
              <a:gd name="connsiteX1461" fmla="*/ 8087696 w 9483885"/>
              <a:gd name="connsiteY1461" fmla="*/ 4637569 h 5033348"/>
              <a:gd name="connsiteX1462" fmla="*/ 8099579 w 9483885"/>
              <a:gd name="connsiteY1462" fmla="*/ 4651460 h 5033348"/>
              <a:gd name="connsiteX1463" fmla="*/ 8070521 w 9483885"/>
              <a:gd name="connsiteY1463" fmla="*/ 4650289 h 5033348"/>
              <a:gd name="connsiteX1464" fmla="*/ 8043113 w 9483885"/>
              <a:gd name="connsiteY1464" fmla="*/ 4650076 h 5033348"/>
              <a:gd name="connsiteX1465" fmla="*/ 8036751 w 9483885"/>
              <a:gd name="connsiteY1465" fmla="*/ 4656856 h 5033348"/>
              <a:gd name="connsiteX1466" fmla="*/ 8028191 w 9483885"/>
              <a:gd name="connsiteY1466" fmla="*/ 4662356 h 5033348"/>
              <a:gd name="connsiteX1467" fmla="*/ 7994661 w 9483885"/>
              <a:gd name="connsiteY1467" fmla="*/ 4663387 h 5033348"/>
              <a:gd name="connsiteX1468" fmla="*/ 7961622 w 9483885"/>
              <a:gd name="connsiteY1468" fmla="*/ 4662085 h 5033348"/>
              <a:gd name="connsiteX1469" fmla="*/ 7969815 w 9483885"/>
              <a:gd name="connsiteY1469" fmla="*/ 4668593 h 5033348"/>
              <a:gd name="connsiteX1470" fmla="*/ 7976356 w 9483885"/>
              <a:gd name="connsiteY1470" fmla="*/ 4674140 h 5033348"/>
              <a:gd name="connsiteX1471" fmla="*/ 7938845 w 9483885"/>
              <a:gd name="connsiteY1471" fmla="*/ 4675039 h 5033348"/>
              <a:gd name="connsiteX1472" fmla="*/ 7893087 w 9483885"/>
              <a:gd name="connsiteY1472" fmla="*/ 4671147 h 5033348"/>
              <a:gd name="connsiteX1473" fmla="*/ 7862551 w 9483885"/>
              <a:gd name="connsiteY1473" fmla="*/ 4672609 h 5033348"/>
              <a:gd name="connsiteX1474" fmla="*/ 7843873 w 9483885"/>
              <a:gd name="connsiteY1474" fmla="*/ 4670485 h 5033348"/>
              <a:gd name="connsiteX1475" fmla="*/ 7797514 w 9483885"/>
              <a:gd name="connsiteY1475" fmla="*/ 4667989 h 5033348"/>
              <a:gd name="connsiteX1476" fmla="*/ 7752043 w 9483885"/>
              <a:gd name="connsiteY1476" fmla="*/ 4672993 h 5033348"/>
              <a:gd name="connsiteX1477" fmla="*/ 7773796 w 9483885"/>
              <a:gd name="connsiteY1477" fmla="*/ 4675158 h 5033348"/>
              <a:gd name="connsiteX1478" fmla="*/ 7823009 w 9483885"/>
              <a:gd name="connsiteY1478" fmla="*/ 4675821 h 5033348"/>
              <a:gd name="connsiteX1479" fmla="*/ 7838775 w 9483885"/>
              <a:gd name="connsiteY1479" fmla="*/ 4677125 h 5033348"/>
              <a:gd name="connsiteX1480" fmla="*/ 7846962 w 9483885"/>
              <a:gd name="connsiteY1480" fmla="*/ 4679264 h 5033348"/>
              <a:gd name="connsiteX1481" fmla="*/ 7831500 w 9483885"/>
              <a:gd name="connsiteY1481" fmla="*/ 4679445 h 5033348"/>
              <a:gd name="connsiteX1482" fmla="*/ 7812250 w 9483885"/>
              <a:gd name="connsiteY1482" fmla="*/ 4680044 h 5033348"/>
              <a:gd name="connsiteX1483" fmla="*/ 7752932 w 9483885"/>
              <a:gd name="connsiteY1483" fmla="*/ 4680494 h 5033348"/>
              <a:gd name="connsiteX1484" fmla="*/ 7693614 w 9483885"/>
              <a:gd name="connsiteY1484" fmla="*/ 4680944 h 5033348"/>
              <a:gd name="connsiteX1485" fmla="*/ 7649452 w 9483885"/>
              <a:gd name="connsiteY1485" fmla="*/ 4679725 h 5033348"/>
              <a:gd name="connsiteX1486" fmla="*/ 7604636 w 9483885"/>
              <a:gd name="connsiteY1486" fmla="*/ 4681618 h 5033348"/>
              <a:gd name="connsiteX1487" fmla="*/ 7659510 w 9483885"/>
              <a:gd name="connsiteY1487" fmla="*/ 4684698 h 5033348"/>
              <a:gd name="connsiteX1488" fmla="*/ 7715367 w 9483885"/>
              <a:gd name="connsiteY1488" fmla="*/ 4683109 h 5033348"/>
              <a:gd name="connsiteX1489" fmla="*/ 7717799 w 9483885"/>
              <a:gd name="connsiteY1489" fmla="*/ 4695000 h 5033348"/>
              <a:gd name="connsiteX1490" fmla="*/ 7657826 w 9483885"/>
              <a:gd name="connsiteY1490" fmla="*/ 4698561 h 5033348"/>
              <a:gd name="connsiteX1491" fmla="*/ 7673872 w 9483885"/>
              <a:gd name="connsiteY1491" fmla="*/ 4704394 h 5033348"/>
              <a:gd name="connsiteX1492" fmla="*/ 7654552 w 9483885"/>
              <a:gd name="connsiteY1492" fmla="*/ 4714119 h 5033348"/>
              <a:gd name="connsiteX1493" fmla="*/ 7567773 w 9483885"/>
              <a:gd name="connsiteY1493" fmla="*/ 4716072 h 5033348"/>
              <a:gd name="connsiteX1494" fmla="*/ 7481287 w 9483885"/>
              <a:gd name="connsiteY1494" fmla="*/ 4710772 h 5033348"/>
              <a:gd name="connsiteX1495" fmla="*/ 7401887 w 9483885"/>
              <a:gd name="connsiteY1495" fmla="*/ 4706973 h 5033348"/>
              <a:gd name="connsiteX1496" fmla="*/ 7397491 w 9483885"/>
              <a:gd name="connsiteY1496" fmla="*/ 4704417 h 5033348"/>
              <a:gd name="connsiteX1497" fmla="*/ 7382333 w 9483885"/>
              <a:gd name="connsiteY1497" fmla="*/ 4706086 h 5033348"/>
              <a:gd name="connsiteX1498" fmla="*/ 7318618 w 9483885"/>
              <a:gd name="connsiteY1498" fmla="*/ 4703979 h 5033348"/>
              <a:gd name="connsiteX1499" fmla="*/ 7250785 w 9483885"/>
              <a:gd name="connsiteY1499" fmla="*/ 4703846 h 5033348"/>
              <a:gd name="connsiteX1500" fmla="*/ 7175374 w 9483885"/>
              <a:gd name="connsiteY1500" fmla="*/ 4704546 h 5033348"/>
              <a:gd name="connsiteX1501" fmla="*/ 7109601 w 9483885"/>
              <a:gd name="connsiteY1501" fmla="*/ 4703427 h 5033348"/>
              <a:gd name="connsiteX1502" fmla="*/ 7055195 w 9483885"/>
              <a:gd name="connsiteY1502" fmla="*/ 4701057 h 5033348"/>
              <a:gd name="connsiteX1503" fmla="*/ 6997422 w 9483885"/>
              <a:gd name="connsiteY1503" fmla="*/ 4705896 h 5033348"/>
              <a:gd name="connsiteX1504" fmla="*/ 6999619 w 9483885"/>
              <a:gd name="connsiteY1504" fmla="*/ 4707173 h 5033348"/>
              <a:gd name="connsiteX1505" fmla="*/ 6982263 w 9483885"/>
              <a:gd name="connsiteY1505" fmla="*/ 4707564 h 5033348"/>
              <a:gd name="connsiteX1506" fmla="*/ 6977867 w 9483885"/>
              <a:gd name="connsiteY1506" fmla="*/ 4705009 h 5033348"/>
              <a:gd name="connsiteX1507" fmla="*/ 6946664 w 9483885"/>
              <a:gd name="connsiteY1507" fmla="*/ 4700844 h 5033348"/>
              <a:gd name="connsiteX1508" fmla="*/ 6891743 w 9483885"/>
              <a:gd name="connsiteY1508" fmla="*/ 4703848 h 5033348"/>
              <a:gd name="connsiteX1509" fmla="*/ 6836822 w 9483885"/>
              <a:gd name="connsiteY1509" fmla="*/ 4706854 h 5033348"/>
              <a:gd name="connsiteX1510" fmla="*/ 6809595 w 9483885"/>
              <a:gd name="connsiteY1510" fmla="*/ 4718970 h 5033348"/>
              <a:gd name="connsiteX1511" fmla="*/ 6808940 w 9483885"/>
              <a:gd name="connsiteY1511" fmla="*/ 4722081 h 5033348"/>
              <a:gd name="connsiteX1512" fmla="*/ 6789141 w 9483885"/>
              <a:gd name="connsiteY1512" fmla="*/ 4722360 h 5033348"/>
              <a:gd name="connsiteX1513" fmla="*/ 6769833 w 9483885"/>
              <a:gd name="connsiteY1513" fmla="*/ 4720307 h 5033348"/>
              <a:gd name="connsiteX1514" fmla="*/ 6746792 w 9483885"/>
              <a:gd name="connsiteY1514" fmla="*/ 4721322 h 5033348"/>
              <a:gd name="connsiteX1515" fmla="*/ 6728524 w 9483885"/>
              <a:gd name="connsiteY1515" fmla="*/ 4717254 h 5033348"/>
              <a:gd name="connsiteX1516" fmla="*/ 6721928 w 9483885"/>
              <a:gd name="connsiteY1516" fmla="*/ 4713421 h 5033348"/>
              <a:gd name="connsiteX1517" fmla="*/ 6664154 w 9483885"/>
              <a:gd name="connsiteY1517" fmla="*/ 4718259 h 5033348"/>
              <a:gd name="connsiteX1518" fmla="*/ 6546173 w 9483885"/>
              <a:gd name="connsiteY1518" fmla="*/ 4716046 h 5033348"/>
              <a:gd name="connsiteX1519" fmla="*/ 6522220 w 9483885"/>
              <a:gd name="connsiteY1519" fmla="*/ 4712604 h 5033348"/>
              <a:gd name="connsiteX1520" fmla="*/ 6466476 w 9483885"/>
              <a:gd name="connsiteY1520" fmla="*/ 4715129 h 5033348"/>
              <a:gd name="connsiteX1521" fmla="*/ 6405784 w 9483885"/>
              <a:gd name="connsiteY1521" fmla="*/ 4714781 h 5033348"/>
              <a:gd name="connsiteX1522" fmla="*/ 6345155 w 9483885"/>
              <a:gd name="connsiteY1522" fmla="*/ 4721454 h 5033348"/>
              <a:gd name="connsiteX1523" fmla="*/ 6292199 w 9483885"/>
              <a:gd name="connsiteY1523" fmla="*/ 4715123 h 5033348"/>
              <a:gd name="connsiteX1524" fmla="*/ 6232880 w 9483885"/>
              <a:gd name="connsiteY1524" fmla="*/ 4715573 h 5033348"/>
              <a:gd name="connsiteX1525" fmla="*/ 6194428 w 9483885"/>
              <a:gd name="connsiteY1525" fmla="*/ 4710687 h 5033348"/>
              <a:gd name="connsiteX1526" fmla="*/ 6145681 w 9483885"/>
              <a:gd name="connsiteY1526" fmla="*/ 4710733 h 5033348"/>
              <a:gd name="connsiteX1527" fmla="*/ 6093147 w 9483885"/>
              <a:gd name="connsiteY1527" fmla="*/ 4711195 h 5033348"/>
              <a:gd name="connsiteX1528" fmla="*/ 5987470 w 9483885"/>
              <a:gd name="connsiteY1528" fmla="*/ 4709148 h 5033348"/>
              <a:gd name="connsiteX1529" fmla="*/ 5935508 w 9483885"/>
              <a:gd name="connsiteY1529" fmla="*/ 4706889 h 5033348"/>
              <a:gd name="connsiteX1530" fmla="*/ 5880248 w 9483885"/>
              <a:gd name="connsiteY1530" fmla="*/ 4702712 h 5033348"/>
              <a:gd name="connsiteX1531" fmla="*/ 6023912 w 9483885"/>
              <a:gd name="connsiteY1531" fmla="*/ 4688420 h 5033348"/>
              <a:gd name="connsiteX1532" fmla="*/ 6020824 w 9483885"/>
              <a:gd name="connsiteY1532" fmla="*/ 4679641 h 5033348"/>
              <a:gd name="connsiteX1533" fmla="*/ 5976664 w 9483885"/>
              <a:gd name="connsiteY1533" fmla="*/ 4678423 h 5033348"/>
              <a:gd name="connsiteX1534" fmla="*/ 5880330 w 9483885"/>
              <a:gd name="connsiteY1534" fmla="*/ 4681806 h 5033348"/>
              <a:gd name="connsiteX1535" fmla="*/ 5787295 w 9483885"/>
              <a:gd name="connsiteY1535" fmla="*/ 4687106 h 5033348"/>
              <a:gd name="connsiteX1536" fmla="*/ 5746186 w 9483885"/>
              <a:gd name="connsiteY1536" fmla="*/ 4688971 h 5033348"/>
              <a:gd name="connsiteX1537" fmla="*/ 5722690 w 9483885"/>
              <a:gd name="connsiteY1537" fmla="*/ 4677499 h 5033348"/>
              <a:gd name="connsiteX1538" fmla="*/ 5705334 w 9483885"/>
              <a:gd name="connsiteY1538" fmla="*/ 4677889 h 5033348"/>
              <a:gd name="connsiteX1539" fmla="*/ 5685407 w 9483885"/>
              <a:gd name="connsiteY1539" fmla="*/ 4684642 h 5033348"/>
              <a:gd name="connsiteX1540" fmla="*/ 5659863 w 9483885"/>
              <a:gd name="connsiteY1540" fmla="*/ 4682894 h 5033348"/>
              <a:gd name="connsiteX1541" fmla="*/ 5649285 w 9483885"/>
              <a:gd name="connsiteY1541" fmla="*/ 4678930 h 5033348"/>
              <a:gd name="connsiteX1542" fmla="*/ 5636567 w 9483885"/>
              <a:gd name="connsiteY1542" fmla="*/ 4676339 h 5033348"/>
              <a:gd name="connsiteX1543" fmla="*/ 5631515 w 9483885"/>
              <a:gd name="connsiteY1543" fmla="*/ 4676896 h 5033348"/>
              <a:gd name="connsiteX1544" fmla="*/ 5621877 w 9483885"/>
              <a:gd name="connsiteY1544" fmla="*/ 4699233 h 5033348"/>
              <a:gd name="connsiteX1545" fmla="*/ 5680430 w 9483885"/>
              <a:gd name="connsiteY1545" fmla="*/ 4700958 h 5033348"/>
              <a:gd name="connsiteX1546" fmla="*/ 5738315 w 9483885"/>
              <a:gd name="connsiteY1546" fmla="*/ 4697057 h 5033348"/>
              <a:gd name="connsiteX1547" fmla="*/ 5797633 w 9483885"/>
              <a:gd name="connsiteY1547" fmla="*/ 4696606 h 5033348"/>
              <a:gd name="connsiteX1548" fmla="*/ 5851899 w 9483885"/>
              <a:gd name="connsiteY1548" fmla="*/ 4696713 h 5033348"/>
              <a:gd name="connsiteX1549" fmla="*/ 5864172 w 9483885"/>
              <a:gd name="connsiteY1549" fmla="*/ 4695553 h 5033348"/>
              <a:gd name="connsiteX1550" fmla="*/ 5874307 w 9483885"/>
              <a:gd name="connsiteY1550" fmla="*/ 4695767 h 5033348"/>
              <a:gd name="connsiteX1551" fmla="*/ 5858144 w 9483885"/>
              <a:gd name="connsiteY1551" fmla="*/ 4705144 h 5033348"/>
              <a:gd name="connsiteX1552" fmla="*/ 5824018 w 9483885"/>
              <a:gd name="connsiteY1552" fmla="*/ 4711941 h 5033348"/>
              <a:gd name="connsiteX1553" fmla="*/ 5813994 w 9483885"/>
              <a:gd name="connsiteY1553" fmla="*/ 4712664 h 5033348"/>
              <a:gd name="connsiteX1554" fmla="*/ 5804463 w 9483885"/>
              <a:gd name="connsiteY1554" fmla="*/ 4711053 h 5033348"/>
              <a:gd name="connsiteX1555" fmla="*/ 5716147 w 9483885"/>
              <a:gd name="connsiteY1555" fmla="*/ 4712985 h 5033348"/>
              <a:gd name="connsiteX1556" fmla="*/ 5627163 w 9483885"/>
              <a:gd name="connsiteY1556" fmla="*/ 4709290 h 5033348"/>
              <a:gd name="connsiteX1557" fmla="*/ 5601130 w 9483885"/>
              <a:gd name="connsiteY1557" fmla="*/ 4709875 h 5033348"/>
              <a:gd name="connsiteX1558" fmla="*/ 5575097 w 9483885"/>
              <a:gd name="connsiteY1558" fmla="*/ 4710461 h 5033348"/>
              <a:gd name="connsiteX1559" fmla="*/ 5508610 w 9483885"/>
              <a:gd name="connsiteY1559" fmla="*/ 4709800 h 5033348"/>
              <a:gd name="connsiteX1560" fmla="*/ 5442612 w 9483885"/>
              <a:gd name="connsiteY1560" fmla="*/ 4706806 h 5033348"/>
              <a:gd name="connsiteX1561" fmla="*/ 5424544 w 9483885"/>
              <a:gd name="connsiteY1561" fmla="*/ 4707654 h 5033348"/>
              <a:gd name="connsiteX1562" fmla="*/ 5410755 w 9483885"/>
              <a:gd name="connsiteY1562" fmla="*/ 4705753 h 5033348"/>
              <a:gd name="connsiteX1563" fmla="*/ 5428158 w 9483885"/>
              <a:gd name="connsiteY1563" fmla="*/ 4699277 h 5033348"/>
              <a:gd name="connsiteX1564" fmla="*/ 5459734 w 9483885"/>
              <a:gd name="connsiteY1564" fmla="*/ 4695802 h 5033348"/>
              <a:gd name="connsiteX1565" fmla="*/ 5426989 w 9483885"/>
              <a:gd name="connsiteY1565" fmla="*/ 4687248 h 5033348"/>
              <a:gd name="connsiteX1566" fmla="*/ 5374267 w 9483885"/>
              <a:gd name="connsiteY1566" fmla="*/ 4691531 h 5033348"/>
              <a:gd name="connsiteX1567" fmla="*/ 5263537 w 9483885"/>
              <a:gd name="connsiteY1567" fmla="*/ 4690040 h 5033348"/>
              <a:gd name="connsiteX1568" fmla="*/ 5261338 w 9483885"/>
              <a:gd name="connsiteY1568" fmla="*/ 4688762 h 5033348"/>
              <a:gd name="connsiteX1569" fmla="*/ 5152805 w 9483885"/>
              <a:gd name="connsiteY1569" fmla="*/ 4688549 h 5033348"/>
              <a:gd name="connsiteX1570" fmla="*/ 5124796 w 9483885"/>
              <a:gd name="connsiteY1570" fmla="*/ 4689732 h 5033348"/>
              <a:gd name="connsiteX1571" fmla="*/ 5100084 w 9483885"/>
              <a:gd name="connsiteY1571" fmla="*/ 4692832 h 5033348"/>
              <a:gd name="connsiteX1572" fmla="*/ 5104978 w 9483885"/>
              <a:gd name="connsiteY1572" fmla="*/ 4697423 h 5033348"/>
              <a:gd name="connsiteX1573" fmla="*/ 5086471 w 9483885"/>
              <a:gd name="connsiteY1573" fmla="*/ 4698890 h 5033348"/>
              <a:gd name="connsiteX1574" fmla="*/ 5081085 w 9483885"/>
              <a:gd name="connsiteY1574" fmla="*/ 4696633 h 5033348"/>
              <a:gd name="connsiteX1575" fmla="*/ 5069769 w 9483885"/>
              <a:gd name="connsiteY1575" fmla="*/ 4696168 h 5033348"/>
              <a:gd name="connsiteX1576" fmla="*/ 5055935 w 9483885"/>
              <a:gd name="connsiteY1576" fmla="*/ 4700351 h 5033348"/>
              <a:gd name="connsiteX1577" fmla="*/ 5045397 w 9483885"/>
              <a:gd name="connsiteY1577" fmla="*/ 4706450 h 5033348"/>
              <a:gd name="connsiteX1578" fmla="*/ 4989623 w 9483885"/>
              <a:gd name="connsiteY1578" fmla="*/ 4707650 h 5033348"/>
              <a:gd name="connsiteX1579" fmla="*/ 4941918 w 9483885"/>
              <a:gd name="connsiteY1579" fmla="*/ 4705681 h 5033348"/>
              <a:gd name="connsiteX1580" fmla="*/ 4906522 w 9483885"/>
              <a:gd name="connsiteY1580" fmla="*/ 4708247 h 5033348"/>
              <a:gd name="connsiteX1581" fmla="*/ 4886109 w 9483885"/>
              <a:gd name="connsiteY1581" fmla="*/ 4701185 h 5033348"/>
              <a:gd name="connsiteX1582" fmla="*/ 4830533 w 9483885"/>
              <a:gd name="connsiteY1582" fmla="*/ 4707302 h 5033348"/>
              <a:gd name="connsiteX1583" fmla="*/ 4841117 w 9483885"/>
              <a:gd name="connsiteY1583" fmla="*/ 4695118 h 5033348"/>
              <a:gd name="connsiteX1584" fmla="*/ 4862578 w 9483885"/>
              <a:gd name="connsiteY1584" fmla="*/ 4684018 h 5033348"/>
              <a:gd name="connsiteX1585" fmla="*/ 4830065 w 9483885"/>
              <a:gd name="connsiteY1585" fmla="*/ 4686076 h 5033348"/>
              <a:gd name="connsiteX1586" fmla="*/ 4792734 w 9483885"/>
              <a:gd name="connsiteY1586" fmla="*/ 4699304 h 5033348"/>
              <a:gd name="connsiteX1587" fmla="*/ 4665724 w 9483885"/>
              <a:gd name="connsiteY1587" fmla="*/ 4701884 h 5033348"/>
              <a:gd name="connsiteX1588" fmla="*/ 4544467 w 9483885"/>
              <a:gd name="connsiteY1588" fmla="*/ 4694713 h 5033348"/>
              <a:gd name="connsiteX1589" fmla="*/ 4495669 w 9483885"/>
              <a:gd name="connsiteY1589" fmla="*/ 4696475 h 5033348"/>
              <a:gd name="connsiteX1590" fmla="*/ 4453292 w 9483885"/>
              <a:gd name="connsiteY1590" fmla="*/ 4694109 h 5033348"/>
              <a:gd name="connsiteX1591" fmla="*/ 4458946 w 9483885"/>
              <a:gd name="connsiteY1591" fmla="*/ 4692157 h 5033348"/>
              <a:gd name="connsiteX1592" fmla="*/ 4466250 w 9483885"/>
              <a:gd name="connsiteY1592" fmla="*/ 4691163 h 5033348"/>
              <a:gd name="connsiteX1593" fmla="*/ 4462508 w 9483885"/>
              <a:gd name="connsiteY1593" fmla="*/ 4685496 h 5033348"/>
              <a:gd name="connsiteX1594" fmla="*/ 4435702 w 9483885"/>
              <a:gd name="connsiteY1594" fmla="*/ 4683887 h 5033348"/>
              <a:gd name="connsiteX1595" fmla="*/ 4415728 w 9483885"/>
              <a:gd name="connsiteY1595" fmla="*/ 4696724 h 5033348"/>
              <a:gd name="connsiteX1596" fmla="*/ 4334690 w 9483885"/>
              <a:gd name="connsiteY1596" fmla="*/ 4700704 h 5033348"/>
              <a:gd name="connsiteX1597" fmla="*/ 4255129 w 9483885"/>
              <a:gd name="connsiteY1597" fmla="*/ 4697682 h 5033348"/>
              <a:gd name="connsiteX1598" fmla="*/ 4216691 w 9483885"/>
              <a:gd name="connsiteY1598" fmla="*/ 4705902 h 5033348"/>
              <a:gd name="connsiteX1599" fmla="*/ 4180887 w 9483885"/>
              <a:gd name="connsiteY1599" fmla="*/ 4710413 h 5033348"/>
              <a:gd name="connsiteX1600" fmla="*/ 4178682 w 9483885"/>
              <a:gd name="connsiteY1600" fmla="*/ 4704767 h 5033348"/>
              <a:gd name="connsiteX1601" fmla="*/ 4185705 w 9483885"/>
              <a:gd name="connsiteY1601" fmla="*/ 4699244 h 5033348"/>
              <a:gd name="connsiteX1602" fmla="*/ 4123042 w 9483885"/>
              <a:gd name="connsiteY1602" fmla="*/ 4703860 h 5033348"/>
              <a:gd name="connsiteX1603" fmla="*/ 4061362 w 9483885"/>
              <a:gd name="connsiteY1603" fmla="*/ 4703811 h 5033348"/>
              <a:gd name="connsiteX1604" fmla="*/ 4090788 w 9483885"/>
              <a:gd name="connsiteY1604" fmla="*/ 4692973 h 5033348"/>
              <a:gd name="connsiteX1605" fmla="*/ 4147906 w 9483885"/>
              <a:gd name="connsiteY1605" fmla="*/ 4691246 h 5033348"/>
              <a:gd name="connsiteX1606" fmla="*/ 4151362 w 9483885"/>
              <a:gd name="connsiteY1606" fmla="*/ 4688015 h 5033348"/>
              <a:gd name="connsiteX1607" fmla="*/ 4156468 w 9483885"/>
              <a:gd name="connsiteY1607" fmla="*/ 4685744 h 5033348"/>
              <a:gd name="connsiteX1608" fmla="*/ 4172180 w 9483885"/>
              <a:gd name="connsiteY1608" fmla="*/ 4688764 h 5033348"/>
              <a:gd name="connsiteX1609" fmla="*/ 4181962 w 9483885"/>
              <a:gd name="connsiteY1609" fmla="*/ 4693577 h 5033348"/>
              <a:gd name="connsiteX1610" fmla="*/ 4234082 w 9483885"/>
              <a:gd name="connsiteY1610" fmla="*/ 4690690 h 5033348"/>
              <a:gd name="connsiteX1611" fmla="*/ 4291150 w 9483885"/>
              <a:gd name="connsiteY1611" fmla="*/ 4690677 h 5033348"/>
              <a:gd name="connsiteX1612" fmla="*/ 4302406 w 9483885"/>
              <a:gd name="connsiteY1612" fmla="*/ 4688490 h 5033348"/>
              <a:gd name="connsiteX1613" fmla="*/ 4312014 w 9483885"/>
              <a:gd name="connsiteY1613" fmla="*/ 4685343 h 5033348"/>
              <a:gd name="connsiteX1614" fmla="*/ 4251152 w 9483885"/>
              <a:gd name="connsiteY1614" fmla="*/ 4681403 h 5033348"/>
              <a:gd name="connsiteX1615" fmla="*/ 4235107 w 9483885"/>
              <a:gd name="connsiteY1615" fmla="*/ 4675569 h 5033348"/>
              <a:gd name="connsiteX1616" fmla="*/ 4164374 w 9483885"/>
              <a:gd name="connsiteY1616" fmla="*/ 4683355 h 5033348"/>
              <a:gd name="connsiteX1617" fmla="*/ 4079345 w 9483885"/>
              <a:gd name="connsiteY1617" fmla="*/ 4678465 h 5033348"/>
              <a:gd name="connsiteX1618" fmla="*/ 3994980 w 9483885"/>
              <a:gd name="connsiteY1618" fmla="*/ 4679201 h 5033348"/>
              <a:gd name="connsiteX1619" fmla="*/ 3965321 w 9483885"/>
              <a:gd name="connsiteY1619" fmla="*/ 4679426 h 5033348"/>
              <a:gd name="connsiteX1620" fmla="*/ 3935662 w 9483885"/>
              <a:gd name="connsiteY1620" fmla="*/ 4679651 h 5033348"/>
              <a:gd name="connsiteX1621" fmla="*/ 3888647 w 9483885"/>
              <a:gd name="connsiteY1621" fmla="*/ 4680265 h 5033348"/>
              <a:gd name="connsiteX1622" fmla="*/ 3890846 w 9483885"/>
              <a:gd name="connsiteY1622" fmla="*/ 4681543 h 5033348"/>
              <a:gd name="connsiteX1623" fmla="*/ 3861187 w 9483885"/>
              <a:gd name="connsiteY1623" fmla="*/ 4681768 h 5033348"/>
              <a:gd name="connsiteX1624" fmla="*/ 3831527 w 9483885"/>
              <a:gd name="connsiteY1624" fmla="*/ 4681993 h 5033348"/>
              <a:gd name="connsiteX1625" fmla="*/ 3809587 w 9483885"/>
              <a:gd name="connsiteY1625" fmla="*/ 4683649 h 5033348"/>
              <a:gd name="connsiteX1626" fmla="*/ 3792419 w 9483885"/>
              <a:gd name="connsiteY1626" fmla="*/ 4680218 h 5033348"/>
              <a:gd name="connsiteX1627" fmla="*/ 3761719 w 9483885"/>
              <a:gd name="connsiteY1627" fmla="*/ 4682458 h 5033348"/>
              <a:gd name="connsiteX1628" fmla="*/ 3743861 w 9483885"/>
              <a:gd name="connsiteY1628" fmla="*/ 4676444 h 5033348"/>
              <a:gd name="connsiteX1629" fmla="*/ 3688285 w 9483885"/>
              <a:gd name="connsiteY1629" fmla="*/ 4682561 h 5033348"/>
              <a:gd name="connsiteX1630" fmla="*/ 3687396 w 9483885"/>
              <a:gd name="connsiteY1630" fmla="*/ 4675060 h 5033348"/>
              <a:gd name="connsiteX1631" fmla="*/ 3603471 w 9483885"/>
              <a:gd name="connsiteY1631" fmla="*/ 4675179 h 5033348"/>
              <a:gd name="connsiteX1632" fmla="*/ 3597764 w 9483885"/>
              <a:gd name="connsiteY1632" fmla="*/ 4678846 h 5033348"/>
              <a:gd name="connsiteX1633" fmla="*/ 3573812 w 9483885"/>
              <a:gd name="connsiteY1633" fmla="*/ 4675404 h 5033348"/>
              <a:gd name="connsiteX1634" fmla="*/ 3549206 w 9483885"/>
              <a:gd name="connsiteY1634" fmla="*/ 4675072 h 5033348"/>
              <a:gd name="connsiteX1635" fmla="*/ 3520435 w 9483885"/>
              <a:gd name="connsiteY1635" fmla="*/ 4682798 h 5033348"/>
              <a:gd name="connsiteX1636" fmla="*/ 3477818 w 9483885"/>
              <a:gd name="connsiteY1636" fmla="*/ 4685968 h 5033348"/>
              <a:gd name="connsiteX1637" fmla="*/ 3448813 w 9483885"/>
              <a:gd name="connsiteY1637" fmla="*/ 4683081 h 5033348"/>
              <a:gd name="connsiteX1638" fmla="*/ 3413214 w 9483885"/>
              <a:gd name="connsiteY1638" fmla="*/ 4676361 h 5033348"/>
              <a:gd name="connsiteX1639" fmla="*/ 3438476 w 9483885"/>
              <a:gd name="connsiteY1639" fmla="*/ 4673581 h 5033348"/>
              <a:gd name="connsiteX1640" fmla="*/ 3426826 w 9483885"/>
              <a:gd name="connsiteY1640" fmla="*/ 4670303 h 5033348"/>
              <a:gd name="connsiteX1641" fmla="*/ 3383601 w 9483885"/>
              <a:gd name="connsiteY1641" fmla="*/ 4670502 h 5033348"/>
              <a:gd name="connsiteX1642" fmla="*/ 3347953 w 9483885"/>
              <a:gd name="connsiteY1642" fmla="*/ 4669865 h 5033348"/>
              <a:gd name="connsiteX1643" fmla="*/ 3351083 w 9483885"/>
              <a:gd name="connsiteY1643" fmla="*/ 4668192 h 5033348"/>
              <a:gd name="connsiteX1644" fmla="*/ 3355860 w 9483885"/>
              <a:gd name="connsiteY1644" fmla="*/ 4667476 h 5033348"/>
              <a:gd name="connsiteX1645" fmla="*/ 3363159 w 9483885"/>
              <a:gd name="connsiteY1645" fmla="*/ 4662113 h 5033348"/>
              <a:gd name="connsiteX1646" fmla="*/ 3391227 w 9483885"/>
              <a:gd name="connsiteY1646" fmla="*/ 4663583 h 5033348"/>
              <a:gd name="connsiteX1647" fmla="*/ 3427904 w 9483885"/>
              <a:gd name="connsiteY1647" fmla="*/ 4653468 h 5033348"/>
              <a:gd name="connsiteX1648" fmla="*/ 3472064 w 9483885"/>
              <a:gd name="connsiteY1648" fmla="*/ 4654686 h 5033348"/>
              <a:gd name="connsiteX1649" fmla="*/ 3471830 w 9483885"/>
              <a:gd name="connsiteY1649" fmla="*/ 4644073 h 5033348"/>
              <a:gd name="connsiteX1650" fmla="*/ 3418033 w 9483885"/>
              <a:gd name="connsiteY1650" fmla="*/ 4644674 h 5033348"/>
              <a:gd name="connsiteX1651" fmla="*/ 3360445 w 9483885"/>
              <a:gd name="connsiteY1651" fmla="*/ 4645693 h 5033348"/>
              <a:gd name="connsiteX1652" fmla="*/ 3278876 w 9483885"/>
              <a:gd name="connsiteY1652" fmla="*/ 4641944 h 5033348"/>
              <a:gd name="connsiteX1653" fmla="*/ 3198959 w 9483885"/>
              <a:gd name="connsiteY1653" fmla="*/ 4639151 h 5033348"/>
              <a:gd name="connsiteX1654" fmla="*/ 3144365 w 9483885"/>
              <a:gd name="connsiteY1654" fmla="*/ 4640600 h 5033348"/>
              <a:gd name="connsiteX1655" fmla="*/ 3098333 w 9483885"/>
              <a:gd name="connsiteY1655" fmla="*/ 4636548 h 5033348"/>
              <a:gd name="connsiteX1656" fmla="*/ 3079527 w 9483885"/>
              <a:gd name="connsiteY1656" fmla="*/ 4640898 h 5033348"/>
              <a:gd name="connsiteX1657" fmla="*/ 3064510 w 9483885"/>
              <a:gd name="connsiteY1657" fmla="*/ 4644831 h 5033348"/>
              <a:gd name="connsiteX1658" fmla="*/ 3074013 w 9483885"/>
              <a:gd name="connsiteY1658" fmla="*/ 4645114 h 5033348"/>
              <a:gd name="connsiteX1659" fmla="*/ 3081865 w 9483885"/>
              <a:gd name="connsiteY1659" fmla="*/ 4644440 h 5033348"/>
              <a:gd name="connsiteX1660" fmla="*/ 3190373 w 9483885"/>
              <a:gd name="connsiteY1660" fmla="*/ 4647695 h 5033348"/>
              <a:gd name="connsiteX1661" fmla="*/ 3296075 w 9483885"/>
              <a:gd name="connsiteY1661" fmla="*/ 4646700 h 5033348"/>
              <a:gd name="connsiteX1662" fmla="*/ 3307068 w 9483885"/>
              <a:gd name="connsiteY1662" fmla="*/ 4653089 h 5033348"/>
              <a:gd name="connsiteX1663" fmla="*/ 3321499 w 9483885"/>
              <a:gd name="connsiteY1663" fmla="*/ 4663658 h 5033348"/>
              <a:gd name="connsiteX1664" fmla="*/ 3310389 w 9483885"/>
              <a:gd name="connsiteY1664" fmla="*/ 4672480 h 5033348"/>
              <a:gd name="connsiteX1665" fmla="*/ 3236576 w 9483885"/>
              <a:gd name="connsiteY1665" fmla="*/ 4675855 h 5033348"/>
              <a:gd name="connsiteX1666" fmla="*/ 3162093 w 9483885"/>
              <a:gd name="connsiteY1666" fmla="*/ 4673604 h 5033348"/>
              <a:gd name="connsiteX1667" fmla="*/ 3132553 w 9483885"/>
              <a:gd name="connsiteY1667" fmla="*/ 4679135 h 5033348"/>
              <a:gd name="connsiteX1668" fmla="*/ 3103009 w 9483885"/>
              <a:gd name="connsiteY1668" fmla="*/ 4684666 h 5033348"/>
              <a:gd name="connsiteX1669" fmla="*/ 3097723 w 9483885"/>
              <a:gd name="connsiteY1669" fmla="*/ 4674610 h 5033348"/>
              <a:gd name="connsiteX1670" fmla="*/ 3045002 w 9483885"/>
              <a:gd name="connsiteY1670" fmla="*/ 4678893 h 5033348"/>
              <a:gd name="connsiteX1671" fmla="*/ 2985683 w 9483885"/>
              <a:gd name="connsiteY1671" fmla="*/ 4679342 h 5033348"/>
              <a:gd name="connsiteX1672" fmla="*/ 3010056 w 9483885"/>
              <a:gd name="connsiteY1672" fmla="*/ 4669061 h 5033348"/>
              <a:gd name="connsiteX1673" fmla="*/ 3062123 w 9483885"/>
              <a:gd name="connsiteY1673" fmla="*/ 4667890 h 5033348"/>
              <a:gd name="connsiteX1674" fmla="*/ 3065579 w 9483885"/>
              <a:gd name="connsiteY1674" fmla="*/ 4664659 h 5033348"/>
              <a:gd name="connsiteX1675" fmla="*/ 3070685 w 9483885"/>
              <a:gd name="connsiteY1675" fmla="*/ 4662388 h 5033348"/>
              <a:gd name="connsiteX1676" fmla="*/ 3085299 w 9483885"/>
              <a:gd name="connsiteY1676" fmla="*/ 4664769 h 5033348"/>
              <a:gd name="connsiteX1677" fmla="*/ 3093982 w 9483885"/>
              <a:gd name="connsiteY1677" fmla="*/ 4668942 h 5033348"/>
              <a:gd name="connsiteX1678" fmla="*/ 3193063 w 9483885"/>
              <a:gd name="connsiteY1678" fmla="*/ 4667156 h 5033348"/>
              <a:gd name="connsiteX1679" fmla="*/ 3211074 w 9483885"/>
              <a:gd name="connsiteY1679" fmla="*/ 4663653 h 5033348"/>
              <a:gd name="connsiteX1680" fmla="*/ 3227541 w 9483885"/>
              <a:gd name="connsiteY1680" fmla="*/ 4655762 h 5033348"/>
              <a:gd name="connsiteX1681" fmla="*/ 3191285 w 9483885"/>
              <a:gd name="connsiteY1681" fmla="*/ 4652153 h 5033348"/>
              <a:gd name="connsiteX1682" fmla="*/ 3078591 w 9483885"/>
              <a:gd name="connsiteY1682" fmla="*/ 4659998 h 5033348"/>
              <a:gd name="connsiteX1683" fmla="*/ 3000537 w 9483885"/>
              <a:gd name="connsiteY1683" fmla="*/ 4655671 h 5033348"/>
              <a:gd name="connsiteX1684" fmla="*/ 2921500 w 9483885"/>
              <a:gd name="connsiteY1684" fmla="*/ 4656011 h 5033348"/>
              <a:gd name="connsiteX1685" fmla="*/ 2866030 w 9483885"/>
              <a:gd name="connsiteY1685" fmla="*/ 4658696 h 5033348"/>
              <a:gd name="connsiteX1686" fmla="*/ 2807261 w 9483885"/>
              <a:gd name="connsiteY1686" fmla="*/ 4659466 h 5033348"/>
              <a:gd name="connsiteX1687" fmla="*/ 2707946 w 9483885"/>
              <a:gd name="connsiteY1687" fmla="*/ 4650639 h 5033348"/>
              <a:gd name="connsiteX1688" fmla="*/ 2591509 w 9483885"/>
              <a:gd name="connsiteY1688" fmla="*/ 4652815 h 5033348"/>
              <a:gd name="connsiteX1689" fmla="*/ 2585024 w 9483885"/>
              <a:gd name="connsiteY1689" fmla="*/ 4649920 h 5033348"/>
              <a:gd name="connsiteX1690" fmla="*/ 2572609 w 9483885"/>
              <a:gd name="connsiteY1690" fmla="*/ 4648816 h 5033348"/>
              <a:gd name="connsiteX1691" fmla="*/ 2566078 w 9483885"/>
              <a:gd name="connsiteY1691" fmla="*/ 4652006 h 5033348"/>
              <a:gd name="connsiteX1692" fmla="*/ 2561194 w 9483885"/>
              <a:gd name="connsiteY1692" fmla="*/ 4656153 h 5033348"/>
              <a:gd name="connsiteX1693" fmla="*/ 2506695 w 9483885"/>
              <a:gd name="connsiteY1693" fmla="*/ 4645433 h 5033348"/>
              <a:gd name="connsiteX1694" fmla="*/ 2491304 w 9483885"/>
              <a:gd name="connsiteY1694" fmla="*/ 4636489 h 5033348"/>
              <a:gd name="connsiteX1695" fmla="*/ 2549465 w 9483885"/>
              <a:gd name="connsiteY1695" fmla="*/ 4632746 h 5033348"/>
              <a:gd name="connsiteX1696" fmla="*/ 2627063 w 9483885"/>
              <a:gd name="connsiteY1696" fmla="*/ 4624586 h 5033348"/>
              <a:gd name="connsiteX1697" fmla="*/ 2569663 w 9483885"/>
              <a:gd name="connsiteY1697" fmla="*/ 4621785 h 5033348"/>
              <a:gd name="connsiteX1698" fmla="*/ 2511280 w 9483885"/>
              <a:gd name="connsiteY1698" fmla="*/ 4623651 h 5033348"/>
              <a:gd name="connsiteX1699" fmla="*/ 2417016 w 9483885"/>
              <a:gd name="connsiteY1699" fmla="*/ 4614268 h 5033348"/>
              <a:gd name="connsiteX1700" fmla="*/ 2372686 w 9483885"/>
              <a:gd name="connsiteY1700" fmla="*/ 4609459 h 5033348"/>
              <a:gd name="connsiteX1701" fmla="*/ 2336600 w 9483885"/>
              <a:gd name="connsiteY1701" fmla="*/ 4609442 h 5033348"/>
              <a:gd name="connsiteX1702" fmla="*/ 2327805 w 9483885"/>
              <a:gd name="connsiteY1702" fmla="*/ 4604329 h 5033348"/>
              <a:gd name="connsiteX1703" fmla="*/ 2291200 w 9483885"/>
              <a:gd name="connsiteY1703" fmla="*/ 4605319 h 5033348"/>
              <a:gd name="connsiteX1704" fmla="*/ 2258384 w 9483885"/>
              <a:gd name="connsiteY1704" fmla="*/ 4605892 h 5033348"/>
              <a:gd name="connsiteX1705" fmla="*/ 2212678 w 9483885"/>
              <a:gd name="connsiteY1705" fmla="*/ 4600283 h 5033348"/>
              <a:gd name="connsiteX1706" fmla="*/ 2244303 w 9483885"/>
              <a:gd name="connsiteY1706" fmla="*/ 4590724 h 5033348"/>
              <a:gd name="connsiteX1707" fmla="*/ 2252863 w 9483885"/>
              <a:gd name="connsiteY1707" fmla="*/ 4585222 h 5033348"/>
              <a:gd name="connsiteX1708" fmla="*/ 2319293 w 9483885"/>
              <a:gd name="connsiteY1708" fmla="*/ 4583231 h 5033348"/>
              <a:gd name="connsiteX1709" fmla="*/ 2389510 w 9483885"/>
              <a:gd name="connsiteY1709" fmla="*/ 4580822 h 5033348"/>
              <a:gd name="connsiteX1710" fmla="*/ 2394288 w 9483885"/>
              <a:gd name="connsiteY1710" fmla="*/ 4580105 h 5033348"/>
              <a:gd name="connsiteX1711" fmla="*/ 2397415 w 9483885"/>
              <a:gd name="connsiteY1711" fmla="*/ 4578431 h 5033348"/>
              <a:gd name="connsiteX1712" fmla="*/ 2377230 w 9483885"/>
              <a:gd name="connsiteY1712" fmla="*/ 4577614 h 5033348"/>
              <a:gd name="connsiteX1713" fmla="*/ 2353254 w 9483885"/>
              <a:gd name="connsiteY1713" fmla="*/ 4577212 h 5033348"/>
              <a:gd name="connsiteX1714" fmla="*/ 2333700 w 9483885"/>
              <a:gd name="connsiteY1714" fmla="*/ 4576325 h 5033348"/>
              <a:gd name="connsiteX1715" fmla="*/ 2312859 w 9483885"/>
              <a:gd name="connsiteY1715" fmla="*/ 4578619 h 5033348"/>
              <a:gd name="connsiteX1716" fmla="*/ 2296790 w 9483885"/>
              <a:gd name="connsiteY1716" fmla="*/ 4575828 h 5033348"/>
              <a:gd name="connsiteX1717" fmla="*/ 2277891 w 9483885"/>
              <a:gd name="connsiteY1717" fmla="*/ 4571829 h 5033348"/>
              <a:gd name="connsiteX1718" fmla="*/ 2250853 w 9483885"/>
              <a:gd name="connsiteY1718" fmla="*/ 4559607 h 5033348"/>
              <a:gd name="connsiteX1719" fmla="*/ 2203838 w 9483885"/>
              <a:gd name="connsiteY1719" fmla="*/ 4560223 h 5033348"/>
              <a:gd name="connsiteX1720" fmla="*/ 2180956 w 9483885"/>
              <a:gd name="connsiteY1720" fmla="*/ 4556092 h 5033348"/>
              <a:gd name="connsiteX1721" fmla="*/ 2155933 w 9483885"/>
              <a:gd name="connsiteY1721" fmla="*/ 4553336 h 5033348"/>
              <a:gd name="connsiteX1722" fmla="*/ 2144366 w 9483885"/>
              <a:gd name="connsiteY1722" fmla="*/ 4549670 h 5033348"/>
              <a:gd name="connsiteX1723" fmla="*/ 2124731 w 9483885"/>
              <a:gd name="connsiteY1723" fmla="*/ 4549172 h 5033348"/>
              <a:gd name="connsiteX1724" fmla="*/ 2106721 w 9483885"/>
              <a:gd name="connsiteY1724" fmla="*/ 4552673 h 5033348"/>
              <a:gd name="connsiteX1725" fmla="*/ 2086932 w 9483885"/>
              <a:gd name="connsiteY1725" fmla="*/ 4541174 h 5033348"/>
              <a:gd name="connsiteX1726" fmla="*/ 2136830 w 9483885"/>
              <a:gd name="connsiteY1726" fmla="*/ 4540051 h 5033348"/>
              <a:gd name="connsiteX1727" fmla="*/ 2167114 w 9483885"/>
              <a:gd name="connsiteY1727" fmla="*/ 4535388 h 5033348"/>
              <a:gd name="connsiteX1728" fmla="*/ 2155109 w 9483885"/>
              <a:gd name="connsiteY1728" fmla="*/ 4532341 h 5033348"/>
              <a:gd name="connsiteX1729" fmla="*/ 2140965 w 9483885"/>
              <a:gd name="connsiteY1729" fmla="*/ 4530667 h 5033348"/>
              <a:gd name="connsiteX1730" fmla="*/ 2075939 w 9483885"/>
              <a:gd name="connsiteY1730" fmla="*/ 4534785 h 5033348"/>
              <a:gd name="connsiteX1731" fmla="*/ 2029579 w 9483885"/>
              <a:gd name="connsiteY1731" fmla="*/ 4532288 h 5033348"/>
              <a:gd name="connsiteX1732" fmla="*/ 1987126 w 9483885"/>
              <a:gd name="connsiteY1732" fmla="*/ 4534681 h 5033348"/>
              <a:gd name="connsiteX1733" fmla="*/ 1945654 w 9483885"/>
              <a:gd name="connsiteY1733" fmla="*/ 4532406 h 5033348"/>
              <a:gd name="connsiteX1734" fmla="*/ 1905235 w 9483885"/>
              <a:gd name="connsiteY1734" fmla="*/ 4536855 h 5033348"/>
              <a:gd name="connsiteX1735" fmla="*/ 1840865 w 9483885"/>
              <a:gd name="connsiteY1735" fmla="*/ 4537861 h 5033348"/>
              <a:gd name="connsiteX1736" fmla="*/ 1827539 w 9483885"/>
              <a:gd name="connsiteY1736" fmla="*/ 4532298 h 5033348"/>
              <a:gd name="connsiteX1737" fmla="*/ 1800213 w 9483885"/>
              <a:gd name="connsiteY1737" fmla="*/ 4531697 h 5033348"/>
              <a:gd name="connsiteX1738" fmla="*/ 1741549 w 9483885"/>
              <a:gd name="connsiteY1738" fmla="*/ 4529035 h 5033348"/>
              <a:gd name="connsiteX1739" fmla="*/ 1739117 w 9483885"/>
              <a:gd name="connsiteY1739" fmla="*/ 4517143 h 5033348"/>
              <a:gd name="connsiteX1740" fmla="*/ 1801727 w 9483885"/>
              <a:gd name="connsiteY1740" fmla="*/ 4514241 h 5033348"/>
              <a:gd name="connsiteX1741" fmla="*/ 1858408 w 9483885"/>
              <a:gd name="connsiteY1741" fmla="*/ 4513133 h 5033348"/>
              <a:gd name="connsiteX1742" fmla="*/ 1892465 w 9483885"/>
              <a:gd name="connsiteY1742" fmla="*/ 4515463 h 5033348"/>
              <a:gd name="connsiteX1743" fmla="*/ 1910686 w 9483885"/>
              <a:gd name="connsiteY1743" fmla="*/ 4525617 h 5033348"/>
              <a:gd name="connsiteX1744" fmla="*/ 1928064 w 9483885"/>
              <a:gd name="connsiteY1744" fmla="*/ 4522184 h 5033348"/>
              <a:gd name="connsiteX1745" fmla="*/ 1987383 w 9483885"/>
              <a:gd name="connsiteY1745" fmla="*/ 4521735 h 5033348"/>
              <a:gd name="connsiteX1746" fmla="*/ 1978588 w 9483885"/>
              <a:gd name="connsiteY1746" fmla="*/ 4516623 h 5033348"/>
              <a:gd name="connsiteX1747" fmla="*/ 2012644 w 9483885"/>
              <a:gd name="connsiteY1747" fmla="*/ 4518954 h 5033348"/>
              <a:gd name="connsiteX1748" fmla="*/ 2063168 w 9483885"/>
              <a:gd name="connsiteY1748" fmla="*/ 4513393 h 5033348"/>
              <a:gd name="connsiteX1749" fmla="*/ 2103821 w 9483885"/>
              <a:gd name="connsiteY1749" fmla="*/ 4519557 h 5033348"/>
              <a:gd name="connsiteX1750" fmla="*/ 2149291 w 9483885"/>
              <a:gd name="connsiteY1750" fmla="*/ 4514552 h 5033348"/>
              <a:gd name="connsiteX1751" fmla="*/ 2205101 w 9483885"/>
              <a:gd name="connsiteY1751" fmla="*/ 4519049 h 5033348"/>
              <a:gd name="connsiteX1752" fmla="*/ 2252115 w 9483885"/>
              <a:gd name="connsiteY1752" fmla="*/ 4518434 h 5033348"/>
              <a:gd name="connsiteX1753" fmla="*/ 2297305 w 9483885"/>
              <a:gd name="connsiteY1753" fmla="*/ 4508900 h 5033348"/>
              <a:gd name="connsiteX1754" fmla="*/ 2363267 w 9483885"/>
              <a:gd name="connsiteY1754" fmla="*/ 4506200 h 5033348"/>
              <a:gd name="connsiteX1755" fmla="*/ 2401441 w 9483885"/>
              <a:gd name="connsiteY1755" fmla="*/ 4506558 h 5033348"/>
              <a:gd name="connsiteX1756" fmla="*/ 2440595 w 9483885"/>
              <a:gd name="connsiteY1756" fmla="*/ 4502248 h 5033348"/>
              <a:gd name="connsiteX1757" fmla="*/ 2463887 w 9483885"/>
              <a:gd name="connsiteY1757" fmla="*/ 4504434 h 5033348"/>
              <a:gd name="connsiteX1758" fmla="*/ 2489809 w 9483885"/>
              <a:gd name="connsiteY1758" fmla="*/ 4502911 h 5033348"/>
              <a:gd name="connsiteX1759" fmla="*/ 2508147 w 9483885"/>
              <a:gd name="connsiteY1759" fmla="*/ 4497853 h 5033348"/>
              <a:gd name="connsiteX1760" fmla="*/ 2526486 w 9483885"/>
              <a:gd name="connsiteY1760" fmla="*/ 4492795 h 5033348"/>
              <a:gd name="connsiteX1761" fmla="*/ 2469196 w 9483885"/>
              <a:gd name="connsiteY1761" fmla="*/ 4490932 h 5033348"/>
              <a:gd name="connsiteX1762" fmla="*/ 2413557 w 9483885"/>
              <a:gd name="connsiteY1762" fmla="*/ 4490027 h 5033348"/>
              <a:gd name="connsiteX1763" fmla="*/ 2363109 w 9483885"/>
              <a:gd name="connsiteY1763" fmla="*/ 4490829 h 5033348"/>
              <a:gd name="connsiteX1764" fmla="*/ 2315785 w 9483885"/>
              <a:gd name="connsiteY1764" fmla="*/ 4485590 h 5033348"/>
              <a:gd name="connsiteX1765" fmla="*/ 2250104 w 9483885"/>
              <a:gd name="connsiteY1765" fmla="*/ 4492818 h 5033348"/>
              <a:gd name="connsiteX1766" fmla="*/ 2143122 w 9483885"/>
              <a:gd name="connsiteY1766" fmla="*/ 4480847 h 5033348"/>
              <a:gd name="connsiteX1767" fmla="*/ 2012598 w 9483885"/>
              <a:gd name="connsiteY1767" fmla="*/ 4484003 h 5033348"/>
              <a:gd name="connsiteX1768" fmla="*/ 1975127 w 9483885"/>
              <a:gd name="connsiteY1768" fmla="*/ 4474449 h 5033348"/>
              <a:gd name="connsiteX1769" fmla="*/ 1937656 w 9483885"/>
              <a:gd name="connsiteY1769" fmla="*/ 4464896 h 5033348"/>
              <a:gd name="connsiteX1770" fmla="*/ 1882080 w 9483885"/>
              <a:gd name="connsiteY1770" fmla="*/ 4471013 h 5033348"/>
              <a:gd name="connsiteX1771" fmla="*/ 1875483 w 9483885"/>
              <a:gd name="connsiteY1771" fmla="*/ 4467180 h 5033348"/>
              <a:gd name="connsiteX1772" fmla="*/ 1875366 w 9483885"/>
              <a:gd name="connsiteY1772" fmla="*/ 4461873 h 5033348"/>
              <a:gd name="connsiteX1773" fmla="*/ 1897003 w 9483885"/>
              <a:gd name="connsiteY1773" fmla="*/ 4458731 h 5033348"/>
              <a:gd name="connsiteX1774" fmla="*/ 1944017 w 9483885"/>
              <a:gd name="connsiteY1774" fmla="*/ 4458117 h 5033348"/>
              <a:gd name="connsiteX1775" fmla="*/ 1961122 w 9483885"/>
              <a:gd name="connsiteY1775" fmla="*/ 4454524 h 5033348"/>
              <a:gd name="connsiteX1776" fmla="*/ 1972788 w 9483885"/>
              <a:gd name="connsiteY1776" fmla="*/ 4450391 h 5033348"/>
              <a:gd name="connsiteX1777" fmla="*/ 1957631 w 9483885"/>
              <a:gd name="connsiteY1777" fmla="*/ 4452059 h 5033348"/>
              <a:gd name="connsiteX1778" fmla="*/ 1905939 w 9483885"/>
              <a:gd name="connsiteY1778" fmla="*/ 4445590 h 5033348"/>
              <a:gd name="connsiteX1779" fmla="*/ 1853264 w 9483885"/>
              <a:gd name="connsiteY1779" fmla="*/ 4443788 h 5033348"/>
              <a:gd name="connsiteX1780" fmla="*/ 1822393 w 9483885"/>
              <a:gd name="connsiteY1780" fmla="*/ 4442436 h 5033348"/>
              <a:gd name="connsiteX1781" fmla="*/ 1788892 w 9483885"/>
              <a:gd name="connsiteY1781" fmla="*/ 4444795 h 5033348"/>
              <a:gd name="connsiteX1782" fmla="*/ 1753292 w 9483885"/>
              <a:gd name="connsiteY1782" fmla="*/ 4438074 h 5033348"/>
              <a:gd name="connsiteX1783" fmla="*/ 1724213 w 9483885"/>
              <a:gd name="connsiteY1783" fmla="*/ 4439945 h 5033348"/>
              <a:gd name="connsiteX1784" fmla="*/ 1693974 w 9483885"/>
              <a:gd name="connsiteY1784" fmla="*/ 4438523 h 5033348"/>
              <a:gd name="connsiteX1785" fmla="*/ 1653556 w 9483885"/>
              <a:gd name="connsiteY1785" fmla="*/ 4442972 h 5033348"/>
              <a:gd name="connsiteX1786" fmla="*/ 1629604 w 9483885"/>
              <a:gd name="connsiteY1786" fmla="*/ 4439529 h 5033348"/>
              <a:gd name="connsiteX1787" fmla="*/ 1578525 w 9483885"/>
              <a:gd name="connsiteY1787" fmla="*/ 4440401 h 5033348"/>
              <a:gd name="connsiteX1788" fmla="*/ 1526780 w 9483885"/>
              <a:gd name="connsiteY1788" fmla="*/ 4435648 h 5033348"/>
              <a:gd name="connsiteX1789" fmla="*/ 1455896 w 9483885"/>
              <a:gd name="connsiteY1789" fmla="*/ 4432432 h 5033348"/>
              <a:gd name="connsiteX1790" fmla="*/ 1385501 w 9483885"/>
              <a:gd name="connsiteY1790" fmla="*/ 4426881 h 5033348"/>
              <a:gd name="connsiteX1791" fmla="*/ 1360046 w 9483885"/>
              <a:gd name="connsiteY1791" fmla="*/ 4429113 h 5033348"/>
              <a:gd name="connsiteX1792" fmla="*/ 1333434 w 9483885"/>
              <a:gd name="connsiteY1792" fmla="*/ 4428052 h 5033348"/>
              <a:gd name="connsiteX1793" fmla="*/ 1281204 w 9483885"/>
              <a:gd name="connsiteY1793" fmla="*/ 4430001 h 5033348"/>
              <a:gd name="connsiteX1794" fmla="*/ 1229956 w 9483885"/>
              <a:gd name="connsiteY1794" fmla="*/ 4427283 h 5033348"/>
              <a:gd name="connsiteX1795" fmla="*/ 1214413 w 9483885"/>
              <a:gd name="connsiteY1795" fmla="*/ 4427853 h 5033348"/>
              <a:gd name="connsiteX1796" fmla="*/ 1203150 w 9483885"/>
              <a:gd name="connsiteY1796" fmla="*/ 4425674 h 5033348"/>
              <a:gd name="connsiteX1797" fmla="*/ 1201607 w 9483885"/>
              <a:gd name="connsiteY1797" fmla="*/ 4421284 h 5033348"/>
              <a:gd name="connsiteX1798" fmla="*/ 1258726 w 9483885"/>
              <a:gd name="connsiteY1798" fmla="*/ 4419558 h 5033348"/>
              <a:gd name="connsiteX1799" fmla="*/ 1284514 w 9483885"/>
              <a:gd name="connsiteY1799" fmla="*/ 4420138 h 5033348"/>
              <a:gd name="connsiteX1800" fmla="*/ 1310792 w 9483885"/>
              <a:gd name="connsiteY1800" fmla="*/ 4418386 h 5033348"/>
              <a:gd name="connsiteX1801" fmla="*/ 1365058 w 9483885"/>
              <a:gd name="connsiteY1801" fmla="*/ 4418493 h 5033348"/>
              <a:gd name="connsiteX1802" fmla="*/ 1402401 w 9483885"/>
              <a:gd name="connsiteY1802" fmla="*/ 4414003 h 5033348"/>
              <a:gd name="connsiteX1803" fmla="*/ 1434481 w 9483885"/>
              <a:gd name="connsiteY1803" fmla="*/ 4416931 h 5033348"/>
              <a:gd name="connsiteX1804" fmla="*/ 1627475 w 9483885"/>
              <a:gd name="connsiteY1804" fmla="*/ 4408607 h 5033348"/>
              <a:gd name="connsiteX1805" fmla="*/ 1825101 w 9483885"/>
              <a:gd name="connsiteY1805" fmla="*/ 4413452 h 5033348"/>
              <a:gd name="connsiteX1806" fmla="*/ 1876397 w 9483885"/>
              <a:gd name="connsiteY1806" fmla="*/ 4410087 h 5033348"/>
              <a:gd name="connsiteX1807" fmla="*/ 1927693 w 9483885"/>
              <a:gd name="connsiteY1807" fmla="*/ 4406721 h 5033348"/>
              <a:gd name="connsiteX1808" fmla="*/ 1944036 w 9483885"/>
              <a:gd name="connsiteY1808" fmla="*/ 4409671 h 5033348"/>
              <a:gd name="connsiteX1809" fmla="*/ 1966801 w 9483885"/>
              <a:gd name="connsiteY1809" fmla="*/ 4408495 h 5033348"/>
              <a:gd name="connsiteX1810" fmla="*/ 2007195 w 9483885"/>
              <a:gd name="connsiteY1810" fmla="*/ 4407089 h 5033348"/>
              <a:gd name="connsiteX1811" fmla="*/ 2036224 w 9483885"/>
              <a:gd name="connsiteY1811" fmla="*/ 4406934 h 5033348"/>
              <a:gd name="connsiteX1812" fmla="*/ 2097740 w 9483885"/>
              <a:gd name="connsiteY1812" fmla="*/ 4407761 h 5033348"/>
              <a:gd name="connsiteX1813" fmla="*/ 2118505 w 9483885"/>
              <a:gd name="connsiteY1813" fmla="*/ 4410226 h 5033348"/>
              <a:gd name="connsiteX1814" fmla="*/ 2141901 w 9483885"/>
              <a:gd name="connsiteY1814" fmla="*/ 4408981 h 5033348"/>
              <a:gd name="connsiteX1815" fmla="*/ 2164965 w 9483885"/>
              <a:gd name="connsiteY1815" fmla="*/ 4404923 h 5033348"/>
              <a:gd name="connsiteX1816" fmla="*/ 2341375 w 9483885"/>
              <a:gd name="connsiteY1816" fmla="*/ 4399184 h 5033348"/>
              <a:gd name="connsiteX1817" fmla="*/ 2365326 w 9483885"/>
              <a:gd name="connsiteY1817" fmla="*/ 4402627 h 5033348"/>
              <a:gd name="connsiteX1818" fmla="*/ 2397183 w 9483885"/>
              <a:gd name="connsiteY1818" fmla="*/ 4403680 h 5033348"/>
              <a:gd name="connsiteX1819" fmla="*/ 2425990 w 9483885"/>
              <a:gd name="connsiteY1819" fmla="*/ 4401650 h 5033348"/>
              <a:gd name="connsiteX1820" fmla="*/ 2454304 w 9483885"/>
              <a:gd name="connsiteY1820" fmla="*/ 4401952 h 5033348"/>
              <a:gd name="connsiteX1821" fmla="*/ 2489752 w 9483885"/>
              <a:gd name="connsiteY1821" fmla="*/ 4397671 h 5033348"/>
              <a:gd name="connsiteX1822" fmla="*/ 2523726 w 9483885"/>
              <a:gd name="connsiteY1822" fmla="*/ 4400391 h 5033348"/>
              <a:gd name="connsiteX1823" fmla="*/ 2603751 w 9483885"/>
              <a:gd name="connsiteY1823" fmla="*/ 4399752 h 5033348"/>
              <a:gd name="connsiteX1824" fmla="*/ 2673565 w 9483885"/>
              <a:gd name="connsiteY1824" fmla="*/ 4403657 h 5033348"/>
              <a:gd name="connsiteX1825" fmla="*/ 2715528 w 9483885"/>
              <a:gd name="connsiteY1825" fmla="*/ 4403598 h 5033348"/>
              <a:gd name="connsiteX1826" fmla="*/ 2806587 w 9483885"/>
              <a:gd name="connsiteY1826" fmla="*/ 4398894 h 5033348"/>
              <a:gd name="connsiteX1827" fmla="*/ 2897646 w 9483885"/>
              <a:gd name="connsiteY1827" fmla="*/ 4394192 h 5033348"/>
              <a:gd name="connsiteX1828" fmla="*/ 2924451 w 9483885"/>
              <a:gd name="connsiteY1828" fmla="*/ 4395800 h 5033348"/>
              <a:gd name="connsiteX1829" fmla="*/ 3002224 w 9483885"/>
              <a:gd name="connsiteY1829" fmla="*/ 4395600 h 5033348"/>
              <a:gd name="connsiteX1830" fmla="*/ 3079996 w 9483885"/>
              <a:gd name="connsiteY1830" fmla="*/ 4395399 h 5033348"/>
              <a:gd name="connsiteX1831" fmla="*/ 3134263 w 9483885"/>
              <a:gd name="connsiteY1831" fmla="*/ 4395505 h 5033348"/>
              <a:gd name="connsiteX1832" fmla="*/ 3188529 w 9483885"/>
              <a:gd name="connsiteY1832" fmla="*/ 4395612 h 5033348"/>
              <a:gd name="connsiteX1833" fmla="*/ 3325287 w 9483885"/>
              <a:gd name="connsiteY1833" fmla="*/ 4392149 h 5033348"/>
              <a:gd name="connsiteX1834" fmla="*/ 3456116 w 9483885"/>
              <a:gd name="connsiteY1834" fmla="*/ 4390478 h 5033348"/>
              <a:gd name="connsiteX1835" fmla="*/ 3483985 w 9483885"/>
              <a:gd name="connsiteY1835" fmla="*/ 4387029 h 5033348"/>
              <a:gd name="connsiteX1836" fmla="*/ 3510381 w 9483885"/>
              <a:gd name="connsiteY1836" fmla="*/ 4390584 h 5033348"/>
              <a:gd name="connsiteX1837" fmla="*/ 3644648 w 9483885"/>
              <a:gd name="connsiteY1837" fmla="*/ 4393094 h 5033348"/>
              <a:gd name="connsiteX1838" fmla="*/ 3774459 w 9483885"/>
              <a:gd name="connsiteY1838" fmla="*/ 4390394 h 5033348"/>
              <a:gd name="connsiteX1839" fmla="*/ 3787892 w 9483885"/>
              <a:gd name="connsiteY1839" fmla="*/ 4392526 h 5033348"/>
              <a:gd name="connsiteX1840" fmla="*/ 3803463 w 9483885"/>
              <a:gd name="connsiteY1840" fmla="*/ 4393281 h 5033348"/>
              <a:gd name="connsiteX1841" fmla="*/ 3804585 w 9483885"/>
              <a:gd name="connsiteY1841" fmla="*/ 4390878 h 5033348"/>
              <a:gd name="connsiteX1842" fmla="*/ 3801919 w 9483885"/>
              <a:gd name="connsiteY1842" fmla="*/ 4388893 h 5033348"/>
              <a:gd name="connsiteX1843" fmla="*/ 3853987 w 9483885"/>
              <a:gd name="connsiteY1843" fmla="*/ 4387721 h 5033348"/>
              <a:gd name="connsiteX1844" fmla="*/ 3872887 w 9483885"/>
              <a:gd name="connsiteY1844" fmla="*/ 4391720 h 5033348"/>
              <a:gd name="connsiteX1845" fmla="*/ 3940636 w 9483885"/>
              <a:gd name="connsiteY1845" fmla="*/ 4392242 h 5033348"/>
              <a:gd name="connsiteX1846" fmla="*/ 4008879 w 9483885"/>
              <a:gd name="connsiteY1846" fmla="*/ 4390430 h 5033348"/>
              <a:gd name="connsiteX1847" fmla="*/ 4037215 w 9483885"/>
              <a:gd name="connsiteY1847" fmla="*/ 4387691 h 5033348"/>
              <a:gd name="connsiteX1848" fmla="*/ 4060290 w 9483885"/>
              <a:gd name="connsiteY1848" fmla="*/ 4392371 h 5033348"/>
              <a:gd name="connsiteX1849" fmla="*/ 4102252 w 9483885"/>
              <a:gd name="connsiteY1849" fmla="*/ 4392312 h 5033348"/>
              <a:gd name="connsiteX1850" fmla="*/ 4167804 w 9483885"/>
              <a:gd name="connsiteY1850" fmla="*/ 4391556 h 5033348"/>
              <a:gd name="connsiteX1851" fmla="*/ 4233848 w 9483885"/>
              <a:gd name="connsiteY1851" fmla="*/ 4388467 h 5033348"/>
              <a:gd name="connsiteX1852" fmla="*/ 4276908 w 9483885"/>
              <a:gd name="connsiteY1852" fmla="*/ 4389046 h 5033348"/>
              <a:gd name="connsiteX1853" fmla="*/ 4319971 w 9483885"/>
              <a:gd name="connsiteY1853" fmla="*/ 4389626 h 5033348"/>
              <a:gd name="connsiteX1854" fmla="*/ 4408293 w 9483885"/>
              <a:gd name="connsiteY1854" fmla="*/ 4392063 h 5033348"/>
              <a:gd name="connsiteX1855" fmla="*/ 4494907 w 9483885"/>
              <a:gd name="connsiteY1855" fmla="*/ 4390889 h 5033348"/>
              <a:gd name="connsiteX1856" fmla="*/ 4573944 w 9483885"/>
              <a:gd name="connsiteY1856" fmla="*/ 4390549 h 5033348"/>
              <a:gd name="connsiteX1857" fmla="*/ 4606235 w 9483885"/>
              <a:gd name="connsiteY1857" fmla="*/ 4386615 h 5033348"/>
              <a:gd name="connsiteX1858" fmla="*/ 6884555 w 9483885"/>
              <a:gd name="connsiteY1858" fmla="*/ 4240876 h 5033348"/>
              <a:gd name="connsiteX1859" fmla="*/ 6882399 w 9483885"/>
              <a:gd name="connsiteY1859" fmla="*/ 4276325 h 5033348"/>
              <a:gd name="connsiteX1860" fmla="*/ 6945082 w 9483885"/>
              <a:gd name="connsiteY1860" fmla="*/ 4269766 h 5033348"/>
              <a:gd name="connsiteX1861" fmla="*/ 6960696 w 9483885"/>
              <a:gd name="connsiteY1861" fmla="*/ 4274641 h 5033348"/>
              <a:gd name="connsiteX1862" fmla="*/ 6974500 w 9483885"/>
              <a:gd name="connsiteY1862" fmla="*/ 4275876 h 5033348"/>
              <a:gd name="connsiteX1863" fmla="*/ 6976001 w 9483885"/>
              <a:gd name="connsiteY1863" fmla="*/ 4262319 h 5033348"/>
              <a:gd name="connsiteX1864" fmla="*/ 6965567 w 9483885"/>
              <a:gd name="connsiteY1864" fmla="*/ 4244650 h 5033348"/>
              <a:gd name="connsiteX1865" fmla="*/ 6925966 w 9483885"/>
              <a:gd name="connsiteY1865" fmla="*/ 4244583 h 5033348"/>
              <a:gd name="connsiteX1866" fmla="*/ 6884555 w 9483885"/>
              <a:gd name="connsiteY1866" fmla="*/ 4240876 h 5033348"/>
              <a:gd name="connsiteX1867" fmla="*/ 6817766 w 9483885"/>
              <a:gd name="connsiteY1867" fmla="*/ 4225914 h 5033348"/>
              <a:gd name="connsiteX1868" fmla="*/ 6815237 w 9483885"/>
              <a:gd name="connsiteY1868" fmla="*/ 4234091 h 5033348"/>
              <a:gd name="connsiteX1869" fmla="*/ 6814016 w 9483885"/>
              <a:gd name="connsiteY1869" fmla="*/ 4235144 h 5033348"/>
              <a:gd name="connsiteX1870" fmla="*/ 6828346 w 9483885"/>
              <a:gd name="connsiteY1870" fmla="*/ 4235590 h 5033348"/>
              <a:gd name="connsiteX1871" fmla="*/ 6841637 w 9483885"/>
              <a:gd name="connsiteY1871" fmla="*/ 4234136 h 5033348"/>
              <a:gd name="connsiteX1872" fmla="*/ 7202799 w 9483885"/>
              <a:gd name="connsiteY1872" fmla="*/ 4217783 h 5033348"/>
              <a:gd name="connsiteX1873" fmla="*/ 7183034 w 9483885"/>
              <a:gd name="connsiteY1873" fmla="*/ 4231082 h 5033348"/>
              <a:gd name="connsiteX1874" fmla="*/ 7187859 w 9483885"/>
              <a:gd name="connsiteY1874" fmla="*/ 4240787 h 5033348"/>
              <a:gd name="connsiteX1875" fmla="*/ 7201362 w 9483885"/>
              <a:gd name="connsiteY1875" fmla="*/ 4241415 h 5033348"/>
              <a:gd name="connsiteX1876" fmla="*/ 7209254 w 9483885"/>
              <a:gd name="connsiteY1876" fmla="*/ 4234082 h 5033348"/>
              <a:gd name="connsiteX1877" fmla="*/ 7205212 w 9483885"/>
              <a:gd name="connsiteY1877" fmla="*/ 4222635 h 5033348"/>
              <a:gd name="connsiteX1878" fmla="*/ 4449191 w 9483885"/>
              <a:gd name="connsiteY1878" fmla="*/ 4210361 h 5033348"/>
              <a:gd name="connsiteX1879" fmla="*/ 4433218 w 9483885"/>
              <a:gd name="connsiteY1879" fmla="*/ 4211394 h 5033348"/>
              <a:gd name="connsiteX1880" fmla="*/ 4419056 w 9483885"/>
              <a:gd name="connsiteY1880" fmla="*/ 4216067 h 5033348"/>
              <a:gd name="connsiteX1881" fmla="*/ 4451604 w 9483885"/>
              <a:gd name="connsiteY1881" fmla="*/ 4215214 h 5033348"/>
              <a:gd name="connsiteX1882" fmla="*/ 4731036 w 9483885"/>
              <a:gd name="connsiteY1882" fmla="*/ 4206903 h 5033348"/>
              <a:gd name="connsiteX1883" fmla="*/ 4738275 w 9483885"/>
              <a:gd name="connsiteY1883" fmla="*/ 4221460 h 5033348"/>
              <a:gd name="connsiteX1884" fmla="*/ 4787456 w 9483885"/>
              <a:gd name="connsiteY1884" fmla="*/ 4214271 h 5033348"/>
              <a:gd name="connsiteX1885" fmla="*/ 6908015 w 9483885"/>
              <a:gd name="connsiteY1885" fmla="*/ 4206140 h 5033348"/>
              <a:gd name="connsiteX1886" fmla="*/ 6918542 w 9483885"/>
              <a:gd name="connsiteY1886" fmla="*/ 4216389 h 5033348"/>
              <a:gd name="connsiteX1887" fmla="*/ 6913716 w 9483885"/>
              <a:gd name="connsiteY1887" fmla="*/ 4206684 h 5033348"/>
              <a:gd name="connsiteX1888" fmla="*/ 7355170 w 9483885"/>
              <a:gd name="connsiteY1888" fmla="*/ 4205922 h 5033348"/>
              <a:gd name="connsiteX1889" fmla="*/ 7316359 w 9483885"/>
              <a:gd name="connsiteY1889" fmla="*/ 4220704 h 5033348"/>
              <a:gd name="connsiteX1890" fmla="*/ 7305565 w 9483885"/>
              <a:gd name="connsiteY1890" fmla="*/ 4208943 h 5033348"/>
              <a:gd name="connsiteX1891" fmla="*/ 7290073 w 9483885"/>
              <a:gd name="connsiteY1891" fmla="*/ 4207629 h 5033348"/>
              <a:gd name="connsiteX1892" fmla="*/ 7273863 w 9483885"/>
              <a:gd name="connsiteY1892" fmla="*/ 4218131 h 5033348"/>
              <a:gd name="connsiteX1893" fmla="*/ 7269590 w 9483885"/>
              <a:gd name="connsiteY1893" fmla="*/ 4232745 h 5033348"/>
              <a:gd name="connsiteX1894" fmla="*/ 7277245 w 9483885"/>
              <a:gd name="connsiteY1894" fmla="*/ 4234879 h 5033348"/>
              <a:gd name="connsiteX1895" fmla="*/ 7283091 w 9483885"/>
              <a:gd name="connsiteY1895" fmla="*/ 4233374 h 5033348"/>
              <a:gd name="connsiteX1896" fmla="*/ 7345056 w 9483885"/>
              <a:gd name="connsiteY1896" fmla="*/ 4238631 h 5033348"/>
              <a:gd name="connsiteX1897" fmla="*/ 7382892 w 9483885"/>
              <a:gd name="connsiteY1897" fmla="*/ 4195364 h 5033348"/>
              <a:gd name="connsiteX1898" fmla="*/ 7371803 w 9483885"/>
              <a:gd name="connsiteY1898" fmla="*/ 4199587 h 5033348"/>
              <a:gd name="connsiteX1899" fmla="*/ 7406045 w 9483885"/>
              <a:gd name="connsiteY1899" fmla="*/ 4215402 h 5033348"/>
              <a:gd name="connsiteX1900" fmla="*/ 7422679 w 9483885"/>
              <a:gd name="connsiteY1900" fmla="*/ 4209067 h 5033348"/>
              <a:gd name="connsiteX1901" fmla="*/ 7430694 w 9483885"/>
              <a:gd name="connsiteY1901" fmla="*/ 4205293 h 5033348"/>
              <a:gd name="connsiteX1902" fmla="*/ 7436899 w 9483885"/>
              <a:gd name="connsiteY1902" fmla="*/ 4197880 h 5033348"/>
              <a:gd name="connsiteX1903" fmla="*/ 7420267 w 9483885"/>
              <a:gd name="connsiteY1903" fmla="*/ 4204214 h 5033348"/>
              <a:gd name="connsiteX1904" fmla="*/ 7109723 w 9483885"/>
              <a:gd name="connsiteY1904" fmla="*/ 4189746 h 5033348"/>
              <a:gd name="connsiteX1905" fmla="*/ 7049452 w 9483885"/>
              <a:gd name="connsiteY1905" fmla="*/ 4201159 h 5033348"/>
              <a:gd name="connsiteX1906" fmla="*/ 7090863 w 9483885"/>
              <a:gd name="connsiteY1906" fmla="*/ 4204865 h 5033348"/>
              <a:gd name="connsiteX1907" fmla="*/ 7130465 w 9483885"/>
              <a:gd name="connsiteY1907" fmla="*/ 4204933 h 5033348"/>
              <a:gd name="connsiteX1908" fmla="*/ 5623339 w 9483885"/>
              <a:gd name="connsiteY1908" fmla="*/ 4184485 h 5033348"/>
              <a:gd name="connsiteX1909" fmla="*/ 5576571 w 9483885"/>
              <a:gd name="connsiteY1909" fmla="*/ 4196527 h 5033348"/>
              <a:gd name="connsiteX1910" fmla="*/ 5562349 w 9483885"/>
              <a:gd name="connsiteY1910" fmla="*/ 4207713 h 5033348"/>
              <a:gd name="connsiteX1911" fmla="*/ 5596708 w 9483885"/>
              <a:gd name="connsiteY1911" fmla="*/ 4210500 h 5033348"/>
              <a:gd name="connsiteX1912" fmla="*/ 5627447 w 9483885"/>
              <a:gd name="connsiteY1912" fmla="*/ 4206006 h 5033348"/>
              <a:gd name="connsiteX1913" fmla="*/ 5636842 w 9483885"/>
              <a:gd name="connsiteY1913" fmla="*/ 4185114 h 5033348"/>
              <a:gd name="connsiteX1914" fmla="*/ 5623339 w 9483885"/>
              <a:gd name="connsiteY1914" fmla="*/ 4184485 h 5033348"/>
              <a:gd name="connsiteX1915" fmla="*/ 6194987 w 9483885"/>
              <a:gd name="connsiteY1915" fmla="*/ 4180308 h 5033348"/>
              <a:gd name="connsiteX1916" fmla="*/ 6156175 w 9483885"/>
              <a:gd name="connsiteY1916" fmla="*/ 4195091 h 5033348"/>
              <a:gd name="connsiteX1917" fmla="*/ 6223755 w 9483885"/>
              <a:gd name="connsiteY1917" fmla="*/ 4224901 h 5033348"/>
              <a:gd name="connsiteX1918" fmla="*/ 6295299 w 9483885"/>
              <a:gd name="connsiteY1918" fmla="*/ 4222902 h 5033348"/>
              <a:gd name="connsiteX1919" fmla="*/ 6303322 w 9483885"/>
              <a:gd name="connsiteY1919" fmla="*/ 4235719 h 5033348"/>
              <a:gd name="connsiteX1920" fmla="*/ 6316040 w 9483885"/>
              <a:gd name="connsiteY1920" fmla="*/ 4238089 h 5033348"/>
              <a:gd name="connsiteX1921" fmla="*/ 6338912 w 9483885"/>
              <a:gd name="connsiteY1921" fmla="*/ 4229378 h 5033348"/>
              <a:gd name="connsiteX1922" fmla="*/ 6356546 w 9483885"/>
              <a:gd name="connsiteY1922" fmla="*/ 4239975 h 5033348"/>
              <a:gd name="connsiteX1923" fmla="*/ 6562923 w 9483885"/>
              <a:gd name="connsiteY1923" fmla="*/ 4230631 h 5033348"/>
              <a:gd name="connsiteX1924" fmla="*/ 6591622 w 9483885"/>
              <a:gd name="connsiteY1924" fmla="*/ 4248558 h 5033348"/>
              <a:gd name="connsiteX1925" fmla="*/ 6615006 w 9483885"/>
              <a:gd name="connsiteY1925" fmla="*/ 4242537 h 5033348"/>
              <a:gd name="connsiteX1926" fmla="*/ 6628995 w 9483885"/>
              <a:gd name="connsiteY1926" fmla="*/ 4257409 h 5033348"/>
              <a:gd name="connsiteX1927" fmla="*/ 6696504 w 9483885"/>
              <a:gd name="connsiteY1927" fmla="*/ 4260555 h 5033348"/>
              <a:gd name="connsiteX1928" fmla="*/ 6740591 w 9483885"/>
              <a:gd name="connsiteY1928" fmla="*/ 4248092 h 5033348"/>
              <a:gd name="connsiteX1929" fmla="*/ 6809088 w 9483885"/>
              <a:gd name="connsiteY1929" fmla="*/ 4234990 h 5033348"/>
              <a:gd name="connsiteX1930" fmla="*/ 6787629 w 9483885"/>
              <a:gd name="connsiteY1930" fmla="*/ 4231620 h 5033348"/>
              <a:gd name="connsiteX1931" fmla="*/ 6758932 w 9483885"/>
              <a:gd name="connsiteY1931" fmla="*/ 4213693 h 5033348"/>
              <a:gd name="connsiteX1932" fmla="*/ 6765195 w 9483885"/>
              <a:gd name="connsiteY1932" fmla="*/ 4199765 h 5033348"/>
              <a:gd name="connsiteX1933" fmla="*/ 6727102 w 9483885"/>
              <a:gd name="connsiteY1933" fmla="*/ 4202730 h 5033348"/>
              <a:gd name="connsiteX1934" fmla="*/ 6662904 w 9483885"/>
              <a:gd name="connsiteY1934" fmla="*/ 4189666 h 5033348"/>
              <a:gd name="connsiteX1935" fmla="*/ 6597628 w 9483885"/>
              <a:gd name="connsiteY1935" fmla="*/ 4194327 h 5033348"/>
              <a:gd name="connsiteX1936" fmla="*/ 6538078 w 9483885"/>
              <a:gd name="connsiteY1936" fmla="*/ 4193923 h 5033348"/>
              <a:gd name="connsiteX1937" fmla="*/ 6508871 w 9483885"/>
              <a:gd name="connsiteY1937" fmla="*/ 4189896 h 5033348"/>
              <a:gd name="connsiteX1938" fmla="*/ 6480938 w 9483885"/>
              <a:gd name="connsiteY1938" fmla="*/ 4198371 h 5033348"/>
              <a:gd name="connsiteX1939" fmla="*/ 6391610 w 9483885"/>
              <a:gd name="connsiteY1939" fmla="*/ 4197765 h 5033348"/>
              <a:gd name="connsiteX1940" fmla="*/ 6302282 w 9483885"/>
              <a:gd name="connsiteY1940" fmla="*/ 4197157 h 5033348"/>
              <a:gd name="connsiteX1941" fmla="*/ 6275997 w 9483885"/>
              <a:gd name="connsiteY1941" fmla="*/ 4184083 h 5033348"/>
              <a:gd name="connsiteX1942" fmla="*/ 6236396 w 9483885"/>
              <a:gd name="connsiteY1942" fmla="*/ 4184015 h 5033348"/>
              <a:gd name="connsiteX1943" fmla="*/ 6194987 w 9483885"/>
              <a:gd name="connsiteY1943" fmla="*/ 4180308 h 5033348"/>
              <a:gd name="connsiteX1944" fmla="*/ 6442589 w 9483885"/>
              <a:gd name="connsiteY1944" fmla="*/ 4161034 h 5033348"/>
              <a:gd name="connsiteX1945" fmla="*/ 6420410 w 9483885"/>
              <a:gd name="connsiteY1945" fmla="*/ 4169481 h 5033348"/>
              <a:gd name="connsiteX1946" fmla="*/ 6439457 w 9483885"/>
              <a:gd name="connsiteY1946" fmla="*/ 4167998 h 5033348"/>
              <a:gd name="connsiteX1947" fmla="*/ 4601306 w 9483885"/>
              <a:gd name="connsiteY1947" fmla="*/ 4158197 h 5033348"/>
              <a:gd name="connsiteX1948" fmla="*/ 4568295 w 9483885"/>
              <a:gd name="connsiteY1948" fmla="*/ 4211170 h 5033348"/>
              <a:gd name="connsiteX1949" fmla="*/ 4577946 w 9483885"/>
              <a:gd name="connsiteY1949" fmla="*/ 4230580 h 5033348"/>
              <a:gd name="connsiteX1950" fmla="*/ 4630260 w 9483885"/>
              <a:gd name="connsiteY1950" fmla="*/ 4216428 h 5033348"/>
              <a:gd name="connsiteX1951" fmla="*/ 4661114 w 9483885"/>
              <a:gd name="connsiteY1951" fmla="*/ 4198904 h 5033348"/>
              <a:gd name="connsiteX1952" fmla="*/ 4613369 w 9483885"/>
              <a:gd name="connsiteY1952" fmla="*/ 4182460 h 5033348"/>
              <a:gd name="connsiteX1953" fmla="*/ 4620718 w 9483885"/>
              <a:gd name="connsiteY1953" fmla="*/ 4167397 h 5033348"/>
              <a:gd name="connsiteX1954" fmla="*/ 4601306 w 9483885"/>
              <a:gd name="connsiteY1954" fmla="*/ 4158197 h 5033348"/>
              <a:gd name="connsiteX1955" fmla="*/ 5631758 w 9483885"/>
              <a:gd name="connsiteY1955" fmla="*/ 4135107 h 5033348"/>
              <a:gd name="connsiteX1956" fmla="*/ 5609581 w 9483885"/>
              <a:gd name="connsiteY1956" fmla="*/ 4143554 h 5033348"/>
              <a:gd name="connsiteX1957" fmla="*/ 5623988 w 9483885"/>
              <a:gd name="connsiteY1957" fmla="*/ 4146003 h 5033348"/>
              <a:gd name="connsiteX1958" fmla="*/ 5636584 w 9483885"/>
              <a:gd name="connsiteY1958" fmla="*/ 4144812 h 5033348"/>
              <a:gd name="connsiteX1959" fmla="*/ 4356577 w 9483885"/>
              <a:gd name="connsiteY1959" fmla="*/ 4130205 h 5033348"/>
              <a:gd name="connsiteX1960" fmla="*/ 4346785 w 9483885"/>
              <a:gd name="connsiteY1960" fmla="*/ 4135378 h 5033348"/>
              <a:gd name="connsiteX1961" fmla="*/ 4344770 w 9483885"/>
              <a:gd name="connsiteY1961" fmla="*/ 4146245 h 5033348"/>
              <a:gd name="connsiteX1962" fmla="*/ 4364791 w 9483885"/>
              <a:gd name="connsiteY1962" fmla="*/ 4173249 h 5033348"/>
              <a:gd name="connsiteX1963" fmla="*/ 4417683 w 9483885"/>
              <a:gd name="connsiteY1963" fmla="*/ 4171862 h 5033348"/>
              <a:gd name="connsiteX1964" fmla="*/ 4471113 w 9483885"/>
              <a:gd name="connsiteY1964" fmla="*/ 4161612 h 5033348"/>
              <a:gd name="connsiteX1965" fmla="*/ 4516770 w 9483885"/>
              <a:gd name="connsiteY1965" fmla="*/ 4162258 h 5033348"/>
              <a:gd name="connsiteX1966" fmla="*/ 4560081 w 9483885"/>
              <a:gd name="connsiteY1966" fmla="*/ 4168127 h 5033348"/>
              <a:gd name="connsiteX1967" fmla="*/ 4545604 w 9483885"/>
              <a:gd name="connsiteY1967" fmla="*/ 4139013 h 5033348"/>
              <a:gd name="connsiteX1968" fmla="*/ 4480507 w 9483885"/>
              <a:gd name="connsiteY1968" fmla="*/ 4140719 h 5033348"/>
              <a:gd name="connsiteX1969" fmla="*/ 4415411 w 9483885"/>
              <a:gd name="connsiteY1969" fmla="*/ 4142426 h 5033348"/>
              <a:gd name="connsiteX1970" fmla="*/ 6604355 w 9483885"/>
              <a:gd name="connsiteY1970" fmla="*/ 4128280 h 5033348"/>
              <a:gd name="connsiteX1971" fmla="*/ 6598809 w 9483885"/>
              <a:gd name="connsiteY1971" fmla="*/ 4130392 h 5033348"/>
              <a:gd name="connsiteX1972" fmla="*/ 6580738 w 9483885"/>
              <a:gd name="connsiteY1972" fmla="*/ 4160361 h 5033348"/>
              <a:gd name="connsiteX1973" fmla="*/ 5835724 w 9483885"/>
              <a:gd name="connsiteY1973" fmla="*/ 4120910 h 5033348"/>
              <a:gd name="connsiteX1974" fmla="*/ 5833586 w 9483885"/>
              <a:gd name="connsiteY1974" fmla="*/ 4128216 h 5033348"/>
              <a:gd name="connsiteX1975" fmla="*/ 5837418 w 9483885"/>
              <a:gd name="connsiteY1975" fmla="*/ 4137579 h 5033348"/>
              <a:gd name="connsiteX1976" fmla="*/ 5864422 w 9483885"/>
              <a:gd name="connsiteY1976" fmla="*/ 4138836 h 5033348"/>
              <a:gd name="connsiteX1977" fmla="*/ 5853326 w 9483885"/>
              <a:gd name="connsiteY1977" fmla="*/ 4126470 h 5033348"/>
              <a:gd name="connsiteX1978" fmla="*/ 5835724 w 9483885"/>
              <a:gd name="connsiteY1978" fmla="*/ 4120910 h 5033348"/>
              <a:gd name="connsiteX1979" fmla="*/ 4026989 w 9483885"/>
              <a:gd name="connsiteY1979" fmla="*/ 4117220 h 5033348"/>
              <a:gd name="connsiteX1980" fmla="*/ 3982634 w 9483885"/>
              <a:gd name="connsiteY1980" fmla="*/ 4134114 h 5033348"/>
              <a:gd name="connsiteX1981" fmla="*/ 4011838 w 9483885"/>
              <a:gd name="connsiteY1981" fmla="*/ 4138141 h 5033348"/>
              <a:gd name="connsiteX1982" fmla="*/ 4039773 w 9483885"/>
              <a:gd name="connsiteY1982" fmla="*/ 4129666 h 5033348"/>
              <a:gd name="connsiteX1983" fmla="*/ 4793925 w 9483885"/>
              <a:gd name="connsiteY1983" fmla="*/ 4107922 h 5033348"/>
              <a:gd name="connsiteX1984" fmla="*/ 4817078 w 9483885"/>
              <a:gd name="connsiteY1984" fmla="*/ 4127961 h 5033348"/>
              <a:gd name="connsiteX1985" fmla="*/ 4852040 w 9483885"/>
              <a:gd name="connsiteY1985" fmla="*/ 4131960 h 5033348"/>
              <a:gd name="connsiteX1986" fmla="*/ 4863129 w 9483885"/>
              <a:gd name="connsiteY1986" fmla="*/ 4127736 h 5033348"/>
              <a:gd name="connsiteX1987" fmla="*/ 4842388 w 9483885"/>
              <a:gd name="connsiteY1987" fmla="*/ 4112550 h 5033348"/>
              <a:gd name="connsiteX1988" fmla="*/ 4100762 w 9483885"/>
              <a:gd name="connsiteY1988" fmla="*/ 4106437 h 5033348"/>
              <a:gd name="connsiteX1989" fmla="*/ 4079218 w 9483885"/>
              <a:gd name="connsiteY1989" fmla="*/ 4121135 h 5033348"/>
              <a:gd name="connsiteX1990" fmla="*/ 4063644 w 9483885"/>
              <a:gd name="connsiteY1990" fmla="*/ 4137888 h 5033348"/>
              <a:gd name="connsiteX1991" fmla="*/ 4071993 w 9483885"/>
              <a:gd name="connsiteY1991" fmla="*/ 4139758 h 5033348"/>
              <a:gd name="connsiteX1992" fmla="*/ 4082690 w 9483885"/>
              <a:gd name="connsiteY1992" fmla="*/ 4136405 h 5033348"/>
              <a:gd name="connsiteX1993" fmla="*/ 4142878 w 9483885"/>
              <a:gd name="connsiteY1993" fmla="*/ 4143060 h 5033348"/>
              <a:gd name="connsiteX1994" fmla="*/ 4201795 w 9483885"/>
              <a:gd name="connsiteY1994" fmla="*/ 4137214 h 5033348"/>
              <a:gd name="connsiteX1995" fmla="*/ 4192142 w 9483885"/>
              <a:gd name="connsiteY1995" fmla="*/ 4117804 h 5033348"/>
              <a:gd name="connsiteX1996" fmla="*/ 4135786 w 9483885"/>
              <a:gd name="connsiteY1996" fmla="*/ 4120511 h 5033348"/>
              <a:gd name="connsiteX1997" fmla="*/ 4100762 w 9483885"/>
              <a:gd name="connsiteY1997" fmla="*/ 4106437 h 5033348"/>
              <a:gd name="connsiteX1998" fmla="*/ 5116276 w 9483885"/>
              <a:gd name="connsiteY1998" fmla="*/ 4106350 h 5033348"/>
              <a:gd name="connsiteX1999" fmla="*/ 5055888 w 9483885"/>
              <a:gd name="connsiteY1999" fmla="*/ 4130792 h 5033348"/>
              <a:gd name="connsiteX2000" fmla="*/ 4991884 w 9483885"/>
              <a:gd name="connsiteY2000" fmla="*/ 4147955 h 5033348"/>
              <a:gd name="connsiteX2001" fmla="*/ 5049023 w 9483885"/>
              <a:gd name="connsiteY2001" fmla="*/ 4143507 h 5033348"/>
              <a:gd name="connsiteX2002" fmla="*/ 5116533 w 9483885"/>
              <a:gd name="connsiteY2002" fmla="*/ 4146653 h 5033348"/>
              <a:gd name="connsiteX2003" fmla="*/ 3843508 w 9483885"/>
              <a:gd name="connsiteY2003" fmla="*/ 4106302 h 5033348"/>
              <a:gd name="connsiteX2004" fmla="*/ 3850746 w 9483885"/>
              <a:gd name="connsiteY2004" fmla="*/ 4120859 h 5033348"/>
              <a:gd name="connsiteX2005" fmla="*/ 3860268 w 9483885"/>
              <a:gd name="connsiteY2005" fmla="*/ 4120118 h 5033348"/>
              <a:gd name="connsiteX2006" fmla="*/ 3869792 w 9483885"/>
              <a:gd name="connsiteY2006" fmla="*/ 4119376 h 5033348"/>
              <a:gd name="connsiteX2007" fmla="*/ 3843508 w 9483885"/>
              <a:gd name="connsiteY2007" fmla="*/ 4106302 h 5033348"/>
              <a:gd name="connsiteX2008" fmla="*/ 4739917 w 9483885"/>
              <a:gd name="connsiteY2008" fmla="*/ 4105405 h 5033348"/>
              <a:gd name="connsiteX2009" fmla="*/ 4712196 w 9483885"/>
              <a:gd name="connsiteY2009" fmla="*/ 4115964 h 5033348"/>
              <a:gd name="connsiteX2010" fmla="*/ 4678658 w 9483885"/>
              <a:gd name="connsiteY2010" fmla="*/ 4133065 h 5033348"/>
              <a:gd name="connsiteX2011" fmla="*/ 4652900 w 9483885"/>
              <a:gd name="connsiteY2011" fmla="*/ 4155861 h 5033348"/>
              <a:gd name="connsiteX2012" fmla="*/ 4759940 w 9483885"/>
              <a:gd name="connsiteY2012" fmla="*/ 4132409 h 5033348"/>
              <a:gd name="connsiteX2013" fmla="*/ 4753420 w 9483885"/>
              <a:gd name="connsiteY2013" fmla="*/ 4106034 h 5033348"/>
              <a:gd name="connsiteX2014" fmla="*/ 4746669 w 9483885"/>
              <a:gd name="connsiteY2014" fmla="*/ 4105720 h 5033348"/>
              <a:gd name="connsiteX2015" fmla="*/ 4739917 w 9483885"/>
              <a:gd name="connsiteY2015" fmla="*/ 4105405 h 5033348"/>
              <a:gd name="connsiteX2016" fmla="*/ 5198005 w 9483885"/>
              <a:gd name="connsiteY2016" fmla="*/ 4098309 h 5033348"/>
              <a:gd name="connsiteX2017" fmla="*/ 5159193 w 9483885"/>
              <a:gd name="connsiteY2017" fmla="*/ 4113090 h 5033348"/>
              <a:gd name="connsiteX2018" fmla="*/ 5160169 w 9483885"/>
              <a:gd name="connsiteY2018" fmla="*/ 4141576 h 5033348"/>
              <a:gd name="connsiteX2019" fmla="*/ 5166497 w 9483885"/>
              <a:gd name="connsiteY2019" fmla="*/ 4137723 h 5033348"/>
              <a:gd name="connsiteX2020" fmla="*/ 5168126 w 9483885"/>
              <a:gd name="connsiteY2020" fmla="*/ 4144316 h 5033348"/>
              <a:gd name="connsiteX2021" fmla="*/ 5195130 w 9483885"/>
              <a:gd name="connsiteY2021" fmla="*/ 4145575 h 5033348"/>
              <a:gd name="connsiteX2022" fmla="*/ 5205893 w 9483885"/>
              <a:gd name="connsiteY2022" fmla="*/ 4152296 h 5033348"/>
              <a:gd name="connsiteX2023" fmla="*/ 5219001 w 9483885"/>
              <a:gd name="connsiteY2023" fmla="*/ 4153797 h 5033348"/>
              <a:gd name="connsiteX2024" fmla="*/ 5302426 w 9483885"/>
              <a:gd name="connsiteY2024" fmla="*/ 4162423 h 5033348"/>
              <a:gd name="connsiteX2025" fmla="*/ 5386807 w 9483885"/>
              <a:gd name="connsiteY2025" fmla="*/ 4149765 h 5033348"/>
              <a:gd name="connsiteX2026" fmla="*/ 5468299 w 9483885"/>
              <a:gd name="connsiteY2026" fmla="*/ 4151192 h 5033348"/>
              <a:gd name="connsiteX2027" fmla="*/ 5463730 w 9483885"/>
              <a:gd name="connsiteY2027" fmla="*/ 4181789 h 5033348"/>
              <a:gd name="connsiteX2028" fmla="*/ 5503299 w 9483885"/>
              <a:gd name="connsiteY2028" fmla="*/ 4176818 h 5033348"/>
              <a:gd name="connsiteX2029" fmla="*/ 5542329 w 9483885"/>
              <a:gd name="connsiteY2029" fmla="*/ 4180711 h 5033348"/>
              <a:gd name="connsiteX2030" fmla="*/ 5535809 w 9483885"/>
              <a:gd name="connsiteY2030" fmla="*/ 4154336 h 5033348"/>
              <a:gd name="connsiteX2031" fmla="*/ 5542790 w 9483885"/>
              <a:gd name="connsiteY2031" fmla="*/ 4128592 h 5033348"/>
              <a:gd name="connsiteX2032" fmla="*/ 5501566 w 9483885"/>
              <a:gd name="connsiteY2032" fmla="*/ 4138522 h 5033348"/>
              <a:gd name="connsiteX2033" fmla="*/ 5459822 w 9483885"/>
              <a:gd name="connsiteY2033" fmla="*/ 4129170 h 5033348"/>
              <a:gd name="connsiteX2034" fmla="*/ 5415729 w 9483885"/>
              <a:gd name="connsiteY2034" fmla="*/ 4125042 h 5033348"/>
              <a:gd name="connsiteX2035" fmla="*/ 5345088 w 9483885"/>
              <a:gd name="connsiteY2035" fmla="*/ 4128861 h 5033348"/>
              <a:gd name="connsiteX2036" fmla="*/ 5334563 w 9483885"/>
              <a:gd name="connsiteY2036" fmla="*/ 4112669 h 5033348"/>
              <a:gd name="connsiteX2037" fmla="*/ 5318804 w 9483885"/>
              <a:gd name="connsiteY2037" fmla="*/ 4115786 h 5033348"/>
              <a:gd name="connsiteX2038" fmla="*/ 5265515 w 9483885"/>
              <a:gd name="connsiteY2038" fmla="*/ 4101453 h 5033348"/>
              <a:gd name="connsiteX2039" fmla="*/ 5202832 w 9483885"/>
              <a:gd name="connsiteY2039" fmla="*/ 4108013 h 5033348"/>
              <a:gd name="connsiteX2040" fmla="*/ 3922825 w 9483885"/>
              <a:gd name="connsiteY2040" fmla="*/ 4093407 h 5033348"/>
              <a:gd name="connsiteX2041" fmla="*/ 3900647 w 9483885"/>
              <a:gd name="connsiteY2041" fmla="*/ 4101854 h 5033348"/>
              <a:gd name="connsiteX2042" fmla="*/ 3888839 w 9483885"/>
              <a:gd name="connsiteY2042" fmla="*/ 4117894 h 5033348"/>
              <a:gd name="connsiteX2043" fmla="*/ 3946954 w 9483885"/>
              <a:gd name="connsiteY2043" fmla="*/ 4141931 h 5033348"/>
              <a:gd name="connsiteX2044" fmla="*/ 3969132 w 9483885"/>
              <a:gd name="connsiteY2044" fmla="*/ 4133484 h 5033348"/>
              <a:gd name="connsiteX2045" fmla="*/ 3967437 w 9483885"/>
              <a:gd name="connsiteY2045" fmla="*/ 4116815 h 5033348"/>
              <a:gd name="connsiteX2046" fmla="*/ 3939714 w 9483885"/>
              <a:gd name="connsiteY2046" fmla="*/ 4127374 h 5033348"/>
              <a:gd name="connsiteX2047" fmla="*/ 3779849 w 9483885"/>
              <a:gd name="connsiteY2047" fmla="*/ 4084375 h 5033348"/>
              <a:gd name="connsiteX2048" fmla="*/ 3765628 w 9483885"/>
              <a:gd name="connsiteY2048" fmla="*/ 4095563 h 5033348"/>
              <a:gd name="connsiteX2049" fmla="*/ 3782261 w 9483885"/>
              <a:gd name="connsiteY2049" fmla="*/ 4089227 h 5033348"/>
              <a:gd name="connsiteX2050" fmla="*/ 2266460 w 9483885"/>
              <a:gd name="connsiteY2050" fmla="*/ 4077856 h 5033348"/>
              <a:gd name="connsiteX2051" fmla="*/ 2237300 w 9483885"/>
              <a:gd name="connsiteY2051" fmla="*/ 4112048 h 5033348"/>
              <a:gd name="connsiteX2052" fmla="*/ 2190533 w 9483885"/>
              <a:gd name="connsiteY2052" fmla="*/ 4124089 h 5033348"/>
              <a:gd name="connsiteX2053" fmla="*/ 2161776 w 9483885"/>
              <a:gd name="connsiteY2053" fmla="*/ 4112676 h 5033348"/>
              <a:gd name="connsiteX2054" fmla="*/ 2127592 w 9483885"/>
              <a:gd name="connsiteY2054" fmla="*/ 4090346 h 5033348"/>
              <a:gd name="connsiteX2055" fmla="*/ 2197026 w 9483885"/>
              <a:gd name="connsiteY2055" fmla="*/ 4084101 h 5033348"/>
              <a:gd name="connsiteX2056" fmla="*/ 2266460 w 9483885"/>
              <a:gd name="connsiteY2056" fmla="*/ 4077856 h 5033348"/>
              <a:gd name="connsiteX2057" fmla="*/ 3443740 w 9483885"/>
              <a:gd name="connsiteY2057" fmla="*/ 4045015 h 5033348"/>
              <a:gd name="connsiteX2058" fmla="*/ 3389989 w 9483885"/>
              <a:gd name="connsiteY2058" fmla="*/ 4082802 h 5033348"/>
              <a:gd name="connsiteX2059" fmla="*/ 3384080 w 9483885"/>
              <a:gd name="connsiteY2059" fmla="*/ 4074232 h 5033348"/>
              <a:gd name="connsiteX2060" fmla="*/ 3371662 w 9483885"/>
              <a:gd name="connsiteY2060" fmla="*/ 4072468 h 5033348"/>
              <a:gd name="connsiteX2061" fmla="*/ 3357743 w 9483885"/>
              <a:gd name="connsiteY2061" fmla="*/ 4084262 h 5033348"/>
              <a:gd name="connsiteX2062" fmla="*/ 3345633 w 9483885"/>
              <a:gd name="connsiteY2062" fmla="*/ 4099695 h 5033348"/>
              <a:gd name="connsiteX2063" fmla="*/ 3345891 w 9483885"/>
              <a:gd name="connsiteY2063" fmla="*/ 4139998 h 5033348"/>
              <a:gd name="connsiteX2064" fmla="*/ 3364935 w 9483885"/>
              <a:gd name="connsiteY2064" fmla="*/ 4138514 h 5033348"/>
              <a:gd name="connsiteX2065" fmla="*/ 3375050 w 9483885"/>
              <a:gd name="connsiteY2065" fmla="*/ 4105806 h 5033348"/>
              <a:gd name="connsiteX2066" fmla="*/ 3400725 w 9483885"/>
              <a:gd name="connsiteY2066" fmla="*/ 4101077 h 5033348"/>
              <a:gd name="connsiteX2067" fmla="*/ 3423512 w 9483885"/>
              <a:gd name="connsiteY2067" fmla="*/ 4110434 h 5033348"/>
              <a:gd name="connsiteX2068" fmla="*/ 3482032 w 9483885"/>
              <a:gd name="connsiteY2068" fmla="*/ 4088868 h 5033348"/>
              <a:gd name="connsiteX2069" fmla="*/ 3535121 w 9483885"/>
              <a:gd name="connsiteY2069" fmla="*/ 4056383 h 5033348"/>
              <a:gd name="connsiteX2070" fmla="*/ 2720185 w 9483885"/>
              <a:gd name="connsiteY2070" fmla="*/ 4008936 h 5033348"/>
              <a:gd name="connsiteX2071" fmla="*/ 2675109 w 9483885"/>
              <a:gd name="connsiteY2071" fmla="*/ 4037645 h 5033348"/>
              <a:gd name="connsiteX2072" fmla="*/ 2726313 w 9483885"/>
              <a:gd name="connsiteY2072" fmla="*/ 4036180 h 5033348"/>
              <a:gd name="connsiteX2073" fmla="*/ 2765771 w 9483885"/>
              <a:gd name="connsiteY2073" fmla="*/ 4060829 h 5033348"/>
              <a:gd name="connsiteX2074" fmla="*/ 2808203 w 9483885"/>
              <a:gd name="connsiteY2074" fmla="*/ 4053326 h 5033348"/>
              <a:gd name="connsiteX2075" fmla="*/ 2850634 w 9483885"/>
              <a:gd name="connsiteY2075" fmla="*/ 4045822 h 5033348"/>
              <a:gd name="connsiteX2076" fmla="*/ 2808647 w 9483885"/>
              <a:gd name="connsiteY2076" fmla="*/ 4029351 h 5033348"/>
              <a:gd name="connsiteX2077" fmla="*/ 2758534 w 9483885"/>
              <a:gd name="connsiteY2077" fmla="*/ 4046271 h 5033348"/>
              <a:gd name="connsiteX2078" fmla="*/ 2742612 w 9483885"/>
              <a:gd name="connsiteY2078" fmla="*/ 4024200 h 5033348"/>
              <a:gd name="connsiteX2079" fmla="*/ 2720185 w 9483885"/>
              <a:gd name="connsiteY2079" fmla="*/ 4008936 h 5033348"/>
              <a:gd name="connsiteX2080" fmla="*/ 2612170 w 9483885"/>
              <a:gd name="connsiteY2080" fmla="*/ 4003903 h 5033348"/>
              <a:gd name="connsiteX2081" fmla="*/ 2600510 w 9483885"/>
              <a:gd name="connsiteY2081" fmla="*/ 4011951 h 5033348"/>
              <a:gd name="connsiteX2082" fmla="*/ 2594817 w 9483885"/>
              <a:gd name="connsiteY2082" fmla="*/ 4022054 h 5033348"/>
              <a:gd name="connsiteX2083" fmla="*/ 2605277 w 9483885"/>
              <a:gd name="connsiteY2083" fmla="*/ 4028170 h 5033348"/>
              <a:gd name="connsiteX2084" fmla="*/ 2616278 w 9483885"/>
              <a:gd name="connsiteY2084" fmla="*/ 4025424 h 5033348"/>
              <a:gd name="connsiteX2085" fmla="*/ 2733122 w 9483885"/>
              <a:gd name="connsiteY2085" fmla="*/ 3796237 h 5033348"/>
              <a:gd name="connsiteX2086" fmla="*/ 2690693 w 9483885"/>
              <a:gd name="connsiteY2086" fmla="*/ 3803740 h 5033348"/>
              <a:gd name="connsiteX2087" fmla="*/ 2648262 w 9483885"/>
              <a:gd name="connsiteY2087" fmla="*/ 3811243 h 5033348"/>
              <a:gd name="connsiteX2088" fmla="*/ 2728644 w 9483885"/>
              <a:gd name="connsiteY2088" fmla="*/ 3825357 h 5033348"/>
              <a:gd name="connsiteX2089" fmla="*/ 2809564 w 9483885"/>
              <a:gd name="connsiteY2089" fmla="*/ 3830608 h 5033348"/>
              <a:gd name="connsiteX2090" fmla="*/ 2829542 w 9483885"/>
              <a:gd name="connsiteY2090" fmla="*/ 3819393 h 5033348"/>
              <a:gd name="connsiteX2091" fmla="*/ 2843550 w 9483885"/>
              <a:gd name="connsiteY2091" fmla="*/ 3806121 h 5033348"/>
              <a:gd name="connsiteX2092" fmla="*/ 2827546 w 9483885"/>
              <a:gd name="connsiteY2092" fmla="*/ 3802117 h 5033348"/>
              <a:gd name="connsiteX2093" fmla="*/ 2811002 w 9483885"/>
              <a:gd name="connsiteY2093" fmla="*/ 3806976 h 5033348"/>
              <a:gd name="connsiteX2094" fmla="*/ 2769443 w 9483885"/>
              <a:gd name="connsiteY2094" fmla="*/ 3811260 h 5033348"/>
              <a:gd name="connsiteX2095" fmla="*/ 2733122 w 9483885"/>
              <a:gd name="connsiteY2095" fmla="*/ 3796237 h 5033348"/>
              <a:gd name="connsiteX2096" fmla="*/ 2534446 w 9483885"/>
              <a:gd name="connsiteY2096" fmla="*/ 3768020 h 5033348"/>
              <a:gd name="connsiteX2097" fmla="*/ 2536775 w 9483885"/>
              <a:gd name="connsiteY2097" fmla="*/ 3790940 h 5033348"/>
              <a:gd name="connsiteX2098" fmla="*/ 2545071 w 9483885"/>
              <a:gd name="connsiteY2098" fmla="*/ 3815915 h 5033348"/>
              <a:gd name="connsiteX2099" fmla="*/ 2587271 w 9483885"/>
              <a:gd name="connsiteY2099" fmla="*/ 3834472 h 5033348"/>
              <a:gd name="connsiteX2100" fmla="*/ 2592206 w 9483885"/>
              <a:gd name="connsiteY2100" fmla="*/ 3814556 h 5033348"/>
              <a:gd name="connsiteX2101" fmla="*/ 2610888 w 9483885"/>
              <a:gd name="connsiteY2101" fmla="*/ 3802392 h 5033348"/>
              <a:gd name="connsiteX2102" fmla="*/ 2640303 w 9483885"/>
              <a:gd name="connsiteY2102" fmla="*/ 3808503 h 5033348"/>
              <a:gd name="connsiteX2103" fmla="*/ 2605998 w 9483885"/>
              <a:gd name="connsiteY2103" fmla="*/ 3782611 h 5033348"/>
              <a:gd name="connsiteX2104" fmla="*/ 2557600 w 9483885"/>
              <a:gd name="connsiteY2104" fmla="*/ 3788059 h 5033348"/>
              <a:gd name="connsiteX2105" fmla="*/ 2552054 w 9483885"/>
              <a:gd name="connsiteY2105" fmla="*/ 3790171 h 5033348"/>
              <a:gd name="connsiteX2106" fmla="*/ 2545329 w 9483885"/>
              <a:gd name="connsiteY2106" fmla="*/ 3778303 h 5033348"/>
              <a:gd name="connsiteX2107" fmla="*/ 2534446 w 9483885"/>
              <a:gd name="connsiteY2107" fmla="*/ 3768020 h 5033348"/>
              <a:gd name="connsiteX2108" fmla="*/ 2272365 w 9483885"/>
              <a:gd name="connsiteY2108" fmla="*/ 3758180 h 5033348"/>
              <a:gd name="connsiteX2109" fmla="*/ 2262572 w 9483885"/>
              <a:gd name="connsiteY2109" fmla="*/ 3763353 h 5033348"/>
              <a:gd name="connsiteX2110" fmla="*/ 2260558 w 9483885"/>
              <a:gd name="connsiteY2110" fmla="*/ 3774220 h 5033348"/>
              <a:gd name="connsiteX2111" fmla="*/ 2265383 w 9483885"/>
              <a:gd name="connsiteY2111" fmla="*/ 3783925 h 5033348"/>
              <a:gd name="connsiteX2112" fmla="*/ 2274843 w 9483885"/>
              <a:gd name="connsiteY2112" fmla="*/ 3773108 h 5033348"/>
              <a:gd name="connsiteX2113" fmla="*/ 2272365 w 9483885"/>
              <a:gd name="connsiteY2113" fmla="*/ 3758180 h 5033348"/>
              <a:gd name="connsiteX2114" fmla="*/ 2060905 w 9483885"/>
              <a:gd name="connsiteY2114" fmla="*/ 3717518 h 5033348"/>
              <a:gd name="connsiteX2115" fmla="*/ 2050811 w 9483885"/>
              <a:gd name="connsiteY2115" fmla="*/ 3722083 h 5033348"/>
              <a:gd name="connsiteX2116" fmla="*/ 2046684 w 9483885"/>
              <a:gd name="connsiteY2116" fmla="*/ 3728706 h 5033348"/>
              <a:gd name="connsiteX2117" fmla="*/ 2059468 w 9483885"/>
              <a:gd name="connsiteY2117" fmla="*/ 3741150 h 5033348"/>
              <a:gd name="connsiteX2118" fmla="*/ 3297430 w 9483885"/>
              <a:gd name="connsiteY2118" fmla="*/ 3512056 h 5033348"/>
              <a:gd name="connsiteX2119" fmla="*/ 3318888 w 9483885"/>
              <a:gd name="connsiteY2119" fmla="*/ 3515426 h 5033348"/>
              <a:gd name="connsiteX2120" fmla="*/ 3324433 w 9483885"/>
              <a:gd name="connsiteY2120" fmla="*/ 3513315 h 5033348"/>
              <a:gd name="connsiteX2121" fmla="*/ 2502515 w 9483885"/>
              <a:gd name="connsiteY2121" fmla="*/ 3491611 h 5033348"/>
              <a:gd name="connsiteX2122" fmla="*/ 2490854 w 9483885"/>
              <a:gd name="connsiteY2122" fmla="*/ 3499660 h 5033348"/>
              <a:gd name="connsiteX2123" fmla="*/ 2485162 w 9483885"/>
              <a:gd name="connsiteY2123" fmla="*/ 3509763 h 5033348"/>
              <a:gd name="connsiteX2124" fmla="*/ 2495621 w 9483885"/>
              <a:gd name="connsiteY2124" fmla="*/ 3515879 h 5033348"/>
              <a:gd name="connsiteX2125" fmla="*/ 2506621 w 9483885"/>
              <a:gd name="connsiteY2125" fmla="*/ 3513133 h 5033348"/>
              <a:gd name="connsiteX2126" fmla="*/ 2512884 w 9483885"/>
              <a:gd name="connsiteY2126" fmla="*/ 3499205 h 5033348"/>
              <a:gd name="connsiteX2127" fmla="*/ 2507699 w 9483885"/>
              <a:gd name="connsiteY2127" fmla="*/ 3495408 h 5033348"/>
              <a:gd name="connsiteX2128" fmla="*/ 2502515 w 9483885"/>
              <a:gd name="connsiteY2128" fmla="*/ 3491611 h 5033348"/>
              <a:gd name="connsiteX2129" fmla="*/ 8113781 w 9483885"/>
              <a:gd name="connsiteY2129" fmla="*/ 3489009 h 5033348"/>
              <a:gd name="connsiteX2130" fmla="*/ 8084708 w 9483885"/>
              <a:gd name="connsiteY2130" fmla="*/ 3498098 h 5033348"/>
              <a:gd name="connsiteX2131" fmla="*/ 8044691 w 9483885"/>
              <a:gd name="connsiteY2131" fmla="*/ 3510453 h 5033348"/>
              <a:gd name="connsiteX2132" fmla="*/ 8067126 w 9483885"/>
              <a:gd name="connsiteY2132" fmla="*/ 3542309 h 5033348"/>
              <a:gd name="connsiteX2133" fmla="*/ 8069539 w 9483885"/>
              <a:gd name="connsiteY2133" fmla="*/ 3547161 h 5033348"/>
              <a:gd name="connsiteX2134" fmla="*/ 8122570 w 9483885"/>
              <a:gd name="connsiteY2134" fmla="*/ 3521192 h 5033348"/>
              <a:gd name="connsiteX2135" fmla="*/ 8183098 w 9483885"/>
              <a:gd name="connsiteY2135" fmla="*/ 3550082 h 5033348"/>
              <a:gd name="connsiteX2136" fmla="*/ 8234692 w 9483885"/>
              <a:gd name="connsiteY2136" fmla="*/ 3547746 h 5033348"/>
              <a:gd name="connsiteX2137" fmla="*/ 8230585 w 9483885"/>
              <a:gd name="connsiteY2137" fmla="*/ 3526224 h 5033348"/>
              <a:gd name="connsiteX2138" fmla="*/ 8148598 w 9483885"/>
              <a:gd name="connsiteY2138" fmla="*/ 3493964 h 5033348"/>
              <a:gd name="connsiteX2139" fmla="*/ 8113781 w 9483885"/>
              <a:gd name="connsiteY2139" fmla="*/ 3489009 h 5033348"/>
              <a:gd name="connsiteX2140" fmla="*/ 3163848 w 9483885"/>
              <a:gd name="connsiteY2140" fmla="*/ 3482133 h 5033348"/>
              <a:gd name="connsiteX2141" fmla="*/ 3147215 w 9483885"/>
              <a:gd name="connsiteY2141" fmla="*/ 3488469 h 5033348"/>
              <a:gd name="connsiteX2142" fmla="*/ 3152040 w 9483885"/>
              <a:gd name="connsiteY2142" fmla="*/ 3498173 h 5033348"/>
              <a:gd name="connsiteX2143" fmla="*/ 3164463 w 9483885"/>
              <a:gd name="connsiteY2143" fmla="*/ 3516527 h 5033348"/>
              <a:gd name="connsiteX2144" fmla="*/ 3186282 w 9483885"/>
              <a:gd name="connsiteY2144" fmla="*/ 3513989 h 5033348"/>
              <a:gd name="connsiteX2145" fmla="*/ 3209180 w 9483885"/>
              <a:gd name="connsiteY2145" fmla="*/ 3493725 h 5033348"/>
              <a:gd name="connsiteX2146" fmla="*/ 2804124 w 9483885"/>
              <a:gd name="connsiteY2146" fmla="*/ 3474854 h 5033348"/>
              <a:gd name="connsiteX2147" fmla="*/ 2783339 w 9483885"/>
              <a:gd name="connsiteY2147" fmla="*/ 3499362 h 5033348"/>
              <a:gd name="connsiteX2148" fmla="*/ 2784615 w 9483885"/>
              <a:gd name="connsiteY2148" fmla="*/ 3528454 h 5033348"/>
              <a:gd name="connsiteX2149" fmla="*/ 2871108 w 9483885"/>
              <a:gd name="connsiteY2149" fmla="*/ 3520041 h 5033348"/>
              <a:gd name="connsiteX2150" fmla="*/ 2952901 w 9483885"/>
              <a:gd name="connsiteY2150" fmla="*/ 3522075 h 5033348"/>
              <a:gd name="connsiteX2151" fmla="*/ 2969277 w 9483885"/>
              <a:gd name="connsiteY2151" fmla="*/ 3475438 h 5033348"/>
              <a:gd name="connsiteX2152" fmla="*/ 2804124 w 9483885"/>
              <a:gd name="connsiteY2152" fmla="*/ 3474854 h 5033348"/>
              <a:gd name="connsiteX2153" fmla="*/ 2427766 w 9483885"/>
              <a:gd name="connsiteY2153" fmla="*/ 3473909 h 5033348"/>
              <a:gd name="connsiteX2154" fmla="*/ 2400044 w 9483885"/>
              <a:gd name="connsiteY2154" fmla="*/ 3484467 h 5033348"/>
              <a:gd name="connsiteX2155" fmla="*/ 2388505 w 9483885"/>
              <a:gd name="connsiteY2155" fmla="*/ 3496076 h 5033348"/>
              <a:gd name="connsiteX2156" fmla="*/ 2393062 w 9483885"/>
              <a:gd name="connsiteY2156" fmla="*/ 3510212 h 5033348"/>
              <a:gd name="connsiteX2157" fmla="*/ 2650059 w 9483885"/>
              <a:gd name="connsiteY2157" fmla="*/ 3470045 h 5033348"/>
              <a:gd name="connsiteX2158" fmla="*/ 2639189 w 9483885"/>
              <a:gd name="connsiteY2158" fmla="*/ 3492943 h 5033348"/>
              <a:gd name="connsiteX2159" fmla="*/ 2636095 w 9483885"/>
              <a:gd name="connsiteY2159" fmla="*/ 3521535 h 5033348"/>
              <a:gd name="connsiteX2160" fmla="*/ 2708430 w 9483885"/>
              <a:gd name="connsiteY2160" fmla="*/ 3534386 h 5033348"/>
              <a:gd name="connsiteX2161" fmla="*/ 2741441 w 9483885"/>
              <a:gd name="connsiteY2161" fmla="*/ 3481413 h 5033348"/>
              <a:gd name="connsiteX2162" fmla="*/ 2665256 w 9483885"/>
              <a:gd name="connsiteY2162" fmla="*/ 3487343 h 5033348"/>
              <a:gd name="connsiteX2163" fmla="*/ 2659737 w 9483885"/>
              <a:gd name="connsiteY2163" fmla="*/ 3477903 h 5033348"/>
              <a:gd name="connsiteX2164" fmla="*/ 2650059 w 9483885"/>
              <a:gd name="connsiteY2164" fmla="*/ 3470045 h 5033348"/>
              <a:gd name="connsiteX2165" fmla="*/ 1770951 w 9483885"/>
              <a:gd name="connsiteY2165" fmla="*/ 3320067 h 5033348"/>
              <a:gd name="connsiteX2166" fmla="*/ 1761158 w 9483885"/>
              <a:gd name="connsiteY2166" fmla="*/ 3325240 h 5033348"/>
              <a:gd name="connsiteX2167" fmla="*/ 1759144 w 9483885"/>
              <a:gd name="connsiteY2167" fmla="*/ 3336107 h 5033348"/>
              <a:gd name="connsiteX2168" fmla="*/ 1761557 w 9483885"/>
              <a:gd name="connsiteY2168" fmla="*/ 3340959 h 5033348"/>
              <a:gd name="connsiteX2169" fmla="*/ 1770951 w 9483885"/>
              <a:gd name="connsiteY2169" fmla="*/ 3320067 h 5033348"/>
              <a:gd name="connsiteX2170" fmla="*/ 1716944 w 9483885"/>
              <a:gd name="connsiteY2170" fmla="*/ 3317550 h 5033348"/>
              <a:gd name="connsiteX2171" fmla="*/ 1708055 w 9483885"/>
              <a:gd name="connsiteY2171" fmla="*/ 3324543 h 5033348"/>
              <a:gd name="connsiteX2172" fmla="*/ 1705135 w 9483885"/>
              <a:gd name="connsiteY2172" fmla="*/ 3333591 h 5033348"/>
              <a:gd name="connsiteX2173" fmla="*/ 1721050 w 9483885"/>
              <a:gd name="connsiteY2173" fmla="*/ 3339072 h 5033348"/>
              <a:gd name="connsiteX2174" fmla="*/ 2458893 w 9483885"/>
              <a:gd name="connsiteY2174" fmla="*/ 2955639 h 5033348"/>
              <a:gd name="connsiteX2175" fmla="*/ 2414705 w 9483885"/>
              <a:gd name="connsiteY2175" fmla="*/ 2963142 h 5033348"/>
              <a:gd name="connsiteX2176" fmla="*/ 2370515 w 9483885"/>
              <a:gd name="connsiteY2176" fmla="*/ 2970645 h 5033348"/>
              <a:gd name="connsiteX2177" fmla="*/ 2454229 w 9483885"/>
              <a:gd name="connsiteY2177" fmla="*/ 2984759 h 5033348"/>
              <a:gd name="connsiteX2178" fmla="*/ 2538505 w 9483885"/>
              <a:gd name="connsiteY2178" fmla="*/ 2990010 h 5033348"/>
              <a:gd name="connsiteX2179" fmla="*/ 2559310 w 9483885"/>
              <a:gd name="connsiteY2179" fmla="*/ 2978795 h 5033348"/>
              <a:gd name="connsiteX2180" fmla="*/ 2573899 w 9483885"/>
              <a:gd name="connsiteY2180" fmla="*/ 2965524 h 5033348"/>
              <a:gd name="connsiteX2181" fmla="*/ 2557232 w 9483885"/>
              <a:gd name="connsiteY2181" fmla="*/ 2961520 h 5033348"/>
              <a:gd name="connsiteX2182" fmla="*/ 2540003 w 9483885"/>
              <a:gd name="connsiteY2182" fmla="*/ 2966378 h 5033348"/>
              <a:gd name="connsiteX2183" fmla="*/ 2496721 w 9483885"/>
              <a:gd name="connsiteY2183" fmla="*/ 2970662 h 5033348"/>
              <a:gd name="connsiteX2184" fmla="*/ 2458893 w 9483885"/>
              <a:gd name="connsiteY2184" fmla="*/ 2955639 h 5033348"/>
              <a:gd name="connsiteX2185" fmla="*/ 2251981 w 9483885"/>
              <a:gd name="connsiteY2185" fmla="*/ 2927422 h 5033348"/>
              <a:gd name="connsiteX2186" fmla="*/ 2254407 w 9483885"/>
              <a:gd name="connsiteY2186" fmla="*/ 2950342 h 5033348"/>
              <a:gd name="connsiteX2187" fmla="*/ 2263048 w 9483885"/>
              <a:gd name="connsiteY2187" fmla="*/ 2975317 h 5033348"/>
              <a:gd name="connsiteX2188" fmla="*/ 2306996 w 9483885"/>
              <a:gd name="connsiteY2188" fmla="*/ 2993874 h 5033348"/>
              <a:gd name="connsiteX2189" fmla="*/ 2312136 w 9483885"/>
              <a:gd name="connsiteY2189" fmla="*/ 2973958 h 5033348"/>
              <a:gd name="connsiteX2190" fmla="*/ 2331592 w 9483885"/>
              <a:gd name="connsiteY2190" fmla="*/ 2961794 h 5033348"/>
              <a:gd name="connsiteX2191" fmla="*/ 2362227 w 9483885"/>
              <a:gd name="connsiteY2191" fmla="*/ 2967905 h 5033348"/>
              <a:gd name="connsiteX2192" fmla="*/ 2326499 w 9483885"/>
              <a:gd name="connsiteY2192" fmla="*/ 2942013 h 5033348"/>
              <a:gd name="connsiteX2193" fmla="*/ 2276094 w 9483885"/>
              <a:gd name="connsiteY2193" fmla="*/ 2947461 h 5033348"/>
              <a:gd name="connsiteX2194" fmla="*/ 2270320 w 9483885"/>
              <a:gd name="connsiteY2194" fmla="*/ 2949573 h 5033348"/>
              <a:gd name="connsiteX2195" fmla="*/ 2263316 w 9483885"/>
              <a:gd name="connsiteY2195" fmla="*/ 2937706 h 5033348"/>
              <a:gd name="connsiteX2196" fmla="*/ 2251981 w 9483885"/>
              <a:gd name="connsiteY2196" fmla="*/ 2927422 h 5033348"/>
              <a:gd name="connsiteX2197" fmla="*/ 1979037 w 9483885"/>
              <a:gd name="connsiteY2197" fmla="*/ 2917582 h 5033348"/>
              <a:gd name="connsiteX2198" fmla="*/ 1968838 w 9483885"/>
              <a:gd name="connsiteY2198" fmla="*/ 2922755 h 5033348"/>
              <a:gd name="connsiteX2199" fmla="*/ 1966740 w 9483885"/>
              <a:gd name="connsiteY2199" fmla="*/ 2933622 h 5033348"/>
              <a:gd name="connsiteX2200" fmla="*/ 1971765 w 9483885"/>
              <a:gd name="connsiteY2200" fmla="*/ 2943327 h 5033348"/>
              <a:gd name="connsiteX2201" fmla="*/ 1981616 w 9483885"/>
              <a:gd name="connsiteY2201" fmla="*/ 2932510 h 5033348"/>
              <a:gd name="connsiteX2202" fmla="*/ 1979037 w 9483885"/>
              <a:gd name="connsiteY2202" fmla="*/ 2917582 h 5033348"/>
              <a:gd name="connsiteX2203" fmla="*/ 1758811 w 9483885"/>
              <a:gd name="connsiteY2203" fmla="*/ 2876920 h 5033348"/>
              <a:gd name="connsiteX2204" fmla="*/ 1748298 w 9483885"/>
              <a:gd name="connsiteY2204" fmla="*/ 2881485 h 5033348"/>
              <a:gd name="connsiteX2205" fmla="*/ 1744000 w 9483885"/>
              <a:gd name="connsiteY2205" fmla="*/ 2888108 h 5033348"/>
              <a:gd name="connsiteX2206" fmla="*/ 1757314 w 9483885"/>
              <a:gd name="connsiteY2206" fmla="*/ 2900553 h 5033348"/>
              <a:gd name="connsiteX2207" fmla="*/ 3046594 w 9483885"/>
              <a:gd name="connsiteY2207" fmla="*/ 2671458 h 5033348"/>
              <a:gd name="connsiteX2208" fmla="*/ 3068942 w 9483885"/>
              <a:gd name="connsiteY2208" fmla="*/ 2674828 h 5033348"/>
              <a:gd name="connsiteX2209" fmla="*/ 3074717 w 9483885"/>
              <a:gd name="connsiteY2209" fmla="*/ 2672717 h 5033348"/>
              <a:gd name="connsiteX2210" fmla="*/ 2218727 w 9483885"/>
              <a:gd name="connsiteY2210" fmla="*/ 2651013 h 5033348"/>
              <a:gd name="connsiteX2211" fmla="*/ 2206582 w 9483885"/>
              <a:gd name="connsiteY2211" fmla="*/ 2659062 h 5033348"/>
              <a:gd name="connsiteX2212" fmla="*/ 2200656 w 9483885"/>
              <a:gd name="connsiteY2212" fmla="*/ 2669165 h 5033348"/>
              <a:gd name="connsiteX2213" fmla="*/ 2211548 w 9483885"/>
              <a:gd name="connsiteY2213" fmla="*/ 2675281 h 5033348"/>
              <a:gd name="connsiteX2214" fmla="*/ 2223004 w 9483885"/>
              <a:gd name="connsiteY2214" fmla="*/ 2672535 h 5033348"/>
              <a:gd name="connsiteX2215" fmla="*/ 2229525 w 9483885"/>
              <a:gd name="connsiteY2215" fmla="*/ 2658607 h 5033348"/>
              <a:gd name="connsiteX2216" fmla="*/ 2224127 w 9483885"/>
              <a:gd name="connsiteY2216" fmla="*/ 2654810 h 5033348"/>
              <a:gd name="connsiteX2217" fmla="*/ 2218727 w 9483885"/>
              <a:gd name="connsiteY2217" fmla="*/ 2651013 h 5033348"/>
              <a:gd name="connsiteX2218" fmla="*/ 8062600 w 9483885"/>
              <a:gd name="connsiteY2218" fmla="*/ 2648412 h 5033348"/>
              <a:gd name="connsiteX2219" fmla="*/ 8032322 w 9483885"/>
              <a:gd name="connsiteY2219" fmla="*/ 2657500 h 5033348"/>
              <a:gd name="connsiteX2220" fmla="*/ 7990646 w 9483885"/>
              <a:gd name="connsiteY2220" fmla="*/ 2669855 h 5033348"/>
              <a:gd name="connsiteX2221" fmla="*/ 8014011 w 9483885"/>
              <a:gd name="connsiteY2221" fmla="*/ 2701711 h 5033348"/>
              <a:gd name="connsiteX2222" fmla="*/ 8016523 w 9483885"/>
              <a:gd name="connsiteY2222" fmla="*/ 2706563 h 5033348"/>
              <a:gd name="connsiteX2223" fmla="*/ 8071753 w 9483885"/>
              <a:gd name="connsiteY2223" fmla="*/ 2680594 h 5033348"/>
              <a:gd name="connsiteX2224" fmla="*/ 8134790 w 9483885"/>
              <a:gd name="connsiteY2224" fmla="*/ 2709484 h 5033348"/>
              <a:gd name="connsiteX2225" fmla="*/ 8188523 w 9483885"/>
              <a:gd name="connsiteY2225" fmla="*/ 2707149 h 5033348"/>
              <a:gd name="connsiteX2226" fmla="*/ 8184246 w 9483885"/>
              <a:gd name="connsiteY2226" fmla="*/ 2685626 h 5033348"/>
              <a:gd name="connsiteX2227" fmla="*/ 8098860 w 9483885"/>
              <a:gd name="connsiteY2227" fmla="*/ 2653367 h 5033348"/>
              <a:gd name="connsiteX2228" fmla="*/ 8062600 w 9483885"/>
              <a:gd name="connsiteY2228" fmla="*/ 2648412 h 5033348"/>
              <a:gd name="connsiteX2229" fmla="*/ 2907476 w 9483885"/>
              <a:gd name="connsiteY2229" fmla="*/ 2641535 h 5033348"/>
              <a:gd name="connsiteX2230" fmla="*/ 2890152 w 9483885"/>
              <a:gd name="connsiteY2230" fmla="*/ 2647871 h 5033348"/>
              <a:gd name="connsiteX2231" fmla="*/ 2895177 w 9483885"/>
              <a:gd name="connsiteY2231" fmla="*/ 2657575 h 5033348"/>
              <a:gd name="connsiteX2232" fmla="*/ 2908117 w 9483885"/>
              <a:gd name="connsiteY2232" fmla="*/ 2675929 h 5033348"/>
              <a:gd name="connsiteX2233" fmla="*/ 2930839 w 9483885"/>
              <a:gd name="connsiteY2233" fmla="*/ 2673391 h 5033348"/>
              <a:gd name="connsiteX2234" fmla="*/ 2954686 w 9483885"/>
              <a:gd name="connsiteY2234" fmla="*/ 2653127 h 5033348"/>
              <a:gd name="connsiteX2235" fmla="*/ 2532839 w 9483885"/>
              <a:gd name="connsiteY2235" fmla="*/ 2634256 h 5033348"/>
              <a:gd name="connsiteX2236" fmla="*/ 2511192 w 9483885"/>
              <a:gd name="connsiteY2236" fmla="*/ 2658764 h 5033348"/>
              <a:gd name="connsiteX2237" fmla="*/ 2512521 w 9483885"/>
              <a:gd name="connsiteY2237" fmla="*/ 2687856 h 5033348"/>
              <a:gd name="connsiteX2238" fmla="*/ 2602598 w 9483885"/>
              <a:gd name="connsiteY2238" fmla="*/ 2679443 h 5033348"/>
              <a:gd name="connsiteX2239" fmla="*/ 2687783 w 9483885"/>
              <a:gd name="connsiteY2239" fmla="*/ 2681477 h 5033348"/>
              <a:gd name="connsiteX2240" fmla="*/ 2704839 w 9483885"/>
              <a:gd name="connsiteY2240" fmla="*/ 2634840 h 5033348"/>
              <a:gd name="connsiteX2241" fmla="*/ 2532839 w 9483885"/>
              <a:gd name="connsiteY2241" fmla="*/ 2634256 h 5033348"/>
              <a:gd name="connsiteX2242" fmla="*/ 2140879 w 9483885"/>
              <a:gd name="connsiteY2242" fmla="*/ 2633311 h 5033348"/>
              <a:gd name="connsiteX2243" fmla="*/ 2112009 w 9483885"/>
              <a:gd name="connsiteY2243" fmla="*/ 2643869 h 5033348"/>
              <a:gd name="connsiteX2244" fmla="*/ 2099992 w 9483885"/>
              <a:gd name="connsiteY2244" fmla="*/ 2655478 h 5033348"/>
              <a:gd name="connsiteX2245" fmla="*/ 2104737 w 9483885"/>
              <a:gd name="connsiteY2245" fmla="*/ 2669614 h 5033348"/>
              <a:gd name="connsiteX2246" fmla="*/ 2372386 w 9483885"/>
              <a:gd name="connsiteY2246" fmla="*/ 2629447 h 5033348"/>
              <a:gd name="connsiteX2247" fmla="*/ 2361067 w 9483885"/>
              <a:gd name="connsiteY2247" fmla="*/ 2652345 h 5033348"/>
              <a:gd name="connsiteX2248" fmla="*/ 2357844 w 9483885"/>
              <a:gd name="connsiteY2248" fmla="*/ 2680938 h 5033348"/>
              <a:gd name="connsiteX2249" fmla="*/ 2433178 w 9483885"/>
              <a:gd name="connsiteY2249" fmla="*/ 2693788 h 5033348"/>
              <a:gd name="connsiteX2250" fmla="*/ 2467558 w 9483885"/>
              <a:gd name="connsiteY2250" fmla="*/ 2640815 h 5033348"/>
              <a:gd name="connsiteX2251" fmla="*/ 2388214 w 9483885"/>
              <a:gd name="connsiteY2251" fmla="*/ 2646745 h 5033348"/>
              <a:gd name="connsiteX2252" fmla="*/ 2382466 w 9483885"/>
              <a:gd name="connsiteY2252" fmla="*/ 2637305 h 5033348"/>
              <a:gd name="connsiteX2253" fmla="*/ 2372386 w 9483885"/>
              <a:gd name="connsiteY2253" fmla="*/ 2629447 h 5033348"/>
              <a:gd name="connsiteX2254" fmla="*/ 1456838 w 9483885"/>
              <a:gd name="connsiteY2254" fmla="*/ 2479469 h 5033348"/>
              <a:gd name="connsiteX2255" fmla="*/ 1446638 w 9483885"/>
              <a:gd name="connsiteY2255" fmla="*/ 2484642 h 5033348"/>
              <a:gd name="connsiteX2256" fmla="*/ 1444540 w 9483885"/>
              <a:gd name="connsiteY2256" fmla="*/ 2495509 h 5033348"/>
              <a:gd name="connsiteX2257" fmla="*/ 1447053 w 9483885"/>
              <a:gd name="connsiteY2257" fmla="*/ 2500361 h 5033348"/>
              <a:gd name="connsiteX2258" fmla="*/ 1456838 w 9483885"/>
              <a:gd name="connsiteY2258" fmla="*/ 2479469 h 5033348"/>
              <a:gd name="connsiteX2259" fmla="*/ 1400591 w 9483885"/>
              <a:gd name="connsiteY2259" fmla="*/ 2476952 h 5033348"/>
              <a:gd name="connsiteX2260" fmla="*/ 1391333 w 9483885"/>
              <a:gd name="connsiteY2260" fmla="*/ 2483945 h 5033348"/>
              <a:gd name="connsiteX2261" fmla="*/ 1388293 w 9483885"/>
              <a:gd name="connsiteY2261" fmla="*/ 2492993 h 5033348"/>
              <a:gd name="connsiteX2262" fmla="*/ 1404867 w 9483885"/>
              <a:gd name="connsiteY2262" fmla="*/ 2498474 h 5033348"/>
              <a:gd name="connsiteX2263" fmla="*/ 2176369 w 9483885"/>
              <a:gd name="connsiteY2263" fmla="*/ 2278826 h 5033348"/>
              <a:gd name="connsiteX2264" fmla="*/ 2125480 w 9483885"/>
              <a:gd name="connsiteY2264" fmla="*/ 2294490 h 5033348"/>
              <a:gd name="connsiteX2265" fmla="*/ 2153552 w 9483885"/>
              <a:gd name="connsiteY2265" fmla="*/ 2299707 h 5033348"/>
              <a:gd name="connsiteX2266" fmla="*/ 2196319 w 9483885"/>
              <a:gd name="connsiteY2266" fmla="*/ 2299506 h 5033348"/>
              <a:gd name="connsiteX2267" fmla="*/ 2222426 w 9483885"/>
              <a:gd name="connsiteY2267" fmla="*/ 2295297 h 5033348"/>
              <a:gd name="connsiteX2268" fmla="*/ 2176369 w 9483885"/>
              <a:gd name="connsiteY2268" fmla="*/ 2278826 h 5033348"/>
              <a:gd name="connsiteX2269" fmla="*/ 2283245 w 9483885"/>
              <a:gd name="connsiteY2269" fmla="*/ 2274180 h 5033348"/>
              <a:gd name="connsiteX2270" fmla="*/ 2263040 w 9483885"/>
              <a:gd name="connsiteY2270" fmla="*/ 2288924 h 5033348"/>
              <a:gd name="connsiteX2271" fmla="*/ 2297992 w 9483885"/>
              <a:gd name="connsiteY2271" fmla="*/ 2282926 h 5033348"/>
              <a:gd name="connsiteX2272" fmla="*/ 2079332 w 9483885"/>
              <a:gd name="connsiteY2272" fmla="*/ 2258410 h 5033348"/>
              <a:gd name="connsiteX2273" fmla="*/ 2031832 w 9483885"/>
              <a:gd name="connsiteY2273" fmla="*/ 2285991 h 5033348"/>
              <a:gd name="connsiteX2274" fmla="*/ 2073761 w 9483885"/>
              <a:gd name="connsiteY2274" fmla="*/ 2284879 h 5033348"/>
              <a:gd name="connsiteX2275" fmla="*/ 2078934 w 9483885"/>
              <a:gd name="connsiteY2275" fmla="*/ 2285841 h 5033348"/>
              <a:gd name="connsiteX2276" fmla="*/ 2086055 w 9483885"/>
              <a:gd name="connsiteY2276" fmla="*/ 2285655 h 5033348"/>
              <a:gd name="connsiteX2277" fmla="*/ 2089989 w 9483885"/>
              <a:gd name="connsiteY2277" fmla="*/ 2287894 h 5033348"/>
              <a:gd name="connsiteX2278" fmla="*/ 2119530 w 9483885"/>
              <a:gd name="connsiteY2278" fmla="*/ 2293384 h 5033348"/>
              <a:gd name="connsiteX2279" fmla="*/ 2103934 w 9483885"/>
              <a:gd name="connsiteY2279" fmla="*/ 2273675 h 5033348"/>
              <a:gd name="connsiteX2280" fmla="*/ 2079332 w 9483885"/>
              <a:gd name="connsiteY2280" fmla="*/ 2258410 h 5033348"/>
              <a:gd name="connsiteX2281" fmla="*/ 1960848 w 9483885"/>
              <a:gd name="connsiteY2281" fmla="*/ 2253378 h 5033348"/>
              <a:gd name="connsiteX2282" fmla="*/ 1948058 w 9483885"/>
              <a:gd name="connsiteY2282" fmla="*/ 2261426 h 5033348"/>
              <a:gd name="connsiteX2283" fmla="*/ 1941812 w 9483885"/>
              <a:gd name="connsiteY2283" fmla="*/ 2271529 h 5033348"/>
              <a:gd name="connsiteX2284" fmla="*/ 1951667 w 9483885"/>
              <a:gd name="connsiteY2284" fmla="*/ 2276782 h 5033348"/>
              <a:gd name="connsiteX2285" fmla="*/ 1957715 w 9483885"/>
              <a:gd name="connsiteY2285" fmla="*/ 2276638 h 5033348"/>
              <a:gd name="connsiteX2286" fmla="*/ 1965354 w 9483885"/>
              <a:gd name="connsiteY2286" fmla="*/ 2274899 h 5033348"/>
              <a:gd name="connsiteX2287" fmla="*/ 2093524 w 9483885"/>
              <a:gd name="connsiteY2287" fmla="*/ 2045712 h 5033348"/>
              <a:gd name="connsiteX2288" fmla="*/ 2046982 w 9483885"/>
              <a:gd name="connsiteY2288" fmla="*/ 2053215 h 5033348"/>
              <a:gd name="connsiteX2289" fmla="*/ 2000439 w 9483885"/>
              <a:gd name="connsiteY2289" fmla="*/ 2060718 h 5033348"/>
              <a:gd name="connsiteX2290" fmla="*/ 2088610 w 9483885"/>
              <a:gd name="connsiteY2290" fmla="*/ 2074832 h 5033348"/>
              <a:gd name="connsiteX2291" fmla="*/ 2177376 w 9483885"/>
              <a:gd name="connsiteY2291" fmla="*/ 2080083 h 5033348"/>
              <a:gd name="connsiteX2292" fmla="*/ 2199289 w 9483885"/>
              <a:gd name="connsiteY2292" fmla="*/ 2068868 h 5033348"/>
              <a:gd name="connsiteX2293" fmla="*/ 2214655 w 9483885"/>
              <a:gd name="connsiteY2293" fmla="*/ 2055596 h 5033348"/>
              <a:gd name="connsiteX2294" fmla="*/ 2197101 w 9483885"/>
              <a:gd name="connsiteY2294" fmla="*/ 2051592 h 5033348"/>
              <a:gd name="connsiteX2295" fmla="*/ 2178953 w 9483885"/>
              <a:gd name="connsiteY2295" fmla="*/ 2056451 h 5033348"/>
              <a:gd name="connsiteX2296" fmla="*/ 2133366 w 9483885"/>
              <a:gd name="connsiteY2296" fmla="*/ 2060735 h 5033348"/>
              <a:gd name="connsiteX2297" fmla="*/ 2093524 w 9483885"/>
              <a:gd name="connsiteY2297" fmla="*/ 2045712 h 5033348"/>
              <a:gd name="connsiteX2298" fmla="*/ 1875590 w 9483885"/>
              <a:gd name="connsiteY2298" fmla="*/ 2017495 h 5033348"/>
              <a:gd name="connsiteX2299" fmla="*/ 1878145 w 9483885"/>
              <a:gd name="connsiteY2299" fmla="*/ 2040414 h 5033348"/>
              <a:gd name="connsiteX2300" fmla="*/ 1887246 w 9483885"/>
              <a:gd name="connsiteY2300" fmla="*/ 2065390 h 5033348"/>
              <a:gd name="connsiteX2301" fmla="*/ 1933535 w 9483885"/>
              <a:gd name="connsiteY2301" fmla="*/ 2083947 h 5033348"/>
              <a:gd name="connsiteX2302" fmla="*/ 1938950 w 9483885"/>
              <a:gd name="connsiteY2302" fmla="*/ 2064031 h 5033348"/>
              <a:gd name="connsiteX2303" fmla="*/ 1959441 w 9483885"/>
              <a:gd name="connsiteY2303" fmla="*/ 2051867 h 5033348"/>
              <a:gd name="connsiteX2304" fmla="*/ 1991708 w 9483885"/>
              <a:gd name="connsiteY2304" fmla="*/ 2057978 h 5033348"/>
              <a:gd name="connsiteX2305" fmla="*/ 1954077 w 9483885"/>
              <a:gd name="connsiteY2305" fmla="*/ 2032086 h 5033348"/>
              <a:gd name="connsiteX2306" fmla="*/ 1900988 w 9483885"/>
              <a:gd name="connsiteY2306" fmla="*/ 2037533 h 5033348"/>
              <a:gd name="connsiteX2307" fmla="*/ 1894905 w 9483885"/>
              <a:gd name="connsiteY2307" fmla="*/ 2039646 h 5033348"/>
              <a:gd name="connsiteX2308" fmla="*/ 1887528 w 9483885"/>
              <a:gd name="connsiteY2308" fmla="*/ 2027778 h 5033348"/>
              <a:gd name="connsiteX2309" fmla="*/ 1875590 w 9483885"/>
              <a:gd name="connsiteY2309" fmla="*/ 2017495 h 5033348"/>
              <a:gd name="connsiteX2310" fmla="*/ 1588107 w 9483885"/>
              <a:gd name="connsiteY2310" fmla="*/ 2007655 h 5033348"/>
              <a:gd name="connsiteX2311" fmla="*/ 1577365 w 9483885"/>
              <a:gd name="connsiteY2311" fmla="*/ 2012828 h 5033348"/>
              <a:gd name="connsiteX2312" fmla="*/ 1575156 w 9483885"/>
              <a:gd name="connsiteY2312" fmla="*/ 2023695 h 5033348"/>
              <a:gd name="connsiteX2313" fmla="*/ 1580449 w 9483885"/>
              <a:gd name="connsiteY2313" fmla="*/ 2033400 h 5033348"/>
              <a:gd name="connsiteX2314" fmla="*/ 1590824 w 9483885"/>
              <a:gd name="connsiteY2314" fmla="*/ 2022583 h 5033348"/>
              <a:gd name="connsiteX2315" fmla="*/ 1588107 w 9483885"/>
              <a:gd name="connsiteY2315" fmla="*/ 2007655 h 5033348"/>
              <a:gd name="connsiteX2316" fmla="*/ 1356150 w 9483885"/>
              <a:gd name="connsiteY2316" fmla="*/ 1966993 h 5033348"/>
              <a:gd name="connsiteX2317" fmla="*/ 1345077 w 9483885"/>
              <a:gd name="connsiteY2317" fmla="*/ 1971558 h 5033348"/>
              <a:gd name="connsiteX2318" fmla="*/ 1340551 w 9483885"/>
              <a:gd name="connsiteY2318" fmla="*/ 1978181 h 5033348"/>
              <a:gd name="connsiteX2319" fmla="*/ 1354572 w 9483885"/>
              <a:gd name="connsiteY2319" fmla="*/ 1990625 h 5033348"/>
              <a:gd name="connsiteX2320" fmla="*/ 2712529 w 9483885"/>
              <a:gd name="connsiteY2320" fmla="*/ 1761531 h 5033348"/>
              <a:gd name="connsiteX2321" fmla="*/ 2736068 w 9483885"/>
              <a:gd name="connsiteY2321" fmla="*/ 1764901 h 5033348"/>
              <a:gd name="connsiteX2322" fmla="*/ 2742149 w 9483885"/>
              <a:gd name="connsiteY2322" fmla="*/ 1762790 h 5033348"/>
              <a:gd name="connsiteX2323" fmla="*/ 1840564 w 9483885"/>
              <a:gd name="connsiteY2323" fmla="*/ 1741086 h 5033348"/>
              <a:gd name="connsiteX2324" fmla="*/ 1827773 w 9483885"/>
              <a:gd name="connsiteY2324" fmla="*/ 1749135 h 5033348"/>
              <a:gd name="connsiteX2325" fmla="*/ 1821529 w 9483885"/>
              <a:gd name="connsiteY2325" fmla="*/ 1759238 h 5033348"/>
              <a:gd name="connsiteX2326" fmla="*/ 1833003 w 9483885"/>
              <a:gd name="connsiteY2326" fmla="*/ 1765354 h 5033348"/>
              <a:gd name="connsiteX2327" fmla="*/ 1845069 w 9483885"/>
              <a:gd name="connsiteY2327" fmla="*/ 1762608 h 5033348"/>
              <a:gd name="connsiteX2328" fmla="*/ 1851940 w 9483885"/>
              <a:gd name="connsiteY2328" fmla="*/ 1748680 h 5033348"/>
              <a:gd name="connsiteX2329" fmla="*/ 1846252 w 9483885"/>
              <a:gd name="connsiteY2329" fmla="*/ 1744883 h 5033348"/>
              <a:gd name="connsiteX2330" fmla="*/ 1840564 w 9483885"/>
              <a:gd name="connsiteY2330" fmla="*/ 1741086 h 5033348"/>
              <a:gd name="connsiteX2331" fmla="*/ 7995723 w 9483885"/>
              <a:gd name="connsiteY2331" fmla="*/ 1738484 h 5033348"/>
              <a:gd name="connsiteX2332" fmla="*/ 7963832 w 9483885"/>
              <a:gd name="connsiteY2332" fmla="*/ 1747573 h 5033348"/>
              <a:gd name="connsiteX2333" fmla="*/ 7919935 w 9483885"/>
              <a:gd name="connsiteY2333" fmla="*/ 1759928 h 5033348"/>
              <a:gd name="connsiteX2334" fmla="*/ 7944546 w 9483885"/>
              <a:gd name="connsiteY2334" fmla="*/ 1791784 h 5033348"/>
              <a:gd name="connsiteX2335" fmla="*/ 7947192 w 9483885"/>
              <a:gd name="connsiteY2335" fmla="*/ 1796636 h 5033348"/>
              <a:gd name="connsiteX2336" fmla="*/ 8005363 w 9483885"/>
              <a:gd name="connsiteY2336" fmla="*/ 1770667 h 5033348"/>
              <a:gd name="connsiteX2337" fmla="*/ 8071758 w 9483885"/>
              <a:gd name="connsiteY2337" fmla="*/ 1799557 h 5033348"/>
              <a:gd name="connsiteX2338" fmla="*/ 8128353 w 9483885"/>
              <a:gd name="connsiteY2338" fmla="*/ 1797221 h 5033348"/>
              <a:gd name="connsiteX2339" fmla="*/ 8123848 w 9483885"/>
              <a:gd name="connsiteY2339" fmla="*/ 1775699 h 5033348"/>
              <a:gd name="connsiteX2340" fmla="*/ 8033914 w 9483885"/>
              <a:gd name="connsiteY2340" fmla="*/ 1743439 h 5033348"/>
              <a:gd name="connsiteX2341" fmla="*/ 7995723 w 9483885"/>
              <a:gd name="connsiteY2341" fmla="*/ 1738484 h 5033348"/>
              <a:gd name="connsiteX2342" fmla="*/ 2566000 w 9483885"/>
              <a:gd name="connsiteY2342" fmla="*/ 1731608 h 5033348"/>
              <a:gd name="connsiteX2343" fmla="*/ 2547754 w 9483885"/>
              <a:gd name="connsiteY2343" fmla="*/ 1737944 h 5033348"/>
              <a:gd name="connsiteX2344" fmla="*/ 2553046 w 9483885"/>
              <a:gd name="connsiteY2344" fmla="*/ 1747648 h 5033348"/>
              <a:gd name="connsiteX2345" fmla="*/ 2566675 w 9483885"/>
              <a:gd name="connsiteY2345" fmla="*/ 1766002 h 5033348"/>
              <a:gd name="connsiteX2346" fmla="*/ 2590608 w 9483885"/>
              <a:gd name="connsiteY2346" fmla="*/ 1763464 h 5033348"/>
              <a:gd name="connsiteX2347" fmla="*/ 2615725 w 9483885"/>
              <a:gd name="connsiteY2347" fmla="*/ 1743200 h 5033348"/>
              <a:gd name="connsiteX2348" fmla="*/ 2171408 w 9483885"/>
              <a:gd name="connsiteY2348" fmla="*/ 1724329 h 5033348"/>
              <a:gd name="connsiteX2349" fmla="*/ 2148608 w 9483885"/>
              <a:gd name="connsiteY2349" fmla="*/ 1748837 h 5033348"/>
              <a:gd name="connsiteX2350" fmla="*/ 2150008 w 9483885"/>
              <a:gd name="connsiteY2350" fmla="*/ 1777929 h 5033348"/>
              <a:gd name="connsiteX2351" fmla="*/ 2244884 w 9483885"/>
              <a:gd name="connsiteY2351" fmla="*/ 1769516 h 5033348"/>
              <a:gd name="connsiteX2352" fmla="*/ 2334606 w 9483885"/>
              <a:gd name="connsiteY2352" fmla="*/ 1771550 h 5033348"/>
              <a:gd name="connsiteX2353" fmla="*/ 2352570 w 9483885"/>
              <a:gd name="connsiteY2353" fmla="*/ 1724913 h 5033348"/>
              <a:gd name="connsiteX2354" fmla="*/ 2171408 w 9483885"/>
              <a:gd name="connsiteY2354" fmla="*/ 1724329 h 5033348"/>
              <a:gd name="connsiteX2355" fmla="*/ 1758570 w 9483885"/>
              <a:gd name="connsiteY2355" fmla="*/ 1723384 h 5033348"/>
              <a:gd name="connsiteX2356" fmla="*/ 1728161 w 9483885"/>
              <a:gd name="connsiteY2356" fmla="*/ 1733942 h 5033348"/>
              <a:gd name="connsiteX2357" fmla="*/ 1715504 w 9483885"/>
              <a:gd name="connsiteY2357" fmla="*/ 1745551 h 5033348"/>
              <a:gd name="connsiteX2358" fmla="*/ 1720502 w 9483885"/>
              <a:gd name="connsiteY2358" fmla="*/ 1759687 h 5033348"/>
              <a:gd name="connsiteX2359" fmla="*/ 2002409 w 9483885"/>
              <a:gd name="connsiteY2359" fmla="*/ 1719520 h 5033348"/>
              <a:gd name="connsiteX2360" fmla="*/ 1990486 w 9483885"/>
              <a:gd name="connsiteY2360" fmla="*/ 1742418 h 5033348"/>
              <a:gd name="connsiteX2361" fmla="*/ 1987092 w 9483885"/>
              <a:gd name="connsiteY2361" fmla="*/ 1771010 h 5033348"/>
              <a:gd name="connsiteX2362" fmla="*/ 2066439 w 9483885"/>
              <a:gd name="connsiteY2362" fmla="*/ 1783861 h 5033348"/>
              <a:gd name="connsiteX2363" fmla="*/ 2102649 w 9483885"/>
              <a:gd name="connsiteY2363" fmla="*/ 1730888 h 5033348"/>
              <a:gd name="connsiteX2364" fmla="*/ 2019080 w 9483885"/>
              <a:gd name="connsiteY2364" fmla="*/ 1736818 h 5033348"/>
              <a:gd name="connsiteX2365" fmla="*/ 2013025 w 9483885"/>
              <a:gd name="connsiteY2365" fmla="*/ 1727378 h 5033348"/>
              <a:gd name="connsiteX2366" fmla="*/ 2002409 w 9483885"/>
              <a:gd name="connsiteY2366" fmla="*/ 1719520 h 5033348"/>
              <a:gd name="connsiteX2367" fmla="*/ 8638362 w 9483885"/>
              <a:gd name="connsiteY2367" fmla="*/ 1631328 h 5033348"/>
              <a:gd name="connsiteX2368" fmla="*/ 8634250 w 9483885"/>
              <a:gd name="connsiteY2368" fmla="*/ 1632546 h 5033348"/>
              <a:gd name="connsiteX2369" fmla="*/ 8641279 w 9483885"/>
              <a:gd name="connsiteY2369" fmla="*/ 1633553 h 5033348"/>
              <a:gd name="connsiteX2370" fmla="*/ 747293 w 9483885"/>
              <a:gd name="connsiteY2370" fmla="*/ 1537045 h 5033348"/>
              <a:gd name="connsiteX2371" fmla="*/ 743143 w 9483885"/>
              <a:gd name="connsiteY2371" fmla="*/ 1537967 h 5033348"/>
              <a:gd name="connsiteX2372" fmla="*/ 760589 w 9483885"/>
              <a:gd name="connsiteY2372" fmla="*/ 1541771 h 5033348"/>
              <a:gd name="connsiteX2373" fmla="*/ 771137 w 9483885"/>
              <a:gd name="connsiteY2373" fmla="*/ 1540340 h 5033348"/>
              <a:gd name="connsiteX2374" fmla="*/ 1751113 w 9483885"/>
              <a:gd name="connsiteY2374" fmla="*/ 1319129 h 5033348"/>
              <a:gd name="connsiteX2375" fmla="*/ 1746026 w 9483885"/>
              <a:gd name="connsiteY2375" fmla="*/ 1333265 h 5033348"/>
              <a:gd name="connsiteX2376" fmla="*/ 1758909 w 9483885"/>
              <a:gd name="connsiteY2376" fmla="*/ 1344874 h 5033348"/>
              <a:gd name="connsiteX2377" fmla="*/ 1789858 w 9483885"/>
              <a:gd name="connsiteY2377" fmla="*/ 1355432 h 5033348"/>
              <a:gd name="connsiteX2378" fmla="*/ 2784747 w 9483885"/>
              <a:gd name="connsiteY2378" fmla="*/ 1313915 h 5033348"/>
              <a:gd name="connsiteX2379" fmla="*/ 2760790 w 9483885"/>
              <a:gd name="connsiteY2379" fmla="*/ 1317285 h 5033348"/>
              <a:gd name="connsiteX2380" fmla="*/ 2790937 w 9483885"/>
              <a:gd name="connsiteY2380" fmla="*/ 1316026 h 5033348"/>
              <a:gd name="connsiteX2381" fmla="*/ 1865615 w 9483885"/>
              <a:gd name="connsiteY2381" fmla="*/ 1313462 h 5033348"/>
              <a:gd name="connsiteX2382" fmla="*/ 1853938 w 9483885"/>
              <a:gd name="connsiteY2382" fmla="*/ 1319578 h 5033348"/>
              <a:gd name="connsiteX2383" fmla="*/ 1860293 w 9483885"/>
              <a:gd name="connsiteY2383" fmla="*/ 1329681 h 5033348"/>
              <a:gd name="connsiteX2384" fmla="*/ 1873311 w 9483885"/>
              <a:gd name="connsiteY2384" fmla="*/ 1337730 h 5033348"/>
              <a:gd name="connsiteX2385" fmla="*/ 1879099 w 9483885"/>
              <a:gd name="connsiteY2385" fmla="*/ 1333933 h 5033348"/>
              <a:gd name="connsiteX2386" fmla="*/ 1884888 w 9483885"/>
              <a:gd name="connsiteY2386" fmla="*/ 1330136 h 5033348"/>
              <a:gd name="connsiteX2387" fmla="*/ 1877896 w 9483885"/>
              <a:gd name="connsiteY2387" fmla="*/ 1316208 h 5033348"/>
              <a:gd name="connsiteX2388" fmla="*/ 1865615 w 9483885"/>
              <a:gd name="connsiteY2388" fmla="*/ 1313462 h 5033348"/>
              <a:gd name="connsiteX2389" fmla="*/ 2612341 w 9483885"/>
              <a:gd name="connsiteY2389" fmla="*/ 1312814 h 5033348"/>
              <a:gd name="connsiteX2390" fmla="*/ 2598470 w 9483885"/>
              <a:gd name="connsiteY2390" fmla="*/ 1331168 h 5033348"/>
              <a:gd name="connsiteX2391" fmla="*/ 2593083 w 9483885"/>
              <a:gd name="connsiteY2391" fmla="*/ 1340872 h 5033348"/>
              <a:gd name="connsiteX2392" fmla="*/ 2601654 w 9483885"/>
              <a:gd name="connsiteY2392" fmla="*/ 1343797 h 5033348"/>
              <a:gd name="connsiteX2393" fmla="*/ 2633575 w 9483885"/>
              <a:gd name="connsiteY2393" fmla="*/ 1342188 h 5033348"/>
              <a:gd name="connsiteX2394" fmla="*/ 2662264 w 9483885"/>
              <a:gd name="connsiteY2394" fmla="*/ 1335616 h 5033348"/>
              <a:gd name="connsiteX2395" fmla="*/ 2636699 w 9483885"/>
              <a:gd name="connsiteY2395" fmla="*/ 1315352 h 5033348"/>
              <a:gd name="connsiteX2396" fmla="*/ 2612341 w 9483885"/>
              <a:gd name="connsiteY2396" fmla="*/ 1312814 h 5033348"/>
              <a:gd name="connsiteX2397" fmla="*/ 2188260 w 9483885"/>
              <a:gd name="connsiteY2397" fmla="*/ 1300887 h 5033348"/>
              <a:gd name="connsiteX2398" fmla="*/ 2186835 w 9483885"/>
              <a:gd name="connsiteY2398" fmla="*/ 1329979 h 5033348"/>
              <a:gd name="connsiteX2399" fmla="*/ 2210041 w 9483885"/>
              <a:gd name="connsiteY2399" fmla="*/ 1354487 h 5033348"/>
              <a:gd name="connsiteX2400" fmla="*/ 2348529 w 9483885"/>
              <a:gd name="connsiteY2400" fmla="*/ 1354048 h 5033348"/>
              <a:gd name="connsiteX2401" fmla="*/ 2361066 w 9483885"/>
              <a:gd name="connsiteY2401" fmla="*/ 1351330 h 5033348"/>
              <a:gd name="connsiteX2402" fmla="*/ 2371369 w 9483885"/>
              <a:gd name="connsiteY2402" fmla="*/ 1353977 h 5033348"/>
              <a:gd name="connsiteX2403" fmla="*/ 2394426 w 9483885"/>
              <a:gd name="connsiteY2403" fmla="*/ 1353903 h 5033348"/>
              <a:gd name="connsiteX2404" fmla="*/ 2376142 w 9483885"/>
              <a:gd name="connsiteY2404" fmla="*/ 1307266 h 5033348"/>
              <a:gd name="connsiteX2405" fmla="*/ 2284824 w 9483885"/>
              <a:gd name="connsiteY2405" fmla="*/ 1309300 h 5033348"/>
              <a:gd name="connsiteX2406" fmla="*/ 2188260 w 9483885"/>
              <a:gd name="connsiteY2406" fmla="*/ 1300887 h 5033348"/>
              <a:gd name="connsiteX2407" fmla="*/ 2103204 w 9483885"/>
              <a:gd name="connsiteY2407" fmla="*/ 1294955 h 5033348"/>
              <a:gd name="connsiteX2408" fmla="*/ 2022446 w 9483885"/>
              <a:gd name="connsiteY2408" fmla="*/ 1307805 h 5033348"/>
              <a:gd name="connsiteX2409" fmla="*/ 2025900 w 9483885"/>
              <a:gd name="connsiteY2409" fmla="*/ 1336398 h 5033348"/>
              <a:gd name="connsiteX2410" fmla="*/ 2035661 w 9483885"/>
              <a:gd name="connsiteY2410" fmla="*/ 1354814 h 5033348"/>
              <a:gd name="connsiteX2411" fmla="*/ 2041661 w 9483885"/>
              <a:gd name="connsiteY2411" fmla="*/ 1353836 h 5033348"/>
              <a:gd name="connsiteX2412" fmla="*/ 2044741 w 9483885"/>
              <a:gd name="connsiteY2412" fmla="*/ 1354419 h 5033348"/>
              <a:gd name="connsiteX2413" fmla="*/ 2048840 w 9483885"/>
              <a:gd name="connsiteY2413" fmla="*/ 1351438 h 5033348"/>
              <a:gd name="connsiteX2414" fmla="*/ 2055003 w 9483885"/>
              <a:gd name="connsiteY2414" fmla="*/ 1341998 h 5033348"/>
              <a:gd name="connsiteX2415" fmla="*/ 2140059 w 9483885"/>
              <a:gd name="connsiteY2415" fmla="*/ 1347928 h 5033348"/>
              <a:gd name="connsiteX2416" fmla="*/ 8215368 w 9483885"/>
              <a:gd name="connsiteY2416" fmla="*/ 1279259 h 5033348"/>
              <a:gd name="connsiteX2417" fmla="*/ 8147793 w 9483885"/>
              <a:gd name="connsiteY2417" fmla="*/ 1308149 h 5033348"/>
              <a:gd name="connsiteX2418" fmla="*/ 8088587 w 9483885"/>
              <a:gd name="connsiteY2418" fmla="*/ 1282180 h 5033348"/>
              <a:gd name="connsiteX2419" fmla="*/ 8085893 w 9483885"/>
              <a:gd name="connsiteY2419" fmla="*/ 1287032 h 5033348"/>
              <a:gd name="connsiteX2420" fmla="*/ 8060846 w 9483885"/>
              <a:gd name="connsiteY2420" fmla="*/ 1318888 h 5033348"/>
              <a:gd name="connsiteX2421" fmla="*/ 8105522 w 9483885"/>
              <a:gd name="connsiteY2421" fmla="*/ 1331243 h 5033348"/>
              <a:gd name="connsiteX2422" fmla="*/ 8137981 w 9483885"/>
              <a:gd name="connsiteY2422" fmla="*/ 1340331 h 5033348"/>
              <a:gd name="connsiteX2423" fmla="*/ 8176852 w 9483885"/>
              <a:gd name="connsiteY2423" fmla="*/ 1335377 h 5033348"/>
              <a:gd name="connsiteX2424" fmla="*/ 8268385 w 9483885"/>
              <a:gd name="connsiteY2424" fmla="*/ 1303117 h 5033348"/>
              <a:gd name="connsiteX2425" fmla="*/ 8272971 w 9483885"/>
              <a:gd name="connsiteY2425" fmla="*/ 1281594 h 5033348"/>
              <a:gd name="connsiteX2426" fmla="*/ 1817187 w 9483885"/>
              <a:gd name="connsiteY2426" fmla="*/ 610219 h 5033348"/>
              <a:gd name="connsiteX2427" fmla="*/ 1805538 w 9483885"/>
              <a:gd name="connsiteY2427" fmla="*/ 622663 h 5033348"/>
              <a:gd name="connsiteX2428" fmla="*/ 1809299 w 9483885"/>
              <a:gd name="connsiteY2428" fmla="*/ 629286 h 5033348"/>
              <a:gd name="connsiteX2429" fmla="*/ 1818497 w 9483885"/>
              <a:gd name="connsiteY2429" fmla="*/ 633851 h 5033348"/>
              <a:gd name="connsiteX2430" fmla="*/ 2004824 w 9483885"/>
              <a:gd name="connsiteY2430" fmla="*/ 567444 h 5033348"/>
              <a:gd name="connsiteX2431" fmla="*/ 2000428 w 9483885"/>
              <a:gd name="connsiteY2431" fmla="*/ 577149 h 5033348"/>
              <a:gd name="connsiteX2432" fmla="*/ 2002263 w 9483885"/>
              <a:gd name="connsiteY2432" fmla="*/ 588016 h 5033348"/>
              <a:gd name="connsiteX2433" fmla="*/ 2011187 w 9483885"/>
              <a:gd name="connsiteY2433" fmla="*/ 593189 h 5033348"/>
              <a:gd name="connsiteX2434" fmla="*/ 2013445 w 9483885"/>
              <a:gd name="connsiteY2434" fmla="*/ 578261 h 5033348"/>
              <a:gd name="connsiteX2435" fmla="*/ 2004824 w 9483885"/>
              <a:gd name="connsiteY2435" fmla="*/ 567444 h 5033348"/>
              <a:gd name="connsiteX2436" fmla="*/ 2500702 w 9483885"/>
              <a:gd name="connsiteY2436" fmla="*/ 520761 h 5033348"/>
              <a:gd name="connsiteX2437" fmla="*/ 2426963 w 9483885"/>
              <a:gd name="connsiteY2437" fmla="*/ 526012 h 5033348"/>
              <a:gd name="connsiteX2438" fmla="*/ 2353717 w 9483885"/>
              <a:gd name="connsiteY2438" fmla="*/ 540126 h 5033348"/>
              <a:gd name="connsiteX2439" fmla="*/ 2392382 w 9483885"/>
              <a:gd name="connsiteY2439" fmla="*/ 547629 h 5033348"/>
              <a:gd name="connsiteX2440" fmla="*/ 2431045 w 9483885"/>
              <a:gd name="connsiteY2440" fmla="*/ 555132 h 5033348"/>
              <a:gd name="connsiteX2441" fmla="*/ 2464142 w 9483885"/>
              <a:gd name="connsiteY2441" fmla="*/ 540109 h 5033348"/>
              <a:gd name="connsiteX2442" fmla="*/ 2502013 w 9483885"/>
              <a:gd name="connsiteY2442" fmla="*/ 544393 h 5033348"/>
              <a:gd name="connsiteX2443" fmla="*/ 2517087 w 9483885"/>
              <a:gd name="connsiteY2443" fmla="*/ 549252 h 5033348"/>
              <a:gd name="connsiteX2444" fmla="*/ 2531670 w 9483885"/>
              <a:gd name="connsiteY2444" fmla="*/ 545248 h 5033348"/>
              <a:gd name="connsiteX2445" fmla="*/ 2518906 w 9483885"/>
              <a:gd name="connsiteY2445" fmla="*/ 531976 h 5033348"/>
              <a:gd name="connsiteX2446" fmla="*/ 2500702 w 9483885"/>
              <a:gd name="connsiteY2446" fmla="*/ 520761 h 5033348"/>
              <a:gd name="connsiteX2447" fmla="*/ 2298140 w 9483885"/>
              <a:gd name="connsiteY2447" fmla="*/ 516897 h 5033348"/>
              <a:gd name="connsiteX2448" fmla="*/ 2259687 w 9483885"/>
              <a:gd name="connsiteY2448" fmla="*/ 535454 h 5033348"/>
              <a:gd name="connsiteX2449" fmla="*/ 2252127 w 9483885"/>
              <a:gd name="connsiteY2449" fmla="*/ 560430 h 5033348"/>
              <a:gd name="connsiteX2450" fmla="*/ 2250003 w 9483885"/>
              <a:gd name="connsiteY2450" fmla="*/ 583349 h 5033348"/>
              <a:gd name="connsiteX2451" fmla="*/ 2259921 w 9483885"/>
              <a:gd name="connsiteY2451" fmla="*/ 573066 h 5033348"/>
              <a:gd name="connsiteX2452" fmla="*/ 2266049 w 9483885"/>
              <a:gd name="connsiteY2452" fmla="*/ 561198 h 5033348"/>
              <a:gd name="connsiteX2453" fmla="*/ 2271102 w 9483885"/>
              <a:gd name="connsiteY2453" fmla="*/ 563311 h 5033348"/>
              <a:gd name="connsiteX2454" fmla="*/ 2315204 w 9483885"/>
              <a:gd name="connsiteY2454" fmla="*/ 568758 h 5033348"/>
              <a:gd name="connsiteX2455" fmla="*/ 2346465 w 9483885"/>
              <a:gd name="connsiteY2455" fmla="*/ 542866 h 5033348"/>
              <a:gd name="connsiteX2456" fmla="*/ 2319661 w 9483885"/>
              <a:gd name="connsiteY2456" fmla="*/ 548977 h 5033348"/>
              <a:gd name="connsiteX2457" fmla="*/ 2302638 w 9483885"/>
              <a:gd name="connsiteY2457" fmla="*/ 536813 h 5033348"/>
              <a:gd name="connsiteX2458" fmla="*/ 2298140 w 9483885"/>
              <a:gd name="connsiteY2458" fmla="*/ 516897 h 5033348"/>
              <a:gd name="connsiteX2459" fmla="*/ 2314548 w 9483885"/>
              <a:gd name="connsiteY2459" fmla="*/ 323199 h 5033348"/>
              <a:gd name="connsiteX2460" fmla="*/ 2305016 w 9483885"/>
              <a:gd name="connsiteY2460" fmla="*/ 329315 h 5033348"/>
              <a:gd name="connsiteX2461" fmla="*/ 2310204 w 9483885"/>
              <a:gd name="connsiteY2461" fmla="*/ 339418 h 5033348"/>
              <a:gd name="connsiteX2462" fmla="*/ 2320829 w 9483885"/>
              <a:gd name="connsiteY2462" fmla="*/ 347466 h 5033348"/>
              <a:gd name="connsiteX2463" fmla="*/ 2324572 w 9483885"/>
              <a:gd name="connsiteY2463" fmla="*/ 325945 h 5033348"/>
              <a:gd name="connsiteX2464" fmla="*/ 2314548 w 9483885"/>
              <a:gd name="connsiteY2464" fmla="*/ 323199 h 5033348"/>
              <a:gd name="connsiteX2465" fmla="*/ 2460796 w 9483885"/>
              <a:gd name="connsiteY2465" fmla="*/ 290540 h 5033348"/>
              <a:gd name="connsiteX2466" fmla="*/ 2424840 w 9483885"/>
              <a:gd name="connsiteY2466" fmla="*/ 315189 h 5033348"/>
              <a:gd name="connsiteX2467" fmla="*/ 2378182 w 9483885"/>
              <a:gd name="connsiteY2467" fmla="*/ 313724 h 5033348"/>
              <a:gd name="connsiteX2468" fmla="*/ 2419256 w 9483885"/>
              <a:gd name="connsiteY2468" fmla="*/ 342434 h 5033348"/>
              <a:gd name="connsiteX2469" fmla="*/ 2439692 w 9483885"/>
              <a:gd name="connsiteY2469" fmla="*/ 327169 h 5033348"/>
              <a:gd name="connsiteX2470" fmla="*/ 2454201 w 9483885"/>
              <a:gd name="connsiteY2470" fmla="*/ 305098 h 5033348"/>
              <a:gd name="connsiteX2471" fmla="*/ 2499866 w 9483885"/>
              <a:gd name="connsiteY2471" fmla="*/ 322018 h 5033348"/>
              <a:gd name="connsiteX2472" fmla="*/ 2538125 w 9483885"/>
              <a:gd name="connsiteY2472" fmla="*/ 305547 h 5033348"/>
              <a:gd name="connsiteX2473" fmla="*/ 2499461 w 9483885"/>
              <a:gd name="connsiteY2473" fmla="*/ 298043 h 5033348"/>
              <a:gd name="connsiteX2474" fmla="*/ 2460796 w 9483885"/>
              <a:gd name="connsiteY2474" fmla="*/ 290540 h 5033348"/>
              <a:gd name="connsiteX2475" fmla="*/ 3371900 w 9483885"/>
              <a:gd name="connsiteY2475" fmla="*/ 255806 h 5033348"/>
              <a:gd name="connsiteX2476" fmla="*/ 3384859 w 9483885"/>
              <a:gd name="connsiteY2476" fmla="*/ 266994 h 5033348"/>
              <a:gd name="connsiteX2477" fmla="*/ 3387057 w 9483885"/>
              <a:gd name="connsiteY2477" fmla="*/ 262142 h 5033348"/>
              <a:gd name="connsiteX2478" fmla="*/ 3449463 w 9483885"/>
              <a:gd name="connsiteY2478" fmla="*/ 230510 h 5033348"/>
              <a:gd name="connsiteX2479" fmla="*/ 3442867 w 9483885"/>
              <a:gd name="connsiteY2479" fmla="*/ 245067 h 5033348"/>
              <a:gd name="connsiteX2480" fmla="*/ 3466818 w 9483885"/>
              <a:gd name="connsiteY2480" fmla="*/ 231993 h 5033348"/>
              <a:gd name="connsiteX2481" fmla="*/ 3458141 w 9483885"/>
              <a:gd name="connsiteY2481" fmla="*/ 231252 h 5033348"/>
              <a:gd name="connsiteX2482" fmla="*/ 3449463 w 9483885"/>
              <a:gd name="connsiteY2482" fmla="*/ 230510 h 5033348"/>
              <a:gd name="connsiteX2483" fmla="*/ 1936618 w 9483885"/>
              <a:gd name="connsiteY2483" fmla="*/ 227280 h 5033348"/>
              <a:gd name="connsiteX2484" fmla="*/ 1979235 w 9483885"/>
              <a:gd name="connsiteY2484" fmla="*/ 239321 h 5033348"/>
              <a:gd name="connsiteX2485" fmla="*/ 2005806 w 9483885"/>
              <a:gd name="connsiteY2485" fmla="*/ 273513 h 5033348"/>
              <a:gd name="connsiteX2486" fmla="*/ 1942536 w 9483885"/>
              <a:gd name="connsiteY2486" fmla="*/ 267268 h 5033348"/>
              <a:gd name="connsiteX2487" fmla="*/ 1879264 w 9483885"/>
              <a:gd name="connsiteY2487" fmla="*/ 261024 h 5033348"/>
              <a:gd name="connsiteX2488" fmla="*/ 1910414 w 9483885"/>
              <a:gd name="connsiteY2488" fmla="*/ 238693 h 5033348"/>
              <a:gd name="connsiteX2489" fmla="*/ 1936618 w 9483885"/>
              <a:gd name="connsiteY2489" fmla="*/ 227280 h 5033348"/>
              <a:gd name="connsiteX2490" fmla="*/ 4361876 w 9483885"/>
              <a:gd name="connsiteY2490" fmla="*/ 219409 h 5033348"/>
              <a:gd name="connsiteX2491" fmla="*/ 4330019 w 9483885"/>
              <a:gd name="connsiteY2491" fmla="*/ 223408 h 5033348"/>
              <a:gd name="connsiteX2492" fmla="*/ 4308921 w 9483885"/>
              <a:gd name="connsiteY2492" fmla="*/ 243447 h 5033348"/>
              <a:gd name="connsiteX2493" fmla="*/ 4353082 w 9483885"/>
              <a:gd name="connsiteY2493" fmla="*/ 238819 h 5033348"/>
              <a:gd name="connsiteX2494" fmla="*/ 4371981 w 9483885"/>
              <a:gd name="connsiteY2494" fmla="*/ 223633 h 5033348"/>
              <a:gd name="connsiteX2495" fmla="*/ 3596256 w 9483885"/>
              <a:gd name="connsiteY2495" fmla="*/ 213229 h 5033348"/>
              <a:gd name="connsiteX2496" fmla="*/ 3569643 w 9483885"/>
              <a:gd name="connsiteY2496" fmla="*/ 217255 h 5033348"/>
              <a:gd name="connsiteX2497" fmla="*/ 3610062 w 9483885"/>
              <a:gd name="connsiteY2497" fmla="*/ 234149 h 5033348"/>
              <a:gd name="connsiteX2498" fmla="*/ 3621710 w 9483885"/>
              <a:gd name="connsiteY2498" fmla="*/ 221703 h 5033348"/>
              <a:gd name="connsiteX2499" fmla="*/ 3596256 w 9483885"/>
              <a:gd name="connsiteY2499" fmla="*/ 213229 h 5033348"/>
              <a:gd name="connsiteX2500" fmla="*/ 5284395 w 9483885"/>
              <a:gd name="connsiteY2500" fmla="*/ 212533 h 5033348"/>
              <a:gd name="connsiteX2501" fmla="*/ 5259788 w 9483885"/>
              <a:gd name="connsiteY2501" fmla="*/ 213790 h 5033348"/>
              <a:gd name="connsiteX2502" fmla="*/ 5256296 w 9483885"/>
              <a:gd name="connsiteY2502" fmla="*/ 223153 h 5033348"/>
              <a:gd name="connsiteX2503" fmla="*/ 5258244 w 9483885"/>
              <a:gd name="connsiteY2503" fmla="*/ 230459 h 5033348"/>
              <a:gd name="connsiteX2504" fmla="*/ 5274285 w 9483885"/>
              <a:gd name="connsiteY2504" fmla="*/ 224899 h 5033348"/>
              <a:gd name="connsiteX2505" fmla="*/ 5284395 w 9483885"/>
              <a:gd name="connsiteY2505" fmla="*/ 212533 h 5033348"/>
              <a:gd name="connsiteX2506" fmla="*/ 2989421 w 9483885"/>
              <a:gd name="connsiteY2506" fmla="*/ 211371 h 5033348"/>
              <a:gd name="connsiteX2507" fmla="*/ 2989186 w 9483885"/>
              <a:gd name="connsiteY2507" fmla="*/ 251674 h 5033348"/>
              <a:gd name="connsiteX2508" fmla="*/ 3000221 w 9483885"/>
              <a:gd name="connsiteY2508" fmla="*/ 267107 h 5033348"/>
              <a:gd name="connsiteX2509" fmla="*/ 3012905 w 9483885"/>
              <a:gd name="connsiteY2509" fmla="*/ 278901 h 5033348"/>
              <a:gd name="connsiteX2510" fmla="*/ 3024220 w 9483885"/>
              <a:gd name="connsiteY2510" fmla="*/ 277137 h 5033348"/>
              <a:gd name="connsiteX2511" fmla="*/ 3029604 w 9483885"/>
              <a:gd name="connsiteY2511" fmla="*/ 268567 h 5033348"/>
              <a:gd name="connsiteX2512" fmla="*/ 3078585 w 9483885"/>
              <a:gd name="connsiteY2512" fmla="*/ 306354 h 5033348"/>
              <a:gd name="connsiteX2513" fmla="*/ 3161854 w 9483885"/>
              <a:gd name="connsiteY2513" fmla="*/ 294986 h 5033348"/>
              <a:gd name="connsiteX2514" fmla="*/ 3113478 w 9483885"/>
              <a:gd name="connsiteY2514" fmla="*/ 262501 h 5033348"/>
              <a:gd name="connsiteX2515" fmla="*/ 3060152 w 9483885"/>
              <a:gd name="connsiteY2515" fmla="*/ 240935 h 5033348"/>
              <a:gd name="connsiteX2516" fmla="*/ 3039388 w 9483885"/>
              <a:gd name="connsiteY2516" fmla="*/ 250292 h 5033348"/>
              <a:gd name="connsiteX2517" fmla="*/ 3015993 w 9483885"/>
              <a:gd name="connsiteY2517" fmla="*/ 245563 h 5033348"/>
              <a:gd name="connsiteX2518" fmla="*/ 3006775 w 9483885"/>
              <a:gd name="connsiteY2518" fmla="*/ 212855 h 5033348"/>
              <a:gd name="connsiteX2519" fmla="*/ 3537130 w 9483885"/>
              <a:gd name="connsiteY2519" fmla="*/ 209438 h 5033348"/>
              <a:gd name="connsiteX2520" fmla="*/ 3484174 w 9483885"/>
              <a:gd name="connsiteY2520" fmla="*/ 233476 h 5033348"/>
              <a:gd name="connsiteX2521" fmla="*/ 3494934 w 9483885"/>
              <a:gd name="connsiteY2521" fmla="*/ 249515 h 5033348"/>
              <a:gd name="connsiteX2522" fmla="*/ 3515143 w 9483885"/>
              <a:gd name="connsiteY2522" fmla="*/ 257962 h 5033348"/>
              <a:gd name="connsiteX2523" fmla="*/ 3530534 w 9483885"/>
              <a:gd name="connsiteY2523" fmla="*/ 223995 h 5033348"/>
              <a:gd name="connsiteX2524" fmla="*/ 3555796 w 9483885"/>
              <a:gd name="connsiteY2524" fmla="*/ 234554 h 5033348"/>
              <a:gd name="connsiteX2525" fmla="*/ 3557339 w 9483885"/>
              <a:gd name="connsiteY2525" fmla="*/ 217885 h 5033348"/>
              <a:gd name="connsiteX2526" fmla="*/ 3715663 w 9483885"/>
              <a:gd name="connsiteY2526" fmla="*/ 208309 h 5033348"/>
              <a:gd name="connsiteX2527" fmla="*/ 3660818 w 9483885"/>
              <a:gd name="connsiteY2527" fmla="*/ 214964 h 5033348"/>
              <a:gd name="connsiteX2528" fmla="*/ 3651071 w 9483885"/>
              <a:gd name="connsiteY2528" fmla="*/ 211611 h 5033348"/>
              <a:gd name="connsiteX2529" fmla="*/ 3643464 w 9483885"/>
              <a:gd name="connsiteY2529" fmla="*/ 213481 h 5033348"/>
              <a:gd name="connsiteX2530" fmla="*/ 3657655 w 9483885"/>
              <a:gd name="connsiteY2530" fmla="*/ 230234 h 5033348"/>
              <a:gd name="connsiteX2531" fmla="*/ 3677286 w 9483885"/>
              <a:gd name="connsiteY2531" fmla="*/ 244932 h 5033348"/>
              <a:gd name="connsiteX2532" fmla="*/ 3709202 w 9483885"/>
              <a:gd name="connsiteY2532" fmla="*/ 230858 h 5033348"/>
              <a:gd name="connsiteX2533" fmla="*/ 3760556 w 9483885"/>
              <a:gd name="connsiteY2533" fmla="*/ 233565 h 5033348"/>
              <a:gd name="connsiteX2534" fmla="*/ 3769351 w 9483885"/>
              <a:gd name="connsiteY2534" fmla="*/ 214155 h 5033348"/>
              <a:gd name="connsiteX2535" fmla="*/ 3715663 w 9483885"/>
              <a:gd name="connsiteY2535" fmla="*/ 208309 h 5033348"/>
              <a:gd name="connsiteX2536" fmla="*/ 5065302 w 9483885"/>
              <a:gd name="connsiteY2536" fmla="*/ 205366 h 5033348"/>
              <a:gd name="connsiteX2537" fmla="*/ 5052175 w 9483885"/>
              <a:gd name="connsiteY2537" fmla="*/ 207815 h 5033348"/>
              <a:gd name="connsiteX2538" fmla="*/ 5072384 w 9483885"/>
              <a:gd name="connsiteY2538" fmla="*/ 216262 h 5033348"/>
              <a:gd name="connsiteX2539" fmla="*/ 5076781 w 9483885"/>
              <a:gd name="connsiteY2539" fmla="*/ 206557 h 5033348"/>
              <a:gd name="connsiteX2540" fmla="*/ 5065302 w 9483885"/>
              <a:gd name="connsiteY2540" fmla="*/ 205366 h 5033348"/>
              <a:gd name="connsiteX2541" fmla="*/ 4513201 w 9483885"/>
              <a:gd name="connsiteY2541" fmla="*/ 200415 h 5033348"/>
              <a:gd name="connsiteX2542" fmla="*/ 4489308 w 9483885"/>
              <a:gd name="connsiteY2542" fmla="*/ 203414 h 5033348"/>
              <a:gd name="connsiteX2543" fmla="*/ 4547631 w 9483885"/>
              <a:gd name="connsiteY2543" fmla="*/ 220577 h 5033348"/>
              <a:gd name="connsiteX2544" fmla="*/ 4602658 w 9483885"/>
              <a:gd name="connsiteY2544" fmla="*/ 245019 h 5033348"/>
              <a:gd name="connsiteX2545" fmla="*/ 4602892 w 9483885"/>
              <a:gd name="connsiteY2545" fmla="*/ 204716 h 5033348"/>
              <a:gd name="connsiteX2546" fmla="*/ 4541375 w 9483885"/>
              <a:gd name="connsiteY2546" fmla="*/ 207862 h 5033348"/>
              <a:gd name="connsiteX2547" fmla="*/ 4513201 w 9483885"/>
              <a:gd name="connsiteY2547" fmla="*/ 200415 h 5033348"/>
              <a:gd name="connsiteX2548" fmla="*/ 4180414 w 9483885"/>
              <a:gd name="connsiteY2548" fmla="*/ 195508 h 5033348"/>
              <a:gd name="connsiteX2549" fmla="*/ 4203885 w 9483885"/>
              <a:gd name="connsiteY2549" fmla="*/ 218305 h 5033348"/>
              <a:gd name="connsiteX2550" fmla="*/ 4234446 w 9483885"/>
              <a:gd name="connsiteY2550" fmla="*/ 235405 h 5033348"/>
              <a:gd name="connsiteX2551" fmla="*/ 4259707 w 9483885"/>
              <a:gd name="connsiteY2551" fmla="*/ 245964 h 5033348"/>
              <a:gd name="connsiteX2552" fmla="*/ 4265860 w 9483885"/>
              <a:gd name="connsiteY2552" fmla="*/ 245649 h 5033348"/>
              <a:gd name="connsiteX2553" fmla="*/ 4272011 w 9483885"/>
              <a:gd name="connsiteY2553" fmla="*/ 245335 h 5033348"/>
              <a:gd name="connsiteX2554" fmla="*/ 4277952 w 9483885"/>
              <a:gd name="connsiteY2554" fmla="*/ 218960 h 5033348"/>
              <a:gd name="connsiteX2555" fmla="*/ 5937127 w 9483885"/>
              <a:gd name="connsiteY2555" fmla="*/ 191008 h 5033348"/>
              <a:gd name="connsiteX2556" fmla="*/ 5953594 w 9483885"/>
              <a:gd name="connsiteY2556" fmla="*/ 220977 h 5033348"/>
              <a:gd name="connsiteX2557" fmla="*/ 5958648 w 9483885"/>
              <a:gd name="connsiteY2557" fmla="*/ 223089 h 5033348"/>
              <a:gd name="connsiteX2558" fmla="*/ 5791031 w 9483885"/>
              <a:gd name="connsiteY2558" fmla="*/ 181888 h 5033348"/>
              <a:gd name="connsiteX2559" fmla="*/ 5811241 w 9483885"/>
              <a:gd name="connsiteY2559" fmla="*/ 190335 h 5033348"/>
              <a:gd name="connsiteX2560" fmla="*/ 5808386 w 9483885"/>
              <a:gd name="connsiteY2560" fmla="*/ 183371 h 5033348"/>
              <a:gd name="connsiteX2561" fmla="*/ 3917879 w 9483885"/>
              <a:gd name="connsiteY2561" fmla="*/ 178120 h 5033348"/>
              <a:gd name="connsiteX2562" fmla="*/ 3899635 w 9483885"/>
              <a:gd name="connsiteY2562" fmla="*/ 205124 h 5033348"/>
              <a:gd name="connsiteX2563" fmla="*/ 3901471 w 9483885"/>
              <a:gd name="connsiteY2563" fmla="*/ 215991 h 5033348"/>
              <a:gd name="connsiteX2564" fmla="*/ 3910395 w 9483885"/>
              <a:gd name="connsiteY2564" fmla="*/ 221164 h 5033348"/>
              <a:gd name="connsiteX2565" fmla="*/ 3964006 w 9483885"/>
              <a:gd name="connsiteY2565" fmla="*/ 208943 h 5033348"/>
              <a:gd name="connsiteX2566" fmla="*/ 4023323 w 9483885"/>
              <a:gd name="connsiteY2566" fmla="*/ 210650 h 5033348"/>
              <a:gd name="connsiteX2567" fmla="*/ 4082642 w 9483885"/>
              <a:gd name="connsiteY2567" fmla="*/ 212356 h 5033348"/>
              <a:gd name="connsiteX2568" fmla="*/ 4095833 w 9483885"/>
              <a:gd name="connsiteY2568" fmla="*/ 183242 h 5033348"/>
              <a:gd name="connsiteX2569" fmla="*/ 4056367 w 9483885"/>
              <a:gd name="connsiteY2569" fmla="*/ 189111 h 5033348"/>
              <a:gd name="connsiteX2570" fmla="*/ 4014762 w 9483885"/>
              <a:gd name="connsiteY2570" fmla="*/ 189757 h 5033348"/>
              <a:gd name="connsiteX2571" fmla="*/ 3966076 w 9483885"/>
              <a:gd name="connsiteY2571" fmla="*/ 179507 h 5033348"/>
              <a:gd name="connsiteX2572" fmla="*/ 3917879 w 9483885"/>
              <a:gd name="connsiteY2572" fmla="*/ 178120 h 5033348"/>
              <a:gd name="connsiteX2573" fmla="*/ 4919269 w 9483885"/>
              <a:gd name="connsiteY2573" fmla="*/ 169580 h 5033348"/>
              <a:gd name="connsiteX2574" fmla="*/ 4923433 w 9483885"/>
              <a:gd name="connsiteY2574" fmla="*/ 200178 h 5033348"/>
              <a:gd name="connsiteX2575" fmla="*/ 4849176 w 9483885"/>
              <a:gd name="connsiteY2575" fmla="*/ 201604 h 5033348"/>
              <a:gd name="connsiteX2576" fmla="*/ 4772285 w 9483885"/>
              <a:gd name="connsiteY2576" fmla="*/ 188946 h 5033348"/>
              <a:gd name="connsiteX2577" fmla="*/ 4696266 w 9483885"/>
              <a:gd name="connsiteY2577" fmla="*/ 197572 h 5033348"/>
              <a:gd name="connsiteX2578" fmla="*/ 4684319 w 9483885"/>
              <a:gd name="connsiteY2578" fmla="*/ 199073 h 5033348"/>
              <a:gd name="connsiteX2579" fmla="*/ 4674512 w 9483885"/>
              <a:gd name="connsiteY2579" fmla="*/ 205794 h 5033348"/>
              <a:gd name="connsiteX2580" fmla="*/ 4649906 w 9483885"/>
              <a:gd name="connsiteY2580" fmla="*/ 207053 h 5033348"/>
              <a:gd name="connsiteX2581" fmla="*/ 4648421 w 9483885"/>
              <a:gd name="connsiteY2581" fmla="*/ 213646 h 5033348"/>
              <a:gd name="connsiteX2582" fmla="*/ 4642655 w 9483885"/>
              <a:gd name="connsiteY2582" fmla="*/ 209793 h 5033348"/>
              <a:gd name="connsiteX2583" fmla="*/ 4641766 w 9483885"/>
              <a:gd name="connsiteY2583" fmla="*/ 238279 h 5033348"/>
              <a:gd name="connsiteX2584" fmla="*/ 4677132 w 9483885"/>
              <a:gd name="connsiteY2584" fmla="*/ 253061 h 5033348"/>
              <a:gd name="connsiteX2585" fmla="*/ 4681530 w 9483885"/>
              <a:gd name="connsiteY2585" fmla="*/ 243356 h 5033348"/>
              <a:gd name="connsiteX2586" fmla="*/ 4738649 w 9483885"/>
              <a:gd name="connsiteY2586" fmla="*/ 249916 h 5033348"/>
              <a:gd name="connsiteX2587" fmla="*/ 4787209 w 9483885"/>
              <a:gd name="connsiteY2587" fmla="*/ 235583 h 5033348"/>
              <a:gd name="connsiteX2588" fmla="*/ 4801570 w 9483885"/>
              <a:gd name="connsiteY2588" fmla="*/ 238700 h 5033348"/>
              <a:gd name="connsiteX2589" fmla="*/ 4811160 w 9483885"/>
              <a:gd name="connsiteY2589" fmla="*/ 222508 h 5033348"/>
              <a:gd name="connsiteX2590" fmla="*/ 4875530 w 9483885"/>
              <a:gd name="connsiteY2590" fmla="*/ 226327 h 5033348"/>
              <a:gd name="connsiteX2591" fmla="*/ 4915709 w 9483885"/>
              <a:gd name="connsiteY2591" fmla="*/ 222200 h 5033348"/>
              <a:gd name="connsiteX2592" fmla="*/ 4953748 w 9483885"/>
              <a:gd name="connsiteY2592" fmla="*/ 212847 h 5033348"/>
              <a:gd name="connsiteX2593" fmla="*/ 4991313 w 9483885"/>
              <a:gd name="connsiteY2593" fmla="*/ 222777 h 5033348"/>
              <a:gd name="connsiteX2594" fmla="*/ 4984951 w 9483885"/>
              <a:gd name="connsiteY2594" fmla="*/ 197033 h 5033348"/>
              <a:gd name="connsiteX2595" fmla="*/ 4990892 w 9483885"/>
              <a:gd name="connsiteY2595" fmla="*/ 170658 h 5033348"/>
              <a:gd name="connsiteX2596" fmla="*/ 4955327 w 9483885"/>
              <a:gd name="connsiteY2596" fmla="*/ 174551 h 5033348"/>
              <a:gd name="connsiteX2597" fmla="*/ 4919269 w 9483885"/>
              <a:gd name="connsiteY2597" fmla="*/ 169580 h 5033348"/>
              <a:gd name="connsiteX2598" fmla="*/ 6438057 w 9483885"/>
              <a:gd name="connsiteY2598" fmla="*/ 146437 h 5033348"/>
              <a:gd name="connsiteX2599" fmla="*/ 6401972 w 9483885"/>
              <a:gd name="connsiteY2599" fmla="*/ 146504 h 5033348"/>
              <a:gd name="connsiteX2600" fmla="*/ 6364236 w 9483885"/>
              <a:gd name="connsiteY2600" fmla="*/ 150211 h 5033348"/>
              <a:gd name="connsiteX2601" fmla="*/ 6419157 w 9483885"/>
              <a:gd name="connsiteY2601" fmla="*/ 161623 h 5033348"/>
              <a:gd name="connsiteX2602" fmla="*/ 5040444 w 9483885"/>
              <a:gd name="connsiteY2602" fmla="*/ 140869 h 5033348"/>
              <a:gd name="connsiteX2603" fmla="*/ 5009136 w 9483885"/>
              <a:gd name="connsiteY2603" fmla="*/ 143656 h 5033348"/>
              <a:gd name="connsiteX2604" fmla="*/ 5022095 w 9483885"/>
              <a:gd name="connsiteY2604" fmla="*/ 154842 h 5033348"/>
              <a:gd name="connsiteX2605" fmla="*/ 5064712 w 9483885"/>
              <a:gd name="connsiteY2605" fmla="*/ 166884 h 5033348"/>
              <a:gd name="connsiteX2606" fmla="*/ 5077016 w 9483885"/>
              <a:gd name="connsiteY2606" fmla="*/ 166255 h 5033348"/>
              <a:gd name="connsiteX2607" fmla="*/ 5068454 w 9483885"/>
              <a:gd name="connsiteY2607" fmla="*/ 145363 h 5033348"/>
              <a:gd name="connsiteX2608" fmla="*/ 5040444 w 9483885"/>
              <a:gd name="connsiteY2608" fmla="*/ 140869 h 5033348"/>
              <a:gd name="connsiteX2609" fmla="*/ 6689176 w 9483885"/>
              <a:gd name="connsiteY2609" fmla="*/ 135968 h 5033348"/>
              <a:gd name="connsiteX2610" fmla="*/ 6657974 w 9483885"/>
              <a:gd name="connsiteY2610" fmla="*/ 151782 h 5033348"/>
              <a:gd name="connsiteX2611" fmla="*/ 6668077 w 9483885"/>
              <a:gd name="connsiteY2611" fmla="*/ 156005 h 5033348"/>
              <a:gd name="connsiteX2612" fmla="*/ 6702135 w 9483885"/>
              <a:gd name="connsiteY2612" fmla="*/ 147155 h 5033348"/>
              <a:gd name="connsiteX2613" fmla="*/ 6717291 w 9483885"/>
              <a:gd name="connsiteY2613" fmla="*/ 153490 h 5033348"/>
              <a:gd name="connsiteX2614" fmla="*/ 6711636 w 9483885"/>
              <a:gd name="connsiteY2614" fmla="*/ 146076 h 5033348"/>
              <a:gd name="connsiteX2615" fmla="*/ 6704333 w 9483885"/>
              <a:gd name="connsiteY2615" fmla="*/ 142302 h 5033348"/>
              <a:gd name="connsiteX2616" fmla="*/ 3967327 w 9483885"/>
              <a:gd name="connsiteY2616" fmla="*/ 135302 h 5033348"/>
              <a:gd name="connsiteX2617" fmla="*/ 3980233 w 9483885"/>
              <a:gd name="connsiteY2617" fmla="*/ 139975 h 5033348"/>
              <a:gd name="connsiteX2618" fmla="*/ 3994788 w 9483885"/>
              <a:gd name="connsiteY2618" fmla="*/ 141009 h 5033348"/>
              <a:gd name="connsiteX2619" fmla="*/ 3996986 w 9483885"/>
              <a:gd name="connsiteY2619" fmla="*/ 136155 h 5033348"/>
              <a:gd name="connsiteX2620" fmla="*/ 3967327 w 9483885"/>
              <a:gd name="connsiteY2620" fmla="*/ 135302 h 5033348"/>
              <a:gd name="connsiteX2621" fmla="*/ 6244945 w 9483885"/>
              <a:gd name="connsiteY2621" fmla="*/ 134980 h 5033348"/>
              <a:gd name="connsiteX2622" fmla="*/ 6235352 w 9483885"/>
              <a:gd name="connsiteY2622" fmla="*/ 145229 h 5033348"/>
              <a:gd name="connsiteX2623" fmla="*/ 6240548 w 9483885"/>
              <a:gd name="connsiteY2623" fmla="*/ 144686 h 5033348"/>
              <a:gd name="connsiteX2624" fmla="*/ 4258211 w 9483885"/>
              <a:gd name="connsiteY2624" fmla="*/ 129909 h 5033348"/>
              <a:gd name="connsiteX2625" fmla="*/ 4251614 w 9483885"/>
              <a:gd name="connsiteY2625" fmla="*/ 144467 h 5033348"/>
              <a:gd name="connsiteX2626" fmla="*/ 4303025 w 9483885"/>
              <a:gd name="connsiteY2626" fmla="*/ 137098 h 5033348"/>
              <a:gd name="connsiteX2627" fmla="*/ 4258211 w 9483885"/>
              <a:gd name="connsiteY2627" fmla="*/ 129909 h 5033348"/>
              <a:gd name="connsiteX2628" fmla="*/ 4112113 w 9483885"/>
              <a:gd name="connsiteY2628" fmla="*/ 120789 h 5033348"/>
              <a:gd name="connsiteX2629" fmla="*/ 4103318 w 9483885"/>
              <a:gd name="connsiteY2629" fmla="*/ 140199 h 5033348"/>
              <a:gd name="connsiteX2630" fmla="*/ 4133399 w 9483885"/>
              <a:gd name="connsiteY2630" fmla="*/ 193172 h 5033348"/>
              <a:gd name="connsiteX2631" fmla="*/ 4151088 w 9483885"/>
              <a:gd name="connsiteY2631" fmla="*/ 183972 h 5033348"/>
              <a:gd name="connsiteX2632" fmla="*/ 4144392 w 9483885"/>
              <a:gd name="connsiteY2632" fmla="*/ 168909 h 5033348"/>
              <a:gd name="connsiteX2633" fmla="*/ 4187898 w 9483885"/>
              <a:gd name="connsiteY2633" fmla="*/ 152465 h 5033348"/>
              <a:gd name="connsiteX2634" fmla="*/ 4159783 w 9483885"/>
              <a:gd name="connsiteY2634" fmla="*/ 134941 h 5033348"/>
              <a:gd name="connsiteX2635" fmla="*/ 6162757 w 9483885"/>
              <a:gd name="connsiteY2635" fmla="*/ 115779 h 5033348"/>
              <a:gd name="connsiteX2636" fmla="*/ 6149698 w 9483885"/>
              <a:gd name="connsiteY2636" fmla="*/ 116225 h 5033348"/>
              <a:gd name="connsiteX2637" fmla="*/ 6150811 w 9483885"/>
              <a:gd name="connsiteY2637" fmla="*/ 117278 h 5033348"/>
              <a:gd name="connsiteX2638" fmla="*/ 6153115 w 9483885"/>
              <a:gd name="connsiteY2638" fmla="*/ 125455 h 5033348"/>
              <a:gd name="connsiteX2639" fmla="*/ 6174867 w 9483885"/>
              <a:gd name="connsiteY2639" fmla="*/ 117233 h 5033348"/>
              <a:gd name="connsiteX2640" fmla="*/ 6162757 w 9483885"/>
              <a:gd name="connsiteY2640" fmla="*/ 115779 h 5033348"/>
              <a:gd name="connsiteX2641" fmla="*/ 6633600 w 9483885"/>
              <a:gd name="connsiteY2641" fmla="*/ 112738 h 5033348"/>
              <a:gd name="connsiteX2642" fmla="*/ 6577135 w 9483885"/>
              <a:gd name="connsiteY2642" fmla="*/ 117996 h 5033348"/>
              <a:gd name="connsiteX2643" fmla="*/ 6571809 w 9483885"/>
              <a:gd name="connsiteY2643" fmla="*/ 116490 h 5033348"/>
              <a:gd name="connsiteX2644" fmla="*/ 6564833 w 9483885"/>
              <a:gd name="connsiteY2644" fmla="*/ 118625 h 5033348"/>
              <a:gd name="connsiteX2645" fmla="*/ 6568727 w 9483885"/>
              <a:gd name="connsiteY2645" fmla="*/ 133238 h 5033348"/>
              <a:gd name="connsiteX2646" fmla="*/ 6583497 w 9483885"/>
              <a:gd name="connsiteY2646" fmla="*/ 143741 h 5033348"/>
              <a:gd name="connsiteX2647" fmla="*/ 6597614 w 9483885"/>
              <a:gd name="connsiteY2647" fmla="*/ 142427 h 5033348"/>
              <a:gd name="connsiteX2648" fmla="*/ 6607450 w 9483885"/>
              <a:gd name="connsiteY2648" fmla="*/ 130665 h 5033348"/>
              <a:gd name="connsiteX2649" fmla="*/ 6642816 w 9483885"/>
              <a:gd name="connsiteY2649" fmla="*/ 145447 h 5033348"/>
              <a:gd name="connsiteX2650" fmla="*/ 6502661 w 9483885"/>
              <a:gd name="connsiteY2650" fmla="*/ 109954 h 5033348"/>
              <a:gd name="connsiteX2651" fmla="*/ 6490357 w 9483885"/>
              <a:gd name="connsiteY2651" fmla="*/ 110582 h 5033348"/>
              <a:gd name="connsiteX2652" fmla="*/ 6485961 w 9483885"/>
              <a:gd name="connsiteY2652" fmla="*/ 120287 h 5033348"/>
              <a:gd name="connsiteX2653" fmla="*/ 6503971 w 9483885"/>
              <a:gd name="connsiteY2653" fmla="*/ 133586 h 5033348"/>
              <a:gd name="connsiteX2654" fmla="*/ 6506170 w 9483885"/>
              <a:gd name="connsiteY2654" fmla="*/ 128734 h 5033348"/>
              <a:gd name="connsiteX2655" fmla="*/ 6509853 w 9483885"/>
              <a:gd name="connsiteY2655" fmla="*/ 117288 h 5033348"/>
              <a:gd name="connsiteX2656" fmla="*/ 6502661 w 9483885"/>
              <a:gd name="connsiteY2656" fmla="*/ 109954 h 5033348"/>
              <a:gd name="connsiteX2657" fmla="*/ 6042617 w 9483885"/>
              <a:gd name="connsiteY2657" fmla="*/ 90814 h 5033348"/>
              <a:gd name="connsiteX2658" fmla="*/ 5981100 w 9483885"/>
              <a:gd name="connsiteY2658" fmla="*/ 93960 h 5033348"/>
              <a:gd name="connsiteX2659" fmla="*/ 5968354 w 9483885"/>
              <a:gd name="connsiteY2659" fmla="*/ 108832 h 5033348"/>
              <a:gd name="connsiteX2660" fmla="*/ 5947044 w 9483885"/>
              <a:gd name="connsiteY2660" fmla="*/ 102811 h 5033348"/>
              <a:gd name="connsiteX2661" fmla="*/ 5920894 w 9483885"/>
              <a:gd name="connsiteY2661" fmla="*/ 120739 h 5033348"/>
              <a:gd name="connsiteX2662" fmla="*/ 5732835 w 9483885"/>
              <a:gd name="connsiteY2662" fmla="*/ 111394 h 5033348"/>
              <a:gd name="connsiteX2663" fmla="*/ 5716767 w 9483885"/>
              <a:gd name="connsiteY2663" fmla="*/ 121991 h 5033348"/>
              <a:gd name="connsiteX2664" fmla="*/ 5695926 w 9483885"/>
              <a:gd name="connsiteY2664" fmla="*/ 113280 h 5033348"/>
              <a:gd name="connsiteX2665" fmla="*/ 5684335 w 9483885"/>
              <a:gd name="connsiteY2665" fmla="*/ 115651 h 5033348"/>
              <a:gd name="connsiteX2666" fmla="*/ 5677025 w 9483885"/>
              <a:gd name="connsiteY2666" fmla="*/ 128467 h 5033348"/>
              <a:gd name="connsiteX2667" fmla="*/ 5611832 w 9483885"/>
              <a:gd name="connsiteY2667" fmla="*/ 126468 h 5033348"/>
              <a:gd name="connsiteX2668" fmla="*/ 5550250 w 9483885"/>
              <a:gd name="connsiteY2668" fmla="*/ 156279 h 5033348"/>
              <a:gd name="connsiteX2669" fmla="*/ 5585617 w 9483885"/>
              <a:gd name="connsiteY2669" fmla="*/ 171061 h 5033348"/>
              <a:gd name="connsiteX2670" fmla="*/ 5623350 w 9483885"/>
              <a:gd name="connsiteY2670" fmla="*/ 167354 h 5033348"/>
              <a:gd name="connsiteX2671" fmla="*/ 5659436 w 9483885"/>
              <a:gd name="connsiteY2671" fmla="*/ 167286 h 5033348"/>
              <a:gd name="connsiteX2672" fmla="*/ 5683389 w 9483885"/>
              <a:gd name="connsiteY2672" fmla="*/ 154212 h 5033348"/>
              <a:gd name="connsiteX2673" fmla="*/ 5764787 w 9483885"/>
              <a:gd name="connsiteY2673" fmla="*/ 153605 h 5033348"/>
              <a:gd name="connsiteX2674" fmla="*/ 5846186 w 9483885"/>
              <a:gd name="connsiteY2674" fmla="*/ 152998 h 5033348"/>
              <a:gd name="connsiteX2675" fmla="*/ 5871640 w 9483885"/>
              <a:gd name="connsiteY2675" fmla="*/ 161473 h 5033348"/>
              <a:gd name="connsiteX2676" fmla="*/ 5898253 w 9483885"/>
              <a:gd name="connsiteY2676" fmla="*/ 157446 h 5033348"/>
              <a:gd name="connsiteX2677" fmla="*/ 5952518 w 9483885"/>
              <a:gd name="connsiteY2677" fmla="*/ 157042 h 5033348"/>
              <a:gd name="connsiteX2678" fmla="*/ 6012000 w 9483885"/>
              <a:gd name="connsiteY2678" fmla="*/ 161703 h 5033348"/>
              <a:gd name="connsiteX2679" fmla="*/ 6070499 w 9483885"/>
              <a:gd name="connsiteY2679" fmla="*/ 148639 h 5033348"/>
              <a:gd name="connsiteX2680" fmla="*/ 6105211 w 9483885"/>
              <a:gd name="connsiteY2680" fmla="*/ 151604 h 5033348"/>
              <a:gd name="connsiteX2681" fmla="*/ 6099503 w 9483885"/>
              <a:gd name="connsiteY2681" fmla="*/ 137676 h 5033348"/>
              <a:gd name="connsiteX2682" fmla="*/ 6125654 w 9483885"/>
              <a:gd name="connsiteY2682" fmla="*/ 119749 h 5033348"/>
              <a:gd name="connsiteX2683" fmla="*/ 6145208 w 9483885"/>
              <a:gd name="connsiteY2683" fmla="*/ 116379 h 5033348"/>
              <a:gd name="connsiteX2684" fmla="*/ 6082790 w 9483885"/>
              <a:gd name="connsiteY2684" fmla="*/ 103277 h 5033348"/>
              <a:gd name="connsiteX2685" fmla="*/ 6042617 w 9483885"/>
              <a:gd name="connsiteY2685" fmla="*/ 90814 h 5033348"/>
              <a:gd name="connsiteX2686" fmla="*/ 6212011 w 9483885"/>
              <a:gd name="connsiteY2686" fmla="*/ 75044 h 5033348"/>
              <a:gd name="connsiteX2687" fmla="*/ 6213976 w 9483885"/>
              <a:gd name="connsiteY2687" fmla="*/ 110493 h 5033348"/>
              <a:gd name="connsiteX2688" fmla="*/ 6251710 w 9483885"/>
              <a:gd name="connsiteY2688" fmla="*/ 106786 h 5033348"/>
              <a:gd name="connsiteX2689" fmla="*/ 6287796 w 9483885"/>
              <a:gd name="connsiteY2689" fmla="*/ 106720 h 5033348"/>
              <a:gd name="connsiteX2690" fmla="*/ 6297304 w 9483885"/>
              <a:gd name="connsiteY2690" fmla="*/ 89050 h 5033348"/>
              <a:gd name="connsiteX2691" fmla="*/ 6295936 w 9483885"/>
              <a:gd name="connsiteY2691" fmla="*/ 75493 h 5033348"/>
              <a:gd name="connsiteX2692" fmla="*/ 6283358 w 9483885"/>
              <a:gd name="connsiteY2692" fmla="*/ 76728 h 5033348"/>
              <a:gd name="connsiteX2693" fmla="*/ 6269130 w 9483885"/>
              <a:gd name="connsiteY2693" fmla="*/ 81604 h 5033348"/>
              <a:gd name="connsiteX2694" fmla="*/ 6279457 w 9483885"/>
              <a:gd name="connsiteY2694" fmla="*/ 791 h 5033348"/>
              <a:gd name="connsiteX2695" fmla="*/ 6299257 w 9483885"/>
              <a:gd name="connsiteY2695" fmla="*/ 1852 h 5033348"/>
              <a:gd name="connsiteX2696" fmla="*/ 6299912 w 9483885"/>
              <a:gd name="connsiteY2696" fmla="*/ 13669 h 5033348"/>
              <a:gd name="connsiteX2697" fmla="*/ 6327139 w 9483885"/>
              <a:gd name="connsiteY2697" fmla="*/ 59677 h 5033348"/>
              <a:gd name="connsiteX2698" fmla="*/ 6382059 w 9483885"/>
              <a:gd name="connsiteY2698" fmla="*/ 71090 h 5033348"/>
              <a:gd name="connsiteX2699" fmla="*/ 6436980 w 9483885"/>
              <a:gd name="connsiteY2699" fmla="*/ 82501 h 5033348"/>
              <a:gd name="connsiteX2700" fmla="*/ 6468184 w 9483885"/>
              <a:gd name="connsiteY2700" fmla="*/ 66685 h 5033348"/>
              <a:gd name="connsiteX2701" fmla="*/ 6472581 w 9483885"/>
              <a:gd name="connsiteY2701" fmla="*/ 56981 h 5033348"/>
              <a:gd name="connsiteX2702" fmla="*/ 6489937 w 9483885"/>
              <a:gd name="connsiteY2702" fmla="*/ 58463 h 5033348"/>
              <a:gd name="connsiteX2703" fmla="*/ 6487738 w 9483885"/>
              <a:gd name="connsiteY2703" fmla="*/ 63317 h 5033348"/>
              <a:gd name="connsiteX2704" fmla="*/ 6545512 w 9483885"/>
              <a:gd name="connsiteY2704" fmla="*/ 81692 h 5033348"/>
              <a:gd name="connsiteX2705" fmla="*/ 6599917 w 9483885"/>
              <a:gd name="connsiteY2705" fmla="*/ 72690 h 5033348"/>
              <a:gd name="connsiteX2706" fmla="*/ 6665692 w 9483885"/>
              <a:gd name="connsiteY2706" fmla="*/ 68438 h 5033348"/>
              <a:gd name="connsiteX2707" fmla="*/ 6741102 w 9483885"/>
              <a:gd name="connsiteY2707" fmla="*/ 71100 h 5033348"/>
              <a:gd name="connsiteX2708" fmla="*/ 6808935 w 9483885"/>
              <a:gd name="connsiteY2708" fmla="*/ 70594 h 5033348"/>
              <a:gd name="connsiteX2709" fmla="*/ 6872651 w 9483885"/>
              <a:gd name="connsiteY2709" fmla="*/ 62596 h 5033348"/>
              <a:gd name="connsiteX2710" fmla="*/ 6887807 w 9483885"/>
              <a:gd name="connsiteY2710" fmla="*/ 68931 h 5033348"/>
              <a:gd name="connsiteX2711" fmla="*/ 6892204 w 9483885"/>
              <a:gd name="connsiteY2711" fmla="*/ 59226 h 5033348"/>
              <a:gd name="connsiteX2712" fmla="*/ 6971603 w 9483885"/>
              <a:gd name="connsiteY2712" fmla="*/ 44798 h 5033348"/>
              <a:gd name="connsiteX2713" fmla="*/ 7058090 w 9483885"/>
              <a:gd name="connsiteY2713" fmla="*/ 24674 h 5033348"/>
              <a:gd name="connsiteX2714" fmla="*/ 7144868 w 9483885"/>
              <a:gd name="connsiteY2714" fmla="*/ 32088 h 5033348"/>
              <a:gd name="connsiteX2715" fmla="*/ 7164189 w 9483885"/>
              <a:gd name="connsiteY2715" fmla="*/ 69019 h 5033348"/>
              <a:gd name="connsiteX2716" fmla="*/ 7148142 w 9483885"/>
              <a:gd name="connsiteY2716" fmla="*/ 91171 h 5033348"/>
              <a:gd name="connsiteX2717" fmla="*/ 7208116 w 9483885"/>
              <a:gd name="connsiteY2717" fmla="*/ 104694 h 5033348"/>
              <a:gd name="connsiteX2718" fmla="*/ 7205683 w 9483885"/>
              <a:gd name="connsiteY2718" fmla="*/ 149849 h 5033348"/>
              <a:gd name="connsiteX2719" fmla="*/ 7149827 w 9483885"/>
              <a:gd name="connsiteY2719" fmla="*/ 143817 h 5033348"/>
              <a:gd name="connsiteX2720" fmla="*/ 7094953 w 9483885"/>
              <a:gd name="connsiteY2720" fmla="*/ 155510 h 5033348"/>
              <a:gd name="connsiteX2721" fmla="*/ 7139770 w 9483885"/>
              <a:gd name="connsiteY2721" fmla="*/ 162699 h 5033348"/>
              <a:gd name="connsiteX2722" fmla="*/ 7183931 w 9483885"/>
              <a:gd name="connsiteY2722" fmla="*/ 158071 h 5033348"/>
              <a:gd name="connsiteX2723" fmla="*/ 7243248 w 9483885"/>
              <a:gd name="connsiteY2723" fmla="*/ 159778 h 5033348"/>
              <a:gd name="connsiteX2724" fmla="*/ 7302567 w 9483885"/>
              <a:gd name="connsiteY2724" fmla="*/ 161485 h 5033348"/>
              <a:gd name="connsiteX2725" fmla="*/ 7321817 w 9483885"/>
              <a:gd name="connsiteY2725" fmla="*/ 163760 h 5033348"/>
              <a:gd name="connsiteX2726" fmla="*/ 7337278 w 9483885"/>
              <a:gd name="connsiteY2726" fmla="*/ 164451 h 5033348"/>
              <a:gd name="connsiteX2727" fmla="*/ 7329091 w 9483885"/>
              <a:gd name="connsiteY2727" fmla="*/ 172571 h 5033348"/>
              <a:gd name="connsiteX2728" fmla="*/ 7313326 w 9483885"/>
              <a:gd name="connsiteY2728" fmla="*/ 177525 h 5033348"/>
              <a:gd name="connsiteX2729" fmla="*/ 7264112 w 9483885"/>
              <a:gd name="connsiteY2729" fmla="*/ 180042 h 5033348"/>
              <a:gd name="connsiteX2730" fmla="*/ 7242360 w 9483885"/>
              <a:gd name="connsiteY2730" fmla="*/ 188264 h 5033348"/>
              <a:gd name="connsiteX2731" fmla="*/ 7287830 w 9483885"/>
              <a:gd name="connsiteY2731" fmla="*/ 207269 h 5033348"/>
              <a:gd name="connsiteX2732" fmla="*/ 7334190 w 9483885"/>
              <a:gd name="connsiteY2732" fmla="*/ 197789 h 5033348"/>
              <a:gd name="connsiteX2733" fmla="*/ 7352867 w 9483885"/>
              <a:gd name="connsiteY2733" fmla="*/ 189724 h 5033348"/>
              <a:gd name="connsiteX2734" fmla="*/ 7383404 w 9483885"/>
              <a:gd name="connsiteY2734" fmla="*/ 195272 h 5033348"/>
              <a:gd name="connsiteX2735" fmla="*/ 7429161 w 9483885"/>
              <a:gd name="connsiteY2735" fmla="*/ 180491 h 5033348"/>
              <a:gd name="connsiteX2736" fmla="*/ 7466673 w 9483885"/>
              <a:gd name="connsiteY2736" fmla="*/ 183904 h 5033348"/>
              <a:gd name="connsiteX2737" fmla="*/ 7460131 w 9483885"/>
              <a:gd name="connsiteY2737" fmla="*/ 204976 h 5033348"/>
              <a:gd name="connsiteX2738" fmla="*/ 7451938 w 9483885"/>
              <a:gd name="connsiteY2738" fmla="*/ 229688 h 5033348"/>
              <a:gd name="connsiteX2739" fmla="*/ 7484977 w 9483885"/>
              <a:gd name="connsiteY2739" fmla="*/ 224741 h 5033348"/>
              <a:gd name="connsiteX2740" fmla="*/ 7518507 w 9483885"/>
              <a:gd name="connsiteY2740" fmla="*/ 228655 h 5033348"/>
              <a:gd name="connsiteX2741" fmla="*/ 7527068 w 9483885"/>
              <a:gd name="connsiteY2741" fmla="*/ 249547 h 5033348"/>
              <a:gd name="connsiteX2742" fmla="*/ 7533430 w 9483885"/>
              <a:gd name="connsiteY2742" fmla="*/ 275292 h 5033348"/>
              <a:gd name="connsiteX2743" fmla="*/ 7560838 w 9483885"/>
              <a:gd name="connsiteY2743" fmla="*/ 274484 h 5033348"/>
              <a:gd name="connsiteX2744" fmla="*/ 7589895 w 9483885"/>
              <a:gd name="connsiteY2744" fmla="*/ 270034 h 5033348"/>
              <a:gd name="connsiteX2745" fmla="*/ 7578012 w 9483885"/>
              <a:gd name="connsiteY2745" fmla="*/ 322783 h 5033348"/>
              <a:gd name="connsiteX2746" fmla="*/ 7521548 w 9483885"/>
              <a:gd name="connsiteY2746" fmla="*/ 328039 h 5033348"/>
              <a:gd name="connsiteX2747" fmla="*/ 7513876 w 9483885"/>
              <a:gd name="connsiteY2747" fmla="*/ 278662 h 5033348"/>
              <a:gd name="connsiteX2748" fmla="*/ 7479824 w 9483885"/>
              <a:gd name="connsiteY2748" fmla="*/ 270923 h 5033348"/>
              <a:gd name="connsiteX2749" fmla="*/ 7451705 w 9483885"/>
              <a:gd name="connsiteY2749" fmla="*/ 269991 h 5033348"/>
              <a:gd name="connsiteX2750" fmla="*/ 7428747 w 9483885"/>
              <a:gd name="connsiteY2750" fmla="*/ 267610 h 5033348"/>
              <a:gd name="connsiteX2751" fmla="*/ 7402490 w 9483885"/>
              <a:gd name="connsiteY2751" fmla="*/ 272506 h 5033348"/>
              <a:gd name="connsiteX2752" fmla="*/ 7408250 w 9483885"/>
              <a:gd name="connsiteY2752" fmla="*/ 292949 h 5033348"/>
              <a:gd name="connsiteX2753" fmla="*/ 7397205 w 9483885"/>
              <a:gd name="connsiteY2753" fmla="*/ 310698 h 5033348"/>
              <a:gd name="connsiteX2754" fmla="*/ 7380503 w 9483885"/>
              <a:gd name="connsiteY2754" fmla="*/ 321031 h 5033348"/>
              <a:gd name="connsiteX2755" fmla="*/ 7380738 w 9483885"/>
              <a:gd name="connsiteY2755" fmla="*/ 280728 h 5033348"/>
              <a:gd name="connsiteX2756" fmla="*/ 7355242 w 9483885"/>
              <a:gd name="connsiteY2756" fmla="*/ 310473 h 5033348"/>
              <a:gd name="connsiteX2757" fmla="*/ 7294982 w 9483885"/>
              <a:gd name="connsiteY2757" fmla="*/ 330736 h 5033348"/>
              <a:gd name="connsiteX2758" fmla="*/ 7236372 w 9483885"/>
              <a:gd name="connsiteY2758" fmla="*/ 347361 h 5033348"/>
              <a:gd name="connsiteX2759" fmla="*/ 7249330 w 9483885"/>
              <a:gd name="connsiteY2759" fmla="*/ 358548 h 5033348"/>
              <a:gd name="connsiteX2760" fmla="*/ 7300246 w 9483885"/>
              <a:gd name="connsiteY2760" fmla="*/ 358908 h 5033348"/>
              <a:gd name="connsiteX2761" fmla="*/ 7352810 w 9483885"/>
              <a:gd name="connsiteY2761" fmla="*/ 355627 h 5033348"/>
              <a:gd name="connsiteX2762" fmla="*/ 7405766 w 9483885"/>
              <a:gd name="connsiteY2762" fmla="*/ 331590 h 5033348"/>
              <a:gd name="connsiteX2763" fmla="*/ 7521156 w 9483885"/>
              <a:gd name="connsiteY2763" fmla="*/ 348797 h 5033348"/>
              <a:gd name="connsiteX2764" fmla="*/ 7648090 w 9483885"/>
              <a:gd name="connsiteY2764" fmla="*/ 340530 h 5033348"/>
              <a:gd name="connsiteX2765" fmla="*/ 7674470 w 9483885"/>
              <a:gd name="connsiteY2765" fmla="*/ 376805 h 5033348"/>
              <a:gd name="connsiteX2766" fmla="*/ 7712883 w 9483885"/>
              <a:gd name="connsiteY2766" fmla="*/ 396467 h 5033348"/>
              <a:gd name="connsiteX2767" fmla="*/ 7729473 w 9483885"/>
              <a:gd name="connsiteY2767" fmla="*/ 389694 h 5033348"/>
              <a:gd name="connsiteX2768" fmla="*/ 7745394 w 9483885"/>
              <a:gd name="connsiteY2768" fmla="*/ 404285 h 5033348"/>
              <a:gd name="connsiteX2769" fmla="*/ 7837863 w 9483885"/>
              <a:gd name="connsiteY2769" fmla="*/ 397484 h 5033348"/>
              <a:gd name="connsiteX2770" fmla="*/ 7918297 w 9483885"/>
              <a:gd name="connsiteY2770" fmla="*/ 407294 h 5033348"/>
              <a:gd name="connsiteX2771" fmla="*/ 7981153 w 9483885"/>
              <a:gd name="connsiteY2771" fmla="*/ 422745 h 5033348"/>
              <a:gd name="connsiteX2772" fmla="*/ 8044185 w 9483885"/>
              <a:gd name="connsiteY2772" fmla="*/ 407968 h 5033348"/>
              <a:gd name="connsiteX2773" fmla="*/ 8082714 w 9483885"/>
              <a:gd name="connsiteY2773" fmla="*/ 407479 h 5033348"/>
              <a:gd name="connsiteX2774" fmla="*/ 8102614 w 9483885"/>
              <a:gd name="connsiteY2774" fmla="*/ 438162 h 5033348"/>
              <a:gd name="connsiteX2775" fmla="*/ 8079317 w 9483885"/>
              <a:gd name="connsiteY2775" fmla="*/ 463052 h 5033348"/>
              <a:gd name="connsiteX2776" fmla="*/ 8053307 w 9483885"/>
              <a:gd name="connsiteY2776" fmla="*/ 472382 h 5033348"/>
              <a:gd name="connsiteX2777" fmla="*/ 8030103 w 9483885"/>
              <a:gd name="connsiteY2777" fmla="*/ 465568 h 5033348"/>
              <a:gd name="connsiteX2778" fmla="*/ 8007041 w 9483885"/>
              <a:gd name="connsiteY2778" fmla="*/ 450157 h 5033348"/>
              <a:gd name="connsiteX2779" fmla="*/ 7938402 w 9483885"/>
              <a:gd name="connsiteY2779" fmla="*/ 480626 h 5033348"/>
              <a:gd name="connsiteX2780" fmla="*/ 7860711 w 9483885"/>
              <a:gd name="connsiteY2780" fmla="*/ 481339 h 5033348"/>
              <a:gd name="connsiteX2781" fmla="*/ 7792597 w 9483885"/>
              <a:gd name="connsiteY2781" fmla="*/ 499043 h 5033348"/>
              <a:gd name="connsiteX2782" fmla="*/ 7724485 w 9483885"/>
              <a:gd name="connsiteY2782" fmla="*/ 516745 h 5033348"/>
              <a:gd name="connsiteX2783" fmla="*/ 7719023 w 9483885"/>
              <a:gd name="connsiteY2783" fmla="*/ 507248 h 5033348"/>
              <a:gd name="connsiteX2784" fmla="*/ 7706473 w 9483885"/>
              <a:gd name="connsiteY2784" fmla="*/ 503446 h 5033348"/>
              <a:gd name="connsiteX2785" fmla="*/ 7690241 w 9483885"/>
              <a:gd name="connsiteY2785" fmla="*/ 511089 h 5033348"/>
              <a:gd name="connsiteX2786" fmla="*/ 7676814 w 9483885"/>
              <a:gd name="connsiteY2786" fmla="*/ 502592 h 5033348"/>
              <a:gd name="connsiteX2787" fmla="*/ 7637051 w 9483885"/>
              <a:gd name="connsiteY2787" fmla="*/ 497514 h 5033348"/>
              <a:gd name="connsiteX2788" fmla="*/ 7557944 w 9483885"/>
              <a:gd name="connsiteY2788" fmla="*/ 539480 h 5033348"/>
              <a:gd name="connsiteX2789" fmla="*/ 7552924 w 9483885"/>
              <a:gd name="connsiteY2789" fmla="*/ 542586 h 5033348"/>
              <a:gd name="connsiteX2790" fmla="*/ 7572625 w 9483885"/>
              <a:gd name="connsiteY2790" fmla="*/ 540567 h 5033348"/>
              <a:gd name="connsiteX2791" fmla="*/ 7591196 w 9483885"/>
              <a:gd name="connsiteY2791" fmla="*/ 546903 h 5033348"/>
              <a:gd name="connsiteX2792" fmla="*/ 7596583 w 9483885"/>
              <a:gd name="connsiteY2792" fmla="*/ 537198 h 5033348"/>
              <a:gd name="connsiteX2793" fmla="*/ 7693863 w 9483885"/>
              <a:gd name="connsiteY2793" fmla="*/ 522770 h 5033348"/>
              <a:gd name="connsiteX2794" fmla="*/ 7799826 w 9483885"/>
              <a:gd name="connsiteY2794" fmla="*/ 502646 h 5033348"/>
              <a:gd name="connsiteX2795" fmla="*/ 7906146 w 9483885"/>
              <a:gd name="connsiteY2795" fmla="*/ 510060 h 5033348"/>
              <a:gd name="connsiteX2796" fmla="*/ 7929818 w 9483885"/>
              <a:gd name="connsiteY2796" fmla="*/ 546991 h 5033348"/>
              <a:gd name="connsiteX2797" fmla="*/ 7910158 w 9483885"/>
              <a:gd name="connsiteY2797" fmla="*/ 569143 h 5033348"/>
              <a:gd name="connsiteX2798" fmla="*/ 7983638 w 9483885"/>
              <a:gd name="connsiteY2798" fmla="*/ 582666 h 5033348"/>
              <a:gd name="connsiteX2799" fmla="*/ 7980657 w 9483885"/>
              <a:gd name="connsiteY2799" fmla="*/ 627821 h 5033348"/>
              <a:gd name="connsiteX2800" fmla="*/ 7912221 w 9483885"/>
              <a:gd name="connsiteY2800" fmla="*/ 621789 h 5033348"/>
              <a:gd name="connsiteX2801" fmla="*/ 7844990 w 9483885"/>
              <a:gd name="connsiteY2801" fmla="*/ 633482 h 5033348"/>
              <a:gd name="connsiteX2802" fmla="*/ 7899900 w 9483885"/>
              <a:gd name="connsiteY2802" fmla="*/ 640671 h 5033348"/>
              <a:gd name="connsiteX2803" fmla="*/ 7954006 w 9483885"/>
              <a:gd name="connsiteY2803" fmla="*/ 636042 h 5033348"/>
              <a:gd name="connsiteX2804" fmla="*/ 8026681 w 9483885"/>
              <a:gd name="connsiteY2804" fmla="*/ 637750 h 5033348"/>
              <a:gd name="connsiteX2805" fmla="*/ 8099359 w 9483885"/>
              <a:gd name="connsiteY2805" fmla="*/ 639457 h 5033348"/>
              <a:gd name="connsiteX2806" fmla="*/ 8122944 w 9483885"/>
              <a:gd name="connsiteY2806" fmla="*/ 641732 h 5033348"/>
              <a:gd name="connsiteX2807" fmla="*/ 8141887 w 9483885"/>
              <a:gd name="connsiteY2807" fmla="*/ 642423 h 5033348"/>
              <a:gd name="connsiteX2808" fmla="*/ 8131857 w 9483885"/>
              <a:gd name="connsiteY2808" fmla="*/ 650543 h 5033348"/>
              <a:gd name="connsiteX2809" fmla="*/ 8112541 w 9483885"/>
              <a:gd name="connsiteY2809" fmla="*/ 655497 h 5033348"/>
              <a:gd name="connsiteX2810" fmla="*/ 8052245 w 9483885"/>
              <a:gd name="connsiteY2810" fmla="*/ 658014 h 5033348"/>
              <a:gd name="connsiteX2811" fmla="*/ 8025593 w 9483885"/>
              <a:gd name="connsiteY2811" fmla="*/ 666236 h 5033348"/>
              <a:gd name="connsiteX2812" fmla="*/ 8081304 w 9483885"/>
              <a:gd name="connsiteY2812" fmla="*/ 685241 h 5033348"/>
              <a:gd name="connsiteX2813" fmla="*/ 8138104 w 9483885"/>
              <a:gd name="connsiteY2813" fmla="*/ 675761 h 5033348"/>
              <a:gd name="connsiteX2814" fmla="*/ 8160987 w 9483885"/>
              <a:gd name="connsiteY2814" fmla="*/ 667696 h 5033348"/>
              <a:gd name="connsiteX2815" fmla="*/ 8198400 w 9483885"/>
              <a:gd name="connsiteY2815" fmla="*/ 673244 h 5033348"/>
              <a:gd name="connsiteX2816" fmla="*/ 8254462 w 9483885"/>
              <a:gd name="connsiteY2816" fmla="*/ 658463 h 5033348"/>
              <a:gd name="connsiteX2817" fmla="*/ 8300422 w 9483885"/>
              <a:gd name="connsiteY2817" fmla="*/ 661876 h 5033348"/>
              <a:gd name="connsiteX2818" fmla="*/ 8292407 w 9483885"/>
              <a:gd name="connsiteY2818" fmla="*/ 682948 h 5033348"/>
              <a:gd name="connsiteX2819" fmla="*/ 8282369 w 9483885"/>
              <a:gd name="connsiteY2819" fmla="*/ 707660 h 5033348"/>
              <a:gd name="connsiteX2820" fmla="*/ 8322848 w 9483885"/>
              <a:gd name="connsiteY2820" fmla="*/ 702712 h 5033348"/>
              <a:gd name="connsiteX2821" fmla="*/ 8363929 w 9483885"/>
              <a:gd name="connsiteY2821" fmla="*/ 706627 h 5033348"/>
              <a:gd name="connsiteX2822" fmla="*/ 8374417 w 9483885"/>
              <a:gd name="connsiteY2822" fmla="*/ 727518 h 5033348"/>
              <a:gd name="connsiteX2823" fmla="*/ 8382213 w 9483885"/>
              <a:gd name="connsiteY2823" fmla="*/ 753264 h 5033348"/>
              <a:gd name="connsiteX2824" fmla="*/ 8415792 w 9483885"/>
              <a:gd name="connsiteY2824" fmla="*/ 752455 h 5033348"/>
              <a:gd name="connsiteX2825" fmla="*/ 8451393 w 9483885"/>
              <a:gd name="connsiteY2825" fmla="*/ 748006 h 5033348"/>
              <a:gd name="connsiteX2826" fmla="*/ 8436834 w 9483885"/>
              <a:gd name="connsiteY2826" fmla="*/ 800755 h 5033348"/>
              <a:gd name="connsiteX2827" fmla="*/ 8367655 w 9483885"/>
              <a:gd name="connsiteY2827" fmla="*/ 806011 h 5033348"/>
              <a:gd name="connsiteX2828" fmla="*/ 8358255 w 9483885"/>
              <a:gd name="connsiteY2828" fmla="*/ 756633 h 5033348"/>
              <a:gd name="connsiteX2829" fmla="*/ 8316536 w 9483885"/>
              <a:gd name="connsiteY2829" fmla="*/ 748894 h 5033348"/>
              <a:gd name="connsiteX2830" fmla="*/ 8282083 w 9483885"/>
              <a:gd name="connsiteY2830" fmla="*/ 747963 h 5033348"/>
              <a:gd name="connsiteX2831" fmla="*/ 8253954 w 9483885"/>
              <a:gd name="connsiteY2831" fmla="*/ 745581 h 5033348"/>
              <a:gd name="connsiteX2832" fmla="*/ 8221785 w 9483885"/>
              <a:gd name="connsiteY2832" fmla="*/ 750478 h 5033348"/>
              <a:gd name="connsiteX2833" fmla="*/ 8228843 w 9483885"/>
              <a:gd name="connsiteY2833" fmla="*/ 770921 h 5033348"/>
              <a:gd name="connsiteX2834" fmla="*/ 8215310 w 9483885"/>
              <a:gd name="connsiteY2834" fmla="*/ 788669 h 5033348"/>
              <a:gd name="connsiteX2835" fmla="*/ 8194847 w 9483885"/>
              <a:gd name="connsiteY2835" fmla="*/ 799003 h 5033348"/>
              <a:gd name="connsiteX2836" fmla="*/ 8195133 w 9483885"/>
              <a:gd name="connsiteY2836" fmla="*/ 758700 h 5033348"/>
              <a:gd name="connsiteX2837" fmla="*/ 8163897 w 9483885"/>
              <a:gd name="connsiteY2837" fmla="*/ 788444 h 5033348"/>
              <a:gd name="connsiteX2838" fmla="*/ 8090067 w 9483885"/>
              <a:gd name="connsiteY2838" fmla="*/ 808708 h 5033348"/>
              <a:gd name="connsiteX2839" fmla="*/ 8018257 w 9483885"/>
              <a:gd name="connsiteY2839" fmla="*/ 825332 h 5033348"/>
              <a:gd name="connsiteX2840" fmla="*/ 8034134 w 9483885"/>
              <a:gd name="connsiteY2840" fmla="*/ 836520 h 5033348"/>
              <a:gd name="connsiteX2841" fmla="*/ 8096515 w 9483885"/>
              <a:gd name="connsiteY2841" fmla="*/ 836879 h 5033348"/>
              <a:gd name="connsiteX2842" fmla="*/ 8160916 w 9483885"/>
              <a:gd name="connsiteY2842" fmla="*/ 833599 h 5033348"/>
              <a:gd name="connsiteX2843" fmla="*/ 8225799 w 9483885"/>
              <a:gd name="connsiteY2843" fmla="*/ 809561 h 5033348"/>
              <a:gd name="connsiteX2844" fmla="*/ 8367175 w 9483885"/>
              <a:gd name="connsiteY2844" fmla="*/ 826769 h 5033348"/>
              <a:gd name="connsiteX2845" fmla="*/ 8522694 w 9483885"/>
              <a:gd name="connsiteY2845" fmla="*/ 818502 h 5033348"/>
              <a:gd name="connsiteX2846" fmla="*/ 8555015 w 9483885"/>
              <a:gd name="connsiteY2846" fmla="*/ 854777 h 5033348"/>
              <a:gd name="connsiteX2847" fmla="*/ 8602078 w 9483885"/>
              <a:gd name="connsiteY2847" fmla="*/ 874439 h 5033348"/>
              <a:gd name="connsiteX2848" fmla="*/ 8622403 w 9483885"/>
              <a:gd name="connsiteY2848" fmla="*/ 867665 h 5033348"/>
              <a:gd name="connsiteX2849" fmla="*/ 8641911 w 9483885"/>
              <a:gd name="connsiteY2849" fmla="*/ 882257 h 5033348"/>
              <a:gd name="connsiteX2850" fmla="*/ 8755204 w 9483885"/>
              <a:gd name="connsiteY2850" fmla="*/ 875455 h 5033348"/>
              <a:gd name="connsiteX2851" fmla="*/ 8853751 w 9483885"/>
              <a:gd name="connsiteY2851" fmla="*/ 885266 h 5033348"/>
              <a:gd name="connsiteX2852" fmla="*/ 8930763 w 9483885"/>
              <a:gd name="connsiteY2852" fmla="*/ 900717 h 5033348"/>
              <a:gd name="connsiteX2853" fmla="*/ 9007989 w 9483885"/>
              <a:gd name="connsiteY2853" fmla="*/ 885940 h 5033348"/>
              <a:gd name="connsiteX2854" fmla="*/ 9055196 w 9483885"/>
              <a:gd name="connsiteY2854" fmla="*/ 885451 h 5033348"/>
              <a:gd name="connsiteX2855" fmla="*/ 9079576 w 9483885"/>
              <a:gd name="connsiteY2855" fmla="*/ 916133 h 5033348"/>
              <a:gd name="connsiteX2856" fmla="*/ 9051033 w 9483885"/>
              <a:gd name="connsiteY2856" fmla="*/ 941024 h 5033348"/>
              <a:gd name="connsiteX2857" fmla="*/ 9019165 w 9483885"/>
              <a:gd name="connsiteY2857" fmla="*/ 950353 h 5033348"/>
              <a:gd name="connsiteX2858" fmla="*/ 8990736 w 9483885"/>
              <a:gd name="connsiteY2858" fmla="*/ 943540 h 5033348"/>
              <a:gd name="connsiteX2859" fmla="*/ 8962480 w 9483885"/>
              <a:gd name="connsiteY2859" fmla="*/ 928129 h 5033348"/>
              <a:gd name="connsiteX2860" fmla="*/ 8878383 w 9483885"/>
              <a:gd name="connsiteY2860" fmla="*/ 958598 h 5033348"/>
              <a:gd name="connsiteX2861" fmla="*/ 8783196 w 9483885"/>
              <a:gd name="connsiteY2861" fmla="*/ 959311 h 5033348"/>
              <a:gd name="connsiteX2862" fmla="*/ 8699743 w 9483885"/>
              <a:gd name="connsiteY2862" fmla="*/ 977014 h 5033348"/>
              <a:gd name="connsiteX2863" fmla="*/ 8616292 w 9483885"/>
              <a:gd name="connsiteY2863" fmla="*/ 994717 h 5033348"/>
              <a:gd name="connsiteX2864" fmla="*/ 8609601 w 9483885"/>
              <a:gd name="connsiteY2864" fmla="*/ 985219 h 5033348"/>
              <a:gd name="connsiteX2865" fmla="*/ 8594225 w 9483885"/>
              <a:gd name="connsiteY2865" fmla="*/ 981418 h 5033348"/>
              <a:gd name="connsiteX2866" fmla="*/ 8574337 w 9483885"/>
              <a:gd name="connsiteY2866" fmla="*/ 989061 h 5033348"/>
              <a:gd name="connsiteX2867" fmla="*/ 8557887 w 9483885"/>
              <a:gd name="connsiteY2867" fmla="*/ 980563 h 5033348"/>
              <a:gd name="connsiteX2868" fmla="*/ 8509169 w 9483885"/>
              <a:gd name="connsiteY2868" fmla="*/ 975486 h 5033348"/>
              <a:gd name="connsiteX2869" fmla="*/ 8412247 w 9483885"/>
              <a:gd name="connsiteY2869" fmla="*/ 1017451 h 5033348"/>
              <a:gd name="connsiteX2870" fmla="*/ 8391785 w 9483885"/>
              <a:gd name="connsiteY2870" fmla="*/ 1027786 h 5033348"/>
              <a:gd name="connsiteX2871" fmla="*/ 8407598 w 9483885"/>
              <a:gd name="connsiteY2871" fmla="*/ 1032458 h 5033348"/>
              <a:gd name="connsiteX2872" fmla="*/ 8425430 w 9483885"/>
              <a:gd name="connsiteY2872" fmla="*/ 1033491 h 5033348"/>
              <a:gd name="connsiteX2873" fmla="*/ 8455478 w 9483885"/>
              <a:gd name="connsiteY2873" fmla="*/ 1030757 h 5033348"/>
              <a:gd name="connsiteX2874" fmla="*/ 8487332 w 9483885"/>
              <a:gd name="connsiteY2874" fmla="*/ 1054608 h 5033348"/>
              <a:gd name="connsiteX2875" fmla="*/ 8476534 w 9483885"/>
              <a:gd name="connsiteY2875" fmla="*/ 1123790 h 5033348"/>
              <a:gd name="connsiteX2876" fmla="*/ 8435861 w 9483885"/>
              <a:gd name="connsiteY2876" fmla="*/ 1187107 h 5033348"/>
              <a:gd name="connsiteX2877" fmla="*/ 8469578 w 9483885"/>
              <a:gd name="connsiteY2877" fmla="*/ 1182737 h 5033348"/>
              <a:gd name="connsiteX2878" fmla="*/ 8500457 w 9483885"/>
              <a:gd name="connsiteY2878" fmla="*/ 1203372 h 5033348"/>
              <a:gd name="connsiteX2879" fmla="*/ 8554563 w 9483885"/>
              <a:gd name="connsiteY2879" fmla="*/ 1198743 h 5033348"/>
              <a:gd name="connsiteX2880" fmla="*/ 8590565 w 9483885"/>
              <a:gd name="connsiteY2880" fmla="*/ 1200204 h 5033348"/>
              <a:gd name="connsiteX2881" fmla="*/ 8632627 w 9483885"/>
              <a:gd name="connsiteY2881" fmla="*/ 1190745 h 5033348"/>
              <a:gd name="connsiteX2882" fmla="*/ 8640395 w 9483885"/>
              <a:gd name="connsiteY2882" fmla="*/ 1204937 h 5033348"/>
              <a:gd name="connsiteX2883" fmla="*/ 8660884 w 9483885"/>
              <a:gd name="connsiteY2883" fmla="*/ 1206157 h 5033348"/>
              <a:gd name="connsiteX2884" fmla="*/ 8683094 w 9483885"/>
              <a:gd name="connsiteY2884" fmla="*/ 1199305 h 5033348"/>
              <a:gd name="connsiteX2885" fmla="*/ 8697223 w 9483885"/>
              <a:gd name="connsiteY2885" fmla="*/ 1207010 h 5033348"/>
              <a:gd name="connsiteX2886" fmla="*/ 8822486 w 9483885"/>
              <a:gd name="connsiteY2886" fmla="*/ 1215115 h 5033348"/>
              <a:gd name="connsiteX2887" fmla="*/ 8952394 w 9483885"/>
              <a:gd name="connsiteY2887" fmla="*/ 1224802 h 5033348"/>
              <a:gd name="connsiteX2888" fmla="*/ 9017941 w 9483885"/>
              <a:gd name="connsiteY2888" fmla="*/ 1216142 h 5033348"/>
              <a:gd name="connsiteX2889" fmla="*/ 9074590 w 9483885"/>
              <a:gd name="connsiteY2889" fmla="*/ 1243402 h 5033348"/>
              <a:gd name="connsiteX2890" fmla="*/ 9076605 w 9483885"/>
              <a:gd name="connsiteY2890" fmla="*/ 1256354 h 5033348"/>
              <a:gd name="connsiteX2891" fmla="*/ 9067313 w 9483885"/>
              <a:gd name="connsiteY2891" fmla="*/ 1269776 h 5033348"/>
              <a:gd name="connsiteX2892" fmla="*/ 8956312 w 9483885"/>
              <a:gd name="connsiteY2892" fmla="*/ 1265817 h 5033348"/>
              <a:gd name="connsiteX2893" fmla="*/ 8851976 w 9483885"/>
              <a:gd name="connsiteY2893" fmla="*/ 1259802 h 5033348"/>
              <a:gd name="connsiteX2894" fmla="*/ 8793185 w 9483885"/>
              <a:gd name="connsiteY2894" fmla="*/ 1284474 h 5033348"/>
              <a:gd name="connsiteX2895" fmla="*/ 8758035 w 9483885"/>
              <a:gd name="connsiteY2895" fmla="*/ 1256613 h 5033348"/>
              <a:gd name="connsiteX2896" fmla="*/ 8693326 w 9483885"/>
              <a:gd name="connsiteY2896" fmla="*/ 1272052 h 5033348"/>
              <a:gd name="connsiteX2897" fmla="*/ 8623973 w 9483885"/>
              <a:gd name="connsiteY2897" fmla="*/ 1285907 h 5033348"/>
              <a:gd name="connsiteX2898" fmla="*/ 8605339 w 9483885"/>
              <a:gd name="connsiteY2898" fmla="*/ 1273058 h 5033348"/>
              <a:gd name="connsiteX2899" fmla="*/ 8580642 w 9483885"/>
              <a:gd name="connsiteY2899" fmla="*/ 1271126 h 5033348"/>
              <a:gd name="connsiteX2900" fmla="*/ 8577949 w 9483885"/>
              <a:gd name="connsiteY2900" fmla="*/ 1275978 h 5033348"/>
              <a:gd name="connsiteX2901" fmla="*/ 8485097 w 9483885"/>
              <a:gd name="connsiteY2901" fmla="*/ 1244302 h 5033348"/>
              <a:gd name="connsiteX2902" fmla="*/ 8438384 w 9483885"/>
              <a:gd name="connsiteY2902" fmla="*/ 1268767 h 5033348"/>
              <a:gd name="connsiteX2903" fmla="*/ 8389265 w 9483885"/>
              <a:gd name="connsiteY2903" fmla="*/ 1257782 h 5033348"/>
              <a:gd name="connsiteX2904" fmla="*/ 8379271 w 9483885"/>
              <a:gd name="connsiteY2904" fmla="*/ 1260865 h 5033348"/>
              <a:gd name="connsiteX2905" fmla="*/ 8381185 w 9483885"/>
              <a:gd name="connsiteY2905" fmla="*/ 1272339 h 5033348"/>
              <a:gd name="connsiteX2906" fmla="*/ 8400255 w 9483885"/>
              <a:gd name="connsiteY2906" fmla="*/ 1286059 h 5033348"/>
              <a:gd name="connsiteX2907" fmla="*/ 8428010 w 9483885"/>
              <a:gd name="connsiteY2907" fmla="*/ 1294085 h 5033348"/>
              <a:gd name="connsiteX2908" fmla="*/ 8463410 w 9483885"/>
              <a:gd name="connsiteY2908" fmla="*/ 1286682 h 5033348"/>
              <a:gd name="connsiteX2909" fmla="*/ 8506074 w 9483885"/>
              <a:gd name="connsiteY2909" fmla="*/ 1286087 h 5033348"/>
              <a:gd name="connsiteX2910" fmla="*/ 8574167 w 9483885"/>
              <a:gd name="connsiteY2910" fmla="*/ 1309316 h 5033348"/>
              <a:gd name="connsiteX2911" fmla="*/ 8623973 w 9483885"/>
              <a:gd name="connsiteY2911" fmla="*/ 1285907 h 5033348"/>
              <a:gd name="connsiteX2912" fmla="*/ 8665413 w 9483885"/>
              <a:gd name="connsiteY2912" fmla="*/ 1317358 h 5033348"/>
              <a:gd name="connsiteX2913" fmla="*/ 8755256 w 9483885"/>
              <a:gd name="connsiteY2913" fmla="*/ 1304721 h 5033348"/>
              <a:gd name="connsiteX2914" fmla="*/ 8846301 w 9483885"/>
              <a:gd name="connsiteY2914" fmla="*/ 1309809 h 5033348"/>
              <a:gd name="connsiteX2915" fmla="*/ 8907271 w 9483885"/>
              <a:gd name="connsiteY2915" fmla="*/ 1306080 h 5033348"/>
              <a:gd name="connsiteX2916" fmla="*/ 8948038 w 9483885"/>
              <a:gd name="connsiteY2916" fmla="*/ 1338744 h 5033348"/>
              <a:gd name="connsiteX2917" fmla="*/ 9087201 w 9483885"/>
              <a:gd name="connsiteY2917" fmla="*/ 1340046 h 5033348"/>
              <a:gd name="connsiteX2918" fmla="*/ 9167981 w 9483885"/>
              <a:gd name="connsiteY2918" fmla="*/ 1355339 h 5033348"/>
              <a:gd name="connsiteX2919" fmla="*/ 9263504 w 9483885"/>
              <a:gd name="connsiteY2919" fmla="*/ 1354019 h 5033348"/>
              <a:gd name="connsiteX2920" fmla="*/ 9300681 w 9483885"/>
              <a:gd name="connsiteY2920" fmla="*/ 1361652 h 5033348"/>
              <a:gd name="connsiteX2921" fmla="*/ 9340480 w 9483885"/>
              <a:gd name="connsiteY2921" fmla="*/ 1374507 h 5033348"/>
              <a:gd name="connsiteX2922" fmla="*/ 9376889 w 9483885"/>
              <a:gd name="connsiteY2922" fmla="*/ 1365285 h 5033348"/>
              <a:gd name="connsiteX2923" fmla="*/ 9402381 w 9483885"/>
              <a:gd name="connsiteY2923" fmla="*/ 1395624 h 5033348"/>
              <a:gd name="connsiteX2924" fmla="*/ 9299270 w 9483885"/>
              <a:gd name="connsiteY2924" fmla="*/ 1435477 h 5033348"/>
              <a:gd name="connsiteX2925" fmla="*/ 9238573 w 9483885"/>
              <a:gd name="connsiteY2925" fmla="*/ 1432085 h 5033348"/>
              <a:gd name="connsiteX2926" fmla="*/ 9177875 w 9483885"/>
              <a:gd name="connsiteY2926" fmla="*/ 1428693 h 5033348"/>
              <a:gd name="connsiteX2927" fmla="*/ 9117579 w 9483885"/>
              <a:gd name="connsiteY2927" fmla="*/ 1431210 h 5033348"/>
              <a:gd name="connsiteX2928" fmla="*/ 9097261 w 9483885"/>
              <a:gd name="connsiteY2928" fmla="*/ 1421392 h 5033348"/>
              <a:gd name="connsiteX2929" fmla="*/ 9068861 w 9483885"/>
              <a:gd name="connsiteY2929" fmla="*/ 1426133 h 5033348"/>
              <a:gd name="connsiteX2930" fmla="*/ 9021747 w 9483885"/>
              <a:gd name="connsiteY2930" fmla="*/ 1444689 h 5033348"/>
              <a:gd name="connsiteX2931" fmla="*/ 8888773 w 9483885"/>
              <a:gd name="connsiteY2931" fmla="*/ 1445497 h 5033348"/>
              <a:gd name="connsiteX2932" fmla="*/ 8851525 w 9483885"/>
              <a:gd name="connsiteY2932" fmla="*/ 1447940 h 5033348"/>
              <a:gd name="connsiteX2933" fmla="*/ 8816900 w 9483885"/>
              <a:gd name="connsiteY2933" fmla="*/ 1455607 h 5033348"/>
              <a:gd name="connsiteX2934" fmla="*/ 8801023 w 9483885"/>
              <a:gd name="connsiteY2934" fmla="*/ 1444419 h 5033348"/>
              <a:gd name="connsiteX2935" fmla="*/ 8777065 w 9483885"/>
              <a:gd name="connsiteY2935" fmla="*/ 1447789 h 5033348"/>
              <a:gd name="connsiteX2936" fmla="*/ 8728018 w 9483885"/>
              <a:gd name="connsiteY2936" fmla="*/ 1462921 h 5033348"/>
              <a:gd name="connsiteX2937" fmla="*/ 8794050 w 9483885"/>
              <a:gd name="connsiteY2937" fmla="*/ 1468582 h 5033348"/>
              <a:gd name="connsiteX2938" fmla="*/ 8802629 w 9483885"/>
              <a:gd name="connsiteY2938" fmla="*/ 1468053 h 5033348"/>
              <a:gd name="connsiteX2939" fmla="*/ 8803291 w 9483885"/>
              <a:gd name="connsiteY2939" fmla="*/ 1469373 h 5033348"/>
              <a:gd name="connsiteX2940" fmla="*/ 8841052 w 9483885"/>
              <a:gd name="connsiteY2940" fmla="*/ 1472610 h 5033348"/>
              <a:gd name="connsiteX2941" fmla="*/ 8846941 w 9483885"/>
              <a:gd name="connsiteY2941" fmla="*/ 1469463 h 5033348"/>
              <a:gd name="connsiteX2942" fmla="*/ 8856443 w 9483885"/>
              <a:gd name="connsiteY2942" fmla="*/ 1473930 h 5033348"/>
              <a:gd name="connsiteX2943" fmla="*/ 8961890 w 9483885"/>
              <a:gd name="connsiteY2943" fmla="*/ 1482967 h 5033348"/>
              <a:gd name="connsiteX2944" fmla="*/ 9031419 w 9483885"/>
              <a:gd name="connsiteY2944" fmla="*/ 1486945 h 5033348"/>
              <a:gd name="connsiteX2945" fmla="*/ 9195070 w 9483885"/>
              <a:gd name="connsiteY2945" fmla="*/ 1503816 h 5033348"/>
              <a:gd name="connsiteX2946" fmla="*/ 9223533 w 9483885"/>
              <a:gd name="connsiteY2946" fmla="*/ 1505591 h 5033348"/>
              <a:gd name="connsiteX2947" fmla="*/ 9229392 w 9483885"/>
              <a:gd name="connsiteY2947" fmla="*/ 1511963 h 5033348"/>
              <a:gd name="connsiteX2948" fmla="*/ 9231602 w 9483885"/>
              <a:gd name="connsiteY2948" fmla="*/ 1512279 h 5033348"/>
              <a:gd name="connsiteX2949" fmla="*/ 9284762 w 9483885"/>
              <a:gd name="connsiteY2949" fmla="*/ 1516907 h 5033348"/>
              <a:gd name="connsiteX2950" fmla="*/ 9294134 w 9483885"/>
              <a:gd name="connsiteY2950" fmla="*/ 1522855 h 5033348"/>
              <a:gd name="connsiteX2951" fmla="*/ 9369926 w 9483885"/>
              <a:gd name="connsiteY2951" fmla="*/ 1518737 h 5033348"/>
              <a:gd name="connsiteX2952" fmla="*/ 9483885 w 9483885"/>
              <a:gd name="connsiteY2952" fmla="*/ 1527313 h 5033348"/>
              <a:gd name="connsiteX2953" fmla="*/ 9473883 w 9483885"/>
              <a:gd name="connsiteY2953" fmla="*/ 1546987 h 5033348"/>
              <a:gd name="connsiteX2954" fmla="*/ 9449954 w 9483885"/>
              <a:gd name="connsiteY2954" fmla="*/ 1561909 h 5033348"/>
              <a:gd name="connsiteX2955" fmla="*/ 9395847 w 9483885"/>
              <a:gd name="connsiteY2955" fmla="*/ 1566537 h 5033348"/>
              <a:gd name="connsiteX2956" fmla="*/ 9362905 w 9483885"/>
              <a:gd name="connsiteY2956" fmla="*/ 1571170 h 5033348"/>
              <a:gd name="connsiteX2957" fmla="*/ 9329362 w 9483885"/>
              <a:gd name="connsiteY2957" fmla="*/ 1566943 h 5033348"/>
              <a:gd name="connsiteX2958" fmla="*/ 9269430 w 9483885"/>
              <a:gd name="connsiteY2958" fmla="*/ 1580404 h 5033348"/>
              <a:gd name="connsiteX2959" fmla="*/ 9206877 w 9483885"/>
              <a:gd name="connsiteY2959" fmla="*/ 1588644 h 5033348"/>
              <a:gd name="connsiteX2960" fmla="*/ 8704848 w 9483885"/>
              <a:gd name="connsiteY2960" fmla="*/ 1630924 h 5033348"/>
              <a:gd name="connsiteX2961" fmla="*/ 8703719 w 9483885"/>
              <a:gd name="connsiteY2961" fmla="*/ 1631338 h 5033348"/>
              <a:gd name="connsiteX2962" fmla="*/ 8733391 w 9483885"/>
              <a:gd name="connsiteY2962" fmla="*/ 1633318 h 5033348"/>
              <a:gd name="connsiteX2963" fmla="*/ 8864040 w 9483885"/>
              <a:gd name="connsiteY2963" fmla="*/ 1634127 h 5033348"/>
              <a:gd name="connsiteX2964" fmla="*/ 8910330 w 9483885"/>
              <a:gd name="connsiteY2964" fmla="*/ 1652683 h 5033348"/>
              <a:gd name="connsiteX2965" fmla="*/ 8938234 w 9483885"/>
              <a:gd name="connsiteY2965" fmla="*/ 1657424 h 5033348"/>
              <a:gd name="connsiteX2966" fmla="*/ 8958196 w 9483885"/>
              <a:gd name="connsiteY2966" fmla="*/ 1647606 h 5033348"/>
              <a:gd name="connsiteX2967" fmla="*/ 9017439 w 9483885"/>
              <a:gd name="connsiteY2967" fmla="*/ 1650123 h 5033348"/>
              <a:gd name="connsiteX2968" fmla="*/ 9077076 w 9483885"/>
              <a:gd name="connsiteY2968" fmla="*/ 1646731 h 5033348"/>
              <a:gd name="connsiteX2969" fmla="*/ 9136712 w 9483885"/>
              <a:gd name="connsiteY2969" fmla="*/ 1643338 h 5033348"/>
              <a:gd name="connsiteX2970" fmla="*/ 9238019 w 9483885"/>
              <a:gd name="connsiteY2970" fmla="*/ 1683192 h 5033348"/>
              <a:gd name="connsiteX2971" fmla="*/ 9212975 w 9483885"/>
              <a:gd name="connsiteY2971" fmla="*/ 1713531 h 5033348"/>
              <a:gd name="connsiteX2972" fmla="*/ 9177202 w 9483885"/>
              <a:gd name="connsiteY2972" fmla="*/ 1704309 h 5033348"/>
              <a:gd name="connsiteX2973" fmla="*/ 9138098 w 9483885"/>
              <a:gd name="connsiteY2973" fmla="*/ 1717164 h 5033348"/>
              <a:gd name="connsiteX2974" fmla="*/ 9101571 w 9483885"/>
              <a:gd name="connsiteY2974" fmla="*/ 1724797 h 5033348"/>
              <a:gd name="connsiteX2975" fmla="*/ 9007717 w 9483885"/>
              <a:gd name="connsiteY2975" fmla="*/ 1723477 h 5033348"/>
              <a:gd name="connsiteX2976" fmla="*/ 8928350 w 9483885"/>
              <a:gd name="connsiteY2976" fmla="*/ 1738770 h 5033348"/>
              <a:gd name="connsiteX2977" fmla="*/ 8791620 w 9483885"/>
              <a:gd name="connsiteY2977" fmla="*/ 1740072 h 5033348"/>
              <a:gd name="connsiteX2978" fmla="*/ 8751565 w 9483885"/>
              <a:gd name="connsiteY2978" fmla="*/ 1772736 h 5033348"/>
              <a:gd name="connsiteX2979" fmla="*/ 8691662 w 9483885"/>
              <a:gd name="connsiteY2979" fmla="*/ 1769007 h 5033348"/>
              <a:gd name="connsiteX2980" fmla="*/ 8602208 w 9483885"/>
              <a:gd name="connsiteY2980" fmla="*/ 1774095 h 5033348"/>
              <a:gd name="connsiteX2981" fmla="*/ 8513935 w 9483885"/>
              <a:gd name="connsiteY2981" fmla="*/ 1761457 h 5033348"/>
              <a:gd name="connsiteX2982" fmla="*/ 8473219 w 9483885"/>
              <a:gd name="connsiteY2982" fmla="*/ 1792909 h 5033348"/>
              <a:gd name="connsiteX2983" fmla="*/ 8424284 w 9483885"/>
              <a:gd name="connsiteY2983" fmla="*/ 1769500 h 5033348"/>
              <a:gd name="connsiteX2984" fmla="*/ 8357382 w 9483885"/>
              <a:gd name="connsiteY2984" fmla="*/ 1792729 h 5033348"/>
              <a:gd name="connsiteX2985" fmla="*/ 8315463 w 9483885"/>
              <a:gd name="connsiteY2985" fmla="*/ 1792133 h 5033348"/>
              <a:gd name="connsiteX2986" fmla="*/ 8280682 w 9483885"/>
              <a:gd name="connsiteY2986" fmla="*/ 1784731 h 5033348"/>
              <a:gd name="connsiteX2987" fmla="*/ 8253413 w 9483885"/>
              <a:gd name="connsiteY2987" fmla="*/ 1792757 h 5033348"/>
              <a:gd name="connsiteX2988" fmla="*/ 8234675 w 9483885"/>
              <a:gd name="connsiteY2988" fmla="*/ 1806477 h 5033348"/>
              <a:gd name="connsiteX2989" fmla="*/ 8232794 w 9483885"/>
              <a:gd name="connsiteY2989" fmla="*/ 1817951 h 5033348"/>
              <a:gd name="connsiteX2990" fmla="*/ 8242614 w 9483885"/>
              <a:gd name="connsiteY2990" fmla="*/ 1821034 h 5033348"/>
              <a:gd name="connsiteX2991" fmla="*/ 8290875 w 9483885"/>
              <a:gd name="connsiteY2991" fmla="*/ 1810049 h 5033348"/>
              <a:gd name="connsiteX2992" fmla="*/ 8336771 w 9483885"/>
              <a:gd name="connsiteY2992" fmla="*/ 1834514 h 5033348"/>
              <a:gd name="connsiteX2993" fmla="*/ 8427999 w 9483885"/>
              <a:gd name="connsiteY2993" fmla="*/ 1802838 h 5033348"/>
              <a:gd name="connsiteX2994" fmla="*/ 8430646 w 9483885"/>
              <a:gd name="connsiteY2994" fmla="*/ 1807690 h 5033348"/>
              <a:gd name="connsiteX2995" fmla="*/ 8454911 w 9483885"/>
              <a:gd name="connsiteY2995" fmla="*/ 1805758 h 5033348"/>
              <a:gd name="connsiteX2996" fmla="*/ 8473219 w 9483885"/>
              <a:gd name="connsiteY2996" fmla="*/ 1792909 h 5033348"/>
              <a:gd name="connsiteX2997" fmla="*/ 8541360 w 9483885"/>
              <a:gd name="connsiteY2997" fmla="*/ 1806763 h 5033348"/>
              <a:gd name="connsiteX2998" fmla="*/ 8604938 w 9483885"/>
              <a:gd name="connsiteY2998" fmla="*/ 1822203 h 5033348"/>
              <a:gd name="connsiteX2999" fmla="*/ 8639473 w 9483885"/>
              <a:gd name="connsiteY2999" fmla="*/ 1794342 h 5033348"/>
              <a:gd name="connsiteX3000" fmla="*/ 8697237 w 9483885"/>
              <a:gd name="connsiteY3000" fmla="*/ 1819014 h 5033348"/>
              <a:gd name="connsiteX3001" fmla="*/ 8799749 w 9483885"/>
              <a:gd name="connsiteY3001" fmla="*/ 1812999 h 5033348"/>
              <a:gd name="connsiteX3002" fmla="*/ 8908809 w 9483885"/>
              <a:gd name="connsiteY3002" fmla="*/ 1809039 h 5033348"/>
              <a:gd name="connsiteX3003" fmla="*/ 8917939 w 9483885"/>
              <a:gd name="connsiteY3003" fmla="*/ 1822462 h 5033348"/>
              <a:gd name="connsiteX3004" fmla="*/ 8915960 w 9483885"/>
              <a:gd name="connsiteY3004" fmla="*/ 1835414 h 5033348"/>
              <a:gd name="connsiteX3005" fmla="*/ 8860302 w 9483885"/>
              <a:gd name="connsiteY3005" fmla="*/ 1862674 h 5033348"/>
              <a:gd name="connsiteX3006" fmla="*/ 8795900 w 9483885"/>
              <a:gd name="connsiteY3006" fmla="*/ 1854014 h 5033348"/>
              <a:gd name="connsiteX3007" fmla="*/ 8668263 w 9483885"/>
              <a:gd name="connsiteY3007" fmla="*/ 1863701 h 5033348"/>
              <a:gd name="connsiteX3008" fmla="*/ 8545189 w 9483885"/>
              <a:gd name="connsiteY3008" fmla="*/ 1871806 h 5033348"/>
              <a:gd name="connsiteX3009" fmla="*/ 8531307 w 9483885"/>
              <a:gd name="connsiteY3009" fmla="*/ 1879511 h 5033348"/>
              <a:gd name="connsiteX3010" fmla="*/ 8509485 w 9483885"/>
              <a:gd name="connsiteY3010" fmla="*/ 1872659 h 5033348"/>
              <a:gd name="connsiteX3011" fmla="*/ 8489354 w 9483885"/>
              <a:gd name="connsiteY3011" fmla="*/ 1873879 h 5033348"/>
              <a:gd name="connsiteX3012" fmla="*/ 8481723 w 9483885"/>
              <a:gd name="connsiteY3012" fmla="*/ 1888071 h 5033348"/>
              <a:gd name="connsiteX3013" fmla="*/ 8440396 w 9483885"/>
              <a:gd name="connsiteY3013" fmla="*/ 1878612 h 5033348"/>
              <a:gd name="connsiteX3014" fmla="*/ 8405023 w 9483885"/>
              <a:gd name="connsiteY3014" fmla="*/ 1880073 h 5033348"/>
              <a:gd name="connsiteX3015" fmla="*/ 8351863 w 9483885"/>
              <a:gd name="connsiteY3015" fmla="*/ 1875444 h 5033348"/>
              <a:gd name="connsiteX3016" fmla="*/ 8321524 w 9483885"/>
              <a:gd name="connsiteY3016" fmla="*/ 1896078 h 5033348"/>
              <a:gd name="connsiteX3017" fmla="*/ 8288397 w 9483885"/>
              <a:gd name="connsiteY3017" fmla="*/ 1891709 h 5033348"/>
              <a:gd name="connsiteX3018" fmla="*/ 8328359 w 9483885"/>
              <a:gd name="connsiteY3018" fmla="*/ 1955026 h 5033348"/>
              <a:gd name="connsiteX3019" fmla="*/ 8338967 w 9483885"/>
              <a:gd name="connsiteY3019" fmla="*/ 2024208 h 5033348"/>
              <a:gd name="connsiteX3020" fmla="*/ 8307670 w 9483885"/>
              <a:gd name="connsiteY3020" fmla="*/ 2048059 h 5033348"/>
              <a:gd name="connsiteX3021" fmla="*/ 8278148 w 9483885"/>
              <a:gd name="connsiteY3021" fmla="*/ 2045325 h 5033348"/>
              <a:gd name="connsiteX3022" fmla="*/ 8260627 w 9483885"/>
              <a:gd name="connsiteY3022" fmla="*/ 2046358 h 5033348"/>
              <a:gd name="connsiteX3023" fmla="*/ 8245091 w 9483885"/>
              <a:gd name="connsiteY3023" fmla="*/ 2051030 h 5033348"/>
              <a:gd name="connsiteX3024" fmla="*/ 8265195 w 9483885"/>
              <a:gd name="connsiteY3024" fmla="*/ 2061364 h 5033348"/>
              <a:gd name="connsiteX3025" fmla="*/ 8360422 w 9483885"/>
              <a:gd name="connsiteY3025" fmla="*/ 2103330 h 5033348"/>
              <a:gd name="connsiteX3026" fmla="*/ 8408289 w 9483885"/>
              <a:gd name="connsiteY3026" fmla="*/ 2098252 h 5033348"/>
              <a:gd name="connsiteX3027" fmla="*/ 8424451 w 9483885"/>
              <a:gd name="connsiteY3027" fmla="*/ 2089755 h 5033348"/>
              <a:gd name="connsiteX3028" fmla="*/ 8443992 w 9483885"/>
              <a:gd name="connsiteY3028" fmla="*/ 2097398 h 5033348"/>
              <a:gd name="connsiteX3029" fmla="*/ 8459099 w 9483885"/>
              <a:gd name="connsiteY3029" fmla="*/ 2093596 h 5033348"/>
              <a:gd name="connsiteX3030" fmla="*/ 8465673 w 9483885"/>
              <a:gd name="connsiteY3030" fmla="*/ 2084099 h 5033348"/>
              <a:gd name="connsiteX3031" fmla="*/ 8547665 w 9483885"/>
              <a:gd name="connsiteY3031" fmla="*/ 2101801 h 5033348"/>
              <a:gd name="connsiteX3032" fmla="*/ 8629659 w 9483885"/>
              <a:gd name="connsiteY3032" fmla="*/ 2119505 h 5033348"/>
              <a:gd name="connsiteX3033" fmla="*/ 8723183 w 9483885"/>
              <a:gd name="connsiteY3033" fmla="*/ 2120218 h 5033348"/>
              <a:gd name="connsiteX3034" fmla="*/ 8805809 w 9483885"/>
              <a:gd name="connsiteY3034" fmla="*/ 2150687 h 5033348"/>
              <a:gd name="connsiteX3035" fmla="*/ 8833572 w 9483885"/>
              <a:gd name="connsiteY3035" fmla="*/ 2135276 h 5033348"/>
              <a:gd name="connsiteX3036" fmla="*/ 8861504 w 9483885"/>
              <a:gd name="connsiteY3036" fmla="*/ 2128462 h 5033348"/>
              <a:gd name="connsiteX3037" fmla="*/ 8892813 w 9483885"/>
              <a:gd name="connsiteY3037" fmla="*/ 2137792 h 5033348"/>
              <a:gd name="connsiteX3038" fmla="*/ 8920858 w 9483885"/>
              <a:gd name="connsiteY3038" fmla="*/ 2162682 h 5033348"/>
              <a:gd name="connsiteX3039" fmla="*/ 8896904 w 9483885"/>
              <a:gd name="connsiteY3039" fmla="*/ 2193364 h 5033348"/>
              <a:gd name="connsiteX3040" fmla="*/ 8850522 w 9483885"/>
              <a:gd name="connsiteY3040" fmla="*/ 2192876 h 5033348"/>
              <a:gd name="connsiteX3041" fmla="*/ 8774646 w 9483885"/>
              <a:gd name="connsiteY3041" fmla="*/ 2178099 h 5033348"/>
              <a:gd name="connsiteX3042" fmla="*/ 8698981 w 9483885"/>
              <a:gd name="connsiteY3042" fmla="*/ 2193550 h 5033348"/>
              <a:gd name="connsiteX3043" fmla="*/ 8602156 w 9483885"/>
              <a:gd name="connsiteY3043" fmla="*/ 2203360 h 5033348"/>
              <a:gd name="connsiteX3044" fmla="*/ 8490843 w 9483885"/>
              <a:gd name="connsiteY3044" fmla="*/ 2196559 h 5033348"/>
              <a:gd name="connsiteX3045" fmla="*/ 8471677 w 9483885"/>
              <a:gd name="connsiteY3045" fmla="*/ 2211150 h 5033348"/>
              <a:gd name="connsiteX3046" fmla="*/ 8451707 w 9483885"/>
              <a:gd name="connsiteY3046" fmla="*/ 2204377 h 5033348"/>
              <a:gd name="connsiteX3047" fmla="*/ 8405466 w 9483885"/>
              <a:gd name="connsiteY3047" fmla="*/ 2224039 h 5033348"/>
              <a:gd name="connsiteX3048" fmla="*/ 8373711 w 9483885"/>
              <a:gd name="connsiteY3048" fmla="*/ 2260314 h 5033348"/>
              <a:gd name="connsiteX3049" fmla="*/ 8220911 w 9483885"/>
              <a:gd name="connsiteY3049" fmla="*/ 2252047 h 5033348"/>
              <a:gd name="connsiteX3050" fmla="*/ 8082006 w 9483885"/>
              <a:gd name="connsiteY3050" fmla="*/ 2269254 h 5033348"/>
              <a:gd name="connsiteX3051" fmla="*/ 8018257 w 9483885"/>
              <a:gd name="connsiteY3051" fmla="*/ 2245217 h 5033348"/>
              <a:gd name="connsiteX3052" fmla="*/ 7954982 w 9483885"/>
              <a:gd name="connsiteY3052" fmla="*/ 2241936 h 5033348"/>
              <a:gd name="connsiteX3053" fmla="*/ 7893692 w 9483885"/>
              <a:gd name="connsiteY3053" fmla="*/ 2242296 h 5033348"/>
              <a:gd name="connsiteX3054" fmla="*/ 7878092 w 9483885"/>
              <a:gd name="connsiteY3054" fmla="*/ 2253483 h 5033348"/>
              <a:gd name="connsiteX3055" fmla="*/ 7948646 w 9483885"/>
              <a:gd name="connsiteY3055" fmla="*/ 2270107 h 5033348"/>
              <a:gd name="connsiteX3056" fmla="*/ 8021185 w 9483885"/>
              <a:gd name="connsiteY3056" fmla="*/ 2290371 h 5033348"/>
              <a:gd name="connsiteX3057" fmla="*/ 8051877 w 9483885"/>
              <a:gd name="connsiteY3057" fmla="*/ 2320116 h 5033348"/>
              <a:gd name="connsiteX3058" fmla="*/ 8051595 w 9483885"/>
              <a:gd name="connsiteY3058" fmla="*/ 2279813 h 5033348"/>
              <a:gd name="connsiteX3059" fmla="*/ 8071700 w 9483885"/>
              <a:gd name="connsiteY3059" fmla="*/ 2290146 h 5033348"/>
              <a:gd name="connsiteX3060" fmla="*/ 8084996 w 9483885"/>
              <a:gd name="connsiteY3060" fmla="*/ 2307895 h 5033348"/>
              <a:gd name="connsiteX3061" fmla="*/ 8078062 w 9483885"/>
              <a:gd name="connsiteY3061" fmla="*/ 2328338 h 5033348"/>
              <a:gd name="connsiteX3062" fmla="*/ 8109669 w 9483885"/>
              <a:gd name="connsiteY3062" fmla="*/ 2333234 h 5033348"/>
              <a:gd name="connsiteX3063" fmla="*/ 8137306 w 9483885"/>
              <a:gd name="connsiteY3063" fmla="*/ 2330853 h 5033348"/>
              <a:gd name="connsiteX3064" fmla="*/ 8171156 w 9483885"/>
              <a:gd name="connsiteY3064" fmla="*/ 2329921 h 5033348"/>
              <a:gd name="connsiteX3065" fmla="*/ 8212147 w 9483885"/>
              <a:gd name="connsiteY3065" fmla="*/ 2322182 h 5033348"/>
              <a:gd name="connsiteX3066" fmla="*/ 8221382 w 9483885"/>
              <a:gd name="connsiteY3066" fmla="*/ 2272805 h 5033348"/>
              <a:gd name="connsiteX3067" fmla="*/ 8289352 w 9483885"/>
              <a:gd name="connsiteY3067" fmla="*/ 2278061 h 5033348"/>
              <a:gd name="connsiteX3068" fmla="*/ 8303657 w 9483885"/>
              <a:gd name="connsiteY3068" fmla="*/ 2330810 h 5033348"/>
              <a:gd name="connsiteX3069" fmla="*/ 8268678 w 9483885"/>
              <a:gd name="connsiteY3069" fmla="*/ 2326360 h 5033348"/>
              <a:gd name="connsiteX3070" fmla="*/ 8235685 w 9483885"/>
              <a:gd name="connsiteY3070" fmla="*/ 2325552 h 5033348"/>
              <a:gd name="connsiteX3071" fmla="*/ 8229763 w 9483885"/>
              <a:gd name="connsiteY3071" fmla="*/ 2345459 h 5033348"/>
              <a:gd name="connsiteX3072" fmla="*/ 8264714 w 9483885"/>
              <a:gd name="connsiteY3072" fmla="*/ 2350315 h 5033348"/>
              <a:gd name="connsiteX3073" fmla="*/ 8353754 w 9483885"/>
              <a:gd name="connsiteY3073" fmla="*/ 2341559 h 5033348"/>
              <a:gd name="connsiteX3074" fmla="*/ 8456549 w 9483885"/>
              <a:gd name="connsiteY3074" fmla="*/ 2349417 h 5033348"/>
              <a:gd name="connsiteX3075" fmla="*/ 8529371 w 9483885"/>
              <a:gd name="connsiteY3075" fmla="*/ 2357415 h 5033348"/>
              <a:gd name="connsiteX3076" fmla="*/ 8559057 w 9483885"/>
              <a:gd name="connsiteY3076" fmla="*/ 2345115 h 5033348"/>
              <a:gd name="connsiteX3077" fmla="*/ 8591391 w 9483885"/>
              <a:gd name="connsiteY3077" fmla="*/ 2357819 h 5033348"/>
              <a:gd name="connsiteX3078" fmla="*/ 9059699 w 9483885"/>
              <a:gd name="connsiteY3078" fmla="*/ 2400099 h 5033348"/>
              <a:gd name="connsiteX3079" fmla="*/ 9118050 w 9483885"/>
              <a:gd name="connsiteY3079" fmla="*/ 2408339 h 5033348"/>
              <a:gd name="connsiteX3080" fmla="*/ 9173957 w 9483885"/>
              <a:gd name="connsiteY3080" fmla="*/ 2421800 h 5033348"/>
              <a:gd name="connsiteX3081" fmla="*/ 9205246 w 9483885"/>
              <a:gd name="connsiteY3081" fmla="*/ 2417573 h 5033348"/>
              <a:gd name="connsiteX3082" fmla="*/ 9235977 w 9483885"/>
              <a:gd name="connsiteY3082" fmla="*/ 2422206 h 5033348"/>
              <a:gd name="connsiteX3083" fmla="*/ 9286449 w 9483885"/>
              <a:gd name="connsiteY3083" fmla="*/ 2426834 h 5033348"/>
              <a:gd name="connsiteX3084" fmla="*/ 9308770 w 9483885"/>
              <a:gd name="connsiteY3084" fmla="*/ 2441756 h 5033348"/>
              <a:gd name="connsiteX3085" fmla="*/ 9318100 w 9483885"/>
              <a:gd name="connsiteY3085" fmla="*/ 2461430 h 5033348"/>
              <a:gd name="connsiteX3086" fmla="*/ 9211797 w 9483885"/>
              <a:gd name="connsiteY3086" fmla="*/ 2470006 h 5033348"/>
              <a:gd name="connsiteX3087" fmla="*/ 9089854 w 9483885"/>
              <a:gd name="connsiteY3087" fmla="*/ 2458329 h 5033348"/>
              <a:gd name="connsiteX3088" fmla="*/ 9092367 w 9483885"/>
              <a:gd name="connsiteY3088" fmla="*/ 2463181 h 5033348"/>
              <a:gd name="connsiteX3089" fmla="*/ 9075237 w 9483885"/>
              <a:gd name="connsiteY3089" fmla="*/ 2483152 h 5033348"/>
              <a:gd name="connsiteX3090" fmla="*/ 9048685 w 9483885"/>
              <a:gd name="connsiteY3090" fmla="*/ 2484927 h 5033348"/>
              <a:gd name="connsiteX3091" fmla="*/ 8896026 w 9483885"/>
              <a:gd name="connsiteY3091" fmla="*/ 2501798 h 5033348"/>
              <a:gd name="connsiteX3092" fmla="*/ 8739599 w 9483885"/>
              <a:gd name="connsiteY3092" fmla="*/ 2511390 h 5033348"/>
              <a:gd name="connsiteX3093" fmla="*/ 8723940 w 9483885"/>
              <a:gd name="connsiteY3093" fmla="*/ 2519280 h 5033348"/>
              <a:gd name="connsiteX3094" fmla="*/ 8703188 w 9483885"/>
              <a:gd name="connsiteY3094" fmla="*/ 2507391 h 5033348"/>
              <a:gd name="connsiteX3095" fmla="*/ 8686679 w 9483885"/>
              <a:gd name="connsiteY3095" fmla="*/ 2511985 h 5033348"/>
              <a:gd name="connsiteX3096" fmla="*/ 8682603 w 9483885"/>
              <a:gd name="connsiteY3096" fmla="*/ 2520690 h 5033348"/>
              <a:gd name="connsiteX3097" fmla="*/ 8640827 w 9483885"/>
              <a:gd name="connsiteY3097" fmla="*/ 2517932 h 5033348"/>
              <a:gd name="connsiteX3098" fmla="*/ 8609034 w 9483885"/>
              <a:gd name="connsiteY3098" fmla="*/ 2524509 h 5033348"/>
              <a:gd name="connsiteX3099" fmla="*/ 8658757 w 9483885"/>
              <a:gd name="connsiteY3099" fmla="*/ 2540954 h 5033348"/>
              <a:gd name="connsiteX3100" fmla="*/ 8681106 w 9483885"/>
              <a:gd name="connsiteY3100" fmla="*/ 2544324 h 5033348"/>
              <a:gd name="connsiteX3101" fmla="*/ 8695917 w 9483885"/>
              <a:gd name="connsiteY3101" fmla="*/ 2533136 h 5033348"/>
              <a:gd name="connsiteX3102" fmla="*/ 8728216 w 9483885"/>
              <a:gd name="connsiteY3102" fmla="*/ 2540803 h 5033348"/>
              <a:gd name="connsiteX3103" fmla="*/ 8762962 w 9483885"/>
              <a:gd name="connsiteY3103" fmla="*/ 2543246 h 5033348"/>
              <a:gd name="connsiteX3104" fmla="*/ 8887004 w 9483885"/>
              <a:gd name="connsiteY3104" fmla="*/ 2544054 h 5033348"/>
              <a:gd name="connsiteX3105" fmla="*/ 8930953 w 9483885"/>
              <a:gd name="connsiteY3105" fmla="*/ 2562610 h 5033348"/>
              <a:gd name="connsiteX3106" fmla="*/ 8957445 w 9483885"/>
              <a:gd name="connsiteY3106" fmla="*/ 2567351 h 5033348"/>
              <a:gd name="connsiteX3107" fmla="*/ 8976399 w 9483885"/>
              <a:gd name="connsiteY3107" fmla="*/ 2557533 h 5033348"/>
              <a:gd name="connsiteX3108" fmla="*/ 9032645 w 9483885"/>
              <a:gd name="connsiteY3108" fmla="*/ 2560050 h 5033348"/>
              <a:gd name="connsiteX3109" fmla="*/ 9089266 w 9483885"/>
              <a:gd name="connsiteY3109" fmla="*/ 2556658 h 5033348"/>
              <a:gd name="connsiteX3110" fmla="*/ 9145886 w 9483885"/>
              <a:gd name="connsiteY3110" fmla="*/ 2553266 h 5033348"/>
              <a:gd name="connsiteX3111" fmla="*/ 9242070 w 9483885"/>
              <a:gd name="connsiteY3111" fmla="*/ 2593119 h 5033348"/>
              <a:gd name="connsiteX3112" fmla="*/ 9218292 w 9483885"/>
              <a:gd name="connsiteY3112" fmla="*/ 2623458 h 5033348"/>
              <a:gd name="connsiteX3113" fmla="*/ 9184328 w 9483885"/>
              <a:gd name="connsiteY3113" fmla="*/ 2614236 h 5033348"/>
              <a:gd name="connsiteX3114" fmla="*/ 9147202 w 9483885"/>
              <a:gd name="connsiteY3114" fmla="*/ 2627091 h 5033348"/>
              <a:gd name="connsiteX3115" fmla="*/ 9112522 w 9483885"/>
              <a:gd name="connsiteY3115" fmla="*/ 2634724 h 5033348"/>
              <a:gd name="connsiteX3116" fmla="*/ 9023415 w 9483885"/>
              <a:gd name="connsiteY3116" fmla="*/ 2633404 h 5033348"/>
              <a:gd name="connsiteX3117" fmla="*/ 8948062 w 9483885"/>
              <a:gd name="connsiteY3117" fmla="*/ 2648697 h 5033348"/>
              <a:gd name="connsiteX3118" fmla="*/ 8818246 w 9483885"/>
              <a:gd name="connsiteY3118" fmla="*/ 2649999 h 5033348"/>
              <a:gd name="connsiteX3119" fmla="*/ 8780218 w 9483885"/>
              <a:gd name="connsiteY3119" fmla="*/ 2682663 h 5033348"/>
              <a:gd name="connsiteX3120" fmla="*/ 8723344 w 9483885"/>
              <a:gd name="connsiteY3120" fmla="*/ 2678934 h 5033348"/>
              <a:gd name="connsiteX3121" fmla="*/ 8638414 w 9483885"/>
              <a:gd name="connsiteY3121" fmla="*/ 2684022 h 5033348"/>
              <a:gd name="connsiteX3122" fmla="*/ 8554605 w 9483885"/>
              <a:gd name="connsiteY3122" fmla="*/ 2671385 h 5033348"/>
              <a:gd name="connsiteX3123" fmla="*/ 8515948 w 9483885"/>
              <a:gd name="connsiteY3123" fmla="*/ 2702836 h 5033348"/>
              <a:gd name="connsiteX3124" fmla="*/ 8469488 w 9483885"/>
              <a:gd name="connsiteY3124" fmla="*/ 2679427 h 5033348"/>
              <a:gd name="connsiteX3125" fmla="*/ 8405968 w 9483885"/>
              <a:gd name="connsiteY3125" fmla="*/ 2702656 h 5033348"/>
              <a:gd name="connsiteX3126" fmla="*/ 8366171 w 9483885"/>
              <a:gd name="connsiteY3126" fmla="*/ 2702061 h 5033348"/>
              <a:gd name="connsiteX3127" fmla="*/ 8333149 w 9483885"/>
              <a:gd name="connsiteY3127" fmla="*/ 2694658 h 5033348"/>
              <a:gd name="connsiteX3128" fmla="*/ 8307258 w 9483885"/>
              <a:gd name="connsiteY3128" fmla="*/ 2702684 h 5033348"/>
              <a:gd name="connsiteX3129" fmla="*/ 8289468 w 9483885"/>
              <a:gd name="connsiteY3129" fmla="*/ 2716404 h 5033348"/>
              <a:gd name="connsiteX3130" fmla="*/ 8287683 w 9483885"/>
              <a:gd name="connsiteY3130" fmla="*/ 2727878 h 5033348"/>
              <a:gd name="connsiteX3131" fmla="*/ 8297006 w 9483885"/>
              <a:gd name="connsiteY3131" fmla="*/ 2730961 h 5033348"/>
              <a:gd name="connsiteX3132" fmla="*/ 8342826 w 9483885"/>
              <a:gd name="connsiteY3132" fmla="*/ 2719976 h 5033348"/>
              <a:gd name="connsiteX3133" fmla="*/ 8386401 w 9483885"/>
              <a:gd name="connsiteY3133" fmla="*/ 2744441 h 5033348"/>
              <a:gd name="connsiteX3134" fmla="*/ 8473015 w 9483885"/>
              <a:gd name="connsiteY3134" fmla="*/ 2712765 h 5033348"/>
              <a:gd name="connsiteX3135" fmla="*/ 8475528 w 9483885"/>
              <a:gd name="connsiteY3135" fmla="*/ 2717618 h 5033348"/>
              <a:gd name="connsiteX3136" fmla="*/ 8498566 w 9483885"/>
              <a:gd name="connsiteY3136" fmla="*/ 2715685 h 5033348"/>
              <a:gd name="connsiteX3137" fmla="*/ 8515948 w 9483885"/>
              <a:gd name="connsiteY3137" fmla="*/ 2702836 h 5033348"/>
              <a:gd name="connsiteX3138" fmla="*/ 8580642 w 9483885"/>
              <a:gd name="connsiteY3138" fmla="*/ 2716691 h 5033348"/>
              <a:gd name="connsiteX3139" fmla="*/ 8641005 w 9483885"/>
              <a:gd name="connsiteY3139" fmla="*/ 2732130 h 5033348"/>
              <a:gd name="connsiteX3140" fmla="*/ 8673795 w 9483885"/>
              <a:gd name="connsiteY3140" fmla="*/ 2704269 h 5033348"/>
              <a:gd name="connsiteX3141" fmla="*/ 8728637 w 9483885"/>
              <a:gd name="connsiteY3141" fmla="*/ 2728941 h 5033348"/>
              <a:gd name="connsiteX3142" fmla="*/ 8825964 w 9483885"/>
              <a:gd name="connsiteY3142" fmla="*/ 2722926 h 5033348"/>
              <a:gd name="connsiteX3143" fmla="*/ 8929509 w 9483885"/>
              <a:gd name="connsiteY3143" fmla="*/ 2718967 h 5033348"/>
              <a:gd name="connsiteX3144" fmla="*/ 8938177 w 9483885"/>
              <a:gd name="connsiteY3144" fmla="*/ 2732389 h 5033348"/>
              <a:gd name="connsiteX3145" fmla="*/ 8936298 w 9483885"/>
              <a:gd name="connsiteY3145" fmla="*/ 2745341 h 5033348"/>
              <a:gd name="connsiteX3146" fmla="*/ 8883454 w 9483885"/>
              <a:gd name="connsiteY3146" fmla="*/ 2772601 h 5033348"/>
              <a:gd name="connsiteX3147" fmla="*/ 8822310 w 9483885"/>
              <a:gd name="connsiteY3147" fmla="*/ 2763941 h 5033348"/>
              <a:gd name="connsiteX3148" fmla="*/ 8701127 w 9483885"/>
              <a:gd name="connsiteY3148" fmla="*/ 2773628 h 5033348"/>
              <a:gd name="connsiteX3149" fmla="*/ 8584279 w 9483885"/>
              <a:gd name="connsiteY3149" fmla="*/ 2781733 h 5033348"/>
              <a:gd name="connsiteX3150" fmla="*/ 8571099 w 9483885"/>
              <a:gd name="connsiteY3150" fmla="*/ 2789438 h 5033348"/>
              <a:gd name="connsiteX3151" fmla="*/ 8550380 w 9483885"/>
              <a:gd name="connsiteY3151" fmla="*/ 2782586 h 5033348"/>
              <a:gd name="connsiteX3152" fmla="*/ 8531268 w 9483885"/>
              <a:gd name="connsiteY3152" fmla="*/ 2783806 h 5033348"/>
              <a:gd name="connsiteX3153" fmla="*/ 8524022 w 9483885"/>
              <a:gd name="connsiteY3153" fmla="*/ 2797998 h 5033348"/>
              <a:gd name="connsiteX3154" fmla="*/ 8484785 w 9483885"/>
              <a:gd name="connsiteY3154" fmla="*/ 2788539 h 5033348"/>
              <a:gd name="connsiteX3155" fmla="*/ 8451201 w 9483885"/>
              <a:gd name="connsiteY3155" fmla="*/ 2790000 h 5033348"/>
              <a:gd name="connsiteX3156" fmla="*/ 8400729 w 9483885"/>
              <a:gd name="connsiteY3156" fmla="*/ 2785371 h 5033348"/>
              <a:gd name="connsiteX3157" fmla="*/ 8371925 w 9483885"/>
              <a:gd name="connsiteY3157" fmla="*/ 2806006 h 5033348"/>
              <a:gd name="connsiteX3158" fmla="*/ 8340473 w 9483885"/>
              <a:gd name="connsiteY3158" fmla="*/ 2801636 h 5033348"/>
              <a:gd name="connsiteX3159" fmla="*/ 8378414 w 9483885"/>
              <a:gd name="connsiteY3159" fmla="*/ 2864953 h 5033348"/>
              <a:gd name="connsiteX3160" fmla="*/ 8388486 w 9483885"/>
              <a:gd name="connsiteY3160" fmla="*/ 2934135 h 5033348"/>
              <a:gd name="connsiteX3161" fmla="*/ 8358771 w 9483885"/>
              <a:gd name="connsiteY3161" fmla="*/ 2957986 h 5033348"/>
              <a:gd name="connsiteX3162" fmla="*/ 8330742 w 9483885"/>
              <a:gd name="connsiteY3162" fmla="*/ 2955252 h 5033348"/>
              <a:gd name="connsiteX3163" fmla="*/ 8314107 w 9483885"/>
              <a:gd name="connsiteY3163" fmla="*/ 2956285 h 5033348"/>
              <a:gd name="connsiteX3164" fmla="*/ 8299357 w 9483885"/>
              <a:gd name="connsiteY3164" fmla="*/ 2960957 h 5033348"/>
              <a:gd name="connsiteX3165" fmla="*/ 8318444 w 9483885"/>
              <a:gd name="connsiteY3165" fmla="*/ 2971292 h 5033348"/>
              <a:gd name="connsiteX3166" fmla="*/ 8408855 w 9483885"/>
              <a:gd name="connsiteY3166" fmla="*/ 3013257 h 5033348"/>
              <a:gd name="connsiteX3167" fmla="*/ 8454301 w 9483885"/>
              <a:gd name="connsiteY3167" fmla="*/ 3008180 h 5033348"/>
              <a:gd name="connsiteX3168" fmla="*/ 8469646 w 9483885"/>
              <a:gd name="connsiteY3168" fmla="*/ 2999682 h 5033348"/>
              <a:gd name="connsiteX3169" fmla="*/ 8488199 w 9483885"/>
              <a:gd name="connsiteY3169" fmla="*/ 3007325 h 5033348"/>
              <a:gd name="connsiteX3170" fmla="*/ 8502542 w 9483885"/>
              <a:gd name="connsiteY3170" fmla="*/ 3003524 h 5033348"/>
              <a:gd name="connsiteX3171" fmla="*/ 8508784 w 9483885"/>
              <a:gd name="connsiteY3171" fmla="*/ 2994026 h 5033348"/>
              <a:gd name="connsiteX3172" fmla="*/ 8586629 w 9483885"/>
              <a:gd name="connsiteY3172" fmla="*/ 3011729 h 5033348"/>
              <a:gd name="connsiteX3173" fmla="*/ 8664477 w 9483885"/>
              <a:gd name="connsiteY3173" fmla="*/ 3029432 h 5033348"/>
              <a:gd name="connsiteX3174" fmla="*/ 8753270 w 9483885"/>
              <a:gd name="connsiteY3174" fmla="*/ 3030145 h 5033348"/>
              <a:gd name="connsiteX3175" fmla="*/ 8831718 w 9483885"/>
              <a:gd name="connsiteY3175" fmla="*/ 3060614 h 5033348"/>
              <a:gd name="connsiteX3176" fmla="*/ 8858076 w 9483885"/>
              <a:gd name="connsiteY3176" fmla="*/ 3045203 h 5033348"/>
              <a:gd name="connsiteX3177" fmla="*/ 8884596 w 9483885"/>
              <a:gd name="connsiteY3177" fmla="*/ 3038390 h 5033348"/>
              <a:gd name="connsiteX3178" fmla="*/ 8914323 w 9483885"/>
              <a:gd name="connsiteY3178" fmla="*/ 3047719 h 5033348"/>
              <a:gd name="connsiteX3179" fmla="*/ 8940949 w 9483885"/>
              <a:gd name="connsiteY3179" fmla="*/ 3072610 h 5033348"/>
              <a:gd name="connsiteX3180" fmla="*/ 8918206 w 9483885"/>
              <a:gd name="connsiteY3180" fmla="*/ 3103292 h 5033348"/>
              <a:gd name="connsiteX3181" fmla="*/ 8874170 w 9483885"/>
              <a:gd name="connsiteY3181" fmla="*/ 3102803 h 5033348"/>
              <a:gd name="connsiteX3182" fmla="*/ 8802131 w 9483885"/>
              <a:gd name="connsiteY3182" fmla="*/ 3088026 h 5033348"/>
              <a:gd name="connsiteX3183" fmla="*/ 8730292 w 9483885"/>
              <a:gd name="connsiteY3183" fmla="*/ 3103477 h 5033348"/>
              <a:gd name="connsiteX3184" fmla="*/ 8638365 w 9483885"/>
              <a:gd name="connsiteY3184" fmla="*/ 3113287 h 5033348"/>
              <a:gd name="connsiteX3185" fmla="*/ 8532681 w 9483885"/>
              <a:gd name="connsiteY3185" fmla="*/ 3106486 h 5033348"/>
              <a:gd name="connsiteX3186" fmla="*/ 8514484 w 9483885"/>
              <a:gd name="connsiteY3186" fmla="*/ 3121077 h 5033348"/>
              <a:gd name="connsiteX3187" fmla="*/ 8495523 w 9483885"/>
              <a:gd name="connsiteY3187" fmla="*/ 3114304 h 5033348"/>
              <a:gd name="connsiteX3188" fmla="*/ 8451622 w 9483885"/>
              <a:gd name="connsiteY3188" fmla="*/ 3133966 h 5033348"/>
              <a:gd name="connsiteX3189" fmla="*/ 8421472 w 9483885"/>
              <a:gd name="connsiteY3189" fmla="*/ 3170241 h 5033348"/>
              <a:gd name="connsiteX3190" fmla="*/ 8276400 w 9483885"/>
              <a:gd name="connsiteY3190" fmla="*/ 3161974 h 5033348"/>
              <a:gd name="connsiteX3191" fmla="*/ 8144519 w 9483885"/>
              <a:gd name="connsiteY3191" fmla="*/ 3179182 h 5033348"/>
              <a:gd name="connsiteX3192" fmla="*/ 8083995 w 9483885"/>
              <a:gd name="connsiteY3192" fmla="*/ 3155144 h 5033348"/>
              <a:gd name="connsiteX3193" fmla="*/ 8023920 w 9483885"/>
              <a:gd name="connsiteY3193" fmla="*/ 3151864 h 5033348"/>
              <a:gd name="connsiteX3194" fmla="*/ 7965729 w 9483885"/>
              <a:gd name="connsiteY3194" fmla="*/ 3152223 h 5033348"/>
              <a:gd name="connsiteX3195" fmla="*/ 7950918 w 9483885"/>
              <a:gd name="connsiteY3195" fmla="*/ 3163411 h 5033348"/>
              <a:gd name="connsiteX3196" fmla="*/ 7955958 w 9483885"/>
              <a:gd name="connsiteY3196" fmla="*/ 3166267 h 5033348"/>
              <a:gd name="connsiteX3197" fmla="*/ 8013852 w 9483885"/>
              <a:gd name="connsiteY3197" fmla="*/ 3171587 h 5033348"/>
              <a:gd name="connsiteX3198" fmla="*/ 8150654 w 9483885"/>
              <a:gd name="connsiteY3198" fmla="*/ 3193069 h 5033348"/>
              <a:gd name="connsiteX3199" fmla="*/ 8187052 w 9483885"/>
              <a:gd name="connsiteY3199" fmla="*/ 3173435 h 5033348"/>
              <a:gd name="connsiteX3200" fmla="*/ 8276208 w 9483885"/>
              <a:gd name="connsiteY3200" fmla="*/ 3186335 h 5033348"/>
              <a:gd name="connsiteX3201" fmla="*/ 8276848 w 9483885"/>
              <a:gd name="connsiteY3201" fmla="*/ 3182732 h 5033348"/>
              <a:gd name="connsiteX3202" fmla="*/ 8298624 w 9483885"/>
              <a:gd name="connsiteY3202" fmla="*/ 3189578 h 5033348"/>
              <a:gd name="connsiteX3203" fmla="*/ 8307850 w 9483885"/>
              <a:gd name="connsiteY3203" fmla="*/ 3190913 h 5033348"/>
              <a:gd name="connsiteX3204" fmla="*/ 8393347 w 9483885"/>
              <a:gd name="connsiteY3204" fmla="*/ 3182157 h 5033348"/>
              <a:gd name="connsiteX3205" fmla="*/ 8492050 w 9483885"/>
              <a:gd name="connsiteY3205" fmla="*/ 3190015 h 5033348"/>
              <a:gd name="connsiteX3206" fmla="*/ 8561973 w 9483885"/>
              <a:gd name="connsiteY3206" fmla="*/ 3198013 h 5033348"/>
              <a:gd name="connsiteX3207" fmla="*/ 8590478 w 9483885"/>
              <a:gd name="connsiteY3207" fmla="*/ 3185713 h 5033348"/>
              <a:gd name="connsiteX3208" fmla="*/ 8621525 w 9483885"/>
              <a:gd name="connsiteY3208" fmla="*/ 3198417 h 5033348"/>
              <a:gd name="connsiteX3209" fmla="*/ 9071192 w 9483885"/>
              <a:gd name="connsiteY3209" fmla="*/ 3240697 h 5033348"/>
              <a:gd name="connsiteX3210" fmla="*/ 9127221 w 9483885"/>
              <a:gd name="connsiteY3210" fmla="*/ 3248937 h 5033348"/>
              <a:gd name="connsiteX3211" fmla="*/ 9180902 w 9483885"/>
              <a:gd name="connsiteY3211" fmla="*/ 3262398 h 5033348"/>
              <a:gd name="connsiteX3212" fmla="*/ 9210946 w 9483885"/>
              <a:gd name="connsiteY3212" fmla="*/ 3258170 h 5033348"/>
              <a:gd name="connsiteX3213" fmla="*/ 9240453 w 9483885"/>
              <a:gd name="connsiteY3213" fmla="*/ 3262804 h 5033348"/>
              <a:gd name="connsiteX3214" fmla="*/ 9288917 w 9483885"/>
              <a:gd name="connsiteY3214" fmla="*/ 3267432 h 5033348"/>
              <a:gd name="connsiteX3215" fmla="*/ 9310349 w 9483885"/>
              <a:gd name="connsiteY3215" fmla="*/ 3282354 h 5033348"/>
              <a:gd name="connsiteX3216" fmla="*/ 9319308 w 9483885"/>
              <a:gd name="connsiteY3216" fmla="*/ 3302028 h 5033348"/>
              <a:gd name="connsiteX3217" fmla="*/ 9217236 w 9483885"/>
              <a:gd name="connsiteY3217" fmla="*/ 3310603 h 5033348"/>
              <a:gd name="connsiteX3218" fmla="*/ 9100147 w 9483885"/>
              <a:gd name="connsiteY3218" fmla="*/ 3298927 h 5033348"/>
              <a:gd name="connsiteX3219" fmla="*/ 9102559 w 9483885"/>
              <a:gd name="connsiteY3219" fmla="*/ 3303779 h 5033348"/>
              <a:gd name="connsiteX3220" fmla="*/ 9086111 w 9483885"/>
              <a:gd name="connsiteY3220" fmla="*/ 3323750 h 5033348"/>
              <a:gd name="connsiteX3221" fmla="*/ 9060617 w 9483885"/>
              <a:gd name="connsiteY3221" fmla="*/ 3325525 h 5033348"/>
              <a:gd name="connsiteX3222" fmla="*/ 8914033 w 9483885"/>
              <a:gd name="connsiteY3222" fmla="*/ 3342396 h 5033348"/>
              <a:gd name="connsiteX3223" fmla="*/ 8763832 w 9483885"/>
              <a:gd name="connsiteY3223" fmla="*/ 3351988 h 5033348"/>
              <a:gd name="connsiteX3224" fmla="*/ 8748798 w 9483885"/>
              <a:gd name="connsiteY3224" fmla="*/ 3359878 h 5033348"/>
              <a:gd name="connsiteX3225" fmla="*/ 8728872 w 9483885"/>
              <a:gd name="connsiteY3225" fmla="*/ 3347989 h 5033348"/>
              <a:gd name="connsiteX3226" fmla="*/ 8713021 w 9483885"/>
              <a:gd name="connsiteY3226" fmla="*/ 3352583 h 5033348"/>
              <a:gd name="connsiteX3227" fmla="*/ 8709106 w 9483885"/>
              <a:gd name="connsiteY3227" fmla="*/ 3361288 h 5033348"/>
              <a:gd name="connsiteX3228" fmla="*/ 8668993 w 9483885"/>
              <a:gd name="connsiteY3228" fmla="*/ 3358530 h 5033348"/>
              <a:gd name="connsiteX3229" fmla="*/ 8638466 w 9483885"/>
              <a:gd name="connsiteY3229" fmla="*/ 3365107 h 5033348"/>
              <a:gd name="connsiteX3230" fmla="*/ 8686210 w 9483885"/>
              <a:gd name="connsiteY3230" fmla="*/ 3381552 h 5033348"/>
              <a:gd name="connsiteX3231" fmla="*/ 8707669 w 9483885"/>
              <a:gd name="connsiteY3231" fmla="*/ 3384922 h 5033348"/>
              <a:gd name="connsiteX3232" fmla="*/ 8721890 w 9483885"/>
              <a:gd name="connsiteY3232" fmla="*/ 3373734 h 5033348"/>
              <a:gd name="connsiteX3233" fmla="*/ 8752904 w 9483885"/>
              <a:gd name="connsiteY3233" fmla="*/ 3381401 h 5033348"/>
              <a:gd name="connsiteX3234" fmla="*/ 8786267 w 9483885"/>
              <a:gd name="connsiteY3234" fmla="*/ 3383843 h 5033348"/>
              <a:gd name="connsiteX3235" fmla="*/ 8905371 w 9483885"/>
              <a:gd name="connsiteY3235" fmla="*/ 3384652 h 5033348"/>
              <a:gd name="connsiteX3236" fmla="*/ 8947571 w 9483885"/>
              <a:gd name="connsiteY3236" fmla="*/ 3403208 h 5033348"/>
              <a:gd name="connsiteX3237" fmla="*/ 8973009 w 9483885"/>
              <a:gd name="connsiteY3237" fmla="*/ 3407949 h 5033348"/>
              <a:gd name="connsiteX3238" fmla="*/ 8991207 w 9483885"/>
              <a:gd name="connsiteY3238" fmla="*/ 3398131 h 5033348"/>
              <a:gd name="connsiteX3239" fmla="*/ 9045215 w 9483885"/>
              <a:gd name="connsiteY3239" fmla="*/ 3400648 h 5033348"/>
              <a:gd name="connsiteX3240" fmla="*/ 9099581 w 9483885"/>
              <a:gd name="connsiteY3240" fmla="*/ 3397256 h 5033348"/>
              <a:gd name="connsiteX3241" fmla="*/ 9153949 w 9483885"/>
              <a:gd name="connsiteY3241" fmla="*/ 3393864 h 5033348"/>
              <a:gd name="connsiteX3242" fmla="*/ 9246305 w 9483885"/>
              <a:gd name="connsiteY3242" fmla="*/ 3433717 h 5033348"/>
              <a:gd name="connsiteX3243" fmla="*/ 9223473 w 9483885"/>
              <a:gd name="connsiteY3243" fmla="*/ 3464056 h 5033348"/>
              <a:gd name="connsiteX3244" fmla="*/ 9190860 w 9483885"/>
              <a:gd name="connsiteY3244" fmla="*/ 3454834 h 5033348"/>
              <a:gd name="connsiteX3245" fmla="*/ 9155212 w 9483885"/>
              <a:gd name="connsiteY3245" fmla="*/ 3467689 h 5033348"/>
              <a:gd name="connsiteX3246" fmla="*/ 9121913 w 9483885"/>
              <a:gd name="connsiteY3246" fmla="*/ 3475322 h 5033348"/>
              <a:gd name="connsiteX3247" fmla="*/ 9036352 w 9483885"/>
              <a:gd name="connsiteY3247" fmla="*/ 3474002 h 5033348"/>
              <a:gd name="connsiteX3248" fmla="*/ 8963999 w 9483885"/>
              <a:gd name="connsiteY3248" fmla="*/ 3489295 h 5033348"/>
              <a:gd name="connsiteX3249" fmla="*/ 8839350 w 9483885"/>
              <a:gd name="connsiteY3249" fmla="*/ 3490597 h 5033348"/>
              <a:gd name="connsiteX3250" fmla="*/ 8802835 w 9483885"/>
              <a:gd name="connsiteY3250" fmla="*/ 3523261 h 5033348"/>
              <a:gd name="connsiteX3251" fmla="*/ 8748225 w 9483885"/>
              <a:gd name="connsiteY3251" fmla="*/ 3519532 h 5033348"/>
              <a:gd name="connsiteX3252" fmla="*/ 8666675 w 9483885"/>
              <a:gd name="connsiteY3252" fmla="*/ 3524620 h 5033348"/>
              <a:gd name="connsiteX3253" fmla="*/ 8586202 w 9483885"/>
              <a:gd name="connsiteY3253" fmla="*/ 3511982 h 5033348"/>
              <a:gd name="connsiteX3254" fmla="*/ 8549085 w 9483885"/>
              <a:gd name="connsiteY3254" fmla="*/ 3543434 h 5033348"/>
              <a:gd name="connsiteX3255" fmla="*/ 8504474 w 9483885"/>
              <a:gd name="connsiteY3255" fmla="*/ 3520025 h 5033348"/>
              <a:gd name="connsiteX3256" fmla="*/ 8443483 w 9483885"/>
              <a:gd name="connsiteY3256" fmla="*/ 3543254 h 5033348"/>
              <a:gd name="connsiteX3257" fmla="*/ 8405269 w 9483885"/>
              <a:gd name="connsiteY3257" fmla="*/ 3542658 h 5033348"/>
              <a:gd name="connsiteX3258" fmla="*/ 8373561 w 9483885"/>
              <a:gd name="connsiteY3258" fmla="*/ 3535256 h 5033348"/>
              <a:gd name="connsiteX3259" fmla="*/ 8348700 w 9483885"/>
              <a:gd name="connsiteY3259" fmla="*/ 3543282 h 5033348"/>
              <a:gd name="connsiteX3260" fmla="*/ 8331619 w 9483885"/>
              <a:gd name="connsiteY3260" fmla="*/ 3557002 h 5033348"/>
              <a:gd name="connsiteX3261" fmla="*/ 8329905 w 9483885"/>
              <a:gd name="connsiteY3261" fmla="*/ 3568476 h 5033348"/>
              <a:gd name="connsiteX3262" fmla="*/ 8338857 w 9483885"/>
              <a:gd name="connsiteY3262" fmla="*/ 3571559 h 5033348"/>
              <a:gd name="connsiteX3263" fmla="*/ 8382853 w 9483885"/>
              <a:gd name="connsiteY3263" fmla="*/ 3560574 h 5033348"/>
              <a:gd name="connsiteX3264" fmla="*/ 8424693 w 9483885"/>
              <a:gd name="connsiteY3264" fmla="*/ 3585039 h 5033348"/>
              <a:gd name="connsiteX3265" fmla="*/ 8507860 w 9483885"/>
              <a:gd name="connsiteY3265" fmla="*/ 3553363 h 5033348"/>
              <a:gd name="connsiteX3266" fmla="*/ 8510274 w 9483885"/>
              <a:gd name="connsiteY3266" fmla="*/ 3558215 h 5033348"/>
              <a:gd name="connsiteX3267" fmla="*/ 8532394 w 9483885"/>
              <a:gd name="connsiteY3267" fmla="*/ 3556283 h 5033348"/>
              <a:gd name="connsiteX3268" fmla="*/ 8549085 w 9483885"/>
              <a:gd name="connsiteY3268" fmla="*/ 3543434 h 5033348"/>
              <a:gd name="connsiteX3269" fmla="*/ 8611203 w 9483885"/>
              <a:gd name="connsiteY3269" fmla="*/ 3557289 h 5033348"/>
              <a:gd name="connsiteX3270" fmla="*/ 8669164 w 9483885"/>
              <a:gd name="connsiteY3270" fmla="*/ 3572728 h 5033348"/>
              <a:gd name="connsiteX3271" fmla="*/ 8700648 w 9483885"/>
              <a:gd name="connsiteY3271" fmla="*/ 3544867 h 5033348"/>
              <a:gd name="connsiteX3272" fmla="*/ 8753307 w 9483885"/>
              <a:gd name="connsiteY3272" fmla="*/ 3569539 h 5033348"/>
              <a:gd name="connsiteX3273" fmla="*/ 8846761 w 9483885"/>
              <a:gd name="connsiteY3273" fmla="*/ 3563524 h 5033348"/>
              <a:gd name="connsiteX3274" fmla="*/ 8946184 w 9483885"/>
              <a:gd name="connsiteY3274" fmla="*/ 3559565 h 5033348"/>
              <a:gd name="connsiteX3275" fmla="*/ 8954507 w 9483885"/>
              <a:gd name="connsiteY3275" fmla="*/ 3572987 h 5033348"/>
              <a:gd name="connsiteX3276" fmla="*/ 8952703 w 9483885"/>
              <a:gd name="connsiteY3276" fmla="*/ 3585939 h 5033348"/>
              <a:gd name="connsiteX3277" fmla="*/ 8901963 w 9483885"/>
              <a:gd name="connsiteY3277" fmla="*/ 3613199 h 5033348"/>
              <a:gd name="connsiteX3278" fmla="*/ 8843252 w 9483885"/>
              <a:gd name="connsiteY3278" fmla="*/ 3604539 h 5033348"/>
              <a:gd name="connsiteX3279" fmla="*/ 8726893 w 9483885"/>
              <a:gd name="connsiteY3279" fmla="*/ 3614226 h 5033348"/>
              <a:gd name="connsiteX3280" fmla="*/ 8614694 w 9483885"/>
              <a:gd name="connsiteY3280" fmla="*/ 3622331 h 5033348"/>
              <a:gd name="connsiteX3281" fmla="*/ 8602040 w 9483885"/>
              <a:gd name="connsiteY3281" fmla="*/ 3630036 h 5033348"/>
              <a:gd name="connsiteX3282" fmla="*/ 8582146 w 9483885"/>
              <a:gd name="connsiteY3282" fmla="*/ 3623184 h 5033348"/>
              <a:gd name="connsiteX3283" fmla="*/ 8563794 w 9483885"/>
              <a:gd name="connsiteY3283" fmla="*/ 3624404 h 5033348"/>
              <a:gd name="connsiteX3284" fmla="*/ 8556837 w 9483885"/>
              <a:gd name="connsiteY3284" fmla="*/ 3638596 h 5033348"/>
              <a:gd name="connsiteX3285" fmla="*/ 8519162 w 9483885"/>
              <a:gd name="connsiteY3285" fmla="*/ 3629137 h 5033348"/>
              <a:gd name="connsiteX3286" fmla="*/ 8486914 w 9483885"/>
              <a:gd name="connsiteY3286" fmla="*/ 3630598 h 5033348"/>
              <a:gd name="connsiteX3287" fmla="*/ 8438452 w 9483885"/>
              <a:gd name="connsiteY3287" fmla="*/ 3625969 h 5033348"/>
              <a:gd name="connsiteX3288" fmla="*/ 8410793 w 9483885"/>
              <a:gd name="connsiteY3288" fmla="*/ 3646603 h 5033348"/>
              <a:gd name="connsiteX3289" fmla="*/ 8380594 w 9483885"/>
              <a:gd name="connsiteY3289" fmla="*/ 3642234 h 5033348"/>
              <a:gd name="connsiteX3290" fmla="*/ 8417025 w 9483885"/>
              <a:gd name="connsiteY3290" fmla="*/ 3705551 h 5033348"/>
              <a:gd name="connsiteX3291" fmla="*/ 8426696 w 9483885"/>
              <a:gd name="connsiteY3291" fmla="*/ 3774733 h 5033348"/>
              <a:gd name="connsiteX3292" fmla="*/ 8398163 w 9483885"/>
              <a:gd name="connsiteY3292" fmla="*/ 3798584 h 5033348"/>
              <a:gd name="connsiteX3293" fmla="*/ 8371250 w 9483885"/>
              <a:gd name="connsiteY3293" fmla="*/ 3795850 h 5033348"/>
              <a:gd name="connsiteX3294" fmla="*/ 8355277 w 9483885"/>
              <a:gd name="connsiteY3294" fmla="*/ 3796883 h 5033348"/>
              <a:gd name="connsiteX3295" fmla="*/ 8341115 w 9483885"/>
              <a:gd name="connsiteY3295" fmla="*/ 3801555 h 5033348"/>
              <a:gd name="connsiteX3296" fmla="*/ 8359442 w 9483885"/>
              <a:gd name="connsiteY3296" fmla="*/ 3811889 h 5033348"/>
              <a:gd name="connsiteX3297" fmla="*/ 8446254 w 9483885"/>
              <a:gd name="connsiteY3297" fmla="*/ 3853855 h 5033348"/>
              <a:gd name="connsiteX3298" fmla="*/ 8489892 w 9483885"/>
              <a:gd name="connsiteY3298" fmla="*/ 3848778 h 5033348"/>
              <a:gd name="connsiteX3299" fmla="*/ 8504626 w 9483885"/>
              <a:gd name="connsiteY3299" fmla="*/ 3840280 h 5033348"/>
              <a:gd name="connsiteX3300" fmla="*/ 8522440 w 9483885"/>
              <a:gd name="connsiteY3300" fmla="*/ 3847923 h 5033348"/>
              <a:gd name="connsiteX3301" fmla="*/ 8536212 w 9483885"/>
              <a:gd name="connsiteY3301" fmla="*/ 3844121 h 5033348"/>
              <a:gd name="connsiteX3302" fmla="*/ 8542205 w 9483885"/>
              <a:gd name="connsiteY3302" fmla="*/ 3834624 h 5033348"/>
              <a:gd name="connsiteX3303" fmla="*/ 8616952 w 9483885"/>
              <a:gd name="connsiteY3303" fmla="*/ 3852326 h 5033348"/>
              <a:gd name="connsiteX3304" fmla="*/ 8691701 w 9483885"/>
              <a:gd name="connsiteY3304" fmla="*/ 3870030 h 5033348"/>
              <a:gd name="connsiteX3305" fmla="*/ 8776960 w 9483885"/>
              <a:gd name="connsiteY3305" fmla="*/ 3870743 h 5033348"/>
              <a:gd name="connsiteX3306" fmla="*/ 8852285 w 9483885"/>
              <a:gd name="connsiteY3306" fmla="*/ 3901212 h 5033348"/>
              <a:gd name="connsiteX3307" fmla="*/ 8877595 w 9483885"/>
              <a:gd name="connsiteY3307" fmla="*/ 3885801 h 5033348"/>
              <a:gd name="connsiteX3308" fmla="*/ 8903059 w 9483885"/>
              <a:gd name="connsiteY3308" fmla="*/ 3878988 h 5033348"/>
              <a:gd name="connsiteX3309" fmla="*/ 8931602 w 9483885"/>
              <a:gd name="connsiteY3309" fmla="*/ 3888317 h 5033348"/>
              <a:gd name="connsiteX3310" fmla="*/ 8957168 w 9483885"/>
              <a:gd name="connsiteY3310" fmla="*/ 3913208 h 5033348"/>
              <a:gd name="connsiteX3311" fmla="*/ 8935331 w 9483885"/>
              <a:gd name="connsiteY3311" fmla="*/ 3943890 h 5033348"/>
              <a:gd name="connsiteX3312" fmla="*/ 8893048 w 9483885"/>
              <a:gd name="connsiteY3312" fmla="*/ 3943401 h 5033348"/>
              <a:gd name="connsiteX3313" fmla="*/ 8823876 w 9483885"/>
              <a:gd name="connsiteY3313" fmla="*/ 3928624 h 5033348"/>
              <a:gd name="connsiteX3314" fmla="*/ 8754897 w 9483885"/>
              <a:gd name="connsiteY3314" fmla="*/ 3944075 h 5033348"/>
              <a:gd name="connsiteX3315" fmla="*/ 8666628 w 9483885"/>
              <a:gd name="connsiteY3315" fmla="*/ 3953885 h 5033348"/>
              <a:gd name="connsiteX3316" fmla="*/ 8565151 w 9483885"/>
              <a:gd name="connsiteY3316" fmla="*/ 3947084 h 5033348"/>
              <a:gd name="connsiteX3317" fmla="*/ 8547678 w 9483885"/>
              <a:gd name="connsiteY3317" fmla="*/ 3961675 h 5033348"/>
              <a:gd name="connsiteX3318" fmla="*/ 8529473 w 9483885"/>
              <a:gd name="connsiteY3318" fmla="*/ 3954902 h 5033348"/>
              <a:gd name="connsiteX3319" fmla="*/ 8487318 w 9483885"/>
              <a:gd name="connsiteY3319" fmla="*/ 3974564 h 5033348"/>
              <a:gd name="connsiteX3320" fmla="*/ 8458369 w 9483885"/>
              <a:gd name="connsiteY3320" fmla="*/ 4010839 h 5033348"/>
              <a:gd name="connsiteX3321" fmla="*/ 8319071 w 9483885"/>
              <a:gd name="connsiteY3321" fmla="*/ 4002572 h 5033348"/>
              <a:gd name="connsiteX3322" fmla="*/ 8192440 w 9483885"/>
              <a:gd name="connsiteY3322" fmla="*/ 4019780 h 5033348"/>
              <a:gd name="connsiteX3323" fmla="*/ 8134325 w 9483885"/>
              <a:gd name="connsiteY3323" fmla="*/ 3995742 h 5033348"/>
              <a:gd name="connsiteX3324" fmla="*/ 8076641 w 9483885"/>
              <a:gd name="connsiteY3324" fmla="*/ 3992461 h 5033348"/>
              <a:gd name="connsiteX3325" fmla="*/ 8020766 w 9483885"/>
              <a:gd name="connsiteY3325" fmla="*/ 3992821 h 5033348"/>
              <a:gd name="connsiteX3326" fmla="*/ 8006545 w 9483885"/>
              <a:gd name="connsiteY3326" fmla="*/ 4004008 h 5033348"/>
              <a:gd name="connsiteX3327" fmla="*/ 8070865 w 9483885"/>
              <a:gd name="connsiteY3327" fmla="*/ 4020633 h 5033348"/>
              <a:gd name="connsiteX3328" fmla="*/ 8136995 w 9483885"/>
              <a:gd name="connsiteY3328" fmla="*/ 4040896 h 5033348"/>
              <a:gd name="connsiteX3329" fmla="*/ 8164974 w 9483885"/>
              <a:gd name="connsiteY3329" fmla="*/ 4070641 h 5033348"/>
              <a:gd name="connsiteX3330" fmla="*/ 8164716 w 9483885"/>
              <a:gd name="connsiteY3330" fmla="*/ 4030338 h 5033348"/>
              <a:gd name="connsiteX3331" fmla="*/ 8183045 w 9483885"/>
              <a:gd name="connsiteY3331" fmla="*/ 4040671 h 5033348"/>
              <a:gd name="connsiteX3332" fmla="*/ 8195166 w 9483885"/>
              <a:gd name="connsiteY3332" fmla="*/ 4058420 h 5033348"/>
              <a:gd name="connsiteX3333" fmla="*/ 8188845 w 9483885"/>
              <a:gd name="connsiteY3333" fmla="*/ 4078863 h 5033348"/>
              <a:gd name="connsiteX3334" fmla="*/ 8217659 w 9483885"/>
              <a:gd name="connsiteY3334" fmla="*/ 4083760 h 5033348"/>
              <a:gd name="connsiteX3335" fmla="*/ 8242854 w 9483885"/>
              <a:gd name="connsiteY3335" fmla="*/ 4081378 h 5033348"/>
              <a:gd name="connsiteX3336" fmla="*/ 8273713 w 9483885"/>
              <a:gd name="connsiteY3336" fmla="*/ 4080447 h 5033348"/>
              <a:gd name="connsiteX3337" fmla="*/ 8311081 w 9483885"/>
              <a:gd name="connsiteY3337" fmla="*/ 4072707 h 5033348"/>
              <a:gd name="connsiteX3338" fmla="*/ 8319501 w 9483885"/>
              <a:gd name="connsiteY3338" fmla="*/ 4023330 h 5033348"/>
              <a:gd name="connsiteX3339" fmla="*/ 8381465 w 9483885"/>
              <a:gd name="connsiteY3339" fmla="*/ 4028586 h 5033348"/>
              <a:gd name="connsiteX3340" fmla="*/ 8394505 w 9483885"/>
              <a:gd name="connsiteY3340" fmla="*/ 4081335 h 5033348"/>
              <a:gd name="connsiteX3341" fmla="*/ 8362618 w 9483885"/>
              <a:gd name="connsiteY3341" fmla="*/ 4076885 h 5033348"/>
              <a:gd name="connsiteX3342" fmla="*/ 8332540 w 9483885"/>
              <a:gd name="connsiteY3342" fmla="*/ 4076077 h 5033348"/>
              <a:gd name="connsiteX3343" fmla="*/ 8325558 w 9483885"/>
              <a:gd name="connsiteY3343" fmla="*/ 4101822 h 5033348"/>
              <a:gd name="connsiteX3344" fmla="*/ 8316163 w 9483885"/>
              <a:gd name="connsiteY3344" fmla="*/ 4122714 h 5033348"/>
              <a:gd name="connsiteX3345" fmla="*/ 8279367 w 9483885"/>
              <a:gd name="connsiteY3345" fmla="*/ 4126629 h 5033348"/>
              <a:gd name="connsiteX3346" fmla="*/ 8243109 w 9483885"/>
              <a:gd name="connsiteY3346" fmla="*/ 4121681 h 5033348"/>
              <a:gd name="connsiteX3347" fmla="*/ 8252100 w 9483885"/>
              <a:gd name="connsiteY3347" fmla="*/ 4146393 h 5033348"/>
              <a:gd name="connsiteX3348" fmla="*/ 8259280 w 9483885"/>
              <a:gd name="connsiteY3348" fmla="*/ 4167465 h 5033348"/>
              <a:gd name="connsiteX3349" fmla="*/ 8218114 w 9483885"/>
              <a:gd name="connsiteY3349" fmla="*/ 4170878 h 5033348"/>
              <a:gd name="connsiteX3350" fmla="*/ 8167899 w 9483885"/>
              <a:gd name="connsiteY3350" fmla="*/ 4156097 h 5033348"/>
              <a:gd name="connsiteX3351" fmla="*/ 8134388 w 9483885"/>
              <a:gd name="connsiteY3351" fmla="*/ 4161645 h 5033348"/>
              <a:gd name="connsiteX3352" fmla="*/ 8113892 w 9483885"/>
              <a:gd name="connsiteY3352" fmla="*/ 4153580 h 5033348"/>
              <a:gd name="connsiteX3353" fmla="*/ 8063016 w 9483885"/>
              <a:gd name="connsiteY3353" fmla="*/ 4144100 h 5033348"/>
              <a:gd name="connsiteX3354" fmla="*/ 8013116 w 9483885"/>
              <a:gd name="connsiteY3354" fmla="*/ 4163105 h 5033348"/>
              <a:gd name="connsiteX3355" fmla="*/ 8036987 w 9483885"/>
              <a:gd name="connsiteY3355" fmla="*/ 4171327 h 5033348"/>
              <a:gd name="connsiteX3356" fmla="*/ 8090995 w 9483885"/>
              <a:gd name="connsiteY3356" fmla="*/ 4173844 h 5033348"/>
              <a:gd name="connsiteX3357" fmla="*/ 8108296 w 9483885"/>
              <a:gd name="connsiteY3357" fmla="*/ 4178798 h 5033348"/>
              <a:gd name="connsiteX3358" fmla="*/ 8117280 w 9483885"/>
              <a:gd name="connsiteY3358" fmla="*/ 4186918 h 5033348"/>
              <a:gd name="connsiteX3359" fmla="*/ 8100313 w 9483885"/>
              <a:gd name="connsiteY3359" fmla="*/ 4187609 h 5033348"/>
              <a:gd name="connsiteX3360" fmla="*/ 8079188 w 9483885"/>
              <a:gd name="connsiteY3360" fmla="*/ 4189884 h 5033348"/>
              <a:gd name="connsiteX3361" fmla="*/ 8014091 w 9483885"/>
              <a:gd name="connsiteY3361" fmla="*/ 4191591 h 5033348"/>
              <a:gd name="connsiteX3362" fmla="*/ 7948995 w 9483885"/>
              <a:gd name="connsiteY3362" fmla="*/ 4193298 h 5033348"/>
              <a:gd name="connsiteX3363" fmla="*/ 7900532 w 9483885"/>
              <a:gd name="connsiteY3363" fmla="*/ 4188670 h 5033348"/>
              <a:gd name="connsiteX3364" fmla="*/ 7851350 w 9483885"/>
              <a:gd name="connsiteY3364" fmla="*/ 4195859 h 5033348"/>
              <a:gd name="connsiteX3365" fmla="*/ 7911569 w 9483885"/>
              <a:gd name="connsiteY3365" fmla="*/ 4207552 h 5033348"/>
              <a:gd name="connsiteX3366" fmla="*/ 7972867 w 9483885"/>
              <a:gd name="connsiteY3366" fmla="*/ 4201520 h 5033348"/>
              <a:gd name="connsiteX3367" fmla="*/ 7975537 w 9483885"/>
              <a:gd name="connsiteY3367" fmla="*/ 4246675 h 5033348"/>
              <a:gd name="connsiteX3368" fmla="*/ 7909720 w 9483885"/>
              <a:gd name="connsiteY3368" fmla="*/ 4260198 h 5033348"/>
              <a:gd name="connsiteX3369" fmla="*/ 7927330 w 9483885"/>
              <a:gd name="connsiteY3369" fmla="*/ 4282350 h 5033348"/>
              <a:gd name="connsiteX3370" fmla="*/ 7906127 w 9483885"/>
              <a:gd name="connsiteY3370" fmla="*/ 4319281 h 5033348"/>
              <a:gd name="connsiteX3371" fmla="*/ 7810896 w 9483885"/>
              <a:gd name="connsiteY3371" fmla="*/ 4326695 h 5033348"/>
              <a:gd name="connsiteX3372" fmla="*/ 7715985 w 9483885"/>
              <a:gd name="connsiteY3372" fmla="*/ 4306571 h 5033348"/>
              <a:gd name="connsiteX3373" fmla="*/ 7628852 w 9483885"/>
              <a:gd name="connsiteY3373" fmla="*/ 4292143 h 5033348"/>
              <a:gd name="connsiteX3374" fmla="*/ 7624025 w 9483885"/>
              <a:gd name="connsiteY3374" fmla="*/ 4282438 h 5033348"/>
              <a:gd name="connsiteX3375" fmla="*/ 7607393 w 9483885"/>
              <a:gd name="connsiteY3375" fmla="*/ 4288774 h 5033348"/>
              <a:gd name="connsiteX3376" fmla="*/ 7537470 w 9483885"/>
              <a:gd name="connsiteY3376" fmla="*/ 4280775 h 5033348"/>
              <a:gd name="connsiteX3377" fmla="*/ 7463030 w 9483885"/>
              <a:gd name="connsiteY3377" fmla="*/ 4280270 h 5033348"/>
              <a:gd name="connsiteX3378" fmla="*/ 7380274 w 9483885"/>
              <a:gd name="connsiteY3378" fmla="*/ 4282932 h 5033348"/>
              <a:gd name="connsiteX3379" fmla="*/ 7308092 w 9483885"/>
              <a:gd name="connsiteY3379" fmla="*/ 4278680 h 5033348"/>
              <a:gd name="connsiteX3380" fmla="*/ 7248387 w 9483885"/>
              <a:gd name="connsiteY3380" fmla="*/ 4269677 h 5033348"/>
              <a:gd name="connsiteX3381" fmla="*/ 7184985 w 9483885"/>
              <a:gd name="connsiteY3381" fmla="*/ 4288052 h 5033348"/>
              <a:gd name="connsiteX3382" fmla="*/ 7187398 w 9483885"/>
              <a:gd name="connsiteY3382" fmla="*/ 4292906 h 5033348"/>
              <a:gd name="connsiteX3383" fmla="*/ 7168351 w 9483885"/>
              <a:gd name="connsiteY3383" fmla="*/ 4294388 h 5033348"/>
              <a:gd name="connsiteX3384" fmla="*/ 7163526 w 9483885"/>
              <a:gd name="connsiteY3384" fmla="*/ 4284684 h 5033348"/>
              <a:gd name="connsiteX3385" fmla="*/ 7129283 w 9483885"/>
              <a:gd name="connsiteY3385" fmla="*/ 4268868 h 5033348"/>
              <a:gd name="connsiteX3386" fmla="*/ 7069013 w 9483885"/>
              <a:gd name="connsiteY3386" fmla="*/ 4280279 h 5033348"/>
              <a:gd name="connsiteX3387" fmla="*/ 7008742 w 9483885"/>
              <a:gd name="connsiteY3387" fmla="*/ 4291692 h 5033348"/>
              <a:gd name="connsiteX3388" fmla="*/ 6978863 w 9483885"/>
              <a:gd name="connsiteY3388" fmla="*/ 4337700 h 5033348"/>
              <a:gd name="connsiteX3389" fmla="*/ 6978144 w 9483885"/>
              <a:gd name="connsiteY3389" fmla="*/ 4349517 h 5033348"/>
              <a:gd name="connsiteX3390" fmla="*/ 6956415 w 9483885"/>
              <a:gd name="connsiteY3390" fmla="*/ 4350578 h 5033348"/>
              <a:gd name="connsiteX3391" fmla="*/ 6935226 w 9483885"/>
              <a:gd name="connsiteY3391" fmla="*/ 4342777 h 5033348"/>
              <a:gd name="connsiteX3392" fmla="*/ 6909942 w 9483885"/>
              <a:gd name="connsiteY3392" fmla="*/ 4346636 h 5033348"/>
              <a:gd name="connsiteX3393" fmla="*/ 6889895 w 9483885"/>
              <a:gd name="connsiteY3393" fmla="*/ 4331185 h 5033348"/>
              <a:gd name="connsiteX3394" fmla="*/ 6882655 w 9483885"/>
              <a:gd name="connsiteY3394" fmla="*/ 4316628 h 5033348"/>
              <a:gd name="connsiteX3395" fmla="*/ 6819253 w 9483885"/>
              <a:gd name="connsiteY3395" fmla="*/ 4335004 h 5033348"/>
              <a:gd name="connsiteX3396" fmla="*/ 6689779 w 9483885"/>
              <a:gd name="connsiteY3396" fmla="*/ 4326602 h 5033348"/>
              <a:gd name="connsiteX3397" fmla="*/ 6663494 w 9483885"/>
              <a:gd name="connsiteY3397" fmla="*/ 4313527 h 5033348"/>
              <a:gd name="connsiteX3398" fmla="*/ 6602320 w 9483885"/>
              <a:gd name="connsiteY3398" fmla="*/ 4323119 h 5033348"/>
              <a:gd name="connsiteX3399" fmla="*/ 6535714 w 9483885"/>
              <a:gd name="connsiteY3399" fmla="*/ 4321793 h 5033348"/>
              <a:gd name="connsiteX3400" fmla="*/ 6469180 w 9483885"/>
              <a:gd name="connsiteY3400" fmla="*/ 4347134 h 5033348"/>
              <a:gd name="connsiteX3401" fmla="*/ 6411066 w 9483885"/>
              <a:gd name="connsiteY3401" fmla="*/ 4323096 h 5033348"/>
              <a:gd name="connsiteX3402" fmla="*/ 6345969 w 9483885"/>
              <a:gd name="connsiteY3402" fmla="*/ 4324804 h 5033348"/>
              <a:gd name="connsiteX3403" fmla="*/ 6303770 w 9483885"/>
              <a:gd name="connsiteY3403" fmla="*/ 4306247 h 5033348"/>
              <a:gd name="connsiteX3404" fmla="*/ 6250275 w 9483885"/>
              <a:gd name="connsiteY3404" fmla="*/ 4306421 h 5033348"/>
              <a:gd name="connsiteX3405" fmla="*/ 6192623 w 9483885"/>
              <a:gd name="connsiteY3405" fmla="*/ 4308178 h 5033348"/>
              <a:gd name="connsiteX3406" fmla="*/ 6076652 w 9483885"/>
              <a:gd name="connsiteY3406" fmla="*/ 4300405 h 5033348"/>
              <a:gd name="connsiteX3407" fmla="*/ 6019629 w 9483885"/>
              <a:gd name="connsiteY3407" fmla="*/ 4291824 h 5033348"/>
              <a:gd name="connsiteX3408" fmla="*/ 5958986 w 9483885"/>
              <a:gd name="connsiteY3408" fmla="*/ 4275963 h 5033348"/>
              <a:gd name="connsiteX3409" fmla="*/ 6116645 w 9483885"/>
              <a:gd name="connsiteY3409" fmla="*/ 4221689 h 5033348"/>
              <a:gd name="connsiteX3410" fmla="*/ 6113256 w 9483885"/>
              <a:gd name="connsiteY3410" fmla="*/ 4188351 h 5033348"/>
              <a:gd name="connsiteX3411" fmla="*/ 6064794 w 9483885"/>
              <a:gd name="connsiteY3411" fmla="*/ 4183722 h 5033348"/>
              <a:gd name="connsiteX3412" fmla="*/ 5959075 w 9483885"/>
              <a:gd name="connsiteY3412" fmla="*/ 4196573 h 5033348"/>
              <a:gd name="connsiteX3413" fmla="*/ 5856978 w 9483885"/>
              <a:gd name="connsiteY3413" fmla="*/ 4216700 h 5033348"/>
              <a:gd name="connsiteX3414" fmla="*/ 5811865 w 9483885"/>
              <a:gd name="connsiteY3414" fmla="*/ 4223782 h 5033348"/>
              <a:gd name="connsiteX3415" fmla="*/ 5786080 w 9483885"/>
              <a:gd name="connsiteY3415" fmla="*/ 4180217 h 5033348"/>
              <a:gd name="connsiteX3416" fmla="*/ 5767034 w 9483885"/>
              <a:gd name="connsiteY3416" fmla="*/ 4181699 h 5033348"/>
              <a:gd name="connsiteX3417" fmla="*/ 5745164 w 9483885"/>
              <a:gd name="connsiteY3417" fmla="*/ 4207343 h 5033348"/>
              <a:gd name="connsiteX3418" fmla="*/ 5717133 w 9483885"/>
              <a:gd name="connsiteY3418" fmla="*/ 4200705 h 5033348"/>
              <a:gd name="connsiteX3419" fmla="*/ 5705524 w 9483885"/>
              <a:gd name="connsiteY3419" fmla="*/ 4185648 h 5033348"/>
              <a:gd name="connsiteX3420" fmla="*/ 5691567 w 9483885"/>
              <a:gd name="connsiteY3420" fmla="*/ 4175814 h 5033348"/>
              <a:gd name="connsiteX3421" fmla="*/ 5686023 w 9483885"/>
              <a:gd name="connsiteY3421" fmla="*/ 4177925 h 5033348"/>
              <a:gd name="connsiteX3422" fmla="*/ 5675447 w 9483885"/>
              <a:gd name="connsiteY3422" fmla="*/ 4262753 h 5033348"/>
              <a:gd name="connsiteX3423" fmla="*/ 5739703 w 9483885"/>
              <a:gd name="connsiteY3423" fmla="*/ 4269302 h 5033348"/>
              <a:gd name="connsiteX3424" fmla="*/ 5803227 w 9483885"/>
              <a:gd name="connsiteY3424" fmla="*/ 4254487 h 5033348"/>
              <a:gd name="connsiteX3425" fmla="*/ 5868324 w 9483885"/>
              <a:gd name="connsiteY3425" fmla="*/ 4252778 h 5033348"/>
              <a:gd name="connsiteX3426" fmla="*/ 5927875 w 9483885"/>
              <a:gd name="connsiteY3426" fmla="*/ 4253184 h 5033348"/>
              <a:gd name="connsiteX3427" fmla="*/ 5941344 w 9483885"/>
              <a:gd name="connsiteY3427" fmla="*/ 4248775 h 5033348"/>
              <a:gd name="connsiteX3428" fmla="*/ 5952466 w 9483885"/>
              <a:gd name="connsiteY3428" fmla="*/ 4249589 h 5033348"/>
              <a:gd name="connsiteX3429" fmla="*/ 5934729 w 9483885"/>
              <a:gd name="connsiteY3429" fmla="*/ 4285202 h 5033348"/>
              <a:gd name="connsiteX3430" fmla="*/ 5897278 w 9483885"/>
              <a:gd name="connsiteY3430" fmla="*/ 4311009 h 5033348"/>
              <a:gd name="connsiteX3431" fmla="*/ 5886278 w 9483885"/>
              <a:gd name="connsiteY3431" fmla="*/ 4313755 h 5033348"/>
              <a:gd name="connsiteX3432" fmla="*/ 5875819 w 9483885"/>
              <a:gd name="connsiteY3432" fmla="*/ 4307639 h 5033348"/>
              <a:gd name="connsiteX3433" fmla="*/ 5778899 w 9483885"/>
              <a:gd name="connsiteY3433" fmla="*/ 4314974 h 5033348"/>
              <a:gd name="connsiteX3434" fmla="*/ 5681248 w 9483885"/>
              <a:gd name="connsiteY3434" fmla="*/ 4300944 h 5033348"/>
              <a:gd name="connsiteX3435" fmla="*/ 5652679 w 9483885"/>
              <a:gd name="connsiteY3435" fmla="*/ 4303168 h 5033348"/>
              <a:gd name="connsiteX3436" fmla="*/ 5624109 w 9483885"/>
              <a:gd name="connsiteY3436" fmla="*/ 4305392 h 5033348"/>
              <a:gd name="connsiteX3437" fmla="*/ 5551146 w 9483885"/>
              <a:gd name="connsiteY3437" fmla="*/ 4302881 h 5033348"/>
              <a:gd name="connsiteX3438" fmla="*/ 5478719 w 9483885"/>
              <a:gd name="connsiteY3438" fmla="*/ 4291508 h 5033348"/>
              <a:gd name="connsiteX3439" fmla="*/ 5458891 w 9483885"/>
              <a:gd name="connsiteY3439" fmla="*/ 4294732 h 5033348"/>
              <a:gd name="connsiteX3440" fmla="*/ 5443758 w 9483885"/>
              <a:gd name="connsiteY3440" fmla="*/ 4287509 h 5033348"/>
              <a:gd name="connsiteX3441" fmla="*/ 5462857 w 9483885"/>
              <a:gd name="connsiteY3441" fmla="*/ 4262921 h 5033348"/>
              <a:gd name="connsiteX3442" fmla="*/ 5497510 w 9483885"/>
              <a:gd name="connsiteY3442" fmla="*/ 4249723 h 5033348"/>
              <a:gd name="connsiteX3443" fmla="*/ 5461574 w 9483885"/>
              <a:gd name="connsiteY3443" fmla="*/ 4217238 h 5033348"/>
              <a:gd name="connsiteX3444" fmla="*/ 5403716 w 9483885"/>
              <a:gd name="connsiteY3444" fmla="*/ 4233503 h 5033348"/>
              <a:gd name="connsiteX3445" fmla="*/ 5282199 w 9483885"/>
              <a:gd name="connsiteY3445" fmla="*/ 4227842 h 5033348"/>
              <a:gd name="connsiteX3446" fmla="*/ 5279787 w 9483885"/>
              <a:gd name="connsiteY3446" fmla="*/ 4222989 h 5033348"/>
              <a:gd name="connsiteX3447" fmla="*/ 5160682 w 9483885"/>
              <a:gd name="connsiteY3447" fmla="*/ 4222180 h 5033348"/>
              <a:gd name="connsiteX3448" fmla="*/ 5129944 w 9483885"/>
              <a:gd name="connsiteY3448" fmla="*/ 4226673 h 5033348"/>
              <a:gd name="connsiteX3449" fmla="*/ 5102825 w 9483885"/>
              <a:gd name="connsiteY3449" fmla="*/ 4238444 h 5033348"/>
              <a:gd name="connsiteX3450" fmla="*/ 5108195 w 9483885"/>
              <a:gd name="connsiteY3450" fmla="*/ 4255877 h 5033348"/>
              <a:gd name="connsiteX3451" fmla="*/ 5087886 w 9483885"/>
              <a:gd name="connsiteY3451" fmla="*/ 4261448 h 5033348"/>
              <a:gd name="connsiteX3452" fmla="*/ 5081975 w 9483885"/>
              <a:gd name="connsiteY3452" fmla="*/ 4252878 h 5033348"/>
              <a:gd name="connsiteX3453" fmla="*/ 5069557 w 9483885"/>
              <a:gd name="connsiteY3453" fmla="*/ 4251115 h 5033348"/>
              <a:gd name="connsiteX3454" fmla="*/ 5054375 w 9483885"/>
              <a:gd name="connsiteY3454" fmla="*/ 4266997 h 5033348"/>
              <a:gd name="connsiteX3455" fmla="*/ 5042811 w 9483885"/>
              <a:gd name="connsiteY3455" fmla="*/ 4290159 h 5033348"/>
              <a:gd name="connsiteX3456" fmla="*/ 4981604 w 9483885"/>
              <a:gd name="connsiteY3456" fmla="*/ 4294713 h 5033348"/>
              <a:gd name="connsiteX3457" fmla="*/ 4929251 w 9483885"/>
              <a:gd name="connsiteY3457" fmla="*/ 4287238 h 5033348"/>
              <a:gd name="connsiteX3458" fmla="*/ 4890407 w 9483885"/>
              <a:gd name="connsiteY3458" fmla="*/ 4296982 h 5033348"/>
              <a:gd name="connsiteX3459" fmla="*/ 4868005 w 9483885"/>
              <a:gd name="connsiteY3459" fmla="*/ 4270164 h 5033348"/>
              <a:gd name="connsiteX3460" fmla="*/ 4807016 w 9483885"/>
              <a:gd name="connsiteY3460" fmla="*/ 4293392 h 5033348"/>
              <a:gd name="connsiteX3461" fmla="*/ 4818631 w 9483885"/>
              <a:gd name="connsiteY3461" fmla="*/ 4247127 h 5033348"/>
              <a:gd name="connsiteX3462" fmla="*/ 4842182 w 9483885"/>
              <a:gd name="connsiteY3462" fmla="*/ 4204970 h 5033348"/>
              <a:gd name="connsiteX3463" fmla="*/ 4806502 w 9483885"/>
              <a:gd name="connsiteY3463" fmla="*/ 4212788 h 5033348"/>
              <a:gd name="connsiteX3464" fmla="*/ 4765535 w 9483885"/>
              <a:gd name="connsiteY3464" fmla="*/ 4263020 h 5033348"/>
              <a:gd name="connsiteX3465" fmla="*/ 4626152 w 9483885"/>
              <a:gd name="connsiteY3465" fmla="*/ 4272820 h 5033348"/>
              <a:gd name="connsiteX3466" fmla="*/ 4493084 w 9483885"/>
              <a:gd name="connsiteY3466" fmla="*/ 4245586 h 5033348"/>
              <a:gd name="connsiteX3467" fmla="*/ 4439533 w 9483885"/>
              <a:gd name="connsiteY3467" fmla="*/ 4252275 h 5033348"/>
              <a:gd name="connsiteX3468" fmla="*/ 4393027 w 9483885"/>
              <a:gd name="connsiteY3468" fmla="*/ 4243294 h 5033348"/>
              <a:gd name="connsiteX3469" fmla="*/ 4399233 w 9483885"/>
              <a:gd name="connsiteY3469" fmla="*/ 4235881 h 5033348"/>
              <a:gd name="connsiteX3470" fmla="*/ 4407247 w 9483885"/>
              <a:gd name="connsiteY3470" fmla="*/ 4232107 h 5033348"/>
              <a:gd name="connsiteX3471" fmla="*/ 4403141 w 9483885"/>
              <a:gd name="connsiteY3471" fmla="*/ 4210586 h 5033348"/>
              <a:gd name="connsiteX3472" fmla="*/ 4373724 w 9483885"/>
              <a:gd name="connsiteY3472" fmla="*/ 4204475 h 5033348"/>
              <a:gd name="connsiteX3473" fmla="*/ 4351803 w 9483885"/>
              <a:gd name="connsiteY3473" fmla="*/ 4253224 h 5033348"/>
              <a:gd name="connsiteX3474" fmla="*/ 4262873 w 9483885"/>
              <a:gd name="connsiteY3474" fmla="*/ 4268337 h 5033348"/>
              <a:gd name="connsiteX3475" fmla="*/ 4175560 w 9483885"/>
              <a:gd name="connsiteY3475" fmla="*/ 4256862 h 5033348"/>
              <a:gd name="connsiteX3476" fmla="*/ 4133380 w 9483885"/>
              <a:gd name="connsiteY3476" fmla="*/ 4288078 h 5033348"/>
              <a:gd name="connsiteX3477" fmla="*/ 4094086 w 9483885"/>
              <a:gd name="connsiteY3477" fmla="*/ 4305207 h 5033348"/>
              <a:gd name="connsiteX3478" fmla="*/ 4091668 w 9483885"/>
              <a:gd name="connsiteY3478" fmla="*/ 4283764 h 5033348"/>
              <a:gd name="connsiteX3479" fmla="*/ 4099375 w 9483885"/>
              <a:gd name="connsiteY3479" fmla="*/ 4262794 h 5033348"/>
              <a:gd name="connsiteX3480" fmla="*/ 4030607 w 9483885"/>
              <a:gd name="connsiteY3480" fmla="*/ 4280327 h 5033348"/>
              <a:gd name="connsiteX3481" fmla="*/ 3962919 w 9483885"/>
              <a:gd name="connsiteY3481" fmla="*/ 4280135 h 5033348"/>
              <a:gd name="connsiteX3482" fmla="*/ 3995211 w 9483885"/>
              <a:gd name="connsiteY3482" fmla="*/ 4238980 h 5033348"/>
              <a:gd name="connsiteX3483" fmla="*/ 4057895 w 9483885"/>
              <a:gd name="connsiteY3483" fmla="*/ 4232420 h 5033348"/>
              <a:gd name="connsiteX3484" fmla="*/ 4061686 w 9483885"/>
              <a:gd name="connsiteY3484" fmla="*/ 4220154 h 5033348"/>
              <a:gd name="connsiteX3485" fmla="*/ 4067289 w 9483885"/>
              <a:gd name="connsiteY3485" fmla="*/ 4211528 h 5033348"/>
              <a:gd name="connsiteX3486" fmla="*/ 4084532 w 9483885"/>
              <a:gd name="connsiteY3486" fmla="*/ 4222997 h 5033348"/>
              <a:gd name="connsiteX3487" fmla="*/ 4095267 w 9483885"/>
              <a:gd name="connsiteY3487" fmla="*/ 4241271 h 5033348"/>
              <a:gd name="connsiteX3488" fmla="*/ 4152464 w 9483885"/>
              <a:gd name="connsiteY3488" fmla="*/ 4230309 h 5033348"/>
              <a:gd name="connsiteX3489" fmla="*/ 4215090 w 9483885"/>
              <a:gd name="connsiteY3489" fmla="*/ 4230264 h 5033348"/>
              <a:gd name="connsiteX3490" fmla="*/ 4227444 w 9483885"/>
              <a:gd name="connsiteY3490" fmla="*/ 4221953 h 5033348"/>
              <a:gd name="connsiteX3491" fmla="*/ 4237988 w 9483885"/>
              <a:gd name="connsiteY3491" fmla="*/ 4210001 h 5033348"/>
              <a:gd name="connsiteX3492" fmla="*/ 4171197 w 9483885"/>
              <a:gd name="connsiteY3492" fmla="*/ 4195040 h 5033348"/>
              <a:gd name="connsiteX3493" fmla="*/ 4153588 w 9483885"/>
              <a:gd name="connsiteY3493" fmla="*/ 4172888 h 5033348"/>
              <a:gd name="connsiteX3494" fmla="*/ 4075966 w 9483885"/>
              <a:gd name="connsiteY3494" fmla="*/ 4202452 h 5033348"/>
              <a:gd name="connsiteX3495" fmla="*/ 3982652 w 9483885"/>
              <a:gd name="connsiteY3495" fmla="*/ 4183885 h 5033348"/>
              <a:gd name="connsiteX3496" fmla="*/ 3890071 w 9483885"/>
              <a:gd name="connsiteY3496" fmla="*/ 4186681 h 5033348"/>
              <a:gd name="connsiteX3497" fmla="*/ 3857522 w 9483885"/>
              <a:gd name="connsiteY3497" fmla="*/ 4187535 h 5033348"/>
              <a:gd name="connsiteX3498" fmla="*/ 3824975 w 9483885"/>
              <a:gd name="connsiteY3498" fmla="*/ 4188388 h 5033348"/>
              <a:gd name="connsiteX3499" fmla="*/ 3773380 w 9483885"/>
              <a:gd name="connsiteY3499" fmla="*/ 4190725 h 5033348"/>
              <a:gd name="connsiteX3500" fmla="*/ 3775793 w 9483885"/>
              <a:gd name="connsiteY3500" fmla="*/ 4195577 h 5033348"/>
              <a:gd name="connsiteX3501" fmla="*/ 3743244 w 9483885"/>
              <a:gd name="connsiteY3501" fmla="*/ 4196430 h 5033348"/>
              <a:gd name="connsiteX3502" fmla="*/ 3710696 w 9483885"/>
              <a:gd name="connsiteY3502" fmla="*/ 4197284 h 5033348"/>
              <a:gd name="connsiteX3503" fmla="*/ 3686618 w 9483885"/>
              <a:gd name="connsiteY3503" fmla="*/ 4203569 h 5033348"/>
              <a:gd name="connsiteX3504" fmla="*/ 3667778 w 9483885"/>
              <a:gd name="connsiteY3504" fmla="*/ 4190544 h 5033348"/>
              <a:gd name="connsiteX3505" fmla="*/ 3634087 w 9483885"/>
              <a:gd name="connsiteY3505" fmla="*/ 4199047 h 5033348"/>
              <a:gd name="connsiteX3506" fmla="*/ 3614489 w 9483885"/>
              <a:gd name="connsiteY3506" fmla="*/ 4176212 h 5033348"/>
              <a:gd name="connsiteX3507" fmla="*/ 3553500 w 9483885"/>
              <a:gd name="connsiteY3507" fmla="*/ 4199440 h 5033348"/>
              <a:gd name="connsiteX3508" fmla="*/ 3552524 w 9483885"/>
              <a:gd name="connsiteY3508" fmla="*/ 4170955 h 5033348"/>
              <a:gd name="connsiteX3509" fmla="*/ 3460424 w 9483885"/>
              <a:gd name="connsiteY3509" fmla="*/ 4171403 h 5033348"/>
              <a:gd name="connsiteX3510" fmla="*/ 3454161 w 9483885"/>
              <a:gd name="connsiteY3510" fmla="*/ 4185332 h 5033348"/>
              <a:gd name="connsiteX3511" fmla="*/ 3427876 w 9483885"/>
              <a:gd name="connsiteY3511" fmla="*/ 4172258 h 5033348"/>
              <a:gd name="connsiteX3512" fmla="*/ 3400872 w 9483885"/>
              <a:gd name="connsiteY3512" fmla="*/ 4170999 h 5033348"/>
              <a:gd name="connsiteX3513" fmla="*/ 3369300 w 9483885"/>
              <a:gd name="connsiteY3513" fmla="*/ 4200338 h 5033348"/>
              <a:gd name="connsiteX3514" fmla="*/ 3322531 w 9483885"/>
              <a:gd name="connsiteY3514" fmla="*/ 4212379 h 5033348"/>
              <a:gd name="connsiteX3515" fmla="*/ 3290701 w 9483885"/>
              <a:gd name="connsiteY3515" fmla="*/ 4201416 h 5033348"/>
              <a:gd name="connsiteX3516" fmla="*/ 3251634 w 9483885"/>
              <a:gd name="connsiteY3516" fmla="*/ 4175896 h 5033348"/>
              <a:gd name="connsiteX3517" fmla="*/ 3279356 w 9483885"/>
              <a:gd name="connsiteY3517" fmla="*/ 4165338 h 5033348"/>
              <a:gd name="connsiteX3518" fmla="*/ 3266572 w 9483885"/>
              <a:gd name="connsiteY3518" fmla="*/ 4152892 h 5033348"/>
              <a:gd name="connsiteX3519" fmla="*/ 3219136 w 9483885"/>
              <a:gd name="connsiteY3519" fmla="*/ 4153644 h 5033348"/>
              <a:gd name="connsiteX3520" fmla="*/ 3180016 w 9483885"/>
              <a:gd name="connsiteY3520" fmla="*/ 4151229 h 5033348"/>
              <a:gd name="connsiteX3521" fmla="*/ 3183451 w 9483885"/>
              <a:gd name="connsiteY3521" fmla="*/ 4144872 h 5033348"/>
              <a:gd name="connsiteX3522" fmla="*/ 3188693 w 9483885"/>
              <a:gd name="connsiteY3522" fmla="*/ 4142154 h 5033348"/>
              <a:gd name="connsiteX3523" fmla="*/ 3196702 w 9483885"/>
              <a:gd name="connsiteY3523" fmla="*/ 4121789 h 5033348"/>
              <a:gd name="connsiteX3524" fmla="*/ 3227505 w 9483885"/>
              <a:gd name="connsiteY3524" fmla="*/ 4127372 h 5033348"/>
              <a:gd name="connsiteX3525" fmla="*/ 3267754 w 9483885"/>
              <a:gd name="connsiteY3525" fmla="*/ 4088956 h 5033348"/>
              <a:gd name="connsiteX3526" fmla="*/ 3316217 w 9483885"/>
              <a:gd name="connsiteY3526" fmla="*/ 4093585 h 5033348"/>
              <a:gd name="connsiteX3527" fmla="*/ 3315960 w 9483885"/>
              <a:gd name="connsiteY3527" fmla="*/ 4053282 h 5033348"/>
              <a:gd name="connsiteX3528" fmla="*/ 3256922 w 9483885"/>
              <a:gd name="connsiteY3528" fmla="*/ 4055568 h 5033348"/>
              <a:gd name="connsiteX3529" fmla="*/ 3193724 w 9483885"/>
              <a:gd name="connsiteY3529" fmla="*/ 4059437 h 5033348"/>
              <a:gd name="connsiteX3530" fmla="*/ 3104210 w 9483885"/>
              <a:gd name="connsiteY3530" fmla="*/ 4045194 h 5033348"/>
              <a:gd name="connsiteX3531" fmla="*/ 3016506 w 9483885"/>
              <a:gd name="connsiteY3531" fmla="*/ 4034591 h 5033348"/>
              <a:gd name="connsiteX3532" fmla="*/ 2956596 w 9483885"/>
              <a:gd name="connsiteY3532" fmla="*/ 4040094 h 5033348"/>
              <a:gd name="connsiteX3533" fmla="*/ 2906079 w 9483885"/>
              <a:gd name="connsiteY3533" fmla="*/ 4024705 h 5033348"/>
              <a:gd name="connsiteX3534" fmla="*/ 2885441 w 9483885"/>
              <a:gd name="connsiteY3534" fmla="*/ 4041223 h 5033348"/>
              <a:gd name="connsiteX3535" fmla="*/ 2868961 w 9483885"/>
              <a:gd name="connsiteY3535" fmla="*/ 4056157 h 5033348"/>
              <a:gd name="connsiteX3536" fmla="*/ 2879390 w 9483885"/>
              <a:gd name="connsiteY3536" fmla="*/ 4057235 h 5033348"/>
              <a:gd name="connsiteX3537" fmla="*/ 2888007 w 9483885"/>
              <a:gd name="connsiteY3537" fmla="*/ 4054675 h 5033348"/>
              <a:gd name="connsiteX3538" fmla="*/ 3007085 w 9483885"/>
              <a:gd name="connsiteY3538" fmla="*/ 4067036 h 5033348"/>
              <a:gd name="connsiteX3539" fmla="*/ 3123084 w 9483885"/>
              <a:gd name="connsiteY3539" fmla="*/ 4063256 h 5033348"/>
              <a:gd name="connsiteX3540" fmla="*/ 3135147 w 9483885"/>
              <a:gd name="connsiteY3540" fmla="*/ 4087519 h 5033348"/>
              <a:gd name="connsiteX3541" fmla="*/ 3150986 w 9483885"/>
              <a:gd name="connsiteY3541" fmla="*/ 4127658 h 5033348"/>
              <a:gd name="connsiteX3542" fmla="*/ 3138792 w 9483885"/>
              <a:gd name="connsiteY3542" fmla="*/ 4161158 h 5033348"/>
              <a:gd name="connsiteX3543" fmla="*/ 3057789 w 9483885"/>
              <a:gd name="connsiteY3543" fmla="*/ 4173975 h 5033348"/>
              <a:gd name="connsiteX3544" fmla="*/ 2976051 w 9483885"/>
              <a:gd name="connsiteY3544" fmla="*/ 4165427 h 5033348"/>
              <a:gd name="connsiteX3545" fmla="*/ 2943633 w 9483885"/>
              <a:gd name="connsiteY3545" fmla="*/ 4186432 h 5033348"/>
              <a:gd name="connsiteX3546" fmla="*/ 2911211 w 9483885"/>
              <a:gd name="connsiteY3546" fmla="*/ 4207436 h 5033348"/>
              <a:gd name="connsiteX3547" fmla="*/ 2905410 w 9483885"/>
              <a:gd name="connsiteY3547" fmla="*/ 4169246 h 5033348"/>
              <a:gd name="connsiteX3548" fmla="*/ 2847554 w 9483885"/>
              <a:gd name="connsiteY3548" fmla="*/ 4185510 h 5033348"/>
              <a:gd name="connsiteX3549" fmla="*/ 2782457 w 9483885"/>
              <a:gd name="connsiteY3549" fmla="*/ 4187217 h 5033348"/>
              <a:gd name="connsiteX3550" fmla="*/ 2809204 w 9483885"/>
              <a:gd name="connsiteY3550" fmla="*/ 4148173 h 5033348"/>
              <a:gd name="connsiteX3551" fmla="*/ 2866343 w 9483885"/>
              <a:gd name="connsiteY3551" fmla="*/ 4143725 h 5033348"/>
              <a:gd name="connsiteX3552" fmla="*/ 2870135 w 9483885"/>
              <a:gd name="connsiteY3552" fmla="*/ 4131459 h 5033348"/>
              <a:gd name="connsiteX3553" fmla="*/ 2875739 w 9483885"/>
              <a:gd name="connsiteY3553" fmla="*/ 4122833 h 5033348"/>
              <a:gd name="connsiteX3554" fmla="*/ 2891775 w 9483885"/>
              <a:gd name="connsiteY3554" fmla="*/ 4131875 h 5033348"/>
              <a:gd name="connsiteX3555" fmla="*/ 2901303 w 9483885"/>
              <a:gd name="connsiteY3555" fmla="*/ 4147724 h 5033348"/>
              <a:gd name="connsiteX3556" fmla="*/ 3010037 w 9483885"/>
              <a:gd name="connsiteY3556" fmla="*/ 4140940 h 5033348"/>
              <a:gd name="connsiteX3557" fmla="*/ 3029802 w 9483885"/>
              <a:gd name="connsiteY3557" fmla="*/ 4127640 h 5033348"/>
              <a:gd name="connsiteX3558" fmla="*/ 3047875 w 9483885"/>
              <a:gd name="connsiteY3558" fmla="*/ 4097672 h 5033348"/>
              <a:gd name="connsiteX3559" fmla="*/ 3008088 w 9483885"/>
              <a:gd name="connsiteY3559" fmla="*/ 4083969 h 5033348"/>
              <a:gd name="connsiteX3560" fmla="*/ 2884414 w 9483885"/>
              <a:gd name="connsiteY3560" fmla="*/ 4113757 h 5033348"/>
              <a:gd name="connsiteX3561" fmla="*/ 2798757 w 9483885"/>
              <a:gd name="connsiteY3561" fmla="*/ 4097324 h 5033348"/>
              <a:gd name="connsiteX3562" fmla="*/ 2712022 w 9483885"/>
              <a:gd name="connsiteY3562" fmla="*/ 4098615 h 5033348"/>
              <a:gd name="connsiteX3563" fmla="*/ 2651147 w 9483885"/>
              <a:gd name="connsiteY3563" fmla="*/ 4108814 h 5033348"/>
              <a:gd name="connsiteX3564" fmla="*/ 2586654 w 9483885"/>
              <a:gd name="connsiteY3564" fmla="*/ 4111735 h 5033348"/>
              <a:gd name="connsiteX3565" fmla="*/ 2477665 w 9483885"/>
              <a:gd name="connsiteY3565" fmla="*/ 4078216 h 5033348"/>
              <a:gd name="connsiteX3566" fmla="*/ 2349885 w 9483885"/>
              <a:gd name="connsiteY3566" fmla="*/ 4086483 h 5033348"/>
              <a:gd name="connsiteX3567" fmla="*/ 2342768 w 9483885"/>
              <a:gd name="connsiteY3567" fmla="*/ 4075487 h 5033348"/>
              <a:gd name="connsiteX3568" fmla="*/ 2329143 w 9483885"/>
              <a:gd name="connsiteY3568" fmla="*/ 4071297 h 5033348"/>
              <a:gd name="connsiteX3569" fmla="*/ 2321976 w 9483885"/>
              <a:gd name="connsiteY3569" fmla="*/ 4083405 h 5033348"/>
              <a:gd name="connsiteX3570" fmla="*/ 2316617 w 9483885"/>
              <a:gd name="connsiteY3570" fmla="*/ 4099153 h 5033348"/>
              <a:gd name="connsiteX3571" fmla="*/ 2256809 w 9483885"/>
              <a:gd name="connsiteY3571" fmla="*/ 4058446 h 5033348"/>
              <a:gd name="connsiteX3572" fmla="*/ 2239919 w 9483885"/>
              <a:gd name="connsiteY3572" fmla="*/ 4024479 h 5033348"/>
              <a:gd name="connsiteX3573" fmla="*/ 2303746 w 9483885"/>
              <a:gd name="connsiteY3573" fmla="*/ 4010270 h 5033348"/>
              <a:gd name="connsiteX3574" fmla="*/ 2388902 w 9483885"/>
              <a:gd name="connsiteY3574" fmla="*/ 3979280 h 5033348"/>
              <a:gd name="connsiteX3575" fmla="*/ 2325911 w 9483885"/>
              <a:gd name="connsiteY3575" fmla="*/ 3968643 h 5033348"/>
              <a:gd name="connsiteX3576" fmla="*/ 2261841 w 9483885"/>
              <a:gd name="connsiteY3576" fmla="*/ 3975731 h 5033348"/>
              <a:gd name="connsiteX3577" fmla="*/ 2158395 w 9483885"/>
              <a:gd name="connsiteY3577" fmla="*/ 3940101 h 5033348"/>
              <a:gd name="connsiteX3578" fmla="*/ 2109746 w 9483885"/>
              <a:gd name="connsiteY3578" fmla="*/ 3921836 h 5033348"/>
              <a:gd name="connsiteX3579" fmla="*/ 2070145 w 9483885"/>
              <a:gd name="connsiteY3579" fmla="*/ 3921768 h 5033348"/>
              <a:gd name="connsiteX3580" fmla="*/ 2060493 w 9483885"/>
              <a:gd name="connsiteY3580" fmla="*/ 3902359 h 5033348"/>
              <a:gd name="connsiteX3581" fmla="*/ 2020322 w 9483885"/>
              <a:gd name="connsiteY3581" fmla="*/ 3906116 h 5033348"/>
              <a:gd name="connsiteX3582" fmla="*/ 1984309 w 9483885"/>
              <a:gd name="connsiteY3582" fmla="*/ 3908290 h 5033348"/>
              <a:gd name="connsiteX3583" fmla="*/ 1934151 w 9483885"/>
              <a:gd name="connsiteY3583" fmla="*/ 3886993 h 5033348"/>
              <a:gd name="connsiteX3584" fmla="*/ 1968856 w 9483885"/>
              <a:gd name="connsiteY3584" fmla="*/ 3850689 h 5033348"/>
              <a:gd name="connsiteX3585" fmla="*/ 1978251 w 9483885"/>
              <a:gd name="connsiteY3585" fmla="*/ 3829797 h 5033348"/>
              <a:gd name="connsiteX3586" fmla="*/ 2051151 w 9483885"/>
              <a:gd name="connsiteY3586" fmla="*/ 3822233 h 5033348"/>
              <a:gd name="connsiteX3587" fmla="*/ 2128209 w 9483885"/>
              <a:gd name="connsiteY3587" fmla="*/ 3813084 h 5033348"/>
              <a:gd name="connsiteX3588" fmla="*/ 2133451 w 9483885"/>
              <a:gd name="connsiteY3588" fmla="*/ 3810366 h 5033348"/>
              <a:gd name="connsiteX3589" fmla="*/ 2136884 w 9483885"/>
              <a:gd name="connsiteY3589" fmla="*/ 3804008 h 5033348"/>
              <a:gd name="connsiteX3590" fmla="*/ 2114733 w 9483885"/>
              <a:gd name="connsiteY3590" fmla="*/ 3800903 h 5033348"/>
              <a:gd name="connsiteX3591" fmla="*/ 2088422 w 9483885"/>
              <a:gd name="connsiteY3591" fmla="*/ 3799380 h 5033348"/>
              <a:gd name="connsiteX3592" fmla="*/ 2066962 w 9483885"/>
              <a:gd name="connsiteY3592" fmla="*/ 3796011 h 5033348"/>
              <a:gd name="connsiteX3593" fmla="*/ 2044091 w 9483885"/>
              <a:gd name="connsiteY3593" fmla="*/ 3804721 h 5033348"/>
              <a:gd name="connsiteX3594" fmla="*/ 2026457 w 9483885"/>
              <a:gd name="connsiteY3594" fmla="*/ 3794123 h 5033348"/>
              <a:gd name="connsiteX3595" fmla="*/ 2005717 w 9483885"/>
              <a:gd name="connsiteY3595" fmla="*/ 3778936 h 5033348"/>
              <a:gd name="connsiteX3596" fmla="*/ 1976044 w 9483885"/>
              <a:gd name="connsiteY3596" fmla="*/ 3732524 h 5033348"/>
              <a:gd name="connsiteX3597" fmla="*/ 1924450 w 9483885"/>
              <a:gd name="connsiteY3597" fmla="*/ 3734860 h 5033348"/>
              <a:gd name="connsiteX3598" fmla="*/ 1899339 w 9483885"/>
              <a:gd name="connsiteY3598" fmla="*/ 3719173 h 5033348"/>
              <a:gd name="connsiteX3599" fmla="*/ 1871879 w 9483885"/>
              <a:gd name="connsiteY3599" fmla="*/ 3708710 h 5033348"/>
              <a:gd name="connsiteX3600" fmla="*/ 1859186 w 9483885"/>
              <a:gd name="connsiteY3600" fmla="*/ 3694788 h 5033348"/>
              <a:gd name="connsiteX3601" fmla="*/ 1837636 w 9483885"/>
              <a:gd name="connsiteY3601" fmla="*/ 3692896 h 5033348"/>
              <a:gd name="connsiteX3602" fmla="*/ 1817873 w 9483885"/>
              <a:gd name="connsiteY3602" fmla="*/ 3706195 h 5033348"/>
              <a:gd name="connsiteX3603" fmla="*/ 1796156 w 9483885"/>
              <a:gd name="connsiteY3603" fmla="*/ 3662522 h 5033348"/>
              <a:gd name="connsiteX3604" fmla="*/ 1850915 w 9483885"/>
              <a:gd name="connsiteY3604" fmla="*/ 3658259 h 5033348"/>
              <a:gd name="connsiteX3605" fmla="*/ 1884149 w 9483885"/>
              <a:gd name="connsiteY3605" fmla="*/ 3640552 h 5033348"/>
              <a:gd name="connsiteX3606" fmla="*/ 1870975 w 9483885"/>
              <a:gd name="connsiteY3606" fmla="*/ 3628977 h 5033348"/>
              <a:gd name="connsiteX3607" fmla="*/ 1855452 w 9483885"/>
              <a:gd name="connsiteY3607" fmla="*/ 3622625 h 5033348"/>
              <a:gd name="connsiteX3608" fmla="*/ 1784092 w 9483885"/>
              <a:gd name="connsiteY3608" fmla="*/ 3638261 h 5033348"/>
              <a:gd name="connsiteX3609" fmla="*/ 1733216 w 9483885"/>
              <a:gd name="connsiteY3609" fmla="*/ 3628780 h 5033348"/>
              <a:gd name="connsiteX3610" fmla="*/ 1686628 w 9483885"/>
              <a:gd name="connsiteY3610" fmla="*/ 3637867 h 5033348"/>
              <a:gd name="connsiteX3611" fmla="*/ 1641117 w 9483885"/>
              <a:gd name="connsiteY3611" fmla="*/ 3629229 h 5033348"/>
              <a:gd name="connsiteX3612" fmla="*/ 1596759 w 9483885"/>
              <a:gd name="connsiteY3612" fmla="*/ 3646123 h 5033348"/>
              <a:gd name="connsiteX3613" fmla="*/ 1526119 w 9483885"/>
              <a:gd name="connsiteY3613" fmla="*/ 3649942 h 5033348"/>
              <a:gd name="connsiteX3614" fmla="*/ 1511495 w 9483885"/>
              <a:gd name="connsiteY3614" fmla="*/ 3628819 h 5033348"/>
              <a:gd name="connsiteX3615" fmla="*/ 1481507 w 9483885"/>
              <a:gd name="connsiteY3615" fmla="*/ 3626533 h 5033348"/>
              <a:gd name="connsiteX3616" fmla="*/ 1417129 w 9483885"/>
              <a:gd name="connsiteY3616" fmla="*/ 3616424 h 5033348"/>
              <a:gd name="connsiteX3617" fmla="*/ 1414460 w 9483885"/>
              <a:gd name="connsiteY3617" fmla="*/ 3571269 h 5033348"/>
              <a:gd name="connsiteX3618" fmla="*/ 1483169 w 9483885"/>
              <a:gd name="connsiteY3618" fmla="*/ 3560249 h 5033348"/>
              <a:gd name="connsiteX3619" fmla="*/ 1545371 w 9483885"/>
              <a:gd name="connsiteY3619" fmla="*/ 3556039 h 5033348"/>
              <a:gd name="connsiteX3620" fmla="*/ 1582746 w 9483885"/>
              <a:gd name="connsiteY3620" fmla="*/ 3564890 h 5033348"/>
              <a:gd name="connsiteX3621" fmla="*/ 1602742 w 9483885"/>
              <a:gd name="connsiteY3621" fmla="*/ 3603444 h 5033348"/>
              <a:gd name="connsiteX3622" fmla="*/ 1621813 w 9483885"/>
              <a:gd name="connsiteY3622" fmla="*/ 3590410 h 5033348"/>
              <a:gd name="connsiteX3623" fmla="*/ 1686910 w 9483885"/>
              <a:gd name="connsiteY3623" fmla="*/ 3588703 h 5033348"/>
              <a:gd name="connsiteX3624" fmla="*/ 1677259 w 9483885"/>
              <a:gd name="connsiteY3624" fmla="*/ 3569293 h 5033348"/>
              <a:gd name="connsiteX3625" fmla="*/ 1714631 w 9483885"/>
              <a:gd name="connsiteY3625" fmla="*/ 3578144 h 5033348"/>
              <a:gd name="connsiteX3626" fmla="*/ 1770077 w 9483885"/>
              <a:gd name="connsiteY3626" fmla="*/ 3557027 h 5033348"/>
              <a:gd name="connsiteX3627" fmla="*/ 1814690 w 9483885"/>
              <a:gd name="connsiteY3627" fmla="*/ 3580436 h 5033348"/>
              <a:gd name="connsiteX3628" fmla="*/ 1864590 w 9483885"/>
              <a:gd name="connsiteY3628" fmla="*/ 3561430 h 5033348"/>
              <a:gd name="connsiteX3629" fmla="*/ 1925836 w 9483885"/>
              <a:gd name="connsiteY3629" fmla="*/ 3578503 h 5033348"/>
              <a:gd name="connsiteX3630" fmla="*/ 1977430 w 9483885"/>
              <a:gd name="connsiteY3630" fmla="*/ 3576168 h 5033348"/>
              <a:gd name="connsiteX3631" fmla="*/ 2027023 w 9483885"/>
              <a:gd name="connsiteY3631" fmla="*/ 3539966 h 5033348"/>
              <a:gd name="connsiteX3632" fmla="*/ 2099410 w 9483885"/>
              <a:gd name="connsiteY3632" fmla="*/ 3529710 h 5033348"/>
              <a:gd name="connsiteX3633" fmla="*/ 2141302 w 9483885"/>
              <a:gd name="connsiteY3633" fmla="*/ 3531070 h 5033348"/>
              <a:gd name="connsiteX3634" fmla="*/ 2184270 w 9483885"/>
              <a:gd name="connsiteY3634" fmla="*/ 3514704 h 5033348"/>
              <a:gd name="connsiteX3635" fmla="*/ 2209832 w 9483885"/>
              <a:gd name="connsiteY3635" fmla="*/ 3523006 h 5033348"/>
              <a:gd name="connsiteX3636" fmla="*/ 2238277 w 9483885"/>
              <a:gd name="connsiteY3636" fmla="*/ 3517221 h 5033348"/>
              <a:gd name="connsiteX3637" fmla="*/ 2258403 w 9483885"/>
              <a:gd name="connsiteY3637" fmla="*/ 3498013 h 5033348"/>
              <a:gd name="connsiteX3638" fmla="*/ 2278527 w 9483885"/>
              <a:gd name="connsiteY3638" fmla="*/ 3478805 h 5033348"/>
              <a:gd name="connsiteX3639" fmla="*/ 2215658 w 9483885"/>
              <a:gd name="connsiteY3639" fmla="*/ 3471729 h 5033348"/>
              <a:gd name="connsiteX3640" fmla="*/ 2154598 w 9483885"/>
              <a:gd name="connsiteY3640" fmla="*/ 3468292 h 5033348"/>
              <a:gd name="connsiteX3641" fmla="*/ 2099237 w 9483885"/>
              <a:gd name="connsiteY3641" fmla="*/ 3471341 h 5033348"/>
              <a:gd name="connsiteX3642" fmla="*/ 2047302 w 9483885"/>
              <a:gd name="connsiteY3642" fmla="*/ 3451443 h 5033348"/>
              <a:gd name="connsiteX3643" fmla="*/ 1975223 w 9483885"/>
              <a:gd name="connsiteY3643" fmla="*/ 3478895 h 5033348"/>
              <a:gd name="connsiteX3644" fmla="*/ 1857821 w 9483885"/>
              <a:gd name="connsiteY3644" fmla="*/ 3433430 h 5033348"/>
              <a:gd name="connsiteX3645" fmla="*/ 1714581 w 9483885"/>
              <a:gd name="connsiteY3645" fmla="*/ 3445422 h 5033348"/>
              <a:gd name="connsiteX3646" fmla="*/ 1673460 w 9483885"/>
              <a:gd name="connsiteY3646" fmla="*/ 3409140 h 5033348"/>
              <a:gd name="connsiteX3647" fmla="*/ 1632339 w 9483885"/>
              <a:gd name="connsiteY3647" fmla="*/ 3372859 h 5033348"/>
              <a:gd name="connsiteX3648" fmla="*/ 1571350 w 9483885"/>
              <a:gd name="connsiteY3648" fmla="*/ 3396087 h 5033348"/>
              <a:gd name="connsiteX3649" fmla="*/ 1564110 w 9483885"/>
              <a:gd name="connsiteY3649" fmla="*/ 3381530 h 5033348"/>
              <a:gd name="connsiteX3650" fmla="*/ 1563982 w 9483885"/>
              <a:gd name="connsiteY3650" fmla="*/ 3361379 h 5033348"/>
              <a:gd name="connsiteX3651" fmla="*/ 1587726 w 9483885"/>
              <a:gd name="connsiteY3651" fmla="*/ 3349450 h 5033348"/>
              <a:gd name="connsiteX3652" fmla="*/ 1639320 w 9483885"/>
              <a:gd name="connsiteY3652" fmla="*/ 3347114 h 5033348"/>
              <a:gd name="connsiteX3653" fmla="*/ 1658090 w 9483885"/>
              <a:gd name="connsiteY3653" fmla="*/ 3333472 h 5033348"/>
              <a:gd name="connsiteX3654" fmla="*/ 1670894 w 9483885"/>
              <a:gd name="connsiteY3654" fmla="*/ 3317775 h 5033348"/>
              <a:gd name="connsiteX3655" fmla="*/ 1654259 w 9483885"/>
              <a:gd name="connsiteY3655" fmla="*/ 3324111 h 5033348"/>
              <a:gd name="connsiteX3656" fmla="*/ 1597532 w 9483885"/>
              <a:gd name="connsiteY3656" fmla="*/ 3299544 h 5033348"/>
              <a:gd name="connsiteX3657" fmla="*/ 1539725 w 9483885"/>
              <a:gd name="connsiteY3657" fmla="*/ 3292704 h 5033348"/>
              <a:gd name="connsiteX3658" fmla="*/ 1505849 w 9483885"/>
              <a:gd name="connsiteY3658" fmla="*/ 3287570 h 5033348"/>
              <a:gd name="connsiteX3659" fmla="*/ 1469084 w 9483885"/>
              <a:gd name="connsiteY3659" fmla="*/ 3296523 h 5033348"/>
              <a:gd name="connsiteX3660" fmla="*/ 1430016 w 9483885"/>
              <a:gd name="connsiteY3660" fmla="*/ 3271003 h 5033348"/>
              <a:gd name="connsiteX3661" fmla="*/ 1398103 w 9483885"/>
              <a:gd name="connsiteY3661" fmla="*/ 3278106 h 5033348"/>
              <a:gd name="connsiteX3662" fmla="*/ 1364919 w 9483885"/>
              <a:gd name="connsiteY3662" fmla="*/ 3272710 h 5033348"/>
              <a:gd name="connsiteX3663" fmla="*/ 1320565 w 9483885"/>
              <a:gd name="connsiteY3663" fmla="*/ 3289603 h 5033348"/>
              <a:gd name="connsiteX3664" fmla="*/ 1294279 w 9483885"/>
              <a:gd name="connsiteY3664" fmla="*/ 3276527 h 5033348"/>
              <a:gd name="connsiteX3665" fmla="*/ 1238224 w 9483885"/>
              <a:gd name="connsiteY3665" fmla="*/ 3279842 h 5033348"/>
              <a:gd name="connsiteX3666" fmla="*/ 1181440 w 9483885"/>
              <a:gd name="connsiteY3666" fmla="*/ 3261791 h 5033348"/>
              <a:gd name="connsiteX3667" fmla="*/ 1103649 w 9483885"/>
              <a:gd name="connsiteY3667" fmla="*/ 3249576 h 5033348"/>
              <a:gd name="connsiteX3668" fmla="*/ 1026397 w 9483885"/>
              <a:gd name="connsiteY3668" fmla="*/ 3228498 h 5033348"/>
              <a:gd name="connsiteX3669" fmla="*/ 998463 w 9483885"/>
              <a:gd name="connsiteY3669" fmla="*/ 3236972 h 5033348"/>
              <a:gd name="connsiteX3670" fmla="*/ 969258 w 9483885"/>
              <a:gd name="connsiteY3670" fmla="*/ 3232946 h 5033348"/>
              <a:gd name="connsiteX3671" fmla="*/ 911940 w 9483885"/>
              <a:gd name="connsiteY3671" fmla="*/ 3240347 h 5033348"/>
              <a:gd name="connsiteX3672" fmla="*/ 855700 w 9483885"/>
              <a:gd name="connsiteY3672" fmla="*/ 3230025 h 5033348"/>
              <a:gd name="connsiteX3673" fmla="*/ 838643 w 9483885"/>
              <a:gd name="connsiteY3673" fmla="*/ 3232192 h 5033348"/>
              <a:gd name="connsiteX3674" fmla="*/ 826284 w 9483885"/>
              <a:gd name="connsiteY3674" fmla="*/ 3223914 h 5033348"/>
              <a:gd name="connsiteX3675" fmla="*/ 824590 w 9483885"/>
              <a:gd name="connsiteY3675" fmla="*/ 3207245 h 5033348"/>
              <a:gd name="connsiteX3676" fmla="*/ 887273 w 9483885"/>
              <a:gd name="connsiteY3676" fmla="*/ 3200686 h 5033348"/>
              <a:gd name="connsiteX3677" fmla="*/ 915574 w 9483885"/>
              <a:gd name="connsiteY3677" fmla="*/ 3202893 h 5033348"/>
              <a:gd name="connsiteX3678" fmla="*/ 944411 w 9483885"/>
              <a:gd name="connsiteY3678" fmla="*/ 3196238 h 5033348"/>
              <a:gd name="connsiteX3679" fmla="*/ 1003962 w 9483885"/>
              <a:gd name="connsiteY3679" fmla="*/ 3196642 h 5033348"/>
              <a:gd name="connsiteX3680" fmla="*/ 1044943 w 9483885"/>
              <a:gd name="connsiteY3680" fmla="*/ 3179592 h 5033348"/>
              <a:gd name="connsiteX3681" fmla="*/ 1080150 w 9483885"/>
              <a:gd name="connsiteY3681" fmla="*/ 3190712 h 5033348"/>
              <a:gd name="connsiteX3682" fmla="*/ 1291943 w 9483885"/>
              <a:gd name="connsiteY3682" fmla="*/ 3159104 h 5033348"/>
              <a:gd name="connsiteX3683" fmla="*/ 1508819 w 9483885"/>
              <a:gd name="connsiteY3683" fmla="*/ 3177503 h 5033348"/>
              <a:gd name="connsiteX3684" fmla="*/ 1565112 w 9483885"/>
              <a:gd name="connsiteY3684" fmla="*/ 3164721 h 5033348"/>
              <a:gd name="connsiteX3685" fmla="*/ 1621405 w 9483885"/>
              <a:gd name="connsiteY3685" fmla="*/ 3151939 h 5033348"/>
              <a:gd name="connsiteX3686" fmla="*/ 1639340 w 9483885"/>
              <a:gd name="connsiteY3686" fmla="*/ 3163143 h 5033348"/>
              <a:gd name="connsiteX3687" fmla="*/ 1664323 w 9483885"/>
              <a:gd name="connsiteY3687" fmla="*/ 3158678 h 5033348"/>
              <a:gd name="connsiteX3688" fmla="*/ 1708652 w 9483885"/>
              <a:gd name="connsiteY3688" fmla="*/ 3153337 h 5033348"/>
              <a:gd name="connsiteX3689" fmla="*/ 1740509 w 9483885"/>
              <a:gd name="connsiteY3689" fmla="*/ 3152748 h 5033348"/>
              <a:gd name="connsiteX3690" fmla="*/ 1808018 w 9483885"/>
              <a:gd name="connsiteY3690" fmla="*/ 3155893 h 5033348"/>
              <a:gd name="connsiteX3691" fmla="*/ 1830805 w 9483885"/>
              <a:gd name="connsiteY3691" fmla="*/ 3165250 h 5033348"/>
              <a:gd name="connsiteX3692" fmla="*/ 1856480 w 9483885"/>
              <a:gd name="connsiteY3692" fmla="*/ 3160521 h 5033348"/>
              <a:gd name="connsiteX3693" fmla="*/ 1881791 w 9483885"/>
              <a:gd name="connsiteY3693" fmla="*/ 3145110 h 5033348"/>
              <a:gd name="connsiteX3694" fmla="*/ 2009987 w 9483885"/>
              <a:gd name="connsiteY3694" fmla="*/ 3130681 h 5033348"/>
              <a:gd name="connsiteX3695" fmla="*/ 1968076 w 9483885"/>
              <a:gd name="connsiteY3695" fmla="*/ 3135133 h 5033348"/>
              <a:gd name="connsiteX3696" fmla="*/ 1860341 w 9483885"/>
              <a:gd name="connsiteY3696" fmla="*/ 3099503 h 5033348"/>
              <a:gd name="connsiteX3697" fmla="*/ 1809677 w 9483885"/>
              <a:gd name="connsiteY3697" fmla="*/ 3081238 h 5033348"/>
              <a:gd name="connsiteX3698" fmla="*/ 1768433 w 9483885"/>
              <a:gd name="connsiteY3698" fmla="*/ 3081170 h 5033348"/>
              <a:gd name="connsiteX3699" fmla="*/ 1758382 w 9483885"/>
              <a:gd name="connsiteY3699" fmla="*/ 3061761 h 5033348"/>
              <a:gd name="connsiteX3700" fmla="*/ 1716546 w 9483885"/>
              <a:gd name="connsiteY3700" fmla="*/ 3065518 h 5033348"/>
              <a:gd name="connsiteX3701" fmla="*/ 1679040 w 9483885"/>
              <a:gd name="connsiteY3701" fmla="*/ 3067692 h 5033348"/>
              <a:gd name="connsiteX3702" fmla="*/ 1626802 w 9483885"/>
              <a:gd name="connsiteY3702" fmla="*/ 3046395 h 5033348"/>
              <a:gd name="connsiteX3703" fmla="*/ 1662946 w 9483885"/>
              <a:gd name="connsiteY3703" fmla="*/ 3010091 h 5033348"/>
              <a:gd name="connsiteX3704" fmla="*/ 1672731 w 9483885"/>
              <a:gd name="connsiteY3704" fmla="*/ 2989200 h 5033348"/>
              <a:gd name="connsiteX3705" fmla="*/ 1748652 w 9483885"/>
              <a:gd name="connsiteY3705" fmla="*/ 2981635 h 5033348"/>
              <a:gd name="connsiteX3706" fmla="*/ 1828904 w 9483885"/>
              <a:gd name="connsiteY3706" fmla="*/ 2972486 h 5033348"/>
              <a:gd name="connsiteX3707" fmla="*/ 1834364 w 9483885"/>
              <a:gd name="connsiteY3707" fmla="*/ 2969768 h 5033348"/>
              <a:gd name="connsiteX3708" fmla="*/ 1837939 w 9483885"/>
              <a:gd name="connsiteY3708" fmla="*/ 2963410 h 5033348"/>
              <a:gd name="connsiteX3709" fmla="*/ 1814870 w 9483885"/>
              <a:gd name="connsiteY3709" fmla="*/ 2960305 h 5033348"/>
              <a:gd name="connsiteX3710" fmla="*/ 1787467 w 9483885"/>
              <a:gd name="connsiteY3710" fmla="*/ 2958783 h 5033348"/>
              <a:gd name="connsiteX3711" fmla="*/ 1765119 w 9483885"/>
              <a:gd name="connsiteY3711" fmla="*/ 2955413 h 5033348"/>
              <a:gd name="connsiteX3712" fmla="*/ 1741301 w 9483885"/>
              <a:gd name="connsiteY3712" fmla="*/ 2964124 h 5033348"/>
              <a:gd name="connsiteX3713" fmla="*/ 1722935 w 9483885"/>
              <a:gd name="connsiteY3713" fmla="*/ 2953525 h 5033348"/>
              <a:gd name="connsiteX3714" fmla="*/ 1701334 w 9483885"/>
              <a:gd name="connsiteY3714" fmla="*/ 2938338 h 5033348"/>
              <a:gd name="connsiteX3715" fmla="*/ 1670432 w 9483885"/>
              <a:gd name="connsiteY3715" fmla="*/ 2891926 h 5033348"/>
              <a:gd name="connsiteX3716" fmla="*/ 1616699 w 9483885"/>
              <a:gd name="connsiteY3716" fmla="*/ 2894262 h 5033348"/>
              <a:gd name="connsiteX3717" fmla="*/ 1590547 w 9483885"/>
              <a:gd name="connsiteY3717" fmla="*/ 2878575 h 5033348"/>
              <a:gd name="connsiteX3718" fmla="*/ 1561948 w 9483885"/>
              <a:gd name="connsiteY3718" fmla="*/ 2868112 h 5033348"/>
              <a:gd name="connsiteX3719" fmla="*/ 1548729 w 9483885"/>
              <a:gd name="connsiteY3719" fmla="*/ 2854190 h 5033348"/>
              <a:gd name="connsiteX3720" fmla="*/ 1526288 w 9483885"/>
              <a:gd name="connsiteY3720" fmla="*/ 2852298 h 5033348"/>
              <a:gd name="connsiteX3721" fmla="*/ 1505703 w 9483885"/>
              <a:gd name="connsiteY3721" fmla="*/ 2865597 h 5033348"/>
              <a:gd name="connsiteX3722" fmla="*/ 1483088 w 9483885"/>
              <a:gd name="connsiteY3722" fmla="*/ 2821924 h 5033348"/>
              <a:gd name="connsiteX3723" fmla="*/ 1540115 w 9483885"/>
              <a:gd name="connsiteY3723" fmla="*/ 2817662 h 5033348"/>
              <a:gd name="connsiteX3724" fmla="*/ 1574728 w 9483885"/>
              <a:gd name="connsiteY3724" fmla="*/ 2799954 h 5033348"/>
              <a:gd name="connsiteX3725" fmla="*/ 1561007 w 9483885"/>
              <a:gd name="connsiteY3725" fmla="*/ 2788380 h 5033348"/>
              <a:gd name="connsiteX3726" fmla="*/ 1544842 w 9483885"/>
              <a:gd name="connsiteY3726" fmla="*/ 2782027 h 5033348"/>
              <a:gd name="connsiteX3727" fmla="*/ 1470523 w 9483885"/>
              <a:gd name="connsiteY3727" fmla="*/ 2797663 h 5033348"/>
              <a:gd name="connsiteX3728" fmla="*/ 1417538 w 9483885"/>
              <a:gd name="connsiteY3728" fmla="*/ 2788182 h 5033348"/>
              <a:gd name="connsiteX3729" fmla="*/ 1369019 w 9483885"/>
              <a:gd name="connsiteY3729" fmla="*/ 2797269 h 5033348"/>
              <a:gd name="connsiteX3730" fmla="*/ 1321621 w 9483885"/>
              <a:gd name="connsiteY3730" fmla="*/ 2788631 h 5033348"/>
              <a:gd name="connsiteX3731" fmla="*/ 1275424 w 9483885"/>
              <a:gd name="connsiteY3731" fmla="*/ 2805525 h 5033348"/>
              <a:gd name="connsiteX3732" fmla="*/ 1201857 w 9483885"/>
              <a:gd name="connsiteY3732" fmla="*/ 2809344 h 5033348"/>
              <a:gd name="connsiteX3733" fmla="*/ 1186626 w 9483885"/>
              <a:gd name="connsiteY3733" fmla="*/ 2788221 h 5033348"/>
              <a:gd name="connsiteX3734" fmla="*/ 1155394 w 9483885"/>
              <a:gd name="connsiteY3734" fmla="*/ 2785935 h 5033348"/>
              <a:gd name="connsiteX3735" fmla="*/ 1088348 w 9483885"/>
              <a:gd name="connsiteY3735" fmla="*/ 2775826 h 5033348"/>
              <a:gd name="connsiteX3736" fmla="*/ 1085569 w 9483885"/>
              <a:gd name="connsiteY3736" fmla="*/ 2730671 h 5033348"/>
              <a:gd name="connsiteX3737" fmla="*/ 1157125 w 9483885"/>
              <a:gd name="connsiteY3737" fmla="*/ 2719652 h 5033348"/>
              <a:gd name="connsiteX3738" fmla="*/ 1221905 w 9483885"/>
              <a:gd name="connsiteY3738" fmla="*/ 2715441 h 5033348"/>
              <a:gd name="connsiteX3739" fmla="*/ 1260830 w 9483885"/>
              <a:gd name="connsiteY3739" fmla="*/ 2724292 h 5033348"/>
              <a:gd name="connsiteX3740" fmla="*/ 1281656 w 9483885"/>
              <a:gd name="connsiteY3740" fmla="*/ 2762846 h 5033348"/>
              <a:gd name="connsiteX3741" fmla="*/ 1301517 w 9483885"/>
              <a:gd name="connsiteY3741" fmla="*/ 2749812 h 5033348"/>
              <a:gd name="connsiteX3742" fmla="*/ 1369312 w 9483885"/>
              <a:gd name="connsiteY3742" fmla="*/ 2748105 h 5033348"/>
              <a:gd name="connsiteX3743" fmla="*/ 1359260 w 9483885"/>
              <a:gd name="connsiteY3743" fmla="*/ 2728695 h 5033348"/>
              <a:gd name="connsiteX3744" fmla="*/ 1398184 w 9483885"/>
              <a:gd name="connsiteY3744" fmla="*/ 2737546 h 5033348"/>
              <a:gd name="connsiteX3745" fmla="*/ 1455927 w 9483885"/>
              <a:gd name="connsiteY3745" fmla="*/ 2716429 h 5033348"/>
              <a:gd name="connsiteX3746" fmla="*/ 1502389 w 9483885"/>
              <a:gd name="connsiteY3746" fmla="*/ 2739838 h 5033348"/>
              <a:gd name="connsiteX3747" fmla="*/ 1554358 w 9483885"/>
              <a:gd name="connsiteY3747" fmla="*/ 2720832 h 5033348"/>
              <a:gd name="connsiteX3748" fmla="*/ 1618143 w 9483885"/>
              <a:gd name="connsiteY3748" fmla="*/ 2737906 h 5033348"/>
              <a:gd name="connsiteX3749" fmla="*/ 1671875 w 9483885"/>
              <a:gd name="connsiteY3749" fmla="*/ 2735570 h 5033348"/>
              <a:gd name="connsiteX3750" fmla="*/ 1723523 w 9483885"/>
              <a:gd name="connsiteY3750" fmla="*/ 2699368 h 5033348"/>
              <a:gd name="connsiteX3751" fmla="*/ 1798912 w 9483885"/>
              <a:gd name="connsiteY3751" fmla="*/ 2689112 h 5033348"/>
              <a:gd name="connsiteX3752" fmla="*/ 1842540 w 9483885"/>
              <a:gd name="connsiteY3752" fmla="*/ 2690472 h 5033348"/>
              <a:gd name="connsiteX3753" fmla="*/ 1887290 w 9483885"/>
              <a:gd name="connsiteY3753" fmla="*/ 2674106 h 5033348"/>
              <a:gd name="connsiteX3754" fmla="*/ 1913911 w 9483885"/>
              <a:gd name="connsiteY3754" fmla="*/ 2682408 h 5033348"/>
              <a:gd name="connsiteX3755" fmla="*/ 1943536 w 9483885"/>
              <a:gd name="connsiteY3755" fmla="*/ 2676623 h 5033348"/>
              <a:gd name="connsiteX3756" fmla="*/ 1964495 w 9483885"/>
              <a:gd name="connsiteY3756" fmla="*/ 2657415 h 5033348"/>
              <a:gd name="connsiteX3757" fmla="*/ 1985454 w 9483885"/>
              <a:gd name="connsiteY3757" fmla="*/ 2638208 h 5033348"/>
              <a:gd name="connsiteX3758" fmla="*/ 1919978 w 9483885"/>
              <a:gd name="connsiteY3758" fmla="*/ 2631132 h 5033348"/>
              <a:gd name="connsiteX3759" fmla="*/ 1856387 w 9483885"/>
              <a:gd name="connsiteY3759" fmla="*/ 2627694 h 5033348"/>
              <a:gd name="connsiteX3760" fmla="*/ 1798731 w 9483885"/>
              <a:gd name="connsiteY3760" fmla="*/ 2630743 h 5033348"/>
              <a:gd name="connsiteX3761" fmla="*/ 1744643 w 9483885"/>
              <a:gd name="connsiteY3761" fmla="*/ 2610845 h 5033348"/>
              <a:gd name="connsiteX3762" fmla="*/ 1669577 w 9483885"/>
              <a:gd name="connsiteY3762" fmla="*/ 2638297 h 5033348"/>
              <a:gd name="connsiteX3763" fmla="*/ 1547308 w 9483885"/>
              <a:gd name="connsiteY3763" fmla="*/ 2592833 h 5033348"/>
              <a:gd name="connsiteX3764" fmla="*/ 1398130 w 9483885"/>
              <a:gd name="connsiteY3764" fmla="*/ 2604824 h 5033348"/>
              <a:gd name="connsiteX3765" fmla="*/ 1355305 w 9483885"/>
              <a:gd name="connsiteY3765" fmla="*/ 2568542 h 5033348"/>
              <a:gd name="connsiteX3766" fmla="*/ 1312479 w 9483885"/>
              <a:gd name="connsiteY3766" fmla="*/ 2532261 h 5033348"/>
              <a:gd name="connsiteX3767" fmla="*/ 1248962 w 9483885"/>
              <a:gd name="connsiteY3767" fmla="*/ 2555490 h 5033348"/>
              <a:gd name="connsiteX3768" fmla="*/ 1241422 w 9483885"/>
              <a:gd name="connsiteY3768" fmla="*/ 2540932 h 5033348"/>
              <a:gd name="connsiteX3769" fmla="*/ 1241288 w 9483885"/>
              <a:gd name="connsiteY3769" fmla="*/ 2520781 h 5033348"/>
              <a:gd name="connsiteX3770" fmla="*/ 1266017 w 9483885"/>
              <a:gd name="connsiteY3770" fmla="*/ 2508853 h 5033348"/>
              <a:gd name="connsiteX3771" fmla="*/ 1319751 w 9483885"/>
              <a:gd name="connsiteY3771" fmla="*/ 2506516 h 5033348"/>
              <a:gd name="connsiteX3772" fmla="*/ 1339298 w 9483885"/>
              <a:gd name="connsiteY3772" fmla="*/ 2492875 h 5033348"/>
              <a:gd name="connsiteX3773" fmla="*/ 1352631 w 9483885"/>
              <a:gd name="connsiteY3773" fmla="*/ 2477177 h 5033348"/>
              <a:gd name="connsiteX3774" fmla="*/ 1335308 w 9483885"/>
              <a:gd name="connsiteY3774" fmla="*/ 2483513 h 5033348"/>
              <a:gd name="connsiteX3775" fmla="*/ 1276229 w 9483885"/>
              <a:gd name="connsiteY3775" fmla="*/ 2458946 h 5033348"/>
              <a:gd name="connsiteX3776" fmla="*/ 1216026 w 9483885"/>
              <a:gd name="connsiteY3776" fmla="*/ 2452106 h 5033348"/>
              <a:gd name="connsiteX3777" fmla="*/ 1180744 w 9483885"/>
              <a:gd name="connsiteY3777" fmla="*/ 2446972 h 5033348"/>
              <a:gd name="connsiteX3778" fmla="*/ 1142456 w 9483885"/>
              <a:gd name="connsiteY3778" fmla="*/ 2455925 h 5033348"/>
              <a:gd name="connsiteX3779" fmla="*/ 1101769 w 9483885"/>
              <a:gd name="connsiteY3779" fmla="*/ 2430405 h 5033348"/>
              <a:gd name="connsiteX3780" fmla="*/ 1068533 w 9483885"/>
              <a:gd name="connsiteY3780" fmla="*/ 2437509 h 5033348"/>
              <a:gd name="connsiteX3781" fmla="*/ 1033973 w 9483885"/>
              <a:gd name="connsiteY3781" fmla="*/ 2432112 h 5033348"/>
              <a:gd name="connsiteX3782" fmla="*/ 987780 w 9483885"/>
              <a:gd name="connsiteY3782" fmla="*/ 2449005 h 5033348"/>
              <a:gd name="connsiteX3783" fmla="*/ 960406 w 9483885"/>
              <a:gd name="connsiteY3783" fmla="*/ 2435930 h 5033348"/>
              <a:gd name="connsiteX3784" fmla="*/ 902026 w 9483885"/>
              <a:gd name="connsiteY3784" fmla="*/ 2439244 h 5033348"/>
              <a:gd name="connsiteX3785" fmla="*/ 842889 w 9483885"/>
              <a:gd name="connsiteY3785" fmla="*/ 2421193 h 5033348"/>
              <a:gd name="connsiteX3786" fmla="*/ 761873 w 9483885"/>
              <a:gd name="connsiteY3786" fmla="*/ 2408978 h 5033348"/>
              <a:gd name="connsiteX3787" fmla="*/ 681420 w 9483885"/>
              <a:gd name="connsiteY3787" fmla="*/ 2387900 h 5033348"/>
              <a:gd name="connsiteX3788" fmla="*/ 652327 w 9483885"/>
              <a:gd name="connsiteY3788" fmla="*/ 2396375 h 5033348"/>
              <a:gd name="connsiteX3789" fmla="*/ 621913 w 9483885"/>
              <a:gd name="connsiteY3789" fmla="*/ 2392348 h 5033348"/>
              <a:gd name="connsiteX3790" fmla="*/ 562218 w 9483885"/>
              <a:gd name="connsiteY3790" fmla="*/ 2399749 h 5033348"/>
              <a:gd name="connsiteX3791" fmla="*/ 503646 w 9483885"/>
              <a:gd name="connsiteY3791" fmla="*/ 2389427 h 5033348"/>
              <a:gd name="connsiteX3792" fmla="*/ 485882 w 9483885"/>
              <a:gd name="connsiteY3792" fmla="*/ 2391594 h 5033348"/>
              <a:gd name="connsiteX3793" fmla="*/ 473009 w 9483885"/>
              <a:gd name="connsiteY3793" fmla="*/ 2383316 h 5033348"/>
              <a:gd name="connsiteX3794" fmla="*/ 471247 w 9483885"/>
              <a:gd name="connsiteY3794" fmla="*/ 2366647 h 5033348"/>
              <a:gd name="connsiteX3795" fmla="*/ 536527 w 9483885"/>
              <a:gd name="connsiteY3795" fmla="*/ 2360088 h 5033348"/>
              <a:gd name="connsiteX3796" fmla="*/ 566003 w 9483885"/>
              <a:gd name="connsiteY3796" fmla="*/ 2362295 h 5033348"/>
              <a:gd name="connsiteX3797" fmla="*/ 596036 w 9483885"/>
              <a:gd name="connsiteY3797" fmla="*/ 2355640 h 5033348"/>
              <a:gd name="connsiteX3798" fmla="*/ 658055 w 9483885"/>
              <a:gd name="connsiteY3798" fmla="*/ 2356044 h 5033348"/>
              <a:gd name="connsiteX3799" fmla="*/ 700735 w 9483885"/>
              <a:gd name="connsiteY3799" fmla="*/ 2338994 h 5033348"/>
              <a:gd name="connsiteX3800" fmla="*/ 737400 w 9483885"/>
              <a:gd name="connsiteY3800" fmla="*/ 2350114 h 5033348"/>
              <a:gd name="connsiteX3801" fmla="*/ 957972 w 9483885"/>
              <a:gd name="connsiteY3801" fmla="*/ 2318506 h 5033348"/>
              <a:gd name="connsiteX3802" fmla="*/ 1183840 w 9483885"/>
              <a:gd name="connsiteY3802" fmla="*/ 2336906 h 5033348"/>
              <a:gd name="connsiteX3803" fmla="*/ 1242465 w 9483885"/>
              <a:gd name="connsiteY3803" fmla="*/ 2324123 h 5033348"/>
              <a:gd name="connsiteX3804" fmla="*/ 1301092 w 9483885"/>
              <a:gd name="connsiteY3804" fmla="*/ 2311341 h 5033348"/>
              <a:gd name="connsiteX3805" fmla="*/ 1319770 w 9483885"/>
              <a:gd name="connsiteY3805" fmla="*/ 2322545 h 5033348"/>
              <a:gd name="connsiteX3806" fmla="*/ 1345789 w 9483885"/>
              <a:gd name="connsiteY3806" fmla="*/ 2318080 h 5033348"/>
              <a:gd name="connsiteX3807" fmla="*/ 1391956 w 9483885"/>
              <a:gd name="connsiteY3807" fmla="*/ 2312739 h 5033348"/>
              <a:gd name="connsiteX3808" fmla="*/ 1425133 w 9483885"/>
              <a:gd name="connsiteY3808" fmla="*/ 2312150 h 5033348"/>
              <a:gd name="connsiteX3809" fmla="*/ 1495441 w 9483885"/>
              <a:gd name="connsiteY3809" fmla="*/ 2315295 h 5033348"/>
              <a:gd name="connsiteX3810" fmla="*/ 1519173 w 9483885"/>
              <a:gd name="connsiteY3810" fmla="*/ 2324652 h 5033348"/>
              <a:gd name="connsiteX3811" fmla="*/ 1545911 w 9483885"/>
              <a:gd name="connsiteY3811" fmla="*/ 2319923 h 5033348"/>
              <a:gd name="connsiteX3812" fmla="*/ 1569930 w 9483885"/>
              <a:gd name="connsiteY3812" fmla="*/ 2305882 h 5033348"/>
              <a:gd name="connsiteX3813" fmla="*/ 1552516 w 9483885"/>
              <a:gd name="connsiteY3813" fmla="*/ 2273954 h 5033348"/>
              <a:gd name="connsiteX3814" fmla="*/ 1622528 w 9483885"/>
              <a:gd name="connsiteY3814" fmla="*/ 2259745 h 5033348"/>
              <a:gd name="connsiteX3815" fmla="*/ 1715939 w 9483885"/>
              <a:gd name="connsiteY3815" fmla="*/ 2228755 h 5033348"/>
              <a:gd name="connsiteX3816" fmla="*/ 1646842 w 9483885"/>
              <a:gd name="connsiteY3816" fmla="*/ 2218117 h 5033348"/>
              <a:gd name="connsiteX3817" fmla="*/ 1576562 w 9483885"/>
              <a:gd name="connsiteY3817" fmla="*/ 2225206 h 5033348"/>
              <a:gd name="connsiteX3818" fmla="*/ 1463089 w 9483885"/>
              <a:gd name="connsiteY3818" fmla="*/ 2189576 h 5033348"/>
              <a:gd name="connsiteX3819" fmla="*/ 1409725 w 9483885"/>
              <a:gd name="connsiteY3819" fmla="*/ 2171311 h 5033348"/>
              <a:gd name="connsiteX3820" fmla="*/ 1366285 w 9483885"/>
              <a:gd name="connsiteY3820" fmla="*/ 2171243 h 5033348"/>
              <a:gd name="connsiteX3821" fmla="*/ 1355698 w 9483885"/>
              <a:gd name="connsiteY3821" fmla="*/ 2151834 h 5033348"/>
              <a:gd name="connsiteX3822" fmla="*/ 1311633 w 9483885"/>
              <a:gd name="connsiteY3822" fmla="*/ 2155591 h 5033348"/>
              <a:gd name="connsiteX3823" fmla="*/ 1272130 w 9483885"/>
              <a:gd name="connsiteY3823" fmla="*/ 2157765 h 5033348"/>
              <a:gd name="connsiteX3824" fmla="*/ 1217110 w 9483885"/>
              <a:gd name="connsiteY3824" fmla="*/ 2136468 h 5033348"/>
              <a:gd name="connsiteX3825" fmla="*/ 1255179 w 9483885"/>
              <a:gd name="connsiteY3825" fmla="*/ 2100164 h 5033348"/>
              <a:gd name="connsiteX3826" fmla="*/ 1265484 w 9483885"/>
              <a:gd name="connsiteY3826" fmla="*/ 2079272 h 5033348"/>
              <a:gd name="connsiteX3827" fmla="*/ 1345450 w 9483885"/>
              <a:gd name="connsiteY3827" fmla="*/ 2071707 h 5033348"/>
              <a:gd name="connsiteX3828" fmla="*/ 1429977 w 9483885"/>
              <a:gd name="connsiteY3828" fmla="*/ 2062559 h 5033348"/>
              <a:gd name="connsiteX3829" fmla="*/ 1435729 w 9483885"/>
              <a:gd name="connsiteY3829" fmla="*/ 2059841 h 5033348"/>
              <a:gd name="connsiteX3830" fmla="*/ 1439494 w 9483885"/>
              <a:gd name="connsiteY3830" fmla="*/ 2053482 h 5033348"/>
              <a:gd name="connsiteX3831" fmla="*/ 1415195 w 9483885"/>
              <a:gd name="connsiteY3831" fmla="*/ 2050378 h 5033348"/>
              <a:gd name="connsiteX3832" fmla="*/ 1386333 w 9483885"/>
              <a:gd name="connsiteY3832" fmla="*/ 2048855 h 5033348"/>
              <a:gd name="connsiteX3833" fmla="*/ 1362794 w 9483885"/>
              <a:gd name="connsiteY3833" fmla="*/ 2045486 h 5033348"/>
              <a:gd name="connsiteX3834" fmla="*/ 1337707 w 9483885"/>
              <a:gd name="connsiteY3834" fmla="*/ 2054196 h 5033348"/>
              <a:gd name="connsiteX3835" fmla="*/ 1318363 w 9483885"/>
              <a:gd name="connsiteY3835" fmla="*/ 2043598 h 5033348"/>
              <a:gd name="connsiteX3836" fmla="*/ 1295613 w 9483885"/>
              <a:gd name="connsiteY3836" fmla="*/ 2028411 h 5033348"/>
              <a:gd name="connsiteX3837" fmla="*/ 1263063 w 9483885"/>
              <a:gd name="connsiteY3837" fmla="*/ 1981999 h 5033348"/>
              <a:gd name="connsiteX3838" fmla="*/ 1206468 w 9483885"/>
              <a:gd name="connsiteY3838" fmla="*/ 1984335 h 5033348"/>
              <a:gd name="connsiteX3839" fmla="*/ 1178924 w 9483885"/>
              <a:gd name="connsiteY3839" fmla="*/ 1968648 h 5033348"/>
              <a:gd name="connsiteX3840" fmla="*/ 1148802 w 9483885"/>
              <a:gd name="connsiteY3840" fmla="*/ 1958185 h 5033348"/>
              <a:gd name="connsiteX3841" fmla="*/ 1134878 w 9483885"/>
              <a:gd name="connsiteY3841" fmla="*/ 1944263 h 5033348"/>
              <a:gd name="connsiteX3842" fmla="*/ 1111240 w 9483885"/>
              <a:gd name="connsiteY3842" fmla="*/ 1942371 h 5033348"/>
              <a:gd name="connsiteX3843" fmla="*/ 1089561 w 9483885"/>
              <a:gd name="connsiteY3843" fmla="*/ 1955670 h 5033348"/>
              <a:gd name="connsiteX3844" fmla="*/ 1065740 w 9483885"/>
              <a:gd name="connsiteY3844" fmla="*/ 1911997 h 5033348"/>
              <a:gd name="connsiteX3845" fmla="*/ 1125806 w 9483885"/>
              <a:gd name="connsiteY3845" fmla="*/ 1907734 h 5033348"/>
              <a:gd name="connsiteX3846" fmla="*/ 1162262 w 9483885"/>
              <a:gd name="connsiteY3846" fmla="*/ 1890027 h 5033348"/>
              <a:gd name="connsiteX3847" fmla="*/ 1147809 w 9483885"/>
              <a:gd name="connsiteY3847" fmla="*/ 1878452 h 5033348"/>
              <a:gd name="connsiteX3848" fmla="*/ 1130783 w 9483885"/>
              <a:gd name="connsiteY3848" fmla="*/ 1872100 h 5033348"/>
              <a:gd name="connsiteX3849" fmla="*/ 1052506 w 9483885"/>
              <a:gd name="connsiteY3849" fmla="*/ 1887735 h 5033348"/>
              <a:gd name="connsiteX3850" fmla="*/ 996698 w 9483885"/>
              <a:gd name="connsiteY3850" fmla="*/ 1878255 h 5033348"/>
              <a:gd name="connsiteX3851" fmla="*/ 945594 w 9483885"/>
              <a:gd name="connsiteY3851" fmla="*/ 1887342 h 5033348"/>
              <a:gd name="connsiteX3852" fmla="*/ 895673 w 9483885"/>
              <a:gd name="connsiteY3852" fmla="*/ 1878704 h 5033348"/>
              <a:gd name="connsiteX3853" fmla="*/ 847016 w 9483885"/>
              <a:gd name="connsiteY3853" fmla="*/ 1895598 h 5033348"/>
              <a:gd name="connsiteX3854" fmla="*/ 769529 w 9483885"/>
              <a:gd name="connsiteY3854" fmla="*/ 1899417 h 5033348"/>
              <a:gd name="connsiteX3855" fmla="*/ 753487 w 9483885"/>
              <a:gd name="connsiteY3855" fmla="*/ 1878294 h 5033348"/>
              <a:gd name="connsiteX3856" fmla="*/ 720593 w 9483885"/>
              <a:gd name="connsiteY3856" fmla="*/ 1876008 h 5033348"/>
              <a:gd name="connsiteX3857" fmla="*/ 649975 w 9483885"/>
              <a:gd name="connsiteY3857" fmla="*/ 1865899 h 5033348"/>
              <a:gd name="connsiteX3858" fmla="*/ 647048 w 9483885"/>
              <a:gd name="connsiteY3858" fmla="*/ 1820744 h 5033348"/>
              <a:gd name="connsiteX3859" fmla="*/ 722415 w 9483885"/>
              <a:gd name="connsiteY3859" fmla="*/ 1809724 h 5033348"/>
              <a:gd name="connsiteX3860" fmla="*/ 790647 w 9483885"/>
              <a:gd name="connsiteY3860" fmla="*/ 1805514 h 5033348"/>
              <a:gd name="connsiteX3861" fmla="*/ 831644 w 9483885"/>
              <a:gd name="connsiteY3861" fmla="*/ 1814365 h 5033348"/>
              <a:gd name="connsiteX3862" fmla="*/ 853578 w 9483885"/>
              <a:gd name="connsiteY3862" fmla="*/ 1852919 h 5033348"/>
              <a:gd name="connsiteX3863" fmla="*/ 874499 w 9483885"/>
              <a:gd name="connsiteY3863" fmla="*/ 1839885 h 5033348"/>
              <a:gd name="connsiteX3864" fmla="*/ 945904 w 9483885"/>
              <a:gd name="connsiteY3864" fmla="*/ 1838177 h 5033348"/>
              <a:gd name="connsiteX3865" fmla="*/ 935317 w 9483885"/>
              <a:gd name="connsiteY3865" fmla="*/ 1818768 h 5033348"/>
              <a:gd name="connsiteX3866" fmla="*/ 976313 w 9483885"/>
              <a:gd name="connsiteY3866" fmla="*/ 1827619 h 5033348"/>
              <a:gd name="connsiteX3867" fmla="*/ 1037132 w 9483885"/>
              <a:gd name="connsiteY3867" fmla="*/ 1806502 h 5033348"/>
              <a:gd name="connsiteX3868" fmla="*/ 1086069 w 9483885"/>
              <a:gd name="connsiteY3868" fmla="*/ 1829911 h 5033348"/>
              <a:gd name="connsiteX3869" fmla="*/ 1140806 w 9483885"/>
              <a:gd name="connsiteY3869" fmla="*/ 1810905 h 5033348"/>
              <a:gd name="connsiteX3870" fmla="*/ 1207990 w 9483885"/>
              <a:gd name="connsiteY3870" fmla="*/ 1827978 h 5033348"/>
              <a:gd name="connsiteX3871" fmla="*/ 1264583 w 9483885"/>
              <a:gd name="connsiteY3871" fmla="*/ 1825643 h 5033348"/>
              <a:gd name="connsiteX3872" fmla="*/ 1318983 w 9483885"/>
              <a:gd name="connsiteY3872" fmla="*/ 1789441 h 5033348"/>
              <a:gd name="connsiteX3873" fmla="*/ 1398387 w 9483885"/>
              <a:gd name="connsiteY3873" fmla="*/ 1779185 h 5033348"/>
              <a:gd name="connsiteX3874" fmla="*/ 1444339 w 9483885"/>
              <a:gd name="connsiteY3874" fmla="*/ 1780545 h 5033348"/>
              <a:gd name="connsiteX3875" fmla="*/ 1491473 w 9483885"/>
              <a:gd name="connsiteY3875" fmla="*/ 1764179 h 5033348"/>
              <a:gd name="connsiteX3876" fmla="*/ 1519512 w 9483885"/>
              <a:gd name="connsiteY3876" fmla="*/ 1772481 h 5033348"/>
              <a:gd name="connsiteX3877" fmla="*/ 1550715 w 9483885"/>
              <a:gd name="connsiteY3877" fmla="*/ 1766696 h 5033348"/>
              <a:gd name="connsiteX3878" fmla="*/ 1572791 w 9483885"/>
              <a:gd name="connsiteY3878" fmla="*/ 1747488 h 5033348"/>
              <a:gd name="connsiteX3879" fmla="*/ 1594867 w 9483885"/>
              <a:gd name="connsiteY3879" fmla="*/ 1728280 h 5033348"/>
              <a:gd name="connsiteX3880" fmla="*/ 1525902 w 9483885"/>
              <a:gd name="connsiteY3880" fmla="*/ 1721204 h 5033348"/>
              <a:gd name="connsiteX3881" fmla="*/ 1458924 w 9483885"/>
              <a:gd name="connsiteY3881" fmla="*/ 1717767 h 5033348"/>
              <a:gd name="connsiteX3882" fmla="*/ 1398197 w 9483885"/>
              <a:gd name="connsiteY3882" fmla="*/ 1720816 h 5033348"/>
              <a:gd name="connsiteX3883" fmla="*/ 1341228 w 9483885"/>
              <a:gd name="connsiteY3883" fmla="*/ 1700918 h 5033348"/>
              <a:gd name="connsiteX3884" fmla="*/ 1262163 w 9483885"/>
              <a:gd name="connsiteY3884" fmla="*/ 1728370 h 5033348"/>
              <a:gd name="connsiteX3885" fmla="*/ 1133381 w 9483885"/>
              <a:gd name="connsiteY3885" fmla="*/ 1682905 h 5033348"/>
              <a:gd name="connsiteX3886" fmla="*/ 976257 w 9483885"/>
              <a:gd name="connsiteY3886" fmla="*/ 1694897 h 5033348"/>
              <a:gd name="connsiteX3887" fmla="*/ 947464 w 9483885"/>
              <a:gd name="connsiteY3887" fmla="*/ 1671736 h 5033348"/>
              <a:gd name="connsiteX3888" fmla="*/ 937516 w 9483885"/>
              <a:gd name="connsiteY3888" fmla="*/ 1670663 h 5033348"/>
              <a:gd name="connsiteX3889" fmla="*/ 909623 w 9483885"/>
              <a:gd name="connsiteY3889" fmla="*/ 1666198 h 5033348"/>
              <a:gd name="connsiteX3890" fmla="*/ 889601 w 9483885"/>
              <a:gd name="connsiteY3890" fmla="*/ 1677402 h 5033348"/>
              <a:gd name="connsiteX3891" fmla="*/ 826753 w 9483885"/>
              <a:gd name="connsiteY3891" fmla="*/ 1664620 h 5033348"/>
              <a:gd name="connsiteX3892" fmla="*/ 763905 w 9483885"/>
              <a:gd name="connsiteY3892" fmla="*/ 1651837 h 5033348"/>
              <a:gd name="connsiteX3893" fmla="*/ 521774 w 9483885"/>
              <a:gd name="connsiteY3893" fmla="*/ 1670237 h 5033348"/>
              <a:gd name="connsiteX3894" fmla="*/ 285318 w 9483885"/>
              <a:gd name="connsiteY3894" fmla="*/ 1638629 h 5033348"/>
              <a:gd name="connsiteX3895" fmla="*/ 246013 w 9483885"/>
              <a:gd name="connsiteY3895" fmla="*/ 1649749 h 5033348"/>
              <a:gd name="connsiteX3896" fmla="*/ 200260 w 9483885"/>
              <a:gd name="connsiteY3896" fmla="*/ 1632699 h 5033348"/>
              <a:gd name="connsiteX3897" fmla="*/ 133774 w 9483885"/>
              <a:gd name="connsiteY3897" fmla="*/ 1633103 h 5033348"/>
              <a:gd name="connsiteX3898" fmla="*/ 101579 w 9483885"/>
              <a:gd name="connsiteY3898" fmla="*/ 1626448 h 5033348"/>
              <a:gd name="connsiteX3899" fmla="*/ 69982 w 9483885"/>
              <a:gd name="connsiteY3899" fmla="*/ 1628655 h 5033348"/>
              <a:gd name="connsiteX3900" fmla="*/ 0 w 9483885"/>
              <a:gd name="connsiteY3900" fmla="*/ 1622096 h 5033348"/>
              <a:gd name="connsiteX3901" fmla="*/ 1891 w 9483885"/>
              <a:gd name="connsiteY3901" fmla="*/ 1605427 h 5033348"/>
              <a:gd name="connsiteX3902" fmla="*/ 15690 w 9483885"/>
              <a:gd name="connsiteY3902" fmla="*/ 1597149 h 5033348"/>
              <a:gd name="connsiteX3903" fmla="*/ 34734 w 9483885"/>
              <a:gd name="connsiteY3903" fmla="*/ 1599316 h 5033348"/>
              <a:gd name="connsiteX3904" fmla="*/ 97522 w 9483885"/>
              <a:gd name="connsiteY3904" fmla="*/ 1588994 h 5033348"/>
              <a:gd name="connsiteX3905" fmla="*/ 161515 w 9483885"/>
              <a:gd name="connsiteY3905" fmla="*/ 1596395 h 5033348"/>
              <a:gd name="connsiteX3906" fmla="*/ 194121 w 9483885"/>
              <a:gd name="connsiteY3906" fmla="*/ 1592368 h 5033348"/>
              <a:gd name="connsiteX3907" fmla="*/ 225308 w 9483885"/>
              <a:gd name="connsiteY3907" fmla="*/ 1600843 h 5033348"/>
              <a:gd name="connsiteX3908" fmla="*/ 311555 w 9483885"/>
              <a:gd name="connsiteY3908" fmla="*/ 1579765 h 5033348"/>
              <a:gd name="connsiteX3909" fmla="*/ 398403 w 9483885"/>
              <a:gd name="connsiteY3909" fmla="*/ 1567550 h 5033348"/>
              <a:gd name="connsiteX3910" fmla="*/ 461800 w 9483885"/>
              <a:gd name="connsiteY3910" fmla="*/ 1549499 h 5033348"/>
              <a:gd name="connsiteX3911" fmla="*/ 524383 w 9483885"/>
              <a:gd name="connsiteY3911" fmla="*/ 1552814 h 5033348"/>
              <a:gd name="connsiteX3912" fmla="*/ 553730 w 9483885"/>
              <a:gd name="connsiteY3912" fmla="*/ 1539738 h 5033348"/>
              <a:gd name="connsiteX3913" fmla="*/ 603248 w 9483885"/>
              <a:gd name="connsiteY3913" fmla="*/ 1556631 h 5033348"/>
              <a:gd name="connsiteX3914" fmla="*/ 640297 w 9483885"/>
              <a:gd name="connsiteY3914" fmla="*/ 1551234 h 5033348"/>
              <a:gd name="connsiteX3915" fmla="*/ 675926 w 9483885"/>
              <a:gd name="connsiteY3915" fmla="*/ 1558338 h 5033348"/>
              <a:gd name="connsiteX3916" fmla="*/ 702034 w 9483885"/>
              <a:gd name="connsiteY3916" fmla="*/ 1543062 h 5033348"/>
              <a:gd name="connsiteX3917" fmla="*/ 664110 w 9483885"/>
              <a:gd name="connsiteY3917" fmla="*/ 1520477 h 5033348"/>
              <a:gd name="connsiteX3918" fmla="*/ 629105 w 9483885"/>
              <a:gd name="connsiteY3918" fmla="*/ 1527581 h 5033348"/>
              <a:gd name="connsiteX3919" fmla="*/ 592703 w 9483885"/>
              <a:gd name="connsiteY3919" fmla="*/ 1522185 h 5033348"/>
              <a:gd name="connsiteX3920" fmla="*/ 544050 w 9483885"/>
              <a:gd name="connsiteY3920" fmla="*/ 1539078 h 5033348"/>
              <a:gd name="connsiteX3921" fmla="*/ 515217 w 9483885"/>
              <a:gd name="connsiteY3921" fmla="*/ 1526002 h 5033348"/>
              <a:gd name="connsiteX3922" fmla="*/ 453729 w 9483885"/>
              <a:gd name="connsiteY3922" fmla="*/ 1529317 h 5033348"/>
              <a:gd name="connsiteX3923" fmla="*/ 391439 w 9483885"/>
              <a:gd name="connsiteY3923" fmla="*/ 1511266 h 5033348"/>
              <a:gd name="connsiteX3924" fmla="*/ 306109 w 9483885"/>
              <a:gd name="connsiteY3924" fmla="*/ 1499051 h 5033348"/>
              <a:gd name="connsiteX3925" fmla="*/ 221370 w 9483885"/>
              <a:gd name="connsiteY3925" fmla="*/ 1477973 h 5033348"/>
              <a:gd name="connsiteX3926" fmla="*/ 190727 w 9483885"/>
              <a:gd name="connsiteY3926" fmla="*/ 1486447 h 5033348"/>
              <a:gd name="connsiteX3927" fmla="*/ 158693 w 9483885"/>
              <a:gd name="connsiteY3927" fmla="*/ 1482421 h 5033348"/>
              <a:gd name="connsiteX3928" fmla="*/ 95819 w 9483885"/>
              <a:gd name="connsiteY3928" fmla="*/ 1489822 h 5033348"/>
              <a:gd name="connsiteX3929" fmla="*/ 34126 w 9483885"/>
              <a:gd name="connsiteY3929" fmla="*/ 1479500 h 5033348"/>
              <a:gd name="connsiteX3930" fmla="*/ 15417 w 9483885"/>
              <a:gd name="connsiteY3930" fmla="*/ 1481667 h 5033348"/>
              <a:gd name="connsiteX3931" fmla="*/ 1858 w 9483885"/>
              <a:gd name="connsiteY3931" fmla="*/ 1473389 h 5033348"/>
              <a:gd name="connsiteX3932" fmla="*/ 1 w 9483885"/>
              <a:gd name="connsiteY3932" fmla="*/ 1456720 h 5033348"/>
              <a:gd name="connsiteX3933" fmla="*/ 68760 w 9483885"/>
              <a:gd name="connsiteY3933" fmla="*/ 1450161 h 5033348"/>
              <a:gd name="connsiteX3934" fmla="*/ 99804 w 9483885"/>
              <a:gd name="connsiteY3934" fmla="*/ 1452368 h 5033348"/>
              <a:gd name="connsiteX3935" fmla="*/ 131437 w 9483885"/>
              <a:gd name="connsiteY3935" fmla="*/ 1445713 h 5033348"/>
              <a:gd name="connsiteX3936" fmla="*/ 196761 w 9483885"/>
              <a:gd name="connsiteY3936" fmla="*/ 1446117 h 5033348"/>
              <a:gd name="connsiteX3937" fmla="*/ 241713 w 9483885"/>
              <a:gd name="connsiteY3937" fmla="*/ 1429067 h 5033348"/>
              <a:gd name="connsiteX3938" fmla="*/ 280332 w 9483885"/>
              <a:gd name="connsiteY3938" fmla="*/ 1440187 h 5033348"/>
              <a:gd name="connsiteX3939" fmla="*/ 512654 w 9483885"/>
              <a:gd name="connsiteY3939" fmla="*/ 1408579 h 5033348"/>
              <a:gd name="connsiteX3940" fmla="*/ 750552 w 9483885"/>
              <a:gd name="connsiteY3940" fmla="*/ 1426978 h 5033348"/>
              <a:gd name="connsiteX3941" fmla="*/ 812301 w 9483885"/>
              <a:gd name="connsiteY3941" fmla="*/ 1414196 h 5033348"/>
              <a:gd name="connsiteX3942" fmla="*/ 874050 w 9483885"/>
              <a:gd name="connsiteY3942" fmla="*/ 1401413 h 5033348"/>
              <a:gd name="connsiteX3943" fmla="*/ 893724 w 9483885"/>
              <a:gd name="connsiteY3943" fmla="*/ 1412618 h 5033348"/>
              <a:gd name="connsiteX3944" fmla="*/ 921127 w 9483885"/>
              <a:gd name="connsiteY3944" fmla="*/ 1408153 h 5033348"/>
              <a:gd name="connsiteX3945" fmla="*/ 969715 w 9483885"/>
              <a:gd name="connsiteY3945" fmla="*/ 1402817 h 5033348"/>
              <a:gd name="connsiteX3946" fmla="*/ 993626 w 9483885"/>
              <a:gd name="connsiteY3946" fmla="*/ 1383919 h 5033348"/>
              <a:gd name="connsiteX3947" fmla="*/ 1153546 w 9483885"/>
              <a:gd name="connsiteY3947" fmla="*/ 1395910 h 5033348"/>
              <a:gd name="connsiteX3948" fmla="*/ 1158617 w 9483885"/>
              <a:gd name="connsiteY3948" fmla="*/ 1395172 h 5033348"/>
              <a:gd name="connsiteX3949" fmla="*/ 1159673 w 9483885"/>
              <a:gd name="connsiteY3949" fmla="*/ 1394585 h 5033348"/>
              <a:gd name="connsiteX3950" fmla="*/ 1169731 w 9483885"/>
              <a:gd name="connsiteY3950" fmla="*/ 1393553 h 5033348"/>
              <a:gd name="connsiteX3951" fmla="*/ 1214497 w 9483885"/>
              <a:gd name="connsiteY3951" fmla="*/ 1387035 h 5033348"/>
              <a:gd name="connsiteX3952" fmla="*/ 1284619 w 9483885"/>
              <a:gd name="connsiteY3952" fmla="*/ 1350446 h 5033348"/>
              <a:gd name="connsiteX3953" fmla="*/ 1355195 w 9483885"/>
              <a:gd name="connsiteY3953" fmla="*/ 1374522 h 5033348"/>
              <a:gd name="connsiteX3954" fmla="*/ 1372033 w 9483885"/>
              <a:gd name="connsiteY3954" fmla="*/ 1372795 h 5033348"/>
              <a:gd name="connsiteX3955" fmla="*/ 1375449 w 9483885"/>
              <a:gd name="connsiteY3955" fmla="*/ 1374343 h 5033348"/>
              <a:gd name="connsiteX3956" fmla="*/ 1423073 w 9483885"/>
              <a:gd name="connsiteY3956" fmla="*/ 1358000 h 5033348"/>
              <a:gd name="connsiteX3957" fmla="*/ 1484881 w 9483885"/>
              <a:gd name="connsiteY3957" fmla="*/ 1361049 h 5033348"/>
              <a:gd name="connsiteX3958" fmla="*/ 1553051 w 9483885"/>
              <a:gd name="connsiteY3958" fmla="*/ 1357611 h 5033348"/>
              <a:gd name="connsiteX3959" fmla="*/ 1623241 w 9483885"/>
              <a:gd name="connsiteY3959" fmla="*/ 1350535 h 5033348"/>
              <a:gd name="connsiteX3960" fmla="*/ 1600774 w 9483885"/>
              <a:gd name="connsiteY3960" fmla="*/ 1331328 h 5033348"/>
              <a:gd name="connsiteX3961" fmla="*/ 1578305 w 9483885"/>
              <a:gd name="connsiteY3961" fmla="*/ 1312120 h 5033348"/>
              <a:gd name="connsiteX3962" fmla="*/ 1546546 w 9483885"/>
              <a:gd name="connsiteY3962" fmla="*/ 1306335 h 5033348"/>
              <a:gd name="connsiteX3963" fmla="*/ 1518009 w 9483885"/>
              <a:gd name="connsiteY3963" fmla="*/ 1314637 h 5033348"/>
              <a:gd name="connsiteX3964" fmla="*/ 1470036 w 9483885"/>
              <a:gd name="connsiteY3964" fmla="*/ 1298271 h 5033348"/>
              <a:gd name="connsiteX3965" fmla="*/ 1423267 w 9483885"/>
              <a:gd name="connsiteY3965" fmla="*/ 1299631 h 5033348"/>
              <a:gd name="connsiteX3966" fmla="*/ 1342450 w 9483885"/>
              <a:gd name="connsiteY3966" fmla="*/ 1289375 h 5033348"/>
              <a:gd name="connsiteX3967" fmla="*/ 1287082 w 9483885"/>
              <a:gd name="connsiteY3967" fmla="*/ 1253173 h 5033348"/>
              <a:gd name="connsiteX3968" fmla="*/ 1229481 w 9483885"/>
              <a:gd name="connsiteY3968" fmla="*/ 1250837 h 5033348"/>
              <a:gd name="connsiteX3969" fmla="*/ 1161103 w 9483885"/>
              <a:gd name="connsiteY3969" fmla="*/ 1267911 h 5033348"/>
              <a:gd name="connsiteX3970" fmla="*/ 1105393 w 9483885"/>
              <a:gd name="connsiteY3970" fmla="*/ 1248905 h 5033348"/>
              <a:gd name="connsiteX3971" fmla="*/ 1055585 w 9483885"/>
              <a:gd name="connsiteY3971" fmla="*/ 1272314 h 5033348"/>
              <a:gd name="connsiteX3972" fmla="*/ 993683 w 9483885"/>
              <a:gd name="connsiteY3972" fmla="*/ 1251197 h 5033348"/>
              <a:gd name="connsiteX3973" fmla="*/ 951958 w 9483885"/>
              <a:gd name="connsiteY3973" fmla="*/ 1260048 h 5033348"/>
              <a:gd name="connsiteX3974" fmla="*/ 962734 w 9483885"/>
              <a:gd name="connsiteY3974" fmla="*/ 1240638 h 5033348"/>
              <a:gd name="connsiteX3975" fmla="*/ 890057 w 9483885"/>
              <a:gd name="connsiteY3975" fmla="*/ 1238931 h 5033348"/>
              <a:gd name="connsiteX3976" fmla="*/ 868764 w 9483885"/>
              <a:gd name="connsiteY3976" fmla="*/ 1225897 h 5033348"/>
              <a:gd name="connsiteX3977" fmla="*/ 846440 w 9483885"/>
              <a:gd name="connsiteY3977" fmla="*/ 1264451 h 5033348"/>
              <a:gd name="connsiteX3978" fmla="*/ 804712 w 9483885"/>
              <a:gd name="connsiteY3978" fmla="*/ 1273302 h 5033348"/>
              <a:gd name="connsiteX3979" fmla="*/ 735267 w 9483885"/>
              <a:gd name="connsiteY3979" fmla="*/ 1269092 h 5033348"/>
              <a:gd name="connsiteX3980" fmla="*/ 658559 w 9483885"/>
              <a:gd name="connsiteY3980" fmla="*/ 1258072 h 5033348"/>
              <a:gd name="connsiteX3981" fmla="*/ 661538 w 9483885"/>
              <a:gd name="connsiteY3981" fmla="*/ 1212917 h 5033348"/>
              <a:gd name="connsiteX3982" fmla="*/ 733412 w 9483885"/>
              <a:gd name="connsiteY3982" fmla="*/ 1202808 h 5033348"/>
              <a:gd name="connsiteX3983" fmla="*/ 766892 w 9483885"/>
              <a:gd name="connsiteY3983" fmla="*/ 1200522 h 5033348"/>
              <a:gd name="connsiteX3984" fmla="*/ 783220 w 9483885"/>
              <a:gd name="connsiteY3984" fmla="*/ 1179399 h 5033348"/>
              <a:gd name="connsiteX3985" fmla="*/ 862086 w 9483885"/>
              <a:gd name="connsiteY3985" fmla="*/ 1183218 h 5033348"/>
              <a:gd name="connsiteX3986" fmla="*/ 911607 w 9483885"/>
              <a:gd name="connsiteY3986" fmla="*/ 1200112 h 5033348"/>
              <a:gd name="connsiteX3987" fmla="*/ 962419 w 9483885"/>
              <a:gd name="connsiteY3987" fmla="*/ 1191474 h 5033348"/>
              <a:gd name="connsiteX3988" fmla="*/ 1014432 w 9483885"/>
              <a:gd name="connsiteY3988" fmla="*/ 1200561 h 5033348"/>
              <a:gd name="connsiteX3989" fmla="*/ 1071232 w 9483885"/>
              <a:gd name="connsiteY3989" fmla="*/ 1191080 h 5033348"/>
              <a:gd name="connsiteX3990" fmla="*/ 1150901 w 9483885"/>
              <a:gd name="connsiteY3990" fmla="*/ 1206716 h 5033348"/>
              <a:gd name="connsiteX3991" fmla="*/ 1168231 w 9483885"/>
              <a:gd name="connsiteY3991" fmla="*/ 1200364 h 5033348"/>
              <a:gd name="connsiteX3992" fmla="*/ 1180754 w 9483885"/>
              <a:gd name="connsiteY3992" fmla="*/ 1190508 h 5033348"/>
              <a:gd name="connsiteX3993" fmla="*/ 1117792 w 9483885"/>
              <a:gd name="connsiteY3993" fmla="*/ 1192265 h 5033348"/>
              <a:gd name="connsiteX3994" fmla="*/ 924798 w 9483885"/>
              <a:gd name="connsiteY3994" fmla="*/ 1160657 h 5033348"/>
              <a:gd name="connsiteX3995" fmla="*/ 892718 w 9483885"/>
              <a:gd name="connsiteY3995" fmla="*/ 1171777 h 5033348"/>
              <a:gd name="connsiteX3996" fmla="*/ 855375 w 9483885"/>
              <a:gd name="connsiteY3996" fmla="*/ 1154727 h 5033348"/>
              <a:gd name="connsiteX3997" fmla="*/ 801109 w 9483885"/>
              <a:gd name="connsiteY3997" fmla="*/ 1155131 h 5033348"/>
              <a:gd name="connsiteX3998" fmla="*/ 774832 w 9483885"/>
              <a:gd name="connsiteY3998" fmla="*/ 1148476 h 5033348"/>
              <a:gd name="connsiteX3999" fmla="*/ 749042 w 9483885"/>
              <a:gd name="connsiteY3999" fmla="*/ 1150683 h 5033348"/>
              <a:gd name="connsiteX4000" fmla="*/ 691923 w 9483885"/>
              <a:gd name="connsiteY4000" fmla="*/ 1144124 h 5033348"/>
              <a:gd name="connsiteX4001" fmla="*/ 693466 w 9483885"/>
              <a:gd name="connsiteY4001" fmla="*/ 1127455 h 5033348"/>
              <a:gd name="connsiteX4002" fmla="*/ 704730 w 9483885"/>
              <a:gd name="connsiteY4002" fmla="*/ 1119177 h 5033348"/>
              <a:gd name="connsiteX4003" fmla="*/ 720272 w 9483885"/>
              <a:gd name="connsiteY4003" fmla="*/ 1121344 h 5033348"/>
              <a:gd name="connsiteX4004" fmla="*/ 771520 w 9483885"/>
              <a:gd name="connsiteY4004" fmla="*/ 1111022 h 5033348"/>
              <a:gd name="connsiteX4005" fmla="*/ 823751 w 9483885"/>
              <a:gd name="connsiteY4005" fmla="*/ 1118424 h 5033348"/>
              <a:gd name="connsiteX4006" fmla="*/ 850363 w 9483885"/>
              <a:gd name="connsiteY4006" fmla="*/ 1114397 h 5033348"/>
              <a:gd name="connsiteX4007" fmla="*/ 875818 w 9483885"/>
              <a:gd name="connsiteY4007" fmla="*/ 1122871 h 5033348"/>
              <a:gd name="connsiteX4008" fmla="*/ 946212 w 9483885"/>
              <a:gd name="connsiteY4008" fmla="*/ 1101793 h 5033348"/>
              <a:gd name="connsiteX4009" fmla="*/ 1017097 w 9483885"/>
              <a:gd name="connsiteY4009" fmla="*/ 1089578 h 5033348"/>
              <a:gd name="connsiteX4010" fmla="*/ 1068842 w 9483885"/>
              <a:gd name="connsiteY4010" fmla="*/ 1071528 h 5033348"/>
              <a:gd name="connsiteX4011" fmla="*/ 1119920 w 9483885"/>
              <a:gd name="connsiteY4011" fmla="*/ 1074842 h 5033348"/>
              <a:gd name="connsiteX4012" fmla="*/ 1143873 w 9483885"/>
              <a:gd name="connsiteY4012" fmla="*/ 1061766 h 5033348"/>
              <a:gd name="connsiteX4013" fmla="*/ 1184291 w 9483885"/>
              <a:gd name="connsiteY4013" fmla="*/ 1078659 h 5033348"/>
              <a:gd name="connsiteX4014" fmla="*/ 1214529 w 9483885"/>
              <a:gd name="connsiteY4014" fmla="*/ 1073263 h 5033348"/>
              <a:gd name="connsiteX4015" fmla="*/ 1243610 w 9483885"/>
              <a:gd name="connsiteY4015" fmla="*/ 1080367 h 5033348"/>
              <a:gd name="connsiteX4016" fmla="*/ 1279208 w 9483885"/>
              <a:gd name="connsiteY4016" fmla="*/ 1054846 h 5033348"/>
              <a:gd name="connsiteX4017" fmla="*/ 1309681 w 9483885"/>
              <a:gd name="connsiteY4017" fmla="*/ 1062990 h 5033348"/>
              <a:gd name="connsiteX4018" fmla="*/ 1318664 w 9483885"/>
              <a:gd name="connsiteY4018" fmla="*/ 1050405 h 5033348"/>
              <a:gd name="connsiteX4019" fmla="*/ 1341819 w 9483885"/>
              <a:gd name="connsiteY4019" fmla="*/ 1035218 h 5033348"/>
              <a:gd name="connsiteX4020" fmla="*/ 1361507 w 9483885"/>
              <a:gd name="connsiteY4020" fmla="*/ 1024619 h 5033348"/>
              <a:gd name="connsiteX4021" fmla="*/ 1387040 w 9483885"/>
              <a:gd name="connsiteY4021" fmla="*/ 1033330 h 5033348"/>
              <a:gd name="connsiteX4022" fmla="*/ 1410998 w 9483885"/>
              <a:gd name="connsiteY4022" fmla="*/ 1029960 h 5033348"/>
              <a:gd name="connsiteX4023" fmla="*/ 1440374 w 9483885"/>
              <a:gd name="connsiteY4023" fmla="*/ 1028438 h 5033348"/>
              <a:gd name="connsiteX4024" fmla="*/ 1447292 w 9483885"/>
              <a:gd name="connsiteY4024" fmla="*/ 1027569 h 5033348"/>
              <a:gd name="connsiteX4025" fmla="*/ 1447947 w 9483885"/>
              <a:gd name="connsiteY4025" fmla="*/ 1027258 h 5033348"/>
              <a:gd name="connsiteX4026" fmla="*/ 1448368 w 9483885"/>
              <a:gd name="connsiteY4026" fmla="*/ 1027435 h 5033348"/>
              <a:gd name="connsiteX4027" fmla="*/ 1457660 w 9483885"/>
              <a:gd name="connsiteY4027" fmla="*/ 1026269 h 5033348"/>
              <a:gd name="connsiteX4028" fmla="*/ 1451438 w 9483885"/>
              <a:gd name="connsiteY4028" fmla="*/ 1017897 h 5033348"/>
              <a:gd name="connsiteX4029" fmla="*/ 1448454 w 9483885"/>
              <a:gd name="connsiteY4029" fmla="*/ 1015517 h 5033348"/>
              <a:gd name="connsiteX4030" fmla="*/ 1369388 w 9483885"/>
              <a:gd name="connsiteY4030" fmla="*/ 1007108 h 5033348"/>
              <a:gd name="connsiteX4031" fmla="*/ 1287999 w 9483885"/>
              <a:gd name="connsiteY4031" fmla="*/ 999543 h 5033348"/>
              <a:gd name="connsiteX4032" fmla="*/ 1277510 w 9483885"/>
              <a:gd name="connsiteY4032" fmla="*/ 978652 h 5033348"/>
              <a:gd name="connsiteX4033" fmla="*/ 1238765 w 9483885"/>
              <a:gd name="connsiteY4033" fmla="*/ 942348 h 5033348"/>
              <a:gd name="connsiteX4034" fmla="*/ 1294763 w 9483885"/>
              <a:gd name="connsiteY4034" fmla="*/ 921051 h 5033348"/>
              <a:gd name="connsiteX4035" fmla="*/ 1334970 w 9483885"/>
              <a:gd name="connsiteY4035" fmla="*/ 923225 h 5033348"/>
              <a:gd name="connsiteX4036" fmla="*/ 1379818 w 9483885"/>
              <a:gd name="connsiteY4036" fmla="*/ 926982 h 5033348"/>
              <a:gd name="connsiteX4037" fmla="*/ 1390594 w 9483885"/>
              <a:gd name="connsiteY4037" fmla="*/ 907573 h 5033348"/>
              <a:gd name="connsiteX4038" fmla="*/ 1434806 w 9483885"/>
              <a:gd name="connsiteY4038" fmla="*/ 907505 h 5033348"/>
              <a:gd name="connsiteX4039" fmla="*/ 1489119 w 9483885"/>
              <a:gd name="connsiteY4039" fmla="*/ 889240 h 5033348"/>
              <a:gd name="connsiteX4040" fmla="*/ 1604612 w 9483885"/>
              <a:gd name="connsiteY4040" fmla="*/ 853610 h 5033348"/>
              <a:gd name="connsiteX4041" fmla="*/ 1676143 w 9483885"/>
              <a:gd name="connsiteY4041" fmla="*/ 860698 h 5033348"/>
              <a:gd name="connsiteX4042" fmla="*/ 1746469 w 9483885"/>
              <a:gd name="connsiteY4042" fmla="*/ 850061 h 5033348"/>
              <a:gd name="connsiteX4043" fmla="*/ 1651396 w 9483885"/>
              <a:gd name="connsiteY4043" fmla="*/ 819071 h 5033348"/>
              <a:gd name="connsiteX4044" fmla="*/ 1580138 w 9483885"/>
              <a:gd name="connsiteY4044" fmla="*/ 804862 h 5033348"/>
              <a:gd name="connsiteX4045" fmla="*/ 1598061 w 9483885"/>
              <a:gd name="connsiteY4045" fmla="*/ 772573 h 5033348"/>
              <a:gd name="connsiteX4046" fmla="*/ 1594137 w 9483885"/>
              <a:gd name="connsiteY4046" fmla="*/ 770933 h 5033348"/>
              <a:gd name="connsiteX4047" fmla="*/ 1553485 w 9483885"/>
              <a:gd name="connsiteY4047" fmla="*/ 794342 h 5033348"/>
              <a:gd name="connsiteX4048" fmla="*/ 1502961 w 9483885"/>
              <a:gd name="connsiteY4048" fmla="*/ 773225 h 5033348"/>
              <a:gd name="connsiteX4049" fmla="*/ 1468905 w 9483885"/>
              <a:gd name="connsiteY4049" fmla="*/ 782076 h 5033348"/>
              <a:gd name="connsiteX4050" fmla="*/ 1477700 w 9483885"/>
              <a:gd name="connsiteY4050" fmla="*/ 762667 h 5033348"/>
              <a:gd name="connsiteX4051" fmla="*/ 1418381 w 9483885"/>
              <a:gd name="connsiteY4051" fmla="*/ 760959 h 5033348"/>
              <a:gd name="connsiteX4052" fmla="*/ 1401003 w 9483885"/>
              <a:gd name="connsiteY4052" fmla="*/ 747925 h 5033348"/>
              <a:gd name="connsiteX4053" fmla="*/ 1382781 w 9483885"/>
              <a:gd name="connsiteY4053" fmla="*/ 786479 h 5033348"/>
              <a:gd name="connsiteX4054" fmla="*/ 1348724 w 9483885"/>
              <a:gd name="connsiteY4054" fmla="*/ 795331 h 5033348"/>
              <a:gd name="connsiteX4055" fmla="*/ 1292044 w 9483885"/>
              <a:gd name="connsiteY4055" fmla="*/ 791120 h 5033348"/>
              <a:gd name="connsiteX4056" fmla="*/ 1229434 w 9483885"/>
              <a:gd name="connsiteY4056" fmla="*/ 780100 h 5033348"/>
              <a:gd name="connsiteX4057" fmla="*/ 1231866 w 9483885"/>
              <a:gd name="connsiteY4057" fmla="*/ 734945 h 5033348"/>
              <a:gd name="connsiteX4058" fmla="*/ 1290530 w 9483885"/>
              <a:gd name="connsiteY4058" fmla="*/ 724836 h 5033348"/>
              <a:gd name="connsiteX4059" fmla="*/ 1317855 w 9483885"/>
              <a:gd name="connsiteY4059" fmla="*/ 722550 h 5033348"/>
              <a:gd name="connsiteX4060" fmla="*/ 1331182 w 9483885"/>
              <a:gd name="connsiteY4060" fmla="*/ 701427 h 5033348"/>
              <a:gd name="connsiteX4061" fmla="*/ 1395552 w 9483885"/>
              <a:gd name="connsiteY4061" fmla="*/ 705246 h 5033348"/>
              <a:gd name="connsiteX4062" fmla="*/ 1435971 w 9483885"/>
              <a:gd name="connsiteY4062" fmla="*/ 722140 h 5033348"/>
              <a:gd name="connsiteX4063" fmla="*/ 1477443 w 9483885"/>
              <a:gd name="connsiteY4063" fmla="*/ 713502 h 5033348"/>
              <a:gd name="connsiteX4064" fmla="*/ 1492488 w 9483885"/>
              <a:gd name="connsiteY4064" fmla="*/ 716723 h 5033348"/>
              <a:gd name="connsiteX4065" fmla="*/ 1492895 w 9483885"/>
              <a:gd name="connsiteY4065" fmla="*/ 716665 h 5033348"/>
              <a:gd name="connsiteX4066" fmla="*/ 1524999 w 9483885"/>
              <a:gd name="connsiteY4066" fmla="*/ 705252 h 5033348"/>
              <a:gd name="connsiteX4067" fmla="*/ 1562447 w 9483885"/>
              <a:gd name="connsiteY4067" fmla="*/ 713888 h 5033348"/>
              <a:gd name="connsiteX4068" fmla="*/ 1566256 w 9483885"/>
              <a:gd name="connsiteY4068" fmla="*/ 713109 h 5033348"/>
              <a:gd name="connsiteX4069" fmla="*/ 1631281 w 9483885"/>
              <a:gd name="connsiteY4069" fmla="*/ 728744 h 5033348"/>
              <a:gd name="connsiteX4070" fmla="*/ 1645426 w 9483885"/>
              <a:gd name="connsiteY4070" fmla="*/ 722392 h 5033348"/>
              <a:gd name="connsiteX4071" fmla="*/ 1657431 w 9483885"/>
              <a:gd name="connsiteY4071" fmla="*/ 710817 h 5033348"/>
              <a:gd name="connsiteX4072" fmla="*/ 1627147 w 9483885"/>
              <a:gd name="connsiteY4072" fmla="*/ 693110 h 5033348"/>
              <a:gd name="connsiteX4073" fmla="*/ 1577249 w 9483885"/>
              <a:gd name="connsiteY4073" fmla="*/ 688847 h 5033348"/>
              <a:gd name="connsiteX4074" fmla="*/ 1597037 w 9483885"/>
              <a:gd name="connsiteY4074" fmla="*/ 645174 h 5033348"/>
              <a:gd name="connsiteX4075" fmla="*/ 1615047 w 9483885"/>
              <a:gd name="connsiteY4075" fmla="*/ 658473 h 5033348"/>
              <a:gd name="connsiteX4076" fmla="*/ 1634683 w 9483885"/>
              <a:gd name="connsiteY4076" fmla="*/ 656581 h 5033348"/>
              <a:gd name="connsiteX4077" fmla="*/ 1646249 w 9483885"/>
              <a:gd name="connsiteY4077" fmla="*/ 642659 h 5033348"/>
              <a:gd name="connsiteX4078" fmla="*/ 1671273 w 9483885"/>
              <a:gd name="connsiteY4078" fmla="*/ 632196 h 5033348"/>
              <a:gd name="connsiteX4079" fmla="*/ 1694154 w 9483885"/>
              <a:gd name="connsiteY4079" fmla="*/ 616509 h 5033348"/>
              <a:gd name="connsiteX4080" fmla="*/ 1741169 w 9483885"/>
              <a:gd name="connsiteY4080" fmla="*/ 618845 h 5033348"/>
              <a:gd name="connsiteX4081" fmla="*/ 1768208 w 9483885"/>
              <a:gd name="connsiteY4081" fmla="*/ 572433 h 5033348"/>
              <a:gd name="connsiteX4082" fmla="*/ 1787107 w 9483885"/>
              <a:gd name="connsiteY4082" fmla="*/ 557246 h 5033348"/>
              <a:gd name="connsiteX4083" fmla="*/ 1803177 w 9483885"/>
              <a:gd name="connsiteY4083" fmla="*/ 546648 h 5033348"/>
              <a:gd name="connsiteX4084" fmla="*/ 1824017 w 9483885"/>
              <a:gd name="connsiteY4084" fmla="*/ 555358 h 5033348"/>
              <a:gd name="connsiteX4085" fmla="*/ 1843570 w 9483885"/>
              <a:gd name="connsiteY4085" fmla="*/ 551989 h 5033348"/>
              <a:gd name="connsiteX4086" fmla="*/ 1867546 w 9483885"/>
              <a:gd name="connsiteY4086" fmla="*/ 550466 h 5033348"/>
              <a:gd name="connsiteX4087" fmla="*/ 1887732 w 9483885"/>
              <a:gd name="connsiteY4087" fmla="*/ 547362 h 5033348"/>
              <a:gd name="connsiteX4088" fmla="*/ 1884604 w 9483885"/>
              <a:gd name="connsiteY4088" fmla="*/ 541003 h 5033348"/>
              <a:gd name="connsiteX4089" fmla="*/ 1879827 w 9483885"/>
              <a:gd name="connsiteY4089" fmla="*/ 538285 h 5033348"/>
              <a:gd name="connsiteX4090" fmla="*/ 1809609 w 9483885"/>
              <a:gd name="connsiteY4090" fmla="*/ 529137 h 5033348"/>
              <a:gd name="connsiteX4091" fmla="*/ 1743179 w 9483885"/>
              <a:gd name="connsiteY4091" fmla="*/ 521572 h 5033348"/>
              <a:gd name="connsiteX4092" fmla="*/ 1734619 w 9483885"/>
              <a:gd name="connsiteY4092" fmla="*/ 500680 h 5033348"/>
              <a:gd name="connsiteX4093" fmla="*/ 1702994 w 9483885"/>
              <a:gd name="connsiteY4093" fmla="*/ 464376 h 5033348"/>
              <a:gd name="connsiteX4094" fmla="*/ 1748701 w 9483885"/>
              <a:gd name="connsiteY4094" fmla="*/ 443079 h 5033348"/>
              <a:gd name="connsiteX4095" fmla="*/ 1781517 w 9483885"/>
              <a:gd name="connsiteY4095" fmla="*/ 445253 h 5033348"/>
              <a:gd name="connsiteX4096" fmla="*/ 1818122 w 9483885"/>
              <a:gd name="connsiteY4096" fmla="*/ 449010 h 5033348"/>
              <a:gd name="connsiteX4097" fmla="*/ 1826917 w 9483885"/>
              <a:gd name="connsiteY4097" fmla="*/ 429601 h 5033348"/>
              <a:gd name="connsiteX4098" fmla="*/ 1863002 w 9483885"/>
              <a:gd name="connsiteY4098" fmla="*/ 429533 h 5033348"/>
              <a:gd name="connsiteX4099" fmla="*/ 1907333 w 9483885"/>
              <a:gd name="connsiteY4099" fmla="*/ 411268 h 5033348"/>
              <a:gd name="connsiteX4100" fmla="*/ 2001598 w 9483885"/>
              <a:gd name="connsiteY4100" fmla="*/ 375638 h 5033348"/>
              <a:gd name="connsiteX4101" fmla="*/ 2059979 w 9483885"/>
              <a:gd name="connsiteY4101" fmla="*/ 382727 h 5033348"/>
              <a:gd name="connsiteX4102" fmla="*/ 2117379 w 9483885"/>
              <a:gd name="connsiteY4102" fmla="*/ 372089 h 5033348"/>
              <a:gd name="connsiteX4103" fmla="*/ 2039782 w 9483885"/>
              <a:gd name="connsiteY4103" fmla="*/ 341099 h 5033348"/>
              <a:gd name="connsiteX4104" fmla="*/ 1981621 w 9483885"/>
              <a:gd name="connsiteY4104" fmla="*/ 326890 h 5033348"/>
              <a:gd name="connsiteX4105" fmla="*/ 1997011 w 9483885"/>
              <a:gd name="connsiteY4105" fmla="*/ 292923 h 5033348"/>
              <a:gd name="connsiteX4106" fmla="*/ 2051511 w 9483885"/>
              <a:gd name="connsiteY4106" fmla="*/ 252216 h 5033348"/>
              <a:gd name="connsiteX4107" fmla="*/ 2056394 w 9483885"/>
              <a:gd name="connsiteY4107" fmla="*/ 267964 h 5033348"/>
              <a:gd name="connsiteX4108" fmla="*/ 2062925 w 9483885"/>
              <a:gd name="connsiteY4108" fmla="*/ 280073 h 5033348"/>
              <a:gd name="connsiteX4109" fmla="*/ 2075341 w 9483885"/>
              <a:gd name="connsiteY4109" fmla="*/ 275882 h 5033348"/>
              <a:gd name="connsiteX4110" fmla="*/ 2081825 w 9483885"/>
              <a:gd name="connsiteY4110" fmla="*/ 264886 h 5033348"/>
              <a:gd name="connsiteX4111" fmla="*/ 2198263 w 9483885"/>
              <a:gd name="connsiteY4111" fmla="*/ 273153 h 5033348"/>
              <a:gd name="connsiteX4112" fmla="*/ 2297578 w 9483885"/>
              <a:gd name="connsiteY4112" fmla="*/ 239634 h 5033348"/>
              <a:gd name="connsiteX4113" fmla="*/ 2356346 w 9483885"/>
              <a:gd name="connsiteY4113" fmla="*/ 242555 h 5033348"/>
              <a:gd name="connsiteX4114" fmla="*/ 2411817 w 9483885"/>
              <a:gd name="connsiteY4114" fmla="*/ 252754 h 5033348"/>
              <a:gd name="connsiteX4115" fmla="*/ 2490854 w 9483885"/>
              <a:gd name="connsiteY4115" fmla="*/ 254046 h 5033348"/>
              <a:gd name="connsiteX4116" fmla="*/ 2568908 w 9483885"/>
              <a:gd name="connsiteY4116" fmla="*/ 237613 h 5033348"/>
              <a:gd name="connsiteX4117" fmla="*/ 2681602 w 9483885"/>
              <a:gd name="connsiteY4117" fmla="*/ 267400 h 5033348"/>
              <a:gd name="connsiteX4118" fmla="*/ 2717858 w 9483885"/>
              <a:gd name="connsiteY4118" fmla="*/ 253697 h 5033348"/>
              <a:gd name="connsiteX4119" fmla="*/ 2701390 w 9483885"/>
              <a:gd name="connsiteY4119" fmla="*/ 223729 h 5033348"/>
              <a:gd name="connsiteX4120" fmla="*/ 2683380 w 9483885"/>
              <a:gd name="connsiteY4120" fmla="*/ 210429 h 5033348"/>
              <a:gd name="connsiteX4121" fmla="*/ 2584298 w 9483885"/>
              <a:gd name="connsiteY4121" fmla="*/ 203645 h 5033348"/>
              <a:gd name="connsiteX4122" fmla="*/ 2575616 w 9483885"/>
              <a:gd name="connsiteY4122" fmla="*/ 219494 h 5033348"/>
              <a:gd name="connsiteX4123" fmla="*/ 2561002 w 9483885"/>
              <a:gd name="connsiteY4123" fmla="*/ 228536 h 5033348"/>
              <a:gd name="connsiteX4124" fmla="*/ 2555896 w 9483885"/>
              <a:gd name="connsiteY4124" fmla="*/ 219910 h 5033348"/>
              <a:gd name="connsiteX4125" fmla="*/ 2552440 w 9483885"/>
              <a:gd name="connsiteY4125" fmla="*/ 207644 h 5033348"/>
              <a:gd name="connsiteX4126" fmla="*/ 2500373 w 9483885"/>
              <a:gd name="connsiteY4126" fmla="*/ 203196 h 5033348"/>
              <a:gd name="connsiteX4127" fmla="*/ 2476000 w 9483885"/>
              <a:gd name="connsiteY4127" fmla="*/ 164152 h 5033348"/>
              <a:gd name="connsiteX4128" fmla="*/ 2535319 w 9483885"/>
              <a:gd name="connsiteY4128" fmla="*/ 165860 h 5033348"/>
              <a:gd name="connsiteX4129" fmla="*/ 2588040 w 9483885"/>
              <a:gd name="connsiteY4129" fmla="*/ 182123 h 5033348"/>
              <a:gd name="connsiteX4130" fmla="*/ 2593327 w 9483885"/>
              <a:gd name="connsiteY4130" fmla="*/ 143933 h 5033348"/>
              <a:gd name="connsiteX4131" fmla="*/ 2622870 w 9483885"/>
              <a:gd name="connsiteY4131" fmla="*/ 164937 h 5033348"/>
              <a:gd name="connsiteX4132" fmla="*/ 2652410 w 9483885"/>
              <a:gd name="connsiteY4132" fmla="*/ 185942 h 5033348"/>
              <a:gd name="connsiteX4133" fmla="*/ 2726892 w 9483885"/>
              <a:gd name="connsiteY4133" fmla="*/ 177394 h 5033348"/>
              <a:gd name="connsiteX4134" fmla="*/ 2800705 w 9483885"/>
              <a:gd name="connsiteY4134" fmla="*/ 190211 h 5033348"/>
              <a:gd name="connsiteX4135" fmla="*/ 2811816 w 9483885"/>
              <a:gd name="connsiteY4135" fmla="*/ 223711 h 5033348"/>
              <a:gd name="connsiteX4136" fmla="*/ 2797384 w 9483885"/>
              <a:gd name="connsiteY4136" fmla="*/ 263850 h 5033348"/>
              <a:gd name="connsiteX4137" fmla="*/ 2786391 w 9483885"/>
              <a:gd name="connsiteY4137" fmla="*/ 288113 h 5033348"/>
              <a:gd name="connsiteX4138" fmla="*/ 2680691 w 9483885"/>
              <a:gd name="connsiteY4138" fmla="*/ 284333 h 5033348"/>
              <a:gd name="connsiteX4139" fmla="*/ 2572182 w 9483885"/>
              <a:gd name="connsiteY4139" fmla="*/ 296694 h 5033348"/>
              <a:gd name="connsiteX4140" fmla="*/ 2564329 w 9483885"/>
              <a:gd name="connsiteY4140" fmla="*/ 294134 h 5033348"/>
              <a:gd name="connsiteX4141" fmla="*/ 2554826 w 9483885"/>
              <a:gd name="connsiteY4141" fmla="*/ 295212 h 5033348"/>
              <a:gd name="connsiteX4142" fmla="*/ 2569843 w 9483885"/>
              <a:gd name="connsiteY4142" fmla="*/ 310146 h 5033348"/>
              <a:gd name="connsiteX4143" fmla="*/ 2588649 w 9483885"/>
              <a:gd name="connsiteY4143" fmla="*/ 326664 h 5033348"/>
              <a:gd name="connsiteX4144" fmla="*/ 2634682 w 9483885"/>
              <a:gd name="connsiteY4144" fmla="*/ 311275 h 5033348"/>
              <a:gd name="connsiteX4145" fmla="*/ 2689274 w 9483885"/>
              <a:gd name="connsiteY4145" fmla="*/ 316778 h 5033348"/>
              <a:gd name="connsiteX4146" fmla="*/ 2769193 w 9483885"/>
              <a:gd name="connsiteY4146" fmla="*/ 306175 h 5033348"/>
              <a:gd name="connsiteX4147" fmla="*/ 2850762 w 9483885"/>
              <a:gd name="connsiteY4147" fmla="*/ 291932 h 5033348"/>
              <a:gd name="connsiteX4148" fmla="*/ 2908349 w 9483885"/>
              <a:gd name="connsiteY4148" fmla="*/ 295801 h 5033348"/>
              <a:gd name="connsiteX4149" fmla="*/ 2962147 w 9483885"/>
              <a:gd name="connsiteY4149" fmla="*/ 298087 h 5033348"/>
              <a:gd name="connsiteX4150" fmla="*/ 2962380 w 9483885"/>
              <a:gd name="connsiteY4150" fmla="*/ 257784 h 5033348"/>
              <a:gd name="connsiteX4151" fmla="*/ 2918220 w 9483885"/>
              <a:gd name="connsiteY4151" fmla="*/ 262413 h 5033348"/>
              <a:gd name="connsiteX4152" fmla="*/ 2881544 w 9483885"/>
              <a:gd name="connsiteY4152" fmla="*/ 223998 h 5033348"/>
              <a:gd name="connsiteX4153" fmla="*/ 2853475 w 9483885"/>
              <a:gd name="connsiteY4153" fmla="*/ 229580 h 5033348"/>
              <a:gd name="connsiteX4154" fmla="*/ 2846177 w 9483885"/>
              <a:gd name="connsiteY4154" fmla="*/ 209215 h 5033348"/>
              <a:gd name="connsiteX4155" fmla="*/ 2841400 w 9483885"/>
              <a:gd name="connsiteY4155" fmla="*/ 206497 h 5033348"/>
              <a:gd name="connsiteX4156" fmla="*/ 2838270 w 9483885"/>
              <a:gd name="connsiteY4156" fmla="*/ 200140 h 5033348"/>
              <a:gd name="connsiteX4157" fmla="*/ 2873918 w 9483885"/>
              <a:gd name="connsiteY4157" fmla="*/ 197725 h 5033348"/>
              <a:gd name="connsiteX4158" fmla="*/ 2917143 w 9483885"/>
              <a:gd name="connsiteY4158" fmla="*/ 198477 h 5033348"/>
              <a:gd name="connsiteX4159" fmla="*/ 2928792 w 9483885"/>
              <a:gd name="connsiteY4159" fmla="*/ 186031 h 5033348"/>
              <a:gd name="connsiteX4160" fmla="*/ 2903530 w 9483885"/>
              <a:gd name="connsiteY4160" fmla="*/ 175473 h 5033348"/>
              <a:gd name="connsiteX4161" fmla="*/ 2939130 w 9483885"/>
              <a:gd name="connsiteY4161" fmla="*/ 149953 h 5033348"/>
              <a:gd name="connsiteX4162" fmla="*/ 2968134 w 9483885"/>
              <a:gd name="connsiteY4162" fmla="*/ 138990 h 5033348"/>
              <a:gd name="connsiteX4163" fmla="*/ 3010752 w 9483885"/>
              <a:gd name="connsiteY4163" fmla="*/ 151031 h 5033348"/>
              <a:gd name="connsiteX4164" fmla="*/ 3039522 w 9483885"/>
              <a:gd name="connsiteY4164" fmla="*/ 180370 h 5033348"/>
              <a:gd name="connsiteX4165" fmla="*/ 3064128 w 9483885"/>
              <a:gd name="connsiteY4165" fmla="*/ 179111 h 5033348"/>
              <a:gd name="connsiteX4166" fmla="*/ 3088080 w 9483885"/>
              <a:gd name="connsiteY4166" fmla="*/ 166037 h 5033348"/>
              <a:gd name="connsiteX4167" fmla="*/ 3093788 w 9483885"/>
              <a:gd name="connsiteY4167" fmla="*/ 179966 h 5033348"/>
              <a:gd name="connsiteX4168" fmla="*/ 3177712 w 9483885"/>
              <a:gd name="connsiteY4168" fmla="*/ 180415 h 5033348"/>
              <a:gd name="connsiteX4169" fmla="*/ 3178602 w 9483885"/>
              <a:gd name="connsiteY4169" fmla="*/ 151929 h 5033348"/>
              <a:gd name="connsiteX4170" fmla="*/ 3234178 w 9483885"/>
              <a:gd name="connsiteY4170" fmla="*/ 175157 h 5033348"/>
              <a:gd name="connsiteX4171" fmla="*/ 3252036 w 9483885"/>
              <a:gd name="connsiteY4171" fmla="*/ 152322 h 5033348"/>
              <a:gd name="connsiteX4172" fmla="*/ 3282735 w 9483885"/>
              <a:gd name="connsiteY4172" fmla="*/ 160825 h 5033348"/>
              <a:gd name="connsiteX4173" fmla="*/ 3299904 w 9483885"/>
              <a:gd name="connsiteY4173" fmla="*/ 147800 h 5033348"/>
              <a:gd name="connsiteX4174" fmla="*/ 3321845 w 9483885"/>
              <a:gd name="connsiteY4174" fmla="*/ 154085 h 5033348"/>
              <a:gd name="connsiteX4175" fmla="*/ 3351504 w 9483885"/>
              <a:gd name="connsiteY4175" fmla="*/ 154939 h 5033348"/>
              <a:gd name="connsiteX4176" fmla="*/ 3381163 w 9483885"/>
              <a:gd name="connsiteY4176" fmla="*/ 155792 h 5033348"/>
              <a:gd name="connsiteX4177" fmla="*/ 3378964 w 9483885"/>
              <a:gd name="connsiteY4177" fmla="*/ 160644 h 5033348"/>
              <a:gd name="connsiteX4178" fmla="*/ 3425979 w 9483885"/>
              <a:gd name="connsiteY4178" fmla="*/ 162981 h 5033348"/>
              <a:gd name="connsiteX4179" fmla="*/ 3455637 w 9483885"/>
              <a:gd name="connsiteY4179" fmla="*/ 163834 h 5033348"/>
              <a:gd name="connsiteX4180" fmla="*/ 3485296 w 9483885"/>
              <a:gd name="connsiteY4180" fmla="*/ 164688 h 5033348"/>
              <a:gd name="connsiteX4181" fmla="*/ 3569662 w 9483885"/>
              <a:gd name="connsiteY4181" fmla="*/ 167485 h 5033348"/>
              <a:gd name="connsiteX4182" fmla="*/ 3654691 w 9483885"/>
              <a:gd name="connsiteY4182" fmla="*/ 148917 h 5033348"/>
              <a:gd name="connsiteX4183" fmla="*/ 3725423 w 9483885"/>
              <a:gd name="connsiteY4183" fmla="*/ 178481 h 5033348"/>
              <a:gd name="connsiteX4184" fmla="*/ 3741469 w 9483885"/>
              <a:gd name="connsiteY4184" fmla="*/ 156330 h 5033348"/>
              <a:gd name="connsiteX4185" fmla="*/ 3802330 w 9483885"/>
              <a:gd name="connsiteY4185" fmla="*/ 141368 h 5033348"/>
              <a:gd name="connsiteX4186" fmla="*/ 3792723 w 9483885"/>
              <a:gd name="connsiteY4186" fmla="*/ 129417 h 5033348"/>
              <a:gd name="connsiteX4187" fmla="*/ 3781467 w 9483885"/>
              <a:gd name="connsiteY4187" fmla="*/ 121105 h 5033348"/>
              <a:gd name="connsiteX4188" fmla="*/ 3724399 w 9483885"/>
              <a:gd name="connsiteY4188" fmla="*/ 121060 h 5033348"/>
              <a:gd name="connsiteX4189" fmla="*/ 3672280 w 9483885"/>
              <a:gd name="connsiteY4189" fmla="*/ 110098 h 5033348"/>
              <a:gd name="connsiteX4190" fmla="*/ 3662496 w 9483885"/>
              <a:gd name="connsiteY4190" fmla="*/ 128373 h 5033348"/>
              <a:gd name="connsiteX4191" fmla="*/ 3646785 w 9483885"/>
              <a:gd name="connsiteY4191" fmla="*/ 139841 h 5033348"/>
              <a:gd name="connsiteX4192" fmla="*/ 3641679 w 9483885"/>
              <a:gd name="connsiteY4192" fmla="*/ 131215 h 5033348"/>
              <a:gd name="connsiteX4193" fmla="*/ 3638223 w 9483885"/>
              <a:gd name="connsiteY4193" fmla="*/ 118949 h 5033348"/>
              <a:gd name="connsiteX4194" fmla="*/ 3581104 w 9483885"/>
              <a:gd name="connsiteY4194" fmla="*/ 112390 h 5033348"/>
              <a:gd name="connsiteX4195" fmla="*/ 3551679 w 9483885"/>
              <a:gd name="connsiteY4195" fmla="*/ 71234 h 5033348"/>
              <a:gd name="connsiteX4196" fmla="*/ 3613358 w 9483885"/>
              <a:gd name="connsiteY4196" fmla="*/ 71043 h 5033348"/>
              <a:gd name="connsiteX4197" fmla="*/ 3676022 w 9483885"/>
              <a:gd name="connsiteY4197" fmla="*/ 88576 h 5033348"/>
              <a:gd name="connsiteX4198" fmla="*/ 3668999 w 9483885"/>
              <a:gd name="connsiteY4198" fmla="*/ 67605 h 5033348"/>
              <a:gd name="connsiteX4199" fmla="*/ 3671204 w 9483885"/>
              <a:gd name="connsiteY4199" fmla="*/ 46163 h 5033348"/>
              <a:gd name="connsiteX4200" fmla="*/ 3707008 w 9483885"/>
              <a:gd name="connsiteY4200" fmla="*/ 63291 h 5033348"/>
              <a:gd name="connsiteX4201" fmla="*/ 3745445 w 9483885"/>
              <a:gd name="connsiteY4201" fmla="*/ 94507 h 5033348"/>
              <a:gd name="connsiteX4202" fmla="*/ 3825007 w 9483885"/>
              <a:gd name="connsiteY4202" fmla="*/ 83033 h 5033348"/>
              <a:gd name="connsiteX4203" fmla="*/ 3906044 w 9483885"/>
              <a:gd name="connsiteY4203" fmla="*/ 98145 h 5033348"/>
              <a:gd name="connsiteX4204" fmla="*/ 3926019 w 9483885"/>
              <a:gd name="connsiteY4204" fmla="*/ 146894 h 5033348"/>
              <a:gd name="connsiteX4205" fmla="*/ 3952825 w 9483885"/>
              <a:gd name="connsiteY4205" fmla="*/ 140783 h 5033348"/>
              <a:gd name="connsiteX4206" fmla="*/ 3956566 w 9483885"/>
              <a:gd name="connsiteY4206" fmla="*/ 119262 h 5033348"/>
              <a:gd name="connsiteX4207" fmla="*/ 3949263 w 9483885"/>
              <a:gd name="connsiteY4207" fmla="*/ 115488 h 5033348"/>
              <a:gd name="connsiteX4208" fmla="*/ 3943609 w 9483885"/>
              <a:gd name="connsiteY4208" fmla="*/ 108075 h 5033348"/>
              <a:gd name="connsiteX4209" fmla="*/ 3985987 w 9483885"/>
              <a:gd name="connsiteY4209" fmla="*/ 99094 h 5033348"/>
              <a:gd name="connsiteX4210" fmla="*/ 4034784 w 9483885"/>
              <a:gd name="connsiteY4210" fmla="*/ 105783 h 5033348"/>
              <a:gd name="connsiteX4211" fmla="*/ 4156040 w 9483885"/>
              <a:gd name="connsiteY4211" fmla="*/ 78550 h 5033348"/>
              <a:gd name="connsiteX4212" fmla="*/ 4283051 w 9483885"/>
              <a:gd name="connsiteY4212" fmla="*/ 88349 h 5033348"/>
              <a:gd name="connsiteX4213" fmla="*/ 4320381 w 9483885"/>
              <a:gd name="connsiteY4213" fmla="*/ 138581 h 5033348"/>
              <a:gd name="connsiteX4214" fmla="*/ 4352893 w 9483885"/>
              <a:gd name="connsiteY4214" fmla="*/ 146399 h 5033348"/>
              <a:gd name="connsiteX4215" fmla="*/ 4331434 w 9483885"/>
              <a:gd name="connsiteY4215" fmla="*/ 104243 h 5033348"/>
              <a:gd name="connsiteX4216" fmla="*/ 4320850 w 9483885"/>
              <a:gd name="connsiteY4216" fmla="*/ 57977 h 5033348"/>
              <a:gd name="connsiteX4217" fmla="*/ 4376425 w 9483885"/>
              <a:gd name="connsiteY4217" fmla="*/ 81205 h 5033348"/>
              <a:gd name="connsiteX4218" fmla="*/ 4396839 w 9483885"/>
              <a:gd name="connsiteY4218" fmla="*/ 54387 h 5033348"/>
              <a:gd name="connsiteX4219" fmla="*/ 4432234 w 9483885"/>
              <a:gd name="connsiteY4219" fmla="*/ 64131 h 5033348"/>
              <a:gd name="connsiteX4220" fmla="*/ 4479939 w 9483885"/>
              <a:gd name="connsiteY4220" fmla="*/ 56656 h 5033348"/>
              <a:gd name="connsiteX4221" fmla="*/ 4535714 w 9483885"/>
              <a:gd name="connsiteY4221" fmla="*/ 61210 h 5033348"/>
              <a:gd name="connsiteX4222" fmla="*/ 4546251 w 9483885"/>
              <a:gd name="connsiteY4222" fmla="*/ 84372 h 5033348"/>
              <a:gd name="connsiteX4223" fmla="*/ 4560086 w 9483885"/>
              <a:gd name="connsiteY4223" fmla="*/ 100255 h 5033348"/>
              <a:gd name="connsiteX4224" fmla="*/ 4571402 w 9483885"/>
              <a:gd name="connsiteY4224" fmla="*/ 98492 h 5033348"/>
              <a:gd name="connsiteX4225" fmla="*/ 4576787 w 9483885"/>
              <a:gd name="connsiteY4225" fmla="*/ 89921 h 5033348"/>
              <a:gd name="connsiteX4226" fmla="*/ 4595294 w 9483885"/>
              <a:gd name="connsiteY4226" fmla="*/ 95492 h 5033348"/>
              <a:gd name="connsiteX4227" fmla="*/ 4590401 w 9483885"/>
              <a:gd name="connsiteY4227" fmla="*/ 112926 h 5033348"/>
              <a:gd name="connsiteX4228" fmla="*/ 4615112 w 9483885"/>
              <a:gd name="connsiteY4228" fmla="*/ 124697 h 5033348"/>
              <a:gd name="connsiteX4229" fmla="*/ 4643123 w 9483885"/>
              <a:gd name="connsiteY4229" fmla="*/ 129189 h 5033348"/>
              <a:gd name="connsiteX4230" fmla="*/ 4751655 w 9483885"/>
              <a:gd name="connsiteY4230" fmla="*/ 128380 h 5033348"/>
              <a:gd name="connsiteX4231" fmla="*/ 4753852 w 9483885"/>
              <a:gd name="connsiteY4231" fmla="*/ 123528 h 5033348"/>
              <a:gd name="connsiteX4232" fmla="*/ 4864583 w 9483885"/>
              <a:gd name="connsiteY4232" fmla="*/ 117866 h 5033348"/>
              <a:gd name="connsiteX4233" fmla="*/ 4917305 w 9483885"/>
              <a:gd name="connsiteY4233" fmla="*/ 134131 h 5033348"/>
              <a:gd name="connsiteX4234" fmla="*/ 4950052 w 9483885"/>
              <a:gd name="connsiteY4234" fmla="*/ 101646 h 5033348"/>
              <a:gd name="connsiteX4235" fmla="*/ 4918475 w 9483885"/>
              <a:gd name="connsiteY4235" fmla="*/ 88448 h 5033348"/>
              <a:gd name="connsiteX4236" fmla="*/ 4901071 w 9483885"/>
              <a:gd name="connsiteY4236" fmla="*/ 63860 h 5033348"/>
              <a:gd name="connsiteX4237" fmla="*/ 4914860 w 9483885"/>
              <a:gd name="connsiteY4237" fmla="*/ 56638 h 5033348"/>
              <a:gd name="connsiteX4238" fmla="*/ 4932929 w 9483885"/>
              <a:gd name="connsiteY4238" fmla="*/ 59861 h 5033348"/>
              <a:gd name="connsiteX4239" fmla="*/ 4998926 w 9483885"/>
              <a:gd name="connsiteY4239" fmla="*/ 48488 h 5033348"/>
              <a:gd name="connsiteX4240" fmla="*/ 5065413 w 9483885"/>
              <a:gd name="connsiteY4240" fmla="*/ 45977 h 5033348"/>
              <a:gd name="connsiteX4241" fmla="*/ 5091446 w 9483885"/>
              <a:gd name="connsiteY4241" fmla="*/ 48202 h 5033348"/>
              <a:gd name="connsiteX4242" fmla="*/ 5117481 w 9483885"/>
              <a:gd name="connsiteY4242" fmla="*/ 50426 h 5033348"/>
              <a:gd name="connsiteX4243" fmla="*/ 5206463 w 9483885"/>
              <a:gd name="connsiteY4243" fmla="*/ 36395 h 5033348"/>
              <a:gd name="connsiteX4244" fmla="*/ 5294780 w 9483885"/>
              <a:gd name="connsiteY4244" fmla="*/ 43730 h 5033348"/>
              <a:gd name="connsiteX4245" fmla="*/ 5304310 w 9483885"/>
              <a:gd name="connsiteY4245" fmla="*/ 37614 h 5033348"/>
              <a:gd name="connsiteX4246" fmla="*/ 5314333 w 9483885"/>
              <a:gd name="connsiteY4246" fmla="*/ 40361 h 5033348"/>
              <a:gd name="connsiteX4247" fmla="*/ 5348460 w 9483885"/>
              <a:gd name="connsiteY4247" fmla="*/ 66168 h 5033348"/>
              <a:gd name="connsiteX4248" fmla="*/ 5364623 w 9483885"/>
              <a:gd name="connsiteY4248" fmla="*/ 101780 h 5033348"/>
              <a:gd name="connsiteX4249" fmla="*/ 5354489 w 9483885"/>
              <a:gd name="connsiteY4249" fmla="*/ 102595 h 5033348"/>
              <a:gd name="connsiteX4250" fmla="*/ 5342215 w 9483885"/>
              <a:gd name="connsiteY4250" fmla="*/ 98185 h 5033348"/>
              <a:gd name="connsiteX4251" fmla="*/ 5287950 w 9483885"/>
              <a:gd name="connsiteY4251" fmla="*/ 98591 h 5033348"/>
              <a:gd name="connsiteX4252" fmla="*/ 5228631 w 9483885"/>
              <a:gd name="connsiteY4252" fmla="*/ 96882 h 5033348"/>
              <a:gd name="connsiteX4253" fmla="*/ 5170747 w 9483885"/>
              <a:gd name="connsiteY4253" fmla="*/ 82067 h 5033348"/>
              <a:gd name="connsiteX4254" fmla="*/ 5112194 w 9483885"/>
              <a:gd name="connsiteY4254" fmla="*/ 88617 h 5033348"/>
              <a:gd name="connsiteX4255" fmla="*/ 5121832 w 9483885"/>
              <a:gd name="connsiteY4255" fmla="*/ 173444 h 5033348"/>
              <a:gd name="connsiteX4256" fmla="*/ 5126884 w 9483885"/>
              <a:gd name="connsiteY4256" fmla="*/ 175555 h 5033348"/>
              <a:gd name="connsiteX4257" fmla="*/ 5139602 w 9483885"/>
              <a:gd name="connsiteY4257" fmla="*/ 165721 h 5033348"/>
              <a:gd name="connsiteX4258" fmla="*/ 5150179 w 9483885"/>
              <a:gd name="connsiteY4258" fmla="*/ 150664 h 5033348"/>
              <a:gd name="connsiteX4259" fmla="*/ 5175722 w 9483885"/>
              <a:gd name="connsiteY4259" fmla="*/ 144026 h 5033348"/>
              <a:gd name="connsiteX4260" fmla="*/ 5195651 w 9483885"/>
              <a:gd name="connsiteY4260" fmla="*/ 169670 h 5033348"/>
              <a:gd name="connsiteX4261" fmla="*/ 5213006 w 9483885"/>
              <a:gd name="connsiteY4261" fmla="*/ 171152 h 5033348"/>
              <a:gd name="connsiteX4262" fmla="*/ 5236503 w 9483885"/>
              <a:gd name="connsiteY4262" fmla="*/ 127587 h 5033348"/>
              <a:gd name="connsiteX4263" fmla="*/ 5277612 w 9483885"/>
              <a:gd name="connsiteY4263" fmla="*/ 134669 h 5033348"/>
              <a:gd name="connsiteX4264" fmla="*/ 5370646 w 9483885"/>
              <a:gd name="connsiteY4264" fmla="*/ 154796 h 5033348"/>
              <a:gd name="connsiteX4265" fmla="*/ 5466981 w 9483885"/>
              <a:gd name="connsiteY4265" fmla="*/ 167647 h 5033348"/>
              <a:gd name="connsiteX4266" fmla="*/ 5511141 w 9483885"/>
              <a:gd name="connsiteY4266" fmla="*/ 163018 h 5033348"/>
              <a:gd name="connsiteX4267" fmla="*/ 5514229 w 9483885"/>
              <a:gd name="connsiteY4267" fmla="*/ 129680 h 5033348"/>
              <a:gd name="connsiteX4268" fmla="*/ 5370565 w 9483885"/>
              <a:gd name="connsiteY4268" fmla="*/ 75406 h 5033348"/>
              <a:gd name="connsiteX4269" fmla="*/ 5425824 w 9483885"/>
              <a:gd name="connsiteY4269" fmla="*/ 59545 h 5033348"/>
              <a:gd name="connsiteX4270" fmla="*/ 5477786 w 9483885"/>
              <a:gd name="connsiteY4270" fmla="*/ 50964 h 5033348"/>
              <a:gd name="connsiteX4271" fmla="*/ 5583463 w 9483885"/>
              <a:gd name="connsiteY4271" fmla="*/ 43191 h 5033348"/>
              <a:gd name="connsiteX4272" fmla="*/ 5635998 w 9483885"/>
              <a:gd name="connsiteY4272" fmla="*/ 44948 h 5033348"/>
              <a:gd name="connsiteX4273" fmla="*/ 5684743 w 9483885"/>
              <a:gd name="connsiteY4273" fmla="*/ 45122 h 5033348"/>
              <a:gd name="connsiteX4274" fmla="*/ 5723198 w 9483885"/>
              <a:gd name="connsiteY4274" fmla="*/ 26566 h 5033348"/>
              <a:gd name="connsiteX4275" fmla="*/ 5782516 w 9483885"/>
              <a:gd name="connsiteY4275" fmla="*/ 28273 h 5033348"/>
              <a:gd name="connsiteX4276" fmla="*/ 5835472 w 9483885"/>
              <a:gd name="connsiteY4276" fmla="*/ 4235 h 5033348"/>
              <a:gd name="connsiteX4277" fmla="*/ 5896099 w 9483885"/>
              <a:gd name="connsiteY4277" fmla="*/ 29576 h 5033348"/>
              <a:gd name="connsiteX4278" fmla="*/ 5956793 w 9483885"/>
              <a:gd name="connsiteY4278" fmla="*/ 28250 h 5033348"/>
              <a:gd name="connsiteX4279" fmla="*/ 6012538 w 9483885"/>
              <a:gd name="connsiteY4279" fmla="*/ 37843 h 5033348"/>
              <a:gd name="connsiteX4280" fmla="*/ 6036490 w 9483885"/>
              <a:gd name="connsiteY4280" fmla="*/ 24767 h 5033348"/>
              <a:gd name="connsiteX4281" fmla="*/ 6154471 w 9483885"/>
              <a:gd name="connsiteY4281" fmla="*/ 16365 h 5033348"/>
              <a:gd name="connsiteX4282" fmla="*/ 6212244 w 9483885"/>
              <a:gd name="connsiteY4282" fmla="*/ 34741 h 5033348"/>
              <a:gd name="connsiteX4283" fmla="*/ 6218841 w 9483885"/>
              <a:gd name="connsiteY4283" fmla="*/ 20184 h 5033348"/>
              <a:gd name="connsiteX4284" fmla="*/ 6237109 w 9483885"/>
              <a:gd name="connsiteY4284" fmla="*/ 4733 h 5033348"/>
              <a:gd name="connsiteX4285" fmla="*/ 6260149 w 9483885"/>
              <a:gd name="connsiteY4285" fmla="*/ 8592 h 5033348"/>
              <a:gd name="connsiteX4286" fmla="*/ 6279457 w 9483885"/>
              <a:gd name="connsiteY4286" fmla="*/ 791 h 5033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</a:cxnLst>
            <a:rect l="l" t="t" r="r" b="b"/>
            <a:pathLst>
              <a:path w="9483885" h="5033348">
                <a:moveTo>
                  <a:pt x="7066304" y="5015282"/>
                </a:moveTo>
                <a:cubicBezTo>
                  <a:pt x="7068787" y="5016869"/>
                  <a:pt x="7068417" y="5018800"/>
                  <a:pt x="7065195" y="5021079"/>
                </a:cubicBezTo>
                <a:lnTo>
                  <a:pt x="7097437" y="5020006"/>
                </a:lnTo>
                <a:cubicBezTo>
                  <a:pt x="7099680" y="5020266"/>
                  <a:pt x="7102357" y="5020531"/>
                  <a:pt x="7105468" y="5020803"/>
                </a:cubicBezTo>
                <a:cubicBezTo>
                  <a:pt x="7108579" y="5021075"/>
                  <a:pt x="7110945" y="5021143"/>
                  <a:pt x="7112569" y="5021005"/>
                </a:cubicBezTo>
                <a:cubicBezTo>
                  <a:pt x="7115027" y="5020589"/>
                  <a:pt x="7115285" y="5019851"/>
                  <a:pt x="7113341" y="5018788"/>
                </a:cubicBezTo>
                <a:cubicBezTo>
                  <a:pt x="7111397" y="5017726"/>
                  <a:pt x="7109608" y="5016763"/>
                  <a:pt x="7107974" y="5015899"/>
                </a:cubicBezTo>
                <a:cubicBezTo>
                  <a:pt x="7101106" y="5015846"/>
                  <a:pt x="7094317" y="5015842"/>
                  <a:pt x="7087604" y="5015888"/>
                </a:cubicBezTo>
                <a:cubicBezTo>
                  <a:pt x="7080892" y="5015934"/>
                  <a:pt x="7073793" y="5015732"/>
                  <a:pt x="7066304" y="5015282"/>
                </a:cubicBezTo>
                <a:close/>
                <a:moveTo>
                  <a:pt x="7031950" y="5012836"/>
                </a:moveTo>
                <a:cubicBezTo>
                  <a:pt x="7031314" y="5013423"/>
                  <a:pt x="7030880" y="5013870"/>
                  <a:pt x="7030649" y="5014173"/>
                </a:cubicBezTo>
                <a:lnTo>
                  <a:pt x="7030021" y="5014345"/>
                </a:lnTo>
                <a:lnTo>
                  <a:pt x="7037392" y="5014418"/>
                </a:lnTo>
                <a:cubicBezTo>
                  <a:pt x="7040183" y="5014395"/>
                  <a:pt x="7042461" y="5014315"/>
                  <a:pt x="7044228" y="5014181"/>
                </a:cubicBezTo>
                <a:close/>
                <a:moveTo>
                  <a:pt x="7229999" y="5011507"/>
                </a:moveTo>
                <a:cubicBezTo>
                  <a:pt x="7224564" y="5012007"/>
                  <a:pt x="7221174" y="5012732"/>
                  <a:pt x="7219832" y="5013681"/>
                </a:cubicBezTo>
                <a:lnTo>
                  <a:pt x="7222314" y="5015267"/>
                </a:lnTo>
                <a:cubicBezTo>
                  <a:pt x="7223824" y="5015871"/>
                  <a:pt x="7226139" y="5015906"/>
                  <a:pt x="7229259" y="5015370"/>
                </a:cubicBezTo>
                <a:cubicBezTo>
                  <a:pt x="7231992" y="5015040"/>
                  <a:pt x="7233346" y="5014639"/>
                  <a:pt x="7233319" y="5014171"/>
                </a:cubicBezTo>
                <a:cubicBezTo>
                  <a:pt x="7233293" y="5013703"/>
                  <a:pt x="7232599" y="5013078"/>
                  <a:pt x="7231240" y="5012299"/>
                </a:cubicBezTo>
                <a:close/>
                <a:moveTo>
                  <a:pt x="5813630" y="5010293"/>
                </a:moveTo>
                <a:cubicBezTo>
                  <a:pt x="5810302" y="5010243"/>
                  <a:pt x="5807563" y="5010300"/>
                  <a:pt x="5805414" y="5010461"/>
                </a:cubicBezTo>
                <a:cubicBezTo>
                  <a:pt x="5803264" y="5010623"/>
                  <a:pt x="5800836" y="5010879"/>
                  <a:pt x="5798129" y="5011226"/>
                </a:cubicBezTo>
                <a:cubicBezTo>
                  <a:pt x="5802905" y="5011749"/>
                  <a:pt x="5808485" y="5011701"/>
                  <a:pt x="5814871" y="5011087"/>
                </a:cubicBezTo>
                <a:close/>
                <a:moveTo>
                  <a:pt x="5958602" y="5009727"/>
                </a:moveTo>
                <a:lnTo>
                  <a:pt x="5962325" y="5012108"/>
                </a:lnTo>
                <a:cubicBezTo>
                  <a:pt x="5969952" y="5012285"/>
                  <a:pt x="5978384" y="5011894"/>
                  <a:pt x="5987622" y="5010932"/>
                </a:cubicBezTo>
                <a:close/>
                <a:moveTo>
                  <a:pt x="7078371" y="5009602"/>
                </a:moveTo>
                <a:lnTo>
                  <a:pt x="7083786" y="5011278"/>
                </a:lnTo>
                <a:lnTo>
                  <a:pt x="7081303" y="5009692"/>
                </a:lnTo>
                <a:close/>
                <a:moveTo>
                  <a:pt x="7308373" y="5009567"/>
                </a:moveTo>
                <a:lnTo>
                  <a:pt x="7288410" y="5011983"/>
                </a:lnTo>
                <a:cubicBezTo>
                  <a:pt x="7287117" y="5011157"/>
                  <a:pt x="7285267" y="5010517"/>
                  <a:pt x="7282857" y="5010061"/>
                </a:cubicBezTo>
                <a:cubicBezTo>
                  <a:pt x="7280449" y="5009606"/>
                  <a:pt x="7277793" y="5009534"/>
                  <a:pt x="7274889" y="5009846"/>
                </a:cubicBezTo>
                <a:cubicBezTo>
                  <a:pt x="7271800" y="5010220"/>
                  <a:pt x="7269021" y="5010793"/>
                  <a:pt x="7266552" y="5011563"/>
                </a:cubicBezTo>
                <a:cubicBezTo>
                  <a:pt x="7264082" y="5012334"/>
                  <a:pt x="7263350" y="5013130"/>
                  <a:pt x="7264354" y="5013953"/>
                </a:cubicBezTo>
                <a:cubicBezTo>
                  <a:pt x="7265186" y="5014304"/>
                  <a:pt x="7266499" y="5014420"/>
                  <a:pt x="7268291" y="5014302"/>
                </a:cubicBezTo>
                <a:cubicBezTo>
                  <a:pt x="7270084" y="5014183"/>
                  <a:pt x="7271087" y="5014101"/>
                  <a:pt x="7271298" y="5014056"/>
                </a:cubicBezTo>
                <a:lnTo>
                  <a:pt x="7303171" y="5014915"/>
                </a:lnTo>
                <a:close/>
                <a:moveTo>
                  <a:pt x="7322632" y="5007840"/>
                </a:moveTo>
                <a:lnTo>
                  <a:pt x="7316929" y="5008531"/>
                </a:lnTo>
                <a:lnTo>
                  <a:pt x="7334542" y="5011117"/>
                </a:lnTo>
                <a:lnTo>
                  <a:pt x="7343098" y="5010081"/>
                </a:lnTo>
                <a:cubicBezTo>
                  <a:pt x="7343480" y="5010055"/>
                  <a:pt x="7344854" y="5009849"/>
                  <a:pt x="7347220" y="5009464"/>
                </a:cubicBezTo>
                <a:cubicBezTo>
                  <a:pt x="7349586" y="5009079"/>
                  <a:pt x="7350650" y="5008675"/>
                  <a:pt x="7350412" y="5008252"/>
                </a:cubicBezTo>
                <a:lnTo>
                  <a:pt x="7341857" y="5009287"/>
                </a:lnTo>
                <a:close/>
                <a:moveTo>
                  <a:pt x="7182124" y="5006922"/>
                </a:moveTo>
                <a:cubicBezTo>
                  <a:pt x="7170984" y="5008114"/>
                  <a:pt x="7160651" y="5008736"/>
                  <a:pt x="7151123" y="5008788"/>
                </a:cubicBezTo>
                <a:cubicBezTo>
                  <a:pt x="7158610" y="5009238"/>
                  <a:pt x="7165710" y="5009440"/>
                  <a:pt x="7172422" y="5009394"/>
                </a:cubicBezTo>
                <a:cubicBezTo>
                  <a:pt x="7179134" y="5009348"/>
                  <a:pt x="7185924" y="5009352"/>
                  <a:pt x="7192792" y="5009405"/>
                </a:cubicBezTo>
                <a:close/>
                <a:moveTo>
                  <a:pt x="6417574" y="5006062"/>
                </a:moveTo>
                <a:lnTo>
                  <a:pt x="6393518" y="5008030"/>
                </a:lnTo>
                <a:lnTo>
                  <a:pt x="6386203" y="5009860"/>
                </a:lnTo>
                <a:cubicBezTo>
                  <a:pt x="6391892" y="5010154"/>
                  <a:pt x="6397783" y="5010306"/>
                  <a:pt x="6403876" y="5010316"/>
                </a:cubicBezTo>
                <a:cubicBezTo>
                  <a:pt x="6409968" y="5010324"/>
                  <a:pt x="6415238" y="5010080"/>
                  <a:pt x="6419687" y="5009580"/>
                </a:cubicBezTo>
                <a:cubicBezTo>
                  <a:pt x="6425390" y="5008891"/>
                  <a:pt x="6427001" y="5007752"/>
                  <a:pt x="6424520" y="5006164"/>
                </a:cubicBezTo>
                <a:cubicBezTo>
                  <a:pt x="6421399" y="5006699"/>
                  <a:pt x="6419084" y="5006665"/>
                  <a:pt x="6417574" y="5006062"/>
                </a:cubicBezTo>
                <a:close/>
                <a:moveTo>
                  <a:pt x="6711612" y="5005379"/>
                </a:moveTo>
                <a:lnTo>
                  <a:pt x="6691649" y="5007795"/>
                </a:lnTo>
                <a:cubicBezTo>
                  <a:pt x="6699856" y="5010242"/>
                  <a:pt x="6711444" y="5011867"/>
                  <a:pt x="6726409" y="5012671"/>
                </a:cubicBezTo>
                <a:cubicBezTo>
                  <a:pt x="6741374" y="5013473"/>
                  <a:pt x="6753641" y="5013364"/>
                  <a:pt x="6763210" y="5012344"/>
                </a:cubicBezTo>
                <a:cubicBezTo>
                  <a:pt x="6764383" y="5013184"/>
                  <a:pt x="6765759" y="5013883"/>
                  <a:pt x="6767336" y="5014438"/>
                </a:cubicBezTo>
                <a:cubicBezTo>
                  <a:pt x="6768912" y="5014995"/>
                  <a:pt x="6771093" y="5015124"/>
                  <a:pt x="6773878" y="5014827"/>
                </a:cubicBezTo>
                <a:cubicBezTo>
                  <a:pt x="6778179" y="5014188"/>
                  <a:pt x="6782100" y="5013714"/>
                  <a:pt x="6785643" y="5013403"/>
                </a:cubicBezTo>
                <a:cubicBezTo>
                  <a:pt x="6789184" y="5013092"/>
                  <a:pt x="6792207" y="5013669"/>
                  <a:pt x="6794713" y="5015135"/>
                </a:cubicBezTo>
                <a:lnTo>
                  <a:pt x="6900867" y="5013607"/>
                </a:lnTo>
                <a:cubicBezTo>
                  <a:pt x="6904798" y="5016119"/>
                  <a:pt x="6909718" y="5017097"/>
                  <a:pt x="6915628" y="5016538"/>
                </a:cubicBezTo>
                <a:cubicBezTo>
                  <a:pt x="6921110" y="5015796"/>
                  <a:pt x="6925119" y="5015468"/>
                  <a:pt x="6927656" y="5015554"/>
                </a:cubicBezTo>
                <a:cubicBezTo>
                  <a:pt x="6930194" y="5015640"/>
                  <a:pt x="6932593" y="5016451"/>
                  <a:pt x="6934852" y="5017985"/>
                </a:cubicBezTo>
                <a:lnTo>
                  <a:pt x="6969577" y="5018500"/>
                </a:lnTo>
                <a:cubicBezTo>
                  <a:pt x="6974152" y="5017946"/>
                  <a:pt x="6981711" y="5017266"/>
                  <a:pt x="6992253" y="5016461"/>
                </a:cubicBezTo>
                <a:cubicBezTo>
                  <a:pt x="7002797" y="5015657"/>
                  <a:pt x="7014540" y="5014943"/>
                  <a:pt x="7027486" y="5014320"/>
                </a:cubicBezTo>
                <a:cubicBezTo>
                  <a:pt x="7024428" y="5014533"/>
                  <a:pt x="7020748" y="5014349"/>
                  <a:pt x="7016449" y="5013769"/>
                </a:cubicBezTo>
                <a:lnTo>
                  <a:pt x="7001687" y="5010837"/>
                </a:lnTo>
                <a:lnTo>
                  <a:pt x="7004909" y="5008560"/>
                </a:lnTo>
                <a:cubicBezTo>
                  <a:pt x="6994905" y="5008670"/>
                  <a:pt x="6988374" y="5008832"/>
                  <a:pt x="6985315" y="5009045"/>
                </a:cubicBezTo>
                <a:cubicBezTo>
                  <a:pt x="6974308" y="5008333"/>
                  <a:pt x="6963301" y="5007621"/>
                  <a:pt x="6952294" y="5006909"/>
                </a:cubicBezTo>
                <a:cubicBezTo>
                  <a:pt x="6941286" y="5006197"/>
                  <a:pt x="6930095" y="5006451"/>
                  <a:pt x="6918718" y="5007671"/>
                </a:cubicBezTo>
                <a:lnTo>
                  <a:pt x="6888087" y="5007606"/>
                </a:lnTo>
                <a:cubicBezTo>
                  <a:pt x="6883272" y="5006831"/>
                  <a:pt x="6878265" y="5006612"/>
                  <a:pt x="6873064" y="5006946"/>
                </a:cubicBezTo>
                <a:cubicBezTo>
                  <a:pt x="6867863" y="5007281"/>
                  <a:pt x="6863074" y="5007743"/>
                  <a:pt x="6858696" y="5008333"/>
                </a:cubicBezTo>
                <a:cubicBezTo>
                  <a:pt x="6845242" y="5009489"/>
                  <a:pt x="6829926" y="5009456"/>
                  <a:pt x="6812749" y="5008233"/>
                </a:cubicBezTo>
                <a:cubicBezTo>
                  <a:pt x="6795571" y="5007010"/>
                  <a:pt x="6780255" y="5006976"/>
                  <a:pt x="6766801" y="5008134"/>
                </a:cubicBezTo>
                <a:lnTo>
                  <a:pt x="6753281" y="5005996"/>
                </a:lnTo>
                <a:cubicBezTo>
                  <a:pt x="6746879" y="5006241"/>
                  <a:pt x="6740089" y="5006237"/>
                  <a:pt x="6732912" y="5005985"/>
                </a:cubicBezTo>
                <a:cubicBezTo>
                  <a:pt x="6725734" y="5005734"/>
                  <a:pt x="6718634" y="5005532"/>
                  <a:pt x="6711612" y="5005379"/>
                </a:cubicBezTo>
                <a:close/>
                <a:moveTo>
                  <a:pt x="6838970" y="5002227"/>
                </a:moveTo>
                <a:lnTo>
                  <a:pt x="6827563" y="5003609"/>
                </a:lnTo>
                <a:lnTo>
                  <a:pt x="6837360" y="5003366"/>
                </a:lnTo>
                <a:close/>
                <a:moveTo>
                  <a:pt x="5891872" y="5001764"/>
                </a:moveTo>
                <a:lnTo>
                  <a:pt x="5874893" y="5010425"/>
                </a:lnTo>
                <a:lnTo>
                  <a:pt x="5879857" y="5013599"/>
                </a:lnTo>
                <a:lnTo>
                  <a:pt x="5906766" y="5011285"/>
                </a:lnTo>
                <a:lnTo>
                  <a:pt x="5922636" y="5008420"/>
                </a:lnTo>
                <a:lnTo>
                  <a:pt x="5898078" y="5005731"/>
                </a:lnTo>
                <a:cubicBezTo>
                  <a:pt x="5902640" y="5005395"/>
                  <a:pt x="5903900" y="5004573"/>
                  <a:pt x="5901857" y="5003268"/>
                </a:cubicBezTo>
                <a:cubicBezTo>
                  <a:pt x="5899816" y="5001962"/>
                  <a:pt x="5896486" y="5001461"/>
                  <a:pt x="5891872" y="5001764"/>
                </a:cubicBezTo>
                <a:close/>
                <a:moveTo>
                  <a:pt x="6421905" y="4997988"/>
                </a:moveTo>
                <a:lnTo>
                  <a:pt x="6410498" y="4999369"/>
                </a:lnTo>
                <a:cubicBezTo>
                  <a:pt x="6412689" y="4999595"/>
                  <a:pt x="6415158" y="4999728"/>
                  <a:pt x="6417908" y="4999770"/>
                </a:cubicBezTo>
                <a:cubicBezTo>
                  <a:pt x="6420657" y="4999811"/>
                  <a:pt x="6422817" y="4999745"/>
                  <a:pt x="6424387" y="4999575"/>
                </a:cubicBezTo>
                <a:close/>
                <a:moveTo>
                  <a:pt x="5765992" y="4997186"/>
                </a:moveTo>
                <a:cubicBezTo>
                  <a:pt x="5763870" y="4997051"/>
                  <a:pt x="5762191" y="4997333"/>
                  <a:pt x="5760955" y="4998032"/>
                </a:cubicBezTo>
                <a:cubicBezTo>
                  <a:pt x="5759719" y="4998733"/>
                  <a:pt x="5759373" y="4999325"/>
                  <a:pt x="5759919" y="4999809"/>
                </a:cubicBezTo>
                <a:lnTo>
                  <a:pt x="5770217" y="5004225"/>
                </a:lnTo>
                <a:cubicBezTo>
                  <a:pt x="5778751" y="5004214"/>
                  <a:pt x="5787820" y="5004138"/>
                  <a:pt x="5797423" y="5003997"/>
                </a:cubicBezTo>
                <a:cubicBezTo>
                  <a:pt x="5807026" y="5003857"/>
                  <a:pt x="5816186" y="5003299"/>
                  <a:pt x="5824905" y="5002321"/>
                </a:cubicBezTo>
                <a:cubicBezTo>
                  <a:pt x="5832121" y="5002372"/>
                  <a:pt x="5839950" y="5002407"/>
                  <a:pt x="5848390" y="5002428"/>
                </a:cubicBezTo>
                <a:cubicBezTo>
                  <a:pt x="5856832" y="5002447"/>
                  <a:pt x="5864257" y="5002768"/>
                  <a:pt x="5870668" y="5003387"/>
                </a:cubicBezTo>
                <a:lnTo>
                  <a:pt x="5863221" y="4998627"/>
                </a:lnTo>
                <a:cubicBezTo>
                  <a:pt x="5851875" y="4999686"/>
                  <a:pt x="5840714" y="4999779"/>
                  <a:pt x="5829738" y="4998906"/>
                </a:cubicBezTo>
                <a:cubicBezTo>
                  <a:pt x="5818762" y="4998033"/>
                  <a:pt x="5807600" y="4998126"/>
                  <a:pt x="5796255" y="4999185"/>
                </a:cubicBezTo>
                <a:close/>
                <a:moveTo>
                  <a:pt x="6922178" y="4996872"/>
                </a:moveTo>
                <a:lnTo>
                  <a:pt x="6919325" y="4997218"/>
                </a:lnTo>
                <a:cubicBezTo>
                  <a:pt x="6910087" y="4998178"/>
                  <a:pt x="6906989" y="4999812"/>
                  <a:pt x="6910030" y="5002117"/>
                </a:cubicBezTo>
                <a:close/>
                <a:moveTo>
                  <a:pt x="6526818" y="4995666"/>
                </a:moveTo>
                <a:cubicBezTo>
                  <a:pt x="6525530" y="4995882"/>
                  <a:pt x="6525163" y="4996280"/>
                  <a:pt x="6525719" y="4996862"/>
                </a:cubicBezTo>
                <a:cubicBezTo>
                  <a:pt x="6526275" y="4997443"/>
                  <a:pt x="6526932" y="4997953"/>
                  <a:pt x="6527690" y="4998393"/>
                </a:cubicBezTo>
                <a:lnTo>
                  <a:pt x="6541580" y="4998598"/>
                </a:lnTo>
                <a:cubicBezTo>
                  <a:pt x="6540779" y="4998085"/>
                  <a:pt x="6538876" y="4997411"/>
                  <a:pt x="6535873" y="4996576"/>
                </a:cubicBezTo>
                <a:cubicBezTo>
                  <a:pt x="6532869" y="4995740"/>
                  <a:pt x="6529852" y="4995437"/>
                  <a:pt x="6526818" y="4995666"/>
                </a:cubicBezTo>
                <a:close/>
                <a:moveTo>
                  <a:pt x="5596462" y="4995064"/>
                </a:moveTo>
                <a:lnTo>
                  <a:pt x="5573647" y="4997825"/>
                </a:lnTo>
                <a:cubicBezTo>
                  <a:pt x="5578461" y="4998599"/>
                  <a:pt x="5583469" y="4998818"/>
                  <a:pt x="5588668" y="4998485"/>
                </a:cubicBezTo>
                <a:cubicBezTo>
                  <a:pt x="5593869" y="4998149"/>
                  <a:pt x="5598659" y="4997687"/>
                  <a:pt x="5603037" y="4997098"/>
                </a:cubicBezTo>
                <a:close/>
                <a:moveTo>
                  <a:pt x="5990950" y="4993543"/>
                </a:moveTo>
                <a:lnTo>
                  <a:pt x="6002859" y="4996820"/>
                </a:lnTo>
                <a:lnTo>
                  <a:pt x="6020842" y="4997473"/>
                </a:lnTo>
                <a:lnTo>
                  <a:pt x="6026545" y="4996783"/>
                </a:lnTo>
                <a:lnTo>
                  <a:pt x="6015878" y="4994300"/>
                </a:lnTo>
                <a:close/>
                <a:moveTo>
                  <a:pt x="5634408" y="4993301"/>
                </a:moveTo>
                <a:cubicBezTo>
                  <a:pt x="5632288" y="4993615"/>
                  <a:pt x="5628594" y="4994418"/>
                  <a:pt x="5623328" y="4995704"/>
                </a:cubicBezTo>
                <a:cubicBezTo>
                  <a:pt x="5618062" y="4996990"/>
                  <a:pt x="5615391" y="4997903"/>
                  <a:pt x="5615316" y="4998442"/>
                </a:cubicBezTo>
                <a:cubicBezTo>
                  <a:pt x="5616090" y="4998802"/>
                  <a:pt x="5617521" y="4998903"/>
                  <a:pt x="5619611" y="4998748"/>
                </a:cubicBezTo>
                <a:cubicBezTo>
                  <a:pt x="5621701" y="4998593"/>
                  <a:pt x="5623535" y="4998411"/>
                  <a:pt x="5625113" y="4998200"/>
                </a:cubicBezTo>
                <a:cubicBezTo>
                  <a:pt x="5633395" y="4998751"/>
                  <a:pt x="5643714" y="4999114"/>
                  <a:pt x="5656072" y="4999288"/>
                </a:cubicBezTo>
                <a:cubicBezTo>
                  <a:pt x="5668429" y="4999463"/>
                  <a:pt x="5678531" y="4999145"/>
                  <a:pt x="5686377" y="4998332"/>
                </a:cubicBezTo>
                <a:lnTo>
                  <a:pt x="5681412" y="4995159"/>
                </a:lnTo>
                <a:cubicBezTo>
                  <a:pt x="5671191" y="4995492"/>
                  <a:pt x="5661529" y="4995640"/>
                  <a:pt x="5652424" y="4995601"/>
                </a:cubicBezTo>
                <a:cubicBezTo>
                  <a:pt x="5643319" y="4995564"/>
                  <a:pt x="5637315" y="4994796"/>
                  <a:pt x="5634408" y="4993301"/>
                </a:cubicBezTo>
                <a:close/>
                <a:moveTo>
                  <a:pt x="6156757" y="4993286"/>
                </a:moveTo>
                <a:cubicBezTo>
                  <a:pt x="6147829" y="4994446"/>
                  <a:pt x="6137475" y="4995778"/>
                  <a:pt x="6125696" y="4997283"/>
                </a:cubicBezTo>
                <a:cubicBezTo>
                  <a:pt x="6113916" y="4998787"/>
                  <a:pt x="6102941" y="4999722"/>
                  <a:pt x="6092774" y="5000089"/>
                </a:cubicBezTo>
                <a:cubicBezTo>
                  <a:pt x="6100960" y="5000986"/>
                  <a:pt x="6110757" y="5000742"/>
                  <a:pt x="6122164" y="4999362"/>
                </a:cubicBezTo>
                <a:lnTo>
                  <a:pt x="6156889" y="4999876"/>
                </a:lnTo>
                <a:close/>
                <a:moveTo>
                  <a:pt x="5502086" y="4993278"/>
                </a:moveTo>
                <a:lnTo>
                  <a:pt x="5505808" y="4995658"/>
                </a:lnTo>
                <a:cubicBezTo>
                  <a:pt x="5507286" y="4995519"/>
                  <a:pt x="5508919" y="4995479"/>
                  <a:pt x="5510707" y="4995537"/>
                </a:cubicBezTo>
                <a:cubicBezTo>
                  <a:pt x="5512495" y="4995596"/>
                  <a:pt x="5514127" y="4995555"/>
                  <a:pt x="5515605" y="4995416"/>
                </a:cubicBezTo>
                <a:cubicBezTo>
                  <a:pt x="5513330" y="4993962"/>
                  <a:pt x="5508823" y="4993249"/>
                  <a:pt x="5502086" y="4993278"/>
                </a:cubicBezTo>
                <a:close/>
                <a:moveTo>
                  <a:pt x="5963170" y="4993131"/>
                </a:moveTo>
                <a:lnTo>
                  <a:pt x="5948910" y="4994858"/>
                </a:lnTo>
                <a:cubicBezTo>
                  <a:pt x="5943029" y="4995570"/>
                  <a:pt x="5937279" y="4996503"/>
                  <a:pt x="5931660" y="4997654"/>
                </a:cubicBezTo>
                <a:cubicBezTo>
                  <a:pt x="5926042" y="4998806"/>
                  <a:pt x="5921626" y="5000049"/>
                  <a:pt x="5918411" y="5001381"/>
                </a:cubicBezTo>
                <a:lnTo>
                  <a:pt x="5973469" y="4997547"/>
                </a:lnTo>
                <a:lnTo>
                  <a:pt x="5970115" y="4993234"/>
                </a:lnTo>
                <a:cubicBezTo>
                  <a:pt x="5968756" y="4993360"/>
                  <a:pt x="5967599" y="4993342"/>
                  <a:pt x="5966643" y="4993184"/>
                </a:cubicBezTo>
                <a:cubicBezTo>
                  <a:pt x="5965686" y="4993024"/>
                  <a:pt x="5964529" y="4993007"/>
                  <a:pt x="5963170" y="4993131"/>
                </a:cubicBezTo>
                <a:close/>
                <a:moveTo>
                  <a:pt x="6198795" y="4991971"/>
                </a:moveTo>
                <a:lnTo>
                  <a:pt x="6178832" y="4994389"/>
                </a:lnTo>
                <a:lnTo>
                  <a:pt x="6179334" y="4999046"/>
                </a:lnTo>
                <a:cubicBezTo>
                  <a:pt x="6180310" y="4998495"/>
                  <a:pt x="6181395" y="4998285"/>
                  <a:pt x="6182589" y="4998416"/>
                </a:cubicBezTo>
                <a:cubicBezTo>
                  <a:pt x="6183783" y="4998546"/>
                  <a:pt x="6184062" y="4998906"/>
                  <a:pt x="6183427" y="4999494"/>
                </a:cubicBezTo>
                <a:lnTo>
                  <a:pt x="6197317" y="4999699"/>
                </a:lnTo>
                <a:cubicBezTo>
                  <a:pt x="6197124" y="5000254"/>
                  <a:pt x="6198969" y="5000620"/>
                  <a:pt x="6202853" y="5000799"/>
                </a:cubicBezTo>
                <a:cubicBezTo>
                  <a:pt x="6206736" y="5000977"/>
                  <a:pt x="6208984" y="5001059"/>
                  <a:pt x="6209596" y="5001044"/>
                </a:cubicBezTo>
                <a:lnTo>
                  <a:pt x="6252507" y="5002455"/>
                </a:lnTo>
                <a:cubicBezTo>
                  <a:pt x="6260463" y="5001668"/>
                  <a:pt x="6274931" y="5000978"/>
                  <a:pt x="6295910" y="5000384"/>
                </a:cubicBezTo>
                <a:cubicBezTo>
                  <a:pt x="6316888" y="4999791"/>
                  <a:pt x="6330860" y="4999869"/>
                  <a:pt x="6337827" y="5000618"/>
                </a:cubicBezTo>
                <a:lnTo>
                  <a:pt x="6335476" y="5005621"/>
                </a:lnTo>
                <a:cubicBezTo>
                  <a:pt x="6341927" y="5005273"/>
                  <a:pt x="6348711" y="5005002"/>
                  <a:pt x="6355829" y="5004808"/>
                </a:cubicBezTo>
                <a:cubicBezTo>
                  <a:pt x="6362947" y="5004614"/>
                  <a:pt x="6369639" y="5004827"/>
                  <a:pt x="6375905" y="5005444"/>
                </a:cubicBezTo>
                <a:lnTo>
                  <a:pt x="6372551" y="5001132"/>
                </a:lnTo>
                <a:lnTo>
                  <a:pt x="6376142" y="4996922"/>
                </a:lnTo>
                <a:lnTo>
                  <a:pt x="6354938" y="4998546"/>
                </a:lnTo>
                <a:cubicBezTo>
                  <a:pt x="6348595" y="4997880"/>
                  <a:pt x="6341437" y="4997369"/>
                  <a:pt x="6333466" y="4997017"/>
                </a:cubicBezTo>
                <a:cubicBezTo>
                  <a:pt x="6325495" y="4996665"/>
                  <a:pt x="6317935" y="4996440"/>
                  <a:pt x="6310786" y="4996343"/>
                </a:cubicBezTo>
                <a:cubicBezTo>
                  <a:pt x="6299110" y="4997913"/>
                  <a:pt x="6286998" y="4998122"/>
                  <a:pt x="6274451" y="4996967"/>
                </a:cubicBezTo>
                <a:cubicBezTo>
                  <a:pt x="6275320" y="4995761"/>
                  <a:pt x="6273516" y="4994878"/>
                  <a:pt x="6269037" y="4994320"/>
                </a:cubicBezTo>
                <a:cubicBezTo>
                  <a:pt x="6264560" y="4993761"/>
                  <a:pt x="6261857" y="4993930"/>
                  <a:pt x="6260931" y="4994829"/>
                </a:cubicBezTo>
                <a:lnTo>
                  <a:pt x="6233520" y="4992485"/>
                </a:lnTo>
                <a:lnTo>
                  <a:pt x="6201278" y="4993557"/>
                </a:lnTo>
                <a:close/>
                <a:moveTo>
                  <a:pt x="5542884" y="4991170"/>
                </a:moveTo>
                <a:lnTo>
                  <a:pt x="5531476" y="4992551"/>
                </a:lnTo>
                <a:lnTo>
                  <a:pt x="5525402" y="4995174"/>
                </a:lnTo>
                <a:lnTo>
                  <a:pt x="5555294" y="4999104"/>
                </a:lnTo>
                <a:lnTo>
                  <a:pt x="5566702" y="4997722"/>
                </a:lnTo>
                <a:lnTo>
                  <a:pt x="5565831" y="4994997"/>
                </a:lnTo>
                <a:lnTo>
                  <a:pt x="5551571" y="4996724"/>
                </a:lnTo>
                <a:close/>
                <a:moveTo>
                  <a:pt x="5469341" y="4989693"/>
                </a:moveTo>
                <a:cubicBezTo>
                  <a:pt x="5466283" y="4989906"/>
                  <a:pt x="5463844" y="4990515"/>
                  <a:pt x="5462026" y="4991522"/>
                </a:cubicBezTo>
                <a:lnTo>
                  <a:pt x="5470582" y="4990486"/>
                </a:lnTo>
                <a:close/>
                <a:moveTo>
                  <a:pt x="4690902" y="4988627"/>
                </a:moveTo>
                <a:lnTo>
                  <a:pt x="4675903" y="4994218"/>
                </a:lnTo>
                <a:lnTo>
                  <a:pt x="4651847" y="4996187"/>
                </a:lnTo>
                <a:cubicBezTo>
                  <a:pt x="4647938" y="4994320"/>
                  <a:pt x="4643008" y="4993698"/>
                  <a:pt x="4637056" y="4994321"/>
                </a:cubicBezTo>
                <a:cubicBezTo>
                  <a:pt x="4631104" y="4994943"/>
                  <a:pt x="4625243" y="4993726"/>
                  <a:pt x="4619473" y="4990669"/>
                </a:cubicBezTo>
                <a:cubicBezTo>
                  <a:pt x="4631004" y="4989549"/>
                  <a:pt x="4642909" y="4989207"/>
                  <a:pt x="4655187" y="4989648"/>
                </a:cubicBezTo>
                <a:cubicBezTo>
                  <a:pt x="4667466" y="4990088"/>
                  <a:pt x="4679370" y="4989748"/>
                  <a:pt x="4690902" y="4988627"/>
                </a:cubicBezTo>
                <a:close/>
                <a:moveTo>
                  <a:pt x="5296457" y="4983258"/>
                </a:moveTo>
                <a:cubicBezTo>
                  <a:pt x="5289909" y="4985938"/>
                  <a:pt x="5280693" y="4987997"/>
                  <a:pt x="5268810" y="4989436"/>
                </a:cubicBezTo>
                <a:cubicBezTo>
                  <a:pt x="5268230" y="4988975"/>
                  <a:pt x="5267217" y="4988508"/>
                  <a:pt x="5265770" y="4988035"/>
                </a:cubicBezTo>
                <a:cubicBezTo>
                  <a:pt x="5264322" y="4987561"/>
                  <a:pt x="5262193" y="4987465"/>
                  <a:pt x="5259382" y="4987746"/>
                </a:cubicBezTo>
                <a:cubicBezTo>
                  <a:pt x="5256608" y="4988141"/>
                  <a:pt x="5254221" y="4988784"/>
                  <a:pt x="5252223" y="4989675"/>
                </a:cubicBezTo>
                <a:cubicBezTo>
                  <a:pt x="5250224" y="4990565"/>
                  <a:pt x="5248148" y="4991406"/>
                  <a:pt x="5245994" y="4992197"/>
                </a:cubicBezTo>
                <a:lnTo>
                  <a:pt x="5246127" y="4998788"/>
                </a:lnTo>
                <a:lnTo>
                  <a:pt x="5255922" y="4998545"/>
                </a:lnTo>
                <a:lnTo>
                  <a:pt x="5261126" y="4993197"/>
                </a:lnTo>
                <a:cubicBezTo>
                  <a:pt x="5265496" y="4992649"/>
                  <a:pt x="5269898" y="4992391"/>
                  <a:pt x="5274332" y="4992424"/>
                </a:cubicBezTo>
                <a:cubicBezTo>
                  <a:pt x="5278766" y="4992458"/>
                  <a:pt x="5282673" y="4992967"/>
                  <a:pt x="5286053" y="4993954"/>
                </a:cubicBezTo>
                <a:cubicBezTo>
                  <a:pt x="5296164" y="4992828"/>
                  <a:pt x="5306198" y="4991653"/>
                  <a:pt x="5316154" y="4990427"/>
                </a:cubicBezTo>
                <a:cubicBezTo>
                  <a:pt x="5326109" y="4989203"/>
                  <a:pt x="5335212" y="4987432"/>
                  <a:pt x="5343461" y="4985116"/>
                </a:cubicBezTo>
                <a:close/>
                <a:moveTo>
                  <a:pt x="4924284" y="4977358"/>
                </a:moveTo>
                <a:lnTo>
                  <a:pt x="4901098" y="4982053"/>
                </a:lnTo>
                <a:cubicBezTo>
                  <a:pt x="4909358" y="4981505"/>
                  <a:pt x="4918136" y="4981425"/>
                  <a:pt x="4927435" y="4981813"/>
                </a:cubicBezTo>
                <a:cubicBezTo>
                  <a:pt x="4936734" y="4982200"/>
                  <a:pt x="4943500" y="4983543"/>
                  <a:pt x="4947732" y="4985842"/>
                </a:cubicBezTo>
                <a:cubicBezTo>
                  <a:pt x="4954898" y="4985093"/>
                  <a:pt x="4962174" y="4984684"/>
                  <a:pt x="4969557" y="4984616"/>
                </a:cubicBezTo>
                <a:cubicBezTo>
                  <a:pt x="4976941" y="4984548"/>
                  <a:pt x="4984216" y="4984139"/>
                  <a:pt x="4991382" y="4983390"/>
                </a:cubicBezTo>
                <a:cubicBezTo>
                  <a:pt x="4986499" y="4980855"/>
                  <a:pt x="4979300" y="4979957"/>
                  <a:pt x="4969785" y="4980696"/>
                </a:cubicBezTo>
                <a:cubicBezTo>
                  <a:pt x="4960270" y="4981434"/>
                  <a:pt x="4951679" y="4982358"/>
                  <a:pt x="4944009" y="4983462"/>
                </a:cubicBezTo>
                <a:cubicBezTo>
                  <a:pt x="4942070" y="4982223"/>
                  <a:pt x="4939340" y="4981021"/>
                  <a:pt x="4935819" y="4979854"/>
                </a:cubicBezTo>
                <a:cubicBezTo>
                  <a:pt x="4932299" y="4978688"/>
                  <a:pt x="4928454" y="4977855"/>
                  <a:pt x="4924284" y="4977358"/>
                </a:cubicBezTo>
                <a:close/>
                <a:moveTo>
                  <a:pt x="4868724" y="4976535"/>
                </a:moveTo>
                <a:cubicBezTo>
                  <a:pt x="4867027" y="4976760"/>
                  <a:pt x="4865028" y="4977199"/>
                  <a:pt x="4862726" y="4977850"/>
                </a:cubicBezTo>
                <a:cubicBezTo>
                  <a:pt x="4860425" y="4978503"/>
                  <a:pt x="4859450" y="4979053"/>
                  <a:pt x="4859798" y="4979503"/>
                </a:cubicBezTo>
                <a:cubicBezTo>
                  <a:pt x="4861167" y="4980241"/>
                  <a:pt x="4862960" y="4980575"/>
                  <a:pt x="4865178" y="4980503"/>
                </a:cubicBezTo>
                <a:cubicBezTo>
                  <a:pt x="4867398" y="4980431"/>
                  <a:pt x="4869285" y="4980281"/>
                  <a:pt x="4870837" y="4980054"/>
                </a:cubicBezTo>
                <a:close/>
                <a:moveTo>
                  <a:pt x="4930938" y="4942580"/>
                </a:moveTo>
                <a:cubicBezTo>
                  <a:pt x="4923771" y="4943329"/>
                  <a:pt x="4916497" y="4943738"/>
                  <a:pt x="4909114" y="4943807"/>
                </a:cubicBezTo>
                <a:cubicBezTo>
                  <a:pt x="4901729" y="4943875"/>
                  <a:pt x="4894455" y="4944284"/>
                  <a:pt x="4887288" y="4945034"/>
                </a:cubicBezTo>
                <a:cubicBezTo>
                  <a:pt x="4901001" y="4946165"/>
                  <a:pt x="4914783" y="4946935"/>
                  <a:pt x="4928633" y="4947341"/>
                </a:cubicBezTo>
                <a:cubicBezTo>
                  <a:pt x="4942486" y="4947748"/>
                  <a:pt x="4956360" y="4948035"/>
                  <a:pt x="4970257" y="4948199"/>
                </a:cubicBezTo>
                <a:cubicBezTo>
                  <a:pt x="4972311" y="4947932"/>
                  <a:pt x="4975736" y="4947321"/>
                  <a:pt x="4980533" y="4946366"/>
                </a:cubicBezTo>
                <a:cubicBezTo>
                  <a:pt x="4985330" y="4945412"/>
                  <a:pt x="4987731" y="4944689"/>
                  <a:pt x="4987739" y="4944197"/>
                </a:cubicBezTo>
                <a:cubicBezTo>
                  <a:pt x="4986133" y="4943486"/>
                  <a:pt x="4983389" y="4943267"/>
                  <a:pt x="4979507" y="4943542"/>
                </a:cubicBezTo>
                <a:cubicBezTo>
                  <a:pt x="4975624" y="4943814"/>
                  <a:pt x="4972787" y="4944079"/>
                  <a:pt x="4970997" y="4944336"/>
                </a:cubicBezTo>
                <a:cubicBezTo>
                  <a:pt x="4963756" y="4945173"/>
                  <a:pt x="4956630" y="4945407"/>
                  <a:pt x="4949621" y="4945036"/>
                </a:cubicBezTo>
                <a:cubicBezTo>
                  <a:pt x="4942611" y="4944666"/>
                  <a:pt x="4936383" y="4943847"/>
                  <a:pt x="4930938" y="4942580"/>
                </a:cubicBezTo>
                <a:close/>
                <a:moveTo>
                  <a:pt x="4828745" y="4937966"/>
                </a:moveTo>
                <a:cubicBezTo>
                  <a:pt x="4827647" y="4938395"/>
                  <a:pt x="4828047" y="4939643"/>
                  <a:pt x="4829943" y="4941714"/>
                </a:cubicBezTo>
                <a:cubicBezTo>
                  <a:pt x="4831839" y="4943784"/>
                  <a:pt x="4833261" y="4945145"/>
                  <a:pt x="4834211" y="4945797"/>
                </a:cubicBezTo>
                <a:lnTo>
                  <a:pt x="4855917" y="4948832"/>
                </a:lnTo>
                <a:cubicBezTo>
                  <a:pt x="4854438" y="4947615"/>
                  <a:pt x="4855284" y="4946530"/>
                  <a:pt x="4858455" y="4945575"/>
                </a:cubicBezTo>
                <a:cubicBezTo>
                  <a:pt x="4861627" y="4944621"/>
                  <a:pt x="4864831" y="4943958"/>
                  <a:pt x="4868065" y="4943587"/>
                </a:cubicBezTo>
                <a:lnTo>
                  <a:pt x="4883195" y="4944585"/>
                </a:lnTo>
                <a:cubicBezTo>
                  <a:pt x="4879235" y="4942234"/>
                  <a:pt x="4873352" y="4940823"/>
                  <a:pt x="4865549" y="4940352"/>
                </a:cubicBezTo>
                <a:cubicBezTo>
                  <a:pt x="4857746" y="4939882"/>
                  <a:pt x="4849448" y="4940178"/>
                  <a:pt x="4840654" y="4941243"/>
                </a:cubicBezTo>
                <a:lnTo>
                  <a:pt x="4837802" y="4941588"/>
                </a:lnTo>
                <a:cubicBezTo>
                  <a:pt x="4837603" y="4941416"/>
                  <a:pt x="4836450" y="4940769"/>
                  <a:pt x="4834343" y="4939647"/>
                </a:cubicBezTo>
                <a:cubicBezTo>
                  <a:pt x="4832236" y="4938527"/>
                  <a:pt x="4830370" y="4937966"/>
                  <a:pt x="4828745" y="4937966"/>
                </a:cubicBezTo>
                <a:close/>
                <a:moveTo>
                  <a:pt x="4693939" y="4936357"/>
                </a:moveTo>
                <a:cubicBezTo>
                  <a:pt x="4692284" y="4936518"/>
                  <a:pt x="4690604" y="4936800"/>
                  <a:pt x="4688902" y="4937203"/>
                </a:cubicBezTo>
                <a:cubicBezTo>
                  <a:pt x="4687201" y="4937606"/>
                  <a:pt x="4686854" y="4938197"/>
                  <a:pt x="4687866" y="4938980"/>
                </a:cubicBezTo>
                <a:lnTo>
                  <a:pt x="4690348" y="4940567"/>
                </a:lnTo>
                <a:cubicBezTo>
                  <a:pt x="4693149" y="4940188"/>
                  <a:pt x="4694770" y="4939599"/>
                  <a:pt x="4695214" y="4938798"/>
                </a:cubicBezTo>
                <a:cubicBezTo>
                  <a:pt x="4695657" y="4937998"/>
                  <a:pt x="4695232" y="4937184"/>
                  <a:pt x="4693939" y="4936357"/>
                </a:cubicBezTo>
                <a:close/>
                <a:moveTo>
                  <a:pt x="4585171" y="4929708"/>
                </a:moveTo>
                <a:cubicBezTo>
                  <a:pt x="4583541" y="4929886"/>
                  <a:pt x="4581810" y="4930135"/>
                  <a:pt x="4579978" y="4930455"/>
                </a:cubicBezTo>
                <a:cubicBezTo>
                  <a:pt x="4578147" y="4930775"/>
                  <a:pt x="4577440" y="4931136"/>
                  <a:pt x="4577856" y="4931538"/>
                </a:cubicBezTo>
                <a:lnTo>
                  <a:pt x="4584432" y="4933573"/>
                </a:lnTo>
                <a:close/>
                <a:moveTo>
                  <a:pt x="5221200" y="4896114"/>
                </a:moveTo>
                <a:cubicBezTo>
                  <a:pt x="5225499" y="4896694"/>
                  <a:pt x="5229179" y="4896878"/>
                  <a:pt x="5232238" y="4896665"/>
                </a:cubicBezTo>
                <a:lnTo>
                  <a:pt x="5235089" y="4896319"/>
                </a:lnTo>
                <a:close/>
                <a:moveTo>
                  <a:pt x="4812321" y="4892770"/>
                </a:moveTo>
                <a:cubicBezTo>
                  <a:pt x="4810623" y="4892997"/>
                  <a:pt x="4808625" y="4893435"/>
                  <a:pt x="4806323" y="4894087"/>
                </a:cubicBezTo>
                <a:cubicBezTo>
                  <a:pt x="4804022" y="4894739"/>
                  <a:pt x="4803046" y="4895290"/>
                  <a:pt x="4803395" y="4895739"/>
                </a:cubicBezTo>
                <a:cubicBezTo>
                  <a:pt x="4804763" y="4896478"/>
                  <a:pt x="4806556" y="4896811"/>
                  <a:pt x="4808775" y="4896739"/>
                </a:cubicBezTo>
                <a:cubicBezTo>
                  <a:pt x="4810995" y="4896667"/>
                  <a:pt x="4812880" y="4896517"/>
                  <a:pt x="4814433" y="4896290"/>
                </a:cubicBezTo>
                <a:cubicBezTo>
                  <a:pt x="4817554" y="4895754"/>
                  <a:pt x="4818627" y="4894996"/>
                  <a:pt x="4817655" y="4894013"/>
                </a:cubicBezTo>
                <a:cubicBezTo>
                  <a:pt x="4816967" y="4893663"/>
                  <a:pt x="4816078" y="4893457"/>
                  <a:pt x="4814988" y="4893392"/>
                </a:cubicBezTo>
                <a:cubicBezTo>
                  <a:pt x="4813898" y="4893327"/>
                  <a:pt x="4813009" y="4893120"/>
                  <a:pt x="4812321" y="4892770"/>
                </a:cubicBezTo>
                <a:close/>
                <a:moveTo>
                  <a:pt x="7698579" y="4892346"/>
                </a:moveTo>
                <a:cubicBezTo>
                  <a:pt x="7693102" y="4892458"/>
                  <a:pt x="7688118" y="4892953"/>
                  <a:pt x="7683625" y="4893832"/>
                </a:cubicBezTo>
                <a:cubicBezTo>
                  <a:pt x="7674642" y="4895587"/>
                  <a:pt x="7667780" y="4896261"/>
                  <a:pt x="7663042" y="4895852"/>
                </a:cubicBezTo>
                <a:lnTo>
                  <a:pt x="7674582" y="4901060"/>
                </a:lnTo>
                <a:lnTo>
                  <a:pt x="7675822" y="4901854"/>
                </a:lnTo>
                <a:lnTo>
                  <a:pt x="7703100" y="4897608"/>
                </a:lnTo>
                <a:lnTo>
                  <a:pt x="7734233" y="4902332"/>
                </a:lnTo>
                <a:lnTo>
                  <a:pt x="7760772" y="4901950"/>
                </a:lnTo>
                <a:lnTo>
                  <a:pt x="7758659" y="4898431"/>
                </a:lnTo>
                <a:lnTo>
                  <a:pt x="7716488" y="4893155"/>
                </a:lnTo>
                <a:cubicBezTo>
                  <a:pt x="7710025" y="4892503"/>
                  <a:pt x="7704056" y="4892233"/>
                  <a:pt x="7698579" y="4892346"/>
                </a:cubicBezTo>
                <a:close/>
                <a:moveTo>
                  <a:pt x="5152490" y="4891222"/>
                </a:moveTo>
                <a:lnTo>
                  <a:pt x="5143934" y="4892257"/>
                </a:lnTo>
                <a:lnTo>
                  <a:pt x="5146416" y="4893844"/>
                </a:lnTo>
                <a:cubicBezTo>
                  <a:pt x="5148609" y="4895426"/>
                  <a:pt x="5150739" y="4896427"/>
                  <a:pt x="5152806" y="4896845"/>
                </a:cubicBezTo>
                <a:cubicBezTo>
                  <a:pt x="5154874" y="4897263"/>
                  <a:pt x="5158615" y="4897125"/>
                  <a:pt x="5164029" y="4896429"/>
                </a:cubicBezTo>
                <a:lnTo>
                  <a:pt x="5175807" y="4893117"/>
                </a:lnTo>
                <a:close/>
                <a:moveTo>
                  <a:pt x="4967459" y="4890031"/>
                </a:moveTo>
                <a:cubicBezTo>
                  <a:pt x="4962282" y="4891149"/>
                  <a:pt x="4958719" y="4892485"/>
                  <a:pt x="4956768" y="4894039"/>
                </a:cubicBezTo>
                <a:cubicBezTo>
                  <a:pt x="4954816" y="4895592"/>
                  <a:pt x="4955036" y="4897177"/>
                  <a:pt x="4957424" y="4898795"/>
                </a:cubicBezTo>
                <a:cubicBezTo>
                  <a:pt x="4967510" y="4898557"/>
                  <a:pt x="4982340" y="4898098"/>
                  <a:pt x="5001913" y="4897419"/>
                </a:cubicBezTo>
                <a:cubicBezTo>
                  <a:pt x="5021485" y="4896740"/>
                  <a:pt x="5035510" y="4896852"/>
                  <a:pt x="5043985" y="4897752"/>
                </a:cubicBezTo>
                <a:lnTo>
                  <a:pt x="5052409" y="4890127"/>
                </a:lnTo>
                <a:cubicBezTo>
                  <a:pt x="5024897" y="4889525"/>
                  <a:pt x="4996581" y="4889494"/>
                  <a:pt x="4967459" y="4890031"/>
                </a:cubicBezTo>
                <a:close/>
                <a:moveTo>
                  <a:pt x="4773873" y="4889876"/>
                </a:moveTo>
                <a:lnTo>
                  <a:pt x="4759613" y="4891603"/>
                </a:lnTo>
                <a:cubicBezTo>
                  <a:pt x="4755566" y="4892133"/>
                  <a:pt x="4753587" y="4892766"/>
                  <a:pt x="4753678" y="4893501"/>
                </a:cubicBezTo>
                <a:cubicBezTo>
                  <a:pt x="4753769" y="4894237"/>
                  <a:pt x="4754551" y="4895008"/>
                  <a:pt x="4756022" y="4895812"/>
                </a:cubicBezTo>
                <a:close/>
                <a:moveTo>
                  <a:pt x="4888212" y="4889245"/>
                </a:moveTo>
                <a:cubicBezTo>
                  <a:pt x="4885442" y="4889777"/>
                  <a:pt x="4883577" y="4891024"/>
                  <a:pt x="4882622" y="4892988"/>
                </a:cubicBezTo>
                <a:cubicBezTo>
                  <a:pt x="4881666" y="4894952"/>
                  <a:pt x="4881135" y="4896511"/>
                  <a:pt x="4881030" y="4897664"/>
                </a:cubicBezTo>
                <a:lnTo>
                  <a:pt x="4918236" y="4899765"/>
                </a:lnTo>
                <a:lnTo>
                  <a:pt x="4935217" y="4891103"/>
                </a:lnTo>
                <a:lnTo>
                  <a:pt x="4896030" y="4892073"/>
                </a:lnTo>
                <a:cubicBezTo>
                  <a:pt x="4895882" y="4891933"/>
                  <a:pt x="4894936" y="4891419"/>
                  <a:pt x="4893191" y="4890530"/>
                </a:cubicBezTo>
                <a:cubicBezTo>
                  <a:pt x="4891446" y="4889640"/>
                  <a:pt x="4889787" y="4889212"/>
                  <a:pt x="4888212" y="4889245"/>
                </a:cubicBezTo>
                <a:close/>
                <a:moveTo>
                  <a:pt x="4436027" y="4864723"/>
                </a:moveTo>
                <a:cubicBezTo>
                  <a:pt x="4434372" y="4864884"/>
                  <a:pt x="4432692" y="4865166"/>
                  <a:pt x="4430991" y="4865568"/>
                </a:cubicBezTo>
                <a:cubicBezTo>
                  <a:pt x="4429288" y="4865970"/>
                  <a:pt x="4428943" y="4866563"/>
                  <a:pt x="4429954" y="4867345"/>
                </a:cubicBezTo>
                <a:lnTo>
                  <a:pt x="4431195" y="4868138"/>
                </a:lnTo>
                <a:cubicBezTo>
                  <a:pt x="4436899" y="4867448"/>
                  <a:pt x="4438510" y="4866309"/>
                  <a:pt x="4436027" y="4864723"/>
                </a:cubicBezTo>
                <a:close/>
                <a:moveTo>
                  <a:pt x="4408248" y="4864310"/>
                </a:moveTo>
                <a:cubicBezTo>
                  <a:pt x="4406669" y="4864522"/>
                  <a:pt x="4405145" y="4864903"/>
                  <a:pt x="4403676" y="4865453"/>
                </a:cubicBezTo>
                <a:cubicBezTo>
                  <a:pt x="4402206" y="4866005"/>
                  <a:pt x="4401706" y="4866499"/>
                  <a:pt x="4402174" y="4866933"/>
                </a:cubicBezTo>
                <a:cubicBezTo>
                  <a:pt x="4404097" y="4867801"/>
                  <a:pt x="4406826" y="4868100"/>
                  <a:pt x="4410360" y="4867830"/>
                </a:cubicBezTo>
                <a:close/>
                <a:moveTo>
                  <a:pt x="5871073" y="4824748"/>
                </a:moveTo>
                <a:cubicBezTo>
                  <a:pt x="5877303" y="4824033"/>
                  <a:pt x="5882389" y="4824754"/>
                  <a:pt x="5886330" y="4826911"/>
                </a:cubicBezTo>
                <a:cubicBezTo>
                  <a:pt x="5910450" y="4826881"/>
                  <a:pt x="5937671" y="4827478"/>
                  <a:pt x="5967994" y="4828702"/>
                </a:cubicBezTo>
                <a:cubicBezTo>
                  <a:pt x="5998318" y="4829927"/>
                  <a:pt x="6025414" y="4829359"/>
                  <a:pt x="6049284" y="4827000"/>
                </a:cubicBezTo>
                <a:cubicBezTo>
                  <a:pt x="6051579" y="4827293"/>
                  <a:pt x="6054463" y="4827691"/>
                  <a:pt x="6057936" y="4828194"/>
                </a:cubicBezTo>
                <a:cubicBezTo>
                  <a:pt x="6061409" y="4828697"/>
                  <a:pt x="6063982" y="4828897"/>
                  <a:pt x="6065656" y="4828792"/>
                </a:cubicBezTo>
                <a:cubicBezTo>
                  <a:pt x="6068311" y="4828412"/>
                  <a:pt x="6069510" y="4827913"/>
                  <a:pt x="6069251" y="4827295"/>
                </a:cubicBezTo>
                <a:cubicBezTo>
                  <a:pt x="6068992" y="4826678"/>
                  <a:pt x="6068454" y="4826154"/>
                  <a:pt x="6067637" y="4825722"/>
                </a:cubicBezTo>
                <a:lnTo>
                  <a:pt x="6097028" y="4824995"/>
                </a:lnTo>
                <a:cubicBezTo>
                  <a:pt x="6107136" y="4826759"/>
                  <a:pt x="6118051" y="4827953"/>
                  <a:pt x="6129771" y="4828579"/>
                </a:cubicBezTo>
                <a:lnTo>
                  <a:pt x="6194257" y="4826435"/>
                </a:lnTo>
                <a:cubicBezTo>
                  <a:pt x="6199577" y="4825318"/>
                  <a:pt x="6205116" y="4824883"/>
                  <a:pt x="6210872" y="4825130"/>
                </a:cubicBezTo>
                <a:cubicBezTo>
                  <a:pt x="6216629" y="4825377"/>
                  <a:pt x="6221178" y="4826478"/>
                  <a:pt x="6224518" y="4828432"/>
                </a:cubicBezTo>
                <a:cubicBezTo>
                  <a:pt x="6229901" y="4827899"/>
                  <a:pt x="6234325" y="4827835"/>
                  <a:pt x="6237788" y="4828241"/>
                </a:cubicBezTo>
                <a:cubicBezTo>
                  <a:pt x="6241250" y="4828648"/>
                  <a:pt x="6245673" y="4828585"/>
                  <a:pt x="6251057" y="4828050"/>
                </a:cubicBezTo>
                <a:cubicBezTo>
                  <a:pt x="6255875" y="4828194"/>
                  <a:pt x="6269212" y="4827956"/>
                  <a:pt x="6291066" y="4827335"/>
                </a:cubicBezTo>
                <a:cubicBezTo>
                  <a:pt x="6312920" y="4826714"/>
                  <a:pt x="6326659" y="4826191"/>
                  <a:pt x="6332283" y="4825765"/>
                </a:cubicBezTo>
                <a:cubicBezTo>
                  <a:pt x="6341914" y="4824875"/>
                  <a:pt x="6350492" y="4824938"/>
                  <a:pt x="6358016" y="4825953"/>
                </a:cubicBezTo>
                <a:cubicBezTo>
                  <a:pt x="6365541" y="4826969"/>
                  <a:pt x="6374119" y="4827031"/>
                  <a:pt x="6383749" y="4826141"/>
                </a:cubicBezTo>
                <a:lnTo>
                  <a:pt x="6411529" y="4826552"/>
                </a:lnTo>
                <a:cubicBezTo>
                  <a:pt x="6418495" y="4825945"/>
                  <a:pt x="6424964" y="4826106"/>
                  <a:pt x="6430938" y="4827034"/>
                </a:cubicBezTo>
                <a:cubicBezTo>
                  <a:pt x="6436913" y="4827962"/>
                  <a:pt x="6443382" y="4828121"/>
                  <a:pt x="6450347" y="4827514"/>
                </a:cubicBezTo>
                <a:cubicBezTo>
                  <a:pt x="6454545" y="4829837"/>
                  <a:pt x="6461781" y="4830849"/>
                  <a:pt x="6472053" y="4830549"/>
                </a:cubicBezTo>
                <a:cubicBezTo>
                  <a:pt x="6473386" y="4830407"/>
                  <a:pt x="6474284" y="4830258"/>
                  <a:pt x="6474750" y="4830105"/>
                </a:cubicBezTo>
                <a:cubicBezTo>
                  <a:pt x="6475215" y="4829950"/>
                  <a:pt x="6475804" y="4829602"/>
                  <a:pt x="6476516" y="4829064"/>
                </a:cubicBezTo>
                <a:lnTo>
                  <a:pt x="6487554" y="4829616"/>
                </a:lnTo>
                <a:cubicBezTo>
                  <a:pt x="6490881" y="4829664"/>
                  <a:pt x="6493620" y="4829608"/>
                  <a:pt x="6495769" y="4829446"/>
                </a:cubicBezTo>
                <a:cubicBezTo>
                  <a:pt x="6497918" y="4829284"/>
                  <a:pt x="6500347" y="4829030"/>
                  <a:pt x="6503054" y="4828683"/>
                </a:cubicBezTo>
                <a:cubicBezTo>
                  <a:pt x="6525223" y="4829754"/>
                  <a:pt x="6547919" y="4830348"/>
                  <a:pt x="6571140" y="4830466"/>
                </a:cubicBezTo>
                <a:cubicBezTo>
                  <a:pt x="6594362" y="4830584"/>
                  <a:pt x="6617553" y="4830411"/>
                  <a:pt x="6640712" y="4829946"/>
                </a:cubicBezTo>
                <a:cubicBezTo>
                  <a:pt x="6645682" y="4829600"/>
                  <a:pt x="6656450" y="4829437"/>
                  <a:pt x="6673016" y="4829456"/>
                </a:cubicBezTo>
                <a:cubicBezTo>
                  <a:pt x="6689583" y="4829475"/>
                  <a:pt x="6699237" y="4829682"/>
                  <a:pt x="6701975" y="4830079"/>
                </a:cubicBezTo>
                <a:cubicBezTo>
                  <a:pt x="6711908" y="4828974"/>
                  <a:pt x="6721803" y="4828523"/>
                  <a:pt x="6731659" y="4828726"/>
                </a:cubicBezTo>
                <a:cubicBezTo>
                  <a:pt x="6741516" y="4828928"/>
                  <a:pt x="6751629" y="4829158"/>
                  <a:pt x="6761998" y="4829417"/>
                </a:cubicBezTo>
                <a:lnTo>
                  <a:pt x="6775517" y="4831555"/>
                </a:lnTo>
                <a:cubicBezTo>
                  <a:pt x="6776995" y="4831416"/>
                  <a:pt x="6778628" y="4831375"/>
                  <a:pt x="6780415" y="4831434"/>
                </a:cubicBezTo>
                <a:cubicBezTo>
                  <a:pt x="6782203" y="4831492"/>
                  <a:pt x="6783836" y="4831452"/>
                  <a:pt x="6785314" y="4831313"/>
                </a:cubicBezTo>
                <a:cubicBezTo>
                  <a:pt x="6790068" y="4831190"/>
                  <a:pt x="6794232" y="4830960"/>
                  <a:pt x="6797807" y="4830626"/>
                </a:cubicBezTo>
                <a:cubicBezTo>
                  <a:pt x="6801383" y="4830291"/>
                  <a:pt x="6805237" y="4829864"/>
                  <a:pt x="6809371" y="4829343"/>
                </a:cubicBezTo>
                <a:cubicBezTo>
                  <a:pt x="6811294" y="4830212"/>
                  <a:pt x="6814023" y="4830511"/>
                  <a:pt x="6817557" y="4830240"/>
                </a:cubicBezTo>
                <a:cubicBezTo>
                  <a:pt x="6819154" y="4830086"/>
                  <a:pt x="6821261" y="4829988"/>
                  <a:pt x="6823881" y="4829946"/>
                </a:cubicBezTo>
                <a:cubicBezTo>
                  <a:pt x="6826501" y="4829905"/>
                  <a:pt x="6828609" y="4829807"/>
                  <a:pt x="6830205" y="4829653"/>
                </a:cubicBezTo>
                <a:lnTo>
                  <a:pt x="6831446" y="4830446"/>
                </a:lnTo>
                <a:cubicBezTo>
                  <a:pt x="6834505" y="4830233"/>
                  <a:pt x="6838184" y="4830417"/>
                  <a:pt x="6842484" y="4830998"/>
                </a:cubicBezTo>
                <a:lnTo>
                  <a:pt x="6871875" y="4830270"/>
                </a:lnTo>
                <a:cubicBezTo>
                  <a:pt x="6878412" y="4829930"/>
                  <a:pt x="6884714" y="4829443"/>
                  <a:pt x="6890785" y="4828806"/>
                </a:cubicBezTo>
                <a:cubicBezTo>
                  <a:pt x="6896856" y="4828170"/>
                  <a:pt x="6901424" y="4827656"/>
                  <a:pt x="6904487" y="4827265"/>
                </a:cubicBezTo>
                <a:cubicBezTo>
                  <a:pt x="6905654" y="4828146"/>
                  <a:pt x="6907355" y="4828962"/>
                  <a:pt x="6909591" y="4829714"/>
                </a:cubicBezTo>
                <a:cubicBezTo>
                  <a:pt x="6911827" y="4830466"/>
                  <a:pt x="6915045" y="4830626"/>
                  <a:pt x="6919249" y="4830197"/>
                </a:cubicBezTo>
                <a:cubicBezTo>
                  <a:pt x="6923363" y="4829619"/>
                  <a:pt x="6926541" y="4829392"/>
                  <a:pt x="6928781" y="4829514"/>
                </a:cubicBezTo>
                <a:cubicBezTo>
                  <a:pt x="6931022" y="4829636"/>
                  <a:pt x="6933301" y="4830460"/>
                  <a:pt x="6935621" y="4831989"/>
                </a:cubicBezTo>
                <a:lnTo>
                  <a:pt x="6963400" y="4832400"/>
                </a:lnTo>
                <a:lnTo>
                  <a:pt x="6976920" y="4834538"/>
                </a:lnTo>
                <a:lnTo>
                  <a:pt x="7022683" y="4835603"/>
                </a:lnTo>
                <a:cubicBezTo>
                  <a:pt x="7028356" y="4835074"/>
                  <a:pt x="7033936" y="4835027"/>
                  <a:pt x="7039424" y="4835464"/>
                </a:cubicBezTo>
                <a:cubicBezTo>
                  <a:pt x="7044912" y="4835900"/>
                  <a:pt x="7050493" y="4835853"/>
                  <a:pt x="7056167" y="4835324"/>
                </a:cubicBezTo>
                <a:lnTo>
                  <a:pt x="7085187" y="4836528"/>
                </a:lnTo>
                <a:lnTo>
                  <a:pt x="7106022" y="4836837"/>
                </a:lnTo>
                <a:cubicBezTo>
                  <a:pt x="7116718" y="4835995"/>
                  <a:pt x="7127443" y="4835443"/>
                  <a:pt x="7138202" y="4835183"/>
                </a:cubicBezTo>
                <a:cubicBezTo>
                  <a:pt x="7148960" y="4834923"/>
                  <a:pt x="7159191" y="4835138"/>
                  <a:pt x="7168896" y="4835831"/>
                </a:cubicBezTo>
                <a:cubicBezTo>
                  <a:pt x="7190893" y="4835528"/>
                  <a:pt x="7211200" y="4834957"/>
                  <a:pt x="7229816" y="4834118"/>
                </a:cubicBezTo>
                <a:cubicBezTo>
                  <a:pt x="7248432" y="4833280"/>
                  <a:pt x="7263220" y="4832433"/>
                  <a:pt x="7274179" y="4831577"/>
                </a:cubicBezTo>
                <a:cubicBezTo>
                  <a:pt x="7273043" y="4832659"/>
                  <a:pt x="7273334" y="4833568"/>
                  <a:pt x="7275050" y="4834303"/>
                </a:cubicBezTo>
                <a:lnTo>
                  <a:pt x="7288570" y="4836441"/>
                </a:lnTo>
                <a:cubicBezTo>
                  <a:pt x="7290762" y="4836668"/>
                  <a:pt x="7292921" y="4836602"/>
                  <a:pt x="7295050" y="4836247"/>
                </a:cubicBezTo>
                <a:cubicBezTo>
                  <a:pt x="7297179" y="4835891"/>
                  <a:pt x="7298408" y="4835230"/>
                  <a:pt x="7298738" y="4834267"/>
                </a:cubicBezTo>
                <a:cubicBezTo>
                  <a:pt x="7311511" y="4835295"/>
                  <a:pt x="7327572" y="4835985"/>
                  <a:pt x="7346919" y="4836336"/>
                </a:cubicBezTo>
                <a:cubicBezTo>
                  <a:pt x="7366266" y="4836688"/>
                  <a:pt x="7382201" y="4836213"/>
                  <a:pt x="7394725" y="4834913"/>
                </a:cubicBezTo>
                <a:cubicBezTo>
                  <a:pt x="7399575" y="4835800"/>
                  <a:pt x="7404418" y="4836276"/>
                  <a:pt x="7409252" y="4836340"/>
                </a:cubicBezTo>
                <a:cubicBezTo>
                  <a:pt x="7414086" y="4836403"/>
                  <a:pt x="7418090" y="4835800"/>
                  <a:pt x="7421264" y="4834531"/>
                </a:cubicBezTo>
                <a:cubicBezTo>
                  <a:pt x="7431657" y="4833902"/>
                  <a:pt x="7440664" y="4834148"/>
                  <a:pt x="7448284" y="4835270"/>
                </a:cubicBezTo>
                <a:cubicBezTo>
                  <a:pt x="7455904" y="4836393"/>
                  <a:pt x="7463393" y="4837294"/>
                  <a:pt x="7470749" y="4837977"/>
                </a:cubicBezTo>
                <a:cubicBezTo>
                  <a:pt x="7475359" y="4838755"/>
                  <a:pt x="7479039" y="4838939"/>
                  <a:pt x="7481788" y="4838527"/>
                </a:cubicBezTo>
                <a:cubicBezTo>
                  <a:pt x="7484537" y="4838116"/>
                  <a:pt x="7486973" y="4837506"/>
                  <a:pt x="7489101" y="4836698"/>
                </a:cubicBezTo>
                <a:lnTo>
                  <a:pt x="7545903" y="4838314"/>
                </a:lnTo>
                <a:cubicBezTo>
                  <a:pt x="7549504" y="4838449"/>
                  <a:pt x="7554052" y="4838645"/>
                  <a:pt x="7559545" y="4838905"/>
                </a:cubicBezTo>
                <a:cubicBezTo>
                  <a:pt x="7565037" y="4839164"/>
                  <a:pt x="7570701" y="4838988"/>
                  <a:pt x="7576534" y="4838381"/>
                </a:cubicBezTo>
                <a:cubicBezTo>
                  <a:pt x="7598850" y="4840043"/>
                  <a:pt x="7622399" y="4840731"/>
                  <a:pt x="7647178" y="4840444"/>
                </a:cubicBezTo>
                <a:cubicBezTo>
                  <a:pt x="7671958" y="4840157"/>
                  <a:pt x="7695413" y="4841329"/>
                  <a:pt x="7717545" y="4843957"/>
                </a:cubicBezTo>
                <a:lnTo>
                  <a:pt x="7736267" y="4840747"/>
                </a:lnTo>
                <a:lnTo>
                  <a:pt x="7798402" y="4843605"/>
                </a:lnTo>
                <a:cubicBezTo>
                  <a:pt x="7806061" y="4842854"/>
                  <a:pt x="7820721" y="4842376"/>
                  <a:pt x="7842379" y="4842173"/>
                </a:cubicBezTo>
                <a:cubicBezTo>
                  <a:pt x="7864038" y="4841969"/>
                  <a:pt x="7880960" y="4842397"/>
                  <a:pt x="7893149" y="4843457"/>
                </a:cubicBezTo>
                <a:cubicBezTo>
                  <a:pt x="7904081" y="4842134"/>
                  <a:pt x="7916069" y="4842570"/>
                  <a:pt x="7929115" y="4844765"/>
                </a:cubicBezTo>
                <a:cubicBezTo>
                  <a:pt x="7933163" y="4843016"/>
                  <a:pt x="7938051" y="4842346"/>
                  <a:pt x="7943777" y="4842754"/>
                </a:cubicBezTo>
                <a:cubicBezTo>
                  <a:pt x="7949503" y="4843162"/>
                  <a:pt x="7954826" y="4843854"/>
                  <a:pt x="7959746" y="4844831"/>
                </a:cubicBezTo>
                <a:lnTo>
                  <a:pt x="8191041" y="4851744"/>
                </a:lnTo>
                <a:cubicBezTo>
                  <a:pt x="8201168" y="4852661"/>
                  <a:pt x="8210774" y="4853110"/>
                  <a:pt x="8219861" y="4853092"/>
                </a:cubicBezTo>
                <a:cubicBezTo>
                  <a:pt x="8228947" y="4853073"/>
                  <a:pt x="8238151" y="4853806"/>
                  <a:pt x="8247472" y="4855293"/>
                </a:cubicBezTo>
                <a:cubicBezTo>
                  <a:pt x="8251980" y="4854786"/>
                  <a:pt x="8257131" y="4854556"/>
                  <a:pt x="8262926" y="4854601"/>
                </a:cubicBezTo>
                <a:cubicBezTo>
                  <a:pt x="8268721" y="4854647"/>
                  <a:pt x="8273780" y="4854900"/>
                  <a:pt x="8278104" y="4855360"/>
                </a:cubicBezTo>
                <a:lnTo>
                  <a:pt x="8303032" y="4856116"/>
                </a:lnTo>
                <a:cubicBezTo>
                  <a:pt x="8307288" y="4856623"/>
                  <a:pt x="8310961" y="4857436"/>
                  <a:pt x="8314056" y="4858555"/>
                </a:cubicBezTo>
                <a:cubicBezTo>
                  <a:pt x="8317150" y="4859676"/>
                  <a:pt x="8318686" y="4860748"/>
                  <a:pt x="8318664" y="4861773"/>
                </a:cubicBezTo>
                <a:cubicBezTo>
                  <a:pt x="8312333" y="4863011"/>
                  <a:pt x="8294832" y="4863479"/>
                  <a:pt x="8266161" y="4863175"/>
                </a:cubicBezTo>
                <a:cubicBezTo>
                  <a:pt x="8237490" y="4862871"/>
                  <a:pt x="8217415" y="4862235"/>
                  <a:pt x="8205934" y="4861266"/>
                </a:cubicBezTo>
                <a:lnTo>
                  <a:pt x="8207176" y="4862059"/>
                </a:lnTo>
                <a:cubicBezTo>
                  <a:pt x="8204852" y="4863737"/>
                  <a:pt x="8202032" y="4864824"/>
                  <a:pt x="8198715" y="4865324"/>
                </a:cubicBezTo>
                <a:cubicBezTo>
                  <a:pt x="8195399" y="4865824"/>
                  <a:pt x="8191027" y="4865921"/>
                  <a:pt x="8185601" y="4865614"/>
                </a:cubicBezTo>
                <a:cubicBezTo>
                  <a:pt x="8162423" y="4867241"/>
                  <a:pt x="8137291" y="4868160"/>
                  <a:pt x="8110204" y="4868373"/>
                </a:cubicBezTo>
                <a:cubicBezTo>
                  <a:pt x="8083117" y="4868585"/>
                  <a:pt x="8057365" y="4869109"/>
                  <a:pt x="8032945" y="4869941"/>
                </a:cubicBezTo>
                <a:cubicBezTo>
                  <a:pt x="8030128" y="4871167"/>
                  <a:pt x="8027550" y="4871598"/>
                  <a:pt x="8025211" y="4871231"/>
                </a:cubicBezTo>
                <a:cubicBezTo>
                  <a:pt x="8022873" y="4870866"/>
                  <a:pt x="8019456" y="4870218"/>
                  <a:pt x="8014962" y="4869288"/>
                </a:cubicBezTo>
                <a:cubicBezTo>
                  <a:pt x="8011887" y="4869581"/>
                  <a:pt x="8009171" y="4869831"/>
                  <a:pt x="8006809" y="4870039"/>
                </a:cubicBezTo>
                <a:cubicBezTo>
                  <a:pt x="8004448" y="4870246"/>
                  <a:pt x="8003777" y="4870721"/>
                  <a:pt x="8004795" y="4871462"/>
                </a:cubicBezTo>
                <a:cubicBezTo>
                  <a:pt x="7999197" y="4871451"/>
                  <a:pt x="7992319" y="4871301"/>
                  <a:pt x="7984162" y="4871011"/>
                </a:cubicBezTo>
                <a:cubicBezTo>
                  <a:pt x="7976005" y="4870721"/>
                  <a:pt x="7970771" y="4871079"/>
                  <a:pt x="7968460" y="4872087"/>
                </a:cubicBezTo>
                <a:lnTo>
                  <a:pt x="7993018" y="4874775"/>
                </a:lnTo>
                <a:cubicBezTo>
                  <a:pt x="7997163" y="4875257"/>
                  <a:pt x="8000842" y="4875440"/>
                  <a:pt x="8004055" y="4875326"/>
                </a:cubicBezTo>
                <a:cubicBezTo>
                  <a:pt x="8007269" y="4875212"/>
                  <a:pt x="8009708" y="4874602"/>
                  <a:pt x="8011370" y="4873498"/>
                </a:cubicBezTo>
                <a:cubicBezTo>
                  <a:pt x="8015720" y="4873973"/>
                  <a:pt x="8021037" y="4874392"/>
                  <a:pt x="8027324" y="4874751"/>
                </a:cubicBezTo>
                <a:cubicBezTo>
                  <a:pt x="8033610" y="4875111"/>
                  <a:pt x="8039330" y="4875244"/>
                  <a:pt x="8044485" y="4875150"/>
                </a:cubicBezTo>
                <a:lnTo>
                  <a:pt x="8105748" y="4875282"/>
                </a:lnTo>
                <a:lnTo>
                  <a:pt x="8127454" y="4878317"/>
                </a:lnTo>
                <a:cubicBezTo>
                  <a:pt x="8131769" y="4878817"/>
                  <a:pt x="8136130" y="4879074"/>
                  <a:pt x="8140538" y="4879091"/>
                </a:cubicBezTo>
                <a:cubicBezTo>
                  <a:pt x="8144945" y="4879108"/>
                  <a:pt x="8148066" y="4878574"/>
                  <a:pt x="8149900" y="4877486"/>
                </a:cubicBezTo>
                <a:lnTo>
                  <a:pt x="8177679" y="4877898"/>
                </a:lnTo>
                <a:cubicBezTo>
                  <a:pt x="8186565" y="4876351"/>
                  <a:pt x="8195887" y="4876166"/>
                  <a:pt x="8205644" y="4877343"/>
                </a:cubicBezTo>
                <a:cubicBezTo>
                  <a:pt x="8215401" y="4878521"/>
                  <a:pt x="8224723" y="4878336"/>
                  <a:pt x="8233608" y="4876789"/>
                </a:cubicBezTo>
                <a:lnTo>
                  <a:pt x="8281113" y="4883305"/>
                </a:lnTo>
                <a:cubicBezTo>
                  <a:pt x="8276254" y="4886252"/>
                  <a:pt x="8272340" y="4887906"/>
                  <a:pt x="8269369" y="4888266"/>
                </a:cubicBezTo>
                <a:cubicBezTo>
                  <a:pt x="8266399" y="4888625"/>
                  <a:pt x="8260807" y="4888123"/>
                  <a:pt x="8252594" y="4886758"/>
                </a:cubicBezTo>
                <a:cubicBezTo>
                  <a:pt x="8246926" y="4889232"/>
                  <a:pt x="8240814" y="4889933"/>
                  <a:pt x="8234258" y="4888860"/>
                </a:cubicBezTo>
                <a:cubicBezTo>
                  <a:pt x="8227702" y="4887785"/>
                  <a:pt x="8221993" y="4888201"/>
                  <a:pt x="8217130" y="4890107"/>
                </a:cubicBezTo>
                <a:cubicBezTo>
                  <a:pt x="8207506" y="4889601"/>
                  <a:pt x="8192836" y="4889530"/>
                  <a:pt x="8173121" y="4889892"/>
                </a:cubicBezTo>
                <a:cubicBezTo>
                  <a:pt x="8153406" y="4890254"/>
                  <a:pt x="8140999" y="4891087"/>
                  <a:pt x="8135904" y="4892393"/>
                </a:cubicBezTo>
                <a:lnTo>
                  <a:pt x="8071789" y="4892605"/>
                </a:lnTo>
                <a:cubicBezTo>
                  <a:pt x="8067125" y="4895136"/>
                  <a:pt x="8060865" y="4896916"/>
                  <a:pt x="8053006" y="4897946"/>
                </a:cubicBezTo>
                <a:cubicBezTo>
                  <a:pt x="8045149" y="4898977"/>
                  <a:pt x="8035785" y="4898773"/>
                  <a:pt x="8024917" y="4897336"/>
                </a:cubicBezTo>
                <a:cubicBezTo>
                  <a:pt x="8011912" y="4897967"/>
                  <a:pt x="7997929" y="4898244"/>
                  <a:pt x="7982970" y="4898168"/>
                </a:cubicBezTo>
                <a:cubicBezTo>
                  <a:pt x="7968010" y="4898092"/>
                  <a:pt x="7954213" y="4897404"/>
                  <a:pt x="7941577" y="4896102"/>
                </a:cubicBezTo>
                <a:lnTo>
                  <a:pt x="7922485" y="4901244"/>
                </a:lnTo>
                <a:lnTo>
                  <a:pt x="7899539" y="4897417"/>
                </a:lnTo>
                <a:lnTo>
                  <a:pt x="7868167" y="4901215"/>
                </a:lnTo>
                <a:cubicBezTo>
                  <a:pt x="7860716" y="4900879"/>
                  <a:pt x="7854164" y="4900846"/>
                  <a:pt x="7848511" y="4901118"/>
                </a:cubicBezTo>
                <a:cubicBezTo>
                  <a:pt x="7842857" y="4901389"/>
                  <a:pt x="7837422" y="4900985"/>
                  <a:pt x="7832202" y="4899907"/>
                </a:cubicBezTo>
                <a:cubicBezTo>
                  <a:pt x="7828365" y="4899940"/>
                  <a:pt x="7824103" y="4900377"/>
                  <a:pt x="7819414" y="4901220"/>
                </a:cubicBezTo>
                <a:cubicBezTo>
                  <a:pt x="7814726" y="4902062"/>
                  <a:pt x="7811797" y="4902810"/>
                  <a:pt x="7810628" y="4903463"/>
                </a:cubicBezTo>
                <a:cubicBezTo>
                  <a:pt x="7808652" y="4904233"/>
                  <a:pt x="7808358" y="4904858"/>
                  <a:pt x="7809746" y="4905339"/>
                </a:cubicBezTo>
                <a:cubicBezTo>
                  <a:pt x="7811135" y="4905820"/>
                  <a:pt x="7812669" y="4905987"/>
                  <a:pt x="7814351" y="4905843"/>
                </a:cubicBezTo>
                <a:cubicBezTo>
                  <a:pt x="7820373" y="4903187"/>
                  <a:pt x="7827916" y="4902588"/>
                  <a:pt x="7836981" y="4904046"/>
                </a:cubicBezTo>
                <a:cubicBezTo>
                  <a:pt x="7846046" y="4905506"/>
                  <a:pt x="7853220" y="4906839"/>
                  <a:pt x="7858503" y="4908047"/>
                </a:cubicBezTo>
                <a:lnTo>
                  <a:pt x="7901281" y="4902868"/>
                </a:lnTo>
                <a:lnTo>
                  <a:pt x="7902522" y="4903662"/>
                </a:lnTo>
                <a:cubicBezTo>
                  <a:pt x="7906191" y="4903748"/>
                  <a:pt x="7909983" y="4903642"/>
                  <a:pt x="7913901" y="4903346"/>
                </a:cubicBezTo>
                <a:cubicBezTo>
                  <a:pt x="7917817" y="4903048"/>
                  <a:pt x="7920678" y="4902348"/>
                  <a:pt x="7922485" y="4901244"/>
                </a:cubicBezTo>
                <a:cubicBezTo>
                  <a:pt x="7933378" y="4902561"/>
                  <a:pt x="7944028" y="4903316"/>
                  <a:pt x="7954437" y="4903510"/>
                </a:cubicBezTo>
                <a:cubicBezTo>
                  <a:pt x="7964847" y="4903704"/>
                  <a:pt x="7974785" y="4904546"/>
                  <a:pt x="7984250" y="4906034"/>
                </a:cubicBezTo>
                <a:cubicBezTo>
                  <a:pt x="7989375" y="4902308"/>
                  <a:pt x="7994773" y="4900789"/>
                  <a:pt x="8000445" y="4901479"/>
                </a:cubicBezTo>
                <a:cubicBezTo>
                  <a:pt x="8006117" y="4902169"/>
                  <a:pt x="8015145" y="4903513"/>
                  <a:pt x="8027532" y="4905513"/>
                </a:cubicBezTo>
                <a:cubicBezTo>
                  <a:pt x="8038014" y="4906387"/>
                  <a:pt x="8054037" y="4906059"/>
                  <a:pt x="8075601" y="4904529"/>
                </a:cubicBezTo>
                <a:cubicBezTo>
                  <a:pt x="8097165" y="4903000"/>
                  <a:pt x="8114211" y="4902784"/>
                  <a:pt x="8126741" y="4903882"/>
                </a:cubicBezTo>
                <a:cubicBezTo>
                  <a:pt x="8129314" y="4904534"/>
                  <a:pt x="8130741" y="4905265"/>
                  <a:pt x="8131022" y="4906077"/>
                </a:cubicBezTo>
                <a:cubicBezTo>
                  <a:pt x="8131302" y="4906889"/>
                  <a:pt x="8130992" y="4907594"/>
                  <a:pt x="8130094" y="4908194"/>
                </a:cubicBezTo>
                <a:cubicBezTo>
                  <a:pt x="8125070" y="4910946"/>
                  <a:pt x="8116370" y="4912432"/>
                  <a:pt x="8103994" y="4912652"/>
                </a:cubicBezTo>
                <a:cubicBezTo>
                  <a:pt x="8091619" y="4912872"/>
                  <a:pt x="8081553" y="4912400"/>
                  <a:pt x="8073796" y="4911236"/>
                </a:cubicBezTo>
                <a:cubicBezTo>
                  <a:pt x="8052489" y="4911574"/>
                  <a:pt x="8032538" y="4912103"/>
                  <a:pt x="8013944" y="4912820"/>
                </a:cubicBezTo>
                <a:cubicBezTo>
                  <a:pt x="7995351" y="4913538"/>
                  <a:pt x="7976114" y="4913979"/>
                  <a:pt x="7956233" y="4914145"/>
                </a:cubicBezTo>
                <a:cubicBezTo>
                  <a:pt x="7954639" y="4915203"/>
                  <a:pt x="7952468" y="4915623"/>
                  <a:pt x="7949725" y="4915405"/>
                </a:cubicBezTo>
                <a:cubicBezTo>
                  <a:pt x="7946980" y="4915187"/>
                  <a:pt x="7943569" y="4914813"/>
                  <a:pt x="7939492" y="4914284"/>
                </a:cubicBezTo>
                <a:cubicBezTo>
                  <a:pt x="7935390" y="4913876"/>
                  <a:pt x="7932244" y="4913943"/>
                  <a:pt x="7930052" y="4914484"/>
                </a:cubicBezTo>
                <a:cubicBezTo>
                  <a:pt x="7927858" y="4915025"/>
                  <a:pt x="7926666" y="4915798"/>
                  <a:pt x="7926473" y="4916805"/>
                </a:cubicBezTo>
                <a:cubicBezTo>
                  <a:pt x="7920138" y="4916097"/>
                  <a:pt x="7913677" y="4915581"/>
                  <a:pt x="7907094" y="4915258"/>
                </a:cubicBezTo>
                <a:cubicBezTo>
                  <a:pt x="7900510" y="4914934"/>
                  <a:pt x="7894982" y="4915014"/>
                  <a:pt x="7890507" y="4915497"/>
                </a:cubicBezTo>
                <a:lnTo>
                  <a:pt x="7865579" y="4914739"/>
                </a:lnTo>
                <a:cubicBezTo>
                  <a:pt x="7861568" y="4916601"/>
                  <a:pt x="7856825" y="4917727"/>
                  <a:pt x="7851353" y="4918114"/>
                </a:cubicBezTo>
                <a:cubicBezTo>
                  <a:pt x="7845881" y="4918501"/>
                  <a:pt x="7840704" y="4918263"/>
                  <a:pt x="7835819" y="4917399"/>
                </a:cubicBezTo>
                <a:cubicBezTo>
                  <a:pt x="7840747" y="4920008"/>
                  <a:pt x="7846993" y="4923458"/>
                  <a:pt x="7854558" y="4927752"/>
                </a:cubicBezTo>
                <a:cubicBezTo>
                  <a:pt x="7862123" y="4932046"/>
                  <a:pt x="7863781" y="4935816"/>
                  <a:pt x="7859532" y="4939064"/>
                </a:cubicBezTo>
                <a:cubicBezTo>
                  <a:pt x="7855393" y="4940980"/>
                  <a:pt x="7850501" y="4942280"/>
                  <a:pt x="7844857" y="4942964"/>
                </a:cubicBezTo>
                <a:cubicBezTo>
                  <a:pt x="7839212" y="4943647"/>
                  <a:pt x="7834597" y="4943498"/>
                  <a:pt x="7831014" y="4942517"/>
                </a:cubicBezTo>
                <a:cubicBezTo>
                  <a:pt x="7829221" y="4942636"/>
                  <a:pt x="7826482" y="4942691"/>
                  <a:pt x="7822797" y="4942685"/>
                </a:cubicBezTo>
                <a:cubicBezTo>
                  <a:pt x="7819113" y="4942679"/>
                  <a:pt x="7816684" y="4942935"/>
                  <a:pt x="7815512" y="4943449"/>
                </a:cubicBezTo>
                <a:lnTo>
                  <a:pt x="7824939" y="4945139"/>
                </a:lnTo>
                <a:lnTo>
                  <a:pt x="7869593" y="4952001"/>
                </a:lnTo>
                <a:lnTo>
                  <a:pt x="7892038" y="4951171"/>
                </a:lnTo>
                <a:cubicBezTo>
                  <a:pt x="7894882" y="4949961"/>
                  <a:pt x="7897408" y="4949499"/>
                  <a:pt x="7899617" y="4949781"/>
                </a:cubicBezTo>
                <a:cubicBezTo>
                  <a:pt x="7901827" y="4950064"/>
                  <a:pt x="7904881" y="4950481"/>
                  <a:pt x="7908780" y="4951031"/>
                </a:cubicBezTo>
                <a:cubicBezTo>
                  <a:pt x="7912142" y="4951056"/>
                  <a:pt x="7914503" y="4950849"/>
                  <a:pt x="7915864" y="4950410"/>
                </a:cubicBezTo>
                <a:cubicBezTo>
                  <a:pt x="7917225" y="4949970"/>
                  <a:pt x="7918252" y="4949452"/>
                  <a:pt x="7918946" y="4948856"/>
                </a:cubicBezTo>
                <a:cubicBezTo>
                  <a:pt x="7931360" y="4950106"/>
                  <a:pt x="7944176" y="4951071"/>
                  <a:pt x="7957395" y="4951751"/>
                </a:cubicBezTo>
                <a:cubicBezTo>
                  <a:pt x="7970613" y="4952431"/>
                  <a:pt x="7983429" y="4953396"/>
                  <a:pt x="7995843" y="4954646"/>
                </a:cubicBezTo>
                <a:cubicBezTo>
                  <a:pt x="8010266" y="4953883"/>
                  <a:pt x="8024884" y="4953921"/>
                  <a:pt x="8039697" y="4954762"/>
                </a:cubicBezTo>
                <a:cubicBezTo>
                  <a:pt x="8054510" y="4955603"/>
                  <a:pt x="8067425" y="4957263"/>
                  <a:pt x="8078442" y="4959744"/>
                </a:cubicBezTo>
                <a:lnTo>
                  <a:pt x="8091461" y="4957225"/>
                </a:lnTo>
                <a:cubicBezTo>
                  <a:pt x="8095229" y="4956335"/>
                  <a:pt x="8099595" y="4955964"/>
                  <a:pt x="8104558" y="4956110"/>
                </a:cubicBezTo>
                <a:cubicBezTo>
                  <a:pt x="8109521" y="4956257"/>
                  <a:pt x="8114416" y="4956765"/>
                  <a:pt x="8119240" y="4957636"/>
                </a:cubicBezTo>
                <a:cubicBezTo>
                  <a:pt x="8133605" y="4957784"/>
                  <a:pt x="8137990" y="4959140"/>
                  <a:pt x="8132391" y="4961705"/>
                </a:cubicBezTo>
                <a:cubicBezTo>
                  <a:pt x="8129477" y="4964044"/>
                  <a:pt x="8125733" y="4965717"/>
                  <a:pt x="8121159" y="4966722"/>
                </a:cubicBezTo>
                <a:cubicBezTo>
                  <a:pt x="8116584" y="4967729"/>
                  <a:pt x="8109334" y="4967702"/>
                  <a:pt x="8099409" y="4966642"/>
                </a:cubicBezTo>
                <a:cubicBezTo>
                  <a:pt x="8091835" y="4965731"/>
                  <a:pt x="8079975" y="4964925"/>
                  <a:pt x="8063830" y="4964226"/>
                </a:cubicBezTo>
                <a:cubicBezTo>
                  <a:pt x="8047684" y="4963526"/>
                  <a:pt x="8035856" y="4964370"/>
                  <a:pt x="8028349" y="4966752"/>
                </a:cubicBezTo>
                <a:cubicBezTo>
                  <a:pt x="8019036" y="4967349"/>
                  <a:pt x="8003901" y="4967884"/>
                  <a:pt x="7982946" y="4968357"/>
                </a:cubicBezTo>
                <a:cubicBezTo>
                  <a:pt x="7961991" y="4968830"/>
                  <a:pt x="7944593" y="4968458"/>
                  <a:pt x="7930749" y="4967245"/>
                </a:cubicBezTo>
                <a:cubicBezTo>
                  <a:pt x="7928205" y="4968870"/>
                  <a:pt x="7925209" y="4969665"/>
                  <a:pt x="7921762" y="4969631"/>
                </a:cubicBezTo>
                <a:cubicBezTo>
                  <a:pt x="7918316" y="4969596"/>
                  <a:pt x="7915195" y="4969227"/>
                  <a:pt x="7912398" y="4968523"/>
                </a:cubicBezTo>
                <a:cubicBezTo>
                  <a:pt x="7905237" y="4967876"/>
                  <a:pt x="7898010" y="4968947"/>
                  <a:pt x="7890715" y="4971737"/>
                </a:cubicBezTo>
                <a:cubicBezTo>
                  <a:pt x="7883419" y="4974528"/>
                  <a:pt x="7878456" y="4976505"/>
                  <a:pt x="7875824" y="4977669"/>
                </a:cubicBezTo>
                <a:cubicBezTo>
                  <a:pt x="7863908" y="4977008"/>
                  <a:pt x="7840024" y="4976558"/>
                  <a:pt x="7804174" y="4976317"/>
                </a:cubicBezTo>
                <a:cubicBezTo>
                  <a:pt x="7768323" y="4976077"/>
                  <a:pt x="7746611" y="4977015"/>
                  <a:pt x="7739038" y="4979131"/>
                </a:cubicBezTo>
                <a:lnTo>
                  <a:pt x="7709146" y="4975200"/>
                </a:lnTo>
                <a:cubicBezTo>
                  <a:pt x="7698822" y="4975015"/>
                  <a:pt x="7688931" y="4974836"/>
                  <a:pt x="7679475" y="4974664"/>
                </a:cubicBezTo>
                <a:cubicBezTo>
                  <a:pt x="7670019" y="4974491"/>
                  <a:pt x="7660439" y="4974512"/>
                  <a:pt x="7650735" y="4974723"/>
                </a:cubicBezTo>
                <a:lnTo>
                  <a:pt x="7643420" y="4976552"/>
                </a:lnTo>
                <a:cubicBezTo>
                  <a:pt x="7649397" y="4978837"/>
                  <a:pt x="7660425" y="4979743"/>
                  <a:pt x="7676504" y="4979271"/>
                </a:cubicBezTo>
                <a:cubicBezTo>
                  <a:pt x="7692584" y="4978798"/>
                  <a:pt x="7703923" y="4979903"/>
                  <a:pt x="7710519" y="4982584"/>
                </a:cubicBezTo>
                <a:cubicBezTo>
                  <a:pt x="7713270" y="4983980"/>
                  <a:pt x="7718067" y="4985602"/>
                  <a:pt x="7724910" y="4987447"/>
                </a:cubicBezTo>
                <a:lnTo>
                  <a:pt x="7724779" y="4980857"/>
                </a:lnTo>
                <a:lnTo>
                  <a:pt x="7734206" y="4982548"/>
                </a:lnTo>
                <a:cubicBezTo>
                  <a:pt x="7738656" y="4983404"/>
                  <a:pt x="7740734" y="4984371"/>
                  <a:pt x="7740441" y="4985449"/>
                </a:cubicBezTo>
                <a:cubicBezTo>
                  <a:pt x="7740148" y="4986526"/>
                  <a:pt x="7739064" y="4987641"/>
                  <a:pt x="7737190" y="4988791"/>
                </a:cubicBezTo>
                <a:cubicBezTo>
                  <a:pt x="7742642" y="4989114"/>
                  <a:pt x="7747582" y="4989382"/>
                  <a:pt x="7752010" y="4989592"/>
                </a:cubicBezTo>
                <a:cubicBezTo>
                  <a:pt x="7756439" y="4989803"/>
                  <a:pt x="7760759" y="4989673"/>
                  <a:pt x="7764970" y="4989203"/>
                </a:cubicBezTo>
                <a:cubicBezTo>
                  <a:pt x="7769223" y="4989573"/>
                  <a:pt x="7774513" y="4989522"/>
                  <a:pt x="7780843" y="4989050"/>
                </a:cubicBezTo>
                <a:cubicBezTo>
                  <a:pt x="7787172" y="4988579"/>
                  <a:pt x="7793580" y="4988157"/>
                  <a:pt x="7800064" y="4987786"/>
                </a:cubicBezTo>
                <a:cubicBezTo>
                  <a:pt x="7796609" y="4985216"/>
                  <a:pt x="7798052" y="4982523"/>
                  <a:pt x="7804395" y="4979711"/>
                </a:cubicBezTo>
                <a:cubicBezTo>
                  <a:pt x="7814028" y="4981534"/>
                  <a:pt x="7824653" y="4981820"/>
                  <a:pt x="7836267" y="4980570"/>
                </a:cubicBezTo>
                <a:lnTo>
                  <a:pt x="7842974" y="4989195"/>
                </a:lnTo>
                <a:cubicBezTo>
                  <a:pt x="7836964" y="4988606"/>
                  <a:pt x="7831496" y="4988364"/>
                  <a:pt x="7826573" y="4988468"/>
                </a:cubicBezTo>
                <a:cubicBezTo>
                  <a:pt x="7821649" y="4988573"/>
                  <a:pt x="7816491" y="4988529"/>
                  <a:pt x="7811101" y="4988336"/>
                </a:cubicBezTo>
                <a:lnTo>
                  <a:pt x="7807510" y="4992546"/>
                </a:lnTo>
                <a:cubicBezTo>
                  <a:pt x="7809993" y="4994132"/>
                  <a:pt x="7808383" y="4995271"/>
                  <a:pt x="7802678" y="4995962"/>
                </a:cubicBezTo>
                <a:cubicBezTo>
                  <a:pt x="7796812" y="4996593"/>
                  <a:pt x="7790502" y="4996806"/>
                  <a:pt x="7783751" y="4996602"/>
                </a:cubicBezTo>
                <a:cubicBezTo>
                  <a:pt x="7777000" y="4996397"/>
                  <a:pt x="7770783" y="4996127"/>
                  <a:pt x="7765101" y="4995792"/>
                </a:cubicBezTo>
                <a:cubicBezTo>
                  <a:pt x="7765852" y="4997177"/>
                  <a:pt x="7767394" y="4998523"/>
                  <a:pt x="7769726" y="4999834"/>
                </a:cubicBezTo>
                <a:cubicBezTo>
                  <a:pt x="7772058" y="5001143"/>
                  <a:pt x="7773289" y="5002292"/>
                  <a:pt x="7773419" y="5003279"/>
                </a:cubicBezTo>
                <a:cubicBezTo>
                  <a:pt x="7769571" y="5004433"/>
                  <a:pt x="7762513" y="5004619"/>
                  <a:pt x="7752244" y="5003838"/>
                </a:cubicBezTo>
                <a:cubicBezTo>
                  <a:pt x="7741976" y="5003055"/>
                  <a:pt x="7733367" y="5002250"/>
                  <a:pt x="7726416" y="5001420"/>
                </a:cubicBezTo>
                <a:cubicBezTo>
                  <a:pt x="7720422" y="5002106"/>
                  <a:pt x="7714676" y="5002409"/>
                  <a:pt x="7709178" y="5002327"/>
                </a:cubicBezTo>
                <a:cubicBezTo>
                  <a:pt x="7703681" y="5002246"/>
                  <a:pt x="7700166" y="5001806"/>
                  <a:pt x="7698636" y="5001009"/>
                </a:cubicBezTo>
                <a:lnTo>
                  <a:pt x="7672467" y="4999459"/>
                </a:lnTo>
                <a:lnTo>
                  <a:pt x="7646800" y="5002566"/>
                </a:lnTo>
                <a:lnTo>
                  <a:pt x="7659079" y="5003910"/>
                </a:lnTo>
                <a:lnTo>
                  <a:pt x="7686858" y="5004322"/>
                </a:lnTo>
                <a:cubicBezTo>
                  <a:pt x="7690383" y="5004406"/>
                  <a:pt x="7693349" y="5004676"/>
                  <a:pt x="7695758" y="5005132"/>
                </a:cubicBezTo>
                <a:cubicBezTo>
                  <a:pt x="7698165" y="5005587"/>
                  <a:pt x="7699706" y="5006030"/>
                  <a:pt x="7700379" y="5006460"/>
                </a:cubicBezTo>
                <a:cubicBezTo>
                  <a:pt x="7698672" y="5006588"/>
                  <a:pt x="7695763" y="5006625"/>
                  <a:pt x="7691652" y="5006572"/>
                </a:cubicBezTo>
                <a:cubicBezTo>
                  <a:pt x="7687541" y="5006520"/>
                  <a:pt x="7683919" y="5006644"/>
                  <a:pt x="7680785" y="5006945"/>
                </a:cubicBezTo>
                <a:cubicBezTo>
                  <a:pt x="7674509" y="5008806"/>
                  <a:pt x="7663348" y="5008899"/>
                  <a:pt x="7647302" y="5007223"/>
                </a:cubicBezTo>
                <a:cubicBezTo>
                  <a:pt x="7631255" y="5005549"/>
                  <a:pt x="7620095" y="5005642"/>
                  <a:pt x="7613819" y="5007503"/>
                </a:cubicBezTo>
                <a:lnTo>
                  <a:pt x="7588891" y="5006746"/>
                </a:lnTo>
                <a:cubicBezTo>
                  <a:pt x="7582504" y="5007362"/>
                  <a:pt x="7574072" y="5007753"/>
                  <a:pt x="7563592" y="5007921"/>
                </a:cubicBezTo>
                <a:cubicBezTo>
                  <a:pt x="7573360" y="5008744"/>
                  <a:pt x="7583685" y="5009382"/>
                  <a:pt x="7594567" y="5009833"/>
                </a:cubicBezTo>
                <a:cubicBezTo>
                  <a:pt x="7605450" y="5010286"/>
                  <a:pt x="7615960" y="5009957"/>
                  <a:pt x="7626097" y="5008847"/>
                </a:cubicBezTo>
                <a:lnTo>
                  <a:pt x="7627470" y="5016230"/>
                </a:lnTo>
                <a:lnTo>
                  <a:pt x="7593616" y="5018441"/>
                </a:lnTo>
                <a:lnTo>
                  <a:pt x="7602675" y="5022064"/>
                </a:lnTo>
                <a:lnTo>
                  <a:pt x="7591768" y="5028102"/>
                </a:lnTo>
                <a:lnTo>
                  <a:pt x="7542784" y="5029314"/>
                </a:lnTo>
                <a:cubicBezTo>
                  <a:pt x="7527339" y="5027527"/>
                  <a:pt x="7511067" y="5026431"/>
                  <a:pt x="7493965" y="5026024"/>
                </a:cubicBezTo>
                <a:cubicBezTo>
                  <a:pt x="7476864" y="5025618"/>
                  <a:pt x="7461924" y="5024831"/>
                  <a:pt x="7449147" y="5023665"/>
                </a:cubicBezTo>
                <a:lnTo>
                  <a:pt x="7446664" y="5022078"/>
                </a:lnTo>
                <a:lnTo>
                  <a:pt x="7438108" y="5023114"/>
                </a:lnTo>
                <a:lnTo>
                  <a:pt x="7402142" y="5021806"/>
                </a:lnTo>
                <a:cubicBezTo>
                  <a:pt x="7389505" y="5022943"/>
                  <a:pt x="7376741" y="5022916"/>
                  <a:pt x="7363853" y="5021724"/>
                </a:cubicBezTo>
                <a:cubicBezTo>
                  <a:pt x="7350965" y="5020532"/>
                  <a:pt x="7336775" y="5020677"/>
                  <a:pt x="7321286" y="5022158"/>
                </a:cubicBezTo>
                <a:cubicBezTo>
                  <a:pt x="7313785" y="5021926"/>
                  <a:pt x="7301410" y="5021695"/>
                  <a:pt x="7284158" y="5021464"/>
                </a:cubicBezTo>
                <a:cubicBezTo>
                  <a:pt x="7266907" y="5021233"/>
                  <a:pt x="7256671" y="5020741"/>
                  <a:pt x="7253448" y="5019991"/>
                </a:cubicBezTo>
                <a:cubicBezTo>
                  <a:pt x="7244623" y="5021217"/>
                  <a:pt x="7233753" y="5022219"/>
                  <a:pt x="7220835" y="5022995"/>
                </a:cubicBezTo>
                <a:lnTo>
                  <a:pt x="7222076" y="5023789"/>
                </a:lnTo>
                <a:cubicBezTo>
                  <a:pt x="7220673" y="5025061"/>
                  <a:pt x="7217407" y="5025141"/>
                  <a:pt x="7212280" y="5024031"/>
                </a:cubicBezTo>
                <a:lnTo>
                  <a:pt x="7209798" y="5022445"/>
                </a:lnTo>
                <a:cubicBezTo>
                  <a:pt x="7200269" y="5022498"/>
                  <a:pt x="7194398" y="5021635"/>
                  <a:pt x="7192184" y="5019859"/>
                </a:cubicBezTo>
                <a:cubicBezTo>
                  <a:pt x="7182115" y="5020920"/>
                  <a:pt x="7171780" y="5021543"/>
                  <a:pt x="7161183" y="5021725"/>
                </a:cubicBezTo>
                <a:cubicBezTo>
                  <a:pt x="7150585" y="5021908"/>
                  <a:pt x="7140252" y="5022530"/>
                  <a:pt x="7130181" y="5023591"/>
                </a:cubicBezTo>
                <a:lnTo>
                  <a:pt x="7114813" y="5031113"/>
                </a:lnTo>
                <a:cubicBezTo>
                  <a:pt x="7116736" y="5031982"/>
                  <a:pt x="7116613" y="5032626"/>
                  <a:pt x="7114443" y="5033046"/>
                </a:cubicBezTo>
                <a:cubicBezTo>
                  <a:pt x="7111361" y="5033380"/>
                  <a:pt x="7107636" y="5033438"/>
                  <a:pt x="7103266" y="5033219"/>
                </a:cubicBezTo>
                <a:cubicBezTo>
                  <a:pt x="7098898" y="5033001"/>
                  <a:pt x="7095264" y="5032576"/>
                  <a:pt x="7092368" y="5031943"/>
                </a:cubicBezTo>
                <a:cubicBezTo>
                  <a:pt x="7087963" y="5032517"/>
                  <a:pt x="7083628" y="5032726"/>
                  <a:pt x="7079362" y="5032575"/>
                </a:cubicBezTo>
                <a:cubicBezTo>
                  <a:pt x="7075096" y="5032423"/>
                  <a:pt x="7071659" y="5031580"/>
                  <a:pt x="7069050" y="5030049"/>
                </a:cubicBezTo>
                <a:lnTo>
                  <a:pt x="7065327" y="5027669"/>
                </a:lnTo>
                <a:lnTo>
                  <a:pt x="7032715" y="5030673"/>
                </a:lnTo>
                <a:lnTo>
                  <a:pt x="6966118" y="5029300"/>
                </a:lnTo>
                <a:lnTo>
                  <a:pt x="6952597" y="5027162"/>
                </a:lnTo>
                <a:cubicBezTo>
                  <a:pt x="6943674" y="5028143"/>
                  <a:pt x="6933185" y="5028666"/>
                  <a:pt x="6921131" y="5028730"/>
                </a:cubicBezTo>
                <a:cubicBezTo>
                  <a:pt x="6909075" y="5028794"/>
                  <a:pt x="6897656" y="5028721"/>
                  <a:pt x="6886871" y="5028513"/>
                </a:cubicBezTo>
                <a:lnTo>
                  <a:pt x="6852648" y="5032656"/>
                </a:lnTo>
                <a:lnTo>
                  <a:pt x="6822756" y="5028726"/>
                </a:lnTo>
                <a:lnTo>
                  <a:pt x="6789272" y="5029006"/>
                </a:lnTo>
                <a:lnTo>
                  <a:pt x="6767567" y="5025971"/>
                </a:lnTo>
                <a:cubicBezTo>
                  <a:pt x="6757876" y="5026869"/>
                  <a:pt x="6748705" y="5026878"/>
                  <a:pt x="6740051" y="5026000"/>
                </a:cubicBezTo>
                <a:cubicBezTo>
                  <a:pt x="6731397" y="5025120"/>
                  <a:pt x="6721512" y="5025216"/>
                  <a:pt x="6710396" y="5026287"/>
                </a:cubicBezTo>
                <a:lnTo>
                  <a:pt x="6650744" y="5025016"/>
                </a:lnTo>
                <a:cubicBezTo>
                  <a:pt x="6645119" y="5022866"/>
                  <a:pt x="6635343" y="5022398"/>
                  <a:pt x="6621413" y="5023613"/>
                </a:cubicBezTo>
                <a:cubicBezTo>
                  <a:pt x="6607484" y="5024827"/>
                  <a:pt x="6597086" y="5023962"/>
                  <a:pt x="6590221" y="5021020"/>
                </a:cubicBezTo>
                <a:lnTo>
                  <a:pt x="6671315" y="5012145"/>
                </a:lnTo>
                <a:lnTo>
                  <a:pt x="6669572" y="5006694"/>
                </a:lnTo>
                <a:lnTo>
                  <a:pt x="6644645" y="5005937"/>
                </a:lnTo>
                <a:cubicBezTo>
                  <a:pt x="6631619" y="5006374"/>
                  <a:pt x="6613492" y="5007074"/>
                  <a:pt x="6590266" y="5008039"/>
                </a:cubicBezTo>
                <a:cubicBezTo>
                  <a:pt x="6567041" y="5009002"/>
                  <a:pt x="6549535" y="5010099"/>
                  <a:pt x="6537751" y="5011329"/>
                </a:cubicBezTo>
                <a:cubicBezTo>
                  <a:pt x="6525777" y="5012936"/>
                  <a:pt x="6518043" y="5013322"/>
                  <a:pt x="6514546" y="5012487"/>
                </a:cubicBezTo>
                <a:cubicBezTo>
                  <a:pt x="6511050" y="5011652"/>
                  <a:pt x="6506628" y="5009278"/>
                  <a:pt x="6501283" y="5005363"/>
                </a:cubicBezTo>
                <a:lnTo>
                  <a:pt x="6491486" y="5005607"/>
                </a:lnTo>
                <a:cubicBezTo>
                  <a:pt x="6489473" y="5007030"/>
                  <a:pt x="6485723" y="5008427"/>
                  <a:pt x="6480237" y="5009799"/>
                </a:cubicBezTo>
                <a:cubicBezTo>
                  <a:pt x="6474751" y="5011171"/>
                  <a:pt x="6469946" y="5010810"/>
                  <a:pt x="6465819" y="5008714"/>
                </a:cubicBezTo>
                <a:cubicBezTo>
                  <a:pt x="6464907" y="5008175"/>
                  <a:pt x="6462915" y="5007355"/>
                  <a:pt x="6459848" y="5006252"/>
                </a:cubicBezTo>
                <a:cubicBezTo>
                  <a:pt x="6456780" y="5005149"/>
                  <a:pt x="6454387" y="5004613"/>
                  <a:pt x="6452669" y="5004643"/>
                </a:cubicBezTo>
                <a:lnTo>
                  <a:pt x="6449817" y="5004989"/>
                </a:lnTo>
                <a:lnTo>
                  <a:pt x="6444377" y="5018860"/>
                </a:lnTo>
                <a:cubicBezTo>
                  <a:pt x="6454821" y="5019934"/>
                  <a:pt x="6465839" y="5020291"/>
                  <a:pt x="6477428" y="5019931"/>
                </a:cubicBezTo>
                <a:cubicBezTo>
                  <a:pt x="6489018" y="5019569"/>
                  <a:pt x="6499909" y="5018762"/>
                  <a:pt x="6510103" y="5017508"/>
                </a:cubicBezTo>
                <a:cubicBezTo>
                  <a:pt x="6521699" y="5018777"/>
                  <a:pt x="6532861" y="5018684"/>
                  <a:pt x="6543587" y="5017229"/>
                </a:cubicBezTo>
                <a:lnTo>
                  <a:pt x="6574218" y="5017295"/>
                </a:lnTo>
                <a:cubicBezTo>
                  <a:pt x="6575915" y="5017069"/>
                  <a:pt x="6578225" y="5016829"/>
                  <a:pt x="6581146" y="5016574"/>
                </a:cubicBezTo>
                <a:cubicBezTo>
                  <a:pt x="6584068" y="5016319"/>
                  <a:pt x="6585975" y="5016362"/>
                  <a:pt x="6586867" y="5016707"/>
                </a:cubicBezTo>
                <a:cubicBezTo>
                  <a:pt x="6588390" y="5018450"/>
                  <a:pt x="6585349" y="5020390"/>
                  <a:pt x="6577743" y="5022530"/>
                </a:cubicBezTo>
                <a:cubicBezTo>
                  <a:pt x="6570137" y="5024670"/>
                  <a:pt x="6563716" y="5026076"/>
                  <a:pt x="6558480" y="5026749"/>
                </a:cubicBezTo>
                <a:cubicBezTo>
                  <a:pt x="6556928" y="5026976"/>
                  <a:pt x="6555041" y="5027126"/>
                  <a:pt x="6552821" y="5027199"/>
                </a:cubicBezTo>
                <a:cubicBezTo>
                  <a:pt x="6550603" y="5027270"/>
                  <a:pt x="6548810" y="5026938"/>
                  <a:pt x="6547442" y="5026198"/>
                </a:cubicBezTo>
                <a:cubicBezTo>
                  <a:pt x="6533816" y="5026884"/>
                  <a:pt x="6517199" y="5027285"/>
                  <a:pt x="6497589" y="5027397"/>
                </a:cubicBezTo>
                <a:cubicBezTo>
                  <a:pt x="6477979" y="5027511"/>
                  <a:pt x="6461237" y="5026746"/>
                  <a:pt x="6447360" y="5025103"/>
                </a:cubicBezTo>
                <a:cubicBezTo>
                  <a:pt x="6441858" y="5025651"/>
                  <a:pt x="6436959" y="5025774"/>
                  <a:pt x="6432665" y="5025468"/>
                </a:cubicBezTo>
                <a:cubicBezTo>
                  <a:pt x="6428371" y="5025161"/>
                  <a:pt x="6423473" y="5025282"/>
                  <a:pt x="6417970" y="5025831"/>
                </a:cubicBezTo>
                <a:cubicBezTo>
                  <a:pt x="6405949" y="5025870"/>
                  <a:pt x="6393438" y="5025734"/>
                  <a:pt x="6380440" y="5025420"/>
                </a:cubicBezTo>
                <a:cubicBezTo>
                  <a:pt x="6367441" y="5025107"/>
                  <a:pt x="6355023" y="5024487"/>
                  <a:pt x="6343187" y="5023561"/>
                </a:cubicBezTo>
                <a:cubicBezTo>
                  <a:pt x="6340097" y="5023934"/>
                  <a:pt x="6336698" y="5024111"/>
                  <a:pt x="6332987" y="5024088"/>
                </a:cubicBezTo>
                <a:cubicBezTo>
                  <a:pt x="6329277" y="5024065"/>
                  <a:pt x="6326683" y="5023672"/>
                  <a:pt x="6325203" y="5022907"/>
                </a:cubicBezTo>
                <a:cubicBezTo>
                  <a:pt x="6323827" y="5021304"/>
                  <a:pt x="6327102" y="5019964"/>
                  <a:pt x="6335027" y="5018886"/>
                </a:cubicBezTo>
                <a:cubicBezTo>
                  <a:pt x="6342953" y="5017809"/>
                  <a:pt x="6348894" y="5017089"/>
                  <a:pt x="6352852" y="5016729"/>
                </a:cubicBezTo>
                <a:lnTo>
                  <a:pt x="6334367" y="5011417"/>
                </a:lnTo>
                <a:lnTo>
                  <a:pt x="6304608" y="5014077"/>
                </a:lnTo>
                <a:lnTo>
                  <a:pt x="6242103" y="5013151"/>
                </a:lnTo>
                <a:lnTo>
                  <a:pt x="6240861" y="5012357"/>
                </a:lnTo>
                <a:lnTo>
                  <a:pt x="6179598" y="5012225"/>
                </a:lnTo>
                <a:cubicBezTo>
                  <a:pt x="6176203" y="5011772"/>
                  <a:pt x="6170932" y="5012016"/>
                  <a:pt x="6163787" y="5012960"/>
                </a:cubicBezTo>
                <a:cubicBezTo>
                  <a:pt x="6156642" y="5013904"/>
                  <a:pt x="6151992" y="5014545"/>
                  <a:pt x="6149838" y="5014885"/>
                </a:cubicBezTo>
                <a:cubicBezTo>
                  <a:pt x="6154758" y="5015410"/>
                  <a:pt x="6155678" y="5016360"/>
                  <a:pt x="6152600" y="5017734"/>
                </a:cubicBezTo>
                <a:cubicBezTo>
                  <a:pt x="6149523" y="5019110"/>
                  <a:pt x="6146041" y="5019414"/>
                  <a:pt x="6142154" y="5018646"/>
                </a:cubicBezTo>
                <a:cubicBezTo>
                  <a:pt x="6141574" y="5018186"/>
                  <a:pt x="6140561" y="5017719"/>
                  <a:pt x="6139114" y="5017244"/>
                </a:cubicBezTo>
                <a:cubicBezTo>
                  <a:pt x="6137666" y="5016771"/>
                  <a:pt x="6135537" y="5016674"/>
                  <a:pt x="6132726" y="5016956"/>
                </a:cubicBezTo>
                <a:cubicBezTo>
                  <a:pt x="6129859" y="5017382"/>
                  <a:pt x="6127256" y="5018247"/>
                  <a:pt x="6124917" y="5019553"/>
                </a:cubicBezTo>
                <a:cubicBezTo>
                  <a:pt x="6122577" y="5020859"/>
                  <a:pt x="6120595" y="5022121"/>
                  <a:pt x="6118969" y="5023340"/>
                </a:cubicBezTo>
                <a:cubicBezTo>
                  <a:pt x="6112947" y="5023873"/>
                  <a:pt x="6102452" y="5024121"/>
                  <a:pt x="6087486" y="5024084"/>
                </a:cubicBezTo>
                <a:cubicBezTo>
                  <a:pt x="6072518" y="5024049"/>
                  <a:pt x="6063543" y="5023642"/>
                  <a:pt x="6060558" y="5022862"/>
                </a:cubicBezTo>
                <a:cubicBezTo>
                  <a:pt x="6051054" y="5024151"/>
                  <a:pt x="6044394" y="5024682"/>
                  <a:pt x="6040577" y="5024456"/>
                </a:cubicBezTo>
                <a:cubicBezTo>
                  <a:pt x="6036762" y="5024230"/>
                  <a:pt x="6032921" y="5022768"/>
                  <a:pt x="6029055" y="5020071"/>
                </a:cubicBezTo>
                <a:lnTo>
                  <a:pt x="5997684" y="5023869"/>
                </a:lnTo>
                <a:cubicBezTo>
                  <a:pt x="5998807" y="5021334"/>
                  <a:pt x="6000798" y="5018813"/>
                  <a:pt x="6003658" y="5016304"/>
                </a:cubicBezTo>
                <a:cubicBezTo>
                  <a:pt x="6006518" y="5013796"/>
                  <a:pt x="6010556" y="5011498"/>
                  <a:pt x="6015772" y="5009411"/>
                </a:cubicBezTo>
                <a:cubicBezTo>
                  <a:pt x="6010275" y="5010234"/>
                  <a:pt x="6004157" y="5010661"/>
                  <a:pt x="5997419" y="5010690"/>
                </a:cubicBezTo>
                <a:lnTo>
                  <a:pt x="5976347" y="5018903"/>
                </a:lnTo>
                <a:cubicBezTo>
                  <a:pt x="5963959" y="5019341"/>
                  <a:pt x="5940061" y="5019875"/>
                  <a:pt x="5904653" y="5020505"/>
                </a:cubicBezTo>
                <a:cubicBezTo>
                  <a:pt x="5869245" y="5021136"/>
                  <a:pt x="5846430" y="5019651"/>
                  <a:pt x="5836207" y="5016053"/>
                </a:cubicBezTo>
                <a:cubicBezTo>
                  <a:pt x="5830552" y="5016638"/>
                  <a:pt x="5821370" y="5017004"/>
                  <a:pt x="5808662" y="5017146"/>
                </a:cubicBezTo>
                <a:cubicBezTo>
                  <a:pt x="5795953" y="5017289"/>
                  <a:pt x="5787979" y="5016799"/>
                  <a:pt x="5784741" y="5015677"/>
                </a:cubicBezTo>
                <a:cubicBezTo>
                  <a:pt x="5784503" y="5015254"/>
                  <a:pt x="5785567" y="5014850"/>
                  <a:pt x="5787933" y="5014465"/>
                </a:cubicBezTo>
                <a:cubicBezTo>
                  <a:pt x="5790299" y="5014080"/>
                  <a:pt x="5791673" y="5013875"/>
                  <a:pt x="5792055" y="5013848"/>
                </a:cubicBezTo>
                <a:lnTo>
                  <a:pt x="5789943" y="5010329"/>
                </a:lnTo>
                <a:lnTo>
                  <a:pt x="5774812" y="5009330"/>
                </a:lnTo>
                <a:lnTo>
                  <a:pt x="5763536" y="5017301"/>
                </a:lnTo>
                <a:cubicBezTo>
                  <a:pt x="5747925" y="5019113"/>
                  <a:pt x="5732679" y="5019937"/>
                  <a:pt x="5717793" y="5019772"/>
                </a:cubicBezTo>
                <a:cubicBezTo>
                  <a:pt x="5702909" y="5019609"/>
                  <a:pt x="5687939" y="5018983"/>
                  <a:pt x="5672883" y="5017897"/>
                </a:cubicBezTo>
                <a:cubicBezTo>
                  <a:pt x="5668874" y="5018676"/>
                  <a:pt x="5661641" y="5020377"/>
                  <a:pt x="5651186" y="5023000"/>
                </a:cubicBezTo>
                <a:cubicBezTo>
                  <a:pt x="5640731" y="5025622"/>
                  <a:pt x="5633994" y="5026557"/>
                  <a:pt x="5630975" y="5025800"/>
                </a:cubicBezTo>
                <a:cubicBezTo>
                  <a:pt x="5629258" y="5024613"/>
                  <a:pt x="5628843" y="5023444"/>
                  <a:pt x="5629731" y="5022295"/>
                </a:cubicBezTo>
                <a:cubicBezTo>
                  <a:pt x="5630618" y="5021145"/>
                  <a:pt x="5631940" y="5020002"/>
                  <a:pt x="5633695" y="5018866"/>
                </a:cubicBezTo>
                <a:cubicBezTo>
                  <a:pt x="5623238" y="5020131"/>
                  <a:pt x="5611447" y="5021087"/>
                  <a:pt x="5598323" y="5021732"/>
                </a:cubicBezTo>
                <a:cubicBezTo>
                  <a:pt x="5585199" y="5022378"/>
                  <a:pt x="5573594" y="5022368"/>
                  <a:pt x="5563506" y="5021701"/>
                </a:cubicBezTo>
                <a:lnTo>
                  <a:pt x="5580116" y="5014972"/>
                </a:lnTo>
                <a:lnTo>
                  <a:pt x="5612358" y="5013900"/>
                </a:lnTo>
                <a:cubicBezTo>
                  <a:pt x="5613087" y="5013280"/>
                  <a:pt x="5613737" y="5012612"/>
                  <a:pt x="5614309" y="5011894"/>
                </a:cubicBezTo>
                <a:cubicBezTo>
                  <a:pt x="5614883" y="5011176"/>
                  <a:pt x="5615843" y="5010706"/>
                  <a:pt x="5617192" y="5010484"/>
                </a:cubicBezTo>
                <a:cubicBezTo>
                  <a:pt x="5620209" y="5010334"/>
                  <a:pt x="5623165" y="5010960"/>
                  <a:pt x="5626060" y="5012358"/>
                </a:cubicBezTo>
                <a:cubicBezTo>
                  <a:pt x="5628956" y="5013758"/>
                  <a:pt x="5630797" y="5014754"/>
                  <a:pt x="5631582" y="5015347"/>
                </a:cubicBezTo>
                <a:cubicBezTo>
                  <a:pt x="5640335" y="5014346"/>
                  <a:pt x="5650141" y="5013749"/>
                  <a:pt x="5661003" y="5013554"/>
                </a:cubicBezTo>
                <a:cubicBezTo>
                  <a:pt x="5671864" y="5013360"/>
                  <a:pt x="5682602" y="5013358"/>
                  <a:pt x="5693216" y="5013547"/>
                </a:cubicBezTo>
                <a:cubicBezTo>
                  <a:pt x="5694854" y="5013329"/>
                  <a:pt x="5696972" y="5012876"/>
                  <a:pt x="5699570" y="5012188"/>
                </a:cubicBezTo>
                <a:cubicBezTo>
                  <a:pt x="5702169" y="5011500"/>
                  <a:pt x="5703975" y="5010848"/>
                  <a:pt x="5704993" y="5010234"/>
                </a:cubicBezTo>
                <a:lnTo>
                  <a:pt x="5670638" y="5007787"/>
                </a:lnTo>
                <a:lnTo>
                  <a:pt x="5661581" y="5004165"/>
                </a:lnTo>
                <a:lnTo>
                  <a:pt x="5621654" y="5008999"/>
                </a:lnTo>
                <a:cubicBezTo>
                  <a:pt x="5609033" y="5007166"/>
                  <a:pt x="5593035" y="5006154"/>
                  <a:pt x="5573657" y="5005964"/>
                </a:cubicBezTo>
                <a:cubicBezTo>
                  <a:pt x="5554279" y="5005774"/>
                  <a:pt x="5538405" y="5005926"/>
                  <a:pt x="5526036" y="5006421"/>
                </a:cubicBezTo>
                <a:cubicBezTo>
                  <a:pt x="5520363" y="5006951"/>
                  <a:pt x="5514782" y="5006997"/>
                  <a:pt x="5509293" y="5006560"/>
                </a:cubicBezTo>
                <a:cubicBezTo>
                  <a:pt x="5503805" y="5006123"/>
                  <a:pt x="5498225" y="5006170"/>
                  <a:pt x="5492553" y="5006700"/>
                </a:cubicBezTo>
                <a:lnTo>
                  <a:pt x="5466014" y="5007082"/>
                </a:lnTo>
                <a:lnTo>
                  <a:pt x="5467255" y="5007875"/>
                </a:lnTo>
                <a:cubicBezTo>
                  <a:pt x="5461582" y="5008405"/>
                  <a:pt x="5456001" y="5008451"/>
                  <a:pt x="5450513" y="5008014"/>
                </a:cubicBezTo>
                <a:cubicBezTo>
                  <a:pt x="5445025" y="5007579"/>
                  <a:pt x="5439444" y="5007625"/>
                  <a:pt x="5433771" y="5008155"/>
                </a:cubicBezTo>
                <a:cubicBezTo>
                  <a:pt x="5429419" y="5008760"/>
                  <a:pt x="5425290" y="5009102"/>
                  <a:pt x="5421386" y="5009182"/>
                </a:cubicBezTo>
                <a:cubicBezTo>
                  <a:pt x="5417483" y="5009262"/>
                  <a:pt x="5414253" y="5008552"/>
                  <a:pt x="5411695" y="5007053"/>
                </a:cubicBezTo>
                <a:cubicBezTo>
                  <a:pt x="5403532" y="5008158"/>
                  <a:pt x="5397756" y="5008622"/>
                  <a:pt x="5394366" y="5008443"/>
                </a:cubicBezTo>
                <a:cubicBezTo>
                  <a:pt x="5390976" y="5008264"/>
                  <a:pt x="5387616" y="5007019"/>
                  <a:pt x="5384286" y="5004709"/>
                </a:cubicBezTo>
                <a:lnTo>
                  <a:pt x="5352914" y="5008507"/>
                </a:lnTo>
                <a:lnTo>
                  <a:pt x="5352412" y="5003850"/>
                </a:lnTo>
                <a:lnTo>
                  <a:pt x="5305039" y="5003922"/>
                </a:lnTo>
                <a:lnTo>
                  <a:pt x="5301817" y="5006201"/>
                </a:lnTo>
                <a:lnTo>
                  <a:pt x="5288297" y="5004063"/>
                </a:lnTo>
                <a:lnTo>
                  <a:pt x="5274407" y="5003857"/>
                </a:lnTo>
                <a:lnTo>
                  <a:pt x="5258168" y="5008653"/>
                </a:lnTo>
                <a:lnTo>
                  <a:pt x="5234111" y="5010623"/>
                </a:lnTo>
                <a:cubicBezTo>
                  <a:pt x="5230109" y="5008788"/>
                  <a:pt x="5224652" y="5008190"/>
                  <a:pt x="5217739" y="5008830"/>
                </a:cubicBezTo>
                <a:cubicBezTo>
                  <a:pt x="5210826" y="5009470"/>
                  <a:pt x="5204127" y="5008080"/>
                  <a:pt x="5197644" y="5004658"/>
                </a:cubicBezTo>
                <a:lnTo>
                  <a:pt x="5211903" y="5002931"/>
                </a:lnTo>
                <a:lnTo>
                  <a:pt x="5205328" y="5000896"/>
                </a:lnTo>
                <a:cubicBezTo>
                  <a:pt x="5200512" y="5000889"/>
                  <a:pt x="5192380" y="5000930"/>
                  <a:pt x="5180928" y="5001019"/>
                </a:cubicBezTo>
                <a:cubicBezTo>
                  <a:pt x="5169478" y="5001108"/>
                  <a:pt x="5162770" y="5000976"/>
                  <a:pt x="5160806" y="5000624"/>
                </a:cubicBezTo>
                <a:cubicBezTo>
                  <a:pt x="5160449" y="5000215"/>
                  <a:pt x="5161038" y="4999869"/>
                  <a:pt x="5162573" y="4999584"/>
                </a:cubicBezTo>
                <a:cubicBezTo>
                  <a:pt x="5164106" y="4999300"/>
                  <a:pt x="5165005" y="4999152"/>
                  <a:pt x="5165269" y="4999140"/>
                </a:cubicBezTo>
                <a:cubicBezTo>
                  <a:pt x="5162332" y="4996901"/>
                  <a:pt x="5163705" y="4995791"/>
                  <a:pt x="5169389" y="4995810"/>
                </a:cubicBezTo>
                <a:cubicBezTo>
                  <a:pt x="5175072" y="4995830"/>
                  <a:pt x="5180355" y="4996135"/>
                  <a:pt x="5185233" y="4996723"/>
                </a:cubicBezTo>
                <a:lnTo>
                  <a:pt x="5205936" y="4990442"/>
                </a:lnTo>
                <a:lnTo>
                  <a:pt x="5230863" y="4991199"/>
                </a:lnTo>
                <a:lnTo>
                  <a:pt x="5230731" y="4984609"/>
                </a:lnTo>
                <a:cubicBezTo>
                  <a:pt x="5220804" y="4985535"/>
                  <a:pt x="5210682" y="4985660"/>
                  <a:pt x="5200364" y="4984982"/>
                </a:cubicBezTo>
                <a:cubicBezTo>
                  <a:pt x="5190047" y="4984306"/>
                  <a:pt x="5179211" y="4984516"/>
                  <a:pt x="5167857" y="4985615"/>
                </a:cubicBezTo>
                <a:cubicBezTo>
                  <a:pt x="5152634" y="4984647"/>
                  <a:pt x="5137285" y="4983871"/>
                  <a:pt x="5121814" y="4983287"/>
                </a:cubicBezTo>
                <a:cubicBezTo>
                  <a:pt x="5106343" y="4982702"/>
                  <a:pt x="5091306" y="4982124"/>
                  <a:pt x="5076702" y="4981553"/>
                </a:cubicBezTo>
                <a:cubicBezTo>
                  <a:pt x="5069189" y="4981991"/>
                  <a:pt x="5058918" y="4982290"/>
                  <a:pt x="5045885" y="4982453"/>
                </a:cubicBezTo>
                <a:cubicBezTo>
                  <a:pt x="5032854" y="4982615"/>
                  <a:pt x="5024192" y="4981776"/>
                  <a:pt x="5019902" y="4979936"/>
                </a:cubicBezTo>
                <a:cubicBezTo>
                  <a:pt x="5017858" y="4980302"/>
                  <a:pt x="5014320" y="4981202"/>
                  <a:pt x="5009286" y="4982637"/>
                </a:cubicBezTo>
                <a:cubicBezTo>
                  <a:pt x="5004252" y="4984072"/>
                  <a:pt x="5001427" y="4984887"/>
                  <a:pt x="5000810" y="4985079"/>
                </a:cubicBezTo>
                <a:cubicBezTo>
                  <a:pt x="5001761" y="4985417"/>
                  <a:pt x="5003549" y="4985475"/>
                  <a:pt x="5006174" y="4985256"/>
                </a:cubicBezTo>
                <a:cubicBezTo>
                  <a:pt x="5008798" y="4985035"/>
                  <a:pt x="5010275" y="4984896"/>
                  <a:pt x="5010606" y="4984837"/>
                </a:cubicBezTo>
                <a:cubicBezTo>
                  <a:pt x="5030938" y="4985049"/>
                  <a:pt x="5051354" y="4985723"/>
                  <a:pt x="5071856" y="4986858"/>
                </a:cubicBezTo>
                <a:cubicBezTo>
                  <a:pt x="5092358" y="4987993"/>
                  <a:pt x="5112247" y="4987787"/>
                  <a:pt x="5131522" y="4986239"/>
                </a:cubicBezTo>
                <a:lnTo>
                  <a:pt x="5137727" y="4990207"/>
                </a:lnTo>
                <a:cubicBezTo>
                  <a:pt x="5140868" y="4991989"/>
                  <a:pt x="5143584" y="4994177"/>
                  <a:pt x="5145873" y="4996770"/>
                </a:cubicBezTo>
                <a:cubicBezTo>
                  <a:pt x="5148164" y="4999363"/>
                  <a:pt x="5146072" y="5001189"/>
                  <a:pt x="5139602" y="5002248"/>
                </a:cubicBezTo>
                <a:cubicBezTo>
                  <a:pt x="5126520" y="5003734"/>
                  <a:pt x="5112632" y="5004432"/>
                  <a:pt x="5097937" y="5004343"/>
                </a:cubicBezTo>
                <a:cubicBezTo>
                  <a:pt x="5083240" y="5004255"/>
                  <a:pt x="5069226" y="5003789"/>
                  <a:pt x="5055893" y="5002946"/>
                </a:cubicBezTo>
                <a:cubicBezTo>
                  <a:pt x="5049156" y="5003879"/>
                  <a:pt x="5043598" y="5005025"/>
                  <a:pt x="5039218" y="5006380"/>
                </a:cubicBezTo>
                <a:cubicBezTo>
                  <a:pt x="5034837" y="5007736"/>
                  <a:pt x="5029279" y="5008881"/>
                  <a:pt x="5022542" y="5009815"/>
                </a:cubicBezTo>
                <a:lnTo>
                  <a:pt x="5019557" y="5003570"/>
                </a:lnTo>
                <a:cubicBezTo>
                  <a:pt x="5010816" y="5004668"/>
                  <a:pt x="5000896" y="5005555"/>
                  <a:pt x="4989798" y="5006230"/>
                </a:cubicBezTo>
                <a:cubicBezTo>
                  <a:pt x="4978699" y="5006905"/>
                  <a:pt x="4967538" y="5006998"/>
                  <a:pt x="4956314" y="5006508"/>
                </a:cubicBezTo>
                <a:lnTo>
                  <a:pt x="4970072" y="5000124"/>
                </a:lnTo>
                <a:lnTo>
                  <a:pt x="4999462" y="4999397"/>
                </a:lnTo>
                <a:cubicBezTo>
                  <a:pt x="5000190" y="4998779"/>
                  <a:pt x="5000841" y="4998109"/>
                  <a:pt x="5001413" y="4997392"/>
                </a:cubicBezTo>
                <a:cubicBezTo>
                  <a:pt x="5001987" y="4996673"/>
                  <a:pt x="5002946" y="4996204"/>
                  <a:pt x="5004296" y="4995981"/>
                </a:cubicBezTo>
                <a:cubicBezTo>
                  <a:pt x="5007261" y="4995798"/>
                  <a:pt x="5010010" y="4996292"/>
                  <a:pt x="5012544" y="4997460"/>
                </a:cubicBezTo>
                <a:cubicBezTo>
                  <a:pt x="5015077" y="4998627"/>
                  <a:pt x="5016711" y="4999491"/>
                  <a:pt x="5017446" y="5000051"/>
                </a:cubicBezTo>
                <a:lnTo>
                  <a:pt x="5073374" y="4998942"/>
                </a:lnTo>
                <a:lnTo>
                  <a:pt x="5083541" y="4996768"/>
                </a:lnTo>
                <a:lnTo>
                  <a:pt x="5092836" y="4991867"/>
                </a:lnTo>
                <a:lnTo>
                  <a:pt x="5072371" y="4989626"/>
                </a:lnTo>
                <a:lnTo>
                  <a:pt x="5008758" y="4994498"/>
                </a:lnTo>
                <a:cubicBezTo>
                  <a:pt x="4996969" y="4993014"/>
                  <a:pt x="4982283" y="4992119"/>
                  <a:pt x="4964699" y="4991810"/>
                </a:cubicBezTo>
                <a:cubicBezTo>
                  <a:pt x="4947114" y="4991502"/>
                  <a:pt x="4932242" y="4991572"/>
                  <a:pt x="4920085" y="4992021"/>
                </a:cubicBezTo>
                <a:cubicBezTo>
                  <a:pt x="4910066" y="4993116"/>
                  <a:pt x="4899630" y="4993672"/>
                  <a:pt x="4888772" y="4993689"/>
                </a:cubicBezTo>
                <a:cubicBezTo>
                  <a:pt x="4877917" y="4993706"/>
                  <a:pt x="4866858" y="4993865"/>
                  <a:pt x="4855599" y="4994166"/>
                </a:cubicBezTo>
                <a:cubicBezTo>
                  <a:pt x="4837718" y="4991770"/>
                  <a:pt x="4819031" y="4989943"/>
                  <a:pt x="4799539" y="4988686"/>
                </a:cubicBezTo>
                <a:lnTo>
                  <a:pt x="4733813" y="4990038"/>
                </a:lnTo>
                <a:cubicBezTo>
                  <a:pt x="4733182" y="4989544"/>
                  <a:pt x="4731962" y="4988945"/>
                  <a:pt x="4730153" y="4988239"/>
                </a:cubicBezTo>
                <a:cubicBezTo>
                  <a:pt x="4728343" y="4987535"/>
                  <a:pt x="4726007" y="4987307"/>
                  <a:pt x="4723144" y="4987555"/>
                </a:cubicBezTo>
                <a:cubicBezTo>
                  <a:pt x="4721729" y="4987824"/>
                  <a:pt x="4720500" y="4988484"/>
                  <a:pt x="4719457" y="4989534"/>
                </a:cubicBezTo>
                <a:cubicBezTo>
                  <a:pt x="4718415" y="4990584"/>
                  <a:pt x="4717496" y="4991444"/>
                  <a:pt x="4716701" y="4992109"/>
                </a:cubicBezTo>
                <a:lnTo>
                  <a:pt x="4685938" y="4985453"/>
                </a:lnTo>
                <a:lnTo>
                  <a:pt x="4677250" y="4979899"/>
                </a:lnTo>
                <a:cubicBezTo>
                  <a:pt x="4688084" y="4978785"/>
                  <a:pt x="4699028" y="4978010"/>
                  <a:pt x="4710080" y="4977576"/>
                </a:cubicBezTo>
                <a:cubicBezTo>
                  <a:pt x="4721132" y="4977143"/>
                  <a:pt x="4735733" y="4975453"/>
                  <a:pt x="4753882" y="4972509"/>
                </a:cubicBezTo>
                <a:cubicBezTo>
                  <a:pt x="4742926" y="4971831"/>
                  <a:pt x="4732126" y="4971250"/>
                  <a:pt x="4721481" y="4970769"/>
                </a:cubicBezTo>
                <a:cubicBezTo>
                  <a:pt x="4710836" y="4970289"/>
                  <a:pt x="4699851" y="4970675"/>
                  <a:pt x="4688526" y="4971929"/>
                </a:cubicBezTo>
                <a:cubicBezTo>
                  <a:pt x="4671594" y="4969418"/>
                  <a:pt x="4653858" y="4967476"/>
                  <a:pt x="4635316" y="4966103"/>
                </a:cubicBezTo>
                <a:cubicBezTo>
                  <a:pt x="4626987" y="4961863"/>
                  <a:pt x="4618645" y="4960867"/>
                  <a:pt x="4610293" y="4963116"/>
                </a:cubicBezTo>
                <a:cubicBezTo>
                  <a:pt x="4601940" y="4965367"/>
                  <a:pt x="4595150" y="4965363"/>
                  <a:pt x="4589923" y="4963105"/>
                </a:cubicBezTo>
                <a:lnTo>
                  <a:pt x="4584959" y="4959932"/>
                </a:lnTo>
                <a:cubicBezTo>
                  <a:pt x="4576731" y="4960770"/>
                  <a:pt x="4569844" y="4960976"/>
                  <a:pt x="4564297" y="4960546"/>
                </a:cubicBezTo>
                <a:cubicBezTo>
                  <a:pt x="4558748" y="4960117"/>
                  <a:pt x="4552574" y="4960235"/>
                  <a:pt x="4545773" y="4960902"/>
                </a:cubicBezTo>
                <a:lnTo>
                  <a:pt x="4519973" y="4957420"/>
                </a:lnTo>
                <a:lnTo>
                  <a:pt x="4537824" y="4951483"/>
                </a:lnTo>
                <a:cubicBezTo>
                  <a:pt x="4535342" y="4949897"/>
                  <a:pt x="4536952" y="4948758"/>
                  <a:pt x="4542656" y="4948067"/>
                </a:cubicBezTo>
                <a:cubicBezTo>
                  <a:pt x="4554247" y="4946940"/>
                  <a:pt x="4566746" y="4946527"/>
                  <a:pt x="4580154" y="4946831"/>
                </a:cubicBezTo>
                <a:cubicBezTo>
                  <a:pt x="4593561" y="4947133"/>
                  <a:pt x="4606772" y="4946635"/>
                  <a:pt x="4619790" y="4945334"/>
                </a:cubicBezTo>
                <a:cubicBezTo>
                  <a:pt x="4620053" y="4945322"/>
                  <a:pt x="4620952" y="4945174"/>
                  <a:pt x="4622487" y="4944890"/>
                </a:cubicBezTo>
                <a:cubicBezTo>
                  <a:pt x="4624021" y="4944606"/>
                  <a:pt x="4624609" y="4944260"/>
                  <a:pt x="4624252" y="4943851"/>
                </a:cubicBezTo>
                <a:cubicBezTo>
                  <a:pt x="4622926" y="4943500"/>
                  <a:pt x="4619128" y="4943330"/>
                  <a:pt x="4612858" y="4943342"/>
                </a:cubicBezTo>
                <a:cubicBezTo>
                  <a:pt x="4606588" y="4943355"/>
                  <a:pt x="4602076" y="4943272"/>
                  <a:pt x="4599324" y="4943094"/>
                </a:cubicBezTo>
                <a:cubicBezTo>
                  <a:pt x="4595024" y="4942514"/>
                  <a:pt x="4591345" y="4942330"/>
                  <a:pt x="4588287" y="4942543"/>
                </a:cubicBezTo>
                <a:cubicBezTo>
                  <a:pt x="4583986" y="4943181"/>
                  <a:pt x="4580064" y="4943656"/>
                  <a:pt x="4576522" y="4943967"/>
                </a:cubicBezTo>
                <a:cubicBezTo>
                  <a:pt x="4572981" y="4944278"/>
                  <a:pt x="4569957" y="4943701"/>
                  <a:pt x="4567452" y="4942234"/>
                </a:cubicBezTo>
                <a:lnTo>
                  <a:pt x="4556784" y="4939751"/>
                </a:lnTo>
                <a:lnTo>
                  <a:pt x="4541521" y="4932162"/>
                </a:lnTo>
                <a:lnTo>
                  <a:pt x="4514982" y="4932544"/>
                </a:lnTo>
                <a:cubicBezTo>
                  <a:pt x="4511490" y="4931532"/>
                  <a:pt x="4507185" y="4930677"/>
                  <a:pt x="4502066" y="4929979"/>
                </a:cubicBezTo>
                <a:cubicBezTo>
                  <a:pt x="4496947" y="4929282"/>
                  <a:pt x="4492239" y="4928712"/>
                  <a:pt x="4487941" y="4928268"/>
                </a:cubicBezTo>
                <a:cubicBezTo>
                  <a:pt x="4486657" y="4927402"/>
                  <a:pt x="4484481" y="4926643"/>
                  <a:pt x="4481413" y="4925992"/>
                </a:cubicBezTo>
                <a:cubicBezTo>
                  <a:pt x="4478345" y="4925341"/>
                  <a:pt x="4474651" y="4925238"/>
                  <a:pt x="4470328" y="4925682"/>
                </a:cubicBezTo>
                <a:lnTo>
                  <a:pt x="4460163" y="4927857"/>
                </a:lnTo>
                <a:lnTo>
                  <a:pt x="4448993" y="4920717"/>
                </a:lnTo>
                <a:cubicBezTo>
                  <a:pt x="4455010" y="4920362"/>
                  <a:pt x="4464397" y="4920130"/>
                  <a:pt x="4477158" y="4920020"/>
                </a:cubicBezTo>
                <a:cubicBezTo>
                  <a:pt x="4489919" y="4919910"/>
                  <a:pt x="4495617" y="4918945"/>
                  <a:pt x="4494253" y="4917124"/>
                </a:cubicBezTo>
                <a:cubicBezTo>
                  <a:pt x="4492808" y="4916335"/>
                  <a:pt x="4490549" y="4915705"/>
                  <a:pt x="4487476" y="4915232"/>
                </a:cubicBezTo>
                <a:cubicBezTo>
                  <a:pt x="4484404" y="4914759"/>
                  <a:pt x="4481742" y="4914413"/>
                  <a:pt x="4479492" y="4914194"/>
                </a:cubicBezTo>
                <a:lnTo>
                  <a:pt x="4442787" y="4916749"/>
                </a:lnTo>
                <a:lnTo>
                  <a:pt x="4416618" y="4915199"/>
                </a:lnTo>
                <a:cubicBezTo>
                  <a:pt x="4408181" y="4916220"/>
                  <a:pt x="4400194" y="4916716"/>
                  <a:pt x="4392654" y="4916685"/>
                </a:cubicBezTo>
                <a:cubicBezTo>
                  <a:pt x="4385115" y="4916655"/>
                  <a:pt x="4377312" y="4916184"/>
                  <a:pt x="4369245" y="4915273"/>
                </a:cubicBezTo>
                <a:lnTo>
                  <a:pt x="4346429" y="4918035"/>
                </a:lnTo>
                <a:cubicBezTo>
                  <a:pt x="4333882" y="4916881"/>
                  <a:pt x="4321770" y="4917089"/>
                  <a:pt x="4310094" y="4918660"/>
                </a:cubicBezTo>
                <a:cubicBezTo>
                  <a:pt x="4309469" y="4917221"/>
                  <a:pt x="4306962" y="4916070"/>
                  <a:pt x="4302572" y="4915206"/>
                </a:cubicBezTo>
                <a:cubicBezTo>
                  <a:pt x="4298180" y="4914341"/>
                  <a:pt x="4293040" y="4914216"/>
                  <a:pt x="4287147" y="4914832"/>
                </a:cubicBezTo>
                <a:lnTo>
                  <a:pt x="4254033" y="4913180"/>
                </a:lnTo>
                <a:lnTo>
                  <a:pt x="4252660" y="4905796"/>
                </a:lnTo>
                <a:cubicBezTo>
                  <a:pt x="4263557" y="4905715"/>
                  <a:pt x="4275338" y="4905115"/>
                  <a:pt x="4288001" y="4903994"/>
                </a:cubicBezTo>
                <a:cubicBezTo>
                  <a:pt x="4300665" y="4902874"/>
                  <a:pt x="4311330" y="4902644"/>
                  <a:pt x="4319996" y="4903306"/>
                </a:cubicBezTo>
                <a:cubicBezTo>
                  <a:pt x="4328820" y="4902080"/>
                  <a:pt x="4335228" y="4902562"/>
                  <a:pt x="4339221" y="4904753"/>
                </a:cubicBezTo>
                <a:cubicBezTo>
                  <a:pt x="4341493" y="4906522"/>
                  <a:pt x="4344922" y="4908624"/>
                  <a:pt x="4349506" y="4911057"/>
                </a:cubicBezTo>
                <a:cubicBezTo>
                  <a:pt x="4354090" y="4913490"/>
                  <a:pt x="4357360" y="4912780"/>
                  <a:pt x="4359316" y="4908925"/>
                </a:cubicBezTo>
                <a:lnTo>
                  <a:pt x="4392799" y="4908647"/>
                </a:lnTo>
                <a:lnTo>
                  <a:pt x="4387835" y="4905473"/>
                </a:lnTo>
                <a:lnTo>
                  <a:pt x="4407058" y="4906920"/>
                </a:lnTo>
                <a:lnTo>
                  <a:pt x="4435578" y="4903467"/>
                </a:lnTo>
                <a:lnTo>
                  <a:pt x="4458525" y="4907294"/>
                </a:lnTo>
                <a:lnTo>
                  <a:pt x="4484193" y="4904187"/>
                </a:lnTo>
                <a:cubicBezTo>
                  <a:pt x="4495499" y="4904549"/>
                  <a:pt x="4505999" y="4905479"/>
                  <a:pt x="4515696" y="4906978"/>
                </a:cubicBezTo>
                <a:lnTo>
                  <a:pt x="4542234" y="4906597"/>
                </a:lnTo>
                <a:cubicBezTo>
                  <a:pt x="4540613" y="4903844"/>
                  <a:pt x="4549116" y="4901871"/>
                  <a:pt x="4567743" y="4900678"/>
                </a:cubicBezTo>
                <a:cubicBezTo>
                  <a:pt x="4586369" y="4899484"/>
                  <a:pt x="4598780" y="4898925"/>
                  <a:pt x="4604976" y="4899001"/>
                </a:cubicBezTo>
                <a:cubicBezTo>
                  <a:pt x="4608610" y="4900331"/>
                  <a:pt x="4615793" y="4900404"/>
                  <a:pt x="4626524" y="4899223"/>
                </a:cubicBezTo>
                <a:cubicBezTo>
                  <a:pt x="4637255" y="4898041"/>
                  <a:pt x="4644622" y="4897149"/>
                  <a:pt x="4648626" y="4896547"/>
                </a:cubicBezTo>
                <a:cubicBezTo>
                  <a:pt x="4652125" y="4897520"/>
                  <a:pt x="4656508" y="4897971"/>
                  <a:pt x="4661774" y="4897904"/>
                </a:cubicBezTo>
                <a:cubicBezTo>
                  <a:pt x="4667038" y="4897837"/>
                  <a:pt x="4671916" y="4897522"/>
                  <a:pt x="4676406" y="4896958"/>
                </a:cubicBezTo>
                <a:cubicBezTo>
                  <a:pt x="4681546" y="4896179"/>
                  <a:pt x="4684997" y="4895132"/>
                  <a:pt x="4686758" y="4893818"/>
                </a:cubicBezTo>
                <a:cubicBezTo>
                  <a:pt x="4688518" y="4892504"/>
                  <a:pt x="4691968" y="4891456"/>
                  <a:pt x="4697109" y="4890677"/>
                </a:cubicBezTo>
                <a:cubicBezTo>
                  <a:pt x="4690187" y="4887878"/>
                  <a:pt x="4679407" y="4887492"/>
                  <a:pt x="4664770" y="4889520"/>
                </a:cubicBezTo>
                <a:cubicBezTo>
                  <a:pt x="4650135" y="4891547"/>
                  <a:pt x="4639665" y="4891361"/>
                  <a:pt x="4633363" y="4888958"/>
                </a:cubicBezTo>
                <a:cubicBezTo>
                  <a:pt x="4624501" y="4889933"/>
                  <a:pt x="4615008" y="4890099"/>
                  <a:pt x="4604887" y="4889456"/>
                </a:cubicBezTo>
                <a:cubicBezTo>
                  <a:pt x="4594766" y="4888814"/>
                  <a:pt x="4585862" y="4887730"/>
                  <a:pt x="4578174" y="4886203"/>
                </a:cubicBezTo>
                <a:lnTo>
                  <a:pt x="4541098" y="4890692"/>
                </a:lnTo>
                <a:cubicBezTo>
                  <a:pt x="4518152" y="4885193"/>
                  <a:pt x="4498023" y="4882715"/>
                  <a:pt x="4480711" y="4883257"/>
                </a:cubicBezTo>
                <a:cubicBezTo>
                  <a:pt x="4463398" y="4883801"/>
                  <a:pt x="4438839" y="4884454"/>
                  <a:pt x="4407032" y="4885219"/>
                </a:cubicBezTo>
                <a:cubicBezTo>
                  <a:pt x="4402013" y="4882642"/>
                  <a:pt x="4394962" y="4880664"/>
                  <a:pt x="4385882" y="4879286"/>
                </a:cubicBezTo>
                <a:cubicBezTo>
                  <a:pt x="4376800" y="4877908"/>
                  <a:pt x="4369750" y="4875931"/>
                  <a:pt x="4364730" y="4873354"/>
                </a:cubicBezTo>
                <a:lnTo>
                  <a:pt x="4333358" y="4877152"/>
                </a:lnTo>
                <a:lnTo>
                  <a:pt x="4329635" y="4874772"/>
                </a:lnTo>
                <a:cubicBezTo>
                  <a:pt x="4327256" y="4873251"/>
                  <a:pt x="4327235" y="4872153"/>
                  <a:pt x="4329569" y="4871477"/>
                </a:cubicBezTo>
                <a:cubicBezTo>
                  <a:pt x="4331904" y="4870802"/>
                  <a:pt x="4335975" y="4870151"/>
                  <a:pt x="4341782" y="4869526"/>
                </a:cubicBezTo>
                <a:lnTo>
                  <a:pt x="4368321" y="4869144"/>
                </a:lnTo>
                <a:cubicBezTo>
                  <a:pt x="4370323" y="4868843"/>
                  <a:pt x="4373541" y="4868100"/>
                  <a:pt x="4377976" y="4866914"/>
                </a:cubicBezTo>
                <a:cubicBezTo>
                  <a:pt x="4382410" y="4865728"/>
                  <a:pt x="4384605" y="4864873"/>
                  <a:pt x="4384561" y="4864348"/>
                </a:cubicBezTo>
                <a:lnTo>
                  <a:pt x="4376005" y="4865383"/>
                </a:lnTo>
                <a:cubicBezTo>
                  <a:pt x="4368526" y="4864126"/>
                  <a:pt x="4358800" y="4862787"/>
                  <a:pt x="4346827" y="4861366"/>
                </a:cubicBezTo>
                <a:cubicBezTo>
                  <a:pt x="4334851" y="4859946"/>
                  <a:pt x="4324940" y="4859573"/>
                  <a:pt x="4317092" y="4860248"/>
                </a:cubicBezTo>
                <a:cubicBezTo>
                  <a:pt x="4312167" y="4859448"/>
                  <a:pt x="4306359" y="4859169"/>
                  <a:pt x="4299667" y="4859408"/>
                </a:cubicBezTo>
                <a:cubicBezTo>
                  <a:pt x="4292976" y="4859649"/>
                  <a:pt x="4286672" y="4860137"/>
                  <a:pt x="4280756" y="4860872"/>
                </a:cubicBezTo>
                <a:lnTo>
                  <a:pt x="4260661" y="4856699"/>
                </a:lnTo>
                <a:cubicBezTo>
                  <a:pt x="4256112" y="4857270"/>
                  <a:pt x="4250640" y="4857657"/>
                  <a:pt x="4244246" y="4857861"/>
                </a:cubicBezTo>
                <a:cubicBezTo>
                  <a:pt x="4237853" y="4858065"/>
                  <a:pt x="4232163" y="4857771"/>
                  <a:pt x="4227178" y="4856979"/>
                </a:cubicBezTo>
                <a:lnTo>
                  <a:pt x="4204363" y="4859741"/>
                </a:lnTo>
                <a:lnTo>
                  <a:pt x="4190843" y="4857603"/>
                </a:lnTo>
                <a:cubicBezTo>
                  <a:pt x="4182039" y="4858571"/>
                  <a:pt x="4172428" y="4858751"/>
                  <a:pt x="4162010" y="4858145"/>
                </a:cubicBezTo>
                <a:cubicBezTo>
                  <a:pt x="4151592" y="4857539"/>
                  <a:pt x="4141856" y="4856555"/>
                  <a:pt x="4132802" y="4855194"/>
                </a:cubicBezTo>
                <a:cubicBezTo>
                  <a:pt x="4121176" y="4854674"/>
                  <a:pt x="4107839" y="4854008"/>
                  <a:pt x="4092788" y="4853196"/>
                </a:cubicBezTo>
                <a:cubicBezTo>
                  <a:pt x="4077737" y="4852384"/>
                  <a:pt x="4064493" y="4851235"/>
                  <a:pt x="4053053" y="4849750"/>
                </a:cubicBezTo>
                <a:cubicBezTo>
                  <a:pt x="4048674" y="4850338"/>
                  <a:pt x="4043885" y="4850800"/>
                  <a:pt x="4038685" y="4851136"/>
                </a:cubicBezTo>
                <a:cubicBezTo>
                  <a:pt x="4033484" y="4851471"/>
                  <a:pt x="4028477" y="4851251"/>
                  <a:pt x="4023663" y="4850477"/>
                </a:cubicBezTo>
                <a:cubicBezTo>
                  <a:pt x="4014766" y="4851476"/>
                  <a:pt x="4004938" y="4851879"/>
                  <a:pt x="3994180" y="4851687"/>
                </a:cubicBezTo>
                <a:cubicBezTo>
                  <a:pt x="3983421" y="4851496"/>
                  <a:pt x="3973778" y="4850933"/>
                  <a:pt x="3965252" y="4849999"/>
                </a:cubicBezTo>
                <a:cubicBezTo>
                  <a:pt x="3962281" y="4850359"/>
                  <a:pt x="3959356" y="4850477"/>
                  <a:pt x="3956478" y="4850354"/>
                </a:cubicBezTo>
                <a:cubicBezTo>
                  <a:pt x="3953600" y="4850230"/>
                  <a:pt x="3951481" y="4849779"/>
                  <a:pt x="3950120" y="4849000"/>
                </a:cubicBezTo>
                <a:lnTo>
                  <a:pt x="3949249" y="4846275"/>
                </a:lnTo>
                <a:lnTo>
                  <a:pt x="3981491" y="4845202"/>
                </a:lnTo>
                <a:cubicBezTo>
                  <a:pt x="3985762" y="4845629"/>
                  <a:pt x="3990615" y="4845749"/>
                  <a:pt x="3996049" y="4845564"/>
                </a:cubicBezTo>
                <a:cubicBezTo>
                  <a:pt x="4001481" y="4845377"/>
                  <a:pt x="4006426" y="4845014"/>
                  <a:pt x="4010882" y="4844475"/>
                </a:cubicBezTo>
                <a:lnTo>
                  <a:pt x="4041513" y="4844541"/>
                </a:lnTo>
                <a:cubicBezTo>
                  <a:pt x="4047671" y="4843598"/>
                  <a:pt x="4054698" y="4842669"/>
                  <a:pt x="4062592" y="4841753"/>
                </a:cubicBezTo>
                <a:cubicBezTo>
                  <a:pt x="4070487" y="4840836"/>
                  <a:pt x="4076523" y="4841442"/>
                  <a:pt x="4080701" y="4843572"/>
                </a:cubicBezTo>
                <a:cubicBezTo>
                  <a:pt x="4108921" y="4840469"/>
                  <a:pt x="4145234" y="4838746"/>
                  <a:pt x="4189641" y="4838404"/>
                </a:cubicBezTo>
                <a:cubicBezTo>
                  <a:pt x="4234048" y="4838060"/>
                  <a:pt x="4271234" y="4839062"/>
                  <a:pt x="4301196" y="4841412"/>
                </a:cubicBezTo>
                <a:cubicBezTo>
                  <a:pt x="4311096" y="4840331"/>
                  <a:pt x="4320746" y="4839635"/>
                  <a:pt x="4330150" y="4839322"/>
                </a:cubicBezTo>
                <a:cubicBezTo>
                  <a:pt x="4339554" y="4839009"/>
                  <a:pt x="4349206" y="4838312"/>
                  <a:pt x="4359106" y="4837231"/>
                </a:cubicBezTo>
                <a:cubicBezTo>
                  <a:pt x="4361119" y="4838383"/>
                  <a:pt x="4364195" y="4838994"/>
                  <a:pt x="4368331" y="4839063"/>
                </a:cubicBezTo>
                <a:cubicBezTo>
                  <a:pt x="4372467" y="4839134"/>
                  <a:pt x="4376751" y="4838889"/>
                  <a:pt x="4381181" y="4838334"/>
                </a:cubicBezTo>
                <a:cubicBezTo>
                  <a:pt x="4392975" y="4837063"/>
                  <a:pt x="4400574" y="4836772"/>
                  <a:pt x="4403983" y="4837460"/>
                </a:cubicBezTo>
                <a:cubicBezTo>
                  <a:pt x="4407392" y="4838149"/>
                  <a:pt x="4412854" y="4838116"/>
                  <a:pt x="4420368" y="4837365"/>
                </a:cubicBezTo>
                <a:lnTo>
                  <a:pt x="4455094" y="4837879"/>
                </a:lnTo>
                <a:cubicBezTo>
                  <a:pt x="4458474" y="4838865"/>
                  <a:pt x="4462381" y="4839374"/>
                  <a:pt x="4466815" y="4839408"/>
                </a:cubicBezTo>
                <a:cubicBezTo>
                  <a:pt x="4471248" y="4839442"/>
                  <a:pt x="4475650" y="4839184"/>
                  <a:pt x="4480021" y="4838635"/>
                </a:cubicBezTo>
                <a:lnTo>
                  <a:pt x="4493040" y="4836116"/>
                </a:lnTo>
                <a:lnTo>
                  <a:pt x="4592619" y="4832552"/>
                </a:lnTo>
                <a:lnTo>
                  <a:pt x="4606138" y="4834690"/>
                </a:lnTo>
                <a:lnTo>
                  <a:pt x="4624121" y="4835344"/>
                </a:lnTo>
                <a:cubicBezTo>
                  <a:pt x="4628697" y="4834790"/>
                  <a:pt x="4634117" y="4834370"/>
                  <a:pt x="4640381" y="4834083"/>
                </a:cubicBezTo>
                <a:cubicBezTo>
                  <a:pt x="4646646" y="4833796"/>
                  <a:pt x="4651974" y="4833859"/>
                  <a:pt x="4656364" y="4834272"/>
                </a:cubicBezTo>
                <a:cubicBezTo>
                  <a:pt x="4660809" y="4833183"/>
                  <a:pt x="4667479" y="4832297"/>
                  <a:pt x="4676374" y="4831613"/>
                </a:cubicBezTo>
                <a:cubicBezTo>
                  <a:pt x="4685268" y="4830930"/>
                  <a:pt x="4691660" y="4831492"/>
                  <a:pt x="4695551" y="4833301"/>
                </a:cubicBezTo>
                <a:cubicBezTo>
                  <a:pt x="4703833" y="4832633"/>
                  <a:pt x="4718892" y="4832502"/>
                  <a:pt x="4740723" y="4832904"/>
                </a:cubicBezTo>
                <a:cubicBezTo>
                  <a:pt x="4762556" y="4833309"/>
                  <a:pt x="4775692" y="4834117"/>
                  <a:pt x="4780131" y="4835329"/>
                </a:cubicBezTo>
                <a:lnTo>
                  <a:pt x="4803819" y="4835293"/>
                </a:lnTo>
                <a:cubicBezTo>
                  <a:pt x="4822005" y="4833366"/>
                  <a:pt x="4839139" y="4832393"/>
                  <a:pt x="4855219" y="4832372"/>
                </a:cubicBezTo>
                <a:cubicBezTo>
                  <a:pt x="4871299" y="4832353"/>
                  <a:pt x="4888433" y="4831379"/>
                  <a:pt x="4906619" y="4829452"/>
                </a:cubicBezTo>
                <a:lnTo>
                  <a:pt x="4921750" y="4830452"/>
                </a:lnTo>
                <a:cubicBezTo>
                  <a:pt x="4932894" y="4829535"/>
                  <a:pt x="4947529" y="4829494"/>
                  <a:pt x="4965651" y="4830327"/>
                </a:cubicBezTo>
                <a:cubicBezTo>
                  <a:pt x="4983774" y="4831160"/>
                  <a:pt x="4998407" y="4831119"/>
                  <a:pt x="5009552" y="4830201"/>
                </a:cubicBezTo>
                <a:cubicBezTo>
                  <a:pt x="5018571" y="4831901"/>
                  <a:pt x="5028781" y="4831923"/>
                  <a:pt x="5040184" y="4830268"/>
                </a:cubicBezTo>
                <a:cubicBezTo>
                  <a:pt x="5051585" y="4828613"/>
                  <a:pt x="5061796" y="4828634"/>
                  <a:pt x="5070815" y="4830334"/>
                </a:cubicBezTo>
                <a:cubicBezTo>
                  <a:pt x="5080596" y="4829720"/>
                  <a:pt x="5106328" y="4829003"/>
                  <a:pt x="5148011" y="4828183"/>
                </a:cubicBezTo>
                <a:cubicBezTo>
                  <a:pt x="5189695" y="4827364"/>
                  <a:pt x="5214312" y="4827018"/>
                  <a:pt x="5221861" y="4827146"/>
                </a:cubicBezTo>
                <a:cubicBezTo>
                  <a:pt x="5225949" y="4826101"/>
                  <a:pt x="5231193" y="4825387"/>
                  <a:pt x="5237593" y="4825006"/>
                </a:cubicBezTo>
                <a:cubicBezTo>
                  <a:pt x="5243992" y="4824623"/>
                  <a:pt x="5248959" y="4825359"/>
                  <a:pt x="5252493" y="4827211"/>
                </a:cubicBezTo>
                <a:cubicBezTo>
                  <a:pt x="5276213" y="4827152"/>
                  <a:pt x="5301476" y="4827671"/>
                  <a:pt x="5328282" y="4828770"/>
                </a:cubicBezTo>
                <a:cubicBezTo>
                  <a:pt x="5355089" y="4829870"/>
                  <a:pt x="5379513" y="4829311"/>
                  <a:pt x="5401557" y="4827095"/>
                </a:cubicBezTo>
                <a:cubicBezTo>
                  <a:pt x="5403674" y="4827409"/>
                  <a:pt x="5406201" y="4827849"/>
                  <a:pt x="5409140" y="4828418"/>
                </a:cubicBezTo>
                <a:cubicBezTo>
                  <a:pt x="5412078" y="4828987"/>
                  <a:pt x="5415008" y="4829143"/>
                  <a:pt x="5417929" y="4828887"/>
                </a:cubicBezTo>
                <a:cubicBezTo>
                  <a:pt x="5419141" y="4828622"/>
                  <a:pt x="5419352" y="4828125"/>
                  <a:pt x="5418563" y="4827395"/>
                </a:cubicBezTo>
                <a:cubicBezTo>
                  <a:pt x="5417774" y="4826665"/>
                  <a:pt x="5417273" y="4826253"/>
                  <a:pt x="5417058" y="4826161"/>
                </a:cubicBezTo>
                <a:lnTo>
                  <a:pt x="5446449" y="4825434"/>
                </a:lnTo>
                <a:lnTo>
                  <a:pt x="5457117" y="4827918"/>
                </a:lnTo>
                <a:cubicBezTo>
                  <a:pt x="5467501" y="4828547"/>
                  <a:pt x="5480249" y="4828656"/>
                  <a:pt x="5495360" y="4828241"/>
                </a:cubicBezTo>
                <a:cubicBezTo>
                  <a:pt x="5510471" y="4827827"/>
                  <a:pt x="5523311" y="4827452"/>
                  <a:pt x="5533881" y="4827117"/>
                </a:cubicBezTo>
                <a:cubicBezTo>
                  <a:pt x="5539150" y="4825968"/>
                  <a:pt x="5544483" y="4825401"/>
                  <a:pt x="5549876" y="4825416"/>
                </a:cubicBezTo>
                <a:cubicBezTo>
                  <a:pt x="5555271" y="4825432"/>
                  <a:pt x="5559612" y="4826400"/>
                  <a:pt x="5562902" y="4828322"/>
                </a:cubicBezTo>
                <a:lnTo>
                  <a:pt x="5586588" y="4828285"/>
                </a:lnTo>
                <a:cubicBezTo>
                  <a:pt x="5592731" y="4828642"/>
                  <a:pt x="5605064" y="4828486"/>
                  <a:pt x="5623591" y="4827815"/>
                </a:cubicBezTo>
                <a:cubicBezTo>
                  <a:pt x="5642117" y="4827146"/>
                  <a:pt x="5654544" y="4826506"/>
                  <a:pt x="5660870" y="4825897"/>
                </a:cubicBezTo>
                <a:cubicBezTo>
                  <a:pt x="5670382" y="4825021"/>
                  <a:pt x="5678484" y="4825141"/>
                  <a:pt x="5685177" y="4826258"/>
                </a:cubicBezTo>
                <a:cubicBezTo>
                  <a:pt x="5691870" y="4827374"/>
                  <a:pt x="5699972" y="4827493"/>
                  <a:pt x="5709484" y="4826617"/>
                </a:cubicBezTo>
                <a:lnTo>
                  <a:pt x="5759340" y="4828131"/>
                </a:lnTo>
                <a:cubicBezTo>
                  <a:pt x="5765731" y="4827790"/>
                  <a:pt x="5782029" y="4827547"/>
                  <a:pt x="5808232" y="4827401"/>
                </a:cubicBezTo>
                <a:cubicBezTo>
                  <a:pt x="5834435" y="4827257"/>
                  <a:pt x="5849306" y="4827186"/>
                  <a:pt x="5852846" y="4827191"/>
                </a:cubicBezTo>
                <a:cubicBezTo>
                  <a:pt x="5858766" y="4826277"/>
                  <a:pt x="5864842" y="4825463"/>
                  <a:pt x="5871073" y="4824748"/>
                </a:cubicBezTo>
                <a:close/>
                <a:moveTo>
                  <a:pt x="6723659" y="4693473"/>
                </a:moveTo>
                <a:cubicBezTo>
                  <a:pt x="6728057" y="4696028"/>
                  <a:pt x="6727402" y="4699139"/>
                  <a:pt x="6721695" y="4702808"/>
                </a:cubicBezTo>
                <a:lnTo>
                  <a:pt x="6778814" y="4701080"/>
                </a:lnTo>
                <a:cubicBezTo>
                  <a:pt x="6782787" y="4701497"/>
                  <a:pt x="6787529" y="4701926"/>
                  <a:pt x="6793041" y="4702364"/>
                </a:cubicBezTo>
                <a:cubicBezTo>
                  <a:pt x="6798553" y="4702802"/>
                  <a:pt x="6802745" y="4702911"/>
                  <a:pt x="6805619" y="4702689"/>
                </a:cubicBezTo>
                <a:cubicBezTo>
                  <a:pt x="6809976" y="4702020"/>
                  <a:pt x="6810433" y="4700829"/>
                  <a:pt x="6806988" y="4699120"/>
                </a:cubicBezTo>
                <a:cubicBezTo>
                  <a:pt x="6803544" y="4697409"/>
                  <a:pt x="6800374" y="4695857"/>
                  <a:pt x="6797480" y="4694466"/>
                </a:cubicBezTo>
                <a:cubicBezTo>
                  <a:pt x="6785313" y="4694380"/>
                  <a:pt x="6773285" y="4694375"/>
                  <a:pt x="6761394" y="4694449"/>
                </a:cubicBezTo>
                <a:cubicBezTo>
                  <a:pt x="6749504" y="4694523"/>
                  <a:pt x="6736925" y="4694197"/>
                  <a:pt x="6723659" y="4693473"/>
                </a:cubicBezTo>
                <a:close/>
                <a:moveTo>
                  <a:pt x="6662798" y="4689533"/>
                </a:moveTo>
                <a:cubicBezTo>
                  <a:pt x="6661673" y="4690479"/>
                  <a:pt x="6660904" y="4691198"/>
                  <a:pt x="6660494" y="4691685"/>
                </a:cubicBezTo>
                <a:lnTo>
                  <a:pt x="6659381" y="4691962"/>
                </a:lnTo>
                <a:lnTo>
                  <a:pt x="6672439" y="4692081"/>
                </a:lnTo>
                <a:cubicBezTo>
                  <a:pt x="6677384" y="4692044"/>
                  <a:pt x="6681421" y="4691915"/>
                  <a:pt x="6684551" y="4691697"/>
                </a:cubicBezTo>
                <a:close/>
                <a:moveTo>
                  <a:pt x="7013654" y="4687391"/>
                </a:moveTo>
                <a:cubicBezTo>
                  <a:pt x="7004025" y="4688198"/>
                  <a:pt x="6998021" y="4689365"/>
                  <a:pt x="6995643" y="4690893"/>
                </a:cubicBezTo>
                <a:lnTo>
                  <a:pt x="7000040" y="4693450"/>
                </a:lnTo>
                <a:cubicBezTo>
                  <a:pt x="7002714" y="4694421"/>
                  <a:pt x="7006816" y="4694477"/>
                  <a:pt x="7012344" y="4693614"/>
                </a:cubicBezTo>
                <a:cubicBezTo>
                  <a:pt x="7017185" y="4693082"/>
                  <a:pt x="7019583" y="4692438"/>
                  <a:pt x="7019537" y="4691683"/>
                </a:cubicBezTo>
                <a:cubicBezTo>
                  <a:pt x="7019490" y="4690928"/>
                  <a:pt x="7018261" y="4689924"/>
                  <a:pt x="7015852" y="4688669"/>
                </a:cubicBezTo>
                <a:close/>
                <a:moveTo>
                  <a:pt x="4504471" y="4685437"/>
                </a:moveTo>
                <a:cubicBezTo>
                  <a:pt x="4498575" y="4685357"/>
                  <a:pt x="4493723" y="4685448"/>
                  <a:pt x="4489916" y="4685709"/>
                </a:cubicBezTo>
                <a:cubicBezTo>
                  <a:pt x="4486107" y="4685969"/>
                  <a:pt x="4481806" y="4686380"/>
                  <a:pt x="4477010" y="4686940"/>
                </a:cubicBezTo>
                <a:cubicBezTo>
                  <a:pt x="4485469" y="4687782"/>
                  <a:pt x="4495356" y="4687707"/>
                  <a:pt x="4506669" y="4686715"/>
                </a:cubicBezTo>
                <a:close/>
                <a:moveTo>
                  <a:pt x="4761297" y="4684526"/>
                </a:moveTo>
                <a:lnTo>
                  <a:pt x="4767894" y="4688359"/>
                </a:lnTo>
                <a:cubicBezTo>
                  <a:pt x="4781405" y="4688646"/>
                  <a:pt x="4796344" y="4688014"/>
                  <a:pt x="4812709" y="4686467"/>
                </a:cubicBezTo>
                <a:close/>
                <a:moveTo>
                  <a:pt x="6745036" y="4684325"/>
                </a:moveTo>
                <a:lnTo>
                  <a:pt x="6754629" y="4687024"/>
                </a:lnTo>
                <a:lnTo>
                  <a:pt x="6750232" y="4684469"/>
                </a:lnTo>
                <a:close/>
                <a:moveTo>
                  <a:pt x="7152499" y="4684268"/>
                </a:moveTo>
                <a:lnTo>
                  <a:pt x="7117133" y="4688161"/>
                </a:lnTo>
                <a:cubicBezTo>
                  <a:pt x="7114843" y="4686830"/>
                  <a:pt x="7111565" y="4685798"/>
                  <a:pt x="7107298" y="4685063"/>
                </a:cubicBezTo>
                <a:cubicBezTo>
                  <a:pt x="7103031" y="4684330"/>
                  <a:pt x="7098325" y="4684215"/>
                  <a:pt x="7093181" y="4684717"/>
                </a:cubicBezTo>
                <a:cubicBezTo>
                  <a:pt x="7087708" y="4685320"/>
                  <a:pt x="7082784" y="4686242"/>
                  <a:pt x="7078410" y="4687483"/>
                </a:cubicBezTo>
                <a:cubicBezTo>
                  <a:pt x="7074036" y="4688725"/>
                  <a:pt x="7072738" y="4690007"/>
                  <a:pt x="7074517" y="4691331"/>
                </a:cubicBezTo>
                <a:cubicBezTo>
                  <a:pt x="7075990" y="4691897"/>
                  <a:pt x="7078316" y="4692085"/>
                  <a:pt x="7081492" y="4691894"/>
                </a:cubicBezTo>
                <a:cubicBezTo>
                  <a:pt x="7084668" y="4691702"/>
                  <a:pt x="7086445" y="4691569"/>
                  <a:pt x="7086819" y="4691497"/>
                </a:cubicBezTo>
                <a:lnTo>
                  <a:pt x="7143284" y="4692881"/>
                </a:lnTo>
                <a:close/>
                <a:moveTo>
                  <a:pt x="7177761" y="4681488"/>
                </a:moveTo>
                <a:lnTo>
                  <a:pt x="7167657" y="4682600"/>
                </a:lnTo>
                <a:lnTo>
                  <a:pt x="7198859" y="4686764"/>
                </a:lnTo>
                <a:lnTo>
                  <a:pt x="7214017" y="4685096"/>
                </a:lnTo>
                <a:cubicBezTo>
                  <a:pt x="7214693" y="4685053"/>
                  <a:pt x="7217128" y="4684722"/>
                  <a:pt x="7221321" y="4684102"/>
                </a:cubicBezTo>
                <a:cubicBezTo>
                  <a:pt x="7225511" y="4683483"/>
                  <a:pt x="7227397" y="4682832"/>
                  <a:pt x="7226974" y="4682151"/>
                </a:cubicBezTo>
                <a:lnTo>
                  <a:pt x="7211818" y="4683818"/>
                </a:lnTo>
                <a:close/>
                <a:moveTo>
                  <a:pt x="6928840" y="4680008"/>
                </a:moveTo>
                <a:cubicBezTo>
                  <a:pt x="6909107" y="4681927"/>
                  <a:pt x="6890800" y="4682929"/>
                  <a:pt x="6873919" y="4683013"/>
                </a:cubicBezTo>
                <a:cubicBezTo>
                  <a:pt x="6887185" y="4683738"/>
                  <a:pt x="6899763" y="4684064"/>
                  <a:pt x="6911654" y="4683990"/>
                </a:cubicBezTo>
                <a:cubicBezTo>
                  <a:pt x="6923545" y="4683916"/>
                  <a:pt x="6935574" y="4683922"/>
                  <a:pt x="6947740" y="4684008"/>
                </a:cubicBezTo>
                <a:close/>
                <a:moveTo>
                  <a:pt x="5574394" y="4678622"/>
                </a:moveTo>
                <a:lnTo>
                  <a:pt x="5531778" y="4681794"/>
                </a:lnTo>
                <a:lnTo>
                  <a:pt x="5518819" y="4684740"/>
                </a:lnTo>
                <a:cubicBezTo>
                  <a:pt x="5528898" y="4685213"/>
                  <a:pt x="5539334" y="4685458"/>
                  <a:pt x="5550128" y="4685473"/>
                </a:cubicBezTo>
                <a:cubicBezTo>
                  <a:pt x="5560919" y="4685489"/>
                  <a:pt x="5570256" y="4685095"/>
                  <a:pt x="5578138" y="4684290"/>
                </a:cubicBezTo>
                <a:cubicBezTo>
                  <a:pt x="5588242" y="4683178"/>
                  <a:pt x="5591095" y="4681345"/>
                  <a:pt x="5586698" y="4678788"/>
                </a:cubicBezTo>
                <a:cubicBezTo>
                  <a:pt x="5581170" y="4679650"/>
                  <a:pt x="5577070" y="4679595"/>
                  <a:pt x="5574394" y="4678622"/>
                </a:cubicBezTo>
                <a:close/>
                <a:moveTo>
                  <a:pt x="6095300" y="4677522"/>
                </a:moveTo>
                <a:lnTo>
                  <a:pt x="6059934" y="4681416"/>
                </a:lnTo>
                <a:cubicBezTo>
                  <a:pt x="6074475" y="4685356"/>
                  <a:pt x="6095002" y="4687973"/>
                  <a:pt x="6121515" y="4689265"/>
                </a:cubicBezTo>
                <a:cubicBezTo>
                  <a:pt x="6148026" y="4690559"/>
                  <a:pt x="6169757" y="4690383"/>
                  <a:pt x="6186708" y="4688739"/>
                </a:cubicBezTo>
                <a:cubicBezTo>
                  <a:pt x="6188789" y="4690093"/>
                  <a:pt x="6191225" y="4691218"/>
                  <a:pt x="6194020" y="4692114"/>
                </a:cubicBezTo>
                <a:cubicBezTo>
                  <a:pt x="6196811" y="4693010"/>
                  <a:pt x="6200675" y="4693218"/>
                  <a:pt x="6205608" y="4692738"/>
                </a:cubicBezTo>
                <a:cubicBezTo>
                  <a:pt x="6213228" y="4691710"/>
                  <a:pt x="6220175" y="4690945"/>
                  <a:pt x="6226450" y="4690445"/>
                </a:cubicBezTo>
                <a:cubicBezTo>
                  <a:pt x="6232724" y="4689944"/>
                  <a:pt x="6238080" y="4690875"/>
                  <a:pt x="6242518" y="4693235"/>
                </a:cubicBezTo>
                <a:lnTo>
                  <a:pt x="6430577" y="4690774"/>
                </a:lnTo>
                <a:cubicBezTo>
                  <a:pt x="6437540" y="4694821"/>
                  <a:pt x="6446257" y="4696395"/>
                  <a:pt x="6456728" y="4695496"/>
                </a:cubicBezTo>
                <a:cubicBezTo>
                  <a:pt x="6466438" y="4694300"/>
                  <a:pt x="6473542" y="4693771"/>
                  <a:pt x="6478036" y="4693909"/>
                </a:cubicBezTo>
                <a:cubicBezTo>
                  <a:pt x="6482532" y="4694049"/>
                  <a:pt x="6486782" y="4695354"/>
                  <a:pt x="6490784" y="4697826"/>
                </a:cubicBezTo>
                <a:lnTo>
                  <a:pt x="6552301" y="4698655"/>
                </a:lnTo>
                <a:cubicBezTo>
                  <a:pt x="6560405" y="4697762"/>
                  <a:pt x="6573796" y="4696668"/>
                  <a:pt x="6592474" y="4695372"/>
                </a:cubicBezTo>
                <a:cubicBezTo>
                  <a:pt x="6611152" y="4694076"/>
                  <a:pt x="6631957" y="4692927"/>
                  <a:pt x="6654892" y="4691923"/>
                </a:cubicBezTo>
                <a:cubicBezTo>
                  <a:pt x="6649473" y="4692265"/>
                  <a:pt x="6642954" y="4691970"/>
                  <a:pt x="6635338" y="4691036"/>
                </a:cubicBezTo>
                <a:lnTo>
                  <a:pt x="6609187" y="4686314"/>
                </a:lnTo>
                <a:lnTo>
                  <a:pt x="6614893" y="4682647"/>
                </a:lnTo>
                <a:cubicBezTo>
                  <a:pt x="6597173" y="4682825"/>
                  <a:pt x="6585601" y="4683085"/>
                  <a:pt x="6580183" y="4683427"/>
                </a:cubicBezTo>
                <a:cubicBezTo>
                  <a:pt x="6560683" y="4682281"/>
                  <a:pt x="6541182" y="4681134"/>
                  <a:pt x="6521682" y="4679987"/>
                </a:cubicBezTo>
                <a:cubicBezTo>
                  <a:pt x="6502182" y="4678841"/>
                  <a:pt x="6482357" y="4679249"/>
                  <a:pt x="6462202" y="4681214"/>
                </a:cubicBezTo>
                <a:lnTo>
                  <a:pt x="6407936" y="4681108"/>
                </a:lnTo>
                <a:cubicBezTo>
                  <a:pt x="6399407" y="4679862"/>
                  <a:pt x="6390536" y="4679509"/>
                  <a:pt x="6381323" y="4680048"/>
                </a:cubicBezTo>
                <a:cubicBezTo>
                  <a:pt x="6372110" y="4680587"/>
                  <a:pt x="6363625" y="4681331"/>
                  <a:pt x="6355869" y="4682279"/>
                </a:cubicBezTo>
                <a:cubicBezTo>
                  <a:pt x="6332034" y="4684142"/>
                  <a:pt x="6304901" y="4684089"/>
                  <a:pt x="6274471" y="4682120"/>
                </a:cubicBezTo>
                <a:cubicBezTo>
                  <a:pt x="6244039" y="4680149"/>
                  <a:pt x="6216906" y="4680096"/>
                  <a:pt x="6193072" y="4681959"/>
                </a:cubicBezTo>
                <a:lnTo>
                  <a:pt x="6169119" y="4678517"/>
                </a:lnTo>
                <a:cubicBezTo>
                  <a:pt x="6157778" y="4678910"/>
                  <a:pt x="6145750" y="4678904"/>
                  <a:pt x="6133034" y="4678499"/>
                </a:cubicBezTo>
                <a:cubicBezTo>
                  <a:pt x="6120319" y="4678093"/>
                  <a:pt x="6107741" y="4677769"/>
                  <a:pt x="6095300" y="4677522"/>
                </a:cubicBezTo>
                <a:close/>
                <a:moveTo>
                  <a:pt x="6320923" y="4672448"/>
                </a:moveTo>
                <a:lnTo>
                  <a:pt x="6300714" y="4674672"/>
                </a:lnTo>
                <a:lnTo>
                  <a:pt x="6318070" y="4674282"/>
                </a:lnTo>
                <a:close/>
                <a:moveTo>
                  <a:pt x="4643081" y="4671701"/>
                </a:moveTo>
                <a:lnTo>
                  <a:pt x="4613001" y="4685650"/>
                </a:lnTo>
                <a:lnTo>
                  <a:pt x="4621796" y="4690761"/>
                </a:lnTo>
                <a:lnTo>
                  <a:pt x="4669467" y="4687034"/>
                </a:lnTo>
                <a:lnTo>
                  <a:pt x="4697581" y="4682420"/>
                </a:lnTo>
                <a:lnTo>
                  <a:pt x="4654075" y="4678090"/>
                </a:lnTo>
                <a:cubicBezTo>
                  <a:pt x="4662157" y="4677549"/>
                  <a:pt x="4664390" y="4676226"/>
                  <a:pt x="4660772" y="4674123"/>
                </a:cubicBezTo>
                <a:cubicBezTo>
                  <a:pt x="4657153" y="4672020"/>
                  <a:pt x="4651256" y="4671212"/>
                  <a:pt x="4643081" y="4671701"/>
                </a:cubicBezTo>
                <a:close/>
                <a:moveTo>
                  <a:pt x="5582067" y="4665620"/>
                </a:moveTo>
                <a:lnTo>
                  <a:pt x="5561858" y="4667845"/>
                </a:lnTo>
                <a:cubicBezTo>
                  <a:pt x="5565740" y="4668209"/>
                  <a:pt x="5570115" y="4668424"/>
                  <a:pt x="5574986" y="4668490"/>
                </a:cubicBezTo>
                <a:cubicBezTo>
                  <a:pt x="5579856" y="4668555"/>
                  <a:pt x="5583683" y="4668450"/>
                  <a:pt x="5586464" y="4668176"/>
                </a:cubicBezTo>
                <a:close/>
                <a:moveTo>
                  <a:pt x="4420077" y="4664330"/>
                </a:moveTo>
                <a:cubicBezTo>
                  <a:pt x="4416319" y="4664109"/>
                  <a:pt x="4413344" y="4664563"/>
                  <a:pt x="4411154" y="4665691"/>
                </a:cubicBezTo>
                <a:cubicBezTo>
                  <a:pt x="4408963" y="4666819"/>
                  <a:pt x="4408352" y="4667773"/>
                  <a:pt x="4409318" y="4668553"/>
                </a:cubicBezTo>
                <a:lnTo>
                  <a:pt x="4427562" y="4675664"/>
                </a:lnTo>
                <a:cubicBezTo>
                  <a:pt x="4442680" y="4675647"/>
                  <a:pt x="4458746" y="4675525"/>
                  <a:pt x="4475759" y="4675298"/>
                </a:cubicBezTo>
                <a:cubicBezTo>
                  <a:pt x="4492772" y="4675072"/>
                  <a:pt x="4509000" y="4674173"/>
                  <a:pt x="4524445" y="4672600"/>
                </a:cubicBezTo>
                <a:cubicBezTo>
                  <a:pt x="4537229" y="4672681"/>
                  <a:pt x="4551098" y="4672737"/>
                  <a:pt x="4566051" y="4672769"/>
                </a:cubicBezTo>
                <a:cubicBezTo>
                  <a:pt x="4581006" y="4672802"/>
                  <a:pt x="4594160" y="4673318"/>
                  <a:pt x="4605517" y="4674316"/>
                </a:cubicBezTo>
                <a:lnTo>
                  <a:pt x="4592325" y="4666648"/>
                </a:lnTo>
                <a:cubicBezTo>
                  <a:pt x="4572225" y="4668354"/>
                  <a:pt x="4552452" y="4668504"/>
                  <a:pt x="4533006" y="4667098"/>
                </a:cubicBezTo>
                <a:cubicBezTo>
                  <a:pt x="4513561" y="4665692"/>
                  <a:pt x="4493788" y="4665842"/>
                  <a:pt x="4473689" y="4667547"/>
                </a:cubicBezTo>
                <a:close/>
                <a:moveTo>
                  <a:pt x="6468331" y="4663823"/>
                </a:moveTo>
                <a:lnTo>
                  <a:pt x="6463278" y="4664378"/>
                </a:lnTo>
                <a:cubicBezTo>
                  <a:pt x="6446912" y="4665927"/>
                  <a:pt x="6441423" y="4668557"/>
                  <a:pt x="6446810" y="4672270"/>
                </a:cubicBezTo>
                <a:close/>
                <a:moveTo>
                  <a:pt x="5767928" y="4661882"/>
                </a:moveTo>
                <a:cubicBezTo>
                  <a:pt x="5765645" y="4662228"/>
                  <a:pt x="5764995" y="4662869"/>
                  <a:pt x="5765980" y="4663806"/>
                </a:cubicBezTo>
                <a:cubicBezTo>
                  <a:pt x="5766966" y="4664742"/>
                  <a:pt x="5768129" y="4665564"/>
                  <a:pt x="5769471" y="4666271"/>
                </a:cubicBezTo>
                <a:lnTo>
                  <a:pt x="5794078" y="4666602"/>
                </a:lnTo>
                <a:cubicBezTo>
                  <a:pt x="5792658" y="4665777"/>
                  <a:pt x="5789288" y="4664692"/>
                  <a:pt x="5783968" y="4663346"/>
                </a:cubicBezTo>
                <a:cubicBezTo>
                  <a:pt x="5778648" y="4661999"/>
                  <a:pt x="5773300" y="4661512"/>
                  <a:pt x="5767928" y="4661882"/>
                </a:cubicBezTo>
                <a:close/>
                <a:moveTo>
                  <a:pt x="4119745" y="4660910"/>
                </a:moveTo>
                <a:lnTo>
                  <a:pt x="4079326" y="4665358"/>
                </a:lnTo>
                <a:cubicBezTo>
                  <a:pt x="4087854" y="4666605"/>
                  <a:pt x="4096726" y="4666958"/>
                  <a:pt x="4105938" y="4666419"/>
                </a:cubicBezTo>
                <a:cubicBezTo>
                  <a:pt x="4115151" y="4665880"/>
                  <a:pt x="4123637" y="4665136"/>
                  <a:pt x="4131394" y="4664187"/>
                </a:cubicBezTo>
                <a:close/>
                <a:moveTo>
                  <a:pt x="4818603" y="4658461"/>
                </a:moveTo>
                <a:lnTo>
                  <a:pt x="4839703" y="4663738"/>
                </a:lnTo>
                <a:lnTo>
                  <a:pt x="4871560" y="4664792"/>
                </a:lnTo>
                <a:lnTo>
                  <a:pt x="4881664" y="4663679"/>
                </a:lnTo>
                <a:lnTo>
                  <a:pt x="4862764" y="4659680"/>
                </a:lnTo>
                <a:close/>
                <a:moveTo>
                  <a:pt x="4186970" y="4658070"/>
                </a:moveTo>
                <a:cubicBezTo>
                  <a:pt x="4183212" y="4658579"/>
                  <a:pt x="4176669" y="4659870"/>
                  <a:pt x="4167338" y="4661941"/>
                </a:cubicBezTo>
                <a:cubicBezTo>
                  <a:pt x="4158009" y="4664013"/>
                  <a:pt x="4153279" y="4665483"/>
                  <a:pt x="4153146" y="4666353"/>
                </a:cubicBezTo>
                <a:cubicBezTo>
                  <a:pt x="4154516" y="4666930"/>
                  <a:pt x="4157052" y="4667095"/>
                  <a:pt x="4160754" y="4666845"/>
                </a:cubicBezTo>
                <a:cubicBezTo>
                  <a:pt x="4164457" y="4666596"/>
                  <a:pt x="4167706" y="4666301"/>
                  <a:pt x="4170501" y="4665962"/>
                </a:cubicBezTo>
                <a:cubicBezTo>
                  <a:pt x="4185173" y="4666849"/>
                  <a:pt x="4203455" y="4667433"/>
                  <a:pt x="4225348" y="4667714"/>
                </a:cubicBezTo>
                <a:cubicBezTo>
                  <a:pt x="4247239" y="4667996"/>
                  <a:pt x="4265135" y="4667483"/>
                  <a:pt x="4279034" y="4666175"/>
                </a:cubicBezTo>
                <a:lnTo>
                  <a:pt x="4270239" y="4661064"/>
                </a:lnTo>
                <a:cubicBezTo>
                  <a:pt x="4252133" y="4661600"/>
                  <a:pt x="4235015" y="4661837"/>
                  <a:pt x="4218885" y="4661777"/>
                </a:cubicBezTo>
                <a:cubicBezTo>
                  <a:pt x="4202755" y="4661716"/>
                  <a:pt x="4192117" y="4660479"/>
                  <a:pt x="4186970" y="4658070"/>
                </a:cubicBezTo>
                <a:close/>
                <a:moveTo>
                  <a:pt x="5112341" y="4658047"/>
                </a:moveTo>
                <a:cubicBezTo>
                  <a:pt x="5096525" y="4659914"/>
                  <a:pt x="5078183" y="4662060"/>
                  <a:pt x="5057314" y="4664483"/>
                </a:cubicBezTo>
                <a:cubicBezTo>
                  <a:pt x="5036447" y="4666907"/>
                  <a:pt x="5017004" y="4668413"/>
                  <a:pt x="4998991" y="4669004"/>
                </a:cubicBezTo>
                <a:cubicBezTo>
                  <a:pt x="5013493" y="4670446"/>
                  <a:pt x="5030848" y="4670057"/>
                  <a:pt x="5051058" y="4667831"/>
                </a:cubicBezTo>
                <a:lnTo>
                  <a:pt x="5112575" y="4668660"/>
                </a:lnTo>
                <a:close/>
                <a:moveTo>
                  <a:pt x="3952550" y="4658035"/>
                </a:moveTo>
                <a:lnTo>
                  <a:pt x="3959146" y="4661869"/>
                </a:lnTo>
                <a:cubicBezTo>
                  <a:pt x="3961764" y="4661644"/>
                  <a:pt x="3964657" y="4661578"/>
                  <a:pt x="3967824" y="4661673"/>
                </a:cubicBezTo>
                <a:cubicBezTo>
                  <a:pt x="3970991" y="4661767"/>
                  <a:pt x="3973883" y="4661703"/>
                  <a:pt x="3976501" y="4661478"/>
                </a:cubicBezTo>
                <a:cubicBezTo>
                  <a:pt x="3972471" y="4659135"/>
                  <a:pt x="3964486" y="4657987"/>
                  <a:pt x="3952550" y="4658035"/>
                </a:cubicBezTo>
                <a:close/>
                <a:moveTo>
                  <a:pt x="4769390" y="4657798"/>
                </a:moveTo>
                <a:lnTo>
                  <a:pt x="4744129" y="4660579"/>
                </a:lnTo>
                <a:cubicBezTo>
                  <a:pt x="4733709" y="4661726"/>
                  <a:pt x="4723521" y="4663227"/>
                  <a:pt x="4713569" y="4665082"/>
                </a:cubicBezTo>
                <a:cubicBezTo>
                  <a:pt x="4703616" y="4666937"/>
                  <a:pt x="4695792" y="4668939"/>
                  <a:pt x="4690097" y="4671085"/>
                </a:cubicBezTo>
                <a:lnTo>
                  <a:pt x="4787635" y="4664909"/>
                </a:lnTo>
                <a:lnTo>
                  <a:pt x="4781694" y="4657964"/>
                </a:lnTo>
                <a:cubicBezTo>
                  <a:pt x="4779286" y="4658166"/>
                  <a:pt x="4777236" y="4658138"/>
                  <a:pt x="4775542" y="4657882"/>
                </a:cubicBezTo>
                <a:cubicBezTo>
                  <a:pt x="4773847" y="4657625"/>
                  <a:pt x="4771798" y="4657597"/>
                  <a:pt x="4769390" y="4657798"/>
                </a:cubicBezTo>
                <a:close/>
                <a:moveTo>
                  <a:pt x="5186815" y="4655930"/>
                </a:moveTo>
                <a:lnTo>
                  <a:pt x="5151449" y="4659822"/>
                </a:lnTo>
                <a:lnTo>
                  <a:pt x="5152339" y="4667323"/>
                </a:lnTo>
                <a:cubicBezTo>
                  <a:pt x="5154067" y="4666436"/>
                  <a:pt x="5155990" y="4666099"/>
                  <a:pt x="5158105" y="4666309"/>
                </a:cubicBezTo>
                <a:cubicBezTo>
                  <a:pt x="5160219" y="4666520"/>
                  <a:pt x="5160714" y="4667098"/>
                  <a:pt x="5159589" y="4668046"/>
                </a:cubicBezTo>
                <a:lnTo>
                  <a:pt x="5184197" y="4668377"/>
                </a:lnTo>
                <a:cubicBezTo>
                  <a:pt x="5183854" y="4669269"/>
                  <a:pt x="5187122" y="4669859"/>
                  <a:pt x="5194003" y="4670146"/>
                </a:cubicBezTo>
                <a:cubicBezTo>
                  <a:pt x="5200881" y="4670434"/>
                  <a:pt x="5204864" y="4670566"/>
                  <a:pt x="5205949" y="4670542"/>
                </a:cubicBezTo>
                <a:lnTo>
                  <a:pt x="5281968" y="4672813"/>
                </a:lnTo>
                <a:cubicBezTo>
                  <a:pt x="5296063" y="4671547"/>
                  <a:pt x="5321694" y="4670435"/>
                  <a:pt x="5358859" y="4669479"/>
                </a:cubicBezTo>
                <a:cubicBezTo>
                  <a:pt x="5396023" y="4668524"/>
                  <a:pt x="5420775" y="4668649"/>
                  <a:pt x="5433117" y="4669856"/>
                </a:cubicBezTo>
                <a:lnTo>
                  <a:pt x="5428953" y="4677913"/>
                </a:lnTo>
                <a:cubicBezTo>
                  <a:pt x="5440380" y="4677352"/>
                  <a:pt x="5452400" y="4676915"/>
                  <a:pt x="5465009" y="4676604"/>
                </a:cubicBezTo>
                <a:cubicBezTo>
                  <a:pt x="5477619" y="4676293"/>
                  <a:pt x="5489474" y="4676634"/>
                  <a:pt x="5500575" y="4677629"/>
                </a:cubicBezTo>
                <a:lnTo>
                  <a:pt x="5494633" y="4670683"/>
                </a:lnTo>
                <a:lnTo>
                  <a:pt x="5500996" y="4663905"/>
                </a:lnTo>
                <a:lnTo>
                  <a:pt x="5463431" y="4666520"/>
                </a:lnTo>
                <a:cubicBezTo>
                  <a:pt x="5452193" y="4665445"/>
                  <a:pt x="5439512" y="4664624"/>
                  <a:pt x="5425393" y="4664056"/>
                </a:cubicBezTo>
                <a:cubicBezTo>
                  <a:pt x="5411271" y="4663490"/>
                  <a:pt x="5397879" y="4663127"/>
                  <a:pt x="5385214" y="4662970"/>
                </a:cubicBezTo>
                <a:cubicBezTo>
                  <a:pt x="5364528" y="4665500"/>
                  <a:pt x="5343072" y="4665835"/>
                  <a:pt x="5320843" y="4663975"/>
                </a:cubicBezTo>
                <a:cubicBezTo>
                  <a:pt x="5322382" y="4662033"/>
                  <a:pt x="5319186" y="4660611"/>
                  <a:pt x="5311253" y="4659711"/>
                </a:cubicBezTo>
                <a:cubicBezTo>
                  <a:pt x="5303320" y="4658812"/>
                  <a:pt x="5298532" y="4659086"/>
                  <a:pt x="5296892" y="4660533"/>
                </a:cubicBezTo>
                <a:lnTo>
                  <a:pt x="5248333" y="4656758"/>
                </a:lnTo>
                <a:lnTo>
                  <a:pt x="5191214" y="4658485"/>
                </a:lnTo>
                <a:close/>
                <a:moveTo>
                  <a:pt x="4024826" y="4654639"/>
                </a:moveTo>
                <a:lnTo>
                  <a:pt x="4004618" y="4656864"/>
                </a:lnTo>
                <a:lnTo>
                  <a:pt x="3993858" y="4661087"/>
                </a:lnTo>
                <a:lnTo>
                  <a:pt x="4046814" y="4667418"/>
                </a:lnTo>
                <a:lnTo>
                  <a:pt x="4067023" y="4665192"/>
                </a:lnTo>
                <a:lnTo>
                  <a:pt x="4065479" y="4660804"/>
                </a:lnTo>
                <a:lnTo>
                  <a:pt x="4040217" y="4663583"/>
                </a:lnTo>
                <a:close/>
                <a:moveTo>
                  <a:pt x="3894542" y="4652261"/>
                </a:moveTo>
                <a:cubicBezTo>
                  <a:pt x="3889124" y="4652604"/>
                  <a:pt x="3884804" y="4653586"/>
                  <a:pt x="3881584" y="4655206"/>
                </a:cubicBezTo>
                <a:lnTo>
                  <a:pt x="3896740" y="4653539"/>
                </a:lnTo>
                <a:close/>
                <a:moveTo>
                  <a:pt x="2515490" y="4650544"/>
                </a:moveTo>
                <a:lnTo>
                  <a:pt x="2488918" y="4659548"/>
                </a:lnTo>
                <a:lnTo>
                  <a:pt x="2446302" y="4662719"/>
                </a:lnTo>
                <a:cubicBezTo>
                  <a:pt x="2439375" y="4659714"/>
                  <a:pt x="2430643" y="4658712"/>
                  <a:pt x="2420097" y="4659714"/>
                </a:cubicBezTo>
                <a:cubicBezTo>
                  <a:pt x="2409554" y="4660715"/>
                  <a:pt x="2399171" y="4658755"/>
                  <a:pt x="2388948" y="4653833"/>
                </a:cubicBezTo>
                <a:cubicBezTo>
                  <a:pt x="2409378" y="4652028"/>
                  <a:pt x="2430468" y="4651480"/>
                  <a:pt x="2452219" y="4652189"/>
                </a:cubicBezTo>
                <a:cubicBezTo>
                  <a:pt x="2473970" y="4652898"/>
                  <a:pt x="2495060" y="4652350"/>
                  <a:pt x="2515490" y="4650544"/>
                </a:cubicBezTo>
                <a:close/>
                <a:moveTo>
                  <a:pt x="3588268" y="4641896"/>
                </a:moveTo>
                <a:cubicBezTo>
                  <a:pt x="3576666" y="4646212"/>
                  <a:pt x="3560340" y="4649529"/>
                  <a:pt x="3539287" y="4651846"/>
                </a:cubicBezTo>
                <a:cubicBezTo>
                  <a:pt x="3538263" y="4651104"/>
                  <a:pt x="3536467" y="4650352"/>
                  <a:pt x="3533904" y="4649589"/>
                </a:cubicBezTo>
                <a:cubicBezTo>
                  <a:pt x="3531339" y="4648827"/>
                  <a:pt x="3527566" y="4648672"/>
                  <a:pt x="3522588" y="4649125"/>
                </a:cubicBezTo>
                <a:cubicBezTo>
                  <a:pt x="3517673" y="4649761"/>
                  <a:pt x="3513444" y="4650796"/>
                  <a:pt x="3509905" y="4652231"/>
                </a:cubicBezTo>
                <a:cubicBezTo>
                  <a:pt x="3506363" y="4653665"/>
                  <a:pt x="3502687" y="4655020"/>
                  <a:pt x="3498870" y="4656295"/>
                </a:cubicBezTo>
                <a:lnTo>
                  <a:pt x="3499105" y="4666908"/>
                </a:lnTo>
                <a:lnTo>
                  <a:pt x="3516458" y="4666517"/>
                </a:lnTo>
                <a:lnTo>
                  <a:pt x="3525676" y="4657905"/>
                </a:lnTo>
                <a:cubicBezTo>
                  <a:pt x="3533418" y="4657020"/>
                  <a:pt x="3541217" y="4656605"/>
                  <a:pt x="3549071" y="4656658"/>
                </a:cubicBezTo>
                <a:cubicBezTo>
                  <a:pt x="3556926" y="4656713"/>
                  <a:pt x="3563848" y="4657534"/>
                  <a:pt x="3569836" y="4659123"/>
                </a:cubicBezTo>
                <a:cubicBezTo>
                  <a:pt x="3587748" y="4657309"/>
                  <a:pt x="3605523" y="4655417"/>
                  <a:pt x="3623161" y="4653443"/>
                </a:cubicBezTo>
                <a:cubicBezTo>
                  <a:pt x="3640798" y="4651471"/>
                  <a:pt x="3656924" y="4648619"/>
                  <a:pt x="3671538" y="4644890"/>
                </a:cubicBezTo>
                <a:close/>
                <a:moveTo>
                  <a:pt x="2928939" y="4632395"/>
                </a:moveTo>
                <a:lnTo>
                  <a:pt x="2887866" y="4639955"/>
                </a:lnTo>
                <a:cubicBezTo>
                  <a:pt x="2902497" y="4639073"/>
                  <a:pt x="2918051" y="4638944"/>
                  <a:pt x="2934524" y="4639569"/>
                </a:cubicBezTo>
                <a:cubicBezTo>
                  <a:pt x="2950998" y="4640194"/>
                  <a:pt x="2962982" y="4642357"/>
                  <a:pt x="2970480" y="4646060"/>
                </a:cubicBezTo>
                <a:cubicBezTo>
                  <a:pt x="2983175" y="4644854"/>
                  <a:pt x="2996063" y="4644194"/>
                  <a:pt x="3009144" y="4644084"/>
                </a:cubicBezTo>
                <a:cubicBezTo>
                  <a:pt x="3022225" y="4643975"/>
                  <a:pt x="3035114" y="4643316"/>
                  <a:pt x="3047810" y="4642108"/>
                </a:cubicBezTo>
                <a:cubicBezTo>
                  <a:pt x="3039158" y="4638027"/>
                  <a:pt x="3026405" y="4636581"/>
                  <a:pt x="3009549" y="4637771"/>
                </a:cubicBezTo>
                <a:cubicBezTo>
                  <a:pt x="2992692" y="4638961"/>
                  <a:pt x="2977472" y="4640447"/>
                  <a:pt x="2963884" y="4642227"/>
                </a:cubicBezTo>
                <a:cubicBezTo>
                  <a:pt x="2960448" y="4640230"/>
                  <a:pt x="2955613" y="4638293"/>
                  <a:pt x="2949377" y="4636415"/>
                </a:cubicBezTo>
                <a:cubicBezTo>
                  <a:pt x="2943139" y="4634537"/>
                  <a:pt x="2936327" y="4633196"/>
                  <a:pt x="2928939" y="4632395"/>
                </a:cubicBezTo>
                <a:close/>
                <a:moveTo>
                  <a:pt x="2830512" y="4631070"/>
                </a:moveTo>
                <a:cubicBezTo>
                  <a:pt x="2827506" y="4631432"/>
                  <a:pt x="2823964" y="4632139"/>
                  <a:pt x="2819887" y="4633189"/>
                </a:cubicBezTo>
                <a:cubicBezTo>
                  <a:pt x="2815811" y="4634239"/>
                  <a:pt x="2814083" y="4635126"/>
                  <a:pt x="2814700" y="4635850"/>
                </a:cubicBezTo>
                <a:cubicBezTo>
                  <a:pt x="2817123" y="4637039"/>
                  <a:pt x="2820300" y="4637577"/>
                  <a:pt x="2824232" y="4637460"/>
                </a:cubicBezTo>
                <a:cubicBezTo>
                  <a:pt x="2828164" y="4637344"/>
                  <a:pt x="2831504" y="4637102"/>
                  <a:pt x="2834255" y="4636737"/>
                </a:cubicBezTo>
                <a:close/>
                <a:moveTo>
                  <a:pt x="2940728" y="4576384"/>
                </a:moveTo>
                <a:cubicBezTo>
                  <a:pt x="2928033" y="4577592"/>
                  <a:pt x="2915147" y="4578250"/>
                  <a:pt x="2902065" y="4578360"/>
                </a:cubicBezTo>
                <a:cubicBezTo>
                  <a:pt x="2888983" y="4578471"/>
                  <a:pt x="2876096" y="4579129"/>
                  <a:pt x="2863400" y="4580336"/>
                </a:cubicBezTo>
                <a:cubicBezTo>
                  <a:pt x="2887693" y="4582159"/>
                  <a:pt x="2912108" y="4583398"/>
                  <a:pt x="2936646" y="4584053"/>
                </a:cubicBezTo>
                <a:cubicBezTo>
                  <a:pt x="2961185" y="4584708"/>
                  <a:pt x="2985765" y="4585169"/>
                  <a:pt x="3010385" y="4585435"/>
                </a:cubicBezTo>
                <a:cubicBezTo>
                  <a:pt x="3014023" y="4585003"/>
                  <a:pt x="3020091" y="4584020"/>
                  <a:pt x="3028589" y="4582483"/>
                </a:cubicBezTo>
                <a:cubicBezTo>
                  <a:pt x="3037087" y="4580946"/>
                  <a:pt x="3041341" y="4579781"/>
                  <a:pt x="3041354" y="4578987"/>
                </a:cubicBezTo>
                <a:cubicBezTo>
                  <a:pt x="3038510" y="4577845"/>
                  <a:pt x="3033649" y="4577493"/>
                  <a:pt x="3026771" y="4577933"/>
                </a:cubicBezTo>
                <a:cubicBezTo>
                  <a:pt x="3019892" y="4578374"/>
                  <a:pt x="3014866" y="4578801"/>
                  <a:pt x="3011696" y="4579212"/>
                </a:cubicBezTo>
                <a:cubicBezTo>
                  <a:pt x="2998867" y="4580561"/>
                  <a:pt x="2986244" y="4580937"/>
                  <a:pt x="2973826" y="4580341"/>
                </a:cubicBezTo>
                <a:cubicBezTo>
                  <a:pt x="2961407" y="4579745"/>
                  <a:pt x="2950376" y="4578426"/>
                  <a:pt x="2940728" y="4576384"/>
                </a:cubicBezTo>
                <a:close/>
                <a:moveTo>
                  <a:pt x="2759687" y="4568954"/>
                </a:moveTo>
                <a:cubicBezTo>
                  <a:pt x="2757742" y="4569644"/>
                  <a:pt x="2758450" y="4571656"/>
                  <a:pt x="2761810" y="4574989"/>
                </a:cubicBezTo>
                <a:cubicBezTo>
                  <a:pt x="2765169" y="4578324"/>
                  <a:pt x="2767688" y="4580517"/>
                  <a:pt x="2769370" y="4581567"/>
                </a:cubicBezTo>
                <a:lnTo>
                  <a:pt x="2807823" y="4586453"/>
                </a:lnTo>
                <a:cubicBezTo>
                  <a:pt x="2805204" y="4584494"/>
                  <a:pt x="2806702" y="4582745"/>
                  <a:pt x="2812321" y="4581209"/>
                </a:cubicBezTo>
                <a:cubicBezTo>
                  <a:pt x="2817940" y="4579672"/>
                  <a:pt x="2823614" y="4578605"/>
                  <a:pt x="2829344" y="4578006"/>
                </a:cubicBezTo>
                <a:lnTo>
                  <a:pt x="2856149" y="4579615"/>
                </a:lnTo>
                <a:cubicBezTo>
                  <a:pt x="2849132" y="4575828"/>
                  <a:pt x="2838711" y="4573556"/>
                  <a:pt x="2824888" y="4572797"/>
                </a:cubicBezTo>
                <a:cubicBezTo>
                  <a:pt x="2811063" y="4572038"/>
                  <a:pt x="2796364" y="4572516"/>
                  <a:pt x="2780786" y="4574231"/>
                </a:cubicBezTo>
                <a:lnTo>
                  <a:pt x="2775733" y="4574787"/>
                </a:lnTo>
                <a:cubicBezTo>
                  <a:pt x="2775380" y="4574510"/>
                  <a:pt x="2773337" y="4573468"/>
                  <a:pt x="2769604" y="4571662"/>
                </a:cubicBezTo>
                <a:cubicBezTo>
                  <a:pt x="2765871" y="4569857"/>
                  <a:pt x="2762566" y="4568954"/>
                  <a:pt x="2759687" y="4568954"/>
                </a:cubicBezTo>
                <a:close/>
                <a:moveTo>
                  <a:pt x="2520870" y="4566363"/>
                </a:moveTo>
                <a:cubicBezTo>
                  <a:pt x="2517938" y="4566623"/>
                  <a:pt x="2514961" y="4567076"/>
                  <a:pt x="2511947" y="4567726"/>
                </a:cubicBezTo>
                <a:cubicBezTo>
                  <a:pt x="2508932" y="4568374"/>
                  <a:pt x="2508320" y="4569328"/>
                  <a:pt x="2510111" y="4570587"/>
                </a:cubicBezTo>
                <a:lnTo>
                  <a:pt x="2514509" y="4573143"/>
                </a:lnTo>
                <a:cubicBezTo>
                  <a:pt x="2519469" y="4572533"/>
                  <a:pt x="2522342" y="4571583"/>
                  <a:pt x="2523128" y="4570295"/>
                </a:cubicBezTo>
                <a:cubicBezTo>
                  <a:pt x="2523913" y="4569005"/>
                  <a:pt x="2523161" y="4567694"/>
                  <a:pt x="2520870" y="4566363"/>
                </a:cubicBezTo>
                <a:close/>
                <a:moveTo>
                  <a:pt x="2328180" y="4555656"/>
                </a:moveTo>
                <a:cubicBezTo>
                  <a:pt x="2325293" y="4555942"/>
                  <a:pt x="2322227" y="4556342"/>
                  <a:pt x="2318982" y="4556858"/>
                </a:cubicBezTo>
                <a:cubicBezTo>
                  <a:pt x="2315738" y="4557373"/>
                  <a:pt x="2314485" y="4557955"/>
                  <a:pt x="2315221" y="4558601"/>
                </a:cubicBezTo>
                <a:lnTo>
                  <a:pt x="2326870" y="4561879"/>
                </a:lnTo>
                <a:close/>
                <a:moveTo>
                  <a:pt x="3454946" y="4501551"/>
                </a:moveTo>
                <a:cubicBezTo>
                  <a:pt x="3462562" y="4502486"/>
                  <a:pt x="3469081" y="4502781"/>
                  <a:pt x="3474499" y="4502438"/>
                </a:cubicBezTo>
                <a:lnTo>
                  <a:pt x="3479551" y="4501882"/>
                </a:lnTo>
                <a:close/>
                <a:moveTo>
                  <a:pt x="2730591" y="4496168"/>
                </a:moveTo>
                <a:cubicBezTo>
                  <a:pt x="2727584" y="4496529"/>
                  <a:pt x="2724042" y="4497236"/>
                  <a:pt x="2719966" y="4498286"/>
                </a:cubicBezTo>
                <a:cubicBezTo>
                  <a:pt x="2715889" y="4499337"/>
                  <a:pt x="2714160" y="4500223"/>
                  <a:pt x="2714778" y="4500947"/>
                </a:cubicBezTo>
                <a:cubicBezTo>
                  <a:pt x="2717201" y="4502136"/>
                  <a:pt x="2720379" y="4502674"/>
                  <a:pt x="2724309" y="4502558"/>
                </a:cubicBezTo>
                <a:cubicBezTo>
                  <a:pt x="2728241" y="4502441"/>
                  <a:pt x="2731583" y="4502201"/>
                  <a:pt x="2734333" y="4501834"/>
                </a:cubicBezTo>
                <a:cubicBezTo>
                  <a:pt x="2739861" y="4500972"/>
                  <a:pt x="2741763" y="4499750"/>
                  <a:pt x="2740039" y="4498166"/>
                </a:cubicBezTo>
                <a:cubicBezTo>
                  <a:pt x="2738821" y="4497604"/>
                  <a:pt x="2737247" y="4497271"/>
                  <a:pt x="2735315" y="4497167"/>
                </a:cubicBezTo>
                <a:cubicBezTo>
                  <a:pt x="2733384" y="4497063"/>
                  <a:pt x="2731809" y="4496730"/>
                  <a:pt x="2730591" y="4496168"/>
                </a:cubicBezTo>
                <a:close/>
                <a:moveTo>
                  <a:pt x="7843773" y="4495481"/>
                </a:moveTo>
                <a:cubicBezTo>
                  <a:pt x="7834070" y="4495663"/>
                  <a:pt x="7825240" y="4496462"/>
                  <a:pt x="7817281" y="4497875"/>
                </a:cubicBezTo>
                <a:cubicBezTo>
                  <a:pt x="7801367" y="4500704"/>
                  <a:pt x="7789211" y="4501788"/>
                  <a:pt x="7780816" y="4501129"/>
                </a:cubicBezTo>
                <a:lnTo>
                  <a:pt x="7801259" y="4509517"/>
                </a:lnTo>
                <a:lnTo>
                  <a:pt x="7803457" y="4510795"/>
                </a:lnTo>
                <a:lnTo>
                  <a:pt x="7851782" y="4503956"/>
                </a:lnTo>
                <a:lnTo>
                  <a:pt x="7906937" y="4511565"/>
                </a:lnTo>
                <a:lnTo>
                  <a:pt x="7953951" y="4510949"/>
                </a:lnTo>
                <a:lnTo>
                  <a:pt x="7950209" y="4505281"/>
                </a:lnTo>
                <a:lnTo>
                  <a:pt x="7875499" y="4496787"/>
                </a:lnTo>
                <a:cubicBezTo>
                  <a:pt x="7864051" y="4495736"/>
                  <a:pt x="7853475" y="4495301"/>
                  <a:pt x="7843773" y="4495481"/>
                </a:cubicBezTo>
                <a:close/>
                <a:moveTo>
                  <a:pt x="3333221" y="4493671"/>
                </a:moveTo>
                <a:lnTo>
                  <a:pt x="3318063" y="4495340"/>
                </a:lnTo>
                <a:lnTo>
                  <a:pt x="3322461" y="4497895"/>
                </a:lnTo>
                <a:cubicBezTo>
                  <a:pt x="3326346" y="4500444"/>
                  <a:pt x="3330119" y="4502054"/>
                  <a:pt x="3333783" y="4502728"/>
                </a:cubicBezTo>
                <a:cubicBezTo>
                  <a:pt x="3337444" y="4503402"/>
                  <a:pt x="3344073" y="4503178"/>
                  <a:pt x="3353663" y="4502060"/>
                </a:cubicBezTo>
                <a:lnTo>
                  <a:pt x="3374530" y="4496724"/>
                </a:lnTo>
                <a:close/>
                <a:moveTo>
                  <a:pt x="3005427" y="4491755"/>
                </a:moveTo>
                <a:cubicBezTo>
                  <a:pt x="2996258" y="4493555"/>
                  <a:pt x="2989945" y="4495707"/>
                  <a:pt x="2986488" y="4498208"/>
                </a:cubicBezTo>
                <a:cubicBezTo>
                  <a:pt x="2983030" y="4500710"/>
                  <a:pt x="2983418" y="4503264"/>
                  <a:pt x="2987650" y="4505869"/>
                </a:cubicBezTo>
                <a:cubicBezTo>
                  <a:pt x="3005518" y="4505486"/>
                  <a:pt x="3031791" y="4504748"/>
                  <a:pt x="3066464" y="4503654"/>
                </a:cubicBezTo>
                <a:cubicBezTo>
                  <a:pt x="3101138" y="4502560"/>
                  <a:pt x="3125984" y="4502739"/>
                  <a:pt x="3140998" y="4504189"/>
                </a:cubicBezTo>
                <a:lnTo>
                  <a:pt x="3155921" y="4491908"/>
                </a:lnTo>
                <a:cubicBezTo>
                  <a:pt x="3107183" y="4490940"/>
                  <a:pt x="3057018" y="4490888"/>
                  <a:pt x="3005427" y="4491755"/>
                </a:cubicBezTo>
                <a:close/>
                <a:moveTo>
                  <a:pt x="2662477" y="4491505"/>
                </a:moveTo>
                <a:lnTo>
                  <a:pt x="2637216" y="4494286"/>
                </a:lnTo>
                <a:cubicBezTo>
                  <a:pt x="2630046" y="4495139"/>
                  <a:pt x="2626540" y="4496158"/>
                  <a:pt x="2626702" y="4497342"/>
                </a:cubicBezTo>
                <a:cubicBezTo>
                  <a:pt x="2626864" y="4498528"/>
                  <a:pt x="2628247" y="4499769"/>
                  <a:pt x="2630853" y="4501066"/>
                </a:cubicBezTo>
                <a:close/>
                <a:moveTo>
                  <a:pt x="2865038" y="4490488"/>
                </a:moveTo>
                <a:cubicBezTo>
                  <a:pt x="2860128" y="4491346"/>
                  <a:pt x="2856827" y="4493356"/>
                  <a:pt x="2855133" y="4496517"/>
                </a:cubicBezTo>
                <a:cubicBezTo>
                  <a:pt x="2853438" y="4499680"/>
                  <a:pt x="2852498" y="4502190"/>
                  <a:pt x="2852313" y="4504047"/>
                </a:cubicBezTo>
                <a:lnTo>
                  <a:pt x="2918227" y="4507431"/>
                </a:lnTo>
                <a:lnTo>
                  <a:pt x="2948309" y="4493481"/>
                </a:lnTo>
                <a:lnTo>
                  <a:pt x="2878886" y="4495043"/>
                </a:lnTo>
                <a:cubicBezTo>
                  <a:pt x="2878624" y="4494818"/>
                  <a:pt x="2876948" y="4493990"/>
                  <a:pt x="2873857" y="4492557"/>
                </a:cubicBezTo>
                <a:cubicBezTo>
                  <a:pt x="2870765" y="4491124"/>
                  <a:pt x="2867826" y="4490435"/>
                  <a:pt x="2865038" y="4490488"/>
                </a:cubicBezTo>
                <a:close/>
                <a:moveTo>
                  <a:pt x="2063965" y="4450993"/>
                </a:moveTo>
                <a:cubicBezTo>
                  <a:pt x="2061031" y="4451254"/>
                  <a:pt x="2058056" y="4451707"/>
                  <a:pt x="2055040" y="4452356"/>
                </a:cubicBezTo>
                <a:cubicBezTo>
                  <a:pt x="2052025" y="4453004"/>
                  <a:pt x="2051414" y="4453958"/>
                  <a:pt x="2053205" y="4455218"/>
                </a:cubicBezTo>
                <a:lnTo>
                  <a:pt x="2055404" y="4456495"/>
                </a:lnTo>
                <a:cubicBezTo>
                  <a:pt x="2065508" y="4455383"/>
                  <a:pt x="2068361" y="4453549"/>
                  <a:pt x="2063965" y="4450993"/>
                </a:cubicBezTo>
                <a:close/>
                <a:moveTo>
                  <a:pt x="2014751" y="4450332"/>
                </a:moveTo>
                <a:cubicBezTo>
                  <a:pt x="2011954" y="4450670"/>
                  <a:pt x="2009254" y="4451285"/>
                  <a:pt x="2006651" y="4452173"/>
                </a:cubicBezTo>
                <a:cubicBezTo>
                  <a:pt x="2004048" y="4453060"/>
                  <a:pt x="2003161" y="4453855"/>
                  <a:pt x="2003991" y="4454556"/>
                </a:cubicBezTo>
                <a:cubicBezTo>
                  <a:pt x="2007399" y="4455953"/>
                  <a:pt x="2012232" y="4456435"/>
                  <a:pt x="2018492" y="4455999"/>
                </a:cubicBezTo>
                <a:close/>
                <a:moveTo>
                  <a:pt x="4606235" y="4386615"/>
                </a:moveTo>
                <a:cubicBezTo>
                  <a:pt x="4617273" y="4385463"/>
                  <a:pt x="4626282" y="4386625"/>
                  <a:pt x="4633262" y="4390100"/>
                </a:cubicBezTo>
                <a:cubicBezTo>
                  <a:pt x="4675993" y="4390051"/>
                  <a:pt x="4724219" y="4391013"/>
                  <a:pt x="4777937" y="4392984"/>
                </a:cubicBezTo>
                <a:cubicBezTo>
                  <a:pt x="4831655" y="4394955"/>
                  <a:pt x="4879660" y="4394041"/>
                  <a:pt x="4921946" y="4390242"/>
                </a:cubicBezTo>
                <a:cubicBezTo>
                  <a:pt x="4926011" y="4390712"/>
                  <a:pt x="4931121" y="4391354"/>
                  <a:pt x="4937272" y="4392164"/>
                </a:cubicBezTo>
                <a:cubicBezTo>
                  <a:pt x="4943426" y="4392975"/>
                  <a:pt x="4947985" y="4393297"/>
                  <a:pt x="4950951" y="4393129"/>
                </a:cubicBezTo>
                <a:cubicBezTo>
                  <a:pt x="4955655" y="4392515"/>
                  <a:pt x="4957778" y="4391712"/>
                  <a:pt x="4957320" y="4390718"/>
                </a:cubicBezTo>
                <a:cubicBezTo>
                  <a:pt x="4956860" y="4389724"/>
                  <a:pt x="4955907" y="4388878"/>
                  <a:pt x="4954459" y="4388184"/>
                </a:cubicBezTo>
                <a:lnTo>
                  <a:pt x="5006527" y="4387012"/>
                </a:lnTo>
                <a:cubicBezTo>
                  <a:pt x="5024435" y="4389853"/>
                  <a:pt x="5043771" y="4391778"/>
                  <a:pt x="5064535" y="4392785"/>
                </a:cubicBezTo>
                <a:lnTo>
                  <a:pt x="5178774" y="4389331"/>
                </a:lnTo>
                <a:cubicBezTo>
                  <a:pt x="5188200" y="4387534"/>
                  <a:pt x="5198012" y="4386833"/>
                  <a:pt x="5208210" y="4387231"/>
                </a:cubicBezTo>
                <a:cubicBezTo>
                  <a:pt x="5218409" y="4387628"/>
                  <a:pt x="5226467" y="4389401"/>
                  <a:pt x="5232384" y="4392549"/>
                </a:cubicBezTo>
                <a:cubicBezTo>
                  <a:pt x="5241922" y="4391689"/>
                  <a:pt x="5249758" y="4391587"/>
                  <a:pt x="5255892" y="4392242"/>
                </a:cubicBezTo>
                <a:cubicBezTo>
                  <a:pt x="5262026" y="4392896"/>
                  <a:pt x="5269862" y="4392794"/>
                  <a:pt x="5279399" y="4391935"/>
                </a:cubicBezTo>
                <a:cubicBezTo>
                  <a:pt x="5287936" y="4392166"/>
                  <a:pt x="5311562" y="4391782"/>
                  <a:pt x="5350278" y="4390781"/>
                </a:cubicBezTo>
                <a:cubicBezTo>
                  <a:pt x="5388993" y="4389782"/>
                  <a:pt x="5413333" y="4388940"/>
                  <a:pt x="5423296" y="4388255"/>
                </a:cubicBezTo>
                <a:cubicBezTo>
                  <a:pt x="5440359" y="4386820"/>
                  <a:pt x="5455555" y="4386920"/>
                  <a:pt x="5468884" y="4388556"/>
                </a:cubicBezTo>
                <a:cubicBezTo>
                  <a:pt x="5482216" y="4390192"/>
                  <a:pt x="5497411" y="4390293"/>
                  <a:pt x="5514473" y="4388857"/>
                </a:cubicBezTo>
                <a:lnTo>
                  <a:pt x="5563686" y="4389521"/>
                </a:lnTo>
                <a:cubicBezTo>
                  <a:pt x="5576025" y="4388543"/>
                  <a:pt x="5587486" y="4388801"/>
                  <a:pt x="5598070" y="4390295"/>
                </a:cubicBezTo>
                <a:cubicBezTo>
                  <a:pt x="5608654" y="4391791"/>
                  <a:pt x="5620115" y="4392048"/>
                  <a:pt x="5632453" y="4391071"/>
                </a:cubicBezTo>
                <a:cubicBezTo>
                  <a:pt x="5639891" y="4394811"/>
                  <a:pt x="5652709" y="4396441"/>
                  <a:pt x="5670908" y="4395957"/>
                </a:cubicBezTo>
                <a:cubicBezTo>
                  <a:pt x="5673269" y="4395729"/>
                  <a:pt x="5674862" y="4395491"/>
                  <a:pt x="5675686" y="4395241"/>
                </a:cubicBezTo>
                <a:cubicBezTo>
                  <a:pt x="5676509" y="4394992"/>
                  <a:pt x="5677551" y="4394434"/>
                  <a:pt x="5678813" y="4393567"/>
                </a:cubicBezTo>
                <a:lnTo>
                  <a:pt x="5698367" y="4394455"/>
                </a:lnTo>
                <a:cubicBezTo>
                  <a:pt x="5704263" y="4394534"/>
                  <a:pt x="5709115" y="4394443"/>
                  <a:pt x="5712922" y="4394183"/>
                </a:cubicBezTo>
                <a:cubicBezTo>
                  <a:pt x="5716729" y="4393921"/>
                  <a:pt x="5721032" y="4393511"/>
                  <a:pt x="5725828" y="4392952"/>
                </a:cubicBezTo>
                <a:cubicBezTo>
                  <a:pt x="5765101" y="4394676"/>
                  <a:pt x="5805308" y="4395635"/>
                  <a:pt x="5846446" y="4395825"/>
                </a:cubicBezTo>
                <a:cubicBezTo>
                  <a:pt x="5887585" y="4396015"/>
                  <a:pt x="5928669" y="4395735"/>
                  <a:pt x="5969697" y="4394987"/>
                </a:cubicBezTo>
                <a:cubicBezTo>
                  <a:pt x="5978502" y="4394430"/>
                  <a:pt x="5997579" y="4394166"/>
                  <a:pt x="6026927" y="4394197"/>
                </a:cubicBezTo>
                <a:cubicBezTo>
                  <a:pt x="6056275" y="4394229"/>
                  <a:pt x="6073376" y="4394563"/>
                  <a:pt x="6078228" y="4395200"/>
                </a:cubicBezTo>
                <a:cubicBezTo>
                  <a:pt x="6095826" y="4393422"/>
                  <a:pt x="6113353" y="4392696"/>
                  <a:pt x="6130815" y="4393022"/>
                </a:cubicBezTo>
                <a:cubicBezTo>
                  <a:pt x="6148278" y="4393348"/>
                  <a:pt x="6166193" y="4393719"/>
                  <a:pt x="6184562" y="4394136"/>
                </a:cubicBezTo>
                <a:lnTo>
                  <a:pt x="6208513" y="4397578"/>
                </a:lnTo>
                <a:cubicBezTo>
                  <a:pt x="6211130" y="4397354"/>
                  <a:pt x="6214023" y="4397289"/>
                  <a:pt x="6217190" y="4397383"/>
                </a:cubicBezTo>
                <a:cubicBezTo>
                  <a:pt x="6220358" y="4397478"/>
                  <a:pt x="6223250" y="4397413"/>
                  <a:pt x="6225868" y="4397188"/>
                </a:cubicBezTo>
                <a:cubicBezTo>
                  <a:pt x="6234290" y="4396990"/>
                  <a:pt x="6241668" y="4396621"/>
                  <a:pt x="6248001" y="4396081"/>
                </a:cubicBezTo>
                <a:cubicBezTo>
                  <a:pt x="6254336" y="4395543"/>
                  <a:pt x="6261164" y="4394854"/>
                  <a:pt x="6268486" y="4394017"/>
                </a:cubicBezTo>
                <a:cubicBezTo>
                  <a:pt x="6271893" y="4395416"/>
                  <a:pt x="6276727" y="4395896"/>
                  <a:pt x="6282988" y="4395460"/>
                </a:cubicBezTo>
                <a:cubicBezTo>
                  <a:pt x="6285816" y="4395212"/>
                  <a:pt x="6289551" y="4395055"/>
                  <a:pt x="6294193" y="4394987"/>
                </a:cubicBezTo>
                <a:cubicBezTo>
                  <a:pt x="6298834" y="4394920"/>
                  <a:pt x="6302567" y="4394762"/>
                  <a:pt x="6305396" y="4394514"/>
                </a:cubicBezTo>
                <a:lnTo>
                  <a:pt x="6307595" y="4395792"/>
                </a:lnTo>
                <a:cubicBezTo>
                  <a:pt x="6313013" y="4395448"/>
                  <a:pt x="6319532" y="4395745"/>
                  <a:pt x="6327148" y="4396679"/>
                </a:cubicBezTo>
                <a:lnTo>
                  <a:pt x="6379217" y="4395508"/>
                </a:lnTo>
                <a:cubicBezTo>
                  <a:pt x="6390796" y="4394962"/>
                  <a:pt x="6401962" y="4394175"/>
                  <a:pt x="6412717" y="4393151"/>
                </a:cubicBezTo>
                <a:cubicBezTo>
                  <a:pt x="6423471" y="4392126"/>
                  <a:pt x="6431563" y="4391298"/>
                  <a:pt x="6436991" y="4390669"/>
                </a:cubicBezTo>
                <a:cubicBezTo>
                  <a:pt x="6439057" y="4392088"/>
                  <a:pt x="6442071" y="4393403"/>
                  <a:pt x="6446032" y="4394613"/>
                </a:cubicBezTo>
                <a:cubicBezTo>
                  <a:pt x="6449992" y="4395823"/>
                  <a:pt x="6455695" y="4396082"/>
                  <a:pt x="6463141" y="4395390"/>
                </a:cubicBezTo>
                <a:cubicBezTo>
                  <a:pt x="6470431" y="4394461"/>
                  <a:pt x="6476060" y="4394094"/>
                  <a:pt x="6480028" y="4394290"/>
                </a:cubicBezTo>
                <a:cubicBezTo>
                  <a:pt x="6483999" y="4394488"/>
                  <a:pt x="6488036" y="4395816"/>
                  <a:pt x="6492146" y="4398276"/>
                </a:cubicBezTo>
                <a:lnTo>
                  <a:pt x="6541359" y="4398939"/>
                </a:lnTo>
                <a:lnTo>
                  <a:pt x="6565311" y="4402382"/>
                </a:lnTo>
                <a:lnTo>
                  <a:pt x="6646381" y="4404097"/>
                </a:lnTo>
                <a:cubicBezTo>
                  <a:pt x="6656431" y="4403246"/>
                  <a:pt x="6666318" y="4403171"/>
                  <a:pt x="6676040" y="4403874"/>
                </a:cubicBezTo>
                <a:cubicBezTo>
                  <a:pt x="6685762" y="4404577"/>
                  <a:pt x="6695649" y="4404502"/>
                  <a:pt x="6705700" y="4403649"/>
                </a:cubicBezTo>
                <a:lnTo>
                  <a:pt x="6757111" y="4405588"/>
                </a:lnTo>
                <a:lnTo>
                  <a:pt x="6794021" y="4406085"/>
                </a:lnTo>
                <a:cubicBezTo>
                  <a:pt x="6812969" y="4404729"/>
                  <a:pt x="6831971" y="4403840"/>
                  <a:pt x="6851031" y="4403421"/>
                </a:cubicBezTo>
                <a:cubicBezTo>
                  <a:pt x="6870089" y="4403001"/>
                  <a:pt x="6888214" y="4403350"/>
                  <a:pt x="6905407" y="4404465"/>
                </a:cubicBezTo>
                <a:cubicBezTo>
                  <a:pt x="6944375" y="4403975"/>
                  <a:pt x="6980350" y="4403056"/>
                  <a:pt x="7013331" y="4401705"/>
                </a:cubicBezTo>
                <a:cubicBezTo>
                  <a:pt x="7046311" y="4400355"/>
                  <a:pt x="7072508" y="4398991"/>
                  <a:pt x="7091922" y="4397614"/>
                </a:cubicBezTo>
                <a:cubicBezTo>
                  <a:pt x="7089911" y="4399355"/>
                  <a:pt x="7090426" y="4400820"/>
                  <a:pt x="7093466" y="4402004"/>
                </a:cubicBezTo>
                <a:lnTo>
                  <a:pt x="7117418" y="4405447"/>
                </a:lnTo>
                <a:cubicBezTo>
                  <a:pt x="7121299" y="4405811"/>
                  <a:pt x="7125125" y="4405707"/>
                  <a:pt x="7128896" y="4405133"/>
                </a:cubicBezTo>
                <a:cubicBezTo>
                  <a:pt x="7132667" y="4404560"/>
                  <a:pt x="7134845" y="4403497"/>
                  <a:pt x="7135429" y="4401945"/>
                </a:cubicBezTo>
                <a:cubicBezTo>
                  <a:pt x="7158059" y="4403603"/>
                  <a:pt x="7186512" y="4404713"/>
                  <a:pt x="7220786" y="4405278"/>
                </a:cubicBezTo>
                <a:cubicBezTo>
                  <a:pt x="7255061" y="4405845"/>
                  <a:pt x="7283290" y="4405080"/>
                  <a:pt x="7305477" y="4402987"/>
                </a:cubicBezTo>
                <a:cubicBezTo>
                  <a:pt x="7314070" y="4404416"/>
                  <a:pt x="7322648" y="4405180"/>
                  <a:pt x="7331213" y="4405283"/>
                </a:cubicBezTo>
                <a:cubicBezTo>
                  <a:pt x="7339776" y="4405385"/>
                  <a:pt x="7346869" y="4404414"/>
                  <a:pt x="7352491" y="4402371"/>
                </a:cubicBezTo>
                <a:cubicBezTo>
                  <a:pt x="7370904" y="4401358"/>
                  <a:pt x="7386860" y="4401755"/>
                  <a:pt x="7400359" y="4403561"/>
                </a:cubicBezTo>
                <a:cubicBezTo>
                  <a:pt x="7413860" y="4405369"/>
                  <a:pt x="7427126" y="4406821"/>
                  <a:pt x="7440157" y="4407920"/>
                </a:cubicBezTo>
                <a:cubicBezTo>
                  <a:pt x="7448326" y="4409175"/>
                  <a:pt x="7454844" y="4409470"/>
                  <a:pt x="7459713" y="4408808"/>
                </a:cubicBezTo>
                <a:cubicBezTo>
                  <a:pt x="7464583" y="4408145"/>
                  <a:pt x="7468901" y="4407164"/>
                  <a:pt x="7472671" y="4405862"/>
                </a:cubicBezTo>
                <a:lnTo>
                  <a:pt x="7573298" y="4408464"/>
                </a:lnTo>
                <a:cubicBezTo>
                  <a:pt x="7579677" y="4408680"/>
                  <a:pt x="7587734" y="4408997"/>
                  <a:pt x="7597465" y="4409414"/>
                </a:cubicBezTo>
                <a:cubicBezTo>
                  <a:pt x="7607196" y="4409832"/>
                  <a:pt x="7617229" y="4409550"/>
                  <a:pt x="7627563" y="4408571"/>
                </a:cubicBezTo>
                <a:cubicBezTo>
                  <a:pt x="7667098" y="4411249"/>
                  <a:pt x="7708816" y="4412357"/>
                  <a:pt x="7752714" y="4411895"/>
                </a:cubicBezTo>
                <a:cubicBezTo>
                  <a:pt x="7796612" y="4411432"/>
                  <a:pt x="7838164" y="4413318"/>
                  <a:pt x="7877373" y="4417551"/>
                </a:cubicBezTo>
                <a:lnTo>
                  <a:pt x="7910540" y="4412381"/>
                </a:lnTo>
                <a:lnTo>
                  <a:pt x="8020615" y="4416984"/>
                </a:lnTo>
                <a:cubicBezTo>
                  <a:pt x="8034185" y="4415775"/>
                  <a:pt x="8060154" y="4415007"/>
                  <a:pt x="8098523" y="4414678"/>
                </a:cubicBezTo>
                <a:cubicBezTo>
                  <a:pt x="8136892" y="4414350"/>
                  <a:pt x="8166873" y="4415039"/>
                  <a:pt x="8188465" y="4416747"/>
                </a:cubicBezTo>
                <a:cubicBezTo>
                  <a:pt x="8207832" y="4414616"/>
                  <a:pt x="8229070" y="4415318"/>
                  <a:pt x="8252181" y="4418853"/>
                </a:cubicBezTo>
                <a:cubicBezTo>
                  <a:pt x="8259353" y="4416038"/>
                  <a:pt x="8268013" y="4414957"/>
                  <a:pt x="8278155" y="4415614"/>
                </a:cubicBezTo>
                <a:cubicBezTo>
                  <a:pt x="8288300" y="4416271"/>
                  <a:pt x="8297729" y="4417387"/>
                  <a:pt x="8306447" y="4418960"/>
                </a:cubicBezTo>
                <a:lnTo>
                  <a:pt x="8716199" y="4430093"/>
                </a:lnTo>
                <a:cubicBezTo>
                  <a:pt x="8734139" y="4431570"/>
                  <a:pt x="8751157" y="4432293"/>
                  <a:pt x="8767254" y="4432263"/>
                </a:cubicBezTo>
                <a:cubicBezTo>
                  <a:pt x="8783353" y="4432232"/>
                  <a:pt x="8799658" y="4433415"/>
                  <a:pt x="8816170" y="4435808"/>
                </a:cubicBezTo>
                <a:cubicBezTo>
                  <a:pt x="8824155" y="4434992"/>
                  <a:pt x="8833282" y="4434621"/>
                  <a:pt x="8843548" y="4434695"/>
                </a:cubicBezTo>
                <a:cubicBezTo>
                  <a:pt x="8853815" y="4434767"/>
                  <a:pt x="8862777" y="4435175"/>
                  <a:pt x="8870436" y="4435914"/>
                </a:cubicBezTo>
                <a:lnTo>
                  <a:pt x="8914598" y="4437134"/>
                </a:lnTo>
                <a:cubicBezTo>
                  <a:pt x="8922136" y="4437950"/>
                  <a:pt x="8928646" y="4439260"/>
                  <a:pt x="8934128" y="4441063"/>
                </a:cubicBezTo>
                <a:cubicBezTo>
                  <a:pt x="8939609" y="4442866"/>
                  <a:pt x="8942330" y="4444593"/>
                  <a:pt x="8942291" y="4446244"/>
                </a:cubicBezTo>
                <a:cubicBezTo>
                  <a:pt x="8931075" y="4448238"/>
                  <a:pt x="8900072" y="4448991"/>
                  <a:pt x="8849280" y="4448502"/>
                </a:cubicBezTo>
                <a:cubicBezTo>
                  <a:pt x="8798486" y="4448013"/>
                  <a:pt x="8762922" y="4446988"/>
                  <a:pt x="8742584" y="4445427"/>
                </a:cubicBezTo>
                <a:lnTo>
                  <a:pt x="8744782" y="4446705"/>
                </a:lnTo>
                <a:cubicBezTo>
                  <a:pt x="8740667" y="4449406"/>
                  <a:pt x="8735670" y="4451159"/>
                  <a:pt x="8729794" y="4451964"/>
                </a:cubicBezTo>
                <a:cubicBezTo>
                  <a:pt x="8723919" y="4452768"/>
                  <a:pt x="8716175" y="4452925"/>
                  <a:pt x="8706562" y="4452431"/>
                </a:cubicBezTo>
                <a:cubicBezTo>
                  <a:pt x="8665500" y="4455051"/>
                  <a:pt x="8620976" y="4456532"/>
                  <a:pt x="8572991" y="4456874"/>
                </a:cubicBezTo>
                <a:cubicBezTo>
                  <a:pt x="8525006" y="4457216"/>
                  <a:pt x="8479383" y="4458059"/>
                  <a:pt x="8436122" y="4459399"/>
                </a:cubicBezTo>
                <a:cubicBezTo>
                  <a:pt x="8431131" y="4461374"/>
                  <a:pt x="8426564" y="4462066"/>
                  <a:pt x="8422421" y="4461478"/>
                </a:cubicBezTo>
                <a:cubicBezTo>
                  <a:pt x="8418278" y="4460889"/>
                  <a:pt x="8412226" y="4459846"/>
                  <a:pt x="8404265" y="4458347"/>
                </a:cubicBezTo>
                <a:cubicBezTo>
                  <a:pt x="8398818" y="4458820"/>
                  <a:pt x="8394004" y="4459223"/>
                  <a:pt x="8389821" y="4459557"/>
                </a:cubicBezTo>
                <a:cubicBezTo>
                  <a:pt x="8385638" y="4459891"/>
                  <a:pt x="8384449" y="4460654"/>
                  <a:pt x="8386254" y="4461848"/>
                </a:cubicBezTo>
                <a:cubicBezTo>
                  <a:pt x="8376336" y="4461833"/>
                  <a:pt x="8364150" y="4461591"/>
                  <a:pt x="8349701" y="4461122"/>
                </a:cubicBezTo>
                <a:cubicBezTo>
                  <a:pt x="8335251" y="4460655"/>
                  <a:pt x="8325978" y="4461232"/>
                  <a:pt x="8321884" y="4462854"/>
                </a:cubicBezTo>
                <a:lnTo>
                  <a:pt x="8365390" y="4467184"/>
                </a:lnTo>
                <a:cubicBezTo>
                  <a:pt x="8372733" y="4467960"/>
                  <a:pt x="8379251" y="4468255"/>
                  <a:pt x="8384944" y="4468073"/>
                </a:cubicBezTo>
                <a:cubicBezTo>
                  <a:pt x="8390637" y="4467889"/>
                  <a:pt x="8394957" y="4466907"/>
                  <a:pt x="8397902" y="4465126"/>
                </a:cubicBezTo>
                <a:cubicBezTo>
                  <a:pt x="8405607" y="4465893"/>
                  <a:pt x="8415026" y="4466566"/>
                  <a:pt x="8426163" y="4467144"/>
                </a:cubicBezTo>
                <a:cubicBezTo>
                  <a:pt x="8437300" y="4467724"/>
                  <a:pt x="8447435" y="4467938"/>
                  <a:pt x="8456565" y="4467788"/>
                </a:cubicBezTo>
                <a:lnTo>
                  <a:pt x="8565097" y="4468001"/>
                </a:lnTo>
                <a:lnTo>
                  <a:pt x="8603551" y="4472888"/>
                </a:lnTo>
                <a:cubicBezTo>
                  <a:pt x="8611196" y="4473693"/>
                  <a:pt x="8618922" y="4474109"/>
                  <a:pt x="8626731" y="4474136"/>
                </a:cubicBezTo>
                <a:cubicBezTo>
                  <a:pt x="8634538" y="4474164"/>
                  <a:pt x="8640067" y="4473301"/>
                  <a:pt x="8643315" y="4471551"/>
                </a:cubicBezTo>
                <a:lnTo>
                  <a:pt x="8692527" y="4472213"/>
                </a:lnTo>
                <a:cubicBezTo>
                  <a:pt x="8708269" y="4469722"/>
                  <a:pt x="8724783" y="4469423"/>
                  <a:pt x="8742069" y="4471320"/>
                </a:cubicBezTo>
                <a:cubicBezTo>
                  <a:pt x="8759354" y="4473217"/>
                  <a:pt x="8775868" y="4472920"/>
                  <a:pt x="8791610" y="4470427"/>
                </a:cubicBezTo>
                <a:lnTo>
                  <a:pt x="8875768" y="4480922"/>
                </a:lnTo>
                <a:cubicBezTo>
                  <a:pt x="8867161" y="4485668"/>
                  <a:pt x="8860225" y="4488332"/>
                  <a:pt x="8854962" y="4488911"/>
                </a:cubicBezTo>
                <a:cubicBezTo>
                  <a:pt x="8849699" y="4489490"/>
                  <a:pt x="8839794" y="4488680"/>
                  <a:pt x="8825245" y="4486483"/>
                </a:cubicBezTo>
                <a:cubicBezTo>
                  <a:pt x="8815203" y="4490468"/>
                  <a:pt x="8804376" y="4491597"/>
                  <a:pt x="8792761" y="4489867"/>
                </a:cubicBezTo>
                <a:cubicBezTo>
                  <a:pt x="8781147" y="4488138"/>
                  <a:pt x="8771033" y="4488808"/>
                  <a:pt x="8762418" y="4491878"/>
                </a:cubicBezTo>
                <a:cubicBezTo>
                  <a:pt x="8745367" y="4491063"/>
                  <a:pt x="8719379" y="4490946"/>
                  <a:pt x="8684452" y="4491530"/>
                </a:cubicBezTo>
                <a:cubicBezTo>
                  <a:pt x="8649526" y="4492113"/>
                  <a:pt x="8627548" y="4493455"/>
                  <a:pt x="8618521" y="4495558"/>
                </a:cubicBezTo>
                <a:lnTo>
                  <a:pt x="8504937" y="4495900"/>
                </a:lnTo>
                <a:cubicBezTo>
                  <a:pt x="8496676" y="4499975"/>
                  <a:pt x="8485584" y="4502843"/>
                  <a:pt x="8471663" y="4504502"/>
                </a:cubicBezTo>
                <a:cubicBezTo>
                  <a:pt x="8457741" y="4506160"/>
                  <a:pt x="8441154" y="4505833"/>
                  <a:pt x="8421900" y="4503520"/>
                </a:cubicBezTo>
                <a:cubicBezTo>
                  <a:pt x="8398860" y="4504536"/>
                  <a:pt x="8374091" y="4504982"/>
                  <a:pt x="8347589" y="4504859"/>
                </a:cubicBezTo>
                <a:cubicBezTo>
                  <a:pt x="8321087" y="4504737"/>
                  <a:pt x="8296645" y="4503627"/>
                  <a:pt x="8274260" y="4501531"/>
                </a:cubicBezTo>
                <a:lnTo>
                  <a:pt x="8240437" y="4509814"/>
                </a:lnTo>
                <a:lnTo>
                  <a:pt x="8199785" y="4503649"/>
                </a:lnTo>
                <a:lnTo>
                  <a:pt x="8144208" y="4509767"/>
                </a:lnTo>
                <a:cubicBezTo>
                  <a:pt x="8131008" y="4509225"/>
                  <a:pt x="8119401" y="4509173"/>
                  <a:pt x="8109386" y="4509609"/>
                </a:cubicBezTo>
                <a:cubicBezTo>
                  <a:pt x="8099372" y="4510046"/>
                  <a:pt x="8089742" y="4509396"/>
                  <a:pt x="8080493" y="4507660"/>
                </a:cubicBezTo>
                <a:cubicBezTo>
                  <a:pt x="8073696" y="4507712"/>
                  <a:pt x="8066146" y="4508416"/>
                  <a:pt x="8057840" y="4509774"/>
                </a:cubicBezTo>
                <a:cubicBezTo>
                  <a:pt x="8049535" y="4511130"/>
                  <a:pt x="8044346" y="4512336"/>
                  <a:pt x="8042275" y="4513387"/>
                </a:cubicBezTo>
                <a:cubicBezTo>
                  <a:pt x="8038773" y="4514626"/>
                  <a:pt x="8038253" y="4515634"/>
                  <a:pt x="8040712" y="4516408"/>
                </a:cubicBezTo>
                <a:cubicBezTo>
                  <a:pt x="8043171" y="4517183"/>
                  <a:pt x="8045890" y="4517453"/>
                  <a:pt x="8048869" y="4517220"/>
                </a:cubicBezTo>
                <a:cubicBezTo>
                  <a:pt x="8059538" y="4512943"/>
                  <a:pt x="8072901" y="4511979"/>
                  <a:pt x="8088960" y="4514327"/>
                </a:cubicBezTo>
                <a:cubicBezTo>
                  <a:pt x="8105019" y="4516676"/>
                  <a:pt x="8117729" y="4518824"/>
                  <a:pt x="8127087" y="4520769"/>
                </a:cubicBezTo>
                <a:lnTo>
                  <a:pt x="8202872" y="4512429"/>
                </a:lnTo>
                <a:lnTo>
                  <a:pt x="8205071" y="4513707"/>
                </a:lnTo>
                <a:cubicBezTo>
                  <a:pt x="8211570" y="4513846"/>
                  <a:pt x="8218289" y="4513676"/>
                  <a:pt x="8225228" y="4513197"/>
                </a:cubicBezTo>
                <a:cubicBezTo>
                  <a:pt x="8232166" y="4512719"/>
                  <a:pt x="8237235" y="4511590"/>
                  <a:pt x="8240437" y="4509814"/>
                </a:cubicBezTo>
                <a:cubicBezTo>
                  <a:pt x="8259733" y="4511933"/>
                  <a:pt x="8278600" y="4513149"/>
                  <a:pt x="8297042" y="4513462"/>
                </a:cubicBezTo>
                <a:cubicBezTo>
                  <a:pt x="8315484" y="4513775"/>
                  <a:pt x="8333089" y="4515131"/>
                  <a:pt x="8349857" y="4517528"/>
                </a:cubicBezTo>
                <a:cubicBezTo>
                  <a:pt x="8358936" y="4511526"/>
                  <a:pt x="8368498" y="4509081"/>
                  <a:pt x="8378546" y="4510191"/>
                </a:cubicBezTo>
                <a:cubicBezTo>
                  <a:pt x="8388594" y="4511301"/>
                  <a:pt x="8404588" y="4513467"/>
                  <a:pt x="8426532" y="4516688"/>
                </a:cubicBezTo>
                <a:cubicBezTo>
                  <a:pt x="8445103" y="4518095"/>
                  <a:pt x="8473488" y="4517566"/>
                  <a:pt x="8511689" y="4515104"/>
                </a:cubicBezTo>
                <a:cubicBezTo>
                  <a:pt x="8549892" y="4512640"/>
                  <a:pt x="8580090" y="4512293"/>
                  <a:pt x="8602287" y="4514061"/>
                </a:cubicBezTo>
                <a:cubicBezTo>
                  <a:pt x="8606847" y="4515111"/>
                  <a:pt x="8609375" y="4516289"/>
                  <a:pt x="8609872" y="4517595"/>
                </a:cubicBezTo>
                <a:cubicBezTo>
                  <a:pt x="8610367" y="4518903"/>
                  <a:pt x="8609818" y="4520040"/>
                  <a:pt x="8608228" y="4521006"/>
                </a:cubicBezTo>
                <a:cubicBezTo>
                  <a:pt x="8599327" y="4525437"/>
                  <a:pt x="8583914" y="4527831"/>
                  <a:pt x="8561991" y="4528185"/>
                </a:cubicBezTo>
                <a:cubicBezTo>
                  <a:pt x="8540068" y="4528540"/>
                  <a:pt x="8522234" y="4527780"/>
                  <a:pt x="8508492" y="4525905"/>
                </a:cubicBezTo>
                <a:cubicBezTo>
                  <a:pt x="8470744" y="4526449"/>
                  <a:pt x="8435401" y="4527300"/>
                  <a:pt x="8402462" y="4528455"/>
                </a:cubicBezTo>
                <a:cubicBezTo>
                  <a:pt x="8369524" y="4529612"/>
                  <a:pt x="8335443" y="4530322"/>
                  <a:pt x="8300223" y="4530590"/>
                </a:cubicBezTo>
                <a:cubicBezTo>
                  <a:pt x="8297397" y="4532293"/>
                  <a:pt x="8293552" y="4532970"/>
                  <a:pt x="8288691" y="4532619"/>
                </a:cubicBezTo>
                <a:cubicBezTo>
                  <a:pt x="8283830" y="4532268"/>
                  <a:pt x="8277787" y="4531665"/>
                  <a:pt x="8270563" y="4530815"/>
                </a:cubicBezTo>
                <a:cubicBezTo>
                  <a:pt x="8263299" y="4530158"/>
                  <a:pt x="8257725" y="4530264"/>
                  <a:pt x="8253840" y="4531135"/>
                </a:cubicBezTo>
                <a:cubicBezTo>
                  <a:pt x="8249955" y="4532007"/>
                  <a:pt x="8247842" y="4533252"/>
                  <a:pt x="8247501" y="4534873"/>
                </a:cubicBezTo>
                <a:cubicBezTo>
                  <a:pt x="8236277" y="4533733"/>
                  <a:pt x="8224832" y="4532903"/>
                  <a:pt x="8213170" y="4532382"/>
                </a:cubicBezTo>
                <a:cubicBezTo>
                  <a:pt x="8201506" y="4531861"/>
                  <a:pt x="8191713" y="4531990"/>
                  <a:pt x="8183786" y="4532766"/>
                </a:cubicBezTo>
                <a:lnTo>
                  <a:pt x="8139624" y="4531548"/>
                </a:lnTo>
                <a:cubicBezTo>
                  <a:pt x="8132516" y="4534546"/>
                  <a:pt x="8124116" y="4536358"/>
                  <a:pt x="8114421" y="4536982"/>
                </a:cubicBezTo>
                <a:cubicBezTo>
                  <a:pt x="8104728" y="4537605"/>
                  <a:pt x="8095555" y="4537222"/>
                  <a:pt x="8086902" y="4535831"/>
                </a:cubicBezTo>
                <a:cubicBezTo>
                  <a:pt x="8095631" y="4540031"/>
                  <a:pt x="8106698" y="4545589"/>
                  <a:pt x="8120099" y="4552504"/>
                </a:cubicBezTo>
                <a:cubicBezTo>
                  <a:pt x="8133501" y="4559420"/>
                  <a:pt x="8136438" y="4565492"/>
                  <a:pt x="8128912" y="4570722"/>
                </a:cubicBezTo>
                <a:cubicBezTo>
                  <a:pt x="8121578" y="4573808"/>
                  <a:pt x="8112911" y="4575903"/>
                  <a:pt x="8102912" y="4577003"/>
                </a:cubicBezTo>
                <a:cubicBezTo>
                  <a:pt x="8092912" y="4578104"/>
                  <a:pt x="8084737" y="4577863"/>
                  <a:pt x="8078388" y="4576283"/>
                </a:cubicBezTo>
                <a:cubicBezTo>
                  <a:pt x="8075212" y="4576474"/>
                  <a:pt x="8070360" y="4576565"/>
                  <a:pt x="8063833" y="4576555"/>
                </a:cubicBezTo>
                <a:cubicBezTo>
                  <a:pt x="8057305" y="4576545"/>
                  <a:pt x="8053004" y="4576956"/>
                  <a:pt x="8050927" y="4577786"/>
                </a:cubicBezTo>
                <a:lnTo>
                  <a:pt x="8067628" y="4580507"/>
                </a:lnTo>
                <a:lnTo>
                  <a:pt x="8146734" y="4591558"/>
                </a:lnTo>
                <a:lnTo>
                  <a:pt x="8186498" y="4590221"/>
                </a:lnTo>
                <a:cubicBezTo>
                  <a:pt x="8191535" y="4588273"/>
                  <a:pt x="8196010" y="4587527"/>
                  <a:pt x="8199924" y="4587982"/>
                </a:cubicBezTo>
                <a:cubicBezTo>
                  <a:pt x="8203838" y="4588439"/>
                  <a:pt x="8209249" y="4589109"/>
                  <a:pt x="8216157" y="4589996"/>
                </a:cubicBezTo>
                <a:cubicBezTo>
                  <a:pt x="8222111" y="4590037"/>
                  <a:pt x="8226295" y="4589703"/>
                  <a:pt x="8228706" y="4588994"/>
                </a:cubicBezTo>
                <a:cubicBezTo>
                  <a:pt x="8231117" y="4588286"/>
                  <a:pt x="8232937" y="4587452"/>
                  <a:pt x="8234168" y="4586493"/>
                </a:cubicBezTo>
                <a:cubicBezTo>
                  <a:pt x="8256158" y="4588506"/>
                  <a:pt x="8278863" y="4590060"/>
                  <a:pt x="8302280" y="4591155"/>
                </a:cubicBezTo>
                <a:cubicBezTo>
                  <a:pt x="8325698" y="4592250"/>
                  <a:pt x="8348402" y="4593805"/>
                  <a:pt x="8370394" y="4595817"/>
                </a:cubicBezTo>
                <a:cubicBezTo>
                  <a:pt x="8395944" y="4594588"/>
                  <a:pt x="8421842" y="4594651"/>
                  <a:pt x="8448085" y="4596005"/>
                </a:cubicBezTo>
                <a:cubicBezTo>
                  <a:pt x="8474326" y="4597359"/>
                  <a:pt x="8497206" y="4600034"/>
                  <a:pt x="8516724" y="4604028"/>
                </a:cubicBezTo>
                <a:lnTo>
                  <a:pt x="8539786" y="4599970"/>
                </a:lnTo>
                <a:cubicBezTo>
                  <a:pt x="8546462" y="4598538"/>
                  <a:pt x="8554197" y="4597941"/>
                  <a:pt x="8562990" y="4598175"/>
                </a:cubicBezTo>
                <a:cubicBezTo>
                  <a:pt x="8571783" y="4598411"/>
                  <a:pt x="8580453" y="4599231"/>
                  <a:pt x="8589000" y="4600633"/>
                </a:cubicBezTo>
                <a:cubicBezTo>
                  <a:pt x="8614449" y="4600871"/>
                  <a:pt x="8622214" y="4603055"/>
                  <a:pt x="8612297" y="4607187"/>
                </a:cubicBezTo>
                <a:cubicBezTo>
                  <a:pt x="8607134" y="4610953"/>
                  <a:pt x="8600501" y="4613646"/>
                  <a:pt x="8592397" y="4615267"/>
                </a:cubicBezTo>
                <a:cubicBezTo>
                  <a:pt x="8584293" y="4616887"/>
                  <a:pt x="8571450" y="4616843"/>
                  <a:pt x="8553868" y="4615137"/>
                </a:cubicBezTo>
                <a:cubicBezTo>
                  <a:pt x="8540450" y="4613669"/>
                  <a:pt x="8519440" y="4612374"/>
                  <a:pt x="8490836" y="4611247"/>
                </a:cubicBezTo>
                <a:cubicBezTo>
                  <a:pt x="8462233" y="4610121"/>
                  <a:pt x="8441280" y="4611477"/>
                  <a:pt x="8427980" y="4615315"/>
                </a:cubicBezTo>
                <a:cubicBezTo>
                  <a:pt x="8411481" y="4616276"/>
                  <a:pt x="8384669" y="4617137"/>
                  <a:pt x="8347546" y="4617898"/>
                </a:cubicBezTo>
                <a:cubicBezTo>
                  <a:pt x="8310423" y="4618661"/>
                  <a:pt x="8279601" y="4618063"/>
                  <a:pt x="8255077" y="4616108"/>
                </a:cubicBezTo>
                <a:cubicBezTo>
                  <a:pt x="8250569" y="4618726"/>
                  <a:pt x="8245261" y="4620006"/>
                  <a:pt x="8239156" y="4619951"/>
                </a:cubicBezTo>
                <a:cubicBezTo>
                  <a:pt x="8233050" y="4619894"/>
                  <a:pt x="8227519" y="4619300"/>
                  <a:pt x="8222566" y="4618166"/>
                </a:cubicBezTo>
                <a:cubicBezTo>
                  <a:pt x="8209881" y="4617124"/>
                  <a:pt x="8197077" y="4618851"/>
                  <a:pt x="8184153" y="4623345"/>
                </a:cubicBezTo>
                <a:cubicBezTo>
                  <a:pt x="8171228" y="4627837"/>
                  <a:pt x="8162436" y="4631022"/>
                  <a:pt x="8157773" y="4632896"/>
                </a:cubicBezTo>
                <a:cubicBezTo>
                  <a:pt x="8136663" y="4631832"/>
                  <a:pt x="8094352" y="4631107"/>
                  <a:pt x="8030840" y="4630720"/>
                </a:cubicBezTo>
                <a:cubicBezTo>
                  <a:pt x="7967328" y="4630332"/>
                  <a:pt x="7928864" y="4631842"/>
                  <a:pt x="7915450" y="4635251"/>
                </a:cubicBezTo>
                <a:lnTo>
                  <a:pt x="7862492" y="4628920"/>
                </a:lnTo>
                <a:cubicBezTo>
                  <a:pt x="7844203" y="4628623"/>
                  <a:pt x="7826681" y="4628335"/>
                  <a:pt x="7809929" y="4628056"/>
                </a:cubicBezTo>
                <a:cubicBezTo>
                  <a:pt x="7793177" y="4627779"/>
                  <a:pt x="7776205" y="4627811"/>
                  <a:pt x="7759015" y="4628152"/>
                </a:cubicBezTo>
                <a:lnTo>
                  <a:pt x="7746056" y="4631097"/>
                </a:lnTo>
                <a:cubicBezTo>
                  <a:pt x="7756643" y="4634777"/>
                  <a:pt x="7776179" y="4636236"/>
                  <a:pt x="7804666" y="4635475"/>
                </a:cubicBezTo>
                <a:cubicBezTo>
                  <a:pt x="7833152" y="4634715"/>
                  <a:pt x="7853240" y="4636494"/>
                  <a:pt x="7864926" y="4640811"/>
                </a:cubicBezTo>
                <a:cubicBezTo>
                  <a:pt x="7869798" y="4643062"/>
                  <a:pt x="7878296" y="4645673"/>
                  <a:pt x="7890421" y="4648644"/>
                </a:cubicBezTo>
                <a:lnTo>
                  <a:pt x="7890187" y="4638032"/>
                </a:lnTo>
                <a:lnTo>
                  <a:pt x="7906889" y="4640752"/>
                </a:lnTo>
                <a:cubicBezTo>
                  <a:pt x="7914772" y="4642132"/>
                  <a:pt x="7918454" y="4643691"/>
                  <a:pt x="7917934" y="4645426"/>
                </a:cubicBezTo>
                <a:cubicBezTo>
                  <a:pt x="7917415" y="4647161"/>
                  <a:pt x="7915494" y="4648955"/>
                  <a:pt x="7912173" y="4650809"/>
                </a:cubicBezTo>
                <a:cubicBezTo>
                  <a:pt x="7921833" y="4651329"/>
                  <a:pt x="7930585" y="4651759"/>
                  <a:pt x="7938430" y="4652099"/>
                </a:cubicBezTo>
                <a:cubicBezTo>
                  <a:pt x="7946275" y="4652438"/>
                  <a:pt x="7953927" y="4652230"/>
                  <a:pt x="7961388" y="4651471"/>
                </a:cubicBezTo>
                <a:cubicBezTo>
                  <a:pt x="7968922" y="4652068"/>
                  <a:pt x="7978295" y="4651985"/>
                  <a:pt x="7989508" y="4651227"/>
                </a:cubicBezTo>
                <a:cubicBezTo>
                  <a:pt x="8000721" y="4650467"/>
                  <a:pt x="8012072" y="4649788"/>
                  <a:pt x="8023560" y="4649188"/>
                </a:cubicBezTo>
                <a:cubicBezTo>
                  <a:pt x="8017439" y="4645050"/>
                  <a:pt x="8019996" y="4640715"/>
                  <a:pt x="8031231" y="4636185"/>
                </a:cubicBezTo>
                <a:cubicBezTo>
                  <a:pt x="8048299" y="4639119"/>
                  <a:pt x="8067120" y="4639582"/>
                  <a:pt x="8087696" y="4637569"/>
                </a:cubicBezTo>
                <a:lnTo>
                  <a:pt x="8099579" y="4651460"/>
                </a:lnTo>
                <a:cubicBezTo>
                  <a:pt x="8088930" y="4650510"/>
                  <a:pt x="8079245" y="4650119"/>
                  <a:pt x="8070521" y="4650289"/>
                </a:cubicBezTo>
                <a:cubicBezTo>
                  <a:pt x="8061798" y="4650457"/>
                  <a:pt x="8052662" y="4650387"/>
                  <a:pt x="8043113" y="4650076"/>
                </a:cubicBezTo>
                <a:lnTo>
                  <a:pt x="8036751" y="4656856"/>
                </a:lnTo>
                <a:cubicBezTo>
                  <a:pt x="8041149" y="4659411"/>
                  <a:pt x="8038296" y="4661244"/>
                  <a:pt x="8028191" y="4662356"/>
                </a:cubicBezTo>
                <a:cubicBezTo>
                  <a:pt x="8017798" y="4663374"/>
                  <a:pt x="8006621" y="4663717"/>
                  <a:pt x="7994661" y="4663387"/>
                </a:cubicBezTo>
                <a:cubicBezTo>
                  <a:pt x="7982700" y="4663057"/>
                  <a:pt x="7971686" y="4662624"/>
                  <a:pt x="7961622" y="4662085"/>
                </a:cubicBezTo>
                <a:cubicBezTo>
                  <a:pt x="7962952" y="4664313"/>
                  <a:pt x="7965683" y="4666481"/>
                  <a:pt x="7969815" y="4668593"/>
                </a:cubicBezTo>
                <a:cubicBezTo>
                  <a:pt x="7973945" y="4670702"/>
                  <a:pt x="7976126" y="4672552"/>
                  <a:pt x="7976356" y="4674140"/>
                </a:cubicBezTo>
                <a:cubicBezTo>
                  <a:pt x="7969540" y="4675999"/>
                  <a:pt x="7957035" y="4676299"/>
                  <a:pt x="7938845" y="4675039"/>
                </a:cubicBezTo>
                <a:cubicBezTo>
                  <a:pt x="7920653" y="4673781"/>
                  <a:pt x="7905402" y="4672484"/>
                  <a:pt x="7893087" y="4671147"/>
                </a:cubicBezTo>
                <a:cubicBezTo>
                  <a:pt x="7882470" y="4672253"/>
                  <a:pt x="7872290" y="4672739"/>
                  <a:pt x="7862551" y="4672609"/>
                </a:cubicBezTo>
                <a:cubicBezTo>
                  <a:pt x="7852811" y="4672478"/>
                  <a:pt x="7846585" y="4671769"/>
                  <a:pt x="7843873" y="4670485"/>
                </a:cubicBezTo>
                <a:lnTo>
                  <a:pt x="7797514" y="4667989"/>
                </a:lnTo>
                <a:lnTo>
                  <a:pt x="7752043" y="4672993"/>
                </a:lnTo>
                <a:lnTo>
                  <a:pt x="7773796" y="4675158"/>
                </a:lnTo>
                <a:lnTo>
                  <a:pt x="7823009" y="4675821"/>
                </a:lnTo>
                <a:cubicBezTo>
                  <a:pt x="7829253" y="4675957"/>
                  <a:pt x="7834508" y="4676392"/>
                  <a:pt x="7838775" y="4677125"/>
                </a:cubicBezTo>
                <a:cubicBezTo>
                  <a:pt x="7843041" y="4677859"/>
                  <a:pt x="7845770" y="4678571"/>
                  <a:pt x="7846962" y="4679264"/>
                </a:cubicBezTo>
                <a:cubicBezTo>
                  <a:pt x="7843937" y="4679470"/>
                  <a:pt x="7838782" y="4679531"/>
                  <a:pt x="7831500" y="4679445"/>
                </a:cubicBezTo>
                <a:cubicBezTo>
                  <a:pt x="7824219" y="4679360"/>
                  <a:pt x="7817801" y="4679560"/>
                  <a:pt x="7812250" y="4680044"/>
                </a:cubicBezTo>
                <a:cubicBezTo>
                  <a:pt x="7801132" y="4683041"/>
                  <a:pt x="7781359" y="4683191"/>
                  <a:pt x="7752932" y="4680494"/>
                </a:cubicBezTo>
                <a:cubicBezTo>
                  <a:pt x="7724504" y="4677797"/>
                  <a:pt x="7704732" y="4677947"/>
                  <a:pt x="7693614" y="4680944"/>
                </a:cubicBezTo>
                <a:lnTo>
                  <a:pt x="7649452" y="4679725"/>
                </a:lnTo>
                <a:cubicBezTo>
                  <a:pt x="7638139" y="4680717"/>
                  <a:pt x="7623201" y="4681348"/>
                  <a:pt x="7604636" y="4681618"/>
                </a:cubicBezTo>
                <a:cubicBezTo>
                  <a:pt x="7621940" y="4682943"/>
                  <a:pt x="7640231" y="4683969"/>
                  <a:pt x="7659510" y="4684698"/>
                </a:cubicBezTo>
                <a:cubicBezTo>
                  <a:pt x="7678789" y="4685425"/>
                  <a:pt x="7697409" y="4684895"/>
                  <a:pt x="7715367" y="4683109"/>
                </a:cubicBezTo>
                <a:lnTo>
                  <a:pt x="7717799" y="4695000"/>
                </a:lnTo>
                <a:lnTo>
                  <a:pt x="7657826" y="4698561"/>
                </a:lnTo>
                <a:lnTo>
                  <a:pt x="7673872" y="4704394"/>
                </a:lnTo>
                <a:lnTo>
                  <a:pt x="7654552" y="4714119"/>
                </a:lnTo>
                <a:lnTo>
                  <a:pt x="7567773" y="4716072"/>
                </a:lnTo>
                <a:cubicBezTo>
                  <a:pt x="7540412" y="4713193"/>
                  <a:pt x="7511584" y="4711427"/>
                  <a:pt x="7481287" y="4710772"/>
                </a:cubicBezTo>
                <a:cubicBezTo>
                  <a:pt x="7450990" y="4710117"/>
                  <a:pt x="7424524" y="4708850"/>
                  <a:pt x="7401887" y="4706973"/>
                </a:cubicBezTo>
                <a:lnTo>
                  <a:pt x="7397491" y="4704417"/>
                </a:lnTo>
                <a:lnTo>
                  <a:pt x="7382333" y="4706086"/>
                </a:lnTo>
                <a:lnTo>
                  <a:pt x="7318618" y="4703979"/>
                </a:lnTo>
                <a:cubicBezTo>
                  <a:pt x="7296229" y="4705810"/>
                  <a:pt x="7273619" y="4705766"/>
                  <a:pt x="7250785" y="4703846"/>
                </a:cubicBezTo>
                <a:cubicBezTo>
                  <a:pt x="7227953" y="4701927"/>
                  <a:pt x="7202817" y="4702160"/>
                  <a:pt x="7175374" y="4704546"/>
                </a:cubicBezTo>
                <a:cubicBezTo>
                  <a:pt x="7162087" y="4704173"/>
                  <a:pt x="7140163" y="4703800"/>
                  <a:pt x="7109601" y="4703427"/>
                </a:cubicBezTo>
                <a:cubicBezTo>
                  <a:pt x="7079039" y="4703055"/>
                  <a:pt x="7060904" y="4702264"/>
                  <a:pt x="7055195" y="4701057"/>
                </a:cubicBezTo>
                <a:cubicBezTo>
                  <a:pt x="7039562" y="4703030"/>
                  <a:pt x="7020305" y="4704643"/>
                  <a:pt x="6997422" y="4705896"/>
                </a:cubicBezTo>
                <a:lnTo>
                  <a:pt x="6999619" y="4707173"/>
                </a:lnTo>
                <a:cubicBezTo>
                  <a:pt x="6997132" y="4709221"/>
                  <a:pt x="6991347" y="4709350"/>
                  <a:pt x="6982263" y="4707564"/>
                </a:cubicBezTo>
                <a:lnTo>
                  <a:pt x="6977867" y="4705009"/>
                </a:lnTo>
                <a:cubicBezTo>
                  <a:pt x="6960987" y="4705093"/>
                  <a:pt x="6950585" y="4703704"/>
                  <a:pt x="6946664" y="4700844"/>
                </a:cubicBezTo>
                <a:cubicBezTo>
                  <a:pt x="6928825" y="4702554"/>
                  <a:pt x="6910516" y="4703555"/>
                  <a:pt x="6891743" y="4703848"/>
                </a:cubicBezTo>
                <a:cubicBezTo>
                  <a:pt x="6872968" y="4704142"/>
                  <a:pt x="6854662" y="4705144"/>
                  <a:pt x="6836822" y="4706854"/>
                </a:cubicBezTo>
                <a:lnTo>
                  <a:pt x="6809595" y="4718970"/>
                </a:lnTo>
                <a:cubicBezTo>
                  <a:pt x="6813003" y="4720367"/>
                  <a:pt x="6812785" y="4721404"/>
                  <a:pt x="6808940" y="4722081"/>
                </a:cubicBezTo>
                <a:cubicBezTo>
                  <a:pt x="6803480" y="4722619"/>
                  <a:pt x="6796881" y="4722711"/>
                  <a:pt x="6789141" y="4722360"/>
                </a:cubicBezTo>
                <a:cubicBezTo>
                  <a:pt x="6781400" y="4722009"/>
                  <a:pt x="6774963" y="4721324"/>
                  <a:pt x="6769833" y="4720307"/>
                </a:cubicBezTo>
                <a:cubicBezTo>
                  <a:pt x="6762029" y="4721229"/>
                  <a:pt x="6754349" y="4721568"/>
                  <a:pt x="6746792" y="4721322"/>
                </a:cubicBezTo>
                <a:cubicBezTo>
                  <a:pt x="6739236" y="4721078"/>
                  <a:pt x="6733146" y="4719721"/>
                  <a:pt x="6728524" y="4717254"/>
                </a:cubicBezTo>
                <a:lnTo>
                  <a:pt x="6721928" y="4713421"/>
                </a:lnTo>
                <a:lnTo>
                  <a:pt x="6664154" y="4718259"/>
                </a:lnTo>
                <a:lnTo>
                  <a:pt x="6546173" y="4716046"/>
                </a:lnTo>
                <a:lnTo>
                  <a:pt x="6522220" y="4712604"/>
                </a:lnTo>
                <a:cubicBezTo>
                  <a:pt x="6506414" y="4714185"/>
                  <a:pt x="6487832" y="4715028"/>
                  <a:pt x="6466476" y="4715129"/>
                </a:cubicBezTo>
                <a:cubicBezTo>
                  <a:pt x="6445119" y="4715232"/>
                  <a:pt x="6424889" y="4715116"/>
                  <a:pt x="6405784" y="4714781"/>
                </a:cubicBezTo>
                <a:lnTo>
                  <a:pt x="6345155" y="4721454"/>
                </a:lnTo>
                <a:lnTo>
                  <a:pt x="6292199" y="4715123"/>
                </a:lnTo>
                <a:lnTo>
                  <a:pt x="6232880" y="4715573"/>
                </a:lnTo>
                <a:lnTo>
                  <a:pt x="6194428" y="4710687"/>
                </a:lnTo>
                <a:cubicBezTo>
                  <a:pt x="6177260" y="4712133"/>
                  <a:pt x="6161013" y="4712148"/>
                  <a:pt x="6145681" y="4710733"/>
                </a:cubicBezTo>
                <a:cubicBezTo>
                  <a:pt x="6130351" y="4709318"/>
                  <a:pt x="6112839" y="4709471"/>
                  <a:pt x="6093147" y="4711195"/>
                </a:cubicBezTo>
                <a:lnTo>
                  <a:pt x="5987470" y="4709148"/>
                </a:lnTo>
                <a:cubicBezTo>
                  <a:pt x="5977504" y="4705686"/>
                  <a:pt x="5960185" y="4704932"/>
                  <a:pt x="5935508" y="4706889"/>
                </a:cubicBezTo>
                <a:cubicBezTo>
                  <a:pt x="5910830" y="4708844"/>
                  <a:pt x="5892410" y="4707453"/>
                  <a:pt x="5880248" y="4702712"/>
                </a:cubicBezTo>
                <a:lnTo>
                  <a:pt x="6023912" y="4688420"/>
                </a:lnTo>
                <a:lnTo>
                  <a:pt x="6020824" y="4679641"/>
                </a:lnTo>
                <a:lnTo>
                  <a:pt x="5976664" y="4678423"/>
                </a:lnTo>
                <a:cubicBezTo>
                  <a:pt x="5953587" y="4679126"/>
                  <a:pt x="5921475" y="4680253"/>
                  <a:pt x="5880330" y="4681806"/>
                </a:cubicBezTo>
                <a:cubicBezTo>
                  <a:pt x="5839184" y="4683358"/>
                  <a:pt x="5808172" y="4685125"/>
                  <a:pt x="5787295" y="4687106"/>
                </a:cubicBezTo>
                <a:cubicBezTo>
                  <a:pt x="5766083" y="4689694"/>
                  <a:pt x="5752381" y="4690316"/>
                  <a:pt x="5746186" y="4688971"/>
                </a:cubicBezTo>
                <a:cubicBezTo>
                  <a:pt x="5739991" y="4687626"/>
                  <a:pt x="5732159" y="4683802"/>
                  <a:pt x="5722690" y="4677499"/>
                </a:cubicBezTo>
                <a:lnTo>
                  <a:pt x="5705334" y="4677889"/>
                </a:lnTo>
                <a:cubicBezTo>
                  <a:pt x="5701768" y="4680182"/>
                  <a:pt x="5695124" y="4682433"/>
                  <a:pt x="5685407" y="4684642"/>
                </a:cubicBezTo>
                <a:cubicBezTo>
                  <a:pt x="5675687" y="4686851"/>
                  <a:pt x="5667174" y="4686269"/>
                  <a:pt x="5659863" y="4682894"/>
                </a:cubicBezTo>
                <a:cubicBezTo>
                  <a:pt x="5658247" y="4682027"/>
                  <a:pt x="5654720" y="4680706"/>
                  <a:pt x="5649285" y="4678930"/>
                </a:cubicBezTo>
                <a:cubicBezTo>
                  <a:pt x="5643850" y="4677152"/>
                  <a:pt x="5639611" y="4676289"/>
                  <a:pt x="5636567" y="4676339"/>
                </a:cubicBezTo>
                <a:lnTo>
                  <a:pt x="5631515" y="4676896"/>
                </a:lnTo>
                <a:lnTo>
                  <a:pt x="5621877" y="4699233"/>
                </a:lnTo>
                <a:cubicBezTo>
                  <a:pt x="5640379" y="4700965"/>
                  <a:pt x="5659898" y="4701540"/>
                  <a:pt x="5680430" y="4700958"/>
                </a:cubicBezTo>
                <a:cubicBezTo>
                  <a:pt x="5700962" y="4700376"/>
                  <a:pt x="5720256" y="4699076"/>
                  <a:pt x="5738315" y="4697057"/>
                </a:cubicBezTo>
                <a:cubicBezTo>
                  <a:pt x="5758859" y="4699101"/>
                  <a:pt x="5778632" y="4698951"/>
                  <a:pt x="5797633" y="4696606"/>
                </a:cubicBezTo>
                <a:lnTo>
                  <a:pt x="5851899" y="4696713"/>
                </a:lnTo>
                <a:cubicBezTo>
                  <a:pt x="5854905" y="4696351"/>
                  <a:pt x="5858996" y="4695964"/>
                  <a:pt x="5864172" y="4695553"/>
                </a:cubicBezTo>
                <a:cubicBezTo>
                  <a:pt x="5869349" y="4695141"/>
                  <a:pt x="5872726" y="4695213"/>
                  <a:pt x="5874307" y="4695767"/>
                </a:cubicBezTo>
                <a:cubicBezTo>
                  <a:pt x="5877006" y="4698573"/>
                  <a:pt x="5871618" y="4701699"/>
                  <a:pt x="5858144" y="4705144"/>
                </a:cubicBezTo>
                <a:cubicBezTo>
                  <a:pt x="5844669" y="4708592"/>
                  <a:pt x="5833293" y="4710857"/>
                  <a:pt x="5824018" y="4711941"/>
                </a:cubicBezTo>
                <a:cubicBezTo>
                  <a:pt x="5821267" y="4712306"/>
                  <a:pt x="5817926" y="4712547"/>
                  <a:pt x="5813994" y="4712664"/>
                </a:cubicBezTo>
                <a:cubicBezTo>
                  <a:pt x="5810063" y="4712779"/>
                  <a:pt x="5806886" y="4712243"/>
                  <a:pt x="5804463" y="4711053"/>
                </a:cubicBezTo>
                <a:cubicBezTo>
                  <a:pt x="5780324" y="4712159"/>
                  <a:pt x="5750887" y="4712802"/>
                  <a:pt x="5716147" y="4712985"/>
                </a:cubicBezTo>
                <a:cubicBezTo>
                  <a:pt x="5681406" y="4713167"/>
                  <a:pt x="5651745" y="4711936"/>
                  <a:pt x="5627163" y="4709290"/>
                </a:cubicBezTo>
                <a:cubicBezTo>
                  <a:pt x="5617415" y="4710173"/>
                  <a:pt x="5608737" y="4710368"/>
                  <a:pt x="5601130" y="4709875"/>
                </a:cubicBezTo>
                <a:cubicBezTo>
                  <a:pt x="5593522" y="4709383"/>
                  <a:pt x="5584843" y="4709579"/>
                  <a:pt x="5575097" y="4710461"/>
                </a:cubicBezTo>
                <a:cubicBezTo>
                  <a:pt x="5553799" y="4710526"/>
                  <a:pt x="5531637" y="4710305"/>
                  <a:pt x="5508610" y="4709800"/>
                </a:cubicBezTo>
                <a:cubicBezTo>
                  <a:pt x="5485581" y="4709296"/>
                  <a:pt x="5463582" y="4708296"/>
                  <a:pt x="5442612" y="4706806"/>
                </a:cubicBezTo>
                <a:cubicBezTo>
                  <a:pt x="5437139" y="4707408"/>
                  <a:pt x="5431116" y="4707690"/>
                  <a:pt x="5424544" y="4707654"/>
                </a:cubicBezTo>
                <a:cubicBezTo>
                  <a:pt x="5417971" y="4707617"/>
                  <a:pt x="5413375" y="4706983"/>
                  <a:pt x="5410755" y="4705753"/>
                </a:cubicBezTo>
                <a:cubicBezTo>
                  <a:pt x="5408316" y="4703171"/>
                  <a:pt x="5414116" y="4701013"/>
                  <a:pt x="5428158" y="4699277"/>
                </a:cubicBezTo>
                <a:cubicBezTo>
                  <a:pt x="5442198" y="4697542"/>
                  <a:pt x="5452723" y="4696384"/>
                  <a:pt x="5459734" y="4695802"/>
                </a:cubicBezTo>
                <a:lnTo>
                  <a:pt x="5426989" y="4687248"/>
                </a:lnTo>
                <a:lnTo>
                  <a:pt x="5374267" y="4691531"/>
                </a:lnTo>
                <a:lnTo>
                  <a:pt x="5263537" y="4690040"/>
                </a:lnTo>
                <a:lnTo>
                  <a:pt x="5261338" y="4688762"/>
                </a:lnTo>
                <a:lnTo>
                  <a:pt x="5152805" y="4688549"/>
                </a:lnTo>
                <a:cubicBezTo>
                  <a:pt x="5146790" y="4687818"/>
                  <a:pt x="5137454" y="4688213"/>
                  <a:pt x="5124796" y="4689732"/>
                </a:cubicBezTo>
                <a:cubicBezTo>
                  <a:pt x="5112137" y="4691252"/>
                  <a:pt x="5103900" y="4692286"/>
                  <a:pt x="5100084" y="4692832"/>
                </a:cubicBezTo>
                <a:cubicBezTo>
                  <a:pt x="5108799" y="4693677"/>
                  <a:pt x="5110431" y="4695208"/>
                  <a:pt x="5104978" y="4697423"/>
                </a:cubicBezTo>
                <a:cubicBezTo>
                  <a:pt x="5099525" y="4699638"/>
                  <a:pt x="5093356" y="4700126"/>
                  <a:pt x="5086471" y="4698890"/>
                </a:cubicBezTo>
                <a:cubicBezTo>
                  <a:pt x="5085444" y="4698148"/>
                  <a:pt x="5083650" y="4697395"/>
                  <a:pt x="5081085" y="4696633"/>
                </a:cubicBezTo>
                <a:cubicBezTo>
                  <a:pt x="5078520" y="4695871"/>
                  <a:pt x="5074750" y="4695716"/>
                  <a:pt x="5069769" y="4696168"/>
                </a:cubicBezTo>
                <a:cubicBezTo>
                  <a:pt x="5064689" y="4696855"/>
                  <a:pt x="5060079" y="4698248"/>
                  <a:pt x="5055935" y="4700351"/>
                </a:cubicBezTo>
                <a:cubicBezTo>
                  <a:pt x="5051790" y="4702453"/>
                  <a:pt x="5048277" y="4704486"/>
                  <a:pt x="5045397" y="4706450"/>
                </a:cubicBezTo>
                <a:cubicBezTo>
                  <a:pt x="5034729" y="4707308"/>
                  <a:pt x="5016137" y="4707707"/>
                  <a:pt x="4989623" y="4707650"/>
                </a:cubicBezTo>
                <a:cubicBezTo>
                  <a:pt x="4963107" y="4707592"/>
                  <a:pt x="4947206" y="4706935"/>
                  <a:pt x="4941918" y="4705681"/>
                </a:cubicBezTo>
                <a:cubicBezTo>
                  <a:pt x="4925081" y="4707755"/>
                  <a:pt x="4913282" y="4708611"/>
                  <a:pt x="4906522" y="4708247"/>
                </a:cubicBezTo>
                <a:cubicBezTo>
                  <a:pt x="4899762" y="4707882"/>
                  <a:pt x="4892957" y="4705529"/>
                  <a:pt x="4886109" y="4701185"/>
                </a:cubicBezTo>
                <a:lnTo>
                  <a:pt x="4830533" y="4707302"/>
                </a:lnTo>
                <a:cubicBezTo>
                  <a:pt x="4832523" y="4703220"/>
                  <a:pt x="4836050" y="4699158"/>
                  <a:pt x="4841117" y="4695118"/>
                </a:cubicBezTo>
                <a:cubicBezTo>
                  <a:pt x="4846183" y="4691078"/>
                  <a:pt x="4853336" y="4687378"/>
                  <a:pt x="4862578" y="4684018"/>
                </a:cubicBezTo>
                <a:cubicBezTo>
                  <a:pt x="4852840" y="4685343"/>
                  <a:pt x="4842001" y="4686029"/>
                  <a:pt x="4830065" y="4686076"/>
                </a:cubicBezTo>
                <a:lnTo>
                  <a:pt x="4792734" y="4699304"/>
                </a:lnTo>
                <a:cubicBezTo>
                  <a:pt x="4770787" y="4700009"/>
                  <a:pt x="4728450" y="4700869"/>
                  <a:pt x="4665724" y="4701884"/>
                </a:cubicBezTo>
                <a:cubicBezTo>
                  <a:pt x="4602996" y="4702898"/>
                  <a:pt x="4562578" y="4700509"/>
                  <a:pt x="4544467" y="4694713"/>
                </a:cubicBezTo>
                <a:cubicBezTo>
                  <a:pt x="4534450" y="4695657"/>
                  <a:pt x="4518183" y="4696245"/>
                  <a:pt x="4495669" y="4696475"/>
                </a:cubicBezTo>
                <a:cubicBezTo>
                  <a:pt x="4473155" y="4696704"/>
                  <a:pt x="4459029" y="4695916"/>
                  <a:pt x="4453292" y="4694109"/>
                </a:cubicBezTo>
                <a:cubicBezTo>
                  <a:pt x="4452870" y="4693428"/>
                  <a:pt x="4454755" y="4692777"/>
                  <a:pt x="4458946" y="4692157"/>
                </a:cubicBezTo>
                <a:cubicBezTo>
                  <a:pt x="4463138" y="4691538"/>
                  <a:pt x="4465573" y="4691206"/>
                  <a:pt x="4466250" y="4691163"/>
                </a:cubicBezTo>
                <a:lnTo>
                  <a:pt x="4462508" y="4685496"/>
                </a:lnTo>
                <a:lnTo>
                  <a:pt x="4435702" y="4683887"/>
                </a:lnTo>
                <a:lnTo>
                  <a:pt x="4415728" y="4696724"/>
                </a:lnTo>
                <a:cubicBezTo>
                  <a:pt x="4388071" y="4699641"/>
                  <a:pt x="4361060" y="4700967"/>
                  <a:pt x="4334690" y="4700704"/>
                </a:cubicBezTo>
                <a:cubicBezTo>
                  <a:pt x="4308322" y="4700440"/>
                  <a:pt x="4281802" y="4699433"/>
                  <a:pt x="4255129" y="4697682"/>
                </a:cubicBezTo>
                <a:cubicBezTo>
                  <a:pt x="4248026" y="4698939"/>
                  <a:pt x="4235214" y="4701679"/>
                  <a:pt x="4216691" y="4705902"/>
                </a:cubicBezTo>
                <a:cubicBezTo>
                  <a:pt x="4198169" y="4710126"/>
                  <a:pt x="4186234" y="4711629"/>
                  <a:pt x="4180887" y="4710413"/>
                </a:cubicBezTo>
                <a:cubicBezTo>
                  <a:pt x="4177846" y="4708500"/>
                  <a:pt x="4177110" y="4706618"/>
                  <a:pt x="4178682" y="4704767"/>
                </a:cubicBezTo>
                <a:cubicBezTo>
                  <a:pt x="4180254" y="4702915"/>
                  <a:pt x="4182595" y="4701074"/>
                  <a:pt x="4185705" y="4699244"/>
                </a:cubicBezTo>
                <a:cubicBezTo>
                  <a:pt x="4167179" y="4701283"/>
                  <a:pt x="4146293" y="4702822"/>
                  <a:pt x="4123042" y="4703860"/>
                </a:cubicBezTo>
                <a:cubicBezTo>
                  <a:pt x="4099792" y="4704900"/>
                  <a:pt x="4079232" y="4704884"/>
                  <a:pt x="4061362" y="4703811"/>
                </a:cubicBezTo>
                <a:lnTo>
                  <a:pt x="4090788" y="4692973"/>
                </a:lnTo>
                <a:lnTo>
                  <a:pt x="4147906" y="4691246"/>
                </a:lnTo>
                <a:cubicBezTo>
                  <a:pt x="4149196" y="4690249"/>
                  <a:pt x="4150348" y="4689172"/>
                  <a:pt x="4151362" y="4688015"/>
                </a:cubicBezTo>
                <a:cubicBezTo>
                  <a:pt x="4152377" y="4686859"/>
                  <a:pt x="4154078" y="4686102"/>
                  <a:pt x="4156468" y="4685744"/>
                </a:cubicBezTo>
                <a:cubicBezTo>
                  <a:pt x="4161813" y="4685504"/>
                  <a:pt x="4167051" y="4686511"/>
                  <a:pt x="4172180" y="4688764"/>
                </a:cubicBezTo>
                <a:cubicBezTo>
                  <a:pt x="4177310" y="4691017"/>
                  <a:pt x="4180571" y="4692622"/>
                  <a:pt x="4181962" y="4693577"/>
                </a:cubicBezTo>
                <a:cubicBezTo>
                  <a:pt x="4197469" y="4691965"/>
                  <a:pt x="4214841" y="4691003"/>
                  <a:pt x="4234082" y="4690690"/>
                </a:cubicBezTo>
                <a:cubicBezTo>
                  <a:pt x="4253324" y="4690377"/>
                  <a:pt x="4272346" y="4690373"/>
                  <a:pt x="4291150" y="4690677"/>
                </a:cubicBezTo>
                <a:cubicBezTo>
                  <a:pt x="4294052" y="4690327"/>
                  <a:pt x="4297803" y="4689597"/>
                  <a:pt x="4302406" y="4688490"/>
                </a:cubicBezTo>
                <a:cubicBezTo>
                  <a:pt x="4307010" y="4687381"/>
                  <a:pt x="4310211" y="4686332"/>
                  <a:pt x="4312014" y="4685343"/>
                </a:cubicBezTo>
                <a:lnTo>
                  <a:pt x="4251152" y="4681403"/>
                </a:lnTo>
                <a:lnTo>
                  <a:pt x="4235107" y="4675569"/>
                </a:lnTo>
                <a:lnTo>
                  <a:pt x="4164374" y="4683355"/>
                </a:lnTo>
                <a:cubicBezTo>
                  <a:pt x="4142015" y="4680401"/>
                  <a:pt x="4113673" y="4678771"/>
                  <a:pt x="4079345" y="4678465"/>
                </a:cubicBezTo>
                <a:cubicBezTo>
                  <a:pt x="4045014" y="4678159"/>
                  <a:pt x="4016894" y="4678404"/>
                  <a:pt x="3994980" y="4679201"/>
                </a:cubicBezTo>
                <a:cubicBezTo>
                  <a:pt x="3984930" y="4680054"/>
                  <a:pt x="3975044" y="4680129"/>
                  <a:pt x="3965321" y="4679426"/>
                </a:cubicBezTo>
                <a:cubicBezTo>
                  <a:pt x="3955598" y="4678723"/>
                  <a:pt x="3945713" y="4678798"/>
                  <a:pt x="3935662" y="4679651"/>
                </a:cubicBezTo>
                <a:lnTo>
                  <a:pt x="3888647" y="4680265"/>
                </a:lnTo>
                <a:lnTo>
                  <a:pt x="3890846" y="4681543"/>
                </a:lnTo>
                <a:cubicBezTo>
                  <a:pt x="3880796" y="4682396"/>
                  <a:pt x="3870910" y="4682471"/>
                  <a:pt x="3861187" y="4681768"/>
                </a:cubicBezTo>
                <a:cubicBezTo>
                  <a:pt x="3851464" y="4681065"/>
                  <a:pt x="3841578" y="4681140"/>
                  <a:pt x="3831527" y="4681993"/>
                </a:cubicBezTo>
                <a:cubicBezTo>
                  <a:pt x="3823817" y="4682969"/>
                  <a:pt x="3816504" y="4683520"/>
                  <a:pt x="3809587" y="4683649"/>
                </a:cubicBezTo>
                <a:cubicBezTo>
                  <a:pt x="3802672" y="4683776"/>
                  <a:pt x="3796950" y="4682633"/>
                  <a:pt x="3792419" y="4680218"/>
                </a:cubicBezTo>
                <a:cubicBezTo>
                  <a:pt x="3777959" y="4682001"/>
                  <a:pt x="3767725" y="4682747"/>
                  <a:pt x="3761719" y="4682458"/>
                </a:cubicBezTo>
                <a:cubicBezTo>
                  <a:pt x="3755714" y="4682169"/>
                  <a:pt x="3749761" y="4680164"/>
                  <a:pt x="3743861" y="4676444"/>
                </a:cubicBezTo>
                <a:lnTo>
                  <a:pt x="3688285" y="4682561"/>
                </a:lnTo>
                <a:lnTo>
                  <a:pt x="3687396" y="4675060"/>
                </a:lnTo>
                <a:lnTo>
                  <a:pt x="3603471" y="4675179"/>
                </a:lnTo>
                <a:lnTo>
                  <a:pt x="3597764" y="4678846"/>
                </a:lnTo>
                <a:lnTo>
                  <a:pt x="3573812" y="4675404"/>
                </a:lnTo>
                <a:lnTo>
                  <a:pt x="3549206" y="4675072"/>
                </a:lnTo>
                <a:lnTo>
                  <a:pt x="3520435" y="4682798"/>
                </a:lnTo>
                <a:lnTo>
                  <a:pt x="3477818" y="4685968"/>
                </a:lnTo>
                <a:cubicBezTo>
                  <a:pt x="3470728" y="4683012"/>
                  <a:pt x="3461060" y="4682050"/>
                  <a:pt x="3448813" y="4683081"/>
                </a:cubicBezTo>
                <a:cubicBezTo>
                  <a:pt x="3436567" y="4684113"/>
                  <a:pt x="3424700" y="4681872"/>
                  <a:pt x="3413214" y="4676361"/>
                </a:cubicBezTo>
                <a:lnTo>
                  <a:pt x="3438476" y="4673581"/>
                </a:lnTo>
                <a:lnTo>
                  <a:pt x="3426826" y="4670303"/>
                </a:lnTo>
                <a:cubicBezTo>
                  <a:pt x="3418294" y="4670293"/>
                  <a:pt x="3403888" y="4670358"/>
                  <a:pt x="3383601" y="4670502"/>
                </a:cubicBezTo>
                <a:cubicBezTo>
                  <a:pt x="3363316" y="4670645"/>
                  <a:pt x="3351434" y="4670433"/>
                  <a:pt x="3347953" y="4669865"/>
                </a:cubicBezTo>
                <a:cubicBezTo>
                  <a:pt x="3347321" y="4669207"/>
                  <a:pt x="3348365" y="4668649"/>
                  <a:pt x="3351083" y="4668192"/>
                </a:cubicBezTo>
                <a:cubicBezTo>
                  <a:pt x="3353801" y="4667733"/>
                  <a:pt x="3355393" y="4667495"/>
                  <a:pt x="3355860" y="4667476"/>
                </a:cubicBezTo>
                <a:cubicBezTo>
                  <a:pt x="3350656" y="4663869"/>
                  <a:pt x="3353089" y="4662082"/>
                  <a:pt x="3363159" y="4662113"/>
                </a:cubicBezTo>
                <a:cubicBezTo>
                  <a:pt x="3373227" y="4662144"/>
                  <a:pt x="3382585" y="4662635"/>
                  <a:pt x="3391227" y="4663583"/>
                </a:cubicBezTo>
                <a:lnTo>
                  <a:pt x="3427904" y="4653468"/>
                </a:lnTo>
                <a:lnTo>
                  <a:pt x="3472064" y="4654686"/>
                </a:lnTo>
                <a:lnTo>
                  <a:pt x="3471830" y="4644073"/>
                </a:lnTo>
                <a:cubicBezTo>
                  <a:pt x="3454243" y="4645565"/>
                  <a:pt x="3436310" y="4645766"/>
                  <a:pt x="3418033" y="4644674"/>
                </a:cubicBezTo>
                <a:cubicBezTo>
                  <a:pt x="3399755" y="4643584"/>
                  <a:pt x="3380559" y="4643923"/>
                  <a:pt x="3360445" y="4645693"/>
                </a:cubicBezTo>
                <a:cubicBezTo>
                  <a:pt x="3333476" y="4644135"/>
                  <a:pt x="3306286" y="4642885"/>
                  <a:pt x="3278876" y="4641944"/>
                </a:cubicBezTo>
                <a:cubicBezTo>
                  <a:pt x="3251469" y="4641002"/>
                  <a:pt x="3224829" y="4640072"/>
                  <a:pt x="3198959" y="4639151"/>
                </a:cubicBezTo>
                <a:cubicBezTo>
                  <a:pt x="3185649" y="4639856"/>
                  <a:pt x="3167452" y="4640339"/>
                  <a:pt x="3144365" y="4640600"/>
                </a:cubicBezTo>
                <a:cubicBezTo>
                  <a:pt x="3121278" y="4640862"/>
                  <a:pt x="3105934" y="4639510"/>
                  <a:pt x="3098333" y="4636548"/>
                </a:cubicBezTo>
                <a:cubicBezTo>
                  <a:pt x="3094713" y="4637136"/>
                  <a:pt x="3088444" y="4638586"/>
                  <a:pt x="3079527" y="4640898"/>
                </a:cubicBezTo>
                <a:cubicBezTo>
                  <a:pt x="3070609" y="4643209"/>
                  <a:pt x="3065603" y="4644520"/>
                  <a:pt x="3064510" y="4644831"/>
                </a:cubicBezTo>
                <a:cubicBezTo>
                  <a:pt x="3066195" y="4645373"/>
                  <a:pt x="3069362" y="4645467"/>
                  <a:pt x="3074013" y="4645114"/>
                </a:cubicBezTo>
                <a:cubicBezTo>
                  <a:pt x="3078661" y="4644760"/>
                  <a:pt x="3081279" y="4644535"/>
                  <a:pt x="3081865" y="4644440"/>
                </a:cubicBezTo>
                <a:cubicBezTo>
                  <a:pt x="3117883" y="4644782"/>
                  <a:pt x="3154052" y="4645866"/>
                  <a:pt x="3190373" y="4647695"/>
                </a:cubicBezTo>
                <a:cubicBezTo>
                  <a:pt x="3226694" y="4649523"/>
                  <a:pt x="3261929" y="4649191"/>
                  <a:pt x="3296075" y="4646700"/>
                </a:cubicBezTo>
                <a:lnTo>
                  <a:pt x="3307068" y="4653089"/>
                </a:lnTo>
                <a:cubicBezTo>
                  <a:pt x="3312633" y="4655959"/>
                  <a:pt x="3317444" y="4659482"/>
                  <a:pt x="3321499" y="4663658"/>
                </a:cubicBezTo>
                <a:cubicBezTo>
                  <a:pt x="3325556" y="4667835"/>
                  <a:pt x="3321852" y="4670775"/>
                  <a:pt x="3310389" y="4672480"/>
                </a:cubicBezTo>
                <a:cubicBezTo>
                  <a:pt x="3287214" y="4674872"/>
                  <a:pt x="3262610" y="4675998"/>
                  <a:pt x="3236576" y="4675855"/>
                </a:cubicBezTo>
                <a:cubicBezTo>
                  <a:pt x="3210540" y="4675712"/>
                  <a:pt x="3185714" y="4674962"/>
                  <a:pt x="3162093" y="4673604"/>
                </a:cubicBezTo>
                <a:cubicBezTo>
                  <a:pt x="3150159" y="4675107"/>
                  <a:pt x="3140311" y="4676951"/>
                  <a:pt x="3132553" y="4679135"/>
                </a:cubicBezTo>
                <a:cubicBezTo>
                  <a:pt x="3124792" y="4681319"/>
                  <a:pt x="3114945" y="4683163"/>
                  <a:pt x="3103009" y="4684666"/>
                </a:cubicBezTo>
                <a:lnTo>
                  <a:pt x="3097723" y="4674610"/>
                </a:lnTo>
                <a:cubicBezTo>
                  <a:pt x="3082236" y="4676378"/>
                  <a:pt x="3064663" y="4677805"/>
                  <a:pt x="3045002" y="4678893"/>
                </a:cubicBezTo>
                <a:cubicBezTo>
                  <a:pt x="3025340" y="4679980"/>
                  <a:pt x="3005568" y="4680130"/>
                  <a:pt x="2985683" y="4679342"/>
                </a:cubicBezTo>
                <a:lnTo>
                  <a:pt x="3010056" y="4669061"/>
                </a:lnTo>
                <a:lnTo>
                  <a:pt x="3062123" y="4667890"/>
                </a:lnTo>
                <a:cubicBezTo>
                  <a:pt x="3063412" y="4666892"/>
                  <a:pt x="3064565" y="4665816"/>
                  <a:pt x="3065579" y="4664659"/>
                </a:cubicBezTo>
                <a:cubicBezTo>
                  <a:pt x="3066594" y="4663503"/>
                  <a:pt x="3068296" y="4662746"/>
                  <a:pt x="3070685" y="4662388"/>
                </a:cubicBezTo>
                <a:cubicBezTo>
                  <a:pt x="3075940" y="4662095"/>
                  <a:pt x="3080809" y="4662889"/>
                  <a:pt x="3085299" y="4664769"/>
                </a:cubicBezTo>
                <a:cubicBezTo>
                  <a:pt x="3089785" y="4666649"/>
                  <a:pt x="3092681" y="4668041"/>
                  <a:pt x="3093982" y="4668942"/>
                </a:cubicBezTo>
                <a:lnTo>
                  <a:pt x="3193063" y="4667156"/>
                </a:lnTo>
                <a:lnTo>
                  <a:pt x="3211074" y="4663653"/>
                </a:lnTo>
                <a:lnTo>
                  <a:pt x="3227541" y="4655762"/>
                </a:lnTo>
                <a:lnTo>
                  <a:pt x="3191285" y="4652153"/>
                </a:lnTo>
                <a:lnTo>
                  <a:pt x="3078591" y="4659998"/>
                </a:lnTo>
                <a:cubicBezTo>
                  <a:pt x="3057706" y="4657611"/>
                  <a:pt x="3031689" y="4656168"/>
                  <a:pt x="3000537" y="4655671"/>
                </a:cubicBezTo>
                <a:cubicBezTo>
                  <a:pt x="2969385" y="4655174"/>
                  <a:pt x="2943039" y="4655286"/>
                  <a:pt x="2921500" y="4656011"/>
                </a:cubicBezTo>
                <a:cubicBezTo>
                  <a:pt x="2903753" y="4657774"/>
                  <a:pt x="2885263" y="4658669"/>
                  <a:pt x="2866030" y="4658696"/>
                </a:cubicBezTo>
                <a:cubicBezTo>
                  <a:pt x="2846798" y="4658724"/>
                  <a:pt x="2827207" y="4658980"/>
                  <a:pt x="2807261" y="4659466"/>
                </a:cubicBezTo>
                <a:cubicBezTo>
                  <a:pt x="2775584" y="4655606"/>
                  <a:pt x="2742479" y="4652664"/>
                  <a:pt x="2707946" y="4650639"/>
                </a:cubicBezTo>
                <a:lnTo>
                  <a:pt x="2591509" y="4652815"/>
                </a:lnTo>
                <a:cubicBezTo>
                  <a:pt x="2590391" y="4652020"/>
                  <a:pt x="2588229" y="4651056"/>
                  <a:pt x="2585024" y="4649920"/>
                </a:cubicBezTo>
                <a:cubicBezTo>
                  <a:pt x="2581818" y="4648785"/>
                  <a:pt x="2577681" y="4648417"/>
                  <a:pt x="2572609" y="4648816"/>
                </a:cubicBezTo>
                <a:cubicBezTo>
                  <a:pt x="2570102" y="4649251"/>
                  <a:pt x="2567925" y="4650314"/>
                  <a:pt x="2566078" y="4652006"/>
                </a:cubicBezTo>
                <a:cubicBezTo>
                  <a:pt x="2564231" y="4653696"/>
                  <a:pt x="2562603" y="4655079"/>
                  <a:pt x="2561194" y="4656153"/>
                </a:cubicBezTo>
                <a:lnTo>
                  <a:pt x="2506695" y="4645433"/>
                </a:lnTo>
                <a:lnTo>
                  <a:pt x="2491304" y="4636489"/>
                </a:lnTo>
                <a:cubicBezTo>
                  <a:pt x="2510498" y="4634692"/>
                  <a:pt x="2529885" y="4633444"/>
                  <a:pt x="2549465" y="4632746"/>
                </a:cubicBezTo>
                <a:cubicBezTo>
                  <a:pt x="2569044" y="4632048"/>
                  <a:pt x="2594910" y="4629328"/>
                  <a:pt x="2627063" y="4624586"/>
                </a:cubicBezTo>
                <a:cubicBezTo>
                  <a:pt x="2607654" y="4623492"/>
                  <a:pt x="2588520" y="4622558"/>
                  <a:pt x="2569663" y="4621785"/>
                </a:cubicBezTo>
                <a:cubicBezTo>
                  <a:pt x="2550804" y="4621011"/>
                  <a:pt x="2531344" y="4621632"/>
                  <a:pt x="2511280" y="4623651"/>
                </a:cubicBezTo>
                <a:cubicBezTo>
                  <a:pt x="2481285" y="4619607"/>
                  <a:pt x="2449864" y="4616479"/>
                  <a:pt x="2417016" y="4614268"/>
                </a:cubicBezTo>
                <a:cubicBezTo>
                  <a:pt x="2402261" y="4607439"/>
                  <a:pt x="2387483" y="4605836"/>
                  <a:pt x="2372686" y="4609459"/>
                </a:cubicBezTo>
                <a:cubicBezTo>
                  <a:pt x="2357887" y="4613083"/>
                  <a:pt x="2345860" y="4613077"/>
                  <a:pt x="2336600" y="4609442"/>
                </a:cubicBezTo>
                <a:lnTo>
                  <a:pt x="2327805" y="4604329"/>
                </a:lnTo>
                <a:cubicBezTo>
                  <a:pt x="2313230" y="4605681"/>
                  <a:pt x="2301029" y="4606011"/>
                  <a:pt x="2291200" y="4605319"/>
                </a:cubicBezTo>
                <a:cubicBezTo>
                  <a:pt x="2281371" y="4604628"/>
                  <a:pt x="2270433" y="4604818"/>
                  <a:pt x="2258384" y="4605892"/>
                </a:cubicBezTo>
                <a:lnTo>
                  <a:pt x="2212678" y="4600283"/>
                </a:lnTo>
                <a:lnTo>
                  <a:pt x="2244303" y="4590724"/>
                </a:lnTo>
                <a:cubicBezTo>
                  <a:pt x="2239906" y="4588169"/>
                  <a:pt x="2242757" y="4586334"/>
                  <a:pt x="2252863" y="4585222"/>
                </a:cubicBezTo>
                <a:cubicBezTo>
                  <a:pt x="2273398" y="4583405"/>
                  <a:pt x="2295540" y="4582742"/>
                  <a:pt x="2319293" y="4583231"/>
                </a:cubicBezTo>
                <a:cubicBezTo>
                  <a:pt x="2343043" y="4583720"/>
                  <a:pt x="2366448" y="4582916"/>
                  <a:pt x="2389510" y="4580822"/>
                </a:cubicBezTo>
                <a:cubicBezTo>
                  <a:pt x="2389977" y="4580801"/>
                  <a:pt x="2391569" y="4580563"/>
                  <a:pt x="2394288" y="4580105"/>
                </a:cubicBezTo>
                <a:cubicBezTo>
                  <a:pt x="2397006" y="4579648"/>
                  <a:pt x="2398048" y="4579090"/>
                  <a:pt x="2397415" y="4578431"/>
                </a:cubicBezTo>
                <a:cubicBezTo>
                  <a:pt x="2395067" y="4577867"/>
                  <a:pt x="2388338" y="4577593"/>
                  <a:pt x="2377230" y="4577614"/>
                </a:cubicBezTo>
                <a:cubicBezTo>
                  <a:pt x="2366122" y="4577633"/>
                  <a:pt x="2358130" y="4577499"/>
                  <a:pt x="2353254" y="4577212"/>
                </a:cubicBezTo>
                <a:cubicBezTo>
                  <a:pt x="2345637" y="4576278"/>
                  <a:pt x="2339119" y="4575982"/>
                  <a:pt x="2333700" y="4576325"/>
                </a:cubicBezTo>
                <a:cubicBezTo>
                  <a:pt x="2326082" y="4577354"/>
                  <a:pt x="2319135" y="4578118"/>
                  <a:pt x="2312859" y="4578619"/>
                </a:cubicBezTo>
                <a:cubicBezTo>
                  <a:pt x="2306586" y="4579119"/>
                  <a:pt x="2301229" y="4578189"/>
                  <a:pt x="2296790" y="4575828"/>
                </a:cubicBezTo>
                <a:lnTo>
                  <a:pt x="2277891" y="4571829"/>
                </a:lnTo>
                <a:lnTo>
                  <a:pt x="2250853" y="4559607"/>
                </a:lnTo>
                <a:lnTo>
                  <a:pt x="2203838" y="4560223"/>
                </a:lnTo>
                <a:cubicBezTo>
                  <a:pt x="2197652" y="4558591"/>
                  <a:pt x="2190025" y="4557214"/>
                  <a:pt x="2180956" y="4556092"/>
                </a:cubicBezTo>
                <a:cubicBezTo>
                  <a:pt x="2171887" y="4554969"/>
                  <a:pt x="2163546" y="4554050"/>
                  <a:pt x="2155933" y="4553336"/>
                </a:cubicBezTo>
                <a:cubicBezTo>
                  <a:pt x="2153658" y="4551940"/>
                  <a:pt x="2149803" y="4550718"/>
                  <a:pt x="2144366" y="4549670"/>
                </a:cubicBezTo>
                <a:cubicBezTo>
                  <a:pt x="2138933" y="4548622"/>
                  <a:pt x="2132387" y="4548455"/>
                  <a:pt x="2124731" y="4549172"/>
                </a:cubicBezTo>
                <a:lnTo>
                  <a:pt x="2106721" y="4552673"/>
                </a:lnTo>
                <a:lnTo>
                  <a:pt x="2086932" y="4541174"/>
                </a:lnTo>
                <a:cubicBezTo>
                  <a:pt x="2097591" y="4540602"/>
                  <a:pt x="2114223" y="4540227"/>
                  <a:pt x="2136830" y="4540051"/>
                </a:cubicBezTo>
                <a:cubicBezTo>
                  <a:pt x="2159435" y="4539874"/>
                  <a:pt x="2169530" y="4538320"/>
                  <a:pt x="2167114" y="4535388"/>
                </a:cubicBezTo>
                <a:cubicBezTo>
                  <a:pt x="2164554" y="4534118"/>
                  <a:pt x="2160552" y="4533103"/>
                  <a:pt x="2155109" y="4532341"/>
                </a:cubicBezTo>
                <a:cubicBezTo>
                  <a:pt x="2149666" y="4531577"/>
                  <a:pt x="2144951" y="4531020"/>
                  <a:pt x="2140965" y="4530667"/>
                </a:cubicBezTo>
                <a:lnTo>
                  <a:pt x="2075939" y="4534785"/>
                </a:lnTo>
                <a:lnTo>
                  <a:pt x="2029579" y="4532288"/>
                </a:lnTo>
                <a:cubicBezTo>
                  <a:pt x="2014632" y="4533933"/>
                  <a:pt x="2000482" y="4534730"/>
                  <a:pt x="1987126" y="4534681"/>
                </a:cubicBezTo>
                <a:cubicBezTo>
                  <a:pt x="1973769" y="4534631"/>
                  <a:pt x="1959946" y="4533872"/>
                  <a:pt x="1945654" y="4532406"/>
                </a:cubicBezTo>
                <a:lnTo>
                  <a:pt x="1905235" y="4536855"/>
                </a:lnTo>
                <a:cubicBezTo>
                  <a:pt x="1883006" y="4534995"/>
                  <a:pt x="1861550" y="4535330"/>
                  <a:pt x="1840865" y="4537861"/>
                </a:cubicBezTo>
                <a:cubicBezTo>
                  <a:pt x="1839758" y="4535545"/>
                  <a:pt x="1835317" y="4533690"/>
                  <a:pt x="1827539" y="4532298"/>
                </a:cubicBezTo>
                <a:cubicBezTo>
                  <a:pt x="1819759" y="4530907"/>
                  <a:pt x="1810651" y="4530706"/>
                  <a:pt x="1800213" y="4531697"/>
                </a:cubicBezTo>
                <a:lnTo>
                  <a:pt x="1741549" y="4529035"/>
                </a:lnTo>
                <a:lnTo>
                  <a:pt x="1739117" y="4517143"/>
                </a:lnTo>
                <a:cubicBezTo>
                  <a:pt x="1758422" y="4517013"/>
                  <a:pt x="1779293" y="4516047"/>
                  <a:pt x="1801727" y="4514241"/>
                </a:cubicBezTo>
                <a:cubicBezTo>
                  <a:pt x="1824161" y="4512437"/>
                  <a:pt x="1843055" y="4512068"/>
                  <a:pt x="1858408" y="4513133"/>
                </a:cubicBezTo>
                <a:cubicBezTo>
                  <a:pt x="1874040" y="4511159"/>
                  <a:pt x="1885392" y="4511936"/>
                  <a:pt x="1892465" y="4515463"/>
                </a:cubicBezTo>
                <a:cubicBezTo>
                  <a:pt x="1896491" y="4518313"/>
                  <a:pt x="1902565" y="4521697"/>
                  <a:pt x="1910686" y="4525617"/>
                </a:cubicBezTo>
                <a:cubicBezTo>
                  <a:pt x="1918806" y="4529536"/>
                  <a:pt x="1924599" y="4528391"/>
                  <a:pt x="1928064" y="4522184"/>
                </a:cubicBezTo>
                <a:lnTo>
                  <a:pt x="1987383" y="4521735"/>
                </a:lnTo>
                <a:lnTo>
                  <a:pt x="1978588" y="4516623"/>
                </a:lnTo>
                <a:lnTo>
                  <a:pt x="2012644" y="4518954"/>
                </a:lnTo>
                <a:lnTo>
                  <a:pt x="2063168" y="4513393"/>
                </a:lnTo>
                <a:lnTo>
                  <a:pt x="2103821" y="4519557"/>
                </a:lnTo>
                <a:lnTo>
                  <a:pt x="2149291" y="4514552"/>
                </a:lnTo>
                <a:cubicBezTo>
                  <a:pt x="2169321" y="4515134"/>
                  <a:pt x="2187924" y="4516633"/>
                  <a:pt x="2205101" y="4519049"/>
                </a:cubicBezTo>
                <a:lnTo>
                  <a:pt x="2252115" y="4518434"/>
                </a:lnTo>
                <a:cubicBezTo>
                  <a:pt x="2249243" y="4514001"/>
                  <a:pt x="2264307" y="4510823"/>
                  <a:pt x="2297305" y="4508900"/>
                </a:cubicBezTo>
                <a:cubicBezTo>
                  <a:pt x="2330304" y="4506978"/>
                  <a:pt x="2352291" y="4506077"/>
                  <a:pt x="2363267" y="4506200"/>
                </a:cubicBezTo>
                <a:cubicBezTo>
                  <a:pt x="2369706" y="4508341"/>
                  <a:pt x="2382429" y="4508460"/>
                  <a:pt x="2401441" y="4506558"/>
                </a:cubicBezTo>
                <a:cubicBezTo>
                  <a:pt x="2420450" y="4504656"/>
                  <a:pt x="2433502" y="4503219"/>
                  <a:pt x="2440595" y="4502248"/>
                </a:cubicBezTo>
                <a:cubicBezTo>
                  <a:pt x="2446795" y="4503814"/>
                  <a:pt x="2454558" y="4504542"/>
                  <a:pt x="2463887" y="4504434"/>
                </a:cubicBezTo>
                <a:cubicBezTo>
                  <a:pt x="2473214" y="4504325"/>
                  <a:pt x="2481855" y="4503818"/>
                  <a:pt x="2489809" y="4502911"/>
                </a:cubicBezTo>
                <a:cubicBezTo>
                  <a:pt x="2498915" y="4501655"/>
                  <a:pt x="2505029" y="4499969"/>
                  <a:pt x="2508147" y="4497853"/>
                </a:cubicBezTo>
                <a:cubicBezTo>
                  <a:pt x="2511266" y="4495737"/>
                  <a:pt x="2517379" y="4494050"/>
                  <a:pt x="2526486" y="4492795"/>
                </a:cubicBezTo>
                <a:cubicBezTo>
                  <a:pt x="2514222" y="4488287"/>
                  <a:pt x="2495125" y="4487666"/>
                  <a:pt x="2469196" y="4490932"/>
                </a:cubicBezTo>
                <a:cubicBezTo>
                  <a:pt x="2443268" y="4494196"/>
                  <a:pt x="2424720" y="4493895"/>
                  <a:pt x="2413557" y="4490027"/>
                </a:cubicBezTo>
                <a:cubicBezTo>
                  <a:pt x="2397855" y="4491596"/>
                  <a:pt x="2381038" y="4491864"/>
                  <a:pt x="2363109" y="4490829"/>
                </a:cubicBezTo>
                <a:cubicBezTo>
                  <a:pt x="2345180" y="4489794"/>
                  <a:pt x="2329405" y="4488048"/>
                  <a:pt x="2315785" y="4485590"/>
                </a:cubicBezTo>
                <a:lnTo>
                  <a:pt x="2250104" y="4492818"/>
                </a:lnTo>
                <a:cubicBezTo>
                  <a:pt x="2209452" y="4483962"/>
                  <a:pt x="2173793" y="4479972"/>
                  <a:pt x="2143122" y="4480847"/>
                </a:cubicBezTo>
                <a:cubicBezTo>
                  <a:pt x="2112453" y="4481720"/>
                  <a:pt x="2068944" y="4482773"/>
                  <a:pt x="2012598" y="4484003"/>
                </a:cubicBezTo>
                <a:cubicBezTo>
                  <a:pt x="2003705" y="4479853"/>
                  <a:pt x="1991215" y="4476668"/>
                  <a:pt x="1975127" y="4474449"/>
                </a:cubicBezTo>
                <a:cubicBezTo>
                  <a:pt x="1959040" y="4472231"/>
                  <a:pt x="1946549" y="4469047"/>
                  <a:pt x="1937656" y="4464896"/>
                </a:cubicBezTo>
                <a:lnTo>
                  <a:pt x="1882080" y="4471013"/>
                </a:lnTo>
                <a:lnTo>
                  <a:pt x="1875483" y="4467180"/>
                </a:lnTo>
                <a:cubicBezTo>
                  <a:pt x="1871269" y="4464731"/>
                  <a:pt x="1871232" y="4462962"/>
                  <a:pt x="1875366" y="4461873"/>
                </a:cubicBezTo>
                <a:cubicBezTo>
                  <a:pt x="1879504" y="4460785"/>
                  <a:pt x="1886715" y="4459737"/>
                  <a:pt x="1897003" y="4458731"/>
                </a:cubicBezTo>
                <a:lnTo>
                  <a:pt x="1944017" y="4458117"/>
                </a:lnTo>
                <a:cubicBezTo>
                  <a:pt x="1947564" y="4457631"/>
                  <a:pt x="1953265" y="4456434"/>
                  <a:pt x="1961122" y="4454524"/>
                </a:cubicBezTo>
                <a:cubicBezTo>
                  <a:pt x="1968978" y="4452615"/>
                  <a:pt x="1972867" y="4451237"/>
                  <a:pt x="1972788" y="4450391"/>
                </a:cubicBezTo>
                <a:lnTo>
                  <a:pt x="1957631" y="4452059"/>
                </a:lnTo>
                <a:cubicBezTo>
                  <a:pt x="1944382" y="4450034"/>
                  <a:pt x="1927151" y="4447878"/>
                  <a:pt x="1905939" y="4445590"/>
                </a:cubicBezTo>
                <a:cubicBezTo>
                  <a:pt x="1884725" y="4443301"/>
                  <a:pt x="1867168" y="4442701"/>
                  <a:pt x="1853264" y="4443788"/>
                </a:cubicBezTo>
                <a:cubicBezTo>
                  <a:pt x="1844538" y="4442500"/>
                  <a:pt x="1834247" y="4442050"/>
                  <a:pt x="1822393" y="4442436"/>
                </a:cubicBezTo>
                <a:cubicBezTo>
                  <a:pt x="1810539" y="4442823"/>
                  <a:pt x="1799372" y="4443609"/>
                  <a:pt x="1788892" y="4444795"/>
                </a:cubicBezTo>
                <a:lnTo>
                  <a:pt x="1753292" y="4438074"/>
                </a:lnTo>
                <a:cubicBezTo>
                  <a:pt x="1745233" y="4438993"/>
                  <a:pt x="1735539" y="4439616"/>
                  <a:pt x="1724213" y="4439945"/>
                </a:cubicBezTo>
                <a:cubicBezTo>
                  <a:pt x="1712885" y="4440273"/>
                  <a:pt x="1702805" y="4439800"/>
                  <a:pt x="1693974" y="4438523"/>
                </a:cubicBezTo>
                <a:lnTo>
                  <a:pt x="1653556" y="4442972"/>
                </a:lnTo>
                <a:lnTo>
                  <a:pt x="1629604" y="4439529"/>
                </a:lnTo>
                <a:cubicBezTo>
                  <a:pt x="1614007" y="4441087"/>
                  <a:pt x="1596981" y="4441378"/>
                  <a:pt x="1578525" y="4440401"/>
                </a:cubicBezTo>
                <a:cubicBezTo>
                  <a:pt x="1560069" y="4439425"/>
                  <a:pt x="1542821" y="4437841"/>
                  <a:pt x="1526780" y="4435648"/>
                </a:cubicBezTo>
                <a:cubicBezTo>
                  <a:pt x="1506186" y="4434812"/>
                  <a:pt x="1482558" y="4433739"/>
                  <a:pt x="1455896" y="4432432"/>
                </a:cubicBezTo>
                <a:cubicBezTo>
                  <a:pt x="1429232" y="4431123"/>
                  <a:pt x="1405767" y="4429273"/>
                  <a:pt x="1385501" y="4426881"/>
                </a:cubicBezTo>
                <a:cubicBezTo>
                  <a:pt x="1377744" y="4427829"/>
                  <a:pt x="1369261" y="4428573"/>
                  <a:pt x="1360046" y="4429113"/>
                </a:cubicBezTo>
                <a:cubicBezTo>
                  <a:pt x="1350834" y="4429651"/>
                  <a:pt x="1341964" y="4429298"/>
                  <a:pt x="1333434" y="4428052"/>
                </a:cubicBezTo>
                <a:cubicBezTo>
                  <a:pt x="1317674" y="4429660"/>
                  <a:pt x="1300262" y="4430310"/>
                  <a:pt x="1281204" y="4430001"/>
                </a:cubicBezTo>
                <a:cubicBezTo>
                  <a:pt x="1262145" y="4429693"/>
                  <a:pt x="1245062" y="4428786"/>
                  <a:pt x="1229956" y="4427283"/>
                </a:cubicBezTo>
                <a:cubicBezTo>
                  <a:pt x="1224693" y="4427862"/>
                  <a:pt x="1219511" y="4428053"/>
                  <a:pt x="1214413" y="4427853"/>
                </a:cubicBezTo>
                <a:cubicBezTo>
                  <a:pt x="1209315" y="4427655"/>
                  <a:pt x="1205559" y="4426929"/>
                  <a:pt x="1203150" y="4425674"/>
                </a:cubicBezTo>
                <a:lnTo>
                  <a:pt x="1201607" y="4421284"/>
                </a:lnTo>
                <a:lnTo>
                  <a:pt x="1258726" y="4419558"/>
                </a:lnTo>
                <a:cubicBezTo>
                  <a:pt x="1266292" y="4420244"/>
                  <a:pt x="1274889" y="4420437"/>
                  <a:pt x="1284514" y="4420138"/>
                </a:cubicBezTo>
                <a:cubicBezTo>
                  <a:pt x="1294139" y="4419838"/>
                  <a:pt x="1302899" y="4419254"/>
                  <a:pt x="1310792" y="4418386"/>
                </a:cubicBezTo>
                <a:lnTo>
                  <a:pt x="1365058" y="4418493"/>
                </a:lnTo>
                <a:cubicBezTo>
                  <a:pt x="1375968" y="4416975"/>
                  <a:pt x="1388415" y="4415479"/>
                  <a:pt x="1402401" y="4414003"/>
                </a:cubicBezTo>
                <a:cubicBezTo>
                  <a:pt x="1416387" y="4412526"/>
                  <a:pt x="1427080" y="4413503"/>
                  <a:pt x="1434481" y="4416931"/>
                </a:cubicBezTo>
                <a:cubicBezTo>
                  <a:pt x="1484475" y="4411935"/>
                  <a:pt x="1548806" y="4409160"/>
                  <a:pt x="1627475" y="4408607"/>
                </a:cubicBezTo>
                <a:cubicBezTo>
                  <a:pt x="1706146" y="4408054"/>
                  <a:pt x="1772021" y="4409669"/>
                  <a:pt x="1825101" y="4413452"/>
                </a:cubicBezTo>
                <a:cubicBezTo>
                  <a:pt x="1842639" y="4411712"/>
                  <a:pt x="1859736" y="4410590"/>
                  <a:pt x="1876397" y="4410087"/>
                </a:cubicBezTo>
                <a:cubicBezTo>
                  <a:pt x="1893055" y="4409582"/>
                  <a:pt x="1910155" y="4408461"/>
                  <a:pt x="1927693" y="4406721"/>
                </a:cubicBezTo>
                <a:cubicBezTo>
                  <a:pt x="1931259" y="4408576"/>
                  <a:pt x="1936708" y="4409559"/>
                  <a:pt x="1944036" y="4409671"/>
                </a:cubicBezTo>
                <a:cubicBezTo>
                  <a:pt x="1951364" y="4409782"/>
                  <a:pt x="1958952" y="4409390"/>
                  <a:pt x="1966801" y="4408495"/>
                </a:cubicBezTo>
                <a:cubicBezTo>
                  <a:pt x="1987693" y="4406450"/>
                  <a:pt x="2001157" y="4405980"/>
                  <a:pt x="2007195" y="4407089"/>
                </a:cubicBezTo>
                <a:cubicBezTo>
                  <a:pt x="2013233" y="4408197"/>
                  <a:pt x="2022910" y="4408145"/>
                  <a:pt x="2036224" y="4406934"/>
                </a:cubicBezTo>
                <a:lnTo>
                  <a:pt x="2097740" y="4407761"/>
                </a:lnTo>
                <a:cubicBezTo>
                  <a:pt x="2103729" y="4409351"/>
                  <a:pt x="2110650" y="4410172"/>
                  <a:pt x="2118505" y="4410226"/>
                </a:cubicBezTo>
                <a:cubicBezTo>
                  <a:pt x="2126359" y="4410279"/>
                  <a:pt x="2134158" y="4409864"/>
                  <a:pt x="2141901" y="4408981"/>
                </a:cubicBezTo>
                <a:lnTo>
                  <a:pt x="2164965" y="4404923"/>
                </a:lnTo>
                <a:lnTo>
                  <a:pt x="2341375" y="4399184"/>
                </a:lnTo>
                <a:lnTo>
                  <a:pt x="2365326" y="4402627"/>
                </a:lnTo>
                <a:lnTo>
                  <a:pt x="2397183" y="4403680"/>
                </a:lnTo>
                <a:cubicBezTo>
                  <a:pt x="2405289" y="4402788"/>
                  <a:pt x="2414891" y="4402111"/>
                  <a:pt x="2425990" y="4401650"/>
                </a:cubicBezTo>
                <a:cubicBezTo>
                  <a:pt x="2437088" y="4401187"/>
                  <a:pt x="2446526" y="4401289"/>
                  <a:pt x="2454304" y="4401952"/>
                </a:cubicBezTo>
                <a:cubicBezTo>
                  <a:pt x="2462178" y="4400200"/>
                  <a:pt x="2473994" y="4398772"/>
                  <a:pt x="2489752" y="4397671"/>
                </a:cubicBezTo>
                <a:cubicBezTo>
                  <a:pt x="2505509" y="4396570"/>
                  <a:pt x="2516834" y="4397476"/>
                  <a:pt x="2523726" y="4400391"/>
                </a:cubicBezTo>
                <a:cubicBezTo>
                  <a:pt x="2538398" y="4399314"/>
                  <a:pt x="2565075" y="4399101"/>
                  <a:pt x="2603751" y="4399752"/>
                </a:cubicBezTo>
                <a:cubicBezTo>
                  <a:pt x="2642428" y="4400403"/>
                  <a:pt x="2665700" y="4401704"/>
                  <a:pt x="2673565" y="4403657"/>
                </a:cubicBezTo>
                <a:lnTo>
                  <a:pt x="2715528" y="4403598"/>
                </a:lnTo>
                <a:cubicBezTo>
                  <a:pt x="2747746" y="4400494"/>
                  <a:pt x="2778099" y="4398927"/>
                  <a:pt x="2806587" y="4398894"/>
                </a:cubicBezTo>
                <a:cubicBezTo>
                  <a:pt x="2835075" y="4398862"/>
                  <a:pt x="2865427" y="4397295"/>
                  <a:pt x="2897646" y="4394192"/>
                </a:cubicBezTo>
                <a:lnTo>
                  <a:pt x="2924451" y="4395800"/>
                </a:lnTo>
                <a:cubicBezTo>
                  <a:pt x="2944194" y="4394324"/>
                  <a:pt x="2970119" y="4394258"/>
                  <a:pt x="3002224" y="4395600"/>
                </a:cubicBezTo>
                <a:cubicBezTo>
                  <a:pt x="3034330" y="4396943"/>
                  <a:pt x="3060254" y="4396875"/>
                  <a:pt x="3079996" y="4395399"/>
                </a:cubicBezTo>
                <a:cubicBezTo>
                  <a:pt x="3095976" y="4398136"/>
                  <a:pt x="3114063" y="4398172"/>
                  <a:pt x="3134263" y="4395505"/>
                </a:cubicBezTo>
                <a:cubicBezTo>
                  <a:pt x="3154463" y="4392838"/>
                  <a:pt x="3172551" y="4392875"/>
                  <a:pt x="3188529" y="4395612"/>
                </a:cubicBezTo>
                <a:cubicBezTo>
                  <a:pt x="3205856" y="4394623"/>
                  <a:pt x="3251442" y="4393468"/>
                  <a:pt x="3325287" y="4392149"/>
                </a:cubicBezTo>
                <a:cubicBezTo>
                  <a:pt x="3399131" y="4390829"/>
                  <a:pt x="3442741" y="4390271"/>
                  <a:pt x="3456116" y="4390478"/>
                </a:cubicBezTo>
                <a:cubicBezTo>
                  <a:pt x="3463358" y="4388793"/>
                  <a:pt x="3472648" y="4387644"/>
                  <a:pt x="3483985" y="4387029"/>
                </a:cubicBezTo>
                <a:cubicBezTo>
                  <a:pt x="3495322" y="4386416"/>
                  <a:pt x="3504120" y="4387600"/>
                  <a:pt x="3510381" y="4390584"/>
                </a:cubicBezTo>
                <a:cubicBezTo>
                  <a:pt x="3552403" y="4390486"/>
                  <a:pt x="3597159" y="4391322"/>
                  <a:pt x="3644648" y="4393094"/>
                </a:cubicBezTo>
                <a:cubicBezTo>
                  <a:pt x="3692137" y="4394864"/>
                  <a:pt x="3735407" y="4393965"/>
                  <a:pt x="3774459" y="4390394"/>
                </a:cubicBezTo>
                <a:cubicBezTo>
                  <a:pt x="3778209" y="4390900"/>
                  <a:pt x="3782686" y="4391610"/>
                  <a:pt x="3787892" y="4392526"/>
                </a:cubicBezTo>
                <a:cubicBezTo>
                  <a:pt x="3793097" y="4393441"/>
                  <a:pt x="3798287" y="4393693"/>
                  <a:pt x="3803463" y="4393281"/>
                </a:cubicBezTo>
                <a:cubicBezTo>
                  <a:pt x="3805610" y="4392855"/>
                  <a:pt x="3805984" y="4392054"/>
                  <a:pt x="3804585" y="4390878"/>
                </a:cubicBezTo>
                <a:cubicBezTo>
                  <a:pt x="3803188" y="4389702"/>
                  <a:pt x="3802300" y="4389040"/>
                  <a:pt x="3801919" y="4388893"/>
                </a:cubicBezTo>
                <a:lnTo>
                  <a:pt x="3853987" y="4387721"/>
                </a:lnTo>
                <a:lnTo>
                  <a:pt x="3872887" y="4391720"/>
                </a:lnTo>
                <a:cubicBezTo>
                  <a:pt x="3891283" y="4392734"/>
                  <a:pt x="3913865" y="4392909"/>
                  <a:pt x="3940636" y="4392242"/>
                </a:cubicBezTo>
                <a:cubicBezTo>
                  <a:pt x="3967407" y="4391575"/>
                  <a:pt x="3990154" y="4390971"/>
                  <a:pt x="4008879" y="4390430"/>
                </a:cubicBezTo>
                <a:cubicBezTo>
                  <a:pt x="4018213" y="4388579"/>
                  <a:pt x="4027659" y="4387667"/>
                  <a:pt x="4037215" y="4387691"/>
                </a:cubicBezTo>
                <a:cubicBezTo>
                  <a:pt x="4046772" y="4387716"/>
                  <a:pt x="4054464" y="4389276"/>
                  <a:pt x="4060290" y="4392371"/>
                </a:cubicBezTo>
                <a:lnTo>
                  <a:pt x="4102252" y="4392312"/>
                </a:lnTo>
                <a:cubicBezTo>
                  <a:pt x="4113133" y="4392887"/>
                  <a:pt x="4134984" y="4392635"/>
                  <a:pt x="4167804" y="4391556"/>
                </a:cubicBezTo>
                <a:cubicBezTo>
                  <a:pt x="4200625" y="4390476"/>
                  <a:pt x="4222639" y="4389447"/>
                  <a:pt x="4233848" y="4388467"/>
                </a:cubicBezTo>
                <a:cubicBezTo>
                  <a:pt x="4250699" y="4387055"/>
                  <a:pt x="4265053" y="4387248"/>
                  <a:pt x="4276908" y="4389046"/>
                </a:cubicBezTo>
                <a:cubicBezTo>
                  <a:pt x="4288766" y="4390844"/>
                  <a:pt x="4303120" y="4391038"/>
                  <a:pt x="4319971" y="4389626"/>
                </a:cubicBezTo>
                <a:lnTo>
                  <a:pt x="4408293" y="4392063"/>
                </a:lnTo>
                <a:cubicBezTo>
                  <a:pt x="4419615" y="4391513"/>
                  <a:pt x="4448487" y="4391123"/>
                  <a:pt x="4494907" y="4390889"/>
                </a:cubicBezTo>
                <a:cubicBezTo>
                  <a:pt x="4541328" y="4390656"/>
                  <a:pt x="4567674" y="4390543"/>
                  <a:pt x="4573944" y="4390549"/>
                </a:cubicBezTo>
                <a:cubicBezTo>
                  <a:pt x="4584432" y="4389078"/>
                  <a:pt x="4595196" y="4387766"/>
                  <a:pt x="4606235" y="4386615"/>
                </a:cubicBezTo>
                <a:close/>
                <a:moveTo>
                  <a:pt x="6884555" y="4240876"/>
                </a:moveTo>
                <a:cubicBezTo>
                  <a:pt x="6889382" y="4250581"/>
                  <a:pt x="6888662" y="4262397"/>
                  <a:pt x="6882399" y="4276325"/>
                </a:cubicBezTo>
                <a:lnTo>
                  <a:pt x="6945082" y="4269766"/>
                </a:lnTo>
                <a:cubicBezTo>
                  <a:pt x="6949443" y="4271352"/>
                  <a:pt x="6954647" y="4272977"/>
                  <a:pt x="6960696" y="4274641"/>
                </a:cubicBezTo>
                <a:cubicBezTo>
                  <a:pt x="6966744" y="4276305"/>
                  <a:pt x="6971345" y="4276717"/>
                  <a:pt x="6974500" y="4275876"/>
                </a:cubicBezTo>
                <a:cubicBezTo>
                  <a:pt x="6979281" y="4273334"/>
                  <a:pt x="6979781" y="4268815"/>
                  <a:pt x="6976001" y="4262319"/>
                </a:cubicBezTo>
                <a:cubicBezTo>
                  <a:pt x="6972221" y="4255823"/>
                  <a:pt x="6968742" y="4249934"/>
                  <a:pt x="6965567" y="4244650"/>
                </a:cubicBezTo>
                <a:cubicBezTo>
                  <a:pt x="6952215" y="4244324"/>
                  <a:pt x="6939016" y="4244302"/>
                  <a:pt x="6925966" y="4244583"/>
                </a:cubicBezTo>
                <a:cubicBezTo>
                  <a:pt x="6912917" y="4244864"/>
                  <a:pt x="6899113" y="4243627"/>
                  <a:pt x="6884555" y="4240876"/>
                </a:cubicBezTo>
                <a:close/>
                <a:moveTo>
                  <a:pt x="6817766" y="4225914"/>
                </a:moveTo>
                <a:cubicBezTo>
                  <a:pt x="6816531" y="4229510"/>
                  <a:pt x="6815688" y="4232236"/>
                  <a:pt x="6815237" y="4234091"/>
                </a:cubicBezTo>
                <a:lnTo>
                  <a:pt x="6814016" y="4235144"/>
                </a:lnTo>
                <a:lnTo>
                  <a:pt x="6828346" y="4235590"/>
                </a:lnTo>
                <a:cubicBezTo>
                  <a:pt x="6833772" y="4235449"/>
                  <a:pt x="6838202" y="4234964"/>
                  <a:pt x="6841637" y="4234136"/>
                </a:cubicBezTo>
                <a:close/>
                <a:moveTo>
                  <a:pt x="7202799" y="4217783"/>
                </a:moveTo>
                <a:cubicBezTo>
                  <a:pt x="7192233" y="4220845"/>
                  <a:pt x="7185643" y="4225279"/>
                  <a:pt x="7183034" y="4231082"/>
                </a:cubicBezTo>
                <a:lnTo>
                  <a:pt x="7187859" y="4240787"/>
                </a:lnTo>
                <a:cubicBezTo>
                  <a:pt x="7190794" y="4244479"/>
                  <a:pt x="7195295" y="4244688"/>
                  <a:pt x="7201362" y="4241415"/>
                </a:cubicBezTo>
                <a:cubicBezTo>
                  <a:pt x="7206674" y="4239392"/>
                  <a:pt x="7209306" y="4236947"/>
                  <a:pt x="7209254" y="4234082"/>
                </a:cubicBezTo>
                <a:cubicBezTo>
                  <a:pt x="7209204" y="4231215"/>
                  <a:pt x="7207855" y="4227400"/>
                  <a:pt x="7205212" y="4222635"/>
                </a:cubicBezTo>
                <a:close/>
                <a:moveTo>
                  <a:pt x="4449191" y="4210361"/>
                </a:moveTo>
                <a:cubicBezTo>
                  <a:pt x="4442721" y="4210059"/>
                  <a:pt x="4437397" y="4210404"/>
                  <a:pt x="4433218" y="4211394"/>
                </a:cubicBezTo>
                <a:cubicBezTo>
                  <a:pt x="4429039" y="4212385"/>
                  <a:pt x="4424319" y="4213942"/>
                  <a:pt x="4419056" y="4216067"/>
                </a:cubicBezTo>
                <a:cubicBezTo>
                  <a:pt x="4428340" y="4219265"/>
                  <a:pt x="4439189" y="4218980"/>
                  <a:pt x="4451604" y="4215214"/>
                </a:cubicBezTo>
                <a:close/>
                <a:moveTo>
                  <a:pt x="4731036" y="4206903"/>
                </a:moveTo>
                <a:lnTo>
                  <a:pt x="4738275" y="4221460"/>
                </a:lnTo>
                <a:cubicBezTo>
                  <a:pt x="4753103" y="4222545"/>
                  <a:pt x="4769497" y="4220150"/>
                  <a:pt x="4787456" y="4214271"/>
                </a:cubicBezTo>
                <a:close/>
                <a:moveTo>
                  <a:pt x="6908015" y="4206140"/>
                </a:moveTo>
                <a:lnTo>
                  <a:pt x="6918542" y="4216389"/>
                </a:lnTo>
                <a:lnTo>
                  <a:pt x="6913716" y="4206684"/>
                </a:lnTo>
                <a:close/>
                <a:moveTo>
                  <a:pt x="7355170" y="4205922"/>
                </a:moveTo>
                <a:lnTo>
                  <a:pt x="7316359" y="4220704"/>
                </a:lnTo>
                <a:cubicBezTo>
                  <a:pt x="7313845" y="4215648"/>
                  <a:pt x="7310247" y="4211729"/>
                  <a:pt x="7305565" y="4208943"/>
                </a:cubicBezTo>
                <a:cubicBezTo>
                  <a:pt x="7300882" y="4206157"/>
                  <a:pt x="7295717" y="4205719"/>
                  <a:pt x="7290073" y="4207629"/>
                </a:cubicBezTo>
                <a:cubicBezTo>
                  <a:pt x="7284067" y="4209917"/>
                  <a:pt x="7278664" y="4213417"/>
                  <a:pt x="7273863" y="4218131"/>
                </a:cubicBezTo>
                <a:cubicBezTo>
                  <a:pt x="7269063" y="4222845"/>
                  <a:pt x="7267639" y="4227716"/>
                  <a:pt x="7269590" y="4232745"/>
                </a:cubicBezTo>
                <a:cubicBezTo>
                  <a:pt x="7271207" y="4234893"/>
                  <a:pt x="7273759" y="4235605"/>
                  <a:pt x="7277245" y="4234879"/>
                </a:cubicBezTo>
                <a:cubicBezTo>
                  <a:pt x="7280731" y="4234153"/>
                  <a:pt x="7282680" y="4233651"/>
                  <a:pt x="7283091" y="4233374"/>
                </a:cubicBezTo>
                <a:lnTo>
                  <a:pt x="7345056" y="4238631"/>
                </a:lnTo>
                <a:close/>
                <a:moveTo>
                  <a:pt x="7382892" y="4195364"/>
                </a:moveTo>
                <a:lnTo>
                  <a:pt x="7371803" y="4199587"/>
                </a:lnTo>
                <a:lnTo>
                  <a:pt x="7406045" y="4215402"/>
                </a:lnTo>
                <a:lnTo>
                  <a:pt x="7422679" y="4209067"/>
                </a:lnTo>
                <a:cubicBezTo>
                  <a:pt x="7423422" y="4208904"/>
                  <a:pt x="7426095" y="4207647"/>
                  <a:pt x="7430694" y="4205293"/>
                </a:cubicBezTo>
                <a:cubicBezTo>
                  <a:pt x="7435294" y="4202940"/>
                  <a:pt x="7437362" y="4200469"/>
                  <a:pt x="7436899" y="4197880"/>
                </a:cubicBezTo>
                <a:lnTo>
                  <a:pt x="7420267" y="4204214"/>
                </a:lnTo>
                <a:close/>
                <a:moveTo>
                  <a:pt x="7109723" y="4189746"/>
                </a:moveTo>
                <a:cubicBezTo>
                  <a:pt x="7088068" y="4197033"/>
                  <a:pt x="7067978" y="4200837"/>
                  <a:pt x="7049452" y="4201159"/>
                </a:cubicBezTo>
                <a:cubicBezTo>
                  <a:pt x="7064010" y="4203910"/>
                  <a:pt x="7077813" y="4205146"/>
                  <a:pt x="7090863" y="4204865"/>
                </a:cubicBezTo>
                <a:cubicBezTo>
                  <a:pt x="7103912" y="4204584"/>
                  <a:pt x="7117113" y="4204607"/>
                  <a:pt x="7130465" y="4204933"/>
                </a:cubicBezTo>
                <a:close/>
                <a:moveTo>
                  <a:pt x="5623339" y="4184485"/>
                </a:moveTo>
                <a:lnTo>
                  <a:pt x="5576571" y="4196527"/>
                </a:lnTo>
                <a:lnTo>
                  <a:pt x="5562349" y="4207713"/>
                </a:lnTo>
                <a:cubicBezTo>
                  <a:pt x="5573410" y="4209513"/>
                  <a:pt x="5584863" y="4210442"/>
                  <a:pt x="5596708" y="4210500"/>
                </a:cubicBezTo>
                <a:cubicBezTo>
                  <a:pt x="5608550" y="4210558"/>
                  <a:pt x="5618797" y="4209060"/>
                  <a:pt x="5627447" y="4206006"/>
                </a:cubicBezTo>
                <a:cubicBezTo>
                  <a:pt x="5638535" y="4201783"/>
                  <a:pt x="5641666" y="4194819"/>
                  <a:pt x="5636842" y="4185114"/>
                </a:cubicBezTo>
                <a:cubicBezTo>
                  <a:pt x="5630774" y="4188386"/>
                  <a:pt x="5626274" y="4188176"/>
                  <a:pt x="5623339" y="4184485"/>
                </a:cubicBezTo>
                <a:close/>
                <a:moveTo>
                  <a:pt x="6194987" y="4180308"/>
                </a:moveTo>
                <a:lnTo>
                  <a:pt x="6156175" y="4195091"/>
                </a:lnTo>
                <a:cubicBezTo>
                  <a:pt x="6172133" y="4210053"/>
                  <a:pt x="6194660" y="4219991"/>
                  <a:pt x="6223755" y="4224901"/>
                </a:cubicBezTo>
                <a:cubicBezTo>
                  <a:pt x="6252848" y="4229811"/>
                  <a:pt x="6276697" y="4229145"/>
                  <a:pt x="6295299" y="4222902"/>
                </a:cubicBezTo>
                <a:cubicBezTo>
                  <a:pt x="6297582" y="4228045"/>
                  <a:pt x="6300256" y="4232317"/>
                  <a:pt x="6303322" y="4235719"/>
                </a:cubicBezTo>
                <a:cubicBezTo>
                  <a:pt x="6306386" y="4239120"/>
                  <a:pt x="6310626" y="4239910"/>
                  <a:pt x="6316040" y="4238089"/>
                </a:cubicBezTo>
                <a:cubicBezTo>
                  <a:pt x="6324402" y="4234182"/>
                  <a:pt x="6332026" y="4231279"/>
                  <a:pt x="6338912" y="4229378"/>
                </a:cubicBezTo>
                <a:cubicBezTo>
                  <a:pt x="6345797" y="4227476"/>
                  <a:pt x="6351675" y="4231009"/>
                  <a:pt x="6356546" y="4239975"/>
                </a:cubicBezTo>
                <a:lnTo>
                  <a:pt x="6562923" y="4230631"/>
                </a:lnTo>
                <a:cubicBezTo>
                  <a:pt x="6570564" y="4245996"/>
                  <a:pt x="6580131" y="4251973"/>
                  <a:pt x="6591622" y="4248558"/>
                </a:cubicBezTo>
                <a:cubicBezTo>
                  <a:pt x="6602278" y="4244018"/>
                  <a:pt x="6610073" y="4242012"/>
                  <a:pt x="6615006" y="4242537"/>
                </a:cubicBezTo>
                <a:cubicBezTo>
                  <a:pt x="6619939" y="4243063"/>
                  <a:pt x="6624603" y="4248021"/>
                  <a:pt x="6628995" y="4257409"/>
                </a:cubicBezTo>
                <a:lnTo>
                  <a:pt x="6696504" y="4260555"/>
                </a:lnTo>
                <a:cubicBezTo>
                  <a:pt x="6705399" y="4257167"/>
                  <a:pt x="6720094" y="4253013"/>
                  <a:pt x="6740591" y="4248092"/>
                </a:cubicBezTo>
                <a:cubicBezTo>
                  <a:pt x="6761089" y="4243171"/>
                  <a:pt x="6783920" y="4238804"/>
                  <a:pt x="6809088" y="4234990"/>
                </a:cubicBezTo>
                <a:cubicBezTo>
                  <a:pt x="6803142" y="4236292"/>
                  <a:pt x="6795989" y="4235169"/>
                  <a:pt x="6787629" y="4231620"/>
                </a:cubicBezTo>
                <a:lnTo>
                  <a:pt x="6758932" y="4213693"/>
                </a:lnTo>
                <a:lnTo>
                  <a:pt x="6765195" y="4199765"/>
                </a:lnTo>
                <a:cubicBezTo>
                  <a:pt x="6745747" y="4200439"/>
                  <a:pt x="6733048" y="4201427"/>
                  <a:pt x="6727102" y="4202730"/>
                </a:cubicBezTo>
                <a:cubicBezTo>
                  <a:pt x="6705703" y="4198376"/>
                  <a:pt x="6684304" y="4194021"/>
                  <a:pt x="6662904" y="4189666"/>
                </a:cubicBezTo>
                <a:cubicBezTo>
                  <a:pt x="6641504" y="4185312"/>
                  <a:pt x="6619747" y="4186865"/>
                  <a:pt x="6597628" y="4194327"/>
                </a:cubicBezTo>
                <a:lnTo>
                  <a:pt x="6538078" y="4193923"/>
                </a:lnTo>
                <a:cubicBezTo>
                  <a:pt x="6528717" y="4189192"/>
                  <a:pt x="6518982" y="4187849"/>
                  <a:pt x="6508871" y="4189896"/>
                </a:cubicBezTo>
                <a:cubicBezTo>
                  <a:pt x="6498760" y="4191943"/>
                  <a:pt x="6489449" y="4194769"/>
                  <a:pt x="6480938" y="4198371"/>
                </a:cubicBezTo>
                <a:cubicBezTo>
                  <a:pt x="6454781" y="4205447"/>
                  <a:pt x="6425005" y="4205245"/>
                  <a:pt x="6391610" y="4197765"/>
                </a:cubicBezTo>
                <a:cubicBezTo>
                  <a:pt x="6358214" y="4190283"/>
                  <a:pt x="6328438" y="4190081"/>
                  <a:pt x="6302282" y="4197157"/>
                </a:cubicBezTo>
                <a:lnTo>
                  <a:pt x="6275997" y="4184083"/>
                </a:lnTo>
                <a:cubicBezTo>
                  <a:pt x="6263551" y="4185576"/>
                  <a:pt x="6250350" y="4185553"/>
                  <a:pt x="6236396" y="4184015"/>
                </a:cubicBezTo>
                <a:cubicBezTo>
                  <a:pt x="6222442" y="4182476"/>
                  <a:pt x="6208640" y="4181241"/>
                  <a:pt x="6194987" y="4180308"/>
                </a:cubicBezTo>
                <a:close/>
                <a:moveTo>
                  <a:pt x="6442589" y="4161034"/>
                </a:moveTo>
                <a:lnTo>
                  <a:pt x="6420410" y="4169481"/>
                </a:lnTo>
                <a:lnTo>
                  <a:pt x="6439457" y="4167998"/>
                </a:lnTo>
                <a:close/>
                <a:moveTo>
                  <a:pt x="4601306" y="4158197"/>
                </a:moveTo>
                <a:lnTo>
                  <a:pt x="4568295" y="4211170"/>
                </a:lnTo>
                <a:lnTo>
                  <a:pt x="4577946" y="4230580"/>
                </a:lnTo>
                <a:lnTo>
                  <a:pt x="4630260" y="4216428"/>
                </a:lnTo>
                <a:lnTo>
                  <a:pt x="4661114" y="4198904"/>
                </a:lnTo>
                <a:lnTo>
                  <a:pt x="4613369" y="4182460"/>
                </a:lnTo>
                <a:cubicBezTo>
                  <a:pt x="4622239" y="4180405"/>
                  <a:pt x="4624688" y="4175383"/>
                  <a:pt x="4620718" y="4167397"/>
                </a:cubicBezTo>
                <a:cubicBezTo>
                  <a:pt x="4616747" y="4159411"/>
                  <a:pt x="4610275" y="4156345"/>
                  <a:pt x="4601306" y="4158197"/>
                </a:cubicBezTo>
                <a:close/>
                <a:moveTo>
                  <a:pt x="5631758" y="4135107"/>
                </a:moveTo>
                <a:lnTo>
                  <a:pt x="5609581" y="4143554"/>
                </a:lnTo>
                <a:cubicBezTo>
                  <a:pt x="5613841" y="4144937"/>
                  <a:pt x="5618642" y="4145754"/>
                  <a:pt x="5623988" y="4146003"/>
                </a:cubicBezTo>
                <a:cubicBezTo>
                  <a:pt x="5629332" y="4146251"/>
                  <a:pt x="5633531" y="4145854"/>
                  <a:pt x="5636584" y="4144812"/>
                </a:cubicBezTo>
                <a:close/>
                <a:moveTo>
                  <a:pt x="4356577" y="4130205"/>
                </a:moveTo>
                <a:cubicBezTo>
                  <a:pt x="4352453" y="4129372"/>
                  <a:pt x="4349189" y="4131096"/>
                  <a:pt x="4346785" y="4135378"/>
                </a:cubicBezTo>
                <a:cubicBezTo>
                  <a:pt x="4344380" y="4139660"/>
                  <a:pt x="4343710" y="4143283"/>
                  <a:pt x="4344770" y="4146245"/>
                </a:cubicBezTo>
                <a:lnTo>
                  <a:pt x="4364791" y="4173249"/>
                </a:lnTo>
                <a:cubicBezTo>
                  <a:pt x="4381382" y="4173182"/>
                  <a:pt x="4399013" y="4172720"/>
                  <a:pt x="4417683" y="4171862"/>
                </a:cubicBezTo>
                <a:cubicBezTo>
                  <a:pt x="4436353" y="4171003"/>
                  <a:pt x="4454162" y="4167587"/>
                  <a:pt x="4471113" y="4161612"/>
                </a:cubicBezTo>
                <a:cubicBezTo>
                  <a:pt x="4485142" y="4161919"/>
                  <a:pt x="4500360" y="4162135"/>
                  <a:pt x="4516770" y="4162258"/>
                </a:cubicBezTo>
                <a:cubicBezTo>
                  <a:pt x="4533182" y="4162380"/>
                  <a:pt x="4547617" y="4164337"/>
                  <a:pt x="4560081" y="4168127"/>
                </a:cubicBezTo>
                <a:lnTo>
                  <a:pt x="4545604" y="4139013"/>
                </a:lnTo>
                <a:cubicBezTo>
                  <a:pt x="4523546" y="4145490"/>
                  <a:pt x="4501847" y="4146059"/>
                  <a:pt x="4480507" y="4140719"/>
                </a:cubicBezTo>
                <a:cubicBezTo>
                  <a:pt x="4459169" y="4135381"/>
                  <a:pt x="4437469" y="4135949"/>
                  <a:pt x="4415411" y="4142426"/>
                </a:cubicBezTo>
                <a:close/>
                <a:moveTo>
                  <a:pt x="6604355" y="4128280"/>
                </a:moveTo>
                <a:lnTo>
                  <a:pt x="6598809" y="4130392"/>
                </a:lnTo>
                <a:cubicBezTo>
                  <a:pt x="6580849" y="4136271"/>
                  <a:pt x="6574826" y="4146260"/>
                  <a:pt x="6580738" y="4160361"/>
                </a:cubicBezTo>
                <a:close/>
                <a:moveTo>
                  <a:pt x="5835724" y="4120910"/>
                </a:moveTo>
                <a:cubicBezTo>
                  <a:pt x="5833218" y="4122224"/>
                  <a:pt x="5832505" y="4124660"/>
                  <a:pt x="5833586" y="4128216"/>
                </a:cubicBezTo>
                <a:cubicBezTo>
                  <a:pt x="5834668" y="4131772"/>
                  <a:pt x="5835945" y="4134893"/>
                  <a:pt x="5837418" y="4137579"/>
                </a:cubicBezTo>
                <a:lnTo>
                  <a:pt x="5864422" y="4138836"/>
                </a:lnTo>
                <a:cubicBezTo>
                  <a:pt x="5862863" y="4135702"/>
                  <a:pt x="5859165" y="4131581"/>
                  <a:pt x="5853326" y="4126470"/>
                </a:cubicBezTo>
                <a:cubicBezTo>
                  <a:pt x="5847488" y="4121359"/>
                  <a:pt x="5841621" y="4119505"/>
                  <a:pt x="5835724" y="4120910"/>
                </a:cubicBezTo>
                <a:close/>
                <a:moveTo>
                  <a:pt x="4026989" y="4117220"/>
                </a:moveTo>
                <a:lnTo>
                  <a:pt x="3982634" y="4134114"/>
                </a:lnTo>
                <a:cubicBezTo>
                  <a:pt x="3991992" y="4138845"/>
                  <a:pt x="4001729" y="4140188"/>
                  <a:pt x="4011838" y="4138141"/>
                </a:cubicBezTo>
                <a:cubicBezTo>
                  <a:pt x="4021948" y="4136093"/>
                  <a:pt x="4031260" y="4133268"/>
                  <a:pt x="4039773" y="4129666"/>
                </a:cubicBezTo>
                <a:close/>
                <a:moveTo>
                  <a:pt x="4793925" y="4107922"/>
                </a:moveTo>
                <a:lnTo>
                  <a:pt x="4817078" y="4127961"/>
                </a:lnTo>
                <a:lnTo>
                  <a:pt x="4852040" y="4131960"/>
                </a:lnTo>
                <a:lnTo>
                  <a:pt x="4863129" y="4127736"/>
                </a:lnTo>
                <a:lnTo>
                  <a:pt x="4842388" y="4112550"/>
                </a:lnTo>
                <a:close/>
                <a:moveTo>
                  <a:pt x="4100762" y="4106437"/>
                </a:moveTo>
                <a:cubicBezTo>
                  <a:pt x="4096639" y="4108367"/>
                  <a:pt x="4089458" y="4113268"/>
                  <a:pt x="4079218" y="4121135"/>
                </a:cubicBezTo>
                <a:cubicBezTo>
                  <a:pt x="4068981" y="4129001"/>
                  <a:pt x="4063790" y="4134587"/>
                  <a:pt x="4063644" y="4137888"/>
                </a:cubicBezTo>
                <a:cubicBezTo>
                  <a:pt x="4065147" y="4140081"/>
                  <a:pt x="4067930" y="4140705"/>
                  <a:pt x="4071993" y="4139758"/>
                </a:cubicBezTo>
                <a:cubicBezTo>
                  <a:pt x="4076057" y="4138812"/>
                  <a:pt x="4079623" y="4137694"/>
                  <a:pt x="4082690" y="4136405"/>
                </a:cubicBezTo>
                <a:cubicBezTo>
                  <a:pt x="4098790" y="4139772"/>
                  <a:pt x="4118853" y="4141991"/>
                  <a:pt x="4142878" y="4143060"/>
                </a:cubicBezTo>
                <a:cubicBezTo>
                  <a:pt x="4166902" y="4144130"/>
                  <a:pt x="4186542" y="4142182"/>
                  <a:pt x="4201795" y="4137214"/>
                </a:cubicBezTo>
                <a:lnTo>
                  <a:pt x="4192142" y="4117804"/>
                </a:lnTo>
                <a:cubicBezTo>
                  <a:pt x="4172272" y="4119842"/>
                  <a:pt x="4153487" y="4120743"/>
                  <a:pt x="4135786" y="4120511"/>
                </a:cubicBezTo>
                <a:cubicBezTo>
                  <a:pt x="4118085" y="4120280"/>
                  <a:pt x="4106411" y="4115587"/>
                  <a:pt x="4100762" y="4106437"/>
                </a:cubicBezTo>
                <a:close/>
                <a:moveTo>
                  <a:pt x="5116276" y="4106350"/>
                </a:moveTo>
                <a:cubicBezTo>
                  <a:pt x="5098918" y="4113442"/>
                  <a:pt x="5078790" y="4121589"/>
                  <a:pt x="5055888" y="4130792"/>
                </a:cubicBezTo>
                <a:cubicBezTo>
                  <a:pt x="5032988" y="4139995"/>
                  <a:pt x="5011652" y="4145716"/>
                  <a:pt x="4991884" y="4147955"/>
                </a:cubicBezTo>
                <a:cubicBezTo>
                  <a:pt x="5007799" y="4153436"/>
                  <a:pt x="5026845" y="4151954"/>
                  <a:pt x="5049023" y="4143507"/>
                </a:cubicBezTo>
                <a:lnTo>
                  <a:pt x="5116533" y="4146653"/>
                </a:lnTo>
                <a:close/>
                <a:moveTo>
                  <a:pt x="3843508" y="4106302"/>
                </a:moveTo>
                <a:lnTo>
                  <a:pt x="3850746" y="4120859"/>
                </a:lnTo>
                <a:cubicBezTo>
                  <a:pt x="3853619" y="4120005"/>
                  <a:pt x="3856793" y="4119758"/>
                  <a:pt x="3860268" y="4120118"/>
                </a:cubicBezTo>
                <a:cubicBezTo>
                  <a:pt x="3863746" y="4120477"/>
                  <a:pt x="3866920" y="4120230"/>
                  <a:pt x="3869792" y="4119376"/>
                </a:cubicBezTo>
                <a:cubicBezTo>
                  <a:pt x="3865369" y="4110480"/>
                  <a:pt x="3856606" y="4106122"/>
                  <a:pt x="3843508" y="4106302"/>
                </a:cubicBezTo>
                <a:close/>
                <a:moveTo>
                  <a:pt x="4739917" y="4105405"/>
                </a:moveTo>
                <a:lnTo>
                  <a:pt x="4712196" y="4115964"/>
                </a:lnTo>
                <a:cubicBezTo>
                  <a:pt x="4700760" y="4120320"/>
                  <a:pt x="4689581" y="4126020"/>
                  <a:pt x="4678658" y="4133065"/>
                </a:cubicBezTo>
                <a:cubicBezTo>
                  <a:pt x="4667736" y="4140110"/>
                  <a:pt x="4659151" y="4147709"/>
                  <a:pt x="4652900" y="4155861"/>
                </a:cubicBezTo>
                <a:lnTo>
                  <a:pt x="4759940" y="4132409"/>
                </a:lnTo>
                <a:lnTo>
                  <a:pt x="4753420" y="4106034"/>
                </a:lnTo>
                <a:cubicBezTo>
                  <a:pt x="4750778" y="4106800"/>
                  <a:pt x="4748528" y="4106695"/>
                  <a:pt x="4746669" y="4105720"/>
                </a:cubicBezTo>
                <a:cubicBezTo>
                  <a:pt x="4744809" y="4104745"/>
                  <a:pt x="4742560" y="4104639"/>
                  <a:pt x="4739917" y="4105405"/>
                </a:cubicBezTo>
                <a:close/>
                <a:moveTo>
                  <a:pt x="5198005" y="4098309"/>
                </a:moveTo>
                <a:lnTo>
                  <a:pt x="5159193" y="4113090"/>
                </a:lnTo>
                <a:lnTo>
                  <a:pt x="5160169" y="4141576"/>
                </a:lnTo>
                <a:cubicBezTo>
                  <a:pt x="5162066" y="4138207"/>
                  <a:pt x="5164176" y="4136923"/>
                  <a:pt x="5166497" y="4137723"/>
                </a:cubicBezTo>
                <a:cubicBezTo>
                  <a:pt x="5168817" y="4138522"/>
                  <a:pt x="5169360" y="4140720"/>
                  <a:pt x="5168126" y="4144316"/>
                </a:cubicBezTo>
                <a:lnTo>
                  <a:pt x="5195130" y="4145575"/>
                </a:lnTo>
                <a:cubicBezTo>
                  <a:pt x="5194754" y="4148964"/>
                  <a:pt x="5198342" y="4151205"/>
                  <a:pt x="5205893" y="4152296"/>
                </a:cubicBezTo>
                <a:cubicBezTo>
                  <a:pt x="5213441" y="4153389"/>
                  <a:pt x="5217811" y="4153889"/>
                  <a:pt x="5219001" y="4153797"/>
                </a:cubicBezTo>
                <a:lnTo>
                  <a:pt x="5302426" y="4162423"/>
                </a:lnTo>
                <a:cubicBezTo>
                  <a:pt x="5317894" y="4157614"/>
                  <a:pt x="5346022" y="4153394"/>
                  <a:pt x="5386807" y="4149765"/>
                </a:cubicBezTo>
                <a:cubicBezTo>
                  <a:pt x="5427592" y="4146135"/>
                  <a:pt x="5454755" y="4146611"/>
                  <a:pt x="5468299" y="4151192"/>
                </a:cubicBezTo>
                <a:lnTo>
                  <a:pt x="5463730" y="4181789"/>
                </a:lnTo>
                <a:cubicBezTo>
                  <a:pt x="5476271" y="4179657"/>
                  <a:pt x="5489461" y="4178000"/>
                  <a:pt x="5503299" y="4176818"/>
                </a:cubicBezTo>
                <a:cubicBezTo>
                  <a:pt x="5517137" y="4175636"/>
                  <a:pt x="5530145" y="4176933"/>
                  <a:pt x="5542329" y="4180711"/>
                </a:cubicBezTo>
                <a:lnTo>
                  <a:pt x="5535809" y="4154336"/>
                </a:lnTo>
                <a:lnTo>
                  <a:pt x="5542790" y="4128592"/>
                </a:lnTo>
                <a:lnTo>
                  <a:pt x="5501566" y="4138522"/>
                </a:lnTo>
                <a:cubicBezTo>
                  <a:pt x="5489233" y="4134442"/>
                  <a:pt x="5475318" y="4131323"/>
                  <a:pt x="5459822" y="4129170"/>
                </a:cubicBezTo>
                <a:cubicBezTo>
                  <a:pt x="5444325" y="4127016"/>
                  <a:pt x="5429628" y="4125640"/>
                  <a:pt x="5415729" y="4125042"/>
                </a:cubicBezTo>
                <a:cubicBezTo>
                  <a:pt x="5393029" y="4134650"/>
                  <a:pt x="5369482" y="4135923"/>
                  <a:pt x="5345088" y="4128861"/>
                </a:cubicBezTo>
                <a:cubicBezTo>
                  <a:pt x="5346778" y="4121484"/>
                  <a:pt x="5343270" y="4116086"/>
                  <a:pt x="5334563" y="4112669"/>
                </a:cubicBezTo>
                <a:cubicBezTo>
                  <a:pt x="5325858" y="4109252"/>
                  <a:pt x="5320605" y="4110290"/>
                  <a:pt x="5318804" y="4115786"/>
                </a:cubicBezTo>
                <a:lnTo>
                  <a:pt x="5265515" y="4101453"/>
                </a:lnTo>
                <a:lnTo>
                  <a:pt x="5202832" y="4108013"/>
                </a:lnTo>
                <a:close/>
                <a:moveTo>
                  <a:pt x="3922825" y="4093407"/>
                </a:moveTo>
                <a:lnTo>
                  <a:pt x="3900647" y="4101854"/>
                </a:lnTo>
                <a:lnTo>
                  <a:pt x="3888839" y="4117894"/>
                </a:lnTo>
                <a:lnTo>
                  <a:pt x="3946954" y="4141931"/>
                </a:lnTo>
                <a:lnTo>
                  <a:pt x="3969132" y="4133484"/>
                </a:lnTo>
                <a:lnTo>
                  <a:pt x="3967437" y="4116815"/>
                </a:lnTo>
                <a:lnTo>
                  <a:pt x="3939714" y="4127374"/>
                </a:lnTo>
                <a:close/>
                <a:moveTo>
                  <a:pt x="3779849" y="4084375"/>
                </a:moveTo>
                <a:cubicBezTo>
                  <a:pt x="3773903" y="4085679"/>
                  <a:pt x="3769162" y="4089408"/>
                  <a:pt x="3765628" y="4095563"/>
                </a:cubicBezTo>
                <a:lnTo>
                  <a:pt x="3782261" y="4089227"/>
                </a:lnTo>
                <a:close/>
                <a:moveTo>
                  <a:pt x="2266460" y="4077856"/>
                </a:moveTo>
                <a:lnTo>
                  <a:pt x="2237300" y="4112048"/>
                </a:lnTo>
                <a:lnTo>
                  <a:pt x="2190533" y="4124089"/>
                </a:lnTo>
                <a:cubicBezTo>
                  <a:pt x="2182932" y="4112675"/>
                  <a:pt x="2173348" y="4108871"/>
                  <a:pt x="2161776" y="4112676"/>
                </a:cubicBezTo>
                <a:cubicBezTo>
                  <a:pt x="2150205" y="4116483"/>
                  <a:pt x="2138810" y="4109039"/>
                  <a:pt x="2127592" y="4090346"/>
                </a:cubicBezTo>
                <a:cubicBezTo>
                  <a:pt x="2150012" y="4083491"/>
                  <a:pt x="2173156" y="4081408"/>
                  <a:pt x="2197026" y="4084101"/>
                </a:cubicBezTo>
                <a:cubicBezTo>
                  <a:pt x="2220896" y="4086793"/>
                  <a:pt x="2244040" y="4084712"/>
                  <a:pt x="2266460" y="4077856"/>
                </a:cubicBezTo>
                <a:close/>
                <a:moveTo>
                  <a:pt x="3443740" y="4045015"/>
                </a:moveTo>
                <a:cubicBezTo>
                  <a:pt x="3431008" y="4061407"/>
                  <a:pt x="3413092" y="4074003"/>
                  <a:pt x="3389989" y="4082802"/>
                </a:cubicBezTo>
                <a:cubicBezTo>
                  <a:pt x="3388863" y="4079984"/>
                  <a:pt x="3386893" y="4077127"/>
                  <a:pt x="3384080" y="4074232"/>
                </a:cubicBezTo>
                <a:cubicBezTo>
                  <a:pt x="3381265" y="4071335"/>
                  <a:pt x="3377126" y="4070747"/>
                  <a:pt x="3371662" y="4072468"/>
                </a:cubicBezTo>
                <a:cubicBezTo>
                  <a:pt x="3366268" y="4074883"/>
                  <a:pt x="3361629" y="4078814"/>
                  <a:pt x="3357743" y="4084262"/>
                </a:cubicBezTo>
                <a:cubicBezTo>
                  <a:pt x="3353857" y="4089709"/>
                  <a:pt x="3349821" y="4094854"/>
                  <a:pt x="3345633" y="4099695"/>
                </a:cubicBezTo>
                <a:lnTo>
                  <a:pt x="3345891" y="4139998"/>
                </a:lnTo>
                <a:lnTo>
                  <a:pt x="3364935" y="4138514"/>
                </a:lnTo>
                <a:lnTo>
                  <a:pt x="3375050" y="4105806"/>
                </a:lnTo>
                <a:cubicBezTo>
                  <a:pt x="3383548" y="4102449"/>
                  <a:pt x="3392105" y="4100873"/>
                  <a:pt x="3400725" y="4101077"/>
                </a:cubicBezTo>
                <a:cubicBezTo>
                  <a:pt x="3409346" y="4101282"/>
                  <a:pt x="3416940" y="4104400"/>
                  <a:pt x="3423512" y="4110434"/>
                </a:cubicBezTo>
                <a:cubicBezTo>
                  <a:pt x="3443169" y="4103548"/>
                  <a:pt x="3462676" y="4096359"/>
                  <a:pt x="3482032" y="4088868"/>
                </a:cubicBezTo>
                <a:cubicBezTo>
                  <a:pt x="3501387" y="4081376"/>
                  <a:pt x="3519084" y="4070548"/>
                  <a:pt x="3535121" y="4056383"/>
                </a:cubicBezTo>
                <a:close/>
                <a:moveTo>
                  <a:pt x="2720185" y="4008936"/>
                </a:moveTo>
                <a:lnTo>
                  <a:pt x="2675109" y="4037645"/>
                </a:lnTo>
                <a:cubicBezTo>
                  <a:pt x="2691166" y="4034295"/>
                  <a:pt x="2708235" y="4033806"/>
                  <a:pt x="2726313" y="4036180"/>
                </a:cubicBezTo>
                <a:cubicBezTo>
                  <a:pt x="2744392" y="4038553"/>
                  <a:pt x="2757544" y="4046769"/>
                  <a:pt x="2765771" y="4060829"/>
                </a:cubicBezTo>
                <a:cubicBezTo>
                  <a:pt x="2779704" y="4056244"/>
                  <a:pt x="2793848" y="4053743"/>
                  <a:pt x="2808203" y="4053326"/>
                </a:cubicBezTo>
                <a:cubicBezTo>
                  <a:pt x="2822558" y="4052908"/>
                  <a:pt x="2836701" y="4050407"/>
                  <a:pt x="2850634" y="4045822"/>
                </a:cubicBezTo>
                <a:cubicBezTo>
                  <a:pt x="2841140" y="4030321"/>
                  <a:pt x="2827144" y="4024830"/>
                  <a:pt x="2808647" y="4029351"/>
                </a:cubicBezTo>
                <a:cubicBezTo>
                  <a:pt x="2790148" y="4033870"/>
                  <a:pt x="2773445" y="4039511"/>
                  <a:pt x="2758534" y="4046271"/>
                </a:cubicBezTo>
                <a:cubicBezTo>
                  <a:pt x="2754765" y="4038689"/>
                  <a:pt x="2749457" y="4031333"/>
                  <a:pt x="2742612" y="4024200"/>
                </a:cubicBezTo>
                <a:cubicBezTo>
                  <a:pt x="2735768" y="4017068"/>
                  <a:pt x="2728293" y="4011979"/>
                  <a:pt x="2720185" y="4008936"/>
                </a:cubicBezTo>
                <a:close/>
                <a:moveTo>
                  <a:pt x="2612170" y="4003903"/>
                </a:moveTo>
                <a:cubicBezTo>
                  <a:pt x="2608870" y="4005279"/>
                  <a:pt x="2604984" y="4007963"/>
                  <a:pt x="2600510" y="4011951"/>
                </a:cubicBezTo>
                <a:cubicBezTo>
                  <a:pt x="2596037" y="4015939"/>
                  <a:pt x="2594140" y="4019306"/>
                  <a:pt x="2594817" y="4022054"/>
                </a:cubicBezTo>
                <a:cubicBezTo>
                  <a:pt x="2597477" y="4026572"/>
                  <a:pt x="2600962" y="4028611"/>
                  <a:pt x="2605277" y="4028170"/>
                </a:cubicBezTo>
                <a:cubicBezTo>
                  <a:pt x="2609592" y="4027729"/>
                  <a:pt x="2613258" y="4026813"/>
                  <a:pt x="2616278" y="4025424"/>
                </a:cubicBezTo>
                <a:close/>
                <a:moveTo>
                  <a:pt x="2733122" y="3796237"/>
                </a:moveTo>
                <a:cubicBezTo>
                  <a:pt x="2719191" y="3800822"/>
                  <a:pt x="2705048" y="3803323"/>
                  <a:pt x="2690693" y="3803740"/>
                </a:cubicBezTo>
                <a:cubicBezTo>
                  <a:pt x="2676336" y="3804158"/>
                  <a:pt x="2662194" y="3806659"/>
                  <a:pt x="2648262" y="3811243"/>
                </a:cubicBezTo>
                <a:cubicBezTo>
                  <a:pt x="2674920" y="3818163"/>
                  <a:pt x="2701715" y="3822868"/>
                  <a:pt x="2728644" y="3825357"/>
                </a:cubicBezTo>
                <a:cubicBezTo>
                  <a:pt x="2755572" y="3827846"/>
                  <a:pt x="2782545" y="3829597"/>
                  <a:pt x="2809564" y="3830608"/>
                </a:cubicBezTo>
                <a:cubicBezTo>
                  <a:pt x="2813558" y="3828967"/>
                  <a:pt x="2820216" y="3825230"/>
                  <a:pt x="2829542" y="3819393"/>
                </a:cubicBezTo>
                <a:cubicBezTo>
                  <a:pt x="2838867" y="3813557"/>
                  <a:pt x="2843536" y="3809133"/>
                  <a:pt x="2843550" y="3806121"/>
                </a:cubicBezTo>
                <a:cubicBezTo>
                  <a:pt x="2840430" y="3801780"/>
                  <a:pt x="2835094" y="3800444"/>
                  <a:pt x="2827546" y="3802117"/>
                </a:cubicBezTo>
                <a:cubicBezTo>
                  <a:pt x="2819997" y="3803790"/>
                  <a:pt x="2814482" y="3805410"/>
                  <a:pt x="2811002" y="3806976"/>
                </a:cubicBezTo>
                <a:cubicBezTo>
                  <a:pt x="2796925" y="3812096"/>
                  <a:pt x="2783072" y="3813524"/>
                  <a:pt x="2769443" y="3811260"/>
                </a:cubicBezTo>
                <a:cubicBezTo>
                  <a:pt x="2755815" y="3808996"/>
                  <a:pt x="2743708" y="3803988"/>
                  <a:pt x="2733122" y="3796237"/>
                </a:cubicBezTo>
                <a:close/>
                <a:moveTo>
                  <a:pt x="2534446" y="3768020"/>
                </a:moveTo>
                <a:cubicBezTo>
                  <a:pt x="2532311" y="3770637"/>
                  <a:pt x="2533088" y="3778277"/>
                  <a:pt x="2536775" y="3790940"/>
                </a:cubicBezTo>
                <a:cubicBezTo>
                  <a:pt x="2540461" y="3803603"/>
                  <a:pt x="2543226" y="3811929"/>
                  <a:pt x="2545071" y="3815915"/>
                </a:cubicBezTo>
                <a:lnTo>
                  <a:pt x="2587271" y="3834472"/>
                </a:lnTo>
                <a:cubicBezTo>
                  <a:pt x="2584396" y="3827030"/>
                  <a:pt x="2586040" y="3820392"/>
                  <a:pt x="2592206" y="3814556"/>
                </a:cubicBezTo>
                <a:cubicBezTo>
                  <a:pt x="2598372" y="3808722"/>
                  <a:pt x="2604600" y="3804667"/>
                  <a:pt x="2610888" y="3802392"/>
                </a:cubicBezTo>
                <a:lnTo>
                  <a:pt x="2640303" y="3808503"/>
                </a:lnTo>
                <a:cubicBezTo>
                  <a:pt x="2632604" y="3794121"/>
                  <a:pt x="2621167" y="3785491"/>
                  <a:pt x="2605998" y="3782611"/>
                </a:cubicBezTo>
                <a:cubicBezTo>
                  <a:pt x="2590827" y="3779732"/>
                  <a:pt x="2574695" y="3781547"/>
                  <a:pt x="2557600" y="3788059"/>
                </a:cubicBezTo>
                <a:lnTo>
                  <a:pt x="2552054" y="3790171"/>
                </a:lnTo>
                <a:cubicBezTo>
                  <a:pt x="2551666" y="3789116"/>
                  <a:pt x="2549425" y="3785161"/>
                  <a:pt x="2545329" y="3778303"/>
                </a:cubicBezTo>
                <a:cubicBezTo>
                  <a:pt x="2541233" y="3771448"/>
                  <a:pt x="2537604" y="3768020"/>
                  <a:pt x="2534446" y="3768020"/>
                </a:cubicBezTo>
                <a:close/>
                <a:moveTo>
                  <a:pt x="2272365" y="3758180"/>
                </a:moveTo>
                <a:cubicBezTo>
                  <a:pt x="2269147" y="3759166"/>
                  <a:pt x="2265881" y="3760889"/>
                  <a:pt x="2262572" y="3763353"/>
                </a:cubicBezTo>
                <a:cubicBezTo>
                  <a:pt x="2259264" y="3765815"/>
                  <a:pt x="2258592" y="3769438"/>
                  <a:pt x="2260558" y="3774220"/>
                </a:cubicBezTo>
                <a:lnTo>
                  <a:pt x="2265383" y="3783925"/>
                </a:lnTo>
                <a:cubicBezTo>
                  <a:pt x="2270828" y="3781610"/>
                  <a:pt x="2273980" y="3778005"/>
                  <a:pt x="2274843" y="3773108"/>
                </a:cubicBezTo>
                <a:cubicBezTo>
                  <a:pt x="2275704" y="3768211"/>
                  <a:pt x="2274879" y="3763234"/>
                  <a:pt x="2272365" y="3758180"/>
                </a:cubicBezTo>
                <a:close/>
                <a:moveTo>
                  <a:pt x="2060905" y="3717518"/>
                </a:moveTo>
                <a:cubicBezTo>
                  <a:pt x="2057736" y="3718605"/>
                  <a:pt x="2054371" y="3720127"/>
                  <a:pt x="2050811" y="3722083"/>
                </a:cubicBezTo>
                <a:cubicBezTo>
                  <a:pt x="2047251" y="3724041"/>
                  <a:pt x="2045875" y="3726248"/>
                  <a:pt x="2046684" y="3728706"/>
                </a:cubicBezTo>
                <a:lnTo>
                  <a:pt x="2059468" y="3741150"/>
                </a:lnTo>
                <a:close/>
                <a:moveTo>
                  <a:pt x="3297430" y="3512056"/>
                </a:moveTo>
                <a:cubicBezTo>
                  <a:pt x="3305789" y="3515606"/>
                  <a:pt x="3312942" y="3516729"/>
                  <a:pt x="3318888" y="3515426"/>
                </a:cubicBezTo>
                <a:lnTo>
                  <a:pt x="3324433" y="3513315"/>
                </a:lnTo>
                <a:close/>
                <a:moveTo>
                  <a:pt x="2502515" y="3491611"/>
                </a:moveTo>
                <a:cubicBezTo>
                  <a:pt x="2499215" y="3492988"/>
                  <a:pt x="2495328" y="3495670"/>
                  <a:pt x="2490854" y="3499660"/>
                </a:cubicBezTo>
                <a:cubicBezTo>
                  <a:pt x="2486380" y="3503648"/>
                  <a:pt x="2484483" y="3507015"/>
                  <a:pt x="2485162" y="3509763"/>
                </a:cubicBezTo>
                <a:cubicBezTo>
                  <a:pt x="2487821" y="3514281"/>
                  <a:pt x="2491308" y="3516320"/>
                  <a:pt x="2495621" y="3515879"/>
                </a:cubicBezTo>
                <a:cubicBezTo>
                  <a:pt x="2499937" y="3515438"/>
                  <a:pt x="2503604" y="3514522"/>
                  <a:pt x="2506621" y="3513133"/>
                </a:cubicBezTo>
                <a:cubicBezTo>
                  <a:pt x="2512688" y="3509860"/>
                  <a:pt x="2514775" y="3505217"/>
                  <a:pt x="2512884" y="3499205"/>
                </a:cubicBezTo>
                <a:cubicBezTo>
                  <a:pt x="2511547" y="3497068"/>
                  <a:pt x="2509819" y="3495802"/>
                  <a:pt x="2507699" y="3495408"/>
                </a:cubicBezTo>
                <a:cubicBezTo>
                  <a:pt x="2505580" y="3495013"/>
                  <a:pt x="2503851" y="3493748"/>
                  <a:pt x="2502515" y="3491611"/>
                </a:cubicBezTo>
                <a:close/>
                <a:moveTo>
                  <a:pt x="8113781" y="3489009"/>
                </a:moveTo>
                <a:cubicBezTo>
                  <a:pt x="8103133" y="3489699"/>
                  <a:pt x="8093442" y="3492728"/>
                  <a:pt x="8084708" y="3498098"/>
                </a:cubicBezTo>
                <a:cubicBezTo>
                  <a:pt x="8067244" y="3508838"/>
                  <a:pt x="8053905" y="3512957"/>
                  <a:pt x="8044691" y="3510453"/>
                </a:cubicBezTo>
                <a:lnTo>
                  <a:pt x="8067126" y="3542309"/>
                </a:lnTo>
                <a:lnTo>
                  <a:pt x="8069539" y="3547161"/>
                </a:lnTo>
                <a:lnTo>
                  <a:pt x="8122570" y="3521192"/>
                </a:lnTo>
                <a:lnTo>
                  <a:pt x="8183098" y="3550082"/>
                </a:lnTo>
                <a:lnTo>
                  <a:pt x="8234692" y="3547746"/>
                </a:lnTo>
                <a:lnTo>
                  <a:pt x="8230585" y="3526224"/>
                </a:lnTo>
                <a:lnTo>
                  <a:pt x="8148598" y="3493964"/>
                </a:lnTo>
                <a:cubicBezTo>
                  <a:pt x="8136035" y="3489973"/>
                  <a:pt x="8124429" y="3488321"/>
                  <a:pt x="8113781" y="3489009"/>
                </a:cubicBezTo>
                <a:close/>
                <a:moveTo>
                  <a:pt x="3163848" y="3482133"/>
                </a:moveTo>
                <a:lnTo>
                  <a:pt x="3147215" y="3488469"/>
                </a:lnTo>
                <a:lnTo>
                  <a:pt x="3152040" y="3498173"/>
                </a:lnTo>
                <a:cubicBezTo>
                  <a:pt x="3156304" y="3507852"/>
                  <a:pt x="3160444" y="3513969"/>
                  <a:pt x="3164463" y="3516527"/>
                </a:cubicBezTo>
                <a:cubicBezTo>
                  <a:pt x="3168483" y="3519084"/>
                  <a:pt x="3175757" y="3518238"/>
                  <a:pt x="3186282" y="3513989"/>
                </a:cubicBezTo>
                <a:lnTo>
                  <a:pt x="3209180" y="3493725"/>
                </a:lnTo>
                <a:close/>
                <a:moveTo>
                  <a:pt x="2804124" y="3474854"/>
                </a:moveTo>
                <a:cubicBezTo>
                  <a:pt x="2794061" y="3481693"/>
                  <a:pt x="2787133" y="3489861"/>
                  <a:pt x="2783339" y="3499362"/>
                </a:cubicBezTo>
                <a:cubicBezTo>
                  <a:pt x="2779544" y="3508863"/>
                  <a:pt x="2779970" y="3518561"/>
                  <a:pt x="2784615" y="3528454"/>
                </a:cubicBezTo>
                <a:cubicBezTo>
                  <a:pt x="2804224" y="3526999"/>
                  <a:pt x="2833054" y="3524194"/>
                  <a:pt x="2871108" y="3520041"/>
                </a:cubicBezTo>
                <a:cubicBezTo>
                  <a:pt x="2909158" y="3515890"/>
                  <a:pt x="2936423" y="3516567"/>
                  <a:pt x="2952901" y="3522075"/>
                </a:cubicBezTo>
                <a:lnTo>
                  <a:pt x="2969277" y="3475438"/>
                </a:lnTo>
                <a:cubicBezTo>
                  <a:pt x="2915792" y="3471761"/>
                  <a:pt x="2860740" y="3471566"/>
                  <a:pt x="2804124" y="3474854"/>
                </a:cubicBezTo>
                <a:close/>
                <a:moveTo>
                  <a:pt x="2427766" y="3473909"/>
                </a:moveTo>
                <a:lnTo>
                  <a:pt x="2400044" y="3484467"/>
                </a:lnTo>
                <a:cubicBezTo>
                  <a:pt x="2392175" y="3487705"/>
                  <a:pt x="2388328" y="3491575"/>
                  <a:pt x="2388505" y="3496076"/>
                </a:cubicBezTo>
                <a:cubicBezTo>
                  <a:pt x="2388684" y="3500577"/>
                  <a:pt x="2390202" y="3505289"/>
                  <a:pt x="2393062" y="3510212"/>
                </a:cubicBezTo>
                <a:close/>
                <a:moveTo>
                  <a:pt x="2650059" y="3470045"/>
                </a:moveTo>
                <a:cubicBezTo>
                  <a:pt x="2644671" y="3473300"/>
                  <a:pt x="2641047" y="3480933"/>
                  <a:pt x="2639189" y="3492943"/>
                </a:cubicBezTo>
                <a:cubicBezTo>
                  <a:pt x="2637330" y="3504952"/>
                  <a:pt x="2636298" y="3514484"/>
                  <a:pt x="2636095" y="3521535"/>
                </a:cubicBezTo>
                <a:lnTo>
                  <a:pt x="2708430" y="3534386"/>
                </a:lnTo>
                <a:lnTo>
                  <a:pt x="2741441" y="3481413"/>
                </a:lnTo>
                <a:lnTo>
                  <a:pt x="2665256" y="3487343"/>
                </a:lnTo>
                <a:cubicBezTo>
                  <a:pt x="2664968" y="3486490"/>
                  <a:pt x="2663130" y="3483344"/>
                  <a:pt x="2659737" y="3477903"/>
                </a:cubicBezTo>
                <a:cubicBezTo>
                  <a:pt x="2656344" y="3472461"/>
                  <a:pt x="2653119" y="3469842"/>
                  <a:pt x="2650059" y="3470045"/>
                </a:cubicBezTo>
                <a:close/>
                <a:moveTo>
                  <a:pt x="1770951" y="3320067"/>
                </a:moveTo>
                <a:cubicBezTo>
                  <a:pt x="1767732" y="3321053"/>
                  <a:pt x="1764467" y="3322776"/>
                  <a:pt x="1761158" y="3325240"/>
                </a:cubicBezTo>
                <a:cubicBezTo>
                  <a:pt x="1757848" y="3327702"/>
                  <a:pt x="1757178" y="3331325"/>
                  <a:pt x="1759144" y="3336107"/>
                </a:cubicBezTo>
                <a:lnTo>
                  <a:pt x="1761557" y="3340959"/>
                </a:lnTo>
                <a:cubicBezTo>
                  <a:pt x="1772645" y="3336736"/>
                  <a:pt x="1775776" y="3329771"/>
                  <a:pt x="1770951" y="3320067"/>
                </a:cubicBezTo>
                <a:close/>
                <a:moveTo>
                  <a:pt x="1716944" y="3317550"/>
                </a:moveTo>
                <a:cubicBezTo>
                  <a:pt x="1713874" y="3318840"/>
                  <a:pt x="1710911" y="3321170"/>
                  <a:pt x="1708055" y="3324543"/>
                </a:cubicBezTo>
                <a:cubicBezTo>
                  <a:pt x="1705198" y="3327915"/>
                  <a:pt x="1704226" y="3330931"/>
                  <a:pt x="1705135" y="3333591"/>
                </a:cubicBezTo>
                <a:cubicBezTo>
                  <a:pt x="1708875" y="3338899"/>
                  <a:pt x="1714180" y="3340726"/>
                  <a:pt x="1721050" y="3339072"/>
                </a:cubicBezTo>
                <a:close/>
                <a:moveTo>
                  <a:pt x="2458893" y="2955639"/>
                </a:moveTo>
                <a:cubicBezTo>
                  <a:pt x="2444384" y="2960224"/>
                  <a:pt x="2429655" y="2962725"/>
                  <a:pt x="2414705" y="2963142"/>
                </a:cubicBezTo>
                <a:cubicBezTo>
                  <a:pt x="2399753" y="2963560"/>
                  <a:pt x="2385024" y="2966061"/>
                  <a:pt x="2370515" y="2970645"/>
                </a:cubicBezTo>
                <a:cubicBezTo>
                  <a:pt x="2398279" y="2977565"/>
                  <a:pt x="2426183" y="2982270"/>
                  <a:pt x="2454229" y="2984759"/>
                </a:cubicBezTo>
                <a:cubicBezTo>
                  <a:pt x="2482275" y="2987248"/>
                  <a:pt x="2510365" y="2988999"/>
                  <a:pt x="2538505" y="2990010"/>
                </a:cubicBezTo>
                <a:cubicBezTo>
                  <a:pt x="2542663" y="2988370"/>
                  <a:pt x="2549598" y="2984632"/>
                  <a:pt x="2559310" y="2978795"/>
                </a:cubicBezTo>
                <a:cubicBezTo>
                  <a:pt x="2569021" y="2972959"/>
                  <a:pt x="2573884" y="2968535"/>
                  <a:pt x="2573899" y="2965524"/>
                </a:cubicBezTo>
                <a:cubicBezTo>
                  <a:pt x="2570649" y="2961182"/>
                  <a:pt x="2565093" y="2959846"/>
                  <a:pt x="2557232" y="2961520"/>
                </a:cubicBezTo>
                <a:cubicBezTo>
                  <a:pt x="2549370" y="2963192"/>
                  <a:pt x="2543626" y="2964812"/>
                  <a:pt x="2540003" y="2966378"/>
                </a:cubicBezTo>
                <a:cubicBezTo>
                  <a:pt x="2525341" y="2971498"/>
                  <a:pt x="2510914" y="2972926"/>
                  <a:pt x="2496721" y="2970662"/>
                </a:cubicBezTo>
                <a:cubicBezTo>
                  <a:pt x="2482528" y="2968398"/>
                  <a:pt x="2469919" y="2963390"/>
                  <a:pt x="2458893" y="2955639"/>
                </a:cubicBezTo>
                <a:close/>
                <a:moveTo>
                  <a:pt x="2251981" y="2927422"/>
                </a:moveTo>
                <a:cubicBezTo>
                  <a:pt x="2249758" y="2930039"/>
                  <a:pt x="2250567" y="2937679"/>
                  <a:pt x="2254407" y="2950342"/>
                </a:cubicBezTo>
                <a:cubicBezTo>
                  <a:pt x="2258246" y="2963006"/>
                  <a:pt x="2261125" y="2971332"/>
                  <a:pt x="2263048" y="2975317"/>
                </a:cubicBezTo>
                <a:lnTo>
                  <a:pt x="2306996" y="2993874"/>
                </a:lnTo>
                <a:cubicBezTo>
                  <a:pt x="2304003" y="2986432"/>
                  <a:pt x="2305714" y="2979794"/>
                  <a:pt x="2312136" y="2973958"/>
                </a:cubicBezTo>
                <a:cubicBezTo>
                  <a:pt x="2318559" y="2968124"/>
                  <a:pt x="2325043" y="2964069"/>
                  <a:pt x="2331592" y="2961794"/>
                </a:cubicBezTo>
                <a:lnTo>
                  <a:pt x="2362227" y="2967905"/>
                </a:lnTo>
                <a:cubicBezTo>
                  <a:pt x="2354209" y="2953523"/>
                  <a:pt x="2342298" y="2944893"/>
                  <a:pt x="2326499" y="2942013"/>
                </a:cubicBezTo>
                <a:cubicBezTo>
                  <a:pt x="2310700" y="2939135"/>
                  <a:pt x="2293899" y="2940950"/>
                  <a:pt x="2276094" y="2947461"/>
                </a:cubicBezTo>
                <a:lnTo>
                  <a:pt x="2270320" y="2949573"/>
                </a:lnTo>
                <a:cubicBezTo>
                  <a:pt x="2269916" y="2948518"/>
                  <a:pt x="2267582" y="2944563"/>
                  <a:pt x="2263316" y="2937706"/>
                </a:cubicBezTo>
                <a:cubicBezTo>
                  <a:pt x="2259050" y="2930850"/>
                  <a:pt x="2255272" y="2927422"/>
                  <a:pt x="2251981" y="2927422"/>
                </a:cubicBezTo>
                <a:close/>
                <a:moveTo>
                  <a:pt x="1979037" y="2917582"/>
                </a:moveTo>
                <a:cubicBezTo>
                  <a:pt x="1975685" y="2918568"/>
                  <a:pt x="1972283" y="2920291"/>
                  <a:pt x="1968838" y="2922755"/>
                </a:cubicBezTo>
                <a:cubicBezTo>
                  <a:pt x="1965393" y="2925217"/>
                  <a:pt x="1964693" y="2928840"/>
                  <a:pt x="1966740" y="2933622"/>
                </a:cubicBezTo>
                <a:lnTo>
                  <a:pt x="1971765" y="2943327"/>
                </a:lnTo>
                <a:cubicBezTo>
                  <a:pt x="1977436" y="2941013"/>
                  <a:pt x="1980718" y="2937407"/>
                  <a:pt x="1981616" y="2932510"/>
                </a:cubicBezTo>
                <a:cubicBezTo>
                  <a:pt x="1982514" y="2927613"/>
                  <a:pt x="1981655" y="2922636"/>
                  <a:pt x="1979037" y="2917582"/>
                </a:cubicBezTo>
                <a:close/>
                <a:moveTo>
                  <a:pt x="1758811" y="2876920"/>
                </a:moveTo>
                <a:cubicBezTo>
                  <a:pt x="1755511" y="2878007"/>
                  <a:pt x="1752006" y="2879529"/>
                  <a:pt x="1748298" y="2881485"/>
                </a:cubicBezTo>
                <a:cubicBezTo>
                  <a:pt x="1744591" y="2883443"/>
                  <a:pt x="1743158" y="2885650"/>
                  <a:pt x="1744000" y="2888108"/>
                </a:cubicBezTo>
                <a:lnTo>
                  <a:pt x="1757314" y="2900553"/>
                </a:lnTo>
                <a:close/>
                <a:moveTo>
                  <a:pt x="3046594" y="2671458"/>
                </a:moveTo>
                <a:cubicBezTo>
                  <a:pt x="3055300" y="2675009"/>
                  <a:pt x="3062750" y="2676131"/>
                  <a:pt x="3068942" y="2674828"/>
                </a:cubicBezTo>
                <a:lnTo>
                  <a:pt x="3074717" y="2672717"/>
                </a:lnTo>
                <a:close/>
                <a:moveTo>
                  <a:pt x="2218727" y="2651013"/>
                </a:moveTo>
                <a:cubicBezTo>
                  <a:pt x="2215290" y="2652390"/>
                  <a:pt x="2211243" y="2655073"/>
                  <a:pt x="2206582" y="2659062"/>
                </a:cubicBezTo>
                <a:cubicBezTo>
                  <a:pt x="2201924" y="2663050"/>
                  <a:pt x="2199948" y="2666418"/>
                  <a:pt x="2200656" y="2669165"/>
                </a:cubicBezTo>
                <a:cubicBezTo>
                  <a:pt x="2203424" y="2673684"/>
                  <a:pt x="2207055" y="2675722"/>
                  <a:pt x="2211548" y="2675281"/>
                </a:cubicBezTo>
                <a:cubicBezTo>
                  <a:pt x="2216042" y="2674840"/>
                  <a:pt x="2219860" y="2673924"/>
                  <a:pt x="2223004" y="2672535"/>
                </a:cubicBezTo>
                <a:cubicBezTo>
                  <a:pt x="2229321" y="2669262"/>
                  <a:pt x="2231496" y="2664620"/>
                  <a:pt x="2229525" y="2658607"/>
                </a:cubicBezTo>
                <a:cubicBezTo>
                  <a:pt x="2228133" y="2656470"/>
                  <a:pt x="2226334" y="2655204"/>
                  <a:pt x="2224127" y="2654810"/>
                </a:cubicBezTo>
                <a:cubicBezTo>
                  <a:pt x="2221919" y="2654416"/>
                  <a:pt x="2220119" y="2653150"/>
                  <a:pt x="2218727" y="2651013"/>
                </a:cubicBezTo>
                <a:close/>
                <a:moveTo>
                  <a:pt x="8062600" y="2648412"/>
                </a:moveTo>
                <a:cubicBezTo>
                  <a:pt x="8051510" y="2649101"/>
                  <a:pt x="8041418" y="2652130"/>
                  <a:pt x="8032322" y="2657500"/>
                </a:cubicBezTo>
                <a:cubicBezTo>
                  <a:pt x="8014133" y="2668240"/>
                  <a:pt x="8000241" y="2672359"/>
                  <a:pt x="7990646" y="2669855"/>
                </a:cubicBezTo>
                <a:lnTo>
                  <a:pt x="8014011" y="2701711"/>
                </a:lnTo>
                <a:lnTo>
                  <a:pt x="8016523" y="2706563"/>
                </a:lnTo>
                <a:lnTo>
                  <a:pt x="8071753" y="2680594"/>
                </a:lnTo>
                <a:lnTo>
                  <a:pt x="8134790" y="2709484"/>
                </a:lnTo>
                <a:lnTo>
                  <a:pt x="8188523" y="2707149"/>
                </a:lnTo>
                <a:lnTo>
                  <a:pt x="8184246" y="2685626"/>
                </a:lnTo>
                <a:lnTo>
                  <a:pt x="8098860" y="2653367"/>
                </a:lnTo>
                <a:cubicBezTo>
                  <a:pt x="8085776" y="2649375"/>
                  <a:pt x="8073690" y="2647723"/>
                  <a:pt x="8062600" y="2648412"/>
                </a:cubicBezTo>
                <a:close/>
                <a:moveTo>
                  <a:pt x="2907476" y="2641535"/>
                </a:moveTo>
                <a:lnTo>
                  <a:pt x="2890152" y="2647871"/>
                </a:lnTo>
                <a:lnTo>
                  <a:pt x="2895177" y="2657575"/>
                </a:lnTo>
                <a:cubicBezTo>
                  <a:pt x="2899618" y="2667254"/>
                  <a:pt x="2903930" y="2673371"/>
                  <a:pt x="2908117" y="2675929"/>
                </a:cubicBezTo>
                <a:cubicBezTo>
                  <a:pt x="2912301" y="2678486"/>
                  <a:pt x="2919877" y="2677640"/>
                  <a:pt x="2930839" y="2673391"/>
                </a:cubicBezTo>
                <a:lnTo>
                  <a:pt x="2954686" y="2653127"/>
                </a:lnTo>
                <a:close/>
                <a:moveTo>
                  <a:pt x="2532839" y="2634256"/>
                </a:moveTo>
                <a:cubicBezTo>
                  <a:pt x="2522358" y="2641095"/>
                  <a:pt x="2515143" y="2649263"/>
                  <a:pt x="2511192" y="2658764"/>
                </a:cubicBezTo>
                <a:cubicBezTo>
                  <a:pt x="2507241" y="2668265"/>
                  <a:pt x="2507684" y="2677963"/>
                  <a:pt x="2512521" y="2687856"/>
                </a:cubicBezTo>
                <a:cubicBezTo>
                  <a:pt x="2532942" y="2686401"/>
                  <a:pt x="2562969" y="2683596"/>
                  <a:pt x="2602598" y="2679443"/>
                </a:cubicBezTo>
                <a:cubicBezTo>
                  <a:pt x="2642227" y="2675292"/>
                  <a:pt x="2670623" y="2675969"/>
                  <a:pt x="2687783" y="2681477"/>
                </a:cubicBezTo>
                <a:lnTo>
                  <a:pt x="2704839" y="2634840"/>
                </a:lnTo>
                <a:cubicBezTo>
                  <a:pt x="2649135" y="2631163"/>
                  <a:pt x="2591802" y="2630968"/>
                  <a:pt x="2532839" y="2634256"/>
                </a:cubicBezTo>
                <a:close/>
                <a:moveTo>
                  <a:pt x="2140879" y="2633311"/>
                </a:moveTo>
                <a:lnTo>
                  <a:pt x="2112009" y="2643869"/>
                </a:lnTo>
                <a:cubicBezTo>
                  <a:pt x="2103812" y="2647107"/>
                  <a:pt x="2099807" y="2650977"/>
                  <a:pt x="2099992" y="2655478"/>
                </a:cubicBezTo>
                <a:cubicBezTo>
                  <a:pt x="2100177" y="2659979"/>
                  <a:pt x="2101759" y="2664691"/>
                  <a:pt x="2104737" y="2669614"/>
                </a:cubicBezTo>
                <a:close/>
                <a:moveTo>
                  <a:pt x="2372386" y="2629447"/>
                </a:moveTo>
                <a:cubicBezTo>
                  <a:pt x="2366776" y="2632702"/>
                  <a:pt x="2363001" y="2640335"/>
                  <a:pt x="2361067" y="2652345"/>
                </a:cubicBezTo>
                <a:cubicBezTo>
                  <a:pt x="2359130" y="2664355"/>
                  <a:pt x="2358056" y="2673886"/>
                  <a:pt x="2357844" y="2680938"/>
                </a:cubicBezTo>
                <a:lnTo>
                  <a:pt x="2433178" y="2693788"/>
                </a:lnTo>
                <a:lnTo>
                  <a:pt x="2467558" y="2640815"/>
                </a:lnTo>
                <a:lnTo>
                  <a:pt x="2388214" y="2646745"/>
                </a:lnTo>
                <a:cubicBezTo>
                  <a:pt x="2387915" y="2645892"/>
                  <a:pt x="2386000" y="2642746"/>
                  <a:pt x="2382466" y="2637305"/>
                </a:cubicBezTo>
                <a:cubicBezTo>
                  <a:pt x="2378933" y="2631864"/>
                  <a:pt x="2375574" y="2629244"/>
                  <a:pt x="2372386" y="2629447"/>
                </a:cubicBezTo>
                <a:close/>
                <a:moveTo>
                  <a:pt x="1456838" y="2479469"/>
                </a:moveTo>
                <a:cubicBezTo>
                  <a:pt x="1453485" y="2480455"/>
                  <a:pt x="1450084" y="2482178"/>
                  <a:pt x="1446638" y="2484642"/>
                </a:cubicBezTo>
                <a:cubicBezTo>
                  <a:pt x="1443191" y="2487104"/>
                  <a:pt x="1442493" y="2490727"/>
                  <a:pt x="1444540" y="2495509"/>
                </a:cubicBezTo>
                <a:lnTo>
                  <a:pt x="1447053" y="2500361"/>
                </a:lnTo>
                <a:cubicBezTo>
                  <a:pt x="1458600" y="2496138"/>
                  <a:pt x="1461862" y="2489173"/>
                  <a:pt x="1456838" y="2479469"/>
                </a:cubicBezTo>
                <a:close/>
                <a:moveTo>
                  <a:pt x="1400591" y="2476952"/>
                </a:moveTo>
                <a:cubicBezTo>
                  <a:pt x="1397394" y="2478242"/>
                  <a:pt x="1394308" y="2480572"/>
                  <a:pt x="1391333" y="2483945"/>
                </a:cubicBezTo>
                <a:cubicBezTo>
                  <a:pt x="1388359" y="2487317"/>
                  <a:pt x="1387346" y="2490334"/>
                  <a:pt x="1388293" y="2492993"/>
                </a:cubicBezTo>
                <a:cubicBezTo>
                  <a:pt x="1392188" y="2498301"/>
                  <a:pt x="1397713" y="2500128"/>
                  <a:pt x="1404867" y="2498474"/>
                </a:cubicBezTo>
                <a:close/>
                <a:moveTo>
                  <a:pt x="2176369" y="2278826"/>
                </a:moveTo>
                <a:lnTo>
                  <a:pt x="2125480" y="2294490"/>
                </a:lnTo>
                <a:lnTo>
                  <a:pt x="2153552" y="2299707"/>
                </a:lnTo>
                <a:lnTo>
                  <a:pt x="2196319" y="2299506"/>
                </a:lnTo>
                <a:lnTo>
                  <a:pt x="2222426" y="2295297"/>
                </a:lnTo>
                <a:cubicBezTo>
                  <a:pt x="2212012" y="2279796"/>
                  <a:pt x="2196659" y="2274305"/>
                  <a:pt x="2176369" y="2278826"/>
                </a:cubicBezTo>
                <a:close/>
                <a:moveTo>
                  <a:pt x="2283245" y="2274180"/>
                </a:moveTo>
                <a:lnTo>
                  <a:pt x="2263040" y="2288924"/>
                </a:lnTo>
                <a:lnTo>
                  <a:pt x="2297992" y="2282926"/>
                </a:lnTo>
                <a:close/>
                <a:moveTo>
                  <a:pt x="2079332" y="2258410"/>
                </a:moveTo>
                <a:lnTo>
                  <a:pt x="2031832" y="2285991"/>
                </a:lnTo>
                <a:lnTo>
                  <a:pt x="2073761" y="2284879"/>
                </a:lnTo>
                <a:lnTo>
                  <a:pt x="2078934" y="2285841"/>
                </a:lnTo>
                <a:lnTo>
                  <a:pt x="2086055" y="2285655"/>
                </a:lnTo>
                <a:lnTo>
                  <a:pt x="2089989" y="2287894"/>
                </a:lnTo>
                <a:lnTo>
                  <a:pt x="2119530" y="2293384"/>
                </a:lnTo>
                <a:lnTo>
                  <a:pt x="2103934" y="2273675"/>
                </a:lnTo>
                <a:cubicBezTo>
                  <a:pt x="2096428" y="2266543"/>
                  <a:pt x="2088227" y="2261454"/>
                  <a:pt x="2079332" y="2258410"/>
                </a:cubicBezTo>
                <a:close/>
                <a:moveTo>
                  <a:pt x="1960848" y="2253378"/>
                </a:moveTo>
                <a:cubicBezTo>
                  <a:pt x="1957229" y="2254754"/>
                  <a:pt x="1952966" y="2257438"/>
                  <a:pt x="1948058" y="2261426"/>
                </a:cubicBezTo>
                <a:cubicBezTo>
                  <a:pt x="1943150" y="2265414"/>
                  <a:pt x="1941069" y="2268781"/>
                  <a:pt x="1941812" y="2271529"/>
                </a:cubicBezTo>
                <a:lnTo>
                  <a:pt x="1951667" y="2276782"/>
                </a:lnTo>
                <a:lnTo>
                  <a:pt x="1957715" y="2276638"/>
                </a:lnTo>
                <a:lnTo>
                  <a:pt x="1965354" y="2274899"/>
                </a:lnTo>
                <a:close/>
                <a:moveTo>
                  <a:pt x="2093524" y="2045712"/>
                </a:moveTo>
                <a:cubicBezTo>
                  <a:pt x="2078242" y="2050297"/>
                  <a:pt x="2062729" y="2052798"/>
                  <a:pt x="2046982" y="2053215"/>
                </a:cubicBezTo>
                <a:cubicBezTo>
                  <a:pt x="2031233" y="2053633"/>
                  <a:pt x="2015721" y="2056134"/>
                  <a:pt x="2000439" y="2060718"/>
                </a:cubicBezTo>
                <a:cubicBezTo>
                  <a:pt x="2029681" y="2067638"/>
                  <a:pt x="2059072" y="2072343"/>
                  <a:pt x="2088610" y="2074832"/>
                </a:cubicBezTo>
                <a:cubicBezTo>
                  <a:pt x="2118151" y="2077321"/>
                  <a:pt x="2147738" y="2079072"/>
                  <a:pt x="2177376" y="2080083"/>
                </a:cubicBezTo>
                <a:cubicBezTo>
                  <a:pt x="2181755" y="2078442"/>
                  <a:pt x="2189060" y="2074705"/>
                  <a:pt x="2199289" y="2068868"/>
                </a:cubicBezTo>
                <a:cubicBezTo>
                  <a:pt x="2209518" y="2063032"/>
                  <a:pt x="2214640" y="2058608"/>
                  <a:pt x="2214655" y="2055596"/>
                </a:cubicBezTo>
                <a:cubicBezTo>
                  <a:pt x="2211232" y="2051255"/>
                  <a:pt x="2205379" y="2049919"/>
                  <a:pt x="2197101" y="2051592"/>
                </a:cubicBezTo>
                <a:cubicBezTo>
                  <a:pt x="2188821" y="2053265"/>
                  <a:pt x="2182770" y="2054885"/>
                  <a:pt x="2178953" y="2056451"/>
                </a:cubicBezTo>
                <a:cubicBezTo>
                  <a:pt x="2163511" y="2061571"/>
                  <a:pt x="2148315" y="2062999"/>
                  <a:pt x="2133366" y="2060735"/>
                </a:cubicBezTo>
                <a:cubicBezTo>
                  <a:pt x="2118417" y="2058471"/>
                  <a:pt x="2105136" y="2053463"/>
                  <a:pt x="2093524" y="2045712"/>
                </a:cubicBezTo>
                <a:close/>
                <a:moveTo>
                  <a:pt x="1875590" y="2017495"/>
                </a:moveTo>
                <a:cubicBezTo>
                  <a:pt x="1873248" y="2020112"/>
                  <a:pt x="1874101" y="2027752"/>
                  <a:pt x="1878145" y="2040414"/>
                </a:cubicBezTo>
                <a:cubicBezTo>
                  <a:pt x="1882189" y="2053078"/>
                  <a:pt x="1885221" y="2061404"/>
                  <a:pt x="1887246" y="2065390"/>
                </a:cubicBezTo>
                <a:lnTo>
                  <a:pt x="1933535" y="2083947"/>
                </a:lnTo>
                <a:cubicBezTo>
                  <a:pt x="1930382" y="2076505"/>
                  <a:pt x="1932186" y="2069867"/>
                  <a:pt x="1938950" y="2064031"/>
                </a:cubicBezTo>
                <a:cubicBezTo>
                  <a:pt x="1945714" y="2058197"/>
                  <a:pt x="1952544" y="2054142"/>
                  <a:pt x="1959441" y="2051867"/>
                </a:cubicBezTo>
                <a:lnTo>
                  <a:pt x="1991708" y="2057978"/>
                </a:lnTo>
                <a:cubicBezTo>
                  <a:pt x="1983262" y="2043596"/>
                  <a:pt x="1970717" y="2034966"/>
                  <a:pt x="1954077" y="2032086"/>
                </a:cubicBezTo>
                <a:cubicBezTo>
                  <a:pt x="1937436" y="2029207"/>
                  <a:pt x="1919741" y="2031022"/>
                  <a:pt x="1900988" y="2037533"/>
                </a:cubicBezTo>
                <a:lnTo>
                  <a:pt x="1894905" y="2039646"/>
                </a:lnTo>
                <a:cubicBezTo>
                  <a:pt x="1894480" y="2038591"/>
                  <a:pt x="1892022" y="2034636"/>
                  <a:pt x="1887528" y="2027778"/>
                </a:cubicBezTo>
                <a:cubicBezTo>
                  <a:pt x="1883035" y="2020923"/>
                  <a:pt x="1879056" y="2017495"/>
                  <a:pt x="1875590" y="2017495"/>
                </a:cubicBezTo>
                <a:close/>
                <a:moveTo>
                  <a:pt x="1588107" y="2007655"/>
                </a:moveTo>
                <a:cubicBezTo>
                  <a:pt x="1584576" y="2008641"/>
                  <a:pt x="1580994" y="2010364"/>
                  <a:pt x="1577365" y="2012828"/>
                </a:cubicBezTo>
                <a:cubicBezTo>
                  <a:pt x="1573736" y="2015290"/>
                  <a:pt x="1572999" y="2018913"/>
                  <a:pt x="1575156" y="2023695"/>
                </a:cubicBezTo>
                <a:lnTo>
                  <a:pt x="1580449" y="2033400"/>
                </a:lnTo>
                <a:cubicBezTo>
                  <a:pt x="1586420" y="2031085"/>
                  <a:pt x="1589878" y="2027480"/>
                  <a:pt x="1590824" y="2022583"/>
                </a:cubicBezTo>
                <a:cubicBezTo>
                  <a:pt x="1591770" y="2017686"/>
                  <a:pt x="1590863" y="2012709"/>
                  <a:pt x="1588107" y="2007655"/>
                </a:cubicBezTo>
                <a:close/>
                <a:moveTo>
                  <a:pt x="1356150" y="1966993"/>
                </a:moveTo>
                <a:cubicBezTo>
                  <a:pt x="1352674" y="1968079"/>
                  <a:pt x="1348983" y="1969602"/>
                  <a:pt x="1345077" y="1971558"/>
                </a:cubicBezTo>
                <a:cubicBezTo>
                  <a:pt x="1341172" y="1973516"/>
                  <a:pt x="1339663" y="1975723"/>
                  <a:pt x="1340551" y="1978181"/>
                </a:cubicBezTo>
                <a:lnTo>
                  <a:pt x="1354572" y="1990625"/>
                </a:lnTo>
                <a:close/>
                <a:moveTo>
                  <a:pt x="2712529" y="1761531"/>
                </a:moveTo>
                <a:cubicBezTo>
                  <a:pt x="2721698" y="1765081"/>
                  <a:pt x="2729545" y="1766204"/>
                  <a:pt x="2736068" y="1764901"/>
                </a:cubicBezTo>
                <a:lnTo>
                  <a:pt x="2742149" y="1762790"/>
                </a:lnTo>
                <a:close/>
                <a:moveTo>
                  <a:pt x="1840564" y="1741086"/>
                </a:moveTo>
                <a:cubicBezTo>
                  <a:pt x="1836944" y="1742463"/>
                  <a:pt x="1832681" y="1745145"/>
                  <a:pt x="1827773" y="1749135"/>
                </a:cubicBezTo>
                <a:cubicBezTo>
                  <a:pt x="1822866" y="1753123"/>
                  <a:pt x="1820785" y="1756490"/>
                  <a:pt x="1821529" y="1759238"/>
                </a:cubicBezTo>
                <a:cubicBezTo>
                  <a:pt x="1824447" y="1763756"/>
                  <a:pt x="1828271" y="1765795"/>
                  <a:pt x="1833003" y="1765354"/>
                </a:cubicBezTo>
                <a:cubicBezTo>
                  <a:pt x="1837735" y="1764913"/>
                  <a:pt x="1841759" y="1763997"/>
                  <a:pt x="1845069" y="1762608"/>
                </a:cubicBezTo>
                <a:cubicBezTo>
                  <a:pt x="1851723" y="1759335"/>
                  <a:pt x="1854013" y="1754692"/>
                  <a:pt x="1851940" y="1748680"/>
                </a:cubicBezTo>
                <a:cubicBezTo>
                  <a:pt x="1850472" y="1746543"/>
                  <a:pt x="1848576" y="1745277"/>
                  <a:pt x="1846252" y="1744883"/>
                </a:cubicBezTo>
                <a:cubicBezTo>
                  <a:pt x="1843927" y="1744488"/>
                  <a:pt x="1842031" y="1743223"/>
                  <a:pt x="1840564" y="1741086"/>
                </a:cubicBezTo>
                <a:close/>
                <a:moveTo>
                  <a:pt x="7995723" y="1738484"/>
                </a:moveTo>
                <a:cubicBezTo>
                  <a:pt x="7984042" y="1739174"/>
                  <a:pt x="7973412" y="1742203"/>
                  <a:pt x="7963832" y="1747573"/>
                </a:cubicBezTo>
                <a:cubicBezTo>
                  <a:pt x="7944674" y="1758313"/>
                  <a:pt x="7930042" y="1762431"/>
                  <a:pt x="7919935" y="1759928"/>
                </a:cubicBezTo>
                <a:lnTo>
                  <a:pt x="7944546" y="1791784"/>
                </a:lnTo>
                <a:lnTo>
                  <a:pt x="7947192" y="1796636"/>
                </a:lnTo>
                <a:lnTo>
                  <a:pt x="8005363" y="1770667"/>
                </a:lnTo>
                <a:lnTo>
                  <a:pt x="8071758" y="1799557"/>
                </a:lnTo>
                <a:lnTo>
                  <a:pt x="8128353" y="1797221"/>
                </a:lnTo>
                <a:lnTo>
                  <a:pt x="8123848" y="1775699"/>
                </a:lnTo>
                <a:lnTo>
                  <a:pt x="8033914" y="1743439"/>
                </a:lnTo>
                <a:cubicBezTo>
                  <a:pt x="8020134" y="1739448"/>
                  <a:pt x="8007403" y="1737796"/>
                  <a:pt x="7995723" y="1738484"/>
                </a:cubicBezTo>
                <a:close/>
                <a:moveTo>
                  <a:pt x="2566000" y="1731608"/>
                </a:moveTo>
                <a:lnTo>
                  <a:pt x="2547754" y="1737944"/>
                </a:lnTo>
                <a:lnTo>
                  <a:pt x="2553046" y="1747648"/>
                </a:lnTo>
                <a:cubicBezTo>
                  <a:pt x="2557725" y="1757326"/>
                  <a:pt x="2562266" y="1763444"/>
                  <a:pt x="2566675" y="1766002"/>
                </a:cubicBezTo>
                <a:cubicBezTo>
                  <a:pt x="2571084" y="1768559"/>
                  <a:pt x="2579063" y="1767713"/>
                  <a:pt x="2590608" y="1763464"/>
                </a:cubicBezTo>
                <a:lnTo>
                  <a:pt x="2615725" y="1743200"/>
                </a:lnTo>
                <a:close/>
                <a:moveTo>
                  <a:pt x="2171408" y="1724329"/>
                </a:moveTo>
                <a:cubicBezTo>
                  <a:pt x="2160369" y="1731168"/>
                  <a:pt x="2152770" y="1739336"/>
                  <a:pt x="2148608" y="1748837"/>
                </a:cubicBezTo>
                <a:cubicBezTo>
                  <a:pt x="2144446" y="1758338"/>
                  <a:pt x="2144913" y="1768036"/>
                  <a:pt x="2150008" y="1777929"/>
                </a:cubicBezTo>
                <a:cubicBezTo>
                  <a:pt x="2171517" y="1776474"/>
                  <a:pt x="2203143" y="1773669"/>
                  <a:pt x="2244884" y="1769516"/>
                </a:cubicBezTo>
                <a:cubicBezTo>
                  <a:pt x="2286623" y="1765365"/>
                  <a:pt x="2316532" y="1766042"/>
                  <a:pt x="2334606" y="1771550"/>
                </a:cubicBezTo>
                <a:lnTo>
                  <a:pt x="2352570" y="1724913"/>
                </a:lnTo>
                <a:cubicBezTo>
                  <a:pt x="2293900" y="1721236"/>
                  <a:pt x="2233512" y="1721041"/>
                  <a:pt x="2171408" y="1724329"/>
                </a:cubicBezTo>
                <a:close/>
                <a:moveTo>
                  <a:pt x="1758570" y="1723384"/>
                </a:moveTo>
                <a:lnTo>
                  <a:pt x="1728161" y="1733942"/>
                </a:lnTo>
                <a:cubicBezTo>
                  <a:pt x="1719528" y="1737180"/>
                  <a:pt x="1715309" y="1741050"/>
                  <a:pt x="1715504" y="1745551"/>
                </a:cubicBezTo>
                <a:cubicBezTo>
                  <a:pt x="1715699" y="1750052"/>
                  <a:pt x="1717365" y="1754764"/>
                  <a:pt x="1720502" y="1759687"/>
                </a:cubicBezTo>
                <a:close/>
                <a:moveTo>
                  <a:pt x="2002409" y="1719520"/>
                </a:moveTo>
                <a:cubicBezTo>
                  <a:pt x="1996499" y="1722775"/>
                  <a:pt x="1992524" y="1730408"/>
                  <a:pt x="1990486" y="1742418"/>
                </a:cubicBezTo>
                <a:cubicBezTo>
                  <a:pt x="1988447" y="1754427"/>
                  <a:pt x="1987315" y="1763959"/>
                  <a:pt x="1987092" y="1771010"/>
                </a:cubicBezTo>
                <a:lnTo>
                  <a:pt x="2066439" y="1783861"/>
                </a:lnTo>
                <a:lnTo>
                  <a:pt x="2102649" y="1730888"/>
                </a:lnTo>
                <a:lnTo>
                  <a:pt x="2019080" y="1736818"/>
                </a:lnTo>
                <a:cubicBezTo>
                  <a:pt x="2018764" y="1735965"/>
                  <a:pt x="2016747" y="1732819"/>
                  <a:pt x="2013025" y="1727378"/>
                </a:cubicBezTo>
                <a:cubicBezTo>
                  <a:pt x="2009304" y="1721936"/>
                  <a:pt x="2005766" y="1719317"/>
                  <a:pt x="2002409" y="1719520"/>
                </a:cubicBezTo>
                <a:close/>
                <a:moveTo>
                  <a:pt x="8638362" y="1631328"/>
                </a:moveTo>
                <a:lnTo>
                  <a:pt x="8634250" y="1632546"/>
                </a:lnTo>
                <a:lnTo>
                  <a:pt x="8641279" y="1633553"/>
                </a:lnTo>
                <a:close/>
                <a:moveTo>
                  <a:pt x="747293" y="1537045"/>
                </a:moveTo>
                <a:lnTo>
                  <a:pt x="743143" y="1537967"/>
                </a:lnTo>
                <a:lnTo>
                  <a:pt x="760589" y="1541771"/>
                </a:lnTo>
                <a:lnTo>
                  <a:pt x="771137" y="1540340"/>
                </a:lnTo>
                <a:close/>
                <a:moveTo>
                  <a:pt x="1751113" y="1319129"/>
                </a:moveTo>
                <a:cubicBezTo>
                  <a:pt x="1747920" y="1324052"/>
                  <a:pt x="1746225" y="1328764"/>
                  <a:pt x="1746026" y="1333265"/>
                </a:cubicBezTo>
                <a:cubicBezTo>
                  <a:pt x="1745828" y="1337766"/>
                  <a:pt x="1750122" y="1341636"/>
                  <a:pt x="1758909" y="1344874"/>
                </a:cubicBezTo>
                <a:lnTo>
                  <a:pt x="1789858" y="1355432"/>
                </a:lnTo>
                <a:close/>
                <a:moveTo>
                  <a:pt x="2784747" y="1313915"/>
                </a:moveTo>
                <a:cubicBezTo>
                  <a:pt x="2778108" y="1312612"/>
                  <a:pt x="2770122" y="1313734"/>
                  <a:pt x="2760790" y="1317285"/>
                </a:cubicBezTo>
                <a:lnTo>
                  <a:pt x="2790937" y="1316026"/>
                </a:lnTo>
                <a:close/>
                <a:moveTo>
                  <a:pt x="1865615" y="1313462"/>
                </a:moveTo>
                <a:cubicBezTo>
                  <a:pt x="1860800" y="1313021"/>
                  <a:pt x="1856906" y="1315059"/>
                  <a:pt x="1853938" y="1319578"/>
                </a:cubicBezTo>
                <a:cubicBezTo>
                  <a:pt x="1853180" y="1322325"/>
                  <a:pt x="1855298" y="1325693"/>
                  <a:pt x="1860293" y="1329681"/>
                </a:cubicBezTo>
                <a:cubicBezTo>
                  <a:pt x="1865288" y="1333670"/>
                  <a:pt x="1869626" y="1336353"/>
                  <a:pt x="1873311" y="1337730"/>
                </a:cubicBezTo>
                <a:cubicBezTo>
                  <a:pt x="1874804" y="1335593"/>
                  <a:pt x="1876733" y="1334327"/>
                  <a:pt x="1879099" y="1333933"/>
                </a:cubicBezTo>
                <a:cubicBezTo>
                  <a:pt x="1881466" y="1333539"/>
                  <a:pt x="1883395" y="1332273"/>
                  <a:pt x="1884888" y="1330136"/>
                </a:cubicBezTo>
                <a:cubicBezTo>
                  <a:pt x="1887000" y="1324124"/>
                  <a:pt x="1884668" y="1319481"/>
                  <a:pt x="1877896" y="1316208"/>
                </a:cubicBezTo>
                <a:cubicBezTo>
                  <a:pt x="1874526" y="1314819"/>
                  <a:pt x="1870433" y="1313903"/>
                  <a:pt x="1865615" y="1313462"/>
                </a:cubicBezTo>
                <a:close/>
                <a:moveTo>
                  <a:pt x="2612341" y="1312814"/>
                </a:moveTo>
                <a:cubicBezTo>
                  <a:pt x="2607854" y="1315372"/>
                  <a:pt x="2603230" y="1321489"/>
                  <a:pt x="2598470" y="1331168"/>
                </a:cubicBezTo>
                <a:lnTo>
                  <a:pt x="2593083" y="1340872"/>
                </a:lnTo>
                <a:lnTo>
                  <a:pt x="2601654" y="1343797"/>
                </a:lnTo>
                <a:lnTo>
                  <a:pt x="2633575" y="1342188"/>
                </a:lnTo>
                <a:lnTo>
                  <a:pt x="2662264" y="1335616"/>
                </a:lnTo>
                <a:lnTo>
                  <a:pt x="2636699" y="1315352"/>
                </a:lnTo>
                <a:cubicBezTo>
                  <a:pt x="2624948" y="1311103"/>
                  <a:pt x="2616827" y="1310257"/>
                  <a:pt x="2612341" y="1312814"/>
                </a:cubicBezTo>
                <a:close/>
                <a:moveTo>
                  <a:pt x="2188260" y="1300887"/>
                </a:moveTo>
                <a:cubicBezTo>
                  <a:pt x="2183075" y="1310780"/>
                  <a:pt x="2182601" y="1320478"/>
                  <a:pt x="2186835" y="1329979"/>
                </a:cubicBezTo>
                <a:cubicBezTo>
                  <a:pt x="2191071" y="1339480"/>
                  <a:pt x="2198806" y="1347648"/>
                  <a:pt x="2210041" y="1354487"/>
                </a:cubicBezTo>
                <a:lnTo>
                  <a:pt x="2348529" y="1354048"/>
                </a:lnTo>
                <a:lnTo>
                  <a:pt x="2361066" y="1351330"/>
                </a:lnTo>
                <a:lnTo>
                  <a:pt x="2371369" y="1353977"/>
                </a:lnTo>
                <a:lnTo>
                  <a:pt x="2394426" y="1353903"/>
                </a:lnTo>
                <a:lnTo>
                  <a:pt x="2376142" y="1307266"/>
                </a:lnTo>
                <a:cubicBezTo>
                  <a:pt x="2357747" y="1312774"/>
                  <a:pt x="2327306" y="1313451"/>
                  <a:pt x="2284824" y="1309300"/>
                </a:cubicBezTo>
                <a:cubicBezTo>
                  <a:pt x="2242341" y="1305147"/>
                  <a:pt x="2210152" y="1302342"/>
                  <a:pt x="2188260" y="1300887"/>
                </a:cubicBezTo>
                <a:close/>
                <a:moveTo>
                  <a:pt x="2103204" y="1294955"/>
                </a:moveTo>
                <a:lnTo>
                  <a:pt x="2022446" y="1307805"/>
                </a:lnTo>
                <a:cubicBezTo>
                  <a:pt x="2022672" y="1314857"/>
                  <a:pt x="2023824" y="1324389"/>
                  <a:pt x="2025900" y="1336398"/>
                </a:cubicBezTo>
                <a:lnTo>
                  <a:pt x="2035661" y="1354814"/>
                </a:lnTo>
                <a:lnTo>
                  <a:pt x="2041661" y="1353836"/>
                </a:lnTo>
                <a:lnTo>
                  <a:pt x="2044741" y="1354419"/>
                </a:lnTo>
                <a:lnTo>
                  <a:pt x="2048840" y="1351438"/>
                </a:lnTo>
                <a:cubicBezTo>
                  <a:pt x="2052629" y="1345997"/>
                  <a:pt x="2054682" y="1342851"/>
                  <a:pt x="2055003" y="1341998"/>
                </a:cubicBezTo>
                <a:lnTo>
                  <a:pt x="2140059" y="1347928"/>
                </a:lnTo>
                <a:close/>
                <a:moveTo>
                  <a:pt x="8215368" y="1279259"/>
                </a:moveTo>
                <a:lnTo>
                  <a:pt x="8147793" y="1308149"/>
                </a:lnTo>
                <a:lnTo>
                  <a:pt x="8088587" y="1282180"/>
                </a:lnTo>
                <a:lnTo>
                  <a:pt x="8085893" y="1287032"/>
                </a:lnTo>
                <a:lnTo>
                  <a:pt x="8060846" y="1318888"/>
                </a:lnTo>
                <a:cubicBezTo>
                  <a:pt x="8071131" y="1316384"/>
                  <a:pt x="8086024" y="1320503"/>
                  <a:pt x="8105522" y="1331243"/>
                </a:cubicBezTo>
                <a:cubicBezTo>
                  <a:pt x="8115273" y="1336613"/>
                  <a:pt x="8126092" y="1339642"/>
                  <a:pt x="8137981" y="1340331"/>
                </a:cubicBezTo>
                <a:cubicBezTo>
                  <a:pt x="8149869" y="1341020"/>
                  <a:pt x="8162826" y="1339368"/>
                  <a:pt x="8176852" y="1335377"/>
                </a:cubicBezTo>
                <a:lnTo>
                  <a:pt x="8268385" y="1303117"/>
                </a:lnTo>
                <a:lnTo>
                  <a:pt x="8272971" y="1281594"/>
                </a:lnTo>
                <a:close/>
                <a:moveTo>
                  <a:pt x="1817187" y="610219"/>
                </a:moveTo>
                <a:lnTo>
                  <a:pt x="1805538" y="622663"/>
                </a:lnTo>
                <a:cubicBezTo>
                  <a:pt x="1804802" y="625121"/>
                  <a:pt x="1806055" y="627328"/>
                  <a:pt x="1809299" y="629286"/>
                </a:cubicBezTo>
                <a:cubicBezTo>
                  <a:pt x="1812543" y="631242"/>
                  <a:pt x="1815609" y="632765"/>
                  <a:pt x="1818497" y="633851"/>
                </a:cubicBezTo>
                <a:close/>
                <a:moveTo>
                  <a:pt x="2004824" y="567444"/>
                </a:moveTo>
                <a:lnTo>
                  <a:pt x="2000428" y="577149"/>
                </a:lnTo>
                <a:cubicBezTo>
                  <a:pt x="1998637" y="581931"/>
                  <a:pt x="1999249" y="585554"/>
                  <a:pt x="2002263" y="588016"/>
                </a:cubicBezTo>
                <a:cubicBezTo>
                  <a:pt x="2005278" y="590480"/>
                  <a:pt x="2008255" y="592203"/>
                  <a:pt x="2011187" y="593189"/>
                </a:cubicBezTo>
                <a:cubicBezTo>
                  <a:pt x="2013477" y="588135"/>
                  <a:pt x="2014230" y="583158"/>
                  <a:pt x="2013445" y="578261"/>
                </a:cubicBezTo>
                <a:cubicBezTo>
                  <a:pt x="2012659" y="573364"/>
                  <a:pt x="2009786" y="569759"/>
                  <a:pt x="2004824" y="567444"/>
                </a:cubicBezTo>
                <a:close/>
                <a:moveTo>
                  <a:pt x="2500702" y="520761"/>
                </a:moveTo>
                <a:cubicBezTo>
                  <a:pt x="2476080" y="521773"/>
                  <a:pt x="2451502" y="523523"/>
                  <a:pt x="2426963" y="526012"/>
                </a:cubicBezTo>
                <a:cubicBezTo>
                  <a:pt x="2402425" y="528501"/>
                  <a:pt x="2378009" y="533206"/>
                  <a:pt x="2353717" y="540126"/>
                </a:cubicBezTo>
                <a:cubicBezTo>
                  <a:pt x="2366413" y="544710"/>
                  <a:pt x="2379299" y="547212"/>
                  <a:pt x="2392382" y="547629"/>
                </a:cubicBezTo>
                <a:cubicBezTo>
                  <a:pt x="2405463" y="548046"/>
                  <a:pt x="2418350" y="550548"/>
                  <a:pt x="2431045" y="555132"/>
                </a:cubicBezTo>
                <a:cubicBezTo>
                  <a:pt x="2440691" y="547381"/>
                  <a:pt x="2451724" y="542373"/>
                  <a:pt x="2464142" y="540109"/>
                </a:cubicBezTo>
                <a:cubicBezTo>
                  <a:pt x="2476561" y="537845"/>
                  <a:pt x="2489184" y="539273"/>
                  <a:pt x="2502013" y="544393"/>
                </a:cubicBezTo>
                <a:cubicBezTo>
                  <a:pt x="2505183" y="545959"/>
                  <a:pt x="2510209" y="547579"/>
                  <a:pt x="2517087" y="549252"/>
                </a:cubicBezTo>
                <a:cubicBezTo>
                  <a:pt x="2523965" y="550925"/>
                  <a:pt x="2528826" y="549589"/>
                  <a:pt x="2531670" y="545248"/>
                </a:cubicBezTo>
                <a:cubicBezTo>
                  <a:pt x="2531657" y="542236"/>
                  <a:pt x="2527403" y="537812"/>
                  <a:pt x="2518906" y="531976"/>
                </a:cubicBezTo>
                <a:cubicBezTo>
                  <a:pt x="2510408" y="526139"/>
                  <a:pt x="2504340" y="522402"/>
                  <a:pt x="2500702" y="520761"/>
                </a:cubicBezTo>
                <a:close/>
                <a:moveTo>
                  <a:pt x="2298140" y="516897"/>
                </a:moveTo>
                <a:lnTo>
                  <a:pt x="2259687" y="535454"/>
                </a:lnTo>
                <a:cubicBezTo>
                  <a:pt x="2258005" y="539440"/>
                  <a:pt x="2255486" y="547766"/>
                  <a:pt x="2252127" y="560430"/>
                </a:cubicBezTo>
                <a:cubicBezTo>
                  <a:pt x="2248766" y="573092"/>
                  <a:pt x="2248058" y="580732"/>
                  <a:pt x="2250003" y="583349"/>
                </a:cubicBezTo>
                <a:cubicBezTo>
                  <a:pt x="2252882" y="583349"/>
                  <a:pt x="2256188" y="579921"/>
                  <a:pt x="2259921" y="573066"/>
                </a:cubicBezTo>
                <a:cubicBezTo>
                  <a:pt x="2263654" y="566209"/>
                  <a:pt x="2265696" y="562253"/>
                  <a:pt x="2266049" y="561198"/>
                </a:cubicBezTo>
                <a:lnTo>
                  <a:pt x="2271102" y="563311"/>
                </a:lnTo>
                <a:cubicBezTo>
                  <a:pt x="2286680" y="569822"/>
                  <a:pt x="2301380" y="571637"/>
                  <a:pt x="2315204" y="568758"/>
                </a:cubicBezTo>
                <a:cubicBezTo>
                  <a:pt x="2329027" y="565878"/>
                  <a:pt x="2339449" y="557248"/>
                  <a:pt x="2346465" y="542866"/>
                </a:cubicBezTo>
                <a:lnTo>
                  <a:pt x="2319661" y="548977"/>
                </a:lnTo>
                <a:cubicBezTo>
                  <a:pt x="2313931" y="546702"/>
                  <a:pt x="2308257" y="542647"/>
                  <a:pt x="2302638" y="536813"/>
                </a:cubicBezTo>
                <a:cubicBezTo>
                  <a:pt x="2297018" y="530977"/>
                  <a:pt x="2295521" y="524339"/>
                  <a:pt x="2298140" y="516897"/>
                </a:cubicBezTo>
                <a:close/>
                <a:moveTo>
                  <a:pt x="2314548" y="323199"/>
                </a:moveTo>
                <a:cubicBezTo>
                  <a:pt x="2310616" y="322758"/>
                  <a:pt x="2307440" y="324797"/>
                  <a:pt x="2305016" y="329315"/>
                </a:cubicBezTo>
                <a:cubicBezTo>
                  <a:pt x="2304398" y="332063"/>
                  <a:pt x="2306127" y="335430"/>
                  <a:pt x="2310204" y="339418"/>
                </a:cubicBezTo>
                <a:cubicBezTo>
                  <a:pt x="2314281" y="343406"/>
                  <a:pt x="2317822" y="346090"/>
                  <a:pt x="2320829" y="347466"/>
                </a:cubicBezTo>
                <a:lnTo>
                  <a:pt x="2324572" y="325945"/>
                </a:lnTo>
                <a:cubicBezTo>
                  <a:pt x="2321821" y="324556"/>
                  <a:pt x="2318480" y="323640"/>
                  <a:pt x="2314548" y="323199"/>
                </a:cubicBezTo>
                <a:close/>
                <a:moveTo>
                  <a:pt x="2460796" y="290540"/>
                </a:moveTo>
                <a:cubicBezTo>
                  <a:pt x="2453299" y="304601"/>
                  <a:pt x="2441314" y="312816"/>
                  <a:pt x="2424840" y="315189"/>
                </a:cubicBezTo>
                <a:cubicBezTo>
                  <a:pt x="2408366" y="317563"/>
                  <a:pt x="2392814" y="317074"/>
                  <a:pt x="2378182" y="313724"/>
                </a:cubicBezTo>
                <a:lnTo>
                  <a:pt x="2419256" y="342434"/>
                </a:lnTo>
                <a:cubicBezTo>
                  <a:pt x="2426644" y="339390"/>
                  <a:pt x="2433456" y="334301"/>
                  <a:pt x="2439692" y="327169"/>
                </a:cubicBezTo>
                <a:cubicBezTo>
                  <a:pt x="2445930" y="320036"/>
                  <a:pt x="2450765" y="312680"/>
                  <a:pt x="2454201" y="305098"/>
                </a:cubicBezTo>
                <a:cubicBezTo>
                  <a:pt x="2467789" y="311858"/>
                  <a:pt x="2483009" y="317499"/>
                  <a:pt x="2499866" y="322018"/>
                </a:cubicBezTo>
                <a:cubicBezTo>
                  <a:pt x="2516722" y="326539"/>
                  <a:pt x="2529474" y="321048"/>
                  <a:pt x="2538125" y="305547"/>
                </a:cubicBezTo>
                <a:cubicBezTo>
                  <a:pt x="2525431" y="300962"/>
                  <a:pt x="2512542" y="298461"/>
                  <a:pt x="2499461" y="298043"/>
                </a:cubicBezTo>
                <a:cubicBezTo>
                  <a:pt x="2486380" y="297626"/>
                  <a:pt x="2473492" y="295125"/>
                  <a:pt x="2460796" y="290540"/>
                </a:cubicBezTo>
                <a:close/>
                <a:moveTo>
                  <a:pt x="3371900" y="255806"/>
                </a:moveTo>
                <a:cubicBezTo>
                  <a:pt x="3375120" y="261961"/>
                  <a:pt x="3379441" y="265691"/>
                  <a:pt x="3384859" y="266994"/>
                </a:cubicBezTo>
                <a:lnTo>
                  <a:pt x="3387057" y="262142"/>
                </a:lnTo>
                <a:close/>
                <a:moveTo>
                  <a:pt x="3449463" y="230510"/>
                </a:moveTo>
                <a:lnTo>
                  <a:pt x="3442867" y="245067"/>
                </a:lnTo>
                <a:cubicBezTo>
                  <a:pt x="3454803" y="245248"/>
                  <a:pt x="3462788" y="240889"/>
                  <a:pt x="3466818" y="231993"/>
                </a:cubicBezTo>
                <a:cubicBezTo>
                  <a:pt x="3464200" y="231139"/>
                  <a:pt x="3461308" y="230892"/>
                  <a:pt x="3458141" y="231252"/>
                </a:cubicBezTo>
                <a:cubicBezTo>
                  <a:pt x="3454973" y="231611"/>
                  <a:pt x="3452081" y="231364"/>
                  <a:pt x="3449463" y="230510"/>
                </a:cubicBezTo>
                <a:close/>
                <a:moveTo>
                  <a:pt x="1936618" y="227280"/>
                </a:moveTo>
                <a:lnTo>
                  <a:pt x="1979235" y="239321"/>
                </a:lnTo>
                <a:lnTo>
                  <a:pt x="2005806" y="273513"/>
                </a:lnTo>
                <a:cubicBezTo>
                  <a:pt x="1985376" y="266657"/>
                  <a:pt x="1964287" y="264576"/>
                  <a:pt x="1942536" y="267268"/>
                </a:cubicBezTo>
                <a:cubicBezTo>
                  <a:pt x="1920784" y="269961"/>
                  <a:pt x="1899694" y="267878"/>
                  <a:pt x="1879264" y="261024"/>
                </a:cubicBezTo>
                <a:cubicBezTo>
                  <a:pt x="1889487" y="242330"/>
                  <a:pt x="1899870" y="234886"/>
                  <a:pt x="1910414" y="238693"/>
                </a:cubicBezTo>
                <a:cubicBezTo>
                  <a:pt x="1920959" y="242498"/>
                  <a:pt x="1929692" y="238694"/>
                  <a:pt x="1936618" y="227280"/>
                </a:cubicBezTo>
                <a:close/>
                <a:moveTo>
                  <a:pt x="4361876" y="219409"/>
                </a:moveTo>
                <a:lnTo>
                  <a:pt x="4330019" y="223408"/>
                </a:lnTo>
                <a:lnTo>
                  <a:pt x="4308921" y="243447"/>
                </a:lnTo>
                <a:lnTo>
                  <a:pt x="4353082" y="238819"/>
                </a:lnTo>
                <a:lnTo>
                  <a:pt x="4371981" y="223633"/>
                </a:lnTo>
                <a:close/>
                <a:moveTo>
                  <a:pt x="3596256" y="213229"/>
                </a:moveTo>
                <a:cubicBezTo>
                  <a:pt x="3587043" y="211181"/>
                  <a:pt x="3578171" y="212524"/>
                  <a:pt x="3569643" y="217255"/>
                </a:cubicBezTo>
                <a:lnTo>
                  <a:pt x="3610062" y="234149"/>
                </a:lnTo>
                <a:lnTo>
                  <a:pt x="3621710" y="221703"/>
                </a:lnTo>
                <a:cubicBezTo>
                  <a:pt x="3613953" y="218101"/>
                  <a:pt x="3605468" y="215276"/>
                  <a:pt x="3596256" y="213229"/>
                </a:cubicBezTo>
                <a:close/>
                <a:moveTo>
                  <a:pt x="5284395" y="212533"/>
                </a:moveTo>
                <a:lnTo>
                  <a:pt x="5259788" y="213790"/>
                </a:lnTo>
                <a:cubicBezTo>
                  <a:pt x="5258445" y="216476"/>
                  <a:pt x="5257281" y="219597"/>
                  <a:pt x="5256296" y="223153"/>
                </a:cubicBezTo>
                <a:cubicBezTo>
                  <a:pt x="5255311" y="226709"/>
                  <a:pt x="5255961" y="229145"/>
                  <a:pt x="5258244" y="230459"/>
                </a:cubicBezTo>
                <a:cubicBezTo>
                  <a:pt x="5263618" y="231864"/>
                  <a:pt x="5268964" y="230010"/>
                  <a:pt x="5274285" y="224899"/>
                </a:cubicBezTo>
                <a:cubicBezTo>
                  <a:pt x="5279605" y="219788"/>
                  <a:pt x="5282975" y="215667"/>
                  <a:pt x="5284395" y="212533"/>
                </a:cubicBezTo>
                <a:close/>
                <a:moveTo>
                  <a:pt x="2989421" y="211371"/>
                </a:moveTo>
                <a:lnTo>
                  <a:pt x="2989186" y="251674"/>
                </a:lnTo>
                <a:cubicBezTo>
                  <a:pt x="2993002" y="256515"/>
                  <a:pt x="2996679" y="261660"/>
                  <a:pt x="3000221" y="267107"/>
                </a:cubicBezTo>
                <a:cubicBezTo>
                  <a:pt x="3003761" y="272555"/>
                  <a:pt x="3007990" y="276486"/>
                  <a:pt x="3012905" y="278901"/>
                </a:cubicBezTo>
                <a:cubicBezTo>
                  <a:pt x="3017883" y="280622"/>
                  <a:pt x="3021655" y="280034"/>
                  <a:pt x="3024220" y="277137"/>
                </a:cubicBezTo>
                <a:cubicBezTo>
                  <a:pt x="3026784" y="274242"/>
                  <a:pt x="3028579" y="271385"/>
                  <a:pt x="3029604" y="268567"/>
                </a:cubicBezTo>
                <a:cubicBezTo>
                  <a:pt x="3050657" y="277366"/>
                  <a:pt x="3066983" y="289962"/>
                  <a:pt x="3078585" y="306354"/>
                </a:cubicBezTo>
                <a:lnTo>
                  <a:pt x="3161854" y="294986"/>
                </a:lnTo>
                <a:cubicBezTo>
                  <a:pt x="3147241" y="280822"/>
                  <a:pt x="3131114" y="269993"/>
                  <a:pt x="3113478" y="262501"/>
                </a:cubicBezTo>
                <a:cubicBezTo>
                  <a:pt x="3095841" y="255010"/>
                  <a:pt x="3078064" y="247821"/>
                  <a:pt x="3060152" y="240935"/>
                </a:cubicBezTo>
                <a:cubicBezTo>
                  <a:pt x="3054164" y="246969"/>
                  <a:pt x="3047242" y="250088"/>
                  <a:pt x="3039388" y="250292"/>
                </a:cubicBezTo>
                <a:cubicBezTo>
                  <a:pt x="3031534" y="250497"/>
                  <a:pt x="3023735" y="248920"/>
                  <a:pt x="3015993" y="245563"/>
                </a:cubicBezTo>
                <a:lnTo>
                  <a:pt x="3006775" y="212855"/>
                </a:lnTo>
                <a:close/>
                <a:moveTo>
                  <a:pt x="3537130" y="209438"/>
                </a:moveTo>
                <a:lnTo>
                  <a:pt x="3484174" y="233476"/>
                </a:lnTo>
                <a:lnTo>
                  <a:pt x="3494934" y="249515"/>
                </a:lnTo>
                <a:lnTo>
                  <a:pt x="3515143" y="257962"/>
                </a:lnTo>
                <a:lnTo>
                  <a:pt x="3530534" y="223995"/>
                </a:lnTo>
                <a:lnTo>
                  <a:pt x="3555796" y="234554"/>
                </a:lnTo>
                <a:lnTo>
                  <a:pt x="3557339" y="217885"/>
                </a:lnTo>
                <a:close/>
                <a:moveTo>
                  <a:pt x="3715663" y="208309"/>
                </a:moveTo>
                <a:cubicBezTo>
                  <a:pt x="3693771" y="209378"/>
                  <a:pt x="3675489" y="211598"/>
                  <a:pt x="3660818" y="214964"/>
                </a:cubicBezTo>
                <a:cubicBezTo>
                  <a:pt x="3658023" y="213675"/>
                  <a:pt x="3654773" y="212557"/>
                  <a:pt x="3651071" y="211611"/>
                </a:cubicBezTo>
                <a:cubicBezTo>
                  <a:pt x="3647369" y="210664"/>
                  <a:pt x="3644833" y="211288"/>
                  <a:pt x="3643464" y="213481"/>
                </a:cubicBezTo>
                <a:cubicBezTo>
                  <a:pt x="3643595" y="216782"/>
                  <a:pt x="3648327" y="222368"/>
                  <a:pt x="3657655" y="230234"/>
                </a:cubicBezTo>
                <a:cubicBezTo>
                  <a:pt x="3666986" y="238101"/>
                  <a:pt x="3673529" y="243002"/>
                  <a:pt x="3677286" y="244932"/>
                </a:cubicBezTo>
                <a:cubicBezTo>
                  <a:pt x="3682434" y="235782"/>
                  <a:pt x="3693071" y="231089"/>
                  <a:pt x="3709202" y="230858"/>
                </a:cubicBezTo>
                <a:cubicBezTo>
                  <a:pt x="3725331" y="230626"/>
                  <a:pt x="3742449" y="231527"/>
                  <a:pt x="3760556" y="233565"/>
                </a:cubicBezTo>
                <a:lnTo>
                  <a:pt x="3769351" y="214155"/>
                </a:lnTo>
                <a:cubicBezTo>
                  <a:pt x="3755452" y="209187"/>
                  <a:pt x="3737555" y="207239"/>
                  <a:pt x="3715663" y="208309"/>
                </a:cubicBezTo>
                <a:close/>
                <a:moveTo>
                  <a:pt x="5065302" y="205366"/>
                </a:moveTo>
                <a:cubicBezTo>
                  <a:pt x="5060432" y="205615"/>
                  <a:pt x="5056056" y="206432"/>
                  <a:pt x="5052175" y="207815"/>
                </a:cubicBezTo>
                <a:lnTo>
                  <a:pt x="5072384" y="216262"/>
                </a:lnTo>
                <a:lnTo>
                  <a:pt x="5076781" y="206557"/>
                </a:lnTo>
                <a:cubicBezTo>
                  <a:pt x="5073999" y="205515"/>
                  <a:pt x="5070173" y="205118"/>
                  <a:pt x="5065302" y="205366"/>
                </a:cubicBezTo>
                <a:close/>
                <a:moveTo>
                  <a:pt x="4513201" y="200415"/>
                </a:moveTo>
                <a:cubicBezTo>
                  <a:pt x="4504523" y="199674"/>
                  <a:pt x="4496559" y="200674"/>
                  <a:pt x="4489308" y="203414"/>
                </a:cubicBezTo>
                <a:cubicBezTo>
                  <a:pt x="4507321" y="205653"/>
                  <a:pt x="4526763" y="211374"/>
                  <a:pt x="4547631" y="220577"/>
                </a:cubicBezTo>
                <a:cubicBezTo>
                  <a:pt x="4568499" y="229780"/>
                  <a:pt x="4586841" y="237927"/>
                  <a:pt x="4602658" y="245019"/>
                </a:cubicBezTo>
                <a:lnTo>
                  <a:pt x="4602892" y="204716"/>
                </a:lnTo>
                <a:lnTo>
                  <a:pt x="4541375" y="207862"/>
                </a:lnTo>
                <a:cubicBezTo>
                  <a:pt x="4531270" y="203639"/>
                  <a:pt x="4521879" y="201156"/>
                  <a:pt x="4513201" y="200415"/>
                </a:cubicBezTo>
                <a:close/>
                <a:moveTo>
                  <a:pt x="4180414" y="195508"/>
                </a:moveTo>
                <a:cubicBezTo>
                  <a:pt x="4186110" y="203660"/>
                  <a:pt x="4193933" y="211259"/>
                  <a:pt x="4203885" y="218305"/>
                </a:cubicBezTo>
                <a:cubicBezTo>
                  <a:pt x="4213839" y="225349"/>
                  <a:pt x="4224026" y="231049"/>
                  <a:pt x="4234446" y="235405"/>
                </a:cubicBezTo>
                <a:lnTo>
                  <a:pt x="4259707" y="245964"/>
                </a:lnTo>
                <a:cubicBezTo>
                  <a:pt x="4262114" y="246730"/>
                  <a:pt x="4264164" y="246624"/>
                  <a:pt x="4265860" y="245649"/>
                </a:cubicBezTo>
                <a:cubicBezTo>
                  <a:pt x="4267553" y="244674"/>
                  <a:pt x="4269603" y="244569"/>
                  <a:pt x="4272011" y="245335"/>
                </a:cubicBezTo>
                <a:lnTo>
                  <a:pt x="4277952" y="218960"/>
                </a:lnTo>
                <a:close/>
                <a:moveTo>
                  <a:pt x="5937127" y="191008"/>
                </a:moveTo>
                <a:cubicBezTo>
                  <a:pt x="5931740" y="205109"/>
                  <a:pt x="5937229" y="215098"/>
                  <a:pt x="5953594" y="220977"/>
                </a:cubicBezTo>
                <a:lnTo>
                  <a:pt x="5958648" y="223089"/>
                </a:lnTo>
                <a:close/>
                <a:moveTo>
                  <a:pt x="5791031" y="181888"/>
                </a:moveTo>
                <a:lnTo>
                  <a:pt x="5811241" y="190335"/>
                </a:lnTo>
                <a:lnTo>
                  <a:pt x="5808386" y="183371"/>
                </a:lnTo>
                <a:close/>
                <a:moveTo>
                  <a:pt x="3917879" y="178120"/>
                </a:moveTo>
                <a:lnTo>
                  <a:pt x="3899635" y="205124"/>
                </a:lnTo>
                <a:cubicBezTo>
                  <a:pt x="3898669" y="208086"/>
                  <a:pt x="3899279" y="211709"/>
                  <a:pt x="3901471" y="215991"/>
                </a:cubicBezTo>
                <a:cubicBezTo>
                  <a:pt x="3903661" y="220273"/>
                  <a:pt x="3906637" y="221997"/>
                  <a:pt x="3910395" y="221164"/>
                </a:cubicBezTo>
                <a:lnTo>
                  <a:pt x="3964006" y="208943"/>
                </a:lnTo>
                <a:cubicBezTo>
                  <a:pt x="3984105" y="215420"/>
                  <a:pt x="4003879" y="215989"/>
                  <a:pt x="4023323" y="210650"/>
                </a:cubicBezTo>
                <a:cubicBezTo>
                  <a:pt x="4042769" y="205310"/>
                  <a:pt x="4062542" y="205879"/>
                  <a:pt x="4082642" y="212356"/>
                </a:cubicBezTo>
                <a:lnTo>
                  <a:pt x="4095833" y="183242"/>
                </a:lnTo>
                <a:cubicBezTo>
                  <a:pt x="4084476" y="187032"/>
                  <a:pt x="4071322" y="188989"/>
                  <a:pt x="4056367" y="189111"/>
                </a:cubicBezTo>
                <a:cubicBezTo>
                  <a:pt x="4041414" y="189234"/>
                  <a:pt x="4027546" y="189450"/>
                  <a:pt x="4014762" y="189757"/>
                </a:cubicBezTo>
                <a:cubicBezTo>
                  <a:pt x="3999317" y="183782"/>
                  <a:pt x="3983089" y="180366"/>
                  <a:pt x="3966076" y="179507"/>
                </a:cubicBezTo>
                <a:cubicBezTo>
                  <a:pt x="3949063" y="178649"/>
                  <a:pt x="3932997" y="178187"/>
                  <a:pt x="3917879" y="178120"/>
                </a:cubicBezTo>
                <a:close/>
                <a:moveTo>
                  <a:pt x="4919269" y="169580"/>
                </a:moveTo>
                <a:lnTo>
                  <a:pt x="4923433" y="200178"/>
                </a:lnTo>
                <a:cubicBezTo>
                  <a:pt x="4911092" y="204759"/>
                  <a:pt x="4886340" y="205234"/>
                  <a:pt x="4849176" y="201604"/>
                </a:cubicBezTo>
                <a:cubicBezTo>
                  <a:pt x="4812010" y="197975"/>
                  <a:pt x="4786380" y="193755"/>
                  <a:pt x="4772285" y="188946"/>
                </a:cubicBezTo>
                <a:lnTo>
                  <a:pt x="4696266" y="197572"/>
                </a:lnTo>
                <a:cubicBezTo>
                  <a:pt x="4695180" y="197480"/>
                  <a:pt x="4691199" y="197980"/>
                  <a:pt x="4684319" y="199073"/>
                </a:cubicBezTo>
                <a:cubicBezTo>
                  <a:pt x="4677440" y="200164"/>
                  <a:pt x="4674170" y="202405"/>
                  <a:pt x="4674512" y="205794"/>
                </a:cubicBezTo>
                <a:lnTo>
                  <a:pt x="4649906" y="207053"/>
                </a:lnTo>
                <a:cubicBezTo>
                  <a:pt x="4651030" y="210649"/>
                  <a:pt x="4650535" y="212847"/>
                  <a:pt x="4648421" y="213646"/>
                </a:cubicBezTo>
                <a:cubicBezTo>
                  <a:pt x="4646306" y="214446"/>
                  <a:pt x="4644384" y="213162"/>
                  <a:pt x="4642655" y="209793"/>
                </a:cubicBezTo>
                <a:lnTo>
                  <a:pt x="4641766" y="238279"/>
                </a:lnTo>
                <a:lnTo>
                  <a:pt x="4677132" y="253061"/>
                </a:lnTo>
                <a:lnTo>
                  <a:pt x="4681530" y="243356"/>
                </a:lnTo>
                <a:lnTo>
                  <a:pt x="4738649" y="249916"/>
                </a:lnTo>
                <a:lnTo>
                  <a:pt x="4787209" y="235583"/>
                </a:lnTo>
                <a:cubicBezTo>
                  <a:pt x="4788849" y="241079"/>
                  <a:pt x="4793636" y="242117"/>
                  <a:pt x="4801570" y="238700"/>
                </a:cubicBezTo>
                <a:cubicBezTo>
                  <a:pt x="4809503" y="235283"/>
                  <a:pt x="4812699" y="229885"/>
                  <a:pt x="4811160" y="222508"/>
                </a:cubicBezTo>
                <a:cubicBezTo>
                  <a:pt x="4833388" y="215447"/>
                  <a:pt x="4854845" y="216719"/>
                  <a:pt x="4875530" y="226327"/>
                </a:cubicBezTo>
                <a:cubicBezTo>
                  <a:pt x="4888195" y="225729"/>
                  <a:pt x="4901588" y="224353"/>
                  <a:pt x="4915709" y="222200"/>
                </a:cubicBezTo>
                <a:cubicBezTo>
                  <a:pt x="4929830" y="220046"/>
                  <a:pt x="4942510" y="216928"/>
                  <a:pt x="4953748" y="212847"/>
                </a:cubicBezTo>
                <a:lnTo>
                  <a:pt x="4991313" y="222777"/>
                </a:lnTo>
                <a:lnTo>
                  <a:pt x="4984951" y="197033"/>
                </a:lnTo>
                <a:lnTo>
                  <a:pt x="4990892" y="170658"/>
                </a:lnTo>
                <a:cubicBezTo>
                  <a:pt x="4979790" y="174436"/>
                  <a:pt x="4967936" y="175733"/>
                  <a:pt x="4955327" y="174551"/>
                </a:cubicBezTo>
                <a:cubicBezTo>
                  <a:pt x="4942716" y="173369"/>
                  <a:pt x="4930698" y="171712"/>
                  <a:pt x="4919269" y="169580"/>
                </a:cubicBezTo>
                <a:close/>
                <a:moveTo>
                  <a:pt x="6438057" y="146437"/>
                </a:moveTo>
                <a:cubicBezTo>
                  <a:pt x="6425890" y="146762"/>
                  <a:pt x="6413862" y="146785"/>
                  <a:pt x="6401972" y="146504"/>
                </a:cubicBezTo>
                <a:cubicBezTo>
                  <a:pt x="6390079" y="146224"/>
                  <a:pt x="6377501" y="147459"/>
                  <a:pt x="6364236" y="150211"/>
                </a:cubicBezTo>
                <a:cubicBezTo>
                  <a:pt x="6381117" y="150532"/>
                  <a:pt x="6399424" y="154337"/>
                  <a:pt x="6419157" y="161623"/>
                </a:cubicBezTo>
                <a:close/>
                <a:moveTo>
                  <a:pt x="5040444" y="140869"/>
                </a:moveTo>
                <a:cubicBezTo>
                  <a:pt x="5029651" y="140927"/>
                  <a:pt x="5019214" y="141857"/>
                  <a:pt x="5009136" y="143656"/>
                </a:cubicBezTo>
                <a:lnTo>
                  <a:pt x="5022095" y="154842"/>
                </a:lnTo>
                <a:lnTo>
                  <a:pt x="5064712" y="166884"/>
                </a:lnTo>
                <a:cubicBezTo>
                  <a:pt x="5067386" y="163193"/>
                  <a:pt x="5071487" y="162983"/>
                  <a:pt x="5077016" y="166255"/>
                </a:cubicBezTo>
                <a:cubicBezTo>
                  <a:pt x="5081412" y="156550"/>
                  <a:pt x="5078558" y="149586"/>
                  <a:pt x="5068454" y="145363"/>
                </a:cubicBezTo>
                <a:cubicBezTo>
                  <a:pt x="5060573" y="142309"/>
                  <a:pt x="5051236" y="140811"/>
                  <a:pt x="5040444" y="140869"/>
                </a:cubicBezTo>
                <a:close/>
                <a:moveTo>
                  <a:pt x="6689176" y="135968"/>
                </a:moveTo>
                <a:lnTo>
                  <a:pt x="6657974" y="151782"/>
                </a:lnTo>
                <a:lnTo>
                  <a:pt x="6668077" y="156005"/>
                </a:lnTo>
                <a:lnTo>
                  <a:pt x="6702135" y="147155"/>
                </a:lnTo>
                <a:lnTo>
                  <a:pt x="6717291" y="153490"/>
                </a:lnTo>
                <a:cubicBezTo>
                  <a:pt x="6717713" y="150900"/>
                  <a:pt x="6715829" y="148429"/>
                  <a:pt x="6711636" y="146076"/>
                </a:cubicBezTo>
                <a:cubicBezTo>
                  <a:pt x="6707446" y="143723"/>
                  <a:pt x="6705010" y="142465"/>
                  <a:pt x="6704333" y="142302"/>
                </a:cubicBezTo>
                <a:close/>
                <a:moveTo>
                  <a:pt x="3967327" y="135302"/>
                </a:moveTo>
                <a:cubicBezTo>
                  <a:pt x="3972123" y="137427"/>
                  <a:pt x="3976424" y="138984"/>
                  <a:pt x="3980233" y="139975"/>
                </a:cubicBezTo>
                <a:cubicBezTo>
                  <a:pt x="3984040" y="140965"/>
                  <a:pt x="3988891" y="141310"/>
                  <a:pt x="3994788" y="141009"/>
                </a:cubicBezTo>
                <a:lnTo>
                  <a:pt x="3996986" y="136155"/>
                </a:lnTo>
                <a:cubicBezTo>
                  <a:pt x="3985673" y="132390"/>
                  <a:pt x="3975786" y="132104"/>
                  <a:pt x="3967327" y="135302"/>
                </a:cubicBezTo>
                <a:close/>
                <a:moveTo>
                  <a:pt x="6244945" y="134980"/>
                </a:moveTo>
                <a:lnTo>
                  <a:pt x="6235352" y="145229"/>
                </a:lnTo>
                <a:lnTo>
                  <a:pt x="6240548" y="144686"/>
                </a:lnTo>
                <a:close/>
                <a:moveTo>
                  <a:pt x="4258211" y="129909"/>
                </a:moveTo>
                <a:lnTo>
                  <a:pt x="4251614" y="144467"/>
                </a:lnTo>
                <a:lnTo>
                  <a:pt x="4303025" y="137098"/>
                </a:lnTo>
                <a:cubicBezTo>
                  <a:pt x="4286660" y="131220"/>
                  <a:pt x="4271722" y="128824"/>
                  <a:pt x="4258211" y="129909"/>
                </a:cubicBezTo>
                <a:close/>
                <a:moveTo>
                  <a:pt x="4112113" y="120789"/>
                </a:moveTo>
                <a:lnTo>
                  <a:pt x="4103318" y="140199"/>
                </a:lnTo>
                <a:lnTo>
                  <a:pt x="4133399" y="193172"/>
                </a:lnTo>
                <a:cubicBezTo>
                  <a:pt x="4141572" y="195024"/>
                  <a:pt x="4147470" y="191958"/>
                  <a:pt x="4151088" y="183972"/>
                </a:cubicBezTo>
                <a:cubicBezTo>
                  <a:pt x="4154707" y="175986"/>
                  <a:pt x="4152474" y="170964"/>
                  <a:pt x="4144392" y="168909"/>
                </a:cubicBezTo>
                <a:lnTo>
                  <a:pt x="4187898" y="152465"/>
                </a:lnTo>
                <a:lnTo>
                  <a:pt x="4159783" y="134941"/>
                </a:lnTo>
                <a:close/>
                <a:moveTo>
                  <a:pt x="6162757" y="115779"/>
                </a:moveTo>
                <a:lnTo>
                  <a:pt x="6149698" y="116225"/>
                </a:lnTo>
                <a:lnTo>
                  <a:pt x="6150811" y="117278"/>
                </a:lnTo>
                <a:cubicBezTo>
                  <a:pt x="6151221" y="119133"/>
                  <a:pt x="6151990" y="121859"/>
                  <a:pt x="6153115" y="125455"/>
                </a:cubicBezTo>
                <a:lnTo>
                  <a:pt x="6174867" y="117233"/>
                </a:lnTo>
                <a:cubicBezTo>
                  <a:pt x="6171736" y="116406"/>
                  <a:pt x="6167700" y="115920"/>
                  <a:pt x="6162757" y="115779"/>
                </a:cubicBezTo>
                <a:close/>
                <a:moveTo>
                  <a:pt x="6633600" y="112738"/>
                </a:moveTo>
                <a:lnTo>
                  <a:pt x="6577135" y="117996"/>
                </a:lnTo>
                <a:cubicBezTo>
                  <a:pt x="6576761" y="117718"/>
                  <a:pt x="6574984" y="117216"/>
                  <a:pt x="6571809" y="116490"/>
                </a:cubicBezTo>
                <a:cubicBezTo>
                  <a:pt x="6568633" y="115764"/>
                  <a:pt x="6566307" y="116476"/>
                  <a:pt x="6564833" y="118625"/>
                </a:cubicBezTo>
                <a:cubicBezTo>
                  <a:pt x="6563056" y="123654"/>
                  <a:pt x="6564353" y="128524"/>
                  <a:pt x="6568727" y="133238"/>
                </a:cubicBezTo>
                <a:cubicBezTo>
                  <a:pt x="6573102" y="137952"/>
                  <a:pt x="6578025" y="141452"/>
                  <a:pt x="6583497" y="143741"/>
                </a:cubicBezTo>
                <a:cubicBezTo>
                  <a:pt x="6588642" y="145650"/>
                  <a:pt x="6593346" y="145212"/>
                  <a:pt x="6597614" y="142427"/>
                </a:cubicBezTo>
                <a:cubicBezTo>
                  <a:pt x="6601881" y="139640"/>
                  <a:pt x="6605159" y="135721"/>
                  <a:pt x="6607450" y="130665"/>
                </a:cubicBezTo>
                <a:lnTo>
                  <a:pt x="6642816" y="145447"/>
                </a:lnTo>
                <a:close/>
                <a:moveTo>
                  <a:pt x="6502661" y="109954"/>
                </a:moveTo>
                <a:cubicBezTo>
                  <a:pt x="6497132" y="106681"/>
                  <a:pt x="6493032" y="106890"/>
                  <a:pt x="6490357" y="110582"/>
                </a:cubicBezTo>
                <a:lnTo>
                  <a:pt x="6485961" y="120287"/>
                </a:lnTo>
                <a:cubicBezTo>
                  <a:pt x="6488337" y="126090"/>
                  <a:pt x="6494342" y="130524"/>
                  <a:pt x="6503971" y="133586"/>
                </a:cubicBezTo>
                <a:lnTo>
                  <a:pt x="6506170" y="128734"/>
                </a:lnTo>
                <a:cubicBezTo>
                  <a:pt x="6508579" y="123969"/>
                  <a:pt x="6509806" y="120154"/>
                  <a:pt x="6509853" y="117288"/>
                </a:cubicBezTo>
                <a:cubicBezTo>
                  <a:pt x="6509900" y="114422"/>
                  <a:pt x="6507503" y="111977"/>
                  <a:pt x="6502661" y="109954"/>
                </a:cubicBezTo>
                <a:close/>
                <a:moveTo>
                  <a:pt x="6042617" y="90814"/>
                </a:moveTo>
                <a:lnTo>
                  <a:pt x="5981100" y="93960"/>
                </a:lnTo>
                <a:cubicBezTo>
                  <a:pt x="5977098" y="103348"/>
                  <a:pt x="5972848" y="108306"/>
                  <a:pt x="5968354" y="108832"/>
                </a:cubicBezTo>
                <a:cubicBezTo>
                  <a:pt x="5963858" y="109357"/>
                  <a:pt x="5956755" y="107351"/>
                  <a:pt x="5947044" y="102811"/>
                </a:cubicBezTo>
                <a:cubicBezTo>
                  <a:pt x="5936574" y="99397"/>
                  <a:pt x="5927856" y="105373"/>
                  <a:pt x="5920894" y="120739"/>
                </a:cubicBezTo>
                <a:lnTo>
                  <a:pt x="5732835" y="111394"/>
                </a:lnTo>
                <a:cubicBezTo>
                  <a:pt x="5728396" y="120360"/>
                  <a:pt x="5723041" y="123893"/>
                  <a:pt x="5716767" y="121991"/>
                </a:cubicBezTo>
                <a:cubicBezTo>
                  <a:pt x="5710491" y="120090"/>
                  <a:pt x="5703545" y="117187"/>
                  <a:pt x="5695926" y="113280"/>
                </a:cubicBezTo>
                <a:cubicBezTo>
                  <a:pt x="5690992" y="111459"/>
                  <a:pt x="5687128" y="112249"/>
                  <a:pt x="5684335" y="115651"/>
                </a:cubicBezTo>
                <a:cubicBezTo>
                  <a:pt x="5681541" y="119052"/>
                  <a:pt x="5679104" y="123324"/>
                  <a:pt x="5677025" y="128467"/>
                </a:cubicBezTo>
                <a:cubicBezTo>
                  <a:pt x="5660074" y="122224"/>
                  <a:pt x="5638342" y="121558"/>
                  <a:pt x="5611832" y="126468"/>
                </a:cubicBezTo>
                <a:cubicBezTo>
                  <a:pt x="5585320" y="131378"/>
                  <a:pt x="5564791" y="141316"/>
                  <a:pt x="5550250" y="156279"/>
                </a:cubicBezTo>
                <a:lnTo>
                  <a:pt x="5585617" y="171061"/>
                </a:lnTo>
                <a:cubicBezTo>
                  <a:pt x="5598058" y="170128"/>
                  <a:pt x="5610634" y="168893"/>
                  <a:pt x="5623350" y="167354"/>
                </a:cubicBezTo>
                <a:cubicBezTo>
                  <a:pt x="5636066" y="165816"/>
                  <a:pt x="5648095" y="165793"/>
                  <a:pt x="5659436" y="167286"/>
                </a:cubicBezTo>
                <a:lnTo>
                  <a:pt x="5683389" y="154212"/>
                </a:lnTo>
                <a:cubicBezTo>
                  <a:pt x="5707222" y="161288"/>
                  <a:pt x="5734355" y="161086"/>
                  <a:pt x="5764787" y="153605"/>
                </a:cubicBezTo>
                <a:cubicBezTo>
                  <a:pt x="5795218" y="146124"/>
                  <a:pt x="5822351" y="145922"/>
                  <a:pt x="5846186" y="152998"/>
                </a:cubicBezTo>
                <a:cubicBezTo>
                  <a:pt x="5853942" y="156601"/>
                  <a:pt x="5862426" y="159426"/>
                  <a:pt x="5871640" y="161473"/>
                </a:cubicBezTo>
                <a:cubicBezTo>
                  <a:pt x="5880853" y="163520"/>
                  <a:pt x="5889724" y="162177"/>
                  <a:pt x="5898253" y="157446"/>
                </a:cubicBezTo>
                <a:lnTo>
                  <a:pt x="5952518" y="157042"/>
                </a:lnTo>
                <a:cubicBezTo>
                  <a:pt x="5972673" y="164504"/>
                  <a:pt x="5992500" y="166057"/>
                  <a:pt x="6012000" y="161703"/>
                </a:cubicBezTo>
                <a:cubicBezTo>
                  <a:pt x="6031499" y="157348"/>
                  <a:pt x="6050999" y="152994"/>
                  <a:pt x="6070499" y="148639"/>
                </a:cubicBezTo>
                <a:cubicBezTo>
                  <a:pt x="6075918" y="149942"/>
                  <a:pt x="6087489" y="150931"/>
                  <a:pt x="6105211" y="151604"/>
                </a:cubicBezTo>
                <a:lnTo>
                  <a:pt x="6099503" y="137676"/>
                </a:lnTo>
                <a:lnTo>
                  <a:pt x="6125654" y="119749"/>
                </a:lnTo>
                <a:cubicBezTo>
                  <a:pt x="6133271" y="116200"/>
                  <a:pt x="6139789" y="115077"/>
                  <a:pt x="6145208" y="116379"/>
                </a:cubicBezTo>
                <a:cubicBezTo>
                  <a:pt x="6122274" y="112565"/>
                  <a:pt x="6101469" y="108198"/>
                  <a:pt x="6082790" y="103277"/>
                </a:cubicBezTo>
                <a:cubicBezTo>
                  <a:pt x="6064113" y="98356"/>
                  <a:pt x="6050722" y="94202"/>
                  <a:pt x="6042617" y="90814"/>
                </a:cubicBezTo>
                <a:close/>
                <a:moveTo>
                  <a:pt x="6212011" y="75044"/>
                </a:moveTo>
                <a:cubicBezTo>
                  <a:pt x="6217718" y="88972"/>
                  <a:pt x="6218374" y="100788"/>
                  <a:pt x="6213976" y="110493"/>
                </a:cubicBezTo>
                <a:cubicBezTo>
                  <a:pt x="6227242" y="107742"/>
                  <a:pt x="6239820" y="106505"/>
                  <a:pt x="6251710" y="106786"/>
                </a:cubicBezTo>
                <a:cubicBezTo>
                  <a:pt x="6263602" y="107067"/>
                  <a:pt x="6275630" y="107045"/>
                  <a:pt x="6287796" y="106720"/>
                </a:cubicBezTo>
                <a:cubicBezTo>
                  <a:pt x="6290690" y="101435"/>
                  <a:pt x="6293859" y="95546"/>
                  <a:pt x="6297304" y="89050"/>
                </a:cubicBezTo>
                <a:cubicBezTo>
                  <a:pt x="6300749" y="82555"/>
                  <a:pt x="6300293" y="78035"/>
                  <a:pt x="6295936" y="75493"/>
                </a:cubicBezTo>
                <a:cubicBezTo>
                  <a:pt x="6293061" y="74652"/>
                  <a:pt x="6288870" y="75065"/>
                  <a:pt x="6283358" y="76728"/>
                </a:cubicBezTo>
                <a:cubicBezTo>
                  <a:pt x="6277846" y="78392"/>
                  <a:pt x="6273104" y="80017"/>
                  <a:pt x="6269130" y="81604"/>
                </a:cubicBezTo>
                <a:close/>
                <a:moveTo>
                  <a:pt x="6279457" y="791"/>
                </a:moveTo>
                <a:cubicBezTo>
                  <a:pt x="6287198" y="-542"/>
                  <a:pt x="6293797" y="-189"/>
                  <a:pt x="6299257" y="1852"/>
                </a:cubicBezTo>
                <a:cubicBezTo>
                  <a:pt x="6303101" y="4421"/>
                  <a:pt x="6303319" y="8360"/>
                  <a:pt x="6299912" y="13669"/>
                </a:cubicBezTo>
                <a:lnTo>
                  <a:pt x="6327139" y="59677"/>
                </a:lnTo>
                <a:cubicBezTo>
                  <a:pt x="6344978" y="66171"/>
                  <a:pt x="6363285" y="69975"/>
                  <a:pt x="6382059" y="71090"/>
                </a:cubicBezTo>
                <a:cubicBezTo>
                  <a:pt x="6400834" y="72203"/>
                  <a:pt x="6419142" y="76007"/>
                  <a:pt x="6436980" y="82501"/>
                </a:cubicBezTo>
                <a:cubicBezTo>
                  <a:pt x="6440902" y="71636"/>
                  <a:pt x="6451303" y="66364"/>
                  <a:pt x="6468184" y="66685"/>
                </a:cubicBezTo>
                <a:lnTo>
                  <a:pt x="6472581" y="56981"/>
                </a:lnTo>
                <a:cubicBezTo>
                  <a:pt x="6481664" y="50197"/>
                  <a:pt x="6487450" y="50691"/>
                  <a:pt x="6489937" y="58463"/>
                </a:cubicBezTo>
                <a:lnTo>
                  <a:pt x="6487738" y="63317"/>
                </a:lnTo>
                <a:cubicBezTo>
                  <a:pt x="6510622" y="68071"/>
                  <a:pt x="6529878" y="74197"/>
                  <a:pt x="6545512" y="81692"/>
                </a:cubicBezTo>
                <a:cubicBezTo>
                  <a:pt x="6551222" y="77105"/>
                  <a:pt x="6569356" y="74104"/>
                  <a:pt x="6599917" y="72690"/>
                </a:cubicBezTo>
                <a:cubicBezTo>
                  <a:pt x="6630480" y="71275"/>
                  <a:pt x="6652404" y="69858"/>
                  <a:pt x="6665692" y="68438"/>
                </a:cubicBezTo>
                <a:cubicBezTo>
                  <a:pt x="6693133" y="77502"/>
                  <a:pt x="6718270" y="78390"/>
                  <a:pt x="6741102" y="71100"/>
                </a:cubicBezTo>
                <a:cubicBezTo>
                  <a:pt x="6763935" y="63809"/>
                  <a:pt x="6786546" y="63641"/>
                  <a:pt x="6808935" y="70594"/>
                </a:cubicBezTo>
                <a:lnTo>
                  <a:pt x="6872651" y="62596"/>
                </a:lnTo>
                <a:lnTo>
                  <a:pt x="6887807" y="68931"/>
                </a:lnTo>
                <a:lnTo>
                  <a:pt x="6892204" y="59226"/>
                </a:lnTo>
                <a:cubicBezTo>
                  <a:pt x="6914841" y="52094"/>
                  <a:pt x="6941307" y="47284"/>
                  <a:pt x="6971603" y="44798"/>
                </a:cubicBezTo>
                <a:cubicBezTo>
                  <a:pt x="7001900" y="42311"/>
                  <a:pt x="7030728" y="35603"/>
                  <a:pt x="7058090" y="24674"/>
                </a:cubicBezTo>
                <a:lnTo>
                  <a:pt x="7144868" y="32088"/>
                </a:lnTo>
                <a:lnTo>
                  <a:pt x="7164189" y="69019"/>
                </a:lnTo>
                <a:lnTo>
                  <a:pt x="7148142" y="91171"/>
                </a:lnTo>
                <a:lnTo>
                  <a:pt x="7208116" y="104694"/>
                </a:lnTo>
                <a:lnTo>
                  <a:pt x="7205683" y="149849"/>
                </a:lnTo>
                <a:cubicBezTo>
                  <a:pt x="7187725" y="143064"/>
                  <a:pt x="7169106" y="141053"/>
                  <a:pt x="7149827" y="143817"/>
                </a:cubicBezTo>
                <a:cubicBezTo>
                  <a:pt x="7130547" y="146581"/>
                  <a:pt x="7112257" y="150478"/>
                  <a:pt x="7094953" y="155510"/>
                </a:cubicBezTo>
                <a:cubicBezTo>
                  <a:pt x="7113518" y="156536"/>
                  <a:pt x="7128456" y="158932"/>
                  <a:pt x="7139770" y="162699"/>
                </a:cubicBezTo>
                <a:lnTo>
                  <a:pt x="7183931" y="158071"/>
                </a:lnTo>
                <a:cubicBezTo>
                  <a:pt x="7195048" y="169451"/>
                  <a:pt x="7214821" y="170021"/>
                  <a:pt x="7243248" y="159778"/>
                </a:cubicBezTo>
                <a:cubicBezTo>
                  <a:pt x="7271675" y="149535"/>
                  <a:pt x="7291449" y="150105"/>
                  <a:pt x="7302567" y="161485"/>
                </a:cubicBezTo>
                <a:cubicBezTo>
                  <a:pt x="7308118" y="163325"/>
                  <a:pt x="7314535" y="164083"/>
                  <a:pt x="7321817" y="163760"/>
                </a:cubicBezTo>
                <a:cubicBezTo>
                  <a:pt x="7329100" y="163437"/>
                  <a:pt x="7334253" y="163667"/>
                  <a:pt x="7337278" y="164451"/>
                </a:cubicBezTo>
                <a:cubicBezTo>
                  <a:pt x="7336088" y="167079"/>
                  <a:pt x="7333357" y="169786"/>
                  <a:pt x="7329091" y="172571"/>
                </a:cubicBezTo>
                <a:cubicBezTo>
                  <a:pt x="7324824" y="175357"/>
                  <a:pt x="7319570" y="177008"/>
                  <a:pt x="7313326" y="177525"/>
                </a:cubicBezTo>
                <a:lnTo>
                  <a:pt x="7264112" y="180042"/>
                </a:lnTo>
                <a:lnTo>
                  <a:pt x="7242360" y="188264"/>
                </a:lnTo>
                <a:lnTo>
                  <a:pt x="7287830" y="207269"/>
                </a:lnTo>
                <a:lnTo>
                  <a:pt x="7334190" y="197789"/>
                </a:lnTo>
                <a:cubicBezTo>
                  <a:pt x="7336901" y="192910"/>
                  <a:pt x="7343128" y="190222"/>
                  <a:pt x="7352867" y="189724"/>
                </a:cubicBezTo>
                <a:cubicBezTo>
                  <a:pt x="7362607" y="189226"/>
                  <a:pt x="7372786" y="191075"/>
                  <a:pt x="7383404" y="195272"/>
                </a:cubicBezTo>
                <a:cubicBezTo>
                  <a:pt x="7395718" y="190199"/>
                  <a:pt x="7410971" y="185271"/>
                  <a:pt x="7429161" y="180491"/>
                </a:cubicBezTo>
                <a:cubicBezTo>
                  <a:pt x="7447352" y="175709"/>
                  <a:pt x="7459856" y="176847"/>
                  <a:pt x="7466673" y="183904"/>
                </a:cubicBezTo>
                <a:cubicBezTo>
                  <a:pt x="7466443" y="189941"/>
                  <a:pt x="7464262" y="196965"/>
                  <a:pt x="7460131" y="204976"/>
                </a:cubicBezTo>
                <a:cubicBezTo>
                  <a:pt x="7456000" y="212990"/>
                  <a:pt x="7453268" y="221227"/>
                  <a:pt x="7451938" y="229688"/>
                </a:cubicBezTo>
                <a:cubicBezTo>
                  <a:pt x="7462003" y="227643"/>
                  <a:pt x="7473016" y="225994"/>
                  <a:pt x="7484977" y="224741"/>
                </a:cubicBezTo>
                <a:cubicBezTo>
                  <a:pt x="7496937" y="223487"/>
                  <a:pt x="7508114" y="224791"/>
                  <a:pt x="7518507" y="228655"/>
                </a:cubicBezTo>
                <a:cubicBezTo>
                  <a:pt x="7528613" y="232878"/>
                  <a:pt x="7531466" y="239842"/>
                  <a:pt x="7527068" y="249547"/>
                </a:cubicBezTo>
                <a:lnTo>
                  <a:pt x="7533430" y="275292"/>
                </a:lnTo>
                <a:cubicBezTo>
                  <a:pt x="7542979" y="274112"/>
                  <a:pt x="7552115" y="273844"/>
                  <a:pt x="7560838" y="274484"/>
                </a:cubicBezTo>
                <a:cubicBezTo>
                  <a:pt x="7569561" y="275124"/>
                  <a:pt x="7579247" y="273640"/>
                  <a:pt x="7589895" y="270034"/>
                </a:cubicBezTo>
                <a:lnTo>
                  <a:pt x="7578012" y="322783"/>
                </a:lnTo>
                <a:cubicBezTo>
                  <a:pt x="7557436" y="315144"/>
                  <a:pt x="7538616" y="316898"/>
                  <a:pt x="7521548" y="328039"/>
                </a:cubicBezTo>
                <a:cubicBezTo>
                  <a:pt x="7510313" y="310839"/>
                  <a:pt x="7507756" y="294380"/>
                  <a:pt x="7513876" y="278662"/>
                </a:cubicBezTo>
                <a:cubicBezTo>
                  <a:pt x="7502388" y="276386"/>
                  <a:pt x="7491039" y="273806"/>
                  <a:pt x="7479824" y="270923"/>
                </a:cubicBezTo>
                <a:cubicBezTo>
                  <a:pt x="7468612" y="268040"/>
                  <a:pt x="7459239" y="267729"/>
                  <a:pt x="7451705" y="269991"/>
                </a:cubicBezTo>
                <a:cubicBezTo>
                  <a:pt x="7444244" y="267114"/>
                  <a:pt x="7436592" y="266320"/>
                  <a:pt x="7428747" y="267610"/>
                </a:cubicBezTo>
                <a:cubicBezTo>
                  <a:pt x="7420901" y="268899"/>
                  <a:pt x="7412149" y="270532"/>
                  <a:pt x="7402490" y="272506"/>
                </a:cubicBezTo>
                <a:cubicBezTo>
                  <a:pt x="7405811" y="279546"/>
                  <a:pt x="7407731" y="286360"/>
                  <a:pt x="7408250" y="292949"/>
                </a:cubicBezTo>
                <a:cubicBezTo>
                  <a:pt x="7408771" y="299539"/>
                  <a:pt x="7405088" y="305456"/>
                  <a:pt x="7397205" y="310698"/>
                </a:cubicBezTo>
                <a:lnTo>
                  <a:pt x="7380503" y="321031"/>
                </a:lnTo>
                <a:lnTo>
                  <a:pt x="7380738" y="280728"/>
                </a:lnTo>
                <a:cubicBezTo>
                  <a:pt x="7368614" y="292014"/>
                  <a:pt x="7360115" y="301929"/>
                  <a:pt x="7355242" y="310473"/>
                </a:cubicBezTo>
                <a:cubicBezTo>
                  <a:pt x="7343556" y="326870"/>
                  <a:pt x="7323469" y="333625"/>
                  <a:pt x="7294982" y="330736"/>
                </a:cubicBezTo>
                <a:cubicBezTo>
                  <a:pt x="7266496" y="327848"/>
                  <a:pt x="7246960" y="333389"/>
                  <a:pt x="7236372" y="347361"/>
                </a:cubicBezTo>
                <a:lnTo>
                  <a:pt x="7249330" y="358548"/>
                </a:lnTo>
                <a:cubicBezTo>
                  <a:pt x="7266521" y="359842"/>
                  <a:pt x="7283494" y="359962"/>
                  <a:pt x="7300246" y="358908"/>
                </a:cubicBezTo>
                <a:cubicBezTo>
                  <a:pt x="7316998" y="357854"/>
                  <a:pt x="7334521" y="356760"/>
                  <a:pt x="7352810" y="355627"/>
                </a:cubicBezTo>
                <a:lnTo>
                  <a:pt x="7405766" y="331590"/>
                </a:lnTo>
                <a:cubicBezTo>
                  <a:pt x="7419181" y="344532"/>
                  <a:pt x="7457645" y="350267"/>
                  <a:pt x="7521156" y="348797"/>
                </a:cubicBezTo>
                <a:cubicBezTo>
                  <a:pt x="7584668" y="347328"/>
                  <a:pt x="7626980" y="344572"/>
                  <a:pt x="7648090" y="340530"/>
                </a:cubicBezTo>
                <a:cubicBezTo>
                  <a:pt x="7652753" y="347649"/>
                  <a:pt x="7661545" y="359740"/>
                  <a:pt x="7674470" y="376805"/>
                </a:cubicBezTo>
                <a:cubicBezTo>
                  <a:pt x="7687394" y="393869"/>
                  <a:pt x="7700197" y="400424"/>
                  <a:pt x="7712883" y="396467"/>
                </a:cubicBezTo>
                <a:cubicBezTo>
                  <a:pt x="7717836" y="392166"/>
                  <a:pt x="7723366" y="389908"/>
                  <a:pt x="7729473" y="389694"/>
                </a:cubicBezTo>
                <a:cubicBezTo>
                  <a:pt x="7735577" y="389481"/>
                  <a:pt x="7740886" y="394344"/>
                  <a:pt x="7745394" y="404285"/>
                </a:cubicBezTo>
                <a:cubicBezTo>
                  <a:pt x="7769917" y="396859"/>
                  <a:pt x="7800739" y="394592"/>
                  <a:pt x="7837863" y="397484"/>
                </a:cubicBezTo>
                <a:cubicBezTo>
                  <a:pt x="7874986" y="400374"/>
                  <a:pt x="7901798" y="403645"/>
                  <a:pt x="7918297" y="407294"/>
                </a:cubicBezTo>
                <a:cubicBezTo>
                  <a:pt x="7931597" y="421871"/>
                  <a:pt x="7952550" y="427022"/>
                  <a:pt x="7981153" y="422745"/>
                </a:cubicBezTo>
                <a:cubicBezTo>
                  <a:pt x="8009757" y="418467"/>
                  <a:pt x="8030767" y="413543"/>
                  <a:pt x="8044185" y="407968"/>
                </a:cubicBezTo>
                <a:cubicBezTo>
                  <a:pt x="8061767" y="401490"/>
                  <a:pt x="8074610" y="401327"/>
                  <a:pt x="8082714" y="407479"/>
                </a:cubicBezTo>
                <a:cubicBezTo>
                  <a:pt x="8090818" y="413632"/>
                  <a:pt x="8097451" y="423859"/>
                  <a:pt x="8102614" y="438162"/>
                </a:cubicBezTo>
                <a:cubicBezTo>
                  <a:pt x="8112531" y="453849"/>
                  <a:pt x="8104766" y="462146"/>
                  <a:pt x="8079317" y="463052"/>
                </a:cubicBezTo>
                <a:cubicBezTo>
                  <a:pt x="8070770" y="468378"/>
                  <a:pt x="8062100" y="471487"/>
                  <a:pt x="8053307" y="472382"/>
                </a:cubicBezTo>
                <a:cubicBezTo>
                  <a:pt x="8044514" y="473274"/>
                  <a:pt x="8036779" y="471005"/>
                  <a:pt x="8030103" y="465568"/>
                </a:cubicBezTo>
                <a:lnTo>
                  <a:pt x="8007041" y="450157"/>
                </a:lnTo>
                <a:cubicBezTo>
                  <a:pt x="7987523" y="465326"/>
                  <a:pt x="7964643" y="475483"/>
                  <a:pt x="7938402" y="480626"/>
                </a:cubicBezTo>
                <a:cubicBezTo>
                  <a:pt x="7912159" y="485769"/>
                  <a:pt x="7886261" y="486007"/>
                  <a:pt x="7860711" y="481339"/>
                </a:cubicBezTo>
                <a:cubicBezTo>
                  <a:pt x="7838719" y="488981"/>
                  <a:pt x="7816015" y="494883"/>
                  <a:pt x="7792597" y="499043"/>
                </a:cubicBezTo>
                <a:cubicBezTo>
                  <a:pt x="7769180" y="503201"/>
                  <a:pt x="7746475" y="509103"/>
                  <a:pt x="7724485" y="516745"/>
                </a:cubicBezTo>
                <a:cubicBezTo>
                  <a:pt x="7723254" y="513104"/>
                  <a:pt x="7721433" y="509939"/>
                  <a:pt x="7719023" y="507248"/>
                </a:cubicBezTo>
                <a:cubicBezTo>
                  <a:pt x="7716612" y="504557"/>
                  <a:pt x="7712428" y="503290"/>
                  <a:pt x="7706473" y="503446"/>
                </a:cubicBezTo>
                <a:cubicBezTo>
                  <a:pt x="7699566" y="506811"/>
                  <a:pt x="7694155" y="509358"/>
                  <a:pt x="7690241" y="511089"/>
                </a:cubicBezTo>
                <a:cubicBezTo>
                  <a:pt x="7686326" y="512820"/>
                  <a:pt x="7681851" y="509987"/>
                  <a:pt x="7676814" y="502592"/>
                </a:cubicBezTo>
                <a:lnTo>
                  <a:pt x="7637051" y="497514"/>
                </a:lnTo>
                <a:lnTo>
                  <a:pt x="7557944" y="539480"/>
                </a:lnTo>
                <a:lnTo>
                  <a:pt x="7552924" y="542586"/>
                </a:lnTo>
                <a:lnTo>
                  <a:pt x="7572625" y="540567"/>
                </a:lnTo>
                <a:lnTo>
                  <a:pt x="7591196" y="546903"/>
                </a:lnTo>
                <a:lnTo>
                  <a:pt x="7596583" y="537198"/>
                </a:lnTo>
                <a:cubicBezTo>
                  <a:pt x="7624317" y="530066"/>
                  <a:pt x="7656743" y="525256"/>
                  <a:pt x="7693863" y="522770"/>
                </a:cubicBezTo>
                <a:cubicBezTo>
                  <a:pt x="7730983" y="520283"/>
                  <a:pt x="7766302" y="513575"/>
                  <a:pt x="7799826" y="502646"/>
                </a:cubicBezTo>
                <a:lnTo>
                  <a:pt x="7906146" y="510060"/>
                </a:lnTo>
                <a:lnTo>
                  <a:pt x="7929818" y="546991"/>
                </a:lnTo>
                <a:lnTo>
                  <a:pt x="7910158" y="569143"/>
                </a:lnTo>
                <a:lnTo>
                  <a:pt x="7983638" y="582666"/>
                </a:lnTo>
                <a:lnTo>
                  <a:pt x="7980657" y="627821"/>
                </a:lnTo>
                <a:cubicBezTo>
                  <a:pt x="7958655" y="621036"/>
                  <a:pt x="7935843" y="619025"/>
                  <a:pt x="7912221" y="621789"/>
                </a:cubicBezTo>
                <a:cubicBezTo>
                  <a:pt x="7888600" y="624552"/>
                  <a:pt x="7866191" y="628450"/>
                  <a:pt x="7844990" y="633482"/>
                </a:cubicBezTo>
                <a:cubicBezTo>
                  <a:pt x="7867736" y="634508"/>
                  <a:pt x="7886039" y="636904"/>
                  <a:pt x="7899900" y="640671"/>
                </a:cubicBezTo>
                <a:lnTo>
                  <a:pt x="7954006" y="636042"/>
                </a:lnTo>
                <a:cubicBezTo>
                  <a:pt x="7967628" y="647423"/>
                  <a:pt x="7991852" y="647992"/>
                  <a:pt x="8026681" y="637750"/>
                </a:cubicBezTo>
                <a:cubicBezTo>
                  <a:pt x="8061511" y="627507"/>
                  <a:pt x="8085737" y="628077"/>
                  <a:pt x="8099359" y="639457"/>
                </a:cubicBezTo>
                <a:cubicBezTo>
                  <a:pt x="8106160" y="641296"/>
                  <a:pt x="8114022" y="642055"/>
                  <a:pt x="8122944" y="641732"/>
                </a:cubicBezTo>
                <a:cubicBezTo>
                  <a:pt x="8131866" y="641409"/>
                  <a:pt x="8138181" y="641639"/>
                  <a:pt x="8141887" y="642423"/>
                </a:cubicBezTo>
                <a:cubicBezTo>
                  <a:pt x="8140429" y="645051"/>
                  <a:pt x="8137083" y="647758"/>
                  <a:pt x="8131857" y="650543"/>
                </a:cubicBezTo>
                <a:cubicBezTo>
                  <a:pt x="8126629" y="653328"/>
                  <a:pt x="8120191" y="654980"/>
                  <a:pt x="8112541" y="655497"/>
                </a:cubicBezTo>
                <a:lnTo>
                  <a:pt x="8052245" y="658014"/>
                </a:lnTo>
                <a:lnTo>
                  <a:pt x="8025593" y="666236"/>
                </a:lnTo>
                <a:lnTo>
                  <a:pt x="8081304" y="685241"/>
                </a:lnTo>
                <a:lnTo>
                  <a:pt x="8138104" y="675761"/>
                </a:lnTo>
                <a:cubicBezTo>
                  <a:pt x="8141425" y="670882"/>
                  <a:pt x="8149054" y="668193"/>
                  <a:pt x="8160987" y="667696"/>
                </a:cubicBezTo>
                <a:cubicBezTo>
                  <a:pt x="8172920" y="667197"/>
                  <a:pt x="8185392" y="669046"/>
                  <a:pt x="8198400" y="673244"/>
                </a:cubicBezTo>
                <a:cubicBezTo>
                  <a:pt x="8213488" y="668170"/>
                  <a:pt x="8232175" y="663243"/>
                  <a:pt x="8254462" y="658463"/>
                </a:cubicBezTo>
                <a:cubicBezTo>
                  <a:pt x="8276750" y="653681"/>
                  <a:pt x="8292070" y="654819"/>
                  <a:pt x="8300422" y="661876"/>
                </a:cubicBezTo>
                <a:cubicBezTo>
                  <a:pt x="8300139" y="667913"/>
                  <a:pt x="8297468" y="674937"/>
                  <a:pt x="8292407" y="682948"/>
                </a:cubicBezTo>
                <a:cubicBezTo>
                  <a:pt x="8287345" y="690962"/>
                  <a:pt x="8283998" y="699198"/>
                  <a:pt x="8282369" y="707660"/>
                </a:cubicBezTo>
                <a:cubicBezTo>
                  <a:pt x="8294700" y="705615"/>
                  <a:pt x="8308194" y="703966"/>
                  <a:pt x="8322848" y="702712"/>
                </a:cubicBezTo>
                <a:cubicBezTo>
                  <a:pt x="8337501" y="701459"/>
                  <a:pt x="8351196" y="702763"/>
                  <a:pt x="8363929" y="706627"/>
                </a:cubicBezTo>
                <a:cubicBezTo>
                  <a:pt x="8376310" y="710850"/>
                  <a:pt x="8379806" y="717814"/>
                  <a:pt x="8374417" y="727518"/>
                </a:cubicBezTo>
                <a:lnTo>
                  <a:pt x="8382213" y="753264"/>
                </a:lnTo>
                <a:cubicBezTo>
                  <a:pt x="8393911" y="752084"/>
                  <a:pt x="8405104" y="751815"/>
                  <a:pt x="8415792" y="752455"/>
                </a:cubicBezTo>
                <a:cubicBezTo>
                  <a:pt x="8426480" y="753095"/>
                  <a:pt x="8438347" y="751612"/>
                  <a:pt x="8451393" y="748006"/>
                </a:cubicBezTo>
                <a:lnTo>
                  <a:pt x="8436834" y="800755"/>
                </a:lnTo>
                <a:cubicBezTo>
                  <a:pt x="8411624" y="793116"/>
                  <a:pt x="8388565" y="794869"/>
                  <a:pt x="8367655" y="806011"/>
                </a:cubicBezTo>
                <a:cubicBezTo>
                  <a:pt x="8353889" y="788811"/>
                  <a:pt x="8350756" y="772351"/>
                  <a:pt x="8358255" y="756633"/>
                </a:cubicBezTo>
                <a:cubicBezTo>
                  <a:pt x="8344180" y="754357"/>
                  <a:pt x="8330275" y="751778"/>
                  <a:pt x="8316536" y="748894"/>
                </a:cubicBezTo>
                <a:cubicBezTo>
                  <a:pt x="8302797" y="746012"/>
                  <a:pt x="8291313" y="745701"/>
                  <a:pt x="8282083" y="747963"/>
                </a:cubicBezTo>
                <a:cubicBezTo>
                  <a:pt x="8272942" y="745085"/>
                  <a:pt x="8263566" y="744291"/>
                  <a:pt x="8253954" y="745581"/>
                </a:cubicBezTo>
                <a:cubicBezTo>
                  <a:pt x="8244343" y="746871"/>
                  <a:pt x="8233619" y="748504"/>
                  <a:pt x="8221785" y="750478"/>
                </a:cubicBezTo>
                <a:cubicBezTo>
                  <a:pt x="8225854" y="757518"/>
                  <a:pt x="8228206" y="764332"/>
                  <a:pt x="8228843" y="770921"/>
                </a:cubicBezTo>
                <a:cubicBezTo>
                  <a:pt x="8229480" y="777511"/>
                  <a:pt x="8224968" y="783428"/>
                  <a:pt x="8215310" y="788669"/>
                </a:cubicBezTo>
                <a:lnTo>
                  <a:pt x="8194847" y="799003"/>
                </a:lnTo>
                <a:lnTo>
                  <a:pt x="8195133" y="758700"/>
                </a:lnTo>
                <a:cubicBezTo>
                  <a:pt x="8180278" y="769986"/>
                  <a:pt x="8169868" y="779901"/>
                  <a:pt x="8163897" y="788444"/>
                </a:cubicBezTo>
                <a:cubicBezTo>
                  <a:pt x="8149579" y="804842"/>
                  <a:pt x="8124968" y="811596"/>
                  <a:pt x="8090067" y="808708"/>
                </a:cubicBezTo>
                <a:cubicBezTo>
                  <a:pt x="8055165" y="805820"/>
                  <a:pt x="8031229" y="811361"/>
                  <a:pt x="8018257" y="825332"/>
                </a:cubicBezTo>
                <a:lnTo>
                  <a:pt x="8034134" y="836520"/>
                </a:lnTo>
                <a:cubicBezTo>
                  <a:pt x="8055196" y="837814"/>
                  <a:pt x="8075991" y="837933"/>
                  <a:pt x="8096515" y="836879"/>
                </a:cubicBezTo>
                <a:cubicBezTo>
                  <a:pt x="8117040" y="835826"/>
                  <a:pt x="8138508" y="834732"/>
                  <a:pt x="8160916" y="833599"/>
                </a:cubicBezTo>
                <a:lnTo>
                  <a:pt x="8225799" y="809561"/>
                </a:lnTo>
                <a:cubicBezTo>
                  <a:pt x="8242234" y="822503"/>
                  <a:pt x="8289361" y="828239"/>
                  <a:pt x="8367175" y="826769"/>
                </a:cubicBezTo>
                <a:cubicBezTo>
                  <a:pt x="8444989" y="825300"/>
                  <a:pt x="8496829" y="822543"/>
                  <a:pt x="8522694" y="818502"/>
                </a:cubicBezTo>
                <a:cubicBezTo>
                  <a:pt x="8528406" y="825620"/>
                  <a:pt x="8539178" y="837712"/>
                  <a:pt x="8555015" y="854777"/>
                </a:cubicBezTo>
                <a:cubicBezTo>
                  <a:pt x="8570848" y="871841"/>
                  <a:pt x="8586536" y="878396"/>
                  <a:pt x="8602078" y="874439"/>
                </a:cubicBezTo>
                <a:cubicBezTo>
                  <a:pt x="8608147" y="870137"/>
                  <a:pt x="8614922" y="867880"/>
                  <a:pt x="8622403" y="867665"/>
                </a:cubicBezTo>
                <a:cubicBezTo>
                  <a:pt x="8629883" y="867453"/>
                  <a:pt x="8636386" y="872316"/>
                  <a:pt x="8641911" y="882257"/>
                </a:cubicBezTo>
                <a:cubicBezTo>
                  <a:pt x="8671956" y="874831"/>
                  <a:pt x="8709719" y="872564"/>
                  <a:pt x="8755204" y="875455"/>
                </a:cubicBezTo>
                <a:cubicBezTo>
                  <a:pt x="8800686" y="878346"/>
                  <a:pt x="8833537" y="881617"/>
                  <a:pt x="8853751" y="885266"/>
                </a:cubicBezTo>
                <a:cubicBezTo>
                  <a:pt x="8870047" y="899843"/>
                  <a:pt x="8895718" y="904994"/>
                  <a:pt x="8930763" y="900717"/>
                </a:cubicBezTo>
                <a:cubicBezTo>
                  <a:pt x="8965807" y="896439"/>
                  <a:pt x="8991550" y="891515"/>
                  <a:pt x="9007989" y="885940"/>
                </a:cubicBezTo>
                <a:cubicBezTo>
                  <a:pt x="9029531" y="879462"/>
                  <a:pt x="9045266" y="879298"/>
                  <a:pt x="9055196" y="885451"/>
                </a:cubicBezTo>
                <a:cubicBezTo>
                  <a:pt x="9065124" y="891604"/>
                  <a:pt x="9073251" y="901831"/>
                  <a:pt x="9079576" y="916133"/>
                </a:cubicBezTo>
                <a:cubicBezTo>
                  <a:pt x="9091727" y="931821"/>
                  <a:pt x="9082212" y="940118"/>
                  <a:pt x="9051033" y="941024"/>
                </a:cubicBezTo>
                <a:cubicBezTo>
                  <a:pt x="9040561" y="946349"/>
                  <a:pt x="9029938" y="949459"/>
                  <a:pt x="9019165" y="950353"/>
                </a:cubicBezTo>
                <a:cubicBezTo>
                  <a:pt x="9008391" y="951246"/>
                  <a:pt x="8998916" y="948976"/>
                  <a:pt x="8990736" y="943540"/>
                </a:cubicBezTo>
                <a:lnTo>
                  <a:pt x="8962480" y="928129"/>
                </a:lnTo>
                <a:cubicBezTo>
                  <a:pt x="8938567" y="943298"/>
                  <a:pt x="8910534" y="953455"/>
                  <a:pt x="8878383" y="958598"/>
                </a:cubicBezTo>
                <a:cubicBezTo>
                  <a:pt x="8846231" y="963741"/>
                  <a:pt x="8814502" y="963979"/>
                  <a:pt x="8783196" y="959311"/>
                </a:cubicBezTo>
                <a:cubicBezTo>
                  <a:pt x="8756252" y="966953"/>
                  <a:pt x="8728435" y="972854"/>
                  <a:pt x="8699743" y="977014"/>
                </a:cubicBezTo>
                <a:cubicBezTo>
                  <a:pt x="8671053" y="981173"/>
                  <a:pt x="8643235" y="987074"/>
                  <a:pt x="8616292" y="994717"/>
                </a:cubicBezTo>
                <a:cubicBezTo>
                  <a:pt x="8614784" y="991076"/>
                  <a:pt x="8612553" y="987910"/>
                  <a:pt x="8609601" y="985219"/>
                </a:cubicBezTo>
                <a:cubicBezTo>
                  <a:pt x="8606646" y="982528"/>
                  <a:pt x="8601520" y="981262"/>
                  <a:pt x="8594225" y="981418"/>
                </a:cubicBezTo>
                <a:cubicBezTo>
                  <a:pt x="8585762" y="984783"/>
                  <a:pt x="8579132" y="987330"/>
                  <a:pt x="8574337" y="989061"/>
                </a:cubicBezTo>
                <a:cubicBezTo>
                  <a:pt x="8569540" y="990791"/>
                  <a:pt x="8564058" y="987959"/>
                  <a:pt x="8557887" y="980563"/>
                </a:cubicBezTo>
                <a:lnTo>
                  <a:pt x="8509169" y="975486"/>
                </a:lnTo>
                <a:lnTo>
                  <a:pt x="8412247" y="1017451"/>
                </a:lnTo>
                <a:lnTo>
                  <a:pt x="8391785" y="1027786"/>
                </a:lnTo>
                <a:cubicBezTo>
                  <a:pt x="8394331" y="1030938"/>
                  <a:pt x="8399600" y="1032495"/>
                  <a:pt x="8407598" y="1032458"/>
                </a:cubicBezTo>
                <a:cubicBezTo>
                  <a:pt x="8415595" y="1032420"/>
                  <a:pt x="8421539" y="1032765"/>
                  <a:pt x="8425430" y="1033491"/>
                </a:cubicBezTo>
                <a:cubicBezTo>
                  <a:pt x="8433210" y="1027488"/>
                  <a:pt x="8443226" y="1026577"/>
                  <a:pt x="8455478" y="1030757"/>
                </a:cubicBezTo>
                <a:cubicBezTo>
                  <a:pt x="8467729" y="1034936"/>
                  <a:pt x="8478347" y="1042887"/>
                  <a:pt x="8487332" y="1054608"/>
                </a:cubicBezTo>
                <a:cubicBezTo>
                  <a:pt x="8496553" y="1074468"/>
                  <a:pt x="8492955" y="1097528"/>
                  <a:pt x="8476534" y="1123790"/>
                </a:cubicBezTo>
                <a:cubicBezTo>
                  <a:pt x="8460116" y="1150051"/>
                  <a:pt x="8446557" y="1171157"/>
                  <a:pt x="8435861" y="1187107"/>
                </a:cubicBezTo>
                <a:cubicBezTo>
                  <a:pt x="8446463" y="1181826"/>
                  <a:pt x="8457702" y="1180369"/>
                  <a:pt x="8469578" y="1182737"/>
                </a:cubicBezTo>
                <a:cubicBezTo>
                  <a:pt x="8481456" y="1185105"/>
                  <a:pt x="8491748" y="1191983"/>
                  <a:pt x="8500457" y="1203372"/>
                </a:cubicBezTo>
                <a:lnTo>
                  <a:pt x="8554563" y="1198743"/>
                </a:lnTo>
                <a:cubicBezTo>
                  <a:pt x="8564275" y="1201696"/>
                  <a:pt x="8576275" y="1202182"/>
                  <a:pt x="8590565" y="1200204"/>
                </a:cubicBezTo>
                <a:cubicBezTo>
                  <a:pt x="8604854" y="1198224"/>
                  <a:pt x="8618876" y="1195072"/>
                  <a:pt x="8632627" y="1190745"/>
                </a:cubicBezTo>
                <a:cubicBezTo>
                  <a:pt x="8633046" y="1196900"/>
                  <a:pt x="8635635" y="1201632"/>
                  <a:pt x="8640395" y="1204937"/>
                </a:cubicBezTo>
                <a:cubicBezTo>
                  <a:pt x="8645154" y="1208245"/>
                  <a:pt x="8651984" y="1208651"/>
                  <a:pt x="8660884" y="1206157"/>
                </a:cubicBezTo>
                <a:cubicBezTo>
                  <a:pt x="8669735" y="1202924"/>
                  <a:pt x="8677138" y="1200639"/>
                  <a:pt x="8683094" y="1199305"/>
                </a:cubicBezTo>
                <a:cubicBezTo>
                  <a:pt x="8689050" y="1197970"/>
                  <a:pt x="8693760" y="1200539"/>
                  <a:pt x="8697223" y="1207010"/>
                </a:cubicBezTo>
                <a:cubicBezTo>
                  <a:pt x="8740375" y="1208024"/>
                  <a:pt x="8782130" y="1210725"/>
                  <a:pt x="8822486" y="1215115"/>
                </a:cubicBezTo>
                <a:cubicBezTo>
                  <a:pt x="8862844" y="1219503"/>
                  <a:pt x="8906145" y="1222733"/>
                  <a:pt x="8952394" y="1224802"/>
                </a:cubicBezTo>
                <a:cubicBezTo>
                  <a:pt x="8969232" y="1217680"/>
                  <a:pt x="8991081" y="1214793"/>
                  <a:pt x="9017941" y="1216142"/>
                </a:cubicBezTo>
                <a:cubicBezTo>
                  <a:pt x="9044801" y="1217489"/>
                  <a:pt x="9063685" y="1226576"/>
                  <a:pt x="9074590" y="1243402"/>
                </a:cubicBezTo>
                <a:cubicBezTo>
                  <a:pt x="9076540" y="1247073"/>
                  <a:pt x="9077211" y="1251390"/>
                  <a:pt x="9076605" y="1256354"/>
                </a:cubicBezTo>
                <a:cubicBezTo>
                  <a:pt x="9075996" y="1261316"/>
                  <a:pt x="9072899" y="1265791"/>
                  <a:pt x="9067313" y="1269776"/>
                </a:cubicBezTo>
                <a:cubicBezTo>
                  <a:pt x="9040116" y="1276491"/>
                  <a:pt x="9003117" y="1275171"/>
                  <a:pt x="8956312" y="1265817"/>
                </a:cubicBezTo>
                <a:cubicBezTo>
                  <a:pt x="8909508" y="1256464"/>
                  <a:pt x="8874730" y="1254459"/>
                  <a:pt x="8851976" y="1259802"/>
                </a:cubicBezTo>
                <a:cubicBezTo>
                  <a:pt x="8825091" y="1272034"/>
                  <a:pt x="8805494" y="1280257"/>
                  <a:pt x="8793185" y="1284474"/>
                </a:cubicBezTo>
                <a:cubicBezTo>
                  <a:pt x="8780873" y="1288691"/>
                  <a:pt x="8769158" y="1279404"/>
                  <a:pt x="8758035" y="1256613"/>
                </a:cubicBezTo>
                <a:cubicBezTo>
                  <a:pt x="8737489" y="1265716"/>
                  <a:pt x="8715920" y="1270862"/>
                  <a:pt x="8693326" y="1272052"/>
                </a:cubicBezTo>
                <a:cubicBezTo>
                  <a:pt x="8670730" y="1273242"/>
                  <a:pt x="8647614" y="1277860"/>
                  <a:pt x="8623973" y="1285907"/>
                </a:cubicBezTo>
                <a:cubicBezTo>
                  <a:pt x="8620050" y="1279159"/>
                  <a:pt x="8613839" y="1274875"/>
                  <a:pt x="8605339" y="1273058"/>
                </a:cubicBezTo>
                <a:cubicBezTo>
                  <a:pt x="8596837" y="1271239"/>
                  <a:pt x="8588605" y="1270596"/>
                  <a:pt x="8580642" y="1271126"/>
                </a:cubicBezTo>
                <a:lnTo>
                  <a:pt x="8577949" y="1275978"/>
                </a:lnTo>
                <a:lnTo>
                  <a:pt x="8485097" y="1244302"/>
                </a:lnTo>
                <a:cubicBezTo>
                  <a:pt x="8473631" y="1251694"/>
                  <a:pt x="8458060" y="1259848"/>
                  <a:pt x="8438384" y="1268767"/>
                </a:cubicBezTo>
                <a:cubicBezTo>
                  <a:pt x="8418708" y="1277686"/>
                  <a:pt x="8402335" y="1274023"/>
                  <a:pt x="8389265" y="1257782"/>
                </a:cubicBezTo>
                <a:cubicBezTo>
                  <a:pt x="8385614" y="1256897"/>
                  <a:pt x="8382283" y="1257924"/>
                  <a:pt x="8379271" y="1260865"/>
                </a:cubicBezTo>
                <a:cubicBezTo>
                  <a:pt x="8376258" y="1263805"/>
                  <a:pt x="8376895" y="1267630"/>
                  <a:pt x="8381185" y="1272339"/>
                </a:cubicBezTo>
                <a:cubicBezTo>
                  <a:pt x="8383722" y="1276331"/>
                  <a:pt x="8390079" y="1280905"/>
                  <a:pt x="8400255" y="1286059"/>
                </a:cubicBezTo>
                <a:cubicBezTo>
                  <a:pt x="8410431" y="1291214"/>
                  <a:pt x="8419682" y="1293889"/>
                  <a:pt x="8428010" y="1294085"/>
                </a:cubicBezTo>
                <a:cubicBezTo>
                  <a:pt x="8439341" y="1287490"/>
                  <a:pt x="8451140" y="1285022"/>
                  <a:pt x="8463410" y="1286682"/>
                </a:cubicBezTo>
                <a:cubicBezTo>
                  <a:pt x="8475679" y="1288343"/>
                  <a:pt x="8489901" y="1288145"/>
                  <a:pt x="8506074" y="1286087"/>
                </a:cubicBezTo>
                <a:lnTo>
                  <a:pt x="8574167" y="1309316"/>
                </a:lnTo>
                <a:lnTo>
                  <a:pt x="8623973" y="1285907"/>
                </a:lnTo>
                <a:lnTo>
                  <a:pt x="8665413" y="1317358"/>
                </a:lnTo>
                <a:cubicBezTo>
                  <a:pt x="8692839" y="1309400"/>
                  <a:pt x="8722785" y="1305188"/>
                  <a:pt x="8755256" y="1304721"/>
                </a:cubicBezTo>
                <a:cubicBezTo>
                  <a:pt x="8787725" y="1304255"/>
                  <a:pt x="8818073" y="1305951"/>
                  <a:pt x="8846301" y="1309809"/>
                </a:cubicBezTo>
                <a:cubicBezTo>
                  <a:pt x="8869892" y="1301023"/>
                  <a:pt x="8890215" y="1299781"/>
                  <a:pt x="8907271" y="1306080"/>
                </a:cubicBezTo>
                <a:cubicBezTo>
                  <a:pt x="8924327" y="1312379"/>
                  <a:pt x="8937917" y="1323267"/>
                  <a:pt x="8948038" y="1338744"/>
                </a:cubicBezTo>
                <a:lnTo>
                  <a:pt x="9087201" y="1340046"/>
                </a:lnTo>
                <a:cubicBezTo>
                  <a:pt x="9098261" y="1348028"/>
                  <a:pt x="9125189" y="1353126"/>
                  <a:pt x="9167981" y="1355339"/>
                </a:cubicBezTo>
                <a:cubicBezTo>
                  <a:pt x="9210773" y="1357553"/>
                  <a:pt x="9242614" y="1357113"/>
                  <a:pt x="9263504" y="1354019"/>
                </a:cubicBezTo>
                <a:cubicBezTo>
                  <a:pt x="9274059" y="1365676"/>
                  <a:pt x="9286451" y="1368220"/>
                  <a:pt x="9300681" y="1361652"/>
                </a:cubicBezTo>
                <a:cubicBezTo>
                  <a:pt x="9314911" y="1355084"/>
                  <a:pt x="9328176" y="1359368"/>
                  <a:pt x="9340480" y="1374507"/>
                </a:cubicBezTo>
                <a:cubicBezTo>
                  <a:pt x="9358305" y="1366160"/>
                  <a:pt x="9370441" y="1363086"/>
                  <a:pt x="9376889" y="1365285"/>
                </a:cubicBezTo>
                <a:cubicBezTo>
                  <a:pt x="9383337" y="1367485"/>
                  <a:pt x="9391835" y="1377598"/>
                  <a:pt x="9402381" y="1395624"/>
                </a:cubicBezTo>
                <a:lnTo>
                  <a:pt x="9299270" y="1435477"/>
                </a:lnTo>
                <a:cubicBezTo>
                  <a:pt x="9279983" y="1426012"/>
                  <a:pt x="9259750" y="1424881"/>
                  <a:pt x="9238573" y="1432085"/>
                </a:cubicBezTo>
                <a:cubicBezTo>
                  <a:pt x="9217395" y="1439289"/>
                  <a:pt x="9197162" y="1438158"/>
                  <a:pt x="9177875" y="1428693"/>
                </a:cubicBezTo>
                <a:lnTo>
                  <a:pt x="9117579" y="1431210"/>
                </a:lnTo>
                <a:cubicBezTo>
                  <a:pt x="9113599" y="1424562"/>
                  <a:pt x="9106827" y="1421289"/>
                  <a:pt x="9097261" y="1421392"/>
                </a:cubicBezTo>
                <a:cubicBezTo>
                  <a:pt x="9087692" y="1421495"/>
                  <a:pt x="9078227" y="1423075"/>
                  <a:pt x="9068861" y="1426133"/>
                </a:cubicBezTo>
                <a:lnTo>
                  <a:pt x="9021747" y="1444689"/>
                </a:lnTo>
                <a:lnTo>
                  <a:pt x="8888773" y="1445497"/>
                </a:lnTo>
                <a:cubicBezTo>
                  <a:pt x="8877587" y="1444927"/>
                  <a:pt x="8865170" y="1445742"/>
                  <a:pt x="8851525" y="1447940"/>
                </a:cubicBezTo>
                <a:cubicBezTo>
                  <a:pt x="8837880" y="1450139"/>
                  <a:pt x="8826339" y="1452694"/>
                  <a:pt x="8816900" y="1455607"/>
                </a:cubicBezTo>
                <a:cubicBezTo>
                  <a:pt x="8813291" y="1448845"/>
                  <a:pt x="8807999" y="1445116"/>
                  <a:pt x="8801023" y="1444419"/>
                </a:cubicBezTo>
                <a:cubicBezTo>
                  <a:pt x="8794047" y="1443724"/>
                  <a:pt x="8786061" y="1444846"/>
                  <a:pt x="8777065" y="1447789"/>
                </a:cubicBezTo>
                <a:lnTo>
                  <a:pt x="8728018" y="1462921"/>
                </a:lnTo>
                <a:lnTo>
                  <a:pt x="8794050" y="1468582"/>
                </a:lnTo>
                <a:lnTo>
                  <a:pt x="8802629" y="1468053"/>
                </a:lnTo>
                <a:lnTo>
                  <a:pt x="8803291" y="1469373"/>
                </a:lnTo>
                <a:lnTo>
                  <a:pt x="8841052" y="1472610"/>
                </a:lnTo>
                <a:lnTo>
                  <a:pt x="8846941" y="1469463"/>
                </a:lnTo>
                <a:lnTo>
                  <a:pt x="8856443" y="1473930"/>
                </a:lnTo>
                <a:lnTo>
                  <a:pt x="8961890" y="1482967"/>
                </a:lnTo>
                <a:lnTo>
                  <a:pt x="9031419" y="1486945"/>
                </a:lnTo>
                <a:cubicBezTo>
                  <a:pt x="9090209" y="1488244"/>
                  <a:pt x="9144760" y="1493868"/>
                  <a:pt x="9195070" y="1503816"/>
                </a:cubicBezTo>
                <a:cubicBezTo>
                  <a:pt x="9206848" y="1501941"/>
                  <a:pt x="9216336" y="1502533"/>
                  <a:pt x="9223533" y="1505591"/>
                </a:cubicBezTo>
                <a:lnTo>
                  <a:pt x="9229392" y="1511963"/>
                </a:lnTo>
                <a:lnTo>
                  <a:pt x="9231602" y="1512279"/>
                </a:lnTo>
                <a:lnTo>
                  <a:pt x="9284762" y="1516907"/>
                </a:lnTo>
                <a:lnTo>
                  <a:pt x="9294134" y="1522855"/>
                </a:lnTo>
                <a:lnTo>
                  <a:pt x="9369926" y="1518737"/>
                </a:lnTo>
                <a:cubicBezTo>
                  <a:pt x="9432157" y="1516881"/>
                  <a:pt x="9470143" y="1519741"/>
                  <a:pt x="9483885" y="1527313"/>
                </a:cubicBezTo>
                <a:cubicBezTo>
                  <a:pt x="9483933" y="1533582"/>
                  <a:pt x="9480599" y="1540140"/>
                  <a:pt x="9473883" y="1546987"/>
                </a:cubicBezTo>
                <a:cubicBezTo>
                  <a:pt x="9467167" y="1553835"/>
                  <a:pt x="9459191" y="1558808"/>
                  <a:pt x="9449954" y="1561909"/>
                </a:cubicBezTo>
                <a:lnTo>
                  <a:pt x="9395847" y="1566537"/>
                </a:lnTo>
                <a:cubicBezTo>
                  <a:pt x="9386465" y="1569348"/>
                  <a:pt x="9375483" y="1570893"/>
                  <a:pt x="9362905" y="1571170"/>
                </a:cubicBezTo>
                <a:cubicBezTo>
                  <a:pt x="9350326" y="1571449"/>
                  <a:pt x="9339145" y="1570039"/>
                  <a:pt x="9329362" y="1566943"/>
                </a:cubicBezTo>
                <a:cubicBezTo>
                  <a:pt x="9309131" y="1576032"/>
                  <a:pt x="9289153" y="1580519"/>
                  <a:pt x="9269430" y="1580404"/>
                </a:cubicBezTo>
                <a:cubicBezTo>
                  <a:pt x="9249708" y="1580289"/>
                  <a:pt x="9228858" y="1583036"/>
                  <a:pt x="9206877" y="1588644"/>
                </a:cubicBezTo>
                <a:lnTo>
                  <a:pt x="8704848" y="1630924"/>
                </a:lnTo>
                <a:lnTo>
                  <a:pt x="8703719" y="1631338"/>
                </a:lnTo>
                <a:lnTo>
                  <a:pt x="8733391" y="1633318"/>
                </a:lnTo>
                <a:lnTo>
                  <a:pt x="8864040" y="1634127"/>
                </a:lnTo>
                <a:lnTo>
                  <a:pt x="8910330" y="1652683"/>
                </a:lnTo>
                <a:cubicBezTo>
                  <a:pt x="8919533" y="1655741"/>
                  <a:pt x="8928832" y="1657321"/>
                  <a:pt x="8938234" y="1657424"/>
                </a:cubicBezTo>
                <a:cubicBezTo>
                  <a:pt x="8947632" y="1657527"/>
                  <a:pt x="8954287" y="1654254"/>
                  <a:pt x="8958196" y="1647606"/>
                </a:cubicBezTo>
                <a:lnTo>
                  <a:pt x="9017439" y="1650123"/>
                </a:lnTo>
                <a:cubicBezTo>
                  <a:pt x="9036389" y="1640658"/>
                  <a:pt x="9056268" y="1639527"/>
                  <a:pt x="9077076" y="1646731"/>
                </a:cubicBezTo>
                <a:cubicBezTo>
                  <a:pt x="9097883" y="1653934"/>
                  <a:pt x="9117762" y="1652804"/>
                  <a:pt x="9136712" y="1643338"/>
                </a:cubicBezTo>
                <a:lnTo>
                  <a:pt x="9238019" y="1683192"/>
                </a:lnTo>
                <a:cubicBezTo>
                  <a:pt x="9227658" y="1701218"/>
                  <a:pt x="9219310" y="1711331"/>
                  <a:pt x="9212975" y="1713531"/>
                </a:cubicBezTo>
                <a:cubicBezTo>
                  <a:pt x="9206639" y="1715730"/>
                  <a:pt x="9194715" y="1712656"/>
                  <a:pt x="9177202" y="1704309"/>
                </a:cubicBezTo>
                <a:cubicBezTo>
                  <a:pt x="9165113" y="1719447"/>
                  <a:pt x="9152079" y="1723732"/>
                  <a:pt x="9138098" y="1717164"/>
                </a:cubicBezTo>
                <a:cubicBezTo>
                  <a:pt x="9124117" y="1710596"/>
                  <a:pt x="9111941" y="1713140"/>
                  <a:pt x="9101571" y="1724797"/>
                </a:cubicBezTo>
                <a:cubicBezTo>
                  <a:pt x="9081046" y="1721703"/>
                  <a:pt x="9049761" y="1721262"/>
                  <a:pt x="9007717" y="1723477"/>
                </a:cubicBezTo>
                <a:cubicBezTo>
                  <a:pt x="8965673" y="1725690"/>
                  <a:pt x="8939217" y="1730788"/>
                  <a:pt x="8928350" y="1738770"/>
                </a:cubicBezTo>
                <a:lnTo>
                  <a:pt x="8791620" y="1740072"/>
                </a:lnTo>
                <a:cubicBezTo>
                  <a:pt x="8781675" y="1755549"/>
                  <a:pt x="8768324" y="1766437"/>
                  <a:pt x="8751565" y="1772736"/>
                </a:cubicBezTo>
                <a:cubicBezTo>
                  <a:pt x="8734807" y="1779035"/>
                  <a:pt x="8714840" y="1777792"/>
                  <a:pt x="8691662" y="1769007"/>
                </a:cubicBezTo>
                <a:cubicBezTo>
                  <a:pt x="8663927" y="1772865"/>
                  <a:pt x="8634109" y="1774561"/>
                  <a:pt x="8602208" y="1774095"/>
                </a:cubicBezTo>
                <a:cubicBezTo>
                  <a:pt x="8570305" y="1773628"/>
                  <a:pt x="8540882" y="1769416"/>
                  <a:pt x="8513935" y="1761457"/>
                </a:cubicBezTo>
                <a:lnTo>
                  <a:pt x="8473219" y="1792909"/>
                </a:lnTo>
                <a:lnTo>
                  <a:pt x="8424284" y="1769500"/>
                </a:lnTo>
                <a:lnTo>
                  <a:pt x="8357382" y="1792729"/>
                </a:lnTo>
                <a:cubicBezTo>
                  <a:pt x="8341491" y="1790670"/>
                  <a:pt x="8327519" y="1790473"/>
                  <a:pt x="8315463" y="1792133"/>
                </a:cubicBezTo>
                <a:cubicBezTo>
                  <a:pt x="8303408" y="1793793"/>
                  <a:pt x="8291816" y="1791326"/>
                  <a:pt x="8280682" y="1784731"/>
                </a:cubicBezTo>
                <a:cubicBezTo>
                  <a:pt x="8272500" y="1784927"/>
                  <a:pt x="8263412" y="1787602"/>
                  <a:pt x="8253413" y="1792757"/>
                </a:cubicBezTo>
                <a:cubicBezTo>
                  <a:pt x="8243415" y="1797911"/>
                  <a:pt x="8237169" y="1802485"/>
                  <a:pt x="8234675" y="1806477"/>
                </a:cubicBezTo>
                <a:cubicBezTo>
                  <a:pt x="8230461" y="1811186"/>
                  <a:pt x="8229834" y="1815011"/>
                  <a:pt x="8232794" y="1817951"/>
                </a:cubicBezTo>
                <a:cubicBezTo>
                  <a:pt x="8235755" y="1820891"/>
                  <a:pt x="8239028" y="1821919"/>
                  <a:pt x="8242614" y="1821034"/>
                </a:cubicBezTo>
                <a:cubicBezTo>
                  <a:pt x="8255457" y="1804792"/>
                  <a:pt x="8271543" y="1801130"/>
                  <a:pt x="8290875" y="1810049"/>
                </a:cubicBezTo>
                <a:cubicBezTo>
                  <a:pt x="8310207" y="1818968"/>
                  <a:pt x="8325506" y="1827122"/>
                  <a:pt x="8336771" y="1834514"/>
                </a:cubicBezTo>
                <a:lnTo>
                  <a:pt x="8427999" y="1802838"/>
                </a:lnTo>
                <a:lnTo>
                  <a:pt x="8430646" y="1807690"/>
                </a:lnTo>
                <a:cubicBezTo>
                  <a:pt x="8438470" y="1808220"/>
                  <a:pt x="8446558" y="1807577"/>
                  <a:pt x="8454911" y="1805758"/>
                </a:cubicBezTo>
                <a:cubicBezTo>
                  <a:pt x="8463263" y="1803941"/>
                  <a:pt x="8469366" y="1799657"/>
                  <a:pt x="8473219" y="1792909"/>
                </a:cubicBezTo>
                <a:cubicBezTo>
                  <a:pt x="8496447" y="1800955"/>
                  <a:pt x="8519160" y="1805574"/>
                  <a:pt x="8541360" y="1806763"/>
                </a:cubicBezTo>
                <a:cubicBezTo>
                  <a:pt x="8563559" y="1807954"/>
                  <a:pt x="8584752" y="1813100"/>
                  <a:pt x="8604938" y="1822203"/>
                </a:cubicBezTo>
                <a:cubicBezTo>
                  <a:pt x="8615866" y="1799412"/>
                  <a:pt x="8627377" y="1790125"/>
                  <a:pt x="8639473" y="1794342"/>
                </a:cubicBezTo>
                <a:cubicBezTo>
                  <a:pt x="8651568" y="1798558"/>
                  <a:pt x="8670822" y="1806782"/>
                  <a:pt x="8697237" y="1819014"/>
                </a:cubicBezTo>
                <a:cubicBezTo>
                  <a:pt x="8719593" y="1824357"/>
                  <a:pt x="8753763" y="1822352"/>
                  <a:pt x="8799749" y="1812999"/>
                </a:cubicBezTo>
                <a:cubicBezTo>
                  <a:pt x="8845736" y="1803645"/>
                  <a:pt x="8882088" y="1802325"/>
                  <a:pt x="8908809" y="1809039"/>
                </a:cubicBezTo>
                <a:cubicBezTo>
                  <a:pt x="8914298" y="1813025"/>
                  <a:pt x="8917341" y="1817500"/>
                  <a:pt x="8917939" y="1822462"/>
                </a:cubicBezTo>
                <a:cubicBezTo>
                  <a:pt x="8918535" y="1827425"/>
                  <a:pt x="8917875" y="1831743"/>
                  <a:pt x="8915960" y="1835414"/>
                </a:cubicBezTo>
                <a:cubicBezTo>
                  <a:pt x="8905245" y="1852240"/>
                  <a:pt x="8886692" y="1861327"/>
                  <a:pt x="8860302" y="1862674"/>
                </a:cubicBezTo>
                <a:cubicBezTo>
                  <a:pt x="8833910" y="1864023"/>
                  <a:pt x="8812443" y="1861136"/>
                  <a:pt x="8795900" y="1854014"/>
                </a:cubicBezTo>
                <a:cubicBezTo>
                  <a:pt x="8750460" y="1856083"/>
                  <a:pt x="8707915" y="1859313"/>
                  <a:pt x="8668263" y="1863701"/>
                </a:cubicBezTo>
                <a:cubicBezTo>
                  <a:pt x="8628611" y="1868091"/>
                  <a:pt x="8587587" y="1870792"/>
                  <a:pt x="8545189" y="1871806"/>
                </a:cubicBezTo>
                <a:cubicBezTo>
                  <a:pt x="8541787" y="1878277"/>
                  <a:pt x="8537159" y="1880846"/>
                  <a:pt x="8531307" y="1879511"/>
                </a:cubicBezTo>
                <a:cubicBezTo>
                  <a:pt x="8525455" y="1878176"/>
                  <a:pt x="8518182" y="1875892"/>
                  <a:pt x="8509485" y="1872659"/>
                </a:cubicBezTo>
                <a:cubicBezTo>
                  <a:pt x="8500741" y="1870165"/>
                  <a:pt x="8494030" y="1870570"/>
                  <a:pt x="8489354" y="1873879"/>
                </a:cubicBezTo>
                <a:cubicBezTo>
                  <a:pt x="8484678" y="1877184"/>
                  <a:pt x="8482134" y="1881915"/>
                  <a:pt x="8481723" y="1888071"/>
                </a:cubicBezTo>
                <a:cubicBezTo>
                  <a:pt x="8468212" y="1883744"/>
                  <a:pt x="8454435" y="1880592"/>
                  <a:pt x="8440396" y="1878612"/>
                </a:cubicBezTo>
                <a:cubicBezTo>
                  <a:pt x="8426355" y="1876634"/>
                  <a:pt x="8414566" y="1877120"/>
                  <a:pt x="8405023" y="1880073"/>
                </a:cubicBezTo>
                <a:lnTo>
                  <a:pt x="8351863" y="1875444"/>
                </a:lnTo>
                <a:cubicBezTo>
                  <a:pt x="8343306" y="1886833"/>
                  <a:pt x="8333193" y="1893710"/>
                  <a:pt x="8321524" y="1896078"/>
                </a:cubicBezTo>
                <a:cubicBezTo>
                  <a:pt x="8309855" y="1898446"/>
                  <a:pt x="8298813" y="1896990"/>
                  <a:pt x="8288397" y="1891709"/>
                </a:cubicBezTo>
                <a:cubicBezTo>
                  <a:pt x="8298906" y="1907659"/>
                  <a:pt x="8312227" y="1928765"/>
                  <a:pt x="8328359" y="1955026"/>
                </a:cubicBezTo>
                <a:cubicBezTo>
                  <a:pt x="8344493" y="1981288"/>
                  <a:pt x="8348027" y="2004348"/>
                  <a:pt x="8338967" y="2024208"/>
                </a:cubicBezTo>
                <a:cubicBezTo>
                  <a:pt x="8330139" y="2035929"/>
                  <a:pt x="8319707" y="2043880"/>
                  <a:pt x="8307670" y="2048059"/>
                </a:cubicBezTo>
                <a:cubicBezTo>
                  <a:pt x="8295633" y="2052239"/>
                  <a:pt x="8285791" y="2051327"/>
                  <a:pt x="8278148" y="2045325"/>
                </a:cubicBezTo>
                <a:cubicBezTo>
                  <a:pt x="8274325" y="2046051"/>
                  <a:pt x="8268484" y="2046395"/>
                  <a:pt x="8260627" y="2046358"/>
                </a:cubicBezTo>
                <a:cubicBezTo>
                  <a:pt x="8252769" y="2046320"/>
                  <a:pt x="8247592" y="2047878"/>
                  <a:pt x="8245091" y="2051030"/>
                </a:cubicBezTo>
                <a:lnTo>
                  <a:pt x="8265195" y="2061364"/>
                </a:lnTo>
                <a:lnTo>
                  <a:pt x="8360422" y="2103330"/>
                </a:lnTo>
                <a:lnTo>
                  <a:pt x="8408289" y="2098252"/>
                </a:lnTo>
                <a:cubicBezTo>
                  <a:pt x="8414352" y="2090857"/>
                  <a:pt x="8419738" y="2088024"/>
                  <a:pt x="8424451" y="2089755"/>
                </a:cubicBezTo>
                <a:cubicBezTo>
                  <a:pt x="8429163" y="2091486"/>
                  <a:pt x="8435676" y="2094033"/>
                  <a:pt x="8443992" y="2097398"/>
                </a:cubicBezTo>
                <a:cubicBezTo>
                  <a:pt x="8451160" y="2097554"/>
                  <a:pt x="8456196" y="2096287"/>
                  <a:pt x="8459099" y="2093596"/>
                </a:cubicBezTo>
                <a:cubicBezTo>
                  <a:pt x="8462000" y="2090905"/>
                  <a:pt x="8464192" y="2087740"/>
                  <a:pt x="8465673" y="2084099"/>
                </a:cubicBezTo>
                <a:cubicBezTo>
                  <a:pt x="8492145" y="2091741"/>
                  <a:pt x="8519477" y="2097643"/>
                  <a:pt x="8547665" y="2101801"/>
                </a:cubicBezTo>
                <a:cubicBezTo>
                  <a:pt x="8575856" y="2105961"/>
                  <a:pt x="8603186" y="2111862"/>
                  <a:pt x="8629659" y="2119505"/>
                </a:cubicBezTo>
                <a:cubicBezTo>
                  <a:pt x="8660417" y="2114837"/>
                  <a:pt x="8691592" y="2115075"/>
                  <a:pt x="8723183" y="2120218"/>
                </a:cubicBezTo>
                <a:cubicBezTo>
                  <a:pt x="8754771" y="2125361"/>
                  <a:pt x="8782314" y="2135518"/>
                  <a:pt x="8805809" y="2150687"/>
                </a:cubicBezTo>
                <a:lnTo>
                  <a:pt x="8833572" y="2135276"/>
                </a:lnTo>
                <a:cubicBezTo>
                  <a:pt x="8841608" y="2129839"/>
                  <a:pt x="8850918" y="2127569"/>
                  <a:pt x="8861504" y="2128462"/>
                </a:cubicBezTo>
                <a:cubicBezTo>
                  <a:pt x="8872088" y="2129357"/>
                  <a:pt x="8882525" y="2132466"/>
                  <a:pt x="8892813" y="2137792"/>
                </a:cubicBezTo>
                <a:cubicBezTo>
                  <a:pt x="8923449" y="2138698"/>
                  <a:pt x="8932797" y="2146995"/>
                  <a:pt x="8920858" y="2162682"/>
                </a:cubicBezTo>
                <a:cubicBezTo>
                  <a:pt x="8914643" y="2176985"/>
                  <a:pt x="8906658" y="2187212"/>
                  <a:pt x="8896904" y="2193364"/>
                </a:cubicBezTo>
                <a:cubicBezTo>
                  <a:pt x="8887148" y="2199517"/>
                  <a:pt x="8871688" y="2199354"/>
                  <a:pt x="8850522" y="2192876"/>
                </a:cubicBezTo>
                <a:cubicBezTo>
                  <a:pt x="8834371" y="2187301"/>
                  <a:pt x="8809079" y="2182376"/>
                  <a:pt x="8774646" y="2178099"/>
                </a:cubicBezTo>
                <a:cubicBezTo>
                  <a:pt x="8740214" y="2173822"/>
                  <a:pt x="8714992" y="2178973"/>
                  <a:pt x="8698981" y="2193550"/>
                </a:cubicBezTo>
                <a:cubicBezTo>
                  <a:pt x="8679120" y="2197199"/>
                  <a:pt x="8646844" y="2200470"/>
                  <a:pt x="8602156" y="2203360"/>
                </a:cubicBezTo>
                <a:cubicBezTo>
                  <a:pt x="8557467" y="2206252"/>
                  <a:pt x="8520364" y="2203985"/>
                  <a:pt x="8490843" y="2196559"/>
                </a:cubicBezTo>
                <a:cubicBezTo>
                  <a:pt x="8485416" y="2206500"/>
                  <a:pt x="8479026" y="2211363"/>
                  <a:pt x="8471677" y="2211150"/>
                </a:cubicBezTo>
                <a:cubicBezTo>
                  <a:pt x="8464327" y="2210936"/>
                  <a:pt x="8457670" y="2208678"/>
                  <a:pt x="8451707" y="2204377"/>
                </a:cubicBezTo>
                <a:cubicBezTo>
                  <a:pt x="8436436" y="2200420"/>
                  <a:pt x="8421023" y="2206975"/>
                  <a:pt x="8405466" y="2224039"/>
                </a:cubicBezTo>
                <a:cubicBezTo>
                  <a:pt x="8389908" y="2241104"/>
                  <a:pt x="8379323" y="2253195"/>
                  <a:pt x="8373711" y="2260314"/>
                </a:cubicBezTo>
                <a:cubicBezTo>
                  <a:pt x="8348299" y="2256272"/>
                  <a:pt x="8297365" y="2253516"/>
                  <a:pt x="8220911" y="2252047"/>
                </a:cubicBezTo>
                <a:cubicBezTo>
                  <a:pt x="8144457" y="2250577"/>
                  <a:pt x="8098154" y="2256312"/>
                  <a:pt x="8082006" y="2269254"/>
                </a:cubicBezTo>
                <a:lnTo>
                  <a:pt x="8018257" y="2245217"/>
                </a:lnTo>
                <a:cubicBezTo>
                  <a:pt x="7996241" y="2244084"/>
                  <a:pt x="7975148" y="2242990"/>
                  <a:pt x="7954982" y="2241936"/>
                </a:cubicBezTo>
                <a:cubicBezTo>
                  <a:pt x="7934817" y="2240882"/>
                  <a:pt x="7914385" y="2241002"/>
                  <a:pt x="7893692" y="2242296"/>
                </a:cubicBezTo>
                <a:lnTo>
                  <a:pt x="7878092" y="2253483"/>
                </a:lnTo>
                <a:cubicBezTo>
                  <a:pt x="7890837" y="2267455"/>
                  <a:pt x="7914355" y="2272996"/>
                  <a:pt x="7948646" y="2270107"/>
                </a:cubicBezTo>
                <a:cubicBezTo>
                  <a:pt x="7982938" y="2267219"/>
                  <a:pt x="8007118" y="2273973"/>
                  <a:pt x="8021185" y="2290371"/>
                </a:cubicBezTo>
                <a:cubicBezTo>
                  <a:pt x="8027052" y="2298915"/>
                  <a:pt x="8037282" y="2308830"/>
                  <a:pt x="8051877" y="2320116"/>
                </a:cubicBezTo>
                <a:lnTo>
                  <a:pt x="8051595" y="2279813"/>
                </a:lnTo>
                <a:lnTo>
                  <a:pt x="8071700" y="2290146"/>
                </a:lnTo>
                <a:cubicBezTo>
                  <a:pt x="8081190" y="2295388"/>
                  <a:pt x="8085622" y="2301305"/>
                  <a:pt x="8084996" y="2307895"/>
                </a:cubicBezTo>
                <a:cubicBezTo>
                  <a:pt x="8084372" y="2314484"/>
                  <a:pt x="8082060" y="2321298"/>
                  <a:pt x="8078062" y="2328338"/>
                </a:cubicBezTo>
                <a:cubicBezTo>
                  <a:pt x="8089690" y="2330312"/>
                  <a:pt x="8100226" y="2331945"/>
                  <a:pt x="8109669" y="2333234"/>
                </a:cubicBezTo>
                <a:cubicBezTo>
                  <a:pt x="8119113" y="2334524"/>
                  <a:pt x="8128325" y="2333730"/>
                  <a:pt x="8137306" y="2330853"/>
                </a:cubicBezTo>
                <a:cubicBezTo>
                  <a:pt x="8146375" y="2333115"/>
                  <a:pt x="8157659" y="2332804"/>
                  <a:pt x="8171156" y="2329921"/>
                </a:cubicBezTo>
                <a:cubicBezTo>
                  <a:pt x="8184655" y="2327038"/>
                  <a:pt x="8198318" y="2324458"/>
                  <a:pt x="8212147" y="2322182"/>
                </a:cubicBezTo>
                <a:cubicBezTo>
                  <a:pt x="8204779" y="2306464"/>
                  <a:pt x="8207858" y="2290005"/>
                  <a:pt x="8221382" y="2272805"/>
                </a:cubicBezTo>
                <a:cubicBezTo>
                  <a:pt x="8241927" y="2283946"/>
                  <a:pt x="8264584" y="2285700"/>
                  <a:pt x="8289352" y="2278061"/>
                </a:cubicBezTo>
                <a:lnTo>
                  <a:pt x="8303657" y="2330810"/>
                </a:lnTo>
                <a:cubicBezTo>
                  <a:pt x="8290839" y="2327204"/>
                  <a:pt x="8279179" y="2325720"/>
                  <a:pt x="8268678" y="2326360"/>
                </a:cubicBezTo>
                <a:cubicBezTo>
                  <a:pt x="8258177" y="2327000"/>
                  <a:pt x="8247180" y="2326732"/>
                  <a:pt x="8235685" y="2325552"/>
                </a:cubicBezTo>
                <a:lnTo>
                  <a:pt x="8229763" y="2345459"/>
                </a:lnTo>
                <a:lnTo>
                  <a:pt x="8264714" y="2350315"/>
                </a:lnTo>
                <a:cubicBezTo>
                  <a:pt x="8280222" y="2345725"/>
                  <a:pt x="8309902" y="2342807"/>
                  <a:pt x="8353754" y="2341559"/>
                </a:cubicBezTo>
                <a:cubicBezTo>
                  <a:pt x="8397607" y="2340312"/>
                  <a:pt x="8431872" y="2342931"/>
                  <a:pt x="8456549" y="2349417"/>
                </a:cubicBezTo>
                <a:cubicBezTo>
                  <a:pt x="8478684" y="2341322"/>
                  <a:pt x="8502958" y="2343988"/>
                  <a:pt x="8529371" y="2357415"/>
                </a:cubicBezTo>
                <a:cubicBezTo>
                  <a:pt x="8537568" y="2346721"/>
                  <a:pt x="8547465" y="2342622"/>
                  <a:pt x="8559057" y="2345115"/>
                </a:cubicBezTo>
                <a:cubicBezTo>
                  <a:pt x="8570651" y="2347609"/>
                  <a:pt x="8581429" y="2351844"/>
                  <a:pt x="8591391" y="2357819"/>
                </a:cubicBezTo>
                <a:lnTo>
                  <a:pt x="9059699" y="2400099"/>
                </a:lnTo>
                <a:cubicBezTo>
                  <a:pt x="9080203" y="2405707"/>
                  <a:pt x="9099653" y="2408454"/>
                  <a:pt x="9118050" y="2408339"/>
                </a:cubicBezTo>
                <a:cubicBezTo>
                  <a:pt x="9136449" y="2408224"/>
                  <a:pt x="9155084" y="2412711"/>
                  <a:pt x="9173957" y="2421800"/>
                </a:cubicBezTo>
                <a:cubicBezTo>
                  <a:pt x="9183083" y="2418704"/>
                  <a:pt x="9193513" y="2417294"/>
                  <a:pt x="9205246" y="2417573"/>
                </a:cubicBezTo>
                <a:cubicBezTo>
                  <a:pt x="9216981" y="2417850"/>
                  <a:pt x="9227224" y="2419395"/>
                  <a:pt x="9235977" y="2422206"/>
                </a:cubicBezTo>
                <a:lnTo>
                  <a:pt x="9286449" y="2426834"/>
                </a:lnTo>
                <a:cubicBezTo>
                  <a:pt x="9295066" y="2429935"/>
                  <a:pt x="9302505" y="2434908"/>
                  <a:pt x="9308770" y="2441756"/>
                </a:cubicBezTo>
                <a:cubicBezTo>
                  <a:pt x="9315035" y="2448603"/>
                  <a:pt x="9318145" y="2455161"/>
                  <a:pt x="9318100" y="2461430"/>
                </a:cubicBezTo>
                <a:cubicBezTo>
                  <a:pt x="9305281" y="2469002"/>
                  <a:pt x="9269847" y="2471862"/>
                  <a:pt x="9211797" y="2470006"/>
                </a:cubicBezTo>
                <a:cubicBezTo>
                  <a:pt x="9153745" y="2468149"/>
                  <a:pt x="9113099" y="2464257"/>
                  <a:pt x="9089854" y="2458329"/>
                </a:cubicBezTo>
                <a:lnTo>
                  <a:pt x="9092367" y="2463181"/>
                </a:lnTo>
                <a:cubicBezTo>
                  <a:pt x="9087663" y="2473438"/>
                  <a:pt x="9081952" y="2480096"/>
                  <a:pt x="9075237" y="2483152"/>
                </a:cubicBezTo>
                <a:cubicBezTo>
                  <a:pt x="9068523" y="2486210"/>
                  <a:pt x="9059672" y="2486802"/>
                  <a:pt x="9048685" y="2484927"/>
                </a:cubicBezTo>
                <a:cubicBezTo>
                  <a:pt x="9001755" y="2494875"/>
                  <a:pt x="8950868" y="2500499"/>
                  <a:pt x="8896026" y="2501798"/>
                </a:cubicBezTo>
                <a:cubicBezTo>
                  <a:pt x="8841183" y="2503097"/>
                  <a:pt x="8789041" y="2506295"/>
                  <a:pt x="8739599" y="2511390"/>
                </a:cubicBezTo>
                <a:cubicBezTo>
                  <a:pt x="8733894" y="2518887"/>
                  <a:pt x="8728674" y="2521518"/>
                  <a:pt x="8723940" y="2519280"/>
                </a:cubicBezTo>
                <a:cubicBezTo>
                  <a:pt x="8719204" y="2517044"/>
                  <a:pt x="8712287" y="2513082"/>
                  <a:pt x="8703188" y="2507391"/>
                </a:cubicBezTo>
                <a:cubicBezTo>
                  <a:pt x="8696964" y="2509187"/>
                  <a:pt x="8691462" y="2510718"/>
                  <a:pt x="8686679" y="2511985"/>
                </a:cubicBezTo>
                <a:cubicBezTo>
                  <a:pt x="8681900" y="2513252"/>
                  <a:pt x="8680540" y="2516155"/>
                  <a:pt x="8682603" y="2520690"/>
                </a:cubicBezTo>
                <a:cubicBezTo>
                  <a:pt x="8671268" y="2520627"/>
                  <a:pt x="8657341" y="2519709"/>
                  <a:pt x="8640827" y="2517932"/>
                </a:cubicBezTo>
                <a:cubicBezTo>
                  <a:pt x="8624311" y="2516157"/>
                  <a:pt x="8613714" y="2518349"/>
                  <a:pt x="8609034" y="2524509"/>
                </a:cubicBezTo>
                <a:lnTo>
                  <a:pt x="8658757" y="2540954"/>
                </a:lnTo>
                <a:cubicBezTo>
                  <a:pt x="8667149" y="2543897"/>
                  <a:pt x="8674599" y="2545019"/>
                  <a:pt x="8681106" y="2544324"/>
                </a:cubicBezTo>
                <a:cubicBezTo>
                  <a:pt x="8687613" y="2543627"/>
                  <a:pt x="8692550" y="2539898"/>
                  <a:pt x="8695917" y="2533136"/>
                </a:cubicBezTo>
                <a:cubicBezTo>
                  <a:pt x="8704721" y="2536049"/>
                  <a:pt x="8715488" y="2538604"/>
                  <a:pt x="8728216" y="2540803"/>
                </a:cubicBezTo>
                <a:cubicBezTo>
                  <a:pt x="8740945" y="2543001"/>
                  <a:pt x="8752527" y="2543816"/>
                  <a:pt x="8762962" y="2543246"/>
                </a:cubicBezTo>
                <a:lnTo>
                  <a:pt x="8887004" y="2544054"/>
                </a:lnTo>
                <a:lnTo>
                  <a:pt x="8930953" y="2562610"/>
                </a:lnTo>
                <a:cubicBezTo>
                  <a:pt x="8939690" y="2565668"/>
                  <a:pt x="8948520" y="2567248"/>
                  <a:pt x="8957445" y="2567351"/>
                </a:cubicBezTo>
                <a:cubicBezTo>
                  <a:pt x="8966369" y="2567454"/>
                  <a:pt x="8972687" y="2564181"/>
                  <a:pt x="8976399" y="2557533"/>
                </a:cubicBezTo>
                <a:lnTo>
                  <a:pt x="9032645" y="2560050"/>
                </a:lnTo>
                <a:cubicBezTo>
                  <a:pt x="9050636" y="2550585"/>
                  <a:pt x="9069510" y="2549454"/>
                  <a:pt x="9089266" y="2556658"/>
                </a:cubicBezTo>
                <a:cubicBezTo>
                  <a:pt x="9109021" y="2563862"/>
                  <a:pt x="9127894" y="2562731"/>
                  <a:pt x="9145886" y="2553266"/>
                </a:cubicBezTo>
                <a:lnTo>
                  <a:pt x="9242070" y="2593119"/>
                </a:lnTo>
                <a:cubicBezTo>
                  <a:pt x="9232233" y="2611145"/>
                  <a:pt x="9224306" y="2621258"/>
                  <a:pt x="9218292" y="2623458"/>
                </a:cubicBezTo>
                <a:cubicBezTo>
                  <a:pt x="9212276" y="2625658"/>
                  <a:pt x="9200956" y="2622583"/>
                  <a:pt x="9184328" y="2614236"/>
                </a:cubicBezTo>
                <a:cubicBezTo>
                  <a:pt x="9172851" y="2629375"/>
                  <a:pt x="9160476" y="2633659"/>
                  <a:pt x="9147202" y="2627091"/>
                </a:cubicBezTo>
                <a:cubicBezTo>
                  <a:pt x="9133928" y="2620523"/>
                  <a:pt x="9122368" y="2623067"/>
                  <a:pt x="9112522" y="2634724"/>
                </a:cubicBezTo>
                <a:cubicBezTo>
                  <a:pt x="9093035" y="2631630"/>
                  <a:pt x="9063333" y="2631190"/>
                  <a:pt x="9023415" y="2633404"/>
                </a:cubicBezTo>
                <a:cubicBezTo>
                  <a:pt x="8983497" y="2635617"/>
                  <a:pt x="8958379" y="2640715"/>
                  <a:pt x="8948062" y="2648697"/>
                </a:cubicBezTo>
                <a:lnTo>
                  <a:pt x="8818246" y="2649999"/>
                </a:lnTo>
                <a:cubicBezTo>
                  <a:pt x="8808805" y="2665476"/>
                  <a:pt x="8796128" y="2676364"/>
                  <a:pt x="8780218" y="2682663"/>
                </a:cubicBezTo>
                <a:cubicBezTo>
                  <a:pt x="8764307" y="2688962"/>
                  <a:pt x="8745349" y="2687720"/>
                  <a:pt x="8723344" y="2678934"/>
                </a:cubicBezTo>
                <a:cubicBezTo>
                  <a:pt x="8697011" y="2682792"/>
                  <a:pt x="8668702" y="2684488"/>
                  <a:pt x="8638414" y="2684022"/>
                </a:cubicBezTo>
                <a:cubicBezTo>
                  <a:pt x="8608124" y="2683555"/>
                  <a:pt x="8580189" y="2679343"/>
                  <a:pt x="8554605" y="2671385"/>
                </a:cubicBezTo>
                <a:lnTo>
                  <a:pt x="8515948" y="2702836"/>
                </a:lnTo>
                <a:lnTo>
                  <a:pt x="8469488" y="2679427"/>
                </a:lnTo>
                <a:lnTo>
                  <a:pt x="8405968" y="2702656"/>
                </a:lnTo>
                <a:cubicBezTo>
                  <a:pt x="8390882" y="2700598"/>
                  <a:pt x="8377617" y="2700400"/>
                  <a:pt x="8366171" y="2702061"/>
                </a:cubicBezTo>
                <a:cubicBezTo>
                  <a:pt x="8354725" y="2703721"/>
                  <a:pt x="8343719" y="2701253"/>
                  <a:pt x="8333149" y="2694658"/>
                </a:cubicBezTo>
                <a:cubicBezTo>
                  <a:pt x="8325380" y="2694854"/>
                  <a:pt x="8316751" y="2697529"/>
                  <a:pt x="8307258" y="2702684"/>
                </a:cubicBezTo>
                <a:cubicBezTo>
                  <a:pt x="8297766" y="2707838"/>
                  <a:pt x="8291835" y="2712412"/>
                  <a:pt x="8289468" y="2716404"/>
                </a:cubicBezTo>
                <a:cubicBezTo>
                  <a:pt x="8285466" y="2721113"/>
                  <a:pt x="8284872" y="2724938"/>
                  <a:pt x="8287683" y="2727878"/>
                </a:cubicBezTo>
                <a:cubicBezTo>
                  <a:pt x="8290493" y="2730819"/>
                  <a:pt x="8293601" y="2731846"/>
                  <a:pt x="8297006" y="2730961"/>
                </a:cubicBezTo>
                <a:cubicBezTo>
                  <a:pt x="8309199" y="2714720"/>
                  <a:pt x="8324471" y="2711057"/>
                  <a:pt x="8342826" y="2719976"/>
                </a:cubicBezTo>
                <a:cubicBezTo>
                  <a:pt x="8361180" y="2728895"/>
                  <a:pt x="8375706" y="2737049"/>
                  <a:pt x="8386401" y="2744441"/>
                </a:cubicBezTo>
                <a:lnTo>
                  <a:pt x="8473015" y="2712765"/>
                </a:lnTo>
                <a:lnTo>
                  <a:pt x="8475528" y="2717618"/>
                </a:lnTo>
                <a:cubicBezTo>
                  <a:pt x="8482956" y="2718147"/>
                  <a:pt x="8490635" y="2717504"/>
                  <a:pt x="8498566" y="2715685"/>
                </a:cubicBezTo>
                <a:cubicBezTo>
                  <a:pt x="8506496" y="2713868"/>
                  <a:pt x="8512290" y="2709584"/>
                  <a:pt x="8515948" y="2702836"/>
                </a:cubicBezTo>
                <a:cubicBezTo>
                  <a:pt x="8538001" y="2710883"/>
                  <a:pt x="8559565" y="2715501"/>
                  <a:pt x="8580642" y="2716691"/>
                </a:cubicBezTo>
                <a:cubicBezTo>
                  <a:pt x="8601719" y="2717881"/>
                  <a:pt x="8621840" y="2723027"/>
                  <a:pt x="8641005" y="2732130"/>
                </a:cubicBezTo>
                <a:cubicBezTo>
                  <a:pt x="8651381" y="2709339"/>
                  <a:pt x="8662310" y="2700052"/>
                  <a:pt x="8673795" y="2704269"/>
                </a:cubicBezTo>
                <a:cubicBezTo>
                  <a:pt x="8685277" y="2708486"/>
                  <a:pt x="8703558" y="2716709"/>
                  <a:pt x="8728637" y="2728941"/>
                </a:cubicBezTo>
                <a:cubicBezTo>
                  <a:pt x="8749862" y="2734284"/>
                  <a:pt x="8782304" y="2732279"/>
                  <a:pt x="8825964" y="2722926"/>
                </a:cubicBezTo>
                <a:cubicBezTo>
                  <a:pt x="8869626" y="2713572"/>
                  <a:pt x="8904140" y="2712252"/>
                  <a:pt x="8929509" y="2718967"/>
                </a:cubicBezTo>
                <a:cubicBezTo>
                  <a:pt x="8934720" y="2722952"/>
                  <a:pt x="8937610" y="2727427"/>
                  <a:pt x="8938177" y="2732389"/>
                </a:cubicBezTo>
                <a:cubicBezTo>
                  <a:pt x="8938743" y="2737353"/>
                  <a:pt x="8938117" y="2741670"/>
                  <a:pt x="8936298" y="2745341"/>
                </a:cubicBezTo>
                <a:cubicBezTo>
                  <a:pt x="8926125" y="2762167"/>
                  <a:pt x="8908510" y="2771254"/>
                  <a:pt x="8883454" y="2772601"/>
                </a:cubicBezTo>
                <a:cubicBezTo>
                  <a:pt x="8858397" y="2773950"/>
                  <a:pt x="8838016" y="2771063"/>
                  <a:pt x="8822310" y="2763941"/>
                </a:cubicBezTo>
                <a:cubicBezTo>
                  <a:pt x="8779168" y="2766010"/>
                  <a:pt x="8738775" y="2769240"/>
                  <a:pt x="8701127" y="2773628"/>
                </a:cubicBezTo>
                <a:cubicBezTo>
                  <a:pt x="8663482" y="2778018"/>
                  <a:pt x="8624531" y="2780719"/>
                  <a:pt x="8584279" y="2781733"/>
                </a:cubicBezTo>
                <a:cubicBezTo>
                  <a:pt x="8581049" y="2788204"/>
                  <a:pt x="8576654" y="2790773"/>
                  <a:pt x="8571099" y="2789438"/>
                </a:cubicBezTo>
                <a:cubicBezTo>
                  <a:pt x="8565542" y="2788104"/>
                  <a:pt x="8558637" y="2785819"/>
                  <a:pt x="8550380" y="2782586"/>
                </a:cubicBezTo>
                <a:cubicBezTo>
                  <a:pt x="8542078" y="2780092"/>
                  <a:pt x="8535706" y="2780498"/>
                  <a:pt x="8531268" y="2783806"/>
                </a:cubicBezTo>
                <a:cubicBezTo>
                  <a:pt x="8526827" y="2787111"/>
                  <a:pt x="8524412" y="2791843"/>
                  <a:pt x="8524022" y="2797998"/>
                </a:cubicBezTo>
                <a:cubicBezTo>
                  <a:pt x="8511194" y="2793671"/>
                  <a:pt x="8498114" y="2790519"/>
                  <a:pt x="8484785" y="2788539"/>
                </a:cubicBezTo>
                <a:cubicBezTo>
                  <a:pt x="8471455" y="2786561"/>
                  <a:pt x="8460261" y="2787047"/>
                  <a:pt x="8451201" y="2790000"/>
                </a:cubicBezTo>
                <a:lnTo>
                  <a:pt x="8400729" y="2785371"/>
                </a:lnTo>
                <a:cubicBezTo>
                  <a:pt x="8392605" y="2796760"/>
                  <a:pt x="8383004" y="2803638"/>
                  <a:pt x="8371925" y="2806006"/>
                </a:cubicBezTo>
                <a:cubicBezTo>
                  <a:pt x="8360846" y="2808374"/>
                  <a:pt x="8350362" y="2806917"/>
                  <a:pt x="8340473" y="2801636"/>
                </a:cubicBezTo>
                <a:cubicBezTo>
                  <a:pt x="8350450" y="2817586"/>
                  <a:pt x="8363098" y="2838693"/>
                  <a:pt x="8378414" y="2864953"/>
                </a:cubicBezTo>
                <a:cubicBezTo>
                  <a:pt x="8393731" y="2891215"/>
                  <a:pt x="8397087" y="2914275"/>
                  <a:pt x="8388486" y="2934135"/>
                </a:cubicBezTo>
                <a:cubicBezTo>
                  <a:pt x="8380104" y="2945856"/>
                  <a:pt x="8370199" y="2953807"/>
                  <a:pt x="8358771" y="2957986"/>
                </a:cubicBezTo>
                <a:cubicBezTo>
                  <a:pt x="8347343" y="2962166"/>
                  <a:pt x="8337999" y="2961255"/>
                  <a:pt x="8330742" y="2955252"/>
                </a:cubicBezTo>
                <a:cubicBezTo>
                  <a:pt x="8327112" y="2955978"/>
                  <a:pt x="8321567" y="2956323"/>
                  <a:pt x="8314107" y="2956285"/>
                </a:cubicBezTo>
                <a:cubicBezTo>
                  <a:pt x="8306647" y="2956248"/>
                  <a:pt x="8301732" y="2957805"/>
                  <a:pt x="8299357" y="2960957"/>
                </a:cubicBezTo>
                <a:lnTo>
                  <a:pt x="8318444" y="2971292"/>
                </a:lnTo>
                <a:lnTo>
                  <a:pt x="8408855" y="3013257"/>
                </a:lnTo>
                <a:lnTo>
                  <a:pt x="8454301" y="3008180"/>
                </a:lnTo>
                <a:cubicBezTo>
                  <a:pt x="8460058" y="3000784"/>
                  <a:pt x="8465173" y="2997952"/>
                  <a:pt x="8469646" y="2999682"/>
                </a:cubicBezTo>
                <a:cubicBezTo>
                  <a:pt x="8474120" y="3001413"/>
                  <a:pt x="8480304" y="3003960"/>
                  <a:pt x="8488199" y="3007325"/>
                </a:cubicBezTo>
                <a:cubicBezTo>
                  <a:pt x="8495004" y="3007481"/>
                  <a:pt x="8499786" y="3006215"/>
                  <a:pt x="8502542" y="3003524"/>
                </a:cubicBezTo>
                <a:cubicBezTo>
                  <a:pt x="8505296" y="3000833"/>
                  <a:pt x="8507377" y="2997667"/>
                  <a:pt x="8508784" y="2994026"/>
                </a:cubicBezTo>
                <a:cubicBezTo>
                  <a:pt x="8533916" y="3001669"/>
                  <a:pt x="8559866" y="3007570"/>
                  <a:pt x="8586629" y="3011729"/>
                </a:cubicBezTo>
                <a:cubicBezTo>
                  <a:pt x="8613394" y="3015889"/>
                  <a:pt x="8639343" y="3021790"/>
                  <a:pt x="8664477" y="3029432"/>
                </a:cubicBezTo>
                <a:cubicBezTo>
                  <a:pt x="8693679" y="3024764"/>
                  <a:pt x="8723277" y="3025002"/>
                  <a:pt x="8753270" y="3030145"/>
                </a:cubicBezTo>
                <a:cubicBezTo>
                  <a:pt x="8783262" y="3035288"/>
                  <a:pt x="8809411" y="3045445"/>
                  <a:pt x="8831718" y="3060614"/>
                </a:cubicBezTo>
                <a:lnTo>
                  <a:pt x="8858076" y="3045203"/>
                </a:lnTo>
                <a:cubicBezTo>
                  <a:pt x="8865707" y="3039767"/>
                  <a:pt x="8874545" y="3037497"/>
                  <a:pt x="8884596" y="3038390"/>
                </a:cubicBezTo>
                <a:cubicBezTo>
                  <a:pt x="8894645" y="3039284"/>
                  <a:pt x="8904554" y="3042394"/>
                  <a:pt x="8914323" y="3047719"/>
                </a:cubicBezTo>
                <a:cubicBezTo>
                  <a:pt x="8943408" y="3048625"/>
                  <a:pt x="8952284" y="3056922"/>
                  <a:pt x="8940949" y="3072610"/>
                </a:cubicBezTo>
                <a:cubicBezTo>
                  <a:pt x="8935049" y="3086912"/>
                  <a:pt x="8927467" y="3097139"/>
                  <a:pt x="8918206" y="3103292"/>
                </a:cubicBezTo>
                <a:cubicBezTo>
                  <a:pt x="8908943" y="3109445"/>
                  <a:pt x="8894265" y="3109281"/>
                  <a:pt x="8874170" y="3102803"/>
                </a:cubicBezTo>
                <a:cubicBezTo>
                  <a:pt x="8858835" y="3097228"/>
                  <a:pt x="8834822" y="3092304"/>
                  <a:pt x="8802131" y="3088026"/>
                </a:cubicBezTo>
                <a:cubicBezTo>
                  <a:pt x="8769440" y="3083749"/>
                  <a:pt x="8745494" y="3088900"/>
                  <a:pt x="8730292" y="3103477"/>
                </a:cubicBezTo>
                <a:cubicBezTo>
                  <a:pt x="8711436" y="3107126"/>
                  <a:pt x="8680793" y="3110397"/>
                  <a:pt x="8638365" y="3113287"/>
                </a:cubicBezTo>
                <a:cubicBezTo>
                  <a:pt x="8595935" y="3116179"/>
                  <a:pt x="8560709" y="3113912"/>
                  <a:pt x="8532681" y="3106486"/>
                </a:cubicBezTo>
                <a:cubicBezTo>
                  <a:pt x="8527528" y="3116427"/>
                  <a:pt x="8521461" y="3121290"/>
                  <a:pt x="8514484" y="3121077"/>
                </a:cubicBezTo>
                <a:cubicBezTo>
                  <a:pt x="8507505" y="3120863"/>
                  <a:pt x="8501185" y="3118605"/>
                  <a:pt x="8495523" y="3114304"/>
                </a:cubicBezTo>
                <a:cubicBezTo>
                  <a:pt x="8481026" y="3110347"/>
                  <a:pt x="8466392" y="3116902"/>
                  <a:pt x="8451622" y="3133966"/>
                </a:cubicBezTo>
                <a:cubicBezTo>
                  <a:pt x="8436850" y="3151031"/>
                  <a:pt x="8426801" y="3163123"/>
                  <a:pt x="8421472" y="3170241"/>
                </a:cubicBezTo>
                <a:cubicBezTo>
                  <a:pt x="8397346" y="3166200"/>
                  <a:pt x="8348987" y="3163443"/>
                  <a:pt x="8276400" y="3161974"/>
                </a:cubicBezTo>
                <a:cubicBezTo>
                  <a:pt x="8203812" y="3160504"/>
                  <a:pt x="8159851" y="3166240"/>
                  <a:pt x="8144519" y="3179182"/>
                </a:cubicBezTo>
                <a:lnTo>
                  <a:pt x="8083995" y="3155144"/>
                </a:lnTo>
                <a:cubicBezTo>
                  <a:pt x="8063092" y="3154011"/>
                  <a:pt x="8043066" y="3152917"/>
                  <a:pt x="8023920" y="3151864"/>
                </a:cubicBezTo>
                <a:cubicBezTo>
                  <a:pt x="8004774" y="3150810"/>
                  <a:pt x="7985376" y="3150929"/>
                  <a:pt x="7965729" y="3152223"/>
                </a:cubicBezTo>
                <a:lnTo>
                  <a:pt x="7950918" y="3163411"/>
                </a:lnTo>
                <a:lnTo>
                  <a:pt x="7955958" y="3166267"/>
                </a:lnTo>
                <a:lnTo>
                  <a:pt x="8013852" y="3171587"/>
                </a:lnTo>
                <a:cubicBezTo>
                  <a:pt x="8062026" y="3169832"/>
                  <a:pt x="8107626" y="3176993"/>
                  <a:pt x="8150654" y="3193069"/>
                </a:cubicBezTo>
                <a:lnTo>
                  <a:pt x="8187052" y="3173435"/>
                </a:lnTo>
                <a:lnTo>
                  <a:pt x="8276208" y="3186335"/>
                </a:lnTo>
                <a:lnTo>
                  <a:pt x="8276848" y="3182732"/>
                </a:lnTo>
                <a:lnTo>
                  <a:pt x="8298624" y="3189578"/>
                </a:lnTo>
                <a:lnTo>
                  <a:pt x="8307850" y="3190913"/>
                </a:lnTo>
                <a:cubicBezTo>
                  <a:pt x="8322742" y="3186323"/>
                  <a:pt x="8351240" y="3183405"/>
                  <a:pt x="8393347" y="3182157"/>
                </a:cubicBezTo>
                <a:cubicBezTo>
                  <a:pt x="8435454" y="3180910"/>
                  <a:pt x="8468355" y="3183529"/>
                  <a:pt x="8492050" y="3190015"/>
                </a:cubicBezTo>
                <a:cubicBezTo>
                  <a:pt x="8513304" y="3181920"/>
                  <a:pt x="8536611" y="3184586"/>
                  <a:pt x="8561973" y="3198013"/>
                </a:cubicBezTo>
                <a:cubicBezTo>
                  <a:pt x="8569844" y="3187319"/>
                  <a:pt x="8579347" y="3183219"/>
                  <a:pt x="8590478" y="3185713"/>
                </a:cubicBezTo>
                <a:cubicBezTo>
                  <a:pt x="8601610" y="3188207"/>
                  <a:pt x="8611958" y="3192442"/>
                  <a:pt x="8621525" y="3198417"/>
                </a:cubicBezTo>
                <a:lnTo>
                  <a:pt x="9071192" y="3240697"/>
                </a:lnTo>
                <a:cubicBezTo>
                  <a:pt x="9090880" y="3246305"/>
                  <a:pt x="9109556" y="3249052"/>
                  <a:pt x="9127221" y="3248937"/>
                </a:cubicBezTo>
                <a:cubicBezTo>
                  <a:pt x="9144887" y="3248822"/>
                  <a:pt x="9162780" y="3253309"/>
                  <a:pt x="9180902" y="3262398"/>
                </a:cubicBezTo>
                <a:cubicBezTo>
                  <a:pt x="9189665" y="3259302"/>
                  <a:pt x="9199680" y="3257892"/>
                  <a:pt x="9210946" y="3258170"/>
                </a:cubicBezTo>
                <a:cubicBezTo>
                  <a:pt x="9222213" y="3258448"/>
                  <a:pt x="9232049" y="3259993"/>
                  <a:pt x="9240453" y="3262804"/>
                </a:cubicBezTo>
                <a:lnTo>
                  <a:pt x="9288917" y="3267432"/>
                </a:lnTo>
                <a:cubicBezTo>
                  <a:pt x="9297190" y="3270533"/>
                  <a:pt x="9304334" y="3275506"/>
                  <a:pt x="9310349" y="3282354"/>
                </a:cubicBezTo>
                <a:cubicBezTo>
                  <a:pt x="9316364" y="3289201"/>
                  <a:pt x="9319351" y="3295759"/>
                  <a:pt x="9319308" y="3302028"/>
                </a:cubicBezTo>
                <a:cubicBezTo>
                  <a:pt x="9307000" y="3309600"/>
                  <a:pt x="9272976" y="3312460"/>
                  <a:pt x="9217236" y="3310603"/>
                </a:cubicBezTo>
                <a:cubicBezTo>
                  <a:pt x="9161495" y="3308747"/>
                  <a:pt x="9122466" y="3304855"/>
                  <a:pt x="9100147" y="3298927"/>
                </a:cubicBezTo>
                <a:lnTo>
                  <a:pt x="9102559" y="3303779"/>
                </a:lnTo>
                <a:cubicBezTo>
                  <a:pt x="9098043" y="3314036"/>
                  <a:pt x="9092560" y="3320694"/>
                  <a:pt x="9086111" y="3323750"/>
                </a:cubicBezTo>
                <a:cubicBezTo>
                  <a:pt x="9079664" y="3326808"/>
                  <a:pt x="9071166" y="3327399"/>
                  <a:pt x="9060617" y="3325525"/>
                </a:cubicBezTo>
                <a:cubicBezTo>
                  <a:pt x="9015555" y="3335473"/>
                  <a:pt x="8966693" y="3341097"/>
                  <a:pt x="8914033" y="3342396"/>
                </a:cubicBezTo>
                <a:cubicBezTo>
                  <a:pt x="8861374" y="3343694"/>
                  <a:pt x="8811307" y="3346893"/>
                  <a:pt x="8763832" y="3351988"/>
                </a:cubicBezTo>
                <a:cubicBezTo>
                  <a:pt x="8758355" y="3359485"/>
                  <a:pt x="8753343" y="3362116"/>
                  <a:pt x="8748798" y="3359878"/>
                </a:cubicBezTo>
                <a:cubicBezTo>
                  <a:pt x="8744250" y="3357642"/>
                  <a:pt x="8737608" y="3353679"/>
                  <a:pt x="8728872" y="3347989"/>
                </a:cubicBezTo>
                <a:cubicBezTo>
                  <a:pt x="8722894" y="3349784"/>
                  <a:pt x="8717612" y="3351316"/>
                  <a:pt x="8713021" y="3352583"/>
                </a:cubicBezTo>
                <a:cubicBezTo>
                  <a:pt x="8708430" y="3353850"/>
                  <a:pt x="8707125" y="3356753"/>
                  <a:pt x="8709106" y="3361288"/>
                </a:cubicBezTo>
                <a:cubicBezTo>
                  <a:pt x="8698222" y="3361225"/>
                  <a:pt x="8684849" y="3360307"/>
                  <a:pt x="8668993" y="3358530"/>
                </a:cubicBezTo>
                <a:cubicBezTo>
                  <a:pt x="8653135" y="3356755"/>
                  <a:pt x="8642959" y="3358947"/>
                  <a:pt x="8638466" y="3365107"/>
                </a:cubicBezTo>
                <a:lnTo>
                  <a:pt x="8686210" y="3381552"/>
                </a:lnTo>
                <a:cubicBezTo>
                  <a:pt x="8694268" y="3384494"/>
                  <a:pt x="8701421" y="3385617"/>
                  <a:pt x="8707669" y="3384922"/>
                </a:cubicBezTo>
                <a:cubicBezTo>
                  <a:pt x="8713916" y="3384225"/>
                  <a:pt x="8718657" y="3380495"/>
                  <a:pt x="8721890" y="3373734"/>
                </a:cubicBezTo>
                <a:cubicBezTo>
                  <a:pt x="8730344" y="3376646"/>
                  <a:pt x="8740681" y="3379202"/>
                  <a:pt x="8752904" y="3381401"/>
                </a:cubicBezTo>
                <a:cubicBezTo>
                  <a:pt x="8765125" y="3383599"/>
                  <a:pt x="8776247" y="3384413"/>
                  <a:pt x="8786267" y="3383843"/>
                </a:cubicBezTo>
                <a:lnTo>
                  <a:pt x="8905371" y="3384652"/>
                </a:lnTo>
                <a:lnTo>
                  <a:pt x="8947571" y="3403208"/>
                </a:lnTo>
                <a:cubicBezTo>
                  <a:pt x="8955961" y="3406266"/>
                  <a:pt x="8964439" y="3407846"/>
                  <a:pt x="8973009" y="3407949"/>
                </a:cubicBezTo>
                <a:cubicBezTo>
                  <a:pt x="8981577" y="3408052"/>
                  <a:pt x="8987643" y="3404779"/>
                  <a:pt x="8991207" y="3398131"/>
                </a:cubicBezTo>
                <a:lnTo>
                  <a:pt x="9045215" y="3400648"/>
                </a:lnTo>
                <a:cubicBezTo>
                  <a:pt x="9062490" y="3391183"/>
                  <a:pt x="9080613" y="3390052"/>
                  <a:pt x="9099581" y="3397256"/>
                </a:cubicBezTo>
                <a:cubicBezTo>
                  <a:pt x="9118551" y="3404459"/>
                  <a:pt x="9136673" y="3403329"/>
                  <a:pt x="9153949" y="3393864"/>
                </a:cubicBezTo>
                <a:lnTo>
                  <a:pt x="9246305" y="3433717"/>
                </a:lnTo>
                <a:cubicBezTo>
                  <a:pt x="9236859" y="3451743"/>
                  <a:pt x="9229248" y="3461856"/>
                  <a:pt x="9223473" y="3464056"/>
                </a:cubicBezTo>
                <a:cubicBezTo>
                  <a:pt x="9217697" y="3466255"/>
                  <a:pt x="9206826" y="3463181"/>
                  <a:pt x="9190860" y="3454834"/>
                </a:cubicBezTo>
                <a:cubicBezTo>
                  <a:pt x="9179840" y="3469972"/>
                  <a:pt x="9167958" y="3474257"/>
                  <a:pt x="9155212" y="3467689"/>
                </a:cubicBezTo>
                <a:cubicBezTo>
                  <a:pt x="9142467" y="3461121"/>
                  <a:pt x="9131367" y="3463665"/>
                  <a:pt x="9121913" y="3475322"/>
                </a:cubicBezTo>
                <a:cubicBezTo>
                  <a:pt x="9103202" y="3472228"/>
                  <a:pt x="9074682" y="3471787"/>
                  <a:pt x="9036352" y="3474002"/>
                </a:cubicBezTo>
                <a:cubicBezTo>
                  <a:pt x="8998023" y="3476215"/>
                  <a:pt x="8973905" y="3481313"/>
                  <a:pt x="8963999" y="3489295"/>
                </a:cubicBezTo>
                <a:lnTo>
                  <a:pt x="8839350" y="3490597"/>
                </a:lnTo>
                <a:cubicBezTo>
                  <a:pt x="8830285" y="3506074"/>
                  <a:pt x="8818113" y="3516962"/>
                  <a:pt x="8802835" y="3523261"/>
                </a:cubicBezTo>
                <a:cubicBezTo>
                  <a:pt x="8787557" y="3529560"/>
                  <a:pt x="8769354" y="3528317"/>
                  <a:pt x="8748225" y="3519532"/>
                </a:cubicBezTo>
                <a:cubicBezTo>
                  <a:pt x="8722941" y="3523390"/>
                  <a:pt x="8695757" y="3525086"/>
                  <a:pt x="8666675" y="3524620"/>
                </a:cubicBezTo>
                <a:cubicBezTo>
                  <a:pt x="8637592" y="3524153"/>
                  <a:pt x="8610769" y="3519941"/>
                  <a:pt x="8586202" y="3511982"/>
                </a:cubicBezTo>
                <a:lnTo>
                  <a:pt x="8549085" y="3543434"/>
                </a:lnTo>
                <a:lnTo>
                  <a:pt x="8504474" y="3520025"/>
                </a:lnTo>
                <a:lnTo>
                  <a:pt x="8443483" y="3543254"/>
                </a:lnTo>
                <a:cubicBezTo>
                  <a:pt x="8428996" y="3541196"/>
                  <a:pt x="8416258" y="3540998"/>
                  <a:pt x="8405269" y="3542658"/>
                </a:cubicBezTo>
                <a:cubicBezTo>
                  <a:pt x="8394278" y="3544319"/>
                  <a:pt x="8383710" y="3541851"/>
                  <a:pt x="8373561" y="3535256"/>
                </a:cubicBezTo>
                <a:cubicBezTo>
                  <a:pt x="8366102" y="3535452"/>
                  <a:pt x="8357816" y="3538127"/>
                  <a:pt x="8348700" y="3543282"/>
                </a:cubicBezTo>
                <a:cubicBezTo>
                  <a:pt x="8339587" y="3548436"/>
                  <a:pt x="8333892" y="3553010"/>
                  <a:pt x="8331619" y="3557002"/>
                </a:cubicBezTo>
                <a:cubicBezTo>
                  <a:pt x="8327777" y="3561711"/>
                  <a:pt x="8327206" y="3565536"/>
                  <a:pt x="8329905" y="3568476"/>
                </a:cubicBezTo>
                <a:cubicBezTo>
                  <a:pt x="8332603" y="3571416"/>
                  <a:pt x="8335587" y="3572444"/>
                  <a:pt x="8338857" y="3571559"/>
                </a:cubicBezTo>
                <a:cubicBezTo>
                  <a:pt x="8350564" y="3555317"/>
                  <a:pt x="8365229" y="3551655"/>
                  <a:pt x="8382853" y="3560574"/>
                </a:cubicBezTo>
                <a:cubicBezTo>
                  <a:pt x="8400476" y="3569493"/>
                  <a:pt x="8414424" y="3577647"/>
                  <a:pt x="8424693" y="3585039"/>
                </a:cubicBezTo>
                <a:lnTo>
                  <a:pt x="8507860" y="3553363"/>
                </a:lnTo>
                <a:lnTo>
                  <a:pt x="8510274" y="3558215"/>
                </a:lnTo>
                <a:cubicBezTo>
                  <a:pt x="8517406" y="3558745"/>
                  <a:pt x="8524779" y="3558102"/>
                  <a:pt x="8532394" y="3556283"/>
                </a:cubicBezTo>
                <a:cubicBezTo>
                  <a:pt x="8540008" y="3554466"/>
                  <a:pt x="8545572" y="3550182"/>
                  <a:pt x="8549085" y="3543434"/>
                </a:cubicBezTo>
                <a:cubicBezTo>
                  <a:pt x="8570261" y="3551481"/>
                  <a:pt x="8590965" y="3556099"/>
                  <a:pt x="8611203" y="3557289"/>
                </a:cubicBezTo>
                <a:cubicBezTo>
                  <a:pt x="8631442" y="3558479"/>
                  <a:pt x="8650762" y="3563625"/>
                  <a:pt x="8669164" y="3572728"/>
                </a:cubicBezTo>
                <a:cubicBezTo>
                  <a:pt x="8679126" y="3549937"/>
                  <a:pt x="8689620" y="3540650"/>
                  <a:pt x="8700648" y="3544867"/>
                </a:cubicBezTo>
                <a:cubicBezTo>
                  <a:pt x="8711674" y="3549084"/>
                  <a:pt x="8729227" y="3557307"/>
                  <a:pt x="8753307" y="3569539"/>
                </a:cubicBezTo>
                <a:cubicBezTo>
                  <a:pt x="8773687" y="3574882"/>
                  <a:pt x="8804839" y="3572877"/>
                  <a:pt x="8846761" y="3563524"/>
                </a:cubicBezTo>
                <a:cubicBezTo>
                  <a:pt x="8888685" y="3554170"/>
                  <a:pt x="8921825" y="3552850"/>
                  <a:pt x="8946184" y="3559565"/>
                </a:cubicBezTo>
                <a:cubicBezTo>
                  <a:pt x="8951188" y="3563550"/>
                  <a:pt x="8953963" y="3568025"/>
                  <a:pt x="8954507" y="3572987"/>
                </a:cubicBezTo>
                <a:cubicBezTo>
                  <a:pt x="8955050" y="3577950"/>
                  <a:pt x="8954449" y="3582268"/>
                  <a:pt x="8952703" y="3585939"/>
                </a:cubicBezTo>
                <a:cubicBezTo>
                  <a:pt x="8942935" y="3602765"/>
                  <a:pt x="8926021" y="3611852"/>
                  <a:pt x="8901963" y="3613199"/>
                </a:cubicBezTo>
                <a:cubicBezTo>
                  <a:pt x="8877903" y="3614548"/>
                  <a:pt x="8858333" y="3611661"/>
                  <a:pt x="8843252" y="3604539"/>
                </a:cubicBezTo>
                <a:cubicBezTo>
                  <a:pt x="8801827" y="3606608"/>
                  <a:pt x="8763041" y="3609838"/>
                  <a:pt x="8726893" y="3614226"/>
                </a:cubicBezTo>
                <a:cubicBezTo>
                  <a:pt x="8690746" y="3618616"/>
                  <a:pt x="8653346" y="3621317"/>
                  <a:pt x="8614694" y="3622331"/>
                </a:cubicBezTo>
                <a:cubicBezTo>
                  <a:pt x="8611594" y="3628802"/>
                  <a:pt x="8607374" y="3631371"/>
                  <a:pt x="8602040" y="3630036"/>
                </a:cubicBezTo>
                <a:cubicBezTo>
                  <a:pt x="8596704" y="3628702"/>
                  <a:pt x="8590074" y="3626417"/>
                  <a:pt x="8582146" y="3623184"/>
                </a:cubicBezTo>
                <a:cubicBezTo>
                  <a:pt x="8574174" y="3620690"/>
                  <a:pt x="8568056" y="3621095"/>
                  <a:pt x="8563794" y="3624404"/>
                </a:cubicBezTo>
                <a:cubicBezTo>
                  <a:pt x="8559530" y="3627709"/>
                  <a:pt x="8557211" y="3632440"/>
                  <a:pt x="8556837" y="3638596"/>
                </a:cubicBezTo>
                <a:cubicBezTo>
                  <a:pt x="8544519" y="3634269"/>
                  <a:pt x="8531960" y="3631117"/>
                  <a:pt x="8519162" y="3629137"/>
                </a:cubicBezTo>
                <a:cubicBezTo>
                  <a:pt x="8506362" y="3627159"/>
                  <a:pt x="8495614" y="3627645"/>
                  <a:pt x="8486914" y="3630598"/>
                </a:cubicBezTo>
                <a:lnTo>
                  <a:pt x="8438452" y="3625969"/>
                </a:lnTo>
                <a:cubicBezTo>
                  <a:pt x="8430651" y="3637358"/>
                  <a:pt x="8421432" y="3644235"/>
                  <a:pt x="8410793" y="3646603"/>
                </a:cubicBezTo>
                <a:cubicBezTo>
                  <a:pt x="8400155" y="3648971"/>
                  <a:pt x="8390089" y="3647515"/>
                  <a:pt x="8380594" y="3642234"/>
                </a:cubicBezTo>
                <a:cubicBezTo>
                  <a:pt x="8390174" y="3658184"/>
                  <a:pt x="8402318" y="3679290"/>
                  <a:pt x="8417025" y="3705551"/>
                </a:cubicBezTo>
                <a:cubicBezTo>
                  <a:pt x="8431732" y="3731813"/>
                  <a:pt x="8434955" y="3754873"/>
                  <a:pt x="8426696" y="3774733"/>
                </a:cubicBezTo>
                <a:cubicBezTo>
                  <a:pt x="8418648" y="3786454"/>
                  <a:pt x="8409137" y="3794405"/>
                  <a:pt x="8398163" y="3798584"/>
                </a:cubicBezTo>
                <a:cubicBezTo>
                  <a:pt x="8387190" y="3802764"/>
                  <a:pt x="8378219" y="3801853"/>
                  <a:pt x="8371250" y="3795850"/>
                </a:cubicBezTo>
                <a:cubicBezTo>
                  <a:pt x="8367765" y="3796576"/>
                  <a:pt x="8362440" y="3796921"/>
                  <a:pt x="8355277" y="3796883"/>
                </a:cubicBezTo>
                <a:cubicBezTo>
                  <a:pt x="8348114" y="3796846"/>
                  <a:pt x="8343395" y="3798403"/>
                  <a:pt x="8341115" y="3801555"/>
                </a:cubicBezTo>
                <a:lnTo>
                  <a:pt x="8359442" y="3811889"/>
                </a:lnTo>
                <a:lnTo>
                  <a:pt x="8446254" y="3853855"/>
                </a:lnTo>
                <a:lnTo>
                  <a:pt x="8489892" y="3848778"/>
                </a:lnTo>
                <a:cubicBezTo>
                  <a:pt x="8495418" y="3841382"/>
                  <a:pt x="8500330" y="3838549"/>
                  <a:pt x="8504626" y="3840280"/>
                </a:cubicBezTo>
                <a:cubicBezTo>
                  <a:pt x="8508921" y="3842011"/>
                  <a:pt x="8514859" y="3844558"/>
                  <a:pt x="8522440" y="3847923"/>
                </a:cubicBezTo>
                <a:cubicBezTo>
                  <a:pt x="8528974" y="3848079"/>
                  <a:pt x="8533565" y="3846812"/>
                  <a:pt x="8536212" y="3844121"/>
                </a:cubicBezTo>
                <a:cubicBezTo>
                  <a:pt x="8538857" y="3841430"/>
                  <a:pt x="8540854" y="3838265"/>
                  <a:pt x="8542205" y="3834624"/>
                </a:cubicBezTo>
                <a:cubicBezTo>
                  <a:pt x="8566338" y="3842267"/>
                  <a:pt x="8591255" y="3848168"/>
                  <a:pt x="8616952" y="3852326"/>
                </a:cubicBezTo>
                <a:cubicBezTo>
                  <a:pt x="8642651" y="3856486"/>
                  <a:pt x="8667567" y="3862388"/>
                  <a:pt x="8691701" y="3870030"/>
                </a:cubicBezTo>
                <a:cubicBezTo>
                  <a:pt x="8719741" y="3865362"/>
                  <a:pt x="8748161" y="3865600"/>
                  <a:pt x="8776960" y="3870743"/>
                </a:cubicBezTo>
                <a:cubicBezTo>
                  <a:pt x="8805758" y="3875886"/>
                  <a:pt x="8830867" y="3886043"/>
                  <a:pt x="8852285" y="3901212"/>
                </a:cubicBezTo>
                <a:lnTo>
                  <a:pt x="8877595" y="3885801"/>
                </a:lnTo>
                <a:cubicBezTo>
                  <a:pt x="8884921" y="3880365"/>
                  <a:pt x="8893408" y="3878095"/>
                  <a:pt x="8903059" y="3878988"/>
                </a:cubicBezTo>
                <a:cubicBezTo>
                  <a:pt x="8912708" y="3879882"/>
                  <a:pt x="8922223" y="3882991"/>
                  <a:pt x="8931602" y="3888317"/>
                </a:cubicBezTo>
                <a:cubicBezTo>
                  <a:pt x="8959530" y="3889223"/>
                  <a:pt x="8968052" y="3897520"/>
                  <a:pt x="8957168" y="3913208"/>
                </a:cubicBezTo>
                <a:cubicBezTo>
                  <a:pt x="8951503" y="3927510"/>
                  <a:pt x="8944224" y="3937737"/>
                  <a:pt x="8935331" y="3943890"/>
                </a:cubicBezTo>
                <a:cubicBezTo>
                  <a:pt x="8926437" y="3950042"/>
                  <a:pt x="8912343" y="3949879"/>
                  <a:pt x="8893048" y="3943401"/>
                </a:cubicBezTo>
                <a:cubicBezTo>
                  <a:pt x="8878323" y="3937826"/>
                  <a:pt x="8855266" y="3932902"/>
                  <a:pt x="8823876" y="3928624"/>
                </a:cubicBezTo>
                <a:cubicBezTo>
                  <a:pt x="8792487" y="3924347"/>
                  <a:pt x="8769493" y="3929498"/>
                  <a:pt x="8754897" y="3944075"/>
                </a:cubicBezTo>
                <a:cubicBezTo>
                  <a:pt x="8736791" y="3947724"/>
                  <a:pt x="8707367" y="3950995"/>
                  <a:pt x="8666628" y="3953885"/>
                </a:cubicBezTo>
                <a:cubicBezTo>
                  <a:pt x="8625888" y="3956777"/>
                  <a:pt x="8592063" y="3954510"/>
                  <a:pt x="8565151" y="3947084"/>
                </a:cubicBezTo>
                <a:cubicBezTo>
                  <a:pt x="8560203" y="3957025"/>
                  <a:pt x="8554379" y="3961888"/>
                  <a:pt x="8547678" y="3961675"/>
                </a:cubicBezTo>
                <a:cubicBezTo>
                  <a:pt x="8540977" y="3961461"/>
                  <a:pt x="8534909" y="3959203"/>
                  <a:pt x="8529473" y="3954902"/>
                </a:cubicBezTo>
                <a:cubicBezTo>
                  <a:pt x="8515552" y="3950945"/>
                  <a:pt x="8501500" y="3957500"/>
                  <a:pt x="8487318" y="3974564"/>
                </a:cubicBezTo>
                <a:cubicBezTo>
                  <a:pt x="8473135" y="3991629"/>
                  <a:pt x="8463485" y="4003720"/>
                  <a:pt x="8458369" y="4010839"/>
                </a:cubicBezTo>
                <a:cubicBezTo>
                  <a:pt x="8435202" y="4006797"/>
                  <a:pt x="8388768" y="4004041"/>
                  <a:pt x="8319071" y="4002572"/>
                </a:cubicBezTo>
                <a:cubicBezTo>
                  <a:pt x="8249373" y="4001102"/>
                  <a:pt x="8207161" y="4006837"/>
                  <a:pt x="8192440" y="4019780"/>
                </a:cubicBezTo>
                <a:lnTo>
                  <a:pt x="8134325" y="3995742"/>
                </a:lnTo>
                <a:cubicBezTo>
                  <a:pt x="8114254" y="3994609"/>
                  <a:pt x="8095025" y="3993515"/>
                  <a:pt x="8076641" y="3992461"/>
                </a:cubicBezTo>
                <a:cubicBezTo>
                  <a:pt x="8058257" y="3991407"/>
                  <a:pt x="8039631" y="3991527"/>
                  <a:pt x="8020766" y="3992821"/>
                </a:cubicBezTo>
                <a:lnTo>
                  <a:pt x="8006545" y="4004008"/>
                </a:lnTo>
                <a:cubicBezTo>
                  <a:pt x="8018164" y="4017980"/>
                  <a:pt x="8039603" y="4023521"/>
                  <a:pt x="8070865" y="4020633"/>
                </a:cubicBezTo>
                <a:cubicBezTo>
                  <a:pt x="8102126" y="4017744"/>
                  <a:pt x="8124170" y="4024499"/>
                  <a:pt x="8136995" y="4040896"/>
                </a:cubicBezTo>
                <a:cubicBezTo>
                  <a:pt x="8142342" y="4049440"/>
                  <a:pt x="8151668" y="4059355"/>
                  <a:pt x="8164974" y="4070641"/>
                </a:cubicBezTo>
                <a:lnTo>
                  <a:pt x="8164716" y="4030338"/>
                </a:lnTo>
                <a:lnTo>
                  <a:pt x="8183045" y="4040671"/>
                </a:lnTo>
                <a:cubicBezTo>
                  <a:pt x="8191696" y="4045913"/>
                  <a:pt x="8195737" y="4051830"/>
                  <a:pt x="8195166" y="4058420"/>
                </a:cubicBezTo>
                <a:cubicBezTo>
                  <a:pt x="8194596" y="4065009"/>
                  <a:pt x="8192490" y="4071823"/>
                  <a:pt x="8188845" y="4078863"/>
                </a:cubicBezTo>
                <a:cubicBezTo>
                  <a:pt x="8199445" y="4080837"/>
                  <a:pt x="8209050" y="4082470"/>
                  <a:pt x="8217659" y="4083760"/>
                </a:cubicBezTo>
                <a:cubicBezTo>
                  <a:pt x="8226269" y="4085049"/>
                  <a:pt x="8234666" y="4084256"/>
                  <a:pt x="8242854" y="4081378"/>
                </a:cubicBezTo>
                <a:cubicBezTo>
                  <a:pt x="8251122" y="4083640"/>
                  <a:pt x="8261408" y="4083329"/>
                  <a:pt x="8273713" y="4080447"/>
                </a:cubicBezTo>
                <a:cubicBezTo>
                  <a:pt x="8286019" y="4077563"/>
                  <a:pt x="8298475" y="4074983"/>
                  <a:pt x="8311081" y="4072707"/>
                </a:cubicBezTo>
                <a:cubicBezTo>
                  <a:pt x="8304364" y="4056989"/>
                  <a:pt x="8307171" y="4040530"/>
                  <a:pt x="8319501" y="4023330"/>
                </a:cubicBezTo>
                <a:cubicBezTo>
                  <a:pt x="8338230" y="4034471"/>
                  <a:pt x="8358884" y="4036225"/>
                  <a:pt x="8381465" y="4028586"/>
                </a:cubicBezTo>
                <a:lnTo>
                  <a:pt x="8394505" y="4081335"/>
                </a:lnTo>
                <a:cubicBezTo>
                  <a:pt x="8382820" y="4077729"/>
                  <a:pt x="8372190" y="4076245"/>
                  <a:pt x="8362618" y="4076885"/>
                </a:cubicBezTo>
                <a:cubicBezTo>
                  <a:pt x="8353045" y="4077526"/>
                  <a:pt x="8343018" y="4077257"/>
                  <a:pt x="8332540" y="4076077"/>
                </a:cubicBezTo>
                <a:lnTo>
                  <a:pt x="8325558" y="4101822"/>
                </a:lnTo>
                <a:cubicBezTo>
                  <a:pt x="8330384" y="4111527"/>
                  <a:pt x="8327253" y="4118491"/>
                  <a:pt x="8316163" y="4122714"/>
                </a:cubicBezTo>
                <a:cubicBezTo>
                  <a:pt x="8304758" y="4126578"/>
                  <a:pt x="8292492" y="4127882"/>
                  <a:pt x="8279367" y="4126629"/>
                </a:cubicBezTo>
                <a:cubicBezTo>
                  <a:pt x="8266242" y="4125375"/>
                  <a:pt x="8254155" y="4123726"/>
                  <a:pt x="8243109" y="4121681"/>
                </a:cubicBezTo>
                <a:cubicBezTo>
                  <a:pt x="8244570" y="4130142"/>
                  <a:pt x="8247567" y="4138379"/>
                  <a:pt x="8252100" y="4146393"/>
                </a:cubicBezTo>
                <a:cubicBezTo>
                  <a:pt x="8256634" y="4154404"/>
                  <a:pt x="8259028" y="4161428"/>
                  <a:pt x="8259280" y="4167465"/>
                </a:cubicBezTo>
                <a:cubicBezTo>
                  <a:pt x="8251799" y="4174522"/>
                  <a:pt x="8238077" y="4175660"/>
                  <a:pt x="8218114" y="4170878"/>
                </a:cubicBezTo>
                <a:cubicBezTo>
                  <a:pt x="8198151" y="4166098"/>
                  <a:pt x="8181414" y="4161170"/>
                  <a:pt x="8167899" y="4156097"/>
                </a:cubicBezTo>
                <a:cubicBezTo>
                  <a:pt x="8156248" y="4160294"/>
                  <a:pt x="8145077" y="4162143"/>
                  <a:pt x="8134388" y="4161645"/>
                </a:cubicBezTo>
                <a:cubicBezTo>
                  <a:pt x="8123699" y="4161147"/>
                  <a:pt x="8116867" y="4158459"/>
                  <a:pt x="8113892" y="4153580"/>
                </a:cubicBezTo>
                <a:lnTo>
                  <a:pt x="8063016" y="4144100"/>
                </a:lnTo>
                <a:lnTo>
                  <a:pt x="8013116" y="4163105"/>
                </a:lnTo>
                <a:lnTo>
                  <a:pt x="8036987" y="4171327"/>
                </a:lnTo>
                <a:lnTo>
                  <a:pt x="8090995" y="4173844"/>
                </a:lnTo>
                <a:cubicBezTo>
                  <a:pt x="8097847" y="4174361"/>
                  <a:pt x="8103614" y="4176012"/>
                  <a:pt x="8108296" y="4178798"/>
                </a:cubicBezTo>
                <a:cubicBezTo>
                  <a:pt x="8112978" y="4181583"/>
                  <a:pt x="8115974" y="4184290"/>
                  <a:pt x="8117280" y="4186918"/>
                </a:cubicBezTo>
                <a:cubicBezTo>
                  <a:pt x="8113961" y="4187702"/>
                  <a:pt x="8108305" y="4187932"/>
                  <a:pt x="8100313" y="4187609"/>
                </a:cubicBezTo>
                <a:cubicBezTo>
                  <a:pt x="8092322" y="4187286"/>
                  <a:pt x="8085279" y="4188045"/>
                  <a:pt x="8079188" y="4189884"/>
                </a:cubicBezTo>
                <a:cubicBezTo>
                  <a:pt x="8066986" y="4201264"/>
                  <a:pt x="8045287" y="4201834"/>
                  <a:pt x="8014091" y="4191591"/>
                </a:cubicBezTo>
                <a:cubicBezTo>
                  <a:pt x="7982895" y="4181348"/>
                  <a:pt x="7961196" y="4181918"/>
                  <a:pt x="7948995" y="4193298"/>
                </a:cubicBezTo>
                <a:lnTo>
                  <a:pt x="7900532" y="4188670"/>
                </a:lnTo>
                <a:cubicBezTo>
                  <a:pt x="7888116" y="4192437"/>
                  <a:pt x="7871723" y="4194833"/>
                  <a:pt x="7851350" y="4195859"/>
                </a:cubicBezTo>
                <a:cubicBezTo>
                  <a:pt x="7870339" y="4200891"/>
                  <a:pt x="7890411" y="4204789"/>
                  <a:pt x="7911569" y="4207552"/>
                </a:cubicBezTo>
                <a:cubicBezTo>
                  <a:pt x="7932726" y="4210316"/>
                  <a:pt x="7953159" y="4208305"/>
                  <a:pt x="7972867" y="4201520"/>
                </a:cubicBezTo>
                <a:lnTo>
                  <a:pt x="7975537" y="4246675"/>
                </a:lnTo>
                <a:lnTo>
                  <a:pt x="7909720" y="4260198"/>
                </a:lnTo>
                <a:lnTo>
                  <a:pt x="7927330" y="4282350"/>
                </a:lnTo>
                <a:lnTo>
                  <a:pt x="7906127" y="4319281"/>
                </a:lnTo>
                <a:lnTo>
                  <a:pt x="7810896" y="4326695"/>
                </a:lnTo>
                <a:cubicBezTo>
                  <a:pt x="7780869" y="4315766"/>
                  <a:pt x="7749233" y="4309058"/>
                  <a:pt x="7715985" y="4306571"/>
                </a:cubicBezTo>
                <a:cubicBezTo>
                  <a:pt x="7682737" y="4304085"/>
                  <a:pt x="7653693" y="4299275"/>
                  <a:pt x="7628852" y="4292143"/>
                </a:cubicBezTo>
                <a:lnTo>
                  <a:pt x="7624025" y="4282438"/>
                </a:lnTo>
                <a:lnTo>
                  <a:pt x="7607393" y="4288774"/>
                </a:lnTo>
                <a:lnTo>
                  <a:pt x="7537470" y="4280775"/>
                </a:lnTo>
                <a:cubicBezTo>
                  <a:pt x="7512901" y="4287728"/>
                  <a:pt x="7488087" y="4287560"/>
                  <a:pt x="7463030" y="4280270"/>
                </a:cubicBezTo>
                <a:cubicBezTo>
                  <a:pt x="7437973" y="4272979"/>
                  <a:pt x="7410389" y="4273868"/>
                  <a:pt x="7380274" y="4282932"/>
                </a:cubicBezTo>
                <a:cubicBezTo>
                  <a:pt x="7365691" y="4281511"/>
                  <a:pt x="7341632" y="4280094"/>
                  <a:pt x="7308092" y="4278680"/>
                </a:cubicBezTo>
                <a:cubicBezTo>
                  <a:pt x="7274553" y="4277265"/>
                  <a:pt x="7254653" y="4274264"/>
                  <a:pt x="7248387" y="4269677"/>
                </a:cubicBezTo>
                <a:cubicBezTo>
                  <a:pt x="7231231" y="4277172"/>
                  <a:pt x="7210098" y="4283298"/>
                  <a:pt x="7184985" y="4288052"/>
                </a:cubicBezTo>
                <a:lnTo>
                  <a:pt x="7187398" y="4292906"/>
                </a:lnTo>
                <a:cubicBezTo>
                  <a:pt x="7184668" y="4300679"/>
                  <a:pt x="7178320" y="4301172"/>
                  <a:pt x="7168351" y="4294388"/>
                </a:cubicBezTo>
                <a:lnTo>
                  <a:pt x="7163526" y="4284684"/>
                </a:lnTo>
                <a:cubicBezTo>
                  <a:pt x="7145001" y="4285006"/>
                  <a:pt x="7133586" y="4279734"/>
                  <a:pt x="7129283" y="4268868"/>
                </a:cubicBezTo>
                <a:cubicBezTo>
                  <a:pt x="7109707" y="4275362"/>
                  <a:pt x="7089615" y="4279166"/>
                  <a:pt x="7069013" y="4280279"/>
                </a:cubicBezTo>
                <a:cubicBezTo>
                  <a:pt x="7048409" y="4281394"/>
                  <a:pt x="7028319" y="4285198"/>
                  <a:pt x="7008742" y="4291692"/>
                </a:cubicBezTo>
                <a:lnTo>
                  <a:pt x="6978863" y="4337700"/>
                </a:lnTo>
                <a:cubicBezTo>
                  <a:pt x="6982602" y="4343009"/>
                  <a:pt x="6982363" y="4346948"/>
                  <a:pt x="6978144" y="4349517"/>
                </a:cubicBezTo>
                <a:cubicBezTo>
                  <a:pt x="6972152" y="4351558"/>
                  <a:pt x="6964911" y="4351911"/>
                  <a:pt x="6956415" y="4350578"/>
                </a:cubicBezTo>
                <a:cubicBezTo>
                  <a:pt x="6947921" y="4349245"/>
                  <a:pt x="6940857" y="4346644"/>
                  <a:pt x="6935226" y="4342777"/>
                </a:cubicBezTo>
                <a:cubicBezTo>
                  <a:pt x="6926663" y="4346279"/>
                  <a:pt x="6918234" y="4347565"/>
                  <a:pt x="6909942" y="4346636"/>
                </a:cubicBezTo>
                <a:cubicBezTo>
                  <a:pt x="6901649" y="4345705"/>
                  <a:pt x="6894966" y="4340556"/>
                  <a:pt x="6889895" y="4331185"/>
                </a:cubicBezTo>
                <a:lnTo>
                  <a:pt x="6882655" y="4316628"/>
                </a:lnTo>
                <a:lnTo>
                  <a:pt x="6819253" y="4335004"/>
                </a:lnTo>
                <a:lnTo>
                  <a:pt x="6689779" y="4326602"/>
                </a:lnTo>
                <a:lnTo>
                  <a:pt x="6663494" y="4313527"/>
                </a:lnTo>
                <a:cubicBezTo>
                  <a:pt x="6646148" y="4319533"/>
                  <a:pt x="6625755" y="4322730"/>
                  <a:pt x="6602320" y="4323119"/>
                </a:cubicBezTo>
                <a:cubicBezTo>
                  <a:pt x="6578882" y="4323509"/>
                  <a:pt x="6556681" y="4323066"/>
                  <a:pt x="6535714" y="4321793"/>
                </a:cubicBezTo>
                <a:lnTo>
                  <a:pt x="6469180" y="4347134"/>
                </a:lnTo>
                <a:lnTo>
                  <a:pt x="6411066" y="4323096"/>
                </a:lnTo>
                <a:lnTo>
                  <a:pt x="6345969" y="4324804"/>
                </a:lnTo>
                <a:lnTo>
                  <a:pt x="6303770" y="4306247"/>
                </a:lnTo>
                <a:cubicBezTo>
                  <a:pt x="6284931" y="4311739"/>
                  <a:pt x="6267100" y="4311796"/>
                  <a:pt x="6250275" y="4306421"/>
                </a:cubicBezTo>
                <a:cubicBezTo>
                  <a:pt x="6233452" y="4301045"/>
                  <a:pt x="6214235" y="4301631"/>
                  <a:pt x="6192623" y="4308178"/>
                </a:cubicBezTo>
                <a:lnTo>
                  <a:pt x="6076652" y="4300405"/>
                </a:lnTo>
                <a:cubicBezTo>
                  <a:pt x="6065716" y="4287256"/>
                  <a:pt x="6046710" y="4284396"/>
                  <a:pt x="6019629" y="4291824"/>
                </a:cubicBezTo>
                <a:cubicBezTo>
                  <a:pt x="5992548" y="4299252"/>
                  <a:pt x="5972333" y="4293966"/>
                  <a:pt x="5958986" y="4275963"/>
                </a:cubicBezTo>
                <a:lnTo>
                  <a:pt x="6116645" y="4221689"/>
                </a:lnTo>
                <a:lnTo>
                  <a:pt x="6113256" y="4188351"/>
                </a:lnTo>
                <a:lnTo>
                  <a:pt x="6064794" y="4183722"/>
                </a:lnTo>
                <a:cubicBezTo>
                  <a:pt x="6039469" y="4186394"/>
                  <a:pt x="6004229" y="4190678"/>
                  <a:pt x="5959075" y="4196573"/>
                </a:cubicBezTo>
                <a:cubicBezTo>
                  <a:pt x="5913922" y="4202467"/>
                  <a:pt x="5879889" y="4209176"/>
                  <a:pt x="5856978" y="4216700"/>
                </a:cubicBezTo>
                <a:cubicBezTo>
                  <a:pt x="5833699" y="4226528"/>
                  <a:pt x="5818663" y="4228888"/>
                  <a:pt x="5811865" y="4223782"/>
                </a:cubicBezTo>
                <a:cubicBezTo>
                  <a:pt x="5805067" y="4218676"/>
                  <a:pt x="5796471" y="4204155"/>
                  <a:pt x="5786080" y="4180217"/>
                </a:cubicBezTo>
                <a:lnTo>
                  <a:pt x="5767034" y="4181699"/>
                </a:lnTo>
                <a:cubicBezTo>
                  <a:pt x="5763119" y="4190405"/>
                  <a:pt x="5755829" y="4198953"/>
                  <a:pt x="5745164" y="4207343"/>
                </a:cubicBezTo>
                <a:cubicBezTo>
                  <a:pt x="5734498" y="4215734"/>
                  <a:pt x="5725155" y="4213521"/>
                  <a:pt x="5717133" y="4200705"/>
                </a:cubicBezTo>
                <a:cubicBezTo>
                  <a:pt x="5715359" y="4197413"/>
                  <a:pt x="5711489" y="4192393"/>
                  <a:pt x="5705524" y="4185648"/>
                </a:cubicBezTo>
                <a:cubicBezTo>
                  <a:pt x="5699560" y="4178902"/>
                  <a:pt x="5694908" y="4175624"/>
                  <a:pt x="5691567" y="4175814"/>
                </a:cubicBezTo>
                <a:lnTo>
                  <a:pt x="5686023" y="4177925"/>
                </a:lnTo>
                <a:lnTo>
                  <a:pt x="5675447" y="4262753"/>
                </a:lnTo>
                <a:cubicBezTo>
                  <a:pt x="5695752" y="4269328"/>
                  <a:pt x="5717172" y="4271510"/>
                  <a:pt x="5739703" y="4269302"/>
                </a:cubicBezTo>
                <a:cubicBezTo>
                  <a:pt x="5762235" y="4267093"/>
                  <a:pt x="5783409" y="4262155"/>
                  <a:pt x="5803227" y="4254487"/>
                </a:cubicBezTo>
                <a:cubicBezTo>
                  <a:pt x="5825772" y="4262252"/>
                  <a:pt x="5847472" y="4261683"/>
                  <a:pt x="5868324" y="4252778"/>
                </a:cubicBezTo>
                <a:lnTo>
                  <a:pt x="5927875" y="4253184"/>
                </a:lnTo>
                <a:cubicBezTo>
                  <a:pt x="5931174" y="4251807"/>
                  <a:pt x="5935665" y="4250337"/>
                  <a:pt x="5941344" y="4248775"/>
                </a:cubicBezTo>
                <a:cubicBezTo>
                  <a:pt x="5947025" y="4247212"/>
                  <a:pt x="5950732" y="4247485"/>
                  <a:pt x="5952466" y="4249589"/>
                </a:cubicBezTo>
                <a:cubicBezTo>
                  <a:pt x="5955429" y="4260244"/>
                  <a:pt x="5949515" y="4272115"/>
                  <a:pt x="5934729" y="4285202"/>
                </a:cubicBezTo>
                <a:cubicBezTo>
                  <a:pt x="5919941" y="4298289"/>
                  <a:pt x="5907457" y="4306891"/>
                  <a:pt x="5897278" y="4311009"/>
                </a:cubicBezTo>
                <a:cubicBezTo>
                  <a:pt x="5894259" y="4312399"/>
                  <a:pt x="5890592" y="4313314"/>
                  <a:pt x="5886278" y="4313755"/>
                </a:cubicBezTo>
                <a:cubicBezTo>
                  <a:pt x="5881964" y="4314196"/>
                  <a:pt x="5878477" y="4312157"/>
                  <a:pt x="5875819" y="4307639"/>
                </a:cubicBezTo>
                <a:cubicBezTo>
                  <a:pt x="5849329" y="4311836"/>
                  <a:pt x="5817023" y="4314280"/>
                  <a:pt x="5778899" y="4314974"/>
                </a:cubicBezTo>
                <a:cubicBezTo>
                  <a:pt x="5740775" y="4315666"/>
                  <a:pt x="5708225" y="4310989"/>
                  <a:pt x="5681248" y="4300944"/>
                </a:cubicBezTo>
                <a:cubicBezTo>
                  <a:pt x="5670549" y="4304297"/>
                  <a:pt x="5661027" y="4305037"/>
                  <a:pt x="5652679" y="4303168"/>
                </a:cubicBezTo>
                <a:cubicBezTo>
                  <a:pt x="5644329" y="4301297"/>
                  <a:pt x="5634806" y="4302039"/>
                  <a:pt x="5624109" y="4305392"/>
                </a:cubicBezTo>
                <a:cubicBezTo>
                  <a:pt x="5600736" y="4305636"/>
                  <a:pt x="5576416" y="4304799"/>
                  <a:pt x="5551146" y="4302881"/>
                </a:cubicBezTo>
                <a:cubicBezTo>
                  <a:pt x="5525873" y="4300963"/>
                  <a:pt x="5501732" y="4297171"/>
                  <a:pt x="5478719" y="4291508"/>
                </a:cubicBezTo>
                <a:cubicBezTo>
                  <a:pt x="5472713" y="4293795"/>
                  <a:pt x="5466103" y="4294870"/>
                  <a:pt x="5458891" y="4294732"/>
                </a:cubicBezTo>
                <a:cubicBezTo>
                  <a:pt x="5451678" y="4294592"/>
                  <a:pt x="5446634" y="4292186"/>
                  <a:pt x="5443758" y="4287509"/>
                </a:cubicBezTo>
                <a:cubicBezTo>
                  <a:pt x="5441083" y="4277707"/>
                  <a:pt x="5447448" y="4269510"/>
                  <a:pt x="5462857" y="4262921"/>
                </a:cubicBezTo>
                <a:cubicBezTo>
                  <a:pt x="5478264" y="4256331"/>
                  <a:pt x="5489815" y="4251931"/>
                  <a:pt x="5497510" y="4249723"/>
                </a:cubicBezTo>
                <a:lnTo>
                  <a:pt x="5461574" y="4217238"/>
                </a:lnTo>
                <a:lnTo>
                  <a:pt x="5403716" y="4233503"/>
                </a:lnTo>
                <a:lnTo>
                  <a:pt x="5282199" y="4227842"/>
                </a:lnTo>
                <a:lnTo>
                  <a:pt x="5279787" y="4222989"/>
                </a:lnTo>
                <a:lnTo>
                  <a:pt x="5160682" y="4222180"/>
                </a:lnTo>
                <a:cubicBezTo>
                  <a:pt x="5154080" y="4219403"/>
                  <a:pt x="5143834" y="4220901"/>
                  <a:pt x="5129944" y="4226673"/>
                </a:cubicBezTo>
                <a:cubicBezTo>
                  <a:pt x="5116053" y="4232444"/>
                  <a:pt x="5107012" y="4236368"/>
                  <a:pt x="5102825" y="4238444"/>
                </a:cubicBezTo>
                <a:cubicBezTo>
                  <a:pt x="5112389" y="4241655"/>
                  <a:pt x="5114179" y="4247467"/>
                  <a:pt x="5108195" y="4255877"/>
                </a:cubicBezTo>
                <a:cubicBezTo>
                  <a:pt x="5102212" y="4264288"/>
                  <a:pt x="5095441" y="4266145"/>
                  <a:pt x="5087886" y="4261448"/>
                </a:cubicBezTo>
                <a:cubicBezTo>
                  <a:pt x="5086759" y="4258631"/>
                  <a:pt x="5084789" y="4255774"/>
                  <a:pt x="5081975" y="4252878"/>
                </a:cubicBezTo>
                <a:cubicBezTo>
                  <a:pt x="5079160" y="4249982"/>
                  <a:pt x="5075023" y="4249394"/>
                  <a:pt x="5069557" y="4251115"/>
                </a:cubicBezTo>
                <a:cubicBezTo>
                  <a:pt x="5063982" y="4253719"/>
                  <a:pt x="5058922" y="4259012"/>
                  <a:pt x="5054375" y="4266997"/>
                </a:cubicBezTo>
                <a:cubicBezTo>
                  <a:pt x="5049827" y="4274982"/>
                  <a:pt x="5045972" y="4282702"/>
                  <a:pt x="5042811" y="4290159"/>
                </a:cubicBezTo>
                <a:cubicBezTo>
                  <a:pt x="5031104" y="4293415"/>
                  <a:pt x="5010701" y="4294934"/>
                  <a:pt x="4981604" y="4294713"/>
                </a:cubicBezTo>
                <a:cubicBezTo>
                  <a:pt x="4952505" y="4294493"/>
                  <a:pt x="4935054" y="4292001"/>
                  <a:pt x="4929251" y="4287238"/>
                </a:cubicBezTo>
                <a:cubicBezTo>
                  <a:pt x="4910774" y="4295116"/>
                  <a:pt x="4897826" y="4298364"/>
                  <a:pt x="4890407" y="4296982"/>
                </a:cubicBezTo>
                <a:cubicBezTo>
                  <a:pt x="4882989" y="4295599"/>
                  <a:pt x="4875522" y="4286660"/>
                  <a:pt x="4868005" y="4270164"/>
                </a:cubicBezTo>
                <a:lnTo>
                  <a:pt x="4807016" y="4293392"/>
                </a:lnTo>
                <a:cubicBezTo>
                  <a:pt x="4809199" y="4277892"/>
                  <a:pt x="4813070" y="4262469"/>
                  <a:pt x="4818631" y="4247127"/>
                </a:cubicBezTo>
                <a:cubicBezTo>
                  <a:pt x="4824190" y="4231783"/>
                  <a:pt x="4832041" y="4217731"/>
                  <a:pt x="4842182" y="4204970"/>
                </a:cubicBezTo>
                <a:cubicBezTo>
                  <a:pt x="4831496" y="4210003"/>
                  <a:pt x="4819602" y="4212609"/>
                  <a:pt x="4806502" y="4212788"/>
                </a:cubicBezTo>
                <a:lnTo>
                  <a:pt x="4765535" y="4263020"/>
                </a:lnTo>
                <a:cubicBezTo>
                  <a:pt x="4741451" y="4265700"/>
                  <a:pt x="4694989" y="4268966"/>
                  <a:pt x="4626152" y="4272820"/>
                </a:cubicBezTo>
                <a:cubicBezTo>
                  <a:pt x="4557315" y="4276674"/>
                  <a:pt x="4512958" y="4267595"/>
                  <a:pt x="4493084" y="4245586"/>
                </a:cubicBezTo>
                <a:cubicBezTo>
                  <a:pt x="4482092" y="4249171"/>
                  <a:pt x="4464240" y="4251401"/>
                  <a:pt x="4439533" y="4252275"/>
                </a:cubicBezTo>
                <a:cubicBezTo>
                  <a:pt x="4414825" y="4253148"/>
                  <a:pt x="4399324" y="4250155"/>
                  <a:pt x="4393027" y="4243294"/>
                </a:cubicBezTo>
                <a:cubicBezTo>
                  <a:pt x="4392564" y="4240705"/>
                  <a:pt x="4394633" y="4238234"/>
                  <a:pt x="4399233" y="4235881"/>
                </a:cubicBezTo>
                <a:cubicBezTo>
                  <a:pt x="4403832" y="4233527"/>
                  <a:pt x="4406505" y="4232270"/>
                  <a:pt x="4407247" y="4232107"/>
                </a:cubicBezTo>
                <a:lnTo>
                  <a:pt x="4403141" y="4210586"/>
                </a:lnTo>
                <a:lnTo>
                  <a:pt x="4373724" y="4204475"/>
                </a:lnTo>
                <a:lnTo>
                  <a:pt x="4351803" y="4253224"/>
                </a:lnTo>
                <a:cubicBezTo>
                  <a:pt x="4321454" y="4264301"/>
                  <a:pt x="4291811" y="4269340"/>
                  <a:pt x="4262873" y="4268337"/>
                </a:cubicBezTo>
                <a:cubicBezTo>
                  <a:pt x="4233935" y="4267335"/>
                  <a:pt x="4204832" y="4263510"/>
                  <a:pt x="4175560" y="4256862"/>
                </a:cubicBezTo>
                <a:cubicBezTo>
                  <a:pt x="4167767" y="4261634"/>
                  <a:pt x="4153706" y="4272039"/>
                  <a:pt x="4133380" y="4288078"/>
                </a:cubicBezTo>
                <a:cubicBezTo>
                  <a:pt x="4113053" y="4304115"/>
                  <a:pt x="4099956" y="4309825"/>
                  <a:pt x="4094086" y="4305207"/>
                </a:cubicBezTo>
                <a:cubicBezTo>
                  <a:pt x="4090749" y="4297942"/>
                  <a:pt x="4089942" y="4290794"/>
                  <a:pt x="4091668" y="4283764"/>
                </a:cubicBezTo>
                <a:cubicBezTo>
                  <a:pt x="4093393" y="4276734"/>
                  <a:pt x="4095962" y="4269744"/>
                  <a:pt x="4099375" y="4262794"/>
                </a:cubicBezTo>
                <a:cubicBezTo>
                  <a:pt x="4079045" y="4270536"/>
                  <a:pt x="4056123" y="4276381"/>
                  <a:pt x="4030607" y="4280327"/>
                </a:cubicBezTo>
                <a:cubicBezTo>
                  <a:pt x="4005092" y="4284274"/>
                  <a:pt x="3982530" y="4284209"/>
                  <a:pt x="3962919" y="4280135"/>
                </a:cubicBezTo>
                <a:lnTo>
                  <a:pt x="3995211" y="4238980"/>
                </a:lnTo>
                <a:lnTo>
                  <a:pt x="4057895" y="4232420"/>
                </a:lnTo>
                <a:cubicBezTo>
                  <a:pt x="4059309" y="4228635"/>
                  <a:pt x="4060573" y="4224547"/>
                  <a:pt x="4061686" y="4220154"/>
                </a:cubicBezTo>
                <a:cubicBezTo>
                  <a:pt x="4062800" y="4215762"/>
                  <a:pt x="4064667" y="4212887"/>
                  <a:pt x="4067289" y="4211528"/>
                </a:cubicBezTo>
                <a:cubicBezTo>
                  <a:pt x="4073156" y="4210616"/>
                  <a:pt x="4078903" y="4214440"/>
                  <a:pt x="4084532" y="4222997"/>
                </a:cubicBezTo>
                <a:cubicBezTo>
                  <a:pt x="4090162" y="4231554"/>
                  <a:pt x="4093740" y="4237645"/>
                  <a:pt x="4095267" y="4241271"/>
                </a:cubicBezTo>
                <a:cubicBezTo>
                  <a:pt x="4112284" y="4235152"/>
                  <a:pt x="4131348" y="4231498"/>
                  <a:pt x="4152464" y="4230309"/>
                </a:cubicBezTo>
                <a:cubicBezTo>
                  <a:pt x="4173581" y="4229121"/>
                  <a:pt x="4194456" y="4229106"/>
                  <a:pt x="4215090" y="4230264"/>
                </a:cubicBezTo>
                <a:cubicBezTo>
                  <a:pt x="4218275" y="4228932"/>
                  <a:pt x="4222392" y="4226161"/>
                  <a:pt x="4227444" y="4221953"/>
                </a:cubicBezTo>
                <a:cubicBezTo>
                  <a:pt x="4232496" y="4217744"/>
                  <a:pt x="4236009" y="4213760"/>
                  <a:pt x="4237988" y="4210001"/>
                </a:cubicBezTo>
                <a:lnTo>
                  <a:pt x="4171197" y="4195040"/>
                </a:lnTo>
                <a:lnTo>
                  <a:pt x="4153588" y="4172888"/>
                </a:lnTo>
                <a:lnTo>
                  <a:pt x="4075966" y="4202452"/>
                </a:lnTo>
                <a:cubicBezTo>
                  <a:pt x="4051429" y="4191237"/>
                  <a:pt x="4020325" y="4185047"/>
                  <a:pt x="3982652" y="4183885"/>
                </a:cubicBezTo>
                <a:cubicBezTo>
                  <a:pt x="3944979" y="4182722"/>
                  <a:pt x="3914119" y="4183653"/>
                  <a:pt x="3890071" y="4186681"/>
                </a:cubicBezTo>
                <a:cubicBezTo>
                  <a:pt x="3879041" y="4189920"/>
                  <a:pt x="3868193" y="4190204"/>
                  <a:pt x="3857522" y="4187535"/>
                </a:cubicBezTo>
                <a:cubicBezTo>
                  <a:pt x="3846853" y="4184865"/>
                  <a:pt x="3836003" y="4185149"/>
                  <a:pt x="3824975" y="4188388"/>
                </a:cubicBezTo>
                <a:lnTo>
                  <a:pt x="3773380" y="4190725"/>
                </a:lnTo>
                <a:lnTo>
                  <a:pt x="3775793" y="4195577"/>
                </a:lnTo>
                <a:cubicBezTo>
                  <a:pt x="3764764" y="4198816"/>
                  <a:pt x="3753915" y="4199100"/>
                  <a:pt x="3743244" y="4196430"/>
                </a:cubicBezTo>
                <a:cubicBezTo>
                  <a:pt x="3732576" y="4193761"/>
                  <a:pt x="3721726" y="4194045"/>
                  <a:pt x="3710696" y="4197284"/>
                </a:cubicBezTo>
                <a:cubicBezTo>
                  <a:pt x="3702234" y="4200988"/>
                  <a:pt x="3694208" y="4203083"/>
                  <a:pt x="3686618" y="4203569"/>
                </a:cubicBezTo>
                <a:cubicBezTo>
                  <a:pt x="3679029" y="4204054"/>
                  <a:pt x="3672751" y="4199713"/>
                  <a:pt x="3667778" y="4190544"/>
                </a:cubicBezTo>
                <a:cubicBezTo>
                  <a:pt x="3651908" y="4197310"/>
                  <a:pt x="3640678" y="4200145"/>
                  <a:pt x="3634087" y="4199047"/>
                </a:cubicBezTo>
                <a:cubicBezTo>
                  <a:pt x="3627497" y="4197951"/>
                  <a:pt x="3620964" y="4190339"/>
                  <a:pt x="3614489" y="4176212"/>
                </a:cubicBezTo>
                <a:lnTo>
                  <a:pt x="3553500" y="4199440"/>
                </a:lnTo>
                <a:lnTo>
                  <a:pt x="3552524" y="4170955"/>
                </a:lnTo>
                <a:lnTo>
                  <a:pt x="3460424" y="4171403"/>
                </a:lnTo>
                <a:lnTo>
                  <a:pt x="3454161" y="4185332"/>
                </a:lnTo>
                <a:lnTo>
                  <a:pt x="3427876" y="4172258"/>
                </a:lnTo>
                <a:lnTo>
                  <a:pt x="3400872" y="4170999"/>
                </a:lnTo>
                <a:lnTo>
                  <a:pt x="3369300" y="4200338"/>
                </a:lnTo>
                <a:lnTo>
                  <a:pt x="3322531" y="4212379"/>
                </a:lnTo>
                <a:cubicBezTo>
                  <a:pt x="3314751" y="4201155"/>
                  <a:pt x="3304141" y="4197500"/>
                  <a:pt x="3290701" y="4201416"/>
                </a:cubicBezTo>
                <a:cubicBezTo>
                  <a:pt x="3277262" y="4205333"/>
                  <a:pt x="3264238" y="4196826"/>
                  <a:pt x="3251634" y="4175896"/>
                </a:cubicBezTo>
                <a:lnTo>
                  <a:pt x="3279356" y="4165338"/>
                </a:lnTo>
                <a:lnTo>
                  <a:pt x="3266572" y="4152892"/>
                </a:lnTo>
                <a:cubicBezTo>
                  <a:pt x="3257209" y="4152851"/>
                  <a:pt x="3241398" y="4153101"/>
                  <a:pt x="3219136" y="4153644"/>
                </a:cubicBezTo>
                <a:cubicBezTo>
                  <a:pt x="3196875" y="4154188"/>
                  <a:pt x="3183835" y="4153383"/>
                  <a:pt x="3180016" y="4151229"/>
                </a:cubicBezTo>
                <a:cubicBezTo>
                  <a:pt x="3179323" y="4148728"/>
                  <a:pt x="3180467" y="4146609"/>
                  <a:pt x="3183451" y="4144872"/>
                </a:cubicBezTo>
                <a:cubicBezTo>
                  <a:pt x="3186433" y="4143134"/>
                  <a:pt x="3188181" y="4142229"/>
                  <a:pt x="3188693" y="4142154"/>
                </a:cubicBezTo>
                <a:cubicBezTo>
                  <a:pt x="3182982" y="4128457"/>
                  <a:pt x="3185652" y="4121669"/>
                  <a:pt x="3196702" y="4121789"/>
                </a:cubicBezTo>
                <a:cubicBezTo>
                  <a:pt x="3207753" y="4121908"/>
                  <a:pt x="3218021" y="4123771"/>
                  <a:pt x="3227505" y="4127372"/>
                </a:cubicBezTo>
                <a:lnTo>
                  <a:pt x="3267754" y="4088956"/>
                </a:lnTo>
                <a:lnTo>
                  <a:pt x="3316217" y="4093585"/>
                </a:lnTo>
                <a:lnTo>
                  <a:pt x="3315960" y="4053282"/>
                </a:lnTo>
                <a:cubicBezTo>
                  <a:pt x="3296660" y="4058950"/>
                  <a:pt x="3276980" y="4059712"/>
                  <a:pt x="3256922" y="4055568"/>
                </a:cubicBezTo>
                <a:cubicBezTo>
                  <a:pt x="3236863" y="4051425"/>
                  <a:pt x="3215797" y="4052715"/>
                  <a:pt x="3193724" y="4059437"/>
                </a:cubicBezTo>
                <a:cubicBezTo>
                  <a:pt x="3164128" y="4053517"/>
                  <a:pt x="3134289" y="4048769"/>
                  <a:pt x="3104210" y="4045194"/>
                </a:cubicBezTo>
                <a:cubicBezTo>
                  <a:pt x="3074132" y="4041621"/>
                  <a:pt x="3044897" y="4038086"/>
                  <a:pt x="3016506" y="4034591"/>
                </a:cubicBezTo>
                <a:cubicBezTo>
                  <a:pt x="3001901" y="4037268"/>
                  <a:pt x="2981931" y="4039102"/>
                  <a:pt x="2956596" y="4040094"/>
                </a:cubicBezTo>
                <a:cubicBezTo>
                  <a:pt x="2931261" y="4041086"/>
                  <a:pt x="2914422" y="4035957"/>
                  <a:pt x="2906079" y="4024705"/>
                </a:cubicBezTo>
                <a:cubicBezTo>
                  <a:pt x="2902107" y="4026940"/>
                  <a:pt x="2895227" y="4032446"/>
                  <a:pt x="2885441" y="4041223"/>
                </a:cubicBezTo>
                <a:cubicBezTo>
                  <a:pt x="2875655" y="4050001"/>
                  <a:pt x="2870161" y="4054978"/>
                  <a:pt x="2868961" y="4056157"/>
                </a:cubicBezTo>
                <a:cubicBezTo>
                  <a:pt x="2870811" y="4058218"/>
                  <a:pt x="2874287" y="4058577"/>
                  <a:pt x="2879390" y="4057235"/>
                </a:cubicBezTo>
                <a:cubicBezTo>
                  <a:pt x="2884492" y="4055893"/>
                  <a:pt x="2887365" y="4055039"/>
                  <a:pt x="2888007" y="4054675"/>
                </a:cubicBezTo>
                <a:cubicBezTo>
                  <a:pt x="2927534" y="4055973"/>
                  <a:pt x="2967227" y="4060093"/>
                  <a:pt x="3007085" y="4067036"/>
                </a:cubicBezTo>
                <a:cubicBezTo>
                  <a:pt x="3046945" y="4073979"/>
                  <a:pt x="3085613" y="4072718"/>
                  <a:pt x="3123084" y="4063256"/>
                </a:cubicBezTo>
                <a:lnTo>
                  <a:pt x="3135147" y="4087519"/>
                </a:lnTo>
                <a:cubicBezTo>
                  <a:pt x="3141254" y="4098419"/>
                  <a:pt x="3146534" y="4111799"/>
                  <a:pt x="3150986" y="4127658"/>
                </a:cubicBezTo>
                <a:cubicBezTo>
                  <a:pt x="3155437" y="4143518"/>
                  <a:pt x="3151372" y="4154684"/>
                  <a:pt x="3138792" y="4161158"/>
                </a:cubicBezTo>
                <a:cubicBezTo>
                  <a:pt x="3113360" y="4170244"/>
                  <a:pt x="3086360" y="4174516"/>
                  <a:pt x="3057789" y="4173975"/>
                </a:cubicBezTo>
                <a:cubicBezTo>
                  <a:pt x="3029216" y="4173434"/>
                  <a:pt x="3001973" y="4170584"/>
                  <a:pt x="2976051" y="4165427"/>
                </a:cubicBezTo>
                <a:cubicBezTo>
                  <a:pt x="2962954" y="4171136"/>
                  <a:pt x="2952147" y="4178138"/>
                  <a:pt x="2943633" y="4186432"/>
                </a:cubicBezTo>
                <a:cubicBezTo>
                  <a:pt x="2935116" y="4194725"/>
                  <a:pt x="2924310" y="4201726"/>
                  <a:pt x="2911211" y="4207436"/>
                </a:cubicBezTo>
                <a:lnTo>
                  <a:pt x="2905410" y="4169246"/>
                </a:lnTo>
                <a:cubicBezTo>
                  <a:pt x="2888415" y="4175959"/>
                  <a:pt x="2869130" y="4181380"/>
                  <a:pt x="2847554" y="4185510"/>
                </a:cubicBezTo>
                <a:cubicBezTo>
                  <a:pt x="2825976" y="4189639"/>
                  <a:pt x="2804277" y="4190209"/>
                  <a:pt x="2782457" y="4187217"/>
                </a:cubicBezTo>
                <a:lnTo>
                  <a:pt x="2809204" y="4148173"/>
                </a:lnTo>
                <a:lnTo>
                  <a:pt x="2866343" y="4143725"/>
                </a:lnTo>
                <a:cubicBezTo>
                  <a:pt x="2867757" y="4139940"/>
                  <a:pt x="2869022" y="4135851"/>
                  <a:pt x="2870135" y="4131459"/>
                </a:cubicBezTo>
                <a:cubicBezTo>
                  <a:pt x="2871249" y="4127068"/>
                  <a:pt x="2873115" y="4124192"/>
                  <a:pt x="2875739" y="4122833"/>
                </a:cubicBezTo>
                <a:cubicBezTo>
                  <a:pt x="2881504" y="4121718"/>
                  <a:pt x="2886849" y="4124733"/>
                  <a:pt x="2891775" y="4131875"/>
                </a:cubicBezTo>
                <a:cubicBezTo>
                  <a:pt x="2896700" y="4139017"/>
                  <a:pt x="2899875" y="4144299"/>
                  <a:pt x="2901303" y="4147724"/>
                </a:cubicBezTo>
                <a:lnTo>
                  <a:pt x="3010037" y="4140940"/>
                </a:lnTo>
                <a:lnTo>
                  <a:pt x="3029802" y="4127640"/>
                </a:lnTo>
                <a:lnTo>
                  <a:pt x="3047875" y="4097672"/>
                </a:lnTo>
                <a:lnTo>
                  <a:pt x="3008088" y="4083969"/>
                </a:lnTo>
                <a:lnTo>
                  <a:pt x="2884414" y="4113757"/>
                </a:lnTo>
                <a:cubicBezTo>
                  <a:pt x="2861495" y="4104690"/>
                  <a:pt x="2832944" y="4099212"/>
                  <a:pt x="2798757" y="4097324"/>
                </a:cubicBezTo>
                <a:cubicBezTo>
                  <a:pt x="2764570" y="4095435"/>
                  <a:pt x="2735658" y="4095866"/>
                  <a:pt x="2712022" y="4098615"/>
                </a:cubicBezTo>
                <a:cubicBezTo>
                  <a:pt x="2692545" y="4105312"/>
                  <a:pt x="2672255" y="4108711"/>
                  <a:pt x="2651147" y="4108814"/>
                </a:cubicBezTo>
                <a:cubicBezTo>
                  <a:pt x="2630042" y="4108917"/>
                  <a:pt x="2608544" y="4109891"/>
                  <a:pt x="2586654" y="4111735"/>
                </a:cubicBezTo>
                <a:cubicBezTo>
                  <a:pt x="2551891" y="4097079"/>
                  <a:pt x="2515561" y="4085907"/>
                  <a:pt x="2477665" y="4078216"/>
                </a:cubicBezTo>
                <a:lnTo>
                  <a:pt x="2349885" y="4086483"/>
                </a:lnTo>
                <a:cubicBezTo>
                  <a:pt x="2348658" y="4083463"/>
                  <a:pt x="2346286" y="4079798"/>
                  <a:pt x="2342768" y="4075487"/>
                </a:cubicBezTo>
                <a:cubicBezTo>
                  <a:pt x="2339250" y="4071176"/>
                  <a:pt x="2334709" y="4069778"/>
                  <a:pt x="2329143" y="4071297"/>
                </a:cubicBezTo>
                <a:cubicBezTo>
                  <a:pt x="2326392" y="4072946"/>
                  <a:pt x="2324003" y="4076982"/>
                  <a:pt x="2321976" y="4083405"/>
                </a:cubicBezTo>
                <a:cubicBezTo>
                  <a:pt x="2319949" y="4089828"/>
                  <a:pt x="2318163" y="4095078"/>
                  <a:pt x="2316617" y="4099153"/>
                </a:cubicBezTo>
                <a:lnTo>
                  <a:pt x="2256809" y="4058446"/>
                </a:lnTo>
                <a:lnTo>
                  <a:pt x="2239919" y="4024479"/>
                </a:lnTo>
                <a:cubicBezTo>
                  <a:pt x="2260983" y="4017660"/>
                  <a:pt x="2282258" y="4012922"/>
                  <a:pt x="2303746" y="4010270"/>
                </a:cubicBezTo>
                <a:cubicBezTo>
                  <a:pt x="2325232" y="4007618"/>
                  <a:pt x="2353618" y="3997288"/>
                  <a:pt x="2388902" y="3979280"/>
                </a:cubicBezTo>
                <a:cubicBezTo>
                  <a:pt x="2367602" y="3975128"/>
                  <a:pt x="2346606" y="3971582"/>
                  <a:pt x="2325911" y="3968643"/>
                </a:cubicBezTo>
                <a:cubicBezTo>
                  <a:pt x="2305215" y="3965703"/>
                  <a:pt x="2283859" y="3968067"/>
                  <a:pt x="2261841" y="3975731"/>
                </a:cubicBezTo>
                <a:cubicBezTo>
                  <a:pt x="2228923" y="3960372"/>
                  <a:pt x="2194442" y="3948495"/>
                  <a:pt x="2158395" y="3940101"/>
                </a:cubicBezTo>
                <a:cubicBezTo>
                  <a:pt x="2142202" y="3914165"/>
                  <a:pt x="2125984" y="3908077"/>
                  <a:pt x="2109746" y="3921836"/>
                </a:cubicBezTo>
                <a:cubicBezTo>
                  <a:pt x="2093506" y="3935596"/>
                  <a:pt x="2080307" y="3935573"/>
                  <a:pt x="2070145" y="3921768"/>
                </a:cubicBezTo>
                <a:lnTo>
                  <a:pt x="2060493" y="3902359"/>
                </a:lnTo>
                <a:cubicBezTo>
                  <a:pt x="2044498" y="3907489"/>
                  <a:pt x="2031108" y="3908741"/>
                  <a:pt x="2020322" y="3906116"/>
                </a:cubicBezTo>
                <a:cubicBezTo>
                  <a:pt x="2009535" y="3903491"/>
                  <a:pt x="1997533" y="3904215"/>
                  <a:pt x="1984309" y="3908290"/>
                </a:cubicBezTo>
                <a:lnTo>
                  <a:pt x="1934151" y="3886993"/>
                </a:lnTo>
                <a:lnTo>
                  <a:pt x="1968856" y="3850689"/>
                </a:lnTo>
                <a:cubicBezTo>
                  <a:pt x="1964031" y="3840985"/>
                  <a:pt x="1967161" y="3834020"/>
                  <a:pt x="1978251" y="3829797"/>
                </a:cubicBezTo>
                <a:cubicBezTo>
                  <a:pt x="2000787" y="3822898"/>
                  <a:pt x="2025085" y="3820376"/>
                  <a:pt x="2051151" y="3822233"/>
                </a:cubicBezTo>
                <a:cubicBezTo>
                  <a:pt x="2077215" y="3824089"/>
                  <a:pt x="2102901" y="3821039"/>
                  <a:pt x="2128209" y="3813084"/>
                </a:cubicBezTo>
                <a:cubicBezTo>
                  <a:pt x="2128722" y="3813009"/>
                  <a:pt x="2130467" y="3812102"/>
                  <a:pt x="2133451" y="3810366"/>
                </a:cubicBezTo>
                <a:cubicBezTo>
                  <a:pt x="2136435" y="3808629"/>
                  <a:pt x="2137578" y="3806509"/>
                  <a:pt x="2136884" y="3804008"/>
                </a:cubicBezTo>
                <a:cubicBezTo>
                  <a:pt x="2134307" y="3801863"/>
                  <a:pt x="2126923" y="3800828"/>
                  <a:pt x="2114733" y="3800903"/>
                </a:cubicBezTo>
                <a:cubicBezTo>
                  <a:pt x="2102543" y="3800976"/>
                  <a:pt x="2093772" y="3800468"/>
                  <a:pt x="2088422" y="3799380"/>
                </a:cubicBezTo>
                <a:cubicBezTo>
                  <a:pt x="2080062" y="3795830"/>
                  <a:pt x="2072908" y="3794707"/>
                  <a:pt x="2066962" y="3796011"/>
                </a:cubicBezTo>
                <a:cubicBezTo>
                  <a:pt x="2058602" y="3799917"/>
                  <a:pt x="2050979" y="3802819"/>
                  <a:pt x="2044091" y="3804721"/>
                </a:cubicBezTo>
                <a:cubicBezTo>
                  <a:pt x="2037206" y="3806622"/>
                  <a:pt x="2031327" y="3803089"/>
                  <a:pt x="2026457" y="3794123"/>
                </a:cubicBezTo>
                <a:lnTo>
                  <a:pt x="2005717" y="3778936"/>
                </a:lnTo>
                <a:lnTo>
                  <a:pt x="1976044" y="3732524"/>
                </a:lnTo>
                <a:lnTo>
                  <a:pt x="1924450" y="3734860"/>
                </a:lnTo>
                <a:cubicBezTo>
                  <a:pt x="1917661" y="3728668"/>
                  <a:pt x="1909291" y="3723440"/>
                  <a:pt x="1899339" y="3719173"/>
                </a:cubicBezTo>
                <a:cubicBezTo>
                  <a:pt x="1889386" y="3714908"/>
                  <a:pt x="1880234" y="3711421"/>
                  <a:pt x="1871879" y="3708710"/>
                </a:cubicBezTo>
                <a:cubicBezTo>
                  <a:pt x="1869382" y="3703409"/>
                  <a:pt x="1865151" y="3698769"/>
                  <a:pt x="1859186" y="3694788"/>
                </a:cubicBezTo>
                <a:cubicBezTo>
                  <a:pt x="1853222" y="3690807"/>
                  <a:pt x="1846039" y="3690176"/>
                  <a:pt x="1837636" y="3692896"/>
                </a:cubicBezTo>
                <a:lnTo>
                  <a:pt x="1817873" y="3706195"/>
                </a:lnTo>
                <a:lnTo>
                  <a:pt x="1796156" y="3662522"/>
                </a:lnTo>
                <a:cubicBezTo>
                  <a:pt x="1807855" y="3660351"/>
                  <a:pt x="1826105" y="3658931"/>
                  <a:pt x="1850915" y="3658259"/>
                </a:cubicBezTo>
                <a:cubicBezTo>
                  <a:pt x="1875722" y="3657589"/>
                  <a:pt x="1886801" y="3651687"/>
                  <a:pt x="1884149" y="3640552"/>
                </a:cubicBezTo>
                <a:cubicBezTo>
                  <a:pt x="1881339" y="3635730"/>
                  <a:pt x="1876949" y="3631873"/>
                  <a:pt x="1870975" y="3628977"/>
                </a:cubicBezTo>
                <a:cubicBezTo>
                  <a:pt x="1865002" y="3626082"/>
                  <a:pt x="1859828" y="3623964"/>
                  <a:pt x="1855452" y="3622625"/>
                </a:cubicBezTo>
                <a:lnTo>
                  <a:pt x="1784092" y="3638261"/>
                </a:lnTo>
                <a:lnTo>
                  <a:pt x="1733216" y="3628780"/>
                </a:lnTo>
                <a:cubicBezTo>
                  <a:pt x="1716814" y="3635027"/>
                  <a:pt x="1701284" y="3638056"/>
                  <a:pt x="1686628" y="3637867"/>
                </a:cubicBezTo>
                <a:cubicBezTo>
                  <a:pt x="1671970" y="3637677"/>
                  <a:pt x="1656801" y="3634799"/>
                  <a:pt x="1641117" y="3629229"/>
                </a:cubicBezTo>
                <a:lnTo>
                  <a:pt x="1596759" y="3646123"/>
                </a:lnTo>
                <a:cubicBezTo>
                  <a:pt x="1572365" y="3639062"/>
                  <a:pt x="1548819" y="3640334"/>
                  <a:pt x="1526119" y="3649942"/>
                </a:cubicBezTo>
                <a:cubicBezTo>
                  <a:pt x="1524904" y="3641145"/>
                  <a:pt x="1520031" y="3634104"/>
                  <a:pt x="1511495" y="3628819"/>
                </a:cubicBezTo>
                <a:cubicBezTo>
                  <a:pt x="1502958" y="3623532"/>
                  <a:pt x="1492963" y="3622771"/>
                  <a:pt x="1481507" y="3626533"/>
                </a:cubicBezTo>
                <a:lnTo>
                  <a:pt x="1417129" y="3616424"/>
                </a:lnTo>
                <a:lnTo>
                  <a:pt x="1414460" y="3571269"/>
                </a:lnTo>
                <a:cubicBezTo>
                  <a:pt x="1435646" y="3570775"/>
                  <a:pt x="1458549" y="3567102"/>
                  <a:pt x="1483169" y="3560249"/>
                </a:cubicBezTo>
                <a:cubicBezTo>
                  <a:pt x="1507788" y="3553398"/>
                  <a:pt x="1528523" y="3551995"/>
                  <a:pt x="1545371" y="3556039"/>
                </a:cubicBezTo>
                <a:cubicBezTo>
                  <a:pt x="1562525" y="3548543"/>
                  <a:pt x="1574983" y="3551493"/>
                  <a:pt x="1582746" y="3564890"/>
                </a:cubicBezTo>
                <a:cubicBezTo>
                  <a:pt x="1587165" y="3575711"/>
                  <a:pt x="1593830" y="3588562"/>
                  <a:pt x="1602742" y="3603444"/>
                </a:cubicBezTo>
                <a:cubicBezTo>
                  <a:pt x="1611653" y="3618327"/>
                  <a:pt x="1618009" y="3613982"/>
                  <a:pt x="1621813" y="3590410"/>
                </a:cubicBezTo>
                <a:lnTo>
                  <a:pt x="1686910" y="3588703"/>
                </a:lnTo>
                <a:lnTo>
                  <a:pt x="1677259" y="3569293"/>
                </a:lnTo>
                <a:lnTo>
                  <a:pt x="1714631" y="3578144"/>
                </a:lnTo>
                <a:lnTo>
                  <a:pt x="1770077" y="3557027"/>
                </a:lnTo>
                <a:lnTo>
                  <a:pt x="1814690" y="3580436"/>
                </a:lnTo>
                <a:lnTo>
                  <a:pt x="1864590" y="3561430"/>
                </a:lnTo>
                <a:cubicBezTo>
                  <a:pt x="1886571" y="3563640"/>
                  <a:pt x="1906987" y="3569330"/>
                  <a:pt x="1925836" y="3578503"/>
                </a:cubicBezTo>
                <a:lnTo>
                  <a:pt x="1977430" y="3576168"/>
                </a:lnTo>
                <a:cubicBezTo>
                  <a:pt x="1974279" y="3559332"/>
                  <a:pt x="1990811" y="3547265"/>
                  <a:pt x="2027023" y="3539966"/>
                </a:cubicBezTo>
                <a:cubicBezTo>
                  <a:pt x="2063235" y="3532666"/>
                  <a:pt x="2087364" y="3529248"/>
                  <a:pt x="2099410" y="3529710"/>
                </a:cubicBezTo>
                <a:cubicBezTo>
                  <a:pt x="2106475" y="3537841"/>
                  <a:pt x="2120439" y="3538294"/>
                  <a:pt x="2141302" y="3531070"/>
                </a:cubicBezTo>
                <a:cubicBezTo>
                  <a:pt x="2162163" y="3523845"/>
                  <a:pt x="2176487" y="3518391"/>
                  <a:pt x="2184270" y="3514704"/>
                </a:cubicBezTo>
                <a:cubicBezTo>
                  <a:pt x="2191074" y="3520650"/>
                  <a:pt x="2199593" y="3523417"/>
                  <a:pt x="2209832" y="3523006"/>
                </a:cubicBezTo>
                <a:cubicBezTo>
                  <a:pt x="2220066" y="3522593"/>
                  <a:pt x="2229550" y="3520665"/>
                  <a:pt x="2238277" y="3517221"/>
                </a:cubicBezTo>
                <a:cubicBezTo>
                  <a:pt x="2248271" y="3512452"/>
                  <a:pt x="2254981" y="3506050"/>
                  <a:pt x="2258403" y="3498013"/>
                </a:cubicBezTo>
                <a:cubicBezTo>
                  <a:pt x="2261826" y="3489976"/>
                  <a:pt x="2268534" y="3483574"/>
                  <a:pt x="2278527" y="3478805"/>
                </a:cubicBezTo>
                <a:cubicBezTo>
                  <a:pt x="2265069" y="3461688"/>
                  <a:pt x="2244112" y="3459328"/>
                  <a:pt x="2215658" y="3471729"/>
                </a:cubicBezTo>
                <a:cubicBezTo>
                  <a:pt x="2187203" y="3484129"/>
                  <a:pt x="2166849" y="3482984"/>
                  <a:pt x="2154598" y="3468292"/>
                </a:cubicBezTo>
                <a:cubicBezTo>
                  <a:pt x="2137366" y="3474253"/>
                  <a:pt x="2118912" y="3475270"/>
                  <a:pt x="2099237" y="3471341"/>
                </a:cubicBezTo>
                <a:cubicBezTo>
                  <a:pt x="2079561" y="3467412"/>
                  <a:pt x="2062249" y="3460780"/>
                  <a:pt x="2047302" y="3451443"/>
                </a:cubicBezTo>
                <a:lnTo>
                  <a:pt x="1975223" y="3478895"/>
                </a:lnTo>
                <a:cubicBezTo>
                  <a:pt x="1930611" y="3445266"/>
                  <a:pt x="1891479" y="3430110"/>
                  <a:pt x="1857821" y="3433430"/>
                </a:cubicBezTo>
                <a:cubicBezTo>
                  <a:pt x="1824163" y="3436751"/>
                  <a:pt x="1776416" y="3440747"/>
                  <a:pt x="1714581" y="3445422"/>
                </a:cubicBezTo>
                <a:cubicBezTo>
                  <a:pt x="1704821" y="3429660"/>
                  <a:pt x="1691115" y="3417566"/>
                  <a:pt x="1673460" y="3409140"/>
                </a:cubicBezTo>
                <a:cubicBezTo>
                  <a:pt x="1655806" y="3400713"/>
                  <a:pt x="1642098" y="3388621"/>
                  <a:pt x="1632339" y="3372859"/>
                </a:cubicBezTo>
                <a:lnTo>
                  <a:pt x="1571350" y="3396087"/>
                </a:lnTo>
                <a:lnTo>
                  <a:pt x="1564110" y="3381530"/>
                </a:lnTo>
                <a:cubicBezTo>
                  <a:pt x="1559485" y="3372230"/>
                  <a:pt x="1559444" y="3365512"/>
                  <a:pt x="1563982" y="3361379"/>
                </a:cubicBezTo>
                <a:cubicBezTo>
                  <a:pt x="1568522" y="3357245"/>
                  <a:pt x="1576436" y="3353269"/>
                  <a:pt x="1587726" y="3349450"/>
                </a:cubicBezTo>
                <a:lnTo>
                  <a:pt x="1639320" y="3347114"/>
                </a:lnTo>
                <a:cubicBezTo>
                  <a:pt x="1643213" y="3345271"/>
                  <a:pt x="1649469" y="3340724"/>
                  <a:pt x="1658090" y="3333472"/>
                </a:cubicBezTo>
                <a:cubicBezTo>
                  <a:pt x="1666712" y="3326221"/>
                  <a:pt x="1670980" y="3320989"/>
                  <a:pt x="1670894" y="3317775"/>
                </a:cubicBezTo>
                <a:lnTo>
                  <a:pt x="1654259" y="3324111"/>
                </a:lnTo>
                <a:cubicBezTo>
                  <a:pt x="1639720" y="3316421"/>
                  <a:pt x="1620810" y="3308233"/>
                  <a:pt x="1597532" y="3299544"/>
                </a:cubicBezTo>
                <a:cubicBezTo>
                  <a:pt x="1574251" y="3290856"/>
                  <a:pt x="1554984" y="3288575"/>
                  <a:pt x="1539725" y="3292704"/>
                </a:cubicBezTo>
                <a:cubicBezTo>
                  <a:pt x="1530150" y="3287814"/>
                  <a:pt x="1518857" y="3286103"/>
                  <a:pt x="1505849" y="3287570"/>
                </a:cubicBezTo>
                <a:cubicBezTo>
                  <a:pt x="1492839" y="3289038"/>
                  <a:pt x="1480585" y="3292023"/>
                  <a:pt x="1469084" y="3296523"/>
                </a:cubicBezTo>
                <a:lnTo>
                  <a:pt x="1430016" y="3271003"/>
                </a:lnTo>
                <a:cubicBezTo>
                  <a:pt x="1421171" y="3274491"/>
                  <a:pt x="1410534" y="3276859"/>
                  <a:pt x="1398103" y="3278106"/>
                </a:cubicBezTo>
                <a:cubicBezTo>
                  <a:pt x="1385672" y="3279354"/>
                  <a:pt x="1374610" y="3277555"/>
                  <a:pt x="1364919" y="3272710"/>
                </a:cubicBezTo>
                <a:lnTo>
                  <a:pt x="1320565" y="3289603"/>
                </a:lnTo>
                <a:lnTo>
                  <a:pt x="1294279" y="3276527"/>
                </a:lnTo>
                <a:cubicBezTo>
                  <a:pt x="1277163" y="3282445"/>
                  <a:pt x="1258478" y="3283550"/>
                  <a:pt x="1238224" y="3279842"/>
                </a:cubicBezTo>
                <a:cubicBezTo>
                  <a:pt x="1217970" y="3276133"/>
                  <a:pt x="1199042" y="3270116"/>
                  <a:pt x="1181440" y="3261791"/>
                </a:cubicBezTo>
                <a:cubicBezTo>
                  <a:pt x="1158839" y="3258615"/>
                  <a:pt x="1132908" y="3254543"/>
                  <a:pt x="1103649" y="3249576"/>
                </a:cubicBezTo>
                <a:cubicBezTo>
                  <a:pt x="1074388" y="3244608"/>
                  <a:pt x="1048637" y="3237581"/>
                  <a:pt x="1026397" y="3228498"/>
                </a:cubicBezTo>
                <a:cubicBezTo>
                  <a:pt x="1017885" y="3232100"/>
                  <a:pt x="1008575" y="3234925"/>
                  <a:pt x="998463" y="3236972"/>
                </a:cubicBezTo>
                <a:cubicBezTo>
                  <a:pt x="988354" y="3239020"/>
                  <a:pt x="978618" y="3237677"/>
                  <a:pt x="969258" y="3232946"/>
                </a:cubicBezTo>
                <a:cubicBezTo>
                  <a:pt x="951963" y="3239052"/>
                  <a:pt x="932856" y="3241520"/>
                  <a:pt x="911940" y="3240347"/>
                </a:cubicBezTo>
                <a:cubicBezTo>
                  <a:pt x="891025" y="3239175"/>
                  <a:pt x="872279" y="3235735"/>
                  <a:pt x="855700" y="3230025"/>
                </a:cubicBezTo>
                <a:cubicBezTo>
                  <a:pt x="849926" y="3232224"/>
                  <a:pt x="844239" y="3232947"/>
                  <a:pt x="838643" y="3232192"/>
                </a:cubicBezTo>
                <a:cubicBezTo>
                  <a:pt x="833048" y="3231438"/>
                  <a:pt x="828928" y="3228678"/>
                  <a:pt x="826284" y="3223914"/>
                </a:cubicBezTo>
                <a:lnTo>
                  <a:pt x="824590" y="3207245"/>
                </a:lnTo>
                <a:lnTo>
                  <a:pt x="887273" y="3200686"/>
                </a:lnTo>
                <a:cubicBezTo>
                  <a:pt x="895577" y="3203295"/>
                  <a:pt x="905011" y="3204030"/>
                  <a:pt x="915574" y="3202893"/>
                </a:cubicBezTo>
                <a:cubicBezTo>
                  <a:pt x="926135" y="3201755"/>
                  <a:pt x="935749" y="3199536"/>
                  <a:pt x="944411" y="3196238"/>
                </a:cubicBezTo>
                <a:lnTo>
                  <a:pt x="1003962" y="3196642"/>
                </a:lnTo>
                <a:cubicBezTo>
                  <a:pt x="1015935" y="3190880"/>
                  <a:pt x="1029596" y="3185197"/>
                  <a:pt x="1044943" y="3179592"/>
                </a:cubicBezTo>
                <a:cubicBezTo>
                  <a:pt x="1060293" y="3173986"/>
                  <a:pt x="1072027" y="3177693"/>
                  <a:pt x="1080150" y="3190712"/>
                </a:cubicBezTo>
                <a:cubicBezTo>
                  <a:pt x="1135012" y="3171740"/>
                  <a:pt x="1205611" y="3161205"/>
                  <a:pt x="1291943" y="3159104"/>
                </a:cubicBezTo>
                <a:cubicBezTo>
                  <a:pt x="1378277" y="3157004"/>
                  <a:pt x="1450569" y="3163137"/>
                  <a:pt x="1508819" y="3177503"/>
                </a:cubicBezTo>
                <a:cubicBezTo>
                  <a:pt x="1528066" y="3170894"/>
                  <a:pt x="1546829" y="3166634"/>
                  <a:pt x="1565112" y="3164721"/>
                </a:cubicBezTo>
                <a:cubicBezTo>
                  <a:pt x="1583395" y="3162808"/>
                  <a:pt x="1602159" y="3158548"/>
                  <a:pt x="1621405" y="3151939"/>
                </a:cubicBezTo>
                <a:cubicBezTo>
                  <a:pt x="1625320" y="3158984"/>
                  <a:pt x="1631299" y="3162718"/>
                  <a:pt x="1639340" y="3163143"/>
                </a:cubicBezTo>
                <a:cubicBezTo>
                  <a:pt x="1647382" y="3163567"/>
                  <a:pt x="1655710" y="3162078"/>
                  <a:pt x="1664323" y="3158678"/>
                </a:cubicBezTo>
                <a:cubicBezTo>
                  <a:pt x="1687250" y="3150909"/>
                  <a:pt x="1702025" y="3149128"/>
                  <a:pt x="1708652" y="3153337"/>
                </a:cubicBezTo>
                <a:cubicBezTo>
                  <a:pt x="1715279" y="3157547"/>
                  <a:pt x="1725899" y="3157350"/>
                  <a:pt x="1740509" y="3152748"/>
                </a:cubicBezTo>
                <a:lnTo>
                  <a:pt x="1808018" y="3155893"/>
                </a:lnTo>
                <a:cubicBezTo>
                  <a:pt x="1814589" y="3161927"/>
                  <a:pt x="1822185" y="3165045"/>
                  <a:pt x="1830805" y="3165250"/>
                </a:cubicBezTo>
                <a:cubicBezTo>
                  <a:pt x="1839425" y="3165454"/>
                  <a:pt x="1847983" y="3163878"/>
                  <a:pt x="1856480" y="3160521"/>
                </a:cubicBezTo>
                <a:lnTo>
                  <a:pt x="1881791" y="3145110"/>
                </a:lnTo>
                <a:lnTo>
                  <a:pt x="2009987" y="3130681"/>
                </a:lnTo>
                <a:lnTo>
                  <a:pt x="1968076" y="3135133"/>
                </a:lnTo>
                <a:cubicBezTo>
                  <a:pt x="1933794" y="3119774"/>
                  <a:pt x="1897883" y="3107897"/>
                  <a:pt x="1860341" y="3099503"/>
                </a:cubicBezTo>
                <a:cubicBezTo>
                  <a:pt x="1843478" y="3073567"/>
                  <a:pt x="1826588" y="3067479"/>
                  <a:pt x="1809677" y="3081238"/>
                </a:cubicBezTo>
                <a:cubicBezTo>
                  <a:pt x="1792763" y="3094998"/>
                  <a:pt x="1779016" y="3094975"/>
                  <a:pt x="1768433" y="3081170"/>
                </a:cubicBezTo>
                <a:lnTo>
                  <a:pt x="1758382" y="3061761"/>
                </a:lnTo>
                <a:cubicBezTo>
                  <a:pt x="1741724" y="3066891"/>
                  <a:pt x="1727778" y="3068144"/>
                  <a:pt x="1716546" y="3065518"/>
                </a:cubicBezTo>
                <a:cubicBezTo>
                  <a:pt x="1705311" y="3062893"/>
                  <a:pt x="1692812" y="3063617"/>
                  <a:pt x="1679040" y="3067692"/>
                </a:cubicBezTo>
                <a:lnTo>
                  <a:pt x="1626802" y="3046395"/>
                </a:lnTo>
                <a:lnTo>
                  <a:pt x="1662946" y="3010091"/>
                </a:lnTo>
                <a:cubicBezTo>
                  <a:pt x="1657922" y="3000387"/>
                  <a:pt x="1661181" y="2993422"/>
                  <a:pt x="1672731" y="2989200"/>
                </a:cubicBezTo>
                <a:cubicBezTo>
                  <a:pt x="1696200" y="2982300"/>
                  <a:pt x="1721506" y="2979779"/>
                  <a:pt x="1748652" y="2981635"/>
                </a:cubicBezTo>
                <a:cubicBezTo>
                  <a:pt x="1775797" y="2983491"/>
                  <a:pt x="1802547" y="2980442"/>
                  <a:pt x="1828904" y="2972486"/>
                </a:cubicBezTo>
                <a:cubicBezTo>
                  <a:pt x="1829439" y="2972411"/>
                  <a:pt x="1831257" y="2971505"/>
                  <a:pt x="1834364" y="2969768"/>
                </a:cubicBezTo>
                <a:cubicBezTo>
                  <a:pt x="1837471" y="2968031"/>
                  <a:pt x="1838662" y="2965911"/>
                  <a:pt x="1837939" y="2963410"/>
                </a:cubicBezTo>
                <a:cubicBezTo>
                  <a:pt x="1835256" y="2961266"/>
                  <a:pt x="1827565" y="2960230"/>
                  <a:pt x="1814870" y="2960305"/>
                </a:cubicBezTo>
                <a:cubicBezTo>
                  <a:pt x="1802175" y="2960379"/>
                  <a:pt x="1793040" y="2959870"/>
                  <a:pt x="1787467" y="2958783"/>
                </a:cubicBezTo>
                <a:cubicBezTo>
                  <a:pt x="1778762" y="2955232"/>
                  <a:pt x="1771312" y="2954110"/>
                  <a:pt x="1765119" y="2955413"/>
                </a:cubicBezTo>
                <a:cubicBezTo>
                  <a:pt x="1756411" y="2959319"/>
                  <a:pt x="1748472" y="2962221"/>
                  <a:pt x="1741301" y="2964124"/>
                </a:cubicBezTo>
                <a:cubicBezTo>
                  <a:pt x="1734130" y="2966024"/>
                  <a:pt x="1728007" y="2962491"/>
                  <a:pt x="1722935" y="2953525"/>
                </a:cubicBezTo>
                <a:lnTo>
                  <a:pt x="1701334" y="2938338"/>
                </a:lnTo>
                <a:lnTo>
                  <a:pt x="1670432" y="2891926"/>
                </a:lnTo>
                <a:lnTo>
                  <a:pt x="1616699" y="2894262"/>
                </a:lnTo>
                <a:cubicBezTo>
                  <a:pt x="1609629" y="2888070"/>
                  <a:pt x="1600912" y="2882842"/>
                  <a:pt x="1590547" y="2878575"/>
                </a:cubicBezTo>
                <a:cubicBezTo>
                  <a:pt x="1580181" y="2874310"/>
                  <a:pt x="1570650" y="2870823"/>
                  <a:pt x="1561948" y="2868112"/>
                </a:cubicBezTo>
                <a:cubicBezTo>
                  <a:pt x="1559348" y="2862811"/>
                  <a:pt x="1554942" y="2858171"/>
                  <a:pt x="1548729" y="2854190"/>
                </a:cubicBezTo>
                <a:cubicBezTo>
                  <a:pt x="1542519" y="2850209"/>
                  <a:pt x="1535039" y="2849578"/>
                  <a:pt x="1526288" y="2852298"/>
                </a:cubicBezTo>
                <a:lnTo>
                  <a:pt x="1505703" y="2865597"/>
                </a:lnTo>
                <a:lnTo>
                  <a:pt x="1483088" y="2821924"/>
                </a:lnTo>
                <a:cubicBezTo>
                  <a:pt x="1495270" y="2819754"/>
                  <a:pt x="1514278" y="2818333"/>
                  <a:pt x="1540115" y="2817662"/>
                </a:cubicBezTo>
                <a:cubicBezTo>
                  <a:pt x="1565951" y="2816991"/>
                  <a:pt x="1577489" y="2811089"/>
                  <a:pt x="1574728" y="2799954"/>
                </a:cubicBezTo>
                <a:cubicBezTo>
                  <a:pt x="1571801" y="2795133"/>
                  <a:pt x="1567229" y="2791275"/>
                  <a:pt x="1561007" y="2788380"/>
                </a:cubicBezTo>
                <a:cubicBezTo>
                  <a:pt x="1554786" y="2785484"/>
                  <a:pt x="1549397" y="2783366"/>
                  <a:pt x="1544842" y="2782027"/>
                </a:cubicBezTo>
                <a:lnTo>
                  <a:pt x="1470523" y="2797663"/>
                </a:lnTo>
                <a:lnTo>
                  <a:pt x="1417538" y="2788182"/>
                </a:lnTo>
                <a:cubicBezTo>
                  <a:pt x="1400455" y="2794430"/>
                  <a:pt x="1384283" y="2797458"/>
                  <a:pt x="1369019" y="2797269"/>
                </a:cubicBezTo>
                <a:cubicBezTo>
                  <a:pt x="1353753" y="2797079"/>
                  <a:pt x="1337954" y="2794201"/>
                  <a:pt x="1321621" y="2788631"/>
                </a:cubicBezTo>
                <a:lnTo>
                  <a:pt x="1275424" y="2805525"/>
                </a:lnTo>
                <a:cubicBezTo>
                  <a:pt x="1250020" y="2798464"/>
                  <a:pt x="1225497" y="2799737"/>
                  <a:pt x="1201857" y="2809344"/>
                </a:cubicBezTo>
                <a:cubicBezTo>
                  <a:pt x="1200591" y="2800547"/>
                  <a:pt x="1195516" y="2793506"/>
                  <a:pt x="1186626" y="2788221"/>
                </a:cubicBezTo>
                <a:cubicBezTo>
                  <a:pt x="1177734" y="2782935"/>
                  <a:pt x="1167326" y="2782173"/>
                  <a:pt x="1155394" y="2785935"/>
                </a:cubicBezTo>
                <a:lnTo>
                  <a:pt x="1088348" y="2775826"/>
                </a:lnTo>
                <a:lnTo>
                  <a:pt x="1085569" y="2730671"/>
                </a:lnTo>
                <a:cubicBezTo>
                  <a:pt x="1107632" y="2730177"/>
                  <a:pt x="1131485" y="2726504"/>
                  <a:pt x="1157125" y="2719652"/>
                </a:cubicBezTo>
                <a:cubicBezTo>
                  <a:pt x="1182765" y="2712800"/>
                  <a:pt x="1204360" y="2711397"/>
                  <a:pt x="1221905" y="2715441"/>
                </a:cubicBezTo>
                <a:cubicBezTo>
                  <a:pt x="1239772" y="2707945"/>
                  <a:pt x="1252746" y="2710895"/>
                  <a:pt x="1260830" y="2724292"/>
                </a:cubicBezTo>
                <a:cubicBezTo>
                  <a:pt x="1265432" y="2735113"/>
                  <a:pt x="1272374" y="2747964"/>
                  <a:pt x="1281656" y="2762846"/>
                </a:cubicBezTo>
                <a:cubicBezTo>
                  <a:pt x="1290935" y="2777729"/>
                  <a:pt x="1297555" y="2773384"/>
                  <a:pt x="1301517" y="2749812"/>
                </a:cubicBezTo>
                <a:lnTo>
                  <a:pt x="1369312" y="2748105"/>
                </a:lnTo>
                <a:lnTo>
                  <a:pt x="1359260" y="2728695"/>
                </a:lnTo>
                <a:lnTo>
                  <a:pt x="1398184" y="2737546"/>
                </a:lnTo>
                <a:lnTo>
                  <a:pt x="1455927" y="2716429"/>
                </a:lnTo>
                <a:lnTo>
                  <a:pt x="1502389" y="2739838"/>
                </a:lnTo>
                <a:lnTo>
                  <a:pt x="1554358" y="2720832"/>
                </a:lnTo>
                <a:cubicBezTo>
                  <a:pt x="1577250" y="2723042"/>
                  <a:pt x="1598511" y="2728733"/>
                  <a:pt x="1618143" y="2737906"/>
                </a:cubicBezTo>
                <a:lnTo>
                  <a:pt x="1671875" y="2735570"/>
                </a:lnTo>
                <a:cubicBezTo>
                  <a:pt x="1668594" y="2718734"/>
                  <a:pt x="1685810" y="2706667"/>
                  <a:pt x="1723523" y="2699368"/>
                </a:cubicBezTo>
                <a:cubicBezTo>
                  <a:pt x="1761237" y="2692068"/>
                  <a:pt x="1786366" y="2688650"/>
                  <a:pt x="1798912" y="2689112"/>
                </a:cubicBezTo>
                <a:cubicBezTo>
                  <a:pt x="1806270" y="2697244"/>
                  <a:pt x="1820812" y="2697696"/>
                  <a:pt x="1842540" y="2690472"/>
                </a:cubicBezTo>
                <a:cubicBezTo>
                  <a:pt x="1864267" y="2683247"/>
                  <a:pt x="1879184" y="2677793"/>
                  <a:pt x="1887290" y="2674106"/>
                </a:cubicBezTo>
                <a:cubicBezTo>
                  <a:pt x="1894376" y="2680052"/>
                  <a:pt x="1903249" y="2682819"/>
                  <a:pt x="1913911" y="2682408"/>
                </a:cubicBezTo>
                <a:cubicBezTo>
                  <a:pt x="1924570" y="2681995"/>
                  <a:pt x="1934447" y="2680068"/>
                  <a:pt x="1943536" y="2676623"/>
                </a:cubicBezTo>
                <a:cubicBezTo>
                  <a:pt x="1953944" y="2671854"/>
                  <a:pt x="1960932" y="2665452"/>
                  <a:pt x="1964495" y="2657415"/>
                </a:cubicBezTo>
                <a:cubicBezTo>
                  <a:pt x="1968060" y="2649378"/>
                  <a:pt x="1975047" y="2642976"/>
                  <a:pt x="1985454" y="2638208"/>
                </a:cubicBezTo>
                <a:cubicBezTo>
                  <a:pt x="1971438" y="2621090"/>
                  <a:pt x="1949613" y="2618730"/>
                  <a:pt x="1919978" y="2631132"/>
                </a:cubicBezTo>
                <a:cubicBezTo>
                  <a:pt x="1890344" y="2643532"/>
                  <a:pt x="1869146" y="2642386"/>
                  <a:pt x="1856387" y="2627694"/>
                </a:cubicBezTo>
                <a:cubicBezTo>
                  <a:pt x="1838442" y="2633656"/>
                  <a:pt x="1819222" y="2634672"/>
                  <a:pt x="1798731" y="2630743"/>
                </a:cubicBezTo>
                <a:cubicBezTo>
                  <a:pt x="1778239" y="2626814"/>
                  <a:pt x="1760210" y="2620182"/>
                  <a:pt x="1744643" y="2610845"/>
                </a:cubicBezTo>
                <a:lnTo>
                  <a:pt x="1669577" y="2638297"/>
                </a:lnTo>
                <a:cubicBezTo>
                  <a:pt x="1623116" y="2604668"/>
                  <a:pt x="1582360" y="2589512"/>
                  <a:pt x="1547308" y="2592833"/>
                </a:cubicBezTo>
                <a:cubicBezTo>
                  <a:pt x="1512255" y="2596153"/>
                  <a:pt x="1462528" y="2600149"/>
                  <a:pt x="1398130" y="2604824"/>
                </a:cubicBezTo>
                <a:cubicBezTo>
                  <a:pt x="1387966" y="2589062"/>
                  <a:pt x="1373691" y="2576968"/>
                  <a:pt x="1355305" y="2568542"/>
                </a:cubicBezTo>
                <a:cubicBezTo>
                  <a:pt x="1336919" y="2560115"/>
                  <a:pt x="1322642" y="2548023"/>
                  <a:pt x="1312479" y="2532261"/>
                </a:cubicBezTo>
                <a:lnTo>
                  <a:pt x="1248962" y="2555490"/>
                </a:lnTo>
                <a:lnTo>
                  <a:pt x="1241422" y="2540932"/>
                </a:lnTo>
                <a:cubicBezTo>
                  <a:pt x="1236605" y="2531632"/>
                  <a:pt x="1236562" y="2524914"/>
                  <a:pt x="1241288" y="2520781"/>
                </a:cubicBezTo>
                <a:cubicBezTo>
                  <a:pt x="1246016" y="2516647"/>
                  <a:pt x="1254259" y="2512671"/>
                  <a:pt x="1266017" y="2508853"/>
                </a:cubicBezTo>
                <a:lnTo>
                  <a:pt x="1319751" y="2506516"/>
                </a:lnTo>
                <a:cubicBezTo>
                  <a:pt x="1323803" y="2504673"/>
                  <a:pt x="1330318" y="2500126"/>
                  <a:pt x="1339298" y="2492875"/>
                </a:cubicBezTo>
                <a:cubicBezTo>
                  <a:pt x="1348276" y="2485623"/>
                  <a:pt x="1352722" y="2480391"/>
                  <a:pt x="1352631" y="2477177"/>
                </a:cubicBezTo>
                <a:lnTo>
                  <a:pt x="1335308" y="2483513"/>
                </a:lnTo>
                <a:cubicBezTo>
                  <a:pt x="1320167" y="2475823"/>
                  <a:pt x="1300473" y="2467635"/>
                  <a:pt x="1276229" y="2458946"/>
                </a:cubicBezTo>
                <a:cubicBezTo>
                  <a:pt x="1251983" y="2450258"/>
                  <a:pt x="1231917" y="2447977"/>
                  <a:pt x="1216026" y="2452106"/>
                </a:cubicBezTo>
                <a:cubicBezTo>
                  <a:pt x="1206054" y="2447216"/>
                  <a:pt x="1194293" y="2445505"/>
                  <a:pt x="1180744" y="2446972"/>
                </a:cubicBezTo>
                <a:cubicBezTo>
                  <a:pt x="1167197" y="2448440"/>
                  <a:pt x="1154434" y="2451425"/>
                  <a:pt x="1142456" y="2455925"/>
                </a:cubicBezTo>
                <a:lnTo>
                  <a:pt x="1101769" y="2430405"/>
                </a:lnTo>
                <a:cubicBezTo>
                  <a:pt x="1092558" y="2433893"/>
                  <a:pt x="1081479" y="2436261"/>
                  <a:pt x="1068533" y="2437509"/>
                </a:cubicBezTo>
                <a:cubicBezTo>
                  <a:pt x="1055588" y="2438756"/>
                  <a:pt x="1044067" y="2436957"/>
                  <a:pt x="1033973" y="2432112"/>
                </a:cubicBezTo>
                <a:lnTo>
                  <a:pt x="987780" y="2449005"/>
                </a:lnTo>
                <a:lnTo>
                  <a:pt x="960406" y="2435930"/>
                </a:lnTo>
                <a:cubicBezTo>
                  <a:pt x="942580" y="2441848"/>
                  <a:pt x="923119" y="2442952"/>
                  <a:pt x="902026" y="2439244"/>
                </a:cubicBezTo>
                <a:cubicBezTo>
                  <a:pt x="880935" y="2435535"/>
                  <a:pt x="861221" y="2429518"/>
                  <a:pt x="842889" y="2421193"/>
                </a:cubicBezTo>
                <a:cubicBezTo>
                  <a:pt x="819351" y="2418017"/>
                  <a:pt x="792346" y="2413945"/>
                  <a:pt x="761873" y="2408978"/>
                </a:cubicBezTo>
                <a:cubicBezTo>
                  <a:pt x="731400" y="2404010"/>
                  <a:pt x="704582" y="2396983"/>
                  <a:pt x="681420" y="2387900"/>
                </a:cubicBezTo>
                <a:cubicBezTo>
                  <a:pt x="672555" y="2391502"/>
                  <a:pt x="662859" y="2394327"/>
                  <a:pt x="652327" y="2396375"/>
                </a:cubicBezTo>
                <a:cubicBezTo>
                  <a:pt x="641799" y="2398422"/>
                  <a:pt x="631661" y="2397079"/>
                  <a:pt x="621913" y="2392348"/>
                </a:cubicBezTo>
                <a:cubicBezTo>
                  <a:pt x="603900" y="2398455"/>
                  <a:pt x="584001" y="2400922"/>
                  <a:pt x="562218" y="2399749"/>
                </a:cubicBezTo>
                <a:cubicBezTo>
                  <a:pt x="540436" y="2398577"/>
                  <a:pt x="520912" y="2395137"/>
                  <a:pt x="503646" y="2389427"/>
                </a:cubicBezTo>
                <a:cubicBezTo>
                  <a:pt x="497632" y="2391627"/>
                  <a:pt x="491710" y="2392349"/>
                  <a:pt x="485882" y="2391594"/>
                </a:cubicBezTo>
                <a:cubicBezTo>
                  <a:pt x="480056" y="2390840"/>
                  <a:pt x="475765" y="2388080"/>
                  <a:pt x="473009" y="2383316"/>
                </a:cubicBezTo>
                <a:lnTo>
                  <a:pt x="471247" y="2366647"/>
                </a:lnTo>
                <a:lnTo>
                  <a:pt x="536527" y="2360088"/>
                </a:lnTo>
                <a:cubicBezTo>
                  <a:pt x="545175" y="2362697"/>
                  <a:pt x="555002" y="2363432"/>
                  <a:pt x="566003" y="2362295"/>
                </a:cubicBezTo>
                <a:cubicBezTo>
                  <a:pt x="577001" y="2361158"/>
                  <a:pt x="587014" y="2358938"/>
                  <a:pt x="596036" y="2355640"/>
                </a:cubicBezTo>
                <a:lnTo>
                  <a:pt x="658055" y="2356044"/>
                </a:lnTo>
                <a:cubicBezTo>
                  <a:pt x="670525" y="2350282"/>
                  <a:pt x="684751" y="2344599"/>
                  <a:pt x="700735" y="2338994"/>
                </a:cubicBezTo>
                <a:cubicBezTo>
                  <a:pt x="716721" y="2333388"/>
                  <a:pt x="728941" y="2337096"/>
                  <a:pt x="737400" y="2350114"/>
                </a:cubicBezTo>
                <a:cubicBezTo>
                  <a:pt x="794538" y="2331142"/>
                  <a:pt x="868062" y="2320607"/>
                  <a:pt x="957972" y="2318506"/>
                </a:cubicBezTo>
                <a:cubicBezTo>
                  <a:pt x="1047886" y="2316406"/>
                  <a:pt x="1123175" y="2322539"/>
                  <a:pt x="1183840" y="2336906"/>
                </a:cubicBezTo>
                <a:cubicBezTo>
                  <a:pt x="1203883" y="2330297"/>
                  <a:pt x="1223424" y="2326036"/>
                  <a:pt x="1242465" y="2324123"/>
                </a:cubicBezTo>
                <a:cubicBezTo>
                  <a:pt x="1261505" y="2322210"/>
                  <a:pt x="1281047" y="2317950"/>
                  <a:pt x="1301092" y="2311341"/>
                </a:cubicBezTo>
                <a:cubicBezTo>
                  <a:pt x="1305168" y="2318386"/>
                  <a:pt x="1311396" y="2322121"/>
                  <a:pt x="1319770" y="2322545"/>
                </a:cubicBezTo>
                <a:cubicBezTo>
                  <a:pt x="1328146" y="2322969"/>
                  <a:pt x="1336818" y="2321480"/>
                  <a:pt x="1345789" y="2318080"/>
                </a:cubicBezTo>
                <a:cubicBezTo>
                  <a:pt x="1369666" y="2310311"/>
                  <a:pt x="1385055" y="2308530"/>
                  <a:pt x="1391956" y="2312739"/>
                </a:cubicBezTo>
                <a:cubicBezTo>
                  <a:pt x="1398857" y="2316949"/>
                  <a:pt x="1409917" y="2316752"/>
                  <a:pt x="1425133" y="2312150"/>
                </a:cubicBezTo>
                <a:lnTo>
                  <a:pt x="1495441" y="2315295"/>
                </a:lnTo>
                <a:cubicBezTo>
                  <a:pt x="1502284" y="2321329"/>
                  <a:pt x="1510195" y="2324447"/>
                  <a:pt x="1519173" y="2324652"/>
                </a:cubicBezTo>
                <a:cubicBezTo>
                  <a:pt x="1528149" y="2324856"/>
                  <a:pt x="1537062" y="2323280"/>
                  <a:pt x="1545911" y="2319923"/>
                </a:cubicBezTo>
                <a:lnTo>
                  <a:pt x="1569930" y="2305882"/>
                </a:lnTo>
                <a:lnTo>
                  <a:pt x="1552516" y="2273954"/>
                </a:lnTo>
                <a:cubicBezTo>
                  <a:pt x="1575621" y="2267135"/>
                  <a:pt x="1598960" y="2262397"/>
                  <a:pt x="1622528" y="2259745"/>
                </a:cubicBezTo>
                <a:cubicBezTo>
                  <a:pt x="1646097" y="2257093"/>
                  <a:pt x="1677235" y="2246763"/>
                  <a:pt x="1715939" y="2228755"/>
                </a:cubicBezTo>
                <a:cubicBezTo>
                  <a:pt x="1692575" y="2224603"/>
                  <a:pt x="1669543" y="2221057"/>
                  <a:pt x="1646842" y="2218117"/>
                </a:cubicBezTo>
                <a:cubicBezTo>
                  <a:pt x="1624141" y="2215178"/>
                  <a:pt x="1600714" y="2217541"/>
                  <a:pt x="1576562" y="2225206"/>
                </a:cubicBezTo>
                <a:cubicBezTo>
                  <a:pt x="1540454" y="2209847"/>
                  <a:pt x="1502630" y="2197970"/>
                  <a:pt x="1463089" y="2189576"/>
                </a:cubicBezTo>
                <a:cubicBezTo>
                  <a:pt x="1445326" y="2163640"/>
                  <a:pt x="1427537" y="2157552"/>
                  <a:pt x="1409725" y="2171311"/>
                </a:cubicBezTo>
                <a:cubicBezTo>
                  <a:pt x="1391911" y="2185071"/>
                  <a:pt x="1377432" y="2185048"/>
                  <a:pt x="1366285" y="2171243"/>
                </a:cubicBezTo>
                <a:lnTo>
                  <a:pt x="1355698" y="2151834"/>
                </a:lnTo>
                <a:cubicBezTo>
                  <a:pt x="1338153" y="2156964"/>
                  <a:pt x="1323465" y="2158216"/>
                  <a:pt x="1311633" y="2155591"/>
                </a:cubicBezTo>
                <a:cubicBezTo>
                  <a:pt x="1299801" y="2152966"/>
                  <a:pt x="1286634" y="2153690"/>
                  <a:pt x="1272130" y="2157765"/>
                </a:cubicBezTo>
                <a:lnTo>
                  <a:pt x="1217110" y="2136468"/>
                </a:lnTo>
                <a:lnTo>
                  <a:pt x="1255179" y="2100164"/>
                </a:lnTo>
                <a:cubicBezTo>
                  <a:pt x="1249887" y="2090460"/>
                  <a:pt x="1253320" y="2083495"/>
                  <a:pt x="1265484" y="2079272"/>
                </a:cubicBezTo>
                <a:cubicBezTo>
                  <a:pt x="1290204" y="2072373"/>
                  <a:pt x="1316859" y="2069851"/>
                  <a:pt x="1345450" y="2071707"/>
                </a:cubicBezTo>
                <a:cubicBezTo>
                  <a:pt x="1374041" y="2073564"/>
                  <a:pt x="1402216" y="2070514"/>
                  <a:pt x="1429977" y="2062559"/>
                </a:cubicBezTo>
                <a:cubicBezTo>
                  <a:pt x="1430540" y="2062484"/>
                  <a:pt x="1432456" y="2061577"/>
                  <a:pt x="1435729" y="2059841"/>
                </a:cubicBezTo>
                <a:cubicBezTo>
                  <a:pt x="1439001" y="2058103"/>
                  <a:pt x="1440255" y="2055984"/>
                  <a:pt x="1439494" y="2053482"/>
                </a:cubicBezTo>
                <a:cubicBezTo>
                  <a:pt x="1436667" y="2051338"/>
                  <a:pt x="1428567" y="2050303"/>
                  <a:pt x="1415195" y="2050378"/>
                </a:cubicBezTo>
                <a:cubicBezTo>
                  <a:pt x="1401824" y="2050451"/>
                  <a:pt x="1392202" y="2049943"/>
                  <a:pt x="1386333" y="2048855"/>
                </a:cubicBezTo>
                <a:cubicBezTo>
                  <a:pt x="1377165" y="2045305"/>
                  <a:pt x="1369317" y="2044182"/>
                  <a:pt x="1362794" y="2045486"/>
                </a:cubicBezTo>
                <a:cubicBezTo>
                  <a:pt x="1353624" y="2049391"/>
                  <a:pt x="1345261" y="2052294"/>
                  <a:pt x="1337707" y="2054196"/>
                </a:cubicBezTo>
                <a:cubicBezTo>
                  <a:pt x="1330155" y="2056097"/>
                  <a:pt x="1323705" y="2052564"/>
                  <a:pt x="1318363" y="2043598"/>
                </a:cubicBezTo>
                <a:lnTo>
                  <a:pt x="1295613" y="2028411"/>
                </a:lnTo>
                <a:lnTo>
                  <a:pt x="1263063" y="1981999"/>
                </a:lnTo>
                <a:lnTo>
                  <a:pt x="1206468" y="1984335"/>
                </a:lnTo>
                <a:cubicBezTo>
                  <a:pt x="1199021" y="1978143"/>
                  <a:pt x="1189840" y="1972915"/>
                  <a:pt x="1178924" y="1968648"/>
                </a:cubicBezTo>
                <a:cubicBezTo>
                  <a:pt x="1168006" y="1964383"/>
                  <a:pt x="1157966" y="1960896"/>
                  <a:pt x="1148802" y="1958185"/>
                </a:cubicBezTo>
                <a:cubicBezTo>
                  <a:pt x="1146062" y="1952884"/>
                  <a:pt x="1141422" y="1948244"/>
                  <a:pt x="1134878" y="1944263"/>
                </a:cubicBezTo>
                <a:cubicBezTo>
                  <a:pt x="1128337" y="1940282"/>
                  <a:pt x="1120458" y="1939651"/>
                  <a:pt x="1111240" y="1942371"/>
                </a:cubicBezTo>
                <a:lnTo>
                  <a:pt x="1089561" y="1955670"/>
                </a:lnTo>
                <a:lnTo>
                  <a:pt x="1065740" y="1911997"/>
                </a:lnTo>
                <a:cubicBezTo>
                  <a:pt x="1078571" y="1909826"/>
                  <a:pt x="1098591" y="1908406"/>
                  <a:pt x="1125806" y="1907734"/>
                </a:cubicBezTo>
                <a:cubicBezTo>
                  <a:pt x="1153017" y="1907064"/>
                  <a:pt x="1165170" y="1901162"/>
                  <a:pt x="1162262" y="1890027"/>
                </a:cubicBezTo>
                <a:cubicBezTo>
                  <a:pt x="1159180" y="1885205"/>
                  <a:pt x="1154363" y="1881348"/>
                  <a:pt x="1147809" y="1878452"/>
                </a:cubicBezTo>
                <a:cubicBezTo>
                  <a:pt x="1141257" y="1875557"/>
                  <a:pt x="1135581" y="1873439"/>
                  <a:pt x="1130783" y="1872100"/>
                </a:cubicBezTo>
                <a:lnTo>
                  <a:pt x="1052506" y="1887735"/>
                </a:lnTo>
                <a:lnTo>
                  <a:pt x="996698" y="1878255"/>
                </a:lnTo>
                <a:cubicBezTo>
                  <a:pt x="978706" y="1884502"/>
                  <a:pt x="961672" y="1887531"/>
                  <a:pt x="945594" y="1887342"/>
                </a:cubicBezTo>
                <a:cubicBezTo>
                  <a:pt x="929516" y="1887152"/>
                  <a:pt x="912876" y="1884274"/>
                  <a:pt x="895673" y="1878704"/>
                </a:cubicBezTo>
                <a:lnTo>
                  <a:pt x="847016" y="1895598"/>
                </a:lnTo>
                <a:cubicBezTo>
                  <a:pt x="820258" y="1888536"/>
                  <a:pt x="794428" y="1889809"/>
                  <a:pt x="769529" y="1899417"/>
                </a:cubicBezTo>
                <a:cubicBezTo>
                  <a:pt x="768196" y="1890620"/>
                  <a:pt x="762850" y="1883579"/>
                  <a:pt x="753487" y="1878294"/>
                </a:cubicBezTo>
                <a:cubicBezTo>
                  <a:pt x="744122" y="1873007"/>
                  <a:pt x="733159" y="1872246"/>
                  <a:pt x="720593" y="1876008"/>
                </a:cubicBezTo>
                <a:lnTo>
                  <a:pt x="649975" y="1865899"/>
                </a:lnTo>
                <a:lnTo>
                  <a:pt x="647048" y="1820744"/>
                </a:lnTo>
                <a:cubicBezTo>
                  <a:pt x="670285" y="1820250"/>
                  <a:pt x="695409" y="1816577"/>
                  <a:pt x="722415" y="1809724"/>
                </a:cubicBezTo>
                <a:cubicBezTo>
                  <a:pt x="749421" y="1802873"/>
                  <a:pt x="772165" y="1801470"/>
                  <a:pt x="790647" y="1805514"/>
                </a:cubicBezTo>
                <a:cubicBezTo>
                  <a:pt x="809464" y="1798018"/>
                  <a:pt x="823130" y="1800968"/>
                  <a:pt x="831644" y="1814365"/>
                </a:cubicBezTo>
                <a:cubicBezTo>
                  <a:pt x="836491" y="1825186"/>
                  <a:pt x="843802" y="1838037"/>
                  <a:pt x="853578" y="1852919"/>
                </a:cubicBezTo>
                <a:cubicBezTo>
                  <a:pt x="863353" y="1867802"/>
                  <a:pt x="870326" y="1863457"/>
                  <a:pt x="874499" y="1839885"/>
                </a:cubicBezTo>
                <a:lnTo>
                  <a:pt x="945904" y="1838177"/>
                </a:lnTo>
                <a:lnTo>
                  <a:pt x="935317" y="1818768"/>
                </a:lnTo>
                <a:lnTo>
                  <a:pt x="976313" y="1827619"/>
                </a:lnTo>
                <a:lnTo>
                  <a:pt x="1037132" y="1806502"/>
                </a:lnTo>
                <a:lnTo>
                  <a:pt x="1086069" y="1829911"/>
                </a:lnTo>
                <a:lnTo>
                  <a:pt x="1140806" y="1810905"/>
                </a:lnTo>
                <a:cubicBezTo>
                  <a:pt x="1164918" y="1813115"/>
                  <a:pt x="1187312" y="1818805"/>
                  <a:pt x="1207990" y="1827978"/>
                </a:cubicBezTo>
                <a:lnTo>
                  <a:pt x="1264583" y="1825643"/>
                </a:lnTo>
                <a:cubicBezTo>
                  <a:pt x="1261126" y="1808807"/>
                  <a:pt x="1279261" y="1796740"/>
                  <a:pt x="1318983" y="1789441"/>
                </a:cubicBezTo>
                <a:cubicBezTo>
                  <a:pt x="1358706" y="1782141"/>
                  <a:pt x="1385173" y="1778723"/>
                  <a:pt x="1398387" y="1779185"/>
                </a:cubicBezTo>
                <a:cubicBezTo>
                  <a:pt x="1406136" y="1787316"/>
                  <a:pt x="1421454" y="1787769"/>
                  <a:pt x="1444339" y="1780545"/>
                </a:cubicBezTo>
                <a:cubicBezTo>
                  <a:pt x="1467223" y="1773320"/>
                  <a:pt x="1482935" y="1767866"/>
                  <a:pt x="1491473" y="1764179"/>
                </a:cubicBezTo>
                <a:cubicBezTo>
                  <a:pt x="1498936" y="1770125"/>
                  <a:pt x="1508281" y="1772892"/>
                  <a:pt x="1519512" y="1772481"/>
                </a:cubicBezTo>
                <a:cubicBezTo>
                  <a:pt x="1530739" y="1772068"/>
                  <a:pt x="1541141" y="1770140"/>
                  <a:pt x="1550715" y="1766696"/>
                </a:cubicBezTo>
                <a:cubicBezTo>
                  <a:pt x="1561677" y="1761927"/>
                  <a:pt x="1569037" y="1755525"/>
                  <a:pt x="1572791" y="1747488"/>
                </a:cubicBezTo>
                <a:cubicBezTo>
                  <a:pt x="1576546" y="1739451"/>
                  <a:pt x="1583904" y="1733049"/>
                  <a:pt x="1594867" y="1728280"/>
                </a:cubicBezTo>
                <a:cubicBezTo>
                  <a:pt x="1580104" y="1711163"/>
                  <a:pt x="1557115" y="1708803"/>
                  <a:pt x="1525902" y="1721204"/>
                </a:cubicBezTo>
                <a:cubicBezTo>
                  <a:pt x="1494689" y="1733604"/>
                  <a:pt x="1472363" y="1732459"/>
                  <a:pt x="1458924" y="1717767"/>
                </a:cubicBezTo>
                <a:cubicBezTo>
                  <a:pt x="1440023" y="1723728"/>
                  <a:pt x="1419780" y="1724745"/>
                  <a:pt x="1398197" y="1720816"/>
                </a:cubicBezTo>
                <a:cubicBezTo>
                  <a:pt x="1376614" y="1716887"/>
                  <a:pt x="1357624" y="1710255"/>
                  <a:pt x="1341228" y="1700918"/>
                </a:cubicBezTo>
                <a:lnTo>
                  <a:pt x="1262163" y="1728370"/>
                </a:lnTo>
                <a:cubicBezTo>
                  <a:pt x="1213228" y="1694740"/>
                  <a:pt x="1170300" y="1679585"/>
                  <a:pt x="1133381" y="1682905"/>
                </a:cubicBezTo>
                <a:cubicBezTo>
                  <a:pt x="1096461" y="1686226"/>
                  <a:pt x="1044087" y="1690222"/>
                  <a:pt x="976257" y="1694897"/>
                </a:cubicBezTo>
                <a:lnTo>
                  <a:pt x="947464" y="1671736"/>
                </a:lnTo>
                <a:lnTo>
                  <a:pt x="937516" y="1670663"/>
                </a:lnTo>
                <a:cubicBezTo>
                  <a:pt x="927900" y="1667263"/>
                  <a:pt x="918603" y="1665774"/>
                  <a:pt x="909623" y="1666198"/>
                </a:cubicBezTo>
                <a:cubicBezTo>
                  <a:pt x="900646" y="1666622"/>
                  <a:pt x="893971" y="1670357"/>
                  <a:pt x="889601" y="1677402"/>
                </a:cubicBezTo>
                <a:cubicBezTo>
                  <a:pt x="868113" y="1670793"/>
                  <a:pt x="847164" y="1666533"/>
                  <a:pt x="826753" y="1664620"/>
                </a:cubicBezTo>
                <a:cubicBezTo>
                  <a:pt x="806341" y="1662707"/>
                  <a:pt x="785394" y="1658447"/>
                  <a:pt x="763905" y="1651837"/>
                </a:cubicBezTo>
                <a:cubicBezTo>
                  <a:pt x="698872" y="1666204"/>
                  <a:pt x="618162" y="1672337"/>
                  <a:pt x="521774" y="1670237"/>
                </a:cubicBezTo>
                <a:cubicBezTo>
                  <a:pt x="425390" y="1668136"/>
                  <a:pt x="346571" y="1657601"/>
                  <a:pt x="285318" y="1638629"/>
                </a:cubicBezTo>
                <a:cubicBezTo>
                  <a:pt x="276250" y="1651648"/>
                  <a:pt x="263150" y="1655355"/>
                  <a:pt x="246013" y="1649749"/>
                </a:cubicBezTo>
                <a:cubicBezTo>
                  <a:pt x="228878" y="1644144"/>
                  <a:pt x="213628" y="1638461"/>
                  <a:pt x="200260" y="1632699"/>
                </a:cubicBezTo>
                <a:lnTo>
                  <a:pt x="133774" y="1633103"/>
                </a:lnTo>
                <a:cubicBezTo>
                  <a:pt x="124104" y="1629805"/>
                  <a:pt x="113371" y="1627585"/>
                  <a:pt x="101579" y="1626448"/>
                </a:cubicBezTo>
                <a:cubicBezTo>
                  <a:pt x="89786" y="1625311"/>
                  <a:pt x="79252" y="1626046"/>
                  <a:pt x="69982" y="1628655"/>
                </a:cubicBezTo>
                <a:lnTo>
                  <a:pt x="0" y="1622096"/>
                </a:lnTo>
                <a:lnTo>
                  <a:pt x="1891" y="1605427"/>
                </a:lnTo>
                <a:cubicBezTo>
                  <a:pt x="4844" y="1600663"/>
                  <a:pt x="9443" y="1597903"/>
                  <a:pt x="15690" y="1597149"/>
                </a:cubicBezTo>
                <a:cubicBezTo>
                  <a:pt x="21937" y="1596394"/>
                  <a:pt x="28286" y="1597116"/>
                  <a:pt x="34734" y="1599316"/>
                </a:cubicBezTo>
                <a:cubicBezTo>
                  <a:pt x="53242" y="1593606"/>
                  <a:pt x="74171" y="1590166"/>
                  <a:pt x="97522" y="1588994"/>
                </a:cubicBezTo>
                <a:cubicBezTo>
                  <a:pt x="120874" y="1587821"/>
                  <a:pt x="142205" y="1590288"/>
                  <a:pt x="161515" y="1596395"/>
                </a:cubicBezTo>
                <a:cubicBezTo>
                  <a:pt x="171965" y="1591664"/>
                  <a:pt x="182833" y="1590321"/>
                  <a:pt x="194121" y="1592368"/>
                </a:cubicBezTo>
                <a:cubicBezTo>
                  <a:pt x="205410" y="1594416"/>
                  <a:pt x="215804" y="1597241"/>
                  <a:pt x="225308" y="1600843"/>
                </a:cubicBezTo>
                <a:cubicBezTo>
                  <a:pt x="250138" y="1591760"/>
                  <a:pt x="278887" y="1584733"/>
                  <a:pt x="311555" y="1579765"/>
                </a:cubicBezTo>
                <a:cubicBezTo>
                  <a:pt x="344221" y="1574798"/>
                  <a:pt x="373171" y="1570726"/>
                  <a:pt x="398403" y="1567550"/>
                </a:cubicBezTo>
                <a:cubicBezTo>
                  <a:pt x="418056" y="1559225"/>
                  <a:pt x="439189" y="1553208"/>
                  <a:pt x="461800" y="1549499"/>
                </a:cubicBezTo>
                <a:cubicBezTo>
                  <a:pt x="484412" y="1545791"/>
                  <a:pt x="505274" y="1546895"/>
                  <a:pt x="524383" y="1552814"/>
                </a:cubicBezTo>
                <a:lnTo>
                  <a:pt x="553730" y="1539738"/>
                </a:lnTo>
                <a:lnTo>
                  <a:pt x="603248" y="1556631"/>
                </a:lnTo>
                <a:cubicBezTo>
                  <a:pt x="614069" y="1551786"/>
                  <a:pt x="626419" y="1549987"/>
                  <a:pt x="640297" y="1551234"/>
                </a:cubicBezTo>
                <a:cubicBezTo>
                  <a:pt x="654175" y="1552482"/>
                  <a:pt x="666051" y="1554850"/>
                  <a:pt x="675926" y="1558338"/>
                </a:cubicBezTo>
                <a:lnTo>
                  <a:pt x="702034" y="1543062"/>
                </a:lnTo>
                <a:lnTo>
                  <a:pt x="664110" y="1520477"/>
                </a:lnTo>
                <a:cubicBezTo>
                  <a:pt x="654408" y="1523966"/>
                  <a:pt x="642740" y="1526334"/>
                  <a:pt x="629105" y="1527581"/>
                </a:cubicBezTo>
                <a:cubicBezTo>
                  <a:pt x="615469" y="1528829"/>
                  <a:pt x="603335" y="1527030"/>
                  <a:pt x="592703" y="1522185"/>
                </a:cubicBezTo>
                <a:lnTo>
                  <a:pt x="544050" y="1539078"/>
                </a:lnTo>
                <a:lnTo>
                  <a:pt x="515217" y="1526002"/>
                </a:lnTo>
                <a:cubicBezTo>
                  <a:pt x="496441" y="1531920"/>
                  <a:pt x="475945" y="1533025"/>
                  <a:pt x="453729" y="1529317"/>
                </a:cubicBezTo>
                <a:cubicBezTo>
                  <a:pt x="431512" y="1525608"/>
                  <a:pt x="410749" y="1519591"/>
                  <a:pt x="391439" y="1511266"/>
                </a:cubicBezTo>
                <a:cubicBezTo>
                  <a:pt x="366648" y="1508089"/>
                  <a:pt x="338205" y="1504018"/>
                  <a:pt x="306109" y="1499051"/>
                </a:cubicBezTo>
                <a:cubicBezTo>
                  <a:pt x="274012" y="1494083"/>
                  <a:pt x="245766" y="1487056"/>
                  <a:pt x="221370" y="1477973"/>
                </a:cubicBezTo>
                <a:cubicBezTo>
                  <a:pt x="212033" y="1481575"/>
                  <a:pt x="201820" y="1484400"/>
                  <a:pt x="190727" y="1486447"/>
                </a:cubicBezTo>
                <a:cubicBezTo>
                  <a:pt x="179639" y="1488495"/>
                  <a:pt x="168959" y="1487152"/>
                  <a:pt x="158693" y="1482421"/>
                </a:cubicBezTo>
                <a:cubicBezTo>
                  <a:pt x="139720" y="1488527"/>
                  <a:pt x="118761" y="1490995"/>
                  <a:pt x="95819" y="1489822"/>
                </a:cubicBezTo>
                <a:cubicBezTo>
                  <a:pt x="72875" y="1488650"/>
                  <a:pt x="52312" y="1485210"/>
                  <a:pt x="34126" y="1479500"/>
                </a:cubicBezTo>
                <a:cubicBezTo>
                  <a:pt x="27792" y="1481699"/>
                  <a:pt x="21554" y="1482422"/>
                  <a:pt x="15417" y="1481667"/>
                </a:cubicBezTo>
                <a:cubicBezTo>
                  <a:pt x="9279" y="1480913"/>
                  <a:pt x="4760" y="1478153"/>
                  <a:pt x="1858" y="1473389"/>
                </a:cubicBezTo>
                <a:lnTo>
                  <a:pt x="1" y="1456720"/>
                </a:lnTo>
                <a:lnTo>
                  <a:pt x="68760" y="1450161"/>
                </a:lnTo>
                <a:cubicBezTo>
                  <a:pt x="77868" y="1452770"/>
                  <a:pt x="88218" y="1453505"/>
                  <a:pt x="99804" y="1452368"/>
                </a:cubicBezTo>
                <a:cubicBezTo>
                  <a:pt x="111389" y="1451230"/>
                  <a:pt x="121935" y="1449011"/>
                  <a:pt x="131437" y="1445713"/>
                </a:cubicBezTo>
                <a:lnTo>
                  <a:pt x="196761" y="1446117"/>
                </a:lnTo>
                <a:cubicBezTo>
                  <a:pt x="209894" y="1440355"/>
                  <a:pt x="224878" y="1434672"/>
                  <a:pt x="241713" y="1429067"/>
                </a:cubicBezTo>
                <a:cubicBezTo>
                  <a:pt x="258551" y="1423461"/>
                  <a:pt x="271421" y="1427168"/>
                  <a:pt x="280332" y="1440187"/>
                </a:cubicBezTo>
                <a:cubicBezTo>
                  <a:pt x="340513" y="1421215"/>
                  <a:pt x="417954" y="1410680"/>
                  <a:pt x="512654" y="1408579"/>
                </a:cubicBezTo>
                <a:cubicBezTo>
                  <a:pt x="607356" y="1406479"/>
                  <a:pt x="686656" y="1412612"/>
                  <a:pt x="750552" y="1426978"/>
                </a:cubicBezTo>
                <a:cubicBezTo>
                  <a:pt x="771665" y="1420369"/>
                  <a:pt x="792246" y="1416109"/>
                  <a:pt x="812301" y="1414196"/>
                </a:cubicBezTo>
                <a:cubicBezTo>
                  <a:pt x="832355" y="1412283"/>
                  <a:pt x="852939" y="1408022"/>
                  <a:pt x="874050" y="1401413"/>
                </a:cubicBezTo>
                <a:cubicBezTo>
                  <a:pt x="878344" y="1408459"/>
                  <a:pt x="884903" y="1412193"/>
                  <a:pt x="893724" y="1412618"/>
                </a:cubicBezTo>
                <a:cubicBezTo>
                  <a:pt x="902545" y="1413042"/>
                  <a:pt x="911679" y="1411553"/>
                  <a:pt x="921127" y="1408153"/>
                </a:cubicBezTo>
                <a:lnTo>
                  <a:pt x="969715" y="1402817"/>
                </a:lnTo>
                <a:lnTo>
                  <a:pt x="993626" y="1383919"/>
                </a:lnTo>
                <a:cubicBezTo>
                  <a:pt x="1062662" y="1388594"/>
                  <a:pt x="1115969" y="1392590"/>
                  <a:pt x="1153546" y="1395910"/>
                </a:cubicBezTo>
                <a:lnTo>
                  <a:pt x="1158617" y="1395172"/>
                </a:lnTo>
                <a:lnTo>
                  <a:pt x="1159673" y="1394585"/>
                </a:lnTo>
                <a:lnTo>
                  <a:pt x="1169731" y="1393553"/>
                </a:lnTo>
                <a:lnTo>
                  <a:pt x="1214497" y="1387035"/>
                </a:lnTo>
                <a:cubicBezTo>
                  <a:pt x="1236342" y="1379457"/>
                  <a:pt x="1259715" y="1367261"/>
                  <a:pt x="1284619" y="1350446"/>
                </a:cubicBezTo>
                <a:lnTo>
                  <a:pt x="1355195" y="1374522"/>
                </a:lnTo>
                <a:lnTo>
                  <a:pt x="1372033" y="1372795"/>
                </a:lnTo>
                <a:lnTo>
                  <a:pt x="1375449" y="1374343"/>
                </a:lnTo>
                <a:lnTo>
                  <a:pt x="1423073" y="1358000"/>
                </a:lnTo>
                <a:cubicBezTo>
                  <a:pt x="1445040" y="1354071"/>
                  <a:pt x="1465643" y="1355087"/>
                  <a:pt x="1484881" y="1361049"/>
                </a:cubicBezTo>
                <a:cubicBezTo>
                  <a:pt x="1498558" y="1346357"/>
                  <a:pt x="1521283" y="1345211"/>
                  <a:pt x="1553051" y="1357611"/>
                </a:cubicBezTo>
                <a:cubicBezTo>
                  <a:pt x="1584820" y="1370013"/>
                  <a:pt x="1608217" y="1367653"/>
                  <a:pt x="1623241" y="1350535"/>
                </a:cubicBezTo>
                <a:cubicBezTo>
                  <a:pt x="1612085" y="1345767"/>
                  <a:pt x="1604595" y="1339365"/>
                  <a:pt x="1600774" y="1331328"/>
                </a:cubicBezTo>
                <a:cubicBezTo>
                  <a:pt x="1596953" y="1323291"/>
                  <a:pt x="1589462" y="1316889"/>
                  <a:pt x="1578305" y="1312120"/>
                </a:cubicBezTo>
                <a:cubicBezTo>
                  <a:pt x="1568561" y="1308675"/>
                  <a:pt x="1557973" y="1306748"/>
                  <a:pt x="1546546" y="1306335"/>
                </a:cubicBezTo>
                <a:cubicBezTo>
                  <a:pt x="1535116" y="1305924"/>
                  <a:pt x="1525605" y="1308691"/>
                  <a:pt x="1518009" y="1314637"/>
                </a:cubicBezTo>
                <a:cubicBezTo>
                  <a:pt x="1509319" y="1310950"/>
                  <a:pt x="1493328" y="1305496"/>
                  <a:pt x="1470036" y="1298271"/>
                </a:cubicBezTo>
                <a:cubicBezTo>
                  <a:pt x="1446744" y="1291047"/>
                  <a:pt x="1431154" y="1291499"/>
                  <a:pt x="1423267" y="1299631"/>
                </a:cubicBezTo>
                <a:cubicBezTo>
                  <a:pt x="1409818" y="1300093"/>
                  <a:pt x="1382879" y="1296675"/>
                  <a:pt x="1342450" y="1289375"/>
                </a:cubicBezTo>
                <a:cubicBezTo>
                  <a:pt x="1302021" y="1282076"/>
                  <a:pt x="1283565" y="1270009"/>
                  <a:pt x="1287082" y="1253173"/>
                </a:cubicBezTo>
                <a:lnTo>
                  <a:pt x="1229481" y="1250837"/>
                </a:lnTo>
                <a:cubicBezTo>
                  <a:pt x="1208436" y="1260010"/>
                  <a:pt x="1185644" y="1265701"/>
                  <a:pt x="1161103" y="1267911"/>
                </a:cubicBezTo>
                <a:lnTo>
                  <a:pt x="1105393" y="1248905"/>
                </a:lnTo>
                <a:lnTo>
                  <a:pt x="1055585" y="1272314"/>
                </a:lnTo>
                <a:lnTo>
                  <a:pt x="993683" y="1251197"/>
                </a:lnTo>
                <a:lnTo>
                  <a:pt x="951958" y="1260048"/>
                </a:lnTo>
                <a:lnTo>
                  <a:pt x="962734" y="1240638"/>
                </a:lnTo>
                <a:lnTo>
                  <a:pt x="890057" y="1238931"/>
                </a:lnTo>
                <a:cubicBezTo>
                  <a:pt x="885810" y="1215359"/>
                  <a:pt x="878713" y="1211014"/>
                  <a:pt x="868764" y="1225897"/>
                </a:cubicBezTo>
                <a:cubicBezTo>
                  <a:pt x="858815" y="1240779"/>
                  <a:pt x="851373" y="1253630"/>
                  <a:pt x="846440" y="1264451"/>
                </a:cubicBezTo>
                <a:cubicBezTo>
                  <a:pt x="837775" y="1277848"/>
                  <a:pt x="823866" y="1280798"/>
                  <a:pt x="804712" y="1273302"/>
                </a:cubicBezTo>
                <a:cubicBezTo>
                  <a:pt x="785903" y="1277346"/>
                  <a:pt x="762754" y="1275943"/>
                  <a:pt x="735267" y="1269092"/>
                </a:cubicBezTo>
                <a:cubicBezTo>
                  <a:pt x="707782" y="1262239"/>
                  <a:pt x="682211" y="1258566"/>
                  <a:pt x="658559" y="1258072"/>
                </a:cubicBezTo>
                <a:lnTo>
                  <a:pt x="661538" y="1212917"/>
                </a:lnTo>
                <a:lnTo>
                  <a:pt x="733412" y="1202808"/>
                </a:lnTo>
                <a:cubicBezTo>
                  <a:pt x="746202" y="1206570"/>
                  <a:pt x="757361" y="1205809"/>
                  <a:pt x="766892" y="1200522"/>
                </a:cubicBezTo>
                <a:cubicBezTo>
                  <a:pt x="776422" y="1195237"/>
                  <a:pt x="781864" y="1188196"/>
                  <a:pt x="783220" y="1179399"/>
                </a:cubicBezTo>
                <a:cubicBezTo>
                  <a:pt x="808563" y="1189006"/>
                  <a:pt x="834850" y="1190279"/>
                  <a:pt x="862086" y="1183218"/>
                </a:cubicBezTo>
                <a:lnTo>
                  <a:pt x="911607" y="1200112"/>
                </a:lnTo>
                <a:cubicBezTo>
                  <a:pt x="929117" y="1194542"/>
                  <a:pt x="946054" y="1191664"/>
                  <a:pt x="962419" y="1191474"/>
                </a:cubicBezTo>
                <a:cubicBezTo>
                  <a:pt x="978782" y="1191285"/>
                  <a:pt x="996119" y="1194314"/>
                  <a:pt x="1014432" y="1200561"/>
                </a:cubicBezTo>
                <a:lnTo>
                  <a:pt x="1071232" y="1191080"/>
                </a:lnTo>
                <a:lnTo>
                  <a:pt x="1150901" y="1206716"/>
                </a:lnTo>
                <a:cubicBezTo>
                  <a:pt x="1155785" y="1205377"/>
                  <a:pt x="1161563" y="1203259"/>
                  <a:pt x="1168231" y="1200364"/>
                </a:cubicBezTo>
                <a:lnTo>
                  <a:pt x="1180754" y="1190508"/>
                </a:lnTo>
                <a:lnTo>
                  <a:pt x="1117792" y="1192265"/>
                </a:lnTo>
                <a:cubicBezTo>
                  <a:pt x="1039123" y="1190164"/>
                  <a:pt x="974792" y="1179629"/>
                  <a:pt x="924798" y="1160657"/>
                </a:cubicBezTo>
                <a:cubicBezTo>
                  <a:pt x="917397" y="1173676"/>
                  <a:pt x="906705" y="1177383"/>
                  <a:pt x="892718" y="1171777"/>
                </a:cubicBezTo>
                <a:cubicBezTo>
                  <a:pt x="878732" y="1166173"/>
                  <a:pt x="866284" y="1160489"/>
                  <a:pt x="855375" y="1154727"/>
                </a:cubicBezTo>
                <a:lnTo>
                  <a:pt x="801109" y="1155131"/>
                </a:lnTo>
                <a:cubicBezTo>
                  <a:pt x="793216" y="1151833"/>
                  <a:pt x="784455" y="1149614"/>
                  <a:pt x="774832" y="1148476"/>
                </a:cubicBezTo>
                <a:cubicBezTo>
                  <a:pt x="765206" y="1147339"/>
                  <a:pt x="756609" y="1148075"/>
                  <a:pt x="749042" y="1150683"/>
                </a:cubicBezTo>
                <a:lnTo>
                  <a:pt x="691923" y="1144124"/>
                </a:lnTo>
                <a:lnTo>
                  <a:pt x="693466" y="1127455"/>
                </a:lnTo>
                <a:cubicBezTo>
                  <a:pt x="695876" y="1122691"/>
                  <a:pt x="699631" y="1119931"/>
                  <a:pt x="704730" y="1119177"/>
                </a:cubicBezTo>
                <a:cubicBezTo>
                  <a:pt x="709828" y="1118422"/>
                  <a:pt x="715010" y="1119145"/>
                  <a:pt x="720272" y="1121344"/>
                </a:cubicBezTo>
                <a:cubicBezTo>
                  <a:pt x="735379" y="1115634"/>
                  <a:pt x="752462" y="1112194"/>
                  <a:pt x="771520" y="1111022"/>
                </a:cubicBezTo>
                <a:cubicBezTo>
                  <a:pt x="790579" y="1109849"/>
                  <a:pt x="807990" y="1112317"/>
                  <a:pt x="823751" y="1118424"/>
                </a:cubicBezTo>
                <a:cubicBezTo>
                  <a:pt x="832280" y="1113692"/>
                  <a:pt x="841151" y="1112349"/>
                  <a:pt x="850363" y="1114397"/>
                </a:cubicBezTo>
                <a:cubicBezTo>
                  <a:pt x="859578" y="1116444"/>
                  <a:pt x="868061" y="1119269"/>
                  <a:pt x="875818" y="1122871"/>
                </a:cubicBezTo>
                <a:cubicBezTo>
                  <a:pt x="896084" y="1113788"/>
                  <a:pt x="919548" y="1106762"/>
                  <a:pt x="946212" y="1101793"/>
                </a:cubicBezTo>
                <a:cubicBezTo>
                  <a:pt x="972874" y="1096826"/>
                  <a:pt x="996503" y="1092755"/>
                  <a:pt x="1017097" y="1089578"/>
                </a:cubicBezTo>
                <a:cubicBezTo>
                  <a:pt x="1033138" y="1081254"/>
                  <a:pt x="1050386" y="1075236"/>
                  <a:pt x="1068842" y="1071528"/>
                </a:cubicBezTo>
                <a:cubicBezTo>
                  <a:pt x="1087297" y="1067819"/>
                  <a:pt x="1104324" y="1068924"/>
                  <a:pt x="1119920" y="1074842"/>
                </a:cubicBezTo>
                <a:lnTo>
                  <a:pt x="1143873" y="1061766"/>
                </a:lnTo>
                <a:lnTo>
                  <a:pt x="1184291" y="1078659"/>
                </a:lnTo>
                <a:cubicBezTo>
                  <a:pt x="1193121" y="1073814"/>
                  <a:pt x="1203202" y="1072015"/>
                  <a:pt x="1214529" y="1073263"/>
                </a:cubicBezTo>
                <a:cubicBezTo>
                  <a:pt x="1225856" y="1074510"/>
                  <a:pt x="1235549" y="1076878"/>
                  <a:pt x="1243610" y="1080367"/>
                </a:cubicBezTo>
                <a:lnTo>
                  <a:pt x="1279208" y="1054846"/>
                </a:lnTo>
                <a:lnTo>
                  <a:pt x="1309681" y="1062990"/>
                </a:lnTo>
                <a:lnTo>
                  <a:pt x="1318664" y="1050405"/>
                </a:lnTo>
                <a:lnTo>
                  <a:pt x="1341819" y="1035218"/>
                </a:lnTo>
                <a:cubicBezTo>
                  <a:pt x="1347257" y="1026252"/>
                  <a:pt x="1353820" y="1022719"/>
                  <a:pt x="1361507" y="1024619"/>
                </a:cubicBezTo>
                <a:cubicBezTo>
                  <a:pt x="1369195" y="1026522"/>
                  <a:pt x="1377706" y="1029424"/>
                  <a:pt x="1387040" y="1033330"/>
                </a:cubicBezTo>
                <a:cubicBezTo>
                  <a:pt x="1393679" y="1034633"/>
                  <a:pt x="1401665" y="1033511"/>
                  <a:pt x="1410998" y="1029960"/>
                </a:cubicBezTo>
                <a:cubicBezTo>
                  <a:pt x="1416972" y="1028873"/>
                  <a:pt x="1426764" y="1028364"/>
                  <a:pt x="1440374" y="1028438"/>
                </a:cubicBezTo>
                <a:lnTo>
                  <a:pt x="1447292" y="1027569"/>
                </a:lnTo>
                <a:lnTo>
                  <a:pt x="1447947" y="1027258"/>
                </a:lnTo>
                <a:lnTo>
                  <a:pt x="1448368" y="1027435"/>
                </a:lnTo>
                <a:lnTo>
                  <a:pt x="1457660" y="1026269"/>
                </a:lnTo>
                <a:lnTo>
                  <a:pt x="1451438" y="1017897"/>
                </a:lnTo>
                <a:lnTo>
                  <a:pt x="1448454" y="1015517"/>
                </a:lnTo>
                <a:lnTo>
                  <a:pt x="1369388" y="1007108"/>
                </a:lnTo>
                <a:cubicBezTo>
                  <a:pt x="1340288" y="1008964"/>
                  <a:pt x="1313160" y="1006443"/>
                  <a:pt x="1287999" y="999543"/>
                </a:cubicBezTo>
                <a:cubicBezTo>
                  <a:pt x="1275618" y="995321"/>
                  <a:pt x="1272123" y="988356"/>
                  <a:pt x="1277510" y="978652"/>
                </a:cubicBezTo>
                <a:lnTo>
                  <a:pt x="1238765" y="942348"/>
                </a:lnTo>
                <a:lnTo>
                  <a:pt x="1294763" y="921051"/>
                </a:lnTo>
                <a:cubicBezTo>
                  <a:pt x="1309526" y="925126"/>
                  <a:pt x="1322927" y="925850"/>
                  <a:pt x="1334970" y="923225"/>
                </a:cubicBezTo>
                <a:cubicBezTo>
                  <a:pt x="1347011" y="920599"/>
                  <a:pt x="1361960" y="921852"/>
                  <a:pt x="1379818" y="926982"/>
                </a:cubicBezTo>
                <a:lnTo>
                  <a:pt x="1390594" y="907573"/>
                </a:lnTo>
                <a:cubicBezTo>
                  <a:pt x="1401939" y="893768"/>
                  <a:pt x="1416676" y="893745"/>
                  <a:pt x="1434806" y="907505"/>
                </a:cubicBezTo>
                <a:cubicBezTo>
                  <a:pt x="1452935" y="921264"/>
                  <a:pt x="1471041" y="915176"/>
                  <a:pt x="1489119" y="889240"/>
                </a:cubicBezTo>
                <a:cubicBezTo>
                  <a:pt x="1529365" y="880846"/>
                  <a:pt x="1567862" y="868969"/>
                  <a:pt x="1604612" y="853610"/>
                </a:cubicBezTo>
                <a:cubicBezTo>
                  <a:pt x="1629193" y="861274"/>
                  <a:pt x="1653037" y="863637"/>
                  <a:pt x="1676143" y="860698"/>
                </a:cubicBezTo>
                <a:cubicBezTo>
                  <a:pt x="1699247" y="857759"/>
                  <a:pt x="1722689" y="854213"/>
                  <a:pt x="1746469" y="850061"/>
                </a:cubicBezTo>
                <a:cubicBezTo>
                  <a:pt x="1707076" y="832053"/>
                  <a:pt x="1675384" y="821723"/>
                  <a:pt x="1651396" y="819071"/>
                </a:cubicBezTo>
                <a:cubicBezTo>
                  <a:pt x="1627407" y="816418"/>
                  <a:pt x="1603653" y="811681"/>
                  <a:pt x="1580138" y="804862"/>
                </a:cubicBezTo>
                <a:lnTo>
                  <a:pt x="1598061" y="772573"/>
                </a:lnTo>
                <a:lnTo>
                  <a:pt x="1594137" y="770933"/>
                </a:lnTo>
                <a:lnTo>
                  <a:pt x="1553485" y="794342"/>
                </a:lnTo>
                <a:lnTo>
                  <a:pt x="1502961" y="773225"/>
                </a:lnTo>
                <a:lnTo>
                  <a:pt x="1468905" y="782076"/>
                </a:lnTo>
                <a:lnTo>
                  <a:pt x="1477700" y="762667"/>
                </a:lnTo>
                <a:lnTo>
                  <a:pt x="1418381" y="760959"/>
                </a:lnTo>
                <a:cubicBezTo>
                  <a:pt x="1414915" y="737387"/>
                  <a:pt x="1409123" y="733042"/>
                  <a:pt x="1401003" y="747925"/>
                </a:cubicBezTo>
                <a:cubicBezTo>
                  <a:pt x="1392882" y="762807"/>
                  <a:pt x="1386808" y="775658"/>
                  <a:pt x="1382781" y="786479"/>
                </a:cubicBezTo>
                <a:cubicBezTo>
                  <a:pt x="1375709" y="799876"/>
                  <a:pt x="1364356" y="802826"/>
                  <a:pt x="1348724" y="795331"/>
                </a:cubicBezTo>
                <a:cubicBezTo>
                  <a:pt x="1333372" y="799374"/>
                  <a:pt x="1314478" y="797971"/>
                  <a:pt x="1292044" y="791120"/>
                </a:cubicBezTo>
                <a:cubicBezTo>
                  <a:pt x="1269610" y="784267"/>
                  <a:pt x="1248739" y="780594"/>
                  <a:pt x="1229434" y="780100"/>
                </a:cubicBezTo>
                <a:lnTo>
                  <a:pt x="1231866" y="734945"/>
                </a:lnTo>
                <a:lnTo>
                  <a:pt x="1290530" y="724836"/>
                </a:lnTo>
                <a:cubicBezTo>
                  <a:pt x="1300969" y="728598"/>
                  <a:pt x="1310076" y="727837"/>
                  <a:pt x="1317855" y="722550"/>
                </a:cubicBezTo>
                <a:cubicBezTo>
                  <a:pt x="1325633" y="717265"/>
                  <a:pt x="1330074" y="710224"/>
                  <a:pt x="1331182" y="701427"/>
                </a:cubicBezTo>
                <a:cubicBezTo>
                  <a:pt x="1351866" y="711035"/>
                  <a:pt x="1373323" y="712308"/>
                  <a:pt x="1395552" y="705246"/>
                </a:cubicBezTo>
                <a:lnTo>
                  <a:pt x="1435971" y="722140"/>
                </a:lnTo>
                <a:cubicBezTo>
                  <a:pt x="1450263" y="716570"/>
                  <a:pt x="1464086" y="713692"/>
                  <a:pt x="1477443" y="713502"/>
                </a:cubicBezTo>
                <a:lnTo>
                  <a:pt x="1492488" y="716723"/>
                </a:lnTo>
                <a:lnTo>
                  <a:pt x="1492895" y="716665"/>
                </a:lnTo>
                <a:cubicBezTo>
                  <a:pt x="1505815" y="720470"/>
                  <a:pt x="1516516" y="716666"/>
                  <a:pt x="1524999" y="705252"/>
                </a:cubicBezTo>
                <a:lnTo>
                  <a:pt x="1562447" y="713888"/>
                </a:lnTo>
                <a:lnTo>
                  <a:pt x="1566256" y="713109"/>
                </a:lnTo>
                <a:lnTo>
                  <a:pt x="1631281" y="728744"/>
                </a:lnTo>
                <a:cubicBezTo>
                  <a:pt x="1635267" y="727405"/>
                  <a:pt x="1639983" y="725287"/>
                  <a:pt x="1645426" y="722392"/>
                </a:cubicBezTo>
                <a:cubicBezTo>
                  <a:pt x="1650869" y="719496"/>
                  <a:pt x="1654870" y="715639"/>
                  <a:pt x="1657431" y="710817"/>
                </a:cubicBezTo>
                <a:cubicBezTo>
                  <a:pt x="1659847" y="699682"/>
                  <a:pt x="1649752" y="693780"/>
                  <a:pt x="1627147" y="693110"/>
                </a:cubicBezTo>
                <a:cubicBezTo>
                  <a:pt x="1604540" y="692438"/>
                  <a:pt x="1587908" y="691018"/>
                  <a:pt x="1577249" y="688847"/>
                </a:cubicBezTo>
                <a:lnTo>
                  <a:pt x="1597037" y="645174"/>
                </a:lnTo>
                <a:lnTo>
                  <a:pt x="1615047" y="658473"/>
                </a:lnTo>
                <a:cubicBezTo>
                  <a:pt x="1622704" y="661194"/>
                  <a:pt x="1629249" y="660562"/>
                  <a:pt x="1634683" y="656581"/>
                </a:cubicBezTo>
                <a:cubicBezTo>
                  <a:pt x="1640119" y="652600"/>
                  <a:pt x="1643975" y="647960"/>
                  <a:pt x="1646249" y="642659"/>
                </a:cubicBezTo>
                <a:cubicBezTo>
                  <a:pt x="1653863" y="639948"/>
                  <a:pt x="1662203" y="636461"/>
                  <a:pt x="1671273" y="632196"/>
                </a:cubicBezTo>
                <a:cubicBezTo>
                  <a:pt x="1680341" y="627929"/>
                  <a:pt x="1687968" y="622701"/>
                  <a:pt x="1694154" y="616509"/>
                </a:cubicBezTo>
                <a:lnTo>
                  <a:pt x="1741169" y="618845"/>
                </a:lnTo>
                <a:lnTo>
                  <a:pt x="1768208" y="572433"/>
                </a:lnTo>
                <a:lnTo>
                  <a:pt x="1787107" y="557246"/>
                </a:lnTo>
                <a:cubicBezTo>
                  <a:pt x="1791545" y="548280"/>
                  <a:pt x="1796902" y="544747"/>
                  <a:pt x="1803177" y="546648"/>
                </a:cubicBezTo>
                <a:cubicBezTo>
                  <a:pt x="1809452" y="548550"/>
                  <a:pt x="1816398" y="551453"/>
                  <a:pt x="1824017" y="555358"/>
                </a:cubicBezTo>
                <a:cubicBezTo>
                  <a:pt x="1829435" y="556662"/>
                  <a:pt x="1835954" y="555539"/>
                  <a:pt x="1843570" y="551989"/>
                </a:cubicBezTo>
                <a:cubicBezTo>
                  <a:pt x="1848447" y="550901"/>
                  <a:pt x="1856439" y="550393"/>
                  <a:pt x="1867546" y="550466"/>
                </a:cubicBezTo>
                <a:cubicBezTo>
                  <a:pt x="1878656" y="550541"/>
                  <a:pt x="1885384" y="549506"/>
                  <a:pt x="1887732" y="547362"/>
                </a:cubicBezTo>
                <a:cubicBezTo>
                  <a:pt x="1888364" y="544861"/>
                  <a:pt x="1887323" y="542741"/>
                  <a:pt x="1884604" y="541003"/>
                </a:cubicBezTo>
                <a:cubicBezTo>
                  <a:pt x="1881885" y="539267"/>
                  <a:pt x="1880294" y="538360"/>
                  <a:pt x="1879827" y="538285"/>
                </a:cubicBezTo>
                <a:cubicBezTo>
                  <a:pt x="1856765" y="530330"/>
                  <a:pt x="1833360" y="527280"/>
                  <a:pt x="1809609" y="529137"/>
                </a:cubicBezTo>
                <a:cubicBezTo>
                  <a:pt x="1785857" y="530993"/>
                  <a:pt x="1763715" y="528471"/>
                  <a:pt x="1743179" y="521572"/>
                </a:cubicBezTo>
                <a:cubicBezTo>
                  <a:pt x="1733074" y="517349"/>
                  <a:pt x="1730222" y="510384"/>
                  <a:pt x="1734619" y="500680"/>
                </a:cubicBezTo>
                <a:lnTo>
                  <a:pt x="1702994" y="464376"/>
                </a:lnTo>
                <a:lnTo>
                  <a:pt x="1748701" y="443079"/>
                </a:lnTo>
                <a:cubicBezTo>
                  <a:pt x="1760749" y="447154"/>
                  <a:pt x="1771688" y="447878"/>
                  <a:pt x="1781517" y="445253"/>
                </a:cubicBezTo>
                <a:cubicBezTo>
                  <a:pt x="1791345" y="442628"/>
                  <a:pt x="1803547" y="443880"/>
                  <a:pt x="1818122" y="449010"/>
                </a:cubicBezTo>
                <a:lnTo>
                  <a:pt x="1826917" y="429601"/>
                </a:lnTo>
                <a:cubicBezTo>
                  <a:pt x="1836177" y="415796"/>
                  <a:pt x="1848204" y="415773"/>
                  <a:pt x="1863002" y="429533"/>
                </a:cubicBezTo>
                <a:cubicBezTo>
                  <a:pt x="1877800" y="443292"/>
                  <a:pt x="1892578" y="437204"/>
                  <a:pt x="1907333" y="411268"/>
                </a:cubicBezTo>
                <a:cubicBezTo>
                  <a:pt x="1940181" y="402874"/>
                  <a:pt x="1971601" y="390997"/>
                  <a:pt x="2001598" y="375638"/>
                </a:cubicBezTo>
                <a:cubicBezTo>
                  <a:pt x="2021660" y="383303"/>
                  <a:pt x="2041121" y="385666"/>
                  <a:pt x="2059979" y="382727"/>
                </a:cubicBezTo>
                <a:cubicBezTo>
                  <a:pt x="2078838" y="379787"/>
                  <a:pt x="2097971" y="376241"/>
                  <a:pt x="2117379" y="372089"/>
                </a:cubicBezTo>
                <a:cubicBezTo>
                  <a:pt x="2085227" y="354081"/>
                  <a:pt x="2059361" y="343751"/>
                  <a:pt x="2039782" y="341099"/>
                </a:cubicBezTo>
                <a:cubicBezTo>
                  <a:pt x="2020202" y="338447"/>
                  <a:pt x="2000815" y="333709"/>
                  <a:pt x="1981621" y="326890"/>
                </a:cubicBezTo>
                <a:lnTo>
                  <a:pt x="1997011" y="292923"/>
                </a:lnTo>
                <a:lnTo>
                  <a:pt x="2051511" y="252216"/>
                </a:lnTo>
                <a:cubicBezTo>
                  <a:pt x="2052920" y="256291"/>
                  <a:pt x="2054547" y="261541"/>
                  <a:pt x="2056394" y="267964"/>
                </a:cubicBezTo>
                <a:cubicBezTo>
                  <a:pt x="2058241" y="274387"/>
                  <a:pt x="2060418" y="278423"/>
                  <a:pt x="2062925" y="280073"/>
                </a:cubicBezTo>
                <a:cubicBezTo>
                  <a:pt x="2067997" y="281591"/>
                  <a:pt x="2072134" y="280194"/>
                  <a:pt x="2075341" y="275882"/>
                </a:cubicBezTo>
                <a:cubicBezTo>
                  <a:pt x="2078546" y="271571"/>
                  <a:pt x="2080708" y="267906"/>
                  <a:pt x="2081825" y="264886"/>
                </a:cubicBezTo>
                <a:lnTo>
                  <a:pt x="2198263" y="273153"/>
                </a:lnTo>
                <a:cubicBezTo>
                  <a:pt x="2232795" y="265462"/>
                  <a:pt x="2265900" y="254290"/>
                  <a:pt x="2297578" y="239634"/>
                </a:cubicBezTo>
                <a:cubicBezTo>
                  <a:pt x="2317524" y="241478"/>
                  <a:pt x="2337115" y="242452"/>
                  <a:pt x="2356346" y="242555"/>
                </a:cubicBezTo>
                <a:cubicBezTo>
                  <a:pt x="2375581" y="242658"/>
                  <a:pt x="2394070" y="246057"/>
                  <a:pt x="2411817" y="252754"/>
                </a:cubicBezTo>
                <a:cubicBezTo>
                  <a:pt x="2433355" y="255503"/>
                  <a:pt x="2459701" y="255934"/>
                  <a:pt x="2490854" y="254046"/>
                </a:cubicBezTo>
                <a:cubicBezTo>
                  <a:pt x="2522006" y="252157"/>
                  <a:pt x="2548023" y="246679"/>
                  <a:pt x="2568908" y="237613"/>
                </a:cubicBezTo>
                <a:lnTo>
                  <a:pt x="2681602" y="267400"/>
                </a:lnTo>
                <a:lnTo>
                  <a:pt x="2717858" y="253697"/>
                </a:lnTo>
                <a:lnTo>
                  <a:pt x="2701390" y="223729"/>
                </a:lnTo>
                <a:lnTo>
                  <a:pt x="2683380" y="210429"/>
                </a:lnTo>
                <a:lnTo>
                  <a:pt x="2584298" y="203645"/>
                </a:lnTo>
                <a:cubicBezTo>
                  <a:pt x="2582996" y="207070"/>
                  <a:pt x="2580102" y="212352"/>
                  <a:pt x="2575616" y="219494"/>
                </a:cubicBezTo>
                <a:cubicBezTo>
                  <a:pt x="2571126" y="226637"/>
                  <a:pt x="2566256" y="229651"/>
                  <a:pt x="2561002" y="228536"/>
                </a:cubicBezTo>
                <a:cubicBezTo>
                  <a:pt x="2558612" y="227177"/>
                  <a:pt x="2556911" y="224301"/>
                  <a:pt x="2555896" y="219910"/>
                </a:cubicBezTo>
                <a:cubicBezTo>
                  <a:pt x="2554882" y="215518"/>
                  <a:pt x="2553729" y="211429"/>
                  <a:pt x="2552440" y="207644"/>
                </a:cubicBezTo>
                <a:lnTo>
                  <a:pt x="2500373" y="203196"/>
                </a:lnTo>
                <a:lnTo>
                  <a:pt x="2476000" y="164152"/>
                </a:lnTo>
                <a:cubicBezTo>
                  <a:pt x="2495884" y="161160"/>
                  <a:pt x="2515656" y="161730"/>
                  <a:pt x="2535319" y="165860"/>
                </a:cubicBezTo>
                <a:cubicBezTo>
                  <a:pt x="2554980" y="169989"/>
                  <a:pt x="2572553" y="175410"/>
                  <a:pt x="2588040" y="182123"/>
                </a:cubicBezTo>
                <a:lnTo>
                  <a:pt x="2593327" y="143933"/>
                </a:lnTo>
                <a:cubicBezTo>
                  <a:pt x="2605262" y="149643"/>
                  <a:pt x="2615108" y="156644"/>
                  <a:pt x="2622870" y="164937"/>
                </a:cubicBezTo>
                <a:cubicBezTo>
                  <a:pt x="2630628" y="173231"/>
                  <a:pt x="2640476" y="180233"/>
                  <a:pt x="2652410" y="185942"/>
                </a:cubicBezTo>
                <a:cubicBezTo>
                  <a:pt x="2676031" y="180785"/>
                  <a:pt x="2700856" y="177935"/>
                  <a:pt x="2726892" y="177394"/>
                </a:cubicBezTo>
                <a:cubicBezTo>
                  <a:pt x="2752927" y="176854"/>
                  <a:pt x="2777531" y="181125"/>
                  <a:pt x="2800705" y="190211"/>
                </a:cubicBezTo>
                <a:cubicBezTo>
                  <a:pt x="2812169" y="196685"/>
                  <a:pt x="2815872" y="207851"/>
                  <a:pt x="2811816" y="223711"/>
                </a:cubicBezTo>
                <a:cubicBezTo>
                  <a:pt x="2807761" y="239570"/>
                  <a:pt x="2802949" y="252950"/>
                  <a:pt x="2797384" y="263850"/>
                </a:cubicBezTo>
                <a:lnTo>
                  <a:pt x="2786391" y="288113"/>
                </a:lnTo>
                <a:cubicBezTo>
                  <a:pt x="2752246" y="278651"/>
                  <a:pt x="2717011" y="277390"/>
                  <a:pt x="2680691" y="284333"/>
                </a:cubicBezTo>
                <a:cubicBezTo>
                  <a:pt x="2644368" y="291276"/>
                  <a:pt x="2608200" y="295396"/>
                  <a:pt x="2572182" y="296694"/>
                </a:cubicBezTo>
                <a:cubicBezTo>
                  <a:pt x="2571596" y="296330"/>
                  <a:pt x="2568978" y="295476"/>
                  <a:pt x="2564329" y="294134"/>
                </a:cubicBezTo>
                <a:cubicBezTo>
                  <a:pt x="2559679" y="292792"/>
                  <a:pt x="2556512" y="293151"/>
                  <a:pt x="2554826" y="295212"/>
                </a:cubicBezTo>
                <a:cubicBezTo>
                  <a:pt x="2555920" y="296391"/>
                  <a:pt x="2560925" y="301369"/>
                  <a:pt x="2569843" y="310146"/>
                </a:cubicBezTo>
                <a:cubicBezTo>
                  <a:pt x="2578761" y="318923"/>
                  <a:pt x="2585030" y="324429"/>
                  <a:pt x="2588649" y="326664"/>
                </a:cubicBezTo>
                <a:cubicBezTo>
                  <a:pt x="2596251" y="315412"/>
                  <a:pt x="2611595" y="310283"/>
                  <a:pt x="2634682" y="311275"/>
                </a:cubicBezTo>
                <a:cubicBezTo>
                  <a:pt x="2657769" y="312267"/>
                  <a:pt x="2675966" y="314101"/>
                  <a:pt x="2689274" y="316778"/>
                </a:cubicBezTo>
                <a:cubicBezTo>
                  <a:pt x="2715146" y="313283"/>
                  <a:pt x="2741785" y="309748"/>
                  <a:pt x="2769193" y="306175"/>
                </a:cubicBezTo>
                <a:cubicBezTo>
                  <a:pt x="2796602" y="302600"/>
                  <a:pt x="2823792" y="297852"/>
                  <a:pt x="2850762" y="291932"/>
                </a:cubicBezTo>
                <a:cubicBezTo>
                  <a:pt x="2870875" y="298654"/>
                  <a:pt x="2890072" y="299944"/>
                  <a:pt x="2908349" y="295801"/>
                </a:cubicBezTo>
                <a:cubicBezTo>
                  <a:pt x="2926627" y="291657"/>
                  <a:pt x="2944560" y="292419"/>
                  <a:pt x="2962147" y="298087"/>
                </a:cubicBezTo>
                <a:lnTo>
                  <a:pt x="2962380" y="257784"/>
                </a:lnTo>
                <a:lnTo>
                  <a:pt x="2918220" y="262413"/>
                </a:lnTo>
                <a:lnTo>
                  <a:pt x="2881544" y="223998"/>
                </a:lnTo>
                <a:cubicBezTo>
                  <a:pt x="2872901" y="227599"/>
                  <a:pt x="2863544" y="229461"/>
                  <a:pt x="2853475" y="229580"/>
                </a:cubicBezTo>
                <a:cubicBezTo>
                  <a:pt x="2843406" y="229700"/>
                  <a:pt x="2840973" y="222912"/>
                  <a:pt x="2846177" y="209215"/>
                </a:cubicBezTo>
                <a:cubicBezTo>
                  <a:pt x="2845709" y="209140"/>
                  <a:pt x="2844117" y="208235"/>
                  <a:pt x="2841400" y="206497"/>
                </a:cubicBezTo>
                <a:cubicBezTo>
                  <a:pt x="2838681" y="204760"/>
                  <a:pt x="2837638" y="202641"/>
                  <a:pt x="2838270" y="200140"/>
                </a:cubicBezTo>
                <a:cubicBezTo>
                  <a:pt x="2841750" y="197986"/>
                  <a:pt x="2853633" y="197181"/>
                  <a:pt x="2873918" y="197725"/>
                </a:cubicBezTo>
                <a:cubicBezTo>
                  <a:pt x="2894204" y="198268"/>
                  <a:pt x="2908611" y="198519"/>
                  <a:pt x="2917143" y="198477"/>
                </a:cubicBezTo>
                <a:lnTo>
                  <a:pt x="2928792" y="186031"/>
                </a:lnTo>
                <a:lnTo>
                  <a:pt x="2903530" y="175473"/>
                </a:lnTo>
                <a:cubicBezTo>
                  <a:pt x="2915016" y="154544"/>
                  <a:pt x="2926884" y="146036"/>
                  <a:pt x="2939130" y="149953"/>
                </a:cubicBezTo>
                <a:cubicBezTo>
                  <a:pt x="2951377" y="153870"/>
                  <a:pt x="2961045" y="150214"/>
                  <a:pt x="2968134" y="138990"/>
                </a:cubicBezTo>
                <a:lnTo>
                  <a:pt x="3010752" y="151031"/>
                </a:lnTo>
                <a:lnTo>
                  <a:pt x="3039522" y="180370"/>
                </a:lnTo>
                <a:lnTo>
                  <a:pt x="3064128" y="179111"/>
                </a:lnTo>
                <a:lnTo>
                  <a:pt x="3088080" y="166037"/>
                </a:lnTo>
                <a:lnTo>
                  <a:pt x="3093788" y="179966"/>
                </a:lnTo>
                <a:lnTo>
                  <a:pt x="3177712" y="180415"/>
                </a:lnTo>
                <a:lnTo>
                  <a:pt x="3178602" y="151929"/>
                </a:lnTo>
                <a:lnTo>
                  <a:pt x="3234178" y="175157"/>
                </a:lnTo>
                <a:cubicBezTo>
                  <a:pt x="3240078" y="161030"/>
                  <a:pt x="3246030" y="153418"/>
                  <a:pt x="3252036" y="152322"/>
                </a:cubicBezTo>
                <a:cubicBezTo>
                  <a:pt x="3258042" y="151225"/>
                  <a:pt x="3268275" y="154060"/>
                  <a:pt x="3282735" y="160825"/>
                </a:cubicBezTo>
                <a:cubicBezTo>
                  <a:pt x="3287266" y="151657"/>
                  <a:pt x="3292989" y="147315"/>
                  <a:pt x="3299904" y="147800"/>
                </a:cubicBezTo>
                <a:cubicBezTo>
                  <a:pt x="3306820" y="148287"/>
                  <a:pt x="3314134" y="150381"/>
                  <a:pt x="3321845" y="154085"/>
                </a:cubicBezTo>
                <a:cubicBezTo>
                  <a:pt x="3331895" y="157324"/>
                  <a:pt x="3341781" y="157609"/>
                  <a:pt x="3351504" y="154939"/>
                </a:cubicBezTo>
                <a:cubicBezTo>
                  <a:pt x="3361227" y="152269"/>
                  <a:pt x="3371113" y="152553"/>
                  <a:pt x="3381163" y="155792"/>
                </a:cubicBezTo>
                <a:lnTo>
                  <a:pt x="3378964" y="160644"/>
                </a:lnTo>
                <a:lnTo>
                  <a:pt x="3425979" y="162981"/>
                </a:lnTo>
                <a:cubicBezTo>
                  <a:pt x="3436029" y="166220"/>
                  <a:pt x="3445915" y="166504"/>
                  <a:pt x="3455637" y="163834"/>
                </a:cubicBezTo>
                <a:cubicBezTo>
                  <a:pt x="3465361" y="161165"/>
                  <a:pt x="3475246" y="161449"/>
                  <a:pt x="3485296" y="164688"/>
                </a:cubicBezTo>
                <a:cubicBezTo>
                  <a:pt x="3507210" y="167716"/>
                  <a:pt x="3535331" y="168647"/>
                  <a:pt x="3569662" y="167485"/>
                </a:cubicBezTo>
                <a:cubicBezTo>
                  <a:pt x="3603989" y="166322"/>
                  <a:pt x="3632332" y="160133"/>
                  <a:pt x="3654691" y="148917"/>
                </a:cubicBezTo>
                <a:lnTo>
                  <a:pt x="3725423" y="178481"/>
                </a:lnTo>
                <a:lnTo>
                  <a:pt x="3741469" y="156330"/>
                </a:lnTo>
                <a:lnTo>
                  <a:pt x="3802330" y="141368"/>
                </a:lnTo>
                <a:cubicBezTo>
                  <a:pt x="3800528" y="137610"/>
                  <a:pt x="3797326" y="133625"/>
                  <a:pt x="3792723" y="129417"/>
                </a:cubicBezTo>
                <a:cubicBezTo>
                  <a:pt x="3788120" y="125208"/>
                  <a:pt x="3784368" y="122437"/>
                  <a:pt x="3781467" y="121105"/>
                </a:cubicBezTo>
                <a:cubicBezTo>
                  <a:pt x="3762663" y="122263"/>
                  <a:pt x="3743641" y="122249"/>
                  <a:pt x="3724399" y="121060"/>
                </a:cubicBezTo>
                <a:cubicBezTo>
                  <a:pt x="3705158" y="119871"/>
                  <a:pt x="3687786" y="116217"/>
                  <a:pt x="3672280" y="110098"/>
                </a:cubicBezTo>
                <a:cubicBezTo>
                  <a:pt x="3670887" y="113724"/>
                  <a:pt x="3667627" y="119815"/>
                  <a:pt x="3662496" y="128373"/>
                </a:cubicBezTo>
                <a:cubicBezTo>
                  <a:pt x="3657369" y="136930"/>
                  <a:pt x="3652130" y="140753"/>
                  <a:pt x="3646785" y="139841"/>
                </a:cubicBezTo>
                <a:cubicBezTo>
                  <a:pt x="3644395" y="138482"/>
                  <a:pt x="3642694" y="135607"/>
                  <a:pt x="3641679" y="131215"/>
                </a:cubicBezTo>
                <a:cubicBezTo>
                  <a:pt x="3640665" y="126822"/>
                  <a:pt x="3639513" y="122734"/>
                  <a:pt x="3638223" y="118949"/>
                </a:cubicBezTo>
                <a:lnTo>
                  <a:pt x="3581104" y="112390"/>
                </a:lnTo>
                <a:lnTo>
                  <a:pt x="3551679" y="71234"/>
                </a:lnTo>
                <a:cubicBezTo>
                  <a:pt x="3569549" y="67160"/>
                  <a:pt x="3590108" y="67096"/>
                  <a:pt x="3613358" y="71043"/>
                </a:cubicBezTo>
                <a:cubicBezTo>
                  <a:pt x="3636609" y="74989"/>
                  <a:pt x="3657496" y="80833"/>
                  <a:pt x="3676022" y="88576"/>
                </a:cubicBezTo>
                <a:cubicBezTo>
                  <a:pt x="3672911" y="81625"/>
                  <a:pt x="3670570" y="74635"/>
                  <a:pt x="3668999" y="67605"/>
                </a:cubicBezTo>
                <a:cubicBezTo>
                  <a:pt x="3667426" y="60575"/>
                  <a:pt x="3668162" y="53427"/>
                  <a:pt x="3671204" y="46163"/>
                </a:cubicBezTo>
                <a:cubicBezTo>
                  <a:pt x="3676551" y="41544"/>
                  <a:pt x="3688486" y="47254"/>
                  <a:pt x="3707008" y="63291"/>
                </a:cubicBezTo>
                <a:cubicBezTo>
                  <a:pt x="3725530" y="79330"/>
                  <a:pt x="3738343" y="89735"/>
                  <a:pt x="3745445" y="94507"/>
                </a:cubicBezTo>
                <a:cubicBezTo>
                  <a:pt x="3772118" y="87859"/>
                  <a:pt x="3798638" y="84034"/>
                  <a:pt x="3825007" y="83033"/>
                </a:cubicBezTo>
                <a:cubicBezTo>
                  <a:pt x="3851377" y="82029"/>
                  <a:pt x="3878388" y="87068"/>
                  <a:pt x="3906044" y="98145"/>
                </a:cubicBezTo>
                <a:lnTo>
                  <a:pt x="3926019" y="146894"/>
                </a:lnTo>
                <a:lnTo>
                  <a:pt x="3952825" y="140783"/>
                </a:lnTo>
                <a:lnTo>
                  <a:pt x="3956566" y="119262"/>
                </a:lnTo>
                <a:cubicBezTo>
                  <a:pt x="3955890" y="119099"/>
                  <a:pt x="3953454" y="117842"/>
                  <a:pt x="3949263" y="115488"/>
                </a:cubicBezTo>
                <a:cubicBezTo>
                  <a:pt x="3945071" y="113135"/>
                  <a:pt x="3943186" y="110664"/>
                  <a:pt x="3943609" y="108075"/>
                </a:cubicBezTo>
                <a:cubicBezTo>
                  <a:pt x="3949346" y="101214"/>
                  <a:pt x="3963472" y="98222"/>
                  <a:pt x="3985987" y="99094"/>
                </a:cubicBezTo>
                <a:cubicBezTo>
                  <a:pt x="4008499" y="99968"/>
                  <a:pt x="4024767" y="102198"/>
                  <a:pt x="4034784" y="105783"/>
                </a:cubicBezTo>
                <a:cubicBezTo>
                  <a:pt x="4052894" y="83774"/>
                  <a:pt x="4093313" y="74696"/>
                  <a:pt x="4156040" y="78550"/>
                </a:cubicBezTo>
                <a:cubicBezTo>
                  <a:pt x="4218767" y="82403"/>
                  <a:pt x="4261105" y="85669"/>
                  <a:pt x="4283051" y="88349"/>
                </a:cubicBezTo>
                <a:lnTo>
                  <a:pt x="4320381" y="138581"/>
                </a:lnTo>
                <a:cubicBezTo>
                  <a:pt x="4332319" y="138760"/>
                  <a:pt x="4343156" y="141367"/>
                  <a:pt x="4352893" y="146399"/>
                </a:cubicBezTo>
                <a:cubicBezTo>
                  <a:pt x="4343653" y="133638"/>
                  <a:pt x="4336500" y="119587"/>
                  <a:pt x="4331434" y="104243"/>
                </a:cubicBezTo>
                <a:cubicBezTo>
                  <a:pt x="4326367" y="88900"/>
                  <a:pt x="4322839" y="73477"/>
                  <a:pt x="4320850" y="57977"/>
                </a:cubicBezTo>
                <a:lnTo>
                  <a:pt x="4376425" y="81205"/>
                </a:lnTo>
                <a:cubicBezTo>
                  <a:pt x="4383273" y="64710"/>
                  <a:pt x="4390078" y="55770"/>
                  <a:pt x="4396839" y="54387"/>
                </a:cubicBezTo>
                <a:cubicBezTo>
                  <a:pt x="4403599" y="53005"/>
                  <a:pt x="4415398" y="56253"/>
                  <a:pt x="4432234" y="64131"/>
                </a:cubicBezTo>
                <a:cubicBezTo>
                  <a:pt x="4437523" y="59369"/>
                  <a:pt x="4453423" y="56876"/>
                  <a:pt x="4479939" y="56656"/>
                </a:cubicBezTo>
                <a:cubicBezTo>
                  <a:pt x="4506455" y="56436"/>
                  <a:pt x="4525046" y="57954"/>
                  <a:pt x="4535714" y="61210"/>
                </a:cubicBezTo>
                <a:cubicBezTo>
                  <a:pt x="4538594" y="68667"/>
                  <a:pt x="4542106" y="76387"/>
                  <a:pt x="4546251" y="84372"/>
                </a:cubicBezTo>
                <a:cubicBezTo>
                  <a:pt x="4550395" y="92357"/>
                  <a:pt x="4555007" y="97651"/>
                  <a:pt x="4560086" y="100255"/>
                </a:cubicBezTo>
                <a:cubicBezTo>
                  <a:pt x="4565066" y="101975"/>
                  <a:pt x="4568837" y="101387"/>
                  <a:pt x="4571402" y="98492"/>
                </a:cubicBezTo>
                <a:cubicBezTo>
                  <a:pt x="4573965" y="95595"/>
                  <a:pt x="4575761" y="92738"/>
                  <a:pt x="4576787" y="89921"/>
                </a:cubicBezTo>
                <a:cubicBezTo>
                  <a:pt x="4583673" y="85224"/>
                  <a:pt x="4589842" y="87081"/>
                  <a:pt x="4595294" y="95492"/>
                </a:cubicBezTo>
                <a:cubicBezTo>
                  <a:pt x="4600748" y="103903"/>
                  <a:pt x="4599116" y="109714"/>
                  <a:pt x="4590401" y="112926"/>
                </a:cubicBezTo>
                <a:cubicBezTo>
                  <a:pt x="4594217" y="115001"/>
                  <a:pt x="4602455" y="118925"/>
                  <a:pt x="4615112" y="124697"/>
                </a:cubicBezTo>
                <a:cubicBezTo>
                  <a:pt x="4627770" y="130468"/>
                  <a:pt x="4637107" y="131966"/>
                  <a:pt x="4643123" y="129189"/>
                </a:cubicBezTo>
                <a:lnTo>
                  <a:pt x="4751655" y="128380"/>
                </a:lnTo>
                <a:lnTo>
                  <a:pt x="4753852" y="123528"/>
                </a:lnTo>
                <a:lnTo>
                  <a:pt x="4864583" y="117866"/>
                </a:lnTo>
                <a:lnTo>
                  <a:pt x="4917305" y="134131"/>
                </a:lnTo>
                <a:lnTo>
                  <a:pt x="4950052" y="101646"/>
                </a:lnTo>
                <a:cubicBezTo>
                  <a:pt x="4943041" y="99438"/>
                  <a:pt x="4932515" y="95038"/>
                  <a:pt x="4918475" y="88448"/>
                </a:cubicBezTo>
                <a:cubicBezTo>
                  <a:pt x="4904434" y="81859"/>
                  <a:pt x="4898634" y="73662"/>
                  <a:pt x="4901071" y="63860"/>
                </a:cubicBezTo>
                <a:cubicBezTo>
                  <a:pt x="4903692" y="59183"/>
                  <a:pt x="4908288" y="56777"/>
                  <a:pt x="4914860" y="56638"/>
                </a:cubicBezTo>
                <a:cubicBezTo>
                  <a:pt x="4921432" y="56500"/>
                  <a:pt x="4927457" y="57574"/>
                  <a:pt x="4932929" y="59861"/>
                </a:cubicBezTo>
                <a:cubicBezTo>
                  <a:pt x="4953899" y="54198"/>
                  <a:pt x="4975897" y="50406"/>
                  <a:pt x="4998926" y="48488"/>
                </a:cubicBezTo>
                <a:cubicBezTo>
                  <a:pt x="5021953" y="46570"/>
                  <a:pt x="5044115" y="45733"/>
                  <a:pt x="5065413" y="45977"/>
                </a:cubicBezTo>
                <a:cubicBezTo>
                  <a:pt x="5075161" y="49330"/>
                  <a:pt x="5083838" y="50072"/>
                  <a:pt x="5091446" y="48202"/>
                </a:cubicBezTo>
                <a:cubicBezTo>
                  <a:pt x="5099053" y="46332"/>
                  <a:pt x="5107731" y="47073"/>
                  <a:pt x="5117481" y="50426"/>
                </a:cubicBezTo>
                <a:cubicBezTo>
                  <a:pt x="5142062" y="40380"/>
                  <a:pt x="5171723" y="35703"/>
                  <a:pt x="5206463" y="36395"/>
                </a:cubicBezTo>
                <a:cubicBezTo>
                  <a:pt x="5241203" y="37089"/>
                  <a:pt x="5270641" y="39533"/>
                  <a:pt x="5294780" y="43730"/>
                </a:cubicBezTo>
                <a:cubicBezTo>
                  <a:pt x="5297203" y="39212"/>
                  <a:pt x="5300380" y="37174"/>
                  <a:pt x="5304310" y="37614"/>
                </a:cubicBezTo>
                <a:cubicBezTo>
                  <a:pt x="5308242" y="38056"/>
                  <a:pt x="5311583" y="38970"/>
                  <a:pt x="5314333" y="40361"/>
                </a:cubicBezTo>
                <a:cubicBezTo>
                  <a:pt x="5323610" y="44478"/>
                  <a:pt x="5334985" y="53080"/>
                  <a:pt x="5348460" y="66168"/>
                </a:cubicBezTo>
                <a:cubicBezTo>
                  <a:pt x="5361935" y="79254"/>
                  <a:pt x="5367323" y="91125"/>
                  <a:pt x="5364623" y="101780"/>
                </a:cubicBezTo>
                <a:cubicBezTo>
                  <a:pt x="5363043" y="103885"/>
                  <a:pt x="5359665" y="104157"/>
                  <a:pt x="5354489" y="102595"/>
                </a:cubicBezTo>
                <a:cubicBezTo>
                  <a:pt x="5349314" y="101033"/>
                  <a:pt x="5345221" y="99562"/>
                  <a:pt x="5342215" y="98185"/>
                </a:cubicBezTo>
                <a:lnTo>
                  <a:pt x="5287950" y="98591"/>
                </a:lnTo>
                <a:cubicBezTo>
                  <a:pt x="5268950" y="89686"/>
                  <a:pt x="5249176" y="89118"/>
                  <a:pt x="5228631" y="96882"/>
                </a:cubicBezTo>
                <a:cubicBezTo>
                  <a:pt x="5210573" y="89214"/>
                  <a:pt x="5191278" y="84276"/>
                  <a:pt x="5170747" y="82067"/>
                </a:cubicBezTo>
                <a:cubicBezTo>
                  <a:pt x="5150214" y="79859"/>
                  <a:pt x="5130696" y="82041"/>
                  <a:pt x="5112194" y="88617"/>
                </a:cubicBezTo>
                <a:lnTo>
                  <a:pt x="5121832" y="173444"/>
                </a:lnTo>
                <a:lnTo>
                  <a:pt x="5126884" y="175555"/>
                </a:lnTo>
                <a:cubicBezTo>
                  <a:pt x="5129927" y="175745"/>
                  <a:pt x="5134167" y="172467"/>
                  <a:pt x="5139602" y="165721"/>
                </a:cubicBezTo>
                <a:cubicBezTo>
                  <a:pt x="5145037" y="158976"/>
                  <a:pt x="5148563" y="153957"/>
                  <a:pt x="5150179" y="150664"/>
                </a:cubicBezTo>
                <a:cubicBezTo>
                  <a:pt x="5157490" y="137848"/>
                  <a:pt x="5166003" y="135635"/>
                  <a:pt x="5175722" y="144026"/>
                </a:cubicBezTo>
                <a:cubicBezTo>
                  <a:pt x="5185442" y="152416"/>
                  <a:pt x="5192084" y="160964"/>
                  <a:pt x="5195651" y="169670"/>
                </a:cubicBezTo>
                <a:lnTo>
                  <a:pt x="5213006" y="171152"/>
                </a:lnTo>
                <a:cubicBezTo>
                  <a:pt x="5222476" y="147215"/>
                  <a:pt x="5230309" y="132693"/>
                  <a:pt x="5236503" y="127587"/>
                </a:cubicBezTo>
                <a:cubicBezTo>
                  <a:pt x="5242698" y="122481"/>
                  <a:pt x="5256400" y="124842"/>
                  <a:pt x="5277612" y="134669"/>
                </a:cubicBezTo>
                <a:cubicBezTo>
                  <a:pt x="5298489" y="142193"/>
                  <a:pt x="5329501" y="148902"/>
                  <a:pt x="5370646" y="154796"/>
                </a:cubicBezTo>
                <a:cubicBezTo>
                  <a:pt x="5411792" y="160692"/>
                  <a:pt x="5443904" y="164975"/>
                  <a:pt x="5466981" y="167647"/>
                </a:cubicBezTo>
                <a:lnTo>
                  <a:pt x="5511141" y="163018"/>
                </a:lnTo>
                <a:lnTo>
                  <a:pt x="5514229" y="129680"/>
                </a:lnTo>
                <a:lnTo>
                  <a:pt x="5370565" y="75406"/>
                </a:lnTo>
                <a:cubicBezTo>
                  <a:pt x="5382727" y="57404"/>
                  <a:pt x="5401148" y="52117"/>
                  <a:pt x="5425824" y="59545"/>
                </a:cubicBezTo>
                <a:cubicBezTo>
                  <a:pt x="5450502" y="66973"/>
                  <a:pt x="5467821" y="64113"/>
                  <a:pt x="5477786" y="50964"/>
                </a:cubicBezTo>
                <a:lnTo>
                  <a:pt x="5583463" y="43191"/>
                </a:lnTo>
                <a:cubicBezTo>
                  <a:pt x="5603157" y="49738"/>
                  <a:pt x="5620668" y="50324"/>
                  <a:pt x="5635998" y="44948"/>
                </a:cubicBezTo>
                <a:cubicBezTo>
                  <a:pt x="5651329" y="39573"/>
                  <a:pt x="5667578" y="39630"/>
                  <a:pt x="5684743" y="45122"/>
                </a:cubicBezTo>
                <a:lnTo>
                  <a:pt x="5723198" y="26566"/>
                </a:lnTo>
                <a:lnTo>
                  <a:pt x="5782516" y="28273"/>
                </a:lnTo>
                <a:lnTo>
                  <a:pt x="5835472" y="4235"/>
                </a:lnTo>
                <a:lnTo>
                  <a:pt x="5896099" y="29576"/>
                </a:lnTo>
                <a:cubicBezTo>
                  <a:pt x="5915205" y="28303"/>
                  <a:pt x="5935436" y="27860"/>
                  <a:pt x="5956793" y="28250"/>
                </a:cubicBezTo>
                <a:cubicBezTo>
                  <a:pt x="5978148" y="28639"/>
                  <a:pt x="5996730" y="31836"/>
                  <a:pt x="6012538" y="37843"/>
                </a:cubicBezTo>
                <a:lnTo>
                  <a:pt x="6036490" y="24767"/>
                </a:lnTo>
                <a:lnTo>
                  <a:pt x="6154471" y="16365"/>
                </a:lnTo>
                <a:lnTo>
                  <a:pt x="6212244" y="34741"/>
                </a:lnTo>
                <a:lnTo>
                  <a:pt x="6218841" y="20184"/>
                </a:lnTo>
                <a:cubicBezTo>
                  <a:pt x="6223462" y="10814"/>
                  <a:pt x="6229553" y="5664"/>
                  <a:pt x="6237109" y="4733"/>
                </a:cubicBezTo>
                <a:cubicBezTo>
                  <a:pt x="6244665" y="3804"/>
                  <a:pt x="6252346" y="5090"/>
                  <a:pt x="6260149" y="8592"/>
                </a:cubicBezTo>
                <a:cubicBezTo>
                  <a:pt x="6265281" y="4725"/>
                  <a:pt x="6271717" y="2125"/>
                  <a:pt x="6279457" y="791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 algn="r"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655917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9DF0F75E-2DB6-4007-912A-526EB5CC558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-2790514" y="1141115"/>
            <a:ext cx="9483885" cy="4575771"/>
          </a:xfrm>
          <a:custGeom>
            <a:avLst/>
            <a:gdLst>
              <a:gd name="connsiteX0" fmla="*/ 7066304 w 9483885"/>
              <a:gd name="connsiteY0" fmla="*/ 5015282 h 5033348"/>
              <a:gd name="connsiteX1" fmla="*/ 7065195 w 9483885"/>
              <a:gd name="connsiteY1" fmla="*/ 5021079 h 5033348"/>
              <a:gd name="connsiteX2" fmla="*/ 7097437 w 9483885"/>
              <a:gd name="connsiteY2" fmla="*/ 5020006 h 5033348"/>
              <a:gd name="connsiteX3" fmla="*/ 7105468 w 9483885"/>
              <a:gd name="connsiteY3" fmla="*/ 5020803 h 5033348"/>
              <a:gd name="connsiteX4" fmla="*/ 7112569 w 9483885"/>
              <a:gd name="connsiteY4" fmla="*/ 5021005 h 5033348"/>
              <a:gd name="connsiteX5" fmla="*/ 7113341 w 9483885"/>
              <a:gd name="connsiteY5" fmla="*/ 5018788 h 5033348"/>
              <a:gd name="connsiteX6" fmla="*/ 7107974 w 9483885"/>
              <a:gd name="connsiteY6" fmla="*/ 5015899 h 5033348"/>
              <a:gd name="connsiteX7" fmla="*/ 7087604 w 9483885"/>
              <a:gd name="connsiteY7" fmla="*/ 5015888 h 5033348"/>
              <a:gd name="connsiteX8" fmla="*/ 7066304 w 9483885"/>
              <a:gd name="connsiteY8" fmla="*/ 5015282 h 5033348"/>
              <a:gd name="connsiteX9" fmla="*/ 7031950 w 9483885"/>
              <a:gd name="connsiteY9" fmla="*/ 5012836 h 5033348"/>
              <a:gd name="connsiteX10" fmla="*/ 7030649 w 9483885"/>
              <a:gd name="connsiteY10" fmla="*/ 5014173 h 5033348"/>
              <a:gd name="connsiteX11" fmla="*/ 7030021 w 9483885"/>
              <a:gd name="connsiteY11" fmla="*/ 5014345 h 5033348"/>
              <a:gd name="connsiteX12" fmla="*/ 7037392 w 9483885"/>
              <a:gd name="connsiteY12" fmla="*/ 5014418 h 5033348"/>
              <a:gd name="connsiteX13" fmla="*/ 7044228 w 9483885"/>
              <a:gd name="connsiteY13" fmla="*/ 5014181 h 5033348"/>
              <a:gd name="connsiteX14" fmla="*/ 7229999 w 9483885"/>
              <a:gd name="connsiteY14" fmla="*/ 5011507 h 5033348"/>
              <a:gd name="connsiteX15" fmla="*/ 7219832 w 9483885"/>
              <a:gd name="connsiteY15" fmla="*/ 5013681 h 5033348"/>
              <a:gd name="connsiteX16" fmla="*/ 7222314 w 9483885"/>
              <a:gd name="connsiteY16" fmla="*/ 5015267 h 5033348"/>
              <a:gd name="connsiteX17" fmla="*/ 7229259 w 9483885"/>
              <a:gd name="connsiteY17" fmla="*/ 5015370 h 5033348"/>
              <a:gd name="connsiteX18" fmla="*/ 7233319 w 9483885"/>
              <a:gd name="connsiteY18" fmla="*/ 5014171 h 5033348"/>
              <a:gd name="connsiteX19" fmla="*/ 7231240 w 9483885"/>
              <a:gd name="connsiteY19" fmla="*/ 5012299 h 5033348"/>
              <a:gd name="connsiteX20" fmla="*/ 5813630 w 9483885"/>
              <a:gd name="connsiteY20" fmla="*/ 5010293 h 5033348"/>
              <a:gd name="connsiteX21" fmla="*/ 5805414 w 9483885"/>
              <a:gd name="connsiteY21" fmla="*/ 5010461 h 5033348"/>
              <a:gd name="connsiteX22" fmla="*/ 5798129 w 9483885"/>
              <a:gd name="connsiteY22" fmla="*/ 5011226 h 5033348"/>
              <a:gd name="connsiteX23" fmla="*/ 5814871 w 9483885"/>
              <a:gd name="connsiteY23" fmla="*/ 5011087 h 5033348"/>
              <a:gd name="connsiteX24" fmla="*/ 5958602 w 9483885"/>
              <a:gd name="connsiteY24" fmla="*/ 5009727 h 5033348"/>
              <a:gd name="connsiteX25" fmla="*/ 5962325 w 9483885"/>
              <a:gd name="connsiteY25" fmla="*/ 5012108 h 5033348"/>
              <a:gd name="connsiteX26" fmla="*/ 5987622 w 9483885"/>
              <a:gd name="connsiteY26" fmla="*/ 5010932 h 5033348"/>
              <a:gd name="connsiteX27" fmla="*/ 7078371 w 9483885"/>
              <a:gd name="connsiteY27" fmla="*/ 5009602 h 5033348"/>
              <a:gd name="connsiteX28" fmla="*/ 7083786 w 9483885"/>
              <a:gd name="connsiteY28" fmla="*/ 5011278 h 5033348"/>
              <a:gd name="connsiteX29" fmla="*/ 7081303 w 9483885"/>
              <a:gd name="connsiteY29" fmla="*/ 5009692 h 5033348"/>
              <a:gd name="connsiteX30" fmla="*/ 7308373 w 9483885"/>
              <a:gd name="connsiteY30" fmla="*/ 5009567 h 5033348"/>
              <a:gd name="connsiteX31" fmla="*/ 7288410 w 9483885"/>
              <a:gd name="connsiteY31" fmla="*/ 5011983 h 5033348"/>
              <a:gd name="connsiteX32" fmla="*/ 7282857 w 9483885"/>
              <a:gd name="connsiteY32" fmla="*/ 5010061 h 5033348"/>
              <a:gd name="connsiteX33" fmla="*/ 7274889 w 9483885"/>
              <a:gd name="connsiteY33" fmla="*/ 5009846 h 5033348"/>
              <a:gd name="connsiteX34" fmla="*/ 7266552 w 9483885"/>
              <a:gd name="connsiteY34" fmla="*/ 5011563 h 5033348"/>
              <a:gd name="connsiteX35" fmla="*/ 7264354 w 9483885"/>
              <a:gd name="connsiteY35" fmla="*/ 5013953 h 5033348"/>
              <a:gd name="connsiteX36" fmla="*/ 7268291 w 9483885"/>
              <a:gd name="connsiteY36" fmla="*/ 5014302 h 5033348"/>
              <a:gd name="connsiteX37" fmla="*/ 7271298 w 9483885"/>
              <a:gd name="connsiteY37" fmla="*/ 5014056 h 5033348"/>
              <a:gd name="connsiteX38" fmla="*/ 7303171 w 9483885"/>
              <a:gd name="connsiteY38" fmla="*/ 5014915 h 5033348"/>
              <a:gd name="connsiteX39" fmla="*/ 7322632 w 9483885"/>
              <a:gd name="connsiteY39" fmla="*/ 5007840 h 5033348"/>
              <a:gd name="connsiteX40" fmla="*/ 7316929 w 9483885"/>
              <a:gd name="connsiteY40" fmla="*/ 5008531 h 5033348"/>
              <a:gd name="connsiteX41" fmla="*/ 7334542 w 9483885"/>
              <a:gd name="connsiteY41" fmla="*/ 5011117 h 5033348"/>
              <a:gd name="connsiteX42" fmla="*/ 7343098 w 9483885"/>
              <a:gd name="connsiteY42" fmla="*/ 5010081 h 5033348"/>
              <a:gd name="connsiteX43" fmla="*/ 7347220 w 9483885"/>
              <a:gd name="connsiteY43" fmla="*/ 5009464 h 5033348"/>
              <a:gd name="connsiteX44" fmla="*/ 7350412 w 9483885"/>
              <a:gd name="connsiteY44" fmla="*/ 5008252 h 5033348"/>
              <a:gd name="connsiteX45" fmla="*/ 7341857 w 9483885"/>
              <a:gd name="connsiteY45" fmla="*/ 5009287 h 5033348"/>
              <a:gd name="connsiteX46" fmla="*/ 7182124 w 9483885"/>
              <a:gd name="connsiteY46" fmla="*/ 5006922 h 5033348"/>
              <a:gd name="connsiteX47" fmla="*/ 7151123 w 9483885"/>
              <a:gd name="connsiteY47" fmla="*/ 5008788 h 5033348"/>
              <a:gd name="connsiteX48" fmla="*/ 7172422 w 9483885"/>
              <a:gd name="connsiteY48" fmla="*/ 5009394 h 5033348"/>
              <a:gd name="connsiteX49" fmla="*/ 7192792 w 9483885"/>
              <a:gd name="connsiteY49" fmla="*/ 5009405 h 5033348"/>
              <a:gd name="connsiteX50" fmla="*/ 6417574 w 9483885"/>
              <a:gd name="connsiteY50" fmla="*/ 5006062 h 5033348"/>
              <a:gd name="connsiteX51" fmla="*/ 6393518 w 9483885"/>
              <a:gd name="connsiteY51" fmla="*/ 5008030 h 5033348"/>
              <a:gd name="connsiteX52" fmla="*/ 6386203 w 9483885"/>
              <a:gd name="connsiteY52" fmla="*/ 5009860 h 5033348"/>
              <a:gd name="connsiteX53" fmla="*/ 6403876 w 9483885"/>
              <a:gd name="connsiteY53" fmla="*/ 5010316 h 5033348"/>
              <a:gd name="connsiteX54" fmla="*/ 6419687 w 9483885"/>
              <a:gd name="connsiteY54" fmla="*/ 5009580 h 5033348"/>
              <a:gd name="connsiteX55" fmla="*/ 6424520 w 9483885"/>
              <a:gd name="connsiteY55" fmla="*/ 5006164 h 5033348"/>
              <a:gd name="connsiteX56" fmla="*/ 6417574 w 9483885"/>
              <a:gd name="connsiteY56" fmla="*/ 5006062 h 5033348"/>
              <a:gd name="connsiteX57" fmla="*/ 6711612 w 9483885"/>
              <a:gd name="connsiteY57" fmla="*/ 5005379 h 5033348"/>
              <a:gd name="connsiteX58" fmla="*/ 6691649 w 9483885"/>
              <a:gd name="connsiteY58" fmla="*/ 5007795 h 5033348"/>
              <a:gd name="connsiteX59" fmla="*/ 6726409 w 9483885"/>
              <a:gd name="connsiteY59" fmla="*/ 5012671 h 5033348"/>
              <a:gd name="connsiteX60" fmla="*/ 6763210 w 9483885"/>
              <a:gd name="connsiteY60" fmla="*/ 5012344 h 5033348"/>
              <a:gd name="connsiteX61" fmla="*/ 6767336 w 9483885"/>
              <a:gd name="connsiteY61" fmla="*/ 5014438 h 5033348"/>
              <a:gd name="connsiteX62" fmla="*/ 6773878 w 9483885"/>
              <a:gd name="connsiteY62" fmla="*/ 5014827 h 5033348"/>
              <a:gd name="connsiteX63" fmla="*/ 6785643 w 9483885"/>
              <a:gd name="connsiteY63" fmla="*/ 5013403 h 5033348"/>
              <a:gd name="connsiteX64" fmla="*/ 6794713 w 9483885"/>
              <a:gd name="connsiteY64" fmla="*/ 5015135 h 5033348"/>
              <a:gd name="connsiteX65" fmla="*/ 6900867 w 9483885"/>
              <a:gd name="connsiteY65" fmla="*/ 5013607 h 5033348"/>
              <a:gd name="connsiteX66" fmla="*/ 6915628 w 9483885"/>
              <a:gd name="connsiteY66" fmla="*/ 5016538 h 5033348"/>
              <a:gd name="connsiteX67" fmla="*/ 6927656 w 9483885"/>
              <a:gd name="connsiteY67" fmla="*/ 5015554 h 5033348"/>
              <a:gd name="connsiteX68" fmla="*/ 6934852 w 9483885"/>
              <a:gd name="connsiteY68" fmla="*/ 5017985 h 5033348"/>
              <a:gd name="connsiteX69" fmla="*/ 6969577 w 9483885"/>
              <a:gd name="connsiteY69" fmla="*/ 5018500 h 5033348"/>
              <a:gd name="connsiteX70" fmla="*/ 6992253 w 9483885"/>
              <a:gd name="connsiteY70" fmla="*/ 5016461 h 5033348"/>
              <a:gd name="connsiteX71" fmla="*/ 7027486 w 9483885"/>
              <a:gd name="connsiteY71" fmla="*/ 5014320 h 5033348"/>
              <a:gd name="connsiteX72" fmla="*/ 7016449 w 9483885"/>
              <a:gd name="connsiteY72" fmla="*/ 5013769 h 5033348"/>
              <a:gd name="connsiteX73" fmla="*/ 7001687 w 9483885"/>
              <a:gd name="connsiteY73" fmla="*/ 5010837 h 5033348"/>
              <a:gd name="connsiteX74" fmla="*/ 7004909 w 9483885"/>
              <a:gd name="connsiteY74" fmla="*/ 5008560 h 5033348"/>
              <a:gd name="connsiteX75" fmla="*/ 6985315 w 9483885"/>
              <a:gd name="connsiteY75" fmla="*/ 5009045 h 5033348"/>
              <a:gd name="connsiteX76" fmla="*/ 6952294 w 9483885"/>
              <a:gd name="connsiteY76" fmla="*/ 5006909 h 5033348"/>
              <a:gd name="connsiteX77" fmla="*/ 6918718 w 9483885"/>
              <a:gd name="connsiteY77" fmla="*/ 5007671 h 5033348"/>
              <a:gd name="connsiteX78" fmla="*/ 6888087 w 9483885"/>
              <a:gd name="connsiteY78" fmla="*/ 5007606 h 5033348"/>
              <a:gd name="connsiteX79" fmla="*/ 6873064 w 9483885"/>
              <a:gd name="connsiteY79" fmla="*/ 5006946 h 5033348"/>
              <a:gd name="connsiteX80" fmla="*/ 6858696 w 9483885"/>
              <a:gd name="connsiteY80" fmla="*/ 5008333 h 5033348"/>
              <a:gd name="connsiteX81" fmla="*/ 6812749 w 9483885"/>
              <a:gd name="connsiteY81" fmla="*/ 5008233 h 5033348"/>
              <a:gd name="connsiteX82" fmla="*/ 6766801 w 9483885"/>
              <a:gd name="connsiteY82" fmla="*/ 5008134 h 5033348"/>
              <a:gd name="connsiteX83" fmla="*/ 6753281 w 9483885"/>
              <a:gd name="connsiteY83" fmla="*/ 5005996 h 5033348"/>
              <a:gd name="connsiteX84" fmla="*/ 6732912 w 9483885"/>
              <a:gd name="connsiteY84" fmla="*/ 5005985 h 5033348"/>
              <a:gd name="connsiteX85" fmla="*/ 6711612 w 9483885"/>
              <a:gd name="connsiteY85" fmla="*/ 5005379 h 5033348"/>
              <a:gd name="connsiteX86" fmla="*/ 6838970 w 9483885"/>
              <a:gd name="connsiteY86" fmla="*/ 5002227 h 5033348"/>
              <a:gd name="connsiteX87" fmla="*/ 6827563 w 9483885"/>
              <a:gd name="connsiteY87" fmla="*/ 5003609 h 5033348"/>
              <a:gd name="connsiteX88" fmla="*/ 6837360 w 9483885"/>
              <a:gd name="connsiteY88" fmla="*/ 5003366 h 5033348"/>
              <a:gd name="connsiteX89" fmla="*/ 5891872 w 9483885"/>
              <a:gd name="connsiteY89" fmla="*/ 5001764 h 5033348"/>
              <a:gd name="connsiteX90" fmla="*/ 5874893 w 9483885"/>
              <a:gd name="connsiteY90" fmla="*/ 5010425 h 5033348"/>
              <a:gd name="connsiteX91" fmla="*/ 5879857 w 9483885"/>
              <a:gd name="connsiteY91" fmla="*/ 5013599 h 5033348"/>
              <a:gd name="connsiteX92" fmla="*/ 5906766 w 9483885"/>
              <a:gd name="connsiteY92" fmla="*/ 5011285 h 5033348"/>
              <a:gd name="connsiteX93" fmla="*/ 5922636 w 9483885"/>
              <a:gd name="connsiteY93" fmla="*/ 5008420 h 5033348"/>
              <a:gd name="connsiteX94" fmla="*/ 5898078 w 9483885"/>
              <a:gd name="connsiteY94" fmla="*/ 5005731 h 5033348"/>
              <a:gd name="connsiteX95" fmla="*/ 5901857 w 9483885"/>
              <a:gd name="connsiteY95" fmla="*/ 5003268 h 5033348"/>
              <a:gd name="connsiteX96" fmla="*/ 5891872 w 9483885"/>
              <a:gd name="connsiteY96" fmla="*/ 5001764 h 5033348"/>
              <a:gd name="connsiteX97" fmla="*/ 6421905 w 9483885"/>
              <a:gd name="connsiteY97" fmla="*/ 4997988 h 5033348"/>
              <a:gd name="connsiteX98" fmla="*/ 6410498 w 9483885"/>
              <a:gd name="connsiteY98" fmla="*/ 4999369 h 5033348"/>
              <a:gd name="connsiteX99" fmla="*/ 6417908 w 9483885"/>
              <a:gd name="connsiteY99" fmla="*/ 4999770 h 5033348"/>
              <a:gd name="connsiteX100" fmla="*/ 6424387 w 9483885"/>
              <a:gd name="connsiteY100" fmla="*/ 4999575 h 5033348"/>
              <a:gd name="connsiteX101" fmla="*/ 5765992 w 9483885"/>
              <a:gd name="connsiteY101" fmla="*/ 4997186 h 5033348"/>
              <a:gd name="connsiteX102" fmla="*/ 5760955 w 9483885"/>
              <a:gd name="connsiteY102" fmla="*/ 4998032 h 5033348"/>
              <a:gd name="connsiteX103" fmla="*/ 5759919 w 9483885"/>
              <a:gd name="connsiteY103" fmla="*/ 4999809 h 5033348"/>
              <a:gd name="connsiteX104" fmla="*/ 5770217 w 9483885"/>
              <a:gd name="connsiteY104" fmla="*/ 5004225 h 5033348"/>
              <a:gd name="connsiteX105" fmla="*/ 5797423 w 9483885"/>
              <a:gd name="connsiteY105" fmla="*/ 5003997 h 5033348"/>
              <a:gd name="connsiteX106" fmla="*/ 5824905 w 9483885"/>
              <a:gd name="connsiteY106" fmla="*/ 5002321 h 5033348"/>
              <a:gd name="connsiteX107" fmla="*/ 5848390 w 9483885"/>
              <a:gd name="connsiteY107" fmla="*/ 5002428 h 5033348"/>
              <a:gd name="connsiteX108" fmla="*/ 5870668 w 9483885"/>
              <a:gd name="connsiteY108" fmla="*/ 5003387 h 5033348"/>
              <a:gd name="connsiteX109" fmla="*/ 5863221 w 9483885"/>
              <a:gd name="connsiteY109" fmla="*/ 4998627 h 5033348"/>
              <a:gd name="connsiteX110" fmla="*/ 5829738 w 9483885"/>
              <a:gd name="connsiteY110" fmla="*/ 4998906 h 5033348"/>
              <a:gd name="connsiteX111" fmla="*/ 5796255 w 9483885"/>
              <a:gd name="connsiteY111" fmla="*/ 4999185 h 5033348"/>
              <a:gd name="connsiteX112" fmla="*/ 6922178 w 9483885"/>
              <a:gd name="connsiteY112" fmla="*/ 4996872 h 5033348"/>
              <a:gd name="connsiteX113" fmla="*/ 6919325 w 9483885"/>
              <a:gd name="connsiteY113" fmla="*/ 4997218 h 5033348"/>
              <a:gd name="connsiteX114" fmla="*/ 6910030 w 9483885"/>
              <a:gd name="connsiteY114" fmla="*/ 5002117 h 5033348"/>
              <a:gd name="connsiteX115" fmla="*/ 6526818 w 9483885"/>
              <a:gd name="connsiteY115" fmla="*/ 4995666 h 5033348"/>
              <a:gd name="connsiteX116" fmla="*/ 6525719 w 9483885"/>
              <a:gd name="connsiteY116" fmla="*/ 4996862 h 5033348"/>
              <a:gd name="connsiteX117" fmla="*/ 6527690 w 9483885"/>
              <a:gd name="connsiteY117" fmla="*/ 4998393 h 5033348"/>
              <a:gd name="connsiteX118" fmla="*/ 6541580 w 9483885"/>
              <a:gd name="connsiteY118" fmla="*/ 4998598 h 5033348"/>
              <a:gd name="connsiteX119" fmla="*/ 6535873 w 9483885"/>
              <a:gd name="connsiteY119" fmla="*/ 4996576 h 5033348"/>
              <a:gd name="connsiteX120" fmla="*/ 6526818 w 9483885"/>
              <a:gd name="connsiteY120" fmla="*/ 4995666 h 5033348"/>
              <a:gd name="connsiteX121" fmla="*/ 5596462 w 9483885"/>
              <a:gd name="connsiteY121" fmla="*/ 4995064 h 5033348"/>
              <a:gd name="connsiteX122" fmla="*/ 5573647 w 9483885"/>
              <a:gd name="connsiteY122" fmla="*/ 4997825 h 5033348"/>
              <a:gd name="connsiteX123" fmla="*/ 5588668 w 9483885"/>
              <a:gd name="connsiteY123" fmla="*/ 4998485 h 5033348"/>
              <a:gd name="connsiteX124" fmla="*/ 5603037 w 9483885"/>
              <a:gd name="connsiteY124" fmla="*/ 4997098 h 5033348"/>
              <a:gd name="connsiteX125" fmla="*/ 5990950 w 9483885"/>
              <a:gd name="connsiteY125" fmla="*/ 4993543 h 5033348"/>
              <a:gd name="connsiteX126" fmla="*/ 6002859 w 9483885"/>
              <a:gd name="connsiteY126" fmla="*/ 4996820 h 5033348"/>
              <a:gd name="connsiteX127" fmla="*/ 6020842 w 9483885"/>
              <a:gd name="connsiteY127" fmla="*/ 4997473 h 5033348"/>
              <a:gd name="connsiteX128" fmla="*/ 6026545 w 9483885"/>
              <a:gd name="connsiteY128" fmla="*/ 4996783 h 5033348"/>
              <a:gd name="connsiteX129" fmla="*/ 6015878 w 9483885"/>
              <a:gd name="connsiteY129" fmla="*/ 4994300 h 5033348"/>
              <a:gd name="connsiteX130" fmla="*/ 5634408 w 9483885"/>
              <a:gd name="connsiteY130" fmla="*/ 4993301 h 5033348"/>
              <a:gd name="connsiteX131" fmla="*/ 5623328 w 9483885"/>
              <a:gd name="connsiteY131" fmla="*/ 4995704 h 5033348"/>
              <a:gd name="connsiteX132" fmla="*/ 5615316 w 9483885"/>
              <a:gd name="connsiteY132" fmla="*/ 4998442 h 5033348"/>
              <a:gd name="connsiteX133" fmla="*/ 5619611 w 9483885"/>
              <a:gd name="connsiteY133" fmla="*/ 4998748 h 5033348"/>
              <a:gd name="connsiteX134" fmla="*/ 5625113 w 9483885"/>
              <a:gd name="connsiteY134" fmla="*/ 4998200 h 5033348"/>
              <a:gd name="connsiteX135" fmla="*/ 5656072 w 9483885"/>
              <a:gd name="connsiteY135" fmla="*/ 4999288 h 5033348"/>
              <a:gd name="connsiteX136" fmla="*/ 5686377 w 9483885"/>
              <a:gd name="connsiteY136" fmla="*/ 4998332 h 5033348"/>
              <a:gd name="connsiteX137" fmla="*/ 5681412 w 9483885"/>
              <a:gd name="connsiteY137" fmla="*/ 4995159 h 5033348"/>
              <a:gd name="connsiteX138" fmla="*/ 5652424 w 9483885"/>
              <a:gd name="connsiteY138" fmla="*/ 4995601 h 5033348"/>
              <a:gd name="connsiteX139" fmla="*/ 5634408 w 9483885"/>
              <a:gd name="connsiteY139" fmla="*/ 4993301 h 5033348"/>
              <a:gd name="connsiteX140" fmla="*/ 6156757 w 9483885"/>
              <a:gd name="connsiteY140" fmla="*/ 4993286 h 5033348"/>
              <a:gd name="connsiteX141" fmla="*/ 6125696 w 9483885"/>
              <a:gd name="connsiteY141" fmla="*/ 4997283 h 5033348"/>
              <a:gd name="connsiteX142" fmla="*/ 6092774 w 9483885"/>
              <a:gd name="connsiteY142" fmla="*/ 5000089 h 5033348"/>
              <a:gd name="connsiteX143" fmla="*/ 6122164 w 9483885"/>
              <a:gd name="connsiteY143" fmla="*/ 4999362 h 5033348"/>
              <a:gd name="connsiteX144" fmla="*/ 6156889 w 9483885"/>
              <a:gd name="connsiteY144" fmla="*/ 4999876 h 5033348"/>
              <a:gd name="connsiteX145" fmla="*/ 5502086 w 9483885"/>
              <a:gd name="connsiteY145" fmla="*/ 4993278 h 5033348"/>
              <a:gd name="connsiteX146" fmla="*/ 5505808 w 9483885"/>
              <a:gd name="connsiteY146" fmla="*/ 4995658 h 5033348"/>
              <a:gd name="connsiteX147" fmla="*/ 5510707 w 9483885"/>
              <a:gd name="connsiteY147" fmla="*/ 4995537 h 5033348"/>
              <a:gd name="connsiteX148" fmla="*/ 5515605 w 9483885"/>
              <a:gd name="connsiteY148" fmla="*/ 4995416 h 5033348"/>
              <a:gd name="connsiteX149" fmla="*/ 5502086 w 9483885"/>
              <a:gd name="connsiteY149" fmla="*/ 4993278 h 5033348"/>
              <a:gd name="connsiteX150" fmla="*/ 5963170 w 9483885"/>
              <a:gd name="connsiteY150" fmla="*/ 4993131 h 5033348"/>
              <a:gd name="connsiteX151" fmla="*/ 5948910 w 9483885"/>
              <a:gd name="connsiteY151" fmla="*/ 4994858 h 5033348"/>
              <a:gd name="connsiteX152" fmla="*/ 5931660 w 9483885"/>
              <a:gd name="connsiteY152" fmla="*/ 4997654 h 5033348"/>
              <a:gd name="connsiteX153" fmla="*/ 5918411 w 9483885"/>
              <a:gd name="connsiteY153" fmla="*/ 5001381 h 5033348"/>
              <a:gd name="connsiteX154" fmla="*/ 5973469 w 9483885"/>
              <a:gd name="connsiteY154" fmla="*/ 4997547 h 5033348"/>
              <a:gd name="connsiteX155" fmla="*/ 5970115 w 9483885"/>
              <a:gd name="connsiteY155" fmla="*/ 4993234 h 5033348"/>
              <a:gd name="connsiteX156" fmla="*/ 5966643 w 9483885"/>
              <a:gd name="connsiteY156" fmla="*/ 4993184 h 5033348"/>
              <a:gd name="connsiteX157" fmla="*/ 5963170 w 9483885"/>
              <a:gd name="connsiteY157" fmla="*/ 4993131 h 5033348"/>
              <a:gd name="connsiteX158" fmla="*/ 6198795 w 9483885"/>
              <a:gd name="connsiteY158" fmla="*/ 4991971 h 5033348"/>
              <a:gd name="connsiteX159" fmla="*/ 6178832 w 9483885"/>
              <a:gd name="connsiteY159" fmla="*/ 4994389 h 5033348"/>
              <a:gd name="connsiteX160" fmla="*/ 6179334 w 9483885"/>
              <a:gd name="connsiteY160" fmla="*/ 4999046 h 5033348"/>
              <a:gd name="connsiteX161" fmla="*/ 6182589 w 9483885"/>
              <a:gd name="connsiteY161" fmla="*/ 4998416 h 5033348"/>
              <a:gd name="connsiteX162" fmla="*/ 6183427 w 9483885"/>
              <a:gd name="connsiteY162" fmla="*/ 4999494 h 5033348"/>
              <a:gd name="connsiteX163" fmla="*/ 6197317 w 9483885"/>
              <a:gd name="connsiteY163" fmla="*/ 4999699 h 5033348"/>
              <a:gd name="connsiteX164" fmla="*/ 6202853 w 9483885"/>
              <a:gd name="connsiteY164" fmla="*/ 5000799 h 5033348"/>
              <a:gd name="connsiteX165" fmla="*/ 6209596 w 9483885"/>
              <a:gd name="connsiteY165" fmla="*/ 5001044 h 5033348"/>
              <a:gd name="connsiteX166" fmla="*/ 6252507 w 9483885"/>
              <a:gd name="connsiteY166" fmla="*/ 5002455 h 5033348"/>
              <a:gd name="connsiteX167" fmla="*/ 6295910 w 9483885"/>
              <a:gd name="connsiteY167" fmla="*/ 5000384 h 5033348"/>
              <a:gd name="connsiteX168" fmla="*/ 6337827 w 9483885"/>
              <a:gd name="connsiteY168" fmla="*/ 5000618 h 5033348"/>
              <a:gd name="connsiteX169" fmla="*/ 6335476 w 9483885"/>
              <a:gd name="connsiteY169" fmla="*/ 5005621 h 5033348"/>
              <a:gd name="connsiteX170" fmla="*/ 6355829 w 9483885"/>
              <a:gd name="connsiteY170" fmla="*/ 5004808 h 5033348"/>
              <a:gd name="connsiteX171" fmla="*/ 6375905 w 9483885"/>
              <a:gd name="connsiteY171" fmla="*/ 5005444 h 5033348"/>
              <a:gd name="connsiteX172" fmla="*/ 6372551 w 9483885"/>
              <a:gd name="connsiteY172" fmla="*/ 5001132 h 5033348"/>
              <a:gd name="connsiteX173" fmla="*/ 6376142 w 9483885"/>
              <a:gd name="connsiteY173" fmla="*/ 4996922 h 5033348"/>
              <a:gd name="connsiteX174" fmla="*/ 6354938 w 9483885"/>
              <a:gd name="connsiteY174" fmla="*/ 4998546 h 5033348"/>
              <a:gd name="connsiteX175" fmla="*/ 6333466 w 9483885"/>
              <a:gd name="connsiteY175" fmla="*/ 4997017 h 5033348"/>
              <a:gd name="connsiteX176" fmla="*/ 6310786 w 9483885"/>
              <a:gd name="connsiteY176" fmla="*/ 4996343 h 5033348"/>
              <a:gd name="connsiteX177" fmla="*/ 6274451 w 9483885"/>
              <a:gd name="connsiteY177" fmla="*/ 4996967 h 5033348"/>
              <a:gd name="connsiteX178" fmla="*/ 6269037 w 9483885"/>
              <a:gd name="connsiteY178" fmla="*/ 4994320 h 5033348"/>
              <a:gd name="connsiteX179" fmla="*/ 6260931 w 9483885"/>
              <a:gd name="connsiteY179" fmla="*/ 4994829 h 5033348"/>
              <a:gd name="connsiteX180" fmla="*/ 6233520 w 9483885"/>
              <a:gd name="connsiteY180" fmla="*/ 4992485 h 5033348"/>
              <a:gd name="connsiteX181" fmla="*/ 6201278 w 9483885"/>
              <a:gd name="connsiteY181" fmla="*/ 4993557 h 5033348"/>
              <a:gd name="connsiteX182" fmla="*/ 5542884 w 9483885"/>
              <a:gd name="connsiteY182" fmla="*/ 4991170 h 5033348"/>
              <a:gd name="connsiteX183" fmla="*/ 5531476 w 9483885"/>
              <a:gd name="connsiteY183" fmla="*/ 4992551 h 5033348"/>
              <a:gd name="connsiteX184" fmla="*/ 5525402 w 9483885"/>
              <a:gd name="connsiteY184" fmla="*/ 4995174 h 5033348"/>
              <a:gd name="connsiteX185" fmla="*/ 5555294 w 9483885"/>
              <a:gd name="connsiteY185" fmla="*/ 4999104 h 5033348"/>
              <a:gd name="connsiteX186" fmla="*/ 5566702 w 9483885"/>
              <a:gd name="connsiteY186" fmla="*/ 4997722 h 5033348"/>
              <a:gd name="connsiteX187" fmla="*/ 5565831 w 9483885"/>
              <a:gd name="connsiteY187" fmla="*/ 4994997 h 5033348"/>
              <a:gd name="connsiteX188" fmla="*/ 5551571 w 9483885"/>
              <a:gd name="connsiteY188" fmla="*/ 4996724 h 5033348"/>
              <a:gd name="connsiteX189" fmla="*/ 5469341 w 9483885"/>
              <a:gd name="connsiteY189" fmla="*/ 4989693 h 5033348"/>
              <a:gd name="connsiteX190" fmla="*/ 5462026 w 9483885"/>
              <a:gd name="connsiteY190" fmla="*/ 4991522 h 5033348"/>
              <a:gd name="connsiteX191" fmla="*/ 5470582 w 9483885"/>
              <a:gd name="connsiteY191" fmla="*/ 4990486 h 5033348"/>
              <a:gd name="connsiteX192" fmla="*/ 4690902 w 9483885"/>
              <a:gd name="connsiteY192" fmla="*/ 4988627 h 5033348"/>
              <a:gd name="connsiteX193" fmla="*/ 4675903 w 9483885"/>
              <a:gd name="connsiteY193" fmla="*/ 4994218 h 5033348"/>
              <a:gd name="connsiteX194" fmla="*/ 4651847 w 9483885"/>
              <a:gd name="connsiteY194" fmla="*/ 4996187 h 5033348"/>
              <a:gd name="connsiteX195" fmla="*/ 4637056 w 9483885"/>
              <a:gd name="connsiteY195" fmla="*/ 4994321 h 5033348"/>
              <a:gd name="connsiteX196" fmla="*/ 4619473 w 9483885"/>
              <a:gd name="connsiteY196" fmla="*/ 4990669 h 5033348"/>
              <a:gd name="connsiteX197" fmla="*/ 4655187 w 9483885"/>
              <a:gd name="connsiteY197" fmla="*/ 4989648 h 5033348"/>
              <a:gd name="connsiteX198" fmla="*/ 4690902 w 9483885"/>
              <a:gd name="connsiteY198" fmla="*/ 4988627 h 5033348"/>
              <a:gd name="connsiteX199" fmla="*/ 5296457 w 9483885"/>
              <a:gd name="connsiteY199" fmla="*/ 4983258 h 5033348"/>
              <a:gd name="connsiteX200" fmla="*/ 5268810 w 9483885"/>
              <a:gd name="connsiteY200" fmla="*/ 4989436 h 5033348"/>
              <a:gd name="connsiteX201" fmla="*/ 5265770 w 9483885"/>
              <a:gd name="connsiteY201" fmla="*/ 4988035 h 5033348"/>
              <a:gd name="connsiteX202" fmla="*/ 5259382 w 9483885"/>
              <a:gd name="connsiteY202" fmla="*/ 4987746 h 5033348"/>
              <a:gd name="connsiteX203" fmla="*/ 5252223 w 9483885"/>
              <a:gd name="connsiteY203" fmla="*/ 4989675 h 5033348"/>
              <a:gd name="connsiteX204" fmla="*/ 5245994 w 9483885"/>
              <a:gd name="connsiteY204" fmla="*/ 4992197 h 5033348"/>
              <a:gd name="connsiteX205" fmla="*/ 5246127 w 9483885"/>
              <a:gd name="connsiteY205" fmla="*/ 4998788 h 5033348"/>
              <a:gd name="connsiteX206" fmla="*/ 5255922 w 9483885"/>
              <a:gd name="connsiteY206" fmla="*/ 4998545 h 5033348"/>
              <a:gd name="connsiteX207" fmla="*/ 5261126 w 9483885"/>
              <a:gd name="connsiteY207" fmla="*/ 4993197 h 5033348"/>
              <a:gd name="connsiteX208" fmla="*/ 5274332 w 9483885"/>
              <a:gd name="connsiteY208" fmla="*/ 4992424 h 5033348"/>
              <a:gd name="connsiteX209" fmla="*/ 5286053 w 9483885"/>
              <a:gd name="connsiteY209" fmla="*/ 4993954 h 5033348"/>
              <a:gd name="connsiteX210" fmla="*/ 5316154 w 9483885"/>
              <a:gd name="connsiteY210" fmla="*/ 4990427 h 5033348"/>
              <a:gd name="connsiteX211" fmla="*/ 5343461 w 9483885"/>
              <a:gd name="connsiteY211" fmla="*/ 4985116 h 5033348"/>
              <a:gd name="connsiteX212" fmla="*/ 4924284 w 9483885"/>
              <a:gd name="connsiteY212" fmla="*/ 4977358 h 5033348"/>
              <a:gd name="connsiteX213" fmla="*/ 4901098 w 9483885"/>
              <a:gd name="connsiteY213" fmla="*/ 4982053 h 5033348"/>
              <a:gd name="connsiteX214" fmla="*/ 4927435 w 9483885"/>
              <a:gd name="connsiteY214" fmla="*/ 4981813 h 5033348"/>
              <a:gd name="connsiteX215" fmla="*/ 4947732 w 9483885"/>
              <a:gd name="connsiteY215" fmla="*/ 4985842 h 5033348"/>
              <a:gd name="connsiteX216" fmla="*/ 4969557 w 9483885"/>
              <a:gd name="connsiteY216" fmla="*/ 4984616 h 5033348"/>
              <a:gd name="connsiteX217" fmla="*/ 4991382 w 9483885"/>
              <a:gd name="connsiteY217" fmla="*/ 4983390 h 5033348"/>
              <a:gd name="connsiteX218" fmla="*/ 4969785 w 9483885"/>
              <a:gd name="connsiteY218" fmla="*/ 4980696 h 5033348"/>
              <a:gd name="connsiteX219" fmla="*/ 4944009 w 9483885"/>
              <a:gd name="connsiteY219" fmla="*/ 4983462 h 5033348"/>
              <a:gd name="connsiteX220" fmla="*/ 4935819 w 9483885"/>
              <a:gd name="connsiteY220" fmla="*/ 4979854 h 5033348"/>
              <a:gd name="connsiteX221" fmla="*/ 4924284 w 9483885"/>
              <a:gd name="connsiteY221" fmla="*/ 4977358 h 5033348"/>
              <a:gd name="connsiteX222" fmla="*/ 4868724 w 9483885"/>
              <a:gd name="connsiteY222" fmla="*/ 4976535 h 5033348"/>
              <a:gd name="connsiteX223" fmla="*/ 4862726 w 9483885"/>
              <a:gd name="connsiteY223" fmla="*/ 4977850 h 5033348"/>
              <a:gd name="connsiteX224" fmla="*/ 4859798 w 9483885"/>
              <a:gd name="connsiteY224" fmla="*/ 4979503 h 5033348"/>
              <a:gd name="connsiteX225" fmla="*/ 4865178 w 9483885"/>
              <a:gd name="connsiteY225" fmla="*/ 4980503 h 5033348"/>
              <a:gd name="connsiteX226" fmla="*/ 4870837 w 9483885"/>
              <a:gd name="connsiteY226" fmla="*/ 4980054 h 5033348"/>
              <a:gd name="connsiteX227" fmla="*/ 4930938 w 9483885"/>
              <a:gd name="connsiteY227" fmla="*/ 4942580 h 5033348"/>
              <a:gd name="connsiteX228" fmla="*/ 4909114 w 9483885"/>
              <a:gd name="connsiteY228" fmla="*/ 4943807 h 5033348"/>
              <a:gd name="connsiteX229" fmla="*/ 4887288 w 9483885"/>
              <a:gd name="connsiteY229" fmla="*/ 4945034 h 5033348"/>
              <a:gd name="connsiteX230" fmla="*/ 4928633 w 9483885"/>
              <a:gd name="connsiteY230" fmla="*/ 4947341 h 5033348"/>
              <a:gd name="connsiteX231" fmla="*/ 4970257 w 9483885"/>
              <a:gd name="connsiteY231" fmla="*/ 4948199 h 5033348"/>
              <a:gd name="connsiteX232" fmla="*/ 4980533 w 9483885"/>
              <a:gd name="connsiteY232" fmla="*/ 4946366 h 5033348"/>
              <a:gd name="connsiteX233" fmla="*/ 4987739 w 9483885"/>
              <a:gd name="connsiteY233" fmla="*/ 4944197 h 5033348"/>
              <a:gd name="connsiteX234" fmla="*/ 4979507 w 9483885"/>
              <a:gd name="connsiteY234" fmla="*/ 4943542 h 5033348"/>
              <a:gd name="connsiteX235" fmla="*/ 4970997 w 9483885"/>
              <a:gd name="connsiteY235" fmla="*/ 4944336 h 5033348"/>
              <a:gd name="connsiteX236" fmla="*/ 4949621 w 9483885"/>
              <a:gd name="connsiteY236" fmla="*/ 4945036 h 5033348"/>
              <a:gd name="connsiteX237" fmla="*/ 4930938 w 9483885"/>
              <a:gd name="connsiteY237" fmla="*/ 4942580 h 5033348"/>
              <a:gd name="connsiteX238" fmla="*/ 4828745 w 9483885"/>
              <a:gd name="connsiteY238" fmla="*/ 4937966 h 5033348"/>
              <a:gd name="connsiteX239" fmla="*/ 4829943 w 9483885"/>
              <a:gd name="connsiteY239" fmla="*/ 4941714 h 5033348"/>
              <a:gd name="connsiteX240" fmla="*/ 4834211 w 9483885"/>
              <a:gd name="connsiteY240" fmla="*/ 4945797 h 5033348"/>
              <a:gd name="connsiteX241" fmla="*/ 4855917 w 9483885"/>
              <a:gd name="connsiteY241" fmla="*/ 4948832 h 5033348"/>
              <a:gd name="connsiteX242" fmla="*/ 4858455 w 9483885"/>
              <a:gd name="connsiteY242" fmla="*/ 4945575 h 5033348"/>
              <a:gd name="connsiteX243" fmla="*/ 4868065 w 9483885"/>
              <a:gd name="connsiteY243" fmla="*/ 4943587 h 5033348"/>
              <a:gd name="connsiteX244" fmla="*/ 4883195 w 9483885"/>
              <a:gd name="connsiteY244" fmla="*/ 4944585 h 5033348"/>
              <a:gd name="connsiteX245" fmla="*/ 4865549 w 9483885"/>
              <a:gd name="connsiteY245" fmla="*/ 4940352 h 5033348"/>
              <a:gd name="connsiteX246" fmla="*/ 4840654 w 9483885"/>
              <a:gd name="connsiteY246" fmla="*/ 4941243 h 5033348"/>
              <a:gd name="connsiteX247" fmla="*/ 4837802 w 9483885"/>
              <a:gd name="connsiteY247" fmla="*/ 4941588 h 5033348"/>
              <a:gd name="connsiteX248" fmla="*/ 4834343 w 9483885"/>
              <a:gd name="connsiteY248" fmla="*/ 4939647 h 5033348"/>
              <a:gd name="connsiteX249" fmla="*/ 4828745 w 9483885"/>
              <a:gd name="connsiteY249" fmla="*/ 4937966 h 5033348"/>
              <a:gd name="connsiteX250" fmla="*/ 4693939 w 9483885"/>
              <a:gd name="connsiteY250" fmla="*/ 4936357 h 5033348"/>
              <a:gd name="connsiteX251" fmla="*/ 4688902 w 9483885"/>
              <a:gd name="connsiteY251" fmla="*/ 4937203 h 5033348"/>
              <a:gd name="connsiteX252" fmla="*/ 4687866 w 9483885"/>
              <a:gd name="connsiteY252" fmla="*/ 4938980 h 5033348"/>
              <a:gd name="connsiteX253" fmla="*/ 4690348 w 9483885"/>
              <a:gd name="connsiteY253" fmla="*/ 4940567 h 5033348"/>
              <a:gd name="connsiteX254" fmla="*/ 4695214 w 9483885"/>
              <a:gd name="connsiteY254" fmla="*/ 4938798 h 5033348"/>
              <a:gd name="connsiteX255" fmla="*/ 4693939 w 9483885"/>
              <a:gd name="connsiteY255" fmla="*/ 4936357 h 5033348"/>
              <a:gd name="connsiteX256" fmla="*/ 4585171 w 9483885"/>
              <a:gd name="connsiteY256" fmla="*/ 4929708 h 5033348"/>
              <a:gd name="connsiteX257" fmla="*/ 4579978 w 9483885"/>
              <a:gd name="connsiteY257" fmla="*/ 4930455 h 5033348"/>
              <a:gd name="connsiteX258" fmla="*/ 4577856 w 9483885"/>
              <a:gd name="connsiteY258" fmla="*/ 4931538 h 5033348"/>
              <a:gd name="connsiteX259" fmla="*/ 4584432 w 9483885"/>
              <a:gd name="connsiteY259" fmla="*/ 4933573 h 5033348"/>
              <a:gd name="connsiteX260" fmla="*/ 5221200 w 9483885"/>
              <a:gd name="connsiteY260" fmla="*/ 4896114 h 5033348"/>
              <a:gd name="connsiteX261" fmla="*/ 5232238 w 9483885"/>
              <a:gd name="connsiteY261" fmla="*/ 4896665 h 5033348"/>
              <a:gd name="connsiteX262" fmla="*/ 5235089 w 9483885"/>
              <a:gd name="connsiteY262" fmla="*/ 4896319 h 5033348"/>
              <a:gd name="connsiteX263" fmla="*/ 4812321 w 9483885"/>
              <a:gd name="connsiteY263" fmla="*/ 4892770 h 5033348"/>
              <a:gd name="connsiteX264" fmla="*/ 4806323 w 9483885"/>
              <a:gd name="connsiteY264" fmla="*/ 4894087 h 5033348"/>
              <a:gd name="connsiteX265" fmla="*/ 4803395 w 9483885"/>
              <a:gd name="connsiteY265" fmla="*/ 4895739 h 5033348"/>
              <a:gd name="connsiteX266" fmla="*/ 4808775 w 9483885"/>
              <a:gd name="connsiteY266" fmla="*/ 4896739 h 5033348"/>
              <a:gd name="connsiteX267" fmla="*/ 4814433 w 9483885"/>
              <a:gd name="connsiteY267" fmla="*/ 4896290 h 5033348"/>
              <a:gd name="connsiteX268" fmla="*/ 4817655 w 9483885"/>
              <a:gd name="connsiteY268" fmla="*/ 4894013 h 5033348"/>
              <a:gd name="connsiteX269" fmla="*/ 4814988 w 9483885"/>
              <a:gd name="connsiteY269" fmla="*/ 4893392 h 5033348"/>
              <a:gd name="connsiteX270" fmla="*/ 4812321 w 9483885"/>
              <a:gd name="connsiteY270" fmla="*/ 4892770 h 5033348"/>
              <a:gd name="connsiteX271" fmla="*/ 7698579 w 9483885"/>
              <a:gd name="connsiteY271" fmla="*/ 4892346 h 5033348"/>
              <a:gd name="connsiteX272" fmla="*/ 7683625 w 9483885"/>
              <a:gd name="connsiteY272" fmla="*/ 4893832 h 5033348"/>
              <a:gd name="connsiteX273" fmla="*/ 7663042 w 9483885"/>
              <a:gd name="connsiteY273" fmla="*/ 4895852 h 5033348"/>
              <a:gd name="connsiteX274" fmla="*/ 7674582 w 9483885"/>
              <a:gd name="connsiteY274" fmla="*/ 4901060 h 5033348"/>
              <a:gd name="connsiteX275" fmla="*/ 7675822 w 9483885"/>
              <a:gd name="connsiteY275" fmla="*/ 4901854 h 5033348"/>
              <a:gd name="connsiteX276" fmla="*/ 7703100 w 9483885"/>
              <a:gd name="connsiteY276" fmla="*/ 4897608 h 5033348"/>
              <a:gd name="connsiteX277" fmla="*/ 7734233 w 9483885"/>
              <a:gd name="connsiteY277" fmla="*/ 4902332 h 5033348"/>
              <a:gd name="connsiteX278" fmla="*/ 7760772 w 9483885"/>
              <a:gd name="connsiteY278" fmla="*/ 4901950 h 5033348"/>
              <a:gd name="connsiteX279" fmla="*/ 7758659 w 9483885"/>
              <a:gd name="connsiteY279" fmla="*/ 4898431 h 5033348"/>
              <a:gd name="connsiteX280" fmla="*/ 7716488 w 9483885"/>
              <a:gd name="connsiteY280" fmla="*/ 4893155 h 5033348"/>
              <a:gd name="connsiteX281" fmla="*/ 7698579 w 9483885"/>
              <a:gd name="connsiteY281" fmla="*/ 4892346 h 5033348"/>
              <a:gd name="connsiteX282" fmla="*/ 5152490 w 9483885"/>
              <a:gd name="connsiteY282" fmla="*/ 4891222 h 5033348"/>
              <a:gd name="connsiteX283" fmla="*/ 5143934 w 9483885"/>
              <a:gd name="connsiteY283" fmla="*/ 4892257 h 5033348"/>
              <a:gd name="connsiteX284" fmla="*/ 5146416 w 9483885"/>
              <a:gd name="connsiteY284" fmla="*/ 4893844 h 5033348"/>
              <a:gd name="connsiteX285" fmla="*/ 5152806 w 9483885"/>
              <a:gd name="connsiteY285" fmla="*/ 4896845 h 5033348"/>
              <a:gd name="connsiteX286" fmla="*/ 5164029 w 9483885"/>
              <a:gd name="connsiteY286" fmla="*/ 4896429 h 5033348"/>
              <a:gd name="connsiteX287" fmla="*/ 5175807 w 9483885"/>
              <a:gd name="connsiteY287" fmla="*/ 4893117 h 5033348"/>
              <a:gd name="connsiteX288" fmla="*/ 4967459 w 9483885"/>
              <a:gd name="connsiteY288" fmla="*/ 4890031 h 5033348"/>
              <a:gd name="connsiteX289" fmla="*/ 4956768 w 9483885"/>
              <a:gd name="connsiteY289" fmla="*/ 4894039 h 5033348"/>
              <a:gd name="connsiteX290" fmla="*/ 4957424 w 9483885"/>
              <a:gd name="connsiteY290" fmla="*/ 4898795 h 5033348"/>
              <a:gd name="connsiteX291" fmla="*/ 5001913 w 9483885"/>
              <a:gd name="connsiteY291" fmla="*/ 4897419 h 5033348"/>
              <a:gd name="connsiteX292" fmla="*/ 5043985 w 9483885"/>
              <a:gd name="connsiteY292" fmla="*/ 4897752 h 5033348"/>
              <a:gd name="connsiteX293" fmla="*/ 5052409 w 9483885"/>
              <a:gd name="connsiteY293" fmla="*/ 4890127 h 5033348"/>
              <a:gd name="connsiteX294" fmla="*/ 4967459 w 9483885"/>
              <a:gd name="connsiteY294" fmla="*/ 4890031 h 5033348"/>
              <a:gd name="connsiteX295" fmla="*/ 4773873 w 9483885"/>
              <a:gd name="connsiteY295" fmla="*/ 4889876 h 5033348"/>
              <a:gd name="connsiteX296" fmla="*/ 4759613 w 9483885"/>
              <a:gd name="connsiteY296" fmla="*/ 4891603 h 5033348"/>
              <a:gd name="connsiteX297" fmla="*/ 4753678 w 9483885"/>
              <a:gd name="connsiteY297" fmla="*/ 4893501 h 5033348"/>
              <a:gd name="connsiteX298" fmla="*/ 4756022 w 9483885"/>
              <a:gd name="connsiteY298" fmla="*/ 4895812 h 5033348"/>
              <a:gd name="connsiteX299" fmla="*/ 4888212 w 9483885"/>
              <a:gd name="connsiteY299" fmla="*/ 4889245 h 5033348"/>
              <a:gd name="connsiteX300" fmla="*/ 4882622 w 9483885"/>
              <a:gd name="connsiteY300" fmla="*/ 4892988 h 5033348"/>
              <a:gd name="connsiteX301" fmla="*/ 4881030 w 9483885"/>
              <a:gd name="connsiteY301" fmla="*/ 4897664 h 5033348"/>
              <a:gd name="connsiteX302" fmla="*/ 4918236 w 9483885"/>
              <a:gd name="connsiteY302" fmla="*/ 4899765 h 5033348"/>
              <a:gd name="connsiteX303" fmla="*/ 4935217 w 9483885"/>
              <a:gd name="connsiteY303" fmla="*/ 4891103 h 5033348"/>
              <a:gd name="connsiteX304" fmla="*/ 4896030 w 9483885"/>
              <a:gd name="connsiteY304" fmla="*/ 4892073 h 5033348"/>
              <a:gd name="connsiteX305" fmla="*/ 4893191 w 9483885"/>
              <a:gd name="connsiteY305" fmla="*/ 4890530 h 5033348"/>
              <a:gd name="connsiteX306" fmla="*/ 4888212 w 9483885"/>
              <a:gd name="connsiteY306" fmla="*/ 4889245 h 5033348"/>
              <a:gd name="connsiteX307" fmla="*/ 4436027 w 9483885"/>
              <a:gd name="connsiteY307" fmla="*/ 4864723 h 5033348"/>
              <a:gd name="connsiteX308" fmla="*/ 4430991 w 9483885"/>
              <a:gd name="connsiteY308" fmla="*/ 4865568 h 5033348"/>
              <a:gd name="connsiteX309" fmla="*/ 4429954 w 9483885"/>
              <a:gd name="connsiteY309" fmla="*/ 4867345 h 5033348"/>
              <a:gd name="connsiteX310" fmla="*/ 4431195 w 9483885"/>
              <a:gd name="connsiteY310" fmla="*/ 4868138 h 5033348"/>
              <a:gd name="connsiteX311" fmla="*/ 4436027 w 9483885"/>
              <a:gd name="connsiteY311" fmla="*/ 4864723 h 5033348"/>
              <a:gd name="connsiteX312" fmla="*/ 4408248 w 9483885"/>
              <a:gd name="connsiteY312" fmla="*/ 4864310 h 5033348"/>
              <a:gd name="connsiteX313" fmla="*/ 4403676 w 9483885"/>
              <a:gd name="connsiteY313" fmla="*/ 4865453 h 5033348"/>
              <a:gd name="connsiteX314" fmla="*/ 4402174 w 9483885"/>
              <a:gd name="connsiteY314" fmla="*/ 4866933 h 5033348"/>
              <a:gd name="connsiteX315" fmla="*/ 4410360 w 9483885"/>
              <a:gd name="connsiteY315" fmla="*/ 4867830 h 5033348"/>
              <a:gd name="connsiteX316" fmla="*/ 5871073 w 9483885"/>
              <a:gd name="connsiteY316" fmla="*/ 4824748 h 5033348"/>
              <a:gd name="connsiteX317" fmla="*/ 5886330 w 9483885"/>
              <a:gd name="connsiteY317" fmla="*/ 4826911 h 5033348"/>
              <a:gd name="connsiteX318" fmla="*/ 5967994 w 9483885"/>
              <a:gd name="connsiteY318" fmla="*/ 4828702 h 5033348"/>
              <a:gd name="connsiteX319" fmla="*/ 6049284 w 9483885"/>
              <a:gd name="connsiteY319" fmla="*/ 4827000 h 5033348"/>
              <a:gd name="connsiteX320" fmla="*/ 6057936 w 9483885"/>
              <a:gd name="connsiteY320" fmla="*/ 4828194 h 5033348"/>
              <a:gd name="connsiteX321" fmla="*/ 6065656 w 9483885"/>
              <a:gd name="connsiteY321" fmla="*/ 4828792 h 5033348"/>
              <a:gd name="connsiteX322" fmla="*/ 6069251 w 9483885"/>
              <a:gd name="connsiteY322" fmla="*/ 4827295 h 5033348"/>
              <a:gd name="connsiteX323" fmla="*/ 6067637 w 9483885"/>
              <a:gd name="connsiteY323" fmla="*/ 4825722 h 5033348"/>
              <a:gd name="connsiteX324" fmla="*/ 6097028 w 9483885"/>
              <a:gd name="connsiteY324" fmla="*/ 4824995 h 5033348"/>
              <a:gd name="connsiteX325" fmla="*/ 6129771 w 9483885"/>
              <a:gd name="connsiteY325" fmla="*/ 4828579 h 5033348"/>
              <a:gd name="connsiteX326" fmla="*/ 6194257 w 9483885"/>
              <a:gd name="connsiteY326" fmla="*/ 4826435 h 5033348"/>
              <a:gd name="connsiteX327" fmla="*/ 6210872 w 9483885"/>
              <a:gd name="connsiteY327" fmla="*/ 4825130 h 5033348"/>
              <a:gd name="connsiteX328" fmla="*/ 6224518 w 9483885"/>
              <a:gd name="connsiteY328" fmla="*/ 4828432 h 5033348"/>
              <a:gd name="connsiteX329" fmla="*/ 6237788 w 9483885"/>
              <a:gd name="connsiteY329" fmla="*/ 4828241 h 5033348"/>
              <a:gd name="connsiteX330" fmla="*/ 6251057 w 9483885"/>
              <a:gd name="connsiteY330" fmla="*/ 4828050 h 5033348"/>
              <a:gd name="connsiteX331" fmla="*/ 6291066 w 9483885"/>
              <a:gd name="connsiteY331" fmla="*/ 4827335 h 5033348"/>
              <a:gd name="connsiteX332" fmla="*/ 6332283 w 9483885"/>
              <a:gd name="connsiteY332" fmla="*/ 4825765 h 5033348"/>
              <a:gd name="connsiteX333" fmla="*/ 6358016 w 9483885"/>
              <a:gd name="connsiteY333" fmla="*/ 4825953 h 5033348"/>
              <a:gd name="connsiteX334" fmla="*/ 6383749 w 9483885"/>
              <a:gd name="connsiteY334" fmla="*/ 4826141 h 5033348"/>
              <a:gd name="connsiteX335" fmla="*/ 6411529 w 9483885"/>
              <a:gd name="connsiteY335" fmla="*/ 4826552 h 5033348"/>
              <a:gd name="connsiteX336" fmla="*/ 6430938 w 9483885"/>
              <a:gd name="connsiteY336" fmla="*/ 4827034 h 5033348"/>
              <a:gd name="connsiteX337" fmla="*/ 6450347 w 9483885"/>
              <a:gd name="connsiteY337" fmla="*/ 4827514 h 5033348"/>
              <a:gd name="connsiteX338" fmla="*/ 6472053 w 9483885"/>
              <a:gd name="connsiteY338" fmla="*/ 4830549 h 5033348"/>
              <a:gd name="connsiteX339" fmla="*/ 6474750 w 9483885"/>
              <a:gd name="connsiteY339" fmla="*/ 4830105 h 5033348"/>
              <a:gd name="connsiteX340" fmla="*/ 6476516 w 9483885"/>
              <a:gd name="connsiteY340" fmla="*/ 4829064 h 5033348"/>
              <a:gd name="connsiteX341" fmla="*/ 6487554 w 9483885"/>
              <a:gd name="connsiteY341" fmla="*/ 4829616 h 5033348"/>
              <a:gd name="connsiteX342" fmla="*/ 6495769 w 9483885"/>
              <a:gd name="connsiteY342" fmla="*/ 4829446 h 5033348"/>
              <a:gd name="connsiteX343" fmla="*/ 6503054 w 9483885"/>
              <a:gd name="connsiteY343" fmla="*/ 4828683 h 5033348"/>
              <a:gd name="connsiteX344" fmla="*/ 6571140 w 9483885"/>
              <a:gd name="connsiteY344" fmla="*/ 4830466 h 5033348"/>
              <a:gd name="connsiteX345" fmla="*/ 6640712 w 9483885"/>
              <a:gd name="connsiteY345" fmla="*/ 4829946 h 5033348"/>
              <a:gd name="connsiteX346" fmla="*/ 6673016 w 9483885"/>
              <a:gd name="connsiteY346" fmla="*/ 4829456 h 5033348"/>
              <a:gd name="connsiteX347" fmla="*/ 6701975 w 9483885"/>
              <a:gd name="connsiteY347" fmla="*/ 4830079 h 5033348"/>
              <a:gd name="connsiteX348" fmla="*/ 6731659 w 9483885"/>
              <a:gd name="connsiteY348" fmla="*/ 4828726 h 5033348"/>
              <a:gd name="connsiteX349" fmla="*/ 6761998 w 9483885"/>
              <a:gd name="connsiteY349" fmla="*/ 4829417 h 5033348"/>
              <a:gd name="connsiteX350" fmla="*/ 6775517 w 9483885"/>
              <a:gd name="connsiteY350" fmla="*/ 4831555 h 5033348"/>
              <a:gd name="connsiteX351" fmla="*/ 6780415 w 9483885"/>
              <a:gd name="connsiteY351" fmla="*/ 4831434 h 5033348"/>
              <a:gd name="connsiteX352" fmla="*/ 6785314 w 9483885"/>
              <a:gd name="connsiteY352" fmla="*/ 4831313 h 5033348"/>
              <a:gd name="connsiteX353" fmla="*/ 6797807 w 9483885"/>
              <a:gd name="connsiteY353" fmla="*/ 4830626 h 5033348"/>
              <a:gd name="connsiteX354" fmla="*/ 6809371 w 9483885"/>
              <a:gd name="connsiteY354" fmla="*/ 4829343 h 5033348"/>
              <a:gd name="connsiteX355" fmla="*/ 6817557 w 9483885"/>
              <a:gd name="connsiteY355" fmla="*/ 4830240 h 5033348"/>
              <a:gd name="connsiteX356" fmla="*/ 6823881 w 9483885"/>
              <a:gd name="connsiteY356" fmla="*/ 4829946 h 5033348"/>
              <a:gd name="connsiteX357" fmla="*/ 6830205 w 9483885"/>
              <a:gd name="connsiteY357" fmla="*/ 4829653 h 5033348"/>
              <a:gd name="connsiteX358" fmla="*/ 6831446 w 9483885"/>
              <a:gd name="connsiteY358" fmla="*/ 4830446 h 5033348"/>
              <a:gd name="connsiteX359" fmla="*/ 6842484 w 9483885"/>
              <a:gd name="connsiteY359" fmla="*/ 4830998 h 5033348"/>
              <a:gd name="connsiteX360" fmla="*/ 6871875 w 9483885"/>
              <a:gd name="connsiteY360" fmla="*/ 4830270 h 5033348"/>
              <a:gd name="connsiteX361" fmla="*/ 6890785 w 9483885"/>
              <a:gd name="connsiteY361" fmla="*/ 4828806 h 5033348"/>
              <a:gd name="connsiteX362" fmla="*/ 6904487 w 9483885"/>
              <a:gd name="connsiteY362" fmla="*/ 4827265 h 5033348"/>
              <a:gd name="connsiteX363" fmla="*/ 6909591 w 9483885"/>
              <a:gd name="connsiteY363" fmla="*/ 4829714 h 5033348"/>
              <a:gd name="connsiteX364" fmla="*/ 6919249 w 9483885"/>
              <a:gd name="connsiteY364" fmla="*/ 4830197 h 5033348"/>
              <a:gd name="connsiteX365" fmla="*/ 6928781 w 9483885"/>
              <a:gd name="connsiteY365" fmla="*/ 4829514 h 5033348"/>
              <a:gd name="connsiteX366" fmla="*/ 6935621 w 9483885"/>
              <a:gd name="connsiteY366" fmla="*/ 4831989 h 5033348"/>
              <a:gd name="connsiteX367" fmla="*/ 6963400 w 9483885"/>
              <a:gd name="connsiteY367" fmla="*/ 4832400 h 5033348"/>
              <a:gd name="connsiteX368" fmla="*/ 6976920 w 9483885"/>
              <a:gd name="connsiteY368" fmla="*/ 4834538 h 5033348"/>
              <a:gd name="connsiteX369" fmla="*/ 7022683 w 9483885"/>
              <a:gd name="connsiteY369" fmla="*/ 4835603 h 5033348"/>
              <a:gd name="connsiteX370" fmla="*/ 7039424 w 9483885"/>
              <a:gd name="connsiteY370" fmla="*/ 4835464 h 5033348"/>
              <a:gd name="connsiteX371" fmla="*/ 7056167 w 9483885"/>
              <a:gd name="connsiteY371" fmla="*/ 4835324 h 5033348"/>
              <a:gd name="connsiteX372" fmla="*/ 7085187 w 9483885"/>
              <a:gd name="connsiteY372" fmla="*/ 4836528 h 5033348"/>
              <a:gd name="connsiteX373" fmla="*/ 7106022 w 9483885"/>
              <a:gd name="connsiteY373" fmla="*/ 4836837 h 5033348"/>
              <a:gd name="connsiteX374" fmla="*/ 7138202 w 9483885"/>
              <a:gd name="connsiteY374" fmla="*/ 4835183 h 5033348"/>
              <a:gd name="connsiteX375" fmla="*/ 7168896 w 9483885"/>
              <a:gd name="connsiteY375" fmla="*/ 4835831 h 5033348"/>
              <a:gd name="connsiteX376" fmla="*/ 7229816 w 9483885"/>
              <a:gd name="connsiteY376" fmla="*/ 4834118 h 5033348"/>
              <a:gd name="connsiteX377" fmla="*/ 7274179 w 9483885"/>
              <a:gd name="connsiteY377" fmla="*/ 4831577 h 5033348"/>
              <a:gd name="connsiteX378" fmla="*/ 7275050 w 9483885"/>
              <a:gd name="connsiteY378" fmla="*/ 4834303 h 5033348"/>
              <a:gd name="connsiteX379" fmla="*/ 7288570 w 9483885"/>
              <a:gd name="connsiteY379" fmla="*/ 4836441 h 5033348"/>
              <a:gd name="connsiteX380" fmla="*/ 7295050 w 9483885"/>
              <a:gd name="connsiteY380" fmla="*/ 4836247 h 5033348"/>
              <a:gd name="connsiteX381" fmla="*/ 7298738 w 9483885"/>
              <a:gd name="connsiteY381" fmla="*/ 4834267 h 5033348"/>
              <a:gd name="connsiteX382" fmla="*/ 7346919 w 9483885"/>
              <a:gd name="connsiteY382" fmla="*/ 4836336 h 5033348"/>
              <a:gd name="connsiteX383" fmla="*/ 7394725 w 9483885"/>
              <a:gd name="connsiteY383" fmla="*/ 4834913 h 5033348"/>
              <a:gd name="connsiteX384" fmla="*/ 7409252 w 9483885"/>
              <a:gd name="connsiteY384" fmla="*/ 4836340 h 5033348"/>
              <a:gd name="connsiteX385" fmla="*/ 7421264 w 9483885"/>
              <a:gd name="connsiteY385" fmla="*/ 4834531 h 5033348"/>
              <a:gd name="connsiteX386" fmla="*/ 7448284 w 9483885"/>
              <a:gd name="connsiteY386" fmla="*/ 4835270 h 5033348"/>
              <a:gd name="connsiteX387" fmla="*/ 7470749 w 9483885"/>
              <a:gd name="connsiteY387" fmla="*/ 4837977 h 5033348"/>
              <a:gd name="connsiteX388" fmla="*/ 7481788 w 9483885"/>
              <a:gd name="connsiteY388" fmla="*/ 4838527 h 5033348"/>
              <a:gd name="connsiteX389" fmla="*/ 7489101 w 9483885"/>
              <a:gd name="connsiteY389" fmla="*/ 4836698 h 5033348"/>
              <a:gd name="connsiteX390" fmla="*/ 7545903 w 9483885"/>
              <a:gd name="connsiteY390" fmla="*/ 4838314 h 5033348"/>
              <a:gd name="connsiteX391" fmla="*/ 7559545 w 9483885"/>
              <a:gd name="connsiteY391" fmla="*/ 4838905 h 5033348"/>
              <a:gd name="connsiteX392" fmla="*/ 7576534 w 9483885"/>
              <a:gd name="connsiteY392" fmla="*/ 4838381 h 5033348"/>
              <a:gd name="connsiteX393" fmla="*/ 7647178 w 9483885"/>
              <a:gd name="connsiteY393" fmla="*/ 4840444 h 5033348"/>
              <a:gd name="connsiteX394" fmla="*/ 7717545 w 9483885"/>
              <a:gd name="connsiteY394" fmla="*/ 4843957 h 5033348"/>
              <a:gd name="connsiteX395" fmla="*/ 7736267 w 9483885"/>
              <a:gd name="connsiteY395" fmla="*/ 4840747 h 5033348"/>
              <a:gd name="connsiteX396" fmla="*/ 7798402 w 9483885"/>
              <a:gd name="connsiteY396" fmla="*/ 4843605 h 5033348"/>
              <a:gd name="connsiteX397" fmla="*/ 7842379 w 9483885"/>
              <a:gd name="connsiteY397" fmla="*/ 4842173 h 5033348"/>
              <a:gd name="connsiteX398" fmla="*/ 7893149 w 9483885"/>
              <a:gd name="connsiteY398" fmla="*/ 4843457 h 5033348"/>
              <a:gd name="connsiteX399" fmla="*/ 7929115 w 9483885"/>
              <a:gd name="connsiteY399" fmla="*/ 4844765 h 5033348"/>
              <a:gd name="connsiteX400" fmla="*/ 7943777 w 9483885"/>
              <a:gd name="connsiteY400" fmla="*/ 4842754 h 5033348"/>
              <a:gd name="connsiteX401" fmla="*/ 7959746 w 9483885"/>
              <a:gd name="connsiteY401" fmla="*/ 4844831 h 5033348"/>
              <a:gd name="connsiteX402" fmla="*/ 8191041 w 9483885"/>
              <a:gd name="connsiteY402" fmla="*/ 4851744 h 5033348"/>
              <a:gd name="connsiteX403" fmla="*/ 8219861 w 9483885"/>
              <a:gd name="connsiteY403" fmla="*/ 4853092 h 5033348"/>
              <a:gd name="connsiteX404" fmla="*/ 8247472 w 9483885"/>
              <a:gd name="connsiteY404" fmla="*/ 4855293 h 5033348"/>
              <a:gd name="connsiteX405" fmla="*/ 8262926 w 9483885"/>
              <a:gd name="connsiteY405" fmla="*/ 4854601 h 5033348"/>
              <a:gd name="connsiteX406" fmla="*/ 8278104 w 9483885"/>
              <a:gd name="connsiteY406" fmla="*/ 4855360 h 5033348"/>
              <a:gd name="connsiteX407" fmla="*/ 8303032 w 9483885"/>
              <a:gd name="connsiteY407" fmla="*/ 4856116 h 5033348"/>
              <a:gd name="connsiteX408" fmla="*/ 8314056 w 9483885"/>
              <a:gd name="connsiteY408" fmla="*/ 4858555 h 5033348"/>
              <a:gd name="connsiteX409" fmla="*/ 8318664 w 9483885"/>
              <a:gd name="connsiteY409" fmla="*/ 4861773 h 5033348"/>
              <a:gd name="connsiteX410" fmla="*/ 8266161 w 9483885"/>
              <a:gd name="connsiteY410" fmla="*/ 4863175 h 5033348"/>
              <a:gd name="connsiteX411" fmla="*/ 8205934 w 9483885"/>
              <a:gd name="connsiteY411" fmla="*/ 4861266 h 5033348"/>
              <a:gd name="connsiteX412" fmla="*/ 8207176 w 9483885"/>
              <a:gd name="connsiteY412" fmla="*/ 4862059 h 5033348"/>
              <a:gd name="connsiteX413" fmla="*/ 8198715 w 9483885"/>
              <a:gd name="connsiteY413" fmla="*/ 4865324 h 5033348"/>
              <a:gd name="connsiteX414" fmla="*/ 8185601 w 9483885"/>
              <a:gd name="connsiteY414" fmla="*/ 4865614 h 5033348"/>
              <a:gd name="connsiteX415" fmla="*/ 8110204 w 9483885"/>
              <a:gd name="connsiteY415" fmla="*/ 4868373 h 5033348"/>
              <a:gd name="connsiteX416" fmla="*/ 8032945 w 9483885"/>
              <a:gd name="connsiteY416" fmla="*/ 4869941 h 5033348"/>
              <a:gd name="connsiteX417" fmla="*/ 8025211 w 9483885"/>
              <a:gd name="connsiteY417" fmla="*/ 4871231 h 5033348"/>
              <a:gd name="connsiteX418" fmla="*/ 8014962 w 9483885"/>
              <a:gd name="connsiteY418" fmla="*/ 4869288 h 5033348"/>
              <a:gd name="connsiteX419" fmla="*/ 8006809 w 9483885"/>
              <a:gd name="connsiteY419" fmla="*/ 4870039 h 5033348"/>
              <a:gd name="connsiteX420" fmla="*/ 8004795 w 9483885"/>
              <a:gd name="connsiteY420" fmla="*/ 4871462 h 5033348"/>
              <a:gd name="connsiteX421" fmla="*/ 7984162 w 9483885"/>
              <a:gd name="connsiteY421" fmla="*/ 4871011 h 5033348"/>
              <a:gd name="connsiteX422" fmla="*/ 7968460 w 9483885"/>
              <a:gd name="connsiteY422" fmla="*/ 4872087 h 5033348"/>
              <a:gd name="connsiteX423" fmla="*/ 7993018 w 9483885"/>
              <a:gd name="connsiteY423" fmla="*/ 4874775 h 5033348"/>
              <a:gd name="connsiteX424" fmla="*/ 8004055 w 9483885"/>
              <a:gd name="connsiteY424" fmla="*/ 4875326 h 5033348"/>
              <a:gd name="connsiteX425" fmla="*/ 8011370 w 9483885"/>
              <a:gd name="connsiteY425" fmla="*/ 4873498 h 5033348"/>
              <a:gd name="connsiteX426" fmla="*/ 8027324 w 9483885"/>
              <a:gd name="connsiteY426" fmla="*/ 4874751 h 5033348"/>
              <a:gd name="connsiteX427" fmla="*/ 8044485 w 9483885"/>
              <a:gd name="connsiteY427" fmla="*/ 4875150 h 5033348"/>
              <a:gd name="connsiteX428" fmla="*/ 8105748 w 9483885"/>
              <a:gd name="connsiteY428" fmla="*/ 4875282 h 5033348"/>
              <a:gd name="connsiteX429" fmla="*/ 8127454 w 9483885"/>
              <a:gd name="connsiteY429" fmla="*/ 4878317 h 5033348"/>
              <a:gd name="connsiteX430" fmla="*/ 8140538 w 9483885"/>
              <a:gd name="connsiteY430" fmla="*/ 4879091 h 5033348"/>
              <a:gd name="connsiteX431" fmla="*/ 8149900 w 9483885"/>
              <a:gd name="connsiteY431" fmla="*/ 4877486 h 5033348"/>
              <a:gd name="connsiteX432" fmla="*/ 8177679 w 9483885"/>
              <a:gd name="connsiteY432" fmla="*/ 4877898 h 5033348"/>
              <a:gd name="connsiteX433" fmla="*/ 8205644 w 9483885"/>
              <a:gd name="connsiteY433" fmla="*/ 4877343 h 5033348"/>
              <a:gd name="connsiteX434" fmla="*/ 8233608 w 9483885"/>
              <a:gd name="connsiteY434" fmla="*/ 4876789 h 5033348"/>
              <a:gd name="connsiteX435" fmla="*/ 8281113 w 9483885"/>
              <a:gd name="connsiteY435" fmla="*/ 4883305 h 5033348"/>
              <a:gd name="connsiteX436" fmla="*/ 8269369 w 9483885"/>
              <a:gd name="connsiteY436" fmla="*/ 4888266 h 5033348"/>
              <a:gd name="connsiteX437" fmla="*/ 8252594 w 9483885"/>
              <a:gd name="connsiteY437" fmla="*/ 4886758 h 5033348"/>
              <a:gd name="connsiteX438" fmla="*/ 8234258 w 9483885"/>
              <a:gd name="connsiteY438" fmla="*/ 4888860 h 5033348"/>
              <a:gd name="connsiteX439" fmla="*/ 8217130 w 9483885"/>
              <a:gd name="connsiteY439" fmla="*/ 4890107 h 5033348"/>
              <a:gd name="connsiteX440" fmla="*/ 8173121 w 9483885"/>
              <a:gd name="connsiteY440" fmla="*/ 4889892 h 5033348"/>
              <a:gd name="connsiteX441" fmla="*/ 8135904 w 9483885"/>
              <a:gd name="connsiteY441" fmla="*/ 4892393 h 5033348"/>
              <a:gd name="connsiteX442" fmla="*/ 8071789 w 9483885"/>
              <a:gd name="connsiteY442" fmla="*/ 4892605 h 5033348"/>
              <a:gd name="connsiteX443" fmla="*/ 8053006 w 9483885"/>
              <a:gd name="connsiteY443" fmla="*/ 4897946 h 5033348"/>
              <a:gd name="connsiteX444" fmla="*/ 8024917 w 9483885"/>
              <a:gd name="connsiteY444" fmla="*/ 4897336 h 5033348"/>
              <a:gd name="connsiteX445" fmla="*/ 7982970 w 9483885"/>
              <a:gd name="connsiteY445" fmla="*/ 4898168 h 5033348"/>
              <a:gd name="connsiteX446" fmla="*/ 7941577 w 9483885"/>
              <a:gd name="connsiteY446" fmla="*/ 4896102 h 5033348"/>
              <a:gd name="connsiteX447" fmla="*/ 7922485 w 9483885"/>
              <a:gd name="connsiteY447" fmla="*/ 4901244 h 5033348"/>
              <a:gd name="connsiteX448" fmla="*/ 7899539 w 9483885"/>
              <a:gd name="connsiteY448" fmla="*/ 4897417 h 5033348"/>
              <a:gd name="connsiteX449" fmla="*/ 7868167 w 9483885"/>
              <a:gd name="connsiteY449" fmla="*/ 4901215 h 5033348"/>
              <a:gd name="connsiteX450" fmla="*/ 7848511 w 9483885"/>
              <a:gd name="connsiteY450" fmla="*/ 4901118 h 5033348"/>
              <a:gd name="connsiteX451" fmla="*/ 7832202 w 9483885"/>
              <a:gd name="connsiteY451" fmla="*/ 4899907 h 5033348"/>
              <a:gd name="connsiteX452" fmla="*/ 7819414 w 9483885"/>
              <a:gd name="connsiteY452" fmla="*/ 4901220 h 5033348"/>
              <a:gd name="connsiteX453" fmla="*/ 7810628 w 9483885"/>
              <a:gd name="connsiteY453" fmla="*/ 4903463 h 5033348"/>
              <a:gd name="connsiteX454" fmla="*/ 7809746 w 9483885"/>
              <a:gd name="connsiteY454" fmla="*/ 4905339 h 5033348"/>
              <a:gd name="connsiteX455" fmla="*/ 7814351 w 9483885"/>
              <a:gd name="connsiteY455" fmla="*/ 4905843 h 5033348"/>
              <a:gd name="connsiteX456" fmla="*/ 7836981 w 9483885"/>
              <a:gd name="connsiteY456" fmla="*/ 4904046 h 5033348"/>
              <a:gd name="connsiteX457" fmla="*/ 7858503 w 9483885"/>
              <a:gd name="connsiteY457" fmla="*/ 4908047 h 5033348"/>
              <a:gd name="connsiteX458" fmla="*/ 7901281 w 9483885"/>
              <a:gd name="connsiteY458" fmla="*/ 4902868 h 5033348"/>
              <a:gd name="connsiteX459" fmla="*/ 7902522 w 9483885"/>
              <a:gd name="connsiteY459" fmla="*/ 4903662 h 5033348"/>
              <a:gd name="connsiteX460" fmla="*/ 7913901 w 9483885"/>
              <a:gd name="connsiteY460" fmla="*/ 4903346 h 5033348"/>
              <a:gd name="connsiteX461" fmla="*/ 7922485 w 9483885"/>
              <a:gd name="connsiteY461" fmla="*/ 4901244 h 5033348"/>
              <a:gd name="connsiteX462" fmla="*/ 7954437 w 9483885"/>
              <a:gd name="connsiteY462" fmla="*/ 4903510 h 5033348"/>
              <a:gd name="connsiteX463" fmla="*/ 7984250 w 9483885"/>
              <a:gd name="connsiteY463" fmla="*/ 4906034 h 5033348"/>
              <a:gd name="connsiteX464" fmla="*/ 8000445 w 9483885"/>
              <a:gd name="connsiteY464" fmla="*/ 4901479 h 5033348"/>
              <a:gd name="connsiteX465" fmla="*/ 8027532 w 9483885"/>
              <a:gd name="connsiteY465" fmla="*/ 4905513 h 5033348"/>
              <a:gd name="connsiteX466" fmla="*/ 8075601 w 9483885"/>
              <a:gd name="connsiteY466" fmla="*/ 4904529 h 5033348"/>
              <a:gd name="connsiteX467" fmla="*/ 8126741 w 9483885"/>
              <a:gd name="connsiteY467" fmla="*/ 4903882 h 5033348"/>
              <a:gd name="connsiteX468" fmla="*/ 8131022 w 9483885"/>
              <a:gd name="connsiteY468" fmla="*/ 4906077 h 5033348"/>
              <a:gd name="connsiteX469" fmla="*/ 8130094 w 9483885"/>
              <a:gd name="connsiteY469" fmla="*/ 4908194 h 5033348"/>
              <a:gd name="connsiteX470" fmla="*/ 8103994 w 9483885"/>
              <a:gd name="connsiteY470" fmla="*/ 4912652 h 5033348"/>
              <a:gd name="connsiteX471" fmla="*/ 8073796 w 9483885"/>
              <a:gd name="connsiteY471" fmla="*/ 4911236 h 5033348"/>
              <a:gd name="connsiteX472" fmla="*/ 8013944 w 9483885"/>
              <a:gd name="connsiteY472" fmla="*/ 4912820 h 5033348"/>
              <a:gd name="connsiteX473" fmla="*/ 7956233 w 9483885"/>
              <a:gd name="connsiteY473" fmla="*/ 4914145 h 5033348"/>
              <a:gd name="connsiteX474" fmla="*/ 7949725 w 9483885"/>
              <a:gd name="connsiteY474" fmla="*/ 4915405 h 5033348"/>
              <a:gd name="connsiteX475" fmla="*/ 7939492 w 9483885"/>
              <a:gd name="connsiteY475" fmla="*/ 4914284 h 5033348"/>
              <a:gd name="connsiteX476" fmla="*/ 7930052 w 9483885"/>
              <a:gd name="connsiteY476" fmla="*/ 4914484 h 5033348"/>
              <a:gd name="connsiteX477" fmla="*/ 7926473 w 9483885"/>
              <a:gd name="connsiteY477" fmla="*/ 4916805 h 5033348"/>
              <a:gd name="connsiteX478" fmla="*/ 7907094 w 9483885"/>
              <a:gd name="connsiteY478" fmla="*/ 4915258 h 5033348"/>
              <a:gd name="connsiteX479" fmla="*/ 7890507 w 9483885"/>
              <a:gd name="connsiteY479" fmla="*/ 4915497 h 5033348"/>
              <a:gd name="connsiteX480" fmla="*/ 7865579 w 9483885"/>
              <a:gd name="connsiteY480" fmla="*/ 4914739 h 5033348"/>
              <a:gd name="connsiteX481" fmla="*/ 7851353 w 9483885"/>
              <a:gd name="connsiteY481" fmla="*/ 4918114 h 5033348"/>
              <a:gd name="connsiteX482" fmla="*/ 7835819 w 9483885"/>
              <a:gd name="connsiteY482" fmla="*/ 4917399 h 5033348"/>
              <a:gd name="connsiteX483" fmla="*/ 7854558 w 9483885"/>
              <a:gd name="connsiteY483" fmla="*/ 4927752 h 5033348"/>
              <a:gd name="connsiteX484" fmla="*/ 7859532 w 9483885"/>
              <a:gd name="connsiteY484" fmla="*/ 4939064 h 5033348"/>
              <a:gd name="connsiteX485" fmla="*/ 7844857 w 9483885"/>
              <a:gd name="connsiteY485" fmla="*/ 4942964 h 5033348"/>
              <a:gd name="connsiteX486" fmla="*/ 7831014 w 9483885"/>
              <a:gd name="connsiteY486" fmla="*/ 4942517 h 5033348"/>
              <a:gd name="connsiteX487" fmla="*/ 7822797 w 9483885"/>
              <a:gd name="connsiteY487" fmla="*/ 4942685 h 5033348"/>
              <a:gd name="connsiteX488" fmla="*/ 7815512 w 9483885"/>
              <a:gd name="connsiteY488" fmla="*/ 4943449 h 5033348"/>
              <a:gd name="connsiteX489" fmla="*/ 7824939 w 9483885"/>
              <a:gd name="connsiteY489" fmla="*/ 4945139 h 5033348"/>
              <a:gd name="connsiteX490" fmla="*/ 7869593 w 9483885"/>
              <a:gd name="connsiteY490" fmla="*/ 4952001 h 5033348"/>
              <a:gd name="connsiteX491" fmla="*/ 7892038 w 9483885"/>
              <a:gd name="connsiteY491" fmla="*/ 4951171 h 5033348"/>
              <a:gd name="connsiteX492" fmla="*/ 7899617 w 9483885"/>
              <a:gd name="connsiteY492" fmla="*/ 4949781 h 5033348"/>
              <a:gd name="connsiteX493" fmla="*/ 7908780 w 9483885"/>
              <a:gd name="connsiteY493" fmla="*/ 4951031 h 5033348"/>
              <a:gd name="connsiteX494" fmla="*/ 7915864 w 9483885"/>
              <a:gd name="connsiteY494" fmla="*/ 4950410 h 5033348"/>
              <a:gd name="connsiteX495" fmla="*/ 7918946 w 9483885"/>
              <a:gd name="connsiteY495" fmla="*/ 4948856 h 5033348"/>
              <a:gd name="connsiteX496" fmla="*/ 7957395 w 9483885"/>
              <a:gd name="connsiteY496" fmla="*/ 4951751 h 5033348"/>
              <a:gd name="connsiteX497" fmla="*/ 7995843 w 9483885"/>
              <a:gd name="connsiteY497" fmla="*/ 4954646 h 5033348"/>
              <a:gd name="connsiteX498" fmla="*/ 8039697 w 9483885"/>
              <a:gd name="connsiteY498" fmla="*/ 4954762 h 5033348"/>
              <a:gd name="connsiteX499" fmla="*/ 8078442 w 9483885"/>
              <a:gd name="connsiteY499" fmla="*/ 4959744 h 5033348"/>
              <a:gd name="connsiteX500" fmla="*/ 8091461 w 9483885"/>
              <a:gd name="connsiteY500" fmla="*/ 4957225 h 5033348"/>
              <a:gd name="connsiteX501" fmla="*/ 8104558 w 9483885"/>
              <a:gd name="connsiteY501" fmla="*/ 4956110 h 5033348"/>
              <a:gd name="connsiteX502" fmla="*/ 8119240 w 9483885"/>
              <a:gd name="connsiteY502" fmla="*/ 4957636 h 5033348"/>
              <a:gd name="connsiteX503" fmla="*/ 8132391 w 9483885"/>
              <a:gd name="connsiteY503" fmla="*/ 4961705 h 5033348"/>
              <a:gd name="connsiteX504" fmla="*/ 8121159 w 9483885"/>
              <a:gd name="connsiteY504" fmla="*/ 4966722 h 5033348"/>
              <a:gd name="connsiteX505" fmla="*/ 8099409 w 9483885"/>
              <a:gd name="connsiteY505" fmla="*/ 4966642 h 5033348"/>
              <a:gd name="connsiteX506" fmla="*/ 8063830 w 9483885"/>
              <a:gd name="connsiteY506" fmla="*/ 4964226 h 5033348"/>
              <a:gd name="connsiteX507" fmla="*/ 8028349 w 9483885"/>
              <a:gd name="connsiteY507" fmla="*/ 4966752 h 5033348"/>
              <a:gd name="connsiteX508" fmla="*/ 7982946 w 9483885"/>
              <a:gd name="connsiteY508" fmla="*/ 4968357 h 5033348"/>
              <a:gd name="connsiteX509" fmla="*/ 7930749 w 9483885"/>
              <a:gd name="connsiteY509" fmla="*/ 4967245 h 5033348"/>
              <a:gd name="connsiteX510" fmla="*/ 7921762 w 9483885"/>
              <a:gd name="connsiteY510" fmla="*/ 4969631 h 5033348"/>
              <a:gd name="connsiteX511" fmla="*/ 7912398 w 9483885"/>
              <a:gd name="connsiteY511" fmla="*/ 4968523 h 5033348"/>
              <a:gd name="connsiteX512" fmla="*/ 7890715 w 9483885"/>
              <a:gd name="connsiteY512" fmla="*/ 4971737 h 5033348"/>
              <a:gd name="connsiteX513" fmla="*/ 7875824 w 9483885"/>
              <a:gd name="connsiteY513" fmla="*/ 4977669 h 5033348"/>
              <a:gd name="connsiteX514" fmla="*/ 7804174 w 9483885"/>
              <a:gd name="connsiteY514" fmla="*/ 4976317 h 5033348"/>
              <a:gd name="connsiteX515" fmla="*/ 7739038 w 9483885"/>
              <a:gd name="connsiteY515" fmla="*/ 4979131 h 5033348"/>
              <a:gd name="connsiteX516" fmla="*/ 7709146 w 9483885"/>
              <a:gd name="connsiteY516" fmla="*/ 4975200 h 5033348"/>
              <a:gd name="connsiteX517" fmla="*/ 7679475 w 9483885"/>
              <a:gd name="connsiteY517" fmla="*/ 4974664 h 5033348"/>
              <a:gd name="connsiteX518" fmla="*/ 7650735 w 9483885"/>
              <a:gd name="connsiteY518" fmla="*/ 4974723 h 5033348"/>
              <a:gd name="connsiteX519" fmla="*/ 7643420 w 9483885"/>
              <a:gd name="connsiteY519" fmla="*/ 4976552 h 5033348"/>
              <a:gd name="connsiteX520" fmla="*/ 7676504 w 9483885"/>
              <a:gd name="connsiteY520" fmla="*/ 4979271 h 5033348"/>
              <a:gd name="connsiteX521" fmla="*/ 7710519 w 9483885"/>
              <a:gd name="connsiteY521" fmla="*/ 4982584 h 5033348"/>
              <a:gd name="connsiteX522" fmla="*/ 7724910 w 9483885"/>
              <a:gd name="connsiteY522" fmla="*/ 4987447 h 5033348"/>
              <a:gd name="connsiteX523" fmla="*/ 7724779 w 9483885"/>
              <a:gd name="connsiteY523" fmla="*/ 4980857 h 5033348"/>
              <a:gd name="connsiteX524" fmla="*/ 7734206 w 9483885"/>
              <a:gd name="connsiteY524" fmla="*/ 4982548 h 5033348"/>
              <a:gd name="connsiteX525" fmla="*/ 7740441 w 9483885"/>
              <a:gd name="connsiteY525" fmla="*/ 4985449 h 5033348"/>
              <a:gd name="connsiteX526" fmla="*/ 7737190 w 9483885"/>
              <a:gd name="connsiteY526" fmla="*/ 4988791 h 5033348"/>
              <a:gd name="connsiteX527" fmla="*/ 7752010 w 9483885"/>
              <a:gd name="connsiteY527" fmla="*/ 4989592 h 5033348"/>
              <a:gd name="connsiteX528" fmla="*/ 7764970 w 9483885"/>
              <a:gd name="connsiteY528" fmla="*/ 4989203 h 5033348"/>
              <a:gd name="connsiteX529" fmla="*/ 7780843 w 9483885"/>
              <a:gd name="connsiteY529" fmla="*/ 4989050 h 5033348"/>
              <a:gd name="connsiteX530" fmla="*/ 7800064 w 9483885"/>
              <a:gd name="connsiteY530" fmla="*/ 4987786 h 5033348"/>
              <a:gd name="connsiteX531" fmla="*/ 7804395 w 9483885"/>
              <a:gd name="connsiteY531" fmla="*/ 4979711 h 5033348"/>
              <a:gd name="connsiteX532" fmla="*/ 7836267 w 9483885"/>
              <a:gd name="connsiteY532" fmla="*/ 4980570 h 5033348"/>
              <a:gd name="connsiteX533" fmla="*/ 7842974 w 9483885"/>
              <a:gd name="connsiteY533" fmla="*/ 4989195 h 5033348"/>
              <a:gd name="connsiteX534" fmla="*/ 7826573 w 9483885"/>
              <a:gd name="connsiteY534" fmla="*/ 4988468 h 5033348"/>
              <a:gd name="connsiteX535" fmla="*/ 7811101 w 9483885"/>
              <a:gd name="connsiteY535" fmla="*/ 4988336 h 5033348"/>
              <a:gd name="connsiteX536" fmla="*/ 7807510 w 9483885"/>
              <a:gd name="connsiteY536" fmla="*/ 4992546 h 5033348"/>
              <a:gd name="connsiteX537" fmla="*/ 7802678 w 9483885"/>
              <a:gd name="connsiteY537" fmla="*/ 4995962 h 5033348"/>
              <a:gd name="connsiteX538" fmla="*/ 7783751 w 9483885"/>
              <a:gd name="connsiteY538" fmla="*/ 4996602 h 5033348"/>
              <a:gd name="connsiteX539" fmla="*/ 7765101 w 9483885"/>
              <a:gd name="connsiteY539" fmla="*/ 4995792 h 5033348"/>
              <a:gd name="connsiteX540" fmla="*/ 7769726 w 9483885"/>
              <a:gd name="connsiteY540" fmla="*/ 4999834 h 5033348"/>
              <a:gd name="connsiteX541" fmla="*/ 7773419 w 9483885"/>
              <a:gd name="connsiteY541" fmla="*/ 5003279 h 5033348"/>
              <a:gd name="connsiteX542" fmla="*/ 7752244 w 9483885"/>
              <a:gd name="connsiteY542" fmla="*/ 5003838 h 5033348"/>
              <a:gd name="connsiteX543" fmla="*/ 7726416 w 9483885"/>
              <a:gd name="connsiteY543" fmla="*/ 5001420 h 5033348"/>
              <a:gd name="connsiteX544" fmla="*/ 7709178 w 9483885"/>
              <a:gd name="connsiteY544" fmla="*/ 5002327 h 5033348"/>
              <a:gd name="connsiteX545" fmla="*/ 7698636 w 9483885"/>
              <a:gd name="connsiteY545" fmla="*/ 5001009 h 5033348"/>
              <a:gd name="connsiteX546" fmla="*/ 7672467 w 9483885"/>
              <a:gd name="connsiteY546" fmla="*/ 4999459 h 5033348"/>
              <a:gd name="connsiteX547" fmla="*/ 7646800 w 9483885"/>
              <a:gd name="connsiteY547" fmla="*/ 5002566 h 5033348"/>
              <a:gd name="connsiteX548" fmla="*/ 7659079 w 9483885"/>
              <a:gd name="connsiteY548" fmla="*/ 5003910 h 5033348"/>
              <a:gd name="connsiteX549" fmla="*/ 7686858 w 9483885"/>
              <a:gd name="connsiteY549" fmla="*/ 5004322 h 5033348"/>
              <a:gd name="connsiteX550" fmla="*/ 7695758 w 9483885"/>
              <a:gd name="connsiteY550" fmla="*/ 5005132 h 5033348"/>
              <a:gd name="connsiteX551" fmla="*/ 7700379 w 9483885"/>
              <a:gd name="connsiteY551" fmla="*/ 5006460 h 5033348"/>
              <a:gd name="connsiteX552" fmla="*/ 7691652 w 9483885"/>
              <a:gd name="connsiteY552" fmla="*/ 5006572 h 5033348"/>
              <a:gd name="connsiteX553" fmla="*/ 7680785 w 9483885"/>
              <a:gd name="connsiteY553" fmla="*/ 5006945 h 5033348"/>
              <a:gd name="connsiteX554" fmla="*/ 7647302 w 9483885"/>
              <a:gd name="connsiteY554" fmla="*/ 5007223 h 5033348"/>
              <a:gd name="connsiteX555" fmla="*/ 7613819 w 9483885"/>
              <a:gd name="connsiteY555" fmla="*/ 5007503 h 5033348"/>
              <a:gd name="connsiteX556" fmla="*/ 7588891 w 9483885"/>
              <a:gd name="connsiteY556" fmla="*/ 5006746 h 5033348"/>
              <a:gd name="connsiteX557" fmla="*/ 7563592 w 9483885"/>
              <a:gd name="connsiteY557" fmla="*/ 5007921 h 5033348"/>
              <a:gd name="connsiteX558" fmla="*/ 7594567 w 9483885"/>
              <a:gd name="connsiteY558" fmla="*/ 5009833 h 5033348"/>
              <a:gd name="connsiteX559" fmla="*/ 7626097 w 9483885"/>
              <a:gd name="connsiteY559" fmla="*/ 5008847 h 5033348"/>
              <a:gd name="connsiteX560" fmla="*/ 7627470 w 9483885"/>
              <a:gd name="connsiteY560" fmla="*/ 5016230 h 5033348"/>
              <a:gd name="connsiteX561" fmla="*/ 7593616 w 9483885"/>
              <a:gd name="connsiteY561" fmla="*/ 5018441 h 5033348"/>
              <a:gd name="connsiteX562" fmla="*/ 7602675 w 9483885"/>
              <a:gd name="connsiteY562" fmla="*/ 5022064 h 5033348"/>
              <a:gd name="connsiteX563" fmla="*/ 7591768 w 9483885"/>
              <a:gd name="connsiteY563" fmla="*/ 5028102 h 5033348"/>
              <a:gd name="connsiteX564" fmla="*/ 7542784 w 9483885"/>
              <a:gd name="connsiteY564" fmla="*/ 5029314 h 5033348"/>
              <a:gd name="connsiteX565" fmla="*/ 7493965 w 9483885"/>
              <a:gd name="connsiteY565" fmla="*/ 5026024 h 5033348"/>
              <a:gd name="connsiteX566" fmla="*/ 7449147 w 9483885"/>
              <a:gd name="connsiteY566" fmla="*/ 5023665 h 5033348"/>
              <a:gd name="connsiteX567" fmla="*/ 7446664 w 9483885"/>
              <a:gd name="connsiteY567" fmla="*/ 5022078 h 5033348"/>
              <a:gd name="connsiteX568" fmla="*/ 7438108 w 9483885"/>
              <a:gd name="connsiteY568" fmla="*/ 5023114 h 5033348"/>
              <a:gd name="connsiteX569" fmla="*/ 7402142 w 9483885"/>
              <a:gd name="connsiteY569" fmla="*/ 5021806 h 5033348"/>
              <a:gd name="connsiteX570" fmla="*/ 7363853 w 9483885"/>
              <a:gd name="connsiteY570" fmla="*/ 5021724 h 5033348"/>
              <a:gd name="connsiteX571" fmla="*/ 7321286 w 9483885"/>
              <a:gd name="connsiteY571" fmla="*/ 5022158 h 5033348"/>
              <a:gd name="connsiteX572" fmla="*/ 7284158 w 9483885"/>
              <a:gd name="connsiteY572" fmla="*/ 5021464 h 5033348"/>
              <a:gd name="connsiteX573" fmla="*/ 7253448 w 9483885"/>
              <a:gd name="connsiteY573" fmla="*/ 5019991 h 5033348"/>
              <a:gd name="connsiteX574" fmla="*/ 7220835 w 9483885"/>
              <a:gd name="connsiteY574" fmla="*/ 5022995 h 5033348"/>
              <a:gd name="connsiteX575" fmla="*/ 7222076 w 9483885"/>
              <a:gd name="connsiteY575" fmla="*/ 5023789 h 5033348"/>
              <a:gd name="connsiteX576" fmla="*/ 7212280 w 9483885"/>
              <a:gd name="connsiteY576" fmla="*/ 5024031 h 5033348"/>
              <a:gd name="connsiteX577" fmla="*/ 7209798 w 9483885"/>
              <a:gd name="connsiteY577" fmla="*/ 5022445 h 5033348"/>
              <a:gd name="connsiteX578" fmla="*/ 7192184 w 9483885"/>
              <a:gd name="connsiteY578" fmla="*/ 5019859 h 5033348"/>
              <a:gd name="connsiteX579" fmla="*/ 7161183 w 9483885"/>
              <a:gd name="connsiteY579" fmla="*/ 5021725 h 5033348"/>
              <a:gd name="connsiteX580" fmla="*/ 7130181 w 9483885"/>
              <a:gd name="connsiteY580" fmla="*/ 5023591 h 5033348"/>
              <a:gd name="connsiteX581" fmla="*/ 7114813 w 9483885"/>
              <a:gd name="connsiteY581" fmla="*/ 5031113 h 5033348"/>
              <a:gd name="connsiteX582" fmla="*/ 7114443 w 9483885"/>
              <a:gd name="connsiteY582" fmla="*/ 5033046 h 5033348"/>
              <a:gd name="connsiteX583" fmla="*/ 7103266 w 9483885"/>
              <a:gd name="connsiteY583" fmla="*/ 5033219 h 5033348"/>
              <a:gd name="connsiteX584" fmla="*/ 7092368 w 9483885"/>
              <a:gd name="connsiteY584" fmla="*/ 5031943 h 5033348"/>
              <a:gd name="connsiteX585" fmla="*/ 7079362 w 9483885"/>
              <a:gd name="connsiteY585" fmla="*/ 5032575 h 5033348"/>
              <a:gd name="connsiteX586" fmla="*/ 7069050 w 9483885"/>
              <a:gd name="connsiteY586" fmla="*/ 5030049 h 5033348"/>
              <a:gd name="connsiteX587" fmla="*/ 7065327 w 9483885"/>
              <a:gd name="connsiteY587" fmla="*/ 5027669 h 5033348"/>
              <a:gd name="connsiteX588" fmla="*/ 7032715 w 9483885"/>
              <a:gd name="connsiteY588" fmla="*/ 5030673 h 5033348"/>
              <a:gd name="connsiteX589" fmla="*/ 6966118 w 9483885"/>
              <a:gd name="connsiteY589" fmla="*/ 5029300 h 5033348"/>
              <a:gd name="connsiteX590" fmla="*/ 6952597 w 9483885"/>
              <a:gd name="connsiteY590" fmla="*/ 5027162 h 5033348"/>
              <a:gd name="connsiteX591" fmla="*/ 6921131 w 9483885"/>
              <a:gd name="connsiteY591" fmla="*/ 5028730 h 5033348"/>
              <a:gd name="connsiteX592" fmla="*/ 6886871 w 9483885"/>
              <a:gd name="connsiteY592" fmla="*/ 5028513 h 5033348"/>
              <a:gd name="connsiteX593" fmla="*/ 6852648 w 9483885"/>
              <a:gd name="connsiteY593" fmla="*/ 5032656 h 5033348"/>
              <a:gd name="connsiteX594" fmla="*/ 6822756 w 9483885"/>
              <a:gd name="connsiteY594" fmla="*/ 5028726 h 5033348"/>
              <a:gd name="connsiteX595" fmla="*/ 6789272 w 9483885"/>
              <a:gd name="connsiteY595" fmla="*/ 5029006 h 5033348"/>
              <a:gd name="connsiteX596" fmla="*/ 6767567 w 9483885"/>
              <a:gd name="connsiteY596" fmla="*/ 5025971 h 5033348"/>
              <a:gd name="connsiteX597" fmla="*/ 6740051 w 9483885"/>
              <a:gd name="connsiteY597" fmla="*/ 5026000 h 5033348"/>
              <a:gd name="connsiteX598" fmla="*/ 6710396 w 9483885"/>
              <a:gd name="connsiteY598" fmla="*/ 5026287 h 5033348"/>
              <a:gd name="connsiteX599" fmla="*/ 6650744 w 9483885"/>
              <a:gd name="connsiteY599" fmla="*/ 5025016 h 5033348"/>
              <a:gd name="connsiteX600" fmla="*/ 6621413 w 9483885"/>
              <a:gd name="connsiteY600" fmla="*/ 5023613 h 5033348"/>
              <a:gd name="connsiteX601" fmla="*/ 6590221 w 9483885"/>
              <a:gd name="connsiteY601" fmla="*/ 5021020 h 5033348"/>
              <a:gd name="connsiteX602" fmla="*/ 6671315 w 9483885"/>
              <a:gd name="connsiteY602" fmla="*/ 5012145 h 5033348"/>
              <a:gd name="connsiteX603" fmla="*/ 6669572 w 9483885"/>
              <a:gd name="connsiteY603" fmla="*/ 5006694 h 5033348"/>
              <a:gd name="connsiteX604" fmla="*/ 6644645 w 9483885"/>
              <a:gd name="connsiteY604" fmla="*/ 5005937 h 5033348"/>
              <a:gd name="connsiteX605" fmla="*/ 6590266 w 9483885"/>
              <a:gd name="connsiteY605" fmla="*/ 5008039 h 5033348"/>
              <a:gd name="connsiteX606" fmla="*/ 6537751 w 9483885"/>
              <a:gd name="connsiteY606" fmla="*/ 5011329 h 5033348"/>
              <a:gd name="connsiteX607" fmla="*/ 6514546 w 9483885"/>
              <a:gd name="connsiteY607" fmla="*/ 5012487 h 5033348"/>
              <a:gd name="connsiteX608" fmla="*/ 6501283 w 9483885"/>
              <a:gd name="connsiteY608" fmla="*/ 5005363 h 5033348"/>
              <a:gd name="connsiteX609" fmla="*/ 6491486 w 9483885"/>
              <a:gd name="connsiteY609" fmla="*/ 5005607 h 5033348"/>
              <a:gd name="connsiteX610" fmla="*/ 6480237 w 9483885"/>
              <a:gd name="connsiteY610" fmla="*/ 5009799 h 5033348"/>
              <a:gd name="connsiteX611" fmla="*/ 6465819 w 9483885"/>
              <a:gd name="connsiteY611" fmla="*/ 5008714 h 5033348"/>
              <a:gd name="connsiteX612" fmla="*/ 6459848 w 9483885"/>
              <a:gd name="connsiteY612" fmla="*/ 5006252 h 5033348"/>
              <a:gd name="connsiteX613" fmla="*/ 6452669 w 9483885"/>
              <a:gd name="connsiteY613" fmla="*/ 5004643 h 5033348"/>
              <a:gd name="connsiteX614" fmla="*/ 6449817 w 9483885"/>
              <a:gd name="connsiteY614" fmla="*/ 5004989 h 5033348"/>
              <a:gd name="connsiteX615" fmla="*/ 6444377 w 9483885"/>
              <a:gd name="connsiteY615" fmla="*/ 5018860 h 5033348"/>
              <a:gd name="connsiteX616" fmla="*/ 6477428 w 9483885"/>
              <a:gd name="connsiteY616" fmla="*/ 5019931 h 5033348"/>
              <a:gd name="connsiteX617" fmla="*/ 6510103 w 9483885"/>
              <a:gd name="connsiteY617" fmla="*/ 5017508 h 5033348"/>
              <a:gd name="connsiteX618" fmla="*/ 6543587 w 9483885"/>
              <a:gd name="connsiteY618" fmla="*/ 5017229 h 5033348"/>
              <a:gd name="connsiteX619" fmla="*/ 6574218 w 9483885"/>
              <a:gd name="connsiteY619" fmla="*/ 5017295 h 5033348"/>
              <a:gd name="connsiteX620" fmla="*/ 6581146 w 9483885"/>
              <a:gd name="connsiteY620" fmla="*/ 5016574 h 5033348"/>
              <a:gd name="connsiteX621" fmla="*/ 6586867 w 9483885"/>
              <a:gd name="connsiteY621" fmla="*/ 5016707 h 5033348"/>
              <a:gd name="connsiteX622" fmla="*/ 6577743 w 9483885"/>
              <a:gd name="connsiteY622" fmla="*/ 5022530 h 5033348"/>
              <a:gd name="connsiteX623" fmla="*/ 6558480 w 9483885"/>
              <a:gd name="connsiteY623" fmla="*/ 5026749 h 5033348"/>
              <a:gd name="connsiteX624" fmla="*/ 6552821 w 9483885"/>
              <a:gd name="connsiteY624" fmla="*/ 5027199 h 5033348"/>
              <a:gd name="connsiteX625" fmla="*/ 6547442 w 9483885"/>
              <a:gd name="connsiteY625" fmla="*/ 5026198 h 5033348"/>
              <a:gd name="connsiteX626" fmla="*/ 6497589 w 9483885"/>
              <a:gd name="connsiteY626" fmla="*/ 5027397 h 5033348"/>
              <a:gd name="connsiteX627" fmla="*/ 6447360 w 9483885"/>
              <a:gd name="connsiteY627" fmla="*/ 5025103 h 5033348"/>
              <a:gd name="connsiteX628" fmla="*/ 6432665 w 9483885"/>
              <a:gd name="connsiteY628" fmla="*/ 5025468 h 5033348"/>
              <a:gd name="connsiteX629" fmla="*/ 6417970 w 9483885"/>
              <a:gd name="connsiteY629" fmla="*/ 5025831 h 5033348"/>
              <a:gd name="connsiteX630" fmla="*/ 6380440 w 9483885"/>
              <a:gd name="connsiteY630" fmla="*/ 5025420 h 5033348"/>
              <a:gd name="connsiteX631" fmla="*/ 6343187 w 9483885"/>
              <a:gd name="connsiteY631" fmla="*/ 5023561 h 5033348"/>
              <a:gd name="connsiteX632" fmla="*/ 6332987 w 9483885"/>
              <a:gd name="connsiteY632" fmla="*/ 5024088 h 5033348"/>
              <a:gd name="connsiteX633" fmla="*/ 6325203 w 9483885"/>
              <a:gd name="connsiteY633" fmla="*/ 5022907 h 5033348"/>
              <a:gd name="connsiteX634" fmla="*/ 6335027 w 9483885"/>
              <a:gd name="connsiteY634" fmla="*/ 5018886 h 5033348"/>
              <a:gd name="connsiteX635" fmla="*/ 6352852 w 9483885"/>
              <a:gd name="connsiteY635" fmla="*/ 5016729 h 5033348"/>
              <a:gd name="connsiteX636" fmla="*/ 6334367 w 9483885"/>
              <a:gd name="connsiteY636" fmla="*/ 5011417 h 5033348"/>
              <a:gd name="connsiteX637" fmla="*/ 6304608 w 9483885"/>
              <a:gd name="connsiteY637" fmla="*/ 5014077 h 5033348"/>
              <a:gd name="connsiteX638" fmla="*/ 6242103 w 9483885"/>
              <a:gd name="connsiteY638" fmla="*/ 5013151 h 5033348"/>
              <a:gd name="connsiteX639" fmla="*/ 6240861 w 9483885"/>
              <a:gd name="connsiteY639" fmla="*/ 5012357 h 5033348"/>
              <a:gd name="connsiteX640" fmla="*/ 6179598 w 9483885"/>
              <a:gd name="connsiteY640" fmla="*/ 5012225 h 5033348"/>
              <a:gd name="connsiteX641" fmla="*/ 6163787 w 9483885"/>
              <a:gd name="connsiteY641" fmla="*/ 5012960 h 5033348"/>
              <a:gd name="connsiteX642" fmla="*/ 6149838 w 9483885"/>
              <a:gd name="connsiteY642" fmla="*/ 5014885 h 5033348"/>
              <a:gd name="connsiteX643" fmla="*/ 6152600 w 9483885"/>
              <a:gd name="connsiteY643" fmla="*/ 5017734 h 5033348"/>
              <a:gd name="connsiteX644" fmla="*/ 6142154 w 9483885"/>
              <a:gd name="connsiteY644" fmla="*/ 5018646 h 5033348"/>
              <a:gd name="connsiteX645" fmla="*/ 6139114 w 9483885"/>
              <a:gd name="connsiteY645" fmla="*/ 5017244 h 5033348"/>
              <a:gd name="connsiteX646" fmla="*/ 6132726 w 9483885"/>
              <a:gd name="connsiteY646" fmla="*/ 5016956 h 5033348"/>
              <a:gd name="connsiteX647" fmla="*/ 6124917 w 9483885"/>
              <a:gd name="connsiteY647" fmla="*/ 5019553 h 5033348"/>
              <a:gd name="connsiteX648" fmla="*/ 6118969 w 9483885"/>
              <a:gd name="connsiteY648" fmla="*/ 5023340 h 5033348"/>
              <a:gd name="connsiteX649" fmla="*/ 6087486 w 9483885"/>
              <a:gd name="connsiteY649" fmla="*/ 5024084 h 5033348"/>
              <a:gd name="connsiteX650" fmla="*/ 6060558 w 9483885"/>
              <a:gd name="connsiteY650" fmla="*/ 5022862 h 5033348"/>
              <a:gd name="connsiteX651" fmla="*/ 6040577 w 9483885"/>
              <a:gd name="connsiteY651" fmla="*/ 5024456 h 5033348"/>
              <a:gd name="connsiteX652" fmla="*/ 6029055 w 9483885"/>
              <a:gd name="connsiteY652" fmla="*/ 5020071 h 5033348"/>
              <a:gd name="connsiteX653" fmla="*/ 5997684 w 9483885"/>
              <a:gd name="connsiteY653" fmla="*/ 5023869 h 5033348"/>
              <a:gd name="connsiteX654" fmla="*/ 6003658 w 9483885"/>
              <a:gd name="connsiteY654" fmla="*/ 5016304 h 5033348"/>
              <a:gd name="connsiteX655" fmla="*/ 6015772 w 9483885"/>
              <a:gd name="connsiteY655" fmla="*/ 5009411 h 5033348"/>
              <a:gd name="connsiteX656" fmla="*/ 5997419 w 9483885"/>
              <a:gd name="connsiteY656" fmla="*/ 5010690 h 5033348"/>
              <a:gd name="connsiteX657" fmla="*/ 5976347 w 9483885"/>
              <a:gd name="connsiteY657" fmla="*/ 5018903 h 5033348"/>
              <a:gd name="connsiteX658" fmla="*/ 5904653 w 9483885"/>
              <a:gd name="connsiteY658" fmla="*/ 5020505 h 5033348"/>
              <a:gd name="connsiteX659" fmla="*/ 5836207 w 9483885"/>
              <a:gd name="connsiteY659" fmla="*/ 5016053 h 5033348"/>
              <a:gd name="connsiteX660" fmla="*/ 5808662 w 9483885"/>
              <a:gd name="connsiteY660" fmla="*/ 5017146 h 5033348"/>
              <a:gd name="connsiteX661" fmla="*/ 5784741 w 9483885"/>
              <a:gd name="connsiteY661" fmla="*/ 5015677 h 5033348"/>
              <a:gd name="connsiteX662" fmla="*/ 5787933 w 9483885"/>
              <a:gd name="connsiteY662" fmla="*/ 5014465 h 5033348"/>
              <a:gd name="connsiteX663" fmla="*/ 5792055 w 9483885"/>
              <a:gd name="connsiteY663" fmla="*/ 5013848 h 5033348"/>
              <a:gd name="connsiteX664" fmla="*/ 5789943 w 9483885"/>
              <a:gd name="connsiteY664" fmla="*/ 5010329 h 5033348"/>
              <a:gd name="connsiteX665" fmla="*/ 5774812 w 9483885"/>
              <a:gd name="connsiteY665" fmla="*/ 5009330 h 5033348"/>
              <a:gd name="connsiteX666" fmla="*/ 5763536 w 9483885"/>
              <a:gd name="connsiteY666" fmla="*/ 5017301 h 5033348"/>
              <a:gd name="connsiteX667" fmla="*/ 5717793 w 9483885"/>
              <a:gd name="connsiteY667" fmla="*/ 5019772 h 5033348"/>
              <a:gd name="connsiteX668" fmla="*/ 5672883 w 9483885"/>
              <a:gd name="connsiteY668" fmla="*/ 5017897 h 5033348"/>
              <a:gd name="connsiteX669" fmla="*/ 5651186 w 9483885"/>
              <a:gd name="connsiteY669" fmla="*/ 5023000 h 5033348"/>
              <a:gd name="connsiteX670" fmla="*/ 5630975 w 9483885"/>
              <a:gd name="connsiteY670" fmla="*/ 5025800 h 5033348"/>
              <a:gd name="connsiteX671" fmla="*/ 5629731 w 9483885"/>
              <a:gd name="connsiteY671" fmla="*/ 5022295 h 5033348"/>
              <a:gd name="connsiteX672" fmla="*/ 5633695 w 9483885"/>
              <a:gd name="connsiteY672" fmla="*/ 5018866 h 5033348"/>
              <a:gd name="connsiteX673" fmla="*/ 5598323 w 9483885"/>
              <a:gd name="connsiteY673" fmla="*/ 5021732 h 5033348"/>
              <a:gd name="connsiteX674" fmla="*/ 5563506 w 9483885"/>
              <a:gd name="connsiteY674" fmla="*/ 5021701 h 5033348"/>
              <a:gd name="connsiteX675" fmla="*/ 5580116 w 9483885"/>
              <a:gd name="connsiteY675" fmla="*/ 5014972 h 5033348"/>
              <a:gd name="connsiteX676" fmla="*/ 5612358 w 9483885"/>
              <a:gd name="connsiteY676" fmla="*/ 5013900 h 5033348"/>
              <a:gd name="connsiteX677" fmla="*/ 5614309 w 9483885"/>
              <a:gd name="connsiteY677" fmla="*/ 5011894 h 5033348"/>
              <a:gd name="connsiteX678" fmla="*/ 5617192 w 9483885"/>
              <a:gd name="connsiteY678" fmla="*/ 5010484 h 5033348"/>
              <a:gd name="connsiteX679" fmla="*/ 5626060 w 9483885"/>
              <a:gd name="connsiteY679" fmla="*/ 5012358 h 5033348"/>
              <a:gd name="connsiteX680" fmla="*/ 5631582 w 9483885"/>
              <a:gd name="connsiteY680" fmla="*/ 5015347 h 5033348"/>
              <a:gd name="connsiteX681" fmla="*/ 5661003 w 9483885"/>
              <a:gd name="connsiteY681" fmla="*/ 5013554 h 5033348"/>
              <a:gd name="connsiteX682" fmla="*/ 5693216 w 9483885"/>
              <a:gd name="connsiteY682" fmla="*/ 5013547 h 5033348"/>
              <a:gd name="connsiteX683" fmla="*/ 5699570 w 9483885"/>
              <a:gd name="connsiteY683" fmla="*/ 5012188 h 5033348"/>
              <a:gd name="connsiteX684" fmla="*/ 5704993 w 9483885"/>
              <a:gd name="connsiteY684" fmla="*/ 5010234 h 5033348"/>
              <a:gd name="connsiteX685" fmla="*/ 5670638 w 9483885"/>
              <a:gd name="connsiteY685" fmla="*/ 5007787 h 5033348"/>
              <a:gd name="connsiteX686" fmla="*/ 5661581 w 9483885"/>
              <a:gd name="connsiteY686" fmla="*/ 5004165 h 5033348"/>
              <a:gd name="connsiteX687" fmla="*/ 5621654 w 9483885"/>
              <a:gd name="connsiteY687" fmla="*/ 5008999 h 5033348"/>
              <a:gd name="connsiteX688" fmla="*/ 5573657 w 9483885"/>
              <a:gd name="connsiteY688" fmla="*/ 5005964 h 5033348"/>
              <a:gd name="connsiteX689" fmla="*/ 5526036 w 9483885"/>
              <a:gd name="connsiteY689" fmla="*/ 5006421 h 5033348"/>
              <a:gd name="connsiteX690" fmla="*/ 5509293 w 9483885"/>
              <a:gd name="connsiteY690" fmla="*/ 5006560 h 5033348"/>
              <a:gd name="connsiteX691" fmla="*/ 5492553 w 9483885"/>
              <a:gd name="connsiteY691" fmla="*/ 5006700 h 5033348"/>
              <a:gd name="connsiteX692" fmla="*/ 5466014 w 9483885"/>
              <a:gd name="connsiteY692" fmla="*/ 5007082 h 5033348"/>
              <a:gd name="connsiteX693" fmla="*/ 5467255 w 9483885"/>
              <a:gd name="connsiteY693" fmla="*/ 5007875 h 5033348"/>
              <a:gd name="connsiteX694" fmla="*/ 5450513 w 9483885"/>
              <a:gd name="connsiteY694" fmla="*/ 5008014 h 5033348"/>
              <a:gd name="connsiteX695" fmla="*/ 5433771 w 9483885"/>
              <a:gd name="connsiteY695" fmla="*/ 5008155 h 5033348"/>
              <a:gd name="connsiteX696" fmla="*/ 5421386 w 9483885"/>
              <a:gd name="connsiteY696" fmla="*/ 5009182 h 5033348"/>
              <a:gd name="connsiteX697" fmla="*/ 5411695 w 9483885"/>
              <a:gd name="connsiteY697" fmla="*/ 5007053 h 5033348"/>
              <a:gd name="connsiteX698" fmla="*/ 5394366 w 9483885"/>
              <a:gd name="connsiteY698" fmla="*/ 5008443 h 5033348"/>
              <a:gd name="connsiteX699" fmla="*/ 5384286 w 9483885"/>
              <a:gd name="connsiteY699" fmla="*/ 5004709 h 5033348"/>
              <a:gd name="connsiteX700" fmla="*/ 5352914 w 9483885"/>
              <a:gd name="connsiteY700" fmla="*/ 5008507 h 5033348"/>
              <a:gd name="connsiteX701" fmla="*/ 5352412 w 9483885"/>
              <a:gd name="connsiteY701" fmla="*/ 5003850 h 5033348"/>
              <a:gd name="connsiteX702" fmla="*/ 5305039 w 9483885"/>
              <a:gd name="connsiteY702" fmla="*/ 5003922 h 5033348"/>
              <a:gd name="connsiteX703" fmla="*/ 5301817 w 9483885"/>
              <a:gd name="connsiteY703" fmla="*/ 5006201 h 5033348"/>
              <a:gd name="connsiteX704" fmla="*/ 5288297 w 9483885"/>
              <a:gd name="connsiteY704" fmla="*/ 5004063 h 5033348"/>
              <a:gd name="connsiteX705" fmla="*/ 5274407 w 9483885"/>
              <a:gd name="connsiteY705" fmla="*/ 5003857 h 5033348"/>
              <a:gd name="connsiteX706" fmla="*/ 5258168 w 9483885"/>
              <a:gd name="connsiteY706" fmla="*/ 5008653 h 5033348"/>
              <a:gd name="connsiteX707" fmla="*/ 5234111 w 9483885"/>
              <a:gd name="connsiteY707" fmla="*/ 5010623 h 5033348"/>
              <a:gd name="connsiteX708" fmla="*/ 5217739 w 9483885"/>
              <a:gd name="connsiteY708" fmla="*/ 5008830 h 5033348"/>
              <a:gd name="connsiteX709" fmla="*/ 5197644 w 9483885"/>
              <a:gd name="connsiteY709" fmla="*/ 5004658 h 5033348"/>
              <a:gd name="connsiteX710" fmla="*/ 5211903 w 9483885"/>
              <a:gd name="connsiteY710" fmla="*/ 5002931 h 5033348"/>
              <a:gd name="connsiteX711" fmla="*/ 5205328 w 9483885"/>
              <a:gd name="connsiteY711" fmla="*/ 5000896 h 5033348"/>
              <a:gd name="connsiteX712" fmla="*/ 5180928 w 9483885"/>
              <a:gd name="connsiteY712" fmla="*/ 5001019 h 5033348"/>
              <a:gd name="connsiteX713" fmla="*/ 5160806 w 9483885"/>
              <a:gd name="connsiteY713" fmla="*/ 5000624 h 5033348"/>
              <a:gd name="connsiteX714" fmla="*/ 5162573 w 9483885"/>
              <a:gd name="connsiteY714" fmla="*/ 4999584 h 5033348"/>
              <a:gd name="connsiteX715" fmla="*/ 5165269 w 9483885"/>
              <a:gd name="connsiteY715" fmla="*/ 4999140 h 5033348"/>
              <a:gd name="connsiteX716" fmla="*/ 5169389 w 9483885"/>
              <a:gd name="connsiteY716" fmla="*/ 4995810 h 5033348"/>
              <a:gd name="connsiteX717" fmla="*/ 5185233 w 9483885"/>
              <a:gd name="connsiteY717" fmla="*/ 4996723 h 5033348"/>
              <a:gd name="connsiteX718" fmla="*/ 5205936 w 9483885"/>
              <a:gd name="connsiteY718" fmla="*/ 4990442 h 5033348"/>
              <a:gd name="connsiteX719" fmla="*/ 5230863 w 9483885"/>
              <a:gd name="connsiteY719" fmla="*/ 4991199 h 5033348"/>
              <a:gd name="connsiteX720" fmla="*/ 5230731 w 9483885"/>
              <a:gd name="connsiteY720" fmla="*/ 4984609 h 5033348"/>
              <a:gd name="connsiteX721" fmla="*/ 5200364 w 9483885"/>
              <a:gd name="connsiteY721" fmla="*/ 4984982 h 5033348"/>
              <a:gd name="connsiteX722" fmla="*/ 5167857 w 9483885"/>
              <a:gd name="connsiteY722" fmla="*/ 4985615 h 5033348"/>
              <a:gd name="connsiteX723" fmla="*/ 5121814 w 9483885"/>
              <a:gd name="connsiteY723" fmla="*/ 4983287 h 5033348"/>
              <a:gd name="connsiteX724" fmla="*/ 5076702 w 9483885"/>
              <a:gd name="connsiteY724" fmla="*/ 4981553 h 5033348"/>
              <a:gd name="connsiteX725" fmla="*/ 5045885 w 9483885"/>
              <a:gd name="connsiteY725" fmla="*/ 4982453 h 5033348"/>
              <a:gd name="connsiteX726" fmla="*/ 5019902 w 9483885"/>
              <a:gd name="connsiteY726" fmla="*/ 4979936 h 5033348"/>
              <a:gd name="connsiteX727" fmla="*/ 5009286 w 9483885"/>
              <a:gd name="connsiteY727" fmla="*/ 4982637 h 5033348"/>
              <a:gd name="connsiteX728" fmla="*/ 5000810 w 9483885"/>
              <a:gd name="connsiteY728" fmla="*/ 4985079 h 5033348"/>
              <a:gd name="connsiteX729" fmla="*/ 5006174 w 9483885"/>
              <a:gd name="connsiteY729" fmla="*/ 4985256 h 5033348"/>
              <a:gd name="connsiteX730" fmla="*/ 5010606 w 9483885"/>
              <a:gd name="connsiteY730" fmla="*/ 4984837 h 5033348"/>
              <a:gd name="connsiteX731" fmla="*/ 5071856 w 9483885"/>
              <a:gd name="connsiteY731" fmla="*/ 4986858 h 5033348"/>
              <a:gd name="connsiteX732" fmla="*/ 5131522 w 9483885"/>
              <a:gd name="connsiteY732" fmla="*/ 4986239 h 5033348"/>
              <a:gd name="connsiteX733" fmla="*/ 5137727 w 9483885"/>
              <a:gd name="connsiteY733" fmla="*/ 4990207 h 5033348"/>
              <a:gd name="connsiteX734" fmla="*/ 5145873 w 9483885"/>
              <a:gd name="connsiteY734" fmla="*/ 4996770 h 5033348"/>
              <a:gd name="connsiteX735" fmla="*/ 5139602 w 9483885"/>
              <a:gd name="connsiteY735" fmla="*/ 5002248 h 5033348"/>
              <a:gd name="connsiteX736" fmla="*/ 5097937 w 9483885"/>
              <a:gd name="connsiteY736" fmla="*/ 5004343 h 5033348"/>
              <a:gd name="connsiteX737" fmla="*/ 5055893 w 9483885"/>
              <a:gd name="connsiteY737" fmla="*/ 5002946 h 5033348"/>
              <a:gd name="connsiteX738" fmla="*/ 5039218 w 9483885"/>
              <a:gd name="connsiteY738" fmla="*/ 5006380 h 5033348"/>
              <a:gd name="connsiteX739" fmla="*/ 5022542 w 9483885"/>
              <a:gd name="connsiteY739" fmla="*/ 5009815 h 5033348"/>
              <a:gd name="connsiteX740" fmla="*/ 5019557 w 9483885"/>
              <a:gd name="connsiteY740" fmla="*/ 5003570 h 5033348"/>
              <a:gd name="connsiteX741" fmla="*/ 4989798 w 9483885"/>
              <a:gd name="connsiteY741" fmla="*/ 5006230 h 5033348"/>
              <a:gd name="connsiteX742" fmla="*/ 4956314 w 9483885"/>
              <a:gd name="connsiteY742" fmla="*/ 5006508 h 5033348"/>
              <a:gd name="connsiteX743" fmla="*/ 4970072 w 9483885"/>
              <a:gd name="connsiteY743" fmla="*/ 5000124 h 5033348"/>
              <a:gd name="connsiteX744" fmla="*/ 4999462 w 9483885"/>
              <a:gd name="connsiteY744" fmla="*/ 4999397 h 5033348"/>
              <a:gd name="connsiteX745" fmla="*/ 5001413 w 9483885"/>
              <a:gd name="connsiteY745" fmla="*/ 4997392 h 5033348"/>
              <a:gd name="connsiteX746" fmla="*/ 5004296 w 9483885"/>
              <a:gd name="connsiteY746" fmla="*/ 4995981 h 5033348"/>
              <a:gd name="connsiteX747" fmla="*/ 5012544 w 9483885"/>
              <a:gd name="connsiteY747" fmla="*/ 4997460 h 5033348"/>
              <a:gd name="connsiteX748" fmla="*/ 5017446 w 9483885"/>
              <a:gd name="connsiteY748" fmla="*/ 5000051 h 5033348"/>
              <a:gd name="connsiteX749" fmla="*/ 5073374 w 9483885"/>
              <a:gd name="connsiteY749" fmla="*/ 4998942 h 5033348"/>
              <a:gd name="connsiteX750" fmla="*/ 5083541 w 9483885"/>
              <a:gd name="connsiteY750" fmla="*/ 4996768 h 5033348"/>
              <a:gd name="connsiteX751" fmla="*/ 5092836 w 9483885"/>
              <a:gd name="connsiteY751" fmla="*/ 4991867 h 5033348"/>
              <a:gd name="connsiteX752" fmla="*/ 5072371 w 9483885"/>
              <a:gd name="connsiteY752" fmla="*/ 4989626 h 5033348"/>
              <a:gd name="connsiteX753" fmla="*/ 5008758 w 9483885"/>
              <a:gd name="connsiteY753" fmla="*/ 4994498 h 5033348"/>
              <a:gd name="connsiteX754" fmla="*/ 4964699 w 9483885"/>
              <a:gd name="connsiteY754" fmla="*/ 4991810 h 5033348"/>
              <a:gd name="connsiteX755" fmla="*/ 4920085 w 9483885"/>
              <a:gd name="connsiteY755" fmla="*/ 4992021 h 5033348"/>
              <a:gd name="connsiteX756" fmla="*/ 4888772 w 9483885"/>
              <a:gd name="connsiteY756" fmla="*/ 4993689 h 5033348"/>
              <a:gd name="connsiteX757" fmla="*/ 4855599 w 9483885"/>
              <a:gd name="connsiteY757" fmla="*/ 4994166 h 5033348"/>
              <a:gd name="connsiteX758" fmla="*/ 4799539 w 9483885"/>
              <a:gd name="connsiteY758" fmla="*/ 4988686 h 5033348"/>
              <a:gd name="connsiteX759" fmla="*/ 4733813 w 9483885"/>
              <a:gd name="connsiteY759" fmla="*/ 4990038 h 5033348"/>
              <a:gd name="connsiteX760" fmla="*/ 4730153 w 9483885"/>
              <a:gd name="connsiteY760" fmla="*/ 4988239 h 5033348"/>
              <a:gd name="connsiteX761" fmla="*/ 4723144 w 9483885"/>
              <a:gd name="connsiteY761" fmla="*/ 4987555 h 5033348"/>
              <a:gd name="connsiteX762" fmla="*/ 4719457 w 9483885"/>
              <a:gd name="connsiteY762" fmla="*/ 4989534 h 5033348"/>
              <a:gd name="connsiteX763" fmla="*/ 4716701 w 9483885"/>
              <a:gd name="connsiteY763" fmla="*/ 4992109 h 5033348"/>
              <a:gd name="connsiteX764" fmla="*/ 4685938 w 9483885"/>
              <a:gd name="connsiteY764" fmla="*/ 4985453 h 5033348"/>
              <a:gd name="connsiteX765" fmla="*/ 4677250 w 9483885"/>
              <a:gd name="connsiteY765" fmla="*/ 4979899 h 5033348"/>
              <a:gd name="connsiteX766" fmla="*/ 4710080 w 9483885"/>
              <a:gd name="connsiteY766" fmla="*/ 4977576 h 5033348"/>
              <a:gd name="connsiteX767" fmla="*/ 4753882 w 9483885"/>
              <a:gd name="connsiteY767" fmla="*/ 4972509 h 5033348"/>
              <a:gd name="connsiteX768" fmla="*/ 4721481 w 9483885"/>
              <a:gd name="connsiteY768" fmla="*/ 4970769 h 5033348"/>
              <a:gd name="connsiteX769" fmla="*/ 4688526 w 9483885"/>
              <a:gd name="connsiteY769" fmla="*/ 4971929 h 5033348"/>
              <a:gd name="connsiteX770" fmla="*/ 4635316 w 9483885"/>
              <a:gd name="connsiteY770" fmla="*/ 4966103 h 5033348"/>
              <a:gd name="connsiteX771" fmla="*/ 4610293 w 9483885"/>
              <a:gd name="connsiteY771" fmla="*/ 4963116 h 5033348"/>
              <a:gd name="connsiteX772" fmla="*/ 4589923 w 9483885"/>
              <a:gd name="connsiteY772" fmla="*/ 4963105 h 5033348"/>
              <a:gd name="connsiteX773" fmla="*/ 4584959 w 9483885"/>
              <a:gd name="connsiteY773" fmla="*/ 4959932 h 5033348"/>
              <a:gd name="connsiteX774" fmla="*/ 4564297 w 9483885"/>
              <a:gd name="connsiteY774" fmla="*/ 4960546 h 5033348"/>
              <a:gd name="connsiteX775" fmla="*/ 4545773 w 9483885"/>
              <a:gd name="connsiteY775" fmla="*/ 4960902 h 5033348"/>
              <a:gd name="connsiteX776" fmla="*/ 4519973 w 9483885"/>
              <a:gd name="connsiteY776" fmla="*/ 4957420 h 5033348"/>
              <a:gd name="connsiteX777" fmla="*/ 4537824 w 9483885"/>
              <a:gd name="connsiteY777" fmla="*/ 4951483 h 5033348"/>
              <a:gd name="connsiteX778" fmla="*/ 4542656 w 9483885"/>
              <a:gd name="connsiteY778" fmla="*/ 4948067 h 5033348"/>
              <a:gd name="connsiteX779" fmla="*/ 4580154 w 9483885"/>
              <a:gd name="connsiteY779" fmla="*/ 4946831 h 5033348"/>
              <a:gd name="connsiteX780" fmla="*/ 4619790 w 9483885"/>
              <a:gd name="connsiteY780" fmla="*/ 4945334 h 5033348"/>
              <a:gd name="connsiteX781" fmla="*/ 4622487 w 9483885"/>
              <a:gd name="connsiteY781" fmla="*/ 4944890 h 5033348"/>
              <a:gd name="connsiteX782" fmla="*/ 4624252 w 9483885"/>
              <a:gd name="connsiteY782" fmla="*/ 4943851 h 5033348"/>
              <a:gd name="connsiteX783" fmla="*/ 4612858 w 9483885"/>
              <a:gd name="connsiteY783" fmla="*/ 4943342 h 5033348"/>
              <a:gd name="connsiteX784" fmla="*/ 4599324 w 9483885"/>
              <a:gd name="connsiteY784" fmla="*/ 4943094 h 5033348"/>
              <a:gd name="connsiteX785" fmla="*/ 4588287 w 9483885"/>
              <a:gd name="connsiteY785" fmla="*/ 4942543 h 5033348"/>
              <a:gd name="connsiteX786" fmla="*/ 4576522 w 9483885"/>
              <a:gd name="connsiteY786" fmla="*/ 4943967 h 5033348"/>
              <a:gd name="connsiteX787" fmla="*/ 4567452 w 9483885"/>
              <a:gd name="connsiteY787" fmla="*/ 4942234 h 5033348"/>
              <a:gd name="connsiteX788" fmla="*/ 4556784 w 9483885"/>
              <a:gd name="connsiteY788" fmla="*/ 4939751 h 5033348"/>
              <a:gd name="connsiteX789" fmla="*/ 4541521 w 9483885"/>
              <a:gd name="connsiteY789" fmla="*/ 4932162 h 5033348"/>
              <a:gd name="connsiteX790" fmla="*/ 4514982 w 9483885"/>
              <a:gd name="connsiteY790" fmla="*/ 4932544 h 5033348"/>
              <a:gd name="connsiteX791" fmla="*/ 4502066 w 9483885"/>
              <a:gd name="connsiteY791" fmla="*/ 4929979 h 5033348"/>
              <a:gd name="connsiteX792" fmla="*/ 4487941 w 9483885"/>
              <a:gd name="connsiteY792" fmla="*/ 4928268 h 5033348"/>
              <a:gd name="connsiteX793" fmla="*/ 4481413 w 9483885"/>
              <a:gd name="connsiteY793" fmla="*/ 4925992 h 5033348"/>
              <a:gd name="connsiteX794" fmla="*/ 4470328 w 9483885"/>
              <a:gd name="connsiteY794" fmla="*/ 4925682 h 5033348"/>
              <a:gd name="connsiteX795" fmla="*/ 4460163 w 9483885"/>
              <a:gd name="connsiteY795" fmla="*/ 4927857 h 5033348"/>
              <a:gd name="connsiteX796" fmla="*/ 4448993 w 9483885"/>
              <a:gd name="connsiteY796" fmla="*/ 4920717 h 5033348"/>
              <a:gd name="connsiteX797" fmla="*/ 4477158 w 9483885"/>
              <a:gd name="connsiteY797" fmla="*/ 4920020 h 5033348"/>
              <a:gd name="connsiteX798" fmla="*/ 4494253 w 9483885"/>
              <a:gd name="connsiteY798" fmla="*/ 4917124 h 5033348"/>
              <a:gd name="connsiteX799" fmla="*/ 4487476 w 9483885"/>
              <a:gd name="connsiteY799" fmla="*/ 4915232 h 5033348"/>
              <a:gd name="connsiteX800" fmla="*/ 4479492 w 9483885"/>
              <a:gd name="connsiteY800" fmla="*/ 4914194 h 5033348"/>
              <a:gd name="connsiteX801" fmla="*/ 4442787 w 9483885"/>
              <a:gd name="connsiteY801" fmla="*/ 4916749 h 5033348"/>
              <a:gd name="connsiteX802" fmla="*/ 4416618 w 9483885"/>
              <a:gd name="connsiteY802" fmla="*/ 4915199 h 5033348"/>
              <a:gd name="connsiteX803" fmla="*/ 4392654 w 9483885"/>
              <a:gd name="connsiteY803" fmla="*/ 4916685 h 5033348"/>
              <a:gd name="connsiteX804" fmla="*/ 4369245 w 9483885"/>
              <a:gd name="connsiteY804" fmla="*/ 4915273 h 5033348"/>
              <a:gd name="connsiteX805" fmla="*/ 4346429 w 9483885"/>
              <a:gd name="connsiteY805" fmla="*/ 4918035 h 5033348"/>
              <a:gd name="connsiteX806" fmla="*/ 4310094 w 9483885"/>
              <a:gd name="connsiteY806" fmla="*/ 4918660 h 5033348"/>
              <a:gd name="connsiteX807" fmla="*/ 4302572 w 9483885"/>
              <a:gd name="connsiteY807" fmla="*/ 4915206 h 5033348"/>
              <a:gd name="connsiteX808" fmla="*/ 4287147 w 9483885"/>
              <a:gd name="connsiteY808" fmla="*/ 4914832 h 5033348"/>
              <a:gd name="connsiteX809" fmla="*/ 4254033 w 9483885"/>
              <a:gd name="connsiteY809" fmla="*/ 4913180 h 5033348"/>
              <a:gd name="connsiteX810" fmla="*/ 4252660 w 9483885"/>
              <a:gd name="connsiteY810" fmla="*/ 4905796 h 5033348"/>
              <a:gd name="connsiteX811" fmla="*/ 4288001 w 9483885"/>
              <a:gd name="connsiteY811" fmla="*/ 4903994 h 5033348"/>
              <a:gd name="connsiteX812" fmla="*/ 4319996 w 9483885"/>
              <a:gd name="connsiteY812" fmla="*/ 4903306 h 5033348"/>
              <a:gd name="connsiteX813" fmla="*/ 4339221 w 9483885"/>
              <a:gd name="connsiteY813" fmla="*/ 4904753 h 5033348"/>
              <a:gd name="connsiteX814" fmla="*/ 4349506 w 9483885"/>
              <a:gd name="connsiteY814" fmla="*/ 4911057 h 5033348"/>
              <a:gd name="connsiteX815" fmla="*/ 4359316 w 9483885"/>
              <a:gd name="connsiteY815" fmla="*/ 4908925 h 5033348"/>
              <a:gd name="connsiteX816" fmla="*/ 4392799 w 9483885"/>
              <a:gd name="connsiteY816" fmla="*/ 4908647 h 5033348"/>
              <a:gd name="connsiteX817" fmla="*/ 4387835 w 9483885"/>
              <a:gd name="connsiteY817" fmla="*/ 4905473 h 5033348"/>
              <a:gd name="connsiteX818" fmla="*/ 4407058 w 9483885"/>
              <a:gd name="connsiteY818" fmla="*/ 4906920 h 5033348"/>
              <a:gd name="connsiteX819" fmla="*/ 4435578 w 9483885"/>
              <a:gd name="connsiteY819" fmla="*/ 4903467 h 5033348"/>
              <a:gd name="connsiteX820" fmla="*/ 4458525 w 9483885"/>
              <a:gd name="connsiteY820" fmla="*/ 4907294 h 5033348"/>
              <a:gd name="connsiteX821" fmla="*/ 4484193 w 9483885"/>
              <a:gd name="connsiteY821" fmla="*/ 4904187 h 5033348"/>
              <a:gd name="connsiteX822" fmla="*/ 4515696 w 9483885"/>
              <a:gd name="connsiteY822" fmla="*/ 4906978 h 5033348"/>
              <a:gd name="connsiteX823" fmla="*/ 4542234 w 9483885"/>
              <a:gd name="connsiteY823" fmla="*/ 4906597 h 5033348"/>
              <a:gd name="connsiteX824" fmla="*/ 4567743 w 9483885"/>
              <a:gd name="connsiteY824" fmla="*/ 4900678 h 5033348"/>
              <a:gd name="connsiteX825" fmla="*/ 4604976 w 9483885"/>
              <a:gd name="connsiteY825" fmla="*/ 4899001 h 5033348"/>
              <a:gd name="connsiteX826" fmla="*/ 4626524 w 9483885"/>
              <a:gd name="connsiteY826" fmla="*/ 4899223 h 5033348"/>
              <a:gd name="connsiteX827" fmla="*/ 4648626 w 9483885"/>
              <a:gd name="connsiteY827" fmla="*/ 4896547 h 5033348"/>
              <a:gd name="connsiteX828" fmla="*/ 4661774 w 9483885"/>
              <a:gd name="connsiteY828" fmla="*/ 4897904 h 5033348"/>
              <a:gd name="connsiteX829" fmla="*/ 4676406 w 9483885"/>
              <a:gd name="connsiteY829" fmla="*/ 4896958 h 5033348"/>
              <a:gd name="connsiteX830" fmla="*/ 4686758 w 9483885"/>
              <a:gd name="connsiteY830" fmla="*/ 4893818 h 5033348"/>
              <a:gd name="connsiteX831" fmla="*/ 4697109 w 9483885"/>
              <a:gd name="connsiteY831" fmla="*/ 4890677 h 5033348"/>
              <a:gd name="connsiteX832" fmla="*/ 4664770 w 9483885"/>
              <a:gd name="connsiteY832" fmla="*/ 4889520 h 5033348"/>
              <a:gd name="connsiteX833" fmla="*/ 4633363 w 9483885"/>
              <a:gd name="connsiteY833" fmla="*/ 4888958 h 5033348"/>
              <a:gd name="connsiteX834" fmla="*/ 4604887 w 9483885"/>
              <a:gd name="connsiteY834" fmla="*/ 4889456 h 5033348"/>
              <a:gd name="connsiteX835" fmla="*/ 4578174 w 9483885"/>
              <a:gd name="connsiteY835" fmla="*/ 4886203 h 5033348"/>
              <a:gd name="connsiteX836" fmla="*/ 4541098 w 9483885"/>
              <a:gd name="connsiteY836" fmla="*/ 4890692 h 5033348"/>
              <a:gd name="connsiteX837" fmla="*/ 4480711 w 9483885"/>
              <a:gd name="connsiteY837" fmla="*/ 4883257 h 5033348"/>
              <a:gd name="connsiteX838" fmla="*/ 4407032 w 9483885"/>
              <a:gd name="connsiteY838" fmla="*/ 4885219 h 5033348"/>
              <a:gd name="connsiteX839" fmla="*/ 4385882 w 9483885"/>
              <a:gd name="connsiteY839" fmla="*/ 4879286 h 5033348"/>
              <a:gd name="connsiteX840" fmla="*/ 4364730 w 9483885"/>
              <a:gd name="connsiteY840" fmla="*/ 4873354 h 5033348"/>
              <a:gd name="connsiteX841" fmla="*/ 4333358 w 9483885"/>
              <a:gd name="connsiteY841" fmla="*/ 4877152 h 5033348"/>
              <a:gd name="connsiteX842" fmla="*/ 4329635 w 9483885"/>
              <a:gd name="connsiteY842" fmla="*/ 4874772 h 5033348"/>
              <a:gd name="connsiteX843" fmla="*/ 4329569 w 9483885"/>
              <a:gd name="connsiteY843" fmla="*/ 4871477 h 5033348"/>
              <a:gd name="connsiteX844" fmla="*/ 4341782 w 9483885"/>
              <a:gd name="connsiteY844" fmla="*/ 4869526 h 5033348"/>
              <a:gd name="connsiteX845" fmla="*/ 4368321 w 9483885"/>
              <a:gd name="connsiteY845" fmla="*/ 4869144 h 5033348"/>
              <a:gd name="connsiteX846" fmla="*/ 4377976 w 9483885"/>
              <a:gd name="connsiteY846" fmla="*/ 4866914 h 5033348"/>
              <a:gd name="connsiteX847" fmla="*/ 4384561 w 9483885"/>
              <a:gd name="connsiteY847" fmla="*/ 4864348 h 5033348"/>
              <a:gd name="connsiteX848" fmla="*/ 4376005 w 9483885"/>
              <a:gd name="connsiteY848" fmla="*/ 4865383 h 5033348"/>
              <a:gd name="connsiteX849" fmla="*/ 4346827 w 9483885"/>
              <a:gd name="connsiteY849" fmla="*/ 4861366 h 5033348"/>
              <a:gd name="connsiteX850" fmla="*/ 4317092 w 9483885"/>
              <a:gd name="connsiteY850" fmla="*/ 4860248 h 5033348"/>
              <a:gd name="connsiteX851" fmla="*/ 4299667 w 9483885"/>
              <a:gd name="connsiteY851" fmla="*/ 4859408 h 5033348"/>
              <a:gd name="connsiteX852" fmla="*/ 4280756 w 9483885"/>
              <a:gd name="connsiteY852" fmla="*/ 4860872 h 5033348"/>
              <a:gd name="connsiteX853" fmla="*/ 4260661 w 9483885"/>
              <a:gd name="connsiteY853" fmla="*/ 4856699 h 5033348"/>
              <a:gd name="connsiteX854" fmla="*/ 4244246 w 9483885"/>
              <a:gd name="connsiteY854" fmla="*/ 4857861 h 5033348"/>
              <a:gd name="connsiteX855" fmla="*/ 4227178 w 9483885"/>
              <a:gd name="connsiteY855" fmla="*/ 4856979 h 5033348"/>
              <a:gd name="connsiteX856" fmla="*/ 4204363 w 9483885"/>
              <a:gd name="connsiteY856" fmla="*/ 4859741 h 5033348"/>
              <a:gd name="connsiteX857" fmla="*/ 4190843 w 9483885"/>
              <a:gd name="connsiteY857" fmla="*/ 4857603 h 5033348"/>
              <a:gd name="connsiteX858" fmla="*/ 4162010 w 9483885"/>
              <a:gd name="connsiteY858" fmla="*/ 4858145 h 5033348"/>
              <a:gd name="connsiteX859" fmla="*/ 4132802 w 9483885"/>
              <a:gd name="connsiteY859" fmla="*/ 4855194 h 5033348"/>
              <a:gd name="connsiteX860" fmla="*/ 4092788 w 9483885"/>
              <a:gd name="connsiteY860" fmla="*/ 4853196 h 5033348"/>
              <a:gd name="connsiteX861" fmla="*/ 4053053 w 9483885"/>
              <a:gd name="connsiteY861" fmla="*/ 4849750 h 5033348"/>
              <a:gd name="connsiteX862" fmla="*/ 4038685 w 9483885"/>
              <a:gd name="connsiteY862" fmla="*/ 4851136 h 5033348"/>
              <a:gd name="connsiteX863" fmla="*/ 4023663 w 9483885"/>
              <a:gd name="connsiteY863" fmla="*/ 4850477 h 5033348"/>
              <a:gd name="connsiteX864" fmla="*/ 3994180 w 9483885"/>
              <a:gd name="connsiteY864" fmla="*/ 4851687 h 5033348"/>
              <a:gd name="connsiteX865" fmla="*/ 3965252 w 9483885"/>
              <a:gd name="connsiteY865" fmla="*/ 4849999 h 5033348"/>
              <a:gd name="connsiteX866" fmla="*/ 3956478 w 9483885"/>
              <a:gd name="connsiteY866" fmla="*/ 4850354 h 5033348"/>
              <a:gd name="connsiteX867" fmla="*/ 3950120 w 9483885"/>
              <a:gd name="connsiteY867" fmla="*/ 4849000 h 5033348"/>
              <a:gd name="connsiteX868" fmla="*/ 3949249 w 9483885"/>
              <a:gd name="connsiteY868" fmla="*/ 4846275 h 5033348"/>
              <a:gd name="connsiteX869" fmla="*/ 3981491 w 9483885"/>
              <a:gd name="connsiteY869" fmla="*/ 4845202 h 5033348"/>
              <a:gd name="connsiteX870" fmla="*/ 3996049 w 9483885"/>
              <a:gd name="connsiteY870" fmla="*/ 4845564 h 5033348"/>
              <a:gd name="connsiteX871" fmla="*/ 4010882 w 9483885"/>
              <a:gd name="connsiteY871" fmla="*/ 4844475 h 5033348"/>
              <a:gd name="connsiteX872" fmla="*/ 4041513 w 9483885"/>
              <a:gd name="connsiteY872" fmla="*/ 4844541 h 5033348"/>
              <a:gd name="connsiteX873" fmla="*/ 4062592 w 9483885"/>
              <a:gd name="connsiteY873" fmla="*/ 4841753 h 5033348"/>
              <a:gd name="connsiteX874" fmla="*/ 4080701 w 9483885"/>
              <a:gd name="connsiteY874" fmla="*/ 4843572 h 5033348"/>
              <a:gd name="connsiteX875" fmla="*/ 4189641 w 9483885"/>
              <a:gd name="connsiteY875" fmla="*/ 4838404 h 5033348"/>
              <a:gd name="connsiteX876" fmla="*/ 4301196 w 9483885"/>
              <a:gd name="connsiteY876" fmla="*/ 4841412 h 5033348"/>
              <a:gd name="connsiteX877" fmla="*/ 4330150 w 9483885"/>
              <a:gd name="connsiteY877" fmla="*/ 4839322 h 5033348"/>
              <a:gd name="connsiteX878" fmla="*/ 4359106 w 9483885"/>
              <a:gd name="connsiteY878" fmla="*/ 4837231 h 5033348"/>
              <a:gd name="connsiteX879" fmla="*/ 4368331 w 9483885"/>
              <a:gd name="connsiteY879" fmla="*/ 4839063 h 5033348"/>
              <a:gd name="connsiteX880" fmla="*/ 4381181 w 9483885"/>
              <a:gd name="connsiteY880" fmla="*/ 4838334 h 5033348"/>
              <a:gd name="connsiteX881" fmla="*/ 4403983 w 9483885"/>
              <a:gd name="connsiteY881" fmla="*/ 4837460 h 5033348"/>
              <a:gd name="connsiteX882" fmla="*/ 4420368 w 9483885"/>
              <a:gd name="connsiteY882" fmla="*/ 4837365 h 5033348"/>
              <a:gd name="connsiteX883" fmla="*/ 4455094 w 9483885"/>
              <a:gd name="connsiteY883" fmla="*/ 4837879 h 5033348"/>
              <a:gd name="connsiteX884" fmla="*/ 4466815 w 9483885"/>
              <a:gd name="connsiteY884" fmla="*/ 4839408 h 5033348"/>
              <a:gd name="connsiteX885" fmla="*/ 4480021 w 9483885"/>
              <a:gd name="connsiteY885" fmla="*/ 4838635 h 5033348"/>
              <a:gd name="connsiteX886" fmla="*/ 4493040 w 9483885"/>
              <a:gd name="connsiteY886" fmla="*/ 4836116 h 5033348"/>
              <a:gd name="connsiteX887" fmla="*/ 4592619 w 9483885"/>
              <a:gd name="connsiteY887" fmla="*/ 4832552 h 5033348"/>
              <a:gd name="connsiteX888" fmla="*/ 4606138 w 9483885"/>
              <a:gd name="connsiteY888" fmla="*/ 4834690 h 5033348"/>
              <a:gd name="connsiteX889" fmla="*/ 4624121 w 9483885"/>
              <a:gd name="connsiteY889" fmla="*/ 4835344 h 5033348"/>
              <a:gd name="connsiteX890" fmla="*/ 4640381 w 9483885"/>
              <a:gd name="connsiteY890" fmla="*/ 4834083 h 5033348"/>
              <a:gd name="connsiteX891" fmla="*/ 4656364 w 9483885"/>
              <a:gd name="connsiteY891" fmla="*/ 4834272 h 5033348"/>
              <a:gd name="connsiteX892" fmla="*/ 4676374 w 9483885"/>
              <a:gd name="connsiteY892" fmla="*/ 4831613 h 5033348"/>
              <a:gd name="connsiteX893" fmla="*/ 4695551 w 9483885"/>
              <a:gd name="connsiteY893" fmla="*/ 4833301 h 5033348"/>
              <a:gd name="connsiteX894" fmla="*/ 4740723 w 9483885"/>
              <a:gd name="connsiteY894" fmla="*/ 4832904 h 5033348"/>
              <a:gd name="connsiteX895" fmla="*/ 4780131 w 9483885"/>
              <a:gd name="connsiteY895" fmla="*/ 4835329 h 5033348"/>
              <a:gd name="connsiteX896" fmla="*/ 4803819 w 9483885"/>
              <a:gd name="connsiteY896" fmla="*/ 4835293 h 5033348"/>
              <a:gd name="connsiteX897" fmla="*/ 4855219 w 9483885"/>
              <a:gd name="connsiteY897" fmla="*/ 4832372 h 5033348"/>
              <a:gd name="connsiteX898" fmla="*/ 4906619 w 9483885"/>
              <a:gd name="connsiteY898" fmla="*/ 4829452 h 5033348"/>
              <a:gd name="connsiteX899" fmla="*/ 4921750 w 9483885"/>
              <a:gd name="connsiteY899" fmla="*/ 4830452 h 5033348"/>
              <a:gd name="connsiteX900" fmla="*/ 4965651 w 9483885"/>
              <a:gd name="connsiteY900" fmla="*/ 4830327 h 5033348"/>
              <a:gd name="connsiteX901" fmla="*/ 5009552 w 9483885"/>
              <a:gd name="connsiteY901" fmla="*/ 4830201 h 5033348"/>
              <a:gd name="connsiteX902" fmla="*/ 5040184 w 9483885"/>
              <a:gd name="connsiteY902" fmla="*/ 4830268 h 5033348"/>
              <a:gd name="connsiteX903" fmla="*/ 5070815 w 9483885"/>
              <a:gd name="connsiteY903" fmla="*/ 4830334 h 5033348"/>
              <a:gd name="connsiteX904" fmla="*/ 5148011 w 9483885"/>
              <a:gd name="connsiteY904" fmla="*/ 4828183 h 5033348"/>
              <a:gd name="connsiteX905" fmla="*/ 5221861 w 9483885"/>
              <a:gd name="connsiteY905" fmla="*/ 4827146 h 5033348"/>
              <a:gd name="connsiteX906" fmla="*/ 5237593 w 9483885"/>
              <a:gd name="connsiteY906" fmla="*/ 4825006 h 5033348"/>
              <a:gd name="connsiteX907" fmla="*/ 5252493 w 9483885"/>
              <a:gd name="connsiteY907" fmla="*/ 4827211 h 5033348"/>
              <a:gd name="connsiteX908" fmla="*/ 5328282 w 9483885"/>
              <a:gd name="connsiteY908" fmla="*/ 4828770 h 5033348"/>
              <a:gd name="connsiteX909" fmla="*/ 5401557 w 9483885"/>
              <a:gd name="connsiteY909" fmla="*/ 4827095 h 5033348"/>
              <a:gd name="connsiteX910" fmla="*/ 5409140 w 9483885"/>
              <a:gd name="connsiteY910" fmla="*/ 4828418 h 5033348"/>
              <a:gd name="connsiteX911" fmla="*/ 5417929 w 9483885"/>
              <a:gd name="connsiteY911" fmla="*/ 4828887 h 5033348"/>
              <a:gd name="connsiteX912" fmla="*/ 5418563 w 9483885"/>
              <a:gd name="connsiteY912" fmla="*/ 4827395 h 5033348"/>
              <a:gd name="connsiteX913" fmla="*/ 5417058 w 9483885"/>
              <a:gd name="connsiteY913" fmla="*/ 4826161 h 5033348"/>
              <a:gd name="connsiteX914" fmla="*/ 5446449 w 9483885"/>
              <a:gd name="connsiteY914" fmla="*/ 4825434 h 5033348"/>
              <a:gd name="connsiteX915" fmla="*/ 5457117 w 9483885"/>
              <a:gd name="connsiteY915" fmla="*/ 4827918 h 5033348"/>
              <a:gd name="connsiteX916" fmla="*/ 5495360 w 9483885"/>
              <a:gd name="connsiteY916" fmla="*/ 4828241 h 5033348"/>
              <a:gd name="connsiteX917" fmla="*/ 5533881 w 9483885"/>
              <a:gd name="connsiteY917" fmla="*/ 4827117 h 5033348"/>
              <a:gd name="connsiteX918" fmla="*/ 5549876 w 9483885"/>
              <a:gd name="connsiteY918" fmla="*/ 4825416 h 5033348"/>
              <a:gd name="connsiteX919" fmla="*/ 5562902 w 9483885"/>
              <a:gd name="connsiteY919" fmla="*/ 4828322 h 5033348"/>
              <a:gd name="connsiteX920" fmla="*/ 5586588 w 9483885"/>
              <a:gd name="connsiteY920" fmla="*/ 4828285 h 5033348"/>
              <a:gd name="connsiteX921" fmla="*/ 5623591 w 9483885"/>
              <a:gd name="connsiteY921" fmla="*/ 4827815 h 5033348"/>
              <a:gd name="connsiteX922" fmla="*/ 5660870 w 9483885"/>
              <a:gd name="connsiteY922" fmla="*/ 4825897 h 5033348"/>
              <a:gd name="connsiteX923" fmla="*/ 5685177 w 9483885"/>
              <a:gd name="connsiteY923" fmla="*/ 4826258 h 5033348"/>
              <a:gd name="connsiteX924" fmla="*/ 5709484 w 9483885"/>
              <a:gd name="connsiteY924" fmla="*/ 4826617 h 5033348"/>
              <a:gd name="connsiteX925" fmla="*/ 5759340 w 9483885"/>
              <a:gd name="connsiteY925" fmla="*/ 4828131 h 5033348"/>
              <a:gd name="connsiteX926" fmla="*/ 5808232 w 9483885"/>
              <a:gd name="connsiteY926" fmla="*/ 4827401 h 5033348"/>
              <a:gd name="connsiteX927" fmla="*/ 5852846 w 9483885"/>
              <a:gd name="connsiteY927" fmla="*/ 4827191 h 5033348"/>
              <a:gd name="connsiteX928" fmla="*/ 5871073 w 9483885"/>
              <a:gd name="connsiteY928" fmla="*/ 4824748 h 5033348"/>
              <a:gd name="connsiteX929" fmla="*/ 6723659 w 9483885"/>
              <a:gd name="connsiteY929" fmla="*/ 4693473 h 5033348"/>
              <a:gd name="connsiteX930" fmla="*/ 6721695 w 9483885"/>
              <a:gd name="connsiteY930" fmla="*/ 4702808 h 5033348"/>
              <a:gd name="connsiteX931" fmla="*/ 6778814 w 9483885"/>
              <a:gd name="connsiteY931" fmla="*/ 4701080 h 5033348"/>
              <a:gd name="connsiteX932" fmla="*/ 6793041 w 9483885"/>
              <a:gd name="connsiteY932" fmla="*/ 4702364 h 5033348"/>
              <a:gd name="connsiteX933" fmla="*/ 6805619 w 9483885"/>
              <a:gd name="connsiteY933" fmla="*/ 4702689 h 5033348"/>
              <a:gd name="connsiteX934" fmla="*/ 6806988 w 9483885"/>
              <a:gd name="connsiteY934" fmla="*/ 4699120 h 5033348"/>
              <a:gd name="connsiteX935" fmla="*/ 6797480 w 9483885"/>
              <a:gd name="connsiteY935" fmla="*/ 4694466 h 5033348"/>
              <a:gd name="connsiteX936" fmla="*/ 6761394 w 9483885"/>
              <a:gd name="connsiteY936" fmla="*/ 4694449 h 5033348"/>
              <a:gd name="connsiteX937" fmla="*/ 6723659 w 9483885"/>
              <a:gd name="connsiteY937" fmla="*/ 4693473 h 5033348"/>
              <a:gd name="connsiteX938" fmla="*/ 6662798 w 9483885"/>
              <a:gd name="connsiteY938" fmla="*/ 4689533 h 5033348"/>
              <a:gd name="connsiteX939" fmla="*/ 6660494 w 9483885"/>
              <a:gd name="connsiteY939" fmla="*/ 4691685 h 5033348"/>
              <a:gd name="connsiteX940" fmla="*/ 6659381 w 9483885"/>
              <a:gd name="connsiteY940" fmla="*/ 4691962 h 5033348"/>
              <a:gd name="connsiteX941" fmla="*/ 6672439 w 9483885"/>
              <a:gd name="connsiteY941" fmla="*/ 4692081 h 5033348"/>
              <a:gd name="connsiteX942" fmla="*/ 6684551 w 9483885"/>
              <a:gd name="connsiteY942" fmla="*/ 4691697 h 5033348"/>
              <a:gd name="connsiteX943" fmla="*/ 7013654 w 9483885"/>
              <a:gd name="connsiteY943" fmla="*/ 4687391 h 5033348"/>
              <a:gd name="connsiteX944" fmla="*/ 6995643 w 9483885"/>
              <a:gd name="connsiteY944" fmla="*/ 4690893 h 5033348"/>
              <a:gd name="connsiteX945" fmla="*/ 7000040 w 9483885"/>
              <a:gd name="connsiteY945" fmla="*/ 4693450 h 5033348"/>
              <a:gd name="connsiteX946" fmla="*/ 7012344 w 9483885"/>
              <a:gd name="connsiteY946" fmla="*/ 4693614 h 5033348"/>
              <a:gd name="connsiteX947" fmla="*/ 7019537 w 9483885"/>
              <a:gd name="connsiteY947" fmla="*/ 4691683 h 5033348"/>
              <a:gd name="connsiteX948" fmla="*/ 7015852 w 9483885"/>
              <a:gd name="connsiteY948" fmla="*/ 4688669 h 5033348"/>
              <a:gd name="connsiteX949" fmla="*/ 4504471 w 9483885"/>
              <a:gd name="connsiteY949" fmla="*/ 4685437 h 5033348"/>
              <a:gd name="connsiteX950" fmla="*/ 4489916 w 9483885"/>
              <a:gd name="connsiteY950" fmla="*/ 4685709 h 5033348"/>
              <a:gd name="connsiteX951" fmla="*/ 4477010 w 9483885"/>
              <a:gd name="connsiteY951" fmla="*/ 4686940 h 5033348"/>
              <a:gd name="connsiteX952" fmla="*/ 4506669 w 9483885"/>
              <a:gd name="connsiteY952" fmla="*/ 4686715 h 5033348"/>
              <a:gd name="connsiteX953" fmla="*/ 4761297 w 9483885"/>
              <a:gd name="connsiteY953" fmla="*/ 4684526 h 5033348"/>
              <a:gd name="connsiteX954" fmla="*/ 4767894 w 9483885"/>
              <a:gd name="connsiteY954" fmla="*/ 4688359 h 5033348"/>
              <a:gd name="connsiteX955" fmla="*/ 4812709 w 9483885"/>
              <a:gd name="connsiteY955" fmla="*/ 4686467 h 5033348"/>
              <a:gd name="connsiteX956" fmla="*/ 6745036 w 9483885"/>
              <a:gd name="connsiteY956" fmla="*/ 4684325 h 5033348"/>
              <a:gd name="connsiteX957" fmla="*/ 6754629 w 9483885"/>
              <a:gd name="connsiteY957" fmla="*/ 4687024 h 5033348"/>
              <a:gd name="connsiteX958" fmla="*/ 6750232 w 9483885"/>
              <a:gd name="connsiteY958" fmla="*/ 4684469 h 5033348"/>
              <a:gd name="connsiteX959" fmla="*/ 7152499 w 9483885"/>
              <a:gd name="connsiteY959" fmla="*/ 4684268 h 5033348"/>
              <a:gd name="connsiteX960" fmla="*/ 7117133 w 9483885"/>
              <a:gd name="connsiteY960" fmla="*/ 4688161 h 5033348"/>
              <a:gd name="connsiteX961" fmla="*/ 7107298 w 9483885"/>
              <a:gd name="connsiteY961" fmla="*/ 4685063 h 5033348"/>
              <a:gd name="connsiteX962" fmla="*/ 7093181 w 9483885"/>
              <a:gd name="connsiteY962" fmla="*/ 4684717 h 5033348"/>
              <a:gd name="connsiteX963" fmla="*/ 7078410 w 9483885"/>
              <a:gd name="connsiteY963" fmla="*/ 4687483 h 5033348"/>
              <a:gd name="connsiteX964" fmla="*/ 7074517 w 9483885"/>
              <a:gd name="connsiteY964" fmla="*/ 4691331 h 5033348"/>
              <a:gd name="connsiteX965" fmla="*/ 7081492 w 9483885"/>
              <a:gd name="connsiteY965" fmla="*/ 4691894 h 5033348"/>
              <a:gd name="connsiteX966" fmla="*/ 7086819 w 9483885"/>
              <a:gd name="connsiteY966" fmla="*/ 4691497 h 5033348"/>
              <a:gd name="connsiteX967" fmla="*/ 7143284 w 9483885"/>
              <a:gd name="connsiteY967" fmla="*/ 4692881 h 5033348"/>
              <a:gd name="connsiteX968" fmla="*/ 7177761 w 9483885"/>
              <a:gd name="connsiteY968" fmla="*/ 4681488 h 5033348"/>
              <a:gd name="connsiteX969" fmla="*/ 7167657 w 9483885"/>
              <a:gd name="connsiteY969" fmla="*/ 4682600 h 5033348"/>
              <a:gd name="connsiteX970" fmla="*/ 7198859 w 9483885"/>
              <a:gd name="connsiteY970" fmla="*/ 4686764 h 5033348"/>
              <a:gd name="connsiteX971" fmla="*/ 7214017 w 9483885"/>
              <a:gd name="connsiteY971" fmla="*/ 4685096 h 5033348"/>
              <a:gd name="connsiteX972" fmla="*/ 7221321 w 9483885"/>
              <a:gd name="connsiteY972" fmla="*/ 4684102 h 5033348"/>
              <a:gd name="connsiteX973" fmla="*/ 7226974 w 9483885"/>
              <a:gd name="connsiteY973" fmla="*/ 4682151 h 5033348"/>
              <a:gd name="connsiteX974" fmla="*/ 7211818 w 9483885"/>
              <a:gd name="connsiteY974" fmla="*/ 4683818 h 5033348"/>
              <a:gd name="connsiteX975" fmla="*/ 6928840 w 9483885"/>
              <a:gd name="connsiteY975" fmla="*/ 4680008 h 5033348"/>
              <a:gd name="connsiteX976" fmla="*/ 6873919 w 9483885"/>
              <a:gd name="connsiteY976" fmla="*/ 4683013 h 5033348"/>
              <a:gd name="connsiteX977" fmla="*/ 6911654 w 9483885"/>
              <a:gd name="connsiteY977" fmla="*/ 4683990 h 5033348"/>
              <a:gd name="connsiteX978" fmla="*/ 6947740 w 9483885"/>
              <a:gd name="connsiteY978" fmla="*/ 4684008 h 5033348"/>
              <a:gd name="connsiteX979" fmla="*/ 5574394 w 9483885"/>
              <a:gd name="connsiteY979" fmla="*/ 4678622 h 5033348"/>
              <a:gd name="connsiteX980" fmla="*/ 5531778 w 9483885"/>
              <a:gd name="connsiteY980" fmla="*/ 4681794 h 5033348"/>
              <a:gd name="connsiteX981" fmla="*/ 5518819 w 9483885"/>
              <a:gd name="connsiteY981" fmla="*/ 4684740 h 5033348"/>
              <a:gd name="connsiteX982" fmla="*/ 5550128 w 9483885"/>
              <a:gd name="connsiteY982" fmla="*/ 4685473 h 5033348"/>
              <a:gd name="connsiteX983" fmla="*/ 5578138 w 9483885"/>
              <a:gd name="connsiteY983" fmla="*/ 4684290 h 5033348"/>
              <a:gd name="connsiteX984" fmla="*/ 5586698 w 9483885"/>
              <a:gd name="connsiteY984" fmla="*/ 4678788 h 5033348"/>
              <a:gd name="connsiteX985" fmla="*/ 5574394 w 9483885"/>
              <a:gd name="connsiteY985" fmla="*/ 4678622 h 5033348"/>
              <a:gd name="connsiteX986" fmla="*/ 6095300 w 9483885"/>
              <a:gd name="connsiteY986" fmla="*/ 4677522 h 5033348"/>
              <a:gd name="connsiteX987" fmla="*/ 6059934 w 9483885"/>
              <a:gd name="connsiteY987" fmla="*/ 4681416 h 5033348"/>
              <a:gd name="connsiteX988" fmla="*/ 6121515 w 9483885"/>
              <a:gd name="connsiteY988" fmla="*/ 4689265 h 5033348"/>
              <a:gd name="connsiteX989" fmla="*/ 6186708 w 9483885"/>
              <a:gd name="connsiteY989" fmla="*/ 4688739 h 5033348"/>
              <a:gd name="connsiteX990" fmla="*/ 6194020 w 9483885"/>
              <a:gd name="connsiteY990" fmla="*/ 4692114 h 5033348"/>
              <a:gd name="connsiteX991" fmla="*/ 6205608 w 9483885"/>
              <a:gd name="connsiteY991" fmla="*/ 4692738 h 5033348"/>
              <a:gd name="connsiteX992" fmla="*/ 6226450 w 9483885"/>
              <a:gd name="connsiteY992" fmla="*/ 4690445 h 5033348"/>
              <a:gd name="connsiteX993" fmla="*/ 6242518 w 9483885"/>
              <a:gd name="connsiteY993" fmla="*/ 4693235 h 5033348"/>
              <a:gd name="connsiteX994" fmla="*/ 6430577 w 9483885"/>
              <a:gd name="connsiteY994" fmla="*/ 4690774 h 5033348"/>
              <a:gd name="connsiteX995" fmla="*/ 6456728 w 9483885"/>
              <a:gd name="connsiteY995" fmla="*/ 4695496 h 5033348"/>
              <a:gd name="connsiteX996" fmla="*/ 6478036 w 9483885"/>
              <a:gd name="connsiteY996" fmla="*/ 4693909 h 5033348"/>
              <a:gd name="connsiteX997" fmla="*/ 6490784 w 9483885"/>
              <a:gd name="connsiteY997" fmla="*/ 4697826 h 5033348"/>
              <a:gd name="connsiteX998" fmla="*/ 6552301 w 9483885"/>
              <a:gd name="connsiteY998" fmla="*/ 4698655 h 5033348"/>
              <a:gd name="connsiteX999" fmla="*/ 6592474 w 9483885"/>
              <a:gd name="connsiteY999" fmla="*/ 4695372 h 5033348"/>
              <a:gd name="connsiteX1000" fmla="*/ 6654892 w 9483885"/>
              <a:gd name="connsiteY1000" fmla="*/ 4691923 h 5033348"/>
              <a:gd name="connsiteX1001" fmla="*/ 6635338 w 9483885"/>
              <a:gd name="connsiteY1001" fmla="*/ 4691036 h 5033348"/>
              <a:gd name="connsiteX1002" fmla="*/ 6609187 w 9483885"/>
              <a:gd name="connsiteY1002" fmla="*/ 4686314 h 5033348"/>
              <a:gd name="connsiteX1003" fmla="*/ 6614893 w 9483885"/>
              <a:gd name="connsiteY1003" fmla="*/ 4682647 h 5033348"/>
              <a:gd name="connsiteX1004" fmla="*/ 6580183 w 9483885"/>
              <a:gd name="connsiteY1004" fmla="*/ 4683427 h 5033348"/>
              <a:gd name="connsiteX1005" fmla="*/ 6521682 w 9483885"/>
              <a:gd name="connsiteY1005" fmla="*/ 4679987 h 5033348"/>
              <a:gd name="connsiteX1006" fmla="*/ 6462202 w 9483885"/>
              <a:gd name="connsiteY1006" fmla="*/ 4681214 h 5033348"/>
              <a:gd name="connsiteX1007" fmla="*/ 6407936 w 9483885"/>
              <a:gd name="connsiteY1007" fmla="*/ 4681108 h 5033348"/>
              <a:gd name="connsiteX1008" fmla="*/ 6381323 w 9483885"/>
              <a:gd name="connsiteY1008" fmla="*/ 4680048 h 5033348"/>
              <a:gd name="connsiteX1009" fmla="*/ 6355869 w 9483885"/>
              <a:gd name="connsiteY1009" fmla="*/ 4682279 h 5033348"/>
              <a:gd name="connsiteX1010" fmla="*/ 6274471 w 9483885"/>
              <a:gd name="connsiteY1010" fmla="*/ 4682120 h 5033348"/>
              <a:gd name="connsiteX1011" fmla="*/ 6193072 w 9483885"/>
              <a:gd name="connsiteY1011" fmla="*/ 4681959 h 5033348"/>
              <a:gd name="connsiteX1012" fmla="*/ 6169119 w 9483885"/>
              <a:gd name="connsiteY1012" fmla="*/ 4678517 h 5033348"/>
              <a:gd name="connsiteX1013" fmla="*/ 6133034 w 9483885"/>
              <a:gd name="connsiteY1013" fmla="*/ 4678499 h 5033348"/>
              <a:gd name="connsiteX1014" fmla="*/ 6095300 w 9483885"/>
              <a:gd name="connsiteY1014" fmla="*/ 4677522 h 5033348"/>
              <a:gd name="connsiteX1015" fmla="*/ 6320923 w 9483885"/>
              <a:gd name="connsiteY1015" fmla="*/ 4672448 h 5033348"/>
              <a:gd name="connsiteX1016" fmla="*/ 6300714 w 9483885"/>
              <a:gd name="connsiteY1016" fmla="*/ 4674672 h 5033348"/>
              <a:gd name="connsiteX1017" fmla="*/ 6318070 w 9483885"/>
              <a:gd name="connsiteY1017" fmla="*/ 4674282 h 5033348"/>
              <a:gd name="connsiteX1018" fmla="*/ 4643081 w 9483885"/>
              <a:gd name="connsiteY1018" fmla="*/ 4671701 h 5033348"/>
              <a:gd name="connsiteX1019" fmla="*/ 4613001 w 9483885"/>
              <a:gd name="connsiteY1019" fmla="*/ 4685650 h 5033348"/>
              <a:gd name="connsiteX1020" fmla="*/ 4621796 w 9483885"/>
              <a:gd name="connsiteY1020" fmla="*/ 4690761 h 5033348"/>
              <a:gd name="connsiteX1021" fmla="*/ 4669467 w 9483885"/>
              <a:gd name="connsiteY1021" fmla="*/ 4687034 h 5033348"/>
              <a:gd name="connsiteX1022" fmla="*/ 4697581 w 9483885"/>
              <a:gd name="connsiteY1022" fmla="*/ 4682420 h 5033348"/>
              <a:gd name="connsiteX1023" fmla="*/ 4654075 w 9483885"/>
              <a:gd name="connsiteY1023" fmla="*/ 4678090 h 5033348"/>
              <a:gd name="connsiteX1024" fmla="*/ 4660772 w 9483885"/>
              <a:gd name="connsiteY1024" fmla="*/ 4674123 h 5033348"/>
              <a:gd name="connsiteX1025" fmla="*/ 4643081 w 9483885"/>
              <a:gd name="connsiteY1025" fmla="*/ 4671701 h 5033348"/>
              <a:gd name="connsiteX1026" fmla="*/ 5582067 w 9483885"/>
              <a:gd name="connsiteY1026" fmla="*/ 4665620 h 5033348"/>
              <a:gd name="connsiteX1027" fmla="*/ 5561858 w 9483885"/>
              <a:gd name="connsiteY1027" fmla="*/ 4667845 h 5033348"/>
              <a:gd name="connsiteX1028" fmla="*/ 5574986 w 9483885"/>
              <a:gd name="connsiteY1028" fmla="*/ 4668490 h 5033348"/>
              <a:gd name="connsiteX1029" fmla="*/ 5586464 w 9483885"/>
              <a:gd name="connsiteY1029" fmla="*/ 4668176 h 5033348"/>
              <a:gd name="connsiteX1030" fmla="*/ 4420077 w 9483885"/>
              <a:gd name="connsiteY1030" fmla="*/ 4664330 h 5033348"/>
              <a:gd name="connsiteX1031" fmla="*/ 4411154 w 9483885"/>
              <a:gd name="connsiteY1031" fmla="*/ 4665691 h 5033348"/>
              <a:gd name="connsiteX1032" fmla="*/ 4409318 w 9483885"/>
              <a:gd name="connsiteY1032" fmla="*/ 4668553 h 5033348"/>
              <a:gd name="connsiteX1033" fmla="*/ 4427562 w 9483885"/>
              <a:gd name="connsiteY1033" fmla="*/ 4675664 h 5033348"/>
              <a:gd name="connsiteX1034" fmla="*/ 4475759 w 9483885"/>
              <a:gd name="connsiteY1034" fmla="*/ 4675298 h 5033348"/>
              <a:gd name="connsiteX1035" fmla="*/ 4524445 w 9483885"/>
              <a:gd name="connsiteY1035" fmla="*/ 4672600 h 5033348"/>
              <a:gd name="connsiteX1036" fmla="*/ 4566051 w 9483885"/>
              <a:gd name="connsiteY1036" fmla="*/ 4672769 h 5033348"/>
              <a:gd name="connsiteX1037" fmla="*/ 4605517 w 9483885"/>
              <a:gd name="connsiteY1037" fmla="*/ 4674316 h 5033348"/>
              <a:gd name="connsiteX1038" fmla="*/ 4592325 w 9483885"/>
              <a:gd name="connsiteY1038" fmla="*/ 4666648 h 5033348"/>
              <a:gd name="connsiteX1039" fmla="*/ 4533006 w 9483885"/>
              <a:gd name="connsiteY1039" fmla="*/ 4667098 h 5033348"/>
              <a:gd name="connsiteX1040" fmla="*/ 4473689 w 9483885"/>
              <a:gd name="connsiteY1040" fmla="*/ 4667547 h 5033348"/>
              <a:gd name="connsiteX1041" fmla="*/ 6468331 w 9483885"/>
              <a:gd name="connsiteY1041" fmla="*/ 4663823 h 5033348"/>
              <a:gd name="connsiteX1042" fmla="*/ 6463278 w 9483885"/>
              <a:gd name="connsiteY1042" fmla="*/ 4664378 h 5033348"/>
              <a:gd name="connsiteX1043" fmla="*/ 6446810 w 9483885"/>
              <a:gd name="connsiteY1043" fmla="*/ 4672270 h 5033348"/>
              <a:gd name="connsiteX1044" fmla="*/ 5767928 w 9483885"/>
              <a:gd name="connsiteY1044" fmla="*/ 4661882 h 5033348"/>
              <a:gd name="connsiteX1045" fmla="*/ 5765980 w 9483885"/>
              <a:gd name="connsiteY1045" fmla="*/ 4663806 h 5033348"/>
              <a:gd name="connsiteX1046" fmla="*/ 5769471 w 9483885"/>
              <a:gd name="connsiteY1046" fmla="*/ 4666271 h 5033348"/>
              <a:gd name="connsiteX1047" fmla="*/ 5794078 w 9483885"/>
              <a:gd name="connsiteY1047" fmla="*/ 4666602 h 5033348"/>
              <a:gd name="connsiteX1048" fmla="*/ 5783968 w 9483885"/>
              <a:gd name="connsiteY1048" fmla="*/ 4663346 h 5033348"/>
              <a:gd name="connsiteX1049" fmla="*/ 5767928 w 9483885"/>
              <a:gd name="connsiteY1049" fmla="*/ 4661882 h 5033348"/>
              <a:gd name="connsiteX1050" fmla="*/ 4119745 w 9483885"/>
              <a:gd name="connsiteY1050" fmla="*/ 4660910 h 5033348"/>
              <a:gd name="connsiteX1051" fmla="*/ 4079326 w 9483885"/>
              <a:gd name="connsiteY1051" fmla="*/ 4665358 h 5033348"/>
              <a:gd name="connsiteX1052" fmla="*/ 4105938 w 9483885"/>
              <a:gd name="connsiteY1052" fmla="*/ 4666419 h 5033348"/>
              <a:gd name="connsiteX1053" fmla="*/ 4131394 w 9483885"/>
              <a:gd name="connsiteY1053" fmla="*/ 4664187 h 5033348"/>
              <a:gd name="connsiteX1054" fmla="*/ 4818603 w 9483885"/>
              <a:gd name="connsiteY1054" fmla="*/ 4658461 h 5033348"/>
              <a:gd name="connsiteX1055" fmla="*/ 4839703 w 9483885"/>
              <a:gd name="connsiteY1055" fmla="*/ 4663738 h 5033348"/>
              <a:gd name="connsiteX1056" fmla="*/ 4871560 w 9483885"/>
              <a:gd name="connsiteY1056" fmla="*/ 4664792 h 5033348"/>
              <a:gd name="connsiteX1057" fmla="*/ 4881664 w 9483885"/>
              <a:gd name="connsiteY1057" fmla="*/ 4663679 h 5033348"/>
              <a:gd name="connsiteX1058" fmla="*/ 4862764 w 9483885"/>
              <a:gd name="connsiteY1058" fmla="*/ 4659680 h 5033348"/>
              <a:gd name="connsiteX1059" fmla="*/ 4186970 w 9483885"/>
              <a:gd name="connsiteY1059" fmla="*/ 4658070 h 5033348"/>
              <a:gd name="connsiteX1060" fmla="*/ 4167338 w 9483885"/>
              <a:gd name="connsiteY1060" fmla="*/ 4661941 h 5033348"/>
              <a:gd name="connsiteX1061" fmla="*/ 4153146 w 9483885"/>
              <a:gd name="connsiteY1061" fmla="*/ 4666353 h 5033348"/>
              <a:gd name="connsiteX1062" fmla="*/ 4160754 w 9483885"/>
              <a:gd name="connsiteY1062" fmla="*/ 4666845 h 5033348"/>
              <a:gd name="connsiteX1063" fmla="*/ 4170501 w 9483885"/>
              <a:gd name="connsiteY1063" fmla="*/ 4665962 h 5033348"/>
              <a:gd name="connsiteX1064" fmla="*/ 4225348 w 9483885"/>
              <a:gd name="connsiteY1064" fmla="*/ 4667714 h 5033348"/>
              <a:gd name="connsiteX1065" fmla="*/ 4279034 w 9483885"/>
              <a:gd name="connsiteY1065" fmla="*/ 4666175 h 5033348"/>
              <a:gd name="connsiteX1066" fmla="*/ 4270239 w 9483885"/>
              <a:gd name="connsiteY1066" fmla="*/ 4661064 h 5033348"/>
              <a:gd name="connsiteX1067" fmla="*/ 4218885 w 9483885"/>
              <a:gd name="connsiteY1067" fmla="*/ 4661777 h 5033348"/>
              <a:gd name="connsiteX1068" fmla="*/ 4186970 w 9483885"/>
              <a:gd name="connsiteY1068" fmla="*/ 4658070 h 5033348"/>
              <a:gd name="connsiteX1069" fmla="*/ 5112341 w 9483885"/>
              <a:gd name="connsiteY1069" fmla="*/ 4658047 h 5033348"/>
              <a:gd name="connsiteX1070" fmla="*/ 5057314 w 9483885"/>
              <a:gd name="connsiteY1070" fmla="*/ 4664483 h 5033348"/>
              <a:gd name="connsiteX1071" fmla="*/ 4998991 w 9483885"/>
              <a:gd name="connsiteY1071" fmla="*/ 4669004 h 5033348"/>
              <a:gd name="connsiteX1072" fmla="*/ 5051058 w 9483885"/>
              <a:gd name="connsiteY1072" fmla="*/ 4667831 h 5033348"/>
              <a:gd name="connsiteX1073" fmla="*/ 5112575 w 9483885"/>
              <a:gd name="connsiteY1073" fmla="*/ 4668660 h 5033348"/>
              <a:gd name="connsiteX1074" fmla="*/ 3952550 w 9483885"/>
              <a:gd name="connsiteY1074" fmla="*/ 4658035 h 5033348"/>
              <a:gd name="connsiteX1075" fmla="*/ 3959146 w 9483885"/>
              <a:gd name="connsiteY1075" fmla="*/ 4661869 h 5033348"/>
              <a:gd name="connsiteX1076" fmla="*/ 3967824 w 9483885"/>
              <a:gd name="connsiteY1076" fmla="*/ 4661673 h 5033348"/>
              <a:gd name="connsiteX1077" fmla="*/ 3976501 w 9483885"/>
              <a:gd name="connsiteY1077" fmla="*/ 4661478 h 5033348"/>
              <a:gd name="connsiteX1078" fmla="*/ 3952550 w 9483885"/>
              <a:gd name="connsiteY1078" fmla="*/ 4658035 h 5033348"/>
              <a:gd name="connsiteX1079" fmla="*/ 4769390 w 9483885"/>
              <a:gd name="connsiteY1079" fmla="*/ 4657798 h 5033348"/>
              <a:gd name="connsiteX1080" fmla="*/ 4744129 w 9483885"/>
              <a:gd name="connsiteY1080" fmla="*/ 4660579 h 5033348"/>
              <a:gd name="connsiteX1081" fmla="*/ 4713569 w 9483885"/>
              <a:gd name="connsiteY1081" fmla="*/ 4665082 h 5033348"/>
              <a:gd name="connsiteX1082" fmla="*/ 4690097 w 9483885"/>
              <a:gd name="connsiteY1082" fmla="*/ 4671085 h 5033348"/>
              <a:gd name="connsiteX1083" fmla="*/ 4787635 w 9483885"/>
              <a:gd name="connsiteY1083" fmla="*/ 4664909 h 5033348"/>
              <a:gd name="connsiteX1084" fmla="*/ 4781694 w 9483885"/>
              <a:gd name="connsiteY1084" fmla="*/ 4657964 h 5033348"/>
              <a:gd name="connsiteX1085" fmla="*/ 4775542 w 9483885"/>
              <a:gd name="connsiteY1085" fmla="*/ 4657882 h 5033348"/>
              <a:gd name="connsiteX1086" fmla="*/ 4769390 w 9483885"/>
              <a:gd name="connsiteY1086" fmla="*/ 4657798 h 5033348"/>
              <a:gd name="connsiteX1087" fmla="*/ 5186815 w 9483885"/>
              <a:gd name="connsiteY1087" fmla="*/ 4655930 h 5033348"/>
              <a:gd name="connsiteX1088" fmla="*/ 5151449 w 9483885"/>
              <a:gd name="connsiteY1088" fmla="*/ 4659822 h 5033348"/>
              <a:gd name="connsiteX1089" fmla="*/ 5152339 w 9483885"/>
              <a:gd name="connsiteY1089" fmla="*/ 4667323 h 5033348"/>
              <a:gd name="connsiteX1090" fmla="*/ 5158105 w 9483885"/>
              <a:gd name="connsiteY1090" fmla="*/ 4666309 h 5033348"/>
              <a:gd name="connsiteX1091" fmla="*/ 5159589 w 9483885"/>
              <a:gd name="connsiteY1091" fmla="*/ 4668046 h 5033348"/>
              <a:gd name="connsiteX1092" fmla="*/ 5184197 w 9483885"/>
              <a:gd name="connsiteY1092" fmla="*/ 4668377 h 5033348"/>
              <a:gd name="connsiteX1093" fmla="*/ 5194003 w 9483885"/>
              <a:gd name="connsiteY1093" fmla="*/ 4670146 h 5033348"/>
              <a:gd name="connsiteX1094" fmla="*/ 5205949 w 9483885"/>
              <a:gd name="connsiteY1094" fmla="*/ 4670542 h 5033348"/>
              <a:gd name="connsiteX1095" fmla="*/ 5281968 w 9483885"/>
              <a:gd name="connsiteY1095" fmla="*/ 4672813 h 5033348"/>
              <a:gd name="connsiteX1096" fmla="*/ 5358859 w 9483885"/>
              <a:gd name="connsiteY1096" fmla="*/ 4669479 h 5033348"/>
              <a:gd name="connsiteX1097" fmla="*/ 5433117 w 9483885"/>
              <a:gd name="connsiteY1097" fmla="*/ 4669856 h 5033348"/>
              <a:gd name="connsiteX1098" fmla="*/ 5428953 w 9483885"/>
              <a:gd name="connsiteY1098" fmla="*/ 4677913 h 5033348"/>
              <a:gd name="connsiteX1099" fmla="*/ 5465009 w 9483885"/>
              <a:gd name="connsiteY1099" fmla="*/ 4676604 h 5033348"/>
              <a:gd name="connsiteX1100" fmla="*/ 5500575 w 9483885"/>
              <a:gd name="connsiteY1100" fmla="*/ 4677629 h 5033348"/>
              <a:gd name="connsiteX1101" fmla="*/ 5494633 w 9483885"/>
              <a:gd name="connsiteY1101" fmla="*/ 4670683 h 5033348"/>
              <a:gd name="connsiteX1102" fmla="*/ 5500996 w 9483885"/>
              <a:gd name="connsiteY1102" fmla="*/ 4663905 h 5033348"/>
              <a:gd name="connsiteX1103" fmla="*/ 5463431 w 9483885"/>
              <a:gd name="connsiteY1103" fmla="*/ 4666520 h 5033348"/>
              <a:gd name="connsiteX1104" fmla="*/ 5425393 w 9483885"/>
              <a:gd name="connsiteY1104" fmla="*/ 4664056 h 5033348"/>
              <a:gd name="connsiteX1105" fmla="*/ 5385214 w 9483885"/>
              <a:gd name="connsiteY1105" fmla="*/ 4662970 h 5033348"/>
              <a:gd name="connsiteX1106" fmla="*/ 5320843 w 9483885"/>
              <a:gd name="connsiteY1106" fmla="*/ 4663975 h 5033348"/>
              <a:gd name="connsiteX1107" fmla="*/ 5311253 w 9483885"/>
              <a:gd name="connsiteY1107" fmla="*/ 4659711 h 5033348"/>
              <a:gd name="connsiteX1108" fmla="*/ 5296892 w 9483885"/>
              <a:gd name="connsiteY1108" fmla="*/ 4660533 h 5033348"/>
              <a:gd name="connsiteX1109" fmla="*/ 5248333 w 9483885"/>
              <a:gd name="connsiteY1109" fmla="*/ 4656758 h 5033348"/>
              <a:gd name="connsiteX1110" fmla="*/ 5191214 w 9483885"/>
              <a:gd name="connsiteY1110" fmla="*/ 4658485 h 5033348"/>
              <a:gd name="connsiteX1111" fmla="*/ 4024826 w 9483885"/>
              <a:gd name="connsiteY1111" fmla="*/ 4654639 h 5033348"/>
              <a:gd name="connsiteX1112" fmla="*/ 4004618 w 9483885"/>
              <a:gd name="connsiteY1112" fmla="*/ 4656864 h 5033348"/>
              <a:gd name="connsiteX1113" fmla="*/ 3993858 w 9483885"/>
              <a:gd name="connsiteY1113" fmla="*/ 4661087 h 5033348"/>
              <a:gd name="connsiteX1114" fmla="*/ 4046814 w 9483885"/>
              <a:gd name="connsiteY1114" fmla="*/ 4667418 h 5033348"/>
              <a:gd name="connsiteX1115" fmla="*/ 4067023 w 9483885"/>
              <a:gd name="connsiteY1115" fmla="*/ 4665192 h 5033348"/>
              <a:gd name="connsiteX1116" fmla="*/ 4065479 w 9483885"/>
              <a:gd name="connsiteY1116" fmla="*/ 4660804 h 5033348"/>
              <a:gd name="connsiteX1117" fmla="*/ 4040217 w 9483885"/>
              <a:gd name="connsiteY1117" fmla="*/ 4663583 h 5033348"/>
              <a:gd name="connsiteX1118" fmla="*/ 3894542 w 9483885"/>
              <a:gd name="connsiteY1118" fmla="*/ 4652261 h 5033348"/>
              <a:gd name="connsiteX1119" fmla="*/ 3881584 w 9483885"/>
              <a:gd name="connsiteY1119" fmla="*/ 4655206 h 5033348"/>
              <a:gd name="connsiteX1120" fmla="*/ 3896740 w 9483885"/>
              <a:gd name="connsiteY1120" fmla="*/ 4653539 h 5033348"/>
              <a:gd name="connsiteX1121" fmla="*/ 2515490 w 9483885"/>
              <a:gd name="connsiteY1121" fmla="*/ 4650544 h 5033348"/>
              <a:gd name="connsiteX1122" fmla="*/ 2488918 w 9483885"/>
              <a:gd name="connsiteY1122" fmla="*/ 4659548 h 5033348"/>
              <a:gd name="connsiteX1123" fmla="*/ 2446302 w 9483885"/>
              <a:gd name="connsiteY1123" fmla="*/ 4662719 h 5033348"/>
              <a:gd name="connsiteX1124" fmla="*/ 2420097 w 9483885"/>
              <a:gd name="connsiteY1124" fmla="*/ 4659714 h 5033348"/>
              <a:gd name="connsiteX1125" fmla="*/ 2388948 w 9483885"/>
              <a:gd name="connsiteY1125" fmla="*/ 4653833 h 5033348"/>
              <a:gd name="connsiteX1126" fmla="*/ 2452219 w 9483885"/>
              <a:gd name="connsiteY1126" fmla="*/ 4652189 h 5033348"/>
              <a:gd name="connsiteX1127" fmla="*/ 2515490 w 9483885"/>
              <a:gd name="connsiteY1127" fmla="*/ 4650544 h 5033348"/>
              <a:gd name="connsiteX1128" fmla="*/ 3588268 w 9483885"/>
              <a:gd name="connsiteY1128" fmla="*/ 4641896 h 5033348"/>
              <a:gd name="connsiteX1129" fmla="*/ 3539287 w 9483885"/>
              <a:gd name="connsiteY1129" fmla="*/ 4651846 h 5033348"/>
              <a:gd name="connsiteX1130" fmla="*/ 3533904 w 9483885"/>
              <a:gd name="connsiteY1130" fmla="*/ 4649589 h 5033348"/>
              <a:gd name="connsiteX1131" fmla="*/ 3522588 w 9483885"/>
              <a:gd name="connsiteY1131" fmla="*/ 4649125 h 5033348"/>
              <a:gd name="connsiteX1132" fmla="*/ 3509905 w 9483885"/>
              <a:gd name="connsiteY1132" fmla="*/ 4652231 h 5033348"/>
              <a:gd name="connsiteX1133" fmla="*/ 3498870 w 9483885"/>
              <a:gd name="connsiteY1133" fmla="*/ 4656295 h 5033348"/>
              <a:gd name="connsiteX1134" fmla="*/ 3499105 w 9483885"/>
              <a:gd name="connsiteY1134" fmla="*/ 4666908 h 5033348"/>
              <a:gd name="connsiteX1135" fmla="*/ 3516458 w 9483885"/>
              <a:gd name="connsiteY1135" fmla="*/ 4666517 h 5033348"/>
              <a:gd name="connsiteX1136" fmla="*/ 3525676 w 9483885"/>
              <a:gd name="connsiteY1136" fmla="*/ 4657905 h 5033348"/>
              <a:gd name="connsiteX1137" fmla="*/ 3549071 w 9483885"/>
              <a:gd name="connsiteY1137" fmla="*/ 4656658 h 5033348"/>
              <a:gd name="connsiteX1138" fmla="*/ 3569836 w 9483885"/>
              <a:gd name="connsiteY1138" fmla="*/ 4659123 h 5033348"/>
              <a:gd name="connsiteX1139" fmla="*/ 3623161 w 9483885"/>
              <a:gd name="connsiteY1139" fmla="*/ 4653443 h 5033348"/>
              <a:gd name="connsiteX1140" fmla="*/ 3671538 w 9483885"/>
              <a:gd name="connsiteY1140" fmla="*/ 4644890 h 5033348"/>
              <a:gd name="connsiteX1141" fmla="*/ 2928939 w 9483885"/>
              <a:gd name="connsiteY1141" fmla="*/ 4632395 h 5033348"/>
              <a:gd name="connsiteX1142" fmla="*/ 2887866 w 9483885"/>
              <a:gd name="connsiteY1142" fmla="*/ 4639955 h 5033348"/>
              <a:gd name="connsiteX1143" fmla="*/ 2934524 w 9483885"/>
              <a:gd name="connsiteY1143" fmla="*/ 4639569 h 5033348"/>
              <a:gd name="connsiteX1144" fmla="*/ 2970480 w 9483885"/>
              <a:gd name="connsiteY1144" fmla="*/ 4646060 h 5033348"/>
              <a:gd name="connsiteX1145" fmla="*/ 3009144 w 9483885"/>
              <a:gd name="connsiteY1145" fmla="*/ 4644084 h 5033348"/>
              <a:gd name="connsiteX1146" fmla="*/ 3047810 w 9483885"/>
              <a:gd name="connsiteY1146" fmla="*/ 4642108 h 5033348"/>
              <a:gd name="connsiteX1147" fmla="*/ 3009549 w 9483885"/>
              <a:gd name="connsiteY1147" fmla="*/ 4637771 h 5033348"/>
              <a:gd name="connsiteX1148" fmla="*/ 2963884 w 9483885"/>
              <a:gd name="connsiteY1148" fmla="*/ 4642227 h 5033348"/>
              <a:gd name="connsiteX1149" fmla="*/ 2949377 w 9483885"/>
              <a:gd name="connsiteY1149" fmla="*/ 4636415 h 5033348"/>
              <a:gd name="connsiteX1150" fmla="*/ 2928939 w 9483885"/>
              <a:gd name="connsiteY1150" fmla="*/ 4632395 h 5033348"/>
              <a:gd name="connsiteX1151" fmla="*/ 2830512 w 9483885"/>
              <a:gd name="connsiteY1151" fmla="*/ 4631070 h 5033348"/>
              <a:gd name="connsiteX1152" fmla="*/ 2819887 w 9483885"/>
              <a:gd name="connsiteY1152" fmla="*/ 4633189 h 5033348"/>
              <a:gd name="connsiteX1153" fmla="*/ 2814700 w 9483885"/>
              <a:gd name="connsiteY1153" fmla="*/ 4635850 h 5033348"/>
              <a:gd name="connsiteX1154" fmla="*/ 2824232 w 9483885"/>
              <a:gd name="connsiteY1154" fmla="*/ 4637460 h 5033348"/>
              <a:gd name="connsiteX1155" fmla="*/ 2834255 w 9483885"/>
              <a:gd name="connsiteY1155" fmla="*/ 4636737 h 5033348"/>
              <a:gd name="connsiteX1156" fmla="*/ 2940728 w 9483885"/>
              <a:gd name="connsiteY1156" fmla="*/ 4576384 h 5033348"/>
              <a:gd name="connsiteX1157" fmla="*/ 2902065 w 9483885"/>
              <a:gd name="connsiteY1157" fmla="*/ 4578360 h 5033348"/>
              <a:gd name="connsiteX1158" fmla="*/ 2863400 w 9483885"/>
              <a:gd name="connsiteY1158" fmla="*/ 4580336 h 5033348"/>
              <a:gd name="connsiteX1159" fmla="*/ 2936646 w 9483885"/>
              <a:gd name="connsiteY1159" fmla="*/ 4584053 h 5033348"/>
              <a:gd name="connsiteX1160" fmla="*/ 3010385 w 9483885"/>
              <a:gd name="connsiteY1160" fmla="*/ 4585435 h 5033348"/>
              <a:gd name="connsiteX1161" fmla="*/ 3028589 w 9483885"/>
              <a:gd name="connsiteY1161" fmla="*/ 4582483 h 5033348"/>
              <a:gd name="connsiteX1162" fmla="*/ 3041354 w 9483885"/>
              <a:gd name="connsiteY1162" fmla="*/ 4578987 h 5033348"/>
              <a:gd name="connsiteX1163" fmla="*/ 3026771 w 9483885"/>
              <a:gd name="connsiteY1163" fmla="*/ 4577933 h 5033348"/>
              <a:gd name="connsiteX1164" fmla="*/ 3011696 w 9483885"/>
              <a:gd name="connsiteY1164" fmla="*/ 4579212 h 5033348"/>
              <a:gd name="connsiteX1165" fmla="*/ 2973826 w 9483885"/>
              <a:gd name="connsiteY1165" fmla="*/ 4580341 h 5033348"/>
              <a:gd name="connsiteX1166" fmla="*/ 2940728 w 9483885"/>
              <a:gd name="connsiteY1166" fmla="*/ 4576384 h 5033348"/>
              <a:gd name="connsiteX1167" fmla="*/ 2759687 w 9483885"/>
              <a:gd name="connsiteY1167" fmla="*/ 4568954 h 5033348"/>
              <a:gd name="connsiteX1168" fmla="*/ 2761810 w 9483885"/>
              <a:gd name="connsiteY1168" fmla="*/ 4574989 h 5033348"/>
              <a:gd name="connsiteX1169" fmla="*/ 2769370 w 9483885"/>
              <a:gd name="connsiteY1169" fmla="*/ 4581567 h 5033348"/>
              <a:gd name="connsiteX1170" fmla="*/ 2807823 w 9483885"/>
              <a:gd name="connsiteY1170" fmla="*/ 4586453 h 5033348"/>
              <a:gd name="connsiteX1171" fmla="*/ 2812321 w 9483885"/>
              <a:gd name="connsiteY1171" fmla="*/ 4581209 h 5033348"/>
              <a:gd name="connsiteX1172" fmla="*/ 2829344 w 9483885"/>
              <a:gd name="connsiteY1172" fmla="*/ 4578006 h 5033348"/>
              <a:gd name="connsiteX1173" fmla="*/ 2856149 w 9483885"/>
              <a:gd name="connsiteY1173" fmla="*/ 4579615 h 5033348"/>
              <a:gd name="connsiteX1174" fmla="*/ 2824888 w 9483885"/>
              <a:gd name="connsiteY1174" fmla="*/ 4572797 h 5033348"/>
              <a:gd name="connsiteX1175" fmla="*/ 2780786 w 9483885"/>
              <a:gd name="connsiteY1175" fmla="*/ 4574231 h 5033348"/>
              <a:gd name="connsiteX1176" fmla="*/ 2775733 w 9483885"/>
              <a:gd name="connsiteY1176" fmla="*/ 4574787 h 5033348"/>
              <a:gd name="connsiteX1177" fmla="*/ 2769604 w 9483885"/>
              <a:gd name="connsiteY1177" fmla="*/ 4571662 h 5033348"/>
              <a:gd name="connsiteX1178" fmla="*/ 2759687 w 9483885"/>
              <a:gd name="connsiteY1178" fmla="*/ 4568954 h 5033348"/>
              <a:gd name="connsiteX1179" fmla="*/ 2520870 w 9483885"/>
              <a:gd name="connsiteY1179" fmla="*/ 4566363 h 5033348"/>
              <a:gd name="connsiteX1180" fmla="*/ 2511947 w 9483885"/>
              <a:gd name="connsiteY1180" fmla="*/ 4567726 h 5033348"/>
              <a:gd name="connsiteX1181" fmla="*/ 2510111 w 9483885"/>
              <a:gd name="connsiteY1181" fmla="*/ 4570587 h 5033348"/>
              <a:gd name="connsiteX1182" fmla="*/ 2514509 w 9483885"/>
              <a:gd name="connsiteY1182" fmla="*/ 4573143 h 5033348"/>
              <a:gd name="connsiteX1183" fmla="*/ 2523128 w 9483885"/>
              <a:gd name="connsiteY1183" fmla="*/ 4570295 h 5033348"/>
              <a:gd name="connsiteX1184" fmla="*/ 2520870 w 9483885"/>
              <a:gd name="connsiteY1184" fmla="*/ 4566363 h 5033348"/>
              <a:gd name="connsiteX1185" fmla="*/ 2328180 w 9483885"/>
              <a:gd name="connsiteY1185" fmla="*/ 4555656 h 5033348"/>
              <a:gd name="connsiteX1186" fmla="*/ 2318982 w 9483885"/>
              <a:gd name="connsiteY1186" fmla="*/ 4556858 h 5033348"/>
              <a:gd name="connsiteX1187" fmla="*/ 2315221 w 9483885"/>
              <a:gd name="connsiteY1187" fmla="*/ 4558601 h 5033348"/>
              <a:gd name="connsiteX1188" fmla="*/ 2326870 w 9483885"/>
              <a:gd name="connsiteY1188" fmla="*/ 4561879 h 5033348"/>
              <a:gd name="connsiteX1189" fmla="*/ 3454946 w 9483885"/>
              <a:gd name="connsiteY1189" fmla="*/ 4501551 h 5033348"/>
              <a:gd name="connsiteX1190" fmla="*/ 3474499 w 9483885"/>
              <a:gd name="connsiteY1190" fmla="*/ 4502438 h 5033348"/>
              <a:gd name="connsiteX1191" fmla="*/ 3479551 w 9483885"/>
              <a:gd name="connsiteY1191" fmla="*/ 4501882 h 5033348"/>
              <a:gd name="connsiteX1192" fmla="*/ 2730591 w 9483885"/>
              <a:gd name="connsiteY1192" fmla="*/ 4496168 h 5033348"/>
              <a:gd name="connsiteX1193" fmla="*/ 2719966 w 9483885"/>
              <a:gd name="connsiteY1193" fmla="*/ 4498286 h 5033348"/>
              <a:gd name="connsiteX1194" fmla="*/ 2714778 w 9483885"/>
              <a:gd name="connsiteY1194" fmla="*/ 4500947 h 5033348"/>
              <a:gd name="connsiteX1195" fmla="*/ 2724309 w 9483885"/>
              <a:gd name="connsiteY1195" fmla="*/ 4502558 h 5033348"/>
              <a:gd name="connsiteX1196" fmla="*/ 2734333 w 9483885"/>
              <a:gd name="connsiteY1196" fmla="*/ 4501834 h 5033348"/>
              <a:gd name="connsiteX1197" fmla="*/ 2740039 w 9483885"/>
              <a:gd name="connsiteY1197" fmla="*/ 4498166 h 5033348"/>
              <a:gd name="connsiteX1198" fmla="*/ 2735315 w 9483885"/>
              <a:gd name="connsiteY1198" fmla="*/ 4497167 h 5033348"/>
              <a:gd name="connsiteX1199" fmla="*/ 2730591 w 9483885"/>
              <a:gd name="connsiteY1199" fmla="*/ 4496168 h 5033348"/>
              <a:gd name="connsiteX1200" fmla="*/ 7843773 w 9483885"/>
              <a:gd name="connsiteY1200" fmla="*/ 4495481 h 5033348"/>
              <a:gd name="connsiteX1201" fmla="*/ 7817281 w 9483885"/>
              <a:gd name="connsiteY1201" fmla="*/ 4497875 h 5033348"/>
              <a:gd name="connsiteX1202" fmla="*/ 7780816 w 9483885"/>
              <a:gd name="connsiteY1202" fmla="*/ 4501129 h 5033348"/>
              <a:gd name="connsiteX1203" fmla="*/ 7801259 w 9483885"/>
              <a:gd name="connsiteY1203" fmla="*/ 4509517 h 5033348"/>
              <a:gd name="connsiteX1204" fmla="*/ 7803457 w 9483885"/>
              <a:gd name="connsiteY1204" fmla="*/ 4510795 h 5033348"/>
              <a:gd name="connsiteX1205" fmla="*/ 7851782 w 9483885"/>
              <a:gd name="connsiteY1205" fmla="*/ 4503956 h 5033348"/>
              <a:gd name="connsiteX1206" fmla="*/ 7906937 w 9483885"/>
              <a:gd name="connsiteY1206" fmla="*/ 4511565 h 5033348"/>
              <a:gd name="connsiteX1207" fmla="*/ 7953951 w 9483885"/>
              <a:gd name="connsiteY1207" fmla="*/ 4510949 h 5033348"/>
              <a:gd name="connsiteX1208" fmla="*/ 7950209 w 9483885"/>
              <a:gd name="connsiteY1208" fmla="*/ 4505281 h 5033348"/>
              <a:gd name="connsiteX1209" fmla="*/ 7875499 w 9483885"/>
              <a:gd name="connsiteY1209" fmla="*/ 4496787 h 5033348"/>
              <a:gd name="connsiteX1210" fmla="*/ 7843773 w 9483885"/>
              <a:gd name="connsiteY1210" fmla="*/ 4495481 h 5033348"/>
              <a:gd name="connsiteX1211" fmla="*/ 3333221 w 9483885"/>
              <a:gd name="connsiteY1211" fmla="*/ 4493671 h 5033348"/>
              <a:gd name="connsiteX1212" fmla="*/ 3318063 w 9483885"/>
              <a:gd name="connsiteY1212" fmla="*/ 4495340 h 5033348"/>
              <a:gd name="connsiteX1213" fmla="*/ 3322461 w 9483885"/>
              <a:gd name="connsiteY1213" fmla="*/ 4497895 h 5033348"/>
              <a:gd name="connsiteX1214" fmla="*/ 3333783 w 9483885"/>
              <a:gd name="connsiteY1214" fmla="*/ 4502728 h 5033348"/>
              <a:gd name="connsiteX1215" fmla="*/ 3353663 w 9483885"/>
              <a:gd name="connsiteY1215" fmla="*/ 4502060 h 5033348"/>
              <a:gd name="connsiteX1216" fmla="*/ 3374530 w 9483885"/>
              <a:gd name="connsiteY1216" fmla="*/ 4496724 h 5033348"/>
              <a:gd name="connsiteX1217" fmla="*/ 3005427 w 9483885"/>
              <a:gd name="connsiteY1217" fmla="*/ 4491755 h 5033348"/>
              <a:gd name="connsiteX1218" fmla="*/ 2986488 w 9483885"/>
              <a:gd name="connsiteY1218" fmla="*/ 4498208 h 5033348"/>
              <a:gd name="connsiteX1219" fmla="*/ 2987650 w 9483885"/>
              <a:gd name="connsiteY1219" fmla="*/ 4505869 h 5033348"/>
              <a:gd name="connsiteX1220" fmla="*/ 3066464 w 9483885"/>
              <a:gd name="connsiteY1220" fmla="*/ 4503654 h 5033348"/>
              <a:gd name="connsiteX1221" fmla="*/ 3140998 w 9483885"/>
              <a:gd name="connsiteY1221" fmla="*/ 4504189 h 5033348"/>
              <a:gd name="connsiteX1222" fmla="*/ 3155921 w 9483885"/>
              <a:gd name="connsiteY1222" fmla="*/ 4491908 h 5033348"/>
              <a:gd name="connsiteX1223" fmla="*/ 3005427 w 9483885"/>
              <a:gd name="connsiteY1223" fmla="*/ 4491755 h 5033348"/>
              <a:gd name="connsiteX1224" fmla="*/ 2662477 w 9483885"/>
              <a:gd name="connsiteY1224" fmla="*/ 4491505 h 5033348"/>
              <a:gd name="connsiteX1225" fmla="*/ 2637216 w 9483885"/>
              <a:gd name="connsiteY1225" fmla="*/ 4494286 h 5033348"/>
              <a:gd name="connsiteX1226" fmla="*/ 2626702 w 9483885"/>
              <a:gd name="connsiteY1226" fmla="*/ 4497342 h 5033348"/>
              <a:gd name="connsiteX1227" fmla="*/ 2630853 w 9483885"/>
              <a:gd name="connsiteY1227" fmla="*/ 4501066 h 5033348"/>
              <a:gd name="connsiteX1228" fmla="*/ 2865038 w 9483885"/>
              <a:gd name="connsiteY1228" fmla="*/ 4490488 h 5033348"/>
              <a:gd name="connsiteX1229" fmla="*/ 2855133 w 9483885"/>
              <a:gd name="connsiteY1229" fmla="*/ 4496517 h 5033348"/>
              <a:gd name="connsiteX1230" fmla="*/ 2852313 w 9483885"/>
              <a:gd name="connsiteY1230" fmla="*/ 4504047 h 5033348"/>
              <a:gd name="connsiteX1231" fmla="*/ 2918227 w 9483885"/>
              <a:gd name="connsiteY1231" fmla="*/ 4507431 h 5033348"/>
              <a:gd name="connsiteX1232" fmla="*/ 2948309 w 9483885"/>
              <a:gd name="connsiteY1232" fmla="*/ 4493481 h 5033348"/>
              <a:gd name="connsiteX1233" fmla="*/ 2878886 w 9483885"/>
              <a:gd name="connsiteY1233" fmla="*/ 4495043 h 5033348"/>
              <a:gd name="connsiteX1234" fmla="*/ 2873857 w 9483885"/>
              <a:gd name="connsiteY1234" fmla="*/ 4492557 h 5033348"/>
              <a:gd name="connsiteX1235" fmla="*/ 2865038 w 9483885"/>
              <a:gd name="connsiteY1235" fmla="*/ 4490488 h 5033348"/>
              <a:gd name="connsiteX1236" fmla="*/ 2063965 w 9483885"/>
              <a:gd name="connsiteY1236" fmla="*/ 4450993 h 5033348"/>
              <a:gd name="connsiteX1237" fmla="*/ 2055040 w 9483885"/>
              <a:gd name="connsiteY1237" fmla="*/ 4452356 h 5033348"/>
              <a:gd name="connsiteX1238" fmla="*/ 2053205 w 9483885"/>
              <a:gd name="connsiteY1238" fmla="*/ 4455218 h 5033348"/>
              <a:gd name="connsiteX1239" fmla="*/ 2055404 w 9483885"/>
              <a:gd name="connsiteY1239" fmla="*/ 4456495 h 5033348"/>
              <a:gd name="connsiteX1240" fmla="*/ 2063965 w 9483885"/>
              <a:gd name="connsiteY1240" fmla="*/ 4450993 h 5033348"/>
              <a:gd name="connsiteX1241" fmla="*/ 2014751 w 9483885"/>
              <a:gd name="connsiteY1241" fmla="*/ 4450332 h 5033348"/>
              <a:gd name="connsiteX1242" fmla="*/ 2006651 w 9483885"/>
              <a:gd name="connsiteY1242" fmla="*/ 4452173 h 5033348"/>
              <a:gd name="connsiteX1243" fmla="*/ 2003991 w 9483885"/>
              <a:gd name="connsiteY1243" fmla="*/ 4454556 h 5033348"/>
              <a:gd name="connsiteX1244" fmla="*/ 2018492 w 9483885"/>
              <a:gd name="connsiteY1244" fmla="*/ 4455999 h 5033348"/>
              <a:gd name="connsiteX1245" fmla="*/ 4606235 w 9483885"/>
              <a:gd name="connsiteY1245" fmla="*/ 4386615 h 5033348"/>
              <a:gd name="connsiteX1246" fmla="*/ 4633262 w 9483885"/>
              <a:gd name="connsiteY1246" fmla="*/ 4390100 h 5033348"/>
              <a:gd name="connsiteX1247" fmla="*/ 4777937 w 9483885"/>
              <a:gd name="connsiteY1247" fmla="*/ 4392984 h 5033348"/>
              <a:gd name="connsiteX1248" fmla="*/ 4921946 w 9483885"/>
              <a:gd name="connsiteY1248" fmla="*/ 4390242 h 5033348"/>
              <a:gd name="connsiteX1249" fmla="*/ 4937272 w 9483885"/>
              <a:gd name="connsiteY1249" fmla="*/ 4392164 h 5033348"/>
              <a:gd name="connsiteX1250" fmla="*/ 4950951 w 9483885"/>
              <a:gd name="connsiteY1250" fmla="*/ 4393129 h 5033348"/>
              <a:gd name="connsiteX1251" fmla="*/ 4957320 w 9483885"/>
              <a:gd name="connsiteY1251" fmla="*/ 4390718 h 5033348"/>
              <a:gd name="connsiteX1252" fmla="*/ 4954459 w 9483885"/>
              <a:gd name="connsiteY1252" fmla="*/ 4388184 h 5033348"/>
              <a:gd name="connsiteX1253" fmla="*/ 5006527 w 9483885"/>
              <a:gd name="connsiteY1253" fmla="*/ 4387012 h 5033348"/>
              <a:gd name="connsiteX1254" fmla="*/ 5064535 w 9483885"/>
              <a:gd name="connsiteY1254" fmla="*/ 4392785 h 5033348"/>
              <a:gd name="connsiteX1255" fmla="*/ 5178774 w 9483885"/>
              <a:gd name="connsiteY1255" fmla="*/ 4389331 h 5033348"/>
              <a:gd name="connsiteX1256" fmla="*/ 5208210 w 9483885"/>
              <a:gd name="connsiteY1256" fmla="*/ 4387231 h 5033348"/>
              <a:gd name="connsiteX1257" fmla="*/ 5232384 w 9483885"/>
              <a:gd name="connsiteY1257" fmla="*/ 4392549 h 5033348"/>
              <a:gd name="connsiteX1258" fmla="*/ 5255892 w 9483885"/>
              <a:gd name="connsiteY1258" fmla="*/ 4392242 h 5033348"/>
              <a:gd name="connsiteX1259" fmla="*/ 5279399 w 9483885"/>
              <a:gd name="connsiteY1259" fmla="*/ 4391935 h 5033348"/>
              <a:gd name="connsiteX1260" fmla="*/ 5350278 w 9483885"/>
              <a:gd name="connsiteY1260" fmla="*/ 4390781 h 5033348"/>
              <a:gd name="connsiteX1261" fmla="*/ 5423296 w 9483885"/>
              <a:gd name="connsiteY1261" fmla="*/ 4388255 h 5033348"/>
              <a:gd name="connsiteX1262" fmla="*/ 5468884 w 9483885"/>
              <a:gd name="connsiteY1262" fmla="*/ 4388556 h 5033348"/>
              <a:gd name="connsiteX1263" fmla="*/ 5514473 w 9483885"/>
              <a:gd name="connsiteY1263" fmla="*/ 4388857 h 5033348"/>
              <a:gd name="connsiteX1264" fmla="*/ 5563686 w 9483885"/>
              <a:gd name="connsiteY1264" fmla="*/ 4389521 h 5033348"/>
              <a:gd name="connsiteX1265" fmla="*/ 5598070 w 9483885"/>
              <a:gd name="connsiteY1265" fmla="*/ 4390295 h 5033348"/>
              <a:gd name="connsiteX1266" fmla="*/ 5632453 w 9483885"/>
              <a:gd name="connsiteY1266" fmla="*/ 4391071 h 5033348"/>
              <a:gd name="connsiteX1267" fmla="*/ 5670908 w 9483885"/>
              <a:gd name="connsiteY1267" fmla="*/ 4395957 h 5033348"/>
              <a:gd name="connsiteX1268" fmla="*/ 5675686 w 9483885"/>
              <a:gd name="connsiteY1268" fmla="*/ 4395241 h 5033348"/>
              <a:gd name="connsiteX1269" fmla="*/ 5678813 w 9483885"/>
              <a:gd name="connsiteY1269" fmla="*/ 4393567 h 5033348"/>
              <a:gd name="connsiteX1270" fmla="*/ 5698367 w 9483885"/>
              <a:gd name="connsiteY1270" fmla="*/ 4394455 h 5033348"/>
              <a:gd name="connsiteX1271" fmla="*/ 5712922 w 9483885"/>
              <a:gd name="connsiteY1271" fmla="*/ 4394183 h 5033348"/>
              <a:gd name="connsiteX1272" fmla="*/ 5725828 w 9483885"/>
              <a:gd name="connsiteY1272" fmla="*/ 4392952 h 5033348"/>
              <a:gd name="connsiteX1273" fmla="*/ 5846446 w 9483885"/>
              <a:gd name="connsiteY1273" fmla="*/ 4395825 h 5033348"/>
              <a:gd name="connsiteX1274" fmla="*/ 5969697 w 9483885"/>
              <a:gd name="connsiteY1274" fmla="*/ 4394987 h 5033348"/>
              <a:gd name="connsiteX1275" fmla="*/ 6026927 w 9483885"/>
              <a:gd name="connsiteY1275" fmla="*/ 4394197 h 5033348"/>
              <a:gd name="connsiteX1276" fmla="*/ 6078228 w 9483885"/>
              <a:gd name="connsiteY1276" fmla="*/ 4395200 h 5033348"/>
              <a:gd name="connsiteX1277" fmla="*/ 6130815 w 9483885"/>
              <a:gd name="connsiteY1277" fmla="*/ 4393022 h 5033348"/>
              <a:gd name="connsiteX1278" fmla="*/ 6184562 w 9483885"/>
              <a:gd name="connsiteY1278" fmla="*/ 4394136 h 5033348"/>
              <a:gd name="connsiteX1279" fmla="*/ 6208513 w 9483885"/>
              <a:gd name="connsiteY1279" fmla="*/ 4397578 h 5033348"/>
              <a:gd name="connsiteX1280" fmla="*/ 6217190 w 9483885"/>
              <a:gd name="connsiteY1280" fmla="*/ 4397383 h 5033348"/>
              <a:gd name="connsiteX1281" fmla="*/ 6225868 w 9483885"/>
              <a:gd name="connsiteY1281" fmla="*/ 4397188 h 5033348"/>
              <a:gd name="connsiteX1282" fmla="*/ 6248001 w 9483885"/>
              <a:gd name="connsiteY1282" fmla="*/ 4396081 h 5033348"/>
              <a:gd name="connsiteX1283" fmla="*/ 6268486 w 9483885"/>
              <a:gd name="connsiteY1283" fmla="*/ 4394017 h 5033348"/>
              <a:gd name="connsiteX1284" fmla="*/ 6282988 w 9483885"/>
              <a:gd name="connsiteY1284" fmla="*/ 4395460 h 5033348"/>
              <a:gd name="connsiteX1285" fmla="*/ 6294193 w 9483885"/>
              <a:gd name="connsiteY1285" fmla="*/ 4394987 h 5033348"/>
              <a:gd name="connsiteX1286" fmla="*/ 6305396 w 9483885"/>
              <a:gd name="connsiteY1286" fmla="*/ 4394514 h 5033348"/>
              <a:gd name="connsiteX1287" fmla="*/ 6307595 w 9483885"/>
              <a:gd name="connsiteY1287" fmla="*/ 4395792 h 5033348"/>
              <a:gd name="connsiteX1288" fmla="*/ 6327148 w 9483885"/>
              <a:gd name="connsiteY1288" fmla="*/ 4396679 h 5033348"/>
              <a:gd name="connsiteX1289" fmla="*/ 6379217 w 9483885"/>
              <a:gd name="connsiteY1289" fmla="*/ 4395508 h 5033348"/>
              <a:gd name="connsiteX1290" fmla="*/ 6412717 w 9483885"/>
              <a:gd name="connsiteY1290" fmla="*/ 4393151 h 5033348"/>
              <a:gd name="connsiteX1291" fmla="*/ 6436991 w 9483885"/>
              <a:gd name="connsiteY1291" fmla="*/ 4390669 h 5033348"/>
              <a:gd name="connsiteX1292" fmla="*/ 6446032 w 9483885"/>
              <a:gd name="connsiteY1292" fmla="*/ 4394613 h 5033348"/>
              <a:gd name="connsiteX1293" fmla="*/ 6463141 w 9483885"/>
              <a:gd name="connsiteY1293" fmla="*/ 4395390 h 5033348"/>
              <a:gd name="connsiteX1294" fmla="*/ 6480028 w 9483885"/>
              <a:gd name="connsiteY1294" fmla="*/ 4394290 h 5033348"/>
              <a:gd name="connsiteX1295" fmla="*/ 6492146 w 9483885"/>
              <a:gd name="connsiteY1295" fmla="*/ 4398276 h 5033348"/>
              <a:gd name="connsiteX1296" fmla="*/ 6541359 w 9483885"/>
              <a:gd name="connsiteY1296" fmla="*/ 4398939 h 5033348"/>
              <a:gd name="connsiteX1297" fmla="*/ 6565311 w 9483885"/>
              <a:gd name="connsiteY1297" fmla="*/ 4402382 h 5033348"/>
              <a:gd name="connsiteX1298" fmla="*/ 6646381 w 9483885"/>
              <a:gd name="connsiteY1298" fmla="*/ 4404097 h 5033348"/>
              <a:gd name="connsiteX1299" fmla="*/ 6676040 w 9483885"/>
              <a:gd name="connsiteY1299" fmla="*/ 4403874 h 5033348"/>
              <a:gd name="connsiteX1300" fmla="*/ 6705700 w 9483885"/>
              <a:gd name="connsiteY1300" fmla="*/ 4403649 h 5033348"/>
              <a:gd name="connsiteX1301" fmla="*/ 6757111 w 9483885"/>
              <a:gd name="connsiteY1301" fmla="*/ 4405588 h 5033348"/>
              <a:gd name="connsiteX1302" fmla="*/ 6794021 w 9483885"/>
              <a:gd name="connsiteY1302" fmla="*/ 4406085 h 5033348"/>
              <a:gd name="connsiteX1303" fmla="*/ 6851031 w 9483885"/>
              <a:gd name="connsiteY1303" fmla="*/ 4403421 h 5033348"/>
              <a:gd name="connsiteX1304" fmla="*/ 6905407 w 9483885"/>
              <a:gd name="connsiteY1304" fmla="*/ 4404465 h 5033348"/>
              <a:gd name="connsiteX1305" fmla="*/ 7013331 w 9483885"/>
              <a:gd name="connsiteY1305" fmla="*/ 4401705 h 5033348"/>
              <a:gd name="connsiteX1306" fmla="*/ 7091922 w 9483885"/>
              <a:gd name="connsiteY1306" fmla="*/ 4397614 h 5033348"/>
              <a:gd name="connsiteX1307" fmla="*/ 7093466 w 9483885"/>
              <a:gd name="connsiteY1307" fmla="*/ 4402004 h 5033348"/>
              <a:gd name="connsiteX1308" fmla="*/ 7117418 w 9483885"/>
              <a:gd name="connsiteY1308" fmla="*/ 4405447 h 5033348"/>
              <a:gd name="connsiteX1309" fmla="*/ 7128896 w 9483885"/>
              <a:gd name="connsiteY1309" fmla="*/ 4405133 h 5033348"/>
              <a:gd name="connsiteX1310" fmla="*/ 7135429 w 9483885"/>
              <a:gd name="connsiteY1310" fmla="*/ 4401945 h 5033348"/>
              <a:gd name="connsiteX1311" fmla="*/ 7220786 w 9483885"/>
              <a:gd name="connsiteY1311" fmla="*/ 4405278 h 5033348"/>
              <a:gd name="connsiteX1312" fmla="*/ 7305477 w 9483885"/>
              <a:gd name="connsiteY1312" fmla="*/ 4402987 h 5033348"/>
              <a:gd name="connsiteX1313" fmla="*/ 7331213 w 9483885"/>
              <a:gd name="connsiteY1313" fmla="*/ 4405283 h 5033348"/>
              <a:gd name="connsiteX1314" fmla="*/ 7352491 w 9483885"/>
              <a:gd name="connsiteY1314" fmla="*/ 4402371 h 5033348"/>
              <a:gd name="connsiteX1315" fmla="*/ 7400359 w 9483885"/>
              <a:gd name="connsiteY1315" fmla="*/ 4403561 h 5033348"/>
              <a:gd name="connsiteX1316" fmla="*/ 7440157 w 9483885"/>
              <a:gd name="connsiteY1316" fmla="*/ 4407920 h 5033348"/>
              <a:gd name="connsiteX1317" fmla="*/ 7459713 w 9483885"/>
              <a:gd name="connsiteY1317" fmla="*/ 4408808 h 5033348"/>
              <a:gd name="connsiteX1318" fmla="*/ 7472671 w 9483885"/>
              <a:gd name="connsiteY1318" fmla="*/ 4405862 h 5033348"/>
              <a:gd name="connsiteX1319" fmla="*/ 7573298 w 9483885"/>
              <a:gd name="connsiteY1319" fmla="*/ 4408464 h 5033348"/>
              <a:gd name="connsiteX1320" fmla="*/ 7597465 w 9483885"/>
              <a:gd name="connsiteY1320" fmla="*/ 4409414 h 5033348"/>
              <a:gd name="connsiteX1321" fmla="*/ 7627563 w 9483885"/>
              <a:gd name="connsiteY1321" fmla="*/ 4408571 h 5033348"/>
              <a:gd name="connsiteX1322" fmla="*/ 7752714 w 9483885"/>
              <a:gd name="connsiteY1322" fmla="*/ 4411895 h 5033348"/>
              <a:gd name="connsiteX1323" fmla="*/ 7877373 w 9483885"/>
              <a:gd name="connsiteY1323" fmla="*/ 4417551 h 5033348"/>
              <a:gd name="connsiteX1324" fmla="*/ 7910540 w 9483885"/>
              <a:gd name="connsiteY1324" fmla="*/ 4412381 h 5033348"/>
              <a:gd name="connsiteX1325" fmla="*/ 8020615 w 9483885"/>
              <a:gd name="connsiteY1325" fmla="*/ 4416984 h 5033348"/>
              <a:gd name="connsiteX1326" fmla="*/ 8098523 w 9483885"/>
              <a:gd name="connsiteY1326" fmla="*/ 4414678 h 5033348"/>
              <a:gd name="connsiteX1327" fmla="*/ 8188465 w 9483885"/>
              <a:gd name="connsiteY1327" fmla="*/ 4416747 h 5033348"/>
              <a:gd name="connsiteX1328" fmla="*/ 8252181 w 9483885"/>
              <a:gd name="connsiteY1328" fmla="*/ 4418853 h 5033348"/>
              <a:gd name="connsiteX1329" fmla="*/ 8278155 w 9483885"/>
              <a:gd name="connsiteY1329" fmla="*/ 4415614 h 5033348"/>
              <a:gd name="connsiteX1330" fmla="*/ 8306447 w 9483885"/>
              <a:gd name="connsiteY1330" fmla="*/ 4418960 h 5033348"/>
              <a:gd name="connsiteX1331" fmla="*/ 8716199 w 9483885"/>
              <a:gd name="connsiteY1331" fmla="*/ 4430093 h 5033348"/>
              <a:gd name="connsiteX1332" fmla="*/ 8767254 w 9483885"/>
              <a:gd name="connsiteY1332" fmla="*/ 4432263 h 5033348"/>
              <a:gd name="connsiteX1333" fmla="*/ 8816170 w 9483885"/>
              <a:gd name="connsiteY1333" fmla="*/ 4435808 h 5033348"/>
              <a:gd name="connsiteX1334" fmla="*/ 8843548 w 9483885"/>
              <a:gd name="connsiteY1334" fmla="*/ 4434695 h 5033348"/>
              <a:gd name="connsiteX1335" fmla="*/ 8870436 w 9483885"/>
              <a:gd name="connsiteY1335" fmla="*/ 4435914 h 5033348"/>
              <a:gd name="connsiteX1336" fmla="*/ 8914598 w 9483885"/>
              <a:gd name="connsiteY1336" fmla="*/ 4437134 h 5033348"/>
              <a:gd name="connsiteX1337" fmla="*/ 8934128 w 9483885"/>
              <a:gd name="connsiteY1337" fmla="*/ 4441063 h 5033348"/>
              <a:gd name="connsiteX1338" fmla="*/ 8942291 w 9483885"/>
              <a:gd name="connsiteY1338" fmla="*/ 4446244 h 5033348"/>
              <a:gd name="connsiteX1339" fmla="*/ 8849280 w 9483885"/>
              <a:gd name="connsiteY1339" fmla="*/ 4448502 h 5033348"/>
              <a:gd name="connsiteX1340" fmla="*/ 8742584 w 9483885"/>
              <a:gd name="connsiteY1340" fmla="*/ 4445427 h 5033348"/>
              <a:gd name="connsiteX1341" fmla="*/ 8744782 w 9483885"/>
              <a:gd name="connsiteY1341" fmla="*/ 4446705 h 5033348"/>
              <a:gd name="connsiteX1342" fmla="*/ 8729794 w 9483885"/>
              <a:gd name="connsiteY1342" fmla="*/ 4451964 h 5033348"/>
              <a:gd name="connsiteX1343" fmla="*/ 8706562 w 9483885"/>
              <a:gd name="connsiteY1343" fmla="*/ 4452431 h 5033348"/>
              <a:gd name="connsiteX1344" fmla="*/ 8572991 w 9483885"/>
              <a:gd name="connsiteY1344" fmla="*/ 4456874 h 5033348"/>
              <a:gd name="connsiteX1345" fmla="*/ 8436122 w 9483885"/>
              <a:gd name="connsiteY1345" fmla="*/ 4459399 h 5033348"/>
              <a:gd name="connsiteX1346" fmla="*/ 8422421 w 9483885"/>
              <a:gd name="connsiteY1346" fmla="*/ 4461478 h 5033348"/>
              <a:gd name="connsiteX1347" fmla="*/ 8404265 w 9483885"/>
              <a:gd name="connsiteY1347" fmla="*/ 4458347 h 5033348"/>
              <a:gd name="connsiteX1348" fmla="*/ 8389821 w 9483885"/>
              <a:gd name="connsiteY1348" fmla="*/ 4459557 h 5033348"/>
              <a:gd name="connsiteX1349" fmla="*/ 8386254 w 9483885"/>
              <a:gd name="connsiteY1349" fmla="*/ 4461848 h 5033348"/>
              <a:gd name="connsiteX1350" fmla="*/ 8349701 w 9483885"/>
              <a:gd name="connsiteY1350" fmla="*/ 4461122 h 5033348"/>
              <a:gd name="connsiteX1351" fmla="*/ 8321884 w 9483885"/>
              <a:gd name="connsiteY1351" fmla="*/ 4462854 h 5033348"/>
              <a:gd name="connsiteX1352" fmla="*/ 8365390 w 9483885"/>
              <a:gd name="connsiteY1352" fmla="*/ 4467184 h 5033348"/>
              <a:gd name="connsiteX1353" fmla="*/ 8384944 w 9483885"/>
              <a:gd name="connsiteY1353" fmla="*/ 4468073 h 5033348"/>
              <a:gd name="connsiteX1354" fmla="*/ 8397902 w 9483885"/>
              <a:gd name="connsiteY1354" fmla="*/ 4465126 h 5033348"/>
              <a:gd name="connsiteX1355" fmla="*/ 8426163 w 9483885"/>
              <a:gd name="connsiteY1355" fmla="*/ 4467144 h 5033348"/>
              <a:gd name="connsiteX1356" fmla="*/ 8456565 w 9483885"/>
              <a:gd name="connsiteY1356" fmla="*/ 4467788 h 5033348"/>
              <a:gd name="connsiteX1357" fmla="*/ 8565097 w 9483885"/>
              <a:gd name="connsiteY1357" fmla="*/ 4468001 h 5033348"/>
              <a:gd name="connsiteX1358" fmla="*/ 8603551 w 9483885"/>
              <a:gd name="connsiteY1358" fmla="*/ 4472888 h 5033348"/>
              <a:gd name="connsiteX1359" fmla="*/ 8626731 w 9483885"/>
              <a:gd name="connsiteY1359" fmla="*/ 4474136 h 5033348"/>
              <a:gd name="connsiteX1360" fmla="*/ 8643315 w 9483885"/>
              <a:gd name="connsiteY1360" fmla="*/ 4471551 h 5033348"/>
              <a:gd name="connsiteX1361" fmla="*/ 8692527 w 9483885"/>
              <a:gd name="connsiteY1361" fmla="*/ 4472213 h 5033348"/>
              <a:gd name="connsiteX1362" fmla="*/ 8742069 w 9483885"/>
              <a:gd name="connsiteY1362" fmla="*/ 4471320 h 5033348"/>
              <a:gd name="connsiteX1363" fmla="*/ 8791610 w 9483885"/>
              <a:gd name="connsiteY1363" fmla="*/ 4470427 h 5033348"/>
              <a:gd name="connsiteX1364" fmla="*/ 8875768 w 9483885"/>
              <a:gd name="connsiteY1364" fmla="*/ 4480922 h 5033348"/>
              <a:gd name="connsiteX1365" fmla="*/ 8854962 w 9483885"/>
              <a:gd name="connsiteY1365" fmla="*/ 4488911 h 5033348"/>
              <a:gd name="connsiteX1366" fmla="*/ 8825245 w 9483885"/>
              <a:gd name="connsiteY1366" fmla="*/ 4486483 h 5033348"/>
              <a:gd name="connsiteX1367" fmla="*/ 8792761 w 9483885"/>
              <a:gd name="connsiteY1367" fmla="*/ 4489867 h 5033348"/>
              <a:gd name="connsiteX1368" fmla="*/ 8762418 w 9483885"/>
              <a:gd name="connsiteY1368" fmla="*/ 4491878 h 5033348"/>
              <a:gd name="connsiteX1369" fmla="*/ 8684452 w 9483885"/>
              <a:gd name="connsiteY1369" fmla="*/ 4491530 h 5033348"/>
              <a:gd name="connsiteX1370" fmla="*/ 8618521 w 9483885"/>
              <a:gd name="connsiteY1370" fmla="*/ 4495558 h 5033348"/>
              <a:gd name="connsiteX1371" fmla="*/ 8504937 w 9483885"/>
              <a:gd name="connsiteY1371" fmla="*/ 4495900 h 5033348"/>
              <a:gd name="connsiteX1372" fmla="*/ 8471663 w 9483885"/>
              <a:gd name="connsiteY1372" fmla="*/ 4504502 h 5033348"/>
              <a:gd name="connsiteX1373" fmla="*/ 8421900 w 9483885"/>
              <a:gd name="connsiteY1373" fmla="*/ 4503520 h 5033348"/>
              <a:gd name="connsiteX1374" fmla="*/ 8347589 w 9483885"/>
              <a:gd name="connsiteY1374" fmla="*/ 4504859 h 5033348"/>
              <a:gd name="connsiteX1375" fmla="*/ 8274260 w 9483885"/>
              <a:gd name="connsiteY1375" fmla="*/ 4501531 h 5033348"/>
              <a:gd name="connsiteX1376" fmla="*/ 8240437 w 9483885"/>
              <a:gd name="connsiteY1376" fmla="*/ 4509814 h 5033348"/>
              <a:gd name="connsiteX1377" fmla="*/ 8199785 w 9483885"/>
              <a:gd name="connsiteY1377" fmla="*/ 4503649 h 5033348"/>
              <a:gd name="connsiteX1378" fmla="*/ 8144208 w 9483885"/>
              <a:gd name="connsiteY1378" fmla="*/ 4509767 h 5033348"/>
              <a:gd name="connsiteX1379" fmla="*/ 8109386 w 9483885"/>
              <a:gd name="connsiteY1379" fmla="*/ 4509609 h 5033348"/>
              <a:gd name="connsiteX1380" fmla="*/ 8080493 w 9483885"/>
              <a:gd name="connsiteY1380" fmla="*/ 4507660 h 5033348"/>
              <a:gd name="connsiteX1381" fmla="*/ 8057840 w 9483885"/>
              <a:gd name="connsiteY1381" fmla="*/ 4509774 h 5033348"/>
              <a:gd name="connsiteX1382" fmla="*/ 8042275 w 9483885"/>
              <a:gd name="connsiteY1382" fmla="*/ 4513387 h 5033348"/>
              <a:gd name="connsiteX1383" fmla="*/ 8040712 w 9483885"/>
              <a:gd name="connsiteY1383" fmla="*/ 4516408 h 5033348"/>
              <a:gd name="connsiteX1384" fmla="*/ 8048869 w 9483885"/>
              <a:gd name="connsiteY1384" fmla="*/ 4517220 h 5033348"/>
              <a:gd name="connsiteX1385" fmla="*/ 8088960 w 9483885"/>
              <a:gd name="connsiteY1385" fmla="*/ 4514327 h 5033348"/>
              <a:gd name="connsiteX1386" fmla="*/ 8127087 w 9483885"/>
              <a:gd name="connsiteY1386" fmla="*/ 4520769 h 5033348"/>
              <a:gd name="connsiteX1387" fmla="*/ 8202872 w 9483885"/>
              <a:gd name="connsiteY1387" fmla="*/ 4512429 h 5033348"/>
              <a:gd name="connsiteX1388" fmla="*/ 8205071 w 9483885"/>
              <a:gd name="connsiteY1388" fmla="*/ 4513707 h 5033348"/>
              <a:gd name="connsiteX1389" fmla="*/ 8225228 w 9483885"/>
              <a:gd name="connsiteY1389" fmla="*/ 4513197 h 5033348"/>
              <a:gd name="connsiteX1390" fmla="*/ 8240437 w 9483885"/>
              <a:gd name="connsiteY1390" fmla="*/ 4509814 h 5033348"/>
              <a:gd name="connsiteX1391" fmla="*/ 8297042 w 9483885"/>
              <a:gd name="connsiteY1391" fmla="*/ 4513462 h 5033348"/>
              <a:gd name="connsiteX1392" fmla="*/ 8349857 w 9483885"/>
              <a:gd name="connsiteY1392" fmla="*/ 4517528 h 5033348"/>
              <a:gd name="connsiteX1393" fmla="*/ 8378546 w 9483885"/>
              <a:gd name="connsiteY1393" fmla="*/ 4510191 h 5033348"/>
              <a:gd name="connsiteX1394" fmla="*/ 8426532 w 9483885"/>
              <a:gd name="connsiteY1394" fmla="*/ 4516688 h 5033348"/>
              <a:gd name="connsiteX1395" fmla="*/ 8511689 w 9483885"/>
              <a:gd name="connsiteY1395" fmla="*/ 4515104 h 5033348"/>
              <a:gd name="connsiteX1396" fmla="*/ 8602287 w 9483885"/>
              <a:gd name="connsiteY1396" fmla="*/ 4514061 h 5033348"/>
              <a:gd name="connsiteX1397" fmla="*/ 8609872 w 9483885"/>
              <a:gd name="connsiteY1397" fmla="*/ 4517595 h 5033348"/>
              <a:gd name="connsiteX1398" fmla="*/ 8608228 w 9483885"/>
              <a:gd name="connsiteY1398" fmla="*/ 4521006 h 5033348"/>
              <a:gd name="connsiteX1399" fmla="*/ 8561991 w 9483885"/>
              <a:gd name="connsiteY1399" fmla="*/ 4528185 h 5033348"/>
              <a:gd name="connsiteX1400" fmla="*/ 8508492 w 9483885"/>
              <a:gd name="connsiteY1400" fmla="*/ 4525905 h 5033348"/>
              <a:gd name="connsiteX1401" fmla="*/ 8402462 w 9483885"/>
              <a:gd name="connsiteY1401" fmla="*/ 4528455 h 5033348"/>
              <a:gd name="connsiteX1402" fmla="*/ 8300223 w 9483885"/>
              <a:gd name="connsiteY1402" fmla="*/ 4530590 h 5033348"/>
              <a:gd name="connsiteX1403" fmla="*/ 8288691 w 9483885"/>
              <a:gd name="connsiteY1403" fmla="*/ 4532619 h 5033348"/>
              <a:gd name="connsiteX1404" fmla="*/ 8270563 w 9483885"/>
              <a:gd name="connsiteY1404" fmla="*/ 4530815 h 5033348"/>
              <a:gd name="connsiteX1405" fmla="*/ 8253840 w 9483885"/>
              <a:gd name="connsiteY1405" fmla="*/ 4531135 h 5033348"/>
              <a:gd name="connsiteX1406" fmla="*/ 8247501 w 9483885"/>
              <a:gd name="connsiteY1406" fmla="*/ 4534873 h 5033348"/>
              <a:gd name="connsiteX1407" fmla="*/ 8213170 w 9483885"/>
              <a:gd name="connsiteY1407" fmla="*/ 4532382 h 5033348"/>
              <a:gd name="connsiteX1408" fmla="*/ 8183786 w 9483885"/>
              <a:gd name="connsiteY1408" fmla="*/ 4532766 h 5033348"/>
              <a:gd name="connsiteX1409" fmla="*/ 8139624 w 9483885"/>
              <a:gd name="connsiteY1409" fmla="*/ 4531548 h 5033348"/>
              <a:gd name="connsiteX1410" fmla="*/ 8114421 w 9483885"/>
              <a:gd name="connsiteY1410" fmla="*/ 4536982 h 5033348"/>
              <a:gd name="connsiteX1411" fmla="*/ 8086902 w 9483885"/>
              <a:gd name="connsiteY1411" fmla="*/ 4535831 h 5033348"/>
              <a:gd name="connsiteX1412" fmla="*/ 8120099 w 9483885"/>
              <a:gd name="connsiteY1412" fmla="*/ 4552504 h 5033348"/>
              <a:gd name="connsiteX1413" fmla="*/ 8128912 w 9483885"/>
              <a:gd name="connsiteY1413" fmla="*/ 4570722 h 5033348"/>
              <a:gd name="connsiteX1414" fmla="*/ 8102912 w 9483885"/>
              <a:gd name="connsiteY1414" fmla="*/ 4577003 h 5033348"/>
              <a:gd name="connsiteX1415" fmla="*/ 8078388 w 9483885"/>
              <a:gd name="connsiteY1415" fmla="*/ 4576283 h 5033348"/>
              <a:gd name="connsiteX1416" fmla="*/ 8063833 w 9483885"/>
              <a:gd name="connsiteY1416" fmla="*/ 4576555 h 5033348"/>
              <a:gd name="connsiteX1417" fmla="*/ 8050927 w 9483885"/>
              <a:gd name="connsiteY1417" fmla="*/ 4577786 h 5033348"/>
              <a:gd name="connsiteX1418" fmla="*/ 8067628 w 9483885"/>
              <a:gd name="connsiteY1418" fmla="*/ 4580507 h 5033348"/>
              <a:gd name="connsiteX1419" fmla="*/ 8146734 w 9483885"/>
              <a:gd name="connsiteY1419" fmla="*/ 4591558 h 5033348"/>
              <a:gd name="connsiteX1420" fmla="*/ 8186498 w 9483885"/>
              <a:gd name="connsiteY1420" fmla="*/ 4590221 h 5033348"/>
              <a:gd name="connsiteX1421" fmla="*/ 8199924 w 9483885"/>
              <a:gd name="connsiteY1421" fmla="*/ 4587982 h 5033348"/>
              <a:gd name="connsiteX1422" fmla="*/ 8216157 w 9483885"/>
              <a:gd name="connsiteY1422" fmla="*/ 4589996 h 5033348"/>
              <a:gd name="connsiteX1423" fmla="*/ 8228706 w 9483885"/>
              <a:gd name="connsiteY1423" fmla="*/ 4588994 h 5033348"/>
              <a:gd name="connsiteX1424" fmla="*/ 8234168 w 9483885"/>
              <a:gd name="connsiteY1424" fmla="*/ 4586493 h 5033348"/>
              <a:gd name="connsiteX1425" fmla="*/ 8302280 w 9483885"/>
              <a:gd name="connsiteY1425" fmla="*/ 4591155 h 5033348"/>
              <a:gd name="connsiteX1426" fmla="*/ 8370394 w 9483885"/>
              <a:gd name="connsiteY1426" fmla="*/ 4595817 h 5033348"/>
              <a:gd name="connsiteX1427" fmla="*/ 8448085 w 9483885"/>
              <a:gd name="connsiteY1427" fmla="*/ 4596005 h 5033348"/>
              <a:gd name="connsiteX1428" fmla="*/ 8516724 w 9483885"/>
              <a:gd name="connsiteY1428" fmla="*/ 4604028 h 5033348"/>
              <a:gd name="connsiteX1429" fmla="*/ 8539786 w 9483885"/>
              <a:gd name="connsiteY1429" fmla="*/ 4599970 h 5033348"/>
              <a:gd name="connsiteX1430" fmla="*/ 8562990 w 9483885"/>
              <a:gd name="connsiteY1430" fmla="*/ 4598175 h 5033348"/>
              <a:gd name="connsiteX1431" fmla="*/ 8589000 w 9483885"/>
              <a:gd name="connsiteY1431" fmla="*/ 4600633 h 5033348"/>
              <a:gd name="connsiteX1432" fmla="*/ 8612297 w 9483885"/>
              <a:gd name="connsiteY1432" fmla="*/ 4607187 h 5033348"/>
              <a:gd name="connsiteX1433" fmla="*/ 8592397 w 9483885"/>
              <a:gd name="connsiteY1433" fmla="*/ 4615267 h 5033348"/>
              <a:gd name="connsiteX1434" fmla="*/ 8553868 w 9483885"/>
              <a:gd name="connsiteY1434" fmla="*/ 4615137 h 5033348"/>
              <a:gd name="connsiteX1435" fmla="*/ 8490836 w 9483885"/>
              <a:gd name="connsiteY1435" fmla="*/ 4611247 h 5033348"/>
              <a:gd name="connsiteX1436" fmla="*/ 8427980 w 9483885"/>
              <a:gd name="connsiteY1436" fmla="*/ 4615315 h 5033348"/>
              <a:gd name="connsiteX1437" fmla="*/ 8347546 w 9483885"/>
              <a:gd name="connsiteY1437" fmla="*/ 4617898 h 5033348"/>
              <a:gd name="connsiteX1438" fmla="*/ 8255077 w 9483885"/>
              <a:gd name="connsiteY1438" fmla="*/ 4616108 h 5033348"/>
              <a:gd name="connsiteX1439" fmla="*/ 8239156 w 9483885"/>
              <a:gd name="connsiteY1439" fmla="*/ 4619951 h 5033348"/>
              <a:gd name="connsiteX1440" fmla="*/ 8222566 w 9483885"/>
              <a:gd name="connsiteY1440" fmla="*/ 4618166 h 5033348"/>
              <a:gd name="connsiteX1441" fmla="*/ 8184153 w 9483885"/>
              <a:gd name="connsiteY1441" fmla="*/ 4623345 h 5033348"/>
              <a:gd name="connsiteX1442" fmla="*/ 8157773 w 9483885"/>
              <a:gd name="connsiteY1442" fmla="*/ 4632896 h 5033348"/>
              <a:gd name="connsiteX1443" fmla="*/ 8030840 w 9483885"/>
              <a:gd name="connsiteY1443" fmla="*/ 4630720 h 5033348"/>
              <a:gd name="connsiteX1444" fmla="*/ 7915450 w 9483885"/>
              <a:gd name="connsiteY1444" fmla="*/ 4635251 h 5033348"/>
              <a:gd name="connsiteX1445" fmla="*/ 7862492 w 9483885"/>
              <a:gd name="connsiteY1445" fmla="*/ 4628920 h 5033348"/>
              <a:gd name="connsiteX1446" fmla="*/ 7809929 w 9483885"/>
              <a:gd name="connsiteY1446" fmla="*/ 4628056 h 5033348"/>
              <a:gd name="connsiteX1447" fmla="*/ 7759015 w 9483885"/>
              <a:gd name="connsiteY1447" fmla="*/ 4628152 h 5033348"/>
              <a:gd name="connsiteX1448" fmla="*/ 7746056 w 9483885"/>
              <a:gd name="connsiteY1448" fmla="*/ 4631097 h 5033348"/>
              <a:gd name="connsiteX1449" fmla="*/ 7804666 w 9483885"/>
              <a:gd name="connsiteY1449" fmla="*/ 4635475 h 5033348"/>
              <a:gd name="connsiteX1450" fmla="*/ 7864926 w 9483885"/>
              <a:gd name="connsiteY1450" fmla="*/ 4640811 h 5033348"/>
              <a:gd name="connsiteX1451" fmla="*/ 7890421 w 9483885"/>
              <a:gd name="connsiteY1451" fmla="*/ 4648644 h 5033348"/>
              <a:gd name="connsiteX1452" fmla="*/ 7890187 w 9483885"/>
              <a:gd name="connsiteY1452" fmla="*/ 4638032 h 5033348"/>
              <a:gd name="connsiteX1453" fmla="*/ 7906889 w 9483885"/>
              <a:gd name="connsiteY1453" fmla="*/ 4640752 h 5033348"/>
              <a:gd name="connsiteX1454" fmla="*/ 7917934 w 9483885"/>
              <a:gd name="connsiteY1454" fmla="*/ 4645426 h 5033348"/>
              <a:gd name="connsiteX1455" fmla="*/ 7912173 w 9483885"/>
              <a:gd name="connsiteY1455" fmla="*/ 4650809 h 5033348"/>
              <a:gd name="connsiteX1456" fmla="*/ 7938430 w 9483885"/>
              <a:gd name="connsiteY1456" fmla="*/ 4652099 h 5033348"/>
              <a:gd name="connsiteX1457" fmla="*/ 7961388 w 9483885"/>
              <a:gd name="connsiteY1457" fmla="*/ 4651471 h 5033348"/>
              <a:gd name="connsiteX1458" fmla="*/ 7989508 w 9483885"/>
              <a:gd name="connsiteY1458" fmla="*/ 4651227 h 5033348"/>
              <a:gd name="connsiteX1459" fmla="*/ 8023560 w 9483885"/>
              <a:gd name="connsiteY1459" fmla="*/ 4649188 h 5033348"/>
              <a:gd name="connsiteX1460" fmla="*/ 8031231 w 9483885"/>
              <a:gd name="connsiteY1460" fmla="*/ 4636185 h 5033348"/>
              <a:gd name="connsiteX1461" fmla="*/ 8087696 w 9483885"/>
              <a:gd name="connsiteY1461" fmla="*/ 4637569 h 5033348"/>
              <a:gd name="connsiteX1462" fmla="*/ 8099579 w 9483885"/>
              <a:gd name="connsiteY1462" fmla="*/ 4651460 h 5033348"/>
              <a:gd name="connsiteX1463" fmla="*/ 8070521 w 9483885"/>
              <a:gd name="connsiteY1463" fmla="*/ 4650289 h 5033348"/>
              <a:gd name="connsiteX1464" fmla="*/ 8043113 w 9483885"/>
              <a:gd name="connsiteY1464" fmla="*/ 4650076 h 5033348"/>
              <a:gd name="connsiteX1465" fmla="*/ 8036751 w 9483885"/>
              <a:gd name="connsiteY1465" fmla="*/ 4656856 h 5033348"/>
              <a:gd name="connsiteX1466" fmla="*/ 8028191 w 9483885"/>
              <a:gd name="connsiteY1466" fmla="*/ 4662356 h 5033348"/>
              <a:gd name="connsiteX1467" fmla="*/ 7994661 w 9483885"/>
              <a:gd name="connsiteY1467" fmla="*/ 4663387 h 5033348"/>
              <a:gd name="connsiteX1468" fmla="*/ 7961622 w 9483885"/>
              <a:gd name="connsiteY1468" fmla="*/ 4662085 h 5033348"/>
              <a:gd name="connsiteX1469" fmla="*/ 7969815 w 9483885"/>
              <a:gd name="connsiteY1469" fmla="*/ 4668593 h 5033348"/>
              <a:gd name="connsiteX1470" fmla="*/ 7976356 w 9483885"/>
              <a:gd name="connsiteY1470" fmla="*/ 4674140 h 5033348"/>
              <a:gd name="connsiteX1471" fmla="*/ 7938845 w 9483885"/>
              <a:gd name="connsiteY1471" fmla="*/ 4675039 h 5033348"/>
              <a:gd name="connsiteX1472" fmla="*/ 7893087 w 9483885"/>
              <a:gd name="connsiteY1472" fmla="*/ 4671147 h 5033348"/>
              <a:gd name="connsiteX1473" fmla="*/ 7862551 w 9483885"/>
              <a:gd name="connsiteY1473" fmla="*/ 4672609 h 5033348"/>
              <a:gd name="connsiteX1474" fmla="*/ 7843873 w 9483885"/>
              <a:gd name="connsiteY1474" fmla="*/ 4670485 h 5033348"/>
              <a:gd name="connsiteX1475" fmla="*/ 7797514 w 9483885"/>
              <a:gd name="connsiteY1475" fmla="*/ 4667989 h 5033348"/>
              <a:gd name="connsiteX1476" fmla="*/ 7752043 w 9483885"/>
              <a:gd name="connsiteY1476" fmla="*/ 4672993 h 5033348"/>
              <a:gd name="connsiteX1477" fmla="*/ 7773796 w 9483885"/>
              <a:gd name="connsiteY1477" fmla="*/ 4675158 h 5033348"/>
              <a:gd name="connsiteX1478" fmla="*/ 7823009 w 9483885"/>
              <a:gd name="connsiteY1478" fmla="*/ 4675821 h 5033348"/>
              <a:gd name="connsiteX1479" fmla="*/ 7838775 w 9483885"/>
              <a:gd name="connsiteY1479" fmla="*/ 4677125 h 5033348"/>
              <a:gd name="connsiteX1480" fmla="*/ 7846962 w 9483885"/>
              <a:gd name="connsiteY1480" fmla="*/ 4679264 h 5033348"/>
              <a:gd name="connsiteX1481" fmla="*/ 7831500 w 9483885"/>
              <a:gd name="connsiteY1481" fmla="*/ 4679445 h 5033348"/>
              <a:gd name="connsiteX1482" fmla="*/ 7812250 w 9483885"/>
              <a:gd name="connsiteY1482" fmla="*/ 4680044 h 5033348"/>
              <a:gd name="connsiteX1483" fmla="*/ 7752932 w 9483885"/>
              <a:gd name="connsiteY1483" fmla="*/ 4680494 h 5033348"/>
              <a:gd name="connsiteX1484" fmla="*/ 7693614 w 9483885"/>
              <a:gd name="connsiteY1484" fmla="*/ 4680944 h 5033348"/>
              <a:gd name="connsiteX1485" fmla="*/ 7649452 w 9483885"/>
              <a:gd name="connsiteY1485" fmla="*/ 4679725 h 5033348"/>
              <a:gd name="connsiteX1486" fmla="*/ 7604636 w 9483885"/>
              <a:gd name="connsiteY1486" fmla="*/ 4681618 h 5033348"/>
              <a:gd name="connsiteX1487" fmla="*/ 7659510 w 9483885"/>
              <a:gd name="connsiteY1487" fmla="*/ 4684698 h 5033348"/>
              <a:gd name="connsiteX1488" fmla="*/ 7715367 w 9483885"/>
              <a:gd name="connsiteY1488" fmla="*/ 4683109 h 5033348"/>
              <a:gd name="connsiteX1489" fmla="*/ 7717799 w 9483885"/>
              <a:gd name="connsiteY1489" fmla="*/ 4695000 h 5033348"/>
              <a:gd name="connsiteX1490" fmla="*/ 7657826 w 9483885"/>
              <a:gd name="connsiteY1490" fmla="*/ 4698561 h 5033348"/>
              <a:gd name="connsiteX1491" fmla="*/ 7673872 w 9483885"/>
              <a:gd name="connsiteY1491" fmla="*/ 4704394 h 5033348"/>
              <a:gd name="connsiteX1492" fmla="*/ 7654552 w 9483885"/>
              <a:gd name="connsiteY1492" fmla="*/ 4714119 h 5033348"/>
              <a:gd name="connsiteX1493" fmla="*/ 7567773 w 9483885"/>
              <a:gd name="connsiteY1493" fmla="*/ 4716072 h 5033348"/>
              <a:gd name="connsiteX1494" fmla="*/ 7481287 w 9483885"/>
              <a:gd name="connsiteY1494" fmla="*/ 4710772 h 5033348"/>
              <a:gd name="connsiteX1495" fmla="*/ 7401887 w 9483885"/>
              <a:gd name="connsiteY1495" fmla="*/ 4706973 h 5033348"/>
              <a:gd name="connsiteX1496" fmla="*/ 7397491 w 9483885"/>
              <a:gd name="connsiteY1496" fmla="*/ 4704417 h 5033348"/>
              <a:gd name="connsiteX1497" fmla="*/ 7382333 w 9483885"/>
              <a:gd name="connsiteY1497" fmla="*/ 4706086 h 5033348"/>
              <a:gd name="connsiteX1498" fmla="*/ 7318618 w 9483885"/>
              <a:gd name="connsiteY1498" fmla="*/ 4703979 h 5033348"/>
              <a:gd name="connsiteX1499" fmla="*/ 7250785 w 9483885"/>
              <a:gd name="connsiteY1499" fmla="*/ 4703846 h 5033348"/>
              <a:gd name="connsiteX1500" fmla="*/ 7175374 w 9483885"/>
              <a:gd name="connsiteY1500" fmla="*/ 4704546 h 5033348"/>
              <a:gd name="connsiteX1501" fmla="*/ 7109601 w 9483885"/>
              <a:gd name="connsiteY1501" fmla="*/ 4703427 h 5033348"/>
              <a:gd name="connsiteX1502" fmla="*/ 7055195 w 9483885"/>
              <a:gd name="connsiteY1502" fmla="*/ 4701057 h 5033348"/>
              <a:gd name="connsiteX1503" fmla="*/ 6997422 w 9483885"/>
              <a:gd name="connsiteY1503" fmla="*/ 4705896 h 5033348"/>
              <a:gd name="connsiteX1504" fmla="*/ 6999619 w 9483885"/>
              <a:gd name="connsiteY1504" fmla="*/ 4707173 h 5033348"/>
              <a:gd name="connsiteX1505" fmla="*/ 6982263 w 9483885"/>
              <a:gd name="connsiteY1505" fmla="*/ 4707564 h 5033348"/>
              <a:gd name="connsiteX1506" fmla="*/ 6977867 w 9483885"/>
              <a:gd name="connsiteY1506" fmla="*/ 4705009 h 5033348"/>
              <a:gd name="connsiteX1507" fmla="*/ 6946664 w 9483885"/>
              <a:gd name="connsiteY1507" fmla="*/ 4700844 h 5033348"/>
              <a:gd name="connsiteX1508" fmla="*/ 6891743 w 9483885"/>
              <a:gd name="connsiteY1508" fmla="*/ 4703848 h 5033348"/>
              <a:gd name="connsiteX1509" fmla="*/ 6836822 w 9483885"/>
              <a:gd name="connsiteY1509" fmla="*/ 4706854 h 5033348"/>
              <a:gd name="connsiteX1510" fmla="*/ 6809595 w 9483885"/>
              <a:gd name="connsiteY1510" fmla="*/ 4718970 h 5033348"/>
              <a:gd name="connsiteX1511" fmla="*/ 6808940 w 9483885"/>
              <a:gd name="connsiteY1511" fmla="*/ 4722081 h 5033348"/>
              <a:gd name="connsiteX1512" fmla="*/ 6789141 w 9483885"/>
              <a:gd name="connsiteY1512" fmla="*/ 4722360 h 5033348"/>
              <a:gd name="connsiteX1513" fmla="*/ 6769833 w 9483885"/>
              <a:gd name="connsiteY1513" fmla="*/ 4720307 h 5033348"/>
              <a:gd name="connsiteX1514" fmla="*/ 6746792 w 9483885"/>
              <a:gd name="connsiteY1514" fmla="*/ 4721322 h 5033348"/>
              <a:gd name="connsiteX1515" fmla="*/ 6728524 w 9483885"/>
              <a:gd name="connsiteY1515" fmla="*/ 4717254 h 5033348"/>
              <a:gd name="connsiteX1516" fmla="*/ 6721928 w 9483885"/>
              <a:gd name="connsiteY1516" fmla="*/ 4713421 h 5033348"/>
              <a:gd name="connsiteX1517" fmla="*/ 6664154 w 9483885"/>
              <a:gd name="connsiteY1517" fmla="*/ 4718259 h 5033348"/>
              <a:gd name="connsiteX1518" fmla="*/ 6546173 w 9483885"/>
              <a:gd name="connsiteY1518" fmla="*/ 4716046 h 5033348"/>
              <a:gd name="connsiteX1519" fmla="*/ 6522220 w 9483885"/>
              <a:gd name="connsiteY1519" fmla="*/ 4712604 h 5033348"/>
              <a:gd name="connsiteX1520" fmla="*/ 6466476 w 9483885"/>
              <a:gd name="connsiteY1520" fmla="*/ 4715129 h 5033348"/>
              <a:gd name="connsiteX1521" fmla="*/ 6405784 w 9483885"/>
              <a:gd name="connsiteY1521" fmla="*/ 4714781 h 5033348"/>
              <a:gd name="connsiteX1522" fmla="*/ 6345155 w 9483885"/>
              <a:gd name="connsiteY1522" fmla="*/ 4721454 h 5033348"/>
              <a:gd name="connsiteX1523" fmla="*/ 6292199 w 9483885"/>
              <a:gd name="connsiteY1523" fmla="*/ 4715123 h 5033348"/>
              <a:gd name="connsiteX1524" fmla="*/ 6232880 w 9483885"/>
              <a:gd name="connsiteY1524" fmla="*/ 4715573 h 5033348"/>
              <a:gd name="connsiteX1525" fmla="*/ 6194428 w 9483885"/>
              <a:gd name="connsiteY1525" fmla="*/ 4710687 h 5033348"/>
              <a:gd name="connsiteX1526" fmla="*/ 6145681 w 9483885"/>
              <a:gd name="connsiteY1526" fmla="*/ 4710733 h 5033348"/>
              <a:gd name="connsiteX1527" fmla="*/ 6093147 w 9483885"/>
              <a:gd name="connsiteY1527" fmla="*/ 4711195 h 5033348"/>
              <a:gd name="connsiteX1528" fmla="*/ 5987470 w 9483885"/>
              <a:gd name="connsiteY1528" fmla="*/ 4709148 h 5033348"/>
              <a:gd name="connsiteX1529" fmla="*/ 5935508 w 9483885"/>
              <a:gd name="connsiteY1529" fmla="*/ 4706889 h 5033348"/>
              <a:gd name="connsiteX1530" fmla="*/ 5880248 w 9483885"/>
              <a:gd name="connsiteY1530" fmla="*/ 4702712 h 5033348"/>
              <a:gd name="connsiteX1531" fmla="*/ 6023912 w 9483885"/>
              <a:gd name="connsiteY1531" fmla="*/ 4688420 h 5033348"/>
              <a:gd name="connsiteX1532" fmla="*/ 6020824 w 9483885"/>
              <a:gd name="connsiteY1532" fmla="*/ 4679641 h 5033348"/>
              <a:gd name="connsiteX1533" fmla="*/ 5976664 w 9483885"/>
              <a:gd name="connsiteY1533" fmla="*/ 4678423 h 5033348"/>
              <a:gd name="connsiteX1534" fmla="*/ 5880330 w 9483885"/>
              <a:gd name="connsiteY1534" fmla="*/ 4681806 h 5033348"/>
              <a:gd name="connsiteX1535" fmla="*/ 5787295 w 9483885"/>
              <a:gd name="connsiteY1535" fmla="*/ 4687106 h 5033348"/>
              <a:gd name="connsiteX1536" fmla="*/ 5746186 w 9483885"/>
              <a:gd name="connsiteY1536" fmla="*/ 4688971 h 5033348"/>
              <a:gd name="connsiteX1537" fmla="*/ 5722690 w 9483885"/>
              <a:gd name="connsiteY1537" fmla="*/ 4677499 h 5033348"/>
              <a:gd name="connsiteX1538" fmla="*/ 5705334 w 9483885"/>
              <a:gd name="connsiteY1538" fmla="*/ 4677889 h 5033348"/>
              <a:gd name="connsiteX1539" fmla="*/ 5685407 w 9483885"/>
              <a:gd name="connsiteY1539" fmla="*/ 4684642 h 5033348"/>
              <a:gd name="connsiteX1540" fmla="*/ 5659863 w 9483885"/>
              <a:gd name="connsiteY1540" fmla="*/ 4682894 h 5033348"/>
              <a:gd name="connsiteX1541" fmla="*/ 5649285 w 9483885"/>
              <a:gd name="connsiteY1541" fmla="*/ 4678930 h 5033348"/>
              <a:gd name="connsiteX1542" fmla="*/ 5636567 w 9483885"/>
              <a:gd name="connsiteY1542" fmla="*/ 4676339 h 5033348"/>
              <a:gd name="connsiteX1543" fmla="*/ 5631515 w 9483885"/>
              <a:gd name="connsiteY1543" fmla="*/ 4676896 h 5033348"/>
              <a:gd name="connsiteX1544" fmla="*/ 5621877 w 9483885"/>
              <a:gd name="connsiteY1544" fmla="*/ 4699233 h 5033348"/>
              <a:gd name="connsiteX1545" fmla="*/ 5680430 w 9483885"/>
              <a:gd name="connsiteY1545" fmla="*/ 4700958 h 5033348"/>
              <a:gd name="connsiteX1546" fmla="*/ 5738315 w 9483885"/>
              <a:gd name="connsiteY1546" fmla="*/ 4697057 h 5033348"/>
              <a:gd name="connsiteX1547" fmla="*/ 5797633 w 9483885"/>
              <a:gd name="connsiteY1547" fmla="*/ 4696606 h 5033348"/>
              <a:gd name="connsiteX1548" fmla="*/ 5851899 w 9483885"/>
              <a:gd name="connsiteY1548" fmla="*/ 4696713 h 5033348"/>
              <a:gd name="connsiteX1549" fmla="*/ 5864172 w 9483885"/>
              <a:gd name="connsiteY1549" fmla="*/ 4695553 h 5033348"/>
              <a:gd name="connsiteX1550" fmla="*/ 5874307 w 9483885"/>
              <a:gd name="connsiteY1550" fmla="*/ 4695767 h 5033348"/>
              <a:gd name="connsiteX1551" fmla="*/ 5858144 w 9483885"/>
              <a:gd name="connsiteY1551" fmla="*/ 4705144 h 5033348"/>
              <a:gd name="connsiteX1552" fmla="*/ 5824018 w 9483885"/>
              <a:gd name="connsiteY1552" fmla="*/ 4711941 h 5033348"/>
              <a:gd name="connsiteX1553" fmla="*/ 5813994 w 9483885"/>
              <a:gd name="connsiteY1553" fmla="*/ 4712664 h 5033348"/>
              <a:gd name="connsiteX1554" fmla="*/ 5804463 w 9483885"/>
              <a:gd name="connsiteY1554" fmla="*/ 4711053 h 5033348"/>
              <a:gd name="connsiteX1555" fmla="*/ 5716147 w 9483885"/>
              <a:gd name="connsiteY1555" fmla="*/ 4712985 h 5033348"/>
              <a:gd name="connsiteX1556" fmla="*/ 5627163 w 9483885"/>
              <a:gd name="connsiteY1556" fmla="*/ 4709290 h 5033348"/>
              <a:gd name="connsiteX1557" fmla="*/ 5601130 w 9483885"/>
              <a:gd name="connsiteY1557" fmla="*/ 4709875 h 5033348"/>
              <a:gd name="connsiteX1558" fmla="*/ 5575097 w 9483885"/>
              <a:gd name="connsiteY1558" fmla="*/ 4710461 h 5033348"/>
              <a:gd name="connsiteX1559" fmla="*/ 5508610 w 9483885"/>
              <a:gd name="connsiteY1559" fmla="*/ 4709800 h 5033348"/>
              <a:gd name="connsiteX1560" fmla="*/ 5442612 w 9483885"/>
              <a:gd name="connsiteY1560" fmla="*/ 4706806 h 5033348"/>
              <a:gd name="connsiteX1561" fmla="*/ 5424544 w 9483885"/>
              <a:gd name="connsiteY1561" fmla="*/ 4707654 h 5033348"/>
              <a:gd name="connsiteX1562" fmla="*/ 5410755 w 9483885"/>
              <a:gd name="connsiteY1562" fmla="*/ 4705753 h 5033348"/>
              <a:gd name="connsiteX1563" fmla="*/ 5428158 w 9483885"/>
              <a:gd name="connsiteY1563" fmla="*/ 4699277 h 5033348"/>
              <a:gd name="connsiteX1564" fmla="*/ 5459734 w 9483885"/>
              <a:gd name="connsiteY1564" fmla="*/ 4695802 h 5033348"/>
              <a:gd name="connsiteX1565" fmla="*/ 5426989 w 9483885"/>
              <a:gd name="connsiteY1565" fmla="*/ 4687248 h 5033348"/>
              <a:gd name="connsiteX1566" fmla="*/ 5374267 w 9483885"/>
              <a:gd name="connsiteY1566" fmla="*/ 4691531 h 5033348"/>
              <a:gd name="connsiteX1567" fmla="*/ 5263537 w 9483885"/>
              <a:gd name="connsiteY1567" fmla="*/ 4690040 h 5033348"/>
              <a:gd name="connsiteX1568" fmla="*/ 5261338 w 9483885"/>
              <a:gd name="connsiteY1568" fmla="*/ 4688762 h 5033348"/>
              <a:gd name="connsiteX1569" fmla="*/ 5152805 w 9483885"/>
              <a:gd name="connsiteY1569" fmla="*/ 4688549 h 5033348"/>
              <a:gd name="connsiteX1570" fmla="*/ 5124796 w 9483885"/>
              <a:gd name="connsiteY1570" fmla="*/ 4689732 h 5033348"/>
              <a:gd name="connsiteX1571" fmla="*/ 5100084 w 9483885"/>
              <a:gd name="connsiteY1571" fmla="*/ 4692832 h 5033348"/>
              <a:gd name="connsiteX1572" fmla="*/ 5104978 w 9483885"/>
              <a:gd name="connsiteY1572" fmla="*/ 4697423 h 5033348"/>
              <a:gd name="connsiteX1573" fmla="*/ 5086471 w 9483885"/>
              <a:gd name="connsiteY1573" fmla="*/ 4698890 h 5033348"/>
              <a:gd name="connsiteX1574" fmla="*/ 5081085 w 9483885"/>
              <a:gd name="connsiteY1574" fmla="*/ 4696633 h 5033348"/>
              <a:gd name="connsiteX1575" fmla="*/ 5069769 w 9483885"/>
              <a:gd name="connsiteY1575" fmla="*/ 4696168 h 5033348"/>
              <a:gd name="connsiteX1576" fmla="*/ 5055935 w 9483885"/>
              <a:gd name="connsiteY1576" fmla="*/ 4700351 h 5033348"/>
              <a:gd name="connsiteX1577" fmla="*/ 5045397 w 9483885"/>
              <a:gd name="connsiteY1577" fmla="*/ 4706450 h 5033348"/>
              <a:gd name="connsiteX1578" fmla="*/ 4989623 w 9483885"/>
              <a:gd name="connsiteY1578" fmla="*/ 4707650 h 5033348"/>
              <a:gd name="connsiteX1579" fmla="*/ 4941918 w 9483885"/>
              <a:gd name="connsiteY1579" fmla="*/ 4705681 h 5033348"/>
              <a:gd name="connsiteX1580" fmla="*/ 4906522 w 9483885"/>
              <a:gd name="connsiteY1580" fmla="*/ 4708247 h 5033348"/>
              <a:gd name="connsiteX1581" fmla="*/ 4886109 w 9483885"/>
              <a:gd name="connsiteY1581" fmla="*/ 4701185 h 5033348"/>
              <a:gd name="connsiteX1582" fmla="*/ 4830533 w 9483885"/>
              <a:gd name="connsiteY1582" fmla="*/ 4707302 h 5033348"/>
              <a:gd name="connsiteX1583" fmla="*/ 4841117 w 9483885"/>
              <a:gd name="connsiteY1583" fmla="*/ 4695118 h 5033348"/>
              <a:gd name="connsiteX1584" fmla="*/ 4862578 w 9483885"/>
              <a:gd name="connsiteY1584" fmla="*/ 4684018 h 5033348"/>
              <a:gd name="connsiteX1585" fmla="*/ 4830065 w 9483885"/>
              <a:gd name="connsiteY1585" fmla="*/ 4686076 h 5033348"/>
              <a:gd name="connsiteX1586" fmla="*/ 4792734 w 9483885"/>
              <a:gd name="connsiteY1586" fmla="*/ 4699304 h 5033348"/>
              <a:gd name="connsiteX1587" fmla="*/ 4665724 w 9483885"/>
              <a:gd name="connsiteY1587" fmla="*/ 4701884 h 5033348"/>
              <a:gd name="connsiteX1588" fmla="*/ 4544467 w 9483885"/>
              <a:gd name="connsiteY1588" fmla="*/ 4694713 h 5033348"/>
              <a:gd name="connsiteX1589" fmla="*/ 4495669 w 9483885"/>
              <a:gd name="connsiteY1589" fmla="*/ 4696475 h 5033348"/>
              <a:gd name="connsiteX1590" fmla="*/ 4453292 w 9483885"/>
              <a:gd name="connsiteY1590" fmla="*/ 4694109 h 5033348"/>
              <a:gd name="connsiteX1591" fmla="*/ 4458946 w 9483885"/>
              <a:gd name="connsiteY1591" fmla="*/ 4692157 h 5033348"/>
              <a:gd name="connsiteX1592" fmla="*/ 4466250 w 9483885"/>
              <a:gd name="connsiteY1592" fmla="*/ 4691163 h 5033348"/>
              <a:gd name="connsiteX1593" fmla="*/ 4462508 w 9483885"/>
              <a:gd name="connsiteY1593" fmla="*/ 4685496 h 5033348"/>
              <a:gd name="connsiteX1594" fmla="*/ 4435702 w 9483885"/>
              <a:gd name="connsiteY1594" fmla="*/ 4683887 h 5033348"/>
              <a:gd name="connsiteX1595" fmla="*/ 4415728 w 9483885"/>
              <a:gd name="connsiteY1595" fmla="*/ 4696724 h 5033348"/>
              <a:gd name="connsiteX1596" fmla="*/ 4334690 w 9483885"/>
              <a:gd name="connsiteY1596" fmla="*/ 4700704 h 5033348"/>
              <a:gd name="connsiteX1597" fmla="*/ 4255129 w 9483885"/>
              <a:gd name="connsiteY1597" fmla="*/ 4697682 h 5033348"/>
              <a:gd name="connsiteX1598" fmla="*/ 4216691 w 9483885"/>
              <a:gd name="connsiteY1598" fmla="*/ 4705902 h 5033348"/>
              <a:gd name="connsiteX1599" fmla="*/ 4180887 w 9483885"/>
              <a:gd name="connsiteY1599" fmla="*/ 4710413 h 5033348"/>
              <a:gd name="connsiteX1600" fmla="*/ 4178682 w 9483885"/>
              <a:gd name="connsiteY1600" fmla="*/ 4704767 h 5033348"/>
              <a:gd name="connsiteX1601" fmla="*/ 4185705 w 9483885"/>
              <a:gd name="connsiteY1601" fmla="*/ 4699244 h 5033348"/>
              <a:gd name="connsiteX1602" fmla="*/ 4123042 w 9483885"/>
              <a:gd name="connsiteY1602" fmla="*/ 4703860 h 5033348"/>
              <a:gd name="connsiteX1603" fmla="*/ 4061362 w 9483885"/>
              <a:gd name="connsiteY1603" fmla="*/ 4703811 h 5033348"/>
              <a:gd name="connsiteX1604" fmla="*/ 4090788 w 9483885"/>
              <a:gd name="connsiteY1604" fmla="*/ 4692973 h 5033348"/>
              <a:gd name="connsiteX1605" fmla="*/ 4147906 w 9483885"/>
              <a:gd name="connsiteY1605" fmla="*/ 4691246 h 5033348"/>
              <a:gd name="connsiteX1606" fmla="*/ 4151362 w 9483885"/>
              <a:gd name="connsiteY1606" fmla="*/ 4688015 h 5033348"/>
              <a:gd name="connsiteX1607" fmla="*/ 4156468 w 9483885"/>
              <a:gd name="connsiteY1607" fmla="*/ 4685744 h 5033348"/>
              <a:gd name="connsiteX1608" fmla="*/ 4172180 w 9483885"/>
              <a:gd name="connsiteY1608" fmla="*/ 4688764 h 5033348"/>
              <a:gd name="connsiteX1609" fmla="*/ 4181962 w 9483885"/>
              <a:gd name="connsiteY1609" fmla="*/ 4693577 h 5033348"/>
              <a:gd name="connsiteX1610" fmla="*/ 4234082 w 9483885"/>
              <a:gd name="connsiteY1610" fmla="*/ 4690690 h 5033348"/>
              <a:gd name="connsiteX1611" fmla="*/ 4291150 w 9483885"/>
              <a:gd name="connsiteY1611" fmla="*/ 4690677 h 5033348"/>
              <a:gd name="connsiteX1612" fmla="*/ 4302406 w 9483885"/>
              <a:gd name="connsiteY1612" fmla="*/ 4688490 h 5033348"/>
              <a:gd name="connsiteX1613" fmla="*/ 4312014 w 9483885"/>
              <a:gd name="connsiteY1613" fmla="*/ 4685343 h 5033348"/>
              <a:gd name="connsiteX1614" fmla="*/ 4251152 w 9483885"/>
              <a:gd name="connsiteY1614" fmla="*/ 4681403 h 5033348"/>
              <a:gd name="connsiteX1615" fmla="*/ 4235107 w 9483885"/>
              <a:gd name="connsiteY1615" fmla="*/ 4675569 h 5033348"/>
              <a:gd name="connsiteX1616" fmla="*/ 4164374 w 9483885"/>
              <a:gd name="connsiteY1616" fmla="*/ 4683355 h 5033348"/>
              <a:gd name="connsiteX1617" fmla="*/ 4079345 w 9483885"/>
              <a:gd name="connsiteY1617" fmla="*/ 4678465 h 5033348"/>
              <a:gd name="connsiteX1618" fmla="*/ 3994980 w 9483885"/>
              <a:gd name="connsiteY1618" fmla="*/ 4679201 h 5033348"/>
              <a:gd name="connsiteX1619" fmla="*/ 3965321 w 9483885"/>
              <a:gd name="connsiteY1619" fmla="*/ 4679426 h 5033348"/>
              <a:gd name="connsiteX1620" fmla="*/ 3935662 w 9483885"/>
              <a:gd name="connsiteY1620" fmla="*/ 4679651 h 5033348"/>
              <a:gd name="connsiteX1621" fmla="*/ 3888647 w 9483885"/>
              <a:gd name="connsiteY1621" fmla="*/ 4680265 h 5033348"/>
              <a:gd name="connsiteX1622" fmla="*/ 3890846 w 9483885"/>
              <a:gd name="connsiteY1622" fmla="*/ 4681543 h 5033348"/>
              <a:gd name="connsiteX1623" fmla="*/ 3861187 w 9483885"/>
              <a:gd name="connsiteY1623" fmla="*/ 4681768 h 5033348"/>
              <a:gd name="connsiteX1624" fmla="*/ 3831527 w 9483885"/>
              <a:gd name="connsiteY1624" fmla="*/ 4681993 h 5033348"/>
              <a:gd name="connsiteX1625" fmla="*/ 3809587 w 9483885"/>
              <a:gd name="connsiteY1625" fmla="*/ 4683649 h 5033348"/>
              <a:gd name="connsiteX1626" fmla="*/ 3792419 w 9483885"/>
              <a:gd name="connsiteY1626" fmla="*/ 4680218 h 5033348"/>
              <a:gd name="connsiteX1627" fmla="*/ 3761719 w 9483885"/>
              <a:gd name="connsiteY1627" fmla="*/ 4682458 h 5033348"/>
              <a:gd name="connsiteX1628" fmla="*/ 3743861 w 9483885"/>
              <a:gd name="connsiteY1628" fmla="*/ 4676444 h 5033348"/>
              <a:gd name="connsiteX1629" fmla="*/ 3688285 w 9483885"/>
              <a:gd name="connsiteY1629" fmla="*/ 4682561 h 5033348"/>
              <a:gd name="connsiteX1630" fmla="*/ 3687396 w 9483885"/>
              <a:gd name="connsiteY1630" fmla="*/ 4675060 h 5033348"/>
              <a:gd name="connsiteX1631" fmla="*/ 3603471 w 9483885"/>
              <a:gd name="connsiteY1631" fmla="*/ 4675179 h 5033348"/>
              <a:gd name="connsiteX1632" fmla="*/ 3597764 w 9483885"/>
              <a:gd name="connsiteY1632" fmla="*/ 4678846 h 5033348"/>
              <a:gd name="connsiteX1633" fmla="*/ 3573812 w 9483885"/>
              <a:gd name="connsiteY1633" fmla="*/ 4675404 h 5033348"/>
              <a:gd name="connsiteX1634" fmla="*/ 3549206 w 9483885"/>
              <a:gd name="connsiteY1634" fmla="*/ 4675072 h 5033348"/>
              <a:gd name="connsiteX1635" fmla="*/ 3520435 w 9483885"/>
              <a:gd name="connsiteY1635" fmla="*/ 4682798 h 5033348"/>
              <a:gd name="connsiteX1636" fmla="*/ 3477818 w 9483885"/>
              <a:gd name="connsiteY1636" fmla="*/ 4685968 h 5033348"/>
              <a:gd name="connsiteX1637" fmla="*/ 3448813 w 9483885"/>
              <a:gd name="connsiteY1637" fmla="*/ 4683081 h 5033348"/>
              <a:gd name="connsiteX1638" fmla="*/ 3413214 w 9483885"/>
              <a:gd name="connsiteY1638" fmla="*/ 4676361 h 5033348"/>
              <a:gd name="connsiteX1639" fmla="*/ 3438476 w 9483885"/>
              <a:gd name="connsiteY1639" fmla="*/ 4673581 h 5033348"/>
              <a:gd name="connsiteX1640" fmla="*/ 3426826 w 9483885"/>
              <a:gd name="connsiteY1640" fmla="*/ 4670303 h 5033348"/>
              <a:gd name="connsiteX1641" fmla="*/ 3383601 w 9483885"/>
              <a:gd name="connsiteY1641" fmla="*/ 4670502 h 5033348"/>
              <a:gd name="connsiteX1642" fmla="*/ 3347953 w 9483885"/>
              <a:gd name="connsiteY1642" fmla="*/ 4669865 h 5033348"/>
              <a:gd name="connsiteX1643" fmla="*/ 3351083 w 9483885"/>
              <a:gd name="connsiteY1643" fmla="*/ 4668192 h 5033348"/>
              <a:gd name="connsiteX1644" fmla="*/ 3355860 w 9483885"/>
              <a:gd name="connsiteY1644" fmla="*/ 4667476 h 5033348"/>
              <a:gd name="connsiteX1645" fmla="*/ 3363159 w 9483885"/>
              <a:gd name="connsiteY1645" fmla="*/ 4662113 h 5033348"/>
              <a:gd name="connsiteX1646" fmla="*/ 3391227 w 9483885"/>
              <a:gd name="connsiteY1646" fmla="*/ 4663583 h 5033348"/>
              <a:gd name="connsiteX1647" fmla="*/ 3427904 w 9483885"/>
              <a:gd name="connsiteY1647" fmla="*/ 4653468 h 5033348"/>
              <a:gd name="connsiteX1648" fmla="*/ 3472064 w 9483885"/>
              <a:gd name="connsiteY1648" fmla="*/ 4654686 h 5033348"/>
              <a:gd name="connsiteX1649" fmla="*/ 3471830 w 9483885"/>
              <a:gd name="connsiteY1649" fmla="*/ 4644073 h 5033348"/>
              <a:gd name="connsiteX1650" fmla="*/ 3418033 w 9483885"/>
              <a:gd name="connsiteY1650" fmla="*/ 4644674 h 5033348"/>
              <a:gd name="connsiteX1651" fmla="*/ 3360445 w 9483885"/>
              <a:gd name="connsiteY1651" fmla="*/ 4645693 h 5033348"/>
              <a:gd name="connsiteX1652" fmla="*/ 3278876 w 9483885"/>
              <a:gd name="connsiteY1652" fmla="*/ 4641944 h 5033348"/>
              <a:gd name="connsiteX1653" fmla="*/ 3198959 w 9483885"/>
              <a:gd name="connsiteY1653" fmla="*/ 4639151 h 5033348"/>
              <a:gd name="connsiteX1654" fmla="*/ 3144365 w 9483885"/>
              <a:gd name="connsiteY1654" fmla="*/ 4640600 h 5033348"/>
              <a:gd name="connsiteX1655" fmla="*/ 3098333 w 9483885"/>
              <a:gd name="connsiteY1655" fmla="*/ 4636548 h 5033348"/>
              <a:gd name="connsiteX1656" fmla="*/ 3079527 w 9483885"/>
              <a:gd name="connsiteY1656" fmla="*/ 4640898 h 5033348"/>
              <a:gd name="connsiteX1657" fmla="*/ 3064510 w 9483885"/>
              <a:gd name="connsiteY1657" fmla="*/ 4644831 h 5033348"/>
              <a:gd name="connsiteX1658" fmla="*/ 3074013 w 9483885"/>
              <a:gd name="connsiteY1658" fmla="*/ 4645114 h 5033348"/>
              <a:gd name="connsiteX1659" fmla="*/ 3081865 w 9483885"/>
              <a:gd name="connsiteY1659" fmla="*/ 4644440 h 5033348"/>
              <a:gd name="connsiteX1660" fmla="*/ 3190373 w 9483885"/>
              <a:gd name="connsiteY1660" fmla="*/ 4647695 h 5033348"/>
              <a:gd name="connsiteX1661" fmla="*/ 3296075 w 9483885"/>
              <a:gd name="connsiteY1661" fmla="*/ 4646700 h 5033348"/>
              <a:gd name="connsiteX1662" fmla="*/ 3307068 w 9483885"/>
              <a:gd name="connsiteY1662" fmla="*/ 4653089 h 5033348"/>
              <a:gd name="connsiteX1663" fmla="*/ 3321499 w 9483885"/>
              <a:gd name="connsiteY1663" fmla="*/ 4663658 h 5033348"/>
              <a:gd name="connsiteX1664" fmla="*/ 3310389 w 9483885"/>
              <a:gd name="connsiteY1664" fmla="*/ 4672480 h 5033348"/>
              <a:gd name="connsiteX1665" fmla="*/ 3236576 w 9483885"/>
              <a:gd name="connsiteY1665" fmla="*/ 4675855 h 5033348"/>
              <a:gd name="connsiteX1666" fmla="*/ 3162093 w 9483885"/>
              <a:gd name="connsiteY1666" fmla="*/ 4673604 h 5033348"/>
              <a:gd name="connsiteX1667" fmla="*/ 3132553 w 9483885"/>
              <a:gd name="connsiteY1667" fmla="*/ 4679135 h 5033348"/>
              <a:gd name="connsiteX1668" fmla="*/ 3103009 w 9483885"/>
              <a:gd name="connsiteY1668" fmla="*/ 4684666 h 5033348"/>
              <a:gd name="connsiteX1669" fmla="*/ 3097723 w 9483885"/>
              <a:gd name="connsiteY1669" fmla="*/ 4674610 h 5033348"/>
              <a:gd name="connsiteX1670" fmla="*/ 3045002 w 9483885"/>
              <a:gd name="connsiteY1670" fmla="*/ 4678893 h 5033348"/>
              <a:gd name="connsiteX1671" fmla="*/ 2985683 w 9483885"/>
              <a:gd name="connsiteY1671" fmla="*/ 4679342 h 5033348"/>
              <a:gd name="connsiteX1672" fmla="*/ 3010056 w 9483885"/>
              <a:gd name="connsiteY1672" fmla="*/ 4669061 h 5033348"/>
              <a:gd name="connsiteX1673" fmla="*/ 3062123 w 9483885"/>
              <a:gd name="connsiteY1673" fmla="*/ 4667890 h 5033348"/>
              <a:gd name="connsiteX1674" fmla="*/ 3065579 w 9483885"/>
              <a:gd name="connsiteY1674" fmla="*/ 4664659 h 5033348"/>
              <a:gd name="connsiteX1675" fmla="*/ 3070685 w 9483885"/>
              <a:gd name="connsiteY1675" fmla="*/ 4662388 h 5033348"/>
              <a:gd name="connsiteX1676" fmla="*/ 3085299 w 9483885"/>
              <a:gd name="connsiteY1676" fmla="*/ 4664769 h 5033348"/>
              <a:gd name="connsiteX1677" fmla="*/ 3093982 w 9483885"/>
              <a:gd name="connsiteY1677" fmla="*/ 4668942 h 5033348"/>
              <a:gd name="connsiteX1678" fmla="*/ 3193063 w 9483885"/>
              <a:gd name="connsiteY1678" fmla="*/ 4667156 h 5033348"/>
              <a:gd name="connsiteX1679" fmla="*/ 3211074 w 9483885"/>
              <a:gd name="connsiteY1679" fmla="*/ 4663653 h 5033348"/>
              <a:gd name="connsiteX1680" fmla="*/ 3227541 w 9483885"/>
              <a:gd name="connsiteY1680" fmla="*/ 4655762 h 5033348"/>
              <a:gd name="connsiteX1681" fmla="*/ 3191285 w 9483885"/>
              <a:gd name="connsiteY1681" fmla="*/ 4652153 h 5033348"/>
              <a:gd name="connsiteX1682" fmla="*/ 3078591 w 9483885"/>
              <a:gd name="connsiteY1682" fmla="*/ 4659998 h 5033348"/>
              <a:gd name="connsiteX1683" fmla="*/ 3000537 w 9483885"/>
              <a:gd name="connsiteY1683" fmla="*/ 4655671 h 5033348"/>
              <a:gd name="connsiteX1684" fmla="*/ 2921500 w 9483885"/>
              <a:gd name="connsiteY1684" fmla="*/ 4656011 h 5033348"/>
              <a:gd name="connsiteX1685" fmla="*/ 2866030 w 9483885"/>
              <a:gd name="connsiteY1685" fmla="*/ 4658696 h 5033348"/>
              <a:gd name="connsiteX1686" fmla="*/ 2807261 w 9483885"/>
              <a:gd name="connsiteY1686" fmla="*/ 4659466 h 5033348"/>
              <a:gd name="connsiteX1687" fmla="*/ 2707946 w 9483885"/>
              <a:gd name="connsiteY1687" fmla="*/ 4650639 h 5033348"/>
              <a:gd name="connsiteX1688" fmla="*/ 2591509 w 9483885"/>
              <a:gd name="connsiteY1688" fmla="*/ 4652815 h 5033348"/>
              <a:gd name="connsiteX1689" fmla="*/ 2585024 w 9483885"/>
              <a:gd name="connsiteY1689" fmla="*/ 4649920 h 5033348"/>
              <a:gd name="connsiteX1690" fmla="*/ 2572609 w 9483885"/>
              <a:gd name="connsiteY1690" fmla="*/ 4648816 h 5033348"/>
              <a:gd name="connsiteX1691" fmla="*/ 2566078 w 9483885"/>
              <a:gd name="connsiteY1691" fmla="*/ 4652006 h 5033348"/>
              <a:gd name="connsiteX1692" fmla="*/ 2561194 w 9483885"/>
              <a:gd name="connsiteY1692" fmla="*/ 4656153 h 5033348"/>
              <a:gd name="connsiteX1693" fmla="*/ 2506695 w 9483885"/>
              <a:gd name="connsiteY1693" fmla="*/ 4645433 h 5033348"/>
              <a:gd name="connsiteX1694" fmla="*/ 2491304 w 9483885"/>
              <a:gd name="connsiteY1694" fmla="*/ 4636489 h 5033348"/>
              <a:gd name="connsiteX1695" fmla="*/ 2549465 w 9483885"/>
              <a:gd name="connsiteY1695" fmla="*/ 4632746 h 5033348"/>
              <a:gd name="connsiteX1696" fmla="*/ 2627063 w 9483885"/>
              <a:gd name="connsiteY1696" fmla="*/ 4624586 h 5033348"/>
              <a:gd name="connsiteX1697" fmla="*/ 2569663 w 9483885"/>
              <a:gd name="connsiteY1697" fmla="*/ 4621785 h 5033348"/>
              <a:gd name="connsiteX1698" fmla="*/ 2511280 w 9483885"/>
              <a:gd name="connsiteY1698" fmla="*/ 4623651 h 5033348"/>
              <a:gd name="connsiteX1699" fmla="*/ 2417016 w 9483885"/>
              <a:gd name="connsiteY1699" fmla="*/ 4614268 h 5033348"/>
              <a:gd name="connsiteX1700" fmla="*/ 2372686 w 9483885"/>
              <a:gd name="connsiteY1700" fmla="*/ 4609459 h 5033348"/>
              <a:gd name="connsiteX1701" fmla="*/ 2336600 w 9483885"/>
              <a:gd name="connsiteY1701" fmla="*/ 4609442 h 5033348"/>
              <a:gd name="connsiteX1702" fmla="*/ 2327805 w 9483885"/>
              <a:gd name="connsiteY1702" fmla="*/ 4604329 h 5033348"/>
              <a:gd name="connsiteX1703" fmla="*/ 2291200 w 9483885"/>
              <a:gd name="connsiteY1703" fmla="*/ 4605319 h 5033348"/>
              <a:gd name="connsiteX1704" fmla="*/ 2258384 w 9483885"/>
              <a:gd name="connsiteY1704" fmla="*/ 4605892 h 5033348"/>
              <a:gd name="connsiteX1705" fmla="*/ 2212678 w 9483885"/>
              <a:gd name="connsiteY1705" fmla="*/ 4600283 h 5033348"/>
              <a:gd name="connsiteX1706" fmla="*/ 2244303 w 9483885"/>
              <a:gd name="connsiteY1706" fmla="*/ 4590724 h 5033348"/>
              <a:gd name="connsiteX1707" fmla="*/ 2252863 w 9483885"/>
              <a:gd name="connsiteY1707" fmla="*/ 4585222 h 5033348"/>
              <a:gd name="connsiteX1708" fmla="*/ 2319293 w 9483885"/>
              <a:gd name="connsiteY1708" fmla="*/ 4583231 h 5033348"/>
              <a:gd name="connsiteX1709" fmla="*/ 2389510 w 9483885"/>
              <a:gd name="connsiteY1709" fmla="*/ 4580822 h 5033348"/>
              <a:gd name="connsiteX1710" fmla="*/ 2394288 w 9483885"/>
              <a:gd name="connsiteY1710" fmla="*/ 4580105 h 5033348"/>
              <a:gd name="connsiteX1711" fmla="*/ 2397415 w 9483885"/>
              <a:gd name="connsiteY1711" fmla="*/ 4578431 h 5033348"/>
              <a:gd name="connsiteX1712" fmla="*/ 2377230 w 9483885"/>
              <a:gd name="connsiteY1712" fmla="*/ 4577614 h 5033348"/>
              <a:gd name="connsiteX1713" fmla="*/ 2353254 w 9483885"/>
              <a:gd name="connsiteY1713" fmla="*/ 4577212 h 5033348"/>
              <a:gd name="connsiteX1714" fmla="*/ 2333700 w 9483885"/>
              <a:gd name="connsiteY1714" fmla="*/ 4576325 h 5033348"/>
              <a:gd name="connsiteX1715" fmla="*/ 2312859 w 9483885"/>
              <a:gd name="connsiteY1715" fmla="*/ 4578619 h 5033348"/>
              <a:gd name="connsiteX1716" fmla="*/ 2296790 w 9483885"/>
              <a:gd name="connsiteY1716" fmla="*/ 4575828 h 5033348"/>
              <a:gd name="connsiteX1717" fmla="*/ 2277891 w 9483885"/>
              <a:gd name="connsiteY1717" fmla="*/ 4571829 h 5033348"/>
              <a:gd name="connsiteX1718" fmla="*/ 2250853 w 9483885"/>
              <a:gd name="connsiteY1718" fmla="*/ 4559607 h 5033348"/>
              <a:gd name="connsiteX1719" fmla="*/ 2203838 w 9483885"/>
              <a:gd name="connsiteY1719" fmla="*/ 4560223 h 5033348"/>
              <a:gd name="connsiteX1720" fmla="*/ 2180956 w 9483885"/>
              <a:gd name="connsiteY1720" fmla="*/ 4556092 h 5033348"/>
              <a:gd name="connsiteX1721" fmla="*/ 2155933 w 9483885"/>
              <a:gd name="connsiteY1721" fmla="*/ 4553336 h 5033348"/>
              <a:gd name="connsiteX1722" fmla="*/ 2144366 w 9483885"/>
              <a:gd name="connsiteY1722" fmla="*/ 4549670 h 5033348"/>
              <a:gd name="connsiteX1723" fmla="*/ 2124731 w 9483885"/>
              <a:gd name="connsiteY1723" fmla="*/ 4549172 h 5033348"/>
              <a:gd name="connsiteX1724" fmla="*/ 2106721 w 9483885"/>
              <a:gd name="connsiteY1724" fmla="*/ 4552673 h 5033348"/>
              <a:gd name="connsiteX1725" fmla="*/ 2086932 w 9483885"/>
              <a:gd name="connsiteY1725" fmla="*/ 4541174 h 5033348"/>
              <a:gd name="connsiteX1726" fmla="*/ 2136830 w 9483885"/>
              <a:gd name="connsiteY1726" fmla="*/ 4540051 h 5033348"/>
              <a:gd name="connsiteX1727" fmla="*/ 2167114 w 9483885"/>
              <a:gd name="connsiteY1727" fmla="*/ 4535388 h 5033348"/>
              <a:gd name="connsiteX1728" fmla="*/ 2155109 w 9483885"/>
              <a:gd name="connsiteY1728" fmla="*/ 4532341 h 5033348"/>
              <a:gd name="connsiteX1729" fmla="*/ 2140965 w 9483885"/>
              <a:gd name="connsiteY1729" fmla="*/ 4530667 h 5033348"/>
              <a:gd name="connsiteX1730" fmla="*/ 2075939 w 9483885"/>
              <a:gd name="connsiteY1730" fmla="*/ 4534785 h 5033348"/>
              <a:gd name="connsiteX1731" fmla="*/ 2029579 w 9483885"/>
              <a:gd name="connsiteY1731" fmla="*/ 4532288 h 5033348"/>
              <a:gd name="connsiteX1732" fmla="*/ 1987126 w 9483885"/>
              <a:gd name="connsiteY1732" fmla="*/ 4534681 h 5033348"/>
              <a:gd name="connsiteX1733" fmla="*/ 1945654 w 9483885"/>
              <a:gd name="connsiteY1733" fmla="*/ 4532406 h 5033348"/>
              <a:gd name="connsiteX1734" fmla="*/ 1905235 w 9483885"/>
              <a:gd name="connsiteY1734" fmla="*/ 4536855 h 5033348"/>
              <a:gd name="connsiteX1735" fmla="*/ 1840865 w 9483885"/>
              <a:gd name="connsiteY1735" fmla="*/ 4537861 h 5033348"/>
              <a:gd name="connsiteX1736" fmla="*/ 1827539 w 9483885"/>
              <a:gd name="connsiteY1736" fmla="*/ 4532298 h 5033348"/>
              <a:gd name="connsiteX1737" fmla="*/ 1800213 w 9483885"/>
              <a:gd name="connsiteY1737" fmla="*/ 4531697 h 5033348"/>
              <a:gd name="connsiteX1738" fmla="*/ 1741549 w 9483885"/>
              <a:gd name="connsiteY1738" fmla="*/ 4529035 h 5033348"/>
              <a:gd name="connsiteX1739" fmla="*/ 1739117 w 9483885"/>
              <a:gd name="connsiteY1739" fmla="*/ 4517143 h 5033348"/>
              <a:gd name="connsiteX1740" fmla="*/ 1801727 w 9483885"/>
              <a:gd name="connsiteY1740" fmla="*/ 4514241 h 5033348"/>
              <a:gd name="connsiteX1741" fmla="*/ 1858408 w 9483885"/>
              <a:gd name="connsiteY1741" fmla="*/ 4513133 h 5033348"/>
              <a:gd name="connsiteX1742" fmla="*/ 1892465 w 9483885"/>
              <a:gd name="connsiteY1742" fmla="*/ 4515463 h 5033348"/>
              <a:gd name="connsiteX1743" fmla="*/ 1910686 w 9483885"/>
              <a:gd name="connsiteY1743" fmla="*/ 4525617 h 5033348"/>
              <a:gd name="connsiteX1744" fmla="*/ 1928064 w 9483885"/>
              <a:gd name="connsiteY1744" fmla="*/ 4522184 h 5033348"/>
              <a:gd name="connsiteX1745" fmla="*/ 1987383 w 9483885"/>
              <a:gd name="connsiteY1745" fmla="*/ 4521735 h 5033348"/>
              <a:gd name="connsiteX1746" fmla="*/ 1978588 w 9483885"/>
              <a:gd name="connsiteY1746" fmla="*/ 4516623 h 5033348"/>
              <a:gd name="connsiteX1747" fmla="*/ 2012644 w 9483885"/>
              <a:gd name="connsiteY1747" fmla="*/ 4518954 h 5033348"/>
              <a:gd name="connsiteX1748" fmla="*/ 2063168 w 9483885"/>
              <a:gd name="connsiteY1748" fmla="*/ 4513393 h 5033348"/>
              <a:gd name="connsiteX1749" fmla="*/ 2103821 w 9483885"/>
              <a:gd name="connsiteY1749" fmla="*/ 4519557 h 5033348"/>
              <a:gd name="connsiteX1750" fmla="*/ 2149291 w 9483885"/>
              <a:gd name="connsiteY1750" fmla="*/ 4514552 h 5033348"/>
              <a:gd name="connsiteX1751" fmla="*/ 2205101 w 9483885"/>
              <a:gd name="connsiteY1751" fmla="*/ 4519049 h 5033348"/>
              <a:gd name="connsiteX1752" fmla="*/ 2252115 w 9483885"/>
              <a:gd name="connsiteY1752" fmla="*/ 4518434 h 5033348"/>
              <a:gd name="connsiteX1753" fmla="*/ 2297305 w 9483885"/>
              <a:gd name="connsiteY1753" fmla="*/ 4508900 h 5033348"/>
              <a:gd name="connsiteX1754" fmla="*/ 2363267 w 9483885"/>
              <a:gd name="connsiteY1754" fmla="*/ 4506200 h 5033348"/>
              <a:gd name="connsiteX1755" fmla="*/ 2401441 w 9483885"/>
              <a:gd name="connsiteY1755" fmla="*/ 4506558 h 5033348"/>
              <a:gd name="connsiteX1756" fmla="*/ 2440595 w 9483885"/>
              <a:gd name="connsiteY1756" fmla="*/ 4502248 h 5033348"/>
              <a:gd name="connsiteX1757" fmla="*/ 2463887 w 9483885"/>
              <a:gd name="connsiteY1757" fmla="*/ 4504434 h 5033348"/>
              <a:gd name="connsiteX1758" fmla="*/ 2489809 w 9483885"/>
              <a:gd name="connsiteY1758" fmla="*/ 4502911 h 5033348"/>
              <a:gd name="connsiteX1759" fmla="*/ 2508147 w 9483885"/>
              <a:gd name="connsiteY1759" fmla="*/ 4497853 h 5033348"/>
              <a:gd name="connsiteX1760" fmla="*/ 2526486 w 9483885"/>
              <a:gd name="connsiteY1760" fmla="*/ 4492795 h 5033348"/>
              <a:gd name="connsiteX1761" fmla="*/ 2469196 w 9483885"/>
              <a:gd name="connsiteY1761" fmla="*/ 4490932 h 5033348"/>
              <a:gd name="connsiteX1762" fmla="*/ 2413557 w 9483885"/>
              <a:gd name="connsiteY1762" fmla="*/ 4490027 h 5033348"/>
              <a:gd name="connsiteX1763" fmla="*/ 2363109 w 9483885"/>
              <a:gd name="connsiteY1763" fmla="*/ 4490829 h 5033348"/>
              <a:gd name="connsiteX1764" fmla="*/ 2315785 w 9483885"/>
              <a:gd name="connsiteY1764" fmla="*/ 4485590 h 5033348"/>
              <a:gd name="connsiteX1765" fmla="*/ 2250104 w 9483885"/>
              <a:gd name="connsiteY1765" fmla="*/ 4492818 h 5033348"/>
              <a:gd name="connsiteX1766" fmla="*/ 2143122 w 9483885"/>
              <a:gd name="connsiteY1766" fmla="*/ 4480847 h 5033348"/>
              <a:gd name="connsiteX1767" fmla="*/ 2012598 w 9483885"/>
              <a:gd name="connsiteY1767" fmla="*/ 4484003 h 5033348"/>
              <a:gd name="connsiteX1768" fmla="*/ 1975127 w 9483885"/>
              <a:gd name="connsiteY1768" fmla="*/ 4474449 h 5033348"/>
              <a:gd name="connsiteX1769" fmla="*/ 1937656 w 9483885"/>
              <a:gd name="connsiteY1769" fmla="*/ 4464896 h 5033348"/>
              <a:gd name="connsiteX1770" fmla="*/ 1882080 w 9483885"/>
              <a:gd name="connsiteY1770" fmla="*/ 4471013 h 5033348"/>
              <a:gd name="connsiteX1771" fmla="*/ 1875483 w 9483885"/>
              <a:gd name="connsiteY1771" fmla="*/ 4467180 h 5033348"/>
              <a:gd name="connsiteX1772" fmla="*/ 1875366 w 9483885"/>
              <a:gd name="connsiteY1772" fmla="*/ 4461873 h 5033348"/>
              <a:gd name="connsiteX1773" fmla="*/ 1897003 w 9483885"/>
              <a:gd name="connsiteY1773" fmla="*/ 4458731 h 5033348"/>
              <a:gd name="connsiteX1774" fmla="*/ 1944017 w 9483885"/>
              <a:gd name="connsiteY1774" fmla="*/ 4458117 h 5033348"/>
              <a:gd name="connsiteX1775" fmla="*/ 1961122 w 9483885"/>
              <a:gd name="connsiteY1775" fmla="*/ 4454524 h 5033348"/>
              <a:gd name="connsiteX1776" fmla="*/ 1972788 w 9483885"/>
              <a:gd name="connsiteY1776" fmla="*/ 4450391 h 5033348"/>
              <a:gd name="connsiteX1777" fmla="*/ 1957631 w 9483885"/>
              <a:gd name="connsiteY1777" fmla="*/ 4452059 h 5033348"/>
              <a:gd name="connsiteX1778" fmla="*/ 1905939 w 9483885"/>
              <a:gd name="connsiteY1778" fmla="*/ 4445590 h 5033348"/>
              <a:gd name="connsiteX1779" fmla="*/ 1853264 w 9483885"/>
              <a:gd name="connsiteY1779" fmla="*/ 4443788 h 5033348"/>
              <a:gd name="connsiteX1780" fmla="*/ 1822393 w 9483885"/>
              <a:gd name="connsiteY1780" fmla="*/ 4442436 h 5033348"/>
              <a:gd name="connsiteX1781" fmla="*/ 1788892 w 9483885"/>
              <a:gd name="connsiteY1781" fmla="*/ 4444795 h 5033348"/>
              <a:gd name="connsiteX1782" fmla="*/ 1753292 w 9483885"/>
              <a:gd name="connsiteY1782" fmla="*/ 4438074 h 5033348"/>
              <a:gd name="connsiteX1783" fmla="*/ 1724213 w 9483885"/>
              <a:gd name="connsiteY1783" fmla="*/ 4439945 h 5033348"/>
              <a:gd name="connsiteX1784" fmla="*/ 1693974 w 9483885"/>
              <a:gd name="connsiteY1784" fmla="*/ 4438523 h 5033348"/>
              <a:gd name="connsiteX1785" fmla="*/ 1653556 w 9483885"/>
              <a:gd name="connsiteY1785" fmla="*/ 4442972 h 5033348"/>
              <a:gd name="connsiteX1786" fmla="*/ 1629604 w 9483885"/>
              <a:gd name="connsiteY1786" fmla="*/ 4439529 h 5033348"/>
              <a:gd name="connsiteX1787" fmla="*/ 1578525 w 9483885"/>
              <a:gd name="connsiteY1787" fmla="*/ 4440401 h 5033348"/>
              <a:gd name="connsiteX1788" fmla="*/ 1526780 w 9483885"/>
              <a:gd name="connsiteY1788" fmla="*/ 4435648 h 5033348"/>
              <a:gd name="connsiteX1789" fmla="*/ 1455896 w 9483885"/>
              <a:gd name="connsiteY1789" fmla="*/ 4432432 h 5033348"/>
              <a:gd name="connsiteX1790" fmla="*/ 1385501 w 9483885"/>
              <a:gd name="connsiteY1790" fmla="*/ 4426881 h 5033348"/>
              <a:gd name="connsiteX1791" fmla="*/ 1360046 w 9483885"/>
              <a:gd name="connsiteY1791" fmla="*/ 4429113 h 5033348"/>
              <a:gd name="connsiteX1792" fmla="*/ 1333434 w 9483885"/>
              <a:gd name="connsiteY1792" fmla="*/ 4428052 h 5033348"/>
              <a:gd name="connsiteX1793" fmla="*/ 1281204 w 9483885"/>
              <a:gd name="connsiteY1793" fmla="*/ 4430001 h 5033348"/>
              <a:gd name="connsiteX1794" fmla="*/ 1229956 w 9483885"/>
              <a:gd name="connsiteY1794" fmla="*/ 4427283 h 5033348"/>
              <a:gd name="connsiteX1795" fmla="*/ 1214413 w 9483885"/>
              <a:gd name="connsiteY1795" fmla="*/ 4427853 h 5033348"/>
              <a:gd name="connsiteX1796" fmla="*/ 1203150 w 9483885"/>
              <a:gd name="connsiteY1796" fmla="*/ 4425674 h 5033348"/>
              <a:gd name="connsiteX1797" fmla="*/ 1201607 w 9483885"/>
              <a:gd name="connsiteY1797" fmla="*/ 4421284 h 5033348"/>
              <a:gd name="connsiteX1798" fmla="*/ 1258726 w 9483885"/>
              <a:gd name="connsiteY1798" fmla="*/ 4419558 h 5033348"/>
              <a:gd name="connsiteX1799" fmla="*/ 1284514 w 9483885"/>
              <a:gd name="connsiteY1799" fmla="*/ 4420138 h 5033348"/>
              <a:gd name="connsiteX1800" fmla="*/ 1310792 w 9483885"/>
              <a:gd name="connsiteY1800" fmla="*/ 4418386 h 5033348"/>
              <a:gd name="connsiteX1801" fmla="*/ 1365058 w 9483885"/>
              <a:gd name="connsiteY1801" fmla="*/ 4418493 h 5033348"/>
              <a:gd name="connsiteX1802" fmla="*/ 1402401 w 9483885"/>
              <a:gd name="connsiteY1802" fmla="*/ 4414003 h 5033348"/>
              <a:gd name="connsiteX1803" fmla="*/ 1434481 w 9483885"/>
              <a:gd name="connsiteY1803" fmla="*/ 4416931 h 5033348"/>
              <a:gd name="connsiteX1804" fmla="*/ 1627475 w 9483885"/>
              <a:gd name="connsiteY1804" fmla="*/ 4408607 h 5033348"/>
              <a:gd name="connsiteX1805" fmla="*/ 1825101 w 9483885"/>
              <a:gd name="connsiteY1805" fmla="*/ 4413452 h 5033348"/>
              <a:gd name="connsiteX1806" fmla="*/ 1876397 w 9483885"/>
              <a:gd name="connsiteY1806" fmla="*/ 4410087 h 5033348"/>
              <a:gd name="connsiteX1807" fmla="*/ 1927693 w 9483885"/>
              <a:gd name="connsiteY1807" fmla="*/ 4406721 h 5033348"/>
              <a:gd name="connsiteX1808" fmla="*/ 1944036 w 9483885"/>
              <a:gd name="connsiteY1808" fmla="*/ 4409671 h 5033348"/>
              <a:gd name="connsiteX1809" fmla="*/ 1966801 w 9483885"/>
              <a:gd name="connsiteY1809" fmla="*/ 4408495 h 5033348"/>
              <a:gd name="connsiteX1810" fmla="*/ 2007195 w 9483885"/>
              <a:gd name="connsiteY1810" fmla="*/ 4407089 h 5033348"/>
              <a:gd name="connsiteX1811" fmla="*/ 2036224 w 9483885"/>
              <a:gd name="connsiteY1811" fmla="*/ 4406934 h 5033348"/>
              <a:gd name="connsiteX1812" fmla="*/ 2097740 w 9483885"/>
              <a:gd name="connsiteY1812" fmla="*/ 4407761 h 5033348"/>
              <a:gd name="connsiteX1813" fmla="*/ 2118505 w 9483885"/>
              <a:gd name="connsiteY1813" fmla="*/ 4410226 h 5033348"/>
              <a:gd name="connsiteX1814" fmla="*/ 2141901 w 9483885"/>
              <a:gd name="connsiteY1814" fmla="*/ 4408981 h 5033348"/>
              <a:gd name="connsiteX1815" fmla="*/ 2164965 w 9483885"/>
              <a:gd name="connsiteY1815" fmla="*/ 4404923 h 5033348"/>
              <a:gd name="connsiteX1816" fmla="*/ 2341375 w 9483885"/>
              <a:gd name="connsiteY1816" fmla="*/ 4399184 h 5033348"/>
              <a:gd name="connsiteX1817" fmla="*/ 2365326 w 9483885"/>
              <a:gd name="connsiteY1817" fmla="*/ 4402627 h 5033348"/>
              <a:gd name="connsiteX1818" fmla="*/ 2397183 w 9483885"/>
              <a:gd name="connsiteY1818" fmla="*/ 4403680 h 5033348"/>
              <a:gd name="connsiteX1819" fmla="*/ 2425990 w 9483885"/>
              <a:gd name="connsiteY1819" fmla="*/ 4401650 h 5033348"/>
              <a:gd name="connsiteX1820" fmla="*/ 2454304 w 9483885"/>
              <a:gd name="connsiteY1820" fmla="*/ 4401952 h 5033348"/>
              <a:gd name="connsiteX1821" fmla="*/ 2489752 w 9483885"/>
              <a:gd name="connsiteY1821" fmla="*/ 4397671 h 5033348"/>
              <a:gd name="connsiteX1822" fmla="*/ 2523726 w 9483885"/>
              <a:gd name="connsiteY1822" fmla="*/ 4400391 h 5033348"/>
              <a:gd name="connsiteX1823" fmla="*/ 2603751 w 9483885"/>
              <a:gd name="connsiteY1823" fmla="*/ 4399752 h 5033348"/>
              <a:gd name="connsiteX1824" fmla="*/ 2673565 w 9483885"/>
              <a:gd name="connsiteY1824" fmla="*/ 4403657 h 5033348"/>
              <a:gd name="connsiteX1825" fmla="*/ 2715528 w 9483885"/>
              <a:gd name="connsiteY1825" fmla="*/ 4403598 h 5033348"/>
              <a:gd name="connsiteX1826" fmla="*/ 2806587 w 9483885"/>
              <a:gd name="connsiteY1826" fmla="*/ 4398894 h 5033348"/>
              <a:gd name="connsiteX1827" fmla="*/ 2897646 w 9483885"/>
              <a:gd name="connsiteY1827" fmla="*/ 4394192 h 5033348"/>
              <a:gd name="connsiteX1828" fmla="*/ 2924451 w 9483885"/>
              <a:gd name="connsiteY1828" fmla="*/ 4395800 h 5033348"/>
              <a:gd name="connsiteX1829" fmla="*/ 3002224 w 9483885"/>
              <a:gd name="connsiteY1829" fmla="*/ 4395600 h 5033348"/>
              <a:gd name="connsiteX1830" fmla="*/ 3079996 w 9483885"/>
              <a:gd name="connsiteY1830" fmla="*/ 4395399 h 5033348"/>
              <a:gd name="connsiteX1831" fmla="*/ 3134263 w 9483885"/>
              <a:gd name="connsiteY1831" fmla="*/ 4395505 h 5033348"/>
              <a:gd name="connsiteX1832" fmla="*/ 3188529 w 9483885"/>
              <a:gd name="connsiteY1832" fmla="*/ 4395612 h 5033348"/>
              <a:gd name="connsiteX1833" fmla="*/ 3325287 w 9483885"/>
              <a:gd name="connsiteY1833" fmla="*/ 4392149 h 5033348"/>
              <a:gd name="connsiteX1834" fmla="*/ 3456116 w 9483885"/>
              <a:gd name="connsiteY1834" fmla="*/ 4390478 h 5033348"/>
              <a:gd name="connsiteX1835" fmla="*/ 3483985 w 9483885"/>
              <a:gd name="connsiteY1835" fmla="*/ 4387029 h 5033348"/>
              <a:gd name="connsiteX1836" fmla="*/ 3510381 w 9483885"/>
              <a:gd name="connsiteY1836" fmla="*/ 4390584 h 5033348"/>
              <a:gd name="connsiteX1837" fmla="*/ 3644648 w 9483885"/>
              <a:gd name="connsiteY1837" fmla="*/ 4393094 h 5033348"/>
              <a:gd name="connsiteX1838" fmla="*/ 3774459 w 9483885"/>
              <a:gd name="connsiteY1838" fmla="*/ 4390394 h 5033348"/>
              <a:gd name="connsiteX1839" fmla="*/ 3787892 w 9483885"/>
              <a:gd name="connsiteY1839" fmla="*/ 4392526 h 5033348"/>
              <a:gd name="connsiteX1840" fmla="*/ 3803463 w 9483885"/>
              <a:gd name="connsiteY1840" fmla="*/ 4393281 h 5033348"/>
              <a:gd name="connsiteX1841" fmla="*/ 3804585 w 9483885"/>
              <a:gd name="connsiteY1841" fmla="*/ 4390878 h 5033348"/>
              <a:gd name="connsiteX1842" fmla="*/ 3801919 w 9483885"/>
              <a:gd name="connsiteY1842" fmla="*/ 4388893 h 5033348"/>
              <a:gd name="connsiteX1843" fmla="*/ 3853987 w 9483885"/>
              <a:gd name="connsiteY1843" fmla="*/ 4387721 h 5033348"/>
              <a:gd name="connsiteX1844" fmla="*/ 3872887 w 9483885"/>
              <a:gd name="connsiteY1844" fmla="*/ 4391720 h 5033348"/>
              <a:gd name="connsiteX1845" fmla="*/ 3940636 w 9483885"/>
              <a:gd name="connsiteY1845" fmla="*/ 4392242 h 5033348"/>
              <a:gd name="connsiteX1846" fmla="*/ 4008879 w 9483885"/>
              <a:gd name="connsiteY1846" fmla="*/ 4390430 h 5033348"/>
              <a:gd name="connsiteX1847" fmla="*/ 4037215 w 9483885"/>
              <a:gd name="connsiteY1847" fmla="*/ 4387691 h 5033348"/>
              <a:gd name="connsiteX1848" fmla="*/ 4060290 w 9483885"/>
              <a:gd name="connsiteY1848" fmla="*/ 4392371 h 5033348"/>
              <a:gd name="connsiteX1849" fmla="*/ 4102252 w 9483885"/>
              <a:gd name="connsiteY1849" fmla="*/ 4392312 h 5033348"/>
              <a:gd name="connsiteX1850" fmla="*/ 4167804 w 9483885"/>
              <a:gd name="connsiteY1850" fmla="*/ 4391556 h 5033348"/>
              <a:gd name="connsiteX1851" fmla="*/ 4233848 w 9483885"/>
              <a:gd name="connsiteY1851" fmla="*/ 4388467 h 5033348"/>
              <a:gd name="connsiteX1852" fmla="*/ 4276908 w 9483885"/>
              <a:gd name="connsiteY1852" fmla="*/ 4389046 h 5033348"/>
              <a:gd name="connsiteX1853" fmla="*/ 4319971 w 9483885"/>
              <a:gd name="connsiteY1853" fmla="*/ 4389626 h 5033348"/>
              <a:gd name="connsiteX1854" fmla="*/ 4408293 w 9483885"/>
              <a:gd name="connsiteY1854" fmla="*/ 4392063 h 5033348"/>
              <a:gd name="connsiteX1855" fmla="*/ 4494907 w 9483885"/>
              <a:gd name="connsiteY1855" fmla="*/ 4390889 h 5033348"/>
              <a:gd name="connsiteX1856" fmla="*/ 4573944 w 9483885"/>
              <a:gd name="connsiteY1856" fmla="*/ 4390549 h 5033348"/>
              <a:gd name="connsiteX1857" fmla="*/ 4606235 w 9483885"/>
              <a:gd name="connsiteY1857" fmla="*/ 4386615 h 5033348"/>
              <a:gd name="connsiteX1858" fmla="*/ 6884555 w 9483885"/>
              <a:gd name="connsiteY1858" fmla="*/ 4240876 h 5033348"/>
              <a:gd name="connsiteX1859" fmla="*/ 6882399 w 9483885"/>
              <a:gd name="connsiteY1859" fmla="*/ 4276325 h 5033348"/>
              <a:gd name="connsiteX1860" fmla="*/ 6945082 w 9483885"/>
              <a:gd name="connsiteY1860" fmla="*/ 4269766 h 5033348"/>
              <a:gd name="connsiteX1861" fmla="*/ 6960696 w 9483885"/>
              <a:gd name="connsiteY1861" fmla="*/ 4274641 h 5033348"/>
              <a:gd name="connsiteX1862" fmla="*/ 6974500 w 9483885"/>
              <a:gd name="connsiteY1862" fmla="*/ 4275876 h 5033348"/>
              <a:gd name="connsiteX1863" fmla="*/ 6976001 w 9483885"/>
              <a:gd name="connsiteY1863" fmla="*/ 4262319 h 5033348"/>
              <a:gd name="connsiteX1864" fmla="*/ 6965567 w 9483885"/>
              <a:gd name="connsiteY1864" fmla="*/ 4244650 h 5033348"/>
              <a:gd name="connsiteX1865" fmla="*/ 6925966 w 9483885"/>
              <a:gd name="connsiteY1865" fmla="*/ 4244583 h 5033348"/>
              <a:gd name="connsiteX1866" fmla="*/ 6884555 w 9483885"/>
              <a:gd name="connsiteY1866" fmla="*/ 4240876 h 5033348"/>
              <a:gd name="connsiteX1867" fmla="*/ 6817766 w 9483885"/>
              <a:gd name="connsiteY1867" fmla="*/ 4225914 h 5033348"/>
              <a:gd name="connsiteX1868" fmla="*/ 6815237 w 9483885"/>
              <a:gd name="connsiteY1868" fmla="*/ 4234091 h 5033348"/>
              <a:gd name="connsiteX1869" fmla="*/ 6814016 w 9483885"/>
              <a:gd name="connsiteY1869" fmla="*/ 4235144 h 5033348"/>
              <a:gd name="connsiteX1870" fmla="*/ 6828346 w 9483885"/>
              <a:gd name="connsiteY1870" fmla="*/ 4235590 h 5033348"/>
              <a:gd name="connsiteX1871" fmla="*/ 6841637 w 9483885"/>
              <a:gd name="connsiteY1871" fmla="*/ 4234136 h 5033348"/>
              <a:gd name="connsiteX1872" fmla="*/ 7202799 w 9483885"/>
              <a:gd name="connsiteY1872" fmla="*/ 4217783 h 5033348"/>
              <a:gd name="connsiteX1873" fmla="*/ 7183034 w 9483885"/>
              <a:gd name="connsiteY1873" fmla="*/ 4231082 h 5033348"/>
              <a:gd name="connsiteX1874" fmla="*/ 7187859 w 9483885"/>
              <a:gd name="connsiteY1874" fmla="*/ 4240787 h 5033348"/>
              <a:gd name="connsiteX1875" fmla="*/ 7201362 w 9483885"/>
              <a:gd name="connsiteY1875" fmla="*/ 4241415 h 5033348"/>
              <a:gd name="connsiteX1876" fmla="*/ 7209254 w 9483885"/>
              <a:gd name="connsiteY1876" fmla="*/ 4234082 h 5033348"/>
              <a:gd name="connsiteX1877" fmla="*/ 7205212 w 9483885"/>
              <a:gd name="connsiteY1877" fmla="*/ 4222635 h 5033348"/>
              <a:gd name="connsiteX1878" fmla="*/ 4449191 w 9483885"/>
              <a:gd name="connsiteY1878" fmla="*/ 4210361 h 5033348"/>
              <a:gd name="connsiteX1879" fmla="*/ 4433218 w 9483885"/>
              <a:gd name="connsiteY1879" fmla="*/ 4211394 h 5033348"/>
              <a:gd name="connsiteX1880" fmla="*/ 4419056 w 9483885"/>
              <a:gd name="connsiteY1880" fmla="*/ 4216067 h 5033348"/>
              <a:gd name="connsiteX1881" fmla="*/ 4451604 w 9483885"/>
              <a:gd name="connsiteY1881" fmla="*/ 4215214 h 5033348"/>
              <a:gd name="connsiteX1882" fmla="*/ 4731036 w 9483885"/>
              <a:gd name="connsiteY1882" fmla="*/ 4206903 h 5033348"/>
              <a:gd name="connsiteX1883" fmla="*/ 4738275 w 9483885"/>
              <a:gd name="connsiteY1883" fmla="*/ 4221460 h 5033348"/>
              <a:gd name="connsiteX1884" fmla="*/ 4787456 w 9483885"/>
              <a:gd name="connsiteY1884" fmla="*/ 4214271 h 5033348"/>
              <a:gd name="connsiteX1885" fmla="*/ 6908015 w 9483885"/>
              <a:gd name="connsiteY1885" fmla="*/ 4206140 h 5033348"/>
              <a:gd name="connsiteX1886" fmla="*/ 6918542 w 9483885"/>
              <a:gd name="connsiteY1886" fmla="*/ 4216389 h 5033348"/>
              <a:gd name="connsiteX1887" fmla="*/ 6913716 w 9483885"/>
              <a:gd name="connsiteY1887" fmla="*/ 4206684 h 5033348"/>
              <a:gd name="connsiteX1888" fmla="*/ 7355170 w 9483885"/>
              <a:gd name="connsiteY1888" fmla="*/ 4205922 h 5033348"/>
              <a:gd name="connsiteX1889" fmla="*/ 7316359 w 9483885"/>
              <a:gd name="connsiteY1889" fmla="*/ 4220704 h 5033348"/>
              <a:gd name="connsiteX1890" fmla="*/ 7305565 w 9483885"/>
              <a:gd name="connsiteY1890" fmla="*/ 4208943 h 5033348"/>
              <a:gd name="connsiteX1891" fmla="*/ 7290073 w 9483885"/>
              <a:gd name="connsiteY1891" fmla="*/ 4207629 h 5033348"/>
              <a:gd name="connsiteX1892" fmla="*/ 7273863 w 9483885"/>
              <a:gd name="connsiteY1892" fmla="*/ 4218131 h 5033348"/>
              <a:gd name="connsiteX1893" fmla="*/ 7269590 w 9483885"/>
              <a:gd name="connsiteY1893" fmla="*/ 4232745 h 5033348"/>
              <a:gd name="connsiteX1894" fmla="*/ 7277245 w 9483885"/>
              <a:gd name="connsiteY1894" fmla="*/ 4234879 h 5033348"/>
              <a:gd name="connsiteX1895" fmla="*/ 7283091 w 9483885"/>
              <a:gd name="connsiteY1895" fmla="*/ 4233374 h 5033348"/>
              <a:gd name="connsiteX1896" fmla="*/ 7345056 w 9483885"/>
              <a:gd name="connsiteY1896" fmla="*/ 4238631 h 5033348"/>
              <a:gd name="connsiteX1897" fmla="*/ 7382892 w 9483885"/>
              <a:gd name="connsiteY1897" fmla="*/ 4195364 h 5033348"/>
              <a:gd name="connsiteX1898" fmla="*/ 7371803 w 9483885"/>
              <a:gd name="connsiteY1898" fmla="*/ 4199587 h 5033348"/>
              <a:gd name="connsiteX1899" fmla="*/ 7406045 w 9483885"/>
              <a:gd name="connsiteY1899" fmla="*/ 4215402 h 5033348"/>
              <a:gd name="connsiteX1900" fmla="*/ 7422679 w 9483885"/>
              <a:gd name="connsiteY1900" fmla="*/ 4209067 h 5033348"/>
              <a:gd name="connsiteX1901" fmla="*/ 7430694 w 9483885"/>
              <a:gd name="connsiteY1901" fmla="*/ 4205293 h 5033348"/>
              <a:gd name="connsiteX1902" fmla="*/ 7436899 w 9483885"/>
              <a:gd name="connsiteY1902" fmla="*/ 4197880 h 5033348"/>
              <a:gd name="connsiteX1903" fmla="*/ 7420267 w 9483885"/>
              <a:gd name="connsiteY1903" fmla="*/ 4204214 h 5033348"/>
              <a:gd name="connsiteX1904" fmla="*/ 7109723 w 9483885"/>
              <a:gd name="connsiteY1904" fmla="*/ 4189746 h 5033348"/>
              <a:gd name="connsiteX1905" fmla="*/ 7049452 w 9483885"/>
              <a:gd name="connsiteY1905" fmla="*/ 4201159 h 5033348"/>
              <a:gd name="connsiteX1906" fmla="*/ 7090863 w 9483885"/>
              <a:gd name="connsiteY1906" fmla="*/ 4204865 h 5033348"/>
              <a:gd name="connsiteX1907" fmla="*/ 7130465 w 9483885"/>
              <a:gd name="connsiteY1907" fmla="*/ 4204933 h 5033348"/>
              <a:gd name="connsiteX1908" fmla="*/ 5623339 w 9483885"/>
              <a:gd name="connsiteY1908" fmla="*/ 4184485 h 5033348"/>
              <a:gd name="connsiteX1909" fmla="*/ 5576571 w 9483885"/>
              <a:gd name="connsiteY1909" fmla="*/ 4196527 h 5033348"/>
              <a:gd name="connsiteX1910" fmla="*/ 5562349 w 9483885"/>
              <a:gd name="connsiteY1910" fmla="*/ 4207713 h 5033348"/>
              <a:gd name="connsiteX1911" fmla="*/ 5596708 w 9483885"/>
              <a:gd name="connsiteY1911" fmla="*/ 4210500 h 5033348"/>
              <a:gd name="connsiteX1912" fmla="*/ 5627447 w 9483885"/>
              <a:gd name="connsiteY1912" fmla="*/ 4206006 h 5033348"/>
              <a:gd name="connsiteX1913" fmla="*/ 5636842 w 9483885"/>
              <a:gd name="connsiteY1913" fmla="*/ 4185114 h 5033348"/>
              <a:gd name="connsiteX1914" fmla="*/ 5623339 w 9483885"/>
              <a:gd name="connsiteY1914" fmla="*/ 4184485 h 5033348"/>
              <a:gd name="connsiteX1915" fmla="*/ 6194987 w 9483885"/>
              <a:gd name="connsiteY1915" fmla="*/ 4180308 h 5033348"/>
              <a:gd name="connsiteX1916" fmla="*/ 6156175 w 9483885"/>
              <a:gd name="connsiteY1916" fmla="*/ 4195091 h 5033348"/>
              <a:gd name="connsiteX1917" fmla="*/ 6223755 w 9483885"/>
              <a:gd name="connsiteY1917" fmla="*/ 4224901 h 5033348"/>
              <a:gd name="connsiteX1918" fmla="*/ 6295299 w 9483885"/>
              <a:gd name="connsiteY1918" fmla="*/ 4222902 h 5033348"/>
              <a:gd name="connsiteX1919" fmla="*/ 6303322 w 9483885"/>
              <a:gd name="connsiteY1919" fmla="*/ 4235719 h 5033348"/>
              <a:gd name="connsiteX1920" fmla="*/ 6316040 w 9483885"/>
              <a:gd name="connsiteY1920" fmla="*/ 4238089 h 5033348"/>
              <a:gd name="connsiteX1921" fmla="*/ 6338912 w 9483885"/>
              <a:gd name="connsiteY1921" fmla="*/ 4229378 h 5033348"/>
              <a:gd name="connsiteX1922" fmla="*/ 6356546 w 9483885"/>
              <a:gd name="connsiteY1922" fmla="*/ 4239975 h 5033348"/>
              <a:gd name="connsiteX1923" fmla="*/ 6562923 w 9483885"/>
              <a:gd name="connsiteY1923" fmla="*/ 4230631 h 5033348"/>
              <a:gd name="connsiteX1924" fmla="*/ 6591622 w 9483885"/>
              <a:gd name="connsiteY1924" fmla="*/ 4248558 h 5033348"/>
              <a:gd name="connsiteX1925" fmla="*/ 6615006 w 9483885"/>
              <a:gd name="connsiteY1925" fmla="*/ 4242537 h 5033348"/>
              <a:gd name="connsiteX1926" fmla="*/ 6628995 w 9483885"/>
              <a:gd name="connsiteY1926" fmla="*/ 4257409 h 5033348"/>
              <a:gd name="connsiteX1927" fmla="*/ 6696504 w 9483885"/>
              <a:gd name="connsiteY1927" fmla="*/ 4260555 h 5033348"/>
              <a:gd name="connsiteX1928" fmla="*/ 6740591 w 9483885"/>
              <a:gd name="connsiteY1928" fmla="*/ 4248092 h 5033348"/>
              <a:gd name="connsiteX1929" fmla="*/ 6809088 w 9483885"/>
              <a:gd name="connsiteY1929" fmla="*/ 4234990 h 5033348"/>
              <a:gd name="connsiteX1930" fmla="*/ 6787629 w 9483885"/>
              <a:gd name="connsiteY1930" fmla="*/ 4231620 h 5033348"/>
              <a:gd name="connsiteX1931" fmla="*/ 6758932 w 9483885"/>
              <a:gd name="connsiteY1931" fmla="*/ 4213693 h 5033348"/>
              <a:gd name="connsiteX1932" fmla="*/ 6765195 w 9483885"/>
              <a:gd name="connsiteY1932" fmla="*/ 4199765 h 5033348"/>
              <a:gd name="connsiteX1933" fmla="*/ 6727102 w 9483885"/>
              <a:gd name="connsiteY1933" fmla="*/ 4202730 h 5033348"/>
              <a:gd name="connsiteX1934" fmla="*/ 6662904 w 9483885"/>
              <a:gd name="connsiteY1934" fmla="*/ 4189666 h 5033348"/>
              <a:gd name="connsiteX1935" fmla="*/ 6597628 w 9483885"/>
              <a:gd name="connsiteY1935" fmla="*/ 4194327 h 5033348"/>
              <a:gd name="connsiteX1936" fmla="*/ 6538078 w 9483885"/>
              <a:gd name="connsiteY1936" fmla="*/ 4193923 h 5033348"/>
              <a:gd name="connsiteX1937" fmla="*/ 6508871 w 9483885"/>
              <a:gd name="connsiteY1937" fmla="*/ 4189896 h 5033348"/>
              <a:gd name="connsiteX1938" fmla="*/ 6480938 w 9483885"/>
              <a:gd name="connsiteY1938" fmla="*/ 4198371 h 5033348"/>
              <a:gd name="connsiteX1939" fmla="*/ 6391610 w 9483885"/>
              <a:gd name="connsiteY1939" fmla="*/ 4197765 h 5033348"/>
              <a:gd name="connsiteX1940" fmla="*/ 6302282 w 9483885"/>
              <a:gd name="connsiteY1940" fmla="*/ 4197157 h 5033348"/>
              <a:gd name="connsiteX1941" fmla="*/ 6275997 w 9483885"/>
              <a:gd name="connsiteY1941" fmla="*/ 4184083 h 5033348"/>
              <a:gd name="connsiteX1942" fmla="*/ 6236396 w 9483885"/>
              <a:gd name="connsiteY1942" fmla="*/ 4184015 h 5033348"/>
              <a:gd name="connsiteX1943" fmla="*/ 6194987 w 9483885"/>
              <a:gd name="connsiteY1943" fmla="*/ 4180308 h 5033348"/>
              <a:gd name="connsiteX1944" fmla="*/ 6442589 w 9483885"/>
              <a:gd name="connsiteY1944" fmla="*/ 4161034 h 5033348"/>
              <a:gd name="connsiteX1945" fmla="*/ 6420410 w 9483885"/>
              <a:gd name="connsiteY1945" fmla="*/ 4169481 h 5033348"/>
              <a:gd name="connsiteX1946" fmla="*/ 6439457 w 9483885"/>
              <a:gd name="connsiteY1946" fmla="*/ 4167998 h 5033348"/>
              <a:gd name="connsiteX1947" fmla="*/ 4601306 w 9483885"/>
              <a:gd name="connsiteY1947" fmla="*/ 4158197 h 5033348"/>
              <a:gd name="connsiteX1948" fmla="*/ 4568295 w 9483885"/>
              <a:gd name="connsiteY1948" fmla="*/ 4211170 h 5033348"/>
              <a:gd name="connsiteX1949" fmla="*/ 4577946 w 9483885"/>
              <a:gd name="connsiteY1949" fmla="*/ 4230580 h 5033348"/>
              <a:gd name="connsiteX1950" fmla="*/ 4630260 w 9483885"/>
              <a:gd name="connsiteY1950" fmla="*/ 4216428 h 5033348"/>
              <a:gd name="connsiteX1951" fmla="*/ 4661114 w 9483885"/>
              <a:gd name="connsiteY1951" fmla="*/ 4198904 h 5033348"/>
              <a:gd name="connsiteX1952" fmla="*/ 4613369 w 9483885"/>
              <a:gd name="connsiteY1952" fmla="*/ 4182460 h 5033348"/>
              <a:gd name="connsiteX1953" fmla="*/ 4620718 w 9483885"/>
              <a:gd name="connsiteY1953" fmla="*/ 4167397 h 5033348"/>
              <a:gd name="connsiteX1954" fmla="*/ 4601306 w 9483885"/>
              <a:gd name="connsiteY1954" fmla="*/ 4158197 h 5033348"/>
              <a:gd name="connsiteX1955" fmla="*/ 5631758 w 9483885"/>
              <a:gd name="connsiteY1955" fmla="*/ 4135107 h 5033348"/>
              <a:gd name="connsiteX1956" fmla="*/ 5609581 w 9483885"/>
              <a:gd name="connsiteY1956" fmla="*/ 4143554 h 5033348"/>
              <a:gd name="connsiteX1957" fmla="*/ 5623988 w 9483885"/>
              <a:gd name="connsiteY1957" fmla="*/ 4146003 h 5033348"/>
              <a:gd name="connsiteX1958" fmla="*/ 5636584 w 9483885"/>
              <a:gd name="connsiteY1958" fmla="*/ 4144812 h 5033348"/>
              <a:gd name="connsiteX1959" fmla="*/ 4356577 w 9483885"/>
              <a:gd name="connsiteY1959" fmla="*/ 4130205 h 5033348"/>
              <a:gd name="connsiteX1960" fmla="*/ 4346785 w 9483885"/>
              <a:gd name="connsiteY1960" fmla="*/ 4135378 h 5033348"/>
              <a:gd name="connsiteX1961" fmla="*/ 4344770 w 9483885"/>
              <a:gd name="connsiteY1961" fmla="*/ 4146245 h 5033348"/>
              <a:gd name="connsiteX1962" fmla="*/ 4364791 w 9483885"/>
              <a:gd name="connsiteY1962" fmla="*/ 4173249 h 5033348"/>
              <a:gd name="connsiteX1963" fmla="*/ 4417683 w 9483885"/>
              <a:gd name="connsiteY1963" fmla="*/ 4171862 h 5033348"/>
              <a:gd name="connsiteX1964" fmla="*/ 4471113 w 9483885"/>
              <a:gd name="connsiteY1964" fmla="*/ 4161612 h 5033348"/>
              <a:gd name="connsiteX1965" fmla="*/ 4516770 w 9483885"/>
              <a:gd name="connsiteY1965" fmla="*/ 4162258 h 5033348"/>
              <a:gd name="connsiteX1966" fmla="*/ 4560081 w 9483885"/>
              <a:gd name="connsiteY1966" fmla="*/ 4168127 h 5033348"/>
              <a:gd name="connsiteX1967" fmla="*/ 4545604 w 9483885"/>
              <a:gd name="connsiteY1967" fmla="*/ 4139013 h 5033348"/>
              <a:gd name="connsiteX1968" fmla="*/ 4480507 w 9483885"/>
              <a:gd name="connsiteY1968" fmla="*/ 4140719 h 5033348"/>
              <a:gd name="connsiteX1969" fmla="*/ 4415411 w 9483885"/>
              <a:gd name="connsiteY1969" fmla="*/ 4142426 h 5033348"/>
              <a:gd name="connsiteX1970" fmla="*/ 6604355 w 9483885"/>
              <a:gd name="connsiteY1970" fmla="*/ 4128280 h 5033348"/>
              <a:gd name="connsiteX1971" fmla="*/ 6598809 w 9483885"/>
              <a:gd name="connsiteY1971" fmla="*/ 4130392 h 5033348"/>
              <a:gd name="connsiteX1972" fmla="*/ 6580738 w 9483885"/>
              <a:gd name="connsiteY1972" fmla="*/ 4160361 h 5033348"/>
              <a:gd name="connsiteX1973" fmla="*/ 5835724 w 9483885"/>
              <a:gd name="connsiteY1973" fmla="*/ 4120910 h 5033348"/>
              <a:gd name="connsiteX1974" fmla="*/ 5833586 w 9483885"/>
              <a:gd name="connsiteY1974" fmla="*/ 4128216 h 5033348"/>
              <a:gd name="connsiteX1975" fmla="*/ 5837418 w 9483885"/>
              <a:gd name="connsiteY1975" fmla="*/ 4137579 h 5033348"/>
              <a:gd name="connsiteX1976" fmla="*/ 5864422 w 9483885"/>
              <a:gd name="connsiteY1976" fmla="*/ 4138836 h 5033348"/>
              <a:gd name="connsiteX1977" fmla="*/ 5853326 w 9483885"/>
              <a:gd name="connsiteY1977" fmla="*/ 4126470 h 5033348"/>
              <a:gd name="connsiteX1978" fmla="*/ 5835724 w 9483885"/>
              <a:gd name="connsiteY1978" fmla="*/ 4120910 h 5033348"/>
              <a:gd name="connsiteX1979" fmla="*/ 4026989 w 9483885"/>
              <a:gd name="connsiteY1979" fmla="*/ 4117220 h 5033348"/>
              <a:gd name="connsiteX1980" fmla="*/ 3982634 w 9483885"/>
              <a:gd name="connsiteY1980" fmla="*/ 4134114 h 5033348"/>
              <a:gd name="connsiteX1981" fmla="*/ 4011838 w 9483885"/>
              <a:gd name="connsiteY1981" fmla="*/ 4138141 h 5033348"/>
              <a:gd name="connsiteX1982" fmla="*/ 4039773 w 9483885"/>
              <a:gd name="connsiteY1982" fmla="*/ 4129666 h 5033348"/>
              <a:gd name="connsiteX1983" fmla="*/ 4793925 w 9483885"/>
              <a:gd name="connsiteY1983" fmla="*/ 4107922 h 5033348"/>
              <a:gd name="connsiteX1984" fmla="*/ 4817078 w 9483885"/>
              <a:gd name="connsiteY1984" fmla="*/ 4127961 h 5033348"/>
              <a:gd name="connsiteX1985" fmla="*/ 4852040 w 9483885"/>
              <a:gd name="connsiteY1985" fmla="*/ 4131960 h 5033348"/>
              <a:gd name="connsiteX1986" fmla="*/ 4863129 w 9483885"/>
              <a:gd name="connsiteY1986" fmla="*/ 4127736 h 5033348"/>
              <a:gd name="connsiteX1987" fmla="*/ 4842388 w 9483885"/>
              <a:gd name="connsiteY1987" fmla="*/ 4112550 h 5033348"/>
              <a:gd name="connsiteX1988" fmla="*/ 4100762 w 9483885"/>
              <a:gd name="connsiteY1988" fmla="*/ 4106437 h 5033348"/>
              <a:gd name="connsiteX1989" fmla="*/ 4079218 w 9483885"/>
              <a:gd name="connsiteY1989" fmla="*/ 4121135 h 5033348"/>
              <a:gd name="connsiteX1990" fmla="*/ 4063644 w 9483885"/>
              <a:gd name="connsiteY1990" fmla="*/ 4137888 h 5033348"/>
              <a:gd name="connsiteX1991" fmla="*/ 4071993 w 9483885"/>
              <a:gd name="connsiteY1991" fmla="*/ 4139758 h 5033348"/>
              <a:gd name="connsiteX1992" fmla="*/ 4082690 w 9483885"/>
              <a:gd name="connsiteY1992" fmla="*/ 4136405 h 5033348"/>
              <a:gd name="connsiteX1993" fmla="*/ 4142878 w 9483885"/>
              <a:gd name="connsiteY1993" fmla="*/ 4143060 h 5033348"/>
              <a:gd name="connsiteX1994" fmla="*/ 4201795 w 9483885"/>
              <a:gd name="connsiteY1994" fmla="*/ 4137214 h 5033348"/>
              <a:gd name="connsiteX1995" fmla="*/ 4192142 w 9483885"/>
              <a:gd name="connsiteY1995" fmla="*/ 4117804 h 5033348"/>
              <a:gd name="connsiteX1996" fmla="*/ 4135786 w 9483885"/>
              <a:gd name="connsiteY1996" fmla="*/ 4120511 h 5033348"/>
              <a:gd name="connsiteX1997" fmla="*/ 4100762 w 9483885"/>
              <a:gd name="connsiteY1997" fmla="*/ 4106437 h 5033348"/>
              <a:gd name="connsiteX1998" fmla="*/ 5116276 w 9483885"/>
              <a:gd name="connsiteY1998" fmla="*/ 4106350 h 5033348"/>
              <a:gd name="connsiteX1999" fmla="*/ 5055888 w 9483885"/>
              <a:gd name="connsiteY1999" fmla="*/ 4130792 h 5033348"/>
              <a:gd name="connsiteX2000" fmla="*/ 4991884 w 9483885"/>
              <a:gd name="connsiteY2000" fmla="*/ 4147955 h 5033348"/>
              <a:gd name="connsiteX2001" fmla="*/ 5049023 w 9483885"/>
              <a:gd name="connsiteY2001" fmla="*/ 4143507 h 5033348"/>
              <a:gd name="connsiteX2002" fmla="*/ 5116533 w 9483885"/>
              <a:gd name="connsiteY2002" fmla="*/ 4146653 h 5033348"/>
              <a:gd name="connsiteX2003" fmla="*/ 3843508 w 9483885"/>
              <a:gd name="connsiteY2003" fmla="*/ 4106302 h 5033348"/>
              <a:gd name="connsiteX2004" fmla="*/ 3850746 w 9483885"/>
              <a:gd name="connsiteY2004" fmla="*/ 4120859 h 5033348"/>
              <a:gd name="connsiteX2005" fmla="*/ 3860268 w 9483885"/>
              <a:gd name="connsiteY2005" fmla="*/ 4120118 h 5033348"/>
              <a:gd name="connsiteX2006" fmla="*/ 3869792 w 9483885"/>
              <a:gd name="connsiteY2006" fmla="*/ 4119376 h 5033348"/>
              <a:gd name="connsiteX2007" fmla="*/ 3843508 w 9483885"/>
              <a:gd name="connsiteY2007" fmla="*/ 4106302 h 5033348"/>
              <a:gd name="connsiteX2008" fmla="*/ 4739917 w 9483885"/>
              <a:gd name="connsiteY2008" fmla="*/ 4105405 h 5033348"/>
              <a:gd name="connsiteX2009" fmla="*/ 4712196 w 9483885"/>
              <a:gd name="connsiteY2009" fmla="*/ 4115964 h 5033348"/>
              <a:gd name="connsiteX2010" fmla="*/ 4678658 w 9483885"/>
              <a:gd name="connsiteY2010" fmla="*/ 4133065 h 5033348"/>
              <a:gd name="connsiteX2011" fmla="*/ 4652900 w 9483885"/>
              <a:gd name="connsiteY2011" fmla="*/ 4155861 h 5033348"/>
              <a:gd name="connsiteX2012" fmla="*/ 4759940 w 9483885"/>
              <a:gd name="connsiteY2012" fmla="*/ 4132409 h 5033348"/>
              <a:gd name="connsiteX2013" fmla="*/ 4753420 w 9483885"/>
              <a:gd name="connsiteY2013" fmla="*/ 4106034 h 5033348"/>
              <a:gd name="connsiteX2014" fmla="*/ 4746669 w 9483885"/>
              <a:gd name="connsiteY2014" fmla="*/ 4105720 h 5033348"/>
              <a:gd name="connsiteX2015" fmla="*/ 4739917 w 9483885"/>
              <a:gd name="connsiteY2015" fmla="*/ 4105405 h 5033348"/>
              <a:gd name="connsiteX2016" fmla="*/ 5198005 w 9483885"/>
              <a:gd name="connsiteY2016" fmla="*/ 4098309 h 5033348"/>
              <a:gd name="connsiteX2017" fmla="*/ 5159193 w 9483885"/>
              <a:gd name="connsiteY2017" fmla="*/ 4113090 h 5033348"/>
              <a:gd name="connsiteX2018" fmla="*/ 5160169 w 9483885"/>
              <a:gd name="connsiteY2018" fmla="*/ 4141576 h 5033348"/>
              <a:gd name="connsiteX2019" fmla="*/ 5166497 w 9483885"/>
              <a:gd name="connsiteY2019" fmla="*/ 4137723 h 5033348"/>
              <a:gd name="connsiteX2020" fmla="*/ 5168126 w 9483885"/>
              <a:gd name="connsiteY2020" fmla="*/ 4144316 h 5033348"/>
              <a:gd name="connsiteX2021" fmla="*/ 5195130 w 9483885"/>
              <a:gd name="connsiteY2021" fmla="*/ 4145575 h 5033348"/>
              <a:gd name="connsiteX2022" fmla="*/ 5205893 w 9483885"/>
              <a:gd name="connsiteY2022" fmla="*/ 4152296 h 5033348"/>
              <a:gd name="connsiteX2023" fmla="*/ 5219001 w 9483885"/>
              <a:gd name="connsiteY2023" fmla="*/ 4153797 h 5033348"/>
              <a:gd name="connsiteX2024" fmla="*/ 5302426 w 9483885"/>
              <a:gd name="connsiteY2024" fmla="*/ 4162423 h 5033348"/>
              <a:gd name="connsiteX2025" fmla="*/ 5386807 w 9483885"/>
              <a:gd name="connsiteY2025" fmla="*/ 4149765 h 5033348"/>
              <a:gd name="connsiteX2026" fmla="*/ 5468299 w 9483885"/>
              <a:gd name="connsiteY2026" fmla="*/ 4151192 h 5033348"/>
              <a:gd name="connsiteX2027" fmla="*/ 5463730 w 9483885"/>
              <a:gd name="connsiteY2027" fmla="*/ 4181789 h 5033348"/>
              <a:gd name="connsiteX2028" fmla="*/ 5503299 w 9483885"/>
              <a:gd name="connsiteY2028" fmla="*/ 4176818 h 5033348"/>
              <a:gd name="connsiteX2029" fmla="*/ 5542329 w 9483885"/>
              <a:gd name="connsiteY2029" fmla="*/ 4180711 h 5033348"/>
              <a:gd name="connsiteX2030" fmla="*/ 5535809 w 9483885"/>
              <a:gd name="connsiteY2030" fmla="*/ 4154336 h 5033348"/>
              <a:gd name="connsiteX2031" fmla="*/ 5542790 w 9483885"/>
              <a:gd name="connsiteY2031" fmla="*/ 4128592 h 5033348"/>
              <a:gd name="connsiteX2032" fmla="*/ 5501566 w 9483885"/>
              <a:gd name="connsiteY2032" fmla="*/ 4138522 h 5033348"/>
              <a:gd name="connsiteX2033" fmla="*/ 5459822 w 9483885"/>
              <a:gd name="connsiteY2033" fmla="*/ 4129170 h 5033348"/>
              <a:gd name="connsiteX2034" fmla="*/ 5415729 w 9483885"/>
              <a:gd name="connsiteY2034" fmla="*/ 4125042 h 5033348"/>
              <a:gd name="connsiteX2035" fmla="*/ 5345088 w 9483885"/>
              <a:gd name="connsiteY2035" fmla="*/ 4128861 h 5033348"/>
              <a:gd name="connsiteX2036" fmla="*/ 5334563 w 9483885"/>
              <a:gd name="connsiteY2036" fmla="*/ 4112669 h 5033348"/>
              <a:gd name="connsiteX2037" fmla="*/ 5318804 w 9483885"/>
              <a:gd name="connsiteY2037" fmla="*/ 4115786 h 5033348"/>
              <a:gd name="connsiteX2038" fmla="*/ 5265515 w 9483885"/>
              <a:gd name="connsiteY2038" fmla="*/ 4101453 h 5033348"/>
              <a:gd name="connsiteX2039" fmla="*/ 5202832 w 9483885"/>
              <a:gd name="connsiteY2039" fmla="*/ 4108013 h 5033348"/>
              <a:gd name="connsiteX2040" fmla="*/ 3922825 w 9483885"/>
              <a:gd name="connsiteY2040" fmla="*/ 4093407 h 5033348"/>
              <a:gd name="connsiteX2041" fmla="*/ 3900647 w 9483885"/>
              <a:gd name="connsiteY2041" fmla="*/ 4101854 h 5033348"/>
              <a:gd name="connsiteX2042" fmla="*/ 3888839 w 9483885"/>
              <a:gd name="connsiteY2042" fmla="*/ 4117894 h 5033348"/>
              <a:gd name="connsiteX2043" fmla="*/ 3946954 w 9483885"/>
              <a:gd name="connsiteY2043" fmla="*/ 4141931 h 5033348"/>
              <a:gd name="connsiteX2044" fmla="*/ 3969132 w 9483885"/>
              <a:gd name="connsiteY2044" fmla="*/ 4133484 h 5033348"/>
              <a:gd name="connsiteX2045" fmla="*/ 3967437 w 9483885"/>
              <a:gd name="connsiteY2045" fmla="*/ 4116815 h 5033348"/>
              <a:gd name="connsiteX2046" fmla="*/ 3939714 w 9483885"/>
              <a:gd name="connsiteY2046" fmla="*/ 4127374 h 5033348"/>
              <a:gd name="connsiteX2047" fmla="*/ 3779849 w 9483885"/>
              <a:gd name="connsiteY2047" fmla="*/ 4084375 h 5033348"/>
              <a:gd name="connsiteX2048" fmla="*/ 3765628 w 9483885"/>
              <a:gd name="connsiteY2048" fmla="*/ 4095563 h 5033348"/>
              <a:gd name="connsiteX2049" fmla="*/ 3782261 w 9483885"/>
              <a:gd name="connsiteY2049" fmla="*/ 4089227 h 5033348"/>
              <a:gd name="connsiteX2050" fmla="*/ 2266460 w 9483885"/>
              <a:gd name="connsiteY2050" fmla="*/ 4077856 h 5033348"/>
              <a:gd name="connsiteX2051" fmla="*/ 2237300 w 9483885"/>
              <a:gd name="connsiteY2051" fmla="*/ 4112048 h 5033348"/>
              <a:gd name="connsiteX2052" fmla="*/ 2190533 w 9483885"/>
              <a:gd name="connsiteY2052" fmla="*/ 4124089 h 5033348"/>
              <a:gd name="connsiteX2053" fmla="*/ 2161776 w 9483885"/>
              <a:gd name="connsiteY2053" fmla="*/ 4112676 h 5033348"/>
              <a:gd name="connsiteX2054" fmla="*/ 2127592 w 9483885"/>
              <a:gd name="connsiteY2054" fmla="*/ 4090346 h 5033348"/>
              <a:gd name="connsiteX2055" fmla="*/ 2197026 w 9483885"/>
              <a:gd name="connsiteY2055" fmla="*/ 4084101 h 5033348"/>
              <a:gd name="connsiteX2056" fmla="*/ 2266460 w 9483885"/>
              <a:gd name="connsiteY2056" fmla="*/ 4077856 h 5033348"/>
              <a:gd name="connsiteX2057" fmla="*/ 3443740 w 9483885"/>
              <a:gd name="connsiteY2057" fmla="*/ 4045015 h 5033348"/>
              <a:gd name="connsiteX2058" fmla="*/ 3389989 w 9483885"/>
              <a:gd name="connsiteY2058" fmla="*/ 4082802 h 5033348"/>
              <a:gd name="connsiteX2059" fmla="*/ 3384080 w 9483885"/>
              <a:gd name="connsiteY2059" fmla="*/ 4074232 h 5033348"/>
              <a:gd name="connsiteX2060" fmla="*/ 3371662 w 9483885"/>
              <a:gd name="connsiteY2060" fmla="*/ 4072468 h 5033348"/>
              <a:gd name="connsiteX2061" fmla="*/ 3357743 w 9483885"/>
              <a:gd name="connsiteY2061" fmla="*/ 4084262 h 5033348"/>
              <a:gd name="connsiteX2062" fmla="*/ 3345633 w 9483885"/>
              <a:gd name="connsiteY2062" fmla="*/ 4099695 h 5033348"/>
              <a:gd name="connsiteX2063" fmla="*/ 3345891 w 9483885"/>
              <a:gd name="connsiteY2063" fmla="*/ 4139998 h 5033348"/>
              <a:gd name="connsiteX2064" fmla="*/ 3364935 w 9483885"/>
              <a:gd name="connsiteY2064" fmla="*/ 4138514 h 5033348"/>
              <a:gd name="connsiteX2065" fmla="*/ 3375050 w 9483885"/>
              <a:gd name="connsiteY2065" fmla="*/ 4105806 h 5033348"/>
              <a:gd name="connsiteX2066" fmla="*/ 3400725 w 9483885"/>
              <a:gd name="connsiteY2066" fmla="*/ 4101077 h 5033348"/>
              <a:gd name="connsiteX2067" fmla="*/ 3423512 w 9483885"/>
              <a:gd name="connsiteY2067" fmla="*/ 4110434 h 5033348"/>
              <a:gd name="connsiteX2068" fmla="*/ 3482032 w 9483885"/>
              <a:gd name="connsiteY2068" fmla="*/ 4088868 h 5033348"/>
              <a:gd name="connsiteX2069" fmla="*/ 3535121 w 9483885"/>
              <a:gd name="connsiteY2069" fmla="*/ 4056383 h 5033348"/>
              <a:gd name="connsiteX2070" fmla="*/ 2720185 w 9483885"/>
              <a:gd name="connsiteY2070" fmla="*/ 4008936 h 5033348"/>
              <a:gd name="connsiteX2071" fmla="*/ 2675109 w 9483885"/>
              <a:gd name="connsiteY2071" fmla="*/ 4037645 h 5033348"/>
              <a:gd name="connsiteX2072" fmla="*/ 2726313 w 9483885"/>
              <a:gd name="connsiteY2072" fmla="*/ 4036180 h 5033348"/>
              <a:gd name="connsiteX2073" fmla="*/ 2765771 w 9483885"/>
              <a:gd name="connsiteY2073" fmla="*/ 4060829 h 5033348"/>
              <a:gd name="connsiteX2074" fmla="*/ 2808203 w 9483885"/>
              <a:gd name="connsiteY2074" fmla="*/ 4053326 h 5033348"/>
              <a:gd name="connsiteX2075" fmla="*/ 2850634 w 9483885"/>
              <a:gd name="connsiteY2075" fmla="*/ 4045822 h 5033348"/>
              <a:gd name="connsiteX2076" fmla="*/ 2808647 w 9483885"/>
              <a:gd name="connsiteY2076" fmla="*/ 4029351 h 5033348"/>
              <a:gd name="connsiteX2077" fmla="*/ 2758534 w 9483885"/>
              <a:gd name="connsiteY2077" fmla="*/ 4046271 h 5033348"/>
              <a:gd name="connsiteX2078" fmla="*/ 2742612 w 9483885"/>
              <a:gd name="connsiteY2078" fmla="*/ 4024200 h 5033348"/>
              <a:gd name="connsiteX2079" fmla="*/ 2720185 w 9483885"/>
              <a:gd name="connsiteY2079" fmla="*/ 4008936 h 5033348"/>
              <a:gd name="connsiteX2080" fmla="*/ 2612170 w 9483885"/>
              <a:gd name="connsiteY2080" fmla="*/ 4003903 h 5033348"/>
              <a:gd name="connsiteX2081" fmla="*/ 2600510 w 9483885"/>
              <a:gd name="connsiteY2081" fmla="*/ 4011951 h 5033348"/>
              <a:gd name="connsiteX2082" fmla="*/ 2594817 w 9483885"/>
              <a:gd name="connsiteY2082" fmla="*/ 4022054 h 5033348"/>
              <a:gd name="connsiteX2083" fmla="*/ 2605277 w 9483885"/>
              <a:gd name="connsiteY2083" fmla="*/ 4028170 h 5033348"/>
              <a:gd name="connsiteX2084" fmla="*/ 2616278 w 9483885"/>
              <a:gd name="connsiteY2084" fmla="*/ 4025424 h 5033348"/>
              <a:gd name="connsiteX2085" fmla="*/ 2733122 w 9483885"/>
              <a:gd name="connsiteY2085" fmla="*/ 3796237 h 5033348"/>
              <a:gd name="connsiteX2086" fmla="*/ 2690693 w 9483885"/>
              <a:gd name="connsiteY2086" fmla="*/ 3803740 h 5033348"/>
              <a:gd name="connsiteX2087" fmla="*/ 2648262 w 9483885"/>
              <a:gd name="connsiteY2087" fmla="*/ 3811243 h 5033348"/>
              <a:gd name="connsiteX2088" fmla="*/ 2728644 w 9483885"/>
              <a:gd name="connsiteY2088" fmla="*/ 3825357 h 5033348"/>
              <a:gd name="connsiteX2089" fmla="*/ 2809564 w 9483885"/>
              <a:gd name="connsiteY2089" fmla="*/ 3830608 h 5033348"/>
              <a:gd name="connsiteX2090" fmla="*/ 2829542 w 9483885"/>
              <a:gd name="connsiteY2090" fmla="*/ 3819393 h 5033348"/>
              <a:gd name="connsiteX2091" fmla="*/ 2843550 w 9483885"/>
              <a:gd name="connsiteY2091" fmla="*/ 3806121 h 5033348"/>
              <a:gd name="connsiteX2092" fmla="*/ 2827546 w 9483885"/>
              <a:gd name="connsiteY2092" fmla="*/ 3802117 h 5033348"/>
              <a:gd name="connsiteX2093" fmla="*/ 2811002 w 9483885"/>
              <a:gd name="connsiteY2093" fmla="*/ 3806976 h 5033348"/>
              <a:gd name="connsiteX2094" fmla="*/ 2769443 w 9483885"/>
              <a:gd name="connsiteY2094" fmla="*/ 3811260 h 5033348"/>
              <a:gd name="connsiteX2095" fmla="*/ 2733122 w 9483885"/>
              <a:gd name="connsiteY2095" fmla="*/ 3796237 h 5033348"/>
              <a:gd name="connsiteX2096" fmla="*/ 2534446 w 9483885"/>
              <a:gd name="connsiteY2096" fmla="*/ 3768020 h 5033348"/>
              <a:gd name="connsiteX2097" fmla="*/ 2536775 w 9483885"/>
              <a:gd name="connsiteY2097" fmla="*/ 3790940 h 5033348"/>
              <a:gd name="connsiteX2098" fmla="*/ 2545071 w 9483885"/>
              <a:gd name="connsiteY2098" fmla="*/ 3815915 h 5033348"/>
              <a:gd name="connsiteX2099" fmla="*/ 2587271 w 9483885"/>
              <a:gd name="connsiteY2099" fmla="*/ 3834472 h 5033348"/>
              <a:gd name="connsiteX2100" fmla="*/ 2592206 w 9483885"/>
              <a:gd name="connsiteY2100" fmla="*/ 3814556 h 5033348"/>
              <a:gd name="connsiteX2101" fmla="*/ 2610888 w 9483885"/>
              <a:gd name="connsiteY2101" fmla="*/ 3802392 h 5033348"/>
              <a:gd name="connsiteX2102" fmla="*/ 2640303 w 9483885"/>
              <a:gd name="connsiteY2102" fmla="*/ 3808503 h 5033348"/>
              <a:gd name="connsiteX2103" fmla="*/ 2605998 w 9483885"/>
              <a:gd name="connsiteY2103" fmla="*/ 3782611 h 5033348"/>
              <a:gd name="connsiteX2104" fmla="*/ 2557600 w 9483885"/>
              <a:gd name="connsiteY2104" fmla="*/ 3788059 h 5033348"/>
              <a:gd name="connsiteX2105" fmla="*/ 2552054 w 9483885"/>
              <a:gd name="connsiteY2105" fmla="*/ 3790171 h 5033348"/>
              <a:gd name="connsiteX2106" fmla="*/ 2545329 w 9483885"/>
              <a:gd name="connsiteY2106" fmla="*/ 3778303 h 5033348"/>
              <a:gd name="connsiteX2107" fmla="*/ 2534446 w 9483885"/>
              <a:gd name="connsiteY2107" fmla="*/ 3768020 h 5033348"/>
              <a:gd name="connsiteX2108" fmla="*/ 2272365 w 9483885"/>
              <a:gd name="connsiteY2108" fmla="*/ 3758180 h 5033348"/>
              <a:gd name="connsiteX2109" fmla="*/ 2262572 w 9483885"/>
              <a:gd name="connsiteY2109" fmla="*/ 3763353 h 5033348"/>
              <a:gd name="connsiteX2110" fmla="*/ 2260558 w 9483885"/>
              <a:gd name="connsiteY2110" fmla="*/ 3774220 h 5033348"/>
              <a:gd name="connsiteX2111" fmla="*/ 2265383 w 9483885"/>
              <a:gd name="connsiteY2111" fmla="*/ 3783925 h 5033348"/>
              <a:gd name="connsiteX2112" fmla="*/ 2274843 w 9483885"/>
              <a:gd name="connsiteY2112" fmla="*/ 3773108 h 5033348"/>
              <a:gd name="connsiteX2113" fmla="*/ 2272365 w 9483885"/>
              <a:gd name="connsiteY2113" fmla="*/ 3758180 h 5033348"/>
              <a:gd name="connsiteX2114" fmla="*/ 2060905 w 9483885"/>
              <a:gd name="connsiteY2114" fmla="*/ 3717518 h 5033348"/>
              <a:gd name="connsiteX2115" fmla="*/ 2050811 w 9483885"/>
              <a:gd name="connsiteY2115" fmla="*/ 3722083 h 5033348"/>
              <a:gd name="connsiteX2116" fmla="*/ 2046684 w 9483885"/>
              <a:gd name="connsiteY2116" fmla="*/ 3728706 h 5033348"/>
              <a:gd name="connsiteX2117" fmla="*/ 2059468 w 9483885"/>
              <a:gd name="connsiteY2117" fmla="*/ 3741150 h 5033348"/>
              <a:gd name="connsiteX2118" fmla="*/ 3297430 w 9483885"/>
              <a:gd name="connsiteY2118" fmla="*/ 3512056 h 5033348"/>
              <a:gd name="connsiteX2119" fmla="*/ 3318888 w 9483885"/>
              <a:gd name="connsiteY2119" fmla="*/ 3515426 h 5033348"/>
              <a:gd name="connsiteX2120" fmla="*/ 3324433 w 9483885"/>
              <a:gd name="connsiteY2120" fmla="*/ 3513315 h 5033348"/>
              <a:gd name="connsiteX2121" fmla="*/ 2502515 w 9483885"/>
              <a:gd name="connsiteY2121" fmla="*/ 3491611 h 5033348"/>
              <a:gd name="connsiteX2122" fmla="*/ 2490854 w 9483885"/>
              <a:gd name="connsiteY2122" fmla="*/ 3499660 h 5033348"/>
              <a:gd name="connsiteX2123" fmla="*/ 2485162 w 9483885"/>
              <a:gd name="connsiteY2123" fmla="*/ 3509763 h 5033348"/>
              <a:gd name="connsiteX2124" fmla="*/ 2495621 w 9483885"/>
              <a:gd name="connsiteY2124" fmla="*/ 3515879 h 5033348"/>
              <a:gd name="connsiteX2125" fmla="*/ 2506621 w 9483885"/>
              <a:gd name="connsiteY2125" fmla="*/ 3513133 h 5033348"/>
              <a:gd name="connsiteX2126" fmla="*/ 2512884 w 9483885"/>
              <a:gd name="connsiteY2126" fmla="*/ 3499205 h 5033348"/>
              <a:gd name="connsiteX2127" fmla="*/ 2507699 w 9483885"/>
              <a:gd name="connsiteY2127" fmla="*/ 3495408 h 5033348"/>
              <a:gd name="connsiteX2128" fmla="*/ 2502515 w 9483885"/>
              <a:gd name="connsiteY2128" fmla="*/ 3491611 h 5033348"/>
              <a:gd name="connsiteX2129" fmla="*/ 8113781 w 9483885"/>
              <a:gd name="connsiteY2129" fmla="*/ 3489009 h 5033348"/>
              <a:gd name="connsiteX2130" fmla="*/ 8084708 w 9483885"/>
              <a:gd name="connsiteY2130" fmla="*/ 3498098 h 5033348"/>
              <a:gd name="connsiteX2131" fmla="*/ 8044691 w 9483885"/>
              <a:gd name="connsiteY2131" fmla="*/ 3510453 h 5033348"/>
              <a:gd name="connsiteX2132" fmla="*/ 8067126 w 9483885"/>
              <a:gd name="connsiteY2132" fmla="*/ 3542309 h 5033348"/>
              <a:gd name="connsiteX2133" fmla="*/ 8069539 w 9483885"/>
              <a:gd name="connsiteY2133" fmla="*/ 3547161 h 5033348"/>
              <a:gd name="connsiteX2134" fmla="*/ 8122570 w 9483885"/>
              <a:gd name="connsiteY2134" fmla="*/ 3521192 h 5033348"/>
              <a:gd name="connsiteX2135" fmla="*/ 8183098 w 9483885"/>
              <a:gd name="connsiteY2135" fmla="*/ 3550082 h 5033348"/>
              <a:gd name="connsiteX2136" fmla="*/ 8234692 w 9483885"/>
              <a:gd name="connsiteY2136" fmla="*/ 3547746 h 5033348"/>
              <a:gd name="connsiteX2137" fmla="*/ 8230585 w 9483885"/>
              <a:gd name="connsiteY2137" fmla="*/ 3526224 h 5033348"/>
              <a:gd name="connsiteX2138" fmla="*/ 8148598 w 9483885"/>
              <a:gd name="connsiteY2138" fmla="*/ 3493964 h 5033348"/>
              <a:gd name="connsiteX2139" fmla="*/ 8113781 w 9483885"/>
              <a:gd name="connsiteY2139" fmla="*/ 3489009 h 5033348"/>
              <a:gd name="connsiteX2140" fmla="*/ 3163848 w 9483885"/>
              <a:gd name="connsiteY2140" fmla="*/ 3482133 h 5033348"/>
              <a:gd name="connsiteX2141" fmla="*/ 3147215 w 9483885"/>
              <a:gd name="connsiteY2141" fmla="*/ 3488469 h 5033348"/>
              <a:gd name="connsiteX2142" fmla="*/ 3152040 w 9483885"/>
              <a:gd name="connsiteY2142" fmla="*/ 3498173 h 5033348"/>
              <a:gd name="connsiteX2143" fmla="*/ 3164463 w 9483885"/>
              <a:gd name="connsiteY2143" fmla="*/ 3516527 h 5033348"/>
              <a:gd name="connsiteX2144" fmla="*/ 3186282 w 9483885"/>
              <a:gd name="connsiteY2144" fmla="*/ 3513989 h 5033348"/>
              <a:gd name="connsiteX2145" fmla="*/ 3209180 w 9483885"/>
              <a:gd name="connsiteY2145" fmla="*/ 3493725 h 5033348"/>
              <a:gd name="connsiteX2146" fmla="*/ 2804124 w 9483885"/>
              <a:gd name="connsiteY2146" fmla="*/ 3474854 h 5033348"/>
              <a:gd name="connsiteX2147" fmla="*/ 2783339 w 9483885"/>
              <a:gd name="connsiteY2147" fmla="*/ 3499362 h 5033348"/>
              <a:gd name="connsiteX2148" fmla="*/ 2784615 w 9483885"/>
              <a:gd name="connsiteY2148" fmla="*/ 3528454 h 5033348"/>
              <a:gd name="connsiteX2149" fmla="*/ 2871108 w 9483885"/>
              <a:gd name="connsiteY2149" fmla="*/ 3520041 h 5033348"/>
              <a:gd name="connsiteX2150" fmla="*/ 2952901 w 9483885"/>
              <a:gd name="connsiteY2150" fmla="*/ 3522075 h 5033348"/>
              <a:gd name="connsiteX2151" fmla="*/ 2969277 w 9483885"/>
              <a:gd name="connsiteY2151" fmla="*/ 3475438 h 5033348"/>
              <a:gd name="connsiteX2152" fmla="*/ 2804124 w 9483885"/>
              <a:gd name="connsiteY2152" fmla="*/ 3474854 h 5033348"/>
              <a:gd name="connsiteX2153" fmla="*/ 2427766 w 9483885"/>
              <a:gd name="connsiteY2153" fmla="*/ 3473909 h 5033348"/>
              <a:gd name="connsiteX2154" fmla="*/ 2400044 w 9483885"/>
              <a:gd name="connsiteY2154" fmla="*/ 3484467 h 5033348"/>
              <a:gd name="connsiteX2155" fmla="*/ 2388505 w 9483885"/>
              <a:gd name="connsiteY2155" fmla="*/ 3496076 h 5033348"/>
              <a:gd name="connsiteX2156" fmla="*/ 2393062 w 9483885"/>
              <a:gd name="connsiteY2156" fmla="*/ 3510212 h 5033348"/>
              <a:gd name="connsiteX2157" fmla="*/ 2650059 w 9483885"/>
              <a:gd name="connsiteY2157" fmla="*/ 3470045 h 5033348"/>
              <a:gd name="connsiteX2158" fmla="*/ 2639189 w 9483885"/>
              <a:gd name="connsiteY2158" fmla="*/ 3492943 h 5033348"/>
              <a:gd name="connsiteX2159" fmla="*/ 2636095 w 9483885"/>
              <a:gd name="connsiteY2159" fmla="*/ 3521535 h 5033348"/>
              <a:gd name="connsiteX2160" fmla="*/ 2708430 w 9483885"/>
              <a:gd name="connsiteY2160" fmla="*/ 3534386 h 5033348"/>
              <a:gd name="connsiteX2161" fmla="*/ 2741441 w 9483885"/>
              <a:gd name="connsiteY2161" fmla="*/ 3481413 h 5033348"/>
              <a:gd name="connsiteX2162" fmla="*/ 2665256 w 9483885"/>
              <a:gd name="connsiteY2162" fmla="*/ 3487343 h 5033348"/>
              <a:gd name="connsiteX2163" fmla="*/ 2659737 w 9483885"/>
              <a:gd name="connsiteY2163" fmla="*/ 3477903 h 5033348"/>
              <a:gd name="connsiteX2164" fmla="*/ 2650059 w 9483885"/>
              <a:gd name="connsiteY2164" fmla="*/ 3470045 h 5033348"/>
              <a:gd name="connsiteX2165" fmla="*/ 1770951 w 9483885"/>
              <a:gd name="connsiteY2165" fmla="*/ 3320067 h 5033348"/>
              <a:gd name="connsiteX2166" fmla="*/ 1761158 w 9483885"/>
              <a:gd name="connsiteY2166" fmla="*/ 3325240 h 5033348"/>
              <a:gd name="connsiteX2167" fmla="*/ 1759144 w 9483885"/>
              <a:gd name="connsiteY2167" fmla="*/ 3336107 h 5033348"/>
              <a:gd name="connsiteX2168" fmla="*/ 1761557 w 9483885"/>
              <a:gd name="connsiteY2168" fmla="*/ 3340959 h 5033348"/>
              <a:gd name="connsiteX2169" fmla="*/ 1770951 w 9483885"/>
              <a:gd name="connsiteY2169" fmla="*/ 3320067 h 5033348"/>
              <a:gd name="connsiteX2170" fmla="*/ 1716944 w 9483885"/>
              <a:gd name="connsiteY2170" fmla="*/ 3317550 h 5033348"/>
              <a:gd name="connsiteX2171" fmla="*/ 1708055 w 9483885"/>
              <a:gd name="connsiteY2171" fmla="*/ 3324543 h 5033348"/>
              <a:gd name="connsiteX2172" fmla="*/ 1705135 w 9483885"/>
              <a:gd name="connsiteY2172" fmla="*/ 3333591 h 5033348"/>
              <a:gd name="connsiteX2173" fmla="*/ 1721050 w 9483885"/>
              <a:gd name="connsiteY2173" fmla="*/ 3339072 h 5033348"/>
              <a:gd name="connsiteX2174" fmla="*/ 2458893 w 9483885"/>
              <a:gd name="connsiteY2174" fmla="*/ 2955639 h 5033348"/>
              <a:gd name="connsiteX2175" fmla="*/ 2414705 w 9483885"/>
              <a:gd name="connsiteY2175" fmla="*/ 2963142 h 5033348"/>
              <a:gd name="connsiteX2176" fmla="*/ 2370515 w 9483885"/>
              <a:gd name="connsiteY2176" fmla="*/ 2970645 h 5033348"/>
              <a:gd name="connsiteX2177" fmla="*/ 2454229 w 9483885"/>
              <a:gd name="connsiteY2177" fmla="*/ 2984759 h 5033348"/>
              <a:gd name="connsiteX2178" fmla="*/ 2538505 w 9483885"/>
              <a:gd name="connsiteY2178" fmla="*/ 2990010 h 5033348"/>
              <a:gd name="connsiteX2179" fmla="*/ 2559310 w 9483885"/>
              <a:gd name="connsiteY2179" fmla="*/ 2978795 h 5033348"/>
              <a:gd name="connsiteX2180" fmla="*/ 2573899 w 9483885"/>
              <a:gd name="connsiteY2180" fmla="*/ 2965524 h 5033348"/>
              <a:gd name="connsiteX2181" fmla="*/ 2557232 w 9483885"/>
              <a:gd name="connsiteY2181" fmla="*/ 2961520 h 5033348"/>
              <a:gd name="connsiteX2182" fmla="*/ 2540003 w 9483885"/>
              <a:gd name="connsiteY2182" fmla="*/ 2966378 h 5033348"/>
              <a:gd name="connsiteX2183" fmla="*/ 2496721 w 9483885"/>
              <a:gd name="connsiteY2183" fmla="*/ 2970662 h 5033348"/>
              <a:gd name="connsiteX2184" fmla="*/ 2458893 w 9483885"/>
              <a:gd name="connsiteY2184" fmla="*/ 2955639 h 5033348"/>
              <a:gd name="connsiteX2185" fmla="*/ 2251981 w 9483885"/>
              <a:gd name="connsiteY2185" fmla="*/ 2927422 h 5033348"/>
              <a:gd name="connsiteX2186" fmla="*/ 2254407 w 9483885"/>
              <a:gd name="connsiteY2186" fmla="*/ 2950342 h 5033348"/>
              <a:gd name="connsiteX2187" fmla="*/ 2263048 w 9483885"/>
              <a:gd name="connsiteY2187" fmla="*/ 2975317 h 5033348"/>
              <a:gd name="connsiteX2188" fmla="*/ 2306996 w 9483885"/>
              <a:gd name="connsiteY2188" fmla="*/ 2993874 h 5033348"/>
              <a:gd name="connsiteX2189" fmla="*/ 2312136 w 9483885"/>
              <a:gd name="connsiteY2189" fmla="*/ 2973958 h 5033348"/>
              <a:gd name="connsiteX2190" fmla="*/ 2331592 w 9483885"/>
              <a:gd name="connsiteY2190" fmla="*/ 2961794 h 5033348"/>
              <a:gd name="connsiteX2191" fmla="*/ 2362227 w 9483885"/>
              <a:gd name="connsiteY2191" fmla="*/ 2967905 h 5033348"/>
              <a:gd name="connsiteX2192" fmla="*/ 2326499 w 9483885"/>
              <a:gd name="connsiteY2192" fmla="*/ 2942013 h 5033348"/>
              <a:gd name="connsiteX2193" fmla="*/ 2276094 w 9483885"/>
              <a:gd name="connsiteY2193" fmla="*/ 2947461 h 5033348"/>
              <a:gd name="connsiteX2194" fmla="*/ 2270320 w 9483885"/>
              <a:gd name="connsiteY2194" fmla="*/ 2949573 h 5033348"/>
              <a:gd name="connsiteX2195" fmla="*/ 2263316 w 9483885"/>
              <a:gd name="connsiteY2195" fmla="*/ 2937706 h 5033348"/>
              <a:gd name="connsiteX2196" fmla="*/ 2251981 w 9483885"/>
              <a:gd name="connsiteY2196" fmla="*/ 2927422 h 5033348"/>
              <a:gd name="connsiteX2197" fmla="*/ 1979037 w 9483885"/>
              <a:gd name="connsiteY2197" fmla="*/ 2917582 h 5033348"/>
              <a:gd name="connsiteX2198" fmla="*/ 1968838 w 9483885"/>
              <a:gd name="connsiteY2198" fmla="*/ 2922755 h 5033348"/>
              <a:gd name="connsiteX2199" fmla="*/ 1966740 w 9483885"/>
              <a:gd name="connsiteY2199" fmla="*/ 2933622 h 5033348"/>
              <a:gd name="connsiteX2200" fmla="*/ 1971765 w 9483885"/>
              <a:gd name="connsiteY2200" fmla="*/ 2943327 h 5033348"/>
              <a:gd name="connsiteX2201" fmla="*/ 1981616 w 9483885"/>
              <a:gd name="connsiteY2201" fmla="*/ 2932510 h 5033348"/>
              <a:gd name="connsiteX2202" fmla="*/ 1979037 w 9483885"/>
              <a:gd name="connsiteY2202" fmla="*/ 2917582 h 5033348"/>
              <a:gd name="connsiteX2203" fmla="*/ 1758811 w 9483885"/>
              <a:gd name="connsiteY2203" fmla="*/ 2876920 h 5033348"/>
              <a:gd name="connsiteX2204" fmla="*/ 1748298 w 9483885"/>
              <a:gd name="connsiteY2204" fmla="*/ 2881485 h 5033348"/>
              <a:gd name="connsiteX2205" fmla="*/ 1744000 w 9483885"/>
              <a:gd name="connsiteY2205" fmla="*/ 2888108 h 5033348"/>
              <a:gd name="connsiteX2206" fmla="*/ 1757314 w 9483885"/>
              <a:gd name="connsiteY2206" fmla="*/ 2900553 h 5033348"/>
              <a:gd name="connsiteX2207" fmla="*/ 3046594 w 9483885"/>
              <a:gd name="connsiteY2207" fmla="*/ 2671458 h 5033348"/>
              <a:gd name="connsiteX2208" fmla="*/ 3068942 w 9483885"/>
              <a:gd name="connsiteY2208" fmla="*/ 2674828 h 5033348"/>
              <a:gd name="connsiteX2209" fmla="*/ 3074717 w 9483885"/>
              <a:gd name="connsiteY2209" fmla="*/ 2672717 h 5033348"/>
              <a:gd name="connsiteX2210" fmla="*/ 2218727 w 9483885"/>
              <a:gd name="connsiteY2210" fmla="*/ 2651013 h 5033348"/>
              <a:gd name="connsiteX2211" fmla="*/ 2206582 w 9483885"/>
              <a:gd name="connsiteY2211" fmla="*/ 2659062 h 5033348"/>
              <a:gd name="connsiteX2212" fmla="*/ 2200656 w 9483885"/>
              <a:gd name="connsiteY2212" fmla="*/ 2669165 h 5033348"/>
              <a:gd name="connsiteX2213" fmla="*/ 2211548 w 9483885"/>
              <a:gd name="connsiteY2213" fmla="*/ 2675281 h 5033348"/>
              <a:gd name="connsiteX2214" fmla="*/ 2223004 w 9483885"/>
              <a:gd name="connsiteY2214" fmla="*/ 2672535 h 5033348"/>
              <a:gd name="connsiteX2215" fmla="*/ 2229525 w 9483885"/>
              <a:gd name="connsiteY2215" fmla="*/ 2658607 h 5033348"/>
              <a:gd name="connsiteX2216" fmla="*/ 2224127 w 9483885"/>
              <a:gd name="connsiteY2216" fmla="*/ 2654810 h 5033348"/>
              <a:gd name="connsiteX2217" fmla="*/ 2218727 w 9483885"/>
              <a:gd name="connsiteY2217" fmla="*/ 2651013 h 5033348"/>
              <a:gd name="connsiteX2218" fmla="*/ 8062600 w 9483885"/>
              <a:gd name="connsiteY2218" fmla="*/ 2648412 h 5033348"/>
              <a:gd name="connsiteX2219" fmla="*/ 8032322 w 9483885"/>
              <a:gd name="connsiteY2219" fmla="*/ 2657500 h 5033348"/>
              <a:gd name="connsiteX2220" fmla="*/ 7990646 w 9483885"/>
              <a:gd name="connsiteY2220" fmla="*/ 2669855 h 5033348"/>
              <a:gd name="connsiteX2221" fmla="*/ 8014011 w 9483885"/>
              <a:gd name="connsiteY2221" fmla="*/ 2701711 h 5033348"/>
              <a:gd name="connsiteX2222" fmla="*/ 8016523 w 9483885"/>
              <a:gd name="connsiteY2222" fmla="*/ 2706563 h 5033348"/>
              <a:gd name="connsiteX2223" fmla="*/ 8071753 w 9483885"/>
              <a:gd name="connsiteY2223" fmla="*/ 2680594 h 5033348"/>
              <a:gd name="connsiteX2224" fmla="*/ 8134790 w 9483885"/>
              <a:gd name="connsiteY2224" fmla="*/ 2709484 h 5033348"/>
              <a:gd name="connsiteX2225" fmla="*/ 8188523 w 9483885"/>
              <a:gd name="connsiteY2225" fmla="*/ 2707149 h 5033348"/>
              <a:gd name="connsiteX2226" fmla="*/ 8184246 w 9483885"/>
              <a:gd name="connsiteY2226" fmla="*/ 2685626 h 5033348"/>
              <a:gd name="connsiteX2227" fmla="*/ 8098860 w 9483885"/>
              <a:gd name="connsiteY2227" fmla="*/ 2653367 h 5033348"/>
              <a:gd name="connsiteX2228" fmla="*/ 8062600 w 9483885"/>
              <a:gd name="connsiteY2228" fmla="*/ 2648412 h 5033348"/>
              <a:gd name="connsiteX2229" fmla="*/ 2907476 w 9483885"/>
              <a:gd name="connsiteY2229" fmla="*/ 2641535 h 5033348"/>
              <a:gd name="connsiteX2230" fmla="*/ 2890152 w 9483885"/>
              <a:gd name="connsiteY2230" fmla="*/ 2647871 h 5033348"/>
              <a:gd name="connsiteX2231" fmla="*/ 2895177 w 9483885"/>
              <a:gd name="connsiteY2231" fmla="*/ 2657575 h 5033348"/>
              <a:gd name="connsiteX2232" fmla="*/ 2908117 w 9483885"/>
              <a:gd name="connsiteY2232" fmla="*/ 2675929 h 5033348"/>
              <a:gd name="connsiteX2233" fmla="*/ 2930839 w 9483885"/>
              <a:gd name="connsiteY2233" fmla="*/ 2673391 h 5033348"/>
              <a:gd name="connsiteX2234" fmla="*/ 2954686 w 9483885"/>
              <a:gd name="connsiteY2234" fmla="*/ 2653127 h 5033348"/>
              <a:gd name="connsiteX2235" fmla="*/ 2532839 w 9483885"/>
              <a:gd name="connsiteY2235" fmla="*/ 2634256 h 5033348"/>
              <a:gd name="connsiteX2236" fmla="*/ 2511192 w 9483885"/>
              <a:gd name="connsiteY2236" fmla="*/ 2658764 h 5033348"/>
              <a:gd name="connsiteX2237" fmla="*/ 2512521 w 9483885"/>
              <a:gd name="connsiteY2237" fmla="*/ 2687856 h 5033348"/>
              <a:gd name="connsiteX2238" fmla="*/ 2602598 w 9483885"/>
              <a:gd name="connsiteY2238" fmla="*/ 2679443 h 5033348"/>
              <a:gd name="connsiteX2239" fmla="*/ 2687783 w 9483885"/>
              <a:gd name="connsiteY2239" fmla="*/ 2681477 h 5033348"/>
              <a:gd name="connsiteX2240" fmla="*/ 2704839 w 9483885"/>
              <a:gd name="connsiteY2240" fmla="*/ 2634840 h 5033348"/>
              <a:gd name="connsiteX2241" fmla="*/ 2532839 w 9483885"/>
              <a:gd name="connsiteY2241" fmla="*/ 2634256 h 5033348"/>
              <a:gd name="connsiteX2242" fmla="*/ 2140879 w 9483885"/>
              <a:gd name="connsiteY2242" fmla="*/ 2633311 h 5033348"/>
              <a:gd name="connsiteX2243" fmla="*/ 2112009 w 9483885"/>
              <a:gd name="connsiteY2243" fmla="*/ 2643869 h 5033348"/>
              <a:gd name="connsiteX2244" fmla="*/ 2099992 w 9483885"/>
              <a:gd name="connsiteY2244" fmla="*/ 2655478 h 5033348"/>
              <a:gd name="connsiteX2245" fmla="*/ 2104737 w 9483885"/>
              <a:gd name="connsiteY2245" fmla="*/ 2669614 h 5033348"/>
              <a:gd name="connsiteX2246" fmla="*/ 2372386 w 9483885"/>
              <a:gd name="connsiteY2246" fmla="*/ 2629447 h 5033348"/>
              <a:gd name="connsiteX2247" fmla="*/ 2361067 w 9483885"/>
              <a:gd name="connsiteY2247" fmla="*/ 2652345 h 5033348"/>
              <a:gd name="connsiteX2248" fmla="*/ 2357844 w 9483885"/>
              <a:gd name="connsiteY2248" fmla="*/ 2680938 h 5033348"/>
              <a:gd name="connsiteX2249" fmla="*/ 2433178 w 9483885"/>
              <a:gd name="connsiteY2249" fmla="*/ 2693788 h 5033348"/>
              <a:gd name="connsiteX2250" fmla="*/ 2467558 w 9483885"/>
              <a:gd name="connsiteY2250" fmla="*/ 2640815 h 5033348"/>
              <a:gd name="connsiteX2251" fmla="*/ 2388214 w 9483885"/>
              <a:gd name="connsiteY2251" fmla="*/ 2646745 h 5033348"/>
              <a:gd name="connsiteX2252" fmla="*/ 2382466 w 9483885"/>
              <a:gd name="connsiteY2252" fmla="*/ 2637305 h 5033348"/>
              <a:gd name="connsiteX2253" fmla="*/ 2372386 w 9483885"/>
              <a:gd name="connsiteY2253" fmla="*/ 2629447 h 5033348"/>
              <a:gd name="connsiteX2254" fmla="*/ 1456838 w 9483885"/>
              <a:gd name="connsiteY2254" fmla="*/ 2479469 h 5033348"/>
              <a:gd name="connsiteX2255" fmla="*/ 1446638 w 9483885"/>
              <a:gd name="connsiteY2255" fmla="*/ 2484642 h 5033348"/>
              <a:gd name="connsiteX2256" fmla="*/ 1444540 w 9483885"/>
              <a:gd name="connsiteY2256" fmla="*/ 2495509 h 5033348"/>
              <a:gd name="connsiteX2257" fmla="*/ 1447053 w 9483885"/>
              <a:gd name="connsiteY2257" fmla="*/ 2500361 h 5033348"/>
              <a:gd name="connsiteX2258" fmla="*/ 1456838 w 9483885"/>
              <a:gd name="connsiteY2258" fmla="*/ 2479469 h 5033348"/>
              <a:gd name="connsiteX2259" fmla="*/ 1400591 w 9483885"/>
              <a:gd name="connsiteY2259" fmla="*/ 2476952 h 5033348"/>
              <a:gd name="connsiteX2260" fmla="*/ 1391333 w 9483885"/>
              <a:gd name="connsiteY2260" fmla="*/ 2483945 h 5033348"/>
              <a:gd name="connsiteX2261" fmla="*/ 1388293 w 9483885"/>
              <a:gd name="connsiteY2261" fmla="*/ 2492993 h 5033348"/>
              <a:gd name="connsiteX2262" fmla="*/ 1404867 w 9483885"/>
              <a:gd name="connsiteY2262" fmla="*/ 2498474 h 5033348"/>
              <a:gd name="connsiteX2263" fmla="*/ 2176369 w 9483885"/>
              <a:gd name="connsiteY2263" fmla="*/ 2278826 h 5033348"/>
              <a:gd name="connsiteX2264" fmla="*/ 2125480 w 9483885"/>
              <a:gd name="connsiteY2264" fmla="*/ 2294490 h 5033348"/>
              <a:gd name="connsiteX2265" fmla="*/ 2153552 w 9483885"/>
              <a:gd name="connsiteY2265" fmla="*/ 2299707 h 5033348"/>
              <a:gd name="connsiteX2266" fmla="*/ 2196319 w 9483885"/>
              <a:gd name="connsiteY2266" fmla="*/ 2299506 h 5033348"/>
              <a:gd name="connsiteX2267" fmla="*/ 2222426 w 9483885"/>
              <a:gd name="connsiteY2267" fmla="*/ 2295297 h 5033348"/>
              <a:gd name="connsiteX2268" fmla="*/ 2176369 w 9483885"/>
              <a:gd name="connsiteY2268" fmla="*/ 2278826 h 5033348"/>
              <a:gd name="connsiteX2269" fmla="*/ 2283245 w 9483885"/>
              <a:gd name="connsiteY2269" fmla="*/ 2274180 h 5033348"/>
              <a:gd name="connsiteX2270" fmla="*/ 2263040 w 9483885"/>
              <a:gd name="connsiteY2270" fmla="*/ 2288924 h 5033348"/>
              <a:gd name="connsiteX2271" fmla="*/ 2297992 w 9483885"/>
              <a:gd name="connsiteY2271" fmla="*/ 2282926 h 5033348"/>
              <a:gd name="connsiteX2272" fmla="*/ 2079332 w 9483885"/>
              <a:gd name="connsiteY2272" fmla="*/ 2258410 h 5033348"/>
              <a:gd name="connsiteX2273" fmla="*/ 2031832 w 9483885"/>
              <a:gd name="connsiteY2273" fmla="*/ 2285991 h 5033348"/>
              <a:gd name="connsiteX2274" fmla="*/ 2073761 w 9483885"/>
              <a:gd name="connsiteY2274" fmla="*/ 2284879 h 5033348"/>
              <a:gd name="connsiteX2275" fmla="*/ 2078934 w 9483885"/>
              <a:gd name="connsiteY2275" fmla="*/ 2285841 h 5033348"/>
              <a:gd name="connsiteX2276" fmla="*/ 2086055 w 9483885"/>
              <a:gd name="connsiteY2276" fmla="*/ 2285655 h 5033348"/>
              <a:gd name="connsiteX2277" fmla="*/ 2089989 w 9483885"/>
              <a:gd name="connsiteY2277" fmla="*/ 2287894 h 5033348"/>
              <a:gd name="connsiteX2278" fmla="*/ 2119530 w 9483885"/>
              <a:gd name="connsiteY2278" fmla="*/ 2293384 h 5033348"/>
              <a:gd name="connsiteX2279" fmla="*/ 2103934 w 9483885"/>
              <a:gd name="connsiteY2279" fmla="*/ 2273675 h 5033348"/>
              <a:gd name="connsiteX2280" fmla="*/ 2079332 w 9483885"/>
              <a:gd name="connsiteY2280" fmla="*/ 2258410 h 5033348"/>
              <a:gd name="connsiteX2281" fmla="*/ 1960848 w 9483885"/>
              <a:gd name="connsiteY2281" fmla="*/ 2253378 h 5033348"/>
              <a:gd name="connsiteX2282" fmla="*/ 1948058 w 9483885"/>
              <a:gd name="connsiteY2282" fmla="*/ 2261426 h 5033348"/>
              <a:gd name="connsiteX2283" fmla="*/ 1941812 w 9483885"/>
              <a:gd name="connsiteY2283" fmla="*/ 2271529 h 5033348"/>
              <a:gd name="connsiteX2284" fmla="*/ 1951667 w 9483885"/>
              <a:gd name="connsiteY2284" fmla="*/ 2276782 h 5033348"/>
              <a:gd name="connsiteX2285" fmla="*/ 1957715 w 9483885"/>
              <a:gd name="connsiteY2285" fmla="*/ 2276638 h 5033348"/>
              <a:gd name="connsiteX2286" fmla="*/ 1965354 w 9483885"/>
              <a:gd name="connsiteY2286" fmla="*/ 2274899 h 5033348"/>
              <a:gd name="connsiteX2287" fmla="*/ 2093524 w 9483885"/>
              <a:gd name="connsiteY2287" fmla="*/ 2045712 h 5033348"/>
              <a:gd name="connsiteX2288" fmla="*/ 2046982 w 9483885"/>
              <a:gd name="connsiteY2288" fmla="*/ 2053215 h 5033348"/>
              <a:gd name="connsiteX2289" fmla="*/ 2000439 w 9483885"/>
              <a:gd name="connsiteY2289" fmla="*/ 2060718 h 5033348"/>
              <a:gd name="connsiteX2290" fmla="*/ 2088610 w 9483885"/>
              <a:gd name="connsiteY2290" fmla="*/ 2074832 h 5033348"/>
              <a:gd name="connsiteX2291" fmla="*/ 2177376 w 9483885"/>
              <a:gd name="connsiteY2291" fmla="*/ 2080083 h 5033348"/>
              <a:gd name="connsiteX2292" fmla="*/ 2199289 w 9483885"/>
              <a:gd name="connsiteY2292" fmla="*/ 2068868 h 5033348"/>
              <a:gd name="connsiteX2293" fmla="*/ 2214655 w 9483885"/>
              <a:gd name="connsiteY2293" fmla="*/ 2055596 h 5033348"/>
              <a:gd name="connsiteX2294" fmla="*/ 2197101 w 9483885"/>
              <a:gd name="connsiteY2294" fmla="*/ 2051592 h 5033348"/>
              <a:gd name="connsiteX2295" fmla="*/ 2178953 w 9483885"/>
              <a:gd name="connsiteY2295" fmla="*/ 2056451 h 5033348"/>
              <a:gd name="connsiteX2296" fmla="*/ 2133366 w 9483885"/>
              <a:gd name="connsiteY2296" fmla="*/ 2060735 h 5033348"/>
              <a:gd name="connsiteX2297" fmla="*/ 2093524 w 9483885"/>
              <a:gd name="connsiteY2297" fmla="*/ 2045712 h 5033348"/>
              <a:gd name="connsiteX2298" fmla="*/ 1875590 w 9483885"/>
              <a:gd name="connsiteY2298" fmla="*/ 2017495 h 5033348"/>
              <a:gd name="connsiteX2299" fmla="*/ 1878145 w 9483885"/>
              <a:gd name="connsiteY2299" fmla="*/ 2040414 h 5033348"/>
              <a:gd name="connsiteX2300" fmla="*/ 1887246 w 9483885"/>
              <a:gd name="connsiteY2300" fmla="*/ 2065390 h 5033348"/>
              <a:gd name="connsiteX2301" fmla="*/ 1933535 w 9483885"/>
              <a:gd name="connsiteY2301" fmla="*/ 2083947 h 5033348"/>
              <a:gd name="connsiteX2302" fmla="*/ 1938950 w 9483885"/>
              <a:gd name="connsiteY2302" fmla="*/ 2064031 h 5033348"/>
              <a:gd name="connsiteX2303" fmla="*/ 1959441 w 9483885"/>
              <a:gd name="connsiteY2303" fmla="*/ 2051867 h 5033348"/>
              <a:gd name="connsiteX2304" fmla="*/ 1991708 w 9483885"/>
              <a:gd name="connsiteY2304" fmla="*/ 2057978 h 5033348"/>
              <a:gd name="connsiteX2305" fmla="*/ 1954077 w 9483885"/>
              <a:gd name="connsiteY2305" fmla="*/ 2032086 h 5033348"/>
              <a:gd name="connsiteX2306" fmla="*/ 1900988 w 9483885"/>
              <a:gd name="connsiteY2306" fmla="*/ 2037533 h 5033348"/>
              <a:gd name="connsiteX2307" fmla="*/ 1894905 w 9483885"/>
              <a:gd name="connsiteY2307" fmla="*/ 2039646 h 5033348"/>
              <a:gd name="connsiteX2308" fmla="*/ 1887528 w 9483885"/>
              <a:gd name="connsiteY2308" fmla="*/ 2027778 h 5033348"/>
              <a:gd name="connsiteX2309" fmla="*/ 1875590 w 9483885"/>
              <a:gd name="connsiteY2309" fmla="*/ 2017495 h 5033348"/>
              <a:gd name="connsiteX2310" fmla="*/ 1588107 w 9483885"/>
              <a:gd name="connsiteY2310" fmla="*/ 2007655 h 5033348"/>
              <a:gd name="connsiteX2311" fmla="*/ 1577365 w 9483885"/>
              <a:gd name="connsiteY2311" fmla="*/ 2012828 h 5033348"/>
              <a:gd name="connsiteX2312" fmla="*/ 1575156 w 9483885"/>
              <a:gd name="connsiteY2312" fmla="*/ 2023695 h 5033348"/>
              <a:gd name="connsiteX2313" fmla="*/ 1580449 w 9483885"/>
              <a:gd name="connsiteY2313" fmla="*/ 2033400 h 5033348"/>
              <a:gd name="connsiteX2314" fmla="*/ 1590824 w 9483885"/>
              <a:gd name="connsiteY2314" fmla="*/ 2022583 h 5033348"/>
              <a:gd name="connsiteX2315" fmla="*/ 1588107 w 9483885"/>
              <a:gd name="connsiteY2315" fmla="*/ 2007655 h 5033348"/>
              <a:gd name="connsiteX2316" fmla="*/ 1356150 w 9483885"/>
              <a:gd name="connsiteY2316" fmla="*/ 1966993 h 5033348"/>
              <a:gd name="connsiteX2317" fmla="*/ 1345077 w 9483885"/>
              <a:gd name="connsiteY2317" fmla="*/ 1971558 h 5033348"/>
              <a:gd name="connsiteX2318" fmla="*/ 1340551 w 9483885"/>
              <a:gd name="connsiteY2318" fmla="*/ 1978181 h 5033348"/>
              <a:gd name="connsiteX2319" fmla="*/ 1354572 w 9483885"/>
              <a:gd name="connsiteY2319" fmla="*/ 1990625 h 5033348"/>
              <a:gd name="connsiteX2320" fmla="*/ 2712529 w 9483885"/>
              <a:gd name="connsiteY2320" fmla="*/ 1761531 h 5033348"/>
              <a:gd name="connsiteX2321" fmla="*/ 2736068 w 9483885"/>
              <a:gd name="connsiteY2321" fmla="*/ 1764901 h 5033348"/>
              <a:gd name="connsiteX2322" fmla="*/ 2742149 w 9483885"/>
              <a:gd name="connsiteY2322" fmla="*/ 1762790 h 5033348"/>
              <a:gd name="connsiteX2323" fmla="*/ 1840564 w 9483885"/>
              <a:gd name="connsiteY2323" fmla="*/ 1741086 h 5033348"/>
              <a:gd name="connsiteX2324" fmla="*/ 1827773 w 9483885"/>
              <a:gd name="connsiteY2324" fmla="*/ 1749135 h 5033348"/>
              <a:gd name="connsiteX2325" fmla="*/ 1821529 w 9483885"/>
              <a:gd name="connsiteY2325" fmla="*/ 1759238 h 5033348"/>
              <a:gd name="connsiteX2326" fmla="*/ 1833003 w 9483885"/>
              <a:gd name="connsiteY2326" fmla="*/ 1765354 h 5033348"/>
              <a:gd name="connsiteX2327" fmla="*/ 1845069 w 9483885"/>
              <a:gd name="connsiteY2327" fmla="*/ 1762608 h 5033348"/>
              <a:gd name="connsiteX2328" fmla="*/ 1851940 w 9483885"/>
              <a:gd name="connsiteY2328" fmla="*/ 1748680 h 5033348"/>
              <a:gd name="connsiteX2329" fmla="*/ 1846252 w 9483885"/>
              <a:gd name="connsiteY2329" fmla="*/ 1744883 h 5033348"/>
              <a:gd name="connsiteX2330" fmla="*/ 1840564 w 9483885"/>
              <a:gd name="connsiteY2330" fmla="*/ 1741086 h 5033348"/>
              <a:gd name="connsiteX2331" fmla="*/ 7995723 w 9483885"/>
              <a:gd name="connsiteY2331" fmla="*/ 1738484 h 5033348"/>
              <a:gd name="connsiteX2332" fmla="*/ 7963832 w 9483885"/>
              <a:gd name="connsiteY2332" fmla="*/ 1747573 h 5033348"/>
              <a:gd name="connsiteX2333" fmla="*/ 7919935 w 9483885"/>
              <a:gd name="connsiteY2333" fmla="*/ 1759928 h 5033348"/>
              <a:gd name="connsiteX2334" fmla="*/ 7944546 w 9483885"/>
              <a:gd name="connsiteY2334" fmla="*/ 1791784 h 5033348"/>
              <a:gd name="connsiteX2335" fmla="*/ 7947192 w 9483885"/>
              <a:gd name="connsiteY2335" fmla="*/ 1796636 h 5033348"/>
              <a:gd name="connsiteX2336" fmla="*/ 8005363 w 9483885"/>
              <a:gd name="connsiteY2336" fmla="*/ 1770667 h 5033348"/>
              <a:gd name="connsiteX2337" fmla="*/ 8071758 w 9483885"/>
              <a:gd name="connsiteY2337" fmla="*/ 1799557 h 5033348"/>
              <a:gd name="connsiteX2338" fmla="*/ 8128353 w 9483885"/>
              <a:gd name="connsiteY2338" fmla="*/ 1797221 h 5033348"/>
              <a:gd name="connsiteX2339" fmla="*/ 8123848 w 9483885"/>
              <a:gd name="connsiteY2339" fmla="*/ 1775699 h 5033348"/>
              <a:gd name="connsiteX2340" fmla="*/ 8033914 w 9483885"/>
              <a:gd name="connsiteY2340" fmla="*/ 1743439 h 5033348"/>
              <a:gd name="connsiteX2341" fmla="*/ 7995723 w 9483885"/>
              <a:gd name="connsiteY2341" fmla="*/ 1738484 h 5033348"/>
              <a:gd name="connsiteX2342" fmla="*/ 2566000 w 9483885"/>
              <a:gd name="connsiteY2342" fmla="*/ 1731608 h 5033348"/>
              <a:gd name="connsiteX2343" fmla="*/ 2547754 w 9483885"/>
              <a:gd name="connsiteY2343" fmla="*/ 1737944 h 5033348"/>
              <a:gd name="connsiteX2344" fmla="*/ 2553046 w 9483885"/>
              <a:gd name="connsiteY2344" fmla="*/ 1747648 h 5033348"/>
              <a:gd name="connsiteX2345" fmla="*/ 2566675 w 9483885"/>
              <a:gd name="connsiteY2345" fmla="*/ 1766002 h 5033348"/>
              <a:gd name="connsiteX2346" fmla="*/ 2590608 w 9483885"/>
              <a:gd name="connsiteY2346" fmla="*/ 1763464 h 5033348"/>
              <a:gd name="connsiteX2347" fmla="*/ 2615725 w 9483885"/>
              <a:gd name="connsiteY2347" fmla="*/ 1743200 h 5033348"/>
              <a:gd name="connsiteX2348" fmla="*/ 2171408 w 9483885"/>
              <a:gd name="connsiteY2348" fmla="*/ 1724329 h 5033348"/>
              <a:gd name="connsiteX2349" fmla="*/ 2148608 w 9483885"/>
              <a:gd name="connsiteY2349" fmla="*/ 1748837 h 5033348"/>
              <a:gd name="connsiteX2350" fmla="*/ 2150008 w 9483885"/>
              <a:gd name="connsiteY2350" fmla="*/ 1777929 h 5033348"/>
              <a:gd name="connsiteX2351" fmla="*/ 2244884 w 9483885"/>
              <a:gd name="connsiteY2351" fmla="*/ 1769516 h 5033348"/>
              <a:gd name="connsiteX2352" fmla="*/ 2334606 w 9483885"/>
              <a:gd name="connsiteY2352" fmla="*/ 1771550 h 5033348"/>
              <a:gd name="connsiteX2353" fmla="*/ 2352570 w 9483885"/>
              <a:gd name="connsiteY2353" fmla="*/ 1724913 h 5033348"/>
              <a:gd name="connsiteX2354" fmla="*/ 2171408 w 9483885"/>
              <a:gd name="connsiteY2354" fmla="*/ 1724329 h 5033348"/>
              <a:gd name="connsiteX2355" fmla="*/ 1758570 w 9483885"/>
              <a:gd name="connsiteY2355" fmla="*/ 1723384 h 5033348"/>
              <a:gd name="connsiteX2356" fmla="*/ 1728161 w 9483885"/>
              <a:gd name="connsiteY2356" fmla="*/ 1733942 h 5033348"/>
              <a:gd name="connsiteX2357" fmla="*/ 1715504 w 9483885"/>
              <a:gd name="connsiteY2357" fmla="*/ 1745551 h 5033348"/>
              <a:gd name="connsiteX2358" fmla="*/ 1720502 w 9483885"/>
              <a:gd name="connsiteY2358" fmla="*/ 1759687 h 5033348"/>
              <a:gd name="connsiteX2359" fmla="*/ 2002409 w 9483885"/>
              <a:gd name="connsiteY2359" fmla="*/ 1719520 h 5033348"/>
              <a:gd name="connsiteX2360" fmla="*/ 1990486 w 9483885"/>
              <a:gd name="connsiteY2360" fmla="*/ 1742418 h 5033348"/>
              <a:gd name="connsiteX2361" fmla="*/ 1987092 w 9483885"/>
              <a:gd name="connsiteY2361" fmla="*/ 1771010 h 5033348"/>
              <a:gd name="connsiteX2362" fmla="*/ 2066439 w 9483885"/>
              <a:gd name="connsiteY2362" fmla="*/ 1783861 h 5033348"/>
              <a:gd name="connsiteX2363" fmla="*/ 2102649 w 9483885"/>
              <a:gd name="connsiteY2363" fmla="*/ 1730888 h 5033348"/>
              <a:gd name="connsiteX2364" fmla="*/ 2019080 w 9483885"/>
              <a:gd name="connsiteY2364" fmla="*/ 1736818 h 5033348"/>
              <a:gd name="connsiteX2365" fmla="*/ 2013025 w 9483885"/>
              <a:gd name="connsiteY2365" fmla="*/ 1727378 h 5033348"/>
              <a:gd name="connsiteX2366" fmla="*/ 2002409 w 9483885"/>
              <a:gd name="connsiteY2366" fmla="*/ 1719520 h 5033348"/>
              <a:gd name="connsiteX2367" fmla="*/ 8638362 w 9483885"/>
              <a:gd name="connsiteY2367" fmla="*/ 1631328 h 5033348"/>
              <a:gd name="connsiteX2368" fmla="*/ 8634250 w 9483885"/>
              <a:gd name="connsiteY2368" fmla="*/ 1632546 h 5033348"/>
              <a:gd name="connsiteX2369" fmla="*/ 8641279 w 9483885"/>
              <a:gd name="connsiteY2369" fmla="*/ 1633553 h 5033348"/>
              <a:gd name="connsiteX2370" fmla="*/ 747293 w 9483885"/>
              <a:gd name="connsiteY2370" fmla="*/ 1537045 h 5033348"/>
              <a:gd name="connsiteX2371" fmla="*/ 743143 w 9483885"/>
              <a:gd name="connsiteY2371" fmla="*/ 1537967 h 5033348"/>
              <a:gd name="connsiteX2372" fmla="*/ 760589 w 9483885"/>
              <a:gd name="connsiteY2372" fmla="*/ 1541771 h 5033348"/>
              <a:gd name="connsiteX2373" fmla="*/ 771137 w 9483885"/>
              <a:gd name="connsiteY2373" fmla="*/ 1540340 h 5033348"/>
              <a:gd name="connsiteX2374" fmla="*/ 1751113 w 9483885"/>
              <a:gd name="connsiteY2374" fmla="*/ 1319129 h 5033348"/>
              <a:gd name="connsiteX2375" fmla="*/ 1746026 w 9483885"/>
              <a:gd name="connsiteY2375" fmla="*/ 1333265 h 5033348"/>
              <a:gd name="connsiteX2376" fmla="*/ 1758909 w 9483885"/>
              <a:gd name="connsiteY2376" fmla="*/ 1344874 h 5033348"/>
              <a:gd name="connsiteX2377" fmla="*/ 1789858 w 9483885"/>
              <a:gd name="connsiteY2377" fmla="*/ 1355432 h 5033348"/>
              <a:gd name="connsiteX2378" fmla="*/ 2784747 w 9483885"/>
              <a:gd name="connsiteY2378" fmla="*/ 1313915 h 5033348"/>
              <a:gd name="connsiteX2379" fmla="*/ 2760790 w 9483885"/>
              <a:gd name="connsiteY2379" fmla="*/ 1317285 h 5033348"/>
              <a:gd name="connsiteX2380" fmla="*/ 2790937 w 9483885"/>
              <a:gd name="connsiteY2380" fmla="*/ 1316026 h 5033348"/>
              <a:gd name="connsiteX2381" fmla="*/ 1865615 w 9483885"/>
              <a:gd name="connsiteY2381" fmla="*/ 1313462 h 5033348"/>
              <a:gd name="connsiteX2382" fmla="*/ 1853938 w 9483885"/>
              <a:gd name="connsiteY2382" fmla="*/ 1319578 h 5033348"/>
              <a:gd name="connsiteX2383" fmla="*/ 1860293 w 9483885"/>
              <a:gd name="connsiteY2383" fmla="*/ 1329681 h 5033348"/>
              <a:gd name="connsiteX2384" fmla="*/ 1873311 w 9483885"/>
              <a:gd name="connsiteY2384" fmla="*/ 1337730 h 5033348"/>
              <a:gd name="connsiteX2385" fmla="*/ 1879099 w 9483885"/>
              <a:gd name="connsiteY2385" fmla="*/ 1333933 h 5033348"/>
              <a:gd name="connsiteX2386" fmla="*/ 1884888 w 9483885"/>
              <a:gd name="connsiteY2386" fmla="*/ 1330136 h 5033348"/>
              <a:gd name="connsiteX2387" fmla="*/ 1877896 w 9483885"/>
              <a:gd name="connsiteY2387" fmla="*/ 1316208 h 5033348"/>
              <a:gd name="connsiteX2388" fmla="*/ 1865615 w 9483885"/>
              <a:gd name="connsiteY2388" fmla="*/ 1313462 h 5033348"/>
              <a:gd name="connsiteX2389" fmla="*/ 2612341 w 9483885"/>
              <a:gd name="connsiteY2389" fmla="*/ 1312814 h 5033348"/>
              <a:gd name="connsiteX2390" fmla="*/ 2598470 w 9483885"/>
              <a:gd name="connsiteY2390" fmla="*/ 1331168 h 5033348"/>
              <a:gd name="connsiteX2391" fmla="*/ 2593083 w 9483885"/>
              <a:gd name="connsiteY2391" fmla="*/ 1340872 h 5033348"/>
              <a:gd name="connsiteX2392" fmla="*/ 2601654 w 9483885"/>
              <a:gd name="connsiteY2392" fmla="*/ 1343797 h 5033348"/>
              <a:gd name="connsiteX2393" fmla="*/ 2633575 w 9483885"/>
              <a:gd name="connsiteY2393" fmla="*/ 1342188 h 5033348"/>
              <a:gd name="connsiteX2394" fmla="*/ 2662264 w 9483885"/>
              <a:gd name="connsiteY2394" fmla="*/ 1335616 h 5033348"/>
              <a:gd name="connsiteX2395" fmla="*/ 2636699 w 9483885"/>
              <a:gd name="connsiteY2395" fmla="*/ 1315352 h 5033348"/>
              <a:gd name="connsiteX2396" fmla="*/ 2612341 w 9483885"/>
              <a:gd name="connsiteY2396" fmla="*/ 1312814 h 5033348"/>
              <a:gd name="connsiteX2397" fmla="*/ 2188260 w 9483885"/>
              <a:gd name="connsiteY2397" fmla="*/ 1300887 h 5033348"/>
              <a:gd name="connsiteX2398" fmla="*/ 2186835 w 9483885"/>
              <a:gd name="connsiteY2398" fmla="*/ 1329979 h 5033348"/>
              <a:gd name="connsiteX2399" fmla="*/ 2210041 w 9483885"/>
              <a:gd name="connsiteY2399" fmla="*/ 1354487 h 5033348"/>
              <a:gd name="connsiteX2400" fmla="*/ 2348529 w 9483885"/>
              <a:gd name="connsiteY2400" fmla="*/ 1354048 h 5033348"/>
              <a:gd name="connsiteX2401" fmla="*/ 2361066 w 9483885"/>
              <a:gd name="connsiteY2401" fmla="*/ 1351330 h 5033348"/>
              <a:gd name="connsiteX2402" fmla="*/ 2371369 w 9483885"/>
              <a:gd name="connsiteY2402" fmla="*/ 1353977 h 5033348"/>
              <a:gd name="connsiteX2403" fmla="*/ 2394426 w 9483885"/>
              <a:gd name="connsiteY2403" fmla="*/ 1353903 h 5033348"/>
              <a:gd name="connsiteX2404" fmla="*/ 2376142 w 9483885"/>
              <a:gd name="connsiteY2404" fmla="*/ 1307266 h 5033348"/>
              <a:gd name="connsiteX2405" fmla="*/ 2284824 w 9483885"/>
              <a:gd name="connsiteY2405" fmla="*/ 1309300 h 5033348"/>
              <a:gd name="connsiteX2406" fmla="*/ 2188260 w 9483885"/>
              <a:gd name="connsiteY2406" fmla="*/ 1300887 h 5033348"/>
              <a:gd name="connsiteX2407" fmla="*/ 2103204 w 9483885"/>
              <a:gd name="connsiteY2407" fmla="*/ 1294955 h 5033348"/>
              <a:gd name="connsiteX2408" fmla="*/ 2022446 w 9483885"/>
              <a:gd name="connsiteY2408" fmla="*/ 1307805 h 5033348"/>
              <a:gd name="connsiteX2409" fmla="*/ 2025900 w 9483885"/>
              <a:gd name="connsiteY2409" fmla="*/ 1336398 h 5033348"/>
              <a:gd name="connsiteX2410" fmla="*/ 2035661 w 9483885"/>
              <a:gd name="connsiteY2410" fmla="*/ 1354814 h 5033348"/>
              <a:gd name="connsiteX2411" fmla="*/ 2041661 w 9483885"/>
              <a:gd name="connsiteY2411" fmla="*/ 1353836 h 5033348"/>
              <a:gd name="connsiteX2412" fmla="*/ 2044741 w 9483885"/>
              <a:gd name="connsiteY2412" fmla="*/ 1354419 h 5033348"/>
              <a:gd name="connsiteX2413" fmla="*/ 2048840 w 9483885"/>
              <a:gd name="connsiteY2413" fmla="*/ 1351438 h 5033348"/>
              <a:gd name="connsiteX2414" fmla="*/ 2055003 w 9483885"/>
              <a:gd name="connsiteY2414" fmla="*/ 1341998 h 5033348"/>
              <a:gd name="connsiteX2415" fmla="*/ 2140059 w 9483885"/>
              <a:gd name="connsiteY2415" fmla="*/ 1347928 h 5033348"/>
              <a:gd name="connsiteX2416" fmla="*/ 8215368 w 9483885"/>
              <a:gd name="connsiteY2416" fmla="*/ 1279259 h 5033348"/>
              <a:gd name="connsiteX2417" fmla="*/ 8147793 w 9483885"/>
              <a:gd name="connsiteY2417" fmla="*/ 1308149 h 5033348"/>
              <a:gd name="connsiteX2418" fmla="*/ 8088587 w 9483885"/>
              <a:gd name="connsiteY2418" fmla="*/ 1282180 h 5033348"/>
              <a:gd name="connsiteX2419" fmla="*/ 8085893 w 9483885"/>
              <a:gd name="connsiteY2419" fmla="*/ 1287032 h 5033348"/>
              <a:gd name="connsiteX2420" fmla="*/ 8060846 w 9483885"/>
              <a:gd name="connsiteY2420" fmla="*/ 1318888 h 5033348"/>
              <a:gd name="connsiteX2421" fmla="*/ 8105522 w 9483885"/>
              <a:gd name="connsiteY2421" fmla="*/ 1331243 h 5033348"/>
              <a:gd name="connsiteX2422" fmla="*/ 8137981 w 9483885"/>
              <a:gd name="connsiteY2422" fmla="*/ 1340331 h 5033348"/>
              <a:gd name="connsiteX2423" fmla="*/ 8176852 w 9483885"/>
              <a:gd name="connsiteY2423" fmla="*/ 1335377 h 5033348"/>
              <a:gd name="connsiteX2424" fmla="*/ 8268385 w 9483885"/>
              <a:gd name="connsiteY2424" fmla="*/ 1303117 h 5033348"/>
              <a:gd name="connsiteX2425" fmla="*/ 8272971 w 9483885"/>
              <a:gd name="connsiteY2425" fmla="*/ 1281594 h 5033348"/>
              <a:gd name="connsiteX2426" fmla="*/ 1817187 w 9483885"/>
              <a:gd name="connsiteY2426" fmla="*/ 610219 h 5033348"/>
              <a:gd name="connsiteX2427" fmla="*/ 1805538 w 9483885"/>
              <a:gd name="connsiteY2427" fmla="*/ 622663 h 5033348"/>
              <a:gd name="connsiteX2428" fmla="*/ 1809299 w 9483885"/>
              <a:gd name="connsiteY2428" fmla="*/ 629286 h 5033348"/>
              <a:gd name="connsiteX2429" fmla="*/ 1818497 w 9483885"/>
              <a:gd name="connsiteY2429" fmla="*/ 633851 h 5033348"/>
              <a:gd name="connsiteX2430" fmla="*/ 2004824 w 9483885"/>
              <a:gd name="connsiteY2430" fmla="*/ 567444 h 5033348"/>
              <a:gd name="connsiteX2431" fmla="*/ 2000428 w 9483885"/>
              <a:gd name="connsiteY2431" fmla="*/ 577149 h 5033348"/>
              <a:gd name="connsiteX2432" fmla="*/ 2002263 w 9483885"/>
              <a:gd name="connsiteY2432" fmla="*/ 588016 h 5033348"/>
              <a:gd name="connsiteX2433" fmla="*/ 2011187 w 9483885"/>
              <a:gd name="connsiteY2433" fmla="*/ 593189 h 5033348"/>
              <a:gd name="connsiteX2434" fmla="*/ 2013445 w 9483885"/>
              <a:gd name="connsiteY2434" fmla="*/ 578261 h 5033348"/>
              <a:gd name="connsiteX2435" fmla="*/ 2004824 w 9483885"/>
              <a:gd name="connsiteY2435" fmla="*/ 567444 h 5033348"/>
              <a:gd name="connsiteX2436" fmla="*/ 2500702 w 9483885"/>
              <a:gd name="connsiteY2436" fmla="*/ 520761 h 5033348"/>
              <a:gd name="connsiteX2437" fmla="*/ 2426963 w 9483885"/>
              <a:gd name="connsiteY2437" fmla="*/ 526012 h 5033348"/>
              <a:gd name="connsiteX2438" fmla="*/ 2353717 w 9483885"/>
              <a:gd name="connsiteY2438" fmla="*/ 540126 h 5033348"/>
              <a:gd name="connsiteX2439" fmla="*/ 2392382 w 9483885"/>
              <a:gd name="connsiteY2439" fmla="*/ 547629 h 5033348"/>
              <a:gd name="connsiteX2440" fmla="*/ 2431045 w 9483885"/>
              <a:gd name="connsiteY2440" fmla="*/ 555132 h 5033348"/>
              <a:gd name="connsiteX2441" fmla="*/ 2464142 w 9483885"/>
              <a:gd name="connsiteY2441" fmla="*/ 540109 h 5033348"/>
              <a:gd name="connsiteX2442" fmla="*/ 2502013 w 9483885"/>
              <a:gd name="connsiteY2442" fmla="*/ 544393 h 5033348"/>
              <a:gd name="connsiteX2443" fmla="*/ 2517087 w 9483885"/>
              <a:gd name="connsiteY2443" fmla="*/ 549252 h 5033348"/>
              <a:gd name="connsiteX2444" fmla="*/ 2531670 w 9483885"/>
              <a:gd name="connsiteY2444" fmla="*/ 545248 h 5033348"/>
              <a:gd name="connsiteX2445" fmla="*/ 2518906 w 9483885"/>
              <a:gd name="connsiteY2445" fmla="*/ 531976 h 5033348"/>
              <a:gd name="connsiteX2446" fmla="*/ 2500702 w 9483885"/>
              <a:gd name="connsiteY2446" fmla="*/ 520761 h 5033348"/>
              <a:gd name="connsiteX2447" fmla="*/ 2298140 w 9483885"/>
              <a:gd name="connsiteY2447" fmla="*/ 516897 h 5033348"/>
              <a:gd name="connsiteX2448" fmla="*/ 2259687 w 9483885"/>
              <a:gd name="connsiteY2448" fmla="*/ 535454 h 5033348"/>
              <a:gd name="connsiteX2449" fmla="*/ 2252127 w 9483885"/>
              <a:gd name="connsiteY2449" fmla="*/ 560430 h 5033348"/>
              <a:gd name="connsiteX2450" fmla="*/ 2250003 w 9483885"/>
              <a:gd name="connsiteY2450" fmla="*/ 583349 h 5033348"/>
              <a:gd name="connsiteX2451" fmla="*/ 2259921 w 9483885"/>
              <a:gd name="connsiteY2451" fmla="*/ 573066 h 5033348"/>
              <a:gd name="connsiteX2452" fmla="*/ 2266049 w 9483885"/>
              <a:gd name="connsiteY2452" fmla="*/ 561198 h 5033348"/>
              <a:gd name="connsiteX2453" fmla="*/ 2271102 w 9483885"/>
              <a:gd name="connsiteY2453" fmla="*/ 563311 h 5033348"/>
              <a:gd name="connsiteX2454" fmla="*/ 2315204 w 9483885"/>
              <a:gd name="connsiteY2454" fmla="*/ 568758 h 5033348"/>
              <a:gd name="connsiteX2455" fmla="*/ 2346465 w 9483885"/>
              <a:gd name="connsiteY2455" fmla="*/ 542866 h 5033348"/>
              <a:gd name="connsiteX2456" fmla="*/ 2319661 w 9483885"/>
              <a:gd name="connsiteY2456" fmla="*/ 548977 h 5033348"/>
              <a:gd name="connsiteX2457" fmla="*/ 2302638 w 9483885"/>
              <a:gd name="connsiteY2457" fmla="*/ 536813 h 5033348"/>
              <a:gd name="connsiteX2458" fmla="*/ 2298140 w 9483885"/>
              <a:gd name="connsiteY2458" fmla="*/ 516897 h 5033348"/>
              <a:gd name="connsiteX2459" fmla="*/ 2314548 w 9483885"/>
              <a:gd name="connsiteY2459" fmla="*/ 323199 h 5033348"/>
              <a:gd name="connsiteX2460" fmla="*/ 2305016 w 9483885"/>
              <a:gd name="connsiteY2460" fmla="*/ 329315 h 5033348"/>
              <a:gd name="connsiteX2461" fmla="*/ 2310204 w 9483885"/>
              <a:gd name="connsiteY2461" fmla="*/ 339418 h 5033348"/>
              <a:gd name="connsiteX2462" fmla="*/ 2320829 w 9483885"/>
              <a:gd name="connsiteY2462" fmla="*/ 347466 h 5033348"/>
              <a:gd name="connsiteX2463" fmla="*/ 2324572 w 9483885"/>
              <a:gd name="connsiteY2463" fmla="*/ 325945 h 5033348"/>
              <a:gd name="connsiteX2464" fmla="*/ 2314548 w 9483885"/>
              <a:gd name="connsiteY2464" fmla="*/ 323199 h 5033348"/>
              <a:gd name="connsiteX2465" fmla="*/ 2460796 w 9483885"/>
              <a:gd name="connsiteY2465" fmla="*/ 290540 h 5033348"/>
              <a:gd name="connsiteX2466" fmla="*/ 2424840 w 9483885"/>
              <a:gd name="connsiteY2466" fmla="*/ 315189 h 5033348"/>
              <a:gd name="connsiteX2467" fmla="*/ 2378182 w 9483885"/>
              <a:gd name="connsiteY2467" fmla="*/ 313724 h 5033348"/>
              <a:gd name="connsiteX2468" fmla="*/ 2419256 w 9483885"/>
              <a:gd name="connsiteY2468" fmla="*/ 342434 h 5033348"/>
              <a:gd name="connsiteX2469" fmla="*/ 2439692 w 9483885"/>
              <a:gd name="connsiteY2469" fmla="*/ 327169 h 5033348"/>
              <a:gd name="connsiteX2470" fmla="*/ 2454201 w 9483885"/>
              <a:gd name="connsiteY2470" fmla="*/ 305098 h 5033348"/>
              <a:gd name="connsiteX2471" fmla="*/ 2499866 w 9483885"/>
              <a:gd name="connsiteY2471" fmla="*/ 322018 h 5033348"/>
              <a:gd name="connsiteX2472" fmla="*/ 2538125 w 9483885"/>
              <a:gd name="connsiteY2472" fmla="*/ 305547 h 5033348"/>
              <a:gd name="connsiteX2473" fmla="*/ 2499461 w 9483885"/>
              <a:gd name="connsiteY2473" fmla="*/ 298043 h 5033348"/>
              <a:gd name="connsiteX2474" fmla="*/ 2460796 w 9483885"/>
              <a:gd name="connsiteY2474" fmla="*/ 290540 h 5033348"/>
              <a:gd name="connsiteX2475" fmla="*/ 3371900 w 9483885"/>
              <a:gd name="connsiteY2475" fmla="*/ 255806 h 5033348"/>
              <a:gd name="connsiteX2476" fmla="*/ 3384859 w 9483885"/>
              <a:gd name="connsiteY2476" fmla="*/ 266994 h 5033348"/>
              <a:gd name="connsiteX2477" fmla="*/ 3387057 w 9483885"/>
              <a:gd name="connsiteY2477" fmla="*/ 262142 h 5033348"/>
              <a:gd name="connsiteX2478" fmla="*/ 3449463 w 9483885"/>
              <a:gd name="connsiteY2478" fmla="*/ 230510 h 5033348"/>
              <a:gd name="connsiteX2479" fmla="*/ 3442867 w 9483885"/>
              <a:gd name="connsiteY2479" fmla="*/ 245067 h 5033348"/>
              <a:gd name="connsiteX2480" fmla="*/ 3466818 w 9483885"/>
              <a:gd name="connsiteY2480" fmla="*/ 231993 h 5033348"/>
              <a:gd name="connsiteX2481" fmla="*/ 3458141 w 9483885"/>
              <a:gd name="connsiteY2481" fmla="*/ 231252 h 5033348"/>
              <a:gd name="connsiteX2482" fmla="*/ 3449463 w 9483885"/>
              <a:gd name="connsiteY2482" fmla="*/ 230510 h 5033348"/>
              <a:gd name="connsiteX2483" fmla="*/ 1936618 w 9483885"/>
              <a:gd name="connsiteY2483" fmla="*/ 227280 h 5033348"/>
              <a:gd name="connsiteX2484" fmla="*/ 1979235 w 9483885"/>
              <a:gd name="connsiteY2484" fmla="*/ 239321 h 5033348"/>
              <a:gd name="connsiteX2485" fmla="*/ 2005806 w 9483885"/>
              <a:gd name="connsiteY2485" fmla="*/ 273513 h 5033348"/>
              <a:gd name="connsiteX2486" fmla="*/ 1942536 w 9483885"/>
              <a:gd name="connsiteY2486" fmla="*/ 267268 h 5033348"/>
              <a:gd name="connsiteX2487" fmla="*/ 1879264 w 9483885"/>
              <a:gd name="connsiteY2487" fmla="*/ 261024 h 5033348"/>
              <a:gd name="connsiteX2488" fmla="*/ 1910414 w 9483885"/>
              <a:gd name="connsiteY2488" fmla="*/ 238693 h 5033348"/>
              <a:gd name="connsiteX2489" fmla="*/ 1936618 w 9483885"/>
              <a:gd name="connsiteY2489" fmla="*/ 227280 h 5033348"/>
              <a:gd name="connsiteX2490" fmla="*/ 4361876 w 9483885"/>
              <a:gd name="connsiteY2490" fmla="*/ 219409 h 5033348"/>
              <a:gd name="connsiteX2491" fmla="*/ 4330019 w 9483885"/>
              <a:gd name="connsiteY2491" fmla="*/ 223408 h 5033348"/>
              <a:gd name="connsiteX2492" fmla="*/ 4308921 w 9483885"/>
              <a:gd name="connsiteY2492" fmla="*/ 243447 h 5033348"/>
              <a:gd name="connsiteX2493" fmla="*/ 4353082 w 9483885"/>
              <a:gd name="connsiteY2493" fmla="*/ 238819 h 5033348"/>
              <a:gd name="connsiteX2494" fmla="*/ 4371981 w 9483885"/>
              <a:gd name="connsiteY2494" fmla="*/ 223633 h 5033348"/>
              <a:gd name="connsiteX2495" fmla="*/ 3596256 w 9483885"/>
              <a:gd name="connsiteY2495" fmla="*/ 213229 h 5033348"/>
              <a:gd name="connsiteX2496" fmla="*/ 3569643 w 9483885"/>
              <a:gd name="connsiteY2496" fmla="*/ 217255 h 5033348"/>
              <a:gd name="connsiteX2497" fmla="*/ 3610062 w 9483885"/>
              <a:gd name="connsiteY2497" fmla="*/ 234149 h 5033348"/>
              <a:gd name="connsiteX2498" fmla="*/ 3621710 w 9483885"/>
              <a:gd name="connsiteY2498" fmla="*/ 221703 h 5033348"/>
              <a:gd name="connsiteX2499" fmla="*/ 3596256 w 9483885"/>
              <a:gd name="connsiteY2499" fmla="*/ 213229 h 5033348"/>
              <a:gd name="connsiteX2500" fmla="*/ 5284395 w 9483885"/>
              <a:gd name="connsiteY2500" fmla="*/ 212533 h 5033348"/>
              <a:gd name="connsiteX2501" fmla="*/ 5259788 w 9483885"/>
              <a:gd name="connsiteY2501" fmla="*/ 213790 h 5033348"/>
              <a:gd name="connsiteX2502" fmla="*/ 5256296 w 9483885"/>
              <a:gd name="connsiteY2502" fmla="*/ 223153 h 5033348"/>
              <a:gd name="connsiteX2503" fmla="*/ 5258244 w 9483885"/>
              <a:gd name="connsiteY2503" fmla="*/ 230459 h 5033348"/>
              <a:gd name="connsiteX2504" fmla="*/ 5274285 w 9483885"/>
              <a:gd name="connsiteY2504" fmla="*/ 224899 h 5033348"/>
              <a:gd name="connsiteX2505" fmla="*/ 5284395 w 9483885"/>
              <a:gd name="connsiteY2505" fmla="*/ 212533 h 5033348"/>
              <a:gd name="connsiteX2506" fmla="*/ 2989421 w 9483885"/>
              <a:gd name="connsiteY2506" fmla="*/ 211371 h 5033348"/>
              <a:gd name="connsiteX2507" fmla="*/ 2989186 w 9483885"/>
              <a:gd name="connsiteY2507" fmla="*/ 251674 h 5033348"/>
              <a:gd name="connsiteX2508" fmla="*/ 3000221 w 9483885"/>
              <a:gd name="connsiteY2508" fmla="*/ 267107 h 5033348"/>
              <a:gd name="connsiteX2509" fmla="*/ 3012905 w 9483885"/>
              <a:gd name="connsiteY2509" fmla="*/ 278901 h 5033348"/>
              <a:gd name="connsiteX2510" fmla="*/ 3024220 w 9483885"/>
              <a:gd name="connsiteY2510" fmla="*/ 277137 h 5033348"/>
              <a:gd name="connsiteX2511" fmla="*/ 3029604 w 9483885"/>
              <a:gd name="connsiteY2511" fmla="*/ 268567 h 5033348"/>
              <a:gd name="connsiteX2512" fmla="*/ 3078585 w 9483885"/>
              <a:gd name="connsiteY2512" fmla="*/ 306354 h 5033348"/>
              <a:gd name="connsiteX2513" fmla="*/ 3161854 w 9483885"/>
              <a:gd name="connsiteY2513" fmla="*/ 294986 h 5033348"/>
              <a:gd name="connsiteX2514" fmla="*/ 3113478 w 9483885"/>
              <a:gd name="connsiteY2514" fmla="*/ 262501 h 5033348"/>
              <a:gd name="connsiteX2515" fmla="*/ 3060152 w 9483885"/>
              <a:gd name="connsiteY2515" fmla="*/ 240935 h 5033348"/>
              <a:gd name="connsiteX2516" fmla="*/ 3039388 w 9483885"/>
              <a:gd name="connsiteY2516" fmla="*/ 250292 h 5033348"/>
              <a:gd name="connsiteX2517" fmla="*/ 3015993 w 9483885"/>
              <a:gd name="connsiteY2517" fmla="*/ 245563 h 5033348"/>
              <a:gd name="connsiteX2518" fmla="*/ 3006775 w 9483885"/>
              <a:gd name="connsiteY2518" fmla="*/ 212855 h 5033348"/>
              <a:gd name="connsiteX2519" fmla="*/ 3537130 w 9483885"/>
              <a:gd name="connsiteY2519" fmla="*/ 209438 h 5033348"/>
              <a:gd name="connsiteX2520" fmla="*/ 3484174 w 9483885"/>
              <a:gd name="connsiteY2520" fmla="*/ 233476 h 5033348"/>
              <a:gd name="connsiteX2521" fmla="*/ 3494934 w 9483885"/>
              <a:gd name="connsiteY2521" fmla="*/ 249515 h 5033348"/>
              <a:gd name="connsiteX2522" fmla="*/ 3515143 w 9483885"/>
              <a:gd name="connsiteY2522" fmla="*/ 257962 h 5033348"/>
              <a:gd name="connsiteX2523" fmla="*/ 3530534 w 9483885"/>
              <a:gd name="connsiteY2523" fmla="*/ 223995 h 5033348"/>
              <a:gd name="connsiteX2524" fmla="*/ 3555796 w 9483885"/>
              <a:gd name="connsiteY2524" fmla="*/ 234554 h 5033348"/>
              <a:gd name="connsiteX2525" fmla="*/ 3557339 w 9483885"/>
              <a:gd name="connsiteY2525" fmla="*/ 217885 h 5033348"/>
              <a:gd name="connsiteX2526" fmla="*/ 3715663 w 9483885"/>
              <a:gd name="connsiteY2526" fmla="*/ 208309 h 5033348"/>
              <a:gd name="connsiteX2527" fmla="*/ 3660818 w 9483885"/>
              <a:gd name="connsiteY2527" fmla="*/ 214964 h 5033348"/>
              <a:gd name="connsiteX2528" fmla="*/ 3651071 w 9483885"/>
              <a:gd name="connsiteY2528" fmla="*/ 211611 h 5033348"/>
              <a:gd name="connsiteX2529" fmla="*/ 3643464 w 9483885"/>
              <a:gd name="connsiteY2529" fmla="*/ 213481 h 5033348"/>
              <a:gd name="connsiteX2530" fmla="*/ 3657655 w 9483885"/>
              <a:gd name="connsiteY2530" fmla="*/ 230234 h 5033348"/>
              <a:gd name="connsiteX2531" fmla="*/ 3677286 w 9483885"/>
              <a:gd name="connsiteY2531" fmla="*/ 244932 h 5033348"/>
              <a:gd name="connsiteX2532" fmla="*/ 3709202 w 9483885"/>
              <a:gd name="connsiteY2532" fmla="*/ 230858 h 5033348"/>
              <a:gd name="connsiteX2533" fmla="*/ 3760556 w 9483885"/>
              <a:gd name="connsiteY2533" fmla="*/ 233565 h 5033348"/>
              <a:gd name="connsiteX2534" fmla="*/ 3769351 w 9483885"/>
              <a:gd name="connsiteY2534" fmla="*/ 214155 h 5033348"/>
              <a:gd name="connsiteX2535" fmla="*/ 3715663 w 9483885"/>
              <a:gd name="connsiteY2535" fmla="*/ 208309 h 5033348"/>
              <a:gd name="connsiteX2536" fmla="*/ 5065302 w 9483885"/>
              <a:gd name="connsiteY2536" fmla="*/ 205366 h 5033348"/>
              <a:gd name="connsiteX2537" fmla="*/ 5052175 w 9483885"/>
              <a:gd name="connsiteY2537" fmla="*/ 207815 h 5033348"/>
              <a:gd name="connsiteX2538" fmla="*/ 5072384 w 9483885"/>
              <a:gd name="connsiteY2538" fmla="*/ 216262 h 5033348"/>
              <a:gd name="connsiteX2539" fmla="*/ 5076781 w 9483885"/>
              <a:gd name="connsiteY2539" fmla="*/ 206557 h 5033348"/>
              <a:gd name="connsiteX2540" fmla="*/ 5065302 w 9483885"/>
              <a:gd name="connsiteY2540" fmla="*/ 205366 h 5033348"/>
              <a:gd name="connsiteX2541" fmla="*/ 4513201 w 9483885"/>
              <a:gd name="connsiteY2541" fmla="*/ 200415 h 5033348"/>
              <a:gd name="connsiteX2542" fmla="*/ 4489308 w 9483885"/>
              <a:gd name="connsiteY2542" fmla="*/ 203414 h 5033348"/>
              <a:gd name="connsiteX2543" fmla="*/ 4547631 w 9483885"/>
              <a:gd name="connsiteY2543" fmla="*/ 220577 h 5033348"/>
              <a:gd name="connsiteX2544" fmla="*/ 4602658 w 9483885"/>
              <a:gd name="connsiteY2544" fmla="*/ 245019 h 5033348"/>
              <a:gd name="connsiteX2545" fmla="*/ 4602892 w 9483885"/>
              <a:gd name="connsiteY2545" fmla="*/ 204716 h 5033348"/>
              <a:gd name="connsiteX2546" fmla="*/ 4541375 w 9483885"/>
              <a:gd name="connsiteY2546" fmla="*/ 207862 h 5033348"/>
              <a:gd name="connsiteX2547" fmla="*/ 4513201 w 9483885"/>
              <a:gd name="connsiteY2547" fmla="*/ 200415 h 5033348"/>
              <a:gd name="connsiteX2548" fmla="*/ 4180414 w 9483885"/>
              <a:gd name="connsiteY2548" fmla="*/ 195508 h 5033348"/>
              <a:gd name="connsiteX2549" fmla="*/ 4203885 w 9483885"/>
              <a:gd name="connsiteY2549" fmla="*/ 218305 h 5033348"/>
              <a:gd name="connsiteX2550" fmla="*/ 4234446 w 9483885"/>
              <a:gd name="connsiteY2550" fmla="*/ 235405 h 5033348"/>
              <a:gd name="connsiteX2551" fmla="*/ 4259707 w 9483885"/>
              <a:gd name="connsiteY2551" fmla="*/ 245964 h 5033348"/>
              <a:gd name="connsiteX2552" fmla="*/ 4265860 w 9483885"/>
              <a:gd name="connsiteY2552" fmla="*/ 245649 h 5033348"/>
              <a:gd name="connsiteX2553" fmla="*/ 4272011 w 9483885"/>
              <a:gd name="connsiteY2553" fmla="*/ 245335 h 5033348"/>
              <a:gd name="connsiteX2554" fmla="*/ 4277952 w 9483885"/>
              <a:gd name="connsiteY2554" fmla="*/ 218960 h 5033348"/>
              <a:gd name="connsiteX2555" fmla="*/ 5937127 w 9483885"/>
              <a:gd name="connsiteY2555" fmla="*/ 191008 h 5033348"/>
              <a:gd name="connsiteX2556" fmla="*/ 5953594 w 9483885"/>
              <a:gd name="connsiteY2556" fmla="*/ 220977 h 5033348"/>
              <a:gd name="connsiteX2557" fmla="*/ 5958648 w 9483885"/>
              <a:gd name="connsiteY2557" fmla="*/ 223089 h 5033348"/>
              <a:gd name="connsiteX2558" fmla="*/ 5791031 w 9483885"/>
              <a:gd name="connsiteY2558" fmla="*/ 181888 h 5033348"/>
              <a:gd name="connsiteX2559" fmla="*/ 5811241 w 9483885"/>
              <a:gd name="connsiteY2559" fmla="*/ 190335 h 5033348"/>
              <a:gd name="connsiteX2560" fmla="*/ 5808386 w 9483885"/>
              <a:gd name="connsiteY2560" fmla="*/ 183371 h 5033348"/>
              <a:gd name="connsiteX2561" fmla="*/ 3917879 w 9483885"/>
              <a:gd name="connsiteY2561" fmla="*/ 178120 h 5033348"/>
              <a:gd name="connsiteX2562" fmla="*/ 3899635 w 9483885"/>
              <a:gd name="connsiteY2562" fmla="*/ 205124 h 5033348"/>
              <a:gd name="connsiteX2563" fmla="*/ 3901471 w 9483885"/>
              <a:gd name="connsiteY2563" fmla="*/ 215991 h 5033348"/>
              <a:gd name="connsiteX2564" fmla="*/ 3910395 w 9483885"/>
              <a:gd name="connsiteY2564" fmla="*/ 221164 h 5033348"/>
              <a:gd name="connsiteX2565" fmla="*/ 3964006 w 9483885"/>
              <a:gd name="connsiteY2565" fmla="*/ 208943 h 5033348"/>
              <a:gd name="connsiteX2566" fmla="*/ 4023323 w 9483885"/>
              <a:gd name="connsiteY2566" fmla="*/ 210650 h 5033348"/>
              <a:gd name="connsiteX2567" fmla="*/ 4082642 w 9483885"/>
              <a:gd name="connsiteY2567" fmla="*/ 212356 h 5033348"/>
              <a:gd name="connsiteX2568" fmla="*/ 4095833 w 9483885"/>
              <a:gd name="connsiteY2568" fmla="*/ 183242 h 5033348"/>
              <a:gd name="connsiteX2569" fmla="*/ 4056367 w 9483885"/>
              <a:gd name="connsiteY2569" fmla="*/ 189111 h 5033348"/>
              <a:gd name="connsiteX2570" fmla="*/ 4014762 w 9483885"/>
              <a:gd name="connsiteY2570" fmla="*/ 189757 h 5033348"/>
              <a:gd name="connsiteX2571" fmla="*/ 3966076 w 9483885"/>
              <a:gd name="connsiteY2571" fmla="*/ 179507 h 5033348"/>
              <a:gd name="connsiteX2572" fmla="*/ 3917879 w 9483885"/>
              <a:gd name="connsiteY2572" fmla="*/ 178120 h 5033348"/>
              <a:gd name="connsiteX2573" fmla="*/ 4919269 w 9483885"/>
              <a:gd name="connsiteY2573" fmla="*/ 169580 h 5033348"/>
              <a:gd name="connsiteX2574" fmla="*/ 4923433 w 9483885"/>
              <a:gd name="connsiteY2574" fmla="*/ 200178 h 5033348"/>
              <a:gd name="connsiteX2575" fmla="*/ 4849176 w 9483885"/>
              <a:gd name="connsiteY2575" fmla="*/ 201604 h 5033348"/>
              <a:gd name="connsiteX2576" fmla="*/ 4772285 w 9483885"/>
              <a:gd name="connsiteY2576" fmla="*/ 188946 h 5033348"/>
              <a:gd name="connsiteX2577" fmla="*/ 4696266 w 9483885"/>
              <a:gd name="connsiteY2577" fmla="*/ 197572 h 5033348"/>
              <a:gd name="connsiteX2578" fmla="*/ 4684319 w 9483885"/>
              <a:gd name="connsiteY2578" fmla="*/ 199073 h 5033348"/>
              <a:gd name="connsiteX2579" fmla="*/ 4674512 w 9483885"/>
              <a:gd name="connsiteY2579" fmla="*/ 205794 h 5033348"/>
              <a:gd name="connsiteX2580" fmla="*/ 4649906 w 9483885"/>
              <a:gd name="connsiteY2580" fmla="*/ 207053 h 5033348"/>
              <a:gd name="connsiteX2581" fmla="*/ 4648421 w 9483885"/>
              <a:gd name="connsiteY2581" fmla="*/ 213646 h 5033348"/>
              <a:gd name="connsiteX2582" fmla="*/ 4642655 w 9483885"/>
              <a:gd name="connsiteY2582" fmla="*/ 209793 h 5033348"/>
              <a:gd name="connsiteX2583" fmla="*/ 4641766 w 9483885"/>
              <a:gd name="connsiteY2583" fmla="*/ 238279 h 5033348"/>
              <a:gd name="connsiteX2584" fmla="*/ 4677132 w 9483885"/>
              <a:gd name="connsiteY2584" fmla="*/ 253061 h 5033348"/>
              <a:gd name="connsiteX2585" fmla="*/ 4681530 w 9483885"/>
              <a:gd name="connsiteY2585" fmla="*/ 243356 h 5033348"/>
              <a:gd name="connsiteX2586" fmla="*/ 4738649 w 9483885"/>
              <a:gd name="connsiteY2586" fmla="*/ 249916 h 5033348"/>
              <a:gd name="connsiteX2587" fmla="*/ 4787209 w 9483885"/>
              <a:gd name="connsiteY2587" fmla="*/ 235583 h 5033348"/>
              <a:gd name="connsiteX2588" fmla="*/ 4801570 w 9483885"/>
              <a:gd name="connsiteY2588" fmla="*/ 238700 h 5033348"/>
              <a:gd name="connsiteX2589" fmla="*/ 4811160 w 9483885"/>
              <a:gd name="connsiteY2589" fmla="*/ 222508 h 5033348"/>
              <a:gd name="connsiteX2590" fmla="*/ 4875530 w 9483885"/>
              <a:gd name="connsiteY2590" fmla="*/ 226327 h 5033348"/>
              <a:gd name="connsiteX2591" fmla="*/ 4915709 w 9483885"/>
              <a:gd name="connsiteY2591" fmla="*/ 222200 h 5033348"/>
              <a:gd name="connsiteX2592" fmla="*/ 4953748 w 9483885"/>
              <a:gd name="connsiteY2592" fmla="*/ 212847 h 5033348"/>
              <a:gd name="connsiteX2593" fmla="*/ 4991313 w 9483885"/>
              <a:gd name="connsiteY2593" fmla="*/ 222777 h 5033348"/>
              <a:gd name="connsiteX2594" fmla="*/ 4984951 w 9483885"/>
              <a:gd name="connsiteY2594" fmla="*/ 197033 h 5033348"/>
              <a:gd name="connsiteX2595" fmla="*/ 4990892 w 9483885"/>
              <a:gd name="connsiteY2595" fmla="*/ 170658 h 5033348"/>
              <a:gd name="connsiteX2596" fmla="*/ 4955327 w 9483885"/>
              <a:gd name="connsiteY2596" fmla="*/ 174551 h 5033348"/>
              <a:gd name="connsiteX2597" fmla="*/ 4919269 w 9483885"/>
              <a:gd name="connsiteY2597" fmla="*/ 169580 h 5033348"/>
              <a:gd name="connsiteX2598" fmla="*/ 6438057 w 9483885"/>
              <a:gd name="connsiteY2598" fmla="*/ 146437 h 5033348"/>
              <a:gd name="connsiteX2599" fmla="*/ 6401972 w 9483885"/>
              <a:gd name="connsiteY2599" fmla="*/ 146504 h 5033348"/>
              <a:gd name="connsiteX2600" fmla="*/ 6364236 w 9483885"/>
              <a:gd name="connsiteY2600" fmla="*/ 150211 h 5033348"/>
              <a:gd name="connsiteX2601" fmla="*/ 6419157 w 9483885"/>
              <a:gd name="connsiteY2601" fmla="*/ 161623 h 5033348"/>
              <a:gd name="connsiteX2602" fmla="*/ 5040444 w 9483885"/>
              <a:gd name="connsiteY2602" fmla="*/ 140869 h 5033348"/>
              <a:gd name="connsiteX2603" fmla="*/ 5009136 w 9483885"/>
              <a:gd name="connsiteY2603" fmla="*/ 143656 h 5033348"/>
              <a:gd name="connsiteX2604" fmla="*/ 5022095 w 9483885"/>
              <a:gd name="connsiteY2604" fmla="*/ 154842 h 5033348"/>
              <a:gd name="connsiteX2605" fmla="*/ 5064712 w 9483885"/>
              <a:gd name="connsiteY2605" fmla="*/ 166884 h 5033348"/>
              <a:gd name="connsiteX2606" fmla="*/ 5077016 w 9483885"/>
              <a:gd name="connsiteY2606" fmla="*/ 166255 h 5033348"/>
              <a:gd name="connsiteX2607" fmla="*/ 5068454 w 9483885"/>
              <a:gd name="connsiteY2607" fmla="*/ 145363 h 5033348"/>
              <a:gd name="connsiteX2608" fmla="*/ 5040444 w 9483885"/>
              <a:gd name="connsiteY2608" fmla="*/ 140869 h 5033348"/>
              <a:gd name="connsiteX2609" fmla="*/ 6689176 w 9483885"/>
              <a:gd name="connsiteY2609" fmla="*/ 135968 h 5033348"/>
              <a:gd name="connsiteX2610" fmla="*/ 6657974 w 9483885"/>
              <a:gd name="connsiteY2610" fmla="*/ 151782 h 5033348"/>
              <a:gd name="connsiteX2611" fmla="*/ 6668077 w 9483885"/>
              <a:gd name="connsiteY2611" fmla="*/ 156005 h 5033348"/>
              <a:gd name="connsiteX2612" fmla="*/ 6702135 w 9483885"/>
              <a:gd name="connsiteY2612" fmla="*/ 147155 h 5033348"/>
              <a:gd name="connsiteX2613" fmla="*/ 6717291 w 9483885"/>
              <a:gd name="connsiteY2613" fmla="*/ 153490 h 5033348"/>
              <a:gd name="connsiteX2614" fmla="*/ 6711636 w 9483885"/>
              <a:gd name="connsiteY2614" fmla="*/ 146076 h 5033348"/>
              <a:gd name="connsiteX2615" fmla="*/ 6704333 w 9483885"/>
              <a:gd name="connsiteY2615" fmla="*/ 142302 h 5033348"/>
              <a:gd name="connsiteX2616" fmla="*/ 3967327 w 9483885"/>
              <a:gd name="connsiteY2616" fmla="*/ 135302 h 5033348"/>
              <a:gd name="connsiteX2617" fmla="*/ 3980233 w 9483885"/>
              <a:gd name="connsiteY2617" fmla="*/ 139975 h 5033348"/>
              <a:gd name="connsiteX2618" fmla="*/ 3994788 w 9483885"/>
              <a:gd name="connsiteY2618" fmla="*/ 141009 h 5033348"/>
              <a:gd name="connsiteX2619" fmla="*/ 3996986 w 9483885"/>
              <a:gd name="connsiteY2619" fmla="*/ 136155 h 5033348"/>
              <a:gd name="connsiteX2620" fmla="*/ 3967327 w 9483885"/>
              <a:gd name="connsiteY2620" fmla="*/ 135302 h 5033348"/>
              <a:gd name="connsiteX2621" fmla="*/ 6244945 w 9483885"/>
              <a:gd name="connsiteY2621" fmla="*/ 134980 h 5033348"/>
              <a:gd name="connsiteX2622" fmla="*/ 6235352 w 9483885"/>
              <a:gd name="connsiteY2622" fmla="*/ 145229 h 5033348"/>
              <a:gd name="connsiteX2623" fmla="*/ 6240548 w 9483885"/>
              <a:gd name="connsiteY2623" fmla="*/ 144686 h 5033348"/>
              <a:gd name="connsiteX2624" fmla="*/ 4258211 w 9483885"/>
              <a:gd name="connsiteY2624" fmla="*/ 129909 h 5033348"/>
              <a:gd name="connsiteX2625" fmla="*/ 4251614 w 9483885"/>
              <a:gd name="connsiteY2625" fmla="*/ 144467 h 5033348"/>
              <a:gd name="connsiteX2626" fmla="*/ 4303025 w 9483885"/>
              <a:gd name="connsiteY2626" fmla="*/ 137098 h 5033348"/>
              <a:gd name="connsiteX2627" fmla="*/ 4258211 w 9483885"/>
              <a:gd name="connsiteY2627" fmla="*/ 129909 h 5033348"/>
              <a:gd name="connsiteX2628" fmla="*/ 4112113 w 9483885"/>
              <a:gd name="connsiteY2628" fmla="*/ 120789 h 5033348"/>
              <a:gd name="connsiteX2629" fmla="*/ 4103318 w 9483885"/>
              <a:gd name="connsiteY2629" fmla="*/ 140199 h 5033348"/>
              <a:gd name="connsiteX2630" fmla="*/ 4133399 w 9483885"/>
              <a:gd name="connsiteY2630" fmla="*/ 193172 h 5033348"/>
              <a:gd name="connsiteX2631" fmla="*/ 4151088 w 9483885"/>
              <a:gd name="connsiteY2631" fmla="*/ 183972 h 5033348"/>
              <a:gd name="connsiteX2632" fmla="*/ 4144392 w 9483885"/>
              <a:gd name="connsiteY2632" fmla="*/ 168909 h 5033348"/>
              <a:gd name="connsiteX2633" fmla="*/ 4187898 w 9483885"/>
              <a:gd name="connsiteY2633" fmla="*/ 152465 h 5033348"/>
              <a:gd name="connsiteX2634" fmla="*/ 4159783 w 9483885"/>
              <a:gd name="connsiteY2634" fmla="*/ 134941 h 5033348"/>
              <a:gd name="connsiteX2635" fmla="*/ 6162757 w 9483885"/>
              <a:gd name="connsiteY2635" fmla="*/ 115779 h 5033348"/>
              <a:gd name="connsiteX2636" fmla="*/ 6149698 w 9483885"/>
              <a:gd name="connsiteY2636" fmla="*/ 116225 h 5033348"/>
              <a:gd name="connsiteX2637" fmla="*/ 6150811 w 9483885"/>
              <a:gd name="connsiteY2637" fmla="*/ 117278 h 5033348"/>
              <a:gd name="connsiteX2638" fmla="*/ 6153115 w 9483885"/>
              <a:gd name="connsiteY2638" fmla="*/ 125455 h 5033348"/>
              <a:gd name="connsiteX2639" fmla="*/ 6174867 w 9483885"/>
              <a:gd name="connsiteY2639" fmla="*/ 117233 h 5033348"/>
              <a:gd name="connsiteX2640" fmla="*/ 6162757 w 9483885"/>
              <a:gd name="connsiteY2640" fmla="*/ 115779 h 5033348"/>
              <a:gd name="connsiteX2641" fmla="*/ 6633600 w 9483885"/>
              <a:gd name="connsiteY2641" fmla="*/ 112738 h 5033348"/>
              <a:gd name="connsiteX2642" fmla="*/ 6577135 w 9483885"/>
              <a:gd name="connsiteY2642" fmla="*/ 117996 h 5033348"/>
              <a:gd name="connsiteX2643" fmla="*/ 6571809 w 9483885"/>
              <a:gd name="connsiteY2643" fmla="*/ 116490 h 5033348"/>
              <a:gd name="connsiteX2644" fmla="*/ 6564833 w 9483885"/>
              <a:gd name="connsiteY2644" fmla="*/ 118625 h 5033348"/>
              <a:gd name="connsiteX2645" fmla="*/ 6568727 w 9483885"/>
              <a:gd name="connsiteY2645" fmla="*/ 133238 h 5033348"/>
              <a:gd name="connsiteX2646" fmla="*/ 6583497 w 9483885"/>
              <a:gd name="connsiteY2646" fmla="*/ 143741 h 5033348"/>
              <a:gd name="connsiteX2647" fmla="*/ 6597614 w 9483885"/>
              <a:gd name="connsiteY2647" fmla="*/ 142427 h 5033348"/>
              <a:gd name="connsiteX2648" fmla="*/ 6607450 w 9483885"/>
              <a:gd name="connsiteY2648" fmla="*/ 130665 h 5033348"/>
              <a:gd name="connsiteX2649" fmla="*/ 6642816 w 9483885"/>
              <a:gd name="connsiteY2649" fmla="*/ 145447 h 5033348"/>
              <a:gd name="connsiteX2650" fmla="*/ 6502661 w 9483885"/>
              <a:gd name="connsiteY2650" fmla="*/ 109954 h 5033348"/>
              <a:gd name="connsiteX2651" fmla="*/ 6490357 w 9483885"/>
              <a:gd name="connsiteY2651" fmla="*/ 110582 h 5033348"/>
              <a:gd name="connsiteX2652" fmla="*/ 6485961 w 9483885"/>
              <a:gd name="connsiteY2652" fmla="*/ 120287 h 5033348"/>
              <a:gd name="connsiteX2653" fmla="*/ 6503971 w 9483885"/>
              <a:gd name="connsiteY2653" fmla="*/ 133586 h 5033348"/>
              <a:gd name="connsiteX2654" fmla="*/ 6506170 w 9483885"/>
              <a:gd name="connsiteY2654" fmla="*/ 128734 h 5033348"/>
              <a:gd name="connsiteX2655" fmla="*/ 6509853 w 9483885"/>
              <a:gd name="connsiteY2655" fmla="*/ 117288 h 5033348"/>
              <a:gd name="connsiteX2656" fmla="*/ 6502661 w 9483885"/>
              <a:gd name="connsiteY2656" fmla="*/ 109954 h 5033348"/>
              <a:gd name="connsiteX2657" fmla="*/ 6042617 w 9483885"/>
              <a:gd name="connsiteY2657" fmla="*/ 90814 h 5033348"/>
              <a:gd name="connsiteX2658" fmla="*/ 5981100 w 9483885"/>
              <a:gd name="connsiteY2658" fmla="*/ 93960 h 5033348"/>
              <a:gd name="connsiteX2659" fmla="*/ 5968354 w 9483885"/>
              <a:gd name="connsiteY2659" fmla="*/ 108832 h 5033348"/>
              <a:gd name="connsiteX2660" fmla="*/ 5947044 w 9483885"/>
              <a:gd name="connsiteY2660" fmla="*/ 102811 h 5033348"/>
              <a:gd name="connsiteX2661" fmla="*/ 5920894 w 9483885"/>
              <a:gd name="connsiteY2661" fmla="*/ 120739 h 5033348"/>
              <a:gd name="connsiteX2662" fmla="*/ 5732835 w 9483885"/>
              <a:gd name="connsiteY2662" fmla="*/ 111394 h 5033348"/>
              <a:gd name="connsiteX2663" fmla="*/ 5716767 w 9483885"/>
              <a:gd name="connsiteY2663" fmla="*/ 121991 h 5033348"/>
              <a:gd name="connsiteX2664" fmla="*/ 5695926 w 9483885"/>
              <a:gd name="connsiteY2664" fmla="*/ 113280 h 5033348"/>
              <a:gd name="connsiteX2665" fmla="*/ 5684335 w 9483885"/>
              <a:gd name="connsiteY2665" fmla="*/ 115651 h 5033348"/>
              <a:gd name="connsiteX2666" fmla="*/ 5677025 w 9483885"/>
              <a:gd name="connsiteY2666" fmla="*/ 128467 h 5033348"/>
              <a:gd name="connsiteX2667" fmla="*/ 5611832 w 9483885"/>
              <a:gd name="connsiteY2667" fmla="*/ 126468 h 5033348"/>
              <a:gd name="connsiteX2668" fmla="*/ 5550250 w 9483885"/>
              <a:gd name="connsiteY2668" fmla="*/ 156279 h 5033348"/>
              <a:gd name="connsiteX2669" fmla="*/ 5585617 w 9483885"/>
              <a:gd name="connsiteY2669" fmla="*/ 171061 h 5033348"/>
              <a:gd name="connsiteX2670" fmla="*/ 5623350 w 9483885"/>
              <a:gd name="connsiteY2670" fmla="*/ 167354 h 5033348"/>
              <a:gd name="connsiteX2671" fmla="*/ 5659436 w 9483885"/>
              <a:gd name="connsiteY2671" fmla="*/ 167286 h 5033348"/>
              <a:gd name="connsiteX2672" fmla="*/ 5683389 w 9483885"/>
              <a:gd name="connsiteY2672" fmla="*/ 154212 h 5033348"/>
              <a:gd name="connsiteX2673" fmla="*/ 5764787 w 9483885"/>
              <a:gd name="connsiteY2673" fmla="*/ 153605 h 5033348"/>
              <a:gd name="connsiteX2674" fmla="*/ 5846186 w 9483885"/>
              <a:gd name="connsiteY2674" fmla="*/ 152998 h 5033348"/>
              <a:gd name="connsiteX2675" fmla="*/ 5871640 w 9483885"/>
              <a:gd name="connsiteY2675" fmla="*/ 161473 h 5033348"/>
              <a:gd name="connsiteX2676" fmla="*/ 5898253 w 9483885"/>
              <a:gd name="connsiteY2676" fmla="*/ 157446 h 5033348"/>
              <a:gd name="connsiteX2677" fmla="*/ 5952518 w 9483885"/>
              <a:gd name="connsiteY2677" fmla="*/ 157042 h 5033348"/>
              <a:gd name="connsiteX2678" fmla="*/ 6012000 w 9483885"/>
              <a:gd name="connsiteY2678" fmla="*/ 161703 h 5033348"/>
              <a:gd name="connsiteX2679" fmla="*/ 6070499 w 9483885"/>
              <a:gd name="connsiteY2679" fmla="*/ 148639 h 5033348"/>
              <a:gd name="connsiteX2680" fmla="*/ 6105211 w 9483885"/>
              <a:gd name="connsiteY2680" fmla="*/ 151604 h 5033348"/>
              <a:gd name="connsiteX2681" fmla="*/ 6099503 w 9483885"/>
              <a:gd name="connsiteY2681" fmla="*/ 137676 h 5033348"/>
              <a:gd name="connsiteX2682" fmla="*/ 6125654 w 9483885"/>
              <a:gd name="connsiteY2682" fmla="*/ 119749 h 5033348"/>
              <a:gd name="connsiteX2683" fmla="*/ 6145208 w 9483885"/>
              <a:gd name="connsiteY2683" fmla="*/ 116379 h 5033348"/>
              <a:gd name="connsiteX2684" fmla="*/ 6082790 w 9483885"/>
              <a:gd name="connsiteY2684" fmla="*/ 103277 h 5033348"/>
              <a:gd name="connsiteX2685" fmla="*/ 6042617 w 9483885"/>
              <a:gd name="connsiteY2685" fmla="*/ 90814 h 5033348"/>
              <a:gd name="connsiteX2686" fmla="*/ 6212011 w 9483885"/>
              <a:gd name="connsiteY2686" fmla="*/ 75044 h 5033348"/>
              <a:gd name="connsiteX2687" fmla="*/ 6213976 w 9483885"/>
              <a:gd name="connsiteY2687" fmla="*/ 110493 h 5033348"/>
              <a:gd name="connsiteX2688" fmla="*/ 6251710 w 9483885"/>
              <a:gd name="connsiteY2688" fmla="*/ 106786 h 5033348"/>
              <a:gd name="connsiteX2689" fmla="*/ 6287796 w 9483885"/>
              <a:gd name="connsiteY2689" fmla="*/ 106720 h 5033348"/>
              <a:gd name="connsiteX2690" fmla="*/ 6297304 w 9483885"/>
              <a:gd name="connsiteY2690" fmla="*/ 89050 h 5033348"/>
              <a:gd name="connsiteX2691" fmla="*/ 6295936 w 9483885"/>
              <a:gd name="connsiteY2691" fmla="*/ 75493 h 5033348"/>
              <a:gd name="connsiteX2692" fmla="*/ 6283358 w 9483885"/>
              <a:gd name="connsiteY2692" fmla="*/ 76728 h 5033348"/>
              <a:gd name="connsiteX2693" fmla="*/ 6269130 w 9483885"/>
              <a:gd name="connsiteY2693" fmla="*/ 81604 h 5033348"/>
              <a:gd name="connsiteX2694" fmla="*/ 6279457 w 9483885"/>
              <a:gd name="connsiteY2694" fmla="*/ 791 h 5033348"/>
              <a:gd name="connsiteX2695" fmla="*/ 6299257 w 9483885"/>
              <a:gd name="connsiteY2695" fmla="*/ 1852 h 5033348"/>
              <a:gd name="connsiteX2696" fmla="*/ 6299912 w 9483885"/>
              <a:gd name="connsiteY2696" fmla="*/ 13669 h 5033348"/>
              <a:gd name="connsiteX2697" fmla="*/ 6327139 w 9483885"/>
              <a:gd name="connsiteY2697" fmla="*/ 59677 h 5033348"/>
              <a:gd name="connsiteX2698" fmla="*/ 6382059 w 9483885"/>
              <a:gd name="connsiteY2698" fmla="*/ 71090 h 5033348"/>
              <a:gd name="connsiteX2699" fmla="*/ 6436980 w 9483885"/>
              <a:gd name="connsiteY2699" fmla="*/ 82501 h 5033348"/>
              <a:gd name="connsiteX2700" fmla="*/ 6468184 w 9483885"/>
              <a:gd name="connsiteY2700" fmla="*/ 66685 h 5033348"/>
              <a:gd name="connsiteX2701" fmla="*/ 6472581 w 9483885"/>
              <a:gd name="connsiteY2701" fmla="*/ 56981 h 5033348"/>
              <a:gd name="connsiteX2702" fmla="*/ 6489937 w 9483885"/>
              <a:gd name="connsiteY2702" fmla="*/ 58463 h 5033348"/>
              <a:gd name="connsiteX2703" fmla="*/ 6487738 w 9483885"/>
              <a:gd name="connsiteY2703" fmla="*/ 63317 h 5033348"/>
              <a:gd name="connsiteX2704" fmla="*/ 6545512 w 9483885"/>
              <a:gd name="connsiteY2704" fmla="*/ 81692 h 5033348"/>
              <a:gd name="connsiteX2705" fmla="*/ 6599917 w 9483885"/>
              <a:gd name="connsiteY2705" fmla="*/ 72690 h 5033348"/>
              <a:gd name="connsiteX2706" fmla="*/ 6665692 w 9483885"/>
              <a:gd name="connsiteY2706" fmla="*/ 68438 h 5033348"/>
              <a:gd name="connsiteX2707" fmla="*/ 6741102 w 9483885"/>
              <a:gd name="connsiteY2707" fmla="*/ 71100 h 5033348"/>
              <a:gd name="connsiteX2708" fmla="*/ 6808935 w 9483885"/>
              <a:gd name="connsiteY2708" fmla="*/ 70594 h 5033348"/>
              <a:gd name="connsiteX2709" fmla="*/ 6872651 w 9483885"/>
              <a:gd name="connsiteY2709" fmla="*/ 62596 h 5033348"/>
              <a:gd name="connsiteX2710" fmla="*/ 6887807 w 9483885"/>
              <a:gd name="connsiteY2710" fmla="*/ 68931 h 5033348"/>
              <a:gd name="connsiteX2711" fmla="*/ 6892204 w 9483885"/>
              <a:gd name="connsiteY2711" fmla="*/ 59226 h 5033348"/>
              <a:gd name="connsiteX2712" fmla="*/ 6971603 w 9483885"/>
              <a:gd name="connsiteY2712" fmla="*/ 44798 h 5033348"/>
              <a:gd name="connsiteX2713" fmla="*/ 7058090 w 9483885"/>
              <a:gd name="connsiteY2713" fmla="*/ 24674 h 5033348"/>
              <a:gd name="connsiteX2714" fmla="*/ 7144868 w 9483885"/>
              <a:gd name="connsiteY2714" fmla="*/ 32088 h 5033348"/>
              <a:gd name="connsiteX2715" fmla="*/ 7164189 w 9483885"/>
              <a:gd name="connsiteY2715" fmla="*/ 69019 h 5033348"/>
              <a:gd name="connsiteX2716" fmla="*/ 7148142 w 9483885"/>
              <a:gd name="connsiteY2716" fmla="*/ 91171 h 5033348"/>
              <a:gd name="connsiteX2717" fmla="*/ 7208116 w 9483885"/>
              <a:gd name="connsiteY2717" fmla="*/ 104694 h 5033348"/>
              <a:gd name="connsiteX2718" fmla="*/ 7205683 w 9483885"/>
              <a:gd name="connsiteY2718" fmla="*/ 149849 h 5033348"/>
              <a:gd name="connsiteX2719" fmla="*/ 7149827 w 9483885"/>
              <a:gd name="connsiteY2719" fmla="*/ 143817 h 5033348"/>
              <a:gd name="connsiteX2720" fmla="*/ 7094953 w 9483885"/>
              <a:gd name="connsiteY2720" fmla="*/ 155510 h 5033348"/>
              <a:gd name="connsiteX2721" fmla="*/ 7139770 w 9483885"/>
              <a:gd name="connsiteY2721" fmla="*/ 162699 h 5033348"/>
              <a:gd name="connsiteX2722" fmla="*/ 7183931 w 9483885"/>
              <a:gd name="connsiteY2722" fmla="*/ 158071 h 5033348"/>
              <a:gd name="connsiteX2723" fmla="*/ 7243248 w 9483885"/>
              <a:gd name="connsiteY2723" fmla="*/ 159778 h 5033348"/>
              <a:gd name="connsiteX2724" fmla="*/ 7302567 w 9483885"/>
              <a:gd name="connsiteY2724" fmla="*/ 161485 h 5033348"/>
              <a:gd name="connsiteX2725" fmla="*/ 7321817 w 9483885"/>
              <a:gd name="connsiteY2725" fmla="*/ 163760 h 5033348"/>
              <a:gd name="connsiteX2726" fmla="*/ 7337278 w 9483885"/>
              <a:gd name="connsiteY2726" fmla="*/ 164451 h 5033348"/>
              <a:gd name="connsiteX2727" fmla="*/ 7329091 w 9483885"/>
              <a:gd name="connsiteY2727" fmla="*/ 172571 h 5033348"/>
              <a:gd name="connsiteX2728" fmla="*/ 7313326 w 9483885"/>
              <a:gd name="connsiteY2728" fmla="*/ 177525 h 5033348"/>
              <a:gd name="connsiteX2729" fmla="*/ 7264112 w 9483885"/>
              <a:gd name="connsiteY2729" fmla="*/ 180042 h 5033348"/>
              <a:gd name="connsiteX2730" fmla="*/ 7242360 w 9483885"/>
              <a:gd name="connsiteY2730" fmla="*/ 188264 h 5033348"/>
              <a:gd name="connsiteX2731" fmla="*/ 7287830 w 9483885"/>
              <a:gd name="connsiteY2731" fmla="*/ 207269 h 5033348"/>
              <a:gd name="connsiteX2732" fmla="*/ 7334190 w 9483885"/>
              <a:gd name="connsiteY2732" fmla="*/ 197789 h 5033348"/>
              <a:gd name="connsiteX2733" fmla="*/ 7352867 w 9483885"/>
              <a:gd name="connsiteY2733" fmla="*/ 189724 h 5033348"/>
              <a:gd name="connsiteX2734" fmla="*/ 7383404 w 9483885"/>
              <a:gd name="connsiteY2734" fmla="*/ 195272 h 5033348"/>
              <a:gd name="connsiteX2735" fmla="*/ 7429161 w 9483885"/>
              <a:gd name="connsiteY2735" fmla="*/ 180491 h 5033348"/>
              <a:gd name="connsiteX2736" fmla="*/ 7466673 w 9483885"/>
              <a:gd name="connsiteY2736" fmla="*/ 183904 h 5033348"/>
              <a:gd name="connsiteX2737" fmla="*/ 7460131 w 9483885"/>
              <a:gd name="connsiteY2737" fmla="*/ 204976 h 5033348"/>
              <a:gd name="connsiteX2738" fmla="*/ 7451938 w 9483885"/>
              <a:gd name="connsiteY2738" fmla="*/ 229688 h 5033348"/>
              <a:gd name="connsiteX2739" fmla="*/ 7484977 w 9483885"/>
              <a:gd name="connsiteY2739" fmla="*/ 224741 h 5033348"/>
              <a:gd name="connsiteX2740" fmla="*/ 7518507 w 9483885"/>
              <a:gd name="connsiteY2740" fmla="*/ 228655 h 5033348"/>
              <a:gd name="connsiteX2741" fmla="*/ 7527068 w 9483885"/>
              <a:gd name="connsiteY2741" fmla="*/ 249547 h 5033348"/>
              <a:gd name="connsiteX2742" fmla="*/ 7533430 w 9483885"/>
              <a:gd name="connsiteY2742" fmla="*/ 275292 h 5033348"/>
              <a:gd name="connsiteX2743" fmla="*/ 7560838 w 9483885"/>
              <a:gd name="connsiteY2743" fmla="*/ 274484 h 5033348"/>
              <a:gd name="connsiteX2744" fmla="*/ 7589895 w 9483885"/>
              <a:gd name="connsiteY2744" fmla="*/ 270034 h 5033348"/>
              <a:gd name="connsiteX2745" fmla="*/ 7578012 w 9483885"/>
              <a:gd name="connsiteY2745" fmla="*/ 322783 h 5033348"/>
              <a:gd name="connsiteX2746" fmla="*/ 7521548 w 9483885"/>
              <a:gd name="connsiteY2746" fmla="*/ 328039 h 5033348"/>
              <a:gd name="connsiteX2747" fmla="*/ 7513876 w 9483885"/>
              <a:gd name="connsiteY2747" fmla="*/ 278662 h 5033348"/>
              <a:gd name="connsiteX2748" fmla="*/ 7479824 w 9483885"/>
              <a:gd name="connsiteY2748" fmla="*/ 270923 h 5033348"/>
              <a:gd name="connsiteX2749" fmla="*/ 7451705 w 9483885"/>
              <a:gd name="connsiteY2749" fmla="*/ 269991 h 5033348"/>
              <a:gd name="connsiteX2750" fmla="*/ 7428747 w 9483885"/>
              <a:gd name="connsiteY2750" fmla="*/ 267610 h 5033348"/>
              <a:gd name="connsiteX2751" fmla="*/ 7402490 w 9483885"/>
              <a:gd name="connsiteY2751" fmla="*/ 272506 h 5033348"/>
              <a:gd name="connsiteX2752" fmla="*/ 7408250 w 9483885"/>
              <a:gd name="connsiteY2752" fmla="*/ 292949 h 5033348"/>
              <a:gd name="connsiteX2753" fmla="*/ 7397205 w 9483885"/>
              <a:gd name="connsiteY2753" fmla="*/ 310698 h 5033348"/>
              <a:gd name="connsiteX2754" fmla="*/ 7380503 w 9483885"/>
              <a:gd name="connsiteY2754" fmla="*/ 321031 h 5033348"/>
              <a:gd name="connsiteX2755" fmla="*/ 7380738 w 9483885"/>
              <a:gd name="connsiteY2755" fmla="*/ 280728 h 5033348"/>
              <a:gd name="connsiteX2756" fmla="*/ 7355242 w 9483885"/>
              <a:gd name="connsiteY2756" fmla="*/ 310473 h 5033348"/>
              <a:gd name="connsiteX2757" fmla="*/ 7294982 w 9483885"/>
              <a:gd name="connsiteY2757" fmla="*/ 330736 h 5033348"/>
              <a:gd name="connsiteX2758" fmla="*/ 7236372 w 9483885"/>
              <a:gd name="connsiteY2758" fmla="*/ 347361 h 5033348"/>
              <a:gd name="connsiteX2759" fmla="*/ 7249330 w 9483885"/>
              <a:gd name="connsiteY2759" fmla="*/ 358548 h 5033348"/>
              <a:gd name="connsiteX2760" fmla="*/ 7300246 w 9483885"/>
              <a:gd name="connsiteY2760" fmla="*/ 358908 h 5033348"/>
              <a:gd name="connsiteX2761" fmla="*/ 7352810 w 9483885"/>
              <a:gd name="connsiteY2761" fmla="*/ 355627 h 5033348"/>
              <a:gd name="connsiteX2762" fmla="*/ 7405766 w 9483885"/>
              <a:gd name="connsiteY2762" fmla="*/ 331590 h 5033348"/>
              <a:gd name="connsiteX2763" fmla="*/ 7521156 w 9483885"/>
              <a:gd name="connsiteY2763" fmla="*/ 348797 h 5033348"/>
              <a:gd name="connsiteX2764" fmla="*/ 7648090 w 9483885"/>
              <a:gd name="connsiteY2764" fmla="*/ 340530 h 5033348"/>
              <a:gd name="connsiteX2765" fmla="*/ 7674470 w 9483885"/>
              <a:gd name="connsiteY2765" fmla="*/ 376805 h 5033348"/>
              <a:gd name="connsiteX2766" fmla="*/ 7712883 w 9483885"/>
              <a:gd name="connsiteY2766" fmla="*/ 396467 h 5033348"/>
              <a:gd name="connsiteX2767" fmla="*/ 7729473 w 9483885"/>
              <a:gd name="connsiteY2767" fmla="*/ 389694 h 5033348"/>
              <a:gd name="connsiteX2768" fmla="*/ 7745394 w 9483885"/>
              <a:gd name="connsiteY2768" fmla="*/ 404285 h 5033348"/>
              <a:gd name="connsiteX2769" fmla="*/ 7837863 w 9483885"/>
              <a:gd name="connsiteY2769" fmla="*/ 397484 h 5033348"/>
              <a:gd name="connsiteX2770" fmla="*/ 7918297 w 9483885"/>
              <a:gd name="connsiteY2770" fmla="*/ 407294 h 5033348"/>
              <a:gd name="connsiteX2771" fmla="*/ 7981153 w 9483885"/>
              <a:gd name="connsiteY2771" fmla="*/ 422745 h 5033348"/>
              <a:gd name="connsiteX2772" fmla="*/ 8044185 w 9483885"/>
              <a:gd name="connsiteY2772" fmla="*/ 407968 h 5033348"/>
              <a:gd name="connsiteX2773" fmla="*/ 8082714 w 9483885"/>
              <a:gd name="connsiteY2773" fmla="*/ 407479 h 5033348"/>
              <a:gd name="connsiteX2774" fmla="*/ 8102614 w 9483885"/>
              <a:gd name="connsiteY2774" fmla="*/ 438162 h 5033348"/>
              <a:gd name="connsiteX2775" fmla="*/ 8079317 w 9483885"/>
              <a:gd name="connsiteY2775" fmla="*/ 463052 h 5033348"/>
              <a:gd name="connsiteX2776" fmla="*/ 8053307 w 9483885"/>
              <a:gd name="connsiteY2776" fmla="*/ 472382 h 5033348"/>
              <a:gd name="connsiteX2777" fmla="*/ 8030103 w 9483885"/>
              <a:gd name="connsiteY2777" fmla="*/ 465568 h 5033348"/>
              <a:gd name="connsiteX2778" fmla="*/ 8007041 w 9483885"/>
              <a:gd name="connsiteY2778" fmla="*/ 450157 h 5033348"/>
              <a:gd name="connsiteX2779" fmla="*/ 7938402 w 9483885"/>
              <a:gd name="connsiteY2779" fmla="*/ 480626 h 5033348"/>
              <a:gd name="connsiteX2780" fmla="*/ 7860711 w 9483885"/>
              <a:gd name="connsiteY2780" fmla="*/ 481339 h 5033348"/>
              <a:gd name="connsiteX2781" fmla="*/ 7792597 w 9483885"/>
              <a:gd name="connsiteY2781" fmla="*/ 499043 h 5033348"/>
              <a:gd name="connsiteX2782" fmla="*/ 7724485 w 9483885"/>
              <a:gd name="connsiteY2782" fmla="*/ 516745 h 5033348"/>
              <a:gd name="connsiteX2783" fmla="*/ 7719023 w 9483885"/>
              <a:gd name="connsiteY2783" fmla="*/ 507248 h 5033348"/>
              <a:gd name="connsiteX2784" fmla="*/ 7706473 w 9483885"/>
              <a:gd name="connsiteY2784" fmla="*/ 503446 h 5033348"/>
              <a:gd name="connsiteX2785" fmla="*/ 7690241 w 9483885"/>
              <a:gd name="connsiteY2785" fmla="*/ 511089 h 5033348"/>
              <a:gd name="connsiteX2786" fmla="*/ 7676814 w 9483885"/>
              <a:gd name="connsiteY2786" fmla="*/ 502592 h 5033348"/>
              <a:gd name="connsiteX2787" fmla="*/ 7637051 w 9483885"/>
              <a:gd name="connsiteY2787" fmla="*/ 497514 h 5033348"/>
              <a:gd name="connsiteX2788" fmla="*/ 7557944 w 9483885"/>
              <a:gd name="connsiteY2788" fmla="*/ 539480 h 5033348"/>
              <a:gd name="connsiteX2789" fmla="*/ 7552924 w 9483885"/>
              <a:gd name="connsiteY2789" fmla="*/ 542586 h 5033348"/>
              <a:gd name="connsiteX2790" fmla="*/ 7572625 w 9483885"/>
              <a:gd name="connsiteY2790" fmla="*/ 540567 h 5033348"/>
              <a:gd name="connsiteX2791" fmla="*/ 7591196 w 9483885"/>
              <a:gd name="connsiteY2791" fmla="*/ 546903 h 5033348"/>
              <a:gd name="connsiteX2792" fmla="*/ 7596583 w 9483885"/>
              <a:gd name="connsiteY2792" fmla="*/ 537198 h 5033348"/>
              <a:gd name="connsiteX2793" fmla="*/ 7693863 w 9483885"/>
              <a:gd name="connsiteY2793" fmla="*/ 522770 h 5033348"/>
              <a:gd name="connsiteX2794" fmla="*/ 7799826 w 9483885"/>
              <a:gd name="connsiteY2794" fmla="*/ 502646 h 5033348"/>
              <a:gd name="connsiteX2795" fmla="*/ 7906146 w 9483885"/>
              <a:gd name="connsiteY2795" fmla="*/ 510060 h 5033348"/>
              <a:gd name="connsiteX2796" fmla="*/ 7929818 w 9483885"/>
              <a:gd name="connsiteY2796" fmla="*/ 546991 h 5033348"/>
              <a:gd name="connsiteX2797" fmla="*/ 7910158 w 9483885"/>
              <a:gd name="connsiteY2797" fmla="*/ 569143 h 5033348"/>
              <a:gd name="connsiteX2798" fmla="*/ 7983638 w 9483885"/>
              <a:gd name="connsiteY2798" fmla="*/ 582666 h 5033348"/>
              <a:gd name="connsiteX2799" fmla="*/ 7980657 w 9483885"/>
              <a:gd name="connsiteY2799" fmla="*/ 627821 h 5033348"/>
              <a:gd name="connsiteX2800" fmla="*/ 7912221 w 9483885"/>
              <a:gd name="connsiteY2800" fmla="*/ 621789 h 5033348"/>
              <a:gd name="connsiteX2801" fmla="*/ 7844990 w 9483885"/>
              <a:gd name="connsiteY2801" fmla="*/ 633482 h 5033348"/>
              <a:gd name="connsiteX2802" fmla="*/ 7899900 w 9483885"/>
              <a:gd name="connsiteY2802" fmla="*/ 640671 h 5033348"/>
              <a:gd name="connsiteX2803" fmla="*/ 7954006 w 9483885"/>
              <a:gd name="connsiteY2803" fmla="*/ 636042 h 5033348"/>
              <a:gd name="connsiteX2804" fmla="*/ 8026681 w 9483885"/>
              <a:gd name="connsiteY2804" fmla="*/ 637750 h 5033348"/>
              <a:gd name="connsiteX2805" fmla="*/ 8099359 w 9483885"/>
              <a:gd name="connsiteY2805" fmla="*/ 639457 h 5033348"/>
              <a:gd name="connsiteX2806" fmla="*/ 8122944 w 9483885"/>
              <a:gd name="connsiteY2806" fmla="*/ 641732 h 5033348"/>
              <a:gd name="connsiteX2807" fmla="*/ 8141887 w 9483885"/>
              <a:gd name="connsiteY2807" fmla="*/ 642423 h 5033348"/>
              <a:gd name="connsiteX2808" fmla="*/ 8131857 w 9483885"/>
              <a:gd name="connsiteY2808" fmla="*/ 650543 h 5033348"/>
              <a:gd name="connsiteX2809" fmla="*/ 8112541 w 9483885"/>
              <a:gd name="connsiteY2809" fmla="*/ 655497 h 5033348"/>
              <a:gd name="connsiteX2810" fmla="*/ 8052245 w 9483885"/>
              <a:gd name="connsiteY2810" fmla="*/ 658014 h 5033348"/>
              <a:gd name="connsiteX2811" fmla="*/ 8025593 w 9483885"/>
              <a:gd name="connsiteY2811" fmla="*/ 666236 h 5033348"/>
              <a:gd name="connsiteX2812" fmla="*/ 8081304 w 9483885"/>
              <a:gd name="connsiteY2812" fmla="*/ 685241 h 5033348"/>
              <a:gd name="connsiteX2813" fmla="*/ 8138104 w 9483885"/>
              <a:gd name="connsiteY2813" fmla="*/ 675761 h 5033348"/>
              <a:gd name="connsiteX2814" fmla="*/ 8160987 w 9483885"/>
              <a:gd name="connsiteY2814" fmla="*/ 667696 h 5033348"/>
              <a:gd name="connsiteX2815" fmla="*/ 8198400 w 9483885"/>
              <a:gd name="connsiteY2815" fmla="*/ 673244 h 5033348"/>
              <a:gd name="connsiteX2816" fmla="*/ 8254462 w 9483885"/>
              <a:gd name="connsiteY2816" fmla="*/ 658463 h 5033348"/>
              <a:gd name="connsiteX2817" fmla="*/ 8300422 w 9483885"/>
              <a:gd name="connsiteY2817" fmla="*/ 661876 h 5033348"/>
              <a:gd name="connsiteX2818" fmla="*/ 8292407 w 9483885"/>
              <a:gd name="connsiteY2818" fmla="*/ 682948 h 5033348"/>
              <a:gd name="connsiteX2819" fmla="*/ 8282369 w 9483885"/>
              <a:gd name="connsiteY2819" fmla="*/ 707660 h 5033348"/>
              <a:gd name="connsiteX2820" fmla="*/ 8322848 w 9483885"/>
              <a:gd name="connsiteY2820" fmla="*/ 702712 h 5033348"/>
              <a:gd name="connsiteX2821" fmla="*/ 8363929 w 9483885"/>
              <a:gd name="connsiteY2821" fmla="*/ 706627 h 5033348"/>
              <a:gd name="connsiteX2822" fmla="*/ 8374417 w 9483885"/>
              <a:gd name="connsiteY2822" fmla="*/ 727518 h 5033348"/>
              <a:gd name="connsiteX2823" fmla="*/ 8382213 w 9483885"/>
              <a:gd name="connsiteY2823" fmla="*/ 753264 h 5033348"/>
              <a:gd name="connsiteX2824" fmla="*/ 8415792 w 9483885"/>
              <a:gd name="connsiteY2824" fmla="*/ 752455 h 5033348"/>
              <a:gd name="connsiteX2825" fmla="*/ 8451393 w 9483885"/>
              <a:gd name="connsiteY2825" fmla="*/ 748006 h 5033348"/>
              <a:gd name="connsiteX2826" fmla="*/ 8436834 w 9483885"/>
              <a:gd name="connsiteY2826" fmla="*/ 800755 h 5033348"/>
              <a:gd name="connsiteX2827" fmla="*/ 8367655 w 9483885"/>
              <a:gd name="connsiteY2827" fmla="*/ 806011 h 5033348"/>
              <a:gd name="connsiteX2828" fmla="*/ 8358255 w 9483885"/>
              <a:gd name="connsiteY2828" fmla="*/ 756633 h 5033348"/>
              <a:gd name="connsiteX2829" fmla="*/ 8316536 w 9483885"/>
              <a:gd name="connsiteY2829" fmla="*/ 748894 h 5033348"/>
              <a:gd name="connsiteX2830" fmla="*/ 8282083 w 9483885"/>
              <a:gd name="connsiteY2830" fmla="*/ 747963 h 5033348"/>
              <a:gd name="connsiteX2831" fmla="*/ 8253954 w 9483885"/>
              <a:gd name="connsiteY2831" fmla="*/ 745581 h 5033348"/>
              <a:gd name="connsiteX2832" fmla="*/ 8221785 w 9483885"/>
              <a:gd name="connsiteY2832" fmla="*/ 750478 h 5033348"/>
              <a:gd name="connsiteX2833" fmla="*/ 8228843 w 9483885"/>
              <a:gd name="connsiteY2833" fmla="*/ 770921 h 5033348"/>
              <a:gd name="connsiteX2834" fmla="*/ 8215310 w 9483885"/>
              <a:gd name="connsiteY2834" fmla="*/ 788669 h 5033348"/>
              <a:gd name="connsiteX2835" fmla="*/ 8194847 w 9483885"/>
              <a:gd name="connsiteY2835" fmla="*/ 799003 h 5033348"/>
              <a:gd name="connsiteX2836" fmla="*/ 8195133 w 9483885"/>
              <a:gd name="connsiteY2836" fmla="*/ 758700 h 5033348"/>
              <a:gd name="connsiteX2837" fmla="*/ 8163897 w 9483885"/>
              <a:gd name="connsiteY2837" fmla="*/ 788444 h 5033348"/>
              <a:gd name="connsiteX2838" fmla="*/ 8090067 w 9483885"/>
              <a:gd name="connsiteY2838" fmla="*/ 808708 h 5033348"/>
              <a:gd name="connsiteX2839" fmla="*/ 8018257 w 9483885"/>
              <a:gd name="connsiteY2839" fmla="*/ 825332 h 5033348"/>
              <a:gd name="connsiteX2840" fmla="*/ 8034134 w 9483885"/>
              <a:gd name="connsiteY2840" fmla="*/ 836520 h 5033348"/>
              <a:gd name="connsiteX2841" fmla="*/ 8096515 w 9483885"/>
              <a:gd name="connsiteY2841" fmla="*/ 836879 h 5033348"/>
              <a:gd name="connsiteX2842" fmla="*/ 8160916 w 9483885"/>
              <a:gd name="connsiteY2842" fmla="*/ 833599 h 5033348"/>
              <a:gd name="connsiteX2843" fmla="*/ 8225799 w 9483885"/>
              <a:gd name="connsiteY2843" fmla="*/ 809561 h 5033348"/>
              <a:gd name="connsiteX2844" fmla="*/ 8367175 w 9483885"/>
              <a:gd name="connsiteY2844" fmla="*/ 826769 h 5033348"/>
              <a:gd name="connsiteX2845" fmla="*/ 8522694 w 9483885"/>
              <a:gd name="connsiteY2845" fmla="*/ 818502 h 5033348"/>
              <a:gd name="connsiteX2846" fmla="*/ 8555015 w 9483885"/>
              <a:gd name="connsiteY2846" fmla="*/ 854777 h 5033348"/>
              <a:gd name="connsiteX2847" fmla="*/ 8602078 w 9483885"/>
              <a:gd name="connsiteY2847" fmla="*/ 874439 h 5033348"/>
              <a:gd name="connsiteX2848" fmla="*/ 8622403 w 9483885"/>
              <a:gd name="connsiteY2848" fmla="*/ 867665 h 5033348"/>
              <a:gd name="connsiteX2849" fmla="*/ 8641911 w 9483885"/>
              <a:gd name="connsiteY2849" fmla="*/ 882257 h 5033348"/>
              <a:gd name="connsiteX2850" fmla="*/ 8755204 w 9483885"/>
              <a:gd name="connsiteY2850" fmla="*/ 875455 h 5033348"/>
              <a:gd name="connsiteX2851" fmla="*/ 8853751 w 9483885"/>
              <a:gd name="connsiteY2851" fmla="*/ 885266 h 5033348"/>
              <a:gd name="connsiteX2852" fmla="*/ 8930763 w 9483885"/>
              <a:gd name="connsiteY2852" fmla="*/ 900717 h 5033348"/>
              <a:gd name="connsiteX2853" fmla="*/ 9007989 w 9483885"/>
              <a:gd name="connsiteY2853" fmla="*/ 885940 h 5033348"/>
              <a:gd name="connsiteX2854" fmla="*/ 9055196 w 9483885"/>
              <a:gd name="connsiteY2854" fmla="*/ 885451 h 5033348"/>
              <a:gd name="connsiteX2855" fmla="*/ 9079576 w 9483885"/>
              <a:gd name="connsiteY2855" fmla="*/ 916133 h 5033348"/>
              <a:gd name="connsiteX2856" fmla="*/ 9051033 w 9483885"/>
              <a:gd name="connsiteY2856" fmla="*/ 941024 h 5033348"/>
              <a:gd name="connsiteX2857" fmla="*/ 9019165 w 9483885"/>
              <a:gd name="connsiteY2857" fmla="*/ 950353 h 5033348"/>
              <a:gd name="connsiteX2858" fmla="*/ 8990736 w 9483885"/>
              <a:gd name="connsiteY2858" fmla="*/ 943540 h 5033348"/>
              <a:gd name="connsiteX2859" fmla="*/ 8962480 w 9483885"/>
              <a:gd name="connsiteY2859" fmla="*/ 928129 h 5033348"/>
              <a:gd name="connsiteX2860" fmla="*/ 8878383 w 9483885"/>
              <a:gd name="connsiteY2860" fmla="*/ 958598 h 5033348"/>
              <a:gd name="connsiteX2861" fmla="*/ 8783196 w 9483885"/>
              <a:gd name="connsiteY2861" fmla="*/ 959311 h 5033348"/>
              <a:gd name="connsiteX2862" fmla="*/ 8699743 w 9483885"/>
              <a:gd name="connsiteY2862" fmla="*/ 977014 h 5033348"/>
              <a:gd name="connsiteX2863" fmla="*/ 8616292 w 9483885"/>
              <a:gd name="connsiteY2863" fmla="*/ 994717 h 5033348"/>
              <a:gd name="connsiteX2864" fmla="*/ 8609601 w 9483885"/>
              <a:gd name="connsiteY2864" fmla="*/ 985219 h 5033348"/>
              <a:gd name="connsiteX2865" fmla="*/ 8594225 w 9483885"/>
              <a:gd name="connsiteY2865" fmla="*/ 981418 h 5033348"/>
              <a:gd name="connsiteX2866" fmla="*/ 8574337 w 9483885"/>
              <a:gd name="connsiteY2866" fmla="*/ 989061 h 5033348"/>
              <a:gd name="connsiteX2867" fmla="*/ 8557887 w 9483885"/>
              <a:gd name="connsiteY2867" fmla="*/ 980563 h 5033348"/>
              <a:gd name="connsiteX2868" fmla="*/ 8509169 w 9483885"/>
              <a:gd name="connsiteY2868" fmla="*/ 975486 h 5033348"/>
              <a:gd name="connsiteX2869" fmla="*/ 8412247 w 9483885"/>
              <a:gd name="connsiteY2869" fmla="*/ 1017451 h 5033348"/>
              <a:gd name="connsiteX2870" fmla="*/ 8391785 w 9483885"/>
              <a:gd name="connsiteY2870" fmla="*/ 1027786 h 5033348"/>
              <a:gd name="connsiteX2871" fmla="*/ 8407598 w 9483885"/>
              <a:gd name="connsiteY2871" fmla="*/ 1032458 h 5033348"/>
              <a:gd name="connsiteX2872" fmla="*/ 8425430 w 9483885"/>
              <a:gd name="connsiteY2872" fmla="*/ 1033491 h 5033348"/>
              <a:gd name="connsiteX2873" fmla="*/ 8455478 w 9483885"/>
              <a:gd name="connsiteY2873" fmla="*/ 1030757 h 5033348"/>
              <a:gd name="connsiteX2874" fmla="*/ 8487332 w 9483885"/>
              <a:gd name="connsiteY2874" fmla="*/ 1054608 h 5033348"/>
              <a:gd name="connsiteX2875" fmla="*/ 8476534 w 9483885"/>
              <a:gd name="connsiteY2875" fmla="*/ 1123790 h 5033348"/>
              <a:gd name="connsiteX2876" fmla="*/ 8435861 w 9483885"/>
              <a:gd name="connsiteY2876" fmla="*/ 1187107 h 5033348"/>
              <a:gd name="connsiteX2877" fmla="*/ 8469578 w 9483885"/>
              <a:gd name="connsiteY2877" fmla="*/ 1182737 h 5033348"/>
              <a:gd name="connsiteX2878" fmla="*/ 8500457 w 9483885"/>
              <a:gd name="connsiteY2878" fmla="*/ 1203372 h 5033348"/>
              <a:gd name="connsiteX2879" fmla="*/ 8554563 w 9483885"/>
              <a:gd name="connsiteY2879" fmla="*/ 1198743 h 5033348"/>
              <a:gd name="connsiteX2880" fmla="*/ 8590565 w 9483885"/>
              <a:gd name="connsiteY2880" fmla="*/ 1200204 h 5033348"/>
              <a:gd name="connsiteX2881" fmla="*/ 8632627 w 9483885"/>
              <a:gd name="connsiteY2881" fmla="*/ 1190745 h 5033348"/>
              <a:gd name="connsiteX2882" fmla="*/ 8640395 w 9483885"/>
              <a:gd name="connsiteY2882" fmla="*/ 1204937 h 5033348"/>
              <a:gd name="connsiteX2883" fmla="*/ 8660884 w 9483885"/>
              <a:gd name="connsiteY2883" fmla="*/ 1206157 h 5033348"/>
              <a:gd name="connsiteX2884" fmla="*/ 8683094 w 9483885"/>
              <a:gd name="connsiteY2884" fmla="*/ 1199305 h 5033348"/>
              <a:gd name="connsiteX2885" fmla="*/ 8697223 w 9483885"/>
              <a:gd name="connsiteY2885" fmla="*/ 1207010 h 5033348"/>
              <a:gd name="connsiteX2886" fmla="*/ 8822486 w 9483885"/>
              <a:gd name="connsiteY2886" fmla="*/ 1215115 h 5033348"/>
              <a:gd name="connsiteX2887" fmla="*/ 8952394 w 9483885"/>
              <a:gd name="connsiteY2887" fmla="*/ 1224802 h 5033348"/>
              <a:gd name="connsiteX2888" fmla="*/ 9017941 w 9483885"/>
              <a:gd name="connsiteY2888" fmla="*/ 1216142 h 5033348"/>
              <a:gd name="connsiteX2889" fmla="*/ 9074590 w 9483885"/>
              <a:gd name="connsiteY2889" fmla="*/ 1243402 h 5033348"/>
              <a:gd name="connsiteX2890" fmla="*/ 9076605 w 9483885"/>
              <a:gd name="connsiteY2890" fmla="*/ 1256354 h 5033348"/>
              <a:gd name="connsiteX2891" fmla="*/ 9067313 w 9483885"/>
              <a:gd name="connsiteY2891" fmla="*/ 1269776 h 5033348"/>
              <a:gd name="connsiteX2892" fmla="*/ 8956312 w 9483885"/>
              <a:gd name="connsiteY2892" fmla="*/ 1265817 h 5033348"/>
              <a:gd name="connsiteX2893" fmla="*/ 8851976 w 9483885"/>
              <a:gd name="connsiteY2893" fmla="*/ 1259802 h 5033348"/>
              <a:gd name="connsiteX2894" fmla="*/ 8793185 w 9483885"/>
              <a:gd name="connsiteY2894" fmla="*/ 1284474 h 5033348"/>
              <a:gd name="connsiteX2895" fmla="*/ 8758035 w 9483885"/>
              <a:gd name="connsiteY2895" fmla="*/ 1256613 h 5033348"/>
              <a:gd name="connsiteX2896" fmla="*/ 8693326 w 9483885"/>
              <a:gd name="connsiteY2896" fmla="*/ 1272052 h 5033348"/>
              <a:gd name="connsiteX2897" fmla="*/ 8623973 w 9483885"/>
              <a:gd name="connsiteY2897" fmla="*/ 1285907 h 5033348"/>
              <a:gd name="connsiteX2898" fmla="*/ 8605339 w 9483885"/>
              <a:gd name="connsiteY2898" fmla="*/ 1273058 h 5033348"/>
              <a:gd name="connsiteX2899" fmla="*/ 8580642 w 9483885"/>
              <a:gd name="connsiteY2899" fmla="*/ 1271126 h 5033348"/>
              <a:gd name="connsiteX2900" fmla="*/ 8577949 w 9483885"/>
              <a:gd name="connsiteY2900" fmla="*/ 1275978 h 5033348"/>
              <a:gd name="connsiteX2901" fmla="*/ 8485097 w 9483885"/>
              <a:gd name="connsiteY2901" fmla="*/ 1244302 h 5033348"/>
              <a:gd name="connsiteX2902" fmla="*/ 8438384 w 9483885"/>
              <a:gd name="connsiteY2902" fmla="*/ 1268767 h 5033348"/>
              <a:gd name="connsiteX2903" fmla="*/ 8389265 w 9483885"/>
              <a:gd name="connsiteY2903" fmla="*/ 1257782 h 5033348"/>
              <a:gd name="connsiteX2904" fmla="*/ 8379271 w 9483885"/>
              <a:gd name="connsiteY2904" fmla="*/ 1260865 h 5033348"/>
              <a:gd name="connsiteX2905" fmla="*/ 8381185 w 9483885"/>
              <a:gd name="connsiteY2905" fmla="*/ 1272339 h 5033348"/>
              <a:gd name="connsiteX2906" fmla="*/ 8400255 w 9483885"/>
              <a:gd name="connsiteY2906" fmla="*/ 1286059 h 5033348"/>
              <a:gd name="connsiteX2907" fmla="*/ 8428010 w 9483885"/>
              <a:gd name="connsiteY2907" fmla="*/ 1294085 h 5033348"/>
              <a:gd name="connsiteX2908" fmla="*/ 8463410 w 9483885"/>
              <a:gd name="connsiteY2908" fmla="*/ 1286682 h 5033348"/>
              <a:gd name="connsiteX2909" fmla="*/ 8506074 w 9483885"/>
              <a:gd name="connsiteY2909" fmla="*/ 1286087 h 5033348"/>
              <a:gd name="connsiteX2910" fmla="*/ 8574167 w 9483885"/>
              <a:gd name="connsiteY2910" fmla="*/ 1309316 h 5033348"/>
              <a:gd name="connsiteX2911" fmla="*/ 8623973 w 9483885"/>
              <a:gd name="connsiteY2911" fmla="*/ 1285907 h 5033348"/>
              <a:gd name="connsiteX2912" fmla="*/ 8665413 w 9483885"/>
              <a:gd name="connsiteY2912" fmla="*/ 1317358 h 5033348"/>
              <a:gd name="connsiteX2913" fmla="*/ 8755256 w 9483885"/>
              <a:gd name="connsiteY2913" fmla="*/ 1304721 h 5033348"/>
              <a:gd name="connsiteX2914" fmla="*/ 8846301 w 9483885"/>
              <a:gd name="connsiteY2914" fmla="*/ 1309809 h 5033348"/>
              <a:gd name="connsiteX2915" fmla="*/ 8907271 w 9483885"/>
              <a:gd name="connsiteY2915" fmla="*/ 1306080 h 5033348"/>
              <a:gd name="connsiteX2916" fmla="*/ 8948038 w 9483885"/>
              <a:gd name="connsiteY2916" fmla="*/ 1338744 h 5033348"/>
              <a:gd name="connsiteX2917" fmla="*/ 9087201 w 9483885"/>
              <a:gd name="connsiteY2917" fmla="*/ 1340046 h 5033348"/>
              <a:gd name="connsiteX2918" fmla="*/ 9167981 w 9483885"/>
              <a:gd name="connsiteY2918" fmla="*/ 1355339 h 5033348"/>
              <a:gd name="connsiteX2919" fmla="*/ 9263504 w 9483885"/>
              <a:gd name="connsiteY2919" fmla="*/ 1354019 h 5033348"/>
              <a:gd name="connsiteX2920" fmla="*/ 9300681 w 9483885"/>
              <a:gd name="connsiteY2920" fmla="*/ 1361652 h 5033348"/>
              <a:gd name="connsiteX2921" fmla="*/ 9340480 w 9483885"/>
              <a:gd name="connsiteY2921" fmla="*/ 1374507 h 5033348"/>
              <a:gd name="connsiteX2922" fmla="*/ 9376889 w 9483885"/>
              <a:gd name="connsiteY2922" fmla="*/ 1365285 h 5033348"/>
              <a:gd name="connsiteX2923" fmla="*/ 9402381 w 9483885"/>
              <a:gd name="connsiteY2923" fmla="*/ 1395624 h 5033348"/>
              <a:gd name="connsiteX2924" fmla="*/ 9299270 w 9483885"/>
              <a:gd name="connsiteY2924" fmla="*/ 1435477 h 5033348"/>
              <a:gd name="connsiteX2925" fmla="*/ 9238573 w 9483885"/>
              <a:gd name="connsiteY2925" fmla="*/ 1432085 h 5033348"/>
              <a:gd name="connsiteX2926" fmla="*/ 9177875 w 9483885"/>
              <a:gd name="connsiteY2926" fmla="*/ 1428693 h 5033348"/>
              <a:gd name="connsiteX2927" fmla="*/ 9117579 w 9483885"/>
              <a:gd name="connsiteY2927" fmla="*/ 1431210 h 5033348"/>
              <a:gd name="connsiteX2928" fmla="*/ 9097261 w 9483885"/>
              <a:gd name="connsiteY2928" fmla="*/ 1421392 h 5033348"/>
              <a:gd name="connsiteX2929" fmla="*/ 9068861 w 9483885"/>
              <a:gd name="connsiteY2929" fmla="*/ 1426133 h 5033348"/>
              <a:gd name="connsiteX2930" fmla="*/ 9021747 w 9483885"/>
              <a:gd name="connsiteY2930" fmla="*/ 1444689 h 5033348"/>
              <a:gd name="connsiteX2931" fmla="*/ 8888773 w 9483885"/>
              <a:gd name="connsiteY2931" fmla="*/ 1445497 h 5033348"/>
              <a:gd name="connsiteX2932" fmla="*/ 8851525 w 9483885"/>
              <a:gd name="connsiteY2932" fmla="*/ 1447940 h 5033348"/>
              <a:gd name="connsiteX2933" fmla="*/ 8816900 w 9483885"/>
              <a:gd name="connsiteY2933" fmla="*/ 1455607 h 5033348"/>
              <a:gd name="connsiteX2934" fmla="*/ 8801023 w 9483885"/>
              <a:gd name="connsiteY2934" fmla="*/ 1444419 h 5033348"/>
              <a:gd name="connsiteX2935" fmla="*/ 8777065 w 9483885"/>
              <a:gd name="connsiteY2935" fmla="*/ 1447789 h 5033348"/>
              <a:gd name="connsiteX2936" fmla="*/ 8728018 w 9483885"/>
              <a:gd name="connsiteY2936" fmla="*/ 1462921 h 5033348"/>
              <a:gd name="connsiteX2937" fmla="*/ 8794050 w 9483885"/>
              <a:gd name="connsiteY2937" fmla="*/ 1468582 h 5033348"/>
              <a:gd name="connsiteX2938" fmla="*/ 8802629 w 9483885"/>
              <a:gd name="connsiteY2938" fmla="*/ 1468053 h 5033348"/>
              <a:gd name="connsiteX2939" fmla="*/ 8803291 w 9483885"/>
              <a:gd name="connsiteY2939" fmla="*/ 1469373 h 5033348"/>
              <a:gd name="connsiteX2940" fmla="*/ 8841052 w 9483885"/>
              <a:gd name="connsiteY2940" fmla="*/ 1472610 h 5033348"/>
              <a:gd name="connsiteX2941" fmla="*/ 8846941 w 9483885"/>
              <a:gd name="connsiteY2941" fmla="*/ 1469463 h 5033348"/>
              <a:gd name="connsiteX2942" fmla="*/ 8856443 w 9483885"/>
              <a:gd name="connsiteY2942" fmla="*/ 1473930 h 5033348"/>
              <a:gd name="connsiteX2943" fmla="*/ 8961890 w 9483885"/>
              <a:gd name="connsiteY2943" fmla="*/ 1482967 h 5033348"/>
              <a:gd name="connsiteX2944" fmla="*/ 9031419 w 9483885"/>
              <a:gd name="connsiteY2944" fmla="*/ 1486945 h 5033348"/>
              <a:gd name="connsiteX2945" fmla="*/ 9195070 w 9483885"/>
              <a:gd name="connsiteY2945" fmla="*/ 1503816 h 5033348"/>
              <a:gd name="connsiteX2946" fmla="*/ 9223533 w 9483885"/>
              <a:gd name="connsiteY2946" fmla="*/ 1505591 h 5033348"/>
              <a:gd name="connsiteX2947" fmla="*/ 9229392 w 9483885"/>
              <a:gd name="connsiteY2947" fmla="*/ 1511963 h 5033348"/>
              <a:gd name="connsiteX2948" fmla="*/ 9231602 w 9483885"/>
              <a:gd name="connsiteY2948" fmla="*/ 1512279 h 5033348"/>
              <a:gd name="connsiteX2949" fmla="*/ 9284762 w 9483885"/>
              <a:gd name="connsiteY2949" fmla="*/ 1516907 h 5033348"/>
              <a:gd name="connsiteX2950" fmla="*/ 9294134 w 9483885"/>
              <a:gd name="connsiteY2950" fmla="*/ 1522855 h 5033348"/>
              <a:gd name="connsiteX2951" fmla="*/ 9369926 w 9483885"/>
              <a:gd name="connsiteY2951" fmla="*/ 1518737 h 5033348"/>
              <a:gd name="connsiteX2952" fmla="*/ 9483885 w 9483885"/>
              <a:gd name="connsiteY2952" fmla="*/ 1527313 h 5033348"/>
              <a:gd name="connsiteX2953" fmla="*/ 9473883 w 9483885"/>
              <a:gd name="connsiteY2953" fmla="*/ 1546987 h 5033348"/>
              <a:gd name="connsiteX2954" fmla="*/ 9449954 w 9483885"/>
              <a:gd name="connsiteY2954" fmla="*/ 1561909 h 5033348"/>
              <a:gd name="connsiteX2955" fmla="*/ 9395847 w 9483885"/>
              <a:gd name="connsiteY2955" fmla="*/ 1566537 h 5033348"/>
              <a:gd name="connsiteX2956" fmla="*/ 9362905 w 9483885"/>
              <a:gd name="connsiteY2956" fmla="*/ 1571170 h 5033348"/>
              <a:gd name="connsiteX2957" fmla="*/ 9329362 w 9483885"/>
              <a:gd name="connsiteY2957" fmla="*/ 1566943 h 5033348"/>
              <a:gd name="connsiteX2958" fmla="*/ 9269430 w 9483885"/>
              <a:gd name="connsiteY2958" fmla="*/ 1580404 h 5033348"/>
              <a:gd name="connsiteX2959" fmla="*/ 9206877 w 9483885"/>
              <a:gd name="connsiteY2959" fmla="*/ 1588644 h 5033348"/>
              <a:gd name="connsiteX2960" fmla="*/ 8704848 w 9483885"/>
              <a:gd name="connsiteY2960" fmla="*/ 1630924 h 5033348"/>
              <a:gd name="connsiteX2961" fmla="*/ 8703719 w 9483885"/>
              <a:gd name="connsiteY2961" fmla="*/ 1631338 h 5033348"/>
              <a:gd name="connsiteX2962" fmla="*/ 8733391 w 9483885"/>
              <a:gd name="connsiteY2962" fmla="*/ 1633318 h 5033348"/>
              <a:gd name="connsiteX2963" fmla="*/ 8864040 w 9483885"/>
              <a:gd name="connsiteY2963" fmla="*/ 1634127 h 5033348"/>
              <a:gd name="connsiteX2964" fmla="*/ 8910330 w 9483885"/>
              <a:gd name="connsiteY2964" fmla="*/ 1652683 h 5033348"/>
              <a:gd name="connsiteX2965" fmla="*/ 8938234 w 9483885"/>
              <a:gd name="connsiteY2965" fmla="*/ 1657424 h 5033348"/>
              <a:gd name="connsiteX2966" fmla="*/ 8958196 w 9483885"/>
              <a:gd name="connsiteY2966" fmla="*/ 1647606 h 5033348"/>
              <a:gd name="connsiteX2967" fmla="*/ 9017439 w 9483885"/>
              <a:gd name="connsiteY2967" fmla="*/ 1650123 h 5033348"/>
              <a:gd name="connsiteX2968" fmla="*/ 9077076 w 9483885"/>
              <a:gd name="connsiteY2968" fmla="*/ 1646731 h 5033348"/>
              <a:gd name="connsiteX2969" fmla="*/ 9136712 w 9483885"/>
              <a:gd name="connsiteY2969" fmla="*/ 1643338 h 5033348"/>
              <a:gd name="connsiteX2970" fmla="*/ 9238019 w 9483885"/>
              <a:gd name="connsiteY2970" fmla="*/ 1683192 h 5033348"/>
              <a:gd name="connsiteX2971" fmla="*/ 9212975 w 9483885"/>
              <a:gd name="connsiteY2971" fmla="*/ 1713531 h 5033348"/>
              <a:gd name="connsiteX2972" fmla="*/ 9177202 w 9483885"/>
              <a:gd name="connsiteY2972" fmla="*/ 1704309 h 5033348"/>
              <a:gd name="connsiteX2973" fmla="*/ 9138098 w 9483885"/>
              <a:gd name="connsiteY2973" fmla="*/ 1717164 h 5033348"/>
              <a:gd name="connsiteX2974" fmla="*/ 9101571 w 9483885"/>
              <a:gd name="connsiteY2974" fmla="*/ 1724797 h 5033348"/>
              <a:gd name="connsiteX2975" fmla="*/ 9007717 w 9483885"/>
              <a:gd name="connsiteY2975" fmla="*/ 1723477 h 5033348"/>
              <a:gd name="connsiteX2976" fmla="*/ 8928350 w 9483885"/>
              <a:gd name="connsiteY2976" fmla="*/ 1738770 h 5033348"/>
              <a:gd name="connsiteX2977" fmla="*/ 8791620 w 9483885"/>
              <a:gd name="connsiteY2977" fmla="*/ 1740072 h 5033348"/>
              <a:gd name="connsiteX2978" fmla="*/ 8751565 w 9483885"/>
              <a:gd name="connsiteY2978" fmla="*/ 1772736 h 5033348"/>
              <a:gd name="connsiteX2979" fmla="*/ 8691662 w 9483885"/>
              <a:gd name="connsiteY2979" fmla="*/ 1769007 h 5033348"/>
              <a:gd name="connsiteX2980" fmla="*/ 8602208 w 9483885"/>
              <a:gd name="connsiteY2980" fmla="*/ 1774095 h 5033348"/>
              <a:gd name="connsiteX2981" fmla="*/ 8513935 w 9483885"/>
              <a:gd name="connsiteY2981" fmla="*/ 1761457 h 5033348"/>
              <a:gd name="connsiteX2982" fmla="*/ 8473219 w 9483885"/>
              <a:gd name="connsiteY2982" fmla="*/ 1792909 h 5033348"/>
              <a:gd name="connsiteX2983" fmla="*/ 8424284 w 9483885"/>
              <a:gd name="connsiteY2983" fmla="*/ 1769500 h 5033348"/>
              <a:gd name="connsiteX2984" fmla="*/ 8357382 w 9483885"/>
              <a:gd name="connsiteY2984" fmla="*/ 1792729 h 5033348"/>
              <a:gd name="connsiteX2985" fmla="*/ 8315463 w 9483885"/>
              <a:gd name="connsiteY2985" fmla="*/ 1792133 h 5033348"/>
              <a:gd name="connsiteX2986" fmla="*/ 8280682 w 9483885"/>
              <a:gd name="connsiteY2986" fmla="*/ 1784731 h 5033348"/>
              <a:gd name="connsiteX2987" fmla="*/ 8253413 w 9483885"/>
              <a:gd name="connsiteY2987" fmla="*/ 1792757 h 5033348"/>
              <a:gd name="connsiteX2988" fmla="*/ 8234675 w 9483885"/>
              <a:gd name="connsiteY2988" fmla="*/ 1806477 h 5033348"/>
              <a:gd name="connsiteX2989" fmla="*/ 8232794 w 9483885"/>
              <a:gd name="connsiteY2989" fmla="*/ 1817951 h 5033348"/>
              <a:gd name="connsiteX2990" fmla="*/ 8242614 w 9483885"/>
              <a:gd name="connsiteY2990" fmla="*/ 1821034 h 5033348"/>
              <a:gd name="connsiteX2991" fmla="*/ 8290875 w 9483885"/>
              <a:gd name="connsiteY2991" fmla="*/ 1810049 h 5033348"/>
              <a:gd name="connsiteX2992" fmla="*/ 8336771 w 9483885"/>
              <a:gd name="connsiteY2992" fmla="*/ 1834514 h 5033348"/>
              <a:gd name="connsiteX2993" fmla="*/ 8427999 w 9483885"/>
              <a:gd name="connsiteY2993" fmla="*/ 1802838 h 5033348"/>
              <a:gd name="connsiteX2994" fmla="*/ 8430646 w 9483885"/>
              <a:gd name="connsiteY2994" fmla="*/ 1807690 h 5033348"/>
              <a:gd name="connsiteX2995" fmla="*/ 8454911 w 9483885"/>
              <a:gd name="connsiteY2995" fmla="*/ 1805758 h 5033348"/>
              <a:gd name="connsiteX2996" fmla="*/ 8473219 w 9483885"/>
              <a:gd name="connsiteY2996" fmla="*/ 1792909 h 5033348"/>
              <a:gd name="connsiteX2997" fmla="*/ 8541360 w 9483885"/>
              <a:gd name="connsiteY2997" fmla="*/ 1806763 h 5033348"/>
              <a:gd name="connsiteX2998" fmla="*/ 8604938 w 9483885"/>
              <a:gd name="connsiteY2998" fmla="*/ 1822203 h 5033348"/>
              <a:gd name="connsiteX2999" fmla="*/ 8639473 w 9483885"/>
              <a:gd name="connsiteY2999" fmla="*/ 1794342 h 5033348"/>
              <a:gd name="connsiteX3000" fmla="*/ 8697237 w 9483885"/>
              <a:gd name="connsiteY3000" fmla="*/ 1819014 h 5033348"/>
              <a:gd name="connsiteX3001" fmla="*/ 8799749 w 9483885"/>
              <a:gd name="connsiteY3001" fmla="*/ 1812999 h 5033348"/>
              <a:gd name="connsiteX3002" fmla="*/ 8908809 w 9483885"/>
              <a:gd name="connsiteY3002" fmla="*/ 1809039 h 5033348"/>
              <a:gd name="connsiteX3003" fmla="*/ 8917939 w 9483885"/>
              <a:gd name="connsiteY3003" fmla="*/ 1822462 h 5033348"/>
              <a:gd name="connsiteX3004" fmla="*/ 8915960 w 9483885"/>
              <a:gd name="connsiteY3004" fmla="*/ 1835414 h 5033348"/>
              <a:gd name="connsiteX3005" fmla="*/ 8860302 w 9483885"/>
              <a:gd name="connsiteY3005" fmla="*/ 1862674 h 5033348"/>
              <a:gd name="connsiteX3006" fmla="*/ 8795900 w 9483885"/>
              <a:gd name="connsiteY3006" fmla="*/ 1854014 h 5033348"/>
              <a:gd name="connsiteX3007" fmla="*/ 8668263 w 9483885"/>
              <a:gd name="connsiteY3007" fmla="*/ 1863701 h 5033348"/>
              <a:gd name="connsiteX3008" fmla="*/ 8545189 w 9483885"/>
              <a:gd name="connsiteY3008" fmla="*/ 1871806 h 5033348"/>
              <a:gd name="connsiteX3009" fmla="*/ 8531307 w 9483885"/>
              <a:gd name="connsiteY3009" fmla="*/ 1879511 h 5033348"/>
              <a:gd name="connsiteX3010" fmla="*/ 8509485 w 9483885"/>
              <a:gd name="connsiteY3010" fmla="*/ 1872659 h 5033348"/>
              <a:gd name="connsiteX3011" fmla="*/ 8489354 w 9483885"/>
              <a:gd name="connsiteY3011" fmla="*/ 1873879 h 5033348"/>
              <a:gd name="connsiteX3012" fmla="*/ 8481723 w 9483885"/>
              <a:gd name="connsiteY3012" fmla="*/ 1888071 h 5033348"/>
              <a:gd name="connsiteX3013" fmla="*/ 8440396 w 9483885"/>
              <a:gd name="connsiteY3013" fmla="*/ 1878612 h 5033348"/>
              <a:gd name="connsiteX3014" fmla="*/ 8405023 w 9483885"/>
              <a:gd name="connsiteY3014" fmla="*/ 1880073 h 5033348"/>
              <a:gd name="connsiteX3015" fmla="*/ 8351863 w 9483885"/>
              <a:gd name="connsiteY3015" fmla="*/ 1875444 h 5033348"/>
              <a:gd name="connsiteX3016" fmla="*/ 8321524 w 9483885"/>
              <a:gd name="connsiteY3016" fmla="*/ 1896078 h 5033348"/>
              <a:gd name="connsiteX3017" fmla="*/ 8288397 w 9483885"/>
              <a:gd name="connsiteY3017" fmla="*/ 1891709 h 5033348"/>
              <a:gd name="connsiteX3018" fmla="*/ 8328359 w 9483885"/>
              <a:gd name="connsiteY3018" fmla="*/ 1955026 h 5033348"/>
              <a:gd name="connsiteX3019" fmla="*/ 8338967 w 9483885"/>
              <a:gd name="connsiteY3019" fmla="*/ 2024208 h 5033348"/>
              <a:gd name="connsiteX3020" fmla="*/ 8307670 w 9483885"/>
              <a:gd name="connsiteY3020" fmla="*/ 2048059 h 5033348"/>
              <a:gd name="connsiteX3021" fmla="*/ 8278148 w 9483885"/>
              <a:gd name="connsiteY3021" fmla="*/ 2045325 h 5033348"/>
              <a:gd name="connsiteX3022" fmla="*/ 8260627 w 9483885"/>
              <a:gd name="connsiteY3022" fmla="*/ 2046358 h 5033348"/>
              <a:gd name="connsiteX3023" fmla="*/ 8245091 w 9483885"/>
              <a:gd name="connsiteY3023" fmla="*/ 2051030 h 5033348"/>
              <a:gd name="connsiteX3024" fmla="*/ 8265195 w 9483885"/>
              <a:gd name="connsiteY3024" fmla="*/ 2061364 h 5033348"/>
              <a:gd name="connsiteX3025" fmla="*/ 8360422 w 9483885"/>
              <a:gd name="connsiteY3025" fmla="*/ 2103330 h 5033348"/>
              <a:gd name="connsiteX3026" fmla="*/ 8408289 w 9483885"/>
              <a:gd name="connsiteY3026" fmla="*/ 2098252 h 5033348"/>
              <a:gd name="connsiteX3027" fmla="*/ 8424451 w 9483885"/>
              <a:gd name="connsiteY3027" fmla="*/ 2089755 h 5033348"/>
              <a:gd name="connsiteX3028" fmla="*/ 8443992 w 9483885"/>
              <a:gd name="connsiteY3028" fmla="*/ 2097398 h 5033348"/>
              <a:gd name="connsiteX3029" fmla="*/ 8459099 w 9483885"/>
              <a:gd name="connsiteY3029" fmla="*/ 2093596 h 5033348"/>
              <a:gd name="connsiteX3030" fmla="*/ 8465673 w 9483885"/>
              <a:gd name="connsiteY3030" fmla="*/ 2084099 h 5033348"/>
              <a:gd name="connsiteX3031" fmla="*/ 8547665 w 9483885"/>
              <a:gd name="connsiteY3031" fmla="*/ 2101801 h 5033348"/>
              <a:gd name="connsiteX3032" fmla="*/ 8629659 w 9483885"/>
              <a:gd name="connsiteY3032" fmla="*/ 2119505 h 5033348"/>
              <a:gd name="connsiteX3033" fmla="*/ 8723183 w 9483885"/>
              <a:gd name="connsiteY3033" fmla="*/ 2120218 h 5033348"/>
              <a:gd name="connsiteX3034" fmla="*/ 8805809 w 9483885"/>
              <a:gd name="connsiteY3034" fmla="*/ 2150687 h 5033348"/>
              <a:gd name="connsiteX3035" fmla="*/ 8833572 w 9483885"/>
              <a:gd name="connsiteY3035" fmla="*/ 2135276 h 5033348"/>
              <a:gd name="connsiteX3036" fmla="*/ 8861504 w 9483885"/>
              <a:gd name="connsiteY3036" fmla="*/ 2128462 h 5033348"/>
              <a:gd name="connsiteX3037" fmla="*/ 8892813 w 9483885"/>
              <a:gd name="connsiteY3037" fmla="*/ 2137792 h 5033348"/>
              <a:gd name="connsiteX3038" fmla="*/ 8920858 w 9483885"/>
              <a:gd name="connsiteY3038" fmla="*/ 2162682 h 5033348"/>
              <a:gd name="connsiteX3039" fmla="*/ 8896904 w 9483885"/>
              <a:gd name="connsiteY3039" fmla="*/ 2193364 h 5033348"/>
              <a:gd name="connsiteX3040" fmla="*/ 8850522 w 9483885"/>
              <a:gd name="connsiteY3040" fmla="*/ 2192876 h 5033348"/>
              <a:gd name="connsiteX3041" fmla="*/ 8774646 w 9483885"/>
              <a:gd name="connsiteY3041" fmla="*/ 2178099 h 5033348"/>
              <a:gd name="connsiteX3042" fmla="*/ 8698981 w 9483885"/>
              <a:gd name="connsiteY3042" fmla="*/ 2193550 h 5033348"/>
              <a:gd name="connsiteX3043" fmla="*/ 8602156 w 9483885"/>
              <a:gd name="connsiteY3043" fmla="*/ 2203360 h 5033348"/>
              <a:gd name="connsiteX3044" fmla="*/ 8490843 w 9483885"/>
              <a:gd name="connsiteY3044" fmla="*/ 2196559 h 5033348"/>
              <a:gd name="connsiteX3045" fmla="*/ 8471677 w 9483885"/>
              <a:gd name="connsiteY3045" fmla="*/ 2211150 h 5033348"/>
              <a:gd name="connsiteX3046" fmla="*/ 8451707 w 9483885"/>
              <a:gd name="connsiteY3046" fmla="*/ 2204377 h 5033348"/>
              <a:gd name="connsiteX3047" fmla="*/ 8405466 w 9483885"/>
              <a:gd name="connsiteY3047" fmla="*/ 2224039 h 5033348"/>
              <a:gd name="connsiteX3048" fmla="*/ 8373711 w 9483885"/>
              <a:gd name="connsiteY3048" fmla="*/ 2260314 h 5033348"/>
              <a:gd name="connsiteX3049" fmla="*/ 8220911 w 9483885"/>
              <a:gd name="connsiteY3049" fmla="*/ 2252047 h 5033348"/>
              <a:gd name="connsiteX3050" fmla="*/ 8082006 w 9483885"/>
              <a:gd name="connsiteY3050" fmla="*/ 2269254 h 5033348"/>
              <a:gd name="connsiteX3051" fmla="*/ 8018257 w 9483885"/>
              <a:gd name="connsiteY3051" fmla="*/ 2245217 h 5033348"/>
              <a:gd name="connsiteX3052" fmla="*/ 7954982 w 9483885"/>
              <a:gd name="connsiteY3052" fmla="*/ 2241936 h 5033348"/>
              <a:gd name="connsiteX3053" fmla="*/ 7893692 w 9483885"/>
              <a:gd name="connsiteY3053" fmla="*/ 2242296 h 5033348"/>
              <a:gd name="connsiteX3054" fmla="*/ 7878092 w 9483885"/>
              <a:gd name="connsiteY3054" fmla="*/ 2253483 h 5033348"/>
              <a:gd name="connsiteX3055" fmla="*/ 7948646 w 9483885"/>
              <a:gd name="connsiteY3055" fmla="*/ 2270107 h 5033348"/>
              <a:gd name="connsiteX3056" fmla="*/ 8021185 w 9483885"/>
              <a:gd name="connsiteY3056" fmla="*/ 2290371 h 5033348"/>
              <a:gd name="connsiteX3057" fmla="*/ 8051877 w 9483885"/>
              <a:gd name="connsiteY3057" fmla="*/ 2320116 h 5033348"/>
              <a:gd name="connsiteX3058" fmla="*/ 8051595 w 9483885"/>
              <a:gd name="connsiteY3058" fmla="*/ 2279813 h 5033348"/>
              <a:gd name="connsiteX3059" fmla="*/ 8071700 w 9483885"/>
              <a:gd name="connsiteY3059" fmla="*/ 2290146 h 5033348"/>
              <a:gd name="connsiteX3060" fmla="*/ 8084996 w 9483885"/>
              <a:gd name="connsiteY3060" fmla="*/ 2307895 h 5033348"/>
              <a:gd name="connsiteX3061" fmla="*/ 8078062 w 9483885"/>
              <a:gd name="connsiteY3061" fmla="*/ 2328338 h 5033348"/>
              <a:gd name="connsiteX3062" fmla="*/ 8109669 w 9483885"/>
              <a:gd name="connsiteY3062" fmla="*/ 2333234 h 5033348"/>
              <a:gd name="connsiteX3063" fmla="*/ 8137306 w 9483885"/>
              <a:gd name="connsiteY3063" fmla="*/ 2330853 h 5033348"/>
              <a:gd name="connsiteX3064" fmla="*/ 8171156 w 9483885"/>
              <a:gd name="connsiteY3064" fmla="*/ 2329921 h 5033348"/>
              <a:gd name="connsiteX3065" fmla="*/ 8212147 w 9483885"/>
              <a:gd name="connsiteY3065" fmla="*/ 2322182 h 5033348"/>
              <a:gd name="connsiteX3066" fmla="*/ 8221382 w 9483885"/>
              <a:gd name="connsiteY3066" fmla="*/ 2272805 h 5033348"/>
              <a:gd name="connsiteX3067" fmla="*/ 8289352 w 9483885"/>
              <a:gd name="connsiteY3067" fmla="*/ 2278061 h 5033348"/>
              <a:gd name="connsiteX3068" fmla="*/ 8303657 w 9483885"/>
              <a:gd name="connsiteY3068" fmla="*/ 2330810 h 5033348"/>
              <a:gd name="connsiteX3069" fmla="*/ 8268678 w 9483885"/>
              <a:gd name="connsiteY3069" fmla="*/ 2326360 h 5033348"/>
              <a:gd name="connsiteX3070" fmla="*/ 8235685 w 9483885"/>
              <a:gd name="connsiteY3070" fmla="*/ 2325552 h 5033348"/>
              <a:gd name="connsiteX3071" fmla="*/ 8229763 w 9483885"/>
              <a:gd name="connsiteY3071" fmla="*/ 2345459 h 5033348"/>
              <a:gd name="connsiteX3072" fmla="*/ 8264714 w 9483885"/>
              <a:gd name="connsiteY3072" fmla="*/ 2350315 h 5033348"/>
              <a:gd name="connsiteX3073" fmla="*/ 8353754 w 9483885"/>
              <a:gd name="connsiteY3073" fmla="*/ 2341559 h 5033348"/>
              <a:gd name="connsiteX3074" fmla="*/ 8456549 w 9483885"/>
              <a:gd name="connsiteY3074" fmla="*/ 2349417 h 5033348"/>
              <a:gd name="connsiteX3075" fmla="*/ 8529371 w 9483885"/>
              <a:gd name="connsiteY3075" fmla="*/ 2357415 h 5033348"/>
              <a:gd name="connsiteX3076" fmla="*/ 8559057 w 9483885"/>
              <a:gd name="connsiteY3076" fmla="*/ 2345115 h 5033348"/>
              <a:gd name="connsiteX3077" fmla="*/ 8591391 w 9483885"/>
              <a:gd name="connsiteY3077" fmla="*/ 2357819 h 5033348"/>
              <a:gd name="connsiteX3078" fmla="*/ 9059699 w 9483885"/>
              <a:gd name="connsiteY3078" fmla="*/ 2400099 h 5033348"/>
              <a:gd name="connsiteX3079" fmla="*/ 9118050 w 9483885"/>
              <a:gd name="connsiteY3079" fmla="*/ 2408339 h 5033348"/>
              <a:gd name="connsiteX3080" fmla="*/ 9173957 w 9483885"/>
              <a:gd name="connsiteY3080" fmla="*/ 2421800 h 5033348"/>
              <a:gd name="connsiteX3081" fmla="*/ 9205246 w 9483885"/>
              <a:gd name="connsiteY3081" fmla="*/ 2417573 h 5033348"/>
              <a:gd name="connsiteX3082" fmla="*/ 9235977 w 9483885"/>
              <a:gd name="connsiteY3082" fmla="*/ 2422206 h 5033348"/>
              <a:gd name="connsiteX3083" fmla="*/ 9286449 w 9483885"/>
              <a:gd name="connsiteY3083" fmla="*/ 2426834 h 5033348"/>
              <a:gd name="connsiteX3084" fmla="*/ 9308770 w 9483885"/>
              <a:gd name="connsiteY3084" fmla="*/ 2441756 h 5033348"/>
              <a:gd name="connsiteX3085" fmla="*/ 9318100 w 9483885"/>
              <a:gd name="connsiteY3085" fmla="*/ 2461430 h 5033348"/>
              <a:gd name="connsiteX3086" fmla="*/ 9211797 w 9483885"/>
              <a:gd name="connsiteY3086" fmla="*/ 2470006 h 5033348"/>
              <a:gd name="connsiteX3087" fmla="*/ 9089854 w 9483885"/>
              <a:gd name="connsiteY3087" fmla="*/ 2458329 h 5033348"/>
              <a:gd name="connsiteX3088" fmla="*/ 9092367 w 9483885"/>
              <a:gd name="connsiteY3088" fmla="*/ 2463181 h 5033348"/>
              <a:gd name="connsiteX3089" fmla="*/ 9075237 w 9483885"/>
              <a:gd name="connsiteY3089" fmla="*/ 2483152 h 5033348"/>
              <a:gd name="connsiteX3090" fmla="*/ 9048685 w 9483885"/>
              <a:gd name="connsiteY3090" fmla="*/ 2484927 h 5033348"/>
              <a:gd name="connsiteX3091" fmla="*/ 8896026 w 9483885"/>
              <a:gd name="connsiteY3091" fmla="*/ 2501798 h 5033348"/>
              <a:gd name="connsiteX3092" fmla="*/ 8739599 w 9483885"/>
              <a:gd name="connsiteY3092" fmla="*/ 2511390 h 5033348"/>
              <a:gd name="connsiteX3093" fmla="*/ 8723940 w 9483885"/>
              <a:gd name="connsiteY3093" fmla="*/ 2519280 h 5033348"/>
              <a:gd name="connsiteX3094" fmla="*/ 8703188 w 9483885"/>
              <a:gd name="connsiteY3094" fmla="*/ 2507391 h 5033348"/>
              <a:gd name="connsiteX3095" fmla="*/ 8686679 w 9483885"/>
              <a:gd name="connsiteY3095" fmla="*/ 2511985 h 5033348"/>
              <a:gd name="connsiteX3096" fmla="*/ 8682603 w 9483885"/>
              <a:gd name="connsiteY3096" fmla="*/ 2520690 h 5033348"/>
              <a:gd name="connsiteX3097" fmla="*/ 8640827 w 9483885"/>
              <a:gd name="connsiteY3097" fmla="*/ 2517932 h 5033348"/>
              <a:gd name="connsiteX3098" fmla="*/ 8609034 w 9483885"/>
              <a:gd name="connsiteY3098" fmla="*/ 2524509 h 5033348"/>
              <a:gd name="connsiteX3099" fmla="*/ 8658757 w 9483885"/>
              <a:gd name="connsiteY3099" fmla="*/ 2540954 h 5033348"/>
              <a:gd name="connsiteX3100" fmla="*/ 8681106 w 9483885"/>
              <a:gd name="connsiteY3100" fmla="*/ 2544324 h 5033348"/>
              <a:gd name="connsiteX3101" fmla="*/ 8695917 w 9483885"/>
              <a:gd name="connsiteY3101" fmla="*/ 2533136 h 5033348"/>
              <a:gd name="connsiteX3102" fmla="*/ 8728216 w 9483885"/>
              <a:gd name="connsiteY3102" fmla="*/ 2540803 h 5033348"/>
              <a:gd name="connsiteX3103" fmla="*/ 8762962 w 9483885"/>
              <a:gd name="connsiteY3103" fmla="*/ 2543246 h 5033348"/>
              <a:gd name="connsiteX3104" fmla="*/ 8887004 w 9483885"/>
              <a:gd name="connsiteY3104" fmla="*/ 2544054 h 5033348"/>
              <a:gd name="connsiteX3105" fmla="*/ 8930953 w 9483885"/>
              <a:gd name="connsiteY3105" fmla="*/ 2562610 h 5033348"/>
              <a:gd name="connsiteX3106" fmla="*/ 8957445 w 9483885"/>
              <a:gd name="connsiteY3106" fmla="*/ 2567351 h 5033348"/>
              <a:gd name="connsiteX3107" fmla="*/ 8976399 w 9483885"/>
              <a:gd name="connsiteY3107" fmla="*/ 2557533 h 5033348"/>
              <a:gd name="connsiteX3108" fmla="*/ 9032645 w 9483885"/>
              <a:gd name="connsiteY3108" fmla="*/ 2560050 h 5033348"/>
              <a:gd name="connsiteX3109" fmla="*/ 9089266 w 9483885"/>
              <a:gd name="connsiteY3109" fmla="*/ 2556658 h 5033348"/>
              <a:gd name="connsiteX3110" fmla="*/ 9145886 w 9483885"/>
              <a:gd name="connsiteY3110" fmla="*/ 2553266 h 5033348"/>
              <a:gd name="connsiteX3111" fmla="*/ 9242070 w 9483885"/>
              <a:gd name="connsiteY3111" fmla="*/ 2593119 h 5033348"/>
              <a:gd name="connsiteX3112" fmla="*/ 9218292 w 9483885"/>
              <a:gd name="connsiteY3112" fmla="*/ 2623458 h 5033348"/>
              <a:gd name="connsiteX3113" fmla="*/ 9184328 w 9483885"/>
              <a:gd name="connsiteY3113" fmla="*/ 2614236 h 5033348"/>
              <a:gd name="connsiteX3114" fmla="*/ 9147202 w 9483885"/>
              <a:gd name="connsiteY3114" fmla="*/ 2627091 h 5033348"/>
              <a:gd name="connsiteX3115" fmla="*/ 9112522 w 9483885"/>
              <a:gd name="connsiteY3115" fmla="*/ 2634724 h 5033348"/>
              <a:gd name="connsiteX3116" fmla="*/ 9023415 w 9483885"/>
              <a:gd name="connsiteY3116" fmla="*/ 2633404 h 5033348"/>
              <a:gd name="connsiteX3117" fmla="*/ 8948062 w 9483885"/>
              <a:gd name="connsiteY3117" fmla="*/ 2648697 h 5033348"/>
              <a:gd name="connsiteX3118" fmla="*/ 8818246 w 9483885"/>
              <a:gd name="connsiteY3118" fmla="*/ 2649999 h 5033348"/>
              <a:gd name="connsiteX3119" fmla="*/ 8780218 w 9483885"/>
              <a:gd name="connsiteY3119" fmla="*/ 2682663 h 5033348"/>
              <a:gd name="connsiteX3120" fmla="*/ 8723344 w 9483885"/>
              <a:gd name="connsiteY3120" fmla="*/ 2678934 h 5033348"/>
              <a:gd name="connsiteX3121" fmla="*/ 8638414 w 9483885"/>
              <a:gd name="connsiteY3121" fmla="*/ 2684022 h 5033348"/>
              <a:gd name="connsiteX3122" fmla="*/ 8554605 w 9483885"/>
              <a:gd name="connsiteY3122" fmla="*/ 2671385 h 5033348"/>
              <a:gd name="connsiteX3123" fmla="*/ 8515948 w 9483885"/>
              <a:gd name="connsiteY3123" fmla="*/ 2702836 h 5033348"/>
              <a:gd name="connsiteX3124" fmla="*/ 8469488 w 9483885"/>
              <a:gd name="connsiteY3124" fmla="*/ 2679427 h 5033348"/>
              <a:gd name="connsiteX3125" fmla="*/ 8405968 w 9483885"/>
              <a:gd name="connsiteY3125" fmla="*/ 2702656 h 5033348"/>
              <a:gd name="connsiteX3126" fmla="*/ 8366171 w 9483885"/>
              <a:gd name="connsiteY3126" fmla="*/ 2702061 h 5033348"/>
              <a:gd name="connsiteX3127" fmla="*/ 8333149 w 9483885"/>
              <a:gd name="connsiteY3127" fmla="*/ 2694658 h 5033348"/>
              <a:gd name="connsiteX3128" fmla="*/ 8307258 w 9483885"/>
              <a:gd name="connsiteY3128" fmla="*/ 2702684 h 5033348"/>
              <a:gd name="connsiteX3129" fmla="*/ 8289468 w 9483885"/>
              <a:gd name="connsiteY3129" fmla="*/ 2716404 h 5033348"/>
              <a:gd name="connsiteX3130" fmla="*/ 8287683 w 9483885"/>
              <a:gd name="connsiteY3130" fmla="*/ 2727878 h 5033348"/>
              <a:gd name="connsiteX3131" fmla="*/ 8297006 w 9483885"/>
              <a:gd name="connsiteY3131" fmla="*/ 2730961 h 5033348"/>
              <a:gd name="connsiteX3132" fmla="*/ 8342826 w 9483885"/>
              <a:gd name="connsiteY3132" fmla="*/ 2719976 h 5033348"/>
              <a:gd name="connsiteX3133" fmla="*/ 8386401 w 9483885"/>
              <a:gd name="connsiteY3133" fmla="*/ 2744441 h 5033348"/>
              <a:gd name="connsiteX3134" fmla="*/ 8473015 w 9483885"/>
              <a:gd name="connsiteY3134" fmla="*/ 2712765 h 5033348"/>
              <a:gd name="connsiteX3135" fmla="*/ 8475528 w 9483885"/>
              <a:gd name="connsiteY3135" fmla="*/ 2717618 h 5033348"/>
              <a:gd name="connsiteX3136" fmla="*/ 8498566 w 9483885"/>
              <a:gd name="connsiteY3136" fmla="*/ 2715685 h 5033348"/>
              <a:gd name="connsiteX3137" fmla="*/ 8515948 w 9483885"/>
              <a:gd name="connsiteY3137" fmla="*/ 2702836 h 5033348"/>
              <a:gd name="connsiteX3138" fmla="*/ 8580642 w 9483885"/>
              <a:gd name="connsiteY3138" fmla="*/ 2716691 h 5033348"/>
              <a:gd name="connsiteX3139" fmla="*/ 8641005 w 9483885"/>
              <a:gd name="connsiteY3139" fmla="*/ 2732130 h 5033348"/>
              <a:gd name="connsiteX3140" fmla="*/ 8673795 w 9483885"/>
              <a:gd name="connsiteY3140" fmla="*/ 2704269 h 5033348"/>
              <a:gd name="connsiteX3141" fmla="*/ 8728637 w 9483885"/>
              <a:gd name="connsiteY3141" fmla="*/ 2728941 h 5033348"/>
              <a:gd name="connsiteX3142" fmla="*/ 8825964 w 9483885"/>
              <a:gd name="connsiteY3142" fmla="*/ 2722926 h 5033348"/>
              <a:gd name="connsiteX3143" fmla="*/ 8929509 w 9483885"/>
              <a:gd name="connsiteY3143" fmla="*/ 2718967 h 5033348"/>
              <a:gd name="connsiteX3144" fmla="*/ 8938177 w 9483885"/>
              <a:gd name="connsiteY3144" fmla="*/ 2732389 h 5033348"/>
              <a:gd name="connsiteX3145" fmla="*/ 8936298 w 9483885"/>
              <a:gd name="connsiteY3145" fmla="*/ 2745341 h 5033348"/>
              <a:gd name="connsiteX3146" fmla="*/ 8883454 w 9483885"/>
              <a:gd name="connsiteY3146" fmla="*/ 2772601 h 5033348"/>
              <a:gd name="connsiteX3147" fmla="*/ 8822310 w 9483885"/>
              <a:gd name="connsiteY3147" fmla="*/ 2763941 h 5033348"/>
              <a:gd name="connsiteX3148" fmla="*/ 8701127 w 9483885"/>
              <a:gd name="connsiteY3148" fmla="*/ 2773628 h 5033348"/>
              <a:gd name="connsiteX3149" fmla="*/ 8584279 w 9483885"/>
              <a:gd name="connsiteY3149" fmla="*/ 2781733 h 5033348"/>
              <a:gd name="connsiteX3150" fmla="*/ 8571099 w 9483885"/>
              <a:gd name="connsiteY3150" fmla="*/ 2789438 h 5033348"/>
              <a:gd name="connsiteX3151" fmla="*/ 8550380 w 9483885"/>
              <a:gd name="connsiteY3151" fmla="*/ 2782586 h 5033348"/>
              <a:gd name="connsiteX3152" fmla="*/ 8531268 w 9483885"/>
              <a:gd name="connsiteY3152" fmla="*/ 2783806 h 5033348"/>
              <a:gd name="connsiteX3153" fmla="*/ 8524022 w 9483885"/>
              <a:gd name="connsiteY3153" fmla="*/ 2797998 h 5033348"/>
              <a:gd name="connsiteX3154" fmla="*/ 8484785 w 9483885"/>
              <a:gd name="connsiteY3154" fmla="*/ 2788539 h 5033348"/>
              <a:gd name="connsiteX3155" fmla="*/ 8451201 w 9483885"/>
              <a:gd name="connsiteY3155" fmla="*/ 2790000 h 5033348"/>
              <a:gd name="connsiteX3156" fmla="*/ 8400729 w 9483885"/>
              <a:gd name="connsiteY3156" fmla="*/ 2785371 h 5033348"/>
              <a:gd name="connsiteX3157" fmla="*/ 8371925 w 9483885"/>
              <a:gd name="connsiteY3157" fmla="*/ 2806006 h 5033348"/>
              <a:gd name="connsiteX3158" fmla="*/ 8340473 w 9483885"/>
              <a:gd name="connsiteY3158" fmla="*/ 2801636 h 5033348"/>
              <a:gd name="connsiteX3159" fmla="*/ 8378414 w 9483885"/>
              <a:gd name="connsiteY3159" fmla="*/ 2864953 h 5033348"/>
              <a:gd name="connsiteX3160" fmla="*/ 8388486 w 9483885"/>
              <a:gd name="connsiteY3160" fmla="*/ 2934135 h 5033348"/>
              <a:gd name="connsiteX3161" fmla="*/ 8358771 w 9483885"/>
              <a:gd name="connsiteY3161" fmla="*/ 2957986 h 5033348"/>
              <a:gd name="connsiteX3162" fmla="*/ 8330742 w 9483885"/>
              <a:gd name="connsiteY3162" fmla="*/ 2955252 h 5033348"/>
              <a:gd name="connsiteX3163" fmla="*/ 8314107 w 9483885"/>
              <a:gd name="connsiteY3163" fmla="*/ 2956285 h 5033348"/>
              <a:gd name="connsiteX3164" fmla="*/ 8299357 w 9483885"/>
              <a:gd name="connsiteY3164" fmla="*/ 2960957 h 5033348"/>
              <a:gd name="connsiteX3165" fmla="*/ 8318444 w 9483885"/>
              <a:gd name="connsiteY3165" fmla="*/ 2971292 h 5033348"/>
              <a:gd name="connsiteX3166" fmla="*/ 8408855 w 9483885"/>
              <a:gd name="connsiteY3166" fmla="*/ 3013257 h 5033348"/>
              <a:gd name="connsiteX3167" fmla="*/ 8454301 w 9483885"/>
              <a:gd name="connsiteY3167" fmla="*/ 3008180 h 5033348"/>
              <a:gd name="connsiteX3168" fmla="*/ 8469646 w 9483885"/>
              <a:gd name="connsiteY3168" fmla="*/ 2999682 h 5033348"/>
              <a:gd name="connsiteX3169" fmla="*/ 8488199 w 9483885"/>
              <a:gd name="connsiteY3169" fmla="*/ 3007325 h 5033348"/>
              <a:gd name="connsiteX3170" fmla="*/ 8502542 w 9483885"/>
              <a:gd name="connsiteY3170" fmla="*/ 3003524 h 5033348"/>
              <a:gd name="connsiteX3171" fmla="*/ 8508784 w 9483885"/>
              <a:gd name="connsiteY3171" fmla="*/ 2994026 h 5033348"/>
              <a:gd name="connsiteX3172" fmla="*/ 8586629 w 9483885"/>
              <a:gd name="connsiteY3172" fmla="*/ 3011729 h 5033348"/>
              <a:gd name="connsiteX3173" fmla="*/ 8664477 w 9483885"/>
              <a:gd name="connsiteY3173" fmla="*/ 3029432 h 5033348"/>
              <a:gd name="connsiteX3174" fmla="*/ 8753270 w 9483885"/>
              <a:gd name="connsiteY3174" fmla="*/ 3030145 h 5033348"/>
              <a:gd name="connsiteX3175" fmla="*/ 8831718 w 9483885"/>
              <a:gd name="connsiteY3175" fmla="*/ 3060614 h 5033348"/>
              <a:gd name="connsiteX3176" fmla="*/ 8858076 w 9483885"/>
              <a:gd name="connsiteY3176" fmla="*/ 3045203 h 5033348"/>
              <a:gd name="connsiteX3177" fmla="*/ 8884596 w 9483885"/>
              <a:gd name="connsiteY3177" fmla="*/ 3038390 h 5033348"/>
              <a:gd name="connsiteX3178" fmla="*/ 8914323 w 9483885"/>
              <a:gd name="connsiteY3178" fmla="*/ 3047719 h 5033348"/>
              <a:gd name="connsiteX3179" fmla="*/ 8940949 w 9483885"/>
              <a:gd name="connsiteY3179" fmla="*/ 3072610 h 5033348"/>
              <a:gd name="connsiteX3180" fmla="*/ 8918206 w 9483885"/>
              <a:gd name="connsiteY3180" fmla="*/ 3103292 h 5033348"/>
              <a:gd name="connsiteX3181" fmla="*/ 8874170 w 9483885"/>
              <a:gd name="connsiteY3181" fmla="*/ 3102803 h 5033348"/>
              <a:gd name="connsiteX3182" fmla="*/ 8802131 w 9483885"/>
              <a:gd name="connsiteY3182" fmla="*/ 3088026 h 5033348"/>
              <a:gd name="connsiteX3183" fmla="*/ 8730292 w 9483885"/>
              <a:gd name="connsiteY3183" fmla="*/ 3103477 h 5033348"/>
              <a:gd name="connsiteX3184" fmla="*/ 8638365 w 9483885"/>
              <a:gd name="connsiteY3184" fmla="*/ 3113287 h 5033348"/>
              <a:gd name="connsiteX3185" fmla="*/ 8532681 w 9483885"/>
              <a:gd name="connsiteY3185" fmla="*/ 3106486 h 5033348"/>
              <a:gd name="connsiteX3186" fmla="*/ 8514484 w 9483885"/>
              <a:gd name="connsiteY3186" fmla="*/ 3121077 h 5033348"/>
              <a:gd name="connsiteX3187" fmla="*/ 8495523 w 9483885"/>
              <a:gd name="connsiteY3187" fmla="*/ 3114304 h 5033348"/>
              <a:gd name="connsiteX3188" fmla="*/ 8451622 w 9483885"/>
              <a:gd name="connsiteY3188" fmla="*/ 3133966 h 5033348"/>
              <a:gd name="connsiteX3189" fmla="*/ 8421472 w 9483885"/>
              <a:gd name="connsiteY3189" fmla="*/ 3170241 h 5033348"/>
              <a:gd name="connsiteX3190" fmla="*/ 8276400 w 9483885"/>
              <a:gd name="connsiteY3190" fmla="*/ 3161974 h 5033348"/>
              <a:gd name="connsiteX3191" fmla="*/ 8144519 w 9483885"/>
              <a:gd name="connsiteY3191" fmla="*/ 3179182 h 5033348"/>
              <a:gd name="connsiteX3192" fmla="*/ 8083995 w 9483885"/>
              <a:gd name="connsiteY3192" fmla="*/ 3155144 h 5033348"/>
              <a:gd name="connsiteX3193" fmla="*/ 8023920 w 9483885"/>
              <a:gd name="connsiteY3193" fmla="*/ 3151864 h 5033348"/>
              <a:gd name="connsiteX3194" fmla="*/ 7965729 w 9483885"/>
              <a:gd name="connsiteY3194" fmla="*/ 3152223 h 5033348"/>
              <a:gd name="connsiteX3195" fmla="*/ 7950918 w 9483885"/>
              <a:gd name="connsiteY3195" fmla="*/ 3163411 h 5033348"/>
              <a:gd name="connsiteX3196" fmla="*/ 7955958 w 9483885"/>
              <a:gd name="connsiteY3196" fmla="*/ 3166267 h 5033348"/>
              <a:gd name="connsiteX3197" fmla="*/ 8013852 w 9483885"/>
              <a:gd name="connsiteY3197" fmla="*/ 3171587 h 5033348"/>
              <a:gd name="connsiteX3198" fmla="*/ 8150654 w 9483885"/>
              <a:gd name="connsiteY3198" fmla="*/ 3193069 h 5033348"/>
              <a:gd name="connsiteX3199" fmla="*/ 8187052 w 9483885"/>
              <a:gd name="connsiteY3199" fmla="*/ 3173435 h 5033348"/>
              <a:gd name="connsiteX3200" fmla="*/ 8276208 w 9483885"/>
              <a:gd name="connsiteY3200" fmla="*/ 3186335 h 5033348"/>
              <a:gd name="connsiteX3201" fmla="*/ 8276848 w 9483885"/>
              <a:gd name="connsiteY3201" fmla="*/ 3182732 h 5033348"/>
              <a:gd name="connsiteX3202" fmla="*/ 8298624 w 9483885"/>
              <a:gd name="connsiteY3202" fmla="*/ 3189578 h 5033348"/>
              <a:gd name="connsiteX3203" fmla="*/ 8307850 w 9483885"/>
              <a:gd name="connsiteY3203" fmla="*/ 3190913 h 5033348"/>
              <a:gd name="connsiteX3204" fmla="*/ 8393347 w 9483885"/>
              <a:gd name="connsiteY3204" fmla="*/ 3182157 h 5033348"/>
              <a:gd name="connsiteX3205" fmla="*/ 8492050 w 9483885"/>
              <a:gd name="connsiteY3205" fmla="*/ 3190015 h 5033348"/>
              <a:gd name="connsiteX3206" fmla="*/ 8561973 w 9483885"/>
              <a:gd name="connsiteY3206" fmla="*/ 3198013 h 5033348"/>
              <a:gd name="connsiteX3207" fmla="*/ 8590478 w 9483885"/>
              <a:gd name="connsiteY3207" fmla="*/ 3185713 h 5033348"/>
              <a:gd name="connsiteX3208" fmla="*/ 8621525 w 9483885"/>
              <a:gd name="connsiteY3208" fmla="*/ 3198417 h 5033348"/>
              <a:gd name="connsiteX3209" fmla="*/ 9071192 w 9483885"/>
              <a:gd name="connsiteY3209" fmla="*/ 3240697 h 5033348"/>
              <a:gd name="connsiteX3210" fmla="*/ 9127221 w 9483885"/>
              <a:gd name="connsiteY3210" fmla="*/ 3248937 h 5033348"/>
              <a:gd name="connsiteX3211" fmla="*/ 9180902 w 9483885"/>
              <a:gd name="connsiteY3211" fmla="*/ 3262398 h 5033348"/>
              <a:gd name="connsiteX3212" fmla="*/ 9210946 w 9483885"/>
              <a:gd name="connsiteY3212" fmla="*/ 3258170 h 5033348"/>
              <a:gd name="connsiteX3213" fmla="*/ 9240453 w 9483885"/>
              <a:gd name="connsiteY3213" fmla="*/ 3262804 h 5033348"/>
              <a:gd name="connsiteX3214" fmla="*/ 9288917 w 9483885"/>
              <a:gd name="connsiteY3214" fmla="*/ 3267432 h 5033348"/>
              <a:gd name="connsiteX3215" fmla="*/ 9310349 w 9483885"/>
              <a:gd name="connsiteY3215" fmla="*/ 3282354 h 5033348"/>
              <a:gd name="connsiteX3216" fmla="*/ 9319308 w 9483885"/>
              <a:gd name="connsiteY3216" fmla="*/ 3302028 h 5033348"/>
              <a:gd name="connsiteX3217" fmla="*/ 9217236 w 9483885"/>
              <a:gd name="connsiteY3217" fmla="*/ 3310603 h 5033348"/>
              <a:gd name="connsiteX3218" fmla="*/ 9100147 w 9483885"/>
              <a:gd name="connsiteY3218" fmla="*/ 3298927 h 5033348"/>
              <a:gd name="connsiteX3219" fmla="*/ 9102559 w 9483885"/>
              <a:gd name="connsiteY3219" fmla="*/ 3303779 h 5033348"/>
              <a:gd name="connsiteX3220" fmla="*/ 9086111 w 9483885"/>
              <a:gd name="connsiteY3220" fmla="*/ 3323750 h 5033348"/>
              <a:gd name="connsiteX3221" fmla="*/ 9060617 w 9483885"/>
              <a:gd name="connsiteY3221" fmla="*/ 3325525 h 5033348"/>
              <a:gd name="connsiteX3222" fmla="*/ 8914033 w 9483885"/>
              <a:gd name="connsiteY3222" fmla="*/ 3342396 h 5033348"/>
              <a:gd name="connsiteX3223" fmla="*/ 8763832 w 9483885"/>
              <a:gd name="connsiteY3223" fmla="*/ 3351988 h 5033348"/>
              <a:gd name="connsiteX3224" fmla="*/ 8748798 w 9483885"/>
              <a:gd name="connsiteY3224" fmla="*/ 3359878 h 5033348"/>
              <a:gd name="connsiteX3225" fmla="*/ 8728872 w 9483885"/>
              <a:gd name="connsiteY3225" fmla="*/ 3347989 h 5033348"/>
              <a:gd name="connsiteX3226" fmla="*/ 8713021 w 9483885"/>
              <a:gd name="connsiteY3226" fmla="*/ 3352583 h 5033348"/>
              <a:gd name="connsiteX3227" fmla="*/ 8709106 w 9483885"/>
              <a:gd name="connsiteY3227" fmla="*/ 3361288 h 5033348"/>
              <a:gd name="connsiteX3228" fmla="*/ 8668993 w 9483885"/>
              <a:gd name="connsiteY3228" fmla="*/ 3358530 h 5033348"/>
              <a:gd name="connsiteX3229" fmla="*/ 8638466 w 9483885"/>
              <a:gd name="connsiteY3229" fmla="*/ 3365107 h 5033348"/>
              <a:gd name="connsiteX3230" fmla="*/ 8686210 w 9483885"/>
              <a:gd name="connsiteY3230" fmla="*/ 3381552 h 5033348"/>
              <a:gd name="connsiteX3231" fmla="*/ 8707669 w 9483885"/>
              <a:gd name="connsiteY3231" fmla="*/ 3384922 h 5033348"/>
              <a:gd name="connsiteX3232" fmla="*/ 8721890 w 9483885"/>
              <a:gd name="connsiteY3232" fmla="*/ 3373734 h 5033348"/>
              <a:gd name="connsiteX3233" fmla="*/ 8752904 w 9483885"/>
              <a:gd name="connsiteY3233" fmla="*/ 3381401 h 5033348"/>
              <a:gd name="connsiteX3234" fmla="*/ 8786267 w 9483885"/>
              <a:gd name="connsiteY3234" fmla="*/ 3383843 h 5033348"/>
              <a:gd name="connsiteX3235" fmla="*/ 8905371 w 9483885"/>
              <a:gd name="connsiteY3235" fmla="*/ 3384652 h 5033348"/>
              <a:gd name="connsiteX3236" fmla="*/ 8947571 w 9483885"/>
              <a:gd name="connsiteY3236" fmla="*/ 3403208 h 5033348"/>
              <a:gd name="connsiteX3237" fmla="*/ 8973009 w 9483885"/>
              <a:gd name="connsiteY3237" fmla="*/ 3407949 h 5033348"/>
              <a:gd name="connsiteX3238" fmla="*/ 8991207 w 9483885"/>
              <a:gd name="connsiteY3238" fmla="*/ 3398131 h 5033348"/>
              <a:gd name="connsiteX3239" fmla="*/ 9045215 w 9483885"/>
              <a:gd name="connsiteY3239" fmla="*/ 3400648 h 5033348"/>
              <a:gd name="connsiteX3240" fmla="*/ 9099581 w 9483885"/>
              <a:gd name="connsiteY3240" fmla="*/ 3397256 h 5033348"/>
              <a:gd name="connsiteX3241" fmla="*/ 9153949 w 9483885"/>
              <a:gd name="connsiteY3241" fmla="*/ 3393864 h 5033348"/>
              <a:gd name="connsiteX3242" fmla="*/ 9246305 w 9483885"/>
              <a:gd name="connsiteY3242" fmla="*/ 3433717 h 5033348"/>
              <a:gd name="connsiteX3243" fmla="*/ 9223473 w 9483885"/>
              <a:gd name="connsiteY3243" fmla="*/ 3464056 h 5033348"/>
              <a:gd name="connsiteX3244" fmla="*/ 9190860 w 9483885"/>
              <a:gd name="connsiteY3244" fmla="*/ 3454834 h 5033348"/>
              <a:gd name="connsiteX3245" fmla="*/ 9155212 w 9483885"/>
              <a:gd name="connsiteY3245" fmla="*/ 3467689 h 5033348"/>
              <a:gd name="connsiteX3246" fmla="*/ 9121913 w 9483885"/>
              <a:gd name="connsiteY3246" fmla="*/ 3475322 h 5033348"/>
              <a:gd name="connsiteX3247" fmla="*/ 9036352 w 9483885"/>
              <a:gd name="connsiteY3247" fmla="*/ 3474002 h 5033348"/>
              <a:gd name="connsiteX3248" fmla="*/ 8963999 w 9483885"/>
              <a:gd name="connsiteY3248" fmla="*/ 3489295 h 5033348"/>
              <a:gd name="connsiteX3249" fmla="*/ 8839350 w 9483885"/>
              <a:gd name="connsiteY3249" fmla="*/ 3490597 h 5033348"/>
              <a:gd name="connsiteX3250" fmla="*/ 8802835 w 9483885"/>
              <a:gd name="connsiteY3250" fmla="*/ 3523261 h 5033348"/>
              <a:gd name="connsiteX3251" fmla="*/ 8748225 w 9483885"/>
              <a:gd name="connsiteY3251" fmla="*/ 3519532 h 5033348"/>
              <a:gd name="connsiteX3252" fmla="*/ 8666675 w 9483885"/>
              <a:gd name="connsiteY3252" fmla="*/ 3524620 h 5033348"/>
              <a:gd name="connsiteX3253" fmla="*/ 8586202 w 9483885"/>
              <a:gd name="connsiteY3253" fmla="*/ 3511982 h 5033348"/>
              <a:gd name="connsiteX3254" fmla="*/ 8549085 w 9483885"/>
              <a:gd name="connsiteY3254" fmla="*/ 3543434 h 5033348"/>
              <a:gd name="connsiteX3255" fmla="*/ 8504474 w 9483885"/>
              <a:gd name="connsiteY3255" fmla="*/ 3520025 h 5033348"/>
              <a:gd name="connsiteX3256" fmla="*/ 8443483 w 9483885"/>
              <a:gd name="connsiteY3256" fmla="*/ 3543254 h 5033348"/>
              <a:gd name="connsiteX3257" fmla="*/ 8405269 w 9483885"/>
              <a:gd name="connsiteY3257" fmla="*/ 3542658 h 5033348"/>
              <a:gd name="connsiteX3258" fmla="*/ 8373561 w 9483885"/>
              <a:gd name="connsiteY3258" fmla="*/ 3535256 h 5033348"/>
              <a:gd name="connsiteX3259" fmla="*/ 8348700 w 9483885"/>
              <a:gd name="connsiteY3259" fmla="*/ 3543282 h 5033348"/>
              <a:gd name="connsiteX3260" fmla="*/ 8331619 w 9483885"/>
              <a:gd name="connsiteY3260" fmla="*/ 3557002 h 5033348"/>
              <a:gd name="connsiteX3261" fmla="*/ 8329905 w 9483885"/>
              <a:gd name="connsiteY3261" fmla="*/ 3568476 h 5033348"/>
              <a:gd name="connsiteX3262" fmla="*/ 8338857 w 9483885"/>
              <a:gd name="connsiteY3262" fmla="*/ 3571559 h 5033348"/>
              <a:gd name="connsiteX3263" fmla="*/ 8382853 w 9483885"/>
              <a:gd name="connsiteY3263" fmla="*/ 3560574 h 5033348"/>
              <a:gd name="connsiteX3264" fmla="*/ 8424693 w 9483885"/>
              <a:gd name="connsiteY3264" fmla="*/ 3585039 h 5033348"/>
              <a:gd name="connsiteX3265" fmla="*/ 8507860 w 9483885"/>
              <a:gd name="connsiteY3265" fmla="*/ 3553363 h 5033348"/>
              <a:gd name="connsiteX3266" fmla="*/ 8510274 w 9483885"/>
              <a:gd name="connsiteY3266" fmla="*/ 3558215 h 5033348"/>
              <a:gd name="connsiteX3267" fmla="*/ 8532394 w 9483885"/>
              <a:gd name="connsiteY3267" fmla="*/ 3556283 h 5033348"/>
              <a:gd name="connsiteX3268" fmla="*/ 8549085 w 9483885"/>
              <a:gd name="connsiteY3268" fmla="*/ 3543434 h 5033348"/>
              <a:gd name="connsiteX3269" fmla="*/ 8611203 w 9483885"/>
              <a:gd name="connsiteY3269" fmla="*/ 3557289 h 5033348"/>
              <a:gd name="connsiteX3270" fmla="*/ 8669164 w 9483885"/>
              <a:gd name="connsiteY3270" fmla="*/ 3572728 h 5033348"/>
              <a:gd name="connsiteX3271" fmla="*/ 8700648 w 9483885"/>
              <a:gd name="connsiteY3271" fmla="*/ 3544867 h 5033348"/>
              <a:gd name="connsiteX3272" fmla="*/ 8753307 w 9483885"/>
              <a:gd name="connsiteY3272" fmla="*/ 3569539 h 5033348"/>
              <a:gd name="connsiteX3273" fmla="*/ 8846761 w 9483885"/>
              <a:gd name="connsiteY3273" fmla="*/ 3563524 h 5033348"/>
              <a:gd name="connsiteX3274" fmla="*/ 8946184 w 9483885"/>
              <a:gd name="connsiteY3274" fmla="*/ 3559565 h 5033348"/>
              <a:gd name="connsiteX3275" fmla="*/ 8954507 w 9483885"/>
              <a:gd name="connsiteY3275" fmla="*/ 3572987 h 5033348"/>
              <a:gd name="connsiteX3276" fmla="*/ 8952703 w 9483885"/>
              <a:gd name="connsiteY3276" fmla="*/ 3585939 h 5033348"/>
              <a:gd name="connsiteX3277" fmla="*/ 8901963 w 9483885"/>
              <a:gd name="connsiteY3277" fmla="*/ 3613199 h 5033348"/>
              <a:gd name="connsiteX3278" fmla="*/ 8843252 w 9483885"/>
              <a:gd name="connsiteY3278" fmla="*/ 3604539 h 5033348"/>
              <a:gd name="connsiteX3279" fmla="*/ 8726893 w 9483885"/>
              <a:gd name="connsiteY3279" fmla="*/ 3614226 h 5033348"/>
              <a:gd name="connsiteX3280" fmla="*/ 8614694 w 9483885"/>
              <a:gd name="connsiteY3280" fmla="*/ 3622331 h 5033348"/>
              <a:gd name="connsiteX3281" fmla="*/ 8602040 w 9483885"/>
              <a:gd name="connsiteY3281" fmla="*/ 3630036 h 5033348"/>
              <a:gd name="connsiteX3282" fmla="*/ 8582146 w 9483885"/>
              <a:gd name="connsiteY3282" fmla="*/ 3623184 h 5033348"/>
              <a:gd name="connsiteX3283" fmla="*/ 8563794 w 9483885"/>
              <a:gd name="connsiteY3283" fmla="*/ 3624404 h 5033348"/>
              <a:gd name="connsiteX3284" fmla="*/ 8556837 w 9483885"/>
              <a:gd name="connsiteY3284" fmla="*/ 3638596 h 5033348"/>
              <a:gd name="connsiteX3285" fmla="*/ 8519162 w 9483885"/>
              <a:gd name="connsiteY3285" fmla="*/ 3629137 h 5033348"/>
              <a:gd name="connsiteX3286" fmla="*/ 8486914 w 9483885"/>
              <a:gd name="connsiteY3286" fmla="*/ 3630598 h 5033348"/>
              <a:gd name="connsiteX3287" fmla="*/ 8438452 w 9483885"/>
              <a:gd name="connsiteY3287" fmla="*/ 3625969 h 5033348"/>
              <a:gd name="connsiteX3288" fmla="*/ 8410793 w 9483885"/>
              <a:gd name="connsiteY3288" fmla="*/ 3646603 h 5033348"/>
              <a:gd name="connsiteX3289" fmla="*/ 8380594 w 9483885"/>
              <a:gd name="connsiteY3289" fmla="*/ 3642234 h 5033348"/>
              <a:gd name="connsiteX3290" fmla="*/ 8417025 w 9483885"/>
              <a:gd name="connsiteY3290" fmla="*/ 3705551 h 5033348"/>
              <a:gd name="connsiteX3291" fmla="*/ 8426696 w 9483885"/>
              <a:gd name="connsiteY3291" fmla="*/ 3774733 h 5033348"/>
              <a:gd name="connsiteX3292" fmla="*/ 8398163 w 9483885"/>
              <a:gd name="connsiteY3292" fmla="*/ 3798584 h 5033348"/>
              <a:gd name="connsiteX3293" fmla="*/ 8371250 w 9483885"/>
              <a:gd name="connsiteY3293" fmla="*/ 3795850 h 5033348"/>
              <a:gd name="connsiteX3294" fmla="*/ 8355277 w 9483885"/>
              <a:gd name="connsiteY3294" fmla="*/ 3796883 h 5033348"/>
              <a:gd name="connsiteX3295" fmla="*/ 8341115 w 9483885"/>
              <a:gd name="connsiteY3295" fmla="*/ 3801555 h 5033348"/>
              <a:gd name="connsiteX3296" fmla="*/ 8359442 w 9483885"/>
              <a:gd name="connsiteY3296" fmla="*/ 3811889 h 5033348"/>
              <a:gd name="connsiteX3297" fmla="*/ 8446254 w 9483885"/>
              <a:gd name="connsiteY3297" fmla="*/ 3853855 h 5033348"/>
              <a:gd name="connsiteX3298" fmla="*/ 8489892 w 9483885"/>
              <a:gd name="connsiteY3298" fmla="*/ 3848778 h 5033348"/>
              <a:gd name="connsiteX3299" fmla="*/ 8504626 w 9483885"/>
              <a:gd name="connsiteY3299" fmla="*/ 3840280 h 5033348"/>
              <a:gd name="connsiteX3300" fmla="*/ 8522440 w 9483885"/>
              <a:gd name="connsiteY3300" fmla="*/ 3847923 h 5033348"/>
              <a:gd name="connsiteX3301" fmla="*/ 8536212 w 9483885"/>
              <a:gd name="connsiteY3301" fmla="*/ 3844121 h 5033348"/>
              <a:gd name="connsiteX3302" fmla="*/ 8542205 w 9483885"/>
              <a:gd name="connsiteY3302" fmla="*/ 3834624 h 5033348"/>
              <a:gd name="connsiteX3303" fmla="*/ 8616952 w 9483885"/>
              <a:gd name="connsiteY3303" fmla="*/ 3852326 h 5033348"/>
              <a:gd name="connsiteX3304" fmla="*/ 8691701 w 9483885"/>
              <a:gd name="connsiteY3304" fmla="*/ 3870030 h 5033348"/>
              <a:gd name="connsiteX3305" fmla="*/ 8776960 w 9483885"/>
              <a:gd name="connsiteY3305" fmla="*/ 3870743 h 5033348"/>
              <a:gd name="connsiteX3306" fmla="*/ 8852285 w 9483885"/>
              <a:gd name="connsiteY3306" fmla="*/ 3901212 h 5033348"/>
              <a:gd name="connsiteX3307" fmla="*/ 8877595 w 9483885"/>
              <a:gd name="connsiteY3307" fmla="*/ 3885801 h 5033348"/>
              <a:gd name="connsiteX3308" fmla="*/ 8903059 w 9483885"/>
              <a:gd name="connsiteY3308" fmla="*/ 3878988 h 5033348"/>
              <a:gd name="connsiteX3309" fmla="*/ 8931602 w 9483885"/>
              <a:gd name="connsiteY3309" fmla="*/ 3888317 h 5033348"/>
              <a:gd name="connsiteX3310" fmla="*/ 8957168 w 9483885"/>
              <a:gd name="connsiteY3310" fmla="*/ 3913208 h 5033348"/>
              <a:gd name="connsiteX3311" fmla="*/ 8935331 w 9483885"/>
              <a:gd name="connsiteY3311" fmla="*/ 3943890 h 5033348"/>
              <a:gd name="connsiteX3312" fmla="*/ 8893048 w 9483885"/>
              <a:gd name="connsiteY3312" fmla="*/ 3943401 h 5033348"/>
              <a:gd name="connsiteX3313" fmla="*/ 8823876 w 9483885"/>
              <a:gd name="connsiteY3313" fmla="*/ 3928624 h 5033348"/>
              <a:gd name="connsiteX3314" fmla="*/ 8754897 w 9483885"/>
              <a:gd name="connsiteY3314" fmla="*/ 3944075 h 5033348"/>
              <a:gd name="connsiteX3315" fmla="*/ 8666628 w 9483885"/>
              <a:gd name="connsiteY3315" fmla="*/ 3953885 h 5033348"/>
              <a:gd name="connsiteX3316" fmla="*/ 8565151 w 9483885"/>
              <a:gd name="connsiteY3316" fmla="*/ 3947084 h 5033348"/>
              <a:gd name="connsiteX3317" fmla="*/ 8547678 w 9483885"/>
              <a:gd name="connsiteY3317" fmla="*/ 3961675 h 5033348"/>
              <a:gd name="connsiteX3318" fmla="*/ 8529473 w 9483885"/>
              <a:gd name="connsiteY3318" fmla="*/ 3954902 h 5033348"/>
              <a:gd name="connsiteX3319" fmla="*/ 8487318 w 9483885"/>
              <a:gd name="connsiteY3319" fmla="*/ 3974564 h 5033348"/>
              <a:gd name="connsiteX3320" fmla="*/ 8458369 w 9483885"/>
              <a:gd name="connsiteY3320" fmla="*/ 4010839 h 5033348"/>
              <a:gd name="connsiteX3321" fmla="*/ 8319071 w 9483885"/>
              <a:gd name="connsiteY3321" fmla="*/ 4002572 h 5033348"/>
              <a:gd name="connsiteX3322" fmla="*/ 8192440 w 9483885"/>
              <a:gd name="connsiteY3322" fmla="*/ 4019780 h 5033348"/>
              <a:gd name="connsiteX3323" fmla="*/ 8134325 w 9483885"/>
              <a:gd name="connsiteY3323" fmla="*/ 3995742 h 5033348"/>
              <a:gd name="connsiteX3324" fmla="*/ 8076641 w 9483885"/>
              <a:gd name="connsiteY3324" fmla="*/ 3992461 h 5033348"/>
              <a:gd name="connsiteX3325" fmla="*/ 8020766 w 9483885"/>
              <a:gd name="connsiteY3325" fmla="*/ 3992821 h 5033348"/>
              <a:gd name="connsiteX3326" fmla="*/ 8006545 w 9483885"/>
              <a:gd name="connsiteY3326" fmla="*/ 4004008 h 5033348"/>
              <a:gd name="connsiteX3327" fmla="*/ 8070865 w 9483885"/>
              <a:gd name="connsiteY3327" fmla="*/ 4020633 h 5033348"/>
              <a:gd name="connsiteX3328" fmla="*/ 8136995 w 9483885"/>
              <a:gd name="connsiteY3328" fmla="*/ 4040896 h 5033348"/>
              <a:gd name="connsiteX3329" fmla="*/ 8164974 w 9483885"/>
              <a:gd name="connsiteY3329" fmla="*/ 4070641 h 5033348"/>
              <a:gd name="connsiteX3330" fmla="*/ 8164716 w 9483885"/>
              <a:gd name="connsiteY3330" fmla="*/ 4030338 h 5033348"/>
              <a:gd name="connsiteX3331" fmla="*/ 8183045 w 9483885"/>
              <a:gd name="connsiteY3331" fmla="*/ 4040671 h 5033348"/>
              <a:gd name="connsiteX3332" fmla="*/ 8195166 w 9483885"/>
              <a:gd name="connsiteY3332" fmla="*/ 4058420 h 5033348"/>
              <a:gd name="connsiteX3333" fmla="*/ 8188845 w 9483885"/>
              <a:gd name="connsiteY3333" fmla="*/ 4078863 h 5033348"/>
              <a:gd name="connsiteX3334" fmla="*/ 8217659 w 9483885"/>
              <a:gd name="connsiteY3334" fmla="*/ 4083760 h 5033348"/>
              <a:gd name="connsiteX3335" fmla="*/ 8242854 w 9483885"/>
              <a:gd name="connsiteY3335" fmla="*/ 4081378 h 5033348"/>
              <a:gd name="connsiteX3336" fmla="*/ 8273713 w 9483885"/>
              <a:gd name="connsiteY3336" fmla="*/ 4080447 h 5033348"/>
              <a:gd name="connsiteX3337" fmla="*/ 8311081 w 9483885"/>
              <a:gd name="connsiteY3337" fmla="*/ 4072707 h 5033348"/>
              <a:gd name="connsiteX3338" fmla="*/ 8319501 w 9483885"/>
              <a:gd name="connsiteY3338" fmla="*/ 4023330 h 5033348"/>
              <a:gd name="connsiteX3339" fmla="*/ 8381465 w 9483885"/>
              <a:gd name="connsiteY3339" fmla="*/ 4028586 h 5033348"/>
              <a:gd name="connsiteX3340" fmla="*/ 8394505 w 9483885"/>
              <a:gd name="connsiteY3340" fmla="*/ 4081335 h 5033348"/>
              <a:gd name="connsiteX3341" fmla="*/ 8362618 w 9483885"/>
              <a:gd name="connsiteY3341" fmla="*/ 4076885 h 5033348"/>
              <a:gd name="connsiteX3342" fmla="*/ 8332540 w 9483885"/>
              <a:gd name="connsiteY3342" fmla="*/ 4076077 h 5033348"/>
              <a:gd name="connsiteX3343" fmla="*/ 8325558 w 9483885"/>
              <a:gd name="connsiteY3343" fmla="*/ 4101822 h 5033348"/>
              <a:gd name="connsiteX3344" fmla="*/ 8316163 w 9483885"/>
              <a:gd name="connsiteY3344" fmla="*/ 4122714 h 5033348"/>
              <a:gd name="connsiteX3345" fmla="*/ 8279367 w 9483885"/>
              <a:gd name="connsiteY3345" fmla="*/ 4126629 h 5033348"/>
              <a:gd name="connsiteX3346" fmla="*/ 8243109 w 9483885"/>
              <a:gd name="connsiteY3346" fmla="*/ 4121681 h 5033348"/>
              <a:gd name="connsiteX3347" fmla="*/ 8252100 w 9483885"/>
              <a:gd name="connsiteY3347" fmla="*/ 4146393 h 5033348"/>
              <a:gd name="connsiteX3348" fmla="*/ 8259280 w 9483885"/>
              <a:gd name="connsiteY3348" fmla="*/ 4167465 h 5033348"/>
              <a:gd name="connsiteX3349" fmla="*/ 8218114 w 9483885"/>
              <a:gd name="connsiteY3349" fmla="*/ 4170878 h 5033348"/>
              <a:gd name="connsiteX3350" fmla="*/ 8167899 w 9483885"/>
              <a:gd name="connsiteY3350" fmla="*/ 4156097 h 5033348"/>
              <a:gd name="connsiteX3351" fmla="*/ 8134388 w 9483885"/>
              <a:gd name="connsiteY3351" fmla="*/ 4161645 h 5033348"/>
              <a:gd name="connsiteX3352" fmla="*/ 8113892 w 9483885"/>
              <a:gd name="connsiteY3352" fmla="*/ 4153580 h 5033348"/>
              <a:gd name="connsiteX3353" fmla="*/ 8063016 w 9483885"/>
              <a:gd name="connsiteY3353" fmla="*/ 4144100 h 5033348"/>
              <a:gd name="connsiteX3354" fmla="*/ 8013116 w 9483885"/>
              <a:gd name="connsiteY3354" fmla="*/ 4163105 h 5033348"/>
              <a:gd name="connsiteX3355" fmla="*/ 8036987 w 9483885"/>
              <a:gd name="connsiteY3355" fmla="*/ 4171327 h 5033348"/>
              <a:gd name="connsiteX3356" fmla="*/ 8090995 w 9483885"/>
              <a:gd name="connsiteY3356" fmla="*/ 4173844 h 5033348"/>
              <a:gd name="connsiteX3357" fmla="*/ 8108296 w 9483885"/>
              <a:gd name="connsiteY3357" fmla="*/ 4178798 h 5033348"/>
              <a:gd name="connsiteX3358" fmla="*/ 8117280 w 9483885"/>
              <a:gd name="connsiteY3358" fmla="*/ 4186918 h 5033348"/>
              <a:gd name="connsiteX3359" fmla="*/ 8100313 w 9483885"/>
              <a:gd name="connsiteY3359" fmla="*/ 4187609 h 5033348"/>
              <a:gd name="connsiteX3360" fmla="*/ 8079188 w 9483885"/>
              <a:gd name="connsiteY3360" fmla="*/ 4189884 h 5033348"/>
              <a:gd name="connsiteX3361" fmla="*/ 8014091 w 9483885"/>
              <a:gd name="connsiteY3361" fmla="*/ 4191591 h 5033348"/>
              <a:gd name="connsiteX3362" fmla="*/ 7948995 w 9483885"/>
              <a:gd name="connsiteY3362" fmla="*/ 4193298 h 5033348"/>
              <a:gd name="connsiteX3363" fmla="*/ 7900532 w 9483885"/>
              <a:gd name="connsiteY3363" fmla="*/ 4188670 h 5033348"/>
              <a:gd name="connsiteX3364" fmla="*/ 7851350 w 9483885"/>
              <a:gd name="connsiteY3364" fmla="*/ 4195859 h 5033348"/>
              <a:gd name="connsiteX3365" fmla="*/ 7911569 w 9483885"/>
              <a:gd name="connsiteY3365" fmla="*/ 4207552 h 5033348"/>
              <a:gd name="connsiteX3366" fmla="*/ 7972867 w 9483885"/>
              <a:gd name="connsiteY3366" fmla="*/ 4201520 h 5033348"/>
              <a:gd name="connsiteX3367" fmla="*/ 7975537 w 9483885"/>
              <a:gd name="connsiteY3367" fmla="*/ 4246675 h 5033348"/>
              <a:gd name="connsiteX3368" fmla="*/ 7909720 w 9483885"/>
              <a:gd name="connsiteY3368" fmla="*/ 4260198 h 5033348"/>
              <a:gd name="connsiteX3369" fmla="*/ 7927330 w 9483885"/>
              <a:gd name="connsiteY3369" fmla="*/ 4282350 h 5033348"/>
              <a:gd name="connsiteX3370" fmla="*/ 7906127 w 9483885"/>
              <a:gd name="connsiteY3370" fmla="*/ 4319281 h 5033348"/>
              <a:gd name="connsiteX3371" fmla="*/ 7810896 w 9483885"/>
              <a:gd name="connsiteY3371" fmla="*/ 4326695 h 5033348"/>
              <a:gd name="connsiteX3372" fmla="*/ 7715985 w 9483885"/>
              <a:gd name="connsiteY3372" fmla="*/ 4306571 h 5033348"/>
              <a:gd name="connsiteX3373" fmla="*/ 7628852 w 9483885"/>
              <a:gd name="connsiteY3373" fmla="*/ 4292143 h 5033348"/>
              <a:gd name="connsiteX3374" fmla="*/ 7624025 w 9483885"/>
              <a:gd name="connsiteY3374" fmla="*/ 4282438 h 5033348"/>
              <a:gd name="connsiteX3375" fmla="*/ 7607393 w 9483885"/>
              <a:gd name="connsiteY3375" fmla="*/ 4288774 h 5033348"/>
              <a:gd name="connsiteX3376" fmla="*/ 7537470 w 9483885"/>
              <a:gd name="connsiteY3376" fmla="*/ 4280775 h 5033348"/>
              <a:gd name="connsiteX3377" fmla="*/ 7463030 w 9483885"/>
              <a:gd name="connsiteY3377" fmla="*/ 4280270 h 5033348"/>
              <a:gd name="connsiteX3378" fmla="*/ 7380274 w 9483885"/>
              <a:gd name="connsiteY3378" fmla="*/ 4282932 h 5033348"/>
              <a:gd name="connsiteX3379" fmla="*/ 7308092 w 9483885"/>
              <a:gd name="connsiteY3379" fmla="*/ 4278680 h 5033348"/>
              <a:gd name="connsiteX3380" fmla="*/ 7248387 w 9483885"/>
              <a:gd name="connsiteY3380" fmla="*/ 4269677 h 5033348"/>
              <a:gd name="connsiteX3381" fmla="*/ 7184985 w 9483885"/>
              <a:gd name="connsiteY3381" fmla="*/ 4288052 h 5033348"/>
              <a:gd name="connsiteX3382" fmla="*/ 7187398 w 9483885"/>
              <a:gd name="connsiteY3382" fmla="*/ 4292906 h 5033348"/>
              <a:gd name="connsiteX3383" fmla="*/ 7168351 w 9483885"/>
              <a:gd name="connsiteY3383" fmla="*/ 4294388 h 5033348"/>
              <a:gd name="connsiteX3384" fmla="*/ 7163526 w 9483885"/>
              <a:gd name="connsiteY3384" fmla="*/ 4284684 h 5033348"/>
              <a:gd name="connsiteX3385" fmla="*/ 7129283 w 9483885"/>
              <a:gd name="connsiteY3385" fmla="*/ 4268868 h 5033348"/>
              <a:gd name="connsiteX3386" fmla="*/ 7069013 w 9483885"/>
              <a:gd name="connsiteY3386" fmla="*/ 4280279 h 5033348"/>
              <a:gd name="connsiteX3387" fmla="*/ 7008742 w 9483885"/>
              <a:gd name="connsiteY3387" fmla="*/ 4291692 h 5033348"/>
              <a:gd name="connsiteX3388" fmla="*/ 6978863 w 9483885"/>
              <a:gd name="connsiteY3388" fmla="*/ 4337700 h 5033348"/>
              <a:gd name="connsiteX3389" fmla="*/ 6978144 w 9483885"/>
              <a:gd name="connsiteY3389" fmla="*/ 4349517 h 5033348"/>
              <a:gd name="connsiteX3390" fmla="*/ 6956415 w 9483885"/>
              <a:gd name="connsiteY3390" fmla="*/ 4350578 h 5033348"/>
              <a:gd name="connsiteX3391" fmla="*/ 6935226 w 9483885"/>
              <a:gd name="connsiteY3391" fmla="*/ 4342777 h 5033348"/>
              <a:gd name="connsiteX3392" fmla="*/ 6909942 w 9483885"/>
              <a:gd name="connsiteY3392" fmla="*/ 4346636 h 5033348"/>
              <a:gd name="connsiteX3393" fmla="*/ 6889895 w 9483885"/>
              <a:gd name="connsiteY3393" fmla="*/ 4331185 h 5033348"/>
              <a:gd name="connsiteX3394" fmla="*/ 6882655 w 9483885"/>
              <a:gd name="connsiteY3394" fmla="*/ 4316628 h 5033348"/>
              <a:gd name="connsiteX3395" fmla="*/ 6819253 w 9483885"/>
              <a:gd name="connsiteY3395" fmla="*/ 4335004 h 5033348"/>
              <a:gd name="connsiteX3396" fmla="*/ 6689779 w 9483885"/>
              <a:gd name="connsiteY3396" fmla="*/ 4326602 h 5033348"/>
              <a:gd name="connsiteX3397" fmla="*/ 6663494 w 9483885"/>
              <a:gd name="connsiteY3397" fmla="*/ 4313527 h 5033348"/>
              <a:gd name="connsiteX3398" fmla="*/ 6602320 w 9483885"/>
              <a:gd name="connsiteY3398" fmla="*/ 4323119 h 5033348"/>
              <a:gd name="connsiteX3399" fmla="*/ 6535714 w 9483885"/>
              <a:gd name="connsiteY3399" fmla="*/ 4321793 h 5033348"/>
              <a:gd name="connsiteX3400" fmla="*/ 6469180 w 9483885"/>
              <a:gd name="connsiteY3400" fmla="*/ 4347134 h 5033348"/>
              <a:gd name="connsiteX3401" fmla="*/ 6411066 w 9483885"/>
              <a:gd name="connsiteY3401" fmla="*/ 4323096 h 5033348"/>
              <a:gd name="connsiteX3402" fmla="*/ 6345969 w 9483885"/>
              <a:gd name="connsiteY3402" fmla="*/ 4324804 h 5033348"/>
              <a:gd name="connsiteX3403" fmla="*/ 6303770 w 9483885"/>
              <a:gd name="connsiteY3403" fmla="*/ 4306247 h 5033348"/>
              <a:gd name="connsiteX3404" fmla="*/ 6250275 w 9483885"/>
              <a:gd name="connsiteY3404" fmla="*/ 4306421 h 5033348"/>
              <a:gd name="connsiteX3405" fmla="*/ 6192623 w 9483885"/>
              <a:gd name="connsiteY3405" fmla="*/ 4308178 h 5033348"/>
              <a:gd name="connsiteX3406" fmla="*/ 6076652 w 9483885"/>
              <a:gd name="connsiteY3406" fmla="*/ 4300405 h 5033348"/>
              <a:gd name="connsiteX3407" fmla="*/ 6019629 w 9483885"/>
              <a:gd name="connsiteY3407" fmla="*/ 4291824 h 5033348"/>
              <a:gd name="connsiteX3408" fmla="*/ 5958986 w 9483885"/>
              <a:gd name="connsiteY3408" fmla="*/ 4275963 h 5033348"/>
              <a:gd name="connsiteX3409" fmla="*/ 6116645 w 9483885"/>
              <a:gd name="connsiteY3409" fmla="*/ 4221689 h 5033348"/>
              <a:gd name="connsiteX3410" fmla="*/ 6113256 w 9483885"/>
              <a:gd name="connsiteY3410" fmla="*/ 4188351 h 5033348"/>
              <a:gd name="connsiteX3411" fmla="*/ 6064794 w 9483885"/>
              <a:gd name="connsiteY3411" fmla="*/ 4183722 h 5033348"/>
              <a:gd name="connsiteX3412" fmla="*/ 5959075 w 9483885"/>
              <a:gd name="connsiteY3412" fmla="*/ 4196573 h 5033348"/>
              <a:gd name="connsiteX3413" fmla="*/ 5856978 w 9483885"/>
              <a:gd name="connsiteY3413" fmla="*/ 4216700 h 5033348"/>
              <a:gd name="connsiteX3414" fmla="*/ 5811865 w 9483885"/>
              <a:gd name="connsiteY3414" fmla="*/ 4223782 h 5033348"/>
              <a:gd name="connsiteX3415" fmla="*/ 5786080 w 9483885"/>
              <a:gd name="connsiteY3415" fmla="*/ 4180217 h 5033348"/>
              <a:gd name="connsiteX3416" fmla="*/ 5767034 w 9483885"/>
              <a:gd name="connsiteY3416" fmla="*/ 4181699 h 5033348"/>
              <a:gd name="connsiteX3417" fmla="*/ 5745164 w 9483885"/>
              <a:gd name="connsiteY3417" fmla="*/ 4207343 h 5033348"/>
              <a:gd name="connsiteX3418" fmla="*/ 5717133 w 9483885"/>
              <a:gd name="connsiteY3418" fmla="*/ 4200705 h 5033348"/>
              <a:gd name="connsiteX3419" fmla="*/ 5705524 w 9483885"/>
              <a:gd name="connsiteY3419" fmla="*/ 4185648 h 5033348"/>
              <a:gd name="connsiteX3420" fmla="*/ 5691567 w 9483885"/>
              <a:gd name="connsiteY3420" fmla="*/ 4175814 h 5033348"/>
              <a:gd name="connsiteX3421" fmla="*/ 5686023 w 9483885"/>
              <a:gd name="connsiteY3421" fmla="*/ 4177925 h 5033348"/>
              <a:gd name="connsiteX3422" fmla="*/ 5675447 w 9483885"/>
              <a:gd name="connsiteY3422" fmla="*/ 4262753 h 5033348"/>
              <a:gd name="connsiteX3423" fmla="*/ 5739703 w 9483885"/>
              <a:gd name="connsiteY3423" fmla="*/ 4269302 h 5033348"/>
              <a:gd name="connsiteX3424" fmla="*/ 5803227 w 9483885"/>
              <a:gd name="connsiteY3424" fmla="*/ 4254487 h 5033348"/>
              <a:gd name="connsiteX3425" fmla="*/ 5868324 w 9483885"/>
              <a:gd name="connsiteY3425" fmla="*/ 4252778 h 5033348"/>
              <a:gd name="connsiteX3426" fmla="*/ 5927875 w 9483885"/>
              <a:gd name="connsiteY3426" fmla="*/ 4253184 h 5033348"/>
              <a:gd name="connsiteX3427" fmla="*/ 5941344 w 9483885"/>
              <a:gd name="connsiteY3427" fmla="*/ 4248775 h 5033348"/>
              <a:gd name="connsiteX3428" fmla="*/ 5952466 w 9483885"/>
              <a:gd name="connsiteY3428" fmla="*/ 4249589 h 5033348"/>
              <a:gd name="connsiteX3429" fmla="*/ 5934729 w 9483885"/>
              <a:gd name="connsiteY3429" fmla="*/ 4285202 h 5033348"/>
              <a:gd name="connsiteX3430" fmla="*/ 5897278 w 9483885"/>
              <a:gd name="connsiteY3430" fmla="*/ 4311009 h 5033348"/>
              <a:gd name="connsiteX3431" fmla="*/ 5886278 w 9483885"/>
              <a:gd name="connsiteY3431" fmla="*/ 4313755 h 5033348"/>
              <a:gd name="connsiteX3432" fmla="*/ 5875819 w 9483885"/>
              <a:gd name="connsiteY3432" fmla="*/ 4307639 h 5033348"/>
              <a:gd name="connsiteX3433" fmla="*/ 5778899 w 9483885"/>
              <a:gd name="connsiteY3433" fmla="*/ 4314974 h 5033348"/>
              <a:gd name="connsiteX3434" fmla="*/ 5681248 w 9483885"/>
              <a:gd name="connsiteY3434" fmla="*/ 4300944 h 5033348"/>
              <a:gd name="connsiteX3435" fmla="*/ 5652679 w 9483885"/>
              <a:gd name="connsiteY3435" fmla="*/ 4303168 h 5033348"/>
              <a:gd name="connsiteX3436" fmla="*/ 5624109 w 9483885"/>
              <a:gd name="connsiteY3436" fmla="*/ 4305392 h 5033348"/>
              <a:gd name="connsiteX3437" fmla="*/ 5551146 w 9483885"/>
              <a:gd name="connsiteY3437" fmla="*/ 4302881 h 5033348"/>
              <a:gd name="connsiteX3438" fmla="*/ 5478719 w 9483885"/>
              <a:gd name="connsiteY3438" fmla="*/ 4291508 h 5033348"/>
              <a:gd name="connsiteX3439" fmla="*/ 5458891 w 9483885"/>
              <a:gd name="connsiteY3439" fmla="*/ 4294732 h 5033348"/>
              <a:gd name="connsiteX3440" fmla="*/ 5443758 w 9483885"/>
              <a:gd name="connsiteY3440" fmla="*/ 4287509 h 5033348"/>
              <a:gd name="connsiteX3441" fmla="*/ 5462857 w 9483885"/>
              <a:gd name="connsiteY3441" fmla="*/ 4262921 h 5033348"/>
              <a:gd name="connsiteX3442" fmla="*/ 5497510 w 9483885"/>
              <a:gd name="connsiteY3442" fmla="*/ 4249723 h 5033348"/>
              <a:gd name="connsiteX3443" fmla="*/ 5461574 w 9483885"/>
              <a:gd name="connsiteY3443" fmla="*/ 4217238 h 5033348"/>
              <a:gd name="connsiteX3444" fmla="*/ 5403716 w 9483885"/>
              <a:gd name="connsiteY3444" fmla="*/ 4233503 h 5033348"/>
              <a:gd name="connsiteX3445" fmla="*/ 5282199 w 9483885"/>
              <a:gd name="connsiteY3445" fmla="*/ 4227842 h 5033348"/>
              <a:gd name="connsiteX3446" fmla="*/ 5279787 w 9483885"/>
              <a:gd name="connsiteY3446" fmla="*/ 4222989 h 5033348"/>
              <a:gd name="connsiteX3447" fmla="*/ 5160682 w 9483885"/>
              <a:gd name="connsiteY3447" fmla="*/ 4222180 h 5033348"/>
              <a:gd name="connsiteX3448" fmla="*/ 5129944 w 9483885"/>
              <a:gd name="connsiteY3448" fmla="*/ 4226673 h 5033348"/>
              <a:gd name="connsiteX3449" fmla="*/ 5102825 w 9483885"/>
              <a:gd name="connsiteY3449" fmla="*/ 4238444 h 5033348"/>
              <a:gd name="connsiteX3450" fmla="*/ 5108195 w 9483885"/>
              <a:gd name="connsiteY3450" fmla="*/ 4255877 h 5033348"/>
              <a:gd name="connsiteX3451" fmla="*/ 5087886 w 9483885"/>
              <a:gd name="connsiteY3451" fmla="*/ 4261448 h 5033348"/>
              <a:gd name="connsiteX3452" fmla="*/ 5081975 w 9483885"/>
              <a:gd name="connsiteY3452" fmla="*/ 4252878 h 5033348"/>
              <a:gd name="connsiteX3453" fmla="*/ 5069557 w 9483885"/>
              <a:gd name="connsiteY3453" fmla="*/ 4251115 h 5033348"/>
              <a:gd name="connsiteX3454" fmla="*/ 5054375 w 9483885"/>
              <a:gd name="connsiteY3454" fmla="*/ 4266997 h 5033348"/>
              <a:gd name="connsiteX3455" fmla="*/ 5042811 w 9483885"/>
              <a:gd name="connsiteY3455" fmla="*/ 4290159 h 5033348"/>
              <a:gd name="connsiteX3456" fmla="*/ 4981604 w 9483885"/>
              <a:gd name="connsiteY3456" fmla="*/ 4294713 h 5033348"/>
              <a:gd name="connsiteX3457" fmla="*/ 4929251 w 9483885"/>
              <a:gd name="connsiteY3457" fmla="*/ 4287238 h 5033348"/>
              <a:gd name="connsiteX3458" fmla="*/ 4890407 w 9483885"/>
              <a:gd name="connsiteY3458" fmla="*/ 4296982 h 5033348"/>
              <a:gd name="connsiteX3459" fmla="*/ 4868005 w 9483885"/>
              <a:gd name="connsiteY3459" fmla="*/ 4270164 h 5033348"/>
              <a:gd name="connsiteX3460" fmla="*/ 4807016 w 9483885"/>
              <a:gd name="connsiteY3460" fmla="*/ 4293392 h 5033348"/>
              <a:gd name="connsiteX3461" fmla="*/ 4818631 w 9483885"/>
              <a:gd name="connsiteY3461" fmla="*/ 4247127 h 5033348"/>
              <a:gd name="connsiteX3462" fmla="*/ 4842182 w 9483885"/>
              <a:gd name="connsiteY3462" fmla="*/ 4204970 h 5033348"/>
              <a:gd name="connsiteX3463" fmla="*/ 4806502 w 9483885"/>
              <a:gd name="connsiteY3463" fmla="*/ 4212788 h 5033348"/>
              <a:gd name="connsiteX3464" fmla="*/ 4765535 w 9483885"/>
              <a:gd name="connsiteY3464" fmla="*/ 4263020 h 5033348"/>
              <a:gd name="connsiteX3465" fmla="*/ 4626152 w 9483885"/>
              <a:gd name="connsiteY3465" fmla="*/ 4272820 h 5033348"/>
              <a:gd name="connsiteX3466" fmla="*/ 4493084 w 9483885"/>
              <a:gd name="connsiteY3466" fmla="*/ 4245586 h 5033348"/>
              <a:gd name="connsiteX3467" fmla="*/ 4439533 w 9483885"/>
              <a:gd name="connsiteY3467" fmla="*/ 4252275 h 5033348"/>
              <a:gd name="connsiteX3468" fmla="*/ 4393027 w 9483885"/>
              <a:gd name="connsiteY3468" fmla="*/ 4243294 h 5033348"/>
              <a:gd name="connsiteX3469" fmla="*/ 4399233 w 9483885"/>
              <a:gd name="connsiteY3469" fmla="*/ 4235881 h 5033348"/>
              <a:gd name="connsiteX3470" fmla="*/ 4407247 w 9483885"/>
              <a:gd name="connsiteY3470" fmla="*/ 4232107 h 5033348"/>
              <a:gd name="connsiteX3471" fmla="*/ 4403141 w 9483885"/>
              <a:gd name="connsiteY3471" fmla="*/ 4210586 h 5033348"/>
              <a:gd name="connsiteX3472" fmla="*/ 4373724 w 9483885"/>
              <a:gd name="connsiteY3472" fmla="*/ 4204475 h 5033348"/>
              <a:gd name="connsiteX3473" fmla="*/ 4351803 w 9483885"/>
              <a:gd name="connsiteY3473" fmla="*/ 4253224 h 5033348"/>
              <a:gd name="connsiteX3474" fmla="*/ 4262873 w 9483885"/>
              <a:gd name="connsiteY3474" fmla="*/ 4268337 h 5033348"/>
              <a:gd name="connsiteX3475" fmla="*/ 4175560 w 9483885"/>
              <a:gd name="connsiteY3475" fmla="*/ 4256862 h 5033348"/>
              <a:gd name="connsiteX3476" fmla="*/ 4133380 w 9483885"/>
              <a:gd name="connsiteY3476" fmla="*/ 4288078 h 5033348"/>
              <a:gd name="connsiteX3477" fmla="*/ 4094086 w 9483885"/>
              <a:gd name="connsiteY3477" fmla="*/ 4305207 h 5033348"/>
              <a:gd name="connsiteX3478" fmla="*/ 4091668 w 9483885"/>
              <a:gd name="connsiteY3478" fmla="*/ 4283764 h 5033348"/>
              <a:gd name="connsiteX3479" fmla="*/ 4099375 w 9483885"/>
              <a:gd name="connsiteY3479" fmla="*/ 4262794 h 5033348"/>
              <a:gd name="connsiteX3480" fmla="*/ 4030607 w 9483885"/>
              <a:gd name="connsiteY3480" fmla="*/ 4280327 h 5033348"/>
              <a:gd name="connsiteX3481" fmla="*/ 3962919 w 9483885"/>
              <a:gd name="connsiteY3481" fmla="*/ 4280135 h 5033348"/>
              <a:gd name="connsiteX3482" fmla="*/ 3995211 w 9483885"/>
              <a:gd name="connsiteY3482" fmla="*/ 4238980 h 5033348"/>
              <a:gd name="connsiteX3483" fmla="*/ 4057895 w 9483885"/>
              <a:gd name="connsiteY3483" fmla="*/ 4232420 h 5033348"/>
              <a:gd name="connsiteX3484" fmla="*/ 4061686 w 9483885"/>
              <a:gd name="connsiteY3484" fmla="*/ 4220154 h 5033348"/>
              <a:gd name="connsiteX3485" fmla="*/ 4067289 w 9483885"/>
              <a:gd name="connsiteY3485" fmla="*/ 4211528 h 5033348"/>
              <a:gd name="connsiteX3486" fmla="*/ 4084532 w 9483885"/>
              <a:gd name="connsiteY3486" fmla="*/ 4222997 h 5033348"/>
              <a:gd name="connsiteX3487" fmla="*/ 4095267 w 9483885"/>
              <a:gd name="connsiteY3487" fmla="*/ 4241271 h 5033348"/>
              <a:gd name="connsiteX3488" fmla="*/ 4152464 w 9483885"/>
              <a:gd name="connsiteY3488" fmla="*/ 4230309 h 5033348"/>
              <a:gd name="connsiteX3489" fmla="*/ 4215090 w 9483885"/>
              <a:gd name="connsiteY3489" fmla="*/ 4230264 h 5033348"/>
              <a:gd name="connsiteX3490" fmla="*/ 4227444 w 9483885"/>
              <a:gd name="connsiteY3490" fmla="*/ 4221953 h 5033348"/>
              <a:gd name="connsiteX3491" fmla="*/ 4237988 w 9483885"/>
              <a:gd name="connsiteY3491" fmla="*/ 4210001 h 5033348"/>
              <a:gd name="connsiteX3492" fmla="*/ 4171197 w 9483885"/>
              <a:gd name="connsiteY3492" fmla="*/ 4195040 h 5033348"/>
              <a:gd name="connsiteX3493" fmla="*/ 4153588 w 9483885"/>
              <a:gd name="connsiteY3493" fmla="*/ 4172888 h 5033348"/>
              <a:gd name="connsiteX3494" fmla="*/ 4075966 w 9483885"/>
              <a:gd name="connsiteY3494" fmla="*/ 4202452 h 5033348"/>
              <a:gd name="connsiteX3495" fmla="*/ 3982652 w 9483885"/>
              <a:gd name="connsiteY3495" fmla="*/ 4183885 h 5033348"/>
              <a:gd name="connsiteX3496" fmla="*/ 3890071 w 9483885"/>
              <a:gd name="connsiteY3496" fmla="*/ 4186681 h 5033348"/>
              <a:gd name="connsiteX3497" fmla="*/ 3857522 w 9483885"/>
              <a:gd name="connsiteY3497" fmla="*/ 4187535 h 5033348"/>
              <a:gd name="connsiteX3498" fmla="*/ 3824975 w 9483885"/>
              <a:gd name="connsiteY3498" fmla="*/ 4188388 h 5033348"/>
              <a:gd name="connsiteX3499" fmla="*/ 3773380 w 9483885"/>
              <a:gd name="connsiteY3499" fmla="*/ 4190725 h 5033348"/>
              <a:gd name="connsiteX3500" fmla="*/ 3775793 w 9483885"/>
              <a:gd name="connsiteY3500" fmla="*/ 4195577 h 5033348"/>
              <a:gd name="connsiteX3501" fmla="*/ 3743244 w 9483885"/>
              <a:gd name="connsiteY3501" fmla="*/ 4196430 h 5033348"/>
              <a:gd name="connsiteX3502" fmla="*/ 3710696 w 9483885"/>
              <a:gd name="connsiteY3502" fmla="*/ 4197284 h 5033348"/>
              <a:gd name="connsiteX3503" fmla="*/ 3686618 w 9483885"/>
              <a:gd name="connsiteY3503" fmla="*/ 4203569 h 5033348"/>
              <a:gd name="connsiteX3504" fmla="*/ 3667778 w 9483885"/>
              <a:gd name="connsiteY3504" fmla="*/ 4190544 h 5033348"/>
              <a:gd name="connsiteX3505" fmla="*/ 3634087 w 9483885"/>
              <a:gd name="connsiteY3505" fmla="*/ 4199047 h 5033348"/>
              <a:gd name="connsiteX3506" fmla="*/ 3614489 w 9483885"/>
              <a:gd name="connsiteY3506" fmla="*/ 4176212 h 5033348"/>
              <a:gd name="connsiteX3507" fmla="*/ 3553500 w 9483885"/>
              <a:gd name="connsiteY3507" fmla="*/ 4199440 h 5033348"/>
              <a:gd name="connsiteX3508" fmla="*/ 3552524 w 9483885"/>
              <a:gd name="connsiteY3508" fmla="*/ 4170955 h 5033348"/>
              <a:gd name="connsiteX3509" fmla="*/ 3460424 w 9483885"/>
              <a:gd name="connsiteY3509" fmla="*/ 4171403 h 5033348"/>
              <a:gd name="connsiteX3510" fmla="*/ 3454161 w 9483885"/>
              <a:gd name="connsiteY3510" fmla="*/ 4185332 h 5033348"/>
              <a:gd name="connsiteX3511" fmla="*/ 3427876 w 9483885"/>
              <a:gd name="connsiteY3511" fmla="*/ 4172258 h 5033348"/>
              <a:gd name="connsiteX3512" fmla="*/ 3400872 w 9483885"/>
              <a:gd name="connsiteY3512" fmla="*/ 4170999 h 5033348"/>
              <a:gd name="connsiteX3513" fmla="*/ 3369300 w 9483885"/>
              <a:gd name="connsiteY3513" fmla="*/ 4200338 h 5033348"/>
              <a:gd name="connsiteX3514" fmla="*/ 3322531 w 9483885"/>
              <a:gd name="connsiteY3514" fmla="*/ 4212379 h 5033348"/>
              <a:gd name="connsiteX3515" fmla="*/ 3290701 w 9483885"/>
              <a:gd name="connsiteY3515" fmla="*/ 4201416 h 5033348"/>
              <a:gd name="connsiteX3516" fmla="*/ 3251634 w 9483885"/>
              <a:gd name="connsiteY3516" fmla="*/ 4175896 h 5033348"/>
              <a:gd name="connsiteX3517" fmla="*/ 3279356 w 9483885"/>
              <a:gd name="connsiteY3517" fmla="*/ 4165338 h 5033348"/>
              <a:gd name="connsiteX3518" fmla="*/ 3266572 w 9483885"/>
              <a:gd name="connsiteY3518" fmla="*/ 4152892 h 5033348"/>
              <a:gd name="connsiteX3519" fmla="*/ 3219136 w 9483885"/>
              <a:gd name="connsiteY3519" fmla="*/ 4153644 h 5033348"/>
              <a:gd name="connsiteX3520" fmla="*/ 3180016 w 9483885"/>
              <a:gd name="connsiteY3520" fmla="*/ 4151229 h 5033348"/>
              <a:gd name="connsiteX3521" fmla="*/ 3183451 w 9483885"/>
              <a:gd name="connsiteY3521" fmla="*/ 4144872 h 5033348"/>
              <a:gd name="connsiteX3522" fmla="*/ 3188693 w 9483885"/>
              <a:gd name="connsiteY3522" fmla="*/ 4142154 h 5033348"/>
              <a:gd name="connsiteX3523" fmla="*/ 3196702 w 9483885"/>
              <a:gd name="connsiteY3523" fmla="*/ 4121789 h 5033348"/>
              <a:gd name="connsiteX3524" fmla="*/ 3227505 w 9483885"/>
              <a:gd name="connsiteY3524" fmla="*/ 4127372 h 5033348"/>
              <a:gd name="connsiteX3525" fmla="*/ 3267754 w 9483885"/>
              <a:gd name="connsiteY3525" fmla="*/ 4088956 h 5033348"/>
              <a:gd name="connsiteX3526" fmla="*/ 3316217 w 9483885"/>
              <a:gd name="connsiteY3526" fmla="*/ 4093585 h 5033348"/>
              <a:gd name="connsiteX3527" fmla="*/ 3315960 w 9483885"/>
              <a:gd name="connsiteY3527" fmla="*/ 4053282 h 5033348"/>
              <a:gd name="connsiteX3528" fmla="*/ 3256922 w 9483885"/>
              <a:gd name="connsiteY3528" fmla="*/ 4055568 h 5033348"/>
              <a:gd name="connsiteX3529" fmla="*/ 3193724 w 9483885"/>
              <a:gd name="connsiteY3529" fmla="*/ 4059437 h 5033348"/>
              <a:gd name="connsiteX3530" fmla="*/ 3104210 w 9483885"/>
              <a:gd name="connsiteY3530" fmla="*/ 4045194 h 5033348"/>
              <a:gd name="connsiteX3531" fmla="*/ 3016506 w 9483885"/>
              <a:gd name="connsiteY3531" fmla="*/ 4034591 h 5033348"/>
              <a:gd name="connsiteX3532" fmla="*/ 2956596 w 9483885"/>
              <a:gd name="connsiteY3532" fmla="*/ 4040094 h 5033348"/>
              <a:gd name="connsiteX3533" fmla="*/ 2906079 w 9483885"/>
              <a:gd name="connsiteY3533" fmla="*/ 4024705 h 5033348"/>
              <a:gd name="connsiteX3534" fmla="*/ 2885441 w 9483885"/>
              <a:gd name="connsiteY3534" fmla="*/ 4041223 h 5033348"/>
              <a:gd name="connsiteX3535" fmla="*/ 2868961 w 9483885"/>
              <a:gd name="connsiteY3535" fmla="*/ 4056157 h 5033348"/>
              <a:gd name="connsiteX3536" fmla="*/ 2879390 w 9483885"/>
              <a:gd name="connsiteY3536" fmla="*/ 4057235 h 5033348"/>
              <a:gd name="connsiteX3537" fmla="*/ 2888007 w 9483885"/>
              <a:gd name="connsiteY3537" fmla="*/ 4054675 h 5033348"/>
              <a:gd name="connsiteX3538" fmla="*/ 3007085 w 9483885"/>
              <a:gd name="connsiteY3538" fmla="*/ 4067036 h 5033348"/>
              <a:gd name="connsiteX3539" fmla="*/ 3123084 w 9483885"/>
              <a:gd name="connsiteY3539" fmla="*/ 4063256 h 5033348"/>
              <a:gd name="connsiteX3540" fmla="*/ 3135147 w 9483885"/>
              <a:gd name="connsiteY3540" fmla="*/ 4087519 h 5033348"/>
              <a:gd name="connsiteX3541" fmla="*/ 3150986 w 9483885"/>
              <a:gd name="connsiteY3541" fmla="*/ 4127658 h 5033348"/>
              <a:gd name="connsiteX3542" fmla="*/ 3138792 w 9483885"/>
              <a:gd name="connsiteY3542" fmla="*/ 4161158 h 5033348"/>
              <a:gd name="connsiteX3543" fmla="*/ 3057789 w 9483885"/>
              <a:gd name="connsiteY3543" fmla="*/ 4173975 h 5033348"/>
              <a:gd name="connsiteX3544" fmla="*/ 2976051 w 9483885"/>
              <a:gd name="connsiteY3544" fmla="*/ 4165427 h 5033348"/>
              <a:gd name="connsiteX3545" fmla="*/ 2943633 w 9483885"/>
              <a:gd name="connsiteY3545" fmla="*/ 4186432 h 5033348"/>
              <a:gd name="connsiteX3546" fmla="*/ 2911211 w 9483885"/>
              <a:gd name="connsiteY3546" fmla="*/ 4207436 h 5033348"/>
              <a:gd name="connsiteX3547" fmla="*/ 2905410 w 9483885"/>
              <a:gd name="connsiteY3547" fmla="*/ 4169246 h 5033348"/>
              <a:gd name="connsiteX3548" fmla="*/ 2847554 w 9483885"/>
              <a:gd name="connsiteY3548" fmla="*/ 4185510 h 5033348"/>
              <a:gd name="connsiteX3549" fmla="*/ 2782457 w 9483885"/>
              <a:gd name="connsiteY3549" fmla="*/ 4187217 h 5033348"/>
              <a:gd name="connsiteX3550" fmla="*/ 2809204 w 9483885"/>
              <a:gd name="connsiteY3550" fmla="*/ 4148173 h 5033348"/>
              <a:gd name="connsiteX3551" fmla="*/ 2866343 w 9483885"/>
              <a:gd name="connsiteY3551" fmla="*/ 4143725 h 5033348"/>
              <a:gd name="connsiteX3552" fmla="*/ 2870135 w 9483885"/>
              <a:gd name="connsiteY3552" fmla="*/ 4131459 h 5033348"/>
              <a:gd name="connsiteX3553" fmla="*/ 2875739 w 9483885"/>
              <a:gd name="connsiteY3553" fmla="*/ 4122833 h 5033348"/>
              <a:gd name="connsiteX3554" fmla="*/ 2891775 w 9483885"/>
              <a:gd name="connsiteY3554" fmla="*/ 4131875 h 5033348"/>
              <a:gd name="connsiteX3555" fmla="*/ 2901303 w 9483885"/>
              <a:gd name="connsiteY3555" fmla="*/ 4147724 h 5033348"/>
              <a:gd name="connsiteX3556" fmla="*/ 3010037 w 9483885"/>
              <a:gd name="connsiteY3556" fmla="*/ 4140940 h 5033348"/>
              <a:gd name="connsiteX3557" fmla="*/ 3029802 w 9483885"/>
              <a:gd name="connsiteY3557" fmla="*/ 4127640 h 5033348"/>
              <a:gd name="connsiteX3558" fmla="*/ 3047875 w 9483885"/>
              <a:gd name="connsiteY3558" fmla="*/ 4097672 h 5033348"/>
              <a:gd name="connsiteX3559" fmla="*/ 3008088 w 9483885"/>
              <a:gd name="connsiteY3559" fmla="*/ 4083969 h 5033348"/>
              <a:gd name="connsiteX3560" fmla="*/ 2884414 w 9483885"/>
              <a:gd name="connsiteY3560" fmla="*/ 4113757 h 5033348"/>
              <a:gd name="connsiteX3561" fmla="*/ 2798757 w 9483885"/>
              <a:gd name="connsiteY3561" fmla="*/ 4097324 h 5033348"/>
              <a:gd name="connsiteX3562" fmla="*/ 2712022 w 9483885"/>
              <a:gd name="connsiteY3562" fmla="*/ 4098615 h 5033348"/>
              <a:gd name="connsiteX3563" fmla="*/ 2651147 w 9483885"/>
              <a:gd name="connsiteY3563" fmla="*/ 4108814 h 5033348"/>
              <a:gd name="connsiteX3564" fmla="*/ 2586654 w 9483885"/>
              <a:gd name="connsiteY3564" fmla="*/ 4111735 h 5033348"/>
              <a:gd name="connsiteX3565" fmla="*/ 2477665 w 9483885"/>
              <a:gd name="connsiteY3565" fmla="*/ 4078216 h 5033348"/>
              <a:gd name="connsiteX3566" fmla="*/ 2349885 w 9483885"/>
              <a:gd name="connsiteY3566" fmla="*/ 4086483 h 5033348"/>
              <a:gd name="connsiteX3567" fmla="*/ 2342768 w 9483885"/>
              <a:gd name="connsiteY3567" fmla="*/ 4075487 h 5033348"/>
              <a:gd name="connsiteX3568" fmla="*/ 2329143 w 9483885"/>
              <a:gd name="connsiteY3568" fmla="*/ 4071297 h 5033348"/>
              <a:gd name="connsiteX3569" fmla="*/ 2321976 w 9483885"/>
              <a:gd name="connsiteY3569" fmla="*/ 4083405 h 5033348"/>
              <a:gd name="connsiteX3570" fmla="*/ 2316617 w 9483885"/>
              <a:gd name="connsiteY3570" fmla="*/ 4099153 h 5033348"/>
              <a:gd name="connsiteX3571" fmla="*/ 2256809 w 9483885"/>
              <a:gd name="connsiteY3571" fmla="*/ 4058446 h 5033348"/>
              <a:gd name="connsiteX3572" fmla="*/ 2239919 w 9483885"/>
              <a:gd name="connsiteY3572" fmla="*/ 4024479 h 5033348"/>
              <a:gd name="connsiteX3573" fmla="*/ 2303746 w 9483885"/>
              <a:gd name="connsiteY3573" fmla="*/ 4010270 h 5033348"/>
              <a:gd name="connsiteX3574" fmla="*/ 2388902 w 9483885"/>
              <a:gd name="connsiteY3574" fmla="*/ 3979280 h 5033348"/>
              <a:gd name="connsiteX3575" fmla="*/ 2325911 w 9483885"/>
              <a:gd name="connsiteY3575" fmla="*/ 3968643 h 5033348"/>
              <a:gd name="connsiteX3576" fmla="*/ 2261841 w 9483885"/>
              <a:gd name="connsiteY3576" fmla="*/ 3975731 h 5033348"/>
              <a:gd name="connsiteX3577" fmla="*/ 2158395 w 9483885"/>
              <a:gd name="connsiteY3577" fmla="*/ 3940101 h 5033348"/>
              <a:gd name="connsiteX3578" fmla="*/ 2109746 w 9483885"/>
              <a:gd name="connsiteY3578" fmla="*/ 3921836 h 5033348"/>
              <a:gd name="connsiteX3579" fmla="*/ 2070145 w 9483885"/>
              <a:gd name="connsiteY3579" fmla="*/ 3921768 h 5033348"/>
              <a:gd name="connsiteX3580" fmla="*/ 2060493 w 9483885"/>
              <a:gd name="connsiteY3580" fmla="*/ 3902359 h 5033348"/>
              <a:gd name="connsiteX3581" fmla="*/ 2020322 w 9483885"/>
              <a:gd name="connsiteY3581" fmla="*/ 3906116 h 5033348"/>
              <a:gd name="connsiteX3582" fmla="*/ 1984309 w 9483885"/>
              <a:gd name="connsiteY3582" fmla="*/ 3908290 h 5033348"/>
              <a:gd name="connsiteX3583" fmla="*/ 1934151 w 9483885"/>
              <a:gd name="connsiteY3583" fmla="*/ 3886993 h 5033348"/>
              <a:gd name="connsiteX3584" fmla="*/ 1968856 w 9483885"/>
              <a:gd name="connsiteY3584" fmla="*/ 3850689 h 5033348"/>
              <a:gd name="connsiteX3585" fmla="*/ 1978251 w 9483885"/>
              <a:gd name="connsiteY3585" fmla="*/ 3829797 h 5033348"/>
              <a:gd name="connsiteX3586" fmla="*/ 2051151 w 9483885"/>
              <a:gd name="connsiteY3586" fmla="*/ 3822233 h 5033348"/>
              <a:gd name="connsiteX3587" fmla="*/ 2128209 w 9483885"/>
              <a:gd name="connsiteY3587" fmla="*/ 3813084 h 5033348"/>
              <a:gd name="connsiteX3588" fmla="*/ 2133451 w 9483885"/>
              <a:gd name="connsiteY3588" fmla="*/ 3810366 h 5033348"/>
              <a:gd name="connsiteX3589" fmla="*/ 2136884 w 9483885"/>
              <a:gd name="connsiteY3589" fmla="*/ 3804008 h 5033348"/>
              <a:gd name="connsiteX3590" fmla="*/ 2114733 w 9483885"/>
              <a:gd name="connsiteY3590" fmla="*/ 3800903 h 5033348"/>
              <a:gd name="connsiteX3591" fmla="*/ 2088422 w 9483885"/>
              <a:gd name="connsiteY3591" fmla="*/ 3799380 h 5033348"/>
              <a:gd name="connsiteX3592" fmla="*/ 2066962 w 9483885"/>
              <a:gd name="connsiteY3592" fmla="*/ 3796011 h 5033348"/>
              <a:gd name="connsiteX3593" fmla="*/ 2044091 w 9483885"/>
              <a:gd name="connsiteY3593" fmla="*/ 3804721 h 5033348"/>
              <a:gd name="connsiteX3594" fmla="*/ 2026457 w 9483885"/>
              <a:gd name="connsiteY3594" fmla="*/ 3794123 h 5033348"/>
              <a:gd name="connsiteX3595" fmla="*/ 2005717 w 9483885"/>
              <a:gd name="connsiteY3595" fmla="*/ 3778936 h 5033348"/>
              <a:gd name="connsiteX3596" fmla="*/ 1976044 w 9483885"/>
              <a:gd name="connsiteY3596" fmla="*/ 3732524 h 5033348"/>
              <a:gd name="connsiteX3597" fmla="*/ 1924450 w 9483885"/>
              <a:gd name="connsiteY3597" fmla="*/ 3734860 h 5033348"/>
              <a:gd name="connsiteX3598" fmla="*/ 1899339 w 9483885"/>
              <a:gd name="connsiteY3598" fmla="*/ 3719173 h 5033348"/>
              <a:gd name="connsiteX3599" fmla="*/ 1871879 w 9483885"/>
              <a:gd name="connsiteY3599" fmla="*/ 3708710 h 5033348"/>
              <a:gd name="connsiteX3600" fmla="*/ 1859186 w 9483885"/>
              <a:gd name="connsiteY3600" fmla="*/ 3694788 h 5033348"/>
              <a:gd name="connsiteX3601" fmla="*/ 1837636 w 9483885"/>
              <a:gd name="connsiteY3601" fmla="*/ 3692896 h 5033348"/>
              <a:gd name="connsiteX3602" fmla="*/ 1817873 w 9483885"/>
              <a:gd name="connsiteY3602" fmla="*/ 3706195 h 5033348"/>
              <a:gd name="connsiteX3603" fmla="*/ 1796156 w 9483885"/>
              <a:gd name="connsiteY3603" fmla="*/ 3662522 h 5033348"/>
              <a:gd name="connsiteX3604" fmla="*/ 1850915 w 9483885"/>
              <a:gd name="connsiteY3604" fmla="*/ 3658259 h 5033348"/>
              <a:gd name="connsiteX3605" fmla="*/ 1884149 w 9483885"/>
              <a:gd name="connsiteY3605" fmla="*/ 3640552 h 5033348"/>
              <a:gd name="connsiteX3606" fmla="*/ 1870975 w 9483885"/>
              <a:gd name="connsiteY3606" fmla="*/ 3628977 h 5033348"/>
              <a:gd name="connsiteX3607" fmla="*/ 1855452 w 9483885"/>
              <a:gd name="connsiteY3607" fmla="*/ 3622625 h 5033348"/>
              <a:gd name="connsiteX3608" fmla="*/ 1784092 w 9483885"/>
              <a:gd name="connsiteY3608" fmla="*/ 3638261 h 5033348"/>
              <a:gd name="connsiteX3609" fmla="*/ 1733216 w 9483885"/>
              <a:gd name="connsiteY3609" fmla="*/ 3628780 h 5033348"/>
              <a:gd name="connsiteX3610" fmla="*/ 1686628 w 9483885"/>
              <a:gd name="connsiteY3610" fmla="*/ 3637867 h 5033348"/>
              <a:gd name="connsiteX3611" fmla="*/ 1641117 w 9483885"/>
              <a:gd name="connsiteY3611" fmla="*/ 3629229 h 5033348"/>
              <a:gd name="connsiteX3612" fmla="*/ 1596759 w 9483885"/>
              <a:gd name="connsiteY3612" fmla="*/ 3646123 h 5033348"/>
              <a:gd name="connsiteX3613" fmla="*/ 1526119 w 9483885"/>
              <a:gd name="connsiteY3613" fmla="*/ 3649942 h 5033348"/>
              <a:gd name="connsiteX3614" fmla="*/ 1511495 w 9483885"/>
              <a:gd name="connsiteY3614" fmla="*/ 3628819 h 5033348"/>
              <a:gd name="connsiteX3615" fmla="*/ 1481507 w 9483885"/>
              <a:gd name="connsiteY3615" fmla="*/ 3626533 h 5033348"/>
              <a:gd name="connsiteX3616" fmla="*/ 1417129 w 9483885"/>
              <a:gd name="connsiteY3616" fmla="*/ 3616424 h 5033348"/>
              <a:gd name="connsiteX3617" fmla="*/ 1414460 w 9483885"/>
              <a:gd name="connsiteY3617" fmla="*/ 3571269 h 5033348"/>
              <a:gd name="connsiteX3618" fmla="*/ 1483169 w 9483885"/>
              <a:gd name="connsiteY3618" fmla="*/ 3560249 h 5033348"/>
              <a:gd name="connsiteX3619" fmla="*/ 1545371 w 9483885"/>
              <a:gd name="connsiteY3619" fmla="*/ 3556039 h 5033348"/>
              <a:gd name="connsiteX3620" fmla="*/ 1582746 w 9483885"/>
              <a:gd name="connsiteY3620" fmla="*/ 3564890 h 5033348"/>
              <a:gd name="connsiteX3621" fmla="*/ 1602742 w 9483885"/>
              <a:gd name="connsiteY3621" fmla="*/ 3603444 h 5033348"/>
              <a:gd name="connsiteX3622" fmla="*/ 1621813 w 9483885"/>
              <a:gd name="connsiteY3622" fmla="*/ 3590410 h 5033348"/>
              <a:gd name="connsiteX3623" fmla="*/ 1686910 w 9483885"/>
              <a:gd name="connsiteY3623" fmla="*/ 3588703 h 5033348"/>
              <a:gd name="connsiteX3624" fmla="*/ 1677259 w 9483885"/>
              <a:gd name="connsiteY3624" fmla="*/ 3569293 h 5033348"/>
              <a:gd name="connsiteX3625" fmla="*/ 1714631 w 9483885"/>
              <a:gd name="connsiteY3625" fmla="*/ 3578144 h 5033348"/>
              <a:gd name="connsiteX3626" fmla="*/ 1770077 w 9483885"/>
              <a:gd name="connsiteY3626" fmla="*/ 3557027 h 5033348"/>
              <a:gd name="connsiteX3627" fmla="*/ 1814690 w 9483885"/>
              <a:gd name="connsiteY3627" fmla="*/ 3580436 h 5033348"/>
              <a:gd name="connsiteX3628" fmla="*/ 1864590 w 9483885"/>
              <a:gd name="connsiteY3628" fmla="*/ 3561430 h 5033348"/>
              <a:gd name="connsiteX3629" fmla="*/ 1925836 w 9483885"/>
              <a:gd name="connsiteY3629" fmla="*/ 3578503 h 5033348"/>
              <a:gd name="connsiteX3630" fmla="*/ 1977430 w 9483885"/>
              <a:gd name="connsiteY3630" fmla="*/ 3576168 h 5033348"/>
              <a:gd name="connsiteX3631" fmla="*/ 2027023 w 9483885"/>
              <a:gd name="connsiteY3631" fmla="*/ 3539966 h 5033348"/>
              <a:gd name="connsiteX3632" fmla="*/ 2099410 w 9483885"/>
              <a:gd name="connsiteY3632" fmla="*/ 3529710 h 5033348"/>
              <a:gd name="connsiteX3633" fmla="*/ 2141302 w 9483885"/>
              <a:gd name="connsiteY3633" fmla="*/ 3531070 h 5033348"/>
              <a:gd name="connsiteX3634" fmla="*/ 2184270 w 9483885"/>
              <a:gd name="connsiteY3634" fmla="*/ 3514704 h 5033348"/>
              <a:gd name="connsiteX3635" fmla="*/ 2209832 w 9483885"/>
              <a:gd name="connsiteY3635" fmla="*/ 3523006 h 5033348"/>
              <a:gd name="connsiteX3636" fmla="*/ 2238277 w 9483885"/>
              <a:gd name="connsiteY3636" fmla="*/ 3517221 h 5033348"/>
              <a:gd name="connsiteX3637" fmla="*/ 2258403 w 9483885"/>
              <a:gd name="connsiteY3637" fmla="*/ 3498013 h 5033348"/>
              <a:gd name="connsiteX3638" fmla="*/ 2278527 w 9483885"/>
              <a:gd name="connsiteY3638" fmla="*/ 3478805 h 5033348"/>
              <a:gd name="connsiteX3639" fmla="*/ 2215658 w 9483885"/>
              <a:gd name="connsiteY3639" fmla="*/ 3471729 h 5033348"/>
              <a:gd name="connsiteX3640" fmla="*/ 2154598 w 9483885"/>
              <a:gd name="connsiteY3640" fmla="*/ 3468292 h 5033348"/>
              <a:gd name="connsiteX3641" fmla="*/ 2099237 w 9483885"/>
              <a:gd name="connsiteY3641" fmla="*/ 3471341 h 5033348"/>
              <a:gd name="connsiteX3642" fmla="*/ 2047302 w 9483885"/>
              <a:gd name="connsiteY3642" fmla="*/ 3451443 h 5033348"/>
              <a:gd name="connsiteX3643" fmla="*/ 1975223 w 9483885"/>
              <a:gd name="connsiteY3643" fmla="*/ 3478895 h 5033348"/>
              <a:gd name="connsiteX3644" fmla="*/ 1857821 w 9483885"/>
              <a:gd name="connsiteY3644" fmla="*/ 3433430 h 5033348"/>
              <a:gd name="connsiteX3645" fmla="*/ 1714581 w 9483885"/>
              <a:gd name="connsiteY3645" fmla="*/ 3445422 h 5033348"/>
              <a:gd name="connsiteX3646" fmla="*/ 1673460 w 9483885"/>
              <a:gd name="connsiteY3646" fmla="*/ 3409140 h 5033348"/>
              <a:gd name="connsiteX3647" fmla="*/ 1632339 w 9483885"/>
              <a:gd name="connsiteY3647" fmla="*/ 3372859 h 5033348"/>
              <a:gd name="connsiteX3648" fmla="*/ 1571350 w 9483885"/>
              <a:gd name="connsiteY3648" fmla="*/ 3396087 h 5033348"/>
              <a:gd name="connsiteX3649" fmla="*/ 1564110 w 9483885"/>
              <a:gd name="connsiteY3649" fmla="*/ 3381530 h 5033348"/>
              <a:gd name="connsiteX3650" fmla="*/ 1563982 w 9483885"/>
              <a:gd name="connsiteY3650" fmla="*/ 3361379 h 5033348"/>
              <a:gd name="connsiteX3651" fmla="*/ 1587726 w 9483885"/>
              <a:gd name="connsiteY3651" fmla="*/ 3349450 h 5033348"/>
              <a:gd name="connsiteX3652" fmla="*/ 1639320 w 9483885"/>
              <a:gd name="connsiteY3652" fmla="*/ 3347114 h 5033348"/>
              <a:gd name="connsiteX3653" fmla="*/ 1658090 w 9483885"/>
              <a:gd name="connsiteY3653" fmla="*/ 3333472 h 5033348"/>
              <a:gd name="connsiteX3654" fmla="*/ 1670894 w 9483885"/>
              <a:gd name="connsiteY3654" fmla="*/ 3317775 h 5033348"/>
              <a:gd name="connsiteX3655" fmla="*/ 1654259 w 9483885"/>
              <a:gd name="connsiteY3655" fmla="*/ 3324111 h 5033348"/>
              <a:gd name="connsiteX3656" fmla="*/ 1597532 w 9483885"/>
              <a:gd name="connsiteY3656" fmla="*/ 3299544 h 5033348"/>
              <a:gd name="connsiteX3657" fmla="*/ 1539725 w 9483885"/>
              <a:gd name="connsiteY3657" fmla="*/ 3292704 h 5033348"/>
              <a:gd name="connsiteX3658" fmla="*/ 1505849 w 9483885"/>
              <a:gd name="connsiteY3658" fmla="*/ 3287570 h 5033348"/>
              <a:gd name="connsiteX3659" fmla="*/ 1469084 w 9483885"/>
              <a:gd name="connsiteY3659" fmla="*/ 3296523 h 5033348"/>
              <a:gd name="connsiteX3660" fmla="*/ 1430016 w 9483885"/>
              <a:gd name="connsiteY3660" fmla="*/ 3271003 h 5033348"/>
              <a:gd name="connsiteX3661" fmla="*/ 1398103 w 9483885"/>
              <a:gd name="connsiteY3661" fmla="*/ 3278106 h 5033348"/>
              <a:gd name="connsiteX3662" fmla="*/ 1364919 w 9483885"/>
              <a:gd name="connsiteY3662" fmla="*/ 3272710 h 5033348"/>
              <a:gd name="connsiteX3663" fmla="*/ 1320565 w 9483885"/>
              <a:gd name="connsiteY3663" fmla="*/ 3289603 h 5033348"/>
              <a:gd name="connsiteX3664" fmla="*/ 1294279 w 9483885"/>
              <a:gd name="connsiteY3664" fmla="*/ 3276527 h 5033348"/>
              <a:gd name="connsiteX3665" fmla="*/ 1238224 w 9483885"/>
              <a:gd name="connsiteY3665" fmla="*/ 3279842 h 5033348"/>
              <a:gd name="connsiteX3666" fmla="*/ 1181440 w 9483885"/>
              <a:gd name="connsiteY3666" fmla="*/ 3261791 h 5033348"/>
              <a:gd name="connsiteX3667" fmla="*/ 1103649 w 9483885"/>
              <a:gd name="connsiteY3667" fmla="*/ 3249576 h 5033348"/>
              <a:gd name="connsiteX3668" fmla="*/ 1026397 w 9483885"/>
              <a:gd name="connsiteY3668" fmla="*/ 3228498 h 5033348"/>
              <a:gd name="connsiteX3669" fmla="*/ 998463 w 9483885"/>
              <a:gd name="connsiteY3669" fmla="*/ 3236972 h 5033348"/>
              <a:gd name="connsiteX3670" fmla="*/ 969258 w 9483885"/>
              <a:gd name="connsiteY3670" fmla="*/ 3232946 h 5033348"/>
              <a:gd name="connsiteX3671" fmla="*/ 911940 w 9483885"/>
              <a:gd name="connsiteY3671" fmla="*/ 3240347 h 5033348"/>
              <a:gd name="connsiteX3672" fmla="*/ 855700 w 9483885"/>
              <a:gd name="connsiteY3672" fmla="*/ 3230025 h 5033348"/>
              <a:gd name="connsiteX3673" fmla="*/ 838643 w 9483885"/>
              <a:gd name="connsiteY3673" fmla="*/ 3232192 h 5033348"/>
              <a:gd name="connsiteX3674" fmla="*/ 826284 w 9483885"/>
              <a:gd name="connsiteY3674" fmla="*/ 3223914 h 5033348"/>
              <a:gd name="connsiteX3675" fmla="*/ 824590 w 9483885"/>
              <a:gd name="connsiteY3675" fmla="*/ 3207245 h 5033348"/>
              <a:gd name="connsiteX3676" fmla="*/ 887273 w 9483885"/>
              <a:gd name="connsiteY3676" fmla="*/ 3200686 h 5033348"/>
              <a:gd name="connsiteX3677" fmla="*/ 915574 w 9483885"/>
              <a:gd name="connsiteY3677" fmla="*/ 3202893 h 5033348"/>
              <a:gd name="connsiteX3678" fmla="*/ 944411 w 9483885"/>
              <a:gd name="connsiteY3678" fmla="*/ 3196238 h 5033348"/>
              <a:gd name="connsiteX3679" fmla="*/ 1003962 w 9483885"/>
              <a:gd name="connsiteY3679" fmla="*/ 3196642 h 5033348"/>
              <a:gd name="connsiteX3680" fmla="*/ 1044943 w 9483885"/>
              <a:gd name="connsiteY3680" fmla="*/ 3179592 h 5033348"/>
              <a:gd name="connsiteX3681" fmla="*/ 1080150 w 9483885"/>
              <a:gd name="connsiteY3681" fmla="*/ 3190712 h 5033348"/>
              <a:gd name="connsiteX3682" fmla="*/ 1291943 w 9483885"/>
              <a:gd name="connsiteY3682" fmla="*/ 3159104 h 5033348"/>
              <a:gd name="connsiteX3683" fmla="*/ 1508819 w 9483885"/>
              <a:gd name="connsiteY3683" fmla="*/ 3177503 h 5033348"/>
              <a:gd name="connsiteX3684" fmla="*/ 1565112 w 9483885"/>
              <a:gd name="connsiteY3684" fmla="*/ 3164721 h 5033348"/>
              <a:gd name="connsiteX3685" fmla="*/ 1621405 w 9483885"/>
              <a:gd name="connsiteY3685" fmla="*/ 3151939 h 5033348"/>
              <a:gd name="connsiteX3686" fmla="*/ 1639340 w 9483885"/>
              <a:gd name="connsiteY3686" fmla="*/ 3163143 h 5033348"/>
              <a:gd name="connsiteX3687" fmla="*/ 1664323 w 9483885"/>
              <a:gd name="connsiteY3687" fmla="*/ 3158678 h 5033348"/>
              <a:gd name="connsiteX3688" fmla="*/ 1708652 w 9483885"/>
              <a:gd name="connsiteY3688" fmla="*/ 3153337 h 5033348"/>
              <a:gd name="connsiteX3689" fmla="*/ 1740509 w 9483885"/>
              <a:gd name="connsiteY3689" fmla="*/ 3152748 h 5033348"/>
              <a:gd name="connsiteX3690" fmla="*/ 1808018 w 9483885"/>
              <a:gd name="connsiteY3690" fmla="*/ 3155893 h 5033348"/>
              <a:gd name="connsiteX3691" fmla="*/ 1830805 w 9483885"/>
              <a:gd name="connsiteY3691" fmla="*/ 3165250 h 5033348"/>
              <a:gd name="connsiteX3692" fmla="*/ 1856480 w 9483885"/>
              <a:gd name="connsiteY3692" fmla="*/ 3160521 h 5033348"/>
              <a:gd name="connsiteX3693" fmla="*/ 1881791 w 9483885"/>
              <a:gd name="connsiteY3693" fmla="*/ 3145110 h 5033348"/>
              <a:gd name="connsiteX3694" fmla="*/ 2009987 w 9483885"/>
              <a:gd name="connsiteY3694" fmla="*/ 3130681 h 5033348"/>
              <a:gd name="connsiteX3695" fmla="*/ 1968076 w 9483885"/>
              <a:gd name="connsiteY3695" fmla="*/ 3135133 h 5033348"/>
              <a:gd name="connsiteX3696" fmla="*/ 1860341 w 9483885"/>
              <a:gd name="connsiteY3696" fmla="*/ 3099503 h 5033348"/>
              <a:gd name="connsiteX3697" fmla="*/ 1809677 w 9483885"/>
              <a:gd name="connsiteY3697" fmla="*/ 3081238 h 5033348"/>
              <a:gd name="connsiteX3698" fmla="*/ 1768433 w 9483885"/>
              <a:gd name="connsiteY3698" fmla="*/ 3081170 h 5033348"/>
              <a:gd name="connsiteX3699" fmla="*/ 1758382 w 9483885"/>
              <a:gd name="connsiteY3699" fmla="*/ 3061761 h 5033348"/>
              <a:gd name="connsiteX3700" fmla="*/ 1716546 w 9483885"/>
              <a:gd name="connsiteY3700" fmla="*/ 3065518 h 5033348"/>
              <a:gd name="connsiteX3701" fmla="*/ 1679040 w 9483885"/>
              <a:gd name="connsiteY3701" fmla="*/ 3067692 h 5033348"/>
              <a:gd name="connsiteX3702" fmla="*/ 1626802 w 9483885"/>
              <a:gd name="connsiteY3702" fmla="*/ 3046395 h 5033348"/>
              <a:gd name="connsiteX3703" fmla="*/ 1662946 w 9483885"/>
              <a:gd name="connsiteY3703" fmla="*/ 3010091 h 5033348"/>
              <a:gd name="connsiteX3704" fmla="*/ 1672731 w 9483885"/>
              <a:gd name="connsiteY3704" fmla="*/ 2989200 h 5033348"/>
              <a:gd name="connsiteX3705" fmla="*/ 1748652 w 9483885"/>
              <a:gd name="connsiteY3705" fmla="*/ 2981635 h 5033348"/>
              <a:gd name="connsiteX3706" fmla="*/ 1828904 w 9483885"/>
              <a:gd name="connsiteY3706" fmla="*/ 2972486 h 5033348"/>
              <a:gd name="connsiteX3707" fmla="*/ 1834364 w 9483885"/>
              <a:gd name="connsiteY3707" fmla="*/ 2969768 h 5033348"/>
              <a:gd name="connsiteX3708" fmla="*/ 1837939 w 9483885"/>
              <a:gd name="connsiteY3708" fmla="*/ 2963410 h 5033348"/>
              <a:gd name="connsiteX3709" fmla="*/ 1814870 w 9483885"/>
              <a:gd name="connsiteY3709" fmla="*/ 2960305 h 5033348"/>
              <a:gd name="connsiteX3710" fmla="*/ 1787467 w 9483885"/>
              <a:gd name="connsiteY3710" fmla="*/ 2958783 h 5033348"/>
              <a:gd name="connsiteX3711" fmla="*/ 1765119 w 9483885"/>
              <a:gd name="connsiteY3711" fmla="*/ 2955413 h 5033348"/>
              <a:gd name="connsiteX3712" fmla="*/ 1741301 w 9483885"/>
              <a:gd name="connsiteY3712" fmla="*/ 2964124 h 5033348"/>
              <a:gd name="connsiteX3713" fmla="*/ 1722935 w 9483885"/>
              <a:gd name="connsiteY3713" fmla="*/ 2953525 h 5033348"/>
              <a:gd name="connsiteX3714" fmla="*/ 1701334 w 9483885"/>
              <a:gd name="connsiteY3714" fmla="*/ 2938338 h 5033348"/>
              <a:gd name="connsiteX3715" fmla="*/ 1670432 w 9483885"/>
              <a:gd name="connsiteY3715" fmla="*/ 2891926 h 5033348"/>
              <a:gd name="connsiteX3716" fmla="*/ 1616699 w 9483885"/>
              <a:gd name="connsiteY3716" fmla="*/ 2894262 h 5033348"/>
              <a:gd name="connsiteX3717" fmla="*/ 1590547 w 9483885"/>
              <a:gd name="connsiteY3717" fmla="*/ 2878575 h 5033348"/>
              <a:gd name="connsiteX3718" fmla="*/ 1561948 w 9483885"/>
              <a:gd name="connsiteY3718" fmla="*/ 2868112 h 5033348"/>
              <a:gd name="connsiteX3719" fmla="*/ 1548729 w 9483885"/>
              <a:gd name="connsiteY3719" fmla="*/ 2854190 h 5033348"/>
              <a:gd name="connsiteX3720" fmla="*/ 1526288 w 9483885"/>
              <a:gd name="connsiteY3720" fmla="*/ 2852298 h 5033348"/>
              <a:gd name="connsiteX3721" fmla="*/ 1505703 w 9483885"/>
              <a:gd name="connsiteY3721" fmla="*/ 2865597 h 5033348"/>
              <a:gd name="connsiteX3722" fmla="*/ 1483088 w 9483885"/>
              <a:gd name="connsiteY3722" fmla="*/ 2821924 h 5033348"/>
              <a:gd name="connsiteX3723" fmla="*/ 1540115 w 9483885"/>
              <a:gd name="connsiteY3723" fmla="*/ 2817662 h 5033348"/>
              <a:gd name="connsiteX3724" fmla="*/ 1574728 w 9483885"/>
              <a:gd name="connsiteY3724" fmla="*/ 2799954 h 5033348"/>
              <a:gd name="connsiteX3725" fmla="*/ 1561007 w 9483885"/>
              <a:gd name="connsiteY3725" fmla="*/ 2788380 h 5033348"/>
              <a:gd name="connsiteX3726" fmla="*/ 1544842 w 9483885"/>
              <a:gd name="connsiteY3726" fmla="*/ 2782027 h 5033348"/>
              <a:gd name="connsiteX3727" fmla="*/ 1470523 w 9483885"/>
              <a:gd name="connsiteY3727" fmla="*/ 2797663 h 5033348"/>
              <a:gd name="connsiteX3728" fmla="*/ 1417538 w 9483885"/>
              <a:gd name="connsiteY3728" fmla="*/ 2788182 h 5033348"/>
              <a:gd name="connsiteX3729" fmla="*/ 1369019 w 9483885"/>
              <a:gd name="connsiteY3729" fmla="*/ 2797269 h 5033348"/>
              <a:gd name="connsiteX3730" fmla="*/ 1321621 w 9483885"/>
              <a:gd name="connsiteY3730" fmla="*/ 2788631 h 5033348"/>
              <a:gd name="connsiteX3731" fmla="*/ 1275424 w 9483885"/>
              <a:gd name="connsiteY3731" fmla="*/ 2805525 h 5033348"/>
              <a:gd name="connsiteX3732" fmla="*/ 1201857 w 9483885"/>
              <a:gd name="connsiteY3732" fmla="*/ 2809344 h 5033348"/>
              <a:gd name="connsiteX3733" fmla="*/ 1186626 w 9483885"/>
              <a:gd name="connsiteY3733" fmla="*/ 2788221 h 5033348"/>
              <a:gd name="connsiteX3734" fmla="*/ 1155394 w 9483885"/>
              <a:gd name="connsiteY3734" fmla="*/ 2785935 h 5033348"/>
              <a:gd name="connsiteX3735" fmla="*/ 1088348 w 9483885"/>
              <a:gd name="connsiteY3735" fmla="*/ 2775826 h 5033348"/>
              <a:gd name="connsiteX3736" fmla="*/ 1085569 w 9483885"/>
              <a:gd name="connsiteY3736" fmla="*/ 2730671 h 5033348"/>
              <a:gd name="connsiteX3737" fmla="*/ 1157125 w 9483885"/>
              <a:gd name="connsiteY3737" fmla="*/ 2719652 h 5033348"/>
              <a:gd name="connsiteX3738" fmla="*/ 1221905 w 9483885"/>
              <a:gd name="connsiteY3738" fmla="*/ 2715441 h 5033348"/>
              <a:gd name="connsiteX3739" fmla="*/ 1260830 w 9483885"/>
              <a:gd name="connsiteY3739" fmla="*/ 2724292 h 5033348"/>
              <a:gd name="connsiteX3740" fmla="*/ 1281656 w 9483885"/>
              <a:gd name="connsiteY3740" fmla="*/ 2762846 h 5033348"/>
              <a:gd name="connsiteX3741" fmla="*/ 1301517 w 9483885"/>
              <a:gd name="connsiteY3741" fmla="*/ 2749812 h 5033348"/>
              <a:gd name="connsiteX3742" fmla="*/ 1369312 w 9483885"/>
              <a:gd name="connsiteY3742" fmla="*/ 2748105 h 5033348"/>
              <a:gd name="connsiteX3743" fmla="*/ 1359260 w 9483885"/>
              <a:gd name="connsiteY3743" fmla="*/ 2728695 h 5033348"/>
              <a:gd name="connsiteX3744" fmla="*/ 1398184 w 9483885"/>
              <a:gd name="connsiteY3744" fmla="*/ 2737546 h 5033348"/>
              <a:gd name="connsiteX3745" fmla="*/ 1455927 w 9483885"/>
              <a:gd name="connsiteY3745" fmla="*/ 2716429 h 5033348"/>
              <a:gd name="connsiteX3746" fmla="*/ 1502389 w 9483885"/>
              <a:gd name="connsiteY3746" fmla="*/ 2739838 h 5033348"/>
              <a:gd name="connsiteX3747" fmla="*/ 1554358 w 9483885"/>
              <a:gd name="connsiteY3747" fmla="*/ 2720832 h 5033348"/>
              <a:gd name="connsiteX3748" fmla="*/ 1618143 w 9483885"/>
              <a:gd name="connsiteY3748" fmla="*/ 2737906 h 5033348"/>
              <a:gd name="connsiteX3749" fmla="*/ 1671875 w 9483885"/>
              <a:gd name="connsiteY3749" fmla="*/ 2735570 h 5033348"/>
              <a:gd name="connsiteX3750" fmla="*/ 1723523 w 9483885"/>
              <a:gd name="connsiteY3750" fmla="*/ 2699368 h 5033348"/>
              <a:gd name="connsiteX3751" fmla="*/ 1798912 w 9483885"/>
              <a:gd name="connsiteY3751" fmla="*/ 2689112 h 5033348"/>
              <a:gd name="connsiteX3752" fmla="*/ 1842540 w 9483885"/>
              <a:gd name="connsiteY3752" fmla="*/ 2690472 h 5033348"/>
              <a:gd name="connsiteX3753" fmla="*/ 1887290 w 9483885"/>
              <a:gd name="connsiteY3753" fmla="*/ 2674106 h 5033348"/>
              <a:gd name="connsiteX3754" fmla="*/ 1913911 w 9483885"/>
              <a:gd name="connsiteY3754" fmla="*/ 2682408 h 5033348"/>
              <a:gd name="connsiteX3755" fmla="*/ 1943536 w 9483885"/>
              <a:gd name="connsiteY3755" fmla="*/ 2676623 h 5033348"/>
              <a:gd name="connsiteX3756" fmla="*/ 1964495 w 9483885"/>
              <a:gd name="connsiteY3756" fmla="*/ 2657415 h 5033348"/>
              <a:gd name="connsiteX3757" fmla="*/ 1985454 w 9483885"/>
              <a:gd name="connsiteY3757" fmla="*/ 2638208 h 5033348"/>
              <a:gd name="connsiteX3758" fmla="*/ 1919978 w 9483885"/>
              <a:gd name="connsiteY3758" fmla="*/ 2631132 h 5033348"/>
              <a:gd name="connsiteX3759" fmla="*/ 1856387 w 9483885"/>
              <a:gd name="connsiteY3759" fmla="*/ 2627694 h 5033348"/>
              <a:gd name="connsiteX3760" fmla="*/ 1798731 w 9483885"/>
              <a:gd name="connsiteY3760" fmla="*/ 2630743 h 5033348"/>
              <a:gd name="connsiteX3761" fmla="*/ 1744643 w 9483885"/>
              <a:gd name="connsiteY3761" fmla="*/ 2610845 h 5033348"/>
              <a:gd name="connsiteX3762" fmla="*/ 1669577 w 9483885"/>
              <a:gd name="connsiteY3762" fmla="*/ 2638297 h 5033348"/>
              <a:gd name="connsiteX3763" fmla="*/ 1547308 w 9483885"/>
              <a:gd name="connsiteY3763" fmla="*/ 2592833 h 5033348"/>
              <a:gd name="connsiteX3764" fmla="*/ 1398130 w 9483885"/>
              <a:gd name="connsiteY3764" fmla="*/ 2604824 h 5033348"/>
              <a:gd name="connsiteX3765" fmla="*/ 1355305 w 9483885"/>
              <a:gd name="connsiteY3765" fmla="*/ 2568542 h 5033348"/>
              <a:gd name="connsiteX3766" fmla="*/ 1312479 w 9483885"/>
              <a:gd name="connsiteY3766" fmla="*/ 2532261 h 5033348"/>
              <a:gd name="connsiteX3767" fmla="*/ 1248962 w 9483885"/>
              <a:gd name="connsiteY3767" fmla="*/ 2555490 h 5033348"/>
              <a:gd name="connsiteX3768" fmla="*/ 1241422 w 9483885"/>
              <a:gd name="connsiteY3768" fmla="*/ 2540932 h 5033348"/>
              <a:gd name="connsiteX3769" fmla="*/ 1241288 w 9483885"/>
              <a:gd name="connsiteY3769" fmla="*/ 2520781 h 5033348"/>
              <a:gd name="connsiteX3770" fmla="*/ 1266017 w 9483885"/>
              <a:gd name="connsiteY3770" fmla="*/ 2508853 h 5033348"/>
              <a:gd name="connsiteX3771" fmla="*/ 1319751 w 9483885"/>
              <a:gd name="connsiteY3771" fmla="*/ 2506516 h 5033348"/>
              <a:gd name="connsiteX3772" fmla="*/ 1339298 w 9483885"/>
              <a:gd name="connsiteY3772" fmla="*/ 2492875 h 5033348"/>
              <a:gd name="connsiteX3773" fmla="*/ 1352631 w 9483885"/>
              <a:gd name="connsiteY3773" fmla="*/ 2477177 h 5033348"/>
              <a:gd name="connsiteX3774" fmla="*/ 1335308 w 9483885"/>
              <a:gd name="connsiteY3774" fmla="*/ 2483513 h 5033348"/>
              <a:gd name="connsiteX3775" fmla="*/ 1276229 w 9483885"/>
              <a:gd name="connsiteY3775" fmla="*/ 2458946 h 5033348"/>
              <a:gd name="connsiteX3776" fmla="*/ 1216026 w 9483885"/>
              <a:gd name="connsiteY3776" fmla="*/ 2452106 h 5033348"/>
              <a:gd name="connsiteX3777" fmla="*/ 1180744 w 9483885"/>
              <a:gd name="connsiteY3777" fmla="*/ 2446972 h 5033348"/>
              <a:gd name="connsiteX3778" fmla="*/ 1142456 w 9483885"/>
              <a:gd name="connsiteY3778" fmla="*/ 2455925 h 5033348"/>
              <a:gd name="connsiteX3779" fmla="*/ 1101769 w 9483885"/>
              <a:gd name="connsiteY3779" fmla="*/ 2430405 h 5033348"/>
              <a:gd name="connsiteX3780" fmla="*/ 1068533 w 9483885"/>
              <a:gd name="connsiteY3780" fmla="*/ 2437509 h 5033348"/>
              <a:gd name="connsiteX3781" fmla="*/ 1033973 w 9483885"/>
              <a:gd name="connsiteY3781" fmla="*/ 2432112 h 5033348"/>
              <a:gd name="connsiteX3782" fmla="*/ 987780 w 9483885"/>
              <a:gd name="connsiteY3782" fmla="*/ 2449005 h 5033348"/>
              <a:gd name="connsiteX3783" fmla="*/ 960406 w 9483885"/>
              <a:gd name="connsiteY3783" fmla="*/ 2435930 h 5033348"/>
              <a:gd name="connsiteX3784" fmla="*/ 902026 w 9483885"/>
              <a:gd name="connsiteY3784" fmla="*/ 2439244 h 5033348"/>
              <a:gd name="connsiteX3785" fmla="*/ 842889 w 9483885"/>
              <a:gd name="connsiteY3785" fmla="*/ 2421193 h 5033348"/>
              <a:gd name="connsiteX3786" fmla="*/ 761873 w 9483885"/>
              <a:gd name="connsiteY3786" fmla="*/ 2408978 h 5033348"/>
              <a:gd name="connsiteX3787" fmla="*/ 681420 w 9483885"/>
              <a:gd name="connsiteY3787" fmla="*/ 2387900 h 5033348"/>
              <a:gd name="connsiteX3788" fmla="*/ 652327 w 9483885"/>
              <a:gd name="connsiteY3788" fmla="*/ 2396375 h 5033348"/>
              <a:gd name="connsiteX3789" fmla="*/ 621913 w 9483885"/>
              <a:gd name="connsiteY3789" fmla="*/ 2392348 h 5033348"/>
              <a:gd name="connsiteX3790" fmla="*/ 562218 w 9483885"/>
              <a:gd name="connsiteY3790" fmla="*/ 2399749 h 5033348"/>
              <a:gd name="connsiteX3791" fmla="*/ 503646 w 9483885"/>
              <a:gd name="connsiteY3791" fmla="*/ 2389427 h 5033348"/>
              <a:gd name="connsiteX3792" fmla="*/ 485882 w 9483885"/>
              <a:gd name="connsiteY3792" fmla="*/ 2391594 h 5033348"/>
              <a:gd name="connsiteX3793" fmla="*/ 473009 w 9483885"/>
              <a:gd name="connsiteY3793" fmla="*/ 2383316 h 5033348"/>
              <a:gd name="connsiteX3794" fmla="*/ 471247 w 9483885"/>
              <a:gd name="connsiteY3794" fmla="*/ 2366647 h 5033348"/>
              <a:gd name="connsiteX3795" fmla="*/ 536527 w 9483885"/>
              <a:gd name="connsiteY3795" fmla="*/ 2360088 h 5033348"/>
              <a:gd name="connsiteX3796" fmla="*/ 566003 w 9483885"/>
              <a:gd name="connsiteY3796" fmla="*/ 2362295 h 5033348"/>
              <a:gd name="connsiteX3797" fmla="*/ 596036 w 9483885"/>
              <a:gd name="connsiteY3797" fmla="*/ 2355640 h 5033348"/>
              <a:gd name="connsiteX3798" fmla="*/ 658055 w 9483885"/>
              <a:gd name="connsiteY3798" fmla="*/ 2356044 h 5033348"/>
              <a:gd name="connsiteX3799" fmla="*/ 700735 w 9483885"/>
              <a:gd name="connsiteY3799" fmla="*/ 2338994 h 5033348"/>
              <a:gd name="connsiteX3800" fmla="*/ 737400 w 9483885"/>
              <a:gd name="connsiteY3800" fmla="*/ 2350114 h 5033348"/>
              <a:gd name="connsiteX3801" fmla="*/ 957972 w 9483885"/>
              <a:gd name="connsiteY3801" fmla="*/ 2318506 h 5033348"/>
              <a:gd name="connsiteX3802" fmla="*/ 1183840 w 9483885"/>
              <a:gd name="connsiteY3802" fmla="*/ 2336906 h 5033348"/>
              <a:gd name="connsiteX3803" fmla="*/ 1242465 w 9483885"/>
              <a:gd name="connsiteY3803" fmla="*/ 2324123 h 5033348"/>
              <a:gd name="connsiteX3804" fmla="*/ 1301092 w 9483885"/>
              <a:gd name="connsiteY3804" fmla="*/ 2311341 h 5033348"/>
              <a:gd name="connsiteX3805" fmla="*/ 1319770 w 9483885"/>
              <a:gd name="connsiteY3805" fmla="*/ 2322545 h 5033348"/>
              <a:gd name="connsiteX3806" fmla="*/ 1345789 w 9483885"/>
              <a:gd name="connsiteY3806" fmla="*/ 2318080 h 5033348"/>
              <a:gd name="connsiteX3807" fmla="*/ 1391956 w 9483885"/>
              <a:gd name="connsiteY3807" fmla="*/ 2312739 h 5033348"/>
              <a:gd name="connsiteX3808" fmla="*/ 1425133 w 9483885"/>
              <a:gd name="connsiteY3808" fmla="*/ 2312150 h 5033348"/>
              <a:gd name="connsiteX3809" fmla="*/ 1495441 w 9483885"/>
              <a:gd name="connsiteY3809" fmla="*/ 2315295 h 5033348"/>
              <a:gd name="connsiteX3810" fmla="*/ 1519173 w 9483885"/>
              <a:gd name="connsiteY3810" fmla="*/ 2324652 h 5033348"/>
              <a:gd name="connsiteX3811" fmla="*/ 1545911 w 9483885"/>
              <a:gd name="connsiteY3811" fmla="*/ 2319923 h 5033348"/>
              <a:gd name="connsiteX3812" fmla="*/ 1569930 w 9483885"/>
              <a:gd name="connsiteY3812" fmla="*/ 2305882 h 5033348"/>
              <a:gd name="connsiteX3813" fmla="*/ 1552516 w 9483885"/>
              <a:gd name="connsiteY3813" fmla="*/ 2273954 h 5033348"/>
              <a:gd name="connsiteX3814" fmla="*/ 1622528 w 9483885"/>
              <a:gd name="connsiteY3814" fmla="*/ 2259745 h 5033348"/>
              <a:gd name="connsiteX3815" fmla="*/ 1715939 w 9483885"/>
              <a:gd name="connsiteY3815" fmla="*/ 2228755 h 5033348"/>
              <a:gd name="connsiteX3816" fmla="*/ 1646842 w 9483885"/>
              <a:gd name="connsiteY3816" fmla="*/ 2218117 h 5033348"/>
              <a:gd name="connsiteX3817" fmla="*/ 1576562 w 9483885"/>
              <a:gd name="connsiteY3817" fmla="*/ 2225206 h 5033348"/>
              <a:gd name="connsiteX3818" fmla="*/ 1463089 w 9483885"/>
              <a:gd name="connsiteY3818" fmla="*/ 2189576 h 5033348"/>
              <a:gd name="connsiteX3819" fmla="*/ 1409725 w 9483885"/>
              <a:gd name="connsiteY3819" fmla="*/ 2171311 h 5033348"/>
              <a:gd name="connsiteX3820" fmla="*/ 1366285 w 9483885"/>
              <a:gd name="connsiteY3820" fmla="*/ 2171243 h 5033348"/>
              <a:gd name="connsiteX3821" fmla="*/ 1355698 w 9483885"/>
              <a:gd name="connsiteY3821" fmla="*/ 2151834 h 5033348"/>
              <a:gd name="connsiteX3822" fmla="*/ 1311633 w 9483885"/>
              <a:gd name="connsiteY3822" fmla="*/ 2155591 h 5033348"/>
              <a:gd name="connsiteX3823" fmla="*/ 1272130 w 9483885"/>
              <a:gd name="connsiteY3823" fmla="*/ 2157765 h 5033348"/>
              <a:gd name="connsiteX3824" fmla="*/ 1217110 w 9483885"/>
              <a:gd name="connsiteY3824" fmla="*/ 2136468 h 5033348"/>
              <a:gd name="connsiteX3825" fmla="*/ 1255179 w 9483885"/>
              <a:gd name="connsiteY3825" fmla="*/ 2100164 h 5033348"/>
              <a:gd name="connsiteX3826" fmla="*/ 1265484 w 9483885"/>
              <a:gd name="connsiteY3826" fmla="*/ 2079272 h 5033348"/>
              <a:gd name="connsiteX3827" fmla="*/ 1345450 w 9483885"/>
              <a:gd name="connsiteY3827" fmla="*/ 2071707 h 5033348"/>
              <a:gd name="connsiteX3828" fmla="*/ 1429977 w 9483885"/>
              <a:gd name="connsiteY3828" fmla="*/ 2062559 h 5033348"/>
              <a:gd name="connsiteX3829" fmla="*/ 1435729 w 9483885"/>
              <a:gd name="connsiteY3829" fmla="*/ 2059841 h 5033348"/>
              <a:gd name="connsiteX3830" fmla="*/ 1439494 w 9483885"/>
              <a:gd name="connsiteY3830" fmla="*/ 2053482 h 5033348"/>
              <a:gd name="connsiteX3831" fmla="*/ 1415195 w 9483885"/>
              <a:gd name="connsiteY3831" fmla="*/ 2050378 h 5033348"/>
              <a:gd name="connsiteX3832" fmla="*/ 1386333 w 9483885"/>
              <a:gd name="connsiteY3832" fmla="*/ 2048855 h 5033348"/>
              <a:gd name="connsiteX3833" fmla="*/ 1362794 w 9483885"/>
              <a:gd name="connsiteY3833" fmla="*/ 2045486 h 5033348"/>
              <a:gd name="connsiteX3834" fmla="*/ 1337707 w 9483885"/>
              <a:gd name="connsiteY3834" fmla="*/ 2054196 h 5033348"/>
              <a:gd name="connsiteX3835" fmla="*/ 1318363 w 9483885"/>
              <a:gd name="connsiteY3835" fmla="*/ 2043598 h 5033348"/>
              <a:gd name="connsiteX3836" fmla="*/ 1295613 w 9483885"/>
              <a:gd name="connsiteY3836" fmla="*/ 2028411 h 5033348"/>
              <a:gd name="connsiteX3837" fmla="*/ 1263063 w 9483885"/>
              <a:gd name="connsiteY3837" fmla="*/ 1981999 h 5033348"/>
              <a:gd name="connsiteX3838" fmla="*/ 1206468 w 9483885"/>
              <a:gd name="connsiteY3838" fmla="*/ 1984335 h 5033348"/>
              <a:gd name="connsiteX3839" fmla="*/ 1178924 w 9483885"/>
              <a:gd name="connsiteY3839" fmla="*/ 1968648 h 5033348"/>
              <a:gd name="connsiteX3840" fmla="*/ 1148802 w 9483885"/>
              <a:gd name="connsiteY3840" fmla="*/ 1958185 h 5033348"/>
              <a:gd name="connsiteX3841" fmla="*/ 1134878 w 9483885"/>
              <a:gd name="connsiteY3841" fmla="*/ 1944263 h 5033348"/>
              <a:gd name="connsiteX3842" fmla="*/ 1111240 w 9483885"/>
              <a:gd name="connsiteY3842" fmla="*/ 1942371 h 5033348"/>
              <a:gd name="connsiteX3843" fmla="*/ 1089561 w 9483885"/>
              <a:gd name="connsiteY3843" fmla="*/ 1955670 h 5033348"/>
              <a:gd name="connsiteX3844" fmla="*/ 1065740 w 9483885"/>
              <a:gd name="connsiteY3844" fmla="*/ 1911997 h 5033348"/>
              <a:gd name="connsiteX3845" fmla="*/ 1125806 w 9483885"/>
              <a:gd name="connsiteY3845" fmla="*/ 1907734 h 5033348"/>
              <a:gd name="connsiteX3846" fmla="*/ 1162262 w 9483885"/>
              <a:gd name="connsiteY3846" fmla="*/ 1890027 h 5033348"/>
              <a:gd name="connsiteX3847" fmla="*/ 1147809 w 9483885"/>
              <a:gd name="connsiteY3847" fmla="*/ 1878452 h 5033348"/>
              <a:gd name="connsiteX3848" fmla="*/ 1130783 w 9483885"/>
              <a:gd name="connsiteY3848" fmla="*/ 1872100 h 5033348"/>
              <a:gd name="connsiteX3849" fmla="*/ 1052506 w 9483885"/>
              <a:gd name="connsiteY3849" fmla="*/ 1887735 h 5033348"/>
              <a:gd name="connsiteX3850" fmla="*/ 996698 w 9483885"/>
              <a:gd name="connsiteY3850" fmla="*/ 1878255 h 5033348"/>
              <a:gd name="connsiteX3851" fmla="*/ 945594 w 9483885"/>
              <a:gd name="connsiteY3851" fmla="*/ 1887342 h 5033348"/>
              <a:gd name="connsiteX3852" fmla="*/ 895673 w 9483885"/>
              <a:gd name="connsiteY3852" fmla="*/ 1878704 h 5033348"/>
              <a:gd name="connsiteX3853" fmla="*/ 847016 w 9483885"/>
              <a:gd name="connsiteY3853" fmla="*/ 1895598 h 5033348"/>
              <a:gd name="connsiteX3854" fmla="*/ 769529 w 9483885"/>
              <a:gd name="connsiteY3854" fmla="*/ 1899417 h 5033348"/>
              <a:gd name="connsiteX3855" fmla="*/ 753487 w 9483885"/>
              <a:gd name="connsiteY3855" fmla="*/ 1878294 h 5033348"/>
              <a:gd name="connsiteX3856" fmla="*/ 720593 w 9483885"/>
              <a:gd name="connsiteY3856" fmla="*/ 1876008 h 5033348"/>
              <a:gd name="connsiteX3857" fmla="*/ 649975 w 9483885"/>
              <a:gd name="connsiteY3857" fmla="*/ 1865899 h 5033348"/>
              <a:gd name="connsiteX3858" fmla="*/ 647048 w 9483885"/>
              <a:gd name="connsiteY3858" fmla="*/ 1820744 h 5033348"/>
              <a:gd name="connsiteX3859" fmla="*/ 722415 w 9483885"/>
              <a:gd name="connsiteY3859" fmla="*/ 1809724 h 5033348"/>
              <a:gd name="connsiteX3860" fmla="*/ 790647 w 9483885"/>
              <a:gd name="connsiteY3860" fmla="*/ 1805514 h 5033348"/>
              <a:gd name="connsiteX3861" fmla="*/ 831644 w 9483885"/>
              <a:gd name="connsiteY3861" fmla="*/ 1814365 h 5033348"/>
              <a:gd name="connsiteX3862" fmla="*/ 853578 w 9483885"/>
              <a:gd name="connsiteY3862" fmla="*/ 1852919 h 5033348"/>
              <a:gd name="connsiteX3863" fmla="*/ 874499 w 9483885"/>
              <a:gd name="connsiteY3863" fmla="*/ 1839885 h 5033348"/>
              <a:gd name="connsiteX3864" fmla="*/ 945904 w 9483885"/>
              <a:gd name="connsiteY3864" fmla="*/ 1838177 h 5033348"/>
              <a:gd name="connsiteX3865" fmla="*/ 935317 w 9483885"/>
              <a:gd name="connsiteY3865" fmla="*/ 1818768 h 5033348"/>
              <a:gd name="connsiteX3866" fmla="*/ 976313 w 9483885"/>
              <a:gd name="connsiteY3866" fmla="*/ 1827619 h 5033348"/>
              <a:gd name="connsiteX3867" fmla="*/ 1037132 w 9483885"/>
              <a:gd name="connsiteY3867" fmla="*/ 1806502 h 5033348"/>
              <a:gd name="connsiteX3868" fmla="*/ 1086069 w 9483885"/>
              <a:gd name="connsiteY3868" fmla="*/ 1829911 h 5033348"/>
              <a:gd name="connsiteX3869" fmla="*/ 1140806 w 9483885"/>
              <a:gd name="connsiteY3869" fmla="*/ 1810905 h 5033348"/>
              <a:gd name="connsiteX3870" fmla="*/ 1207990 w 9483885"/>
              <a:gd name="connsiteY3870" fmla="*/ 1827978 h 5033348"/>
              <a:gd name="connsiteX3871" fmla="*/ 1264583 w 9483885"/>
              <a:gd name="connsiteY3871" fmla="*/ 1825643 h 5033348"/>
              <a:gd name="connsiteX3872" fmla="*/ 1318983 w 9483885"/>
              <a:gd name="connsiteY3872" fmla="*/ 1789441 h 5033348"/>
              <a:gd name="connsiteX3873" fmla="*/ 1398387 w 9483885"/>
              <a:gd name="connsiteY3873" fmla="*/ 1779185 h 5033348"/>
              <a:gd name="connsiteX3874" fmla="*/ 1444339 w 9483885"/>
              <a:gd name="connsiteY3874" fmla="*/ 1780545 h 5033348"/>
              <a:gd name="connsiteX3875" fmla="*/ 1491473 w 9483885"/>
              <a:gd name="connsiteY3875" fmla="*/ 1764179 h 5033348"/>
              <a:gd name="connsiteX3876" fmla="*/ 1519512 w 9483885"/>
              <a:gd name="connsiteY3876" fmla="*/ 1772481 h 5033348"/>
              <a:gd name="connsiteX3877" fmla="*/ 1550715 w 9483885"/>
              <a:gd name="connsiteY3877" fmla="*/ 1766696 h 5033348"/>
              <a:gd name="connsiteX3878" fmla="*/ 1572791 w 9483885"/>
              <a:gd name="connsiteY3878" fmla="*/ 1747488 h 5033348"/>
              <a:gd name="connsiteX3879" fmla="*/ 1594867 w 9483885"/>
              <a:gd name="connsiteY3879" fmla="*/ 1728280 h 5033348"/>
              <a:gd name="connsiteX3880" fmla="*/ 1525902 w 9483885"/>
              <a:gd name="connsiteY3880" fmla="*/ 1721204 h 5033348"/>
              <a:gd name="connsiteX3881" fmla="*/ 1458924 w 9483885"/>
              <a:gd name="connsiteY3881" fmla="*/ 1717767 h 5033348"/>
              <a:gd name="connsiteX3882" fmla="*/ 1398197 w 9483885"/>
              <a:gd name="connsiteY3882" fmla="*/ 1720816 h 5033348"/>
              <a:gd name="connsiteX3883" fmla="*/ 1341228 w 9483885"/>
              <a:gd name="connsiteY3883" fmla="*/ 1700918 h 5033348"/>
              <a:gd name="connsiteX3884" fmla="*/ 1262163 w 9483885"/>
              <a:gd name="connsiteY3884" fmla="*/ 1728370 h 5033348"/>
              <a:gd name="connsiteX3885" fmla="*/ 1133381 w 9483885"/>
              <a:gd name="connsiteY3885" fmla="*/ 1682905 h 5033348"/>
              <a:gd name="connsiteX3886" fmla="*/ 976257 w 9483885"/>
              <a:gd name="connsiteY3886" fmla="*/ 1694897 h 5033348"/>
              <a:gd name="connsiteX3887" fmla="*/ 947464 w 9483885"/>
              <a:gd name="connsiteY3887" fmla="*/ 1671736 h 5033348"/>
              <a:gd name="connsiteX3888" fmla="*/ 937516 w 9483885"/>
              <a:gd name="connsiteY3888" fmla="*/ 1670663 h 5033348"/>
              <a:gd name="connsiteX3889" fmla="*/ 909623 w 9483885"/>
              <a:gd name="connsiteY3889" fmla="*/ 1666198 h 5033348"/>
              <a:gd name="connsiteX3890" fmla="*/ 889601 w 9483885"/>
              <a:gd name="connsiteY3890" fmla="*/ 1677402 h 5033348"/>
              <a:gd name="connsiteX3891" fmla="*/ 826753 w 9483885"/>
              <a:gd name="connsiteY3891" fmla="*/ 1664620 h 5033348"/>
              <a:gd name="connsiteX3892" fmla="*/ 763905 w 9483885"/>
              <a:gd name="connsiteY3892" fmla="*/ 1651837 h 5033348"/>
              <a:gd name="connsiteX3893" fmla="*/ 521774 w 9483885"/>
              <a:gd name="connsiteY3893" fmla="*/ 1670237 h 5033348"/>
              <a:gd name="connsiteX3894" fmla="*/ 285318 w 9483885"/>
              <a:gd name="connsiteY3894" fmla="*/ 1638629 h 5033348"/>
              <a:gd name="connsiteX3895" fmla="*/ 246013 w 9483885"/>
              <a:gd name="connsiteY3895" fmla="*/ 1649749 h 5033348"/>
              <a:gd name="connsiteX3896" fmla="*/ 200260 w 9483885"/>
              <a:gd name="connsiteY3896" fmla="*/ 1632699 h 5033348"/>
              <a:gd name="connsiteX3897" fmla="*/ 133774 w 9483885"/>
              <a:gd name="connsiteY3897" fmla="*/ 1633103 h 5033348"/>
              <a:gd name="connsiteX3898" fmla="*/ 101579 w 9483885"/>
              <a:gd name="connsiteY3898" fmla="*/ 1626448 h 5033348"/>
              <a:gd name="connsiteX3899" fmla="*/ 69982 w 9483885"/>
              <a:gd name="connsiteY3899" fmla="*/ 1628655 h 5033348"/>
              <a:gd name="connsiteX3900" fmla="*/ 0 w 9483885"/>
              <a:gd name="connsiteY3900" fmla="*/ 1622096 h 5033348"/>
              <a:gd name="connsiteX3901" fmla="*/ 1891 w 9483885"/>
              <a:gd name="connsiteY3901" fmla="*/ 1605427 h 5033348"/>
              <a:gd name="connsiteX3902" fmla="*/ 15690 w 9483885"/>
              <a:gd name="connsiteY3902" fmla="*/ 1597149 h 5033348"/>
              <a:gd name="connsiteX3903" fmla="*/ 34734 w 9483885"/>
              <a:gd name="connsiteY3903" fmla="*/ 1599316 h 5033348"/>
              <a:gd name="connsiteX3904" fmla="*/ 97522 w 9483885"/>
              <a:gd name="connsiteY3904" fmla="*/ 1588994 h 5033348"/>
              <a:gd name="connsiteX3905" fmla="*/ 161515 w 9483885"/>
              <a:gd name="connsiteY3905" fmla="*/ 1596395 h 5033348"/>
              <a:gd name="connsiteX3906" fmla="*/ 194121 w 9483885"/>
              <a:gd name="connsiteY3906" fmla="*/ 1592368 h 5033348"/>
              <a:gd name="connsiteX3907" fmla="*/ 225308 w 9483885"/>
              <a:gd name="connsiteY3907" fmla="*/ 1600843 h 5033348"/>
              <a:gd name="connsiteX3908" fmla="*/ 311555 w 9483885"/>
              <a:gd name="connsiteY3908" fmla="*/ 1579765 h 5033348"/>
              <a:gd name="connsiteX3909" fmla="*/ 398403 w 9483885"/>
              <a:gd name="connsiteY3909" fmla="*/ 1567550 h 5033348"/>
              <a:gd name="connsiteX3910" fmla="*/ 461800 w 9483885"/>
              <a:gd name="connsiteY3910" fmla="*/ 1549499 h 5033348"/>
              <a:gd name="connsiteX3911" fmla="*/ 524383 w 9483885"/>
              <a:gd name="connsiteY3911" fmla="*/ 1552814 h 5033348"/>
              <a:gd name="connsiteX3912" fmla="*/ 553730 w 9483885"/>
              <a:gd name="connsiteY3912" fmla="*/ 1539738 h 5033348"/>
              <a:gd name="connsiteX3913" fmla="*/ 603248 w 9483885"/>
              <a:gd name="connsiteY3913" fmla="*/ 1556631 h 5033348"/>
              <a:gd name="connsiteX3914" fmla="*/ 640297 w 9483885"/>
              <a:gd name="connsiteY3914" fmla="*/ 1551234 h 5033348"/>
              <a:gd name="connsiteX3915" fmla="*/ 675926 w 9483885"/>
              <a:gd name="connsiteY3915" fmla="*/ 1558338 h 5033348"/>
              <a:gd name="connsiteX3916" fmla="*/ 702034 w 9483885"/>
              <a:gd name="connsiteY3916" fmla="*/ 1543062 h 5033348"/>
              <a:gd name="connsiteX3917" fmla="*/ 664110 w 9483885"/>
              <a:gd name="connsiteY3917" fmla="*/ 1520477 h 5033348"/>
              <a:gd name="connsiteX3918" fmla="*/ 629105 w 9483885"/>
              <a:gd name="connsiteY3918" fmla="*/ 1527581 h 5033348"/>
              <a:gd name="connsiteX3919" fmla="*/ 592703 w 9483885"/>
              <a:gd name="connsiteY3919" fmla="*/ 1522185 h 5033348"/>
              <a:gd name="connsiteX3920" fmla="*/ 544050 w 9483885"/>
              <a:gd name="connsiteY3920" fmla="*/ 1539078 h 5033348"/>
              <a:gd name="connsiteX3921" fmla="*/ 515217 w 9483885"/>
              <a:gd name="connsiteY3921" fmla="*/ 1526002 h 5033348"/>
              <a:gd name="connsiteX3922" fmla="*/ 453729 w 9483885"/>
              <a:gd name="connsiteY3922" fmla="*/ 1529317 h 5033348"/>
              <a:gd name="connsiteX3923" fmla="*/ 391439 w 9483885"/>
              <a:gd name="connsiteY3923" fmla="*/ 1511266 h 5033348"/>
              <a:gd name="connsiteX3924" fmla="*/ 306109 w 9483885"/>
              <a:gd name="connsiteY3924" fmla="*/ 1499051 h 5033348"/>
              <a:gd name="connsiteX3925" fmla="*/ 221370 w 9483885"/>
              <a:gd name="connsiteY3925" fmla="*/ 1477973 h 5033348"/>
              <a:gd name="connsiteX3926" fmla="*/ 190727 w 9483885"/>
              <a:gd name="connsiteY3926" fmla="*/ 1486447 h 5033348"/>
              <a:gd name="connsiteX3927" fmla="*/ 158693 w 9483885"/>
              <a:gd name="connsiteY3927" fmla="*/ 1482421 h 5033348"/>
              <a:gd name="connsiteX3928" fmla="*/ 95819 w 9483885"/>
              <a:gd name="connsiteY3928" fmla="*/ 1489822 h 5033348"/>
              <a:gd name="connsiteX3929" fmla="*/ 34126 w 9483885"/>
              <a:gd name="connsiteY3929" fmla="*/ 1479500 h 5033348"/>
              <a:gd name="connsiteX3930" fmla="*/ 15417 w 9483885"/>
              <a:gd name="connsiteY3930" fmla="*/ 1481667 h 5033348"/>
              <a:gd name="connsiteX3931" fmla="*/ 1858 w 9483885"/>
              <a:gd name="connsiteY3931" fmla="*/ 1473389 h 5033348"/>
              <a:gd name="connsiteX3932" fmla="*/ 1 w 9483885"/>
              <a:gd name="connsiteY3932" fmla="*/ 1456720 h 5033348"/>
              <a:gd name="connsiteX3933" fmla="*/ 68760 w 9483885"/>
              <a:gd name="connsiteY3933" fmla="*/ 1450161 h 5033348"/>
              <a:gd name="connsiteX3934" fmla="*/ 99804 w 9483885"/>
              <a:gd name="connsiteY3934" fmla="*/ 1452368 h 5033348"/>
              <a:gd name="connsiteX3935" fmla="*/ 131437 w 9483885"/>
              <a:gd name="connsiteY3935" fmla="*/ 1445713 h 5033348"/>
              <a:gd name="connsiteX3936" fmla="*/ 196761 w 9483885"/>
              <a:gd name="connsiteY3936" fmla="*/ 1446117 h 5033348"/>
              <a:gd name="connsiteX3937" fmla="*/ 241713 w 9483885"/>
              <a:gd name="connsiteY3937" fmla="*/ 1429067 h 5033348"/>
              <a:gd name="connsiteX3938" fmla="*/ 280332 w 9483885"/>
              <a:gd name="connsiteY3938" fmla="*/ 1440187 h 5033348"/>
              <a:gd name="connsiteX3939" fmla="*/ 512654 w 9483885"/>
              <a:gd name="connsiteY3939" fmla="*/ 1408579 h 5033348"/>
              <a:gd name="connsiteX3940" fmla="*/ 750552 w 9483885"/>
              <a:gd name="connsiteY3940" fmla="*/ 1426978 h 5033348"/>
              <a:gd name="connsiteX3941" fmla="*/ 812301 w 9483885"/>
              <a:gd name="connsiteY3941" fmla="*/ 1414196 h 5033348"/>
              <a:gd name="connsiteX3942" fmla="*/ 874050 w 9483885"/>
              <a:gd name="connsiteY3942" fmla="*/ 1401413 h 5033348"/>
              <a:gd name="connsiteX3943" fmla="*/ 893724 w 9483885"/>
              <a:gd name="connsiteY3943" fmla="*/ 1412618 h 5033348"/>
              <a:gd name="connsiteX3944" fmla="*/ 921127 w 9483885"/>
              <a:gd name="connsiteY3944" fmla="*/ 1408153 h 5033348"/>
              <a:gd name="connsiteX3945" fmla="*/ 969715 w 9483885"/>
              <a:gd name="connsiteY3945" fmla="*/ 1402817 h 5033348"/>
              <a:gd name="connsiteX3946" fmla="*/ 993626 w 9483885"/>
              <a:gd name="connsiteY3946" fmla="*/ 1383919 h 5033348"/>
              <a:gd name="connsiteX3947" fmla="*/ 1153546 w 9483885"/>
              <a:gd name="connsiteY3947" fmla="*/ 1395910 h 5033348"/>
              <a:gd name="connsiteX3948" fmla="*/ 1158617 w 9483885"/>
              <a:gd name="connsiteY3948" fmla="*/ 1395172 h 5033348"/>
              <a:gd name="connsiteX3949" fmla="*/ 1159673 w 9483885"/>
              <a:gd name="connsiteY3949" fmla="*/ 1394585 h 5033348"/>
              <a:gd name="connsiteX3950" fmla="*/ 1169731 w 9483885"/>
              <a:gd name="connsiteY3950" fmla="*/ 1393553 h 5033348"/>
              <a:gd name="connsiteX3951" fmla="*/ 1214497 w 9483885"/>
              <a:gd name="connsiteY3951" fmla="*/ 1387035 h 5033348"/>
              <a:gd name="connsiteX3952" fmla="*/ 1284619 w 9483885"/>
              <a:gd name="connsiteY3952" fmla="*/ 1350446 h 5033348"/>
              <a:gd name="connsiteX3953" fmla="*/ 1355195 w 9483885"/>
              <a:gd name="connsiteY3953" fmla="*/ 1374522 h 5033348"/>
              <a:gd name="connsiteX3954" fmla="*/ 1372033 w 9483885"/>
              <a:gd name="connsiteY3954" fmla="*/ 1372795 h 5033348"/>
              <a:gd name="connsiteX3955" fmla="*/ 1375449 w 9483885"/>
              <a:gd name="connsiteY3955" fmla="*/ 1374343 h 5033348"/>
              <a:gd name="connsiteX3956" fmla="*/ 1423073 w 9483885"/>
              <a:gd name="connsiteY3956" fmla="*/ 1358000 h 5033348"/>
              <a:gd name="connsiteX3957" fmla="*/ 1484881 w 9483885"/>
              <a:gd name="connsiteY3957" fmla="*/ 1361049 h 5033348"/>
              <a:gd name="connsiteX3958" fmla="*/ 1553051 w 9483885"/>
              <a:gd name="connsiteY3958" fmla="*/ 1357611 h 5033348"/>
              <a:gd name="connsiteX3959" fmla="*/ 1623241 w 9483885"/>
              <a:gd name="connsiteY3959" fmla="*/ 1350535 h 5033348"/>
              <a:gd name="connsiteX3960" fmla="*/ 1600774 w 9483885"/>
              <a:gd name="connsiteY3960" fmla="*/ 1331328 h 5033348"/>
              <a:gd name="connsiteX3961" fmla="*/ 1578305 w 9483885"/>
              <a:gd name="connsiteY3961" fmla="*/ 1312120 h 5033348"/>
              <a:gd name="connsiteX3962" fmla="*/ 1546546 w 9483885"/>
              <a:gd name="connsiteY3962" fmla="*/ 1306335 h 5033348"/>
              <a:gd name="connsiteX3963" fmla="*/ 1518009 w 9483885"/>
              <a:gd name="connsiteY3963" fmla="*/ 1314637 h 5033348"/>
              <a:gd name="connsiteX3964" fmla="*/ 1470036 w 9483885"/>
              <a:gd name="connsiteY3964" fmla="*/ 1298271 h 5033348"/>
              <a:gd name="connsiteX3965" fmla="*/ 1423267 w 9483885"/>
              <a:gd name="connsiteY3965" fmla="*/ 1299631 h 5033348"/>
              <a:gd name="connsiteX3966" fmla="*/ 1342450 w 9483885"/>
              <a:gd name="connsiteY3966" fmla="*/ 1289375 h 5033348"/>
              <a:gd name="connsiteX3967" fmla="*/ 1287082 w 9483885"/>
              <a:gd name="connsiteY3967" fmla="*/ 1253173 h 5033348"/>
              <a:gd name="connsiteX3968" fmla="*/ 1229481 w 9483885"/>
              <a:gd name="connsiteY3968" fmla="*/ 1250837 h 5033348"/>
              <a:gd name="connsiteX3969" fmla="*/ 1161103 w 9483885"/>
              <a:gd name="connsiteY3969" fmla="*/ 1267911 h 5033348"/>
              <a:gd name="connsiteX3970" fmla="*/ 1105393 w 9483885"/>
              <a:gd name="connsiteY3970" fmla="*/ 1248905 h 5033348"/>
              <a:gd name="connsiteX3971" fmla="*/ 1055585 w 9483885"/>
              <a:gd name="connsiteY3971" fmla="*/ 1272314 h 5033348"/>
              <a:gd name="connsiteX3972" fmla="*/ 993683 w 9483885"/>
              <a:gd name="connsiteY3972" fmla="*/ 1251197 h 5033348"/>
              <a:gd name="connsiteX3973" fmla="*/ 951958 w 9483885"/>
              <a:gd name="connsiteY3973" fmla="*/ 1260048 h 5033348"/>
              <a:gd name="connsiteX3974" fmla="*/ 962734 w 9483885"/>
              <a:gd name="connsiteY3974" fmla="*/ 1240638 h 5033348"/>
              <a:gd name="connsiteX3975" fmla="*/ 890057 w 9483885"/>
              <a:gd name="connsiteY3975" fmla="*/ 1238931 h 5033348"/>
              <a:gd name="connsiteX3976" fmla="*/ 868764 w 9483885"/>
              <a:gd name="connsiteY3976" fmla="*/ 1225897 h 5033348"/>
              <a:gd name="connsiteX3977" fmla="*/ 846440 w 9483885"/>
              <a:gd name="connsiteY3977" fmla="*/ 1264451 h 5033348"/>
              <a:gd name="connsiteX3978" fmla="*/ 804712 w 9483885"/>
              <a:gd name="connsiteY3978" fmla="*/ 1273302 h 5033348"/>
              <a:gd name="connsiteX3979" fmla="*/ 735267 w 9483885"/>
              <a:gd name="connsiteY3979" fmla="*/ 1269092 h 5033348"/>
              <a:gd name="connsiteX3980" fmla="*/ 658559 w 9483885"/>
              <a:gd name="connsiteY3980" fmla="*/ 1258072 h 5033348"/>
              <a:gd name="connsiteX3981" fmla="*/ 661538 w 9483885"/>
              <a:gd name="connsiteY3981" fmla="*/ 1212917 h 5033348"/>
              <a:gd name="connsiteX3982" fmla="*/ 733412 w 9483885"/>
              <a:gd name="connsiteY3982" fmla="*/ 1202808 h 5033348"/>
              <a:gd name="connsiteX3983" fmla="*/ 766892 w 9483885"/>
              <a:gd name="connsiteY3983" fmla="*/ 1200522 h 5033348"/>
              <a:gd name="connsiteX3984" fmla="*/ 783220 w 9483885"/>
              <a:gd name="connsiteY3984" fmla="*/ 1179399 h 5033348"/>
              <a:gd name="connsiteX3985" fmla="*/ 862086 w 9483885"/>
              <a:gd name="connsiteY3985" fmla="*/ 1183218 h 5033348"/>
              <a:gd name="connsiteX3986" fmla="*/ 911607 w 9483885"/>
              <a:gd name="connsiteY3986" fmla="*/ 1200112 h 5033348"/>
              <a:gd name="connsiteX3987" fmla="*/ 962419 w 9483885"/>
              <a:gd name="connsiteY3987" fmla="*/ 1191474 h 5033348"/>
              <a:gd name="connsiteX3988" fmla="*/ 1014432 w 9483885"/>
              <a:gd name="connsiteY3988" fmla="*/ 1200561 h 5033348"/>
              <a:gd name="connsiteX3989" fmla="*/ 1071232 w 9483885"/>
              <a:gd name="connsiteY3989" fmla="*/ 1191080 h 5033348"/>
              <a:gd name="connsiteX3990" fmla="*/ 1150901 w 9483885"/>
              <a:gd name="connsiteY3990" fmla="*/ 1206716 h 5033348"/>
              <a:gd name="connsiteX3991" fmla="*/ 1168231 w 9483885"/>
              <a:gd name="connsiteY3991" fmla="*/ 1200364 h 5033348"/>
              <a:gd name="connsiteX3992" fmla="*/ 1180754 w 9483885"/>
              <a:gd name="connsiteY3992" fmla="*/ 1190508 h 5033348"/>
              <a:gd name="connsiteX3993" fmla="*/ 1117792 w 9483885"/>
              <a:gd name="connsiteY3993" fmla="*/ 1192265 h 5033348"/>
              <a:gd name="connsiteX3994" fmla="*/ 924798 w 9483885"/>
              <a:gd name="connsiteY3994" fmla="*/ 1160657 h 5033348"/>
              <a:gd name="connsiteX3995" fmla="*/ 892718 w 9483885"/>
              <a:gd name="connsiteY3995" fmla="*/ 1171777 h 5033348"/>
              <a:gd name="connsiteX3996" fmla="*/ 855375 w 9483885"/>
              <a:gd name="connsiteY3996" fmla="*/ 1154727 h 5033348"/>
              <a:gd name="connsiteX3997" fmla="*/ 801109 w 9483885"/>
              <a:gd name="connsiteY3997" fmla="*/ 1155131 h 5033348"/>
              <a:gd name="connsiteX3998" fmla="*/ 774832 w 9483885"/>
              <a:gd name="connsiteY3998" fmla="*/ 1148476 h 5033348"/>
              <a:gd name="connsiteX3999" fmla="*/ 749042 w 9483885"/>
              <a:gd name="connsiteY3999" fmla="*/ 1150683 h 5033348"/>
              <a:gd name="connsiteX4000" fmla="*/ 691923 w 9483885"/>
              <a:gd name="connsiteY4000" fmla="*/ 1144124 h 5033348"/>
              <a:gd name="connsiteX4001" fmla="*/ 693466 w 9483885"/>
              <a:gd name="connsiteY4001" fmla="*/ 1127455 h 5033348"/>
              <a:gd name="connsiteX4002" fmla="*/ 704730 w 9483885"/>
              <a:gd name="connsiteY4002" fmla="*/ 1119177 h 5033348"/>
              <a:gd name="connsiteX4003" fmla="*/ 720272 w 9483885"/>
              <a:gd name="connsiteY4003" fmla="*/ 1121344 h 5033348"/>
              <a:gd name="connsiteX4004" fmla="*/ 771520 w 9483885"/>
              <a:gd name="connsiteY4004" fmla="*/ 1111022 h 5033348"/>
              <a:gd name="connsiteX4005" fmla="*/ 823751 w 9483885"/>
              <a:gd name="connsiteY4005" fmla="*/ 1118424 h 5033348"/>
              <a:gd name="connsiteX4006" fmla="*/ 850363 w 9483885"/>
              <a:gd name="connsiteY4006" fmla="*/ 1114397 h 5033348"/>
              <a:gd name="connsiteX4007" fmla="*/ 875818 w 9483885"/>
              <a:gd name="connsiteY4007" fmla="*/ 1122871 h 5033348"/>
              <a:gd name="connsiteX4008" fmla="*/ 946212 w 9483885"/>
              <a:gd name="connsiteY4008" fmla="*/ 1101793 h 5033348"/>
              <a:gd name="connsiteX4009" fmla="*/ 1017097 w 9483885"/>
              <a:gd name="connsiteY4009" fmla="*/ 1089578 h 5033348"/>
              <a:gd name="connsiteX4010" fmla="*/ 1068842 w 9483885"/>
              <a:gd name="connsiteY4010" fmla="*/ 1071528 h 5033348"/>
              <a:gd name="connsiteX4011" fmla="*/ 1119920 w 9483885"/>
              <a:gd name="connsiteY4011" fmla="*/ 1074842 h 5033348"/>
              <a:gd name="connsiteX4012" fmla="*/ 1143873 w 9483885"/>
              <a:gd name="connsiteY4012" fmla="*/ 1061766 h 5033348"/>
              <a:gd name="connsiteX4013" fmla="*/ 1184291 w 9483885"/>
              <a:gd name="connsiteY4013" fmla="*/ 1078659 h 5033348"/>
              <a:gd name="connsiteX4014" fmla="*/ 1214529 w 9483885"/>
              <a:gd name="connsiteY4014" fmla="*/ 1073263 h 5033348"/>
              <a:gd name="connsiteX4015" fmla="*/ 1243610 w 9483885"/>
              <a:gd name="connsiteY4015" fmla="*/ 1080367 h 5033348"/>
              <a:gd name="connsiteX4016" fmla="*/ 1279208 w 9483885"/>
              <a:gd name="connsiteY4016" fmla="*/ 1054846 h 5033348"/>
              <a:gd name="connsiteX4017" fmla="*/ 1309681 w 9483885"/>
              <a:gd name="connsiteY4017" fmla="*/ 1062990 h 5033348"/>
              <a:gd name="connsiteX4018" fmla="*/ 1318664 w 9483885"/>
              <a:gd name="connsiteY4018" fmla="*/ 1050405 h 5033348"/>
              <a:gd name="connsiteX4019" fmla="*/ 1341819 w 9483885"/>
              <a:gd name="connsiteY4019" fmla="*/ 1035218 h 5033348"/>
              <a:gd name="connsiteX4020" fmla="*/ 1361507 w 9483885"/>
              <a:gd name="connsiteY4020" fmla="*/ 1024619 h 5033348"/>
              <a:gd name="connsiteX4021" fmla="*/ 1387040 w 9483885"/>
              <a:gd name="connsiteY4021" fmla="*/ 1033330 h 5033348"/>
              <a:gd name="connsiteX4022" fmla="*/ 1410998 w 9483885"/>
              <a:gd name="connsiteY4022" fmla="*/ 1029960 h 5033348"/>
              <a:gd name="connsiteX4023" fmla="*/ 1440374 w 9483885"/>
              <a:gd name="connsiteY4023" fmla="*/ 1028438 h 5033348"/>
              <a:gd name="connsiteX4024" fmla="*/ 1447292 w 9483885"/>
              <a:gd name="connsiteY4024" fmla="*/ 1027569 h 5033348"/>
              <a:gd name="connsiteX4025" fmla="*/ 1447947 w 9483885"/>
              <a:gd name="connsiteY4025" fmla="*/ 1027258 h 5033348"/>
              <a:gd name="connsiteX4026" fmla="*/ 1448368 w 9483885"/>
              <a:gd name="connsiteY4026" fmla="*/ 1027435 h 5033348"/>
              <a:gd name="connsiteX4027" fmla="*/ 1457660 w 9483885"/>
              <a:gd name="connsiteY4027" fmla="*/ 1026269 h 5033348"/>
              <a:gd name="connsiteX4028" fmla="*/ 1451438 w 9483885"/>
              <a:gd name="connsiteY4028" fmla="*/ 1017897 h 5033348"/>
              <a:gd name="connsiteX4029" fmla="*/ 1448454 w 9483885"/>
              <a:gd name="connsiteY4029" fmla="*/ 1015517 h 5033348"/>
              <a:gd name="connsiteX4030" fmla="*/ 1369388 w 9483885"/>
              <a:gd name="connsiteY4030" fmla="*/ 1007108 h 5033348"/>
              <a:gd name="connsiteX4031" fmla="*/ 1287999 w 9483885"/>
              <a:gd name="connsiteY4031" fmla="*/ 999543 h 5033348"/>
              <a:gd name="connsiteX4032" fmla="*/ 1277510 w 9483885"/>
              <a:gd name="connsiteY4032" fmla="*/ 978652 h 5033348"/>
              <a:gd name="connsiteX4033" fmla="*/ 1238765 w 9483885"/>
              <a:gd name="connsiteY4033" fmla="*/ 942348 h 5033348"/>
              <a:gd name="connsiteX4034" fmla="*/ 1294763 w 9483885"/>
              <a:gd name="connsiteY4034" fmla="*/ 921051 h 5033348"/>
              <a:gd name="connsiteX4035" fmla="*/ 1334970 w 9483885"/>
              <a:gd name="connsiteY4035" fmla="*/ 923225 h 5033348"/>
              <a:gd name="connsiteX4036" fmla="*/ 1379818 w 9483885"/>
              <a:gd name="connsiteY4036" fmla="*/ 926982 h 5033348"/>
              <a:gd name="connsiteX4037" fmla="*/ 1390594 w 9483885"/>
              <a:gd name="connsiteY4037" fmla="*/ 907573 h 5033348"/>
              <a:gd name="connsiteX4038" fmla="*/ 1434806 w 9483885"/>
              <a:gd name="connsiteY4038" fmla="*/ 907505 h 5033348"/>
              <a:gd name="connsiteX4039" fmla="*/ 1489119 w 9483885"/>
              <a:gd name="connsiteY4039" fmla="*/ 889240 h 5033348"/>
              <a:gd name="connsiteX4040" fmla="*/ 1604612 w 9483885"/>
              <a:gd name="connsiteY4040" fmla="*/ 853610 h 5033348"/>
              <a:gd name="connsiteX4041" fmla="*/ 1676143 w 9483885"/>
              <a:gd name="connsiteY4041" fmla="*/ 860698 h 5033348"/>
              <a:gd name="connsiteX4042" fmla="*/ 1746469 w 9483885"/>
              <a:gd name="connsiteY4042" fmla="*/ 850061 h 5033348"/>
              <a:gd name="connsiteX4043" fmla="*/ 1651396 w 9483885"/>
              <a:gd name="connsiteY4043" fmla="*/ 819071 h 5033348"/>
              <a:gd name="connsiteX4044" fmla="*/ 1580138 w 9483885"/>
              <a:gd name="connsiteY4044" fmla="*/ 804862 h 5033348"/>
              <a:gd name="connsiteX4045" fmla="*/ 1598061 w 9483885"/>
              <a:gd name="connsiteY4045" fmla="*/ 772573 h 5033348"/>
              <a:gd name="connsiteX4046" fmla="*/ 1594137 w 9483885"/>
              <a:gd name="connsiteY4046" fmla="*/ 770933 h 5033348"/>
              <a:gd name="connsiteX4047" fmla="*/ 1553485 w 9483885"/>
              <a:gd name="connsiteY4047" fmla="*/ 794342 h 5033348"/>
              <a:gd name="connsiteX4048" fmla="*/ 1502961 w 9483885"/>
              <a:gd name="connsiteY4048" fmla="*/ 773225 h 5033348"/>
              <a:gd name="connsiteX4049" fmla="*/ 1468905 w 9483885"/>
              <a:gd name="connsiteY4049" fmla="*/ 782076 h 5033348"/>
              <a:gd name="connsiteX4050" fmla="*/ 1477700 w 9483885"/>
              <a:gd name="connsiteY4050" fmla="*/ 762667 h 5033348"/>
              <a:gd name="connsiteX4051" fmla="*/ 1418381 w 9483885"/>
              <a:gd name="connsiteY4051" fmla="*/ 760959 h 5033348"/>
              <a:gd name="connsiteX4052" fmla="*/ 1401003 w 9483885"/>
              <a:gd name="connsiteY4052" fmla="*/ 747925 h 5033348"/>
              <a:gd name="connsiteX4053" fmla="*/ 1382781 w 9483885"/>
              <a:gd name="connsiteY4053" fmla="*/ 786479 h 5033348"/>
              <a:gd name="connsiteX4054" fmla="*/ 1348724 w 9483885"/>
              <a:gd name="connsiteY4054" fmla="*/ 795331 h 5033348"/>
              <a:gd name="connsiteX4055" fmla="*/ 1292044 w 9483885"/>
              <a:gd name="connsiteY4055" fmla="*/ 791120 h 5033348"/>
              <a:gd name="connsiteX4056" fmla="*/ 1229434 w 9483885"/>
              <a:gd name="connsiteY4056" fmla="*/ 780100 h 5033348"/>
              <a:gd name="connsiteX4057" fmla="*/ 1231866 w 9483885"/>
              <a:gd name="connsiteY4057" fmla="*/ 734945 h 5033348"/>
              <a:gd name="connsiteX4058" fmla="*/ 1290530 w 9483885"/>
              <a:gd name="connsiteY4058" fmla="*/ 724836 h 5033348"/>
              <a:gd name="connsiteX4059" fmla="*/ 1317855 w 9483885"/>
              <a:gd name="connsiteY4059" fmla="*/ 722550 h 5033348"/>
              <a:gd name="connsiteX4060" fmla="*/ 1331182 w 9483885"/>
              <a:gd name="connsiteY4060" fmla="*/ 701427 h 5033348"/>
              <a:gd name="connsiteX4061" fmla="*/ 1395552 w 9483885"/>
              <a:gd name="connsiteY4061" fmla="*/ 705246 h 5033348"/>
              <a:gd name="connsiteX4062" fmla="*/ 1435971 w 9483885"/>
              <a:gd name="connsiteY4062" fmla="*/ 722140 h 5033348"/>
              <a:gd name="connsiteX4063" fmla="*/ 1477443 w 9483885"/>
              <a:gd name="connsiteY4063" fmla="*/ 713502 h 5033348"/>
              <a:gd name="connsiteX4064" fmla="*/ 1492488 w 9483885"/>
              <a:gd name="connsiteY4064" fmla="*/ 716723 h 5033348"/>
              <a:gd name="connsiteX4065" fmla="*/ 1492895 w 9483885"/>
              <a:gd name="connsiteY4065" fmla="*/ 716665 h 5033348"/>
              <a:gd name="connsiteX4066" fmla="*/ 1524999 w 9483885"/>
              <a:gd name="connsiteY4066" fmla="*/ 705252 h 5033348"/>
              <a:gd name="connsiteX4067" fmla="*/ 1562447 w 9483885"/>
              <a:gd name="connsiteY4067" fmla="*/ 713888 h 5033348"/>
              <a:gd name="connsiteX4068" fmla="*/ 1566256 w 9483885"/>
              <a:gd name="connsiteY4068" fmla="*/ 713109 h 5033348"/>
              <a:gd name="connsiteX4069" fmla="*/ 1631281 w 9483885"/>
              <a:gd name="connsiteY4069" fmla="*/ 728744 h 5033348"/>
              <a:gd name="connsiteX4070" fmla="*/ 1645426 w 9483885"/>
              <a:gd name="connsiteY4070" fmla="*/ 722392 h 5033348"/>
              <a:gd name="connsiteX4071" fmla="*/ 1657431 w 9483885"/>
              <a:gd name="connsiteY4071" fmla="*/ 710817 h 5033348"/>
              <a:gd name="connsiteX4072" fmla="*/ 1627147 w 9483885"/>
              <a:gd name="connsiteY4072" fmla="*/ 693110 h 5033348"/>
              <a:gd name="connsiteX4073" fmla="*/ 1577249 w 9483885"/>
              <a:gd name="connsiteY4073" fmla="*/ 688847 h 5033348"/>
              <a:gd name="connsiteX4074" fmla="*/ 1597037 w 9483885"/>
              <a:gd name="connsiteY4074" fmla="*/ 645174 h 5033348"/>
              <a:gd name="connsiteX4075" fmla="*/ 1615047 w 9483885"/>
              <a:gd name="connsiteY4075" fmla="*/ 658473 h 5033348"/>
              <a:gd name="connsiteX4076" fmla="*/ 1634683 w 9483885"/>
              <a:gd name="connsiteY4076" fmla="*/ 656581 h 5033348"/>
              <a:gd name="connsiteX4077" fmla="*/ 1646249 w 9483885"/>
              <a:gd name="connsiteY4077" fmla="*/ 642659 h 5033348"/>
              <a:gd name="connsiteX4078" fmla="*/ 1671273 w 9483885"/>
              <a:gd name="connsiteY4078" fmla="*/ 632196 h 5033348"/>
              <a:gd name="connsiteX4079" fmla="*/ 1694154 w 9483885"/>
              <a:gd name="connsiteY4079" fmla="*/ 616509 h 5033348"/>
              <a:gd name="connsiteX4080" fmla="*/ 1741169 w 9483885"/>
              <a:gd name="connsiteY4080" fmla="*/ 618845 h 5033348"/>
              <a:gd name="connsiteX4081" fmla="*/ 1768208 w 9483885"/>
              <a:gd name="connsiteY4081" fmla="*/ 572433 h 5033348"/>
              <a:gd name="connsiteX4082" fmla="*/ 1787107 w 9483885"/>
              <a:gd name="connsiteY4082" fmla="*/ 557246 h 5033348"/>
              <a:gd name="connsiteX4083" fmla="*/ 1803177 w 9483885"/>
              <a:gd name="connsiteY4083" fmla="*/ 546648 h 5033348"/>
              <a:gd name="connsiteX4084" fmla="*/ 1824017 w 9483885"/>
              <a:gd name="connsiteY4084" fmla="*/ 555358 h 5033348"/>
              <a:gd name="connsiteX4085" fmla="*/ 1843570 w 9483885"/>
              <a:gd name="connsiteY4085" fmla="*/ 551989 h 5033348"/>
              <a:gd name="connsiteX4086" fmla="*/ 1867546 w 9483885"/>
              <a:gd name="connsiteY4086" fmla="*/ 550466 h 5033348"/>
              <a:gd name="connsiteX4087" fmla="*/ 1887732 w 9483885"/>
              <a:gd name="connsiteY4087" fmla="*/ 547362 h 5033348"/>
              <a:gd name="connsiteX4088" fmla="*/ 1884604 w 9483885"/>
              <a:gd name="connsiteY4088" fmla="*/ 541003 h 5033348"/>
              <a:gd name="connsiteX4089" fmla="*/ 1879827 w 9483885"/>
              <a:gd name="connsiteY4089" fmla="*/ 538285 h 5033348"/>
              <a:gd name="connsiteX4090" fmla="*/ 1809609 w 9483885"/>
              <a:gd name="connsiteY4090" fmla="*/ 529137 h 5033348"/>
              <a:gd name="connsiteX4091" fmla="*/ 1743179 w 9483885"/>
              <a:gd name="connsiteY4091" fmla="*/ 521572 h 5033348"/>
              <a:gd name="connsiteX4092" fmla="*/ 1734619 w 9483885"/>
              <a:gd name="connsiteY4092" fmla="*/ 500680 h 5033348"/>
              <a:gd name="connsiteX4093" fmla="*/ 1702994 w 9483885"/>
              <a:gd name="connsiteY4093" fmla="*/ 464376 h 5033348"/>
              <a:gd name="connsiteX4094" fmla="*/ 1748701 w 9483885"/>
              <a:gd name="connsiteY4094" fmla="*/ 443079 h 5033348"/>
              <a:gd name="connsiteX4095" fmla="*/ 1781517 w 9483885"/>
              <a:gd name="connsiteY4095" fmla="*/ 445253 h 5033348"/>
              <a:gd name="connsiteX4096" fmla="*/ 1818122 w 9483885"/>
              <a:gd name="connsiteY4096" fmla="*/ 449010 h 5033348"/>
              <a:gd name="connsiteX4097" fmla="*/ 1826917 w 9483885"/>
              <a:gd name="connsiteY4097" fmla="*/ 429601 h 5033348"/>
              <a:gd name="connsiteX4098" fmla="*/ 1863002 w 9483885"/>
              <a:gd name="connsiteY4098" fmla="*/ 429533 h 5033348"/>
              <a:gd name="connsiteX4099" fmla="*/ 1907333 w 9483885"/>
              <a:gd name="connsiteY4099" fmla="*/ 411268 h 5033348"/>
              <a:gd name="connsiteX4100" fmla="*/ 2001598 w 9483885"/>
              <a:gd name="connsiteY4100" fmla="*/ 375638 h 5033348"/>
              <a:gd name="connsiteX4101" fmla="*/ 2059979 w 9483885"/>
              <a:gd name="connsiteY4101" fmla="*/ 382727 h 5033348"/>
              <a:gd name="connsiteX4102" fmla="*/ 2117379 w 9483885"/>
              <a:gd name="connsiteY4102" fmla="*/ 372089 h 5033348"/>
              <a:gd name="connsiteX4103" fmla="*/ 2039782 w 9483885"/>
              <a:gd name="connsiteY4103" fmla="*/ 341099 h 5033348"/>
              <a:gd name="connsiteX4104" fmla="*/ 1981621 w 9483885"/>
              <a:gd name="connsiteY4104" fmla="*/ 326890 h 5033348"/>
              <a:gd name="connsiteX4105" fmla="*/ 1997011 w 9483885"/>
              <a:gd name="connsiteY4105" fmla="*/ 292923 h 5033348"/>
              <a:gd name="connsiteX4106" fmla="*/ 2051511 w 9483885"/>
              <a:gd name="connsiteY4106" fmla="*/ 252216 h 5033348"/>
              <a:gd name="connsiteX4107" fmla="*/ 2056394 w 9483885"/>
              <a:gd name="connsiteY4107" fmla="*/ 267964 h 5033348"/>
              <a:gd name="connsiteX4108" fmla="*/ 2062925 w 9483885"/>
              <a:gd name="connsiteY4108" fmla="*/ 280073 h 5033348"/>
              <a:gd name="connsiteX4109" fmla="*/ 2075341 w 9483885"/>
              <a:gd name="connsiteY4109" fmla="*/ 275882 h 5033348"/>
              <a:gd name="connsiteX4110" fmla="*/ 2081825 w 9483885"/>
              <a:gd name="connsiteY4110" fmla="*/ 264886 h 5033348"/>
              <a:gd name="connsiteX4111" fmla="*/ 2198263 w 9483885"/>
              <a:gd name="connsiteY4111" fmla="*/ 273153 h 5033348"/>
              <a:gd name="connsiteX4112" fmla="*/ 2297578 w 9483885"/>
              <a:gd name="connsiteY4112" fmla="*/ 239634 h 5033348"/>
              <a:gd name="connsiteX4113" fmla="*/ 2356346 w 9483885"/>
              <a:gd name="connsiteY4113" fmla="*/ 242555 h 5033348"/>
              <a:gd name="connsiteX4114" fmla="*/ 2411817 w 9483885"/>
              <a:gd name="connsiteY4114" fmla="*/ 252754 h 5033348"/>
              <a:gd name="connsiteX4115" fmla="*/ 2490854 w 9483885"/>
              <a:gd name="connsiteY4115" fmla="*/ 254046 h 5033348"/>
              <a:gd name="connsiteX4116" fmla="*/ 2568908 w 9483885"/>
              <a:gd name="connsiteY4116" fmla="*/ 237613 h 5033348"/>
              <a:gd name="connsiteX4117" fmla="*/ 2681602 w 9483885"/>
              <a:gd name="connsiteY4117" fmla="*/ 267400 h 5033348"/>
              <a:gd name="connsiteX4118" fmla="*/ 2717858 w 9483885"/>
              <a:gd name="connsiteY4118" fmla="*/ 253697 h 5033348"/>
              <a:gd name="connsiteX4119" fmla="*/ 2701390 w 9483885"/>
              <a:gd name="connsiteY4119" fmla="*/ 223729 h 5033348"/>
              <a:gd name="connsiteX4120" fmla="*/ 2683380 w 9483885"/>
              <a:gd name="connsiteY4120" fmla="*/ 210429 h 5033348"/>
              <a:gd name="connsiteX4121" fmla="*/ 2584298 w 9483885"/>
              <a:gd name="connsiteY4121" fmla="*/ 203645 h 5033348"/>
              <a:gd name="connsiteX4122" fmla="*/ 2575616 w 9483885"/>
              <a:gd name="connsiteY4122" fmla="*/ 219494 h 5033348"/>
              <a:gd name="connsiteX4123" fmla="*/ 2561002 w 9483885"/>
              <a:gd name="connsiteY4123" fmla="*/ 228536 h 5033348"/>
              <a:gd name="connsiteX4124" fmla="*/ 2555896 w 9483885"/>
              <a:gd name="connsiteY4124" fmla="*/ 219910 h 5033348"/>
              <a:gd name="connsiteX4125" fmla="*/ 2552440 w 9483885"/>
              <a:gd name="connsiteY4125" fmla="*/ 207644 h 5033348"/>
              <a:gd name="connsiteX4126" fmla="*/ 2500373 w 9483885"/>
              <a:gd name="connsiteY4126" fmla="*/ 203196 h 5033348"/>
              <a:gd name="connsiteX4127" fmla="*/ 2476000 w 9483885"/>
              <a:gd name="connsiteY4127" fmla="*/ 164152 h 5033348"/>
              <a:gd name="connsiteX4128" fmla="*/ 2535319 w 9483885"/>
              <a:gd name="connsiteY4128" fmla="*/ 165860 h 5033348"/>
              <a:gd name="connsiteX4129" fmla="*/ 2588040 w 9483885"/>
              <a:gd name="connsiteY4129" fmla="*/ 182123 h 5033348"/>
              <a:gd name="connsiteX4130" fmla="*/ 2593327 w 9483885"/>
              <a:gd name="connsiteY4130" fmla="*/ 143933 h 5033348"/>
              <a:gd name="connsiteX4131" fmla="*/ 2622870 w 9483885"/>
              <a:gd name="connsiteY4131" fmla="*/ 164937 h 5033348"/>
              <a:gd name="connsiteX4132" fmla="*/ 2652410 w 9483885"/>
              <a:gd name="connsiteY4132" fmla="*/ 185942 h 5033348"/>
              <a:gd name="connsiteX4133" fmla="*/ 2726892 w 9483885"/>
              <a:gd name="connsiteY4133" fmla="*/ 177394 h 5033348"/>
              <a:gd name="connsiteX4134" fmla="*/ 2800705 w 9483885"/>
              <a:gd name="connsiteY4134" fmla="*/ 190211 h 5033348"/>
              <a:gd name="connsiteX4135" fmla="*/ 2811816 w 9483885"/>
              <a:gd name="connsiteY4135" fmla="*/ 223711 h 5033348"/>
              <a:gd name="connsiteX4136" fmla="*/ 2797384 w 9483885"/>
              <a:gd name="connsiteY4136" fmla="*/ 263850 h 5033348"/>
              <a:gd name="connsiteX4137" fmla="*/ 2786391 w 9483885"/>
              <a:gd name="connsiteY4137" fmla="*/ 288113 h 5033348"/>
              <a:gd name="connsiteX4138" fmla="*/ 2680691 w 9483885"/>
              <a:gd name="connsiteY4138" fmla="*/ 284333 h 5033348"/>
              <a:gd name="connsiteX4139" fmla="*/ 2572182 w 9483885"/>
              <a:gd name="connsiteY4139" fmla="*/ 296694 h 5033348"/>
              <a:gd name="connsiteX4140" fmla="*/ 2564329 w 9483885"/>
              <a:gd name="connsiteY4140" fmla="*/ 294134 h 5033348"/>
              <a:gd name="connsiteX4141" fmla="*/ 2554826 w 9483885"/>
              <a:gd name="connsiteY4141" fmla="*/ 295212 h 5033348"/>
              <a:gd name="connsiteX4142" fmla="*/ 2569843 w 9483885"/>
              <a:gd name="connsiteY4142" fmla="*/ 310146 h 5033348"/>
              <a:gd name="connsiteX4143" fmla="*/ 2588649 w 9483885"/>
              <a:gd name="connsiteY4143" fmla="*/ 326664 h 5033348"/>
              <a:gd name="connsiteX4144" fmla="*/ 2634682 w 9483885"/>
              <a:gd name="connsiteY4144" fmla="*/ 311275 h 5033348"/>
              <a:gd name="connsiteX4145" fmla="*/ 2689274 w 9483885"/>
              <a:gd name="connsiteY4145" fmla="*/ 316778 h 5033348"/>
              <a:gd name="connsiteX4146" fmla="*/ 2769193 w 9483885"/>
              <a:gd name="connsiteY4146" fmla="*/ 306175 h 5033348"/>
              <a:gd name="connsiteX4147" fmla="*/ 2850762 w 9483885"/>
              <a:gd name="connsiteY4147" fmla="*/ 291932 h 5033348"/>
              <a:gd name="connsiteX4148" fmla="*/ 2908349 w 9483885"/>
              <a:gd name="connsiteY4148" fmla="*/ 295801 h 5033348"/>
              <a:gd name="connsiteX4149" fmla="*/ 2962147 w 9483885"/>
              <a:gd name="connsiteY4149" fmla="*/ 298087 h 5033348"/>
              <a:gd name="connsiteX4150" fmla="*/ 2962380 w 9483885"/>
              <a:gd name="connsiteY4150" fmla="*/ 257784 h 5033348"/>
              <a:gd name="connsiteX4151" fmla="*/ 2918220 w 9483885"/>
              <a:gd name="connsiteY4151" fmla="*/ 262413 h 5033348"/>
              <a:gd name="connsiteX4152" fmla="*/ 2881544 w 9483885"/>
              <a:gd name="connsiteY4152" fmla="*/ 223998 h 5033348"/>
              <a:gd name="connsiteX4153" fmla="*/ 2853475 w 9483885"/>
              <a:gd name="connsiteY4153" fmla="*/ 229580 h 5033348"/>
              <a:gd name="connsiteX4154" fmla="*/ 2846177 w 9483885"/>
              <a:gd name="connsiteY4154" fmla="*/ 209215 h 5033348"/>
              <a:gd name="connsiteX4155" fmla="*/ 2841400 w 9483885"/>
              <a:gd name="connsiteY4155" fmla="*/ 206497 h 5033348"/>
              <a:gd name="connsiteX4156" fmla="*/ 2838270 w 9483885"/>
              <a:gd name="connsiteY4156" fmla="*/ 200140 h 5033348"/>
              <a:gd name="connsiteX4157" fmla="*/ 2873918 w 9483885"/>
              <a:gd name="connsiteY4157" fmla="*/ 197725 h 5033348"/>
              <a:gd name="connsiteX4158" fmla="*/ 2917143 w 9483885"/>
              <a:gd name="connsiteY4158" fmla="*/ 198477 h 5033348"/>
              <a:gd name="connsiteX4159" fmla="*/ 2928792 w 9483885"/>
              <a:gd name="connsiteY4159" fmla="*/ 186031 h 5033348"/>
              <a:gd name="connsiteX4160" fmla="*/ 2903530 w 9483885"/>
              <a:gd name="connsiteY4160" fmla="*/ 175473 h 5033348"/>
              <a:gd name="connsiteX4161" fmla="*/ 2939130 w 9483885"/>
              <a:gd name="connsiteY4161" fmla="*/ 149953 h 5033348"/>
              <a:gd name="connsiteX4162" fmla="*/ 2968134 w 9483885"/>
              <a:gd name="connsiteY4162" fmla="*/ 138990 h 5033348"/>
              <a:gd name="connsiteX4163" fmla="*/ 3010752 w 9483885"/>
              <a:gd name="connsiteY4163" fmla="*/ 151031 h 5033348"/>
              <a:gd name="connsiteX4164" fmla="*/ 3039522 w 9483885"/>
              <a:gd name="connsiteY4164" fmla="*/ 180370 h 5033348"/>
              <a:gd name="connsiteX4165" fmla="*/ 3064128 w 9483885"/>
              <a:gd name="connsiteY4165" fmla="*/ 179111 h 5033348"/>
              <a:gd name="connsiteX4166" fmla="*/ 3088080 w 9483885"/>
              <a:gd name="connsiteY4166" fmla="*/ 166037 h 5033348"/>
              <a:gd name="connsiteX4167" fmla="*/ 3093788 w 9483885"/>
              <a:gd name="connsiteY4167" fmla="*/ 179966 h 5033348"/>
              <a:gd name="connsiteX4168" fmla="*/ 3177712 w 9483885"/>
              <a:gd name="connsiteY4168" fmla="*/ 180415 h 5033348"/>
              <a:gd name="connsiteX4169" fmla="*/ 3178602 w 9483885"/>
              <a:gd name="connsiteY4169" fmla="*/ 151929 h 5033348"/>
              <a:gd name="connsiteX4170" fmla="*/ 3234178 w 9483885"/>
              <a:gd name="connsiteY4170" fmla="*/ 175157 h 5033348"/>
              <a:gd name="connsiteX4171" fmla="*/ 3252036 w 9483885"/>
              <a:gd name="connsiteY4171" fmla="*/ 152322 h 5033348"/>
              <a:gd name="connsiteX4172" fmla="*/ 3282735 w 9483885"/>
              <a:gd name="connsiteY4172" fmla="*/ 160825 h 5033348"/>
              <a:gd name="connsiteX4173" fmla="*/ 3299904 w 9483885"/>
              <a:gd name="connsiteY4173" fmla="*/ 147800 h 5033348"/>
              <a:gd name="connsiteX4174" fmla="*/ 3321845 w 9483885"/>
              <a:gd name="connsiteY4174" fmla="*/ 154085 h 5033348"/>
              <a:gd name="connsiteX4175" fmla="*/ 3351504 w 9483885"/>
              <a:gd name="connsiteY4175" fmla="*/ 154939 h 5033348"/>
              <a:gd name="connsiteX4176" fmla="*/ 3381163 w 9483885"/>
              <a:gd name="connsiteY4176" fmla="*/ 155792 h 5033348"/>
              <a:gd name="connsiteX4177" fmla="*/ 3378964 w 9483885"/>
              <a:gd name="connsiteY4177" fmla="*/ 160644 h 5033348"/>
              <a:gd name="connsiteX4178" fmla="*/ 3425979 w 9483885"/>
              <a:gd name="connsiteY4178" fmla="*/ 162981 h 5033348"/>
              <a:gd name="connsiteX4179" fmla="*/ 3455637 w 9483885"/>
              <a:gd name="connsiteY4179" fmla="*/ 163834 h 5033348"/>
              <a:gd name="connsiteX4180" fmla="*/ 3485296 w 9483885"/>
              <a:gd name="connsiteY4180" fmla="*/ 164688 h 5033348"/>
              <a:gd name="connsiteX4181" fmla="*/ 3569662 w 9483885"/>
              <a:gd name="connsiteY4181" fmla="*/ 167485 h 5033348"/>
              <a:gd name="connsiteX4182" fmla="*/ 3654691 w 9483885"/>
              <a:gd name="connsiteY4182" fmla="*/ 148917 h 5033348"/>
              <a:gd name="connsiteX4183" fmla="*/ 3725423 w 9483885"/>
              <a:gd name="connsiteY4183" fmla="*/ 178481 h 5033348"/>
              <a:gd name="connsiteX4184" fmla="*/ 3741469 w 9483885"/>
              <a:gd name="connsiteY4184" fmla="*/ 156330 h 5033348"/>
              <a:gd name="connsiteX4185" fmla="*/ 3802330 w 9483885"/>
              <a:gd name="connsiteY4185" fmla="*/ 141368 h 5033348"/>
              <a:gd name="connsiteX4186" fmla="*/ 3792723 w 9483885"/>
              <a:gd name="connsiteY4186" fmla="*/ 129417 h 5033348"/>
              <a:gd name="connsiteX4187" fmla="*/ 3781467 w 9483885"/>
              <a:gd name="connsiteY4187" fmla="*/ 121105 h 5033348"/>
              <a:gd name="connsiteX4188" fmla="*/ 3724399 w 9483885"/>
              <a:gd name="connsiteY4188" fmla="*/ 121060 h 5033348"/>
              <a:gd name="connsiteX4189" fmla="*/ 3672280 w 9483885"/>
              <a:gd name="connsiteY4189" fmla="*/ 110098 h 5033348"/>
              <a:gd name="connsiteX4190" fmla="*/ 3662496 w 9483885"/>
              <a:gd name="connsiteY4190" fmla="*/ 128373 h 5033348"/>
              <a:gd name="connsiteX4191" fmla="*/ 3646785 w 9483885"/>
              <a:gd name="connsiteY4191" fmla="*/ 139841 h 5033348"/>
              <a:gd name="connsiteX4192" fmla="*/ 3641679 w 9483885"/>
              <a:gd name="connsiteY4192" fmla="*/ 131215 h 5033348"/>
              <a:gd name="connsiteX4193" fmla="*/ 3638223 w 9483885"/>
              <a:gd name="connsiteY4193" fmla="*/ 118949 h 5033348"/>
              <a:gd name="connsiteX4194" fmla="*/ 3581104 w 9483885"/>
              <a:gd name="connsiteY4194" fmla="*/ 112390 h 5033348"/>
              <a:gd name="connsiteX4195" fmla="*/ 3551679 w 9483885"/>
              <a:gd name="connsiteY4195" fmla="*/ 71234 h 5033348"/>
              <a:gd name="connsiteX4196" fmla="*/ 3613358 w 9483885"/>
              <a:gd name="connsiteY4196" fmla="*/ 71043 h 5033348"/>
              <a:gd name="connsiteX4197" fmla="*/ 3676022 w 9483885"/>
              <a:gd name="connsiteY4197" fmla="*/ 88576 h 5033348"/>
              <a:gd name="connsiteX4198" fmla="*/ 3668999 w 9483885"/>
              <a:gd name="connsiteY4198" fmla="*/ 67605 h 5033348"/>
              <a:gd name="connsiteX4199" fmla="*/ 3671204 w 9483885"/>
              <a:gd name="connsiteY4199" fmla="*/ 46163 h 5033348"/>
              <a:gd name="connsiteX4200" fmla="*/ 3707008 w 9483885"/>
              <a:gd name="connsiteY4200" fmla="*/ 63291 h 5033348"/>
              <a:gd name="connsiteX4201" fmla="*/ 3745445 w 9483885"/>
              <a:gd name="connsiteY4201" fmla="*/ 94507 h 5033348"/>
              <a:gd name="connsiteX4202" fmla="*/ 3825007 w 9483885"/>
              <a:gd name="connsiteY4202" fmla="*/ 83033 h 5033348"/>
              <a:gd name="connsiteX4203" fmla="*/ 3906044 w 9483885"/>
              <a:gd name="connsiteY4203" fmla="*/ 98145 h 5033348"/>
              <a:gd name="connsiteX4204" fmla="*/ 3926019 w 9483885"/>
              <a:gd name="connsiteY4204" fmla="*/ 146894 h 5033348"/>
              <a:gd name="connsiteX4205" fmla="*/ 3952825 w 9483885"/>
              <a:gd name="connsiteY4205" fmla="*/ 140783 h 5033348"/>
              <a:gd name="connsiteX4206" fmla="*/ 3956566 w 9483885"/>
              <a:gd name="connsiteY4206" fmla="*/ 119262 h 5033348"/>
              <a:gd name="connsiteX4207" fmla="*/ 3949263 w 9483885"/>
              <a:gd name="connsiteY4207" fmla="*/ 115488 h 5033348"/>
              <a:gd name="connsiteX4208" fmla="*/ 3943609 w 9483885"/>
              <a:gd name="connsiteY4208" fmla="*/ 108075 h 5033348"/>
              <a:gd name="connsiteX4209" fmla="*/ 3985987 w 9483885"/>
              <a:gd name="connsiteY4209" fmla="*/ 99094 h 5033348"/>
              <a:gd name="connsiteX4210" fmla="*/ 4034784 w 9483885"/>
              <a:gd name="connsiteY4210" fmla="*/ 105783 h 5033348"/>
              <a:gd name="connsiteX4211" fmla="*/ 4156040 w 9483885"/>
              <a:gd name="connsiteY4211" fmla="*/ 78550 h 5033348"/>
              <a:gd name="connsiteX4212" fmla="*/ 4283051 w 9483885"/>
              <a:gd name="connsiteY4212" fmla="*/ 88349 h 5033348"/>
              <a:gd name="connsiteX4213" fmla="*/ 4320381 w 9483885"/>
              <a:gd name="connsiteY4213" fmla="*/ 138581 h 5033348"/>
              <a:gd name="connsiteX4214" fmla="*/ 4352893 w 9483885"/>
              <a:gd name="connsiteY4214" fmla="*/ 146399 h 5033348"/>
              <a:gd name="connsiteX4215" fmla="*/ 4331434 w 9483885"/>
              <a:gd name="connsiteY4215" fmla="*/ 104243 h 5033348"/>
              <a:gd name="connsiteX4216" fmla="*/ 4320850 w 9483885"/>
              <a:gd name="connsiteY4216" fmla="*/ 57977 h 5033348"/>
              <a:gd name="connsiteX4217" fmla="*/ 4376425 w 9483885"/>
              <a:gd name="connsiteY4217" fmla="*/ 81205 h 5033348"/>
              <a:gd name="connsiteX4218" fmla="*/ 4396839 w 9483885"/>
              <a:gd name="connsiteY4218" fmla="*/ 54387 h 5033348"/>
              <a:gd name="connsiteX4219" fmla="*/ 4432234 w 9483885"/>
              <a:gd name="connsiteY4219" fmla="*/ 64131 h 5033348"/>
              <a:gd name="connsiteX4220" fmla="*/ 4479939 w 9483885"/>
              <a:gd name="connsiteY4220" fmla="*/ 56656 h 5033348"/>
              <a:gd name="connsiteX4221" fmla="*/ 4535714 w 9483885"/>
              <a:gd name="connsiteY4221" fmla="*/ 61210 h 5033348"/>
              <a:gd name="connsiteX4222" fmla="*/ 4546251 w 9483885"/>
              <a:gd name="connsiteY4222" fmla="*/ 84372 h 5033348"/>
              <a:gd name="connsiteX4223" fmla="*/ 4560086 w 9483885"/>
              <a:gd name="connsiteY4223" fmla="*/ 100255 h 5033348"/>
              <a:gd name="connsiteX4224" fmla="*/ 4571402 w 9483885"/>
              <a:gd name="connsiteY4224" fmla="*/ 98492 h 5033348"/>
              <a:gd name="connsiteX4225" fmla="*/ 4576787 w 9483885"/>
              <a:gd name="connsiteY4225" fmla="*/ 89921 h 5033348"/>
              <a:gd name="connsiteX4226" fmla="*/ 4595294 w 9483885"/>
              <a:gd name="connsiteY4226" fmla="*/ 95492 h 5033348"/>
              <a:gd name="connsiteX4227" fmla="*/ 4590401 w 9483885"/>
              <a:gd name="connsiteY4227" fmla="*/ 112926 h 5033348"/>
              <a:gd name="connsiteX4228" fmla="*/ 4615112 w 9483885"/>
              <a:gd name="connsiteY4228" fmla="*/ 124697 h 5033348"/>
              <a:gd name="connsiteX4229" fmla="*/ 4643123 w 9483885"/>
              <a:gd name="connsiteY4229" fmla="*/ 129189 h 5033348"/>
              <a:gd name="connsiteX4230" fmla="*/ 4751655 w 9483885"/>
              <a:gd name="connsiteY4230" fmla="*/ 128380 h 5033348"/>
              <a:gd name="connsiteX4231" fmla="*/ 4753852 w 9483885"/>
              <a:gd name="connsiteY4231" fmla="*/ 123528 h 5033348"/>
              <a:gd name="connsiteX4232" fmla="*/ 4864583 w 9483885"/>
              <a:gd name="connsiteY4232" fmla="*/ 117866 h 5033348"/>
              <a:gd name="connsiteX4233" fmla="*/ 4917305 w 9483885"/>
              <a:gd name="connsiteY4233" fmla="*/ 134131 h 5033348"/>
              <a:gd name="connsiteX4234" fmla="*/ 4950052 w 9483885"/>
              <a:gd name="connsiteY4234" fmla="*/ 101646 h 5033348"/>
              <a:gd name="connsiteX4235" fmla="*/ 4918475 w 9483885"/>
              <a:gd name="connsiteY4235" fmla="*/ 88448 h 5033348"/>
              <a:gd name="connsiteX4236" fmla="*/ 4901071 w 9483885"/>
              <a:gd name="connsiteY4236" fmla="*/ 63860 h 5033348"/>
              <a:gd name="connsiteX4237" fmla="*/ 4914860 w 9483885"/>
              <a:gd name="connsiteY4237" fmla="*/ 56638 h 5033348"/>
              <a:gd name="connsiteX4238" fmla="*/ 4932929 w 9483885"/>
              <a:gd name="connsiteY4238" fmla="*/ 59861 h 5033348"/>
              <a:gd name="connsiteX4239" fmla="*/ 4998926 w 9483885"/>
              <a:gd name="connsiteY4239" fmla="*/ 48488 h 5033348"/>
              <a:gd name="connsiteX4240" fmla="*/ 5065413 w 9483885"/>
              <a:gd name="connsiteY4240" fmla="*/ 45977 h 5033348"/>
              <a:gd name="connsiteX4241" fmla="*/ 5091446 w 9483885"/>
              <a:gd name="connsiteY4241" fmla="*/ 48202 h 5033348"/>
              <a:gd name="connsiteX4242" fmla="*/ 5117481 w 9483885"/>
              <a:gd name="connsiteY4242" fmla="*/ 50426 h 5033348"/>
              <a:gd name="connsiteX4243" fmla="*/ 5206463 w 9483885"/>
              <a:gd name="connsiteY4243" fmla="*/ 36395 h 5033348"/>
              <a:gd name="connsiteX4244" fmla="*/ 5294780 w 9483885"/>
              <a:gd name="connsiteY4244" fmla="*/ 43730 h 5033348"/>
              <a:gd name="connsiteX4245" fmla="*/ 5304310 w 9483885"/>
              <a:gd name="connsiteY4245" fmla="*/ 37614 h 5033348"/>
              <a:gd name="connsiteX4246" fmla="*/ 5314333 w 9483885"/>
              <a:gd name="connsiteY4246" fmla="*/ 40361 h 5033348"/>
              <a:gd name="connsiteX4247" fmla="*/ 5348460 w 9483885"/>
              <a:gd name="connsiteY4247" fmla="*/ 66168 h 5033348"/>
              <a:gd name="connsiteX4248" fmla="*/ 5364623 w 9483885"/>
              <a:gd name="connsiteY4248" fmla="*/ 101780 h 5033348"/>
              <a:gd name="connsiteX4249" fmla="*/ 5354489 w 9483885"/>
              <a:gd name="connsiteY4249" fmla="*/ 102595 h 5033348"/>
              <a:gd name="connsiteX4250" fmla="*/ 5342215 w 9483885"/>
              <a:gd name="connsiteY4250" fmla="*/ 98185 h 5033348"/>
              <a:gd name="connsiteX4251" fmla="*/ 5287950 w 9483885"/>
              <a:gd name="connsiteY4251" fmla="*/ 98591 h 5033348"/>
              <a:gd name="connsiteX4252" fmla="*/ 5228631 w 9483885"/>
              <a:gd name="connsiteY4252" fmla="*/ 96882 h 5033348"/>
              <a:gd name="connsiteX4253" fmla="*/ 5170747 w 9483885"/>
              <a:gd name="connsiteY4253" fmla="*/ 82067 h 5033348"/>
              <a:gd name="connsiteX4254" fmla="*/ 5112194 w 9483885"/>
              <a:gd name="connsiteY4254" fmla="*/ 88617 h 5033348"/>
              <a:gd name="connsiteX4255" fmla="*/ 5121832 w 9483885"/>
              <a:gd name="connsiteY4255" fmla="*/ 173444 h 5033348"/>
              <a:gd name="connsiteX4256" fmla="*/ 5126884 w 9483885"/>
              <a:gd name="connsiteY4256" fmla="*/ 175555 h 5033348"/>
              <a:gd name="connsiteX4257" fmla="*/ 5139602 w 9483885"/>
              <a:gd name="connsiteY4257" fmla="*/ 165721 h 5033348"/>
              <a:gd name="connsiteX4258" fmla="*/ 5150179 w 9483885"/>
              <a:gd name="connsiteY4258" fmla="*/ 150664 h 5033348"/>
              <a:gd name="connsiteX4259" fmla="*/ 5175722 w 9483885"/>
              <a:gd name="connsiteY4259" fmla="*/ 144026 h 5033348"/>
              <a:gd name="connsiteX4260" fmla="*/ 5195651 w 9483885"/>
              <a:gd name="connsiteY4260" fmla="*/ 169670 h 5033348"/>
              <a:gd name="connsiteX4261" fmla="*/ 5213006 w 9483885"/>
              <a:gd name="connsiteY4261" fmla="*/ 171152 h 5033348"/>
              <a:gd name="connsiteX4262" fmla="*/ 5236503 w 9483885"/>
              <a:gd name="connsiteY4262" fmla="*/ 127587 h 5033348"/>
              <a:gd name="connsiteX4263" fmla="*/ 5277612 w 9483885"/>
              <a:gd name="connsiteY4263" fmla="*/ 134669 h 5033348"/>
              <a:gd name="connsiteX4264" fmla="*/ 5370646 w 9483885"/>
              <a:gd name="connsiteY4264" fmla="*/ 154796 h 5033348"/>
              <a:gd name="connsiteX4265" fmla="*/ 5466981 w 9483885"/>
              <a:gd name="connsiteY4265" fmla="*/ 167647 h 5033348"/>
              <a:gd name="connsiteX4266" fmla="*/ 5511141 w 9483885"/>
              <a:gd name="connsiteY4266" fmla="*/ 163018 h 5033348"/>
              <a:gd name="connsiteX4267" fmla="*/ 5514229 w 9483885"/>
              <a:gd name="connsiteY4267" fmla="*/ 129680 h 5033348"/>
              <a:gd name="connsiteX4268" fmla="*/ 5370565 w 9483885"/>
              <a:gd name="connsiteY4268" fmla="*/ 75406 h 5033348"/>
              <a:gd name="connsiteX4269" fmla="*/ 5425824 w 9483885"/>
              <a:gd name="connsiteY4269" fmla="*/ 59545 h 5033348"/>
              <a:gd name="connsiteX4270" fmla="*/ 5477786 w 9483885"/>
              <a:gd name="connsiteY4270" fmla="*/ 50964 h 5033348"/>
              <a:gd name="connsiteX4271" fmla="*/ 5583463 w 9483885"/>
              <a:gd name="connsiteY4271" fmla="*/ 43191 h 5033348"/>
              <a:gd name="connsiteX4272" fmla="*/ 5635998 w 9483885"/>
              <a:gd name="connsiteY4272" fmla="*/ 44948 h 5033348"/>
              <a:gd name="connsiteX4273" fmla="*/ 5684743 w 9483885"/>
              <a:gd name="connsiteY4273" fmla="*/ 45122 h 5033348"/>
              <a:gd name="connsiteX4274" fmla="*/ 5723198 w 9483885"/>
              <a:gd name="connsiteY4274" fmla="*/ 26566 h 5033348"/>
              <a:gd name="connsiteX4275" fmla="*/ 5782516 w 9483885"/>
              <a:gd name="connsiteY4275" fmla="*/ 28273 h 5033348"/>
              <a:gd name="connsiteX4276" fmla="*/ 5835472 w 9483885"/>
              <a:gd name="connsiteY4276" fmla="*/ 4235 h 5033348"/>
              <a:gd name="connsiteX4277" fmla="*/ 5896099 w 9483885"/>
              <a:gd name="connsiteY4277" fmla="*/ 29576 h 5033348"/>
              <a:gd name="connsiteX4278" fmla="*/ 5956793 w 9483885"/>
              <a:gd name="connsiteY4278" fmla="*/ 28250 h 5033348"/>
              <a:gd name="connsiteX4279" fmla="*/ 6012538 w 9483885"/>
              <a:gd name="connsiteY4279" fmla="*/ 37843 h 5033348"/>
              <a:gd name="connsiteX4280" fmla="*/ 6036490 w 9483885"/>
              <a:gd name="connsiteY4280" fmla="*/ 24767 h 5033348"/>
              <a:gd name="connsiteX4281" fmla="*/ 6154471 w 9483885"/>
              <a:gd name="connsiteY4281" fmla="*/ 16365 h 5033348"/>
              <a:gd name="connsiteX4282" fmla="*/ 6212244 w 9483885"/>
              <a:gd name="connsiteY4282" fmla="*/ 34741 h 5033348"/>
              <a:gd name="connsiteX4283" fmla="*/ 6218841 w 9483885"/>
              <a:gd name="connsiteY4283" fmla="*/ 20184 h 5033348"/>
              <a:gd name="connsiteX4284" fmla="*/ 6237109 w 9483885"/>
              <a:gd name="connsiteY4284" fmla="*/ 4733 h 5033348"/>
              <a:gd name="connsiteX4285" fmla="*/ 6260149 w 9483885"/>
              <a:gd name="connsiteY4285" fmla="*/ 8592 h 5033348"/>
              <a:gd name="connsiteX4286" fmla="*/ 6279457 w 9483885"/>
              <a:gd name="connsiteY4286" fmla="*/ 791 h 5033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</a:cxnLst>
            <a:rect l="l" t="t" r="r" b="b"/>
            <a:pathLst>
              <a:path w="9483885" h="5033348">
                <a:moveTo>
                  <a:pt x="7066304" y="5015282"/>
                </a:moveTo>
                <a:cubicBezTo>
                  <a:pt x="7068787" y="5016869"/>
                  <a:pt x="7068417" y="5018800"/>
                  <a:pt x="7065195" y="5021079"/>
                </a:cubicBezTo>
                <a:lnTo>
                  <a:pt x="7097437" y="5020006"/>
                </a:lnTo>
                <a:cubicBezTo>
                  <a:pt x="7099680" y="5020266"/>
                  <a:pt x="7102357" y="5020531"/>
                  <a:pt x="7105468" y="5020803"/>
                </a:cubicBezTo>
                <a:cubicBezTo>
                  <a:pt x="7108579" y="5021075"/>
                  <a:pt x="7110945" y="5021143"/>
                  <a:pt x="7112569" y="5021005"/>
                </a:cubicBezTo>
                <a:cubicBezTo>
                  <a:pt x="7115027" y="5020589"/>
                  <a:pt x="7115285" y="5019851"/>
                  <a:pt x="7113341" y="5018788"/>
                </a:cubicBezTo>
                <a:cubicBezTo>
                  <a:pt x="7111397" y="5017726"/>
                  <a:pt x="7109608" y="5016763"/>
                  <a:pt x="7107974" y="5015899"/>
                </a:cubicBezTo>
                <a:cubicBezTo>
                  <a:pt x="7101106" y="5015846"/>
                  <a:pt x="7094317" y="5015842"/>
                  <a:pt x="7087604" y="5015888"/>
                </a:cubicBezTo>
                <a:cubicBezTo>
                  <a:pt x="7080892" y="5015934"/>
                  <a:pt x="7073793" y="5015732"/>
                  <a:pt x="7066304" y="5015282"/>
                </a:cubicBezTo>
                <a:close/>
                <a:moveTo>
                  <a:pt x="7031950" y="5012836"/>
                </a:moveTo>
                <a:cubicBezTo>
                  <a:pt x="7031314" y="5013423"/>
                  <a:pt x="7030880" y="5013870"/>
                  <a:pt x="7030649" y="5014173"/>
                </a:cubicBezTo>
                <a:lnTo>
                  <a:pt x="7030021" y="5014345"/>
                </a:lnTo>
                <a:lnTo>
                  <a:pt x="7037392" y="5014418"/>
                </a:lnTo>
                <a:cubicBezTo>
                  <a:pt x="7040183" y="5014395"/>
                  <a:pt x="7042461" y="5014315"/>
                  <a:pt x="7044228" y="5014181"/>
                </a:cubicBezTo>
                <a:close/>
                <a:moveTo>
                  <a:pt x="7229999" y="5011507"/>
                </a:moveTo>
                <a:cubicBezTo>
                  <a:pt x="7224564" y="5012007"/>
                  <a:pt x="7221174" y="5012732"/>
                  <a:pt x="7219832" y="5013681"/>
                </a:cubicBezTo>
                <a:lnTo>
                  <a:pt x="7222314" y="5015267"/>
                </a:lnTo>
                <a:cubicBezTo>
                  <a:pt x="7223824" y="5015871"/>
                  <a:pt x="7226139" y="5015906"/>
                  <a:pt x="7229259" y="5015370"/>
                </a:cubicBezTo>
                <a:cubicBezTo>
                  <a:pt x="7231992" y="5015040"/>
                  <a:pt x="7233346" y="5014639"/>
                  <a:pt x="7233319" y="5014171"/>
                </a:cubicBezTo>
                <a:cubicBezTo>
                  <a:pt x="7233293" y="5013703"/>
                  <a:pt x="7232599" y="5013078"/>
                  <a:pt x="7231240" y="5012299"/>
                </a:cubicBezTo>
                <a:close/>
                <a:moveTo>
                  <a:pt x="5813630" y="5010293"/>
                </a:moveTo>
                <a:cubicBezTo>
                  <a:pt x="5810302" y="5010243"/>
                  <a:pt x="5807563" y="5010300"/>
                  <a:pt x="5805414" y="5010461"/>
                </a:cubicBezTo>
                <a:cubicBezTo>
                  <a:pt x="5803264" y="5010623"/>
                  <a:pt x="5800836" y="5010879"/>
                  <a:pt x="5798129" y="5011226"/>
                </a:cubicBezTo>
                <a:cubicBezTo>
                  <a:pt x="5802905" y="5011749"/>
                  <a:pt x="5808485" y="5011701"/>
                  <a:pt x="5814871" y="5011087"/>
                </a:cubicBezTo>
                <a:close/>
                <a:moveTo>
                  <a:pt x="5958602" y="5009727"/>
                </a:moveTo>
                <a:lnTo>
                  <a:pt x="5962325" y="5012108"/>
                </a:lnTo>
                <a:cubicBezTo>
                  <a:pt x="5969952" y="5012285"/>
                  <a:pt x="5978384" y="5011894"/>
                  <a:pt x="5987622" y="5010932"/>
                </a:cubicBezTo>
                <a:close/>
                <a:moveTo>
                  <a:pt x="7078371" y="5009602"/>
                </a:moveTo>
                <a:lnTo>
                  <a:pt x="7083786" y="5011278"/>
                </a:lnTo>
                <a:lnTo>
                  <a:pt x="7081303" y="5009692"/>
                </a:lnTo>
                <a:close/>
                <a:moveTo>
                  <a:pt x="7308373" y="5009567"/>
                </a:moveTo>
                <a:lnTo>
                  <a:pt x="7288410" y="5011983"/>
                </a:lnTo>
                <a:cubicBezTo>
                  <a:pt x="7287117" y="5011157"/>
                  <a:pt x="7285267" y="5010517"/>
                  <a:pt x="7282857" y="5010061"/>
                </a:cubicBezTo>
                <a:cubicBezTo>
                  <a:pt x="7280449" y="5009606"/>
                  <a:pt x="7277793" y="5009534"/>
                  <a:pt x="7274889" y="5009846"/>
                </a:cubicBezTo>
                <a:cubicBezTo>
                  <a:pt x="7271800" y="5010220"/>
                  <a:pt x="7269021" y="5010793"/>
                  <a:pt x="7266552" y="5011563"/>
                </a:cubicBezTo>
                <a:cubicBezTo>
                  <a:pt x="7264082" y="5012334"/>
                  <a:pt x="7263350" y="5013130"/>
                  <a:pt x="7264354" y="5013953"/>
                </a:cubicBezTo>
                <a:cubicBezTo>
                  <a:pt x="7265186" y="5014304"/>
                  <a:pt x="7266499" y="5014420"/>
                  <a:pt x="7268291" y="5014302"/>
                </a:cubicBezTo>
                <a:cubicBezTo>
                  <a:pt x="7270084" y="5014183"/>
                  <a:pt x="7271087" y="5014101"/>
                  <a:pt x="7271298" y="5014056"/>
                </a:cubicBezTo>
                <a:lnTo>
                  <a:pt x="7303171" y="5014915"/>
                </a:lnTo>
                <a:close/>
                <a:moveTo>
                  <a:pt x="7322632" y="5007840"/>
                </a:moveTo>
                <a:lnTo>
                  <a:pt x="7316929" y="5008531"/>
                </a:lnTo>
                <a:lnTo>
                  <a:pt x="7334542" y="5011117"/>
                </a:lnTo>
                <a:lnTo>
                  <a:pt x="7343098" y="5010081"/>
                </a:lnTo>
                <a:cubicBezTo>
                  <a:pt x="7343480" y="5010055"/>
                  <a:pt x="7344854" y="5009849"/>
                  <a:pt x="7347220" y="5009464"/>
                </a:cubicBezTo>
                <a:cubicBezTo>
                  <a:pt x="7349586" y="5009079"/>
                  <a:pt x="7350650" y="5008675"/>
                  <a:pt x="7350412" y="5008252"/>
                </a:cubicBezTo>
                <a:lnTo>
                  <a:pt x="7341857" y="5009287"/>
                </a:lnTo>
                <a:close/>
                <a:moveTo>
                  <a:pt x="7182124" y="5006922"/>
                </a:moveTo>
                <a:cubicBezTo>
                  <a:pt x="7170984" y="5008114"/>
                  <a:pt x="7160651" y="5008736"/>
                  <a:pt x="7151123" y="5008788"/>
                </a:cubicBezTo>
                <a:cubicBezTo>
                  <a:pt x="7158610" y="5009238"/>
                  <a:pt x="7165710" y="5009440"/>
                  <a:pt x="7172422" y="5009394"/>
                </a:cubicBezTo>
                <a:cubicBezTo>
                  <a:pt x="7179134" y="5009348"/>
                  <a:pt x="7185924" y="5009352"/>
                  <a:pt x="7192792" y="5009405"/>
                </a:cubicBezTo>
                <a:close/>
                <a:moveTo>
                  <a:pt x="6417574" y="5006062"/>
                </a:moveTo>
                <a:lnTo>
                  <a:pt x="6393518" y="5008030"/>
                </a:lnTo>
                <a:lnTo>
                  <a:pt x="6386203" y="5009860"/>
                </a:lnTo>
                <a:cubicBezTo>
                  <a:pt x="6391892" y="5010154"/>
                  <a:pt x="6397783" y="5010306"/>
                  <a:pt x="6403876" y="5010316"/>
                </a:cubicBezTo>
                <a:cubicBezTo>
                  <a:pt x="6409968" y="5010324"/>
                  <a:pt x="6415238" y="5010080"/>
                  <a:pt x="6419687" y="5009580"/>
                </a:cubicBezTo>
                <a:cubicBezTo>
                  <a:pt x="6425390" y="5008891"/>
                  <a:pt x="6427001" y="5007752"/>
                  <a:pt x="6424520" y="5006164"/>
                </a:cubicBezTo>
                <a:cubicBezTo>
                  <a:pt x="6421399" y="5006699"/>
                  <a:pt x="6419084" y="5006665"/>
                  <a:pt x="6417574" y="5006062"/>
                </a:cubicBezTo>
                <a:close/>
                <a:moveTo>
                  <a:pt x="6711612" y="5005379"/>
                </a:moveTo>
                <a:lnTo>
                  <a:pt x="6691649" y="5007795"/>
                </a:lnTo>
                <a:cubicBezTo>
                  <a:pt x="6699856" y="5010242"/>
                  <a:pt x="6711444" y="5011867"/>
                  <a:pt x="6726409" y="5012671"/>
                </a:cubicBezTo>
                <a:cubicBezTo>
                  <a:pt x="6741374" y="5013473"/>
                  <a:pt x="6753641" y="5013364"/>
                  <a:pt x="6763210" y="5012344"/>
                </a:cubicBezTo>
                <a:cubicBezTo>
                  <a:pt x="6764383" y="5013184"/>
                  <a:pt x="6765759" y="5013883"/>
                  <a:pt x="6767336" y="5014438"/>
                </a:cubicBezTo>
                <a:cubicBezTo>
                  <a:pt x="6768912" y="5014995"/>
                  <a:pt x="6771093" y="5015124"/>
                  <a:pt x="6773878" y="5014827"/>
                </a:cubicBezTo>
                <a:cubicBezTo>
                  <a:pt x="6778179" y="5014188"/>
                  <a:pt x="6782100" y="5013714"/>
                  <a:pt x="6785643" y="5013403"/>
                </a:cubicBezTo>
                <a:cubicBezTo>
                  <a:pt x="6789184" y="5013092"/>
                  <a:pt x="6792207" y="5013669"/>
                  <a:pt x="6794713" y="5015135"/>
                </a:cubicBezTo>
                <a:lnTo>
                  <a:pt x="6900867" y="5013607"/>
                </a:lnTo>
                <a:cubicBezTo>
                  <a:pt x="6904798" y="5016119"/>
                  <a:pt x="6909718" y="5017097"/>
                  <a:pt x="6915628" y="5016538"/>
                </a:cubicBezTo>
                <a:cubicBezTo>
                  <a:pt x="6921110" y="5015796"/>
                  <a:pt x="6925119" y="5015468"/>
                  <a:pt x="6927656" y="5015554"/>
                </a:cubicBezTo>
                <a:cubicBezTo>
                  <a:pt x="6930194" y="5015640"/>
                  <a:pt x="6932593" y="5016451"/>
                  <a:pt x="6934852" y="5017985"/>
                </a:cubicBezTo>
                <a:lnTo>
                  <a:pt x="6969577" y="5018500"/>
                </a:lnTo>
                <a:cubicBezTo>
                  <a:pt x="6974152" y="5017946"/>
                  <a:pt x="6981711" y="5017266"/>
                  <a:pt x="6992253" y="5016461"/>
                </a:cubicBezTo>
                <a:cubicBezTo>
                  <a:pt x="7002797" y="5015657"/>
                  <a:pt x="7014540" y="5014943"/>
                  <a:pt x="7027486" y="5014320"/>
                </a:cubicBezTo>
                <a:cubicBezTo>
                  <a:pt x="7024428" y="5014533"/>
                  <a:pt x="7020748" y="5014349"/>
                  <a:pt x="7016449" y="5013769"/>
                </a:cubicBezTo>
                <a:lnTo>
                  <a:pt x="7001687" y="5010837"/>
                </a:lnTo>
                <a:lnTo>
                  <a:pt x="7004909" y="5008560"/>
                </a:lnTo>
                <a:cubicBezTo>
                  <a:pt x="6994905" y="5008670"/>
                  <a:pt x="6988374" y="5008832"/>
                  <a:pt x="6985315" y="5009045"/>
                </a:cubicBezTo>
                <a:cubicBezTo>
                  <a:pt x="6974308" y="5008333"/>
                  <a:pt x="6963301" y="5007621"/>
                  <a:pt x="6952294" y="5006909"/>
                </a:cubicBezTo>
                <a:cubicBezTo>
                  <a:pt x="6941286" y="5006197"/>
                  <a:pt x="6930095" y="5006451"/>
                  <a:pt x="6918718" y="5007671"/>
                </a:cubicBezTo>
                <a:lnTo>
                  <a:pt x="6888087" y="5007606"/>
                </a:lnTo>
                <a:cubicBezTo>
                  <a:pt x="6883272" y="5006831"/>
                  <a:pt x="6878265" y="5006612"/>
                  <a:pt x="6873064" y="5006946"/>
                </a:cubicBezTo>
                <a:cubicBezTo>
                  <a:pt x="6867863" y="5007281"/>
                  <a:pt x="6863074" y="5007743"/>
                  <a:pt x="6858696" y="5008333"/>
                </a:cubicBezTo>
                <a:cubicBezTo>
                  <a:pt x="6845242" y="5009489"/>
                  <a:pt x="6829926" y="5009456"/>
                  <a:pt x="6812749" y="5008233"/>
                </a:cubicBezTo>
                <a:cubicBezTo>
                  <a:pt x="6795571" y="5007010"/>
                  <a:pt x="6780255" y="5006976"/>
                  <a:pt x="6766801" y="5008134"/>
                </a:cubicBezTo>
                <a:lnTo>
                  <a:pt x="6753281" y="5005996"/>
                </a:lnTo>
                <a:cubicBezTo>
                  <a:pt x="6746879" y="5006241"/>
                  <a:pt x="6740089" y="5006237"/>
                  <a:pt x="6732912" y="5005985"/>
                </a:cubicBezTo>
                <a:cubicBezTo>
                  <a:pt x="6725734" y="5005734"/>
                  <a:pt x="6718634" y="5005532"/>
                  <a:pt x="6711612" y="5005379"/>
                </a:cubicBezTo>
                <a:close/>
                <a:moveTo>
                  <a:pt x="6838970" y="5002227"/>
                </a:moveTo>
                <a:lnTo>
                  <a:pt x="6827563" y="5003609"/>
                </a:lnTo>
                <a:lnTo>
                  <a:pt x="6837360" y="5003366"/>
                </a:lnTo>
                <a:close/>
                <a:moveTo>
                  <a:pt x="5891872" y="5001764"/>
                </a:moveTo>
                <a:lnTo>
                  <a:pt x="5874893" y="5010425"/>
                </a:lnTo>
                <a:lnTo>
                  <a:pt x="5879857" y="5013599"/>
                </a:lnTo>
                <a:lnTo>
                  <a:pt x="5906766" y="5011285"/>
                </a:lnTo>
                <a:lnTo>
                  <a:pt x="5922636" y="5008420"/>
                </a:lnTo>
                <a:lnTo>
                  <a:pt x="5898078" y="5005731"/>
                </a:lnTo>
                <a:cubicBezTo>
                  <a:pt x="5902640" y="5005395"/>
                  <a:pt x="5903900" y="5004573"/>
                  <a:pt x="5901857" y="5003268"/>
                </a:cubicBezTo>
                <a:cubicBezTo>
                  <a:pt x="5899816" y="5001962"/>
                  <a:pt x="5896486" y="5001461"/>
                  <a:pt x="5891872" y="5001764"/>
                </a:cubicBezTo>
                <a:close/>
                <a:moveTo>
                  <a:pt x="6421905" y="4997988"/>
                </a:moveTo>
                <a:lnTo>
                  <a:pt x="6410498" y="4999369"/>
                </a:lnTo>
                <a:cubicBezTo>
                  <a:pt x="6412689" y="4999595"/>
                  <a:pt x="6415158" y="4999728"/>
                  <a:pt x="6417908" y="4999770"/>
                </a:cubicBezTo>
                <a:cubicBezTo>
                  <a:pt x="6420657" y="4999811"/>
                  <a:pt x="6422817" y="4999745"/>
                  <a:pt x="6424387" y="4999575"/>
                </a:cubicBezTo>
                <a:close/>
                <a:moveTo>
                  <a:pt x="5765992" y="4997186"/>
                </a:moveTo>
                <a:cubicBezTo>
                  <a:pt x="5763870" y="4997051"/>
                  <a:pt x="5762191" y="4997333"/>
                  <a:pt x="5760955" y="4998032"/>
                </a:cubicBezTo>
                <a:cubicBezTo>
                  <a:pt x="5759719" y="4998733"/>
                  <a:pt x="5759373" y="4999325"/>
                  <a:pt x="5759919" y="4999809"/>
                </a:cubicBezTo>
                <a:lnTo>
                  <a:pt x="5770217" y="5004225"/>
                </a:lnTo>
                <a:cubicBezTo>
                  <a:pt x="5778751" y="5004214"/>
                  <a:pt x="5787820" y="5004138"/>
                  <a:pt x="5797423" y="5003997"/>
                </a:cubicBezTo>
                <a:cubicBezTo>
                  <a:pt x="5807026" y="5003857"/>
                  <a:pt x="5816186" y="5003299"/>
                  <a:pt x="5824905" y="5002321"/>
                </a:cubicBezTo>
                <a:cubicBezTo>
                  <a:pt x="5832121" y="5002372"/>
                  <a:pt x="5839950" y="5002407"/>
                  <a:pt x="5848390" y="5002428"/>
                </a:cubicBezTo>
                <a:cubicBezTo>
                  <a:pt x="5856832" y="5002447"/>
                  <a:pt x="5864257" y="5002768"/>
                  <a:pt x="5870668" y="5003387"/>
                </a:cubicBezTo>
                <a:lnTo>
                  <a:pt x="5863221" y="4998627"/>
                </a:lnTo>
                <a:cubicBezTo>
                  <a:pt x="5851875" y="4999686"/>
                  <a:pt x="5840714" y="4999779"/>
                  <a:pt x="5829738" y="4998906"/>
                </a:cubicBezTo>
                <a:cubicBezTo>
                  <a:pt x="5818762" y="4998033"/>
                  <a:pt x="5807600" y="4998126"/>
                  <a:pt x="5796255" y="4999185"/>
                </a:cubicBezTo>
                <a:close/>
                <a:moveTo>
                  <a:pt x="6922178" y="4996872"/>
                </a:moveTo>
                <a:lnTo>
                  <a:pt x="6919325" y="4997218"/>
                </a:lnTo>
                <a:cubicBezTo>
                  <a:pt x="6910087" y="4998178"/>
                  <a:pt x="6906989" y="4999812"/>
                  <a:pt x="6910030" y="5002117"/>
                </a:cubicBezTo>
                <a:close/>
                <a:moveTo>
                  <a:pt x="6526818" y="4995666"/>
                </a:moveTo>
                <a:cubicBezTo>
                  <a:pt x="6525530" y="4995882"/>
                  <a:pt x="6525163" y="4996280"/>
                  <a:pt x="6525719" y="4996862"/>
                </a:cubicBezTo>
                <a:cubicBezTo>
                  <a:pt x="6526275" y="4997443"/>
                  <a:pt x="6526932" y="4997953"/>
                  <a:pt x="6527690" y="4998393"/>
                </a:cubicBezTo>
                <a:lnTo>
                  <a:pt x="6541580" y="4998598"/>
                </a:lnTo>
                <a:cubicBezTo>
                  <a:pt x="6540779" y="4998085"/>
                  <a:pt x="6538876" y="4997411"/>
                  <a:pt x="6535873" y="4996576"/>
                </a:cubicBezTo>
                <a:cubicBezTo>
                  <a:pt x="6532869" y="4995740"/>
                  <a:pt x="6529852" y="4995437"/>
                  <a:pt x="6526818" y="4995666"/>
                </a:cubicBezTo>
                <a:close/>
                <a:moveTo>
                  <a:pt x="5596462" y="4995064"/>
                </a:moveTo>
                <a:lnTo>
                  <a:pt x="5573647" y="4997825"/>
                </a:lnTo>
                <a:cubicBezTo>
                  <a:pt x="5578461" y="4998599"/>
                  <a:pt x="5583469" y="4998818"/>
                  <a:pt x="5588668" y="4998485"/>
                </a:cubicBezTo>
                <a:cubicBezTo>
                  <a:pt x="5593869" y="4998149"/>
                  <a:pt x="5598659" y="4997687"/>
                  <a:pt x="5603037" y="4997098"/>
                </a:cubicBezTo>
                <a:close/>
                <a:moveTo>
                  <a:pt x="5990950" y="4993543"/>
                </a:moveTo>
                <a:lnTo>
                  <a:pt x="6002859" y="4996820"/>
                </a:lnTo>
                <a:lnTo>
                  <a:pt x="6020842" y="4997473"/>
                </a:lnTo>
                <a:lnTo>
                  <a:pt x="6026545" y="4996783"/>
                </a:lnTo>
                <a:lnTo>
                  <a:pt x="6015878" y="4994300"/>
                </a:lnTo>
                <a:close/>
                <a:moveTo>
                  <a:pt x="5634408" y="4993301"/>
                </a:moveTo>
                <a:cubicBezTo>
                  <a:pt x="5632288" y="4993615"/>
                  <a:pt x="5628594" y="4994418"/>
                  <a:pt x="5623328" y="4995704"/>
                </a:cubicBezTo>
                <a:cubicBezTo>
                  <a:pt x="5618062" y="4996990"/>
                  <a:pt x="5615391" y="4997903"/>
                  <a:pt x="5615316" y="4998442"/>
                </a:cubicBezTo>
                <a:cubicBezTo>
                  <a:pt x="5616090" y="4998802"/>
                  <a:pt x="5617521" y="4998903"/>
                  <a:pt x="5619611" y="4998748"/>
                </a:cubicBezTo>
                <a:cubicBezTo>
                  <a:pt x="5621701" y="4998593"/>
                  <a:pt x="5623535" y="4998411"/>
                  <a:pt x="5625113" y="4998200"/>
                </a:cubicBezTo>
                <a:cubicBezTo>
                  <a:pt x="5633395" y="4998751"/>
                  <a:pt x="5643714" y="4999114"/>
                  <a:pt x="5656072" y="4999288"/>
                </a:cubicBezTo>
                <a:cubicBezTo>
                  <a:pt x="5668429" y="4999463"/>
                  <a:pt x="5678531" y="4999145"/>
                  <a:pt x="5686377" y="4998332"/>
                </a:cubicBezTo>
                <a:lnTo>
                  <a:pt x="5681412" y="4995159"/>
                </a:lnTo>
                <a:cubicBezTo>
                  <a:pt x="5671191" y="4995492"/>
                  <a:pt x="5661529" y="4995640"/>
                  <a:pt x="5652424" y="4995601"/>
                </a:cubicBezTo>
                <a:cubicBezTo>
                  <a:pt x="5643319" y="4995564"/>
                  <a:pt x="5637315" y="4994796"/>
                  <a:pt x="5634408" y="4993301"/>
                </a:cubicBezTo>
                <a:close/>
                <a:moveTo>
                  <a:pt x="6156757" y="4993286"/>
                </a:moveTo>
                <a:cubicBezTo>
                  <a:pt x="6147829" y="4994446"/>
                  <a:pt x="6137475" y="4995778"/>
                  <a:pt x="6125696" y="4997283"/>
                </a:cubicBezTo>
                <a:cubicBezTo>
                  <a:pt x="6113916" y="4998787"/>
                  <a:pt x="6102941" y="4999722"/>
                  <a:pt x="6092774" y="5000089"/>
                </a:cubicBezTo>
                <a:cubicBezTo>
                  <a:pt x="6100960" y="5000986"/>
                  <a:pt x="6110757" y="5000742"/>
                  <a:pt x="6122164" y="4999362"/>
                </a:cubicBezTo>
                <a:lnTo>
                  <a:pt x="6156889" y="4999876"/>
                </a:lnTo>
                <a:close/>
                <a:moveTo>
                  <a:pt x="5502086" y="4993278"/>
                </a:moveTo>
                <a:lnTo>
                  <a:pt x="5505808" y="4995658"/>
                </a:lnTo>
                <a:cubicBezTo>
                  <a:pt x="5507286" y="4995519"/>
                  <a:pt x="5508919" y="4995479"/>
                  <a:pt x="5510707" y="4995537"/>
                </a:cubicBezTo>
                <a:cubicBezTo>
                  <a:pt x="5512495" y="4995596"/>
                  <a:pt x="5514127" y="4995555"/>
                  <a:pt x="5515605" y="4995416"/>
                </a:cubicBezTo>
                <a:cubicBezTo>
                  <a:pt x="5513330" y="4993962"/>
                  <a:pt x="5508823" y="4993249"/>
                  <a:pt x="5502086" y="4993278"/>
                </a:cubicBezTo>
                <a:close/>
                <a:moveTo>
                  <a:pt x="5963170" y="4993131"/>
                </a:moveTo>
                <a:lnTo>
                  <a:pt x="5948910" y="4994858"/>
                </a:lnTo>
                <a:cubicBezTo>
                  <a:pt x="5943029" y="4995570"/>
                  <a:pt x="5937279" y="4996503"/>
                  <a:pt x="5931660" y="4997654"/>
                </a:cubicBezTo>
                <a:cubicBezTo>
                  <a:pt x="5926042" y="4998806"/>
                  <a:pt x="5921626" y="5000049"/>
                  <a:pt x="5918411" y="5001381"/>
                </a:cubicBezTo>
                <a:lnTo>
                  <a:pt x="5973469" y="4997547"/>
                </a:lnTo>
                <a:lnTo>
                  <a:pt x="5970115" y="4993234"/>
                </a:lnTo>
                <a:cubicBezTo>
                  <a:pt x="5968756" y="4993360"/>
                  <a:pt x="5967599" y="4993342"/>
                  <a:pt x="5966643" y="4993184"/>
                </a:cubicBezTo>
                <a:cubicBezTo>
                  <a:pt x="5965686" y="4993024"/>
                  <a:pt x="5964529" y="4993007"/>
                  <a:pt x="5963170" y="4993131"/>
                </a:cubicBezTo>
                <a:close/>
                <a:moveTo>
                  <a:pt x="6198795" y="4991971"/>
                </a:moveTo>
                <a:lnTo>
                  <a:pt x="6178832" y="4994389"/>
                </a:lnTo>
                <a:lnTo>
                  <a:pt x="6179334" y="4999046"/>
                </a:lnTo>
                <a:cubicBezTo>
                  <a:pt x="6180310" y="4998495"/>
                  <a:pt x="6181395" y="4998285"/>
                  <a:pt x="6182589" y="4998416"/>
                </a:cubicBezTo>
                <a:cubicBezTo>
                  <a:pt x="6183783" y="4998546"/>
                  <a:pt x="6184062" y="4998906"/>
                  <a:pt x="6183427" y="4999494"/>
                </a:cubicBezTo>
                <a:lnTo>
                  <a:pt x="6197317" y="4999699"/>
                </a:lnTo>
                <a:cubicBezTo>
                  <a:pt x="6197124" y="5000254"/>
                  <a:pt x="6198969" y="5000620"/>
                  <a:pt x="6202853" y="5000799"/>
                </a:cubicBezTo>
                <a:cubicBezTo>
                  <a:pt x="6206736" y="5000977"/>
                  <a:pt x="6208984" y="5001059"/>
                  <a:pt x="6209596" y="5001044"/>
                </a:cubicBezTo>
                <a:lnTo>
                  <a:pt x="6252507" y="5002455"/>
                </a:lnTo>
                <a:cubicBezTo>
                  <a:pt x="6260463" y="5001668"/>
                  <a:pt x="6274931" y="5000978"/>
                  <a:pt x="6295910" y="5000384"/>
                </a:cubicBezTo>
                <a:cubicBezTo>
                  <a:pt x="6316888" y="4999791"/>
                  <a:pt x="6330860" y="4999869"/>
                  <a:pt x="6337827" y="5000618"/>
                </a:cubicBezTo>
                <a:lnTo>
                  <a:pt x="6335476" y="5005621"/>
                </a:lnTo>
                <a:cubicBezTo>
                  <a:pt x="6341927" y="5005273"/>
                  <a:pt x="6348711" y="5005002"/>
                  <a:pt x="6355829" y="5004808"/>
                </a:cubicBezTo>
                <a:cubicBezTo>
                  <a:pt x="6362947" y="5004614"/>
                  <a:pt x="6369639" y="5004827"/>
                  <a:pt x="6375905" y="5005444"/>
                </a:cubicBezTo>
                <a:lnTo>
                  <a:pt x="6372551" y="5001132"/>
                </a:lnTo>
                <a:lnTo>
                  <a:pt x="6376142" y="4996922"/>
                </a:lnTo>
                <a:lnTo>
                  <a:pt x="6354938" y="4998546"/>
                </a:lnTo>
                <a:cubicBezTo>
                  <a:pt x="6348595" y="4997880"/>
                  <a:pt x="6341437" y="4997369"/>
                  <a:pt x="6333466" y="4997017"/>
                </a:cubicBezTo>
                <a:cubicBezTo>
                  <a:pt x="6325495" y="4996665"/>
                  <a:pt x="6317935" y="4996440"/>
                  <a:pt x="6310786" y="4996343"/>
                </a:cubicBezTo>
                <a:cubicBezTo>
                  <a:pt x="6299110" y="4997913"/>
                  <a:pt x="6286998" y="4998122"/>
                  <a:pt x="6274451" y="4996967"/>
                </a:cubicBezTo>
                <a:cubicBezTo>
                  <a:pt x="6275320" y="4995761"/>
                  <a:pt x="6273516" y="4994878"/>
                  <a:pt x="6269037" y="4994320"/>
                </a:cubicBezTo>
                <a:cubicBezTo>
                  <a:pt x="6264560" y="4993761"/>
                  <a:pt x="6261857" y="4993930"/>
                  <a:pt x="6260931" y="4994829"/>
                </a:cubicBezTo>
                <a:lnTo>
                  <a:pt x="6233520" y="4992485"/>
                </a:lnTo>
                <a:lnTo>
                  <a:pt x="6201278" y="4993557"/>
                </a:lnTo>
                <a:close/>
                <a:moveTo>
                  <a:pt x="5542884" y="4991170"/>
                </a:moveTo>
                <a:lnTo>
                  <a:pt x="5531476" y="4992551"/>
                </a:lnTo>
                <a:lnTo>
                  <a:pt x="5525402" y="4995174"/>
                </a:lnTo>
                <a:lnTo>
                  <a:pt x="5555294" y="4999104"/>
                </a:lnTo>
                <a:lnTo>
                  <a:pt x="5566702" y="4997722"/>
                </a:lnTo>
                <a:lnTo>
                  <a:pt x="5565831" y="4994997"/>
                </a:lnTo>
                <a:lnTo>
                  <a:pt x="5551571" y="4996724"/>
                </a:lnTo>
                <a:close/>
                <a:moveTo>
                  <a:pt x="5469341" y="4989693"/>
                </a:moveTo>
                <a:cubicBezTo>
                  <a:pt x="5466283" y="4989906"/>
                  <a:pt x="5463844" y="4990515"/>
                  <a:pt x="5462026" y="4991522"/>
                </a:cubicBezTo>
                <a:lnTo>
                  <a:pt x="5470582" y="4990486"/>
                </a:lnTo>
                <a:close/>
                <a:moveTo>
                  <a:pt x="4690902" y="4988627"/>
                </a:moveTo>
                <a:lnTo>
                  <a:pt x="4675903" y="4994218"/>
                </a:lnTo>
                <a:lnTo>
                  <a:pt x="4651847" y="4996187"/>
                </a:lnTo>
                <a:cubicBezTo>
                  <a:pt x="4647938" y="4994320"/>
                  <a:pt x="4643008" y="4993698"/>
                  <a:pt x="4637056" y="4994321"/>
                </a:cubicBezTo>
                <a:cubicBezTo>
                  <a:pt x="4631104" y="4994943"/>
                  <a:pt x="4625243" y="4993726"/>
                  <a:pt x="4619473" y="4990669"/>
                </a:cubicBezTo>
                <a:cubicBezTo>
                  <a:pt x="4631004" y="4989549"/>
                  <a:pt x="4642909" y="4989207"/>
                  <a:pt x="4655187" y="4989648"/>
                </a:cubicBezTo>
                <a:cubicBezTo>
                  <a:pt x="4667466" y="4990088"/>
                  <a:pt x="4679370" y="4989748"/>
                  <a:pt x="4690902" y="4988627"/>
                </a:cubicBezTo>
                <a:close/>
                <a:moveTo>
                  <a:pt x="5296457" y="4983258"/>
                </a:moveTo>
                <a:cubicBezTo>
                  <a:pt x="5289909" y="4985938"/>
                  <a:pt x="5280693" y="4987997"/>
                  <a:pt x="5268810" y="4989436"/>
                </a:cubicBezTo>
                <a:cubicBezTo>
                  <a:pt x="5268230" y="4988975"/>
                  <a:pt x="5267217" y="4988508"/>
                  <a:pt x="5265770" y="4988035"/>
                </a:cubicBezTo>
                <a:cubicBezTo>
                  <a:pt x="5264322" y="4987561"/>
                  <a:pt x="5262193" y="4987465"/>
                  <a:pt x="5259382" y="4987746"/>
                </a:cubicBezTo>
                <a:cubicBezTo>
                  <a:pt x="5256608" y="4988141"/>
                  <a:pt x="5254221" y="4988784"/>
                  <a:pt x="5252223" y="4989675"/>
                </a:cubicBezTo>
                <a:cubicBezTo>
                  <a:pt x="5250224" y="4990565"/>
                  <a:pt x="5248148" y="4991406"/>
                  <a:pt x="5245994" y="4992197"/>
                </a:cubicBezTo>
                <a:lnTo>
                  <a:pt x="5246127" y="4998788"/>
                </a:lnTo>
                <a:lnTo>
                  <a:pt x="5255922" y="4998545"/>
                </a:lnTo>
                <a:lnTo>
                  <a:pt x="5261126" y="4993197"/>
                </a:lnTo>
                <a:cubicBezTo>
                  <a:pt x="5265496" y="4992649"/>
                  <a:pt x="5269898" y="4992391"/>
                  <a:pt x="5274332" y="4992424"/>
                </a:cubicBezTo>
                <a:cubicBezTo>
                  <a:pt x="5278766" y="4992458"/>
                  <a:pt x="5282673" y="4992967"/>
                  <a:pt x="5286053" y="4993954"/>
                </a:cubicBezTo>
                <a:cubicBezTo>
                  <a:pt x="5296164" y="4992828"/>
                  <a:pt x="5306198" y="4991653"/>
                  <a:pt x="5316154" y="4990427"/>
                </a:cubicBezTo>
                <a:cubicBezTo>
                  <a:pt x="5326109" y="4989203"/>
                  <a:pt x="5335212" y="4987432"/>
                  <a:pt x="5343461" y="4985116"/>
                </a:cubicBezTo>
                <a:close/>
                <a:moveTo>
                  <a:pt x="4924284" y="4977358"/>
                </a:moveTo>
                <a:lnTo>
                  <a:pt x="4901098" y="4982053"/>
                </a:lnTo>
                <a:cubicBezTo>
                  <a:pt x="4909358" y="4981505"/>
                  <a:pt x="4918136" y="4981425"/>
                  <a:pt x="4927435" y="4981813"/>
                </a:cubicBezTo>
                <a:cubicBezTo>
                  <a:pt x="4936734" y="4982200"/>
                  <a:pt x="4943500" y="4983543"/>
                  <a:pt x="4947732" y="4985842"/>
                </a:cubicBezTo>
                <a:cubicBezTo>
                  <a:pt x="4954898" y="4985093"/>
                  <a:pt x="4962174" y="4984684"/>
                  <a:pt x="4969557" y="4984616"/>
                </a:cubicBezTo>
                <a:cubicBezTo>
                  <a:pt x="4976941" y="4984548"/>
                  <a:pt x="4984216" y="4984139"/>
                  <a:pt x="4991382" y="4983390"/>
                </a:cubicBezTo>
                <a:cubicBezTo>
                  <a:pt x="4986499" y="4980855"/>
                  <a:pt x="4979300" y="4979957"/>
                  <a:pt x="4969785" y="4980696"/>
                </a:cubicBezTo>
                <a:cubicBezTo>
                  <a:pt x="4960270" y="4981434"/>
                  <a:pt x="4951679" y="4982358"/>
                  <a:pt x="4944009" y="4983462"/>
                </a:cubicBezTo>
                <a:cubicBezTo>
                  <a:pt x="4942070" y="4982223"/>
                  <a:pt x="4939340" y="4981021"/>
                  <a:pt x="4935819" y="4979854"/>
                </a:cubicBezTo>
                <a:cubicBezTo>
                  <a:pt x="4932299" y="4978688"/>
                  <a:pt x="4928454" y="4977855"/>
                  <a:pt x="4924284" y="4977358"/>
                </a:cubicBezTo>
                <a:close/>
                <a:moveTo>
                  <a:pt x="4868724" y="4976535"/>
                </a:moveTo>
                <a:cubicBezTo>
                  <a:pt x="4867027" y="4976760"/>
                  <a:pt x="4865028" y="4977199"/>
                  <a:pt x="4862726" y="4977850"/>
                </a:cubicBezTo>
                <a:cubicBezTo>
                  <a:pt x="4860425" y="4978503"/>
                  <a:pt x="4859450" y="4979053"/>
                  <a:pt x="4859798" y="4979503"/>
                </a:cubicBezTo>
                <a:cubicBezTo>
                  <a:pt x="4861167" y="4980241"/>
                  <a:pt x="4862960" y="4980575"/>
                  <a:pt x="4865178" y="4980503"/>
                </a:cubicBezTo>
                <a:cubicBezTo>
                  <a:pt x="4867398" y="4980431"/>
                  <a:pt x="4869285" y="4980281"/>
                  <a:pt x="4870837" y="4980054"/>
                </a:cubicBezTo>
                <a:close/>
                <a:moveTo>
                  <a:pt x="4930938" y="4942580"/>
                </a:moveTo>
                <a:cubicBezTo>
                  <a:pt x="4923771" y="4943329"/>
                  <a:pt x="4916497" y="4943738"/>
                  <a:pt x="4909114" y="4943807"/>
                </a:cubicBezTo>
                <a:cubicBezTo>
                  <a:pt x="4901729" y="4943875"/>
                  <a:pt x="4894455" y="4944284"/>
                  <a:pt x="4887288" y="4945034"/>
                </a:cubicBezTo>
                <a:cubicBezTo>
                  <a:pt x="4901001" y="4946165"/>
                  <a:pt x="4914783" y="4946935"/>
                  <a:pt x="4928633" y="4947341"/>
                </a:cubicBezTo>
                <a:cubicBezTo>
                  <a:pt x="4942486" y="4947748"/>
                  <a:pt x="4956360" y="4948035"/>
                  <a:pt x="4970257" y="4948199"/>
                </a:cubicBezTo>
                <a:cubicBezTo>
                  <a:pt x="4972311" y="4947932"/>
                  <a:pt x="4975736" y="4947321"/>
                  <a:pt x="4980533" y="4946366"/>
                </a:cubicBezTo>
                <a:cubicBezTo>
                  <a:pt x="4985330" y="4945412"/>
                  <a:pt x="4987731" y="4944689"/>
                  <a:pt x="4987739" y="4944197"/>
                </a:cubicBezTo>
                <a:cubicBezTo>
                  <a:pt x="4986133" y="4943486"/>
                  <a:pt x="4983389" y="4943267"/>
                  <a:pt x="4979507" y="4943542"/>
                </a:cubicBezTo>
                <a:cubicBezTo>
                  <a:pt x="4975624" y="4943814"/>
                  <a:pt x="4972787" y="4944079"/>
                  <a:pt x="4970997" y="4944336"/>
                </a:cubicBezTo>
                <a:cubicBezTo>
                  <a:pt x="4963756" y="4945173"/>
                  <a:pt x="4956630" y="4945407"/>
                  <a:pt x="4949621" y="4945036"/>
                </a:cubicBezTo>
                <a:cubicBezTo>
                  <a:pt x="4942611" y="4944666"/>
                  <a:pt x="4936383" y="4943847"/>
                  <a:pt x="4930938" y="4942580"/>
                </a:cubicBezTo>
                <a:close/>
                <a:moveTo>
                  <a:pt x="4828745" y="4937966"/>
                </a:moveTo>
                <a:cubicBezTo>
                  <a:pt x="4827647" y="4938395"/>
                  <a:pt x="4828047" y="4939643"/>
                  <a:pt x="4829943" y="4941714"/>
                </a:cubicBezTo>
                <a:cubicBezTo>
                  <a:pt x="4831839" y="4943784"/>
                  <a:pt x="4833261" y="4945145"/>
                  <a:pt x="4834211" y="4945797"/>
                </a:cubicBezTo>
                <a:lnTo>
                  <a:pt x="4855917" y="4948832"/>
                </a:lnTo>
                <a:cubicBezTo>
                  <a:pt x="4854438" y="4947615"/>
                  <a:pt x="4855284" y="4946530"/>
                  <a:pt x="4858455" y="4945575"/>
                </a:cubicBezTo>
                <a:cubicBezTo>
                  <a:pt x="4861627" y="4944621"/>
                  <a:pt x="4864831" y="4943958"/>
                  <a:pt x="4868065" y="4943587"/>
                </a:cubicBezTo>
                <a:lnTo>
                  <a:pt x="4883195" y="4944585"/>
                </a:lnTo>
                <a:cubicBezTo>
                  <a:pt x="4879235" y="4942234"/>
                  <a:pt x="4873352" y="4940823"/>
                  <a:pt x="4865549" y="4940352"/>
                </a:cubicBezTo>
                <a:cubicBezTo>
                  <a:pt x="4857746" y="4939882"/>
                  <a:pt x="4849448" y="4940178"/>
                  <a:pt x="4840654" y="4941243"/>
                </a:cubicBezTo>
                <a:lnTo>
                  <a:pt x="4837802" y="4941588"/>
                </a:lnTo>
                <a:cubicBezTo>
                  <a:pt x="4837603" y="4941416"/>
                  <a:pt x="4836450" y="4940769"/>
                  <a:pt x="4834343" y="4939647"/>
                </a:cubicBezTo>
                <a:cubicBezTo>
                  <a:pt x="4832236" y="4938527"/>
                  <a:pt x="4830370" y="4937966"/>
                  <a:pt x="4828745" y="4937966"/>
                </a:cubicBezTo>
                <a:close/>
                <a:moveTo>
                  <a:pt x="4693939" y="4936357"/>
                </a:moveTo>
                <a:cubicBezTo>
                  <a:pt x="4692284" y="4936518"/>
                  <a:pt x="4690604" y="4936800"/>
                  <a:pt x="4688902" y="4937203"/>
                </a:cubicBezTo>
                <a:cubicBezTo>
                  <a:pt x="4687201" y="4937606"/>
                  <a:pt x="4686854" y="4938197"/>
                  <a:pt x="4687866" y="4938980"/>
                </a:cubicBezTo>
                <a:lnTo>
                  <a:pt x="4690348" y="4940567"/>
                </a:lnTo>
                <a:cubicBezTo>
                  <a:pt x="4693149" y="4940188"/>
                  <a:pt x="4694770" y="4939599"/>
                  <a:pt x="4695214" y="4938798"/>
                </a:cubicBezTo>
                <a:cubicBezTo>
                  <a:pt x="4695657" y="4937998"/>
                  <a:pt x="4695232" y="4937184"/>
                  <a:pt x="4693939" y="4936357"/>
                </a:cubicBezTo>
                <a:close/>
                <a:moveTo>
                  <a:pt x="4585171" y="4929708"/>
                </a:moveTo>
                <a:cubicBezTo>
                  <a:pt x="4583541" y="4929886"/>
                  <a:pt x="4581810" y="4930135"/>
                  <a:pt x="4579978" y="4930455"/>
                </a:cubicBezTo>
                <a:cubicBezTo>
                  <a:pt x="4578147" y="4930775"/>
                  <a:pt x="4577440" y="4931136"/>
                  <a:pt x="4577856" y="4931538"/>
                </a:cubicBezTo>
                <a:lnTo>
                  <a:pt x="4584432" y="4933573"/>
                </a:lnTo>
                <a:close/>
                <a:moveTo>
                  <a:pt x="5221200" y="4896114"/>
                </a:moveTo>
                <a:cubicBezTo>
                  <a:pt x="5225499" y="4896694"/>
                  <a:pt x="5229179" y="4896878"/>
                  <a:pt x="5232238" y="4896665"/>
                </a:cubicBezTo>
                <a:lnTo>
                  <a:pt x="5235089" y="4896319"/>
                </a:lnTo>
                <a:close/>
                <a:moveTo>
                  <a:pt x="4812321" y="4892770"/>
                </a:moveTo>
                <a:cubicBezTo>
                  <a:pt x="4810623" y="4892997"/>
                  <a:pt x="4808625" y="4893435"/>
                  <a:pt x="4806323" y="4894087"/>
                </a:cubicBezTo>
                <a:cubicBezTo>
                  <a:pt x="4804022" y="4894739"/>
                  <a:pt x="4803046" y="4895290"/>
                  <a:pt x="4803395" y="4895739"/>
                </a:cubicBezTo>
                <a:cubicBezTo>
                  <a:pt x="4804763" y="4896478"/>
                  <a:pt x="4806556" y="4896811"/>
                  <a:pt x="4808775" y="4896739"/>
                </a:cubicBezTo>
                <a:cubicBezTo>
                  <a:pt x="4810995" y="4896667"/>
                  <a:pt x="4812880" y="4896517"/>
                  <a:pt x="4814433" y="4896290"/>
                </a:cubicBezTo>
                <a:cubicBezTo>
                  <a:pt x="4817554" y="4895754"/>
                  <a:pt x="4818627" y="4894996"/>
                  <a:pt x="4817655" y="4894013"/>
                </a:cubicBezTo>
                <a:cubicBezTo>
                  <a:pt x="4816967" y="4893663"/>
                  <a:pt x="4816078" y="4893457"/>
                  <a:pt x="4814988" y="4893392"/>
                </a:cubicBezTo>
                <a:cubicBezTo>
                  <a:pt x="4813898" y="4893327"/>
                  <a:pt x="4813009" y="4893120"/>
                  <a:pt x="4812321" y="4892770"/>
                </a:cubicBezTo>
                <a:close/>
                <a:moveTo>
                  <a:pt x="7698579" y="4892346"/>
                </a:moveTo>
                <a:cubicBezTo>
                  <a:pt x="7693102" y="4892458"/>
                  <a:pt x="7688118" y="4892953"/>
                  <a:pt x="7683625" y="4893832"/>
                </a:cubicBezTo>
                <a:cubicBezTo>
                  <a:pt x="7674642" y="4895587"/>
                  <a:pt x="7667780" y="4896261"/>
                  <a:pt x="7663042" y="4895852"/>
                </a:cubicBezTo>
                <a:lnTo>
                  <a:pt x="7674582" y="4901060"/>
                </a:lnTo>
                <a:lnTo>
                  <a:pt x="7675822" y="4901854"/>
                </a:lnTo>
                <a:lnTo>
                  <a:pt x="7703100" y="4897608"/>
                </a:lnTo>
                <a:lnTo>
                  <a:pt x="7734233" y="4902332"/>
                </a:lnTo>
                <a:lnTo>
                  <a:pt x="7760772" y="4901950"/>
                </a:lnTo>
                <a:lnTo>
                  <a:pt x="7758659" y="4898431"/>
                </a:lnTo>
                <a:lnTo>
                  <a:pt x="7716488" y="4893155"/>
                </a:lnTo>
                <a:cubicBezTo>
                  <a:pt x="7710025" y="4892503"/>
                  <a:pt x="7704056" y="4892233"/>
                  <a:pt x="7698579" y="4892346"/>
                </a:cubicBezTo>
                <a:close/>
                <a:moveTo>
                  <a:pt x="5152490" y="4891222"/>
                </a:moveTo>
                <a:lnTo>
                  <a:pt x="5143934" y="4892257"/>
                </a:lnTo>
                <a:lnTo>
                  <a:pt x="5146416" y="4893844"/>
                </a:lnTo>
                <a:cubicBezTo>
                  <a:pt x="5148609" y="4895426"/>
                  <a:pt x="5150739" y="4896427"/>
                  <a:pt x="5152806" y="4896845"/>
                </a:cubicBezTo>
                <a:cubicBezTo>
                  <a:pt x="5154874" y="4897263"/>
                  <a:pt x="5158615" y="4897125"/>
                  <a:pt x="5164029" y="4896429"/>
                </a:cubicBezTo>
                <a:lnTo>
                  <a:pt x="5175807" y="4893117"/>
                </a:lnTo>
                <a:close/>
                <a:moveTo>
                  <a:pt x="4967459" y="4890031"/>
                </a:moveTo>
                <a:cubicBezTo>
                  <a:pt x="4962282" y="4891149"/>
                  <a:pt x="4958719" y="4892485"/>
                  <a:pt x="4956768" y="4894039"/>
                </a:cubicBezTo>
                <a:cubicBezTo>
                  <a:pt x="4954816" y="4895592"/>
                  <a:pt x="4955036" y="4897177"/>
                  <a:pt x="4957424" y="4898795"/>
                </a:cubicBezTo>
                <a:cubicBezTo>
                  <a:pt x="4967510" y="4898557"/>
                  <a:pt x="4982340" y="4898098"/>
                  <a:pt x="5001913" y="4897419"/>
                </a:cubicBezTo>
                <a:cubicBezTo>
                  <a:pt x="5021485" y="4896740"/>
                  <a:pt x="5035510" y="4896852"/>
                  <a:pt x="5043985" y="4897752"/>
                </a:cubicBezTo>
                <a:lnTo>
                  <a:pt x="5052409" y="4890127"/>
                </a:lnTo>
                <a:cubicBezTo>
                  <a:pt x="5024897" y="4889525"/>
                  <a:pt x="4996581" y="4889494"/>
                  <a:pt x="4967459" y="4890031"/>
                </a:cubicBezTo>
                <a:close/>
                <a:moveTo>
                  <a:pt x="4773873" y="4889876"/>
                </a:moveTo>
                <a:lnTo>
                  <a:pt x="4759613" y="4891603"/>
                </a:lnTo>
                <a:cubicBezTo>
                  <a:pt x="4755566" y="4892133"/>
                  <a:pt x="4753587" y="4892766"/>
                  <a:pt x="4753678" y="4893501"/>
                </a:cubicBezTo>
                <a:cubicBezTo>
                  <a:pt x="4753769" y="4894237"/>
                  <a:pt x="4754551" y="4895008"/>
                  <a:pt x="4756022" y="4895812"/>
                </a:cubicBezTo>
                <a:close/>
                <a:moveTo>
                  <a:pt x="4888212" y="4889245"/>
                </a:moveTo>
                <a:cubicBezTo>
                  <a:pt x="4885442" y="4889777"/>
                  <a:pt x="4883577" y="4891024"/>
                  <a:pt x="4882622" y="4892988"/>
                </a:cubicBezTo>
                <a:cubicBezTo>
                  <a:pt x="4881666" y="4894952"/>
                  <a:pt x="4881135" y="4896511"/>
                  <a:pt x="4881030" y="4897664"/>
                </a:cubicBezTo>
                <a:lnTo>
                  <a:pt x="4918236" y="4899765"/>
                </a:lnTo>
                <a:lnTo>
                  <a:pt x="4935217" y="4891103"/>
                </a:lnTo>
                <a:lnTo>
                  <a:pt x="4896030" y="4892073"/>
                </a:lnTo>
                <a:cubicBezTo>
                  <a:pt x="4895882" y="4891933"/>
                  <a:pt x="4894936" y="4891419"/>
                  <a:pt x="4893191" y="4890530"/>
                </a:cubicBezTo>
                <a:cubicBezTo>
                  <a:pt x="4891446" y="4889640"/>
                  <a:pt x="4889787" y="4889212"/>
                  <a:pt x="4888212" y="4889245"/>
                </a:cubicBezTo>
                <a:close/>
                <a:moveTo>
                  <a:pt x="4436027" y="4864723"/>
                </a:moveTo>
                <a:cubicBezTo>
                  <a:pt x="4434372" y="4864884"/>
                  <a:pt x="4432692" y="4865166"/>
                  <a:pt x="4430991" y="4865568"/>
                </a:cubicBezTo>
                <a:cubicBezTo>
                  <a:pt x="4429288" y="4865970"/>
                  <a:pt x="4428943" y="4866563"/>
                  <a:pt x="4429954" y="4867345"/>
                </a:cubicBezTo>
                <a:lnTo>
                  <a:pt x="4431195" y="4868138"/>
                </a:lnTo>
                <a:cubicBezTo>
                  <a:pt x="4436899" y="4867448"/>
                  <a:pt x="4438510" y="4866309"/>
                  <a:pt x="4436027" y="4864723"/>
                </a:cubicBezTo>
                <a:close/>
                <a:moveTo>
                  <a:pt x="4408248" y="4864310"/>
                </a:moveTo>
                <a:cubicBezTo>
                  <a:pt x="4406669" y="4864522"/>
                  <a:pt x="4405145" y="4864903"/>
                  <a:pt x="4403676" y="4865453"/>
                </a:cubicBezTo>
                <a:cubicBezTo>
                  <a:pt x="4402206" y="4866005"/>
                  <a:pt x="4401706" y="4866499"/>
                  <a:pt x="4402174" y="4866933"/>
                </a:cubicBezTo>
                <a:cubicBezTo>
                  <a:pt x="4404097" y="4867801"/>
                  <a:pt x="4406826" y="4868100"/>
                  <a:pt x="4410360" y="4867830"/>
                </a:cubicBezTo>
                <a:close/>
                <a:moveTo>
                  <a:pt x="5871073" y="4824748"/>
                </a:moveTo>
                <a:cubicBezTo>
                  <a:pt x="5877303" y="4824033"/>
                  <a:pt x="5882389" y="4824754"/>
                  <a:pt x="5886330" y="4826911"/>
                </a:cubicBezTo>
                <a:cubicBezTo>
                  <a:pt x="5910450" y="4826881"/>
                  <a:pt x="5937671" y="4827478"/>
                  <a:pt x="5967994" y="4828702"/>
                </a:cubicBezTo>
                <a:cubicBezTo>
                  <a:pt x="5998318" y="4829927"/>
                  <a:pt x="6025414" y="4829359"/>
                  <a:pt x="6049284" y="4827000"/>
                </a:cubicBezTo>
                <a:cubicBezTo>
                  <a:pt x="6051579" y="4827293"/>
                  <a:pt x="6054463" y="4827691"/>
                  <a:pt x="6057936" y="4828194"/>
                </a:cubicBezTo>
                <a:cubicBezTo>
                  <a:pt x="6061409" y="4828697"/>
                  <a:pt x="6063982" y="4828897"/>
                  <a:pt x="6065656" y="4828792"/>
                </a:cubicBezTo>
                <a:cubicBezTo>
                  <a:pt x="6068311" y="4828412"/>
                  <a:pt x="6069510" y="4827913"/>
                  <a:pt x="6069251" y="4827295"/>
                </a:cubicBezTo>
                <a:cubicBezTo>
                  <a:pt x="6068992" y="4826678"/>
                  <a:pt x="6068454" y="4826154"/>
                  <a:pt x="6067637" y="4825722"/>
                </a:cubicBezTo>
                <a:lnTo>
                  <a:pt x="6097028" y="4824995"/>
                </a:lnTo>
                <a:cubicBezTo>
                  <a:pt x="6107136" y="4826759"/>
                  <a:pt x="6118051" y="4827953"/>
                  <a:pt x="6129771" y="4828579"/>
                </a:cubicBezTo>
                <a:lnTo>
                  <a:pt x="6194257" y="4826435"/>
                </a:lnTo>
                <a:cubicBezTo>
                  <a:pt x="6199577" y="4825318"/>
                  <a:pt x="6205116" y="4824883"/>
                  <a:pt x="6210872" y="4825130"/>
                </a:cubicBezTo>
                <a:cubicBezTo>
                  <a:pt x="6216629" y="4825377"/>
                  <a:pt x="6221178" y="4826478"/>
                  <a:pt x="6224518" y="4828432"/>
                </a:cubicBezTo>
                <a:cubicBezTo>
                  <a:pt x="6229901" y="4827899"/>
                  <a:pt x="6234325" y="4827835"/>
                  <a:pt x="6237788" y="4828241"/>
                </a:cubicBezTo>
                <a:cubicBezTo>
                  <a:pt x="6241250" y="4828648"/>
                  <a:pt x="6245673" y="4828585"/>
                  <a:pt x="6251057" y="4828050"/>
                </a:cubicBezTo>
                <a:cubicBezTo>
                  <a:pt x="6255875" y="4828194"/>
                  <a:pt x="6269212" y="4827956"/>
                  <a:pt x="6291066" y="4827335"/>
                </a:cubicBezTo>
                <a:cubicBezTo>
                  <a:pt x="6312920" y="4826714"/>
                  <a:pt x="6326659" y="4826191"/>
                  <a:pt x="6332283" y="4825765"/>
                </a:cubicBezTo>
                <a:cubicBezTo>
                  <a:pt x="6341914" y="4824875"/>
                  <a:pt x="6350492" y="4824938"/>
                  <a:pt x="6358016" y="4825953"/>
                </a:cubicBezTo>
                <a:cubicBezTo>
                  <a:pt x="6365541" y="4826969"/>
                  <a:pt x="6374119" y="4827031"/>
                  <a:pt x="6383749" y="4826141"/>
                </a:cubicBezTo>
                <a:lnTo>
                  <a:pt x="6411529" y="4826552"/>
                </a:lnTo>
                <a:cubicBezTo>
                  <a:pt x="6418495" y="4825945"/>
                  <a:pt x="6424964" y="4826106"/>
                  <a:pt x="6430938" y="4827034"/>
                </a:cubicBezTo>
                <a:cubicBezTo>
                  <a:pt x="6436913" y="4827962"/>
                  <a:pt x="6443382" y="4828121"/>
                  <a:pt x="6450347" y="4827514"/>
                </a:cubicBezTo>
                <a:cubicBezTo>
                  <a:pt x="6454545" y="4829837"/>
                  <a:pt x="6461781" y="4830849"/>
                  <a:pt x="6472053" y="4830549"/>
                </a:cubicBezTo>
                <a:cubicBezTo>
                  <a:pt x="6473386" y="4830407"/>
                  <a:pt x="6474284" y="4830258"/>
                  <a:pt x="6474750" y="4830105"/>
                </a:cubicBezTo>
                <a:cubicBezTo>
                  <a:pt x="6475215" y="4829950"/>
                  <a:pt x="6475804" y="4829602"/>
                  <a:pt x="6476516" y="4829064"/>
                </a:cubicBezTo>
                <a:lnTo>
                  <a:pt x="6487554" y="4829616"/>
                </a:lnTo>
                <a:cubicBezTo>
                  <a:pt x="6490881" y="4829664"/>
                  <a:pt x="6493620" y="4829608"/>
                  <a:pt x="6495769" y="4829446"/>
                </a:cubicBezTo>
                <a:cubicBezTo>
                  <a:pt x="6497918" y="4829284"/>
                  <a:pt x="6500347" y="4829030"/>
                  <a:pt x="6503054" y="4828683"/>
                </a:cubicBezTo>
                <a:cubicBezTo>
                  <a:pt x="6525223" y="4829754"/>
                  <a:pt x="6547919" y="4830348"/>
                  <a:pt x="6571140" y="4830466"/>
                </a:cubicBezTo>
                <a:cubicBezTo>
                  <a:pt x="6594362" y="4830584"/>
                  <a:pt x="6617553" y="4830411"/>
                  <a:pt x="6640712" y="4829946"/>
                </a:cubicBezTo>
                <a:cubicBezTo>
                  <a:pt x="6645682" y="4829600"/>
                  <a:pt x="6656450" y="4829437"/>
                  <a:pt x="6673016" y="4829456"/>
                </a:cubicBezTo>
                <a:cubicBezTo>
                  <a:pt x="6689583" y="4829475"/>
                  <a:pt x="6699237" y="4829682"/>
                  <a:pt x="6701975" y="4830079"/>
                </a:cubicBezTo>
                <a:cubicBezTo>
                  <a:pt x="6711908" y="4828974"/>
                  <a:pt x="6721803" y="4828523"/>
                  <a:pt x="6731659" y="4828726"/>
                </a:cubicBezTo>
                <a:cubicBezTo>
                  <a:pt x="6741516" y="4828928"/>
                  <a:pt x="6751629" y="4829158"/>
                  <a:pt x="6761998" y="4829417"/>
                </a:cubicBezTo>
                <a:lnTo>
                  <a:pt x="6775517" y="4831555"/>
                </a:lnTo>
                <a:cubicBezTo>
                  <a:pt x="6776995" y="4831416"/>
                  <a:pt x="6778628" y="4831375"/>
                  <a:pt x="6780415" y="4831434"/>
                </a:cubicBezTo>
                <a:cubicBezTo>
                  <a:pt x="6782203" y="4831492"/>
                  <a:pt x="6783836" y="4831452"/>
                  <a:pt x="6785314" y="4831313"/>
                </a:cubicBezTo>
                <a:cubicBezTo>
                  <a:pt x="6790068" y="4831190"/>
                  <a:pt x="6794232" y="4830960"/>
                  <a:pt x="6797807" y="4830626"/>
                </a:cubicBezTo>
                <a:cubicBezTo>
                  <a:pt x="6801383" y="4830291"/>
                  <a:pt x="6805237" y="4829864"/>
                  <a:pt x="6809371" y="4829343"/>
                </a:cubicBezTo>
                <a:cubicBezTo>
                  <a:pt x="6811294" y="4830212"/>
                  <a:pt x="6814023" y="4830511"/>
                  <a:pt x="6817557" y="4830240"/>
                </a:cubicBezTo>
                <a:cubicBezTo>
                  <a:pt x="6819154" y="4830086"/>
                  <a:pt x="6821261" y="4829988"/>
                  <a:pt x="6823881" y="4829946"/>
                </a:cubicBezTo>
                <a:cubicBezTo>
                  <a:pt x="6826501" y="4829905"/>
                  <a:pt x="6828609" y="4829807"/>
                  <a:pt x="6830205" y="4829653"/>
                </a:cubicBezTo>
                <a:lnTo>
                  <a:pt x="6831446" y="4830446"/>
                </a:lnTo>
                <a:cubicBezTo>
                  <a:pt x="6834505" y="4830233"/>
                  <a:pt x="6838184" y="4830417"/>
                  <a:pt x="6842484" y="4830998"/>
                </a:cubicBezTo>
                <a:lnTo>
                  <a:pt x="6871875" y="4830270"/>
                </a:lnTo>
                <a:cubicBezTo>
                  <a:pt x="6878412" y="4829930"/>
                  <a:pt x="6884714" y="4829443"/>
                  <a:pt x="6890785" y="4828806"/>
                </a:cubicBezTo>
                <a:cubicBezTo>
                  <a:pt x="6896856" y="4828170"/>
                  <a:pt x="6901424" y="4827656"/>
                  <a:pt x="6904487" y="4827265"/>
                </a:cubicBezTo>
                <a:cubicBezTo>
                  <a:pt x="6905654" y="4828146"/>
                  <a:pt x="6907355" y="4828962"/>
                  <a:pt x="6909591" y="4829714"/>
                </a:cubicBezTo>
                <a:cubicBezTo>
                  <a:pt x="6911827" y="4830466"/>
                  <a:pt x="6915045" y="4830626"/>
                  <a:pt x="6919249" y="4830197"/>
                </a:cubicBezTo>
                <a:cubicBezTo>
                  <a:pt x="6923363" y="4829619"/>
                  <a:pt x="6926541" y="4829392"/>
                  <a:pt x="6928781" y="4829514"/>
                </a:cubicBezTo>
                <a:cubicBezTo>
                  <a:pt x="6931022" y="4829636"/>
                  <a:pt x="6933301" y="4830460"/>
                  <a:pt x="6935621" y="4831989"/>
                </a:cubicBezTo>
                <a:lnTo>
                  <a:pt x="6963400" y="4832400"/>
                </a:lnTo>
                <a:lnTo>
                  <a:pt x="6976920" y="4834538"/>
                </a:lnTo>
                <a:lnTo>
                  <a:pt x="7022683" y="4835603"/>
                </a:lnTo>
                <a:cubicBezTo>
                  <a:pt x="7028356" y="4835074"/>
                  <a:pt x="7033936" y="4835027"/>
                  <a:pt x="7039424" y="4835464"/>
                </a:cubicBezTo>
                <a:cubicBezTo>
                  <a:pt x="7044912" y="4835900"/>
                  <a:pt x="7050493" y="4835853"/>
                  <a:pt x="7056167" y="4835324"/>
                </a:cubicBezTo>
                <a:lnTo>
                  <a:pt x="7085187" y="4836528"/>
                </a:lnTo>
                <a:lnTo>
                  <a:pt x="7106022" y="4836837"/>
                </a:lnTo>
                <a:cubicBezTo>
                  <a:pt x="7116718" y="4835995"/>
                  <a:pt x="7127443" y="4835443"/>
                  <a:pt x="7138202" y="4835183"/>
                </a:cubicBezTo>
                <a:cubicBezTo>
                  <a:pt x="7148960" y="4834923"/>
                  <a:pt x="7159191" y="4835138"/>
                  <a:pt x="7168896" y="4835831"/>
                </a:cubicBezTo>
                <a:cubicBezTo>
                  <a:pt x="7190893" y="4835528"/>
                  <a:pt x="7211200" y="4834957"/>
                  <a:pt x="7229816" y="4834118"/>
                </a:cubicBezTo>
                <a:cubicBezTo>
                  <a:pt x="7248432" y="4833280"/>
                  <a:pt x="7263220" y="4832433"/>
                  <a:pt x="7274179" y="4831577"/>
                </a:cubicBezTo>
                <a:cubicBezTo>
                  <a:pt x="7273043" y="4832659"/>
                  <a:pt x="7273334" y="4833568"/>
                  <a:pt x="7275050" y="4834303"/>
                </a:cubicBezTo>
                <a:lnTo>
                  <a:pt x="7288570" y="4836441"/>
                </a:lnTo>
                <a:cubicBezTo>
                  <a:pt x="7290762" y="4836668"/>
                  <a:pt x="7292921" y="4836602"/>
                  <a:pt x="7295050" y="4836247"/>
                </a:cubicBezTo>
                <a:cubicBezTo>
                  <a:pt x="7297179" y="4835891"/>
                  <a:pt x="7298408" y="4835230"/>
                  <a:pt x="7298738" y="4834267"/>
                </a:cubicBezTo>
                <a:cubicBezTo>
                  <a:pt x="7311511" y="4835295"/>
                  <a:pt x="7327572" y="4835985"/>
                  <a:pt x="7346919" y="4836336"/>
                </a:cubicBezTo>
                <a:cubicBezTo>
                  <a:pt x="7366266" y="4836688"/>
                  <a:pt x="7382201" y="4836213"/>
                  <a:pt x="7394725" y="4834913"/>
                </a:cubicBezTo>
                <a:cubicBezTo>
                  <a:pt x="7399575" y="4835800"/>
                  <a:pt x="7404418" y="4836276"/>
                  <a:pt x="7409252" y="4836340"/>
                </a:cubicBezTo>
                <a:cubicBezTo>
                  <a:pt x="7414086" y="4836403"/>
                  <a:pt x="7418090" y="4835800"/>
                  <a:pt x="7421264" y="4834531"/>
                </a:cubicBezTo>
                <a:cubicBezTo>
                  <a:pt x="7431657" y="4833902"/>
                  <a:pt x="7440664" y="4834148"/>
                  <a:pt x="7448284" y="4835270"/>
                </a:cubicBezTo>
                <a:cubicBezTo>
                  <a:pt x="7455904" y="4836393"/>
                  <a:pt x="7463393" y="4837294"/>
                  <a:pt x="7470749" y="4837977"/>
                </a:cubicBezTo>
                <a:cubicBezTo>
                  <a:pt x="7475359" y="4838755"/>
                  <a:pt x="7479039" y="4838939"/>
                  <a:pt x="7481788" y="4838527"/>
                </a:cubicBezTo>
                <a:cubicBezTo>
                  <a:pt x="7484537" y="4838116"/>
                  <a:pt x="7486973" y="4837506"/>
                  <a:pt x="7489101" y="4836698"/>
                </a:cubicBezTo>
                <a:lnTo>
                  <a:pt x="7545903" y="4838314"/>
                </a:lnTo>
                <a:cubicBezTo>
                  <a:pt x="7549504" y="4838449"/>
                  <a:pt x="7554052" y="4838645"/>
                  <a:pt x="7559545" y="4838905"/>
                </a:cubicBezTo>
                <a:cubicBezTo>
                  <a:pt x="7565037" y="4839164"/>
                  <a:pt x="7570701" y="4838988"/>
                  <a:pt x="7576534" y="4838381"/>
                </a:cubicBezTo>
                <a:cubicBezTo>
                  <a:pt x="7598850" y="4840043"/>
                  <a:pt x="7622399" y="4840731"/>
                  <a:pt x="7647178" y="4840444"/>
                </a:cubicBezTo>
                <a:cubicBezTo>
                  <a:pt x="7671958" y="4840157"/>
                  <a:pt x="7695413" y="4841329"/>
                  <a:pt x="7717545" y="4843957"/>
                </a:cubicBezTo>
                <a:lnTo>
                  <a:pt x="7736267" y="4840747"/>
                </a:lnTo>
                <a:lnTo>
                  <a:pt x="7798402" y="4843605"/>
                </a:lnTo>
                <a:cubicBezTo>
                  <a:pt x="7806061" y="4842854"/>
                  <a:pt x="7820721" y="4842376"/>
                  <a:pt x="7842379" y="4842173"/>
                </a:cubicBezTo>
                <a:cubicBezTo>
                  <a:pt x="7864038" y="4841969"/>
                  <a:pt x="7880960" y="4842397"/>
                  <a:pt x="7893149" y="4843457"/>
                </a:cubicBezTo>
                <a:cubicBezTo>
                  <a:pt x="7904081" y="4842134"/>
                  <a:pt x="7916069" y="4842570"/>
                  <a:pt x="7929115" y="4844765"/>
                </a:cubicBezTo>
                <a:cubicBezTo>
                  <a:pt x="7933163" y="4843016"/>
                  <a:pt x="7938051" y="4842346"/>
                  <a:pt x="7943777" y="4842754"/>
                </a:cubicBezTo>
                <a:cubicBezTo>
                  <a:pt x="7949503" y="4843162"/>
                  <a:pt x="7954826" y="4843854"/>
                  <a:pt x="7959746" y="4844831"/>
                </a:cubicBezTo>
                <a:lnTo>
                  <a:pt x="8191041" y="4851744"/>
                </a:lnTo>
                <a:cubicBezTo>
                  <a:pt x="8201168" y="4852661"/>
                  <a:pt x="8210774" y="4853110"/>
                  <a:pt x="8219861" y="4853092"/>
                </a:cubicBezTo>
                <a:cubicBezTo>
                  <a:pt x="8228947" y="4853073"/>
                  <a:pt x="8238151" y="4853806"/>
                  <a:pt x="8247472" y="4855293"/>
                </a:cubicBezTo>
                <a:cubicBezTo>
                  <a:pt x="8251980" y="4854786"/>
                  <a:pt x="8257131" y="4854556"/>
                  <a:pt x="8262926" y="4854601"/>
                </a:cubicBezTo>
                <a:cubicBezTo>
                  <a:pt x="8268721" y="4854647"/>
                  <a:pt x="8273780" y="4854900"/>
                  <a:pt x="8278104" y="4855360"/>
                </a:cubicBezTo>
                <a:lnTo>
                  <a:pt x="8303032" y="4856116"/>
                </a:lnTo>
                <a:cubicBezTo>
                  <a:pt x="8307288" y="4856623"/>
                  <a:pt x="8310961" y="4857436"/>
                  <a:pt x="8314056" y="4858555"/>
                </a:cubicBezTo>
                <a:cubicBezTo>
                  <a:pt x="8317150" y="4859676"/>
                  <a:pt x="8318686" y="4860748"/>
                  <a:pt x="8318664" y="4861773"/>
                </a:cubicBezTo>
                <a:cubicBezTo>
                  <a:pt x="8312333" y="4863011"/>
                  <a:pt x="8294832" y="4863479"/>
                  <a:pt x="8266161" y="4863175"/>
                </a:cubicBezTo>
                <a:cubicBezTo>
                  <a:pt x="8237490" y="4862871"/>
                  <a:pt x="8217415" y="4862235"/>
                  <a:pt x="8205934" y="4861266"/>
                </a:cubicBezTo>
                <a:lnTo>
                  <a:pt x="8207176" y="4862059"/>
                </a:lnTo>
                <a:cubicBezTo>
                  <a:pt x="8204852" y="4863737"/>
                  <a:pt x="8202032" y="4864824"/>
                  <a:pt x="8198715" y="4865324"/>
                </a:cubicBezTo>
                <a:cubicBezTo>
                  <a:pt x="8195399" y="4865824"/>
                  <a:pt x="8191027" y="4865921"/>
                  <a:pt x="8185601" y="4865614"/>
                </a:cubicBezTo>
                <a:cubicBezTo>
                  <a:pt x="8162423" y="4867241"/>
                  <a:pt x="8137291" y="4868160"/>
                  <a:pt x="8110204" y="4868373"/>
                </a:cubicBezTo>
                <a:cubicBezTo>
                  <a:pt x="8083117" y="4868585"/>
                  <a:pt x="8057365" y="4869109"/>
                  <a:pt x="8032945" y="4869941"/>
                </a:cubicBezTo>
                <a:cubicBezTo>
                  <a:pt x="8030128" y="4871167"/>
                  <a:pt x="8027550" y="4871598"/>
                  <a:pt x="8025211" y="4871231"/>
                </a:cubicBezTo>
                <a:cubicBezTo>
                  <a:pt x="8022873" y="4870866"/>
                  <a:pt x="8019456" y="4870218"/>
                  <a:pt x="8014962" y="4869288"/>
                </a:cubicBezTo>
                <a:cubicBezTo>
                  <a:pt x="8011887" y="4869581"/>
                  <a:pt x="8009171" y="4869831"/>
                  <a:pt x="8006809" y="4870039"/>
                </a:cubicBezTo>
                <a:cubicBezTo>
                  <a:pt x="8004448" y="4870246"/>
                  <a:pt x="8003777" y="4870721"/>
                  <a:pt x="8004795" y="4871462"/>
                </a:cubicBezTo>
                <a:cubicBezTo>
                  <a:pt x="7999197" y="4871451"/>
                  <a:pt x="7992319" y="4871301"/>
                  <a:pt x="7984162" y="4871011"/>
                </a:cubicBezTo>
                <a:cubicBezTo>
                  <a:pt x="7976005" y="4870721"/>
                  <a:pt x="7970771" y="4871079"/>
                  <a:pt x="7968460" y="4872087"/>
                </a:cubicBezTo>
                <a:lnTo>
                  <a:pt x="7993018" y="4874775"/>
                </a:lnTo>
                <a:cubicBezTo>
                  <a:pt x="7997163" y="4875257"/>
                  <a:pt x="8000842" y="4875440"/>
                  <a:pt x="8004055" y="4875326"/>
                </a:cubicBezTo>
                <a:cubicBezTo>
                  <a:pt x="8007269" y="4875212"/>
                  <a:pt x="8009708" y="4874602"/>
                  <a:pt x="8011370" y="4873498"/>
                </a:cubicBezTo>
                <a:cubicBezTo>
                  <a:pt x="8015720" y="4873973"/>
                  <a:pt x="8021037" y="4874392"/>
                  <a:pt x="8027324" y="4874751"/>
                </a:cubicBezTo>
                <a:cubicBezTo>
                  <a:pt x="8033610" y="4875111"/>
                  <a:pt x="8039330" y="4875244"/>
                  <a:pt x="8044485" y="4875150"/>
                </a:cubicBezTo>
                <a:lnTo>
                  <a:pt x="8105748" y="4875282"/>
                </a:lnTo>
                <a:lnTo>
                  <a:pt x="8127454" y="4878317"/>
                </a:lnTo>
                <a:cubicBezTo>
                  <a:pt x="8131769" y="4878817"/>
                  <a:pt x="8136130" y="4879074"/>
                  <a:pt x="8140538" y="4879091"/>
                </a:cubicBezTo>
                <a:cubicBezTo>
                  <a:pt x="8144945" y="4879108"/>
                  <a:pt x="8148066" y="4878574"/>
                  <a:pt x="8149900" y="4877486"/>
                </a:cubicBezTo>
                <a:lnTo>
                  <a:pt x="8177679" y="4877898"/>
                </a:lnTo>
                <a:cubicBezTo>
                  <a:pt x="8186565" y="4876351"/>
                  <a:pt x="8195887" y="4876166"/>
                  <a:pt x="8205644" y="4877343"/>
                </a:cubicBezTo>
                <a:cubicBezTo>
                  <a:pt x="8215401" y="4878521"/>
                  <a:pt x="8224723" y="4878336"/>
                  <a:pt x="8233608" y="4876789"/>
                </a:cubicBezTo>
                <a:lnTo>
                  <a:pt x="8281113" y="4883305"/>
                </a:lnTo>
                <a:cubicBezTo>
                  <a:pt x="8276254" y="4886252"/>
                  <a:pt x="8272340" y="4887906"/>
                  <a:pt x="8269369" y="4888266"/>
                </a:cubicBezTo>
                <a:cubicBezTo>
                  <a:pt x="8266399" y="4888625"/>
                  <a:pt x="8260807" y="4888123"/>
                  <a:pt x="8252594" y="4886758"/>
                </a:cubicBezTo>
                <a:cubicBezTo>
                  <a:pt x="8246926" y="4889232"/>
                  <a:pt x="8240814" y="4889933"/>
                  <a:pt x="8234258" y="4888860"/>
                </a:cubicBezTo>
                <a:cubicBezTo>
                  <a:pt x="8227702" y="4887785"/>
                  <a:pt x="8221993" y="4888201"/>
                  <a:pt x="8217130" y="4890107"/>
                </a:cubicBezTo>
                <a:cubicBezTo>
                  <a:pt x="8207506" y="4889601"/>
                  <a:pt x="8192836" y="4889530"/>
                  <a:pt x="8173121" y="4889892"/>
                </a:cubicBezTo>
                <a:cubicBezTo>
                  <a:pt x="8153406" y="4890254"/>
                  <a:pt x="8140999" y="4891087"/>
                  <a:pt x="8135904" y="4892393"/>
                </a:cubicBezTo>
                <a:lnTo>
                  <a:pt x="8071789" y="4892605"/>
                </a:lnTo>
                <a:cubicBezTo>
                  <a:pt x="8067125" y="4895136"/>
                  <a:pt x="8060865" y="4896916"/>
                  <a:pt x="8053006" y="4897946"/>
                </a:cubicBezTo>
                <a:cubicBezTo>
                  <a:pt x="8045149" y="4898977"/>
                  <a:pt x="8035785" y="4898773"/>
                  <a:pt x="8024917" y="4897336"/>
                </a:cubicBezTo>
                <a:cubicBezTo>
                  <a:pt x="8011912" y="4897967"/>
                  <a:pt x="7997929" y="4898244"/>
                  <a:pt x="7982970" y="4898168"/>
                </a:cubicBezTo>
                <a:cubicBezTo>
                  <a:pt x="7968010" y="4898092"/>
                  <a:pt x="7954213" y="4897404"/>
                  <a:pt x="7941577" y="4896102"/>
                </a:cubicBezTo>
                <a:lnTo>
                  <a:pt x="7922485" y="4901244"/>
                </a:lnTo>
                <a:lnTo>
                  <a:pt x="7899539" y="4897417"/>
                </a:lnTo>
                <a:lnTo>
                  <a:pt x="7868167" y="4901215"/>
                </a:lnTo>
                <a:cubicBezTo>
                  <a:pt x="7860716" y="4900879"/>
                  <a:pt x="7854164" y="4900846"/>
                  <a:pt x="7848511" y="4901118"/>
                </a:cubicBezTo>
                <a:cubicBezTo>
                  <a:pt x="7842857" y="4901389"/>
                  <a:pt x="7837422" y="4900985"/>
                  <a:pt x="7832202" y="4899907"/>
                </a:cubicBezTo>
                <a:cubicBezTo>
                  <a:pt x="7828365" y="4899940"/>
                  <a:pt x="7824103" y="4900377"/>
                  <a:pt x="7819414" y="4901220"/>
                </a:cubicBezTo>
                <a:cubicBezTo>
                  <a:pt x="7814726" y="4902062"/>
                  <a:pt x="7811797" y="4902810"/>
                  <a:pt x="7810628" y="4903463"/>
                </a:cubicBezTo>
                <a:cubicBezTo>
                  <a:pt x="7808652" y="4904233"/>
                  <a:pt x="7808358" y="4904858"/>
                  <a:pt x="7809746" y="4905339"/>
                </a:cubicBezTo>
                <a:cubicBezTo>
                  <a:pt x="7811135" y="4905820"/>
                  <a:pt x="7812669" y="4905987"/>
                  <a:pt x="7814351" y="4905843"/>
                </a:cubicBezTo>
                <a:cubicBezTo>
                  <a:pt x="7820373" y="4903187"/>
                  <a:pt x="7827916" y="4902588"/>
                  <a:pt x="7836981" y="4904046"/>
                </a:cubicBezTo>
                <a:cubicBezTo>
                  <a:pt x="7846046" y="4905506"/>
                  <a:pt x="7853220" y="4906839"/>
                  <a:pt x="7858503" y="4908047"/>
                </a:cubicBezTo>
                <a:lnTo>
                  <a:pt x="7901281" y="4902868"/>
                </a:lnTo>
                <a:lnTo>
                  <a:pt x="7902522" y="4903662"/>
                </a:lnTo>
                <a:cubicBezTo>
                  <a:pt x="7906191" y="4903748"/>
                  <a:pt x="7909983" y="4903642"/>
                  <a:pt x="7913901" y="4903346"/>
                </a:cubicBezTo>
                <a:cubicBezTo>
                  <a:pt x="7917817" y="4903048"/>
                  <a:pt x="7920678" y="4902348"/>
                  <a:pt x="7922485" y="4901244"/>
                </a:cubicBezTo>
                <a:cubicBezTo>
                  <a:pt x="7933378" y="4902561"/>
                  <a:pt x="7944028" y="4903316"/>
                  <a:pt x="7954437" y="4903510"/>
                </a:cubicBezTo>
                <a:cubicBezTo>
                  <a:pt x="7964847" y="4903704"/>
                  <a:pt x="7974785" y="4904546"/>
                  <a:pt x="7984250" y="4906034"/>
                </a:cubicBezTo>
                <a:cubicBezTo>
                  <a:pt x="7989375" y="4902308"/>
                  <a:pt x="7994773" y="4900789"/>
                  <a:pt x="8000445" y="4901479"/>
                </a:cubicBezTo>
                <a:cubicBezTo>
                  <a:pt x="8006117" y="4902169"/>
                  <a:pt x="8015145" y="4903513"/>
                  <a:pt x="8027532" y="4905513"/>
                </a:cubicBezTo>
                <a:cubicBezTo>
                  <a:pt x="8038014" y="4906387"/>
                  <a:pt x="8054037" y="4906059"/>
                  <a:pt x="8075601" y="4904529"/>
                </a:cubicBezTo>
                <a:cubicBezTo>
                  <a:pt x="8097165" y="4903000"/>
                  <a:pt x="8114211" y="4902784"/>
                  <a:pt x="8126741" y="4903882"/>
                </a:cubicBezTo>
                <a:cubicBezTo>
                  <a:pt x="8129314" y="4904534"/>
                  <a:pt x="8130741" y="4905265"/>
                  <a:pt x="8131022" y="4906077"/>
                </a:cubicBezTo>
                <a:cubicBezTo>
                  <a:pt x="8131302" y="4906889"/>
                  <a:pt x="8130992" y="4907594"/>
                  <a:pt x="8130094" y="4908194"/>
                </a:cubicBezTo>
                <a:cubicBezTo>
                  <a:pt x="8125070" y="4910946"/>
                  <a:pt x="8116370" y="4912432"/>
                  <a:pt x="8103994" y="4912652"/>
                </a:cubicBezTo>
                <a:cubicBezTo>
                  <a:pt x="8091619" y="4912872"/>
                  <a:pt x="8081553" y="4912400"/>
                  <a:pt x="8073796" y="4911236"/>
                </a:cubicBezTo>
                <a:cubicBezTo>
                  <a:pt x="8052489" y="4911574"/>
                  <a:pt x="8032538" y="4912103"/>
                  <a:pt x="8013944" y="4912820"/>
                </a:cubicBezTo>
                <a:cubicBezTo>
                  <a:pt x="7995351" y="4913538"/>
                  <a:pt x="7976114" y="4913979"/>
                  <a:pt x="7956233" y="4914145"/>
                </a:cubicBezTo>
                <a:cubicBezTo>
                  <a:pt x="7954639" y="4915203"/>
                  <a:pt x="7952468" y="4915623"/>
                  <a:pt x="7949725" y="4915405"/>
                </a:cubicBezTo>
                <a:cubicBezTo>
                  <a:pt x="7946980" y="4915187"/>
                  <a:pt x="7943569" y="4914813"/>
                  <a:pt x="7939492" y="4914284"/>
                </a:cubicBezTo>
                <a:cubicBezTo>
                  <a:pt x="7935390" y="4913876"/>
                  <a:pt x="7932244" y="4913943"/>
                  <a:pt x="7930052" y="4914484"/>
                </a:cubicBezTo>
                <a:cubicBezTo>
                  <a:pt x="7927858" y="4915025"/>
                  <a:pt x="7926666" y="4915798"/>
                  <a:pt x="7926473" y="4916805"/>
                </a:cubicBezTo>
                <a:cubicBezTo>
                  <a:pt x="7920138" y="4916097"/>
                  <a:pt x="7913677" y="4915581"/>
                  <a:pt x="7907094" y="4915258"/>
                </a:cubicBezTo>
                <a:cubicBezTo>
                  <a:pt x="7900510" y="4914934"/>
                  <a:pt x="7894982" y="4915014"/>
                  <a:pt x="7890507" y="4915497"/>
                </a:cubicBezTo>
                <a:lnTo>
                  <a:pt x="7865579" y="4914739"/>
                </a:lnTo>
                <a:cubicBezTo>
                  <a:pt x="7861568" y="4916601"/>
                  <a:pt x="7856825" y="4917727"/>
                  <a:pt x="7851353" y="4918114"/>
                </a:cubicBezTo>
                <a:cubicBezTo>
                  <a:pt x="7845881" y="4918501"/>
                  <a:pt x="7840704" y="4918263"/>
                  <a:pt x="7835819" y="4917399"/>
                </a:cubicBezTo>
                <a:cubicBezTo>
                  <a:pt x="7840747" y="4920008"/>
                  <a:pt x="7846993" y="4923458"/>
                  <a:pt x="7854558" y="4927752"/>
                </a:cubicBezTo>
                <a:cubicBezTo>
                  <a:pt x="7862123" y="4932046"/>
                  <a:pt x="7863781" y="4935816"/>
                  <a:pt x="7859532" y="4939064"/>
                </a:cubicBezTo>
                <a:cubicBezTo>
                  <a:pt x="7855393" y="4940980"/>
                  <a:pt x="7850501" y="4942280"/>
                  <a:pt x="7844857" y="4942964"/>
                </a:cubicBezTo>
                <a:cubicBezTo>
                  <a:pt x="7839212" y="4943647"/>
                  <a:pt x="7834597" y="4943498"/>
                  <a:pt x="7831014" y="4942517"/>
                </a:cubicBezTo>
                <a:cubicBezTo>
                  <a:pt x="7829221" y="4942636"/>
                  <a:pt x="7826482" y="4942691"/>
                  <a:pt x="7822797" y="4942685"/>
                </a:cubicBezTo>
                <a:cubicBezTo>
                  <a:pt x="7819113" y="4942679"/>
                  <a:pt x="7816684" y="4942935"/>
                  <a:pt x="7815512" y="4943449"/>
                </a:cubicBezTo>
                <a:lnTo>
                  <a:pt x="7824939" y="4945139"/>
                </a:lnTo>
                <a:lnTo>
                  <a:pt x="7869593" y="4952001"/>
                </a:lnTo>
                <a:lnTo>
                  <a:pt x="7892038" y="4951171"/>
                </a:lnTo>
                <a:cubicBezTo>
                  <a:pt x="7894882" y="4949961"/>
                  <a:pt x="7897408" y="4949499"/>
                  <a:pt x="7899617" y="4949781"/>
                </a:cubicBezTo>
                <a:cubicBezTo>
                  <a:pt x="7901827" y="4950064"/>
                  <a:pt x="7904881" y="4950481"/>
                  <a:pt x="7908780" y="4951031"/>
                </a:cubicBezTo>
                <a:cubicBezTo>
                  <a:pt x="7912142" y="4951056"/>
                  <a:pt x="7914503" y="4950849"/>
                  <a:pt x="7915864" y="4950410"/>
                </a:cubicBezTo>
                <a:cubicBezTo>
                  <a:pt x="7917225" y="4949970"/>
                  <a:pt x="7918252" y="4949452"/>
                  <a:pt x="7918946" y="4948856"/>
                </a:cubicBezTo>
                <a:cubicBezTo>
                  <a:pt x="7931360" y="4950106"/>
                  <a:pt x="7944176" y="4951071"/>
                  <a:pt x="7957395" y="4951751"/>
                </a:cubicBezTo>
                <a:cubicBezTo>
                  <a:pt x="7970613" y="4952431"/>
                  <a:pt x="7983429" y="4953396"/>
                  <a:pt x="7995843" y="4954646"/>
                </a:cubicBezTo>
                <a:cubicBezTo>
                  <a:pt x="8010266" y="4953883"/>
                  <a:pt x="8024884" y="4953921"/>
                  <a:pt x="8039697" y="4954762"/>
                </a:cubicBezTo>
                <a:cubicBezTo>
                  <a:pt x="8054510" y="4955603"/>
                  <a:pt x="8067425" y="4957263"/>
                  <a:pt x="8078442" y="4959744"/>
                </a:cubicBezTo>
                <a:lnTo>
                  <a:pt x="8091461" y="4957225"/>
                </a:lnTo>
                <a:cubicBezTo>
                  <a:pt x="8095229" y="4956335"/>
                  <a:pt x="8099595" y="4955964"/>
                  <a:pt x="8104558" y="4956110"/>
                </a:cubicBezTo>
                <a:cubicBezTo>
                  <a:pt x="8109521" y="4956257"/>
                  <a:pt x="8114416" y="4956765"/>
                  <a:pt x="8119240" y="4957636"/>
                </a:cubicBezTo>
                <a:cubicBezTo>
                  <a:pt x="8133605" y="4957784"/>
                  <a:pt x="8137990" y="4959140"/>
                  <a:pt x="8132391" y="4961705"/>
                </a:cubicBezTo>
                <a:cubicBezTo>
                  <a:pt x="8129477" y="4964044"/>
                  <a:pt x="8125733" y="4965717"/>
                  <a:pt x="8121159" y="4966722"/>
                </a:cubicBezTo>
                <a:cubicBezTo>
                  <a:pt x="8116584" y="4967729"/>
                  <a:pt x="8109334" y="4967702"/>
                  <a:pt x="8099409" y="4966642"/>
                </a:cubicBezTo>
                <a:cubicBezTo>
                  <a:pt x="8091835" y="4965731"/>
                  <a:pt x="8079975" y="4964925"/>
                  <a:pt x="8063830" y="4964226"/>
                </a:cubicBezTo>
                <a:cubicBezTo>
                  <a:pt x="8047684" y="4963526"/>
                  <a:pt x="8035856" y="4964370"/>
                  <a:pt x="8028349" y="4966752"/>
                </a:cubicBezTo>
                <a:cubicBezTo>
                  <a:pt x="8019036" y="4967349"/>
                  <a:pt x="8003901" y="4967884"/>
                  <a:pt x="7982946" y="4968357"/>
                </a:cubicBezTo>
                <a:cubicBezTo>
                  <a:pt x="7961991" y="4968830"/>
                  <a:pt x="7944593" y="4968458"/>
                  <a:pt x="7930749" y="4967245"/>
                </a:cubicBezTo>
                <a:cubicBezTo>
                  <a:pt x="7928205" y="4968870"/>
                  <a:pt x="7925209" y="4969665"/>
                  <a:pt x="7921762" y="4969631"/>
                </a:cubicBezTo>
                <a:cubicBezTo>
                  <a:pt x="7918316" y="4969596"/>
                  <a:pt x="7915195" y="4969227"/>
                  <a:pt x="7912398" y="4968523"/>
                </a:cubicBezTo>
                <a:cubicBezTo>
                  <a:pt x="7905237" y="4967876"/>
                  <a:pt x="7898010" y="4968947"/>
                  <a:pt x="7890715" y="4971737"/>
                </a:cubicBezTo>
                <a:cubicBezTo>
                  <a:pt x="7883419" y="4974528"/>
                  <a:pt x="7878456" y="4976505"/>
                  <a:pt x="7875824" y="4977669"/>
                </a:cubicBezTo>
                <a:cubicBezTo>
                  <a:pt x="7863908" y="4977008"/>
                  <a:pt x="7840024" y="4976558"/>
                  <a:pt x="7804174" y="4976317"/>
                </a:cubicBezTo>
                <a:cubicBezTo>
                  <a:pt x="7768323" y="4976077"/>
                  <a:pt x="7746611" y="4977015"/>
                  <a:pt x="7739038" y="4979131"/>
                </a:cubicBezTo>
                <a:lnTo>
                  <a:pt x="7709146" y="4975200"/>
                </a:lnTo>
                <a:cubicBezTo>
                  <a:pt x="7698822" y="4975015"/>
                  <a:pt x="7688931" y="4974836"/>
                  <a:pt x="7679475" y="4974664"/>
                </a:cubicBezTo>
                <a:cubicBezTo>
                  <a:pt x="7670019" y="4974491"/>
                  <a:pt x="7660439" y="4974512"/>
                  <a:pt x="7650735" y="4974723"/>
                </a:cubicBezTo>
                <a:lnTo>
                  <a:pt x="7643420" y="4976552"/>
                </a:lnTo>
                <a:cubicBezTo>
                  <a:pt x="7649397" y="4978837"/>
                  <a:pt x="7660425" y="4979743"/>
                  <a:pt x="7676504" y="4979271"/>
                </a:cubicBezTo>
                <a:cubicBezTo>
                  <a:pt x="7692584" y="4978798"/>
                  <a:pt x="7703923" y="4979903"/>
                  <a:pt x="7710519" y="4982584"/>
                </a:cubicBezTo>
                <a:cubicBezTo>
                  <a:pt x="7713270" y="4983980"/>
                  <a:pt x="7718067" y="4985602"/>
                  <a:pt x="7724910" y="4987447"/>
                </a:cubicBezTo>
                <a:lnTo>
                  <a:pt x="7724779" y="4980857"/>
                </a:lnTo>
                <a:lnTo>
                  <a:pt x="7734206" y="4982548"/>
                </a:lnTo>
                <a:cubicBezTo>
                  <a:pt x="7738656" y="4983404"/>
                  <a:pt x="7740734" y="4984371"/>
                  <a:pt x="7740441" y="4985449"/>
                </a:cubicBezTo>
                <a:cubicBezTo>
                  <a:pt x="7740148" y="4986526"/>
                  <a:pt x="7739064" y="4987641"/>
                  <a:pt x="7737190" y="4988791"/>
                </a:cubicBezTo>
                <a:cubicBezTo>
                  <a:pt x="7742642" y="4989114"/>
                  <a:pt x="7747582" y="4989382"/>
                  <a:pt x="7752010" y="4989592"/>
                </a:cubicBezTo>
                <a:cubicBezTo>
                  <a:pt x="7756439" y="4989803"/>
                  <a:pt x="7760759" y="4989673"/>
                  <a:pt x="7764970" y="4989203"/>
                </a:cubicBezTo>
                <a:cubicBezTo>
                  <a:pt x="7769223" y="4989573"/>
                  <a:pt x="7774513" y="4989522"/>
                  <a:pt x="7780843" y="4989050"/>
                </a:cubicBezTo>
                <a:cubicBezTo>
                  <a:pt x="7787172" y="4988579"/>
                  <a:pt x="7793580" y="4988157"/>
                  <a:pt x="7800064" y="4987786"/>
                </a:cubicBezTo>
                <a:cubicBezTo>
                  <a:pt x="7796609" y="4985216"/>
                  <a:pt x="7798052" y="4982523"/>
                  <a:pt x="7804395" y="4979711"/>
                </a:cubicBezTo>
                <a:cubicBezTo>
                  <a:pt x="7814028" y="4981534"/>
                  <a:pt x="7824653" y="4981820"/>
                  <a:pt x="7836267" y="4980570"/>
                </a:cubicBezTo>
                <a:lnTo>
                  <a:pt x="7842974" y="4989195"/>
                </a:lnTo>
                <a:cubicBezTo>
                  <a:pt x="7836964" y="4988606"/>
                  <a:pt x="7831496" y="4988364"/>
                  <a:pt x="7826573" y="4988468"/>
                </a:cubicBezTo>
                <a:cubicBezTo>
                  <a:pt x="7821649" y="4988573"/>
                  <a:pt x="7816491" y="4988529"/>
                  <a:pt x="7811101" y="4988336"/>
                </a:cubicBezTo>
                <a:lnTo>
                  <a:pt x="7807510" y="4992546"/>
                </a:lnTo>
                <a:cubicBezTo>
                  <a:pt x="7809993" y="4994132"/>
                  <a:pt x="7808383" y="4995271"/>
                  <a:pt x="7802678" y="4995962"/>
                </a:cubicBezTo>
                <a:cubicBezTo>
                  <a:pt x="7796812" y="4996593"/>
                  <a:pt x="7790502" y="4996806"/>
                  <a:pt x="7783751" y="4996602"/>
                </a:cubicBezTo>
                <a:cubicBezTo>
                  <a:pt x="7777000" y="4996397"/>
                  <a:pt x="7770783" y="4996127"/>
                  <a:pt x="7765101" y="4995792"/>
                </a:cubicBezTo>
                <a:cubicBezTo>
                  <a:pt x="7765852" y="4997177"/>
                  <a:pt x="7767394" y="4998523"/>
                  <a:pt x="7769726" y="4999834"/>
                </a:cubicBezTo>
                <a:cubicBezTo>
                  <a:pt x="7772058" y="5001143"/>
                  <a:pt x="7773289" y="5002292"/>
                  <a:pt x="7773419" y="5003279"/>
                </a:cubicBezTo>
                <a:cubicBezTo>
                  <a:pt x="7769571" y="5004433"/>
                  <a:pt x="7762513" y="5004619"/>
                  <a:pt x="7752244" y="5003838"/>
                </a:cubicBezTo>
                <a:cubicBezTo>
                  <a:pt x="7741976" y="5003055"/>
                  <a:pt x="7733367" y="5002250"/>
                  <a:pt x="7726416" y="5001420"/>
                </a:cubicBezTo>
                <a:cubicBezTo>
                  <a:pt x="7720422" y="5002106"/>
                  <a:pt x="7714676" y="5002409"/>
                  <a:pt x="7709178" y="5002327"/>
                </a:cubicBezTo>
                <a:cubicBezTo>
                  <a:pt x="7703681" y="5002246"/>
                  <a:pt x="7700166" y="5001806"/>
                  <a:pt x="7698636" y="5001009"/>
                </a:cubicBezTo>
                <a:lnTo>
                  <a:pt x="7672467" y="4999459"/>
                </a:lnTo>
                <a:lnTo>
                  <a:pt x="7646800" y="5002566"/>
                </a:lnTo>
                <a:lnTo>
                  <a:pt x="7659079" y="5003910"/>
                </a:lnTo>
                <a:lnTo>
                  <a:pt x="7686858" y="5004322"/>
                </a:lnTo>
                <a:cubicBezTo>
                  <a:pt x="7690383" y="5004406"/>
                  <a:pt x="7693349" y="5004676"/>
                  <a:pt x="7695758" y="5005132"/>
                </a:cubicBezTo>
                <a:cubicBezTo>
                  <a:pt x="7698165" y="5005587"/>
                  <a:pt x="7699706" y="5006030"/>
                  <a:pt x="7700379" y="5006460"/>
                </a:cubicBezTo>
                <a:cubicBezTo>
                  <a:pt x="7698672" y="5006588"/>
                  <a:pt x="7695763" y="5006625"/>
                  <a:pt x="7691652" y="5006572"/>
                </a:cubicBezTo>
                <a:cubicBezTo>
                  <a:pt x="7687541" y="5006520"/>
                  <a:pt x="7683919" y="5006644"/>
                  <a:pt x="7680785" y="5006945"/>
                </a:cubicBezTo>
                <a:cubicBezTo>
                  <a:pt x="7674509" y="5008806"/>
                  <a:pt x="7663348" y="5008899"/>
                  <a:pt x="7647302" y="5007223"/>
                </a:cubicBezTo>
                <a:cubicBezTo>
                  <a:pt x="7631255" y="5005549"/>
                  <a:pt x="7620095" y="5005642"/>
                  <a:pt x="7613819" y="5007503"/>
                </a:cubicBezTo>
                <a:lnTo>
                  <a:pt x="7588891" y="5006746"/>
                </a:lnTo>
                <a:cubicBezTo>
                  <a:pt x="7582504" y="5007362"/>
                  <a:pt x="7574072" y="5007753"/>
                  <a:pt x="7563592" y="5007921"/>
                </a:cubicBezTo>
                <a:cubicBezTo>
                  <a:pt x="7573360" y="5008744"/>
                  <a:pt x="7583685" y="5009382"/>
                  <a:pt x="7594567" y="5009833"/>
                </a:cubicBezTo>
                <a:cubicBezTo>
                  <a:pt x="7605450" y="5010286"/>
                  <a:pt x="7615960" y="5009957"/>
                  <a:pt x="7626097" y="5008847"/>
                </a:cubicBezTo>
                <a:lnTo>
                  <a:pt x="7627470" y="5016230"/>
                </a:lnTo>
                <a:lnTo>
                  <a:pt x="7593616" y="5018441"/>
                </a:lnTo>
                <a:lnTo>
                  <a:pt x="7602675" y="5022064"/>
                </a:lnTo>
                <a:lnTo>
                  <a:pt x="7591768" y="5028102"/>
                </a:lnTo>
                <a:lnTo>
                  <a:pt x="7542784" y="5029314"/>
                </a:lnTo>
                <a:cubicBezTo>
                  <a:pt x="7527339" y="5027527"/>
                  <a:pt x="7511067" y="5026431"/>
                  <a:pt x="7493965" y="5026024"/>
                </a:cubicBezTo>
                <a:cubicBezTo>
                  <a:pt x="7476864" y="5025618"/>
                  <a:pt x="7461924" y="5024831"/>
                  <a:pt x="7449147" y="5023665"/>
                </a:cubicBezTo>
                <a:lnTo>
                  <a:pt x="7446664" y="5022078"/>
                </a:lnTo>
                <a:lnTo>
                  <a:pt x="7438108" y="5023114"/>
                </a:lnTo>
                <a:lnTo>
                  <a:pt x="7402142" y="5021806"/>
                </a:lnTo>
                <a:cubicBezTo>
                  <a:pt x="7389505" y="5022943"/>
                  <a:pt x="7376741" y="5022916"/>
                  <a:pt x="7363853" y="5021724"/>
                </a:cubicBezTo>
                <a:cubicBezTo>
                  <a:pt x="7350965" y="5020532"/>
                  <a:pt x="7336775" y="5020677"/>
                  <a:pt x="7321286" y="5022158"/>
                </a:cubicBezTo>
                <a:cubicBezTo>
                  <a:pt x="7313785" y="5021926"/>
                  <a:pt x="7301410" y="5021695"/>
                  <a:pt x="7284158" y="5021464"/>
                </a:cubicBezTo>
                <a:cubicBezTo>
                  <a:pt x="7266907" y="5021233"/>
                  <a:pt x="7256671" y="5020741"/>
                  <a:pt x="7253448" y="5019991"/>
                </a:cubicBezTo>
                <a:cubicBezTo>
                  <a:pt x="7244623" y="5021217"/>
                  <a:pt x="7233753" y="5022219"/>
                  <a:pt x="7220835" y="5022995"/>
                </a:cubicBezTo>
                <a:lnTo>
                  <a:pt x="7222076" y="5023789"/>
                </a:lnTo>
                <a:cubicBezTo>
                  <a:pt x="7220673" y="5025061"/>
                  <a:pt x="7217407" y="5025141"/>
                  <a:pt x="7212280" y="5024031"/>
                </a:cubicBezTo>
                <a:lnTo>
                  <a:pt x="7209798" y="5022445"/>
                </a:lnTo>
                <a:cubicBezTo>
                  <a:pt x="7200269" y="5022498"/>
                  <a:pt x="7194398" y="5021635"/>
                  <a:pt x="7192184" y="5019859"/>
                </a:cubicBezTo>
                <a:cubicBezTo>
                  <a:pt x="7182115" y="5020920"/>
                  <a:pt x="7171780" y="5021543"/>
                  <a:pt x="7161183" y="5021725"/>
                </a:cubicBezTo>
                <a:cubicBezTo>
                  <a:pt x="7150585" y="5021908"/>
                  <a:pt x="7140252" y="5022530"/>
                  <a:pt x="7130181" y="5023591"/>
                </a:cubicBezTo>
                <a:lnTo>
                  <a:pt x="7114813" y="5031113"/>
                </a:lnTo>
                <a:cubicBezTo>
                  <a:pt x="7116736" y="5031982"/>
                  <a:pt x="7116613" y="5032626"/>
                  <a:pt x="7114443" y="5033046"/>
                </a:cubicBezTo>
                <a:cubicBezTo>
                  <a:pt x="7111361" y="5033380"/>
                  <a:pt x="7107636" y="5033438"/>
                  <a:pt x="7103266" y="5033219"/>
                </a:cubicBezTo>
                <a:cubicBezTo>
                  <a:pt x="7098898" y="5033001"/>
                  <a:pt x="7095264" y="5032576"/>
                  <a:pt x="7092368" y="5031943"/>
                </a:cubicBezTo>
                <a:cubicBezTo>
                  <a:pt x="7087963" y="5032517"/>
                  <a:pt x="7083628" y="5032726"/>
                  <a:pt x="7079362" y="5032575"/>
                </a:cubicBezTo>
                <a:cubicBezTo>
                  <a:pt x="7075096" y="5032423"/>
                  <a:pt x="7071659" y="5031580"/>
                  <a:pt x="7069050" y="5030049"/>
                </a:cubicBezTo>
                <a:lnTo>
                  <a:pt x="7065327" y="5027669"/>
                </a:lnTo>
                <a:lnTo>
                  <a:pt x="7032715" y="5030673"/>
                </a:lnTo>
                <a:lnTo>
                  <a:pt x="6966118" y="5029300"/>
                </a:lnTo>
                <a:lnTo>
                  <a:pt x="6952597" y="5027162"/>
                </a:lnTo>
                <a:cubicBezTo>
                  <a:pt x="6943674" y="5028143"/>
                  <a:pt x="6933185" y="5028666"/>
                  <a:pt x="6921131" y="5028730"/>
                </a:cubicBezTo>
                <a:cubicBezTo>
                  <a:pt x="6909075" y="5028794"/>
                  <a:pt x="6897656" y="5028721"/>
                  <a:pt x="6886871" y="5028513"/>
                </a:cubicBezTo>
                <a:lnTo>
                  <a:pt x="6852648" y="5032656"/>
                </a:lnTo>
                <a:lnTo>
                  <a:pt x="6822756" y="5028726"/>
                </a:lnTo>
                <a:lnTo>
                  <a:pt x="6789272" y="5029006"/>
                </a:lnTo>
                <a:lnTo>
                  <a:pt x="6767567" y="5025971"/>
                </a:lnTo>
                <a:cubicBezTo>
                  <a:pt x="6757876" y="5026869"/>
                  <a:pt x="6748705" y="5026878"/>
                  <a:pt x="6740051" y="5026000"/>
                </a:cubicBezTo>
                <a:cubicBezTo>
                  <a:pt x="6731397" y="5025120"/>
                  <a:pt x="6721512" y="5025216"/>
                  <a:pt x="6710396" y="5026287"/>
                </a:cubicBezTo>
                <a:lnTo>
                  <a:pt x="6650744" y="5025016"/>
                </a:lnTo>
                <a:cubicBezTo>
                  <a:pt x="6645119" y="5022866"/>
                  <a:pt x="6635343" y="5022398"/>
                  <a:pt x="6621413" y="5023613"/>
                </a:cubicBezTo>
                <a:cubicBezTo>
                  <a:pt x="6607484" y="5024827"/>
                  <a:pt x="6597086" y="5023962"/>
                  <a:pt x="6590221" y="5021020"/>
                </a:cubicBezTo>
                <a:lnTo>
                  <a:pt x="6671315" y="5012145"/>
                </a:lnTo>
                <a:lnTo>
                  <a:pt x="6669572" y="5006694"/>
                </a:lnTo>
                <a:lnTo>
                  <a:pt x="6644645" y="5005937"/>
                </a:lnTo>
                <a:cubicBezTo>
                  <a:pt x="6631619" y="5006374"/>
                  <a:pt x="6613492" y="5007074"/>
                  <a:pt x="6590266" y="5008039"/>
                </a:cubicBezTo>
                <a:cubicBezTo>
                  <a:pt x="6567041" y="5009002"/>
                  <a:pt x="6549535" y="5010099"/>
                  <a:pt x="6537751" y="5011329"/>
                </a:cubicBezTo>
                <a:cubicBezTo>
                  <a:pt x="6525777" y="5012936"/>
                  <a:pt x="6518043" y="5013322"/>
                  <a:pt x="6514546" y="5012487"/>
                </a:cubicBezTo>
                <a:cubicBezTo>
                  <a:pt x="6511050" y="5011652"/>
                  <a:pt x="6506628" y="5009278"/>
                  <a:pt x="6501283" y="5005363"/>
                </a:cubicBezTo>
                <a:lnTo>
                  <a:pt x="6491486" y="5005607"/>
                </a:lnTo>
                <a:cubicBezTo>
                  <a:pt x="6489473" y="5007030"/>
                  <a:pt x="6485723" y="5008427"/>
                  <a:pt x="6480237" y="5009799"/>
                </a:cubicBezTo>
                <a:cubicBezTo>
                  <a:pt x="6474751" y="5011171"/>
                  <a:pt x="6469946" y="5010810"/>
                  <a:pt x="6465819" y="5008714"/>
                </a:cubicBezTo>
                <a:cubicBezTo>
                  <a:pt x="6464907" y="5008175"/>
                  <a:pt x="6462915" y="5007355"/>
                  <a:pt x="6459848" y="5006252"/>
                </a:cubicBezTo>
                <a:cubicBezTo>
                  <a:pt x="6456780" y="5005149"/>
                  <a:pt x="6454387" y="5004613"/>
                  <a:pt x="6452669" y="5004643"/>
                </a:cubicBezTo>
                <a:lnTo>
                  <a:pt x="6449817" y="5004989"/>
                </a:lnTo>
                <a:lnTo>
                  <a:pt x="6444377" y="5018860"/>
                </a:lnTo>
                <a:cubicBezTo>
                  <a:pt x="6454821" y="5019934"/>
                  <a:pt x="6465839" y="5020291"/>
                  <a:pt x="6477428" y="5019931"/>
                </a:cubicBezTo>
                <a:cubicBezTo>
                  <a:pt x="6489018" y="5019569"/>
                  <a:pt x="6499909" y="5018762"/>
                  <a:pt x="6510103" y="5017508"/>
                </a:cubicBezTo>
                <a:cubicBezTo>
                  <a:pt x="6521699" y="5018777"/>
                  <a:pt x="6532861" y="5018684"/>
                  <a:pt x="6543587" y="5017229"/>
                </a:cubicBezTo>
                <a:lnTo>
                  <a:pt x="6574218" y="5017295"/>
                </a:lnTo>
                <a:cubicBezTo>
                  <a:pt x="6575915" y="5017069"/>
                  <a:pt x="6578225" y="5016829"/>
                  <a:pt x="6581146" y="5016574"/>
                </a:cubicBezTo>
                <a:cubicBezTo>
                  <a:pt x="6584068" y="5016319"/>
                  <a:pt x="6585975" y="5016362"/>
                  <a:pt x="6586867" y="5016707"/>
                </a:cubicBezTo>
                <a:cubicBezTo>
                  <a:pt x="6588390" y="5018450"/>
                  <a:pt x="6585349" y="5020390"/>
                  <a:pt x="6577743" y="5022530"/>
                </a:cubicBezTo>
                <a:cubicBezTo>
                  <a:pt x="6570137" y="5024670"/>
                  <a:pt x="6563716" y="5026076"/>
                  <a:pt x="6558480" y="5026749"/>
                </a:cubicBezTo>
                <a:cubicBezTo>
                  <a:pt x="6556928" y="5026976"/>
                  <a:pt x="6555041" y="5027126"/>
                  <a:pt x="6552821" y="5027199"/>
                </a:cubicBezTo>
                <a:cubicBezTo>
                  <a:pt x="6550603" y="5027270"/>
                  <a:pt x="6548810" y="5026938"/>
                  <a:pt x="6547442" y="5026198"/>
                </a:cubicBezTo>
                <a:cubicBezTo>
                  <a:pt x="6533816" y="5026884"/>
                  <a:pt x="6517199" y="5027285"/>
                  <a:pt x="6497589" y="5027397"/>
                </a:cubicBezTo>
                <a:cubicBezTo>
                  <a:pt x="6477979" y="5027511"/>
                  <a:pt x="6461237" y="5026746"/>
                  <a:pt x="6447360" y="5025103"/>
                </a:cubicBezTo>
                <a:cubicBezTo>
                  <a:pt x="6441858" y="5025651"/>
                  <a:pt x="6436959" y="5025774"/>
                  <a:pt x="6432665" y="5025468"/>
                </a:cubicBezTo>
                <a:cubicBezTo>
                  <a:pt x="6428371" y="5025161"/>
                  <a:pt x="6423473" y="5025282"/>
                  <a:pt x="6417970" y="5025831"/>
                </a:cubicBezTo>
                <a:cubicBezTo>
                  <a:pt x="6405949" y="5025870"/>
                  <a:pt x="6393438" y="5025734"/>
                  <a:pt x="6380440" y="5025420"/>
                </a:cubicBezTo>
                <a:cubicBezTo>
                  <a:pt x="6367441" y="5025107"/>
                  <a:pt x="6355023" y="5024487"/>
                  <a:pt x="6343187" y="5023561"/>
                </a:cubicBezTo>
                <a:cubicBezTo>
                  <a:pt x="6340097" y="5023934"/>
                  <a:pt x="6336698" y="5024111"/>
                  <a:pt x="6332987" y="5024088"/>
                </a:cubicBezTo>
                <a:cubicBezTo>
                  <a:pt x="6329277" y="5024065"/>
                  <a:pt x="6326683" y="5023672"/>
                  <a:pt x="6325203" y="5022907"/>
                </a:cubicBezTo>
                <a:cubicBezTo>
                  <a:pt x="6323827" y="5021304"/>
                  <a:pt x="6327102" y="5019964"/>
                  <a:pt x="6335027" y="5018886"/>
                </a:cubicBezTo>
                <a:cubicBezTo>
                  <a:pt x="6342953" y="5017809"/>
                  <a:pt x="6348894" y="5017089"/>
                  <a:pt x="6352852" y="5016729"/>
                </a:cubicBezTo>
                <a:lnTo>
                  <a:pt x="6334367" y="5011417"/>
                </a:lnTo>
                <a:lnTo>
                  <a:pt x="6304608" y="5014077"/>
                </a:lnTo>
                <a:lnTo>
                  <a:pt x="6242103" y="5013151"/>
                </a:lnTo>
                <a:lnTo>
                  <a:pt x="6240861" y="5012357"/>
                </a:lnTo>
                <a:lnTo>
                  <a:pt x="6179598" y="5012225"/>
                </a:lnTo>
                <a:cubicBezTo>
                  <a:pt x="6176203" y="5011772"/>
                  <a:pt x="6170932" y="5012016"/>
                  <a:pt x="6163787" y="5012960"/>
                </a:cubicBezTo>
                <a:cubicBezTo>
                  <a:pt x="6156642" y="5013904"/>
                  <a:pt x="6151992" y="5014545"/>
                  <a:pt x="6149838" y="5014885"/>
                </a:cubicBezTo>
                <a:cubicBezTo>
                  <a:pt x="6154758" y="5015410"/>
                  <a:pt x="6155678" y="5016360"/>
                  <a:pt x="6152600" y="5017734"/>
                </a:cubicBezTo>
                <a:cubicBezTo>
                  <a:pt x="6149523" y="5019110"/>
                  <a:pt x="6146041" y="5019414"/>
                  <a:pt x="6142154" y="5018646"/>
                </a:cubicBezTo>
                <a:cubicBezTo>
                  <a:pt x="6141574" y="5018186"/>
                  <a:pt x="6140561" y="5017719"/>
                  <a:pt x="6139114" y="5017244"/>
                </a:cubicBezTo>
                <a:cubicBezTo>
                  <a:pt x="6137666" y="5016771"/>
                  <a:pt x="6135537" y="5016674"/>
                  <a:pt x="6132726" y="5016956"/>
                </a:cubicBezTo>
                <a:cubicBezTo>
                  <a:pt x="6129859" y="5017382"/>
                  <a:pt x="6127256" y="5018247"/>
                  <a:pt x="6124917" y="5019553"/>
                </a:cubicBezTo>
                <a:cubicBezTo>
                  <a:pt x="6122577" y="5020859"/>
                  <a:pt x="6120595" y="5022121"/>
                  <a:pt x="6118969" y="5023340"/>
                </a:cubicBezTo>
                <a:cubicBezTo>
                  <a:pt x="6112947" y="5023873"/>
                  <a:pt x="6102452" y="5024121"/>
                  <a:pt x="6087486" y="5024084"/>
                </a:cubicBezTo>
                <a:cubicBezTo>
                  <a:pt x="6072518" y="5024049"/>
                  <a:pt x="6063543" y="5023642"/>
                  <a:pt x="6060558" y="5022862"/>
                </a:cubicBezTo>
                <a:cubicBezTo>
                  <a:pt x="6051054" y="5024151"/>
                  <a:pt x="6044394" y="5024682"/>
                  <a:pt x="6040577" y="5024456"/>
                </a:cubicBezTo>
                <a:cubicBezTo>
                  <a:pt x="6036762" y="5024230"/>
                  <a:pt x="6032921" y="5022768"/>
                  <a:pt x="6029055" y="5020071"/>
                </a:cubicBezTo>
                <a:lnTo>
                  <a:pt x="5997684" y="5023869"/>
                </a:lnTo>
                <a:cubicBezTo>
                  <a:pt x="5998807" y="5021334"/>
                  <a:pt x="6000798" y="5018813"/>
                  <a:pt x="6003658" y="5016304"/>
                </a:cubicBezTo>
                <a:cubicBezTo>
                  <a:pt x="6006518" y="5013796"/>
                  <a:pt x="6010556" y="5011498"/>
                  <a:pt x="6015772" y="5009411"/>
                </a:cubicBezTo>
                <a:cubicBezTo>
                  <a:pt x="6010275" y="5010234"/>
                  <a:pt x="6004157" y="5010661"/>
                  <a:pt x="5997419" y="5010690"/>
                </a:cubicBezTo>
                <a:lnTo>
                  <a:pt x="5976347" y="5018903"/>
                </a:lnTo>
                <a:cubicBezTo>
                  <a:pt x="5963959" y="5019341"/>
                  <a:pt x="5940061" y="5019875"/>
                  <a:pt x="5904653" y="5020505"/>
                </a:cubicBezTo>
                <a:cubicBezTo>
                  <a:pt x="5869245" y="5021136"/>
                  <a:pt x="5846430" y="5019651"/>
                  <a:pt x="5836207" y="5016053"/>
                </a:cubicBezTo>
                <a:cubicBezTo>
                  <a:pt x="5830552" y="5016638"/>
                  <a:pt x="5821370" y="5017004"/>
                  <a:pt x="5808662" y="5017146"/>
                </a:cubicBezTo>
                <a:cubicBezTo>
                  <a:pt x="5795953" y="5017289"/>
                  <a:pt x="5787979" y="5016799"/>
                  <a:pt x="5784741" y="5015677"/>
                </a:cubicBezTo>
                <a:cubicBezTo>
                  <a:pt x="5784503" y="5015254"/>
                  <a:pt x="5785567" y="5014850"/>
                  <a:pt x="5787933" y="5014465"/>
                </a:cubicBezTo>
                <a:cubicBezTo>
                  <a:pt x="5790299" y="5014080"/>
                  <a:pt x="5791673" y="5013875"/>
                  <a:pt x="5792055" y="5013848"/>
                </a:cubicBezTo>
                <a:lnTo>
                  <a:pt x="5789943" y="5010329"/>
                </a:lnTo>
                <a:lnTo>
                  <a:pt x="5774812" y="5009330"/>
                </a:lnTo>
                <a:lnTo>
                  <a:pt x="5763536" y="5017301"/>
                </a:lnTo>
                <a:cubicBezTo>
                  <a:pt x="5747925" y="5019113"/>
                  <a:pt x="5732679" y="5019937"/>
                  <a:pt x="5717793" y="5019772"/>
                </a:cubicBezTo>
                <a:cubicBezTo>
                  <a:pt x="5702909" y="5019609"/>
                  <a:pt x="5687939" y="5018983"/>
                  <a:pt x="5672883" y="5017897"/>
                </a:cubicBezTo>
                <a:cubicBezTo>
                  <a:pt x="5668874" y="5018676"/>
                  <a:pt x="5661641" y="5020377"/>
                  <a:pt x="5651186" y="5023000"/>
                </a:cubicBezTo>
                <a:cubicBezTo>
                  <a:pt x="5640731" y="5025622"/>
                  <a:pt x="5633994" y="5026557"/>
                  <a:pt x="5630975" y="5025800"/>
                </a:cubicBezTo>
                <a:cubicBezTo>
                  <a:pt x="5629258" y="5024613"/>
                  <a:pt x="5628843" y="5023444"/>
                  <a:pt x="5629731" y="5022295"/>
                </a:cubicBezTo>
                <a:cubicBezTo>
                  <a:pt x="5630618" y="5021145"/>
                  <a:pt x="5631940" y="5020002"/>
                  <a:pt x="5633695" y="5018866"/>
                </a:cubicBezTo>
                <a:cubicBezTo>
                  <a:pt x="5623238" y="5020131"/>
                  <a:pt x="5611447" y="5021087"/>
                  <a:pt x="5598323" y="5021732"/>
                </a:cubicBezTo>
                <a:cubicBezTo>
                  <a:pt x="5585199" y="5022378"/>
                  <a:pt x="5573594" y="5022368"/>
                  <a:pt x="5563506" y="5021701"/>
                </a:cubicBezTo>
                <a:lnTo>
                  <a:pt x="5580116" y="5014972"/>
                </a:lnTo>
                <a:lnTo>
                  <a:pt x="5612358" y="5013900"/>
                </a:lnTo>
                <a:cubicBezTo>
                  <a:pt x="5613087" y="5013280"/>
                  <a:pt x="5613737" y="5012612"/>
                  <a:pt x="5614309" y="5011894"/>
                </a:cubicBezTo>
                <a:cubicBezTo>
                  <a:pt x="5614883" y="5011176"/>
                  <a:pt x="5615843" y="5010706"/>
                  <a:pt x="5617192" y="5010484"/>
                </a:cubicBezTo>
                <a:cubicBezTo>
                  <a:pt x="5620209" y="5010334"/>
                  <a:pt x="5623165" y="5010960"/>
                  <a:pt x="5626060" y="5012358"/>
                </a:cubicBezTo>
                <a:cubicBezTo>
                  <a:pt x="5628956" y="5013758"/>
                  <a:pt x="5630797" y="5014754"/>
                  <a:pt x="5631582" y="5015347"/>
                </a:cubicBezTo>
                <a:cubicBezTo>
                  <a:pt x="5640335" y="5014346"/>
                  <a:pt x="5650141" y="5013749"/>
                  <a:pt x="5661003" y="5013554"/>
                </a:cubicBezTo>
                <a:cubicBezTo>
                  <a:pt x="5671864" y="5013360"/>
                  <a:pt x="5682602" y="5013358"/>
                  <a:pt x="5693216" y="5013547"/>
                </a:cubicBezTo>
                <a:cubicBezTo>
                  <a:pt x="5694854" y="5013329"/>
                  <a:pt x="5696972" y="5012876"/>
                  <a:pt x="5699570" y="5012188"/>
                </a:cubicBezTo>
                <a:cubicBezTo>
                  <a:pt x="5702169" y="5011500"/>
                  <a:pt x="5703975" y="5010848"/>
                  <a:pt x="5704993" y="5010234"/>
                </a:cubicBezTo>
                <a:lnTo>
                  <a:pt x="5670638" y="5007787"/>
                </a:lnTo>
                <a:lnTo>
                  <a:pt x="5661581" y="5004165"/>
                </a:lnTo>
                <a:lnTo>
                  <a:pt x="5621654" y="5008999"/>
                </a:lnTo>
                <a:cubicBezTo>
                  <a:pt x="5609033" y="5007166"/>
                  <a:pt x="5593035" y="5006154"/>
                  <a:pt x="5573657" y="5005964"/>
                </a:cubicBezTo>
                <a:cubicBezTo>
                  <a:pt x="5554279" y="5005774"/>
                  <a:pt x="5538405" y="5005926"/>
                  <a:pt x="5526036" y="5006421"/>
                </a:cubicBezTo>
                <a:cubicBezTo>
                  <a:pt x="5520363" y="5006951"/>
                  <a:pt x="5514782" y="5006997"/>
                  <a:pt x="5509293" y="5006560"/>
                </a:cubicBezTo>
                <a:cubicBezTo>
                  <a:pt x="5503805" y="5006123"/>
                  <a:pt x="5498225" y="5006170"/>
                  <a:pt x="5492553" y="5006700"/>
                </a:cubicBezTo>
                <a:lnTo>
                  <a:pt x="5466014" y="5007082"/>
                </a:lnTo>
                <a:lnTo>
                  <a:pt x="5467255" y="5007875"/>
                </a:lnTo>
                <a:cubicBezTo>
                  <a:pt x="5461582" y="5008405"/>
                  <a:pt x="5456001" y="5008451"/>
                  <a:pt x="5450513" y="5008014"/>
                </a:cubicBezTo>
                <a:cubicBezTo>
                  <a:pt x="5445025" y="5007579"/>
                  <a:pt x="5439444" y="5007625"/>
                  <a:pt x="5433771" y="5008155"/>
                </a:cubicBezTo>
                <a:cubicBezTo>
                  <a:pt x="5429419" y="5008760"/>
                  <a:pt x="5425290" y="5009102"/>
                  <a:pt x="5421386" y="5009182"/>
                </a:cubicBezTo>
                <a:cubicBezTo>
                  <a:pt x="5417483" y="5009262"/>
                  <a:pt x="5414253" y="5008552"/>
                  <a:pt x="5411695" y="5007053"/>
                </a:cubicBezTo>
                <a:cubicBezTo>
                  <a:pt x="5403532" y="5008158"/>
                  <a:pt x="5397756" y="5008622"/>
                  <a:pt x="5394366" y="5008443"/>
                </a:cubicBezTo>
                <a:cubicBezTo>
                  <a:pt x="5390976" y="5008264"/>
                  <a:pt x="5387616" y="5007019"/>
                  <a:pt x="5384286" y="5004709"/>
                </a:cubicBezTo>
                <a:lnTo>
                  <a:pt x="5352914" y="5008507"/>
                </a:lnTo>
                <a:lnTo>
                  <a:pt x="5352412" y="5003850"/>
                </a:lnTo>
                <a:lnTo>
                  <a:pt x="5305039" y="5003922"/>
                </a:lnTo>
                <a:lnTo>
                  <a:pt x="5301817" y="5006201"/>
                </a:lnTo>
                <a:lnTo>
                  <a:pt x="5288297" y="5004063"/>
                </a:lnTo>
                <a:lnTo>
                  <a:pt x="5274407" y="5003857"/>
                </a:lnTo>
                <a:lnTo>
                  <a:pt x="5258168" y="5008653"/>
                </a:lnTo>
                <a:lnTo>
                  <a:pt x="5234111" y="5010623"/>
                </a:lnTo>
                <a:cubicBezTo>
                  <a:pt x="5230109" y="5008788"/>
                  <a:pt x="5224652" y="5008190"/>
                  <a:pt x="5217739" y="5008830"/>
                </a:cubicBezTo>
                <a:cubicBezTo>
                  <a:pt x="5210826" y="5009470"/>
                  <a:pt x="5204127" y="5008080"/>
                  <a:pt x="5197644" y="5004658"/>
                </a:cubicBezTo>
                <a:lnTo>
                  <a:pt x="5211903" y="5002931"/>
                </a:lnTo>
                <a:lnTo>
                  <a:pt x="5205328" y="5000896"/>
                </a:lnTo>
                <a:cubicBezTo>
                  <a:pt x="5200512" y="5000889"/>
                  <a:pt x="5192380" y="5000930"/>
                  <a:pt x="5180928" y="5001019"/>
                </a:cubicBezTo>
                <a:cubicBezTo>
                  <a:pt x="5169478" y="5001108"/>
                  <a:pt x="5162770" y="5000976"/>
                  <a:pt x="5160806" y="5000624"/>
                </a:cubicBezTo>
                <a:cubicBezTo>
                  <a:pt x="5160449" y="5000215"/>
                  <a:pt x="5161038" y="4999869"/>
                  <a:pt x="5162573" y="4999584"/>
                </a:cubicBezTo>
                <a:cubicBezTo>
                  <a:pt x="5164106" y="4999300"/>
                  <a:pt x="5165005" y="4999152"/>
                  <a:pt x="5165269" y="4999140"/>
                </a:cubicBezTo>
                <a:cubicBezTo>
                  <a:pt x="5162332" y="4996901"/>
                  <a:pt x="5163705" y="4995791"/>
                  <a:pt x="5169389" y="4995810"/>
                </a:cubicBezTo>
                <a:cubicBezTo>
                  <a:pt x="5175072" y="4995830"/>
                  <a:pt x="5180355" y="4996135"/>
                  <a:pt x="5185233" y="4996723"/>
                </a:cubicBezTo>
                <a:lnTo>
                  <a:pt x="5205936" y="4990442"/>
                </a:lnTo>
                <a:lnTo>
                  <a:pt x="5230863" y="4991199"/>
                </a:lnTo>
                <a:lnTo>
                  <a:pt x="5230731" y="4984609"/>
                </a:lnTo>
                <a:cubicBezTo>
                  <a:pt x="5220804" y="4985535"/>
                  <a:pt x="5210682" y="4985660"/>
                  <a:pt x="5200364" y="4984982"/>
                </a:cubicBezTo>
                <a:cubicBezTo>
                  <a:pt x="5190047" y="4984306"/>
                  <a:pt x="5179211" y="4984516"/>
                  <a:pt x="5167857" y="4985615"/>
                </a:cubicBezTo>
                <a:cubicBezTo>
                  <a:pt x="5152634" y="4984647"/>
                  <a:pt x="5137285" y="4983871"/>
                  <a:pt x="5121814" y="4983287"/>
                </a:cubicBezTo>
                <a:cubicBezTo>
                  <a:pt x="5106343" y="4982702"/>
                  <a:pt x="5091306" y="4982124"/>
                  <a:pt x="5076702" y="4981553"/>
                </a:cubicBezTo>
                <a:cubicBezTo>
                  <a:pt x="5069189" y="4981991"/>
                  <a:pt x="5058918" y="4982290"/>
                  <a:pt x="5045885" y="4982453"/>
                </a:cubicBezTo>
                <a:cubicBezTo>
                  <a:pt x="5032854" y="4982615"/>
                  <a:pt x="5024192" y="4981776"/>
                  <a:pt x="5019902" y="4979936"/>
                </a:cubicBezTo>
                <a:cubicBezTo>
                  <a:pt x="5017858" y="4980302"/>
                  <a:pt x="5014320" y="4981202"/>
                  <a:pt x="5009286" y="4982637"/>
                </a:cubicBezTo>
                <a:cubicBezTo>
                  <a:pt x="5004252" y="4984072"/>
                  <a:pt x="5001427" y="4984887"/>
                  <a:pt x="5000810" y="4985079"/>
                </a:cubicBezTo>
                <a:cubicBezTo>
                  <a:pt x="5001761" y="4985417"/>
                  <a:pt x="5003549" y="4985475"/>
                  <a:pt x="5006174" y="4985256"/>
                </a:cubicBezTo>
                <a:cubicBezTo>
                  <a:pt x="5008798" y="4985035"/>
                  <a:pt x="5010275" y="4984896"/>
                  <a:pt x="5010606" y="4984837"/>
                </a:cubicBezTo>
                <a:cubicBezTo>
                  <a:pt x="5030938" y="4985049"/>
                  <a:pt x="5051354" y="4985723"/>
                  <a:pt x="5071856" y="4986858"/>
                </a:cubicBezTo>
                <a:cubicBezTo>
                  <a:pt x="5092358" y="4987993"/>
                  <a:pt x="5112247" y="4987787"/>
                  <a:pt x="5131522" y="4986239"/>
                </a:cubicBezTo>
                <a:lnTo>
                  <a:pt x="5137727" y="4990207"/>
                </a:lnTo>
                <a:cubicBezTo>
                  <a:pt x="5140868" y="4991989"/>
                  <a:pt x="5143584" y="4994177"/>
                  <a:pt x="5145873" y="4996770"/>
                </a:cubicBezTo>
                <a:cubicBezTo>
                  <a:pt x="5148164" y="4999363"/>
                  <a:pt x="5146072" y="5001189"/>
                  <a:pt x="5139602" y="5002248"/>
                </a:cubicBezTo>
                <a:cubicBezTo>
                  <a:pt x="5126520" y="5003734"/>
                  <a:pt x="5112632" y="5004432"/>
                  <a:pt x="5097937" y="5004343"/>
                </a:cubicBezTo>
                <a:cubicBezTo>
                  <a:pt x="5083240" y="5004255"/>
                  <a:pt x="5069226" y="5003789"/>
                  <a:pt x="5055893" y="5002946"/>
                </a:cubicBezTo>
                <a:cubicBezTo>
                  <a:pt x="5049156" y="5003879"/>
                  <a:pt x="5043598" y="5005025"/>
                  <a:pt x="5039218" y="5006380"/>
                </a:cubicBezTo>
                <a:cubicBezTo>
                  <a:pt x="5034837" y="5007736"/>
                  <a:pt x="5029279" y="5008881"/>
                  <a:pt x="5022542" y="5009815"/>
                </a:cubicBezTo>
                <a:lnTo>
                  <a:pt x="5019557" y="5003570"/>
                </a:lnTo>
                <a:cubicBezTo>
                  <a:pt x="5010816" y="5004668"/>
                  <a:pt x="5000896" y="5005555"/>
                  <a:pt x="4989798" y="5006230"/>
                </a:cubicBezTo>
                <a:cubicBezTo>
                  <a:pt x="4978699" y="5006905"/>
                  <a:pt x="4967538" y="5006998"/>
                  <a:pt x="4956314" y="5006508"/>
                </a:cubicBezTo>
                <a:lnTo>
                  <a:pt x="4970072" y="5000124"/>
                </a:lnTo>
                <a:lnTo>
                  <a:pt x="4999462" y="4999397"/>
                </a:lnTo>
                <a:cubicBezTo>
                  <a:pt x="5000190" y="4998779"/>
                  <a:pt x="5000841" y="4998109"/>
                  <a:pt x="5001413" y="4997392"/>
                </a:cubicBezTo>
                <a:cubicBezTo>
                  <a:pt x="5001987" y="4996673"/>
                  <a:pt x="5002946" y="4996204"/>
                  <a:pt x="5004296" y="4995981"/>
                </a:cubicBezTo>
                <a:cubicBezTo>
                  <a:pt x="5007261" y="4995798"/>
                  <a:pt x="5010010" y="4996292"/>
                  <a:pt x="5012544" y="4997460"/>
                </a:cubicBezTo>
                <a:cubicBezTo>
                  <a:pt x="5015077" y="4998627"/>
                  <a:pt x="5016711" y="4999491"/>
                  <a:pt x="5017446" y="5000051"/>
                </a:cubicBezTo>
                <a:lnTo>
                  <a:pt x="5073374" y="4998942"/>
                </a:lnTo>
                <a:lnTo>
                  <a:pt x="5083541" y="4996768"/>
                </a:lnTo>
                <a:lnTo>
                  <a:pt x="5092836" y="4991867"/>
                </a:lnTo>
                <a:lnTo>
                  <a:pt x="5072371" y="4989626"/>
                </a:lnTo>
                <a:lnTo>
                  <a:pt x="5008758" y="4994498"/>
                </a:lnTo>
                <a:cubicBezTo>
                  <a:pt x="4996969" y="4993014"/>
                  <a:pt x="4982283" y="4992119"/>
                  <a:pt x="4964699" y="4991810"/>
                </a:cubicBezTo>
                <a:cubicBezTo>
                  <a:pt x="4947114" y="4991502"/>
                  <a:pt x="4932242" y="4991572"/>
                  <a:pt x="4920085" y="4992021"/>
                </a:cubicBezTo>
                <a:cubicBezTo>
                  <a:pt x="4910066" y="4993116"/>
                  <a:pt x="4899630" y="4993672"/>
                  <a:pt x="4888772" y="4993689"/>
                </a:cubicBezTo>
                <a:cubicBezTo>
                  <a:pt x="4877917" y="4993706"/>
                  <a:pt x="4866858" y="4993865"/>
                  <a:pt x="4855599" y="4994166"/>
                </a:cubicBezTo>
                <a:cubicBezTo>
                  <a:pt x="4837718" y="4991770"/>
                  <a:pt x="4819031" y="4989943"/>
                  <a:pt x="4799539" y="4988686"/>
                </a:cubicBezTo>
                <a:lnTo>
                  <a:pt x="4733813" y="4990038"/>
                </a:lnTo>
                <a:cubicBezTo>
                  <a:pt x="4733182" y="4989544"/>
                  <a:pt x="4731962" y="4988945"/>
                  <a:pt x="4730153" y="4988239"/>
                </a:cubicBezTo>
                <a:cubicBezTo>
                  <a:pt x="4728343" y="4987535"/>
                  <a:pt x="4726007" y="4987307"/>
                  <a:pt x="4723144" y="4987555"/>
                </a:cubicBezTo>
                <a:cubicBezTo>
                  <a:pt x="4721729" y="4987824"/>
                  <a:pt x="4720500" y="4988484"/>
                  <a:pt x="4719457" y="4989534"/>
                </a:cubicBezTo>
                <a:cubicBezTo>
                  <a:pt x="4718415" y="4990584"/>
                  <a:pt x="4717496" y="4991444"/>
                  <a:pt x="4716701" y="4992109"/>
                </a:cubicBezTo>
                <a:lnTo>
                  <a:pt x="4685938" y="4985453"/>
                </a:lnTo>
                <a:lnTo>
                  <a:pt x="4677250" y="4979899"/>
                </a:lnTo>
                <a:cubicBezTo>
                  <a:pt x="4688084" y="4978785"/>
                  <a:pt x="4699028" y="4978010"/>
                  <a:pt x="4710080" y="4977576"/>
                </a:cubicBezTo>
                <a:cubicBezTo>
                  <a:pt x="4721132" y="4977143"/>
                  <a:pt x="4735733" y="4975453"/>
                  <a:pt x="4753882" y="4972509"/>
                </a:cubicBezTo>
                <a:cubicBezTo>
                  <a:pt x="4742926" y="4971831"/>
                  <a:pt x="4732126" y="4971250"/>
                  <a:pt x="4721481" y="4970769"/>
                </a:cubicBezTo>
                <a:cubicBezTo>
                  <a:pt x="4710836" y="4970289"/>
                  <a:pt x="4699851" y="4970675"/>
                  <a:pt x="4688526" y="4971929"/>
                </a:cubicBezTo>
                <a:cubicBezTo>
                  <a:pt x="4671594" y="4969418"/>
                  <a:pt x="4653858" y="4967476"/>
                  <a:pt x="4635316" y="4966103"/>
                </a:cubicBezTo>
                <a:cubicBezTo>
                  <a:pt x="4626987" y="4961863"/>
                  <a:pt x="4618645" y="4960867"/>
                  <a:pt x="4610293" y="4963116"/>
                </a:cubicBezTo>
                <a:cubicBezTo>
                  <a:pt x="4601940" y="4965367"/>
                  <a:pt x="4595150" y="4965363"/>
                  <a:pt x="4589923" y="4963105"/>
                </a:cubicBezTo>
                <a:lnTo>
                  <a:pt x="4584959" y="4959932"/>
                </a:lnTo>
                <a:cubicBezTo>
                  <a:pt x="4576731" y="4960770"/>
                  <a:pt x="4569844" y="4960976"/>
                  <a:pt x="4564297" y="4960546"/>
                </a:cubicBezTo>
                <a:cubicBezTo>
                  <a:pt x="4558748" y="4960117"/>
                  <a:pt x="4552574" y="4960235"/>
                  <a:pt x="4545773" y="4960902"/>
                </a:cubicBezTo>
                <a:lnTo>
                  <a:pt x="4519973" y="4957420"/>
                </a:lnTo>
                <a:lnTo>
                  <a:pt x="4537824" y="4951483"/>
                </a:lnTo>
                <a:cubicBezTo>
                  <a:pt x="4535342" y="4949897"/>
                  <a:pt x="4536952" y="4948758"/>
                  <a:pt x="4542656" y="4948067"/>
                </a:cubicBezTo>
                <a:cubicBezTo>
                  <a:pt x="4554247" y="4946940"/>
                  <a:pt x="4566746" y="4946527"/>
                  <a:pt x="4580154" y="4946831"/>
                </a:cubicBezTo>
                <a:cubicBezTo>
                  <a:pt x="4593561" y="4947133"/>
                  <a:pt x="4606772" y="4946635"/>
                  <a:pt x="4619790" y="4945334"/>
                </a:cubicBezTo>
                <a:cubicBezTo>
                  <a:pt x="4620053" y="4945322"/>
                  <a:pt x="4620952" y="4945174"/>
                  <a:pt x="4622487" y="4944890"/>
                </a:cubicBezTo>
                <a:cubicBezTo>
                  <a:pt x="4624021" y="4944606"/>
                  <a:pt x="4624609" y="4944260"/>
                  <a:pt x="4624252" y="4943851"/>
                </a:cubicBezTo>
                <a:cubicBezTo>
                  <a:pt x="4622926" y="4943500"/>
                  <a:pt x="4619128" y="4943330"/>
                  <a:pt x="4612858" y="4943342"/>
                </a:cubicBezTo>
                <a:cubicBezTo>
                  <a:pt x="4606588" y="4943355"/>
                  <a:pt x="4602076" y="4943272"/>
                  <a:pt x="4599324" y="4943094"/>
                </a:cubicBezTo>
                <a:cubicBezTo>
                  <a:pt x="4595024" y="4942514"/>
                  <a:pt x="4591345" y="4942330"/>
                  <a:pt x="4588287" y="4942543"/>
                </a:cubicBezTo>
                <a:cubicBezTo>
                  <a:pt x="4583986" y="4943181"/>
                  <a:pt x="4580064" y="4943656"/>
                  <a:pt x="4576522" y="4943967"/>
                </a:cubicBezTo>
                <a:cubicBezTo>
                  <a:pt x="4572981" y="4944278"/>
                  <a:pt x="4569957" y="4943701"/>
                  <a:pt x="4567452" y="4942234"/>
                </a:cubicBezTo>
                <a:lnTo>
                  <a:pt x="4556784" y="4939751"/>
                </a:lnTo>
                <a:lnTo>
                  <a:pt x="4541521" y="4932162"/>
                </a:lnTo>
                <a:lnTo>
                  <a:pt x="4514982" y="4932544"/>
                </a:lnTo>
                <a:cubicBezTo>
                  <a:pt x="4511490" y="4931532"/>
                  <a:pt x="4507185" y="4930677"/>
                  <a:pt x="4502066" y="4929979"/>
                </a:cubicBezTo>
                <a:cubicBezTo>
                  <a:pt x="4496947" y="4929282"/>
                  <a:pt x="4492239" y="4928712"/>
                  <a:pt x="4487941" y="4928268"/>
                </a:cubicBezTo>
                <a:cubicBezTo>
                  <a:pt x="4486657" y="4927402"/>
                  <a:pt x="4484481" y="4926643"/>
                  <a:pt x="4481413" y="4925992"/>
                </a:cubicBezTo>
                <a:cubicBezTo>
                  <a:pt x="4478345" y="4925341"/>
                  <a:pt x="4474651" y="4925238"/>
                  <a:pt x="4470328" y="4925682"/>
                </a:cubicBezTo>
                <a:lnTo>
                  <a:pt x="4460163" y="4927857"/>
                </a:lnTo>
                <a:lnTo>
                  <a:pt x="4448993" y="4920717"/>
                </a:lnTo>
                <a:cubicBezTo>
                  <a:pt x="4455010" y="4920362"/>
                  <a:pt x="4464397" y="4920130"/>
                  <a:pt x="4477158" y="4920020"/>
                </a:cubicBezTo>
                <a:cubicBezTo>
                  <a:pt x="4489919" y="4919910"/>
                  <a:pt x="4495617" y="4918945"/>
                  <a:pt x="4494253" y="4917124"/>
                </a:cubicBezTo>
                <a:cubicBezTo>
                  <a:pt x="4492808" y="4916335"/>
                  <a:pt x="4490549" y="4915705"/>
                  <a:pt x="4487476" y="4915232"/>
                </a:cubicBezTo>
                <a:cubicBezTo>
                  <a:pt x="4484404" y="4914759"/>
                  <a:pt x="4481742" y="4914413"/>
                  <a:pt x="4479492" y="4914194"/>
                </a:cubicBezTo>
                <a:lnTo>
                  <a:pt x="4442787" y="4916749"/>
                </a:lnTo>
                <a:lnTo>
                  <a:pt x="4416618" y="4915199"/>
                </a:lnTo>
                <a:cubicBezTo>
                  <a:pt x="4408181" y="4916220"/>
                  <a:pt x="4400194" y="4916716"/>
                  <a:pt x="4392654" y="4916685"/>
                </a:cubicBezTo>
                <a:cubicBezTo>
                  <a:pt x="4385115" y="4916655"/>
                  <a:pt x="4377312" y="4916184"/>
                  <a:pt x="4369245" y="4915273"/>
                </a:cubicBezTo>
                <a:lnTo>
                  <a:pt x="4346429" y="4918035"/>
                </a:lnTo>
                <a:cubicBezTo>
                  <a:pt x="4333882" y="4916881"/>
                  <a:pt x="4321770" y="4917089"/>
                  <a:pt x="4310094" y="4918660"/>
                </a:cubicBezTo>
                <a:cubicBezTo>
                  <a:pt x="4309469" y="4917221"/>
                  <a:pt x="4306962" y="4916070"/>
                  <a:pt x="4302572" y="4915206"/>
                </a:cubicBezTo>
                <a:cubicBezTo>
                  <a:pt x="4298180" y="4914341"/>
                  <a:pt x="4293040" y="4914216"/>
                  <a:pt x="4287147" y="4914832"/>
                </a:cubicBezTo>
                <a:lnTo>
                  <a:pt x="4254033" y="4913180"/>
                </a:lnTo>
                <a:lnTo>
                  <a:pt x="4252660" y="4905796"/>
                </a:lnTo>
                <a:cubicBezTo>
                  <a:pt x="4263557" y="4905715"/>
                  <a:pt x="4275338" y="4905115"/>
                  <a:pt x="4288001" y="4903994"/>
                </a:cubicBezTo>
                <a:cubicBezTo>
                  <a:pt x="4300665" y="4902874"/>
                  <a:pt x="4311330" y="4902644"/>
                  <a:pt x="4319996" y="4903306"/>
                </a:cubicBezTo>
                <a:cubicBezTo>
                  <a:pt x="4328820" y="4902080"/>
                  <a:pt x="4335228" y="4902562"/>
                  <a:pt x="4339221" y="4904753"/>
                </a:cubicBezTo>
                <a:cubicBezTo>
                  <a:pt x="4341493" y="4906522"/>
                  <a:pt x="4344922" y="4908624"/>
                  <a:pt x="4349506" y="4911057"/>
                </a:cubicBezTo>
                <a:cubicBezTo>
                  <a:pt x="4354090" y="4913490"/>
                  <a:pt x="4357360" y="4912780"/>
                  <a:pt x="4359316" y="4908925"/>
                </a:cubicBezTo>
                <a:lnTo>
                  <a:pt x="4392799" y="4908647"/>
                </a:lnTo>
                <a:lnTo>
                  <a:pt x="4387835" y="4905473"/>
                </a:lnTo>
                <a:lnTo>
                  <a:pt x="4407058" y="4906920"/>
                </a:lnTo>
                <a:lnTo>
                  <a:pt x="4435578" y="4903467"/>
                </a:lnTo>
                <a:lnTo>
                  <a:pt x="4458525" y="4907294"/>
                </a:lnTo>
                <a:lnTo>
                  <a:pt x="4484193" y="4904187"/>
                </a:lnTo>
                <a:cubicBezTo>
                  <a:pt x="4495499" y="4904549"/>
                  <a:pt x="4505999" y="4905479"/>
                  <a:pt x="4515696" y="4906978"/>
                </a:cubicBezTo>
                <a:lnTo>
                  <a:pt x="4542234" y="4906597"/>
                </a:lnTo>
                <a:cubicBezTo>
                  <a:pt x="4540613" y="4903844"/>
                  <a:pt x="4549116" y="4901871"/>
                  <a:pt x="4567743" y="4900678"/>
                </a:cubicBezTo>
                <a:cubicBezTo>
                  <a:pt x="4586369" y="4899484"/>
                  <a:pt x="4598780" y="4898925"/>
                  <a:pt x="4604976" y="4899001"/>
                </a:cubicBezTo>
                <a:cubicBezTo>
                  <a:pt x="4608610" y="4900331"/>
                  <a:pt x="4615793" y="4900404"/>
                  <a:pt x="4626524" y="4899223"/>
                </a:cubicBezTo>
                <a:cubicBezTo>
                  <a:pt x="4637255" y="4898041"/>
                  <a:pt x="4644622" y="4897149"/>
                  <a:pt x="4648626" y="4896547"/>
                </a:cubicBezTo>
                <a:cubicBezTo>
                  <a:pt x="4652125" y="4897520"/>
                  <a:pt x="4656508" y="4897971"/>
                  <a:pt x="4661774" y="4897904"/>
                </a:cubicBezTo>
                <a:cubicBezTo>
                  <a:pt x="4667038" y="4897837"/>
                  <a:pt x="4671916" y="4897522"/>
                  <a:pt x="4676406" y="4896958"/>
                </a:cubicBezTo>
                <a:cubicBezTo>
                  <a:pt x="4681546" y="4896179"/>
                  <a:pt x="4684997" y="4895132"/>
                  <a:pt x="4686758" y="4893818"/>
                </a:cubicBezTo>
                <a:cubicBezTo>
                  <a:pt x="4688518" y="4892504"/>
                  <a:pt x="4691968" y="4891456"/>
                  <a:pt x="4697109" y="4890677"/>
                </a:cubicBezTo>
                <a:cubicBezTo>
                  <a:pt x="4690187" y="4887878"/>
                  <a:pt x="4679407" y="4887492"/>
                  <a:pt x="4664770" y="4889520"/>
                </a:cubicBezTo>
                <a:cubicBezTo>
                  <a:pt x="4650135" y="4891547"/>
                  <a:pt x="4639665" y="4891361"/>
                  <a:pt x="4633363" y="4888958"/>
                </a:cubicBezTo>
                <a:cubicBezTo>
                  <a:pt x="4624501" y="4889933"/>
                  <a:pt x="4615008" y="4890099"/>
                  <a:pt x="4604887" y="4889456"/>
                </a:cubicBezTo>
                <a:cubicBezTo>
                  <a:pt x="4594766" y="4888814"/>
                  <a:pt x="4585862" y="4887730"/>
                  <a:pt x="4578174" y="4886203"/>
                </a:cubicBezTo>
                <a:lnTo>
                  <a:pt x="4541098" y="4890692"/>
                </a:lnTo>
                <a:cubicBezTo>
                  <a:pt x="4518152" y="4885193"/>
                  <a:pt x="4498023" y="4882715"/>
                  <a:pt x="4480711" y="4883257"/>
                </a:cubicBezTo>
                <a:cubicBezTo>
                  <a:pt x="4463398" y="4883801"/>
                  <a:pt x="4438839" y="4884454"/>
                  <a:pt x="4407032" y="4885219"/>
                </a:cubicBezTo>
                <a:cubicBezTo>
                  <a:pt x="4402013" y="4882642"/>
                  <a:pt x="4394962" y="4880664"/>
                  <a:pt x="4385882" y="4879286"/>
                </a:cubicBezTo>
                <a:cubicBezTo>
                  <a:pt x="4376800" y="4877908"/>
                  <a:pt x="4369750" y="4875931"/>
                  <a:pt x="4364730" y="4873354"/>
                </a:cubicBezTo>
                <a:lnTo>
                  <a:pt x="4333358" y="4877152"/>
                </a:lnTo>
                <a:lnTo>
                  <a:pt x="4329635" y="4874772"/>
                </a:lnTo>
                <a:cubicBezTo>
                  <a:pt x="4327256" y="4873251"/>
                  <a:pt x="4327235" y="4872153"/>
                  <a:pt x="4329569" y="4871477"/>
                </a:cubicBezTo>
                <a:cubicBezTo>
                  <a:pt x="4331904" y="4870802"/>
                  <a:pt x="4335975" y="4870151"/>
                  <a:pt x="4341782" y="4869526"/>
                </a:cubicBezTo>
                <a:lnTo>
                  <a:pt x="4368321" y="4869144"/>
                </a:lnTo>
                <a:cubicBezTo>
                  <a:pt x="4370323" y="4868843"/>
                  <a:pt x="4373541" y="4868100"/>
                  <a:pt x="4377976" y="4866914"/>
                </a:cubicBezTo>
                <a:cubicBezTo>
                  <a:pt x="4382410" y="4865728"/>
                  <a:pt x="4384605" y="4864873"/>
                  <a:pt x="4384561" y="4864348"/>
                </a:cubicBezTo>
                <a:lnTo>
                  <a:pt x="4376005" y="4865383"/>
                </a:lnTo>
                <a:cubicBezTo>
                  <a:pt x="4368526" y="4864126"/>
                  <a:pt x="4358800" y="4862787"/>
                  <a:pt x="4346827" y="4861366"/>
                </a:cubicBezTo>
                <a:cubicBezTo>
                  <a:pt x="4334851" y="4859946"/>
                  <a:pt x="4324940" y="4859573"/>
                  <a:pt x="4317092" y="4860248"/>
                </a:cubicBezTo>
                <a:cubicBezTo>
                  <a:pt x="4312167" y="4859448"/>
                  <a:pt x="4306359" y="4859169"/>
                  <a:pt x="4299667" y="4859408"/>
                </a:cubicBezTo>
                <a:cubicBezTo>
                  <a:pt x="4292976" y="4859649"/>
                  <a:pt x="4286672" y="4860137"/>
                  <a:pt x="4280756" y="4860872"/>
                </a:cubicBezTo>
                <a:lnTo>
                  <a:pt x="4260661" y="4856699"/>
                </a:lnTo>
                <a:cubicBezTo>
                  <a:pt x="4256112" y="4857270"/>
                  <a:pt x="4250640" y="4857657"/>
                  <a:pt x="4244246" y="4857861"/>
                </a:cubicBezTo>
                <a:cubicBezTo>
                  <a:pt x="4237853" y="4858065"/>
                  <a:pt x="4232163" y="4857771"/>
                  <a:pt x="4227178" y="4856979"/>
                </a:cubicBezTo>
                <a:lnTo>
                  <a:pt x="4204363" y="4859741"/>
                </a:lnTo>
                <a:lnTo>
                  <a:pt x="4190843" y="4857603"/>
                </a:lnTo>
                <a:cubicBezTo>
                  <a:pt x="4182039" y="4858571"/>
                  <a:pt x="4172428" y="4858751"/>
                  <a:pt x="4162010" y="4858145"/>
                </a:cubicBezTo>
                <a:cubicBezTo>
                  <a:pt x="4151592" y="4857539"/>
                  <a:pt x="4141856" y="4856555"/>
                  <a:pt x="4132802" y="4855194"/>
                </a:cubicBezTo>
                <a:cubicBezTo>
                  <a:pt x="4121176" y="4854674"/>
                  <a:pt x="4107839" y="4854008"/>
                  <a:pt x="4092788" y="4853196"/>
                </a:cubicBezTo>
                <a:cubicBezTo>
                  <a:pt x="4077737" y="4852384"/>
                  <a:pt x="4064493" y="4851235"/>
                  <a:pt x="4053053" y="4849750"/>
                </a:cubicBezTo>
                <a:cubicBezTo>
                  <a:pt x="4048674" y="4850338"/>
                  <a:pt x="4043885" y="4850800"/>
                  <a:pt x="4038685" y="4851136"/>
                </a:cubicBezTo>
                <a:cubicBezTo>
                  <a:pt x="4033484" y="4851471"/>
                  <a:pt x="4028477" y="4851251"/>
                  <a:pt x="4023663" y="4850477"/>
                </a:cubicBezTo>
                <a:cubicBezTo>
                  <a:pt x="4014766" y="4851476"/>
                  <a:pt x="4004938" y="4851879"/>
                  <a:pt x="3994180" y="4851687"/>
                </a:cubicBezTo>
                <a:cubicBezTo>
                  <a:pt x="3983421" y="4851496"/>
                  <a:pt x="3973778" y="4850933"/>
                  <a:pt x="3965252" y="4849999"/>
                </a:cubicBezTo>
                <a:cubicBezTo>
                  <a:pt x="3962281" y="4850359"/>
                  <a:pt x="3959356" y="4850477"/>
                  <a:pt x="3956478" y="4850354"/>
                </a:cubicBezTo>
                <a:cubicBezTo>
                  <a:pt x="3953600" y="4850230"/>
                  <a:pt x="3951481" y="4849779"/>
                  <a:pt x="3950120" y="4849000"/>
                </a:cubicBezTo>
                <a:lnTo>
                  <a:pt x="3949249" y="4846275"/>
                </a:lnTo>
                <a:lnTo>
                  <a:pt x="3981491" y="4845202"/>
                </a:lnTo>
                <a:cubicBezTo>
                  <a:pt x="3985762" y="4845629"/>
                  <a:pt x="3990615" y="4845749"/>
                  <a:pt x="3996049" y="4845564"/>
                </a:cubicBezTo>
                <a:cubicBezTo>
                  <a:pt x="4001481" y="4845377"/>
                  <a:pt x="4006426" y="4845014"/>
                  <a:pt x="4010882" y="4844475"/>
                </a:cubicBezTo>
                <a:lnTo>
                  <a:pt x="4041513" y="4844541"/>
                </a:lnTo>
                <a:cubicBezTo>
                  <a:pt x="4047671" y="4843598"/>
                  <a:pt x="4054698" y="4842669"/>
                  <a:pt x="4062592" y="4841753"/>
                </a:cubicBezTo>
                <a:cubicBezTo>
                  <a:pt x="4070487" y="4840836"/>
                  <a:pt x="4076523" y="4841442"/>
                  <a:pt x="4080701" y="4843572"/>
                </a:cubicBezTo>
                <a:cubicBezTo>
                  <a:pt x="4108921" y="4840469"/>
                  <a:pt x="4145234" y="4838746"/>
                  <a:pt x="4189641" y="4838404"/>
                </a:cubicBezTo>
                <a:cubicBezTo>
                  <a:pt x="4234048" y="4838060"/>
                  <a:pt x="4271234" y="4839062"/>
                  <a:pt x="4301196" y="4841412"/>
                </a:cubicBezTo>
                <a:cubicBezTo>
                  <a:pt x="4311096" y="4840331"/>
                  <a:pt x="4320746" y="4839635"/>
                  <a:pt x="4330150" y="4839322"/>
                </a:cubicBezTo>
                <a:cubicBezTo>
                  <a:pt x="4339554" y="4839009"/>
                  <a:pt x="4349206" y="4838312"/>
                  <a:pt x="4359106" y="4837231"/>
                </a:cubicBezTo>
                <a:cubicBezTo>
                  <a:pt x="4361119" y="4838383"/>
                  <a:pt x="4364195" y="4838994"/>
                  <a:pt x="4368331" y="4839063"/>
                </a:cubicBezTo>
                <a:cubicBezTo>
                  <a:pt x="4372467" y="4839134"/>
                  <a:pt x="4376751" y="4838889"/>
                  <a:pt x="4381181" y="4838334"/>
                </a:cubicBezTo>
                <a:cubicBezTo>
                  <a:pt x="4392975" y="4837063"/>
                  <a:pt x="4400574" y="4836772"/>
                  <a:pt x="4403983" y="4837460"/>
                </a:cubicBezTo>
                <a:cubicBezTo>
                  <a:pt x="4407392" y="4838149"/>
                  <a:pt x="4412854" y="4838116"/>
                  <a:pt x="4420368" y="4837365"/>
                </a:cubicBezTo>
                <a:lnTo>
                  <a:pt x="4455094" y="4837879"/>
                </a:lnTo>
                <a:cubicBezTo>
                  <a:pt x="4458474" y="4838865"/>
                  <a:pt x="4462381" y="4839374"/>
                  <a:pt x="4466815" y="4839408"/>
                </a:cubicBezTo>
                <a:cubicBezTo>
                  <a:pt x="4471248" y="4839442"/>
                  <a:pt x="4475650" y="4839184"/>
                  <a:pt x="4480021" y="4838635"/>
                </a:cubicBezTo>
                <a:lnTo>
                  <a:pt x="4493040" y="4836116"/>
                </a:lnTo>
                <a:lnTo>
                  <a:pt x="4592619" y="4832552"/>
                </a:lnTo>
                <a:lnTo>
                  <a:pt x="4606138" y="4834690"/>
                </a:lnTo>
                <a:lnTo>
                  <a:pt x="4624121" y="4835344"/>
                </a:lnTo>
                <a:cubicBezTo>
                  <a:pt x="4628697" y="4834790"/>
                  <a:pt x="4634117" y="4834370"/>
                  <a:pt x="4640381" y="4834083"/>
                </a:cubicBezTo>
                <a:cubicBezTo>
                  <a:pt x="4646646" y="4833796"/>
                  <a:pt x="4651974" y="4833859"/>
                  <a:pt x="4656364" y="4834272"/>
                </a:cubicBezTo>
                <a:cubicBezTo>
                  <a:pt x="4660809" y="4833183"/>
                  <a:pt x="4667479" y="4832297"/>
                  <a:pt x="4676374" y="4831613"/>
                </a:cubicBezTo>
                <a:cubicBezTo>
                  <a:pt x="4685268" y="4830930"/>
                  <a:pt x="4691660" y="4831492"/>
                  <a:pt x="4695551" y="4833301"/>
                </a:cubicBezTo>
                <a:cubicBezTo>
                  <a:pt x="4703833" y="4832633"/>
                  <a:pt x="4718892" y="4832502"/>
                  <a:pt x="4740723" y="4832904"/>
                </a:cubicBezTo>
                <a:cubicBezTo>
                  <a:pt x="4762556" y="4833309"/>
                  <a:pt x="4775692" y="4834117"/>
                  <a:pt x="4780131" y="4835329"/>
                </a:cubicBezTo>
                <a:lnTo>
                  <a:pt x="4803819" y="4835293"/>
                </a:lnTo>
                <a:cubicBezTo>
                  <a:pt x="4822005" y="4833366"/>
                  <a:pt x="4839139" y="4832393"/>
                  <a:pt x="4855219" y="4832372"/>
                </a:cubicBezTo>
                <a:cubicBezTo>
                  <a:pt x="4871299" y="4832353"/>
                  <a:pt x="4888433" y="4831379"/>
                  <a:pt x="4906619" y="4829452"/>
                </a:cubicBezTo>
                <a:lnTo>
                  <a:pt x="4921750" y="4830452"/>
                </a:lnTo>
                <a:cubicBezTo>
                  <a:pt x="4932894" y="4829535"/>
                  <a:pt x="4947529" y="4829494"/>
                  <a:pt x="4965651" y="4830327"/>
                </a:cubicBezTo>
                <a:cubicBezTo>
                  <a:pt x="4983774" y="4831160"/>
                  <a:pt x="4998407" y="4831119"/>
                  <a:pt x="5009552" y="4830201"/>
                </a:cubicBezTo>
                <a:cubicBezTo>
                  <a:pt x="5018571" y="4831901"/>
                  <a:pt x="5028781" y="4831923"/>
                  <a:pt x="5040184" y="4830268"/>
                </a:cubicBezTo>
                <a:cubicBezTo>
                  <a:pt x="5051585" y="4828613"/>
                  <a:pt x="5061796" y="4828634"/>
                  <a:pt x="5070815" y="4830334"/>
                </a:cubicBezTo>
                <a:cubicBezTo>
                  <a:pt x="5080596" y="4829720"/>
                  <a:pt x="5106328" y="4829003"/>
                  <a:pt x="5148011" y="4828183"/>
                </a:cubicBezTo>
                <a:cubicBezTo>
                  <a:pt x="5189695" y="4827364"/>
                  <a:pt x="5214312" y="4827018"/>
                  <a:pt x="5221861" y="4827146"/>
                </a:cubicBezTo>
                <a:cubicBezTo>
                  <a:pt x="5225949" y="4826101"/>
                  <a:pt x="5231193" y="4825387"/>
                  <a:pt x="5237593" y="4825006"/>
                </a:cubicBezTo>
                <a:cubicBezTo>
                  <a:pt x="5243992" y="4824623"/>
                  <a:pt x="5248959" y="4825359"/>
                  <a:pt x="5252493" y="4827211"/>
                </a:cubicBezTo>
                <a:cubicBezTo>
                  <a:pt x="5276213" y="4827152"/>
                  <a:pt x="5301476" y="4827671"/>
                  <a:pt x="5328282" y="4828770"/>
                </a:cubicBezTo>
                <a:cubicBezTo>
                  <a:pt x="5355089" y="4829870"/>
                  <a:pt x="5379513" y="4829311"/>
                  <a:pt x="5401557" y="4827095"/>
                </a:cubicBezTo>
                <a:cubicBezTo>
                  <a:pt x="5403674" y="4827409"/>
                  <a:pt x="5406201" y="4827849"/>
                  <a:pt x="5409140" y="4828418"/>
                </a:cubicBezTo>
                <a:cubicBezTo>
                  <a:pt x="5412078" y="4828987"/>
                  <a:pt x="5415008" y="4829143"/>
                  <a:pt x="5417929" y="4828887"/>
                </a:cubicBezTo>
                <a:cubicBezTo>
                  <a:pt x="5419141" y="4828622"/>
                  <a:pt x="5419352" y="4828125"/>
                  <a:pt x="5418563" y="4827395"/>
                </a:cubicBezTo>
                <a:cubicBezTo>
                  <a:pt x="5417774" y="4826665"/>
                  <a:pt x="5417273" y="4826253"/>
                  <a:pt x="5417058" y="4826161"/>
                </a:cubicBezTo>
                <a:lnTo>
                  <a:pt x="5446449" y="4825434"/>
                </a:lnTo>
                <a:lnTo>
                  <a:pt x="5457117" y="4827918"/>
                </a:lnTo>
                <a:cubicBezTo>
                  <a:pt x="5467501" y="4828547"/>
                  <a:pt x="5480249" y="4828656"/>
                  <a:pt x="5495360" y="4828241"/>
                </a:cubicBezTo>
                <a:cubicBezTo>
                  <a:pt x="5510471" y="4827827"/>
                  <a:pt x="5523311" y="4827452"/>
                  <a:pt x="5533881" y="4827117"/>
                </a:cubicBezTo>
                <a:cubicBezTo>
                  <a:pt x="5539150" y="4825968"/>
                  <a:pt x="5544483" y="4825401"/>
                  <a:pt x="5549876" y="4825416"/>
                </a:cubicBezTo>
                <a:cubicBezTo>
                  <a:pt x="5555271" y="4825432"/>
                  <a:pt x="5559612" y="4826400"/>
                  <a:pt x="5562902" y="4828322"/>
                </a:cubicBezTo>
                <a:lnTo>
                  <a:pt x="5586588" y="4828285"/>
                </a:lnTo>
                <a:cubicBezTo>
                  <a:pt x="5592731" y="4828642"/>
                  <a:pt x="5605064" y="4828486"/>
                  <a:pt x="5623591" y="4827815"/>
                </a:cubicBezTo>
                <a:cubicBezTo>
                  <a:pt x="5642117" y="4827146"/>
                  <a:pt x="5654544" y="4826506"/>
                  <a:pt x="5660870" y="4825897"/>
                </a:cubicBezTo>
                <a:cubicBezTo>
                  <a:pt x="5670382" y="4825021"/>
                  <a:pt x="5678484" y="4825141"/>
                  <a:pt x="5685177" y="4826258"/>
                </a:cubicBezTo>
                <a:cubicBezTo>
                  <a:pt x="5691870" y="4827374"/>
                  <a:pt x="5699972" y="4827493"/>
                  <a:pt x="5709484" y="4826617"/>
                </a:cubicBezTo>
                <a:lnTo>
                  <a:pt x="5759340" y="4828131"/>
                </a:lnTo>
                <a:cubicBezTo>
                  <a:pt x="5765731" y="4827790"/>
                  <a:pt x="5782029" y="4827547"/>
                  <a:pt x="5808232" y="4827401"/>
                </a:cubicBezTo>
                <a:cubicBezTo>
                  <a:pt x="5834435" y="4827257"/>
                  <a:pt x="5849306" y="4827186"/>
                  <a:pt x="5852846" y="4827191"/>
                </a:cubicBezTo>
                <a:cubicBezTo>
                  <a:pt x="5858766" y="4826277"/>
                  <a:pt x="5864842" y="4825463"/>
                  <a:pt x="5871073" y="4824748"/>
                </a:cubicBezTo>
                <a:close/>
                <a:moveTo>
                  <a:pt x="6723659" y="4693473"/>
                </a:moveTo>
                <a:cubicBezTo>
                  <a:pt x="6728057" y="4696028"/>
                  <a:pt x="6727402" y="4699139"/>
                  <a:pt x="6721695" y="4702808"/>
                </a:cubicBezTo>
                <a:lnTo>
                  <a:pt x="6778814" y="4701080"/>
                </a:lnTo>
                <a:cubicBezTo>
                  <a:pt x="6782787" y="4701497"/>
                  <a:pt x="6787529" y="4701926"/>
                  <a:pt x="6793041" y="4702364"/>
                </a:cubicBezTo>
                <a:cubicBezTo>
                  <a:pt x="6798553" y="4702802"/>
                  <a:pt x="6802745" y="4702911"/>
                  <a:pt x="6805619" y="4702689"/>
                </a:cubicBezTo>
                <a:cubicBezTo>
                  <a:pt x="6809976" y="4702020"/>
                  <a:pt x="6810433" y="4700829"/>
                  <a:pt x="6806988" y="4699120"/>
                </a:cubicBezTo>
                <a:cubicBezTo>
                  <a:pt x="6803544" y="4697409"/>
                  <a:pt x="6800374" y="4695857"/>
                  <a:pt x="6797480" y="4694466"/>
                </a:cubicBezTo>
                <a:cubicBezTo>
                  <a:pt x="6785313" y="4694380"/>
                  <a:pt x="6773285" y="4694375"/>
                  <a:pt x="6761394" y="4694449"/>
                </a:cubicBezTo>
                <a:cubicBezTo>
                  <a:pt x="6749504" y="4694523"/>
                  <a:pt x="6736925" y="4694197"/>
                  <a:pt x="6723659" y="4693473"/>
                </a:cubicBezTo>
                <a:close/>
                <a:moveTo>
                  <a:pt x="6662798" y="4689533"/>
                </a:moveTo>
                <a:cubicBezTo>
                  <a:pt x="6661673" y="4690479"/>
                  <a:pt x="6660904" y="4691198"/>
                  <a:pt x="6660494" y="4691685"/>
                </a:cubicBezTo>
                <a:lnTo>
                  <a:pt x="6659381" y="4691962"/>
                </a:lnTo>
                <a:lnTo>
                  <a:pt x="6672439" y="4692081"/>
                </a:lnTo>
                <a:cubicBezTo>
                  <a:pt x="6677384" y="4692044"/>
                  <a:pt x="6681421" y="4691915"/>
                  <a:pt x="6684551" y="4691697"/>
                </a:cubicBezTo>
                <a:close/>
                <a:moveTo>
                  <a:pt x="7013654" y="4687391"/>
                </a:moveTo>
                <a:cubicBezTo>
                  <a:pt x="7004025" y="4688198"/>
                  <a:pt x="6998021" y="4689365"/>
                  <a:pt x="6995643" y="4690893"/>
                </a:cubicBezTo>
                <a:lnTo>
                  <a:pt x="7000040" y="4693450"/>
                </a:lnTo>
                <a:cubicBezTo>
                  <a:pt x="7002714" y="4694421"/>
                  <a:pt x="7006816" y="4694477"/>
                  <a:pt x="7012344" y="4693614"/>
                </a:cubicBezTo>
                <a:cubicBezTo>
                  <a:pt x="7017185" y="4693082"/>
                  <a:pt x="7019583" y="4692438"/>
                  <a:pt x="7019537" y="4691683"/>
                </a:cubicBezTo>
                <a:cubicBezTo>
                  <a:pt x="7019490" y="4690928"/>
                  <a:pt x="7018261" y="4689924"/>
                  <a:pt x="7015852" y="4688669"/>
                </a:cubicBezTo>
                <a:close/>
                <a:moveTo>
                  <a:pt x="4504471" y="4685437"/>
                </a:moveTo>
                <a:cubicBezTo>
                  <a:pt x="4498575" y="4685357"/>
                  <a:pt x="4493723" y="4685448"/>
                  <a:pt x="4489916" y="4685709"/>
                </a:cubicBezTo>
                <a:cubicBezTo>
                  <a:pt x="4486107" y="4685969"/>
                  <a:pt x="4481806" y="4686380"/>
                  <a:pt x="4477010" y="4686940"/>
                </a:cubicBezTo>
                <a:cubicBezTo>
                  <a:pt x="4485469" y="4687782"/>
                  <a:pt x="4495356" y="4687707"/>
                  <a:pt x="4506669" y="4686715"/>
                </a:cubicBezTo>
                <a:close/>
                <a:moveTo>
                  <a:pt x="4761297" y="4684526"/>
                </a:moveTo>
                <a:lnTo>
                  <a:pt x="4767894" y="4688359"/>
                </a:lnTo>
                <a:cubicBezTo>
                  <a:pt x="4781405" y="4688646"/>
                  <a:pt x="4796344" y="4688014"/>
                  <a:pt x="4812709" y="4686467"/>
                </a:cubicBezTo>
                <a:close/>
                <a:moveTo>
                  <a:pt x="6745036" y="4684325"/>
                </a:moveTo>
                <a:lnTo>
                  <a:pt x="6754629" y="4687024"/>
                </a:lnTo>
                <a:lnTo>
                  <a:pt x="6750232" y="4684469"/>
                </a:lnTo>
                <a:close/>
                <a:moveTo>
                  <a:pt x="7152499" y="4684268"/>
                </a:moveTo>
                <a:lnTo>
                  <a:pt x="7117133" y="4688161"/>
                </a:lnTo>
                <a:cubicBezTo>
                  <a:pt x="7114843" y="4686830"/>
                  <a:pt x="7111565" y="4685798"/>
                  <a:pt x="7107298" y="4685063"/>
                </a:cubicBezTo>
                <a:cubicBezTo>
                  <a:pt x="7103031" y="4684330"/>
                  <a:pt x="7098325" y="4684215"/>
                  <a:pt x="7093181" y="4684717"/>
                </a:cubicBezTo>
                <a:cubicBezTo>
                  <a:pt x="7087708" y="4685320"/>
                  <a:pt x="7082784" y="4686242"/>
                  <a:pt x="7078410" y="4687483"/>
                </a:cubicBezTo>
                <a:cubicBezTo>
                  <a:pt x="7074036" y="4688725"/>
                  <a:pt x="7072738" y="4690007"/>
                  <a:pt x="7074517" y="4691331"/>
                </a:cubicBezTo>
                <a:cubicBezTo>
                  <a:pt x="7075990" y="4691897"/>
                  <a:pt x="7078316" y="4692085"/>
                  <a:pt x="7081492" y="4691894"/>
                </a:cubicBezTo>
                <a:cubicBezTo>
                  <a:pt x="7084668" y="4691702"/>
                  <a:pt x="7086445" y="4691569"/>
                  <a:pt x="7086819" y="4691497"/>
                </a:cubicBezTo>
                <a:lnTo>
                  <a:pt x="7143284" y="4692881"/>
                </a:lnTo>
                <a:close/>
                <a:moveTo>
                  <a:pt x="7177761" y="4681488"/>
                </a:moveTo>
                <a:lnTo>
                  <a:pt x="7167657" y="4682600"/>
                </a:lnTo>
                <a:lnTo>
                  <a:pt x="7198859" y="4686764"/>
                </a:lnTo>
                <a:lnTo>
                  <a:pt x="7214017" y="4685096"/>
                </a:lnTo>
                <a:cubicBezTo>
                  <a:pt x="7214693" y="4685053"/>
                  <a:pt x="7217128" y="4684722"/>
                  <a:pt x="7221321" y="4684102"/>
                </a:cubicBezTo>
                <a:cubicBezTo>
                  <a:pt x="7225511" y="4683483"/>
                  <a:pt x="7227397" y="4682832"/>
                  <a:pt x="7226974" y="4682151"/>
                </a:cubicBezTo>
                <a:lnTo>
                  <a:pt x="7211818" y="4683818"/>
                </a:lnTo>
                <a:close/>
                <a:moveTo>
                  <a:pt x="6928840" y="4680008"/>
                </a:moveTo>
                <a:cubicBezTo>
                  <a:pt x="6909107" y="4681927"/>
                  <a:pt x="6890800" y="4682929"/>
                  <a:pt x="6873919" y="4683013"/>
                </a:cubicBezTo>
                <a:cubicBezTo>
                  <a:pt x="6887185" y="4683738"/>
                  <a:pt x="6899763" y="4684064"/>
                  <a:pt x="6911654" y="4683990"/>
                </a:cubicBezTo>
                <a:cubicBezTo>
                  <a:pt x="6923545" y="4683916"/>
                  <a:pt x="6935574" y="4683922"/>
                  <a:pt x="6947740" y="4684008"/>
                </a:cubicBezTo>
                <a:close/>
                <a:moveTo>
                  <a:pt x="5574394" y="4678622"/>
                </a:moveTo>
                <a:lnTo>
                  <a:pt x="5531778" y="4681794"/>
                </a:lnTo>
                <a:lnTo>
                  <a:pt x="5518819" y="4684740"/>
                </a:lnTo>
                <a:cubicBezTo>
                  <a:pt x="5528898" y="4685213"/>
                  <a:pt x="5539334" y="4685458"/>
                  <a:pt x="5550128" y="4685473"/>
                </a:cubicBezTo>
                <a:cubicBezTo>
                  <a:pt x="5560919" y="4685489"/>
                  <a:pt x="5570256" y="4685095"/>
                  <a:pt x="5578138" y="4684290"/>
                </a:cubicBezTo>
                <a:cubicBezTo>
                  <a:pt x="5588242" y="4683178"/>
                  <a:pt x="5591095" y="4681345"/>
                  <a:pt x="5586698" y="4678788"/>
                </a:cubicBezTo>
                <a:cubicBezTo>
                  <a:pt x="5581170" y="4679650"/>
                  <a:pt x="5577070" y="4679595"/>
                  <a:pt x="5574394" y="4678622"/>
                </a:cubicBezTo>
                <a:close/>
                <a:moveTo>
                  <a:pt x="6095300" y="4677522"/>
                </a:moveTo>
                <a:lnTo>
                  <a:pt x="6059934" y="4681416"/>
                </a:lnTo>
                <a:cubicBezTo>
                  <a:pt x="6074475" y="4685356"/>
                  <a:pt x="6095002" y="4687973"/>
                  <a:pt x="6121515" y="4689265"/>
                </a:cubicBezTo>
                <a:cubicBezTo>
                  <a:pt x="6148026" y="4690559"/>
                  <a:pt x="6169757" y="4690383"/>
                  <a:pt x="6186708" y="4688739"/>
                </a:cubicBezTo>
                <a:cubicBezTo>
                  <a:pt x="6188789" y="4690093"/>
                  <a:pt x="6191225" y="4691218"/>
                  <a:pt x="6194020" y="4692114"/>
                </a:cubicBezTo>
                <a:cubicBezTo>
                  <a:pt x="6196811" y="4693010"/>
                  <a:pt x="6200675" y="4693218"/>
                  <a:pt x="6205608" y="4692738"/>
                </a:cubicBezTo>
                <a:cubicBezTo>
                  <a:pt x="6213228" y="4691710"/>
                  <a:pt x="6220175" y="4690945"/>
                  <a:pt x="6226450" y="4690445"/>
                </a:cubicBezTo>
                <a:cubicBezTo>
                  <a:pt x="6232724" y="4689944"/>
                  <a:pt x="6238080" y="4690875"/>
                  <a:pt x="6242518" y="4693235"/>
                </a:cubicBezTo>
                <a:lnTo>
                  <a:pt x="6430577" y="4690774"/>
                </a:lnTo>
                <a:cubicBezTo>
                  <a:pt x="6437540" y="4694821"/>
                  <a:pt x="6446257" y="4696395"/>
                  <a:pt x="6456728" y="4695496"/>
                </a:cubicBezTo>
                <a:cubicBezTo>
                  <a:pt x="6466438" y="4694300"/>
                  <a:pt x="6473542" y="4693771"/>
                  <a:pt x="6478036" y="4693909"/>
                </a:cubicBezTo>
                <a:cubicBezTo>
                  <a:pt x="6482532" y="4694049"/>
                  <a:pt x="6486782" y="4695354"/>
                  <a:pt x="6490784" y="4697826"/>
                </a:cubicBezTo>
                <a:lnTo>
                  <a:pt x="6552301" y="4698655"/>
                </a:lnTo>
                <a:cubicBezTo>
                  <a:pt x="6560405" y="4697762"/>
                  <a:pt x="6573796" y="4696668"/>
                  <a:pt x="6592474" y="4695372"/>
                </a:cubicBezTo>
                <a:cubicBezTo>
                  <a:pt x="6611152" y="4694076"/>
                  <a:pt x="6631957" y="4692927"/>
                  <a:pt x="6654892" y="4691923"/>
                </a:cubicBezTo>
                <a:cubicBezTo>
                  <a:pt x="6649473" y="4692265"/>
                  <a:pt x="6642954" y="4691970"/>
                  <a:pt x="6635338" y="4691036"/>
                </a:cubicBezTo>
                <a:lnTo>
                  <a:pt x="6609187" y="4686314"/>
                </a:lnTo>
                <a:lnTo>
                  <a:pt x="6614893" y="4682647"/>
                </a:lnTo>
                <a:cubicBezTo>
                  <a:pt x="6597173" y="4682825"/>
                  <a:pt x="6585601" y="4683085"/>
                  <a:pt x="6580183" y="4683427"/>
                </a:cubicBezTo>
                <a:cubicBezTo>
                  <a:pt x="6560683" y="4682281"/>
                  <a:pt x="6541182" y="4681134"/>
                  <a:pt x="6521682" y="4679987"/>
                </a:cubicBezTo>
                <a:cubicBezTo>
                  <a:pt x="6502182" y="4678841"/>
                  <a:pt x="6482357" y="4679249"/>
                  <a:pt x="6462202" y="4681214"/>
                </a:cubicBezTo>
                <a:lnTo>
                  <a:pt x="6407936" y="4681108"/>
                </a:lnTo>
                <a:cubicBezTo>
                  <a:pt x="6399407" y="4679862"/>
                  <a:pt x="6390536" y="4679509"/>
                  <a:pt x="6381323" y="4680048"/>
                </a:cubicBezTo>
                <a:cubicBezTo>
                  <a:pt x="6372110" y="4680587"/>
                  <a:pt x="6363625" y="4681331"/>
                  <a:pt x="6355869" y="4682279"/>
                </a:cubicBezTo>
                <a:cubicBezTo>
                  <a:pt x="6332034" y="4684142"/>
                  <a:pt x="6304901" y="4684089"/>
                  <a:pt x="6274471" y="4682120"/>
                </a:cubicBezTo>
                <a:cubicBezTo>
                  <a:pt x="6244039" y="4680149"/>
                  <a:pt x="6216906" y="4680096"/>
                  <a:pt x="6193072" y="4681959"/>
                </a:cubicBezTo>
                <a:lnTo>
                  <a:pt x="6169119" y="4678517"/>
                </a:lnTo>
                <a:cubicBezTo>
                  <a:pt x="6157778" y="4678910"/>
                  <a:pt x="6145750" y="4678904"/>
                  <a:pt x="6133034" y="4678499"/>
                </a:cubicBezTo>
                <a:cubicBezTo>
                  <a:pt x="6120319" y="4678093"/>
                  <a:pt x="6107741" y="4677769"/>
                  <a:pt x="6095300" y="4677522"/>
                </a:cubicBezTo>
                <a:close/>
                <a:moveTo>
                  <a:pt x="6320923" y="4672448"/>
                </a:moveTo>
                <a:lnTo>
                  <a:pt x="6300714" y="4674672"/>
                </a:lnTo>
                <a:lnTo>
                  <a:pt x="6318070" y="4674282"/>
                </a:lnTo>
                <a:close/>
                <a:moveTo>
                  <a:pt x="4643081" y="4671701"/>
                </a:moveTo>
                <a:lnTo>
                  <a:pt x="4613001" y="4685650"/>
                </a:lnTo>
                <a:lnTo>
                  <a:pt x="4621796" y="4690761"/>
                </a:lnTo>
                <a:lnTo>
                  <a:pt x="4669467" y="4687034"/>
                </a:lnTo>
                <a:lnTo>
                  <a:pt x="4697581" y="4682420"/>
                </a:lnTo>
                <a:lnTo>
                  <a:pt x="4654075" y="4678090"/>
                </a:lnTo>
                <a:cubicBezTo>
                  <a:pt x="4662157" y="4677549"/>
                  <a:pt x="4664390" y="4676226"/>
                  <a:pt x="4660772" y="4674123"/>
                </a:cubicBezTo>
                <a:cubicBezTo>
                  <a:pt x="4657153" y="4672020"/>
                  <a:pt x="4651256" y="4671212"/>
                  <a:pt x="4643081" y="4671701"/>
                </a:cubicBezTo>
                <a:close/>
                <a:moveTo>
                  <a:pt x="5582067" y="4665620"/>
                </a:moveTo>
                <a:lnTo>
                  <a:pt x="5561858" y="4667845"/>
                </a:lnTo>
                <a:cubicBezTo>
                  <a:pt x="5565740" y="4668209"/>
                  <a:pt x="5570115" y="4668424"/>
                  <a:pt x="5574986" y="4668490"/>
                </a:cubicBezTo>
                <a:cubicBezTo>
                  <a:pt x="5579856" y="4668555"/>
                  <a:pt x="5583683" y="4668450"/>
                  <a:pt x="5586464" y="4668176"/>
                </a:cubicBezTo>
                <a:close/>
                <a:moveTo>
                  <a:pt x="4420077" y="4664330"/>
                </a:moveTo>
                <a:cubicBezTo>
                  <a:pt x="4416319" y="4664109"/>
                  <a:pt x="4413344" y="4664563"/>
                  <a:pt x="4411154" y="4665691"/>
                </a:cubicBezTo>
                <a:cubicBezTo>
                  <a:pt x="4408963" y="4666819"/>
                  <a:pt x="4408352" y="4667773"/>
                  <a:pt x="4409318" y="4668553"/>
                </a:cubicBezTo>
                <a:lnTo>
                  <a:pt x="4427562" y="4675664"/>
                </a:lnTo>
                <a:cubicBezTo>
                  <a:pt x="4442680" y="4675647"/>
                  <a:pt x="4458746" y="4675525"/>
                  <a:pt x="4475759" y="4675298"/>
                </a:cubicBezTo>
                <a:cubicBezTo>
                  <a:pt x="4492772" y="4675072"/>
                  <a:pt x="4509000" y="4674173"/>
                  <a:pt x="4524445" y="4672600"/>
                </a:cubicBezTo>
                <a:cubicBezTo>
                  <a:pt x="4537229" y="4672681"/>
                  <a:pt x="4551098" y="4672737"/>
                  <a:pt x="4566051" y="4672769"/>
                </a:cubicBezTo>
                <a:cubicBezTo>
                  <a:pt x="4581006" y="4672802"/>
                  <a:pt x="4594160" y="4673318"/>
                  <a:pt x="4605517" y="4674316"/>
                </a:cubicBezTo>
                <a:lnTo>
                  <a:pt x="4592325" y="4666648"/>
                </a:lnTo>
                <a:cubicBezTo>
                  <a:pt x="4572225" y="4668354"/>
                  <a:pt x="4552452" y="4668504"/>
                  <a:pt x="4533006" y="4667098"/>
                </a:cubicBezTo>
                <a:cubicBezTo>
                  <a:pt x="4513561" y="4665692"/>
                  <a:pt x="4493788" y="4665842"/>
                  <a:pt x="4473689" y="4667547"/>
                </a:cubicBezTo>
                <a:close/>
                <a:moveTo>
                  <a:pt x="6468331" y="4663823"/>
                </a:moveTo>
                <a:lnTo>
                  <a:pt x="6463278" y="4664378"/>
                </a:lnTo>
                <a:cubicBezTo>
                  <a:pt x="6446912" y="4665927"/>
                  <a:pt x="6441423" y="4668557"/>
                  <a:pt x="6446810" y="4672270"/>
                </a:cubicBezTo>
                <a:close/>
                <a:moveTo>
                  <a:pt x="5767928" y="4661882"/>
                </a:moveTo>
                <a:cubicBezTo>
                  <a:pt x="5765645" y="4662228"/>
                  <a:pt x="5764995" y="4662869"/>
                  <a:pt x="5765980" y="4663806"/>
                </a:cubicBezTo>
                <a:cubicBezTo>
                  <a:pt x="5766966" y="4664742"/>
                  <a:pt x="5768129" y="4665564"/>
                  <a:pt x="5769471" y="4666271"/>
                </a:cubicBezTo>
                <a:lnTo>
                  <a:pt x="5794078" y="4666602"/>
                </a:lnTo>
                <a:cubicBezTo>
                  <a:pt x="5792658" y="4665777"/>
                  <a:pt x="5789288" y="4664692"/>
                  <a:pt x="5783968" y="4663346"/>
                </a:cubicBezTo>
                <a:cubicBezTo>
                  <a:pt x="5778648" y="4661999"/>
                  <a:pt x="5773300" y="4661512"/>
                  <a:pt x="5767928" y="4661882"/>
                </a:cubicBezTo>
                <a:close/>
                <a:moveTo>
                  <a:pt x="4119745" y="4660910"/>
                </a:moveTo>
                <a:lnTo>
                  <a:pt x="4079326" y="4665358"/>
                </a:lnTo>
                <a:cubicBezTo>
                  <a:pt x="4087854" y="4666605"/>
                  <a:pt x="4096726" y="4666958"/>
                  <a:pt x="4105938" y="4666419"/>
                </a:cubicBezTo>
                <a:cubicBezTo>
                  <a:pt x="4115151" y="4665880"/>
                  <a:pt x="4123637" y="4665136"/>
                  <a:pt x="4131394" y="4664187"/>
                </a:cubicBezTo>
                <a:close/>
                <a:moveTo>
                  <a:pt x="4818603" y="4658461"/>
                </a:moveTo>
                <a:lnTo>
                  <a:pt x="4839703" y="4663738"/>
                </a:lnTo>
                <a:lnTo>
                  <a:pt x="4871560" y="4664792"/>
                </a:lnTo>
                <a:lnTo>
                  <a:pt x="4881664" y="4663679"/>
                </a:lnTo>
                <a:lnTo>
                  <a:pt x="4862764" y="4659680"/>
                </a:lnTo>
                <a:close/>
                <a:moveTo>
                  <a:pt x="4186970" y="4658070"/>
                </a:moveTo>
                <a:cubicBezTo>
                  <a:pt x="4183212" y="4658579"/>
                  <a:pt x="4176669" y="4659870"/>
                  <a:pt x="4167338" y="4661941"/>
                </a:cubicBezTo>
                <a:cubicBezTo>
                  <a:pt x="4158009" y="4664013"/>
                  <a:pt x="4153279" y="4665483"/>
                  <a:pt x="4153146" y="4666353"/>
                </a:cubicBezTo>
                <a:cubicBezTo>
                  <a:pt x="4154516" y="4666930"/>
                  <a:pt x="4157052" y="4667095"/>
                  <a:pt x="4160754" y="4666845"/>
                </a:cubicBezTo>
                <a:cubicBezTo>
                  <a:pt x="4164457" y="4666596"/>
                  <a:pt x="4167706" y="4666301"/>
                  <a:pt x="4170501" y="4665962"/>
                </a:cubicBezTo>
                <a:cubicBezTo>
                  <a:pt x="4185173" y="4666849"/>
                  <a:pt x="4203455" y="4667433"/>
                  <a:pt x="4225348" y="4667714"/>
                </a:cubicBezTo>
                <a:cubicBezTo>
                  <a:pt x="4247239" y="4667996"/>
                  <a:pt x="4265135" y="4667483"/>
                  <a:pt x="4279034" y="4666175"/>
                </a:cubicBezTo>
                <a:lnTo>
                  <a:pt x="4270239" y="4661064"/>
                </a:lnTo>
                <a:cubicBezTo>
                  <a:pt x="4252133" y="4661600"/>
                  <a:pt x="4235015" y="4661837"/>
                  <a:pt x="4218885" y="4661777"/>
                </a:cubicBezTo>
                <a:cubicBezTo>
                  <a:pt x="4202755" y="4661716"/>
                  <a:pt x="4192117" y="4660479"/>
                  <a:pt x="4186970" y="4658070"/>
                </a:cubicBezTo>
                <a:close/>
                <a:moveTo>
                  <a:pt x="5112341" y="4658047"/>
                </a:moveTo>
                <a:cubicBezTo>
                  <a:pt x="5096525" y="4659914"/>
                  <a:pt x="5078183" y="4662060"/>
                  <a:pt x="5057314" y="4664483"/>
                </a:cubicBezTo>
                <a:cubicBezTo>
                  <a:pt x="5036447" y="4666907"/>
                  <a:pt x="5017004" y="4668413"/>
                  <a:pt x="4998991" y="4669004"/>
                </a:cubicBezTo>
                <a:cubicBezTo>
                  <a:pt x="5013493" y="4670446"/>
                  <a:pt x="5030848" y="4670057"/>
                  <a:pt x="5051058" y="4667831"/>
                </a:cubicBezTo>
                <a:lnTo>
                  <a:pt x="5112575" y="4668660"/>
                </a:lnTo>
                <a:close/>
                <a:moveTo>
                  <a:pt x="3952550" y="4658035"/>
                </a:moveTo>
                <a:lnTo>
                  <a:pt x="3959146" y="4661869"/>
                </a:lnTo>
                <a:cubicBezTo>
                  <a:pt x="3961764" y="4661644"/>
                  <a:pt x="3964657" y="4661578"/>
                  <a:pt x="3967824" y="4661673"/>
                </a:cubicBezTo>
                <a:cubicBezTo>
                  <a:pt x="3970991" y="4661767"/>
                  <a:pt x="3973883" y="4661703"/>
                  <a:pt x="3976501" y="4661478"/>
                </a:cubicBezTo>
                <a:cubicBezTo>
                  <a:pt x="3972471" y="4659135"/>
                  <a:pt x="3964486" y="4657987"/>
                  <a:pt x="3952550" y="4658035"/>
                </a:cubicBezTo>
                <a:close/>
                <a:moveTo>
                  <a:pt x="4769390" y="4657798"/>
                </a:moveTo>
                <a:lnTo>
                  <a:pt x="4744129" y="4660579"/>
                </a:lnTo>
                <a:cubicBezTo>
                  <a:pt x="4733709" y="4661726"/>
                  <a:pt x="4723521" y="4663227"/>
                  <a:pt x="4713569" y="4665082"/>
                </a:cubicBezTo>
                <a:cubicBezTo>
                  <a:pt x="4703616" y="4666937"/>
                  <a:pt x="4695792" y="4668939"/>
                  <a:pt x="4690097" y="4671085"/>
                </a:cubicBezTo>
                <a:lnTo>
                  <a:pt x="4787635" y="4664909"/>
                </a:lnTo>
                <a:lnTo>
                  <a:pt x="4781694" y="4657964"/>
                </a:lnTo>
                <a:cubicBezTo>
                  <a:pt x="4779286" y="4658166"/>
                  <a:pt x="4777236" y="4658138"/>
                  <a:pt x="4775542" y="4657882"/>
                </a:cubicBezTo>
                <a:cubicBezTo>
                  <a:pt x="4773847" y="4657625"/>
                  <a:pt x="4771798" y="4657597"/>
                  <a:pt x="4769390" y="4657798"/>
                </a:cubicBezTo>
                <a:close/>
                <a:moveTo>
                  <a:pt x="5186815" y="4655930"/>
                </a:moveTo>
                <a:lnTo>
                  <a:pt x="5151449" y="4659822"/>
                </a:lnTo>
                <a:lnTo>
                  <a:pt x="5152339" y="4667323"/>
                </a:lnTo>
                <a:cubicBezTo>
                  <a:pt x="5154067" y="4666436"/>
                  <a:pt x="5155990" y="4666099"/>
                  <a:pt x="5158105" y="4666309"/>
                </a:cubicBezTo>
                <a:cubicBezTo>
                  <a:pt x="5160219" y="4666520"/>
                  <a:pt x="5160714" y="4667098"/>
                  <a:pt x="5159589" y="4668046"/>
                </a:cubicBezTo>
                <a:lnTo>
                  <a:pt x="5184197" y="4668377"/>
                </a:lnTo>
                <a:cubicBezTo>
                  <a:pt x="5183854" y="4669269"/>
                  <a:pt x="5187122" y="4669859"/>
                  <a:pt x="5194003" y="4670146"/>
                </a:cubicBezTo>
                <a:cubicBezTo>
                  <a:pt x="5200881" y="4670434"/>
                  <a:pt x="5204864" y="4670566"/>
                  <a:pt x="5205949" y="4670542"/>
                </a:cubicBezTo>
                <a:lnTo>
                  <a:pt x="5281968" y="4672813"/>
                </a:lnTo>
                <a:cubicBezTo>
                  <a:pt x="5296063" y="4671547"/>
                  <a:pt x="5321694" y="4670435"/>
                  <a:pt x="5358859" y="4669479"/>
                </a:cubicBezTo>
                <a:cubicBezTo>
                  <a:pt x="5396023" y="4668524"/>
                  <a:pt x="5420775" y="4668649"/>
                  <a:pt x="5433117" y="4669856"/>
                </a:cubicBezTo>
                <a:lnTo>
                  <a:pt x="5428953" y="4677913"/>
                </a:lnTo>
                <a:cubicBezTo>
                  <a:pt x="5440380" y="4677352"/>
                  <a:pt x="5452400" y="4676915"/>
                  <a:pt x="5465009" y="4676604"/>
                </a:cubicBezTo>
                <a:cubicBezTo>
                  <a:pt x="5477619" y="4676293"/>
                  <a:pt x="5489474" y="4676634"/>
                  <a:pt x="5500575" y="4677629"/>
                </a:cubicBezTo>
                <a:lnTo>
                  <a:pt x="5494633" y="4670683"/>
                </a:lnTo>
                <a:lnTo>
                  <a:pt x="5500996" y="4663905"/>
                </a:lnTo>
                <a:lnTo>
                  <a:pt x="5463431" y="4666520"/>
                </a:lnTo>
                <a:cubicBezTo>
                  <a:pt x="5452193" y="4665445"/>
                  <a:pt x="5439512" y="4664624"/>
                  <a:pt x="5425393" y="4664056"/>
                </a:cubicBezTo>
                <a:cubicBezTo>
                  <a:pt x="5411271" y="4663490"/>
                  <a:pt x="5397879" y="4663127"/>
                  <a:pt x="5385214" y="4662970"/>
                </a:cubicBezTo>
                <a:cubicBezTo>
                  <a:pt x="5364528" y="4665500"/>
                  <a:pt x="5343072" y="4665835"/>
                  <a:pt x="5320843" y="4663975"/>
                </a:cubicBezTo>
                <a:cubicBezTo>
                  <a:pt x="5322382" y="4662033"/>
                  <a:pt x="5319186" y="4660611"/>
                  <a:pt x="5311253" y="4659711"/>
                </a:cubicBezTo>
                <a:cubicBezTo>
                  <a:pt x="5303320" y="4658812"/>
                  <a:pt x="5298532" y="4659086"/>
                  <a:pt x="5296892" y="4660533"/>
                </a:cubicBezTo>
                <a:lnTo>
                  <a:pt x="5248333" y="4656758"/>
                </a:lnTo>
                <a:lnTo>
                  <a:pt x="5191214" y="4658485"/>
                </a:lnTo>
                <a:close/>
                <a:moveTo>
                  <a:pt x="4024826" y="4654639"/>
                </a:moveTo>
                <a:lnTo>
                  <a:pt x="4004618" y="4656864"/>
                </a:lnTo>
                <a:lnTo>
                  <a:pt x="3993858" y="4661087"/>
                </a:lnTo>
                <a:lnTo>
                  <a:pt x="4046814" y="4667418"/>
                </a:lnTo>
                <a:lnTo>
                  <a:pt x="4067023" y="4665192"/>
                </a:lnTo>
                <a:lnTo>
                  <a:pt x="4065479" y="4660804"/>
                </a:lnTo>
                <a:lnTo>
                  <a:pt x="4040217" y="4663583"/>
                </a:lnTo>
                <a:close/>
                <a:moveTo>
                  <a:pt x="3894542" y="4652261"/>
                </a:moveTo>
                <a:cubicBezTo>
                  <a:pt x="3889124" y="4652604"/>
                  <a:pt x="3884804" y="4653586"/>
                  <a:pt x="3881584" y="4655206"/>
                </a:cubicBezTo>
                <a:lnTo>
                  <a:pt x="3896740" y="4653539"/>
                </a:lnTo>
                <a:close/>
                <a:moveTo>
                  <a:pt x="2515490" y="4650544"/>
                </a:moveTo>
                <a:lnTo>
                  <a:pt x="2488918" y="4659548"/>
                </a:lnTo>
                <a:lnTo>
                  <a:pt x="2446302" y="4662719"/>
                </a:lnTo>
                <a:cubicBezTo>
                  <a:pt x="2439375" y="4659714"/>
                  <a:pt x="2430643" y="4658712"/>
                  <a:pt x="2420097" y="4659714"/>
                </a:cubicBezTo>
                <a:cubicBezTo>
                  <a:pt x="2409554" y="4660715"/>
                  <a:pt x="2399171" y="4658755"/>
                  <a:pt x="2388948" y="4653833"/>
                </a:cubicBezTo>
                <a:cubicBezTo>
                  <a:pt x="2409378" y="4652028"/>
                  <a:pt x="2430468" y="4651480"/>
                  <a:pt x="2452219" y="4652189"/>
                </a:cubicBezTo>
                <a:cubicBezTo>
                  <a:pt x="2473970" y="4652898"/>
                  <a:pt x="2495060" y="4652350"/>
                  <a:pt x="2515490" y="4650544"/>
                </a:cubicBezTo>
                <a:close/>
                <a:moveTo>
                  <a:pt x="3588268" y="4641896"/>
                </a:moveTo>
                <a:cubicBezTo>
                  <a:pt x="3576666" y="4646212"/>
                  <a:pt x="3560340" y="4649529"/>
                  <a:pt x="3539287" y="4651846"/>
                </a:cubicBezTo>
                <a:cubicBezTo>
                  <a:pt x="3538263" y="4651104"/>
                  <a:pt x="3536467" y="4650352"/>
                  <a:pt x="3533904" y="4649589"/>
                </a:cubicBezTo>
                <a:cubicBezTo>
                  <a:pt x="3531339" y="4648827"/>
                  <a:pt x="3527566" y="4648672"/>
                  <a:pt x="3522588" y="4649125"/>
                </a:cubicBezTo>
                <a:cubicBezTo>
                  <a:pt x="3517673" y="4649761"/>
                  <a:pt x="3513444" y="4650796"/>
                  <a:pt x="3509905" y="4652231"/>
                </a:cubicBezTo>
                <a:cubicBezTo>
                  <a:pt x="3506363" y="4653665"/>
                  <a:pt x="3502687" y="4655020"/>
                  <a:pt x="3498870" y="4656295"/>
                </a:cubicBezTo>
                <a:lnTo>
                  <a:pt x="3499105" y="4666908"/>
                </a:lnTo>
                <a:lnTo>
                  <a:pt x="3516458" y="4666517"/>
                </a:lnTo>
                <a:lnTo>
                  <a:pt x="3525676" y="4657905"/>
                </a:lnTo>
                <a:cubicBezTo>
                  <a:pt x="3533418" y="4657020"/>
                  <a:pt x="3541217" y="4656605"/>
                  <a:pt x="3549071" y="4656658"/>
                </a:cubicBezTo>
                <a:cubicBezTo>
                  <a:pt x="3556926" y="4656713"/>
                  <a:pt x="3563848" y="4657534"/>
                  <a:pt x="3569836" y="4659123"/>
                </a:cubicBezTo>
                <a:cubicBezTo>
                  <a:pt x="3587748" y="4657309"/>
                  <a:pt x="3605523" y="4655417"/>
                  <a:pt x="3623161" y="4653443"/>
                </a:cubicBezTo>
                <a:cubicBezTo>
                  <a:pt x="3640798" y="4651471"/>
                  <a:pt x="3656924" y="4648619"/>
                  <a:pt x="3671538" y="4644890"/>
                </a:cubicBezTo>
                <a:close/>
                <a:moveTo>
                  <a:pt x="2928939" y="4632395"/>
                </a:moveTo>
                <a:lnTo>
                  <a:pt x="2887866" y="4639955"/>
                </a:lnTo>
                <a:cubicBezTo>
                  <a:pt x="2902497" y="4639073"/>
                  <a:pt x="2918051" y="4638944"/>
                  <a:pt x="2934524" y="4639569"/>
                </a:cubicBezTo>
                <a:cubicBezTo>
                  <a:pt x="2950998" y="4640194"/>
                  <a:pt x="2962982" y="4642357"/>
                  <a:pt x="2970480" y="4646060"/>
                </a:cubicBezTo>
                <a:cubicBezTo>
                  <a:pt x="2983175" y="4644854"/>
                  <a:pt x="2996063" y="4644194"/>
                  <a:pt x="3009144" y="4644084"/>
                </a:cubicBezTo>
                <a:cubicBezTo>
                  <a:pt x="3022225" y="4643975"/>
                  <a:pt x="3035114" y="4643316"/>
                  <a:pt x="3047810" y="4642108"/>
                </a:cubicBezTo>
                <a:cubicBezTo>
                  <a:pt x="3039158" y="4638027"/>
                  <a:pt x="3026405" y="4636581"/>
                  <a:pt x="3009549" y="4637771"/>
                </a:cubicBezTo>
                <a:cubicBezTo>
                  <a:pt x="2992692" y="4638961"/>
                  <a:pt x="2977472" y="4640447"/>
                  <a:pt x="2963884" y="4642227"/>
                </a:cubicBezTo>
                <a:cubicBezTo>
                  <a:pt x="2960448" y="4640230"/>
                  <a:pt x="2955613" y="4638293"/>
                  <a:pt x="2949377" y="4636415"/>
                </a:cubicBezTo>
                <a:cubicBezTo>
                  <a:pt x="2943139" y="4634537"/>
                  <a:pt x="2936327" y="4633196"/>
                  <a:pt x="2928939" y="4632395"/>
                </a:cubicBezTo>
                <a:close/>
                <a:moveTo>
                  <a:pt x="2830512" y="4631070"/>
                </a:moveTo>
                <a:cubicBezTo>
                  <a:pt x="2827506" y="4631432"/>
                  <a:pt x="2823964" y="4632139"/>
                  <a:pt x="2819887" y="4633189"/>
                </a:cubicBezTo>
                <a:cubicBezTo>
                  <a:pt x="2815811" y="4634239"/>
                  <a:pt x="2814083" y="4635126"/>
                  <a:pt x="2814700" y="4635850"/>
                </a:cubicBezTo>
                <a:cubicBezTo>
                  <a:pt x="2817123" y="4637039"/>
                  <a:pt x="2820300" y="4637577"/>
                  <a:pt x="2824232" y="4637460"/>
                </a:cubicBezTo>
                <a:cubicBezTo>
                  <a:pt x="2828164" y="4637344"/>
                  <a:pt x="2831504" y="4637102"/>
                  <a:pt x="2834255" y="4636737"/>
                </a:cubicBezTo>
                <a:close/>
                <a:moveTo>
                  <a:pt x="2940728" y="4576384"/>
                </a:moveTo>
                <a:cubicBezTo>
                  <a:pt x="2928033" y="4577592"/>
                  <a:pt x="2915147" y="4578250"/>
                  <a:pt x="2902065" y="4578360"/>
                </a:cubicBezTo>
                <a:cubicBezTo>
                  <a:pt x="2888983" y="4578471"/>
                  <a:pt x="2876096" y="4579129"/>
                  <a:pt x="2863400" y="4580336"/>
                </a:cubicBezTo>
                <a:cubicBezTo>
                  <a:pt x="2887693" y="4582159"/>
                  <a:pt x="2912108" y="4583398"/>
                  <a:pt x="2936646" y="4584053"/>
                </a:cubicBezTo>
                <a:cubicBezTo>
                  <a:pt x="2961185" y="4584708"/>
                  <a:pt x="2985765" y="4585169"/>
                  <a:pt x="3010385" y="4585435"/>
                </a:cubicBezTo>
                <a:cubicBezTo>
                  <a:pt x="3014023" y="4585003"/>
                  <a:pt x="3020091" y="4584020"/>
                  <a:pt x="3028589" y="4582483"/>
                </a:cubicBezTo>
                <a:cubicBezTo>
                  <a:pt x="3037087" y="4580946"/>
                  <a:pt x="3041341" y="4579781"/>
                  <a:pt x="3041354" y="4578987"/>
                </a:cubicBezTo>
                <a:cubicBezTo>
                  <a:pt x="3038510" y="4577845"/>
                  <a:pt x="3033649" y="4577493"/>
                  <a:pt x="3026771" y="4577933"/>
                </a:cubicBezTo>
                <a:cubicBezTo>
                  <a:pt x="3019892" y="4578374"/>
                  <a:pt x="3014866" y="4578801"/>
                  <a:pt x="3011696" y="4579212"/>
                </a:cubicBezTo>
                <a:cubicBezTo>
                  <a:pt x="2998867" y="4580561"/>
                  <a:pt x="2986244" y="4580937"/>
                  <a:pt x="2973826" y="4580341"/>
                </a:cubicBezTo>
                <a:cubicBezTo>
                  <a:pt x="2961407" y="4579745"/>
                  <a:pt x="2950376" y="4578426"/>
                  <a:pt x="2940728" y="4576384"/>
                </a:cubicBezTo>
                <a:close/>
                <a:moveTo>
                  <a:pt x="2759687" y="4568954"/>
                </a:moveTo>
                <a:cubicBezTo>
                  <a:pt x="2757742" y="4569644"/>
                  <a:pt x="2758450" y="4571656"/>
                  <a:pt x="2761810" y="4574989"/>
                </a:cubicBezTo>
                <a:cubicBezTo>
                  <a:pt x="2765169" y="4578324"/>
                  <a:pt x="2767688" y="4580517"/>
                  <a:pt x="2769370" y="4581567"/>
                </a:cubicBezTo>
                <a:lnTo>
                  <a:pt x="2807823" y="4586453"/>
                </a:lnTo>
                <a:cubicBezTo>
                  <a:pt x="2805204" y="4584494"/>
                  <a:pt x="2806702" y="4582745"/>
                  <a:pt x="2812321" y="4581209"/>
                </a:cubicBezTo>
                <a:cubicBezTo>
                  <a:pt x="2817940" y="4579672"/>
                  <a:pt x="2823614" y="4578605"/>
                  <a:pt x="2829344" y="4578006"/>
                </a:cubicBezTo>
                <a:lnTo>
                  <a:pt x="2856149" y="4579615"/>
                </a:lnTo>
                <a:cubicBezTo>
                  <a:pt x="2849132" y="4575828"/>
                  <a:pt x="2838711" y="4573556"/>
                  <a:pt x="2824888" y="4572797"/>
                </a:cubicBezTo>
                <a:cubicBezTo>
                  <a:pt x="2811063" y="4572038"/>
                  <a:pt x="2796364" y="4572516"/>
                  <a:pt x="2780786" y="4574231"/>
                </a:cubicBezTo>
                <a:lnTo>
                  <a:pt x="2775733" y="4574787"/>
                </a:lnTo>
                <a:cubicBezTo>
                  <a:pt x="2775380" y="4574510"/>
                  <a:pt x="2773337" y="4573468"/>
                  <a:pt x="2769604" y="4571662"/>
                </a:cubicBezTo>
                <a:cubicBezTo>
                  <a:pt x="2765871" y="4569857"/>
                  <a:pt x="2762566" y="4568954"/>
                  <a:pt x="2759687" y="4568954"/>
                </a:cubicBezTo>
                <a:close/>
                <a:moveTo>
                  <a:pt x="2520870" y="4566363"/>
                </a:moveTo>
                <a:cubicBezTo>
                  <a:pt x="2517938" y="4566623"/>
                  <a:pt x="2514961" y="4567076"/>
                  <a:pt x="2511947" y="4567726"/>
                </a:cubicBezTo>
                <a:cubicBezTo>
                  <a:pt x="2508932" y="4568374"/>
                  <a:pt x="2508320" y="4569328"/>
                  <a:pt x="2510111" y="4570587"/>
                </a:cubicBezTo>
                <a:lnTo>
                  <a:pt x="2514509" y="4573143"/>
                </a:lnTo>
                <a:cubicBezTo>
                  <a:pt x="2519469" y="4572533"/>
                  <a:pt x="2522342" y="4571583"/>
                  <a:pt x="2523128" y="4570295"/>
                </a:cubicBezTo>
                <a:cubicBezTo>
                  <a:pt x="2523913" y="4569005"/>
                  <a:pt x="2523161" y="4567694"/>
                  <a:pt x="2520870" y="4566363"/>
                </a:cubicBezTo>
                <a:close/>
                <a:moveTo>
                  <a:pt x="2328180" y="4555656"/>
                </a:moveTo>
                <a:cubicBezTo>
                  <a:pt x="2325293" y="4555942"/>
                  <a:pt x="2322227" y="4556342"/>
                  <a:pt x="2318982" y="4556858"/>
                </a:cubicBezTo>
                <a:cubicBezTo>
                  <a:pt x="2315738" y="4557373"/>
                  <a:pt x="2314485" y="4557955"/>
                  <a:pt x="2315221" y="4558601"/>
                </a:cubicBezTo>
                <a:lnTo>
                  <a:pt x="2326870" y="4561879"/>
                </a:lnTo>
                <a:close/>
                <a:moveTo>
                  <a:pt x="3454946" y="4501551"/>
                </a:moveTo>
                <a:cubicBezTo>
                  <a:pt x="3462562" y="4502486"/>
                  <a:pt x="3469081" y="4502781"/>
                  <a:pt x="3474499" y="4502438"/>
                </a:cubicBezTo>
                <a:lnTo>
                  <a:pt x="3479551" y="4501882"/>
                </a:lnTo>
                <a:close/>
                <a:moveTo>
                  <a:pt x="2730591" y="4496168"/>
                </a:moveTo>
                <a:cubicBezTo>
                  <a:pt x="2727584" y="4496529"/>
                  <a:pt x="2724042" y="4497236"/>
                  <a:pt x="2719966" y="4498286"/>
                </a:cubicBezTo>
                <a:cubicBezTo>
                  <a:pt x="2715889" y="4499337"/>
                  <a:pt x="2714160" y="4500223"/>
                  <a:pt x="2714778" y="4500947"/>
                </a:cubicBezTo>
                <a:cubicBezTo>
                  <a:pt x="2717201" y="4502136"/>
                  <a:pt x="2720379" y="4502674"/>
                  <a:pt x="2724309" y="4502558"/>
                </a:cubicBezTo>
                <a:cubicBezTo>
                  <a:pt x="2728241" y="4502441"/>
                  <a:pt x="2731583" y="4502201"/>
                  <a:pt x="2734333" y="4501834"/>
                </a:cubicBezTo>
                <a:cubicBezTo>
                  <a:pt x="2739861" y="4500972"/>
                  <a:pt x="2741763" y="4499750"/>
                  <a:pt x="2740039" y="4498166"/>
                </a:cubicBezTo>
                <a:cubicBezTo>
                  <a:pt x="2738821" y="4497604"/>
                  <a:pt x="2737247" y="4497271"/>
                  <a:pt x="2735315" y="4497167"/>
                </a:cubicBezTo>
                <a:cubicBezTo>
                  <a:pt x="2733384" y="4497063"/>
                  <a:pt x="2731809" y="4496730"/>
                  <a:pt x="2730591" y="4496168"/>
                </a:cubicBezTo>
                <a:close/>
                <a:moveTo>
                  <a:pt x="7843773" y="4495481"/>
                </a:moveTo>
                <a:cubicBezTo>
                  <a:pt x="7834070" y="4495663"/>
                  <a:pt x="7825240" y="4496462"/>
                  <a:pt x="7817281" y="4497875"/>
                </a:cubicBezTo>
                <a:cubicBezTo>
                  <a:pt x="7801367" y="4500704"/>
                  <a:pt x="7789211" y="4501788"/>
                  <a:pt x="7780816" y="4501129"/>
                </a:cubicBezTo>
                <a:lnTo>
                  <a:pt x="7801259" y="4509517"/>
                </a:lnTo>
                <a:lnTo>
                  <a:pt x="7803457" y="4510795"/>
                </a:lnTo>
                <a:lnTo>
                  <a:pt x="7851782" y="4503956"/>
                </a:lnTo>
                <a:lnTo>
                  <a:pt x="7906937" y="4511565"/>
                </a:lnTo>
                <a:lnTo>
                  <a:pt x="7953951" y="4510949"/>
                </a:lnTo>
                <a:lnTo>
                  <a:pt x="7950209" y="4505281"/>
                </a:lnTo>
                <a:lnTo>
                  <a:pt x="7875499" y="4496787"/>
                </a:lnTo>
                <a:cubicBezTo>
                  <a:pt x="7864051" y="4495736"/>
                  <a:pt x="7853475" y="4495301"/>
                  <a:pt x="7843773" y="4495481"/>
                </a:cubicBezTo>
                <a:close/>
                <a:moveTo>
                  <a:pt x="3333221" y="4493671"/>
                </a:moveTo>
                <a:lnTo>
                  <a:pt x="3318063" y="4495340"/>
                </a:lnTo>
                <a:lnTo>
                  <a:pt x="3322461" y="4497895"/>
                </a:lnTo>
                <a:cubicBezTo>
                  <a:pt x="3326346" y="4500444"/>
                  <a:pt x="3330119" y="4502054"/>
                  <a:pt x="3333783" y="4502728"/>
                </a:cubicBezTo>
                <a:cubicBezTo>
                  <a:pt x="3337444" y="4503402"/>
                  <a:pt x="3344073" y="4503178"/>
                  <a:pt x="3353663" y="4502060"/>
                </a:cubicBezTo>
                <a:lnTo>
                  <a:pt x="3374530" y="4496724"/>
                </a:lnTo>
                <a:close/>
                <a:moveTo>
                  <a:pt x="3005427" y="4491755"/>
                </a:moveTo>
                <a:cubicBezTo>
                  <a:pt x="2996258" y="4493555"/>
                  <a:pt x="2989945" y="4495707"/>
                  <a:pt x="2986488" y="4498208"/>
                </a:cubicBezTo>
                <a:cubicBezTo>
                  <a:pt x="2983030" y="4500710"/>
                  <a:pt x="2983418" y="4503264"/>
                  <a:pt x="2987650" y="4505869"/>
                </a:cubicBezTo>
                <a:cubicBezTo>
                  <a:pt x="3005518" y="4505486"/>
                  <a:pt x="3031791" y="4504748"/>
                  <a:pt x="3066464" y="4503654"/>
                </a:cubicBezTo>
                <a:cubicBezTo>
                  <a:pt x="3101138" y="4502560"/>
                  <a:pt x="3125984" y="4502739"/>
                  <a:pt x="3140998" y="4504189"/>
                </a:cubicBezTo>
                <a:lnTo>
                  <a:pt x="3155921" y="4491908"/>
                </a:lnTo>
                <a:cubicBezTo>
                  <a:pt x="3107183" y="4490940"/>
                  <a:pt x="3057018" y="4490888"/>
                  <a:pt x="3005427" y="4491755"/>
                </a:cubicBezTo>
                <a:close/>
                <a:moveTo>
                  <a:pt x="2662477" y="4491505"/>
                </a:moveTo>
                <a:lnTo>
                  <a:pt x="2637216" y="4494286"/>
                </a:lnTo>
                <a:cubicBezTo>
                  <a:pt x="2630046" y="4495139"/>
                  <a:pt x="2626540" y="4496158"/>
                  <a:pt x="2626702" y="4497342"/>
                </a:cubicBezTo>
                <a:cubicBezTo>
                  <a:pt x="2626864" y="4498528"/>
                  <a:pt x="2628247" y="4499769"/>
                  <a:pt x="2630853" y="4501066"/>
                </a:cubicBezTo>
                <a:close/>
                <a:moveTo>
                  <a:pt x="2865038" y="4490488"/>
                </a:moveTo>
                <a:cubicBezTo>
                  <a:pt x="2860128" y="4491346"/>
                  <a:pt x="2856827" y="4493356"/>
                  <a:pt x="2855133" y="4496517"/>
                </a:cubicBezTo>
                <a:cubicBezTo>
                  <a:pt x="2853438" y="4499680"/>
                  <a:pt x="2852498" y="4502190"/>
                  <a:pt x="2852313" y="4504047"/>
                </a:cubicBezTo>
                <a:lnTo>
                  <a:pt x="2918227" y="4507431"/>
                </a:lnTo>
                <a:lnTo>
                  <a:pt x="2948309" y="4493481"/>
                </a:lnTo>
                <a:lnTo>
                  <a:pt x="2878886" y="4495043"/>
                </a:lnTo>
                <a:cubicBezTo>
                  <a:pt x="2878624" y="4494818"/>
                  <a:pt x="2876948" y="4493990"/>
                  <a:pt x="2873857" y="4492557"/>
                </a:cubicBezTo>
                <a:cubicBezTo>
                  <a:pt x="2870765" y="4491124"/>
                  <a:pt x="2867826" y="4490435"/>
                  <a:pt x="2865038" y="4490488"/>
                </a:cubicBezTo>
                <a:close/>
                <a:moveTo>
                  <a:pt x="2063965" y="4450993"/>
                </a:moveTo>
                <a:cubicBezTo>
                  <a:pt x="2061031" y="4451254"/>
                  <a:pt x="2058056" y="4451707"/>
                  <a:pt x="2055040" y="4452356"/>
                </a:cubicBezTo>
                <a:cubicBezTo>
                  <a:pt x="2052025" y="4453004"/>
                  <a:pt x="2051414" y="4453958"/>
                  <a:pt x="2053205" y="4455218"/>
                </a:cubicBezTo>
                <a:lnTo>
                  <a:pt x="2055404" y="4456495"/>
                </a:lnTo>
                <a:cubicBezTo>
                  <a:pt x="2065508" y="4455383"/>
                  <a:pt x="2068361" y="4453549"/>
                  <a:pt x="2063965" y="4450993"/>
                </a:cubicBezTo>
                <a:close/>
                <a:moveTo>
                  <a:pt x="2014751" y="4450332"/>
                </a:moveTo>
                <a:cubicBezTo>
                  <a:pt x="2011954" y="4450670"/>
                  <a:pt x="2009254" y="4451285"/>
                  <a:pt x="2006651" y="4452173"/>
                </a:cubicBezTo>
                <a:cubicBezTo>
                  <a:pt x="2004048" y="4453060"/>
                  <a:pt x="2003161" y="4453855"/>
                  <a:pt x="2003991" y="4454556"/>
                </a:cubicBezTo>
                <a:cubicBezTo>
                  <a:pt x="2007399" y="4455953"/>
                  <a:pt x="2012232" y="4456435"/>
                  <a:pt x="2018492" y="4455999"/>
                </a:cubicBezTo>
                <a:close/>
                <a:moveTo>
                  <a:pt x="4606235" y="4386615"/>
                </a:moveTo>
                <a:cubicBezTo>
                  <a:pt x="4617273" y="4385463"/>
                  <a:pt x="4626282" y="4386625"/>
                  <a:pt x="4633262" y="4390100"/>
                </a:cubicBezTo>
                <a:cubicBezTo>
                  <a:pt x="4675993" y="4390051"/>
                  <a:pt x="4724219" y="4391013"/>
                  <a:pt x="4777937" y="4392984"/>
                </a:cubicBezTo>
                <a:cubicBezTo>
                  <a:pt x="4831655" y="4394955"/>
                  <a:pt x="4879660" y="4394041"/>
                  <a:pt x="4921946" y="4390242"/>
                </a:cubicBezTo>
                <a:cubicBezTo>
                  <a:pt x="4926011" y="4390712"/>
                  <a:pt x="4931121" y="4391354"/>
                  <a:pt x="4937272" y="4392164"/>
                </a:cubicBezTo>
                <a:cubicBezTo>
                  <a:pt x="4943426" y="4392975"/>
                  <a:pt x="4947985" y="4393297"/>
                  <a:pt x="4950951" y="4393129"/>
                </a:cubicBezTo>
                <a:cubicBezTo>
                  <a:pt x="4955655" y="4392515"/>
                  <a:pt x="4957778" y="4391712"/>
                  <a:pt x="4957320" y="4390718"/>
                </a:cubicBezTo>
                <a:cubicBezTo>
                  <a:pt x="4956860" y="4389724"/>
                  <a:pt x="4955907" y="4388878"/>
                  <a:pt x="4954459" y="4388184"/>
                </a:cubicBezTo>
                <a:lnTo>
                  <a:pt x="5006527" y="4387012"/>
                </a:lnTo>
                <a:cubicBezTo>
                  <a:pt x="5024435" y="4389853"/>
                  <a:pt x="5043771" y="4391778"/>
                  <a:pt x="5064535" y="4392785"/>
                </a:cubicBezTo>
                <a:lnTo>
                  <a:pt x="5178774" y="4389331"/>
                </a:lnTo>
                <a:cubicBezTo>
                  <a:pt x="5188200" y="4387534"/>
                  <a:pt x="5198012" y="4386833"/>
                  <a:pt x="5208210" y="4387231"/>
                </a:cubicBezTo>
                <a:cubicBezTo>
                  <a:pt x="5218409" y="4387628"/>
                  <a:pt x="5226467" y="4389401"/>
                  <a:pt x="5232384" y="4392549"/>
                </a:cubicBezTo>
                <a:cubicBezTo>
                  <a:pt x="5241922" y="4391689"/>
                  <a:pt x="5249758" y="4391587"/>
                  <a:pt x="5255892" y="4392242"/>
                </a:cubicBezTo>
                <a:cubicBezTo>
                  <a:pt x="5262026" y="4392896"/>
                  <a:pt x="5269862" y="4392794"/>
                  <a:pt x="5279399" y="4391935"/>
                </a:cubicBezTo>
                <a:cubicBezTo>
                  <a:pt x="5287936" y="4392166"/>
                  <a:pt x="5311562" y="4391782"/>
                  <a:pt x="5350278" y="4390781"/>
                </a:cubicBezTo>
                <a:cubicBezTo>
                  <a:pt x="5388993" y="4389782"/>
                  <a:pt x="5413333" y="4388940"/>
                  <a:pt x="5423296" y="4388255"/>
                </a:cubicBezTo>
                <a:cubicBezTo>
                  <a:pt x="5440359" y="4386820"/>
                  <a:pt x="5455555" y="4386920"/>
                  <a:pt x="5468884" y="4388556"/>
                </a:cubicBezTo>
                <a:cubicBezTo>
                  <a:pt x="5482216" y="4390192"/>
                  <a:pt x="5497411" y="4390293"/>
                  <a:pt x="5514473" y="4388857"/>
                </a:cubicBezTo>
                <a:lnTo>
                  <a:pt x="5563686" y="4389521"/>
                </a:lnTo>
                <a:cubicBezTo>
                  <a:pt x="5576025" y="4388543"/>
                  <a:pt x="5587486" y="4388801"/>
                  <a:pt x="5598070" y="4390295"/>
                </a:cubicBezTo>
                <a:cubicBezTo>
                  <a:pt x="5608654" y="4391791"/>
                  <a:pt x="5620115" y="4392048"/>
                  <a:pt x="5632453" y="4391071"/>
                </a:cubicBezTo>
                <a:cubicBezTo>
                  <a:pt x="5639891" y="4394811"/>
                  <a:pt x="5652709" y="4396441"/>
                  <a:pt x="5670908" y="4395957"/>
                </a:cubicBezTo>
                <a:cubicBezTo>
                  <a:pt x="5673269" y="4395729"/>
                  <a:pt x="5674862" y="4395491"/>
                  <a:pt x="5675686" y="4395241"/>
                </a:cubicBezTo>
                <a:cubicBezTo>
                  <a:pt x="5676509" y="4394992"/>
                  <a:pt x="5677551" y="4394434"/>
                  <a:pt x="5678813" y="4393567"/>
                </a:cubicBezTo>
                <a:lnTo>
                  <a:pt x="5698367" y="4394455"/>
                </a:lnTo>
                <a:cubicBezTo>
                  <a:pt x="5704263" y="4394534"/>
                  <a:pt x="5709115" y="4394443"/>
                  <a:pt x="5712922" y="4394183"/>
                </a:cubicBezTo>
                <a:cubicBezTo>
                  <a:pt x="5716729" y="4393921"/>
                  <a:pt x="5721032" y="4393511"/>
                  <a:pt x="5725828" y="4392952"/>
                </a:cubicBezTo>
                <a:cubicBezTo>
                  <a:pt x="5765101" y="4394676"/>
                  <a:pt x="5805308" y="4395635"/>
                  <a:pt x="5846446" y="4395825"/>
                </a:cubicBezTo>
                <a:cubicBezTo>
                  <a:pt x="5887585" y="4396015"/>
                  <a:pt x="5928669" y="4395735"/>
                  <a:pt x="5969697" y="4394987"/>
                </a:cubicBezTo>
                <a:cubicBezTo>
                  <a:pt x="5978502" y="4394430"/>
                  <a:pt x="5997579" y="4394166"/>
                  <a:pt x="6026927" y="4394197"/>
                </a:cubicBezTo>
                <a:cubicBezTo>
                  <a:pt x="6056275" y="4394229"/>
                  <a:pt x="6073376" y="4394563"/>
                  <a:pt x="6078228" y="4395200"/>
                </a:cubicBezTo>
                <a:cubicBezTo>
                  <a:pt x="6095826" y="4393422"/>
                  <a:pt x="6113353" y="4392696"/>
                  <a:pt x="6130815" y="4393022"/>
                </a:cubicBezTo>
                <a:cubicBezTo>
                  <a:pt x="6148278" y="4393348"/>
                  <a:pt x="6166193" y="4393719"/>
                  <a:pt x="6184562" y="4394136"/>
                </a:cubicBezTo>
                <a:lnTo>
                  <a:pt x="6208513" y="4397578"/>
                </a:lnTo>
                <a:cubicBezTo>
                  <a:pt x="6211130" y="4397354"/>
                  <a:pt x="6214023" y="4397289"/>
                  <a:pt x="6217190" y="4397383"/>
                </a:cubicBezTo>
                <a:cubicBezTo>
                  <a:pt x="6220358" y="4397478"/>
                  <a:pt x="6223250" y="4397413"/>
                  <a:pt x="6225868" y="4397188"/>
                </a:cubicBezTo>
                <a:cubicBezTo>
                  <a:pt x="6234290" y="4396990"/>
                  <a:pt x="6241668" y="4396621"/>
                  <a:pt x="6248001" y="4396081"/>
                </a:cubicBezTo>
                <a:cubicBezTo>
                  <a:pt x="6254336" y="4395543"/>
                  <a:pt x="6261164" y="4394854"/>
                  <a:pt x="6268486" y="4394017"/>
                </a:cubicBezTo>
                <a:cubicBezTo>
                  <a:pt x="6271893" y="4395416"/>
                  <a:pt x="6276727" y="4395896"/>
                  <a:pt x="6282988" y="4395460"/>
                </a:cubicBezTo>
                <a:cubicBezTo>
                  <a:pt x="6285816" y="4395212"/>
                  <a:pt x="6289551" y="4395055"/>
                  <a:pt x="6294193" y="4394987"/>
                </a:cubicBezTo>
                <a:cubicBezTo>
                  <a:pt x="6298834" y="4394920"/>
                  <a:pt x="6302567" y="4394762"/>
                  <a:pt x="6305396" y="4394514"/>
                </a:cubicBezTo>
                <a:lnTo>
                  <a:pt x="6307595" y="4395792"/>
                </a:lnTo>
                <a:cubicBezTo>
                  <a:pt x="6313013" y="4395448"/>
                  <a:pt x="6319532" y="4395745"/>
                  <a:pt x="6327148" y="4396679"/>
                </a:cubicBezTo>
                <a:lnTo>
                  <a:pt x="6379217" y="4395508"/>
                </a:lnTo>
                <a:cubicBezTo>
                  <a:pt x="6390796" y="4394962"/>
                  <a:pt x="6401962" y="4394175"/>
                  <a:pt x="6412717" y="4393151"/>
                </a:cubicBezTo>
                <a:cubicBezTo>
                  <a:pt x="6423471" y="4392126"/>
                  <a:pt x="6431563" y="4391298"/>
                  <a:pt x="6436991" y="4390669"/>
                </a:cubicBezTo>
                <a:cubicBezTo>
                  <a:pt x="6439057" y="4392088"/>
                  <a:pt x="6442071" y="4393403"/>
                  <a:pt x="6446032" y="4394613"/>
                </a:cubicBezTo>
                <a:cubicBezTo>
                  <a:pt x="6449992" y="4395823"/>
                  <a:pt x="6455695" y="4396082"/>
                  <a:pt x="6463141" y="4395390"/>
                </a:cubicBezTo>
                <a:cubicBezTo>
                  <a:pt x="6470431" y="4394461"/>
                  <a:pt x="6476060" y="4394094"/>
                  <a:pt x="6480028" y="4394290"/>
                </a:cubicBezTo>
                <a:cubicBezTo>
                  <a:pt x="6483999" y="4394488"/>
                  <a:pt x="6488036" y="4395816"/>
                  <a:pt x="6492146" y="4398276"/>
                </a:cubicBezTo>
                <a:lnTo>
                  <a:pt x="6541359" y="4398939"/>
                </a:lnTo>
                <a:lnTo>
                  <a:pt x="6565311" y="4402382"/>
                </a:lnTo>
                <a:lnTo>
                  <a:pt x="6646381" y="4404097"/>
                </a:lnTo>
                <a:cubicBezTo>
                  <a:pt x="6656431" y="4403246"/>
                  <a:pt x="6666318" y="4403171"/>
                  <a:pt x="6676040" y="4403874"/>
                </a:cubicBezTo>
                <a:cubicBezTo>
                  <a:pt x="6685762" y="4404577"/>
                  <a:pt x="6695649" y="4404502"/>
                  <a:pt x="6705700" y="4403649"/>
                </a:cubicBezTo>
                <a:lnTo>
                  <a:pt x="6757111" y="4405588"/>
                </a:lnTo>
                <a:lnTo>
                  <a:pt x="6794021" y="4406085"/>
                </a:lnTo>
                <a:cubicBezTo>
                  <a:pt x="6812969" y="4404729"/>
                  <a:pt x="6831971" y="4403840"/>
                  <a:pt x="6851031" y="4403421"/>
                </a:cubicBezTo>
                <a:cubicBezTo>
                  <a:pt x="6870089" y="4403001"/>
                  <a:pt x="6888214" y="4403350"/>
                  <a:pt x="6905407" y="4404465"/>
                </a:cubicBezTo>
                <a:cubicBezTo>
                  <a:pt x="6944375" y="4403975"/>
                  <a:pt x="6980350" y="4403056"/>
                  <a:pt x="7013331" y="4401705"/>
                </a:cubicBezTo>
                <a:cubicBezTo>
                  <a:pt x="7046311" y="4400355"/>
                  <a:pt x="7072508" y="4398991"/>
                  <a:pt x="7091922" y="4397614"/>
                </a:cubicBezTo>
                <a:cubicBezTo>
                  <a:pt x="7089911" y="4399355"/>
                  <a:pt x="7090426" y="4400820"/>
                  <a:pt x="7093466" y="4402004"/>
                </a:cubicBezTo>
                <a:lnTo>
                  <a:pt x="7117418" y="4405447"/>
                </a:lnTo>
                <a:cubicBezTo>
                  <a:pt x="7121299" y="4405811"/>
                  <a:pt x="7125125" y="4405707"/>
                  <a:pt x="7128896" y="4405133"/>
                </a:cubicBezTo>
                <a:cubicBezTo>
                  <a:pt x="7132667" y="4404560"/>
                  <a:pt x="7134845" y="4403497"/>
                  <a:pt x="7135429" y="4401945"/>
                </a:cubicBezTo>
                <a:cubicBezTo>
                  <a:pt x="7158059" y="4403603"/>
                  <a:pt x="7186512" y="4404713"/>
                  <a:pt x="7220786" y="4405278"/>
                </a:cubicBezTo>
                <a:cubicBezTo>
                  <a:pt x="7255061" y="4405845"/>
                  <a:pt x="7283290" y="4405080"/>
                  <a:pt x="7305477" y="4402987"/>
                </a:cubicBezTo>
                <a:cubicBezTo>
                  <a:pt x="7314070" y="4404416"/>
                  <a:pt x="7322648" y="4405180"/>
                  <a:pt x="7331213" y="4405283"/>
                </a:cubicBezTo>
                <a:cubicBezTo>
                  <a:pt x="7339776" y="4405385"/>
                  <a:pt x="7346869" y="4404414"/>
                  <a:pt x="7352491" y="4402371"/>
                </a:cubicBezTo>
                <a:cubicBezTo>
                  <a:pt x="7370904" y="4401358"/>
                  <a:pt x="7386860" y="4401755"/>
                  <a:pt x="7400359" y="4403561"/>
                </a:cubicBezTo>
                <a:cubicBezTo>
                  <a:pt x="7413860" y="4405369"/>
                  <a:pt x="7427126" y="4406821"/>
                  <a:pt x="7440157" y="4407920"/>
                </a:cubicBezTo>
                <a:cubicBezTo>
                  <a:pt x="7448326" y="4409175"/>
                  <a:pt x="7454844" y="4409470"/>
                  <a:pt x="7459713" y="4408808"/>
                </a:cubicBezTo>
                <a:cubicBezTo>
                  <a:pt x="7464583" y="4408145"/>
                  <a:pt x="7468901" y="4407164"/>
                  <a:pt x="7472671" y="4405862"/>
                </a:cubicBezTo>
                <a:lnTo>
                  <a:pt x="7573298" y="4408464"/>
                </a:lnTo>
                <a:cubicBezTo>
                  <a:pt x="7579677" y="4408680"/>
                  <a:pt x="7587734" y="4408997"/>
                  <a:pt x="7597465" y="4409414"/>
                </a:cubicBezTo>
                <a:cubicBezTo>
                  <a:pt x="7607196" y="4409832"/>
                  <a:pt x="7617229" y="4409550"/>
                  <a:pt x="7627563" y="4408571"/>
                </a:cubicBezTo>
                <a:cubicBezTo>
                  <a:pt x="7667098" y="4411249"/>
                  <a:pt x="7708816" y="4412357"/>
                  <a:pt x="7752714" y="4411895"/>
                </a:cubicBezTo>
                <a:cubicBezTo>
                  <a:pt x="7796612" y="4411432"/>
                  <a:pt x="7838164" y="4413318"/>
                  <a:pt x="7877373" y="4417551"/>
                </a:cubicBezTo>
                <a:lnTo>
                  <a:pt x="7910540" y="4412381"/>
                </a:lnTo>
                <a:lnTo>
                  <a:pt x="8020615" y="4416984"/>
                </a:lnTo>
                <a:cubicBezTo>
                  <a:pt x="8034185" y="4415775"/>
                  <a:pt x="8060154" y="4415007"/>
                  <a:pt x="8098523" y="4414678"/>
                </a:cubicBezTo>
                <a:cubicBezTo>
                  <a:pt x="8136892" y="4414350"/>
                  <a:pt x="8166873" y="4415039"/>
                  <a:pt x="8188465" y="4416747"/>
                </a:cubicBezTo>
                <a:cubicBezTo>
                  <a:pt x="8207832" y="4414616"/>
                  <a:pt x="8229070" y="4415318"/>
                  <a:pt x="8252181" y="4418853"/>
                </a:cubicBezTo>
                <a:cubicBezTo>
                  <a:pt x="8259353" y="4416038"/>
                  <a:pt x="8268013" y="4414957"/>
                  <a:pt x="8278155" y="4415614"/>
                </a:cubicBezTo>
                <a:cubicBezTo>
                  <a:pt x="8288300" y="4416271"/>
                  <a:pt x="8297729" y="4417387"/>
                  <a:pt x="8306447" y="4418960"/>
                </a:cubicBezTo>
                <a:lnTo>
                  <a:pt x="8716199" y="4430093"/>
                </a:lnTo>
                <a:cubicBezTo>
                  <a:pt x="8734139" y="4431570"/>
                  <a:pt x="8751157" y="4432293"/>
                  <a:pt x="8767254" y="4432263"/>
                </a:cubicBezTo>
                <a:cubicBezTo>
                  <a:pt x="8783353" y="4432232"/>
                  <a:pt x="8799658" y="4433415"/>
                  <a:pt x="8816170" y="4435808"/>
                </a:cubicBezTo>
                <a:cubicBezTo>
                  <a:pt x="8824155" y="4434992"/>
                  <a:pt x="8833282" y="4434621"/>
                  <a:pt x="8843548" y="4434695"/>
                </a:cubicBezTo>
                <a:cubicBezTo>
                  <a:pt x="8853815" y="4434767"/>
                  <a:pt x="8862777" y="4435175"/>
                  <a:pt x="8870436" y="4435914"/>
                </a:cubicBezTo>
                <a:lnTo>
                  <a:pt x="8914598" y="4437134"/>
                </a:lnTo>
                <a:cubicBezTo>
                  <a:pt x="8922136" y="4437950"/>
                  <a:pt x="8928646" y="4439260"/>
                  <a:pt x="8934128" y="4441063"/>
                </a:cubicBezTo>
                <a:cubicBezTo>
                  <a:pt x="8939609" y="4442866"/>
                  <a:pt x="8942330" y="4444593"/>
                  <a:pt x="8942291" y="4446244"/>
                </a:cubicBezTo>
                <a:cubicBezTo>
                  <a:pt x="8931075" y="4448238"/>
                  <a:pt x="8900072" y="4448991"/>
                  <a:pt x="8849280" y="4448502"/>
                </a:cubicBezTo>
                <a:cubicBezTo>
                  <a:pt x="8798486" y="4448013"/>
                  <a:pt x="8762922" y="4446988"/>
                  <a:pt x="8742584" y="4445427"/>
                </a:cubicBezTo>
                <a:lnTo>
                  <a:pt x="8744782" y="4446705"/>
                </a:lnTo>
                <a:cubicBezTo>
                  <a:pt x="8740667" y="4449406"/>
                  <a:pt x="8735670" y="4451159"/>
                  <a:pt x="8729794" y="4451964"/>
                </a:cubicBezTo>
                <a:cubicBezTo>
                  <a:pt x="8723919" y="4452768"/>
                  <a:pt x="8716175" y="4452925"/>
                  <a:pt x="8706562" y="4452431"/>
                </a:cubicBezTo>
                <a:cubicBezTo>
                  <a:pt x="8665500" y="4455051"/>
                  <a:pt x="8620976" y="4456532"/>
                  <a:pt x="8572991" y="4456874"/>
                </a:cubicBezTo>
                <a:cubicBezTo>
                  <a:pt x="8525006" y="4457216"/>
                  <a:pt x="8479383" y="4458059"/>
                  <a:pt x="8436122" y="4459399"/>
                </a:cubicBezTo>
                <a:cubicBezTo>
                  <a:pt x="8431131" y="4461374"/>
                  <a:pt x="8426564" y="4462066"/>
                  <a:pt x="8422421" y="4461478"/>
                </a:cubicBezTo>
                <a:cubicBezTo>
                  <a:pt x="8418278" y="4460889"/>
                  <a:pt x="8412226" y="4459846"/>
                  <a:pt x="8404265" y="4458347"/>
                </a:cubicBezTo>
                <a:cubicBezTo>
                  <a:pt x="8398818" y="4458820"/>
                  <a:pt x="8394004" y="4459223"/>
                  <a:pt x="8389821" y="4459557"/>
                </a:cubicBezTo>
                <a:cubicBezTo>
                  <a:pt x="8385638" y="4459891"/>
                  <a:pt x="8384449" y="4460654"/>
                  <a:pt x="8386254" y="4461848"/>
                </a:cubicBezTo>
                <a:cubicBezTo>
                  <a:pt x="8376336" y="4461833"/>
                  <a:pt x="8364150" y="4461591"/>
                  <a:pt x="8349701" y="4461122"/>
                </a:cubicBezTo>
                <a:cubicBezTo>
                  <a:pt x="8335251" y="4460655"/>
                  <a:pt x="8325978" y="4461232"/>
                  <a:pt x="8321884" y="4462854"/>
                </a:cubicBezTo>
                <a:lnTo>
                  <a:pt x="8365390" y="4467184"/>
                </a:lnTo>
                <a:cubicBezTo>
                  <a:pt x="8372733" y="4467960"/>
                  <a:pt x="8379251" y="4468255"/>
                  <a:pt x="8384944" y="4468073"/>
                </a:cubicBezTo>
                <a:cubicBezTo>
                  <a:pt x="8390637" y="4467889"/>
                  <a:pt x="8394957" y="4466907"/>
                  <a:pt x="8397902" y="4465126"/>
                </a:cubicBezTo>
                <a:cubicBezTo>
                  <a:pt x="8405607" y="4465893"/>
                  <a:pt x="8415026" y="4466566"/>
                  <a:pt x="8426163" y="4467144"/>
                </a:cubicBezTo>
                <a:cubicBezTo>
                  <a:pt x="8437300" y="4467724"/>
                  <a:pt x="8447435" y="4467938"/>
                  <a:pt x="8456565" y="4467788"/>
                </a:cubicBezTo>
                <a:lnTo>
                  <a:pt x="8565097" y="4468001"/>
                </a:lnTo>
                <a:lnTo>
                  <a:pt x="8603551" y="4472888"/>
                </a:lnTo>
                <a:cubicBezTo>
                  <a:pt x="8611196" y="4473693"/>
                  <a:pt x="8618922" y="4474109"/>
                  <a:pt x="8626731" y="4474136"/>
                </a:cubicBezTo>
                <a:cubicBezTo>
                  <a:pt x="8634538" y="4474164"/>
                  <a:pt x="8640067" y="4473301"/>
                  <a:pt x="8643315" y="4471551"/>
                </a:cubicBezTo>
                <a:lnTo>
                  <a:pt x="8692527" y="4472213"/>
                </a:lnTo>
                <a:cubicBezTo>
                  <a:pt x="8708269" y="4469722"/>
                  <a:pt x="8724783" y="4469423"/>
                  <a:pt x="8742069" y="4471320"/>
                </a:cubicBezTo>
                <a:cubicBezTo>
                  <a:pt x="8759354" y="4473217"/>
                  <a:pt x="8775868" y="4472920"/>
                  <a:pt x="8791610" y="4470427"/>
                </a:cubicBezTo>
                <a:lnTo>
                  <a:pt x="8875768" y="4480922"/>
                </a:lnTo>
                <a:cubicBezTo>
                  <a:pt x="8867161" y="4485668"/>
                  <a:pt x="8860225" y="4488332"/>
                  <a:pt x="8854962" y="4488911"/>
                </a:cubicBezTo>
                <a:cubicBezTo>
                  <a:pt x="8849699" y="4489490"/>
                  <a:pt x="8839794" y="4488680"/>
                  <a:pt x="8825245" y="4486483"/>
                </a:cubicBezTo>
                <a:cubicBezTo>
                  <a:pt x="8815203" y="4490468"/>
                  <a:pt x="8804376" y="4491597"/>
                  <a:pt x="8792761" y="4489867"/>
                </a:cubicBezTo>
                <a:cubicBezTo>
                  <a:pt x="8781147" y="4488138"/>
                  <a:pt x="8771033" y="4488808"/>
                  <a:pt x="8762418" y="4491878"/>
                </a:cubicBezTo>
                <a:cubicBezTo>
                  <a:pt x="8745367" y="4491063"/>
                  <a:pt x="8719379" y="4490946"/>
                  <a:pt x="8684452" y="4491530"/>
                </a:cubicBezTo>
                <a:cubicBezTo>
                  <a:pt x="8649526" y="4492113"/>
                  <a:pt x="8627548" y="4493455"/>
                  <a:pt x="8618521" y="4495558"/>
                </a:cubicBezTo>
                <a:lnTo>
                  <a:pt x="8504937" y="4495900"/>
                </a:lnTo>
                <a:cubicBezTo>
                  <a:pt x="8496676" y="4499975"/>
                  <a:pt x="8485584" y="4502843"/>
                  <a:pt x="8471663" y="4504502"/>
                </a:cubicBezTo>
                <a:cubicBezTo>
                  <a:pt x="8457741" y="4506160"/>
                  <a:pt x="8441154" y="4505833"/>
                  <a:pt x="8421900" y="4503520"/>
                </a:cubicBezTo>
                <a:cubicBezTo>
                  <a:pt x="8398860" y="4504536"/>
                  <a:pt x="8374091" y="4504982"/>
                  <a:pt x="8347589" y="4504859"/>
                </a:cubicBezTo>
                <a:cubicBezTo>
                  <a:pt x="8321087" y="4504737"/>
                  <a:pt x="8296645" y="4503627"/>
                  <a:pt x="8274260" y="4501531"/>
                </a:cubicBezTo>
                <a:lnTo>
                  <a:pt x="8240437" y="4509814"/>
                </a:lnTo>
                <a:lnTo>
                  <a:pt x="8199785" y="4503649"/>
                </a:lnTo>
                <a:lnTo>
                  <a:pt x="8144208" y="4509767"/>
                </a:lnTo>
                <a:cubicBezTo>
                  <a:pt x="8131008" y="4509225"/>
                  <a:pt x="8119401" y="4509173"/>
                  <a:pt x="8109386" y="4509609"/>
                </a:cubicBezTo>
                <a:cubicBezTo>
                  <a:pt x="8099372" y="4510046"/>
                  <a:pt x="8089742" y="4509396"/>
                  <a:pt x="8080493" y="4507660"/>
                </a:cubicBezTo>
                <a:cubicBezTo>
                  <a:pt x="8073696" y="4507712"/>
                  <a:pt x="8066146" y="4508416"/>
                  <a:pt x="8057840" y="4509774"/>
                </a:cubicBezTo>
                <a:cubicBezTo>
                  <a:pt x="8049535" y="4511130"/>
                  <a:pt x="8044346" y="4512336"/>
                  <a:pt x="8042275" y="4513387"/>
                </a:cubicBezTo>
                <a:cubicBezTo>
                  <a:pt x="8038773" y="4514626"/>
                  <a:pt x="8038253" y="4515634"/>
                  <a:pt x="8040712" y="4516408"/>
                </a:cubicBezTo>
                <a:cubicBezTo>
                  <a:pt x="8043171" y="4517183"/>
                  <a:pt x="8045890" y="4517453"/>
                  <a:pt x="8048869" y="4517220"/>
                </a:cubicBezTo>
                <a:cubicBezTo>
                  <a:pt x="8059538" y="4512943"/>
                  <a:pt x="8072901" y="4511979"/>
                  <a:pt x="8088960" y="4514327"/>
                </a:cubicBezTo>
                <a:cubicBezTo>
                  <a:pt x="8105019" y="4516676"/>
                  <a:pt x="8117729" y="4518824"/>
                  <a:pt x="8127087" y="4520769"/>
                </a:cubicBezTo>
                <a:lnTo>
                  <a:pt x="8202872" y="4512429"/>
                </a:lnTo>
                <a:lnTo>
                  <a:pt x="8205071" y="4513707"/>
                </a:lnTo>
                <a:cubicBezTo>
                  <a:pt x="8211570" y="4513846"/>
                  <a:pt x="8218289" y="4513676"/>
                  <a:pt x="8225228" y="4513197"/>
                </a:cubicBezTo>
                <a:cubicBezTo>
                  <a:pt x="8232166" y="4512719"/>
                  <a:pt x="8237235" y="4511590"/>
                  <a:pt x="8240437" y="4509814"/>
                </a:cubicBezTo>
                <a:cubicBezTo>
                  <a:pt x="8259733" y="4511933"/>
                  <a:pt x="8278600" y="4513149"/>
                  <a:pt x="8297042" y="4513462"/>
                </a:cubicBezTo>
                <a:cubicBezTo>
                  <a:pt x="8315484" y="4513775"/>
                  <a:pt x="8333089" y="4515131"/>
                  <a:pt x="8349857" y="4517528"/>
                </a:cubicBezTo>
                <a:cubicBezTo>
                  <a:pt x="8358936" y="4511526"/>
                  <a:pt x="8368498" y="4509081"/>
                  <a:pt x="8378546" y="4510191"/>
                </a:cubicBezTo>
                <a:cubicBezTo>
                  <a:pt x="8388594" y="4511301"/>
                  <a:pt x="8404588" y="4513467"/>
                  <a:pt x="8426532" y="4516688"/>
                </a:cubicBezTo>
                <a:cubicBezTo>
                  <a:pt x="8445103" y="4518095"/>
                  <a:pt x="8473488" y="4517566"/>
                  <a:pt x="8511689" y="4515104"/>
                </a:cubicBezTo>
                <a:cubicBezTo>
                  <a:pt x="8549892" y="4512640"/>
                  <a:pt x="8580090" y="4512293"/>
                  <a:pt x="8602287" y="4514061"/>
                </a:cubicBezTo>
                <a:cubicBezTo>
                  <a:pt x="8606847" y="4515111"/>
                  <a:pt x="8609375" y="4516289"/>
                  <a:pt x="8609872" y="4517595"/>
                </a:cubicBezTo>
                <a:cubicBezTo>
                  <a:pt x="8610367" y="4518903"/>
                  <a:pt x="8609818" y="4520040"/>
                  <a:pt x="8608228" y="4521006"/>
                </a:cubicBezTo>
                <a:cubicBezTo>
                  <a:pt x="8599327" y="4525437"/>
                  <a:pt x="8583914" y="4527831"/>
                  <a:pt x="8561991" y="4528185"/>
                </a:cubicBezTo>
                <a:cubicBezTo>
                  <a:pt x="8540068" y="4528540"/>
                  <a:pt x="8522234" y="4527780"/>
                  <a:pt x="8508492" y="4525905"/>
                </a:cubicBezTo>
                <a:cubicBezTo>
                  <a:pt x="8470744" y="4526449"/>
                  <a:pt x="8435401" y="4527300"/>
                  <a:pt x="8402462" y="4528455"/>
                </a:cubicBezTo>
                <a:cubicBezTo>
                  <a:pt x="8369524" y="4529612"/>
                  <a:pt x="8335443" y="4530322"/>
                  <a:pt x="8300223" y="4530590"/>
                </a:cubicBezTo>
                <a:cubicBezTo>
                  <a:pt x="8297397" y="4532293"/>
                  <a:pt x="8293552" y="4532970"/>
                  <a:pt x="8288691" y="4532619"/>
                </a:cubicBezTo>
                <a:cubicBezTo>
                  <a:pt x="8283830" y="4532268"/>
                  <a:pt x="8277787" y="4531665"/>
                  <a:pt x="8270563" y="4530815"/>
                </a:cubicBezTo>
                <a:cubicBezTo>
                  <a:pt x="8263299" y="4530158"/>
                  <a:pt x="8257725" y="4530264"/>
                  <a:pt x="8253840" y="4531135"/>
                </a:cubicBezTo>
                <a:cubicBezTo>
                  <a:pt x="8249955" y="4532007"/>
                  <a:pt x="8247842" y="4533252"/>
                  <a:pt x="8247501" y="4534873"/>
                </a:cubicBezTo>
                <a:cubicBezTo>
                  <a:pt x="8236277" y="4533733"/>
                  <a:pt x="8224832" y="4532903"/>
                  <a:pt x="8213170" y="4532382"/>
                </a:cubicBezTo>
                <a:cubicBezTo>
                  <a:pt x="8201506" y="4531861"/>
                  <a:pt x="8191713" y="4531990"/>
                  <a:pt x="8183786" y="4532766"/>
                </a:cubicBezTo>
                <a:lnTo>
                  <a:pt x="8139624" y="4531548"/>
                </a:lnTo>
                <a:cubicBezTo>
                  <a:pt x="8132516" y="4534546"/>
                  <a:pt x="8124116" y="4536358"/>
                  <a:pt x="8114421" y="4536982"/>
                </a:cubicBezTo>
                <a:cubicBezTo>
                  <a:pt x="8104728" y="4537605"/>
                  <a:pt x="8095555" y="4537222"/>
                  <a:pt x="8086902" y="4535831"/>
                </a:cubicBezTo>
                <a:cubicBezTo>
                  <a:pt x="8095631" y="4540031"/>
                  <a:pt x="8106698" y="4545589"/>
                  <a:pt x="8120099" y="4552504"/>
                </a:cubicBezTo>
                <a:cubicBezTo>
                  <a:pt x="8133501" y="4559420"/>
                  <a:pt x="8136438" y="4565492"/>
                  <a:pt x="8128912" y="4570722"/>
                </a:cubicBezTo>
                <a:cubicBezTo>
                  <a:pt x="8121578" y="4573808"/>
                  <a:pt x="8112911" y="4575903"/>
                  <a:pt x="8102912" y="4577003"/>
                </a:cubicBezTo>
                <a:cubicBezTo>
                  <a:pt x="8092912" y="4578104"/>
                  <a:pt x="8084737" y="4577863"/>
                  <a:pt x="8078388" y="4576283"/>
                </a:cubicBezTo>
                <a:cubicBezTo>
                  <a:pt x="8075212" y="4576474"/>
                  <a:pt x="8070360" y="4576565"/>
                  <a:pt x="8063833" y="4576555"/>
                </a:cubicBezTo>
                <a:cubicBezTo>
                  <a:pt x="8057305" y="4576545"/>
                  <a:pt x="8053004" y="4576956"/>
                  <a:pt x="8050927" y="4577786"/>
                </a:cubicBezTo>
                <a:lnTo>
                  <a:pt x="8067628" y="4580507"/>
                </a:lnTo>
                <a:lnTo>
                  <a:pt x="8146734" y="4591558"/>
                </a:lnTo>
                <a:lnTo>
                  <a:pt x="8186498" y="4590221"/>
                </a:lnTo>
                <a:cubicBezTo>
                  <a:pt x="8191535" y="4588273"/>
                  <a:pt x="8196010" y="4587527"/>
                  <a:pt x="8199924" y="4587982"/>
                </a:cubicBezTo>
                <a:cubicBezTo>
                  <a:pt x="8203838" y="4588439"/>
                  <a:pt x="8209249" y="4589109"/>
                  <a:pt x="8216157" y="4589996"/>
                </a:cubicBezTo>
                <a:cubicBezTo>
                  <a:pt x="8222111" y="4590037"/>
                  <a:pt x="8226295" y="4589703"/>
                  <a:pt x="8228706" y="4588994"/>
                </a:cubicBezTo>
                <a:cubicBezTo>
                  <a:pt x="8231117" y="4588286"/>
                  <a:pt x="8232937" y="4587452"/>
                  <a:pt x="8234168" y="4586493"/>
                </a:cubicBezTo>
                <a:cubicBezTo>
                  <a:pt x="8256158" y="4588506"/>
                  <a:pt x="8278863" y="4590060"/>
                  <a:pt x="8302280" y="4591155"/>
                </a:cubicBezTo>
                <a:cubicBezTo>
                  <a:pt x="8325698" y="4592250"/>
                  <a:pt x="8348402" y="4593805"/>
                  <a:pt x="8370394" y="4595817"/>
                </a:cubicBezTo>
                <a:cubicBezTo>
                  <a:pt x="8395944" y="4594588"/>
                  <a:pt x="8421842" y="4594651"/>
                  <a:pt x="8448085" y="4596005"/>
                </a:cubicBezTo>
                <a:cubicBezTo>
                  <a:pt x="8474326" y="4597359"/>
                  <a:pt x="8497206" y="4600034"/>
                  <a:pt x="8516724" y="4604028"/>
                </a:cubicBezTo>
                <a:lnTo>
                  <a:pt x="8539786" y="4599970"/>
                </a:lnTo>
                <a:cubicBezTo>
                  <a:pt x="8546462" y="4598538"/>
                  <a:pt x="8554197" y="4597941"/>
                  <a:pt x="8562990" y="4598175"/>
                </a:cubicBezTo>
                <a:cubicBezTo>
                  <a:pt x="8571783" y="4598411"/>
                  <a:pt x="8580453" y="4599231"/>
                  <a:pt x="8589000" y="4600633"/>
                </a:cubicBezTo>
                <a:cubicBezTo>
                  <a:pt x="8614449" y="4600871"/>
                  <a:pt x="8622214" y="4603055"/>
                  <a:pt x="8612297" y="4607187"/>
                </a:cubicBezTo>
                <a:cubicBezTo>
                  <a:pt x="8607134" y="4610953"/>
                  <a:pt x="8600501" y="4613646"/>
                  <a:pt x="8592397" y="4615267"/>
                </a:cubicBezTo>
                <a:cubicBezTo>
                  <a:pt x="8584293" y="4616887"/>
                  <a:pt x="8571450" y="4616843"/>
                  <a:pt x="8553868" y="4615137"/>
                </a:cubicBezTo>
                <a:cubicBezTo>
                  <a:pt x="8540450" y="4613669"/>
                  <a:pt x="8519440" y="4612374"/>
                  <a:pt x="8490836" y="4611247"/>
                </a:cubicBezTo>
                <a:cubicBezTo>
                  <a:pt x="8462233" y="4610121"/>
                  <a:pt x="8441280" y="4611477"/>
                  <a:pt x="8427980" y="4615315"/>
                </a:cubicBezTo>
                <a:cubicBezTo>
                  <a:pt x="8411481" y="4616276"/>
                  <a:pt x="8384669" y="4617137"/>
                  <a:pt x="8347546" y="4617898"/>
                </a:cubicBezTo>
                <a:cubicBezTo>
                  <a:pt x="8310423" y="4618661"/>
                  <a:pt x="8279601" y="4618063"/>
                  <a:pt x="8255077" y="4616108"/>
                </a:cubicBezTo>
                <a:cubicBezTo>
                  <a:pt x="8250569" y="4618726"/>
                  <a:pt x="8245261" y="4620006"/>
                  <a:pt x="8239156" y="4619951"/>
                </a:cubicBezTo>
                <a:cubicBezTo>
                  <a:pt x="8233050" y="4619894"/>
                  <a:pt x="8227519" y="4619300"/>
                  <a:pt x="8222566" y="4618166"/>
                </a:cubicBezTo>
                <a:cubicBezTo>
                  <a:pt x="8209881" y="4617124"/>
                  <a:pt x="8197077" y="4618851"/>
                  <a:pt x="8184153" y="4623345"/>
                </a:cubicBezTo>
                <a:cubicBezTo>
                  <a:pt x="8171228" y="4627837"/>
                  <a:pt x="8162436" y="4631022"/>
                  <a:pt x="8157773" y="4632896"/>
                </a:cubicBezTo>
                <a:cubicBezTo>
                  <a:pt x="8136663" y="4631832"/>
                  <a:pt x="8094352" y="4631107"/>
                  <a:pt x="8030840" y="4630720"/>
                </a:cubicBezTo>
                <a:cubicBezTo>
                  <a:pt x="7967328" y="4630332"/>
                  <a:pt x="7928864" y="4631842"/>
                  <a:pt x="7915450" y="4635251"/>
                </a:cubicBezTo>
                <a:lnTo>
                  <a:pt x="7862492" y="4628920"/>
                </a:lnTo>
                <a:cubicBezTo>
                  <a:pt x="7844203" y="4628623"/>
                  <a:pt x="7826681" y="4628335"/>
                  <a:pt x="7809929" y="4628056"/>
                </a:cubicBezTo>
                <a:cubicBezTo>
                  <a:pt x="7793177" y="4627779"/>
                  <a:pt x="7776205" y="4627811"/>
                  <a:pt x="7759015" y="4628152"/>
                </a:cubicBezTo>
                <a:lnTo>
                  <a:pt x="7746056" y="4631097"/>
                </a:lnTo>
                <a:cubicBezTo>
                  <a:pt x="7756643" y="4634777"/>
                  <a:pt x="7776179" y="4636236"/>
                  <a:pt x="7804666" y="4635475"/>
                </a:cubicBezTo>
                <a:cubicBezTo>
                  <a:pt x="7833152" y="4634715"/>
                  <a:pt x="7853240" y="4636494"/>
                  <a:pt x="7864926" y="4640811"/>
                </a:cubicBezTo>
                <a:cubicBezTo>
                  <a:pt x="7869798" y="4643062"/>
                  <a:pt x="7878296" y="4645673"/>
                  <a:pt x="7890421" y="4648644"/>
                </a:cubicBezTo>
                <a:lnTo>
                  <a:pt x="7890187" y="4638032"/>
                </a:lnTo>
                <a:lnTo>
                  <a:pt x="7906889" y="4640752"/>
                </a:lnTo>
                <a:cubicBezTo>
                  <a:pt x="7914772" y="4642132"/>
                  <a:pt x="7918454" y="4643691"/>
                  <a:pt x="7917934" y="4645426"/>
                </a:cubicBezTo>
                <a:cubicBezTo>
                  <a:pt x="7917415" y="4647161"/>
                  <a:pt x="7915494" y="4648955"/>
                  <a:pt x="7912173" y="4650809"/>
                </a:cubicBezTo>
                <a:cubicBezTo>
                  <a:pt x="7921833" y="4651329"/>
                  <a:pt x="7930585" y="4651759"/>
                  <a:pt x="7938430" y="4652099"/>
                </a:cubicBezTo>
                <a:cubicBezTo>
                  <a:pt x="7946275" y="4652438"/>
                  <a:pt x="7953927" y="4652230"/>
                  <a:pt x="7961388" y="4651471"/>
                </a:cubicBezTo>
                <a:cubicBezTo>
                  <a:pt x="7968922" y="4652068"/>
                  <a:pt x="7978295" y="4651985"/>
                  <a:pt x="7989508" y="4651227"/>
                </a:cubicBezTo>
                <a:cubicBezTo>
                  <a:pt x="8000721" y="4650467"/>
                  <a:pt x="8012072" y="4649788"/>
                  <a:pt x="8023560" y="4649188"/>
                </a:cubicBezTo>
                <a:cubicBezTo>
                  <a:pt x="8017439" y="4645050"/>
                  <a:pt x="8019996" y="4640715"/>
                  <a:pt x="8031231" y="4636185"/>
                </a:cubicBezTo>
                <a:cubicBezTo>
                  <a:pt x="8048299" y="4639119"/>
                  <a:pt x="8067120" y="4639582"/>
                  <a:pt x="8087696" y="4637569"/>
                </a:cubicBezTo>
                <a:lnTo>
                  <a:pt x="8099579" y="4651460"/>
                </a:lnTo>
                <a:cubicBezTo>
                  <a:pt x="8088930" y="4650510"/>
                  <a:pt x="8079245" y="4650119"/>
                  <a:pt x="8070521" y="4650289"/>
                </a:cubicBezTo>
                <a:cubicBezTo>
                  <a:pt x="8061798" y="4650457"/>
                  <a:pt x="8052662" y="4650387"/>
                  <a:pt x="8043113" y="4650076"/>
                </a:cubicBezTo>
                <a:lnTo>
                  <a:pt x="8036751" y="4656856"/>
                </a:lnTo>
                <a:cubicBezTo>
                  <a:pt x="8041149" y="4659411"/>
                  <a:pt x="8038296" y="4661244"/>
                  <a:pt x="8028191" y="4662356"/>
                </a:cubicBezTo>
                <a:cubicBezTo>
                  <a:pt x="8017798" y="4663374"/>
                  <a:pt x="8006621" y="4663717"/>
                  <a:pt x="7994661" y="4663387"/>
                </a:cubicBezTo>
                <a:cubicBezTo>
                  <a:pt x="7982700" y="4663057"/>
                  <a:pt x="7971686" y="4662624"/>
                  <a:pt x="7961622" y="4662085"/>
                </a:cubicBezTo>
                <a:cubicBezTo>
                  <a:pt x="7962952" y="4664313"/>
                  <a:pt x="7965683" y="4666481"/>
                  <a:pt x="7969815" y="4668593"/>
                </a:cubicBezTo>
                <a:cubicBezTo>
                  <a:pt x="7973945" y="4670702"/>
                  <a:pt x="7976126" y="4672552"/>
                  <a:pt x="7976356" y="4674140"/>
                </a:cubicBezTo>
                <a:cubicBezTo>
                  <a:pt x="7969540" y="4675999"/>
                  <a:pt x="7957035" y="4676299"/>
                  <a:pt x="7938845" y="4675039"/>
                </a:cubicBezTo>
                <a:cubicBezTo>
                  <a:pt x="7920653" y="4673781"/>
                  <a:pt x="7905402" y="4672484"/>
                  <a:pt x="7893087" y="4671147"/>
                </a:cubicBezTo>
                <a:cubicBezTo>
                  <a:pt x="7882470" y="4672253"/>
                  <a:pt x="7872290" y="4672739"/>
                  <a:pt x="7862551" y="4672609"/>
                </a:cubicBezTo>
                <a:cubicBezTo>
                  <a:pt x="7852811" y="4672478"/>
                  <a:pt x="7846585" y="4671769"/>
                  <a:pt x="7843873" y="4670485"/>
                </a:cubicBezTo>
                <a:lnTo>
                  <a:pt x="7797514" y="4667989"/>
                </a:lnTo>
                <a:lnTo>
                  <a:pt x="7752043" y="4672993"/>
                </a:lnTo>
                <a:lnTo>
                  <a:pt x="7773796" y="4675158"/>
                </a:lnTo>
                <a:lnTo>
                  <a:pt x="7823009" y="4675821"/>
                </a:lnTo>
                <a:cubicBezTo>
                  <a:pt x="7829253" y="4675957"/>
                  <a:pt x="7834508" y="4676392"/>
                  <a:pt x="7838775" y="4677125"/>
                </a:cubicBezTo>
                <a:cubicBezTo>
                  <a:pt x="7843041" y="4677859"/>
                  <a:pt x="7845770" y="4678571"/>
                  <a:pt x="7846962" y="4679264"/>
                </a:cubicBezTo>
                <a:cubicBezTo>
                  <a:pt x="7843937" y="4679470"/>
                  <a:pt x="7838782" y="4679531"/>
                  <a:pt x="7831500" y="4679445"/>
                </a:cubicBezTo>
                <a:cubicBezTo>
                  <a:pt x="7824219" y="4679360"/>
                  <a:pt x="7817801" y="4679560"/>
                  <a:pt x="7812250" y="4680044"/>
                </a:cubicBezTo>
                <a:cubicBezTo>
                  <a:pt x="7801132" y="4683041"/>
                  <a:pt x="7781359" y="4683191"/>
                  <a:pt x="7752932" y="4680494"/>
                </a:cubicBezTo>
                <a:cubicBezTo>
                  <a:pt x="7724504" y="4677797"/>
                  <a:pt x="7704732" y="4677947"/>
                  <a:pt x="7693614" y="4680944"/>
                </a:cubicBezTo>
                <a:lnTo>
                  <a:pt x="7649452" y="4679725"/>
                </a:lnTo>
                <a:cubicBezTo>
                  <a:pt x="7638139" y="4680717"/>
                  <a:pt x="7623201" y="4681348"/>
                  <a:pt x="7604636" y="4681618"/>
                </a:cubicBezTo>
                <a:cubicBezTo>
                  <a:pt x="7621940" y="4682943"/>
                  <a:pt x="7640231" y="4683969"/>
                  <a:pt x="7659510" y="4684698"/>
                </a:cubicBezTo>
                <a:cubicBezTo>
                  <a:pt x="7678789" y="4685425"/>
                  <a:pt x="7697409" y="4684895"/>
                  <a:pt x="7715367" y="4683109"/>
                </a:cubicBezTo>
                <a:lnTo>
                  <a:pt x="7717799" y="4695000"/>
                </a:lnTo>
                <a:lnTo>
                  <a:pt x="7657826" y="4698561"/>
                </a:lnTo>
                <a:lnTo>
                  <a:pt x="7673872" y="4704394"/>
                </a:lnTo>
                <a:lnTo>
                  <a:pt x="7654552" y="4714119"/>
                </a:lnTo>
                <a:lnTo>
                  <a:pt x="7567773" y="4716072"/>
                </a:lnTo>
                <a:cubicBezTo>
                  <a:pt x="7540412" y="4713193"/>
                  <a:pt x="7511584" y="4711427"/>
                  <a:pt x="7481287" y="4710772"/>
                </a:cubicBezTo>
                <a:cubicBezTo>
                  <a:pt x="7450990" y="4710117"/>
                  <a:pt x="7424524" y="4708850"/>
                  <a:pt x="7401887" y="4706973"/>
                </a:cubicBezTo>
                <a:lnTo>
                  <a:pt x="7397491" y="4704417"/>
                </a:lnTo>
                <a:lnTo>
                  <a:pt x="7382333" y="4706086"/>
                </a:lnTo>
                <a:lnTo>
                  <a:pt x="7318618" y="4703979"/>
                </a:lnTo>
                <a:cubicBezTo>
                  <a:pt x="7296229" y="4705810"/>
                  <a:pt x="7273619" y="4705766"/>
                  <a:pt x="7250785" y="4703846"/>
                </a:cubicBezTo>
                <a:cubicBezTo>
                  <a:pt x="7227953" y="4701927"/>
                  <a:pt x="7202817" y="4702160"/>
                  <a:pt x="7175374" y="4704546"/>
                </a:cubicBezTo>
                <a:cubicBezTo>
                  <a:pt x="7162087" y="4704173"/>
                  <a:pt x="7140163" y="4703800"/>
                  <a:pt x="7109601" y="4703427"/>
                </a:cubicBezTo>
                <a:cubicBezTo>
                  <a:pt x="7079039" y="4703055"/>
                  <a:pt x="7060904" y="4702264"/>
                  <a:pt x="7055195" y="4701057"/>
                </a:cubicBezTo>
                <a:cubicBezTo>
                  <a:pt x="7039562" y="4703030"/>
                  <a:pt x="7020305" y="4704643"/>
                  <a:pt x="6997422" y="4705896"/>
                </a:cubicBezTo>
                <a:lnTo>
                  <a:pt x="6999619" y="4707173"/>
                </a:lnTo>
                <a:cubicBezTo>
                  <a:pt x="6997132" y="4709221"/>
                  <a:pt x="6991347" y="4709350"/>
                  <a:pt x="6982263" y="4707564"/>
                </a:cubicBezTo>
                <a:lnTo>
                  <a:pt x="6977867" y="4705009"/>
                </a:lnTo>
                <a:cubicBezTo>
                  <a:pt x="6960987" y="4705093"/>
                  <a:pt x="6950585" y="4703704"/>
                  <a:pt x="6946664" y="4700844"/>
                </a:cubicBezTo>
                <a:cubicBezTo>
                  <a:pt x="6928825" y="4702554"/>
                  <a:pt x="6910516" y="4703555"/>
                  <a:pt x="6891743" y="4703848"/>
                </a:cubicBezTo>
                <a:cubicBezTo>
                  <a:pt x="6872968" y="4704142"/>
                  <a:pt x="6854662" y="4705144"/>
                  <a:pt x="6836822" y="4706854"/>
                </a:cubicBezTo>
                <a:lnTo>
                  <a:pt x="6809595" y="4718970"/>
                </a:lnTo>
                <a:cubicBezTo>
                  <a:pt x="6813003" y="4720367"/>
                  <a:pt x="6812785" y="4721404"/>
                  <a:pt x="6808940" y="4722081"/>
                </a:cubicBezTo>
                <a:cubicBezTo>
                  <a:pt x="6803480" y="4722619"/>
                  <a:pt x="6796881" y="4722711"/>
                  <a:pt x="6789141" y="4722360"/>
                </a:cubicBezTo>
                <a:cubicBezTo>
                  <a:pt x="6781400" y="4722009"/>
                  <a:pt x="6774963" y="4721324"/>
                  <a:pt x="6769833" y="4720307"/>
                </a:cubicBezTo>
                <a:cubicBezTo>
                  <a:pt x="6762029" y="4721229"/>
                  <a:pt x="6754349" y="4721568"/>
                  <a:pt x="6746792" y="4721322"/>
                </a:cubicBezTo>
                <a:cubicBezTo>
                  <a:pt x="6739236" y="4721078"/>
                  <a:pt x="6733146" y="4719721"/>
                  <a:pt x="6728524" y="4717254"/>
                </a:cubicBezTo>
                <a:lnTo>
                  <a:pt x="6721928" y="4713421"/>
                </a:lnTo>
                <a:lnTo>
                  <a:pt x="6664154" y="4718259"/>
                </a:lnTo>
                <a:lnTo>
                  <a:pt x="6546173" y="4716046"/>
                </a:lnTo>
                <a:lnTo>
                  <a:pt x="6522220" y="4712604"/>
                </a:lnTo>
                <a:cubicBezTo>
                  <a:pt x="6506414" y="4714185"/>
                  <a:pt x="6487832" y="4715028"/>
                  <a:pt x="6466476" y="4715129"/>
                </a:cubicBezTo>
                <a:cubicBezTo>
                  <a:pt x="6445119" y="4715232"/>
                  <a:pt x="6424889" y="4715116"/>
                  <a:pt x="6405784" y="4714781"/>
                </a:cubicBezTo>
                <a:lnTo>
                  <a:pt x="6345155" y="4721454"/>
                </a:lnTo>
                <a:lnTo>
                  <a:pt x="6292199" y="4715123"/>
                </a:lnTo>
                <a:lnTo>
                  <a:pt x="6232880" y="4715573"/>
                </a:lnTo>
                <a:lnTo>
                  <a:pt x="6194428" y="4710687"/>
                </a:lnTo>
                <a:cubicBezTo>
                  <a:pt x="6177260" y="4712133"/>
                  <a:pt x="6161013" y="4712148"/>
                  <a:pt x="6145681" y="4710733"/>
                </a:cubicBezTo>
                <a:cubicBezTo>
                  <a:pt x="6130351" y="4709318"/>
                  <a:pt x="6112839" y="4709471"/>
                  <a:pt x="6093147" y="4711195"/>
                </a:cubicBezTo>
                <a:lnTo>
                  <a:pt x="5987470" y="4709148"/>
                </a:lnTo>
                <a:cubicBezTo>
                  <a:pt x="5977504" y="4705686"/>
                  <a:pt x="5960185" y="4704932"/>
                  <a:pt x="5935508" y="4706889"/>
                </a:cubicBezTo>
                <a:cubicBezTo>
                  <a:pt x="5910830" y="4708844"/>
                  <a:pt x="5892410" y="4707453"/>
                  <a:pt x="5880248" y="4702712"/>
                </a:cubicBezTo>
                <a:lnTo>
                  <a:pt x="6023912" y="4688420"/>
                </a:lnTo>
                <a:lnTo>
                  <a:pt x="6020824" y="4679641"/>
                </a:lnTo>
                <a:lnTo>
                  <a:pt x="5976664" y="4678423"/>
                </a:lnTo>
                <a:cubicBezTo>
                  <a:pt x="5953587" y="4679126"/>
                  <a:pt x="5921475" y="4680253"/>
                  <a:pt x="5880330" y="4681806"/>
                </a:cubicBezTo>
                <a:cubicBezTo>
                  <a:pt x="5839184" y="4683358"/>
                  <a:pt x="5808172" y="4685125"/>
                  <a:pt x="5787295" y="4687106"/>
                </a:cubicBezTo>
                <a:cubicBezTo>
                  <a:pt x="5766083" y="4689694"/>
                  <a:pt x="5752381" y="4690316"/>
                  <a:pt x="5746186" y="4688971"/>
                </a:cubicBezTo>
                <a:cubicBezTo>
                  <a:pt x="5739991" y="4687626"/>
                  <a:pt x="5732159" y="4683802"/>
                  <a:pt x="5722690" y="4677499"/>
                </a:cubicBezTo>
                <a:lnTo>
                  <a:pt x="5705334" y="4677889"/>
                </a:lnTo>
                <a:cubicBezTo>
                  <a:pt x="5701768" y="4680182"/>
                  <a:pt x="5695124" y="4682433"/>
                  <a:pt x="5685407" y="4684642"/>
                </a:cubicBezTo>
                <a:cubicBezTo>
                  <a:pt x="5675687" y="4686851"/>
                  <a:pt x="5667174" y="4686269"/>
                  <a:pt x="5659863" y="4682894"/>
                </a:cubicBezTo>
                <a:cubicBezTo>
                  <a:pt x="5658247" y="4682027"/>
                  <a:pt x="5654720" y="4680706"/>
                  <a:pt x="5649285" y="4678930"/>
                </a:cubicBezTo>
                <a:cubicBezTo>
                  <a:pt x="5643850" y="4677152"/>
                  <a:pt x="5639611" y="4676289"/>
                  <a:pt x="5636567" y="4676339"/>
                </a:cubicBezTo>
                <a:lnTo>
                  <a:pt x="5631515" y="4676896"/>
                </a:lnTo>
                <a:lnTo>
                  <a:pt x="5621877" y="4699233"/>
                </a:lnTo>
                <a:cubicBezTo>
                  <a:pt x="5640379" y="4700965"/>
                  <a:pt x="5659898" y="4701540"/>
                  <a:pt x="5680430" y="4700958"/>
                </a:cubicBezTo>
                <a:cubicBezTo>
                  <a:pt x="5700962" y="4700376"/>
                  <a:pt x="5720256" y="4699076"/>
                  <a:pt x="5738315" y="4697057"/>
                </a:cubicBezTo>
                <a:cubicBezTo>
                  <a:pt x="5758859" y="4699101"/>
                  <a:pt x="5778632" y="4698951"/>
                  <a:pt x="5797633" y="4696606"/>
                </a:cubicBezTo>
                <a:lnTo>
                  <a:pt x="5851899" y="4696713"/>
                </a:lnTo>
                <a:cubicBezTo>
                  <a:pt x="5854905" y="4696351"/>
                  <a:pt x="5858996" y="4695964"/>
                  <a:pt x="5864172" y="4695553"/>
                </a:cubicBezTo>
                <a:cubicBezTo>
                  <a:pt x="5869349" y="4695141"/>
                  <a:pt x="5872726" y="4695213"/>
                  <a:pt x="5874307" y="4695767"/>
                </a:cubicBezTo>
                <a:cubicBezTo>
                  <a:pt x="5877006" y="4698573"/>
                  <a:pt x="5871618" y="4701699"/>
                  <a:pt x="5858144" y="4705144"/>
                </a:cubicBezTo>
                <a:cubicBezTo>
                  <a:pt x="5844669" y="4708592"/>
                  <a:pt x="5833293" y="4710857"/>
                  <a:pt x="5824018" y="4711941"/>
                </a:cubicBezTo>
                <a:cubicBezTo>
                  <a:pt x="5821267" y="4712306"/>
                  <a:pt x="5817926" y="4712547"/>
                  <a:pt x="5813994" y="4712664"/>
                </a:cubicBezTo>
                <a:cubicBezTo>
                  <a:pt x="5810063" y="4712779"/>
                  <a:pt x="5806886" y="4712243"/>
                  <a:pt x="5804463" y="4711053"/>
                </a:cubicBezTo>
                <a:cubicBezTo>
                  <a:pt x="5780324" y="4712159"/>
                  <a:pt x="5750887" y="4712802"/>
                  <a:pt x="5716147" y="4712985"/>
                </a:cubicBezTo>
                <a:cubicBezTo>
                  <a:pt x="5681406" y="4713167"/>
                  <a:pt x="5651745" y="4711936"/>
                  <a:pt x="5627163" y="4709290"/>
                </a:cubicBezTo>
                <a:cubicBezTo>
                  <a:pt x="5617415" y="4710173"/>
                  <a:pt x="5608737" y="4710368"/>
                  <a:pt x="5601130" y="4709875"/>
                </a:cubicBezTo>
                <a:cubicBezTo>
                  <a:pt x="5593522" y="4709383"/>
                  <a:pt x="5584843" y="4709579"/>
                  <a:pt x="5575097" y="4710461"/>
                </a:cubicBezTo>
                <a:cubicBezTo>
                  <a:pt x="5553799" y="4710526"/>
                  <a:pt x="5531637" y="4710305"/>
                  <a:pt x="5508610" y="4709800"/>
                </a:cubicBezTo>
                <a:cubicBezTo>
                  <a:pt x="5485581" y="4709296"/>
                  <a:pt x="5463582" y="4708296"/>
                  <a:pt x="5442612" y="4706806"/>
                </a:cubicBezTo>
                <a:cubicBezTo>
                  <a:pt x="5437139" y="4707408"/>
                  <a:pt x="5431116" y="4707690"/>
                  <a:pt x="5424544" y="4707654"/>
                </a:cubicBezTo>
                <a:cubicBezTo>
                  <a:pt x="5417971" y="4707617"/>
                  <a:pt x="5413375" y="4706983"/>
                  <a:pt x="5410755" y="4705753"/>
                </a:cubicBezTo>
                <a:cubicBezTo>
                  <a:pt x="5408316" y="4703171"/>
                  <a:pt x="5414116" y="4701013"/>
                  <a:pt x="5428158" y="4699277"/>
                </a:cubicBezTo>
                <a:cubicBezTo>
                  <a:pt x="5442198" y="4697542"/>
                  <a:pt x="5452723" y="4696384"/>
                  <a:pt x="5459734" y="4695802"/>
                </a:cubicBezTo>
                <a:lnTo>
                  <a:pt x="5426989" y="4687248"/>
                </a:lnTo>
                <a:lnTo>
                  <a:pt x="5374267" y="4691531"/>
                </a:lnTo>
                <a:lnTo>
                  <a:pt x="5263537" y="4690040"/>
                </a:lnTo>
                <a:lnTo>
                  <a:pt x="5261338" y="4688762"/>
                </a:lnTo>
                <a:lnTo>
                  <a:pt x="5152805" y="4688549"/>
                </a:lnTo>
                <a:cubicBezTo>
                  <a:pt x="5146790" y="4687818"/>
                  <a:pt x="5137454" y="4688213"/>
                  <a:pt x="5124796" y="4689732"/>
                </a:cubicBezTo>
                <a:cubicBezTo>
                  <a:pt x="5112137" y="4691252"/>
                  <a:pt x="5103900" y="4692286"/>
                  <a:pt x="5100084" y="4692832"/>
                </a:cubicBezTo>
                <a:cubicBezTo>
                  <a:pt x="5108799" y="4693677"/>
                  <a:pt x="5110431" y="4695208"/>
                  <a:pt x="5104978" y="4697423"/>
                </a:cubicBezTo>
                <a:cubicBezTo>
                  <a:pt x="5099525" y="4699638"/>
                  <a:pt x="5093356" y="4700126"/>
                  <a:pt x="5086471" y="4698890"/>
                </a:cubicBezTo>
                <a:cubicBezTo>
                  <a:pt x="5085444" y="4698148"/>
                  <a:pt x="5083650" y="4697395"/>
                  <a:pt x="5081085" y="4696633"/>
                </a:cubicBezTo>
                <a:cubicBezTo>
                  <a:pt x="5078520" y="4695871"/>
                  <a:pt x="5074750" y="4695716"/>
                  <a:pt x="5069769" y="4696168"/>
                </a:cubicBezTo>
                <a:cubicBezTo>
                  <a:pt x="5064689" y="4696855"/>
                  <a:pt x="5060079" y="4698248"/>
                  <a:pt x="5055935" y="4700351"/>
                </a:cubicBezTo>
                <a:cubicBezTo>
                  <a:pt x="5051790" y="4702453"/>
                  <a:pt x="5048277" y="4704486"/>
                  <a:pt x="5045397" y="4706450"/>
                </a:cubicBezTo>
                <a:cubicBezTo>
                  <a:pt x="5034729" y="4707308"/>
                  <a:pt x="5016137" y="4707707"/>
                  <a:pt x="4989623" y="4707650"/>
                </a:cubicBezTo>
                <a:cubicBezTo>
                  <a:pt x="4963107" y="4707592"/>
                  <a:pt x="4947206" y="4706935"/>
                  <a:pt x="4941918" y="4705681"/>
                </a:cubicBezTo>
                <a:cubicBezTo>
                  <a:pt x="4925081" y="4707755"/>
                  <a:pt x="4913282" y="4708611"/>
                  <a:pt x="4906522" y="4708247"/>
                </a:cubicBezTo>
                <a:cubicBezTo>
                  <a:pt x="4899762" y="4707882"/>
                  <a:pt x="4892957" y="4705529"/>
                  <a:pt x="4886109" y="4701185"/>
                </a:cubicBezTo>
                <a:lnTo>
                  <a:pt x="4830533" y="4707302"/>
                </a:lnTo>
                <a:cubicBezTo>
                  <a:pt x="4832523" y="4703220"/>
                  <a:pt x="4836050" y="4699158"/>
                  <a:pt x="4841117" y="4695118"/>
                </a:cubicBezTo>
                <a:cubicBezTo>
                  <a:pt x="4846183" y="4691078"/>
                  <a:pt x="4853336" y="4687378"/>
                  <a:pt x="4862578" y="4684018"/>
                </a:cubicBezTo>
                <a:cubicBezTo>
                  <a:pt x="4852840" y="4685343"/>
                  <a:pt x="4842001" y="4686029"/>
                  <a:pt x="4830065" y="4686076"/>
                </a:cubicBezTo>
                <a:lnTo>
                  <a:pt x="4792734" y="4699304"/>
                </a:lnTo>
                <a:cubicBezTo>
                  <a:pt x="4770787" y="4700009"/>
                  <a:pt x="4728450" y="4700869"/>
                  <a:pt x="4665724" y="4701884"/>
                </a:cubicBezTo>
                <a:cubicBezTo>
                  <a:pt x="4602996" y="4702898"/>
                  <a:pt x="4562578" y="4700509"/>
                  <a:pt x="4544467" y="4694713"/>
                </a:cubicBezTo>
                <a:cubicBezTo>
                  <a:pt x="4534450" y="4695657"/>
                  <a:pt x="4518183" y="4696245"/>
                  <a:pt x="4495669" y="4696475"/>
                </a:cubicBezTo>
                <a:cubicBezTo>
                  <a:pt x="4473155" y="4696704"/>
                  <a:pt x="4459029" y="4695916"/>
                  <a:pt x="4453292" y="4694109"/>
                </a:cubicBezTo>
                <a:cubicBezTo>
                  <a:pt x="4452870" y="4693428"/>
                  <a:pt x="4454755" y="4692777"/>
                  <a:pt x="4458946" y="4692157"/>
                </a:cubicBezTo>
                <a:cubicBezTo>
                  <a:pt x="4463138" y="4691538"/>
                  <a:pt x="4465573" y="4691206"/>
                  <a:pt x="4466250" y="4691163"/>
                </a:cubicBezTo>
                <a:lnTo>
                  <a:pt x="4462508" y="4685496"/>
                </a:lnTo>
                <a:lnTo>
                  <a:pt x="4435702" y="4683887"/>
                </a:lnTo>
                <a:lnTo>
                  <a:pt x="4415728" y="4696724"/>
                </a:lnTo>
                <a:cubicBezTo>
                  <a:pt x="4388071" y="4699641"/>
                  <a:pt x="4361060" y="4700967"/>
                  <a:pt x="4334690" y="4700704"/>
                </a:cubicBezTo>
                <a:cubicBezTo>
                  <a:pt x="4308322" y="4700440"/>
                  <a:pt x="4281802" y="4699433"/>
                  <a:pt x="4255129" y="4697682"/>
                </a:cubicBezTo>
                <a:cubicBezTo>
                  <a:pt x="4248026" y="4698939"/>
                  <a:pt x="4235214" y="4701679"/>
                  <a:pt x="4216691" y="4705902"/>
                </a:cubicBezTo>
                <a:cubicBezTo>
                  <a:pt x="4198169" y="4710126"/>
                  <a:pt x="4186234" y="4711629"/>
                  <a:pt x="4180887" y="4710413"/>
                </a:cubicBezTo>
                <a:cubicBezTo>
                  <a:pt x="4177846" y="4708500"/>
                  <a:pt x="4177110" y="4706618"/>
                  <a:pt x="4178682" y="4704767"/>
                </a:cubicBezTo>
                <a:cubicBezTo>
                  <a:pt x="4180254" y="4702915"/>
                  <a:pt x="4182595" y="4701074"/>
                  <a:pt x="4185705" y="4699244"/>
                </a:cubicBezTo>
                <a:cubicBezTo>
                  <a:pt x="4167179" y="4701283"/>
                  <a:pt x="4146293" y="4702822"/>
                  <a:pt x="4123042" y="4703860"/>
                </a:cubicBezTo>
                <a:cubicBezTo>
                  <a:pt x="4099792" y="4704900"/>
                  <a:pt x="4079232" y="4704884"/>
                  <a:pt x="4061362" y="4703811"/>
                </a:cubicBezTo>
                <a:lnTo>
                  <a:pt x="4090788" y="4692973"/>
                </a:lnTo>
                <a:lnTo>
                  <a:pt x="4147906" y="4691246"/>
                </a:lnTo>
                <a:cubicBezTo>
                  <a:pt x="4149196" y="4690249"/>
                  <a:pt x="4150348" y="4689172"/>
                  <a:pt x="4151362" y="4688015"/>
                </a:cubicBezTo>
                <a:cubicBezTo>
                  <a:pt x="4152377" y="4686859"/>
                  <a:pt x="4154078" y="4686102"/>
                  <a:pt x="4156468" y="4685744"/>
                </a:cubicBezTo>
                <a:cubicBezTo>
                  <a:pt x="4161813" y="4685504"/>
                  <a:pt x="4167051" y="4686511"/>
                  <a:pt x="4172180" y="4688764"/>
                </a:cubicBezTo>
                <a:cubicBezTo>
                  <a:pt x="4177310" y="4691017"/>
                  <a:pt x="4180571" y="4692622"/>
                  <a:pt x="4181962" y="4693577"/>
                </a:cubicBezTo>
                <a:cubicBezTo>
                  <a:pt x="4197469" y="4691965"/>
                  <a:pt x="4214841" y="4691003"/>
                  <a:pt x="4234082" y="4690690"/>
                </a:cubicBezTo>
                <a:cubicBezTo>
                  <a:pt x="4253324" y="4690377"/>
                  <a:pt x="4272346" y="4690373"/>
                  <a:pt x="4291150" y="4690677"/>
                </a:cubicBezTo>
                <a:cubicBezTo>
                  <a:pt x="4294052" y="4690327"/>
                  <a:pt x="4297803" y="4689597"/>
                  <a:pt x="4302406" y="4688490"/>
                </a:cubicBezTo>
                <a:cubicBezTo>
                  <a:pt x="4307010" y="4687381"/>
                  <a:pt x="4310211" y="4686332"/>
                  <a:pt x="4312014" y="4685343"/>
                </a:cubicBezTo>
                <a:lnTo>
                  <a:pt x="4251152" y="4681403"/>
                </a:lnTo>
                <a:lnTo>
                  <a:pt x="4235107" y="4675569"/>
                </a:lnTo>
                <a:lnTo>
                  <a:pt x="4164374" y="4683355"/>
                </a:lnTo>
                <a:cubicBezTo>
                  <a:pt x="4142015" y="4680401"/>
                  <a:pt x="4113673" y="4678771"/>
                  <a:pt x="4079345" y="4678465"/>
                </a:cubicBezTo>
                <a:cubicBezTo>
                  <a:pt x="4045014" y="4678159"/>
                  <a:pt x="4016894" y="4678404"/>
                  <a:pt x="3994980" y="4679201"/>
                </a:cubicBezTo>
                <a:cubicBezTo>
                  <a:pt x="3984930" y="4680054"/>
                  <a:pt x="3975044" y="4680129"/>
                  <a:pt x="3965321" y="4679426"/>
                </a:cubicBezTo>
                <a:cubicBezTo>
                  <a:pt x="3955598" y="4678723"/>
                  <a:pt x="3945713" y="4678798"/>
                  <a:pt x="3935662" y="4679651"/>
                </a:cubicBezTo>
                <a:lnTo>
                  <a:pt x="3888647" y="4680265"/>
                </a:lnTo>
                <a:lnTo>
                  <a:pt x="3890846" y="4681543"/>
                </a:lnTo>
                <a:cubicBezTo>
                  <a:pt x="3880796" y="4682396"/>
                  <a:pt x="3870910" y="4682471"/>
                  <a:pt x="3861187" y="4681768"/>
                </a:cubicBezTo>
                <a:cubicBezTo>
                  <a:pt x="3851464" y="4681065"/>
                  <a:pt x="3841578" y="4681140"/>
                  <a:pt x="3831527" y="4681993"/>
                </a:cubicBezTo>
                <a:cubicBezTo>
                  <a:pt x="3823817" y="4682969"/>
                  <a:pt x="3816504" y="4683520"/>
                  <a:pt x="3809587" y="4683649"/>
                </a:cubicBezTo>
                <a:cubicBezTo>
                  <a:pt x="3802672" y="4683776"/>
                  <a:pt x="3796950" y="4682633"/>
                  <a:pt x="3792419" y="4680218"/>
                </a:cubicBezTo>
                <a:cubicBezTo>
                  <a:pt x="3777959" y="4682001"/>
                  <a:pt x="3767725" y="4682747"/>
                  <a:pt x="3761719" y="4682458"/>
                </a:cubicBezTo>
                <a:cubicBezTo>
                  <a:pt x="3755714" y="4682169"/>
                  <a:pt x="3749761" y="4680164"/>
                  <a:pt x="3743861" y="4676444"/>
                </a:cubicBezTo>
                <a:lnTo>
                  <a:pt x="3688285" y="4682561"/>
                </a:lnTo>
                <a:lnTo>
                  <a:pt x="3687396" y="4675060"/>
                </a:lnTo>
                <a:lnTo>
                  <a:pt x="3603471" y="4675179"/>
                </a:lnTo>
                <a:lnTo>
                  <a:pt x="3597764" y="4678846"/>
                </a:lnTo>
                <a:lnTo>
                  <a:pt x="3573812" y="4675404"/>
                </a:lnTo>
                <a:lnTo>
                  <a:pt x="3549206" y="4675072"/>
                </a:lnTo>
                <a:lnTo>
                  <a:pt x="3520435" y="4682798"/>
                </a:lnTo>
                <a:lnTo>
                  <a:pt x="3477818" y="4685968"/>
                </a:lnTo>
                <a:cubicBezTo>
                  <a:pt x="3470728" y="4683012"/>
                  <a:pt x="3461060" y="4682050"/>
                  <a:pt x="3448813" y="4683081"/>
                </a:cubicBezTo>
                <a:cubicBezTo>
                  <a:pt x="3436567" y="4684113"/>
                  <a:pt x="3424700" y="4681872"/>
                  <a:pt x="3413214" y="4676361"/>
                </a:cubicBezTo>
                <a:lnTo>
                  <a:pt x="3438476" y="4673581"/>
                </a:lnTo>
                <a:lnTo>
                  <a:pt x="3426826" y="4670303"/>
                </a:lnTo>
                <a:cubicBezTo>
                  <a:pt x="3418294" y="4670293"/>
                  <a:pt x="3403888" y="4670358"/>
                  <a:pt x="3383601" y="4670502"/>
                </a:cubicBezTo>
                <a:cubicBezTo>
                  <a:pt x="3363316" y="4670645"/>
                  <a:pt x="3351434" y="4670433"/>
                  <a:pt x="3347953" y="4669865"/>
                </a:cubicBezTo>
                <a:cubicBezTo>
                  <a:pt x="3347321" y="4669207"/>
                  <a:pt x="3348365" y="4668649"/>
                  <a:pt x="3351083" y="4668192"/>
                </a:cubicBezTo>
                <a:cubicBezTo>
                  <a:pt x="3353801" y="4667733"/>
                  <a:pt x="3355393" y="4667495"/>
                  <a:pt x="3355860" y="4667476"/>
                </a:cubicBezTo>
                <a:cubicBezTo>
                  <a:pt x="3350656" y="4663869"/>
                  <a:pt x="3353089" y="4662082"/>
                  <a:pt x="3363159" y="4662113"/>
                </a:cubicBezTo>
                <a:cubicBezTo>
                  <a:pt x="3373227" y="4662144"/>
                  <a:pt x="3382585" y="4662635"/>
                  <a:pt x="3391227" y="4663583"/>
                </a:cubicBezTo>
                <a:lnTo>
                  <a:pt x="3427904" y="4653468"/>
                </a:lnTo>
                <a:lnTo>
                  <a:pt x="3472064" y="4654686"/>
                </a:lnTo>
                <a:lnTo>
                  <a:pt x="3471830" y="4644073"/>
                </a:lnTo>
                <a:cubicBezTo>
                  <a:pt x="3454243" y="4645565"/>
                  <a:pt x="3436310" y="4645766"/>
                  <a:pt x="3418033" y="4644674"/>
                </a:cubicBezTo>
                <a:cubicBezTo>
                  <a:pt x="3399755" y="4643584"/>
                  <a:pt x="3380559" y="4643923"/>
                  <a:pt x="3360445" y="4645693"/>
                </a:cubicBezTo>
                <a:cubicBezTo>
                  <a:pt x="3333476" y="4644135"/>
                  <a:pt x="3306286" y="4642885"/>
                  <a:pt x="3278876" y="4641944"/>
                </a:cubicBezTo>
                <a:cubicBezTo>
                  <a:pt x="3251469" y="4641002"/>
                  <a:pt x="3224829" y="4640072"/>
                  <a:pt x="3198959" y="4639151"/>
                </a:cubicBezTo>
                <a:cubicBezTo>
                  <a:pt x="3185649" y="4639856"/>
                  <a:pt x="3167452" y="4640339"/>
                  <a:pt x="3144365" y="4640600"/>
                </a:cubicBezTo>
                <a:cubicBezTo>
                  <a:pt x="3121278" y="4640862"/>
                  <a:pt x="3105934" y="4639510"/>
                  <a:pt x="3098333" y="4636548"/>
                </a:cubicBezTo>
                <a:cubicBezTo>
                  <a:pt x="3094713" y="4637136"/>
                  <a:pt x="3088444" y="4638586"/>
                  <a:pt x="3079527" y="4640898"/>
                </a:cubicBezTo>
                <a:cubicBezTo>
                  <a:pt x="3070609" y="4643209"/>
                  <a:pt x="3065603" y="4644520"/>
                  <a:pt x="3064510" y="4644831"/>
                </a:cubicBezTo>
                <a:cubicBezTo>
                  <a:pt x="3066195" y="4645373"/>
                  <a:pt x="3069362" y="4645467"/>
                  <a:pt x="3074013" y="4645114"/>
                </a:cubicBezTo>
                <a:cubicBezTo>
                  <a:pt x="3078661" y="4644760"/>
                  <a:pt x="3081279" y="4644535"/>
                  <a:pt x="3081865" y="4644440"/>
                </a:cubicBezTo>
                <a:cubicBezTo>
                  <a:pt x="3117883" y="4644782"/>
                  <a:pt x="3154052" y="4645866"/>
                  <a:pt x="3190373" y="4647695"/>
                </a:cubicBezTo>
                <a:cubicBezTo>
                  <a:pt x="3226694" y="4649523"/>
                  <a:pt x="3261929" y="4649191"/>
                  <a:pt x="3296075" y="4646700"/>
                </a:cubicBezTo>
                <a:lnTo>
                  <a:pt x="3307068" y="4653089"/>
                </a:lnTo>
                <a:cubicBezTo>
                  <a:pt x="3312633" y="4655959"/>
                  <a:pt x="3317444" y="4659482"/>
                  <a:pt x="3321499" y="4663658"/>
                </a:cubicBezTo>
                <a:cubicBezTo>
                  <a:pt x="3325556" y="4667835"/>
                  <a:pt x="3321852" y="4670775"/>
                  <a:pt x="3310389" y="4672480"/>
                </a:cubicBezTo>
                <a:cubicBezTo>
                  <a:pt x="3287214" y="4674872"/>
                  <a:pt x="3262610" y="4675998"/>
                  <a:pt x="3236576" y="4675855"/>
                </a:cubicBezTo>
                <a:cubicBezTo>
                  <a:pt x="3210540" y="4675712"/>
                  <a:pt x="3185714" y="4674962"/>
                  <a:pt x="3162093" y="4673604"/>
                </a:cubicBezTo>
                <a:cubicBezTo>
                  <a:pt x="3150159" y="4675107"/>
                  <a:pt x="3140311" y="4676951"/>
                  <a:pt x="3132553" y="4679135"/>
                </a:cubicBezTo>
                <a:cubicBezTo>
                  <a:pt x="3124792" y="4681319"/>
                  <a:pt x="3114945" y="4683163"/>
                  <a:pt x="3103009" y="4684666"/>
                </a:cubicBezTo>
                <a:lnTo>
                  <a:pt x="3097723" y="4674610"/>
                </a:lnTo>
                <a:cubicBezTo>
                  <a:pt x="3082236" y="4676378"/>
                  <a:pt x="3064663" y="4677805"/>
                  <a:pt x="3045002" y="4678893"/>
                </a:cubicBezTo>
                <a:cubicBezTo>
                  <a:pt x="3025340" y="4679980"/>
                  <a:pt x="3005568" y="4680130"/>
                  <a:pt x="2985683" y="4679342"/>
                </a:cubicBezTo>
                <a:lnTo>
                  <a:pt x="3010056" y="4669061"/>
                </a:lnTo>
                <a:lnTo>
                  <a:pt x="3062123" y="4667890"/>
                </a:lnTo>
                <a:cubicBezTo>
                  <a:pt x="3063412" y="4666892"/>
                  <a:pt x="3064565" y="4665816"/>
                  <a:pt x="3065579" y="4664659"/>
                </a:cubicBezTo>
                <a:cubicBezTo>
                  <a:pt x="3066594" y="4663503"/>
                  <a:pt x="3068296" y="4662746"/>
                  <a:pt x="3070685" y="4662388"/>
                </a:cubicBezTo>
                <a:cubicBezTo>
                  <a:pt x="3075940" y="4662095"/>
                  <a:pt x="3080809" y="4662889"/>
                  <a:pt x="3085299" y="4664769"/>
                </a:cubicBezTo>
                <a:cubicBezTo>
                  <a:pt x="3089785" y="4666649"/>
                  <a:pt x="3092681" y="4668041"/>
                  <a:pt x="3093982" y="4668942"/>
                </a:cubicBezTo>
                <a:lnTo>
                  <a:pt x="3193063" y="4667156"/>
                </a:lnTo>
                <a:lnTo>
                  <a:pt x="3211074" y="4663653"/>
                </a:lnTo>
                <a:lnTo>
                  <a:pt x="3227541" y="4655762"/>
                </a:lnTo>
                <a:lnTo>
                  <a:pt x="3191285" y="4652153"/>
                </a:lnTo>
                <a:lnTo>
                  <a:pt x="3078591" y="4659998"/>
                </a:lnTo>
                <a:cubicBezTo>
                  <a:pt x="3057706" y="4657611"/>
                  <a:pt x="3031689" y="4656168"/>
                  <a:pt x="3000537" y="4655671"/>
                </a:cubicBezTo>
                <a:cubicBezTo>
                  <a:pt x="2969385" y="4655174"/>
                  <a:pt x="2943039" y="4655286"/>
                  <a:pt x="2921500" y="4656011"/>
                </a:cubicBezTo>
                <a:cubicBezTo>
                  <a:pt x="2903753" y="4657774"/>
                  <a:pt x="2885263" y="4658669"/>
                  <a:pt x="2866030" y="4658696"/>
                </a:cubicBezTo>
                <a:cubicBezTo>
                  <a:pt x="2846798" y="4658724"/>
                  <a:pt x="2827207" y="4658980"/>
                  <a:pt x="2807261" y="4659466"/>
                </a:cubicBezTo>
                <a:cubicBezTo>
                  <a:pt x="2775584" y="4655606"/>
                  <a:pt x="2742479" y="4652664"/>
                  <a:pt x="2707946" y="4650639"/>
                </a:cubicBezTo>
                <a:lnTo>
                  <a:pt x="2591509" y="4652815"/>
                </a:lnTo>
                <a:cubicBezTo>
                  <a:pt x="2590391" y="4652020"/>
                  <a:pt x="2588229" y="4651056"/>
                  <a:pt x="2585024" y="4649920"/>
                </a:cubicBezTo>
                <a:cubicBezTo>
                  <a:pt x="2581818" y="4648785"/>
                  <a:pt x="2577681" y="4648417"/>
                  <a:pt x="2572609" y="4648816"/>
                </a:cubicBezTo>
                <a:cubicBezTo>
                  <a:pt x="2570102" y="4649251"/>
                  <a:pt x="2567925" y="4650314"/>
                  <a:pt x="2566078" y="4652006"/>
                </a:cubicBezTo>
                <a:cubicBezTo>
                  <a:pt x="2564231" y="4653696"/>
                  <a:pt x="2562603" y="4655079"/>
                  <a:pt x="2561194" y="4656153"/>
                </a:cubicBezTo>
                <a:lnTo>
                  <a:pt x="2506695" y="4645433"/>
                </a:lnTo>
                <a:lnTo>
                  <a:pt x="2491304" y="4636489"/>
                </a:lnTo>
                <a:cubicBezTo>
                  <a:pt x="2510498" y="4634692"/>
                  <a:pt x="2529885" y="4633444"/>
                  <a:pt x="2549465" y="4632746"/>
                </a:cubicBezTo>
                <a:cubicBezTo>
                  <a:pt x="2569044" y="4632048"/>
                  <a:pt x="2594910" y="4629328"/>
                  <a:pt x="2627063" y="4624586"/>
                </a:cubicBezTo>
                <a:cubicBezTo>
                  <a:pt x="2607654" y="4623492"/>
                  <a:pt x="2588520" y="4622558"/>
                  <a:pt x="2569663" y="4621785"/>
                </a:cubicBezTo>
                <a:cubicBezTo>
                  <a:pt x="2550804" y="4621011"/>
                  <a:pt x="2531344" y="4621632"/>
                  <a:pt x="2511280" y="4623651"/>
                </a:cubicBezTo>
                <a:cubicBezTo>
                  <a:pt x="2481285" y="4619607"/>
                  <a:pt x="2449864" y="4616479"/>
                  <a:pt x="2417016" y="4614268"/>
                </a:cubicBezTo>
                <a:cubicBezTo>
                  <a:pt x="2402261" y="4607439"/>
                  <a:pt x="2387483" y="4605836"/>
                  <a:pt x="2372686" y="4609459"/>
                </a:cubicBezTo>
                <a:cubicBezTo>
                  <a:pt x="2357887" y="4613083"/>
                  <a:pt x="2345860" y="4613077"/>
                  <a:pt x="2336600" y="4609442"/>
                </a:cubicBezTo>
                <a:lnTo>
                  <a:pt x="2327805" y="4604329"/>
                </a:lnTo>
                <a:cubicBezTo>
                  <a:pt x="2313230" y="4605681"/>
                  <a:pt x="2301029" y="4606011"/>
                  <a:pt x="2291200" y="4605319"/>
                </a:cubicBezTo>
                <a:cubicBezTo>
                  <a:pt x="2281371" y="4604628"/>
                  <a:pt x="2270433" y="4604818"/>
                  <a:pt x="2258384" y="4605892"/>
                </a:cubicBezTo>
                <a:lnTo>
                  <a:pt x="2212678" y="4600283"/>
                </a:lnTo>
                <a:lnTo>
                  <a:pt x="2244303" y="4590724"/>
                </a:lnTo>
                <a:cubicBezTo>
                  <a:pt x="2239906" y="4588169"/>
                  <a:pt x="2242757" y="4586334"/>
                  <a:pt x="2252863" y="4585222"/>
                </a:cubicBezTo>
                <a:cubicBezTo>
                  <a:pt x="2273398" y="4583405"/>
                  <a:pt x="2295540" y="4582742"/>
                  <a:pt x="2319293" y="4583231"/>
                </a:cubicBezTo>
                <a:cubicBezTo>
                  <a:pt x="2343043" y="4583720"/>
                  <a:pt x="2366448" y="4582916"/>
                  <a:pt x="2389510" y="4580822"/>
                </a:cubicBezTo>
                <a:cubicBezTo>
                  <a:pt x="2389977" y="4580801"/>
                  <a:pt x="2391569" y="4580563"/>
                  <a:pt x="2394288" y="4580105"/>
                </a:cubicBezTo>
                <a:cubicBezTo>
                  <a:pt x="2397006" y="4579648"/>
                  <a:pt x="2398048" y="4579090"/>
                  <a:pt x="2397415" y="4578431"/>
                </a:cubicBezTo>
                <a:cubicBezTo>
                  <a:pt x="2395067" y="4577867"/>
                  <a:pt x="2388338" y="4577593"/>
                  <a:pt x="2377230" y="4577614"/>
                </a:cubicBezTo>
                <a:cubicBezTo>
                  <a:pt x="2366122" y="4577633"/>
                  <a:pt x="2358130" y="4577499"/>
                  <a:pt x="2353254" y="4577212"/>
                </a:cubicBezTo>
                <a:cubicBezTo>
                  <a:pt x="2345637" y="4576278"/>
                  <a:pt x="2339119" y="4575982"/>
                  <a:pt x="2333700" y="4576325"/>
                </a:cubicBezTo>
                <a:cubicBezTo>
                  <a:pt x="2326082" y="4577354"/>
                  <a:pt x="2319135" y="4578118"/>
                  <a:pt x="2312859" y="4578619"/>
                </a:cubicBezTo>
                <a:cubicBezTo>
                  <a:pt x="2306586" y="4579119"/>
                  <a:pt x="2301229" y="4578189"/>
                  <a:pt x="2296790" y="4575828"/>
                </a:cubicBezTo>
                <a:lnTo>
                  <a:pt x="2277891" y="4571829"/>
                </a:lnTo>
                <a:lnTo>
                  <a:pt x="2250853" y="4559607"/>
                </a:lnTo>
                <a:lnTo>
                  <a:pt x="2203838" y="4560223"/>
                </a:lnTo>
                <a:cubicBezTo>
                  <a:pt x="2197652" y="4558591"/>
                  <a:pt x="2190025" y="4557214"/>
                  <a:pt x="2180956" y="4556092"/>
                </a:cubicBezTo>
                <a:cubicBezTo>
                  <a:pt x="2171887" y="4554969"/>
                  <a:pt x="2163546" y="4554050"/>
                  <a:pt x="2155933" y="4553336"/>
                </a:cubicBezTo>
                <a:cubicBezTo>
                  <a:pt x="2153658" y="4551940"/>
                  <a:pt x="2149803" y="4550718"/>
                  <a:pt x="2144366" y="4549670"/>
                </a:cubicBezTo>
                <a:cubicBezTo>
                  <a:pt x="2138933" y="4548622"/>
                  <a:pt x="2132387" y="4548455"/>
                  <a:pt x="2124731" y="4549172"/>
                </a:cubicBezTo>
                <a:lnTo>
                  <a:pt x="2106721" y="4552673"/>
                </a:lnTo>
                <a:lnTo>
                  <a:pt x="2086932" y="4541174"/>
                </a:lnTo>
                <a:cubicBezTo>
                  <a:pt x="2097591" y="4540602"/>
                  <a:pt x="2114223" y="4540227"/>
                  <a:pt x="2136830" y="4540051"/>
                </a:cubicBezTo>
                <a:cubicBezTo>
                  <a:pt x="2159435" y="4539874"/>
                  <a:pt x="2169530" y="4538320"/>
                  <a:pt x="2167114" y="4535388"/>
                </a:cubicBezTo>
                <a:cubicBezTo>
                  <a:pt x="2164554" y="4534118"/>
                  <a:pt x="2160552" y="4533103"/>
                  <a:pt x="2155109" y="4532341"/>
                </a:cubicBezTo>
                <a:cubicBezTo>
                  <a:pt x="2149666" y="4531577"/>
                  <a:pt x="2144951" y="4531020"/>
                  <a:pt x="2140965" y="4530667"/>
                </a:cubicBezTo>
                <a:lnTo>
                  <a:pt x="2075939" y="4534785"/>
                </a:lnTo>
                <a:lnTo>
                  <a:pt x="2029579" y="4532288"/>
                </a:lnTo>
                <a:cubicBezTo>
                  <a:pt x="2014632" y="4533933"/>
                  <a:pt x="2000482" y="4534730"/>
                  <a:pt x="1987126" y="4534681"/>
                </a:cubicBezTo>
                <a:cubicBezTo>
                  <a:pt x="1973769" y="4534631"/>
                  <a:pt x="1959946" y="4533872"/>
                  <a:pt x="1945654" y="4532406"/>
                </a:cubicBezTo>
                <a:lnTo>
                  <a:pt x="1905235" y="4536855"/>
                </a:lnTo>
                <a:cubicBezTo>
                  <a:pt x="1883006" y="4534995"/>
                  <a:pt x="1861550" y="4535330"/>
                  <a:pt x="1840865" y="4537861"/>
                </a:cubicBezTo>
                <a:cubicBezTo>
                  <a:pt x="1839758" y="4535545"/>
                  <a:pt x="1835317" y="4533690"/>
                  <a:pt x="1827539" y="4532298"/>
                </a:cubicBezTo>
                <a:cubicBezTo>
                  <a:pt x="1819759" y="4530907"/>
                  <a:pt x="1810651" y="4530706"/>
                  <a:pt x="1800213" y="4531697"/>
                </a:cubicBezTo>
                <a:lnTo>
                  <a:pt x="1741549" y="4529035"/>
                </a:lnTo>
                <a:lnTo>
                  <a:pt x="1739117" y="4517143"/>
                </a:lnTo>
                <a:cubicBezTo>
                  <a:pt x="1758422" y="4517013"/>
                  <a:pt x="1779293" y="4516047"/>
                  <a:pt x="1801727" y="4514241"/>
                </a:cubicBezTo>
                <a:cubicBezTo>
                  <a:pt x="1824161" y="4512437"/>
                  <a:pt x="1843055" y="4512068"/>
                  <a:pt x="1858408" y="4513133"/>
                </a:cubicBezTo>
                <a:cubicBezTo>
                  <a:pt x="1874040" y="4511159"/>
                  <a:pt x="1885392" y="4511936"/>
                  <a:pt x="1892465" y="4515463"/>
                </a:cubicBezTo>
                <a:cubicBezTo>
                  <a:pt x="1896491" y="4518313"/>
                  <a:pt x="1902565" y="4521697"/>
                  <a:pt x="1910686" y="4525617"/>
                </a:cubicBezTo>
                <a:cubicBezTo>
                  <a:pt x="1918806" y="4529536"/>
                  <a:pt x="1924599" y="4528391"/>
                  <a:pt x="1928064" y="4522184"/>
                </a:cubicBezTo>
                <a:lnTo>
                  <a:pt x="1987383" y="4521735"/>
                </a:lnTo>
                <a:lnTo>
                  <a:pt x="1978588" y="4516623"/>
                </a:lnTo>
                <a:lnTo>
                  <a:pt x="2012644" y="4518954"/>
                </a:lnTo>
                <a:lnTo>
                  <a:pt x="2063168" y="4513393"/>
                </a:lnTo>
                <a:lnTo>
                  <a:pt x="2103821" y="4519557"/>
                </a:lnTo>
                <a:lnTo>
                  <a:pt x="2149291" y="4514552"/>
                </a:lnTo>
                <a:cubicBezTo>
                  <a:pt x="2169321" y="4515134"/>
                  <a:pt x="2187924" y="4516633"/>
                  <a:pt x="2205101" y="4519049"/>
                </a:cubicBezTo>
                <a:lnTo>
                  <a:pt x="2252115" y="4518434"/>
                </a:lnTo>
                <a:cubicBezTo>
                  <a:pt x="2249243" y="4514001"/>
                  <a:pt x="2264307" y="4510823"/>
                  <a:pt x="2297305" y="4508900"/>
                </a:cubicBezTo>
                <a:cubicBezTo>
                  <a:pt x="2330304" y="4506978"/>
                  <a:pt x="2352291" y="4506077"/>
                  <a:pt x="2363267" y="4506200"/>
                </a:cubicBezTo>
                <a:cubicBezTo>
                  <a:pt x="2369706" y="4508341"/>
                  <a:pt x="2382429" y="4508460"/>
                  <a:pt x="2401441" y="4506558"/>
                </a:cubicBezTo>
                <a:cubicBezTo>
                  <a:pt x="2420450" y="4504656"/>
                  <a:pt x="2433502" y="4503219"/>
                  <a:pt x="2440595" y="4502248"/>
                </a:cubicBezTo>
                <a:cubicBezTo>
                  <a:pt x="2446795" y="4503814"/>
                  <a:pt x="2454558" y="4504542"/>
                  <a:pt x="2463887" y="4504434"/>
                </a:cubicBezTo>
                <a:cubicBezTo>
                  <a:pt x="2473214" y="4504325"/>
                  <a:pt x="2481855" y="4503818"/>
                  <a:pt x="2489809" y="4502911"/>
                </a:cubicBezTo>
                <a:cubicBezTo>
                  <a:pt x="2498915" y="4501655"/>
                  <a:pt x="2505029" y="4499969"/>
                  <a:pt x="2508147" y="4497853"/>
                </a:cubicBezTo>
                <a:cubicBezTo>
                  <a:pt x="2511266" y="4495737"/>
                  <a:pt x="2517379" y="4494050"/>
                  <a:pt x="2526486" y="4492795"/>
                </a:cubicBezTo>
                <a:cubicBezTo>
                  <a:pt x="2514222" y="4488287"/>
                  <a:pt x="2495125" y="4487666"/>
                  <a:pt x="2469196" y="4490932"/>
                </a:cubicBezTo>
                <a:cubicBezTo>
                  <a:pt x="2443268" y="4494196"/>
                  <a:pt x="2424720" y="4493895"/>
                  <a:pt x="2413557" y="4490027"/>
                </a:cubicBezTo>
                <a:cubicBezTo>
                  <a:pt x="2397855" y="4491596"/>
                  <a:pt x="2381038" y="4491864"/>
                  <a:pt x="2363109" y="4490829"/>
                </a:cubicBezTo>
                <a:cubicBezTo>
                  <a:pt x="2345180" y="4489794"/>
                  <a:pt x="2329405" y="4488048"/>
                  <a:pt x="2315785" y="4485590"/>
                </a:cubicBezTo>
                <a:lnTo>
                  <a:pt x="2250104" y="4492818"/>
                </a:lnTo>
                <a:cubicBezTo>
                  <a:pt x="2209452" y="4483962"/>
                  <a:pt x="2173793" y="4479972"/>
                  <a:pt x="2143122" y="4480847"/>
                </a:cubicBezTo>
                <a:cubicBezTo>
                  <a:pt x="2112453" y="4481720"/>
                  <a:pt x="2068944" y="4482773"/>
                  <a:pt x="2012598" y="4484003"/>
                </a:cubicBezTo>
                <a:cubicBezTo>
                  <a:pt x="2003705" y="4479853"/>
                  <a:pt x="1991215" y="4476668"/>
                  <a:pt x="1975127" y="4474449"/>
                </a:cubicBezTo>
                <a:cubicBezTo>
                  <a:pt x="1959040" y="4472231"/>
                  <a:pt x="1946549" y="4469047"/>
                  <a:pt x="1937656" y="4464896"/>
                </a:cubicBezTo>
                <a:lnTo>
                  <a:pt x="1882080" y="4471013"/>
                </a:lnTo>
                <a:lnTo>
                  <a:pt x="1875483" y="4467180"/>
                </a:lnTo>
                <a:cubicBezTo>
                  <a:pt x="1871269" y="4464731"/>
                  <a:pt x="1871232" y="4462962"/>
                  <a:pt x="1875366" y="4461873"/>
                </a:cubicBezTo>
                <a:cubicBezTo>
                  <a:pt x="1879504" y="4460785"/>
                  <a:pt x="1886715" y="4459737"/>
                  <a:pt x="1897003" y="4458731"/>
                </a:cubicBezTo>
                <a:lnTo>
                  <a:pt x="1944017" y="4458117"/>
                </a:lnTo>
                <a:cubicBezTo>
                  <a:pt x="1947564" y="4457631"/>
                  <a:pt x="1953265" y="4456434"/>
                  <a:pt x="1961122" y="4454524"/>
                </a:cubicBezTo>
                <a:cubicBezTo>
                  <a:pt x="1968978" y="4452615"/>
                  <a:pt x="1972867" y="4451237"/>
                  <a:pt x="1972788" y="4450391"/>
                </a:cubicBezTo>
                <a:lnTo>
                  <a:pt x="1957631" y="4452059"/>
                </a:lnTo>
                <a:cubicBezTo>
                  <a:pt x="1944382" y="4450034"/>
                  <a:pt x="1927151" y="4447878"/>
                  <a:pt x="1905939" y="4445590"/>
                </a:cubicBezTo>
                <a:cubicBezTo>
                  <a:pt x="1884725" y="4443301"/>
                  <a:pt x="1867168" y="4442701"/>
                  <a:pt x="1853264" y="4443788"/>
                </a:cubicBezTo>
                <a:cubicBezTo>
                  <a:pt x="1844538" y="4442500"/>
                  <a:pt x="1834247" y="4442050"/>
                  <a:pt x="1822393" y="4442436"/>
                </a:cubicBezTo>
                <a:cubicBezTo>
                  <a:pt x="1810539" y="4442823"/>
                  <a:pt x="1799372" y="4443609"/>
                  <a:pt x="1788892" y="4444795"/>
                </a:cubicBezTo>
                <a:lnTo>
                  <a:pt x="1753292" y="4438074"/>
                </a:lnTo>
                <a:cubicBezTo>
                  <a:pt x="1745233" y="4438993"/>
                  <a:pt x="1735539" y="4439616"/>
                  <a:pt x="1724213" y="4439945"/>
                </a:cubicBezTo>
                <a:cubicBezTo>
                  <a:pt x="1712885" y="4440273"/>
                  <a:pt x="1702805" y="4439800"/>
                  <a:pt x="1693974" y="4438523"/>
                </a:cubicBezTo>
                <a:lnTo>
                  <a:pt x="1653556" y="4442972"/>
                </a:lnTo>
                <a:lnTo>
                  <a:pt x="1629604" y="4439529"/>
                </a:lnTo>
                <a:cubicBezTo>
                  <a:pt x="1614007" y="4441087"/>
                  <a:pt x="1596981" y="4441378"/>
                  <a:pt x="1578525" y="4440401"/>
                </a:cubicBezTo>
                <a:cubicBezTo>
                  <a:pt x="1560069" y="4439425"/>
                  <a:pt x="1542821" y="4437841"/>
                  <a:pt x="1526780" y="4435648"/>
                </a:cubicBezTo>
                <a:cubicBezTo>
                  <a:pt x="1506186" y="4434812"/>
                  <a:pt x="1482558" y="4433739"/>
                  <a:pt x="1455896" y="4432432"/>
                </a:cubicBezTo>
                <a:cubicBezTo>
                  <a:pt x="1429232" y="4431123"/>
                  <a:pt x="1405767" y="4429273"/>
                  <a:pt x="1385501" y="4426881"/>
                </a:cubicBezTo>
                <a:cubicBezTo>
                  <a:pt x="1377744" y="4427829"/>
                  <a:pt x="1369261" y="4428573"/>
                  <a:pt x="1360046" y="4429113"/>
                </a:cubicBezTo>
                <a:cubicBezTo>
                  <a:pt x="1350834" y="4429651"/>
                  <a:pt x="1341964" y="4429298"/>
                  <a:pt x="1333434" y="4428052"/>
                </a:cubicBezTo>
                <a:cubicBezTo>
                  <a:pt x="1317674" y="4429660"/>
                  <a:pt x="1300262" y="4430310"/>
                  <a:pt x="1281204" y="4430001"/>
                </a:cubicBezTo>
                <a:cubicBezTo>
                  <a:pt x="1262145" y="4429693"/>
                  <a:pt x="1245062" y="4428786"/>
                  <a:pt x="1229956" y="4427283"/>
                </a:cubicBezTo>
                <a:cubicBezTo>
                  <a:pt x="1224693" y="4427862"/>
                  <a:pt x="1219511" y="4428053"/>
                  <a:pt x="1214413" y="4427853"/>
                </a:cubicBezTo>
                <a:cubicBezTo>
                  <a:pt x="1209315" y="4427655"/>
                  <a:pt x="1205559" y="4426929"/>
                  <a:pt x="1203150" y="4425674"/>
                </a:cubicBezTo>
                <a:lnTo>
                  <a:pt x="1201607" y="4421284"/>
                </a:lnTo>
                <a:lnTo>
                  <a:pt x="1258726" y="4419558"/>
                </a:lnTo>
                <a:cubicBezTo>
                  <a:pt x="1266292" y="4420244"/>
                  <a:pt x="1274889" y="4420437"/>
                  <a:pt x="1284514" y="4420138"/>
                </a:cubicBezTo>
                <a:cubicBezTo>
                  <a:pt x="1294139" y="4419838"/>
                  <a:pt x="1302899" y="4419254"/>
                  <a:pt x="1310792" y="4418386"/>
                </a:cubicBezTo>
                <a:lnTo>
                  <a:pt x="1365058" y="4418493"/>
                </a:lnTo>
                <a:cubicBezTo>
                  <a:pt x="1375968" y="4416975"/>
                  <a:pt x="1388415" y="4415479"/>
                  <a:pt x="1402401" y="4414003"/>
                </a:cubicBezTo>
                <a:cubicBezTo>
                  <a:pt x="1416387" y="4412526"/>
                  <a:pt x="1427080" y="4413503"/>
                  <a:pt x="1434481" y="4416931"/>
                </a:cubicBezTo>
                <a:cubicBezTo>
                  <a:pt x="1484475" y="4411935"/>
                  <a:pt x="1548806" y="4409160"/>
                  <a:pt x="1627475" y="4408607"/>
                </a:cubicBezTo>
                <a:cubicBezTo>
                  <a:pt x="1706146" y="4408054"/>
                  <a:pt x="1772021" y="4409669"/>
                  <a:pt x="1825101" y="4413452"/>
                </a:cubicBezTo>
                <a:cubicBezTo>
                  <a:pt x="1842639" y="4411712"/>
                  <a:pt x="1859736" y="4410590"/>
                  <a:pt x="1876397" y="4410087"/>
                </a:cubicBezTo>
                <a:cubicBezTo>
                  <a:pt x="1893055" y="4409582"/>
                  <a:pt x="1910155" y="4408461"/>
                  <a:pt x="1927693" y="4406721"/>
                </a:cubicBezTo>
                <a:cubicBezTo>
                  <a:pt x="1931259" y="4408576"/>
                  <a:pt x="1936708" y="4409559"/>
                  <a:pt x="1944036" y="4409671"/>
                </a:cubicBezTo>
                <a:cubicBezTo>
                  <a:pt x="1951364" y="4409782"/>
                  <a:pt x="1958952" y="4409390"/>
                  <a:pt x="1966801" y="4408495"/>
                </a:cubicBezTo>
                <a:cubicBezTo>
                  <a:pt x="1987693" y="4406450"/>
                  <a:pt x="2001157" y="4405980"/>
                  <a:pt x="2007195" y="4407089"/>
                </a:cubicBezTo>
                <a:cubicBezTo>
                  <a:pt x="2013233" y="4408197"/>
                  <a:pt x="2022910" y="4408145"/>
                  <a:pt x="2036224" y="4406934"/>
                </a:cubicBezTo>
                <a:lnTo>
                  <a:pt x="2097740" y="4407761"/>
                </a:lnTo>
                <a:cubicBezTo>
                  <a:pt x="2103729" y="4409351"/>
                  <a:pt x="2110650" y="4410172"/>
                  <a:pt x="2118505" y="4410226"/>
                </a:cubicBezTo>
                <a:cubicBezTo>
                  <a:pt x="2126359" y="4410279"/>
                  <a:pt x="2134158" y="4409864"/>
                  <a:pt x="2141901" y="4408981"/>
                </a:cubicBezTo>
                <a:lnTo>
                  <a:pt x="2164965" y="4404923"/>
                </a:lnTo>
                <a:lnTo>
                  <a:pt x="2341375" y="4399184"/>
                </a:lnTo>
                <a:lnTo>
                  <a:pt x="2365326" y="4402627"/>
                </a:lnTo>
                <a:lnTo>
                  <a:pt x="2397183" y="4403680"/>
                </a:lnTo>
                <a:cubicBezTo>
                  <a:pt x="2405289" y="4402788"/>
                  <a:pt x="2414891" y="4402111"/>
                  <a:pt x="2425990" y="4401650"/>
                </a:cubicBezTo>
                <a:cubicBezTo>
                  <a:pt x="2437088" y="4401187"/>
                  <a:pt x="2446526" y="4401289"/>
                  <a:pt x="2454304" y="4401952"/>
                </a:cubicBezTo>
                <a:cubicBezTo>
                  <a:pt x="2462178" y="4400200"/>
                  <a:pt x="2473994" y="4398772"/>
                  <a:pt x="2489752" y="4397671"/>
                </a:cubicBezTo>
                <a:cubicBezTo>
                  <a:pt x="2505509" y="4396570"/>
                  <a:pt x="2516834" y="4397476"/>
                  <a:pt x="2523726" y="4400391"/>
                </a:cubicBezTo>
                <a:cubicBezTo>
                  <a:pt x="2538398" y="4399314"/>
                  <a:pt x="2565075" y="4399101"/>
                  <a:pt x="2603751" y="4399752"/>
                </a:cubicBezTo>
                <a:cubicBezTo>
                  <a:pt x="2642428" y="4400403"/>
                  <a:pt x="2665700" y="4401704"/>
                  <a:pt x="2673565" y="4403657"/>
                </a:cubicBezTo>
                <a:lnTo>
                  <a:pt x="2715528" y="4403598"/>
                </a:lnTo>
                <a:cubicBezTo>
                  <a:pt x="2747746" y="4400494"/>
                  <a:pt x="2778099" y="4398927"/>
                  <a:pt x="2806587" y="4398894"/>
                </a:cubicBezTo>
                <a:cubicBezTo>
                  <a:pt x="2835075" y="4398862"/>
                  <a:pt x="2865427" y="4397295"/>
                  <a:pt x="2897646" y="4394192"/>
                </a:cubicBezTo>
                <a:lnTo>
                  <a:pt x="2924451" y="4395800"/>
                </a:lnTo>
                <a:cubicBezTo>
                  <a:pt x="2944194" y="4394324"/>
                  <a:pt x="2970119" y="4394258"/>
                  <a:pt x="3002224" y="4395600"/>
                </a:cubicBezTo>
                <a:cubicBezTo>
                  <a:pt x="3034330" y="4396943"/>
                  <a:pt x="3060254" y="4396875"/>
                  <a:pt x="3079996" y="4395399"/>
                </a:cubicBezTo>
                <a:cubicBezTo>
                  <a:pt x="3095976" y="4398136"/>
                  <a:pt x="3114063" y="4398172"/>
                  <a:pt x="3134263" y="4395505"/>
                </a:cubicBezTo>
                <a:cubicBezTo>
                  <a:pt x="3154463" y="4392838"/>
                  <a:pt x="3172551" y="4392875"/>
                  <a:pt x="3188529" y="4395612"/>
                </a:cubicBezTo>
                <a:cubicBezTo>
                  <a:pt x="3205856" y="4394623"/>
                  <a:pt x="3251442" y="4393468"/>
                  <a:pt x="3325287" y="4392149"/>
                </a:cubicBezTo>
                <a:cubicBezTo>
                  <a:pt x="3399131" y="4390829"/>
                  <a:pt x="3442741" y="4390271"/>
                  <a:pt x="3456116" y="4390478"/>
                </a:cubicBezTo>
                <a:cubicBezTo>
                  <a:pt x="3463358" y="4388793"/>
                  <a:pt x="3472648" y="4387644"/>
                  <a:pt x="3483985" y="4387029"/>
                </a:cubicBezTo>
                <a:cubicBezTo>
                  <a:pt x="3495322" y="4386416"/>
                  <a:pt x="3504120" y="4387600"/>
                  <a:pt x="3510381" y="4390584"/>
                </a:cubicBezTo>
                <a:cubicBezTo>
                  <a:pt x="3552403" y="4390486"/>
                  <a:pt x="3597159" y="4391322"/>
                  <a:pt x="3644648" y="4393094"/>
                </a:cubicBezTo>
                <a:cubicBezTo>
                  <a:pt x="3692137" y="4394864"/>
                  <a:pt x="3735407" y="4393965"/>
                  <a:pt x="3774459" y="4390394"/>
                </a:cubicBezTo>
                <a:cubicBezTo>
                  <a:pt x="3778209" y="4390900"/>
                  <a:pt x="3782686" y="4391610"/>
                  <a:pt x="3787892" y="4392526"/>
                </a:cubicBezTo>
                <a:cubicBezTo>
                  <a:pt x="3793097" y="4393441"/>
                  <a:pt x="3798287" y="4393693"/>
                  <a:pt x="3803463" y="4393281"/>
                </a:cubicBezTo>
                <a:cubicBezTo>
                  <a:pt x="3805610" y="4392855"/>
                  <a:pt x="3805984" y="4392054"/>
                  <a:pt x="3804585" y="4390878"/>
                </a:cubicBezTo>
                <a:cubicBezTo>
                  <a:pt x="3803188" y="4389702"/>
                  <a:pt x="3802300" y="4389040"/>
                  <a:pt x="3801919" y="4388893"/>
                </a:cubicBezTo>
                <a:lnTo>
                  <a:pt x="3853987" y="4387721"/>
                </a:lnTo>
                <a:lnTo>
                  <a:pt x="3872887" y="4391720"/>
                </a:lnTo>
                <a:cubicBezTo>
                  <a:pt x="3891283" y="4392734"/>
                  <a:pt x="3913865" y="4392909"/>
                  <a:pt x="3940636" y="4392242"/>
                </a:cubicBezTo>
                <a:cubicBezTo>
                  <a:pt x="3967407" y="4391575"/>
                  <a:pt x="3990154" y="4390971"/>
                  <a:pt x="4008879" y="4390430"/>
                </a:cubicBezTo>
                <a:cubicBezTo>
                  <a:pt x="4018213" y="4388579"/>
                  <a:pt x="4027659" y="4387667"/>
                  <a:pt x="4037215" y="4387691"/>
                </a:cubicBezTo>
                <a:cubicBezTo>
                  <a:pt x="4046772" y="4387716"/>
                  <a:pt x="4054464" y="4389276"/>
                  <a:pt x="4060290" y="4392371"/>
                </a:cubicBezTo>
                <a:lnTo>
                  <a:pt x="4102252" y="4392312"/>
                </a:lnTo>
                <a:cubicBezTo>
                  <a:pt x="4113133" y="4392887"/>
                  <a:pt x="4134984" y="4392635"/>
                  <a:pt x="4167804" y="4391556"/>
                </a:cubicBezTo>
                <a:cubicBezTo>
                  <a:pt x="4200625" y="4390476"/>
                  <a:pt x="4222639" y="4389447"/>
                  <a:pt x="4233848" y="4388467"/>
                </a:cubicBezTo>
                <a:cubicBezTo>
                  <a:pt x="4250699" y="4387055"/>
                  <a:pt x="4265053" y="4387248"/>
                  <a:pt x="4276908" y="4389046"/>
                </a:cubicBezTo>
                <a:cubicBezTo>
                  <a:pt x="4288766" y="4390844"/>
                  <a:pt x="4303120" y="4391038"/>
                  <a:pt x="4319971" y="4389626"/>
                </a:cubicBezTo>
                <a:lnTo>
                  <a:pt x="4408293" y="4392063"/>
                </a:lnTo>
                <a:cubicBezTo>
                  <a:pt x="4419615" y="4391513"/>
                  <a:pt x="4448487" y="4391123"/>
                  <a:pt x="4494907" y="4390889"/>
                </a:cubicBezTo>
                <a:cubicBezTo>
                  <a:pt x="4541328" y="4390656"/>
                  <a:pt x="4567674" y="4390543"/>
                  <a:pt x="4573944" y="4390549"/>
                </a:cubicBezTo>
                <a:cubicBezTo>
                  <a:pt x="4584432" y="4389078"/>
                  <a:pt x="4595196" y="4387766"/>
                  <a:pt x="4606235" y="4386615"/>
                </a:cubicBezTo>
                <a:close/>
                <a:moveTo>
                  <a:pt x="6884555" y="4240876"/>
                </a:moveTo>
                <a:cubicBezTo>
                  <a:pt x="6889382" y="4250581"/>
                  <a:pt x="6888662" y="4262397"/>
                  <a:pt x="6882399" y="4276325"/>
                </a:cubicBezTo>
                <a:lnTo>
                  <a:pt x="6945082" y="4269766"/>
                </a:lnTo>
                <a:cubicBezTo>
                  <a:pt x="6949443" y="4271352"/>
                  <a:pt x="6954647" y="4272977"/>
                  <a:pt x="6960696" y="4274641"/>
                </a:cubicBezTo>
                <a:cubicBezTo>
                  <a:pt x="6966744" y="4276305"/>
                  <a:pt x="6971345" y="4276717"/>
                  <a:pt x="6974500" y="4275876"/>
                </a:cubicBezTo>
                <a:cubicBezTo>
                  <a:pt x="6979281" y="4273334"/>
                  <a:pt x="6979781" y="4268815"/>
                  <a:pt x="6976001" y="4262319"/>
                </a:cubicBezTo>
                <a:cubicBezTo>
                  <a:pt x="6972221" y="4255823"/>
                  <a:pt x="6968742" y="4249934"/>
                  <a:pt x="6965567" y="4244650"/>
                </a:cubicBezTo>
                <a:cubicBezTo>
                  <a:pt x="6952215" y="4244324"/>
                  <a:pt x="6939016" y="4244302"/>
                  <a:pt x="6925966" y="4244583"/>
                </a:cubicBezTo>
                <a:cubicBezTo>
                  <a:pt x="6912917" y="4244864"/>
                  <a:pt x="6899113" y="4243627"/>
                  <a:pt x="6884555" y="4240876"/>
                </a:cubicBezTo>
                <a:close/>
                <a:moveTo>
                  <a:pt x="6817766" y="4225914"/>
                </a:moveTo>
                <a:cubicBezTo>
                  <a:pt x="6816531" y="4229510"/>
                  <a:pt x="6815688" y="4232236"/>
                  <a:pt x="6815237" y="4234091"/>
                </a:cubicBezTo>
                <a:lnTo>
                  <a:pt x="6814016" y="4235144"/>
                </a:lnTo>
                <a:lnTo>
                  <a:pt x="6828346" y="4235590"/>
                </a:lnTo>
                <a:cubicBezTo>
                  <a:pt x="6833772" y="4235449"/>
                  <a:pt x="6838202" y="4234964"/>
                  <a:pt x="6841637" y="4234136"/>
                </a:cubicBezTo>
                <a:close/>
                <a:moveTo>
                  <a:pt x="7202799" y="4217783"/>
                </a:moveTo>
                <a:cubicBezTo>
                  <a:pt x="7192233" y="4220845"/>
                  <a:pt x="7185643" y="4225279"/>
                  <a:pt x="7183034" y="4231082"/>
                </a:cubicBezTo>
                <a:lnTo>
                  <a:pt x="7187859" y="4240787"/>
                </a:lnTo>
                <a:cubicBezTo>
                  <a:pt x="7190794" y="4244479"/>
                  <a:pt x="7195295" y="4244688"/>
                  <a:pt x="7201362" y="4241415"/>
                </a:cubicBezTo>
                <a:cubicBezTo>
                  <a:pt x="7206674" y="4239392"/>
                  <a:pt x="7209306" y="4236947"/>
                  <a:pt x="7209254" y="4234082"/>
                </a:cubicBezTo>
                <a:cubicBezTo>
                  <a:pt x="7209204" y="4231215"/>
                  <a:pt x="7207855" y="4227400"/>
                  <a:pt x="7205212" y="4222635"/>
                </a:cubicBezTo>
                <a:close/>
                <a:moveTo>
                  <a:pt x="4449191" y="4210361"/>
                </a:moveTo>
                <a:cubicBezTo>
                  <a:pt x="4442721" y="4210059"/>
                  <a:pt x="4437397" y="4210404"/>
                  <a:pt x="4433218" y="4211394"/>
                </a:cubicBezTo>
                <a:cubicBezTo>
                  <a:pt x="4429039" y="4212385"/>
                  <a:pt x="4424319" y="4213942"/>
                  <a:pt x="4419056" y="4216067"/>
                </a:cubicBezTo>
                <a:cubicBezTo>
                  <a:pt x="4428340" y="4219265"/>
                  <a:pt x="4439189" y="4218980"/>
                  <a:pt x="4451604" y="4215214"/>
                </a:cubicBezTo>
                <a:close/>
                <a:moveTo>
                  <a:pt x="4731036" y="4206903"/>
                </a:moveTo>
                <a:lnTo>
                  <a:pt x="4738275" y="4221460"/>
                </a:lnTo>
                <a:cubicBezTo>
                  <a:pt x="4753103" y="4222545"/>
                  <a:pt x="4769497" y="4220150"/>
                  <a:pt x="4787456" y="4214271"/>
                </a:cubicBezTo>
                <a:close/>
                <a:moveTo>
                  <a:pt x="6908015" y="4206140"/>
                </a:moveTo>
                <a:lnTo>
                  <a:pt x="6918542" y="4216389"/>
                </a:lnTo>
                <a:lnTo>
                  <a:pt x="6913716" y="4206684"/>
                </a:lnTo>
                <a:close/>
                <a:moveTo>
                  <a:pt x="7355170" y="4205922"/>
                </a:moveTo>
                <a:lnTo>
                  <a:pt x="7316359" y="4220704"/>
                </a:lnTo>
                <a:cubicBezTo>
                  <a:pt x="7313845" y="4215648"/>
                  <a:pt x="7310247" y="4211729"/>
                  <a:pt x="7305565" y="4208943"/>
                </a:cubicBezTo>
                <a:cubicBezTo>
                  <a:pt x="7300882" y="4206157"/>
                  <a:pt x="7295717" y="4205719"/>
                  <a:pt x="7290073" y="4207629"/>
                </a:cubicBezTo>
                <a:cubicBezTo>
                  <a:pt x="7284067" y="4209917"/>
                  <a:pt x="7278664" y="4213417"/>
                  <a:pt x="7273863" y="4218131"/>
                </a:cubicBezTo>
                <a:cubicBezTo>
                  <a:pt x="7269063" y="4222845"/>
                  <a:pt x="7267639" y="4227716"/>
                  <a:pt x="7269590" y="4232745"/>
                </a:cubicBezTo>
                <a:cubicBezTo>
                  <a:pt x="7271207" y="4234893"/>
                  <a:pt x="7273759" y="4235605"/>
                  <a:pt x="7277245" y="4234879"/>
                </a:cubicBezTo>
                <a:cubicBezTo>
                  <a:pt x="7280731" y="4234153"/>
                  <a:pt x="7282680" y="4233651"/>
                  <a:pt x="7283091" y="4233374"/>
                </a:cubicBezTo>
                <a:lnTo>
                  <a:pt x="7345056" y="4238631"/>
                </a:lnTo>
                <a:close/>
                <a:moveTo>
                  <a:pt x="7382892" y="4195364"/>
                </a:moveTo>
                <a:lnTo>
                  <a:pt x="7371803" y="4199587"/>
                </a:lnTo>
                <a:lnTo>
                  <a:pt x="7406045" y="4215402"/>
                </a:lnTo>
                <a:lnTo>
                  <a:pt x="7422679" y="4209067"/>
                </a:lnTo>
                <a:cubicBezTo>
                  <a:pt x="7423422" y="4208904"/>
                  <a:pt x="7426095" y="4207647"/>
                  <a:pt x="7430694" y="4205293"/>
                </a:cubicBezTo>
                <a:cubicBezTo>
                  <a:pt x="7435294" y="4202940"/>
                  <a:pt x="7437362" y="4200469"/>
                  <a:pt x="7436899" y="4197880"/>
                </a:cubicBezTo>
                <a:lnTo>
                  <a:pt x="7420267" y="4204214"/>
                </a:lnTo>
                <a:close/>
                <a:moveTo>
                  <a:pt x="7109723" y="4189746"/>
                </a:moveTo>
                <a:cubicBezTo>
                  <a:pt x="7088068" y="4197033"/>
                  <a:pt x="7067978" y="4200837"/>
                  <a:pt x="7049452" y="4201159"/>
                </a:cubicBezTo>
                <a:cubicBezTo>
                  <a:pt x="7064010" y="4203910"/>
                  <a:pt x="7077813" y="4205146"/>
                  <a:pt x="7090863" y="4204865"/>
                </a:cubicBezTo>
                <a:cubicBezTo>
                  <a:pt x="7103912" y="4204584"/>
                  <a:pt x="7117113" y="4204607"/>
                  <a:pt x="7130465" y="4204933"/>
                </a:cubicBezTo>
                <a:close/>
                <a:moveTo>
                  <a:pt x="5623339" y="4184485"/>
                </a:moveTo>
                <a:lnTo>
                  <a:pt x="5576571" y="4196527"/>
                </a:lnTo>
                <a:lnTo>
                  <a:pt x="5562349" y="4207713"/>
                </a:lnTo>
                <a:cubicBezTo>
                  <a:pt x="5573410" y="4209513"/>
                  <a:pt x="5584863" y="4210442"/>
                  <a:pt x="5596708" y="4210500"/>
                </a:cubicBezTo>
                <a:cubicBezTo>
                  <a:pt x="5608550" y="4210558"/>
                  <a:pt x="5618797" y="4209060"/>
                  <a:pt x="5627447" y="4206006"/>
                </a:cubicBezTo>
                <a:cubicBezTo>
                  <a:pt x="5638535" y="4201783"/>
                  <a:pt x="5641666" y="4194819"/>
                  <a:pt x="5636842" y="4185114"/>
                </a:cubicBezTo>
                <a:cubicBezTo>
                  <a:pt x="5630774" y="4188386"/>
                  <a:pt x="5626274" y="4188176"/>
                  <a:pt x="5623339" y="4184485"/>
                </a:cubicBezTo>
                <a:close/>
                <a:moveTo>
                  <a:pt x="6194987" y="4180308"/>
                </a:moveTo>
                <a:lnTo>
                  <a:pt x="6156175" y="4195091"/>
                </a:lnTo>
                <a:cubicBezTo>
                  <a:pt x="6172133" y="4210053"/>
                  <a:pt x="6194660" y="4219991"/>
                  <a:pt x="6223755" y="4224901"/>
                </a:cubicBezTo>
                <a:cubicBezTo>
                  <a:pt x="6252848" y="4229811"/>
                  <a:pt x="6276697" y="4229145"/>
                  <a:pt x="6295299" y="4222902"/>
                </a:cubicBezTo>
                <a:cubicBezTo>
                  <a:pt x="6297582" y="4228045"/>
                  <a:pt x="6300256" y="4232317"/>
                  <a:pt x="6303322" y="4235719"/>
                </a:cubicBezTo>
                <a:cubicBezTo>
                  <a:pt x="6306386" y="4239120"/>
                  <a:pt x="6310626" y="4239910"/>
                  <a:pt x="6316040" y="4238089"/>
                </a:cubicBezTo>
                <a:cubicBezTo>
                  <a:pt x="6324402" y="4234182"/>
                  <a:pt x="6332026" y="4231279"/>
                  <a:pt x="6338912" y="4229378"/>
                </a:cubicBezTo>
                <a:cubicBezTo>
                  <a:pt x="6345797" y="4227476"/>
                  <a:pt x="6351675" y="4231009"/>
                  <a:pt x="6356546" y="4239975"/>
                </a:cubicBezTo>
                <a:lnTo>
                  <a:pt x="6562923" y="4230631"/>
                </a:lnTo>
                <a:cubicBezTo>
                  <a:pt x="6570564" y="4245996"/>
                  <a:pt x="6580131" y="4251973"/>
                  <a:pt x="6591622" y="4248558"/>
                </a:cubicBezTo>
                <a:cubicBezTo>
                  <a:pt x="6602278" y="4244018"/>
                  <a:pt x="6610073" y="4242012"/>
                  <a:pt x="6615006" y="4242537"/>
                </a:cubicBezTo>
                <a:cubicBezTo>
                  <a:pt x="6619939" y="4243063"/>
                  <a:pt x="6624603" y="4248021"/>
                  <a:pt x="6628995" y="4257409"/>
                </a:cubicBezTo>
                <a:lnTo>
                  <a:pt x="6696504" y="4260555"/>
                </a:lnTo>
                <a:cubicBezTo>
                  <a:pt x="6705399" y="4257167"/>
                  <a:pt x="6720094" y="4253013"/>
                  <a:pt x="6740591" y="4248092"/>
                </a:cubicBezTo>
                <a:cubicBezTo>
                  <a:pt x="6761089" y="4243171"/>
                  <a:pt x="6783920" y="4238804"/>
                  <a:pt x="6809088" y="4234990"/>
                </a:cubicBezTo>
                <a:cubicBezTo>
                  <a:pt x="6803142" y="4236292"/>
                  <a:pt x="6795989" y="4235169"/>
                  <a:pt x="6787629" y="4231620"/>
                </a:cubicBezTo>
                <a:lnTo>
                  <a:pt x="6758932" y="4213693"/>
                </a:lnTo>
                <a:lnTo>
                  <a:pt x="6765195" y="4199765"/>
                </a:lnTo>
                <a:cubicBezTo>
                  <a:pt x="6745747" y="4200439"/>
                  <a:pt x="6733048" y="4201427"/>
                  <a:pt x="6727102" y="4202730"/>
                </a:cubicBezTo>
                <a:cubicBezTo>
                  <a:pt x="6705703" y="4198376"/>
                  <a:pt x="6684304" y="4194021"/>
                  <a:pt x="6662904" y="4189666"/>
                </a:cubicBezTo>
                <a:cubicBezTo>
                  <a:pt x="6641504" y="4185312"/>
                  <a:pt x="6619747" y="4186865"/>
                  <a:pt x="6597628" y="4194327"/>
                </a:cubicBezTo>
                <a:lnTo>
                  <a:pt x="6538078" y="4193923"/>
                </a:lnTo>
                <a:cubicBezTo>
                  <a:pt x="6528717" y="4189192"/>
                  <a:pt x="6518982" y="4187849"/>
                  <a:pt x="6508871" y="4189896"/>
                </a:cubicBezTo>
                <a:cubicBezTo>
                  <a:pt x="6498760" y="4191943"/>
                  <a:pt x="6489449" y="4194769"/>
                  <a:pt x="6480938" y="4198371"/>
                </a:cubicBezTo>
                <a:cubicBezTo>
                  <a:pt x="6454781" y="4205447"/>
                  <a:pt x="6425005" y="4205245"/>
                  <a:pt x="6391610" y="4197765"/>
                </a:cubicBezTo>
                <a:cubicBezTo>
                  <a:pt x="6358214" y="4190283"/>
                  <a:pt x="6328438" y="4190081"/>
                  <a:pt x="6302282" y="4197157"/>
                </a:cubicBezTo>
                <a:lnTo>
                  <a:pt x="6275997" y="4184083"/>
                </a:lnTo>
                <a:cubicBezTo>
                  <a:pt x="6263551" y="4185576"/>
                  <a:pt x="6250350" y="4185553"/>
                  <a:pt x="6236396" y="4184015"/>
                </a:cubicBezTo>
                <a:cubicBezTo>
                  <a:pt x="6222442" y="4182476"/>
                  <a:pt x="6208640" y="4181241"/>
                  <a:pt x="6194987" y="4180308"/>
                </a:cubicBezTo>
                <a:close/>
                <a:moveTo>
                  <a:pt x="6442589" y="4161034"/>
                </a:moveTo>
                <a:lnTo>
                  <a:pt x="6420410" y="4169481"/>
                </a:lnTo>
                <a:lnTo>
                  <a:pt x="6439457" y="4167998"/>
                </a:lnTo>
                <a:close/>
                <a:moveTo>
                  <a:pt x="4601306" y="4158197"/>
                </a:moveTo>
                <a:lnTo>
                  <a:pt x="4568295" y="4211170"/>
                </a:lnTo>
                <a:lnTo>
                  <a:pt x="4577946" y="4230580"/>
                </a:lnTo>
                <a:lnTo>
                  <a:pt x="4630260" y="4216428"/>
                </a:lnTo>
                <a:lnTo>
                  <a:pt x="4661114" y="4198904"/>
                </a:lnTo>
                <a:lnTo>
                  <a:pt x="4613369" y="4182460"/>
                </a:lnTo>
                <a:cubicBezTo>
                  <a:pt x="4622239" y="4180405"/>
                  <a:pt x="4624688" y="4175383"/>
                  <a:pt x="4620718" y="4167397"/>
                </a:cubicBezTo>
                <a:cubicBezTo>
                  <a:pt x="4616747" y="4159411"/>
                  <a:pt x="4610275" y="4156345"/>
                  <a:pt x="4601306" y="4158197"/>
                </a:cubicBezTo>
                <a:close/>
                <a:moveTo>
                  <a:pt x="5631758" y="4135107"/>
                </a:moveTo>
                <a:lnTo>
                  <a:pt x="5609581" y="4143554"/>
                </a:lnTo>
                <a:cubicBezTo>
                  <a:pt x="5613841" y="4144937"/>
                  <a:pt x="5618642" y="4145754"/>
                  <a:pt x="5623988" y="4146003"/>
                </a:cubicBezTo>
                <a:cubicBezTo>
                  <a:pt x="5629332" y="4146251"/>
                  <a:pt x="5633531" y="4145854"/>
                  <a:pt x="5636584" y="4144812"/>
                </a:cubicBezTo>
                <a:close/>
                <a:moveTo>
                  <a:pt x="4356577" y="4130205"/>
                </a:moveTo>
                <a:cubicBezTo>
                  <a:pt x="4352453" y="4129372"/>
                  <a:pt x="4349189" y="4131096"/>
                  <a:pt x="4346785" y="4135378"/>
                </a:cubicBezTo>
                <a:cubicBezTo>
                  <a:pt x="4344380" y="4139660"/>
                  <a:pt x="4343710" y="4143283"/>
                  <a:pt x="4344770" y="4146245"/>
                </a:cubicBezTo>
                <a:lnTo>
                  <a:pt x="4364791" y="4173249"/>
                </a:lnTo>
                <a:cubicBezTo>
                  <a:pt x="4381382" y="4173182"/>
                  <a:pt x="4399013" y="4172720"/>
                  <a:pt x="4417683" y="4171862"/>
                </a:cubicBezTo>
                <a:cubicBezTo>
                  <a:pt x="4436353" y="4171003"/>
                  <a:pt x="4454162" y="4167587"/>
                  <a:pt x="4471113" y="4161612"/>
                </a:cubicBezTo>
                <a:cubicBezTo>
                  <a:pt x="4485142" y="4161919"/>
                  <a:pt x="4500360" y="4162135"/>
                  <a:pt x="4516770" y="4162258"/>
                </a:cubicBezTo>
                <a:cubicBezTo>
                  <a:pt x="4533182" y="4162380"/>
                  <a:pt x="4547617" y="4164337"/>
                  <a:pt x="4560081" y="4168127"/>
                </a:cubicBezTo>
                <a:lnTo>
                  <a:pt x="4545604" y="4139013"/>
                </a:lnTo>
                <a:cubicBezTo>
                  <a:pt x="4523546" y="4145490"/>
                  <a:pt x="4501847" y="4146059"/>
                  <a:pt x="4480507" y="4140719"/>
                </a:cubicBezTo>
                <a:cubicBezTo>
                  <a:pt x="4459169" y="4135381"/>
                  <a:pt x="4437469" y="4135949"/>
                  <a:pt x="4415411" y="4142426"/>
                </a:cubicBezTo>
                <a:close/>
                <a:moveTo>
                  <a:pt x="6604355" y="4128280"/>
                </a:moveTo>
                <a:lnTo>
                  <a:pt x="6598809" y="4130392"/>
                </a:lnTo>
                <a:cubicBezTo>
                  <a:pt x="6580849" y="4136271"/>
                  <a:pt x="6574826" y="4146260"/>
                  <a:pt x="6580738" y="4160361"/>
                </a:cubicBezTo>
                <a:close/>
                <a:moveTo>
                  <a:pt x="5835724" y="4120910"/>
                </a:moveTo>
                <a:cubicBezTo>
                  <a:pt x="5833218" y="4122224"/>
                  <a:pt x="5832505" y="4124660"/>
                  <a:pt x="5833586" y="4128216"/>
                </a:cubicBezTo>
                <a:cubicBezTo>
                  <a:pt x="5834668" y="4131772"/>
                  <a:pt x="5835945" y="4134893"/>
                  <a:pt x="5837418" y="4137579"/>
                </a:cubicBezTo>
                <a:lnTo>
                  <a:pt x="5864422" y="4138836"/>
                </a:lnTo>
                <a:cubicBezTo>
                  <a:pt x="5862863" y="4135702"/>
                  <a:pt x="5859165" y="4131581"/>
                  <a:pt x="5853326" y="4126470"/>
                </a:cubicBezTo>
                <a:cubicBezTo>
                  <a:pt x="5847488" y="4121359"/>
                  <a:pt x="5841621" y="4119505"/>
                  <a:pt x="5835724" y="4120910"/>
                </a:cubicBezTo>
                <a:close/>
                <a:moveTo>
                  <a:pt x="4026989" y="4117220"/>
                </a:moveTo>
                <a:lnTo>
                  <a:pt x="3982634" y="4134114"/>
                </a:lnTo>
                <a:cubicBezTo>
                  <a:pt x="3991992" y="4138845"/>
                  <a:pt x="4001729" y="4140188"/>
                  <a:pt x="4011838" y="4138141"/>
                </a:cubicBezTo>
                <a:cubicBezTo>
                  <a:pt x="4021948" y="4136093"/>
                  <a:pt x="4031260" y="4133268"/>
                  <a:pt x="4039773" y="4129666"/>
                </a:cubicBezTo>
                <a:close/>
                <a:moveTo>
                  <a:pt x="4793925" y="4107922"/>
                </a:moveTo>
                <a:lnTo>
                  <a:pt x="4817078" y="4127961"/>
                </a:lnTo>
                <a:lnTo>
                  <a:pt x="4852040" y="4131960"/>
                </a:lnTo>
                <a:lnTo>
                  <a:pt x="4863129" y="4127736"/>
                </a:lnTo>
                <a:lnTo>
                  <a:pt x="4842388" y="4112550"/>
                </a:lnTo>
                <a:close/>
                <a:moveTo>
                  <a:pt x="4100762" y="4106437"/>
                </a:moveTo>
                <a:cubicBezTo>
                  <a:pt x="4096639" y="4108367"/>
                  <a:pt x="4089458" y="4113268"/>
                  <a:pt x="4079218" y="4121135"/>
                </a:cubicBezTo>
                <a:cubicBezTo>
                  <a:pt x="4068981" y="4129001"/>
                  <a:pt x="4063790" y="4134587"/>
                  <a:pt x="4063644" y="4137888"/>
                </a:cubicBezTo>
                <a:cubicBezTo>
                  <a:pt x="4065147" y="4140081"/>
                  <a:pt x="4067930" y="4140705"/>
                  <a:pt x="4071993" y="4139758"/>
                </a:cubicBezTo>
                <a:cubicBezTo>
                  <a:pt x="4076057" y="4138812"/>
                  <a:pt x="4079623" y="4137694"/>
                  <a:pt x="4082690" y="4136405"/>
                </a:cubicBezTo>
                <a:cubicBezTo>
                  <a:pt x="4098790" y="4139772"/>
                  <a:pt x="4118853" y="4141991"/>
                  <a:pt x="4142878" y="4143060"/>
                </a:cubicBezTo>
                <a:cubicBezTo>
                  <a:pt x="4166902" y="4144130"/>
                  <a:pt x="4186542" y="4142182"/>
                  <a:pt x="4201795" y="4137214"/>
                </a:cubicBezTo>
                <a:lnTo>
                  <a:pt x="4192142" y="4117804"/>
                </a:lnTo>
                <a:cubicBezTo>
                  <a:pt x="4172272" y="4119842"/>
                  <a:pt x="4153487" y="4120743"/>
                  <a:pt x="4135786" y="4120511"/>
                </a:cubicBezTo>
                <a:cubicBezTo>
                  <a:pt x="4118085" y="4120280"/>
                  <a:pt x="4106411" y="4115587"/>
                  <a:pt x="4100762" y="4106437"/>
                </a:cubicBezTo>
                <a:close/>
                <a:moveTo>
                  <a:pt x="5116276" y="4106350"/>
                </a:moveTo>
                <a:cubicBezTo>
                  <a:pt x="5098918" y="4113442"/>
                  <a:pt x="5078790" y="4121589"/>
                  <a:pt x="5055888" y="4130792"/>
                </a:cubicBezTo>
                <a:cubicBezTo>
                  <a:pt x="5032988" y="4139995"/>
                  <a:pt x="5011652" y="4145716"/>
                  <a:pt x="4991884" y="4147955"/>
                </a:cubicBezTo>
                <a:cubicBezTo>
                  <a:pt x="5007799" y="4153436"/>
                  <a:pt x="5026845" y="4151954"/>
                  <a:pt x="5049023" y="4143507"/>
                </a:cubicBezTo>
                <a:lnTo>
                  <a:pt x="5116533" y="4146653"/>
                </a:lnTo>
                <a:close/>
                <a:moveTo>
                  <a:pt x="3843508" y="4106302"/>
                </a:moveTo>
                <a:lnTo>
                  <a:pt x="3850746" y="4120859"/>
                </a:lnTo>
                <a:cubicBezTo>
                  <a:pt x="3853619" y="4120005"/>
                  <a:pt x="3856793" y="4119758"/>
                  <a:pt x="3860268" y="4120118"/>
                </a:cubicBezTo>
                <a:cubicBezTo>
                  <a:pt x="3863746" y="4120477"/>
                  <a:pt x="3866920" y="4120230"/>
                  <a:pt x="3869792" y="4119376"/>
                </a:cubicBezTo>
                <a:cubicBezTo>
                  <a:pt x="3865369" y="4110480"/>
                  <a:pt x="3856606" y="4106122"/>
                  <a:pt x="3843508" y="4106302"/>
                </a:cubicBezTo>
                <a:close/>
                <a:moveTo>
                  <a:pt x="4739917" y="4105405"/>
                </a:moveTo>
                <a:lnTo>
                  <a:pt x="4712196" y="4115964"/>
                </a:lnTo>
                <a:cubicBezTo>
                  <a:pt x="4700760" y="4120320"/>
                  <a:pt x="4689581" y="4126020"/>
                  <a:pt x="4678658" y="4133065"/>
                </a:cubicBezTo>
                <a:cubicBezTo>
                  <a:pt x="4667736" y="4140110"/>
                  <a:pt x="4659151" y="4147709"/>
                  <a:pt x="4652900" y="4155861"/>
                </a:cubicBezTo>
                <a:lnTo>
                  <a:pt x="4759940" y="4132409"/>
                </a:lnTo>
                <a:lnTo>
                  <a:pt x="4753420" y="4106034"/>
                </a:lnTo>
                <a:cubicBezTo>
                  <a:pt x="4750778" y="4106800"/>
                  <a:pt x="4748528" y="4106695"/>
                  <a:pt x="4746669" y="4105720"/>
                </a:cubicBezTo>
                <a:cubicBezTo>
                  <a:pt x="4744809" y="4104745"/>
                  <a:pt x="4742560" y="4104639"/>
                  <a:pt x="4739917" y="4105405"/>
                </a:cubicBezTo>
                <a:close/>
                <a:moveTo>
                  <a:pt x="5198005" y="4098309"/>
                </a:moveTo>
                <a:lnTo>
                  <a:pt x="5159193" y="4113090"/>
                </a:lnTo>
                <a:lnTo>
                  <a:pt x="5160169" y="4141576"/>
                </a:lnTo>
                <a:cubicBezTo>
                  <a:pt x="5162066" y="4138207"/>
                  <a:pt x="5164176" y="4136923"/>
                  <a:pt x="5166497" y="4137723"/>
                </a:cubicBezTo>
                <a:cubicBezTo>
                  <a:pt x="5168817" y="4138522"/>
                  <a:pt x="5169360" y="4140720"/>
                  <a:pt x="5168126" y="4144316"/>
                </a:cubicBezTo>
                <a:lnTo>
                  <a:pt x="5195130" y="4145575"/>
                </a:lnTo>
                <a:cubicBezTo>
                  <a:pt x="5194754" y="4148964"/>
                  <a:pt x="5198342" y="4151205"/>
                  <a:pt x="5205893" y="4152296"/>
                </a:cubicBezTo>
                <a:cubicBezTo>
                  <a:pt x="5213441" y="4153389"/>
                  <a:pt x="5217811" y="4153889"/>
                  <a:pt x="5219001" y="4153797"/>
                </a:cubicBezTo>
                <a:lnTo>
                  <a:pt x="5302426" y="4162423"/>
                </a:lnTo>
                <a:cubicBezTo>
                  <a:pt x="5317894" y="4157614"/>
                  <a:pt x="5346022" y="4153394"/>
                  <a:pt x="5386807" y="4149765"/>
                </a:cubicBezTo>
                <a:cubicBezTo>
                  <a:pt x="5427592" y="4146135"/>
                  <a:pt x="5454755" y="4146611"/>
                  <a:pt x="5468299" y="4151192"/>
                </a:cubicBezTo>
                <a:lnTo>
                  <a:pt x="5463730" y="4181789"/>
                </a:lnTo>
                <a:cubicBezTo>
                  <a:pt x="5476271" y="4179657"/>
                  <a:pt x="5489461" y="4178000"/>
                  <a:pt x="5503299" y="4176818"/>
                </a:cubicBezTo>
                <a:cubicBezTo>
                  <a:pt x="5517137" y="4175636"/>
                  <a:pt x="5530145" y="4176933"/>
                  <a:pt x="5542329" y="4180711"/>
                </a:cubicBezTo>
                <a:lnTo>
                  <a:pt x="5535809" y="4154336"/>
                </a:lnTo>
                <a:lnTo>
                  <a:pt x="5542790" y="4128592"/>
                </a:lnTo>
                <a:lnTo>
                  <a:pt x="5501566" y="4138522"/>
                </a:lnTo>
                <a:cubicBezTo>
                  <a:pt x="5489233" y="4134442"/>
                  <a:pt x="5475318" y="4131323"/>
                  <a:pt x="5459822" y="4129170"/>
                </a:cubicBezTo>
                <a:cubicBezTo>
                  <a:pt x="5444325" y="4127016"/>
                  <a:pt x="5429628" y="4125640"/>
                  <a:pt x="5415729" y="4125042"/>
                </a:cubicBezTo>
                <a:cubicBezTo>
                  <a:pt x="5393029" y="4134650"/>
                  <a:pt x="5369482" y="4135923"/>
                  <a:pt x="5345088" y="4128861"/>
                </a:cubicBezTo>
                <a:cubicBezTo>
                  <a:pt x="5346778" y="4121484"/>
                  <a:pt x="5343270" y="4116086"/>
                  <a:pt x="5334563" y="4112669"/>
                </a:cubicBezTo>
                <a:cubicBezTo>
                  <a:pt x="5325858" y="4109252"/>
                  <a:pt x="5320605" y="4110290"/>
                  <a:pt x="5318804" y="4115786"/>
                </a:cubicBezTo>
                <a:lnTo>
                  <a:pt x="5265515" y="4101453"/>
                </a:lnTo>
                <a:lnTo>
                  <a:pt x="5202832" y="4108013"/>
                </a:lnTo>
                <a:close/>
                <a:moveTo>
                  <a:pt x="3922825" y="4093407"/>
                </a:moveTo>
                <a:lnTo>
                  <a:pt x="3900647" y="4101854"/>
                </a:lnTo>
                <a:lnTo>
                  <a:pt x="3888839" y="4117894"/>
                </a:lnTo>
                <a:lnTo>
                  <a:pt x="3946954" y="4141931"/>
                </a:lnTo>
                <a:lnTo>
                  <a:pt x="3969132" y="4133484"/>
                </a:lnTo>
                <a:lnTo>
                  <a:pt x="3967437" y="4116815"/>
                </a:lnTo>
                <a:lnTo>
                  <a:pt x="3939714" y="4127374"/>
                </a:lnTo>
                <a:close/>
                <a:moveTo>
                  <a:pt x="3779849" y="4084375"/>
                </a:moveTo>
                <a:cubicBezTo>
                  <a:pt x="3773903" y="4085679"/>
                  <a:pt x="3769162" y="4089408"/>
                  <a:pt x="3765628" y="4095563"/>
                </a:cubicBezTo>
                <a:lnTo>
                  <a:pt x="3782261" y="4089227"/>
                </a:lnTo>
                <a:close/>
                <a:moveTo>
                  <a:pt x="2266460" y="4077856"/>
                </a:moveTo>
                <a:lnTo>
                  <a:pt x="2237300" y="4112048"/>
                </a:lnTo>
                <a:lnTo>
                  <a:pt x="2190533" y="4124089"/>
                </a:lnTo>
                <a:cubicBezTo>
                  <a:pt x="2182932" y="4112675"/>
                  <a:pt x="2173348" y="4108871"/>
                  <a:pt x="2161776" y="4112676"/>
                </a:cubicBezTo>
                <a:cubicBezTo>
                  <a:pt x="2150205" y="4116483"/>
                  <a:pt x="2138810" y="4109039"/>
                  <a:pt x="2127592" y="4090346"/>
                </a:cubicBezTo>
                <a:cubicBezTo>
                  <a:pt x="2150012" y="4083491"/>
                  <a:pt x="2173156" y="4081408"/>
                  <a:pt x="2197026" y="4084101"/>
                </a:cubicBezTo>
                <a:cubicBezTo>
                  <a:pt x="2220896" y="4086793"/>
                  <a:pt x="2244040" y="4084712"/>
                  <a:pt x="2266460" y="4077856"/>
                </a:cubicBezTo>
                <a:close/>
                <a:moveTo>
                  <a:pt x="3443740" y="4045015"/>
                </a:moveTo>
                <a:cubicBezTo>
                  <a:pt x="3431008" y="4061407"/>
                  <a:pt x="3413092" y="4074003"/>
                  <a:pt x="3389989" y="4082802"/>
                </a:cubicBezTo>
                <a:cubicBezTo>
                  <a:pt x="3388863" y="4079984"/>
                  <a:pt x="3386893" y="4077127"/>
                  <a:pt x="3384080" y="4074232"/>
                </a:cubicBezTo>
                <a:cubicBezTo>
                  <a:pt x="3381265" y="4071335"/>
                  <a:pt x="3377126" y="4070747"/>
                  <a:pt x="3371662" y="4072468"/>
                </a:cubicBezTo>
                <a:cubicBezTo>
                  <a:pt x="3366268" y="4074883"/>
                  <a:pt x="3361629" y="4078814"/>
                  <a:pt x="3357743" y="4084262"/>
                </a:cubicBezTo>
                <a:cubicBezTo>
                  <a:pt x="3353857" y="4089709"/>
                  <a:pt x="3349821" y="4094854"/>
                  <a:pt x="3345633" y="4099695"/>
                </a:cubicBezTo>
                <a:lnTo>
                  <a:pt x="3345891" y="4139998"/>
                </a:lnTo>
                <a:lnTo>
                  <a:pt x="3364935" y="4138514"/>
                </a:lnTo>
                <a:lnTo>
                  <a:pt x="3375050" y="4105806"/>
                </a:lnTo>
                <a:cubicBezTo>
                  <a:pt x="3383548" y="4102449"/>
                  <a:pt x="3392105" y="4100873"/>
                  <a:pt x="3400725" y="4101077"/>
                </a:cubicBezTo>
                <a:cubicBezTo>
                  <a:pt x="3409346" y="4101282"/>
                  <a:pt x="3416940" y="4104400"/>
                  <a:pt x="3423512" y="4110434"/>
                </a:cubicBezTo>
                <a:cubicBezTo>
                  <a:pt x="3443169" y="4103548"/>
                  <a:pt x="3462676" y="4096359"/>
                  <a:pt x="3482032" y="4088868"/>
                </a:cubicBezTo>
                <a:cubicBezTo>
                  <a:pt x="3501387" y="4081376"/>
                  <a:pt x="3519084" y="4070548"/>
                  <a:pt x="3535121" y="4056383"/>
                </a:cubicBezTo>
                <a:close/>
                <a:moveTo>
                  <a:pt x="2720185" y="4008936"/>
                </a:moveTo>
                <a:lnTo>
                  <a:pt x="2675109" y="4037645"/>
                </a:lnTo>
                <a:cubicBezTo>
                  <a:pt x="2691166" y="4034295"/>
                  <a:pt x="2708235" y="4033806"/>
                  <a:pt x="2726313" y="4036180"/>
                </a:cubicBezTo>
                <a:cubicBezTo>
                  <a:pt x="2744392" y="4038553"/>
                  <a:pt x="2757544" y="4046769"/>
                  <a:pt x="2765771" y="4060829"/>
                </a:cubicBezTo>
                <a:cubicBezTo>
                  <a:pt x="2779704" y="4056244"/>
                  <a:pt x="2793848" y="4053743"/>
                  <a:pt x="2808203" y="4053326"/>
                </a:cubicBezTo>
                <a:cubicBezTo>
                  <a:pt x="2822558" y="4052908"/>
                  <a:pt x="2836701" y="4050407"/>
                  <a:pt x="2850634" y="4045822"/>
                </a:cubicBezTo>
                <a:cubicBezTo>
                  <a:pt x="2841140" y="4030321"/>
                  <a:pt x="2827144" y="4024830"/>
                  <a:pt x="2808647" y="4029351"/>
                </a:cubicBezTo>
                <a:cubicBezTo>
                  <a:pt x="2790148" y="4033870"/>
                  <a:pt x="2773445" y="4039511"/>
                  <a:pt x="2758534" y="4046271"/>
                </a:cubicBezTo>
                <a:cubicBezTo>
                  <a:pt x="2754765" y="4038689"/>
                  <a:pt x="2749457" y="4031333"/>
                  <a:pt x="2742612" y="4024200"/>
                </a:cubicBezTo>
                <a:cubicBezTo>
                  <a:pt x="2735768" y="4017068"/>
                  <a:pt x="2728293" y="4011979"/>
                  <a:pt x="2720185" y="4008936"/>
                </a:cubicBezTo>
                <a:close/>
                <a:moveTo>
                  <a:pt x="2612170" y="4003903"/>
                </a:moveTo>
                <a:cubicBezTo>
                  <a:pt x="2608870" y="4005279"/>
                  <a:pt x="2604984" y="4007963"/>
                  <a:pt x="2600510" y="4011951"/>
                </a:cubicBezTo>
                <a:cubicBezTo>
                  <a:pt x="2596037" y="4015939"/>
                  <a:pt x="2594140" y="4019306"/>
                  <a:pt x="2594817" y="4022054"/>
                </a:cubicBezTo>
                <a:cubicBezTo>
                  <a:pt x="2597477" y="4026572"/>
                  <a:pt x="2600962" y="4028611"/>
                  <a:pt x="2605277" y="4028170"/>
                </a:cubicBezTo>
                <a:cubicBezTo>
                  <a:pt x="2609592" y="4027729"/>
                  <a:pt x="2613258" y="4026813"/>
                  <a:pt x="2616278" y="4025424"/>
                </a:cubicBezTo>
                <a:close/>
                <a:moveTo>
                  <a:pt x="2733122" y="3796237"/>
                </a:moveTo>
                <a:cubicBezTo>
                  <a:pt x="2719191" y="3800822"/>
                  <a:pt x="2705048" y="3803323"/>
                  <a:pt x="2690693" y="3803740"/>
                </a:cubicBezTo>
                <a:cubicBezTo>
                  <a:pt x="2676336" y="3804158"/>
                  <a:pt x="2662194" y="3806659"/>
                  <a:pt x="2648262" y="3811243"/>
                </a:cubicBezTo>
                <a:cubicBezTo>
                  <a:pt x="2674920" y="3818163"/>
                  <a:pt x="2701715" y="3822868"/>
                  <a:pt x="2728644" y="3825357"/>
                </a:cubicBezTo>
                <a:cubicBezTo>
                  <a:pt x="2755572" y="3827846"/>
                  <a:pt x="2782545" y="3829597"/>
                  <a:pt x="2809564" y="3830608"/>
                </a:cubicBezTo>
                <a:cubicBezTo>
                  <a:pt x="2813558" y="3828967"/>
                  <a:pt x="2820216" y="3825230"/>
                  <a:pt x="2829542" y="3819393"/>
                </a:cubicBezTo>
                <a:cubicBezTo>
                  <a:pt x="2838867" y="3813557"/>
                  <a:pt x="2843536" y="3809133"/>
                  <a:pt x="2843550" y="3806121"/>
                </a:cubicBezTo>
                <a:cubicBezTo>
                  <a:pt x="2840430" y="3801780"/>
                  <a:pt x="2835094" y="3800444"/>
                  <a:pt x="2827546" y="3802117"/>
                </a:cubicBezTo>
                <a:cubicBezTo>
                  <a:pt x="2819997" y="3803790"/>
                  <a:pt x="2814482" y="3805410"/>
                  <a:pt x="2811002" y="3806976"/>
                </a:cubicBezTo>
                <a:cubicBezTo>
                  <a:pt x="2796925" y="3812096"/>
                  <a:pt x="2783072" y="3813524"/>
                  <a:pt x="2769443" y="3811260"/>
                </a:cubicBezTo>
                <a:cubicBezTo>
                  <a:pt x="2755815" y="3808996"/>
                  <a:pt x="2743708" y="3803988"/>
                  <a:pt x="2733122" y="3796237"/>
                </a:cubicBezTo>
                <a:close/>
                <a:moveTo>
                  <a:pt x="2534446" y="3768020"/>
                </a:moveTo>
                <a:cubicBezTo>
                  <a:pt x="2532311" y="3770637"/>
                  <a:pt x="2533088" y="3778277"/>
                  <a:pt x="2536775" y="3790940"/>
                </a:cubicBezTo>
                <a:cubicBezTo>
                  <a:pt x="2540461" y="3803603"/>
                  <a:pt x="2543226" y="3811929"/>
                  <a:pt x="2545071" y="3815915"/>
                </a:cubicBezTo>
                <a:lnTo>
                  <a:pt x="2587271" y="3834472"/>
                </a:lnTo>
                <a:cubicBezTo>
                  <a:pt x="2584396" y="3827030"/>
                  <a:pt x="2586040" y="3820392"/>
                  <a:pt x="2592206" y="3814556"/>
                </a:cubicBezTo>
                <a:cubicBezTo>
                  <a:pt x="2598372" y="3808722"/>
                  <a:pt x="2604600" y="3804667"/>
                  <a:pt x="2610888" y="3802392"/>
                </a:cubicBezTo>
                <a:lnTo>
                  <a:pt x="2640303" y="3808503"/>
                </a:lnTo>
                <a:cubicBezTo>
                  <a:pt x="2632604" y="3794121"/>
                  <a:pt x="2621167" y="3785491"/>
                  <a:pt x="2605998" y="3782611"/>
                </a:cubicBezTo>
                <a:cubicBezTo>
                  <a:pt x="2590827" y="3779732"/>
                  <a:pt x="2574695" y="3781547"/>
                  <a:pt x="2557600" y="3788059"/>
                </a:cubicBezTo>
                <a:lnTo>
                  <a:pt x="2552054" y="3790171"/>
                </a:lnTo>
                <a:cubicBezTo>
                  <a:pt x="2551666" y="3789116"/>
                  <a:pt x="2549425" y="3785161"/>
                  <a:pt x="2545329" y="3778303"/>
                </a:cubicBezTo>
                <a:cubicBezTo>
                  <a:pt x="2541233" y="3771448"/>
                  <a:pt x="2537604" y="3768020"/>
                  <a:pt x="2534446" y="3768020"/>
                </a:cubicBezTo>
                <a:close/>
                <a:moveTo>
                  <a:pt x="2272365" y="3758180"/>
                </a:moveTo>
                <a:cubicBezTo>
                  <a:pt x="2269147" y="3759166"/>
                  <a:pt x="2265881" y="3760889"/>
                  <a:pt x="2262572" y="3763353"/>
                </a:cubicBezTo>
                <a:cubicBezTo>
                  <a:pt x="2259264" y="3765815"/>
                  <a:pt x="2258592" y="3769438"/>
                  <a:pt x="2260558" y="3774220"/>
                </a:cubicBezTo>
                <a:lnTo>
                  <a:pt x="2265383" y="3783925"/>
                </a:lnTo>
                <a:cubicBezTo>
                  <a:pt x="2270828" y="3781610"/>
                  <a:pt x="2273980" y="3778005"/>
                  <a:pt x="2274843" y="3773108"/>
                </a:cubicBezTo>
                <a:cubicBezTo>
                  <a:pt x="2275704" y="3768211"/>
                  <a:pt x="2274879" y="3763234"/>
                  <a:pt x="2272365" y="3758180"/>
                </a:cubicBezTo>
                <a:close/>
                <a:moveTo>
                  <a:pt x="2060905" y="3717518"/>
                </a:moveTo>
                <a:cubicBezTo>
                  <a:pt x="2057736" y="3718605"/>
                  <a:pt x="2054371" y="3720127"/>
                  <a:pt x="2050811" y="3722083"/>
                </a:cubicBezTo>
                <a:cubicBezTo>
                  <a:pt x="2047251" y="3724041"/>
                  <a:pt x="2045875" y="3726248"/>
                  <a:pt x="2046684" y="3728706"/>
                </a:cubicBezTo>
                <a:lnTo>
                  <a:pt x="2059468" y="3741150"/>
                </a:lnTo>
                <a:close/>
                <a:moveTo>
                  <a:pt x="3297430" y="3512056"/>
                </a:moveTo>
                <a:cubicBezTo>
                  <a:pt x="3305789" y="3515606"/>
                  <a:pt x="3312942" y="3516729"/>
                  <a:pt x="3318888" y="3515426"/>
                </a:cubicBezTo>
                <a:lnTo>
                  <a:pt x="3324433" y="3513315"/>
                </a:lnTo>
                <a:close/>
                <a:moveTo>
                  <a:pt x="2502515" y="3491611"/>
                </a:moveTo>
                <a:cubicBezTo>
                  <a:pt x="2499215" y="3492988"/>
                  <a:pt x="2495328" y="3495670"/>
                  <a:pt x="2490854" y="3499660"/>
                </a:cubicBezTo>
                <a:cubicBezTo>
                  <a:pt x="2486380" y="3503648"/>
                  <a:pt x="2484483" y="3507015"/>
                  <a:pt x="2485162" y="3509763"/>
                </a:cubicBezTo>
                <a:cubicBezTo>
                  <a:pt x="2487821" y="3514281"/>
                  <a:pt x="2491308" y="3516320"/>
                  <a:pt x="2495621" y="3515879"/>
                </a:cubicBezTo>
                <a:cubicBezTo>
                  <a:pt x="2499937" y="3515438"/>
                  <a:pt x="2503604" y="3514522"/>
                  <a:pt x="2506621" y="3513133"/>
                </a:cubicBezTo>
                <a:cubicBezTo>
                  <a:pt x="2512688" y="3509860"/>
                  <a:pt x="2514775" y="3505217"/>
                  <a:pt x="2512884" y="3499205"/>
                </a:cubicBezTo>
                <a:cubicBezTo>
                  <a:pt x="2511547" y="3497068"/>
                  <a:pt x="2509819" y="3495802"/>
                  <a:pt x="2507699" y="3495408"/>
                </a:cubicBezTo>
                <a:cubicBezTo>
                  <a:pt x="2505580" y="3495013"/>
                  <a:pt x="2503851" y="3493748"/>
                  <a:pt x="2502515" y="3491611"/>
                </a:cubicBezTo>
                <a:close/>
                <a:moveTo>
                  <a:pt x="8113781" y="3489009"/>
                </a:moveTo>
                <a:cubicBezTo>
                  <a:pt x="8103133" y="3489699"/>
                  <a:pt x="8093442" y="3492728"/>
                  <a:pt x="8084708" y="3498098"/>
                </a:cubicBezTo>
                <a:cubicBezTo>
                  <a:pt x="8067244" y="3508838"/>
                  <a:pt x="8053905" y="3512957"/>
                  <a:pt x="8044691" y="3510453"/>
                </a:cubicBezTo>
                <a:lnTo>
                  <a:pt x="8067126" y="3542309"/>
                </a:lnTo>
                <a:lnTo>
                  <a:pt x="8069539" y="3547161"/>
                </a:lnTo>
                <a:lnTo>
                  <a:pt x="8122570" y="3521192"/>
                </a:lnTo>
                <a:lnTo>
                  <a:pt x="8183098" y="3550082"/>
                </a:lnTo>
                <a:lnTo>
                  <a:pt x="8234692" y="3547746"/>
                </a:lnTo>
                <a:lnTo>
                  <a:pt x="8230585" y="3526224"/>
                </a:lnTo>
                <a:lnTo>
                  <a:pt x="8148598" y="3493964"/>
                </a:lnTo>
                <a:cubicBezTo>
                  <a:pt x="8136035" y="3489973"/>
                  <a:pt x="8124429" y="3488321"/>
                  <a:pt x="8113781" y="3489009"/>
                </a:cubicBezTo>
                <a:close/>
                <a:moveTo>
                  <a:pt x="3163848" y="3482133"/>
                </a:moveTo>
                <a:lnTo>
                  <a:pt x="3147215" y="3488469"/>
                </a:lnTo>
                <a:lnTo>
                  <a:pt x="3152040" y="3498173"/>
                </a:lnTo>
                <a:cubicBezTo>
                  <a:pt x="3156304" y="3507852"/>
                  <a:pt x="3160444" y="3513969"/>
                  <a:pt x="3164463" y="3516527"/>
                </a:cubicBezTo>
                <a:cubicBezTo>
                  <a:pt x="3168483" y="3519084"/>
                  <a:pt x="3175757" y="3518238"/>
                  <a:pt x="3186282" y="3513989"/>
                </a:cubicBezTo>
                <a:lnTo>
                  <a:pt x="3209180" y="3493725"/>
                </a:lnTo>
                <a:close/>
                <a:moveTo>
                  <a:pt x="2804124" y="3474854"/>
                </a:moveTo>
                <a:cubicBezTo>
                  <a:pt x="2794061" y="3481693"/>
                  <a:pt x="2787133" y="3489861"/>
                  <a:pt x="2783339" y="3499362"/>
                </a:cubicBezTo>
                <a:cubicBezTo>
                  <a:pt x="2779544" y="3508863"/>
                  <a:pt x="2779970" y="3518561"/>
                  <a:pt x="2784615" y="3528454"/>
                </a:cubicBezTo>
                <a:cubicBezTo>
                  <a:pt x="2804224" y="3526999"/>
                  <a:pt x="2833054" y="3524194"/>
                  <a:pt x="2871108" y="3520041"/>
                </a:cubicBezTo>
                <a:cubicBezTo>
                  <a:pt x="2909158" y="3515890"/>
                  <a:pt x="2936423" y="3516567"/>
                  <a:pt x="2952901" y="3522075"/>
                </a:cubicBezTo>
                <a:lnTo>
                  <a:pt x="2969277" y="3475438"/>
                </a:lnTo>
                <a:cubicBezTo>
                  <a:pt x="2915792" y="3471761"/>
                  <a:pt x="2860740" y="3471566"/>
                  <a:pt x="2804124" y="3474854"/>
                </a:cubicBezTo>
                <a:close/>
                <a:moveTo>
                  <a:pt x="2427766" y="3473909"/>
                </a:moveTo>
                <a:lnTo>
                  <a:pt x="2400044" y="3484467"/>
                </a:lnTo>
                <a:cubicBezTo>
                  <a:pt x="2392175" y="3487705"/>
                  <a:pt x="2388328" y="3491575"/>
                  <a:pt x="2388505" y="3496076"/>
                </a:cubicBezTo>
                <a:cubicBezTo>
                  <a:pt x="2388684" y="3500577"/>
                  <a:pt x="2390202" y="3505289"/>
                  <a:pt x="2393062" y="3510212"/>
                </a:cubicBezTo>
                <a:close/>
                <a:moveTo>
                  <a:pt x="2650059" y="3470045"/>
                </a:moveTo>
                <a:cubicBezTo>
                  <a:pt x="2644671" y="3473300"/>
                  <a:pt x="2641047" y="3480933"/>
                  <a:pt x="2639189" y="3492943"/>
                </a:cubicBezTo>
                <a:cubicBezTo>
                  <a:pt x="2637330" y="3504952"/>
                  <a:pt x="2636298" y="3514484"/>
                  <a:pt x="2636095" y="3521535"/>
                </a:cubicBezTo>
                <a:lnTo>
                  <a:pt x="2708430" y="3534386"/>
                </a:lnTo>
                <a:lnTo>
                  <a:pt x="2741441" y="3481413"/>
                </a:lnTo>
                <a:lnTo>
                  <a:pt x="2665256" y="3487343"/>
                </a:lnTo>
                <a:cubicBezTo>
                  <a:pt x="2664968" y="3486490"/>
                  <a:pt x="2663130" y="3483344"/>
                  <a:pt x="2659737" y="3477903"/>
                </a:cubicBezTo>
                <a:cubicBezTo>
                  <a:pt x="2656344" y="3472461"/>
                  <a:pt x="2653119" y="3469842"/>
                  <a:pt x="2650059" y="3470045"/>
                </a:cubicBezTo>
                <a:close/>
                <a:moveTo>
                  <a:pt x="1770951" y="3320067"/>
                </a:moveTo>
                <a:cubicBezTo>
                  <a:pt x="1767732" y="3321053"/>
                  <a:pt x="1764467" y="3322776"/>
                  <a:pt x="1761158" y="3325240"/>
                </a:cubicBezTo>
                <a:cubicBezTo>
                  <a:pt x="1757848" y="3327702"/>
                  <a:pt x="1757178" y="3331325"/>
                  <a:pt x="1759144" y="3336107"/>
                </a:cubicBezTo>
                <a:lnTo>
                  <a:pt x="1761557" y="3340959"/>
                </a:lnTo>
                <a:cubicBezTo>
                  <a:pt x="1772645" y="3336736"/>
                  <a:pt x="1775776" y="3329771"/>
                  <a:pt x="1770951" y="3320067"/>
                </a:cubicBezTo>
                <a:close/>
                <a:moveTo>
                  <a:pt x="1716944" y="3317550"/>
                </a:moveTo>
                <a:cubicBezTo>
                  <a:pt x="1713874" y="3318840"/>
                  <a:pt x="1710911" y="3321170"/>
                  <a:pt x="1708055" y="3324543"/>
                </a:cubicBezTo>
                <a:cubicBezTo>
                  <a:pt x="1705198" y="3327915"/>
                  <a:pt x="1704226" y="3330931"/>
                  <a:pt x="1705135" y="3333591"/>
                </a:cubicBezTo>
                <a:cubicBezTo>
                  <a:pt x="1708875" y="3338899"/>
                  <a:pt x="1714180" y="3340726"/>
                  <a:pt x="1721050" y="3339072"/>
                </a:cubicBezTo>
                <a:close/>
                <a:moveTo>
                  <a:pt x="2458893" y="2955639"/>
                </a:moveTo>
                <a:cubicBezTo>
                  <a:pt x="2444384" y="2960224"/>
                  <a:pt x="2429655" y="2962725"/>
                  <a:pt x="2414705" y="2963142"/>
                </a:cubicBezTo>
                <a:cubicBezTo>
                  <a:pt x="2399753" y="2963560"/>
                  <a:pt x="2385024" y="2966061"/>
                  <a:pt x="2370515" y="2970645"/>
                </a:cubicBezTo>
                <a:cubicBezTo>
                  <a:pt x="2398279" y="2977565"/>
                  <a:pt x="2426183" y="2982270"/>
                  <a:pt x="2454229" y="2984759"/>
                </a:cubicBezTo>
                <a:cubicBezTo>
                  <a:pt x="2482275" y="2987248"/>
                  <a:pt x="2510365" y="2988999"/>
                  <a:pt x="2538505" y="2990010"/>
                </a:cubicBezTo>
                <a:cubicBezTo>
                  <a:pt x="2542663" y="2988370"/>
                  <a:pt x="2549598" y="2984632"/>
                  <a:pt x="2559310" y="2978795"/>
                </a:cubicBezTo>
                <a:cubicBezTo>
                  <a:pt x="2569021" y="2972959"/>
                  <a:pt x="2573884" y="2968535"/>
                  <a:pt x="2573899" y="2965524"/>
                </a:cubicBezTo>
                <a:cubicBezTo>
                  <a:pt x="2570649" y="2961182"/>
                  <a:pt x="2565093" y="2959846"/>
                  <a:pt x="2557232" y="2961520"/>
                </a:cubicBezTo>
                <a:cubicBezTo>
                  <a:pt x="2549370" y="2963192"/>
                  <a:pt x="2543626" y="2964812"/>
                  <a:pt x="2540003" y="2966378"/>
                </a:cubicBezTo>
                <a:cubicBezTo>
                  <a:pt x="2525341" y="2971498"/>
                  <a:pt x="2510914" y="2972926"/>
                  <a:pt x="2496721" y="2970662"/>
                </a:cubicBezTo>
                <a:cubicBezTo>
                  <a:pt x="2482528" y="2968398"/>
                  <a:pt x="2469919" y="2963390"/>
                  <a:pt x="2458893" y="2955639"/>
                </a:cubicBezTo>
                <a:close/>
                <a:moveTo>
                  <a:pt x="2251981" y="2927422"/>
                </a:moveTo>
                <a:cubicBezTo>
                  <a:pt x="2249758" y="2930039"/>
                  <a:pt x="2250567" y="2937679"/>
                  <a:pt x="2254407" y="2950342"/>
                </a:cubicBezTo>
                <a:cubicBezTo>
                  <a:pt x="2258246" y="2963006"/>
                  <a:pt x="2261125" y="2971332"/>
                  <a:pt x="2263048" y="2975317"/>
                </a:cubicBezTo>
                <a:lnTo>
                  <a:pt x="2306996" y="2993874"/>
                </a:lnTo>
                <a:cubicBezTo>
                  <a:pt x="2304003" y="2986432"/>
                  <a:pt x="2305714" y="2979794"/>
                  <a:pt x="2312136" y="2973958"/>
                </a:cubicBezTo>
                <a:cubicBezTo>
                  <a:pt x="2318559" y="2968124"/>
                  <a:pt x="2325043" y="2964069"/>
                  <a:pt x="2331592" y="2961794"/>
                </a:cubicBezTo>
                <a:lnTo>
                  <a:pt x="2362227" y="2967905"/>
                </a:lnTo>
                <a:cubicBezTo>
                  <a:pt x="2354209" y="2953523"/>
                  <a:pt x="2342298" y="2944893"/>
                  <a:pt x="2326499" y="2942013"/>
                </a:cubicBezTo>
                <a:cubicBezTo>
                  <a:pt x="2310700" y="2939135"/>
                  <a:pt x="2293899" y="2940950"/>
                  <a:pt x="2276094" y="2947461"/>
                </a:cubicBezTo>
                <a:lnTo>
                  <a:pt x="2270320" y="2949573"/>
                </a:lnTo>
                <a:cubicBezTo>
                  <a:pt x="2269916" y="2948518"/>
                  <a:pt x="2267582" y="2944563"/>
                  <a:pt x="2263316" y="2937706"/>
                </a:cubicBezTo>
                <a:cubicBezTo>
                  <a:pt x="2259050" y="2930850"/>
                  <a:pt x="2255272" y="2927422"/>
                  <a:pt x="2251981" y="2927422"/>
                </a:cubicBezTo>
                <a:close/>
                <a:moveTo>
                  <a:pt x="1979037" y="2917582"/>
                </a:moveTo>
                <a:cubicBezTo>
                  <a:pt x="1975685" y="2918568"/>
                  <a:pt x="1972283" y="2920291"/>
                  <a:pt x="1968838" y="2922755"/>
                </a:cubicBezTo>
                <a:cubicBezTo>
                  <a:pt x="1965393" y="2925217"/>
                  <a:pt x="1964693" y="2928840"/>
                  <a:pt x="1966740" y="2933622"/>
                </a:cubicBezTo>
                <a:lnTo>
                  <a:pt x="1971765" y="2943327"/>
                </a:lnTo>
                <a:cubicBezTo>
                  <a:pt x="1977436" y="2941013"/>
                  <a:pt x="1980718" y="2937407"/>
                  <a:pt x="1981616" y="2932510"/>
                </a:cubicBezTo>
                <a:cubicBezTo>
                  <a:pt x="1982514" y="2927613"/>
                  <a:pt x="1981655" y="2922636"/>
                  <a:pt x="1979037" y="2917582"/>
                </a:cubicBezTo>
                <a:close/>
                <a:moveTo>
                  <a:pt x="1758811" y="2876920"/>
                </a:moveTo>
                <a:cubicBezTo>
                  <a:pt x="1755511" y="2878007"/>
                  <a:pt x="1752006" y="2879529"/>
                  <a:pt x="1748298" y="2881485"/>
                </a:cubicBezTo>
                <a:cubicBezTo>
                  <a:pt x="1744591" y="2883443"/>
                  <a:pt x="1743158" y="2885650"/>
                  <a:pt x="1744000" y="2888108"/>
                </a:cubicBezTo>
                <a:lnTo>
                  <a:pt x="1757314" y="2900553"/>
                </a:lnTo>
                <a:close/>
                <a:moveTo>
                  <a:pt x="3046594" y="2671458"/>
                </a:moveTo>
                <a:cubicBezTo>
                  <a:pt x="3055300" y="2675009"/>
                  <a:pt x="3062750" y="2676131"/>
                  <a:pt x="3068942" y="2674828"/>
                </a:cubicBezTo>
                <a:lnTo>
                  <a:pt x="3074717" y="2672717"/>
                </a:lnTo>
                <a:close/>
                <a:moveTo>
                  <a:pt x="2218727" y="2651013"/>
                </a:moveTo>
                <a:cubicBezTo>
                  <a:pt x="2215290" y="2652390"/>
                  <a:pt x="2211243" y="2655073"/>
                  <a:pt x="2206582" y="2659062"/>
                </a:cubicBezTo>
                <a:cubicBezTo>
                  <a:pt x="2201924" y="2663050"/>
                  <a:pt x="2199948" y="2666418"/>
                  <a:pt x="2200656" y="2669165"/>
                </a:cubicBezTo>
                <a:cubicBezTo>
                  <a:pt x="2203424" y="2673684"/>
                  <a:pt x="2207055" y="2675722"/>
                  <a:pt x="2211548" y="2675281"/>
                </a:cubicBezTo>
                <a:cubicBezTo>
                  <a:pt x="2216042" y="2674840"/>
                  <a:pt x="2219860" y="2673924"/>
                  <a:pt x="2223004" y="2672535"/>
                </a:cubicBezTo>
                <a:cubicBezTo>
                  <a:pt x="2229321" y="2669262"/>
                  <a:pt x="2231496" y="2664620"/>
                  <a:pt x="2229525" y="2658607"/>
                </a:cubicBezTo>
                <a:cubicBezTo>
                  <a:pt x="2228133" y="2656470"/>
                  <a:pt x="2226334" y="2655204"/>
                  <a:pt x="2224127" y="2654810"/>
                </a:cubicBezTo>
                <a:cubicBezTo>
                  <a:pt x="2221919" y="2654416"/>
                  <a:pt x="2220119" y="2653150"/>
                  <a:pt x="2218727" y="2651013"/>
                </a:cubicBezTo>
                <a:close/>
                <a:moveTo>
                  <a:pt x="8062600" y="2648412"/>
                </a:moveTo>
                <a:cubicBezTo>
                  <a:pt x="8051510" y="2649101"/>
                  <a:pt x="8041418" y="2652130"/>
                  <a:pt x="8032322" y="2657500"/>
                </a:cubicBezTo>
                <a:cubicBezTo>
                  <a:pt x="8014133" y="2668240"/>
                  <a:pt x="8000241" y="2672359"/>
                  <a:pt x="7990646" y="2669855"/>
                </a:cubicBezTo>
                <a:lnTo>
                  <a:pt x="8014011" y="2701711"/>
                </a:lnTo>
                <a:lnTo>
                  <a:pt x="8016523" y="2706563"/>
                </a:lnTo>
                <a:lnTo>
                  <a:pt x="8071753" y="2680594"/>
                </a:lnTo>
                <a:lnTo>
                  <a:pt x="8134790" y="2709484"/>
                </a:lnTo>
                <a:lnTo>
                  <a:pt x="8188523" y="2707149"/>
                </a:lnTo>
                <a:lnTo>
                  <a:pt x="8184246" y="2685626"/>
                </a:lnTo>
                <a:lnTo>
                  <a:pt x="8098860" y="2653367"/>
                </a:lnTo>
                <a:cubicBezTo>
                  <a:pt x="8085776" y="2649375"/>
                  <a:pt x="8073690" y="2647723"/>
                  <a:pt x="8062600" y="2648412"/>
                </a:cubicBezTo>
                <a:close/>
                <a:moveTo>
                  <a:pt x="2907476" y="2641535"/>
                </a:moveTo>
                <a:lnTo>
                  <a:pt x="2890152" y="2647871"/>
                </a:lnTo>
                <a:lnTo>
                  <a:pt x="2895177" y="2657575"/>
                </a:lnTo>
                <a:cubicBezTo>
                  <a:pt x="2899618" y="2667254"/>
                  <a:pt x="2903930" y="2673371"/>
                  <a:pt x="2908117" y="2675929"/>
                </a:cubicBezTo>
                <a:cubicBezTo>
                  <a:pt x="2912301" y="2678486"/>
                  <a:pt x="2919877" y="2677640"/>
                  <a:pt x="2930839" y="2673391"/>
                </a:cubicBezTo>
                <a:lnTo>
                  <a:pt x="2954686" y="2653127"/>
                </a:lnTo>
                <a:close/>
                <a:moveTo>
                  <a:pt x="2532839" y="2634256"/>
                </a:moveTo>
                <a:cubicBezTo>
                  <a:pt x="2522358" y="2641095"/>
                  <a:pt x="2515143" y="2649263"/>
                  <a:pt x="2511192" y="2658764"/>
                </a:cubicBezTo>
                <a:cubicBezTo>
                  <a:pt x="2507241" y="2668265"/>
                  <a:pt x="2507684" y="2677963"/>
                  <a:pt x="2512521" y="2687856"/>
                </a:cubicBezTo>
                <a:cubicBezTo>
                  <a:pt x="2532942" y="2686401"/>
                  <a:pt x="2562969" y="2683596"/>
                  <a:pt x="2602598" y="2679443"/>
                </a:cubicBezTo>
                <a:cubicBezTo>
                  <a:pt x="2642227" y="2675292"/>
                  <a:pt x="2670623" y="2675969"/>
                  <a:pt x="2687783" y="2681477"/>
                </a:cubicBezTo>
                <a:lnTo>
                  <a:pt x="2704839" y="2634840"/>
                </a:lnTo>
                <a:cubicBezTo>
                  <a:pt x="2649135" y="2631163"/>
                  <a:pt x="2591802" y="2630968"/>
                  <a:pt x="2532839" y="2634256"/>
                </a:cubicBezTo>
                <a:close/>
                <a:moveTo>
                  <a:pt x="2140879" y="2633311"/>
                </a:moveTo>
                <a:lnTo>
                  <a:pt x="2112009" y="2643869"/>
                </a:lnTo>
                <a:cubicBezTo>
                  <a:pt x="2103812" y="2647107"/>
                  <a:pt x="2099807" y="2650977"/>
                  <a:pt x="2099992" y="2655478"/>
                </a:cubicBezTo>
                <a:cubicBezTo>
                  <a:pt x="2100177" y="2659979"/>
                  <a:pt x="2101759" y="2664691"/>
                  <a:pt x="2104737" y="2669614"/>
                </a:cubicBezTo>
                <a:close/>
                <a:moveTo>
                  <a:pt x="2372386" y="2629447"/>
                </a:moveTo>
                <a:cubicBezTo>
                  <a:pt x="2366776" y="2632702"/>
                  <a:pt x="2363001" y="2640335"/>
                  <a:pt x="2361067" y="2652345"/>
                </a:cubicBezTo>
                <a:cubicBezTo>
                  <a:pt x="2359130" y="2664355"/>
                  <a:pt x="2358056" y="2673886"/>
                  <a:pt x="2357844" y="2680938"/>
                </a:cubicBezTo>
                <a:lnTo>
                  <a:pt x="2433178" y="2693788"/>
                </a:lnTo>
                <a:lnTo>
                  <a:pt x="2467558" y="2640815"/>
                </a:lnTo>
                <a:lnTo>
                  <a:pt x="2388214" y="2646745"/>
                </a:lnTo>
                <a:cubicBezTo>
                  <a:pt x="2387915" y="2645892"/>
                  <a:pt x="2386000" y="2642746"/>
                  <a:pt x="2382466" y="2637305"/>
                </a:cubicBezTo>
                <a:cubicBezTo>
                  <a:pt x="2378933" y="2631864"/>
                  <a:pt x="2375574" y="2629244"/>
                  <a:pt x="2372386" y="2629447"/>
                </a:cubicBezTo>
                <a:close/>
                <a:moveTo>
                  <a:pt x="1456838" y="2479469"/>
                </a:moveTo>
                <a:cubicBezTo>
                  <a:pt x="1453485" y="2480455"/>
                  <a:pt x="1450084" y="2482178"/>
                  <a:pt x="1446638" y="2484642"/>
                </a:cubicBezTo>
                <a:cubicBezTo>
                  <a:pt x="1443191" y="2487104"/>
                  <a:pt x="1442493" y="2490727"/>
                  <a:pt x="1444540" y="2495509"/>
                </a:cubicBezTo>
                <a:lnTo>
                  <a:pt x="1447053" y="2500361"/>
                </a:lnTo>
                <a:cubicBezTo>
                  <a:pt x="1458600" y="2496138"/>
                  <a:pt x="1461862" y="2489173"/>
                  <a:pt x="1456838" y="2479469"/>
                </a:cubicBezTo>
                <a:close/>
                <a:moveTo>
                  <a:pt x="1400591" y="2476952"/>
                </a:moveTo>
                <a:cubicBezTo>
                  <a:pt x="1397394" y="2478242"/>
                  <a:pt x="1394308" y="2480572"/>
                  <a:pt x="1391333" y="2483945"/>
                </a:cubicBezTo>
                <a:cubicBezTo>
                  <a:pt x="1388359" y="2487317"/>
                  <a:pt x="1387346" y="2490334"/>
                  <a:pt x="1388293" y="2492993"/>
                </a:cubicBezTo>
                <a:cubicBezTo>
                  <a:pt x="1392188" y="2498301"/>
                  <a:pt x="1397713" y="2500128"/>
                  <a:pt x="1404867" y="2498474"/>
                </a:cubicBezTo>
                <a:close/>
                <a:moveTo>
                  <a:pt x="2176369" y="2278826"/>
                </a:moveTo>
                <a:lnTo>
                  <a:pt x="2125480" y="2294490"/>
                </a:lnTo>
                <a:lnTo>
                  <a:pt x="2153552" y="2299707"/>
                </a:lnTo>
                <a:lnTo>
                  <a:pt x="2196319" y="2299506"/>
                </a:lnTo>
                <a:lnTo>
                  <a:pt x="2222426" y="2295297"/>
                </a:lnTo>
                <a:cubicBezTo>
                  <a:pt x="2212012" y="2279796"/>
                  <a:pt x="2196659" y="2274305"/>
                  <a:pt x="2176369" y="2278826"/>
                </a:cubicBezTo>
                <a:close/>
                <a:moveTo>
                  <a:pt x="2283245" y="2274180"/>
                </a:moveTo>
                <a:lnTo>
                  <a:pt x="2263040" y="2288924"/>
                </a:lnTo>
                <a:lnTo>
                  <a:pt x="2297992" y="2282926"/>
                </a:lnTo>
                <a:close/>
                <a:moveTo>
                  <a:pt x="2079332" y="2258410"/>
                </a:moveTo>
                <a:lnTo>
                  <a:pt x="2031832" y="2285991"/>
                </a:lnTo>
                <a:lnTo>
                  <a:pt x="2073761" y="2284879"/>
                </a:lnTo>
                <a:lnTo>
                  <a:pt x="2078934" y="2285841"/>
                </a:lnTo>
                <a:lnTo>
                  <a:pt x="2086055" y="2285655"/>
                </a:lnTo>
                <a:lnTo>
                  <a:pt x="2089989" y="2287894"/>
                </a:lnTo>
                <a:lnTo>
                  <a:pt x="2119530" y="2293384"/>
                </a:lnTo>
                <a:lnTo>
                  <a:pt x="2103934" y="2273675"/>
                </a:lnTo>
                <a:cubicBezTo>
                  <a:pt x="2096428" y="2266543"/>
                  <a:pt x="2088227" y="2261454"/>
                  <a:pt x="2079332" y="2258410"/>
                </a:cubicBezTo>
                <a:close/>
                <a:moveTo>
                  <a:pt x="1960848" y="2253378"/>
                </a:moveTo>
                <a:cubicBezTo>
                  <a:pt x="1957229" y="2254754"/>
                  <a:pt x="1952966" y="2257438"/>
                  <a:pt x="1948058" y="2261426"/>
                </a:cubicBezTo>
                <a:cubicBezTo>
                  <a:pt x="1943150" y="2265414"/>
                  <a:pt x="1941069" y="2268781"/>
                  <a:pt x="1941812" y="2271529"/>
                </a:cubicBezTo>
                <a:lnTo>
                  <a:pt x="1951667" y="2276782"/>
                </a:lnTo>
                <a:lnTo>
                  <a:pt x="1957715" y="2276638"/>
                </a:lnTo>
                <a:lnTo>
                  <a:pt x="1965354" y="2274899"/>
                </a:lnTo>
                <a:close/>
                <a:moveTo>
                  <a:pt x="2093524" y="2045712"/>
                </a:moveTo>
                <a:cubicBezTo>
                  <a:pt x="2078242" y="2050297"/>
                  <a:pt x="2062729" y="2052798"/>
                  <a:pt x="2046982" y="2053215"/>
                </a:cubicBezTo>
                <a:cubicBezTo>
                  <a:pt x="2031233" y="2053633"/>
                  <a:pt x="2015721" y="2056134"/>
                  <a:pt x="2000439" y="2060718"/>
                </a:cubicBezTo>
                <a:cubicBezTo>
                  <a:pt x="2029681" y="2067638"/>
                  <a:pt x="2059072" y="2072343"/>
                  <a:pt x="2088610" y="2074832"/>
                </a:cubicBezTo>
                <a:cubicBezTo>
                  <a:pt x="2118151" y="2077321"/>
                  <a:pt x="2147738" y="2079072"/>
                  <a:pt x="2177376" y="2080083"/>
                </a:cubicBezTo>
                <a:cubicBezTo>
                  <a:pt x="2181755" y="2078442"/>
                  <a:pt x="2189060" y="2074705"/>
                  <a:pt x="2199289" y="2068868"/>
                </a:cubicBezTo>
                <a:cubicBezTo>
                  <a:pt x="2209518" y="2063032"/>
                  <a:pt x="2214640" y="2058608"/>
                  <a:pt x="2214655" y="2055596"/>
                </a:cubicBezTo>
                <a:cubicBezTo>
                  <a:pt x="2211232" y="2051255"/>
                  <a:pt x="2205379" y="2049919"/>
                  <a:pt x="2197101" y="2051592"/>
                </a:cubicBezTo>
                <a:cubicBezTo>
                  <a:pt x="2188821" y="2053265"/>
                  <a:pt x="2182770" y="2054885"/>
                  <a:pt x="2178953" y="2056451"/>
                </a:cubicBezTo>
                <a:cubicBezTo>
                  <a:pt x="2163511" y="2061571"/>
                  <a:pt x="2148315" y="2062999"/>
                  <a:pt x="2133366" y="2060735"/>
                </a:cubicBezTo>
                <a:cubicBezTo>
                  <a:pt x="2118417" y="2058471"/>
                  <a:pt x="2105136" y="2053463"/>
                  <a:pt x="2093524" y="2045712"/>
                </a:cubicBezTo>
                <a:close/>
                <a:moveTo>
                  <a:pt x="1875590" y="2017495"/>
                </a:moveTo>
                <a:cubicBezTo>
                  <a:pt x="1873248" y="2020112"/>
                  <a:pt x="1874101" y="2027752"/>
                  <a:pt x="1878145" y="2040414"/>
                </a:cubicBezTo>
                <a:cubicBezTo>
                  <a:pt x="1882189" y="2053078"/>
                  <a:pt x="1885221" y="2061404"/>
                  <a:pt x="1887246" y="2065390"/>
                </a:cubicBezTo>
                <a:lnTo>
                  <a:pt x="1933535" y="2083947"/>
                </a:lnTo>
                <a:cubicBezTo>
                  <a:pt x="1930382" y="2076505"/>
                  <a:pt x="1932186" y="2069867"/>
                  <a:pt x="1938950" y="2064031"/>
                </a:cubicBezTo>
                <a:cubicBezTo>
                  <a:pt x="1945714" y="2058197"/>
                  <a:pt x="1952544" y="2054142"/>
                  <a:pt x="1959441" y="2051867"/>
                </a:cubicBezTo>
                <a:lnTo>
                  <a:pt x="1991708" y="2057978"/>
                </a:lnTo>
                <a:cubicBezTo>
                  <a:pt x="1983262" y="2043596"/>
                  <a:pt x="1970717" y="2034966"/>
                  <a:pt x="1954077" y="2032086"/>
                </a:cubicBezTo>
                <a:cubicBezTo>
                  <a:pt x="1937436" y="2029207"/>
                  <a:pt x="1919741" y="2031022"/>
                  <a:pt x="1900988" y="2037533"/>
                </a:cubicBezTo>
                <a:lnTo>
                  <a:pt x="1894905" y="2039646"/>
                </a:lnTo>
                <a:cubicBezTo>
                  <a:pt x="1894480" y="2038591"/>
                  <a:pt x="1892022" y="2034636"/>
                  <a:pt x="1887528" y="2027778"/>
                </a:cubicBezTo>
                <a:cubicBezTo>
                  <a:pt x="1883035" y="2020923"/>
                  <a:pt x="1879056" y="2017495"/>
                  <a:pt x="1875590" y="2017495"/>
                </a:cubicBezTo>
                <a:close/>
                <a:moveTo>
                  <a:pt x="1588107" y="2007655"/>
                </a:moveTo>
                <a:cubicBezTo>
                  <a:pt x="1584576" y="2008641"/>
                  <a:pt x="1580994" y="2010364"/>
                  <a:pt x="1577365" y="2012828"/>
                </a:cubicBezTo>
                <a:cubicBezTo>
                  <a:pt x="1573736" y="2015290"/>
                  <a:pt x="1572999" y="2018913"/>
                  <a:pt x="1575156" y="2023695"/>
                </a:cubicBezTo>
                <a:lnTo>
                  <a:pt x="1580449" y="2033400"/>
                </a:lnTo>
                <a:cubicBezTo>
                  <a:pt x="1586420" y="2031085"/>
                  <a:pt x="1589878" y="2027480"/>
                  <a:pt x="1590824" y="2022583"/>
                </a:cubicBezTo>
                <a:cubicBezTo>
                  <a:pt x="1591770" y="2017686"/>
                  <a:pt x="1590863" y="2012709"/>
                  <a:pt x="1588107" y="2007655"/>
                </a:cubicBezTo>
                <a:close/>
                <a:moveTo>
                  <a:pt x="1356150" y="1966993"/>
                </a:moveTo>
                <a:cubicBezTo>
                  <a:pt x="1352674" y="1968079"/>
                  <a:pt x="1348983" y="1969602"/>
                  <a:pt x="1345077" y="1971558"/>
                </a:cubicBezTo>
                <a:cubicBezTo>
                  <a:pt x="1341172" y="1973516"/>
                  <a:pt x="1339663" y="1975723"/>
                  <a:pt x="1340551" y="1978181"/>
                </a:cubicBezTo>
                <a:lnTo>
                  <a:pt x="1354572" y="1990625"/>
                </a:lnTo>
                <a:close/>
                <a:moveTo>
                  <a:pt x="2712529" y="1761531"/>
                </a:moveTo>
                <a:cubicBezTo>
                  <a:pt x="2721698" y="1765081"/>
                  <a:pt x="2729545" y="1766204"/>
                  <a:pt x="2736068" y="1764901"/>
                </a:cubicBezTo>
                <a:lnTo>
                  <a:pt x="2742149" y="1762790"/>
                </a:lnTo>
                <a:close/>
                <a:moveTo>
                  <a:pt x="1840564" y="1741086"/>
                </a:moveTo>
                <a:cubicBezTo>
                  <a:pt x="1836944" y="1742463"/>
                  <a:pt x="1832681" y="1745145"/>
                  <a:pt x="1827773" y="1749135"/>
                </a:cubicBezTo>
                <a:cubicBezTo>
                  <a:pt x="1822866" y="1753123"/>
                  <a:pt x="1820785" y="1756490"/>
                  <a:pt x="1821529" y="1759238"/>
                </a:cubicBezTo>
                <a:cubicBezTo>
                  <a:pt x="1824447" y="1763756"/>
                  <a:pt x="1828271" y="1765795"/>
                  <a:pt x="1833003" y="1765354"/>
                </a:cubicBezTo>
                <a:cubicBezTo>
                  <a:pt x="1837735" y="1764913"/>
                  <a:pt x="1841759" y="1763997"/>
                  <a:pt x="1845069" y="1762608"/>
                </a:cubicBezTo>
                <a:cubicBezTo>
                  <a:pt x="1851723" y="1759335"/>
                  <a:pt x="1854013" y="1754692"/>
                  <a:pt x="1851940" y="1748680"/>
                </a:cubicBezTo>
                <a:cubicBezTo>
                  <a:pt x="1850472" y="1746543"/>
                  <a:pt x="1848576" y="1745277"/>
                  <a:pt x="1846252" y="1744883"/>
                </a:cubicBezTo>
                <a:cubicBezTo>
                  <a:pt x="1843927" y="1744488"/>
                  <a:pt x="1842031" y="1743223"/>
                  <a:pt x="1840564" y="1741086"/>
                </a:cubicBezTo>
                <a:close/>
                <a:moveTo>
                  <a:pt x="7995723" y="1738484"/>
                </a:moveTo>
                <a:cubicBezTo>
                  <a:pt x="7984042" y="1739174"/>
                  <a:pt x="7973412" y="1742203"/>
                  <a:pt x="7963832" y="1747573"/>
                </a:cubicBezTo>
                <a:cubicBezTo>
                  <a:pt x="7944674" y="1758313"/>
                  <a:pt x="7930042" y="1762431"/>
                  <a:pt x="7919935" y="1759928"/>
                </a:cubicBezTo>
                <a:lnTo>
                  <a:pt x="7944546" y="1791784"/>
                </a:lnTo>
                <a:lnTo>
                  <a:pt x="7947192" y="1796636"/>
                </a:lnTo>
                <a:lnTo>
                  <a:pt x="8005363" y="1770667"/>
                </a:lnTo>
                <a:lnTo>
                  <a:pt x="8071758" y="1799557"/>
                </a:lnTo>
                <a:lnTo>
                  <a:pt x="8128353" y="1797221"/>
                </a:lnTo>
                <a:lnTo>
                  <a:pt x="8123848" y="1775699"/>
                </a:lnTo>
                <a:lnTo>
                  <a:pt x="8033914" y="1743439"/>
                </a:lnTo>
                <a:cubicBezTo>
                  <a:pt x="8020134" y="1739448"/>
                  <a:pt x="8007403" y="1737796"/>
                  <a:pt x="7995723" y="1738484"/>
                </a:cubicBezTo>
                <a:close/>
                <a:moveTo>
                  <a:pt x="2566000" y="1731608"/>
                </a:moveTo>
                <a:lnTo>
                  <a:pt x="2547754" y="1737944"/>
                </a:lnTo>
                <a:lnTo>
                  <a:pt x="2553046" y="1747648"/>
                </a:lnTo>
                <a:cubicBezTo>
                  <a:pt x="2557725" y="1757326"/>
                  <a:pt x="2562266" y="1763444"/>
                  <a:pt x="2566675" y="1766002"/>
                </a:cubicBezTo>
                <a:cubicBezTo>
                  <a:pt x="2571084" y="1768559"/>
                  <a:pt x="2579063" y="1767713"/>
                  <a:pt x="2590608" y="1763464"/>
                </a:cubicBezTo>
                <a:lnTo>
                  <a:pt x="2615725" y="1743200"/>
                </a:lnTo>
                <a:close/>
                <a:moveTo>
                  <a:pt x="2171408" y="1724329"/>
                </a:moveTo>
                <a:cubicBezTo>
                  <a:pt x="2160369" y="1731168"/>
                  <a:pt x="2152770" y="1739336"/>
                  <a:pt x="2148608" y="1748837"/>
                </a:cubicBezTo>
                <a:cubicBezTo>
                  <a:pt x="2144446" y="1758338"/>
                  <a:pt x="2144913" y="1768036"/>
                  <a:pt x="2150008" y="1777929"/>
                </a:cubicBezTo>
                <a:cubicBezTo>
                  <a:pt x="2171517" y="1776474"/>
                  <a:pt x="2203143" y="1773669"/>
                  <a:pt x="2244884" y="1769516"/>
                </a:cubicBezTo>
                <a:cubicBezTo>
                  <a:pt x="2286623" y="1765365"/>
                  <a:pt x="2316532" y="1766042"/>
                  <a:pt x="2334606" y="1771550"/>
                </a:cubicBezTo>
                <a:lnTo>
                  <a:pt x="2352570" y="1724913"/>
                </a:lnTo>
                <a:cubicBezTo>
                  <a:pt x="2293900" y="1721236"/>
                  <a:pt x="2233512" y="1721041"/>
                  <a:pt x="2171408" y="1724329"/>
                </a:cubicBezTo>
                <a:close/>
                <a:moveTo>
                  <a:pt x="1758570" y="1723384"/>
                </a:moveTo>
                <a:lnTo>
                  <a:pt x="1728161" y="1733942"/>
                </a:lnTo>
                <a:cubicBezTo>
                  <a:pt x="1719528" y="1737180"/>
                  <a:pt x="1715309" y="1741050"/>
                  <a:pt x="1715504" y="1745551"/>
                </a:cubicBezTo>
                <a:cubicBezTo>
                  <a:pt x="1715699" y="1750052"/>
                  <a:pt x="1717365" y="1754764"/>
                  <a:pt x="1720502" y="1759687"/>
                </a:cubicBezTo>
                <a:close/>
                <a:moveTo>
                  <a:pt x="2002409" y="1719520"/>
                </a:moveTo>
                <a:cubicBezTo>
                  <a:pt x="1996499" y="1722775"/>
                  <a:pt x="1992524" y="1730408"/>
                  <a:pt x="1990486" y="1742418"/>
                </a:cubicBezTo>
                <a:cubicBezTo>
                  <a:pt x="1988447" y="1754427"/>
                  <a:pt x="1987315" y="1763959"/>
                  <a:pt x="1987092" y="1771010"/>
                </a:cubicBezTo>
                <a:lnTo>
                  <a:pt x="2066439" y="1783861"/>
                </a:lnTo>
                <a:lnTo>
                  <a:pt x="2102649" y="1730888"/>
                </a:lnTo>
                <a:lnTo>
                  <a:pt x="2019080" y="1736818"/>
                </a:lnTo>
                <a:cubicBezTo>
                  <a:pt x="2018764" y="1735965"/>
                  <a:pt x="2016747" y="1732819"/>
                  <a:pt x="2013025" y="1727378"/>
                </a:cubicBezTo>
                <a:cubicBezTo>
                  <a:pt x="2009304" y="1721936"/>
                  <a:pt x="2005766" y="1719317"/>
                  <a:pt x="2002409" y="1719520"/>
                </a:cubicBezTo>
                <a:close/>
                <a:moveTo>
                  <a:pt x="8638362" y="1631328"/>
                </a:moveTo>
                <a:lnTo>
                  <a:pt x="8634250" y="1632546"/>
                </a:lnTo>
                <a:lnTo>
                  <a:pt x="8641279" y="1633553"/>
                </a:lnTo>
                <a:close/>
                <a:moveTo>
                  <a:pt x="747293" y="1537045"/>
                </a:moveTo>
                <a:lnTo>
                  <a:pt x="743143" y="1537967"/>
                </a:lnTo>
                <a:lnTo>
                  <a:pt x="760589" y="1541771"/>
                </a:lnTo>
                <a:lnTo>
                  <a:pt x="771137" y="1540340"/>
                </a:lnTo>
                <a:close/>
                <a:moveTo>
                  <a:pt x="1751113" y="1319129"/>
                </a:moveTo>
                <a:cubicBezTo>
                  <a:pt x="1747920" y="1324052"/>
                  <a:pt x="1746225" y="1328764"/>
                  <a:pt x="1746026" y="1333265"/>
                </a:cubicBezTo>
                <a:cubicBezTo>
                  <a:pt x="1745828" y="1337766"/>
                  <a:pt x="1750122" y="1341636"/>
                  <a:pt x="1758909" y="1344874"/>
                </a:cubicBezTo>
                <a:lnTo>
                  <a:pt x="1789858" y="1355432"/>
                </a:lnTo>
                <a:close/>
                <a:moveTo>
                  <a:pt x="2784747" y="1313915"/>
                </a:moveTo>
                <a:cubicBezTo>
                  <a:pt x="2778108" y="1312612"/>
                  <a:pt x="2770122" y="1313734"/>
                  <a:pt x="2760790" y="1317285"/>
                </a:cubicBezTo>
                <a:lnTo>
                  <a:pt x="2790937" y="1316026"/>
                </a:lnTo>
                <a:close/>
                <a:moveTo>
                  <a:pt x="1865615" y="1313462"/>
                </a:moveTo>
                <a:cubicBezTo>
                  <a:pt x="1860800" y="1313021"/>
                  <a:pt x="1856906" y="1315059"/>
                  <a:pt x="1853938" y="1319578"/>
                </a:cubicBezTo>
                <a:cubicBezTo>
                  <a:pt x="1853180" y="1322325"/>
                  <a:pt x="1855298" y="1325693"/>
                  <a:pt x="1860293" y="1329681"/>
                </a:cubicBezTo>
                <a:cubicBezTo>
                  <a:pt x="1865288" y="1333670"/>
                  <a:pt x="1869626" y="1336353"/>
                  <a:pt x="1873311" y="1337730"/>
                </a:cubicBezTo>
                <a:cubicBezTo>
                  <a:pt x="1874804" y="1335593"/>
                  <a:pt x="1876733" y="1334327"/>
                  <a:pt x="1879099" y="1333933"/>
                </a:cubicBezTo>
                <a:cubicBezTo>
                  <a:pt x="1881466" y="1333539"/>
                  <a:pt x="1883395" y="1332273"/>
                  <a:pt x="1884888" y="1330136"/>
                </a:cubicBezTo>
                <a:cubicBezTo>
                  <a:pt x="1887000" y="1324124"/>
                  <a:pt x="1884668" y="1319481"/>
                  <a:pt x="1877896" y="1316208"/>
                </a:cubicBezTo>
                <a:cubicBezTo>
                  <a:pt x="1874526" y="1314819"/>
                  <a:pt x="1870433" y="1313903"/>
                  <a:pt x="1865615" y="1313462"/>
                </a:cubicBezTo>
                <a:close/>
                <a:moveTo>
                  <a:pt x="2612341" y="1312814"/>
                </a:moveTo>
                <a:cubicBezTo>
                  <a:pt x="2607854" y="1315372"/>
                  <a:pt x="2603230" y="1321489"/>
                  <a:pt x="2598470" y="1331168"/>
                </a:cubicBezTo>
                <a:lnTo>
                  <a:pt x="2593083" y="1340872"/>
                </a:lnTo>
                <a:lnTo>
                  <a:pt x="2601654" y="1343797"/>
                </a:lnTo>
                <a:lnTo>
                  <a:pt x="2633575" y="1342188"/>
                </a:lnTo>
                <a:lnTo>
                  <a:pt x="2662264" y="1335616"/>
                </a:lnTo>
                <a:lnTo>
                  <a:pt x="2636699" y="1315352"/>
                </a:lnTo>
                <a:cubicBezTo>
                  <a:pt x="2624948" y="1311103"/>
                  <a:pt x="2616827" y="1310257"/>
                  <a:pt x="2612341" y="1312814"/>
                </a:cubicBezTo>
                <a:close/>
                <a:moveTo>
                  <a:pt x="2188260" y="1300887"/>
                </a:moveTo>
                <a:cubicBezTo>
                  <a:pt x="2183075" y="1310780"/>
                  <a:pt x="2182601" y="1320478"/>
                  <a:pt x="2186835" y="1329979"/>
                </a:cubicBezTo>
                <a:cubicBezTo>
                  <a:pt x="2191071" y="1339480"/>
                  <a:pt x="2198806" y="1347648"/>
                  <a:pt x="2210041" y="1354487"/>
                </a:cubicBezTo>
                <a:lnTo>
                  <a:pt x="2348529" y="1354048"/>
                </a:lnTo>
                <a:lnTo>
                  <a:pt x="2361066" y="1351330"/>
                </a:lnTo>
                <a:lnTo>
                  <a:pt x="2371369" y="1353977"/>
                </a:lnTo>
                <a:lnTo>
                  <a:pt x="2394426" y="1353903"/>
                </a:lnTo>
                <a:lnTo>
                  <a:pt x="2376142" y="1307266"/>
                </a:lnTo>
                <a:cubicBezTo>
                  <a:pt x="2357747" y="1312774"/>
                  <a:pt x="2327306" y="1313451"/>
                  <a:pt x="2284824" y="1309300"/>
                </a:cubicBezTo>
                <a:cubicBezTo>
                  <a:pt x="2242341" y="1305147"/>
                  <a:pt x="2210152" y="1302342"/>
                  <a:pt x="2188260" y="1300887"/>
                </a:cubicBezTo>
                <a:close/>
                <a:moveTo>
                  <a:pt x="2103204" y="1294955"/>
                </a:moveTo>
                <a:lnTo>
                  <a:pt x="2022446" y="1307805"/>
                </a:lnTo>
                <a:cubicBezTo>
                  <a:pt x="2022672" y="1314857"/>
                  <a:pt x="2023824" y="1324389"/>
                  <a:pt x="2025900" y="1336398"/>
                </a:cubicBezTo>
                <a:lnTo>
                  <a:pt x="2035661" y="1354814"/>
                </a:lnTo>
                <a:lnTo>
                  <a:pt x="2041661" y="1353836"/>
                </a:lnTo>
                <a:lnTo>
                  <a:pt x="2044741" y="1354419"/>
                </a:lnTo>
                <a:lnTo>
                  <a:pt x="2048840" y="1351438"/>
                </a:lnTo>
                <a:cubicBezTo>
                  <a:pt x="2052629" y="1345997"/>
                  <a:pt x="2054682" y="1342851"/>
                  <a:pt x="2055003" y="1341998"/>
                </a:cubicBezTo>
                <a:lnTo>
                  <a:pt x="2140059" y="1347928"/>
                </a:lnTo>
                <a:close/>
                <a:moveTo>
                  <a:pt x="8215368" y="1279259"/>
                </a:moveTo>
                <a:lnTo>
                  <a:pt x="8147793" y="1308149"/>
                </a:lnTo>
                <a:lnTo>
                  <a:pt x="8088587" y="1282180"/>
                </a:lnTo>
                <a:lnTo>
                  <a:pt x="8085893" y="1287032"/>
                </a:lnTo>
                <a:lnTo>
                  <a:pt x="8060846" y="1318888"/>
                </a:lnTo>
                <a:cubicBezTo>
                  <a:pt x="8071131" y="1316384"/>
                  <a:pt x="8086024" y="1320503"/>
                  <a:pt x="8105522" y="1331243"/>
                </a:cubicBezTo>
                <a:cubicBezTo>
                  <a:pt x="8115273" y="1336613"/>
                  <a:pt x="8126092" y="1339642"/>
                  <a:pt x="8137981" y="1340331"/>
                </a:cubicBezTo>
                <a:cubicBezTo>
                  <a:pt x="8149869" y="1341020"/>
                  <a:pt x="8162826" y="1339368"/>
                  <a:pt x="8176852" y="1335377"/>
                </a:cubicBezTo>
                <a:lnTo>
                  <a:pt x="8268385" y="1303117"/>
                </a:lnTo>
                <a:lnTo>
                  <a:pt x="8272971" y="1281594"/>
                </a:lnTo>
                <a:close/>
                <a:moveTo>
                  <a:pt x="1817187" y="610219"/>
                </a:moveTo>
                <a:lnTo>
                  <a:pt x="1805538" y="622663"/>
                </a:lnTo>
                <a:cubicBezTo>
                  <a:pt x="1804802" y="625121"/>
                  <a:pt x="1806055" y="627328"/>
                  <a:pt x="1809299" y="629286"/>
                </a:cubicBezTo>
                <a:cubicBezTo>
                  <a:pt x="1812543" y="631242"/>
                  <a:pt x="1815609" y="632765"/>
                  <a:pt x="1818497" y="633851"/>
                </a:cubicBezTo>
                <a:close/>
                <a:moveTo>
                  <a:pt x="2004824" y="567444"/>
                </a:moveTo>
                <a:lnTo>
                  <a:pt x="2000428" y="577149"/>
                </a:lnTo>
                <a:cubicBezTo>
                  <a:pt x="1998637" y="581931"/>
                  <a:pt x="1999249" y="585554"/>
                  <a:pt x="2002263" y="588016"/>
                </a:cubicBezTo>
                <a:cubicBezTo>
                  <a:pt x="2005278" y="590480"/>
                  <a:pt x="2008255" y="592203"/>
                  <a:pt x="2011187" y="593189"/>
                </a:cubicBezTo>
                <a:cubicBezTo>
                  <a:pt x="2013477" y="588135"/>
                  <a:pt x="2014230" y="583158"/>
                  <a:pt x="2013445" y="578261"/>
                </a:cubicBezTo>
                <a:cubicBezTo>
                  <a:pt x="2012659" y="573364"/>
                  <a:pt x="2009786" y="569759"/>
                  <a:pt x="2004824" y="567444"/>
                </a:cubicBezTo>
                <a:close/>
                <a:moveTo>
                  <a:pt x="2500702" y="520761"/>
                </a:moveTo>
                <a:cubicBezTo>
                  <a:pt x="2476080" y="521773"/>
                  <a:pt x="2451502" y="523523"/>
                  <a:pt x="2426963" y="526012"/>
                </a:cubicBezTo>
                <a:cubicBezTo>
                  <a:pt x="2402425" y="528501"/>
                  <a:pt x="2378009" y="533206"/>
                  <a:pt x="2353717" y="540126"/>
                </a:cubicBezTo>
                <a:cubicBezTo>
                  <a:pt x="2366413" y="544710"/>
                  <a:pt x="2379299" y="547212"/>
                  <a:pt x="2392382" y="547629"/>
                </a:cubicBezTo>
                <a:cubicBezTo>
                  <a:pt x="2405463" y="548046"/>
                  <a:pt x="2418350" y="550548"/>
                  <a:pt x="2431045" y="555132"/>
                </a:cubicBezTo>
                <a:cubicBezTo>
                  <a:pt x="2440691" y="547381"/>
                  <a:pt x="2451724" y="542373"/>
                  <a:pt x="2464142" y="540109"/>
                </a:cubicBezTo>
                <a:cubicBezTo>
                  <a:pt x="2476561" y="537845"/>
                  <a:pt x="2489184" y="539273"/>
                  <a:pt x="2502013" y="544393"/>
                </a:cubicBezTo>
                <a:cubicBezTo>
                  <a:pt x="2505183" y="545959"/>
                  <a:pt x="2510209" y="547579"/>
                  <a:pt x="2517087" y="549252"/>
                </a:cubicBezTo>
                <a:cubicBezTo>
                  <a:pt x="2523965" y="550925"/>
                  <a:pt x="2528826" y="549589"/>
                  <a:pt x="2531670" y="545248"/>
                </a:cubicBezTo>
                <a:cubicBezTo>
                  <a:pt x="2531657" y="542236"/>
                  <a:pt x="2527403" y="537812"/>
                  <a:pt x="2518906" y="531976"/>
                </a:cubicBezTo>
                <a:cubicBezTo>
                  <a:pt x="2510408" y="526139"/>
                  <a:pt x="2504340" y="522402"/>
                  <a:pt x="2500702" y="520761"/>
                </a:cubicBezTo>
                <a:close/>
                <a:moveTo>
                  <a:pt x="2298140" y="516897"/>
                </a:moveTo>
                <a:lnTo>
                  <a:pt x="2259687" y="535454"/>
                </a:lnTo>
                <a:cubicBezTo>
                  <a:pt x="2258005" y="539440"/>
                  <a:pt x="2255486" y="547766"/>
                  <a:pt x="2252127" y="560430"/>
                </a:cubicBezTo>
                <a:cubicBezTo>
                  <a:pt x="2248766" y="573092"/>
                  <a:pt x="2248058" y="580732"/>
                  <a:pt x="2250003" y="583349"/>
                </a:cubicBezTo>
                <a:cubicBezTo>
                  <a:pt x="2252882" y="583349"/>
                  <a:pt x="2256188" y="579921"/>
                  <a:pt x="2259921" y="573066"/>
                </a:cubicBezTo>
                <a:cubicBezTo>
                  <a:pt x="2263654" y="566209"/>
                  <a:pt x="2265696" y="562253"/>
                  <a:pt x="2266049" y="561198"/>
                </a:cubicBezTo>
                <a:lnTo>
                  <a:pt x="2271102" y="563311"/>
                </a:lnTo>
                <a:cubicBezTo>
                  <a:pt x="2286680" y="569822"/>
                  <a:pt x="2301380" y="571637"/>
                  <a:pt x="2315204" y="568758"/>
                </a:cubicBezTo>
                <a:cubicBezTo>
                  <a:pt x="2329027" y="565878"/>
                  <a:pt x="2339449" y="557248"/>
                  <a:pt x="2346465" y="542866"/>
                </a:cubicBezTo>
                <a:lnTo>
                  <a:pt x="2319661" y="548977"/>
                </a:lnTo>
                <a:cubicBezTo>
                  <a:pt x="2313931" y="546702"/>
                  <a:pt x="2308257" y="542647"/>
                  <a:pt x="2302638" y="536813"/>
                </a:cubicBezTo>
                <a:cubicBezTo>
                  <a:pt x="2297018" y="530977"/>
                  <a:pt x="2295521" y="524339"/>
                  <a:pt x="2298140" y="516897"/>
                </a:cubicBezTo>
                <a:close/>
                <a:moveTo>
                  <a:pt x="2314548" y="323199"/>
                </a:moveTo>
                <a:cubicBezTo>
                  <a:pt x="2310616" y="322758"/>
                  <a:pt x="2307440" y="324797"/>
                  <a:pt x="2305016" y="329315"/>
                </a:cubicBezTo>
                <a:cubicBezTo>
                  <a:pt x="2304398" y="332063"/>
                  <a:pt x="2306127" y="335430"/>
                  <a:pt x="2310204" y="339418"/>
                </a:cubicBezTo>
                <a:cubicBezTo>
                  <a:pt x="2314281" y="343406"/>
                  <a:pt x="2317822" y="346090"/>
                  <a:pt x="2320829" y="347466"/>
                </a:cubicBezTo>
                <a:lnTo>
                  <a:pt x="2324572" y="325945"/>
                </a:lnTo>
                <a:cubicBezTo>
                  <a:pt x="2321821" y="324556"/>
                  <a:pt x="2318480" y="323640"/>
                  <a:pt x="2314548" y="323199"/>
                </a:cubicBezTo>
                <a:close/>
                <a:moveTo>
                  <a:pt x="2460796" y="290540"/>
                </a:moveTo>
                <a:cubicBezTo>
                  <a:pt x="2453299" y="304601"/>
                  <a:pt x="2441314" y="312816"/>
                  <a:pt x="2424840" y="315189"/>
                </a:cubicBezTo>
                <a:cubicBezTo>
                  <a:pt x="2408366" y="317563"/>
                  <a:pt x="2392814" y="317074"/>
                  <a:pt x="2378182" y="313724"/>
                </a:cubicBezTo>
                <a:lnTo>
                  <a:pt x="2419256" y="342434"/>
                </a:lnTo>
                <a:cubicBezTo>
                  <a:pt x="2426644" y="339390"/>
                  <a:pt x="2433456" y="334301"/>
                  <a:pt x="2439692" y="327169"/>
                </a:cubicBezTo>
                <a:cubicBezTo>
                  <a:pt x="2445930" y="320036"/>
                  <a:pt x="2450765" y="312680"/>
                  <a:pt x="2454201" y="305098"/>
                </a:cubicBezTo>
                <a:cubicBezTo>
                  <a:pt x="2467789" y="311858"/>
                  <a:pt x="2483009" y="317499"/>
                  <a:pt x="2499866" y="322018"/>
                </a:cubicBezTo>
                <a:cubicBezTo>
                  <a:pt x="2516722" y="326539"/>
                  <a:pt x="2529474" y="321048"/>
                  <a:pt x="2538125" y="305547"/>
                </a:cubicBezTo>
                <a:cubicBezTo>
                  <a:pt x="2525431" y="300962"/>
                  <a:pt x="2512542" y="298461"/>
                  <a:pt x="2499461" y="298043"/>
                </a:cubicBezTo>
                <a:cubicBezTo>
                  <a:pt x="2486380" y="297626"/>
                  <a:pt x="2473492" y="295125"/>
                  <a:pt x="2460796" y="290540"/>
                </a:cubicBezTo>
                <a:close/>
                <a:moveTo>
                  <a:pt x="3371900" y="255806"/>
                </a:moveTo>
                <a:cubicBezTo>
                  <a:pt x="3375120" y="261961"/>
                  <a:pt x="3379441" y="265691"/>
                  <a:pt x="3384859" y="266994"/>
                </a:cubicBezTo>
                <a:lnTo>
                  <a:pt x="3387057" y="262142"/>
                </a:lnTo>
                <a:close/>
                <a:moveTo>
                  <a:pt x="3449463" y="230510"/>
                </a:moveTo>
                <a:lnTo>
                  <a:pt x="3442867" y="245067"/>
                </a:lnTo>
                <a:cubicBezTo>
                  <a:pt x="3454803" y="245248"/>
                  <a:pt x="3462788" y="240889"/>
                  <a:pt x="3466818" y="231993"/>
                </a:cubicBezTo>
                <a:cubicBezTo>
                  <a:pt x="3464200" y="231139"/>
                  <a:pt x="3461308" y="230892"/>
                  <a:pt x="3458141" y="231252"/>
                </a:cubicBezTo>
                <a:cubicBezTo>
                  <a:pt x="3454973" y="231611"/>
                  <a:pt x="3452081" y="231364"/>
                  <a:pt x="3449463" y="230510"/>
                </a:cubicBezTo>
                <a:close/>
                <a:moveTo>
                  <a:pt x="1936618" y="227280"/>
                </a:moveTo>
                <a:lnTo>
                  <a:pt x="1979235" y="239321"/>
                </a:lnTo>
                <a:lnTo>
                  <a:pt x="2005806" y="273513"/>
                </a:lnTo>
                <a:cubicBezTo>
                  <a:pt x="1985376" y="266657"/>
                  <a:pt x="1964287" y="264576"/>
                  <a:pt x="1942536" y="267268"/>
                </a:cubicBezTo>
                <a:cubicBezTo>
                  <a:pt x="1920784" y="269961"/>
                  <a:pt x="1899694" y="267878"/>
                  <a:pt x="1879264" y="261024"/>
                </a:cubicBezTo>
                <a:cubicBezTo>
                  <a:pt x="1889487" y="242330"/>
                  <a:pt x="1899870" y="234886"/>
                  <a:pt x="1910414" y="238693"/>
                </a:cubicBezTo>
                <a:cubicBezTo>
                  <a:pt x="1920959" y="242498"/>
                  <a:pt x="1929692" y="238694"/>
                  <a:pt x="1936618" y="227280"/>
                </a:cubicBezTo>
                <a:close/>
                <a:moveTo>
                  <a:pt x="4361876" y="219409"/>
                </a:moveTo>
                <a:lnTo>
                  <a:pt x="4330019" y="223408"/>
                </a:lnTo>
                <a:lnTo>
                  <a:pt x="4308921" y="243447"/>
                </a:lnTo>
                <a:lnTo>
                  <a:pt x="4353082" y="238819"/>
                </a:lnTo>
                <a:lnTo>
                  <a:pt x="4371981" y="223633"/>
                </a:lnTo>
                <a:close/>
                <a:moveTo>
                  <a:pt x="3596256" y="213229"/>
                </a:moveTo>
                <a:cubicBezTo>
                  <a:pt x="3587043" y="211181"/>
                  <a:pt x="3578171" y="212524"/>
                  <a:pt x="3569643" y="217255"/>
                </a:cubicBezTo>
                <a:lnTo>
                  <a:pt x="3610062" y="234149"/>
                </a:lnTo>
                <a:lnTo>
                  <a:pt x="3621710" y="221703"/>
                </a:lnTo>
                <a:cubicBezTo>
                  <a:pt x="3613953" y="218101"/>
                  <a:pt x="3605468" y="215276"/>
                  <a:pt x="3596256" y="213229"/>
                </a:cubicBezTo>
                <a:close/>
                <a:moveTo>
                  <a:pt x="5284395" y="212533"/>
                </a:moveTo>
                <a:lnTo>
                  <a:pt x="5259788" y="213790"/>
                </a:lnTo>
                <a:cubicBezTo>
                  <a:pt x="5258445" y="216476"/>
                  <a:pt x="5257281" y="219597"/>
                  <a:pt x="5256296" y="223153"/>
                </a:cubicBezTo>
                <a:cubicBezTo>
                  <a:pt x="5255311" y="226709"/>
                  <a:pt x="5255961" y="229145"/>
                  <a:pt x="5258244" y="230459"/>
                </a:cubicBezTo>
                <a:cubicBezTo>
                  <a:pt x="5263618" y="231864"/>
                  <a:pt x="5268964" y="230010"/>
                  <a:pt x="5274285" y="224899"/>
                </a:cubicBezTo>
                <a:cubicBezTo>
                  <a:pt x="5279605" y="219788"/>
                  <a:pt x="5282975" y="215667"/>
                  <a:pt x="5284395" y="212533"/>
                </a:cubicBezTo>
                <a:close/>
                <a:moveTo>
                  <a:pt x="2989421" y="211371"/>
                </a:moveTo>
                <a:lnTo>
                  <a:pt x="2989186" y="251674"/>
                </a:lnTo>
                <a:cubicBezTo>
                  <a:pt x="2993002" y="256515"/>
                  <a:pt x="2996679" y="261660"/>
                  <a:pt x="3000221" y="267107"/>
                </a:cubicBezTo>
                <a:cubicBezTo>
                  <a:pt x="3003761" y="272555"/>
                  <a:pt x="3007990" y="276486"/>
                  <a:pt x="3012905" y="278901"/>
                </a:cubicBezTo>
                <a:cubicBezTo>
                  <a:pt x="3017883" y="280622"/>
                  <a:pt x="3021655" y="280034"/>
                  <a:pt x="3024220" y="277137"/>
                </a:cubicBezTo>
                <a:cubicBezTo>
                  <a:pt x="3026784" y="274242"/>
                  <a:pt x="3028579" y="271385"/>
                  <a:pt x="3029604" y="268567"/>
                </a:cubicBezTo>
                <a:cubicBezTo>
                  <a:pt x="3050657" y="277366"/>
                  <a:pt x="3066983" y="289962"/>
                  <a:pt x="3078585" y="306354"/>
                </a:cubicBezTo>
                <a:lnTo>
                  <a:pt x="3161854" y="294986"/>
                </a:lnTo>
                <a:cubicBezTo>
                  <a:pt x="3147241" y="280822"/>
                  <a:pt x="3131114" y="269993"/>
                  <a:pt x="3113478" y="262501"/>
                </a:cubicBezTo>
                <a:cubicBezTo>
                  <a:pt x="3095841" y="255010"/>
                  <a:pt x="3078064" y="247821"/>
                  <a:pt x="3060152" y="240935"/>
                </a:cubicBezTo>
                <a:cubicBezTo>
                  <a:pt x="3054164" y="246969"/>
                  <a:pt x="3047242" y="250088"/>
                  <a:pt x="3039388" y="250292"/>
                </a:cubicBezTo>
                <a:cubicBezTo>
                  <a:pt x="3031534" y="250497"/>
                  <a:pt x="3023735" y="248920"/>
                  <a:pt x="3015993" y="245563"/>
                </a:cubicBezTo>
                <a:lnTo>
                  <a:pt x="3006775" y="212855"/>
                </a:lnTo>
                <a:close/>
                <a:moveTo>
                  <a:pt x="3537130" y="209438"/>
                </a:moveTo>
                <a:lnTo>
                  <a:pt x="3484174" y="233476"/>
                </a:lnTo>
                <a:lnTo>
                  <a:pt x="3494934" y="249515"/>
                </a:lnTo>
                <a:lnTo>
                  <a:pt x="3515143" y="257962"/>
                </a:lnTo>
                <a:lnTo>
                  <a:pt x="3530534" y="223995"/>
                </a:lnTo>
                <a:lnTo>
                  <a:pt x="3555796" y="234554"/>
                </a:lnTo>
                <a:lnTo>
                  <a:pt x="3557339" y="217885"/>
                </a:lnTo>
                <a:close/>
                <a:moveTo>
                  <a:pt x="3715663" y="208309"/>
                </a:moveTo>
                <a:cubicBezTo>
                  <a:pt x="3693771" y="209378"/>
                  <a:pt x="3675489" y="211598"/>
                  <a:pt x="3660818" y="214964"/>
                </a:cubicBezTo>
                <a:cubicBezTo>
                  <a:pt x="3658023" y="213675"/>
                  <a:pt x="3654773" y="212557"/>
                  <a:pt x="3651071" y="211611"/>
                </a:cubicBezTo>
                <a:cubicBezTo>
                  <a:pt x="3647369" y="210664"/>
                  <a:pt x="3644833" y="211288"/>
                  <a:pt x="3643464" y="213481"/>
                </a:cubicBezTo>
                <a:cubicBezTo>
                  <a:pt x="3643595" y="216782"/>
                  <a:pt x="3648327" y="222368"/>
                  <a:pt x="3657655" y="230234"/>
                </a:cubicBezTo>
                <a:cubicBezTo>
                  <a:pt x="3666986" y="238101"/>
                  <a:pt x="3673529" y="243002"/>
                  <a:pt x="3677286" y="244932"/>
                </a:cubicBezTo>
                <a:cubicBezTo>
                  <a:pt x="3682434" y="235782"/>
                  <a:pt x="3693071" y="231089"/>
                  <a:pt x="3709202" y="230858"/>
                </a:cubicBezTo>
                <a:cubicBezTo>
                  <a:pt x="3725331" y="230626"/>
                  <a:pt x="3742449" y="231527"/>
                  <a:pt x="3760556" y="233565"/>
                </a:cubicBezTo>
                <a:lnTo>
                  <a:pt x="3769351" y="214155"/>
                </a:lnTo>
                <a:cubicBezTo>
                  <a:pt x="3755452" y="209187"/>
                  <a:pt x="3737555" y="207239"/>
                  <a:pt x="3715663" y="208309"/>
                </a:cubicBezTo>
                <a:close/>
                <a:moveTo>
                  <a:pt x="5065302" y="205366"/>
                </a:moveTo>
                <a:cubicBezTo>
                  <a:pt x="5060432" y="205615"/>
                  <a:pt x="5056056" y="206432"/>
                  <a:pt x="5052175" y="207815"/>
                </a:cubicBezTo>
                <a:lnTo>
                  <a:pt x="5072384" y="216262"/>
                </a:lnTo>
                <a:lnTo>
                  <a:pt x="5076781" y="206557"/>
                </a:lnTo>
                <a:cubicBezTo>
                  <a:pt x="5073999" y="205515"/>
                  <a:pt x="5070173" y="205118"/>
                  <a:pt x="5065302" y="205366"/>
                </a:cubicBezTo>
                <a:close/>
                <a:moveTo>
                  <a:pt x="4513201" y="200415"/>
                </a:moveTo>
                <a:cubicBezTo>
                  <a:pt x="4504523" y="199674"/>
                  <a:pt x="4496559" y="200674"/>
                  <a:pt x="4489308" y="203414"/>
                </a:cubicBezTo>
                <a:cubicBezTo>
                  <a:pt x="4507321" y="205653"/>
                  <a:pt x="4526763" y="211374"/>
                  <a:pt x="4547631" y="220577"/>
                </a:cubicBezTo>
                <a:cubicBezTo>
                  <a:pt x="4568499" y="229780"/>
                  <a:pt x="4586841" y="237927"/>
                  <a:pt x="4602658" y="245019"/>
                </a:cubicBezTo>
                <a:lnTo>
                  <a:pt x="4602892" y="204716"/>
                </a:lnTo>
                <a:lnTo>
                  <a:pt x="4541375" y="207862"/>
                </a:lnTo>
                <a:cubicBezTo>
                  <a:pt x="4531270" y="203639"/>
                  <a:pt x="4521879" y="201156"/>
                  <a:pt x="4513201" y="200415"/>
                </a:cubicBezTo>
                <a:close/>
                <a:moveTo>
                  <a:pt x="4180414" y="195508"/>
                </a:moveTo>
                <a:cubicBezTo>
                  <a:pt x="4186110" y="203660"/>
                  <a:pt x="4193933" y="211259"/>
                  <a:pt x="4203885" y="218305"/>
                </a:cubicBezTo>
                <a:cubicBezTo>
                  <a:pt x="4213839" y="225349"/>
                  <a:pt x="4224026" y="231049"/>
                  <a:pt x="4234446" y="235405"/>
                </a:cubicBezTo>
                <a:lnTo>
                  <a:pt x="4259707" y="245964"/>
                </a:lnTo>
                <a:cubicBezTo>
                  <a:pt x="4262114" y="246730"/>
                  <a:pt x="4264164" y="246624"/>
                  <a:pt x="4265860" y="245649"/>
                </a:cubicBezTo>
                <a:cubicBezTo>
                  <a:pt x="4267553" y="244674"/>
                  <a:pt x="4269603" y="244569"/>
                  <a:pt x="4272011" y="245335"/>
                </a:cubicBezTo>
                <a:lnTo>
                  <a:pt x="4277952" y="218960"/>
                </a:lnTo>
                <a:close/>
                <a:moveTo>
                  <a:pt x="5937127" y="191008"/>
                </a:moveTo>
                <a:cubicBezTo>
                  <a:pt x="5931740" y="205109"/>
                  <a:pt x="5937229" y="215098"/>
                  <a:pt x="5953594" y="220977"/>
                </a:cubicBezTo>
                <a:lnTo>
                  <a:pt x="5958648" y="223089"/>
                </a:lnTo>
                <a:close/>
                <a:moveTo>
                  <a:pt x="5791031" y="181888"/>
                </a:moveTo>
                <a:lnTo>
                  <a:pt x="5811241" y="190335"/>
                </a:lnTo>
                <a:lnTo>
                  <a:pt x="5808386" y="183371"/>
                </a:lnTo>
                <a:close/>
                <a:moveTo>
                  <a:pt x="3917879" y="178120"/>
                </a:moveTo>
                <a:lnTo>
                  <a:pt x="3899635" y="205124"/>
                </a:lnTo>
                <a:cubicBezTo>
                  <a:pt x="3898669" y="208086"/>
                  <a:pt x="3899279" y="211709"/>
                  <a:pt x="3901471" y="215991"/>
                </a:cubicBezTo>
                <a:cubicBezTo>
                  <a:pt x="3903661" y="220273"/>
                  <a:pt x="3906637" y="221997"/>
                  <a:pt x="3910395" y="221164"/>
                </a:cubicBezTo>
                <a:lnTo>
                  <a:pt x="3964006" y="208943"/>
                </a:lnTo>
                <a:cubicBezTo>
                  <a:pt x="3984105" y="215420"/>
                  <a:pt x="4003879" y="215989"/>
                  <a:pt x="4023323" y="210650"/>
                </a:cubicBezTo>
                <a:cubicBezTo>
                  <a:pt x="4042769" y="205310"/>
                  <a:pt x="4062542" y="205879"/>
                  <a:pt x="4082642" y="212356"/>
                </a:cubicBezTo>
                <a:lnTo>
                  <a:pt x="4095833" y="183242"/>
                </a:lnTo>
                <a:cubicBezTo>
                  <a:pt x="4084476" y="187032"/>
                  <a:pt x="4071322" y="188989"/>
                  <a:pt x="4056367" y="189111"/>
                </a:cubicBezTo>
                <a:cubicBezTo>
                  <a:pt x="4041414" y="189234"/>
                  <a:pt x="4027546" y="189450"/>
                  <a:pt x="4014762" y="189757"/>
                </a:cubicBezTo>
                <a:cubicBezTo>
                  <a:pt x="3999317" y="183782"/>
                  <a:pt x="3983089" y="180366"/>
                  <a:pt x="3966076" y="179507"/>
                </a:cubicBezTo>
                <a:cubicBezTo>
                  <a:pt x="3949063" y="178649"/>
                  <a:pt x="3932997" y="178187"/>
                  <a:pt x="3917879" y="178120"/>
                </a:cubicBezTo>
                <a:close/>
                <a:moveTo>
                  <a:pt x="4919269" y="169580"/>
                </a:moveTo>
                <a:lnTo>
                  <a:pt x="4923433" y="200178"/>
                </a:lnTo>
                <a:cubicBezTo>
                  <a:pt x="4911092" y="204759"/>
                  <a:pt x="4886340" y="205234"/>
                  <a:pt x="4849176" y="201604"/>
                </a:cubicBezTo>
                <a:cubicBezTo>
                  <a:pt x="4812010" y="197975"/>
                  <a:pt x="4786380" y="193755"/>
                  <a:pt x="4772285" y="188946"/>
                </a:cubicBezTo>
                <a:lnTo>
                  <a:pt x="4696266" y="197572"/>
                </a:lnTo>
                <a:cubicBezTo>
                  <a:pt x="4695180" y="197480"/>
                  <a:pt x="4691199" y="197980"/>
                  <a:pt x="4684319" y="199073"/>
                </a:cubicBezTo>
                <a:cubicBezTo>
                  <a:pt x="4677440" y="200164"/>
                  <a:pt x="4674170" y="202405"/>
                  <a:pt x="4674512" y="205794"/>
                </a:cubicBezTo>
                <a:lnTo>
                  <a:pt x="4649906" y="207053"/>
                </a:lnTo>
                <a:cubicBezTo>
                  <a:pt x="4651030" y="210649"/>
                  <a:pt x="4650535" y="212847"/>
                  <a:pt x="4648421" y="213646"/>
                </a:cubicBezTo>
                <a:cubicBezTo>
                  <a:pt x="4646306" y="214446"/>
                  <a:pt x="4644384" y="213162"/>
                  <a:pt x="4642655" y="209793"/>
                </a:cubicBezTo>
                <a:lnTo>
                  <a:pt x="4641766" y="238279"/>
                </a:lnTo>
                <a:lnTo>
                  <a:pt x="4677132" y="253061"/>
                </a:lnTo>
                <a:lnTo>
                  <a:pt x="4681530" y="243356"/>
                </a:lnTo>
                <a:lnTo>
                  <a:pt x="4738649" y="249916"/>
                </a:lnTo>
                <a:lnTo>
                  <a:pt x="4787209" y="235583"/>
                </a:lnTo>
                <a:cubicBezTo>
                  <a:pt x="4788849" y="241079"/>
                  <a:pt x="4793636" y="242117"/>
                  <a:pt x="4801570" y="238700"/>
                </a:cubicBezTo>
                <a:cubicBezTo>
                  <a:pt x="4809503" y="235283"/>
                  <a:pt x="4812699" y="229885"/>
                  <a:pt x="4811160" y="222508"/>
                </a:cubicBezTo>
                <a:cubicBezTo>
                  <a:pt x="4833388" y="215447"/>
                  <a:pt x="4854845" y="216719"/>
                  <a:pt x="4875530" y="226327"/>
                </a:cubicBezTo>
                <a:cubicBezTo>
                  <a:pt x="4888195" y="225729"/>
                  <a:pt x="4901588" y="224353"/>
                  <a:pt x="4915709" y="222200"/>
                </a:cubicBezTo>
                <a:cubicBezTo>
                  <a:pt x="4929830" y="220046"/>
                  <a:pt x="4942510" y="216928"/>
                  <a:pt x="4953748" y="212847"/>
                </a:cubicBezTo>
                <a:lnTo>
                  <a:pt x="4991313" y="222777"/>
                </a:lnTo>
                <a:lnTo>
                  <a:pt x="4984951" y="197033"/>
                </a:lnTo>
                <a:lnTo>
                  <a:pt x="4990892" y="170658"/>
                </a:lnTo>
                <a:cubicBezTo>
                  <a:pt x="4979790" y="174436"/>
                  <a:pt x="4967936" y="175733"/>
                  <a:pt x="4955327" y="174551"/>
                </a:cubicBezTo>
                <a:cubicBezTo>
                  <a:pt x="4942716" y="173369"/>
                  <a:pt x="4930698" y="171712"/>
                  <a:pt x="4919269" y="169580"/>
                </a:cubicBezTo>
                <a:close/>
                <a:moveTo>
                  <a:pt x="6438057" y="146437"/>
                </a:moveTo>
                <a:cubicBezTo>
                  <a:pt x="6425890" y="146762"/>
                  <a:pt x="6413862" y="146785"/>
                  <a:pt x="6401972" y="146504"/>
                </a:cubicBezTo>
                <a:cubicBezTo>
                  <a:pt x="6390079" y="146224"/>
                  <a:pt x="6377501" y="147459"/>
                  <a:pt x="6364236" y="150211"/>
                </a:cubicBezTo>
                <a:cubicBezTo>
                  <a:pt x="6381117" y="150532"/>
                  <a:pt x="6399424" y="154337"/>
                  <a:pt x="6419157" y="161623"/>
                </a:cubicBezTo>
                <a:close/>
                <a:moveTo>
                  <a:pt x="5040444" y="140869"/>
                </a:moveTo>
                <a:cubicBezTo>
                  <a:pt x="5029651" y="140927"/>
                  <a:pt x="5019214" y="141857"/>
                  <a:pt x="5009136" y="143656"/>
                </a:cubicBezTo>
                <a:lnTo>
                  <a:pt x="5022095" y="154842"/>
                </a:lnTo>
                <a:lnTo>
                  <a:pt x="5064712" y="166884"/>
                </a:lnTo>
                <a:cubicBezTo>
                  <a:pt x="5067386" y="163193"/>
                  <a:pt x="5071487" y="162983"/>
                  <a:pt x="5077016" y="166255"/>
                </a:cubicBezTo>
                <a:cubicBezTo>
                  <a:pt x="5081412" y="156550"/>
                  <a:pt x="5078558" y="149586"/>
                  <a:pt x="5068454" y="145363"/>
                </a:cubicBezTo>
                <a:cubicBezTo>
                  <a:pt x="5060573" y="142309"/>
                  <a:pt x="5051236" y="140811"/>
                  <a:pt x="5040444" y="140869"/>
                </a:cubicBezTo>
                <a:close/>
                <a:moveTo>
                  <a:pt x="6689176" y="135968"/>
                </a:moveTo>
                <a:lnTo>
                  <a:pt x="6657974" y="151782"/>
                </a:lnTo>
                <a:lnTo>
                  <a:pt x="6668077" y="156005"/>
                </a:lnTo>
                <a:lnTo>
                  <a:pt x="6702135" y="147155"/>
                </a:lnTo>
                <a:lnTo>
                  <a:pt x="6717291" y="153490"/>
                </a:lnTo>
                <a:cubicBezTo>
                  <a:pt x="6717713" y="150900"/>
                  <a:pt x="6715829" y="148429"/>
                  <a:pt x="6711636" y="146076"/>
                </a:cubicBezTo>
                <a:cubicBezTo>
                  <a:pt x="6707446" y="143723"/>
                  <a:pt x="6705010" y="142465"/>
                  <a:pt x="6704333" y="142302"/>
                </a:cubicBezTo>
                <a:close/>
                <a:moveTo>
                  <a:pt x="3967327" y="135302"/>
                </a:moveTo>
                <a:cubicBezTo>
                  <a:pt x="3972123" y="137427"/>
                  <a:pt x="3976424" y="138984"/>
                  <a:pt x="3980233" y="139975"/>
                </a:cubicBezTo>
                <a:cubicBezTo>
                  <a:pt x="3984040" y="140965"/>
                  <a:pt x="3988891" y="141310"/>
                  <a:pt x="3994788" y="141009"/>
                </a:cubicBezTo>
                <a:lnTo>
                  <a:pt x="3996986" y="136155"/>
                </a:lnTo>
                <a:cubicBezTo>
                  <a:pt x="3985673" y="132390"/>
                  <a:pt x="3975786" y="132104"/>
                  <a:pt x="3967327" y="135302"/>
                </a:cubicBezTo>
                <a:close/>
                <a:moveTo>
                  <a:pt x="6244945" y="134980"/>
                </a:moveTo>
                <a:lnTo>
                  <a:pt x="6235352" y="145229"/>
                </a:lnTo>
                <a:lnTo>
                  <a:pt x="6240548" y="144686"/>
                </a:lnTo>
                <a:close/>
                <a:moveTo>
                  <a:pt x="4258211" y="129909"/>
                </a:moveTo>
                <a:lnTo>
                  <a:pt x="4251614" y="144467"/>
                </a:lnTo>
                <a:lnTo>
                  <a:pt x="4303025" y="137098"/>
                </a:lnTo>
                <a:cubicBezTo>
                  <a:pt x="4286660" y="131220"/>
                  <a:pt x="4271722" y="128824"/>
                  <a:pt x="4258211" y="129909"/>
                </a:cubicBezTo>
                <a:close/>
                <a:moveTo>
                  <a:pt x="4112113" y="120789"/>
                </a:moveTo>
                <a:lnTo>
                  <a:pt x="4103318" y="140199"/>
                </a:lnTo>
                <a:lnTo>
                  <a:pt x="4133399" y="193172"/>
                </a:lnTo>
                <a:cubicBezTo>
                  <a:pt x="4141572" y="195024"/>
                  <a:pt x="4147470" y="191958"/>
                  <a:pt x="4151088" y="183972"/>
                </a:cubicBezTo>
                <a:cubicBezTo>
                  <a:pt x="4154707" y="175986"/>
                  <a:pt x="4152474" y="170964"/>
                  <a:pt x="4144392" y="168909"/>
                </a:cubicBezTo>
                <a:lnTo>
                  <a:pt x="4187898" y="152465"/>
                </a:lnTo>
                <a:lnTo>
                  <a:pt x="4159783" y="134941"/>
                </a:lnTo>
                <a:close/>
                <a:moveTo>
                  <a:pt x="6162757" y="115779"/>
                </a:moveTo>
                <a:lnTo>
                  <a:pt x="6149698" y="116225"/>
                </a:lnTo>
                <a:lnTo>
                  <a:pt x="6150811" y="117278"/>
                </a:lnTo>
                <a:cubicBezTo>
                  <a:pt x="6151221" y="119133"/>
                  <a:pt x="6151990" y="121859"/>
                  <a:pt x="6153115" y="125455"/>
                </a:cubicBezTo>
                <a:lnTo>
                  <a:pt x="6174867" y="117233"/>
                </a:lnTo>
                <a:cubicBezTo>
                  <a:pt x="6171736" y="116406"/>
                  <a:pt x="6167700" y="115920"/>
                  <a:pt x="6162757" y="115779"/>
                </a:cubicBezTo>
                <a:close/>
                <a:moveTo>
                  <a:pt x="6633600" y="112738"/>
                </a:moveTo>
                <a:lnTo>
                  <a:pt x="6577135" y="117996"/>
                </a:lnTo>
                <a:cubicBezTo>
                  <a:pt x="6576761" y="117718"/>
                  <a:pt x="6574984" y="117216"/>
                  <a:pt x="6571809" y="116490"/>
                </a:cubicBezTo>
                <a:cubicBezTo>
                  <a:pt x="6568633" y="115764"/>
                  <a:pt x="6566307" y="116476"/>
                  <a:pt x="6564833" y="118625"/>
                </a:cubicBezTo>
                <a:cubicBezTo>
                  <a:pt x="6563056" y="123654"/>
                  <a:pt x="6564353" y="128524"/>
                  <a:pt x="6568727" y="133238"/>
                </a:cubicBezTo>
                <a:cubicBezTo>
                  <a:pt x="6573102" y="137952"/>
                  <a:pt x="6578025" y="141452"/>
                  <a:pt x="6583497" y="143741"/>
                </a:cubicBezTo>
                <a:cubicBezTo>
                  <a:pt x="6588642" y="145650"/>
                  <a:pt x="6593346" y="145212"/>
                  <a:pt x="6597614" y="142427"/>
                </a:cubicBezTo>
                <a:cubicBezTo>
                  <a:pt x="6601881" y="139640"/>
                  <a:pt x="6605159" y="135721"/>
                  <a:pt x="6607450" y="130665"/>
                </a:cubicBezTo>
                <a:lnTo>
                  <a:pt x="6642816" y="145447"/>
                </a:lnTo>
                <a:close/>
                <a:moveTo>
                  <a:pt x="6502661" y="109954"/>
                </a:moveTo>
                <a:cubicBezTo>
                  <a:pt x="6497132" y="106681"/>
                  <a:pt x="6493032" y="106890"/>
                  <a:pt x="6490357" y="110582"/>
                </a:cubicBezTo>
                <a:lnTo>
                  <a:pt x="6485961" y="120287"/>
                </a:lnTo>
                <a:cubicBezTo>
                  <a:pt x="6488337" y="126090"/>
                  <a:pt x="6494342" y="130524"/>
                  <a:pt x="6503971" y="133586"/>
                </a:cubicBezTo>
                <a:lnTo>
                  <a:pt x="6506170" y="128734"/>
                </a:lnTo>
                <a:cubicBezTo>
                  <a:pt x="6508579" y="123969"/>
                  <a:pt x="6509806" y="120154"/>
                  <a:pt x="6509853" y="117288"/>
                </a:cubicBezTo>
                <a:cubicBezTo>
                  <a:pt x="6509900" y="114422"/>
                  <a:pt x="6507503" y="111977"/>
                  <a:pt x="6502661" y="109954"/>
                </a:cubicBezTo>
                <a:close/>
                <a:moveTo>
                  <a:pt x="6042617" y="90814"/>
                </a:moveTo>
                <a:lnTo>
                  <a:pt x="5981100" y="93960"/>
                </a:lnTo>
                <a:cubicBezTo>
                  <a:pt x="5977098" y="103348"/>
                  <a:pt x="5972848" y="108306"/>
                  <a:pt x="5968354" y="108832"/>
                </a:cubicBezTo>
                <a:cubicBezTo>
                  <a:pt x="5963858" y="109357"/>
                  <a:pt x="5956755" y="107351"/>
                  <a:pt x="5947044" y="102811"/>
                </a:cubicBezTo>
                <a:cubicBezTo>
                  <a:pt x="5936574" y="99397"/>
                  <a:pt x="5927856" y="105373"/>
                  <a:pt x="5920894" y="120739"/>
                </a:cubicBezTo>
                <a:lnTo>
                  <a:pt x="5732835" y="111394"/>
                </a:lnTo>
                <a:cubicBezTo>
                  <a:pt x="5728396" y="120360"/>
                  <a:pt x="5723041" y="123893"/>
                  <a:pt x="5716767" y="121991"/>
                </a:cubicBezTo>
                <a:cubicBezTo>
                  <a:pt x="5710491" y="120090"/>
                  <a:pt x="5703545" y="117187"/>
                  <a:pt x="5695926" y="113280"/>
                </a:cubicBezTo>
                <a:cubicBezTo>
                  <a:pt x="5690992" y="111459"/>
                  <a:pt x="5687128" y="112249"/>
                  <a:pt x="5684335" y="115651"/>
                </a:cubicBezTo>
                <a:cubicBezTo>
                  <a:pt x="5681541" y="119052"/>
                  <a:pt x="5679104" y="123324"/>
                  <a:pt x="5677025" y="128467"/>
                </a:cubicBezTo>
                <a:cubicBezTo>
                  <a:pt x="5660074" y="122224"/>
                  <a:pt x="5638342" y="121558"/>
                  <a:pt x="5611832" y="126468"/>
                </a:cubicBezTo>
                <a:cubicBezTo>
                  <a:pt x="5585320" y="131378"/>
                  <a:pt x="5564791" y="141316"/>
                  <a:pt x="5550250" y="156279"/>
                </a:cubicBezTo>
                <a:lnTo>
                  <a:pt x="5585617" y="171061"/>
                </a:lnTo>
                <a:cubicBezTo>
                  <a:pt x="5598058" y="170128"/>
                  <a:pt x="5610634" y="168893"/>
                  <a:pt x="5623350" y="167354"/>
                </a:cubicBezTo>
                <a:cubicBezTo>
                  <a:pt x="5636066" y="165816"/>
                  <a:pt x="5648095" y="165793"/>
                  <a:pt x="5659436" y="167286"/>
                </a:cubicBezTo>
                <a:lnTo>
                  <a:pt x="5683389" y="154212"/>
                </a:lnTo>
                <a:cubicBezTo>
                  <a:pt x="5707222" y="161288"/>
                  <a:pt x="5734355" y="161086"/>
                  <a:pt x="5764787" y="153605"/>
                </a:cubicBezTo>
                <a:cubicBezTo>
                  <a:pt x="5795218" y="146124"/>
                  <a:pt x="5822351" y="145922"/>
                  <a:pt x="5846186" y="152998"/>
                </a:cubicBezTo>
                <a:cubicBezTo>
                  <a:pt x="5853942" y="156601"/>
                  <a:pt x="5862426" y="159426"/>
                  <a:pt x="5871640" y="161473"/>
                </a:cubicBezTo>
                <a:cubicBezTo>
                  <a:pt x="5880853" y="163520"/>
                  <a:pt x="5889724" y="162177"/>
                  <a:pt x="5898253" y="157446"/>
                </a:cubicBezTo>
                <a:lnTo>
                  <a:pt x="5952518" y="157042"/>
                </a:lnTo>
                <a:cubicBezTo>
                  <a:pt x="5972673" y="164504"/>
                  <a:pt x="5992500" y="166057"/>
                  <a:pt x="6012000" y="161703"/>
                </a:cubicBezTo>
                <a:cubicBezTo>
                  <a:pt x="6031499" y="157348"/>
                  <a:pt x="6050999" y="152994"/>
                  <a:pt x="6070499" y="148639"/>
                </a:cubicBezTo>
                <a:cubicBezTo>
                  <a:pt x="6075918" y="149942"/>
                  <a:pt x="6087489" y="150931"/>
                  <a:pt x="6105211" y="151604"/>
                </a:cubicBezTo>
                <a:lnTo>
                  <a:pt x="6099503" y="137676"/>
                </a:lnTo>
                <a:lnTo>
                  <a:pt x="6125654" y="119749"/>
                </a:lnTo>
                <a:cubicBezTo>
                  <a:pt x="6133271" y="116200"/>
                  <a:pt x="6139789" y="115077"/>
                  <a:pt x="6145208" y="116379"/>
                </a:cubicBezTo>
                <a:cubicBezTo>
                  <a:pt x="6122274" y="112565"/>
                  <a:pt x="6101469" y="108198"/>
                  <a:pt x="6082790" y="103277"/>
                </a:cubicBezTo>
                <a:cubicBezTo>
                  <a:pt x="6064113" y="98356"/>
                  <a:pt x="6050722" y="94202"/>
                  <a:pt x="6042617" y="90814"/>
                </a:cubicBezTo>
                <a:close/>
                <a:moveTo>
                  <a:pt x="6212011" y="75044"/>
                </a:moveTo>
                <a:cubicBezTo>
                  <a:pt x="6217718" y="88972"/>
                  <a:pt x="6218374" y="100788"/>
                  <a:pt x="6213976" y="110493"/>
                </a:cubicBezTo>
                <a:cubicBezTo>
                  <a:pt x="6227242" y="107742"/>
                  <a:pt x="6239820" y="106505"/>
                  <a:pt x="6251710" y="106786"/>
                </a:cubicBezTo>
                <a:cubicBezTo>
                  <a:pt x="6263602" y="107067"/>
                  <a:pt x="6275630" y="107045"/>
                  <a:pt x="6287796" y="106720"/>
                </a:cubicBezTo>
                <a:cubicBezTo>
                  <a:pt x="6290690" y="101435"/>
                  <a:pt x="6293859" y="95546"/>
                  <a:pt x="6297304" y="89050"/>
                </a:cubicBezTo>
                <a:cubicBezTo>
                  <a:pt x="6300749" y="82555"/>
                  <a:pt x="6300293" y="78035"/>
                  <a:pt x="6295936" y="75493"/>
                </a:cubicBezTo>
                <a:cubicBezTo>
                  <a:pt x="6293061" y="74652"/>
                  <a:pt x="6288870" y="75065"/>
                  <a:pt x="6283358" y="76728"/>
                </a:cubicBezTo>
                <a:cubicBezTo>
                  <a:pt x="6277846" y="78392"/>
                  <a:pt x="6273104" y="80017"/>
                  <a:pt x="6269130" y="81604"/>
                </a:cubicBezTo>
                <a:close/>
                <a:moveTo>
                  <a:pt x="6279457" y="791"/>
                </a:moveTo>
                <a:cubicBezTo>
                  <a:pt x="6287198" y="-542"/>
                  <a:pt x="6293797" y="-189"/>
                  <a:pt x="6299257" y="1852"/>
                </a:cubicBezTo>
                <a:cubicBezTo>
                  <a:pt x="6303101" y="4421"/>
                  <a:pt x="6303319" y="8360"/>
                  <a:pt x="6299912" y="13669"/>
                </a:cubicBezTo>
                <a:lnTo>
                  <a:pt x="6327139" y="59677"/>
                </a:lnTo>
                <a:cubicBezTo>
                  <a:pt x="6344978" y="66171"/>
                  <a:pt x="6363285" y="69975"/>
                  <a:pt x="6382059" y="71090"/>
                </a:cubicBezTo>
                <a:cubicBezTo>
                  <a:pt x="6400834" y="72203"/>
                  <a:pt x="6419142" y="76007"/>
                  <a:pt x="6436980" y="82501"/>
                </a:cubicBezTo>
                <a:cubicBezTo>
                  <a:pt x="6440902" y="71636"/>
                  <a:pt x="6451303" y="66364"/>
                  <a:pt x="6468184" y="66685"/>
                </a:cubicBezTo>
                <a:lnTo>
                  <a:pt x="6472581" y="56981"/>
                </a:lnTo>
                <a:cubicBezTo>
                  <a:pt x="6481664" y="50197"/>
                  <a:pt x="6487450" y="50691"/>
                  <a:pt x="6489937" y="58463"/>
                </a:cubicBezTo>
                <a:lnTo>
                  <a:pt x="6487738" y="63317"/>
                </a:lnTo>
                <a:cubicBezTo>
                  <a:pt x="6510622" y="68071"/>
                  <a:pt x="6529878" y="74197"/>
                  <a:pt x="6545512" y="81692"/>
                </a:cubicBezTo>
                <a:cubicBezTo>
                  <a:pt x="6551222" y="77105"/>
                  <a:pt x="6569356" y="74104"/>
                  <a:pt x="6599917" y="72690"/>
                </a:cubicBezTo>
                <a:cubicBezTo>
                  <a:pt x="6630480" y="71275"/>
                  <a:pt x="6652404" y="69858"/>
                  <a:pt x="6665692" y="68438"/>
                </a:cubicBezTo>
                <a:cubicBezTo>
                  <a:pt x="6693133" y="77502"/>
                  <a:pt x="6718270" y="78390"/>
                  <a:pt x="6741102" y="71100"/>
                </a:cubicBezTo>
                <a:cubicBezTo>
                  <a:pt x="6763935" y="63809"/>
                  <a:pt x="6786546" y="63641"/>
                  <a:pt x="6808935" y="70594"/>
                </a:cubicBezTo>
                <a:lnTo>
                  <a:pt x="6872651" y="62596"/>
                </a:lnTo>
                <a:lnTo>
                  <a:pt x="6887807" y="68931"/>
                </a:lnTo>
                <a:lnTo>
                  <a:pt x="6892204" y="59226"/>
                </a:lnTo>
                <a:cubicBezTo>
                  <a:pt x="6914841" y="52094"/>
                  <a:pt x="6941307" y="47284"/>
                  <a:pt x="6971603" y="44798"/>
                </a:cubicBezTo>
                <a:cubicBezTo>
                  <a:pt x="7001900" y="42311"/>
                  <a:pt x="7030728" y="35603"/>
                  <a:pt x="7058090" y="24674"/>
                </a:cubicBezTo>
                <a:lnTo>
                  <a:pt x="7144868" y="32088"/>
                </a:lnTo>
                <a:lnTo>
                  <a:pt x="7164189" y="69019"/>
                </a:lnTo>
                <a:lnTo>
                  <a:pt x="7148142" y="91171"/>
                </a:lnTo>
                <a:lnTo>
                  <a:pt x="7208116" y="104694"/>
                </a:lnTo>
                <a:lnTo>
                  <a:pt x="7205683" y="149849"/>
                </a:lnTo>
                <a:cubicBezTo>
                  <a:pt x="7187725" y="143064"/>
                  <a:pt x="7169106" y="141053"/>
                  <a:pt x="7149827" y="143817"/>
                </a:cubicBezTo>
                <a:cubicBezTo>
                  <a:pt x="7130547" y="146581"/>
                  <a:pt x="7112257" y="150478"/>
                  <a:pt x="7094953" y="155510"/>
                </a:cubicBezTo>
                <a:cubicBezTo>
                  <a:pt x="7113518" y="156536"/>
                  <a:pt x="7128456" y="158932"/>
                  <a:pt x="7139770" y="162699"/>
                </a:cubicBezTo>
                <a:lnTo>
                  <a:pt x="7183931" y="158071"/>
                </a:lnTo>
                <a:cubicBezTo>
                  <a:pt x="7195048" y="169451"/>
                  <a:pt x="7214821" y="170021"/>
                  <a:pt x="7243248" y="159778"/>
                </a:cubicBezTo>
                <a:cubicBezTo>
                  <a:pt x="7271675" y="149535"/>
                  <a:pt x="7291449" y="150105"/>
                  <a:pt x="7302567" y="161485"/>
                </a:cubicBezTo>
                <a:cubicBezTo>
                  <a:pt x="7308118" y="163325"/>
                  <a:pt x="7314535" y="164083"/>
                  <a:pt x="7321817" y="163760"/>
                </a:cubicBezTo>
                <a:cubicBezTo>
                  <a:pt x="7329100" y="163437"/>
                  <a:pt x="7334253" y="163667"/>
                  <a:pt x="7337278" y="164451"/>
                </a:cubicBezTo>
                <a:cubicBezTo>
                  <a:pt x="7336088" y="167079"/>
                  <a:pt x="7333357" y="169786"/>
                  <a:pt x="7329091" y="172571"/>
                </a:cubicBezTo>
                <a:cubicBezTo>
                  <a:pt x="7324824" y="175357"/>
                  <a:pt x="7319570" y="177008"/>
                  <a:pt x="7313326" y="177525"/>
                </a:cubicBezTo>
                <a:lnTo>
                  <a:pt x="7264112" y="180042"/>
                </a:lnTo>
                <a:lnTo>
                  <a:pt x="7242360" y="188264"/>
                </a:lnTo>
                <a:lnTo>
                  <a:pt x="7287830" y="207269"/>
                </a:lnTo>
                <a:lnTo>
                  <a:pt x="7334190" y="197789"/>
                </a:lnTo>
                <a:cubicBezTo>
                  <a:pt x="7336901" y="192910"/>
                  <a:pt x="7343128" y="190222"/>
                  <a:pt x="7352867" y="189724"/>
                </a:cubicBezTo>
                <a:cubicBezTo>
                  <a:pt x="7362607" y="189226"/>
                  <a:pt x="7372786" y="191075"/>
                  <a:pt x="7383404" y="195272"/>
                </a:cubicBezTo>
                <a:cubicBezTo>
                  <a:pt x="7395718" y="190199"/>
                  <a:pt x="7410971" y="185271"/>
                  <a:pt x="7429161" y="180491"/>
                </a:cubicBezTo>
                <a:cubicBezTo>
                  <a:pt x="7447352" y="175709"/>
                  <a:pt x="7459856" y="176847"/>
                  <a:pt x="7466673" y="183904"/>
                </a:cubicBezTo>
                <a:cubicBezTo>
                  <a:pt x="7466443" y="189941"/>
                  <a:pt x="7464262" y="196965"/>
                  <a:pt x="7460131" y="204976"/>
                </a:cubicBezTo>
                <a:cubicBezTo>
                  <a:pt x="7456000" y="212990"/>
                  <a:pt x="7453268" y="221227"/>
                  <a:pt x="7451938" y="229688"/>
                </a:cubicBezTo>
                <a:cubicBezTo>
                  <a:pt x="7462003" y="227643"/>
                  <a:pt x="7473016" y="225994"/>
                  <a:pt x="7484977" y="224741"/>
                </a:cubicBezTo>
                <a:cubicBezTo>
                  <a:pt x="7496937" y="223487"/>
                  <a:pt x="7508114" y="224791"/>
                  <a:pt x="7518507" y="228655"/>
                </a:cubicBezTo>
                <a:cubicBezTo>
                  <a:pt x="7528613" y="232878"/>
                  <a:pt x="7531466" y="239842"/>
                  <a:pt x="7527068" y="249547"/>
                </a:cubicBezTo>
                <a:lnTo>
                  <a:pt x="7533430" y="275292"/>
                </a:lnTo>
                <a:cubicBezTo>
                  <a:pt x="7542979" y="274112"/>
                  <a:pt x="7552115" y="273844"/>
                  <a:pt x="7560838" y="274484"/>
                </a:cubicBezTo>
                <a:cubicBezTo>
                  <a:pt x="7569561" y="275124"/>
                  <a:pt x="7579247" y="273640"/>
                  <a:pt x="7589895" y="270034"/>
                </a:cubicBezTo>
                <a:lnTo>
                  <a:pt x="7578012" y="322783"/>
                </a:lnTo>
                <a:cubicBezTo>
                  <a:pt x="7557436" y="315144"/>
                  <a:pt x="7538616" y="316898"/>
                  <a:pt x="7521548" y="328039"/>
                </a:cubicBezTo>
                <a:cubicBezTo>
                  <a:pt x="7510313" y="310839"/>
                  <a:pt x="7507756" y="294380"/>
                  <a:pt x="7513876" y="278662"/>
                </a:cubicBezTo>
                <a:cubicBezTo>
                  <a:pt x="7502388" y="276386"/>
                  <a:pt x="7491039" y="273806"/>
                  <a:pt x="7479824" y="270923"/>
                </a:cubicBezTo>
                <a:cubicBezTo>
                  <a:pt x="7468612" y="268040"/>
                  <a:pt x="7459239" y="267729"/>
                  <a:pt x="7451705" y="269991"/>
                </a:cubicBezTo>
                <a:cubicBezTo>
                  <a:pt x="7444244" y="267114"/>
                  <a:pt x="7436592" y="266320"/>
                  <a:pt x="7428747" y="267610"/>
                </a:cubicBezTo>
                <a:cubicBezTo>
                  <a:pt x="7420901" y="268899"/>
                  <a:pt x="7412149" y="270532"/>
                  <a:pt x="7402490" y="272506"/>
                </a:cubicBezTo>
                <a:cubicBezTo>
                  <a:pt x="7405811" y="279546"/>
                  <a:pt x="7407731" y="286360"/>
                  <a:pt x="7408250" y="292949"/>
                </a:cubicBezTo>
                <a:cubicBezTo>
                  <a:pt x="7408771" y="299539"/>
                  <a:pt x="7405088" y="305456"/>
                  <a:pt x="7397205" y="310698"/>
                </a:cubicBezTo>
                <a:lnTo>
                  <a:pt x="7380503" y="321031"/>
                </a:lnTo>
                <a:lnTo>
                  <a:pt x="7380738" y="280728"/>
                </a:lnTo>
                <a:cubicBezTo>
                  <a:pt x="7368614" y="292014"/>
                  <a:pt x="7360115" y="301929"/>
                  <a:pt x="7355242" y="310473"/>
                </a:cubicBezTo>
                <a:cubicBezTo>
                  <a:pt x="7343556" y="326870"/>
                  <a:pt x="7323469" y="333625"/>
                  <a:pt x="7294982" y="330736"/>
                </a:cubicBezTo>
                <a:cubicBezTo>
                  <a:pt x="7266496" y="327848"/>
                  <a:pt x="7246960" y="333389"/>
                  <a:pt x="7236372" y="347361"/>
                </a:cubicBezTo>
                <a:lnTo>
                  <a:pt x="7249330" y="358548"/>
                </a:lnTo>
                <a:cubicBezTo>
                  <a:pt x="7266521" y="359842"/>
                  <a:pt x="7283494" y="359962"/>
                  <a:pt x="7300246" y="358908"/>
                </a:cubicBezTo>
                <a:cubicBezTo>
                  <a:pt x="7316998" y="357854"/>
                  <a:pt x="7334521" y="356760"/>
                  <a:pt x="7352810" y="355627"/>
                </a:cubicBezTo>
                <a:lnTo>
                  <a:pt x="7405766" y="331590"/>
                </a:lnTo>
                <a:cubicBezTo>
                  <a:pt x="7419181" y="344532"/>
                  <a:pt x="7457645" y="350267"/>
                  <a:pt x="7521156" y="348797"/>
                </a:cubicBezTo>
                <a:cubicBezTo>
                  <a:pt x="7584668" y="347328"/>
                  <a:pt x="7626980" y="344572"/>
                  <a:pt x="7648090" y="340530"/>
                </a:cubicBezTo>
                <a:cubicBezTo>
                  <a:pt x="7652753" y="347649"/>
                  <a:pt x="7661545" y="359740"/>
                  <a:pt x="7674470" y="376805"/>
                </a:cubicBezTo>
                <a:cubicBezTo>
                  <a:pt x="7687394" y="393869"/>
                  <a:pt x="7700197" y="400424"/>
                  <a:pt x="7712883" y="396467"/>
                </a:cubicBezTo>
                <a:cubicBezTo>
                  <a:pt x="7717836" y="392166"/>
                  <a:pt x="7723366" y="389908"/>
                  <a:pt x="7729473" y="389694"/>
                </a:cubicBezTo>
                <a:cubicBezTo>
                  <a:pt x="7735577" y="389481"/>
                  <a:pt x="7740886" y="394344"/>
                  <a:pt x="7745394" y="404285"/>
                </a:cubicBezTo>
                <a:cubicBezTo>
                  <a:pt x="7769917" y="396859"/>
                  <a:pt x="7800739" y="394592"/>
                  <a:pt x="7837863" y="397484"/>
                </a:cubicBezTo>
                <a:cubicBezTo>
                  <a:pt x="7874986" y="400374"/>
                  <a:pt x="7901798" y="403645"/>
                  <a:pt x="7918297" y="407294"/>
                </a:cubicBezTo>
                <a:cubicBezTo>
                  <a:pt x="7931597" y="421871"/>
                  <a:pt x="7952550" y="427022"/>
                  <a:pt x="7981153" y="422745"/>
                </a:cubicBezTo>
                <a:cubicBezTo>
                  <a:pt x="8009757" y="418467"/>
                  <a:pt x="8030767" y="413543"/>
                  <a:pt x="8044185" y="407968"/>
                </a:cubicBezTo>
                <a:cubicBezTo>
                  <a:pt x="8061767" y="401490"/>
                  <a:pt x="8074610" y="401327"/>
                  <a:pt x="8082714" y="407479"/>
                </a:cubicBezTo>
                <a:cubicBezTo>
                  <a:pt x="8090818" y="413632"/>
                  <a:pt x="8097451" y="423859"/>
                  <a:pt x="8102614" y="438162"/>
                </a:cubicBezTo>
                <a:cubicBezTo>
                  <a:pt x="8112531" y="453849"/>
                  <a:pt x="8104766" y="462146"/>
                  <a:pt x="8079317" y="463052"/>
                </a:cubicBezTo>
                <a:cubicBezTo>
                  <a:pt x="8070770" y="468378"/>
                  <a:pt x="8062100" y="471487"/>
                  <a:pt x="8053307" y="472382"/>
                </a:cubicBezTo>
                <a:cubicBezTo>
                  <a:pt x="8044514" y="473274"/>
                  <a:pt x="8036779" y="471005"/>
                  <a:pt x="8030103" y="465568"/>
                </a:cubicBezTo>
                <a:lnTo>
                  <a:pt x="8007041" y="450157"/>
                </a:lnTo>
                <a:cubicBezTo>
                  <a:pt x="7987523" y="465326"/>
                  <a:pt x="7964643" y="475483"/>
                  <a:pt x="7938402" y="480626"/>
                </a:cubicBezTo>
                <a:cubicBezTo>
                  <a:pt x="7912159" y="485769"/>
                  <a:pt x="7886261" y="486007"/>
                  <a:pt x="7860711" y="481339"/>
                </a:cubicBezTo>
                <a:cubicBezTo>
                  <a:pt x="7838719" y="488981"/>
                  <a:pt x="7816015" y="494883"/>
                  <a:pt x="7792597" y="499043"/>
                </a:cubicBezTo>
                <a:cubicBezTo>
                  <a:pt x="7769180" y="503201"/>
                  <a:pt x="7746475" y="509103"/>
                  <a:pt x="7724485" y="516745"/>
                </a:cubicBezTo>
                <a:cubicBezTo>
                  <a:pt x="7723254" y="513104"/>
                  <a:pt x="7721433" y="509939"/>
                  <a:pt x="7719023" y="507248"/>
                </a:cubicBezTo>
                <a:cubicBezTo>
                  <a:pt x="7716612" y="504557"/>
                  <a:pt x="7712428" y="503290"/>
                  <a:pt x="7706473" y="503446"/>
                </a:cubicBezTo>
                <a:cubicBezTo>
                  <a:pt x="7699566" y="506811"/>
                  <a:pt x="7694155" y="509358"/>
                  <a:pt x="7690241" y="511089"/>
                </a:cubicBezTo>
                <a:cubicBezTo>
                  <a:pt x="7686326" y="512820"/>
                  <a:pt x="7681851" y="509987"/>
                  <a:pt x="7676814" y="502592"/>
                </a:cubicBezTo>
                <a:lnTo>
                  <a:pt x="7637051" y="497514"/>
                </a:lnTo>
                <a:lnTo>
                  <a:pt x="7557944" y="539480"/>
                </a:lnTo>
                <a:lnTo>
                  <a:pt x="7552924" y="542586"/>
                </a:lnTo>
                <a:lnTo>
                  <a:pt x="7572625" y="540567"/>
                </a:lnTo>
                <a:lnTo>
                  <a:pt x="7591196" y="546903"/>
                </a:lnTo>
                <a:lnTo>
                  <a:pt x="7596583" y="537198"/>
                </a:lnTo>
                <a:cubicBezTo>
                  <a:pt x="7624317" y="530066"/>
                  <a:pt x="7656743" y="525256"/>
                  <a:pt x="7693863" y="522770"/>
                </a:cubicBezTo>
                <a:cubicBezTo>
                  <a:pt x="7730983" y="520283"/>
                  <a:pt x="7766302" y="513575"/>
                  <a:pt x="7799826" y="502646"/>
                </a:cubicBezTo>
                <a:lnTo>
                  <a:pt x="7906146" y="510060"/>
                </a:lnTo>
                <a:lnTo>
                  <a:pt x="7929818" y="546991"/>
                </a:lnTo>
                <a:lnTo>
                  <a:pt x="7910158" y="569143"/>
                </a:lnTo>
                <a:lnTo>
                  <a:pt x="7983638" y="582666"/>
                </a:lnTo>
                <a:lnTo>
                  <a:pt x="7980657" y="627821"/>
                </a:lnTo>
                <a:cubicBezTo>
                  <a:pt x="7958655" y="621036"/>
                  <a:pt x="7935843" y="619025"/>
                  <a:pt x="7912221" y="621789"/>
                </a:cubicBezTo>
                <a:cubicBezTo>
                  <a:pt x="7888600" y="624552"/>
                  <a:pt x="7866191" y="628450"/>
                  <a:pt x="7844990" y="633482"/>
                </a:cubicBezTo>
                <a:cubicBezTo>
                  <a:pt x="7867736" y="634508"/>
                  <a:pt x="7886039" y="636904"/>
                  <a:pt x="7899900" y="640671"/>
                </a:cubicBezTo>
                <a:lnTo>
                  <a:pt x="7954006" y="636042"/>
                </a:lnTo>
                <a:cubicBezTo>
                  <a:pt x="7967628" y="647423"/>
                  <a:pt x="7991852" y="647992"/>
                  <a:pt x="8026681" y="637750"/>
                </a:cubicBezTo>
                <a:cubicBezTo>
                  <a:pt x="8061511" y="627507"/>
                  <a:pt x="8085737" y="628077"/>
                  <a:pt x="8099359" y="639457"/>
                </a:cubicBezTo>
                <a:cubicBezTo>
                  <a:pt x="8106160" y="641296"/>
                  <a:pt x="8114022" y="642055"/>
                  <a:pt x="8122944" y="641732"/>
                </a:cubicBezTo>
                <a:cubicBezTo>
                  <a:pt x="8131866" y="641409"/>
                  <a:pt x="8138181" y="641639"/>
                  <a:pt x="8141887" y="642423"/>
                </a:cubicBezTo>
                <a:cubicBezTo>
                  <a:pt x="8140429" y="645051"/>
                  <a:pt x="8137083" y="647758"/>
                  <a:pt x="8131857" y="650543"/>
                </a:cubicBezTo>
                <a:cubicBezTo>
                  <a:pt x="8126629" y="653328"/>
                  <a:pt x="8120191" y="654980"/>
                  <a:pt x="8112541" y="655497"/>
                </a:cubicBezTo>
                <a:lnTo>
                  <a:pt x="8052245" y="658014"/>
                </a:lnTo>
                <a:lnTo>
                  <a:pt x="8025593" y="666236"/>
                </a:lnTo>
                <a:lnTo>
                  <a:pt x="8081304" y="685241"/>
                </a:lnTo>
                <a:lnTo>
                  <a:pt x="8138104" y="675761"/>
                </a:lnTo>
                <a:cubicBezTo>
                  <a:pt x="8141425" y="670882"/>
                  <a:pt x="8149054" y="668193"/>
                  <a:pt x="8160987" y="667696"/>
                </a:cubicBezTo>
                <a:cubicBezTo>
                  <a:pt x="8172920" y="667197"/>
                  <a:pt x="8185392" y="669046"/>
                  <a:pt x="8198400" y="673244"/>
                </a:cubicBezTo>
                <a:cubicBezTo>
                  <a:pt x="8213488" y="668170"/>
                  <a:pt x="8232175" y="663243"/>
                  <a:pt x="8254462" y="658463"/>
                </a:cubicBezTo>
                <a:cubicBezTo>
                  <a:pt x="8276750" y="653681"/>
                  <a:pt x="8292070" y="654819"/>
                  <a:pt x="8300422" y="661876"/>
                </a:cubicBezTo>
                <a:cubicBezTo>
                  <a:pt x="8300139" y="667913"/>
                  <a:pt x="8297468" y="674937"/>
                  <a:pt x="8292407" y="682948"/>
                </a:cubicBezTo>
                <a:cubicBezTo>
                  <a:pt x="8287345" y="690962"/>
                  <a:pt x="8283998" y="699198"/>
                  <a:pt x="8282369" y="707660"/>
                </a:cubicBezTo>
                <a:cubicBezTo>
                  <a:pt x="8294700" y="705615"/>
                  <a:pt x="8308194" y="703966"/>
                  <a:pt x="8322848" y="702712"/>
                </a:cubicBezTo>
                <a:cubicBezTo>
                  <a:pt x="8337501" y="701459"/>
                  <a:pt x="8351196" y="702763"/>
                  <a:pt x="8363929" y="706627"/>
                </a:cubicBezTo>
                <a:cubicBezTo>
                  <a:pt x="8376310" y="710850"/>
                  <a:pt x="8379806" y="717814"/>
                  <a:pt x="8374417" y="727518"/>
                </a:cubicBezTo>
                <a:lnTo>
                  <a:pt x="8382213" y="753264"/>
                </a:lnTo>
                <a:cubicBezTo>
                  <a:pt x="8393911" y="752084"/>
                  <a:pt x="8405104" y="751815"/>
                  <a:pt x="8415792" y="752455"/>
                </a:cubicBezTo>
                <a:cubicBezTo>
                  <a:pt x="8426480" y="753095"/>
                  <a:pt x="8438347" y="751612"/>
                  <a:pt x="8451393" y="748006"/>
                </a:cubicBezTo>
                <a:lnTo>
                  <a:pt x="8436834" y="800755"/>
                </a:lnTo>
                <a:cubicBezTo>
                  <a:pt x="8411624" y="793116"/>
                  <a:pt x="8388565" y="794869"/>
                  <a:pt x="8367655" y="806011"/>
                </a:cubicBezTo>
                <a:cubicBezTo>
                  <a:pt x="8353889" y="788811"/>
                  <a:pt x="8350756" y="772351"/>
                  <a:pt x="8358255" y="756633"/>
                </a:cubicBezTo>
                <a:cubicBezTo>
                  <a:pt x="8344180" y="754357"/>
                  <a:pt x="8330275" y="751778"/>
                  <a:pt x="8316536" y="748894"/>
                </a:cubicBezTo>
                <a:cubicBezTo>
                  <a:pt x="8302797" y="746012"/>
                  <a:pt x="8291313" y="745701"/>
                  <a:pt x="8282083" y="747963"/>
                </a:cubicBezTo>
                <a:cubicBezTo>
                  <a:pt x="8272942" y="745085"/>
                  <a:pt x="8263566" y="744291"/>
                  <a:pt x="8253954" y="745581"/>
                </a:cubicBezTo>
                <a:cubicBezTo>
                  <a:pt x="8244343" y="746871"/>
                  <a:pt x="8233619" y="748504"/>
                  <a:pt x="8221785" y="750478"/>
                </a:cubicBezTo>
                <a:cubicBezTo>
                  <a:pt x="8225854" y="757518"/>
                  <a:pt x="8228206" y="764332"/>
                  <a:pt x="8228843" y="770921"/>
                </a:cubicBezTo>
                <a:cubicBezTo>
                  <a:pt x="8229480" y="777511"/>
                  <a:pt x="8224968" y="783428"/>
                  <a:pt x="8215310" y="788669"/>
                </a:cubicBezTo>
                <a:lnTo>
                  <a:pt x="8194847" y="799003"/>
                </a:lnTo>
                <a:lnTo>
                  <a:pt x="8195133" y="758700"/>
                </a:lnTo>
                <a:cubicBezTo>
                  <a:pt x="8180278" y="769986"/>
                  <a:pt x="8169868" y="779901"/>
                  <a:pt x="8163897" y="788444"/>
                </a:cubicBezTo>
                <a:cubicBezTo>
                  <a:pt x="8149579" y="804842"/>
                  <a:pt x="8124968" y="811596"/>
                  <a:pt x="8090067" y="808708"/>
                </a:cubicBezTo>
                <a:cubicBezTo>
                  <a:pt x="8055165" y="805820"/>
                  <a:pt x="8031229" y="811361"/>
                  <a:pt x="8018257" y="825332"/>
                </a:cubicBezTo>
                <a:lnTo>
                  <a:pt x="8034134" y="836520"/>
                </a:lnTo>
                <a:cubicBezTo>
                  <a:pt x="8055196" y="837814"/>
                  <a:pt x="8075991" y="837933"/>
                  <a:pt x="8096515" y="836879"/>
                </a:cubicBezTo>
                <a:cubicBezTo>
                  <a:pt x="8117040" y="835826"/>
                  <a:pt x="8138508" y="834732"/>
                  <a:pt x="8160916" y="833599"/>
                </a:cubicBezTo>
                <a:lnTo>
                  <a:pt x="8225799" y="809561"/>
                </a:lnTo>
                <a:cubicBezTo>
                  <a:pt x="8242234" y="822503"/>
                  <a:pt x="8289361" y="828239"/>
                  <a:pt x="8367175" y="826769"/>
                </a:cubicBezTo>
                <a:cubicBezTo>
                  <a:pt x="8444989" y="825300"/>
                  <a:pt x="8496829" y="822543"/>
                  <a:pt x="8522694" y="818502"/>
                </a:cubicBezTo>
                <a:cubicBezTo>
                  <a:pt x="8528406" y="825620"/>
                  <a:pt x="8539178" y="837712"/>
                  <a:pt x="8555015" y="854777"/>
                </a:cubicBezTo>
                <a:cubicBezTo>
                  <a:pt x="8570848" y="871841"/>
                  <a:pt x="8586536" y="878396"/>
                  <a:pt x="8602078" y="874439"/>
                </a:cubicBezTo>
                <a:cubicBezTo>
                  <a:pt x="8608147" y="870137"/>
                  <a:pt x="8614922" y="867880"/>
                  <a:pt x="8622403" y="867665"/>
                </a:cubicBezTo>
                <a:cubicBezTo>
                  <a:pt x="8629883" y="867453"/>
                  <a:pt x="8636386" y="872316"/>
                  <a:pt x="8641911" y="882257"/>
                </a:cubicBezTo>
                <a:cubicBezTo>
                  <a:pt x="8671956" y="874831"/>
                  <a:pt x="8709719" y="872564"/>
                  <a:pt x="8755204" y="875455"/>
                </a:cubicBezTo>
                <a:cubicBezTo>
                  <a:pt x="8800686" y="878346"/>
                  <a:pt x="8833537" y="881617"/>
                  <a:pt x="8853751" y="885266"/>
                </a:cubicBezTo>
                <a:cubicBezTo>
                  <a:pt x="8870047" y="899843"/>
                  <a:pt x="8895718" y="904994"/>
                  <a:pt x="8930763" y="900717"/>
                </a:cubicBezTo>
                <a:cubicBezTo>
                  <a:pt x="8965807" y="896439"/>
                  <a:pt x="8991550" y="891515"/>
                  <a:pt x="9007989" y="885940"/>
                </a:cubicBezTo>
                <a:cubicBezTo>
                  <a:pt x="9029531" y="879462"/>
                  <a:pt x="9045266" y="879298"/>
                  <a:pt x="9055196" y="885451"/>
                </a:cubicBezTo>
                <a:cubicBezTo>
                  <a:pt x="9065124" y="891604"/>
                  <a:pt x="9073251" y="901831"/>
                  <a:pt x="9079576" y="916133"/>
                </a:cubicBezTo>
                <a:cubicBezTo>
                  <a:pt x="9091727" y="931821"/>
                  <a:pt x="9082212" y="940118"/>
                  <a:pt x="9051033" y="941024"/>
                </a:cubicBezTo>
                <a:cubicBezTo>
                  <a:pt x="9040561" y="946349"/>
                  <a:pt x="9029938" y="949459"/>
                  <a:pt x="9019165" y="950353"/>
                </a:cubicBezTo>
                <a:cubicBezTo>
                  <a:pt x="9008391" y="951246"/>
                  <a:pt x="8998916" y="948976"/>
                  <a:pt x="8990736" y="943540"/>
                </a:cubicBezTo>
                <a:lnTo>
                  <a:pt x="8962480" y="928129"/>
                </a:lnTo>
                <a:cubicBezTo>
                  <a:pt x="8938567" y="943298"/>
                  <a:pt x="8910534" y="953455"/>
                  <a:pt x="8878383" y="958598"/>
                </a:cubicBezTo>
                <a:cubicBezTo>
                  <a:pt x="8846231" y="963741"/>
                  <a:pt x="8814502" y="963979"/>
                  <a:pt x="8783196" y="959311"/>
                </a:cubicBezTo>
                <a:cubicBezTo>
                  <a:pt x="8756252" y="966953"/>
                  <a:pt x="8728435" y="972854"/>
                  <a:pt x="8699743" y="977014"/>
                </a:cubicBezTo>
                <a:cubicBezTo>
                  <a:pt x="8671053" y="981173"/>
                  <a:pt x="8643235" y="987074"/>
                  <a:pt x="8616292" y="994717"/>
                </a:cubicBezTo>
                <a:cubicBezTo>
                  <a:pt x="8614784" y="991076"/>
                  <a:pt x="8612553" y="987910"/>
                  <a:pt x="8609601" y="985219"/>
                </a:cubicBezTo>
                <a:cubicBezTo>
                  <a:pt x="8606646" y="982528"/>
                  <a:pt x="8601520" y="981262"/>
                  <a:pt x="8594225" y="981418"/>
                </a:cubicBezTo>
                <a:cubicBezTo>
                  <a:pt x="8585762" y="984783"/>
                  <a:pt x="8579132" y="987330"/>
                  <a:pt x="8574337" y="989061"/>
                </a:cubicBezTo>
                <a:cubicBezTo>
                  <a:pt x="8569540" y="990791"/>
                  <a:pt x="8564058" y="987959"/>
                  <a:pt x="8557887" y="980563"/>
                </a:cubicBezTo>
                <a:lnTo>
                  <a:pt x="8509169" y="975486"/>
                </a:lnTo>
                <a:lnTo>
                  <a:pt x="8412247" y="1017451"/>
                </a:lnTo>
                <a:lnTo>
                  <a:pt x="8391785" y="1027786"/>
                </a:lnTo>
                <a:cubicBezTo>
                  <a:pt x="8394331" y="1030938"/>
                  <a:pt x="8399600" y="1032495"/>
                  <a:pt x="8407598" y="1032458"/>
                </a:cubicBezTo>
                <a:cubicBezTo>
                  <a:pt x="8415595" y="1032420"/>
                  <a:pt x="8421539" y="1032765"/>
                  <a:pt x="8425430" y="1033491"/>
                </a:cubicBezTo>
                <a:cubicBezTo>
                  <a:pt x="8433210" y="1027488"/>
                  <a:pt x="8443226" y="1026577"/>
                  <a:pt x="8455478" y="1030757"/>
                </a:cubicBezTo>
                <a:cubicBezTo>
                  <a:pt x="8467729" y="1034936"/>
                  <a:pt x="8478347" y="1042887"/>
                  <a:pt x="8487332" y="1054608"/>
                </a:cubicBezTo>
                <a:cubicBezTo>
                  <a:pt x="8496553" y="1074468"/>
                  <a:pt x="8492955" y="1097528"/>
                  <a:pt x="8476534" y="1123790"/>
                </a:cubicBezTo>
                <a:cubicBezTo>
                  <a:pt x="8460116" y="1150051"/>
                  <a:pt x="8446557" y="1171157"/>
                  <a:pt x="8435861" y="1187107"/>
                </a:cubicBezTo>
                <a:cubicBezTo>
                  <a:pt x="8446463" y="1181826"/>
                  <a:pt x="8457702" y="1180369"/>
                  <a:pt x="8469578" y="1182737"/>
                </a:cubicBezTo>
                <a:cubicBezTo>
                  <a:pt x="8481456" y="1185105"/>
                  <a:pt x="8491748" y="1191983"/>
                  <a:pt x="8500457" y="1203372"/>
                </a:cubicBezTo>
                <a:lnTo>
                  <a:pt x="8554563" y="1198743"/>
                </a:lnTo>
                <a:cubicBezTo>
                  <a:pt x="8564275" y="1201696"/>
                  <a:pt x="8576275" y="1202182"/>
                  <a:pt x="8590565" y="1200204"/>
                </a:cubicBezTo>
                <a:cubicBezTo>
                  <a:pt x="8604854" y="1198224"/>
                  <a:pt x="8618876" y="1195072"/>
                  <a:pt x="8632627" y="1190745"/>
                </a:cubicBezTo>
                <a:cubicBezTo>
                  <a:pt x="8633046" y="1196900"/>
                  <a:pt x="8635635" y="1201632"/>
                  <a:pt x="8640395" y="1204937"/>
                </a:cubicBezTo>
                <a:cubicBezTo>
                  <a:pt x="8645154" y="1208245"/>
                  <a:pt x="8651984" y="1208651"/>
                  <a:pt x="8660884" y="1206157"/>
                </a:cubicBezTo>
                <a:cubicBezTo>
                  <a:pt x="8669735" y="1202924"/>
                  <a:pt x="8677138" y="1200639"/>
                  <a:pt x="8683094" y="1199305"/>
                </a:cubicBezTo>
                <a:cubicBezTo>
                  <a:pt x="8689050" y="1197970"/>
                  <a:pt x="8693760" y="1200539"/>
                  <a:pt x="8697223" y="1207010"/>
                </a:cubicBezTo>
                <a:cubicBezTo>
                  <a:pt x="8740375" y="1208024"/>
                  <a:pt x="8782130" y="1210725"/>
                  <a:pt x="8822486" y="1215115"/>
                </a:cubicBezTo>
                <a:cubicBezTo>
                  <a:pt x="8862844" y="1219503"/>
                  <a:pt x="8906145" y="1222733"/>
                  <a:pt x="8952394" y="1224802"/>
                </a:cubicBezTo>
                <a:cubicBezTo>
                  <a:pt x="8969232" y="1217680"/>
                  <a:pt x="8991081" y="1214793"/>
                  <a:pt x="9017941" y="1216142"/>
                </a:cubicBezTo>
                <a:cubicBezTo>
                  <a:pt x="9044801" y="1217489"/>
                  <a:pt x="9063685" y="1226576"/>
                  <a:pt x="9074590" y="1243402"/>
                </a:cubicBezTo>
                <a:cubicBezTo>
                  <a:pt x="9076540" y="1247073"/>
                  <a:pt x="9077211" y="1251390"/>
                  <a:pt x="9076605" y="1256354"/>
                </a:cubicBezTo>
                <a:cubicBezTo>
                  <a:pt x="9075996" y="1261316"/>
                  <a:pt x="9072899" y="1265791"/>
                  <a:pt x="9067313" y="1269776"/>
                </a:cubicBezTo>
                <a:cubicBezTo>
                  <a:pt x="9040116" y="1276491"/>
                  <a:pt x="9003117" y="1275171"/>
                  <a:pt x="8956312" y="1265817"/>
                </a:cubicBezTo>
                <a:cubicBezTo>
                  <a:pt x="8909508" y="1256464"/>
                  <a:pt x="8874730" y="1254459"/>
                  <a:pt x="8851976" y="1259802"/>
                </a:cubicBezTo>
                <a:cubicBezTo>
                  <a:pt x="8825091" y="1272034"/>
                  <a:pt x="8805494" y="1280257"/>
                  <a:pt x="8793185" y="1284474"/>
                </a:cubicBezTo>
                <a:cubicBezTo>
                  <a:pt x="8780873" y="1288691"/>
                  <a:pt x="8769158" y="1279404"/>
                  <a:pt x="8758035" y="1256613"/>
                </a:cubicBezTo>
                <a:cubicBezTo>
                  <a:pt x="8737489" y="1265716"/>
                  <a:pt x="8715920" y="1270862"/>
                  <a:pt x="8693326" y="1272052"/>
                </a:cubicBezTo>
                <a:cubicBezTo>
                  <a:pt x="8670730" y="1273242"/>
                  <a:pt x="8647614" y="1277860"/>
                  <a:pt x="8623973" y="1285907"/>
                </a:cubicBezTo>
                <a:cubicBezTo>
                  <a:pt x="8620050" y="1279159"/>
                  <a:pt x="8613839" y="1274875"/>
                  <a:pt x="8605339" y="1273058"/>
                </a:cubicBezTo>
                <a:cubicBezTo>
                  <a:pt x="8596837" y="1271239"/>
                  <a:pt x="8588605" y="1270596"/>
                  <a:pt x="8580642" y="1271126"/>
                </a:cubicBezTo>
                <a:lnTo>
                  <a:pt x="8577949" y="1275978"/>
                </a:lnTo>
                <a:lnTo>
                  <a:pt x="8485097" y="1244302"/>
                </a:lnTo>
                <a:cubicBezTo>
                  <a:pt x="8473631" y="1251694"/>
                  <a:pt x="8458060" y="1259848"/>
                  <a:pt x="8438384" y="1268767"/>
                </a:cubicBezTo>
                <a:cubicBezTo>
                  <a:pt x="8418708" y="1277686"/>
                  <a:pt x="8402335" y="1274023"/>
                  <a:pt x="8389265" y="1257782"/>
                </a:cubicBezTo>
                <a:cubicBezTo>
                  <a:pt x="8385614" y="1256897"/>
                  <a:pt x="8382283" y="1257924"/>
                  <a:pt x="8379271" y="1260865"/>
                </a:cubicBezTo>
                <a:cubicBezTo>
                  <a:pt x="8376258" y="1263805"/>
                  <a:pt x="8376895" y="1267630"/>
                  <a:pt x="8381185" y="1272339"/>
                </a:cubicBezTo>
                <a:cubicBezTo>
                  <a:pt x="8383722" y="1276331"/>
                  <a:pt x="8390079" y="1280905"/>
                  <a:pt x="8400255" y="1286059"/>
                </a:cubicBezTo>
                <a:cubicBezTo>
                  <a:pt x="8410431" y="1291214"/>
                  <a:pt x="8419682" y="1293889"/>
                  <a:pt x="8428010" y="1294085"/>
                </a:cubicBezTo>
                <a:cubicBezTo>
                  <a:pt x="8439341" y="1287490"/>
                  <a:pt x="8451140" y="1285022"/>
                  <a:pt x="8463410" y="1286682"/>
                </a:cubicBezTo>
                <a:cubicBezTo>
                  <a:pt x="8475679" y="1288343"/>
                  <a:pt x="8489901" y="1288145"/>
                  <a:pt x="8506074" y="1286087"/>
                </a:cubicBezTo>
                <a:lnTo>
                  <a:pt x="8574167" y="1309316"/>
                </a:lnTo>
                <a:lnTo>
                  <a:pt x="8623973" y="1285907"/>
                </a:lnTo>
                <a:lnTo>
                  <a:pt x="8665413" y="1317358"/>
                </a:lnTo>
                <a:cubicBezTo>
                  <a:pt x="8692839" y="1309400"/>
                  <a:pt x="8722785" y="1305188"/>
                  <a:pt x="8755256" y="1304721"/>
                </a:cubicBezTo>
                <a:cubicBezTo>
                  <a:pt x="8787725" y="1304255"/>
                  <a:pt x="8818073" y="1305951"/>
                  <a:pt x="8846301" y="1309809"/>
                </a:cubicBezTo>
                <a:cubicBezTo>
                  <a:pt x="8869892" y="1301023"/>
                  <a:pt x="8890215" y="1299781"/>
                  <a:pt x="8907271" y="1306080"/>
                </a:cubicBezTo>
                <a:cubicBezTo>
                  <a:pt x="8924327" y="1312379"/>
                  <a:pt x="8937917" y="1323267"/>
                  <a:pt x="8948038" y="1338744"/>
                </a:cubicBezTo>
                <a:lnTo>
                  <a:pt x="9087201" y="1340046"/>
                </a:lnTo>
                <a:cubicBezTo>
                  <a:pt x="9098261" y="1348028"/>
                  <a:pt x="9125189" y="1353126"/>
                  <a:pt x="9167981" y="1355339"/>
                </a:cubicBezTo>
                <a:cubicBezTo>
                  <a:pt x="9210773" y="1357553"/>
                  <a:pt x="9242614" y="1357113"/>
                  <a:pt x="9263504" y="1354019"/>
                </a:cubicBezTo>
                <a:cubicBezTo>
                  <a:pt x="9274059" y="1365676"/>
                  <a:pt x="9286451" y="1368220"/>
                  <a:pt x="9300681" y="1361652"/>
                </a:cubicBezTo>
                <a:cubicBezTo>
                  <a:pt x="9314911" y="1355084"/>
                  <a:pt x="9328176" y="1359368"/>
                  <a:pt x="9340480" y="1374507"/>
                </a:cubicBezTo>
                <a:cubicBezTo>
                  <a:pt x="9358305" y="1366160"/>
                  <a:pt x="9370441" y="1363086"/>
                  <a:pt x="9376889" y="1365285"/>
                </a:cubicBezTo>
                <a:cubicBezTo>
                  <a:pt x="9383337" y="1367485"/>
                  <a:pt x="9391835" y="1377598"/>
                  <a:pt x="9402381" y="1395624"/>
                </a:cubicBezTo>
                <a:lnTo>
                  <a:pt x="9299270" y="1435477"/>
                </a:lnTo>
                <a:cubicBezTo>
                  <a:pt x="9279983" y="1426012"/>
                  <a:pt x="9259750" y="1424881"/>
                  <a:pt x="9238573" y="1432085"/>
                </a:cubicBezTo>
                <a:cubicBezTo>
                  <a:pt x="9217395" y="1439289"/>
                  <a:pt x="9197162" y="1438158"/>
                  <a:pt x="9177875" y="1428693"/>
                </a:cubicBezTo>
                <a:lnTo>
                  <a:pt x="9117579" y="1431210"/>
                </a:lnTo>
                <a:cubicBezTo>
                  <a:pt x="9113599" y="1424562"/>
                  <a:pt x="9106827" y="1421289"/>
                  <a:pt x="9097261" y="1421392"/>
                </a:cubicBezTo>
                <a:cubicBezTo>
                  <a:pt x="9087692" y="1421495"/>
                  <a:pt x="9078227" y="1423075"/>
                  <a:pt x="9068861" y="1426133"/>
                </a:cubicBezTo>
                <a:lnTo>
                  <a:pt x="9021747" y="1444689"/>
                </a:lnTo>
                <a:lnTo>
                  <a:pt x="8888773" y="1445497"/>
                </a:lnTo>
                <a:cubicBezTo>
                  <a:pt x="8877587" y="1444927"/>
                  <a:pt x="8865170" y="1445742"/>
                  <a:pt x="8851525" y="1447940"/>
                </a:cubicBezTo>
                <a:cubicBezTo>
                  <a:pt x="8837880" y="1450139"/>
                  <a:pt x="8826339" y="1452694"/>
                  <a:pt x="8816900" y="1455607"/>
                </a:cubicBezTo>
                <a:cubicBezTo>
                  <a:pt x="8813291" y="1448845"/>
                  <a:pt x="8807999" y="1445116"/>
                  <a:pt x="8801023" y="1444419"/>
                </a:cubicBezTo>
                <a:cubicBezTo>
                  <a:pt x="8794047" y="1443724"/>
                  <a:pt x="8786061" y="1444846"/>
                  <a:pt x="8777065" y="1447789"/>
                </a:cubicBezTo>
                <a:lnTo>
                  <a:pt x="8728018" y="1462921"/>
                </a:lnTo>
                <a:lnTo>
                  <a:pt x="8794050" y="1468582"/>
                </a:lnTo>
                <a:lnTo>
                  <a:pt x="8802629" y="1468053"/>
                </a:lnTo>
                <a:lnTo>
                  <a:pt x="8803291" y="1469373"/>
                </a:lnTo>
                <a:lnTo>
                  <a:pt x="8841052" y="1472610"/>
                </a:lnTo>
                <a:lnTo>
                  <a:pt x="8846941" y="1469463"/>
                </a:lnTo>
                <a:lnTo>
                  <a:pt x="8856443" y="1473930"/>
                </a:lnTo>
                <a:lnTo>
                  <a:pt x="8961890" y="1482967"/>
                </a:lnTo>
                <a:lnTo>
                  <a:pt x="9031419" y="1486945"/>
                </a:lnTo>
                <a:cubicBezTo>
                  <a:pt x="9090209" y="1488244"/>
                  <a:pt x="9144760" y="1493868"/>
                  <a:pt x="9195070" y="1503816"/>
                </a:cubicBezTo>
                <a:cubicBezTo>
                  <a:pt x="9206848" y="1501941"/>
                  <a:pt x="9216336" y="1502533"/>
                  <a:pt x="9223533" y="1505591"/>
                </a:cubicBezTo>
                <a:lnTo>
                  <a:pt x="9229392" y="1511963"/>
                </a:lnTo>
                <a:lnTo>
                  <a:pt x="9231602" y="1512279"/>
                </a:lnTo>
                <a:lnTo>
                  <a:pt x="9284762" y="1516907"/>
                </a:lnTo>
                <a:lnTo>
                  <a:pt x="9294134" y="1522855"/>
                </a:lnTo>
                <a:lnTo>
                  <a:pt x="9369926" y="1518737"/>
                </a:lnTo>
                <a:cubicBezTo>
                  <a:pt x="9432157" y="1516881"/>
                  <a:pt x="9470143" y="1519741"/>
                  <a:pt x="9483885" y="1527313"/>
                </a:cubicBezTo>
                <a:cubicBezTo>
                  <a:pt x="9483933" y="1533582"/>
                  <a:pt x="9480599" y="1540140"/>
                  <a:pt x="9473883" y="1546987"/>
                </a:cubicBezTo>
                <a:cubicBezTo>
                  <a:pt x="9467167" y="1553835"/>
                  <a:pt x="9459191" y="1558808"/>
                  <a:pt x="9449954" y="1561909"/>
                </a:cubicBezTo>
                <a:lnTo>
                  <a:pt x="9395847" y="1566537"/>
                </a:lnTo>
                <a:cubicBezTo>
                  <a:pt x="9386465" y="1569348"/>
                  <a:pt x="9375483" y="1570893"/>
                  <a:pt x="9362905" y="1571170"/>
                </a:cubicBezTo>
                <a:cubicBezTo>
                  <a:pt x="9350326" y="1571449"/>
                  <a:pt x="9339145" y="1570039"/>
                  <a:pt x="9329362" y="1566943"/>
                </a:cubicBezTo>
                <a:cubicBezTo>
                  <a:pt x="9309131" y="1576032"/>
                  <a:pt x="9289153" y="1580519"/>
                  <a:pt x="9269430" y="1580404"/>
                </a:cubicBezTo>
                <a:cubicBezTo>
                  <a:pt x="9249708" y="1580289"/>
                  <a:pt x="9228858" y="1583036"/>
                  <a:pt x="9206877" y="1588644"/>
                </a:cubicBezTo>
                <a:lnTo>
                  <a:pt x="8704848" y="1630924"/>
                </a:lnTo>
                <a:lnTo>
                  <a:pt x="8703719" y="1631338"/>
                </a:lnTo>
                <a:lnTo>
                  <a:pt x="8733391" y="1633318"/>
                </a:lnTo>
                <a:lnTo>
                  <a:pt x="8864040" y="1634127"/>
                </a:lnTo>
                <a:lnTo>
                  <a:pt x="8910330" y="1652683"/>
                </a:lnTo>
                <a:cubicBezTo>
                  <a:pt x="8919533" y="1655741"/>
                  <a:pt x="8928832" y="1657321"/>
                  <a:pt x="8938234" y="1657424"/>
                </a:cubicBezTo>
                <a:cubicBezTo>
                  <a:pt x="8947632" y="1657527"/>
                  <a:pt x="8954287" y="1654254"/>
                  <a:pt x="8958196" y="1647606"/>
                </a:cubicBezTo>
                <a:lnTo>
                  <a:pt x="9017439" y="1650123"/>
                </a:lnTo>
                <a:cubicBezTo>
                  <a:pt x="9036389" y="1640658"/>
                  <a:pt x="9056268" y="1639527"/>
                  <a:pt x="9077076" y="1646731"/>
                </a:cubicBezTo>
                <a:cubicBezTo>
                  <a:pt x="9097883" y="1653934"/>
                  <a:pt x="9117762" y="1652804"/>
                  <a:pt x="9136712" y="1643338"/>
                </a:cubicBezTo>
                <a:lnTo>
                  <a:pt x="9238019" y="1683192"/>
                </a:lnTo>
                <a:cubicBezTo>
                  <a:pt x="9227658" y="1701218"/>
                  <a:pt x="9219310" y="1711331"/>
                  <a:pt x="9212975" y="1713531"/>
                </a:cubicBezTo>
                <a:cubicBezTo>
                  <a:pt x="9206639" y="1715730"/>
                  <a:pt x="9194715" y="1712656"/>
                  <a:pt x="9177202" y="1704309"/>
                </a:cubicBezTo>
                <a:cubicBezTo>
                  <a:pt x="9165113" y="1719447"/>
                  <a:pt x="9152079" y="1723732"/>
                  <a:pt x="9138098" y="1717164"/>
                </a:cubicBezTo>
                <a:cubicBezTo>
                  <a:pt x="9124117" y="1710596"/>
                  <a:pt x="9111941" y="1713140"/>
                  <a:pt x="9101571" y="1724797"/>
                </a:cubicBezTo>
                <a:cubicBezTo>
                  <a:pt x="9081046" y="1721703"/>
                  <a:pt x="9049761" y="1721262"/>
                  <a:pt x="9007717" y="1723477"/>
                </a:cubicBezTo>
                <a:cubicBezTo>
                  <a:pt x="8965673" y="1725690"/>
                  <a:pt x="8939217" y="1730788"/>
                  <a:pt x="8928350" y="1738770"/>
                </a:cubicBezTo>
                <a:lnTo>
                  <a:pt x="8791620" y="1740072"/>
                </a:lnTo>
                <a:cubicBezTo>
                  <a:pt x="8781675" y="1755549"/>
                  <a:pt x="8768324" y="1766437"/>
                  <a:pt x="8751565" y="1772736"/>
                </a:cubicBezTo>
                <a:cubicBezTo>
                  <a:pt x="8734807" y="1779035"/>
                  <a:pt x="8714840" y="1777792"/>
                  <a:pt x="8691662" y="1769007"/>
                </a:cubicBezTo>
                <a:cubicBezTo>
                  <a:pt x="8663927" y="1772865"/>
                  <a:pt x="8634109" y="1774561"/>
                  <a:pt x="8602208" y="1774095"/>
                </a:cubicBezTo>
                <a:cubicBezTo>
                  <a:pt x="8570305" y="1773628"/>
                  <a:pt x="8540882" y="1769416"/>
                  <a:pt x="8513935" y="1761457"/>
                </a:cubicBezTo>
                <a:lnTo>
                  <a:pt x="8473219" y="1792909"/>
                </a:lnTo>
                <a:lnTo>
                  <a:pt x="8424284" y="1769500"/>
                </a:lnTo>
                <a:lnTo>
                  <a:pt x="8357382" y="1792729"/>
                </a:lnTo>
                <a:cubicBezTo>
                  <a:pt x="8341491" y="1790670"/>
                  <a:pt x="8327519" y="1790473"/>
                  <a:pt x="8315463" y="1792133"/>
                </a:cubicBezTo>
                <a:cubicBezTo>
                  <a:pt x="8303408" y="1793793"/>
                  <a:pt x="8291816" y="1791326"/>
                  <a:pt x="8280682" y="1784731"/>
                </a:cubicBezTo>
                <a:cubicBezTo>
                  <a:pt x="8272500" y="1784927"/>
                  <a:pt x="8263412" y="1787602"/>
                  <a:pt x="8253413" y="1792757"/>
                </a:cubicBezTo>
                <a:cubicBezTo>
                  <a:pt x="8243415" y="1797911"/>
                  <a:pt x="8237169" y="1802485"/>
                  <a:pt x="8234675" y="1806477"/>
                </a:cubicBezTo>
                <a:cubicBezTo>
                  <a:pt x="8230461" y="1811186"/>
                  <a:pt x="8229834" y="1815011"/>
                  <a:pt x="8232794" y="1817951"/>
                </a:cubicBezTo>
                <a:cubicBezTo>
                  <a:pt x="8235755" y="1820891"/>
                  <a:pt x="8239028" y="1821919"/>
                  <a:pt x="8242614" y="1821034"/>
                </a:cubicBezTo>
                <a:cubicBezTo>
                  <a:pt x="8255457" y="1804792"/>
                  <a:pt x="8271543" y="1801130"/>
                  <a:pt x="8290875" y="1810049"/>
                </a:cubicBezTo>
                <a:cubicBezTo>
                  <a:pt x="8310207" y="1818968"/>
                  <a:pt x="8325506" y="1827122"/>
                  <a:pt x="8336771" y="1834514"/>
                </a:cubicBezTo>
                <a:lnTo>
                  <a:pt x="8427999" y="1802838"/>
                </a:lnTo>
                <a:lnTo>
                  <a:pt x="8430646" y="1807690"/>
                </a:lnTo>
                <a:cubicBezTo>
                  <a:pt x="8438470" y="1808220"/>
                  <a:pt x="8446558" y="1807577"/>
                  <a:pt x="8454911" y="1805758"/>
                </a:cubicBezTo>
                <a:cubicBezTo>
                  <a:pt x="8463263" y="1803941"/>
                  <a:pt x="8469366" y="1799657"/>
                  <a:pt x="8473219" y="1792909"/>
                </a:cubicBezTo>
                <a:cubicBezTo>
                  <a:pt x="8496447" y="1800955"/>
                  <a:pt x="8519160" y="1805574"/>
                  <a:pt x="8541360" y="1806763"/>
                </a:cubicBezTo>
                <a:cubicBezTo>
                  <a:pt x="8563559" y="1807954"/>
                  <a:pt x="8584752" y="1813100"/>
                  <a:pt x="8604938" y="1822203"/>
                </a:cubicBezTo>
                <a:cubicBezTo>
                  <a:pt x="8615866" y="1799412"/>
                  <a:pt x="8627377" y="1790125"/>
                  <a:pt x="8639473" y="1794342"/>
                </a:cubicBezTo>
                <a:cubicBezTo>
                  <a:pt x="8651568" y="1798558"/>
                  <a:pt x="8670822" y="1806782"/>
                  <a:pt x="8697237" y="1819014"/>
                </a:cubicBezTo>
                <a:cubicBezTo>
                  <a:pt x="8719593" y="1824357"/>
                  <a:pt x="8753763" y="1822352"/>
                  <a:pt x="8799749" y="1812999"/>
                </a:cubicBezTo>
                <a:cubicBezTo>
                  <a:pt x="8845736" y="1803645"/>
                  <a:pt x="8882088" y="1802325"/>
                  <a:pt x="8908809" y="1809039"/>
                </a:cubicBezTo>
                <a:cubicBezTo>
                  <a:pt x="8914298" y="1813025"/>
                  <a:pt x="8917341" y="1817500"/>
                  <a:pt x="8917939" y="1822462"/>
                </a:cubicBezTo>
                <a:cubicBezTo>
                  <a:pt x="8918535" y="1827425"/>
                  <a:pt x="8917875" y="1831743"/>
                  <a:pt x="8915960" y="1835414"/>
                </a:cubicBezTo>
                <a:cubicBezTo>
                  <a:pt x="8905245" y="1852240"/>
                  <a:pt x="8886692" y="1861327"/>
                  <a:pt x="8860302" y="1862674"/>
                </a:cubicBezTo>
                <a:cubicBezTo>
                  <a:pt x="8833910" y="1864023"/>
                  <a:pt x="8812443" y="1861136"/>
                  <a:pt x="8795900" y="1854014"/>
                </a:cubicBezTo>
                <a:cubicBezTo>
                  <a:pt x="8750460" y="1856083"/>
                  <a:pt x="8707915" y="1859313"/>
                  <a:pt x="8668263" y="1863701"/>
                </a:cubicBezTo>
                <a:cubicBezTo>
                  <a:pt x="8628611" y="1868091"/>
                  <a:pt x="8587587" y="1870792"/>
                  <a:pt x="8545189" y="1871806"/>
                </a:cubicBezTo>
                <a:cubicBezTo>
                  <a:pt x="8541787" y="1878277"/>
                  <a:pt x="8537159" y="1880846"/>
                  <a:pt x="8531307" y="1879511"/>
                </a:cubicBezTo>
                <a:cubicBezTo>
                  <a:pt x="8525455" y="1878176"/>
                  <a:pt x="8518182" y="1875892"/>
                  <a:pt x="8509485" y="1872659"/>
                </a:cubicBezTo>
                <a:cubicBezTo>
                  <a:pt x="8500741" y="1870165"/>
                  <a:pt x="8494030" y="1870570"/>
                  <a:pt x="8489354" y="1873879"/>
                </a:cubicBezTo>
                <a:cubicBezTo>
                  <a:pt x="8484678" y="1877184"/>
                  <a:pt x="8482134" y="1881915"/>
                  <a:pt x="8481723" y="1888071"/>
                </a:cubicBezTo>
                <a:cubicBezTo>
                  <a:pt x="8468212" y="1883744"/>
                  <a:pt x="8454435" y="1880592"/>
                  <a:pt x="8440396" y="1878612"/>
                </a:cubicBezTo>
                <a:cubicBezTo>
                  <a:pt x="8426355" y="1876634"/>
                  <a:pt x="8414566" y="1877120"/>
                  <a:pt x="8405023" y="1880073"/>
                </a:cubicBezTo>
                <a:lnTo>
                  <a:pt x="8351863" y="1875444"/>
                </a:lnTo>
                <a:cubicBezTo>
                  <a:pt x="8343306" y="1886833"/>
                  <a:pt x="8333193" y="1893710"/>
                  <a:pt x="8321524" y="1896078"/>
                </a:cubicBezTo>
                <a:cubicBezTo>
                  <a:pt x="8309855" y="1898446"/>
                  <a:pt x="8298813" y="1896990"/>
                  <a:pt x="8288397" y="1891709"/>
                </a:cubicBezTo>
                <a:cubicBezTo>
                  <a:pt x="8298906" y="1907659"/>
                  <a:pt x="8312227" y="1928765"/>
                  <a:pt x="8328359" y="1955026"/>
                </a:cubicBezTo>
                <a:cubicBezTo>
                  <a:pt x="8344493" y="1981288"/>
                  <a:pt x="8348027" y="2004348"/>
                  <a:pt x="8338967" y="2024208"/>
                </a:cubicBezTo>
                <a:cubicBezTo>
                  <a:pt x="8330139" y="2035929"/>
                  <a:pt x="8319707" y="2043880"/>
                  <a:pt x="8307670" y="2048059"/>
                </a:cubicBezTo>
                <a:cubicBezTo>
                  <a:pt x="8295633" y="2052239"/>
                  <a:pt x="8285791" y="2051327"/>
                  <a:pt x="8278148" y="2045325"/>
                </a:cubicBezTo>
                <a:cubicBezTo>
                  <a:pt x="8274325" y="2046051"/>
                  <a:pt x="8268484" y="2046395"/>
                  <a:pt x="8260627" y="2046358"/>
                </a:cubicBezTo>
                <a:cubicBezTo>
                  <a:pt x="8252769" y="2046320"/>
                  <a:pt x="8247592" y="2047878"/>
                  <a:pt x="8245091" y="2051030"/>
                </a:cubicBezTo>
                <a:lnTo>
                  <a:pt x="8265195" y="2061364"/>
                </a:lnTo>
                <a:lnTo>
                  <a:pt x="8360422" y="2103330"/>
                </a:lnTo>
                <a:lnTo>
                  <a:pt x="8408289" y="2098252"/>
                </a:lnTo>
                <a:cubicBezTo>
                  <a:pt x="8414352" y="2090857"/>
                  <a:pt x="8419738" y="2088024"/>
                  <a:pt x="8424451" y="2089755"/>
                </a:cubicBezTo>
                <a:cubicBezTo>
                  <a:pt x="8429163" y="2091486"/>
                  <a:pt x="8435676" y="2094033"/>
                  <a:pt x="8443992" y="2097398"/>
                </a:cubicBezTo>
                <a:cubicBezTo>
                  <a:pt x="8451160" y="2097554"/>
                  <a:pt x="8456196" y="2096287"/>
                  <a:pt x="8459099" y="2093596"/>
                </a:cubicBezTo>
                <a:cubicBezTo>
                  <a:pt x="8462000" y="2090905"/>
                  <a:pt x="8464192" y="2087740"/>
                  <a:pt x="8465673" y="2084099"/>
                </a:cubicBezTo>
                <a:cubicBezTo>
                  <a:pt x="8492145" y="2091741"/>
                  <a:pt x="8519477" y="2097643"/>
                  <a:pt x="8547665" y="2101801"/>
                </a:cubicBezTo>
                <a:cubicBezTo>
                  <a:pt x="8575856" y="2105961"/>
                  <a:pt x="8603186" y="2111862"/>
                  <a:pt x="8629659" y="2119505"/>
                </a:cubicBezTo>
                <a:cubicBezTo>
                  <a:pt x="8660417" y="2114837"/>
                  <a:pt x="8691592" y="2115075"/>
                  <a:pt x="8723183" y="2120218"/>
                </a:cubicBezTo>
                <a:cubicBezTo>
                  <a:pt x="8754771" y="2125361"/>
                  <a:pt x="8782314" y="2135518"/>
                  <a:pt x="8805809" y="2150687"/>
                </a:cubicBezTo>
                <a:lnTo>
                  <a:pt x="8833572" y="2135276"/>
                </a:lnTo>
                <a:cubicBezTo>
                  <a:pt x="8841608" y="2129839"/>
                  <a:pt x="8850918" y="2127569"/>
                  <a:pt x="8861504" y="2128462"/>
                </a:cubicBezTo>
                <a:cubicBezTo>
                  <a:pt x="8872088" y="2129357"/>
                  <a:pt x="8882525" y="2132466"/>
                  <a:pt x="8892813" y="2137792"/>
                </a:cubicBezTo>
                <a:cubicBezTo>
                  <a:pt x="8923449" y="2138698"/>
                  <a:pt x="8932797" y="2146995"/>
                  <a:pt x="8920858" y="2162682"/>
                </a:cubicBezTo>
                <a:cubicBezTo>
                  <a:pt x="8914643" y="2176985"/>
                  <a:pt x="8906658" y="2187212"/>
                  <a:pt x="8896904" y="2193364"/>
                </a:cubicBezTo>
                <a:cubicBezTo>
                  <a:pt x="8887148" y="2199517"/>
                  <a:pt x="8871688" y="2199354"/>
                  <a:pt x="8850522" y="2192876"/>
                </a:cubicBezTo>
                <a:cubicBezTo>
                  <a:pt x="8834371" y="2187301"/>
                  <a:pt x="8809079" y="2182376"/>
                  <a:pt x="8774646" y="2178099"/>
                </a:cubicBezTo>
                <a:cubicBezTo>
                  <a:pt x="8740214" y="2173822"/>
                  <a:pt x="8714992" y="2178973"/>
                  <a:pt x="8698981" y="2193550"/>
                </a:cubicBezTo>
                <a:cubicBezTo>
                  <a:pt x="8679120" y="2197199"/>
                  <a:pt x="8646844" y="2200470"/>
                  <a:pt x="8602156" y="2203360"/>
                </a:cubicBezTo>
                <a:cubicBezTo>
                  <a:pt x="8557467" y="2206252"/>
                  <a:pt x="8520364" y="2203985"/>
                  <a:pt x="8490843" y="2196559"/>
                </a:cubicBezTo>
                <a:cubicBezTo>
                  <a:pt x="8485416" y="2206500"/>
                  <a:pt x="8479026" y="2211363"/>
                  <a:pt x="8471677" y="2211150"/>
                </a:cubicBezTo>
                <a:cubicBezTo>
                  <a:pt x="8464327" y="2210936"/>
                  <a:pt x="8457670" y="2208678"/>
                  <a:pt x="8451707" y="2204377"/>
                </a:cubicBezTo>
                <a:cubicBezTo>
                  <a:pt x="8436436" y="2200420"/>
                  <a:pt x="8421023" y="2206975"/>
                  <a:pt x="8405466" y="2224039"/>
                </a:cubicBezTo>
                <a:cubicBezTo>
                  <a:pt x="8389908" y="2241104"/>
                  <a:pt x="8379323" y="2253195"/>
                  <a:pt x="8373711" y="2260314"/>
                </a:cubicBezTo>
                <a:cubicBezTo>
                  <a:pt x="8348299" y="2256272"/>
                  <a:pt x="8297365" y="2253516"/>
                  <a:pt x="8220911" y="2252047"/>
                </a:cubicBezTo>
                <a:cubicBezTo>
                  <a:pt x="8144457" y="2250577"/>
                  <a:pt x="8098154" y="2256312"/>
                  <a:pt x="8082006" y="2269254"/>
                </a:cubicBezTo>
                <a:lnTo>
                  <a:pt x="8018257" y="2245217"/>
                </a:lnTo>
                <a:cubicBezTo>
                  <a:pt x="7996241" y="2244084"/>
                  <a:pt x="7975148" y="2242990"/>
                  <a:pt x="7954982" y="2241936"/>
                </a:cubicBezTo>
                <a:cubicBezTo>
                  <a:pt x="7934817" y="2240882"/>
                  <a:pt x="7914385" y="2241002"/>
                  <a:pt x="7893692" y="2242296"/>
                </a:cubicBezTo>
                <a:lnTo>
                  <a:pt x="7878092" y="2253483"/>
                </a:lnTo>
                <a:cubicBezTo>
                  <a:pt x="7890837" y="2267455"/>
                  <a:pt x="7914355" y="2272996"/>
                  <a:pt x="7948646" y="2270107"/>
                </a:cubicBezTo>
                <a:cubicBezTo>
                  <a:pt x="7982938" y="2267219"/>
                  <a:pt x="8007118" y="2273973"/>
                  <a:pt x="8021185" y="2290371"/>
                </a:cubicBezTo>
                <a:cubicBezTo>
                  <a:pt x="8027052" y="2298915"/>
                  <a:pt x="8037282" y="2308830"/>
                  <a:pt x="8051877" y="2320116"/>
                </a:cubicBezTo>
                <a:lnTo>
                  <a:pt x="8051595" y="2279813"/>
                </a:lnTo>
                <a:lnTo>
                  <a:pt x="8071700" y="2290146"/>
                </a:lnTo>
                <a:cubicBezTo>
                  <a:pt x="8081190" y="2295388"/>
                  <a:pt x="8085622" y="2301305"/>
                  <a:pt x="8084996" y="2307895"/>
                </a:cubicBezTo>
                <a:cubicBezTo>
                  <a:pt x="8084372" y="2314484"/>
                  <a:pt x="8082060" y="2321298"/>
                  <a:pt x="8078062" y="2328338"/>
                </a:cubicBezTo>
                <a:cubicBezTo>
                  <a:pt x="8089690" y="2330312"/>
                  <a:pt x="8100226" y="2331945"/>
                  <a:pt x="8109669" y="2333234"/>
                </a:cubicBezTo>
                <a:cubicBezTo>
                  <a:pt x="8119113" y="2334524"/>
                  <a:pt x="8128325" y="2333730"/>
                  <a:pt x="8137306" y="2330853"/>
                </a:cubicBezTo>
                <a:cubicBezTo>
                  <a:pt x="8146375" y="2333115"/>
                  <a:pt x="8157659" y="2332804"/>
                  <a:pt x="8171156" y="2329921"/>
                </a:cubicBezTo>
                <a:cubicBezTo>
                  <a:pt x="8184655" y="2327038"/>
                  <a:pt x="8198318" y="2324458"/>
                  <a:pt x="8212147" y="2322182"/>
                </a:cubicBezTo>
                <a:cubicBezTo>
                  <a:pt x="8204779" y="2306464"/>
                  <a:pt x="8207858" y="2290005"/>
                  <a:pt x="8221382" y="2272805"/>
                </a:cubicBezTo>
                <a:cubicBezTo>
                  <a:pt x="8241927" y="2283946"/>
                  <a:pt x="8264584" y="2285700"/>
                  <a:pt x="8289352" y="2278061"/>
                </a:cubicBezTo>
                <a:lnTo>
                  <a:pt x="8303657" y="2330810"/>
                </a:lnTo>
                <a:cubicBezTo>
                  <a:pt x="8290839" y="2327204"/>
                  <a:pt x="8279179" y="2325720"/>
                  <a:pt x="8268678" y="2326360"/>
                </a:cubicBezTo>
                <a:cubicBezTo>
                  <a:pt x="8258177" y="2327000"/>
                  <a:pt x="8247180" y="2326732"/>
                  <a:pt x="8235685" y="2325552"/>
                </a:cubicBezTo>
                <a:lnTo>
                  <a:pt x="8229763" y="2345459"/>
                </a:lnTo>
                <a:lnTo>
                  <a:pt x="8264714" y="2350315"/>
                </a:lnTo>
                <a:cubicBezTo>
                  <a:pt x="8280222" y="2345725"/>
                  <a:pt x="8309902" y="2342807"/>
                  <a:pt x="8353754" y="2341559"/>
                </a:cubicBezTo>
                <a:cubicBezTo>
                  <a:pt x="8397607" y="2340312"/>
                  <a:pt x="8431872" y="2342931"/>
                  <a:pt x="8456549" y="2349417"/>
                </a:cubicBezTo>
                <a:cubicBezTo>
                  <a:pt x="8478684" y="2341322"/>
                  <a:pt x="8502958" y="2343988"/>
                  <a:pt x="8529371" y="2357415"/>
                </a:cubicBezTo>
                <a:cubicBezTo>
                  <a:pt x="8537568" y="2346721"/>
                  <a:pt x="8547465" y="2342622"/>
                  <a:pt x="8559057" y="2345115"/>
                </a:cubicBezTo>
                <a:cubicBezTo>
                  <a:pt x="8570651" y="2347609"/>
                  <a:pt x="8581429" y="2351844"/>
                  <a:pt x="8591391" y="2357819"/>
                </a:cubicBezTo>
                <a:lnTo>
                  <a:pt x="9059699" y="2400099"/>
                </a:lnTo>
                <a:cubicBezTo>
                  <a:pt x="9080203" y="2405707"/>
                  <a:pt x="9099653" y="2408454"/>
                  <a:pt x="9118050" y="2408339"/>
                </a:cubicBezTo>
                <a:cubicBezTo>
                  <a:pt x="9136449" y="2408224"/>
                  <a:pt x="9155084" y="2412711"/>
                  <a:pt x="9173957" y="2421800"/>
                </a:cubicBezTo>
                <a:cubicBezTo>
                  <a:pt x="9183083" y="2418704"/>
                  <a:pt x="9193513" y="2417294"/>
                  <a:pt x="9205246" y="2417573"/>
                </a:cubicBezTo>
                <a:cubicBezTo>
                  <a:pt x="9216981" y="2417850"/>
                  <a:pt x="9227224" y="2419395"/>
                  <a:pt x="9235977" y="2422206"/>
                </a:cubicBezTo>
                <a:lnTo>
                  <a:pt x="9286449" y="2426834"/>
                </a:lnTo>
                <a:cubicBezTo>
                  <a:pt x="9295066" y="2429935"/>
                  <a:pt x="9302505" y="2434908"/>
                  <a:pt x="9308770" y="2441756"/>
                </a:cubicBezTo>
                <a:cubicBezTo>
                  <a:pt x="9315035" y="2448603"/>
                  <a:pt x="9318145" y="2455161"/>
                  <a:pt x="9318100" y="2461430"/>
                </a:cubicBezTo>
                <a:cubicBezTo>
                  <a:pt x="9305281" y="2469002"/>
                  <a:pt x="9269847" y="2471862"/>
                  <a:pt x="9211797" y="2470006"/>
                </a:cubicBezTo>
                <a:cubicBezTo>
                  <a:pt x="9153745" y="2468149"/>
                  <a:pt x="9113099" y="2464257"/>
                  <a:pt x="9089854" y="2458329"/>
                </a:cubicBezTo>
                <a:lnTo>
                  <a:pt x="9092367" y="2463181"/>
                </a:lnTo>
                <a:cubicBezTo>
                  <a:pt x="9087663" y="2473438"/>
                  <a:pt x="9081952" y="2480096"/>
                  <a:pt x="9075237" y="2483152"/>
                </a:cubicBezTo>
                <a:cubicBezTo>
                  <a:pt x="9068523" y="2486210"/>
                  <a:pt x="9059672" y="2486802"/>
                  <a:pt x="9048685" y="2484927"/>
                </a:cubicBezTo>
                <a:cubicBezTo>
                  <a:pt x="9001755" y="2494875"/>
                  <a:pt x="8950868" y="2500499"/>
                  <a:pt x="8896026" y="2501798"/>
                </a:cubicBezTo>
                <a:cubicBezTo>
                  <a:pt x="8841183" y="2503097"/>
                  <a:pt x="8789041" y="2506295"/>
                  <a:pt x="8739599" y="2511390"/>
                </a:cubicBezTo>
                <a:cubicBezTo>
                  <a:pt x="8733894" y="2518887"/>
                  <a:pt x="8728674" y="2521518"/>
                  <a:pt x="8723940" y="2519280"/>
                </a:cubicBezTo>
                <a:cubicBezTo>
                  <a:pt x="8719204" y="2517044"/>
                  <a:pt x="8712287" y="2513082"/>
                  <a:pt x="8703188" y="2507391"/>
                </a:cubicBezTo>
                <a:cubicBezTo>
                  <a:pt x="8696964" y="2509187"/>
                  <a:pt x="8691462" y="2510718"/>
                  <a:pt x="8686679" y="2511985"/>
                </a:cubicBezTo>
                <a:cubicBezTo>
                  <a:pt x="8681900" y="2513252"/>
                  <a:pt x="8680540" y="2516155"/>
                  <a:pt x="8682603" y="2520690"/>
                </a:cubicBezTo>
                <a:cubicBezTo>
                  <a:pt x="8671268" y="2520627"/>
                  <a:pt x="8657341" y="2519709"/>
                  <a:pt x="8640827" y="2517932"/>
                </a:cubicBezTo>
                <a:cubicBezTo>
                  <a:pt x="8624311" y="2516157"/>
                  <a:pt x="8613714" y="2518349"/>
                  <a:pt x="8609034" y="2524509"/>
                </a:cubicBezTo>
                <a:lnTo>
                  <a:pt x="8658757" y="2540954"/>
                </a:lnTo>
                <a:cubicBezTo>
                  <a:pt x="8667149" y="2543897"/>
                  <a:pt x="8674599" y="2545019"/>
                  <a:pt x="8681106" y="2544324"/>
                </a:cubicBezTo>
                <a:cubicBezTo>
                  <a:pt x="8687613" y="2543627"/>
                  <a:pt x="8692550" y="2539898"/>
                  <a:pt x="8695917" y="2533136"/>
                </a:cubicBezTo>
                <a:cubicBezTo>
                  <a:pt x="8704721" y="2536049"/>
                  <a:pt x="8715488" y="2538604"/>
                  <a:pt x="8728216" y="2540803"/>
                </a:cubicBezTo>
                <a:cubicBezTo>
                  <a:pt x="8740945" y="2543001"/>
                  <a:pt x="8752527" y="2543816"/>
                  <a:pt x="8762962" y="2543246"/>
                </a:cubicBezTo>
                <a:lnTo>
                  <a:pt x="8887004" y="2544054"/>
                </a:lnTo>
                <a:lnTo>
                  <a:pt x="8930953" y="2562610"/>
                </a:lnTo>
                <a:cubicBezTo>
                  <a:pt x="8939690" y="2565668"/>
                  <a:pt x="8948520" y="2567248"/>
                  <a:pt x="8957445" y="2567351"/>
                </a:cubicBezTo>
                <a:cubicBezTo>
                  <a:pt x="8966369" y="2567454"/>
                  <a:pt x="8972687" y="2564181"/>
                  <a:pt x="8976399" y="2557533"/>
                </a:cubicBezTo>
                <a:lnTo>
                  <a:pt x="9032645" y="2560050"/>
                </a:lnTo>
                <a:cubicBezTo>
                  <a:pt x="9050636" y="2550585"/>
                  <a:pt x="9069510" y="2549454"/>
                  <a:pt x="9089266" y="2556658"/>
                </a:cubicBezTo>
                <a:cubicBezTo>
                  <a:pt x="9109021" y="2563862"/>
                  <a:pt x="9127894" y="2562731"/>
                  <a:pt x="9145886" y="2553266"/>
                </a:cubicBezTo>
                <a:lnTo>
                  <a:pt x="9242070" y="2593119"/>
                </a:lnTo>
                <a:cubicBezTo>
                  <a:pt x="9232233" y="2611145"/>
                  <a:pt x="9224306" y="2621258"/>
                  <a:pt x="9218292" y="2623458"/>
                </a:cubicBezTo>
                <a:cubicBezTo>
                  <a:pt x="9212276" y="2625658"/>
                  <a:pt x="9200956" y="2622583"/>
                  <a:pt x="9184328" y="2614236"/>
                </a:cubicBezTo>
                <a:cubicBezTo>
                  <a:pt x="9172851" y="2629375"/>
                  <a:pt x="9160476" y="2633659"/>
                  <a:pt x="9147202" y="2627091"/>
                </a:cubicBezTo>
                <a:cubicBezTo>
                  <a:pt x="9133928" y="2620523"/>
                  <a:pt x="9122368" y="2623067"/>
                  <a:pt x="9112522" y="2634724"/>
                </a:cubicBezTo>
                <a:cubicBezTo>
                  <a:pt x="9093035" y="2631630"/>
                  <a:pt x="9063333" y="2631190"/>
                  <a:pt x="9023415" y="2633404"/>
                </a:cubicBezTo>
                <a:cubicBezTo>
                  <a:pt x="8983497" y="2635617"/>
                  <a:pt x="8958379" y="2640715"/>
                  <a:pt x="8948062" y="2648697"/>
                </a:cubicBezTo>
                <a:lnTo>
                  <a:pt x="8818246" y="2649999"/>
                </a:lnTo>
                <a:cubicBezTo>
                  <a:pt x="8808805" y="2665476"/>
                  <a:pt x="8796128" y="2676364"/>
                  <a:pt x="8780218" y="2682663"/>
                </a:cubicBezTo>
                <a:cubicBezTo>
                  <a:pt x="8764307" y="2688962"/>
                  <a:pt x="8745349" y="2687720"/>
                  <a:pt x="8723344" y="2678934"/>
                </a:cubicBezTo>
                <a:cubicBezTo>
                  <a:pt x="8697011" y="2682792"/>
                  <a:pt x="8668702" y="2684488"/>
                  <a:pt x="8638414" y="2684022"/>
                </a:cubicBezTo>
                <a:cubicBezTo>
                  <a:pt x="8608124" y="2683555"/>
                  <a:pt x="8580189" y="2679343"/>
                  <a:pt x="8554605" y="2671385"/>
                </a:cubicBezTo>
                <a:lnTo>
                  <a:pt x="8515948" y="2702836"/>
                </a:lnTo>
                <a:lnTo>
                  <a:pt x="8469488" y="2679427"/>
                </a:lnTo>
                <a:lnTo>
                  <a:pt x="8405968" y="2702656"/>
                </a:lnTo>
                <a:cubicBezTo>
                  <a:pt x="8390882" y="2700598"/>
                  <a:pt x="8377617" y="2700400"/>
                  <a:pt x="8366171" y="2702061"/>
                </a:cubicBezTo>
                <a:cubicBezTo>
                  <a:pt x="8354725" y="2703721"/>
                  <a:pt x="8343719" y="2701253"/>
                  <a:pt x="8333149" y="2694658"/>
                </a:cubicBezTo>
                <a:cubicBezTo>
                  <a:pt x="8325380" y="2694854"/>
                  <a:pt x="8316751" y="2697529"/>
                  <a:pt x="8307258" y="2702684"/>
                </a:cubicBezTo>
                <a:cubicBezTo>
                  <a:pt x="8297766" y="2707838"/>
                  <a:pt x="8291835" y="2712412"/>
                  <a:pt x="8289468" y="2716404"/>
                </a:cubicBezTo>
                <a:cubicBezTo>
                  <a:pt x="8285466" y="2721113"/>
                  <a:pt x="8284872" y="2724938"/>
                  <a:pt x="8287683" y="2727878"/>
                </a:cubicBezTo>
                <a:cubicBezTo>
                  <a:pt x="8290493" y="2730819"/>
                  <a:pt x="8293601" y="2731846"/>
                  <a:pt x="8297006" y="2730961"/>
                </a:cubicBezTo>
                <a:cubicBezTo>
                  <a:pt x="8309199" y="2714720"/>
                  <a:pt x="8324471" y="2711057"/>
                  <a:pt x="8342826" y="2719976"/>
                </a:cubicBezTo>
                <a:cubicBezTo>
                  <a:pt x="8361180" y="2728895"/>
                  <a:pt x="8375706" y="2737049"/>
                  <a:pt x="8386401" y="2744441"/>
                </a:cubicBezTo>
                <a:lnTo>
                  <a:pt x="8473015" y="2712765"/>
                </a:lnTo>
                <a:lnTo>
                  <a:pt x="8475528" y="2717618"/>
                </a:lnTo>
                <a:cubicBezTo>
                  <a:pt x="8482956" y="2718147"/>
                  <a:pt x="8490635" y="2717504"/>
                  <a:pt x="8498566" y="2715685"/>
                </a:cubicBezTo>
                <a:cubicBezTo>
                  <a:pt x="8506496" y="2713868"/>
                  <a:pt x="8512290" y="2709584"/>
                  <a:pt x="8515948" y="2702836"/>
                </a:cubicBezTo>
                <a:cubicBezTo>
                  <a:pt x="8538001" y="2710883"/>
                  <a:pt x="8559565" y="2715501"/>
                  <a:pt x="8580642" y="2716691"/>
                </a:cubicBezTo>
                <a:cubicBezTo>
                  <a:pt x="8601719" y="2717881"/>
                  <a:pt x="8621840" y="2723027"/>
                  <a:pt x="8641005" y="2732130"/>
                </a:cubicBezTo>
                <a:cubicBezTo>
                  <a:pt x="8651381" y="2709339"/>
                  <a:pt x="8662310" y="2700052"/>
                  <a:pt x="8673795" y="2704269"/>
                </a:cubicBezTo>
                <a:cubicBezTo>
                  <a:pt x="8685277" y="2708486"/>
                  <a:pt x="8703558" y="2716709"/>
                  <a:pt x="8728637" y="2728941"/>
                </a:cubicBezTo>
                <a:cubicBezTo>
                  <a:pt x="8749862" y="2734284"/>
                  <a:pt x="8782304" y="2732279"/>
                  <a:pt x="8825964" y="2722926"/>
                </a:cubicBezTo>
                <a:cubicBezTo>
                  <a:pt x="8869626" y="2713572"/>
                  <a:pt x="8904140" y="2712252"/>
                  <a:pt x="8929509" y="2718967"/>
                </a:cubicBezTo>
                <a:cubicBezTo>
                  <a:pt x="8934720" y="2722952"/>
                  <a:pt x="8937610" y="2727427"/>
                  <a:pt x="8938177" y="2732389"/>
                </a:cubicBezTo>
                <a:cubicBezTo>
                  <a:pt x="8938743" y="2737353"/>
                  <a:pt x="8938117" y="2741670"/>
                  <a:pt x="8936298" y="2745341"/>
                </a:cubicBezTo>
                <a:cubicBezTo>
                  <a:pt x="8926125" y="2762167"/>
                  <a:pt x="8908510" y="2771254"/>
                  <a:pt x="8883454" y="2772601"/>
                </a:cubicBezTo>
                <a:cubicBezTo>
                  <a:pt x="8858397" y="2773950"/>
                  <a:pt x="8838016" y="2771063"/>
                  <a:pt x="8822310" y="2763941"/>
                </a:cubicBezTo>
                <a:cubicBezTo>
                  <a:pt x="8779168" y="2766010"/>
                  <a:pt x="8738775" y="2769240"/>
                  <a:pt x="8701127" y="2773628"/>
                </a:cubicBezTo>
                <a:cubicBezTo>
                  <a:pt x="8663482" y="2778018"/>
                  <a:pt x="8624531" y="2780719"/>
                  <a:pt x="8584279" y="2781733"/>
                </a:cubicBezTo>
                <a:cubicBezTo>
                  <a:pt x="8581049" y="2788204"/>
                  <a:pt x="8576654" y="2790773"/>
                  <a:pt x="8571099" y="2789438"/>
                </a:cubicBezTo>
                <a:cubicBezTo>
                  <a:pt x="8565542" y="2788104"/>
                  <a:pt x="8558637" y="2785819"/>
                  <a:pt x="8550380" y="2782586"/>
                </a:cubicBezTo>
                <a:cubicBezTo>
                  <a:pt x="8542078" y="2780092"/>
                  <a:pt x="8535706" y="2780498"/>
                  <a:pt x="8531268" y="2783806"/>
                </a:cubicBezTo>
                <a:cubicBezTo>
                  <a:pt x="8526827" y="2787111"/>
                  <a:pt x="8524412" y="2791843"/>
                  <a:pt x="8524022" y="2797998"/>
                </a:cubicBezTo>
                <a:cubicBezTo>
                  <a:pt x="8511194" y="2793671"/>
                  <a:pt x="8498114" y="2790519"/>
                  <a:pt x="8484785" y="2788539"/>
                </a:cubicBezTo>
                <a:cubicBezTo>
                  <a:pt x="8471455" y="2786561"/>
                  <a:pt x="8460261" y="2787047"/>
                  <a:pt x="8451201" y="2790000"/>
                </a:cubicBezTo>
                <a:lnTo>
                  <a:pt x="8400729" y="2785371"/>
                </a:lnTo>
                <a:cubicBezTo>
                  <a:pt x="8392605" y="2796760"/>
                  <a:pt x="8383004" y="2803638"/>
                  <a:pt x="8371925" y="2806006"/>
                </a:cubicBezTo>
                <a:cubicBezTo>
                  <a:pt x="8360846" y="2808374"/>
                  <a:pt x="8350362" y="2806917"/>
                  <a:pt x="8340473" y="2801636"/>
                </a:cubicBezTo>
                <a:cubicBezTo>
                  <a:pt x="8350450" y="2817586"/>
                  <a:pt x="8363098" y="2838693"/>
                  <a:pt x="8378414" y="2864953"/>
                </a:cubicBezTo>
                <a:cubicBezTo>
                  <a:pt x="8393731" y="2891215"/>
                  <a:pt x="8397087" y="2914275"/>
                  <a:pt x="8388486" y="2934135"/>
                </a:cubicBezTo>
                <a:cubicBezTo>
                  <a:pt x="8380104" y="2945856"/>
                  <a:pt x="8370199" y="2953807"/>
                  <a:pt x="8358771" y="2957986"/>
                </a:cubicBezTo>
                <a:cubicBezTo>
                  <a:pt x="8347343" y="2962166"/>
                  <a:pt x="8337999" y="2961255"/>
                  <a:pt x="8330742" y="2955252"/>
                </a:cubicBezTo>
                <a:cubicBezTo>
                  <a:pt x="8327112" y="2955978"/>
                  <a:pt x="8321567" y="2956323"/>
                  <a:pt x="8314107" y="2956285"/>
                </a:cubicBezTo>
                <a:cubicBezTo>
                  <a:pt x="8306647" y="2956248"/>
                  <a:pt x="8301732" y="2957805"/>
                  <a:pt x="8299357" y="2960957"/>
                </a:cubicBezTo>
                <a:lnTo>
                  <a:pt x="8318444" y="2971292"/>
                </a:lnTo>
                <a:lnTo>
                  <a:pt x="8408855" y="3013257"/>
                </a:lnTo>
                <a:lnTo>
                  <a:pt x="8454301" y="3008180"/>
                </a:lnTo>
                <a:cubicBezTo>
                  <a:pt x="8460058" y="3000784"/>
                  <a:pt x="8465173" y="2997952"/>
                  <a:pt x="8469646" y="2999682"/>
                </a:cubicBezTo>
                <a:cubicBezTo>
                  <a:pt x="8474120" y="3001413"/>
                  <a:pt x="8480304" y="3003960"/>
                  <a:pt x="8488199" y="3007325"/>
                </a:cubicBezTo>
                <a:cubicBezTo>
                  <a:pt x="8495004" y="3007481"/>
                  <a:pt x="8499786" y="3006215"/>
                  <a:pt x="8502542" y="3003524"/>
                </a:cubicBezTo>
                <a:cubicBezTo>
                  <a:pt x="8505296" y="3000833"/>
                  <a:pt x="8507377" y="2997667"/>
                  <a:pt x="8508784" y="2994026"/>
                </a:cubicBezTo>
                <a:cubicBezTo>
                  <a:pt x="8533916" y="3001669"/>
                  <a:pt x="8559866" y="3007570"/>
                  <a:pt x="8586629" y="3011729"/>
                </a:cubicBezTo>
                <a:cubicBezTo>
                  <a:pt x="8613394" y="3015889"/>
                  <a:pt x="8639343" y="3021790"/>
                  <a:pt x="8664477" y="3029432"/>
                </a:cubicBezTo>
                <a:cubicBezTo>
                  <a:pt x="8693679" y="3024764"/>
                  <a:pt x="8723277" y="3025002"/>
                  <a:pt x="8753270" y="3030145"/>
                </a:cubicBezTo>
                <a:cubicBezTo>
                  <a:pt x="8783262" y="3035288"/>
                  <a:pt x="8809411" y="3045445"/>
                  <a:pt x="8831718" y="3060614"/>
                </a:cubicBezTo>
                <a:lnTo>
                  <a:pt x="8858076" y="3045203"/>
                </a:lnTo>
                <a:cubicBezTo>
                  <a:pt x="8865707" y="3039767"/>
                  <a:pt x="8874545" y="3037497"/>
                  <a:pt x="8884596" y="3038390"/>
                </a:cubicBezTo>
                <a:cubicBezTo>
                  <a:pt x="8894645" y="3039284"/>
                  <a:pt x="8904554" y="3042394"/>
                  <a:pt x="8914323" y="3047719"/>
                </a:cubicBezTo>
                <a:cubicBezTo>
                  <a:pt x="8943408" y="3048625"/>
                  <a:pt x="8952284" y="3056922"/>
                  <a:pt x="8940949" y="3072610"/>
                </a:cubicBezTo>
                <a:cubicBezTo>
                  <a:pt x="8935049" y="3086912"/>
                  <a:pt x="8927467" y="3097139"/>
                  <a:pt x="8918206" y="3103292"/>
                </a:cubicBezTo>
                <a:cubicBezTo>
                  <a:pt x="8908943" y="3109445"/>
                  <a:pt x="8894265" y="3109281"/>
                  <a:pt x="8874170" y="3102803"/>
                </a:cubicBezTo>
                <a:cubicBezTo>
                  <a:pt x="8858835" y="3097228"/>
                  <a:pt x="8834822" y="3092304"/>
                  <a:pt x="8802131" y="3088026"/>
                </a:cubicBezTo>
                <a:cubicBezTo>
                  <a:pt x="8769440" y="3083749"/>
                  <a:pt x="8745494" y="3088900"/>
                  <a:pt x="8730292" y="3103477"/>
                </a:cubicBezTo>
                <a:cubicBezTo>
                  <a:pt x="8711436" y="3107126"/>
                  <a:pt x="8680793" y="3110397"/>
                  <a:pt x="8638365" y="3113287"/>
                </a:cubicBezTo>
                <a:cubicBezTo>
                  <a:pt x="8595935" y="3116179"/>
                  <a:pt x="8560709" y="3113912"/>
                  <a:pt x="8532681" y="3106486"/>
                </a:cubicBezTo>
                <a:cubicBezTo>
                  <a:pt x="8527528" y="3116427"/>
                  <a:pt x="8521461" y="3121290"/>
                  <a:pt x="8514484" y="3121077"/>
                </a:cubicBezTo>
                <a:cubicBezTo>
                  <a:pt x="8507505" y="3120863"/>
                  <a:pt x="8501185" y="3118605"/>
                  <a:pt x="8495523" y="3114304"/>
                </a:cubicBezTo>
                <a:cubicBezTo>
                  <a:pt x="8481026" y="3110347"/>
                  <a:pt x="8466392" y="3116902"/>
                  <a:pt x="8451622" y="3133966"/>
                </a:cubicBezTo>
                <a:cubicBezTo>
                  <a:pt x="8436850" y="3151031"/>
                  <a:pt x="8426801" y="3163123"/>
                  <a:pt x="8421472" y="3170241"/>
                </a:cubicBezTo>
                <a:cubicBezTo>
                  <a:pt x="8397346" y="3166200"/>
                  <a:pt x="8348987" y="3163443"/>
                  <a:pt x="8276400" y="3161974"/>
                </a:cubicBezTo>
                <a:cubicBezTo>
                  <a:pt x="8203812" y="3160504"/>
                  <a:pt x="8159851" y="3166240"/>
                  <a:pt x="8144519" y="3179182"/>
                </a:cubicBezTo>
                <a:lnTo>
                  <a:pt x="8083995" y="3155144"/>
                </a:lnTo>
                <a:cubicBezTo>
                  <a:pt x="8063092" y="3154011"/>
                  <a:pt x="8043066" y="3152917"/>
                  <a:pt x="8023920" y="3151864"/>
                </a:cubicBezTo>
                <a:cubicBezTo>
                  <a:pt x="8004774" y="3150810"/>
                  <a:pt x="7985376" y="3150929"/>
                  <a:pt x="7965729" y="3152223"/>
                </a:cubicBezTo>
                <a:lnTo>
                  <a:pt x="7950918" y="3163411"/>
                </a:lnTo>
                <a:lnTo>
                  <a:pt x="7955958" y="3166267"/>
                </a:lnTo>
                <a:lnTo>
                  <a:pt x="8013852" y="3171587"/>
                </a:lnTo>
                <a:cubicBezTo>
                  <a:pt x="8062026" y="3169832"/>
                  <a:pt x="8107626" y="3176993"/>
                  <a:pt x="8150654" y="3193069"/>
                </a:cubicBezTo>
                <a:lnTo>
                  <a:pt x="8187052" y="3173435"/>
                </a:lnTo>
                <a:lnTo>
                  <a:pt x="8276208" y="3186335"/>
                </a:lnTo>
                <a:lnTo>
                  <a:pt x="8276848" y="3182732"/>
                </a:lnTo>
                <a:lnTo>
                  <a:pt x="8298624" y="3189578"/>
                </a:lnTo>
                <a:lnTo>
                  <a:pt x="8307850" y="3190913"/>
                </a:lnTo>
                <a:cubicBezTo>
                  <a:pt x="8322742" y="3186323"/>
                  <a:pt x="8351240" y="3183405"/>
                  <a:pt x="8393347" y="3182157"/>
                </a:cubicBezTo>
                <a:cubicBezTo>
                  <a:pt x="8435454" y="3180910"/>
                  <a:pt x="8468355" y="3183529"/>
                  <a:pt x="8492050" y="3190015"/>
                </a:cubicBezTo>
                <a:cubicBezTo>
                  <a:pt x="8513304" y="3181920"/>
                  <a:pt x="8536611" y="3184586"/>
                  <a:pt x="8561973" y="3198013"/>
                </a:cubicBezTo>
                <a:cubicBezTo>
                  <a:pt x="8569844" y="3187319"/>
                  <a:pt x="8579347" y="3183219"/>
                  <a:pt x="8590478" y="3185713"/>
                </a:cubicBezTo>
                <a:cubicBezTo>
                  <a:pt x="8601610" y="3188207"/>
                  <a:pt x="8611958" y="3192442"/>
                  <a:pt x="8621525" y="3198417"/>
                </a:cubicBezTo>
                <a:lnTo>
                  <a:pt x="9071192" y="3240697"/>
                </a:lnTo>
                <a:cubicBezTo>
                  <a:pt x="9090880" y="3246305"/>
                  <a:pt x="9109556" y="3249052"/>
                  <a:pt x="9127221" y="3248937"/>
                </a:cubicBezTo>
                <a:cubicBezTo>
                  <a:pt x="9144887" y="3248822"/>
                  <a:pt x="9162780" y="3253309"/>
                  <a:pt x="9180902" y="3262398"/>
                </a:cubicBezTo>
                <a:cubicBezTo>
                  <a:pt x="9189665" y="3259302"/>
                  <a:pt x="9199680" y="3257892"/>
                  <a:pt x="9210946" y="3258170"/>
                </a:cubicBezTo>
                <a:cubicBezTo>
                  <a:pt x="9222213" y="3258448"/>
                  <a:pt x="9232049" y="3259993"/>
                  <a:pt x="9240453" y="3262804"/>
                </a:cubicBezTo>
                <a:lnTo>
                  <a:pt x="9288917" y="3267432"/>
                </a:lnTo>
                <a:cubicBezTo>
                  <a:pt x="9297190" y="3270533"/>
                  <a:pt x="9304334" y="3275506"/>
                  <a:pt x="9310349" y="3282354"/>
                </a:cubicBezTo>
                <a:cubicBezTo>
                  <a:pt x="9316364" y="3289201"/>
                  <a:pt x="9319351" y="3295759"/>
                  <a:pt x="9319308" y="3302028"/>
                </a:cubicBezTo>
                <a:cubicBezTo>
                  <a:pt x="9307000" y="3309600"/>
                  <a:pt x="9272976" y="3312460"/>
                  <a:pt x="9217236" y="3310603"/>
                </a:cubicBezTo>
                <a:cubicBezTo>
                  <a:pt x="9161495" y="3308747"/>
                  <a:pt x="9122466" y="3304855"/>
                  <a:pt x="9100147" y="3298927"/>
                </a:cubicBezTo>
                <a:lnTo>
                  <a:pt x="9102559" y="3303779"/>
                </a:lnTo>
                <a:cubicBezTo>
                  <a:pt x="9098043" y="3314036"/>
                  <a:pt x="9092560" y="3320694"/>
                  <a:pt x="9086111" y="3323750"/>
                </a:cubicBezTo>
                <a:cubicBezTo>
                  <a:pt x="9079664" y="3326808"/>
                  <a:pt x="9071166" y="3327399"/>
                  <a:pt x="9060617" y="3325525"/>
                </a:cubicBezTo>
                <a:cubicBezTo>
                  <a:pt x="9015555" y="3335473"/>
                  <a:pt x="8966693" y="3341097"/>
                  <a:pt x="8914033" y="3342396"/>
                </a:cubicBezTo>
                <a:cubicBezTo>
                  <a:pt x="8861374" y="3343694"/>
                  <a:pt x="8811307" y="3346893"/>
                  <a:pt x="8763832" y="3351988"/>
                </a:cubicBezTo>
                <a:cubicBezTo>
                  <a:pt x="8758355" y="3359485"/>
                  <a:pt x="8753343" y="3362116"/>
                  <a:pt x="8748798" y="3359878"/>
                </a:cubicBezTo>
                <a:cubicBezTo>
                  <a:pt x="8744250" y="3357642"/>
                  <a:pt x="8737608" y="3353679"/>
                  <a:pt x="8728872" y="3347989"/>
                </a:cubicBezTo>
                <a:cubicBezTo>
                  <a:pt x="8722894" y="3349784"/>
                  <a:pt x="8717612" y="3351316"/>
                  <a:pt x="8713021" y="3352583"/>
                </a:cubicBezTo>
                <a:cubicBezTo>
                  <a:pt x="8708430" y="3353850"/>
                  <a:pt x="8707125" y="3356753"/>
                  <a:pt x="8709106" y="3361288"/>
                </a:cubicBezTo>
                <a:cubicBezTo>
                  <a:pt x="8698222" y="3361225"/>
                  <a:pt x="8684849" y="3360307"/>
                  <a:pt x="8668993" y="3358530"/>
                </a:cubicBezTo>
                <a:cubicBezTo>
                  <a:pt x="8653135" y="3356755"/>
                  <a:pt x="8642959" y="3358947"/>
                  <a:pt x="8638466" y="3365107"/>
                </a:cubicBezTo>
                <a:lnTo>
                  <a:pt x="8686210" y="3381552"/>
                </a:lnTo>
                <a:cubicBezTo>
                  <a:pt x="8694268" y="3384494"/>
                  <a:pt x="8701421" y="3385617"/>
                  <a:pt x="8707669" y="3384922"/>
                </a:cubicBezTo>
                <a:cubicBezTo>
                  <a:pt x="8713916" y="3384225"/>
                  <a:pt x="8718657" y="3380495"/>
                  <a:pt x="8721890" y="3373734"/>
                </a:cubicBezTo>
                <a:cubicBezTo>
                  <a:pt x="8730344" y="3376646"/>
                  <a:pt x="8740681" y="3379202"/>
                  <a:pt x="8752904" y="3381401"/>
                </a:cubicBezTo>
                <a:cubicBezTo>
                  <a:pt x="8765125" y="3383599"/>
                  <a:pt x="8776247" y="3384413"/>
                  <a:pt x="8786267" y="3383843"/>
                </a:cubicBezTo>
                <a:lnTo>
                  <a:pt x="8905371" y="3384652"/>
                </a:lnTo>
                <a:lnTo>
                  <a:pt x="8947571" y="3403208"/>
                </a:lnTo>
                <a:cubicBezTo>
                  <a:pt x="8955961" y="3406266"/>
                  <a:pt x="8964439" y="3407846"/>
                  <a:pt x="8973009" y="3407949"/>
                </a:cubicBezTo>
                <a:cubicBezTo>
                  <a:pt x="8981577" y="3408052"/>
                  <a:pt x="8987643" y="3404779"/>
                  <a:pt x="8991207" y="3398131"/>
                </a:cubicBezTo>
                <a:lnTo>
                  <a:pt x="9045215" y="3400648"/>
                </a:lnTo>
                <a:cubicBezTo>
                  <a:pt x="9062490" y="3391183"/>
                  <a:pt x="9080613" y="3390052"/>
                  <a:pt x="9099581" y="3397256"/>
                </a:cubicBezTo>
                <a:cubicBezTo>
                  <a:pt x="9118551" y="3404459"/>
                  <a:pt x="9136673" y="3403329"/>
                  <a:pt x="9153949" y="3393864"/>
                </a:cubicBezTo>
                <a:lnTo>
                  <a:pt x="9246305" y="3433717"/>
                </a:lnTo>
                <a:cubicBezTo>
                  <a:pt x="9236859" y="3451743"/>
                  <a:pt x="9229248" y="3461856"/>
                  <a:pt x="9223473" y="3464056"/>
                </a:cubicBezTo>
                <a:cubicBezTo>
                  <a:pt x="9217697" y="3466255"/>
                  <a:pt x="9206826" y="3463181"/>
                  <a:pt x="9190860" y="3454834"/>
                </a:cubicBezTo>
                <a:cubicBezTo>
                  <a:pt x="9179840" y="3469972"/>
                  <a:pt x="9167958" y="3474257"/>
                  <a:pt x="9155212" y="3467689"/>
                </a:cubicBezTo>
                <a:cubicBezTo>
                  <a:pt x="9142467" y="3461121"/>
                  <a:pt x="9131367" y="3463665"/>
                  <a:pt x="9121913" y="3475322"/>
                </a:cubicBezTo>
                <a:cubicBezTo>
                  <a:pt x="9103202" y="3472228"/>
                  <a:pt x="9074682" y="3471787"/>
                  <a:pt x="9036352" y="3474002"/>
                </a:cubicBezTo>
                <a:cubicBezTo>
                  <a:pt x="8998023" y="3476215"/>
                  <a:pt x="8973905" y="3481313"/>
                  <a:pt x="8963999" y="3489295"/>
                </a:cubicBezTo>
                <a:lnTo>
                  <a:pt x="8839350" y="3490597"/>
                </a:lnTo>
                <a:cubicBezTo>
                  <a:pt x="8830285" y="3506074"/>
                  <a:pt x="8818113" y="3516962"/>
                  <a:pt x="8802835" y="3523261"/>
                </a:cubicBezTo>
                <a:cubicBezTo>
                  <a:pt x="8787557" y="3529560"/>
                  <a:pt x="8769354" y="3528317"/>
                  <a:pt x="8748225" y="3519532"/>
                </a:cubicBezTo>
                <a:cubicBezTo>
                  <a:pt x="8722941" y="3523390"/>
                  <a:pt x="8695757" y="3525086"/>
                  <a:pt x="8666675" y="3524620"/>
                </a:cubicBezTo>
                <a:cubicBezTo>
                  <a:pt x="8637592" y="3524153"/>
                  <a:pt x="8610769" y="3519941"/>
                  <a:pt x="8586202" y="3511982"/>
                </a:cubicBezTo>
                <a:lnTo>
                  <a:pt x="8549085" y="3543434"/>
                </a:lnTo>
                <a:lnTo>
                  <a:pt x="8504474" y="3520025"/>
                </a:lnTo>
                <a:lnTo>
                  <a:pt x="8443483" y="3543254"/>
                </a:lnTo>
                <a:cubicBezTo>
                  <a:pt x="8428996" y="3541196"/>
                  <a:pt x="8416258" y="3540998"/>
                  <a:pt x="8405269" y="3542658"/>
                </a:cubicBezTo>
                <a:cubicBezTo>
                  <a:pt x="8394278" y="3544319"/>
                  <a:pt x="8383710" y="3541851"/>
                  <a:pt x="8373561" y="3535256"/>
                </a:cubicBezTo>
                <a:cubicBezTo>
                  <a:pt x="8366102" y="3535452"/>
                  <a:pt x="8357816" y="3538127"/>
                  <a:pt x="8348700" y="3543282"/>
                </a:cubicBezTo>
                <a:cubicBezTo>
                  <a:pt x="8339587" y="3548436"/>
                  <a:pt x="8333892" y="3553010"/>
                  <a:pt x="8331619" y="3557002"/>
                </a:cubicBezTo>
                <a:cubicBezTo>
                  <a:pt x="8327777" y="3561711"/>
                  <a:pt x="8327206" y="3565536"/>
                  <a:pt x="8329905" y="3568476"/>
                </a:cubicBezTo>
                <a:cubicBezTo>
                  <a:pt x="8332603" y="3571416"/>
                  <a:pt x="8335587" y="3572444"/>
                  <a:pt x="8338857" y="3571559"/>
                </a:cubicBezTo>
                <a:cubicBezTo>
                  <a:pt x="8350564" y="3555317"/>
                  <a:pt x="8365229" y="3551655"/>
                  <a:pt x="8382853" y="3560574"/>
                </a:cubicBezTo>
                <a:cubicBezTo>
                  <a:pt x="8400476" y="3569493"/>
                  <a:pt x="8414424" y="3577647"/>
                  <a:pt x="8424693" y="3585039"/>
                </a:cubicBezTo>
                <a:lnTo>
                  <a:pt x="8507860" y="3553363"/>
                </a:lnTo>
                <a:lnTo>
                  <a:pt x="8510274" y="3558215"/>
                </a:lnTo>
                <a:cubicBezTo>
                  <a:pt x="8517406" y="3558745"/>
                  <a:pt x="8524779" y="3558102"/>
                  <a:pt x="8532394" y="3556283"/>
                </a:cubicBezTo>
                <a:cubicBezTo>
                  <a:pt x="8540008" y="3554466"/>
                  <a:pt x="8545572" y="3550182"/>
                  <a:pt x="8549085" y="3543434"/>
                </a:cubicBezTo>
                <a:cubicBezTo>
                  <a:pt x="8570261" y="3551481"/>
                  <a:pt x="8590965" y="3556099"/>
                  <a:pt x="8611203" y="3557289"/>
                </a:cubicBezTo>
                <a:cubicBezTo>
                  <a:pt x="8631442" y="3558479"/>
                  <a:pt x="8650762" y="3563625"/>
                  <a:pt x="8669164" y="3572728"/>
                </a:cubicBezTo>
                <a:cubicBezTo>
                  <a:pt x="8679126" y="3549937"/>
                  <a:pt x="8689620" y="3540650"/>
                  <a:pt x="8700648" y="3544867"/>
                </a:cubicBezTo>
                <a:cubicBezTo>
                  <a:pt x="8711674" y="3549084"/>
                  <a:pt x="8729227" y="3557307"/>
                  <a:pt x="8753307" y="3569539"/>
                </a:cubicBezTo>
                <a:cubicBezTo>
                  <a:pt x="8773687" y="3574882"/>
                  <a:pt x="8804839" y="3572877"/>
                  <a:pt x="8846761" y="3563524"/>
                </a:cubicBezTo>
                <a:cubicBezTo>
                  <a:pt x="8888685" y="3554170"/>
                  <a:pt x="8921825" y="3552850"/>
                  <a:pt x="8946184" y="3559565"/>
                </a:cubicBezTo>
                <a:cubicBezTo>
                  <a:pt x="8951188" y="3563550"/>
                  <a:pt x="8953963" y="3568025"/>
                  <a:pt x="8954507" y="3572987"/>
                </a:cubicBezTo>
                <a:cubicBezTo>
                  <a:pt x="8955050" y="3577950"/>
                  <a:pt x="8954449" y="3582268"/>
                  <a:pt x="8952703" y="3585939"/>
                </a:cubicBezTo>
                <a:cubicBezTo>
                  <a:pt x="8942935" y="3602765"/>
                  <a:pt x="8926021" y="3611852"/>
                  <a:pt x="8901963" y="3613199"/>
                </a:cubicBezTo>
                <a:cubicBezTo>
                  <a:pt x="8877903" y="3614548"/>
                  <a:pt x="8858333" y="3611661"/>
                  <a:pt x="8843252" y="3604539"/>
                </a:cubicBezTo>
                <a:cubicBezTo>
                  <a:pt x="8801827" y="3606608"/>
                  <a:pt x="8763041" y="3609838"/>
                  <a:pt x="8726893" y="3614226"/>
                </a:cubicBezTo>
                <a:cubicBezTo>
                  <a:pt x="8690746" y="3618616"/>
                  <a:pt x="8653346" y="3621317"/>
                  <a:pt x="8614694" y="3622331"/>
                </a:cubicBezTo>
                <a:cubicBezTo>
                  <a:pt x="8611594" y="3628802"/>
                  <a:pt x="8607374" y="3631371"/>
                  <a:pt x="8602040" y="3630036"/>
                </a:cubicBezTo>
                <a:cubicBezTo>
                  <a:pt x="8596704" y="3628702"/>
                  <a:pt x="8590074" y="3626417"/>
                  <a:pt x="8582146" y="3623184"/>
                </a:cubicBezTo>
                <a:cubicBezTo>
                  <a:pt x="8574174" y="3620690"/>
                  <a:pt x="8568056" y="3621095"/>
                  <a:pt x="8563794" y="3624404"/>
                </a:cubicBezTo>
                <a:cubicBezTo>
                  <a:pt x="8559530" y="3627709"/>
                  <a:pt x="8557211" y="3632440"/>
                  <a:pt x="8556837" y="3638596"/>
                </a:cubicBezTo>
                <a:cubicBezTo>
                  <a:pt x="8544519" y="3634269"/>
                  <a:pt x="8531960" y="3631117"/>
                  <a:pt x="8519162" y="3629137"/>
                </a:cubicBezTo>
                <a:cubicBezTo>
                  <a:pt x="8506362" y="3627159"/>
                  <a:pt x="8495614" y="3627645"/>
                  <a:pt x="8486914" y="3630598"/>
                </a:cubicBezTo>
                <a:lnTo>
                  <a:pt x="8438452" y="3625969"/>
                </a:lnTo>
                <a:cubicBezTo>
                  <a:pt x="8430651" y="3637358"/>
                  <a:pt x="8421432" y="3644235"/>
                  <a:pt x="8410793" y="3646603"/>
                </a:cubicBezTo>
                <a:cubicBezTo>
                  <a:pt x="8400155" y="3648971"/>
                  <a:pt x="8390089" y="3647515"/>
                  <a:pt x="8380594" y="3642234"/>
                </a:cubicBezTo>
                <a:cubicBezTo>
                  <a:pt x="8390174" y="3658184"/>
                  <a:pt x="8402318" y="3679290"/>
                  <a:pt x="8417025" y="3705551"/>
                </a:cubicBezTo>
                <a:cubicBezTo>
                  <a:pt x="8431732" y="3731813"/>
                  <a:pt x="8434955" y="3754873"/>
                  <a:pt x="8426696" y="3774733"/>
                </a:cubicBezTo>
                <a:cubicBezTo>
                  <a:pt x="8418648" y="3786454"/>
                  <a:pt x="8409137" y="3794405"/>
                  <a:pt x="8398163" y="3798584"/>
                </a:cubicBezTo>
                <a:cubicBezTo>
                  <a:pt x="8387190" y="3802764"/>
                  <a:pt x="8378219" y="3801853"/>
                  <a:pt x="8371250" y="3795850"/>
                </a:cubicBezTo>
                <a:cubicBezTo>
                  <a:pt x="8367765" y="3796576"/>
                  <a:pt x="8362440" y="3796921"/>
                  <a:pt x="8355277" y="3796883"/>
                </a:cubicBezTo>
                <a:cubicBezTo>
                  <a:pt x="8348114" y="3796846"/>
                  <a:pt x="8343395" y="3798403"/>
                  <a:pt x="8341115" y="3801555"/>
                </a:cubicBezTo>
                <a:lnTo>
                  <a:pt x="8359442" y="3811889"/>
                </a:lnTo>
                <a:lnTo>
                  <a:pt x="8446254" y="3853855"/>
                </a:lnTo>
                <a:lnTo>
                  <a:pt x="8489892" y="3848778"/>
                </a:lnTo>
                <a:cubicBezTo>
                  <a:pt x="8495418" y="3841382"/>
                  <a:pt x="8500330" y="3838549"/>
                  <a:pt x="8504626" y="3840280"/>
                </a:cubicBezTo>
                <a:cubicBezTo>
                  <a:pt x="8508921" y="3842011"/>
                  <a:pt x="8514859" y="3844558"/>
                  <a:pt x="8522440" y="3847923"/>
                </a:cubicBezTo>
                <a:cubicBezTo>
                  <a:pt x="8528974" y="3848079"/>
                  <a:pt x="8533565" y="3846812"/>
                  <a:pt x="8536212" y="3844121"/>
                </a:cubicBezTo>
                <a:cubicBezTo>
                  <a:pt x="8538857" y="3841430"/>
                  <a:pt x="8540854" y="3838265"/>
                  <a:pt x="8542205" y="3834624"/>
                </a:cubicBezTo>
                <a:cubicBezTo>
                  <a:pt x="8566338" y="3842267"/>
                  <a:pt x="8591255" y="3848168"/>
                  <a:pt x="8616952" y="3852326"/>
                </a:cubicBezTo>
                <a:cubicBezTo>
                  <a:pt x="8642651" y="3856486"/>
                  <a:pt x="8667567" y="3862388"/>
                  <a:pt x="8691701" y="3870030"/>
                </a:cubicBezTo>
                <a:cubicBezTo>
                  <a:pt x="8719741" y="3865362"/>
                  <a:pt x="8748161" y="3865600"/>
                  <a:pt x="8776960" y="3870743"/>
                </a:cubicBezTo>
                <a:cubicBezTo>
                  <a:pt x="8805758" y="3875886"/>
                  <a:pt x="8830867" y="3886043"/>
                  <a:pt x="8852285" y="3901212"/>
                </a:cubicBezTo>
                <a:lnTo>
                  <a:pt x="8877595" y="3885801"/>
                </a:lnTo>
                <a:cubicBezTo>
                  <a:pt x="8884921" y="3880365"/>
                  <a:pt x="8893408" y="3878095"/>
                  <a:pt x="8903059" y="3878988"/>
                </a:cubicBezTo>
                <a:cubicBezTo>
                  <a:pt x="8912708" y="3879882"/>
                  <a:pt x="8922223" y="3882991"/>
                  <a:pt x="8931602" y="3888317"/>
                </a:cubicBezTo>
                <a:cubicBezTo>
                  <a:pt x="8959530" y="3889223"/>
                  <a:pt x="8968052" y="3897520"/>
                  <a:pt x="8957168" y="3913208"/>
                </a:cubicBezTo>
                <a:cubicBezTo>
                  <a:pt x="8951503" y="3927510"/>
                  <a:pt x="8944224" y="3937737"/>
                  <a:pt x="8935331" y="3943890"/>
                </a:cubicBezTo>
                <a:cubicBezTo>
                  <a:pt x="8926437" y="3950042"/>
                  <a:pt x="8912343" y="3949879"/>
                  <a:pt x="8893048" y="3943401"/>
                </a:cubicBezTo>
                <a:cubicBezTo>
                  <a:pt x="8878323" y="3937826"/>
                  <a:pt x="8855266" y="3932902"/>
                  <a:pt x="8823876" y="3928624"/>
                </a:cubicBezTo>
                <a:cubicBezTo>
                  <a:pt x="8792487" y="3924347"/>
                  <a:pt x="8769493" y="3929498"/>
                  <a:pt x="8754897" y="3944075"/>
                </a:cubicBezTo>
                <a:cubicBezTo>
                  <a:pt x="8736791" y="3947724"/>
                  <a:pt x="8707367" y="3950995"/>
                  <a:pt x="8666628" y="3953885"/>
                </a:cubicBezTo>
                <a:cubicBezTo>
                  <a:pt x="8625888" y="3956777"/>
                  <a:pt x="8592063" y="3954510"/>
                  <a:pt x="8565151" y="3947084"/>
                </a:cubicBezTo>
                <a:cubicBezTo>
                  <a:pt x="8560203" y="3957025"/>
                  <a:pt x="8554379" y="3961888"/>
                  <a:pt x="8547678" y="3961675"/>
                </a:cubicBezTo>
                <a:cubicBezTo>
                  <a:pt x="8540977" y="3961461"/>
                  <a:pt x="8534909" y="3959203"/>
                  <a:pt x="8529473" y="3954902"/>
                </a:cubicBezTo>
                <a:cubicBezTo>
                  <a:pt x="8515552" y="3950945"/>
                  <a:pt x="8501500" y="3957500"/>
                  <a:pt x="8487318" y="3974564"/>
                </a:cubicBezTo>
                <a:cubicBezTo>
                  <a:pt x="8473135" y="3991629"/>
                  <a:pt x="8463485" y="4003720"/>
                  <a:pt x="8458369" y="4010839"/>
                </a:cubicBezTo>
                <a:cubicBezTo>
                  <a:pt x="8435202" y="4006797"/>
                  <a:pt x="8388768" y="4004041"/>
                  <a:pt x="8319071" y="4002572"/>
                </a:cubicBezTo>
                <a:cubicBezTo>
                  <a:pt x="8249373" y="4001102"/>
                  <a:pt x="8207161" y="4006837"/>
                  <a:pt x="8192440" y="4019780"/>
                </a:cubicBezTo>
                <a:lnTo>
                  <a:pt x="8134325" y="3995742"/>
                </a:lnTo>
                <a:cubicBezTo>
                  <a:pt x="8114254" y="3994609"/>
                  <a:pt x="8095025" y="3993515"/>
                  <a:pt x="8076641" y="3992461"/>
                </a:cubicBezTo>
                <a:cubicBezTo>
                  <a:pt x="8058257" y="3991407"/>
                  <a:pt x="8039631" y="3991527"/>
                  <a:pt x="8020766" y="3992821"/>
                </a:cubicBezTo>
                <a:lnTo>
                  <a:pt x="8006545" y="4004008"/>
                </a:lnTo>
                <a:cubicBezTo>
                  <a:pt x="8018164" y="4017980"/>
                  <a:pt x="8039603" y="4023521"/>
                  <a:pt x="8070865" y="4020633"/>
                </a:cubicBezTo>
                <a:cubicBezTo>
                  <a:pt x="8102126" y="4017744"/>
                  <a:pt x="8124170" y="4024499"/>
                  <a:pt x="8136995" y="4040896"/>
                </a:cubicBezTo>
                <a:cubicBezTo>
                  <a:pt x="8142342" y="4049440"/>
                  <a:pt x="8151668" y="4059355"/>
                  <a:pt x="8164974" y="4070641"/>
                </a:cubicBezTo>
                <a:lnTo>
                  <a:pt x="8164716" y="4030338"/>
                </a:lnTo>
                <a:lnTo>
                  <a:pt x="8183045" y="4040671"/>
                </a:lnTo>
                <a:cubicBezTo>
                  <a:pt x="8191696" y="4045913"/>
                  <a:pt x="8195737" y="4051830"/>
                  <a:pt x="8195166" y="4058420"/>
                </a:cubicBezTo>
                <a:cubicBezTo>
                  <a:pt x="8194596" y="4065009"/>
                  <a:pt x="8192490" y="4071823"/>
                  <a:pt x="8188845" y="4078863"/>
                </a:cubicBezTo>
                <a:cubicBezTo>
                  <a:pt x="8199445" y="4080837"/>
                  <a:pt x="8209050" y="4082470"/>
                  <a:pt x="8217659" y="4083760"/>
                </a:cubicBezTo>
                <a:cubicBezTo>
                  <a:pt x="8226269" y="4085049"/>
                  <a:pt x="8234666" y="4084256"/>
                  <a:pt x="8242854" y="4081378"/>
                </a:cubicBezTo>
                <a:cubicBezTo>
                  <a:pt x="8251122" y="4083640"/>
                  <a:pt x="8261408" y="4083329"/>
                  <a:pt x="8273713" y="4080447"/>
                </a:cubicBezTo>
                <a:cubicBezTo>
                  <a:pt x="8286019" y="4077563"/>
                  <a:pt x="8298475" y="4074983"/>
                  <a:pt x="8311081" y="4072707"/>
                </a:cubicBezTo>
                <a:cubicBezTo>
                  <a:pt x="8304364" y="4056989"/>
                  <a:pt x="8307171" y="4040530"/>
                  <a:pt x="8319501" y="4023330"/>
                </a:cubicBezTo>
                <a:cubicBezTo>
                  <a:pt x="8338230" y="4034471"/>
                  <a:pt x="8358884" y="4036225"/>
                  <a:pt x="8381465" y="4028586"/>
                </a:cubicBezTo>
                <a:lnTo>
                  <a:pt x="8394505" y="4081335"/>
                </a:lnTo>
                <a:cubicBezTo>
                  <a:pt x="8382820" y="4077729"/>
                  <a:pt x="8372190" y="4076245"/>
                  <a:pt x="8362618" y="4076885"/>
                </a:cubicBezTo>
                <a:cubicBezTo>
                  <a:pt x="8353045" y="4077526"/>
                  <a:pt x="8343018" y="4077257"/>
                  <a:pt x="8332540" y="4076077"/>
                </a:cubicBezTo>
                <a:lnTo>
                  <a:pt x="8325558" y="4101822"/>
                </a:lnTo>
                <a:cubicBezTo>
                  <a:pt x="8330384" y="4111527"/>
                  <a:pt x="8327253" y="4118491"/>
                  <a:pt x="8316163" y="4122714"/>
                </a:cubicBezTo>
                <a:cubicBezTo>
                  <a:pt x="8304758" y="4126578"/>
                  <a:pt x="8292492" y="4127882"/>
                  <a:pt x="8279367" y="4126629"/>
                </a:cubicBezTo>
                <a:cubicBezTo>
                  <a:pt x="8266242" y="4125375"/>
                  <a:pt x="8254155" y="4123726"/>
                  <a:pt x="8243109" y="4121681"/>
                </a:cubicBezTo>
                <a:cubicBezTo>
                  <a:pt x="8244570" y="4130142"/>
                  <a:pt x="8247567" y="4138379"/>
                  <a:pt x="8252100" y="4146393"/>
                </a:cubicBezTo>
                <a:cubicBezTo>
                  <a:pt x="8256634" y="4154404"/>
                  <a:pt x="8259028" y="4161428"/>
                  <a:pt x="8259280" y="4167465"/>
                </a:cubicBezTo>
                <a:cubicBezTo>
                  <a:pt x="8251799" y="4174522"/>
                  <a:pt x="8238077" y="4175660"/>
                  <a:pt x="8218114" y="4170878"/>
                </a:cubicBezTo>
                <a:cubicBezTo>
                  <a:pt x="8198151" y="4166098"/>
                  <a:pt x="8181414" y="4161170"/>
                  <a:pt x="8167899" y="4156097"/>
                </a:cubicBezTo>
                <a:cubicBezTo>
                  <a:pt x="8156248" y="4160294"/>
                  <a:pt x="8145077" y="4162143"/>
                  <a:pt x="8134388" y="4161645"/>
                </a:cubicBezTo>
                <a:cubicBezTo>
                  <a:pt x="8123699" y="4161147"/>
                  <a:pt x="8116867" y="4158459"/>
                  <a:pt x="8113892" y="4153580"/>
                </a:cubicBezTo>
                <a:lnTo>
                  <a:pt x="8063016" y="4144100"/>
                </a:lnTo>
                <a:lnTo>
                  <a:pt x="8013116" y="4163105"/>
                </a:lnTo>
                <a:lnTo>
                  <a:pt x="8036987" y="4171327"/>
                </a:lnTo>
                <a:lnTo>
                  <a:pt x="8090995" y="4173844"/>
                </a:lnTo>
                <a:cubicBezTo>
                  <a:pt x="8097847" y="4174361"/>
                  <a:pt x="8103614" y="4176012"/>
                  <a:pt x="8108296" y="4178798"/>
                </a:cubicBezTo>
                <a:cubicBezTo>
                  <a:pt x="8112978" y="4181583"/>
                  <a:pt x="8115974" y="4184290"/>
                  <a:pt x="8117280" y="4186918"/>
                </a:cubicBezTo>
                <a:cubicBezTo>
                  <a:pt x="8113961" y="4187702"/>
                  <a:pt x="8108305" y="4187932"/>
                  <a:pt x="8100313" y="4187609"/>
                </a:cubicBezTo>
                <a:cubicBezTo>
                  <a:pt x="8092322" y="4187286"/>
                  <a:pt x="8085279" y="4188045"/>
                  <a:pt x="8079188" y="4189884"/>
                </a:cubicBezTo>
                <a:cubicBezTo>
                  <a:pt x="8066986" y="4201264"/>
                  <a:pt x="8045287" y="4201834"/>
                  <a:pt x="8014091" y="4191591"/>
                </a:cubicBezTo>
                <a:cubicBezTo>
                  <a:pt x="7982895" y="4181348"/>
                  <a:pt x="7961196" y="4181918"/>
                  <a:pt x="7948995" y="4193298"/>
                </a:cubicBezTo>
                <a:lnTo>
                  <a:pt x="7900532" y="4188670"/>
                </a:lnTo>
                <a:cubicBezTo>
                  <a:pt x="7888116" y="4192437"/>
                  <a:pt x="7871723" y="4194833"/>
                  <a:pt x="7851350" y="4195859"/>
                </a:cubicBezTo>
                <a:cubicBezTo>
                  <a:pt x="7870339" y="4200891"/>
                  <a:pt x="7890411" y="4204789"/>
                  <a:pt x="7911569" y="4207552"/>
                </a:cubicBezTo>
                <a:cubicBezTo>
                  <a:pt x="7932726" y="4210316"/>
                  <a:pt x="7953159" y="4208305"/>
                  <a:pt x="7972867" y="4201520"/>
                </a:cubicBezTo>
                <a:lnTo>
                  <a:pt x="7975537" y="4246675"/>
                </a:lnTo>
                <a:lnTo>
                  <a:pt x="7909720" y="4260198"/>
                </a:lnTo>
                <a:lnTo>
                  <a:pt x="7927330" y="4282350"/>
                </a:lnTo>
                <a:lnTo>
                  <a:pt x="7906127" y="4319281"/>
                </a:lnTo>
                <a:lnTo>
                  <a:pt x="7810896" y="4326695"/>
                </a:lnTo>
                <a:cubicBezTo>
                  <a:pt x="7780869" y="4315766"/>
                  <a:pt x="7749233" y="4309058"/>
                  <a:pt x="7715985" y="4306571"/>
                </a:cubicBezTo>
                <a:cubicBezTo>
                  <a:pt x="7682737" y="4304085"/>
                  <a:pt x="7653693" y="4299275"/>
                  <a:pt x="7628852" y="4292143"/>
                </a:cubicBezTo>
                <a:lnTo>
                  <a:pt x="7624025" y="4282438"/>
                </a:lnTo>
                <a:lnTo>
                  <a:pt x="7607393" y="4288774"/>
                </a:lnTo>
                <a:lnTo>
                  <a:pt x="7537470" y="4280775"/>
                </a:lnTo>
                <a:cubicBezTo>
                  <a:pt x="7512901" y="4287728"/>
                  <a:pt x="7488087" y="4287560"/>
                  <a:pt x="7463030" y="4280270"/>
                </a:cubicBezTo>
                <a:cubicBezTo>
                  <a:pt x="7437973" y="4272979"/>
                  <a:pt x="7410389" y="4273868"/>
                  <a:pt x="7380274" y="4282932"/>
                </a:cubicBezTo>
                <a:cubicBezTo>
                  <a:pt x="7365691" y="4281511"/>
                  <a:pt x="7341632" y="4280094"/>
                  <a:pt x="7308092" y="4278680"/>
                </a:cubicBezTo>
                <a:cubicBezTo>
                  <a:pt x="7274553" y="4277265"/>
                  <a:pt x="7254653" y="4274264"/>
                  <a:pt x="7248387" y="4269677"/>
                </a:cubicBezTo>
                <a:cubicBezTo>
                  <a:pt x="7231231" y="4277172"/>
                  <a:pt x="7210098" y="4283298"/>
                  <a:pt x="7184985" y="4288052"/>
                </a:cubicBezTo>
                <a:lnTo>
                  <a:pt x="7187398" y="4292906"/>
                </a:lnTo>
                <a:cubicBezTo>
                  <a:pt x="7184668" y="4300679"/>
                  <a:pt x="7178320" y="4301172"/>
                  <a:pt x="7168351" y="4294388"/>
                </a:cubicBezTo>
                <a:lnTo>
                  <a:pt x="7163526" y="4284684"/>
                </a:lnTo>
                <a:cubicBezTo>
                  <a:pt x="7145001" y="4285006"/>
                  <a:pt x="7133586" y="4279734"/>
                  <a:pt x="7129283" y="4268868"/>
                </a:cubicBezTo>
                <a:cubicBezTo>
                  <a:pt x="7109707" y="4275362"/>
                  <a:pt x="7089615" y="4279166"/>
                  <a:pt x="7069013" y="4280279"/>
                </a:cubicBezTo>
                <a:cubicBezTo>
                  <a:pt x="7048409" y="4281394"/>
                  <a:pt x="7028319" y="4285198"/>
                  <a:pt x="7008742" y="4291692"/>
                </a:cubicBezTo>
                <a:lnTo>
                  <a:pt x="6978863" y="4337700"/>
                </a:lnTo>
                <a:cubicBezTo>
                  <a:pt x="6982602" y="4343009"/>
                  <a:pt x="6982363" y="4346948"/>
                  <a:pt x="6978144" y="4349517"/>
                </a:cubicBezTo>
                <a:cubicBezTo>
                  <a:pt x="6972152" y="4351558"/>
                  <a:pt x="6964911" y="4351911"/>
                  <a:pt x="6956415" y="4350578"/>
                </a:cubicBezTo>
                <a:cubicBezTo>
                  <a:pt x="6947921" y="4349245"/>
                  <a:pt x="6940857" y="4346644"/>
                  <a:pt x="6935226" y="4342777"/>
                </a:cubicBezTo>
                <a:cubicBezTo>
                  <a:pt x="6926663" y="4346279"/>
                  <a:pt x="6918234" y="4347565"/>
                  <a:pt x="6909942" y="4346636"/>
                </a:cubicBezTo>
                <a:cubicBezTo>
                  <a:pt x="6901649" y="4345705"/>
                  <a:pt x="6894966" y="4340556"/>
                  <a:pt x="6889895" y="4331185"/>
                </a:cubicBezTo>
                <a:lnTo>
                  <a:pt x="6882655" y="4316628"/>
                </a:lnTo>
                <a:lnTo>
                  <a:pt x="6819253" y="4335004"/>
                </a:lnTo>
                <a:lnTo>
                  <a:pt x="6689779" y="4326602"/>
                </a:lnTo>
                <a:lnTo>
                  <a:pt x="6663494" y="4313527"/>
                </a:lnTo>
                <a:cubicBezTo>
                  <a:pt x="6646148" y="4319533"/>
                  <a:pt x="6625755" y="4322730"/>
                  <a:pt x="6602320" y="4323119"/>
                </a:cubicBezTo>
                <a:cubicBezTo>
                  <a:pt x="6578882" y="4323509"/>
                  <a:pt x="6556681" y="4323066"/>
                  <a:pt x="6535714" y="4321793"/>
                </a:cubicBezTo>
                <a:lnTo>
                  <a:pt x="6469180" y="4347134"/>
                </a:lnTo>
                <a:lnTo>
                  <a:pt x="6411066" y="4323096"/>
                </a:lnTo>
                <a:lnTo>
                  <a:pt x="6345969" y="4324804"/>
                </a:lnTo>
                <a:lnTo>
                  <a:pt x="6303770" y="4306247"/>
                </a:lnTo>
                <a:cubicBezTo>
                  <a:pt x="6284931" y="4311739"/>
                  <a:pt x="6267100" y="4311796"/>
                  <a:pt x="6250275" y="4306421"/>
                </a:cubicBezTo>
                <a:cubicBezTo>
                  <a:pt x="6233452" y="4301045"/>
                  <a:pt x="6214235" y="4301631"/>
                  <a:pt x="6192623" y="4308178"/>
                </a:cubicBezTo>
                <a:lnTo>
                  <a:pt x="6076652" y="4300405"/>
                </a:lnTo>
                <a:cubicBezTo>
                  <a:pt x="6065716" y="4287256"/>
                  <a:pt x="6046710" y="4284396"/>
                  <a:pt x="6019629" y="4291824"/>
                </a:cubicBezTo>
                <a:cubicBezTo>
                  <a:pt x="5992548" y="4299252"/>
                  <a:pt x="5972333" y="4293966"/>
                  <a:pt x="5958986" y="4275963"/>
                </a:cubicBezTo>
                <a:lnTo>
                  <a:pt x="6116645" y="4221689"/>
                </a:lnTo>
                <a:lnTo>
                  <a:pt x="6113256" y="4188351"/>
                </a:lnTo>
                <a:lnTo>
                  <a:pt x="6064794" y="4183722"/>
                </a:lnTo>
                <a:cubicBezTo>
                  <a:pt x="6039469" y="4186394"/>
                  <a:pt x="6004229" y="4190678"/>
                  <a:pt x="5959075" y="4196573"/>
                </a:cubicBezTo>
                <a:cubicBezTo>
                  <a:pt x="5913922" y="4202467"/>
                  <a:pt x="5879889" y="4209176"/>
                  <a:pt x="5856978" y="4216700"/>
                </a:cubicBezTo>
                <a:cubicBezTo>
                  <a:pt x="5833699" y="4226528"/>
                  <a:pt x="5818663" y="4228888"/>
                  <a:pt x="5811865" y="4223782"/>
                </a:cubicBezTo>
                <a:cubicBezTo>
                  <a:pt x="5805067" y="4218676"/>
                  <a:pt x="5796471" y="4204155"/>
                  <a:pt x="5786080" y="4180217"/>
                </a:cubicBezTo>
                <a:lnTo>
                  <a:pt x="5767034" y="4181699"/>
                </a:lnTo>
                <a:cubicBezTo>
                  <a:pt x="5763119" y="4190405"/>
                  <a:pt x="5755829" y="4198953"/>
                  <a:pt x="5745164" y="4207343"/>
                </a:cubicBezTo>
                <a:cubicBezTo>
                  <a:pt x="5734498" y="4215734"/>
                  <a:pt x="5725155" y="4213521"/>
                  <a:pt x="5717133" y="4200705"/>
                </a:cubicBezTo>
                <a:cubicBezTo>
                  <a:pt x="5715359" y="4197413"/>
                  <a:pt x="5711489" y="4192393"/>
                  <a:pt x="5705524" y="4185648"/>
                </a:cubicBezTo>
                <a:cubicBezTo>
                  <a:pt x="5699560" y="4178902"/>
                  <a:pt x="5694908" y="4175624"/>
                  <a:pt x="5691567" y="4175814"/>
                </a:cubicBezTo>
                <a:lnTo>
                  <a:pt x="5686023" y="4177925"/>
                </a:lnTo>
                <a:lnTo>
                  <a:pt x="5675447" y="4262753"/>
                </a:lnTo>
                <a:cubicBezTo>
                  <a:pt x="5695752" y="4269328"/>
                  <a:pt x="5717172" y="4271510"/>
                  <a:pt x="5739703" y="4269302"/>
                </a:cubicBezTo>
                <a:cubicBezTo>
                  <a:pt x="5762235" y="4267093"/>
                  <a:pt x="5783409" y="4262155"/>
                  <a:pt x="5803227" y="4254487"/>
                </a:cubicBezTo>
                <a:cubicBezTo>
                  <a:pt x="5825772" y="4262252"/>
                  <a:pt x="5847472" y="4261683"/>
                  <a:pt x="5868324" y="4252778"/>
                </a:cubicBezTo>
                <a:lnTo>
                  <a:pt x="5927875" y="4253184"/>
                </a:lnTo>
                <a:cubicBezTo>
                  <a:pt x="5931174" y="4251807"/>
                  <a:pt x="5935665" y="4250337"/>
                  <a:pt x="5941344" y="4248775"/>
                </a:cubicBezTo>
                <a:cubicBezTo>
                  <a:pt x="5947025" y="4247212"/>
                  <a:pt x="5950732" y="4247485"/>
                  <a:pt x="5952466" y="4249589"/>
                </a:cubicBezTo>
                <a:cubicBezTo>
                  <a:pt x="5955429" y="4260244"/>
                  <a:pt x="5949515" y="4272115"/>
                  <a:pt x="5934729" y="4285202"/>
                </a:cubicBezTo>
                <a:cubicBezTo>
                  <a:pt x="5919941" y="4298289"/>
                  <a:pt x="5907457" y="4306891"/>
                  <a:pt x="5897278" y="4311009"/>
                </a:cubicBezTo>
                <a:cubicBezTo>
                  <a:pt x="5894259" y="4312399"/>
                  <a:pt x="5890592" y="4313314"/>
                  <a:pt x="5886278" y="4313755"/>
                </a:cubicBezTo>
                <a:cubicBezTo>
                  <a:pt x="5881964" y="4314196"/>
                  <a:pt x="5878477" y="4312157"/>
                  <a:pt x="5875819" y="4307639"/>
                </a:cubicBezTo>
                <a:cubicBezTo>
                  <a:pt x="5849329" y="4311836"/>
                  <a:pt x="5817023" y="4314280"/>
                  <a:pt x="5778899" y="4314974"/>
                </a:cubicBezTo>
                <a:cubicBezTo>
                  <a:pt x="5740775" y="4315666"/>
                  <a:pt x="5708225" y="4310989"/>
                  <a:pt x="5681248" y="4300944"/>
                </a:cubicBezTo>
                <a:cubicBezTo>
                  <a:pt x="5670549" y="4304297"/>
                  <a:pt x="5661027" y="4305037"/>
                  <a:pt x="5652679" y="4303168"/>
                </a:cubicBezTo>
                <a:cubicBezTo>
                  <a:pt x="5644329" y="4301297"/>
                  <a:pt x="5634806" y="4302039"/>
                  <a:pt x="5624109" y="4305392"/>
                </a:cubicBezTo>
                <a:cubicBezTo>
                  <a:pt x="5600736" y="4305636"/>
                  <a:pt x="5576416" y="4304799"/>
                  <a:pt x="5551146" y="4302881"/>
                </a:cubicBezTo>
                <a:cubicBezTo>
                  <a:pt x="5525873" y="4300963"/>
                  <a:pt x="5501732" y="4297171"/>
                  <a:pt x="5478719" y="4291508"/>
                </a:cubicBezTo>
                <a:cubicBezTo>
                  <a:pt x="5472713" y="4293795"/>
                  <a:pt x="5466103" y="4294870"/>
                  <a:pt x="5458891" y="4294732"/>
                </a:cubicBezTo>
                <a:cubicBezTo>
                  <a:pt x="5451678" y="4294592"/>
                  <a:pt x="5446634" y="4292186"/>
                  <a:pt x="5443758" y="4287509"/>
                </a:cubicBezTo>
                <a:cubicBezTo>
                  <a:pt x="5441083" y="4277707"/>
                  <a:pt x="5447448" y="4269510"/>
                  <a:pt x="5462857" y="4262921"/>
                </a:cubicBezTo>
                <a:cubicBezTo>
                  <a:pt x="5478264" y="4256331"/>
                  <a:pt x="5489815" y="4251931"/>
                  <a:pt x="5497510" y="4249723"/>
                </a:cubicBezTo>
                <a:lnTo>
                  <a:pt x="5461574" y="4217238"/>
                </a:lnTo>
                <a:lnTo>
                  <a:pt x="5403716" y="4233503"/>
                </a:lnTo>
                <a:lnTo>
                  <a:pt x="5282199" y="4227842"/>
                </a:lnTo>
                <a:lnTo>
                  <a:pt x="5279787" y="4222989"/>
                </a:lnTo>
                <a:lnTo>
                  <a:pt x="5160682" y="4222180"/>
                </a:lnTo>
                <a:cubicBezTo>
                  <a:pt x="5154080" y="4219403"/>
                  <a:pt x="5143834" y="4220901"/>
                  <a:pt x="5129944" y="4226673"/>
                </a:cubicBezTo>
                <a:cubicBezTo>
                  <a:pt x="5116053" y="4232444"/>
                  <a:pt x="5107012" y="4236368"/>
                  <a:pt x="5102825" y="4238444"/>
                </a:cubicBezTo>
                <a:cubicBezTo>
                  <a:pt x="5112389" y="4241655"/>
                  <a:pt x="5114179" y="4247467"/>
                  <a:pt x="5108195" y="4255877"/>
                </a:cubicBezTo>
                <a:cubicBezTo>
                  <a:pt x="5102212" y="4264288"/>
                  <a:pt x="5095441" y="4266145"/>
                  <a:pt x="5087886" y="4261448"/>
                </a:cubicBezTo>
                <a:cubicBezTo>
                  <a:pt x="5086759" y="4258631"/>
                  <a:pt x="5084789" y="4255774"/>
                  <a:pt x="5081975" y="4252878"/>
                </a:cubicBezTo>
                <a:cubicBezTo>
                  <a:pt x="5079160" y="4249982"/>
                  <a:pt x="5075023" y="4249394"/>
                  <a:pt x="5069557" y="4251115"/>
                </a:cubicBezTo>
                <a:cubicBezTo>
                  <a:pt x="5063982" y="4253719"/>
                  <a:pt x="5058922" y="4259012"/>
                  <a:pt x="5054375" y="4266997"/>
                </a:cubicBezTo>
                <a:cubicBezTo>
                  <a:pt x="5049827" y="4274982"/>
                  <a:pt x="5045972" y="4282702"/>
                  <a:pt x="5042811" y="4290159"/>
                </a:cubicBezTo>
                <a:cubicBezTo>
                  <a:pt x="5031104" y="4293415"/>
                  <a:pt x="5010701" y="4294934"/>
                  <a:pt x="4981604" y="4294713"/>
                </a:cubicBezTo>
                <a:cubicBezTo>
                  <a:pt x="4952505" y="4294493"/>
                  <a:pt x="4935054" y="4292001"/>
                  <a:pt x="4929251" y="4287238"/>
                </a:cubicBezTo>
                <a:cubicBezTo>
                  <a:pt x="4910774" y="4295116"/>
                  <a:pt x="4897826" y="4298364"/>
                  <a:pt x="4890407" y="4296982"/>
                </a:cubicBezTo>
                <a:cubicBezTo>
                  <a:pt x="4882989" y="4295599"/>
                  <a:pt x="4875522" y="4286660"/>
                  <a:pt x="4868005" y="4270164"/>
                </a:cubicBezTo>
                <a:lnTo>
                  <a:pt x="4807016" y="4293392"/>
                </a:lnTo>
                <a:cubicBezTo>
                  <a:pt x="4809199" y="4277892"/>
                  <a:pt x="4813070" y="4262469"/>
                  <a:pt x="4818631" y="4247127"/>
                </a:cubicBezTo>
                <a:cubicBezTo>
                  <a:pt x="4824190" y="4231783"/>
                  <a:pt x="4832041" y="4217731"/>
                  <a:pt x="4842182" y="4204970"/>
                </a:cubicBezTo>
                <a:cubicBezTo>
                  <a:pt x="4831496" y="4210003"/>
                  <a:pt x="4819602" y="4212609"/>
                  <a:pt x="4806502" y="4212788"/>
                </a:cubicBezTo>
                <a:lnTo>
                  <a:pt x="4765535" y="4263020"/>
                </a:lnTo>
                <a:cubicBezTo>
                  <a:pt x="4741451" y="4265700"/>
                  <a:pt x="4694989" y="4268966"/>
                  <a:pt x="4626152" y="4272820"/>
                </a:cubicBezTo>
                <a:cubicBezTo>
                  <a:pt x="4557315" y="4276674"/>
                  <a:pt x="4512958" y="4267595"/>
                  <a:pt x="4493084" y="4245586"/>
                </a:cubicBezTo>
                <a:cubicBezTo>
                  <a:pt x="4482092" y="4249171"/>
                  <a:pt x="4464240" y="4251401"/>
                  <a:pt x="4439533" y="4252275"/>
                </a:cubicBezTo>
                <a:cubicBezTo>
                  <a:pt x="4414825" y="4253148"/>
                  <a:pt x="4399324" y="4250155"/>
                  <a:pt x="4393027" y="4243294"/>
                </a:cubicBezTo>
                <a:cubicBezTo>
                  <a:pt x="4392564" y="4240705"/>
                  <a:pt x="4394633" y="4238234"/>
                  <a:pt x="4399233" y="4235881"/>
                </a:cubicBezTo>
                <a:cubicBezTo>
                  <a:pt x="4403832" y="4233527"/>
                  <a:pt x="4406505" y="4232270"/>
                  <a:pt x="4407247" y="4232107"/>
                </a:cubicBezTo>
                <a:lnTo>
                  <a:pt x="4403141" y="4210586"/>
                </a:lnTo>
                <a:lnTo>
                  <a:pt x="4373724" y="4204475"/>
                </a:lnTo>
                <a:lnTo>
                  <a:pt x="4351803" y="4253224"/>
                </a:lnTo>
                <a:cubicBezTo>
                  <a:pt x="4321454" y="4264301"/>
                  <a:pt x="4291811" y="4269340"/>
                  <a:pt x="4262873" y="4268337"/>
                </a:cubicBezTo>
                <a:cubicBezTo>
                  <a:pt x="4233935" y="4267335"/>
                  <a:pt x="4204832" y="4263510"/>
                  <a:pt x="4175560" y="4256862"/>
                </a:cubicBezTo>
                <a:cubicBezTo>
                  <a:pt x="4167767" y="4261634"/>
                  <a:pt x="4153706" y="4272039"/>
                  <a:pt x="4133380" y="4288078"/>
                </a:cubicBezTo>
                <a:cubicBezTo>
                  <a:pt x="4113053" y="4304115"/>
                  <a:pt x="4099956" y="4309825"/>
                  <a:pt x="4094086" y="4305207"/>
                </a:cubicBezTo>
                <a:cubicBezTo>
                  <a:pt x="4090749" y="4297942"/>
                  <a:pt x="4089942" y="4290794"/>
                  <a:pt x="4091668" y="4283764"/>
                </a:cubicBezTo>
                <a:cubicBezTo>
                  <a:pt x="4093393" y="4276734"/>
                  <a:pt x="4095962" y="4269744"/>
                  <a:pt x="4099375" y="4262794"/>
                </a:cubicBezTo>
                <a:cubicBezTo>
                  <a:pt x="4079045" y="4270536"/>
                  <a:pt x="4056123" y="4276381"/>
                  <a:pt x="4030607" y="4280327"/>
                </a:cubicBezTo>
                <a:cubicBezTo>
                  <a:pt x="4005092" y="4284274"/>
                  <a:pt x="3982530" y="4284209"/>
                  <a:pt x="3962919" y="4280135"/>
                </a:cubicBezTo>
                <a:lnTo>
                  <a:pt x="3995211" y="4238980"/>
                </a:lnTo>
                <a:lnTo>
                  <a:pt x="4057895" y="4232420"/>
                </a:lnTo>
                <a:cubicBezTo>
                  <a:pt x="4059309" y="4228635"/>
                  <a:pt x="4060573" y="4224547"/>
                  <a:pt x="4061686" y="4220154"/>
                </a:cubicBezTo>
                <a:cubicBezTo>
                  <a:pt x="4062800" y="4215762"/>
                  <a:pt x="4064667" y="4212887"/>
                  <a:pt x="4067289" y="4211528"/>
                </a:cubicBezTo>
                <a:cubicBezTo>
                  <a:pt x="4073156" y="4210616"/>
                  <a:pt x="4078903" y="4214440"/>
                  <a:pt x="4084532" y="4222997"/>
                </a:cubicBezTo>
                <a:cubicBezTo>
                  <a:pt x="4090162" y="4231554"/>
                  <a:pt x="4093740" y="4237645"/>
                  <a:pt x="4095267" y="4241271"/>
                </a:cubicBezTo>
                <a:cubicBezTo>
                  <a:pt x="4112284" y="4235152"/>
                  <a:pt x="4131348" y="4231498"/>
                  <a:pt x="4152464" y="4230309"/>
                </a:cubicBezTo>
                <a:cubicBezTo>
                  <a:pt x="4173581" y="4229121"/>
                  <a:pt x="4194456" y="4229106"/>
                  <a:pt x="4215090" y="4230264"/>
                </a:cubicBezTo>
                <a:cubicBezTo>
                  <a:pt x="4218275" y="4228932"/>
                  <a:pt x="4222392" y="4226161"/>
                  <a:pt x="4227444" y="4221953"/>
                </a:cubicBezTo>
                <a:cubicBezTo>
                  <a:pt x="4232496" y="4217744"/>
                  <a:pt x="4236009" y="4213760"/>
                  <a:pt x="4237988" y="4210001"/>
                </a:cubicBezTo>
                <a:lnTo>
                  <a:pt x="4171197" y="4195040"/>
                </a:lnTo>
                <a:lnTo>
                  <a:pt x="4153588" y="4172888"/>
                </a:lnTo>
                <a:lnTo>
                  <a:pt x="4075966" y="4202452"/>
                </a:lnTo>
                <a:cubicBezTo>
                  <a:pt x="4051429" y="4191237"/>
                  <a:pt x="4020325" y="4185047"/>
                  <a:pt x="3982652" y="4183885"/>
                </a:cubicBezTo>
                <a:cubicBezTo>
                  <a:pt x="3944979" y="4182722"/>
                  <a:pt x="3914119" y="4183653"/>
                  <a:pt x="3890071" y="4186681"/>
                </a:cubicBezTo>
                <a:cubicBezTo>
                  <a:pt x="3879041" y="4189920"/>
                  <a:pt x="3868193" y="4190204"/>
                  <a:pt x="3857522" y="4187535"/>
                </a:cubicBezTo>
                <a:cubicBezTo>
                  <a:pt x="3846853" y="4184865"/>
                  <a:pt x="3836003" y="4185149"/>
                  <a:pt x="3824975" y="4188388"/>
                </a:cubicBezTo>
                <a:lnTo>
                  <a:pt x="3773380" y="4190725"/>
                </a:lnTo>
                <a:lnTo>
                  <a:pt x="3775793" y="4195577"/>
                </a:lnTo>
                <a:cubicBezTo>
                  <a:pt x="3764764" y="4198816"/>
                  <a:pt x="3753915" y="4199100"/>
                  <a:pt x="3743244" y="4196430"/>
                </a:cubicBezTo>
                <a:cubicBezTo>
                  <a:pt x="3732576" y="4193761"/>
                  <a:pt x="3721726" y="4194045"/>
                  <a:pt x="3710696" y="4197284"/>
                </a:cubicBezTo>
                <a:cubicBezTo>
                  <a:pt x="3702234" y="4200988"/>
                  <a:pt x="3694208" y="4203083"/>
                  <a:pt x="3686618" y="4203569"/>
                </a:cubicBezTo>
                <a:cubicBezTo>
                  <a:pt x="3679029" y="4204054"/>
                  <a:pt x="3672751" y="4199713"/>
                  <a:pt x="3667778" y="4190544"/>
                </a:cubicBezTo>
                <a:cubicBezTo>
                  <a:pt x="3651908" y="4197310"/>
                  <a:pt x="3640678" y="4200145"/>
                  <a:pt x="3634087" y="4199047"/>
                </a:cubicBezTo>
                <a:cubicBezTo>
                  <a:pt x="3627497" y="4197951"/>
                  <a:pt x="3620964" y="4190339"/>
                  <a:pt x="3614489" y="4176212"/>
                </a:cubicBezTo>
                <a:lnTo>
                  <a:pt x="3553500" y="4199440"/>
                </a:lnTo>
                <a:lnTo>
                  <a:pt x="3552524" y="4170955"/>
                </a:lnTo>
                <a:lnTo>
                  <a:pt x="3460424" y="4171403"/>
                </a:lnTo>
                <a:lnTo>
                  <a:pt x="3454161" y="4185332"/>
                </a:lnTo>
                <a:lnTo>
                  <a:pt x="3427876" y="4172258"/>
                </a:lnTo>
                <a:lnTo>
                  <a:pt x="3400872" y="4170999"/>
                </a:lnTo>
                <a:lnTo>
                  <a:pt x="3369300" y="4200338"/>
                </a:lnTo>
                <a:lnTo>
                  <a:pt x="3322531" y="4212379"/>
                </a:lnTo>
                <a:cubicBezTo>
                  <a:pt x="3314751" y="4201155"/>
                  <a:pt x="3304141" y="4197500"/>
                  <a:pt x="3290701" y="4201416"/>
                </a:cubicBezTo>
                <a:cubicBezTo>
                  <a:pt x="3277262" y="4205333"/>
                  <a:pt x="3264238" y="4196826"/>
                  <a:pt x="3251634" y="4175896"/>
                </a:cubicBezTo>
                <a:lnTo>
                  <a:pt x="3279356" y="4165338"/>
                </a:lnTo>
                <a:lnTo>
                  <a:pt x="3266572" y="4152892"/>
                </a:lnTo>
                <a:cubicBezTo>
                  <a:pt x="3257209" y="4152851"/>
                  <a:pt x="3241398" y="4153101"/>
                  <a:pt x="3219136" y="4153644"/>
                </a:cubicBezTo>
                <a:cubicBezTo>
                  <a:pt x="3196875" y="4154188"/>
                  <a:pt x="3183835" y="4153383"/>
                  <a:pt x="3180016" y="4151229"/>
                </a:cubicBezTo>
                <a:cubicBezTo>
                  <a:pt x="3179323" y="4148728"/>
                  <a:pt x="3180467" y="4146609"/>
                  <a:pt x="3183451" y="4144872"/>
                </a:cubicBezTo>
                <a:cubicBezTo>
                  <a:pt x="3186433" y="4143134"/>
                  <a:pt x="3188181" y="4142229"/>
                  <a:pt x="3188693" y="4142154"/>
                </a:cubicBezTo>
                <a:cubicBezTo>
                  <a:pt x="3182982" y="4128457"/>
                  <a:pt x="3185652" y="4121669"/>
                  <a:pt x="3196702" y="4121789"/>
                </a:cubicBezTo>
                <a:cubicBezTo>
                  <a:pt x="3207753" y="4121908"/>
                  <a:pt x="3218021" y="4123771"/>
                  <a:pt x="3227505" y="4127372"/>
                </a:cubicBezTo>
                <a:lnTo>
                  <a:pt x="3267754" y="4088956"/>
                </a:lnTo>
                <a:lnTo>
                  <a:pt x="3316217" y="4093585"/>
                </a:lnTo>
                <a:lnTo>
                  <a:pt x="3315960" y="4053282"/>
                </a:lnTo>
                <a:cubicBezTo>
                  <a:pt x="3296660" y="4058950"/>
                  <a:pt x="3276980" y="4059712"/>
                  <a:pt x="3256922" y="4055568"/>
                </a:cubicBezTo>
                <a:cubicBezTo>
                  <a:pt x="3236863" y="4051425"/>
                  <a:pt x="3215797" y="4052715"/>
                  <a:pt x="3193724" y="4059437"/>
                </a:cubicBezTo>
                <a:cubicBezTo>
                  <a:pt x="3164128" y="4053517"/>
                  <a:pt x="3134289" y="4048769"/>
                  <a:pt x="3104210" y="4045194"/>
                </a:cubicBezTo>
                <a:cubicBezTo>
                  <a:pt x="3074132" y="4041621"/>
                  <a:pt x="3044897" y="4038086"/>
                  <a:pt x="3016506" y="4034591"/>
                </a:cubicBezTo>
                <a:cubicBezTo>
                  <a:pt x="3001901" y="4037268"/>
                  <a:pt x="2981931" y="4039102"/>
                  <a:pt x="2956596" y="4040094"/>
                </a:cubicBezTo>
                <a:cubicBezTo>
                  <a:pt x="2931261" y="4041086"/>
                  <a:pt x="2914422" y="4035957"/>
                  <a:pt x="2906079" y="4024705"/>
                </a:cubicBezTo>
                <a:cubicBezTo>
                  <a:pt x="2902107" y="4026940"/>
                  <a:pt x="2895227" y="4032446"/>
                  <a:pt x="2885441" y="4041223"/>
                </a:cubicBezTo>
                <a:cubicBezTo>
                  <a:pt x="2875655" y="4050001"/>
                  <a:pt x="2870161" y="4054978"/>
                  <a:pt x="2868961" y="4056157"/>
                </a:cubicBezTo>
                <a:cubicBezTo>
                  <a:pt x="2870811" y="4058218"/>
                  <a:pt x="2874287" y="4058577"/>
                  <a:pt x="2879390" y="4057235"/>
                </a:cubicBezTo>
                <a:cubicBezTo>
                  <a:pt x="2884492" y="4055893"/>
                  <a:pt x="2887365" y="4055039"/>
                  <a:pt x="2888007" y="4054675"/>
                </a:cubicBezTo>
                <a:cubicBezTo>
                  <a:pt x="2927534" y="4055973"/>
                  <a:pt x="2967227" y="4060093"/>
                  <a:pt x="3007085" y="4067036"/>
                </a:cubicBezTo>
                <a:cubicBezTo>
                  <a:pt x="3046945" y="4073979"/>
                  <a:pt x="3085613" y="4072718"/>
                  <a:pt x="3123084" y="4063256"/>
                </a:cubicBezTo>
                <a:lnTo>
                  <a:pt x="3135147" y="4087519"/>
                </a:lnTo>
                <a:cubicBezTo>
                  <a:pt x="3141254" y="4098419"/>
                  <a:pt x="3146534" y="4111799"/>
                  <a:pt x="3150986" y="4127658"/>
                </a:cubicBezTo>
                <a:cubicBezTo>
                  <a:pt x="3155437" y="4143518"/>
                  <a:pt x="3151372" y="4154684"/>
                  <a:pt x="3138792" y="4161158"/>
                </a:cubicBezTo>
                <a:cubicBezTo>
                  <a:pt x="3113360" y="4170244"/>
                  <a:pt x="3086360" y="4174516"/>
                  <a:pt x="3057789" y="4173975"/>
                </a:cubicBezTo>
                <a:cubicBezTo>
                  <a:pt x="3029216" y="4173434"/>
                  <a:pt x="3001973" y="4170584"/>
                  <a:pt x="2976051" y="4165427"/>
                </a:cubicBezTo>
                <a:cubicBezTo>
                  <a:pt x="2962954" y="4171136"/>
                  <a:pt x="2952147" y="4178138"/>
                  <a:pt x="2943633" y="4186432"/>
                </a:cubicBezTo>
                <a:cubicBezTo>
                  <a:pt x="2935116" y="4194725"/>
                  <a:pt x="2924310" y="4201726"/>
                  <a:pt x="2911211" y="4207436"/>
                </a:cubicBezTo>
                <a:lnTo>
                  <a:pt x="2905410" y="4169246"/>
                </a:lnTo>
                <a:cubicBezTo>
                  <a:pt x="2888415" y="4175959"/>
                  <a:pt x="2869130" y="4181380"/>
                  <a:pt x="2847554" y="4185510"/>
                </a:cubicBezTo>
                <a:cubicBezTo>
                  <a:pt x="2825976" y="4189639"/>
                  <a:pt x="2804277" y="4190209"/>
                  <a:pt x="2782457" y="4187217"/>
                </a:cubicBezTo>
                <a:lnTo>
                  <a:pt x="2809204" y="4148173"/>
                </a:lnTo>
                <a:lnTo>
                  <a:pt x="2866343" y="4143725"/>
                </a:lnTo>
                <a:cubicBezTo>
                  <a:pt x="2867757" y="4139940"/>
                  <a:pt x="2869022" y="4135851"/>
                  <a:pt x="2870135" y="4131459"/>
                </a:cubicBezTo>
                <a:cubicBezTo>
                  <a:pt x="2871249" y="4127068"/>
                  <a:pt x="2873115" y="4124192"/>
                  <a:pt x="2875739" y="4122833"/>
                </a:cubicBezTo>
                <a:cubicBezTo>
                  <a:pt x="2881504" y="4121718"/>
                  <a:pt x="2886849" y="4124733"/>
                  <a:pt x="2891775" y="4131875"/>
                </a:cubicBezTo>
                <a:cubicBezTo>
                  <a:pt x="2896700" y="4139017"/>
                  <a:pt x="2899875" y="4144299"/>
                  <a:pt x="2901303" y="4147724"/>
                </a:cubicBezTo>
                <a:lnTo>
                  <a:pt x="3010037" y="4140940"/>
                </a:lnTo>
                <a:lnTo>
                  <a:pt x="3029802" y="4127640"/>
                </a:lnTo>
                <a:lnTo>
                  <a:pt x="3047875" y="4097672"/>
                </a:lnTo>
                <a:lnTo>
                  <a:pt x="3008088" y="4083969"/>
                </a:lnTo>
                <a:lnTo>
                  <a:pt x="2884414" y="4113757"/>
                </a:lnTo>
                <a:cubicBezTo>
                  <a:pt x="2861495" y="4104690"/>
                  <a:pt x="2832944" y="4099212"/>
                  <a:pt x="2798757" y="4097324"/>
                </a:cubicBezTo>
                <a:cubicBezTo>
                  <a:pt x="2764570" y="4095435"/>
                  <a:pt x="2735658" y="4095866"/>
                  <a:pt x="2712022" y="4098615"/>
                </a:cubicBezTo>
                <a:cubicBezTo>
                  <a:pt x="2692545" y="4105312"/>
                  <a:pt x="2672255" y="4108711"/>
                  <a:pt x="2651147" y="4108814"/>
                </a:cubicBezTo>
                <a:cubicBezTo>
                  <a:pt x="2630042" y="4108917"/>
                  <a:pt x="2608544" y="4109891"/>
                  <a:pt x="2586654" y="4111735"/>
                </a:cubicBezTo>
                <a:cubicBezTo>
                  <a:pt x="2551891" y="4097079"/>
                  <a:pt x="2515561" y="4085907"/>
                  <a:pt x="2477665" y="4078216"/>
                </a:cubicBezTo>
                <a:lnTo>
                  <a:pt x="2349885" y="4086483"/>
                </a:lnTo>
                <a:cubicBezTo>
                  <a:pt x="2348658" y="4083463"/>
                  <a:pt x="2346286" y="4079798"/>
                  <a:pt x="2342768" y="4075487"/>
                </a:cubicBezTo>
                <a:cubicBezTo>
                  <a:pt x="2339250" y="4071176"/>
                  <a:pt x="2334709" y="4069778"/>
                  <a:pt x="2329143" y="4071297"/>
                </a:cubicBezTo>
                <a:cubicBezTo>
                  <a:pt x="2326392" y="4072946"/>
                  <a:pt x="2324003" y="4076982"/>
                  <a:pt x="2321976" y="4083405"/>
                </a:cubicBezTo>
                <a:cubicBezTo>
                  <a:pt x="2319949" y="4089828"/>
                  <a:pt x="2318163" y="4095078"/>
                  <a:pt x="2316617" y="4099153"/>
                </a:cubicBezTo>
                <a:lnTo>
                  <a:pt x="2256809" y="4058446"/>
                </a:lnTo>
                <a:lnTo>
                  <a:pt x="2239919" y="4024479"/>
                </a:lnTo>
                <a:cubicBezTo>
                  <a:pt x="2260983" y="4017660"/>
                  <a:pt x="2282258" y="4012922"/>
                  <a:pt x="2303746" y="4010270"/>
                </a:cubicBezTo>
                <a:cubicBezTo>
                  <a:pt x="2325232" y="4007618"/>
                  <a:pt x="2353618" y="3997288"/>
                  <a:pt x="2388902" y="3979280"/>
                </a:cubicBezTo>
                <a:cubicBezTo>
                  <a:pt x="2367602" y="3975128"/>
                  <a:pt x="2346606" y="3971582"/>
                  <a:pt x="2325911" y="3968643"/>
                </a:cubicBezTo>
                <a:cubicBezTo>
                  <a:pt x="2305215" y="3965703"/>
                  <a:pt x="2283859" y="3968067"/>
                  <a:pt x="2261841" y="3975731"/>
                </a:cubicBezTo>
                <a:cubicBezTo>
                  <a:pt x="2228923" y="3960372"/>
                  <a:pt x="2194442" y="3948495"/>
                  <a:pt x="2158395" y="3940101"/>
                </a:cubicBezTo>
                <a:cubicBezTo>
                  <a:pt x="2142202" y="3914165"/>
                  <a:pt x="2125984" y="3908077"/>
                  <a:pt x="2109746" y="3921836"/>
                </a:cubicBezTo>
                <a:cubicBezTo>
                  <a:pt x="2093506" y="3935596"/>
                  <a:pt x="2080307" y="3935573"/>
                  <a:pt x="2070145" y="3921768"/>
                </a:cubicBezTo>
                <a:lnTo>
                  <a:pt x="2060493" y="3902359"/>
                </a:lnTo>
                <a:cubicBezTo>
                  <a:pt x="2044498" y="3907489"/>
                  <a:pt x="2031108" y="3908741"/>
                  <a:pt x="2020322" y="3906116"/>
                </a:cubicBezTo>
                <a:cubicBezTo>
                  <a:pt x="2009535" y="3903491"/>
                  <a:pt x="1997533" y="3904215"/>
                  <a:pt x="1984309" y="3908290"/>
                </a:cubicBezTo>
                <a:lnTo>
                  <a:pt x="1934151" y="3886993"/>
                </a:lnTo>
                <a:lnTo>
                  <a:pt x="1968856" y="3850689"/>
                </a:lnTo>
                <a:cubicBezTo>
                  <a:pt x="1964031" y="3840985"/>
                  <a:pt x="1967161" y="3834020"/>
                  <a:pt x="1978251" y="3829797"/>
                </a:cubicBezTo>
                <a:cubicBezTo>
                  <a:pt x="2000787" y="3822898"/>
                  <a:pt x="2025085" y="3820376"/>
                  <a:pt x="2051151" y="3822233"/>
                </a:cubicBezTo>
                <a:cubicBezTo>
                  <a:pt x="2077215" y="3824089"/>
                  <a:pt x="2102901" y="3821039"/>
                  <a:pt x="2128209" y="3813084"/>
                </a:cubicBezTo>
                <a:cubicBezTo>
                  <a:pt x="2128722" y="3813009"/>
                  <a:pt x="2130467" y="3812102"/>
                  <a:pt x="2133451" y="3810366"/>
                </a:cubicBezTo>
                <a:cubicBezTo>
                  <a:pt x="2136435" y="3808629"/>
                  <a:pt x="2137578" y="3806509"/>
                  <a:pt x="2136884" y="3804008"/>
                </a:cubicBezTo>
                <a:cubicBezTo>
                  <a:pt x="2134307" y="3801863"/>
                  <a:pt x="2126923" y="3800828"/>
                  <a:pt x="2114733" y="3800903"/>
                </a:cubicBezTo>
                <a:cubicBezTo>
                  <a:pt x="2102543" y="3800976"/>
                  <a:pt x="2093772" y="3800468"/>
                  <a:pt x="2088422" y="3799380"/>
                </a:cubicBezTo>
                <a:cubicBezTo>
                  <a:pt x="2080062" y="3795830"/>
                  <a:pt x="2072908" y="3794707"/>
                  <a:pt x="2066962" y="3796011"/>
                </a:cubicBezTo>
                <a:cubicBezTo>
                  <a:pt x="2058602" y="3799917"/>
                  <a:pt x="2050979" y="3802819"/>
                  <a:pt x="2044091" y="3804721"/>
                </a:cubicBezTo>
                <a:cubicBezTo>
                  <a:pt x="2037206" y="3806622"/>
                  <a:pt x="2031327" y="3803089"/>
                  <a:pt x="2026457" y="3794123"/>
                </a:cubicBezTo>
                <a:lnTo>
                  <a:pt x="2005717" y="3778936"/>
                </a:lnTo>
                <a:lnTo>
                  <a:pt x="1976044" y="3732524"/>
                </a:lnTo>
                <a:lnTo>
                  <a:pt x="1924450" y="3734860"/>
                </a:lnTo>
                <a:cubicBezTo>
                  <a:pt x="1917661" y="3728668"/>
                  <a:pt x="1909291" y="3723440"/>
                  <a:pt x="1899339" y="3719173"/>
                </a:cubicBezTo>
                <a:cubicBezTo>
                  <a:pt x="1889386" y="3714908"/>
                  <a:pt x="1880234" y="3711421"/>
                  <a:pt x="1871879" y="3708710"/>
                </a:cubicBezTo>
                <a:cubicBezTo>
                  <a:pt x="1869382" y="3703409"/>
                  <a:pt x="1865151" y="3698769"/>
                  <a:pt x="1859186" y="3694788"/>
                </a:cubicBezTo>
                <a:cubicBezTo>
                  <a:pt x="1853222" y="3690807"/>
                  <a:pt x="1846039" y="3690176"/>
                  <a:pt x="1837636" y="3692896"/>
                </a:cubicBezTo>
                <a:lnTo>
                  <a:pt x="1817873" y="3706195"/>
                </a:lnTo>
                <a:lnTo>
                  <a:pt x="1796156" y="3662522"/>
                </a:lnTo>
                <a:cubicBezTo>
                  <a:pt x="1807855" y="3660351"/>
                  <a:pt x="1826105" y="3658931"/>
                  <a:pt x="1850915" y="3658259"/>
                </a:cubicBezTo>
                <a:cubicBezTo>
                  <a:pt x="1875722" y="3657589"/>
                  <a:pt x="1886801" y="3651687"/>
                  <a:pt x="1884149" y="3640552"/>
                </a:cubicBezTo>
                <a:cubicBezTo>
                  <a:pt x="1881339" y="3635730"/>
                  <a:pt x="1876949" y="3631873"/>
                  <a:pt x="1870975" y="3628977"/>
                </a:cubicBezTo>
                <a:cubicBezTo>
                  <a:pt x="1865002" y="3626082"/>
                  <a:pt x="1859828" y="3623964"/>
                  <a:pt x="1855452" y="3622625"/>
                </a:cubicBezTo>
                <a:lnTo>
                  <a:pt x="1784092" y="3638261"/>
                </a:lnTo>
                <a:lnTo>
                  <a:pt x="1733216" y="3628780"/>
                </a:lnTo>
                <a:cubicBezTo>
                  <a:pt x="1716814" y="3635027"/>
                  <a:pt x="1701284" y="3638056"/>
                  <a:pt x="1686628" y="3637867"/>
                </a:cubicBezTo>
                <a:cubicBezTo>
                  <a:pt x="1671970" y="3637677"/>
                  <a:pt x="1656801" y="3634799"/>
                  <a:pt x="1641117" y="3629229"/>
                </a:cubicBezTo>
                <a:lnTo>
                  <a:pt x="1596759" y="3646123"/>
                </a:lnTo>
                <a:cubicBezTo>
                  <a:pt x="1572365" y="3639062"/>
                  <a:pt x="1548819" y="3640334"/>
                  <a:pt x="1526119" y="3649942"/>
                </a:cubicBezTo>
                <a:cubicBezTo>
                  <a:pt x="1524904" y="3641145"/>
                  <a:pt x="1520031" y="3634104"/>
                  <a:pt x="1511495" y="3628819"/>
                </a:cubicBezTo>
                <a:cubicBezTo>
                  <a:pt x="1502958" y="3623532"/>
                  <a:pt x="1492963" y="3622771"/>
                  <a:pt x="1481507" y="3626533"/>
                </a:cubicBezTo>
                <a:lnTo>
                  <a:pt x="1417129" y="3616424"/>
                </a:lnTo>
                <a:lnTo>
                  <a:pt x="1414460" y="3571269"/>
                </a:lnTo>
                <a:cubicBezTo>
                  <a:pt x="1435646" y="3570775"/>
                  <a:pt x="1458549" y="3567102"/>
                  <a:pt x="1483169" y="3560249"/>
                </a:cubicBezTo>
                <a:cubicBezTo>
                  <a:pt x="1507788" y="3553398"/>
                  <a:pt x="1528523" y="3551995"/>
                  <a:pt x="1545371" y="3556039"/>
                </a:cubicBezTo>
                <a:cubicBezTo>
                  <a:pt x="1562525" y="3548543"/>
                  <a:pt x="1574983" y="3551493"/>
                  <a:pt x="1582746" y="3564890"/>
                </a:cubicBezTo>
                <a:cubicBezTo>
                  <a:pt x="1587165" y="3575711"/>
                  <a:pt x="1593830" y="3588562"/>
                  <a:pt x="1602742" y="3603444"/>
                </a:cubicBezTo>
                <a:cubicBezTo>
                  <a:pt x="1611653" y="3618327"/>
                  <a:pt x="1618009" y="3613982"/>
                  <a:pt x="1621813" y="3590410"/>
                </a:cubicBezTo>
                <a:lnTo>
                  <a:pt x="1686910" y="3588703"/>
                </a:lnTo>
                <a:lnTo>
                  <a:pt x="1677259" y="3569293"/>
                </a:lnTo>
                <a:lnTo>
                  <a:pt x="1714631" y="3578144"/>
                </a:lnTo>
                <a:lnTo>
                  <a:pt x="1770077" y="3557027"/>
                </a:lnTo>
                <a:lnTo>
                  <a:pt x="1814690" y="3580436"/>
                </a:lnTo>
                <a:lnTo>
                  <a:pt x="1864590" y="3561430"/>
                </a:lnTo>
                <a:cubicBezTo>
                  <a:pt x="1886571" y="3563640"/>
                  <a:pt x="1906987" y="3569330"/>
                  <a:pt x="1925836" y="3578503"/>
                </a:cubicBezTo>
                <a:lnTo>
                  <a:pt x="1977430" y="3576168"/>
                </a:lnTo>
                <a:cubicBezTo>
                  <a:pt x="1974279" y="3559332"/>
                  <a:pt x="1990811" y="3547265"/>
                  <a:pt x="2027023" y="3539966"/>
                </a:cubicBezTo>
                <a:cubicBezTo>
                  <a:pt x="2063235" y="3532666"/>
                  <a:pt x="2087364" y="3529248"/>
                  <a:pt x="2099410" y="3529710"/>
                </a:cubicBezTo>
                <a:cubicBezTo>
                  <a:pt x="2106475" y="3537841"/>
                  <a:pt x="2120439" y="3538294"/>
                  <a:pt x="2141302" y="3531070"/>
                </a:cubicBezTo>
                <a:cubicBezTo>
                  <a:pt x="2162163" y="3523845"/>
                  <a:pt x="2176487" y="3518391"/>
                  <a:pt x="2184270" y="3514704"/>
                </a:cubicBezTo>
                <a:cubicBezTo>
                  <a:pt x="2191074" y="3520650"/>
                  <a:pt x="2199593" y="3523417"/>
                  <a:pt x="2209832" y="3523006"/>
                </a:cubicBezTo>
                <a:cubicBezTo>
                  <a:pt x="2220066" y="3522593"/>
                  <a:pt x="2229550" y="3520665"/>
                  <a:pt x="2238277" y="3517221"/>
                </a:cubicBezTo>
                <a:cubicBezTo>
                  <a:pt x="2248271" y="3512452"/>
                  <a:pt x="2254981" y="3506050"/>
                  <a:pt x="2258403" y="3498013"/>
                </a:cubicBezTo>
                <a:cubicBezTo>
                  <a:pt x="2261826" y="3489976"/>
                  <a:pt x="2268534" y="3483574"/>
                  <a:pt x="2278527" y="3478805"/>
                </a:cubicBezTo>
                <a:cubicBezTo>
                  <a:pt x="2265069" y="3461688"/>
                  <a:pt x="2244112" y="3459328"/>
                  <a:pt x="2215658" y="3471729"/>
                </a:cubicBezTo>
                <a:cubicBezTo>
                  <a:pt x="2187203" y="3484129"/>
                  <a:pt x="2166849" y="3482984"/>
                  <a:pt x="2154598" y="3468292"/>
                </a:cubicBezTo>
                <a:cubicBezTo>
                  <a:pt x="2137366" y="3474253"/>
                  <a:pt x="2118912" y="3475270"/>
                  <a:pt x="2099237" y="3471341"/>
                </a:cubicBezTo>
                <a:cubicBezTo>
                  <a:pt x="2079561" y="3467412"/>
                  <a:pt x="2062249" y="3460780"/>
                  <a:pt x="2047302" y="3451443"/>
                </a:cubicBezTo>
                <a:lnTo>
                  <a:pt x="1975223" y="3478895"/>
                </a:lnTo>
                <a:cubicBezTo>
                  <a:pt x="1930611" y="3445266"/>
                  <a:pt x="1891479" y="3430110"/>
                  <a:pt x="1857821" y="3433430"/>
                </a:cubicBezTo>
                <a:cubicBezTo>
                  <a:pt x="1824163" y="3436751"/>
                  <a:pt x="1776416" y="3440747"/>
                  <a:pt x="1714581" y="3445422"/>
                </a:cubicBezTo>
                <a:cubicBezTo>
                  <a:pt x="1704821" y="3429660"/>
                  <a:pt x="1691115" y="3417566"/>
                  <a:pt x="1673460" y="3409140"/>
                </a:cubicBezTo>
                <a:cubicBezTo>
                  <a:pt x="1655806" y="3400713"/>
                  <a:pt x="1642098" y="3388621"/>
                  <a:pt x="1632339" y="3372859"/>
                </a:cubicBezTo>
                <a:lnTo>
                  <a:pt x="1571350" y="3396087"/>
                </a:lnTo>
                <a:lnTo>
                  <a:pt x="1564110" y="3381530"/>
                </a:lnTo>
                <a:cubicBezTo>
                  <a:pt x="1559485" y="3372230"/>
                  <a:pt x="1559444" y="3365512"/>
                  <a:pt x="1563982" y="3361379"/>
                </a:cubicBezTo>
                <a:cubicBezTo>
                  <a:pt x="1568522" y="3357245"/>
                  <a:pt x="1576436" y="3353269"/>
                  <a:pt x="1587726" y="3349450"/>
                </a:cubicBezTo>
                <a:lnTo>
                  <a:pt x="1639320" y="3347114"/>
                </a:lnTo>
                <a:cubicBezTo>
                  <a:pt x="1643213" y="3345271"/>
                  <a:pt x="1649469" y="3340724"/>
                  <a:pt x="1658090" y="3333472"/>
                </a:cubicBezTo>
                <a:cubicBezTo>
                  <a:pt x="1666712" y="3326221"/>
                  <a:pt x="1670980" y="3320989"/>
                  <a:pt x="1670894" y="3317775"/>
                </a:cubicBezTo>
                <a:lnTo>
                  <a:pt x="1654259" y="3324111"/>
                </a:lnTo>
                <a:cubicBezTo>
                  <a:pt x="1639720" y="3316421"/>
                  <a:pt x="1620810" y="3308233"/>
                  <a:pt x="1597532" y="3299544"/>
                </a:cubicBezTo>
                <a:cubicBezTo>
                  <a:pt x="1574251" y="3290856"/>
                  <a:pt x="1554984" y="3288575"/>
                  <a:pt x="1539725" y="3292704"/>
                </a:cubicBezTo>
                <a:cubicBezTo>
                  <a:pt x="1530150" y="3287814"/>
                  <a:pt x="1518857" y="3286103"/>
                  <a:pt x="1505849" y="3287570"/>
                </a:cubicBezTo>
                <a:cubicBezTo>
                  <a:pt x="1492839" y="3289038"/>
                  <a:pt x="1480585" y="3292023"/>
                  <a:pt x="1469084" y="3296523"/>
                </a:cubicBezTo>
                <a:lnTo>
                  <a:pt x="1430016" y="3271003"/>
                </a:lnTo>
                <a:cubicBezTo>
                  <a:pt x="1421171" y="3274491"/>
                  <a:pt x="1410534" y="3276859"/>
                  <a:pt x="1398103" y="3278106"/>
                </a:cubicBezTo>
                <a:cubicBezTo>
                  <a:pt x="1385672" y="3279354"/>
                  <a:pt x="1374610" y="3277555"/>
                  <a:pt x="1364919" y="3272710"/>
                </a:cubicBezTo>
                <a:lnTo>
                  <a:pt x="1320565" y="3289603"/>
                </a:lnTo>
                <a:lnTo>
                  <a:pt x="1294279" y="3276527"/>
                </a:lnTo>
                <a:cubicBezTo>
                  <a:pt x="1277163" y="3282445"/>
                  <a:pt x="1258478" y="3283550"/>
                  <a:pt x="1238224" y="3279842"/>
                </a:cubicBezTo>
                <a:cubicBezTo>
                  <a:pt x="1217970" y="3276133"/>
                  <a:pt x="1199042" y="3270116"/>
                  <a:pt x="1181440" y="3261791"/>
                </a:cubicBezTo>
                <a:cubicBezTo>
                  <a:pt x="1158839" y="3258615"/>
                  <a:pt x="1132908" y="3254543"/>
                  <a:pt x="1103649" y="3249576"/>
                </a:cubicBezTo>
                <a:cubicBezTo>
                  <a:pt x="1074388" y="3244608"/>
                  <a:pt x="1048637" y="3237581"/>
                  <a:pt x="1026397" y="3228498"/>
                </a:cubicBezTo>
                <a:cubicBezTo>
                  <a:pt x="1017885" y="3232100"/>
                  <a:pt x="1008575" y="3234925"/>
                  <a:pt x="998463" y="3236972"/>
                </a:cubicBezTo>
                <a:cubicBezTo>
                  <a:pt x="988354" y="3239020"/>
                  <a:pt x="978618" y="3237677"/>
                  <a:pt x="969258" y="3232946"/>
                </a:cubicBezTo>
                <a:cubicBezTo>
                  <a:pt x="951963" y="3239052"/>
                  <a:pt x="932856" y="3241520"/>
                  <a:pt x="911940" y="3240347"/>
                </a:cubicBezTo>
                <a:cubicBezTo>
                  <a:pt x="891025" y="3239175"/>
                  <a:pt x="872279" y="3235735"/>
                  <a:pt x="855700" y="3230025"/>
                </a:cubicBezTo>
                <a:cubicBezTo>
                  <a:pt x="849926" y="3232224"/>
                  <a:pt x="844239" y="3232947"/>
                  <a:pt x="838643" y="3232192"/>
                </a:cubicBezTo>
                <a:cubicBezTo>
                  <a:pt x="833048" y="3231438"/>
                  <a:pt x="828928" y="3228678"/>
                  <a:pt x="826284" y="3223914"/>
                </a:cubicBezTo>
                <a:lnTo>
                  <a:pt x="824590" y="3207245"/>
                </a:lnTo>
                <a:lnTo>
                  <a:pt x="887273" y="3200686"/>
                </a:lnTo>
                <a:cubicBezTo>
                  <a:pt x="895577" y="3203295"/>
                  <a:pt x="905011" y="3204030"/>
                  <a:pt x="915574" y="3202893"/>
                </a:cubicBezTo>
                <a:cubicBezTo>
                  <a:pt x="926135" y="3201755"/>
                  <a:pt x="935749" y="3199536"/>
                  <a:pt x="944411" y="3196238"/>
                </a:cubicBezTo>
                <a:lnTo>
                  <a:pt x="1003962" y="3196642"/>
                </a:lnTo>
                <a:cubicBezTo>
                  <a:pt x="1015935" y="3190880"/>
                  <a:pt x="1029596" y="3185197"/>
                  <a:pt x="1044943" y="3179592"/>
                </a:cubicBezTo>
                <a:cubicBezTo>
                  <a:pt x="1060293" y="3173986"/>
                  <a:pt x="1072027" y="3177693"/>
                  <a:pt x="1080150" y="3190712"/>
                </a:cubicBezTo>
                <a:cubicBezTo>
                  <a:pt x="1135012" y="3171740"/>
                  <a:pt x="1205611" y="3161205"/>
                  <a:pt x="1291943" y="3159104"/>
                </a:cubicBezTo>
                <a:cubicBezTo>
                  <a:pt x="1378277" y="3157004"/>
                  <a:pt x="1450569" y="3163137"/>
                  <a:pt x="1508819" y="3177503"/>
                </a:cubicBezTo>
                <a:cubicBezTo>
                  <a:pt x="1528066" y="3170894"/>
                  <a:pt x="1546829" y="3166634"/>
                  <a:pt x="1565112" y="3164721"/>
                </a:cubicBezTo>
                <a:cubicBezTo>
                  <a:pt x="1583395" y="3162808"/>
                  <a:pt x="1602159" y="3158548"/>
                  <a:pt x="1621405" y="3151939"/>
                </a:cubicBezTo>
                <a:cubicBezTo>
                  <a:pt x="1625320" y="3158984"/>
                  <a:pt x="1631299" y="3162718"/>
                  <a:pt x="1639340" y="3163143"/>
                </a:cubicBezTo>
                <a:cubicBezTo>
                  <a:pt x="1647382" y="3163567"/>
                  <a:pt x="1655710" y="3162078"/>
                  <a:pt x="1664323" y="3158678"/>
                </a:cubicBezTo>
                <a:cubicBezTo>
                  <a:pt x="1687250" y="3150909"/>
                  <a:pt x="1702025" y="3149128"/>
                  <a:pt x="1708652" y="3153337"/>
                </a:cubicBezTo>
                <a:cubicBezTo>
                  <a:pt x="1715279" y="3157547"/>
                  <a:pt x="1725899" y="3157350"/>
                  <a:pt x="1740509" y="3152748"/>
                </a:cubicBezTo>
                <a:lnTo>
                  <a:pt x="1808018" y="3155893"/>
                </a:lnTo>
                <a:cubicBezTo>
                  <a:pt x="1814589" y="3161927"/>
                  <a:pt x="1822185" y="3165045"/>
                  <a:pt x="1830805" y="3165250"/>
                </a:cubicBezTo>
                <a:cubicBezTo>
                  <a:pt x="1839425" y="3165454"/>
                  <a:pt x="1847983" y="3163878"/>
                  <a:pt x="1856480" y="3160521"/>
                </a:cubicBezTo>
                <a:lnTo>
                  <a:pt x="1881791" y="3145110"/>
                </a:lnTo>
                <a:lnTo>
                  <a:pt x="2009987" y="3130681"/>
                </a:lnTo>
                <a:lnTo>
                  <a:pt x="1968076" y="3135133"/>
                </a:lnTo>
                <a:cubicBezTo>
                  <a:pt x="1933794" y="3119774"/>
                  <a:pt x="1897883" y="3107897"/>
                  <a:pt x="1860341" y="3099503"/>
                </a:cubicBezTo>
                <a:cubicBezTo>
                  <a:pt x="1843478" y="3073567"/>
                  <a:pt x="1826588" y="3067479"/>
                  <a:pt x="1809677" y="3081238"/>
                </a:cubicBezTo>
                <a:cubicBezTo>
                  <a:pt x="1792763" y="3094998"/>
                  <a:pt x="1779016" y="3094975"/>
                  <a:pt x="1768433" y="3081170"/>
                </a:cubicBezTo>
                <a:lnTo>
                  <a:pt x="1758382" y="3061761"/>
                </a:lnTo>
                <a:cubicBezTo>
                  <a:pt x="1741724" y="3066891"/>
                  <a:pt x="1727778" y="3068144"/>
                  <a:pt x="1716546" y="3065518"/>
                </a:cubicBezTo>
                <a:cubicBezTo>
                  <a:pt x="1705311" y="3062893"/>
                  <a:pt x="1692812" y="3063617"/>
                  <a:pt x="1679040" y="3067692"/>
                </a:cubicBezTo>
                <a:lnTo>
                  <a:pt x="1626802" y="3046395"/>
                </a:lnTo>
                <a:lnTo>
                  <a:pt x="1662946" y="3010091"/>
                </a:lnTo>
                <a:cubicBezTo>
                  <a:pt x="1657922" y="3000387"/>
                  <a:pt x="1661181" y="2993422"/>
                  <a:pt x="1672731" y="2989200"/>
                </a:cubicBezTo>
                <a:cubicBezTo>
                  <a:pt x="1696200" y="2982300"/>
                  <a:pt x="1721506" y="2979779"/>
                  <a:pt x="1748652" y="2981635"/>
                </a:cubicBezTo>
                <a:cubicBezTo>
                  <a:pt x="1775797" y="2983491"/>
                  <a:pt x="1802547" y="2980442"/>
                  <a:pt x="1828904" y="2972486"/>
                </a:cubicBezTo>
                <a:cubicBezTo>
                  <a:pt x="1829439" y="2972411"/>
                  <a:pt x="1831257" y="2971505"/>
                  <a:pt x="1834364" y="2969768"/>
                </a:cubicBezTo>
                <a:cubicBezTo>
                  <a:pt x="1837471" y="2968031"/>
                  <a:pt x="1838662" y="2965911"/>
                  <a:pt x="1837939" y="2963410"/>
                </a:cubicBezTo>
                <a:cubicBezTo>
                  <a:pt x="1835256" y="2961266"/>
                  <a:pt x="1827565" y="2960230"/>
                  <a:pt x="1814870" y="2960305"/>
                </a:cubicBezTo>
                <a:cubicBezTo>
                  <a:pt x="1802175" y="2960379"/>
                  <a:pt x="1793040" y="2959870"/>
                  <a:pt x="1787467" y="2958783"/>
                </a:cubicBezTo>
                <a:cubicBezTo>
                  <a:pt x="1778762" y="2955232"/>
                  <a:pt x="1771312" y="2954110"/>
                  <a:pt x="1765119" y="2955413"/>
                </a:cubicBezTo>
                <a:cubicBezTo>
                  <a:pt x="1756411" y="2959319"/>
                  <a:pt x="1748472" y="2962221"/>
                  <a:pt x="1741301" y="2964124"/>
                </a:cubicBezTo>
                <a:cubicBezTo>
                  <a:pt x="1734130" y="2966024"/>
                  <a:pt x="1728007" y="2962491"/>
                  <a:pt x="1722935" y="2953525"/>
                </a:cubicBezTo>
                <a:lnTo>
                  <a:pt x="1701334" y="2938338"/>
                </a:lnTo>
                <a:lnTo>
                  <a:pt x="1670432" y="2891926"/>
                </a:lnTo>
                <a:lnTo>
                  <a:pt x="1616699" y="2894262"/>
                </a:lnTo>
                <a:cubicBezTo>
                  <a:pt x="1609629" y="2888070"/>
                  <a:pt x="1600912" y="2882842"/>
                  <a:pt x="1590547" y="2878575"/>
                </a:cubicBezTo>
                <a:cubicBezTo>
                  <a:pt x="1580181" y="2874310"/>
                  <a:pt x="1570650" y="2870823"/>
                  <a:pt x="1561948" y="2868112"/>
                </a:cubicBezTo>
                <a:cubicBezTo>
                  <a:pt x="1559348" y="2862811"/>
                  <a:pt x="1554942" y="2858171"/>
                  <a:pt x="1548729" y="2854190"/>
                </a:cubicBezTo>
                <a:cubicBezTo>
                  <a:pt x="1542519" y="2850209"/>
                  <a:pt x="1535039" y="2849578"/>
                  <a:pt x="1526288" y="2852298"/>
                </a:cubicBezTo>
                <a:lnTo>
                  <a:pt x="1505703" y="2865597"/>
                </a:lnTo>
                <a:lnTo>
                  <a:pt x="1483088" y="2821924"/>
                </a:lnTo>
                <a:cubicBezTo>
                  <a:pt x="1495270" y="2819754"/>
                  <a:pt x="1514278" y="2818333"/>
                  <a:pt x="1540115" y="2817662"/>
                </a:cubicBezTo>
                <a:cubicBezTo>
                  <a:pt x="1565951" y="2816991"/>
                  <a:pt x="1577489" y="2811089"/>
                  <a:pt x="1574728" y="2799954"/>
                </a:cubicBezTo>
                <a:cubicBezTo>
                  <a:pt x="1571801" y="2795133"/>
                  <a:pt x="1567229" y="2791275"/>
                  <a:pt x="1561007" y="2788380"/>
                </a:cubicBezTo>
                <a:cubicBezTo>
                  <a:pt x="1554786" y="2785484"/>
                  <a:pt x="1549397" y="2783366"/>
                  <a:pt x="1544842" y="2782027"/>
                </a:cubicBezTo>
                <a:lnTo>
                  <a:pt x="1470523" y="2797663"/>
                </a:lnTo>
                <a:lnTo>
                  <a:pt x="1417538" y="2788182"/>
                </a:lnTo>
                <a:cubicBezTo>
                  <a:pt x="1400455" y="2794430"/>
                  <a:pt x="1384283" y="2797458"/>
                  <a:pt x="1369019" y="2797269"/>
                </a:cubicBezTo>
                <a:cubicBezTo>
                  <a:pt x="1353753" y="2797079"/>
                  <a:pt x="1337954" y="2794201"/>
                  <a:pt x="1321621" y="2788631"/>
                </a:cubicBezTo>
                <a:lnTo>
                  <a:pt x="1275424" y="2805525"/>
                </a:lnTo>
                <a:cubicBezTo>
                  <a:pt x="1250020" y="2798464"/>
                  <a:pt x="1225497" y="2799737"/>
                  <a:pt x="1201857" y="2809344"/>
                </a:cubicBezTo>
                <a:cubicBezTo>
                  <a:pt x="1200591" y="2800547"/>
                  <a:pt x="1195516" y="2793506"/>
                  <a:pt x="1186626" y="2788221"/>
                </a:cubicBezTo>
                <a:cubicBezTo>
                  <a:pt x="1177734" y="2782935"/>
                  <a:pt x="1167326" y="2782173"/>
                  <a:pt x="1155394" y="2785935"/>
                </a:cubicBezTo>
                <a:lnTo>
                  <a:pt x="1088348" y="2775826"/>
                </a:lnTo>
                <a:lnTo>
                  <a:pt x="1085569" y="2730671"/>
                </a:lnTo>
                <a:cubicBezTo>
                  <a:pt x="1107632" y="2730177"/>
                  <a:pt x="1131485" y="2726504"/>
                  <a:pt x="1157125" y="2719652"/>
                </a:cubicBezTo>
                <a:cubicBezTo>
                  <a:pt x="1182765" y="2712800"/>
                  <a:pt x="1204360" y="2711397"/>
                  <a:pt x="1221905" y="2715441"/>
                </a:cubicBezTo>
                <a:cubicBezTo>
                  <a:pt x="1239772" y="2707945"/>
                  <a:pt x="1252746" y="2710895"/>
                  <a:pt x="1260830" y="2724292"/>
                </a:cubicBezTo>
                <a:cubicBezTo>
                  <a:pt x="1265432" y="2735113"/>
                  <a:pt x="1272374" y="2747964"/>
                  <a:pt x="1281656" y="2762846"/>
                </a:cubicBezTo>
                <a:cubicBezTo>
                  <a:pt x="1290935" y="2777729"/>
                  <a:pt x="1297555" y="2773384"/>
                  <a:pt x="1301517" y="2749812"/>
                </a:cubicBezTo>
                <a:lnTo>
                  <a:pt x="1369312" y="2748105"/>
                </a:lnTo>
                <a:lnTo>
                  <a:pt x="1359260" y="2728695"/>
                </a:lnTo>
                <a:lnTo>
                  <a:pt x="1398184" y="2737546"/>
                </a:lnTo>
                <a:lnTo>
                  <a:pt x="1455927" y="2716429"/>
                </a:lnTo>
                <a:lnTo>
                  <a:pt x="1502389" y="2739838"/>
                </a:lnTo>
                <a:lnTo>
                  <a:pt x="1554358" y="2720832"/>
                </a:lnTo>
                <a:cubicBezTo>
                  <a:pt x="1577250" y="2723042"/>
                  <a:pt x="1598511" y="2728733"/>
                  <a:pt x="1618143" y="2737906"/>
                </a:cubicBezTo>
                <a:lnTo>
                  <a:pt x="1671875" y="2735570"/>
                </a:lnTo>
                <a:cubicBezTo>
                  <a:pt x="1668594" y="2718734"/>
                  <a:pt x="1685810" y="2706667"/>
                  <a:pt x="1723523" y="2699368"/>
                </a:cubicBezTo>
                <a:cubicBezTo>
                  <a:pt x="1761237" y="2692068"/>
                  <a:pt x="1786366" y="2688650"/>
                  <a:pt x="1798912" y="2689112"/>
                </a:cubicBezTo>
                <a:cubicBezTo>
                  <a:pt x="1806270" y="2697244"/>
                  <a:pt x="1820812" y="2697696"/>
                  <a:pt x="1842540" y="2690472"/>
                </a:cubicBezTo>
                <a:cubicBezTo>
                  <a:pt x="1864267" y="2683247"/>
                  <a:pt x="1879184" y="2677793"/>
                  <a:pt x="1887290" y="2674106"/>
                </a:cubicBezTo>
                <a:cubicBezTo>
                  <a:pt x="1894376" y="2680052"/>
                  <a:pt x="1903249" y="2682819"/>
                  <a:pt x="1913911" y="2682408"/>
                </a:cubicBezTo>
                <a:cubicBezTo>
                  <a:pt x="1924570" y="2681995"/>
                  <a:pt x="1934447" y="2680068"/>
                  <a:pt x="1943536" y="2676623"/>
                </a:cubicBezTo>
                <a:cubicBezTo>
                  <a:pt x="1953944" y="2671854"/>
                  <a:pt x="1960932" y="2665452"/>
                  <a:pt x="1964495" y="2657415"/>
                </a:cubicBezTo>
                <a:cubicBezTo>
                  <a:pt x="1968060" y="2649378"/>
                  <a:pt x="1975047" y="2642976"/>
                  <a:pt x="1985454" y="2638208"/>
                </a:cubicBezTo>
                <a:cubicBezTo>
                  <a:pt x="1971438" y="2621090"/>
                  <a:pt x="1949613" y="2618730"/>
                  <a:pt x="1919978" y="2631132"/>
                </a:cubicBezTo>
                <a:cubicBezTo>
                  <a:pt x="1890344" y="2643532"/>
                  <a:pt x="1869146" y="2642386"/>
                  <a:pt x="1856387" y="2627694"/>
                </a:cubicBezTo>
                <a:cubicBezTo>
                  <a:pt x="1838442" y="2633656"/>
                  <a:pt x="1819222" y="2634672"/>
                  <a:pt x="1798731" y="2630743"/>
                </a:cubicBezTo>
                <a:cubicBezTo>
                  <a:pt x="1778239" y="2626814"/>
                  <a:pt x="1760210" y="2620182"/>
                  <a:pt x="1744643" y="2610845"/>
                </a:cubicBezTo>
                <a:lnTo>
                  <a:pt x="1669577" y="2638297"/>
                </a:lnTo>
                <a:cubicBezTo>
                  <a:pt x="1623116" y="2604668"/>
                  <a:pt x="1582360" y="2589512"/>
                  <a:pt x="1547308" y="2592833"/>
                </a:cubicBezTo>
                <a:cubicBezTo>
                  <a:pt x="1512255" y="2596153"/>
                  <a:pt x="1462528" y="2600149"/>
                  <a:pt x="1398130" y="2604824"/>
                </a:cubicBezTo>
                <a:cubicBezTo>
                  <a:pt x="1387966" y="2589062"/>
                  <a:pt x="1373691" y="2576968"/>
                  <a:pt x="1355305" y="2568542"/>
                </a:cubicBezTo>
                <a:cubicBezTo>
                  <a:pt x="1336919" y="2560115"/>
                  <a:pt x="1322642" y="2548023"/>
                  <a:pt x="1312479" y="2532261"/>
                </a:cubicBezTo>
                <a:lnTo>
                  <a:pt x="1248962" y="2555490"/>
                </a:lnTo>
                <a:lnTo>
                  <a:pt x="1241422" y="2540932"/>
                </a:lnTo>
                <a:cubicBezTo>
                  <a:pt x="1236605" y="2531632"/>
                  <a:pt x="1236562" y="2524914"/>
                  <a:pt x="1241288" y="2520781"/>
                </a:cubicBezTo>
                <a:cubicBezTo>
                  <a:pt x="1246016" y="2516647"/>
                  <a:pt x="1254259" y="2512671"/>
                  <a:pt x="1266017" y="2508853"/>
                </a:cubicBezTo>
                <a:lnTo>
                  <a:pt x="1319751" y="2506516"/>
                </a:lnTo>
                <a:cubicBezTo>
                  <a:pt x="1323803" y="2504673"/>
                  <a:pt x="1330318" y="2500126"/>
                  <a:pt x="1339298" y="2492875"/>
                </a:cubicBezTo>
                <a:cubicBezTo>
                  <a:pt x="1348276" y="2485623"/>
                  <a:pt x="1352722" y="2480391"/>
                  <a:pt x="1352631" y="2477177"/>
                </a:cubicBezTo>
                <a:lnTo>
                  <a:pt x="1335308" y="2483513"/>
                </a:lnTo>
                <a:cubicBezTo>
                  <a:pt x="1320167" y="2475823"/>
                  <a:pt x="1300473" y="2467635"/>
                  <a:pt x="1276229" y="2458946"/>
                </a:cubicBezTo>
                <a:cubicBezTo>
                  <a:pt x="1251983" y="2450258"/>
                  <a:pt x="1231917" y="2447977"/>
                  <a:pt x="1216026" y="2452106"/>
                </a:cubicBezTo>
                <a:cubicBezTo>
                  <a:pt x="1206054" y="2447216"/>
                  <a:pt x="1194293" y="2445505"/>
                  <a:pt x="1180744" y="2446972"/>
                </a:cubicBezTo>
                <a:cubicBezTo>
                  <a:pt x="1167197" y="2448440"/>
                  <a:pt x="1154434" y="2451425"/>
                  <a:pt x="1142456" y="2455925"/>
                </a:cubicBezTo>
                <a:lnTo>
                  <a:pt x="1101769" y="2430405"/>
                </a:lnTo>
                <a:cubicBezTo>
                  <a:pt x="1092558" y="2433893"/>
                  <a:pt x="1081479" y="2436261"/>
                  <a:pt x="1068533" y="2437509"/>
                </a:cubicBezTo>
                <a:cubicBezTo>
                  <a:pt x="1055588" y="2438756"/>
                  <a:pt x="1044067" y="2436957"/>
                  <a:pt x="1033973" y="2432112"/>
                </a:cubicBezTo>
                <a:lnTo>
                  <a:pt x="987780" y="2449005"/>
                </a:lnTo>
                <a:lnTo>
                  <a:pt x="960406" y="2435930"/>
                </a:lnTo>
                <a:cubicBezTo>
                  <a:pt x="942580" y="2441848"/>
                  <a:pt x="923119" y="2442952"/>
                  <a:pt x="902026" y="2439244"/>
                </a:cubicBezTo>
                <a:cubicBezTo>
                  <a:pt x="880935" y="2435535"/>
                  <a:pt x="861221" y="2429518"/>
                  <a:pt x="842889" y="2421193"/>
                </a:cubicBezTo>
                <a:cubicBezTo>
                  <a:pt x="819351" y="2418017"/>
                  <a:pt x="792346" y="2413945"/>
                  <a:pt x="761873" y="2408978"/>
                </a:cubicBezTo>
                <a:cubicBezTo>
                  <a:pt x="731400" y="2404010"/>
                  <a:pt x="704582" y="2396983"/>
                  <a:pt x="681420" y="2387900"/>
                </a:cubicBezTo>
                <a:cubicBezTo>
                  <a:pt x="672555" y="2391502"/>
                  <a:pt x="662859" y="2394327"/>
                  <a:pt x="652327" y="2396375"/>
                </a:cubicBezTo>
                <a:cubicBezTo>
                  <a:pt x="641799" y="2398422"/>
                  <a:pt x="631661" y="2397079"/>
                  <a:pt x="621913" y="2392348"/>
                </a:cubicBezTo>
                <a:cubicBezTo>
                  <a:pt x="603900" y="2398455"/>
                  <a:pt x="584001" y="2400922"/>
                  <a:pt x="562218" y="2399749"/>
                </a:cubicBezTo>
                <a:cubicBezTo>
                  <a:pt x="540436" y="2398577"/>
                  <a:pt x="520912" y="2395137"/>
                  <a:pt x="503646" y="2389427"/>
                </a:cubicBezTo>
                <a:cubicBezTo>
                  <a:pt x="497632" y="2391627"/>
                  <a:pt x="491710" y="2392349"/>
                  <a:pt x="485882" y="2391594"/>
                </a:cubicBezTo>
                <a:cubicBezTo>
                  <a:pt x="480056" y="2390840"/>
                  <a:pt x="475765" y="2388080"/>
                  <a:pt x="473009" y="2383316"/>
                </a:cubicBezTo>
                <a:lnTo>
                  <a:pt x="471247" y="2366647"/>
                </a:lnTo>
                <a:lnTo>
                  <a:pt x="536527" y="2360088"/>
                </a:lnTo>
                <a:cubicBezTo>
                  <a:pt x="545175" y="2362697"/>
                  <a:pt x="555002" y="2363432"/>
                  <a:pt x="566003" y="2362295"/>
                </a:cubicBezTo>
                <a:cubicBezTo>
                  <a:pt x="577001" y="2361158"/>
                  <a:pt x="587014" y="2358938"/>
                  <a:pt x="596036" y="2355640"/>
                </a:cubicBezTo>
                <a:lnTo>
                  <a:pt x="658055" y="2356044"/>
                </a:lnTo>
                <a:cubicBezTo>
                  <a:pt x="670525" y="2350282"/>
                  <a:pt x="684751" y="2344599"/>
                  <a:pt x="700735" y="2338994"/>
                </a:cubicBezTo>
                <a:cubicBezTo>
                  <a:pt x="716721" y="2333388"/>
                  <a:pt x="728941" y="2337096"/>
                  <a:pt x="737400" y="2350114"/>
                </a:cubicBezTo>
                <a:cubicBezTo>
                  <a:pt x="794538" y="2331142"/>
                  <a:pt x="868062" y="2320607"/>
                  <a:pt x="957972" y="2318506"/>
                </a:cubicBezTo>
                <a:cubicBezTo>
                  <a:pt x="1047886" y="2316406"/>
                  <a:pt x="1123175" y="2322539"/>
                  <a:pt x="1183840" y="2336906"/>
                </a:cubicBezTo>
                <a:cubicBezTo>
                  <a:pt x="1203883" y="2330297"/>
                  <a:pt x="1223424" y="2326036"/>
                  <a:pt x="1242465" y="2324123"/>
                </a:cubicBezTo>
                <a:cubicBezTo>
                  <a:pt x="1261505" y="2322210"/>
                  <a:pt x="1281047" y="2317950"/>
                  <a:pt x="1301092" y="2311341"/>
                </a:cubicBezTo>
                <a:cubicBezTo>
                  <a:pt x="1305168" y="2318386"/>
                  <a:pt x="1311396" y="2322121"/>
                  <a:pt x="1319770" y="2322545"/>
                </a:cubicBezTo>
                <a:cubicBezTo>
                  <a:pt x="1328146" y="2322969"/>
                  <a:pt x="1336818" y="2321480"/>
                  <a:pt x="1345789" y="2318080"/>
                </a:cubicBezTo>
                <a:cubicBezTo>
                  <a:pt x="1369666" y="2310311"/>
                  <a:pt x="1385055" y="2308530"/>
                  <a:pt x="1391956" y="2312739"/>
                </a:cubicBezTo>
                <a:cubicBezTo>
                  <a:pt x="1398857" y="2316949"/>
                  <a:pt x="1409917" y="2316752"/>
                  <a:pt x="1425133" y="2312150"/>
                </a:cubicBezTo>
                <a:lnTo>
                  <a:pt x="1495441" y="2315295"/>
                </a:lnTo>
                <a:cubicBezTo>
                  <a:pt x="1502284" y="2321329"/>
                  <a:pt x="1510195" y="2324447"/>
                  <a:pt x="1519173" y="2324652"/>
                </a:cubicBezTo>
                <a:cubicBezTo>
                  <a:pt x="1528149" y="2324856"/>
                  <a:pt x="1537062" y="2323280"/>
                  <a:pt x="1545911" y="2319923"/>
                </a:cubicBezTo>
                <a:lnTo>
                  <a:pt x="1569930" y="2305882"/>
                </a:lnTo>
                <a:lnTo>
                  <a:pt x="1552516" y="2273954"/>
                </a:lnTo>
                <a:cubicBezTo>
                  <a:pt x="1575621" y="2267135"/>
                  <a:pt x="1598960" y="2262397"/>
                  <a:pt x="1622528" y="2259745"/>
                </a:cubicBezTo>
                <a:cubicBezTo>
                  <a:pt x="1646097" y="2257093"/>
                  <a:pt x="1677235" y="2246763"/>
                  <a:pt x="1715939" y="2228755"/>
                </a:cubicBezTo>
                <a:cubicBezTo>
                  <a:pt x="1692575" y="2224603"/>
                  <a:pt x="1669543" y="2221057"/>
                  <a:pt x="1646842" y="2218117"/>
                </a:cubicBezTo>
                <a:cubicBezTo>
                  <a:pt x="1624141" y="2215178"/>
                  <a:pt x="1600714" y="2217541"/>
                  <a:pt x="1576562" y="2225206"/>
                </a:cubicBezTo>
                <a:cubicBezTo>
                  <a:pt x="1540454" y="2209847"/>
                  <a:pt x="1502630" y="2197970"/>
                  <a:pt x="1463089" y="2189576"/>
                </a:cubicBezTo>
                <a:cubicBezTo>
                  <a:pt x="1445326" y="2163640"/>
                  <a:pt x="1427537" y="2157552"/>
                  <a:pt x="1409725" y="2171311"/>
                </a:cubicBezTo>
                <a:cubicBezTo>
                  <a:pt x="1391911" y="2185071"/>
                  <a:pt x="1377432" y="2185048"/>
                  <a:pt x="1366285" y="2171243"/>
                </a:cubicBezTo>
                <a:lnTo>
                  <a:pt x="1355698" y="2151834"/>
                </a:lnTo>
                <a:cubicBezTo>
                  <a:pt x="1338153" y="2156964"/>
                  <a:pt x="1323465" y="2158216"/>
                  <a:pt x="1311633" y="2155591"/>
                </a:cubicBezTo>
                <a:cubicBezTo>
                  <a:pt x="1299801" y="2152966"/>
                  <a:pt x="1286634" y="2153690"/>
                  <a:pt x="1272130" y="2157765"/>
                </a:cubicBezTo>
                <a:lnTo>
                  <a:pt x="1217110" y="2136468"/>
                </a:lnTo>
                <a:lnTo>
                  <a:pt x="1255179" y="2100164"/>
                </a:lnTo>
                <a:cubicBezTo>
                  <a:pt x="1249887" y="2090460"/>
                  <a:pt x="1253320" y="2083495"/>
                  <a:pt x="1265484" y="2079272"/>
                </a:cubicBezTo>
                <a:cubicBezTo>
                  <a:pt x="1290204" y="2072373"/>
                  <a:pt x="1316859" y="2069851"/>
                  <a:pt x="1345450" y="2071707"/>
                </a:cubicBezTo>
                <a:cubicBezTo>
                  <a:pt x="1374041" y="2073564"/>
                  <a:pt x="1402216" y="2070514"/>
                  <a:pt x="1429977" y="2062559"/>
                </a:cubicBezTo>
                <a:cubicBezTo>
                  <a:pt x="1430540" y="2062484"/>
                  <a:pt x="1432456" y="2061577"/>
                  <a:pt x="1435729" y="2059841"/>
                </a:cubicBezTo>
                <a:cubicBezTo>
                  <a:pt x="1439001" y="2058103"/>
                  <a:pt x="1440255" y="2055984"/>
                  <a:pt x="1439494" y="2053482"/>
                </a:cubicBezTo>
                <a:cubicBezTo>
                  <a:pt x="1436667" y="2051338"/>
                  <a:pt x="1428567" y="2050303"/>
                  <a:pt x="1415195" y="2050378"/>
                </a:cubicBezTo>
                <a:cubicBezTo>
                  <a:pt x="1401824" y="2050451"/>
                  <a:pt x="1392202" y="2049943"/>
                  <a:pt x="1386333" y="2048855"/>
                </a:cubicBezTo>
                <a:cubicBezTo>
                  <a:pt x="1377165" y="2045305"/>
                  <a:pt x="1369317" y="2044182"/>
                  <a:pt x="1362794" y="2045486"/>
                </a:cubicBezTo>
                <a:cubicBezTo>
                  <a:pt x="1353624" y="2049391"/>
                  <a:pt x="1345261" y="2052294"/>
                  <a:pt x="1337707" y="2054196"/>
                </a:cubicBezTo>
                <a:cubicBezTo>
                  <a:pt x="1330155" y="2056097"/>
                  <a:pt x="1323705" y="2052564"/>
                  <a:pt x="1318363" y="2043598"/>
                </a:cubicBezTo>
                <a:lnTo>
                  <a:pt x="1295613" y="2028411"/>
                </a:lnTo>
                <a:lnTo>
                  <a:pt x="1263063" y="1981999"/>
                </a:lnTo>
                <a:lnTo>
                  <a:pt x="1206468" y="1984335"/>
                </a:lnTo>
                <a:cubicBezTo>
                  <a:pt x="1199021" y="1978143"/>
                  <a:pt x="1189840" y="1972915"/>
                  <a:pt x="1178924" y="1968648"/>
                </a:cubicBezTo>
                <a:cubicBezTo>
                  <a:pt x="1168006" y="1964383"/>
                  <a:pt x="1157966" y="1960896"/>
                  <a:pt x="1148802" y="1958185"/>
                </a:cubicBezTo>
                <a:cubicBezTo>
                  <a:pt x="1146062" y="1952884"/>
                  <a:pt x="1141422" y="1948244"/>
                  <a:pt x="1134878" y="1944263"/>
                </a:cubicBezTo>
                <a:cubicBezTo>
                  <a:pt x="1128337" y="1940282"/>
                  <a:pt x="1120458" y="1939651"/>
                  <a:pt x="1111240" y="1942371"/>
                </a:cubicBezTo>
                <a:lnTo>
                  <a:pt x="1089561" y="1955670"/>
                </a:lnTo>
                <a:lnTo>
                  <a:pt x="1065740" y="1911997"/>
                </a:lnTo>
                <a:cubicBezTo>
                  <a:pt x="1078571" y="1909826"/>
                  <a:pt x="1098591" y="1908406"/>
                  <a:pt x="1125806" y="1907734"/>
                </a:cubicBezTo>
                <a:cubicBezTo>
                  <a:pt x="1153017" y="1907064"/>
                  <a:pt x="1165170" y="1901162"/>
                  <a:pt x="1162262" y="1890027"/>
                </a:cubicBezTo>
                <a:cubicBezTo>
                  <a:pt x="1159180" y="1885205"/>
                  <a:pt x="1154363" y="1881348"/>
                  <a:pt x="1147809" y="1878452"/>
                </a:cubicBezTo>
                <a:cubicBezTo>
                  <a:pt x="1141257" y="1875557"/>
                  <a:pt x="1135581" y="1873439"/>
                  <a:pt x="1130783" y="1872100"/>
                </a:cubicBezTo>
                <a:lnTo>
                  <a:pt x="1052506" y="1887735"/>
                </a:lnTo>
                <a:lnTo>
                  <a:pt x="996698" y="1878255"/>
                </a:lnTo>
                <a:cubicBezTo>
                  <a:pt x="978706" y="1884502"/>
                  <a:pt x="961672" y="1887531"/>
                  <a:pt x="945594" y="1887342"/>
                </a:cubicBezTo>
                <a:cubicBezTo>
                  <a:pt x="929516" y="1887152"/>
                  <a:pt x="912876" y="1884274"/>
                  <a:pt x="895673" y="1878704"/>
                </a:cubicBezTo>
                <a:lnTo>
                  <a:pt x="847016" y="1895598"/>
                </a:lnTo>
                <a:cubicBezTo>
                  <a:pt x="820258" y="1888536"/>
                  <a:pt x="794428" y="1889809"/>
                  <a:pt x="769529" y="1899417"/>
                </a:cubicBezTo>
                <a:cubicBezTo>
                  <a:pt x="768196" y="1890620"/>
                  <a:pt x="762850" y="1883579"/>
                  <a:pt x="753487" y="1878294"/>
                </a:cubicBezTo>
                <a:cubicBezTo>
                  <a:pt x="744122" y="1873007"/>
                  <a:pt x="733159" y="1872246"/>
                  <a:pt x="720593" y="1876008"/>
                </a:cubicBezTo>
                <a:lnTo>
                  <a:pt x="649975" y="1865899"/>
                </a:lnTo>
                <a:lnTo>
                  <a:pt x="647048" y="1820744"/>
                </a:lnTo>
                <a:cubicBezTo>
                  <a:pt x="670285" y="1820250"/>
                  <a:pt x="695409" y="1816577"/>
                  <a:pt x="722415" y="1809724"/>
                </a:cubicBezTo>
                <a:cubicBezTo>
                  <a:pt x="749421" y="1802873"/>
                  <a:pt x="772165" y="1801470"/>
                  <a:pt x="790647" y="1805514"/>
                </a:cubicBezTo>
                <a:cubicBezTo>
                  <a:pt x="809464" y="1798018"/>
                  <a:pt x="823130" y="1800968"/>
                  <a:pt x="831644" y="1814365"/>
                </a:cubicBezTo>
                <a:cubicBezTo>
                  <a:pt x="836491" y="1825186"/>
                  <a:pt x="843802" y="1838037"/>
                  <a:pt x="853578" y="1852919"/>
                </a:cubicBezTo>
                <a:cubicBezTo>
                  <a:pt x="863353" y="1867802"/>
                  <a:pt x="870326" y="1863457"/>
                  <a:pt x="874499" y="1839885"/>
                </a:cubicBezTo>
                <a:lnTo>
                  <a:pt x="945904" y="1838177"/>
                </a:lnTo>
                <a:lnTo>
                  <a:pt x="935317" y="1818768"/>
                </a:lnTo>
                <a:lnTo>
                  <a:pt x="976313" y="1827619"/>
                </a:lnTo>
                <a:lnTo>
                  <a:pt x="1037132" y="1806502"/>
                </a:lnTo>
                <a:lnTo>
                  <a:pt x="1086069" y="1829911"/>
                </a:lnTo>
                <a:lnTo>
                  <a:pt x="1140806" y="1810905"/>
                </a:lnTo>
                <a:cubicBezTo>
                  <a:pt x="1164918" y="1813115"/>
                  <a:pt x="1187312" y="1818805"/>
                  <a:pt x="1207990" y="1827978"/>
                </a:cubicBezTo>
                <a:lnTo>
                  <a:pt x="1264583" y="1825643"/>
                </a:lnTo>
                <a:cubicBezTo>
                  <a:pt x="1261126" y="1808807"/>
                  <a:pt x="1279261" y="1796740"/>
                  <a:pt x="1318983" y="1789441"/>
                </a:cubicBezTo>
                <a:cubicBezTo>
                  <a:pt x="1358706" y="1782141"/>
                  <a:pt x="1385173" y="1778723"/>
                  <a:pt x="1398387" y="1779185"/>
                </a:cubicBezTo>
                <a:cubicBezTo>
                  <a:pt x="1406136" y="1787316"/>
                  <a:pt x="1421454" y="1787769"/>
                  <a:pt x="1444339" y="1780545"/>
                </a:cubicBezTo>
                <a:cubicBezTo>
                  <a:pt x="1467223" y="1773320"/>
                  <a:pt x="1482935" y="1767866"/>
                  <a:pt x="1491473" y="1764179"/>
                </a:cubicBezTo>
                <a:cubicBezTo>
                  <a:pt x="1498936" y="1770125"/>
                  <a:pt x="1508281" y="1772892"/>
                  <a:pt x="1519512" y="1772481"/>
                </a:cubicBezTo>
                <a:cubicBezTo>
                  <a:pt x="1530739" y="1772068"/>
                  <a:pt x="1541141" y="1770140"/>
                  <a:pt x="1550715" y="1766696"/>
                </a:cubicBezTo>
                <a:cubicBezTo>
                  <a:pt x="1561677" y="1761927"/>
                  <a:pt x="1569037" y="1755525"/>
                  <a:pt x="1572791" y="1747488"/>
                </a:cubicBezTo>
                <a:cubicBezTo>
                  <a:pt x="1576546" y="1739451"/>
                  <a:pt x="1583904" y="1733049"/>
                  <a:pt x="1594867" y="1728280"/>
                </a:cubicBezTo>
                <a:cubicBezTo>
                  <a:pt x="1580104" y="1711163"/>
                  <a:pt x="1557115" y="1708803"/>
                  <a:pt x="1525902" y="1721204"/>
                </a:cubicBezTo>
                <a:cubicBezTo>
                  <a:pt x="1494689" y="1733604"/>
                  <a:pt x="1472363" y="1732459"/>
                  <a:pt x="1458924" y="1717767"/>
                </a:cubicBezTo>
                <a:cubicBezTo>
                  <a:pt x="1440023" y="1723728"/>
                  <a:pt x="1419780" y="1724745"/>
                  <a:pt x="1398197" y="1720816"/>
                </a:cubicBezTo>
                <a:cubicBezTo>
                  <a:pt x="1376614" y="1716887"/>
                  <a:pt x="1357624" y="1710255"/>
                  <a:pt x="1341228" y="1700918"/>
                </a:cubicBezTo>
                <a:lnTo>
                  <a:pt x="1262163" y="1728370"/>
                </a:lnTo>
                <a:cubicBezTo>
                  <a:pt x="1213228" y="1694740"/>
                  <a:pt x="1170300" y="1679585"/>
                  <a:pt x="1133381" y="1682905"/>
                </a:cubicBezTo>
                <a:cubicBezTo>
                  <a:pt x="1096461" y="1686226"/>
                  <a:pt x="1044087" y="1690222"/>
                  <a:pt x="976257" y="1694897"/>
                </a:cubicBezTo>
                <a:lnTo>
                  <a:pt x="947464" y="1671736"/>
                </a:lnTo>
                <a:lnTo>
                  <a:pt x="937516" y="1670663"/>
                </a:lnTo>
                <a:cubicBezTo>
                  <a:pt x="927900" y="1667263"/>
                  <a:pt x="918603" y="1665774"/>
                  <a:pt x="909623" y="1666198"/>
                </a:cubicBezTo>
                <a:cubicBezTo>
                  <a:pt x="900646" y="1666622"/>
                  <a:pt x="893971" y="1670357"/>
                  <a:pt x="889601" y="1677402"/>
                </a:cubicBezTo>
                <a:cubicBezTo>
                  <a:pt x="868113" y="1670793"/>
                  <a:pt x="847164" y="1666533"/>
                  <a:pt x="826753" y="1664620"/>
                </a:cubicBezTo>
                <a:cubicBezTo>
                  <a:pt x="806341" y="1662707"/>
                  <a:pt x="785394" y="1658447"/>
                  <a:pt x="763905" y="1651837"/>
                </a:cubicBezTo>
                <a:cubicBezTo>
                  <a:pt x="698872" y="1666204"/>
                  <a:pt x="618162" y="1672337"/>
                  <a:pt x="521774" y="1670237"/>
                </a:cubicBezTo>
                <a:cubicBezTo>
                  <a:pt x="425390" y="1668136"/>
                  <a:pt x="346571" y="1657601"/>
                  <a:pt x="285318" y="1638629"/>
                </a:cubicBezTo>
                <a:cubicBezTo>
                  <a:pt x="276250" y="1651648"/>
                  <a:pt x="263150" y="1655355"/>
                  <a:pt x="246013" y="1649749"/>
                </a:cubicBezTo>
                <a:cubicBezTo>
                  <a:pt x="228878" y="1644144"/>
                  <a:pt x="213628" y="1638461"/>
                  <a:pt x="200260" y="1632699"/>
                </a:cubicBezTo>
                <a:lnTo>
                  <a:pt x="133774" y="1633103"/>
                </a:lnTo>
                <a:cubicBezTo>
                  <a:pt x="124104" y="1629805"/>
                  <a:pt x="113371" y="1627585"/>
                  <a:pt x="101579" y="1626448"/>
                </a:cubicBezTo>
                <a:cubicBezTo>
                  <a:pt x="89786" y="1625311"/>
                  <a:pt x="79252" y="1626046"/>
                  <a:pt x="69982" y="1628655"/>
                </a:cubicBezTo>
                <a:lnTo>
                  <a:pt x="0" y="1622096"/>
                </a:lnTo>
                <a:lnTo>
                  <a:pt x="1891" y="1605427"/>
                </a:lnTo>
                <a:cubicBezTo>
                  <a:pt x="4844" y="1600663"/>
                  <a:pt x="9443" y="1597903"/>
                  <a:pt x="15690" y="1597149"/>
                </a:cubicBezTo>
                <a:cubicBezTo>
                  <a:pt x="21937" y="1596394"/>
                  <a:pt x="28286" y="1597116"/>
                  <a:pt x="34734" y="1599316"/>
                </a:cubicBezTo>
                <a:cubicBezTo>
                  <a:pt x="53242" y="1593606"/>
                  <a:pt x="74171" y="1590166"/>
                  <a:pt x="97522" y="1588994"/>
                </a:cubicBezTo>
                <a:cubicBezTo>
                  <a:pt x="120874" y="1587821"/>
                  <a:pt x="142205" y="1590288"/>
                  <a:pt x="161515" y="1596395"/>
                </a:cubicBezTo>
                <a:cubicBezTo>
                  <a:pt x="171965" y="1591664"/>
                  <a:pt x="182833" y="1590321"/>
                  <a:pt x="194121" y="1592368"/>
                </a:cubicBezTo>
                <a:cubicBezTo>
                  <a:pt x="205410" y="1594416"/>
                  <a:pt x="215804" y="1597241"/>
                  <a:pt x="225308" y="1600843"/>
                </a:cubicBezTo>
                <a:cubicBezTo>
                  <a:pt x="250138" y="1591760"/>
                  <a:pt x="278887" y="1584733"/>
                  <a:pt x="311555" y="1579765"/>
                </a:cubicBezTo>
                <a:cubicBezTo>
                  <a:pt x="344221" y="1574798"/>
                  <a:pt x="373171" y="1570726"/>
                  <a:pt x="398403" y="1567550"/>
                </a:cubicBezTo>
                <a:cubicBezTo>
                  <a:pt x="418056" y="1559225"/>
                  <a:pt x="439189" y="1553208"/>
                  <a:pt x="461800" y="1549499"/>
                </a:cubicBezTo>
                <a:cubicBezTo>
                  <a:pt x="484412" y="1545791"/>
                  <a:pt x="505274" y="1546895"/>
                  <a:pt x="524383" y="1552814"/>
                </a:cubicBezTo>
                <a:lnTo>
                  <a:pt x="553730" y="1539738"/>
                </a:lnTo>
                <a:lnTo>
                  <a:pt x="603248" y="1556631"/>
                </a:lnTo>
                <a:cubicBezTo>
                  <a:pt x="614069" y="1551786"/>
                  <a:pt x="626419" y="1549987"/>
                  <a:pt x="640297" y="1551234"/>
                </a:cubicBezTo>
                <a:cubicBezTo>
                  <a:pt x="654175" y="1552482"/>
                  <a:pt x="666051" y="1554850"/>
                  <a:pt x="675926" y="1558338"/>
                </a:cubicBezTo>
                <a:lnTo>
                  <a:pt x="702034" y="1543062"/>
                </a:lnTo>
                <a:lnTo>
                  <a:pt x="664110" y="1520477"/>
                </a:lnTo>
                <a:cubicBezTo>
                  <a:pt x="654408" y="1523966"/>
                  <a:pt x="642740" y="1526334"/>
                  <a:pt x="629105" y="1527581"/>
                </a:cubicBezTo>
                <a:cubicBezTo>
                  <a:pt x="615469" y="1528829"/>
                  <a:pt x="603335" y="1527030"/>
                  <a:pt x="592703" y="1522185"/>
                </a:cubicBezTo>
                <a:lnTo>
                  <a:pt x="544050" y="1539078"/>
                </a:lnTo>
                <a:lnTo>
                  <a:pt x="515217" y="1526002"/>
                </a:lnTo>
                <a:cubicBezTo>
                  <a:pt x="496441" y="1531920"/>
                  <a:pt x="475945" y="1533025"/>
                  <a:pt x="453729" y="1529317"/>
                </a:cubicBezTo>
                <a:cubicBezTo>
                  <a:pt x="431512" y="1525608"/>
                  <a:pt x="410749" y="1519591"/>
                  <a:pt x="391439" y="1511266"/>
                </a:cubicBezTo>
                <a:cubicBezTo>
                  <a:pt x="366648" y="1508089"/>
                  <a:pt x="338205" y="1504018"/>
                  <a:pt x="306109" y="1499051"/>
                </a:cubicBezTo>
                <a:cubicBezTo>
                  <a:pt x="274012" y="1494083"/>
                  <a:pt x="245766" y="1487056"/>
                  <a:pt x="221370" y="1477973"/>
                </a:cubicBezTo>
                <a:cubicBezTo>
                  <a:pt x="212033" y="1481575"/>
                  <a:pt x="201820" y="1484400"/>
                  <a:pt x="190727" y="1486447"/>
                </a:cubicBezTo>
                <a:cubicBezTo>
                  <a:pt x="179639" y="1488495"/>
                  <a:pt x="168959" y="1487152"/>
                  <a:pt x="158693" y="1482421"/>
                </a:cubicBezTo>
                <a:cubicBezTo>
                  <a:pt x="139720" y="1488527"/>
                  <a:pt x="118761" y="1490995"/>
                  <a:pt x="95819" y="1489822"/>
                </a:cubicBezTo>
                <a:cubicBezTo>
                  <a:pt x="72875" y="1488650"/>
                  <a:pt x="52312" y="1485210"/>
                  <a:pt x="34126" y="1479500"/>
                </a:cubicBezTo>
                <a:cubicBezTo>
                  <a:pt x="27792" y="1481699"/>
                  <a:pt x="21554" y="1482422"/>
                  <a:pt x="15417" y="1481667"/>
                </a:cubicBezTo>
                <a:cubicBezTo>
                  <a:pt x="9279" y="1480913"/>
                  <a:pt x="4760" y="1478153"/>
                  <a:pt x="1858" y="1473389"/>
                </a:cubicBezTo>
                <a:lnTo>
                  <a:pt x="1" y="1456720"/>
                </a:lnTo>
                <a:lnTo>
                  <a:pt x="68760" y="1450161"/>
                </a:lnTo>
                <a:cubicBezTo>
                  <a:pt x="77868" y="1452770"/>
                  <a:pt x="88218" y="1453505"/>
                  <a:pt x="99804" y="1452368"/>
                </a:cubicBezTo>
                <a:cubicBezTo>
                  <a:pt x="111389" y="1451230"/>
                  <a:pt x="121935" y="1449011"/>
                  <a:pt x="131437" y="1445713"/>
                </a:cubicBezTo>
                <a:lnTo>
                  <a:pt x="196761" y="1446117"/>
                </a:lnTo>
                <a:cubicBezTo>
                  <a:pt x="209894" y="1440355"/>
                  <a:pt x="224878" y="1434672"/>
                  <a:pt x="241713" y="1429067"/>
                </a:cubicBezTo>
                <a:cubicBezTo>
                  <a:pt x="258551" y="1423461"/>
                  <a:pt x="271421" y="1427168"/>
                  <a:pt x="280332" y="1440187"/>
                </a:cubicBezTo>
                <a:cubicBezTo>
                  <a:pt x="340513" y="1421215"/>
                  <a:pt x="417954" y="1410680"/>
                  <a:pt x="512654" y="1408579"/>
                </a:cubicBezTo>
                <a:cubicBezTo>
                  <a:pt x="607356" y="1406479"/>
                  <a:pt x="686656" y="1412612"/>
                  <a:pt x="750552" y="1426978"/>
                </a:cubicBezTo>
                <a:cubicBezTo>
                  <a:pt x="771665" y="1420369"/>
                  <a:pt x="792246" y="1416109"/>
                  <a:pt x="812301" y="1414196"/>
                </a:cubicBezTo>
                <a:cubicBezTo>
                  <a:pt x="832355" y="1412283"/>
                  <a:pt x="852939" y="1408022"/>
                  <a:pt x="874050" y="1401413"/>
                </a:cubicBezTo>
                <a:cubicBezTo>
                  <a:pt x="878344" y="1408459"/>
                  <a:pt x="884903" y="1412193"/>
                  <a:pt x="893724" y="1412618"/>
                </a:cubicBezTo>
                <a:cubicBezTo>
                  <a:pt x="902545" y="1413042"/>
                  <a:pt x="911679" y="1411553"/>
                  <a:pt x="921127" y="1408153"/>
                </a:cubicBezTo>
                <a:lnTo>
                  <a:pt x="969715" y="1402817"/>
                </a:lnTo>
                <a:lnTo>
                  <a:pt x="993626" y="1383919"/>
                </a:lnTo>
                <a:cubicBezTo>
                  <a:pt x="1062662" y="1388594"/>
                  <a:pt x="1115969" y="1392590"/>
                  <a:pt x="1153546" y="1395910"/>
                </a:cubicBezTo>
                <a:lnTo>
                  <a:pt x="1158617" y="1395172"/>
                </a:lnTo>
                <a:lnTo>
                  <a:pt x="1159673" y="1394585"/>
                </a:lnTo>
                <a:lnTo>
                  <a:pt x="1169731" y="1393553"/>
                </a:lnTo>
                <a:lnTo>
                  <a:pt x="1214497" y="1387035"/>
                </a:lnTo>
                <a:cubicBezTo>
                  <a:pt x="1236342" y="1379457"/>
                  <a:pt x="1259715" y="1367261"/>
                  <a:pt x="1284619" y="1350446"/>
                </a:cubicBezTo>
                <a:lnTo>
                  <a:pt x="1355195" y="1374522"/>
                </a:lnTo>
                <a:lnTo>
                  <a:pt x="1372033" y="1372795"/>
                </a:lnTo>
                <a:lnTo>
                  <a:pt x="1375449" y="1374343"/>
                </a:lnTo>
                <a:lnTo>
                  <a:pt x="1423073" y="1358000"/>
                </a:lnTo>
                <a:cubicBezTo>
                  <a:pt x="1445040" y="1354071"/>
                  <a:pt x="1465643" y="1355087"/>
                  <a:pt x="1484881" y="1361049"/>
                </a:cubicBezTo>
                <a:cubicBezTo>
                  <a:pt x="1498558" y="1346357"/>
                  <a:pt x="1521283" y="1345211"/>
                  <a:pt x="1553051" y="1357611"/>
                </a:cubicBezTo>
                <a:cubicBezTo>
                  <a:pt x="1584820" y="1370013"/>
                  <a:pt x="1608217" y="1367653"/>
                  <a:pt x="1623241" y="1350535"/>
                </a:cubicBezTo>
                <a:cubicBezTo>
                  <a:pt x="1612085" y="1345767"/>
                  <a:pt x="1604595" y="1339365"/>
                  <a:pt x="1600774" y="1331328"/>
                </a:cubicBezTo>
                <a:cubicBezTo>
                  <a:pt x="1596953" y="1323291"/>
                  <a:pt x="1589462" y="1316889"/>
                  <a:pt x="1578305" y="1312120"/>
                </a:cubicBezTo>
                <a:cubicBezTo>
                  <a:pt x="1568561" y="1308675"/>
                  <a:pt x="1557973" y="1306748"/>
                  <a:pt x="1546546" y="1306335"/>
                </a:cubicBezTo>
                <a:cubicBezTo>
                  <a:pt x="1535116" y="1305924"/>
                  <a:pt x="1525605" y="1308691"/>
                  <a:pt x="1518009" y="1314637"/>
                </a:cubicBezTo>
                <a:cubicBezTo>
                  <a:pt x="1509319" y="1310950"/>
                  <a:pt x="1493328" y="1305496"/>
                  <a:pt x="1470036" y="1298271"/>
                </a:cubicBezTo>
                <a:cubicBezTo>
                  <a:pt x="1446744" y="1291047"/>
                  <a:pt x="1431154" y="1291499"/>
                  <a:pt x="1423267" y="1299631"/>
                </a:cubicBezTo>
                <a:cubicBezTo>
                  <a:pt x="1409818" y="1300093"/>
                  <a:pt x="1382879" y="1296675"/>
                  <a:pt x="1342450" y="1289375"/>
                </a:cubicBezTo>
                <a:cubicBezTo>
                  <a:pt x="1302021" y="1282076"/>
                  <a:pt x="1283565" y="1270009"/>
                  <a:pt x="1287082" y="1253173"/>
                </a:cubicBezTo>
                <a:lnTo>
                  <a:pt x="1229481" y="1250837"/>
                </a:lnTo>
                <a:cubicBezTo>
                  <a:pt x="1208436" y="1260010"/>
                  <a:pt x="1185644" y="1265701"/>
                  <a:pt x="1161103" y="1267911"/>
                </a:cubicBezTo>
                <a:lnTo>
                  <a:pt x="1105393" y="1248905"/>
                </a:lnTo>
                <a:lnTo>
                  <a:pt x="1055585" y="1272314"/>
                </a:lnTo>
                <a:lnTo>
                  <a:pt x="993683" y="1251197"/>
                </a:lnTo>
                <a:lnTo>
                  <a:pt x="951958" y="1260048"/>
                </a:lnTo>
                <a:lnTo>
                  <a:pt x="962734" y="1240638"/>
                </a:lnTo>
                <a:lnTo>
                  <a:pt x="890057" y="1238931"/>
                </a:lnTo>
                <a:cubicBezTo>
                  <a:pt x="885810" y="1215359"/>
                  <a:pt x="878713" y="1211014"/>
                  <a:pt x="868764" y="1225897"/>
                </a:cubicBezTo>
                <a:cubicBezTo>
                  <a:pt x="858815" y="1240779"/>
                  <a:pt x="851373" y="1253630"/>
                  <a:pt x="846440" y="1264451"/>
                </a:cubicBezTo>
                <a:cubicBezTo>
                  <a:pt x="837775" y="1277848"/>
                  <a:pt x="823866" y="1280798"/>
                  <a:pt x="804712" y="1273302"/>
                </a:cubicBezTo>
                <a:cubicBezTo>
                  <a:pt x="785903" y="1277346"/>
                  <a:pt x="762754" y="1275943"/>
                  <a:pt x="735267" y="1269092"/>
                </a:cubicBezTo>
                <a:cubicBezTo>
                  <a:pt x="707782" y="1262239"/>
                  <a:pt x="682211" y="1258566"/>
                  <a:pt x="658559" y="1258072"/>
                </a:cubicBezTo>
                <a:lnTo>
                  <a:pt x="661538" y="1212917"/>
                </a:lnTo>
                <a:lnTo>
                  <a:pt x="733412" y="1202808"/>
                </a:lnTo>
                <a:cubicBezTo>
                  <a:pt x="746202" y="1206570"/>
                  <a:pt x="757361" y="1205809"/>
                  <a:pt x="766892" y="1200522"/>
                </a:cubicBezTo>
                <a:cubicBezTo>
                  <a:pt x="776422" y="1195237"/>
                  <a:pt x="781864" y="1188196"/>
                  <a:pt x="783220" y="1179399"/>
                </a:cubicBezTo>
                <a:cubicBezTo>
                  <a:pt x="808563" y="1189006"/>
                  <a:pt x="834850" y="1190279"/>
                  <a:pt x="862086" y="1183218"/>
                </a:cubicBezTo>
                <a:lnTo>
                  <a:pt x="911607" y="1200112"/>
                </a:lnTo>
                <a:cubicBezTo>
                  <a:pt x="929117" y="1194542"/>
                  <a:pt x="946054" y="1191664"/>
                  <a:pt x="962419" y="1191474"/>
                </a:cubicBezTo>
                <a:cubicBezTo>
                  <a:pt x="978782" y="1191285"/>
                  <a:pt x="996119" y="1194314"/>
                  <a:pt x="1014432" y="1200561"/>
                </a:cubicBezTo>
                <a:lnTo>
                  <a:pt x="1071232" y="1191080"/>
                </a:lnTo>
                <a:lnTo>
                  <a:pt x="1150901" y="1206716"/>
                </a:lnTo>
                <a:cubicBezTo>
                  <a:pt x="1155785" y="1205377"/>
                  <a:pt x="1161563" y="1203259"/>
                  <a:pt x="1168231" y="1200364"/>
                </a:cubicBezTo>
                <a:lnTo>
                  <a:pt x="1180754" y="1190508"/>
                </a:lnTo>
                <a:lnTo>
                  <a:pt x="1117792" y="1192265"/>
                </a:lnTo>
                <a:cubicBezTo>
                  <a:pt x="1039123" y="1190164"/>
                  <a:pt x="974792" y="1179629"/>
                  <a:pt x="924798" y="1160657"/>
                </a:cubicBezTo>
                <a:cubicBezTo>
                  <a:pt x="917397" y="1173676"/>
                  <a:pt x="906705" y="1177383"/>
                  <a:pt x="892718" y="1171777"/>
                </a:cubicBezTo>
                <a:cubicBezTo>
                  <a:pt x="878732" y="1166173"/>
                  <a:pt x="866284" y="1160489"/>
                  <a:pt x="855375" y="1154727"/>
                </a:cubicBezTo>
                <a:lnTo>
                  <a:pt x="801109" y="1155131"/>
                </a:lnTo>
                <a:cubicBezTo>
                  <a:pt x="793216" y="1151833"/>
                  <a:pt x="784455" y="1149614"/>
                  <a:pt x="774832" y="1148476"/>
                </a:cubicBezTo>
                <a:cubicBezTo>
                  <a:pt x="765206" y="1147339"/>
                  <a:pt x="756609" y="1148075"/>
                  <a:pt x="749042" y="1150683"/>
                </a:cubicBezTo>
                <a:lnTo>
                  <a:pt x="691923" y="1144124"/>
                </a:lnTo>
                <a:lnTo>
                  <a:pt x="693466" y="1127455"/>
                </a:lnTo>
                <a:cubicBezTo>
                  <a:pt x="695876" y="1122691"/>
                  <a:pt x="699631" y="1119931"/>
                  <a:pt x="704730" y="1119177"/>
                </a:cubicBezTo>
                <a:cubicBezTo>
                  <a:pt x="709828" y="1118422"/>
                  <a:pt x="715010" y="1119145"/>
                  <a:pt x="720272" y="1121344"/>
                </a:cubicBezTo>
                <a:cubicBezTo>
                  <a:pt x="735379" y="1115634"/>
                  <a:pt x="752462" y="1112194"/>
                  <a:pt x="771520" y="1111022"/>
                </a:cubicBezTo>
                <a:cubicBezTo>
                  <a:pt x="790579" y="1109849"/>
                  <a:pt x="807990" y="1112317"/>
                  <a:pt x="823751" y="1118424"/>
                </a:cubicBezTo>
                <a:cubicBezTo>
                  <a:pt x="832280" y="1113692"/>
                  <a:pt x="841151" y="1112349"/>
                  <a:pt x="850363" y="1114397"/>
                </a:cubicBezTo>
                <a:cubicBezTo>
                  <a:pt x="859578" y="1116444"/>
                  <a:pt x="868061" y="1119269"/>
                  <a:pt x="875818" y="1122871"/>
                </a:cubicBezTo>
                <a:cubicBezTo>
                  <a:pt x="896084" y="1113788"/>
                  <a:pt x="919548" y="1106762"/>
                  <a:pt x="946212" y="1101793"/>
                </a:cubicBezTo>
                <a:cubicBezTo>
                  <a:pt x="972874" y="1096826"/>
                  <a:pt x="996503" y="1092755"/>
                  <a:pt x="1017097" y="1089578"/>
                </a:cubicBezTo>
                <a:cubicBezTo>
                  <a:pt x="1033138" y="1081254"/>
                  <a:pt x="1050386" y="1075236"/>
                  <a:pt x="1068842" y="1071528"/>
                </a:cubicBezTo>
                <a:cubicBezTo>
                  <a:pt x="1087297" y="1067819"/>
                  <a:pt x="1104324" y="1068924"/>
                  <a:pt x="1119920" y="1074842"/>
                </a:cubicBezTo>
                <a:lnTo>
                  <a:pt x="1143873" y="1061766"/>
                </a:lnTo>
                <a:lnTo>
                  <a:pt x="1184291" y="1078659"/>
                </a:lnTo>
                <a:cubicBezTo>
                  <a:pt x="1193121" y="1073814"/>
                  <a:pt x="1203202" y="1072015"/>
                  <a:pt x="1214529" y="1073263"/>
                </a:cubicBezTo>
                <a:cubicBezTo>
                  <a:pt x="1225856" y="1074510"/>
                  <a:pt x="1235549" y="1076878"/>
                  <a:pt x="1243610" y="1080367"/>
                </a:cubicBezTo>
                <a:lnTo>
                  <a:pt x="1279208" y="1054846"/>
                </a:lnTo>
                <a:lnTo>
                  <a:pt x="1309681" y="1062990"/>
                </a:lnTo>
                <a:lnTo>
                  <a:pt x="1318664" y="1050405"/>
                </a:lnTo>
                <a:lnTo>
                  <a:pt x="1341819" y="1035218"/>
                </a:lnTo>
                <a:cubicBezTo>
                  <a:pt x="1347257" y="1026252"/>
                  <a:pt x="1353820" y="1022719"/>
                  <a:pt x="1361507" y="1024619"/>
                </a:cubicBezTo>
                <a:cubicBezTo>
                  <a:pt x="1369195" y="1026522"/>
                  <a:pt x="1377706" y="1029424"/>
                  <a:pt x="1387040" y="1033330"/>
                </a:cubicBezTo>
                <a:cubicBezTo>
                  <a:pt x="1393679" y="1034633"/>
                  <a:pt x="1401665" y="1033511"/>
                  <a:pt x="1410998" y="1029960"/>
                </a:cubicBezTo>
                <a:cubicBezTo>
                  <a:pt x="1416972" y="1028873"/>
                  <a:pt x="1426764" y="1028364"/>
                  <a:pt x="1440374" y="1028438"/>
                </a:cubicBezTo>
                <a:lnTo>
                  <a:pt x="1447292" y="1027569"/>
                </a:lnTo>
                <a:lnTo>
                  <a:pt x="1447947" y="1027258"/>
                </a:lnTo>
                <a:lnTo>
                  <a:pt x="1448368" y="1027435"/>
                </a:lnTo>
                <a:lnTo>
                  <a:pt x="1457660" y="1026269"/>
                </a:lnTo>
                <a:lnTo>
                  <a:pt x="1451438" y="1017897"/>
                </a:lnTo>
                <a:lnTo>
                  <a:pt x="1448454" y="1015517"/>
                </a:lnTo>
                <a:lnTo>
                  <a:pt x="1369388" y="1007108"/>
                </a:lnTo>
                <a:cubicBezTo>
                  <a:pt x="1340288" y="1008964"/>
                  <a:pt x="1313160" y="1006443"/>
                  <a:pt x="1287999" y="999543"/>
                </a:cubicBezTo>
                <a:cubicBezTo>
                  <a:pt x="1275618" y="995321"/>
                  <a:pt x="1272123" y="988356"/>
                  <a:pt x="1277510" y="978652"/>
                </a:cubicBezTo>
                <a:lnTo>
                  <a:pt x="1238765" y="942348"/>
                </a:lnTo>
                <a:lnTo>
                  <a:pt x="1294763" y="921051"/>
                </a:lnTo>
                <a:cubicBezTo>
                  <a:pt x="1309526" y="925126"/>
                  <a:pt x="1322927" y="925850"/>
                  <a:pt x="1334970" y="923225"/>
                </a:cubicBezTo>
                <a:cubicBezTo>
                  <a:pt x="1347011" y="920599"/>
                  <a:pt x="1361960" y="921852"/>
                  <a:pt x="1379818" y="926982"/>
                </a:cubicBezTo>
                <a:lnTo>
                  <a:pt x="1390594" y="907573"/>
                </a:lnTo>
                <a:cubicBezTo>
                  <a:pt x="1401939" y="893768"/>
                  <a:pt x="1416676" y="893745"/>
                  <a:pt x="1434806" y="907505"/>
                </a:cubicBezTo>
                <a:cubicBezTo>
                  <a:pt x="1452935" y="921264"/>
                  <a:pt x="1471041" y="915176"/>
                  <a:pt x="1489119" y="889240"/>
                </a:cubicBezTo>
                <a:cubicBezTo>
                  <a:pt x="1529365" y="880846"/>
                  <a:pt x="1567862" y="868969"/>
                  <a:pt x="1604612" y="853610"/>
                </a:cubicBezTo>
                <a:cubicBezTo>
                  <a:pt x="1629193" y="861274"/>
                  <a:pt x="1653037" y="863637"/>
                  <a:pt x="1676143" y="860698"/>
                </a:cubicBezTo>
                <a:cubicBezTo>
                  <a:pt x="1699247" y="857759"/>
                  <a:pt x="1722689" y="854213"/>
                  <a:pt x="1746469" y="850061"/>
                </a:cubicBezTo>
                <a:cubicBezTo>
                  <a:pt x="1707076" y="832053"/>
                  <a:pt x="1675384" y="821723"/>
                  <a:pt x="1651396" y="819071"/>
                </a:cubicBezTo>
                <a:cubicBezTo>
                  <a:pt x="1627407" y="816418"/>
                  <a:pt x="1603653" y="811681"/>
                  <a:pt x="1580138" y="804862"/>
                </a:cubicBezTo>
                <a:lnTo>
                  <a:pt x="1598061" y="772573"/>
                </a:lnTo>
                <a:lnTo>
                  <a:pt x="1594137" y="770933"/>
                </a:lnTo>
                <a:lnTo>
                  <a:pt x="1553485" y="794342"/>
                </a:lnTo>
                <a:lnTo>
                  <a:pt x="1502961" y="773225"/>
                </a:lnTo>
                <a:lnTo>
                  <a:pt x="1468905" y="782076"/>
                </a:lnTo>
                <a:lnTo>
                  <a:pt x="1477700" y="762667"/>
                </a:lnTo>
                <a:lnTo>
                  <a:pt x="1418381" y="760959"/>
                </a:lnTo>
                <a:cubicBezTo>
                  <a:pt x="1414915" y="737387"/>
                  <a:pt x="1409123" y="733042"/>
                  <a:pt x="1401003" y="747925"/>
                </a:cubicBezTo>
                <a:cubicBezTo>
                  <a:pt x="1392882" y="762807"/>
                  <a:pt x="1386808" y="775658"/>
                  <a:pt x="1382781" y="786479"/>
                </a:cubicBezTo>
                <a:cubicBezTo>
                  <a:pt x="1375709" y="799876"/>
                  <a:pt x="1364356" y="802826"/>
                  <a:pt x="1348724" y="795331"/>
                </a:cubicBezTo>
                <a:cubicBezTo>
                  <a:pt x="1333372" y="799374"/>
                  <a:pt x="1314478" y="797971"/>
                  <a:pt x="1292044" y="791120"/>
                </a:cubicBezTo>
                <a:cubicBezTo>
                  <a:pt x="1269610" y="784267"/>
                  <a:pt x="1248739" y="780594"/>
                  <a:pt x="1229434" y="780100"/>
                </a:cubicBezTo>
                <a:lnTo>
                  <a:pt x="1231866" y="734945"/>
                </a:lnTo>
                <a:lnTo>
                  <a:pt x="1290530" y="724836"/>
                </a:lnTo>
                <a:cubicBezTo>
                  <a:pt x="1300969" y="728598"/>
                  <a:pt x="1310076" y="727837"/>
                  <a:pt x="1317855" y="722550"/>
                </a:cubicBezTo>
                <a:cubicBezTo>
                  <a:pt x="1325633" y="717265"/>
                  <a:pt x="1330074" y="710224"/>
                  <a:pt x="1331182" y="701427"/>
                </a:cubicBezTo>
                <a:cubicBezTo>
                  <a:pt x="1351866" y="711035"/>
                  <a:pt x="1373323" y="712308"/>
                  <a:pt x="1395552" y="705246"/>
                </a:cubicBezTo>
                <a:lnTo>
                  <a:pt x="1435971" y="722140"/>
                </a:lnTo>
                <a:cubicBezTo>
                  <a:pt x="1450263" y="716570"/>
                  <a:pt x="1464086" y="713692"/>
                  <a:pt x="1477443" y="713502"/>
                </a:cubicBezTo>
                <a:lnTo>
                  <a:pt x="1492488" y="716723"/>
                </a:lnTo>
                <a:lnTo>
                  <a:pt x="1492895" y="716665"/>
                </a:lnTo>
                <a:cubicBezTo>
                  <a:pt x="1505815" y="720470"/>
                  <a:pt x="1516516" y="716666"/>
                  <a:pt x="1524999" y="705252"/>
                </a:cubicBezTo>
                <a:lnTo>
                  <a:pt x="1562447" y="713888"/>
                </a:lnTo>
                <a:lnTo>
                  <a:pt x="1566256" y="713109"/>
                </a:lnTo>
                <a:lnTo>
                  <a:pt x="1631281" y="728744"/>
                </a:lnTo>
                <a:cubicBezTo>
                  <a:pt x="1635267" y="727405"/>
                  <a:pt x="1639983" y="725287"/>
                  <a:pt x="1645426" y="722392"/>
                </a:cubicBezTo>
                <a:cubicBezTo>
                  <a:pt x="1650869" y="719496"/>
                  <a:pt x="1654870" y="715639"/>
                  <a:pt x="1657431" y="710817"/>
                </a:cubicBezTo>
                <a:cubicBezTo>
                  <a:pt x="1659847" y="699682"/>
                  <a:pt x="1649752" y="693780"/>
                  <a:pt x="1627147" y="693110"/>
                </a:cubicBezTo>
                <a:cubicBezTo>
                  <a:pt x="1604540" y="692438"/>
                  <a:pt x="1587908" y="691018"/>
                  <a:pt x="1577249" y="688847"/>
                </a:cubicBezTo>
                <a:lnTo>
                  <a:pt x="1597037" y="645174"/>
                </a:lnTo>
                <a:lnTo>
                  <a:pt x="1615047" y="658473"/>
                </a:lnTo>
                <a:cubicBezTo>
                  <a:pt x="1622704" y="661194"/>
                  <a:pt x="1629249" y="660562"/>
                  <a:pt x="1634683" y="656581"/>
                </a:cubicBezTo>
                <a:cubicBezTo>
                  <a:pt x="1640119" y="652600"/>
                  <a:pt x="1643975" y="647960"/>
                  <a:pt x="1646249" y="642659"/>
                </a:cubicBezTo>
                <a:cubicBezTo>
                  <a:pt x="1653863" y="639948"/>
                  <a:pt x="1662203" y="636461"/>
                  <a:pt x="1671273" y="632196"/>
                </a:cubicBezTo>
                <a:cubicBezTo>
                  <a:pt x="1680341" y="627929"/>
                  <a:pt x="1687968" y="622701"/>
                  <a:pt x="1694154" y="616509"/>
                </a:cubicBezTo>
                <a:lnTo>
                  <a:pt x="1741169" y="618845"/>
                </a:lnTo>
                <a:lnTo>
                  <a:pt x="1768208" y="572433"/>
                </a:lnTo>
                <a:lnTo>
                  <a:pt x="1787107" y="557246"/>
                </a:lnTo>
                <a:cubicBezTo>
                  <a:pt x="1791545" y="548280"/>
                  <a:pt x="1796902" y="544747"/>
                  <a:pt x="1803177" y="546648"/>
                </a:cubicBezTo>
                <a:cubicBezTo>
                  <a:pt x="1809452" y="548550"/>
                  <a:pt x="1816398" y="551453"/>
                  <a:pt x="1824017" y="555358"/>
                </a:cubicBezTo>
                <a:cubicBezTo>
                  <a:pt x="1829435" y="556662"/>
                  <a:pt x="1835954" y="555539"/>
                  <a:pt x="1843570" y="551989"/>
                </a:cubicBezTo>
                <a:cubicBezTo>
                  <a:pt x="1848447" y="550901"/>
                  <a:pt x="1856439" y="550393"/>
                  <a:pt x="1867546" y="550466"/>
                </a:cubicBezTo>
                <a:cubicBezTo>
                  <a:pt x="1878656" y="550541"/>
                  <a:pt x="1885384" y="549506"/>
                  <a:pt x="1887732" y="547362"/>
                </a:cubicBezTo>
                <a:cubicBezTo>
                  <a:pt x="1888364" y="544861"/>
                  <a:pt x="1887323" y="542741"/>
                  <a:pt x="1884604" y="541003"/>
                </a:cubicBezTo>
                <a:cubicBezTo>
                  <a:pt x="1881885" y="539267"/>
                  <a:pt x="1880294" y="538360"/>
                  <a:pt x="1879827" y="538285"/>
                </a:cubicBezTo>
                <a:cubicBezTo>
                  <a:pt x="1856765" y="530330"/>
                  <a:pt x="1833360" y="527280"/>
                  <a:pt x="1809609" y="529137"/>
                </a:cubicBezTo>
                <a:cubicBezTo>
                  <a:pt x="1785857" y="530993"/>
                  <a:pt x="1763715" y="528471"/>
                  <a:pt x="1743179" y="521572"/>
                </a:cubicBezTo>
                <a:cubicBezTo>
                  <a:pt x="1733074" y="517349"/>
                  <a:pt x="1730222" y="510384"/>
                  <a:pt x="1734619" y="500680"/>
                </a:cubicBezTo>
                <a:lnTo>
                  <a:pt x="1702994" y="464376"/>
                </a:lnTo>
                <a:lnTo>
                  <a:pt x="1748701" y="443079"/>
                </a:lnTo>
                <a:cubicBezTo>
                  <a:pt x="1760749" y="447154"/>
                  <a:pt x="1771688" y="447878"/>
                  <a:pt x="1781517" y="445253"/>
                </a:cubicBezTo>
                <a:cubicBezTo>
                  <a:pt x="1791345" y="442628"/>
                  <a:pt x="1803547" y="443880"/>
                  <a:pt x="1818122" y="449010"/>
                </a:cubicBezTo>
                <a:lnTo>
                  <a:pt x="1826917" y="429601"/>
                </a:lnTo>
                <a:cubicBezTo>
                  <a:pt x="1836177" y="415796"/>
                  <a:pt x="1848204" y="415773"/>
                  <a:pt x="1863002" y="429533"/>
                </a:cubicBezTo>
                <a:cubicBezTo>
                  <a:pt x="1877800" y="443292"/>
                  <a:pt x="1892578" y="437204"/>
                  <a:pt x="1907333" y="411268"/>
                </a:cubicBezTo>
                <a:cubicBezTo>
                  <a:pt x="1940181" y="402874"/>
                  <a:pt x="1971601" y="390997"/>
                  <a:pt x="2001598" y="375638"/>
                </a:cubicBezTo>
                <a:cubicBezTo>
                  <a:pt x="2021660" y="383303"/>
                  <a:pt x="2041121" y="385666"/>
                  <a:pt x="2059979" y="382727"/>
                </a:cubicBezTo>
                <a:cubicBezTo>
                  <a:pt x="2078838" y="379787"/>
                  <a:pt x="2097971" y="376241"/>
                  <a:pt x="2117379" y="372089"/>
                </a:cubicBezTo>
                <a:cubicBezTo>
                  <a:pt x="2085227" y="354081"/>
                  <a:pt x="2059361" y="343751"/>
                  <a:pt x="2039782" y="341099"/>
                </a:cubicBezTo>
                <a:cubicBezTo>
                  <a:pt x="2020202" y="338447"/>
                  <a:pt x="2000815" y="333709"/>
                  <a:pt x="1981621" y="326890"/>
                </a:cubicBezTo>
                <a:lnTo>
                  <a:pt x="1997011" y="292923"/>
                </a:lnTo>
                <a:lnTo>
                  <a:pt x="2051511" y="252216"/>
                </a:lnTo>
                <a:cubicBezTo>
                  <a:pt x="2052920" y="256291"/>
                  <a:pt x="2054547" y="261541"/>
                  <a:pt x="2056394" y="267964"/>
                </a:cubicBezTo>
                <a:cubicBezTo>
                  <a:pt x="2058241" y="274387"/>
                  <a:pt x="2060418" y="278423"/>
                  <a:pt x="2062925" y="280073"/>
                </a:cubicBezTo>
                <a:cubicBezTo>
                  <a:pt x="2067997" y="281591"/>
                  <a:pt x="2072134" y="280194"/>
                  <a:pt x="2075341" y="275882"/>
                </a:cubicBezTo>
                <a:cubicBezTo>
                  <a:pt x="2078546" y="271571"/>
                  <a:pt x="2080708" y="267906"/>
                  <a:pt x="2081825" y="264886"/>
                </a:cubicBezTo>
                <a:lnTo>
                  <a:pt x="2198263" y="273153"/>
                </a:lnTo>
                <a:cubicBezTo>
                  <a:pt x="2232795" y="265462"/>
                  <a:pt x="2265900" y="254290"/>
                  <a:pt x="2297578" y="239634"/>
                </a:cubicBezTo>
                <a:cubicBezTo>
                  <a:pt x="2317524" y="241478"/>
                  <a:pt x="2337115" y="242452"/>
                  <a:pt x="2356346" y="242555"/>
                </a:cubicBezTo>
                <a:cubicBezTo>
                  <a:pt x="2375581" y="242658"/>
                  <a:pt x="2394070" y="246057"/>
                  <a:pt x="2411817" y="252754"/>
                </a:cubicBezTo>
                <a:cubicBezTo>
                  <a:pt x="2433355" y="255503"/>
                  <a:pt x="2459701" y="255934"/>
                  <a:pt x="2490854" y="254046"/>
                </a:cubicBezTo>
                <a:cubicBezTo>
                  <a:pt x="2522006" y="252157"/>
                  <a:pt x="2548023" y="246679"/>
                  <a:pt x="2568908" y="237613"/>
                </a:cubicBezTo>
                <a:lnTo>
                  <a:pt x="2681602" y="267400"/>
                </a:lnTo>
                <a:lnTo>
                  <a:pt x="2717858" y="253697"/>
                </a:lnTo>
                <a:lnTo>
                  <a:pt x="2701390" y="223729"/>
                </a:lnTo>
                <a:lnTo>
                  <a:pt x="2683380" y="210429"/>
                </a:lnTo>
                <a:lnTo>
                  <a:pt x="2584298" y="203645"/>
                </a:lnTo>
                <a:cubicBezTo>
                  <a:pt x="2582996" y="207070"/>
                  <a:pt x="2580102" y="212352"/>
                  <a:pt x="2575616" y="219494"/>
                </a:cubicBezTo>
                <a:cubicBezTo>
                  <a:pt x="2571126" y="226637"/>
                  <a:pt x="2566256" y="229651"/>
                  <a:pt x="2561002" y="228536"/>
                </a:cubicBezTo>
                <a:cubicBezTo>
                  <a:pt x="2558612" y="227177"/>
                  <a:pt x="2556911" y="224301"/>
                  <a:pt x="2555896" y="219910"/>
                </a:cubicBezTo>
                <a:cubicBezTo>
                  <a:pt x="2554882" y="215518"/>
                  <a:pt x="2553729" y="211429"/>
                  <a:pt x="2552440" y="207644"/>
                </a:cubicBezTo>
                <a:lnTo>
                  <a:pt x="2500373" y="203196"/>
                </a:lnTo>
                <a:lnTo>
                  <a:pt x="2476000" y="164152"/>
                </a:lnTo>
                <a:cubicBezTo>
                  <a:pt x="2495884" y="161160"/>
                  <a:pt x="2515656" y="161730"/>
                  <a:pt x="2535319" y="165860"/>
                </a:cubicBezTo>
                <a:cubicBezTo>
                  <a:pt x="2554980" y="169989"/>
                  <a:pt x="2572553" y="175410"/>
                  <a:pt x="2588040" y="182123"/>
                </a:cubicBezTo>
                <a:lnTo>
                  <a:pt x="2593327" y="143933"/>
                </a:lnTo>
                <a:cubicBezTo>
                  <a:pt x="2605262" y="149643"/>
                  <a:pt x="2615108" y="156644"/>
                  <a:pt x="2622870" y="164937"/>
                </a:cubicBezTo>
                <a:cubicBezTo>
                  <a:pt x="2630628" y="173231"/>
                  <a:pt x="2640476" y="180233"/>
                  <a:pt x="2652410" y="185942"/>
                </a:cubicBezTo>
                <a:cubicBezTo>
                  <a:pt x="2676031" y="180785"/>
                  <a:pt x="2700856" y="177935"/>
                  <a:pt x="2726892" y="177394"/>
                </a:cubicBezTo>
                <a:cubicBezTo>
                  <a:pt x="2752927" y="176854"/>
                  <a:pt x="2777531" y="181125"/>
                  <a:pt x="2800705" y="190211"/>
                </a:cubicBezTo>
                <a:cubicBezTo>
                  <a:pt x="2812169" y="196685"/>
                  <a:pt x="2815872" y="207851"/>
                  <a:pt x="2811816" y="223711"/>
                </a:cubicBezTo>
                <a:cubicBezTo>
                  <a:pt x="2807761" y="239570"/>
                  <a:pt x="2802949" y="252950"/>
                  <a:pt x="2797384" y="263850"/>
                </a:cubicBezTo>
                <a:lnTo>
                  <a:pt x="2786391" y="288113"/>
                </a:lnTo>
                <a:cubicBezTo>
                  <a:pt x="2752246" y="278651"/>
                  <a:pt x="2717011" y="277390"/>
                  <a:pt x="2680691" y="284333"/>
                </a:cubicBezTo>
                <a:cubicBezTo>
                  <a:pt x="2644368" y="291276"/>
                  <a:pt x="2608200" y="295396"/>
                  <a:pt x="2572182" y="296694"/>
                </a:cubicBezTo>
                <a:cubicBezTo>
                  <a:pt x="2571596" y="296330"/>
                  <a:pt x="2568978" y="295476"/>
                  <a:pt x="2564329" y="294134"/>
                </a:cubicBezTo>
                <a:cubicBezTo>
                  <a:pt x="2559679" y="292792"/>
                  <a:pt x="2556512" y="293151"/>
                  <a:pt x="2554826" y="295212"/>
                </a:cubicBezTo>
                <a:cubicBezTo>
                  <a:pt x="2555920" y="296391"/>
                  <a:pt x="2560925" y="301369"/>
                  <a:pt x="2569843" y="310146"/>
                </a:cubicBezTo>
                <a:cubicBezTo>
                  <a:pt x="2578761" y="318923"/>
                  <a:pt x="2585030" y="324429"/>
                  <a:pt x="2588649" y="326664"/>
                </a:cubicBezTo>
                <a:cubicBezTo>
                  <a:pt x="2596251" y="315412"/>
                  <a:pt x="2611595" y="310283"/>
                  <a:pt x="2634682" y="311275"/>
                </a:cubicBezTo>
                <a:cubicBezTo>
                  <a:pt x="2657769" y="312267"/>
                  <a:pt x="2675966" y="314101"/>
                  <a:pt x="2689274" y="316778"/>
                </a:cubicBezTo>
                <a:cubicBezTo>
                  <a:pt x="2715146" y="313283"/>
                  <a:pt x="2741785" y="309748"/>
                  <a:pt x="2769193" y="306175"/>
                </a:cubicBezTo>
                <a:cubicBezTo>
                  <a:pt x="2796602" y="302600"/>
                  <a:pt x="2823792" y="297852"/>
                  <a:pt x="2850762" y="291932"/>
                </a:cubicBezTo>
                <a:cubicBezTo>
                  <a:pt x="2870875" y="298654"/>
                  <a:pt x="2890072" y="299944"/>
                  <a:pt x="2908349" y="295801"/>
                </a:cubicBezTo>
                <a:cubicBezTo>
                  <a:pt x="2926627" y="291657"/>
                  <a:pt x="2944560" y="292419"/>
                  <a:pt x="2962147" y="298087"/>
                </a:cubicBezTo>
                <a:lnTo>
                  <a:pt x="2962380" y="257784"/>
                </a:lnTo>
                <a:lnTo>
                  <a:pt x="2918220" y="262413"/>
                </a:lnTo>
                <a:lnTo>
                  <a:pt x="2881544" y="223998"/>
                </a:lnTo>
                <a:cubicBezTo>
                  <a:pt x="2872901" y="227599"/>
                  <a:pt x="2863544" y="229461"/>
                  <a:pt x="2853475" y="229580"/>
                </a:cubicBezTo>
                <a:cubicBezTo>
                  <a:pt x="2843406" y="229700"/>
                  <a:pt x="2840973" y="222912"/>
                  <a:pt x="2846177" y="209215"/>
                </a:cubicBezTo>
                <a:cubicBezTo>
                  <a:pt x="2845709" y="209140"/>
                  <a:pt x="2844117" y="208235"/>
                  <a:pt x="2841400" y="206497"/>
                </a:cubicBezTo>
                <a:cubicBezTo>
                  <a:pt x="2838681" y="204760"/>
                  <a:pt x="2837638" y="202641"/>
                  <a:pt x="2838270" y="200140"/>
                </a:cubicBezTo>
                <a:cubicBezTo>
                  <a:pt x="2841750" y="197986"/>
                  <a:pt x="2853633" y="197181"/>
                  <a:pt x="2873918" y="197725"/>
                </a:cubicBezTo>
                <a:cubicBezTo>
                  <a:pt x="2894204" y="198268"/>
                  <a:pt x="2908611" y="198519"/>
                  <a:pt x="2917143" y="198477"/>
                </a:cubicBezTo>
                <a:lnTo>
                  <a:pt x="2928792" y="186031"/>
                </a:lnTo>
                <a:lnTo>
                  <a:pt x="2903530" y="175473"/>
                </a:lnTo>
                <a:cubicBezTo>
                  <a:pt x="2915016" y="154544"/>
                  <a:pt x="2926884" y="146036"/>
                  <a:pt x="2939130" y="149953"/>
                </a:cubicBezTo>
                <a:cubicBezTo>
                  <a:pt x="2951377" y="153870"/>
                  <a:pt x="2961045" y="150214"/>
                  <a:pt x="2968134" y="138990"/>
                </a:cubicBezTo>
                <a:lnTo>
                  <a:pt x="3010752" y="151031"/>
                </a:lnTo>
                <a:lnTo>
                  <a:pt x="3039522" y="180370"/>
                </a:lnTo>
                <a:lnTo>
                  <a:pt x="3064128" y="179111"/>
                </a:lnTo>
                <a:lnTo>
                  <a:pt x="3088080" y="166037"/>
                </a:lnTo>
                <a:lnTo>
                  <a:pt x="3093788" y="179966"/>
                </a:lnTo>
                <a:lnTo>
                  <a:pt x="3177712" y="180415"/>
                </a:lnTo>
                <a:lnTo>
                  <a:pt x="3178602" y="151929"/>
                </a:lnTo>
                <a:lnTo>
                  <a:pt x="3234178" y="175157"/>
                </a:lnTo>
                <a:cubicBezTo>
                  <a:pt x="3240078" y="161030"/>
                  <a:pt x="3246030" y="153418"/>
                  <a:pt x="3252036" y="152322"/>
                </a:cubicBezTo>
                <a:cubicBezTo>
                  <a:pt x="3258042" y="151225"/>
                  <a:pt x="3268275" y="154060"/>
                  <a:pt x="3282735" y="160825"/>
                </a:cubicBezTo>
                <a:cubicBezTo>
                  <a:pt x="3287266" y="151657"/>
                  <a:pt x="3292989" y="147315"/>
                  <a:pt x="3299904" y="147800"/>
                </a:cubicBezTo>
                <a:cubicBezTo>
                  <a:pt x="3306820" y="148287"/>
                  <a:pt x="3314134" y="150381"/>
                  <a:pt x="3321845" y="154085"/>
                </a:cubicBezTo>
                <a:cubicBezTo>
                  <a:pt x="3331895" y="157324"/>
                  <a:pt x="3341781" y="157609"/>
                  <a:pt x="3351504" y="154939"/>
                </a:cubicBezTo>
                <a:cubicBezTo>
                  <a:pt x="3361227" y="152269"/>
                  <a:pt x="3371113" y="152553"/>
                  <a:pt x="3381163" y="155792"/>
                </a:cubicBezTo>
                <a:lnTo>
                  <a:pt x="3378964" y="160644"/>
                </a:lnTo>
                <a:lnTo>
                  <a:pt x="3425979" y="162981"/>
                </a:lnTo>
                <a:cubicBezTo>
                  <a:pt x="3436029" y="166220"/>
                  <a:pt x="3445915" y="166504"/>
                  <a:pt x="3455637" y="163834"/>
                </a:cubicBezTo>
                <a:cubicBezTo>
                  <a:pt x="3465361" y="161165"/>
                  <a:pt x="3475246" y="161449"/>
                  <a:pt x="3485296" y="164688"/>
                </a:cubicBezTo>
                <a:cubicBezTo>
                  <a:pt x="3507210" y="167716"/>
                  <a:pt x="3535331" y="168647"/>
                  <a:pt x="3569662" y="167485"/>
                </a:cubicBezTo>
                <a:cubicBezTo>
                  <a:pt x="3603989" y="166322"/>
                  <a:pt x="3632332" y="160133"/>
                  <a:pt x="3654691" y="148917"/>
                </a:cubicBezTo>
                <a:lnTo>
                  <a:pt x="3725423" y="178481"/>
                </a:lnTo>
                <a:lnTo>
                  <a:pt x="3741469" y="156330"/>
                </a:lnTo>
                <a:lnTo>
                  <a:pt x="3802330" y="141368"/>
                </a:lnTo>
                <a:cubicBezTo>
                  <a:pt x="3800528" y="137610"/>
                  <a:pt x="3797326" y="133625"/>
                  <a:pt x="3792723" y="129417"/>
                </a:cubicBezTo>
                <a:cubicBezTo>
                  <a:pt x="3788120" y="125208"/>
                  <a:pt x="3784368" y="122437"/>
                  <a:pt x="3781467" y="121105"/>
                </a:cubicBezTo>
                <a:cubicBezTo>
                  <a:pt x="3762663" y="122263"/>
                  <a:pt x="3743641" y="122249"/>
                  <a:pt x="3724399" y="121060"/>
                </a:cubicBezTo>
                <a:cubicBezTo>
                  <a:pt x="3705158" y="119871"/>
                  <a:pt x="3687786" y="116217"/>
                  <a:pt x="3672280" y="110098"/>
                </a:cubicBezTo>
                <a:cubicBezTo>
                  <a:pt x="3670887" y="113724"/>
                  <a:pt x="3667627" y="119815"/>
                  <a:pt x="3662496" y="128373"/>
                </a:cubicBezTo>
                <a:cubicBezTo>
                  <a:pt x="3657369" y="136930"/>
                  <a:pt x="3652130" y="140753"/>
                  <a:pt x="3646785" y="139841"/>
                </a:cubicBezTo>
                <a:cubicBezTo>
                  <a:pt x="3644395" y="138482"/>
                  <a:pt x="3642694" y="135607"/>
                  <a:pt x="3641679" y="131215"/>
                </a:cubicBezTo>
                <a:cubicBezTo>
                  <a:pt x="3640665" y="126822"/>
                  <a:pt x="3639513" y="122734"/>
                  <a:pt x="3638223" y="118949"/>
                </a:cubicBezTo>
                <a:lnTo>
                  <a:pt x="3581104" y="112390"/>
                </a:lnTo>
                <a:lnTo>
                  <a:pt x="3551679" y="71234"/>
                </a:lnTo>
                <a:cubicBezTo>
                  <a:pt x="3569549" y="67160"/>
                  <a:pt x="3590108" y="67096"/>
                  <a:pt x="3613358" y="71043"/>
                </a:cubicBezTo>
                <a:cubicBezTo>
                  <a:pt x="3636609" y="74989"/>
                  <a:pt x="3657496" y="80833"/>
                  <a:pt x="3676022" y="88576"/>
                </a:cubicBezTo>
                <a:cubicBezTo>
                  <a:pt x="3672911" y="81625"/>
                  <a:pt x="3670570" y="74635"/>
                  <a:pt x="3668999" y="67605"/>
                </a:cubicBezTo>
                <a:cubicBezTo>
                  <a:pt x="3667426" y="60575"/>
                  <a:pt x="3668162" y="53427"/>
                  <a:pt x="3671204" y="46163"/>
                </a:cubicBezTo>
                <a:cubicBezTo>
                  <a:pt x="3676551" y="41544"/>
                  <a:pt x="3688486" y="47254"/>
                  <a:pt x="3707008" y="63291"/>
                </a:cubicBezTo>
                <a:cubicBezTo>
                  <a:pt x="3725530" y="79330"/>
                  <a:pt x="3738343" y="89735"/>
                  <a:pt x="3745445" y="94507"/>
                </a:cubicBezTo>
                <a:cubicBezTo>
                  <a:pt x="3772118" y="87859"/>
                  <a:pt x="3798638" y="84034"/>
                  <a:pt x="3825007" y="83033"/>
                </a:cubicBezTo>
                <a:cubicBezTo>
                  <a:pt x="3851377" y="82029"/>
                  <a:pt x="3878388" y="87068"/>
                  <a:pt x="3906044" y="98145"/>
                </a:cubicBezTo>
                <a:lnTo>
                  <a:pt x="3926019" y="146894"/>
                </a:lnTo>
                <a:lnTo>
                  <a:pt x="3952825" y="140783"/>
                </a:lnTo>
                <a:lnTo>
                  <a:pt x="3956566" y="119262"/>
                </a:lnTo>
                <a:cubicBezTo>
                  <a:pt x="3955890" y="119099"/>
                  <a:pt x="3953454" y="117842"/>
                  <a:pt x="3949263" y="115488"/>
                </a:cubicBezTo>
                <a:cubicBezTo>
                  <a:pt x="3945071" y="113135"/>
                  <a:pt x="3943186" y="110664"/>
                  <a:pt x="3943609" y="108075"/>
                </a:cubicBezTo>
                <a:cubicBezTo>
                  <a:pt x="3949346" y="101214"/>
                  <a:pt x="3963472" y="98222"/>
                  <a:pt x="3985987" y="99094"/>
                </a:cubicBezTo>
                <a:cubicBezTo>
                  <a:pt x="4008499" y="99968"/>
                  <a:pt x="4024767" y="102198"/>
                  <a:pt x="4034784" y="105783"/>
                </a:cubicBezTo>
                <a:cubicBezTo>
                  <a:pt x="4052894" y="83774"/>
                  <a:pt x="4093313" y="74696"/>
                  <a:pt x="4156040" y="78550"/>
                </a:cubicBezTo>
                <a:cubicBezTo>
                  <a:pt x="4218767" y="82403"/>
                  <a:pt x="4261105" y="85669"/>
                  <a:pt x="4283051" y="88349"/>
                </a:cubicBezTo>
                <a:lnTo>
                  <a:pt x="4320381" y="138581"/>
                </a:lnTo>
                <a:cubicBezTo>
                  <a:pt x="4332319" y="138760"/>
                  <a:pt x="4343156" y="141367"/>
                  <a:pt x="4352893" y="146399"/>
                </a:cubicBezTo>
                <a:cubicBezTo>
                  <a:pt x="4343653" y="133638"/>
                  <a:pt x="4336500" y="119587"/>
                  <a:pt x="4331434" y="104243"/>
                </a:cubicBezTo>
                <a:cubicBezTo>
                  <a:pt x="4326367" y="88900"/>
                  <a:pt x="4322839" y="73477"/>
                  <a:pt x="4320850" y="57977"/>
                </a:cubicBezTo>
                <a:lnTo>
                  <a:pt x="4376425" y="81205"/>
                </a:lnTo>
                <a:cubicBezTo>
                  <a:pt x="4383273" y="64710"/>
                  <a:pt x="4390078" y="55770"/>
                  <a:pt x="4396839" y="54387"/>
                </a:cubicBezTo>
                <a:cubicBezTo>
                  <a:pt x="4403599" y="53005"/>
                  <a:pt x="4415398" y="56253"/>
                  <a:pt x="4432234" y="64131"/>
                </a:cubicBezTo>
                <a:cubicBezTo>
                  <a:pt x="4437523" y="59369"/>
                  <a:pt x="4453423" y="56876"/>
                  <a:pt x="4479939" y="56656"/>
                </a:cubicBezTo>
                <a:cubicBezTo>
                  <a:pt x="4506455" y="56436"/>
                  <a:pt x="4525046" y="57954"/>
                  <a:pt x="4535714" y="61210"/>
                </a:cubicBezTo>
                <a:cubicBezTo>
                  <a:pt x="4538594" y="68667"/>
                  <a:pt x="4542106" y="76387"/>
                  <a:pt x="4546251" y="84372"/>
                </a:cubicBezTo>
                <a:cubicBezTo>
                  <a:pt x="4550395" y="92357"/>
                  <a:pt x="4555007" y="97651"/>
                  <a:pt x="4560086" y="100255"/>
                </a:cubicBezTo>
                <a:cubicBezTo>
                  <a:pt x="4565066" y="101975"/>
                  <a:pt x="4568837" y="101387"/>
                  <a:pt x="4571402" y="98492"/>
                </a:cubicBezTo>
                <a:cubicBezTo>
                  <a:pt x="4573965" y="95595"/>
                  <a:pt x="4575761" y="92738"/>
                  <a:pt x="4576787" y="89921"/>
                </a:cubicBezTo>
                <a:cubicBezTo>
                  <a:pt x="4583673" y="85224"/>
                  <a:pt x="4589842" y="87081"/>
                  <a:pt x="4595294" y="95492"/>
                </a:cubicBezTo>
                <a:cubicBezTo>
                  <a:pt x="4600748" y="103903"/>
                  <a:pt x="4599116" y="109714"/>
                  <a:pt x="4590401" y="112926"/>
                </a:cubicBezTo>
                <a:cubicBezTo>
                  <a:pt x="4594217" y="115001"/>
                  <a:pt x="4602455" y="118925"/>
                  <a:pt x="4615112" y="124697"/>
                </a:cubicBezTo>
                <a:cubicBezTo>
                  <a:pt x="4627770" y="130468"/>
                  <a:pt x="4637107" y="131966"/>
                  <a:pt x="4643123" y="129189"/>
                </a:cubicBezTo>
                <a:lnTo>
                  <a:pt x="4751655" y="128380"/>
                </a:lnTo>
                <a:lnTo>
                  <a:pt x="4753852" y="123528"/>
                </a:lnTo>
                <a:lnTo>
                  <a:pt x="4864583" y="117866"/>
                </a:lnTo>
                <a:lnTo>
                  <a:pt x="4917305" y="134131"/>
                </a:lnTo>
                <a:lnTo>
                  <a:pt x="4950052" y="101646"/>
                </a:lnTo>
                <a:cubicBezTo>
                  <a:pt x="4943041" y="99438"/>
                  <a:pt x="4932515" y="95038"/>
                  <a:pt x="4918475" y="88448"/>
                </a:cubicBezTo>
                <a:cubicBezTo>
                  <a:pt x="4904434" y="81859"/>
                  <a:pt x="4898634" y="73662"/>
                  <a:pt x="4901071" y="63860"/>
                </a:cubicBezTo>
                <a:cubicBezTo>
                  <a:pt x="4903692" y="59183"/>
                  <a:pt x="4908288" y="56777"/>
                  <a:pt x="4914860" y="56638"/>
                </a:cubicBezTo>
                <a:cubicBezTo>
                  <a:pt x="4921432" y="56500"/>
                  <a:pt x="4927457" y="57574"/>
                  <a:pt x="4932929" y="59861"/>
                </a:cubicBezTo>
                <a:cubicBezTo>
                  <a:pt x="4953899" y="54198"/>
                  <a:pt x="4975897" y="50406"/>
                  <a:pt x="4998926" y="48488"/>
                </a:cubicBezTo>
                <a:cubicBezTo>
                  <a:pt x="5021953" y="46570"/>
                  <a:pt x="5044115" y="45733"/>
                  <a:pt x="5065413" y="45977"/>
                </a:cubicBezTo>
                <a:cubicBezTo>
                  <a:pt x="5075161" y="49330"/>
                  <a:pt x="5083838" y="50072"/>
                  <a:pt x="5091446" y="48202"/>
                </a:cubicBezTo>
                <a:cubicBezTo>
                  <a:pt x="5099053" y="46332"/>
                  <a:pt x="5107731" y="47073"/>
                  <a:pt x="5117481" y="50426"/>
                </a:cubicBezTo>
                <a:cubicBezTo>
                  <a:pt x="5142062" y="40380"/>
                  <a:pt x="5171723" y="35703"/>
                  <a:pt x="5206463" y="36395"/>
                </a:cubicBezTo>
                <a:cubicBezTo>
                  <a:pt x="5241203" y="37089"/>
                  <a:pt x="5270641" y="39533"/>
                  <a:pt x="5294780" y="43730"/>
                </a:cubicBezTo>
                <a:cubicBezTo>
                  <a:pt x="5297203" y="39212"/>
                  <a:pt x="5300380" y="37174"/>
                  <a:pt x="5304310" y="37614"/>
                </a:cubicBezTo>
                <a:cubicBezTo>
                  <a:pt x="5308242" y="38056"/>
                  <a:pt x="5311583" y="38970"/>
                  <a:pt x="5314333" y="40361"/>
                </a:cubicBezTo>
                <a:cubicBezTo>
                  <a:pt x="5323610" y="44478"/>
                  <a:pt x="5334985" y="53080"/>
                  <a:pt x="5348460" y="66168"/>
                </a:cubicBezTo>
                <a:cubicBezTo>
                  <a:pt x="5361935" y="79254"/>
                  <a:pt x="5367323" y="91125"/>
                  <a:pt x="5364623" y="101780"/>
                </a:cubicBezTo>
                <a:cubicBezTo>
                  <a:pt x="5363043" y="103885"/>
                  <a:pt x="5359665" y="104157"/>
                  <a:pt x="5354489" y="102595"/>
                </a:cubicBezTo>
                <a:cubicBezTo>
                  <a:pt x="5349314" y="101033"/>
                  <a:pt x="5345221" y="99562"/>
                  <a:pt x="5342215" y="98185"/>
                </a:cubicBezTo>
                <a:lnTo>
                  <a:pt x="5287950" y="98591"/>
                </a:lnTo>
                <a:cubicBezTo>
                  <a:pt x="5268950" y="89686"/>
                  <a:pt x="5249176" y="89118"/>
                  <a:pt x="5228631" y="96882"/>
                </a:cubicBezTo>
                <a:cubicBezTo>
                  <a:pt x="5210573" y="89214"/>
                  <a:pt x="5191278" y="84276"/>
                  <a:pt x="5170747" y="82067"/>
                </a:cubicBezTo>
                <a:cubicBezTo>
                  <a:pt x="5150214" y="79859"/>
                  <a:pt x="5130696" y="82041"/>
                  <a:pt x="5112194" y="88617"/>
                </a:cubicBezTo>
                <a:lnTo>
                  <a:pt x="5121832" y="173444"/>
                </a:lnTo>
                <a:lnTo>
                  <a:pt x="5126884" y="175555"/>
                </a:lnTo>
                <a:cubicBezTo>
                  <a:pt x="5129927" y="175745"/>
                  <a:pt x="5134167" y="172467"/>
                  <a:pt x="5139602" y="165721"/>
                </a:cubicBezTo>
                <a:cubicBezTo>
                  <a:pt x="5145037" y="158976"/>
                  <a:pt x="5148563" y="153957"/>
                  <a:pt x="5150179" y="150664"/>
                </a:cubicBezTo>
                <a:cubicBezTo>
                  <a:pt x="5157490" y="137848"/>
                  <a:pt x="5166003" y="135635"/>
                  <a:pt x="5175722" y="144026"/>
                </a:cubicBezTo>
                <a:cubicBezTo>
                  <a:pt x="5185442" y="152416"/>
                  <a:pt x="5192084" y="160964"/>
                  <a:pt x="5195651" y="169670"/>
                </a:cubicBezTo>
                <a:lnTo>
                  <a:pt x="5213006" y="171152"/>
                </a:lnTo>
                <a:cubicBezTo>
                  <a:pt x="5222476" y="147215"/>
                  <a:pt x="5230309" y="132693"/>
                  <a:pt x="5236503" y="127587"/>
                </a:cubicBezTo>
                <a:cubicBezTo>
                  <a:pt x="5242698" y="122481"/>
                  <a:pt x="5256400" y="124842"/>
                  <a:pt x="5277612" y="134669"/>
                </a:cubicBezTo>
                <a:cubicBezTo>
                  <a:pt x="5298489" y="142193"/>
                  <a:pt x="5329501" y="148902"/>
                  <a:pt x="5370646" y="154796"/>
                </a:cubicBezTo>
                <a:cubicBezTo>
                  <a:pt x="5411792" y="160692"/>
                  <a:pt x="5443904" y="164975"/>
                  <a:pt x="5466981" y="167647"/>
                </a:cubicBezTo>
                <a:lnTo>
                  <a:pt x="5511141" y="163018"/>
                </a:lnTo>
                <a:lnTo>
                  <a:pt x="5514229" y="129680"/>
                </a:lnTo>
                <a:lnTo>
                  <a:pt x="5370565" y="75406"/>
                </a:lnTo>
                <a:cubicBezTo>
                  <a:pt x="5382727" y="57404"/>
                  <a:pt x="5401148" y="52117"/>
                  <a:pt x="5425824" y="59545"/>
                </a:cubicBezTo>
                <a:cubicBezTo>
                  <a:pt x="5450502" y="66973"/>
                  <a:pt x="5467821" y="64113"/>
                  <a:pt x="5477786" y="50964"/>
                </a:cubicBezTo>
                <a:lnTo>
                  <a:pt x="5583463" y="43191"/>
                </a:lnTo>
                <a:cubicBezTo>
                  <a:pt x="5603157" y="49738"/>
                  <a:pt x="5620668" y="50324"/>
                  <a:pt x="5635998" y="44948"/>
                </a:cubicBezTo>
                <a:cubicBezTo>
                  <a:pt x="5651329" y="39573"/>
                  <a:pt x="5667578" y="39630"/>
                  <a:pt x="5684743" y="45122"/>
                </a:cubicBezTo>
                <a:lnTo>
                  <a:pt x="5723198" y="26566"/>
                </a:lnTo>
                <a:lnTo>
                  <a:pt x="5782516" y="28273"/>
                </a:lnTo>
                <a:lnTo>
                  <a:pt x="5835472" y="4235"/>
                </a:lnTo>
                <a:lnTo>
                  <a:pt x="5896099" y="29576"/>
                </a:lnTo>
                <a:cubicBezTo>
                  <a:pt x="5915205" y="28303"/>
                  <a:pt x="5935436" y="27860"/>
                  <a:pt x="5956793" y="28250"/>
                </a:cubicBezTo>
                <a:cubicBezTo>
                  <a:pt x="5978148" y="28639"/>
                  <a:pt x="5996730" y="31836"/>
                  <a:pt x="6012538" y="37843"/>
                </a:cubicBezTo>
                <a:lnTo>
                  <a:pt x="6036490" y="24767"/>
                </a:lnTo>
                <a:lnTo>
                  <a:pt x="6154471" y="16365"/>
                </a:lnTo>
                <a:lnTo>
                  <a:pt x="6212244" y="34741"/>
                </a:lnTo>
                <a:lnTo>
                  <a:pt x="6218841" y="20184"/>
                </a:lnTo>
                <a:cubicBezTo>
                  <a:pt x="6223462" y="10814"/>
                  <a:pt x="6229553" y="5664"/>
                  <a:pt x="6237109" y="4733"/>
                </a:cubicBezTo>
                <a:cubicBezTo>
                  <a:pt x="6244665" y="3804"/>
                  <a:pt x="6252346" y="5090"/>
                  <a:pt x="6260149" y="8592"/>
                </a:cubicBezTo>
                <a:cubicBezTo>
                  <a:pt x="6265281" y="4725"/>
                  <a:pt x="6271717" y="2125"/>
                  <a:pt x="6279457" y="791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 algn="r"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4950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id="{2D470EC6-46B2-432E-8511-FC6B22E8F83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257799" y="820315"/>
            <a:ext cx="6934202" cy="5078170"/>
          </a:xfrm>
          <a:custGeom>
            <a:avLst/>
            <a:gdLst>
              <a:gd name="connsiteX0" fmla="*/ 3173108 w 6934202"/>
              <a:gd name="connsiteY0" fmla="*/ 4954398 h 5078170"/>
              <a:gd name="connsiteX1" fmla="*/ 3165004 w 6934202"/>
              <a:gd name="connsiteY1" fmla="*/ 4956017 h 5078170"/>
              <a:gd name="connsiteX2" fmla="*/ 3157869 w 6934202"/>
              <a:gd name="connsiteY2" fmla="*/ 4961947 h 5078170"/>
              <a:gd name="connsiteX3" fmla="*/ 3174396 w 6934202"/>
              <a:gd name="connsiteY3" fmla="*/ 4960154 h 5078170"/>
              <a:gd name="connsiteX4" fmla="*/ 3316283 w 6934202"/>
              <a:gd name="connsiteY4" fmla="*/ 4943587 h 5078170"/>
              <a:gd name="connsiteX5" fmla="*/ 3320152 w 6934202"/>
              <a:gd name="connsiteY5" fmla="*/ 4960855 h 5078170"/>
              <a:gd name="connsiteX6" fmla="*/ 3345050 w 6934202"/>
              <a:gd name="connsiteY6" fmla="*/ 4951079 h 5078170"/>
              <a:gd name="connsiteX7" fmla="*/ 4411047 w 6934202"/>
              <a:gd name="connsiteY7" fmla="*/ 4933333 h 5078170"/>
              <a:gd name="connsiteX8" fmla="*/ 4410416 w 6934202"/>
              <a:gd name="connsiteY8" fmla="*/ 4975852 h 5078170"/>
              <a:gd name="connsiteX9" fmla="*/ 4442183 w 6934202"/>
              <a:gd name="connsiteY9" fmla="*/ 4966510 h 5078170"/>
              <a:gd name="connsiteX10" fmla="*/ 4450180 w 6934202"/>
              <a:gd name="connsiteY10" fmla="*/ 4971980 h 5078170"/>
              <a:gd name="connsiteX11" fmla="*/ 4457210 w 6934202"/>
              <a:gd name="connsiteY11" fmla="*/ 4973135 h 5078170"/>
              <a:gd name="connsiteX12" fmla="*/ 4457797 w 6934202"/>
              <a:gd name="connsiteY12" fmla="*/ 4956855 h 5078170"/>
              <a:gd name="connsiteX13" fmla="*/ 4452262 w 6934202"/>
              <a:gd name="connsiteY13" fmla="*/ 4935935 h 5078170"/>
              <a:gd name="connsiteX14" fmla="*/ 4432139 w 6934202"/>
              <a:gd name="connsiteY14" fmla="*/ 4936792 h 5078170"/>
              <a:gd name="connsiteX15" fmla="*/ 4411047 w 6934202"/>
              <a:gd name="connsiteY15" fmla="*/ 4933333 h 5078170"/>
              <a:gd name="connsiteX16" fmla="*/ 4572462 w 6934202"/>
              <a:gd name="connsiteY16" fmla="*/ 4898135 h 5078170"/>
              <a:gd name="connsiteX17" fmla="*/ 4562591 w 6934202"/>
              <a:gd name="connsiteY17" fmla="*/ 4914537 h 5078170"/>
              <a:gd name="connsiteX18" fmla="*/ 4565170 w 6934202"/>
              <a:gd name="connsiteY18" fmla="*/ 4926047 h 5078170"/>
              <a:gd name="connsiteX19" fmla="*/ 4572040 w 6934202"/>
              <a:gd name="connsiteY19" fmla="*/ 4926483 h 5078170"/>
              <a:gd name="connsiteX20" fmla="*/ 4575955 w 6934202"/>
              <a:gd name="connsiteY20" fmla="*/ 4917507 h 5078170"/>
              <a:gd name="connsiteX21" fmla="*/ 4573752 w 6934202"/>
              <a:gd name="connsiteY21" fmla="*/ 4903889 h 5078170"/>
              <a:gd name="connsiteX22" fmla="*/ 3769416 w 6934202"/>
              <a:gd name="connsiteY22" fmla="*/ 4895614 h 5078170"/>
              <a:gd name="connsiteX23" fmla="*/ 3745809 w 6934202"/>
              <a:gd name="connsiteY23" fmla="*/ 4911147 h 5078170"/>
              <a:gd name="connsiteX24" fmla="*/ 3738729 w 6934202"/>
              <a:gd name="connsiteY24" fmla="*/ 4924888 h 5078170"/>
              <a:gd name="connsiteX25" fmla="*/ 3756223 w 6934202"/>
              <a:gd name="connsiteY25" fmla="*/ 4927412 h 5078170"/>
              <a:gd name="connsiteX26" fmla="*/ 3771786 w 6934202"/>
              <a:gd name="connsiteY26" fmla="*/ 4921302 h 5078170"/>
              <a:gd name="connsiteX27" fmla="*/ 3776285 w 6934202"/>
              <a:gd name="connsiteY27" fmla="*/ 4896051 h 5078170"/>
              <a:gd name="connsiteX28" fmla="*/ 3769416 w 6934202"/>
              <a:gd name="connsiteY28" fmla="*/ 4895614 h 5078170"/>
              <a:gd name="connsiteX29" fmla="*/ 4422514 w 6934202"/>
              <a:gd name="connsiteY29" fmla="*/ 4891162 h 5078170"/>
              <a:gd name="connsiteX30" fmla="*/ 4427997 w 6934202"/>
              <a:gd name="connsiteY30" fmla="*/ 4903191 h 5078170"/>
              <a:gd name="connsiteX31" fmla="*/ 4425416 w 6934202"/>
              <a:gd name="connsiteY31" fmla="*/ 4891677 h 5078170"/>
              <a:gd name="connsiteX32" fmla="*/ 3249720 w 6934202"/>
              <a:gd name="connsiteY32" fmla="*/ 4888306 h 5078170"/>
              <a:gd name="connsiteX33" fmla="*/ 3233641 w 6934202"/>
              <a:gd name="connsiteY33" fmla="*/ 4952549 h 5078170"/>
              <a:gd name="connsiteX34" fmla="*/ 3238799 w 6934202"/>
              <a:gd name="connsiteY34" fmla="*/ 4975575 h 5078170"/>
              <a:gd name="connsiteX35" fmla="*/ 3265198 w 6934202"/>
              <a:gd name="connsiteY35" fmla="*/ 4957382 h 5078170"/>
              <a:gd name="connsiteX36" fmla="*/ 3280647 w 6934202"/>
              <a:gd name="connsiteY36" fmla="*/ 4935659 h 5078170"/>
              <a:gd name="connsiteX37" fmla="*/ 3256170 w 6934202"/>
              <a:gd name="connsiteY37" fmla="*/ 4917088 h 5078170"/>
              <a:gd name="connsiteX38" fmla="*/ 3259706 w 6934202"/>
              <a:gd name="connsiteY38" fmla="*/ 4898868 h 5078170"/>
              <a:gd name="connsiteX39" fmla="*/ 3249720 w 6934202"/>
              <a:gd name="connsiteY39" fmla="*/ 4888306 h 5078170"/>
              <a:gd name="connsiteX40" fmla="*/ 4649732 w 6934202"/>
              <a:gd name="connsiteY40" fmla="*/ 4880320 h 5078170"/>
              <a:gd name="connsiteX41" fmla="*/ 4630205 w 6934202"/>
              <a:gd name="connsiteY41" fmla="*/ 4898946 h 5078170"/>
              <a:gd name="connsiteX42" fmla="*/ 4624566 w 6934202"/>
              <a:gd name="connsiteY42" fmla="*/ 4885113 h 5078170"/>
              <a:gd name="connsiteX43" fmla="*/ 4616677 w 6934202"/>
              <a:gd name="connsiteY43" fmla="*/ 4883907 h 5078170"/>
              <a:gd name="connsiteX44" fmla="*/ 4608577 w 6934202"/>
              <a:gd name="connsiteY44" fmla="*/ 4896869 h 5078170"/>
              <a:gd name="connsiteX45" fmla="*/ 4606597 w 6934202"/>
              <a:gd name="connsiteY45" fmla="*/ 4914478 h 5078170"/>
              <a:gd name="connsiteX46" fmla="*/ 4610516 w 6934202"/>
              <a:gd name="connsiteY46" fmla="*/ 4916856 h 5078170"/>
              <a:gd name="connsiteX47" fmla="*/ 4613466 w 6934202"/>
              <a:gd name="connsiteY47" fmla="*/ 4914913 h 5078170"/>
              <a:gd name="connsiteX48" fmla="*/ 4645024 w 6934202"/>
              <a:gd name="connsiteY48" fmla="*/ 4919744 h 5078170"/>
              <a:gd name="connsiteX49" fmla="*/ 4281267 w 6934202"/>
              <a:gd name="connsiteY49" fmla="*/ 4875475 h 5078170"/>
              <a:gd name="connsiteX50" fmla="*/ 4264634 w 6934202"/>
              <a:gd name="connsiteY50" fmla="*/ 4884354 h 5078170"/>
              <a:gd name="connsiteX51" fmla="*/ 4234367 w 6934202"/>
              <a:gd name="connsiteY51" fmla="*/ 4885277 h 5078170"/>
              <a:gd name="connsiteX52" fmla="*/ 4219473 w 6934202"/>
              <a:gd name="connsiteY52" fmla="*/ 4881143 h 5078170"/>
              <a:gd name="connsiteX53" fmla="*/ 4205391 w 6934202"/>
              <a:gd name="connsiteY53" fmla="*/ 4891960 h 5078170"/>
              <a:gd name="connsiteX54" fmla="*/ 4159990 w 6934202"/>
              <a:gd name="connsiteY54" fmla="*/ 4893346 h 5078170"/>
              <a:gd name="connsiteX55" fmla="*/ 4114590 w 6934202"/>
              <a:gd name="connsiteY55" fmla="*/ 4894733 h 5078170"/>
              <a:gd name="connsiteX56" fmla="*/ 4101063 w 6934202"/>
              <a:gd name="connsiteY56" fmla="*/ 4879690 h 5078170"/>
              <a:gd name="connsiteX57" fmla="*/ 4080938 w 6934202"/>
              <a:gd name="connsiteY57" fmla="*/ 4880547 h 5078170"/>
              <a:gd name="connsiteX58" fmla="*/ 4059846 w 6934202"/>
              <a:gd name="connsiteY58" fmla="*/ 4877086 h 5078170"/>
              <a:gd name="connsiteX59" fmla="*/ 4040317 w 6934202"/>
              <a:gd name="connsiteY59" fmla="*/ 4895713 h 5078170"/>
              <a:gd name="connsiteX60" fmla="*/ 4075049 w 6934202"/>
              <a:gd name="connsiteY60" fmla="*/ 4929828 h 5078170"/>
              <a:gd name="connsiteX61" fmla="*/ 4111379 w 6934202"/>
              <a:gd name="connsiteY61" fmla="*/ 4925742 h 5078170"/>
              <a:gd name="connsiteX62" fmla="*/ 4115624 w 6934202"/>
              <a:gd name="connsiteY62" fmla="*/ 4940904 h 5078170"/>
              <a:gd name="connsiteX63" fmla="*/ 4122116 w 6934202"/>
              <a:gd name="connsiteY63" fmla="*/ 4943443 h 5078170"/>
              <a:gd name="connsiteX64" fmla="*/ 4133626 w 6934202"/>
              <a:gd name="connsiteY64" fmla="*/ 4932467 h 5078170"/>
              <a:gd name="connsiteX65" fmla="*/ 4142724 w 6934202"/>
              <a:gd name="connsiteY65" fmla="*/ 4944746 h 5078170"/>
              <a:gd name="connsiteX66" fmla="*/ 4247474 w 6934202"/>
              <a:gd name="connsiteY66" fmla="*/ 4928667 h 5078170"/>
              <a:gd name="connsiteX67" fmla="*/ 4262292 w 6934202"/>
              <a:gd name="connsiteY67" fmla="*/ 4949467 h 5078170"/>
              <a:gd name="connsiteX68" fmla="*/ 4274097 w 6934202"/>
              <a:gd name="connsiteY68" fmla="*/ 4941701 h 5078170"/>
              <a:gd name="connsiteX69" fmla="*/ 4281400 w 6934202"/>
              <a:gd name="connsiteY69" fmla="*/ 4959187 h 5078170"/>
              <a:gd name="connsiteX70" fmla="*/ 4315746 w 6934202"/>
              <a:gd name="connsiteY70" fmla="*/ 4961357 h 5078170"/>
              <a:gd name="connsiteX71" fmla="*/ 4337986 w 6934202"/>
              <a:gd name="connsiteY71" fmla="*/ 4945382 h 5078170"/>
              <a:gd name="connsiteX72" fmla="*/ 4372621 w 6934202"/>
              <a:gd name="connsiteY72" fmla="*/ 4928064 h 5078170"/>
              <a:gd name="connsiteX73" fmla="*/ 4389148 w 6934202"/>
              <a:gd name="connsiteY73" fmla="*/ 4926273 h 5078170"/>
              <a:gd name="connsiteX74" fmla="*/ 4376911 w 6934202"/>
              <a:gd name="connsiteY74" fmla="*/ 4916986 h 5078170"/>
              <a:gd name="connsiteX75" fmla="*/ 4375734 w 6934202"/>
              <a:gd name="connsiteY75" fmla="*/ 4926840 h 5078170"/>
              <a:gd name="connsiteX76" fmla="*/ 4372621 w 6934202"/>
              <a:gd name="connsiteY76" fmla="*/ 4928064 h 5078170"/>
              <a:gd name="connsiteX77" fmla="*/ 4361671 w 6934202"/>
              <a:gd name="connsiteY77" fmla="*/ 4924537 h 5078170"/>
              <a:gd name="connsiteX78" fmla="*/ 4346854 w 6934202"/>
              <a:gd name="connsiteY78" fmla="*/ 4903740 h 5078170"/>
              <a:gd name="connsiteX79" fmla="*/ 4349856 w 6934202"/>
              <a:gd name="connsiteY79" fmla="*/ 4886904 h 5078170"/>
              <a:gd name="connsiteX80" fmla="*/ 4330536 w 6934202"/>
              <a:gd name="connsiteY80" fmla="*/ 4891357 h 5078170"/>
              <a:gd name="connsiteX81" fmla="*/ 4297743 w 6934202"/>
              <a:gd name="connsiteY81" fmla="*/ 4877224 h 5078170"/>
              <a:gd name="connsiteX82" fmla="*/ 4281267 w 6934202"/>
              <a:gd name="connsiteY82" fmla="*/ 4875475 h 5078170"/>
              <a:gd name="connsiteX83" fmla="*/ 4663682 w 6934202"/>
              <a:gd name="connsiteY83" fmla="*/ 4867012 h 5078170"/>
              <a:gd name="connsiteX84" fmla="*/ 4658101 w 6934202"/>
              <a:gd name="connsiteY84" fmla="*/ 4872335 h 5078170"/>
              <a:gd name="connsiteX85" fmla="*/ 4675709 w 6934202"/>
              <a:gd name="connsiteY85" fmla="*/ 4890472 h 5078170"/>
              <a:gd name="connsiteX86" fmla="*/ 4684080 w 6934202"/>
              <a:gd name="connsiteY86" fmla="*/ 4882488 h 5078170"/>
              <a:gd name="connsiteX87" fmla="*/ 4688104 w 6934202"/>
              <a:gd name="connsiteY87" fmla="*/ 4877777 h 5078170"/>
              <a:gd name="connsiteX88" fmla="*/ 4691159 w 6934202"/>
              <a:gd name="connsiteY88" fmla="*/ 4868748 h 5078170"/>
              <a:gd name="connsiteX89" fmla="*/ 4682790 w 6934202"/>
              <a:gd name="connsiteY89" fmla="*/ 4876732 h 5078170"/>
              <a:gd name="connsiteX90" fmla="*/ 4524797 w 6934202"/>
              <a:gd name="connsiteY90" fmla="*/ 4866747 h 5078170"/>
              <a:gd name="connsiteX91" fmla="*/ 4494320 w 6934202"/>
              <a:gd name="connsiteY91" fmla="*/ 4881847 h 5078170"/>
              <a:gd name="connsiteX92" fmla="*/ 4515412 w 6934202"/>
              <a:gd name="connsiteY92" fmla="*/ 4885309 h 5078170"/>
              <a:gd name="connsiteX93" fmla="*/ 4535536 w 6934202"/>
              <a:gd name="connsiteY93" fmla="*/ 4884449 h 5078170"/>
              <a:gd name="connsiteX94" fmla="*/ 3124995 w 6934202"/>
              <a:gd name="connsiteY94" fmla="*/ 4860560 h 5078170"/>
              <a:gd name="connsiteX95" fmla="*/ 3120087 w 6934202"/>
              <a:gd name="connsiteY95" fmla="*/ 4866990 h 5078170"/>
              <a:gd name="connsiteX96" fmla="*/ 3119206 w 6934202"/>
              <a:gd name="connsiteY96" fmla="*/ 4880057 h 5078170"/>
              <a:gd name="connsiteX97" fmla="*/ 3129734 w 6934202"/>
              <a:gd name="connsiteY97" fmla="*/ 4911934 h 5078170"/>
              <a:gd name="connsiteX98" fmla="*/ 3156593 w 6934202"/>
              <a:gd name="connsiteY98" fmla="*/ 4909020 h 5078170"/>
              <a:gd name="connsiteX99" fmla="*/ 3183608 w 6934202"/>
              <a:gd name="connsiteY99" fmla="*/ 4895477 h 5078170"/>
              <a:gd name="connsiteX100" fmla="*/ 3206818 w 6934202"/>
              <a:gd name="connsiteY100" fmla="*/ 4895171 h 5078170"/>
              <a:gd name="connsiteX101" fmla="*/ 3228904 w 6934202"/>
              <a:gd name="connsiteY101" fmla="*/ 4901177 h 5078170"/>
              <a:gd name="connsiteX102" fmla="*/ 3221166 w 6934202"/>
              <a:gd name="connsiteY102" fmla="*/ 4866639 h 5078170"/>
              <a:gd name="connsiteX103" fmla="*/ 3188108 w 6934202"/>
              <a:gd name="connsiteY103" fmla="*/ 4870226 h 5078170"/>
              <a:gd name="connsiteX104" fmla="*/ 3155052 w 6934202"/>
              <a:gd name="connsiteY104" fmla="*/ 4873810 h 5078170"/>
              <a:gd name="connsiteX105" fmla="*/ 2957344 w 6934202"/>
              <a:gd name="connsiteY105" fmla="*/ 4852804 h 5078170"/>
              <a:gd name="connsiteX106" fmla="*/ 2935025 w 6934202"/>
              <a:gd name="connsiteY106" fmla="*/ 4874093 h 5078170"/>
              <a:gd name="connsiteX107" fmla="*/ 2949917 w 6934202"/>
              <a:gd name="connsiteY107" fmla="*/ 4878226 h 5078170"/>
              <a:gd name="connsiteX108" fmla="*/ 2964003 w 6934202"/>
              <a:gd name="connsiteY108" fmla="*/ 4867410 h 5078170"/>
              <a:gd name="connsiteX109" fmla="*/ 4185414 w 6934202"/>
              <a:gd name="connsiteY109" fmla="*/ 4848135 h 5078170"/>
              <a:gd name="connsiteX110" fmla="*/ 4174254 w 6934202"/>
              <a:gd name="connsiteY110" fmla="*/ 4858779 h 5078170"/>
              <a:gd name="connsiteX111" fmla="*/ 4183914 w 6934202"/>
              <a:gd name="connsiteY111" fmla="*/ 4856551 h 5078170"/>
              <a:gd name="connsiteX112" fmla="*/ 2062207 w 6934202"/>
              <a:gd name="connsiteY112" fmla="*/ 4847301 h 5078170"/>
              <a:gd name="connsiteX113" fmla="*/ 2047838 w 6934202"/>
              <a:gd name="connsiteY113" fmla="*/ 4888952 h 5078170"/>
              <a:gd name="connsiteX114" fmla="*/ 2024231 w 6934202"/>
              <a:gd name="connsiteY114" fmla="*/ 4904486 h 5078170"/>
              <a:gd name="connsiteX115" fmla="*/ 2009469 w 6934202"/>
              <a:gd name="connsiteY115" fmla="*/ 4891494 h 5078170"/>
              <a:gd name="connsiteX116" fmla="*/ 1991805 w 6934202"/>
              <a:gd name="connsiteY116" fmla="*/ 4865549 h 5078170"/>
              <a:gd name="connsiteX117" fmla="*/ 2027007 w 6934202"/>
              <a:gd name="connsiteY117" fmla="*/ 4856426 h 5078170"/>
              <a:gd name="connsiteX118" fmla="*/ 2062207 w 6934202"/>
              <a:gd name="connsiteY118" fmla="*/ 4847301 h 5078170"/>
              <a:gd name="connsiteX119" fmla="*/ 2863963 w 6934202"/>
              <a:gd name="connsiteY119" fmla="*/ 4844064 h 5078170"/>
              <a:gd name="connsiteX120" fmla="*/ 2867833 w 6934202"/>
              <a:gd name="connsiteY120" fmla="*/ 4861332 h 5078170"/>
              <a:gd name="connsiteX121" fmla="*/ 2872662 w 6934202"/>
              <a:gd name="connsiteY121" fmla="*/ 4860220 h 5078170"/>
              <a:gd name="connsiteX122" fmla="*/ 2877491 w 6934202"/>
              <a:gd name="connsiteY122" fmla="*/ 4859106 h 5078170"/>
              <a:gd name="connsiteX123" fmla="*/ 2863963 w 6934202"/>
              <a:gd name="connsiteY123" fmla="*/ 4844064 h 5078170"/>
              <a:gd name="connsiteX124" fmla="*/ 2994690 w 6934202"/>
              <a:gd name="connsiteY124" fmla="*/ 4838138 h 5078170"/>
              <a:gd name="connsiteX125" fmla="*/ 2983935 w 6934202"/>
              <a:gd name="connsiteY125" fmla="*/ 4856256 h 5078170"/>
              <a:gd name="connsiteX126" fmla="*/ 2976241 w 6934202"/>
              <a:gd name="connsiteY126" fmla="*/ 4876696 h 5078170"/>
              <a:gd name="connsiteX127" fmla="*/ 2980509 w 6934202"/>
              <a:gd name="connsiteY127" fmla="*/ 4878738 h 5078170"/>
              <a:gd name="connsiteX128" fmla="*/ 2985899 w 6934202"/>
              <a:gd name="connsiteY128" fmla="*/ 4874468 h 5078170"/>
              <a:gd name="connsiteX129" fmla="*/ 3016571 w 6934202"/>
              <a:gd name="connsiteY129" fmla="*/ 4881020 h 5078170"/>
              <a:gd name="connsiteX130" fmla="*/ 3046433 w 6934202"/>
              <a:gd name="connsiteY130" fmla="*/ 4872617 h 5078170"/>
              <a:gd name="connsiteX131" fmla="*/ 3041275 w 6934202"/>
              <a:gd name="connsiteY131" fmla="*/ 4849593 h 5078170"/>
              <a:gd name="connsiteX132" fmla="*/ 3012672 w 6934202"/>
              <a:gd name="connsiteY132" fmla="*/ 4854171 h 5078170"/>
              <a:gd name="connsiteX133" fmla="*/ 2994690 w 6934202"/>
              <a:gd name="connsiteY133" fmla="*/ 4838138 h 5078170"/>
              <a:gd name="connsiteX134" fmla="*/ 3773047 w 6934202"/>
              <a:gd name="connsiteY134" fmla="*/ 4836260 h 5078170"/>
              <a:gd name="connsiteX135" fmla="*/ 3761888 w 6934202"/>
              <a:gd name="connsiteY135" fmla="*/ 4846904 h 5078170"/>
              <a:gd name="connsiteX136" fmla="*/ 3769242 w 6934202"/>
              <a:gd name="connsiteY136" fmla="*/ 4849496 h 5078170"/>
              <a:gd name="connsiteX137" fmla="*/ 3775626 w 6934202"/>
              <a:gd name="connsiteY137" fmla="*/ 4847770 h 5078170"/>
              <a:gd name="connsiteX138" fmla="*/ 2904100 w 6934202"/>
              <a:gd name="connsiteY138" fmla="*/ 4826739 h 5078170"/>
              <a:gd name="connsiteX139" fmla="*/ 2892940 w 6934202"/>
              <a:gd name="connsiteY139" fmla="*/ 4837381 h 5078170"/>
              <a:gd name="connsiteX140" fmla="*/ 2887151 w 6934202"/>
              <a:gd name="connsiteY140" fmla="*/ 4856877 h 5078170"/>
              <a:gd name="connsiteX141" fmla="*/ 2916996 w 6934202"/>
              <a:gd name="connsiteY141" fmla="*/ 4884301 h 5078170"/>
              <a:gd name="connsiteX142" fmla="*/ 2928155 w 6934202"/>
              <a:gd name="connsiteY142" fmla="*/ 4873659 h 5078170"/>
              <a:gd name="connsiteX143" fmla="*/ 2927076 w 6934202"/>
              <a:gd name="connsiteY143" fmla="*/ 4853726 h 5078170"/>
              <a:gd name="connsiteX144" fmla="*/ 2913127 w 6934202"/>
              <a:gd name="connsiteY144" fmla="*/ 4867032 h 5078170"/>
              <a:gd name="connsiteX145" fmla="*/ 3346942 w 6934202"/>
              <a:gd name="connsiteY145" fmla="*/ 4823517 h 5078170"/>
              <a:gd name="connsiteX146" fmla="*/ 3358970 w 6934202"/>
              <a:gd name="connsiteY146" fmla="*/ 4846976 h 5078170"/>
              <a:gd name="connsiteX147" fmla="*/ 3376789 w 6934202"/>
              <a:gd name="connsiteY147" fmla="*/ 4850937 h 5078170"/>
              <a:gd name="connsiteX148" fmla="*/ 3382368 w 6934202"/>
              <a:gd name="connsiteY148" fmla="*/ 4845617 h 5078170"/>
              <a:gd name="connsiteX149" fmla="*/ 3371630 w 6934202"/>
              <a:gd name="connsiteY149" fmla="*/ 4827914 h 5078170"/>
              <a:gd name="connsiteX150" fmla="*/ 3319467 w 6934202"/>
              <a:gd name="connsiteY150" fmla="*/ 4821777 h 5078170"/>
              <a:gd name="connsiteX151" fmla="*/ 3305518 w 6934202"/>
              <a:gd name="connsiteY151" fmla="*/ 4835083 h 5078170"/>
              <a:gd name="connsiteX152" fmla="*/ 3288699 w 6934202"/>
              <a:gd name="connsiteY152" fmla="*/ 4856366 h 5078170"/>
              <a:gd name="connsiteX153" fmla="*/ 3275910 w 6934202"/>
              <a:gd name="connsiteY153" fmla="*/ 4884286 h 5078170"/>
              <a:gd name="connsiteX154" fmla="*/ 3329994 w 6934202"/>
              <a:gd name="connsiteY154" fmla="*/ 4853656 h 5078170"/>
              <a:gd name="connsiteX155" fmla="*/ 3326336 w 6934202"/>
              <a:gd name="connsiteY155" fmla="*/ 4822211 h 5078170"/>
              <a:gd name="connsiteX156" fmla="*/ 3322900 w 6934202"/>
              <a:gd name="connsiteY156" fmla="*/ 4821997 h 5078170"/>
              <a:gd name="connsiteX157" fmla="*/ 3319467 w 6934202"/>
              <a:gd name="connsiteY157" fmla="*/ 4821777 h 5078170"/>
              <a:gd name="connsiteX158" fmla="*/ 2831328 w 6934202"/>
              <a:gd name="connsiteY158" fmla="*/ 4819300 h 5078170"/>
              <a:gd name="connsiteX159" fmla="*/ 2824250 w 6934202"/>
              <a:gd name="connsiteY159" fmla="*/ 4833041 h 5078170"/>
              <a:gd name="connsiteX160" fmla="*/ 2832617 w 6934202"/>
              <a:gd name="connsiteY160" fmla="*/ 4825056 h 5078170"/>
              <a:gd name="connsiteX161" fmla="*/ 3876508 w 6934202"/>
              <a:gd name="connsiteY161" fmla="*/ 4814425 h 5078170"/>
              <a:gd name="connsiteX162" fmla="*/ 3875518 w 6934202"/>
              <a:gd name="connsiteY162" fmla="*/ 4823227 h 5078170"/>
              <a:gd name="connsiteX163" fmla="*/ 3877587 w 6934202"/>
              <a:gd name="connsiteY163" fmla="*/ 4834353 h 5078170"/>
              <a:gd name="connsiteX164" fmla="*/ 3891325 w 6934202"/>
              <a:gd name="connsiteY164" fmla="*/ 4835222 h 5078170"/>
              <a:gd name="connsiteX165" fmla="*/ 3885526 w 6934202"/>
              <a:gd name="connsiteY165" fmla="*/ 4820671 h 5078170"/>
              <a:gd name="connsiteX166" fmla="*/ 3876508 w 6934202"/>
              <a:gd name="connsiteY166" fmla="*/ 4814425 h 5078170"/>
              <a:gd name="connsiteX167" fmla="*/ 3510726 w 6934202"/>
              <a:gd name="connsiteY167" fmla="*/ 4814006 h 5078170"/>
              <a:gd name="connsiteX168" fmla="*/ 3480361 w 6934202"/>
              <a:gd name="connsiteY168" fmla="*/ 4844717 h 5078170"/>
              <a:gd name="connsiteX169" fmla="*/ 3448061 w 6934202"/>
              <a:gd name="connsiteY169" fmla="*/ 4866792 h 5078170"/>
              <a:gd name="connsiteX170" fmla="*/ 3477038 w 6934202"/>
              <a:gd name="connsiteY170" fmla="*/ 4860112 h 5078170"/>
              <a:gd name="connsiteX171" fmla="*/ 3511383 w 6934202"/>
              <a:gd name="connsiteY171" fmla="*/ 4862281 h 5078170"/>
              <a:gd name="connsiteX172" fmla="*/ 4267186 w 6934202"/>
              <a:gd name="connsiteY172" fmla="*/ 4805067 h 5078170"/>
              <a:gd name="connsiteX173" fmla="*/ 4264396 w 6934202"/>
              <a:gd name="connsiteY173" fmla="*/ 4807727 h 5078170"/>
              <a:gd name="connsiteX174" fmla="*/ 4255606 w 6934202"/>
              <a:gd name="connsiteY174" fmla="*/ 4844061 h 5078170"/>
              <a:gd name="connsiteX175" fmla="*/ 3552152 w 6934202"/>
              <a:gd name="connsiteY175" fmla="*/ 4802436 h 5078170"/>
              <a:gd name="connsiteX176" fmla="*/ 3532624 w 6934202"/>
              <a:gd name="connsiteY176" fmla="*/ 4821064 h 5078170"/>
              <a:gd name="connsiteX177" fmla="*/ 3533492 w 6934202"/>
              <a:gd name="connsiteY177" fmla="*/ 4855166 h 5078170"/>
              <a:gd name="connsiteX178" fmla="*/ 3536657 w 6934202"/>
              <a:gd name="connsiteY178" fmla="*/ 4850400 h 5078170"/>
              <a:gd name="connsiteX179" fmla="*/ 3537572 w 6934202"/>
              <a:gd name="connsiteY179" fmla="*/ 4858262 h 5078170"/>
              <a:gd name="connsiteX180" fmla="*/ 3551310 w 6934202"/>
              <a:gd name="connsiteY180" fmla="*/ 4859131 h 5078170"/>
              <a:gd name="connsiteX181" fmla="*/ 3556866 w 6934202"/>
              <a:gd name="connsiteY181" fmla="*/ 4866929 h 5078170"/>
              <a:gd name="connsiteX182" fmla="*/ 3563549 w 6934202"/>
              <a:gd name="connsiteY182" fmla="*/ 4868417 h 5078170"/>
              <a:gd name="connsiteX183" fmla="*/ 3606054 w 6934202"/>
              <a:gd name="connsiteY183" fmla="*/ 4876778 h 5078170"/>
              <a:gd name="connsiteX184" fmla="*/ 3648766 w 6934202"/>
              <a:gd name="connsiteY184" fmla="*/ 4859617 h 5078170"/>
              <a:gd name="connsiteX185" fmla="*/ 3690195 w 6934202"/>
              <a:gd name="connsiteY185" fmla="*/ 4859398 h 5078170"/>
              <a:gd name="connsiteX186" fmla="*/ 3688274 w 6934202"/>
              <a:gd name="connsiteY186" fmla="*/ 4896163 h 5078170"/>
              <a:gd name="connsiteX187" fmla="*/ 3708316 w 6934202"/>
              <a:gd name="connsiteY187" fmla="*/ 4889271 h 5078170"/>
              <a:gd name="connsiteX188" fmla="*/ 3728201 w 6934202"/>
              <a:gd name="connsiteY188" fmla="*/ 4893010 h 5078170"/>
              <a:gd name="connsiteX189" fmla="*/ 3724542 w 6934202"/>
              <a:gd name="connsiteY189" fmla="*/ 4861567 h 5078170"/>
              <a:gd name="connsiteX190" fmla="*/ 3727752 w 6934202"/>
              <a:gd name="connsiteY190" fmla="*/ 4830558 h 5078170"/>
              <a:gd name="connsiteX191" fmla="*/ 3706935 w 6934202"/>
              <a:gd name="connsiteY191" fmla="*/ 4843430 h 5078170"/>
              <a:gd name="connsiteX192" fmla="*/ 3685600 w 6934202"/>
              <a:gd name="connsiteY192" fmla="*/ 4833214 h 5078170"/>
              <a:gd name="connsiteX193" fmla="*/ 3663138 w 6934202"/>
              <a:gd name="connsiteY193" fmla="*/ 4829311 h 5078170"/>
              <a:gd name="connsiteX194" fmla="*/ 3627292 w 6934202"/>
              <a:gd name="connsiteY194" fmla="*/ 4835561 h 5078170"/>
              <a:gd name="connsiteX195" fmla="*/ 3621734 w 6934202"/>
              <a:gd name="connsiteY195" fmla="*/ 4816411 h 5078170"/>
              <a:gd name="connsiteX196" fmla="*/ 3613764 w 6934202"/>
              <a:gd name="connsiteY196" fmla="*/ 4820518 h 5078170"/>
              <a:gd name="connsiteX197" fmla="*/ 3586499 w 6934202"/>
              <a:gd name="connsiteY197" fmla="*/ 4804607 h 5078170"/>
              <a:gd name="connsiteX198" fmla="*/ 3554731 w 6934202"/>
              <a:gd name="connsiteY198" fmla="*/ 4813949 h 5078170"/>
              <a:gd name="connsiteX199" fmla="*/ 5432820 w 6934202"/>
              <a:gd name="connsiteY199" fmla="*/ 4798730 h 5078170"/>
              <a:gd name="connsiteX200" fmla="*/ 5424716 w 6934202"/>
              <a:gd name="connsiteY200" fmla="*/ 4800349 h 5078170"/>
              <a:gd name="connsiteX201" fmla="*/ 5417580 w 6934202"/>
              <a:gd name="connsiteY201" fmla="*/ 4806279 h 5078170"/>
              <a:gd name="connsiteX202" fmla="*/ 5434109 w 6934202"/>
              <a:gd name="connsiteY202" fmla="*/ 4804486 h 5078170"/>
              <a:gd name="connsiteX203" fmla="*/ 6670523 w 6934202"/>
              <a:gd name="connsiteY203" fmla="*/ 4793657 h 5078170"/>
              <a:gd name="connsiteX204" fmla="*/ 6670128 w 6934202"/>
              <a:gd name="connsiteY204" fmla="*/ 4820184 h 5078170"/>
              <a:gd name="connsiteX205" fmla="*/ 6701895 w 6934202"/>
              <a:gd name="connsiteY205" fmla="*/ 4810843 h 5078170"/>
              <a:gd name="connsiteX206" fmla="*/ 6709893 w 6934202"/>
              <a:gd name="connsiteY206" fmla="*/ 4816313 h 5078170"/>
              <a:gd name="connsiteX207" fmla="*/ 6716923 w 6934202"/>
              <a:gd name="connsiteY207" fmla="*/ 4817467 h 5078170"/>
              <a:gd name="connsiteX208" fmla="*/ 6717509 w 6934202"/>
              <a:gd name="connsiteY208" fmla="*/ 4801187 h 5078170"/>
              <a:gd name="connsiteX209" fmla="*/ 6715517 w 6934202"/>
              <a:gd name="connsiteY209" fmla="*/ 4793657 h 5078170"/>
              <a:gd name="connsiteX210" fmla="*/ 6538330 w 6934202"/>
              <a:gd name="connsiteY210" fmla="*/ 4793657 h 5078170"/>
              <a:gd name="connsiteX211" fmla="*/ 6541114 w 6934202"/>
              <a:gd name="connsiteY211" fmla="*/ 4803520 h 5078170"/>
              <a:gd name="connsiteX212" fmla="*/ 6575460 w 6934202"/>
              <a:gd name="connsiteY212" fmla="*/ 4805688 h 5078170"/>
              <a:gd name="connsiteX213" fmla="*/ 6592210 w 6934202"/>
              <a:gd name="connsiteY213" fmla="*/ 4793657 h 5078170"/>
              <a:gd name="connsiteX214" fmla="*/ 6521410 w 6934202"/>
              <a:gd name="connsiteY214" fmla="*/ 4793657 h 5078170"/>
              <a:gd name="connsiteX215" fmla="*/ 6522005 w 6934202"/>
              <a:gd name="connsiteY215" fmla="*/ 4793799 h 5078170"/>
              <a:gd name="connsiteX216" fmla="*/ 6522222 w 6934202"/>
              <a:gd name="connsiteY216" fmla="*/ 4793657 h 5078170"/>
              <a:gd name="connsiteX217" fmla="*/ 5577280 w 6934202"/>
              <a:gd name="connsiteY217" fmla="*/ 4793657 h 5078170"/>
              <a:gd name="connsiteX218" fmla="*/ 5579864 w 6934202"/>
              <a:gd name="connsiteY218" fmla="*/ 4805187 h 5078170"/>
              <a:gd name="connsiteX219" fmla="*/ 5604763 w 6934202"/>
              <a:gd name="connsiteY219" fmla="*/ 4795412 h 5078170"/>
              <a:gd name="connsiteX220" fmla="*/ 5598023 w 6934202"/>
              <a:gd name="connsiteY220" fmla="*/ 4793657 h 5078170"/>
              <a:gd name="connsiteX221" fmla="*/ 5494161 w 6934202"/>
              <a:gd name="connsiteY221" fmla="*/ 4793657 h 5078170"/>
              <a:gd name="connsiteX222" fmla="*/ 5493353 w 6934202"/>
              <a:gd name="connsiteY222" fmla="*/ 4796882 h 5078170"/>
              <a:gd name="connsiteX223" fmla="*/ 5498512 w 6934202"/>
              <a:gd name="connsiteY223" fmla="*/ 4819907 h 5078170"/>
              <a:gd name="connsiteX224" fmla="*/ 5524910 w 6934202"/>
              <a:gd name="connsiteY224" fmla="*/ 4801715 h 5078170"/>
              <a:gd name="connsiteX225" fmla="*/ 5530642 w 6934202"/>
              <a:gd name="connsiteY225" fmla="*/ 4793657 h 5078170"/>
              <a:gd name="connsiteX226" fmla="*/ 2652205 w 6934202"/>
              <a:gd name="connsiteY226" fmla="*/ 4793657 h 5078170"/>
              <a:gd name="connsiteX227" fmla="*/ 2633199 w 6934202"/>
              <a:gd name="connsiteY227" fmla="*/ 4826642 h 5078170"/>
              <a:gd name="connsiteX228" fmla="*/ 2630083 w 6934202"/>
              <a:gd name="connsiteY228" fmla="*/ 4816513 h 5078170"/>
              <a:gd name="connsiteX229" fmla="*/ 2623750 w 6934202"/>
              <a:gd name="connsiteY229" fmla="*/ 4814693 h 5078170"/>
              <a:gd name="connsiteX230" fmla="*/ 2616832 w 6934202"/>
              <a:gd name="connsiteY230" fmla="*/ 4829155 h 5078170"/>
              <a:gd name="connsiteX231" fmla="*/ 2610881 w 6934202"/>
              <a:gd name="connsiteY231" fmla="*/ 4847929 h 5078170"/>
              <a:gd name="connsiteX232" fmla="*/ 2611538 w 6934202"/>
              <a:gd name="connsiteY232" fmla="*/ 4896206 h 5078170"/>
              <a:gd name="connsiteX233" fmla="*/ 2621198 w 6934202"/>
              <a:gd name="connsiteY233" fmla="*/ 4893979 h 5078170"/>
              <a:gd name="connsiteX234" fmla="*/ 2625909 w 6934202"/>
              <a:gd name="connsiteY234" fmla="*/ 4854556 h 5078170"/>
              <a:gd name="connsiteX235" fmla="*/ 2638893 w 6934202"/>
              <a:gd name="connsiteY235" fmla="*/ 4848281 h 5078170"/>
              <a:gd name="connsiteX236" fmla="*/ 2650595 w 6934202"/>
              <a:gd name="connsiteY236" fmla="*/ 4858953 h 5078170"/>
              <a:gd name="connsiteX237" fmla="*/ 2680050 w 6934202"/>
              <a:gd name="connsiteY237" fmla="*/ 4831731 h 5078170"/>
              <a:gd name="connsiteX238" fmla="*/ 2705212 w 6934202"/>
              <a:gd name="connsiteY238" fmla="*/ 4793657 h 5078170"/>
              <a:gd name="connsiteX239" fmla="*/ 2304941 w 6934202"/>
              <a:gd name="connsiteY239" fmla="*/ 4793657 h 5078170"/>
              <a:gd name="connsiteX240" fmla="*/ 2307344 w 6934202"/>
              <a:gd name="connsiteY240" fmla="*/ 4795450 h 5078170"/>
              <a:gd name="connsiteX241" fmla="*/ 2315711 w 6934202"/>
              <a:gd name="connsiteY241" fmla="*/ 4815088 h 5078170"/>
              <a:gd name="connsiteX242" fmla="*/ 2337175 w 6934202"/>
              <a:gd name="connsiteY242" fmla="*/ 4805093 h 5078170"/>
              <a:gd name="connsiteX243" fmla="*/ 2358639 w 6934202"/>
              <a:gd name="connsiteY243" fmla="*/ 4795102 h 5078170"/>
              <a:gd name="connsiteX244" fmla="*/ 2357922 w 6934202"/>
              <a:gd name="connsiteY244" fmla="*/ 4793657 h 5078170"/>
              <a:gd name="connsiteX245" fmla="*/ 2316742 w 6934202"/>
              <a:gd name="connsiteY245" fmla="*/ 4793657 h 5078170"/>
              <a:gd name="connsiteX246" fmla="*/ 2311843 w 6934202"/>
              <a:gd name="connsiteY246" fmla="*/ 4797820 h 5078170"/>
              <a:gd name="connsiteX247" fmla="*/ 2310505 w 6934202"/>
              <a:gd name="connsiteY247" fmla="*/ 4793657 h 5078170"/>
              <a:gd name="connsiteX248" fmla="*/ 1953032 w 6934202"/>
              <a:gd name="connsiteY248" fmla="*/ 4420465 h 5078170"/>
              <a:gd name="connsiteX249" fmla="*/ 1947963 w 6934202"/>
              <a:gd name="connsiteY249" fmla="*/ 4426173 h 5078170"/>
              <a:gd name="connsiteX250" fmla="*/ 1945952 w 6934202"/>
              <a:gd name="connsiteY250" fmla="*/ 4434203 h 5078170"/>
              <a:gd name="connsiteX251" fmla="*/ 1952613 w 6934202"/>
              <a:gd name="connsiteY251" fmla="*/ 4448813 h 5078170"/>
              <a:gd name="connsiteX252" fmla="*/ 1800483 w 6934202"/>
              <a:gd name="connsiteY252" fmla="*/ 3951163 h 5078170"/>
              <a:gd name="connsiteX253" fmla="*/ 1795576 w 6934202"/>
              <a:gd name="connsiteY253" fmla="*/ 3957591 h 5078170"/>
              <a:gd name="connsiteX254" fmla="*/ 1794692 w 6934202"/>
              <a:gd name="connsiteY254" fmla="*/ 3970659 h 5078170"/>
              <a:gd name="connsiteX255" fmla="*/ 1795982 w 6934202"/>
              <a:gd name="connsiteY255" fmla="*/ 3976414 h 5078170"/>
              <a:gd name="connsiteX256" fmla="*/ 1800483 w 6934202"/>
              <a:gd name="connsiteY256" fmla="*/ 3951163 h 5078170"/>
              <a:gd name="connsiteX257" fmla="*/ 1773007 w 6934202"/>
              <a:gd name="connsiteY257" fmla="*/ 3949426 h 5078170"/>
              <a:gd name="connsiteX258" fmla="*/ 1768580 w 6934202"/>
              <a:gd name="connsiteY258" fmla="*/ 3958013 h 5078170"/>
              <a:gd name="connsiteX259" fmla="*/ 1767216 w 6934202"/>
              <a:gd name="connsiteY259" fmla="*/ 3968922 h 5078170"/>
              <a:gd name="connsiteX260" fmla="*/ 1775375 w 6934202"/>
              <a:gd name="connsiteY260" fmla="*/ 3975111 h 5078170"/>
              <a:gd name="connsiteX261" fmla="*/ 2010022 w 6934202"/>
              <a:gd name="connsiteY261" fmla="*/ 3709241 h 5078170"/>
              <a:gd name="connsiteX262" fmla="*/ 1995963 w 6934202"/>
              <a:gd name="connsiteY262" fmla="*/ 3714688 h 5078170"/>
              <a:gd name="connsiteX263" fmla="*/ 1965091 w 6934202"/>
              <a:gd name="connsiteY263" fmla="*/ 3722132 h 5078170"/>
              <a:gd name="connsiteX264" fmla="*/ 1966132 w 6934202"/>
              <a:gd name="connsiteY264" fmla="*/ 3723290 h 5078170"/>
              <a:gd name="connsiteX265" fmla="*/ 1983950 w 6934202"/>
              <a:gd name="connsiteY265" fmla="*/ 3727252 h 5078170"/>
              <a:gd name="connsiteX266" fmla="*/ 1999914 w 6934202"/>
              <a:gd name="connsiteY266" fmla="*/ 3717266 h 5078170"/>
              <a:gd name="connsiteX267" fmla="*/ 2010022 w 6934202"/>
              <a:gd name="connsiteY267" fmla="*/ 3717679 h 5078170"/>
              <a:gd name="connsiteX268" fmla="*/ 2010022 w 6934202"/>
              <a:gd name="connsiteY268" fmla="*/ 3567081 h 5078170"/>
              <a:gd name="connsiteX269" fmla="*/ 2007816 w 6934202"/>
              <a:gd name="connsiteY269" fmla="*/ 3572536 h 5078170"/>
              <a:gd name="connsiteX270" fmla="*/ 2010022 w 6934202"/>
              <a:gd name="connsiteY270" fmla="*/ 3571425 h 5078170"/>
              <a:gd name="connsiteX271" fmla="*/ 1973633 w 6934202"/>
              <a:gd name="connsiteY271" fmla="*/ 3508051 h 5078170"/>
              <a:gd name="connsiteX272" fmla="*/ 1967498 w 6934202"/>
              <a:gd name="connsiteY272" fmla="*/ 3524478 h 5078170"/>
              <a:gd name="connsiteX273" fmla="*/ 1964588 w 6934202"/>
              <a:gd name="connsiteY273" fmla="*/ 3544748 h 5078170"/>
              <a:gd name="connsiteX274" fmla="*/ 1970274 w 6934202"/>
              <a:gd name="connsiteY274" fmla="*/ 3556476 h 5078170"/>
              <a:gd name="connsiteX275" fmla="*/ 1976130 w 6934202"/>
              <a:gd name="connsiteY275" fmla="*/ 3550595 h 5078170"/>
              <a:gd name="connsiteX276" fmla="*/ 2010022 w 6934202"/>
              <a:gd name="connsiteY276" fmla="*/ 3109943 h 5078170"/>
              <a:gd name="connsiteX277" fmla="*/ 1990304 w 6934202"/>
              <a:gd name="connsiteY277" fmla="*/ 3124366 h 5078170"/>
              <a:gd name="connsiteX278" fmla="*/ 2010022 w 6934202"/>
              <a:gd name="connsiteY278" fmla="*/ 3135696 h 5078170"/>
              <a:gd name="connsiteX279" fmla="*/ 1928736 w 6934202"/>
              <a:gd name="connsiteY279" fmla="*/ 3043066 h 5078170"/>
              <a:gd name="connsiteX280" fmla="*/ 1930301 w 6934202"/>
              <a:gd name="connsiteY280" fmla="*/ 3088454 h 5078170"/>
              <a:gd name="connsiteX281" fmla="*/ 1935090 w 6934202"/>
              <a:gd name="connsiteY281" fmla="*/ 3137682 h 5078170"/>
              <a:gd name="connsiteX282" fmla="*/ 1957955 w 6934202"/>
              <a:gd name="connsiteY282" fmla="*/ 3172848 h 5078170"/>
              <a:gd name="connsiteX283" fmla="*/ 1960323 w 6934202"/>
              <a:gd name="connsiteY283" fmla="*/ 3133135 h 5078170"/>
              <a:gd name="connsiteX284" fmla="*/ 1970163 w 6934202"/>
              <a:gd name="connsiteY284" fmla="*/ 3108272 h 5078170"/>
              <a:gd name="connsiteX285" fmla="*/ 1986004 w 6934202"/>
              <a:gd name="connsiteY285" fmla="*/ 3119243 h 5078170"/>
              <a:gd name="connsiteX286" fmla="*/ 1967269 w 6934202"/>
              <a:gd name="connsiteY286" fmla="*/ 3069211 h 5078170"/>
              <a:gd name="connsiteX287" fmla="*/ 1941416 w 6934202"/>
              <a:gd name="connsiteY287" fmla="*/ 3081916 h 5078170"/>
              <a:gd name="connsiteX288" fmla="*/ 1938476 w 6934202"/>
              <a:gd name="connsiteY288" fmla="*/ 3086326 h 5078170"/>
              <a:gd name="connsiteX289" fmla="*/ 1934709 w 6934202"/>
              <a:gd name="connsiteY289" fmla="*/ 3063043 h 5078170"/>
              <a:gd name="connsiteX290" fmla="*/ 1928736 w 6934202"/>
              <a:gd name="connsiteY290" fmla="*/ 3043066 h 5078170"/>
              <a:gd name="connsiteX291" fmla="*/ 1788203 w 6934202"/>
              <a:gd name="connsiteY291" fmla="*/ 3033811 h 5078170"/>
              <a:gd name="connsiteX292" fmla="*/ 1783027 w 6934202"/>
              <a:gd name="connsiteY292" fmla="*/ 3044460 h 5078170"/>
              <a:gd name="connsiteX293" fmla="*/ 1782101 w 6934202"/>
              <a:gd name="connsiteY293" fmla="*/ 3066100 h 5078170"/>
              <a:gd name="connsiteX294" fmla="*/ 1784819 w 6934202"/>
              <a:gd name="connsiteY294" fmla="*/ 3085168 h 5078170"/>
              <a:gd name="connsiteX295" fmla="*/ 1789736 w 6934202"/>
              <a:gd name="connsiteY295" fmla="*/ 3063334 h 5078170"/>
              <a:gd name="connsiteX296" fmla="*/ 1788203 w 6934202"/>
              <a:gd name="connsiteY296" fmla="*/ 3033811 h 5078170"/>
              <a:gd name="connsiteX297" fmla="*/ 1674360 w 6934202"/>
              <a:gd name="connsiteY297" fmla="*/ 2961417 h 5078170"/>
              <a:gd name="connsiteX298" fmla="*/ 1669016 w 6934202"/>
              <a:gd name="connsiteY298" fmla="*/ 2970871 h 5078170"/>
              <a:gd name="connsiteX299" fmla="*/ 1666898 w 6934202"/>
              <a:gd name="connsiteY299" fmla="*/ 2984169 h 5078170"/>
              <a:gd name="connsiteX300" fmla="*/ 1673917 w 6934202"/>
              <a:gd name="connsiteY300" fmla="*/ 3008367 h 5078170"/>
              <a:gd name="connsiteX301" fmla="*/ 1907813 w 6934202"/>
              <a:gd name="connsiteY301" fmla="*/ 2495875 h 5078170"/>
              <a:gd name="connsiteX302" fmla="*/ 1901677 w 6934202"/>
              <a:gd name="connsiteY302" fmla="*/ 2512295 h 5078170"/>
              <a:gd name="connsiteX303" fmla="*/ 1898767 w 6934202"/>
              <a:gd name="connsiteY303" fmla="*/ 2532567 h 5078170"/>
              <a:gd name="connsiteX304" fmla="*/ 1904456 w 6934202"/>
              <a:gd name="connsiteY304" fmla="*/ 2544293 h 5078170"/>
              <a:gd name="connsiteX305" fmla="*/ 1910310 w 6934202"/>
              <a:gd name="connsiteY305" fmla="*/ 2538411 h 5078170"/>
              <a:gd name="connsiteX306" fmla="*/ 1913473 w 6934202"/>
              <a:gd name="connsiteY306" fmla="*/ 2510529 h 5078170"/>
              <a:gd name="connsiteX307" fmla="*/ 1910644 w 6934202"/>
              <a:gd name="connsiteY307" fmla="*/ 2503200 h 5078170"/>
              <a:gd name="connsiteX308" fmla="*/ 1907813 w 6934202"/>
              <a:gd name="connsiteY308" fmla="*/ 2495875 h 5078170"/>
              <a:gd name="connsiteX309" fmla="*/ 1867525 w 6934202"/>
              <a:gd name="connsiteY309" fmla="*/ 2463673 h 5078170"/>
              <a:gd name="connsiteX310" fmla="*/ 1852821 w 6934202"/>
              <a:gd name="connsiteY310" fmla="*/ 2485707 h 5078170"/>
              <a:gd name="connsiteX311" fmla="*/ 1846799 w 6934202"/>
              <a:gd name="connsiteY311" fmla="*/ 2509193 h 5078170"/>
              <a:gd name="connsiteX312" fmla="*/ 1849436 w 6934202"/>
              <a:gd name="connsiteY312" fmla="*/ 2537068 h 5078170"/>
              <a:gd name="connsiteX313" fmla="*/ 1986555 w 6934202"/>
              <a:gd name="connsiteY313" fmla="*/ 2447297 h 5078170"/>
              <a:gd name="connsiteX314" fmla="*/ 1981048 w 6934202"/>
              <a:gd name="connsiteY314" fmla="*/ 2493157 h 5078170"/>
              <a:gd name="connsiteX315" fmla="*/ 1979786 w 6934202"/>
              <a:gd name="connsiteY315" fmla="*/ 2550008 h 5078170"/>
              <a:gd name="connsiteX316" fmla="*/ 2010022 w 6934202"/>
              <a:gd name="connsiteY316" fmla="*/ 2567610 h 5078170"/>
              <a:gd name="connsiteX317" fmla="*/ 2010022 w 6934202"/>
              <a:gd name="connsiteY317" fmla="*/ 2475561 h 5078170"/>
              <a:gd name="connsiteX318" fmla="*/ 1994934 w 6934202"/>
              <a:gd name="connsiteY318" fmla="*/ 2481025 h 5078170"/>
              <a:gd name="connsiteX319" fmla="*/ 1991848 w 6934202"/>
              <a:gd name="connsiteY319" fmla="*/ 2462507 h 5078170"/>
              <a:gd name="connsiteX320" fmla="*/ 1986555 w 6934202"/>
              <a:gd name="connsiteY320" fmla="*/ 2447297 h 5078170"/>
              <a:gd name="connsiteX321" fmla="*/ 1513540 w 6934202"/>
              <a:gd name="connsiteY321" fmla="*/ 2184165 h 5078170"/>
              <a:gd name="connsiteX322" fmla="*/ 1508366 w 6934202"/>
              <a:gd name="connsiteY322" fmla="*/ 2194811 h 5078170"/>
              <a:gd name="connsiteX323" fmla="*/ 1507436 w 6934202"/>
              <a:gd name="connsiteY323" fmla="*/ 2216453 h 5078170"/>
              <a:gd name="connsiteX324" fmla="*/ 1508797 w 6934202"/>
              <a:gd name="connsiteY324" fmla="*/ 2225985 h 5078170"/>
              <a:gd name="connsiteX325" fmla="*/ 1514393 w 6934202"/>
              <a:gd name="connsiteY325" fmla="*/ 2208919 h 5078170"/>
              <a:gd name="connsiteX326" fmla="*/ 1513540 w 6934202"/>
              <a:gd name="connsiteY326" fmla="*/ 2184165 h 5078170"/>
              <a:gd name="connsiteX327" fmla="*/ 1484574 w 6934202"/>
              <a:gd name="connsiteY327" fmla="*/ 2181288 h 5078170"/>
              <a:gd name="connsiteX328" fmla="*/ 1479909 w 6934202"/>
              <a:gd name="connsiteY328" fmla="*/ 2195509 h 5078170"/>
              <a:gd name="connsiteX329" fmla="*/ 1478470 w 6934202"/>
              <a:gd name="connsiteY329" fmla="*/ 2213577 h 5078170"/>
              <a:gd name="connsiteX330" fmla="*/ 1487072 w 6934202"/>
              <a:gd name="connsiteY330" fmla="*/ 2223827 h 5078170"/>
              <a:gd name="connsiteX331" fmla="*/ 1536693 w 6934202"/>
              <a:gd name="connsiteY331" fmla="*/ 1867540 h 5078170"/>
              <a:gd name="connsiteX332" fmla="*/ 1535908 w 6934202"/>
              <a:gd name="connsiteY332" fmla="*/ 1867864 h 5078170"/>
              <a:gd name="connsiteX333" fmla="*/ 1536916 w 6934202"/>
              <a:gd name="connsiteY333" fmla="*/ 1870164 h 5078170"/>
              <a:gd name="connsiteX334" fmla="*/ 1543466 w 6934202"/>
              <a:gd name="connsiteY334" fmla="*/ 1874632 h 5078170"/>
              <a:gd name="connsiteX335" fmla="*/ 1543679 w 6934202"/>
              <a:gd name="connsiteY335" fmla="*/ 1874472 h 5078170"/>
              <a:gd name="connsiteX336" fmla="*/ 1468231 w 6934202"/>
              <a:gd name="connsiteY336" fmla="*/ 1853825 h 5078170"/>
              <a:gd name="connsiteX337" fmla="*/ 1425348 w 6934202"/>
              <a:gd name="connsiteY337" fmla="*/ 1855414 h 5078170"/>
              <a:gd name="connsiteX338" fmla="*/ 1422241 w 6934202"/>
              <a:gd name="connsiteY338" fmla="*/ 1866537 h 5078170"/>
              <a:gd name="connsiteX339" fmla="*/ 1431105 w 6934202"/>
              <a:gd name="connsiteY339" fmla="*/ 1856426 h 5078170"/>
              <a:gd name="connsiteX340" fmla="*/ 1440868 w 6934202"/>
              <a:gd name="connsiteY340" fmla="*/ 1877954 h 5078170"/>
              <a:gd name="connsiteX341" fmla="*/ 1454191 w 6934202"/>
              <a:gd name="connsiteY341" fmla="*/ 1868119 h 5078170"/>
              <a:gd name="connsiteX342" fmla="*/ 1474681 w 6934202"/>
              <a:gd name="connsiteY342" fmla="*/ 1853586 h 5078170"/>
              <a:gd name="connsiteX343" fmla="*/ 1471820 w 6934202"/>
              <a:gd name="connsiteY343" fmla="*/ 1853691 h 5078170"/>
              <a:gd name="connsiteX344" fmla="*/ 1474723 w 6934202"/>
              <a:gd name="connsiteY344" fmla="*/ 1854697 h 5078170"/>
              <a:gd name="connsiteX345" fmla="*/ 1696204 w 6934202"/>
              <a:gd name="connsiteY345" fmla="*/ 1803345 h 5078170"/>
              <a:gd name="connsiteX346" fmla="*/ 1689705 w 6934202"/>
              <a:gd name="connsiteY346" fmla="*/ 1807300 h 5078170"/>
              <a:gd name="connsiteX347" fmla="*/ 1696747 w 6934202"/>
              <a:gd name="connsiteY347" fmla="*/ 1809759 h 5078170"/>
              <a:gd name="connsiteX348" fmla="*/ 784443 w 6934202"/>
              <a:gd name="connsiteY348" fmla="*/ 1799023 h 5078170"/>
              <a:gd name="connsiteX349" fmla="*/ 769295 w 6934202"/>
              <a:gd name="connsiteY349" fmla="*/ 1827043 h 5078170"/>
              <a:gd name="connsiteX350" fmla="*/ 744407 w 6934202"/>
              <a:gd name="connsiteY350" fmla="*/ 1837493 h 5078170"/>
              <a:gd name="connsiteX351" fmla="*/ 728846 w 6934202"/>
              <a:gd name="connsiteY351" fmla="*/ 1828753 h 5078170"/>
              <a:gd name="connsiteX352" fmla="*/ 710223 w 6934202"/>
              <a:gd name="connsiteY352" fmla="*/ 1811299 h 5078170"/>
              <a:gd name="connsiteX353" fmla="*/ 747334 w 6934202"/>
              <a:gd name="connsiteY353" fmla="*/ 1805161 h 5078170"/>
              <a:gd name="connsiteX354" fmla="*/ 784443 w 6934202"/>
              <a:gd name="connsiteY354" fmla="*/ 1799023 h 5078170"/>
              <a:gd name="connsiteX355" fmla="*/ 1629670 w 6934202"/>
              <a:gd name="connsiteY355" fmla="*/ 1796845 h 5078170"/>
              <a:gd name="connsiteX356" fmla="*/ 1631689 w 6934202"/>
              <a:gd name="connsiteY356" fmla="*/ 1802599 h 5078170"/>
              <a:gd name="connsiteX357" fmla="*/ 1635286 w 6934202"/>
              <a:gd name="connsiteY357" fmla="*/ 1800831 h 5078170"/>
              <a:gd name="connsiteX358" fmla="*/ 1595263 w 6934202"/>
              <a:gd name="connsiteY358" fmla="*/ 1780186 h 5078170"/>
              <a:gd name="connsiteX359" fmla="*/ 1587802 w 6934202"/>
              <a:gd name="connsiteY359" fmla="*/ 1789429 h 5078170"/>
              <a:gd name="connsiteX360" fmla="*/ 1596624 w 6934202"/>
              <a:gd name="connsiteY360" fmla="*/ 1784057 h 5078170"/>
              <a:gd name="connsiteX361" fmla="*/ 1414664 w 6934202"/>
              <a:gd name="connsiteY361" fmla="*/ 1753814 h 5078170"/>
              <a:gd name="connsiteX362" fmla="*/ 1386392 w 6934202"/>
              <a:gd name="connsiteY362" fmla="*/ 1785125 h 5078170"/>
              <a:gd name="connsiteX363" fmla="*/ 1383107 w 6934202"/>
              <a:gd name="connsiteY363" fmla="*/ 1778310 h 5078170"/>
              <a:gd name="connsiteX364" fmla="*/ 1376432 w 6934202"/>
              <a:gd name="connsiteY364" fmla="*/ 1777086 h 5078170"/>
              <a:gd name="connsiteX365" fmla="*/ 1369137 w 6934202"/>
              <a:gd name="connsiteY365" fmla="*/ 1786815 h 5078170"/>
              <a:gd name="connsiteX366" fmla="*/ 1362865 w 6934202"/>
              <a:gd name="connsiteY366" fmla="*/ 1799446 h 5078170"/>
              <a:gd name="connsiteX367" fmla="*/ 1363558 w 6934202"/>
              <a:gd name="connsiteY367" fmla="*/ 1831923 h 5078170"/>
              <a:gd name="connsiteX368" fmla="*/ 1373741 w 6934202"/>
              <a:gd name="connsiteY368" fmla="*/ 1830425 h 5078170"/>
              <a:gd name="connsiteX369" fmla="*/ 1378706 w 6934202"/>
              <a:gd name="connsiteY369" fmla="*/ 1803903 h 5078170"/>
              <a:gd name="connsiteX370" fmla="*/ 1392396 w 6934202"/>
              <a:gd name="connsiteY370" fmla="*/ 1799682 h 5078170"/>
              <a:gd name="connsiteX371" fmla="*/ 1404732 w 6934202"/>
              <a:gd name="connsiteY371" fmla="*/ 1806861 h 5078170"/>
              <a:gd name="connsiteX372" fmla="*/ 1435784 w 6934202"/>
              <a:gd name="connsiteY372" fmla="*/ 1788548 h 5078170"/>
              <a:gd name="connsiteX373" fmla="*/ 1463775 w 6934202"/>
              <a:gd name="connsiteY373" fmla="*/ 1761520 h 5078170"/>
              <a:gd name="connsiteX374" fmla="*/ 1026554 w 6934202"/>
              <a:gd name="connsiteY374" fmla="*/ 1736252 h 5078170"/>
              <a:gd name="connsiteX375" fmla="*/ 1002806 w 6934202"/>
              <a:gd name="connsiteY375" fmla="*/ 1760108 h 5078170"/>
              <a:gd name="connsiteX376" fmla="*/ 1030214 w 6934202"/>
              <a:gd name="connsiteY376" fmla="*/ 1758112 h 5078170"/>
              <a:gd name="connsiteX377" fmla="*/ 1051692 w 6934202"/>
              <a:gd name="connsiteY377" fmla="*/ 1777352 h 5078170"/>
              <a:gd name="connsiteX378" fmla="*/ 1074319 w 6934202"/>
              <a:gd name="connsiteY378" fmla="*/ 1770627 h 5078170"/>
              <a:gd name="connsiteX379" fmla="*/ 1096946 w 6934202"/>
              <a:gd name="connsiteY379" fmla="*/ 1763907 h 5078170"/>
              <a:gd name="connsiteX380" fmla="*/ 1074225 w 6934202"/>
              <a:gd name="connsiteY380" fmla="*/ 1751298 h 5078170"/>
              <a:gd name="connsiteX381" fmla="*/ 1047613 w 6934202"/>
              <a:gd name="connsiteY381" fmla="*/ 1765735 h 5078170"/>
              <a:gd name="connsiteX382" fmla="*/ 1038779 w 6934202"/>
              <a:gd name="connsiteY382" fmla="*/ 1748198 h 5078170"/>
              <a:gd name="connsiteX383" fmla="*/ 1026554 w 6934202"/>
              <a:gd name="connsiteY383" fmla="*/ 1736252 h 5078170"/>
              <a:gd name="connsiteX384" fmla="*/ 968621 w 6934202"/>
              <a:gd name="connsiteY384" fmla="*/ 1733915 h 5078170"/>
              <a:gd name="connsiteX385" fmla="*/ 962486 w 6934202"/>
              <a:gd name="connsiteY385" fmla="*/ 1740587 h 5078170"/>
              <a:gd name="connsiteX386" fmla="*/ 959576 w 6934202"/>
              <a:gd name="connsiteY386" fmla="*/ 1748821 h 5078170"/>
              <a:gd name="connsiteX387" fmla="*/ 965263 w 6934202"/>
              <a:gd name="connsiteY387" fmla="*/ 1753585 h 5078170"/>
              <a:gd name="connsiteX388" fmla="*/ 971117 w 6934202"/>
              <a:gd name="connsiteY388" fmla="*/ 1751196 h 5078170"/>
              <a:gd name="connsiteX389" fmla="*/ 1030547 w 6934202"/>
              <a:gd name="connsiteY389" fmla="*/ 1564617 h 5078170"/>
              <a:gd name="connsiteX390" fmla="*/ 1007921 w 6934202"/>
              <a:gd name="connsiteY390" fmla="*/ 1571340 h 5078170"/>
              <a:gd name="connsiteX391" fmla="*/ 985293 w 6934202"/>
              <a:gd name="connsiteY391" fmla="*/ 1578063 h 5078170"/>
              <a:gd name="connsiteX392" fmla="*/ 1028548 w 6934202"/>
              <a:gd name="connsiteY392" fmla="*/ 1588159 h 5078170"/>
              <a:gd name="connsiteX393" fmla="*/ 1071971 w 6934202"/>
              <a:gd name="connsiteY393" fmla="*/ 1591103 h 5078170"/>
              <a:gd name="connsiteX394" fmla="*/ 1082520 w 6934202"/>
              <a:gd name="connsiteY394" fmla="*/ 1581745 h 5078170"/>
              <a:gd name="connsiteX395" fmla="*/ 1089840 w 6934202"/>
              <a:gd name="connsiteY395" fmla="*/ 1570828 h 5078170"/>
              <a:gd name="connsiteX396" fmla="*/ 1081211 w 6934202"/>
              <a:gd name="connsiteY396" fmla="*/ 1567853 h 5078170"/>
              <a:gd name="connsiteX397" fmla="*/ 1072415 w 6934202"/>
              <a:gd name="connsiteY397" fmla="*/ 1572033 h 5078170"/>
              <a:gd name="connsiteX398" fmla="*/ 1050211 w 6934202"/>
              <a:gd name="connsiteY398" fmla="*/ 1576147 h 5078170"/>
              <a:gd name="connsiteX399" fmla="*/ 1030547 w 6934202"/>
              <a:gd name="connsiteY399" fmla="*/ 1564617 h 5078170"/>
              <a:gd name="connsiteX400" fmla="*/ 923725 w 6934202"/>
              <a:gd name="connsiteY400" fmla="*/ 1545039 h 5078170"/>
              <a:gd name="connsiteX401" fmla="*/ 925290 w 6934202"/>
              <a:gd name="connsiteY401" fmla="*/ 1563476 h 5078170"/>
              <a:gd name="connsiteX402" fmla="*/ 930078 w 6934202"/>
              <a:gd name="connsiteY402" fmla="*/ 1583472 h 5078170"/>
              <a:gd name="connsiteX403" fmla="*/ 952942 w 6934202"/>
              <a:gd name="connsiteY403" fmla="*/ 1597757 h 5078170"/>
              <a:gd name="connsiteX404" fmla="*/ 955311 w 6934202"/>
              <a:gd name="connsiteY404" fmla="*/ 1581625 h 5078170"/>
              <a:gd name="connsiteX405" fmla="*/ 965150 w 6934202"/>
              <a:gd name="connsiteY405" fmla="*/ 1571526 h 5078170"/>
              <a:gd name="connsiteX406" fmla="*/ 980992 w 6934202"/>
              <a:gd name="connsiteY406" fmla="*/ 1575982 h 5078170"/>
              <a:gd name="connsiteX407" fmla="*/ 962257 w 6934202"/>
              <a:gd name="connsiteY407" fmla="*/ 1555659 h 5078170"/>
              <a:gd name="connsiteX408" fmla="*/ 936405 w 6934202"/>
              <a:gd name="connsiteY408" fmla="*/ 1560820 h 5078170"/>
              <a:gd name="connsiteX409" fmla="*/ 933464 w 6934202"/>
              <a:gd name="connsiteY409" fmla="*/ 1562611 h 5078170"/>
              <a:gd name="connsiteX410" fmla="*/ 929697 w 6934202"/>
              <a:gd name="connsiteY410" fmla="*/ 1553154 h 5078170"/>
              <a:gd name="connsiteX411" fmla="*/ 923725 w 6934202"/>
              <a:gd name="connsiteY411" fmla="*/ 1545039 h 5078170"/>
              <a:gd name="connsiteX412" fmla="*/ 783192 w 6934202"/>
              <a:gd name="connsiteY412" fmla="*/ 1541280 h 5078170"/>
              <a:gd name="connsiteX413" fmla="*/ 778017 w 6934202"/>
              <a:gd name="connsiteY413" fmla="*/ 1545606 h 5078170"/>
              <a:gd name="connsiteX414" fmla="*/ 777088 w 6934202"/>
              <a:gd name="connsiteY414" fmla="*/ 1554396 h 5078170"/>
              <a:gd name="connsiteX415" fmla="*/ 779807 w 6934202"/>
              <a:gd name="connsiteY415" fmla="*/ 1562141 h 5078170"/>
              <a:gd name="connsiteX416" fmla="*/ 784726 w 6934202"/>
              <a:gd name="connsiteY416" fmla="*/ 1553272 h 5078170"/>
              <a:gd name="connsiteX417" fmla="*/ 783192 w 6934202"/>
              <a:gd name="connsiteY417" fmla="*/ 1541280 h 5078170"/>
              <a:gd name="connsiteX418" fmla="*/ 669348 w 6934202"/>
              <a:gd name="connsiteY418" fmla="*/ 1511874 h 5078170"/>
              <a:gd name="connsiteX419" fmla="*/ 664004 w 6934202"/>
              <a:gd name="connsiteY419" fmla="*/ 1515714 h 5078170"/>
              <a:gd name="connsiteX420" fmla="*/ 661885 w 6934202"/>
              <a:gd name="connsiteY420" fmla="*/ 1521116 h 5078170"/>
              <a:gd name="connsiteX421" fmla="*/ 668905 w 6934202"/>
              <a:gd name="connsiteY421" fmla="*/ 1530945 h 5078170"/>
              <a:gd name="connsiteX422" fmla="*/ 1328925 w 6934202"/>
              <a:gd name="connsiteY422" fmla="*/ 1326595 h 5078170"/>
              <a:gd name="connsiteX423" fmla="*/ 1340465 w 6934202"/>
              <a:gd name="connsiteY423" fmla="*/ 1328969 h 5078170"/>
              <a:gd name="connsiteX424" fmla="*/ 1343406 w 6934202"/>
              <a:gd name="connsiteY424" fmla="*/ 1327177 h 5078170"/>
              <a:gd name="connsiteX425" fmla="*/ 902801 w 6934202"/>
              <a:gd name="connsiteY425" fmla="*/ 1322772 h 5078170"/>
              <a:gd name="connsiteX426" fmla="*/ 896666 w 6934202"/>
              <a:gd name="connsiteY426" fmla="*/ 1329442 h 5078170"/>
              <a:gd name="connsiteX427" fmla="*/ 893756 w 6934202"/>
              <a:gd name="connsiteY427" fmla="*/ 1337677 h 5078170"/>
              <a:gd name="connsiteX428" fmla="*/ 899444 w 6934202"/>
              <a:gd name="connsiteY428" fmla="*/ 1342439 h 5078170"/>
              <a:gd name="connsiteX429" fmla="*/ 905299 w 6934202"/>
              <a:gd name="connsiteY429" fmla="*/ 1340050 h 5078170"/>
              <a:gd name="connsiteX430" fmla="*/ 908461 w 6934202"/>
              <a:gd name="connsiteY430" fmla="*/ 1328725 h 5078170"/>
              <a:gd name="connsiteX431" fmla="*/ 905632 w 6934202"/>
              <a:gd name="connsiteY431" fmla="*/ 1325747 h 5078170"/>
              <a:gd name="connsiteX432" fmla="*/ 902801 w 6934202"/>
              <a:gd name="connsiteY432" fmla="*/ 1322772 h 5078170"/>
              <a:gd name="connsiteX433" fmla="*/ 862515 w 6934202"/>
              <a:gd name="connsiteY433" fmla="*/ 1309692 h 5078170"/>
              <a:gd name="connsiteX434" fmla="*/ 847808 w 6934202"/>
              <a:gd name="connsiteY434" fmla="*/ 1318642 h 5078170"/>
              <a:gd name="connsiteX435" fmla="*/ 841788 w 6934202"/>
              <a:gd name="connsiteY435" fmla="*/ 1328182 h 5078170"/>
              <a:gd name="connsiteX436" fmla="*/ 844423 w 6934202"/>
              <a:gd name="connsiteY436" fmla="*/ 1339505 h 5078170"/>
              <a:gd name="connsiteX437" fmla="*/ 1256949 w 6934202"/>
              <a:gd name="connsiteY437" fmla="*/ 1304604 h 5078170"/>
              <a:gd name="connsiteX438" fmla="*/ 1248126 w 6934202"/>
              <a:gd name="connsiteY438" fmla="*/ 1309973 h 5078170"/>
              <a:gd name="connsiteX439" fmla="*/ 1250847 w 6934202"/>
              <a:gd name="connsiteY439" fmla="*/ 1317720 h 5078170"/>
              <a:gd name="connsiteX440" fmla="*/ 1257757 w 6934202"/>
              <a:gd name="connsiteY440" fmla="*/ 1332315 h 5078170"/>
              <a:gd name="connsiteX441" fmla="*/ 1269408 w 6934202"/>
              <a:gd name="connsiteY441" fmla="*/ 1329921 h 5078170"/>
              <a:gd name="connsiteX442" fmla="*/ 1281395 w 6934202"/>
              <a:gd name="connsiteY442" fmla="*/ 1313225 h 5078170"/>
              <a:gd name="connsiteX443" fmla="*/ 981544 w 6934202"/>
              <a:gd name="connsiteY443" fmla="*/ 1303040 h 5078170"/>
              <a:gd name="connsiteX444" fmla="*/ 976036 w 6934202"/>
              <a:gd name="connsiteY444" fmla="*/ 1321668 h 5078170"/>
              <a:gd name="connsiteX445" fmla="*/ 974775 w 6934202"/>
              <a:gd name="connsiteY445" fmla="*/ 1344761 h 5078170"/>
              <a:gd name="connsiteX446" fmla="*/ 1013703 w 6934202"/>
              <a:gd name="connsiteY446" fmla="*/ 1353966 h 5078170"/>
              <a:gd name="connsiteX447" fmla="*/ 1030655 w 6934202"/>
              <a:gd name="connsiteY447" fmla="*/ 1310748 h 5078170"/>
              <a:gd name="connsiteX448" fmla="*/ 989923 w 6934202"/>
              <a:gd name="connsiteY448" fmla="*/ 1316740 h 5078170"/>
              <a:gd name="connsiteX449" fmla="*/ 986836 w 6934202"/>
              <a:gd name="connsiteY449" fmla="*/ 1309218 h 5078170"/>
              <a:gd name="connsiteX450" fmla="*/ 981544 w 6934202"/>
              <a:gd name="connsiteY450" fmla="*/ 1303040 h 5078170"/>
              <a:gd name="connsiteX451" fmla="*/ 1152626 w 6934202"/>
              <a:gd name="connsiteY451" fmla="*/ 1302306 h 5078170"/>
              <a:gd name="connsiteX452" fmla="*/ 1064143 w 6934202"/>
              <a:gd name="connsiteY452" fmla="*/ 1304464 h 5078170"/>
              <a:gd name="connsiteX453" fmla="*/ 1053347 w 6934202"/>
              <a:gd name="connsiteY453" fmla="*/ 1324547 h 5078170"/>
              <a:gd name="connsiteX454" fmla="*/ 1054434 w 6934202"/>
              <a:gd name="connsiteY454" fmla="*/ 1347975 h 5078170"/>
              <a:gd name="connsiteX455" fmla="*/ 1100650 w 6934202"/>
              <a:gd name="connsiteY455" fmla="*/ 1339818 h 5078170"/>
              <a:gd name="connsiteX456" fmla="*/ 1144497 w 6934202"/>
              <a:gd name="connsiteY456" fmla="*/ 1340153 h 5078170"/>
              <a:gd name="connsiteX457" fmla="*/ 508528 w 6934202"/>
              <a:gd name="connsiteY457" fmla="*/ 1196157 h 5078170"/>
              <a:gd name="connsiteX458" fmla="*/ 503354 w 6934202"/>
              <a:gd name="connsiteY458" fmla="*/ 1200481 h 5078170"/>
              <a:gd name="connsiteX459" fmla="*/ 502425 w 6934202"/>
              <a:gd name="connsiteY459" fmla="*/ 1209272 h 5078170"/>
              <a:gd name="connsiteX460" fmla="*/ 503785 w 6934202"/>
              <a:gd name="connsiteY460" fmla="*/ 1213144 h 5078170"/>
              <a:gd name="connsiteX461" fmla="*/ 508528 w 6934202"/>
              <a:gd name="connsiteY461" fmla="*/ 1196157 h 5078170"/>
              <a:gd name="connsiteX462" fmla="*/ 479563 w 6934202"/>
              <a:gd name="connsiteY462" fmla="*/ 1194988 h 5078170"/>
              <a:gd name="connsiteX463" fmla="*/ 474898 w 6934202"/>
              <a:gd name="connsiteY463" fmla="*/ 1200765 h 5078170"/>
              <a:gd name="connsiteX464" fmla="*/ 473458 w 6934202"/>
              <a:gd name="connsiteY464" fmla="*/ 1208104 h 5078170"/>
              <a:gd name="connsiteX465" fmla="*/ 482060 w 6934202"/>
              <a:gd name="connsiteY465" fmla="*/ 1212267 h 5078170"/>
              <a:gd name="connsiteX466" fmla="*/ 1754708 w 6934202"/>
              <a:gd name="connsiteY466" fmla="*/ 972939 h 5078170"/>
              <a:gd name="connsiteX467" fmla="*/ 1751349 w 6934202"/>
              <a:gd name="connsiteY467" fmla="*/ 974984 h 5078170"/>
              <a:gd name="connsiteX468" fmla="*/ 1754801 w 6934202"/>
              <a:gd name="connsiteY468" fmla="*/ 974036 h 5078170"/>
              <a:gd name="connsiteX469" fmla="*/ 1875098 w 6934202"/>
              <a:gd name="connsiteY469" fmla="*/ 970159 h 5078170"/>
              <a:gd name="connsiteX470" fmla="*/ 1857928 w 6934202"/>
              <a:gd name="connsiteY470" fmla="*/ 971913 h 5078170"/>
              <a:gd name="connsiteX471" fmla="*/ 1876454 w 6934202"/>
              <a:gd name="connsiteY471" fmla="*/ 974018 h 5078170"/>
              <a:gd name="connsiteX472" fmla="*/ 842949 w 6934202"/>
              <a:gd name="connsiteY472" fmla="*/ 968617 h 5078170"/>
              <a:gd name="connsiteX473" fmla="*/ 827800 w 6934202"/>
              <a:gd name="connsiteY473" fmla="*/ 996637 h 5078170"/>
              <a:gd name="connsiteX474" fmla="*/ 802912 w 6934202"/>
              <a:gd name="connsiteY474" fmla="*/ 1007087 h 5078170"/>
              <a:gd name="connsiteX475" fmla="*/ 787349 w 6934202"/>
              <a:gd name="connsiteY475" fmla="*/ 998347 h 5078170"/>
              <a:gd name="connsiteX476" fmla="*/ 768728 w 6934202"/>
              <a:gd name="connsiteY476" fmla="*/ 980894 h 5078170"/>
              <a:gd name="connsiteX477" fmla="*/ 805839 w 6934202"/>
              <a:gd name="connsiteY477" fmla="*/ 974756 h 5078170"/>
              <a:gd name="connsiteX478" fmla="*/ 842949 w 6934202"/>
              <a:gd name="connsiteY478" fmla="*/ 968617 h 5078170"/>
              <a:gd name="connsiteX479" fmla="*/ 1688173 w 6934202"/>
              <a:gd name="connsiteY479" fmla="*/ 966439 h 5078170"/>
              <a:gd name="connsiteX480" fmla="*/ 1692253 w 6934202"/>
              <a:gd name="connsiteY480" fmla="*/ 978057 h 5078170"/>
              <a:gd name="connsiteX481" fmla="*/ 1697343 w 6934202"/>
              <a:gd name="connsiteY481" fmla="*/ 977308 h 5078170"/>
              <a:gd name="connsiteX482" fmla="*/ 1702436 w 6934202"/>
              <a:gd name="connsiteY482" fmla="*/ 976558 h 5078170"/>
              <a:gd name="connsiteX483" fmla="*/ 1688173 w 6934202"/>
              <a:gd name="connsiteY483" fmla="*/ 966439 h 5078170"/>
              <a:gd name="connsiteX484" fmla="*/ 1825988 w 6934202"/>
              <a:gd name="connsiteY484" fmla="*/ 962453 h 5078170"/>
              <a:gd name="connsiteX485" fmla="*/ 1817215 w 6934202"/>
              <a:gd name="connsiteY485" fmla="*/ 971883 h 5078170"/>
              <a:gd name="connsiteX486" fmla="*/ 1817880 w 6934202"/>
              <a:gd name="connsiteY486" fmla="*/ 972125 h 5078170"/>
              <a:gd name="connsiteX487" fmla="*/ 1831593 w 6934202"/>
              <a:gd name="connsiteY487" fmla="*/ 968920 h 5078170"/>
              <a:gd name="connsiteX488" fmla="*/ 1838792 w 6934202"/>
              <a:gd name="connsiteY488" fmla="*/ 969738 h 5078170"/>
              <a:gd name="connsiteX489" fmla="*/ 1730486 w 6934202"/>
              <a:gd name="connsiteY489" fmla="*/ 954785 h 5078170"/>
              <a:gd name="connsiteX490" fmla="*/ 1718722 w 6934202"/>
              <a:gd name="connsiteY490" fmla="*/ 961944 h 5078170"/>
              <a:gd name="connsiteX491" fmla="*/ 1712618 w 6934202"/>
              <a:gd name="connsiteY491" fmla="*/ 975059 h 5078170"/>
              <a:gd name="connsiteX492" fmla="*/ 1720139 w 6934202"/>
              <a:gd name="connsiteY492" fmla="*/ 979469 h 5078170"/>
              <a:gd name="connsiteX493" fmla="*/ 1738571 w 6934202"/>
              <a:gd name="connsiteY493" fmla="*/ 977814 h 5078170"/>
              <a:gd name="connsiteX494" fmla="*/ 1653768 w 6934202"/>
              <a:gd name="connsiteY494" fmla="*/ 949780 h 5078170"/>
              <a:gd name="connsiteX495" fmla="*/ 1646305 w 6934202"/>
              <a:gd name="connsiteY495" fmla="*/ 959024 h 5078170"/>
              <a:gd name="connsiteX496" fmla="*/ 1655128 w 6934202"/>
              <a:gd name="connsiteY496" fmla="*/ 953652 h 5078170"/>
              <a:gd name="connsiteX497" fmla="*/ 1473169 w 6934202"/>
              <a:gd name="connsiteY497" fmla="*/ 923408 h 5078170"/>
              <a:gd name="connsiteX498" fmla="*/ 1444897 w 6934202"/>
              <a:gd name="connsiteY498" fmla="*/ 954719 h 5078170"/>
              <a:gd name="connsiteX499" fmla="*/ 1441612 w 6934202"/>
              <a:gd name="connsiteY499" fmla="*/ 947905 h 5078170"/>
              <a:gd name="connsiteX500" fmla="*/ 1434936 w 6934202"/>
              <a:gd name="connsiteY500" fmla="*/ 946680 h 5078170"/>
              <a:gd name="connsiteX501" fmla="*/ 1427642 w 6934202"/>
              <a:gd name="connsiteY501" fmla="*/ 956409 h 5078170"/>
              <a:gd name="connsiteX502" fmla="*/ 1421369 w 6934202"/>
              <a:gd name="connsiteY502" fmla="*/ 969040 h 5078170"/>
              <a:gd name="connsiteX503" fmla="*/ 1421827 w 6934202"/>
              <a:gd name="connsiteY503" fmla="*/ 990457 h 5078170"/>
              <a:gd name="connsiteX504" fmla="*/ 1433885 w 6934202"/>
              <a:gd name="connsiteY504" fmla="*/ 991270 h 5078170"/>
              <a:gd name="connsiteX505" fmla="*/ 1437212 w 6934202"/>
              <a:gd name="connsiteY505" fmla="*/ 973497 h 5078170"/>
              <a:gd name="connsiteX506" fmla="*/ 1450901 w 6934202"/>
              <a:gd name="connsiteY506" fmla="*/ 969277 h 5078170"/>
              <a:gd name="connsiteX507" fmla="*/ 1463236 w 6934202"/>
              <a:gd name="connsiteY507" fmla="*/ 976456 h 5078170"/>
              <a:gd name="connsiteX508" fmla="*/ 1494288 w 6934202"/>
              <a:gd name="connsiteY508" fmla="*/ 958143 h 5078170"/>
              <a:gd name="connsiteX509" fmla="*/ 1522280 w 6934202"/>
              <a:gd name="connsiteY509" fmla="*/ 931115 h 5078170"/>
              <a:gd name="connsiteX510" fmla="*/ 1184861 w 6934202"/>
              <a:gd name="connsiteY510" fmla="*/ 915597 h 5078170"/>
              <a:gd name="connsiteX511" fmla="*/ 1174034 w 6934202"/>
              <a:gd name="connsiteY511" fmla="*/ 929238 h 5078170"/>
              <a:gd name="connsiteX512" fmla="*/ 1165411 w 6934202"/>
              <a:gd name="connsiteY512" fmla="*/ 941537 h 5078170"/>
              <a:gd name="connsiteX513" fmla="*/ 1171012 w 6934202"/>
              <a:gd name="connsiteY513" fmla="*/ 942240 h 5078170"/>
              <a:gd name="connsiteX514" fmla="*/ 1175593 w 6934202"/>
              <a:gd name="connsiteY514" fmla="*/ 940038 h 5078170"/>
              <a:gd name="connsiteX515" fmla="*/ 1239556 w 6934202"/>
              <a:gd name="connsiteY515" fmla="*/ 948107 h 5078170"/>
              <a:gd name="connsiteX516" fmla="*/ 1301645 w 6934202"/>
              <a:gd name="connsiteY516" fmla="*/ 943213 h 5078170"/>
              <a:gd name="connsiteX517" fmla="*/ 1308444 w 6934202"/>
              <a:gd name="connsiteY517" fmla="*/ 962577 h 5078170"/>
              <a:gd name="connsiteX518" fmla="*/ 1315359 w 6934202"/>
              <a:gd name="connsiteY518" fmla="*/ 987136 h 5078170"/>
              <a:gd name="connsiteX519" fmla="*/ 1323785 w 6934202"/>
              <a:gd name="connsiteY519" fmla="*/ 986615 h 5078170"/>
              <a:gd name="connsiteX520" fmla="*/ 1339989 w 6934202"/>
              <a:gd name="connsiteY520" fmla="*/ 975577 h 5078170"/>
              <a:gd name="connsiteX521" fmla="*/ 1355693 w 6934202"/>
              <a:gd name="connsiteY521" fmla="*/ 985993 h 5078170"/>
              <a:gd name="connsiteX522" fmla="*/ 1362956 w 6934202"/>
              <a:gd name="connsiteY522" fmla="*/ 986483 h 5078170"/>
              <a:gd name="connsiteX523" fmla="*/ 1379500 w 6934202"/>
              <a:gd name="connsiteY523" fmla="*/ 961624 h 5078170"/>
              <a:gd name="connsiteX524" fmla="*/ 1405525 w 6934202"/>
              <a:gd name="connsiteY524" fmla="*/ 964582 h 5078170"/>
              <a:gd name="connsiteX525" fmla="*/ 1404831 w 6934202"/>
              <a:gd name="connsiteY525" fmla="*/ 932104 h 5078170"/>
              <a:gd name="connsiteX526" fmla="*/ 1373236 w 6934202"/>
              <a:gd name="connsiteY526" fmla="*/ 934887 h 5078170"/>
              <a:gd name="connsiteX527" fmla="*/ 1339435 w 6934202"/>
              <a:gd name="connsiteY527" fmla="*/ 939012 h 5078170"/>
              <a:gd name="connsiteX528" fmla="*/ 1291284 w 6934202"/>
              <a:gd name="connsiteY528" fmla="*/ 928956 h 5078170"/>
              <a:gd name="connsiteX529" fmla="*/ 1244154 w 6934202"/>
              <a:gd name="connsiteY529" fmla="*/ 921807 h 5078170"/>
              <a:gd name="connsiteX530" fmla="*/ 1212134 w 6934202"/>
              <a:gd name="connsiteY530" fmla="*/ 927196 h 5078170"/>
              <a:gd name="connsiteX531" fmla="*/ 1184861 w 6934202"/>
              <a:gd name="connsiteY531" fmla="*/ 915597 h 5078170"/>
              <a:gd name="connsiteX532" fmla="*/ 1085058 w 6934202"/>
              <a:gd name="connsiteY532" fmla="*/ 905847 h 5078170"/>
              <a:gd name="connsiteX533" fmla="*/ 1061309 w 6934202"/>
              <a:gd name="connsiteY533" fmla="*/ 929703 h 5078170"/>
              <a:gd name="connsiteX534" fmla="*/ 1088719 w 6934202"/>
              <a:gd name="connsiteY534" fmla="*/ 927707 h 5078170"/>
              <a:gd name="connsiteX535" fmla="*/ 1110197 w 6934202"/>
              <a:gd name="connsiteY535" fmla="*/ 946946 h 5078170"/>
              <a:gd name="connsiteX536" fmla="*/ 1132824 w 6934202"/>
              <a:gd name="connsiteY536" fmla="*/ 940222 h 5078170"/>
              <a:gd name="connsiteX537" fmla="*/ 1155450 w 6934202"/>
              <a:gd name="connsiteY537" fmla="*/ 933501 h 5078170"/>
              <a:gd name="connsiteX538" fmla="*/ 1132730 w 6934202"/>
              <a:gd name="connsiteY538" fmla="*/ 920893 h 5078170"/>
              <a:gd name="connsiteX539" fmla="*/ 1106118 w 6934202"/>
              <a:gd name="connsiteY539" fmla="*/ 935329 h 5078170"/>
              <a:gd name="connsiteX540" fmla="*/ 1097284 w 6934202"/>
              <a:gd name="connsiteY540" fmla="*/ 917793 h 5078170"/>
              <a:gd name="connsiteX541" fmla="*/ 1085058 w 6934202"/>
              <a:gd name="connsiteY541" fmla="*/ 905847 h 5078170"/>
              <a:gd name="connsiteX542" fmla="*/ 1027125 w 6934202"/>
              <a:gd name="connsiteY542" fmla="*/ 903509 h 5078170"/>
              <a:gd name="connsiteX543" fmla="*/ 1020991 w 6934202"/>
              <a:gd name="connsiteY543" fmla="*/ 910182 h 5078170"/>
              <a:gd name="connsiteX544" fmla="*/ 1018081 w 6934202"/>
              <a:gd name="connsiteY544" fmla="*/ 918416 h 5078170"/>
              <a:gd name="connsiteX545" fmla="*/ 1023768 w 6934202"/>
              <a:gd name="connsiteY545" fmla="*/ 923179 h 5078170"/>
              <a:gd name="connsiteX546" fmla="*/ 1029622 w 6934202"/>
              <a:gd name="connsiteY546" fmla="*/ 920790 h 5078170"/>
              <a:gd name="connsiteX547" fmla="*/ 1089053 w 6934202"/>
              <a:gd name="connsiteY547" fmla="*/ 734212 h 5078170"/>
              <a:gd name="connsiteX548" fmla="*/ 1066425 w 6934202"/>
              <a:gd name="connsiteY548" fmla="*/ 740935 h 5078170"/>
              <a:gd name="connsiteX549" fmla="*/ 1043798 w 6934202"/>
              <a:gd name="connsiteY549" fmla="*/ 747657 h 5078170"/>
              <a:gd name="connsiteX550" fmla="*/ 1087053 w 6934202"/>
              <a:gd name="connsiteY550" fmla="*/ 757754 h 5078170"/>
              <a:gd name="connsiteX551" fmla="*/ 1130477 w 6934202"/>
              <a:gd name="connsiteY551" fmla="*/ 760697 h 5078170"/>
              <a:gd name="connsiteX552" fmla="*/ 1141024 w 6934202"/>
              <a:gd name="connsiteY552" fmla="*/ 751339 h 5078170"/>
              <a:gd name="connsiteX553" fmla="*/ 1148346 w 6934202"/>
              <a:gd name="connsiteY553" fmla="*/ 740423 h 5078170"/>
              <a:gd name="connsiteX554" fmla="*/ 1139716 w 6934202"/>
              <a:gd name="connsiteY554" fmla="*/ 737447 h 5078170"/>
              <a:gd name="connsiteX555" fmla="*/ 1130921 w 6934202"/>
              <a:gd name="connsiteY555" fmla="*/ 741627 h 5078170"/>
              <a:gd name="connsiteX556" fmla="*/ 1108716 w 6934202"/>
              <a:gd name="connsiteY556" fmla="*/ 745742 h 5078170"/>
              <a:gd name="connsiteX557" fmla="*/ 1089053 w 6934202"/>
              <a:gd name="connsiteY557" fmla="*/ 734212 h 5078170"/>
              <a:gd name="connsiteX558" fmla="*/ 982230 w 6934202"/>
              <a:gd name="connsiteY558" fmla="*/ 714634 h 5078170"/>
              <a:gd name="connsiteX559" fmla="*/ 983794 w 6934202"/>
              <a:gd name="connsiteY559" fmla="*/ 733070 h 5078170"/>
              <a:gd name="connsiteX560" fmla="*/ 988584 w 6934202"/>
              <a:gd name="connsiteY560" fmla="*/ 753067 h 5078170"/>
              <a:gd name="connsiteX561" fmla="*/ 1011447 w 6934202"/>
              <a:gd name="connsiteY561" fmla="*/ 767351 h 5078170"/>
              <a:gd name="connsiteX562" fmla="*/ 1013817 w 6934202"/>
              <a:gd name="connsiteY562" fmla="*/ 751219 h 5078170"/>
              <a:gd name="connsiteX563" fmla="*/ 1023655 w 6934202"/>
              <a:gd name="connsiteY563" fmla="*/ 741120 h 5078170"/>
              <a:gd name="connsiteX564" fmla="*/ 1039498 w 6934202"/>
              <a:gd name="connsiteY564" fmla="*/ 745577 h 5078170"/>
              <a:gd name="connsiteX565" fmla="*/ 1020763 w 6934202"/>
              <a:gd name="connsiteY565" fmla="*/ 725254 h 5078170"/>
              <a:gd name="connsiteX566" fmla="*/ 994909 w 6934202"/>
              <a:gd name="connsiteY566" fmla="*/ 730415 h 5078170"/>
              <a:gd name="connsiteX567" fmla="*/ 991969 w 6934202"/>
              <a:gd name="connsiteY567" fmla="*/ 732206 h 5078170"/>
              <a:gd name="connsiteX568" fmla="*/ 988201 w 6934202"/>
              <a:gd name="connsiteY568" fmla="*/ 722748 h 5078170"/>
              <a:gd name="connsiteX569" fmla="*/ 982230 w 6934202"/>
              <a:gd name="connsiteY569" fmla="*/ 714634 h 5078170"/>
              <a:gd name="connsiteX570" fmla="*/ 841697 w 6934202"/>
              <a:gd name="connsiteY570" fmla="*/ 710875 h 5078170"/>
              <a:gd name="connsiteX571" fmla="*/ 836520 w 6934202"/>
              <a:gd name="connsiteY571" fmla="*/ 715200 h 5078170"/>
              <a:gd name="connsiteX572" fmla="*/ 835593 w 6934202"/>
              <a:gd name="connsiteY572" fmla="*/ 723990 h 5078170"/>
              <a:gd name="connsiteX573" fmla="*/ 838313 w 6934202"/>
              <a:gd name="connsiteY573" fmla="*/ 731736 h 5078170"/>
              <a:gd name="connsiteX574" fmla="*/ 843229 w 6934202"/>
              <a:gd name="connsiteY574" fmla="*/ 722867 h 5078170"/>
              <a:gd name="connsiteX575" fmla="*/ 841697 w 6934202"/>
              <a:gd name="connsiteY575" fmla="*/ 710875 h 5078170"/>
              <a:gd name="connsiteX576" fmla="*/ 727853 w 6934202"/>
              <a:gd name="connsiteY576" fmla="*/ 681468 h 5078170"/>
              <a:gd name="connsiteX577" fmla="*/ 722509 w 6934202"/>
              <a:gd name="connsiteY577" fmla="*/ 685308 h 5078170"/>
              <a:gd name="connsiteX578" fmla="*/ 720390 w 6934202"/>
              <a:gd name="connsiteY578" fmla="*/ 690710 h 5078170"/>
              <a:gd name="connsiteX579" fmla="*/ 727410 w 6934202"/>
              <a:gd name="connsiteY579" fmla="*/ 700539 h 5078170"/>
              <a:gd name="connsiteX580" fmla="*/ 6721877 w 6934202"/>
              <a:gd name="connsiteY580" fmla="*/ 680853 h 5078170"/>
              <a:gd name="connsiteX581" fmla="*/ 6739231 w 6934202"/>
              <a:gd name="connsiteY581" fmla="*/ 681215 h 5078170"/>
              <a:gd name="connsiteX582" fmla="*/ 6755813 w 6934202"/>
              <a:gd name="connsiteY582" fmla="*/ 681194 h 5078170"/>
              <a:gd name="connsiteX583" fmla="*/ 6760249 w 6934202"/>
              <a:gd name="connsiteY583" fmla="*/ 683048 h 5078170"/>
              <a:gd name="connsiteX584" fmla="*/ 6759669 w 6934202"/>
              <a:gd name="connsiteY584" fmla="*/ 684478 h 5078170"/>
              <a:gd name="connsiteX585" fmla="*/ 6753885 w 6934202"/>
              <a:gd name="connsiteY585" fmla="*/ 684358 h 5078170"/>
              <a:gd name="connsiteX586" fmla="*/ 6747329 w 6934202"/>
              <a:gd name="connsiteY586" fmla="*/ 683855 h 5078170"/>
              <a:gd name="connsiteX587" fmla="*/ 6721105 w 6934202"/>
              <a:gd name="connsiteY587" fmla="*/ 684591 h 5078170"/>
              <a:gd name="connsiteX588" fmla="*/ 6721877 w 6934202"/>
              <a:gd name="connsiteY588" fmla="*/ 680853 h 5078170"/>
              <a:gd name="connsiteX589" fmla="*/ 5701995 w 6934202"/>
              <a:gd name="connsiteY589" fmla="*/ 679363 h 5078170"/>
              <a:gd name="connsiteX590" fmla="*/ 5703023 w 6934202"/>
              <a:gd name="connsiteY590" fmla="*/ 679872 h 5078170"/>
              <a:gd name="connsiteX591" fmla="*/ 5689397 w 6934202"/>
              <a:gd name="connsiteY591" fmla="*/ 679985 h 5078170"/>
              <a:gd name="connsiteX592" fmla="*/ 5695311 w 6934202"/>
              <a:gd name="connsiteY592" fmla="*/ 679483 h 5078170"/>
              <a:gd name="connsiteX593" fmla="*/ 5701995 w 6934202"/>
              <a:gd name="connsiteY593" fmla="*/ 679363 h 5078170"/>
              <a:gd name="connsiteX594" fmla="*/ 6693855 w 6934202"/>
              <a:gd name="connsiteY594" fmla="*/ 679324 h 5078170"/>
              <a:gd name="connsiteX595" fmla="*/ 6703881 w 6934202"/>
              <a:gd name="connsiteY595" fmla="*/ 680173 h 5078170"/>
              <a:gd name="connsiteX596" fmla="*/ 6690255 w 6934202"/>
              <a:gd name="connsiteY596" fmla="*/ 680286 h 5078170"/>
              <a:gd name="connsiteX597" fmla="*/ 6692827 w 6934202"/>
              <a:gd name="connsiteY597" fmla="*/ 680187 h 5078170"/>
              <a:gd name="connsiteX598" fmla="*/ 6693855 w 6934202"/>
              <a:gd name="connsiteY598" fmla="*/ 679324 h 5078170"/>
              <a:gd name="connsiteX599" fmla="*/ 5820001 w 6934202"/>
              <a:gd name="connsiteY599" fmla="*/ 678798 h 5078170"/>
              <a:gd name="connsiteX600" fmla="*/ 5843653 w 6934202"/>
              <a:gd name="connsiteY600" fmla="*/ 679535 h 5078170"/>
              <a:gd name="connsiteX601" fmla="*/ 5823085 w 6934202"/>
              <a:gd name="connsiteY601" fmla="*/ 680328 h 5078170"/>
              <a:gd name="connsiteX602" fmla="*/ 6855053 w 6934202"/>
              <a:gd name="connsiteY602" fmla="*/ 678194 h 5078170"/>
              <a:gd name="connsiteX603" fmla="*/ 6856081 w 6934202"/>
              <a:gd name="connsiteY603" fmla="*/ 678704 h 5078170"/>
              <a:gd name="connsiteX604" fmla="*/ 6857815 w 6934202"/>
              <a:gd name="connsiteY604" fmla="*/ 679907 h 5078170"/>
              <a:gd name="connsiteX605" fmla="*/ 6854537 w 6934202"/>
              <a:gd name="connsiteY605" fmla="*/ 680686 h 5078170"/>
              <a:gd name="connsiteX606" fmla="*/ 6848881 w 6934202"/>
              <a:gd name="connsiteY606" fmla="*/ 680629 h 5078170"/>
              <a:gd name="connsiteX607" fmla="*/ 6846825 w 6934202"/>
              <a:gd name="connsiteY607" fmla="*/ 679610 h 5078170"/>
              <a:gd name="connsiteX608" fmla="*/ 6855053 w 6934202"/>
              <a:gd name="connsiteY608" fmla="*/ 678194 h 5078170"/>
              <a:gd name="connsiteX609" fmla="*/ 6731573 w 6934202"/>
              <a:gd name="connsiteY609" fmla="*/ 677176 h 5078170"/>
              <a:gd name="connsiteX610" fmla="*/ 6733963 w 6934202"/>
              <a:gd name="connsiteY610" fmla="*/ 677229 h 5078170"/>
              <a:gd name="connsiteX611" fmla="*/ 6736019 w 6934202"/>
              <a:gd name="connsiteY611" fmla="*/ 678248 h 5078170"/>
              <a:gd name="connsiteX612" fmla="*/ 6918811 w 6934202"/>
              <a:gd name="connsiteY612" fmla="*/ 676836 h 5078170"/>
              <a:gd name="connsiteX613" fmla="*/ 6914697 w 6934202"/>
              <a:gd name="connsiteY613" fmla="*/ 680290 h 5078170"/>
              <a:gd name="connsiteX614" fmla="*/ 6888731 w 6934202"/>
              <a:gd name="connsiteY614" fmla="*/ 679780 h 5078170"/>
              <a:gd name="connsiteX615" fmla="*/ 6886289 w 6934202"/>
              <a:gd name="connsiteY615" fmla="*/ 679943 h 5078170"/>
              <a:gd name="connsiteX616" fmla="*/ 6883075 w 6934202"/>
              <a:gd name="connsiteY616" fmla="*/ 679723 h 5078170"/>
              <a:gd name="connsiteX617" fmla="*/ 6884811 w 6934202"/>
              <a:gd name="connsiteY617" fmla="*/ 678180 h 5078170"/>
              <a:gd name="connsiteX618" fmla="*/ 6891561 w 6934202"/>
              <a:gd name="connsiteY618" fmla="*/ 677062 h 5078170"/>
              <a:gd name="connsiteX619" fmla="*/ 6898051 w 6934202"/>
              <a:gd name="connsiteY619" fmla="*/ 677189 h 5078170"/>
              <a:gd name="connsiteX620" fmla="*/ 6902615 w 6934202"/>
              <a:gd name="connsiteY620" fmla="*/ 678421 h 5078170"/>
              <a:gd name="connsiteX621" fmla="*/ 6193555 w 6934202"/>
              <a:gd name="connsiteY621" fmla="*/ 675804 h 5078170"/>
              <a:gd name="connsiteX622" fmla="*/ 6199211 w 6934202"/>
              <a:gd name="connsiteY622" fmla="*/ 675860 h 5078170"/>
              <a:gd name="connsiteX623" fmla="*/ 6195355 w 6934202"/>
              <a:gd name="connsiteY623" fmla="*/ 678069 h 5078170"/>
              <a:gd name="connsiteX624" fmla="*/ 6182499 w 6934202"/>
              <a:gd name="connsiteY624" fmla="*/ 678564 h 5078170"/>
              <a:gd name="connsiteX625" fmla="*/ 6168103 w 6934202"/>
              <a:gd name="connsiteY625" fmla="*/ 678295 h 5078170"/>
              <a:gd name="connsiteX626" fmla="*/ 6174017 w 6934202"/>
              <a:gd name="connsiteY626" fmla="*/ 677106 h 5078170"/>
              <a:gd name="connsiteX627" fmla="*/ 6930381 w 6934202"/>
              <a:gd name="connsiteY627" fmla="*/ 675704 h 5078170"/>
              <a:gd name="connsiteX628" fmla="*/ 6934202 w 6934202"/>
              <a:gd name="connsiteY628" fmla="*/ 675924 h 5078170"/>
              <a:gd name="connsiteX629" fmla="*/ 6934202 w 6934202"/>
              <a:gd name="connsiteY629" fmla="*/ 677120 h 5078170"/>
              <a:gd name="connsiteX630" fmla="*/ 6925753 w 6934202"/>
              <a:gd name="connsiteY630" fmla="*/ 676156 h 5078170"/>
              <a:gd name="connsiteX631" fmla="*/ 6815975 w 6934202"/>
              <a:gd name="connsiteY631" fmla="*/ 675305 h 5078170"/>
              <a:gd name="connsiteX632" fmla="*/ 6824717 w 6934202"/>
              <a:gd name="connsiteY632" fmla="*/ 676891 h 5078170"/>
              <a:gd name="connsiteX633" fmla="*/ 6808133 w 6934202"/>
              <a:gd name="connsiteY633" fmla="*/ 676912 h 5078170"/>
              <a:gd name="connsiteX634" fmla="*/ 6790781 w 6934202"/>
              <a:gd name="connsiteY634" fmla="*/ 676551 h 5078170"/>
              <a:gd name="connsiteX635" fmla="*/ 6815975 w 6934202"/>
              <a:gd name="connsiteY635" fmla="*/ 675305 h 5078170"/>
              <a:gd name="connsiteX636" fmla="*/ 6432909 w 6934202"/>
              <a:gd name="connsiteY636" fmla="*/ 674958 h 5078170"/>
              <a:gd name="connsiteX637" fmla="*/ 6450263 w 6934202"/>
              <a:gd name="connsiteY637" fmla="*/ 675320 h 5078170"/>
              <a:gd name="connsiteX638" fmla="*/ 6466845 w 6934202"/>
              <a:gd name="connsiteY638" fmla="*/ 675299 h 5078170"/>
              <a:gd name="connsiteX639" fmla="*/ 6477899 w 6934202"/>
              <a:gd name="connsiteY639" fmla="*/ 676658 h 5078170"/>
              <a:gd name="connsiteX640" fmla="*/ 6515307 w 6934202"/>
              <a:gd name="connsiteY640" fmla="*/ 676659 h 5078170"/>
              <a:gd name="connsiteX641" fmla="*/ 6552713 w 6934202"/>
              <a:gd name="connsiteY641" fmla="*/ 676659 h 5078170"/>
              <a:gd name="connsiteX642" fmla="*/ 6564379 w 6934202"/>
              <a:gd name="connsiteY642" fmla="*/ 675747 h 5078170"/>
              <a:gd name="connsiteX643" fmla="*/ 6576623 w 6934202"/>
              <a:gd name="connsiteY643" fmla="*/ 676150 h 5078170"/>
              <a:gd name="connsiteX644" fmla="*/ 6601561 w 6934202"/>
              <a:gd name="connsiteY644" fmla="*/ 676151 h 5078170"/>
              <a:gd name="connsiteX645" fmla="*/ 6628877 w 6934202"/>
              <a:gd name="connsiteY645" fmla="*/ 675613 h 5078170"/>
              <a:gd name="connsiteX646" fmla="*/ 6655807 w 6934202"/>
              <a:gd name="connsiteY646" fmla="*/ 676944 h 5078170"/>
              <a:gd name="connsiteX647" fmla="*/ 6671747 w 6934202"/>
              <a:gd name="connsiteY647" fmla="*/ 676605 h 5078170"/>
              <a:gd name="connsiteX648" fmla="*/ 6669175 w 6934202"/>
              <a:gd name="connsiteY648" fmla="*/ 678077 h 5078170"/>
              <a:gd name="connsiteX649" fmla="*/ 6681257 w 6934202"/>
              <a:gd name="connsiteY649" fmla="*/ 679946 h 5078170"/>
              <a:gd name="connsiteX650" fmla="*/ 6690255 w 6934202"/>
              <a:gd name="connsiteY650" fmla="*/ 680286 h 5078170"/>
              <a:gd name="connsiteX651" fmla="*/ 6661621 w 6934202"/>
              <a:gd name="connsiteY651" fmla="*/ 681716 h 5078170"/>
              <a:gd name="connsiteX652" fmla="*/ 6643207 w 6934202"/>
              <a:gd name="connsiteY652" fmla="*/ 683060 h 5078170"/>
              <a:gd name="connsiteX653" fmla="*/ 6614927 w 6934202"/>
              <a:gd name="connsiteY653" fmla="*/ 682777 h 5078170"/>
              <a:gd name="connsiteX654" fmla="*/ 6609015 w 6934202"/>
              <a:gd name="connsiteY654" fmla="*/ 681219 h 5078170"/>
              <a:gd name="connsiteX655" fmla="*/ 6599245 w 6934202"/>
              <a:gd name="connsiteY655" fmla="*/ 681870 h 5078170"/>
              <a:gd name="connsiteX656" fmla="*/ 6587163 w 6934202"/>
              <a:gd name="connsiteY656" fmla="*/ 680001 h 5078170"/>
              <a:gd name="connsiteX657" fmla="*/ 6500779 w 6934202"/>
              <a:gd name="connsiteY657" fmla="*/ 681133 h 5078170"/>
              <a:gd name="connsiteX658" fmla="*/ 6493355 w 6934202"/>
              <a:gd name="connsiteY658" fmla="*/ 680028 h 5078170"/>
              <a:gd name="connsiteX659" fmla="*/ 6483811 w 6934202"/>
              <a:gd name="connsiteY659" fmla="*/ 680962 h 5078170"/>
              <a:gd name="connsiteX660" fmla="*/ 6478477 w 6934202"/>
              <a:gd name="connsiteY660" fmla="*/ 680721 h 5078170"/>
              <a:gd name="connsiteX661" fmla="*/ 6475071 w 6934202"/>
              <a:gd name="connsiteY661" fmla="*/ 679376 h 5078170"/>
              <a:gd name="connsiteX662" fmla="*/ 6445119 w 6934202"/>
              <a:gd name="connsiteY662" fmla="*/ 679638 h 5078170"/>
              <a:gd name="connsiteX663" fmla="*/ 6416711 w 6934202"/>
              <a:gd name="connsiteY663" fmla="*/ 676544 h 5078170"/>
              <a:gd name="connsiteX664" fmla="*/ 5765499 w 6934202"/>
              <a:gd name="connsiteY664" fmla="*/ 673757 h 5078170"/>
              <a:gd name="connsiteX665" fmla="*/ 5773661 w 6934202"/>
              <a:gd name="connsiteY665" fmla="*/ 674713 h 5078170"/>
              <a:gd name="connsiteX666" fmla="*/ 5770639 w 6934202"/>
              <a:gd name="connsiteY666" fmla="*/ 676306 h 5078170"/>
              <a:gd name="connsiteX667" fmla="*/ 5790691 w 6934202"/>
              <a:gd name="connsiteY667" fmla="*/ 678005 h 5078170"/>
              <a:gd name="connsiteX668" fmla="*/ 5777837 w 6934202"/>
              <a:gd name="connsiteY668" fmla="*/ 679874 h 5078170"/>
              <a:gd name="connsiteX669" fmla="*/ 5755983 w 6934202"/>
              <a:gd name="connsiteY669" fmla="*/ 681402 h 5078170"/>
              <a:gd name="connsiteX670" fmla="*/ 5751871 w 6934202"/>
              <a:gd name="connsiteY670" fmla="*/ 679364 h 5078170"/>
              <a:gd name="connsiteX671" fmla="*/ 6536517 w 6934202"/>
              <a:gd name="connsiteY671" fmla="*/ 672752 h 5078170"/>
              <a:gd name="connsiteX672" fmla="*/ 6535231 w 6934202"/>
              <a:gd name="connsiteY672" fmla="*/ 673488 h 5078170"/>
              <a:gd name="connsiteX673" fmla="*/ 6527261 w 6934202"/>
              <a:gd name="connsiteY673" fmla="*/ 673658 h 5078170"/>
              <a:gd name="connsiteX674" fmla="*/ 5662919 w 6934202"/>
              <a:gd name="connsiteY674" fmla="*/ 670981 h 5078170"/>
              <a:gd name="connsiteX675" fmla="*/ 5687601 w 6934202"/>
              <a:gd name="connsiteY675" fmla="*/ 672227 h 5078170"/>
              <a:gd name="connsiteX676" fmla="*/ 5714851 w 6934202"/>
              <a:gd name="connsiteY676" fmla="*/ 672001 h 5078170"/>
              <a:gd name="connsiteX677" fmla="*/ 5742103 w 6934202"/>
              <a:gd name="connsiteY677" fmla="*/ 671775 h 5078170"/>
              <a:gd name="connsiteX678" fmla="*/ 5748273 w 6934202"/>
              <a:gd name="connsiteY678" fmla="*/ 674833 h 5078170"/>
              <a:gd name="connsiteX679" fmla="*/ 5730115 w 6934202"/>
              <a:gd name="connsiteY679" fmla="*/ 674245 h 5078170"/>
              <a:gd name="connsiteX680" fmla="*/ 5710995 w 6934202"/>
              <a:gd name="connsiteY680" fmla="*/ 674209 h 5078170"/>
              <a:gd name="connsiteX681" fmla="*/ 5688659 w 6934202"/>
              <a:gd name="connsiteY681" fmla="*/ 675328 h 5078170"/>
              <a:gd name="connsiteX682" fmla="*/ 5666517 w 6934202"/>
              <a:gd name="connsiteY682" fmla="*/ 675511 h 5078170"/>
              <a:gd name="connsiteX683" fmla="*/ 5658035 w 6934202"/>
              <a:gd name="connsiteY683" fmla="*/ 672679 h 5078170"/>
              <a:gd name="connsiteX684" fmla="*/ 5658839 w 6934202"/>
              <a:gd name="connsiteY684" fmla="*/ 671533 h 5078170"/>
              <a:gd name="connsiteX685" fmla="*/ 5662919 w 6934202"/>
              <a:gd name="connsiteY685" fmla="*/ 670981 h 5078170"/>
              <a:gd name="connsiteX686" fmla="*/ 6196899 w 6934202"/>
              <a:gd name="connsiteY686" fmla="*/ 670594 h 5078170"/>
              <a:gd name="connsiteX687" fmla="*/ 6198957 w 6934202"/>
              <a:gd name="connsiteY687" fmla="*/ 671613 h 5078170"/>
              <a:gd name="connsiteX688" fmla="*/ 6193685 w 6934202"/>
              <a:gd name="connsiteY688" fmla="*/ 671747 h 5078170"/>
              <a:gd name="connsiteX689" fmla="*/ 6187645 w 6934202"/>
              <a:gd name="connsiteY689" fmla="*/ 671500 h 5078170"/>
              <a:gd name="connsiteX690" fmla="*/ 5524861 w 6934202"/>
              <a:gd name="connsiteY690" fmla="*/ 669846 h 5078170"/>
              <a:gd name="connsiteX691" fmla="*/ 5530261 w 6934202"/>
              <a:gd name="connsiteY691" fmla="*/ 671148 h 5078170"/>
              <a:gd name="connsiteX692" fmla="*/ 5518595 w 6934202"/>
              <a:gd name="connsiteY692" fmla="*/ 672061 h 5078170"/>
              <a:gd name="connsiteX693" fmla="*/ 5506351 w 6934202"/>
              <a:gd name="connsiteY693" fmla="*/ 671657 h 5078170"/>
              <a:gd name="connsiteX694" fmla="*/ 6604135 w 6934202"/>
              <a:gd name="connsiteY694" fmla="*/ 669185 h 5078170"/>
              <a:gd name="connsiteX695" fmla="*/ 6594363 w 6934202"/>
              <a:gd name="connsiteY695" fmla="*/ 672583 h 5078170"/>
              <a:gd name="connsiteX696" fmla="*/ 6601821 w 6934202"/>
              <a:gd name="connsiteY696" fmla="*/ 669412 h 5078170"/>
              <a:gd name="connsiteX697" fmla="*/ 6282255 w 6934202"/>
              <a:gd name="connsiteY697" fmla="*/ 668953 h 5078170"/>
              <a:gd name="connsiteX698" fmla="*/ 6289647 w 6934202"/>
              <a:gd name="connsiteY698" fmla="*/ 669526 h 5078170"/>
              <a:gd name="connsiteX699" fmla="*/ 6294337 w 6934202"/>
              <a:gd name="connsiteY699" fmla="*/ 670822 h 5078170"/>
              <a:gd name="connsiteX700" fmla="*/ 6283025 w 6934202"/>
              <a:gd name="connsiteY700" fmla="*/ 670708 h 5078170"/>
              <a:gd name="connsiteX701" fmla="*/ 6281387 w 6934202"/>
              <a:gd name="connsiteY701" fmla="*/ 669724 h 5078170"/>
              <a:gd name="connsiteX702" fmla="*/ 6282255 w 6934202"/>
              <a:gd name="connsiteY702" fmla="*/ 668953 h 5078170"/>
              <a:gd name="connsiteX703" fmla="*/ 5447991 w 6934202"/>
              <a:gd name="connsiteY703" fmla="*/ 668825 h 5078170"/>
              <a:gd name="connsiteX704" fmla="*/ 5459047 w 6934202"/>
              <a:gd name="connsiteY704" fmla="*/ 670184 h 5078170"/>
              <a:gd name="connsiteX705" fmla="*/ 5455061 w 6934202"/>
              <a:gd name="connsiteY705" fmla="*/ 670269 h 5078170"/>
              <a:gd name="connsiteX706" fmla="*/ 5451077 w 6934202"/>
              <a:gd name="connsiteY706" fmla="*/ 670354 h 5078170"/>
              <a:gd name="connsiteX707" fmla="*/ 5555713 w 6934202"/>
              <a:gd name="connsiteY707" fmla="*/ 668657 h 5078170"/>
              <a:gd name="connsiteX708" fmla="*/ 5570431 w 6934202"/>
              <a:gd name="connsiteY708" fmla="*/ 670115 h 5078170"/>
              <a:gd name="connsiteX709" fmla="*/ 5594019 w 6934202"/>
              <a:gd name="connsiteY709" fmla="*/ 669790 h 5078170"/>
              <a:gd name="connsiteX710" fmla="*/ 5598133 w 6934202"/>
              <a:gd name="connsiteY710" fmla="*/ 671829 h 5078170"/>
              <a:gd name="connsiteX711" fmla="*/ 5573483 w 6934202"/>
              <a:gd name="connsiteY711" fmla="*/ 672487 h 5078170"/>
              <a:gd name="connsiteX712" fmla="*/ 5548257 w 6934202"/>
              <a:gd name="connsiteY712" fmla="*/ 671828 h 5078170"/>
              <a:gd name="connsiteX713" fmla="*/ 5543789 w 6934202"/>
              <a:gd name="connsiteY713" fmla="*/ 672189 h 5078170"/>
              <a:gd name="connsiteX714" fmla="*/ 5540287 w 6934202"/>
              <a:gd name="connsiteY714" fmla="*/ 671998 h 5078170"/>
              <a:gd name="connsiteX715" fmla="*/ 5546747 w 6934202"/>
              <a:gd name="connsiteY715" fmla="*/ 670221 h 5078170"/>
              <a:gd name="connsiteX716" fmla="*/ 5555713 w 6934202"/>
              <a:gd name="connsiteY716" fmla="*/ 668657 h 5078170"/>
              <a:gd name="connsiteX717" fmla="*/ 5845971 w 6934202"/>
              <a:gd name="connsiteY717" fmla="*/ 668322 h 5078170"/>
              <a:gd name="connsiteX718" fmla="*/ 5866281 w 6934202"/>
              <a:gd name="connsiteY718" fmla="*/ 668775 h 5078170"/>
              <a:gd name="connsiteX719" fmla="*/ 5875021 w 6934202"/>
              <a:gd name="connsiteY719" fmla="*/ 670361 h 5078170"/>
              <a:gd name="connsiteX720" fmla="*/ 5870393 w 6934202"/>
              <a:gd name="connsiteY720" fmla="*/ 670814 h 5078170"/>
              <a:gd name="connsiteX721" fmla="*/ 5855739 w 6934202"/>
              <a:gd name="connsiteY721" fmla="*/ 670417 h 5078170"/>
              <a:gd name="connsiteX722" fmla="*/ 5823347 w 6934202"/>
              <a:gd name="connsiteY722" fmla="*/ 668095 h 5078170"/>
              <a:gd name="connsiteX723" fmla="*/ 5826175 w 6934202"/>
              <a:gd name="connsiteY723" fmla="*/ 668124 h 5078170"/>
              <a:gd name="connsiteX724" fmla="*/ 5829003 w 6934202"/>
              <a:gd name="connsiteY724" fmla="*/ 668152 h 5078170"/>
              <a:gd name="connsiteX725" fmla="*/ 5831829 w 6934202"/>
              <a:gd name="connsiteY725" fmla="*/ 670927 h 5078170"/>
              <a:gd name="connsiteX726" fmla="*/ 5787095 w 6934202"/>
              <a:gd name="connsiteY726" fmla="*/ 673475 h 5078170"/>
              <a:gd name="connsiteX727" fmla="*/ 5797797 w 6934202"/>
              <a:gd name="connsiteY727" fmla="*/ 671054 h 5078170"/>
              <a:gd name="connsiteX728" fmla="*/ 5811777 w 6934202"/>
              <a:gd name="connsiteY728" fmla="*/ 669228 h 5078170"/>
              <a:gd name="connsiteX729" fmla="*/ 5980943 w 6934202"/>
              <a:gd name="connsiteY729" fmla="*/ 667928 h 5078170"/>
              <a:gd name="connsiteX730" fmla="*/ 5981199 w 6934202"/>
              <a:gd name="connsiteY730" fmla="*/ 672175 h 5078170"/>
              <a:gd name="connsiteX731" fmla="*/ 5952919 w 6934202"/>
              <a:gd name="connsiteY731" fmla="*/ 671892 h 5078170"/>
              <a:gd name="connsiteX732" fmla="*/ 5929009 w 6934202"/>
              <a:gd name="connsiteY732" fmla="*/ 672401 h 5078170"/>
              <a:gd name="connsiteX733" fmla="*/ 5955747 w 6934202"/>
              <a:gd name="connsiteY733" fmla="*/ 670547 h 5078170"/>
              <a:gd name="connsiteX734" fmla="*/ 5980943 w 6934202"/>
              <a:gd name="connsiteY734" fmla="*/ 667928 h 5078170"/>
              <a:gd name="connsiteX735" fmla="*/ 5481157 w 6934202"/>
              <a:gd name="connsiteY735" fmla="*/ 667410 h 5078170"/>
              <a:gd name="connsiteX736" fmla="*/ 5488355 w 6934202"/>
              <a:gd name="connsiteY736" fmla="*/ 670978 h 5078170"/>
              <a:gd name="connsiteX737" fmla="*/ 5499923 w 6934202"/>
              <a:gd name="connsiteY737" fmla="*/ 669845 h 5078170"/>
              <a:gd name="connsiteX738" fmla="*/ 5500695 w 6934202"/>
              <a:gd name="connsiteY738" fmla="*/ 671601 h 5078170"/>
              <a:gd name="connsiteX739" fmla="*/ 5491439 w 6934202"/>
              <a:gd name="connsiteY739" fmla="*/ 672507 h 5078170"/>
              <a:gd name="connsiteX740" fmla="*/ 5467017 w 6934202"/>
              <a:gd name="connsiteY740" fmla="*/ 670014 h 5078170"/>
              <a:gd name="connsiteX741" fmla="*/ 5471901 w 6934202"/>
              <a:gd name="connsiteY741" fmla="*/ 668316 h 5078170"/>
              <a:gd name="connsiteX742" fmla="*/ 6015137 w 6934202"/>
              <a:gd name="connsiteY742" fmla="*/ 667023 h 5078170"/>
              <a:gd name="connsiteX743" fmla="*/ 6017193 w 6934202"/>
              <a:gd name="connsiteY743" fmla="*/ 668042 h 5078170"/>
              <a:gd name="connsiteX744" fmla="*/ 6043417 w 6934202"/>
              <a:gd name="connsiteY744" fmla="*/ 667306 h 5078170"/>
              <a:gd name="connsiteX745" fmla="*/ 6065783 w 6934202"/>
              <a:gd name="connsiteY745" fmla="*/ 668779 h 5078170"/>
              <a:gd name="connsiteX746" fmla="*/ 6072371 w 6934202"/>
              <a:gd name="connsiteY746" fmla="*/ 668440 h 5078170"/>
              <a:gd name="connsiteX747" fmla="*/ 6076839 w 6934202"/>
              <a:gd name="connsiteY747" fmla="*/ 670139 h 5078170"/>
              <a:gd name="connsiteX748" fmla="*/ 6106403 w 6934202"/>
              <a:gd name="connsiteY748" fmla="*/ 669686 h 5078170"/>
              <a:gd name="connsiteX749" fmla="*/ 6124883 w 6934202"/>
              <a:gd name="connsiteY749" fmla="*/ 670090 h 5078170"/>
              <a:gd name="connsiteX750" fmla="*/ 6142397 w 6934202"/>
              <a:gd name="connsiteY750" fmla="*/ 671046 h 5078170"/>
              <a:gd name="connsiteX751" fmla="*/ 6159621 w 6934202"/>
              <a:gd name="connsiteY751" fmla="*/ 669970 h 5078170"/>
              <a:gd name="connsiteX752" fmla="*/ 6156793 w 6934202"/>
              <a:gd name="connsiteY752" fmla="*/ 672688 h 5078170"/>
              <a:gd name="connsiteX753" fmla="*/ 6159619 w 6934202"/>
              <a:gd name="connsiteY753" fmla="*/ 675463 h 5078170"/>
              <a:gd name="connsiteX754" fmla="*/ 6143263 w 6934202"/>
              <a:gd name="connsiteY754" fmla="*/ 675081 h 5078170"/>
              <a:gd name="connsiteX755" fmla="*/ 6126713 w 6934202"/>
              <a:gd name="connsiteY755" fmla="*/ 675633 h 5078170"/>
              <a:gd name="connsiteX756" fmla="*/ 6128513 w 6934202"/>
              <a:gd name="connsiteY756" fmla="*/ 672405 h 5078170"/>
              <a:gd name="connsiteX757" fmla="*/ 6094383 w 6934202"/>
              <a:gd name="connsiteY757" fmla="*/ 672312 h 5078170"/>
              <a:gd name="connsiteX758" fmla="*/ 6059097 w 6934202"/>
              <a:gd name="connsiteY758" fmla="*/ 673706 h 5078170"/>
              <a:gd name="connsiteX759" fmla="*/ 6024133 w 6934202"/>
              <a:gd name="connsiteY759" fmla="*/ 672856 h 5078170"/>
              <a:gd name="connsiteX760" fmla="*/ 6018637 w 6934202"/>
              <a:gd name="connsiteY760" fmla="*/ 672707 h 5078170"/>
              <a:gd name="connsiteX761" fmla="*/ 6014107 w 6934202"/>
              <a:gd name="connsiteY761" fmla="*/ 672006 h 5078170"/>
              <a:gd name="connsiteX762" fmla="*/ 6002795 w 6934202"/>
              <a:gd name="connsiteY762" fmla="*/ 671893 h 5078170"/>
              <a:gd name="connsiteX763" fmla="*/ 6002089 w 6934202"/>
              <a:gd name="connsiteY763" fmla="*/ 671199 h 5078170"/>
              <a:gd name="connsiteX764" fmla="*/ 5999453 w 6934202"/>
              <a:gd name="connsiteY764" fmla="*/ 671610 h 5078170"/>
              <a:gd name="connsiteX765" fmla="*/ 5998939 w 6934202"/>
              <a:gd name="connsiteY765" fmla="*/ 668608 h 5078170"/>
              <a:gd name="connsiteX766" fmla="*/ 4787523 w 6934202"/>
              <a:gd name="connsiteY766" fmla="*/ 666944 h 5078170"/>
              <a:gd name="connsiteX767" fmla="*/ 4758471 w 6934202"/>
              <a:gd name="connsiteY767" fmla="*/ 667652 h 5078170"/>
              <a:gd name="connsiteX768" fmla="*/ 4729419 w 6934202"/>
              <a:gd name="connsiteY768" fmla="*/ 668359 h 5078170"/>
              <a:gd name="connsiteX769" fmla="*/ 4743817 w 6934202"/>
              <a:gd name="connsiteY769" fmla="*/ 670688 h 5078170"/>
              <a:gd name="connsiteX770" fmla="*/ 4755899 w 6934202"/>
              <a:gd name="connsiteY770" fmla="*/ 671871 h 5078170"/>
              <a:gd name="connsiteX771" fmla="*/ 4775439 w 6934202"/>
              <a:gd name="connsiteY771" fmla="*/ 670568 h 5078170"/>
              <a:gd name="connsiteX772" fmla="*/ 5421255 w 6934202"/>
              <a:gd name="connsiteY772" fmla="*/ 666559 h 5078170"/>
              <a:gd name="connsiteX773" fmla="*/ 5422283 w 6934202"/>
              <a:gd name="connsiteY773" fmla="*/ 667069 h 5078170"/>
              <a:gd name="connsiteX774" fmla="*/ 5415341 w 6934202"/>
              <a:gd name="connsiteY774" fmla="*/ 667748 h 5078170"/>
              <a:gd name="connsiteX775" fmla="*/ 5421255 w 6934202"/>
              <a:gd name="connsiteY775" fmla="*/ 666559 h 5078170"/>
              <a:gd name="connsiteX776" fmla="*/ 5280369 w 6934202"/>
              <a:gd name="connsiteY776" fmla="*/ 662649 h 5078170"/>
              <a:gd name="connsiteX777" fmla="*/ 5318677 w 6934202"/>
              <a:gd name="connsiteY777" fmla="*/ 663782 h 5078170"/>
              <a:gd name="connsiteX778" fmla="*/ 5296565 w 6934202"/>
              <a:gd name="connsiteY778" fmla="*/ 667243 h 5078170"/>
              <a:gd name="connsiteX779" fmla="*/ 5272141 w 6934202"/>
              <a:gd name="connsiteY779" fmla="*/ 669558 h 5078170"/>
              <a:gd name="connsiteX780" fmla="*/ 5262563 w 6934202"/>
              <a:gd name="connsiteY780" fmla="*/ 668588 h 5078170"/>
              <a:gd name="connsiteX781" fmla="*/ 5251831 w 6934202"/>
              <a:gd name="connsiteY781" fmla="*/ 669105 h 5078170"/>
              <a:gd name="connsiteX782" fmla="*/ 5247715 w 6934202"/>
              <a:gd name="connsiteY782" fmla="*/ 672559 h 5078170"/>
              <a:gd name="connsiteX783" fmla="*/ 5239745 w 6934202"/>
              <a:gd name="connsiteY783" fmla="*/ 672728 h 5078170"/>
              <a:gd name="connsiteX784" fmla="*/ 5239491 w 6934202"/>
              <a:gd name="connsiteY784" fmla="*/ 668481 h 5078170"/>
              <a:gd name="connsiteX785" fmla="*/ 5244503 w 6934202"/>
              <a:gd name="connsiteY785" fmla="*/ 666846 h 5078170"/>
              <a:gd name="connsiteX786" fmla="*/ 5250289 w 6934202"/>
              <a:gd name="connsiteY786" fmla="*/ 665593 h 5078170"/>
              <a:gd name="connsiteX787" fmla="*/ 5255495 w 6934202"/>
              <a:gd name="connsiteY787" fmla="*/ 665770 h 5078170"/>
              <a:gd name="connsiteX788" fmla="*/ 5258001 w 6934202"/>
              <a:gd name="connsiteY788" fmla="*/ 666669 h 5078170"/>
              <a:gd name="connsiteX789" fmla="*/ 5280369 w 6934202"/>
              <a:gd name="connsiteY789" fmla="*/ 662649 h 5078170"/>
              <a:gd name="connsiteX790" fmla="*/ 4977259 w 6934202"/>
              <a:gd name="connsiteY790" fmla="*/ 659359 h 5078170"/>
              <a:gd name="connsiteX791" fmla="*/ 4986707 w 6934202"/>
              <a:gd name="connsiteY791" fmla="*/ 660952 h 5078170"/>
              <a:gd name="connsiteX792" fmla="*/ 4993455 w 6934202"/>
              <a:gd name="connsiteY792" fmla="*/ 663267 h 5078170"/>
              <a:gd name="connsiteX793" fmla="*/ 5014377 w 6934202"/>
              <a:gd name="connsiteY793" fmla="*/ 661448 h 5078170"/>
              <a:gd name="connsiteX794" fmla="*/ 5032019 w 6934202"/>
              <a:gd name="connsiteY794" fmla="*/ 663154 h 5078170"/>
              <a:gd name="connsiteX795" fmla="*/ 5014279 w 6934202"/>
              <a:gd name="connsiteY795" fmla="*/ 663975 h 5078170"/>
              <a:gd name="connsiteX796" fmla="*/ 4996539 w 6934202"/>
              <a:gd name="connsiteY796" fmla="*/ 664796 h 5078170"/>
              <a:gd name="connsiteX797" fmla="*/ 4979927 w 6934202"/>
              <a:gd name="connsiteY797" fmla="*/ 662226 h 5078170"/>
              <a:gd name="connsiteX798" fmla="*/ 4958491 w 6934202"/>
              <a:gd name="connsiteY798" fmla="*/ 662417 h 5078170"/>
              <a:gd name="connsiteX799" fmla="*/ 4932011 w 6934202"/>
              <a:gd name="connsiteY799" fmla="*/ 658905 h 5078170"/>
              <a:gd name="connsiteX800" fmla="*/ 4933811 w 6934202"/>
              <a:gd name="connsiteY800" fmla="*/ 661170 h 5078170"/>
              <a:gd name="connsiteX801" fmla="*/ 4929215 w 6934202"/>
              <a:gd name="connsiteY801" fmla="*/ 661467 h 5078170"/>
              <a:gd name="connsiteX802" fmla="*/ 4924813 w 6934202"/>
              <a:gd name="connsiteY802" fmla="*/ 660830 h 5078170"/>
              <a:gd name="connsiteX803" fmla="*/ 4927159 w 6934202"/>
              <a:gd name="connsiteY803" fmla="*/ 659761 h 5078170"/>
              <a:gd name="connsiteX804" fmla="*/ 4932011 w 6934202"/>
              <a:gd name="connsiteY804" fmla="*/ 658905 h 5078170"/>
              <a:gd name="connsiteX805" fmla="*/ 4981895 w 6934202"/>
              <a:gd name="connsiteY805" fmla="*/ 636933 h 5078170"/>
              <a:gd name="connsiteX806" fmla="*/ 4997159 w 6934202"/>
              <a:gd name="connsiteY806" fmla="*/ 638491 h 5078170"/>
              <a:gd name="connsiteX807" fmla="*/ 5014545 w 6934202"/>
              <a:gd name="connsiteY807" fmla="*/ 638010 h 5078170"/>
              <a:gd name="connsiteX808" fmla="*/ 5021455 w 6934202"/>
              <a:gd name="connsiteY808" fmla="*/ 637486 h 5078170"/>
              <a:gd name="connsiteX809" fmla="*/ 5028171 w 6934202"/>
              <a:gd name="connsiteY809" fmla="*/ 637897 h 5078170"/>
              <a:gd name="connsiteX810" fmla="*/ 5022355 w 6934202"/>
              <a:gd name="connsiteY810" fmla="*/ 639305 h 5078170"/>
              <a:gd name="connsiteX811" fmla="*/ 5014031 w 6934202"/>
              <a:gd name="connsiteY811" fmla="*/ 640501 h 5078170"/>
              <a:gd name="connsiteX812" fmla="*/ 4980127 w 6934202"/>
              <a:gd name="connsiteY812" fmla="*/ 640005 h 5078170"/>
              <a:gd name="connsiteX813" fmla="*/ 4946417 w 6934202"/>
              <a:gd name="connsiteY813" fmla="*/ 638575 h 5078170"/>
              <a:gd name="connsiteX814" fmla="*/ 4964155 w 6934202"/>
              <a:gd name="connsiteY814" fmla="*/ 637754 h 5078170"/>
              <a:gd name="connsiteX815" fmla="*/ 4981895 w 6934202"/>
              <a:gd name="connsiteY815" fmla="*/ 636933 h 5078170"/>
              <a:gd name="connsiteX816" fmla="*/ 4898599 w 6934202"/>
              <a:gd name="connsiteY816" fmla="*/ 634100 h 5078170"/>
              <a:gd name="connsiteX817" fmla="*/ 4903193 w 6934202"/>
              <a:gd name="connsiteY817" fmla="*/ 635176 h 5078170"/>
              <a:gd name="connsiteX818" fmla="*/ 4906053 w 6934202"/>
              <a:gd name="connsiteY818" fmla="*/ 636422 h 5078170"/>
              <a:gd name="connsiteX819" fmla="*/ 4908367 w 6934202"/>
              <a:gd name="connsiteY819" fmla="*/ 636195 h 5078170"/>
              <a:gd name="connsiteX820" fmla="*/ 4928613 w 6934202"/>
              <a:gd name="connsiteY820" fmla="*/ 635587 h 5078170"/>
              <a:gd name="connsiteX821" fmla="*/ 4943075 w 6934202"/>
              <a:gd name="connsiteY821" fmla="*/ 638292 h 5078170"/>
              <a:gd name="connsiteX822" fmla="*/ 4930733 w 6934202"/>
              <a:gd name="connsiteY822" fmla="*/ 637668 h 5078170"/>
              <a:gd name="connsiteX823" fmla="*/ 4922957 w 6934202"/>
              <a:gd name="connsiteY823" fmla="*/ 638963 h 5078170"/>
              <a:gd name="connsiteX824" fmla="*/ 4920963 w 6934202"/>
              <a:gd name="connsiteY824" fmla="*/ 641066 h 5078170"/>
              <a:gd name="connsiteX825" fmla="*/ 4903225 w 6934202"/>
              <a:gd name="connsiteY825" fmla="*/ 639140 h 5078170"/>
              <a:gd name="connsiteX826" fmla="*/ 4899659 w 6934202"/>
              <a:gd name="connsiteY826" fmla="*/ 636514 h 5078170"/>
              <a:gd name="connsiteX827" fmla="*/ 4898599 w 6934202"/>
              <a:gd name="connsiteY827" fmla="*/ 634100 h 5078170"/>
              <a:gd name="connsiteX828" fmla="*/ 4788821 w 6934202"/>
              <a:gd name="connsiteY828" fmla="*/ 633249 h 5078170"/>
              <a:gd name="connsiteX829" fmla="*/ 4789913 w 6934202"/>
              <a:gd name="connsiteY829" fmla="*/ 634820 h 5078170"/>
              <a:gd name="connsiteX830" fmla="*/ 4785991 w 6934202"/>
              <a:gd name="connsiteY830" fmla="*/ 635967 h 5078170"/>
              <a:gd name="connsiteX831" fmla="*/ 4783935 w 6934202"/>
              <a:gd name="connsiteY831" fmla="*/ 634947 h 5078170"/>
              <a:gd name="connsiteX832" fmla="*/ 4784739 w 6934202"/>
              <a:gd name="connsiteY832" fmla="*/ 633800 h 5078170"/>
              <a:gd name="connsiteX833" fmla="*/ 4788821 w 6934202"/>
              <a:gd name="connsiteY833" fmla="*/ 633249 h 5078170"/>
              <a:gd name="connsiteX834" fmla="*/ 4700125 w 6934202"/>
              <a:gd name="connsiteY834" fmla="*/ 629113 h 5078170"/>
              <a:gd name="connsiteX835" fmla="*/ 4699611 w 6934202"/>
              <a:gd name="connsiteY835" fmla="*/ 631605 h 5078170"/>
              <a:gd name="connsiteX836" fmla="*/ 4694211 w 6934202"/>
              <a:gd name="connsiteY836" fmla="*/ 630302 h 5078170"/>
              <a:gd name="connsiteX837" fmla="*/ 4695915 w 6934202"/>
              <a:gd name="connsiteY837" fmla="*/ 629601 h 5078170"/>
              <a:gd name="connsiteX838" fmla="*/ 4700125 w 6934202"/>
              <a:gd name="connsiteY838" fmla="*/ 629113 h 5078170"/>
              <a:gd name="connsiteX839" fmla="*/ 5217145 w 6934202"/>
              <a:gd name="connsiteY839" fmla="*/ 606583 h 5078170"/>
              <a:gd name="connsiteX840" fmla="*/ 5228457 w 6934202"/>
              <a:gd name="connsiteY840" fmla="*/ 606696 h 5078170"/>
              <a:gd name="connsiteX841" fmla="*/ 5226143 w 6934202"/>
              <a:gd name="connsiteY841" fmla="*/ 606922 h 5078170"/>
              <a:gd name="connsiteX842" fmla="*/ 5217145 w 6934202"/>
              <a:gd name="connsiteY842" fmla="*/ 606583 h 5078170"/>
              <a:gd name="connsiteX843" fmla="*/ 4884213 w 6934202"/>
              <a:gd name="connsiteY843" fmla="*/ 604991 h 5078170"/>
              <a:gd name="connsiteX844" fmla="*/ 4886397 w 6934202"/>
              <a:gd name="connsiteY844" fmla="*/ 605388 h 5078170"/>
              <a:gd name="connsiteX845" fmla="*/ 4888583 w 6934202"/>
              <a:gd name="connsiteY845" fmla="*/ 605784 h 5078170"/>
              <a:gd name="connsiteX846" fmla="*/ 4886011 w 6934202"/>
              <a:gd name="connsiteY846" fmla="*/ 607257 h 5078170"/>
              <a:gd name="connsiteX847" fmla="*/ 4881415 w 6934202"/>
              <a:gd name="connsiteY847" fmla="*/ 607554 h 5078170"/>
              <a:gd name="connsiteX848" fmla="*/ 4877013 w 6934202"/>
              <a:gd name="connsiteY848" fmla="*/ 606916 h 5078170"/>
              <a:gd name="connsiteX849" fmla="*/ 4879359 w 6934202"/>
              <a:gd name="connsiteY849" fmla="*/ 605848 h 5078170"/>
              <a:gd name="connsiteX850" fmla="*/ 4884213 w 6934202"/>
              <a:gd name="connsiteY850" fmla="*/ 604991 h 5078170"/>
              <a:gd name="connsiteX851" fmla="*/ 5161101 w 6934202"/>
              <a:gd name="connsiteY851" fmla="*/ 603524 h 5078170"/>
              <a:gd name="connsiteX852" fmla="*/ 5180125 w 6934202"/>
              <a:gd name="connsiteY852" fmla="*/ 604713 h 5078170"/>
              <a:gd name="connsiteX853" fmla="*/ 5170611 w 6934202"/>
              <a:gd name="connsiteY853" fmla="*/ 606865 h 5078170"/>
              <a:gd name="connsiteX854" fmla="*/ 5161485 w 6934202"/>
              <a:gd name="connsiteY854" fmla="*/ 607148 h 5078170"/>
              <a:gd name="connsiteX855" fmla="*/ 5156215 w 6934202"/>
              <a:gd name="connsiteY855" fmla="*/ 605222 h 5078170"/>
              <a:gd name="connsiteX856" fmla="*/ 5154159 w 6934202"/>
              <a:gd name="connsiteY856" fmla="*/ 604203 h 5078170"/>
              <a:gd name="connsiteX857" fmla="*/ 4852847 w 6934202"/>
              <a:gd name="connsiteY857" fmla="*/ 603178 h 5078170"/>
              <a:gd name="connsiteX858" fmla="*/ 4838449 w 6934202"/>
              <a:gd name="connsiteY858" fmla="*/ 607029 h 5078170"/>
              <a:gd name="connsiteX859" fmla="*/ 4836489 w 6934202"/>
              <a:gd name="connsiteY859" fmla="*/ 605542 h 5078170"/>
              <a:gd name="connsiteX860" fmla="*/ 4841279 w 6934202"/>
              <a:gd name="connsiteY860" fmla="*/ 604311 h 5078170"/>
              <a:gd name="connsiteX861" fmla="*/ 5079603 w 6934202"/>
              <a:gd name="connsiteY861" fmla="*/ 602956 h 5078170"/>
              <a:gd name="connsiteX862" fmla="*/ 5072917 w 6934202"/>
              <a:gd name="connsiteY862" fmla="*/ 607883 h 5078170"/>
              <a:gd name="connsiteX863" fmla="*/ 5038659 w 6934202"/>
              <a:gd name="connsiteY863" fmla="*/ 607726 h 5078170"/>
              <a:gd name="connsiteX864" fmla="*/ 5002473 w 6934202"/>
              <a:gd name="connsiteY864" fmla="*/ 608674 h 5078170"/>
              <a:gd name="connsiteX865" fmla="*/ 5001831 w 6934202"/>
              <a:gd name="connsiteY865" fmla="*/ 605609 h 5078170"/>
              <a:gd name="connsiteX866" fmla="*/ 5010445 w 6934202"/>
              <a:gd name="connsiteY866" fmla="*/ 603011 h 5078170"/>
              <a:gd name="connsiteX867" fmla="*/ 5079603 w 6934202"/>
              <a:gd name="connsiteY867" fmla="*/ 602956 h 5078170"/>
              <a:gd name="connsiteX868" fmla="*/ 4945915 w 6934202"/>
              <a:gd name="connsiteY868" fmla="*/ 602614 h 5078170"/>
              <a:gd name="connsiteX869" fmla="*/ 4949997 w 6934202"/>
              <a:gd name="connsiteY869" fmla="*/ 603435 h 5078170"/>
              <a:gd name="connsiteX870" fmla="*/ 4952341 w 6934202"/>
              <a:gd name="connsiteY870" fmla="*/ 604426 h 5078170"/>
              <a:gd name="connsiteX871" fmla="*/ 4984221 w 6934202"/>
              <a:gd name="connsiteY871" fmla="*/ 603747 h 5078170"/>
              <a:gd name="connsiteX872" fmla="*/ 4970593 w 6934202"/>
              <a:gd name="connsiteY872" fmla="*/ 609353 h 5078170"/>
              <a:gd name="connsiteX873" fmla="*/ 4940257 w 6934202"/>
              <a:gd name="connsiteY873" fmla="*/ 608050 h 5078170"/>
              <a:gd name="connsiteX874" fmla="*/ 4941447 w 6934202"/>
              <a:gd name="connsiteY874" fmla="*/ 605035 h 5078170"/>
              <a:gd name="connsiteX875" fmla="*/ 4945915 w 6934202"/>
              <a:gd name="connsiteY875" fmla="*/ 602614 h 5078170"/>
              <a:gd name="connsiteX876" fmla="*/ 4577251 w 6934202"/>
              <a:gd name="connsiteY876" fmla="*/ 587430 h 5078170"/>
              <a:gd name="connsiteX877" fmla="*/ 4573393 w 6934202"/>
              <a:gd name="connsiteY877" fmla="*/ 589638 h 5078170"/>
              <a:gd name="connsiteX878" fmla="*/ 4572365 w 6934202"/>
              <a:gd name="connsiteY878" fmla="*/ 589129 h 5078170"/>
              <a:gd name="connsiteX879" fmla="*/ 4573169 w 6934202"/>
              <a:gd name="connsiteY879" fmla="*/ 587982 h 5078170"/>
              <a:gd name="connsiteX880" fmla="*/ 4577251 w 6934202"/>
              <a:gd name="connsiteY880" fmla="*/ 587430 h 5078170"/>
              <a:gd name="connsiteX881" fmla="*/ 4554627 w 6934202"/>
              <a:gd name="connsiteY881" fmla="*/ 587203 h 5078170"/>
              <a:gd name="connsiteX882" fmla="*/ 4556425 w 6934202"/>
              <a:gd name="connsiteY882" fmla="*/ 589468 h 5078170"/>
              <a:gd name="connsiteX883" fmla="*/ 4549741 w 6934202"/>
              <a:gd name="connsiteY883" fmla="*/ 588902 h 5078170"/>
              <a:gd name="connsiteX884" fmla="*/ 4550931 w 6934202"/>
              <a:gd name="connsiteY884" fmla="*/ 587946 h 5078170"/>
              <a:gd name="connsiteX885" fmla="*/ 4554627 w 6934202"/>
              <a:gd name="connsiteY885" fmla="*/ 587203 h 5078170"/>
              <a:gd name="connsiteX886" fmla="*/ 1387428 w 6934202"/>
              <a:gd name="connsiteY886" fmla="*/ 496189 h 5078170"/>
              <a:gd name="connsiteX887" fmla="*/ 1398970 w 6934202"/>
              <a:gd name="connsiteY887" fmla="*/ 498564 h 5078170"/>
              <a:gd name="connsiteX888" fmla="*/ 1401911 w 6934202"/>
              <a:gd name="connsiteY888" fmla="*/ 496772 h 5078170"/>
              <a:gd name="connsiteX889" fmla="*/ 961305 w 6934202"/>
              <a:gd name="connsiteY889" fmla="*/ 492366 h 5078170"/>
              <a:gd name="connsiteX890" fmla="*/ 955170 w 6934202"/>
              <a:gd name="connsiteY890" fmla="*/ 499037 h 5078170"/>
              <a:gd name="connsiteX891" fmla="*/ 952260 w 6934202"/>
              <a:gd name="connsiteY891" fmla="*/ 507271 h 5078170"/>
              <a:gd name="connsiteX892" fmla="*/ 957948 w 6934202"/>
              <a:gd name="connsiteY892" fmla="*/ 512034 h 5078170"/>
              <a:gd name="connsiteX893" fmla="*/ 963803 w 6934202"/>
              <a:gd name="connsiteY893" fmla="*/ 509645 h 5078170"/>
              <a:gd name="connsiteX894" fmla="*/ 966967 w 6934202"/>
              <a:gd name="connsiteY894" fmla="*/ 498319 h 5078170"/>
              <a:gd name="connsiteX895" fmla="*/ 964137 w 6934202"/>
              <a:gd name="connsiteY895" fmla="*/ 495342 h 5078170"/>
              <a:gd name="connsiteX896" fmla="*/ 961305 w 6934202"/>
              <a:gd name="connsiteY896" fmla="*/ 492366 h 5078170"/>
              <a:gd name="connsiteX897" fmla="*/ 921018 w 6934202"/>
              <a:gd name="connsiteY897" fmla="*/ 479286 h 5078170"/>
              <a:gd name="connsiteX898" fmla="*/ 906313 w 6934202"/>
              <a:gd name="connsiteY898" fmla="*/ 488237 h 5078170"/>
              <a:gd name="connsiteX899" fmla="*/ 900292 w 6934202"/>
              <a:gd name="connsiteY899" fmla="*/ 497777 h 5078170"/>
              <a:gd name="connsiteX900" fmla="*/ 902928 w 6934202"/>
              <a:gd name="connsiteY900" fmla="*/ 509099 h 5078170"/>
              <a:gd name="connsiteX901" fmla="*/ 1315454 w 6934202"/>
              <a:gd name="connsiteY901" fmla="*/ 474198 h 5078170"/>
              <a:gd name="connsiteX902" fmla="*/ 1306632 w 6934202"/>
              <a:gd name="connsiteY902" fmla="*/ 479567 h 5078170"/>
              <a:gd name="connsiteX903" fmla="*/ 1309352 w 6934202"/>
              <a:gd name="connsiteY903" fmla="*/ 487315 h 5078170"/>
              <a:gd name="connsiteX904" fmla="*/ 1316260 w 6934202"/>
              <a:gd name="connsiteY904" fmla="*/ 501909 h 5078170"/>
              <a:gd name="connsiteX905" fmla="*/ 1327913 w 6934202"/>
              <a:gd name="connsiteY905" fmla="*/ 499516 h 5078170"/>
              <a:gd name="connsiteX906" fmla="*/ 1339899 w 6934202"/>
              <a:gd name="connsiteY906" fmla="*/ 482819 h 5078170"/>
              <a:gd name="connsiteX907" fmla="*/ 1040048 w 6934202"/>
              <a:gd name="connsiteY907" fmla="*/ 472635 h 5078170"/>
              <a:gd name="connsiteX908" fmla="*/ 1034542 w 6934202"/>
              <a:gd name="connsiteY908" fmla="*/ 491263 h 5078170"/>
              <a:gd name="connsiteX909" fmla="*/ 1033279 w 6934202"/>
              <a:gd name="connsiteY909" fmla="*/ 514356 h 5078170"/>
              <a:gd name="connsiteX910" fmla="*/ 1072207 w 6934202"/>
              <a:gd name="connsiteY910" fmla="*/ 523560 h 5078170"/>
              <a:gd name="connsiteX911" fmla="*/ 1089159 w 6934202"/>
              <a:gd name="connsiteY911" fmla="*/ 480343 h 5078170"/>
              <a:gd name="connsiteX912" fmla="*/ 1048427 w 6934202"/>
              <a:gd name="connsiteY912" fmla="*/ 486335 h 5078170"/>
              <a:gd name="connsiteX913" fmla="*/ 1045341 w 6934202"/>
              <a:gd name="connsiteY913" fmla="*/ 478813 h 5078170"/>
              <a:gd name="connsiteX914" fmla="*/ 1040048 w 6934202"/>
              <a:gd name="connsiteY914" fmla="*/ 472635 h 5078170"/>
              <a:gd name="connsiteX915" fmla="*/ 1211130 w 6934202"/>
              <a:gd name="connsiteY915" fmla="*/ 471900 h 5078170"/>
              <a:gd name="connsiteX916" fmla="*/ 1122647 w 6934202"/>
              <a:gd name="connsiteY916" fmla="*/ 474058 h 5078170"/>
              <a:gd name="connsiteX917" fmla="*/ 1111852 w 6934202"/>
              <a:gd name="connsiteY917" fmla="*/ 494142 h 5078170"/>
              <a:gd name="connsiteX918" fmla="*/ 1112937 w 6934202"/>
              <a:gd name="connsiteY918" fmla="*/ 517569 h 5078170"/>
              <a:gd name="connsiteX919" fmla="*/ 1159156 w 6934202"/>
              <a:gd name="connsiteY919" fmla="*/ 509413 h 5078170"/>
              <a:gd name="connsiteX920" fmla="*/ 1203001 w 6934202"/>
              <a:gd name="connsiteY920" fmla="*/ 509747 h 5078170"/>
              <a:gd name="connsiteX921" fmla="*/ 567033 w 6934202"/>
              <a:gd name="connsiteY921" fmla="*/ 365751 h 5078170"/>
              <a:gd name="connsiteX922" fmla="*/ 561860 w 6934202"/>
              <a:gd name="connsiteY922" fmla="*/ 370076 h 5078170"/>
              <a:gd name="connsiteX923" fmla="*/ 560929 w 6934202"/>
              <a:gd name="connsiteY923" fmla="*/ 378867 h 5078170"/>
              <a:gd name="connsiteX924" fmla="*/ 562289 w 6934202"/>
              <a:gd name="connsiteY924" fmla="*/ 382738 h 5078170"/>
              <a:gd name="connsiteX925" fmla="*/ 567033 w 6934202"/>
              <a:gd name="connsiteY925" fmla="*/ 365751 h 5078170"/>
              <a:gd name="connsiteX926" fmla="*/ 538067 w 6934202"/>
              <a:gd name="connsiteY926" fmla="*/ 364583 h 5078170"/>
              <a:gd name="connsiteX927" fmla="*/ 533401 w 6934202"/>
              <a:gd name="connsiteY927" fmla="*/ 370359 h 5078170"/>
              <a:gd name="connsiteX928" fmla="*/ 531964 w 6934202"/>
              <a:gd name="connsiteY928" fmla="*/ 377698 h 5078170"/>
              <a:gd name="connsiteX929" fmla="*/ 540565 w 6934202"/>
              <a:gd name="connsiteY929" fmla="*/ 381862 h 5078170"/>
              <a:gd name="connsiteX930" fmla="*/ 5516952 w 6934202"/>
              <a:gd name="connsiteY930" fmla="*/ 0 h 5078170"/>
              <a:gd name="connsiteX931" fmla="*/ 5522474 w 6934202"/>
              <a:gd name="connsiteY931" fmla="*/ 11915 h 5078170"/>
              <a:gd name="connsiteX932" fmla="*/ 5532573 w 6934202"/>
              <a:gd name="connsiteY932" fmla="*/ 13992 h 5078170"/>
              <a:gd name="connsiteX933" fmla="*/ 5542444 w 6934202"/>
              <a:gd name="connsiteY933" fmla="*/ 10334 h 5078170"/>
              <a:gd name="connsiteX934" fmla="*/ 5549776 w 6934202"/>
              <a:gd name="connsiteY934" fmla="*/ 22322 h 5078170"/>
              <a:gd name="connsiteX935" fmla="*/ 5578743 w 6934202"/>
              <a:gd name="connsiteY935" fmla="*/ 23489 h 5078170"/>
              <a:gd name="connsiteX936" fmla="*/ 5593004 w 6934202"/>
              <a:gd name="connsiteY936" fmla="*/ 33609 h 5078170"/>
              <a:gd name="connsiteX937" fmla="*/ 5640755 w 6934202"/>
              <a:gd name="connsiteY937" fmla="*/ 37442 h 5078170"/>
              <a:gd name="connsiteX938" fmla="*/ 5658180 w 6934202"/>
              <a:gd name="connsiteY938" fmla="*/ 36237 h 5078170"/>
              <a:gd name="connsiteX939" fmla="*/ 5675603 w 6934202"/>
              <a:gd name="connsiteY939" fmla="*/ 35033 h 5078170"/>
              <a:gd name="connsiteX940" fmla="*/ 5705931 w 6934202"/>
              <a:gd name="connsiteY940" fmla="*/ 40073 h 5078170"/>
              <a:gd name="connsiteX941" fmla="*/ 5727655 w 6934202"/>
              <a:gd name="connsiteY941" fmla="*/ 40948 h 5078170"/>
              <a:gd name="connsiteX942" fmla="*/ 5761030 w 6934202"/>
              <a:gd name="connsiteY942" fmla="*/ 31797 h 5078170"/>
              <a:gd name="connsiteX943" fmla="*/ 5793052 w 6934202"/>
              <a:gd name="connsiteY943" fmla="*/ 34042 h 5078170"/>
              <a:gd name="connsiteX944" fmla="*/ 5856355 w 6934202"/>
              <a:gd name="connsiteY944" fmla="*/ 23710 h 5078170"/>
              <a:gd name="connsiteX945" fmla="*/ 5902344 w 6934202"/>
              <a:gd name="connsiteY945" fmla="*/ 9816 h 5078170"/>
              <a:gd name="connsiteX946" fmla="*/ 5903481 w 6934202"/>
              <a:gd name="connsiteY946" fmla="*/ 23225 h 5078170"/>
              <a:gd name="connsiteX947" fmla="*/ 5917744 w 6934202"/>
              <a:gd name="connsiteY947" fmla="*/ 33345 h 5078170"/>
              <a:gd name="connsiteX948" fmla="*/ 5924475 w 6934202"/>
              <a:gd name="connsiteY948" fmla="*/ 32184 h 5078170"/>
              <a:gd name="connsiteX949" fmla="*/ 5928147 w 6934202"/>
              <a:gd name="connsiteY949" fmla="*/ 22312 h 5078170"/>
              <a:gd name="connsiteX950" fmla="*/ 5978503 w 6934202"/>
              <a:gd name="connsiteY950" fmla="*/ 31023 h 5078170"/>
              <a:gd name="connsiteX951" fmla="*/ 6028172 w 6934202"/>
              <a:gd name="connsiteY951" fmla="*/ 22527 h 5078170"/>
              <a:gd name="connsiteX952" fmla="*/ 6043422 w 6934202"/>
              <a:gd name="connsiteY952" fmla="*/ 29108 h 5078170"/>
              <a:gd name="connsiteX953" fmla="*/ 6055779 w 6934202"/>
              <a:gd name="connsiteY953" fmla="*/ 19825 h 5078170"/>
              <a:gd name="connsiteX954" fmla="*/ 6083982 w 6934202"/>
              <a:gd name="connsiteY954" fmla="*/ 22632 h 5078170"/>
              <a:gd name="connsiteX955" fmla="*/ 6107608 w 6934202"/>
              <a:gd name="connsiteY955" fmla="*/ 35276 h 5078170"/>
              <a:gd name="connsiteX956" fmla="*/ 6119150 w 6934202"/>
              <a:gd name="connsiteY956" fmla="*/ 37649 h 5078170"/>
              <a:gd name="connsiteX957" fmla="*/ 6126614 w 6934202"/>
              <a:gd name="connsiteY957" fmla="*/ 28406 h 5078170"/>
              <a:gd name="connsiteX958" fmla="*/ 6185907 w 6934202"/>
              <a:gd name="connsiteY958" fmla="*/ 34616 h 5078170"/>
              <a:gd name="connsiteX959" fmla="*/ 6200166 w 6934202"/>
              <a:gd name="connsiteY959" fmla="*/ 37098 h 5078170"/>
              <a:gd name="connsiteX960" fmla="*/ 6217816 w 6934202"/>
              <a:gd name="connsiteY960" fmla="*/ 33993 h 5078170"/>
              <a:gd name="connsiteX961" fmla="*/ 6291565 w 6934202"/>
              <a:gd name="connsiteY961" fmla="*/ 41980 h 5078170"/>
              <a:gd name="connsiteX962" fmla="*/ 6365146 w 6934202"/>
              <a:gd name="connsiteY962" fmla="*/ 57116 h 5078170"/>
              <a:gd name="connsiteX963" fmla="*/ 6384374 w 6934202"/>
              <a:gd name="connsiteY963" fmla="*/ 40711 h 5078170"/>
              <a:gd name="connsiteX964" fmla="*/ 6449328 w 6934202"/>
              <a:gd name="connsiteY964" fmla="*/ 52876 h 5078170"/>
              <a:gd name="connsiteX965" fmla="*/ 6495008 w 6934202"/>
              <a:gd name="connsiteY965" fmla="*/ 44458 h 5078170"/>
              <a:gd name="connsiteX966" fmla="*/ 6547993 w 6934202"/>
              <a:gd name="connsiteY966" fmla="*/ 49220 h 5078170"/>
              <a:gd name="connsiteX967" fmla="*/ 6585560 w 6934202"/>
              <a:gd name="connsiteY967" fmla="*/ 54553 h 5078170"/>
              <a:gd name="connsiteX968" fmla="*/ 6600661 w 6934202"/>
              <a:gd name="connsiteY968" fmla="*/ 44186 h 5078170"/>
              <a:gd name="connsiteX969" fmla="*/ 6617469 w 6934202"/>
              <a:gd name="connsiteY969" fmla="*/ 53931 h 5078170"/>
              <a:gd name="connsiteX970" fmla="*/ 6858942 w 6934202"/>
              <a:gd name="connsiteY970" fmla="*/ 80848 h 5078170"/>
              <a:gd name="connsiteX971" fmla="*/ 6889071 w 6934202"/>
              <a:gd name="connsiteY971" fmla="*/ 86597 h 5078170"/>
              <a:gd name="connsiteX972" fmla="*/ 6918013 w 6934202"/>
              <a:gd name="connsiteY972" fmla="*/ 96594 h 5078170"/>
              <a:gd name="connsiteX973" fmla="*/ 6934051 w 6934202"/>
              <a:gd name="connsiteY973" fmla="*/ 92707 h 5078170"/>
              <a:gd name="connsiteX974" fmla="*/ 6934202 w 6934202"/>
              <a:gd name="connsiteY974" fmla="*/ 92738 h 5078170"/>
              <a:gd name="connsiteX975" fmla="*/ 6934202 w 6934202"/>
              <a:gd name="connsiteY975" fmla="*/ 134623 h 5078170"/>
              <a:gd name="connsiteX976" fmla="*/ 6900008 w 6934202"/>
              <a:gd name="connsiteY976" fmla="*/ 132523 h 5078170"/>
              <a:gd name="connsiteX977" fmla="*/ 6875257 w 6934202"/>
              <a:gd name="connsiteY977" fmla="*/ 127320 h 5078170"/>
              <a:gd name="connsiteX978" fmla="*/ 6876617 w 6934202"/>
              <a:gd name="connsiteY978" fmla="*/ 131192 h 5078170"/>
              <a:gd name="connsiteX979" fmla="*/ 6868082 w 6934202"/>
              <a:gd name="connsiteY979" fmla="*/ 147549 h 5078170"/>
              <a:gd name="connsiteX980" fmla="*/ 6854448 w 6934202"/>
              <a:gd name="connsiteY980" fmla="*/ 149387 h 5078170"/>
              <a:gd name="connsiteX981" fmla="*/ 6803242 w 6934202"/>
              <a:gd name="connsiteY981" fmla="*/ 159806 h 5078170"/>
              <a:gd name="connsiteX982" fmla="*/ 6934202 w 6934202"/>
              <a:gd name="connsiteY982" fmla="*/ 159806 h 5078170"/>
              <a:gd name="connsiteX983" fmla="*/ 6934202 w 6934202"/>
              <a:gd name="connsiteY983" fmla="*/ 220631 h 5078170"/>
              <a:gd name="connsiteX984" fmla="*/ 6934202 w 6934202"/>
              <a:gd name="connsiteY984" fmla="*/ 254752 h 5078170"/>
              <a:gd name="connsiteX985" fmla="*/ 6934202 w 6934202"/>
              <a:gd name="connsiteY985" fmla="*/ 564733 h 5078170"/>
              <a:gd name="connsiteX986" fmla="*/ 6907027 w 6934202"/>
              <a:gd name="connsiteY986" fmla="*/ 563856 h 5078170"/>
              <a:gd name="connsiteX987" fmla="*/ 6904071 w 6934202"/>
              <a:gd name="connsiteY987" fmla="*/ 565137 h 5078170"/>
              <a:gd name="connsiteX988" fmla="*/ 6898799 w 6934202"/>
              <a:gd name="connsiteY988" fmla="*/ 565272 h 5078170"/>
              <a:gd name="connsiteX989" fmla="*/ 6887745 w 6934202"/>
              <a:gd name="connsiteY989" fmla="*/ 563912 h 5078170"/>
              <a:gd name="connsiteX990" fmla="*/ 6886975 w 6934202"/>
              <a:gd name="connsiteY990" fmla="*/ 562157 h 5078170"/>
              <a:gd name="connsiteX991" fmla="*/ 6850917 w 6934202"/>
              <a:gd name="connsiteY991" fmla="*/ 563855 h 5078170"/>
              <a:gd name="connsiteX992" fmla="*/ 6801361 w 6934202"/>
              <a:gd name="connsiteY992" fmla="*/ 565043 h 5078170"/>
              <a:gd name="connsiteX993" fmla="*/ 6776359 w 6934202"/>
              <a:gd name="connsiteY993" fmla="*/ 564668 h 5078170"/>
              <a:gd name="connsiteX994" fmla="*/ 6750201 w 6934202"/>
              <a:gd name="connsiteY994" fmla="*/ 565778 h 5078170"/>
              <a:gd name="connsiteX995" fmla="*/ 6733233 w 6934202"/>
              <a:gd name="connsiteY995" fmla="*/ 565609 h 5078170"/>
              <a:gd name="connsiteX996" fmla="*/ 6709581 w 6934202"/>
              <a:gd name="connsiteY996" fmla="*/ 564872 h 5078170"/>
              <a:gd name="connsiteX997" fmla="*/ 6695955 w 6934202"/>
              <a:gd name="connsiteY997" fmla="*/ 564985 h 5078170"/>
              <a:gd name="connsiteX998" fmla="*/ 6682329 w 6934202"/>
              <a:gd name="connsiteY998" fmla="*/ 565098 h 5078170"/>
              <a:gd name="connsiteX999" fmla="*/ 6645051 w 6934202"/>
              <a:gd name="connsiteY999" fmla="*/ 564474 h 5078170"/>
              <a:gd name="connsiteX1000" fmla="*/ 6633995 w 6934202"/>
              <a:gd name="connsiteY1000" fmla="*/ 563115 h 5078170"/>
              <a:gd name="connsiteX1001" fmla="*/ 6611371 w 6934202"/>
              <a:gd name="connsiteY1001" fmla="*/ 562888 h 5078170"/>
              <a:gd name="connsiteX1002" fmla="*/ 6605749 w 6934202"/>
              <a:gd name="connsiteY1002" fmla="*/ 561302 h 5078170"/>
              <a:gd name="connsiteX1003" fmla="*/ 6598003 w 6934202"/>
              <a:gd name="connsiteY1003" fmla="*/ 561755 h 5078170"/>
              <a:gd name="connsiteX1004" fmla="*/ 6590129 w 6934202"/>
              <a:gd name="connsiteY1004" fmla="*/ 561458 h 5078170"/>
              <a:gd name="connsiteX1005" fmla="*/ 6585921 w 6934202"/>
              <a:gd name="connsiteY1005" fmla="*/ 559886 h 5078170"/>
              <a:gd name="connsiteX1006" fmla="*/ 6574801 w 6934202"/>
              <a:gd name="connsiteY1006" fmla="*/ 560898 h 5078170"/>
              <a:gd name="connsiteX1007" fmla="*/ 6559439 w 6934202"/>
              <a:gd name="connsiteY1007" fmla="*/ 561868 h 5078170"/>
              <a:gd name="connsiteX1008" fmla="*/ 6535529 w 6934202"/>
              <a:gd name="connsiteY1008" fmla="*/ 562377 h 5078170"/>
              <a:gd name="connsiteX1009" fmla="*/ 6526531 w 6934202"/>
              <a:gd name="connsiteY1009" fmla="*/ 562037 h 5078170"/>
              <a:gd name="connsiteX1010" fmla="*/ 6525503 w 6934202"/>
              <a:gd name="connsiteY1010" fmla="*/ 561527 h 5078170"/>
              <a:gd name="connsiteX1011" fmla="*/ 6520361 w 6934202"/>
              <a:gd name="connsiteY1011" fmla="*/ 561725 h 5078170"/>
              <a:gd name="connsiteX1012" fmla="*/ 6515219 w 6934202"/>
              <a:gd name="connsiteY1012" fmla="*/ 561924 h 5078170"/>
              <a:gd name="connsiteX1013" fmla="*/ 6508535 w 6934202"/>
              <a:gd name="connsiteY1013" fmla="*/ 561357 h 5078170"/>
              <a:gd name="connsiteX1014" fmla="*/ 6499151 w 6934202"/>
              <a:gd name="connsiteY1014" fmla="*/ 562199 h 5078170"/>
              <a:gd name="connsiteX1015" fmla="*/ 6488997 w 6934202"/>
              <a:gd name="connsiteY1015" fmla="*/ 562659 h 5078170"/>
              <a:gd name="connsiteX1016" fmla="*/ 6485011 w 6934202"/>
              <a:gd name="connsiteY1016" fmla="*/ 562744 h 5078170"/>
              <a:gd name="connsiteX1017" fmla="*/ 6481027 w 6934202"/>
              <a:gd name="connsiteY1017" fmla="*/ 562829 h 5078170"/>
              <a:gd name="connsiteX1018" fmla="*/ 6469971 w 6934202"/>
              <a:gd name="connsiteY1018" fmla="*/ 561470 h 5078170"/>
              <a:gd name="connsiteX1019" fmla="*/ 6445259 w 6934202"/>
              <a:gd name="connsiteY1019" fmla="*/ 561066 h 5078170"/>
              <a:gd name="connsiteX1020" fmla="*/ 6421123 w 6934202"/>
              <a:gd name="connsiteY1020" fmla="*/ 561979 h 5078170"/>
              <a:gd name="connsiteX1021" fmla="*/ 6397535 w 6934202"/>
              <a:gd name="connsiteY1021" fmla="*/ 561617 h 5078170"/>
              <a:gd name="connsiteX1022" fmla="*/ 6371249 w 6934202"/>
              <a:gd name="connsiteY1022" fmla="*/ 561978 h 5078170"/>
              <a:gd name="connsiteX1023" fmla="*/ 6314623 w 6934202"/>
              <a:gd name="connsiteY1023" fmla="*/ 562408 h 5078170"/>
              <a:gd name="connsiteX1024" fmla="*/ 6259157 w 6934202"/>
              <a:gd name="connsiteY1024" fmla="*/ 561353 h 5078170"/>
              <a:gd name="connsiteX1025" fmla="*/ 6253243 w 6934202"/>
              <a:gd name="connsiteY1025" fmla="*/ 561855 h 5078170"/>
              <a:gd name="connsiteX1026" fmla="*/ 6246559 w 6934202"/>
              <a:gd name="connsiteY1026" fmla="*/ 561976 h 5078170"/>
              <a:gd name="connsiteX1027" fmla="*/ 6237561 w 6934202"/>
              <a:gd name="connsiteY1027" fmla="*/ 561635 h 5078170"/>
              <a:gd name="connsiteX1028" fmla="*/ 6236147 w 6934202"/>
              <a:gd name="connsiteY1028" fmla="*/ 562308 h 5078170"/>
              <a:gd name="connsiteX1029" fmla="*/ 6233961 w 6934202"/>
              <a:gd name="connsiteY1029" fmla="*/ 562598 h 5078170"/>
              <a:gd name="connsiteX1030" fmla="*/ 6216221 w 6934202"/>
              <a:gd name="connsiteY1030" fmla="*/ 560672 h 5078170"/>
              <a:gd name="connsiteX1031" fmla="*/ 6200411 w 6934202"/>
              <a:gd name="connsiteY1031" fmla="*/ 560389 h 5078170"/>
              <a:gd name="connsiteX1032" fmla="*/ 6184599 w 6934202"/>
              <a:gd name="connsiteY1032" fmla="*/ 560106 h 5078170"/>
              <a:gd name="connsiteX1033" fmla="*/ 6161975 w 6934202"/>
              <a:gd name="connsiteY1033" fmla="*/ 559878 h 5078170"/>
              <a:gd name="connsiteX1034" fmla="*/ 6141023 w 6934202"/>
              <a:gd name="connsiteY1034" fmla="*/ 559793 h 5078170"/>
              <a:gd name="connsiteX1035" fmla="*/ 6120071 w 6934202"/>
              <a:gd name="connsiteY1035" fmla="*/ 559708 h 5078170"/>
              <a:gd name="connsiteX1036" fmla="*/ 6086551 w 6934202"/>
              <a:gd name="connsiteY1036" fmla="*/ 560776 h 5078170"/>
              <a:gd name="connsiteX1037" fmla="*/ 6053997 w 6934202"/>
              <a:gd name="connsiteY1037" fmla="*/ 561292 h 5078170"/>
              <a:gd name="connsiteX1038" fmla="*/ 6043199 w 6934202"/>
              <a:gd name="connsiteY1038" fmla="*/ 561434 h 5078170"/>
              <a:gd name="connsiteX1039" fmla="*/ 6032401 w 6934202"/>
              <a:gd name="connsiteY1039" fmla="*/ 561575 h 5078170"/>
              <a:gd name="connsiteX1040" fmla="*/ 6021219 w 6934202"/>
              <a:gd name="connsiteY1040" fmla="*/ 559465 h 5078170"/>
              <a:gd name="connsiteX1041" fmla="*/ 6007721 w 6934202"/>
              <a:gd name="connsiteY1041" fmla="*/ 560329 h 5078170"/>
              <a:gd name="connsiteX1042" fmla="*/ 5955273 w 6934202"/>
              <a:gd name="connsiteY1042" fmla="*/ 561800 h 5078170"/>
              <a:gd name="connsiteX1043" fmla="*/ 5928537 w 6934202"/>
              <a:gd name="connsiteY1043" fmla="*/ 559535 h 5078170"/>
              <a:gd name="connsiteX1044" fmla="*/ 5904627 w 6934202"/>
              <a:gd name="connsiteY1044" fmla="*/ 560044 h 5078170"/>
              <a:gd name="connsiteX1045" fmla="*/ 5905977 w 6934202"/>
              <a:gd name="connsiteY1045" fmla="*/ 561056 h 5078170"/>
              <a:gd name="connsiteX1046" fmla="*/ 5903083 w 6934202"/>
              <a:gd name="connsiteY1046" fmla="*/ 562026 h 5078170"/>
              <a:gd name="connsiteX1047" fmla="*/ 5896785 w 6934202"/>
              <a:gd name="connsiteY1047" fmla="*/ 561651 h 5078170"/>
              <a:gd name="connsiteX1048" fmla="*/ 5889715 w 6934202"/>
              <a:gd name="connsiteY1048" fmla="*/ 560893 h 5078170"/>
              <a:gd name="connsiteX1049" fmla="*/ 5823577 w 6934202"/>
              <a:gd name="connsiteY1049" fmla="*/ 562102 h 5078170"/>
              <a:gd name="connsiteX1050" fmla="*/ 5757055 w 6934202"/>
              <a:gd name="connsiteY1050" fmla="*/ 561061 h 5078170"/>
              <a:gd name="connsiteX1051" fmla="*/ 5744587 w 6934202"/>
              <a:gd name="connsiteY1051" fmla="*/ 559687 h 5078170"/>
              <a:gd name="connsiteX1052" fmla="*/ 5729803 w 6934202"/>
              <a:gd name="connsiteY1052" fmla="*/ 561287 h 5078170"/>
              <a:gd name="connsiteX1053" fmla="*/ 5693489 w 6934202"/>
              <a:gd name="connsiteY1053" fmla="*/ 561484 h 5078170"/>
              <a:gd name="connsiteX1054" fmla="*/ 5653705 w 6934202"/>
              <a:gd name="connsiteY1054" fmla="*/ 562022 h 5078170"/>
              <a:gd name="connsiteX1055" fmla="*/ 5613085 w 6934202"/>
              <a:gd name="connsiteY1055" fmla="*/ 561115 h 5078170"/>
              <a:gd name="connsiteX1056" fmla="*/ 5593289 w 6934202"/>
              <a:gd name="connsiteY1056" fmla="*/ 560916 h 5078170"/>
              <a:gd name="connsiteX1057" fmla="*/ 5573493 w 6934202"/>
              <a:gd name="connsiteY1057" fmla="*/ 560717 h 5078170"/>
              <a:gd name="connsiteX1058" fmla="*/ 5543187 w 6934202"/>
              <a:gd name="connsiteY1058" fmla="*/ 562005 h 5078170"/>
              <a:gd name="connsiteX1059" fmla="*/ 5513075 w 6934202"/>
              <a:gd name="connsiteY1059" fmla="*/ 562359 h 5078170"/>
              <a:gd name="connsiteX1060" fmla="*/ 5493793 w 6934202"/>
              <a:gd name="connsiteY1060" fmla="*/ 562415 h 5078170"/>
              <a:gd name="connsiteX1061" fmla="*/ 5483125 w 6934202"/>
              <a:gd name="connsiteY1061" fmla="*/ 560560 h 5078170"/>
              <a:gd name="connsiteX1062" fmla="*/ 5470141 w 6934202"/>
              <a:gd name="connsiteY1062" fmla="*/ 561678 h 5078170"/>
              <a:gd name="connsiteX1063" fmla="*/ 5438807 w 6934202"/>
              <a:gd name="connsiteY1063" fmla="*/ 562457 h 5078170"/>
              <a:gd name="connsiteX1064" fmla="*/ 5407667 w 6934202"/>
              <a:gd name="connsiteY1064" fmla="*/ 562300 h 5078170"/>
              <a:gd name="connsiteX1065" fmla="*/ 5398927 w 6934202"/>
              <a:gd name="connsiteY1065" fmla="*/ 560714 h 5078170"/>
              <a:gd name="connsiteX1066" fmla="*/ 5375017 w 6934202"/>
              <a:gd name="connsiteY1066" fmla="*/ 561224 h 5078170"/>
              <a:gd name="connsiteX1067" fmla="*/ 5376269 w 6934202"/>
              <a:gd name="connsiteY1067" fmla="*/ 562017 h 5078170"/>
              <a:gd name="connsiteX1068" fmla="*/ 5375787 w 6934202"/>
              <a:gd name="connsiteY1068" fmla="*/ 562979 h 5078170"/>
              <a:gd name="connsiteX1069" fmla="*/ 5368621 w 6934202"/>
              <a:gd name="connsiteY1069" fmla="*/ 562689 h 5078170"/>
              <a:gd name="connsiteX1070" fmla="*/ 5362419 w 6934202"/>
              <a:gd name="connsiteY1070" fmla="*/ 561846 h 5078170"/>
              <a:gd name="connsiteX1071" fmla="*/ 5302805 w 6934202"/>
              <a:gd name="connsiteY1071" fmla="*/ 563027 h 5078170"/>
              <a:gd name="connsiteX1072" fmla="*/ 5241071 w 6934202"/>
              <a:gd name="connsiteY1072" fmla="*/ 562127 h 5078170"/>
              <a:gd name="connsiteX1073" fmla="*/ 5228893 w 6934202"/>
              <a:gd name="connsiteY1073" fmla="*/ 560726 h 5078170"/>
              <a:gd name="connsiteX1074" fmla="*/ 5216133 w 6934202"/>
              <a:gd name="connsiteY1074" fmla="*/ 562127 h 5078170"/>
              <a:gd name="connsiteX1075" fmla="*/ 5156039 w 6934202"/>
              <a:gd name="connsiteY1075" fmla="*/ 562897 h 5078170"/>
              <a:gd name="connsiteX1076" fmla="*/ 5093243 w 6934202"/>
              <a:gd name="connsiteY1076" fmla="*/ 564390 h 5078170"/>
              <a:gd name="connsiteX1077" fmla="*/ 5068305 w 6934202"/>
              <a:gd name="connsiteY1077" fmla="*/ 564390 h 5078170"/>
              <a:gd name="connsiteX1078" fmla="*/ 5043367 w 6934202"/>
              <a:gd name="connsiteY1078" fmla="*/ 564389 h 5078170"/>
              <a:gd name="connsiteX1079" fmla="*/ 5007631 w 6934202"/>
              <a:gd name="connsiteY1079" fmla="*/ 564530 h 5078170"/>
              <a:gd name="connsiteX1080" fmla="*/ 4971895 w 6934202"/>
              <a:gd name="connsiteY1080" fmla="*/ 564671 h 5078170"/>
              <a:gd name="connsiteX1081" fmla="*/ 4959555 w 6934202"/>
              <a:gd name="connsiteY1081" fmla="*/ 564048 h 5078170"/>
              <a:gd name="connsiteX1082" fmla="*/ 4917777 w 6934202"/>
              <a:gd name="connsiteY1082" fmla="*/ 566001 h 5078170"/>
              <a:gd name="connsiteX1083" fmla="*/ 4875999 w 6934202"/>
              <a:gd name="connsiteY1083" fmla="*/ 567954 h 5078170"/>
              <a:gd name="connsiteX1084" fmla="*/ 4856717 w 6934202"/>
              <a:gd name="connsiteY1084" fmla="*/ 568010 h 5078170"/>
              <a:gd name="connsiteX1085" fmla="*/ 4824581 w 6934202"/>
              <a:gd name="connsiteY1085" fmla="*/ 566502 h 5078170"/>
              <a:gd name="connsiteX1086" fmla="*/ 4787817 w 6934202"/>
              <a:gd name="connsiteY1086" fmla="*/ 566820 h 5078170"/>
              <a:gd name="connsiteX1087" fmla="*/ 4772167 w 6934202"/>
              <a:gd name="connsiteY1087" fmla="*/ 565758 h 5078170"/>
              <a:gd name="connsiteX1088" fmla="*/ 4755937 w 6934202"/>
              <a:gd name="connsiteY1088" fmla="*/ 567499 h 5078170"/>
              <a:gd name="connsiteX1089" fmla="*/ 4742921 w 6934202"/>
              <a:gd name="connsiteY1089" fmla="*/ 567399 h 5078170"/>
              <a:gd name="connsiteX1090" fmla="*/ 4729713 w 6934202"/>
              <a:gd name="connsiteY1090" fmla="*/ 568235 h 5078170"/>
              <a:gd name="connsiteX1091" fmla="*/ 4715059 w 6934202"/>
              <a:gd name="connsiteY1091" fmla="*/ 567838 h 5078170"/>
              <a:gd name="connsiteX1092" fmla="*/ 4704005 w 6934202"/>
              <a:gd name="connsiteY1092" fmla="*/ 566479 h 5078170"/>
              <a:gd name="connsiteX1093" fmla="*/ 4623021 w 6934202"/>
              <a:gd name="connsiteY1093" fmla="*/ 568912 h 5078170"/>
              <a:gd name="connsiteX1094" fmla="*/ 4612479 w 6934202"/>
              <a:gd name="connsiteY1094" fmla="*/ 570554 h 5078170"/>
              <a:gd name="connsiteX1095" fmla="*/ 4601745 w 6934202"/>
              <a:gd name="connsiteY1095" fmla="*/ 571071 h 5078170"/>
              <a:gd name="connsiteX1096" fmla="*/ 4592169 w 6934202"/>
              <a:gd name="connsiteY1096" fmla="*/ 570101 h 5078170"/>
              <a:gd name="connsiteX1097" fmla="*/ 4563889 w 6934202"/>
              <a:gd name="connsiteY1097" fmla="*/ 569817 h 5078170"/>
              <a:gd name="connsiteX1098" fmla="*/ 4550551 w 6934202"/>
              <a:gd name="connsiteY1098" fmla="*/ 569902 h 5078170"/>
              <a:gd name="connsiteX1099" fmla="*/ 4532009 w 6934202"/>
              <a:gd name="connsiteY1099" fmla="*/ 570496 h 5078170"/>
              <a:gd name="connsiteX1100" fmla="*/ 4521565 w 6934202"/>
              <a:gd name="connsiteY1100" fmla="*/ 570985 h 5078170"/>
              <a:gd name="connsiteX1101" fmla="*/ 4514013 w 6934202"/>
              <a:gd name="connsiteY1101" fmla="*/ 569816 h 5078170"/>
              <a:gd name="connsiteX1102" fmla="*/ 4490489 w 6934202"/>
              <a:gd name="connsiteY1102" fmla="*/ 571204 h 5078170"/>
              <a:gd name="connsiteX1103" fmla="*/ 4466963 w 6934202"/>
              <a:gd name="connsiteY1103" fmla="*/ 572590 h 5078170"/>
              <a:gd name="connsiteX1104" fmla="*/ 4376083 w 6934202"/>
              <a:gd name="connsiteY1104" fmla="*/ 570805 h 5078170"/>
              <a:gd name="connsiteX1105" fmla="*/ 4287513 w 6934202"/>
              <a:gd name="connsiteY1105" fmla="*/ 574286 h 5078170"/>
              <a:gd name="connsiteX1106" fmla="*/ 4272731 w 6934202"/>
              <a:gd name="connsiteY1106" fmla="*/ 573139 h 5078170"/>
              <a:gd name="connsiteX1107" fmla="*/ 4255633 w 6934202"/>
              <a:gd name="connsiteY1107" fmla="*/ 574965 h 5078170"/>
              <a:gd name="connsiteX1108" fmla="*/ 4230695 w 6934202"/>
              <a:gd name="connsiteY1108" fmla="*/ 574965 h 5078170"/>
              <a:gd name="connsiteX1109" fmla="*/ 4218645 w 6934202"/>
              <a:gd name="connsiteY1109" fmla="*/ 575687 h 5078170"/>
              <a:gd name="connsiteX1110" fmla="*/ 4206785 w 6934202"/>
              <a:gd name="connsiteY1110" fmla="*/ 575474 h 5078170"/>
              <a:gd name="connsiteX1111" fmla="*/ 4180563 w 6934202"/>
              <a:gd name="connsiteY1111" fmla="*/ 576210 h 5078170"/>
              <a:gd name="connsiteX1112" fmla="*/ 4181333 w 6934202"/>
              <a:gd name="connsiteY1112" fmla="*/ 577965 h 5078170"/>
              <a:gd name="connsiteX1113" fmla="*/ 4186539 w 6934202"/>
              <a:gd name="connsiteY1113" fmla="*/ 578829 h 5078170"/>
              <a:gd name="connsiteX1114" fmla="*/ 4193673 w 6934202"/>
              <a:gd name="connsiteY1114" fmla="*/ 578589 h 5078170"/>
              <a:gd name="connsiteX1115" fmla="*/ 4217261 w 6934202"/>
              <a:gd name="connsiteY1115" fmla="*/ 579637 h 5078170"/>
              <a:gd name="connsiteX1116" fmla="*/ 4241235 w 6934202"/>
              <a:gd name="connsiteY1116" fmla="*/ 578816 h 5078170"/>
              <a:gd name="connsiteX1117" fmla="*/ 4253479 w 6934202"/>
              <a:gd name="connsiteY1117" fmla="*/ 579220 h 5078170"/>
              <a:gd name="connsiteX1118" fmla="*/ 4265145 w 6934202"/>
              <a:gd name="connsiteY1118" fmla="*/ 578307 h 5078170"/>
              <a:gd name="connsiteX1119" fmla="*/ 4297569 w 6934202"/>
              <a:gd name="connsiteY1119" fmla="*/ 580473 h 5078170"/>
              <a:gd name="connsiteX1120" fmla="*/ 4330187 w 6934202"/>
              <a:gd name="connsiteY1120" fmla="*/ 581706 h 5078170"/>
              <a:gd name="connsiteX1121" fmla="*/ 4354033 w 6934202"/>
              <a:gd name="connsiteY1121" fmla="*/ 583568 h 5078170"/>
              <a:gd name="connsiteX1122" fmla="*/ 4377491 w 6934202"/>
              <a:gd name="connsiteY1122" fmla="*/ 583179 h 5078170"/>
              <a:gd name="connsiteX1123" fmla="*/ 4388547 w 6934202"/>
              <a:gd name="connsiteY1123" fmla="*/ 584538 h 5078170"/>
              <a:gd name="connsiteX1124" fmla="*/ 4407057 w 6934202"/>
              <a:gd name="connsiteY1124" fmla="*/ 582726 h 5078170"/>
              <a:gd name="connsiteX1125" fmla="*/ 4420973 w 6934202"/>
              <a:gd name="connsiteY1125" fmla="*/ 583272 h 5078170"/>
              <a:gd name="connsiteX1126" fmla="*/ 4434309 w 6934202"/>
              <a:gd name="connsiteY1126" fmla="*/ 582500 h 5078170"/>
              <a:gd name="connsiteX1127" fmla="*/ 4450763 w 6934202"/>
              <a:gd name="connsiteY1127" fmla="*/ 585162 h 5078170"/>
              <a:gd name="connsiteX1128" fmla="*/ 4466125 w 6934202"/>
              <a:gd name="connsiteY1128" fmla="*/ 584193 h 5078170"/>
              <a:gd name="connsiteX1129" fmla="*/ 4480329 w 6934202"/>
              <a:gd name="connsiteY1129" fmla="*/ 584710 h 5078170"/>
              <a:gd name="connsiteX1130" fmla="*/ 4504559 w 6934202"/>
              <a:gd name="connsiteY1130" fmla="*/ 585390 h 5078170"/>
              <a:gd name="connsiteX1131" fmla="*/ 4528403 w 6934202"/>
              <a:gd name="connsiteY1131" fmla="*/ 587939 h 5078170"/>
              <a:gd name="connsiteX1132" fmla="*/ 4535345 w 6934202"/>
              <a:gd name="connsiteY1132" fmla="*/ 587259 h 5078170"/>
              <a:gd name="connsiteX1133" fmla="*/ 4530041 w 6934202"/>
              <a:gd name="connsiteY1133" fmla="*/ 588923 h 5078170"/>
              <a:gd name="connsiteX1134" fmla="*/ 4522231 w 6934202"/>
              <a:gd name="connsiteY1134" fmla="*/ 590374 h 5078170"/>
              <a:gd name="connsiteX1135" fmla="*/ 4500637 w 6934202"/>
              <a:gd name="connsiteY1135" fmla="*/ 590657 h 5078170"/>
              <a:gd name="connsiteX1136" fmla="*/ 4490737 w 6934202"/>
              <a:gd name="connsiteY1136" fmla="*/ 591930 h 5078170"/>
              <a:gd name="connsiteX1137" fmla="*/ 4490865 w 6934202"/>
              <a:gd name="connsiteY1137" fmla="*/ 594054 h 5078170"/>
              <a:gd name="connsiteX1138" fmla="*/ 4493951 w 6934202"/>
              <a:gd name="connsiteY1138" fmla="*/ 595583 h 5078170"/>
              <a:gd name="connsiteX1139" fmla="*/ 4519403 w 6934202"/>
              <a:gd name="connsiteY1139" fmla="*/ 593092 h 5078170"/>
              <a:gd name="connsiteX1140" fmla="*/ 4536755 w 6934202"/>
              <a:gd name="connsiteY1140" fmla="*/ 596887 h 5078170"/>
              <a:gd name="connsiteX1141" fmla="*/ 4554107 w 6934202"/>
              <a:gd name="connsiteY1141" fmla="*/ 600681 h 5078170"/>
              <a:gd name="connsiteX1142" fmla="*/ 4614043 w 6934202"/>
              <a:gd name="connsiteY1142" fmla="*/ 599316 h 5078170"/>
              <a:gd name="connsiteX1143" fmla="*/ 4663371 w 6934202"/>
              <a:gd name="connsiteY1143" fmla="*/ 604024 h 5078170"/>
              <a:gd name="connsiteX1144" fmla="*/ 4693451 w 6934202"/>
              <a:gd name="connsiteY1144" fmla="*/ 601080 h 5078170"/>
              <a:gd name="connsiteX1145" fmla="*/ 4715271 w 6934202"/>
              <a:gd name="connsiteY1145" fmla="*/ 603140 h 5078170"/>
              <a:gd name="connsiteX1146" fmla="*/ 4738441 w 6934202"/>
              <a:gd name="connsiteY1146" fmla="*/ 602780 h 5078170"/>
              <a:gd name="connsiteX1147" fmla="*/ 4764023 w 6934202"/>
              <a:gd name="connsiteY1147" fmla="*/ 603099 h 5078170"/>
              <a:gd name="connsiteX1148" fmla="*/ 4790375 w 6934202"/>
              <a:gd name="connsiteY1148" fmla="*/ 603800 h 5078170"/>
              <a:gd name="connsiteX1149" fmla="*/ 4782017 w 6934202"/>
              <a:gd name="connsiteY1149" fmla="*/ 605839 h 5078170"/>
              <a:gd name="connsiteX1150" fmla="*/ 4773661 w 6934202"/>
              <a:gd name="connsiteY1150" fmla="*/ 607877 h 5078170"/>
              <a:gd name="connsiteX1151" fmla="*/ 4761771 w 6934202"/>
              <a:gd name="connsiteY1151" fmla="*/ 608507 h 5078170"/>
              <a:gd name="connsiteX1152" fmla="*/ 4751037 w 6934202"/>
              <a:gd name="connsiteY1152" fmla="*/ 607650 h 5078170"/>
              <a:gd name="connsiteX1153" fmla="*/ 4733105 w 6934202"/>
              <a:gd name="connsiteY1153" fmla="*/ 609406 h 5078170"/>
              <a:gd name="connsiteX1154" fmla="*/ 4715559 w 6934202"/>
              <a:gd name="connsiteY1154" fmla="*/ 609292 h 5078170"/>
              <a:gd name="connsiteX1155" fmla="*/ 4685285 w 6934202"/>
              <a:gd name="connsiteY1155" fmla="*/ 610424 h 5078170"/>
              <a:gd name="connsiteX1156" fmla="*/ 4664653 w 6934202"/>
              <a:gd name="connsiteY1156" fmla="*/ 614275 h 5078170"/>
              <a:gd name="connsiteX1157" fmla="*/ 4643057 w 6934202"/>
              <a:gd name="connsiteY1157" fmla="*/ 614558 h 5078170"/>
              <a:gd name="connsiteX1158" fmla="*/ 4617347 w 6934202"/>
              <a:gd name="connsiteY1158" fmla="*/ 612802 h 5078170"/>
              <a:gd name="connsiteX1159" fmla="*/ 4596523 w 6934202"/>
              <a:gd name="connsiteY1159" fmla="*/ 614840 h 5078170"/>
              <a:gd name="connsiteX1160" fmla="*/ 4577755 w 6934202"/>
              <a:gd name="connsiteY1160" fmla="*/ 612404 h 5078170"/>
              <a:gd name="connsiteX1161" fmla="*/ 4554617 w 6934202"/>
              <a:gd name="connsiteY1161" fmla="*/ 614669 h 5078170"/>
              <a:gd name="connsiteX1162" fmla="*/ 4538935 w 6934202"/>
              <a:gd name="connsiteY1162" fmla="*/ 613763 h 5078170"/>
              <a:gd name="connsiteX1163" fmla="*/ 4543047 w 6934202"/>
              <a:gd name="connsiteY1163" fmla="*/ 615802 h 5078170"/>
              <a:gd name="connsiteX1164" fmla="*/ 4515795 w 6934202"/>
              <a:gd name="connsiteY1164" fmla="*/ 616028 h 5078170"/>
              <a:gd name="connsiteX1165" fmla="*/ 4507857 w 6934202"/>
              <a:gd name="connsiteY1165" fmla="*/ 617415 h 5078170"/>
              <a:gd name="connsiteX1166" fmla="*/ 4499343 w 6934202"/>
              <a:gd name="connsiteY1166" fmla="*/ 613366 h 5078170"/>
              <a:gd name="connsiteX1167" fmla="*/ 4483661 w 6934202"/>
              <a:gd name="connsiteY1167" fmla="*/ 612459 h 5078170"/>
              <a:gd name="connsiteX1168" fmla="*/ 4457629 w 6934202"/>
              <a:gd name="connsiteY1168" fmla="*/ 612947 h 5078170"/>
              <a:gd name="connsiteX1169" fmla="*/ 4428899 w 6934202"/>
              <a:gd name="connsiteY1169" fmla="*/ 614157 h 5078170"/>
              <a:gd name="connsiteX1170" fmla="*/ 4430183 w 6934202"/>
              <a:gd name="connsiteY1170" fmla="*/ 618914 h 5078170"/>
              <a:gd name="connsiteX1171" fmla="*/ 4457177 w 6934202"/>
              <a:gd name="connsiteY1171" fmla="*/ 619934 h 5078170"/>
              <a:gd name="connsiteX1172" fmla="*/ 4469743 w 6934202"/>
              <a:gd name="connsiteY1172" fmla="*/ 620154 h 5078170"/>
              <a:gd name="connsiteX1173" fmla="*/ 4475943 w 6934202"/>
              <a:gd name="connsiteY1173" fmla="*/ 622370 h 5078170"/>
              <a:gd name="connsiteX1174" fmla="*/ 4505509 w 6934202"/>
              <a:gd name="connsiteY1174" fmla="*/ 621917 h 5078170"/>
              <a:gd name="connsiteX1175" fmla="*/ 4524021 w 6934202"/>
              <a:gd name="connsiteY1175" fmla="*/ 620105 h 5078170"/>
              <a:gd name="connsiteX1176" fmla="*/ 4543109 w 6934202"/>
              <a:gd name="connsiteY1176" fmla="*/ 620984 h 5078170"/>
              <a:gd name="connsiteX1177" fmla="*/ 4562585 w 6934202"/>
              <a:gd name="connsiteY1177" fmla="*/ 619993 h 5078170"/>
              <a:gd name="connsiteX1178" fmla="*/ 4583923 w 6934202"/>
              <a:gd name="connsiteY1178" fmla="*/ 620956 h 5078170"/>
              <a:gd name="connsiteX1179" fmla="*/ 4613747 w 6934202"/>
              <a:gd name="connsiteY1179" fmla="*/ 619257 h 5078170"/>
              <a:gd name="connsiteX1180" fmla="*/ 4620269 w 6934202"/>
              <a:gd name="connsiteY1180" fmla="*/ 619916 h 5078170"/>
              <a:gd name="connsiteX1181" fmla="*/ 4625829 w 6934202"/>
              <a:gd name="connsiteY1181" fmla="*/ 621126 h 5078170"/>
              <a:gd name="connsiteX1182" fmla="*/ 4611977 w 6934202"/>
              <a:gd name="connsiteY1182" fmla="*/ 623016 h 5078170"/>
              <a:gd name="connsiteX1183" fmla="*/ 4589063 w 6934202"/>
              <a:gd name="connsiteY1183" fmla="*/ 623504 h 5078170"/>
              <a:gd name="connsiteX1184" fmla="*/ 4598317 w 6934202"/>
              <a:gd name="connsiteY1184" fmla="*/ 628092 h 5078170"/>
              <a:gd name="connsiteX1185" fmla="*/ 4606545 w 6934202"/>
              <a:gd name="connsiteY1185" fmla="*/ 626676 h 5078170"/>
              <a:gd name="connsiteX1186" fmla="*/ 4615575 w 6934202"/>
              <a:gd name="connsiteY1186" fmla="*/ 626860 h 5078170"/>
              <a:gd name="connsiteX1187" fmla="*/ 4620941 w 6934202"/>
              <a:gd name="connsiteY1187" fmla="*/ 628319 h 5078170"/>
              <a:gd name="connsiteX1188" fmla="*/ 4632479 w 6934202"/>
              <a:gd name="connsiteY1188" fmla="*/ 629402 h 5078170"/>
              <a:gd name="connsiteX1189" fmla="*/ 4643051 w 6934202"/>
              <a:gd name="connsiteY1189" fmla="*/ 631037 h 5078170"/>
              <a:gd name="connsiteX1190" fmla="*/ 4664647 w 6934202"/>
              <a:gd name="connsiteY1190" fmla="*/ 630755 h 5078170"/>
              <a:gd name="connsiteX1191" fmla="*/ 4677241 w 6934202"/>
              <a:gd name="connsiteY1191" fmla="*/ 635625 h 5078170"/>
              <a:gd name="connsiteX1192" fmla="*/ 4685983 w 6934202"/>
              <a:gd name="connsiteY1192" fmla="*/ 637211 h 5078170"/>
              <a:gd name="connsiteX1193" fmla="*/ 4693405 w 6934202"/>
              <a:gd name="connsiteY1193" fmla="*/ 638315 h 5078170"/>
              <a:gd name="connsiteX1194" fmla="*/ 4702951 w 6934202"/>
              <a:gd name="connsiteY1194" fmla="*/ 637381 h 5078170"/>
              <a:gd name="connsiteX1195" fmla="*/ 4711949 w 6934202"/>
              <a:gd name="connsiteY1195" fmla="*/ 637721 h 5078170"/>
              <a:gd name="connsiteX1196" fmla="*/ 4722971 w 6934202"/>
              <a:gd name="connsiteY1196" fmla="*/ 637863 h 5078170"/>
              <a:gd name="connsiteX1197" fmla="*/ 4732259 w 6934202"/>
              <a:gd name="connsiteY1197" fmla="*/ 638174 h 5078170"/>
              <a:gd name="connsiteX1198" fmla="*/ 4730845 w 6934202"/>
              <a:gd name="connsiteY1198" fmla="*/ 638847 h 5078170"/>
              <a:gd name="connsiteX1199" fmla="*/ 4728659 w 6934202"/>
              <a:gd name="connsiteY1199" fmla="*/ 639137 h 5078170"/>
              <a:gd name="connsiteX1200" fmla="*/ 4696425 w 6934202"/>
              <a:gd name="connsiteY1200" fmla="*/ 640156 h 5078170"/>
              <a:gd name="connsiteX1201" fmla="*/ 4665927 w 6934202"/>
              <a:gd name="connsiteY1201" fmla="*/ 641005 h 5078170"/>
              <a:gd name="connsiteX1202" fmla="*/ 4662071 w 6934202"/>
              <a:gd name="connsiteY1202" fmla="*/ 643213 h 5078170"/>
              <a:gd name="connsiteX1203" fmla="*/ 4647673 w 6934202"/>
              <a:gd name="connsiteY1203" fmla="*/ 647064 h 5078170"/>
              <a:gd name="connsiteX1204" fmla="*/ 4668753 w 6934202"/>
              <a:gd name="connsiteY1204" fmla="*/ 649273 h 5078170"/>
              <a:gd name="connsiteX1205" fmla="*/ 4683825 w 6934202"/>
              <a:gd name="connsiteY1205" fmla="*/ 649019 h 5078170"/>
              <a:gd name="connsiteX1206" fmla="*/ 4700633 w 6934202"/>
              <a:gd name="connsiteY1206" fmla="*/ 648594 h 5078170"/>
              <a:gd name="connsiteX1207" fmla="*/ 4704745 w 6934202"/>
              <a:gd name="connsiteY1207" fmla="*/ 650633 h 5078170"/>
              <a:gd name="connsiteX1208" fmla="*/ 4721327 w 6934202"/>
              <a:gd name="connsiteY1208" fmla="*/ 650612 h 5078170"/>
              <a:gd name="connsiteX1209" fmla="*/ 4741765 w 6934202"/>
              <a:gd name="connsiteY1209" fmla="*/ 652502 h 5078170"/>
              <a:gd name="connsiteX1210" fmla="*/ 4785213 w 6934202"/>
              <a:gd name="connsiteY1210" fmla="*/ 656184 h 5078170"/>
              <a:gd name="connsiteX1211" fmla="*/ 4812015 w 6934202"/>
              <a:gd name="connsiteY1211" fmla="*/ 655392 h 5078170"/>
              <a:gd name="connsiteX1212" fmla="*/ 4838431 w 6934202"/>
              <a:gd name="connsiteY1212" fmla="*/ 656468 h 5078170"/>
              <a:gd name="connsiteX1213" fmla="*/ 4802887 w 6934202"/>
              <a:gd name="connsiteY1213" fmla="*/ 659795 h 5078170"/>
              <a:gd name="connsiteX1214" fmla="*/ 4776213 w 6934202"/>
              <a:gd name="connsiteY1214" fmla="*/ 661337 h 5078170"/>
              <a:gd name="connsiteX1215" fmla="*/ 4783411 w 6934202"/>
              <a:gd name="connsiteY1215" fmla="*/ 664905 h 5078170"/>
              <a:gd name="connsiteX1216" fmla="*/ 4808603 w 6934202"/>
              <a:gd name="connsiteY1216" fmla="*/ 669153 h 5078170"/>
              <a:gd name="connsiteX1217" fmla="*/ 4810789 w 6934202"/>
              <a:gd name="connsiteY1217" fmla="*/ 667490 h 5078170"/>
              <a:gd name="connsiteX1218" fmla="*/ 4813747 w 6934202"/>
              <a:gd name="connsiteY1218" fmla="*/ 666208 h 5078170"/>
              <a:gd name="connsiteX1219" fmla="*/ 4819467 w 6934202"/>
              <a:gd name="connsiteY1219" fmla="*/ 666640 h 5078170"/>
              <a:gd name="connsiteX1220" fmla="*/ 4822487 w 6934202"/>
              <a:gd name="connsiteY1220" fmla="*/ 667794 h 5078170"/>
              <a:gd name="connsiteX1221" fmla="*/ 4875963 w 6934202"/>
              <a:gd name="connsiteY1221" fmla="*/ 666833 h 5078170"/>
              <a:gd name="connsiteX1222" fmla="*/ 4921723 w 6934202"/>
              <a:gd name="connsiteY1222" fmla="*/ 670288 h 5078170"/>
              <a:gd name="connsiteX1223" fmla="*/ 4948719 w 6934202"/>
              <a:gd name="connsiteY1223" fmla="*/ 669934 h 5078170"/>
              <a:gd name="connsiteX1224" fmla="*/ 4974171 w 6934202"/>
              <a:gd name="connsiteY1224" fmla="*/ 668816 h 5078170"/>
              <a:gd name="connsiteX1225" fmla="*/ 5010485 w 6934202"/>
              <a:gd name="connsiteY1225" fmla="*/ 668619 h 5078170"/>
              <a:gd name="connsiteX1226" fmla="*/ 5046413 w 6934202"/>
              <a:gd name="connsiteY1226" fmla="*/ 670290 h 5078170"/>
              <a:gd name="connsiteX1227" fmla="*/ 5098091 w 6934202"/>
              <a:gd name="connsiteY1227" fmla="*/ 667063 h 5078170"/>
              <a:gd name="connsiteX1228" fmla="*/ 5114801 w 6934202"/>
              <a:gd name="connsiteY1228" fmla="*/ 668479 h 5078170"/>
              <a:gd name="connsiteX1229" fmla="*/ 5107343 w 6934202"/>
              <a:gd name="connsiteY1229" fmla="*/ 671650 h 5078170"/>
              <a:gd name="connsiteX1230" fmla="*/ 5099117 w 6934202"/>
              <a:gd name="connsiteY1230" fmla="*/ 673066 h 5078170"/>
              <a:gd name="connsiteX1231" fmla="*/ 5053611 w 6934202"/>
              <a:gd name="connsiteY1231" fmla="*/ 673858 h 5078170"/>
              <a:gd name="connsiteX1232" fmla="*/ 5049563 w 6934202"/>
              <a:gd name="connsiteY1232" fmla="*/ 672194 h 5078170"/>
              <a:gd name="connsiteX1233" fmla="*/ 5042813 w 6934202"/>
              <a:gd name="connsiteY1233" fmla="*/ 671253 h 5078170"/>
              <a:gd name="connsiteX1234" fmla="*/ 5040499 w 6934202"/>
              <a:gd name="connsiteY1234" fmla="*/ 672166 h 5078170"/>
              <a:gd name="connsiteX1235" fmla="*/ 5038957 w 6934202"/>
              <a:gd name="connsiteY1235" fmla="*/ 673461 h 5078170"/>
              <a:gd name="connsiteX1236" fmla="*/ 5015047 w 6934202"/>
              <a:gd name="connsiteY1236" fmla="*/ 673970 h 5078170"/>
              <a:gd name="connsiteX1237" fmla="*/ 5003991 w 6934202"/>
              <a:gd name="connsiteY1237" fmla="*/ 678104 h 5078170"/>
              <a:gd name="connsiteX1238" fmla="*/ 5031243 w 6934202"/>
              <a:gd name="connsiteY1238" fmla="*/ 677878 h 5078170"/>
              <a:gd name="connsiteX1239" fmla="*/ 5055409 w 6934202"/>
              <a:gd name="connsiteY1239" fmla="*/ 676123 h 5078170"/>
              <a:gd name="connsiteX1240" fmla="*/ 5057979 w 6934202"/>
              <a:gd name="connsiteY1240" fmla="*/ 680144 h 5078170"/>
              <a:gd name="connsiteX1241" fmla="*/ 5071477 w 6934202"/>
              <a:gd name="connsiteY1241" fmla="*/ 677907 h 5078170"/>
              <a:gd name="connsiteX1242" fmla="*/ 5084975 w 6934202"/>
              <a:gd name="connsiteY1242" fmla="*/ 675671 h 5078170"/>
              <a:gd name="connsiteX1243" fmla="*/ 5119233 w 6934202"/>
              <a:gd name="connsiteY1243" fmla="*/ 676514 h 5078170"/>
              <a:gd name="connsiteX1244" fmla="*/ 5153105 w 6934202"/>
              <a:gd name="connsiteY1244" fmla="*/ 675106 h 5078170"/>
              <a:gd name="connsiteX1245" fmla="*/ 5158087 w 6934202"/>
              <a:gd name="connsiteY1245" fmla="*/ 671566 h 5078170"/>
              <a:gd name="connsiteX1246" fmla="*/ 5151307 w 6934202"/>
              <a:gd name="connsiteY1246" fmla="*/ 667347 h 5078170"/>
              <a:gd name="connsiteX1247" fmla="*/ 5146167 w 6934202"/>
              <a:gd name="connsiteY1247" fmla="*/ 664799 h 5078170"/>
              <a:gd name="connsiteX1248" fmla="*/ 5097609 w 6934202"/>
              <a:gd name="connsiteY1248" fmla="*/ 665279 h 5078170"/>
              <a:gd name="connsiteX1249" fmla="*/ 5047701 w 6934202"/>
              <a:gd name="connsiteY1249" fmla="*/ 664061 h 5078170"/>
              <a:gd name="connsiteX1250" fmla="*/ 5044101 w 6934202"/>
              <a:gd name="connsiteY1250" fmla="*/ 664337 h 5078170"/>
              <a:gd name="connsiteX1251" fmla="*/ 5039731 w 6934202"/>
              <a:gd name="connsiteY1251" fmla="*/ 664230 h 5078170"/>
              <a:gd name="connsiteX1252" fmla="*/ 5046577 w 6934202"/>
              <a:gd name="connsiteY1252" fmla="*/ 662645 h 5078170"/>
              <a:gd name="connsiteX1253" fmla="*/ 5055159 w 6934202"/>
              <a:gd name="connsiteY1253" fmla="*/ 660889 h 5078170"/>
              <a:gd name="connsiteX1254" fmla="*/ 5076367 w 6934202"/>
              <a:gd name="connsiteY1254" fmla="*/ 662475 h 5078170"/>
              <a:gd name="connsiteX1255" fmla="*/ 5101435 w 6934202"/>
              <a:gd name="connsiteY1255" fmla="*/ 661853 h 5078170"/>
              <a:gd name="connsiteX1256" fmla="*/ 5138197 w 6934202"/>
              <a:gd name="connsiteY1256" fmla="*/ 662908 h 5078170"/>
              <a:gd name="connsiteX1257" fmla="*/ 5175733 w 6934202"/>
              <a:gd name="connsiteY1257" fmla="*/ 664346 h 5078170"/>
              <a:gd name="connsiteX1258" fmla="*/ 5202181 w 6934202"/>
              <a:gd name="connsiteY1258" fmla="*/ 663893 h 5078170"/>
              <a:gd name="connsiteX1259" fmla="*/ 5226895 w 6934202"/>
              <a:gd name="connsiteY1259" fmla="*/ 663611 h 5078170"/>
              <a:gd name="connsiteX1260" fmla="*/ 5227149 w 6934202"/>
              <a:gd name="connsiteY1260" fmla="*/ 667858 h 5078170"/>
              <a:gd name="connsiteX1261" fmla="*/ 5206841 w 6934202"/>
              <a:gd name="connsiteY1261" fmla="*/ 667405 h 5078170"/>
              <a:gd name="connsiteX1262" fmla="*/ 5190127 w 6934202"/>
              <a:gd name="connsiteY1262" fmla="*/ 671482 h 5078170"/>
              <a:gd name="connsiteX1263" fmla="*/ 5177209 w 6934202"/>
              <a:gd name="connsiteY1263" fmla="*/ 670915 h 5078170"/>
              <a:gd name="connsiteX1264" fmla="*/ 5173929 w 6934202"/>
              <a:gd name="connsiteY1264" fmla="*/ 673067 h 5078170"/>
              <a:gd name="connsiteX1265" fmla="*/ 5171745 w 6934202"/>
              <a:gd name="connsiteY1265" fmla="*/ 673357 h 5078170"/>
              <a:gd name="connsiteX1266" fmla="*/ 5170331 w 6934202"/>
              <a:gd name="connsiteY1266" fmla="*/ 674030 h 5078170"/>
              <a:gd name="connsiteX1267" fmla="*/ 5186719 w 6934202"/>
              <a:gd name="connsiteY1267" fmla="*/ 674257 h 5078170"/>
              <a:gd name="connsiteX1268" fmla="*/ 5206581 w 6934202"/>
              <a:gd name="connsiteY1268" fmla="*/ 674144 h 5078170"/>
              <a:gd name="connsiteX1269" fmla="*/ 5211979 w 6934202"/>
              <a:gd name="connsiteY1269" fmla="*/ 675446 h 5078170"/>
              <a:gd name="connsiteX1270" fmla="*/ 5200409 w 6934202"/>
              <a:gd name="connsiteY1270" fmla="*/ 676579 h 5078170"/>
              <a:gd name="connsiteX1271" fmla="*/ 5216863 w 6934202"/>
              <a:gd name="connsiteY1271" fmla="*/ 679241 h 5078170"/>
              <a:gd name="connsiteX1272" fmla="*/ 5230231 w 6934202"/>
              <a:gd name="connsiteY1272" fmla="*/ 680374 h 5078170"/>
              <a:gd name="connsiteX1273" fmla="*/ 5249769 w 6934202"/>
              <a:gd name="connsiteY1273" fmla="*/ 679071 h 5078170"/>
              <a:gd name="connsiteX1274" fmla="*/ 5262883 w 6934202"/>
              <a:gd name="connsiteY1274" fmla="*/ 675957 h 5078170"/>
              <a:gd name="connsiteX1275" fmla="*/ 5274195 w 6934202"/>
              <a:gd name="connsiteY1275" fmla="*/ 676071 h 5078170"/>
              <a:gd name="connsiteX1276" fmla="*/ 5285249 w 6934202"/>
              <a:gd name="connsiteY1276" fmla="*/ 677430 h 5078170"/>
              <a:gd name="connsiteX1277" fmla="*/ 5287821 w 6934202"/>
              <a:gd name="connsiteY1277" fmla="*/ 675957 h 5078170"/>
              <a:gd name="connsiteX1278" fmla="*/ 5326385 w 6934202"/>
              <a:gd name="connsiteY1278" fmla="*/ 675845 h 5078170"/>
              <a:gd name="connsiteX1279" fmla="*/ 5326897 w 6934202"/>
              <a:gd name="connsiteY1279" fmla="*/ 678846 h 5078170"/>
              <a:gd name="connsiteX1280" fmla="*/ 5352351 w 6934202"/>
              <a:gd name="connsiteY1280" fmla="*/ 676355 h 5078170"/>
              <a:gd name="connsiteX1281" fmla="*/ 5360641 w 6934202"/>
              <a:gd name="connsiteY1281" fmla="*/ 678748 h 5078170"/>
              <a:gd name="connsiteX1282" fmla="*/ 5374717 w 6934202"/>
              <a:gd name="connsiteY1282" fmla="*/ 677828 h 5078170"/>
              <a:gd name="connsiteX1283" fmla="*/ 5382655 w 6934202"/>
              <a:gd name="connsiteY1283" fmla="*/ 679187 h 5078170"/>
              <a:gd name="connsiteX1284" fmla="*/ 5392713 w 6934202"/>
              <a:gd name="connsiteY1284" fmla="*/ 678508 h 5078170"/>
              <a:gd name="connsiteX1285" fmla="*/ 5406339 w 6934202"/>
              <a:gd name="connsiteY1285" fmla="*/ 678395 h 5078170"/>
              <a:gd name="connsiteX1286" fmla="*/ 5419965 w 6934202"/>
              <a:gd name="connsiteY1286" fmla="*/ 678282 h 5078170"/>
              <a:gd name="connsiteX1287" fmla="*/ 5418937 w 6934202"/>
              <a:gd name="connsiteY1287" fmla="*/ 677772 h 5078170"/>
              <a:gd name="connsiteX1288" fmla="*/ 5440533 w 6934202"/>
              <a:gd name="connsiteY1288" fmla="*/ 677489 h 5078170"/>
              <a:gd name="connsiteX1289" fmla="*/ 5454159 w 6934202"/>
              <a:gd name="connsiteY1289" fmla="*/ 677376 h 5078170"/>
              <a:gd name="connsiteX1290" fmla="*/ 5467785 w 6934202"/>
              <a:gd name="connsiteY1290" fmla="*/ 677263 h 5078170"/>
              <a:gd name="connsiteX1291" fmla="*/ 5506541 w 6934202"/>
              <a:gd name="connsiteY1291" fmla="*/ 676903 h 5078170"/>
              <a:gd name="connsiteX1292" fmla="*/ 5545683 w 6934202"/>
              <a:gd name="connsiteY1292" fmla="*/ 678794 h 5078170"/>
              <a:gd name="connsiteX1293" fmla="*/ 5578077 w 6934202"/>
              <a:gd name="connsiteY1293" fmla="*/ 675623 h 5078170"/>
              <a:gd name="connsiteX1294" fmla="*/ 5585533 w 6934202"/>
              <a:gd name="connsiteY1294" fmla="*/ 677945 h 5078170"/>
              <a:gd name="connsiteX1295" fmla="*/ 5613555 w 6934202"/>
              <a:gd name="connsiteY1295" fmla="*/ 679474 h 5078170"/>
              <a:gd name="connsiteX1296" fmla="*/ 5609183 w 6934202"/>
              <a:gd name="connsiteY1296" fmla="*/ 680742 h 5078170"/>
              <a:gd name="connsiteX1297" fmla="*/ 5604041 w 6934202"/>
              <a:gd name="connsiteY1297" fmla="*/ 681626 h 5078170"/>
              <a:gd name="connsiteX1298" fmla="*/ 5577819 w 6934202"/>
              <a:gd name="connsiteY1298" fmla="*/ 681675 h 5078170"/>
              <a:gd name="connsiteX1299" fmla="*/ 5553909 w 6934202"/>
              <a:gd name="connsiteY1299" fmla="*/ 682871 h 5078170"/>
              <a:gd name="connsiteX1300" fmla="*/ 5549345 w 6934202"/>
              <a:gd name="connsiteY1300" fmla="*/ 680953 h 5078170"/>
              <a:gd name="connsiteX1301" fmla="*/ 5542083 w 6934202"/>
              <a:gd name="connsiteY1301" fmla="*/ 679756 h 5078170"/>
              <a:gd name="connsiteX1302" fmla="*/ 5539769 w 6934202"/>
              <a:gd name="connsiteY1302" fmla="*/ 680670 h 5078170"/>
              <a:gd name="connsiteX1303" fmla="*/ 5538227 w 6934202"/>
              <a:gd name="connsiteY1303" fmla="*/ 681965 h 5078170"/>
              <a:gd name="connsiteX1304" fmla="*/ 5512003 w 6934202"/>
              <a:gd name="connsiteY1304" fmla="*/ 682701 h 5078170"/>
              <a:gd name="connsiteX1305" fmla="*/ 5498633 w 6934202"/>
              <a:gd name="connsiteY1305" fmla="*/ 687061 h 5078170"/>
              <a:gd name="connsiteX1306" fmla="*/ 5526977 w 6934202"/>
              <a:gd name="connsiteY1306" fmla="*/ 687033 h 5078170"/>
              <a:gd name="connsiteX1307" fmla="*/ 5555707 w 6934202"/>
              <a:gd name="connsiteY1307" fmla="*/ 685136 h 5078170"/>
              <a:gd name="connsiteX1308" fmla="*/ 5552557 w 6934202"/>
              <a:gd name="connsiteY1308" fmla="*/ 687352 h 5078170"/>
              <a:gd name="connsiteX1309" fmla="*/ 5553649 w 6934202"/>
              <a:gd name="connsiteY1309" fmla="*/ 689610 h 5078170"/>
              <a:gd name="connsiteX1310" fmla="*/ 5570039 w 6934202"/>
              <a:gd name="connsiteY1310" fmla="*/ 687777 h 5078170"/>
              <a:gd name="connsiteX1311" fmla="*/ 5587587 w 6934202"/>
              <a:gd name="connsiteY1311" fmla="*/ 684457 h 5078170"/>
              <a:gd name="connsiteX1312" fmla="*/ 5624189 w 6934202"/>
              <a:gd name="connsiteY1312" fmla="*/ 685605 h 5078170"/>
              <a:gd name="connsiteX1313" fmla="*/ 5661373 w 6934202"/>
              <a:gd name="connsiteY1313" fmla="*/ 683949 h 5078170"/>
              <a:gd name="connsiteX1314" fmla="*/ 5670373 w 6934202"/>
              <a:gd name="connsiteY1314" fmla="*/ 678796 h 5078170"/>
              <a:gd name="connsiteX1315" fmla="*/ 5682713 w 6934202"/>
              <a:gd name="connsiteY1315" fmla="*/ 679419 h 5078170"/>
              <a:gd name="connsiteX1316" fmla="*/ 5684511 w 6934202"/>
              <a:gd name="connsiteY1316" fmla="*/ 681684 h 5078170"/>
              <a:gd name="connsiteX1317" fmla="*/ 5681169 w 6934202"/>
              <a:gd name="connsiteY1317" fmla="*/ 682088 h 5078170"/>
              <a:gd name="connsiteX1318" fmla="*/ 5678599 w 6934202"/>
              <a:gd name="connsiteY1318" fmla="*/ 682873 h 5078170"/>
              <a:gd name="connsiteX1319" fmla="*/ 5698105 w 6934202"/>
              <a:gd name="connsiteY1319" fmla="*/ 683787 h 5078170"/>
              <a:gd name="connsiteX1320" fmla="*/ 5720503 w 6934202"/>
              <a:gd name="connsiteY1320" fmla="*/ 683044 h 5078170"/>
              <a:gd name="connsiteX1321" fmla="*/ 5776323 w 6934202"/>
              <a:gd name="connsiteY1321" fmla="*/ 685820 h 5078170"/>
              <a:gd name="connsiteX1322" fmla="*/ 5834653 w 6934202"/>
              <a:gd name="connsiteY1322" fmla="*/ 684688 h 5078170"/>
              <a:gd name="connsiteX1323" fmla="*/ 5851623 w 6934202"/>
              <a:gd name="connsiteY1323" fmla="*/ 679365 h 5078170"/>
              <a:gd name="connsiteX1324" fmla="*/ 5866533 w 6934202"/>
              <a:gd name="connsiteY1324" fmla="*/ 678516 h 5078170"/>
              <a:gd name="connsiteX1325" fmla="*/ 5856827 w 6934202"/>
              <a:gd name="connsiteY1325" fmla="*/ 682976 h 5078170"/>
              <a:gd name="connsiteX1326" fmla="*/ 5852133 w 6934202"/>
              <a:gd name="connsiteY1326" fmla="*/ 687860 h 5078170"/>
              <a:gd name="connsiteX1327" fmla="*/ 5877587 w 6934202"/>
              <a:gd name="connsiteY1327" fmla="*/ 685369 h 5078170"/>
              <a:gd name="connsiteX1328" fmla="*/ 5887065 w 6934202"/>
              <a:gd name="connsiteY1328" fmla="*/ 688179 h 5078170"/>
              <a:gd name="connsiteX1329" fmla="*/ 5903295 w 6934202"/>
              <a:gd name="connsiteY1329" fmla="*/ 687125 h 5078170"/>
              <a:gd name="connsiteX1330" fmla="*/ 5925243 w 6934202"/>
              <a:gd name="connsiteY1330" fmla="*/ 687876 h 5078170"/>
              <a:gd name="connsiteX1331" fmla="*/ 5950857 w 6934202"/>
              <a:gd name="connsiteY1331" fmla="*/ 687352 h 5078170"/>
              <a:gd name="connsiteX1332" fmla="*/ 5955613 w 6934202"/>
              <a:gd name="connsiteY1332" fmla="*/ 684903 h 5078170"/>
              <a:gd name="connsiteX1333" fmla="*/ 5961913 w 6934202"/>
              <a:gd name="connsiteY1333" fmla="*/ 683218 h 5078170"/>
              <a:gd name="connsiteX1334" fmla="*/ 5967119 w 6934202"/>
              <a:gd name="connsiteY1334" fmla="*/ 683395 h 5078170"/>
              <a:gd name="connsiteX1335" fmla="*/ 5969625 w 6934202"/>
              <a:gd name="connsiteY1335" fmla="*/ 684294 h 5078170"/>
              <a:gd name="connsiteX1336" fmla="*/ 5978109 w 6934202"/>
              <a:gd name="connsiteY1336" fmla="*/ 683693 h 5078170"/>
              <a:gd name="connsiteX1337" fmla="*/ 5975797 w 6934202"/>
              <a:gd name="connsiteY1337" fmla="*/ 681859 h 5078170"/>
              <a:gd name="connsiteX1338" fmla="*/ 5987109 w 6934202"/>
              <a:gd name="connsiteY1338" fmla="*/ 680599 h 5078170"/>
              <a:gd name="connsiteX1339" fmla="*/ 5999965 w 6934202"/>
              <a:gd name="connsiteY1339" fmla="*/ 680104 h 5078170"/>
              <a:gd name="connsiteX1340" fmla="*/ 6049839 w 6934202"/>
              <a:gd name="connsiteY1340" fmla="*/ 680105 h 5078170"/>
              <a:gd name="connsiteX1341" fmla="*/ 6050869 w 6934202"/>
              <a:gd name="connsiteY1341" fmla="*/ 680615 h 5078170"/>
              <a:gd name="connsiteX1342" fmla="*/ 6101773 w 6934202"/>
              <a:gd name="connsiteY1342" fmla="*/ 681125 h 5078170"/>
              <a:gd name="connsiteX1343" fmla="*/ 6125939 w 6934202"/>
              <a:gd name="connsiteY1343" fmla="*/ 679370 h 5078170"/>
              <a:gd name="connsiteX1344" fmla="*/ 6141107 w 6934202"/>
              <a:gd name="connsiteY1344" fmla="*/ 682768 h 5078170"/>
              <a:gd name="connsiteX1345" fmla="*/ 6126645 w 6934202"/>
              <a:gd name="connsiteY1345" fmla="*/ 684184 h 5078170"/>
              <a:gd name="connsiteX1346" fmla="*/ 6118739 w 6934202"/>
              <a:gd name="connsiteY1346" fmla="*/ 686789 h 5078170"/>
              <a:gd name="connsiteX1347" fmla="*/ 6125101 w 6934202"/>
              <a:gd name="connsiteY1347" fmla="*/ 687539 h 5078170"/>
              <a:gd name="connsiteX1348" fmla="*/ 6133393 w 6934202"/>
              <a:gd name="connsiteY1348" fmla="*/ 687186 h 5078170"/>
              <a:gd name="connsiteX1349" fmla="*/ 6163761 w 6934202"/>
              <a:gd name="connsiteY1349" fmla="*/ 688333 h 5078170"/>
              <a:gd name="connsiteX1350" fmla="*/ 6194323 w 6934202"/>
              <a:gd name="connsiteY1350" fmla="*/ 688546 h 5078170"/>
              <a:gd name="connsiteX1351" fmla="*/ 6206277 w 6934202"/>
              <a:gd name="connsiteY1351" fmla="*/ 688291 h 5078170"/>
              <a:gd name="connsiteX1352" fmla="*/ 6218233 w 6934202"/>
              <a:gd name="connsiteY1352" fmla="*/ 688036 h 5078170"/>
              <a:gd name="connsiteX1353" fmla="*/ 6259173 w 6934202"/>
              <a:gd name="connsiteY1353" fmla="*/ 689446 h 5078170"/>
              <a:gd name="connsiteX1354" fmla="*/ 6299731 w 6934202"/>
              <a:gd name="connsiteY1354" fmla="*/ 688604 h 5078170"/>
              <a:gd name="connsiteX1355" fmla="*/ 6304133 w 6934202"/>
              <a:gd name="connsiteY1355" fmla="*/ 689241 h 5078170"/>
              <a:gd name="connsiteX1356" fmla="*/ 6308729 w 6934202"/>
              <a:gd name="connsiteY1356" fmla="*/ 688944 h 5078170"/>
              <a:gd name="connsiteX1357" fmla="*/ 6324315 w 6934202"/>
              <a:gd name="connsiteY1357" fmla="*/ 686198 h 5078170"/>
              <a:gd name="connsiteX1358" fmla="*/ 6331611 w 6934202"/>
              <a:gd name="connsiteY1358" fmla="*/ 682432 h 5078170"/>
              <a:gd name="connsiteX1359" fmla="*/ 6326951 w 6934202"/>
              <a:gd name="connsiteY1359" fmla="*/ 682354 h 5078170"/>
              <a:gd name="connsiteX1360" fmla="*/ 6321327 w 6934202"/>
              <a:gd name="connsiteY1360" fmla="*/ 682828 h 5078170"/>
              <a:gd name="connsiteX1361" fmla="*/ 6296389 w 6934202"/>
              <a:gd name="connsiteY1361" fmla="*/ 682828 h 5078170"/>
              <a:gd name="connsiteX1362" fmla="*/ 6269139 w 6934202"/>
              <a:gd name="connsiteY1362" fmla="*/ 683054 h 5078170"/>
              <a:gd name="connsiteX1363" fmla="*/ 6242593 w 6934202"/>
              <a:gd name="connsiteY1363" fmla="*/ 684660 h 5078170"/>
              <a:gd name="connsiteX1364" fmla="*/ 6215663 w 6934202"/>
              <a:gd name="connsiteY1364" fmla="*/ 684016 h 5078170"/>
              <a:gd name="connsiteX1365" fmla="*/ 6219779 w 6934202"/>
              <a:gd name="connsiteY1365" fmla="*/ 675068 h 5078170"/>
              <a:gd name="connsiteX1366" fmla="*/ 6222093 w 6934202"/>
              <a:gd name="connsiteY1366" fmla="*/ 674841 h 5078170"/>
              <a:gd name="connsiteX1367" fmla="*/ 6227973 w 6934202"/>
              <a:gd name="connsiteY1367" fmla="*/ 675868 h 5078170"/>
              <a:gd name="connsiteX1368" fmla="*/ 6232891 w 6934202"/>
              <a:gd name="connsiteY1368" fmla="*/ 677447 h 5078170"/>
              <a:gd name="connsiteX1369" fmla="*/ 6244651 w 6934202"/>
              <a:gd name="connsiteY1369" fmla="*/ 678126 h 5078170"/>
              <a:gd name="connsiteX1370" fmla="*/ 6253715 w 6934202"/>
              <a:gd name="connsiteY1370" fmla="*/ 675408 h 5078170"/>
              <a:gd name="connsiteX1371" fmla="*/ 6261685 w 6934202"/>
              <a:gd name="connsiteY1371" fmla="*/ 675239 h 5078170"/>
              <a:gd name="connsiteX1372" fmla="*/ 6272643 w 6934202"/>
              <a:gd name="connsiteY1372" fmla="*/ 679812 h 5078170"/>
              <a:gd name="connsiteX1373" fmla="*/ 6291507 w 6934202"/>
              <a:gd name="connsiteY1373" fmla="*/ 679033 h 5078170"/>
              <a:gd name="connsiteX1374" fmla="*/ 6334185 w 6934202"/>
              <a:gd name="connsiteY1374" fmla="*/ 676840 h 5078170"/>
              <a:gd name="connsiteX1375" fmla="*/ 6378405 w 6934202"/>
              <a:gd name="connsiteY1375" fmla="*/ 675411 h 5078170"/>
              <a:gd name="connsiteX1376" fmla="*/ 6398715 w 6934202"/>
              <a:gd name="connsiteY1376" fmla="*/ 675864 h 5078170"/>
              <a:gd name="connsiteX1377" fmla="*/ 6400257 w 6934202"/>
              <a:gd name="connsiteY1377" fmla="*/ 679375 h 5078170"/>
              <a:gd name="connsiteX1378" fmla="*/ 6334439 w 6934202"/>
              <a:gd name="connsiteY1378" fmla="*/ 685207 h 5078170"/>
              <a:gd name="connsiteX1379" fmla="*/ 6359891 w 6934202"/>
              <a:gd name="connsiteY1379" fmla="*/ 686836 h 5078170"/>
              <a:gd name="connsiteX1380" fmla="*/ 6383799 w 6934202"/>
              <a:gd name="connsiteY1380" fmla="*/ 687700 h 5078170"/>
              <a:gd name="connsiteX1381" fmla="*/ 6432389 w 6934202"/>
              <a:gd name="connsiteY1381" fmla="*/ 688437 h 5078170"/>
              <a:gd name="connsiteX1382" fmla="*/ 6456525 w 6934202"/>
              <a:gd name="connsiteY1382" fmla="*/ 688211 h 5078170"/>
              <a:gd name="connsiteX1383" fmla="*/ 6478923 w 6934202"/>
              <a:gd name="connsiteY1383" fmla="*/ 688154 h 5078170"/>
              <a:gd name="connsiteX1384" fmla="*/ 6496663 w 6934202"/>
              <a:gd name="connsiteY1384" fmla="*/ 690080 h 5078170"/>
              <a:gd name="connsiteX1385" fmla="*/ 6523913 w 6934202"/>
              <a:gd name="connsiteY1385" fmla="*/ 689854 h 5078170"/>
              <a:gd name="connsiteX1386" fmla="*/ 6548337 w 6934202"/>
              <a:gd name="connsiteY1386" fmla="*/ 692346 h 5078170"/>
              <a:gd name="connsiteX1387" fmla="*/ 6576103 w 6934202"/>
              <a:gd name="connsiteY1387" fmla="*/ 689629 h 5078170"/>
              <a:gd name="connsiteX1388" fmla="*/ 6603999 w 6934202"/>
              <a:gd name="connsiteY1388" fmla="*/ 689721 h 5078170"/>
              <a:gd name="connsiteX1389" fmla="*/ 6629579 w 6934202"/>
              <a:gd name="connsiteY1389" fmla="*/ 688667 h 5078170"/>
              <a:gd name="connsiteX1390" fmla="*/ 6640633 w 6934202"/>
              <a:gd name="connsiteY1390" fmla="*/ 690026 h 5078170"/>
              <a:gd name="connsiteX1391" fmla="*/ 6694879 w 6934202"/>
              <a:gd name="connsiteY1391" fmla="*/ 690820 h 5078170"/>
              <a:gd name="connsiteX1392" fmla="*/ 6721361 w 6934202"/>
              <a:gd name="connsiteY1392" fmla="*/ 688838 h 5078170"/>
              <a:gd name="connsiteX1393" fmla="*/ 6724445 w 6934202"/>
              <a:gd name="connsiteY1393" fmla="*/ 690367 h 5078170"/>
              <a:gd name="connsiteX1394" fmla="*/ 6732897 w 6934202"/>
              <a:gd name="connsiteY1394" fmla="*/ 691982 h 5078170"/>
              <a:gd name="connsiteX1395" fmla="*/ 6743469 w 6934202"/>
              <a:gd name="connsiteY1395" fmla="*/ 691557 h 5078170"/>
              <a:gd name="connsiteX1396" fmla="*/ 6752371 w 6934202"/>
              <a:gd name="connsiteY1396" fmla="*/ 692364 h 5078170"/>
              <a:gd name="connsiteX1397" fmla="*/ 6761465 w 6934202"/>
              <a:gd name="connsiteY1397" fmla="*/ 692237 h 5078170"/>
              <a:gd name="connsiteX1398" fmla="*/ 6761723 w 6934202"/>
              <a:gd name="connsiteY1398" fmla="*/ 690991 h 5078170"/>
              <a:gd name="connsiteX1399" fmla="*/ 6774065 w 6934202"/>
              <a:gd name="connsiteY1399" fmla="*/ 686121 h 5078170"/>
              <a:gd name="connsiteX1400" fmla="*/ 6799261 w 6934202"/>
              <a:gd name="connsiteY1400" fmla="*/ 684875 h 5078170"/>
              <a:gd name="connsiteX1401" fmla="*/ 6824457 w 6934202"/>
              <a:gd name="connsiteY1401" fmla="*/ 683630 h 5078170"/>
              <a:gd name="connsiteX1402" fmla="*/ 6838853 w 6934202"/>
              <a:gd name="connsiteY1402" fmla="*/ 685273 h 5078170"/>
              <a:gd name="connsiteX1403" fmla="*/ 6840909 w 6934202"/>
              <a:gd name="connsiteY1403" fmla="*/ 686292 h 5078170"/>
              <a:gd name="connsiteX1404" fmla="*/ 6848879 w 6934202"/>
              <a:gd name="connsiteY1404" fmla="*/ 686122 h 5078170"/>
              <a:gd name="connsiteX1405" fmla="*/ 6847851 w 6934202"/>
              <a:gd name="connsiteY1405" fmla="*/ 685613 h 5078170"/>
              <a:gd name="connsiteX1406" fmla="*/ 6874333 w 6934202"/>
              <a:gd name="connsiteY1406" fmla="*/ 683631 h 5078170"/>
              <a:gd name="connsiteX1407" fmla="*/ 6899367 w 6934202"/>
              <a:gd name="connsiteY1407" fmla="*/ 684537 h 5078170"/>
              <a:gd name="connsiteX1408" fmla="*/ 6929607 w 6934202"/>
              <a:gd name="connsiteY1408" fmla="*/ 684935 h 5078170"/>
              <a:gd name="connsiteX1409" fmla="*/ 6934202 w 6934202"/>
              <a:gd name="connsiteY1409" fmla="*/ 684890 h 5078170"/>
              <a:gd name="connsiteX1410" fmla="*/ 6934202 w 6934202"/>
              <a:gd name="connsiteY1410" fmla="*/ 956736 h 5078170"/>
              <a:gd name="connsiteX1411" fmla="*/ 6934202 w 6934202"/>
              <a:gd name="connsiteY1411" fmla="*/ 1359063 h 5078170"/>
              <a:gd name="connsiteX1412" fmla="*/ 6934202 w 6934202"/>
              <a:gd name="connsiteY1412" fmla="*/ 4716841 h 5078170"/>
              <a:gd name="connsiteX1413" fmla="*/ 6934202 w 6934202"/>
              <a:gd name="connsiteY1413" fmla="*/ 4733547 h 5078170"/>
              <a:gd name="connsiteX1414" fmla="*/ 6934202 w 6934202"/>
              <a:gd name="connsiteY1414" fmla="*/ 4811315 h 5078170"/>
              <a:gd name="connsiteX1415" fmla="*/ 6923211 w 6934202"/>
              <a:gd name="connsiteY1415" fmla="*/ 4816318 h 5078170"/>
              <a:gd name="connsiteX1416" fmla="*/ 6886478 w 6934202"/>
              <a:gd name="connsiteY1416" fmla="*/ 4812932 h 5078170"/>
              <a:gd name="connsiteX1417" fmla="*/ 6856019 w 6934202"/>
              <a:gd name="connsiteY1417" fmla="*/ 4803557 h 5078170"/>
              <a:gd name="connsiteX1418" fmla="*/ 6824042 w 6934202"/>
              <a:gd name="connsiteY1418" fmla="*/ 4827075 h 5078170"/>
              <a:gd name="connsiteX1419" fmla="*/ 6825331 w 6934202"/>
              <a:gd name="connsiteY1419" fmla="*/ 4832830 h 5078170"/>
              <a:gd name="connsiteX1420" fmla="*/ 6815674 w 6934202"/>
              <a:gd name="connsiteY1420" fmla="*/ 4835057 h 5078170"/>
              <a:gd name="connsiteX1421" fmla="*/ 6813094 w 6934202"/>
              <a:gd name="connsiteY1421" fmla="*/ 4823547 h 5078170"/>
              <a:gd name="connsiteX1422" fmla="*/ 6795486 w 6934202"/>
              <a:gd name="connsiteY1422" fmla="*/ 4805407 h 5078170"/>
              <a:gd name="connsiteX1423" fmla="*/ 6765008 w 6934202"/>
              <a:gd name="connsiteY1423" fmla="*/ 4820507 h 5078170"/>
              <a:gd name="connsiteX1424" fmla="*/ 6734531 w 6934202"/>
              <a:gd name="connsiteY1424" fmla="*/ 4835606 h 5078170"/>
              <a:gd name="connsiteX1425" fmla="*/ 6719951 w 6934202"/>
              <a:gd name="connsiteY1425" fmla="*/ 4891432 h 5078170"/>
              <a:gd name="connsiteX1426" fmla="*/ 6719741 w 6934202"/>
              <a:gd name="connsiteY1426" fmla="*/ 4905605 h 5078170"/>
              <a:gd name="connsiteX1427" fmla="*/ 6708713 w 6934202"/>
              <a:gd name="connsiteY1427" fmla="*/ 4907391 h 5078170"/>
              <a:gd name="connsiteX1428" fmla="*/ 6697843 w 6934202"/>
              <a:gd name="connsiteY1428" fmla="*/ 4898547 h 5078170"/>
              <a:gd name="connsiteX1429" fmla="*/ 6685046 w 6934202"/>
              <a:gd name="connsiteY1429" fmla="*/ 4903767 h 5078170"/>
              <a:gd name="connsiteX1430" fmla="*/ 6674657 w 6934202"/>
              <a:gd name="connsiteY1430" fmla="*/ 4885732 h 5078170"/>
              <a:gd name="connsiteX1431" fmla="*/ 6670786 w 6934202"/>
              <a:gd name="connsiteY1431" fmla="*/ 4868462 h 5078170"/>
              <a:gd name="connsiteX1432" fmla="*/ 6638808 w 6934202"/>
              <a:gd name="connsiteY1432" fmla="*/ 4891977 h 5078170"/>
              <a:gd name="connsiteX1433" fmla="*/ 6572907 w 6934202"/>
              <a:gd name="connsiteY1433" fmla="*/ 4884975 h 5078170"/>
              <a:gd name="connsiteX1434" fmla="*/ 6559379 w 6934202"/>
              <a:gd name="connsiteY1434" fmla="*/ 4869935 h 5078170"/>
              <a:gd name="connsiteX1435" fmla="*/ 6528418 w 6934202"/>
              <a:gd name="connsiteY1435" fmla="*/ 4882874 h 5078170"/>
              <a:gd name="connsiteX1436" fmla="*/ 6494555 w 6934202"/>
              <a:gd name="connsiteY1436" fmla="*/ 4882862 h 5078170"/>
              <a:gd name="connsiteX1437" fmla="*/ 6461078 w 6934202"/>
              <a:gd name="connsiteY1437" fmla="*/ 4914794 h 5078170"/>
              <a:gd name="connsiteX1438" fmla="*/ 6431230 w 6934202"/>
              <a:gd name="connsiteY1438" fmla="*/ 4887371 h 5078170"/>
              <a:gd name="connsiteX1439" fmla="*/ 6398175 w 6934202"/>
              <a:gd name="connsiteY1439" fmla="*/ 4890957 h 5078170"/>
              <a:gd name="connsiteX1440" fmla="*/ 6376489 w 6934202"/>
              <a:gd name="connsiteY1440" fmla="*/ 4869723 h 5078170"/>
              <a:gd name="connsiteX1441" fmla="*/ 6349306 w 6934202"/>
              <a:gd name="connsiteY1441" fmla="*/ 4871199 h 5078170"/>
              <a:gd name="connsiteX1442" fmla="*/ 6320034 w 6934202"/>
              <a:gd name="connsiteY1442" fmla="*/ 4874668 h 5078170"/>
              <a:gd name="connsiteX1443" fmla="*/ 6261000 w 6934202"/>
              <a:gd name="connsiteY1443" fmla="*/ 4868100 h 5078170"/>
              <a:gd name="connsiteX1444" fmla="*/ 6231911 w 6934202"/>
              <a:gd name="connsiteY1444" fmla="*/ 4859167 h 5078170"/>
              <a:gd name="connsiteX1445" fmla="*/ 6200887 w 6934202"/>
              <a:gd name="connsiteY1445" fmla="*/ 4841602 h 5078170"/>
              <a:gd name="connsiteX1446" fmla="*/ 6256258 w 6934202"/>
              <a:gd name="connsiteY1446" fmla="*/ 4793657 h 5078170"/>
              <a:gd name="connsiteX1447" fmla="*/ 6058258 w 6934202"/>
              <a:gd name="connsiteY1447" fmla="*/ 4793657 h 5078170"/>
              <a:gd name="connsiteX1448" fmla="*/ 6056633 w 6934202"/>
              <a:gd name="connsiteY1448" fmla="*/ 4832483 h 5078170"/>
              <a:gd name="connsiteX1449" fmla="*/ 6089371 w 6934202"/>
              <a:gd name="connsiteY1449" fmla="*/ 4838808 h 5078170"/>
              <a:gd name="connsiteX1450" fmla="*/ 6121456 w 6934202"/>
              <a:gd name="connsiteY1450" fmla="*/ 4819556 h 5078170"/>
              <a:gd name="connsiteX1451" fmla="*/ 6154514 w 6934202"/>
              <a:gd name="connsiteY1451" fmla="*/ 4815969 h 5078170"/>
              <a:gd name="connsiteX1452" fmla="*/ 6184780 w 6934202"/>
              <a:gd name="connsiteY1452" fmla="*/ 4815046 h 5078170"/>
              <a:gd name="connsiteX1453" fmla="*/ 6191567 w 6934202"/>
              <a:gd name="connsiteY1453" fmla="*/ 4809446 h 5078170"/>
              <a:gd name="connsiteX1454" fmla="*/ 6197228 w 6934202"/>
              <a:gd name="connsiteY1454" fmla="*/ 4810158 h 5078170"/>
              <a:gd name="connsiteX1455" fmla="*/ 6188683 w 6934202"/>
              <a:gd name="connsiteY1455" fmla="*/ 4853242 h 5078170"/>
              <a:gd name="connsiteX1456" fmla="*/ 6169989 w 6934202"/>
              <a:gd name="connsiteY1456" fmla="*/ 4885046 h 5078170"/>
              <a:gd name="connsiteX1457" fmla="*/ 6164436 w 6934202"/>
              <a:gd name="connsiteY1457" fmla="*/ 4888597 h 5078170"/>
              <a:gd name="connsiteX1458" fmla="*/ 6159041 w 6934202"/>
              <a:gd name="connsiteY1458" fmla="*/ 4881516 h 5078170"/>
              <a:gd name="connsiteX1459" fmla="*/ 6109887 w 6934202"/>
              <a:gd name="connsiteY1459" fmla="*/ 4892597 h 5078170"/>
              <a:gd name="connsiteX1460" fmla="*/ 6060081 w 6934202"/>
              <a:gd name="connsiteY1460" fmla="*/ 4878097 h 5078170"/>
              <a:gd name="connsiteX1461" fmla="*/ 6045592 w 6934202"/>
              <a:gd name="connsiteY1461" fmla="*/ 4881441 h 5078170"/>
              <a:gd name="connsiteX1462" fmla="*/ 6031104 w 6934202"/>
              <a:gd name="connsiteY1462" fmla="*/ 4884779 h 5078170"/>
              <a:gd name="connsiteX1463" fmla="*/ 5993995 w 6934202"/>
              <a:gd name="connsiteY1463" fmla="*/ 4883499 h 5078170"/>
              <a:gd name="connsiteX1464" fmla="*/ 5957043 w 6934202"/>
              <a:gd name="connsiteY1464" fmla="*/ 4871587 h 5078170"/>
              <a:gd name="connsiteX1465" fmla="*/ 5947009 w 6934202"/>
              <a:gd name="connsiteY1465" fmla="*/ 4875918 h 5078170"/>
              <a:gd name="connsiteX1466" fmla="*/ 5939225 w 6934202"/>
              <a:gd name="connsiteY1466" fmla="*/ 4867623 h 5078170"/>
              <a:gd name="connsiteX1467" fmla="*/ 5948606 w 6934202"/>
              <a:gd name="connsiteY1467" fmla="*/ 4837714 h 5078170"/>
              <a:gd name="connsiteX1468" fmla="*/ 5966042 w 6934202"/>
              <a:gd name="connsiteY1468" fmla="*/ 4821084 h 5078170"/>
              <a:gd name="connsiteX1469" fmla="*/ 5952579 w 6934202"/>
              <a:gd name="connsiteY1469" fmla="*/ 4793657 h 5078170"/>
              <a:gd name="connsiteX1470" fmla="*/ 5932464 w 6934202"/>
              <a:gd name="connsiteY1470" fmla="*/ 4793657 h 5078170"/>
              <a:gd name="connsiteX1471" fmla="*/ 5918168 w 6934202"/>
              <a:gd name="connsiteY1471" fmla="*/ 4803869 h 5078170"/>
              <a:gd name="connsiteX1472" fmla="*/ 5856345 w 6934202"/>
              <a:gd name="connsiteY1472" fmla="*/ 4799963 h 5078170"/>
              <a:gd name="connsiteX1473" fmla="*/ 5855055 w 6934202"/>
              <a:gd name="connsiteY1473" fmla="*/ 4794207 h 5078170"/>
              <a:gd name="connsiteX1474" fmla="*/ 5794522 w 6934202"/>
              <a:gd name="connsiteY1474" fmla="*/ 4796054 h 5078170"/>
              <a:gd name="connsiteX1475" fmla="*/ 5778960 w 6934202"/>
              <a:gd name="connsiteY1475" fmla="*/ 4802164 h 5078170"/>
              <a:gd name="connsiteX1476" fmla="*/ 5765334 w 6934202"/>
              <a:gd name="connsiteY1476" fmla="*/ 4816908 h 5078170"/>
              <a:gd name="connsiteX1477" fmla="*/ 5768291 w 6934202"/>
              <a:gd name="connsiteY1477" fmla="*/ 4837669 h 5078170"/>
              <a:gd name="connsiteX1478" fmla="*/ 5758044 w 6934202"/>
              <a:gd name="connsiteY1478" fmla="*/ 4844825 h 5078170"/>
              <a:gd name="connsiteX1479" fmla="*/ 5754928 w 6934202"/>
              <a:gd name="connsiteY1479" fmla="*/ 4834697 h 5078170"/>
              <a:gd name="connsiteX1480" fmla="*/ 5748596 w 6934202"/>
              <a:gd name="connsiteY1480" fmla="*/ 4832876 h 5078170"/>
              <a:gd name="connsiteX1481" fmla="*/ 5741088 w 6934202"/>
              <a:gd name="connsiteY1481" fmla="*/ 4852264 h 5078170"/>
              <a:gd name="connsiteX1482" fmla="*/ 5735516 w 6934202"/>
              <a:gd name="connsiteY1482" fmla="*/ 4880286 h 5078170"/>
              <a:gd name="connsiteX1483" fmla="*/ 5704472 w 6934202"/>
              <a:gd name="connsiteY1483" fmla="*/ 4887188 h 5078170"/>
              <a:gd name="connsiteX1484" fmla="*/ 5677771 w 6934202"/>
              <a:gd name="connsiteY1484" fmla="*/ 4879473 h 5078170"/>
              <a:gd name="connsiteX1485" fmla="*/ 5658161 w 6934202"/>
              <a:gd name="connsiteY1485" fmla="*/ 4892068 h 5078170"/>
              <a:gd name="connsiteX1486" fmla="*/ 5646425 w 6934202"/>
              <a:gd name="connsiteY1486" fmla="*/ 4860467 h 5078170"/>
              <a:gd name="connsiteX1487" fmla="*/ 5615737 w 6934202"/>
              <a:gd name="connsiteY1487" fmla="*/ 4889741 h 5078170"/>
              <a:gd name="connsiteX1488" fmla="*/ 5621034 w 6934202"/>
              <a:gd name="connsiteY1488" fmla="*/ 4834036 h 5078170"/>
              <a:gd name="connsiteX1489" fmla="*/ 5630061 w 6934202"/>
              <a:gd name="connsiteY1489" fmla="*/ 4793657 h 5078170"/>
              <a:gd name="connsiteX1490" fmla="*/ 5614266 w 6934202"/>
              <a:gd name="connsiteY1490" fmla="*/ 4793657 h 5078170"/>
              <a:gd name="connsiteX1491" fmla="*/ 5594261 w 6934202"/>
              <a:gd name="connsiteY1491" fmla="*/ 4854334 h 5078170"/>
              <a:gd name="connsiteX1492" fmla="*/ 5523562 w 6934202"/>
              <a:gd name="connsiteY1492" fmla="*/ 4869374 h 5078170"/>
              <a:gd name="connsiteX1493" fmla="*/ 5455586 w 6934202"/>
              <a:gd name="connsiteY1493" fmla="*/ 4839894 h 5078170"/>
              <a:gd name="connsiteX1494" fmla="*/ 5428461 w 6934202"/>
              <a:gd name="connsiteY1494" fmla="*/ 4849173 h 5078170"/>
              <a:gd name="connsiteX1495" fmla="*/ 5404712 w 6934202"/>
              <a:gd name="connsiteY1495" fmla="*/ 4839515 h 5078170"/>
              <a:gd name="connsiteX1496" fmla="*/ 5407768 w 6934202"/>
              <a:gd name="connsiteY1496" fmla="*/ 4830488 h 5078170"/>
              <a:gd name="connsiteX1497" fmla="*/ 5411791 w 6934202"/>
              <a:gd name="connsiteY1497" fmla="*/ 4825775 h 5078170"/>
              <a:gd name="connsiteX1498" fmla="*/ 5409422 w 6934202"/>
              <a:gd name="connsiteY1498" fmla="*/ 4800091 h 5078170"/>
              <a:gd name="connsiteX1499" fmla="*/ 5394827 w 6934202"/>
              <a:gd name="connsiteY1499" fmla="*/ 4793657 h 5078170"/>
              <a:gd name="connsiteX1500" fmla="*/ 5394360 w 6934202"/>
              <a:gd name="connsiteY1500" fmla="*/ 4793657 h 5078170"/>
              <a:gd name="connsiteX1501" fmla="*/ 5383892 w 6934202"/>
              <a:gd name="connsiteY1501" fmla="*/ 4852385 h 5078170"/>
              <a:gd name="connsiteX1502" fmla="*/ 5338900 w 6934202"/>
              <a:gd name="connsiteY1502" fmla="*/ 4872597 h 5078170"/>
              <a:gd name="connsiteX1503" fmla="*/ 5294382 w 6934202"/>
              <a:gd name="connsiteY1503" fmla="*/ 4860917 h 5078170"/>
              <a:gd name="connsiteX1504" fmla="*/ 5273357 w 6934202"/>
              <a:gd name="connsiteY1504" fmla="*/ 4899311 h 5078170"/>
              <a:gd name="connsiteX1505" fmla="*/ 5253616 w 6934202"/>
              <a:gd name="connsiteY1505" fmla="*/ 4920762 h 5078170"/>
              <a:gd name="connsiteX1506" fmla="*/ 5252106 w 6934202"/>
              <a:gd name="connsiteY1506" fmla="*/ 4895130 h 5078170"/>
              <a:gd name="connsiteX1507" fmla="*/ 5255746 w 6934202"/>
              <a:gd name="connsiteY1507" fmla="*/ 4869823 h 5078170"/>
              <a:gd name="connsiteX1508" fmla="*/ 5221031 w 6934202"/>
              <a:gd name="connsiteY1508" fmla="*/ 4892458 h 5078170"/>
              <a:gd name="connsiteX1509" fmla="*/ 5186634 w 6934202"/>
              <a:gd name="connsiteY1509" fmla="*/ 4893830 h 5078170"/>
              <a:gd name="connsiteX1510" fmla="*/ 5202502 w 6934202"/>
              <a:gd name="connsiteY1510" fmla="*/ 4843759 h 5078170"/>
              <a:gd name="connsiteX1511" fmla="*/ 5234269 w 6934202"/>
              <a:gd name="connsiteY1511" fmla="*/ 4834417 h 5078170"/>
              <a:gd name="connsiteX1512" fmla="*/ 5236035 w 6934202"/>
              <a:gd name="connsiteY1512" fmla="*/ 4819631 h 5078170"/>
              <a:gd name="connsiteX1513" fmla="*/ 5238771 w 6934202"/>
              <a:gd name="connsiteY1513" fmla="*/ 4809167 h 5078170"/>
              <a:gd name="connsiteX1514" fmla="*/ 5247682 w 6934202"/>
              <a:gd name="connsiteY1514" fmla="*/ 4822497 h 5078170"/>
              <a:gd name="connsiteX1515" fmla="*/ 5253378 w 6934202"/>
              <a:gd name="connsiteY1515" fmla="*/ 4844138 h 5078170"/>
              <a:gd name="connsiteX1516" fmla="*/ 5282299 w 6934202"/>
              <a:gd name="connsiteY1516" fmla="*/ 4829652 h 5078170"/>
              <a:gd name="connsiteX1517" fmla="*/ 5314122 w 6934202"/>
              <a:gd name="connsiteY1517" fmla="*/ 4828117 h 5078170"/>
              <a:gd name="connsiteX1518" fmla="*/ 5320290 w 6934202"/>
              <a:gd name="connsiteY1518" fmla="*/ 4817866 h 5078170"/>
              <a:gd name="connsiteX1519" fmla="*/ 5325491 w 6934202"/>
              <a:gd name="connsiteY1519" fmla="*/ 4803297 h 5078170"/>
              <a:gd name="connsiteX1520" fmla="*/ 5305359 w 6934202"/>
              <a:gd name="connsiteY1520" fmla="*/ 4793657 h 5078170"/>
              <a:gd name="connsiteX1521" fmla="*/ 5247705 w 6934202"/>
              <a:gd name="connsiteY1521" fmla="*/ 4793657 h 5078170"/>
              <a:gd name="connsiteX1522" fmla="*/ 5243060 w 6934202"/>
              <a:gd name="connsiteY1522" fmla="*/ 4798087 h 5078170"/>
              <a:gd name="connsiteX1523" fmla="*/ 5236595 w 6934202"/>
              <a:gd name="connsiteY1523" fmla="*/ 4793657 h 5078170"/>
              <a:gd name="connsiteX1524" fmla="*/ 5105652 w 6934202"/>
              <a:gd name="connsiteY1524" fmla="*/ 4793657 h 5078170"/>
              <a:gd name="connsiteX1525" fmla="*/ 5108658 w 6934202"/>
              <a:gd name="connsiteY1525" fmla="*/ 4812855 h 5078170"/>
              <a:gd name="connsiteX1526" fmla="*/ 5087782 w 6934202"/>
              <a:gd name="connsiteY1526" fmla="*/ 4817918 h 5078170"/>
              <a:gd name="connsiteX1527" fmla="*/ 5062072 w 6934202"/>
              <a:gd name="connsiteY1527" fmla="*/ 4801396 h 5078170"/>
              <a:gd name="connsiteX1528" fmla="*/ 5045116 w 6934202"/>
              <a:gd name="connsiteY1528" fmla="*/ 4808837 h 5078170"/>
              <a:gd name="connsiteX1529" fmla="*/ 5034594 w 6934202"/>
              <a:gd name="connsiteY1529" fmla="*/ 4799660 h 5078170"/>
              <a:gd name="connsiteX1530" fmla="*/ 5029186 w 6934202"/>
              <a:gd name="connsiteY1530" fmla="*/ 4797547 h 5078170"/>
              <a:gd name="connsiteX1531" fmla="*/ 5018475 w 6934202"/>
              <a:gd name="connsiteY1531" fmla="*/ 4804464 h 5078170"/>
              <a:gd name="connsiteX1532" fmla="*/ 5013386 w 6934202"/>
              <a:gd name="connsiteY1532" fmla="*/ 4796871 h 5078170"/>
              <a:gd name="connsiteX1533" fmla="*/ 5012524 w 6934202"/>
              <a:gd name="connsiteY1533" fmla="*/ 4793657 h 5078170"/>
              <a:gd name="connsiteX1534" fmla="*/ 5004268 w 6934202"/>
              <a:gd name="connsiteY1534" fmla="*/ 4793657 h 5078170"/>
              <a:gd name="connsiteX1535" fmla="*/ 4983510 w 6934202"/>
              <a:gd name="connsiteY1535" fmla="*/ 4813457 h 5078170"/>
              <a:gd name="connsiteX1536" fmla="*/ 4995750 w 6934202"/>
              <a:gd name="connsiteY1536" fmla="*/ 4822742 h 5078170"/>
              <a:gd name="connsiteX1537" fmla="*/ 5023225 w 6934202"/>
              <a:gd name="connsiteY1537" fmla="*/ 4824477 h 5078170"/>
              <a:gd name="connsiteX1538" fmla="*/ 5032081 w 6934202"/>
              <a:gd name="connsiteY1538" fmla="*/ 4830003 h 5078170"/>
              <a:gd name="connsiteX1539" fmla="*/ 5036753 w 6934202"/>
              <a:gd name="connsiteY1539" fmla="*/ 4839520 h 5078170"/>
              <a:gd name="connsiteX1540" fmla="*/ 5028141 w 6934202"/>
              <a:gd name="connsiteY1540" fmla="*/ 4840747 h 5078170"/>
              <a:gd name="connsiteX1541" fmla="*/ 5017434 w 6934202"/>
              <a:gd name="connsiteY1541" fmla="*/ 4843973 h 5078170"/>
              <a:gd name="connsiteX1542" fmla="*/ 4984379 w 6934202"/>
              <a:gd name="connsiteY1542" fmla="*/ 4847559 h 5078170"/>
              <a:gd name="connsiteX1543" fmla="*/ 4951322 w 6934202"/>
              <a:gd name="connsiteY1543" fmla="*/ 4851143 h 5078170"/>
              <a:gd name="connsiteX1544" fmla="*/ 4926634 w 6934202"/>
              <a:gd name="connsiteY1544" fmla="*/ 4846746 h 5078170"/>
              <a:gd name="connsiteX1545" fmla="*/ 4901738 w 6934202"/>
              <a:gd name="connsiteY1545" fmla="*/ 4856522 h 5078170"/>
              <a:gd name="connsiteX1546" fmla="*/ 4932491 w 6934202"/>
              <a:gd name="connsiteY1546" fmla="*/ 4869107 h 5078170"/>
              <a:gd name="connsiteX1547" fmla="*/ 4963561 w 6934202"/>
              <a:gd name="connsiteY1547" fmla="*/ 4860431 h 5078170"/>
              <a:gd name="connsiteX1548" fmla="*/ 4965510 w 6934202"/>
              <a:gd name="connsiteY1548" fmla="*/ 4914464 h 5078170"/>
              <a:gd name="connsiteX1549" fmla="*/ 4932242 w 6934202"/>
              <a:gd name="connsiteY1549" fmla="*/ 4932223 h 5078170"/>
              <a:gd name="connsiteX1550" fmla="*/ 4941480 w 6934202"/>
              <a:gd name="connsiteY1550" fmla="*/ 4958343 h 5078170"/>
              <a:gd name="connsiteX1551" fmla="*/ 4931191 w 6934202"/>
              <a:gd name="connsiteY1551" fmla="*/ 5003092 h 5078170"/>
              <a:gd name="connsiteX1552" fmla="*/ 4882894 w 6934202"/>
              <a:gd name="connsiteY1552" fmla="*/ 5014225 h 5078170"/>
              <a:gd name="connsiteX1553" fmla="*/ 4834401 w 6934202"/>
              <a:gd name="connsiteY1553" fmla="*/ 4992366 h 5078170"/>
              <a:gd name="connsiteX1554" fmla="*/ 4789935 w 6934202"/>
              <a:gd name="connsiteY1554" fmla="*/ 4977140 h 5078170"/>
              <a:gd name="connsiteX1555" fmla="*/ 4787356 w 6934202"/>
              <a:gd name="connsiteY1555" fmla="*/ 4965627 h 5078170"/>
              <a:gd name="connsiteX1556" fmla="*/ 4778987 w 6934202"/>
              <a:gd name="connsiteY1556" fmla="*/ 4973611 h 5078170"/>
              <a:gd name="connsiteX1557" fmla="*/ 4743352 w 6934202"/>
              <a:gd name="connsiteY1557" fmla="*/ 4965685 h 5078170"/>
              <a:gd name="connsiteX1558" fmla="*/ 4705518 w 6934202"/>
              <a:gd name="connsiteY1558" fmla="*/ 4966838 h 5078170"/>
              <a:gd name="connsiteX1559" fmla="*/ 4663499 w 6934202"/>
              <a:gd name="connsiteY1559" fmla="*/ 4971986 h 5078170"/>
              <a:gd name="connsiteX1560" fmla="*/ 4626764 w 6934202"/>
              <a:gd name="connsiteY1560" fmla="*/ 4968599 h 5078170"/>
              <a:gd name="connsiteX1561" fmla="*/ 4596306 w 6934202"/>
              <a:gd name="connsiteY1561" fmla="*/ 4959226 h 5078170"/>
              <a:gd name="connsiteX1562" fmla="*/ 4564330 w 6934202"/>
              <a:gd name="connsiteY1562" fmla="*/ 4982742 h 5078170"/>
              <a:gd name="connsiteX1563" fmla="*/ 4565618 w 6934202"/>
              <a:gd name="connsiteY1563" fmla="*/ 4988497 h 5078170"/>
              <a:gd name="connsiteX1564" fmla="*/ 4555960 w 6934202"/>
              <a:gd name="connsiteY1564" fmla="*/ 4990725 h 5078170"/>
              <a:gd name="connsiteX1565" fmla="*/ 4553381 w 6934202"/>
              <a:gd name="connsiteY1565" fmla="*/ 4979214 h 5078170"/>
              <a:gd name="connsiteX1566" fmla="*/ 4535774 w 6934202"/>
              <a:gd name="connsiteY1566" fmla="*/ 4961075 h 5078170"/>
              <a:gd name="connsiteX1567" fmla="*/ 4505296 w 6934202"/>
              <a:gd name="connsiteY1567" fmla="*/ 4976175 h 5078170"/>
              <a:gd name="connsiteX1568" fmla="*/ 4474817 w 6934202"/>
              <a:gd name="connsiteY1568" fmla="*/ 4991273 h 5078170"/>
              <a:gd name="connsiteX1569" fmla="*/ 4460238 w 6934202"/>
              <a:gd name="connsiteY1569" fmla="*/ 5047099 h 5078170"/>
              <a:gd name="connsiteX1570" fmla="*/ 4460028 w 6934202"/>
              <a:gd name="connsiteY1570" fmla="*/ 5061272 h 5078170"/>
              <a:gd name="connsiteX1571" fmla="*/ 4448999 w 6934202"/>
              <a:gd name="connsiteY1571" fmla="*/ 5063058 h 5078170"/>
              <a:gd name="connsiteX1572" fmla="*/ 4438130 w 6934202"/>
              <a:gd name="connsiteY1572" fmla="*/ 5054215 h 5078170"/>
              <a:gd name="connsiteX1573" fmla="*/ 4425334 w 6934202"/>
              <a:gd name="connsiteY1573" fmla="*/ 5059435 h 5078170"/>
              <a:gd name="connsiteX1574" fmla="*/ 4414943 w 6934202"/>
              <a:gd name="connsiteY1574" fmla="*/ 5041399 h 5078170"/>
              <a:gd name="connsiteX1575" fmla="*/ 4411074 w 6934202"/>
              <a:gd name="connsiteY1575" fmla="*/ 5024129 h 5078170"/>
              <a:gd name="connsiteX1576" fmla="*/ 4379096 w 6934202"/>
              <a:gd name="connsiteY1576" fmla="*/ 5047646 h 5078170"/>
              <a:gd name="connsiteX1577" fmla="*/ 4313194 w 6934202"/>
              <a:gd name="connsiteY1577" fmla="*/ 5040643 h 5078170"/>
              <a:gd name="connsiteX1578" fmla="*/ 4299665 w 6934202"/>
              <a:gd name="connsiteY1578" fmla="*/ 5025603 h 5078170"/>
              <a:gd name="connsiteX1579" fmla="*/ 4268704 w 6934202"/>
              <a:gd name="connsiteY1579" fmla="*/ 5038542 h 5078170"/>
              <a:gd name="connsiteX1580" fmla="*/ 4234843 w 6934202"/>
              <a:gd name="connsiteY1580" fmla="*/ 5038529 h 5078170"/>
              <a:gd name="connsiteX1581" fmla="*/ 4201365 w 6934202"/>
              <a:gd name="connsiteY1581" fmla="*/ 5070461 h 5078170"/>
              <a:gd name="connsiteX1582" fmla="*/ 4171518 w 6934202"/>
              <a:gd name="connsiteY1582" fmla="*/ 5043038 h 5078170"/>
              <a:gd name="connsiteX1583" fmla="*/ 4138462 w 6934202"/>
              <a:gd name="connsiteY1583" fmla="*/ 5046624 h 5078170"/>
              <a:gd name="connsiteX1584" fmla="*/ 4116776 w 6934202"/>
              <a:gd name="connsiteY1584" fmla="*/ 5025390 h 5078170"/>
              <a:gd name="connsiteX1585" fmla="*/ 4089593 w 6934202"/>
              <a:gd name="connsiteY1585" fmla="*/ 5026867 h 5078170"/>
              <a:gd name="connsiteX1586" fmla="*/ 4060322 w 6934202"/>
              <a:gd name="connsiteY1586" fmla="*/ 5030337 h 5078170"/>
              <a:gd name="connsiteX1587" fmla="*/ 4001287 w 6934202"/>
              <a:gd name="connsiteY1587" fmla="*/ 5023767 h 5078170"/>
              <a:gd name="connsiteX1588" fmla="*/ 3972199 w 6934202"/>
              <a:gd name="connsiteY1588" fmla="*/ 5014835 h 5078170"/>
              <a:gd name="connsiteX1589" fmla="*/ 3941174 w 6934202"/>
              <a:gd name="connsiteY1589" fmla="*/ 4997269 h 5078170"/>
              <a:gd name="connsiteX1590" fmla="*/ 4020578 w 6934202"/>
              <a:gd name="connsiteY1590" fmla="*/ 4928514 h 5078170"/>
              <a:gd name="connsiteX1591" fmla="*/ 4018419 w 6934202"/>
              <a:gd name="connsiteY1591" fmla="*/ 4888655 h 5078170"/>
              <a:gd name="connsiteX1592" fmla="*/ 3993732 w 6934202"/>
              <a:gd name="connsiteY1592" fmla="*/ 4884257 h 5078170"/>
              <a:gd name="connsiteX1593" fmla="*/ 3940180 w 6934202"/>
              <a:gd name="connsiteY1593" fmla="*/ 4902152 h 5078170"/>
              <a:gd name="connsiteX1594" fmla="*/ 3888562 w 6934202"/>
              <a:gd name="connsiteY1594" fmla="*/ 4928683 h 5078170"/>
              <a:gd name="connsiteX1595" fmla="*/ 3865731 w 6934202"/>
              <a:gd name="connsiteY1595" fmla="*/ 4938234 h 5078170"/>
              <a:gd name="connsiteX1596" fmla="*/ 3852058 w 6934202"/>
              <a:gd name="connsiteY1596" fmla="*/ 4886654 h 5078170"/>
              <a:gd name="connsiteX1597" fmla="*/ 3842398 w 6934202"/>
              <a:gd name="connsiteY1597" fmla="*/ 4888877 h 5078170"/>
              <a:gd name="connsiteX1598" fmla="*/ 3831622 w 6934202"/>
              <a:gd name="connsiteY1598" fmla="*/ 4920119 h 5078170"/>
              <a:gd name="connsiteX1599" fmla="*/ 3817289 w 6934202"/>
              <a:gd name="connsiteY1599" fmla="*/ 4912828 h 5078170"/>
              <a:gd name="connsiteX1600" fmla="*/ 3811194 w 6934202"/>
              <a:gd name="connsiteY1600" fmla="*/ 4895063 h 5078170"/>
              <a:gd name="connsiteX1601" fmla="*/ 3803972 w 6934202"/>
              <a:gd name="connsiteY1601" fmla="*/ 4883613 h 5078170"/>
              <a:gd name="connsiteX1602" fmla="*/ 3801182 w 6934202"/>
              <a:gd name="connsiteY1602" fmla="*/ 4886275 h 5078170"/>
              <a:gd name="connsiteX1603" fmla="*/ 3796920 w 6934202"/>
              <a:gd name="connsiteY1603" fmla="*/ 4988150 h 5078170"/>
              <a:gd name="connsiteX1604" fmla="*/ 3829658 w 6934202"/>
              <a:gd name="connsiteY1604" fmla="*/ 4994477 h 5078170"/>
              <a:gd name="connsiteX1605" fmla="*/ 3861744 w 6934202"/>
              <a:gd name="connsiteY1605" fmla="*/ 4975224 h 5078170"/>
              <a:gd name="connsiteX1606" fmla="*/ 3894802 w 6934202"/>
              <a:gd name="connsiteY1606" fmla="*/ 4971637 h 5078170"/>
              <a:gd name="connsiteX1607" fmla="*/ 3925066 w 6934202"/>
              <a:gd name="connsiteY1607" fmla="*/ 4970713 h 5078170"/>
              <a:gd name="connsiteX1608" fmla="*/ 3931854 w 6934202"/>
              <a:gd name="connsiteY1608" fmla="*/ 4965113 h 5078170"/>
              <a:gd name="connsiteX1609" fmla="*/ 3937516 w 6934202"/>
              <a:gd name="connsiteY1609" fmla="*/ 4965827 h 5078170"/>
              <a:gd name="connsiteX1610" fmla="*/ 3928970 w 6934202"/>
              <a:gd name="connsiteY1610" fmla="*/ 5008909 h 5078170"/>
              <a:gd name="connsiteX1611" fmla="*/ 3910276 w 6934202"/>
              <a:gd name="connsiteY1611" fmla="*/ 5040713 h 5078170"/>
              <a:gd name="connsiteX1612" fmla="*/ 3904722 w 6934202"/>
              <a:gd name="connsiteY1612" fmla="*/ 5044265 h 5078170"/>
              <a:gd name="connsiteX1613" fmla="*/ 3899329 w 6934202"/>
              <a:gd name="connsiteY1613" fmla="*/ 5037184 h 5078170"/>
              <a:gd name="connsiteX1614" fmla="*/ 3850174 w 6934202"/>
              <a:gd name="connsiteY1614" fmla="*/ 5048265 h 5078170"/>
              <a:gd name="connsiteX1615" fmla="*/ 3800369 w 6934202"/>
              <a:gd name="connsiteY1615" fmla="*/ 5033765 h 5078170"/>
              <a:gd name="connsiteX1616" fmla="*/ 3785880 w 6934202"/>
              <a:gd name="connsiteY1616" fmla="*/ 5037109 h 5078170"/>
              <a:gd name="connsiteX1617" fmla="*/ 3771392 w 6934202"/>
              <a:gd name="connsiteY1617" fmla="*/ 5040447 h 5078170"/>
              <a:gd name="connsiteX1618" fmla="*/ 3734282 w 6934202"/>
              <a:gd name="connsiteY1618" fmla="*/ 5039167 h 5078170"/>
              <a:gd name="connsiteX1619" fmla="*/ 3697330 w 6934202"/>
              <a:gd name="connsiteY1619" fmla="*/ 5027254 h 5078170"/>
              <a:gd name="connsiteX1620" fmla="*/ 3687297 w 6934202"/>
              <a:gd name="connsiteY1620" fmla="*/ 5031587 h 5078170"/>
              <a:gd name="connsiteX1621" fmla="*/ 3679513 w 6934202"/>
              <a:gd name="connsiteY1621" fmla="*/ 5023290 h 5078170"/>
              <a:gd name="connsiteX1622" fmla="*/ 3688894 w 6934202"/>
              <a:gd name="connsiteY1622" fmla="*/ 4993381 h 5078170"/>
              <a:gd name="connsiteX1623" fmla="*/ 3706330 w 6934202"/>
              <a:gd name="connsiteY1623" fmla="*/ 4976752 h 5078170"/>
              <a:gd name="connsiteX1624" fmla="*/ 3687644 w 6934202"/>
              <a:gd name="connsiteY1624" fmla="*/ 4938685 h 5078170"/>
              <a:gd name="connsiteX1625" fmla="*/ 3658455 w 6934202"/>
              <a:gd name="connsiteY1625" fmla="*/ 4959537 h 5078170"/>
              <a:gd name="connsiteX1626" fmla="*/ 3596632 w 6934202"/>
              <a:gd name="connsiteY1626" fmla="*/ 4955631 h 5078170"/>
              <a:gd name="connsiteX1627" fmla="*/ 3595342 w 6934202"/>
              <a:gd name="connsiteY1627" fmla="*/ 4949876 h 5078170"/>
              <a:gd name="connsiteX1628" fmla="*/ 3534810 w 6934202"/>
              <a:gd name="connsiteY1628" fmla="*/ 4951721 h 5078170"/>
              <a:gd name="connsiteX1629" fmla="*/ 3519248 w 6934202"/>
              <a:gd name="connsiteY1629" fmla="*/ 4957832 h 5078170"/>
              <a:gd name="connsiteX1630" fmla="*/ 3505621 w 6934202"/>
              <a:gd name="connsiteY1630" fmla="*/ 4972577 h 5078170"/>
              <a:gd name="connsiteX1631" fmla="*/ 3508578 w 6934202"/>
              <a:gd name="connsiteY1631" fmla="*/ 4993337 h 5078170"/>
              <a:gd name="connsiteX1632" fmla="*/ 3498331 w 6934202"/>
              <a:gd name="connsiteY1632" fmla="*/ 5000492 h 5078170"/>
              <a:gd name="connsiteX1633" fmla="*/ 3495215 w 6934202"/>
              <a:gd name="connsiteY1633" fmla="*/ 4990364 h 5078170"/>
              <a:gd name="connsiteX1634" fmla="*/ 3488882 w 6934202"/>
              <a:gd name="connsiteY1634" fmla="*/ 4988544 h 5078170"/>
              <a:gd name="connsiteX1635" fmla="*/ 3481376 w 6934202"/>
              <a:gd name="connsiteY1635" fmla="*/ 5007931 h 5078170"/>
              <a:gd name="connsiteX1636" fmla="*/ 3475803 w 6934202"/>
              <a:gd name="connsiteY1636" fmla="*/ 5035954 h 5078170"/>
              <a:gd name="connsiteX1637" fmla="*/ 3444759 w 6934202"/>
              <a:gd name="connsiteY1637" fmla="*/ 5042857 h 5078170"/>
              <a:gd name="connsiteX1638" fmla="*/ 3418058 w 6934202"/>
              <a:gd name="connsiteY1638" fmla="*/ 5035140 h 5078170"/>
              <a:gd name="connsiteX1639" fmla="*/ 3398448 w 6934202"/>
              <a:gd name="connsiteY1639" fmla="*/ 5047736 h 5078170"/>
              <a:gd name="connsiteX1640" fmla="*/ 3386713 w 6934202"/>
              <a:gd name="connsiteY1640" fmla="*/ 5016135 h 5078170"/>
              <a:gd name="connsiteX1641" fmla="*/ 3356024 w 6934202"/>
              <a:gd name="connsiteY1641" fmla="*/ 5045409 h 5078170"/>
              <a:gd name="connsiteX1642" fmla="*/ 3361321 w 6934202"/>
              <a:gd name="connsiteY1642" fmla="*/ 4989703 h 5078170"/>
              <a:gd name="connsiteX1643" fmla="*/ 3372736 w 6934202"/>
              <a:gd name="connsiteY1643" fmla="*/ 4938643 h 5078170"/>
              <a:gd name="connsiteX1644" fmla="*/ 3354708 w 6934202"/>
              <a:gd name="connsiteY1644" fmla="*/ 4948854 h 5078170"/>
              <a:gd name="connsiteX1645" fmla="*/ 3334548 w 6934202"/>
              <a:gd name="connsiteY1645" fmla="*/ 5010001 h 5078170"/>
              <a:gd name="connsiteX1646" fmla="*/ 3263849 w 6934202"/>
              <a:gd name="connsiteY1646" fmla="*/ 5025042 h 5078170"/>
              <a:gd name="connsiteX1647" fmla="*/ 3195874 w 6934202"/>
              <a:gd name="connsiteY1647" fmla="*/ 4995561 h 5078170"/>
              <a:gd name="connsiteX1648" fmla="*/ 3168749 w 6934202"/>
              <a:gd name="connsiteY1648" fmla="*/ 5004841 h 5078170"/>
              <a:gd name="connsiteX1649" fmla="*/ 3145000 w 6934202"/>
              <a:gd name="connsiteY1649" fmla="*/ 4995183 h 5078170"/>
              <a:gd name="connsiteX1650" fmla="*/ 3148055 w 6934202"/>
              <a:gd name="connsiteY1650" fmla="*/ 4986156 h 5078170"/>
              <a:gd name="connsiteX1651" fmla="*/ 3152078 w 6934202"/>
              <a:gd name="connsiteY1651" fmla="*/ 4981442 h 5078170"/>
              <a:gd name="connsiteX1652" fmla="*/ 3149710 w 6934202"/>
              <a:gd name="connsiteY1652" fmla="*/ 4955759 h 5078170"/>
              <a:gd name="connsiteX1653" fmla="*/ 3134682 w 6934202"/>
              <a:gd name="connsiteY1653" fmla="*/ 4949134 h 5078170"/>
              <a:gd name="connsiteX1654" fmla="*/ 3124180 w 6934202"/>
              <a:gd name="connsiteY1654" fmla="*/ 5008053 h 5078170"/>
              <a:gd name="connsiteX1655" fmla="*/ 3079188 w 6934202"/>
              <a:gd name="connsiteY1655" fmla="*/ 5028265 h 5078170"/>
              <a:gd name="connsiteX1656" fmla="*/ 3034671 w 6934202"/>
              <a:gd name="connsiteY1656" fmla="*/ 5016584 h 5078170"/>
              <a:gd name="connsiteX1657" fmla="*/ 3013645 w 6934202"/>
              <a:gd name="connsiteY1657" fmla="*/ 5054979 h 5078170"/>
              <a:gd name="connsiteX1658" fmla="*/ 2993904 w 6934202"/>
              <a:gd name="connsiteY1658" fmla="*/ 5076430 h 5078170"/>
              <a:gd name="connsiteX1659" fmla="*/ 2992393 w 6934202"/>
              <a:gd name="connsiteY1659" fmla="*/ 5050798 h 5078170"/>
              <a:gd name="connsiteX1660" fmla="*/ 2996033 w 6934202"/>
              <a:gd name="connsiteY1660" fmla="*/ 5025490 h 5078170"/>
              <a:gd name="connsiteX1661" fmla="*/ 2961319 w 6934202"/>
              <a:gd name="connsiteY1661" fmla="*/ 5048127 h 5078170"/>
              <a:gd name="connsiteX1662" fmla="*/ 2926922 w 6934202"/>
              <a:gd name="connsiteY1662" fmla="*/ 5049498 h 5078170"/>
              <a:gd name="connsiteX1663" fmla="*/ 2942790 w 6934202"/>
              <a:gd name="connsiteY1663" fmla="*/ 4999427 h 5078170"/>
              <a:gd name="connsiteX1664" fmla="*/ 2974557 w 6934202"/>
              <a:gd name="connsiteY1664" fmla="*/ 4990086 h 5078170"/>
              <a:gd name="connsiteX1665" fmla="*/ 2976325 w 6934202"/>
              <a:gd name="connsiteY1665" fmla="*/ 4975299 h 5078170"/>
              <a:gd name="connsiteX1666" fmla="*/ 2979059 w 6934202"/>
              <a:gd name="connsiteY1666" fmla="*/ 4964835 h 5078170"/>
              <a:gd name="connsiteX1667" fmla="*/ 2987970 w 6934202"/>
              <a:gd name="connsiteY1667" fmla="*/ 4978164 h 5078170"/>
              <a:gd name="connsiteX1668" fmla="*/ 2993666 w 6934202"/>
              <a:gd name="connsiteY1668" fmla="*/ 4999806 h 5078170"/>
              <a:gd name="connsiteX1669" fmla="*/ 3022587 w 6934202"/>
              <a:gd name="connsiteY1669" fmla="*/ 4985319 h 5078170"/>
              <a:gd name="connsiteX1670" fmla="*/ 3054410 w 6934202"/>
              <a:gd name="connsiteY1670" fmla="*/ 4983784 h 5078170"/>
              <a:gd name="connsiteX1671" fmla="*/ 3060577 w 6934202"/>
              <a:gd name="connsiteY1671" fmla="*/ 4973533 h 5078170"/>
              <a:gd name="connsiteX1672" fmla="*/ 3065779 w 6934202"/>
              <a:gd name="connsiteY1672" fmla="*/ 4958965 h 5078170"/>
              <a:gd name="connsiteX1673" fmla="*/ 3031644 w 6934202"/>
              <a:gd name="connsiteY1673" fmla="*/ 4942620 h 5078170"/>
              <a:gd name="connsiteX1674" fmla="*/ 3022406 w 6934202"/>
              <a:gd name="connsiteY1674" fmla="*/ 4916500 h 5078170"/>
              <a:gd name="connsiteX1675" fmla="*/ 2983348 w 6934202"/>
              <a:gd name="connsiteY1675" fmla="*/ 4953755 h 5078170"/>
              <a:gd name="connsiteX1676" fmla="*/ 2935687 w 6934202"/>
              <a:gd name="connsiteY1676" fmla="*/ 4933719 h 5078170"/>
              <a:gd name="connsiteX1677" fmla="*/ 2888679 w 6934202"/>
              <a:gd name="connsiteY1677" fmla="*/ 4939261 h 5078170"/>
              <a:gd name="connsiteX1678" fmla="*/ 2872149 w 6934202"/>
              <a:gd name="connsiteY1678" fmla="*/ 4941054 h 5078170"/>
              <a:gd name="connsiteX1679" fmla="*/ 2855623 w 6934202"/>
              <a:gd name="connsiteY1679" fmla="*/ 4942846 h 5078170"/>
              <a:gd name="connsiteX1680" fmla="*/ 2829434 w 6934202"/>
              <a:gd name="connsiteY1680" fmla="*/ 4946865 h 5078170"/>
              <a:gd name="connsiteX1681" fmla="*/ 2830725 w 6934202"/>
              <a:gd name="connsiteY1681" fmla="*/ 4952620 h 5078170"/>
              <a:gd name="connsiteX1682" fmla="*/ 2814196 w 6934202"/>
              <a:gd name="connsiteY1682" fmla="*/ 4954413 h 5078170"/>
              <a:gd name="connsiteX1683" fmla="*/ 2797667 w 6934202"/>
              <a:gd name="connsiteY1683" fmla="*/ 4956207 h 5078170"/>
              <a:gd name="connsiteX1684" fmla="*/ 2785514 w 6934202"/>
              <a:gd name="connsiteY1684" fmla="*/ 4964304 h 5078170"/>
              <a:gd name="connsiteX1685" fmla="*/ 2775770 w 6934202"/>
              <a:gd name="connsiteY1685" fmla="*/ 4949149 h 5078170"/>
              <a:gd name="connsiteX1686" fmla="*/ 2758762 w 6934202"/>
              <a:gd name="connsiteY1686" fmla="*/ 4960132 h 5078170"/>
              <a:gd name="connsiteX1687" fmla="*/ 2748502 w 6934202"/>
              <a:gd name="connsiteY1687" fmla="*/ 4933235 h 5078170"/>
              <a:gd name="connsiteX1688" fmla="*/ 2717815 w 6934202"/>
              <a:gd name="connsiteY1688" fmla="*/ 4962509 h 5078170"/>
              <a:gd name="connsiteX1689" fmla="*/ 2716946 w 6934202"/>
              <a:gd name="connsiteY1689" fmla="*/ 4928407 h 5078170"/>
              <a:gd name="connsiteX1690" fmla="*/ 2670151 w 6934202"/>
              <a:gd name="connsiteY1690" fmla="*/ 4931125 h 5078170"/>
              <a:gd name="connsiteX1691" fmla="*/ 2667152 w 6934202"/>
              <a:gd name="connsiteY1691" fmla="*/ 4947957 h 5078170"/>
              <a:gd name="connsiteX1692" fmla="*/ 2653623 w 6934202"/>
              <a:gd name="connsiteY1692" fmla="*/ 4932917 h 5078170"/>
              <a:gd name="connsiteX1693" fmla="*/ 2639885 w 6934202"/>
              <a:gd name="connsiteY1693" fmla="*/ 4932048 h 5078170"/>
              <a:gd name="connsiteX1694" fmla="*/ 2624225 w 6934202"/>
              <a:gd name="connsiteY1694" fmla="*/ 4967946 h 5078170"/>
              <a:gd name="connsiteX1695" fmla="*/ 2600618 w 6934202"/>
              <a:gd name="connsiteY1695" fmla="*/ 4983477 h 5078170"/>
              <a:gd name="connsiteX1696" fmla="*/ 2584300 w 6934202"/>
              <a:gd name="connsiteY1696" fmla="*/ 4971094 h 5078170"/>
              <a:gd name="connsiteX1697" fmla="*/ 2564113 w 6934202"/>
              <a:gd name="connsiteY1697" fmla="*/ 4941445 h 5078170"/>
              <a:gd name="connsiteX1698" fmla="*/ 2578062 w 6934202"/>
              <a:gd name="connsiteY1698" fmla="*/ 4928138 h 5078170"/>
              <a:gd name="connsiteX1699" fmla="*/ 2571404 w 6934202"/>
              <a:gd name="connsiteY1699" fmla="*/ 4913531 h 5078170"/>
              <a:gd name="connsiteX1700" fmla="*/ 2547307 w 6934202"/>
              <a:gd name="connsiteY1700" fmla="*/ 4915556 h 5078170"/>
              <a:gd name="connsiteX1701" fmla="*/ 2527397 w 6934202"/>
              <a:gd name="connsiteY1701" fmla="*/ 4913587 h 5078170"/>
              <a:gd name="connsiteX1702" fmla="*/ 2529059 w 6934202"/>
              <a:gd name="connsiteY1702" fmla="*/ 4905891 h 5078170"/>
              <a:gd name="connsiteX1703" fmla="*/ 2531687 w 6934202"/>
              <a:gd name="connsiteY1703" fmla="*/ 4902510 h 5078170"/>
              <a:gd name="connsiteX1704" fmla="*/ 2535490 w 6934202"/>
              <a:gd name="connsiteY1704" fmla="*/ 4877923 h 5078170"/>
              <a:gd name="connsiteX1705" fmla="*/ 2551216 w 6934202"/>
              <a:gd name="connsiteY1705" fmla="*/ 4883880 h 5078170"/>
              <a:gd name="connsiteX1706" fmla="*/ 2571166 w 6934202"/>
              <a:gd name="connsiteY1706" fmla="*/ 4836906 h 5078170"/>
              <a:gd name="connsiteX1707" fmla="*/ 2595851 w 6934202"/>
              <a:gd name="connsiteY1707" fmla="*/ 4841303 h 5078170"/>
              <a:gd name="connsiteX1708" fmla="*/ 2595203 w 6934202"/>
              <a:gd name="connsiteY1708" fmla="*/ 4793657 h 5078170"/>
              <a:gd name="connsiteX1709" fmla="*/ 2593750 w 6934202"/>
              <a:gd name="connsiteY1709" fmla="*/ 4793657 h 5078170"/>
              <a:gd name="connsiteX1710" fmla="*/ 2580401 w 6934202"/>
              <a:gd name="connsiteY1710" fmla="*/ 4799495 h 5078170"/>
              <a:gd name="connsiteX1711" fmla="*/ 2565224 w 6934202"/>
              <a:gd name="connsiteY1711" fmla="*/ 4797163 h 5078170"/>
              <a:gd name="connsiteX1712" fmla="*/ 2533161 w 6934202"/>
              <a:gd name="connsiteY1712" fmla="*/ 4803294 h 5078170"/>
              <a:gd name="connsiteX1713" fmla="*/ 2503710 w 6934202"/>
              <a:gd name="connsiteY1713" fmla="*/ 4793657 h 5078170"/>
              <a:gd name="connsiteX1714" fmla="*/ 2374078 w 6934202"/>
              <a:gd name="connsiteY1714" fmla="*/ 4793657 h 5078170"/>
              <a:gd name="connsiteX1715" fmla="*/ 2368086 w 6934202"/>
              <a:gd name="connsiteY1715" fmla="*/ 4807047 h 5078170"/>
              <a:gd name="connsiteX1716" fmla="*/ 2373399 w 6934202"/>
              <a:gd name="connsiteY1716" fmla="*/ 4808093 h 5078170"/>
              <a:gd name="connsiteX1717" fmla="*/ 2377745 w 6934202"/>
              <a:gd name="connsiteY1717" fmla="*/ 4804819 h 5078170"/>
              <a:gd name="connsiteX1718" fmla="*/ 2438418 w 6934202"/>
              <a:gd name="connsiteY1718" fmla="*/ 4816814 h 5078170"/>
              <a:gd name="connsiteX1719" fmla="*/ 2497313 w 6934202"/>
              <a:gd name="connsiteY1719" fmla="*/ 4809538 h 5078170"/>
              <a:gd name="connsiteX1720" fmla="*/ 2503764 w 6934202"/>
              <a:gd name="connsiteY1720" fmla="*/ 4838323 h 5078170"/>
              <a:gd name="connsiteX1721" fmla="*/ 2512336 w 6934202"/>
              <a:gd name="connsiteY1721" fmla="*/ 4886035 h 5078170"/>
              <a:gd name="connsiteX1722" fmla="*/ 2506577 w 6934202"/>
              <a:gd name="connsiteY1722" fmla="*/ 4926458 h 5078170"/>
              <a:gd name="connsiteX1723" fmla="*/ 2465585 w 6934202"/>
              <a:gd name="connsiteY1723" fmla="*/ 4943729 h 5078170"/>
              <a:gd name="connsiteX1724" fmla="*/ 2423937 w 6934202"/>
              <a:gd name="connsiteY1724" fmla="*/ 4935424 h 5078170"/>
              <a:gd name="connsiteX1725" fmla="*/ 2407737 w 6934202"/>
              <a:gd name="connsiteY1725" fmla="*/ 4961357 h 5078170"/>
              <a:gd name="connsiteX1726" fmla="*/ 2391539 w 6934202"/>
              <a:gd name="connsiteY1726" fmla="*/ 4987286 h 5078170"/>
              <a:gd name="connsiteX1727" fmla="*/ 2388091 w 6934202"/>
              <a:gd name="connsiteY1727" fmla="*/ 4941670 h 5078170"/>
              <a:gd name="connsiteX1728" fmla="*/ 2358903 w 6934202"/>
              <a:gd name="connsiteY1728" fmla="*/ 4962524 h 5078170"/>
              <a:gd name="connsiteX1729" fmla="*/ 2325847 w 6934202"/>
              <a:gd name="connsiteY1729" fmla="*/ 4966110 h 5078170"/>
              <a:gd name="connsiteX1730" fmla="*/ 2338926 w 6934202"/>
              <a:gd name="connsiteY1730" fmla="*/ 4918702 h 5078170"/>
              <a:gd name="connsiteX1731" fmla="*/ 2367904 w 6934202"/>
              <a:gd name="connsiteY1731" fmla="*/ 4912019 h 5078170"/>
              <a:gd name="connsiteX1732" fmla="*/ 2369669 w 6934202"/>
              <a:gd name="connsiteY1732" fmla="*/ 4897235 h 5078170"/>
              <a:gd name="connsiteX1733" fmla="*/ 2372403 w 6934202"/>
              <a:gd name="connsiteY1733" fmla="*/ 4886768 h 5078170"/>
              <a:gd name="connsiteX1734" fmla="*/ 2380671 w 6934202"/>
              <a:gd name="connsiteY1734" fmla="*/ 4897222 h 5078170"/>
              <a:gd name="connsiteX1735" fmla="*/ 2385721 w 6934202"/>
              <a:gd name="connsiteY1735" fmla="*/ 4915984 h 5078170"/>
              <a:gd name="connsiteX1736" fmla="*/ 2440885 w 6934202"/>
              <a:gd name="connsiteY1736" fmla="*/ 4905284 h 5078170"/>
              <a:gd name="connsiteX1737" fmla="*/ 2450757 w 6934202"/>
              <a:gd name="connsiteY1737" fmla="*/ 4888882 h 5078170"/>
              <a:gd name="connsiteX1738" fmla="*/ 2459545 w 6934202"/>
              <a:gd name="connsiteY1738" fmla="*/ 4852551 h 5078170"/>
              <a:gd name="connsiteX1739" fmla="*/ 2439148 w 6934202"/>
              <a:gd name="connsiteY1739" fmla="*/ 4837076 h 5078170"/>
              <a:gd name="connsiteX1740" fmla="*/ 2376694 w 6934202"/>
              <a:gd name="connsiteY1740" fmla="*/ 4875690 h 5078170"/>
              <a:gd name="connsiteX1741" fmla="*/ 2332952 w 6934202"/>
              <a:gd name="connsiteY1741" fmla="*/ 4858028 h 5078170"/>
              <a:gd name="connsiteX1742" fmla="*/ 2288896 w 6934202"/>
              <a:gd name="connsiteY1742" fmla="*/ 4861628 h 5078170"/>
              <a:gd name="connsiteX1743" fmla="*/ 2258094 w 6934202"/>
              <a:gd name="connsiteY1743" fmla="*/ 4875287 h 5078170"/>
              <a:gd name="connsiteX1744" fmla="*/ 2225360 w 6934202"/>
              <a:gd name="connsiteY1744" fmla="*/ 4880312 h 5078170"/>
              <a:gd name="connsiteX1745" fmla="*/ 2169537 w 6934202"/>
              <a:gd name="connsiteY1745" fmla="*/ 4842737 h 5078170"/>
              <a:gd name="connsiteX1746" fmla="*/ 2104712 w 6934202"/>
              <a:gd name="connsiteY1746" fmla="*/ 4855662 h 5078170"/>
              <a:gd name="connsiteX1747" fmla="*/ 2100953 w 6934202"/>
              <a:gd name="connsiteY1747" fmla="*/ 4842656 h 5078170"/>
              <a:gd name="connsiteX1748" fmla="*/ 2093975 w 6934202"/>
              <a:gd name="connsiteY1748" fmla="*/ 4837959 h 5078170"/>
              <a:gd name="connsiteX1749" fmla="*/ 2090491 w 6934202"/>
              <a:gd name="connsiteY1749" fmla="*/ 4852637 h 5078170"/>
              <a:gd name="connsiteX1750" fmla="*/ 2087976 w 6934202"/>
              <a:gd name="connsiteY1750" fmla="*/ 4871628 h 5078170"/>
              <a:gd name="connsiteX1751" fmla="*/ 2057049 w 6934202"/>
              <a:gd name="connsiteY1751" fmla="*/ 4824277 h 5078170"/>
              <a:gd name="connsiteX1752" fmla="*/ 2050187 w 6934202"/>
              <a:gd name="connsiteY1752" fmla="*/ 4793657 h 5078170"/>
              <a:gd name="connsiteX1753" fmla="*/ 2010022 w 6934202"/>
              <a:gd name="connsiteY1753" fmla="*/ 4793657 h 5078170"/>
              <a:gd name="connsiteX1754" fmla="*/ 2010022 w 6934202"/>
              <a:gd name="connsiteY1754" fmla="*/ 4688262 h 5078170"/>
              <a:gd name="connsiteX1755" fmla="*/ 2005490 w 6934202"/>
              <a:gd name="connsiteY1755" fmla="*/ 4684822 h 5078170"/>
              <a:gd name="connsiteX1756" fmla="*/ 1980528 w 6934202"/>
              <a:gd name="connsiteY1756" fmla="*/ 4664089 h 5078170"/>
              <a:gd name="connsiteX1757" fmla="*/ 1960405 w 6934202"/>
              <a:gd name="connsiteY1757" fmla="*/ 4664949 h 5078170"/>
              <a:gd name="connsiteX1758" fmla="*/ 1955244 w 6934202"/>
              <a:gd name="connsiteY1758" fmla="*/ 4641921 h 5078170"/>
              <a:gd name="connsiteX1759" fmla="*/ 1934881 w 6934202"/>
              <a:gd name="connsiteY1759" fmla="*/ 4647374 h 5078170"/>
              <a:gd name="connsiteX1760" fmla="*/ 1916609 w 6934202"/>
              <a:gd name="connsiteY1760" fmla="*/ 4650830 h 5078170"/>
              <a:gd name="connsiteX1761" fmla="*/ 1890843 w 6934202"/>
              <a:gd name="connsiteY1761" fmla="*/ 4626504 h 5078170"/>
              <a:gd name="connsiteX1762" fmla="*/ 1908002 w 6934202"/>
              <a:gd name="connsiteY1762" fmla="*/ 4582186 h 5078170"/>
              <a:gd name="connsiteX1763" fmla="*/ 1912503 w 6934202"/>
              <a:gd name="connsiteY1763" fmla="*/ 4556935 h 5078170"/>
              <a:gd name="connsiteX1764" fmla="*/ 1949447 w 6934202"/>
              <a:gd name="connsiteY1764" fmla="*/ 4546148 h 5078170"/>
              <a:gd name="connsiteX1765" fmla="*/ 1988485 w 6934202"/>
              <a:gd name="connsiteY1765" fmla="*/ 4533365 h 5078170"/>
              <a:gd name="connsiteX1766" fmla="*/ 1991113 w 6934202"/>
              <a:gd name="connsiteY1766" fmla="*/ 4529984 h 5078170"/>
              <a:gd name="connsiteX1767" fmla="*/ 1992775 w 6934202"/>
              <a:gd name="connsiteY1767" fmla="*/ 4522287 h 5078170"/>
              <a:gd name="connsiteX1768" fmla="*/ 1981478 w 6934202"/>
              <a:gd name="connsiteY1768" fmla="*/ 4519089 h 5078170"/>
              <a:gd name="connsiteX1769" fmla="*/ 1968088 w 6934202"/>
              <a:gd name="connsiteY1769" fmla="*/ 4517887 h 5078170"/>
              <a:gd name="connsiteX1770" fmla="*/ 1957139 w 6934202"/>
              <a:gd name="connsiteY1770" fmla="*/ 4514358 h 5078170"/>
              <a:gd name="connsiteX1771" fmla="*/ 1945631 w 6934202"/>
              <a:gd name="connsiteY1771" fmla="*/ 4525335 h 5078170"/>
              <a:gd name="connsiteX1772" fmla="*/ 1936532 w 6934202"/>
              <a:gd name="connsiteY1772" fmla="*/ 4513056 h 5078170"/>
              <a:gd name="connsiteX1773" fmla="*/ 1925792 w 6934202"/>
              <a:gd name="connsiteY1773" fmla="*/ 4495353 h 5078170"/>
              <a:gd name="connsiteX1774" fmla="*/ 1910106 w 6934202"/>
              <a:gd name="connsiteY1774" fmla="*/ 4440451 h 5078170"/>
              <a:gd name="connsiteX1775" fmla="*/ 1883919 w 6934202"/>
              <a:gd name="connsiteY1775" fmla="*/ 4444470 h 5078170"/>
              <a:gd name="connsiteX1776" fmla="*/ 1870953 w 6934202"/>
              <a:gd name="connsiteY1776" fmla="*/ 4426270 h 5078170"/>
              <a:gd name="connsiteX1777" fmla="*/ 1856864 w 6934202"/>
              <a:gd name="connsiteY1777" fmla="*/ 4414386 h 5078170"/>
              <a:gd name="connsiteX1778" fmla="*/ 1850230 w 6934202"/>
              <a:gd name="connsiteY1778" fmla="*/ 4398006 h 5078170"/>
              <a:gd name="connsiteX1779" fmla="*/ 1839257 w 6934202"/>
              <a:gd name="connsiteY1779" fmla="*/ 4396247 h 5078170"/>
              <a:gd name="connsiteX1780" fmla="*/ 1829386 w 6934202"/>
              <a:gd name="connsiteY1780" fmla="*/ 4412647 h 5078170"/>
              <a:gd name="connsiteX1781" fmla="*/ 1817780 w 6934202"/>
              <a:gd name="connsiteY1781" fmla="*/ 4360845 h 5078170"/>
              <a:gd name="connsiteX1782" fmla="*/ 1845549 w 6934202"/>
              <a:gd name="connsiteY1782" fmla="*/ 4354440 h 5078170"/>
              <a:gd name="connsiteX1783" fmla="*/ 1862205 w 6934202"/>
              <a:gd name="connsiteY1783" fmla="*/ 4332439 h 5078170"/>
              <a:gd name="connsiteX1784" fmla="*/ 1855358 w 6934202"/>
              <a:gd name="connsiteY1784" fmla="*/ 4318883 h 5078170"/>
              <a:gd name="connsiteX1785" fmla="*/ 1847389 w 6934202"/>
              <a:gd name="connsiteY1785" fmla="*/ 4311643 h 5078170"/>
              <a:gd name="connsiteX1786" fmla="*/ 1811330 w 6934202"/>
              <a:gd name="connsiteY1786" fmla="*/ 4332060 h 5078170"/>
              <a:gd name="connsiteX1787" fmla="*/ 1785354 w 6934202"/>
              <a:gd name="connsiteY1787" fmla="*/ 4321906 h 5078170"/>
              <a:gd name="connsiteX1788" fmla="*/ 1761798 w 6934202"/>
              <a:gd name="connsiteY1788" fmla="*/ 4333895 h 5078170"/>
              <a:gd name="connsiteX1789" fmla="*/ 1738558 w 6934202"/>
              <a:gd name="connsiteY1789" fmla="*/ 4324624 h 5078170"/>
              <a:gd name="connsiteX1790" fmla="*/ 1716240 w 6934202"/>
              <a:gd name="connsiteY1790" fmla="*/ 4345915 h 5078170"/>
              <a:gd name="connsiteX1791" fmla="*/ 1680393 w 6934202"/>
              <a:gd name="connsiteY1791" fmla="*/ 4352158 h 5078170"/>
              <a:gd name="connsiteX1792" fmla="*/ 1672686 w 6934202"/>
              <a:gd name="connsiteY1792" fmla="*/ 4327200 h 5078170"/>
              <a:gd name="connsiteX1793" fmla="*/ 1657416 w 6934202"/>
              <a:gd name="connsiteY1793" fmla="*/ 4325172 h 5078170"/>
              <a:gd name="connsiteX1794" fmla="*/ 1624571 w 6934202"/>
              <a:gd name="connsiteY1794" fmla="*/ 4314583 h 5078170"/>
              <a:gd name="connsiteX1795" fmla="*/ 1622623 w 6934202"/>
              <a:gd name="connsiteY1795" fmla="*/ 4260547 h 5078170"/>
              <a:gd name="connsiteX1796" fmla="*/ 1657393 w 6934202"/>
              <a:gd name="connsiteY1796" fmla="*/ 4245722 h 5078170"/>
              <a:gd name="connsiteX1797" fmla="*/ 1688945 w 6934202"/>
              <a:gd name="connsiteY1797" fmla="*/ 4239206 h 5078170"/>
              <a:gd name="connsiteX1798" fmla="*/ 1708054 w 6934202"/>
              <a:gd name="connsiteY1798" fmla="*/ 4248923 h 5078170"/>
              <a:gd name="connsiteX1799" fmla="*/ 1718720 w 6934202"/>
              <a:gd name="connsiteY1799" fmla="*/ 4294641 h 5078170"/>
              <a:gd name="connsiteX1800" fmla="*/ 1728241 w 6934202"/>
              <a:gd name="connsiteY1800" fmla="*/ 4278573 h 5078170"/>
              <a:gd name="connsiteX1801" fmla="*/ 1761297 w 6934202"/>
              <a:gd name="connsiteY1801" fmla="*/ 4274987 h 5078170"/>
              <a:gd name="connsiteX1802" fmla="*/ 1756137 w 6934202"/>
              <a:gd name="connsiteY1802" fmla="*/ 4251961 h 5078170"/>
              <a:gd name="connsiteX1803" fmla="*/ 1775246 w 6934202"/>
              <a:gd name="connsiteY1803" fmla="*/ 4261681 h 5078170"/>
              <a:gd name="connsiteX1804" fmla="*/ 1803143 w 6934202"/>
              <a:gd name="connsiteY1804" fmla="*/ 4235071 h 5078170"/>
              <a:gd name="connsiteX1805" fmla="*/ 1826120 w 6934202"/>
              <a:gd name="connsiteY1805" fmla="*/ 4262062 h 5078170"/>
              <a:gd name="connsiteX1806" fmla="*/ 1851229 w 6934202"/>
              <a:gd name="connsiteY1806" fmla="*/ 4238111 h 5078170"/>
              <a:gd name="connsiteX1807" fmla="*/ 1882575 w 6934202"/>
              <a:gd name="connsiteY1807" fmla="*/ 4257117 h 5078170"/>
              <a:gd name="connsiteX1808" fmla="*/ 1908764 w 6934202"/>
              <a:gd name="connsiteY1808" fmla="*/ 4253099 h 5078170"/>
              <a:gd name="connsiteX1809" fmla="*/ 1933490 w 6934202"/>
              <a:gd name="connsiteY1809" fmla="*/ 4208549 h 5078170"/>
              <a:gd name="connsiteX1810" fmla="*/ 1970136 w 6934202"/>
              <a:gd name="connsiteY1810" fmla="*/ 4194556 h 5078170"/>
              <a:gd name="connsiteX1811" fmla="*/ 1991443 w 6934202"/>
              <a:gd name="connsiteY1811" fmla="*/ 4195190 h 5078170"/>
              <a:gd name="connsiteX1812" fmla="*/ 2010022 w 6934202"/>
              <a:gd name="connsiteY1812" fmla="*/ 4177470 h 5078170"/>
              <a:gd name="connsiteX1813" fmla="*/ 2010022 w 6934202"/>
              <a:gd name="connsiteY1813" fmla="*/ 4133279 h 5078170"/>
              <a:gd name="connsiteX1814" fmla="*/ 2009958 w 6934202"/>
              <a:gd name="connsiteY1814" fmla="*/ 4133317 h 5078170"/>
              <a:gd name="connsiteX1815" fmla="*/ 1997376 w 6934202"/>
              <a:gd name="connsiteY1815" fmla="*/ 4119663 h 5078170"/>
              <a:gd name="connsiteX1816" fmla="*/ 1969284 w 6934202"/>
              <a:gd name="connsiteY1816" fmla="*/ 4124628 h 5078170"/>
              <a:gd name="connsiteX1817" fmla="*/ 1942633 w 6934202"/>
              <a:gd name="connsiteY1817" fmla="*/ 4102016 h 5078170"/>
              <a:gd name="connsiteX1818" fmla="*/ 1906366 w 6934202"/>
              <a:gd name="connsiteY1818" fmla="*/ 4136609 h 5078170"/>
              <a:gd name="connsiteX1819" fmla="*/ 1846112 w 6934202"/>
              <a:gd name="connsiteY1819" fmla="*/ 4084923 h 5078170"/>
              <a:gd name="connsiteX1820" fmla="*/ 1773481 w 6934202"/>
              <a:gd name="connsiteY1820" fmla="*/ 4102676 h 5078170"/>
              <a:gd name="connsiteX1821" fmla="*/ 1752110 w 6934202"/>
              <a:gd name="connsiteY1821" fmla="*/ 4060180 h 5078170"/>
              <a:gd name="connsiteX1822" fmla="*/ 1730739 w 6934202"/>
              <a:gd name="connsiteY1822" fmla="*/ 4017689 h 5078170"/>
              <a:gd name="connsiteX1823" fmla="*/ 1700051 w 6934202"/>
              <a:gd name="connsiteY1823" fmla="*/ 4046962 h 5078170"/>
              <a:gd name="connsiteX1824" fmla="*/ 1696181 w 6934202"/>
              <a:gd name="connsiteY1824" fmla="*/ 4029693 h 5078170"/>
              <a:gd name="connsiteX1825" fmla="*/ 1695853 w 6934202"/>
              <a:gd name="connsiteY1825" fmla="*/ 4005555 h 5078170"/>
              <a:gd name="connsiteX1826" fmla="*/ 1707761 w 6934202"/>
              <a:gd name="connsiteY1826" fmla="*/ 3990699 h 5078170"/>
              <a:gd name="connsiteX1827" fmla="*/ 1733950 w 6934202"/>
              <a:gd name="connsiteY1827" fmla="*/ 3986683 h 5078170"/>
              <a:gd name="connsiteX1828" fmla="*/ 1743309 w 6934202"/>
              <a:gd name="connsiteY1828" fmla="*/ 3969891 h 5078170"/>
              <a:gd name="connsiteX1829" fmla="*/ 1749609 w 6934202"/>
              <a:gd name="connsiteY1829" fmla="*/ 3950782 h 5078170"/>
              <a:gd name="connsiteX1830" fmla="*/ 1741238 w 6934202"/>
              <a:gd name="connsiteY1830" fmla="*/ 3958767 h 5078170"/>
              <a:gd name="connsiteX1831" fmla="*/ 1712092 w 6934202"/>
              <a:gd name="connsiteY1831" fmla="*/ 3930678 h 5078170"/>
              <a:gd name="connsiteX1832" fmla="*/ 1682626 w 6934202"/>
              <a:gd name="connsiteY1832" fmla="*/ 3923853 h 5078170"/>
              <a:gd name="connsiteX1833" fmla="*/ 1665344 w 6934202"/>
              <a:gd name="connsiteY1833" fmla="*/ 3918505 h 5078170"/>
              <a:gd name="connsiteX1834" fmla="*/ 1646780 w 6934202"/>
              <a:gd name="connsiteY1834" fmla="*/ 3930097 h 5078170"/>
              <a:gd name="connsiteX1835" fmla="*/ 1626593 w 6934202"/>
              <a:gd name="connsiteY1835" fmla="*/ 3900447 h 5078170"/>
              <a:gd name="connsiteX1836" fmla="*/ 1610469 w 6934202"/>
              <a:gd name="connsiteY1836" fmla="*/ 3909713 h 5078170"/>
              <a:gd name="connsiteX1837" fmla="*/ 1593537 w 6934202"/>
              <a:gd name="connsiteY1837" fmla="*/ 3904036 h 5078170"/>
              <a:gd name="connsiteX1838" fmla="*/ 1571218 w 6934202"/>
              <a:gd name="connsiteY1838" fmla="*/ 3925323 h 5078170"/>
              <a:gd name="connsiteX1839" fmla="*/ 1557690 w 6934202"/>
              <a:gd name="connsiteY1839" fmla="*/ 3910278 h 5078170"/>
              <a:gd name="connsiteX1840" fmla="*/ 1529249 w 6934202"/>
              <a:gd name="connsiteY1840" fmla="*/ 3915578 h 5078170"/>
              <a:gd name="connsiteX1841" fmla="*/ 1500157 w 6934202"/>
              <a:gd name="connsiteY1841" fmla="*/ 3895294 h 5078170"/>
              <a:gd name="connsiteX1842" fmla="*/ 1460467 w 6934202"/>
              <a:gd name="connsiteY1842" fmla="*/ 3882501 h 5078170"/>
              <a:gd name="connsiteX1843" fmla="*/ 1420938 w 6934202"/>
              <a:gd name="connsiteY1843" fmla="*/ 3859076 h 5078170"/>
              <a:gd name="connsiteX1844" fmla="*/ 1406852 w 6934202"/>
              <a:gd name="connsiteY1844" fmla="*/ 3869890 h 5078170"/>
              <a:gd name="connsiteX1845" fmla="*/ 1391960 w 6934202"/>
              <a:gd name="connsiteY1845" fmla="*/ 3865758 h 5078170"/>
              <a:gd name="connsiteX1846" fmla="*/ 1362930 w 6934202"/>
              <a:gd name="connsiteY1846" fmla="*/ 3875979 h 5078170"/>
              <a:gd name="connsiteX1847" fmla="*/ 1334215 w 6934202"/>
              <a:gd name="connsiteY1847" fmla="*/ 3864945 h 5078170"/>
              <a:gd name="connsiteX1848" fmla="*/ 1325576 w 6934202"/>
              <a:gd name="connsiteY1848" fmla="*/ 3867945 h 5078170"/>
              <a:gd name="connsiteX1849" fmla="*/ 1319188 w 6934202"/>
              <a:gd name="connsiteY1849" fmla="*/ 3858320 h 5078170"/>
              <a:gd name="connsiteX1850" fmla="*/ 1318108 w 6934202"/>
              <a:gd name="connsiteY1850" fmla="*/ 3838391 h 5078170"/>
              <a:gd name="connsiteX1851" fmla="*/ 1349875 w 6934202"/>
              <a:gd name="connsiteY1851" fmla="*/ 3829049 h 5078170"/>
              <a:gd name="connsiteX1852" fmla="*/ 1364284 w 6934202"/>
              <a:gd name="connsiteY1852" fmla="*/ 3831022 h 5078170"/>
              <a:gd name="connsiteX1853" fmla="*/ 1378851 w 6934202"/>
              <a:gd name="connsiteY1853" fmla="*/ 3822366 h 5078170"/>
              <a:gd name="connsiteX1854" fmla="*/ 1409120 w 6934202"/>
              <a:gd name="connsiteY1854" fmla="*/ 3821442 h 5078170"/>
              <a:gd name="connsiteX1855" fmla="*/ 1429719 w 6934202"/>
              <a:gd name="connsiteY1855" fmla="*/ 3800046 h 5078170"/>
              <a:gd name="connsiteX1856" fmla="*/ 1447755 w 6934202"/>
              <a:gd name="connsiteY1856" fmla="*/ 3812536 h 5078170"/>
              <a:gd name="connsiteX1857" fmla="*/ 1554966 w 6934202"/>
              <a:gd name="connsiteY1857" fmla="*/ 3769656 h 5078170"/>
              <a:gd name="connsiteX1858" fmla="*/ 1665414 w 6934202"/>
              <a:gd name="connsiteY1858" fmla="*/ 3786567 h 5078170"/>
              <a:gd name="connsiteX1859" fmla="*/ 1693850 w 6934202"/>
              <a:gd name="connsiteY1859" fmla="*/ 3769922 h 5078170"/>
              <a:gd name="connsiteX1860" fmla="*/ 1722287 w 6934202"/>
              <a:gd name="connsiteY1860" fmla="*/ 3753276 h 5078170"/>
              <a:gd name="connsiteX1861" fmla="*/ 1731548 w 6934202"/>
              <a:gd name="connsiteY1861" fmla="*/ 3766275 h 5078170"/>
              <a:gd name="connsiteX1862" fmla="*/ 1744186 w 6934202"/>
              <a:gd name="connsiteY1862" fmla="*/ 3760336 h 5078170"/>
              <a:gd name="connsiteX1863" fmla="*/ 1747807 w 6934202"/>
              <a:gd name="connsiteY1863" fmla="*/ 3757990 h 5078170"/>
              <a:gd name="connsiteX1864" fmla="*/ 1742357 w 6934202"/>
              <a:gd name="connsiteY1864" fmla="*/ 3740905 h 5078170"/>
              <a:gd name="connsiteX1865" fmla="*/ 1733856 w 6934202"/>
              <a:gd name="connsiteY1865" fmla="*/ 3741529 h 5078170"/>
              <a:gd name="connsiteX1866" fmla="*/ 1715236 w 6934202"/>
              <a:gd name="connsiteY1866" fmla="*/ 3698561 h 5078170"/>
              <a:gd name="connsiteX1867" fmla="*/ 1752347 w 6934202"/>
              <a:gd name="connsiteY1867" fmla="*/ 3683450 h 5078170"/>
              <a:gd name="connsiteX1868" fmla="*/ 1789455 w 6934202"/>
              <a:gd name="connsiteY1868" fmla="*/ 3668338 h 5078170"/>
              <a:gd name="connsiteX1869" fmla="*/ 1774307 w 6934202"/>
              <a:gd name="connsiteY1869" fmla="*/ 3737320 h 5078170"/>
              <a:gd name="connsiteX1870" fmla="*/ 1760547 w 6934202"/>
              <a:gd name="connsiteY1870" fmla="*/ 3751545 h 5078170"/>
              <a:gd name="connsiteX1871" fmla="*/ 1766640 w 6934202"/>
              <a:gd name="connsiteY1871" fmla="*/ 3752888 h 5078170"/>
              <a:gd name="connsiteX1872" fmla="*/ 1782821 w 6934202"/>
              <a:gd name="connsiteY1872" fmla="*/ 3751428 h 5078170"/>
              <a:gd name="connsiteX1873" fmla="*/ 1817168 w 6934202"/>
              <a:gd name="connsiteY1873" fmla="*/ 3753599 h 5078170"/>
              <a:gd name="connsiteX1874" fmla="*/ 1828870 w 6934202"/>
              <a:gd name="connsiteY1874" fmla="*/ 3764269 h 5078170"/>
              <a:gd name="connsiteX1875" fmla="*/ 1841856 w 6934202"/>
              <a:gd name="connsiteY1875" fmla="*/ 3757997 h 5078170"/>
              <a:gd name="connsiteX1876" fmla="*/ 1854514 w 6934202"/>
              <a:gd name="connsiteY1876" fmla="*/ 3738933 h 5078170"/>
              <a:gd name="connsiteX1877" fmla="*/ 1950311 w 6934202"/>
              <a:gd name="connsiteY1877" fmla="*/ 3708964 h 5078170"/>
              <a:gd name="connsiteX1878" fmla="*/ 1932620 w 6934202"/>
              <a:gd name="connsiteY1878" fmla="*/ 3686665 h 5078170"/>
              <a:gd name="connsiteX1879" fmla="*/ 1902602 w 6934202"/>
              <a:gd name="connsiteY1879" fmla="*/ 3660778 h 5078170"/>
              <a:gd name="connsiteX1880" fmla="*/ 1834266 w 6934202"/>
              <a:gd name="connsiteY1880" fmla="*/ 3682186 h 5078170"/>
              <a:gd name="connsiteX1881" fmla="*/ 1830301 w 6934202"/>
              <a:gd name="connsiteY1881" fmla="*/ 3660644 h 5078170"/>
              <a:gd name="connsiteX1882" fmla="*/ 1822944 w 6934202"/>
              <a:gd name="connsiteY1882" fmla="*/ 3652866 h 5078170"/>
              <a:gd name="connsiteX1883" fmla="*/ 1819273 w 6934202"/>
              <a:gd name="connsiteY1883" fmla="*/ 3677175 h 5078170"/>
              <a:gd name="connsiteX1884" fmla="*/ 1816619 w 6934202"/>
              <a:gd name="connsiteY1884" fmla="*/ 3708628 h 5078170"/>
              <a:gd name="connsiteX1885" fmla="*/ 1784017 w 6934202"/>
              <a:gd name="connsiteY1885" fmla="*/ 3630206 h 5078170"/>
              <a:gd name="connsiteX1886" fmla="*/ 1774500 w 6934202"/>
              <a:gd name="connsiteY1886" fmla="*/ 3563470 h 5078170"/>
              <a:gd name="connsiteX1887" fmla="*/ 1808497 w 6934202"/>
              <a:gd name="connsiteY1887" fmla="*/ 3532779 h 5078170"/>
              <a:gd name="connsiteX1888" fmla="*/ 1853687 w 6934202"/>
              <a:gd name="connsiteY1888" fmla="*/ 3467949 h 5078170"/>
              <a:gd name="connsiteX1889" fmla="*/ 1819795 w 6934202"/>
              <a:gd name="connsiteY1889" fmla="*/ 3449309 h 5078170"/>
              <a:gd name="connsiteX1890" fmla="*/ 1785571 w 6934202"/>
              <a:gd name="connsiteY1890" fmla="*/ 3465884 h 5078170"/>
              <a:gd name="connsiteX1891" fmla="*/ 1729660 w 6934202"/>
              <a:gd name="connsiteY1891" fmla="*/ 3399241 h 5078170"/>
              <a:gd name="connsiteX1892" fmla="*/ 1703347 w 6934202"/>
              <a:gd name="connsiteY1892" fmla="*/ 3364906 h 5078170"/>
              <a:gd name="connsiteX1893" fmla="*/ 1682133 w 6934202"/>
              <a:gd name="connsiteY1893" fmla="*/ 3366328 h 5078170"/>
              <a:gd name="connsiteX1894" fmla="*/ 1676694 w 6934202"/>
              <a:gd name="connsiteY1894" fmla="*/ 3328189 h 5078170"/>
              <a:gd name="connsiteX1895" fmla="*/ 1655227 w 6934202"/>
              <a:gd name="connsiteY1895" fmla="*/ 3337220 h 5078170"/>
              <a:gd name="connsiteX1896" fmla="*/ 1635964 w 6934202"/>
              <a:gd name="connsiteY1896" fmla="*/ 3342946 h 5078170"/>
              <a:gd name="connsiteX1897" fmla="*/ 1608799 w 6934202"/>
              <a:gd name="connsiteY1897" fmla="*/ 3302656 h 5078170"/>
              <a:gd name="connsiteX1898" fmla="*/ 1626889 w 6934202"/>
              <a:gd name="connsiteY1898" fmla="*/ 3229256 h 5078170"/>
              <a:gd name="connsiteX1899" fmla="*/ 1631633 w 6934202"/>
              <a:gd name="connsiteY1899" fmla="*/ 3187436 h 5078170"/>
              <a:gd name="connsiteX1900" fmla="*/ 1670582 w 6934202"/>
              <a:gd name="connsiteY1900" fmla="*/ 3169572 h 5078170"/>
              <a:gd name="connsiteX1901" fmla="*/ 1711736 w 6934202"/>
              <a:gd name="connsiteY1901" fmla="*/ 3148400 h 5078170"/>
              <a:gd name="connsiteX1902" fmla="*/ 1714506 w 6934202"/>
              <a:gd name="connsiteY1902" fmla="*/ 3142800 h 5078170"/>
              <a:gd name="connsiteX1903" fmla="*/ 1716259 w 6934202"/>
              <a:gd name="connsiteY1903" fmla="*/ 3130053 h 5078170"/>
              <a:gd name="connsiteX1904" fmla="*/ 1704348 w 6934202"/>
              <a:gd name="connsiteY1904" fmla="*/ 3124757 h 5078170"/>
              <a:gd name="connsiteX1905" fmla="*/ 1690233 w 6934202"/>
              <a:gd name="connsiteY1905" fmla="*/ 3122766 h 5078170"/>
              <a:gd name="connsiteX1906" fmla="*/ 1678690 w 6934202"/>
              <a:gd name="connsiteY1906" fmla="*/ 3116922 h 5078170"/>
              <a:gd name="connsiteX1907" fmla="*/ 1666558 w 6934202"/>
              <a:gd name="connsiteY1907" fmla="*/ 3135101 h 5078170"/>
              <a:gd name="connsiteX1908" fmla="*/ 1656966 w 6934202"/>
              <a:gd name="connsiteY1908" fmla="*/ 3114764 h 5078170"/>
              <a:gd name="connsiteX1909" fmla="*/ 1645644 w 6934202"/>
              <a:gd name="connsiteY1909" fmla="*/ 3085446 h 5078170"/>
              <a:gd name="connsiteX1910" fmla="*/ 1629107 w 6934202"/>
              <a:gd name="connsiteY1910" fmla="*/ 2994518 h 5078170"/>
              <a:gd name="connsiteX1911" fmla="*/ 1601500 w 6934202"/>
              <a:gd name="connsiteY1911" fmla="*/ 3001174 h 5078170"/>
              <a:gd name="connsiteX1912" fmla="*/ 1587832 w 6934202"/>
              <a:gd name="connsiteY1912" fmla="*/ 2971032 h 5078170"/>
              <a:gd name="connsiteX1913" fmla="*/ 1572977 w 6934202"/>
              <a:gd name="connsiteY1913" fmla="*/ 2951348 h 5078170"/>
              <a:gd name="connsiteX1914" fmla="*/ 1565984 w 6934202"/>
              <a:gd name="connsiteY1914" fmla="*/ 2924220 h 5078170"/>
              <a:gd name="connsiteX1915" fmla="*/ 1554415 w 6934202"/>
              <a:gd name="connsiteY1915" fmla="*/ 2921309 h 5078170"/>
              <a:gd name="connsiteX1916" fmla="*/ 1544011 w 6934202"/>
              <a:gd name="connsiteY1916" fmla="*/ 2948470 h 5078170"/>
              <a:gd name="connsiteX1917" fmla="*/ 1531775 w 6934202"/>
              <a:gd name="connsiteY1917" fmla="*/ 2862674 h 5078170"/>
              <a:gd name="connsiteX1918" fmla="*/ 1561050 w 6934202"/>
              <a:gd name="connsiteY1918" fmla="*/ 2852067 h 5078170"/>
              <a:gd name="connsiteX1919" fmla="*/ 1578609 w 6934202"/>
              <a:gd name="connsiteY1919" fmla="*/ 2815630 h 5078170"/>
              <a:gd name="connsiteX1920" fmla="*/ 1571391 w 6934202"/>
              <a:gd name="connsiteY1920" fmla="*/ 2793178 h 5078170"/>
              <a:gd name="connsiteX1921" fmla="*/ 1562988 w 6934202"/>
              <a:gd name="connsiteY1921" fmla="*/ 2781186 h 5078170"/>
              <a:gd name="connsiteX1922" fmla="*/ 1524977 w 6934202"/>
              <a:gd name="connsiteY1922" fmla="*/ 2815001 h 5078170"/>
              <a:gd name="connsiteX1923" fmla="*/ 1497590 w 6934202"/>
              <a:gd name="connsiteY1923" fmla="*/ 2798185 h 5078170"/>
              <a:gd name="connsiteX1924" fmla="*/ 1472758 w 6934202"/>
              <a:gd name="connsiteY1924" fmla="*/ 2818040 h 5078170"/>
              <a:gd name="connsiteX1925" fmla="*/ 1448259 w 6934202"/>
              <a:gd name="connsiteY1925" fmla="*/ 2802686 h 5078170"/>
              <a:gd name="connsiteX1926" fmla="*/ 1424729 w 6934202"/>
              <a:gd name="connsiteY1926" fmla="*/ 2837948 h 5078170"/>
              <a:gd name="connsiteX1927" fmla="*/ 1386940 w 6934202"/>
              <a:gd name="connsiteY1927" fmla="*/ 2848287 h 5078170"/>
              <a:gd name="connsiteX1928" fmla="*/ 1378814 w 6934202"/>
              <a:gd name="connsiteY1928" fmla="*/ 2806953 h 5078170"/>
              <a:gd name="connsiteX1929" fmla="*/ 1362718 w 6934202"/>
              <a:gd name="connsiteY1929" fmla="*/ 2803594 h 5078170"/>
              <a:gd name="connsiteX1930" fmla="*/ 1328091 w 6934202"/>
              <a:gd name="connsiteY1930" fmla="*/ 2786056 h 5078170"/>
              <a:gd name="connsiteX1931" fmla="*/ 1326037 w 6934202"/>
              <a:gd name="connsiteY1931" fmla="*/ 2696563 h 5078170"/>
              <a:gd name="connsiteX1932" fmla="*/ 1362693 w 6934202"/>
              <a:gd name="connsiteY1932" fmla="*/ 2672009 h 5078170"/>
              <a:gd name="connsiteX1933" fmla="*/ 1395956 w 6934202"/>
              <a:gd name="connsiteY1933" fmla="*/ 2661217 h 5078170"/>
              <a:gd name="connsiteX1934" fmla="*/ 1416101 w 6934202"/>
              <a:gd name="connsiteY1934" fmla="*/ 2677311 h 5078170"/>
              <a:gd name="connsiteX1935" fmla="*/ 1427344 w 6934202"/>
              <a:gd name="connsiteY1935" fmla="*/ 2753029 h 5078170"/>
              <a:gd name="connsiteX1936" fmla="*/ 1437381 w 6934202"/>
              <a:gd name="connsiteY1936" fmla="*/ 2726416 h 5078170"/>
              <a:gd name="connsiteX1937" fmla="*/ 1472229 w 6934202"/>
              <a:gd name="connsiteY1937" fmla="*/ 2720479 h 5078170"/>
              <a:gd name="connsiteX1938" fmla="*/ 1466791 w 6934202"/>
              <a:gd name="connsiteY1938" fmla="*/ 2682343 h 5078170"/>
              <a:gd name="connsiteX1939" fmla="*/ 1486935 w 6934202"/>
              <a:gd name="connsiteY1939" fmla="*/ 2698441 h 5078170"/>
              <a:gd name="connsiteX1940" fmla="*/ 1516345 w 6934202"/>
              <a:gd name="connsiteY1940" fmla="*/ 2654369 h 5078170"/>
              <a:gd name="connsiteX1941" fmla="*/ 1540568 w 6934202"/>
              <a:gd name="connsiteY1941" fmla="*/ 2699072 h 5078170"/>
              <a:gd name="connsiteX1942" fmla="*/ 1567037 w 6934202"/>
              <a:gd name="connsiteY1942" fmla="*/ 2659405 h 5078170"/>
              <a:gd name="connsiteX1943" fmla="*/ 1600082 w 6934202"/>
              <a:gd name="connsiteY1943" fmla="*/ 2690881 h 5078170"/>
              <a:gd name="connsiteX1944" fmla="*/ 1627690 w 6934202"/>
              <a:gd name="connsiteY1944" fmla="*/ 2684227 h 5078170"/>
              <a:gd name="connsiteX1945" fmla="*/ 1653758 w 6934202"/>
              <a:gd name="connsiteY1945" fmla="*/ 2610446 h 5078170"/>
              <a:gd name="connsiteX1946" fmla="*/ 1692392 w 6934202"/>
              <a:gd name="connsiteY1946" fmla="*/ 2587267 h 5078170"/>
              <a:gd name="connsiteX1947" fmla="*/ 1714854 w 6934202"/>
              <a:gd name="connsiteY1947" fmla="*/ 2588320 h 5078170"/>
              <a:gd name="connsiteX1948" fmla="*/ 1737647 w 6934202"/>
              <a:gd name="connsiteY1948" fmla="*/ 2554167 h 5078170"/>
              <a:gd name="connsiteX1949" fmla="*/ 1751455 w 6934202"/>
              <a:gd name="connsiteY1949" fmla="*/ 2569629 h 5078170"/>
              <a:gd name="connsiteX1950" fmla="*/ 1766614 w 6934202"/>
              <a:gd name="connsiteY1950" fmla="*/ 2557040 h 5078170"/>
              <a:gd name="connsiteX1951" fmla="*/ 1777130 w 6934202"/>
              <a:gd name="connsiteY1951" fmla="*/ 2518141 h 5078170"/>
              <a:gd name="connsiteX1952" fmla="*/ 1787644 w 6934202"/>
              <a:gd name="connsiteY1952" fmla="*/ 2479241 h 5078170"/>
              <a:gd name="connsiteX1953" fmla="*/ 1753867 w 6934202"/>
              <a:gd name="connsiteY1953" fmla="*/ 2467664 h 5078170"/>
              <a:gd name="connsiteX1954" fmla="*/ 1721109 w 6934202"/>
              <a:gd name="connsiteY1954" fmla="*/ 2463233 h 5078170"/>
              <a:gd name="connsiteX1955" fmla="*/ 1691494 w 6934202"/>
              <a:gd name="connsiteY1955" fmla="*/ 2471455 h 5078170"/>
              <a:gd name="connsiteX1956" fmla="*/ 1663398 w 6934202"/>
              <a:gd name="connsiteY1956" fmla="*/ 2434006 h 5078170"/>
              <a:gd name="connsiteX1957" fmla="*/ 1625164 w 6934202"/>
              <a:gd name="connsiteY1957" fmla="*/ 2491297 h 5078170"/>
              <a:gd name="connsiteX1958" fmla="*/ 1561643 w 6934202"/>
              <a:gd name="connsiteY1958" fmla="*/ 2405697 h 5078170"/>
              <a:gd name="connsiteX1959" fmla="*/ 1485075 w 6934202"/>
              <a:gd name="connsiteY1959" fmla="*/ 2435098 h 5078170"/>
              <a:gd name="connsiteX1960" fmla="*/ 1462544 w 6934202"/>
              <a:gd name="connsiteY1960" fmla="*/ 2364717 h 5078170"/>
              <a:gd name="connsiteX1961" fmla="*/ 1440015 w 6934202"/>
              <a:gd name="connsiteY1961" fmla="*/ 2294344 h 5078170"/>
              <a:gd name="connsiteX1962" fmla="*/ 1407664 w 6934202"/>
              <a:gd name="connsiteY1962" fmla="*/ 2342825 h 5078170"/>
              <a:gd name="connsiteX1963" fmla="*/ 1403584 w 6934202"/>
              <a:gd name="connsiteY1963" fmla="*/ 2314225 h 5078170"/>
              <a:gd name="connsiteX1964" fmla="*/ 1403237 w 6934202"/>
              <a:gd name="connsiteY1964" fmla="*/ 2274246 h 5078170"/>
              <a:gd name="connsiteX1965" fmla="*/ 1415791 w 6934202"/>
              <a:gd name="connsiteY1965" fmla="*/ 2249644 h 5078170"/>
              <a:gd name="connsiteX1966" fmla="*/ 1443399 w 6934202"/>
              <a:gd name="connsiteY1966" fmla="*/ 2242992 h 5078170"/>
              <a:gd name="connsiteX1967" fmla="*/ 1453267 w 6934202"/>
              <a:gd name="connsiteY1967" fmla="*/ 2215182 h 5078170"/>
              <a:gd name="connsiteX1968" fmla="*/ 1459908 w 6934202"/>
              <a:gd name="connsiteY1968" fmla="*/ 2183534 h 5078170"/>
              <a:gd name="connsiteX1969" fmla="*/ 1451083 w 6934202"/>
              <a:gd name="connsiteY1969" fmla="*/ 2196758 h 5078170"/>
              <a:gd name="connsiteX1970" fmla="*/ 1420356 w 6934202"/>
              <a:gd name="connsiteY1970" fmla="*/ 2150237 h 5078170"/>
              <a:gd name="connsiteX1971" fmla="*/ 1389294 w 6934202"/>
              <a:gd name="connsiteY1971" fmla="*/ 2138934 h 5078170"/>
              <a:gd name="connsiteX1972" fmla="*/ 1371075 w 6934202"/>
              <a:gd name="connsiteY1972" fmla="*/ 2130076 h 5078170"/>
              <a:gd name="connsiteX1973" fmla="*/ 1351504 w 6934202"/>
              <a:gd name="connsiteY1973" fmla="*/ 2149276 h 5078170"/>
              <a:gd name="connsiteX1974" fmla="*/ 1330222 w 6934202"/>
              <a:gd name="connsiteY1974" fmla="*/ 2100170 h 5078170"/>
              <a:gd name="connsiteX1975" fmla="*/ 1313225 w 6934202"/>
              <a:gd name="connsiteY1975" fmla="*/ 2115515 h 5078170"/>
              <a:gd name="connsiteX1976" fmla="*/ 1295375 w 6934202"/>
              <a:gd name="connsiteY1976" fmla="*/ 2106112 h 5078170"/>
              <a:gd name="connsiteX1977" fmla="*/ 1271844 w 6934202"/>
              <a:gd name="connsiteY1977" fmla="*/ 2141368 h 5078170"/>
              <a:gd name="connsiteX1978" fmla="*/ 1257584 w 6934202"/>
              <a:gd name="connsiteY1978" fmla="*/ 2116452 h 5078170"/>
              <a:gd name="connsiteX1979" fmla="*/ 1227600 w 6934202"/>
              <a:gd name="connsiteY1979" fmla="*/ 2125230 h 5078170"/>
              <a:gd name="connsiteX1980" fmla="*/ 1196931 w 6934202"/>
              <a:gd name="connsiteY1980" fmla="*/ 2091635 h 5078170"/>
              <a:gd name="connsiteX1981" fmla="*/ 1155091 w 6934202"/>
              <a:gd name="connsiteY1981" fmla="*/ 2070447 h 5078170"/>
              <a:gd name="connsiteX1982" fmla="*/ 1113416 w 6934202"/>
              <a:gd name="connsiteY1982" fmla="*/ 2031650 h 5078170"/>
              <a:gd name="connsiteX1983" fmla="*/ 1098567 w 6934202"/>
              <a:gd name="connsiteY1983" fmla="*/ 2049561 h 5078170"/>
              <a:gd name="connsiteX1984" fmla="*/ 1082867 w 6934202"/>
              <a:gd name="connsiteY1984" fmla="*/ 2042717 h 5078170"/>
              <a:gd name="connsiteX1985" fmla="*/ 1052265 w 6934202"/>
              <a:gd name="connsiteY1985" fmla="*/ 2059646 h 5078170"/>
              <a:gd name="connsiteX1986" fmla="*/ 1021991 w 6934202"/>
              <a:gd name="connsiteY1986" fmla="*/ 2041370 h 5078170"/>
              <a:gd name="connsiteX1987" fmla="*/ 1012884 w 6934202"/>
              <a:gd name="connsiteY1987" fmla="*/ 2046338 h 5078170"/>
              <a:gd name="connsiteX1988" fmla="*/ 1006150 w 6934202"/>
              <a:gd name="connsiteY1988" fmla="*/ 2030399 h 5078170"/>
              <a:gd name="connsiteX1989" fmla="*/ 1005012 w 6934202"/>
              <a:gd name="connsiteY1989" fmla="*/ 1997392 h 5078170"/>
              <a:gd name="connsiteX1990" fmla="*/ 1038501 w 6934202"/>
              <a:gd name="connsiteY1990" fmla="*/ 1981920 h 5078170"/>
              <a:gd name="connsiteX1991" fmla="*/ 1053693 w 6934202"/>
              <a:gd name="connsiteY1991" fmla="*/ 1985188 h 5078170"/>
              <a:gd name="connsiteX1992" fmla="*/ 1069048 w 6934202"/>
              <a:gd name="connsiteY1992" fmla="*/ 1970853 h 5078170"/>
              <a:gd name="connsiteX1993" fmla="*/ 1100958 w 6934202"/>
              <a:gd name="connsiteY1993" fmla="*/ 1969322 h 5078170"/>
              <a:gd name="connsiteX1994" fmla="*/ 1122674 w 6934202"/>
              <a:gd name="connsiteY1994" fmla="*/ 1933887 h 5078170"/>
              <a:gd name="connsiteX1995" fmla="*/ 1141688 w 6934202"/>
              <a:gd name="connsiteY1995" fmla="*/ 1954571 h 5078170"/>
              <a:gd name="connsiteX1996" fmla="*/ 1254711 w 6934202"/>
              <a:gd name="connsiteY1996" fmla="*/ 1883556 h 5078170"/>
              <a:gd name="connsiteX1997" fmla="*/ 1371147 w 6934202"/>
              <a:gd name="connsiteY1997" fmla="*/ 1911563 h 5078170"/>
              <a:gd name="connsiteX1998" fmla="*/ 1401125 w 6934202"/>
              <a:gd name="connsiteY1998" fmla="*/ 1883994 h 5078170"/>
              <a:gd name="connsiteX1999" fmla="*/ 1415946 w 6934202"/>
              <a:gd name="connsiteY1999" fmla="*/ 1873719 h 5078170"/>
              <a:gd name="connsiteX2000" fmla="*/ 1422111 w 6934202"/>
              <a:gd name="connsiteY2000" fmla="*/ 1866685 h 5078170"/>
              <a:gd name="connsiteX2001" fmla="*/ 1407924 w 6934202"/>
              <a:gd name="connsiteY2001" fmla="*/ 1856620 h 5078170"/>
              <a:gd name="connsiteX2002" fmla="*/ 1393441 w 6934202"/>
              <a:gd name="connsiteY2002" fmla="*/ 1856036 h 5078170"/>
              <a:gd name="connsiteX2003" fmla="*/ 1376931 w 6934202"/>
              <a:gd name="connsiteY2003" fmla="*/ 1880185 h 5078170"/>
              <a:gd name="connsiteX2004" fmla="*/ 1352044 w 6934202"/>
              <a:gd name="connsiteY2004" fmla="*/ 1890633 h 5078170"/>
              <a:gd name="connsiteX2005" fmla="*/ 1334842 w 6934202"/>
              <a:gd name="connsiteY2005" fmla="*/ 1882303 h 5078170"/>
              <a:gd name="connsiteX2006" fmla="*/ 1313560 w 6934202"/>
              <a:gd name="connsiteY2006" fmla="*/ 1862357 h 5078170"/>
              <a:gd name="connsiteX2007" fmla="*/ 1328266 w 6934202"/>
              <a:gd name="connsiteY2007" fmla="*/ 1853405 h 5078170"/>
              <a:gd name="connsiteX2008" fmla="*/ 1321246 w 6934202"/>
              <a:gd name="connsiteY2008" fmla="*/ 1843578 h 5078170"/>
              <a:gd name="connsiteX2009" fmla="*/ 1295844 w 6934202"/>
              <a:gd name="connsiteY2009" fmla="*/ 1844940 h 5078170"/>
              <a:gd name="connsiteX2010" fmla="*/ 1274854 w 6934202"/>
              <a:gd name="connsiteY2010" fmla="*/ 1843616 h 5078170"/>
              <a:gd name="connsiteX2011" fmla="*/ 1276606 w 6934202"/>
              <a:gd name="connsiteY2011" fmla="*/ 1838438 h 5078170"/>
              <a:gd name="connsiteX2012" fmla="*/ 1279377 w 6934202"/>
              <a:gd name="connsiteY2012" fmla="*/ 1836164 h 5078170"/>
              <a:gd name="connsiteX2013" fmla="*/ 1283385 w 6934202"/>
              <a:gd name="connsiteY2013" fmla="*/ 1819623 h 5078170"/>
              <a:gd name="connsiteX2014" fmla="*/ 1299964 w 6934202"/>
              <a:gd name="connsiteY2014" fmla="*/ 1823631 h 5078170"/>
              <a:gd name="connsiteX2015" fmla="*/ 1320995 w 6934202"/>
              <a:gd name="connsiteY2015" fmla="*/ 1792029 h 5078170"/>
              <a:gd name="connsiteX2016" fmla="*/ 1347020 w 6934202"/>
              <a:gd name="connsiteY2016" fmla="*/ 1794987 h 5078170"/>
              <a:gd name="connsiteX2017" fmla="*/ 1346328 w 6934202"/>
              <a:gd name="connsiteY2017" fmla="*/ 1762509 h 5078170"/>
              <a:gd name="connsiteX2018" fmla="*/ 1314732 w 6934202"/>
              <a:gd name="connsiteY2018" fmla="*/ 1765293 h 5078170"/>
              <a:gd name="connsiteX2019" fmla="*/ 1280930 w 6934202"/>
              <a:gd name="connsiteY2019" fmla="*/ 1769417 h 5078170"/>
              <a:gd name="connsiteX2020" fmla="*/ 1232780 w 6934202"/>
              <a:gd name="connsiteY2020" fmla="*/ 1759362 h 5078170"/>
              <a:gd name="connsiteX2021" fmla="*/ 1185650 w 6934202"/>
              <a:gd name="connsiteY2021" fmla="*/ 1752213 h 5078170"/>
              <a:gd name="connsiteX2022" fmla="*/ 1153631 w 6934202"/>
              <a:gd name="connsiteY2022" fmla="*/ 1757601 h 5078170"/>
              <a:gd name="connsiteX2023" fmla="*/ 1126357 w 6934202"/>
              <a:gd name="connsiteY2023" fmla="*/ 1746003 h 5078170"/>
              <a:gd name="connsiteX2024" fmla="*/ 1115528 w 6934202"/>
              <a:gd name="connsiteY2024" fmla="*/ 1759644 h 5078170"/>
              <a:gd name="connsiteX2025" fmla="*/ 1106906 w 6934202"/>
              <a:gd name="connsiteY2025" fmla="*/ 1771942 h 5078170"/>
              <a:gd name="connsiteX2026" fmla="*/ 1112508 w 6934202"/>
              <a:gd name="connsiteY2026" fmla="*/ 1772646 h 5078170"/>
              <a:gd name="connsiteX2027" fmla="*/ 1117088 w 6934202"/>
              <a:gd name="connsiteY2027" fmla="*/ 1770444 h 5078170"/>
              <a:gd name="connsiteX2028" fmla="*/ 1181051 w 6934202"/>
              <a:gd name="connsiteY2028" fmla="*/ 1778513 h 5078170"/>
              <a:gd name="connsiteX2029" fmla="*/ 1243140 w 6934202"/>
              <a:gd name="connsiteY2029" fmla="*/ 1773618 h 5078170"/>
              <a:gd name="connsiteX2030" fmla="*/ 1249938 w 6934202"/>
              <a:gd name="connsiteY2030" fmla="*/ 1792983 h 5078170"/>
              <a:gd name="connsiteX2031" fmla="*/ 1258977 w 6934202"/>
              <a:gd name="connsiteY2031" fmla="*/ 1825080 h 5078170"/>
              <a:gd name="connsiteX2032" fmla="*/ 1252906 w 6934202"/>
              <a:gd name="connsiteY2032" fmla="*/ 1852275 h 5078170"/>
              <a:gd name="connsiteX2033" fmla="*/ 1209691 w 6934202"/>
              <a:gd name="connsiteY2033" fmla="*/ 1863894 h 5078170"/>
              <a:gd name="connsiteX2034" fmla="*/ 1165785 w 6934202"/>
              <a:gd name="connsiteY2034" fmla="*/ 1858307 h 5078170"/>
              <a:gd name="connsiteX2035" fmla="*/ 1148707 w 6934202"/>
              <a:gd name="connsiteY2035" fmla="*/ 1875752 h 5078170"/>
              <a:gd name="connsiteX2036" fmla="*/ 1131631 w 6934202"/>
              <a:gd name="connsiteY2036" fmla="*/ 1893196 h 5078170"/>
              <a:gd name="connsiteX2037" fmla="*/ 1127995 w 6934202"/>
              <a:gd name="connsiteY2037" fmla="*/ 1862508 h 5078170"/>
              <a:gd name="connsiteX2038" fmla="*/ 1097225 w 6934202"/>
              <a:gd name="connsiteY2038" fmla="*/ 1876537 h 5078170"/>
              <a:gd name="connsiteX2039" fmla="*/ 1062376 w 6934202"/>
              <a:gd name="connsiteY2039" fmla="*/ 1878950 h 5078170"/>
              <a:gd name="connsiteX2040" fmla="*/ 1076166 w 6934202"/>
              <a:gd name="connsiteY2040" fmla="*/ 1847057 h 5078170"/>
              <a:gd name="connsiteX2041" fmla="*/ 1106713 w 6934202"/>
              <a:gd name="connsiteY2041" fmla="*/ 1842561 h 5078170"/>
              <a:gd name="connsiteX2042" fmla="*/ 1108575 w 6934202"/>
              <a:gd name="connsiteY2042" fmla="*/ 1832615 h 5078170"/>
              <a:gd name="connsiteX2043" fmla="*/ 1111458 w 6934202"/>
              <a:gd name="connsiteY2043" fmla="*/ 1825574 h 5078170"/>
              <a:gd name="connsiteX2044" fmla="*/ 1120174 w 6934202"/>
              <a:gd name="connsiteY2044" fmla="*/ 1832607 h 5078170"/>
              <a:gd name="connsiteX2045" fmla="*/ 1125497 w 6934202"/>
              <a:gd name="connsiteY2045" fmla="*/ 1845228 h 5078170"/>
              <a:gd name="connsiteX2046" fmla="*/ 1183653 w 6934202"/>
              <a:gd name="connsiteY2046" fmla="*/ 1838030 h 5078170"/>
              <a:gd name="connsiteX2047" fmla="*/ 1194058 w 6934202"/>
              <a:gd name="connsiteY2047" fmla="*/ 1826996 h 5078170"/>
              <a:gd name="connsiteX2048" fmla="*/ 1203324 w 6934202"/>
              <a:gd name="connsiteY2048" fmla="*/ 1802555 h 5078170"/>
              <a:gd name="connsiteX2049" fmla="*/ 1181821 w 6934202"/>
              <a:gd name="connsiteY2049" fmla="*/ 1792144 h 5078170"/>
              <a:gd name="connsiteX2050" fmla="*/ 1115981 w 6934202"/>
              <a:gd name="connsiteY2050" fmla="*/ 1818121 h 5078170"/>
              <a:gd name="connsiteX2051" fmla="*/ 1069866 w 6934202"/>
              <a:gd name="connsiteY2051" fmla="*/ 1806239 h 5078170"/>
              <a:gd name="connsiteX2052" fmla="*/ 1023421 w 6934202"/>
              <a:gd name="connsiteY2052" fmla="*/ 1808661 h 5078170"/>
              <a:gd name="connsiteX2053" fmla="*/ 990950 w 6934202"/>
              <a:gd name="connsiteY2053" fmla="*/ 1817850 h 5078170"/>
              <a:gd name="connsiteX2054" fmla="*/ 956441 w 6934202"/>
              <a:gd name="connsiteY2054" fmla="*/ 1821230 h 5078170"/>
              <a:gd name="connsiteX2055" fmla="*/ 897591 w 6934202"/>
              <a:gd name="connsiteY2055" fmla="*/ 1795952 h 5078170"/>
              <a:gd name="connsiteX2056" fmla="*/ 829253 w 6934202"/>
              <a:gd name="connsiteY2056" fmla="*/ 1804647 h 5078170"/>
              <a:gd name="connsiteX2057" fmla="*/ 825289 w 6934202"/>
              <a:gd name="connsiteY2057" fmla="*/ 1795897 h 5078170"/>
              <a:gd name="connsiteX2058" fmla="*/ 817932 w 6934202"/>
              <a:gd name="connsiteY2058" fmla="*/ 1792738 h 5078170"/>
              <a:gd name="connsiteX2059" fmla="*/ 814260 w 6934202"/>
              <a:gd name="connsiteY2059" fmla="*/ 1802612 h 5078170"/>
              <a:gd name="connsiteX2060" fmla="*/ 811607 w 6934202"/>
              <a:gd name="connsiteY2060" fmla="*/ 1815388 h 5078170"/>
              <a:gd name="connsiteX2061" fmla="*/ 779005 w 6934202"/>
              <a:gd name="connsiteY2061" fmla="*/ 1783534 h 5078170"/>
              <a:gd name="connsiteX2062" fmla="*/ 769487 w 6934202"/>
              <a:gd name="connsiteY2062" fmla="*/ 1756426 h 5078170"/>
              <a:gd name="connsiteX2063" fmla="*/ 803485 w 6934202"/>
              <a:gd name="connsiteY2063" fmla="*/ 1743959 h 5078170"/>
              <a:gd name="connsiteX2064" fmla="*/ 848675 w 6934202"/>
              <a:gd name="connsiteY2064" fmla="*/ 1717626 h 5078170"/>
              <a:gd name="connsiteX2065" fmla="*/ 814783 w 6934202"/>
              <a:gd name="connsiteY2065" fmla="*/ 1710054 h 5078170"/>
              <a:gd name="connsiteX2066" fmla="*/ 780558 w 6934202"/>
              <a:gd name="connsiteY2066" fmla="*/ 1716787 h 5078170"/>
              <a:gd name="connsiteX2067" fmla="*/ 724649 w 6934202"/>
              <a:gd name="connsiteY2067" fmla="*/ 1689717 h 5078170"/>
              <a:gd name="connsiteX2068" fmla="*/ 698336 w 6934202"/>
              <a:gd name="connsiteY2068" fmla="*/ 1675769 h 5078170"/>
              <a:gd name="connsiteX2069" fmla="*/ 677122 w 6934202"/>
              <a:gd name="connsiteY2069" fmla="*/ 1676347 h 5078170"/>
              <a:gd name="connsiteX2070" fmla="*/ 671681 w 6934202"/>
              <a:gd name="connsiteY2070" fmla="*/ 1660856 h 5078170"/>
              <a:gd name="connsiteX2071" fmla="*/ 650214 w 6934202"/>
              <a:gd name="connsiteY2071" fmla="*/ 1664524 h 5078170"/>
              <a:gd name="connsiteX2072" fmla="*/ 630953 w 6934202"/>
              <a:gd name="connsiteY2072" fmla="*/ 1666849 h 5078170"/>
              <a:gd name="connsiteX2073" fmla="*/ 603789 w 6934202"/>
              <a:gd name="connsiteY2073" fmla="*/ 1650484 h 5078170"/>
              <a:gd name="connsiteX2074" fmla="*/ 621878 w 6934202"/>
              <a:gd name="connsiteY2074" fmla="*/ 1620669 h 5078170"/>
              <a:gd name="connsiteX2075" fmla="*/ 626622 w 6934202"/>
              <a:gd name="connsiteY2075" fmla="*/ 1603682 h 5078170"/>
              <a:gd name="connsiteX2076" fmla="*/ 665569 w 6934202"/>
              <a:gd name="connsiteY2076" fmla="*/ 1596426 h 5078170"/>
              <a:gd name="connsiteX2077" fmla="*/ 706725 w 6934202"/>
              <a:gd name="connsiteY2077" fmla="*/ 1587826 h 5078170"/>
              <a:gd name="connsiteX2078" fmla="*/ 709494 w 6934202"/>
              <a:gd name="connsiteY2078" fmla="*/ 1585551 h 5078170"/>
              <a:gd name="connsiteX2079" fmla="*/ 711247 w 6934202"/>
              <a:gd name="connsiteY2079" fmla="*/ 1580373 h 5078170"/>
              <a:gd name="connsiteX2080" fmla="*/ 699336 w 6934202"/>
              <a:gd name="connsiteY2080" fmla="*/ 1578222 h 5078170"/>
              <a:gd name="connsiteX2081" fmla="*/ 685221 w 6934202"/>
              <a:gd name="connsiteY2081" fmla="*/ 1577413 h 5078170"/>
              <a:gd name="connsiteX2082" fmla="*/ 673679 w 6934202"/>
              <a:gd name="connsiteY2082" fmla="*/ 1575039 h 5078170"/>
              <a:gd name="connsiteX2083" fmla="*/ 661546 w 6934202"/>
              <a:gd name="connsiteY2083" fmla="*/ 1582424 h 5078170"/>
              <a:gd name="connsiteX2084" fmla="*/ 651954 w 6934202"/>
              <a:gd name="connsiteY2084" fmla="*/ 1574163 h 5078170"/>
              <a:gd name="connsiteX2085" fmla="*/ 640633 w 6934202"/>
              <a:gd name="connsiteY2085" fmla="*/ 1562254 h 5078170"/>
              <a:gd name="connsiteX2086" fmla="*/ 624096 w 6934202"/>
              <a:gd name="connsiteY2086" fmla="*/ 1525319 h 5078170"/>
              <a:gd name="connsiteX2087" fmla="*/ 596489 w 6934202"/>
              <a:gd name="connsiteY2087" fmla="*/ 1528023 h 5078170"/>
              <a:gd name="connsiteX2088" fmla="*/ 582820 w 6934202"/>
              <a:gd name="connsiteY2088" fmla="*/ 1515779 h 5078170"/>
              <a:gd name="connsiteX2089" fmla="*/ 567966 w 6934202"/>
              <a:gd name="connsiteY2089" fmla="*/ 1507784 h 5078170"/>
              <a:gd name="connsiteX2090" fmla="*/ 560973 w 6934202"/>
              <a:gd name="connsiteY2090" fmla="*/ 1496765 h 5078170"/>
              <a:gd name="connsiteX2091" fmla="*/ 549403 w 6934202"/>
              <a:gd name="connsiteY2091" fmla="*/ 1495582 h 5078170"/>
              <a:gd name="connsiteX2092" fmla="*/ 539000 w 6934202"/>
              <a:gd name="connsiteY2092" fmla="*/ 1506615 h 5078170"/>
              <a:gd name="connsiteX2093" fmla="*/ 526763 w 6934202"/>
              <a:gd name="connsiteY2093" fmla="*/ 1471765 h 5078170"/>
              <a:gd name="connsiteX2094" fmla="*/ 556037 w 6934202"/>
              <a:gd name="connsiteY2094" fmla="*/ 1467457 h 5078170"/>
              <a:gd name="connsiteX2095" fmla="*/ 573597 w 6934202"/>
              <a:gd name="connsiteY2095" fmla="*/ 1452656 h 5078170"/>
              <a:gd name="connsiteX2096" fmla="*/ 566380 w 6934202"/>
              <a:gd name="connsiteY2096" fmla="*/ 1443536 h 5078170"/>
              <a:gd name="connsiteX2097" fmla="*/ 557977 w 6934202"/>
              <a:gd name="connsiteY2097" fmla="*/ 1438665 h 5078170"/>
              <a:gd name="connsiteX2098" fmla="*/ 519964 w 6934202"/>
              <a:gd name="connsiteY2098" fmla="*/ 1452400 h 5078170"/>
              <a:gd name="connsiteX2099" fmla="*/ 492579 w 6934202"/>
              <a:gd name="connsiteY2099" fmla="*/ 1445569 h 5078170"/>
              <a:gd name="connsiteX2100" fmla="*/ 467747 w 6934202"/>
              <a:gd name="connsiteY2100" fmla="*/ 1453635 h 5078170"/>
              <a:gd name="connsiteX2101" fmla="*/ 443247 w 6934202"/>
              <a:gd name="connsiteY2101" fmla="*/ 1447397 h 5078170"/>
              <a:gd name="connsiteX2102" fmla="*/ 419718 w 6934202"/>
              <a:gd name="connsiteY2102" fmla="*/ 1461721 h 5078170"/>
              <a:gd name="connsiteX2103" fmla="*/ 381928 w 6934202"/>
              <a:gd name="connsiteY2103" fmla="*/ 1465921 h 5078170"/>
              <a:gd name="connsiteX2104" fmla="*/ 373803 w 6934202"/>
              <a:gd name="connsiteY2104" fmla="*/ 1449131 h 5078170"/>
              <a:gd name="connsiteX2105" fmla="*/ 357707 w 6934202"/>
              <a:gd name="connsiteY2105" fmla="*/ 1447767 h 5078170"/>
              <a:gd name="connsiteX2106" fmla="*/ 323079 w 6934202"/>
              <a:gd name="connsiteY2106" fmla="*/ 1440643 h 5078170"/>
              <a:gd name="connsiteX2107" fmla="*/ 321025 w 6934202"/>
              <a:gd name="connsiteY2107" fmla="*/ 1404291 h 5078170"/>
              <a:gd name="connsiteX2108" fmla="*/ 357682 w 6934202"/>
              <a:gd name="connsiteY2108" fmla="*/ 1394317 h 5078170"/>
              <a:gd name="connsiteX2109" fmla="*/ 390944 w 6934202"/>
              <a:gd name="connsiteY2109" fmla="*/ 1389934 h 5078170"/>
              <a:gd name="connsiteX2110" fmla="*/ 411088 w 6934202"/>
              <a:gd name="connsiteY2110" fmla="*/ 1396471 h 5078170"/>
              <a:gd name="connsiteX2111" fmla="*/ 422332 w 6934202"/>
              <a:gd name="connsiteY2111" fmla="*/ 1427227 h 5078170"/>
              <a:gd name="connsiteX2112" fmla="*/ 432370 w 6934202"/>
              <a:gd name="connsiteY2112" fmla="*/ 1416417 h 5078170"/>
              <a:gd name="connsiteX2113" fmla="*/ 467218 w 6934202"/>
              <a:gd name="connsiteY2113" fmla="*/ 1414006 h 5078170"/>
              <a:gd name="connsiteX2114" fmla="*/ 461779 w 6934202"/>
              <a:gd name="connsiteY2114" fmla="*/ 1398515 h 5078170"/>
              <a:gd name="connsiteX2115" fmla="*/ 481923 w 6934202"/>
              <a:gd name="connsiteY2115" fmla="*/ 1405054 h 5078170"/>
              <a:gd name="connsiteX2116" fmla="*/ 511333 w 6934202"/>
              <a:gd name="connsiteY2116" fmla="*/ 1387152 h 5078170"/>
              <a:gd name="connsiteX2117" fmla="*/ 535557 w 6934202"/>
              <a:gd name="connsiteY2117" fmla="*/ 1405310 h 5078170"/>
              <a:gd name="connsiteX2118" fmla="*/ 562026 w 6934202"/>
              <a:gd name="connsiteY2118" fmla="*/ 1389197 h 5078170"/>
              <a:gd name="connsiteX2119" fmla="*/ 595071 w 6934202"/>
              <a:gd name="connsiteY2119" fmla="*/ 1401983 h 5078170"/>
              <a:gd name="connsiteX2120" fmla="*/ 622679 w 6934202"/>
              <a:gd name="connsiteY2120" fmla="*/ 1399280 h 5078170"/>
              <a:gd name="connsiteX2121" fmla="*/ 648746 w 6934202"/>
              <a:gd name="connsiteY2121" fmla="*/ 1369310 h 5078170"/>
              <a:gd name="connsiteX2122" fmla="*/ 687381 w 6934202"/>
              <a:gd name="connsiteY2122" fmla="*/ 1359896 h 5078170"/>
              <a:gd name="connsiteX2123" fmla="*/ 709843 w 6934202"/>
              <a:gd name="connsiteY2123" fmla="*/ 1360323 h 5078170"/>
              <a:gd name="connsiteX2124" fmla="*/ 732635 w 6934202"/>
              <a:gd name="connsiteY2124" fmla="*/ 1346450 h 5078170"/>
              <a:gd name="connsiteX2125" fmla="*/ 746442 w 6934202"/>
              <a:gd name="connsiteY2125" fmla="*/ 1352731 h 5078170"/>
              <a:gd name="connsiteX2126" fmla="*/ 761602 w 6934202"/>
              <a:gd name="connsiteY2126" fmla="*/ 1347617 h 5078170"/>
              <a:gd name="connsiteX2127" fmla="*/ 772118 w 6934202"/>
              <a:gd name="connsiteY2127" fmla="*/ 1331817 h 5078170"/>
              <a:gd name="connsiteX2128" fmla="*/ 782633 w 6934202"/>
              <a:gd name="connsiteY2128" fmla="*/ 1316016 h 5078170"/>
              <a:gd name="connsiteX2129" fmla="*/ 748856 w 6934202"/>
              <a:gd name="connsiteY2129" fmla="*/ 1311313 h 5078170"/>
              <a:gd name="connsiteX2130" fmla="*/ 716097 w 6934202"/>
              <a:gd name="connsiteY2130" fmla="*/ 1309513 h 5078170"/>
              <a:gd name="connsiteX2131" fmla="*/ 686482 w 6934202"/>
              <a:gd name="connsiteY2131" fmla="*/ 1312853 h 5078170"/>
              <a:gd name="connsiteX2132" fmla="*/ 658387 w 6934202"/>
              <a:gd name="connsiteY2132" fmla="*/ 1297641 h 5078170"/>
              <a:gd name="connsiteX2133" fmla="*/ 620153 w 6934202"/>
              <a:gd name="connsiteY2133" fmla="*/ 1320913 h 5078170"/>
              <a:gd name="connsiteX2134" fmla="*/ 556631 w 6934202"/>
              <a:gd name="connsiteY2134" fmla="*/ 1286142 h 5078170"/>
              <a:gd name="connsiteX2135" fmla="*/ 480064 w 6934202"/>
              <a:gd name="connsiteY2135" fmla="*/ 1298085 h 5078170"/>
              <a:gd name="connsiteX2136" fmla="*/ 457533 w 6934202"/>
              <a:gd name="connsiteY2136" fmla="*/ 1269496 h 5078170"/>
              <a:gd name="connsiteX2137" fmla="*/ 435003 w 6934202"/>
              <a:gd name="connsiteY2137" fmla="*/ 1240911 h 5078170"/>
              <a:gd name="connsiteX2138" fmla="*/ 402651 w 6934202"/>
              <a:gd name="connsiteY2138" fmla="*/ 1260604 h 5078170"/>
              <a:gd name="connsiteX2139" fmla="*/ 398572 w 6934202"/>
              <a:gd name="connsiteY2139" fmla="*/ 1248987 h 5078170"/>
              <a:gd name="connsiteX2140" fmla="*/ 398225 w 6934202"/>
              <a:gd name="connsiteY2140" fmla="*/ 1232747 h 5078170"/>
              <a:gd name="connsiteX2141" fmla="*/ 410780 w 6934202"/>
              <a:gd name="connsiteY2141" fmla="*/ 1222754 h 5078170"/>
              <a:gd name="connsiteX2142" fmla="*/ 438388 w 6934202"/>
              <a:gd name="connsiteY2142" fmla="*/ 1220052 h 5078170"/>
              <a:gd name="connsiteX2143" fmla="*/ 448255 w 6934202"/>
              <a:gd name="connsiteY2143" fmla="*/ 1208756 h 5078170"/>
              <a:gd name="connsiteX2144" fmla="*/ 454896 w 6934202"/>
              <a:gd name="connsiteY2144" fmla="*/ 1195900 h 5078170"/>
              <a:gd name="connsiteX2145" fmla="*/ 446073 w 6934202"/>
              <a:gd name="connsiteY2145" fmla="*/ 1201272 h 5078170"/>
              <a:gd name="connsiteX2146" fmla="*/ 415344 w 6934202"/>
              <a:gd name="connsiteY2146" fmla="*/ 1182376 h 5078170"/>
              <a:gd name="connsiteX2147" fmla="*/ 384283 w 6934202"/>
              <a:gd name="connsiteY2147" fmla="*/ 1177784 h 5078170"/>
              <a:gd name="connsiteX2148" fmla="*/ 366063 w 6934202"/>
              <a:gd name="connsiteY2148" fmla="*/ 1174186 h 5078170"/>
              <a:gd name="connsiteX2149" fmla="*/ 346492 w 6934202"/>
              <a:gd name="connsiteY2149" fmla="*/ 1181985 h 5078170"/>
              <a:gd name="connsiteX2150" fmla="*/ 325211 w 6934202"/>
              <a:gd name="connsiteY2150" fmla="*/ 1162038 h 5078170"/>
              <a:gd name="connsiteX2151" fmla="*/ 308214 w 6934202"/>
              <a:gd name="connsiteY2151" fmla="*/ 1168271 h 5078170"/>
              <a:gd name="connsiteX2152" fmla="*/ 290363 w 6934202"/>
              <a:gd name="connsiteY2152" fmla="*/ 1164452 h 5078170"/>
              <a:gd name="connsiteX2153" fmla="*/ 266833 w 6934202"/>
              <a:gd name="connsiteY2153" fmla="*/ 1178773 h 5078170"/>
              <a:gd name="connsiteX2154" fmla="*/ 252572 w 6934202"/>
              <a:gd name="connsiteY2154" fmla="*/ 1168652 h 5078170"/>
              <a:gd name="connsiteX2155" fmla="*/ 222589 w 6934202"/>
              <a:gd name="connsiteY2155" fmla="*/ 1172217 h 5078170"/>
              <a:gd name="connsiteX2156" fmla="*/ 191919 w 6934202"/>
              <a:gd name="connsiteY2156" fmla="*/ 1158571 h 5078170"/>
              <a:gd name="connsiteX2157" fmla="*/ 150079 w 6934202"/>
              <a:gd name="connsiteY2157" fmla="*/ 1149965 h 5078170"/>
              <a:gd name="connsiteX2158" fmla="*/ 108404 w 6934202"/>
              <a:gd name="connsiteY2158" fmla="*/ 1134206 h 5078170"/>
              <a:gd name="connsiteX2159" fmla="*/ 93555 w 6934202"/>
              <a:gd name="connsiteY2159" fmla="*/ 1141481 h 5078170"/>
              <a:gd name="connsiteX2160" fmla="*/ 77856 w 6934202"/>
              <a:gd name="connsiteY2160" fmla="*/ 1138701 h 5078170"/>
              <a:gd name="connsiteX2161" fmla="*/ 47252 w 6934202"/>
              <a:gd name="connsiteY2161" fmla="*/ 1145577 h 5078170"/>
              <a:gd name="connsiteX2162" fmla="*/ 16980 w 6934202"/>
              <a:gd name="connsiteY2162" fmla="*/ 1138154 h 5078170"/>
              <a:gd name="connsiteX2163" fmla="*/ 7873 w 6934202"/>
              <a:gd name="connsiteY2163" fmla="*/ 1140172 h 5078170"/>
              <a:gd name="connsiteX2164" fmla="*/ 1138 w 6934202"/>
              <a:gd name="connsiteY2164" fmla="*/ 1133697 h 5078170"/>
              <a:gd name="connsiteX2165" fmla="*/ 0 w 6934202"/>
              <a:gd name="connsiteY2165" fmla="*/ 1120290 h 5078170"/>
              <a:gd name="connsiteX2166" fmla="*/ 33489 w 6934202"/>
              <a:gd name="connsiteY2166" fmla="*/ 1114006 h 5078170"/>
              <a:gd name="connsiteX2167" fmla="*/ 48680 w 6934202"/>
              <a:gd name="connsiteY2167" fmla="*/ 1115333 h 5078170"/>
              <a:gd name="connsiteX2168" fmla="*/ 64038 w 6934202"/>
              <a:gd name="connsiteY2168" fmla="*/ 1109510 h 5078170"/>
              <a:gd name="connsiteX2169" fmla="*/ 95946 w 6934202"/>
              <a:gd name="connsiteY2169" fmla="*/ 1108888 h 5078170"/>
              <a:gd name="connsiteX2170" fmla="*/ 117662 w 6934202"/>
              <a:gd name="connsiteY2170" fmla="*/ 1094495 h 5078170"/>
              <a:gd name="connsiteX2171" fmla="*/ 136676 w 6934202"/>
              <a:gd name="connsiteY2171" fmla="*/ 1102897 h 5078170"/>
              <a:gd name="connsiteX2172" fmla="*/ 249700 w 6934202"/>
              <a:gd name="connsiteY2172" fmla="*/ 1074050 h 5078170"/>
              <a:gd name="connsiteX2173" fmla="*/ 366135 w 6934202"/>
              <a:gd name="connsiteY2173" fmla="*/ 1085427 h 5078170"/>
              <a:gd name="connsiteX2174" fmla="*/ 396114 w 6934202"/>
              <a:gd name="connsiteY2174" fmla="*/ 1074228 h 5078170"/>
              <a:gd name="connsiteX2175" fmla="*/ 426093 w 6934202"/>
              <a:gd name="connsiteY2175" fmla="*/ 1063030 h 5078170"/>
              <a:gd name="connsiteX2176" fmla="*/ 435858 w 6934202"/>
              <a:gd name="connsiteY2176" fmla="*/ 1071775 h 5078170"/>
              <a:gd name="connsiteX2177" fmla="*/ 449179 w 6934202"/>
              <a:gd name="connsiteY2177" fmla="*/ 1067780 h 5078170"/>
              <a:gd name="connsiteX2178" fmla="*/ 472853 w 6934202"/>
              <a:gd name="connsiteY2178" fmla="*/ 1062769 h 5078170"/>
              <a:gd name="connsiteX2179" fmla="*/ 489909 w 6934202"/>
              <a:gd name="connsiteY2179" fmla="*/ 1061787 h 5078170"/>
              <a:gd name="connsiteX2180" fmla="*/ 526118 w 6934202"/>
              <a:gd name="connsiteY2180" fmla="*/ 1063247 h 5078170"/>
              <a:gd name="connsiteX2181" fmla="*/ 538455 w 6934202"/>
              <a:gd name="connsiteY2181" fmla="*/ 1070426 h 5078170"/>
              <a:gd name="connsiteX2182" fmla="*/ 552144 w 6934202"/>
              <a:gd name="connsiteY2182" fmla="*/ 1066207 h 5078170"/>
              <a:gd name="connsiteX2183" fmla="*/ 565489 w 6934202"/>
              <a:gd name="connsiteY2183" fmla="*/ 1053381 h 5078170"/>
              <a:gd name="connsiteX2184" fmla="*/ 668899 w 6934202"/>
              <a:gd name="connsiteY2184" fmla="*/ 1032737 h 5078170"/>
              <a:gd name="connsiteX2185" fmla="*/ 683159 w 6934202"/>
              <a:gd name="connsiteY2185" fmla="*/ 1042857 h 5078170"/>
              <a:gd name="connsiteX2186" fmla="*/ 701944 w 6934202"/>
              <a:gd name="connsiteY2186" fmla="*/ 1045523 h 5078170"/>
              <a:gd name="connsiteX2187" fmla="*/ 718771 w 6934202"/>
              <a:gd name="connsiteY2187" fmla="*/ 1038805 h 5078170"/>
              <a:gd name="connsiteX2188" fmla="*/ 735433 w 6934202"/>
              <a:gd name="connsiteY2188" fmla="*/ 1039239 h 5078170"/>
              <a:gd name="connsiteX2189" fmla="*/ 756047 w 6934202"/>
              <a:gd name="connsiteY2189" fmla="*/ 1025517 h 5078170"/>
              <a:gd name="connsiteX2190" fmla="*/ 776164 w 6934202"/>
              <a:gd name="connsiteY2190" fmla="*/ 1033247 h 5078170"/>
              <a:gd name="connsiteX2191" fmla="*/ 823176 w 6934202"/>
              <a:gd name="connsiteY2191" fmla="*/ 1029894 h 5078170"/>
              <a:gd name="connsiteX2192" fmla="*/ 864423 w 6934202"/>
              <a:gd name="connsiteY2192" fmla="*/ 1040625 h 5078170"/>
              <a:gd name="connsiteX2193" fmla="*/ 889090 w 6934202"/>
              <a:gd name="connsiteY2193" fmla="*/ 1039710 h 5078170"/>
              <a:gd name="connsiteX2194" fmla="*/ 942375 w 6934202"/>
              <a:gd name="connsiteY2194" fmla="*/ 1023725 h 5078170"/>
              <a:gd name="connsiteX2195" fmla="*/ 995662 w 6934202"/>
              <a:gd name="connsiteY2195" fmla="*/ 1007740 h 5078170"/>
              <a:gd name="connsiteX2196" fmla="*/ 1011506 w 6934202"/>
              <a:gd name="connsiteY2196" fmla="*/ 1012198 h 5078170"/>
              <a:gd name="connsiteX2197" fmla="*/ 1057216 w 6934202"/>
              <a:gd name="connsiteY2197" fmla="*/ 1010224 h 5078170"/>
              <a:gd name="connsiteX2198" fmla="*/ 1102927 w 6934202"/>
              <a:gd name="connsiteY2198" fmla="*/ 1008249 h 5078170"/>
              <a:gd name="connsiteX2199" fmla="*/ 1134837 w 6934202"/>
              <a:gd name="connsiteY2199" fmla="*/ 1007626 h 5078170"/>
              <a:gd name="connsiteX2200" fmla="*/ 1151614 w 6934202"/>
              <a:gd name="connsiteY2200" fmla="*/ 1001087 h 5078170"/>
              <a:gd name="connsiteX2201" fmla="*/ 1166221 w 6934202"/>
              <a:gd name="connsiteY2201" fmla="*/ 1006801 h 5078170"/>
              <a:gd name="connsiteX2202" fmla="*/ 1167081 w 6934202"/>
              <a:gd name="connsiteY2202" fmla="*/ 1002209 h 5078170"/>
              <a:gd name="connsiteX2203" fmla="*/ 1169964 w 6934202"/>
              <a:gd name="connsiteY2203" fmla="*/ 995168 h 5078170"/>
              <a:gd name="connsiteX2204" fmla="*/ 1178678 w 6934202"/>
              <a:gd name="connsiteY2204" fmla="*/ 1002201 h 5078170"/>
              <a:gd name="connsiteX2205" fmla="*/ 1179580 w 6934202"/>
              <a:gd name="connsiteY2205" fmla="*/ 1004339 h 5078170"/>
              <a:gd name="connsiteX2206" fmla="*/ 1194400 w 6934202"/>
              <a:gd name="connsiteY2206" fmla="*/ 1001261 h 5078170"/>
              <a:gd name="connsiteX2207" fmla="*/ 1246961 w 6934202"/>
              <a:gd name="connsiteY2207" fmla="*/ 994015 h 5078170"/>
              <a:gd name="connsiteX2208" fmla="*/ 1253834 w 6934202"/>
              <a:gd name="connsiteY2208" fmla="*/ 993237 h 5078170"/>
              <a:gd name="connsiteX2209" fmla="*/ 1261830 w 6934202"/>
              <a:gd name="connsiteY2209" fmla="*/ 972149 h 5078170"/>
              <a:gd name="connsiteX2210" fmla="*/ 1240327 w 6934202"/>
              <a:gd name="connsiteY2210" fmla="*/ 961738 h 5078170"/>
              <a:gd name="connsiteX2211" fmla="*/ 1174485 w 6934202"/>
              <a:gd name="connsiteY2211" fmla="*/ 987716 h 5078170"/>
              <a:gd name="connsiteX2212" fmla="*/ 1128371 w 6934202"/>
              <a:gd name="connsiteY2212" fmla="*/ 975834 h 5078170"/>
              <a:gd name="connsiteX2213" fmla="*/ 1081926 w 6934202"/>
              <a:gd name="connsiteY2213" fmla="*/ 978256 h 5078170"/>
              <a:gd name="connsiteX2214" fmla="*/ 1049455 w 6934202"/>
              <a:gd name="connsiteY2214" fmla="*/ 987445 h 5078170"/>
              <a:gd name="connsiteX2215" fmla="*/ 1014947 w 6934202"/>
              <a:gd name="connsiteY2215" fmla="*/ 990825 h 5078170"/>
              <a:gd name="connsiteX2216" fmla="*/ 956096 w 6934202"/>
              <a:gd name="connsiteY2216" fmla="*/ 965546 h 5078170"/>
              <a:gd name="connsiteX2217" fmla="*/ 887758 w 6934202"/>
              <a:gd name="connsiteY2217" fmla="*/ 974242 h 5078170"/>
              <a:gd name="connsiteX2218" fmla="*/ 883794 w 6934202"/>
              <a:gd name="connsiteY2218" fmla="*/ 965492 h 5078170"/>
              <a:gd name="connsiteX2219" fmla="*/ 876438 w 6934202"/>
              <a:gd name="connsiteY2219" fmla="*/ 962333 h 5078170"/>
              <a:gd name="connsiteX2220" fmla="*/ 872765 w 6934202"/>
              <a:gd name="connsiteY2220" fmla="*/ 972207 h 5078170"/>
              <a:gd name="connsiteX2221" fmla="*/ 870113 w 6934202"/>
              <a:gd name="connsiteY2221" fmla="*/ 984983 h 5078170"/>
              <a:gd name="connsiteX2222" fmla="*/ 837511 w 6934202"/>
              <a:gd name="connsiteY2222" fmla="*/ 953128 h 5078170"/>
              <a:gd name="connsiteX2223" fmla="*/ 827992 w 6934202"/>
              <a:gd name="connsiteY2223" fmla="*/ 926020 h 5078170"/>
              <a:gd name="connsiteX2224" fmla="*/ 861989 w 6934202"/>
              <a:gd name="connsiteY2224" fmla="*/ 913554 h 5078170"/>
              <a:gd name="connsiteX2225" fmla="*/ 907179 w 6934202"/>
              <a:gd name="connsiteY2225" fmla="*/ 887220 h 5078170"/>
              <a:gd name="connsiteX2226" fmla="*/ 873289 w 6934202"/>
              <a:gd name="connsiteY2226" fmla="*/ 879648 h 5078170"/>
              <a:gd name="connsiteX2227" fmla="*/ 839063 w 6934202"/>
              <a:gd name="connsiteY2227" fmla="*/ 886381 h 5078170"/>
              <a:gd name="connsiteX2228" fmla="*/ 783153 w 6934202"/>
              <a:gd name="connsiteY2228" fmla="*/ 859311 h 5078170"/>
              <a:gd name="connsiteX2229" fmla="*/ 756841 w 6934202"/>
              <a:gd name="connsiteY2229" fmla="*/ 845364 h 5078170"/>
              <a:gd name="connsiteX2230" fmla="*/ 735625 w 6934202"/>
              <a:gd name="connsiteY2230" fmla="*/ 845942 h 5078170"/>
              <a:gd name="connsiteX2231" fmla="*/ 730186 w 6934202"/>
              <a:gd name="connsiteY2231" fmla="*/ 830450 h 5078170"/>
              <a:gd name="connsiteX2232" fmla="*/ 708719 w 6934202"/>
              <a:gd name="connsiteY2232" fmla="*/ 834118 h 5078170"/>
              <a:gd name="connsiteX2233" fmla="*/ 689456 w 6934202"/>
              <a:gd name="connsiteY2233" fmla="*/ 836444 h 5078170"/>
              <a:gd name="connsiteX2234" fmla="*/ 662292 w 6934202"/>
              <a:gd name="connsiteY2234" fmla="*/ 820078 h 5078170"/>
              <a:gd name="connsiteX2235" fmla="*/ 680382 w 6934202"/>
              <a:gd name="connsiteY2235" fmla="*/ 790264 h 5078170"/>
              <a:gd name="connsiteX2236" fmla="*/ 685126 w 6934202"/>
              <a:gd name="connsiteY2236" fmla="*/ 773277 h 5078170"/>
              <a:gd name="connsiteX2237" fmla="*/ 724074 w 6934202"/>
              <a:gd name="connsiteY2237" fmla="*/ 766020 h 5078170"/>
              <a:gd name="connsiteX2238" fmla="*/ 765228 w 6934202"/>
              <a:gd name="connsiteY2238" fmla="*/ 757420 h 5078170"/>
              <a:gd name="connsiteX2239" fmla="*/ 767999 w 6934202"/>
              <a:gd name="connsiteY2239" fmla="*/ 755146 h 5078170"/>
              <a:gd name="connsiteX2240" fmla="*/ 769752 w 6934202"/>
              <a:gd name="connsiteY2240" fmla="*/ 749967 h 5078170"/>
              <a:gd name="connsiteX2241" fmla="*/ 757841 w 6934202"/>
              <a:gd name="connsiteY2241" fmla="*/ 747817 h 5078170"/>
              <a:gd name="connsiteX2242" fmla="*/ 743725 w 6934202"/>
              <a:gd name="connsiteY2242" fmla="*/ 747007 h 5078170"/>
              <a:gd name="connsiteX2243" fmla="*/ 732183 w 6934202"/>
              <a:gd name="connsiteY2243" fmla="*/ 744634 h 5078170"/>
              <a:gd name="connsiteX2244" fmla="*/ 720051 w 6934202"/>
              <a:gd name="connsiteY2244" fmla="*/ 752018 h 5078170"/>
              <a:gd name="connsiteX2245" fmla="*/ 710459 w 6934202"/>
              <a:gd name="connsiteY2245" fmla="*/ 743757 h 5078170"/>
              <a:gd name="connsiteX2246" fmla="*/ 699137 w 6934202"/>
              <a:gd name="connsiteY2246" fmla="*/ 731848 h 5078170"/>
              <a:gd name="connsiteX2247" fmla="*/ 682600 w 6934202"/>
              <a:gd name="connsiteY2247" fmla="*/ 694914 h 5078170"/>
              <a:gd name="connsiteX2248" fmla="*/ 654993 w 6934202"/>
              <a:gd name="connsiteY2248" fmla="*/ 697617 h 5078170"/>
              <a:gd name="connsiteX2249" fmla="*/ 641324 w 6934202"/>
              <a:gd name="connsiteY2249" fmla="*/ 685374 h 5078170"/>
              <a:gd name="connsiteX2250" fmla="*/ 626471 w 6934202"/>
              <a:gd name="connsiteY2250" fmla="*/ 677378 h 5078170"/>
              <a:gd name="connsiteX2251" fmla="*/ 619477 w 6934202"/>
              <a:gd name="connsiteY2251" fmla="*/ 666359 h 5078170"/>
              <a:gd name="connsiteX2252" fmla="*/ 607908 w 6934202"/>
              <a:gd name="connsiteY2252" fmla="*/ 665176 h 5078170"/>
              <a:gd name="connsiteX2253" fmla="*/ 597503 w 6934202"/>
              <a:gd name="connsiteY2253" fmla="*/ 676209 h 5078170"/>
              <a:gd name="connsiteX2254" fmla="*/ 585267 w 6934202"/>
              <a:gd name="connsiteY2254" fmla="*/ 641359 h 5078170"/>
              <a:gd name="connsiteX2255" fmla="*/ 614542 w 6934202"/>
              <a:gd name="connsiteY2255" fmla="*/ 637051 h 5078170"/>
              <a:gd name="connsiteX2256" fmla="*/ 632102 w 6934202"/>
              <a:gd name="connsiteY2256" fmla="*/ 622250 h 5078170"/>
              <a:gd name="connsiteX2257" fmla="*/ 624884 w 6934202"/>
              <a:gd name="connsiteY2257" fmla="*/ 613130 h 5078170"/>
              <a:gd name="connsiteX2258" fmla="*/ 616482 w 6934202"/>
              <a:gd name="connsiteY2258" fmla="*/ 608259 h 5078170"/>
              <a:gd name="connsiteX2259" fmla="*/ 578469 w 6934202"/>
              <a:gd name="connsiteY2259" fmla="*/ 621995 h 5078170"/>
              <a:gd name="connsiteX2260" fmla="*/ 551084 w 6934202"/>
              <a:gd name="connsiteY2260" fmla="*/ 615164 h 5078170"/>
              <a:gd name="connsiteX2261" fmla="*/ 526251 w 6934202"/>
              <a:gd name="connsiteY2261" fmla="*/ 623229 h 5078170"/>
              <a:gd name="connsiteX2262" fmla="*/ 501751 w 6934202"/>
              <a:gd name="connsiteY2262" fmla="*/ 616992 h 5078170"/>
              <a:gd name="connsiteX2263" fmla="*/ 478224 w 6934202"/>
              <a:gd name="connsiteY2263" fmla="*/ 631316 h 5078170"/>
              <a:gd name="connsiteX2264" fmla="*/ 440432 w 6934202"/>
              <a:gd name="connsiteY2264" fmla="*/ 635516 h 5078170"/>
              <a:gd name="connsiteX2265" fmla="*/ 432307 w 6934202"/>
              <a:gd name="connsiteY2265" fmla="*/ 618726 h 5078170"/>
              <a:gd name="connsiteX2266" fmla="*/ 416210 w 6934202"/>
              <a:gd name="connsiteY2266" fmla="*/ 617361 h 5078170"/>
              <a:gd name="connsiteX2267" fmla="*/ 381584 w 6934202"/>
              <a:gd name="connsiteY2267" fmla="*/ 610237 h 5078170"/>
              <a:gd name="connsiteX2268" fmla="*/ 379531 w 6934202"/>
              <a:gd name="connsiteY2268" fmla="*/ 573886 h 5078170"/>
              <a:gd name="connsiteX2269" fmla="*/ 416186 w 6934202"/>
              <a:gd name="connsiteY2269" fmla="*/ 563912 h 5078170"/>
              <a:gd name="connsiteX2270" fmla="*/ 449449 w 6934202"/>
              <a:gd name="connsiteY2270" fmla="*/ 559528 h 5078170"/>
              <a:gd name="connsiteX2271" fmla="*/ 469593 w 6934202"/>
              <a:gd name="connsiteY2271" fmla="*/ 566066 h 5078170"/>
              <a:gd name="connsiteX2272" fmla="*/ 480838 w 6934202"/>
              <a:gd name="connsiteY2272" fmla="*/ 596822 h 5078170"/>
              <a:gd name="connsiteX2273" fmla="*/ 490875 w 6934202"/>
              <a:gd name="connsiteY2273" fmla="*/ 586012 h 5078170"/>
              <a:gd name="connsiteX2274" fmla="*/ 525722 w 6934202"/>
              <a:gd name="connsiteY2274" fmla="*/ 583600 h 5078170"/>
              <a:gd name="connsiteX2275" fmla="*/ 520284 w 6934202"/>
              <a:gd name="connsiteY2275" fmla="*/ 568109 h 5078170"/>
              <a:gd name="connsiteX2276" fmla="*/ 540429 w 6934202"/>
              <a:gd name="connsiteY2276" fmla="*/ 574648 h 5078170"/>
              <a:gd name="connsiteX2277" fmla="*/ 569838 w 6934202"/>
              <a:gd name="connsiteY2277" fmla="*/ 556747 h 5078170"/>
              <a:gd name="connsiteX2278" fmla="*/ 594061 w 6934202"/>
              <a:gd name="connsiteY2278" fmla="*/ 574905 h 5078170"/>
              <a:gd name="connsiteX2279" fmla="*/ 620531 w 6934202"/>
              <a:gd name="connsiteY2279" fmla="*/ 558792 h 5078170"/>
              <a:gd name="connsiteX2280" fmla="*/ 653576 w 6934202"/>
              <a:gd name="connsiteY2280" fmla="*/ 571577 h 5078170"/>
              <a:gd name="connsiteX2281" fmla="*/ 681183 w 6934202"/>
              <a:gd name="connsiteY2281" fmla="*/ 568875 h 5078170"/>
              <a:gd name="connsiteX2282" fmla="*/ 707251 w 6934202"/>
              <a:gd name="connsiteY2282" fmla="*/ 538905 h 5078170"/>
              <a:gd name="connsiteX2283" fmla="*/ 745886 w 6934202"/>
              <a:gd name="connsiteY2283" fmla="*/ 529490 h 5078170"/>
              <a:gd name="connsiteX2284" fmla="*/ 768347 w 6934202"/>
              <a:gd name="connsiteY2284" fmla="*/ 529917 h 5078170"/>
              <a:gd name="connsiteX2285" fmla="*/ 791140 w 6934202"/>
              <a:gd name="connsiteY2285" fmla="*/ 516045 h 5078170"/>
              <a:gd name="connsiteX2286" fmla="*/ 804947 w 6934202"/>
              <a:gd name="connsiteY2286" fmla="*/ 522326 h 5078170"/>
              <a:gd name="connsiteX2287" fmla="*/ 820107 w 6934202"/>
              <a:gd name="connsiteY2287" fmla="*/ 517212 h 5078170"/>
              <a:gd name="connsiteX2288" fmla="*/ 830624 w 6934202"/>
              <a:gd name="connsiteY2288" fmla="*/ 501411 h 5078170"/>
              <a:gd name="connsiteX2289" fmla="*/ 841138 w 6934202"/>
              <a:gd name="connsiteY2289" fmla="*/ 485610 h 5078170"/>
              <a:gd name="connsiteX2290" fmla="*/ 807360 w 6934202"/>
              <a:gd name="connsiteY2290" fmla="*/ 480907 h 5078170"/>
              <a:gd name="connsiteX2291" fmla="*/ 774602 w 6934202"/>
              <a:gd name="connsiteY2291" fmla="*/ 479107 h 5078170"/>
              <a:gd name="connsiteX2292" fmla="*/ 744987 w 6934202"/>
              <a:gd name="connsiteY2292" fmla="*/ 482447 h 5078170"/>
              <a:gd name="connsiteX2293" fmla="*/ 716890 w 6934202"/>
              <a:gd name="connsiteY2293" fmla="*/ 467236 h 5078170"/>
              <a:gd name="connsiteX2294" fmla="*/ 678657 w 6934202"/>
              <a:gd name="connsiteY2294" fmla="*/ 490507 h 5078170"/>
              <a:gd name="connsiteX2295" fmla="*/ 615135 w 6934202"/>
              <a:gd name="connsiteY2295" fmla="*/ 455737 h 5078170"/>
              <a:gd name="connsiteX2296" fmla="*/ 538567 w 6934202"/>
              <a:gd name="connsiteY2296" fmla="*/ 467679 h 5078170"/>
              <a:gd name="connsiteX2297" fmla="*/ 516037 w 6934202"/>
              <a:gd name="connsiteY2297" fmla="*/ 439091 h 5078170"/>
              <a:gd name="connsiteX2298" fmla="*/ 493508 w 6934202"/>
              <a:gd name="connsiteY2298" fmla="*/ 410506 h 5078170"/>
              <a:gd name="connsiteX2299" fmla="*/ 461156 w 6934202"/>
              <a:gd name="connsiteY2299" fmla="*/ 430198 h 5078170"/>
              <a:gd name="connsiteX2300" fmla="*/ 457077 w 6934202"/>
              <a:gd name="connsiteY2300" fmla="*/ 418581 h 5078170"/>
              <a:gd name="connsiteX2301" fmla="*/ 456731 w 6934202"/>
              <a:gd name="connsiteY2301" fmla="*/ 402342 h 5078170"/>
              <a:gd name="connsiteX2302" fmla="*/ 469285 w 6934202"/>
              <a:gd name="connsiteY2302" fmla="*/ 392348 h 5078170"/>
              <a:gd name="connsiteX2303" fmla="*/ 496892 w 6934202"/>
              <a:gd name="connsiteY2303" fmla="*/ 389647 h 5078170"/>
              <a:gd name="connsiteX2304" fmla="*/ 506761 w 6934202"/>
              <a:gd name="connsiteY2304" fmla="*/ 378350 h 5078170"/>
              <a:gd name="connsiteX2305" fmla="*/ 513401 w 6934202"/>
              <a:gd name="connsiteY2305" fmla="*/ 365495 h 5078170"/>
              <a:gd name="connsiteX2306" fmla="*/ 504577 w 6934202"/>
              <a:gd name="connsiteY2306" fmla="*/ 370867 h 5078170"/>
              <a:gd name="connsiteX2307" fmla="*/ 473849 w 6934202"/>
              <a:gd name="connsiteY2307" fmla="*/ 351970 h 5078170"/>
              <a:gd name="connsiteX2308" fmla="*/ 442787 w 6934202"/>
              <a:gd name="connsiteY2308" fmla="*/ 347378 h 5078170"/>
              <a:gd name="connsiteX2309" fmla="*/ 424568 w 6934202"/>
              <a:gd name="connsiteY2309" fmla="*/ 343780 h 5078170"/>
              <a:gd name="connsiteX2310" fmla="*/ 404997 w 6934202"/>
              <a:gd name="connsiteY2310" fmla="*/ 351579 h 5078170"/>
              <a:gd name="connsiteX2311" fmla="*/ 383716 w 6934202"/>
              <a:gd name="connsiteY2311" fmla="*/ 331633 h 5078170"/>
              <a:gd name="connsiteX2312" fmla="*/ 366718 w 6934202"/>
              <a:gd name="connsiteY2312" fmla="*/ 337866 h 5078170"/>
              <a:gd name="connsiteX2313" fmla="*/ 348867 w 6934202"/>
              <a:gd name="connsiteY2313" fmla="*/ 334047 h 5078170"/>
              <a:gd name="connsiteX2314" fmla="*/ 325337 w 6934202"/>
              <a:gd name="connsiteY2314" fmla="*/ 348367 h 5078170"/>
              <a:gd name="connsiteX2315" fmla="*/ 311076 w 6934202"/>
              <a:gd name="connsiteY2315" fmla="*/ 338247 h 5078170"/>
              <a:gd name="connsiteX2316" fmla="*/ 281093 w 6934202"/>
              <a:gd name="connsiteY2316" fmla="*/ 341812 h 5078170"/>
              <a:gd name="connsiteX2317" fmla="*/ 250424 w 6934202"/>
              <a:gd name="connsiteY2317" fmla="*/ 328166 h 5078170"/>
              <a:gd name="connsiteX2318" fmla="*/ 208583 w 6934202"/>
              <a:gd name="connsiteY2318" fmla="*/ 319559 h 5078170"/>
              <a:gd name="connsiteX2319" fmla="*/ 166909 w 6934202"/>
              <a:gd name="connsiteY2319" fmla="*/ 303800 h 5078170"/>
              <a:gd name="connsiteX2320" fmla="*/ 152060 w 6934202"/>
              <a:gd name="connsiteY2320" fmla="*/ 311076 h 5078170"/>
              <a:gd name="connsiteX2321" fmla="*/ 136361 w 6934202"/>
              <a:gd name="connsiteY2321" fmla="*/ 308296 h 5078170"/>
              <a:gd name="connsiteX2322" fmla="*/ 105757 w 6934202"/>
              <a:gd name="connsiteY2322" fmla="*/ 315172 h 5078170"/>
              <a:gd name="connsiteX2323" fmla="*/ 75484 w 6934202"/>
              <a:gd name="connsiteY2323" fmla="*/ 307748 h 5078170"/>
              <a:gd name="connsiteX2324" fmla="*/ 66377 w 6934202"/>
              <a:gd name="connsiteY2324" fmla="*/ 309767 h 5078170"/>
              <a:gd name="connsiteX2325" fmla="*/ 59644 w 6934202"/>
              <a:gd name="connsiteY2325" fmla="*/ 303292 h 5078170"/>
              <a:gd name="connsiteX2326" fmla="*/ 58505 w 6934202"/>
              <a:gd name="connsiteY2326" fmla="*/ 289885 h 5078170"/>
              <a:gd name="connsiteX2327" fmla="*/ 91994 w 6934202"/>
              <a:gd name="connsiteY2327" fmla="*/ 283600 h 5078170"/>
              <a:gd name="connsiteX2328" fmla="*/ 107185 w 6934202"/>
              <a:gd name="connsiteY2328" fmla="*/ 284927 h 5078170"/>
              <a:gd name="connsiteX2329" fmla="*/ 122542 w 6934202"/>
              <a:gd name="connsiteY2329" fmla="*/ 279105 h 5078170"/>
              <a:gd name="connsiteX2330" fmla="*/ 154450 w 6934202"/>
              <a:gd name="connsiteY2330" fmla="*/ 278483 h 5078170"/>
              <a:gd name="connsiteX2331" fmla="*/ 176167 w 6934202"/>
              <a:gd name="connsiteY2331" fmla="*/ 264089 h 5078170"/>
              <a:gd name="connsiteX2332" fmla="*/ 195182 w 6934202"/>
              <a:gd name="connsiteY2332" fmla="*/ 272491 h 5078170"/>
              <a:gd name="connsiteX2333" fmla="*/ 308204 w 6934202"/>
              <a:gd name="connsiteY2333" fmla="*/ 243645 h 5078170"/>
              <a:gd name="connsiteX2334" fmla="*/ 424639 w 6934202"/>
              <a:gd name="connsiteY2334" fmla="*/ 255021 h 5078170"/>
              <a:gd name="connsiteX2335" fmla="*/ 454619 w 6934202"/>
              <a:gd name="connsiteY2335" fmla="*/ 243823 h 5078170"/>
              <a:gd name="connsiteX2336" fmla="*/ 484598 w 6934202"/>
              <a:gd name="connsiteY2336" fmla="*/ 232625 h 5078170"/>
              <a:gd name="connsiteX2337" fmla="*/ 494361 w 6934202"/>
              <a:gd name="connsiteY2337" fmla="*/ 241369 h 5078170"/>
              <a:gd name="connsiteX2338" fmla="*/ 507683 w 6934202"/>
              <a:gd name="connsiteY2338" fmla="*/ 237375 h 5078170"/>
              <a:gd name="connsiteX2339" fmla="*/ 531357 w 6934202"/>
              <a:gd name="connsiteY2339" fmla="*/ 232364 h 5078170"/>
              <a:gd name="connsiteX2340" fmla="*/ 548415 w 6934202"/>
              <a:gd name="connsiteY2340" fmla="*/ 231382 h 5078170"/>
              <a:gd name="connsiteX2341" fmla="*/ 584621 w 6934202"/>
              <a:gd name="connsiteY2341" fmla="*/ 232842 h 5078170"/>
              <a:gd name="connsiteX2342" fmla="*/ 596960 w 6934202"/>
              <a:gd name="connsiteY2342" fmla="*/ 240020 h 5078170"/>
              <a:gd name="connsiteX2343" fmla="*/ 610649 w 6934202"/>
              <a:gd name="connsiteY2343" fmla="*/ 235801 h 5078170"/>
              <a:gd name="connsiteX2344" fmla="*/ 623993 w 6934202"/>
              <a:gd name="connsiteY2344" fmla="*/ 222976 h 5078170"/>
              <a:gd name="connsiteX2345" fmla="*/ 727402 w 6934202"/>
              <a:gd name="connsiteY2345" fmla="*/ 202332 h 5078170"/>
              <a:gd name="connsiteX2346" fmla="*/ 741664 w 6934202"/>
              <a:gd name="connsiteY2346" fmla="*/ 212452 h 5078170"/>
              <a:gd name="connsiteX2347" fmla="*/ 760448 w 6934202"/>
              <a:gd name="connsiteY2347" fmla="*/ 215117 h 5078170"/>
              <a:gd name="connsiteX2348" fmla="*/ 777276 w 6934202"/>
              <a:gd name="connsiteY2348" fmla="*/ 208399 h 5078170"/>
              <a:gd name="connsiteX2349" fmla="*/ 793937 w 6934202"/>
              <a:gd name="connsiteY2349" fmla="*/ 208834 h 5078170"/>
              <a:gd name="connsiteX2350" fmla="*/ 814552 w 6934202"/>
              <a:gd name="connsiteY2350" fmla="*/ 195111 h 5078170"/>
              <a:gd name="connsiteX2351" fmla="*/ 834669 w 6934202"/>
              <a:gd name="connsiteY2351" fmla="*/ 202841 h 5078170"/>
              <a:gd name="connsiteX2352" fmla="*/ 881681 w 6934202"/>
              <a:gd name="connsiteY2352" fmla="*/ 199488 h 5078170"/>
              <a:gd name="connsiteX2353" fmla="*/ 922927 w 6934202"/>
              <a:gd name="connsiteY2353" fmla="*/ 210219 h 5078170"/>
              <a:gd name="connsiteX2354" fmla="*/ 947595 w 6934202"/>
              <a:gd name="connsiteY2354" fmla="*/ 209305 h 5078170"/>
              <a:gd name="connsiteX2355" fmla="*/ 1000880 w 6934202"/>
              <a:gd name="connsiteY2355" fmla="*/ 193319 h 5078170"/>
              <a:gd name="connsiteX2356" fmla="*/ 1054167 w 6934202"/>
              <a:gd name="connsiteY2356" fmla="*/ 177335 h 5078170"/>
              <a:gd name="connsiteX2357" fmla="*/ 1070009 w 6934202"/>
              <a:gd name="connsiteY2357" fmla="*/ 181793 h 5078170"/>
              <a:gd name="connsiteX2358" fmla="*/ 1115721 w 6934202"/>
              <a:gd name="connsiteY2358" fmla="*/ 179818 h 5078170"/>
              <a:gd name="connsiteX2359" fmla="*/ 1161431 w 6934202"/>
              <a:gd name="connsiteY2359" fmla="*/ 177844 h 5078170"/>
              <a:gd name="connsiteX2360" fmla="*/ 1193340 w 6934202"/>
              <a:gd name="connsiteY2360" fmla="*/ 177220 h 5078170"/>
              <a:gd name="connsiteX2361" fmla="*/ 1225249 w 6934202"/>
              <a:gd name="connsiteY2361" fmla="*/ 176600 h 5078170"/>
              <a:gd name="connsiteX2362" fmla="*/ 1305465 w 6934202"/>
              <a:gd name="connsiteY2362" fmla="*/ 163609 h 5078170"/>
              <a:gd name="connsiteX2363" fmla="*/ 1382289 w 6934202"/>
              <a:gd name="connsiteY2363" fmla="*/ 156209 h 5078170"/>
              <a:gd name="connsiteX2364" fmla="*/ 1398494 w 6934202"/>
              <a:gd name="connsiteY2364" fmla="*/ 145172 h 5078170"/>
              <a:gd name="connsiteX2365" fmla="*/ 1414199 w 6934202"/>
              <a:gd name="connsiteY2365" fmla="*/ 155587 h 5078170"/>
              <a:gd name="connsiteX2366" fmla="*/ 1493264 w 6934202"/>
              <a:gd name="connsiteY2366" fmla="*/ 160924 h 5078170"/>
              <a:gd name="connsiteX2367" fmla="*/ 1569435 w 6934202"/>
              <a:gd name="connsiteY2367" fmla="*/ 150396 h 5078170"/>
              <a:gd name="connsiteX2368" fmla="*/ 1577444 w 6934202"/>
              <a:gd name="connsiteY2368" fmla="*/ 156685 h 5078170"/>
              <a:gd name="connsiteX2369" fmla="*/ 1586637 w 6934202"/>
              <a:gd name="connsiteY2369" fmla="*/ 158726 h 5078170"/>
              <a:gd name="connsiteX2370" fmla="*/ 1587172 w 6934202"/>
              <a:gd name="connsiteY2370" fmla="*/ 151350 h 5078170"/>
              <a:gd name="connsiteX2371" fmla="*/ 1585501 w 6934202"/>
              <a:gd name="connsiteY2371" fmla="*/ 145316 h 5078170"/>
              <a:gd name="connsiteX2372" fmla="*/ 1616048 w 6934202"/>
              <a:gd name="connsiteY2372" fmla="*/ 140823 h 5078170"/>
              <a:gd name="connsiteX2373" fmla="*/ 1627369 w 6934202"/>
              <a:gd name="connsiteY2373" fmla="*/ 152734 h 5078170"/>
              <a:gd name="connsiteX2374" fmla="*/ 1667227 w 6934202"/>
              <a:gd name="connsiteY2374" fmla="*/ 153148 h 5078170"/>
              <a:gd name="connsiteX2375" fmla="*/ 1707251 w 6934202"/>
              <a:gd name="connsiteY2375" fmla="*/ 146410 h 5078170"/>
              <a:gd name="connsiteX2376" fmla="*/ 1723765 w 6934202"/>
              <a:gd name="connsiteY2376" fmla="*/ 137533 h 5078170"/>
              <a:gd name="connsiteX2377" fmla="*/ 1737576 w 6934202"/>
              <a:gd name="connsiteY2377" fmla="*/ 151451 h 5078170"/>
              <a:gd name="connsiteX2378" fmla="*/ 1762244 w 6934202"/>
              <a:gd name="connsiteY2378" fmla="*/ 150537 h 5078170"/>
              <a:gd name="connsiteX2379" fmla="*/ 1800740 w 6934202"/>
              <a:gd name="connsiteY2379" fmla="*/ 147079 h 5078170"/>
              <a:gd name="connsiteX2380" fmla="*/ 1839405 w 6934202"/>
              <a:gd name="connsiteY2380" fmla="*/ 136469 h 5078170"/>
              <a:gd name="connsiteX2381" fmla="*/ 1864750 w 6934202"/>
              <a:gd name="connsiteY2381" fmla="*/ 137490 h 5078170"/>
              <a:gd name="connsiteX2382" fmla="*/ 1890097 w 6934202"/>
              <a:gd name="connsiteY2382" fmla="*/ 138515 h 5078170"/>
              <a:gd name="connsiteX2383" fmla="*/ 1942147 w 6934202"/>
              <a:gd name="connsiteY2383" fmla="*/ 144430 h 5078170"/>
              <a:gd name="connsiteX2384" fmla="*/ 1993006 w 6934202"/>
              <a:gd name="connsiteY2384" fmla="*/ 139324 h 5078170"/>
              <a:gd name="connsiteX2385" fmla="*/ 2039453 w 6934202"/>
              <a:gd name="connsiteY2385" fmla="*/ 136902 h 5078170"/>
              <a:gd name="connsiteX2386" fmla="*/ 2058230 w 6934202"/>
              <a:gd name="connsiteY2386" fmla="*/ 124299 h 5078170"/>
              <a:gd name="connsiteX2387" fmla="*/ 2074301 w 6934202"/>
              <a:gd name="connsiteY2387" fmla="*/ 134491 h 5078170"/>
              <a:gd name="connsiteX2388" fmla="*/ 2159506 w 6934202"/>
              <a:gd name="connsiteY2388" fmla="*/ 140789 h 5078170"/>
              <a:gd name="connsiteX2389" fmla="*/ 2244023 w 6934202"/>
              <a:gd name="connsiteY2389" fmla="*/ 129883 h 5078170"/>
              <a:gd name="connsiteX2390" fmla="*/ 2253134 w 6934202"/>
              <a:gd name="connsiteY2390" fmla="*/ 135500 h 5078170"/>
              <a:gd name="connsiteX2391" fmla="*/ 2261225 w 6934202"/>
              <a:gd name="connsiteY2391" fmla="*/ 138211 h 5078170"/>
              <a:gd name="connsiteX2392" fmla="*/ 2264844 w 6934202"/>
              <a:gd name="connsiteY2392" fmla="*/ 130724 h 5078170"/>
              <a:gd name="connsiteX2393" fmla="*/ 2263029 w 6934202"/>
              <a:gd name="connsiteY2393" fmla="*/ 123014 h 5078170"/>
              <a:gd name="connsiteX2394" fmla="*/ 2293577 w 6934202"/>
              <a:gd name="connsiteY2394" fmla="*/ 118518 h 5078170"/>
              <a:gd name="connsiteX2395" fmla="*/ 2327981 w 6934202"/>
              <a:gd name="connsiteY2395" fmla="*/ 135178 h 5078170"/>
              <a:gd name="connsiteX2396" fmla="*/ 2394961 w 6934202"/>
              <a:gd name="connsiteY2396" fmla="*/ 122607 h 5078170"/>
              <a:gd name="connsiteX2397" fmla="*/ 2412155 w 6934202"/>
              <a:gd name="connsiteY2397" fmla="*/ 115666 h 5078170"/>
              <a:gd name="connsiteX2398" fmla="*/ 2426647 w 6934202"/>
              <a:gd name="connsiteY2398" fmla="*/ 131522 h 5078170"/>
              <a:gd name="connsiteX2399" fmla="*/ 2440450 w 6934202"/>
              <a:gd name="connsiteY2399" fmla="*/ 130169 h 5078170"/>
              <a:gd name="connsiteX2400" fmla="*/ 2454254 w 6934202"/>
              <a:gd name="connsiteY2400" fmla="*/ 128818 h 5078170"/>
              <a:gd name="connsiteX2401" fmla="*/ 2495862 w 6934202"/>
              <a:gd name="connsiteY2401" fmla="*/ 124055 h 5078170"/>
              <a:gd name="connsiteX2402" fmla="*/ 2538657 w 6934202"/>
              <a:gd name="connsiteY2402" fmla="*/ 115042 h 5078170"/>
              <a:gd name="connsiteX2403" fmla="*/ 2565473 w 6934202"/>
              <a:gd name="connsiteY2403" fmla="*/ 115168 h 5078170"/>
              <a:gd name="connsiteX2404" fmla="*/ 2592290 w 6934202"/>
              <a:gd name="connsiteY2404" fmla="*/ 115296 h 5078170"/>
              <a:gd name="connsiteX2405" fmla="*/ 2621257 w 6934202"/>
              <a:gd name="connsiteY2405" fmla="*/ 116465 h 5078170"/>
              <a:gd name="connsiteX2406" fmla="*/ 2641511 w 6934202"/>
              <a:gd name="connsiteY2406" fmla="*/ 118236 h 5078170"/>
              <a:gd name="connsiteX2407" fmla="*/ 2661765 w 6934202"/>
              <a:gd name="connsiteY2407" fmla="*/ 120007 h 5078170"/>
              <a:gd name="connsiteX2408" fmla="*/ 2684630 w 6934202"/>
              <a:gd name="connsiteY2408" fmla="*/ 134292 h 5078170"/>
              <a:gd name="connsiteX2409" fmla="*/ 2687401 w 6934202"/>
              <a:gd name="connsiteY2409" fmla="*/ 132016 h 5078170"/>
              <a:gd name="connsiteX2410" fmla="*/ 2689153 w 6934202"/>
              <a:gd name="connsiteY2410" fmla="*/ 126838 h 5078170"/>
              <a:gd name="connsiteX2411" fmla="*/ 2700694 w 6934202"/>
              <a:gd name="connsiteY2411" fmla="*/ 129214 h 5078170"/>
              <a:gd name="connsiteX2412" fmla="*/ 2709236 w 6934202"/>
              <a:gd name="connsiteY2412" fmla="*/ 128126 h 5078170"/>
              <a:gd name="connsiteX2413" fmla="*/ 2716758 w 6934202"/>
              <a:gd name="connsiteY2413" fmla="*/ 124134 h 5078170"/>
              <a:gd name="connsiteX2414" fmla="*/ 2787821 w 6934202"/>
              <a:gd name="connsiteY2414" fmla="*/ 130818 h 5078170"/>
              <a:gd name="connsiteX2415" fmla="*/ 2860234 w 6934202"/>
              <a:gd name="connsiteY2415" fmla="*/ 126104 h 5078170"/>
              <a:gd name="connsiteX2416" fmla="*/ 2893836 w 6934202"/>
              <a:gd name="connsiteY2416" fmla="*/ 122687 h 5078170"/>
              <a:gd name="connsiteX2417" fmla="*/ 2924048 w 6934202"/>
              <a:gd name="connsiteY2417" fmla="*/ 124858 h 5078170"/>
              <a:gd name="connsiteX2418" fmla="*/ 2954849 w 6934202"/>
              <a:gd name="connsiteY2418" fmla="*/ 117273 h 5078170"/>
              <a:gd name="connsiteX2419" fmla="*/ 2986504 w 6934202"/>
              <a:gd name="connsiteY2419" fmla="*/ 119743 h 5078170"/>
              <a:gd name="connsiteX2420" fmla="*/ 2996955 w 6934202"/>
              <a:gd name="connsiteY2420" fmla="*/ 127159 h 5078170"/>
              <a:gd name="connsiteX2421" fmla="*/ 3006223 w 6934202"/>
              <a:gd name="connsiteY2421" fmla="*/ 118252 h 5078170"/>
              <a:gd name="connsiteX2422" fmla="*/ 3109632 w 6934202"/>
              <a:gd name="connsiteY2422" fmla="*/ 97608 h 5078170"/>
              <a:gd name="connsiteX2423" fmla="*/ 3123893 w 6934202"/>
              <a:gd name="connsiteY2423" fmla="*/ 107728 h 5078170"/>
              <a:gd name="connsiteX2424" fmla="*/ 3128318 w 6934202"/>
              <a:gd name="connsiteY2424" fmla="*/ 108356 h 5078170"/>
              <a:gd name="connsiteX2425" fmla="*/ 3134723 w 6934202"/>
              <a:gd name="connsiteY2425" fmla="*/ 104724 h 5078170"/>
              <a:gd name="connsiteX2426" fmla="*/ 3136975 w 6934202"/>
              <a:gd name="connsiteY2426" fmla="*/ 109585 h 5078170"/>
              <a:gd name="connsiteX2427" fmla="*/ 3142677 w 6934202"/>
              <a:gd name="connsiteY2427" fmla="*/ 110394 h 5078170"/>
              <a:gd name="connsiteX2428" fmla="*/ 3159505 w 6934202"/>
              <a:gd name="connsiteY2428" fmla="*/ 103676 h 5078170"/>
              <a:gd name="connsiteX2429" fmla="*/ 3176166 w 6934202"/>
              <a:gd name="connsiteY2429" fmla="*/ 104110 h 5078170"/>
              <a:gd name="connsiteX2430" fmla="*/ 3196781 w 6934202"/>
              <a:gd name="connsiteY2430" fmla="*/ 90387 h 5078170"/>
              <a:gd name="connsiteX2431" fmla="*/ 3216898 w 6934202"/>
              <a:gd name="connsiteY2431" fmla="*/ 98117 h 5078170"/>
              <a:gd name="connsiteX2432" fmla="*/ 3263910 w 6934202"/>
              <a:gd name="connsiteY2432" fmla="*/ 94765 h 5078170"/>
              <a:gd name="connsiteX2433" fmla="*/ 3305157 w 6934202"/>
              <a:gd name="connsiteY2433" fmla="*/ 105496 h 5078170"/>
              <a:gd name="connsiteX2434" fmla="*/ 3329824 w 6934202"/>
              <a:gd name="connsiteY2434" fmla="*/ 104581 h 5078170"/>
              <a:gd name="connsiteX2435" fmla="*/ 3383109 w 6934202"/>
              <a:gd name="connsiteY2435" fmla="*/ 88596 h 5078170"/>
              <a:gd name="connsiteX2436" fmla="*/ 3436396 w 6934202"/>
              <a:gd name="connsiteY2436" fmla="*/ 72611 h 5078170"/>
              <a:gd name="connsiteX2437" fmla="*/ 3452239 w 6934202"/>
              <a:gd name="connsiteY2437" fmla="*/ 77069 h 5078170"/>
              <a:gd name="connsiteX2438" fmla="*/ 3497950 w 6934202"/>
              <a:gd name="connsiteY2438" fmla="*/ 75095 h 5078170"/>
              <a:gd name="connsiteX2439" fmla="*/ 3543661 w 6934202"/>
              <a:gd name="connsiteY2439" fmla="*/ 73120 h 5078170"/>
              <a:gd name="connsiteX2440" fmla="*/ 3575570 w 6934202"/>
              <a:gd name="connsiteY2440" fmla="*/ 72496 h 5078170"/>
              <a:gd name="connsiteX2441" fmla="*/ 3607477 w 6934202"/>
              <a:gd name="connsiteY2441" fmla="*/ 71876 h 5078170"/>
              <a:gd name="connsiteX2442" fmla="*/ 3687694 w 6934202"/>
              <a:gd name="connsiteY2442" fmla="*/ 58886 h 5078170"/>
              <a:gd name="connsiteX2443" fmla="*/ 3764518 w 6934202"/>
              <a:gd name="connsiteY2443" fmla="*/ 51486 h 5078170"/>
              <a:gd name="connsiteX2444" fmla="*/ 3780722 w 6934202"/>
              <a:gd name="connsiteY2444" fmla="*/ 40448 h 5078170"/>
              <a:gd name="connsiteX2445" fmla="*/ 3796428 w 6934202"/>
              <a:gd name="connsiteY2445" fmla="*/ 50864 h 5078170"/>
              <a:gd name="connsiteX2446" fmla="*/ 3875492 w 6934202"/>
              <a:gd name="connsiteY2446" fmla="*/ 56200 h 5078170"/>
              <a:gd name="connsiteX2447" fmla="*/ 3951664 w 6934202"/>
              <a:gd name="connsiteY2447" fmla="*/ 45673 h 5078170"/>
              <a:gd name="connsiteX2448" fmla="*/ 3959674 w 6934202"/>
              <a:gd name="connsiteY2448" fmla="*/ 51961 h 5078170"/>
              <a:gd name="connsiteX2449" fmla="*/ 3968866 w 6934202"/>
              <a:gd name="connsiteY2449" fmla="*/ 54002 h 5078170"/>
              <a:gd name="connsiteX2450" fmla="*/ 3969402 w 6934202"/>
              <a:gd name="connsiteY2450" fmla="*/ 46627 h 5078170"/>
              <a:gd name="connsiteX2451" fmla="*/ 3967730 w 6934202"/>
              <a:gd name="connsiteY2451" fmla="*/ 40593 h 5078170"/>
              <a:gd name="connsiteX2452" fmla="*/ 3998278 w 6934202"/>
              <a:gd name="connsiteY2452" fmla="*/ 36099 h 5078170"/>
              <a:gd name="connsiteX2453" fmla="*/ 4009598 w 6934202"/>
              <a:gd name="connsiteY2453" fmla="*/ 48010 h 5078170"/>
              <a:gd name="connsiteX2454" fmla="*/ 4049455 w 6934202"/>
              <a:gd name="connsiteY2454" fmla="*/ 48425 h 5078170"/>
              <a:gd name="connsiteX2455" fmla="*/ 4089480 w 6934202"/>
              <a:gd name="connsiteY2455" fmla="*/ 41686 h 5078170"/>
              <a:gd name="connsiteX2456" fmla="*/ 4105994 w 6934202"/>
              <a:gd name="connsiteY2456" fmla="*/ 32809 h 5078170"/>
              <a:gd name="connsiteX2457" fmla="*/ 4119806 w 6934202"/>
              <a:gd name="connsiteY2457" fmla="*/ 46727 h 5078170"/>
              <a:gd name="connsiteX2458" fmla="*/ 4144473 w 6934202"/>
              <a:gd name="connsiteY2458" fmla="*/ 45813 h 5078170"/>
              <a:gd name="connsiteX2459" fmla="*/ 4182969 w 6934202"/>
              <a:gd name="connsiteY2459" fmla="*/ 42356 h 5078170"/>
              <a:gd name="connsiteX2460" fmla="*/ 4221633 w 6934202"/>
              <a:gd name="connsiteY2460" fmla="*/ 31746 h 5078170"/>
              <a:gd name="connsiteX2461" fmla="*/ 4246979 w 6934202"/>
              <a:gd name="connsiteY2461" fmla="*/ 32766 h 5078170"/>
              <a:gd name="connsiteX2462" fmla="*/ 4272326 w 6934202"/>
              <a:gd name="connsiteY2462" fmla="*/ 33791 h 5078170"/>
              <a:gd name="connsiteX2463" fmla="*/ 4324376 w 6934202"/>
              <a:gd name="connsiteY2463" fmla="*/ 39706 h 5078170"/>
              <a:gd name="connsiteX2464" fmla="*/ 4375235 w 6934202"/>
              <a:gd name="connsiteY2464" fmla="*/ 34600 h 5078170"/>
              <a:gd name="connsiteX2465" fmla="*/ 4421682 w 6934202"/>
              <a:gd name="connsiteY2465" fmla="*/ 32178 h 5078170"/>
              <a:gd name="connsiteX2466" fmla="*/ 4440459 w 6934202"/>
              <a:gd name="connsiteY2466" fmla="*/ 19576 h 5078170"/>
              <a:gd name="connsiteX2467" fmla="*/ 4456530 w 6934202"/>
              <a:gd name="connsiteY2467" fmla="*/ 29767 h 5078170"/>
              <a:gd name="connsiteX2468" fmla="*/ 4541736 w 6934202"/>
              <a:gd name="connsiteY2468" fmla="*/ 36066 h 5078170"/>
              <a:gd name="connsiteX2469" fmla="*/ 4626252 w 6934202"/>
              <a:gd name="connsiteY2469" fmla="*/ 25159 h 5078170"/>
              <a:gd name="connsiteX2470" fmla="*/ 4635364 w 6934202"/>
              <a:gd name="connsiteY2470" fmla="*/ 30776 h 5078170"/>
              <a:gd name="connsiteX2471" fmla="*/ 4643454 w 6934202"/>
              <a:gd name="connsiteY2471" fmla="*/ 33487 h 5078170"/>
              <a:gd name="connsiteX2472" fmla="*/ 4647072 w 6934202"/>
              <a:gd name="connsiteY2472" fmla="*/ 26000 h 5078170"/>
              <a:gd name="connsiteX2473" fmla="*/ 4645258 w 6934202"/>
              <a:gd name="connsiteY2473" fmla="*/ 18290 h 5078170"/>
              <a:gd name="connsiteX2474" fmla="*/ 4675806 w 6934202"/>
              <a:gd name="connsiteY2474" fmla="*/ 13795 h 5078170"/>
              <a:gd name="connsiteX2475" fmla="*/ 4710210 w 6934202"/>
              <a:gd name="connsiteY2475" fmla="*/ 30455 h 5078170"/>
              <a:gd name="connsiteX2476" fmla="*/ 4777190 w 6934202"/>
              <a:gd name="connsiteY2476" fmla="*/ 17884 h 5078170"/>
              <a:gd name="connsiteX2477" fmla="*/ 4794384 w 6934202"/>
              <a:gd name="connsiteY2477" fmla="*/ 10942 h 5078170"/>
              <a:gd name="connsiteX2478" fmla="*/ 4808876 w 6934202"/>
              <a:gd name="connsiteY2478" fmla="*/ 26798 h 5078170"/>
              <a:gd name="connsiteX2479" fmla="*/ 4822680 w 6934202"/>
              <a:gd name="connsiteY2479" fmla="*/ 25446 h 5078170"/>
              <a:gd name="connsiteX2480" fmla="*/ 4836483 w 6934202"/>
              <a:gd name="connsiteY2480" fmla="*/ 24095 h 5078170"/>
              <a:gd name="connsiteX2481" fmla="*/ 4878092 w 6934202"/>
              <a:gd name="connsiteY2481" fmla="*/ 19331 h 5078170"/>
              <a:gd name="connsiteX2482" fmla="*/ 4920886 w 6934202"/>
              <a:gd name="connsiteY2482" fmla="*/ 10318 h 5078170"/>
              <a:gd name="connsiteX2483" fmla="*/ 4947702 w 6934202"/>
              <a:gd name="connsiteY2483" fmla="*/ 10445 h 5078170"/>
              <a:gd name="connsiteX2484" fmla="*/ 4974519 w 6934202"/>
              <a:gd name="connsiteY2484" fmla="*/ 10573 h 5078170"/>
              <a:gd name="connsiteX2485" fmla="*/ 5003486 w 6934202"/>
              <a:gd name="connsiteY2485" fmla="*/ 11741 h 5078170"/>
              <a:gd name="connsiteX2486" fmla="*/ 5023740 w 6934202"/>
              <a:gd name="connsiteY2486" fmla="*/ 13512 h 5078170"/>
              <a:gd name="connsiteX2487" fmla="*/ 5043994 w 6934202"/>
              <a:gd name="connsiteY2487" fmla="*/ 15284 h 5078170"/>
              <a:gd name="connsiteX2488" fmla="*/ 5066859 w 6934202"/>
              <a:gd name="connsiteY2488" fmla="*/ 29568 h 5078170"/>
              <a:gd name="connsiteX2489" fmla="*/ 5069629 w 6934202"/>
              <a:gd name="connsiteY2489" fmla="*/ 27293 h 5078170"/>
              <a:gd name="connsiteX2490" fmla="*/ 5071381 w 6934202"/>
              <a:gd name="connsiteY2490" fmla="*/ 22115 h 5078170"/>
              <a:gd name="connsiteX2491" fmla="*/ 5082923 w 6934202"/>
              <a:gd name="connsiteY2491" fmla="*/ 24490 h 5078170"/>
              <a:gd name="connsiteX2492" fmla="*/ 5091465 w 6934202"/>
              <a:gd name="connsiteY2492" fmla="*/ 23402 h 5078170"/>
              <a:gd name="connsiteX2493" fmla="*/ 5098988 w 6934202"/>
              <a:gd name="connsiteY2493" fmla="*/ 19410 h 5078170"/>
              <a:gd name="connsiteX2494" fmla="*/ 5170050 w 6934202"/>
              <a:gd name="connsiteY2494" fmla="*/ 26095 h 5078170"/>
              <a:gd name="connsiteX2495" fmla="*/ 5242462 w 6934202"/>
              <a:gd name="connsiteY2495" fmla="*/ 21380 h 5078170"/>
              <a:gd name="connsiteX2496" fmla="*/ 5276066 w 6934202"/>
              <a:gd name="connsiteY2496" fmla="*/ 17963 h 5078170"/>
              <a:gd name="connsiteX2497" fmla="*/ 5306278 w 6934202"/>
              <a:gd name="connsiteY2497" fmla="*/ 20135 h 5078170"/>
              <a:gd name="connsiteX2498" fmla="*/ 5337078 w 6934202"/>
              <a:gd name="connsiteY2498" fmla="*/ 12549 h 5078170"/>
              <a:gd name="connsiteX2499" fmla="*/ 5368734 w 6934202"/>
              <a:gd name="connsiteY2499" fmla="*/ 15019 h 5078170"/>
              <a:gd name="connsiteX2500" fmla="*/ 5382994 w 6934202"/>
              <a:gd name="connsiteY2500" fmla="*/ 25139 h 5078170"/>
              <a:gd name="connsiteX2501" fmla="*/ 5388086 w 6934202"/>
              <a:gd name="connsiteY2501" fmla="*/ 24389 h 5078170"/>
              <a:gd name="connsiteX2502" fmla="*/ 5393179 w 6934202"/>
              <a:gd name="connsiteY2502" fmla="*/ 23639 h 5078170"/>
              <a:gd name="connsiteX2503" fmla="*/ 5406132 w 6934202"/>
              <a:gd name="connsiteY2503" fmla="*/ 19868 h 5078170"/>
              <a:gd name="connsiteX2504" fmla="*/ 5418066 w 6934202"/>
              <a:gd name="connsiteY2504" fmla="*/ 13191 h 5078170"/>
              <a:gd name="connsiteX2505" fmla="*/ 5426667 w 6934202"/>
              <a:gd name="connsiteY2505" fmla="*/ 17355 h 5078170"/>
              <a:gd name="connsiteX2506" fmla="*/ 5433228 w 6934202"/>
              <a:gd name="connsiteY2506" fmla="*/ 15712 h 5078170"/>
              <a:gd name="connsiteX2507" fmla="*/ 5439790 w 6934202"/>
              <a:gd name="connsiteY2507" fmla="*/ 14067 h 5078170"/>
              <a:gd name="connsiteX2508" fmla="*/ 5441151 w 6934202"/>
              <a:gd name="connsiteY2508" fmla="*/ 17941 h 5078170"/>
              <a:gd name="connsiteX2509" fmla="*/ 5452693 w 6934202"/>
              <a:gd name="connsiteY2509" fmla="*/ 20316 h 5078170"/>
              <a:gd name="connsiteX2510" fmla="*/ 5483242 w 6934202"/>
              <a:gd name="connsiteY2510" fmla="*/ 15820 h 5078170"/>
              <a:gd name="connsiteX2511" fmla="*/ 5502812 w 6934202"/>
              <a:gd name="connsiteY2511" fmla="*/ 8019 h 5078170"/>
              <a:gd name="connsiteX2512" fmla="*/ 5516952 w 6934202"/>
              <a:gd name="connsiteY2512" fmla="*/ 0 h 5078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</a:cxnLst>
            <a:rect l="l" t="t" r="r" b="b"/>
            <a:pathLst>
              <a:path w="6934202" h="5078170">
                <a:moveTo>
                  <a:pt x="3173108" y="4954398"/>
                </a:moveTo>
                <a:cubicBezTo>
                  <a:pt x="3169815" y="4954190"/>
                  <a:pt x="3167115" y="4954729"/>
                  <a:pt x="3165004" y="4956017"/>
                </a:cubicBezTo>
                <a:cubicBezTo>
                  <a:pt x="3162895" y="4957298"/>
                  <a:pt x="3160515" y="4959279"/>
                  <a:pt x="3157869" y="4961947"/>
                </a:cubicBezTo>
                <a:cubicBezTo>
                  <a:pt x="3162628" y="4965559"/>
                  <a:pt x="3168136" y="4964960"/>
                  <a:pt x="3174396" y="4960154"/>
                </a:cubicBezTo>
                <a:close/>
                <a:moveTo>
                  <a:pt x="3316283" y="4943587"/>
                </a:moveTo>
                <a:lnTo>
                  <a:pt x="3320152" y="4960855"/>
                </a:lnTo>
                <a:cubicBezTo>
                  <a:pt x="3327701" y="4961807"/>
                  <a:pt x="3336001" y="4958546"/>
                  <a:pt x="3345050" y="4951079"/>
                </a:cubicBezTo>
                <a:close/>
                <a:moveTo>
                  <a:pt x="4411047" y="4933333"/>
                </a:moveTo>
                <a:cubicBezTo>
                  <a:pt x="4413626" y="4944845"/>
                  <a:pt x="4413415" y="4959017"/>
                  <a:pt x="4410416" y="4975852"/>
                </a:cubicBezTo>
                <a:lnTo>
                  <a:pt x="4442183" y="4966510"/>
                </a:lnTo>
                <a:cubicBezTo>
                  <a:pt x="4444418" y="4968309"/>
                  <a:pt x="4447084" y="4970132"/>
                  <a:pt x="4450180" y="4971980"/>
                </a:cubicBezTo>
                <a:cubicBezTo>
                  <a:pt x="4453276" y="4973832"/>
                  <a:pt x="4455620" y="4974217"/>
                  <a:pt x="4457210" y="4973135"/>
                </a:cubicBezTo>
                <a:cubicBezTo>
                  <a:pt x="4459608" y="4969977"/>
                  <a:pt x="4459802" y="4964549"/>
                  <a:pt x="4457797" y="4956855"/>
                </a:cubicBezTo>
                <a:cubicBezTo>
                  <a:pt x="4455790" y="4949165"/>
                  <a:pt x="4453946" y="4942192"/>
                  <a:pt x="4452262" y="4935935"/>
                </a:cubicBezTo>
                <a:cubicBezTo>
                  <a:pt x="4445474" y="4935859"/>
                  <a:pt x="4438766" y="4936148"/>
                  <a:pt x="4432139" y="4936792"/>
                </a:cubicBezTo>
                <a:cubicBezTo>
                  <a:pt x="4425510" y="4937437"/>
                  <a:pt x="4418480" y="4936284"/>
                  <a:pt x="4411047" y="4933333"/>
                </a:cubicBezTo>
                <a:close/>
                <a:moveTo>
                  <a:pt x="4572462" y="4898135"/>
                </a:moveTo>
                <a:cubicBezTo>
                  <a:pt x="4567132" y="4902053"/>
                  <a:pt x="4563841" y="4907521"/>
                  <a:pt x="4562591" y="4914537"/>
                </a:cubicBezTo>
                <a:lnTo>
                  <a:pt x="4565170" y="4926047"/>
                </a:lnTo>
                <a:cubicBezTo>
                  <a:pt x="4566710" y="4930403"/>
                  <a:pt x="4569000" y="4930545"/>
                  <a:pt x="4572040" y="4926483"/>
                </a:cubicBezTo>
                <a:cubicBezTo>
                  <a:pt x="4574714" y="4923931"/>
                  <a:pt x="4576019" y="4920941"/>
                  <a:pt x="4575955" y="4917507"/>
                </a:cubicBezTo>
                <a:cubicBezTo>
                  <a:pt x="4575891" y="4914076"/>
                  <a:pt x="4575157" y="4909537"/>
                  <a:pt x="4573752" y="4903889"/>
                </a:cubicBezTo>
                <a:close/>
                <a:moveTo>
                  <a:pt x="3769416" y="4895614"/>
                </a:moveTo>
                <a:lnTo>
                  <a:pt x="3745809" y="4911147"/>
                </a:lnTo>
                <a:lnTo>
                  <a:pt x="3738729" y="4924888"/>
                </a:lnTo>
                <a:cubicBezTo>
                  <a:pt x="3744372" y="4926781"/>
                  <a:pt x="3750204" y="4927623"/>
                  <a:pt x="3756223" y="4927412"/>
                </a:cubicBezTo>
                <a:cubicBezTo>
                  <a:pt x="3762243" y="4927201"/>
                  <a:pt x="3767430" y="4925165"/>
                  <a:pt x="3771786" y="4921302"/>
                </a:cubicBezTo>
                <a:cubicBezTo>
                  <a:pt x="3777365" y="4915978"/>
                  <a:pt x="3778864" y="4907561"/>
                  <a:pt x="3776285" y="4896051"/>
                </a:cubicBezTo>
                <a:cubicBezTo>
                  <a:pt x="3773246" y="4900113"/>
                  <a:pt x="3770956" y="4899969"/>
                  <a:pt x="3769416" y="4895614"/>
                </a:cubicBezTo>
                <a:close/>
                <a:moveTo>
                  <a:pt x="4422514" y="4891162"/>
                </a:moveTo>
                <a:lnTo>
                  <a:pt x="4427997" y="4903191"/>
                </a:lnTo>
                <a:lnTo>
                  <a:pt x="4425416" y="4891677"/>
                </a:lnTo>
                <a:close/>
                <a:moveTo>
                  <a:pt x="3249720" y="4888306"/>
                </a:moveTo>
                <a:lnTo>
                  <a:pt x="3233641" y="4952549"/>
                </a:lnTo>
                <a:lnTo>
                  <a:pt x="3238799" y="4975575"/>
                </a:lnTo>
                <a:lnTo>
                  <a:pt x="3265198" y="4957382"/>
                </a:lnTo>
                <a:lnTo>
                  <a:pt x="3280647" y="4935659"/>
                </a:lnTo>
                <a:lnTo>
                  <a:pt x="3256170" y="4917088"/>
                </a:lnTo>
                <a:cubicBezTo>
                  <a:pt x="3260650" y="4914417"/>
                  <a:pt x="3261828" y="4908342"/>
                  <a:pt x="3259706" y="4898868"/>
                </a:cubicBezTo>
                <a:cubicBezTo>
                  <a:pt x="3257584" y="4889396"/>
                  <a:pt x="3254256" y="4885874"/>
                  <a:pt x="3249720" y="4888306"/>
                </a:cubicBezTo>
                <a:close/>
                <a:moveTo>
                  <a:pt x="4649732" y="4880320"/>
                </a:moveTo>
                <a:lnTo>
                  <a:pt x="4630205" y="4898946"/>
                </a:lnTo>
                <a:cubicBezTo>
                  <a:pt x="4628862" y="4892949"/>
                  <a:pt x="4626982" y="4888338"/>
                  <a:pt x="4624566" y="4885113"/>
                </a:cubicBezTo>
                <a:cubicBezTo>
                  <a:pt x="4622150" y="4881885"/>
                  <a:pt x="4619520" y="4881483"/>
                  <a:pt x="4616677" y="4883907"/>
                </a:cubicBezTo>
                <a:cubicBezTo>
                  <a:pt x="4613654" y="4886788"/>
                  <a:pt x="4610954" y="4891109"/>
                  <a:pt x="4608577" y="4896869"/>
                </a:cubicBezTo>
                <a:cubicBezTo>
                  <a:pt x="4606200" y="4902631"/>
                  <a:pt x="4605540" y="4908500"/>
                  <a:pt x="4606597" y="4914478"/>
                </a:cubicBezTo>
                <a:cubicBezTo>
                  <a:pt x="4607447" y="4917014"/>
                  <a:pt x="4608754" y="4917807"/>
                  <a:pt x="4610516" y="4916856"/>
                </a:cubicBezTo>
                <a:cubicBezTo>
                  <a:pt x="4612276" y="4915905"/>
                  <a:pt x="4613259" y="4915256"/>
                  <a:pt x="4613466" y="4914913"/>
                </a:cubicBezTo>
                <a:lnTo>
                  <a:pt x="4645024" y="4919744"/>
                </a:lnTo>
                <a:close/>
                <a:moveTo>
                  <a:pt x="4281267" y="4875475"/>
                </a:moveTo>
                <a:cubicBezTo>
                  <a:pt x="4275749" y="4876663"/>
                  <a:pt x="4270205" y="4879623"/>
                  <a:pt x="4264634" y="4884354"/>
                </a:cubicBezTo>
                <a:lnTo>
                  <a:pt x="4234367" y="4885277"/>
                </a:lnTo>
                <a:cubicBezTo>
                  <a:pt x="4229550" y="4879831"/>
                  <a:pt x="4224584" y="4878454"/>
                  <a:pt x="4219473" y="4881143"/>
                </a:cubicBezTo>
                <a:cubicBezTo>
                  <a:pt x="4214364" y="4883836"/>
                  <a:pt x="4209669" y="4887440"/>
                  <a:pt x="4205391" y="4891960"/>
                </a:cubicBezTo>
                <a:cubicBezTo>
                  <a:pt x="4192190" y="4901055"/>
                  <a:pt x="4177057" y="4901518"/>
                  <a:pt x="4159990" y="4893346"/>
                </a:cubicBezTo>
                <a:cubicBezTo>
                  <a:pt x="4142922" y="4885173"/>
                  <a:pt x="4127788" y="4885636"/>
                  <a:pt x="4114590" y="4894733"/>
                </a:cubicBezTo>
                <a:lnTo>
                  <a:pt x="4101063" y="4879690"/>
                </a:lnTo>
                <a:cubicBezTo>
                  <a:pt x="4094755" y="4881774"/>
                  <a:pt x="4088049" y="4882060"/>
                  <a:pt x="4080938" y="4880547"/>
                </a:cubicBezTo>
                <a:cubicBezTo>
                  <a:pt x="4073827" y="4879035"/>
                  <a:pt x="4066796" y="4877879"/>
                  <a:pt x="4059846" y="4877086"/>
                </a:cubicBezTo>
                <a:lnTo>
                  <a:pt x="4040317" y="4895713"/>
                </a:lnTo>
                <a:cubicBezTo>
                  <a:pt x="4048622" y="4913264"/>
                  <a:pt x="4060199" y="4924634"/>
                  <a:pt x="4075049" y="4929828"/>
                </a:cubicBezTo>
                <a:cubicBezTo>
                  <a:pt x="4089898" y="4935023"/>
                  <a:pt x="4102007" y="4933661"/>
                  <a:pt x="4111379" y="4925742"/>
                </a:cubicBezTo>
                <a:cubicBezTo>
                  <a:pt x="4112605" y="4931850"/>
                  <a:pt x="4114020" y="4936904"/>
                  <a:pt x="4115624" y="4940904"/>
                </a:cubicBezTo>
                <a:cubicBezTo>
                  <a:pt x="4117224" y="4944909"/>
                  <a:pt x="4119390" y="4945755"/>
                  <a:pt x="4122116" y="4943443"/>
                </a:cubicBezTo>
                <a:cubicBezTo>
                  <a:pt x="4126314" y="4938567"/>
                  <a:pt x="4130151" y="4934908"/>
                  <a:pt x="4133626" y="4932467"/>
                </a:cubicBezTo>
                <a:cubicBezTo>
                  <a:pt x="4137100" y="4930027"/>
                  <a:pt x="4140132" y="4934119"/>
                  <a:pt x="4142724" y="4944746"/>
                </a:cubicBezTo>
                <a:lnTo>
                  <a:pt x="4247474" y="4928667"/>
                </a:lnTo>
                <a:cubicBezTo>
                  <a:pt x="4251558" y="4946895"/>
                  <a:pt x="4256498" y="4953829"/>
                  <a:pt x="4262292" y="4949467"/>
                </a:cubicBezTo>
                <a:cubicBezTo>
                  <a:pt x="4267648" y="4943777"/>
                  <a:pt x="4271582" y="4941187"/>
                  <a:pt x="4274097" y="4941701"/>
                </a:cubicBezTo>
                <a:cubicBezTo>
                  <a:pt x="4276609" y="4942213"/>
                  <a:pt x="4279045" y="4948042"/>
                  <a:pt x="4281400" y="4959187"/>
                </a:cubicBezTo>
                <a:lnTo>
                  <a:pt x="4315746" y="4961357"/>
                </a:lnTo>
                <a:cubicBezTo>
                  <a:pt x="4320221" y="4957089"/>
                  <a:pt x="4327634" y="4951763"/>
                  <a:pt x="4337986" y="4945382"/>
                </a:cubicBezTo>
                <a:cubicBezTo>
                  <a:pt x="4348336" y="4939003"/>
                  <a:pt x="4359882" y="4933229"/>
                  <a:pt x="4372621" y="4928064"/>
                </a:cubicBezTo>
                <a:cubicBezTo>
                  <a:pt x="4380170" y="4929015"/>
                  <a:pt x="4385680" y="4928417"/>
                  <a:pt x="4389148" y="4926273"/>
                </a:cubicBezTo>
                <a:lnTo>
                  <a:pt x="4376911" y="4916986"/>
                </a:lnTo>
                <a:cubicBezTo>
                  <a:pt x="4376330" y="4921326"/>
                  <a:pt x="4375939" y="4924609"/>
                  <a:pt x="4375734" y="4926840"/>
                </a:cubicBezTo>
                <a:cubicBezTo>
                  <a:pt x="4375528" y="4929077"/>
                  <a:pt x="4374490" y="4929484"/>
                  <a:pt x="4372621" y="4928064"/>
                </a:cubicBezTo>
                <a:cubicBezTo>
                  <a:pt x="4369618" y="4929767"/>
                  <a:pt x="4365968" y="4928589"/>
                  <a:pt x="4361671" y="4924537"/>
                </a:cubicBezTo>
                <a:lnTo>
                  <a:pt x="4346854" y="4903740"/>
                </a:lnTo>
                <a:lnTo>
                  <a:pt x="4349856" y="4886904"/>
                </a:lnTo>
                <a:cubicBezTo>
                  <a:pt x="4339980" y="4888171"/>
                  <a:pt x="4333541" y="4889657"/>
                  <a:pt x="4330536" y="4891357"/>
                </a:cubicBezTo>
                <a:cubicBezTo>
                  <a:pt x="4319606" y="4886646"/>
                  <a:pt x="4308675" y="4881935"/>
                  <a:pt x="4297743" y="4877224"/>
                </a:cubicBezTo>
                <a:cubicBezTo>
                  <a:pt x="4292277" y="4874869"/>
                  <a:pt x="4286785" y="4874287"/>
                  <a:pt x="4281267" y="4875475"/>
                </a:cubicBezTo>
                <a:close/>
                <a:moveTo>
                  <a:pt x="4663682" y="4867012"/>
                </a:moveTo>
                <a:lnTo>
                  <a:pt x="4658101" y="4872335"/>
                </a:lnTo>
                <a:lnTo>
                  <a:pt x="4675709" y="4890472"/>
                </a:lnTo>
                <a:lnTo>
                  <a:pt x="4684080" y="4882488"/>
                </a:lnTo>
                <a:cubicBezTo>
                  <a:pt x="4684455" y="4882278"/>
                  <a:pt x="4685796" y="4880707"/>
                  <a:pt x="4688104" y="4877777"/>
                </a:cubicBezTo>
                <a:cubicBezTo>
                  <a:pt x="4690409" y="4874849"/>
                  <a:pt x="4691429" y="4871842"/>
                  <a:pt x="4691159" y="4868748"/>
                </a:cubicBezTo>
                <a:lnTo>
                  <a:pt x="4682790" y="4876732"/>
                </a:lnTo>
                <a:close/>
                <a:moveTo>
                  <a:pt x="4524797" y="4866747"/>
                </a:moveTo>
                <a:cubicBezTo>
                  <a:pt x="4513888" y="4875989"/>
                  <a:pt x="4503728" y="4881022"/>
                  <a:pt x="4494320" y="4881847"/>
                </a:cubicBezTo>
                <a:cubicBezTo>
                  <a:pt x="4501754" y="4884799"/>
                  <a:pt x="4508782" y="4885952"/>
                  <a:pt x="4515412" y="4885309"/>
                </a:cubicBezTo>
                <a:cubicBezTo>
                  <a:pt x="4522040" y="4884662"/>
                  <a:pt x="4528747" y="4884377"/>
                  <a:pt x="4535536" y="4884449"/>
                </a:cubicBezTo>
                <a:close/>
                <a:moveTo>
                  <a:pt x="3124995" y="4860560"/>
                </a:moveTo>
                <a:cubicBezTo>
                  <a:pt x="3122890" y="4859659"/>
                  <a:pt x="3121252" y="4861803"/>
                  <a:pt x="3120087" y="4866990"/>
                </a:cubicBezTo>
                <a:cubicBezTo>
                  <a:pt x="3118922" y="4872177"/>
                  <a:pt x="3118626" y="4876532"/>
                  <a:pt x="3119206" y="4880057"/>
                </a:cubicBezTo>
                <a:lnTo>
                  <a:pt x="3129734" y="4911934"/>
                </a:lnTo>
                <a:cubicBezTo>
                  <a:pt x="3138162" y="4911463"/>
                  <a:pt x="3147116" y="4910491"/>
                  <a:pt x="3156593" y="4909020"/>
                </a:cubicBezTo>
                <a:cubicBezTo>
                  <a:pt x="3166067" y="4907550"/>
                  <a:pt x="3175073" y="4903036"/>
                  <a:pt x="3183608" y="4895477"/>
                </a:cubicBezTo>
                <a:cubicBezTo>
                  <a:pt x="3190741" y="4895514"/>
                  <a:pt x="3198479" y="4895411"/>
                  <a:pt x="3206818" y="4895171"/>
                </a:cubicBezTo>
                <a:cubicBezTo>
                  <a:pt x="3215158" y="4894927"/>
                  <a:pt x="3222520" y="4896932"/>
                  <a:pt x="3228904" y="4901177"/>
                </a:cubicBezTo>
                <a:lnTo>
                  <a:pt x="3221166" y="4866639"/>
                </a:lnTo>
                <a:cubicBezTo>
                  <a:pt x="3210042" y="4874921"/>
                  <a:pt x="3199022" y="4876117"/>
                  <a:pt x="3188108" y="4870226"/>
                </a:cubicBezTo>
                <a:cubicBezTo>
                  <a:pt x="3177195" y="4864335"/>
                  <a:pt x="3166176" y="4865527"/>
                  <a:pt x="3155052" y="4873810"/>
                </a:cubicBezTo>
                <a:close/>
                <a:moveTo>
                  <a:pt x="2957344" y="4852804"/>
                </a:moveTo>
                <a:lnTo>
                  <a:pt x="2935025" y="4874093"/>
                </a:lnTo>
                <a:cubicBezTo>
                  <a:pt x="2939843" y="4879537"/>
                  <a:pt x="2944808" y="4880918"/>
                  <a:pt x="2949917" y="4878226"/>
                </a:cubicBezTo>
                <a:cubicBezTo>
                  <a:pt x="2955029" y="4875533"/>
                  <a:pt x="2959724" y="4871927"/>
                  <a:pt x="2964003" y="4867410"/>
                </a:cubicBezTo>
                <a:close/>
                <a:moveTo>
                  <a:pt x="4185414" y="4848135"/>
                </a:moveTo>
                <a:lnTo>
                  <a:pt x="4174254" y="4858779"/>
                </a:lnTo>
                <a:lnTo>
                  <a:pt x="4183914" y="4856551"/>
                </a:lnTo>
                <a:close/>
                <a:moveTo>
                  <a:pt x="2062207" y="4847301"/>
                </a:moveTo>
                <a:lnTo>
                  <a:pt x="2047838" y="4888952"/>
                </a:lnTo>
                <a:lnTo>
                  <a:pt x="2024231" y="4904486"/>
                </a:lnTo>
                <a:cubicBezTo>
                  <a:pt x="2020219" y="4890991"/>
                  <a:pt x="2015298" y="4886660"/>
                  <a:pt x="2009469" y="4891494"/>
                </a:cubicBezTo>
                <a:cubicBezTo>
                  <a:pt x="2003638" y="4896327"/>
                  <a:pt x="1997751" y="4887680"/>
                  <a:pt x="1991805" y="4865549"/>
                </a:cubicBezTo>
                <a:cubicBezTo>
                  <a:pt x="2003106" y="4856807"/>
                  <a:pt x="2014841" y="4853764"/>
                  <a:pt x="2027007" y="4856426"/>
                </a:cubicBezTo>
                <a:cubicBezTo>
                  <a:pt x="2039170" y="4859085"/>
                  <a:pt x="2050904" y="4856043"/>
                  <a:pt x="2062207" y="4847301"/>
                </a:cubicBezTo>
                <a:close/>
                <a:moveTo>
                  <a:pt x="2863963" y="4844064"/>
                </a:moveTo>
                <a:lnTo>
                  <a:pt x="2867833" y="4861332"/>
                </a:lnTo>
                <a:cubicBezTo>
                  <a:pt x="2869280" y="4860240"/>
                  <a:pt x="2870892" y="4859870"/>
                  <a:pt x="2872662" y="4860220"/>
                </a:cubicBezTo>
                <a:cubicBezTo>
                  <a:pt x="2874433" y="4860566"/>
                  <a:pt x="2876042" y="4860196"/>
                  <a:pt x="2877491" y="4859106"/>
                </a:cubicBezTo>
                <a:cubicBezTo>
                  <a:pt x="2875128" y="4848551"/>
                  <a:pt x="2870617" y="4843539"/>
                  <a:pt x="2863963" y="4844064"/>
                </a:cubicBezTo>
                <a:close/>
                <a:moveTo>
                  <a:pt x="2994690" y="4838138"/>
                </a:moveTo>
                <a:cubicBezTo>
                  <a:pt x="2992620" y="4840550"/>
                  <a:pt x="2989037" y="4846591"/>
                  <a:pt x="2983935" y="4856256"/>
                </a:cubicBezTo>
                <a:cubicBezTo>
                  <a:pt x="2978836" y="4865923"/>
                  <a:pt x="2976271" y="4872737"/>
                  <a:pt x="2976241" y="4876696"/>
                </a:cubicBezTo>
                <a:cubicBezTo>
                  <a:pt x="2977033" y="4879287"/>
                  <a:pt x="2978456" y="4879968"/>
                  <a:pt x="2980509" y="4878738"/>
                </a:cubicBezTo>
                <a:cubicBezTo>
                  <a:pt x="2982560" y="4877509"/>
                  <a:pt x="2984357" y="4876086"/>
                  <a:pt x="2985899" y="4874468"/>
                </a:cubicBezTo>
                <a:cubicBezTo>
                  <a:pt x="2994123" y="4878120"/>
                  <a:pt x="3004349" y="4880304"/>
                  <a:pt x="3016571" y="4881020"/>
                </a:cubicBezTo>
                <a:cubicBezTo>
                  <a:pt x="3028794" y="4881732"/>
                  <a:pt x="3038748" y="4878932"/>
                  <a:pt x="3046433" y="4872617"/>
                </a:cubicBezTo>
                <a:lnTo>
                  <a:pt x="3041275" y="4849593"/>
                </a:lnTo>
                <a:cubicBezTo>
                  <a:pt x="3031203" y="4852507"/>
                  <a:pt x="3021670" y="4854031"/>
                  <a:pt x="3012672" y="4854171"/>
                </a:cubicBezTo>
                <a:cubicBezTo>
                  <a:pt x="3003675" y="4854309"/>
                  <a:pt x="2997681" y="4848967"/>
                  <a:pt x="2994690" y="4838138"/>
                </a:cubicBezTo>
                <a:close/>
                <a:moveTo>
                  <a:pt x="3773047" y="4836260"/>
                </a:moveTo>
                <a:lnTo>
                  <a:pt x="3761888" y="4846904"/>
                </a:lnTo>
                <a:cubicBezTo>
                  <a:pt x="3764071" y="4848461"/>
                  <a:pt x="3766522" y="4849326"/>
                  <a:pt x="3769242" y="4849496"/>
                </a:cubicBezTo>
                <a:cubicBezTo>
                  <a:pt x="3771961" y="4849669"/>
                  <a:pt x="3774089" y="4849092"/>
                  <a:pt x="3775626" y="4847770"/>
                </a:cubicBezTo>
                <a:close/>
                <a:moveTo>
                  <a:pt x="2904100" y="4826739"/>
                </a:moveTo>
                <a:lnTo>
                  <a:pt x="2892940" y="4837381"/>
                </a:lnTo>
                <a:lnTo>
                  <a:pt x="2887151" y="4856877"/>
                </a:lnTo>
                <a:lnTo>
                  <a:pt x="2916996" y="4884301"/>
                </a:lnTo>
                <a:lnTo>
                  <a:pt x="2928155" y="4873659"/>
                </a:lnTo>
                <a:lnTo>
                  <a:pt x="2927076" y="4853726"/>
                </a:lnTo>
                <a:lnTo>
                  <a:pt x="2913127" y="4867032"/>
                </a:lnTo>
                <a:close/>
                <a:moveTo>
                  <a:pt x="3346942" y="4823517"/>
                </a:moveTo>
                <a:lnTo>
                  <a:pt x="3358970" y="4846976"/>
                </a:lnTo>
                <a:lnTo>
                  <a:pt x="3376789" y="4850937"/>
                </a:lnTo>
                <a:lnTo>
                  <a:pt x="3382368" y="4845617"/>
                </a:lnTo>
                <a:lnTo>
                  <a:pt x="3371630" y="4827914"/>
                </a:lnTo>
                <a:close/>
                <a:moveTo>
                  <a:pt x="3319467" y="4821777"/>
                </a:moveTo>
                <a:lnTo>
                  <a:pt x="3305518" y="4835083"/>
                </a:lnTo>
                <a:cubicBezTo>
                  <a:pt x="3299762" y="4840572"/>
                  <a:pt x="3294157" y="4847667"/>
                  <a:pt x="3288699" y="4856366"/>
                </a:cubicBezTo>
                <a:cubicBezTo>
                  <a:pt x="3283240" y="4865065"/>
                  <a:pt x="3278978" y="4874371"/>
                  <a:pt x="3275910" y="4884286"/>
                </a:cubicBezTo>
                <a:lnTo>
                  <a:pt x="3329994" y="4853656"/>
                </a:lnTo>
                <a:lnTo>
                  <a:pt x="3326336" y="4822211"/>
                </a:lnTo>
                <a:cubicBezTo>
                  <a:pt x="3325002" y="4823192"/>
                  <a:pt x="3323858" y="4823121"/>
                  <a:pt x="3322900" y="4821997"/>
                </a:cubicBezTo>
                <a:cubicBezTo>
                  <a:pt x="3321943" y="4820871"/>
                  <a:pt x="3320798" y="4820799"/>
                  <a:pt x="3319467" y="4821777"/>
                </a:cubicBezTo>
                <a:close/>
                <a:moveTo>
                  <a:pt x="2831328" y="4819300"/>
                </a:moveTo>
                <a:cubicBezTo>
                  <a:pt x="2828323" y="4821002"/>
                  <a:pt x="2825963" y="4825583"/>
                  <a:pt x="2824250" y="4833041"/>
                </a:cubicBezTo>
                <a:lnTo>
                  <a:pt x="2832617" y="4825056"/>
                </a:lnTo>
                <a:close/>
                <a:moveTo>
                  <a:pt x="3876508" y="4814425"/>
                </a:moveTo>
                <a:cubicBezTo>
                  <a:pt x="3875251" y="4816057"/>
                  <a:pt x="3874921" y="4818995"/>
                  <a:pt x="3875518" y="4823227"/>
                </a:cubicBezTo>
                <a:cubicBezTo>
                  <a:pt x="3876114" y="4827464"/>
                  <a:pt x="3876802" y="4831172"/>
                  <a:pt x="3877587" y="4834353"/>
                </a:cubicBezTo>
                <a:lnTo>
                  <a:pt x="3891325" y="4835222"/>
                </a:lnTo>
                <a:cubicBezTo>
                  <a:pt x="3890492" y="4831506"/>
                  <a:pt x="3888558" y="4826655"/>
                  <a:pt x="3885526" y="4820671"/>
                </a:cubicBezTo>
                <a:cubicBezTo>
                  <a:pt x="3882490" y="4814686"/>
                  <a:pt x="3879486" y="4812600"/>
                  <a:pt x="3876508" y="4814425"/>
                </a:cubicBezTo>
                <a:close/>
                <a:moveTo>
                  <a:pt x="3510726" y="4814006"/>
                </a:moveTo>
                <a:cubicBezTo>
                  <a:pt x="3502000" y="4822913"/>
                  <a:pt x="3491878" y="4833149"/>
                  <a:pt x="3480361" y="4844717"/>
                </a:cubicBezTo>
                <a:cubicBezTo>
                  <a:pt x="3468844" y="4856284"/>
                  <a:pt x="3458078" y="4863645"/>
                  <a:pt x="3448061" y="4866792"/>
                </a:cubicBezTo>
                <a:cubicBezTo>
                  <a:pt x="3456220" y="4872984"/>
                  <a:pt x="3465878" y="4870757"/>
                  <a:pt x="3477038" y="4860112"/>
                </a:cubicBezTo>
                <a:lnTo>
                  <a:pt x="3511383" y="4862281"/>
                </a:lnTo>
                <a:close/>
                <a:moveTo>
                  <a:pt x="4267186" y="4805067"/>
                </a:moveTo>
                <a:lnTo>
                  <a:pt x="4264396" y="4807727"/>
                </a:lnTo>
                <a:cubicBezTo>
                  <a:pt x="4255346" y="4815197"/>
                  <a:pt x="4252417" y="4827306"/>
                  <a:pt x="4255606" y="4844061"/>
                </a:cubicBezTo>
                <a:close/>
                <a:moveTo>
                  <a:pt x="3552152" y="4802436"/>
                </a:moveTo>
                <a:lnTo>
                  <a:pt x="3532624" y="4821064"/>
                </a:lnTo>
                <a:lnTo>
                  <a:pt x="3533492" y="4855166"/>
                </a:lnTo>
                <a:cubicBezTo>
                  <a:pt x="3534412" y="4851089"/>
                  <a:pt x="3535467" y="4849501"/>
                  <a:pt x="3536657" y="4850400"/>
                </a:cubicBezTo>
                <a:cubicBezTo>
                  <a:pt x="3537847" y="4851304"/>
                  <a:pt x="3538152" y="4853926"/>
                  <a:pt x="3537572" y="4858262"/>
                </a:cubicBezTo>
                <a:lnTo>
                  <a:pt x="3551310" y="4859131"/>
                </a:lnTo>
                <a:cubicBezTo>
                  <a:pt x="3551164" y="4863201"/>
                  <a:pt x="3553016" y="4865802"/>
                  <a:pt x="3556866" y="4866929"/>
                </a:cubicBezTo>
                <a:cubicBezTo>
                  <a:pt x="3560718" y="4868059"/>
                  <a:pt x="3562945" y="4868557"/>
                  <a:pt x="3563549" y="4868417"/>
                </a:cubicBezTo>
                <a:lnTo>
                  <a:pt x="3606054" y="4876778"/>
                </a:lnTo>
                <a:cubicBezTo>
                  <a:pt x="3613852" y="4870649"/>
                  <a:pt x="3628090" y="4864931"/>
                  <a:pt x="3648766" y="4859617"/>
                </a:cubicBezTo>
                <a:cubicBezTo>
                  <a:pt x="3669443" y="4854301"/>
                  <a:pt x="3683253" y="4854229"/>
                  <a:pt x="3690195" y="4859398"/>
                </a:cubicBezTo>
                <a:lnTo>
                  <a:pt x="3688274" y="4896163"/>
                </a:lnTo>
                <a:cubicBezTo>
                  <a:pt x="3694620" y="4893313"/>
                  <a:pt x="3701300" y="4891016"/>
                  <a:pt x="3708316" y="4889271"/>
                </a:cubicBezTo>
                <a:cubicBezTo>
                  <a:pt x="3715333" y="4887527"/>
                  <a:pt x="3721960" y="4888775"/>
                  <a:pt x="3728201" y="4893010"/>
                </a:cubicBezTo>
                <a:lnTo>
                  <a:pt x="3724542" y="4861567"/>
                </a:lnTo>
                <a:lnTo>
                  <a:pt x="3727752" y="4830558"/>
                </a:lnTo>
                <a:lnTo>
                  <a:pt x="3706935" y="4843430"/>
                </a:lnTo>
                <a:cubicBezTo>
                  <a:pt x="3700614" y="4838834"/>
                  <a:pt x="3693503" y="4835427"/>
                  <a:pt x="3685600" y="4833214"/>
                </a:cubicBezTo>
                <a:cubicBezTo>
                  <a:pt x="3677696" y="4831002"/>
                  <a:pt x="3670210" y="4829700"/>
                  <a:pt x="3663138" y="4829311"/>
                </a:cubicBezTo>
                <a:cubicBezTo>
                  <a:pt x="3651730" y="4841358"/>
                  <a:pt x="3639782" y="4843442"/>
                  <a:pt x="3627292" y="4835561"/>
                </a:cubicBezTo>
                <a:cubicBezTo>
                  <a:pt x="3628056" y="4826681"/>
                  <a:pt x="3626201" y="4820297"/>
                  <a:pt x="3621734" y="4816411"/>
                </a:cubicBezTo>
                <a:cubicBezTo>
                  <a:pt x="3617265" y="4812521"/>
                  <a:pt x="3614608" y="4813891"/>
                  <a:pt x="3613764" y="4820518"/>
                </a:cubicBezTo>
                <a:lnTo>
                  <a:pt x="3586499" y="4804607"/>
                </a:lnTo>
                <a:lnTo>
                  <a:pt x="3554731" y="4813949"/>
                </a:lnTo>
                <a:close/>
                <a:moveTo>
                  <a:pt x="5432820" y="4798730"/>
                </a:moveTo>
                <a:cubicBezTo>
                  <a:pt x="5429528" y="4798522"/>
                  <a:pt x="5426828" y="4799062"/>
                  <a:pt x="5424716" y="4800349"/>
                </a:cubicBezTo>
                <a:cubicBezTo>
                  <a:pt x="5422606" y="4801630"/>
                  <a:pt x="5420228" y="4803611"/>
                  <a:pt x="5417580" y="4806279"/>
                </a:cubicBezTo>
                <a:cubicBezTo>
                  <a:pt x="5422340" y="4809891"/>
                  <a:pt x="5427849" y="4809293"/>
                  <a:pt x="5434109" y="4804486"/>
                </a:cubicBezTo>
                <a:close/>
                <a:moveTo>
                  <a:pt x="6670523" y="4793657"/>
                </a:moveTo>
                <a:lnTo>
                  <a:pt x="6670128" y="4820184"/>
                </a:lnTo>
                <a:lnTo>
                  <a:pt x="6701895" y="4810843"/>
                </a:lnTo>
                <a:cubicBezTo>
                  <a:pt x="6704132" y="4812641"/>
                  <a:pt x="6706798" y="4814464"/>
                  <a:pt x="6709893" y="4816313"/>
                </a:cubicBezTo>
                <a:cubicBezTo>
                  <a:pt x="6712988" y="4818164"/>
                  <a:pt x="6715333" y="4818549"/>
                  <a:pt x="6716923" y="4817467"/>
                </a:cubicBezTo>
                <a:cubicBezTo>
                  <a:pt x="6719320" y="4814308"/>
                  <a:pt x="6719515" y="4808882"/>
                  <a:pt x="6717509" y="4801187"/>
                </a:cubicBezTo>
                <a:lnTo>
                  <a:pt x="6715517" y="4793657"/>
                </a:lnTo>
                <a:close/>
                <a:moveTo>
                  <a:pt x="6538330" y="4793657"/>
                </a:moveTo>
                <a:lnTo>
                  <a:pt x="6541114" y="4803520"/>
                </a:lnTo>
                <a:lnTo>
                  <a:pt x="6575460" y="4805688"/>
                </a:lnTo>
                <a:lnTo>
                  <a:pt x="6592210" y="4793657"/>
                </a:lnTo>
                <a:close/>
                <a:moveTo>
                  <a:pt x="6521410" y="4793657"/>
                </a:moveTo>
                <a:lnTo>
                  <a:pt x="6522005" y="4793799"/>
                </a:lnTo>
                <a:lnTo>
                  <a:pt x="6522222" y="4793657"/>
                </a:lnTo>
                <a:close/>
                <a:moveTo>
                  <a:pt x="5577280" y="4793657"/>
                </a:moveTo>
                <a:lnTo>
                  <a:pt x="5579864" y="4805187"/>
                </a:lnTo>
                <a:cubicBezTo>
                  <a:pt x="5587414" y="4806140"/>
                  <a:pt x="5595714" y="4802877"/>
                  <a:pt x="5604763" y="4795412"/>
                </a:cubicBezTo>
                <a:lnTo>
                  <a:pt x="5598023" y="4793657"/>
                </a:lnTo>
                <a:close/>
                <a:moveTo>
                  <a:pt x="5494161" y="4793657"/>
                </a:moveTo>
                <a:lnTo>
                  <a:pt x="5493353" y="4796882"/>
                </a:lnTo>
                <a:lnTo>
                  <a:pt x="5498512" y="4819907"/>
                </a:lnTo>
                <a:lnTo>
                  <a:pt x="5524910" y="4801715"/>
                </a:lnTo>
                <a:lnTo>
                  <a:pt x="5530642" y="4793657"/>
                </a:lnTo>
                <a:close/>
                <a:moveTo>
                  <a:pt x="2652205" y="4793657"/>
                </a:moveTo>
                <a:lnTo>
                  <a:pt x="2633199" y="4826642"/>
                </a:lnTo>
                <a:cubicBezTo>
                  <a:pt x="2632588" y="4823291"/>
                  <a:pt x="2631553" y="4819917"/>
                  <a:pt x="2630083" y="4816513"/>
                </a:cubicBezTo>
                <a:cubicBezTo>
                  <a:pt x="2628616" y="4813110"/>
                  <a:pt x="2626505" y="4812504"/>
                  <a:pt x="2623750" y="4814693"/>
                </a:cubicBezTo>
                <a:cubicBezTo>
                  <a:pt x="2621042" y="4817716"/>
                  <a:pt x="2618735" y="4822535"/>
                  <a:pt x="2616832" y="4829155"/>
                </a:cubicBezTo>
                <a:cubicBezTo>
                  <a:pt x="2614930" y="4835770"/>
                  <a:pt x="2612945" y="4842030"/>
                  <a:pt x="2610881" y="4847929"/>
                </a:cubicBezTo>
                <a:lnTo>
                  <a:pt x="2611538" y="4896206"/>
                </a:lnTo>
                <a:lnTo>
                  <a:pt x="2621198" y="4893979"/>
                </a:lnTo>
                <a:lnTo>
                  <a:pt x="2625909" y="4854556"/>
                </a:lnTo>
                <a:cubicBezTo>
                  <a:pt x="2630183" y="4850333"/>
                  <a:pt x="2634511" y="4848240"/>
                  <a:pt x="2638893" y="4848281"/>
                </a:cubicBezTo>
                <a:cubicBezTo>
                  <a:pt x="2643277" y="4848322"/>
                  <a:pt x="2647176" y="4851880"/>
                  <a:pt x="2650595" y="4858953"/>
                </a:cubicBezTo>
                <a:cubicBezTo>
                  <a:pt x="2660494" y="4850237"/>
                  <a:pt x="2670312" y="4841164"/>
                  <a:pt x="2680050" y="4831731"/>
                </a:cubicBezTo>
                <a:lnTo>
                  <a:pt x="2705212" y="4793657"/>
                </a:lnTo>
                <a:close/>
                <a:moveTo>
                  <a:pt x="2304941" y="4793657"/>
                </a:moveTo>
                <a:lnTo>
                  <a:pt x="2307344" y="4795450"/>
                </a:lnTo>
                <a:cubicBezTo>
                  <a:pt x="2310739" y="4800217"/>
                  <a:pt x="2313529" y="4806762"/>
                  <a:pt x="2315711" y="4815088"/>
                </a:cubicBezTo>
                <a:cubicBezTo>
                  <a:pt x="2322731" y="4809263"/>
                  <a:pt x="2329885" y="4805932"/>
                  <a:pt x="2337175" y="4805093"/>
                </a:cubicBezTo>
                <a:cubicBezTo>
                  <a:pt x="2344463" y="4804254"/>
                  <a:pt x="2351617" y="4800922"/>
                  <a:pt x="2358639" y="4795102"/>
                </a:cubicBezTo>
                <a:lnTo>
                  <a:pt x="2357922" y="4793657"/>
                </a:lnTo>
                <a:lnTo>
                  <a:pt x="2316742" y="4793657"/>
                </a:lnTo>
                <a:lnTo>
                  <a:pt x="2311843" y="4797820"/>
                </a:lnTo>
                <a:lnTo>
                  <a:pt x="2310505" y="4793657"/>
                </a:lnTo>
                <a:close/>
                <a:moveTo>
                  <a:pt x="1953032" y="4420465"/>
                </a:moveTo>
                <a:cubicBezTo>
                  <a:pt x="1951437" y="4421842"/>
                  <a:pt x="1949747" y="4423744"/>
                  <a:pt x="1947963" y="4426173"/>
                </a:cubicBezTo>
                <a:cubicBezTo>
                  <a:pt x="1946179" y="4428601"/>
                  <a:pt x="1945508" y="4431280"/>
                  <a:pt x="1945952" y="4434203"/>
                </a:cubicBezTo>
                <a:lnTo>
                  <a:pt x="1952613" y="4448813"/>
                </a:lnTo>
                <a:close/>
                <a:moveTo>
                  <a:pt x="1800483" y="3951163"/>
                </a:moveTo>
                <a:cubicBezTo>
                  <a:pt x="1798859" y="3952417"/>
                  <a:pt x="1797225" y="3954562"/>
                  <a:pt x="1795576" y="3957591"/>
                </a:cubicBezTo>
                <a:cubicBezTo>
                  <a:pt x="1793925" y="3960620"/>
                  <a:pt x="1793630" y="3964976"/>
                  <a:pt x="1794692" y="3970659"/>
                </a:cubicBezTo>
                <a:lnTo>
                  <a:pt x="1795982" y="3976414"/>
                </a:lnTo>
                <a:cubicBezTo>
                  <a:pt x="1801562" y="3971091"/>
                  <a:pt x="1803062" y="3962676"/>
                  <a:pt x="1800483" y="3951163"/>
                </a:cubicBezTo>
                <a:close/>
                <a:moveTo>
                  <a:pt x="1773007" y="3949426"/>
                </a:moveTo>
                <a:cubicBezTo>
                  <a:pt x="1771463" y="3951040"/>
                  <a:pt x="1769989" y="3953905"/>
                  <a:pt x="1768580" y="3958013"/>
                </a:cubicBezTo>
                <a:cubicBezTo>
                  <a:pt x="1767173" y="3962120"/>
                  <a:pt x="1766719" y="3965757"/>
                  <a:pt x="1767216" y="3968922"/>
                </a:cubicBezTo>
                <a:cubicBezTo>
                  <a:pt x="1769187" y="3975194"/>
                  <a:pt x="1771905" y="3977257"/>
                  <a:pt x="1775375" y="3975111"/>
                </a:cubicBezTo>
                <a:close/>
                <a:moveTo>
                  <a:pt x="2010022" y="3709241"/>
                </a:moveTo>
                <a:lnTo>
                  <a:pt x="1995963" y="3714688"/>
                </a:lnTo>
                <a:lnTo>
                  <a:pt x="1965091" y="3722132"/>
                </a:lnTo>
                <a:lnTo>
                  <a:pt x="1966132" y="3723290"/>
                </a:lnTo>
                <a:lnTo>
                  <a:pt x="1983950" y="3727252"/>
                </a:lnTo>
                <a:cubicBezTo>
                  <a:pt x="1988426" y="3722985"/>
                  <a:pt x="1993745" y="3719655"/>
                  <a:pt x="1999914" y="3717266"/>
                </a:cubicBezTo>
                <a:lnTo>
                  <a:pt x="2010022" y="3717679"/>
                </a:lnTo>
                <a:close/>
                <a:moveTo>
                  <a:pt x="2010022" y="3567081"/>
                </a:moveTo>
                <a:lnTo>
                  <a:pt x="2007816" y="3572536"/>
                </a:lnTo>
                <a:lnTo>
                  <a:pt x="2010022" y="3571425"/>
                </a:lnTo>
                <a:close/>
                <a:moveTo>
                  <a:pt x="1973633" y="3508051"/>
                </a:moveTo>
                <a:cubicBezTo>
                  <a:pt x="1971884" y="3510914"/>
                  <a:pt x="1969838" y="3516390"/>
                  <a:pt x="1967498" y="3524478"/>
                </a:cubicBezTo>
                <a:cubicBezTo>
                  <a:pt x="1965155" y="3532566"/>
                  <a:pt x="1964186" y="3539324"/>
                  <a:pt x="1964588" y="3544748"/>
                </a:cubicBezTo>
                <a:cubicBezTo>
                  <a:pt x="1966073" y="3553609"/>
                  <a:pt x="1967970" y="3557516"/>
                  <a:pt x="1970274" y="3556476"/>
                </a:cubicBezTo>
                <a:cubicBezTo>
                  <a:pt x="1972580" y="3555431"/>
                  <a:pt x="1974532" y="3553468"/>
                  <a:pt x="1976130" y="3550595"/>
                </a:cubicBezTo>
                <a:close/>
                <a:moveTo>
                  <a:pt x="2010022" y="3109943"/>
                </a:moveTo>
                <a:lnTo>
                  <a:pt x="1990304" y="3124366"/>
                </a:lnTo>
                <a:lnTo>
                  <a:pt x="2010022" y="3135696"/>
                </a:lnTo>
                <a:close/>
                <a:moveTo>
                  <a:pt x="1928736" y="3043066"/>
                </a:moveTo>
                <a:cubicBezTo>
                  <a:pt x="1927629" y="3048338"/>
                  <a:pt x="1928151" y="3063470"/>
                  <a:pt x="1930301" y="3088454"/>
                </a:cubicBezTo>
                <a:cubicBezTo>
                  <a:pt x="1932452" y="3113437"/>
                  <a:pt x="1934047" y="3129842"/>
                  <a:pt x="1935090" y="3137682"/>
                </a:cubicBezTo>
                <a:lnTo>
                  <a:pt x="1957955" y="3172848"/>
                </a:lnTo>
                <a:cubicBezTo>
                  <a:pt x="1956310" y="3158194"/>
                  <a:pt x="1957100" y="3144958"/>
                  <a:pt x="1960323" y="3133135"/>
                </a:cubicBezTo>
                <a:cubicBezTo>
                  <a:pt x="1963544" y="3121317"/>
                  <a:pt x="1966825" y="3113029"/>
                  <a:pt x="1970163" y="3108272"/>
                </a:cubicBezTo>
                <a:lnTo>
                  <a:pt x="1986004" y="3119243"/>
                </a:lnTo>
                <a:cubicBezTo>
                  <a:pt x="1981681" y="3091007"/>
                  <a:pt x="1975435" y="3074329"/>
                  <a:pt x="1967269" y="3069211"/>
                </a:cubicBezTo>
                <a:cubicBezTo>
                  <a:pt x="1959102" y="3064093"/>
                  <a:pt x="1950485" y="3068326"/>
                  <a:pt x="1941416" y="3081916"/>
                </a:cubicBezTo>
                <a:lnTo>
                  <a:pt x="1938476" y="3086326"/>
                </a:lnTo>
                <a:cubicBezTo>
                  <a:pt x="1938253" y="3084251"/>
                  <a:pt x="1936999" y="3076486"/>
                  <a:pt x="1934709" y="3063043"/>
                </a:cubicBezTo>
                <a:cubicBezTo>
                  <a:pt x="1932419" y="3049598"/>
                  <a:pt x="1930429" y="3042936"/>
                  <a:pt x="1928736" y="3043066"/>
                </a:cubicBezTo>
                <a:close/>
                <a:moveTo>
                  <a:pt x="1788203" y="3033811"/>
                </a:moveTo>
                <a:cubicBezTo>
                  <a:pt x="1786494" y="3035888"/>
                  <a:pt x="1784766" y="3039440"/>
                  <a:pt x="1783027" y="3044460"/>
                </a:cubicBezTo>
                <a:cubicBezTo>
                  <a:pt x="1781290" y="3049471"/>
                  <a:pt x="1780980" y="3056686"/>
                  <a:pt x="1782101" y="3066100"/>
                </a:cubicBezTo>
                <a:lnTo>
                  <a:pt x="1784819" y="3085168"/>
                </a:lnTo>
                <a:cubicBezTo>
                  <a:pt x="1787702" y="3080361"/>
                  <a:pt x="1789342" y="3073080"/>
                  <a:pt x="1789736" y="3063334"/>
                </a:cubicBezTo>
                <a:cubicBezTo>
                  <a:pt x="1790129" y="3053580"/>
                  <a:pt x="1789619" y="3043742"/>
                  <a:pt x="1788203" y="3033811"/>
                </a:cubicBezTo>
                <a:close/>
                <a:moveTo>
                  <a:pt x="1674360" y="2961417"/>
                </a:moveTo>
                <a:cubicBezTo>
                  <a:pt x="1672678" y="2963697"/>
                  <a:pt x="1670897" y="2966846"/>
                  <a:pt x="1669016" y="2970871"/>
                </a:cubicBezTo>
                <a:cubicBezTo>
                  <a:pt x="1667137" y="2974893"/>
                  <a:pt x="1666429" y="2979328"/>
                  <a:pt x="1666898" y="2984169"/>
                </a:cubicBezTo>
                <a:lnTo>
                  <a:pt x="1673917" y="3008367"/>
                </a:lnTo>
                <a:close/>
                <a:moveTo>
                  <a:pt x="1907813" y="2495875"/>
                </a:moveTo>
                <a:cubicBezTo>
                  <a:pt x="1906064" y="2498733"/>
                  <a:pt x="1904019" y="2504206"/>
                  <a:pt x="1901677" y="2512295"/>
                </a:cubicBezTo>
                <a:cubicBezTo>
                  <a:pt x="1899337" y="2520384"/>
                  <a:pt x="1898367" y="2527142"/>
                  <a:pt x="1898767" y="2532567"/>
                </a:cubicBezTo>
                <a:cubicBezTo>
                  <a:pt x="1900253" y="2541427"/>
                  <a:pt x="1902149" y="2545336"/>
                  <a:pt x="1904456" y="2544293"/>
                </a:cubicBezTo>
                <a:cubicBezTo>
                  <a:pt x="1906761" y="2543247"/>
                  <a:pt x="1908713" y="2541291"/>
                  <a:pt x="1910310" y="2538411"/>
                </a:cubicBezTo>
                <a:cubicBezTo>
                  <a:pt x="1913515" y="2531679"/>
                  <a:pt x="1914568" y="2522389"/>
                  <a:pt x="1913473" y="2510529"/>
                </a:cubicBezTo>
                <a:cubicBezTo>
                  <a:pt x="1912727" y="2506344"/>
                  <a:pt x="1911784" y="2503900"/>
                  <a:pt x="1910644" y="2503200"/>
                </a:cubicBezTo>
                <a:cubicBezTo>
                  <a:pt x="1909502" y="2502499"/>
                  <a:pt x="1908558" y="2500056"/>
                  <a:pt x="1907813" y="2495875"/>
                </a:cubicBezTo>
                <a:close/>
                <a:moveTo>
                  <a:pt x="1867525" y="2463673"/>
                </a:moveTo>
                <a:lnTo>
                  <a:pt x="1852821" y="2485707"/>
                </a:lnTo>
                <a:cubicBezTo>
                  <a:pt x="1848649" y="2492444"/>
                  <a:pt x="1846642" y="2500275"/>
                  <a:pt x="1846799" y="2509193"/>
                </a:cubicBezTo>
                <a:cubicBezTo>
                  <a:pt x="1846956" y="2518121"/>
                  <a:pt x="1847835" y="2527411"/>
                  <a:pt x="1849436" y="2537068"/>
                </a:cubicBezTo>
                <a:close/>
                <a:moveTo>
                  <a:pt x="1986555" y="2447297"/>
                </a:moveTo>
                <a:cubicBezTo>
                  <a:pt x="1983714" y="2453967"/>
                  <a:pt x="1981878" y="2469253"/>
                  <a:pt x="1981048" y="2493157"/>
                </a:cubicBezTo>
                <a:cubicBezTo>
                  <a:pt x="1980217" y="2517062"/>
                  <a:pt x="1979797" y="2536009"/>
                  <a:pt x="1979786" y="2550008"/>
                </a:cubicBezTo>
                <a:lnTo>
                  <a:pt x="2010022" y="2567610"/>
                </a:lnTo>
                <a:lnTo>
                  <a:pt x="2010022" y="2475561"/>
                </a:lnTo>
                <a:lnTo>
                  <a:pt x="1994934" y="2481025"/>
                </a:lnTo>
                <a:cubicBezTo>
                  <a:pt x="1994769" y="2479340"/>
                  <a:pt x="1993740" y="2473172"/>
                  <a:pt x="1991848" y="2462507"/>
                </a:cubicBezTo>
                <a:cubicBezTo>
                  <a:pt x="1989955" y="2451843"/>
                  <a:pt x="1988191" y="2446774"/>
                  <a:pt x="1986555" y="2447297"/>
                </a:cubicBezTo>
                <a:close/>
                <a:moveTo>
                  <a:pt x="1513540" y="2184165"/>
                </a:moveTo>
                <a:cubicBezTo>
                  <a:pt x="1511829" y="2186241"/>
                  <a:pt x="1510105" y="2189793"/>
                  <a:pt x="1508366" y="2194811"/>
                </a:cubicBezTo>
                <a:cubicBezTo>
                  <a:pt x="1506628" y="2199826"/>
                  <a:pt x="1506316" y="2207040"/>
                  <a:pt x="1507436" y="2216453"/>
                </a:cubicBezTo>
                <a:lnTo>
                  <a:pt x="1508797" y="2225985"/>
                </a:lnTo>
                <a:cubicBezTo>
                  <a:pt x="1511738" y="2221577"/>
                  <a:pt x="1513603" y="2215889"/>
                  <a:pt x="1514393" y="2208919"/>
                </a:cubicBezTo>
                <a:cubicBezTo>
                  <a:pt x="1515183" y="2201950"/>
                  <a:pt x="1514899" y="2193698"/>
                  <a:pt x="1513540" y="2184165"/>
                </a:cubicBezTo>
                <a:close/>
                <a:moveTo>
                  <a:pt x="1484574" y="2181288"/>
                </a:moveTo>
                <a:cubicBezTo>
                  <a:pt x="1482948" y="2183961"/>
                  <a:pt x="1481394" y="2188706"/>
                  <a:pt x="1479909" y="2195509"/>
                </a:cubicBezTo>
                <a:cubicBezTo>
                  <a:pt x="1478425" y="2202311"/>
                  <a:pt x="1477946" y="2208336"/>
                  <a:pt x="1478470" y="2213577"/>
                </a:cubicBezTo>
                <a:cubicBezTo>
                  <a:pt x="1480547" y="2223964"/>
                  <a:pt x="1483413" y="2227381"/>
                  <a:pt x="1487072" y="2223827"/>
                </a:cubicBezTo>
                <a:close/>
                <a:moveTo>
                  <a:pt x="1536693" y="1867540"/>
                </a:moveTo>
                <a:lnTo>
                  <a:pt x="1535908" y="1867864"/>
                </a:lnTo>
                <a:lnTo>
                  <a:pt x="1536916" y="1870164"/>
                </a:lnTo>
                <a:cubicBezTo>
                  <a:pt x="1538972" y="1873109"/>
                  <a:pt x="1541156" y="1874599"/>
                  <a:pt x="1543466" y="1874632"/>
                </a:cubicBezTo>
                <a:lnTo>
                  <a:pt x="1543679" y="1874472"/>
                </a:lnTo>
                <a:close/>
                <a:moveTo>
                  <a:pt x="1468231" y="1853825"/>
                </a:moveTo>
                <a:lnTo>
                  <a:pt x="1425348" y="1855414"/>
                </a:lnTo>
                <a:lnTo>
                  <a:pt x="1422241" y="1866537"/>
                </a:lnTo>
                <a:lnTo>
                  <a:pt x="1431105" y="1856426"/>
                </a:lnTo>
                <a:cubicBezTo>
                  <a:pt x="1433300" y="1870253"/>
                  <a:pt x="1436556" y="1877427"/>
                  <a:pt x="1440868" y="1877954"/>
                </a:cubicBezTo>
                <a:cubicBezTo>
                  <a:pt x="1445182" y="1878482"/>
                  <a:pt x="1449623" y="1875201"/>
                  <a:pt x="1454191" y="1868119"/>
                </a:cubicBezTo>
                <a:close/>
                <a:moveTo>
                  <a:pt x="1474681" y="1853586"/>
                </a:moveTo>
                <a:lnTo>
                  <a:pt x="1471820" y="1853691"/>
                </a:lnTo>
                <a:lnTo>
                  <a:pt x="1474723" y="1854697"/>
                </a:lnTo>
                <a:close/>
                <a:moveTo>
                  <a:pt x="1696204" y="1803345"/>
                </a:moveTo>
                <a:lnTo>
                  <a:pt x="1689705" y="1807300"/>
                </a:lnTo>
                <a:lnTo>
                  <a:pt x="1696747" y="1809759"/>
                </a:lnTo>
                <a:close/>
                <a:moveTo>
                  <a:pt x="784443" y="1799023"/>
                </a:moveTo>
                <a:lnTo>
                  <a:pt x="769295" y="1827043"/>
                </a:lnTo>
                <a:lnTo>
                  <a:pt x="744407" y="1837493"/>
                </a:lnTo>
                <a:cubicBezTo>
                  <a:pt x="740178" y="1828415"/>
                  <a:pt x="734992" y="1825501"/>
                  <a:pt x="728846" y="1828753"/>
                </a:cubicBezTo>
                <a:cubicBezTo>
                  <a:pt x="722700" y="1832005"/>
                  <a:pt x="716493" y="1826187"/>
                  <a:pt x="710223" y="1811299"/>
                </a:cubicBezTo>
                <a:cubicBezTo>
                  <a:pt x="722138" y="1805417"/>
                  <a:pt x="734510" y="1803370"/>
                  <a:pt x="747334" y="1805161"/>
                </a:cubicBezTo>
                <a:cubicBezTo>
                  <a:pt x="760157" y="1806950"/>
                  <a:pt x="772527" y="1804904"/>
                  <a:pt x="784443" y="1799023"/>
                </a:cubicBezTo>
                <a:close/>
                <a:moveTo>
                  <a:pt x="1629670" y="1796845"/>
                </a:moveTo>
                <a:lnTo>
                  <a:pt x="1631689" y="1802599"/>
                </a:lnTo>
                <a:lnTo>
                  <a:pt x="1635286" y="1800831"/>
                </a:lnTo>
                <a:close/>
                <a:moveTo>
                  <a:pt x="1595263" y="1780186"/>
                </a:moveTo>
                <a:cubicBezTo>
                  <a:pt x="1592096" y="1781330"/>
                  <a:pt x="1589610" y="1784412"/>
                  <a:pt x="1587802" y="1789429"/>
                </a:cubicBezTo>
                <a:lnTo>
                  <a:pt x="1596624" y="1784057"/>
                </a:lnTo>
                <a:close/>
                <a:moveTo>
                  <a:pt x="1414664" y="1753814"/>
                </a:moveTo>
                <a:cubicBezTo>
                  <a:pt x="1408070" y="1767227"/>
                  <a:pt x="1398645" y="1777666"/>
                  <a:pt x="1386392" y="1785125"/>
                </a:cubicBezTo>
                <a:cubicBezTo>
                  <a:pt x="1385748" y="1782870"/>
                  <a:pt x="1384656" y="1780600"/>
                  <a:pt x="1383107" y="1778310"/>
                </a:cubicBezTo>
                <a:cubicBezTo>
                  <a:pt x="1381560" y="1776021"/>
                  <a:pt x="1379335" y="1775613"/>
                  <a:pt x="1376432" y="1777086"/>
                </a:cubicBezTo>
                <a:cubicBezTo>
                  <a:pt x="1373575" y="1779119"/>
                  <a:pt x="1371145" y="1782361"/>
                  <a:pt x="1369137" y="1786815"/>
                </a:cubicBezTo>
                <a:cubicBezTo>
                  <a:pt x="1367132" y="1791266"/>
                  <a:pt x="1365040" y="1795477"/>
                  <a:pt x="1362865" y="1799446"/>
                </a:cubicBezTo>
                <a:lnTo>
                  <a:pt x="1363558" y="1831923"/>
                </a:lnTo>
                <a:lnTo>
                  <a:pt x="1373741" y="1830425"/>
                </a:lnTo>
                <a:lnTo>
                  <a:pt x="1378706" y="1803903"/>
                </a:lnTo>
                <a:cubicBezTo>
                  <a:pt x="1383212" y="1801062"/>
                  <a:pt x="1387777" y="1799655"/>
                  <a:pt x="1392396" y="1799682"/>
                </a:cubicBezTo>
                <a:cubicBezTo>
                  <a:pt x="1397017" y="1799709"/>
                  <a:pt x="1401128" y="1802103"/>
                  <a:pt x="1404732" y="1806861"/>
                </a:cubicBezTo>
                <a:cubicBezTo>
                  <a:pt x="1415168" y="1800997"/>
                  <a:pt x="1425518" y="1794894"/>
                  <a:pt x="1435784" y="1788548"/>
                </a:cubicBezTo>
                <a:cubicBezTo>
                  <a:pt x="1446048" y="1782201"/>
                  <a:pt x="1455379" y="1773192"/>
                  <a:pt x="1463775" y="1761520"/>
                </a:cubicBezTo>
                <a:close/>
                <a:moveTo>
                  <a:pt x="1026554" y="1736252"/>
                </a:moveTo>
                <a:lnTo>
                  <a:pt x="1002806" y="1760108"/>
                </a:lnTo>
                <a:cubicBezTo>
                  <a:pt x="1011359" y="1757153"/>
                  <a:pt x="1020496" y="1756487"/>
                  <a:pt x="1030214" y="1758112"/>
                </a:cubicBezTo>
                <a:cubicBezTo>
                  <a:pt x="1039930" y="1759738"/>
                  <a:pt x="1047090" y="1766149"/>
                  <a:pt x="1051692" y="1777352"/>
                </a:cubicBezTo>
                <a:cubicBezTo>
                  <a:pt x="1059092" y="1773433"/>
                  <a:pt x="1066635" y="1771192"/>
                  <a:pt x="1074319" y="1770627"/>
                </a:cubicBezTo>
                <a:cubicBezTo>
                  <a:pt x="1082002" y="1770063"/>
                  <a:pt x="1089544" y="1767822"/>
                  <a:pt x="1096946" y="1763907"/>
                </a:cubicBezTo>
                <a:cubicBezTo>
                  <a:pt x="1091645" y="1751565"/>
                  <a:pt x="1084073" y="1747361"/>
                  <a:pt x="1074225" y="1751298"/>
                </a:cubicBezTo>
                <a:cubicBezTo>
                  <a:pt x="1064379" y="1755234"/>
                  <a:pt x="1055508" y="1760048"/>
                  <a:pt x="1047613" y="1765735"/>
                </a:cubicBezTo>
                <a:cubicBezTo>
                  <a:pt x="1045488" y="1759682"/>
                  <a:pt x="1042545" y="1753837"/>
                  <a:pt x="1038779" y="1748198"/>
                </a:cubicBezTo>
                <a:cubicBezTo>
                  <a:pt x="1035015" y="1742558"/>
                  <a:pt x="1030939" y="1738576"/>
                  <a:pt x="1026554" y="1736252"/>
                </a:cubicBezTo>
                <a:close/>
                <a:moveTo>
                  <a:pt x="968621" y="1733915"/>
                </a:moveTo>
                <a:cubicBezTo>
                  <a:pt x="966871" y="1735077"/>
                  <a:pt x="964827" y="1737302"/>
                  <a:pt x="962486" y="1740587"/>
                </a:cubicBezTo>
                <a:cubicBezTo>
                  <a:pt x="960143" y="1743873"/>
                  <a:pt x="959174" y="1746617"/>
                  <a:pt x="959576" y="1748821"/>
                </a:cubicBezTo>
                <a:cubicBezTo>
                  <a:pt x="961062" y="1752420"/>
                  <a:pt x="962959" y="1754007"/>
                  <a:pt x="965263" y="1753585"/>
                </a:cubicBezTo>
                <a:cubicBezTo>
                  <a:pt x="967569" y="1753160"/>
                  <a:pt x="969521" y="1752363"/>
                  <a:pt x="971117" y="1751196"/>
                </a:cubicBezTo>
                <a:close/>
                <a:moveTo>
                  <a:pt x="1030547" y="1564617"/>
                </a:moveTo>
                <a:cubicBezTo>
                  <a:pt x="1023147" y="1568535"/>
                  <a:pt x="1015605" y="1570775"/>
                  <a:pt x="1007921" y="1571340"/>
                </a:cubicBezTo>
                <a:cubicBezTo>
                  <a:pt x="1000235" y="1571905"/>
                  <a:pt x="992693" y="1574146"/>
                  <a:pt x="985293" y="1578063"/>
                </a:cubicBezTo>
                <a:cubicBezTo>
                  <a:pt x="999671" y="1583217"/>
                  <a:pt x="1014090" y="1586582"/>
                  <a:pt x="1028548" y="1588159"/>
                </a:cubicBezTo>
                <a:cubicBezTo>
                  <a:pt x="1043009" y="1589737"/>
                  <a:pt x="1057484" y="1590718"/>
                  <a:pt x="1071971" y="1591103"/>
                </a:cubicBezTo>
                <a:cubicBezTo>
                  <a:pt x="1074089" y="1589717"/>
                  <a:pt x="1077604" y="1586597"/>
                  <a:pt x="1082520" y="1581745"/>
                </a:cubicBezTo>
                <a:cubicBezTo>
                  <a:pt x="1087433" y="1576894"/>
                  <a:pt x="1089874" y="1573253"/>
                  <a:pt x="1089840" y="1570828"/>
                </a:cubicBezTo>
                <a:cubicBezTo>
                  <a:pt x="1088109" y="1567377"/>
                  <a:pt x="1085231" y="1566387"/>
                  <a:pt x="1081211" y="1567853"/>
                </a:cubicBezTo>
                <a:cubicBezTo>
                  <a:pt x="1077191" y="1569322"/>
                  <a:pt x="1074258" y="1570716"/>
                  <a:pt x="1072415" y="1572033"/>
                </a:cubicBezTo>
                <a:cubicBezTo>
                  <a:pt x="1064946" y="1576385"/>
                  <a:pt x="1057543" y="1577757"/>
                  <a:pt x="1050211" y="1576147"/>
                </a:cubicBezTo>
                <a:cubicBezTo>
                  <a:pt x="1042880" y="1574540"/>
                  <a:pt x="1036325" y="1570697"/>
                  <a:pt x="1030547" y="1564617"/>
                </a:cubicBezTo>
                <a:close/>
                <a:moveTo>
                  <a:pt x="923725" y="1545039"/>
                </a:moveTo>
                <a:cubicBezTo>
                  <a:pt x="922618" y="1547181"/>
                  <a:pt x="923140" y="1553327"/>
                  <a:pt x="925290" y="1563476"/>
                </a:cubicBezTo>
                <a:cubicBezTo>
                  <a:pt x="927439" y="1573624"/>
                  <a:pt x="929035" y="1580287"/>
                  <a:pt x="930078" y="1583472"/>
                </a:cubicBezTo>
                <a:lnTo>
                  <a:pt x="952942" y="1597757"/>
                </a:lnTo>
                <a:cubicBezTo>
                  <a:pt x="951298" y="1591804"/>
                  <a:pt x="952089" y="1586427"/>
                  <a:pt x="955311" y="1581625"/>
                </a:cubicBezTo>
                <a:cubicBezTo>
                  <a:pt x="958533" y="1576825"/>
                  <a:pt x="961813" y="1573458"/>
                  <a:pt x="965150" y="1571526"/>
                </a:cubicBezTo>
                <a:lnTo>
                  <a:pt x="980992" y="1575982"/>
                </a:lnTo>
                <a:cubicBezTo>
                  <a:pt x="976668" y="1564513"/>
                  <a:pt x="970424" y="1557738"/>
                  <a:pt x="962257" y="1555659"/>
                </a:cubicBezTo>
                <a:cubicBezTo>
                  <a:pt x="954090" y="1553580"/>
                  <a:pt x="945473" y="1555300"/>
                  <a:pt x="936405" y="1560820"/>
                </a:cubicBezTo>
                <a:lnTo>
                  <a:pt x="933464" y="1562611"/>
                </a:lnTo>
                <a:cubicBezTo>
                  <a:pt x="933241" y="1561768"/>
                  <a:pt x="931987" y="1558615"/>
                  <a:pt x="929697" y="1553154"/>
                </a:cubicBezTo>
                <a:cubicBezTo>
                  <a:pt x="927407" y="1547693"/>
                  <a:pt x="925418" y="1544987"/>
                  <a:pt x="923725" y="1545039"/>
                </a:cubicBezTo>
                <a:close/>
                <a:moveTo>
                  <a:pt x="783192" y="1541280"/>
                </a:moveTo>
                <a:cubicBezTo>
                  <a:pt x="781481" y="1542124"/>
                  <a:pt x="779755" y="1543567"/>
                  <a:pt x="778017" y="1545606"/>
                </a:cubicBezTo>
                <a:cubicBezTo>
                  <a:pt x="776278" y="1547641"/>
                  <a:pt x="775968" y="1550572"/>
                  <a:pt x="777088" y="1554396"/>
                </a:cubicBezTo>
                <a:lnTo>
                  <a:pt x="779807" y="1562141"/>
                </a:lnTo>
                <a:cubicBezTo>
                  <a:pt x="782690" y="1560188"/>
                  <a:pt x="784329" y="1557231"/>
                  <a:pt x="784726" y="1553272"/>
                </a:cubicBezTo>
                <a:cubicBezTo>
                  <a:pt x="785118" y="1549310"/>
                  <a:pt x="784608" y="1545314"/>
                  <a:pt x="783192" y="1541280"/>
                </a:cubicBezTo>
                <a:close/>
                <a:moveTo>
                  <a:pt x="669348" y="1511874"/>
                </a:moveTo>
                <a:cubicBezTo>
                  <a:pt x="667667" y="1512800"/>
                  <a:pt x="665885" y="1514079"/>
                  <a:pt x="664004" y="1515714"/>
                </a:cubicBezTo>
                <a:cubicBezTo>
                  <a:pt x="662126" y="1517347"/>
                  <a:pt x="661418" y="1519149"/>
                  <a:pt x="661885" y="1521116"/>
                </a:cubicBezTo>
                <a:lnTo>
                  <a:pt x="668905" y="1530945"/>
                </a:lnTo>
                <a:close/>
                <a:moveTo>
                  <a:pt x="1328925" y="1326595"/>
                </a:moveTo>
                <a:cubicBezTo>
                  <a:pt x="1333450" y="1329323"/>
                  <a:pt x="1337298" y="1330113"/>
                  <a:pt x="1340465" y="1328969"/>
                </a:cubicBezTo>
                <a:lnTo>
                  <a:pt x="1343406" y="1327177"/>
                </a:lnTo>
                <a:close/>
                <a:moveTo>
                  <a:pt x="902801" y="1322772"/>
                </a:moveTo>
                <a:cubicBezTo>
                  <a:pt x="901053" y="1323933"/>
                  <a:pt x="899007" y="1326157"/>
                  <a:pt x="896666" y="1329442"/>
                </a:cubicBezTo>
                <a:cubicBezTo>
                  <a:pt x="894325" y="1332727"/>
                  <a:pt x="893354" y="1335473"/>
                  <a:pt x="893756" y="1337677"/>
                </a:cubicBezTo>
                <a:cubicBezTo>
                  <a:pt x="895241" y="1341276"/>
                  <a:pt x="897138" y="1342863"/>
                  <a:pt x="899444" y="1342439"/>
                </a:cubicBezTo>
                <a:cubicBezTo>
                  <a:pt x="901750" y="1342015"/>
                  <a:pt x="903701" y="1341220"/>
                  <a:pt x="905299" y="1340050"/>
                </a:cubicBezTo>
                <a:cubicBezTo>
                  <a:pt x="908504" y="1337316"/>
                  <a:pt x="909557" y="1333542"/>
                  <a:pt x="908461" y="1328725"/>
                </a:cubicBezTo>
                <a:cubicBezTo>
                  <a:pt x="907715" y="1327025"/>
                  <a:pt x="906772" y="1326032"/>
                  <a:pt x="905632" y="1325747"/>
                </a:cubicBezTo>
                <a:cubicBezTo>
                  <a:pt x="904489" y="1325463"/>
                  <a:pt x="903547" y="1324470"/>
                  <a:pt x="902801" y="1322772"/>
                </a:cubicBezTo>
                <a:close/>
                <a:moveTo>
                  <a:pt x="862515" y="1309692"/>
                </a:moveTo>
                <a:lnTo>
                  <a:pt x="847808" y="1318642"/>
                </a:lnTo>
                <a:cubicBezTo>
                  <a:pt x="843638" y="1321378"/>
                  <a:pt x="841630" y="1324559"/>
                  <a:pt x="841788" y="1328182"/>
                </a:cubicBezTo>
                <a:cubicBezTo>
                  <a:pt x="841945" y="1331808"/>
                  <a:pt x="842823" y="1335582"/>
                  <a:pt x="844423" y="1339505"/>
                </a:cubicBezTo>
                <a:close/>
                <a:moveTo>
                  <a:pt x="1256949" y="1304604"/>
                </a:moveTo>
                <a:lnTo>
                  <a:pt x="1248126" y="1309973"/>
                </a:lnTo>
                <a:lnTo>
                  <a:pt x="1250847" y="1317720"/>
                </a:lnTo>
                <a:cubicBezTo>
                  <a:pt x="1253264" y="1325453"/>
                  <a:pt x="1255566" y="1330317"/>
                  <a:pt x="1257757" y="1332315"/>
                </a:cubicBezTo>
                <a:cubicBezTo>
                  <a:pt x="1259944" y="1334310"/>
                  <a:pt x="1263827" y="1333513"/>
                  <a:pt x="1269408" y="1329921"/>
                </a:cubicBezTo>
                <a:lnTo>
                  <a:pt x="1281395" y="1313225"/>
                </a:lnTo>
                <a:close/>
                <a:moveTo>
                  <a:pt x="981544" y="1303040"/>
                </a:moveTo>
                <a:cubicBezTo>
                  <a:pt x="978703" y="1305749"/>
                  <a:pt x="976866" y="1311958"/>
                  <a:pt x="976036" y="1321668"/>
                </a:cubicBezTo>
                <a:cubicBezTo>
                  <a:pt x="975205" y="1331378"/>
                  <a:pt x="974786" y="1339075"/>
                  <a:pt x="974775" y="1344761"/>
                </a:cubicBezTo>
                <a:lnTo>
                  <a:pt x="1013703" y="1353966"/>
                </a:lnTo>
                <a:lnTo>
                  <a:pt x="1030655" y="1310748"/>
                </a:lnTo>
                <a:lnTo>
                  <a:pt x="989923" y="1316740"/>
                </a:lnTo>
                <a:cubicBezTo>
                  <a:pt x="989757" y="1316056"/>
                  <a:pt x="988730" y="1313550"/>
                  <a:pt x="986836" y="1309218"/>
                </a:cubicBezTo>
                <a:cubicBezTo>
                  <a:pt x="984943" y="1304887"/>
                  <a:pt x="983180" y="1302827"/>
                  <a:pt x="981544" y="1303040"/>
                </a:cubicBezTo>
                <a:close/>
                <a:moveTo>
                  <a:pt x="1152626" y="1302306"/>
                </a:moveTo>
                <a:cubicBezTo>
                  <a:pt x="1123922" y="1300192"/>
                  <a:pt x="1094428" y="1300912"/>
                  <a:pt x="1064143" y="1304464"/>
                </a:cubicBezTo>
                <a:cubicBezTo>
                  <a:pt x="1058847" y="1310135"/>
                  <a:pt x="1055248" y="1316829"/>
                  <a:pt x="1053347" y="1324547"/>
                </a:cubicBezTo>
                <a:cubicBezTo>
                  <a:pt x="1051445" y="1332267"/>
                  <a:pt x="1051807" y="1340074"/>
                  <a:pt x="1054434" y="1347975"/>
                </a:cubicBezTo>
                <a:cubicBezTo>
                  <a:pt x="1064918" y="1346488"/>
                  <a:pt x="1080323" y="1343769"/>
                  <a:pt x="1100650" y="1339818"/>
                </a:cubicBezTo>
                <a:cubicBezTo>
                  <a:pt x="1120977" y="1335865"/>
                  <a:pt x="1135592" y="1335977"/>
                  <a:pt x="1144497" y="1340153"/>
                </a:cubicBezTo>
                <a:close/>
                <a:moveTo>
                  <a:pt x="508528" y="1196157"/>
                </a:moveTo>
                <a:cubicBezTo>
                  <a:pt x="506818" y="1197000"/>
                  <a:pt x="505094" y="1198443"/>
                  <a:pt x="503354" y="1200481"/>
                </a:cubicBezTo>
                <a:cubicBezTo>
                  <a:pt x="501615" y="1202518"/>
                  <a:pt x="501305" y="1205448"/>
                  <a:pt x="502425" y="1209272"/>
                </a:cubicBezTo>
                <a:lnTo>
                  <a:pt x="503785" y="1213144"/>
                </a:lnTo>
                <a:cubicBezTo>
                  <a:pt x="509667" y="1209563"/>
                  <a:pt x="511247" y="1203902"/>
                  <a:pt x="508528" y="1196157"/>
                </a:cubicBezTo>
                <a:close/>
                <a:moveTo>
                  <a:pt x="479563" y="1194988"/>
                </a:moveTo>
                <a:cubicBezTo>
                  <a:pt x="477936" y="1196074"/>
                  <a:pt x="476382" y="1198001"/>
                  <a:pt x="474898" y="1200765"/>
                </a:cubicBezTo>
                <a:cubicBezTo>
                  <a:pt x="473413" y="1203527"/>
                  <a:pt x="472934" y="1205975"/>
                  <a:pt x="473458" y="1208104"/>
                </a:cubicBezTo>
                <a:cubicBezTo>
                  <a:pt x="475535" y="1212323"/>
                  <a:pt x="478403" y="1213711"/>
                  <a:pt x="482060" y="1212267"/>
                </a:cubicBezTo>
                <a:close/>
                <a:moveTo>
                  <a:pt x="1754708" y="972939"/>
                </a:moveTo>
                <a:lnTo>
                  <a:pt x="1751349" y="974984"/>
                </a:lnTo>
                <a:lnTo>
                  <a:pt x="1754801" y="974036"/>
                </a:lnTo>
                <a:close/>
                <a:moveTo>
                  <a:pt x="1875098" y="970159"/>
                </a:moveTo>
                <a:lnTo>
                  <a:pt x="1857928" y="971913"/>
                </a:lnTo>
                <a:lnTo>
                  <a:pt x="1876454" y="974018"/>
                </a:lnTo>
                <a:close/>
                <a:moveTo>
                  <a:pt x="842949" y="968617"/>
                </a:moveTo>
                <a:lnTo>
                  <a:pt x="827800" y="996637"/>
                </a:lnTo>
                <a:lnTo>
                  <a:pt x="802912" y="1007087"/>
                </a:lnTo>
                <a:cubicBezTo>
                  <a:pt x="798683" y="998009"/>
                  <a:pt x="793495" y="995096"/>
                  <a:pt x="787349" y="998347"/>
                </a:cubicBezTo>
                <a:cubicBezTo>
                  <a:pt x="781203" y="1001599"/>
                  <a:pt x="774997" y="995782"/>
                  <a:pt x="768728" y="980894"/>
                </a:cubicBezTo>
                <a:cubicBezTo>
                  <a:pt x="780643" y="975012"/>
                  <a:pt x="793014" y="972965"/>
                  <a:pt x="805839" y="974756"/>
                </a:cubicBezTo>
                <a:cubicBezTo>
                  <a:pt x="818663" y="976545"/>
                  <a:pt x="831032" y="974498"/>
                  <a:pt x="842949" y="968617"/>
                </a:cubicBezTo>
                <a:close/>
                <a:moveTo>
                  <a:pt x="1688173" y="966439"/>
                </a:moveTo>
                <a:lnTo>
                  <a:pt x="1692253" y="978057"/>
                </a:lnTo>
                <a:cubicBezTo>
                  <a:pt x="1693778" y="977322"/>
                  <a:pt x="1695476" y="977073"/>
                  <a:pt x="1697343" y="977308"/>
                </a:cubicBezTo>
                <a:cubicBezTo>
                  <a:pt x="1699210" y="977541"/>
                  <a:pt x="1700907" y="977292"/>
                  <a:pt x="1702436" y="976558"/>
                </a:cubicBezTo>
                <a:cubicBezTo>
                  <a:pt x="1699944" y="969458"/>
                  <a:pt x="1695188" y="966087"/>
                  <a:pt x="1688173" y="966439"/>
                </a:cubicBezTo>
                <a:close/>
                <a:moveTo>
                  <a:pt x="1825988" y="962453"/>
                </a:moveTo>
                <a:lnTo>
                  <a:pt x="1817215" y="971883"/>
                </a:lnTo>
                <a:lnTo>
                  <a:pt x="1817880" y="972125"/>
                </a:lnTo>
                <a:cubicBezTo>
                  <a:pt x="1822105" y="972295"/>
                  <a:pt x="1826674" y="971227"/>
                  <a:pt x="1831593" y="968920"/>
                </a:cubicBezTo>
                <a:lnTo>
                  <a:pt x="1838792" y="969738"/>
                </a:lnTo>
                <a:close/>
                <a:moveTo>
                  <a:pt x="1730486" y="954785"/>
                </a:moveTo>
                <a:lnTo>
                  <a:pt x="1718722" y="961944"/>
                </a:lnTo>
                <a:lnTo>
                  <a:pt x="1712618" y="975059"/>
                </a:lnTo>
                <a:lnTo>
                  <a:pt x="1720139" y="979469"/>
                </a:lnTo>
                <a:lnTo>
                  <a:pt x="1738571" y="977814"/>
                </a:lnTo>
                <a:close/>
                <a:moveTo>
                  <a:pt x="1653768" y="949780"/>
                </a:moveTo>
                <a:cubicBezTo>
                  <a:pt x="1650602" y="950925"/>
                  <a:pt x="1648113" y="954006"/>
                  <a:pt x="1646305" y="959024"/>
                </a:cubicBezTo>
                <a:lnTo>
                  <a:pt x="1655128" y="953652"/>
                </a:lnTo>
                <a:close/>
                <a:moveTo>
                  <a:pt x="1473169" y="923408"/>
                </a:moveTo>
                <a:cubicBezTo>
                  <a:pt x="1466576" y="936822"/>
                  <a:pt x="1457150" y="947260"/>
                  <a:pt x="1444897" y="954719"/>
                </a:cubicBezTo>
                <a:cubicBezTo>
                  <a:pt x="1444253" y="952465"/>
                  <a:pt x="1443160" y="950195"/>
                  <a:pt x="1441612" y="947905"/>
                </a:cubicBezTo>
                <a:cubicBezTo>
                  <a:pt x="1440065" y="945616"/>
                  <a:pt x="1437839" y="945207"/>
                  <a:pt x="1434936" y="946680"/>
                </a:cubicBezTo>
                <a:cubicBezTo>
                  <a:pt x="1432080" y="948714"/>
                  <a:pt x="1429648" y="951956"/>
                  <a:pt x="1427642" y="956409"/>
                </a:cubicBezTo>
                <a:cubicBezTo>
                  <a:pt x="1425637" y="960860"/>
                  <a:pt x="1423545" y="965071"/>
                  <a:pt x="1421369" y="969040"/>
                </a:cubicBezTo>
                <a:lnTo>
                  <a:pt x="1421827" y="990457"/>
                </a:lnTo>
                <a:lnTo>
                  <a:pt x="1433885" y="991270"/>
                </a:lnTo>
                <a:lnTo>
                  <a:pt x="1437212" y="973497"/>
                </a:lnTo>
                <a:cubicBezTo>
                  <a:pt x="1441717" y="970657"/>
                  <a:pt x="1446281" y="969249"/>
                  <a:pt x="1450901" y="969277"/>
                </a:cubicBezTo>
                <a:cubicBezTo>
                  <a:pt x="1455521" y="969304"/>
                  <a:pt x="1459633" y="971697"/>
                  <a:pt x="1463236" y="976456"/>
                </a:cubicBezTo>
                <a:cubicBezTo>
                  <a:pt x="1473674" y="970592"/>
                  <a:pt x="1484022" y="964488"/>
                  <a:pt x="1494288" y="958143"/>
                </a:cubicBezTo>
                <a:cubicBezTo>
                  <a:pt x="1504553" y="951796"/>
                  <a:pt x="1513883" y="942786"/>
                  <a:pt x="1522280" y="931115"/>
                </a:cubicBezTo>
                <a:close/>
                <a:moveTo>
                  <a:pt x="1184861" y="915597"/>
                </a:moveTo>
                <a:cubicBezTo>
                  <a:pt x="1182763" y="917461"/>
                  <a:pt x="1179154" y="922008"/>
                  <a:pt x="1174034" y="929238"/>
                </a:cubicBezTo>
                <a:cubicBezTo>
                  <a:pt x="1168912" y="936470"/>
                  <a:pt x="1166038" y="940569"/>
                  <a:pt x="1165411" y="941537"/>
                </a:cubicBezTo>
                <a:cubicBezTo>
                  <a:pt x="1166432" y="943167"/>
                  <a:pt x="1168299" y="943403"/>
                  <a:pt x="1171012" y="942240"/>
                </a:cubicBezTo>
                <a:cubicBezTo>
                  <a:pt x="1173727" y="941077"/>
                  <a:pt x="1175255" y="940343"/>
                  <a:pt x="1175593" y="940038"/>
                </a:cubicBezTo>
                <a:cubicBezTo>
                  <a:pt x="1196786" y="940457"/>
                  <a:pt x="1218108" y="943146"/>
                  <a:pt x="1239556" y="948107"/>
                </a:cubicBezTo>
                <a:cubicBezTo>
                  <a:pt x="1261005" y="953067"/>
                  <a:pt x="1281700" y="951437"/>
                  <a:pt x="1301645" y="943213"/>
                </a:cubicBezTo>
                <a:lnTo>
                  <a:pt x="1308444" y="962577"/>
                </a:lnTo>
                <a:lnTo>
                  <a:pt x="1315359" y="987136"/>
                </a:lnTo>
                <a:lnTo>
                  <a:pt x="1323785" y="986615"/>
                </a:lnTo>
                <a:cubicBezTo>
                  <a:pt x="1327955" y="981337"/>
                  <a:pt x="1333356" y="977657"/>
                  <a:pt x="1339989" y="975577"/>
                </a:cubicBezTo>
                <a:cubicBezTo>
                  <a:pt x="1346622" y="973500"/>
                  <a:pt x="1351856" y="976971"/>
                  <a:pt x="1355693" y="985993"/>
                </a:cubicBezTo>
                <a:lnTo>
                  <a:pt x="1362956" y="986483"/>
                </a:lnTo>
                <a:lnTo>
                  <a:pt x="1379500" y="961624"/>
                </a:lnTo>
                <a:lnTo>
                  <a:pt x="1405525" y="964582"/>
                </a:lnTo>
                <a:lnTo>
                  <a:pt x="1404831" y="932104"/>
                </a:lnTo>
                <a:cubicBezTo>
                  <a:pt x="1394571" y="936978"/>
                  <a:pt x="1384037" y="937907"/>
                  <a:pt x="1373236" y="934887"/>
                </a:cubicBezTo>
                <a:cubicBezTo>
                  <a:pt x="1362433" y="931866"/>
                  <a:pt x="1351166" y="933241"/>
                  <a:pt x="1339435" y="939012"/>
                </a:cubicBezTo>
                <a:cubicBezTo>
                  <a:pt x="1323498" y="934709"/>
                  <a:pt x="1307446" y="931357"/>
                  <a:pt x="1291284" y="928956"/>
                </a:cubicBezTo>
                <a:cubicBezTo>
                  <a:pt x="1275121" y="926556"/>
                  <a:pt x="1259411" y="924172"/>
                  <a:pt x="1244154" y="921807"/>
                </a:cubicBezTo>
                <a:cubicBezTo>
                  <a:pt x="1236367" y="924196"/>
                  <a:pt x="1225694" y="925993"/>
                  <a:pt x="1212134" y="927196"/>
                </a:cubicBezTo>
                <a:cubicBezTo>
                  <a:pt x="1198577" y="928399"/>
                  <a:pt x="1189486" y="924532"/>
                  <a:pt x="1184861" y="915597"/>
                </a:cubicBezTo>
                <a:close/>
                <a:moveTo>
                  <a:pt x="1085058" y="905847"/>
                </a:moveTo>
                <a:lnTo>
                  <a:pt x="1061309" y="929703"/>
                </a:lnTo>
                <a:cubicBezTo>
                  <a:pt x="1069864" y="926747"/>
                  <a:pt x="1079000" y="926082"/>
                  <a:pt x="1088719" y="927707"/>
                </a:cubicBezTo>
                <a:cubicBezTo>
                  <a:pt x="1098436" y="929333"/>
                  <a:pt x="1105596" y="935744"/>
                  <a:pt x="1110197" y="946946"/>
                </a:cubicBezTo>
                <a:cubicBezTo>
                  <a:pt x="1117596" y="943027"/>
                  <a:pt x="1125139" y="940787"/>
                  <a:pt x="1132824" y="940222"/>
                </a:cubicBezTo>
                <a:cubicBezTo>
                  <a:pt x="1140508" y="939657"/>
                  <a:pt x="1148050" y="937417"/>
                  <a:pt x="1155450" y="933501"/>
                </a:cubicBezTo>
                <a:cubicBezTo>
                  <a:pt x="1150150" y="921159"/>
                  <a:pt x="1142577" y="916956"/>
                  <a:pt x="1132730" y="920893"/>
                </a:cubicBezTo>
                <a:cubicBezTo>
                  <a:pt x="1122883" y="924828"/>
                  <a:pt x="1114012" y="929643"/>
                  <a:pt x="1106118" y="935329"/>
                </a:cubicBezTo>
                <a:cubicBezTo>
                  <a:pt x="1103993" y="929277"/>
                  <a:pt x="1101050" y="923432"/>
                  <a:pt x="1097284" y="917793"/>
                </a:cubicBezTo>
                <a:cubicBezTo>
                  <a:pt x="1093519" y="912153"/>
                  <a:pt x="1089444" y="908170"/>
                  <a:pt x="1085058" y="905847"/>
                </a:cubicBezTo>
                <a:close/>
                <a:moveTo>
                  <a:pt x="1027125" y="903509"/>
                </a:moveTo>
                <a:cubicBezTo>
                  <a:pt x="1025376" y="904672"/>
                  <a:pt x="1023331" y="906897"/>
                  <a:pt x="1020991" y="910182"/>
                </a:cubicBezTo>
                <a:cubicBezTo>
                  <a:pt x="1018648" y="913467"/>
                  <a:pt x="1017680" y="916212"/>
                  <a:pt x="1018081" y="918416"/>
                </a:cubicBezTo>
                <a:cubicBezTo>
                  <a:pt x="1019566" y="922015"/>
                  <a:pt x="1021463" y="923602"/>
                  <a:pt x="1023768" y="923179"/>
                </a:cubicBezTo>
                <a:cubicBezTo>
                  <a:pt x="1026073" y="922755"/>
                  <a:pt x="1028025" y="921957"/>
                  <a:pt x="1029622" y="920790"/>
                </a:cubicBezTo>
                <a:close/>
                <a:moveTo>
                  <a:pt x="1089053" y="734212"/>
                </a:moveTo>
                <a:cubicBezTo>
                  <a:pt x="1081652" y="738129"/>
                  <a:pt x="1074109" y="740369"/>
                  <a:pt x="1066425" y="740935"/>
                </a:cubicBezTo>
                <a:cubicBezTo>
                  <a:pt x="1058741" y="741499"/>
                  <a:pt x="1051199" y="743740"/>
                  <a:pt x="1043798" y="747657"/>
                </a:cubicBezTo>
                <a:cubicBezTo>
                  <a:pt x="1058176" y="752812"/>
                  <a:pt x="1072594" y="756177"/>
                  <a:pt x="1087053" y="757754"/>
                </a:cubicBezTo>
                <a:cubicBezTo>
                  <a:pt x="1101514" y="759331"/>
                  <a:pt x="1115989" y="760313"/>
                  <a:pt x="1130477" y="760697"/>
                </a:cubicBezTo>
                <a:cubicBezTo>
                  <a:pt x="1132592" y="759312"/>
                  <a:pt x="1136109" y="756192"/>
                  <a:pt x="1141024" y="751339"/>
                </a:cubicBezTo>
                <a:cubicBezTo>
                  <a:pt x="1145939" y="746488"/>
                  <a:pt x="1148380" y="742847"/>
                  <a:pt x="1148346" y="740423"/>
                </a:cubicBezTo>
                <a:cubicBezTo>
                  <a:pt x="1146613" y="736972"/>
                  <a:pt x="1143735" y="735981"/>
                  <a:pt x="1139716" y="737447"/>
                </a:cubicBezTo>
                <a:cubicBezTo>
                  <a:pt x="1135696" y="738917"/>
                  <a:pt x="1132763" y="740310"/>
                  <a:pt x="1130921" y="741627"/>
                </a:cubicBezTo>
                <a:cubicBezTo>
                  <a:pt x="1123449" y="745979"/>
                  <a:pt x="1116048" y="747351"/>
                  <a:pt x="1108716" y="745742"/>
                </a:cubicBezTo>
                <a:cubicBezTo>
                  <a:pt x="1101385" y="744135"/>
                  <a:pt x="1094829" y="740291"/>
                  <a:pt x="1089053" y="734212"/>
                </a:cubicBezTo>
                <a:close/>
                <a:moveTo>
                  <a:pt x="982230" y="714634"/>
                </a:moveTo>
                <a:cubicBezTo>
                  <a:pt x="981122" y="716776"/>
                  <a:pt x="981643" y="722922"/>
                  <a:pt x="983794" y="733070"/>
                </a:cubicBezTo>
                <a:cubicBezTo>
                  <a:pt x="985944" y="743218"/>
                  <a:pt x="987541" y="749882"/>
                  <a:pt x="988584" y="753067"/>
                </a:cubicBezTo>
                <a:lnTo>
                  <a:pt x="1011447" y="767351"/>
                </a:lnTo>
                <a:cubicBezTo>
                  <a:pt x="1009803" y="761398"/>
                  <a:pt x="1010592" y="756022"/>
                  <a:pt x="1013817" y="751219"/>
                </a:cubicBezTo>
                <a:cubicBezTo>
                  <a:pt x="1017037" y="746419"/>
                  <a:pt x="1020319" y="743053"/>
                  <a:pt x="1023655" y="741120"/>
                </a:cubicBezTo>
                <a:lnTo>
                  <a:pt x="1039498" y="745577"/>
                </a:lnTo>
                <a:cubicBezTo>
                  <a:pt x="1035173" y="734107"/>
                  <a:pt x="1028929" y="727333"/>
                  <a:pt x="1020763" y="725254"/>
                </a:cubicBezTo>
                <a:cubicBezTo>
                  <a:pt x="1012595" y="723175"/>
                  <a:pt x="1003978" y="724895"/>
                  <a:pt x="994909" y="730415"/>
                </a:cubicBezTo>
                <a:lnTo>
                  <a:pt x="991969" y="732206"/>
                </a:lnTo>
                <a:cubicBezTo>
                  <a:pt x="991746" y="731363"/>
                  <a:pt x="990491" y="728209"/>
                  <a:pt x="988201" y="722748"/>
                </a:cubicBezTo>
                <a:cubicBezTo>
                  <a:pt x="985912" y="717287"/>
                  <a:pt x="983923" y="714581"/>
                  <a:pt x="982230" y="714634"/>
                </a:cubicBezTo>
                <a:close/>
                <a:moveTo>
                  <a:pt x="841697" y="710875"/>
                </a:moveTo>
                <a:cubicBezTo>
                  <a:pt x="839986" y="711718"/>
                  <a:pt x="838259" y="713161"/>
                  <a:pt x="836520" y="715200"/>
                </a:cubicBezTo>
                <a:cubicBezTo>
                  <a:pt x="834784" y="717236"/>
                  <a:pt x="834473" y="720167"/>
                  <a:pt x="835593" y="723990"/>
                </a:cubicBezTo>
                <a:lnTo>
                  <a:pt x="838313" y="731736"/>
                </a:lnTo>
                <a:cubicBezTo>
                  <a:pt x="841196" y="729783"/>
                  <a:pt x="842834" y="726826"/>
                  <a:pt x="843229" y="722867"/>
                </a:cubicBezTo>
                <a:cubicBezTo>
                  <a:pt x="843622" y="718905"/>
                  <a:pt x="843112" y="714908"/>
                  <a:pt x="841697" y="710875"/>
                </a:cubicBezTo>
                <a:close/>
                <a:moveTo>
                  <a:pt x="727853" y="681468"/>
                </a:moveTo>
                <a:cubicBezTo>
                  <a:pt x="726172" y="682395"/>
                  <a:pt x="724391" y="683674"/>
                  <a:pt x="722509" y="685308"/>
                </a:cubicBezTo>
                <a:cubicBezTo>
                  <a:pt x="720629" y="686942"/>
                  <a:pt x="719922" y="688744"/>
                  <a:pt x="720390" y="690710"/>
                </a:cubicBezTo>
                <a:lnTo>
                  <a:pt x="727410" y="700539"/>
                </a:lnTo>
                <a:close/>
                <a:moveTo>
                  <a:pt x="6721877" y="680853"/>
                </a:moveTo>
                <a:cubicBezTo>
                  <a:pt x="6727983" y="681133"/>
                  <a:pt x="6733769" y="681253"/>
                  <a:pt x="6739231" y="681215"/>
                </a:cubicBezTo>
                <a:cubicBezTo>
                  <a:pt x="6744695" y="681176"/>
                  <a:pt x="6750223" y="681169"/>
                  <a:pt x="6755813" y="681194"/>
                </a:cubicBezTo>
                <a:cubicBezTo>
                  <a:pt x="6757163" y="681748"/>
                  <a:pt x="6758641" y="682366"/>
                  <a:pt x="6760249" y="683048"/>
                </a:cubicBezTo>
                <a:cubicBezTo>
                  <a:pt x="6761855" y="683730"/>
                  <a:pt x="6761661" y="684207"/>
                  <a:pt x="6759669" y="684478"/>
                </a:cubicBezTo>
                <a:cubicBezTo>
                  <a:pt x="6758351" y="684569"/>
                  <a:pt x="6756423" y="684529"/>
                  <a:pt x="6753885" y="684358"/>
                </a:cubicBezTo>
                <a:cubicBezTo>
                  <a:pt x="6751345" y="684187"/>
                  <a:pt x="6749161" y="684019"/>
                  <a:pt x="6747329" y="683855"/>
                </a:cubicBezTo>
                <a:lnTo>
                  <a:pt x="6721105" y="684591"/>
                </a:lnTo>
                <a:cubicBezTo>
                  <a:pt x="6723677" y="683119"/>
                  <a:pt x="6723935" y="681873"/>
                  <a:pt x="6721877" y="680853"/>
                </a:cubicBezTo>
                <a:close/>
                <a:moveTo>
                  <a:pt x="5701995" y="679363"/>
                </a:moveTo>
                <a:lnTo>
                  <a:pt x="5703023" y="679872"/>
                </a:lnTo>
                <a:cubicBezTo>
                  <a:pt x="5697837" y="680278"/>
                  <a:pt x="5693297" y="680316"/>
                  <a:pt x="5689397" y="679985"/>
                </a:cubicBezTo>
                <a:cubicBezTo>
                  <a:pt x="5691593" y="679758"/>
                  <a:pt x="5693565" y="679590"/>
                  <a:pt x="5695311" y="679483"/>
                </a:cubicBezTo>
                <a:cubicBezTo>
                  <a:pt x="5697057" y="679376"/>
                  <a:pt x="5699285" y="679336"/>
                  <a:pt x="5701995" y="679363"/>
                </a:cubicBezTo>
                <a:close/>
                <a:moveTo>
                  <a:pt x="6693855" y="679324"/>
                </a:moveTo>
                <a:lnTo>
                  <a:pt x="6703881" y="680173"/>
                </a:lnTo>
                <a:cubicBezTo>
                  <a:pt x="6701011" y="680353"/>
                  <a:pt x="6696469" y="680390"/>
                  <a:pt x="6690255" y="680286"/>
                </a:cubicBezTo>
                <a:cubicBezTo>
                  <a:pt x="6691787" y="680416"/>
                  <a:pt x="6692645" y="680383"/>
                  <a:pt x="6692827" y="680187"/>
                </a:cubicBezTo>
                <a:cubicBezTo>
                  <a:pt x="6693009" y="679991"/>
                  <a:pt x="6693353" y="679703"/>
                  <a:pt x="6693855" y="679324"/>
                </a:cubicBezTo>
                <a:close/>
                <a:moveTo>
                  <a:pt x="5820001" y="678798"/>
                </a:moveTo>
                <a:lnTo>
                  <a:pt x="5843653" y="679535"/>
                </a:lnTo>
                <a:cubicBezTo>
                  <a:pt x="5836153" y="680167"/>
                  <a:pt x="5829297" y="680432"/>
                  <a:pt x="5823085" y="680328"/>
                </a:cubicBezTo>
                <a:close/>
                <a:moveTo>
                  <a:pt x="6855053" y="678194"/>
                </a:moveTo>
                <a:lnTo>
                  <a:pt x="6856081" y="678704"/>
                </a:lnTo>
                <a:cubicBezTo>
                  <a:pt x="6857205" y="679204"/>
                  <a:pt x="6857783" y="679605"/>
                  <a:pt x="6857815" y="679907"/>
                </a:cubicBezTo>
                <a:cubicBezTo>
                  <a:pt x="6857847" y="680209"/>
                  <a:pt x="6856755" y="680469"/>
                  <a:pt x="6854537" y="680686"/>
                </a:cubicBezTo>
                <a:cubicBezTo>
                  <a:pt x="6852009" y="681035"/>
                  <a:pt x="6850125" y="681016"/>
                  <a:pt x="6848881" y="680629"/>
                </a:cubicBezTo>
                <a:lnTo>
                  <a:pt x="6846825" y="679610"/>
                </a:lnTo>
                <a:cubicBezTo>
                  <a:pt x="6847897" y="678996"/>
                  <a:pt x="6850639" y="678524"/>
                  <a:pt x="6855053" y="678194"/>
                </a:cubicBezTo>
                <a:close/>
                <a:moveTo>
                  <a:pt x="6731573" y="677176"/>
                </a:moveTo>
                <a:lnTo>
                  <a:pt x="6733963" y="677229"/>
                </a:lnTo>
                <a:lnTo>
                  <a:pt x="6736019" y="678248"/>
                </a:lnTo>
                <a:close/>
                <a:moveTo>
                  <a:pt x="6918811" y="676836"/>
                </a:moveTo>
                <a:lnTo>
                  <a:pt x="6914697" y="680290"/>
                </a:lnTo>
                <a:lnTo>
                  <a:pt x="6888731" y="679780"/>
                </a:lnTo>
                <a:cubicBezTo>
                  <a:pt x="6888559" y="679810"/>
                  <a:pt x="6887745" y="679864"/>
                  <a:pt x="6886289" y="679943"/>
                </a:cubicBezTo>
                <a:cubicBezTo>
                  <a:pt x="6884831" y="680022"/>
                  <a:pt x="6883761" y="679949"/>
                  <a:pt x="6883075" y="679723"/>
                </a:cubicBezTo>
                <a:cubicBezTo>
                  <a:pt x="6882239" y="679195"/>
                  <a:pt x="6882819" y="678680"/>
                  <a:pt x="6884811" y="678180"/>
                </a:cubicBezTo>
                <a:cubicBezTo>
                  <a:pt x="6886803" y="677680"/>
                  <a:pt x="6889053" y="677307"/>
                  <a:pt x="6891561" y="677062"/>
                </a:cubicBezTo>
                <a:cubicBezTo>
                  <a:pt x="6893917" y="676857"/>
                  <a:pt x="6896081" y="676899"/>
                  <a:pt x="6898051" y="677189"/>
                </a:cubicBezTo>
                <a:cubicBezTo>
                  <a:pt x="6900023" y="677480"/>
                  <a:pt x="6901543" y="677891"/>
                  <a:pt x="6902615" y="678421"/>
                </a:cubicBezTo>
                <a:close/>
                <a:moveTo>
                  <a:pt x="6193555" y="675804"/>
                </a:moveTo>
                <a:cubicBezTo>
                  <a:pt x="6194799" y="676191"/>
                  <a:pt x="6196683" y="676209"/>
                  <a:pt x="6199211" y="675860"/>
                </a:cubicBezTo>
                <a:cubicBezTo>
                  <a:pt x="6201269" y="676880"/>
                  <a:pt x="6199983" y="677616"/>
                  <a:pt x="6195355" y="678069"/>
                </a:cubicBezTo>
                <a:cubicBezTo>
                  <a:pt x="6191745" y="678397"/>
                  <a:pt x="6187459" y="678562"/>
                  <a:pt x="6182499" y="678564"/>
                </a:cubicBezTo>
                <a:cubicBezTo>
                  <a:pt x="6177541" y="678567"/>
                  <a:pt x="6172741" y="678477"/>
                  <a:pt x="6168103" y="678295"/>
                </a:cubicBezTo>
                <a:lnTo>
                  <a:pt x="6174017" y="677106"/>
                </a:lnTo>
                <a:close/>
                <a:moveTo>
                  <a:pt x="6930381" y="675704"/>
                </a:moveTo>
                <a:lnTo>
                  <a:pt x="6934202" y="675924"/>
                </a:lnTo>
                <a:lnTo>
                  <a:pt x="6934202" y="677120"/>
                </a:lnTo>
                <a:lnTo>
                  <a:pt x="6925753" y="676156"/>
                </a:lnTo>
                <a:close/>
                <a:moveTo>
                  <a:pt x="6815975" y="675305"/>
                </a:moveTo>
                <a:lnTo>
                  <a:pt x="6824717" y="676891"/>
                </a:lnTo>
                <a:cubicBezTo>
                  <a:pt x="6819125" y="676866"/>
                  <a:pt x="6813597" y="676873"/>
                  <a:pt x="6808133" y="676912"/>
                </a:cubicBezTo>
                <a:cubicBezTo>
                  <a:pt x="6802671" y="676951"/>
                  <a:pt x="6796887" y="676830"/>
                  <a:pt x="6790781" y="676551"/>
                </a:cubicBezTo>
                <a:cubicBezTo>
                  <a:pt x="6798535" y="676503"/>
                  <a:pt x="6806935" y="676088"/>
                  <a:pt x="6815975" y="675305"/>
                </a:cubicBezTo>
                <a:close/>
                <a:moveTo>
                  <a:pt x="6432909" y="674958"/>
                </a:moveTo>
                <a:cubicBezTo>
                  <a:pt x="6438629" y="675047"/>
                  <a:pt x="6444413" y="675167"/>
                  <a:pt x="6450263" y="675320"/>
                </a:cubicBezTo>
                <a:cubicBezTo>
                  <a:pt x="6456111" y="675472"/>
                  <a:pt x="6461639" y="675465"/>
                  <a:pt x="6466845" y="675299"/>
                </a:cubicBezTo>
                <a:lnTo>
                  <a:pt x="6477899" y="676658"/>
                </a:lnTo>
                <a:cubicBezTo>
                  <a:pt x="6488825" y="675894"/>
                  <a:pt x="6501295" y="675894"/>
                  <a:pt x="6515307" y="676659"/>
                </a:cubicBezTo>
                <a:cubicBezTo>
                  <a:pt x="6529317" y="677424"/>
                  <a:pt x="6541787" y="677424"/>
                  <a:pt x="6552713" y="676659"/>
                </a:cubicBezTo>
                <a:cubicBezTo>
                  <a:pt x="6556265" y="676274"/>
                  <a:pt x="6560153" y="675969"/>
                  <a:pt x="6564379" y="675747"/>
                </a:cubicBezTo>
                <a:cubicBezTo>
                  <a:pt x="6568605" y="675524"/>
                  <a:pt x="6572687" y="675658"/>
                  <a:pt x="6576623" y="676150"/>
                </a:cubicBezTo>
                <a:lnTo>
                  <a:pt x="6601561" y="676151"/>
                </a:lnTo>
                <a:cubicBezTo>
                  <a:pt x="6610795" y="675348"/>
                  <a:pt x="6619901" y="675169"/>
                  <a:pt x="6628877" y="675613"/>
                </a:cubicBezTo>
                <a:cubicBezTo>
                  <a:pt x="6637853" y="676057"/>
                  <a:pt x="6646831" y="676501"/>
                  <a:pt x="6655807" y="676944"/>
                </a:cubicBezTo>
                <a:cubicBezTo>
                  <a:pt x="6658293" y="676803"/>
                  <a:pt x="6663605" y="676690"/>
                  <a:pt x="6671747" y="676605"/>
                </a:cubicBezTo>
                <a:lnTo>
                  <a:pt x="6669175" y="678077"/>
                </a:lnTo>
                <a:lnTo>
                  <a:pt x="6681257" y="679946"/>
                </a:lnTo>
                <a:cubicBezTo>
                  <a:pt x="6684771" y="680315"/>
                  <a:pt x="6687771" y="680428"/>
                  <a:pt x="6690255" y="680286"/>
                </a:cubicBezTo>
                <a:cubicBezTo>
                  <a:pt x="6679731" y="680706"/>
                  <a:pt x="6670187" y="681183"/>
                  <a:pt x="6661621" y="681716"/>
                </a:cubicBezTo>
                <a:cubicBezTo>
                  <a:pt x="6653057" y="682249"/>
                  <a:pt x="6646919" y="682697"/>
                  <a:pt x="6643207" y="683060"/>
                </a:cubicBezTo>
                <a:lnTo>
                  <a:pt x="6614927" y="682777"/>
                </a:lnTo>
                <a:cubicBezTo>
                  <a:pt x="6613053" y="681790"/>
                  <a:pt x="6611081" y="681271"/>
                  <a:pt x="6609015" y="681219"/>
                </a:cubicBezTo>
                <a:cubicBezTo>
                  <a:pt x="6606947" y="681167"/>
                  <a:pt x="6603691" y="681385"/>
                  <a:pt x="6599245" y="681870"/>
                </a:cubicBezTo>
                <a:cubicBezTo>
                  <a:pt x="6594445" y="682239"/>
                  <a:pt x="6590417" y="681615"/>
                  <a:pt x="6587163" y="680001"/>
                </a:cubicBezTo>
                <a:lnTo>
                  <a:pt x="6500779" y="681133"/>
                </a:lnTo>
                <a:cubicBezTo>
                  <a:pt x="6498707" y="680191"/>
                  <a:pt x="6496233" y="679823"/>
                  <a:pt x="6493355" y="680028"/>
                </a:cubicBezTo>
                <a:cubicBezTo>
                  <a:pt x="6490479" y="680233"/>
                  <a:pt x="6487297" y="680545"/>
                  <a:pt x="6483811" y="680962"/>
                </a:cubicBezTo>
                <a:cubicBezTo>
                  <a:pt x="6481551" y="681158"/>
                  <a:pt x="6479773" y="681078"/>
                  <a:pt x="6478477" y="680721"/>
                </a:cubicBezTo>
                <a:cubicBezTo>
                  <a:pt x="6477181" y="680365"/>
                  <a:pt x="6476045" y="679917"/>
                  <a:pt x="6475071" y="679376"/>
                </a:cubicBezTo>
                <a:cubicBezTo>
                  <a:pt x="6467303" y="680048"/>
                  <a:pt x="6457319" y="680135"/>
                  <a:pt x="6445119" y="679638"/>
                </a:cubicBezTo>
                <a:cubicBezTo>
                  <a:pt x="6432917" y="679141"/>
                  <a:pt x="6423449" y="678110"/>
                  <a:pt x="6416711" y="676544"/>
                </a:cubicBezTo>
                <a:close/>
                <a:moveTo>
                  <a:pt x="5765499" y="673757"/>
                </a:moveTo>
                <a:cubicBezTo>
                  <a:pt x="5769247" y="673556"/>
                  <a:pt x="5771969" y="673874"/>
                  <a:pt x="5773661" y="674713"/>
                </a:cubicBezTo>
                <a:cubicBezTo>
                  <a:pt x="5775353" y="675552"/>
                  <a:pt x="5774345" y="676083"/>
                  <a:pt x="5770639" y="676306"/>
                </a:cubicBezTo>
                <a:lnTo>
                  <a:pt x="5790691" y="678005"/>
                </a:lnTo>
                <a:lnTo>
                  <a:pt x="5777837" y="679874"/>
                </a:lnTo>
                <a:lnTo>
                  <a:pt x="5755983" y="681402"/>
                </a:lnTo>
                <a:lnTo>
                  <a:pt x="5751871" y="679364"/>
                </a:lnTo>
                <a:close/>
                <a:moveTo>
                  <a:pt x="6536517" y="672752"/>
                </a:moveTo>
                <a:lnTo>
                  <a:pt x="6535231" y="673488"/>
                </a:lnTo>
                <a:lnTo>
                  <a:pt x="6527261" y="673658"/>
                </a:lnTo>
                <a:close/>
                <a:moveTo>
                  <a:pt x="5662919" y="670981"/>
                </a:moveTo>
                <a:lnTo>
                  <a:pt x="5687601" y="672227"/>
                </a:lnTo>
                <a:cubicBezTo>
                  <a:pt x="5696813" y="671529"/>
                  <a:pt x="5705897" y="671453"/>
                  <a:pt x="5714851" y="672001"/>
                </a:cubicBezTo>
                <a:cubicBezTo>
                  <a:pt x="5723807" y="672548"/>
                  <a:pt x="5732891" y="672473"/>
                  <a:pt x="5742103" y="671775"/>
                </a:cubicBezTo>
                <a:lnTo>
                  <a:pt x="5748273" y="674833"/>
                </a:lnTo>
                <a:cubicBezTo>
                  <a:pt x="5743041" y="674442"/>
                  <a:pt x="5736987" y="674246"/>
                  <a:pt x="5730115" y="674245"/>
                </a:cubicBezTo>
                <a:cubicBezTo>
                  <a:pt x="5723245" y="674244"/>
                  <a:pt x="5716871" y="674232"/>
                  <a:pt x="5710995" y="674209"/>
                </a:cubicBezTo>
                <a:cubicBezTo>
                  <a:pt x="5703919" y="674851"/>
                  <a:pt x="5696473" y="675224"/>
                  <a:pt x="5688659" y="675328"/>
                </a:cubicBezTo>
                <a:cubicBezTo>
                  <a:pt x="5680845" y="675431"/>
                  <a:pt x="5673465" y="675492"/>
                  <a:pt x="5666517" y="675511"/>
                </a:cubicBezTo>
                <a:lnTo>
                  <a:pt x="5658035" y="672679"/>
                </a:lnTo>
                <a:cubicBezTo>
                  <a:pt x="5657579" y="672368"/>
                  <a:pt x="5657847" y="671986"/>
                  <a:pt x="5658839" y="671533"/>
                </a:cubicBezTo>
                <a:cubicBezTo>
                  <a:pt x="5659829" y="671080"/>
                  <a:pt x="5661189" y="670896"/>
                  <a:pt x="5662919" y="670981"/>
                </a:cubicBezTo>
                <a:close/>
                <a:moveTo>
                  <a:pt x="6196899" y="670594"/>
                </a:moveTo>
                <a:lnTo>
                  <a:pt x="6198957" y="671613"/>
                </a:lnTo>
                <a:cubicBezTo>
                  <a:pt x="6197681" y="671725"/>
                  <a:pt x="6195925" y="671770"/>
                  <a:pt x="6193685" y="671747"/>
                </a:cubicBezTo>
                <a:cubicBezTo>
                  <a:pt x="6191447" y="671725"/>
                  <a:pt x="6189433" y="671642"/>
                  <a:pt x="6187645" y="671500"/>
                </a:cubicBezTo>
                <a:close/>
                <a:moveTo>
                  <a:pt x="5524861" y="669846"/>
                </a:moveTo>
                <a:lnTo>
                  <a:pt x="5530261" y="671148"/>
                </a:lnTo>
                <a:cubicBezTo>
                  <a:pt x="5526709" y="671534"/>
                  <a:pt x="5522821" y="671838"/>
                  <a:pt x="5518595" y="672061"/>
                </a:cubicBezTo>
                <a:cubicBezTo>
                  <a:pt x="5514369" y="672284"/>
                  <a:pt x="5510287" y="672149"/>
                  <a:pt x="5506351" y="671657"/>
                </a:cubicBezTo>
                <a:close/>
                <a:moveTo>
                  <a:pt x="6604135" y="669185"/>
                </a:moveTo>
                <a:lnTo>
                  <a:pt x="6594363" y="672583"/>
                </a:lnTo>
                <a:cubicBezTo>
                  <a:pt x="6591835" y="671101"/>
                  <a:pt x="6594321" y="670044"/>
                  <a:pt x="6601821" y="669412"/>
                </a:cubicBezTo>
                <a:close/>
                <a:moveTo>
                  <a:pt x="6282255" y="668953"/>
                </a:moveTo>
                <a:cubicBezTo>
                  <a:pt x="6284719" y="668801"/>
                  <a:pt x="6287183" y="668992"/>
                  <a:pt x="6289647" y="669526"/>
                </a:cubicBezTo>
                <a:cubicBezTo>
                  <a:pt x="6292109" y="670061"/>
                  <a:pt x="6293673" y="670493"/>
                  <a:pt x="6294337" y="670822"/>
                </a:cubicBezTo>
                <a:lnTo>
                  <a:pt x="6283025" y="670708"/>
                </a:lnTo>
                <a:cubicBezTo>
                  <a:pt x="6282399" y="670426"/>
                  <a:pt x="6281853" y="670098"/>
                  <a:pt x="6281387" y="669724"/>
                </a:cubicBezTo>
                <a:cubicBezTo>
                  <a:pt x="6280921" y="669350"/>
                  <a:pt x="6281211" y="669093"/>
                  <a:pt x="6282255" y="668953"/>
                </a:cubicBezTo>
                <a:close/>
                <a:moveTo>
                  <a:pt x="5447991" y="668825"/>
                </a:moveTo>
                <a:cubicBezTo>
                  <a:pt x="5453477" y="668796"/>
                  <a:pt x="5457161" y="669250"/>
                  <a:pt x="5459047" y="670184"/>
                </a:cubicBezTo>
                <a:cubicBezTo>
                  <a:pt x="5457847" y="670276"/>
                  <a:pt x="5456517" y="670304"/>
                  <a:pt x="5455061" y="670269"/>
                </a:cubicBezTo>
                <a:cubicBezTo>
                  <a:pt x="5453605" y="670233"/>
                  <a:pt x="5452277" y="670262"/>
                  <a:pt x="5451077" y="670354"/>
                </a:cubicBezTo>
                <a:close/>
                <a:moveTo>
                  <a:pt x="5555713" y="668657"/>
                </a:moveTo>
                <a:cubicBezTo>
                  <a:pt x="5558113" y="669617"/>
                  <a:pt x="5563019" y="670103"/>
                  <a:pt x="5570431" y="670115"/>
                </a:cubicBezTo>
                <a:cubicBezTo>
                  <a:pt x="5577843" y="670127"/>
                  <a:pt x="5585707" y="670019"/>
                  <a:pt x="5594019" y="669790"/>
                </a:cubicBezTo>
                <a:lnTo>
                  <a:pt x="5598133" y="671829"/>
                </a:lnTo>
                <a:cubicBezTo>
                  <a:pt x="5591763" y="672363"/>
                  <a:pt x="5583547" y="672583"/>
                  <a:pt x="5573483" y="672487"/>
                </a:cubicBezTo>
                <a:cubicBezTo>
                  <a:pt x="5563419" y="672391"/>
                  <a:pt x="5555011" y="672171"/>
                  <a:pt x="5548257" y="671828"/>
                </a:cubicBezTo>
                <a:cubicBezTo>
                  <a:pt x="5546977" y="671966"/>
                  <a:pt x="5545487" y="672086"/>
                  <a:pt x="5543789" y="672189"/>
                </a:cubicBezTo>
                <a:cubicBezTo>
                  <a:pt x="5542091" y="672291"/>
                  <a:pt x="5540923" y="672228"/>
                  <a:pt x="5540287" y="671998"/>
                </a:cubicBezTo>
                <a:cubicBezTo>
                  <a:pt x="5540335" y="671650"/>
                  <a:pt x="5542489" y="671058"/>
                  <a:pt x="5546747" y="670221"/>
                </a:cubicBezTo>
                <a:cubicBezTo>
                  <a:pt x="5551005" y="669385"/>
                  <a:pt x="5553993" y="668863"/>
                  <a:pt x="5555713" y="668657"/>
                </a:cubicBezTo>
                <a:close/>
                <a:moveTo>
                  <a:pt x="5845971" y="668322"/>
                </a:moveTo>
                <a:lnTo>
                  <a:pt x="5866281" y="668775"/>
                </a:lnTo>
                <a:lnTo>
                  <a:pt x="5875021" y="670361"/>
                </a:lnTo>
                <a:lnTo>
                  <a:pt x="5870393" y="670814"/>
                </a:lnTo>
                <a:lnTo>
                  <a:pt x="5855739" y="670417"/>
                </a:lnTo>
                <a:close/>
                <a:moveTo>
                  <a:pt x="5823347" y="668095"/>
                </a:moveTo>
                <a:cubicBezTo>
                  <a:pt x="5824449" y="668013"/>
                  <a:pt x="5825393" y="668022"/>
                  <a:pt x="5826175" y="668124"/>
                </a:cubicBezTo>
                <a:cubicBezTo>
                  <a:pt x="5826957" y="668225"/>
                  <a:pt x="5827899" y="668234"/>
                  <a:pt x="5829003" y="668152"/>
                </a:cubicBezTo>
                <a:lnTo>
                  <a:pt x="5831829" y="670927"/>
                </a:lnTo>
                <a:lnTo>
                  <a:pt x="5787095" y="673475"/>
                </a:lnTo>
                <a:cubicBezTo>
                  <a:pt x="5789681" y="672611"/>
                  <a:pt x="5793249" y="671804"/>
                  <a:pt x="5797797" y="671054"/>
                </a:cubicBezTo>
                <a:cubicBezTo>
                  <a:pt x="5802345" y="670304"/>
                  <a:pt x="5807005" y="669695"/>
                  <a:pt x="5811777" y="669228"/>
                </a:cubicBezTo>
                <a:close/>
                <a:moveTo>
                  <a:pt x="5980943" y="667928"/>
                </a:moveTo>
                <a:lnTo>
                  <a:pt x="5981199" y="672175"/>
                </a:lnTo>
                <a:lnTo>
                  <a:pt x="5952919" y="671892"/>
                </a:lnTo>
                <a:cubicBezTo>
                  <a:pt x="5943663" y="672798"/>
                  <a:pt x="5935693" y="672968"/>
                  <a:pt x="5929009" y="672401"/>
                </a:cubicBezTo>
                <a:cubicBezTo>
                  <a:pt x="5937279" y="672151"/>
                  <a:pt x="5946193" y="671533"/>
                  <a:pt x="5955747" y="670547"/>
                </a:cubicBezTo>
                <a:cubicBezTo>
                  <a:pt x="5965303" y="669561"/>
                  <a:pt x="5973703" y="668688"/>
                  <a:pt x="5980943" y="667928"/>
                </a:cubicBezTo>
                <a:close/>
                <a:moveTo>
                  <a:pt x="5481157" y="667410"/>
                </a:moveTo>
                <a:lnTo>
                  <a:pt x="5488355" y="670978"/>
                </a:lnTo>
                <a:lnTo>
                  <a:pt x="5499923" y="669845"/>
                </a:lnTo>
                <a:lnTo>
                  <a:pt x="5500695" y="671601"/>
                </a:lnTo>
                <a:lnTo>
                  <a:pt x="5491439" y="672507"/>
                </a:lnTo>
                <a:lnTo>
                  <a:pt x="5467017" y="670014"/>
                </a:lnTo>
                <a:lnTo>
                  <a:pt x="5471901" y="668316"/>
                </a:lnTo>
                <a:close/>
                <a:moveTo>
                  <a:pt x="6015137" y="667023"/>
                </a:moveTo>
                <a:lnTo>
                  <a:pt x="6017193" y="668042"/>
                </a:lnTo>
                <a:lnTo>
                  <a:pt x="6043417" y="667306"/>
                </a:lnTo>
                <a:lnTo>
                  <a:pt x="6065783" y="668779"/>
                </a:lnTo>
                <a:cubicBezTo>
                  <a:pt x="6066517" y="668199"/>
                  <a:pt x="6068713" y="668085"/>
                  <a:pt x="6072371" y="668440"/>
                </a:cubicBezTo>
                <a:cubicBezTo>
                  <a:pt x="6076029" y="668794"/>
                  <a:pt x="6077519" y="669360"/>
                  <a:pt x="6076839" y="670139"/>
                </a:cubicBezTo>
                <a:cubicBezTo>
                  <a:pt x="6087079" y="670865"/>
                  <a:pt x="6096935" y="670715"/>
                  <a:pt x="6106403" y="669686"/>
                </a:cubicBezTo>
                <a:cubicBezTo>
                  <a:pt x="6112225" y="669739"/>
                  <a:pt x="6118385" y="669874"/>
                  <a:pt x="6124883" y="670090"/>
                </a:cubicBezTo>
                <a:cubicBezTo>
                  <a:pt x="6131379" y="670306"/>
                  <a:pt x="6137217" y="670624"/>
                  <a:pt x="6142397" y="671046"/>
                </a:cubicBezTo>
                <a:lnTo>
                  <a:pt x="6159621" y="669970"/>
                </a:lnTo>
                <a:lnTo>
                  <a:pt x="6156793" y="672688"/>
                </a:lnTo>
                <a:lnTo>
                  <a:pt x="6159619" y="675463"/>
                </a:lnTo>
                <a:cubicBezTo>
                  <a:pt x="6154505" y="675074"/>
                  <a:pt x="6149053" y="674946"/>
                  <a:pt x="6143263" y="675081"/>
                </a:cubicBezTo>
                <a:cubicBezTo>
                  <a:pt x="6137473" y="675215"/>
                  <a:pt x="6131955" y="675399"/>
                  <a:pt x="6126713" y="675633"/>
                </a:cubicBezTo>
                <a:lnTo>
                  <a:pt x="6128513" y="672405"/>
                </a:lnTo>
                <a:cubicBezTo>
                  <a:pt x="6122825" y="671931"/>
                  <a:pt x="6111449" y="671900"/>
                  <a:pt x="6094383" y="672312"/>
                </a:cubicBezTo>
                <a:cubicBezTo>
                  <a:pt x="6077319" y="672723"/>
                  <a:pt x="6065557" y="673188"/>
                  <a:pt x="6059097" y="673706"/>
                </a:cubicBezTo>
                <a:lnTo>
                  <a:pt x="6024133" y="672856"/>
                </a:lnTo>
                <a:cubicBezTo>
                  <a:pt x="6023635" y="672866"/>
                  <a:pt x="6021803" y="672817"/>
                  <a:pt x="6018637" y="672707"/>
                </a:cubicBezTo>
                <a:cubicBezTo>
                  <a:pt x="6015473" y="672597"/>
                  <a:pt x="6013963" y="672364"/>
                  <a:pt x="6014107" y="672006"/>
                </a:cubicBezTo>
                <a:lnTo>
                  <a:pt x="6002795" y="671893"/>
                </a:lnTo>
                <a:cubicBezTo>
                  <a:pt x="6003299" y="671513"/>
                  <a:pt x="6003063" y="671282"/>
                  <a:pt x="6002089" y="671199"/>
                </a:cubicBezTo>
                <a:cubicBezTo>
                  <a:pt x="6001113" y="671116"/>
                  <a:pt x="6000235" y="671253"/>
                  <a:pt x="5999453" y="671610"/>
                </a:cubicBezTo>
                <a:lnTo>
                  <a:pt x="5998939" y="668608"/>
                </a:lnTo>
                <a:close/>
                <a:moveTo>
                  <a:pt x="4787523" y="666944"/>
                </a:moveTo>
                <a:cubicBezTo>
                  <a:pt x="4778161" y="667683"/>
                  <a:pt x="4768477" y="667918"/>
                  <a:pt x="4758471" y="667652"/>
                </a:cubicBezTo>
                <a:cubicBezTo>
                  <a:pt x="4748467" y="667385"/>
                  <a:pt x="4738783" y="667620"/>
                  <a:pt x="4729419" y="668359"/>
                </a:cubicBezTo>
                <a:cubicBezTo>
                  <a:pt x="4734185" y="670321"/>
                  <a:pt x="4738985" y="671097"/>
                  <a:pt x="4743817" y="670688"/>
                </a:cubicBezTo>
                <a:cubicBezTo>
                  <a:pt x="4748647" y="670279"/>
                  <a:pt x="4752675" y="670673"/>
                  <a:pt x="4755899" y="671871"/>
                </a:cubicBezTo>
                <a:lnTo>
                  <a:pt x="4775439" y="670568"/>
                </a:lnTo>
                <a:close/>
                <a:moveTo>
                  <a:pt x="5421255" y="666559"/>
                </a:moveTo>
                <a:lnTo>
                  <a:pt x="5422283" y="667069"/>
                </a:lnTo>
                <a:lnTo>
                  <a:pt x="5415341" y="667748"/>
                </a:lnTo>
                <a:cubicBezTo>
                  <a:pt x="5416799" y="667097"/>
                  <a:pt x="5418769" y="666701"/>
                  <a:pt x="5421255" y="666559"/>
                </a:cubicBezTo>
                <a:close/>
                <a:moveTo>
                  <a:pt x="5280369" y="662649"/>
                </a:moveTo>
                <a:lnTo>
                  <a:pt x="5318677" y="663782"/>
                </a:lnTo>
                <a:cubicBezTo>
                  <a:pt x="5312013" y="665286"/>
                  <a:pt x="5304643" y="666440"/>
                  <a:pt x="5296565" y="667243"/>
                </a:cubicBezTo>
                <a:cubicBezTo>
                  <a:pt x="5288487" y="668047"/>
                  <a:pt x="5280347" y="668818"/>
                  <a:pt x="5272141" y="669558"/>
                </a:cubicBezTo>
                <a:cubicBezTo>
                  <a:pt x="5269367" y="668926"/>
                  <a:pt x="5266175" y="668603"/>
                  <a:pt x="5262563" y="668588"/>
                </a:cubicBezTo>
                <a:cubicBezTo>
                  <a:pt x="5258955" y="668572"/>
                  <a:pt x="5255377" y="668744"/>
                  <a:pt x="5251831" y="669105"/>
                </a:cubicBezTo>
                <a:lnTo>
                  <a:pt x="5247715" y="672559"/>
                </a:lnTo>
                <a:lnTo>
                  <a:pt x="5239745" y="672728"/>
                </a:lnTo>
                <a:lnTo>
                  <a:pt x="5239491" y="668481"/>
                </a:lnTo>
                <a:cubicBezTo>
                  <a:pt x="5241225" y="667968"/>
                  <a:pt x="5242897" y="667423"/>
                  <a:pt x="5244503" y="666846"/>
                </a:cubicBezTo>
                <a:cubicBezTo>
                  <a:pt x="5246111" y="666269"/>
                  <a:pt x="5248039" y="665852"/>
                  <a:pt x="5250289" y="665593"/>
                </a:cubicBezTo>
                <a:cubicBezTo>
                  <a:pt x="5252571" y="665408"/>
                  <a:pt x="5254307" y="665467"/>
                  <a:pt x="5255495" y="665770"/>
                </a:cubicBezTo>
                <a:cubicBezTo>
                  <a:pt x="5256685" y="666074"/>
                  <a:pt x="5257519" y="666373"/>
                  <a:pt x="5258001" y="666669"/>
                </a:cubicBezTo>
                <a:cubicBezTo>
                  <a:pt x="5267643" y="665726"/>
                  <a:pt x="5275099" y="664385"/>
                  <a:pt x="5280369" y="662649"/>
                </a:cubicBezTo>
                <a:close/>
                <a:moveTo>
                  <a:pt x="4977259" y="659359"/>
                </a:moveTo>
                <a:cubicBezTo>
                  <a:pt x="4980665" y="659674"/>
                  <a:pt x="4983815" y="660205"/>
                  <a:pt x="4986707" y="660952"/>
                </a:cubicBezTo>
                <a:cubicBezTo>
                  <a:pt x="4989599" y="661699"/>
                  <a:pt x="4991849" y="662470"/>
                  <a:pt x="4993455" y="663267"/>
                </a:cubicBezTo>
                <a:cubicBezTo>
                  <a:pt x="4999673" y="662544"/>
                  <a:pt x="5006647" y="661937"/>
                  <a:pt x="5014377" y="661448"/>
                </a:cubicBezTo>
                <a:cubicBezTo>
                  <a:pt x="5022105" y="660958"/>
                  <a:pt x="5027987" y="661527"/>
                  <a:pt x="5032019" y="663154"/>
                </a:cubicBezTo>
                <a:cubicBezTo>
                  <a:pt x="5026201" y="663647"/>
                  <a:pt x="5020289" y="663921"/>
                  <a:pt x="5014279" y="663975"/>
                </a:cubicBezTo>
                <a:cubicBezTo>
                  <a:pt x="5008269" y="664029"/>
                  <a:pt x="5002357" y="664303"/>
                  <a:pt x="4996539" y="664796"/>
                </a:cubicBezTo>
                <a:cubicBezTo>
                  <a:pt x="4993043" y="663320"/>
                  <a:pt x="4987505" y="662463"/>
                  <a:pt x="4979927" y="662226"/>
                </a:cubicBezTo>
                <a:cubicBezTo>
                  <a:pt x="4972347" y="661989"/>
                  <a:pt x="4965201" y="662052"/>
                  <a:pt x="4958491" y="662417"/>
                </a:cubicBezTo>
                <a:close/>
                <a:moveTo>
                  <a:pt x="4932011" y="658905"/>
                </a:moveTo>
                <a:lnTo>
                  <a:pt x="4933811" y="661170"/>
                </a:lnTo>
                <a:cubicBezTo>
                  <a:pt x="4932551" y="661319"/>
                  <a:pt x="4931019" y="661418"/>
                  <a:pt x="4929215" y="661467"/>
                </a:cubicBezTo>
                <a:cubicBezTo>
                  <a:pt x="4927409" y="661517"/>
                  <a:pt x="4925943" y="661305"/>
                  <a:pt x="4924813" y="660830"/>
                </a:cubicBezTo>
                <a:cubicBezTo>
                  <a:pt x="4924517" y="660541"/>
                  <a:pt x="4925299" y="660185"/>
                  <a:pt x="4927159" y="659761"/>
                </a:cubicBezTo>
                <a:cubicBezTo>
                  <a:pt x="4929017" y="659338"/>
                  <a:pt x="4930635" y="659053"/>
                  <a:pt x="4932011" y="658905"/>
                </a:cubicBezTo>
                <a:close/>
                <a:moveTo>
                  <a:pt x="4981895" y="636933"/>
                </a:moveTo>
                <a:cubicBezTo>
                  <a:pt x="4986357" y="637742"/>
                  <a:pt x="4991445" y="638261"/>
                  <a:pt x="4997159" y="638491"/>
                </a:cubicBezTo>
                <a:cubicBezTo>
                  <a:pt x="5002875" y="638720"/>
                  <a:pt x="5008671" y="638559"/>
                  <a:pt x="5014545" y="638010"/>
                </a:cubicBezTo>
                <a:cubicBezTo>
                  <a:pt x="5015997" y="637842"/>
                  <a:pt x="5018301" y="637667"/>
                  <a:pt x="5021455" y="637486"/>
                </a:cubicBezTo>
                <a:cubicBezTo>
                  <a:pt x="5024611" y="637304"/>
                  <a:pt x="5026849" y="637441"/>
                  <a:pt x="5028171" y="637897"/>
                </a:cubicBezTo>
                <a:cubicBezTo>
                  <a:pt x="5028177" y="638214"/>
                  <a:pt x="5026237" y="638683"/>
                  <a:pt x="5022355" y="639305"/>
                </a:cubicBezTo>
                <a:cubicBezTo>
                  <a:pt x="5018471" y="639927"/>
                  <a:pt x="5015697" y="640325"/>
                  <a:pt x="5014031" y="640501"/>
                </a:cubicBezTo>
                <a:cubicBezTo>
                  <a:pt x="5002713" y="640414"/>
                  <a:pt x="4991411" y="640248"/>
                  <a:pt x="4980127" y="640005"/>
                </a:cubicBezTo>
                <a:cubicBezTo>
                  <a:pt x="4968841" y="639762"/>
                  <a:pt x="4957605" y="639285"/>
                  <a:pt x="4946417" y="638575"/>
                </a:cubicBezTo>
                <a:cubicBezTo>
                  <a:pt x="4952233" y="638082"/>
                  <a:pt x="4958147" y="637808"/>
                  <a:pt x="4964155" y="637754"/>
                </a:cubicBezTo>
                <a:cubicBezTo>
                  <a:pt x="4970165" y="637700"/>
                  <a:pt x="4976079" y="637426"/>
                  <a:pt x="4981895" y="636933"/>
                </a:cubicBezTo>
                <a:close/>
                <a:moveTo>
                  <a:pt x="4898599" y="634100"/>
                </a:moveTo>
                <a:cubicBezTo>
                  <a:pt x="4899921" y="634098"/>
                  <a:pt x="4901453" y="634456"/>
                  <a:pt x="4903193" y="635176"/>
                </a:cubicBezTo>
                <a:cubicBezTo>
                  <a:pt x="4904935" y="635896"/>
                  <a:pt x="4905887" y="636311"/>
                  <a:pt x="4906053" y="636422"/>
                </a:cubicBezTo>
                <a:lnTo>
                  <a:pt x="4908367" y="636195"/>
                </a:lnTo>
                <a:cubicBezTo>
                  <a:pt x="4915503" y="635497"/>
                  <a:pt x="4922251" y="635294"/>
                  <a:pt x="4928613" y="635587"/>
                </a:cubicBezTo>
                <a:cubicBezTo>
                  <a:pt x="4934977" y="635880"/>
                  <a:pt x="4939797" y="636781"/>
                  <a:pt x="4943075" y="638292"/>
                </a:cubicBezTo>
                <a:lnTo>
                  <a:pt x="4930733" y="637668"/>
                </a:lnTo>
                <a:cubicBezTo>
                  <a:pt x="4928109" y="637912"/>
                  <a:pt x="4925517" y="638344"/>
                  <a:pt x="4922957" y="638963"/>
                </a:cubicBezTo>
                <a:cubicBezTo>
                  <a:pt x="4920397" y="639583"/>
                  <a:pt x="4919731" y="640284"/>
                  <a:pt x="4920963" y="641066"/>
                </a:cubicBezTo>
                <a:lnTo>
                  <a:pt x="4903225" y="639140"/>
                </a:lnTo>
                <a:cubicBezTo>
                  <a:pt x="4902437" y="638721"/>
                  <a:pt x="4901249" y="637846"/>
                  <a:pt x="4899659" y="636514"/>
                </a:cubicBezTo>
                <a:cubicBezTo>
                  <a:pt x="4898069" y="635182"/>
                  <a:pt x="4897715" y="634377"/>
                  <a:pt x="4898599" y="634100"/>
                </a:cubicBezTo>
                <a:close/>
                <a:moveTo>
                  <a:pt x="4788821" y="633249"/>
                </a:moveTo>
                <a:cubicBezTo>
                  <a:pt x="4789891" y="633779"/>
                  <a:pt x="4790255" y="634303"/>
                  <a:pt x="4789913" y="634820"/>
                </a:cubicBezTo>
                <a:cubicBezTo>
                  <a:pt x="4789569" y="635337"/>
                  <a:pt x="4788263" y="635719"/>
                  <a:pt x="4785991" y="635967"/>
                </a:cubicBezTo>
                <a:lnTo>
                  <a:pt x="4783935" y="634947"/>
                </a:lnTo>
                <a:cubicBezTo>
                  <a:pt x="4783095" y="634445"/>
                  <a:pt x="4783363" y="634062"/>
                  <a:pt x="4784739" y="633800"/>
                </a:cubicBezTo>
                <a:cubicBezTo>
                  <a:pt x="4786117" y="633539"/>
                  <a:pt x="4787477" y="633355"/>
                  <a:pt x="4788821" y="633249"/>
                </a:cubicBezTo>
                <a:close/>
                <a:moveTo>
                  <a:pt x="4700125" y="629113"/>
                </a:moveTo>
                <a:lnTo>
                  <a:pt x="4699611" y="631605"/>
                </a:lnTo>
                <a:lnTo>
                  <a:pt x="4694211" y="630302"/>
                </a:lnTo>
                <a:cubicBezTo>
                  <a:pt x="4693865" y="630044"/>
                  <a:pt x="4694431" y="629810"/>
                  <a:pt x="4695915" y="629601"/>
                </a:cubicBezTo>
                <a:cubicBezTo>
                  <a:pt x="4697399" y="629392"/>
                  <a:pt x="4698803" y="629230"/>
                  <a:pt x="4700125" y="629113"/>
                </a:cubicBezTo>
                <a:close/>
                <a:moveTo>
                  <a:pt x="5217145" y="606583"/>
                </a:moveTo>
                <a:lnTo>
                  <a:pt x="5228457" y="606696"/>
                </a:lnTo>
                <a:lnTo>
                  <a:pt x="5226143" y="606922"/>
                </a:lnTo>
                <a:cubicBezTo>
                  <a:pt x="5223659" y="607064"/>
                  <a:pt x="5220659" y="606951"/>
                  <a:pt x="5217145" y="606583"/>
                </a:cubicBezTo>
                <a:close/>
                <a:moveTo>
                  <a:pt x="4884213" y="604991"/>
                </a:moveTo>
                <a:cubicBezTo>
                  <a:pt x="4884779" y="605215"/>
                  <a:pt x="4885509" y="605347"/>
                  <a:pt x="4886397" y="605388"/>
                </a:cubicBezTo>
                <a:cubicBezTo>
                  <a:pt x="4887287" y="605428"/>
                  <a:pt x="4888015" y="605560"/>
                  <a:pt x="4888583" y="605784"/>
                </a:cubicBezTo>
                <a:cubicBezTo>
                  <a:pt x="4889397" y="606416"/>
                  <a:pt x="4888539" y="606907"/>
                  <a:pt x="4886011" y="607257"/>
                </a:cubicBezTo>
                <a:cubicBezTo>
                  <a:pt x="4884753" y="607405"/>
                  <a:pt x="4883221" y="607504"/>
                  <a:pt x="4881415" y="607554"/>
                </a:cubicBezTo>
                <a:cubicBezTo>
                  <a:pt x="4879611" y="607603"/>
                  <a:pt x="4878143" y="607391"/>
                  <a:pt x="4877013" y="606916"/>
                </a:cubicBezTo>
                <a:cubicBezTo>
                  <a:pt x="4876719" y="606627"/>
                  <a:pt x="4877501" y="606271"/>
                  <a:pt x="4879359" y="605848"/>
                </a:cubicBezTo>
                <a:cubicBezTo>
                  <a:pt x="4881217" y="605424"/>
                  <a:pt x="4882835" y="605138"/>
                  <a:pt x="4884213" y="604991"/>
                </a:cubicBezTo>
                <a:close/>
                <a:moveTo>
                  <a:pt x="5161101" y="603524"/>
                </a:moveTo>
                <a:lnTo>
                  <a:pt x="5180125" y="604713"/>
                </a:lnTo>
                <a:lnTo>
                  <a:pt x="5170611" y="606865"/>
                </a:lnTo>
                <a:cubicBezTo>
                  <a:pt x="5166221" y="607320"/>
                  <a:pt x="5163177" y="607415"/>
                  <a:pt x="5161485" y="607148"/>
                </a:cubicBezTo>
                <a:cubicBezTo>
                  <a:pt x="5159793" y="606881"/>
                  <a:pt x="5158037" y="606239"/>
                  <a:pt x="5156215" y="605222"/>
                </a:cubicBezTo>
                <a:lnTo>
                  <a:pt x="5154159" y="604203"/>
                </a:lnTo>
                <a:close/>
                <a:moveTo>
                  <a:pt x="4852847" y="603178"/>
                </a:moveTo>
                <a:lnTo>
                  <a:pt x="4838449" y="607029"/>
                </a:lnTo>
                <a:cubicBezTo>
                  <a:pt x="4837233" y="606512"/>
                  <a:pt x="4836581" y="606017"/>
                  <a:pt x="4836489" y="605542"/>
                </a:cubicBezTo>
                <a:cubicBezTo>
                  <a:pt x="4836399" y="605068"/>
                  <a:pt x="4837995" y="604658"/>
                  <a:pt x="4841279" y="604311"/>
                </a:cubicBezTo>
                <a:close/>
                <a:moveTo>
                  <a:pt x="5079603" y="602956"/>
                </a:moveTo>
                <a:lnTo>
                  <a:pt x="5072917" y="607883"/>
                </a:lnTo>
                <a:cubicBezTo>
                  <a:pt x="5065997" y="607314"/>
                  <a:pt x="5054577" y="607262"/>
                  <a:pt x="5038659" y="607726"/>
                </a:cubicBezTo>
                <a:cubicBezTo>
                  <a:pt x="5022741" y="608191"/>
                  <a:pt x="5010679" y="608507"/>
                  <a:pt x="5002473" y="608674"/>
                </a:cubicBezTo>
                <a:cubicBezTo>
                  <a:pt x="5000491" y="607635"/>
                  <a:pt x="5000277" y="606613"/>
                  <a:pt x="5001831" y="605609"/>
                </a:cubicBezTo>
                <a:cubicBezTo>
                  <a:pt x="5003385" y="604605"/>
                  <a:pt x="5006257" y="603739"/>
                  <a:pt x="5010445" y="603011"/>
                </a:cubicBezTo>
                <a:cubicBezTo>
                  <a:pt x="5034141" y="602625"/>
                  <a:pt x="5057193" y="602606"/>
                  <a:pt x="5079603" y="602956"/>
                </a:cubicBezTo>
                <a:close/>
                <a:moveTo>
                  <a:pt x="4945915" y="602614"/>
                </a:moveTo>
                <a:cubicBezTo>
                  <a:pt x="4947195" y="602590"/>
                  <a:pt x="4948555" y="602864"/>
                  <a:pt x="4949997" y="603435"/>
                </a:cubicBezTo>
                <a:cubicBezTo>
                  <a:pt x="4951437" y="604006"/>
                  <a:pt x="4952219" y="604336"/>
                  <a:pt x="4952341" y="604426"/>
                </a:cubicBezTo>
                <a:lnTo>
                  <a:pt x="4984221" y="603747"/>
                </a:lnTo>
                <a:lnTo>
                  <a:pt x="4970593" y="609353"/>
                </a:lnTo>
                <a:lnTo>
                  <a:pt x="4940257" y="608050"/>
                </a:lnTo>
                <a:cubicBezTo>
                  <a:pt x="4940317" y="607307"/>
                  <a:pt x="4940713" y="606302"/>
                  <a:pt x="4941447" y="605035"/>
                </a:cubicBezTo>
                <a:cubicBezTo>
                  <a:pt x="4942181" y="603767"/>
                  <a:pt x="4943671" y="602960"/>
                  <a:pt x="4945915" y="602614"/>
                </a:cubicBezTo>
                <a:close/>
                <a:moveTo>
                  <a:pt x="4577251" y="587430"/>
                </a:moveTo>
                <a:cubicBezTo>
                  <a:pt x="4579307" y="588449"/>
                  <a:pt x="4578021" y="589185"/>
                  <a:pt x="4573393" y="589638"/>
                </a:cubicBezTo>
                <a:lnTo>
                  <a:pt x="4572365" y="589129"/>
                </a:lnTo>
                <a:cubicBezTo>
                  <a:pt x="4571525" y="588626"/>
                  <a:pt x="4571793" y="588244"/>
                  <a:pt x="4573169" y="587982"/>
                </a:cubicBezTo>
                <a:cubicBezTo>
                  <a:pt x="4574545" y="587720"/>
                  <a:pt x="4575907" y="587536"/>
                  <a:pt x="4577251" y="587430"/>
                </a:cubicBezTo>
                <a:close/>
                <a:moveTo>
                  <a:pt x="4554627" y="587203"/>
                </a:moveTo>
                <a:lnTo>
                  <a:pt x="4556425" y="589468"/>
                </a:lnTo>
                <a:cubicBezTo>
                  <a:pt x="4553555" y="589647"/>
                  <a:pt x="4551327" y="589459"/>
                  <a:pt x="4549741" y="588902"/>
                </a:cubicBezTo>
                <a:cubicBezTo>
                  <a:pt x="4549351" y="588622"/>
                  <a:pt x="4549747" y="588304"/>
                  <a:pt x="4550931" y="587946"/>
                </a:cubicBezTo>
                <a:cubicBezTo>
                  <a:pt x="4552115" y="587589"/>
                  <a:pt x="4553347" y="587341"/>
                  <a:pt x="4554627" y="587203"/>
                </a:cubicBezTo>
                <a:close/>
                <a:moveTo>
                  <a:pt x="1387428" y="496189"/>
                </a:moveTo>
                <a:cubicBezTo>
                  <a:pt x="1391954" y="498917"/>
                  <a:pt x="1395802" y="499707"/>
                  <a:pt x="1398970" y="498564"/>
                </a:cubicBezTo>
                <a:lnTo>
                  <a:pt x="1401911" y="496772"/>
                </a:lnTo>
                <a:close/>
                <a:moveTo>
                  <a:pt x="961305" y="492366"/>
                </a:moveTo>
                <a:cubicBezTo>
                  <a:pt x="959557" y="493527"/>
                  <a:pt x="957512" y="495751"/>
                  <a:pt x="955170" y="499037"/>
                </a:cubicBezTo>
                <a:cubicBezTo>
                  <a:pt x="952831" y="502322"/>
                  <a:pt x="951859" y="505067"/>
                  <a:pt x="952260" y="507271"/>
                </a:cubicBezTo>
                <a:cubicBezTo>
                  <a:pt x="953746" y="510870"/>
                  <a:pt x="955642" y="512457"/>
                  <a:pt x="957948" y="512034"/>
                </a:cubicBezTo>
                <a:cubicBezTo>
                  <a:pt x="960255" y="511609"/>
                  <a:pt x="962206" y="510815"/>
                  <a:pt x="963803" y="509645"/>
                </a:cubicBezTo>
                <a:cubicBezTo>
                  <a:pt x="967008" y="506910"/>
                  <a:pt x="968062" y="503137"/>
                  <a:pt x="966967" y="498319"/>
                </a:cubicBezTo>
                <a:cubicBezTo>
                  <a:pt x="966221" y="496619"/>
                  <a:pt x="965277" y="495627"/>
                  <a:pt x="964137" y="495342"/>
                </a:cubicBezTo>
                <a:cubicBezTo>
                  <a:pt x="962994" y="495057"/>
                  <a:pt x="962051" y="494065"/>
                  <a:pt x="961305" y="492366"/>
                </a:cubicBezTo>
                <a:close/>
                <a:moveTo>
                  <a:pt x="921018" y="479286"/>
                </a:moveTo>
                <a:lnTo>
                  <a:pt x="906313" y="488237"/>
                </a:lnTo>
                <a:cubicBezTo>
                  <a:pt x="902142" y="490973"/>
                  <a:pt x="900135" y="494154"/>
                  <a:pt x="900292" y="497777"/>
                </a:cubicBezTo>
                <a:cubicBezTo>
                  <a:pt x="900449" y="501403"/>
                  <a:pt x="901327" y="505177"/>
                  <a:pt x="902928" y="509099"/>
                </a:cubicBezTo>
                <a:close/>
                <a:moveTo>
                  <a:pt x="1315454" y="474198"/>
                </a:moveTo>
                <a:lnTo>
                  <a:pt x="1306632" y="479567"/>
                </a:lnTo>
                <a:lnTo>
                  <a:pt x="1309352" y="487315"/>
                </a:lnTo>
                <a:cubicBezTo>
                  <a:pt x="1311770" y="495047"/>
                  <a:pt x="1314071" y="499911"/>
                  <a:pt x="1316260" y="501909"/>
                </a:cubicBezTo>
                <a:cubicBezTo>
                  <a:pt x="1318449" y="503905"/>
                  <a:pt x="1322333" y="503107"/>
                  <a:pt x="1327913" y="499516"/>
                </a:cubicBezTo>
                <a:lnTo>
                  <a:pt x="1339899" y="482819"/>
                </a:lnTo>
                <a:close/>
                <a:moveTo>
                  <a:pt x="1040048" y="472635"/>
                </a:moveTo>
                <a:cubicBezTo>
                  <a:pt x="1037207" y="475344"/>
                  <a:pt x="1035372" y="481553"/>
                  <a:pt x="1034542" y="491263"/>
                </a:cubicBezTo>
                <a:cubicBezTo>
                  <a:pt x="1033711" y="500973"/>
                  <a:pt x="1033290" y="508669"/>
                  <a:pt x="1033279" y="514356"/>
                </a:cubicBezTo>
                <a:lnTo>
                  <a:pt x="1072207" y="523560"/>
                </a:lnTo>
                <a:lnTo>
                  <a:pt x="1089159" y="480343"/>
                </a:lnTo>
                <a:lnTo>
                  <a:pt x="1048427" y="486335"/>
                </a:lnTo>
                <a:cubicBezTo>
                  <a:pt x="1048263" y="485650"/>
                  <a:pt x="1047233" y="483145"/>
                  <a:pt x="1045341" y="478813"/>
                </a:cubicBezTo>
                <a:cubicBezTo>
                  <a:pt x="1043449" y="474481"/>
                  <a:pt x="1041684" y="472422"/>
                  <a:pt x="1040048" y="472635"/>
                </a:cubicBezTo>
                <a:close/>
                <a:moveTo>
                  <a:pt x="1211130" y="471900"/>
                </a:moveTo>
                <a:cubicBezTo>
                  <a:pt x="1182426" y="469787"/>
                  <a:pt x="1152932" y="470507"/>
                  <a:pt x="1122647" y="474058"/>
                </a:cubicBezTo>
                <a:cubicBezTo>
                  <a:pt x="1117353" y="479729"/>
                  <a:pt x="1113752" y="486424"/>
                  <a:pt x="1111852" y="494142"/>
                </a:cubicBezTo>
                <a:cubicBezTo>
                  <a:pt x="1109949" y="501861"/>
                  <a:pt x="1110312" y="509668"/>
                  <a:pt x="1112937" y="517569"/>
                </a:cubicBezTo>
                <a:cubicBezTo>
                  <a:pt x="1123421" y="516083"/>
                  <a:pt x="1138827" y="513364"/>
                  <a:pt x="1159156" y="509413"/>
                </a:cubicBezTo>
                <a:cubicBezTo>
                  <a:pt x="1179482" y="505459"/>
                  <a:pt x="1194098" y="505571"/>
                  <a:pt x="1203001" y="509747"/>
                </a:cubicBezTo>
                <a:close/>
                <a:moveTo>
                  <a:pt x="567033" y="365751"/>
                </a:moveTo>
                <a:cubicBezTo>
                  <a:pt x="565322" y="366595"/>
                  <a:pt x="563598" y="368037"/>
                  <a:pt x="561860" y="370076"/>
                </a:cubicBezTo>
                <a:cubicBezTo>
                  <a:pt x="560120" y="372113"/>
                  <a:pt x="559809" y="375043"/>
                  <a:pt x="560929" y="378867"/>
                </a:cubicBezTo>
                <a:lnTo>
                  <a:pt x="562289" y="382738"/>
                </a:lnTo>
                <a:cubicBezTo>
                  <a:pt x="568170" y="379157"/>
                  <a:pt x="569752" y="373496"/>
                  <a:pt x="567033" y="365751"/>
                </a:cubicBezTo>
                <a:close/>
                <a:moveTo>
                  <a:pt x="538067" y="364583"/>
                </a:moveTo>
                <a:cubicBezTo>
                  <a:pt x="536441" y="365668"/>
                  <a:pt x="534886" y="367596"/>
                  <a:pt x="533401" y="370359"/>
                </a:cubicBezTo>
                <a:cubicBezTo>
                  <a:pt x="531917" y="373122"/>
                  <a:pt x="531439" y="375569"/>
                  <a:pt x="531964" y="377698"/>
                </a:cubicBezTo>
                <a:cubicBezTo>
                  <a:pt x="534041" y="381917"/>
                  <a:pt x="536906" y="383306"/>
                  <a:pt x="540565" y="381862"/>
                </a:cubicBezTo>
                <a:close/>
                <a:moveTo>
                  <a:pt x="5516952" y="0"/>
                </a:moveTo>
                <a:cubicBezTo>
                  <a:pt x="5518242" y="4307"/>
                  <a:pt x="5520082" y="8278"/>
                  <a:pt x="5522474" y="11915"/>
                </a:cubicBezTo>
                <a:cubicBezTo>
                  <a:pt x="5524867" y="15550"/>
                  <a:pt x="5528232" y="16243"/>
                  <a:pt x="5532573" y="13992"/>
                </a:cubicBezTo>
                <a:cubicBezTo>
                  <a:pt x="5536810" y="11021"/>
                  <a:pt x="5540101" y="9801"/>
                  <a:pt x="5542444" y="10334"/>
                </a:cubicBezTo>
                <a:cubicBezTo>
                  <a:pt x="5544788" y="10865"/>
                  <a:pt x="5547231" y="14861"/>
                  <a:pt x="5549776" y="22322"/>
                </a:cubicBezTo>
                <a:lnTo>
                  <a:pt x="5578743" y="23489"/>
                </a:lnTo>
                <a:lnTo>
                  <a:pt x="5593004" y="33609"/>
                </a:lnTo>
                <a:lnTo>
                  <a:pt x="5640755" y="37442"/>
                </a:lnTo>
                <a:cubicBezTo>
                  <a:pt x="5646618" y="34657"/>
                  <a:pt x="5652427" y="34255"/>
                  <a:pt x="5658180" y="36237"/>
                </a:cubicBezTo>
                <a:cubicBezTo>
                  <a:pt x="5663932" y="38221"/>
                  <a:pt x="5669740" y="37818"/>
                  <a:pt x="5675603" y="35033"/>
                </a:cubicBezTo>
                <a:lnTo>
                  <a:pt x="5705931" y="40073"/>
                </a:lnTo>
                <a:lnTo>
                  <a:pt x="5727655" y="40948"/>
                </a:lnTo>
                <a:cubicBezTo>
                  <a:pt x="5738722" y="36464"/>
                  <a:pt x="5749848" y="33414"/>
                  <a:pt x="5761030" y="31797"/>
                </a:cubicBezTo>
                <a:cubicBezTo>
                  <a:pt x="5772213" y="30178"/>
                  <a:pt x="5782886" y="30927"/>
                  <a:pt x="5793052" y="34042"/>
                </a:cubicBezTo>
                <a:cubicBezTo>
                  <a:pt x="5815935" y="31864"/>
                  <a:pt x="5837038" y="28419"/>
                  <a:pt x="5856355" y="23710"/>
                </a:cubicBezTo>
                <a:cubicBezTo>
                  <a:pt x="5875672" y="19003"/>
                  <a:pt x="5891002" y="14371"/>
                  <a:pt x="5902344" y="9816"/>
                </a:cubicBezTo>
                <a:cubicBezTo>
                  <a:pt x="5901253" y="15181"/>
                  <a:pt x="5901631" y="19651"/>
                  <a:pt x="5903481" y="23225"/>
                </a:cubicBezTo>
                <a:lnTo>
                  <a:pt x="5917744" y="33345"/>
                </a:lnTo>
                <a:cubicBezTo>
                  <a:pt x="5920044" y="34391"/>
                  <a:pt x="5922288" y="34005"/>
                  <a:pt x="5924475" y="32184"/>
                </a:cubicBezTo>
                <a:cubicBezTo>
                  <a:pt x="5926660" y="30364"/>
                  <a:pt x="5927885" y="27074"/>
                  <a:pt x="5928147" y="22312"/>
                </a:cubicBezTo>
                <a:cubicBezTo>
                  <a:pt x="5941540" y="26987"/>
                  <a:pt x="5958325" y="29892"/>
                  <a:pt x="5978503" y="31023"/>
                </a:cubicBezTo>
                <a:cubicBezTo>
                  <a:pt x="5998683" y="32155"/>
                  <a:pt x="6015238" y="29323"/>
                  <a:pt x="6028172" y="22527"/>
                </a:cubicBezTo>
                <a:cubicBezTo>
                  <a:pt x="6033298" y="26752"/>
                  <a:pt x="6038381" y="28944"/>
                  <a:pt x="6043422" y="29108"/>
                </a:cubicBezTo>
                <a:cubicBezTo>
                  <a:pt x="6048462" y="29272"/>
                  <a:pt x="6052580" y="26177"/>
                  <a:pt x="6055779" y="19825"/>
                </a:cubicBezTo>
                <a:cubicBezTo>
                  <a:pt x="6066550" y="16401"/>
                  <a:pt x="6075951" y="17337"/>
                  <a:pt x="6083982" y="22632"/>
                </a:cubicBezTo>
                <a:cubicBezTo>
                  <a:pt x="6092014" y="27926"/>
                  <a:pt x="6099889" y="32142"/>
                  <a:pt x="6107608" y="35276"/>
                </a:cubicBezTo>
                <a:cubicBezTo>
                  <a:pt x="6112476" y="38970"/>
                  <a:pt x="6116324" y="39762"/>
                  <a:pt x="6119150" y="37649"/>
                </a:cubicBezTo>
                <a:cubicBezTo>
                  <a:pt x="6121978" y="35536"/>
                  <a:pt x="6124466" y="32456"/>
                  <a:pt x="6126614" y="28406"/>
                </a:cubicBezTo>
                <a:lnTo>
                  <a:pt x="6185907" y="34616"/>
                </a:lnTo>
                <a:cubicBezTo>
                  <a:pt x="6189669" y="35166"/>
                  <a:pt x="6194423" y="35993"/>
                  <a:pt x="6200166" y="37098"/>
                </a:cubicBezTo>
                <a:cubicBezTo>
                  <a:pt x="6205909" y="38207"/>
                  <a:pt x="6211792" y="37171"/>
                  <a:pt x="6217816" y="33993"/>
                </a:cubicBezTo>
                <a:cubicBezTo>
                  <a:pt x="6241199" y="41499"/>
                  <a:pt x="6265782" y="44160"/>
                  <a:pt x="6291565" y="41980"/>
                </a:cubicBezTo>
                <a:cubicBezTo>
                  <a:pt x="6317347" y="39797"/>
                  <a:pt x="6341875" y="44844"/>
                  <a:pt x="6365146" y="57116"/>
                </a:cubicBezTo>
                <a:lnTo>
                  <a:pt x="6384374" y="40711"/>
                </a:lnTo>
                <a:lnTo>
                  <a:pt x="6449328" y="52876"/>
                </a:lnTo>
                <a:cubicBezTo>
                  <a:pt x="6457243" y="48940"/>
                  <a:pt x="6472469" y="46135"/>
                  <a:pt x="6495008" y="44458"/>
                </a:cubicBezTo>
                <a:cubicBezTo>
                  <a:pt x="6517548" y="42782"/>
                  <a:pt x="6535209" y="44369"/>
                  <a:pt x="6547993" y="49220"/>
                </a:cubicBezTo>
                <a:cubicBezTo>
                  <a:pt x="6559266" y="42357"/>
                  <a:pt x="6571789" y="44135"/>
                  <a:pt x="6585560" y="54553"/>
                </a:cubicBezTo>
                <a:cubicBezTo>
                  <a:pt x="6589629" y="45809"/>
                  <a:pt x="6594664" y="42352"/>
                  <a:pt x="6600661" y="44186"/>
                </a:cubicBezTo>
                <a:cubicBezTo>
                  <a:pt x="6606659" y="46018"/>
                  <a:pt x="6612261" y="49266"/>
                  <a:pt x="6617469" y="53931"/>
                </a:cubicBezTo>
                <a:lnTo>
                  <a:pt x="6858942" y="80848"/>
                </a:lnTo>
                <a:cubicBezTo>
                  <a:pt x="6869565" y="85056"/>
                  <a:pt x="6879609" y="86972"/>
                  <a:pt x="6889071" y="86597"/>
                </a:cubicBezTo>
                <a:cubicBezTo>
                  <a:pt x="6898532" y="86224"/>
                  <a:pt x="6908181" y="89556"/>
                  <a:pt x="6918013" y="96594"/>
                </a:cubicBezTo>
                <a:cubicBezTo>
                  <a:pt x="6922665" y="93957"/>
                  <a:pt x="6928011" y="92662"/>
                  <a:pt x="6934051" y="92707"/>
                </a:cubicBezTo>
                <a:lnTo>
                  <a:pt x="6934202" y="92738"/>
                </a:lnTo>
                <a:lnTo>
                  <a:pt x="6934202" y="134623"/>
                </a:lnTo>
                <a:lnTo>
                  <a:pt x="6900008" y="132523"/>
                </a:lnTo>
                <a:cubicBezTo>
                  <a:pt x="6889526" y="131266"/>
                  <a:pt x="6881276" y="129532"/>
                  <a:pt x="6875257" y="127320"/>
                </a:cubicBezTo>
                <a:lnTo>
                  <a:pt x="6876617" y="131192"/>
                </a:lnTo>
                <a:cubicBezTo>
                  <a:pt x="6874338" y="139530"/>
                  <a:pt x="6871494" y="144985"/>
                  <a:pt x="6868082" y="147549"/>
                </a:cubicBezTo>
                <a:cubicBezTo>
                  <a:pt x="6864669" y="150117"/>
                  <a:pt x="6860125" y="150730"/>
                  <a:pt x="6854448" y="149387"/>
                </a:cubicBezTo>
                <a:lnTo>
                  <a:pt x="6803242" y="159806"/>
                </a:lnTo>
                <a:lnTo>
                  <a:pt x="6934202" y="159806"/>
                </a:lnTo>
                <a:lnTo>
                  <a:pt x="6934202" y="220631"/>
                </a:lnTo>
                <a:lnTo>
                  <a:pt x="6934202" y="254752"/>
                </a:lnTo>
                <a:lnTo>
                  <a:pt x="6934202" y="564733"/>
                </a:lnTo>
                <a:lnTo>
                  <a:pt x="6907027" y="563856"/>
                </a:lnTo>
                <a:cubicBezTo>
                  <a:pt x="6906781" y="564478"/>
                  <a:pt x="6905795" y="564905"/>
                  <a:pt x="6904071" y="565137"/>
                </a:cubicBezTo>
                <a:cubicBezTo>
                  <a:pt x="6902345" y="565370"/>
                  <a:pt x="6900589" y="565414"/>
                  <a:pt x="6898799" y="565272"/>
                </a:cubicBezTo>
                <a:lnTo>
                  <a:pt x="6887745" y="563912"/>
                </a:lnTo>
                <a:cubicBezTo>
                  <a:pt x="6886331" y="563440"/>
                  <a:pt x="6886075" y="562855"/>
                  <a:pt x="6886975" y="562157"/>
                </a:cubicBezTo>
                <a:cubicBezTo>
                  <a:pt x="6878073" y="562723"/>
                  <a:pt x="6866053" y="563289"/>
                  <a:pt x="6850917" y="563855"/>
                </a:cubicBezTo>
                <a:cubicBezTo>
                  <a:pt x="6835781" y="564421"/>
                  <a:pt x="6819261" y="564817"/>
                  <a:pt x="6801361" y="565043"/>
                </a:cubicBezTo>
                <a:cubicBezTo>
                  <a:pt x="6793445" y="564610"/>
                  <a:pt x="6785111" y="564485"/>
                  <a:pt x="6776359" y="564668"/>
                </a:cubicBezTo>
                <a:cubicBezTo>
                  <a:pt x="6767607" y="564851"/>
                  <a:pt x="6758889" y="565221"/>
                  <a:pt x="6750201" y="565778"/>
                </a:cubicBezTo>
                <a:lnTo>
                  <a:pt x="6733233" y="565609"/>
                </a:lnTo>
                <a:lnTo>
                  <a:pt x="6709581" y="564872"/>
                </a:lnTo>
                <a:cubicBezTo>
                  <a:pt x="6704973" y="565221"/>
                  <a:pt x="6700431" y="565259"/>
                  <a:pt x="6695955" y="564985"/>
                </a:cubicBezTo>
                <a:cubicBezTo>
                  <a:pt x="6691477" y="564711"/>
                  <a:pt x="6686935" y="564749"/>
                  <a:pt x="6682329" y="565098"/>
                </a:cubicBezTo>
                <a:lnTo>
                  <a:pt x="6645051" y="564474"/>
                </a:lnTo>
                <a:lnTo>
                  <a:pt x="6633995" y="563115"/>
                </a:lnTo>
                <a:lnTo>
                  <a:pt x="6611371" y="562888"/>
                </a:lnTo>
                <a:cubicBezTo>
                  <a:pt x="6609449" y="561906"/>
                  <a:pt x="6607575" y="561378"/>
                  <a:pt x="6605749" y="561302"/>
                </a:cubicBezTo>
                <a:cubicBezTo>
                  <a:pt x="6603921" y="561227"/>
                  <a:pt x="6601341" y="561378"/>
                  <a:pt x="6598003" y="561755"/>
                </a:cubicBezTo>
                <a:cubicBezTo>
                  <a:pt x="6594591" y="562038"/>
                  <a:pt x="6591967" y="561939"/>
                  <a:pt x="6590129" y="561458"/>
                </a:cubicBezTo>
                <a:cubicBezTo>
                  <a:pt x="6588293" y="560976"/>
                  <a:pt x="6586889" y="560452"/>
                  <a:pt x="6585921" y="559886"/>
                </a:cubicBezTo>
                <a:cubicBezTo>
                  <a:pt x="6583435" y="560142"/>
                  <a:pt x="6579729" y="560479"/>
                  <a:pt x="6574801" y="560898"/>
                </a:cubicBezTo>
                <a:cubicBezTo>
                  <a:pt x="6569873" y="561317"/>
                  <a:pt x="6564753" y="561640"/>
                  <a:pt x="6559439" y="561868"/>
                </a:cubicBezTo>
                <a:lnTo>
                  <a:pt x="6535529" y="562377"/>
                </a:lnTo>
                <a:cubicBezTo>
                  <a:pt x="6532017" y="562009"/>
                  <a:pt x="6529017" y="561896"/>
                  <a:pt x="6526531" y="562037"/>
                </a:cubicBezTo>
                <a:lnTo>
                  <a:pt x="6525503" y="561527"/>
                </a:lnTo>
                <a:cubicBezTo>
                  <a:pt x="6524207" y="561629"/>
                  <a:pt x="6522493" y="561695"/>
                  <a:pt x="6520361" y="561725"/>
                </a:cubicBezTo>
                <a:cubicBezTo>
                  <a:pt x="6518229" y="561756"/>
                  <a:pt x="6516515" y="561822"/>
                  <a:pt x="6515219" y="561924"/>
                </a:cubicBezTo>
                <a:cubicBezTo>
                  <a:pt x="6512349" y="562103"/>
                  <a:pt x="6510121" y="561914"/>
                  <a:pt x="6508535" y="561357"/>
                </a:cubicBezTo>
                <a:cubicBezTo>
                  <a:pt x="6505183" y="561698"/>
                  <a:pt x="6502055" y="561979"/>
                  <a:pt x="6499151" y="562199"/>
                </a:cubicBezTo>
                <a:cubicBezTo>
                  <a:pt x="6496249" y="562420"/>
                  <a:pt x="6492863" y="562573"/>
                  <a:pt x="6488997" y="562659"/>
                </a:cubicBezTo>
                <a:cubicBezTo>
                  <a:pt x="6487797" y="562751"/>
                  <a:pt x="6486467" y="562780"/>
                  <a:pt x="6485011" y="562744"/>
                </a:cubicBezTo>
                <a:cubicBezTo>
                  <a:pt x="6483555" y="562709"/>
                  <a:pt x="6482225" y="562737"/>
                  <a:pt x="6481027" y="562829"/>
                </a:cubicBezTo>
                <a:lnTo>
                  <a:pt x="6469971" y="561470"/>
                </a:lnTo>
                <a:cubicBezTo>
                  <a:pt x="6461525" y="561317"/>
                  <a:pt x="6453287" y="561183"/>
                  <a:pt x="6445259" y="561066"/>
                </a:cubicBezTo>
                <a:cubicBezTo>
                  <a:pt x="6437231" y="560949"/>
                  <a:pt x="6429185" y="561253"/>
                  <a:pt x="6421123" y="561979"/>
                </a:cubicBezTo>
                <a:cubicBezTo>
                  <a:pt x="6418885" y="561727"/>
                  <a:pt x="6411023" y="561607"/>
                  <a:pt x="6397535" y="561617"/>
                </a:cubicBezTo>
                <a:cubicBezTo>
                  <a:pt x="6384049" y="561627"/>
                  <a:pt x="6375287" y="561748"/>
                  <a:pt x="6371249" y="561978"/>
                </a:cubicBezTo>
                <a:cubicBezTo>
                  <a:pt x="6352405" y="562309"/>
                  <a:pt x="6333531" y="562452"/>
                  <a:pt x="6314623" y="562408"/>
                </a:cubicBezTo>
                <a:cubicBezTo>
                  <a:pt x="6295717" y="562365"/>
                  <a:pt x="6277227" y="562013"/>
                  <a:pt x="6259157" y="561353"/>
                </a:cubicBezTo>
                <a:cubicBezTo>
                  <a:pt x="6256961" y="561580"/>
                  <a:pt x="6254989" y="561748"/>
                  <a:pt x="6253243" y="561855"/>
                </a:cubicBezTo>
                <a:cubicBezTo>
                  <a:pt x="6251497" y="561962"/>
                  <a:pt x="6249269" y="562003"/>
                  <a:pt x="6246559" y="561976"/>
                </a:cubicBezTo>
                <a:lnTo>
                  <a:pt x="6237561" y="561635"/>
                </a:lnTo>
                <a:cubicBezTo>
                  <a:pt x="6236993" y="561983"/>
                  <a:pt x="6236521" y="562208"/>
                  <a:pt x="6236147" y="562308"/>
                </a:cubicBezTo>
                <a:cubicBezTo>
                  <a:pt x="6235771" y="562408"/>
                  <a:pt x="6235043" y="562505"/>
                  <a:pt x="6233961" y="562598"/>
                </a:cubicBezTo>
                <a:cubicBezTo>
                  <a:pt x="6225605" y="562806"/>
                  <a:pt x="6219693" y="562164"/>
                  <a:pt x="6216221" y="560672"/>
                </a:cubicBezTo>
                <a:cubicBezTo>
                  <a:pt x="6210565" y="561073"/>
                  <a:pt x="6205295" y="560979"/>
                  <a:pt x="6200411" y="560389"/>
                </a:cubicBezTo>
                <a:cubicBezTo>
                  <a:pt x="6195527" y="559799"/>
                  <a:pt x="6190257" y="559704"/>
                  <a:pt x="6184599" y="560106"/>
                </a:cubicBezTo>
                <a:lnTo>
                  <a:pt x="6161975" y="559878"/>
                </a:lnTo>
                <a:cubicBezTo>
                  <a:pt x="6154155" y="560466"/>
                  <a:pt x="6147171" y="560438"/>
                  <a:pt x="6141023" y="559793"/>
                </a:cubicBezTo>
                <a:cubicBezTo>
                  <a:pt x="6134875" y="559149"/>
                  <a:pt x="6127891" y="559120"/>
                  <a:pt x="6120071" y="559708"/>
                </a:cubicBezTo>
                <a:cubicBezTo>
                  <a:pt x="6115501" y="559990"/>
                  <a:pt x="6104329" y="560346"/>
                  <a:pt x="6086551" y="560776"/>
                </a:cubicBezTo>
                <a:cubicBezTo>
                  <a:pt x="6068775" y="561207"/>
                  <a:pt x="6057923" y="561379"/>
                  <a:pt x="6053997" y="561292"/>
                </a:cubicBezTo>
                <a:cubicBezTo>
                  <a:pt x="6049627" y="561644"/>
                  <a:pt x="6046027" y="561691"/>
                  <a:pt x="6043199" y="561434"/>
                </a:cubicBezTo>
                <a:cubicBezTo>
                  <a:pt x="6040371" y="561177"/>
                  <a:pt x="6036771" y="561224"/>
                  <a:pt x="6032401" y="561575"/>
                </a:cubicBezTo>
                <a:cubicBezTo>
                  <a:pt x="6029637" y="560320"/>
                  <a:pt x="6025911" y="559617"/>
                  <a:pt x="6021219" y="559465"/>
                </a:cubicBezTo>
                <a:cubicBezTo>
                  <a:pt x="6016527" y="559314"/>
                  <a:pt x="6012027" y="559602"/>
                  <a:pt x="6007721" y="560329"/>
                </a:cubicBezTo>
                <a:lnTo>
                  <a:pt x="5955273" y="561800"/>
                </a:lnTo>
                <a:cubicBezTo>
                  <a:pt x="5945719" y="561413"/>
                  <a:pt x="5936805" y="560658"/>
                  <a:pt x="5928537" y="559535"/>
                </a:cubicBezTo>
                <a:lnTo>
                  <a:pt x="5904627" y="560044"/>
                </a:lnTo>
                <a:cubicBezTo>
                  <a:pt x="5905301" y="560321"/>
                  <a:pt x="5905751" y="560659"/>
                  <a:pt x="5905977" y="561056"/>
                </a:cubicBezTo>
                <a:cubicBezTo>
                  <a:pt x="5906201" y="561454"/>
                  <a:pt x="5905237" y="561777"/>
                  <a:pt x="5903083" y="562026"/>
                </a:cubicBezTo>
                <a:cubicBezTo>
                  <a:pt x="5901723" y="562096"/>
                  <a:pt x="5899623" y="561970"/>
                  <a:pt x="5896785" y="561651"/>
                </a:cubicBezTo>
                <a:cubicBezTo>
                  <a:pt x="5893947" y="561331"/>
                  <a:pt x="5891589" y="561078"/>
                  <a:pt x="5889715" y="560893"/>
                </a:cubicBezTo>
                <a:cubicBezTo>
                  <a:pt x="5870337" y="562447"/>
                  <a:pt x="5848291" y="562850"/>
                  <a:pt x="5823577" y="562102"/>
                </a:cubicBezTo>
                <a:cubicBezTo>
                  <a:pt x="5798865" y="561355"/>
                  <a:pt x="5776691" y="561008"/>
                  <a:pt x="5757055" y="561061"/>
                </a:cubicBezTo>
                <a:cubicBezTo>
                  <a:pt x="5753799" y="559675"/>
                  <a:pt x="5749643" y="559218"/>
                  <a:pt x="5744587" y="559687"/>
                </a:cubicBezTo>
                <a:cubicBezTo>
                  <a:pt x="5739531" y="560157"/>
                  <a:pt x="5734603" y="560690"/>
                  <a:pt x="5729803" y="561287"/>
                </a:cubicBezTo>
                <a:cubicBezTo>
                  <a:pt x="5726923" y="561289"/>
                  <a:pt x="5714817" y="561355"/>
                  <a:pt x="5693489" y="561484"/>
                </a:cubicBezTo>
                <a:cubicBezTo>
                  <a:pt x="5672161" y="561613"/>
                  <a:pt x="5658899" y="561793"/>
                  <a:pt x="5653705" y="562022"/>
                </a:cubicBezTo>
                <a:lnTo>
                  <a:pt x="5613085" y="561115"/>
                </a:lnTo>
                <a:cubicBezTo>
                  <a:pt x="5605361" y="561693"/>
                  <a:pt x="5598761" y="561627"/>
                  <a:pt x="5593289" y="560916"/>
                </a:cubicBezTo>
                <a:cubicBezTo>
                  <a:pt x="5587815" y="560206"/>
                  <a:pt x="5581215" y="560140"/>
                  <a:pt x="5573493" y="560717"/>
                </a:cubicBezTo>
                <a:cubicBezTo>
                  <a:pt x="5568355" y="561119"/>
                  <a:pt x="5558253" y="561548"/>
                  <a:pt x="5543187" y="562005"/>
                </a:cubicBezTo>
                <a:cubicBezTo>
                  <a:pt x="5528121" y="562463"/>
                  <a:pt x="5518083" y="562580"/>
                  <a:pt x="5513075" y="562359"/>
                </a:cubicBezTo>
                <a:lnTo>
                  <a:pt x="5493793" y="562415"/>
                </a:lnTo>
                <a:cubicBezTo>
                  <a:pt x="5491073" y="561181"/>
                  <a:pt x="5487517" y="560563"/>
                  <a:pt x="5483125" y="560560"/>
                </a:cubicBezTo>
                <a:cubicBezTo>
                  <a:pt x="5478733" y="560558"/>
                  <a:pt x="5474405" y="560930"/>
                  <a:pt x="5470141" y="561678"/>
                </a:cubicBezTo>
                <a:cubicBezTo>
                  <a:pt x="5461545" y="561910"/>
                  <a:pt x="5451099" y="562169"/>
                  <a:pt x="5438807" y="562457"/>
                </a:cubicBezTo>
                <a:cubicBezTo>
                  <a:pt x="5426515" y="562744"/>
                  <a:pt x="5416135" y="562692"/>
                  <a:pt x="5407667" y="562300"/>
                </a:cubicBezTo>
                <a:lnTo>
                  <a:pt x="5398927" y="560714"/>
                </a:lnTo>
                <a:lnTo>
                  <a:pt x="5375017" y="561224"/>
                </a:lnTo>
                <a:cubicBezTo>
                  <a:pt x="5375193" y="561283"/>
                  <a:pt x="5375611" y="561547"/>
                  <a:pt x="5376269" y="562017"/>
                </a:cubicBezTo>
                <a:cubicBezTo>
                  <a:pt x="5376929" y="562486"/>
                  <a:pt x="5376767" y="562807"/>
                  <a:pt x="5375787" y="562979"/>
                </a:cubicBezTo>
                <a:cubicBezTo>
                  <a:pt x="5373415" y="563148"/>
                  <a:pt x="5371025" y="563051"/>
                  <a:pt x="5368621" y="562689"/>
                </a:cubicBezTo>
                <a:cubicBezTo>
                  <a:pt x="5366217" y="562327"/>
                  <a:pt x="5364149" y="562046"/>
                  <a:pt x="5362419" y="561846"/>
                </a:cubicBezTo>
                <a:cubicBezTo>
                  <a:pt x="5344523" y="563305"/>
                  <a:pt x="5324653" y="563699"/>
                  <a:pt x="5302805" y="563027"/>
                </a:cubicBezTo>
                <a:cubicBezTo>
                  <a:pt x="5280959" y="562356"/>
                  <a:pt x="5260381" y="562056"/>
                  <a:pt x="5241071" y="562127"/>
                </a:cubicBezTo>
                <a:cubicBezTo>
                  <a:pt x="5238153" y="560938"/>
                  <a:pt x="5234093" y="560471"/>
                  <a:pt x="5228893" y="560726"/>
                </a:cubicBezTo>
                <a:cubicBezTo>
                  <a:pt x="5223691" y="560980"/>
                  <a:pt x="5219439" y="561447"/>
                  <a:pt x="5216133" y="562127"/>
                </a:cubicBezTo>
                <a:cubicBezTo>
                  <a:pt x="5209985" y="562055"/>
                  <a:pt x="5189953" y="562312"/>
                  <a:pt x="5156039" y="562897"/>
                </a:cubicBezTo>
                <a:cubicBezTo>
                  <a:pt x="5122123" y="563483"/>
                  <a:pt x="5101191" y="563981"/>
                  <a:pt x="5093243" y="564390"/>
                </a:cubicBezTo>
                <a:cubicBezTo>
                  <a:pt x="5085863" y="563307"/>
                  <a:pt x="5077549" y="563307"/>
                  <a:pt x="5068305" y="564390"/>
                </a:cubicBezTo>
                <a:cubicBezTo>
                  <a:pt x="5059061" y="565473"/>
                  <a:pt x="5050747" y="565472"/>
                  <a:pt x="5043367" y="564389"/>
                </a:cubicBezTo>
                <a:cubicBezTo>
                  <a:pt x="5034315" y="564996"/>
                  <a:pt x="5022403" y="565042"/>
                  <a:pt x="5007631" y="564530"/>
                </a:cubicBezTo>
                <a:cubicBezTo>
                  <a:pt x="4992859" y="564018"/>
                  <a:pt x="4980947" y="564065"/>
                  <a:pt x="4971895" y="564671"/>
                </a:cubicBezTo>
                <a:lnTo>
                  <a:pt x="4959555" y="564048"/>
                </a:lnTo>
                <a:cubicBezTo>
                  <a:pt x="4944793" y="565315"/>
                  <a:pt x="4930867" y="565966"/>
                  <a:pt x="4917777" y="566001"/>
                </a:cubicBezTo>
                <a:cubicBezTo>
                  <a:pt x="4904687" y="566036"/>
                  <a:pt x="4890761" y="566687"/>
                  <a:pt x="4875999" y="567954"/>
                </a:cubicBezTo>
                <a:lnTo>
                  <a:pt x="4856717" y="568010"/>
                </a:lnTo>
                <a:cubicBezTo>
                  <a:pt x="4853075" y="567235"/>
                  <a:pt x="4842363" y="566732"/>
                  <a:pt x="4824581" y="566502"/>
                </a:cubicBezTo>
                <a:cubicBezTo>
                  <a:pt x="4806799" y="566271"/>
                  <a:pt x="4794545" y="566377"/>
                  <a:pt x="4787817" y="566820"/>
                </a:cubicBezTo>
                <a:cubicBezTo>
                  <a:pt x="4784609" y="565659"/>
                  <a:pt x="4779393" y="565305"/>
                  <a:pt x="4772167" y="565758"/>
                </a:cubicBezTo>
                <a:cubicBezTo>
                  <a:pt x="4764941" y="566210"/>
                  <a:pt x="4759531" y="566791"/>
                  <a:pt x="4755937" y="567499"/>
                </a:cubicBezTo>
                <a:cubicBezTo>
                  <a:pt x="4752353" y="567239"/>
                  <a:pt x="4748015" y="567206"/>
                  <a:pt x="4742921" y="567399"/>
                </a:cubicBezTo>
                <a:cubicBezTo>
                  <a:pt x="4737829" y="567593"/>
                  <a:pt x="4733425" y="567871"/>
                  <a:pt x="4729713" y="568235"/>
                </a:cubicBezTo>
                <a:lnTo>
                  <a:pt x="4715059" y="567838"/>
                </a:lnTo>
                <a:lnTo>
                  <a:pt x="4704005" y="566479"/>
                </a:lnTo>
                <a:lnTo>
                  <a:pt x="4623021" y="568912"/>
                </a:lnTo>
                <a:lnTo>
                  <a:pt x="4612479" y="570554"/>
                </a:lnTo>
                <a:cubicBezTo>
                  <a:pt x="4608933" y="570914"/>
                  <a:pt x="4605355" y="571086"/>
                  <a:pt x="4601745" y="571071"/>
                </a:cubicBezTo>
                <a:cubicBezTo>
                  <a:pt x="4598135" y="571056"/>
                  <a:pt x="4594943" y="570732"/>
                  <a:pt x="4592169" y="570101"/>
                </a:cubicBezTo>
                <a:lnTo>
                  <a:pt x="4563889" y="569817"/>
                </a:lnTo>
                <a:cubicBezTo>
                  <a:pt x="4557787" y="570313"/>
                  <a:pt x="4553343" y="570341"/>
                  <a:pt x="4550551" y="569902"/>
                </a:cubicBezTo>
                <a:cubicBezTo>
                  <a:pt x="4547761" y="569463"/>
                  <a:pt x="4541581" y="569661"/>
                  <a:pt x="4532009" y="570496"/>
                </a:cubicBezTo>
                <a:cubicBezTo>
                  <a:pt x="4528415" y="570861"/>
                  <a:pt x="4524933" y="571024"/>
                  <a:pt x="4521565" y="570985"/>
                </a:cubicBezTo>
                <a:cubicBezTo>
                  <a:pt x="4518195" y="570946"/>
                  <a:pt x="4515677" y="570556"/>
                  <a:pt x="4514013" y="569816"/>
                </a:cubicBezTo>
                <a:cubicBezTo>
                  <a:pt x="4505979" y="570526"/>
                  <a:pt x="4498137" y="570989"/>
                  <a:pt x="4490489" y="571204"/>
                </a:cubicBezTo>
                <a:cubicBezTo>
                  <a:pt x="4482839" y="571418"/>
                  <a:pt x="4474999" y="571880"/>
                  <a:pt x="4466963" y="572590"/>
                </a:cubicBezTo>
                <a:cubicBezTo>
                  <a:pt x="4442519" y="571118"/>
                  <a:pt x="4412225" y="570522"/>
                  <a:pt x="4376083" y="570805"/>
                </a:cubicBezTo>
                <a:cubicBezTo>
                  <a:pt x="4339939" y="571087"/>
                  <a:pt x="4310417" y="572248"/>
                  <a:pt x="4287513" y="574286"/>
                </a:cubicBezTo>
                <a:cubicBezTo>
                  <a:pt x="4284065" y="572920"/>
                  <a:pt x="4279137" y="572538"/>
                  <a:pt x="4272731" y="573139"/>
                </a:cubicBezTo>
                <a:cubicBezTo>
                  <a:pt x="4266325" y="573741"/>
                  <a:pt x="4260625" y="574350"/>
                  <a:pt x="4255633" y="574965"/>
                </a:cubicBezTo>
                <a:lnTo>
                  <a:pt x="4230695" y="574965"/>
                </a:lnTo>
                <a:cubicBezTo>
                  <a:pt x="4227079" y="575319"/>
                  <a:pt x="4223063" y="575559"/>
                  <a:pt x="4218645" y="575687"/>
                </a:cubicBezTo>
                <a:cubicBezTo>
                  <a:pt x="4214225" y="575814"/>
                  <a:pt x="4210273" y="575743"/>
                  <a:pt x="4206785" y="575474"/>
                </a:cubicBezTo>
                <a:lnTo>
                  <a:pt x="4180563" y="576210"/>
                </a:lnTo>
                <a:lnTo>
                  <a:pt x="4181333" y="577965"/>
                </a:lnTo>
                <a:cubicBezTo>
                  <a:pt x="4182457" y="578466"/>
                  <a:pt x="4184193" y="578754"/>
                  <a:pt x="4186539" y="578829"/>
                </a:cubicBezTo>
                <a:cubicBezTo>
                  <a:pt x="4188885" y="578905"/>
                  <a:pt x="4191263" y="578824"/>
                  <a:pt x="4193673" y="578589"/>
                </a:cubicBezTo>
                <a:cubicBezTo>
                  <a:pt x="4200635" y="579179"/>
                  <a:pt x="4208499" y="579528"/>
                  <a:pt x="4217261" y="579637"/>
                </a:cubicBezTo>
                <a:cubicBezTo>
                  <a:pt x="4226023" y="579745"/>
                  <a:pt x="4234015" y="579472"/>
                  <a:pt x="4241235" y="578816"/>
                </a:cubicBezTo>
                <a:cubicBezTo>
                  <a:pt x="4245171" y="579308"/>
                  <a:pt x="4249253" y="579442"/>
                  <a:pt x="4253479" y="579220"/>
                </a:cubicBezTo>
                <a:cubicBezTo>
                  <a:pt x="4257705" y="578997"/>
                  <a:pt x="4261593" y="578693"/>
                  <a:pt x="4265145" y="578307"/>
                </a:cubicBezTo>
                <a:cubicBezTo>
                  <a:pt x="4274491" y="579248"/>
                  <a:pt x="4285299" y="579971"/>
                  <a:pt x="4297569" y="580473"/>
                </a:cubicBezTo>
                <a:cubicBezTo>
                  <a:pt x="4309839" y="580976"/>
                  <a:pt x="4320713" y="581387"/>
                  <a:pt x="4330187" y="581706"/>
                </a:cubicBezTo>
                <a:cubicBezTo>
                  <a:pt x="4337589" y="582571"/>
                  <a:pt x="4345537" y="583191"/>
                  <a:pt x="4354033" y="583568"/>
                </a:cubicBezTo>
                <a:cubicBezTo>
                  <a:pt x="4362527" y="583944"/>
                  <a:pt x="4370347" y="583815"/>
                  <a:pt x="4377491" y="583179"/>
                </a:cubicBezTo>
                <a:lnTo>
                  <a:pt x="4388547" y="584538"/>
                </a:lnTo>
                <a:lnTo>
                  <a:pt x="4407057" y="582726"/>
                </a:lnTo>
                <a:cubicBezTo>
                  <a:pt x="4411133" y="583230"/>
                  <a:pt x="4415771" y="583412"/>
                  <a:pt x="4420973" y="583272"/>
                </a:cubicBezTo>
                <a:cubicBezTo>
                  <a:pt x="4426173" y="583132"/>
                  <a:pt x="4430619" y="582874"/>
                  <a:pt x="4434309" y="582500"/>
                </a:cubicBezTo>
                <a:lnTo>
                  <a:pt x="4450763" y="585162"/>
                </a:lnTo>
                <a:cubicBezTo>
                  <a:pt x="4455561" y="584680"/>
                  <a:pt x="4460683" y="584357"/>
                  <a:pt x="4466125" y="584193"/>
                </a:cubicBezTo>
                <a:cubicBezTo>
                  <a:pt x="4471565" y="584029"/>
                  <a:pt x="4476301" y="584201"/>
                  <a:pt x="4480329" y="584710"/>
                </a:cubicBezTo>
                <a:cubicBezTo>
                  <a:pt x="4486703" y="584264"/>
                  <a:pt x="4494779" y="584491"/>
                  <a:pt x="4504559" y="585390"/>
                </a:cubicBezTo>
                <a:cubicBezTo>
                  <a:pt x="4514339" y="586289"/>
                  <a:pt x="4522287" y="587138"/>
                  <a:pt x="4528403" y="587939"/>
                </a:cubicBezTo>
                <a:lnTo>
                  <a:pt x="4535345" y="587259"/>
                </a:lnTo>
                <a:cubicBezTo>
                  <a:pt x="4535393" y="587598"/>
                  <a:pt x="4533625" y="588152"/>
                  <a:pt x="4530041" y="588923"/>
                </a:cubicBezTo>
                <a:cubicBezTo>
                  <a:pt x="4526459" y="589693"/>
                  <a:pt x="4523855" y="590177"/>
                  <a:pt x="4522231" y="590374"/>
                </a:cubicBezTo>
                <a:lnTo>
                  <a:pt x="4500637" y="590657"/>
                </a:lnTo>
                <a:cubicBezTo>
                  <a:pt x="4495923" y="591067"/>
                  <a:pt x="4492623" y="591492"/>
                  <a:pt x="4490737" y="591930"/>
                </a:cubicBezTo>
                <a:cubicBezTo>
                  <a:pt x="4488853" y="592370"/>
                  <a:pt x="4488895" y="593077"/>
                  <a:pt x="4490865" y="594054"/>
                </a:cubicBezTo>
                <a:lnTo>
                  <a:pt x="4493951" y="595583"/>
                </a:lnTo>
                <a:lnTo>
                  <a:pt x="4519403" y="593092"/>
                </a:lnTo>
                <a:cubicBezTo>
                  <a:pt x="4523549" y="594746"/>
                  <a:pt x="4529333" y="596011"/>
                  <a:pt x="4536755" y="596887"/>
                </a:cubicBezTo>
                <a:cubicBezTo>
                  <a:pt x="4544179" y="597762"/>
                  <a:pt x="4549963" y="599027"/>
                  <a:pt x="4554107" y="600681"/>
                </a:cubicBezTo>
                <a:cubicBezTo>
                  <a:pt x="4579983" y="600145"/>
                  <a:pt x="4599961" y="599690"/>
                  <a:pt x="4614043" y="599316"/>
                </a:cubicBezTo>
                <a:cubicBezTo>
                  <a:pt x="4628125" y="598942"/>
                  <a:pt x="4644567" y="600512"/>
                  <a:pt x="4663371" y="604024"/>
                </a:cubicBezTo>
                <a:lnTo>
                  <a:pt x="4693451" y="601080"/>
                </a:lnTo>
                <a:cubicBezTo>
                  <a:pt x="4699745" y="602054"/>
                  <a:pt x="4707017" y="602740"/>
                  <a:pt x="4715271" y="603140"/>
                </a:cubicBezTo>
                <a:cubicBezTo>
                  <a:pt x="4723525" y="603541"/>
                  <a:pt x="4731249" y="603420"/>
                  <a:pt x="4738441" y="602780"/>
                </a:cubicBezTo>
                <a:cubicBezTo>
                  <a:pt x="4743625" y="604320"/>
                  <a:pt x="4752153" y="604426"/>
                  <a:pt x="4764023" y="603099"/>
                </a:cubicBezTo>
                <a:cubicBezTo>
                  <a:pt x="4775891" y="601772"/>
                  <a:pt x="4784675" y="602005"/>
                  <a:pt x="4790375" y="603800"/>
                </a:cubicBezTo>
                <a:cubicBezTo>
                  <a:pt x="4786207" y="604310"/>
                  <a:pt x="4783421" y="604989"/>
                  <a:pt x="4782017" y="605839"/>
                </a:cubicBezTo>
                <a:cubicBezTo>
                  <a:pt x="4780615" y="606688"/>
                  <a:pt x="4777829" y="607368"/>
                  <a:pt x="4773661" y="607877"/>
                </a:cubicBezTo>
                <a:cubicBezTo>
                  <a:pt x="4770019" y="608247"/>
                  <a:pt x="4766055" y="608456"/>
                  <a:pt x="4761771" y="608507"/>
                </a:cubicBezTo>
                <a:cubicBezTo>
                  <a:pt x="4757487" y="608558"/>
                  <a:pt x="4753909" y="608272"/>
                  <a:pt x="4751037" y="607650"/>
                </a:cubicBezTo>
                <a:cubicBezTo>
                  <a:pt x="4747791" y="608044"/>
                  <a:pt x="4741815" y="608629"/>
                  <a:pt x="4733105" y="609406"/>
                </a:cubicBezTo>
                <a:cubicBezTo>
                  <a:pt x="4724395" y="610182"/>
                  <a:pt x="4718547" y="610144"/>
                  <a:pt x="4715559" y="609292"/>
                </a:cubicBezTo>
                <a:cubicBezTo>
                  <a:pt x="4710513" y="609252"/>
                  <a:pt x="4700421" y="609629"/>
                  <a:pt x="4685285" y="610424"/>
                </a:cubicBezTo>
                <a:cubicBezTo>
                  <a:pt x="4670149" y="611219"/>
                  <a:pt x="4663271" y="612503"/>
                  <a:pt x="4664653" y="614275"/>
                </a:cubicBezTo>
                <a:lnTo>
                  <a:pt x="4643057" y="614558"/>
                </a:lnTo>
                <a:cubicBezTo>
                  <a:pt x="4635129" y="613604"/>
                  <a:pt x="4626561" y="613019"/>
                  <a:pt x="4617347" y="612802"/>
                </a:cubicBezTo>
                <a:lnTo>
                  <a:pt x="4596523" y="614840"/>
                </a:lnTo>
                <a:lnTo>
                  <a:pt x="4577755" y="612404"/>
                </a:lnTo>
                <a:lnTo>
                  <a:pt x="4554617" y="614669"/>
                </a:lnTo>
                <a:lnTo>
                  <a:pt x="4538935" y="613763"/>
                </a:lnTo>
                <a:lnTo>
                  <a:pt x="4543047" y="615802"/>
                </a:lnTo>
                <a:lnTo>
                  <a:pt x="4515795" y="616028"/>
                </a:lnTo>
                <a:cubicBezTo>
                  <a:pt x="4514289" y="618515"/>
                  <a:pt x="4511643" y="618977"/>
                  <a:pt x="4507857" y="617415"/>
                </a:cubicBezTo>
                <a:cubicBezTo>
                  <a:pt x="4504071" y="615853"/>
                  <a:pt x="4501233" y="614503"/>
                  <a:pt x="4499343" y="613366"/>
                </a:cubicBezTo>
                <a:cubicBezTo>
                  <a:pt x="4496043" y="611959"/>
                  <a:pt x="4490817" y="611657"/>
                  <a:pt x="4483661" y="612459"/>
                </a:cubicBezTo>
                <a:cubicBezTo>
                  <a:pt x="4476591" y="612045"/>
                  <a:pt x="4467913" y="612208"/>
                  <a:pt x="4457629" y="612947"/>
                </a:cubicBezTo>
                <a:cubicBezTo>
                  <a:pt x="4447345" y="613687"/>
                  <a:pt x="4437769" y="614090"/>
                  <a:pt x="4428899" y="614157"/>
                </a:cubicBezTo>
                <a:lnTo>
                  <a:pt x="4430183" y="618914"/>
                </a:lnTo>
                <a:lnTo>
                  <a:pt x="4457177" y="619934"/>
                </a:lnTo>
                <a:cubicBezTo>
                  <a:pt x="4461961" y="619530"/>
                  <a:pt x="4466149" y="619603"/>
                  <a:pt x="4469743" y="620154"/>
                </a:cubicBezTo>
                <a:cubicBezTo>
                  <a:pt x="4473335" y="620705"/>
                  <a:pt x="4475403" y="621443"/>
                  <a:pt x="4475943" y="622370"/>
                </a:cubicBezTo>
                <a:cubicBezTo>
                  <a:pt x="4485413" y="621341"/>
                  <a:pt x="4495269" y="621190"/>
                  <a:pt x="4505509" y="621917"/>
                </a:cubicBezTo>
                <a:lnTo>
                  <a:pt x="4524021" y="620105"/>
                </a:lnTo>
                <a:cubicBezTo>
                  <a:pt x="4530609" y="620681"/>
                  <a:pt x="4536971" y="620974"/>
                  <a:pt x="4543109" y="620984"/>
                </a:cubicBezTo>
                <a:cubicBezTo>
                  <a:pt x="4549247" y="620993"/>
                  <a:pt x="4555739" y="620663"/>
                  <a:pt x="4562585" y="619993"/>
                </a:cubicBezTo>
                <a:lnTo>
                  <a:pt x="4583923" y="620956"/>
                </a:lnTo>
                <a:lnTo>
                  <a:pt x="4613747" y="619257"/>
                </a:lnTo>
                <a:cubicBezTo>
                  <a:pt x="4615583" y="619396"/>
                  <a:pt x="4617757" y="619615"/>
                  <a:pt x="4620269" y="619916"/>
                </a:cubicBezTo>
                <a:cubicBezTo>
                  <a:pt x="4622781" y="620217"/>
                  <a:pt x="4624635" y="620620"/>
                  <a:pt x="4625829" y="621126"/>
                </a:cubicBezTo>
                <a:cubicBezTo>
                  <a:pt x="4626979" y="622298"/>
                  <a:pt x="4622363" y="622928"/>
                  <a:pt x="4611977" y="623016"/>
                </a:cubicBezTo>
                <a:cubicBezTo>
                  <a:pt x="4601591" y="623105"/>
                  <a:pt x="4593953" y="623267"/>
                  <a:pt x="4589063" y="623504"/>
                </a:cubicBezTo>
                <a:lnTo>
                  <a:pt x="4598317" y="628092"/>
                </a:lnTo>
                <a:lnTo>
                  <a:pt x="4606545" y="626676"/>
                </a:lnTo>
                <a:cubicBezTo>
                  <a:pt x="4610053" y="626384"/>
                  <a:pt x="4613063" y="626445"/>
                  <a:pt x="4615575" y="626860"/>
                </a:cubicBezTo>
                <a:cubicBezTo>
                  <a:pt x="4618087" y="627275"/>
                  <a:pt x="4619875" y="627762"/>
                  <a:pt x="4620941" y="628319"/>
                </a:cubicBezTo>
                <a:cubicBezTo>
                  <a:pt x="4624449" y="628598"/>
                  <a:pt x="4628295" y="628959"/>
                  <a:pt x="4632479" y="629402"/>
                </a:cubicBezTo>
                <a:cubicBezTo>
                  <a:pt x="4636661" y="629844"/>
                  <a:pt x="4640185" y="630390"/>
                  <a:pt x="4643051" y="631037"/>
                </a:cubicBezTo>
                <a:lnTo>
                  <a:pt x="4664647" y="630755"/>
                </a:lnTo>
                <a:lnTo>
                  <a:pt x="4677241" y="635625"/>
                </a:lnTo>
                <a:lnTo>
                  <a:pt x="4685983" y="637211"/>
                </a:lnTo>
                <a:cubicBezTo>
                  <a:pt x="4688055" y="638152"/>
                  <a:pt x="4690529" y="638521"/>
                  <a:pt x="4693405" y="638315"/>
                </a:cubicBezTo>
                <a:cubicBezTo>
                  <a:pt x="4696281" y="638110"/>
                  <a:pt x="4699463" y="637799"/>
                  <a:pt x="4702951" y="637381"/>
                </a:cubicBezTo>
                <a:cubicBezTo>
                  <a:pt x="4705435" y="637239"/>
                  <a:pt x="4708435" y="637353"/>
                  <a:pt x="4711949" y="637721"/>
                </a:cubicBezTo>
                <a:cubicBezTo>
                  <a:pt x="4714193" y="637832"/>
                  <a:pt x="4717867" y="637879"/>
                  <a:pt x="4722971" y="637863"/>
                </a:cubicBezTo>
                <a:cubicBezTo>
                  <a:pt x="4728075" y="637846"/>
                  <a:pt x="4731171" y="637950"/>
                  <a:pt x="4732259" y="638174"/>
                </a:cubicBezTo>
                <a:cubicBezTo>
                  <a:pt x="4732559" y="638438"/>
                  <a:pt x="4732087" y="638661"/>
                  <a:pt x="4730845" y="638847"/>
                </a:cubicBezTo>
                <a:cubicBezTo>
                  <a:pt x="4729601" y="639032"/>
                  <a:pt x="4728873" y="639129"/>
                  <a:pt x="4728659" y="639137"/>
                </a:cubicBezTo>
                <a:cubicBezTo>
                  <a:pt x="4718091" y="639993"/>
                  <a:pt x="4707347" y="640333"/>
                  <a:pt x="4696425" y="640156"/>
                </a:cubicBezTo>
                <a:cubicBezTo>
                  <a:pt x="4685505" y="639979"/>
                  <a:pt x="4675339" y="640262"/>
                  <a:pt x="4665927" y="641005"/>
                </a:cubicBezTo>
                <a:cubicBezTo>
                  <a:pt x="4661301" y="641458"/>
                  <a:pt x="4660015" y="642194"/>
                  <a:pt x="4662071" y="643213"/>
                </a:cubicBezTo>
                <a:lnTo>
                  <a:pt x="4647673" y="647064"/>
                </a:lnTo>
                <a:lnTo>
                  <a:pt x="4668753" y="649273"/>
                </a:lnTo>
                <a:cubicBezTo>
                  <a:pt x="4674275" y="648834"/>
                  <a:pt x="4679299" y="648749"/>
                  <a:pt x="4683825" y="649019"/>
                </a:cubicBezTo>
                <a:cubicBezTo>
                  <a:pt x="4688351" y="649288"/>
                  <a:pt x="4693953" y="649146"/>
                  <a:pt x="4700633" y="648594"/>
                </a:cubicBezTo>
                <a:lnTo>
                  <a:pt x="4704745" y="650633"/>
                </a:lnTo>
                <a:cubicBezTo>
                  <a:pt x="4709051" y="652081"/>
                  <a:pt x="4714579" y="652074"/>
                  <a:pt x="4721327" y="650612"/>
                </a:cubicBezTo>
                <a:cubicBezTo>
                  <a:pt x="4728077" y="649150"/>
                  <a:pt x="4734889" y="649780"/>
                  <a:pt x="4741765" y="652502"/>
                </a:cubicBezTo>
                <a:cubicBezTo>
                  <a:pt x="4756891" y="653361"/>
                  <a:pt x="4771373" y="654589"/>
                  <a:pt x="4785213" y="656184"/>
                </a:cubicBezTo>
                <a:cubicBezTo>
                  <a:pt x="4794405" y="655361"/>
                  <a:pt x="4803339" y="655097"/>
                  <a:pt x="4812015" y="655392"/>
                </a:cubicBezTo>
                <a:cubicBezTo>
                  <a:pt x="4820691" y="655687"/>
                  <a:pt x="4829497" y="656046"/>
                  <a:pt x="4838431" y="656468"/>
                </a:cubicBezTo>
                <a:cubicBezTo>
                  <a:pt x="4823723" y="658391"/>
                  <a:pt x="4811875" y="659500"/>
                  <a:pt x="4802887" y="659795"/>
                </a:cubicBezTo>
                <a:cubicBezTo>
                  <a:pt x="4793899" y="660089"/>
                  <a:pt x="4785009" y="660604"/>
                  <a:pt x="4776213" y="661337"/>
                </a:cubicBezTo>
                <a:lnTo>
                  <a:pt x="4783411" y="664905"/>
                </a:lnTo>
                <a:lnTo>
                  <a:pt x="4808603" y="669153"/>
                </a:lnTo>
                <a:cubicBezTo>
                  <a:pt x="4809235" y="668722"/>
                  <a:pt x="4809965" y="668168"/>
                  <a:pt x="4810789" y="667490"/>
                </a:cubicBezTo>
                <a:cubicBezTo>
                  <a:pt x="4811615" y="666811"/>
                  <a:pt x="4812601" y="666384"/>
                  <a:pt x="4813747" y="666208"/>
                </a:cubicBezTo>
                <a:cubicBezTo>
                  <a:pt x="4816071" y="666044"/>
                  <a:pt x="4817977" y="666188"/>
                  <a:pt x="4819467" y="666640"/>
                </a:cubicBezTo>
                <a:cubicBezTo>
                  <a:pt x="4820955" y="667092"/>
                  <a:pt x="4821963" y="667477"/>
                  <a:pt x="4822487" y="667794"/>
                </a:cubicBezTo>
                <a:lnTo>
                  <a:pt x="4875963" y="666833"/>
                </a:lnTo>
                <a:cubicBezTo>
                  <a:pt x="4891859" y="667616"/>
                  <a:pt x="4907113" y="668768"/>
                  <a:pt x="4921723" y="670288"/>
                </a:cubicBezTo>
                <a:cubicBezTo>
                  <a:pt x="4930883" y="670078"/>
                  <a:pt x="4939881" y="669960"/>
                  <a:pt x="4948719" y="669934"/>
                </a:cubicBezTo>
                <a:cubicBezTo>
                  <a:pt x="4957557" y="669909"/>
                  <a:pt x="4966041" y="669536"/>
                  <a:pt x="4974171" y="668816"/>
                </a:cubicBezTo>
                <a:cubicBezTo>
                  <a:pt x="4984059" y="668510"/>
                  <a:pt x="4996163" y="668444"/>
                  <a:pt x="5010485" y="668619"/>
                </a:cubicBezTo>
                <a:cubicBezTo>
                  <a:pt x="5024807" y="668794"/>
                  <a:pt x="5036783" y="669351"/>
                  <a:pt x="5046413" y="670290"/>
                </a:cubicBezTo>
                <a:lnTo>
                  <a:pt x="5098091" y="667063"/>
                </a:lnTo>
                <a:lnTo>
                  <a:pt x="5114801" y="668479"/>
                </a:lnTo>
                <a:lnTo>
                  <a:pt x="5107343" y="671650"/>
                </a:lnTo>
                <a:lnTo>
                  <a:pt x="5099117" y="673066"/>
                </a:lnTo>
                <a:lnTo>
                  <a:pt x="5053611" y="673858"/>
                </a:lnTo>
                <a:cubicBezTo>
                  <a:pt x="5053001" y="673498"/>
                  <a:pt x="5051651" y="672944"/>
                  <a:pt x="5049563" y="672194"/>
                </a:cubicBezTo>
                <a:cubicBezTo>
                  <a:pt x="5047473" y="671445"/>
                  <a:pt x="5045223" y="671131"/>
                  <a:pt x="5042813" y="671253"/>
                </a:cubicBezTo>
                <a:cubicBezTo>
                  <a:pt x="5041721" y="671398"/>
                  <a:pt x="5040949" y="671702"/>
                  <a:pt x="5040499" y="672166"/>
                </a:cubicBezTo>
                <a:cubicBezTo>
                  <a:pt x="5040049" y="672629"/>
                  <a:pt x="5039535" y="673061"/>
                  <a:pt x="5038957" y="673461"/>
                </a:cubicBezTo>
                <a:lnTo>
                  <a:pt x="5015047" y="673970"/>
                </a:lnTo>
                <a:lnTo>
                  <a:pt x="5003991" y="678104"/>
                </a:lnTo>
                <a:cubicBezTo>
                  <a:pt x="5013139" y="678404"/>
                  <a:pt x="5022223" y="678329"/>
                  <a:pt x="5031243" y="677878"/>
                </a:cubicBezTo>
                <a:cubicBezTo>
                  <a:pt x="5040263" y="677428"/>
                  <a:pt x="5048317" y="676843"/>
                  <a:pt x="5055409" y="676123"/>
                </a:cubicBezTo>
                <a:lnTo>
                  <a:pt x="5057979" y="680144"/>
                </a:lnTo>
                <a:cubicBezTo>
                  <a:pt x="5063443" y="679533"/>
                  <a:pt x="5067941" y="678787"/>
                  <a:pt x="5071477" y="677907"/>
                </a:cubicBezTo>
                <a:cubicBezTo>
                  <a:pt x="5075013" y="677027"/>
                  <a:pt x="5079511" y="676282"/>
                  <a:pt x="5084975" y="675671"/>
                </a:cubicBezTo>
                <a:cubicBezTo>
                  <a:pt x="5095847" y="676196"/>
                  <a:pt x="5107267" y="676477"/>
                  <a:pt x="5119233" y="676514"/>
                </a:cubicBezTo>
                <a:cubicBezTo>
                  <a:pt x="5131197" y="676551"/>
                  <a:pt x="5142489" y="676081"/>
                  <a:pt x="5153105" y="675106"/>
                </a:cubicBezTo>
                <a:cubicBezTo>
                  <a:pt x="5158349" y="674414"/>
                  <a:pt x="5160009" y="673234"/>
                  <a:pt x="5158087" y="671566"/>
                </a:cubicBezTo>
                <a:cubicBezTo>
                  <a:pt x="5156165" y="669898"/>
                  <a:pt x="5153905" y="668492"/>
                  <a:pt x="5151307" y="667347"/>
                </a:cubicBezTo>
                <a:lnTo>
                  <a:pt x="5146167" y="664799"/>
                </a:lnTo>
                <a:cubicBezTo>
                  <a:pt x="5130511" y="665822"/>
                  <a:pt x="5114325" y="665983"/>
                  <a:pt x="5097609" y="665279"/>
                </a:cubicBezTo>
                <a:cubicBezTo>
                  <a:pt x="5080893" y="664576"/>
                  <a:pt x="5064257" y="664169"/>
                  <a:pt x="5047701" y="664061"/>
                </a:cubicBezTo>
                <a:cubicBezTo>
                  <a:pt x="5047433" y="664099"/>
                  <a:pt x="5046233" y="664191"/>
                  <a:pt x="5044101" y="664337"/>
                </a:cubicBezTo>
                <a:cubicBezTo>
                  <a:pt x="5041971" y="664482"/>
                  <a:pt x="5040513" y="664446"/>
                  <a:pt x="5039731" y="664230"/>
                </a:cubicBezTo>
                <a:cubicBezTo>
                  <a:pt x="5040229" y="664105"/>
                  <a:pt x="5042511" y="663577"/>
                  <a:pt x="5046577" y="662645"/>
                </a:cubicBezTo>
                <a:cubicBezTo>
                  <a:pt x="5050643" y="661713"/>
                  <a:pt x="5053503" y="661128"/>
                  <a:pt x="5055159" y="660889"/>
                </a:cubicBezTo>
                <a:cubicBezTo>
                  <a:pt x="5058693" y="662069"/>
                  <a:pt x="5065763" y="662598"/>
                  <a:pt x="5076367" y="662475"/>
                </a:cubicBezTo>
                <a:cubicBezTo>
                  <a:pt x="5086973" y="662353"/>
                  <a:pt x="5095329" y="662145"/>
                  <a:pt x="5101435" y="661853"/>
                </a:cubicBezTo>
                <a:cubicBezTo>
                  <a:pt x="5113335" y="662201"/>
                  <a:pt x="5125589" y="662553"/>
                  <a:pt x="5138197" y="662908"/>
                </a:cubicBezTo>
                <a:cubicBezTo>
                  <a:pt x="5150805" y="663264"/>
                  <a:pt x="5163317" y="663743"/>
                  <a:pt x="5175733" y="664346"/>
                </a:cubicBezTo>
                <a:cubicBezTo>
                  <a:pt x="5184951" y="663622"/>
                  <a:pt x="5193767" y="663471"/>
                  <a:pt x="5202181" y="663893"/>
                </a:cubicBezTo>
                <a:cubicBezTo>
                  <a:pt x="5210595" y="664316"/>
                  <a:pt x="5218833" y="664222"/>
                  <a:pt x="5226895" y="663611"/>
                </a:cubicBezTo>
                <a:lnTo>
                  <a:pt x="5227149" y="667858"/>
                </a:lnTo>
                <a:lnTo>
                  <a:pt x="5206841" y="667405"/>
                </a:lnTo>
                <a:lnTo>
                  <a:pt x="5190127" y="671482"/>
                </a:lnTo>
                <a:cubicBezTo>
                  <a:pt x="5186143" y="671109"/>
                  <a:pt x="5181837" y="670920"/>
                  <a:pt x="5177209" y="670915"/>
                </a:cubicBezTo>
                <a:cubicBezTo>
                  <a:pt x="5172581" y="670910"/>
                  <a:pt x="5171487" y="671628"/>
                  <a:pt x="5173929" y="673067"/>
                </a:cubicBezTo>
                <a:cubicBezTo>
                  <a:pt x="5173715" y="673075"/>
                  <a:pt x="5172987" y="673172"/>
                  <a:pt x="5171745" y="673357"/>
                </a:cubicBezTo>
                <a:cubicBezTo>
                  <a:pt x="5170503" y="673543"/>
                  <a:pt x="5170031" y="673767"/>
                  <a:pt x="5170331" y="674030"/>
                </a:cubicBezTo>
                <a:cubicBezTo>
                  <a:pt x="5171937" y="674254"/>
                  <a:pt x="5177401" y="674330"/>
                  <a:pt x="5186719" y="674257"/>
                </a:cubicBezTo>
                <a:cubicBezTo>
                  <a:pt x="5196039" y="674184"/>
                  <a:pt x="5202659" y="674146"/>
                  <a:pt x="5206581" y="674144"/>
                </a:cubicBezTo>
                <a:lnTo>
                  <a:pt x="5211979" y="675446"/>
                </a:lnTo>
                <a:lnTo>
                  <a:pt x="5200409" y="676579"/>
                </a:lnTo>
                <a:cubicBezTo>
                  <a:pt x="5205765" y="678776"/>
                  <a:pt x="5211249" y="679663"/>
                  <a:pt x="5216863" y="679241"/>
                </a:cubicBezTo>
                <a:cubicBezTo>
                  <a:pt x="5222475" y="678819"/>
                  <a:pt x="5226931" y="679196"/>
                  <a:pt x="5230231" y="680374"/>
                </a:cubicBezTo>
                <a:lnTo>
                  <a:pt x="5249769" y="679071"/>
                </a:lnTo>
                <a:lnTo>
                  <a:pt x="5262883" y="675957"/>
                </a:lnTo>
                <a:lnTo>
                  <a:pt x="5274195" y="676071"/>
                </a:lnTo>
                <a:lnTo>
                  <a:pt x="5285249" y="677430"/>
                </a:lnTo>
                <a:lnTo>
                  <a:pt x="5287821" y="675957"/>
                </a:lnTo>
                <a:lnTo>
                  <a:pt x="5326385" y="675845"/>
                </a:lnTo>
                <a:lnTo>
                  <a:pt x="5326897" y="678846"/>
                </a:lnTo>
                <a:lnTo>
                  <a:pt x="5352351" y="676355"/>
                </a:lnTo>
                <a:cubicBezTo>
                  <a:pt x="5355113" y="677839"/>
                  <a:pt x="5357877" y="678637"/>
                  <a:pt x="5360641" y="678748"/>
                </a:cubicBezTo>
                <a:cubicBezTo>
                  <a:pt x="5363405" y="678859"/>
                  <a:pt x="5368097" y="678552"/>
                  <a:pt x="5374717" y="677828"/>
                </a:cubicBezTo>
                <a:cubicBezTo>
                  <a:pt x="5376833" y="678791"/>
                  <a:pt x="5379479" y="679244"/>
                  <a:pt x="5382655" y="679187"/>
                </a:cubicBezTo>
                <a:cubicBezTo>
                  <a:pt x="5385831" y="679131"/>
                  <a:pt x="5389183" y="678904"/>
                  <a:pt x="5392713" y="678508"/>
                </a:cubicBezTo>
                <a:cubicBezTo>
                  <a:pt x="5397319" y="678159"/>
                  <a:pt x="5401861" y="678121"/>
                  <a:pt x="5406339" y="678395"/>
                </a:cubicBezTo>
                <a:cubicBezTo>
                  <a:pt x="5410817" y="678669"/>
                  <a:pt x="5415359" y="678631"/>
                  <a:pt x="5419965" y="678282"/>
                </a:cubicBezTo>
                <a:lnTo>
                  <a:pt x="5418937" y="677772"/>
                </a:lnTo>
                <a:lnTo>
                  <a:pt x="5440533" y="677489"/>
                </a:lnTo>
                <a:cubicBezTo>
                  <a:pt x="5445139" y="677140"/>
                  <a:pt x="5449681" y="677102"/>
                  <a:pt x="5454159" y="677376"/>
                </a:cubicBezTo>
                <a:cubicBezTo>
                  <a:pt x="5458637" y="677650"/>
                  <a:pt x="5463179" y="677612"/>
                  <a:pt x="5467785" y="677263"/>
                </a:cubicBezTo>
                <a:cubicBezTo>
                  <a:pt x="5477843" y="676927"/>
                  <a:pt x="5490763" y="676807"/>
                  <a:pt x="5506541" y="676903"/>
                </a:cubicBezTo>
                <a:cubicBezTo>
                  <a:pt x="5522321" y="676998"/>
                  <a:pt x="5535367" y="677629"/>
                  <a:pt x="5545683" y="678794"/>
                </a:cubicBezTo>
                <a:lnTo>
                  <a:pt x="5578077" y="675623"/>
                </a:lnTo>
                <a:lnTo>
                  <a:pt x="5585533" y="677945"/>
                </a:lnTo>
                <a:lnTo>
                  <a:pt x="5613555" y="679474"/>
                </a:lnTo>
                <a:cubicBezTo>
                  <a:pt x="5612741" y="679872"/>
                  <a:pt x="5611283" y="680294"/>
                  <a:pt x="5609183" y="680742"/>
                </a:cubicBezTo>
                <a:cubicBezTo>
                  <a:pt x="5607085" y="681189"/>
                  <a:pt x="5605371" y="681483"/>
                  <a:pt x="5604041" y="681626"/>
                </a:cubicBezTo>
                <a:cubicBezTo>
                  <a:pt x="5595397" y="681519"/>
                  <a:pt x="5586655" y="681535"/>
                  <a:pt x="5577819" y="681675"/>
                </a:cubicBezTo>
                <a:cubicBezTo>
                  <a:pt x="5568981" y="681816"/>
                  <a:pt x="5561011" y="682214"/>
                  <a:pt x="5553909" y="682871"/>
                </a:cubicBezTo>
                <a:cubicBezTo>
                  <a:pt x="5553255" y="682490"/>
                  <a:pt x="5551735" y="681851"/>
                  <a:pt x="5549345" y="680953"/>
                </a:cubicBezTo>
                <a:cubicBezTo>
                  <a:pt x="5546957" y="680055"/>
                  <a:pt x="5544537" y="679656"/>
                  <a:pt x="5542083" y="679756"/>
                </a:cubicBezTo>
                <a:cubicBezTo>
                  <a:pt x="5540991" y="679901"/>
                  <a:pt x="5540219" y="680206"/>
                  <a:pt x="5539769" y="680670"/>
                </a:cubicBezTo>
                <a:cubicBezTo>
                  <a:pt x="5539319" y="681133"/>
                  <a:pt x="5538805" y="681565"/>
                  <a:pt x="5538227" y="681965"/>
                </a:cubicBezTo>
                <a:lnTo>
                  <a:pt x="5512003" y="682701"/>
                </a:lnTo>
                <a:lnTo>
                  <a:pt x="5498633" y="687061"/>
                </a:lnTo>
                <a:cubicBezTo>
                  <a:pt x="5506859" y="687477"/>
                  <a:pt x="5516307" y="687467"/>
                  <a:pt x="5526977" y="687033"/>
                </a:cubicBezTo>
                <a:cubicBezTo>
                  <a:pt x="5537647" y="686599"/>
                  <a:pt x="5547223" y="685967"/>
                  <a:pt x="5555707" y="685136"/>
                </a:cubicBezTo>
                <a:cubicBezTo>
                  <a:pt x="5554303" y="685871"/>
                  <a:pt x="5553253" y="686610"/>
                  <a:pt x="5552557" y="687352"/>
                </a:cubicBezTo>
                <a:cubicBezTo>
                  <a:pt x="5551861" y="688094"/>
                  <a:pt x="5552225" y="688847"/>
                  <a:pt x="5553649" y="689610"/>
                </a:cubicBezTo>
                <a:cubicBezTo>
                  <a:pt x="5556123" y="690093"/>
                  <a:pt x="5561587" y="689482"/>
                  <a:pt x="5570039" y="687777"/>
                </a:cubicBezTo>
                <a:cubicBezTo>
                  <a:pt x="5578491" y="686072"/>
                  <a:pt x="5584341" y="684966"/>
                  <a:pt x="5587587" y="684457"/>
                </a:cubicBezTo>
                <a:cubicBezTo>
                  <a:pt x="5599869" y="685137"/>
                  <a:pt x="5612069" y="685520"/>
                  <a:pt x="5624189" y="685605"/>
                </a:cubicBezTo>
                <a:cubicBezTo>
                  <a:pt x="5636311" y="685690"/>
                  <a:pt x="5648705" y="685138"/>
                  <a:pt x="5661373" y="683949"/>
                </a:cubicBezTo>
                <a:lnTo>
                  <a:pt x="5670373" y="678796"/>
                </a:lnTo>
                <a:lnTo>
                  <a:pt x="5682713" y="679419"/>
                </a:lnTo>
                <a:lnTo>
                  <a:pt x="5684511" y="681684"/>
                </a:lnTo>
                <a:cubicBezTo>
                  <a:pt x="5684201" y="681702"/>
                  <a:pt x="5683087" y="681836"/>
                  <a:pt x="5681169" y="682088"/>
                </a:cubicBezTo>
                <a:cubicBezTo>
                  <a:pt x="5679251" y="682339"/>
                  <a:pt x="5678395" y="682601"/>
                  <a:pt x="5678599" y="682873"/>
                </a:cubicBezTo>
                <a:cubicBezTo>
                  <a:pt x="5681259" y="683592"/>
                  <a:pt x="5687761" y="683896"/>
                  <a:pt x="5698105" y="683787"/>
                </a:cubicBezTo>
                <a:cubicBezTo>
                  <a:pt x="5708447" y="683677"/>
                  <a:pt x="5715913" y="683430"/>
                  <a:pt x="5720503" y="683044"/>
                </a:cubicBezTo>
                <a:cubicBezTo>
                  <a:pt x="5728907" y="685350"/>
                  <a:pt x="5747513" y="686275"/>
                  <a:pt x="5776323" y="685820"/>
                </a:cubicBezTo>
                <a:cubicBezTo>
                  <a:pt x="5805135" y="685365"/>
                  <a:pt x="5824577" y="684988"/>
                  <a:pt x="5834653" y="684688"/>
                </a:cubicBezTo>
                <a:lnTo>
                  <a:pt x="5851623" y="679365"/>
                </a:lnTo>
                <a:cubicBezTo>
                  <a:pt x="5857107" y="679337"/>
                  <a:pt x="5862077" y="679054"/>
                  <a:pt x="5866533" y="678516"/>
                </a:cubicBezTo>
                <a:cubicBezTo>
                  <a:pt x="5862335" y="679868"/>
                  <a:pt x="5859099" y="681354"/>
                  <a:pt x="5856827" y="682976"/>
                </a:cubicBezTo>
                <a:cubicBezTo>
                  <a:pt x="5854555" y="684597"/>
                  <a:pt x="5852991" y="686225"/>
                  <a:pt x="5852133" y="687860"/>
                </a:cubicBezTo>
                <a:lnTo>
                  <a:pt x="5877587" y="685369"/>
                </a:lnTo>
                <a:cubicBezTo>
                  <a:pt x="5880793" y="687102"/>
                  <a:pt x="5883953" y="688039"/>
                  <a:pt x="5887065" y="688179"/>
                </a:cubicBezTo>
                <a:cubicBezTo>
                  <a:pt x="5890177" y="688320"/>
                  <a:pt x="5895587" y="687968"/>
                  <a:pt x="5903295" y="687125"/>
                </a:cubicBezTo>
                <a:cubicBezTo>
                  <a:pt x="5905743" y="687623"/>
                  <a:pt x="5913059" y="687873"/>
                  <a:pt x="5925243" y="687876"/>
                </a:cubicBezTo>
                <a:cubicBezTo>
                  <a:pt x="5937429" y="687878"/>
                  <a:pt x="5945967" y="687704"/>
                  <a:pt x="5950857" y="687352"/>
                </a:cubicBezTo>
                <a:cubicBezTo>
                  <a:pt x="5952153" y="686564"/>
                  <a:pt x="5953739" y="685748"/>
                  <a:pt x="5955613" y="684903"/>
                </a:cubicBezTo>
                <a:cubicBezTo>
                  <a:pt x="5957489" y="684058"/>
                  <a:pt x="5959589" y="683497"/>
                  <a:pt x="5961913" y="683218"/>
                </a:cubicBezTo>
                <a:cubicBezTo>
                  <a:pt x="5964195" y="683033"/>
                  <a:pt x="5965931" y="683092"/>
                  <a:pt x="5967119" y="683395"/>
                </a:cubicBezTo>
                <a:cubicBezTo>
                  <a:pt x="5968309" y="683699"/>
                  <a:pt x="5969143" y="683998"/>
                  <a:pt x="5969625" y="684294"/>
                </a:cubicBezTo>
                <a:cubicBezTo>
                  <a:pt x="5972807" y="684784"/>
                  <a:pt x="5975635" y="684584"/>
                  <a:pt x="5978109" y="683693"/>
                </a:cubicBezTo>
                <a:cubicBezTo>
                  <a:pt x="5980585" y="682802"/>
                  <a:pt x="5979813" y="682191"/>
                  <a:pt x="5975797" y="681859"/>
                </a:cubicBezTo>
                <a:cubicBezTo>
                  <a:pt x="5977543" y="681638"/>
                  <a:pt x="5981313" y="681218"/>
                  <a:pt x="5987109" y="680599"/>
                </a:cubicBezTo>
                <a:cubicBezTo>
                  <a:pt x="5992905" y="679981"/>
                  <a:pt x="5997189" y="679816"/>
                  <a:pt x="5999965" y="680104"/>
                </a:cubicBezTo>
                <a:lnTo>
                  <a:pt x="6049839" y="680105"/>
                </a:lnTo>
                <a:lnTo>
                  <a:pt x="6050869" y="680615"/>
                </a:lnTo>
                <a:lnTo>
                  <a:pt x="6101773" y="681125"/>
                </a:lnTo>
                <a:lnTo>
                  <a:pt x="6125939" y="679370"/>
                </a:lnTo>
                <a:lnTo>
                  <a:pt x="6141107" y="682768"/>
                </a:lnTo>
                <a:cubicBezTo>
                  <a:pt x="6137893" y="683007"/>
                  <a:pt x="6133073" y="683478"/>
                  <a:pt x="6126645" y="684184"/>
                </a:cubicBezTo>
                <a:cubicBezTo>
                  <a:pt x="6120217" y="684889"/>
                  <a:pt x="6117581" y="685758"/>
                  <a:pt x="6118739" y="686789"/>
                </a:cubicBezTo>
                <a:cubicBezTo>
                  <a:pt x="6119959" y="687279"/>
                  <a:pt x="6122079" y="687530"/>
                  <a:pt x="6125101" y="687539"/>
                </a:cubicBezTo>
                <a:cubicBezTo>
                  <a:pt x="6128121" y="687549"/>
                  <a:pt x="6130885" y="687431"/>
                  <a:pt x="6133393" y="687186"/>
                </a:cubicBezTo>
                <a:cubicBezTo>
                  <a:pt x="6143049" y="687766"/>
                  <a:pt x="6153171" y="688148"/>
                  <a:pt x="6163761" y="688333"/>
                </a:cubicBezTo>
                <a:cubicBezTo>
                  <a:pt x="6174349" y="688517"/>
                  <a:pt x="6184537" y="688588"/>
                  <a:pt x="6194323" y="688546"/>
                </a:cubicBezTo>
                <a:cubicBezTo>
                  <a:pt x="6198789" y="688185"/>
                  <a:pt x="6202775" y="688100"/>
                  <a:pt x="6206277" y="688291"/>
                </a:cubicBezTo>
                <a:cubicBezTo>
                  <a:pt x="6209781" y="688482"/>
                  <a:pt x="6213765" y="688398"/>
                  <a:pt x="6218233" y="688036"/>
                </a:cubicBezTo>
                <a:cubicBezTo>
                  <a:pt x="6229565" y="689076"/>
                  <a:pt x="6243213" y="689546"/>
                  <a:pt x="6259173" y="689446"/>
                </a:cubicBezTo>
                <a:cubicBezTo>
                  <a:pt x="6275135" y="689346"/>
                  <a:pt x="6288653" y="689065"/>
                  <a:pt x="6299731" y="688604"/>
                </a:cubicBezTo>
                <a:cubicBezTo>
                  <a:pt x="6300861" y="689078"/>
                  <a:pt x="6302327" y="689291"/>
                  <a:pt x="6304133" y="689241"/>
                </a:cubicBezTo>
                <a:cubicBezTo>
                  <a:pt x="6305937" y="689192"/>
                  <a:pt x="6307469" y="689093"/>
                  <a:pt x="6308729" y="688944"/>
                </a:cubicBezTo>
                <a:cubicBezTo>
                  <a:pt x="6312975" y="688503"/>
                  <a:pt x="6318171" y="687588"/>
                  <a:pt x="6324315" y="686198"/>
                </a:cubicBezTo>
                <a:cubicBezTo>
                  <a:pt x="6330459" y="684808"/>
                  <a:pt x="6332891" y="683553"/>
                  <a:pt x="6331611" y="682432"/>
                </a:cubicBezTo>
                <a:cubicBezTo>
                  <a:pt x="6330879" y="682211"/>
                  <a:pt x="6329325" y="682185"/>
                  <a:pt x="6326951" y="682354"/>
                </a:cubicBezTo>
                <a:cubicBezTo>
                  <a:pt x="6324579" y="682523"/>
                  <a:pt x="6322705" y="682681"/>
                  <a:pt x="6321327" y="682828"/>
                </a:cubicBezTo>
                <a:lnTo>
                  <a:pt x="6296389" y="682828"/>
                </a:lnTo>
                <a:cubicBezTo>
                  <a:pt x="6287691" y="683781"/>
                  <a:pt x="6278607" y="683856"/>
                  <a:pt x="6269139" y="683054"/>
                </a:cubicBezTo>
                <a:cubicBezTo>
                  <a:pt x="6260869" y="683876"/>
                  <a:pt x="6252019" y="684411"/>
                  <a:pt x="6242593" y="684660"/>
                </a:cubicBezTo>
                <a:cubicBezTo>
                  <a:pt x="6233167" y="684909"/>
                  <a:pt x="6224189" y="684694"/>
                  <a:pt x="6215663" y="684016"/>
                </a:cubicBezTo>
                <a:lnTo>
                  <a:pt x="6219779" y="675068"/>
                </a:lnTo>
                <a:lnTo>
                  <a:pt x="6222093" y="674841"/>
                </a:lnTo>
                <a:cubicBezTo>
                  <a:pt x="6223491" y="674819"/>
                  <a:pt x="6225451" y="675161"/>
                  <a:pt x="6227973" y="675868"/>
                </a:cubicBezTo>
                <a:cubicBezTo>
                  <a:pt x="6230497" y="676575"/>
                  <a:pt x="6232135" y="677101"/>
                  <a:pt x="6232891" y="677447"/>
                </a:cubicBezTo>
                <a:cubicBezTo>
                  <a:pt x="6236297" y="678792"/>
                  <a:pt x="6240217" y="679018"/>
                  <a:pt x="6244651" y="678126"/>
                </a:cubicBezTo>
                <a:cubicBezTo>
                  <a:pt x="6249087" y="677235"/>
                  <a:pt x="6252109" y="676329"/>
                  <a:pt x="6253715" y="675408"/>
                </a:cubicBezTo>
                <a:lnTo>
                  <a:pt x="6261685" y="675239"/>
                </a:lnTo>
                <a:cubicBezTo>
                  <a:pt x="6266125" y="677754"/>
                  <a:pt x="6269777" y="679278"/>
                  <a:pt x="6272643" y="679812"/>
                </a:cubicBezTo>
                <a:cubicBezTo>
                  <a:pt x="6275507" y="680345"/>
                  <a:pt x="6281795" y="680085"/>
                  <a:pt x="6291507" y="679033"/>
                </a:cubicBezTo>
                <a:cubicBezTo>
                  <a:pt x="6301073" y="678224"/>
                  <a:pt x="6315299" y="677493"/>
                  <a:pt x="6334185" y="676840"/>
                </a:cubicBezTo>
                <a:cubicBezTo>
                  <a:pt x="6353071" y="676186"/>
                  <a:pt x="6367811" y="675710"/>
                  <a:pt x="6378405" y="675411"/>
                </a:cubicBezTo>
                <a:lnTo>
                  <a:pt x="6398715" y="675864"/>
                </a:lnTo>
                <a:lnTo>
                  <a:pt x="6400257" y="679375"/>
                </a:lnTo>
                <a:lnTo>
                  <a:pt x="6334439" y="685207"/>
                </a:lnTo>
                <a:cubicBezTo>
                  <a:pt x="6340093" y="687095"/>
                  <a:pt x="6348577" y="687638"/>
                  <a:pt x="6359891" y="686836"/>
                </a:cubicBezTo>
                <a:cubicBezTo>
                  <a:pt x="6371203" y="686033"/>
                  <a:pt x="6379173" y="686321"/>
                  <a:pt x="6383799" y="687700"/>
                </a:cubicBezTo>
                <a:lnTo>
                  <a:pt x="6432389" y="688437"/>
                </a:lnTo>
                <a:cubicBezTo>
                  <a:pt x="6441415" y="687731"/>
                  <a:pt x="6449459" y="687656"/>
                  <a:pt x="6456525" y="688211"/>
                </a:cubicBezTo>
                <a:cubicBezTo>
                  <a:pt x="6463589" y="688765"/>
                  <a:pt x="6471055" y="688747"/>
                  <a:pt x="6478923" y="688154"/>
                </a:cubicBezTo>
                <a:lnTo>
                  <a:pt x="6496663" y="690080"/>
                </a:lnTo>
                <a:lnTo>
                  <a:pt x="6523913" y="689854"/>
                </a:lnTo>
                <a:lnTo>
                  <a:pt x="6548337" y="692346"/>
                </a:lnTo>
                <a:lnTo>
                  <a:pt x="6576103" y="689629"/>
                </a:lnTo>
                <a:cubicBezTo>
                  <a:pt x="6584887" y="689748"/>
                  <a:pt x="6594185" y="689779"/>
                  <a:pt x="6603999" y="689721"/>
                </a:cubicBezTo>
                <a:cubicBezTo>
                  <a:pt x="6613811" y="689663"/>
                  <a:pt x="6622337" y="689312"/>
                  <a:pt x="6629579" y="688667"/>
                </a:cubicBezTo>
                <a:lnTo>
                  <a:pt x="6640633" y="690026"/>
                </a:lnTo>
                <a:lnTo>
                  <a:pt x="6694879" y="690820"/>
                </a:lnTo>
                <a:lnTo>
                  <a:pt x="6721361" y="688838"/>
                </a:lnTo>
                <a:lnTo>
                  <a:pt x="6724445" y="690367"/>
                </a:lnTo>
                <a:cubicBezTo>
                  <a:pt x="6726603" y="691351"/>
                  <a:pt x="6729421" y="691889"/>
                  <a:pt x="6732897" y="691982"/>
                </a:cubicBezTo>
                <a:cubicBezTo>
                  <a:pt x="6736373" y="692074"/>
                  <a:pt x="6739897" y="691932"/>
                  <a:pt x="6743469" y="691557"/>
                </a:cubicBezTo>
                <a:cubicBezTo>
                  <a:pt x="6745843" y="691960"/>
                  <a:pt x="6748809" y="692230"/>
                  <a:pt x="6752371" y="692364"/>
                </a:cubicBezTo>
                <a:cubicBezTo>
                  <a:pt x="6755933" y="692499"/>
                  <a:pt x="6758965" y="692456"/>
                  <a:pt x="6761465" y="692237"/>
                </a:cubicBezTo>
                <a:cubicBezTo>
                  <a:pt x="6763223" y="691963"/>
                  <a:pt x="6763309" y="691548"/>
                  <a:pt x="6761723" y="690991"/>
                </a:cubicBezTo>
                <a:lnTo>
                  <a:pt x="6774065" y="686121"/>
                </a:lnTo>
                <a:cubicBezTo>
                  <a:pt x="6782239" y="685423"/>
                  <a:pt x="6790639" y="685007"/>
                  <a:pt x="6799261" y="684875"/>
                </a:cubicBezTo>
                <a:cubicBezTo>
                  <a:pt x="6807885" y="684744"/>
                  <a:pt x="6816283" y="684328"/>
                  <a:pt x="6824457" y="683630"/>
                </a:cubicBezTo>
                <a:cubicBezTo>
                  <a:pt x="6826299" y="684772"/>
                  <a:pt x="6831097" y="685320"/>
                  <a:pt x="6838853" y="685273"/>
                </a:cubicBezTo>
                <a:lnTo>
                  <a:pt x="6840909" y="686292"/>
                </a:lnTo>
                <a:cubicBezTo>
                  <a:pt x="6845109" y="687000"/>
                  <a:pt x="6847765" y="686943"/>
                  <a:pt x="6848879" y="686122"/>
                </a:cubicBezTo>
                <a:lnTo>
                  <a:pt x="6847851" y="685613"/>
                </a:lnTo>
                <a:cubicBezTo>
                  <a:pt x="6858349" y="685094"/>
                  <a:pt x="6867177" y="684433"/>
                  <a:pt x="6874333" y="683631"/>
                </a:cubicBezTo>
                <a:cubicBezTo>
                  <a:pt x="6876973" y="684110"/>
                  <a:pt x="6885317" y="684412"/>
                  <a:pt x="6899367" y="684537"/>
                </a:cubicBezTo>
                <a:cubicBezTo>
                  <a:pt x="6913415" y="684663"/>
                  <a:pt x="6923495" y="684795"/>
                  <a:pt x="6929607" y="684935"/>
                </a:cubicBezTo>
                <a:lnTo>
                  <a:pt x="6934202" y="684890"/>
                </a:lnTo>
                <a:lnTo>
                  <a:pt x="6934202" y="956736"/>
                </a:lnTo>
                <a:lnTo>
                  <a:pt x="6934202" y="1359063"/>
                </a:lnTo>
                <a:lnTo>
                  <a:pt x="6934202" y="4716841"/>
                </a:lnTo>
                <a:lnTo>
                  <a:pt x="6934202" y="4733547"/>
                </a:lnTo>
                <a:lnTo>
                  <a:pt x="6934202" y="4811315"/>
                </a:lnTo>
                <a:lnTo>
                  <a:pt x="6923211" y="4816318"/>
                </a:lnTo>
                <a:cubicBezTo>
                  <a:pt x="6915784" y="4814963"/>
                  <a:pt x="6903538" y="4813836"/>
                  <a:pt x="6886478" y="4812932"/>
                </a:cubicBezTo>
                <a:cubicBezTo>
                  <a:pt x="6869416" y="4812033"/>
                  <a:pt x="6859264" y="4808907"/>
                  <a:pt x="6856019" y="4803557"/>
                </a:cubicBezTo>
                <a:cubicBezTo>
                  <a:pt x="6847400" y="4812944"/>
                  <a:pt x="6836740" y="4820783"/>
                  <a:pt x="6824042" y="4827075"/>
                </a:cubicBezTo>
                <a:lnTo>
                  <a:pt x="6825331" y="4832830"/>
                </a:lnTo>
                <a:cubicBezTo>
                  <a:pt x="6824046" y="4842207"/>
                  <a:pt x="6820827" y="4842949"/>
                  <a:pt x="6815674" y="4835057"/>
                </a:cubicBezTo>
                <a:lnTo>
                  <a:pt x="6813094" y="4823547"/>
                </a:lnTo>
                <a:cubicBezTo>
                  <a:pt x="6803685" y="4824369"/>
                  <a:pt x="6797814" y="4818324"/>
                  <a:pt x="6795486" y="4805407"/>
                </a:cubicBezTo>
                <a:cubicBezTo>
                  <a:pt x="6785623" y="4813653"/>
                  <a:pt x="6775464" y="4818684"/>
                  <a:pt x="6765008" y="4820507"/>
                </a:cubicBezTo>
                <a:cubicBezTo>
                  <a:pt x="6754553" y="4822329"/>
                  <a:pt x="6744394" y="4827363"/>
                  <a:pt x="6734531" y="4835606"/>
                </a:cubicBezTo>
                <a:lnTo>
                  <a:pt x="6719951" y="4891432"/>
                </a:lnTo>
                <a:cubicBezTo>
                  <a:pt x="6721922" y="4897703"/>
                  <a:pt x="6721851" y="4902427"/>
                  <a:pt x="6719741" y="4905605"/>
                </a:cubicBezTo>
                <a:cubicBezTo>
                  <a:pt x="6716722" y="4908195"/>
                  <a:pt x="6713047" y="4908788"/>
                  <a:pt x="6708713" y="4907391"/>
                </a:cubicBezTo>
                <a:cubicBezTo>
                  <a:pt x="6704379" y="4905995"/>
                  <a:pt x="6700756" y="4903045"/>
                  <a:pt x="6697843" y="4898547"/>
                </a:cubicBezTo>
                <a:cubicBezTo>
                  <a:pt x="6693539" y="4902945"/>
                  <a:pt x="6689272" y="4904686"/>
                  <a:pt x="6685046" y="4903767"/>
                </a:cubicBezTo>
                <a:cubicBezTo>
                  <a:pt x="6680818" y="4902847"/>
                  <a:pt x="6677356" y="4896836"/>
                  <a:pt x="6674657" y="4885732"/>
                </a:cubicBezTo>
                <a:lnTo>
                  <a:pt x="6670786" y="4868462"/>
                </a:lnTo>
                <a:lnTo>
                  <a:pt x="6638808" y="4891977"/>
                </a:lnTo>
                <a:lnTo>
                  <a:pt x="6572907" y="4884975"/>
                </a:lnTo>
                <a:lnTo>
                  <a:pt x="6559379" y="4869935"/>
                </a:lnTo>
                <a:cubicBezTo>
                  <a:pt x="6550643" y="4877538"/>
                  <a:pt x="6540323" y="4881852"/>
                  <a:pt x="6528418" y="4882874"/>
                </a:cubicBezTo>
                <a:cubicBezTo>
                  <a:pt x="6516514" y="4883896"/>
                  <a:pt x="6505226" y="4883890"/>
                  <a:pt x="6494555" y="4882862"/>
                </a:cubicBezTo>
                <a:lnTo>
                  <a:pt x="6461078" y="4914794"/>
                </a:lnTo>
                <a:lnTo>
                  <a:pt x="6431230" y="4887371"/>
                </a:lnTo>
                <a:lnTo>
                  <a:pt x="6398175" y="4890957"/>
                </a:lnTo>
                <a:lnTo>
                  <a:pt x="6376489" y="4869723"/>
                </a:lnTo>
                <a:cubicBezTo>
                  <a:pt x="6366986" y="4876747"/>
                  <a:pt x="6357927" y="4877238"/>
                  <a:pt x="6349306" y="4871199"/>
                </a:cubicBezTo>
                <a:cubicBezTo>
                  <a:pt x="6340688" y="4865157"/>
                  <a:pt x="6330930" y="4866310"/>
                  <a:pt x="6320034" y="4874668"/>
                </a:cubicBezTo>
                <a:lnTo>
                  <a:pt x="6261000" y="4868100"/>
                </a:lnTo>
                <a:cubicBezTo>
                  <a:pt x="6255271" y="4852607"/>
                  <a:pt x="6245575" y="4849628"/>
                  <a:pt x="6231911" y="4859167"/>
                </a:cubicBezTo>
                <a:cubicBezTo>
                  <a:pt x="6218247" y="4868707"/>
                  <a:pt x="6207905" y="4862853"/>
                  <a:pt x="6200887" y="4841602"/>
                </a:cubicBezTo>
                <a:lnTo>
                  <a:pt x="6256258" y="4793657"/>
                </a:lnTo>
                <a:lnTo>
                  <a:pt x="6058258" y="4793657"/>
                </a:lnTo>
                <a:lnTo>
                  <a:pt x="6056633" y="4832483"/>
                </a:lnTo>
                <a:cubicBezTo>
                  <a:pt x="6067037" y="4839878"/>
                  <a:pt x="6077950" y="4841989"/>
                  <a:pt x="6089371" y="4838808"/>
                </a:cubicBezTo>
                <a:cubicBezTo>
                  <a:pt x="6100791" y="4835630"/>
                  <a:pt x="6111486" y="4829211"/>
                  <a:pt x="6121456" y="4819556"/>
                </a:cubicBezTo>
                <a:cubicBezTo>
                  <a:pt x="6133015" y="4828327"/>
                  <a:pt x="6144034" y="4827133"/>
                  <a:pt x="6154514" y="4815969"/>
                </a:cubicBezTo>
                <a:lnTo>
                  <a:pt x="6184780" y="4815046"/>
                </a:lnTo>
                <a:cubicBezTo>
                  <a:pt x="6186438" y="4813317"/>
                  <a:pt x="6188701" y="4811452"/>
                  <a:pt x="6191567" y="4809446"/>
                </a:cubicBezTo>
                <a:cubicBezTo>
                  <a:pt x="6194432" y="4807438"/>
                  <a:pt x="6196320" y="4807677"/>
                  <a:pt x="6197228" y="4810158"/>
                </a:cubicBezTo>
                <a:cubicBezTo>
                  <a:pt x="6198874" y="4822855"/>
                  <a:pt x="6196025" y="4837215"/>
                  <a:pt x="6188683" y="4853242"/>
                </a:cubicBezTo>
                <a:cubicBezTo>
                  <a:pt x="6181339" y="4869271"/>
                  <a:pt x="6175107" y="4879873"/>
                  <a:pt x="6169989" y="4885046"/>
                </a:cubicBezTo>
                <a:cubicBezTo>
                  <a:pt x="6168474" y="4886783"/>
                  <a:pt x="6166623" y="4887968"/>
                  <a:pt x="6164436" y="4888597"/>
                </a:cubicBezTo>
                <a:cubicBezTo>
                  <a:pt x="6162249" y="4889227"/>
                  <a:pt x="6160450" y="4886868"/>
                  <a:pt x="6159041" y="4881516"/>
                </a:cubicBezTo>
                <a:cubicBezTo>
                  <a:pt x="6145635" y="4887171"/>
                  <a:pt x="6129250" y="4890866"/>
                  <a:pt x="6109887" y="4892597"/>
                </a:cubicBezTo>
                <a:cubicBezTo>
                  <a:pt x="6090522" y="4894329"/>
                  <a:pt x="6073922" y="4889496"/>
                  <a:pt x="6060081" y="4878097"/>
                </a:cubicBezTo>
                <a:cubicBezTo>
                  <a:pt x="6054689" y="4882369"/>
                  <a:pt x="6049860" y="4883485"/>
                  <a:pt x="6045592" y="4881441"/>
                </a:cubicBezTo>
                <a:cubicBezTo>
                  <a:pt x="6041327" y="4879397"/>
                  <a:pt x="6036496" y="4880512"/>
                  <a:pt x="6031104" y="4884779"/>
                </a:cubicBezTo>
                <a:cubicBezTo>
                  <a:pt x="6019232" y="4885627"/>
                  <a:pt x="6006861" y="4885198"/>
                  <a:pt x="5993995" y="4883499"/>
                </a:cubicBezTo>
                <a:cubicBezTo>
                  <a:pt x="5981128" y="4881799"/>
                  <a:pt x="5968810" y="4877829"/>
                  <a:pt x="5957043" y="4871587"/>
                </a:cubicBezTo>
                <a:cubicBezTo>
                  <a:pt x="5954020" y="4874468"/>
                  <a:pt x="5950677" y="4875913"/>
                  <a:pt x="5947009" y="4875918"/>
                </a:cubicBezTo>
                <a:cubicBezTo>
                  <a:pt x="5943340" y="4875921"/>
                  <a:pt x="5940747" y="4873157"/>
                  <a:pt x="5939225" y="4867623"/>
                </a:cubicBezTo>
                <a:cubicBezTo>
                  <a:pt x="5937737" y="4855945"/>
                  <a:pt x="5940864" y="4845975"/>
                  <a:pt x="5948606" y="4837714"/>
                </a:cubicBezTo>
                <a:cubicBezTo>
                  <a:pt x="5956350" y="4829457"/>
                  <a:pt x="5962163" y="4823911"/>
                  <a:pt x="5966042" y="4821084"/>
                </a:cubicBezTo>
                <a:lnTo>
                  <a:pt x="5952579" y="4793657"/>
                </a:lnTo>
                <a:lnTo>
                  <a:pt x="5932464" y="4793657"/>
                </a:lnTo>
                <a:lnTo>
                  <a:pt x="5918168" y="4803869"/>
                </a:lnTo>
                <a:lnTo>
                  <a:pt x="5856345" y="4799963"/>
                </a:lnTo>
                <a:lnTo>
                  <a:pt x="5855055" y="4794207"/>
                </a:lnTo>
                <a:lnTo>
                  <a:pt x="5794522" y="4796054"/>
                </a:lnTo>
                <a:cubicBezTo>
                  <a:pt x="5791131" y="4792885"/>
                  <a:pt x="5785943" y="4794921"/>
                  <a:pt x="5778960" y="4802164"/>
                </a:cubicBezTo>
                <a:cubicBezTo>
                  <a:pt x="5771978" y="4809407"/>
                  <a:pt x="5767435" y="4814322"/>
                  <a:pt x="5765334" y="4816908"/>
                </a:cubicBezTo>
                <a:cubicBezTo>
                  <a:pt x="5770236" y="4820530"/>
                  <a:pt x="5771222" y="4827450"/>
                  <a:pt x="5768291" y="4837669"/>
                </a:cubicBezTo>
                <a:cubicBezTo>
                  <a:pt x="5765360" y="4847886"/>
                  <a:pt x="5761945" y="4850272"/>
                  <a:pt x="5758044" y="4844825"/>
                </a:cubicBezTo>
                <a:cubicBezTo>
                  <a:pt x="5757434" y="4841473"/>
                  <a:pt x="5756397" y="4838100"/>
                  <a:pt x="5754928" y="4834697"/>
                </a:cubicBezTo>
                <a:cubicBezTo>
                  <a:pt x="5753461" y="4831292"/>
                  <a:pt x="5751350" y="4830687"/>
                  <a:pt x="5748596" y="4832876"/>
                </a:cubicBezTo>
                <a:cubicBezTo>
                  <a:pt x="5745798" y="4836126"/>
                  <a:pt x="5743293" y="4842591"/>
                  <a:pt x="5741088" y="4852264"/>
                </a:cubicBezTo>
                <a:cubicBezTo>
                  <a:pt x="5738881" y="4861937"/>
                  <a:pt x="5737024" y="4871278"/>
                  <a:pt x="5735516" y="4880286"/>
                </a:cubicBezTo>
                <a:cubicBezTo>
                  <a:pt x="5729609" y="4884464"/>
                  <a:pt x="5719262" y="4886766"/>
                  <a:pt x="5704472" y="4887188"/>
                </a:cubicBezTo>
                <a:cubicBezTo>
                  <a:pt x="5689683" y="4887615"/>
                  <a:pt x="5680785" y="4885043"/>
                  <a:pt x="5677771" y="4879473"/>
                </a:cubicBezTo>
                <a:cubicBezTo>
                  <a:pt x="5668486" y="4889348"/>
                  <a:pt x="5661950" y="4893547"/>
                  <a:pt x="5658161" y="4892068"/>
                </a:cubicBezTo>
                <a:cubicBezTo>
                  <a:pt x="5654373" y="4890585"/>
                  <a:pt x="5650461" y="4880054"/>
                  <a:pt x="5646425" y="4860467"/>
                </a:cubicBezTo>
                <a:lnTo>
                  <a:pt x="5615737" y="4889741"/>
                </a:lnTo>
                <a:cubicBezTo>
                  <a:pt x="5616644" y="4871117"/>
                  <a:pt x="5618409" y="4852548"/>
                  <a:pt x="5621034" y="4834036"/>
                </a:cubicBezTo>
                <a:lnTo>
                  <a:pt x="5630061" y="4793657"/>
                </a:lnTo>
                <a:lnTo>
                  <a:pt x="5614266" y="4793657"/>
                </a:lnTo>
                <a:lnTo>
                  <a:pt x="5594261" y="4854334"/>
                </a:lnTo>
                <a:cubicBezTo>
                  <a:pt x="5582058" y="4858113"/>
                  <a:pt x="5558490" y="4863126"/>
                  <a:pt x="5523562" y="4869374"/>
                </a:cubicBezTo>
                <a:cubicBezTo>
                  <a:pt x="5488633" y="4875618"/>
                  <a:pt x="5465974" y="4865793"/>
                  <a:pt x="5455586" y="4839894"/>
                </a:cubicBezTo>
                <a:cubicBezTo>
                  <a:pt x="5450047" y="4844448"/>
                  <a:pt x="5441005" y="4847545"/>
                  <a:pt x="5428461" y="4849173"/>
                </a:cubicBezTo>
                <a:cubicBezTo>
                  <a:pt x="5415918" y="4850806"/>
                  <a:pt x="5408001" y="4847584"/>
                  <a:pt x="5404712" y="4839515"/>
                </a:cubicBezTo>
                <a:cubicBezTo>
                  <a:pt x="5404442" y="4836425"/>
                  <a:pt x="5405460" y="4833417"/>
                  <a:pt x="5407768" y="4830488"/>
                </a:cubicBezTo>
                <a:cubicBezTo>
                  <a:pt x="5410075" y="4827558"/>
                  <a:pt x="5411417" y="4825991"/>
                  <a:pt x="5411791" y="4825775"/>
                </a:cubicBezTo>
                <a:lnTo>
                  <a:pt x="5409422" y="4800091"/>
                </a:lnTo>
                <a:lnTo>
                  <a:pt x="5394827" y="4793657"/>
                </a:lnTo>
                <a:lnTo>
                  <a:pt x="5394360" y="4793657"/>
                </a:lnTo>
                <a:lnTo>
                  <a:pt x="5383892" y="4852385"/>
                </a:lnTo>
                <a:cubicBezTo>
                  <a:pt x="5368616" y="4866376"/>
                  <a:pt x="5353619" y="4873113"/>
                  <a:pt x="5338900" y="4872597"/>
                </a:cubicBezTo>
                <a:cubicBezTo>
                  <a:pt x="5324184" y="4872082"/>
                  <a:pt x="5309344" y="4868187"/>
                  <a:pt x="5294382" y="4860917"/>
                </a:cubicBezTo>
                <a:cubicBezTo>
                  <a:pt x="5290484" y="4866820"/>
                  <a:pt x="5283476" y="4879616"/>
                  <a:pt x="5273357" y="4899311"/>
                </a:cubicBezTo>
                <a:cubicBezTo>
                  <a:pt x="5263237" y="4919007"/>
                  <a:pt x="5256657" y="4926157"/>
                  <a:pt x="5253616" y="4920762"/>
                </a:cubicBezTo>
                <a:cubicBezTo>
                  <a:pt x="5251823" y="4912137"/>
                  <a:pt x="5251320" y="4903594"/>
                  <a:pt x="5252106" y="4895130"/>
                </a:cubicBezTo>
                <a:cubicBezTo>
                  <a:pt x="5252889" y="4886668"/>
                  <a:pt x="5254103" y="4878232"/>
                  <a:pt x="5255746" y="4869823"/>
                </a:cubicBezTo>
                <a:cubicBezTo>
                  <a:pt x="5245517" y="4879580"/>
                  <a:pt x="5233945" y="4887124"/>
                  <a:pt x="5221031" y="4892458"/>
                </a:cubicBezTo>
                <a:cubicBezTo>
                  <a:pt x="5208118" y="4897788"/>
                  <a:pt x="5196652" y="4898247"/>
                  <a:pt x="5186634" y="4893830"/>
                </a:cubicBezTo>
                <a:lnTo>
                  <a:pt x="5202502" y="4843759"/>
                </a:lnTo>
                <a:lnTo>
                  <a:pt x="5234269" y="4834417"/>
                </a:lnTo>
                <a:cubicBezTo>
                  <a:pt x="5234940" y="4829850"/>
                  <a:pt x="5235528" y="4824920"/>
                  <a:pt x="5236035" y="4819631"/>
                </a:cubicBezTo>
                <a:cubicBezTo>
                  <a:pt x="5236544" y="4814344"/>
                  <a:pt x="5237455" y="4810855"/>
                  <a:pt x="5238771" y="4809167"/>
                </a:cubicBezTo>
                <a:cubicBezTo>
                  <a:pt x="5241740" y="4807935"/>
                  <a:pt x="5244710" y="4812380"/>
                  <a:pt x="5247682" y="4822497"/>
                </a:cubicBezTo>
                <a:cubicBezTo>
                  <a:pt x="5250655" y="4832615"/>
                  <a:pt x="5252554" y="4839830"/>
                  <a:pt x="5253378" y="4844138"/>
                </a:cubicBezTo>
                <a:cubicBezTo>
                  <a:pt x="5261945" y="4836404"/>
                  <a:pt x="5271583" y="4831576"/>
                  <a:pt x="5282299" y="4829652"/>
                </a:cubicBezTo>
                <a:cubicBezTo>
                  <a:pt x="5293012" y="4827728"/>
                  <a:pt x="5303621" y="4827216"/>
                  <a:pt x="5314122" y="4828117"/>
                </a:cubicBezTo>
                <a:cubicBezTo>
                  <a:pt x="5315721" y="4826444"/>
                  <a:pt x="5317778" y="4823025"/>
                  <a:pt x="5320290" y="4817866"/>
                </a:cubicBezTo>
                <a:cubicBezTo>
                  <a:pt x="5322800" y="4812704"/>
                  <a:pt x="5324535" y="4807848"/>
                  <a:pt x="5325491" y="4803297"/>
                </a:cubicBezTo>
                <a:lnTo>
                  <a:pt x="5305359" y="4793657"/>
                </a:lnTo>
                <a:lnTo>
                  <a:pt x="5247705" y="4793657"/>
                </a:lnTo>
                <a:lnTo>
                  <a:pt x="5243060" y="4798087"/>
                </a:lnTo>
                <a:lnTo>
                  <a:pt x="5236595" y="4793657"/>
                </a:lnTo>
                <a:lnTo>
                  <a:pt x="5105652" y="4793657"/>
                </a:lnTo>
                <a:lnTo>
                  <a:pt x="5108658" y="4812855"/>
                </a:lnTo>
                <a:cubicBezTo>
                  <a:pt x="5104948" y="4821484"/>
                  <a:pt x="5097990" y="4823174"/>
                  <a:pt x="5087782" y="4817918"/>
                </a:cubicBezTo>
                <a:cubicBezTo>
                  <a:pt x="5077577" y="4812661"/>
                  <a:pt x="5069006" y="4807153"/>
                  <a:pt x="5062072" y="4801396"/>
                </a:cubicBezTo>
                <a:cubicBezTo>
                  <a:pt x="5056207" y="4806701"/>
                  <a:pt x="5050554" y="4809177"/>
                  <a:pt x="5045116" y="4808837"/>
                </a:cubicBezTo>
                <a:cubicBezTo>
                  <a:pt x="5039678" y="4808494"/>
                  <a:pt x="5036171" y="4805433"/>
                  <a:pt x="5034594" y="4799660"/>
                </a:cubicBezTo>
                <a:lnTo>
                  <a:pt x="5029186" y="4797547"/>
                </a:lnTo>
                <a:lnTo>
                  <a:pt x="5018475" y="4804464"/>
                </a:lnTo>
                <a:cubicBezTo>
                  <a:pt x="5016792" y="4803885"/>
                  <a:pt x="5015096" y="4801354"/>
                  <a:pt x="5013386" y="4796871"/>
                </a:cubicBezTo>
                <a:lnTo>
                  <a:pt x="5012524" y="4793657"/>
                </a:lnTo>
                <a:lnTo>
                  <a:pt x="5004268" y="4793657"/>
                </a:lnTo>
                <a:lnTo>
                  <a:pt x="4983510" y="4813457"/>
                </a:lnTo>
                <a:lnTo>
                  <a:pt x="4995750" y="4822742"/>
                </a:lnTo>
                <a:lnTo>
                  <a:pt x="5023225" y="4824477"/>
                </a:lnTo>
                <a:cubicBezTo>
                  <a:pt x="5026714" y="4824934"/>
                  <a:pt x="5029666" y="4826777"/>
                  <a:pt x="5032081" y="4830003"/>
                </a:cubicBezTo>
                <a:cubicBezTo>
                  <a:pt x="5034498" y="4833231"/>
                  <a:pt x="5036056" y="4836402"/>
                  <a:pt x="5036753" y="4839520"/>
                </a:cubicBezTo>
                <a:cubicBezTo>
                  <a:pt x="5035077" y="4840537"/>
                  <a:pt x="5032206" y="4840945"/>
                  <a:pt x="5028141" y="4840747"/>
                </a:cubicBezTo>
                <a:cubicBezTo>
                  <a:pt x="5024076" y="4840550"/>
                  <a:pt x="5020507" y="4841626"/>
                  <a:pt x="5017434" y="4843973"/>
                </a:cubicBezTo>
                <a:cubicBezTo>
                  <a:pt x="5011384" y="4857896"/>
                  <a:pt x="5000365" y="4859090"/>
                  <a:pt x="4984379" y="4847559"/>
                </a:cubicBezTo>
                <a:cubicBezTo>
                  <a:pt x="4968394" y="4836026"/>
                  <a:pt x="4957372" y="4837220"/>
                  <a:pt x="4951322" y="4851143"/>
                </a:cubicBezTo>
                <a:lnTo>
                  <a:pt x="4926634" y="4846746"/>
                </a:lnTo>
                <a:cubicBezTo>
                  <a:pt x="4920376" y="4851551"/>
                  <a:pt x="4912077" y="4854811"/>
                  <a:pt x="4901738" y="4856522"/>
                </a:cubicBezTo>
                <a:cubicBezTo>
                  <a:pt x="4911453" y="4862104"/>
                  <a:pt x="4921704" y="4866296"/>
                  <a:pt x="4932491" y="4869107"/>
                </a:cubicBezTo>
                <a:cubicBezTo>
                  <a:pt x="4943280" y="4871916"/>
                  <a:pt x="4953636" y="4869024"/>
                  <a:pt x="4963561" y="4860431"/>
                </a:cubicBezTo>
                <a:lnTo>
                  <a:pt x="4965510" y="4914464"/>
                </a:lnTo>
                <a:lnTo>
                  <a:pt x="4932242" y="4932223"/>
                </a:lnTo>
                <a:lnTo>
                  <a:pt x="4941480" y="4958343"/>
                </a:lnTo>
                <a:lnTo>
                  <a:pt x="4931191" y="5003092"/>
                </a:lnTo>
                <a:lnTo>
                  <a:pt x="4882894" y="5014225"/>
                </a:lnTo>
                <a:cubicBezTo>
                  <a:pt x="4867494" y="5001845"/>
                  <a:pt x="4851329" y="4994556"/>
                  <a:pt x="4834401" y="4992366"/>
                </a:cubicBezTo>
                <a:cubicBezTo>
                  <a:pt x="4817474" y="4990171"/>
                  <a:pt x="4802652" y="4985097"/>
                  <a:pt x="4789935" y="4977140"/>
                </a:cubicBezTo>
                <a:lnTo>
                  <a:pt x="4787356" y="4965627"/>
                </a:lnTo>
                <a:lnTo>
                  <a:pt x="4778987" y="4973611"/>
                </a:lnTo>
                <a:lnTo>
                  <a:pt x="4743352" y="4965685"/>
                </a:lnTo>
                <a:cubicBezTo>
                  <a:pt x="4730957" y="4974596"/>
                  <a:pt x="4718346" y="4974980"/>
                  <a:pt x="4705518" y="4966838"/>
                </a:cubicBezTo>
                <a:cubicBezTo>
                  <a:pt x="4692690" y="4958697"/>
                  <a:pt x="4678682" y="4960415"/>
                  <a:pt x="4663499" y="4971986"/>
                </a:cubicBezTo>
                <a:cubicBezTo>
                  <a:pt x="4656070" y="4970630"/>
                  <a:pt x="4643826" y="4969504"/>
                  <a:pt x="4626764" y="4968599"/>
                </a:cubicBezTo>
                <a:cubicBezTo>
                  <a:pt x="4609702" y="4967701"/>
                  <a:pt x="4599550" y="4964575"/>
                  <a:pt x="4596306" y="4959226"/>
                </a:cubicBezTo>
                <a:cubicBezTo>
                  <a:pt x="4587686" y="4968611"/>
                  <a:pt x="4577028" y="4976451"/>
                  <a:pt x="4564330" y="4982742"/>
                </a:cubicBezTo>
                <a:lnTo>
                  <a:pt x="4565618" y="4988497"/>
                </a:lnTo>
                <a:cubicBezTo>
                  <a:pt x="4564334" y="4997875"/>
                  <a:pt x="4561114" y="4998617"/>
                  <a:pt x="4555960" y="4990725"/>
                </a:cubicBezTo>
                <a:lnTo>
                  <a:pt x="4553381" y="4979214"/>
                </a:lnTo>
                <a:cubicBezTo>
                  <a:pt x="4543971" y="4980037"/>
                  <a:pt x="4538101" y="4973991"/>
                  <a:pt x="4535774" y="4961075"/>
                </a:cubicBezTo>
                <a:cubicBezTo>
                  <a:pt x="4525910" y="4969321"/>
                  <a:pt x="4515751" y="4974352"/>
                  <a:pt x="4505296" y="4976175"/>
                </a:cubicBezTo>
                <a:cubicBezTo>
                  <a:pt x="4494841" y="4977997"/>
                  <a:pt x="4484680" y="4983030"/>
                  <a:pt x="4474817" y="4991273"/>
                </a:cubicBezTo>
                <a:lnTo>
                  <a:pt x="4460238" y="5047099"/>
                </a:lnTo>
                <a:cubicBezTo>
                  <a:pt x="4462209" y="5053371"/>
                  <a:pt x="4462138" y="5058094"/>
                  <a:pt x="4460028" y="5061272"/>
                </a:cubicBezTo>
                <a:cubicBezTo>
                  <a:pt x="4457010" y="5063863"/>
                  <a:pt x="4453335" y="5064456"/>
                  <a:pt x="4448999" y="5063058"/>
                </a:cubicBezTo>
                <a:cubicBezTo>
                  <a:pt x="4444666" y="5061663"/>
                  <a:pt x="4441042" y="5058713"/>
                  <a:pt x="4438130" y="5054215"/>
                </a:cubicBezTo>
                <a:cubicBezTo>
                  <a:pt x="4433826" y="5058613"/>
                  <a:pt x="4429559" y="5060353"/>
                  <a:pt x="4425334" y="5059435"/>
                </a:cubicBezTo>
                <a:cubicBezTo>
                  <a:pt x="4421106" y="5058516"/>
                  <a:pt x="4417643" y="5052504"/>
                  <a:pt x="4414943" y="5041399"/>
                </a:cubicBezTo>
                <a:lnTo>
                  <a:pt x="4411074" y="5024129"/>
                </a:lnTo>
                <a:lnTo>
                  <a:pt x="4379096" y="5047646"/>
                </a:lnTo>
                <a:lnTo>
                  <a:pt x="4313194" y="5040643"/>
                </a:lnTo>
                <a:lnTo>
                  <a:pt x="4299665" y="5025603"/>
                </a:lnTo>
                <a:cubicBezTo>
                  <a:pt x="4290930" y="5033207"/>
                  <a:pt x="4280610" y="5037520"/>
                  <a:pt x="4268704" y="5038542"/>
                </a:cubicBezTo>
                <a:cubicBezTo>
                  <a:pt x="4256802" y="5039563"/>
                  <a:pt x="4245514" y="5039557"/>
                  <a:pt x="4234843" y="5038529"/>
                </a:cubicBezTo>
                <a:lnTo>
                  <a:pt x="4201365" y="5070461"/>
                </a:lnTo>
                <a:lnTo>
                  <a:pt x="4171518" y="5043038"/>
                </a:lnTo>
                <a:lnTo>
                  <a:pt x="4138462" y="5046624"/>
                </a:lnTo>
                <a:lnTo>
                  <a:pt x="4116776" y="5025390"/>
                </a:lnTo>
                <a:cubicBezTo>
                  <a:pt x="4107274" y="5032415"/>
                  <a:pt x="4098214" y="5032907"/>
                  <a:pt x="4089593" y="5026867"/>
                </a:cubicBezTo>
                <a:cubicBezTo>
                  <a:pt x="4080974" y="5020824"/>
                  <a:pt x="4071218" y="5021978"/>
                  <a:pt x="4060322" y="5030337"/>
                </a:cubicBezTo>
                <a:lnTo>
                  <a:pt x="4001287" y="5023767"/>
                </a:lnTo>
                <a:cubicBezTo>
                  <a:pt x="3995557" y="5008275"/>
                  <a:pt x="3985862" y="5005297"/>
                  <a:pt x="3972199" y="5014835"/>
                </a:cubicBezTo>
                <a:cubicBezTo>
                  <a:pt x="3958535" y="5024376"/>
                  <a:pt x="3948193" y="5018520"/>
                  <a:pt x="3941174" y="4997269"/>
                </a:cubicBezTo>
                <a:lnTo>
                  <a:pt x="4020578" y="4928514"/>
                </a:lnTo>
                <a:lnTo>
                  <a:pt x="4018419" y="4888655"/>
                </a:lnTo>
                <a:lnTo>
                  <a:pt x="3993732" y="4884257"/>
                </a:lnTo>
                <a:cubicBezTo>
                  <a:pt x="3980898" y="4888057"/>
                  <a:pt x="3963048" y="4894021"/>
                  <a:pt x="3940180" y="4902152"/>
                </a:cubicBezTo>
                <a:cubicBezTo>
                  <a:pt x="3917313" y="4910284"/>
                  <a:pt x="3900106" y="4919127"/>
                  <a:pt x="3888562" y="4928683"/>
                </a:cubicBezTo>
                <a:cubicBezTo>
                  <a:pt x="3876864" y="4941007"/>
                  <a:pt x="3869251" y="4944190"/>
                  <a:pt x="3865731" y="4938234"/>
                </a:cubicBezTo>
                <a:cubicBezTo>
                  <a:pt x="3862209" y="4932278"/>
                  <a:pt x="3857652" y="4915086"/>
                  <a:pt x="3852058" y="4886654"/>
                </a:cubicBezTo>
                <a:lnTo>
                  <a:pt x="3842398" y="4888877"/>
                </a:lnTo>
                <a:cubicBezTo>
                  <a:pt x="3840525" y="4899402"/>
                  <a:pt x="3836932" y="4909816"/>
                  <a:pt x="3831622" y="4920119"/>
                </a:cubicBezTo>
                <a:cubicBezTo>
                  <a:pt x="3826312" y="4930423"/>
                  <a:pt x="3821535" y="4927993"/>
                  <a:pt x="3817289" y="4912828"/>
                </a:cubicBezTo>
                <a:cubicBezTo>
                  <a:pt x="3816346" y="4908926"/>
                  <a:pt x="3814313" y="4903006"/>
                  <a:pt x="3811194" y="4895063"/>
                </a:cubicBezTo>
                <a:cubicBezTo>
                  <a:pt x="3808074" y="4887121"/>
                  <a:pt x="3805668" y="4883307"/>
                  <a:pt x="3803972" y="4883613"/>
                </a:cubicBezTo>
                <a:lnTo>
                  <a:pt x="3801182" y="4886275"/>
                </a:lnTo>
                <a:lnTo>
                  <a:pt x="3796920" y="4988150"/>
                </a:lnTo>
                <a:cubicBezTo>
                  <a:pt x="3807325" y="4995547"/>
                  <a:pt x="3818238" y="4997657"/>
                  <a:pt x="3829658" y="4994477"/>
                </a:cubicBezTo>
                <a:cubicBezTo>
                  <a:pt x="3841079" y="4991297"/>
                  <a:pt x="3851774" y="4984879"/>
                  <a:pt x="3861744" y="4975224"/>
                </a:cubicBezTo>
                <a:cubicBezTo>
                  <a:pt x="3873302" y="4983995"/>
                  <a:pt x="3884321" y="4982800"/>
                  <a:pt x="3894802" y="4971637"/>
                </a:cubicBezTo>
                <a:lnTo>
                  <a:pt x="3925066" y="4970713"/>
                </a:lnTo>
                <a:cubicBezTo>
                  <a:pt x="3926726" y="4968985"/>
                  <a:pt x="3928988" y="4967120"/>
                  <a:pt x="3931854" y="4965113"/>
                </a:cubicBezTo>
                <a:cubicBezTo>
                  <a:pt x="3934720" y="4963107"/>
                  <a:pt x="3936607" y="4963346"/>
                  <a:pt x="3937516" y="4965827"/>
                </a:cubicBezTo>
                <a:cubicBezTo>
                  <a:pt x="3939161" y="4978522"/>
                  <a:pt x="3936313" y="4992883"/>
                  <a:pt x="3928970" y="5008909"/>
                </a:cubicBezTo>
                <a:cubicBezTo>
                  <a:pt x="3921626" y="5024939"/>
                  <a:pt x="3915395" y="5035540"/>
                  <a:pt x="3910276" y="5040713"/>
                </a:cubicBezTo>
                <a:cubicBezTo>
                  <a:pt x="3908761" y="5042451"/>
                  <a:pt x="3906911" y="5043637"/>
                  <a:pt x="3904722" y="5044265"/>
                </a:cubicBezTo>
                <a:cubicBezTo>
                  <a:pt x="3902537" y="5044896"/>
                  <a:pt x="3900738" y="5042537"/>
                  <a:pt x="3899329" y="5037184"/>
                </a:cubicBezTo>
                <a:cubicBezTo>
                  <a:pt x="3885922" y="5042838"/>
                  <a:pt x="3869538" y="5046533"/>
                  <a:pt x="3850174" y="5048265"/>
                </a:cubicBezTo>
                <a:cubicBezTo>
                  <a:pt x="3830810" y="5049997"/>
                  <a:pt x="3814208" y="5045163"/>
                  <a:pt x="3800369" y="5033765"/>
                </a:cubicBezTo>
                <a:cubicBezTo>
                  <a:pt x="3794976" y="5038037"/>
                  <a:pt x="3790147" y="5039152"/>
                  <a:pt x="3785880" y="5037109"/>
                </a:cubicBezTo>
                <a:cubicBezTo>
                  <a:pt x="3781614" y="5035065"/>
                  <a:pt x="3776784" y="5036179"/>
                  <a:pt x="3771392" y="5040447"/>
                </a:cubicBezTo>
                <a:cubicBezTo>
                  <a:pt x="3759519" y="5041294"/>
                  <a:pt x="3747149" y="5040866"/>
                  <a:pt x="3734282" y="5039167"/>
                </a:cubicBezTo>
                <a:cubicBezTo>
                  <a:pt x="3721416" y="5037467"/>
                  <a:pt x="3709098" y="5033497"/>
                  <a:pt x="3697330" y="5027254"/>
                </a:cubicBezTo>
                <a:cubicBezTo>
                  <a:pt x="3694308" y="5030137"/>
                  <a:pt x="3690963" y="5031581"/>
                  <a:pt x="3687297" y="5031587"/>
                </a:cubicBezTo>
                <a:cubicBezTo>
                  <a:pt x="3683628" y="5031589"/>
                  <a:pt x="3681034" y="5028826"/>
                  <a:pt x="3679513" y="5023290"/>
                </a:cubicBezTo>
                <a:cubicBezTo>
                  <a:pt x="3678024" y="5011612"/>
                  <a:pt x="3681152" y="5001642"/>
                  <a:pt x="3688894" y="4993381"/>
                </a:cubicBezTo>
                <a:cubicBezTo>
                  <a:pt x="3696638" y="4985125"/>
                  <a:pt x="3702450" y="4979579"/>
                  <a:pt x="3706330" y="4976752"/>
                </a:cubicBezTo>
                <a:lnTo>
                  <a:pt x="3687644" y="4938685"/>
                </a:lnTo>
                <a:lnTo>
                  <a:pt x="3658455" y="4959537"/>
                </a:lnTo>
                <a:lnTo>
                  <a:pt x="3596632" y="4955631"/>
                </a:lnTo>
                <a:lnTo>
                  <a:pt x="3595342" y="4949876"/>
                </a:lnTo>
                <a:lnTo>
                  <a:pt x="3534810" y="4951721"/>
                </a:lnTo>
                <a:cubicBezTo>
                  <a:pt x="3531418" y="4948553"/>
                  <a:pt x="3526231" y="4950589"/>
                  <a:pt x="3519248" y="4957832"/>
                </a:cubicBezTo>
                <a:cubicBezTo>
                  <a:pt x="3512265" y="4965075"/>
                  <a:pt x="3507722" y="4969990"/>
                  <a:pt x="3505621" y="4972577"/>
                </a:cubicBezTo>
                <a:cubicBezTo>
                  <a:pt x="3510525" y="4976198"/>
                  <a:pt x="3511510" y="4983118"/>
                  <a:pt x="3508578" y="4993337"/>
                </a:cubicBezTo>
                <a:cubicBezTo>
                  <a:pt x="3505648" y="5003553"/>
                  <a:pt x="3502232" y="5005939"/>
                  <a:pt x="3498331" y="5000492"/>
                </a:cubicBezTo>
                <a:cubicBezTo>
                  <a:pt x="3497722" y="4997141"/>
                  <a:pt x="3496684" y="4993767"/>
                  <a:pt x="3495215" y="4990364"/>
                </a:cubicBezTo>
                <a:cubicBezTo>
                  <a:pt x="3493748" y="4986960"/>
                  <a:pt x="3491637" y="4986355"/>
                  <a:pt x="3488882" y="4988544"/>
                </a:cubicBezTo>
                <a:cubicBezTo>
                  <a:pt x="3486085" y="4991794"/>
                  <a:pt x="3483581" y="4998258"/>
                  <a:pt x="3481376" y="5007931"/>
                </a:cubicBezTo>
                <a:cubicBezTo>
                  <a:pt x="3479168" y="5017606"/>
                  <a:pt x="3477312" y="5026946"/>
                  <a:pt x="3475803" y="5035954"/>
                </a:cubicBezTo>
                <a:cubicBezTo>
                  <a:pt x="3469896" y="5040132"/>
                  <a:pt x="3459548" y="5042433"/>
                  <a:pt x="3444759" y="5042857"/>
                </a:cubicBezTo>
                <a:cubicBezTo>
                  <a:pt x="3429970" y="5043282"/>
                  <a:pt x="3421072" y="5040710"/>
                  <a:pt x="3418058" y="5035140"/>
                </a:cubicBezTo>
                <a:cubicBezTo>
                  <a:pt x="3408774" y="5045016"/>
                  <a:pt x="3402237" y="5049216"/>
                  <a:pt x="3398448" y="5047736"/>
                </a:cubicBezTo>
                <a:cubicBezTo>
                  <a:pt x="3394660" y="5046252"/>
                  <a:pt x="3390747" y="5035721"/>
                  <a:pt x="3386713" y="5016135"/>
                </a:cubicBezTo>
                <a:lnTo>
                  <a:pt x="3356024" y="5045409"/>
                </a:lnTo>
                <a:cubicBezTo>
                  <a:pt x="3356932" y="5026785"/>
                  <a:pt x="3358696" y="5008217"/>
                  <a:pt x="3361321" y="4989703"/>
                </a:cubicBezTo>
                <a:cubicBezTo>
                  <a:pt x="3363946" y="4971191"/>
                  <a:pt x="3367751" y="4954171"/>
                  <a:pt x="3372736" y="4938643"/>
                </a:cubicBezTo>
                <a:cubicBezTo>
                  <a:pt x="3367372" y="4944924"/>
                  <a:pt x="3361363" y="4948328"/>
                  <a:pt x="3354708" y="4948854"/>
                </a:cubicBezTo>
                <a:lnTo>
                  <a:pt x="3334548" y="5010001"/>
                </a:lnTo>
                <a:cubicBezTo>
                  <a:pt x="3322346" y="5013781"/>
                  <a:pt x="3298778" y="5018793"/>
                  <a:pt x="3263849" y="5025042"/>
                </a:cubicBezTo>
                <a:cubicBezTo>
                  <a:pt x="3228920" y="5031287"/>
                  <a:pt x="3206262" y="5021461"/>
                  <a:pt x="3195874" y="4995561"/>
                </a:cubicBezTo>
                <a:cubicBezTo>
                  <a:pt x="3190334" y="5000117"/>
                  <a:pt x="3181292" y="5003212"/>
                  <a:pt x="3168749" y="5004841"/>
                </a:cubicBezTo>
                <a:cubicBezTo>
                  <a:pt x="3156205" y="5006473"/>
                  <a:pt x="3148288" y="5003251"/>
                  <a:pt x="3145000" y="4995183"/>
                </a:cubicBezTo>
                <a:cubicBezTo>
                  <a:pt x="3144730" y="4992092"/>
                  <a:pt x="3145748" y="4989084"/>
                  <a:pt x="3148055" y="4986156"/>
                </a:cubicBezTo>
                <a:cubicBezTo>
                  <a:pt x="3150362" y="4983227"/>
                  <a:pt x="3151705" y="4981658"/>
                  <a:pt x="3152078" y="4981442"/>
                </a:cubicBezTo>
                <a:lnTo>
                  <a:pt x="3149710" y="4955759"/>
                </a:lnTo>
                <a:lnTo>
                  <a:pt x="3134682" y="4949134"/>
                </a:lnTo>
                <a:lnTo>
                  <a:pt x="3124180" y="5008053"/>
                </a:lnTo>
                <a:cubicBezTo>
                  <a:pt x="3108904" y="5022043"/>
                  <a:pt x="3093908" y="5028781"/>
                  <a:pt x="3079188" y="5028265"/>
                </a:cubicBezTo>
                <a:cubicBezTo>
                  <a:pt x="3064471" y="5027750"/>
                  <a:pt x="3049632" y="5023854"/>
                  <a:pt x="3034671" y="5016584"/>
                </a:cubicBezTo>
                <a:cubicBezTo>
                  <a:pt x="3030772" y="5022487"/>
                  <a:pt x="3023763" y="5035284"/>
                  <a:pt x="3013645" y="5054979"/>
                </a:cubicBezTo>
                <a:cubicBezTo>
                  <a:pt x="3003526" y="5074675"/>
                  <a:pt x="2996945" y="5081825"/>
                  <a:pt x="2993904" y="5076430"/>
                </a:cubicBezTo>
                <a:cubicBezTo>
                  <a:pt x="2992111" y="5067805"/>
                  <a:pt x="2991608" y="5059261"/>
                  <a:pt x="2992393" y="5050798"/>
                </a:cubicBezTo>
                <a:cubicBezTo>
                  <a:pt x="2993176" y="5042337"/>
                  <a:pt x="2994391" y="5033900"/>
                  <a:pt x="2996033" y="5025490"/>
                </a:cubicBezTo>
                <a:cubicBezTo>
                  <a:pt x="2985805" y="5035248"/>
                  <a:pt x="2974233" y="5042791"/>
                  <a:pt x="2961319" y="5048127"/>
                </a:cubicBezTo>
                <a:cubicBezTo>
                  <a:pt x="2948405" y="5053457"/>
                  <a:pt x="2936939" y="5053915"/>
                  <a:pt x="2926922" y="5049498"/>
                </a:cubicBezTo>
                <a:lnTo>
                  <a:pt x="2942790" y="4999427"/>
                </a:lnTo>
                <a:lnTo>
                  <a:pt x="2974557" y="4990086"/>
                </a:lnTo>
                <a:cubicBezTo>
                  <a:pt x="2975228" y="4985518"/>
                  <a:pt x="2975816" y="4980588"/>
                  <a:pt x="2976325" y="4975299"/>
                </a:cubicBezTo>
                <a:cubicBezTo>
                  <a:pt x="2976833" y="4970011"/>
                  <a:pt x="2977743" y="4966522"/>
                  <a:pt x="2979059" y="4964835"/>
                </a:cubicBezTo>
                <a:cubicBezTo>
                  <a:pt x="2982028" y="4963602"/>
                  <a:pt x="2984998" y="4968048"/>
                  <a:pt x="2987970" y="4978164"/>
                </a:cubicBezTo>
                <a:cubicBezTo>
                  <a:pt x="2990942" y="4988283"/>
                  <a:pt x="2992841" y="4995497"/>
                  <a:pt x="2993666" y="4999806"/>
                </a:cubicBezTo>
                <a:cubicBezTo>
                  <a:pt x="3002232" y="4992072"/>
                  <a:pt x="3011871" y="4987244"/>
                  <a:pt x="3022587" y="4985319"/>
                </a:cubicBezTo>
                <a:cubicBezTo>
                  <a:pt x="3033300" y="4983397"/>
                  <a:pt x="3043909" y="4982883"/>
                  <a:pt x="3054410" y="4983784"/>
                </a:cubicBezTo>
                <a:cubicBezTo>
                  <a:pt x="3056009" y="4982111"/>
                  <a:pt x="3058066" y="4978693"/>
                  <a:pt x="3060577" y="4973533"/>
                </a:cubicBezTo>
                <a:cubicBezTo>
                  <a:pt x="3063088" y="4968371"/>
                  <a:pt x="3064823" y="4963516"/>
                  <a:pt x="3065779" y="4958965"/>
                </a:cubicBezTo>
                <a:lnTo>
                  <a:pt x="3031644" y="4942620"/>
                </a:lnTo>
                <a:lnTo>
                  <a:pt x="3022406" y="4916500"/>
                </a:lnTo>
                <a:lnTo>
                  <a:pt x="2983348" y="4953755"/>
                </a:lnTo>
                <a:cubicBezTo>
                  <a:pt x="2970732" y="4940898"/>
                  <a:pt x="2954846" y="4934222"/>
                  <a:pt x="2935687" y="4933719"/>
                </a:cubicBezTo>
                <a:cubicBezTo>
                  <a:pt x="2916530" y="4933217"/>
                  <a:pt x="2900859" y="4935064"/>
                  <a:pt x="2888679" y="4939261"/>
                </a:cubicBezTo>
                <a:cubicBezTo>
                  <a:pt x="2883115" y="4943401"/>
                  <a:pt x="2877607" y="4944000"/>
                  <a:pt x="2872149" y="4941054"/>
                </a:cubicBezTo>
                <a:cubicBezTo>
                  <a:pt x="2866694" y="4938107"/>
                  <a:pt x="2861185" y="4938706"/>
                  <a:pt x="2855623" y="4942846"/>
                </a:cubicBezTo>
                <a:lnTo>
                  <a:pt x="2829434" y="4946865"/>
                </a:lnTo>
                <a:lnTo>
                  <a:pt x="2830725" y="4952620"/>
                </a:lnTo>
                <a:cubicBezTo>
                  <a:pt x="2825161" y="4956760"/>
                  <a:pt x="2819652" y="4957359"/>
                  <a:pt x="2814196" y="4954413"/>
                </a:cubicBezTo>
                <a:cubicBezTo>
                  <a:pt x="2808738" y="4951468"/>
                  <a:pt x="2803230" y="4952065"/>
                  <a:pt x="2797667" y="4956207"/>
                </a:cubicBezTo>
                <a:cubicBezTo>
                  <a:pt x="2793415" y="4960846"/>
                  <a:pt x="2789366" y="4963543"/>
                  <a:pt x="2785514" y="4964304"/>
                </a:cubicBezTo>
                <a:cubicBezTo>
                  <a:pt x="2781664" y="4965068"/>
                  <a:pt x="2778415" y="4960015"/>
                  <a:pt x="2775770" y="4949149"/>
                </a:cubicBezTo>
                <a:cubicBezTo>
                  <a:pt x="2767794" y="4957627"/>
                  <a:pt x="2762124" y="4961288"/>
                  <a:pt x="2758762" y="4960132"/>
                </a:cubicBezTo>
                <a:cubicBezTo>
                  <a:pt x="2755398" y="4958973"/>
                  <a:pt x="2751980" y="4950007"/>
                  <a:pt x="2748502" y="4933235"/>
                </a:cubicBezTo>
                <a:lnTo>
                  <a:pt x="2717815" y="4962509"/>
                </a:lnTo>
                <a:lnTo>
                  <a:pt x="2716946" y="4928407"/>
                </a:lnTo>
                <a:lnTo>
                  <a:pt x="2670151" y="4931125"/>
                </a:lnTo>
                <a:lnTo>
                  <a:pt x="2667152" y="4947957"/>
                </a:lnTo>
                <a:lnTo>
                  <a:pt x="2653623" y="4932917"/>
                </a:lnTo>
                <a:lnTo>
                  <a:pt x="2639885" y="4932048"/>
                </a:lnTo>
                <a:lnTo>
                  <a:pt x="2624225" y="4967946"/>
                </a:lnTo>
                <a:lnTo>
                  <a:pt x="2600618" y="4983477"/>
                </a:lnTo>
                <a:cubicBezTo>
                  <a:pt x="2596518" y="4970213"/>
                  <a:pt x="2591077" y="4966085"/>
                  <a:pt x="2584300" y="4971094"/>
                </a:cubicBezTo>
                <a:cubicBezTo>
                  <a:pt x="2577522" y="4976106"/>
                  <a:pt x="2570791" y="4966222"/>
                  <a:pt x="2564113" y="4941445"/>
                </a:cubicBezTo>
                <a:lnTo>
                  <a:pt x="2578062" y="4928138"/>
                </a:lnTo>
                <a:lnTo>
                  <a:pt x="2571404" y="4913531"/>
                </a:lnTo>
                <a:cubicBezTo>
                  <a:pt x="2566644" y="4913705"/>
                  <a:pt x="2558611" y="4914378"/>
                  <a:pt x="2547307" y="4915556"/>
                </a:cubicBezTo>
                <a:cubicBezTo>
                  <a:pt x="2536002" y="4916733"/>
                  <a:pt x="2529366" y="4916076"/>
                  <a:pt x="2527397" y="4913587"/>
                </a:cubicBezTo>
                <a:cubicBezTo>
                  <a:pt x="2527012" y="4910607"/>
                  <a:pt x="2527565" y="4908042"/>
                  <a:pt x="2529059" y="4905891"/>
                </a:cubicBezTo>
                <a:cubicBezTo>
                  <a:pt x="2530552" y="4903737"/>
                  <a:pt x="2531428" y="4902613"/>
                  <a:pt x="2531687" y="4902510"/>
                </a:cubicBezTo>
                <a:cubicBezTo>
                  <a:pt x="2528604" y="4886235"/>
                  <a:pt x="2529874" y="4878040"/>
                  <a:pt x="2535490" y="4877923"/>
                </a:cubicBezTo>
                <a:cubicBezTo>
                  <a:pt x="2541106" y="4877805"/>
                  <a:pt x="2546349" y="4879790"/>
                  <a:pt x="2551216" y="4883880"/>
                </a:cubicBezTo>
                <a:lnTo>
                  <a:pt x="2571166" y="4836906"/>
                </a:lnTo>
                <a:lnTo>
                  <a:pt x="2595851" y="4841303"/>
                </a:lnTo>
                <a:lnTo>
                  <a:pt x="2595203" y="4793657"/>
                </a:lnTo>
                <a:lnTo>
                  <a:pt x="2593750" y="4793657"/>
                </a:lnTo>
                <a:lnTo>
                  <a:pt x="2580401" y="4799495"/>
                </a:lnTo>
                <a:cubicBezTo>
                  <a:pt x="2575405" y="4800184"/>
                  <a:pt x="2570346" y="4799407"/>
                  <a:pt x="2565224" y="4797163"/>
                </a:cubicBezTo>
                <a:cubicBezTo>
                  <a:pt x="2554976" y="4792673"/>
                  <a:pt x="2544287" y="4794716"/>
                  <a:pt x="2533161" y="4803294"/>
                </a:cubicBezTo>
                <a:lnTo>
                  <a:pt x="2503710" y="4793657"/>
                </a:lnTo>
                <a:lnTo>
                  <a:pt x="2374078" y="4793657"/>
                </a:lnTo>
                <a:lnTo>
                  <a:pt x="2368086" y="4807047"/>
                </a:lnTo>
                <a:cubicBezTo>
                  <a:pt x="2369053" y="4809471"/>
                  <a:pt x="2370824" y="4809821"/>
                  <a:pt x="2373399" y="4808093"/>
                </a:cubicBezTo>
                <a:cubicBezTo>
                  <a:pt x="2375976" y="4806363"/>
                  <a:pt x="2377425" y="4805272"/>
                  <a:pt x="2377745" y="4804819"/>
                </a:cubicBezTo>
                <a:cubicBezTo>
                  <a:pt x="2397848" y="4805441"/>
                  <a:pt x="2418072" y="4809438"/>
                  <a:pt x="2438418" y="4816814"/>
                </a:cubicBezTo>
                <a:cubicBezTo>
                  <a:pt x="2458763" y="4824187"/>
                  <a:pt x="2478395" y="4821763"/>
                  <a:pt x="2497313" y="4809538"/>
                </a:cubicBezTo>
                <a:lnTo>
                  <a:pt x="2503764" y="4838323"/>
                </a:lnTo>
                <a:cubicBezTo>
                  <a:pt x="2507008" y="4851234"/>
                  <a:pt x="2509865" y="4867140"/>
                  <a:pt x="2512336" y="4886035"/>
                </a:cubicBezTo>
                <a:cubicBezTo>
                  <a:pt x="2514805" y="4904931"/>
                  <a:pt x="2512886" y="4918406"/>
                  <a:pt x="2506577" y="4926458"/>
                </a:cubicBezTo>
                <a:cubicBezTo>
                  <a:pt x="2493774" y="4937946"/>
                  <a:pt x="2480109" y="4943701"/>
                  <a:pt x="2465585" y="4943729"/>
                </a:cubicBezTo>
                <a:cubicBezTo>
                  <a:pt x="2451059" y="4943757"/>
                  <a:pt x="2437176" y="4940989"/>
                  <a:pt x="2423937" y="4935424"/>
                </a:cubicBezTo>
                <a:cubicBezTo>
                  <a:pt x="2417357" y="4942571"/>
                  <a:pt x="2411957" y="4951216"/>
                  <a:pt x="2407737" y="4961357"/>
                </a:cubicBezTo>
                <a:cubicBezTo>
                  <a:pt x="2403519" y="4971493"/>
                  <a:pt x="2398119" y="4980136"/>
                  <a:pt x="2391539" y="4987286"/>
                </a:cubicBezTo>
                <a:lnTo>
                  <a:pt x="2388091" y="4941670"/>
                </a:lnTo>
                <a:cubicBezTo>
                  <a:pt x="2379543" y="4950116"/>
                  <a:pt x="2369813" y="4957066"/>
                  <a:pt x="2358903" y="4962524"/>
                </a:cubicBezTo>
                <a:cubicBezTo>
                  <a:pt x="2347993" y="4967983"/>
                  <a:pt x="2336974" y="4969177"/>
                  <a:pt x="2325847" y="4966110"/>
                </a:cubicBezTo>
                <a:lnTo>
                  <a:pt x="2338926" y="4918702"/>
                </a:lnTo>
                <a:lnTo>
                  <a:pt x="2367904" y="4912019"/>
                </a:lnTo>
                <a:cubicBezTo>
                  <a:pt x="2368574" y="4907450"/>
                  <a:pt x="2369162" y="4902522"/>
                  <a:pt x="2369669" y="4897235"/>
                </a:cubicBezTo>
                <a:cubicBezTo>
                  <a:pt x="2370178" y="4891948"/>
                  <a:pt x="2371089" y="4888457"/>
                  <a:pt x="2372403" y="4886768"/>
                </a:cubicBezTo>
                <a:cubicBezTo>
                  <a:pt x="2375318" y="4885298"/>
                  <a:pt x="2378075" y="4888779"/>
                  <a:pt x="2380671" y="4897222"/>
                </a:cubicBezTo>
                <a:cubicBezTo>
                  <a:pt x="2383268" y="4905660"/>
                  <a:pt x="2384952" y="4911914"/>
                  <a:pt x="2385721" y="4915984"/>
                </a:cubicBezTo>
                <a:lnTo>
                  <a:pt x="2440885" y="4905284"/>
                </a:lnTo>
                <a:lnTo>
                  <a:pt x="2450757" y="4888882"/>
                </a:lnTo>
                <a:lnTo>
                  <a:pt x="2459545" y="4852551"/>
                </a:lnTo>
                <a:lnTo>
                  <a:pt x="2439148" y="4837076"/>
                </a:lnTo>
                <a:lnTo>
                  <a:pt x="2376694" y="4875690"/>
                </a:lnTo>
                <a:cubicBezTo>
                  <a:pt x="2364930" y="4865370"/>
                  <a:pt x="2350348" y="4859484"/>
                  <a:pt x="2332952" y="4858028"/>
                </a:cubicBezTo>
                <a:cubicBezTo>
                  <a:pt x="2315556" y="4856575"/>
                  <a:pt x="2300867" y="4857773"/>
                  <a:pt x="2288896" y="4861628"/>
                </a:cubicBezTo>
                <a:cubicBezTo>
                  <a:pt x="2279084" y="4870110"/>
                  <a:pt x="2268817" y="4874665"/>
                  <a:pt x="2258094" y="4875287"/>
                </a:cubicBezTo>
                <a:cubicBezTo>
                  <a:pt x="2247369" y="4875909"/>
                  <a:pt x="2236459" y="4877585"/>
                  <a:pt x="2225360" y="4880312"/>
                </a:cubicBezTo>
                <a:cubicBezTo>
                  <a:pt x="2207501" y="4863577"/>
                  <a:pt x="2188895" y="4851051"/>
                  <a:pt x="2169537" y="4842737"/>
                </a:cubicBezTo>
                <a:lnTo>
                  <a:pt x="2104712" y="4855662"/>
                </a:lnTo>
                <a:cubicBezTo>
                  <a:pt x="2104050" y="4852073"/>
                  <a:pt x="2102797" y="4847738"/>
                  <a:pt x="2100953" y="4842656"/>
                </a:cubicBezTo>
                <a:cubicBezTo>
                  <a:pt x="2099110" y="4837572"/>
                  <a:pt x="2096783" y="4836008"/>
                  <a:pt x="2093975" y="4837959"/>
                </a:cubicBezTo>
                <a:cubicBezTo>
                  <a:pt x="2092598" y="4839998"/>
                  <a:pt x="2091438" y="4844889"/>
                  <a:pt x="2090491" y="4852637"/>
                </a:cubicBezTo>
                <a:cubicBezTo>
                  <a:pt x="2089546" y="4860378"/>
                  <a:pt x="2088707" y="4866709"/>
                  <a:pt x="2087976" y="4871628"/>
                </a:cubicBezTo>
                <a:lnTo>
                  <a:pt x="2057049" y="4824277"/>
                </a:lnTo>
                <a:lnTo>
                  <a:pt x="2050187" y="4793657"/>
                </a:lnTo>
                <a:lnTo>
                  <a:pt x="2010022" y="4793657"/>
                </a:lnTo>
                <a:lnTo>
                  <a:pt x="2010022" y="4688262"/>
                </a:lnTo>
                <a:lnTo>
                  <a:pt x="2005490" y="4684822"/>
                </a:lnTo>
                <a:cubicBezTo>
                  <a:pt x="1996920" y="4654135"/>
                  <a:pt x="1988601" y="4647221"/>
                  <a:pt x="1980528" y="4664089"/>
                </a:cubicBezTo>
                <a:cubicBezTo>
                  <a:pt x="1972456" y="4680962"/>
                  <a:pt x="1965748" y="4681246"/>
                  <a:pt x="1960405" y="4664949"/>
                </a:cubicBezTo>
                <a:lnTo>
                  <a:pt x="1955244" y="4641921"/>
                </a:lnTo>
                <a:cubicBezTo>
                  <a:pt x="1947185" y="4648447"/>
                  <a:pt x="1940396" y="4650264"/>
                  <a:pt x="1934881" y="4647374"/>
                </a:cubicBezTo>
                <a:cubicBezTo>
                  <a:pt x="1929368" y="4644483"/>
                  <a:pt x="1923277" y="4645636"/>
                  <a:pt x="1916609" y="4650830"/>
                </a:cubicBezTo>
                <a:lnTo>
                  <a:pt x="1890843" y="4626504"/>
                </a:lnTo>
                <a:lnTo>
                  <a:pt x="1908002" y="4582186"/>
                </a:lnTo>
                <a:cubicBezTo>
                  <a:pt x="1905423" y="4570675"/>
                  <a:pt x="1906924" y="4562257"/>
                  <a:pt x="1912503" y="4556935"/>
                </a:cubicBezTo>
                <a:cubicBezTo>
                  <a:pt x="1923863" y="4548136"/>
                  <a:pt x="1936179" y="4544540"/>
                  <a:pt x="1949447" y="4546148"/>
                </a:cubicBezTo>
                <a:cubicBezTo>
                  <a:pt x="1962717" y="4547754"/>
                  <a:pt x="1975728" y="4543493"/>
                  <a:pt x="1988485" y="4533365"/>
                </a:cubicBezTo>
                <a:cubicBezTo>
                  <a:pt x="1988743" y="4533262"/>
                  <a:pt x="1989621" y="4532135"/>
                  <a:pt x="1991113" y="4529984"/>
                </a:cubicBezTo>
                <a:cubicBezTo>
                  <a:pt x="1992606" y="4527832"/>
                  <a:pt x="1993162" y="4525265"/>
                  <a:pt x="1992775" y="4522287"/>
                </a:cubicBezTo>
                <a:cubicBezTo>
                  <a:pt x="1991437" y="4519777"/>
                  <a:pt x="1987671" y="4518711"/>
                  <a:pt x="1981478" y="4519089"/>
                </a:cubicBezTo>
                <a:cubicBezTo>
                  <a:pt x="1975284" y="4519467"/>
                  <a:pt x="1970820" y="4519067"/>
                  <a:pt x="1968088" y="4517887"/>
                </a:cubicBezTo>
                <a:cubicBezTo>
                  <a:pt x="1963793" y="4513831"/>
                  <a:pt x="1960144" y="4512657"/>
                  <a:pt x="1957139" y="4514358"/>
                </a:cubicBezTo>
                <a:cubicBezTo>
                  <a:pt x="1952943" y="4519237"/>
                  <a:pt x="1949105" y="4522896"/>
                  <a:pt x="1945631" y="4525335"/>
                </a:cubicBezTo>
                <a:cubicBezTo>
                  <a:pt x="1942157" y="4527777"/>
                  <a:pt x="1939123" y="4523685"/>
                  <a:pt x="1936532" y="4513056"/>
                </a:cubicBezTo>
                <a:lnTo>
                  <a:pt x="1925792" y="4495353"/>
                </a:lnTo>
                <a:lnTo>
                  <a:pt x="1910106" y="4440451"/>
                </a:lnTo>
                <a:lnTo>
                  <a:pt x="1883919" y="4444470"/>
                </a:lnTo>
                <a:cubicBezTo>
                  <a:pt x="1880389" y="4437212"/>
                  <a:pt x="1876068" y="4431146"/>
                  <a:pt x="1870953" y="4426270"/>
                </a:cubicBezTo>
                <a:cubicBezTo>
                  <a:pt x="1865840" y="4421397"/>
                  <a:pt x="1861142" y="4417434"/>
                  <a:pt x="1856864" y="4414386"/>
                </a:cubicBezTo>
                <a:cubicBezTo>
                  <a:pt x="1855525" y="4408095"/>
                  <a:pt x="1853312" y="4402635"/>
                  <a:pt x="1850230" y="4398006"/>
                </a:cubicBezTo>
                <a:cubicBezTo>
                  <a:pt x="1847147" y="4393377"/>
                  <a:pt x="1843489" y="4392793"/>
                  <a:pt x="1839257" y="4396247"/>
                </a:cubicBezTo>
                <a:lnTo>
                  <a:pt x="1829386" y="4412647"/>
                </a:lnTo>
                <a:lnTo>
                  <a:pt x="1817780" y="4360845"/>
                </a:lnTo>
                <a:cubicBezTo>
                  <a:pt x="1823695" y="4357967"/>
                  <a:pt x="1832952" y="4355832"/>
                  <a:pt x="1845549" y="4354440"/>
                </a:cubicBezTo>
                <a:cubicBezTo>
                  <a:pt x="1858146" y="4353047"/>
                  <a:pt x="1863698" y="4345717"/>
                  <a:pt x="1862205" y="4332439"/>
                </a:cubicBezTo>
                <a:cubicBezTo>
                  <a:pt x="1860715" y="4326730"/>
                  <a:pt x="1858432" y="4322208"/>
                  <a:pt x="1855358" y="4318883"/>
                </a:cubicBezTo>
                <a:cubicBezTo>
                  <a:pt x="1852287" y="4315557"/>
                  <a:pt x="1849627" y="4313140"/>
                  <a:pt x="1847389" y="4311643"/>
                </a:cubicBezTo>
                <a:lnTo>
                  <a:pt x="1811330" y="4332060"/>
                </a:lnTo>
                <a:lnTo>
                  <a:pt x="1785354" y="4321906"/>
                </a:lnTo>
                <a:cubicBezTo>
                  <a:pt x="1777100" y="4329780"/>
                  <a:pt x="1769248" y="4333775"/>
                  <a:pt x="1761798" y="4333895"/>
                </a:cubicBezTo>
                <a:cubicBezTo>
                  <a:pt x="1754347" y="4334017"/>
                  <a:pt x="1746601" y="4330927"/>
                  <a:pt x="1738558" y="4324624"/>
                </a:cubicBezTo>
                <a:lnTo>
                  <a:pt x="1716240" y="4345915"/>
                </a:lnTo>
                <a:cubicBezTo>
                  <a:pt x="1703752" y="4338030"/>
                  <a:pt x="1691802" y="4340111"/>
                  <a:pt x="1680393" y="4352158"/>
                </a:cubicBezTo>
                <a:cubicBezTo>
                  <a:pt x="1679661" y="4341651"/>
                  <a:pt x="1677092" y="4333331"/>
                  <a:pt x="1672686" y="4327200"/>
                </a:cubicBezTo>
                <a:cubicBezTo>
                  <a:pt x="1668278" y="4321067"/>
                  <a:pt x="1663190" y="4320392"/>
                  <a:pt x="1657416" y="4325172"/>
                </a:cubicBezTo>
                <a:lnTo>
                  <a:pt x="1624571" y="4314583"/>
                </a:lnTo>
                <a:lnTo>
                  <a:pt x="1622623" y="4260547"/>
                </a:lnTo>
                <a:cubicBezTo>
                  <a:pt x="1633382" y="4259456"/>
                  <a:pt x="1644972" y="4254514"/>
                  <a:pt x="1657393" y="4245722"/>
                </a:cubicBezTo>
                <a:cubicBezTo>
                  <a:pt x="1669815" y="4236932"/>
                  <a:pt x="1680331" y="4234757"/>
                  <a:pt x="1688945" y="4239206"/>
                </a:cubicBezTo>
                <a:cubicBezTo>
                  <a:pt x="1697566" y="4229818"/>
                  <a:pt x="1703933" y="4233060"/>
                  <a:pt x="1708054" y="4248923"/>
                </a:cubicBezTo>
                <a:cubicBezTo>
                  <a:pt x="1710442" y="4261784"/>
                  <a:pt x="1713996" y="4277021"/>
                  <a:pt x="1718720" y="4294641"/>
                </a:cubicBezTo>
                <a:cubicBezTo>
                  <a:pt x="1723443" y="4312258"/>
                  <a:pt x="1726616" y="4306904"/>
                  <a:pt x="1728241" y="4278573"/>
                </a:cubicBezTo>
                <a:lnTo>
                  <a:pt x="1761297" y="4274987"/>
                </a:lnTo>
                <a:lnTo>
                  <a:pt x="1756137" y="4251961"/>
                </a:lnTo>
                <a:lnTo>
                  <a:pt x="1775246" y="4261681"/>
                </a:lnTo>
                <a:lnTo>
                  <a:pt x="1803143" y="4235071"/>
                </a:lnTo>
                <a:lnTo>
                  <a:pt x="1826120" y="4262062"/>
                </a:lnTo>
                <a:lnTo>
                  <a:pt x="1851229" y="4238111"/>
                </a:lnTo>
                <a:cubicBezTo>
                  <a:pt x="1862427" y="4240237"/>
                  <a:pt x="1872875" y="4246572"/>
                  <a:pt x="1882575" y="4257117"/>
                </a:cubicBezTo>
                <a:lnTo>
                  <a:pt x="1908764" y="4253099"/>
                </a:lnTo>
                <a:cubicBezTo>
                  <a:pt x="1906940" y="4233002"/>
                  <a:pt x="1915184" y="4218152"/>
                  <a:pt x="1933490" y="4208549"/>
                </a:cubicBezTo>
                <a:cubicBezTo>
                  <a:pt x="1951795" y="4198950"/>
                  <a:pt x="1964012" y="4194284"/>
                  <a:pt x="1970136" y="4194556"/>
                </a:cubicBezTo>
                <a:cubicBezTo>
                  <a:pt x="1973834" y="4204127"/>
                  <a:pt x="1980937" y="4204337"/>
                  <a:pt x="1991443" y="4195190"/>
                </a:cubicBezTo>
                <a:lnTo>
                  <a:pt x="2010022" y="4177470"/>
                </a:lnTo>
                <a:lnTo>
                  <a:pt x="2010022" y="4133279"/>
                </a:lnTo>
                <a:lnTo>
                  <a:pt x="2009958" y="4133317"/>
                </a:lnTo>
                <a:cubicBezTo>
                  <a:pt x="2004781" y="4132871"/>
                  <a:pt x="2000585" y="4128320"/>
                  <a:pt x="1997376" y="4119663"/>
                </a:cubicBezTo>
                <a:cubicBezTo>
                  <a:pt x="1988699" y="4127213"/>
                  <a:pt x="1979336" y="4128870"/>
                  <a:pt x="1969284" y="4124628"/>
                </a:cubicBezTo>
                <a:cubicBezTo>
                  <a:pt x="1959235" y="4120387"/>
                  <a:pt x="1950352" y="4112848"/>
                  <a:pt x="1942633" y="4102016"/>
                </a:cubicBezTo>
                <a:lnTo>
                  <a:pt x="1906366" y="4136609"/>
                </a:lnTo>
                <a:cubicBezTo>
                  <a:pt x="1883257" y="4097378"/>
                  <a:pt x="1863172" y="4080147"/>
                  <a:pt x="1846112" y="4084923"/>
                </a:cubicBezTo>
                <a:cubicBezTo>
                  <a:pt x="1829052" y="4089697"/>
                  <a:pt x="1804842" y="4095615"/>
                  <a:pt x="1773481" y="4102676"/>
                </a:cubicBezTo>
                <a:cubicBezTo>
                  <a:pt x="1768315" y="4084025"/>
                  <a:pt x="1761190" y="4069858"/>
                  <a:pt x="1752110" y="4060180"/>
                </a:cubicBezTo>
                <a:cubicBezTo>
                  <a:pt x="1743030" y="4050506"/>
                  <a:pt x="1735905" y="4036343"/>
                  <a:pt x="1730739" y="4017689"/>
                </a:cubicBezTo>
                <a:lnTo>
                  <a:pt x="1700051" y="4046962"/>
                </a:lnTo>
                <a:lnTo>
                  <a:pt x="1696181" y="4029693"/>
                </a:lnTo>
                <a:cubicBezTo>
                  <a:pt x="1693711" y="4018661"/>
                  <a:pt x="1693599" y="4010616"/>
                  <a:pt x="1695853" y="4005555"/>
                </a:cubicBezTo>
                <a:cubicBezTo>
                  <a:pt x="1698104" y="4000492"/>
                  <a:pt x="1702074" y="3995544"/>
                  <a:pt x="1707761" y="3990699"/>
                </a:cubicBezTo>
                <a:lnTo>
                  <a:pt x="1733950" y="3986683"/>
                </a:lnTo>
                <a:cubicBezTo>
                  <a:pt x="1735903" y="3984380"/>
                  <a:pt x="1739023" y="3978786"/>
                  <a:pt x="1743309" y="3969891"/>
                </a:cubicBezTo>
                <a:cubicBezTo>
                  <a:pt x="1747595" y="3961001"/>
                  <a:pt x="1749694" y="3954635"/>
                  <a:pt x="1749609" y="3950782"/>
                </a:cubicBezTo>
                <a:lnTo>
                  <a:pt x="1741238" y="3958767"/>
                </a:lnTo>
                <a:cubicBezTo>
                  <a:pt x="1733750" y="3949901"/>
                  <a:pt x="1724035" y="3940539"/>
                  <a:pt x="1712092" y="3930678"/>
                </a:cubicBezTo>
                <a:cubicBezTo>
                  <a:pt x="1700147" y="3920820"/>
                  <a:pt x="1690327" y="3918544"/>
                  <a:pt x="1682626" y="3923853"/>
                </a:cubicBezTo>
                <a:cubicBezTo>
                  <a:pt x="1677696" y="3918220"/>
                  <a:pt x="1671935" y="3916438"/>
                  <a:pt x="1665344" y="3918505"/>
                </a:cubicBezTo>
                <a:cubicBezTo>
                  <a:pt x="1658753" y="3920570"/>
                  <a:pt x="1652565" y="3924434"/>
                  <a:pt x="1646780" y="3930097"/>
                </a:cubicBezTo>
                <a:lnTo>
                  <a:pt x="1626593" y="3900447"/>
                </a:lnTo>
                <a:cubicBezTo>
                  <a:pt x="1622146" y="3904836"/>
                  <a:pt x="1616770" y="3907925"/>
                  <a:pt x="1610469" y="3909713"/>
                </a:cubicBezTo>
                <a:cubicBezTo>
                  <a:pt x="1604168" y="3911506"/>
                  <a:pt x="1598524" y="3909610"/>
                  <a:pt x="1593537" y="3904036"/>
                </a:cubicBezTo>
                <a:lnTo>
                  <a:pt x="1571218" y="3925323"/>
                </a:lnTo>
                <a:lnTo>
                  <a:pt x="1557690" y="3910278"/>
                </a:lnTo>
                <a:cubicBezTo>
                  <a:pt x="1549070" y="3917777"/>
                  <a:pt x="1539589" y="3919541"/>
                  <a:pt x="1529249" y="3915578"/>
                </a:cubicBezTo>
                <a:cubicBezTo>
                  <a:pt x="1518908" y="3911611"/>
                  <a:pt x="1509213" y="3904852"/>
                  <a:pt x="1500157" y="3895294"/>
                </a:cubicBezTo>
                <a:cubicBezTo>
                  <a:pt x="1488630" y="3892024"/>
                  <a:pt x="1475400" y="3887760"/>
                  <a:pt x="1460467" y="3882501"/>
                </a:cubicBezTo>
                <a:cubicBezTo>
                  <a:pt x="1445534" y="3877244"/>
                  <a:pt x="1432356" y="3869435"/>
                  <a:pt x="1420938" y="3859076"/>
                </a:cubicBezTo>
                <a:cubicBezTo>
                  <a:pt x="1416656" y="3863595"/>
                  <a:pt x="1411963" y="3867201"/>
                  <a:pt x="1406852" y="3869890"/>
                </a:cubicBezTo>
                <a:cubicBezTo>
                  <a:pt x="1401741" y="3872584"/>
                  <a:pt x="1396776" y="3871202"/>
                  <a:pt x="1391960" y="3865758"/>
                </a:cubicBezTo>
                <a:cubicBezTo>
                  <a:pt x="1383250" y="3873482"/>
                  <a:pt x="1373574" y="3876890"/>
                  <a:pt x="1362930" y="3875979"/>
                </a:cubicBezTo>
                <a:cubicBezTo>
                  <a:pt x="1352286" y="3875070"/>
                  <a:pt x="1342713" y="3871393"/>
                  <a:pt x="1334215" y="3864945"/>
                </a:cubicBezTo>
                <a:cubicBezTo>
                  <a:pt x="1331307" y="3867716"/>
                  <a:pt x="1328428" y="3868718"/>
                  <a:pt x="1325576" y="3867945"/>
                </a:cubicBezTo>
                <a:cubicBezTo>
                  <a:pt x="1322722" y="3867176"/>
                  <a:pt x="1320592" y="3863967"/>
                  <a:pt x="1319188" y="3858320"/>
                </a:cubicBezTo>
                <a:lnTo>
                  <a:pt x="1318108" y="3838391"/>
                </a:lnTo>
                <a:lnTo>
                  <a:pt x="1349875" y="3829049"/>
                </a:lnTo>
                <a:cubicBezTo>
                  <a:pt x="1354128" y="3831977"/>
                  <a:pt x="1358932" y="3832636"/>
                  <a:pt x="1364284" y="3831022"/>
                </a:cubicBezTo>
                <a:cubicBezTo>
                  <a:pt x="1369637" y="3829410"/>
                  <a:pt x="1374492" y="3826525"/>
                  <a:pt x="1378851" y="3822366"/>
                </a:cubicBezTo>
                <a:lnTo>
                  <a:pt x="1409120" y="3821442"/>
                </a:lnTo>
                <a:cubicBezTo>
                  <a:pt x="1415127" y="3814257"/>
                  <a:pt x="1421994" y="3807124"/>
                  <a:pt x="1429719" y="3800046"/>
                </a:cubicBezTo>
                <a:cubicBezTo>
                  <a:pt x="1437445" y="3792968"/>
                  <a:pt x="1443457" y="3797131"/>
                  <a:pt x="1447755" y="3812536"/>
                </a:cubicBezTo>
                <a:cubicBezTo>
                  <a:pt x="1475385" y="3788510"/>
                  <a:pt x="1511122" y="3774217"/>
                  <a:pt x="1554966" y="3769656"/>
                </a:cubicBezTo>
                <a:cubicBezTo>
                  <a:pt x="1598809" y="3765097"/>
                  <a:pt x="1635624" y="3770735"/>
                  <a:pt x="1665414" y="3786567"/>
                </a:cubicBezTo>
                <a:cubicBezTo>
                  <a:pt x="1675106" y="3778197"/>
                  <a:pt x="1684584" y="3772646"/>
                  <a:pt x="1693850" y="3769922"/>
                </a:cubicBezTo>
                <a:cubicBezTo>
                  <a:pt x="1703114" y="3767198"/>
                  <a:pt x="1712595" y="3761649"/>
                  <a:pt x="1722287" y="3753276"/>
                </a:cubicBezTo>
                <a:cubicBezTo>
                  <a:pt x="1724369" y="3761625"/>
                  <a:pt x="1727457" y="3765956"/>
                  <a:pt x="1731548" y="3766275"/>
                </a:cubicBezTo>
                <a:cubicBezTo>
                  <a:pt x="1735640" y="3766593"/>
                  <a:pt x="1739853" y="3764612"/>
                  <a:pt x="1744186" y="3760336"/>
                </a:cubicBezTo>
                <a:lnTo>
                  <a:pt x="1747807" y="3757990"/>
                </a:lnTo>
                <a:lnTo>
                  <a:pt x="1742357" y="3740905"/>
                </a:lnTo>
                <a:cubicBezTo>
                  <a:pt x="1739764" y="3737318"/>
                  <a:pt x="1736929" y="3737526"/>
                  <a:pt x="1733856" y="3741529"/>
                </a:cubicBezTo>
                <a:cubicBezTo>
                  <a:pt x="1727710" y="3749535"/>
                  <a:pt x="1721504" y="3735214"/>
                  <a:pt x="1715236" y="3698561"/>
                </a:cubicBezTo>
                <a:cubicBezTo>
                  <a:pt x="1727150" y="3684081"/>
                  <a:pt x="1739522" y="3679041"/>
                  <a:pt x="1752347" y="3683450"/>
                </a:cubicBezTo>
                <a:cubicBezTo>
                  <a:pt x="1765169" y="3687855"/>
                  <a:pt x="1777539" y="3682816"/>
                  <a:pt x="1789455" y="3668338"/>
                </a:cubicBezTo>
                <a:lnTo>
                  <a:pt x="1774307" y="3737320"/>
                </a:lnTo>
                <a:lnTo>
                  <a:pt x="1760547" y="3751545"/>
                </a:lnTo>
                <a:lnTo>
                  <a:pt x="1766640" y="3752888"/>
                </a:lnTo>
                <a:cubicBezTo>
                  <a:pt x="1770063" y="3757775"/>
                  <a:pt x="1775457" y="3757288"/>
                  <a:pt x="1782821" y="3751428"/>
                </a:cubicBezTo>
                <a:lnTo>
                  <a:pt x="1817168" y="3753599"/>
                </a:lnTo>
                <a:cubicBezTo>
                  <a:pt x="1820586" y="3760672"/>
                  <a:pt x="1824487" y="3764228"/>
                  <a:pt x="1828870" y="3764269"/>
                </a:cubicBezTo>
                <a:cubicBezTo>
                  <a:pt x="1833252" y="3764311"/>
                  <a:pt x="1837581" y="3762217"/>
                  <a:pt x="1841856" y="3757997"/>
                </a:cubicBezTo>
                <a:lnTo>
                  <a:pt x="1854514" y="3738933"/>
                </a:lnTo>
                <a:lnTo>
                  <a:pt x="1950311" y="3708964"/>
                </a:lnTo>
                <a:lnTo>
                  <a:pt x="1932620" y="3686665"/>
                </a:lnTo>
                <a:cubicBezTo>
                  <a:pt x="1922812" y="3676293"/>
                  <a:pt x="1912806" y="3667664"/>
                  <a:pt x="1902602" y="3660778"/>
                </a:cubicBezTo>
                <a:lnTo>
                  <a:pt x="1834266" y="3682186"/>
                </a:lnTo>
                <a:cubicBezTo>
                  <a:pt x="1833566" y="3676241"/>
                  <a:pt x="1832246" y="3669062"/>
                  <a:pt x="1830301" y="3660644"/>
                </a:cubicBezTo>
                <a:cubicBezTo>
                  <a:pt x="1828358" y="3652225"/>
                  <a:pt x="1825905" y="3649635"/>
                  <a:pt x="1822944" y="3652866"/>
                </a:cubicBezTo>
                <a:cubicBezTo>
                  <a:pt x="1821493" y="3656244"/>
                  <a:pt x="1820270" y="3664344"/>
                  <a:pt x="1819273" y="3677175"/>
                </a:cubicBezTo>
                <a:cubicBezTo>
                  <a:pt x="1818275" y="3689996"/>
                  <a:pt x="1817391" y="3700482"/>
                  <a:pt x="1816619" y="3708628"/>
                </a:cubicBezTo>
                <a:lnTo>
                  <a:pt x="1784017" y="3630206"/>
                </a:lnTo>
                <a:lnTo>
                  <a:pt x="1774500" y="3563470"/>
                </a:lnTo>
                <a:cubicBezTo>
                  <a:pt x="1785690" y="3549113"/>
                  <a:pt x="1797021" y="3538880"/>
                  <a:pt x="1808497" y="3532779"/>
                </a:cubicBezTo>
                <a:cubicBezTo>
                  <a:pt x="1819969" y="3526667"/>
                  <a:pt x="1835033" y="3505061"/>
                  <a:pt x="1853687" y="3467949"/>
                </a:cubicBezTo>
                <a:cubicBezTo>
                  <a:pt x="1842220" y="3460542"/>
                  <a:pt x="1830921" y="3454331"/>
                  <a:pt x="1819795" y="3449309"/>
                </a:cubicBezTo>
                <a:cubicBezTo>
                  <a:pt x="1808666" y="3444289"/>
                  <a:pt x="1797258" y="3449815"/>
                  <a:pt x="1785571" y="3465884"/>
                </a:cubicBezTo>
                <a:cubicBezTo>
                  <a:pt x="1767724" y="3436697"/>
                  <a:pt x="1749089" y="3414482"/>
                  <a:pt x="1729660" y="3399241"/>
                </a:cubicBezTo>
                <a:cubicBezTo>
                  <a:pt x="1720627" y="3348417"/>
                  <a:pt x="1711857" y="3336967"/>
                  <a:pt x="1703347" y="3364906"/>
                </a:cubicBezTo>
                <a:cubicBezTo>
                  <a:pt x="1694839" y="3392849"/>
                  <a:pt x="1687768" y="3393319"/>
                  <a:pt x="1682133" y="3366328"/>
                </a:cubicBezTo>
                <a:lnTo>
                  <a:pt x="1676694" y="3328189"/>
                </a:lnTo>
                <a:cubicBezTo>
                  <a:pt x="1668196" y="3338997"/>
                  <a:pt x="1661039" y="3342007"/>
                  <a:pt x="1655227" y="3337220"/>
                </a:cubicBezTo>
                <a:cubicBezTo>
                  <a:pt x="1649413" y="3332433"/>
                  <a:pt x="1642991" y="3334342"/>
                  <a:pt x="1635964" y="3342946"/>
                </a:cubicBezTo>
                <a:lnTo>
                  <a:pt x="1608799" y="3302656"/>
                </a:lnTo>
                <a:lnTo>
                  <a:pt x="1626889" y="3229256"/>
                </a:lnTo>
                <a:cubicBezTo>
                  <a:pt x="1624171" y="3210193"/>
                  <a:pt x="1625752" y="3196252"/>
                  <a:pt x="1631633" y="3187436"/>
                </a:cubicBezTo>
                <a:cubicBezTo>
                  <a:pt x="1643610" y="3172864"/>
                  <a:pt x="1656594" y="3166908"/>
                  <a:pt x="1670582" y="3169572"/>
                </a:cubicBezTo>
                <a:cubicBezTo>
                  <a:pt x="1684570" y="3172231"/>
                  <a:pt x="1698288" y="3165175"/>
                  <a:pt x="1711736" y="3148400"/>
                </a:cubicBezTo>
                <a:cubicBezTo>
                  <a:pt x="1712008" y="3148230"/>
                  <a:pt x="1712933" y="3146364"/>
                  <a:pt x="1714506" y="3142800"/>
                </a:cubicBezTo>
                <a:cubicBezTo>
                  <a:pt x="1716080" y="3139237"/>
                  <a:pt x="1716666" y="3134985"/>
                  <a:pt x="1716259" y="3130053"/>
                </a:cubicBezTo>
                <a:cubicBezTo>
                  <a:pt x="1714848" y="3125896"/>
                  <a:pt x="1710878" y="3124130"/>
                  <a:pt x="1704348" y="3124757"/>
                </a:cubicBezTo>
                <a:cubicBezTo>
                  <a:pt x="1697819" y="3125382"/>
                  <a:pt x="1693114" y="3124719"/>
                  <a:pt x="1690233" y="3122766"/>
                </a:cubicBezTo>
                <a:cubicBezTo>
                  <a:pt x="1685705" y="3116049"/>
                  <a:pt x="1681857" y="3114104"/>
                  <a:pt x="1678690" y="3116922"/>
                </a:cubicBezTo>
                <a:cubicBezTo>
                  <a:pt x="1674266" y="3125001"/>
                  <a:pt x="1670221" y="3131062"/>
                  <a:pt x="1666558" y="3135101"/>
                </a:cubicBezTo>
                <a:cubicBezTo>
                  <a:pt x="1662896" y="3139146"/>
                  <a:pt x="1659698" y="3132369"/>
                  <a:pt x="1656966" y="3114764"/>
                </a:cubicBezTo>
                <a:lnTo>
                  <a:pt x="1645644" y="3085446"/>
                </a:lnTo>
                <a:lnTo>
                  <a:pt x="1629107" y="2994518"/>
                </a:lnTo>
                <a:lnTo>
                  <a:pt x="1601500" y="3001174"/>
                </a:lnTo>
                <a:cubicBezTo>
                  <a:pt x="1597780" y="2989153"/>
                  <a:pt x="1593222" y="2979106"/>
                  <a:pt x="1587832" y="2971032"/>
                </a:cubicBezTo>
                <a:cubicBezTo>
                  <a:pt x="1582441" y="2962959"/>
                  <a:pt x="1577489" y="2956397"/>
                  <a:pt x="1572977" y="2951348"/>
                </a:cubicBezTo>
                <a:cubicBezTo>
                  <a:pt x="1571565" y="2940930"/>
                  <a:pt x="1569234" y="2931886"/>
                  <a:pt x="1565984" y="2924220"/>
                </a:cubicBezTo>
                <a:cubicBezTo>
                  <a:pt x="1562735" y="2916556"/>
                  <a:pt x="1558878" y="2915586"/>
                  <a:pt x="1554415" y="2921309"/>
                </a:cubicBezTo>
                <a:lnTo>
                  <a:pt x="1544011" y="2948470"/>
                </a:lnTo>
                <a:lnTo>
                  <a:pt x="1531775" y="2862674"/>
                </a:lnTo>
                <a:cubicBezTo>
                  <a:pt x="1538011" y="2857907"/>
                  <a:pt x="1547770" y="2854373"/>
                  <a:pt x="1561050" y="2852067"/>
                </a:cubicBezTo>
                <a:cubicBezTo>
                  <a:pt x="1574330" y="2849760"/>
                  <a:pt x="1580183" y="2837619"/>
                  <a:pt x="1578609" y="2815630"/>
                </a:cubicBezTo>
                <a:cubicBezTo>
                  <a:pt x="1577038" y="2806175"/>
                  <a:pt x="1574631" y="2798686"/>
                  <a:pt x="1571391" y="2793178"/>
                </a:cubicBezTo>
                <a:cubicBezTo>
                  <a:pt x="1568152" y="2787670"/>
                  <a:pt x="1565349" y="2783666"/>
                  <a:pt x="1562988" y="2781186"/>
                </a:cubicBezTo>
                <a:lnTo>
                  <a:pt x="1524977" y="2815001"/>
                </a:lnTo>
                <a:lnTo>
                  <a:pt x="1497590" y="2798185"/>
                </a:lnTo>
                <a:cubicBezTo>
                  <a:pt x="1488890" y="2811226"/>
                  <a:pt x="1480612" y="2817841"/>
                  <a:pt x="1472758" y="2818040"/>
                </a:cubicBezTo>
                <a:cubicBezTo>
                  <a:pt x="1464903" y="2818244"/>
                  <a:pt x="1456737" y="2813126"/>
                  <a:pt x="1448259" y="2802686"/>
                </a:cubicBezTo>
                <a:lnTo>
                  <a:pt x="1424729" y="2837948"/>
                </a:lnTo>
                <a:cubicBezTo>
                  <a:pt x="1411565" y="2824889"/>
                  <a:pt x="1398969" y="2828336"/>
                  <a:pt x="1386940" y="2848287"/>
                </a:cubicBezTo>
                <a:cubicBezTo>
                  <a:pt x="1386169" y="2830887"/>
                  <a:pt x="1383459" y="2817107"/>
                  <a:pt x="1378814" y="2806953"/>
                </a:cubicBezTo>
                <a:cubicBezTo>
                  <a:pt x="1374167" y="2796795"/>
                  <a:pt x="1368803" y="2795678"/>
                  <a:pt x="1362718" y="2803594"/>
                </a:cubicBezTo>
                <a:lnTo>
                  <a:pt x="1328091" y="2786056"/>
                </a:lnTo>
                <a:lnTo>
                  <a:pt x="1326037" y="2696563"/>
                </a:lnTo>
                <a:cubicBezTo>
                  <a:pt x="1337379" y="2694755"/>
                  <a:pt x="1349597" y="2686570"/>
                  <a:pt x="1362693" y="2672009"/>
                </a:cubicBezTo>
                <a:cubicBezTo>
                  <a:pt x="1375787" y="2657451"/>
                  <a:pt x="1386874" y="2653850"/>
                  <a:pt x="1395956" y="2661217"/>
                </a:cubicBezTo>
                <a:cubicBezTo>
                  <a:pt x="1405042" y="2645670"/>
                  <a:pt x="1411757" y="2651039"/>
                  <a:pt x="1416101" y="2677311"/>
                </a:cubicBezTo>
                <a:cubicBezTo>
                  <a:pt x="1418617" y="2698611"/>
                  <a:pt x="1422366" y="2723847"/>
                  <a:pt x="1427344" y="2753029"/>
                </a:cubicBezTo>
                <a:cubicBezTo>
                  <a:pt x="1432323" y="2782207"/>
                  <a:pt x="1435670" y="2773337"/>
                  <a:pt x="1437381" y="2726416"/>
                </a:cubicBezTo>
                <a:lnTo>
                  <a:pt x="1472229" y="2720479"/>
                </a:lnTo>
                <a:lnTo>
                  <a:pt x="1466791" y="2682343"/>
                </a:lnTo>
                <a:lnTo>
                  <a:pt x="1486935" y="2698441"/>
                </a:lnTo>
                <a:lnTo>
                  <a:pt x="1516345" y="2654369"/>
                </a:lnTo>
                <a:lnTo>
                  <a:pt x="1540568" y="2699072"/>
                </a:lnTo>
                <a:lnTo>
                  <a:pt x="1567037" y="2659405"/>
                </a:lnTo>
                <a:cubicBezTo>
                  <a:pt x="1578843" y="2662926"/>
                  <a:pt x="1589858" y="2673417"/>
                  <a:pt x="1600082" y="2690881"/>
                </a:cubicBezTo>
                <a:lnTo>
                  <a:pt x="1627690" y="2684227"/>
                </a:lnTo>
                <a:cubicBezTo>
                  <a:pt x="1625770" y="2650943"/>
                  <a:pt x="1634460" y="2626349"/>
                  <a:pt x="1653758" y="2610446"/>
                </a:cubicBezTo>
                <a:cubicBezTo>
                  <a:pt x="1673056" y="2594546"/>
                  <a:pt x="1685934" y="2586818"/>
                  <a:pt x="1692392" y="2587267"/>
                </a:cubicBezTo>
                <a:cubicBezTo>
                  <a:pt x="1696291" y="2603120"/>
                  <a:pt x="1703778" y="2603469"/>
                  <a:pt x="1714854" y="2588320"/>
                </a:cubicBezTo>
                <a:cubicBezTo>
                  <a:pt x="1725930" y="2573164"/>
                  <a:pt x="1733528" y="2561781"/>
                  <a:pt x="1737647" y="2554167"/>
                </a:cubicBezTo>
                <a:cubicBezTo>
                  <a:pt x="1741373" y="2565693"/>
                  <a:pt x="1745977" y="2570849"/>
                  <a:pt x="1751455" y="2569629"/>
                </a:cubicBezTo>
                <a:cubicBezTo>
                  <a:pt x="1756932" y="2568410"/>
                  <a:pt x="1761985" y="2564216"/>
                  <a:pt x="1766614" y="2557040"/>
                </a:cubicBezTo>
                <a:cubicBezTo>
                  <a:pt x="1771901" y="2547188"/>
                  <a:pt x="1775407" y="2534219"/>
                  <a:pt x="1777130" y="2518141"/>
                </a:cubicBezTo>
                <a:cubicBezTo>
                  <a:pt x="1778852" y="2502058"/>
                  <a:pt x="1782357" y="2489091"/>
                  <a:pt x="1787644" y="2479241"/>
                </a:cubicBezTo>
                <a:cubicBezTo>
                  <a:pt x="1780199" y="2445803"/>
                  <a:pt x="1768939" y="2441942"/>
                  <a:pt x="1753867" y="2467664"/>
                </a:cubicBezTo>
                <a:cubicBezTo>
                  <a:pt x="1738796" y="2493381"/>
                  <a:pt x="1727875" y="2491908"/>
                  <a:pt x="1721109" y="2463233"/>
                </a:cubicBezTo>
                <a:cubicBezTo>
                  <a:pt x="1711961" y="2475736"/>
                  <a:pt x="1702089" y="2478480"/>
                  <a:pt x="1691494" y="2471455"/>
                </a:cubicBezTo>
                <a:cubicBezTo>
                  <a:pt x="1680899" y="2464432"/>
                  <a:pt x="1671534" y="2451946"/>
                  <a:pt x="1663398" y="2434006"/>
                </a:cubicBezTo>
                <a:lnTo>
                  <a:pt x="1625164" y="2491297"/>
                </a:lnTo>
                <a:cubicBezTo>
                  <a:pt x="1600802" y="2426325"/>
                  <a:pt x="1579627" y="2397787"/>
                  <a:pt x="1561643" y="2405697"/>
                </a:cubicBezTo>
                <a:cubicBezTo>
                  <a:pt x="1543658" y="2413604"/>
                  <a:pt x="1518135" y="2423404"/>
                  <a:pt x="1485075" y="2435098"/>
                </a:cubicBezTo>
                <a:cubicBezTo>
                  <a:pt x="1479628" y="2404208"/>
                  <a:pt x="1472118" y="2380746"/>
                  <a:pt x="1462544" y="2364717"/>
                </a:cubicBezTo>
                <a:cubicBezTo>
                  <a:pt x="1452971" y="2348696"/>
                  <a:pt x="1445462" y="2325238"/>
                  <a:pt x="1440015" y="2294344"/>
                </a:cubicBezTo>
                <a:lnTo>
                  <a:pt x="1407664" y="2342825"/>
                </a:lnTo>
                <a:lnTo>
                  <a:pt x="1403584" y="2314225"/>
                </a:lnTo>
                <a:cubicBezTo>
                  <a:pt x="1400978" y="2295954"/>
                  <a:pt x="1400862" y="2282630"/>
                  <a:pt x="1403237" y="2274246"/>
                </a:cubicBezTo>
                <a:cubicBezTo>
                  <a:pt x="1405611" y="2265863"/>
                  <a:pt x="1409796" y="2257667"/>
                  <a:pt x="1415791" y="2249644"/>
                </a:cubicBezTo>
                <a:lnTo>
                  <a:pt x="1443399" y="2242992"/>
                </a:lnTo>
                <a:cubicBezTo>
                  <a:pt x="1445458" y="2239178"/>
                  <a:pt x="1448748" y="2229913"/>
                  <a:pt x="1453267" y="2215182"/>
                </a:cubicBezTo>
                <a:cubicBezTo>
                  <a:pt x="1457786" y="2200457"/>
                  <a:pt x="1459999" y="2189914"/>
                  <a:pt x="1459908" y="2183534"/>
                </a:cubicBezTo>
                <a:lnTo>
                  <a:pt x="1451083" y="2196758"/>
                </a:lnTo>
                <a:cubicBezTo>
                  <a:pt x="1443189" y="2182074"/>
                  <a:pt x="1432947" y="2166569"/>
                  <a:pt x="1420356" y="2150237"/>
                </a:cubicBezTo>
                <a:cubicBezTo>
                  <a:pt x="1407764" y="2133911"/>
                  <a:pt x="1397411" y="2130140"/>
                  <a:pt x="1389294" y="2138934"/>
                </a:cubicBezTo>
                <a:cubicBezTo>
                  <a:pt x="1384097" y="2129606"/>
                  <a:pt x="1378023" y="2126653"/>
                  <a:pt x="1371075" y="2130076"/>
                </a:cubicBezTo>
                <a:cubicBezTo>
                  <a:pt x="1364126" y="2133497"/>
                  <a:pt x="1357603" y="2139896"/>
                  <a:pt x="1351504" y="2149276"/>
                </a:cubicBezTo>
                <a:lnTo>
                  <a:pt x="1330222" y="2100170"/>
                </a:lnTo>
                <a:cubicBezTo>
                  <a:pt x="1325534" y="2107439"/>
                  <a:pt x="1319866" y="2112554"/>
                  <a:pt x="1313225" y="2115515"/>
                </a:cubicBezTo>
                <a:cubicBezTo>
                  <a:pt x="1306582" y="2118485"/>
                  <a:pt x="1300632" y="2115345"/>
                  <a:pt x="1295375" y="2106112"/>
                </a:cubicBezTo>
                <a:lnTo>
                  <a:pt x="1271844" y="2141368"/>
                </a:lnTo>
                <a:lnTo>
                  <a:pt x="1257584" y="2116452"/>
                </a:lnTo>
                <a:cubicBezTo>
                  <a:pt x="1248497" y="2128871"/>
                  <a:pt x="1238501" y="2131792"/>
                  <a:pt x="1227600" y="2125230"/>
                </a:cubicBezTo>
                <a:cubicBezTo>
                  <a:pt x="1216699" y="2118659"/>
                  <a:pt x="1206477" y="2107464"/>
                  <a:pt x="1196931" y="2091635"/>
                </a:cubicBezTo>
                <a:cubicBezTo>
                  <a:pt x="1184781" y="2086218"/>
                  <a:pt x="1170833" y="2079157"/>
                  <a:pt x="1155091" y="2070447"/>
                </a:cubicBezTo>
                <a:cubicBezTo>
                  <a:pt x="1139346" y="2061741"/>
                  <a:pt x="1125456" y="2048807"/>
                  <a:pt x="1113416" y="2031650"/>
                </a:cubicBezTo>
                <a:cubicBezTo>
                  <a:pt x="1108904" y="2039134"/>
                  <a:pt x="1103957" y="2045107"/>
                  <a:pt x="1098567" y="2049561"/>
                </a:cubicBezTo>
                <a:cubicBezTo>
                  <a:pt x="1093181" y="2054022"/>
                  <a:pt x="1087945" y="2051735"/>
                  <a:pt x="1082867" y="2042717"/>
                </a:cubicBezTo>
                <a:cubicBezTo>
                  <a:pt x="1073686" y="2055510"/>
                  <a:pt x="1063485" y="2061155"/>
                  <a:pt x="1052265" y="2059646"/>
                </a:cubicBezTo>
                <a:cubicBezTo>
                  <a:pt x="1041043" y="2058139"/>
                  <a:pt x="1030952" y="2052050"/>
                  <a:pt x="1021991" y="2041370"/>
                </a:cubicBezTo>
                <a:cubicBezTo>
                  <a:pt x="1018928" y="2045960"/>
                  <a:pt x="1015894" y="2047621"/>
                  <a:pt x="1012884" y="2046338"/>
                </a:cubicBezTo>
                <a:cubicBezTo>
                  <a:pt x="1009876" y="2045065"/>
                  <a:pt x="1007631" y="2039752"/>
                  <a:pt x="1006150" y="2030399"/>
                </a:cubicBezTo>
                <a:lnTo>
                  <a:pt x="1005012" y="1997392"/>
                </a:lnTo>
                <a:lnTo>
                  <a:pt x="1038501" y="1981920"/>
                </a:lnTo>
                <a:cubicBezTo>
                  <a:pt x="1042985" y="1986770"/>
                  <a:pt x="1048051" y="1987860"/>
                  <a:pt x="1053693" y="1985188"/>
                </a:cubicBezTo>
                <a:cubicBezTo>
                  <a:pt x="1059335" y="1982518"/>
                  <a:pt x="1064453" y="1977739"/>
                  <a:pt x="1069048" y="1970853"/>
                </a:cubicBezTo>
                <a:lnTo>
                  <a:pt x="1100958" y="1969322"/>
                </a:lnTo>
                <a:cubicBezTo>
                  <a:pt x="1107292" y="1957423"/>
                  <a:pt x="1114531" y="1945608"/>
                  <a:pt x="1122674" y="1933887"/>
                </a:cubicBezTo>
                <a:cubicBezTo>
                  <a:pt x="1130819" y="1922165"/>
                  <a:pt x="1137158" y="1929057"/>
                  <a:pt x="1141688" y="1954571"/>
                </a:cubicBezTo>
                <a:cubicBezTo>
                  <a:pt x="1170816" y="1914781"/>
                  <a:pt x="1208491" y="1891109"/>
                  <a:pt x="1254711" y="1883556"/>
                </a:cubicBezTo>
                <a:cubicBezTo>
                  <a:pt x="1300932" y="1876005"/>
                  <a:pt x="1339743" y="1885342"/>
                  <a:pt x="1371147" y="1911563"/>
                </a:cubicBezTo>
                <a:cubicBezTo>
                  <a:pt x="1381365" y="1897700"/>
                  <a:pt x="1391358" y="1888507"/>
                  <a:pt x="1401125" y="1883994"/>
                </a:cubicBezTo>
                <a:cubicBezTo>
                  <a:pt x="1406008" y="1881739"/>
                  <a:pt x="1410949" y="1878314"/>
                  <a:pt x="1415946" y="1873719"/>
                </a:cubicBezTo>
                <a:lnTo>
                  <a:pt x="1422111" y="1866685"/>
                </a:lnTo>
                <a:lnTo>
                  <a:pt x="1407924" y="1856620"/>
                </a:lnTo>
                <a:lnTo>
                  <a:pt x="1393441" y="1856036"/>
                </a:lnTo>
                <a:lnTo>
                  <a:pt x="1376931" y="1880185"/>
                </a:lnTo>
                <a:lnTo>
                  <a:pt x="1352044" y="1890633"/>
                </a:lnTo>
                <a:cubicBezTo>
                  <a:pt x="1347722" y="1881710"/>
                  <a:pt x="1341988" y="1878933"/>
                  <a:pt x="1334842" y="1882303"/>
                </a:cubicBezTo>
                <a:cubicBezTo>
                  <a:pt x="1327696" y="1885675"/>
                  <a:pt x="1320601" y="1879026"/>
                  <a:pt x="1313560" y="1862357"/>
                </a:cubicBezTo>
                <a:lnTo>
                  <a:pt x="1328266" y="1853405"/>
                </a:lnTo>
                <a:lnTo>
                  <a:pt x="1321246" y="1843578"/>
                </a:lnTo>
                <a:cubicBezTo>
                  <a:pt x="1316228" y="1843695"/>
                  <a:pt x="1307761" y="1844148"/>
                  <a:pt x="1295844" y="1844940"/>
                </a:cubicBezTo>
                <a:cubicBezTo>
                  <a:pt x="1283925" y="1845732"/>
                  <a:pt x="1276930" y="1845290"/>
                  <a:pt x="1274854" y="1843616"/>
                </a:cubicBezTo>
                <a:cubicBezTo>
                  <a:pt x="1274448" y="1841611"/>
                  <a:pt x="1275032" y="1839886"/>
                  <a:pt x="1276606" y="1838438"/>
                </a:cubicBezTo>
                <a:cubicBezTo>
                  <a:pt x="1278180" y="1836989"/>
                  <a:pt x="1279105" y="1836233"/>
                  <a:pt x="1279377" y="1836164"/>
                </a:cubicBezTo>
                <a:cubicBezTo>
                  <a:pt x="1276127" y="1825215"/>
                  <a:pt x="1277464" y="1819702"/>
                  <a:pt x="1283385" y="1819623"/>
                </a:cubicBezTo>
                <a:cubicBezTo>
                  <a:pt x="1289306" y="1819544"/>
                  <a:pt x="1294833" y="1820879"/>
                  <a:pt x="1299964" y="1823631"/>
                </a:cubicBezTo>
                <a:lnTo>
                  <a:pt x="1320995" y="1792029"/>
                </a:lnTo>
                <a:lnTo>
                  <a:pt x="1347020" y="1794987"/>
                </a:lnTo>
                <a:lnTo>
                  <a:pt x="1346328" y="1762509"/>
                </a:lnTo>
                <a:cubicBezTo>
                  <a:pt x="1336065" y="1767384"/>
                  <a:pt x="1325533" y="1768312"/>
                  <a:pt x="1314732" y="1765293"/>
                </a:cubicBezTo>
                <a:cubicBezTo>
                  <a:pt x="1303930" y="1762272"/>
                  <a:pt x="1292660" y="1763647"/>
                  <a:pt x="1280930" y="1769417"/>
                </a:cubicBezTo>
                <a:cubicBezTo>
                  <a:pt x="1264992" y="1765115"/>
                  <a:pt x="1248943" y="1761763"/>
                  <a:pt x="1232780" y="1759362"/>
                </a:cubicBezTo>
                <a:cubicBezTo>
                  <a:pt x="1216617" y="1756961"/>
                  <a:pt x="1200907" y="1754577"/>
                  <a:pt x="1185650" y="1752213"/>
                </a:cubicBezTo>
                <a:cubicBezTo>
                  <a:pt x="1177863" y="1754601"/>
                  <a:pt x="1167188" y="1756398"/>
                  <a:pt x="1153631" y="1757601"/>
                </a:cubicBezTo>
                <a:cubicBezTo>
                  <a:pt x="1140072" y="1758805"/>
                  <a:pt x="1130982" y="1754937"/>
                  <a:pt x="1126357" y="1746003"/>
                </a:cubicBezTo>
                <a:cubicBezTo>
                  <a:pt x="1124258" y="1747867"/>
                  <a:pt x="1120650" y="1752414"/>
                  <a:pt x="1115528" y="1759644"/>
                </a:cubicBezTo>
                <a:cubicBezTo>
                  <a:pt x="1110407" y="1766876"/>
                  <a:pt x="1107533" y="1770975"/>
                  <a:pt x="1106906" y="1771942"/>
                </a:cubicBezTo>
                <a:cubicBezTo>
                  <a:pt x="1107926" y="1773573"/>
                  <a:pt x="1109793" y="1773808"/>
                  <a:pt x="1112508" y="1772646"/>
                </a:cubicBezTo>
                <a:cubicBezTo>
                  <a:pt x="1115223" y="1771482"/>
                  <a:pt x="1116751" y="1770748"/>
                  <a:pt x="1117088" y="1770444"/>
                </a:cubicBezTo>
                <a:cubicBezTo>
                  <a:pt x="1138283" y="1770862"/>
                  <a:pt x="1159604" y="1773551"/>
                  <a:pt x="1181051" y="1778513"/>
                </a:cubicBezTo>
                <a:cubicBezTo>
                  <a:pt x="1202501" y="1783473"/>
                  <a:pt x="1223196" y="1781842"/>
                  <a:pt x="1243140" y="1773618"/>
                </a:cubicBezTo>
                <a:lnTo>
                  <a:pt x="1249938" y="1792983"/>
                </a:lnTo>
                <a:cubicBezTo>
                  <a:pt x="1253361" y="1801668"/>
                  <a:pt x="1256372" y="1812369"/>
                  <a:pt x="1258977" y="1825080"/>
                </a:cubicBezTo>
                <a:cubicBezTo>
                  <a:pt x="1261579" y="1837793"/>
                  <a:pt x="1259557" y="1846857"/>
                  <a:pt x="1252906" y="1852275"/>
                </a:cubicBezTo>
                <a:cubicBezTo>
                  <a:pt x="1239409" y="1860003"/>
                  <a:pt x="1225002" y="1863875"/>
                  <a:pt x="1209691" y="1863894"/>
                </a:cubicBezTo>
                <a:cubicBezTo>
                  <a:pt x="1194377" y="1863912"/>
                  <a:pt x="1179742" y="1862050"/>
                  <a:pt x="1165785" y="1858307"/>
                </a:cubicBezTo>
                <a:cubicBezTo>
                  <a:pt x="1158848" y="1863115"/>
                  <a:pt x="1153156" y="1868930"/>
                  <a:pt x="1148707" y="1875752"/>
                </a:cubicBezTo>
                <a:cubicBezTo>
                  <a:pt x="1144260" y="1882571"/>
                  <a:pt x="1138567" y="1888386"/>
                  <a:pt x="1131631" y="1893196"/>
                </a:cubicBezTo>
                <a:lnTo>
                  <a:pt x="1127995" y="1862508"/>
                </a:lnTo>
                <a:cubicBezTo>
                  <a:pt x="1118985" y="1868190"/>
                  <a:pt x="1108727" y="1872866"/>
                  <a:pt x="1097225" y="1876537"/>
                </a:cubicBezTo>
                <a:cubicBezTo>
                  <a:pt x="1085723" y="1880210"/>
                  <a:pt x="1074107" y="1881014"/>
                  <a:pt x="1062376" y="1878950"/>
                </a:cubicBezTo>
                <a:lnTo>
                  <a:pt x="1076166" y="1847057"/>
                </a:lnTo>
                <a:lnTo>
                  <a:pt x="1106713" y="1842561"/>
                </a:lnTo>
                <a:cubicBezTo>
                  <a:pt x="1107419" y="1839487"/>
                  <a:pt x="1108040" y="1836172"/>
                  <a:pt x="1108575" y="1832615"/>
                </a:cubicBezTo>
                <a:cubicBezTo>
                  <a:pt x="1109111" y="1829058"/>
                  <a:pt x="1110073" y="1826709"/>
                  <a:pt x="1111458" y="1825574"/>
                </a:cubicBezTo>
                <a:cubicBezTo>
                  <a:pt x="1114531" y="1824585"/>
                  <a:pt x="1117437" y="1826927"/>
                  <a:pt x="1120174" y="1832607"/>
                </a:cubicBezTo>
                <a:cubicBezTo>
                  <a:pt x="1122911" y="1838283"/>
                  <a:pt x="1124687" y="1842490"/>
                  <a:pt x="1125497" y="1845228"/>
                </a:cubicBezTo>
                <a:lnTo>
                  <a:pt x="1183653" y="1838030"/>
                </a:lnTo>
                <a:lnTo>
                  <a:pt x="1194058" y="1826996"/>
                </a:lnTo>
                <a:lnTo>
                  <a:pt x="1203324" y="1802555"/>
                </a:lnTo>
                <a:lnTo>
                  <a:pt x="1181821" y="1792144"/>
                </a:lnTo>
                <a:lnTo>
                  <a:pt x="1115981" y="1818121"/>
                </a:lnTo>
                <a:cubicBezTo>
                  <a:pt x="1103578" y="1811178"/>
                  <a:pt x="1088206" y="1807218"/>
                  <a:pt x="1069866" y="1806239"/>
                </a:cubicBezTo>
                <a:cubicBezTo>
                  <a:pt x="1051527" y="1805261"/>
                  <a:pt x="1036043" y="1806067"/>
                  <a:pt x="1023421" y="1808661"/>
                </a:cubicBezTo>
                <a:cubicBezTo>
                  <a:pt x="1013079" y="1814367"/>
                  <a:pt x="1002256" y="1817431"/>
                  <a:pt x="990950" y="1817850"/>
                </a:cubicBezTo>
                <a:cubicBezTo>
                  <a:pt x="979646" y="1818268"/>
                  <a:pt x="968142" y="1819396"/>
                  <a:pt x="956441" y="1821230"/>
                </a:cubicBezTo>
                <a:cubicBezTo>
                  <a:pt x="937615" y="1809972"/>
                  <a:pt x="917998" y="1801546"/>
                  <a:pt x="897591" y="1795952"/>
                </a:cubicBezTo>
                <a:lnTo>
                  <a:pt x="829253" y="1804647"/>
                </a:lnTo>
                <a:cubicBezTo>
                  <a:pt x="828555" y="1802233"/>
                  <a:pt x="827233" y="1799317"/>
                  <a:pt x="825289" y="1795897"/>
                </a:cubicBezTo>
                <a:cubicBezTo>
                  <a:pt x="823345" y="1792477"/>
                  <a:pt x="820894" y="1791426"/>
                  <a:pt x="817932" y="1792738"/>
                </a:cubicBezTo>
                <a:cubicBezTo>
                  <a:pt x="816481" y="1794110"/>
                  <a:pt x="815258" y="1797400"/>
                  <a:pt x="814260" y="1802612"/>
                </a:cubicBezTo>
                <a:cubicBezTo>
                  <a:pt x="813263" y="1807820"/>
                  <a:pt x="812379" y="1812079"/>
                  <a:pt x="811607" y="1815388"/>
                </a:cubicBezTo>
                <a:lnTo>
                  <a:pt x="779005" y="1783534"/>
                </a:lnTo>
                <a:lnTo>
                  <a:pt x="769487" y="1756426"/>
                </a:lnTo>
                <a:cubicBezTo>
                  <a:pt x="780677" y="1750594"/>
                  <a:pt x="792010" y="1746437"/>
                  <a:pt x="803485" y="1743959"/>
                </a:cubicBezTo>
                <a:cubicBezTo>
                  <a:pt x="814957" y="1741477"/>
                  <a:pt x="830021" y="1732700"/>
                  <a:pt x="848675" y="1717626"/>
                </a:cubicBezTo>
                <a:cubicBezTo>
                  <a:pt x="837208" y="1714617"/>
                  <a:pt x="825910" y="1712094"/>
                  <a:pt x="814783" y="1710054"/>
                </a:cubicBezTo>
                <a:cubicBezTo>
                  <a:pt x="803654" y="1708015"/>
                  <a:pt x="792246" y="1710259"/>
                  <a:pt x="780558" y="1716787"/>
                </a:cubicBezTo>
                <a:cubicBezTo>
                  <a:pt x="762713" y="1704931"/>
                  <a:pt x="744078" y="1695907"/>
                  <a:pt x="724649" y="1689717"/>
                </a:cubicBezTo>
                <a:cubicBezTo>
                  <a:pt x="715616" y="1669072"/>
                  <a:pt x="706846" y="1664421"/>
                  <a:pt x="698336" y="1675769"/>
                </a:cubicBezTo>
                <a:cubicBezTo>
                  <a:pt x="689826" y="1687120"/>
                  <a:pt x="682755" y="1687311"/>
                  <a:pt x="677122" y="1676347"/>
                </a:cubicBezTo>
                <a:lnTo>
                  <a:pt x="671681" y="1660856"/>
                </a:lnTo>
                <a:cubicBezTo>
                  <a:pt x="663184" y="1665246"/>
                  <a:pt x="656027" y="1666468"/>
                  <a:pt x="650214" y="1664524"/>
                </a:cubicBezTo>
                <a:cubicBezTo>
                  <a:pt x="644401" y="1662579"/>
                  <a:pt x="637979" y="1663355"/>
                  <a:pt x="630953" y="1666849"/>
                </a:cubicBezTo>
                <a:lnTo>
                  <a:pt x="603789" y="1650484"/>
                </a:lnTo>
                <a:lnTo>
                  <a:pt x="621878" y="1620669"/>
                </a:lnTo>
                <a:cubicBezTo>
                  <a:pt x="619158" y="1612926"/>
                  <a:pt x="620741" y="1607263"/>
                  <a:pt x="626622" y="1603682"/>
                </a:cubicBezTo>
                <a:cubicBezTo>
                  <a:pt x="638599" y="1597763"/>
                  <a:pt x="651582" y="1595344"/>
                  <a:pt x="665569" y="1596426"/>
                </a:cubicBezTo>
                <a:cubicBezTo>
                  <a:pt x="679559" y="1597506"/>
                  <a:pt x="693277" y="1594639"/>
                  <a:pt x="706725" y="1587826"/>
                </a:cubicBezTo>
                <a:cubicBezTo>
                  <a:pt x="706996" y="1587757"/>
                  <a:pt x="707921" y="1586998"/>
                  <a:pt x="709494" y="1585551"/>
                </a:cubicBezTo>
                <a:cubicBezTo>
                  <a:pt x="711068" y="1584104"/>
                  <a:pt x="711655" y="1582377"/>
                  <a:pt x="711247" y="1580373"/>
                </a:cubicBezTo>
                <a:cubicBezTo>
                  <a:pt x="709836" y="1578685"/>
                  <a:pt x="705867" y="1577967"/>
                  <a:pt x="699336" y="1578222"/>
                </a:cubicBezTo>
                <a:cubicBezTo>
                  <a:pt x="692808" y="1578476"/>
                  <a:pt x="688101" y="1578207"/>
                  <a:pt x="685221" y="1577413"/>
                </a:cubicBezTo>
                <a:cubicBezTo>
                  <a:pt x="680693" y="1574685"/>
                  <a:pt x="676846" y="1573895"/>
                  <a:pt x="673679" y="1575039"/>
                </a:cubicBezTo>
                <a:cubicBezTo>
                  <a:pt x="669254" y="1578321"/>
                  <a:pt x="665209" y="1580783"/>
                  <a:pt x="661546" y="1582424"/>
                </a:cubicBezTo>
                <a:cubicBezTo>
                  <a:pt x="657885" y="1584067"/>
                  <a:pt x="654686" y="1581314"/>
                  <a:pt x="651954" y="1574163"/>
                </a:cubicBezTo>
                <a:lnTo>
                  <a:pt x="640633" y="1562254"/>
                </a:lnTo>
                <a:lnTo>
                  <a:pt x="624096" y="1525319"/>
                </a:lnTo>
                <a:lnTo>
                  <a:pt x="596489" y="1528023"/>
                </a:lnTo>
                <a:cubicBezTo>
                  <a:pt x="592767" y="1523140"/>
                  <a:pt x="588211" y="1519059"/>
                  <a:pt x="582820" y="1515779"/>
                </a:cubicBezTo>
                <a:cubicBezTo>
                  <a:pt x="577430" y="1512500"/>
                  <a:pt x="572478" y="1509835"/>
                  <a:pt x="567966" y="1507784"/>
                </a:cubicBezTo>
                <a:cubicBezTo>
                  <a:pt x="566554" y="1503552"/>
                  <a:pt x="564223" y="1499878"/>
                  <a:pt x="560973" y="1496765"/>
                </a:cubicBezTo>
                <a:cubicBezTo>
                  <a:pt x="557723" y="1493651"/>
                  <a:pt x="553867" y="1493257"/>
                  <a:pt x="549403" y="1495582"/>
                </a:cubicBezTo>
                <a:lnTo>
                  <a:pt x="539000" y="1506615"/>
                </a:lnTo>
                <a:lnTo>
                  <a:pt x="526763" y="1471765"/>
                </a:lnTo>
                <a:cubicBezTo>
                  <a:pt x="532998" y="1469828"/>
                  <a:pt x="542758" y="1468393"/>
                  <a:pt x="556037" y="1467457"/>
                </a:cubicBezTo>
                <a:cubicBezTo>
                  <a:pt x="569319" y="1466519"/>
                  <a:pt x="575171" y="1461587"/>
                  <a:pt x="573597" y="1452656"/>
                </a:cubicBezTo>
                <a:cubicBezTo>
                  <a:pt x="572026" y="1448815"/>
                  <a:pt x="569619" y="1445773"/>
                  <a:pt x="566380" y="1443536"/>
                </a:cubicBezTo>
                <a:cubicBezTo>
                  <a:pt x="563141" y="1441298"/>
                  <a:pt x="560338" y="1439672"/>
                  <a:pt x="557977" y="1438665"/>
                </a:cubicBezTo>
                <a:lnTo>
                  <a:pt x="519964" y="1452400"/>
                </a:lnTo>
                <a:lnTo>
                  <a:pt x="492579" y="1445569"/>
                </a:lnTo>
                <a:cubicBezTo>
                  <a:pt x="483879" y="1450867"/>
                  <a:pt x="475601" y="1453554"/>
                  <a:pt x="467747" y="1453635"/>
                </a:cubicBezTo>
                <a:cubicBezTo>
                  <a:pt x="459892" y="1453717"/>
                  <a:pt x="451725" y="1451638"/>
                  <a:pt x="443247" y="1447397"/>
                </a:cubicBezTo>
                <a:lnTo>
                  <a:pt x="419718" y="1461721"/>
                </a:lnTo>
                <a:cubicBezTo>
                  <a:pt x="406554" y="1456417"/>
                  <a:pt x="393956" y="1457817"/>
                  <a:pt x="381928" y="1465921"/>
                </a:cubicBezTo>
                <a:cubicBezTo>
                  <a:pt x="381156" y="1458853"/>
                  <a:pt x="378447" y="1453256"/>
                  <a:pt x="373803" y="1449131"/>
                </a:cubicBezTo>
                <a:cubicBezTo>
                  <a:pt x="369156" y="1445005"/>
                  <a:pt x="363790" y="1444551"/>
                  <a:pt x="357707" y="1447767"/>
                </a:cubicBezTo>
                <a:lnTo>
                  <a:pt x="323079" y="1440643"/>
                </a:lnTo>
                <a:lnTo>
                  <a:pt x="321025" y="1404291"/>
                </a:lnTo>
                <a:cubicBezTo>
                  <a:pt x="332368" y="1403557"/>
                  <a:pt x="344587" y="1400232"/>
                  <a:pt x="357682" y="1394317"/>
                </a:cubicBezTo>
                <a:cubicBezTo>
                  <a:pt x="370776" y="1388404"/>
                  <a:pt x="381863" y="1386941"/>
                  <a:pt x="390944" y="1389934"/>
                </a:cubicBezTo>
                <a:cubicBezTo>
                  <a:pt x="400031" y="1383618"/>
                  <a:pt x="406745" y="1385799"/>
                  <a:pt x="411088" y="1396471"/>
                </a:cubicBezTo>
                <a:cubicBezTo>
                  <a:pt x="413605" y="1405123"/>
                  <a:pt x="417353" y="1415374"/>
                  <a:pt x="422332" y="1427227"/>
                </a:cubicBezTo>
                <a:cubicBezTo>
                  <a:pt x="427311" y="1439079"/>
                  <a:pt x="430658" y="1435477"/>
                  <a:pt x="432370" y="1416417"/>
                </a:cubicBezTo>
                <a:lnTo>
                  <a:pt x="467218" y="1414006"/>
                </a:lnTo>
                <a:lnTo>
                  <a:pt x="461779" y="1398515"/>
                </a:lnTo>
                <a:lnTo>
                  <a:pt x="481923" y="1405054"/>
                </a:lnTo>
                <a:lnTo>
                  <a:pt x="511333" y="1387152"/>
                </a:lnTo>
                <a:lnTo>
                  <a:pt x="535557" y="1405310"/>
                </a:lnTo>
                <a:lnTo>
                  <a:pt x="562026" y="1389197"/>
                </a:lnTo>
                <a:cubicBezTo>
                  <a:pt x="573832" y="1390627"/>
                  <a:pt x="584847" y="1394889"/>
                  <a:pt x="595071" y="1401983"/>
                </a:cubicBezTo>
                <a:lnTo>
                  <a:pt x="622679" y="1399280"/>
                </a:lnTo>
                <a:cubicBezTo>
                  <a:pt x="620758" y="1385760"/>
                  <a:pt x="629448" y="1375770"/>
                  <a:pt x="648746" y="1369310"/>
                </a:cubicBezTo>
                <a:cubicBezTo>
                  <a:pt x="668044" y="1362852"/>
                  <a:pt x="680923" y="1359713"/>
                  <a:pt x="687381" y="1359896"/>
                </a:cubicBezTo>
                <a:cubicBezTo>
                  <a:pt x="691278" y="1366335"/>
                  <a:pt x="698767" y="1366477"/>
                  <a:pt x="709843" y="1360323"/>
                </a:cubicBezTo>
                <a:cubicBezTo>
                  <a:pt x="720920" y="1354167"/>
                  <a:pt x="728517" y="1349543"/>
                  <a:pt x="732635" y="1346450"/>
                </a:cubicBezTo>
                <a:cubicBezTo>
                  <a:pt x="736361" y="1351132"/>
                  <a:pt x="740965" y="1353227"/>
                  <a:pt x="746442" y="1352731"/>
                </a:cubicBezTo>
                <a:cubicBezTo>
                  <a:pt x="751920" y="1352236"/>
                  <a:pt x="756973" y="1350532"/>
                  <a:pt x="761602" y="1347617"/>
                </a:cubicBezTo>
                <a:cubicBezTo>
                  <a:pt x="766889" y="1343616"/>
                  <a:pt x="770395" y="1338347"/>
                  <a:pt x="772118" y="1331817"/>
                </a:cubicBezTo>
                <a:cubicBezTo>
                  <a:pt x="773840" y="1325284"/>
                  <a:pt x="777345" y="1320017"/>
                  <a:pt x="782633" y="1316016"/>
                </a:cubicBezTo>
                <a:cubicBezTo>
                  <a:pt x="775186" y="1302433"/>
                  <a:pt x="763927" y="1300865"/>
                  <a:pt x="748856" y="1311313"/>
                </a:cubicBezTo>
                <a:cubicBezTo>
                  <a:pt x="733784" y="1321759"/>
                  <a:pt x="722864" y="1321161"/>
                  <a:pt x="716097" y="1309513"/>
                </a:cubicBezTo>
                <a:cubicBezTo>
                  <a:pt x="706949" y="1314592"/>
                  <a:pt x="697079" y="1315707"/>
                  <a:pt x="686482" y="1312853"/>
                </a:cubicBezTo>
                <a:cubicBezTo>
                  <a:pt x="675887" y="1310000"/>
                  <a:pt x="666524" y="1304928"/>
                  <a:pt x="658387" y="1297641"/>
                </a:cubicBezTo>
                <a:lnTo>
                  <a:pt x="620153" y="1320913"/>
                </a:lnTo>
                <a:cubicBezTo>
                  <a:pt x="595790" y="1294521"/>
                  <a:pt x="574616" y="1282929"/>
                  <a:pt x="556631" y="1286142"/>
                </a:cubicBezTo>
                <a:cubicBezTo>
                  <a:pt x="538648" y="1289354"/>
                  <a:pt x="513123" y="1293335"/>
                  <a:pt x="480064" y="1298085"/>
                </a:cubicBezTo>
                <a:cubicBezTo>
                  <a:pt x="474617" y="1285537"/>
                  <a:pt x="467106" y="1276007"/>
                  <a:pt x="457533" y="1269496"/>
                </a:cubicBezTo>
                <a:cubicBezTo>
                  <a:pt x="447959" y="1262988"/>
                  <a:pt x="440449" y="1253460"/>
                  <a:pt x="435003" y="1240911"/>
                </a:cubicBezTo>
                <a:lnTo>
                  <a:pt x="402651" y="1260604"/>
                </a:lnTo>
                <a:lnTo>
                  <a:pt x="398572" y="1248987"/>
                </a:lnTo>
                <a:cubicBezTo>
                  <a:pt x="395967" y="1241565"/>
                  <a:pt x="395850" y="1236153"/>
                  <a:pt x="398225" y="1232747"/>
                </a:cubicBezTo>
                <a:cubicBezTo>
                  <a:pt x="400599" y="1229342"/>
                  <a:pt x="404785" y="1226013"/>
                  <a:pt x="410780" y="1222754"/>
                </a:cubicBezTo>
                <a:lnTo>
                  <a:pt x="438388" y="1220052"/>
                </a:lnTo>
                <a:cubicBezTo>
                  <a:pt x="440447" y="1218503"/>
                  <a:pt x="443736" y="1214739"/>
                  <a:pt x="448255" y="1208756"/>
                </a:cubicBezTo>
                <a:cubicBezTo>
                  <a:pt x="452773" y="1202775"/>
                  <a:pt x="454987" y="1198492"/>
                  <a:pt x="454896" y="1195900"/>
                </a:cubicBezTo>
                <a:lnTo>
                  <a:pt x="446073" y="1201272"/>
                </a:lnTo>
                <a:cubicBezTo>
                  <a:pt x="438178" y="1195307"/>
                  <a:pt x="427936" y="1189009"/>
                  <a:pt x="415344" y="1182376"/>
                </a:cubicBezTo>
                <a:cubicBezTo>
                  <a:pt x="402753" y="1175744"/>
                  <a:pt x="392399" y="1174212"/>
                  <a:pt x="384283" y="1177784"/>
                </a:cubicBezTo>
                <a:cubicBezTo>
                  <a:pt x="379085" y="1173995"/>
                  <a:pt x="373011" y="1172796"/>
                  <a:pt x="366063" y="1174186"/>
                </a:cubicBezTo>
                <a:cubicBezTo>
                  <a:pt x="359115" y="1175576"/>
                  <a:pt x="352591" y="1178175"/>
                  <a:pt x="346492" y="1181985"/>
                </a:cubicBezTo>
                <a:lnTo>
                  <a:pt x="325211" y="1162038"/>
                </a:lnTo>
                <a:cubicBezTo>
                  <a:pt x="320522" y="1164991"/>
                  <a:pt x="314855" y="1167068"/>
                  <a:pt x="308214" y="1168271"/>
                </a:cubicBezTo>
                <a:cubicBezTo>
                  <a:pt x="301571" y="1169477"/>
                  <a:pt x="295619" y="1168202"/>
                  <a:pt x="290363" y="1164452"/>
                </a:cubicBezTo>
                <a:lnTo>
                  <a:pt x="266833" y="1178773"/>
                </a:lnTo>
                <a:lnTo>
                  <a:pt x="252572" y="1168652"/>
                </a:lnTo>
                <a:cubicBezTo>
                  <a:pt x="243486" y="1173696"/>
                  <a:pt x="233489" y="1174883"/>
                  <a:pt x="222589" y="1172217"/>
                </a:cubicBezTo>
                <a:cubicBezTo>
                  <a:pt x="211688" y="1169548"/>
                  <a:pt x="201465" y="1165001"/>
                  <a:pt x="191919" y="1158571"/>
                </a:cubicBezTo>
                <a:cubicBezTo>
                  <a:pt x="179769" y="1156371"/>
                  <a:pt x="165821" y="1153503"/>
                  <a:pt x="150079" y="1149965"/>
                </a:cubicBezTo>
                <a:cubicBezTo>
                  <a:pt x="134335" y="1146428"/>
                  <a:pt x="120443" y="1141175"/>
                  <a:pt x="108404" y="1134206"/>
                </a:cubicBezTo>
                <a:cubicBezTo>
                  <a:pt x="103892" y="1137246"/>
                  <a:pt x="98944" y="1139672"/>
                  <a:pt x="93555" y="1141481"/>
                </a:cubicBezTo>
                <a:cubicBezTo>
                  <a:pt x="88168" y="1143293"/>
                  <a:pt x="82933" y="1142364"/>
                  <a:pt x="77856" y="1138701"/>
                </a:cubicBezTo>
                <a:cubicBezTo>
                  <a:pt x="68674" y="1143897"/>
                  <a:pt x="58473" y="1146190"/>
                  <a:pt x="47252" y="1145577"/>
                </a:cubicBezTo>
                <a:cubicBezTo>
                  <a:pt x="36031" y="1144965"/>
                  <a:pt x="25941" y="1142492"/>
                  <a:pt x="16980" y="1138154"/>
                </a:cubicBezTo>
                <a:cubicBezTo>
                  <a:pt x="13917" y="1140018"/>
                  <a:pt x="10881" y="1140693"/>
                  <a:pt x="7873" y="1140172"/>
                </a:cubicBezTo>
                <a:cubicBezTo>
                  <a:pt x="4865" y="1139655"/>
                  <a:pt x="2620" y="1137497"/>
                  <a:pt x="1138" y="1133697"/>
                </a:cubicBezTo>
                <a:lnTo>
                  <a:pt x="0" y="1120290"/>
                </a:lnTo>
                <a:lnTo>
                  <a:pt x="33489" y="1114006"/>
                </a:lnTo>
                <a:cubicBezTo>
                  <a:pt x="37973" y="1115976"/>
                  <a:pt x="43038" y="1116418"/>
                  <a:pt x="48680" y="1115333"/>
                </a:cubicBezTo>
                <a:cubicBezTo>
                  <a:pt x="54322" y="1114248"/>
                  <a:pt x="59442" y="1112307"/>
                  <a:pt x="64038" y="1109510"/>
                </a:cubicBezTo>
                <a:lnTo>
                  <a:pt x="95946" y="1108888"/>
                </a:lnTo>
                <a:cubicBezTo>
                  <a:pt x="102281" y="1104055"/>
                  <a:pt x="109520" y="1099256"/>
                  <a:pt x="117662" y="1094495"/>
                </a:cubicBezTo>
                <a:cubicBezTo>
                  <a:pt x="125807" y="1089733"/>
                  <a:pt x="132146" y="1092533"/>
                  <a:pt x="136676" y="1102897"/>
                </a:cubicBezTo>
                <a:cubicBezTo>
                  <a:pt x="165805" y="1086734"/>
                  <a:pt x="203479" y="1077118"/>
                  <a:pt x="249700" y="1074050"/>
                </a:cubicBezTo>
                <a:cubicBezTo>
                  <a:pt x="295921" y="1070983"/>
                  <a:pt x="334732" y="1074775"/>
                  <a:pt x="366135" y="1085427"/>
                </a:cubicBezTo>
                <a:cubicBezTo>
                  <a:pt x="376355" y="1079795"/>
                  <a:pt x="386346" y="1076061"/>
                  <a:pt x="396114" y="1074228"/>
                </a:cubicBezTo>
                <a:cubicBezTo>
                  <a:pt x="405881" y="1072397"/>
                  <a:pt x="415876" y="1068663"/>
                  <a:pt x="426093" y="1063030"/>
                </a:cubicBezTo>
                <a:cubicBezTo>
                  <a:pt x="428289" y="1068647"/>
                  <a:pt x="431543" y="1071561"/>
                  <a:pt x="435858" y="1071775"/>
                </a:cubicBezTo>
                <a:cubicBezTo>
                  <a:pt x="440170" y="1071989"/>
                  <a:pt x="444611" y="1070657"/>
                  <a:pt x="449179" y="1067780"/>
                </a:cubicBezTo>
                <a:cubicBezTo>
                  <a:pt x="461353" y="1061152"/>
                  <a:pt x="469243" y="1059482"/>
                  <a:pt x="472853" y="1062769"/>
                </a:cubicBezTo>
                <a:cubicBezTo>
                  <a:pt x="476460" y="1066056"/>
                  <a:pt x="482147" y="1065729"/>
                  <a:pt x="489909" y="1061787"/>
                </a:cubicBezTo>
                <a:lnTo>
                  <a:pt x="526118" y="1063247"/>
                </a:lnTo>
                <a:cubicBezTo>
                  <a:pt x="529721" y="1068006"/>
                  <a:pt x="533835" y="1070398"/>
                  <a:pt x="538455" y="1070426"/>
                </a:cubicBezTo>
                <a:cubicBezTo>
                  <a:pt x="543074" y="1070454"/>
                  <a:pt x="547638" y="1069046"/>
                  <a:pt x="552144" y="1066207"/>
                </a:cubicBezTo>
                <a:lnTo>
                  <a:pt x="565489" y="1053381"/>
                </a:lnTo>
                <a:lnTo>
                  <a:pt x="668899" y="1032737"/>
                </a:lnTo>
                <a:lnTo>
                  <a:pt x="683159" y="1042857"/>
                </a:lnTo>
                <a:lnTo>
                  <a:pt x="701944" y="1045523"/>
                </a:lnTo>
                <a:cubicBezTo>
                  <a:pt x="706663" y="1042652"/>
                  <a:pt x="712270" y="1040412"/>
                  <a:pt x="718771" y="1038805"/>
                </a:cubicBezTo>
                <a:cubicBezTo>
                  <a:pt x="725272" y="1037199"/>
                  <a:pt x="730825" y="1037344"/>
                  <a:pt x="735433" y="1039239"/>
                </a:cubicBezTo>
                <a:cubicBezTo>
                  <a:pt x="739971" y="1033735"/>
                  <a:pt x="746841" y="1029162"/>
                  <a:pt x="756047" y="1025517"/>
                </a:cubicBezTo>
                <a:cubicBezTo>
                  <a:pt x="765254" y="1021872"/>
                  <a:pt x="771960" y="1024447"/>
                  <a:pt x="776164" y="1033247"/>
                </a:cubicBezTo>
                <a:cubicBezTo>
                  <a:pt x="784732" y="1029697"/>
                  <a:pt x="800404" y="1028576"/>
                  <a:pt x="823176" y="1029894"/>
                </a:cubicBezTo>
                <a:cubicBezTo>
                  <a:pt x="845948" y="1031209"/>
                  <a:pt x="859696" y="1034787"/>
                  <a:pt x="864423" y="1040625"/>
                </a:cubicBezTo>
                <a:lnTo>
                  <a:pt x="889090" y="1039710"/>
                </a:lnTo>
                <a:cubicBezTo>
                  <a:pt x="907867" y="1029651"/>
                  <a:pt x="925630" y="1024321"/>
                  <a:pt x="942375" y="1023725"/>
                </a:cubicBezTo>
                <a:cubicBezTo>
                  <a:pt x="959122" y="1023128"/>
                  <a:pt x="976885" y="1017799"/>
                  <a:pt x="995662" y="1007740"/>
                </a:cubicBezTo>
                <a:lnTo>
                  <a:pt x="1011506" y="1012198"/>
                </a:lnTo>
                <a:cubicBezTo>
                  <a:pt x="1023034" y="1007333"/>
                  <a:pt x="1038271" y="1006676"/>
                  <a:pt x="1057216" y="1010224"/>
                </a:cubicBezTo>
                <a:cubicBezTo>
                  <a:pt x="1076161" y="1013771"/>
                  <a:pt x="1091398" y="1013114"/>
                  <a:pt x="1102927" y="1008249"/>
                </a:cubicBezTo>
                <a:cubicBezTo>
                  <a:pt x="1112465" y="1016348"/>
                  <a:pt x="1123100" y="1016141"/>
                  <a:pt x="1134837" y="1007626"/>
                </a:cubicBezTo>
                <a:cubicBezTo>
                  <a:pt x="1140703" y="1003369"/>
                  <a:pt x="1146296" y="1001190"/>
                  <a:pt x="1151614" y="1001087"/>
                </a:cubicBezTo>
                <a:lnTo>
                  <a:pt x="1166221" y="1006801"/>
                </a:lnTo>
                <a:lnTo>
                  <a:pt x="1167081" y="1002209"/>
                </a:lnTo>
                <a:cubicBezTo>
                  <a:pt x="1167617" y="998653"/>
                  <a:pt x="1168577" y="996304"/>
                  <a:pt x="1169964" y="995168"/>
                </a:cubicBezTo>
                <a:cubicBezTo>
                  <a:pt x="1173035" y="994179"/>
                  <a:pt x="1175941" y="996521"/>
                  <a:pt x="1178678" y="1002201"/>
                </a:cubicBezTo>
                <a:lnTo>
                  <a:pt x="1179580" y="1004339"/>
                </a:lnTo>
                <a:lnTo>
                  <a:pt x="1194400" y="1001261"/>
                </a:lnTo>
                <a:cubicBezTo>
                  <a:pt x="1207768" y="999096"/>
                  <a:pt x="1225289" y="996680"/>
                  <a:pt x="1246961" y="994015"/>
                </a:cubicBezTo>
                <a:lnTo>
                  <a:pt x="1253834" y="993237"/>
                </a:lnTo>
                <a:lnTo>
                  <a:pt x="1261830" y="972149"/>
                </a:lnTo>
                <a:lnTo>
                  <a:pt x="1240327" y="961738"/>
                </a:lnTo>
                <a:lnTo>
                  <a:pt x="1174485" y="987716"/>
                </a:lnTo>
                <a:cubicBezTo>
                  <a:pt x="1162083" y="980773"/>
                  <a:pt x="1146712" y="976813"/>
                  <a:pt x="1128371" y="975834"/>
                </a:cubicBezTo>
                <a:cubicBezTo>
                  <a:pt x="1110031" y="974856"/>
                  <a:pt x="1094549" y="975662"/>
                  <a:pt x="1081926" y="978256"/>
                </a:cubicBezTo>
                <a:cubicBezTo>
                  <a:pt x="1071583" y="983962"/>
                  <a:pt x="1060761" y="987026"/>
                  <a:pt x="1049455" y="987445"/>
                </a:cubicBezTo>
                <a:cubicBezTo>
                  <a:pt x="1038149" y="987863"/>
                  <a:pt x="1026648" y="988990"/>
                  <a:pt x="1014947" y="990825"/>
                </a:cubicBezTo>
                <a:cubicBezTo>
                  <a:pt x="996121" y="979567"/>
                  <a:pt x="976503" y="971140"/>
                  <a:pt x="956096" y="965546"/>
                </a:cubicBezTo>
                <a:lnTo>
                  <a:pt x="887758" y="974242"/>
                </a:lnTo>
                <a:cubicBezTo>
                  <a:pt x="887059" y="971827"/>
                  <a:pt x="885738" y="968911"/>
                  <a:pt x="883794" y="965492"/>
                </a:cubicBezTo>
                <a:cubicBezTo>
                  <a:pt x="881850" y="962072"/>
                  <a:pt x="879398" y="961020"/>
                  <a:pt x="876438" y="962333"/>
                </a:cubicBezTo>
                <a:cubicBezTo>
                  <a:pt x="874987" y="963705"/>
                  <a:pt x="873764" y="966995"/>
                  <a:pt x="872765" y="972207"/>
                </a:cubicBezTo>
                <a:cubicBezTo>
                  <a:pt x="871768" y="977415"/>
                  <a:pt x="870885" y="981674"/>
                  <a:pt x="870113" y="984983"/>
                </a:cubicBezTo>
                <a:lnTo>
                  <a:pt x="837511" y="953128"/>
                </a:lnTo>
                <a:lnTo>
                  <a:pt x="827992" y="926020"/>
                </a:lnTo>
                <a:cubicBezTo>
                  <a:pt x="839182" y="920188"/>
                  <a:pt x="850515" y="916032"/>
                  <a:pt x="861989" y="913554"/>
                </a:cubicBezTo>
                <a:cubicBezTo>
                  <a:pt x="873462" y="911071"/>
                  <a:pt x="888526" y="902295"/>
                  <a:pt x="907179" y="887220"/>
                </a:cubicBezTo>
                <a:cubicBezTo>
                  <a:pt x="895712" y="884211"/>
                  <a:pt x="884414" y="881688"/>
                  <a:pt x="873289" y="879648"/>
                </a:cubicBezTo>
                <a:cubicBezTo>
                  <a:pt x="862160" y="877609"/>
                  <a:pt x="850751" y="879854"/>
                  <a:pt x="839063" y="886381"/>
                </a:cubicBezTo>
                <a:cubicBezTo>
                  <a:pt x="821217" y="874526"/>
                  <a:pt x="802582" y="865502"/>
                  <a:pt x="783153" y="859311"/>
                </a:cubicBezTo>
                <a:cubicBezTo>
                  <a:pt x="774121" y="838667"/>
                  <a:pt x="765350" y="834016"/>
                  <a:pt x="756841" y="845364"/>
                </a:cubicBezTo>
                <a:cubicBezTo>
                  <a:pt x="748331" y="856715"/>
                  <a:pt x="741260" y="856906"/>
                  <a:pt x="735625" y="845942"/>
                </a:cubicBezTo>
                <a:lnTo>
                  <a:pt x="730186" y="830450"/>
                </a:lnTo>
                <a:cubicBezTo>
                  <a:pt x="721690" y="834840"/>
                  <a:pt x="714533" y="836063"/>
                  <a:pt x="708719" y="834118"/>
                </a:cubicBezTo>
                <a:cubicBezTo>
                  <a:pt x="702905" y="832174"/>
                  <a:pt x="696485" y="832949"/>
                  <a:pt x="689456" y="836444"/>
                </a:cubicBezTo>
                <a:lnTo>
                  <a:pt x="662292" y="820078"/>
                </a:lnTo>
                <a:lnTo>
                  <a:pt x="680382" y="790264"/>
                </a:lnTo>
                <a:cubicBezTo>
                  <a:pt x="677663" y="782520"/>
                  <a:pt x="679245" y="776857"/>
                  <a:pt x="685126" y="773277"/>
                </a:cubicBezTo>
                <a:cubicBezTo>
                  <a:pt x="697104" y="767357"/>
                  <a:pt x="710086" y="764938"/>
                  <a:pt x="724074" y="766020"/>
                </a:cubicBezTo>
                <a:cubicBezTo>
                  <a:pt x="738063" y="767100"/>
                  <a:pt x="751781" y="764234"/>
                  <a:pt x="765228" y="757420"/>
                </a:cubicBezTo>
                <a:cubicBezTo>
                  <a:pt x="765501" y="757351"/>
                  <a:pt x="766426" y="756593"/>
                  <a:pt x="767999" y="755146"/>
                </a:cubicBezTo>
                <a:cubicBezTo>
                  <a:pt x="769573" y="753698"/>
                  <a:pt x="770159" y="751971"/>
                  <a:pt x="769752" y="749967"/>
                </a:cubicBezTo>
                <a:cubicBezTo>
                  <a:pt x="768340" y="748279"/>
                  <a:pt x="764371" y="747562"/>
                  <a:pt x="757841" y="747817"/>
                </a:cubicBezTo>
                <a:cubicBezTo>
                  <a:pt x="751312" y="748070"/>
                  <a:pt x="746606" y="747801"/>
                  <a:pt x="743725" y="747007"/>
                </a:cubicBezTo>
                <a:cubicBezTo>
                  <a:pt x="739198" y="744279"/>
                  <a:pt x="735351" y="743489"/>
                  <a:pt x="732183" y="744634"/>
                </a:cubicBezTo>
                <a:cubicBezTo>
                  <a:pt x="727758" y="747916"/>
                  <a:pt x="723713" y="750377"/>
                  <a:pt x="720051" y="752018"/>
                </a:cubicBezTo>
                <a:cubicBezTo>
                  <a:pt x="716389" y="753661"/>
                  <a:pt x="713191" y="750908"/>
                  <a:pt x="710459" y="743757"/>
                </a:cubicBezTo>
                <a:lnTo>
                  <a:pt x="699137" y="731848"/>
                </a:lnTo>
                <a:lnTo>
                  <a:pt x="682600" y="694914"/>
                </a:lnTo>
                <a:lnTo>
                  <a:pt x="654993" y="697617"/>
                </a:lnTo>
                <a:cubicBezTo>
                  <a:pt x="651272" y="692735"/>
                  <a:pt x="646715" y="688654"/>
                  <a:pt x="641324" y="685374"/>
                </a:cubicBezTo>
                <a:cubicBezTo>
                  <a:pt x="635934" y="682095"/>
                  <a:pt x="630983" y="679429"/>
                  <a:pt x="626471" y="677378"/>
                </a:cubicBezTo>
                <a:cubicBezTo>
                  <a:pt x="625058" y="673147"/>
                  <a:pt x="622728" y="669473"/>
                  <a:pt x="619477" y="666359"/>
                </a:cubicBezTo>
                <a:cubicBezTo>
                  <a:pt x="616229" y="663246"/>
                  <a:pt x="612371" y="662852"/>
                  <a:pt x="607908" y="665176"/>
                </a:cubicBezTo>
                <a:lnTo>
                  <a:pt x="597503" y="676209"/>
                </a:lnTo>
                <a:lnTo>
                  <a:pt x="585267" y="641359"/>
                </a:lnTo>
                <a:cubicBezTo>
                  <a:pt x="591503" y="639423"/>
                  <a:pt x="601264" y="637987"/>
                  <a:pt x="614542" y="637051"/>
                </a:cubicBezTo>
                <a:cubicBezTo>
                  <a:pt x="627823" y="636114"/>
                  <a:pt x="633676" y="631182"/>
                  <a:pt x="632102" y="622250"/>
                </a:cubicBezTo>
                <a:cubicBezTo>
                  <a:pt x="630531" y="618409"/>
                  <a:pt x="628124" y="615367"/>
                  <a:pt x="624884" y="613130"/>
                </a:cubicBezTo>
                <a:cubicBezTo>
                  <a:pt x="621645" y="610893"/>
                  <a:pt x="618843" y="609267"/>
                  <a:pt x="616482" y="608259"/>
                </a:cubicBezTo>
                <a:lnTo>
                  <a:pt x="578469" y="621995"/>
                </a:lnTo>
                <a:lnTo>
                  <a:pt x="551084" y="615164"/>
                </a:lnTo>
                <a:cubicBezTo>
                  <a:pt x="542384" y="620461"/>
                  <a:pt x="534106" y="623148"/>
                  <a:pt x="526251" y="623229"/>
                </a:cubicBezTo>
                <a:cubicBezTo>
                  <a:pt x="518398" y="623312"/>
                  <a:pt x="510231" y="621233"/>
                  <a:pt x="501751" y="616992"/>
                </a:cubicBezTo>
                <a:lnTo>
                  <a:pt x="478224" y="631316"/>
                </a:lnTo>
                <a:cubicBezTo>
                  <a:pt x="465058" y="626011"/>
                  <a:pt x="452461" y="627411"/>
                  <a:pt x="440432" y="635516"/>
                </a:cubicBezTo>
                <a:cubicBezTo>
                  <a:pt x="439661" y="628447"/>
                  <a:pt x="436953" y="622850"/>
                  <a:pt x="432307" y="618726"/>
                </a:cubicBezTo>
                <a:cubicBezTo>
                  <a:pt x="427661" y="614599"/>
                  <a:pt x="422295" y="614146"/>
                  <a:pt x="416210" y="617361"/>
                </a:cubicBezTo>
                <a:lnTo>
                  <a:pt x="381584" y="610237"/>
                </a:lnTo>
                <a:lnTo>
                  <a:pt x="379531" y="573886"/>
                </a:lnTo>
                <a:cubicBezTo>
                  <a:pt x="390873" y="573151"/>
                  <a:pt x="403090" y="569827"/>
                  <a:pt x="416186" y="563912"/>
                </a:cubicBezTo>
                <a:cubicBezTo>
                  <a:pt x="429281" y="557998"/>
                  <a:pt x="440368" y="556536"/>
                  <a:pt x="449449" y="559528"/>
                </a:cubicBezTo>
                <a:cubicBezTo>
                  <a:pt x="458536" y="553213"/>
                  <a:pt x="465251" y="555394"/>
                  <a:pt x="469593" y="566066"/>
                </a:cubicBezTo>
                <a:cubicBezTo>
                  <a:pt x="472111" y="574717"/>
                  <a:pt x="475858" y="584968"/>
                  <a:pt x="480838" y="596822"/>
                </a:cubicBezTo>
                <a:cubicBezTo>
                  <a:pt x="485816" y="608674"/>
                  <a:pt x="489162" y="605071"/>
                  <a:pt x="490875" y="586012"/>
                </a:cubicBezTo>
                <a:lnTo>
                  <a:pt x="525722" y="583600"/>
                </a:lnTo>
                <a:lnTo>
                  <a:pt x="520284" y="568109"/>
                </a:lnTo>
                <a:lnTo>
                  <a:pt x="540429" y="574648"/>
                </a:lnTo>
                <a:lnTo>
                  <a:pt x="569838" y="556747"/>
                </a:lnTo>
                <a:lnTo>
                  <a:pt x="594061" y="574905"/>
                </a:lnTo>
                <a:lnTo>
                  <a:pt x="620531" y="558792"/>
                </a:lnTo>
                <a:cubicBezTo>
                  <a:pt x="632336" y="560222"/>
                  <a:pt x="643351" y="564484"/>
                  <a:pt x="653576" y="571577"/>
                </a:cubicBezTo>
                <a:lnTo>
                  <a:pt x="681183" y="568875"/>
                </a:lnTo>
                <a:cubicBezTo>
                  <a:pt x="679264" y="555355"/>
                  <a:pt x="687953" y="545365"/>
                  <a:pt x="707251" y="538905"/>
                </a:cubicBezTo>
                <a:cubicBezTo>
                  <a:pt x="726549" y="532447"/>
                  <a:pt x="739427" y="529307"/>
                  <a:pt x="745886" y="529490"/>
                </a:cubicBezTo>
                <a:cubicBezTo>
                  <a:pt x="749783" y="535929"/>
                  <a:pt x="757270" y="536071"/>
                  <a:pt x="768347" y="529917"/>
                </a:cubicBezTo>
                <a:cubicBezTo>
                  <a:pt x="779423" y="523761"/>
                  <a:pt x="787020" y="519137"/>
                  <a:pt x="791140" y="516045"/>
                </a:cubicBezTo>
                <a:cubicBezTo>
                  <a:pt x="794866" y="520727"/>
                  <a:pt x="799470" y="522821"/>
                  <a:pt x="804947" y="522326"/>
                </a:cubicBezTo>
                <a:cubicBezTo>
                  <a:pt x="810425" y="521830"/>
                  <a:pt x="815478" y="520127"/>
                  <a:pt x="820107" y="517212"/>
                </a:cubicBezTo>
                <a:cubicBezTo>
                  <a:pt x="825394" y="513210"/>
                  <a:pt x="828901" y="507942"/>
                  <a:pt x="830624" y="501411"/>
                </a:cubicBezTo>
                <a:cubicBezTo>
                  <a:pt x="832346" y="494878"/>
                  <a:pt x="835851" y="489611"/>
                  <a:pt x="841138" y="485610"/>
                </a:cubicBezTo>
                <a:cubicBezTo>
                  <a:pt x="833691" y="472027"/>
                  <a:pt x="822433" y="470459"/>
                  <a:pt x="807360" y="480907"/>
                </a:cubicBezTo>
                <a:cubicBezTo>
                  <a:pt x="792289" y="491354"/>
                  <a:pt x="781369" y="490756"/>
                  <a:pt x="774602" y="479107"/>
                </a:cubicBezTo>
                <a:cubicBezTo>
                  <a:pt x="765455" y="484186"/>
                  <a:pt x="755582" y="485301"/>
                  <a:pt x="744987" y="482447"/>
                </a:cubicBezTo>
                <a:cubicBezTo>
                  <a:pt x="734392" y="479595"/>
                  <a:pt x="725027" y="474523"/>
                  <a:pt x="716890" y="467236"/>
                </a:cubicBezTo>
                <a:lnTo>
                  <a:pt x="678657" y="490507"/>
                </a:lnTo>
                <a:cubicBezTo>
                  <a:pt x="654295" y="464116"/>
                  <a:pt x="633122" y="452524"/>
                  <a:pt x="615135" y="455737"/>
                </a:cubicBezTo>
                <a:cubicBezTo>
                  <a:pt x="597151" y="458948"/>
                  <a:pt x="571629" y="462929"/>
                  <a:pt x="538567" y="467679"/>
                </a:cubicBezTo>
                <a:cubicBezTo>
                  <a:pt x="533122" y="455132"/>
                  <a:pt x="525612" y="445602"/>
                  <a:pt x="516037" y="439091"/>
                </a:cubicBezTo>
                <a:cubicBezTo>
                  <a:pt x="506464" y="432583"/>
                  <a:pt x="498954" y="423055"/>
                  <a:pt x="493508" y="410506"/>
                </a:cubicBezTo>
                <a:lnTo>
                  <a:pt x="461156" y="430198"/>
                </a:lnTo>
                <a:lnTo>
                  <a:pt x="457077" y="418581"/>
                </a:lnTo>
                <a:cubicBezTo>
                  <a:pt x="454472" y="411159"/>
                  <a:pt x="454356" y="405747"/>
                  <a:pt x="456731" y="402342"/>
                </a:cubicBezTo>
                <a:cubicBezTo>
                  <a:pt x="459105" y="398937"/>
                  <a:pt x="463290" y="395607"/>
                  <a:pt x="469285" y="392348"/>
                </a:cubicBezTo>
                <a:lnTo>
                  <a:pt x="496892" y="389647"/>
                </a:lnTo>
                <a:cubicBezTo>
                  <a:pt x="498952" y="388097"/>
                  <a:pt x="502242" y="384334"/>
                  <a:pt x="506761" y="378350"/>
                </a:cubicBezTo>
                <a:cubicBezTo>
                  <a:pt x="511278" y="372369"/>
                  <a:pt x="513492" y="368087"/>
                  <a:pt x="513401" y="365495"/>
                </a:cubicBezTo>
                <a:lnTo>
                  <a:pt x="504577" y="370867"/>
                </a:lnTo>
                <a:cubicBezTo>
                  <a:pt x="496682" y="364902"/>
                  <a:pt x="486440" y="358604"/>
                  <a:pt x="473849" y="351970"/>
                </a:cubicBezTo>
                <a:cubicBezTo>
                  <a:pt x="461257" y="345338"/>
                  <a:pt x="450905" y="343807"/>
                  <a:pt x="442787" y="347378"/>
                </a:cubicBezTo>
                <a:cubicBezTo>
                  <a:pt x="437589" y="343589"/>
                  <a:pt x="431517" y="342390"/>
                  <a:pt x="424568" y="343780"/>
                </a:cubicBezTo>
                <a:cubicBezTo>
                  <a:pt x="417619" y="345170"/>
                  <a:pt x="411097" y="347769"/>
                  <a:pt x="404997" y="351579"/>
                </a:cubicBezTo>
                <a:lnTo>
                  <a:pt x="383716" y="331633"/>
                </a:lnTo>
                <a:cubicBezTo>
                  <a:pt x="379028" y="334586"/>
                  <a:pt x="373360" y="336663"/>
                  <a:pt x="366718" y="337866"/>
                </a:cubicBezTo>
                <a:cubicBezTo>
                  <a:pt x="360076" y="339072"/>
                  <a:pt x="354124" y="337797"/>
                  <a:pt x="348867" y="334047"/>
                </a:cubicBezTo>
                <a:lnTo>
                  <a:pt x="325337" y="348367"/>
                </a:lnTo>
                <a:lnTo>
                  <a:pt x="311076" y="338247"/>
                </a:lnTo>
                <a:cubicBezTo>
                  <a:pt x="301989" y="343291"/>
                  <a:pt x="291994" y="344477"/>
                  <a:pt x="281093" y="341812"/>
                </a:cubicBezTo>
                <a:cubicBezTo>
                  <a:pt x="270192" y="339143"/>
                  <a:pt x="259970" y="334596"/>
                  <a:pt x="250424" y="328166"/>
                </a:cubicBezTo>
                <a:cubicBezTo>
                  <a:pt x="238273" y="325966"/>
                  <a:pt x="224326" y="323097"/>
                  <a:pt x="208583" y="319559"/>
                </a:cubicBezTo>
                <a:cubicBezTo>
                  <a:pt x="192839" y="316023"/>
                  <a:pt x="178948" y="310769"/>
                  <a:pt x="166909" y="303800"/>
                </a:cubicBezTo>
                <a:cubicBezTo>
                  <a:pt x="162397" y="306840"/>
                  <a:pt x="157449" y="309267"/>
                  <a:pt x="152060" y="311076"/>
                </a:cubicBezTo>
                <a:cubicBezTo>
                  <a:pt x="146673" y="312887"/>
                  <a:pt x="141439" y="311958"/>
                  <a:pt x="136361" y="308296"/>
                </a:cubicBezTo>
                <a:cubicBezTo>
                  <a:pt x="127179" y="313492"/>
                  <a:pt x="116979" y="315785"/>
                  <a:pt x="105757" y="315172"/>
                </a:cubicBezTo>
                <a:cubicBezTo>
                  <a:pt x="94536" y="314560"/>
                  <a:pt x="84444" y="312087"/>
                  <a:pt x="75484" y="307748"/>
                </a:cubicBezTo>
                <a:cubicBezTo>
                  <a:pt x="72421" y="309613"/>
                  <a:pt x="69386" y="310287"/>
                  <a:pt x="66377" y="309767"/>
                </a:cubicBezTo>
                <a:cubicBezTo>
                  <a:pt x="63369" y="309249"/>
                  <a:pt x="61125" y="307091"/>
                  <a:pt x="59644" y="303292"/>
                </a:cubicBezTo>
                <a:lnTo>
                  <a:pt x="58505" y="289885"/>
                </a:lnTo>
                <a:lnTo>
                  <a:pt x="91994" y="283600"/>
                </a:lnTo>
                <a:cubicBezTo>
                  <a:pt x="96478" y="285570"/>
                  <a:pt x="101543" y="286013"/>
                  <a:pt x="107185" y="284927"/>
                </a:cubicBezTo>
                <a:cubicBezTo>
                  <a:pt x="112827" y="283843"/>
                  <a:pt x="117946" y="281902"/>
                  <a:pt x="122542" y="279105"/>
                </a:cubicBezTo>
                <a:lnTo>
                  <a:pt x="154450" y="278483"/>
                </a:lnTo>
                <a:cubicBezTo>
                  <a:pt x="160785" y="273649"/>
                  <a:pt x="168023" y="268850"/>
                  <a:pt x="176167" y="264089"/>
                </a:cubicBezTo>
                <a:cubicBezTo>
                  <a:pt x="184313" y="259327"/>
                  <a:pt x="190650" y="262127"/>
                  <a:pt x="195182" y="272491"/>
                </a:cubicBezTo>
                <a:cubicBezTo>
                  <a:pt x="224310" y="256328"/>
                  <a:pt x="261985" y="246713"/>
                  <a:pt x="308204" y="243645"/>
                </a:cubicBezTo>
                <a:cubicBezTo>
                  <a:pt x="354425" y="240577"/>
                  <a:pt x="393236" y="244370"/>
                  <a:pt x="424639" y="255021"/>
                </a:cubicBezTo>
                <a:cubicBezTo>
                  <a:pt x="434858" y="249390"/>
                  <a:pt x="444852" y="245656"/>
                  <a:pt x="454619" y="243823"/>
                </a:cubicBezTo>
                <a:cubicBezTo>
                  <a:pt x="464387" y="241991"/>
                  <a:pt x="474380" y="238257"/>
                  <a:pt x="484598" y="232625"/>
                </a:cubicBezTo>
                <a:cubicBezTo>
                  <a:pt x="486793" y="238241"/>
                  <a:pt x="490048" y="241156"/>
                  <a:pt x="494361" y="241369"/>
                </a:cubicBezTo>
                <a:cubicBezTo>
                  <a:pt x="498675" y="241584"/>
                  <a:pt x="503115" y="240251"/>
                  <a:pt x="507683" y="237375"/>
                </a:cubicBezTo>
                <a:cubicBezTo>
                  <a:pt x="519858" y="230746"/>
                  <a:pt x="527749" y="229076"/>
                  <a:pt x="531357" y="232364"/>
                </a:cubicBezTo>
                <a:cubicBezTo>
                  <a:pt x="534966" y="235651"/>
                  <a:pt x="540651" y="235324"/>
                  <a:pt x="548415" y="231382"/>
                </a:cubicBezTo>
                <a:lnTo>
                  <a:pt x="584621" y="232842"/>
                </a:lnTo>
                <a:cubicBezTo>
                  <a:pt x="588227" y="237600"/>
                  <a:pt x="592339" y="239993"/>
                  <a:pt x="596960" y="240020"/>
                </a:cubicBezTo>
                <a:cubicBezTo>
                  <a:pt x="601579" y="240048"/>
                  <a:pt x="606142" y="238640"/>
                  <a:pt x="610649" y="235801"/>
                </a:cubicBezTo>
                <a:lnTo>
                  <a:pt x="623993" y="222976"/>
                </a:lnTo>
                <a:lnTo>
                  <a:pt x="727402" y="202332"/>
                </a:lnTo>
                <a:lnTo>
                  <a:pt x="741664" y="212452"/>
                </a:lnTo>
                <a:lnTo>
                  <a:pt x="760448" y="215117"/>
                </a:lnTo>
                <a:cubicBezTo>
                  <a:pt x="765167" y="212247"/>
                  <a:pt x="770774" y="210007"/>
                  <a:pt x="777276" y="208399"/>
                </a:cubicBezTo>
                <a:cubicBezTo>
                  <a:pt x="783777" y="206794"/>
                  <a:pt x="789330" y="206938"/>
                  <a:pt x="793937" y="208834"/>
                </a:cubicBezTo>
                <a:cubicBezTo>
                  <a:pt x="798476" y="203329"/>
                  <a:pt x="805346" y="198756"/>
                  <a:pt x="814552" y="195111"/>
                </a:cubicBezTo>
                <a:cubicBezTo>
                  <a:pt x="823759" y="191467"/>
                  <a:pt x="830464" y="194042"/>
                  <a:pt x="834669" y="202841"/>
                </a:cubicBezTo>
                <a:cubicBezTo>
                  <a:pt x="843237" y="199291"/>
                  <a:pt x="858909" y="198170"/>
                  <a:pt x="881681" y="199488"/>
                </a:cubicBezTo>
                <a:cubicBezTo>
                  <a:pt x="904452" y="200804"/>
                  <a:pt x="918200" y="204381"/>
                  <a:pt x="922927" y="210219"/>
                </a:cubicBezTo>
                <a:lnTo>
                  <a:pt x="947595" y="209305"/>
                </a:lnTo>
                <a:cubicBezTo>
                  <a:pt x="966373" y="199246"/>
                  <a:pt x="984135" y="193916"/>
                  <a:pt x="1000880" y="193319"/>
                </a:cubicBezTo>
                <a:cubicBezTo>
                  <a:pt x="1017627" y="192723"/>
                  <a:pt x="1035389" y="187394"/>
                  <a:pt x="1054167" y="177335"/>
                </a:cubicBezTo>
                <a:lnTo>
                  <a:pt x="1070009" y="181793"/>
                </a:lnTo>
                <a:cubicBezTo>
                  <a:pt x="1081540" y="176927"/>
                  <a:pt x="1096777" y="176270"/>
                  <a:pt x="1115721" y="179818"/>
                </a:cubicBezTo>
                <a:cubicBezTo>
                  <a:pt x="1134665" y="183366"/>
                  <a:pt x="1149902" y="182708"/>
                  <a:pt x="1161431" y="177844"/>
                </a:cubicBezTo>
                <a:cubicBezTo>
                  <a:pt x="1170971" y="185943"/>
                  <a:pt x="1181605" y="185736"/>
                  <a:pt x="1193340" y="177220"/>
                </a:cubicBezTo>
                <a:cubicBezTo>
                  <a:pt x="1205074" y="168708"/>
                  <a:pt x="1215711" y="168501"/>
                  <a:pt x="1225249" y="176600"/>
                </a:cubicBezTo>
                <a:cubicBezTo>
                  <a:pt x="1235383" y="173271"/>
                  <a:pt x="1262123" y="168941"/>
                  <a:pt x="1305465" y="163609"/>
                </a:cubicBezTo>
                <a:cubicBezTo>
                  <a:pt x="1348808" y="158278"/>
                  <a:pt x="1374417" y="155814"/>
                  <a:pt x="1382289" y="156209"/>
                </a:cubicBezTo>
                <a:cubicBezTo>
                  <a:pt x="1386460" y="150931"/>
                  <a:pt x="1391861" y="147251"/>
                  <a:pt x="1398494" y="145172"/>
                </a:cubicBezTo>
                <a:cubicBezTo>
                  <a:pt x="1405126" y="143095"/>
                  <a:pt x="1410361" y="146566"/>
                  <a:pt x="1414199" y="155587"/>
                </a:cubicBezTo>
                <a:cubicBezTo>
                  <a:pt x="1438896" y="154555"/>
                  <a:pt x="1465252" y="156335"/>
                  <a:pt x="1493264" y="160924"/>
                </a:cubicBezTo>
                <a:cubicBezTo>
                  <a:pt x="1521274" y="165514"/>
                  <a:pt x="1546665" y="162004"/>
                  <a:pt x="1569435" y="150396"/>
                </a:cubicBezTo>
                <a:cubicBezTo>
                  <a:pt x="1571667" y="151877"/>
                  <a:pt x="1574336" y="153974"/>
                  <a:pt x="1577444" y="156685"/>
                </a:cubicBezTo>
                <a:cubicBezTo>
                  <a:pt x="1580553" y="159394"/>
                  <a:pt x="1583618" y="160075"/>
                  <a:pt x="1586637" y="158726"/>
                </a:cubicBezTo>
                <a:cubicBezTo>
                  <a:pt x="1587879" y="157384"/>
                  <a:pt x="1588055" y="154926"/>
                  <a:pt x="1587172" y="151350"/>
                </a:cubicBezTo>
                <a:cubicBezTo>
                  <a:pt x="1586290" y="147775"/>
                  <a:pt x="1585731" y="145765"/>
                  <a:pt x="1585501" y="145316"/>
                </a:cubicBezTo>
                <a:lnTo>
                  <a:pt x="1616048" y="140823"/>
                </a:lnTo>
                <a:lnTo>
                  <a:pt x="1627369" y="152734"/>
                </a:lnTo>
                <a:cubicBezTo>
                  <a:pt x="1638238" y="155517"/>
                  <a:pt x="1651524" y="155656"/>
                  <a:pt x="1667227" y="153148"/>
                </a:cubicBezTo>
                <a:cubicBezTo>
                  <a:pt x="1682931" y="150639"/>
                  <a:pt x="1696271" y="148394"/>
                  <a:pt x="1707251" y="146410"/>
                </a:cubicBezTo>
                <a:cubicBezTo>
                  <a:pt x="1712641" y="140584"/>
                  <a:pt x="1718147" y="137624"/>
                  <a:pt x="1723765" y="137533"/>
                </a:cubicBezTo>
                <a:cubicBezTo>
                  <a:pt x="1729385" y="137441"/>
                  <a:pt x="1733989" y="142080"/>
                  <a:pt x="1737576" y="151451"/>
                </a:cubicBezTo>
                <a:lnTo>
                  <a:pt x="1762244" y="150537"/>
                </a:lnTo>
                <a:cubicBezTo>
                  <a:pt x="1768670" y="152108"/>
                  <a:pt x="1781503" y="150956"/>
                  <a:pt x="1800740" y="147079"/>
                </a:cubicBezTo>
                <a:cubicBezTo>
                  <a:pt x="1819978" y="143202"/>
                  <a:pt x="1832866" y="139666"/>
                  <a:pt x="1839405" y="136469"/>
                </a:cubicBezTo>
                <a:cubicBezTo>
                  <a:pt x="1849237" y="131856"/>
                  <a:pt x="1857685" y="132197"/>
                  <a:pt x="1864750" y="137490"/>
                </a:cubicBezTo>
                <a:cubicBezTo>
                  <a:pt x="1871815" y="142787"/>
                  <a:pt x="1880263" y="143128"/>
                  <a:pt x="1890097" y="138515"/>
                </a:cubicBezTo>
                <a:lnTo>
                  <a:pt x="1942147" y="144430"/>
                </a:lnTo>
                <a:cubicBezTo>
                  <a:pt x="1948775" y="142552"/>
                  <a:pt x="1965728" y="140848"/>
                  <a:pt x="1993006" y="139324"/>
                </a:cubicBezTo>
                <a:cubicBezTo>
                  <a:pt x="2020284" y="137800"/>
                  <a:pt x="2035766" y="136992"/>
                  <a:pt x="2039453" y="136902"/>
                </a:cubicBezTo>
                <a:cubicBezTo>
                  <a:pt x="2045541" y="132216"/>
                  <a:pt x="2051800" y="128015"/>
                  <a:pt x="2058230" y="124299"/>
                </a:cubicBezTo>
                <a:cubicBezTo>
                  <a:pt x="2064657" y="120581"/>
                  <a:pt x="2070015" y="123977"/>
                  <a:pt x="2074301" y="134491"/>
                </a:cubicBezTo>
                <a:cubicBezTo>
                  <a:pt x="2099420" y="133595"/>
                  <a:pt x="2127822" y="135694"/>
                  <a:pt x="2159506" y="140789"/>
                </a:cubicBezTo>
                <a:cubicBezTo>
                  <a:pt x="2191190" y="145885"/>
                  <a:pt x="2219362" y="142250"/>
                  <a:pt x="2244023" y="129883"/>
                </a:cubicBezTo>
                <a:cubicBezTo>
                  <a:pt x="2246439" y="131253"/>
                  <a:pt x="2249474" y="133125"/>
                  <a:pt x="2253134" y="135500"/>
                </a:cubicBezTo>
                <a:cubicBezTo>
                  <a:pt x="2256795" y="137875"/>
                  <a:pt x="2259491" y="138779"/>
                  <a:pt x="2261225" y="138211"/>
                </a:cubicBezTo>
                <a:cubicBezTo>
                  <a:pt x="2263959" y="136254"/>
                  <a:pt x="2265165" y="133758"/>
                  <a:pt x="2264844" y="130724"/>
                </a:cubicBezTo>
                <a:cubicBezTo>
                  <a:pt x="2264520" y="127687"/>
                  <a:pt x="2263916" y="125117"/>
                  <a:pt x="2263029" y="123014"/>
                </a:cubicBezTo>
                <a:lnTo>
                  <a:pt x="2293577" y="118518"/>
                </a:lnTo>
                <a:cubicBezTo>
                  <a:pt x="2304254" y="126904"/>
                  <a:pt x="2315722" y="132457"/>
                  <a:pt x="2327981" y="135178"/>
                </a:cubicBezTo>
                <a:lnTo>
                  <a:pt x="2394961" y="122607"/>
                </a:lnTo>
                <a:cubicBezTo>
                  <a:pt x="2400409" y="116943"/>
                  <a:pt x="2406141" y="114627"/>
                  <a:pt x="2412155" y="115666"/>
                </a:cubicBezTo>
                <a:cubicBezTo>
                  <a:pt x="2418172" y="116704"/>
                  <a:pt x="2423004" y="121989"/>
                  <a:pt x="2426647" y="131522"/>
                </a:cubicBezTo>
                <a:cubicBezTo>
                  <a:pt x="2432211" y="128724"/>
                  <a:pt x="2436810" y="128274"/>
                  <a:pt x="2440450" y="130169"/>
                </a:cubicBezTo>
                <a:cubicBezTo>
                  <a:pt x="2444091" y="132065"/>
                  <a:pt x="2448693" y="131615"/>
                  <a:pt x="2454254" y="128818"/>
                </a:cubicBezTo>
                <a:cubicBezTo>
                  <a:pt x="2459286" y="129379"/>
                  <a:pt x="2473155" y="127790"/>
                  <a:pt x="2495862" y="124055"/>
                </a:cubicBezTo>
                <a:cubicBezTo>
                  <a:pt x="2518571" y="120316"/>
                  <a:pt x="2532837" y="117312"/>
                  <a:pt x="2538657" y="115042"/>
                </a:cubicBezTo>
                <a:cubicBezTo>
                  <a:pt x="2548611" y="110355"/>
                  <a:pt x="2557551" y="110396"/>
                  <a:pt x="2565473" y="115168"/>
                </a:cubicBezTo>
                <a:cubicBezTo>
                  <a:pt x="2573396" y="119942"/>
                  <a:pt x="2582335" y="119984"/>
                  <a:pt x="2592290" y="115296"/>
                </a:cubicBezTo>
                <a:lnTo>
                  <a:pt x="2621257" y="116465"/>
                </a:lnTo>
                <a:cubicBezTo>
                  <a:pt x="2628459" y="113256"/>
                  <a:pt x="2635211" y="113846"/>
                  <a:pt x="2641511" y="118236"/>
                </a:cubicBezTo>
                <a:cubicBezTo>
                  <a:pt x="2647812" y="122627"/>
                  <a:pt x="2654564" y="123216"/>
                  <a:pt x="2661765" y="120007"/>
                </a:cubicBezTo>
                <a:cubicBezTo>
                  <a:pt x="2666335" y="131327"/>
                  <a:pt x="2673957" y="136088"/>
                  <a:pt x="2684630" y="134292"/>
                </a:cubicBezTo>
                <a:cubicBezTo>
                  <a:pt x="2686005" y="133551"/>
                  <a:pt x="2686929" y="132795"/>
                  <a:pt x="2687401" y="132016"/>
                </a:cubicBezTo>
                <a:cubicBezTo>
                  <a:pt x="2687870" y="131241"/>
                  <a:pt x="2688454" y="129516"/>
                  <a:pt x="2689153" y="126838"/>
                </a:cubicBezTo>
                <a:lnTo>
                  <a:pt x="2700694" y="129214"/>
                </a:lnTo>
                <a:cubicBezTo>
                  <a:pt x="2704164" y="129352"/>
                  <a:pt x="2707012" y="128992"/>
                  <a:pt x="2709236" y="128126"/>
                </a:cubicBezTo>
                <a:cubicBezTo>
                  <a:pt x="2711461" y="127261"/>
                  <a:pt x="2713969" y="125932"/>
                  <a:pt x="2716758" y="124134"/>
                </a:cubicBezTo>
                <a:cubicBezTo>
                  <a:pt x="2739936" y="128727"/>
                  <a:pt x="2763625" y="130955"/>
                  <a:pt x="2787821" y="130818"/>
                </a:cubicBezTo>
                <a:cubicBezTo>
                  <a:pt x="2812015" y="130680"/>
                  <a:pt x="2836153" y="129109"/>
                  <a:pt x="2860234" y="126104"/>
                </a:cubicBezTo>
                <a:cubicBezTo>
                  <a:pt x="2865380" y="124244"/>
                  <a:pt x="2876582" y="123103"/>
                  <a:pt x="2893836" y="122687"/>
                </a:cubicBezTo>
                <a:cubicBezTo>
                  <a:pt x="2911092" y="122269"/>
                  <a:pt x="2921162" y="122994"/>
                  <a:pt x="2924048" y="124858"/>
                </a:cubicBezTo>
                <a:cubicBezTo>
                  <a:pt x="2934299" y="119108"/>
                  <a:pt x="2944567" y="116581"/>
                  <a:pt x="2954849" y="117273"/>
                </a:cubicBezTo>
                <a:cubicBezTo>
                  <a:pt x="2965132" y="117966"/>
                  <a:pt x="2975684" y="118789"/>
                  <a:pt x="2986504" y="119743"/>
                </a:cubicBezTo>
                <a:lnTo>
                  <a:pt x="2996955" y="127159"/>
                </a:lnTo>
                <a:lnTo>
                  <a:pt x="3006223" y="118252"/>
                </a:lnTo>
                <a:lnTo>
                  <a:pt x="3109632" y="97608"/>
                </a:lnTo>
                <a:lnTo>
                  <a:pt x="3123893" y="107728"/>
                </a:lnTo>
                <a:lnTo>
                  <a:pt x="3128318" y="108356"/>
                </a:lnTo>
                <a:lnTo>
                  <a:pt x="3134723" y="104724"/>
                </a:lnTo>
                <a:lnTo>
                  <a:pt x="3136975" y="109585"/>
                </a:lnTo>
                <a:lnTo>
                  <a:pt x="3142677" y="110394"/>
                </a:lnTo>
                <a:cubicBezTo>
                  <a:pt x="3147396" y="107523"/>
                  <a:pt x="3153004" y="105283"/>
                  <a:pt x="3159505" y="103676"/>
                </a:cubicBezTo>
                <a:cubicBezTo>
                  <a:pt x="3166006" y="102070"/>
                  <a:pt x="3171560" y="102215"/>
                  <a:pt x="3176166" y="104110"/>
                </a:cubicBezTo>
                <a:cubicBezTo>
                  <a:pt x="3180705" y="98606"/>
                  <a:pt x="3187575" y="94033"/>
                  <a:pt x="3196781" y="90387"/>
                </a:cubicBezTo>
                <a:cubicBezTo>
                  <a:pt x="3205988" y="86743"/>
                  <a:pt x="3212693" y="89318"/>
                  <a:pt x="3216898" y="98117"/>
                </a:cubicBezTo>
                <a:cubicBezTo>
                  <a:pt x="3225466" y="94567"/>
                  <a:pt x="3241138" y="93446"/>
                  <a:pt x="3263910" y="94765"/>
                </a:cubicBezTo>
                <a:cubicBezTo>
                  <a:pt x="3286682" y="96080"/>
                  <a:pt x="3300430" y="99657"/>
                  <a:pt x="3305157" y="105496"/>
                </a:cubicBezTo>
                <a:lnTo>
                  <a:pt x="3329824" y="104581"/>
                </a:lnTo>
                <a:cubicBezTo>
                  <a:pt x="3348602" y="94522"/>
                  <a:pt x="3366364" y="89192"/>
                  <a:pt x="3383109" y="88596"/>
                </a:cubicBezTo>
                <a:cubicBezTo>
                  <a:pt x="3399856" y="87999"/>
                  <a:pt x="3417618" y="82670"/>
                  <a:pt x="3436396" y="72611"/>
                </a:cubicBezTo>
                <a:lnTo>
                  <a:pt x="3452239" y="77069"/>
                </a:lnTo>
                <a:cubicBezTo>
                  <a:pt x="3463768" y="72204"/>
                  <a:pt x="3479005" y="71547"/>
                  <a:pt x="3497950" y="75095"/>
                </a:cubicBezTo>
                <a:cubicBezTo>
                  <a:pt x="3516895" y="78642"/>
                  <a:pt x="3532131" y="77985"/>
                  <a:pt x="3543661" y="73120"/>
                </a:cubicBezTo>
                <a:cubicBezTo>
                  <a:pt x="3553199" y="81219"/>
                  <a:pt x="3563834" y="81012"/>
                  <a:pt x="3575570" y="72496"/>
                </a:cubicBezTo>
                <a:cubicBezTo>
                  <a:pt x="3587304" y="63985"/>
                  <a:pt x="3597940" y="63777"/>
                  <a:pt x="3607477" y="71876"/>
                </a:cubicBezTo>
                <a:cubicBezTo>
                  <a:pt x="3617612" y="68547"/>
                  <a:pt x="3644351" y="64217"/>
                  <a:pt x="3687694" y="58886"/>
                </a:cubicBezTo>
                <a:cubicBezTo>
                  <a:pt x="3731037" y="53555"/>
                  <a:pt x="3756645" y="51090"/>
                  <a:pt x="3764518" y="51486"/>
                </a:cubicBezTo>
                <a:cubicBezTo>
                  <a:pt x="3768689" y="46207"/>
                  <a:pt x="3774090" y="42527"/>
                  <a:pt x="3780722" y="40448"/>
                </a:cubicBezTo>
                <a:cubicBezTo>
                  <a:pt x="3787355" y="38371"/>
                  <a:pt x="3792590" y="41842"/>
                  <a:pt x="3796428" y="50864"/>
                </a:cubicBezTo>
                <a:cubicBezTo>
                  <a:pt x="3821126" y="49831"/>
                  <a:pt x="3847481" y="51611"/>
                  <a:pt x="3875492" y="56200"/>
                </a:cubicBezTo>
                <a:cubicBezTo>
                  <a:pt x="3903503" y="60790"/>
                  <a:pt x="3928895" y="57280"/>
                  <a:pt x="3951664" y="45673"/>
                </a:cubicBezTo>
                <a:cubicBezTo>
                  <a:pt x="3953896" y="47154"/>
                  <a:pt x="3956566" y="49250"/>
                  <a:pt x="3959674" y="51961"/>
                </a:cubicBezTo>
                <a:cubicBezTo>
                  <a:pt x="3962782" y="54670"/>
                  <a:pt x="3965847" y="55351"/>
                  <a:pt x="3968866" y="54002"/>
                </a:cubicBezTo>
                <a:cubicBezTo>
                  <a:pt x="3970108" y="52660"/>
                  <a:pt x="3970284" y="50202"/>
                  <a:pt x="3969402" y="46627"/>
                </a:cubicBezTo>
                <a:cubicBezTo>
                  <a:pt x="3968518" y="43051"/>
                  <a:pt x="3967960" y="41041"/>
                  <a:pt x="3967730" y="40593"/>
                </a:cubicBezTo>
                <a:lnTo>
                  <a:pt x="3998278" y="36099"/>
                </a:lnTo>
                <a:lnTo>
                  <a:pt x="4009598" y="48010"/>
                </a:lnTo>
                <a:cubicBezTo>
                  <a:pt x="4020468" y="50794"/>
                  <a:pt x="4033753" y="50932"/>
                  <a:pt x="4049455" y="48425"/>
                </a:cubicBezTo>
                <a:cubicBezTo>
                  <a:pt x="4065158" y="45916"/>
                  <a:pt x="4078500" y="43670"/>
                  <a:pt x="4089480" y="41686"/>
                </a:cubicBezTo>
                <a:cubicBezTo>
                  <a:pt x="4094870" y="35860"/>
                  <a:pt x="4100376" y="32900"/>
                  <a:pt x="4105994" y="32809"/>
                </a:cubicBezTo>
                <a:cubicBezTo>
                  <a:pt x="4111614" y="32717"/>
                  <a:pt x="4116218" y="37356"/>
                  <a:pt x="4119806" y="46727"/>
                </a:cubicBezTo>
                <a:lnTo>
                  <a:pt x="4144473" y="45813"/>
                </a:lnTo>
                <a:cubicBezTo>
                  <a:pt x="4150899" y="47385"/>
                  <a:pt x="4163731" y="46233"/>
                  <a:pt x="4182969" y="42356"/>
                </a:cubicBezTo>
                <a:cubicBezTo>
                  <a:pt x="4202207" y="38478"/>
                  <a:pt x="4215096" y="34942"/>
                  <a:pt x="4221633" y="31746"/>
                </a:cubicBezTo>
                <a:cubicBezTo>
                  <a:pt x="4231466" y="27132"/>
                  <a:pt x="4239914" y="27473"/>
                  <a:pt x="4246979" y="32766"/>
                </a:cubicBezTo>
                <a:cubicBezTo>
                  <a:pt x="4254044" y="38064"/>
                  <a:pt x="4262492" y="38405"/>
                  <a:pt x="4272326" y="33791"/>
                </a:cubicBezTo>
                <a:lnTo>
                  <a:pt x="4324376" y="39706"/>
                </a:lnTo>
                <a:cubicBezTo>
                  <a:pt x="4331004" y="37828"/>
                  <a:pt x="4347957" y="36125"/>
                  <a:pt x="4375235" y="34600"/>
                </a:cubicBezTo>
                <a:cubicBezTo>
                  <a:pt x="4402513" y="33076"/>
                  <a:pt x="4417995" y="32268"/>
                  <a:pt x="4421682" y="32178"/>
                </a:cubicBezTo>
                <a:cubicBezTo>
                  <a:pt x="4427770" y="27493"/>
                  <a:pt x="4434029" y="23291"/>
                  <a:pt x="4440459" y="19576"/>
                </a:cubicBezTo>
                <a:cubicBezTo>
                  <a:pt x="4446887" y="15857"/>
                  <a:pt x="4452244" y="19254"/>
                  <a:pt x="4456530" y="29767"/>
                </a:cubicBezTo>
                <a:cubicBezTo>
                  <a:pt x="4481649" y="28871"/>
                  <a:pt x="4510050" y="30970"/>
                  <a:pt x="4541736" y="36066"/>
                </a:cubicBezTo>
                <a:cubicBezTo>
                  <a:pt x="4573419" y="41161"/>
                  <a:pt x="4601592" y="37526"/>
                  <a:pt x="4626252" y="25159"/>
                </a:cubicBezTo>
                <a:cubicBezTo>
                  <a:pt x="4628667" y="26529"/>
                  <a:pt x="4631704" y="28401"/>
                  <a:pt x="4635364" y="30776"/>
                </a:cubicBezTo>
                <a:cubicBezTo>
                  <a:pt x="4639023" y="33151"/>
                  <a:pt x="4641721" y="34056"/>
                  <a:pt x="4643454" y="33487"/>
                </a:cubicBezTo>
                <a:cubicBezTo>
                  <a:pt x="4646188" y="31530"/>
                  <a:pt x="4647394" y="29035"/>
                  <a:pt x="4647072" y="26000"/>
                </a:cubicBezTo>
                <a:cubicBezTo>
                  <a:pt x="4646750" y="22964"/>
                  <a:pt x="4646146" y="20393"/>
                  <a:pt x="4645258" y="18290"/>
                </a:cubicBezTo>
                <a:lnTo>
                  <a:pt x="4675806" y="13795"/>
                </a:lnTo>
                <a:cubicBezTo>
                  <a:pt x="4686484" y="22180"/>
                  <a:pt x="4697952" y="27734"/>
                  <a:pt x="4710210" y="30455"/>
                </a:cubicBezTo>
                <a:lnTo>
                  <a:pt x="4777190" y="17884"/>
                </a:lnTo>
                <a:cubicBezTo>
                  <a:pt x="4782638" y="12219"/>
                  <a:pt x="4788369" y="9904"/>
                  <a:pt x="4794384" y="10942"/>
                </a:cubicBezTo>
                <a:cubicBezTo>
                  <a:pt x="4800401" y="11980"/>
                  <a:pt x="4805232" y="17266"/>
                  <a:pt x="4808876" y="26798"/>
                </a:cubicBezTo>
                <a:cubicBezTo>
                  <a:pt x="4814439" y="24000"/>
                  <a:pt x="4819038" y="23550"/>
                  <a:pt x="4822680" y="25446"/>
                </a:cubicBezTo>
                <a:cubicBezTo>
                  <a:pt x="4826320" y="27341"/>
                  <a:pt x="4830922" y="26891"/>
                  <a:pt x="4836483" y="24095"/>
                </a:cubicBezTo>
                <a:cubicBezTo>
                  <a:pt x="4841514" y="24656"/>
                  <a:pt x="4855383" y="23066"/>
                  <a:pt x="4878092" y="19331"/>
                </a:cubicBezTo>
                <a:cubicBezTo>
                  <a:pt x="4900800" y="15593"/>
                  <a:pt x="4915065" y="12588"/>
                  <a:pt x="4920886" y="10318"/>
                </a:cubicBezTo>
                <a:cubicBezTo>
                  <a:pt x="4930840" y="5631"/>
                  <a:pt x="4939780" y="5672"/>
                  <a:pt x="4947702" y="10445"/>
                </a:cubicBezTo>
                <a:cubicBezTo>
                  <a:pt x="4955626" y="15218"/>
                  <a:pt x="4964564" y="15260"/>
                  <a:pt x="4974519" y="10573"/>
                </a:cubicBezTo>
                <a:lnTo>
                  <a:pt x="5003486" y="11741"/>
                </a:lnTo>
                <a:cubicBezTo>
                  <a:pt x="5010688" y="8533"/>
                  <a:pt x="5017439" y="9123"/>
                  <a:pt x="5023740" y="13512"/>
                </a:cubicBezTo>
                <a:cubicBezTo>
                  <a:pt x="5030041" y="17903"/>
                  <a:pt x="5036792" y="18492"/>
                  <a:pt x="5043994" y="15284"/>
                </a:cubicBezTo>
                <a:cubicBezTo>
                  <a:pt x="5048564" y="26603"/>
                  <a:pt x="5056185" y="31365"/>
                  <a:pt x="5066859" y="29568"/>
                </a:cubicBezTo>
                <a:cubicBezTo>
                  <a:pt x="5068233" y="28827"/>
                  <a:pt x="5069157" y="28071"/>
                  <a:pt x="5069629" y="27293"/>
                </a:cubicBezTo>
                <a:cubicBezTo>
                  <a:pt x="5070099" y="26517"/>
                  <a:pt x="5070684" y="24792"/>
                  <a:pt x="5071381" y="22115"/>
                </a:cubicBezTo>
                <a:lnTo>
                  <a:pt x="5082923" y="24490"/>
                </a:lnTo>
                <a:cubicBezTo>
                  <a:pt x="5086394" y="24628"/>
                  <a:pt x="5089241" y="24268"/>
                  <a:pt x="5091465" y="23402"/>
                </a:cubicBezTo>
                <a:cubicBezTo>
                  <a:pt x="5093690" y="22537"/>
                  <a:pt x="5096198" y="21208"/>
                  <a:pt x="5098988" y="19410"/>
                </a:cubicBezTo>
                <a:cubicBezTo>
                  <a:pt x="5122166" y="24004"/>
                  <a:pt x="5145854" y="26231"/>
                  <a:pt x="5170050" y="26095"/>
                </a:cubicBezTo>
                <a:cubicBezTo>
                  <a:pt x="5194243" y="25957"/>
                  <a:pt x="5218381" y="24386"/>
                  <a:pt x="5242462" y="21380"/>
                </a:cubicBezTo>
                <a:cubicBezTo>
                  <a:pt x="5247609" y="19520"/>
                  <a:pt x="5258811" y="18379"/>
                  <a:pt x="5276066" y="17963"/>
                </a:cubicBezTo>
                <a:cubicBezTo>
                  <a:pt x="5293320" y="17546"/>
                  <a:pt x="5303391" y="18270"/>
                  <a:pt x="5306278" y="20135"/>
                </a:cubicBezTo>
                <a:cubicBezTo>
                  <a:pt x="5316529" y="14385"/>
                  <a:pt x="5326796" y="11857"/>
                  <a:pt x="5337078" y="12549"/>
                </a:cubicBezTo>
                <a:cubicBezTo>
                  <a:pt x="5347360" y="13242"/>
                  <a:pt x="5357913" y="14066"/>
                  <a:pt x="5368734" y="15019"/>
                </a:cubicBezTo>
                <a:lnTo>
                  <a:pt x="5382994" y="25139"/>
                </a:lnTo>
                <a:cubicBezTo>
                  <a:pt x="5384522" y="24407"/>
                  <a:pt x="5386219" y="24157"/>
                  <a:pt x="5388086" y="24389"/>
                </a:cubicBezTo>
                <a:cubicBezTo>
                  <a:pt x="5389953" y="24626"/>
                  <a:pt x="5391652" y="24374"/>
                  <a:pt x="5393179" y="23639"/>
                </a:cubicBezTo>
                <a:cubicBezTo>
                  <a:pt x="5398118" y="22886"/>
                  <a:pt x="5402436" y="21627"/>
                  <a:pt x="5406132" y="19868"/>
                </a:cubicBezTo>
                <a:cubicBezTo>
                  <a:pt x="5409827" y="18110"/>
                  <a:pt x="5413806" y="15882"/>
                  <a:pt x="5418066" y="13191"/>
                </a:cubicBezTo>
                <a:cubicBezTo>
                  <a:pt x="5420142" y="17410"/>
                  <a:pt x="5423009" y="18799"/>
                  <a:pt x="5426667" y="17355"/>
                </a:cubicBezTo>
                <a:cubicBezTo>
                  <a:pt x="5428317" y="16547"/>
                  <a:pt x="5430504" y="16000"/>
                  <a:pt x="5433228" y="15712"/>
                </a:cubicBezTo>
                <a:cubicBezTo>
                  <a:pt x="5435954" y="15424"/>
                  <a:pt x="5438141" y="14877"/>
                  <a:pt x="5439790" y="14067"/>
                </a:cubicBezTo>
                <a:lnTo>
                  <a:pt x="5441151" y="17941"/>
                </a:lnTo>
                <a:cubicBezTo>
                  <a:pt x="5444319" y="16796"/>
                  <a:pt x="5448167" y="17587"/>
                  <a:pt x="5452693" y="20316"/>
                </a:cubicBezTo>
                <a:lnTo>
                  <a:pt x="5483242" y="15820"/>
                </a:lnTo>
                <a:cubicBezTo>
                  <a:pt x="5490020" y="13947"/>
                  <a:pt x="5496543" y="11346"/>
                  <a:pt x="5502812" y="8019"/>
                </a:cubicBezTo>
                <a:cubicBezTo>
                  <a:pt x="5509081" y="4693"/>
                  <a:pt x="5513795" y="2020"/>
                  <a:pt x="5516952" y="0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2060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BCB24152-DBC2-4032-8E45-3312E2DF6D7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257799" y="820315"/>
            <a:ext cx="6934202" cy="5078170"/>
          </a:xfrm>
          <a:custGeom>
            <a:avLst/>
            <a:gdLst>
              <a:gd name="connsiteX0" fmla="*/ 3173108 w 6934202"/>
              <a:gd name="connsiteY0" fmla="*/ 4954398 h 5078170"/>
              <a:gd name="connsiteX1" fmla="*/ 3165004 w 6934202"/>
              <a:gd name="connsiteY1" fmla="*/ 4956017 h 5078170"/>
              <a:gd name="connsiteX2" fmla="*/ 3157869 w 6934202"/>
              <a:gd name="connsiteY2" fmla="*/ 4961947 h 5078170"/>
              <a:gd name="connsiteX3" fmla="*/ 3174396 w 6934202"/>
              <a:gd name="connsiteY3" fmla="*/ 4960154 h 5078170"/>
              <a:gd name="connsiteX4" fmla="*/ 3316283 w 6934202"/>
              <a:gd name="connsiteY4" fmla="*/ 4943587 h 5078170"/>
              <a:gd name="connsiteX5" fmla="*/ 3320152 w 6934202"/>
              <a:gd name="connsiteY5" fmla="*/ 4960855 h 5078170"/>
              <a:gd name="connsiteX6" fmla="*/ 3345050 w 6934202"/>
              <a:gd name="connsiteY6" fmla="*/ 4951079 h 5078170"/>
              <a:gd name="connsiteX7" fmla="*/ 4411047 w 6934202"/>
              <a:gd name="connsiteY7" fmla="*/ 4933333 h 5078170"/>
              <a:gd name="connsiteX8" fmla="*/ 4410416 w 6934202"/>
              <a:gd name="connsiteY8" fmla="*/ 4975852 h 5078170"/>
              <a:gd name="connsiteX9" fmla="*/ 4442183 w 6934202"/>
              <a:gd name="connsiteY9" fmla="*/ 4966510 h 5078170"/>
              <a:gd name="connsiteX10" fmla="*/ 4450180 w 6934202"/>
              <a:gd name="connsiteY10" fmla="*/ 4971980 h 5078170"/>
              <a:gd name="connsiteX11" fmla="*/ 4457210 w 6934202"/>
              <a:gd name="connsiteY11" fmla="*/ 4973135 h 5078170"/>
              <a:gd name="connsiteX12" fmla="*/ 4457797 w 6934202"/>
              <a:gd name="connsiteY12" fmla="*/ 4956855 h 5078170"/>
              <a:gd name="connsiteX13" fmla="*/ 4452262 w 6934202"/>
              <a:gd name="connsiteY13" fmla="*/ 4935935 h 5078170"/>
              <a:gd name="connsiteX14" fmla="*/ 4432139 w 6934202"/>
              <a:gd name="connsiteY14" fmla="*/ 4936792 h 5078170"/>
              <a:gd name="connsiteX15" fmla="*/ 4411047 w 6934202"/>
              <a:gd name="connsiteY15" fmla="*/ 4933333 h 5078170"/>
              <a:gd name="connsiteX16" fmla="*/ 4572462 w 6934202"/>
              <a:gd name="connsiteY16" fmla="*/ 4898135 h 5078170"/>
              <a:gd name="connsiteX17" fmla="*/ 4562591 w 6934202"/>
              <a:gd name="connsiteY17" fmla="*/ 4914537 h 5078170"/>
              <a:gd name="connsiteX18" fmla="*/ 4565170 w 6934202"/>
              <a:gd name="connsiteY18" fmla="*/ 4926047 h 5078170"/>
              <a:gd name="connsiteX19" fmla="*/ 4572040 w 6934202"/>
              <a:gd name="connsiteY19" fmla="*/ 4926483 h 5078170"/>
              <a:gd name="connsiteX20" fmla="*/ 4575955 w 6934202"/>
              <a:gd name="connsiteY20" fmla="*/ 4917507 h 5078170"/>
              <a:gd name="connsiteX21" fmla="*/ 4573752 w 6934202"/>
              <a:gd name="connsiteY21" fmla="*/ 4903889 h 5078170"/>
              <a:gd name="connsiteX22" fmla="*/ 3769416 w 6934202"/>
              <a:gd name="connsiteY22" fmla="*/ 4895614 h 5078170"/>
              <a:gd name="connsiteX23" fmla="*/ 3745809 w 6934202"/>
              <a:gd name="connsiteY23" fmla="*/ 4911147 h 5078170"/>
              <a:gd name="connsiteX24" fmla="*/ 3738729 w 6934202"/>
              <a:gd name="connsiteY24" fmla="*/ 4924888 h 5078170"/>
              <a:gd name="connsiteX25" fmla="*/ 3756223 w 6934202"/>
              <a:gd name="connsiteY25" fmla="*/ 4927412 h 5078170"/>
              <a:gd name="connsiteX26" fmla="*/ 3771786 w 6934202"/>
              <a:gd name="connsiteY26" fmla="*/ 4921302 h 5078170"/>
              <a:gd name="connsiteX27" fmla="*/ 3776285 w 6934202"/>
              <a:gd name="connsiteY27" fmla="*/ 4896051 h 5078170"/>
              <a:gd name="connsiteX28" fmla="*/ 3769416 w 6934202"/>
              <a:gd name="connsiteY28" fmla="*/ 4895614 h 5078170"/>
              <a:gd name="connsiteX29" fmla="*/ 4422514 w 6934202"/>
              <a:gd name="connsiteY29" fmla="*/ 4891162 h 5078170"/>
              <a:gd name="connsiteX30" fmla="*/ 4427997 w 6934202"/>
              <a:gd name="connsiteY30" fmla="*/ 4903191 h 5078170"/>
              <a:gd name="connsiteX31" fmla="*/ 4425416 w 6934202"/>
              <a:gd name="connsiteY31" fmla="*/ 4891677 h 5078170"/>
              <a:gd name="connsiteX32" fmla="*/ 3249720 w 6934202"/>
              <a:gd name="connsiteY32" fmla="*/ 4888306 h 5078170"/>
              <a:gd name="connsiteX33" fmla="*/ 3233641 w 6934202"/>
              <a:gd name="connsiteY33" fmla="*/ 4952549 h 5078170"/>
              <a:gd name="connsiteX34" fmla="*/ 3238799 w 6934202"/>
              <a:gd name="connsiteY34" fmla="*/ 4975575 h 5078170"/>
              <a:gd name="connsiteX35" fmla="*/ 3265198 w 6934202"/>
              <a:gd name="connsiteY35" fmla="*/ 4957382 h 5078170"/>
              <a:gd name="connsiteX36" fmla="*/ 3280647 w 6934202"/>
              <a:gd name="connsiteY36" fmla="*/ 4935659 h 5078170"/>
              <a:gd name="connsiteX37" fmla="*/ 3256170 w 6934202"/>
              <a:gd name="connsiteY37" fmla="*/ 4917088 h 5078170"/>
              <a:gd name="connsiteX38" fmla="*/ 3259706 w 6934202"/>
              <a:gd name="connsiteY38" fmla="*/ 4898868 h 5078170"/>
              <a:gd name="connsiteX39" fmla="*/ 3249720 w 6934202"/>
              <a:gd name="connsiteY39" fmla="*/ 4888306 h 5078170"/>
              <a:gd name="connsiteX40" fmla="*/ 4649732 w 6934202"/>
              <a:gd name="connsiteY40" fmla="*/ 4880320 h 5078170"/>
              <a:gd name="connsiteX41" fmla="*/ 4630205 w 6934202"/>
              <a:gd name="connsiteY41" fmla="*/ 4898946 h 5078170"/>
              <a:gd name="connsiteX42" fmla="*/ 4624566 w 6934202"/>
              <a:gd name="connsiteY42" fmla="*/ 4885113 h 5078170"/>
              <a:gd name="connsiteX43" fmla="*/ 4616677 w 6934202"/>
              <a:gd name="connsiteY43" fmla="*/ 4883907 h 5078170"/>
              <a:gd name="connsiteX44" fmla="*/ 4608577 w 6934202"/>
              <a:gd name="connsiteY44" fmla="*/ 4896869 h 5078170"/>
              <a:gd name="connsiteX45" fmla="*/ 4606597 w 6934202"/>
              <a:gd name="connsiteY45" fmla="*/ 4914478 h 5078170"/>
              <a:gd name="connsiteX46" fmla="*/ 4610516 w 6934202"/>
              <a:gd name="connsiteY46" fmla="*/ 4916856 h 5078170"/>
              <a:gd name="connsiteX47" fmla="*/ 4613466 w 6934202"/>
              <a:gd name="connsiteY47" fmla="*/ 4914913 h 5078170"/>
              <a:gd name="connsiteX48" fmla="*/ 4645024 w 6934202"/>
              <a:gd name="connsiteY48" fmla="*/ 4919744 h 5078170"/>
              <a:gd name="connsiteX49" fmla="*/ 4281267 w 6934202"/>
              <a:gd name="connsiteY49" fmla="*/ 4875475 h 5078170"/>
              <a:gd name="connsiteX50" fmla="*/ 4264634 w 6934202"/>
              <a:gd name="connsiteY50" fmla="*/ 4884354 h 5078170"/>
              <a:gd name="connsiteX51" fmla="*/ 4234367 w 6934202"/>
              <a:gd name="connsiteY51" fmla="*/ 4885277 h 5078170"/>
              <a:gd name="connsiteX52" fmla="*/ 4219473 w 6934202"/>
              <a:gd name="connsiteY52" fmla="*/ 4881143 h 5078170"/>
              <a:gd name="connsiteX53" fmla="*/ 4205391 w 6934202"/>
              <a:gd name="connsiteY53" fmla="*/ 4891960 h 5078170"/>
              <a:gd name="connsiteX54" fmla="*/ 4159990 w 6934202"/>
              <a:gd name="connsiteY54" fmla="*/ 4893346 h 5078170"/>
              <a:gd name="connsiteX55" fmla="*/ 4114590 w 6934202"/>
              <a:gd name="connsiteY55" fmla="*/ 4894733 h 5078170"/>
              <a:gd name="connsiteX56" fmla="*/ 4101063 w 6934202"/>
              <a:gd name="connsiteY56" fmla="*/ 4879690 h 5078170"/>
              <a:gd name="connsiteX57" fmla="*/ 4080938 w 6934202"/>
              <a:gd name="connsiteY57" fmla="*/ 4880547 h 5078170"/>
              <a:gd name="connsiteX58" fmla="*/ 4059846 w 6934202"/>
              <a:gd name="connsiteY58" fmla="*/ 4877086 h 5078170"/>
              <a:gd name="connsiteX59" fmla="*/ 4040317 w 6934202"/>
              <a:gd name="connsiteY59" fmla="*/ 4895713 h 5078170"/>
              <a:gd name="connsiteX60" fmla="*/ 4075049 w 6934202"/>
              <a:gd name="connsiteY60" fmla="*/ 4929828 h 5078170"/>
              <a:gd name="connsiteX61" fmla="*/ 4111379 w 6934202"/>
              <a:gd name="connsiteY61" fmla="*/ 4925742 h 5078170"/>
              <a:gd name="connsiteX62" fmla="*/ 4115624 w 6934202"/>
              <a:gd name="connsiteY62" fmla="*/ 4940904 h 5078170"/>
              <a:gd name="connsiteX63" fmla="*/ 4122116 w 6934202"/>
              <a:gd name="connsiteY63" fmla="*/ 4943443 h 5078170"/>
              <a:gd name="connsiteX64" fmla="*/ 4133626 w 6934202"/>
              <a:gd name="connsiteY64" fmla="*/ 4932467 h 5078170"/>
              <a:gd name="connsiteX65" fmla="*/ 4142724 w 6934202"/>
              <a:gd name="connsiteY65" fmla="*/ 4944746 h 5078170"/>
              <a:gd name="connsiteX66" fmla="*/ 4247474 w 6934202"/>
              <a:gd name="connsiteY66" fmla="*/ 4928667 h 5078170"/>
              <a:gd name="connsiteX67" fmla="*/ 4262292 w 6934202"/>
              <a:gd name="connsiteY67" fmla="*/ 4949467 h 5078170"/>
              <a:gd name="connsiteX68" fmla="*/ 4274097 w 6934202"/>
              <a:gd name="connsiteY68" fmla="*/ 4941701 h 5078170"/>
              <a:gd name="connsiteX69" fmla="*/ 4281400 w 6934202"/>
              <a:gd name="connsiteY69" fmla="*/ 4959187 h 5078170"/>
              <a:gd name="connsiteX70" fmla="*/ 4315746 w 6934202"/>
              <a:gd name="connsiteY70" fmla="*/ 4961357 h 5078170"/>
              <a:gd name="connsiteX71" fmla="*/ 4337986 w 6934202"/>
              <a:gd name="connsiteY71" fmla="*/ 4945382 h 5078170"/>
              <a:gd name="connsiteX72" fmla="*/ 4372621 w 6934202"/>
              <a:gd name="connsiteY72" fmla="*/ 4928064 h 5078170"/>
              <a:gd name="connsiteX73" fmla="*/ 4389148 w 6934202"/>
              <a:gd name="connsiteY73" fmla="*/ 4926273 h 5078170"/>
              <a:gd name="connsiteX74" fmla="*/ 4376911 w 6934202"/>
              <a:gd name="connsiteY74" fmla="*/ 4916986 h 5078170"/>
              <a:gd name="connsiteX75" fmla="*/ 4375734 w 6934202"/>
              <a:gd name="connsiteY75" fmla="*/ 4926840 h 5078170"/>
              <a:gd name="connsiteX76" fmla="*/ 4372621 w 6934202"/>
              <a:gd name="connsiteY76" fmla="*/ 4928064 h 5078170"/>
              <a:gd name="connsiteX77" fmla="*/ 4361671 w 6934202"/>
              <a:gd name="connsiteY77" fmla="*/ 4924537 h 5078170"/>
              <a:gd name="connsiteX78" fmla="*/ 4346854 w 6934202"/>
              <a:gd name="connsiteY78" fmla="*/ 4903740 h 5078170"/>
              <a:gd name="connsiteX79" fmla="*/ 4349856 w 6934202"/>
              <a:gd name="connsiteY79" fmla="*/ 4886904 h 5078170"/>
              <a:gd name="connsiteX80" fmla="*/ 4330536 w 6934202"/>
              <a:gd name="connsiteY80" fmla="*/ 4891357 h 5078170"/>
              <a:gd name="connsiteX81" fmla="*/ 4297743 w 6934202"/>
              <a:gd name="connsiteY81" fmla="*/ 4877224 h 5078170"/>
              <a:gd name="connsiteX82" fmla="*/ 4281267 w 6934202"/>
              <a:gd name="connsiteY82" fmla="*/ 4875475 h 5078170"/>
              <a:gd name="connsiteX83" fmla="*/ 4663682 w 6934202"/>
              <a:gd name="connsiteY83" fmla="*/ 4867012 h 5078170"/>
              <a:gd name="connsiteX84" fmla="*/ 4658101 w 6934202"/>
              <a:gd name="connsiteY84" fmla="*/ 4872335 h 5078170"/>
              <a:gd name="connsiteX85" fmla="*/ 4675709 w 6934202"/>
              <a:gd name="connsiteY85" fmla="*/ 4890472 h 5078170"/>
              <a:gd name="connsiteX86" fmla="*/ 4684080 w 6934202"/>
              <a:gd name="connsiteY86" fmla="*/ 4882488 h 5078170"/>
              <a:gd name="connsiteX87" fmla="*/ 4688104 w 6934202"/>
              <a:gd name="connsiteY87" fmla="*/ 4877777 h 5078170"/>
              <a:gd name="connsiteX88" fmla="*/ 4691159 w 6934202"/>
              <a:gd name="connsiteY88" fmla="*/ 4868748 h 5078170"/>
              <a:gd name="connsiteX89" fmla="*/ 4682790 w 6934202"/>
              <a:gd name="connsiteY89" fmla="*/ 4876732 h 5078170"/>
              <a:gd name="connsiteX90" fmla="*/ 4524797 w 6934202"/>
              <a:gd name="connsiteY90" fmla="*/ 4866747 h 5078170"/>
              <a:gd name="connsiteX91" fmla="*/ 4494320 w 6934202"/>
              <a:gd name="connsiteY91" fmla="*/ 4881847 h 5078170"/>
              <a:gd name="connsiteX92" fmla="*/ 4515412 w 6934202"/>
              <a:gd name="connsiteY92" fmla="*/ 4885309 h 5078170"/>
              <a:gd name="connsiteX93" fmla="*/ 4535536 w 6934202"/>
              <a:gd name="connsiteY93" fmla="*/ 4884449 h 5078170"/>
              <a:gd name="connsiteX94" fmla="*/ 3124995 w 6934202"/>
              <a:gd name="connsiteY94" fmla="*/ 4860560 h 5078170"/>
              <a:gd name="connsiteX95" fmla="*/ 3120087 w 6934202"/>
              <a:gd name="connsiteY95" fmla="*/ 4866990 h 5078170"/>
              <a:gd name="connsiteX96" fmla="*/ 3119206 w 6934202"/>
              <a:gd name="connsiteY96" fmla="*/ 4880057 h 5078170"/>
              <a:gd name="connsiteX97" fmla="*/ 3129734 w 6934202"/>
              <a:gd name="connsiteY97" fmla="*/ 4911934 h 5078170"/>
              <a:gd name="connsiteX98" fmla="*/ 3156593 w 6934202"/>
              <a:gd name="connsiteY98" fmla="*/ 4909020 h 5078170"/>
              <a:gd name="connsiteX99" fmla="*/ 3183608 w 6934202"/>
              <a:gd name="connsiteY99" fmla="*/ 4895477 h 5078170"/>
              <a:gd name="connsiteX100" fmla="*/ 3206818 w 6934202"/>
              <a:gd name="connsiteY100" fmla="*/ 4895171 h 5078170"/>
              <a:gd name="connsiteX101" fmla="*/ 3228904 w 6934202"/>
              <a:gd name="connsiteY101" fmla="*/ 4901177 h 5078170"/>
              <a:gd name="connsiteX102" fmla="*/ 3221166 w 6934202"/>
              <a:gd name="connsiteY102" fmla="*/ 4866639 h 5078170"/>
              <a:gd name="connsiteX103" fmla="*/ 3188108 w 6934202"/>
              <a:gd name="connsiteY103" fmla="*/ 4870226 h 5078170"/>
              <a:gd name="connsiteX104" fmla="*/ 3155052 w 6934202"/>
              <a:gd name="connsiteY104" fmla="*/ 4873810 h 5078170"/>
              <a:gd name="connsiteX105" fmla="*/ 2957344 w 6934202"/>
              <a:gd name="connsiteY105" fmla="*/ 4852804 h 5078170"/>
              <a:gd name="connsiteX106" fmla="*/ 2935025 w 6934202"/>
              <a:gd name="connsiteY106" fmla="*/ 4874093 h 5078170"/>
              <a:gd name="connsiteX107" fmla="*/ 2949917 w 6934202"/>
              <a:gd name="connsiteY107" fmla="*/ 4878226 h 5078170"/>
              <a:gd name="connsiteX108" fmla="*/ 2964003 w 6934202"/>
              <a:gd name="connsiteY108" fmla="*/ 4867410 h 5078170"/>
              <a:gd name="connsiteX109" fmla="*/ 4185414 w 6934202"/>
              <a:gd name="connsiteY109" fmla="*/ 4848135 h 5078170"/>
              <a:gd name="connsiteX110" fmla="*/ 4174254 w 6934202"/>
              <a:gd name="connsiteY110" fmla="*/ 4858779 h 5078170"/>
              <a:gd name="connsiteX111" fmla="*/ 4183914 w 6934202"/>
              <a:gd name="connsiteY111" fmla="*/ 4856551 h 5078170"/>
              <a:gd name="connsiteX112" fmla="*/ 2062207 w 6934202"/>
              <a:gd name="connsiteY112" fmla="*/ 4847301 h 5078170"/>
              <a:gd name="connsiteX113" fmla="*/ 2047838 w 6934202"/>
              <a:gd name="connsiteY113" fmla="*/ 4888952 h 5078170"/>
              <a:gd name="connsiteX114" fmla="*/ 2024231 w 6934202"/>
              <a:gd name="connsiteY114" fmla="*/ 4904486 h 5078170"/>
              <a:gd name="connsiteX115" fmla="*/ 2009469 w 6934202"/>
              <a:gd name="connsiteY115" fmla="*/ 4891494 h 5078170"/>
              <a:gd name="connsiteX116" fmla="*/ 1991805 w 6934202"/>
              <a:gd name="connsiteY116" fmla="*/ 4865549 h 5078170"/>
              <a:gd name="connsiteX117" fmla="*/ 2027007 w 6934202"/>
              <a:gd name="connsiteY117" fmla="*/ 4856426 h 5078170"/>
              <a:gd name="connsiteX118" fmla="*/ 2062207 w 6934202"/>
              <a:gd name="connsiteY118" fmla="*/ 4847301 h 5078170"/>
              <a:gd name="connsiteX119" fmla="*/ 2863963 w 6934202"/>
              <a:gd name="connsiteY119" fmla="*/ 4844064 h 5078170"/>
              <a:gd name="connsiteX120" fmla="*/ 2867833 w 6934202"/>
              <a:gd name="connsiteY120" fmla="*/ 4861332 h 5078170"/>
              <a:gd name="connsiteX121" fmla="*/ 2872662 w 6934202"/>
              <a:gd name="connsiteY121" fmla="*/ 4860220 h 5078170"/>
              <a:gd name="connsiteX122" fmla="*/ 2877491 w 6934202"/>
              <a:gd name="connsiteY122" fmla="*/ 4859106 h 5078170"/>
              <a:gd name="connsiteX123" fmla="*/ 2863963 w 6934202"/>
              <a:gd name="connsiteY123" fmla="*/ 4844064 h 5078170"/>
              <a:gd name="connsiteX124" fmla="*/ 2994690 w 6934202"/>
              <a:gd name="connsiteY124" fmla="*/ 4838138 h 5078170"/>
              <a:gd name="connsiteX125" fmla="*/ 2983935 w 6934202"/>
              <a:gd name="connsiteY125" fmla="*/ 4856256 h 5078170"/>
              <a:gd name="connsiteX126" fmla="*/ 2976241 w 6934202"/>
              <a:gd name="connsiteY126" fmla="*/ 4876696 h 5078170"/>
              <a:gd name="connsiteX127" fmla="*/ 2980509 w 6934202"/>
              <a:gd name="connsiteY127" fmla="*/ 4878738 h 5078170"/>
              <a:gd name="connsiteX128" fmla="*/ 2985899 w 6934202"/>
              <a:gd name="connsiteY128" fmla="*/ 4874468 h 5078170"/>
              <a:gd name="connsiteX129" fmla="*/ 3016571 w 6934202"/>
              <a:gd name="connsiteY129" fmla="*/ 4881020 h 5078170"/>
              <a:gd name="connsiteX130" fmla="*/ 3046433 w 6934202"/>
              <a:gd name="connsiteY130" fmla="*/ 4872617 h 5078170"/>
              <a:gd name="connsiteX131" fmla="*/ 3041275 w 6934202"/>
              <a:gd name="connsiteY131" fmla="*/ 4849593 h 5078170"/>
              <a:gd name="connsiteX132" fmla="*/ 3012672 w 6934202"/>
              <a:gd name="connsiteY132" fmla="*/ 4854171 h 5078170"/>
              <a:gd name="connsiteX133" fmla="*/ 2994690 w 6934202"/>
              <a:gd name="connsiteY133" fmla="*/ 4838138 h 5078170"/>
              <a:gd name="connsiteX134" fmla="*/ 3773047 w 6934202"/>
              <a:gd name="connsiteY134" fmla="*/ 4836260 h 5078170"/>
              <a:gd name="connsiteX135" fmla="*/ 3761888 w 6934202"/>
              <a:gd name="connsiteY135" fmla="*/ 4846904 h 5078170"/>
              <a:gd name="connsiteX136" fmla="*/ 3769242 w 6934202"/>
              <a:gd name="connsiteY136" fmla="*/ 4849496 h 5078170"/>
              <a:gd name="connsiteX137" fmla="*/ 3775626 w 6934202"/>
              <a:gd name="connsiteY137" fmla="*/ 4847770 h 5078170"/>
              <a:gd name="connsiteX138" fmla="*/ 2904100 w 6934202"/>
              <a:gd name="connsiteY138" fmla="*/ 4826739 h 5078170"/>
              <a:gd name="connsiteX139" fmla="*/ 2892940 w 6934202"/>
              <a:gd name="connsiteY139" fmla="*/ 4837381 h 5078170"/>
              <a:gd name="connsiteX140" fmla="*/ 2887151 w 6934202"/>
              <a:gd name="connsiteY140" fmla="*/ 4856877 h 5078170"/>
              <a:gd name="connsiteX141" fmla="*/ 2916996 w 6934202"/>
              <a:gd name="connsiteY141" fmla="*/ 4884301 h 5078170"/>
              <a:gd name="connsiteX142" fmla="*/ 2928155 w 6934202"/>
              <a:gd name="connsiteY142" fmla="*/ 4873659 h 5078170"/>
              <a:gd name="connsiteX143" fmla="*/ 2927076 w 6934202"/>
              <a:gd name="connsiteY143" fmla="*/ 4853726 h 5078170"/>
              <a:gd name="connsiteX144" fmla="*/ 2913127 w 6934202"/>
              <a:gd name="connsiteY144" fmla="*/ 4867032 h 5078170"/>
              <a:gd name="connsiteX145" fmla="*/ 3346942 w 6934202"/>
              <a:gd name="connsiteY145" fmla="*/ 4823517 h 5078170"/>
              <a:gd name="connsiteX146" fmla="*/ 3358970 w 6934202"/>
              <a:gd name="connsiteY146" fmla="*/ 4846976 h 5078170"/>
              <a:gd name="connsiteX147" fmla="*/ 3376789 w 6934202"/>
              <a:gd name="connsiteY147" fmla="*/ 4850937 h 5078170"/>
              <a:gd name="connsiteX148" fmla="*/ 3382368 w 6934202"/>
              <a:gd name="connsiteY148" fmla="*/ 4845617 h 5078170"/>
              <a:gd name="connsiteX149" fmla="*/ 3371630 w 6934202"/>
              <a:gd name="connsiteY149" fmla="*/ 4827914 h 5078170"/>
              <a:gd name="connsiteX150" fmla="*/ 3319467 w 6934202"/>
              <a:gd name="connsiteY150" fmla="*/ 4821777 h 5078170"/>
              <a:gd name="connsiteX151" fmla="*/ 3305518 w 6934202"/>
              <a:gd name="connsiteY151" fmla="*/ 4835083 h 5078170"/>
              <a:gd name="connsiteX152" fmla="*/ 3288699 w 6934202"/>
              <a:gd name="connsiteY152" fmla="*/ 4856366 h 5078170"/>
              <a:gd name="connsiteX153" fmla="*/ 3275910 w 6934202"/>
              <a:gd name="connsiteY153" fmla="*/ 4884286 h 5078170"/>
              <a:gd name="connsiteX154" fmla="*/ 3329994 w 6934202"/>
              <a:gd name="connsiteY154" fmla="*/ 4853656 h 5078170"/>
              <a:gd name="connsiteX155" fmla="*/ 3326336 w 6934202"/>
              <a:gd name="connsiteY155" fmla="*/ 4822211 h 5078170"/>
              <a:gd name="connsiteX156" fmla="*/ 3322900 w 6934202"/>
              <a:gd name="connsiteY156" fmla="*/ 4821997 h 5078170"/>
              <a:gd name="connsiteX157" fmla="*/ 3319467 w 6934202"/>
              <a:gd name="connsiteY157" fmla="*/ 4821777 h 5078170"/>
              <a:gd name="connsiteX158" fmla="*/ 2831328 w 6934202"/>
              <a:gd name="connsiteY158" fmla="*/ 4819300 h 5078170"/>
              <a:gd name="connsiteX159" fmla="*/ 2824250 w 6934202"/>
              <a:gd name="connsiteY159" fmla="*/ 4833041 h 5078170"/>
              <a:gd name="connsiteX160" fmla="*/ 2832617 w 6934202"/>
              <a:gd name="connsiteY160" fmla="*/ 4825056 h 5078170"/>
              <a:gd name="connsiteX161" fmla="*/ 3876508 w 6934202"/>
              <a:gd name="connsiteY161" fmla="*/ 4814425 h 5078170"/>
              <a:gd name="connsiteX162" fmla="*/ 3875518 w 6934202"/>
              <a:gd name="connsiteY162" fmla="*/ 4823227 h 5078170"/>
              <a:gd name="connsiteX163" fmla="*/ 3877587 w 6934202"/>
              <a:gd name="connsiteY163" fmla="*/ 4834353 h 5078170"/>
              <a:gd name="connsiteX164" fmla="*/ 3891325 w 6934202"/>
              <a:gd name="connsiteY164" fmla="*/ 4835222 h 5078170"/>
              <a:gd name="connsiteX165" fmla="*/ 3885526 w 6934202"/>
              <a:gd name="connsiteY165" fmla="*/ 4820671 h 5078170"/>
              <a:gd name="connsiteX166" fmla="*/ 3876508 w 6934202"/>
              <a:gd name="connsiteY166" fmla="*/ 4814425 h 5078170"/>
              <a:gd name="connsiteX167" fmla="*/ 3510726 w 6934202"/>
              <a:gd name="connsiteY167" fmla="*/ 4814006 h 5078170"/>
              <a:gd name="connsiteX168" fmla="*/ 3480361 w 6934202"/>
              <a:gd name="connsiteY168" fmla="*/ 4844717 h 5078170"/>
              <a:gd name="connsiteX169" fmla="*/ 3448061 w 6934202"/>
              <a:gd name="connsiteY169" fmla="*/ 4866792 h 5078170"/>
              <a:gd name="connsiteX170" fmla="*/ 3477038 w 6934202"/>
              <a:gd name="connsiteY170" fmla="*/ 4860112 h 5078170"/>
              <a:gd name="connsiteX171" fmla="*/ 3511383 w 6934202"/>
              <a:gd name="connsiteY171" fmla="*/ 4862281 h 5078170"/>
              <a:gd name="connsiteX172" fmla="*/ 4267186 w 6934202"/>
              <a:gd name="connsiteY172" fmla="*/ 4805067 h 5078170"/>
              <a:gd name="connsiteX173" fmla="*/ 4264396 w 6934202"/>
              <a:gd name="connsiteY173" fmla="*/ 4807727 h 5078170"/>
              <a:gd name="connsiteX174" fmla="*/ 4255606 w 6934202"/>
              <a:gd name="connsiteY174" fmla="*/ 4844061 h 5078170"/>
              <a:gd name="connsiteX175" fmla="*/ 3552152 w 6934202"/>
              <a:gd name="connsiteY175" fmla="*/ 4802436 h 5078170"/>
              <a:gd name="connsiteX176" fmla="*/ 3532624 w 6934202"/>
              <a:gd name="connsiteY176" fmla="*/ 4821064 h 5078170"/>
              <a:gd name="connsiteX177" fmla="*/ 3533492 w 6934202"/>
              <a:gd name="connsiteY177" fmla="*/ 4855166 h 5078170"/>
              <a:gd name="connsiteX178" fmla="*/ 3536657 w 6934202"/>
              <a:gd name="connsiteY178" fmla="*/ 4850400 h 5078170"/>
              <a:gd name="connsiteX179" fmla="*/ 3537572 w 6934202"/>
              <a:gd name="connsiteY179" fmla="*/ 4858262 h 5078170"/>
              <a:gd name="connsiteX180" fmla="*/ 3551310 w 6934202"/>
              <a:gd name="connsiteY180" fmla="*/ 4859131 h 5078170"/>
              <a:gd name="connsiteX181" fmla="*/ 3556866 w 6934202"/>
              <a:gd name="connsiteY181" fmla="*/ 4866929 h 5078170"/>
              <a:gd name="connsiteX182" fmla="*/ 3563549 w 6934202"/>
              <a:gd name="connsiteY182" fmla="*/ 4868417 h 5078170"/>
              <a:gd name="connsiteX183" fmla="*/ 3606054 w 6934202"/>
              <a:gd name="connsiteY183" fmla="*/ 4876778 h 5078170"/>
              <a:gd name="connsiteX184" fmla="*/ 3648766 w 6934202"/>
              <a:gd name="connsiteY184" fmla="*/ 4859617 h 5078170"/>
              <a:gd name="connsiteX185" fmla="*/ 3690195 w 6934202"/>
              <a:gd name="connsiteY185" fmla="*/ 4859398 h 5078170"/>
              <a:gd name="connsiteX186" fmla="*/ 3688274 w 6934202"/>
              <a:gd name="connsiteY186" fmla="*/ 4896163 h 5078170"/>
              <a:gd name="connsiteX187" fmla="*/ 3708316 w 6934202"/>
              <a:gd name="connsiteY187" fmla="*/ 4889271 h 5078170"/>
              <a:gd name="connsiteX188" fmla="*/ 3728201 w 6934202"/>
              <a:gd name="connsiteY188" fmla="*/ 4893010 h 5078170"/>
              <a:gd name="connsiteX189" fmla="*/ 3724542 w 6934202"/>
              <a:gd name="connsiteY189" fmla="*/ 4861567 h 5078170"/>
              <a:gd name="connsiteX190" fmla="*/ 3727752 w 6934202"/>
              <a:gd name="connsiteY190" fmla="*/ 4830558 h 5078170"/>
              <a:gd name="connsiteX191" fmla="*/ 3706935 w 6934202"/>
              <a:gd name="connsiteY191" fmla="*/ 4843430 h 5078170"/>
              <a:gd name="connsiteX192" fmla="*/ 3685600 w 6934202"/>
              <a:gd name="connsiteY192" fmla="*/ 4833214 h 5078170"/>
              <a:gd name="connsiteX193" fmla="*/ 3663138 w 6934202"/>
              <a:gd name="connsiteY193" fmla="*/ 4829311 h 5078170"/>
              <a:gd name="connsiteX194" fmla="*/ 3627292 w 6934202"/>
              <a:gd name="connsiteY194" fmla="*/ 4835561 h 5078170"/>
              <a:gd name="connsiteX195" fmla="*/ 3621734 w 6934202"/>
              <a:gd name="connsiteY195" fmla="*/ 4816411 h 5078170"/>
              <a:gd name="connsiteX196" fmla="*/ 3613764 w 6934202"/>
              <a:gd name="connsiteY196" fmla="*/ 4820518 h 5078170"/>
              <a:gd name="connsiteX197" fmla="*/ 3586499 w 6934202"/>
              <a:gd name="connsiteY197" fmla="*/ 4804607 h 5078170"/>
              <a:gd name="connsiteX198" fmla="*/ 3554731 w 6934202"/>
              <a:gd name="connsiteY198" fmla="*/ 4813949 h 5078170"/>
              <a:gd name="connsiteX199" fmla="*/ 5432820 w 6934202"/>
              <a:gd name="connsiteY199" fmla="*/ 4798730 h 5078170"/>
              <a:gd name="connsiteX200" fmla="*/ 5424716 w 6934202"/>
              <a:gd name="connsiteY200" fmla="*/ 4800349 h 5078170"/>
              <a:gd name="connsiteX201" fmla="*/ 5417580 w 6934202"/>
              <a:gd name="connsiteY201" fmla="*/ 4806279 h 5078170"/>
              <a:gd name="connsiteX202" fmla="*/ 5434109 w 6934202"/>
              <a:gd name="connsiteY202" fmla="*/ 4804486 h 5078170"/>
              <a:gd name="connsiteX203" fmla="*/ 6670523 w 6934202"/>
              <a:gd name="connsiteY203" fmla="*/ 4793657 h 5078170"/>
              <a:gd name="connsiteX204" fmla="*/ 6670128 w 6934202"/>
              <a:gd name="connsiteY204" fmla="*/ 4820184 h 5078170"/>
              <a:gd name="connsiteX205" fmla="*/ 6701895 w 6934202"/>
              <a:gd name="connsiteY205" fmla="*/ 4810843 h 5078170"/>
              <a:gd name="connsiteX206" fmla="*/ 6709893 w 6934202"/>
              <a:gd name="connsiteY206" fmla="*/ 4816313 h 5078170"/>
              <a:gd name="connsiteX207" fmla="*/ 6716923 w 6934202"/>
              <a:gd name="connsiteY207" fmla="*/ 4817467 h 5078170"/>
              <a:gd name="connsiteX208" fmla="*/ 6717509 w 6934202"/>
              <a:gd name="connsiteY208" fmla="*/ 4801187 h 5078170"/>
              <a:gd name="connsiteX209" fmla="*/ 6715517 w 6934202"/>
              <a:gd name="connsiteY209" fmla="*/ 4793657 h 5078170"/>
              <a:gd name="connsiteX210" fmla="*/ 6538330 w 6934202"/>
              <a:gd name="connsiteY210" fmla="*/ 4793657 h 5078170"/>
              <a:gd name="connsiteX211" fmla="*/ 6541114 w 6934202"/>
              <a:gd name="connsiteY211" fmla="*/ 4803520 h 5078170"/>
              <a:gd name="connsiteX212" fmla="*/ 6575460 w 6934202"/>
              <a:gd name="connsiteY212" fmla="*/ 4805688 h 5078170"/>
              <a:gd name="connsiteX213" fmla="*/ 6592210 w 6934202"/>
              <a:gd name="connsiteY213" fmla="*/ 4793657 h 5078170"/>
              <a:gd name="connsiteX214" fmla="*/ 6521410 w 6934202"/>
              <a:gd name="connsiteY214" fmla="*/ 4793657 h 5078170"/>
              <a:gd name="connsiteX215" fmla="*/ 6522005 w 6934202"/>
              <a:gd name="connsiteY215" fmla="*/ 4793799 h 5078170"/>
              <a:gd name="connsiteX216" fmla="*/ 6522222 w 6934202"/>
              <a:gd name="connsiteY216" fmla="*/ 4793657 h 5078170"/>
              <a:gd name="connsiteX217" fmla="*/ 5577280 w 6934202"/>
              <a:gd name="connsiteY217" fmla="*/ 4793657 h 5078170"/>
              <a:gd name="connsiteX218" fmla="*/ 5579864 w 6934202"/>
              <a:gd name="connsiteY218" fmla="*/ 4805187 h 5078170"/>
              <a:gd name="connsiteX219" fmla="*/ 5604763 w 6934202"/>
              <a:gd name="connsiteY219" fmla="*/ 4795412 h 5078170"/>
              <a:gd name="connsiteX220" fmla="*/ 5598023 w 6934202"/>
              <a:gd name="connsiteY220" fmla="*/ 4793657 h 5078170"/>
              <a:gd name="connsiteX221" fmla="*/ 5494161 w 6934202"/>
              <a:gd name="connsiteY221" fmla="*/ 4793657 h 5078170"/>
              <a:gd name="connsiteX222" fmla="*/ 5493353 w 6934202"/>
              <a:gd name="connsiteY222" fmla="*/ 4796882 h 5078170"/>
              <a:gd name="connsiteX223" fmla="*/ 5498512 w 6934202"/>
              <a:gd name="connsiteY223" fmla="*/ 4819907 h 5078170"/>
              <a:gd name="connsiteX224" fmla="*/ 5524910 w 6934202"/>
              <a:gd name="connsiteY224" fmla="*/ 4801715 h 5078170"/>
              <a:gd name="connsiteX225" fmla="*/ 5530642 w 6934202"/>
              <a:gd name="connsiteY225" fmla="*/ 4793657 h 5078170"/>
              <a:gd name="connsiteX226" fmla="*/ 2652205 w 6934202"/>
              <a:gd name="connsiteY226" fmla="*/ 4793657 h 5078170"/>
              <a:gd name="connsiteX227" fmla="*/ 2633199 w 6934202"/>
              <a:gd name="connsiteY227" fmla="*/ 4826642 h 5078170"/>
              <a:gd name="connsiteX228" fmla="*/ 2630083 w 6934202"/>
              <a:gd name="connsiteY228" fmla="*/ 4816513 h 5078170"/>
              <a:gd name="connsiteX229" fmla="*/ 2623750 w 6934202"/>
              <a:gd name="connsiteY229" fmla="*/ 4814693 h 5078170"/>
              <a:gd name="connsiteX230" fmla="*/ 2616832 w 6934202"/>
              <a:gd name="connsiteY230" fmla="*/ 4829155 h 5078170"/>
              <a:gd name="connsiteX231" fmla="*/ 2610881 w 6934202"/>
              <a:gd name="connsiteY231" fmla="*/ 4847929 h 5078170"/>
              <a:gd name="connsiteX232" fmla="*/ 2611538 w 6934202"/>
              <a:gd name="connsiteY232" fmla="*/ 4896206 h 5078170"/>
              <a:gd name="connsiteX233" fmla="*/ 2621198 w 6934202"/>
              <a:gd name="connsiteY233" fmla="*/ 4893979 h 5078170"/>
              <a:gd name="connsiteX234" fmla="*/ 2625909 w 6934202"/>
              <a:gd name="connsiteY234" fmla="*/ 4854556 h 5078170"/>
              <a:gd name="connsiteX235" fmla="*/ 2638893 w 6934202"/>
              <a:gd name="connsiteY235" fmla="*/ 4848281 h 5078170"/>
              <a:gd name="connsiteX236" fmla="*/ 2650595 w 6934202"/>
              <a:gd name="connsiteY236" fmla="*/ 4858953 h 5078170"/>
              <a:gd name="connsiteX237" fmla="*/ 2680050 w 6934202"/>
              <a:gd name="connsiteY237" fmla="*/ 4831731 h 5078170"/>
              <a:gd name="connsiteX238" fmla="*/ 2705212 w 6934202"/>
              <a:gd name="connsiteY238" fmla="*/ 4793657 h 5078170"/>
              <a:gd name="connsiteX239" fmla="*/ 2304941 w 6934202"/>
              <a:gd name="connsiteY239" fmla="*/ 4793657 h 5078170"/>
              <a:gd name="connsiteX240" fmla="*/ 2307344 w 6934202"/>
              <a:gd name="connsiteY240" fmla="*/ 4795450 h 5078170"/>
              <a:gd name="connsiteX241" fmla="*/ 2315711 w 6934202"/>
              <a:gd name="connsiteY241" fmla="*/ 4815088 h 5078170"/>
              <a:gd name="connsiteX242" fmla="*/ 2337175 w 6934202"/>
              <a:gd name="connsiteY242" fmla="*/ 4805093 h 5078170"/>
              <a:gd name="connsiteX243" fmla="*/ 2358639 w 6934202"/>
              <a:gd name="connsiteY243" fmla="*/ 4795102 h 5078170"/>
              <a:gd name="connsiteX244" fmla="*/ 2357922 w 6934202"/>
              <a:gd name="connsiteY244" fmla="*/ 4793657 h 5078170"/>
              <a:gd name="connsiteX245" fmla="*/ 2316742 w 6934202"/>
              <a:gd name="connsiteY245" fmla="*/ 4793657 h 5078170"/>
              <a:gd name="connsiteX246" fmla="*/ 2311843 w 6934202"/>
              <a:gd name="connsiteY246" fmla="*/ 4797820 h 5078170"/>
              <a:gd name="connsiteX247" fmla="*/ 2310505 w 6934202"/>
              <a:gd name="connsiteY247" fmla="*/ 4793657 h 5078170"/>
              <a:gd name="connsiteX248" fmla="*/ 1953032 w 6934202"/>
              <a:gd name="connsiteY248" fmla="*/ 4420465 h 5078170"/>
              <a:gd name="connsiteX249" fmla="*/ 1947963 w 6934202"/>
              <a:gd name="connsiteY249" fmla="*/ 4426173 h 5078170"/>
              <a:gd name="connsiteX250" fmla="*/ 1945952 w 6934202"/>
              <a:gd name="connsiteY250" fmla="*/ 4434203 h 5078170"/>
              <a:gd name="connsiteX251" fmla="*/ 1952613 w 6934202"/>
              <a:gd name="connsiteY251" fmla="*/ 4448813 h 5078170"/>
              <a:gd name="connsiteX252" fmla="*/ 1800483 w 6934202"/>
              <a:gd name="connsiteY252" fmla="*/ 3951163 h 5078170"/>
              <a:gd name="connsiteX253" fmla="*/ 1795576 w 6934202"/>
              <a:gd name="connsiteY253" fmla="*/ 3957591 h 5078170"/>
              <a:gd name="connsiteX254" fmla="*/ 1794692 w 6934202"/>
              <a:gd name="connsiteY254" fmla="*/ 3970659 h 5078170"/>
              <a:gd name="connsiteX255" fmla="*/ 1795982 w 6934202"/>
              <a:gd name="connsiteY255" fmla="*/ 3976414 h 5078170"/>
              <a:gd name="connsiteX256" fmla="*/ 1800483 w 6934202"/>
              <a:gd name="connsiteY256" fmla="*/ 3951163 h 5078170"/>
              <a:gd name="connsiteX257" fmla="*/ 1773007 w 6934202"/>
              <a:gd name="connsiteY257" fmla="*/ 3949426 h 5078170"/>
              <a:gd name="connsiteX258" fmla="*/ 1768580 w 6934202"/>
              <a:gd name="connsiteY258" fmla="*/ 3958013 h 5078170"/>
              <a:gd name="connsiteX259" fmla="*/ 1767216 w 6934202"/>
              <a:gd name="connsiteY259" fmla="*/ 3968922 h 5078170"/>
              <a:gd name="connsiteX260" fmla="*/ 1775375 w 6934202"/>
              <a:gd name="connsiteY260" fmla="*/ 3975111 h 5078170"/>
              <a:gd name="connsiteX261" fmla="*/ 2010022 w 6934202"/>
              <a:gd name="connsiteY261" fmla="*/ 3709241 h 5078170"/>
              <a:gd name="connsiteX262" fmla="*/ 1995963 w 6934202"/>
              <a:gd name="connsiteY262" fmla="*/ 3714688 h 5078170"/>
              <a:gd name="connsiteX263" fmla="*/ 1965091 w 6934202"/>
              <a:gd name="connsiteY263" fmla="*/ 3722132 h 5078170"/>
              <a:gd name="connsiteX264" fmla="*/ 1966132 w 6934202"/>
              <a:gd name="connsiteY264" fmla="*/ 3723290 h 5078170"/>
              <a:gd name="connsiteX265" fmla="*/ 1983950 w 6934202"/>
              <a:gd name="connsiteY265" fmla="*/ 3727252 h 5078170"/>
              <a:gd name="connsiteX266" fmla="*/ 1999914 w 6934202"/>
              <a:gd name="connsiteY266" fmla="*/ 3717266 h 5078170"/>
              <a:gd name="connsiteX267" fmla="*/ 2010022 w 6934202"/>
              <a:gd name="connsiteY267" fmla="*/ 3717679 h 5078170"/>
              <a:gd name="connsiteX268" fmla="*/ 2010022 w 6934202"/>
              <a:gd name="connsiteY268" fmla="*/ 3567081 h 5078170"/>
              <a:gd name="connsiteX269" fmla="*/ 2007816 w 6934202"/>
              <a:gd name="connsiteY269" fmla="*/ 3572536 h 5078170"/>
              <a:gd name="connsiteX270" fmla="*/ 2010022 w 6934202"/>
              <a:gd name="connsiteY270" fmla="*/ 3571425 h 5078170"/>
              <a:gd name="connsiteX271" fmla="*/ 1973633 w 6934202"/>
              <a:gd name="connsiteY271" fmla="*/ 3508051 h 5078170"/>
              <a:gd name="connsiteX272" fmla="*/ 1967498 w 6934202"/>
              <a:gd name="connsiteY272" fmla="*/ 3524478 h 5078170"/>
              <a:gd name="connsiteX273" fmla="*/ 1964588 w 6934202"/>
              <a:gd name="connsiteY273" fmla="*/ 3544748 h 5078170"/>
              <a:gd name="connsiteX274" fmla="*/ 1970274 w 6934202"/>
              <a:gd name="connsiteY274" fmla="*/ 3556476 h 5078170"/>
              <a:gd name="connsiteX275" fmla="*/ 1976130 w 6934202"/>
              <a:gd name="connsiteY275" fmla="*/ 3550595 h 5078170"/>
              <a:gd name="connsiteX276" fmla="*/ 2010022 w 6934202"/>
              <a:gd name="connsiteY276" fmla="*/ 3109943 h 5078170"/>
              <a:gd name="connsiteX277" fmla="*/ 1990304 w 6934202"/>
              <a:gd name="connsiteY277" fmla="*/ 3124366 h 5078170"/>
              <a:gd name="connsiteX278" fmla="*/ 2010022 w 6934202"/>
              <a:gd name="connsiteY278" fmla="*/ 3135696 h 5078170"/>
              <a:gd name="connsiteX279" fmla="*/ 1928736 w 6934202"/>
              <a:gd name="connsiteY279" fmla="*/ 3043066 h 5078170"/>
              <a:gd name="connsiteX280" fmla="*/ 1930301 w 6934202"/>
              <a:gd name="connsiteY280" fmla="*/ 3088454 h 5078170"/>
              <a:gd name="connsiteX281" fmla="*/ 1935090 w 6934202"/>
              <a:gd name="connsiteY281" fmla="*/ 3137682 h 5078170"/>
              <a:gd name="connsiteX282" fmla="*/ 1957955 w 6934202"/>
              <a:gd name="connsiteY282" fmla="*/ 3172848 h 5078170"/>
              <a:gd name="connsiteX283" fmla="*/ 1960323 w 6934202"/>
              <a:gd name="connsiteY283" fmla="*/ 3133135 h 5078170"/>
              <a:gd name="connsiteX284" fmla="*/ 1970163 w 6934202"/>
              <a:gd name="connsiteY284" fmla="*/ 3108272 h 5078170"/>
              <a:gd name="connsiteX285" fmla="*/ 1986004 w 6934202"/>
              <a:gd name="connsiteY285" fmla="*/ 3119243 h 5078170"/>
              <a:gd name="connsiteX286" fmla="*/ 1967269 w 6934202"/>
              <a:gd name="connsiteY286" fmla="*/ 3069211 h 5078170"/>
              <a:gd name="connsiteX287" fmla="*/ 1941416 w 6934202"/>
              <a:gd name="connsiteY287" fmla="*/ 3081916 h 5078170"/>
              <a:gd name="connsiteX288" fmla="*/ 1938476 w 6934202"/>
              <a:gd name="connsiteY288" fmla="*/ 3086326 h 5078170"/>
              <a:gd name="connsiteX289" fmla="*/ 1934709 w 6934202"/>
              <a:gd name="connsiteY289" fmla="*/ 3063043 h 5078170"/>
              <a:gd name="connsiteX290" fmla="*/ 1928736 w 6934202"/>
              <a:gd name="connsiteY290" fmla="*/ 3043066 h 5078170"/>
              <a:gd name="connsiteX291" fmla="*/ 1788203 w 6934202"/>
              <a:gd name="connsiteY291" fmla="*/ 3033811 h 5078170"/>
              <a:gd name="connsiteX292" fmla="*/ 1783027 w 6934202"/>
              <a:gd name="connsiteY292" fmla="*/ 3044460 h 5078170"/>
              <a:gd name="connsiteX293" fmla="*/ 1782101 w 6934202"/>
              <a:gd name="connsiteY293" fmla="*/ 3066100 h 5078170"/>
              <a:gd name="connsiteX294" fmla="*/ 1784819 w 6934202"/>
              <a:gd name="connsiteY294" fmla="*/ 3085168 h 5078170"/>
              <a:gd name="connsiteX295" fmla="*/ 1789736 w 6934202"/>
              <a:gd name="connsiteY295" fmla="*/ 3063334 h 5078170"/>
              <a:gd name="connsiteX296" fmla="*/ 1788203 w 6934202"/>
              <a:gd name="connsiteY296" fmla="*/ 3033811 h 5078170"/>
              <a:gd name="connsiteX297" fmla="*/ 1674360 w 6934202"/>
              <a:gd name="connsiteY297" fmla="*/ 2961417 h 5078170"/>
              <a:gd name="connsiteX298" fmla="*/ 1669016 w 6934202"/>
              <a:gd name="connsiteY298" fmla="*/ 2970871 h 5078170"/>
              <a:gd name="connsiteX299" fmla="*/ 1666898 w 6934202"/>
              <a:gd name="connsiteY299" fmla="*/ 2984169 h 5078170"/>
              <a:gd name="connsiteX300" fmla="*/ 1673917 w 6934202"/>
              <a:gd name="connsiteY300" fmla="*/ 3008367 h 5078170"/>
              <a:gd name="connsiteX301" fmla="*/ 1907813 w 6934202"/>
              <a:gd name="connsiteY301" fmla="*/ 2495875 h 5078170"/>
              <a:gd name="connsiteX302" fmla="*/ 1901677 w 6934202"/>
              <a:gd name="connsiteY302" fmla="*/ 2512295 h 5078170"/>
              <a:gd name="connsiteX303" fmla="*/ 1898767 w 6934202"/>
              <a:gd name="connsiteY303" fmla="*/ 2532567 h 5078170"/>
              <a:gd name="connsiteX304" fmla="*/ 1904456 w 6934202"/>
              <a:gd name="connsiteY304" fmla="*/ 2544293 h 5078170"/>
              <a:gd name="connsiteX305" fmla="*/ 1910310 w 6934202"/>
              <a:gd name="connsiteY305" fmla="*/ 2538411 h 5078170"/>
              <a:gd name="connsiteX306" fmla="*/ 1913473 w 6934202"/>
              <a:gd name="connsiteY306" fmla="*/ 2510529 h 5078170"/>
              <a:gd name="connsiteX307" fmla="*/ 1910644 w 6934202"/>
              <a:gd name="connsiteY307" fmla="*/ 2503200 h 5078170"/>
              <a:gd name="connsiteX308" fmla="*/ 1907813 w 6934202"/>
              <a:gd name="connsiteY308" fmla="*/ 2495875 h 5078170"/>
              <a:gd name="connsiteX309" fmla="*/ 1867525 w 6934202"/>
              <a:gd name="connsiteY309" fmla="*/ 2463673 h 5078170"/>
              <a:gd name="connsiteX310" fmla="*/ 1852821 w 6934202"/>
              <a:gd name="connsiteY310" fmla="*/ 2485707 h 5078170"/>
              <a:gd name="connsiteX311" fmla="*/ 1846799 w 6934202"/>
              <a:gd name="connsiteY311" fmla="*/ 2509193 h 5078170"/>
              <a:gd name="connsiteX312" fmla="*/ 1849436 w 6934202"/>
              <a:gd name="connsiteY312" fmla="*/ 2537068 h 5078170"/>
              <a:gd name="connsiteX313" fmla="*/ 1986555 w 6934202"/>
              <a:gd name="connsiteY313" fmla="*/ 2447297 h 5078170"/>
              <a:gd name="connsiteX314" fmla="*/ 1981048 w 6934202"/>
              <a:gd name="connsiteY314" fmla="*/ 2493157 h 5078170"/>
              <a:gd name="connsiteX315" fmla="*/ 1979786 w 6934202"/>
              <a:gd name="connsiteY315" fmla="*/ 2550008 h 5078170"/>
              <a:gd name="connsiteX316" fmla="*/ 2010022 w 6934202"/>
              <a:gd name="connsiteY316" fmla="*/ 2567610 h 5078170"/>
              <a:gd name="connsiteX317" fmla="*/ 2010022 w 6934202"/>
              <a:gd name="connsiteY317" fmla="*/ 2475561 h 5078170"/>
              <a:gd name="connsiteX318" fmla="*/ 1994934 w 6934202"/>
              <a:gd name="connsiteY318" fmla="*/ 2481025 h 5078170"/>
              <a:gd name="connsiteX319" fmla="*/ 1991848 w 6934202"/>
              <a:gd name="connsiteY319" fmla="*/ 2462507 h 5078170"/>
              <a:gd name="connsiteX320" fmla="*/ 1986555 w 6934202"/>
              <a:gd name="connsiteY320" fmla="*/ 2447297 h 5078170"/>
              <a:gd name="connsiteX321" fmla="*/ 1513540 w 6934202"/>
              <a:gd name="connsiteY321" fmla="*/ 2184165 h 5078170"/>
              <a:gd name="connsiteX322" fmla="*/ 1508366 w 6934202"/>
              <a:gd name="connsiteY322" fmla="*/ 2194811 h 5078170"/>
              <a:gd name="connsiteX323" fmla="*/ 1507436 w 6934202"/>
              <a:gd name="connsiteY323" fmla="*/ 2216453 h 5078170"/>
              <a:gd name="connsiteX324" fmla="*/ 1508797 w 6934202"/>
              <a:gd name="connsiteY324" fmla="*/ 2225985 h 5078170"/>
              <a:gd name="connsiteX325" fmla="*/ 1514393 w 6934202"/>
              <a:gd name="connsiteY325" fmla="*/ 2208919 h 5078170"/>
              <a:gd name="connsiteX326" fmla="*/ 1513540 w 6934202"/>
              <a:gd name="connsiteY326" fmla="*/ 2184165 h 5078170"/>
              <a:gd name="connsiteX327" fmla="*/ 1484574 w 6934202"/>
              <a:gd name="connsiteY327" fmla="*/ 2181288 h 5078170"/>
              <a:gd name="connsiteX328" fmla="*/ 1479909 w 6934202"/>
              <a:gd name="connsiteY328" fmla="*/ 2195509 h 5078170"/>
              <a:gd name="connsiteX329" fmla="*/ 1478470 w 6934202"/>
              <a:gd name="connsiteY329" fmla="*/ 2213577 h 5078170"/>
              <a:gd name="connsiteX330" fmla="*/ 1487072 w 6934202"/>
              <a:gd name="connsiteY330" fmla="*/ 2223827 h 5078170"/>
              <a:gd name="connsiteX331" fmla="*/ 1536693 w 6934202"/>
              <a:gd name="connsiteY331" fmla="*/ 1867540 h 5078170"/>
              <a:gd name="connsiteX332" fmla="*/ 1535908 w 6934202"/>
              <a:gd name="connsiteY332" fmla="*/ 1867864 h 5078170"/>
              <a:gd name="connsiteX333" fmla="*/ 1536916 w 6934202"/>
              <a:gd name="connsiteY333" fmla="*/ 1870164 h 5078170"/>
              <a:gd name="connsiteX334" fmla="*/ 1543466 w 6934202"/>
              <a:gd name="connsiteY334" fmla="*/ 1874632 h 5078170"/>
              <a:gd name="connsiteX335" fmla="*/ 1543679 w 6934202"/>
              <a:gd name="connsiteY335" fmla="*/ 1874472 h 5078170"/>
              <a:gd name="connsiteX336" fmla="*/ 1468231 w 6934202"/>
              <a:gd name="connsiteY336" fmla="*/ 1853825 h 5078170"/>
              <a:gd name="connsiteX337" fmla="*/ 1425348 w 6934202"/>
              <a:gd name="connsiteY337" fmla="*/ 1855414 h 5078170"/>
              <a:gd name="connsiteX338" fmla="*/ 1422241 w 6934202"/>
              <a:gd name="connsiteY338" fmla="*/ 1866537 h 5078170"/>
              <a:gd name="connsiteX339" fmla="*/ 1431105 w 6934202"/>
              <a:gd name="connsiteY339" fmla="*/ 1856426 h 5078170"/>
              <a:gd name="connsiteX340" fmla="*/ 1440868 w 6934202"/>
              <a:gd name="connsiteY340" fmla="*/ 1877954 h 5078170"/>
              <a:gd name="connsiteX341" fmla="*/ 1454191 w 6934202"/>
              <a:gd name="connsiteY341" fmla="*/ 1868119 h 5078170"/>
              <a:gd name="connsiteX342" fmla="*/ 1474681 w 6934202"/>
              <a:gd name="connsiteY342" fmla="*/ 1853586 h 5078170"/>
              <a:gd name="connsiteX343" fmla="*/ 1471820 w 6934202"/>
              <a:gd name="connsiteY343" fmla="*/ 1853691 h 5078170"/>
              <a:gd name="connsiteX344" fmla="*/ 1474723 w 6934202"/>
              <a:gd name="connsiteY344" fmla="*/ 1854697 h 5078170"/>
              <a:gd name="connsiteX345" fmla="*/ 1696204 w 6934202"/>
              <a:gd name="connsiteY345" fmla="*/ 1803345 h 5078170"/>
              <a:gd name="connsiteX346" fmla="*/ 1689705 w 6934202"/>
              <a:gd name="connsiteY346" fmla="*/ 1807300 h 5078170"/>
              <a:gd name="connsiteX347" fmla="*/ 1696747 w 6934202"/>
              <a:gd name="connsiteY347" fmla="*/ 1809759 h 5078170"/>
              <a:gd name="connsiteX348" fmla="*/ 784443 w 6934202"/>
              <a:gd name="connsiteY348" fmla="*/ 1799023 h 5078170"/>
              <a:gd name="connsiteX349" fmla="*/ 769295 w 6934202"/>
              <a:gd name="connsiteY349" fmla="*/ 1827043 h 5078170"/>
              <a:gd name="connsiteX350" fmla="*/ 744407 w 6934202"/>
              <a:gd name="connsiteY350" fmla="*/ 1837493 h 5078170"/>
              <a:gd name="connsiteX351" fmla="*/ 728846 w 6934202"/>
              <a:gd name="connsiteY351" fmla="*/ 1828753 h 5078170"/>
              <a:gd name="connsiteX352" fmla="*/ 710223 w 6934202"/>
              <a:gd name="connsiteY352" fmla="*/ 1811299 h 5078170"/>
              <a:gd name="connsiteX353" fmla="*/ 747334 w 6934202"/>
              <a:gd name="connsiteY353" fmla="*/ 1805161 h 5078170"/>
              <a:gd name="connsiteX354" fmla="*/ 784443 w 6934202"/>
              <a:gd name="connsiteY354" fmla="*/ 1799023 h 5078170"/>
              <a:gd name="connsiteX355" fmla="*/ 1629670 w 6934202"/>
              <a:gd name="connsiteY355" fmla="*/ 1796845 h 5078170"/>
              <a:gd name="connsiteX356" fmla="*/ 1631689 w 6934202"/>
              <a:gd name="connsiteY356" fmla="*/ 1802599 h 5078170"/>
              <a:gd name="connsiteX357" fmla="*/ 1635286 w 6934202"/>
              <a:gd name="connsiteY357" fmla="*/ 1800831 h 5078170"/>
              <a:gd name="connsiteX358" fmla="*/ 1595263 w 6934202"/>
              <a:gd name="connsiteY358" fmla="*/ 1780186 h 5078170"/>
              <a:gd name="connsiteX359" fmla="*/ 1587802 w 6934202"/>
              <a:gd name="connsiteY359" fmla="*/ 1789429 h 5078170"/>
              <a:gd name="connsiteX360" fmla="*/ 1596624 w 6934202"/>
              <a:gd name="connsiteY360" fmla="*/ 1784057 h 5078170"/>
              <a:gd name="connsiteX361" fmla="*/ 1414664 w 6934202"/>
              <a:gd name="connsiteY361" fmla="*/ 1753814 h 5078170"/>
              <a:gd name="connsiteX362" fmla="*/ 1386392 w 6934202"/>
              <a:gd name="connsiteY362" fmla="*/ 1785125 h 5078170"/>
              <a:gd name="connsiteX363" fmla="*/ 1383107 w 6934202"/>
              <a:gd name="connsiteY363" fmla="*/ 1778310 h 5078170"/>
              <a:gd name="connsiteX364" fmla="*/ 1376432 w 6934202"/>
              <a:gd name="connsiteY364" fmla="*/ 1777086 h 5078170"/>
              <a:gd name="connsiteX365" fmla="*/ 1369137 w 6934202"/>
              <a:gd name="connsiteY365" fmla="*/ 1786815 h 5078170"/>
              <a:gd name="connsiteX366" fmla="*/ 1362865 w 6934202"/>
              <a:gd name="connsiteY366" fmla="*/ 1799446 h 5078170"/>
              <a:gd name="connsiteX367" fmla="*/ 1363558 w 6934202"/>
              <a:gd name="connsiteY367" fmla="*/ 1831923 h 5078170"/>
              <a:gd name="connsiteX368" fmla="*/ 1373741 w 6934202"/>
              <a:gd name="connsiteY368" fmla="*/ 1830425 h 5078170"/>
              <a:gd name="connsiteX369" fmla="*/ 1378706 w 6934202"/>
              <a:gd name="connsiteY369" fmla="*/ 1803903 h 5078170"/>
              <a:gd name="connsiteX370" fmla="*/ 1392396 w 6934202"/>
              <a:gd name="connsiteY370" fmla="*/ 1799682 h 5078170"/>
              <a:gd name="connsiteX371" fmla="*/ 1404732 w 6934202"/>
              <a:gd name="connsiteY371" fmla="*/ 1806861 h 5078170"/>
              <a:gd name="connsiteX372" fmla="*/ 1435784 w 6934202"/>
              <a:gd name="connsiteY372" fmla="*/ 1788548 h 5078170"/>
              <a:gd name="connsiteX373" fmla="*/ 1463775 w 6934202"/>
              <a:gd name="connsiteY373" fmla="*/ 1761520 h 5078170"/>
              <a:gd name="connsiteX374" fmla="*/ 1026554 w 6934202"/>
              <a:gd name="connsiteY374" fmla="*/ 1736252 h 5078170"/>
              <a:gd name="connsiteX375" fmla="*/ 1002806 w 6934202"/>
              <a:gd name="connsiteY375" fmla="*/ 1760108 h 5078170"/>
              <a:gd name="connsiteX376" fmla="*/ 1030214 w 6934202"/>
              <a:gd name="connsiteY376" fmla="*/ 1758112 h 5078170"/>
              <a:gd name="connsiteX377" fmla="*/ 1051692 w 6934202"/>
              <a:gd name="connsiteY377" fmla="*/ 1777352 h 5078170"/>
              <a:gd name="connsiteX378" fmla="*/ 1074319 w 6934202"/>
              <a:gd name="connsiteY378" fmla="*/ 1770627 h 5078170"/>
              <a:gd name="connsiteX379" fmla="*/ 1096946 w 6934202"/>
              <a:gd name="connsiteY379" fmla="*/ 1763907 h 5078170"/>
              <a:gd name="connsiteX380" fmla="*/ 1074225 w 6934202"/>
              <a:gd name="connsiteY380" fmla="*/ 1751298 h 5078170"/>
              <a:gd name="connsiteX381" fmla="*/ 1047613 w 6934202"/>
              <a:gd name="connsiteY381" fmla="*/ 1765735 h 5078170"/>
              <a:gd name="connsiteX382" fmla="*/ 1038779 w 6934202"/>
              <a:gd name="connsiteY382" fmla="*/ 1748198 h 5078170"/>
              <a:gd name="connsiteX383" fmla="*/ 1026554 w 6934202"/>
              <a:gd name="connsiteY383" fmla="*/ 1736252 h 5078170"/>
              <a:gd name="connsiteX384" fmla="*/ 968621 w 6934202"/>
              <a:gd name="connsiteY384" fmla="*/ 1733915 h 5078170"/>
              <a:gd name="connsiteX385" fmla="*/ 962486 w 6934202"/>
              <a:gd name="connsiteY385" fmla="*/ 1740587 h 5078170"/>
              <a:gd name="connsiteX386" fmla="*/ 959576 w 6934202"/>
              <a:gd name="connsiteY386" fmla="*/ 1748821 h 5078170"/>
              <a:gd name="connsiteX387" fmla="*/ 965263 w 6934202"/>
              <a:gd name="connsiteY387" fmla="*/ 1753585 h 5078170"/>
              <a:gd name="connsiteX388" fmla="*/ 971117 w 6934202"/>
              <a:gd name="connsiteY388" fmla="*/ 1751196 h 5078170"/>
              <a:gd name="connsiteX389" fmla="*/ 1030547 w 6934202"/>
              <a:gd name="connsiteY389" fmla="*/ 1564617 h 5078170"/>
              <a:gd name="connsiteX390" fmla="*/ 1007921 w 6934202"/>
              <a:gd name="connsiteY390" fmla="*/ 1571340 h 5078170"/>
              <a:gd name="connsiteX391" fmla="*/ 985293 w 6934202"/>
              <a:gd name="connsiteY391" fmla="*/ 1578063 h 5078170"/>
              <a:gd name="connsiteX392" fmla="*/ 1028548 w 6934202"/>
              <a:gd name="connsiteY392" fmla="*/ 1588159 h 5078170"/>
              <a:gd name="connsiteX393" fmla="*/ 1071971 w 6934202"/>
              <a:gd name="connsiteY393" fmla="*/ 1591103 h 5078170"/>
              <a:gd name="connsiteX394" fmla="*/ 1082520 w 6934202"/>
              <a:gd name="connsiteY394" fmla="*/ 1581745 h 5078170"/>
              <a:gd name="connsiteX395" fmla="*/ 1089840 w 6934202"/>
              <a:gd name="connsiteY395" fmla="*/ 1570828 h 5078170"/>
              <a:gd name="connsiteX396" fmla="*/ 1081211 w 6934202"/>
              <a:gd name="connsiteY396" fmla="*/ 1567853 h 5078170"/>
              <a:gd name="connsiteX397" fmla="*/ 1072415 w 6934202"/>
              <a:gd name="connsiteY397" fmla="*/ 1572033 h 5078170"/>
              <a:gd name="connsiteX398" fmla="*/ 1050211 w 6934202"/>
              <a:gd name="connsiteY398" fmla="*/ 1576147 h 5078170"/>
              <a:gd name="connsiteX399" fmla="*/ 1030547 w 6934202"/>
              <a:gd name="connsiteY399" fmla="*/ 1564617 h 5078170"/>
              <a:gd name="connsiteX400" fmla="*/ 923725 w 6934202"/>
              <a:gd name="connsiteY400" fmla="*/ 1545039 h 5078170"/>
              <a:gd name="connsiteX401" fmla="*/ 925290 w 6934202"/>
              <a:gd name="connsiteY401" fmla="*/ 1563476 h 5078170"/>
              <a:gd name="connsiteX402" fmla="*/ 930078 w 6934202"/>
              <a:gd name="connsiteY402" fmla="*/ 1583472 h 5078170"/>
              <a:gd name="connsiteX403" fmla="*/ 952942 w 6934202"/>
              <a:gd name="connsiteY403" fmla="*/ 1597757 h 5078170"/>
              <a:gd name="connsiteX404" fmla="*/ 955311 w 6934202"/>
              <a:gd name="connsiteY404" fmla="*/ 1581625 h 5078170"/>
              <a:gd name="connsiteX405" fmla="*/ 965150 w 6934202"/>
              <a:gd name="connsiteY405" fmla="*/ 1571526 h 5078170"/>
              <a:gd name="connsiteX406" fmla="*/ 980992 w 6934202"/>
              <a:gd name="connsiteY406" fmla="*/ 1575982 h 5078170"/>
              <a:gd name="connsiteX407" fmla="*/ 962257 w 6934202"/>
              <a:gd name="connsiteY407" fmla="*/ 1555659 h 5078170"/>
              <a:gd name="connsiteX408" fmla="*/ 936405 w 6934202"/>
              <a:gd name="connsiteY408" fmla="*/ 1560820 h 5078170"/>
              <a:gd name="connsiteX409" fmla="*/ 933464 w 6934202"/>
              <a:gd name="connsiteY409" fmla="*/ 1562611 h 5078170"/>
              <a:gd name="connsiteX410" fmla="*/ 929697 w 6934202"/>
              <a:gd name="connsiteY410" fmla="*/ 1553154 h 5078170"/>
              <a:gd name="connsiteX411" fmla="*/ 923725 w 6934202"/>
              <a:gd name="connsiteY411" fmla="*/ 1545039 h 5078170"/>
              <a:gd name="connsiteX412" fmla="*/ 783192 w 6934202"/>
              <a:gd name="connsiteY412" fmla="*/ 1541280 h 5078170"/>
              <a:gd name="connsiteX413" fmla="*/ 778017 w 6934202"/>
              <a:gd name="connsiteY413" fmla="*/ 1545606 h 5078170"/>
              <a:gd name="connsiteX414" fmla="*/ 777088 w 6934202"/>
              <a:gd name="connsiteY414" fmla="*/ 1554396 h 5078170"/>
              <a:gd name="connsiteX415" fmla="*/ 779807 w 6934202"/>
              <a:gd name="connsiteY415" fmla="*/ 1562141 h 5078170"/>
              <a:gd name="connsiteX416" fmla="*/ 784726 w 6934202"/>
              <a:gd name="connsiteY416" fmla="*/ 1553272 h 5078170"/>
              <a:gd name="connsiteX417" fmla="*/ 783192 w 6934202"/>
              <a:gd name="connsiteY417" fmla="*/ 1541280 h 5078170"/>
              <a:gd name="connsiteX418" fmla="*/ 669348 w 6934202"/>
              <a:gd name="connsiteY418" fmla="*/ 1511874 h 5078170"/>
              <a:gd name="connsiteX419" fmla="*/ 664004 w 6934202"/>
              <a:gd name="connsiteY419" fmla="*/ 1515714 h 5078170"/>
              <a:gd name="connsiteX420" fmla="*/ 661885 w 6934202"/>
              <a:gd name="connsiteY420" fmla="*/ 1521116 h 5078170"/>
              <a:gd name="connsiteX421" fmla="*/ 668905 w 6934202"/>
              <a:gd name="connsiteY421" fmla="*/ 1530945 h 5078170"/>
              <a:gd name="connsiteX422" fmla="*/ 1328925 w 6934202"/>
              <a:gd name="connsiteY422" fmla="*/ 1326595 h 5078170"/>
              <a:gd name="connsiteX423" fmla="*/ 1340465 w 6934202"/>
              <a:gd name="connsiteY423" fmla="*/ 1328969 h 5078170"/>
              <a:gd name="connsiteX424" fmla="*/ 1343406 w 6934202"/>
              <a:gd name="connsiteY424" fmla="*/ 1327177 h 5078170"/>
              <a:gd name="connsiteX425" fmla="*/ 902801 w 6934202"/>
              <a:gd name="connsiteY425" fmla="*/ 1322772 h 5078170"/>
              <a:gd name="connsiteX426" fmla="*/ 896666 w 6934202"/>
              <a:gd name="connsiteY426" fmla="*/ 1329442 h 5078170"/>
              <a:gd name="connsiteX427" fmla="*/ 893756 w 6934202"/>
              <a:gd name="connsiteY427" fmla="*/ 1337677 h 5078170"/>
              <a:gd name="connsiteX428" fmla="*/ 899444 w 6934202"/>
              <a:gd name="connsiteY428" fmla="*/ 1342439 h 5078170"/>
              <a:gd name="connsiteX429" fmla="*/ 905299 w 6934202"/>
              <a:gd name="connsiteY429" fmla="*/ 1340050 h 5078170"/>
              <a:gd name="connsiteX430" fmla="*/ 908461 w 6934202"/>
              <a:gd name="connsiteY430" fmla="*/ 1328725 h 5078170"/>
              <a:gd name="connsiteX431" fmla="*/ 905632 w 6934202"/>
              <a:gd name="connsiteY431" fmla="*/ 1325747 h 5078170"/>
              <a:gd name="connsiteX432" fmla="*/ 902801 w 6934202"/>
              <a:gd name="connsiteY432" fmla="*/ 1322772 h 5078170"/>
              <a:gd name="connsiteX433" fmla="*/ 862515 w 6934202"/>
              <a:gd name="connsiteY433" fmla="*/ 1309692 h 5078170"/>
              <a:gd name="connsiteX434" fmla="*/ 847808 w 6934202"/>
              <a:gd name="connsiteY434" fmla="*/ 1318642 h 5078170"/>
              <a:gd name="connsiteX435" fmla="*/ 841788 w 6934202"/>
              <a:gd name="connsiteY435" fmla="*/ 1328182 h 5078170"/>
              <a:gd name="connsiteX436" fmla="*/ 844423 w 6934202"/>
              <a:gd name="connsiteY436" fmla="*/ 1339505 h 5078170"/>
              <a:gd name="connsiteX437" fmla="*/ 1256949 w 6934202"/>
              <a:gd name="connsiteY437" fmla="*/ 1304604 h 5078170"/>
              <a:gd name="connsiteX438" fmla="*/ 1248126 w 6934202"/>
              <a:gd name="connsiteY438" fmla="*/ 1309973 h 5078170"/>
              <a:gd name="connsiteX439" fmla="*/ 1250847 w 6934202"/>
              <a:gd name="connsiteY439" fmla="*/ 1317720 h 5078170"/>
              <a:gd name="connsiteX440" fmla="*/ 1257757 w 6934202"/>
              <a:gd name="connsiteY440" fmla="*/ 1332315 h 5078170"/>
              <a:gd name="connsiteX441" fmla="*/ 1269408 w 6934202"/>
              <a:gd name="connsiteY441" fmla="*/ 1329921 h 5078170"/>
              <a:gd name="connsiteX442" fmla="*/ 1281395 w 6934202"/>
              <a:gd name="connsiteY442" fmla="*/ 1313225 h 5078170"/>
              <a:gd name="connsiteX443" fmla="*/ 981544 w 6934202"/>
              <a:gd name="connsiteY443" fmla="*/ 1303040 h 5078170"/>
              <a:gd name="connsiteX444" fmla="*/ 976036 w 6934202"/>
              <a:gd name="connsiteY444" fmla="*/ 1321668 h 5078170"/>
              <a:gd name="connsiteX445" fmla="*/ 974775 w 6934202"/>
              <a:gd name="connsiteY445" fmla="*/ 1344761 h 5078170"/>
              <a:gd name="connsiteX446" fmla="*/ 1013703 w 6934202"/>
              <a:gd name="connsiteY446" fmla="*/ 1353966 h 5078170"/>
              <a:gd name="connsiteX447" fmla="*/ 1030655 w 6934202"/>
              <a:gd name="connsiteY447" fmla="*/ 1310748 h 5078170"/>
              <a:gd name="connsiteX448" fmla="*/ 989923 w 6934202"/>
              <a:gd name="connsiteY448" fmla="*/ 1316740 h 5078170"/>
              <a:gd name="connsiteX449" fmla="*/ 986836 w 6934202"/>
              <a:gd name="connsiteY449" fmla="*/ 1309218 h 5078170"/>
              <a:gd name="connsiteX450" fmla="*/ 981544 w 6934202"/>
              <a:gd name="connsiteY450" fmla="*/ 1303040 h 5078170"/>
              <a:gd name="connsiteX451" fmla="*/ 1152626 w 6934202"/>
              <a:gd name="connsiteY451" fmla="*/ 1302306 h 5078170"/>
              <a:gd name="connsiteX452" fmla="*/ 1064143 w 6934202"/>
              <a:gd name="connsiteY452" fmla="*/ 1304464 h 5078170"/>
              <a:gd name="connsiteX453" fmla="*/ 1053347 w 6934202"/>
              <a:gd name="connsiteY453" fmla="*/ 1324547 h 5078170"/>
              <a:gd name="connsiteX454" fmla="*/ 1054434 w 6934202"/>
              <a:gd name="connsiteY454" fmla="*/ 1347975 h 5078170"/>
              <a:gd name="connsiteX455" fmla="*/ 1100650 w 6934202"/>
              <a:gd name="connsiteY455" fmla="*/ 1339818 h 5078170"/>
              <a:gd name="connsiteX456" fmla="*/ 1144497 w 6934202"/>
              <a:gd name="connsiteY456" fmla="*/ 1340153 h 5078170"/>
              <a:gd name="connsiteX457" fmla="*/ 508528 w 6934202"/>
              <a:gd name="connsiteY457" fmla="*/ 1196157 h 5078170"/>
              <a:gd name="connsiteX458" fmla="*/ 503354 w 6934202"/>
              <a:gd name="connsiteY458" fmla="*/ 1200481 h 5078170"/>
              <a:gd name="connsiteX459" fmla="*/ 502425 w 6934202"/>
              <a:gd name="connsiteY459" fmla="*/ 1209272 h 5078170"/>
              <a:gd name="connsiteX460" fmla="*/ 503785 w 6934202"/>
              <a:gd name="connsiteY460" fmla="*/ 1213144 h 5078170"/>
              <a:gd name="connsiteX461" fmla="*/ 508528 w 6934202"/>
              <a:gd name="connsiteY461" fmla="*/ 1196157 h 5078170"/>
              <a:gd name="connsiteX462" fmla="*/ 479563 w 6934202"/>
              <a:gd name="connsiteY462" fmla="*/ 1194988 h 5078170"/>
              <a:gd name="connsiteX463" fmla="*/ 474898 w 6934202"/>
              <a:gd name="connsiteY463" fmla="*/ 1200765 h 5078170"/>
              <a:gd name="connsiteX464" fmla="*/ 473458 w 6934202"/>
              <a:gd name="connsiteY464" fmla="*/ 1208104 h 5078170"/>
              <a:gd name="connsiteX465" fmla="*/ 482060 w 6934202"/>
              <a:gd name="connsiteY465" fmla="*/ 1212267 h 5078170"/>
              <a:gd name="connsiteX466" fmla="*/ 1754708 w 6934202"/>
              <a:gd name="connsiteY466" fmla="*/ 972939 h 5078170"/>
              <a:gd name="connsiteX467" fmla="*/ 1751349 w 6934202"/>
              <a:gd name="connsiteY467" fmla="*/ 974984 h 5078170"/>
              <a:gd name="connsiteX468" fmla="*/ 1754801 w 6934202"/>
              <a:gd name="connsiteY468" fmla="*/ 974036 h 5078170"/>
              <a:gd name="connsiteX469" fmla="*/ 1875098 w 6934202"/>
              <a:gd name="connsiteY469" fmla="*/ 970159 h 5078170"/>
              <a:gd name="connsiteX470" fmla="*/ 1857928 w 6934202"/>
              <a:gd name="connsiteY470" fmla="*/ 971913 h 5078170"/>
              <a:gd name="connsiteX471" fmla="*/ 1876454 w 6934202"/>
              <a:gd name="connsiteY471" fmla="*/ 974018 h 5078170"/>
              <a:gd name="connsiteX472" fmla="*/ 842949 w 6934202"/>
              <a:gd name="connsiteY472" fmla="*/ 968617 h 5078170"/>
              <a:gd name="connsiteX473" fmla="*/ 827800 w 6934202"/>
              <a:gd name="connsiteY473" fmla="*/ 996637 h 5078170"/>
              <a:gd name="connsiteX474" fmla="*/ 802912 w 6934202"/>
              <a:gd name="connsiteY474" fmla="*/ 1007087 h 5078170"/>
              <a:gd name="connsiteX475" fmla="*/ 787349 w 6934202"/>
              <a:gd name="connsiteY475" fmla="*/ 998347 h 5078170"/>
              <a:gd name="connsiteX476" fmla="*/ 768728 w 6934202"/>
              <a:gd name="connsiteY476" fmla="*/ 980894 h 5078170"/>
              <a:gd name="connsiteX477" fmla="*/ 805839 w 6934202"/>
              <a:gd name="connsiteY477" fmla="*/ 974756 h 5078170"/>
              <a:gd name="connsiteX478" fmla="*/ 842949 w 6934202"/>
              <a:gd name="connsiteY478" fmla="*/ 968617 h 5078170"/>
              <a:gd name="connsiteX479" fmla="*/ 1688173 w 6934202"/>
              <a:gd name="connsiteY479" fmla="*/ 966439 h 5078170"/>
              <a:gd name="connsiteX480" fmla="*/ 1692253 w 6934202"/>
              <a:gd name="connsiteY480" fmla="*/ 978057 h 5078170"/>
              <a:gd name="connsiteX481" fmla="*/ 1697343 w 6934202"/>
              <a:gd name="connsiteY481" fmla="*/ 977308 h 5078170"/>
              <a:gd name="connsiteX482" fmla="*/ 1702436 w 6934202"/>
              <a:gd name="connsiteY482" fmla="*/ 976558 h 5078170"/>
              <a:gd name="connsiteX483" fmla="*/ 1688173 w 6934202"/>
              <a:gd name="connsiteY483" fmla="*/ 966439 h 5078170"/>
              <a:gd name="connsiteX484" fmla="*/ 1825988 w 6934202"/>
              <a:gd name="connsiteY484" fmla="*/ 962453 h 5078170"/>
              <a:gd name="connsiteX485" fmla="*/ 1817215 w 6934202"/>
              <a:gd name="connsiteY485" fmla="*/ 971883 h 5078170"/>
              <a:gd name="connsiteX486" fmla="*/ 1817880 w 6934202"/>
              <a:gd name="connsiteY486" fmla="*/ 972125 h 5078170"/>
              <a:gd name="connsiteX487" fmla="*/ 1831593 w 6934202"/>
              <a:gd name="connsiteY487" fmla="*/ 968920 h 5078170"/>
              <a:gd name="connsiteX488" fmla="*/ 1838792 w 6934202"/>
              <a:gd name="connsiteY488" fmla="*/ 969738 h 5078170"/>
              <a:gd name="connsiteX489" fmla="*/ 1730486 w 6934202"/>
              <a:gd name="connsiteY489" fmla="*/ 954785 h 5078170"/>
              <a:gd name="connsiteX490" fmla="*/ 1718722 w 6934202"/>
              <a:gd name="connsiteY490" fmla="*/ 961944 h 5078170"/>
              <a:gd name="connsiteX491" fmla="*/ 1712618 w 6934202"/>
              <a:gd name="connsiteY491" fmla="*/ 975059 h 5078170"/>
              <a:gd name="connsiteX492" fmla="*/ 1720139 w 6934202"/>
              <a:gd name="connsiteY492" fmla="*/ 979469 h 5078170"/>
              <a:gd name="connsiteX493" fmla="*/ 1738571 w 6934202"/>
              <a:gd name="connsiteY493" fmla="*/ 977814 h 5078170"/>
              <a:gd name="connsiteX494" fmla="*/ 1653768 w 6934202"/>
              <a:gd name="connsiteY494" fmla="*/ 949780 h 5078170"/>
              <a:gd name="connsiteX495" fmla="*/ 1646305 w 6934202"/>
              <a:gd name="connsiteY495" fmla="*/ 959024 h 5078170"/>
              <a:gd name="connsiteX496" fmla="*/ 1655128 w 6934202"/>
              <a:gd name="connsiteY496" fmla="*/ 953652 h 5078170"/>
              <a:gd name="connsiteX497" fmla="*/ 1473169 w 6934202"/>
              <a:gd name="connsiteY497" fmla="*/ 923408 h 5078170"/>
              <a:gd name="connsiteX498" fmla="*/ 1444897 w 6934202"/>
              <a:gd name="connsiteY498" fmla="*/ 954719 h 5078170"/>
              <a:gd name="connsiteX499" fmla="*/ 1441612 w 6934202"/>
              <a:gd name="connsiteY499" fmla="*/ 947905 h 5078170"/>
              <a:gd name="connsiteX500" fmla="*/ 1434936 w 6934202"/>
              <a:gd name="connsiteY500" fmla="*/ 946680 h 5078170"/>
              <a:gd name="connsiteX501" fmla="*/ 1427642 w 6934202"/>
              <a:gd name="connsiteY501" fmla="*/ 956409 h 5078170"/>
              <a:gd name="connsiteX502" fmla="*/ 1421369 w 6934202"/>
              <a:gd name="connsiteY502" fmla="*/ 969040 h 5078170"/>
              <a:gd name="connsiteX503" fmla="*/ 1421827 w 6934202"/>
              <a:gd name="connsiteY503" fmla="*/ 990457 h 5078170"/>
              <a:gd name="connsiteX504" fmla="*/ 1433885 w 6934202"/>
              <a:gd name="connsiteY504" fmla="*/ 991270 h 5078170"/>
              <a:gd name="connsiteX505" fmla="*/ 1437212 w 6934202"/>
              <a:gd name="connsiteY505" fmla="*/ 973497 h 5078170"/>
              <a:gd name="connsiteX506" fmla="*/ 1450901 w 6934202"/>
              <a:gd name="connsiteY506" fmla="*/ 969277 h 5078170"/>
              <a:gd name="connsiteX507" fmla="*/ 1463236 w 6934202"/>
              <a:gd name="connsiteY507" fmla="*/ 976456 h 5078170"/>
              <a:gd name="connsiteX508" fmla="*/ 1494288 w 6934202"/>
              <a:gd name="connsiteY508" fmla="*/ 958143 h 5078170"/>
              <a:gd name="connsiteX509" fmla="*/ 1522280 w 6934202"/>
              <a:gd name="connsiteY509" fmla="*/ 931115 h 5078170"/>
              <a:gd name="connsiteX510" fmla="*/ 1184861 w 6934202"/>
              <a:gd name="connsiteY510" fmla="*/ 915597 h 5078170"/>
              <a:gd name="connsiteX511" fmla="*/ 1174034 w 6934202"/>
              <a:gd name="connsiteY511" fmla="*/ 929238 h 5078170"/>
              <a:gd name="connsiteX512" fmla="*/ 1165411 w 6934202"/>
              <a:gd name="connsiteY512" fmla="*/ 941537 h 5078170"/>
              <a:gd name="connsiteX513" fmla="*/ 1171012 w 6934202"/>
              <a:gd name="connsiteY513" fmla="*/ 942240 h 5078170"/>
              <a:gd name="connsiteX514" fmla="*/ 1175593 w 6934202"/>
              <a:gd name="connsiteY514" fmla="*/ 940038 h 5078170"/>
              <a:gd name="connsiteX515" fmla="*/ 1239556 w 6934202"/>
              <a:gd name="connsiteY515" fmla="*/ 948107 h 5078170"/>
              <a:gd name="connsiteX516" fmla="*/ 1301645 w 6934202"/>
              <a:gd name="connsiteY516" fmla="*/ 943213 h 5078170"/>
              <a:gd name="connsiteX517" fmla="*/ 1308444 w 6934202"/>
              <a:gd name="connsiteY517" fmla="*/ 962577 h 5078170"/>
              <a:gd name="connsiteX518" fmla="*/ 1315359 w 6934202"/>
              <a:gd name="connsiteY518" fmla="*/ 987136 h 5078170"/>
              <a:gd name="connsiteX519" fmla="*/ 1323785 w 6934202"/>
              <a:gd name="connsiteY519" fmla="*/ 986615 h 5078170"/>
              <a:gd name="connsiteX520" fmla="*/ 1339989 w 6934202"/>
              <a:gd name="connsiteY520" fmla="*/ 975577 h 5078170"/>
              <a:gd name="connsiteX521" fmla="*/ 1355693 w 6934202"/>
              <a:gd name="connsiteY521" fmla="*/ 985993 h 5078170"/>
              <a:gd name="connsiteX522" fmla="*/ 1362956 w 6934202"/>
              <a:gd name="connsiteY522" fmla="*/ 986483 h 5078170"/>
              <a:gd name="connsiteX523" fmla="*/ 1379500 w 6934202"/>
              <a:gd name="connsiteY523" fmla="*/ 961624 h 5078170"/>
              <a:gd name="connsiteX524" fmla="*/ 1405525 w 6934202"/>
              <a:gd name="connsiteY524" fmla="*/ 964582 h 5078170"/>
              <a:gd name="connsiteX525" fmla="*/ 1404831 w 6934202"/>
              <a:gd name="connsiteY525" fmla="*/ 932104 h 5078170"/>
              <a:gd name="connsiteX526" fmla="*/ 1373236 w 6934202"/>
              <a:gd name="connsiteY526" fmla="*/ 934887 h 5078170"/>
              <a:gd name="connsiteX527" fmla="*/ 1339435 w 6934202"/>
              <a:gd name="connsiteY527" fmla="*/ 939012 h 5078170"/>
              <a:gd name="connsiteX528" fmla="*/ 1291284 w 6934202"/>
              <a:gd name="connsiteY528" fmla="*/ 928956 h 5078170"/>
              <a:gd name="connsiteX529" fmla="*/ 1244154 w 6934202"/>
              <a:gd name="connsiteY529" fmla="*/ 921807 h 5078170"/>
              <a:gd name="connsiteX530" fmla="*/ 1212134 w 6934202"/>
              <a:gd name="connsiteY530" fmla="*/ 927196 h 5078170"/>
              <a:gd name="connsiteX531" fmla="*/ 1184861 w 6934202"/>
              <a:gd name="connsiteY531" fmla="*/ 915597 h 5078170"/>
              <a:gd name="connsiteX532" fmla="*/ 1085058 w 6934202"/>
              <a:gd name="connsiteY532" fmla="*/ 905847 h 5078170"/>
              <a:gd name="connsiteX533" fmla="*/ 1061309 w 6934202"/>
              <a:gd name="connsiteY533" fmla="*/ 929703 h 5078170"/>
              <a:gd name="connsiteX534" fmla="*/ 1088719 w 6934202"/>
              <a:gd name="connsiteY534" fmla="*/ 927707 h 5078170"/>
              <a:gd name="connsiteX535" fmla="*/ 1110197 w 6934202"/>
              <a:gd name="connsiteY535" fmla="*/ 946946 h 5078170"/>
              <a:gd name="connsiteX536" fmla="*/ 1132824 w 6934202"/>
              <a:gd name="connsiteY536" fmla="*/ 940222 h 5078170"/>
              <a:gd name="connsiteX537" fmla="*/ 1155450 w 6934202"/>
              <a:gd name="connsiteY537" fmla="*/ 933501 h 5078170"/>
              <a:gd name="connsiteX538" fmla="*/ 1132730 w 6934202"/>
              <a:gd name="connsiteY538" fmla="*/ 920893 h 5078170"/>
              <a:gd name="connsiteX539" fmla="*/ 1106118 w 6934202"/>
              <a:gd name="connsiteY539" fmla="*/ 935329 h 5078170"/>
              <a:gd name="connsiteX540" fmla="*/ 1097284 w 6934202"/>
              <a:gd name="connsiteY540" fmla="*/ 917793 h 5078170"/>
              <a:gd name="connsiteX541" fmla="*/ 1085058 w 6934202"/>
              <a:gd name="connsiteY541" fmla="*/ 905847 h 5078170"/>
              <a:gd name="connsiteX542" fmla="*/ 1027125 w 6934202"/>
              <a:gd name="connsiteY542" fmla="*/ 903509 h 5078170"/>
              <a:gd name="connsiteX543" fmla="*/ 1020991 w 6934202"/>
              <a:gd name="connsiteY543" fmla="*/ 910182 h 5078170"/>
              <a:gd name="connsiteX544" fmla="*/ 1018081 w 6934202"/>
              <a:gd name="connsiteY544" fmla="*/ 918416 h 5078170"/>
              <a:gd name="connsiteX545" fmla="*/ 1023768 w 6934202"/>
              <a:gd name="connsiteY545" fmla="*/ 923179 h 5078170"/>
              <a:gd name="connsiteX546" fmla="*/ 1029622 w 6934202"/>
              <a:gd name="connsiteY546" fmla="*/ 920790 h 5078170"/>
              <a:gd name="connsiteX547" fmla="*/ 1089053 w 6934202"/>
              <a:gd name="connsiteY547" fmla="*/ 734212 h 5078170"/>
              <a:gd name="connsiteX548" fmla="*/ 1066425 w 6934202"/>
              <a:gd name="connsiteY548" fmla="*/ 740935 h 5078170"/>
              <a:gd name="connsiteX549" fmla="*/ 1043798 w 6934202"/>
              <a:gd name="connsiteY549" fmla="*/ 747657 h 5078170"/>
              <a:gd name="connsiteX550" fmla="*/ 1087053 w 6934202"/>
              <a:gd name="connsiteY550" fmla="*/ 757754 h 5078170"/>
              <a:gd name="connsiteX551" fmla="*/ 1130477 w 6934202"/>
              <a:gd name="connsiteY551" fmla="*/ 760697 h 5078170"/>
              <a:gd name="connsiteX552" fmla="*/ 1141024 w 6934202"/>
              <a:gd name="connsiteY552" fmla="*/ 751339 h 5078170"/>
              <a:gd name="connsiteX553" fmla="*/ 1148346 w 6934202"/>
              <a:gd name="connsiteY553" fmla="*/ 740423 h 5078170"/>
              <a:gd name="connsiteX554" fmla="*/ 1139716 w 6934202"/>
              <a:gd name="connsiteY554" fmla="*/ 737447 h 5078170"/>
              <a:gd name="connsiteX555" fmla="*/ 1130921 w 6934202"/>
              <a:gd name="connsiteY555" fmla="*/ 741627 h 5078170"/>
              <a:gd name="connsiteX556" fmla="*/ 1108716 w 6934202"/>
              <a:gd name="connsiteY556" fmla="*/ 745742 h 5078170"/>
              <a:gd name="connsiteX557" fmla="*/ 1089053 w 6934202"/>
              <a:gd name="connsiteY557" fmla="*/ 734212 h 5078170"/>
              <a:gd name="connsiteX558" fmla="*/ 982230 w 6934202"/>
              <a:gd name="connsiteY558" fmla="*/ 714634 h 5078170"/>
              <a:gd name="connsiteX559" fmla="*/ 983794 w 6934202"/>
              <a:gd name="connsiteY559" fmla="*/ 733070 h 5078170"/>
              <a:gd name="connsiteX560" fmla="*/ 988584 w 6934202"/>
              <a:gd name="connsiteY560" fmla="*/ 753067 h 5078170"/>
              <a:gd name="connsiteX561" fmla="*/ 1011447 w 6934202"/>
              <a:gd name="connsiteY561" fmla="*/ 767351 h 5078170"/>
              <a:gd name="connsiteX562" fmla="*/ 1013817 w 6934202"/>
              <a:gd name="connsiteY562" fmla="*/ 751219 h 5078170"/>
              <a:gd name="connsiteX563" fmla="*/ 1023655 w 6934202"/>
              <a:gd name="connsiteY563" fmla="*/ 741120 h 5078170"/>
              <a:gd name="connsiteX564" fmla="*/ 1039498 w 6934202"/>
              <a:gd name="connsiteY564" fmla="*/ 745577 h 5078170"/>
              <a:gd name="connsiteX565" fmla="*/ 1020763 w 6934202"/>
              <a:gd name="connsiteY565" fmla="*/ 725254 h 5078170"/>
              <a:gd name="connsiteX566" fmla="*/ 994909 w 6934202"/>
              <a:gd name="connsiteY566" fmla="*/ 730415 h 5078170"/>
              <a:gd name="connsiteX567" fmla="*/ 991969 w 6934202"/>
              <a:gd name="connsiteY567" fmla="*/ 732206 h 5078170"/>
              <a:gd name="connsiteX568" fmla="*/ 988201 w 6934202"/>
              <a:gd name="connsiteY568" fmla="*/ 722748 h 5078170"/>
              <a:gd name="connsiteX569" fmla="*/ 982230 w 6934202"/>
              <a:gd name="connsiteY569" fmla="*/ 714634 h 5078170"/>
              <a:gd name="connsiteX570" fmla="*/ 841697 w 6934202"/>
              <a:gd name="connsiteY570" fmla="*/ 710875 h 5078170"/>
              <a:gd name="connsiteX571" fmla="*/ 836520 w 6934202"/>
              <a:gd name="connsiteY571" fmla="*/ 715200 h 5078170"/>
              <a:gd name="connsiteX572" fmla="*/ 835593 w 6934202"/>
              <a:gd name="connsiteY572" fmla="*/ 723990 h 5078170"/>
              <a:gd name="connsiteX573" fmla="*/ 838313 w 6934202"/>
              <a:gd name="connsiteY573" fmla="*/ 731736 h 5078170"/>
              <a:gd name="connsiteX574" fmla="*/ 843229 w 6934202"/>
              <a:gd name="connsiteY574" fmla="*/ 722867 h 5078170"/>
              <a:gd name="connsiteX575" fmla="*/ 841697 w 6934202"/>
              <a:gd name="connsiteY575" fmla="*/ 710875 h 5078170"/>
              <a:gd name="connsiteX576" fmla="*/ 727853 w 6934202"/>
              <a:gd name="connsiteY576" fmla="*/ 681468 h 5078170"/>
              <a:gd name="connsiteX577" fmla="*/ 722509 w 6934202"/>
              <a:gd name="connsiteY577" fmla="*/ 685308 h 5078170"/>
              <a:gd name="connsiteX578" fmla="*/ 720390 w 6934202"/>
              <a:gd name="connsiteY578" fmla="*/ 690710 h 5078170"/>
              <a:gd name="connsiteX579" fmla="*/ 727410 w 6934202"/>
              <a:gd name="connsiteY579" fmla="*/ 700539 h 5078170"/>
              <a:gd name="connsiteX580" fmla="*/ 6721877 w 6934202"/>
              <a:gd name="connsiteY580" fmla="*/ 680853 h 5078170"/>
              <a:gd name="connsiteX581" fmla="*/ 6739231 w 6934202"/>
              <a:gd name="connsiteY581" fmla="*/ 681215 h 5078170"/>
              <a:gd name="connsiteX582" fmla="*/ 6755813 w 6934202"/>
              <a:gd name="connsiteY582" fmla="*/ 681194 h 5078170"/>
              <a:gd name="connsiteX583" fmla="*/ 6760249 w 6934202"/>
              <a:gd name="connsiteY583" fmla="*/ 683048 h 5078170"/>
              <a:gd name="connsiteX584" fmla="*/ 6759669 w 6934202"/>
              <a:gd name="connsiteY584" fmla="*/ 684478 h 5078170"/>
              <a:gd name="connsiteX585" fmla="*/ 6753885 w 6934202"/>
              <a:gd name="connsiteY585" fmla="*/ 684358 h 5078170"/>
              <a:gd name="connsiteX586" fmla="*/ 6747329 w 6934202"/>
              <a:gd name="connsiteY586" fmla="*/ 683855 h 5078170"/>
              <a:gd name="connsiteX587" fmla="*/ 6721105 w 6934202"/>
              <a:gd name="connsiteY587" fmla="*/ 684591 h 5078170"/>
              <a:gd name="connsiteX588" fmla="*/ 6721877 w 6934202"/>
              <a:gd name="connsiteY588" fmla="*/ 680853 h 5078170"/>
              <a:gd name="connsiteX589" fmla="*/ 5701995 w 6934202"/>
              <a:gd name="connsiteY589" fmla="*/ 679363 h 5078170"/>
              <a:gd name="connsiteX590" fmla="*/ 5703023 w 6934202"/>
              <a:gd name="connsiteY590" fmla="*/ 679872 h 5078170"/>
              <a:gd name="connsiteX591" fmla="*/ 5689397 w 6934202"/>
              <a:gd name="connsiteY591" fmla="*/ 679985 h 5078170"/>
              <a:gd name="connsiteX592" fmla="*/ 5695311 w 6934202"/>
              <a:gd name="connsiteY592" fmla="*/ 679483 h 5078170"/>
              <a:gd name="connsiteX593" fmla="*/ 5701995 w 6934202"/>
              <a:gd name="connsiteY593" fmla="*/ 679363 h 5078170"/>
              <a:gd name="connsiteX594" fmla="*/ 6693855 w 6934202"/>
              <a:gd name="connsiteY594" fmla="*/ 679324 h 5078170"/>
              <a:gd name="connsiteX595" fmla="*/ 6703881 w 6934202"/>
              <a:gd name="connsiteY595" fmla="*/ 680173 h 5078170"/>
              <a:gd name="connsiteX596" fmla="*/ 6690255 w 6934202"/>
              <a:gd name="connsiteY596" fmla="*/ 680286 h 5078170"/>
              <a:gd name="connsiteX597" fmla="*/ 6692827 w 6934202"/>
              <a:gd name="connsiteY597" fmla="*/ 680187 h 5078170"/>
              <a:gd name="connsiteX598" fmla="*/ 6693855 w 6934202"/>
              <a:gd name="connsiteY598" fmla="*/ 679324 h 5078170"/>
              <a:gd name="connsiteX599" fmla="*/ 5820001 w 6934202"/>
              <a:gd name="connsiteY599" fmla="*/ 678798 h 5078170"/>
              <a:gd name="connsiteX600" fmla="*/ 5843653 w 6934202"/>
              <a:gd name="connsiteY600" fmla="*/ 679535 h 5078170"/>
              <a:gd name="connsiteX601" fmla="*/ 5823085 w 6934202"/>
              <a:gd name="connsiteY601" fmla="*/ 680328 h 5078170"/>
              <a:gd name="connsiteX602" fmla="*/ 6855053 w 6934202"/>
              <a:gd name="connsiteY602" fmla="*/ 678194 h 5078170"/>
              <a:gd name="connsiteX603" fmla="*/ 6856081 w 6934202"/>
              <a:gd name="connsiteY603" fmla="*/ 678704 h 5078170"/>
              <a:gd name="connsiteX604" fmla="*/ 6857815 w 6934202"/>
              <a:gd name="connsiteY604" fmla="*/ 679907 h 5078170"/>
              <a:gd name="connsiteX605" fmla="*/ 6854537 w 6934202"/>
              <a:gd name="connsiteY605" fmla="*/ 680686 h 5078170"/>
              <a:gd name="connsiteX606" fmla="*/ 6848881 w 6934202"/>
              <a:gd name="connsiteY606" fmla="*/ 680629 h 5078170"/>
              <a:gd name="connsiteX607" fmla="*/ 6846825 w 6934202"/>
              <a:gd name="connsiteY607" fmla="*/ 679610 h 5078170"/>
              <a:gd name="connsiteX608" fmla="*/ 6855053 w 6934202"/>
              <a:gd name="connsiteY608" fmla="*/ 678194 h 5078170"/>
              <a:gd name="connsiteX609" fmla="*/ 6731573 w 6934202"/>
              <a:gd name="connsiteY609" fmla="*/ 677176 h 5078170"/>
              <a:gd name="connsiteX610" fmla="*/ 6733963 w 6934202"/>
              <a:gd name="connsiteY610" fmla="*/ 677229 h 5078170"/>
              <a:gd name="connsiteX611" fmla="*/ 6736019 w 6934202"/>
              <a:gd name="connsiteY611" fmla="*/ 678248 h 5078170"/>
              <a:gd name="connsiteX612" fmla="*/ 6918811 w 6934202"/>
              <a:gd name="connsiteY612" fmla="*/ 676836 h 5078170"/>
              <a:gd name="connsiteX613" fmla="*/ 6914697 w 6934202"/>
              <a:gd name="connsiteY613" fmla="*/ 680290 h 5078170"/>
              <a:gd name="connsiteX614" fmla="*/ 6888731 w 6934202"/>
              <a:gd name="connsiteY614" fmla="*/ 679780 h 5078170"/>
              <a:gd name="connsiteX615" fmla="*/ 6886289 w 6934202"/>
              <a:gd name="connsiteY615" fmla="*/ 679943 h 5078170"/>
              <a:gd name="connsiteX616" fmla="*/ 6883075 w 6934202"/>
              <a:gd name="connsiteY616" fmla="*/ 679723 h 5078170"/>
              <a:gd name="connsiteX617" fmla="*/ 6884811 w 6934202"/>
              <a:gd name="connsiteY617" fmla="*/ 678180 h 5078170"/>
              <a:gd name="connsiteX618" fmla="*/ 6891561 w 6934202"/>
              <a:gd name="connsiteY618" fmla="*/ 677062 h 5078170"/>
              <a:gd name="connsiteX619" fmla="*/ 6898051 w 6934202"/>
              <a:gd name="connsiteY619" fmla="*/ 677189 h 5078170"/>
              <a:gd name="connsiteX620" fmla="*/ 6902615 w 6934202"/>
              <a:gd name="connsiteY620" fmla="*/ 678421 h 5078170"/>
              <a:gd name="connsiteX621" fmla="*/ 6193555 w 6934202"/>
              <a:gd name="connsiteY621" fmla="*/ 675804 h 5078170"/>
              <a:gd name="connsiteX622" fmla="*/ 6199211 w 6934202"/>
              <a:gd name="connsiteY622" fmla="*/ 675860 h 5078170"/>
              <a:gd name="connsiteX623" fmla="*/ 6195355 w 6934202"/>
              <a:gd name="connsiteY623" fmla="*/ 678069 h 5078170"/>
              <a:gd name="connsiteX624" fmla="*/ 6182499 w 6934202"/>
              <a:gd name="connsiteY624" fmla="*/ 678564 h 5078170"/>
              <a:gd name="connsiteX625" fmla="*/ 6168103 w 6934202"/>
              <a:gd name="connsiteY625" fmla="*/ 678295 h 5078170"/>
              <a:gd name="connsiteX626" fmla="*/ 6174017 w 6934202"/>
              <a:gd name="connsiteY626" fmla="*/ 677106 h 5078170"/>
              <a:gd name="connsiteX627" fmla="*/ 6930381 w 6934202"/>
              <a:gd name="connsiteY627" fmla="*/ 675704 h 5078170"/>
              <a:gd name="connsiteX628" fmla="*/ 6934202 w 6934202"/>
              <a:gd name="connsiteY628" fmla="*/ 675924 h 5078170"/>
              <a:gd name="connsiteX629" fmla="*/ 6934202 w 6934202"/>
              <a:gd name="connsiteY629" fmla="*/ 677120 h 5078170"/>
              <a:gd name="connsiteX630" fmla="*/ 6925753 w 6934202"/>
              <a:gd name="connsiteY630" fmla="*/ 676156 h 5078170"/>
              <a:gd name="connsiteX631" fmla="*/ 6815975 w 6934202"/>
              <a:gd name="connsiteY631" fmla="*/ 675305 h 5078170"/>
              <a:gd name="connsiteX632" fmla="*/ 6824717 w 6934202"/>
              <a:gd name="connsiteY632" fmla="*/ 676891 h 5078170"/>
              <a:gd name="connsiteX633" fmla="*/ 6808133 w 6934202"/>
              <a:gd name="connsiteY633" fmla="*/ 676912 h 5078170"/>
              <a:gd name="connsiteX634" fmla="*/ 6790781 w 6934202"/>
              <a:gd name="connsiteY634" fmla="*/ 676551 h 5078170"/>
              <a:gd name="connsiteX635" fmla="*/ 6815975 w 6934202"/>
              <a:gd name="connsiteY635" fmla="*/ 675305 h 5078170"/>
              <a:gd name="connsiteX636" fmla="*/ 6432909 w 6934202"/>
              <a:gd name="connsiteY636" fmla="*/ 674958 h 5078170"/>
              <a:gd name="connsiteX637" fmla="*/ 6450263 w 6934202"/>
              <a:gd name="connsiteY637" fmla="*/ 675320 h 5078170"/>
              <a:gd name="connsiteX638" fmla="*/ 6466845 w 6934202"/>
              <a:gd name="connsiteY638" fmla="*/ 675299 h 5078170"/>
              <a:gd name="connsiteX639" fmla="*/ 6477899 w 6934202"/>
              <a:gd name="connsiteY639" fmla="*/ 676658 h 5078170"/>
              <a:gd name="connsiteX640" fmla="*/ 6515307 w 6934202"/>
              <a:gd name="connsiteY640" fmla="*/ 676659 h 5078170"/>
              <a:gd name="connsiteX641" fmla="*/ 6552713 w 6934202"/>
              <a:gd name="connsiteY641" fmla="*/ 676659 h 5078170"/>
              <a:gd name="connsiteX642" fmla="*/ 6564379 w 6934202"/>
              <a:gd name="connsiteY642" fmla="*/ 675747 h 5078170"/>
              <a:gd name="connsiteX643" fmla="*/ 6576623 w 6934202"/>
              <a:gd name="connsiteY643" fmla="*/ 676150 h 5078170"/>
              <a:gd name="connsiteX644" fmla="*/ 6601561 w 6934202"/>
              <a:gd name="connsiteY644" fmla="*/ 676151 h 5078170"/>
              <a:gd name="connsiteX645" fmla="*/ 6628877 w 6934202"/>
              <a:gd name="connsiteY645" fmla="*/ 675613 h 5078170"/>
              <a:gd name="connsiteX646" fmla="*/ 6655807 w 6934202"/>
              <a:gd name="connsiteY646" fmla="*/ 676944 h 5078170"/>
              <a:gd name="connsiteX647" fmla="*/ 6671747 w 6934202"/>
              <a:gd name="connsiteY647" fmla="*/ 676605 h 5078170"/>
              <a:gd name="connsiteX648" fmla="*/ 6669175 w 6934202"/>
              <a:gd name="connsiteY648" fmla="*/ 678077 h 5078170"/>
              <a:gd name="connsiteX649" fmla="*/ 6681257 w 6934202"/>
              <a:gd name="connsiteY649" fmla="*/ 679946 h 5078170"/>
              <a:gd name="connsiteX650" fmla="*/ 6690255 w 6934202"/>
              <a:gd name="connsiteY650" fmla="*/ 680286 h 5078170"/>
              <a:gd name="connsiteX651" fmla="*/ 6661621 w 6934202"/>
              <a:gd name="connsiteY651" fmla="*/ 681716 h 5078170"/>
              <a:gd name="connsiteX652" fmla="*/ 6643207 w 6934202"/>
              <a:gd name="connsiteY652" fmla="*/ 683060 h 5078170"/>
              <a:gd name="connsiteX653" fmla="*/ 6614927 w 6934202"/>
              <a:gd name="connsiteY653" fmla="*/ 682777 h 5078170"/>
              <a:gd name="connsiteX654" fmla="*/ 6609015 w 6934202"/>
              <a:gd name="connsiteY654" fmla="*/ 681219 h 5078170"/>
              <a:gd name="connsiteX655" fmla="*/ 6599245 w 6934202"/>
              <a:gd name="connsiteY655" fmla="*/ 681870 h 5078170"/>
              <a:gd name="connsiteX656" fmla="*/ 6587163 w 6934202"/>
              <a:gd name="connsiteY656" fmla="*/ 680001 h 5078170"/>
              <a:gd name="connsiteX657" fmla="*/ 6500779 w 6934202"/>
              <a:gd name="connsiteY657" fmla="*/ 681133 h 5078170"/>
              <a:gd name="connsiteX658" fmla="*/ 6493355 w 6934202"/>
              <a:gd name="connsiteY658" fmla="*/ 680028 h 5078170"/>
              <a:gd name="connsiteX659" fmla="*/ 6483811 w 6934202"/>
              <a:gd name="connsiteY659" fmla="*/ 680962 h 5078170"/>
              <a:gd name="connsiteX660" fmla="*/ 6478477 w 6934202"/>
              <a:gd name="connsiteY660" fmla="*/ 680721 h 5078170"/>
              <a:gd name="connsiteX661" fmla="*/ 6475071 w 6934202"/>
              <a:gd name="connsiteY661" fmla="*/ 679376 h 5078170"/>
              <a:gd name="connsiteX662" fmla="*/ 6445119 w 6934202"/>
              <a:gd name="connsiteY662" fmla="*/ 679638 h 5078170"/>
              <a:gd name="connsiteX663" fmla="*/ 6416711 w 6934202"/>
              <a:gd name="connsiteY663" fmla="*/ 676544 h 5078170"/>
              <a:gd name="connsiteX664" fmla="*/ 5765499 w 6934202"/>
              <a:gd name="connsiteY664" fmla="*/ 673757 h 5078170"/>
              <a:gd name="connsiteX665" fmla="*/ 5773661 w 6934202"/>
              <a:gd name="connsiteY665" fmla="*/ 674713 h 5078170"/>
              <a:gd name="connsiteX666" fmla="*/ 5770639 w 6934202"/>
              <a:gd name="connsiteY666" fmla="*/ 676306 h 5078170"/>
              <a:gd name="connsiteX667" fmla="*/ 5790691 w 6934202"/>
              <a:gd name="connsiteY667" fmla="*/ 678005 h 5078170"/>
              <a:gd name="connsiteX668" fmla="*/ 5777837 w 6934202"/>
              <a:gd name="connsiteY668" fmla="*/ 679874 h 5078170"/>
              <a:gd name="connsiteX669" fmla="*/ 5755983 w 6934202"/>
              <a:gd name="connsiteY669" fmla="*/ 681402 h 5078170"/>
              <a:gd name="connsiteX670" fmla="*/ 5751871 w 6934202"/>
              <a:gd name="connsiteY670" fmla="*/ 679364 h 5078170"/>
              <a:gd name="connsiteX671" fmla="*/ 6536517 w 6934202"/>
              <a:gd name="connsiteY671" fmla="*/ 672752 h 5078170"/>
              <a:gd name="connsiteX672" fmla="*/ 6535231 w 6934202"/>
              <a:gd name="connsiteY672" fmla="*/ 673488 h 5078170"/>
              <a:gd name="connsiteX673" fmla="*/ 6527261 w 6934202"/>
              <a:gd name="connsiteY673" fmla="*/ 673658 h 5078170"/>
              <a:gd name="connsiteX674" fmla="*/ 5662919 w 6934202"/>
              <a:gd name="connsiteY674" fmla="*/ 670981 h 5078170"/>
              <a:gd name="connsiteX675" fmla="*/ 5687601 w 6934202"/>
              <a:gd name="connsiteY675" fmla="*/ 672227 h 5078170"/>
              <a:gd name="connsiteX676" fmla="*/ 5714851 w 6934202"/>
              <a:gd name="connsiteY676" fmla="*/ 672001 h 5078170"/>
              <a:gd name="connsiteX677" fmla="*/ 5742103 w 6934202"/>
              <a:gd name="connsiteY677" fmla="*/ 671775 h 5078170"/>
              <a:gd name="connsiteX678" fmla="*/ 5748273 w 6934202"/>
              <a:gd name="connsiteY678" fmla="*/ 674833 h 5078170"/>
              <a:gd name="connsiteX679" fmla="*/ 5730115 w 6934202"/>
              <a:gd name="connsiteY679" fmla="*/ 674245 h 5078170"/>
              <a:gd name="connsiteX680" fmla="*/ 5710995 w 6934202"/>
              <a:gd name="connsiteY680" fmla="*/ 674209 h 5078170"/>
              <a:gd name="connsiteX681" fmla="*/ 5688659 w 6934202"/>
              <a:gd name="connsiteY681" fmla="*/ 675328 h 5078170"/>
              <a:gd name="connsiteX682" fmla="*/ 5666517 w 6934202"/>
              <a:gd name="connsiteY682" fmla="*/ 675511 h 5078170"/>
              <a:gd name="connsiteX683" fmla="*/ 5658035 w 6934202"/>
              <a:gd name="connsiteY683" fmla="*/ 672679 h 5078170"/>
              <a:gd name="connsiteX684" fmla="*/ 5658839 w 6934202"/>
              <a:gd name="connsiteY684" fmla="*/ 671533 h 5078170"/>
              <a:gd name="connsiteX685" fmla="*/ 5662919 w 6934202"/>
              <a:gd name="connsiteY685" fmla="*/ 670981 h 5078170"/>
              <a:gd name="connsiteX686" fmla="*/ 6196899 w 6934202"/>
              <a:gd name="connsiteY686" fmla="*/ 670594 h 5078170"/>
              <a:gd name="connsiteX687" fmla="*/ 6198957 w 6934202"/>
              <a:gd name="connsiteY687" fmla="*/ 671613 h 5078170"/>
              <a:gd name="connsiteX688" fmla="*/ 6193685 w 6934202"/>
              <a:gd name="connsiteY688" fmla="*/ 671747 h 5078170"/>
              <a:gd name="connsiteX689" fmla="*/ 6187645 w 6934202"/>
              <a:gd name="connsiteY689" fmla="*/ 671500 h 5078170"/>
              <a:gd name="connsiteX690" fmla="*/ 5524861 w 6934202"/>
              <a:gd name="connsiteY690" fmla="*/ 669846 h 5078170"/>
              <a:gd name="connsiteX691" fmla="*/ 5530261 w 6934202"/>
              <a:gd name="connsiteY691" fmla="*/ 671148 h 5078170"/>
              <a:gd name="connsiteX692" fmla="*/ 5518595 w 6934202"/>
              <a:gd name="connsiteY692" fmla="*/ 672061 h 5078170"/>
              <a:gd name="connsiteX693" fmla="*/ 5506351 w 6934202"/>
              <a:gd name="connsiteY693" fmla="*/ 671657 h 5078170"/>
              <a:gd name="connsiteX694" fmla="*/ 6604135 w 6934202"/>
              <a:gd name="connsiteY694" fmla="*/ 669185 h 5078170"/>
              <a:gd name="connsiteX695" fmla="*/ 6594363 w 6934202"/>
              <a:gd name="connsiteY695" fmla="*/ 672583 h 5078170"/>
              <a:gd name="connsiteX696" fmla="*/ 6601821 w 6934202"/>
              <a:gd name="connsiteY696" fmla="*/ 669412 h 5078170"/>
              <a:gd name="connsiteX697" fmla="*/ 6282255 w 6934202"/>
              <a:gd name="connsiteY697" fmla="*/ 668953 h 5078170"/>
              <a:gd name="connsiteX698" fmla="*/ 6289647 w 6934202"/>
              <a:gd name="connsiteY698" fmla="*/ 669526 h 5078170"/>
              <a:gd name="connsiteX699" fmla="*/ 6294337 w 6934202"/>
              <a:gd name="connsiteY699" fmla="*/ 670822 h 5078170"/>
              <a:gd name="connsiteX700" fmla="*/ 6283025 w 6934202"/>
              <a:gd name="connsiteY700" fmla="*/ 670708 h 5078170"/>
              <a:gd name="connsiteX701" fmla="*/ 6281387 w 6934202"/>
              <a:gd name="connsiteY701" fmla="*/ 669724 h 5078170"/>
              <a:gd name="connsiteX702" fmla="*/ 6282255 w 6934202"/>
              <a:gd name="connsiteY702" fmla="*/ 668953 h 5078170"/>
              <a:gd name="connsiteX703" fmla="*/ 5447991 w 6934202"/>
              <a:gd name="connsiteY703" fmla="*/ 668825 h 5078170"/>
              <a:gd name="connsiteX704" fmla="*/ 5459047 w 6934202"/>
              <a:gd name="connsiteY704" fmla="*/ 670184 h 5078170"/>
              <a:gd name="connsiteX705" fmla="*/ 5455061 w 6934202"/>
              <a:gd name="connsiteY705" fmla="*/ 670269 h 5078170"/>
              <a:gd name="connsiteX706" fmla="*/ 5451077 w 6934202"/>
              <a:gd name="connsiteY706" fmla="*/ 670354 h 5078170"/>
              <a:gd name="connsiteX707" fmla="*/ 5555713 w 6934202"/>
              <a:gd name="connsiteY707" fmla="*/ 668657 h 5078170"/>
              <a:gd name="connsiteX708" fmla="*/ 5570431 w 6934202"/>
              <a:gd name="connsiteY708" fmla="*/ 670115 h 5078170"/>
              <a:gd name="connsiteX709" fmla="*/ 5594019 w 6934202"/>
              <a:gd name="connsiteY709" fmla="*/ 669790 h 5078170"/>
              <a:gd name="connsiteX710" fmla="*/ 5598133 w 6934202"/>
              <a:gd name="connsiteY710" fmla="*/ 671829 h 5078170"/>
              <a:gd name="connsiteX711" fmla="*/ 5573483 w 6934202"/>
              <a:gd name="connsiteY711" fmla="*/ 672487 h 5078170"/>
              <a:gd name="connsiteX712" fmla="*/ 5548257 w 6934202"/>
              <a:gd name="connsiteY712" fmla="*/ 671828 h 5078170"/>
              <a:gd name="connsiteX713" fmla="*/ 5543789 w 6934202"/>
              <a:gd name="connsiteY713" fmla="*/ 672189 h 5078170"/>
              <a:gd name="connsiteX714" fmla="*/ 5540287 w 6934202"/>
              <a:gd name="connsiteY714" fmla="*/ 671998 h 5078170"/>
              <a:gd name="connsiteX715" fmla="*/ 5546747 w 6934202"/>
              <a:gd name="connsiteY715" fmla="*/ 670221 h 5078170"/>
              <a:gd name="connsiteX716" fmla="*/ 5555713 w 6934202"/>
              <a:gd name="connsiteY716" fmla="*/ 668657 h 5078170"/>
              <a:gd name="connsiteX717" fmla="*/ 5845971 w 6934202"/>
              <a:gd name="connsiteY717" fmla="*/ 668322 h 5078170"/>
              <a:gd name="connsiteX718" fmla="*/ 5866281 w 6934202"/>
              <a:gd name="connsiteY718" fmla="*/ 668775 h 5078170"/>
              <a:gd name="connsiteX719" fmla="*/ 5875021 w 6934202"/>
              <a:gd name="connsiteY719" fmla="*/ 670361 h 5078170"/>
              <a:gd name="connsiteX720" fmla="*/ 5870393 w 6934202"/>
              <a:gd name="connsiteY720" fmla="*/ 670814 h 5078170"/>
              <a:gd name="connsiteX721" fmla="*/ 5855739 w 6934202"/>
              <a:gd name="connsiteY721" fmla="*/ 670417 h 5078170"/>
              <a:gd name="connsiteX722" fmla="*/ 5823347 w 6934202"/>
              <a:gd name="connsiteY722" fmla="*/ 668095 h 5078170"/>
              <a:gd name="connsiteX723" fmla="*/ 5826175 w 6934202"/>
              <a:gd name="connsiteY723" fmla="*/ 668124 h 5078170"/>
              <a:gd name="connsiteX724" fmla="*/ 5829003 w 6934202"/>
              <a:gd name="connsiteY724" fmla="*/ 668152 h 5078170"/>
              <a:gd name="connsiteX725" fmla="*/ 5831829 w 6934202"/>
              <a:gd name="connsiteY725" fmla="*/ 670927 h 5078170"/>
              <a:gd name="connsiteX726" fmla="*/ 5787095 w 6934202"/>
              <a:gd name="connsiteY726" fmla="*/ 673475 h 5078170"/>
              <a:gd name="connsiteX727" fmla="*/ 5797797 w 6934202"/>
              <a:gd name="connsiteY727" fmla="*/ 671054 h 5078170"/>
              <a:gd name="connsiteX728" fmla="*/ 5811777 w 6934202"/>
              <a:gd name="connsiteY728" fmla="*/ 669228 h 5078170"/>
              <a:gd name="connsiteX729" fmla="*/ 5980943 w 6934202"/>
              <a:gd name="connsiteY729" fmla="*/ 667928 h 5078170"/>
              <a:gd name="connsiteX730" fmla="*/ 5981199 w 6934202"/>
              <a:gd name="connsiteY730" fmla="*/ 672175 h 5078170"/>
              <a:gd name="connsiteX731" fmla="*/ 5952919 w 6934202"/>
              <a:gd name="connsiteY731" fmla="*/ 671892 h 5078170"/>
              <a:gd name="connsiteX732" fmla="*/ 5929009 w 6934202"/>
              <a:gd name="connsiteY732" fmla="*/ 672401 h 5078170"/>
              <a:gd name="connsiteX733" fmla="*/ 5955747 w 6934202"/>
              <a:gd name="connsiteY733" fmla="*/ 670547 h 5078170"/>
              <a:gd name="connsiteX734" fmla="*/ 5980943 w 6934202"/>
              <a:gd name="connsiteY734" fmla="*/ 667928 h 5078170"/>
              <a:gd name="connsiteX735" fmla="*/ 5481157 w 6934202"/>
              <a:gd name="connsiteY735" fmla="*/ 667410 h 5078170"/>
              <a:gd name="connsiteX736" fmla="*/ 5488355 w 6934202"/>
              <a:gd name="connsiteY736" fmla="*/ 670978 h 5078170"/>
              <a:gd name="connsiteX737" fmla="*/ 5499923 w 6934202"/>
              <a:gd name="connsiteY737" fmla="*/ 669845 h 5078170"/>
              <a:gd name="connsiteX738" fmla="*/ 5500695 w 6934202"/>
              <a:gd name="connsiteY738" fmla="*/ 671601 h 5078170"/>
              <a:gd name="connsiteX739" fmla="*/ 5491439 w 6934202"/>
              <a:gd name="connsiteY739" fmla="*/ 672507 h 5078170"/>
              <a:gd name="connsiteX740" fmla="*/ 5467017 w 6934202"/>
              <a:gd name="connsiteY740" fmla="*/ 670014 h 5078170"/>
              <a:gd name="connsiteX741" fmla="*/ 5471901 w 6934202"/>
              <a:gd name="connsiteY741" fmla="*/ 668316 h 5078170"/>
              <a:gd name="connsiteX742" fmla="*/ 6015137 w 6934202"/>
              <a:gd name="connsiteY742" fmla="*/ 667023 h 5078170"/>
              <a:gd name="connsiteX743" fmla="*/ 6017193 w 6934202"/>
              <a:gd name="connsiteY743" fmla="*/ 668042 h 5078170"/>
              <a:gd name="connsiteX744" fmla="*/ 6043417 w 6934202"/>
              <a:gd name="connsiteY744" fmla="*/ 667306 h 5078170"/>
              <a:gd name="connsiteX745" fmla="*/ 6065783 w 6934202"/>
              <a:gd name="connsiteY745" fmla="*/ 668779 h 5078170"/>
              <a:gd name="connsiteX746" fmla="*/ 6072371 w 6934202"/>
              <a:gd name="connsiteY746" fmla="*/ 668440 h 5078170"/>
              <a:gd name="connsiteX747" fmla="*/ 6076839 w 6934202"/>
              <a:gd name="connsiteY747" fmla="*/ 670139 h 5078170"/>
              <a:gd name="connsiteX748" fmla="*/ 6106403 w 6934202"/>
              <a:gd name="connsiteY748" fmla="*/ 669686 h 5078170"/>
              <a:gd name="connsiteX749" fmla="*/ 6124883 w 6934202"/>
              <a:gd name="connsiteY749" fmla="*/ 670090 h 5078170"/>
              <a:gd name="connsiteX750" fmla="*/ 6142397 w 6934202"/>
              <a:gd name="connsiteY750" fmla="*/ 671046 h 5078170"/>
              <a:gd name="connsiteX751" fmla="*/ 6159621 w 6934202"/>
              <a:gd name="connsiteY751" fmla="*/ 669970 h 5078170"/>
              <a:gd name="connsiteX752" fmla="*/ 6156793 w 6934202"/>
              <a:gd name="connsiteY752" fmla="*/ 672688 h 5078170"/>
              <a:gd name="connsiteX753" fmla="*/ 6159619 w 6934202"/>
              <a:gd name="connsiteY753" fmla="*/ 675463 h 5078170"/>
              <a:gd name="connsiteX754" fmla="*/ 6143263 w 6934202"/>
              <a:gd name="connsiteY754" fmla="*/ 675081 h 5078170"/>
              <a:gd name="connsiteX755" fmla="*/ 6126713 w 6934202"/>
              <a:gd name="connsiteY755" fmla="*/ 675633 h 5078170"/>
              <a:gd name="connsiteX756" fmla="*/ 6128513 w 6934202"/>
              <a:gd name="connsiteY756" fmla="*/ 672405 h 5078170"/>
              <a:gd name="connsiteX757" fmla="*/ 6094383 w 6934202"/>
              <a:gd name="connsiteY757" fmla="*/ 672312 h 5078170"/>
              <a:gd name="connsiteX758" fmla="*/ 6059097 w 6934202"/>
              <a:gd name="connsiteY758" fmla="*/ 673706 h 5078170"/>
              <a:gd name="connsiteX759" fmla="*/ 6024133 w 6934202"/>
              <a:gd name="connsiteY759" fmla="*/ 672856 h 5078170"/>
              <a:gd name="connsiteX760" fmla="*/ 6018637 w 6934202"/>
              <a:gd name="connsiteY760" fmla="*/ 672707 h 5078170"/>
              <a:gd name="connsiteX761" fmla="*/ 6014107 w 6934202"/>
              <a:gd name="connsiteY761" fmla="*/ 672006 h 5078170"/>
              <a:gd name="connsiteX762" fmla="*/ 6002795 w 6934202"/>
              <a:gd name="connsiteY762" fmla="*/ 671893 h 5078170"/>
              <a:gd name="connsiteX763" fmla="*/ 6002089 w 6934202"/>
              <a:gd name="connsiteY763" fmla="*/ 671199 h 5078170"/>
              <a:gd name="connsiteX764" fmla="*/ 5999453 w 6934202"/>
              <a:gd name="connsiteY764" fmla="*/ 671610 h 5078170"/>
              <a:gd name="connsiteX765" fmla="*/ 5998939 w 6934202"/>
              <a:gd name="connsiteY765" fmla="*/ 668608 h 5078170"/>
              <a:gd name="connsiteX766" fmla="*/ 4787523 w 6934202"/>
              <a:gd name="connsiteY766" fmla="*/ 666944 h 5078170"/>
              <a:gd name="connsiteX767" fmla="*/ 4758471 w 6934202"/>
              <a:gd name="connsiteY767" fmla="*/ 667652 h 5078170"/>
              <a:gd name="connsiteX768" fmla="*/ 4729419 w 6934202"/>
              <a:gd name="connsiteY768" fmla="*/ 668359 h 5078170"/>
              <a:gd name="connsiteX769" fmla="*/ 4743817 w 6934202"/>
              <a:gd name="connsiteY769" fmla="*/ 670688 h 5078170"/>
              <a:gd name="connsiteX770" fmla="*/ 4755899 w 6934202"/>
              <a:gd name="connsiteY770" fmla="*/ 671871 h 5078170"/>
              <a:gd name="connsiteX771" fmla="*/ 4775439 w 6934202"/>
              <a:gd name="connsiteY771" fmla="*/ 670568 h 5078170"/>
              <a:gd name="connsiteX772" fmla="*/ 5421255 w 6934202"/>
              <a:gd name="connsiteY772" fmla="*/ 666559 h 5078170"/>
              <a:gd name="connsiteX773" fmla="*/ 5422283 w 6934202"/>
              <a:gd name="connsiteY773" fmla="*/ 667069 h 5078170"/>
              <a:gd name="connsiteX774" fmla="*/ 5415341 w 6934202"/>
              <a:gd name="connsiteY774" fmla="*/ 667748 h 5078170"/>
              <a:gd name="connsiteX775" fmla="*/ 5421255 w 6934202"/>
              <a:gd name="connsiteY775" fmla="*/ 666559 h 5078170"/>
              <a:gd name="connsiteX776" fmla="*/ 5280369 w 6934202"/>
              <a:gd name="connsiteY776" fmla="*/ 662649 h 5078170"/>
              <a:gd name="connsiteX777" fmla="*/ 5318677 w 6934202"/>
              <a:gd name="connsiteY777" fmla="*/ 663782 h 5078170"/>
              <a:gd name="connsiteX778" fmla="*/ 5296565 w 6934202"/>
              <a:gd name="connsiteY778" fmla="*/ 667243 h 5078170"/>
              <a:gd name="connsiteX779" fmla="*/ 5272141 w 6934202"/>
              <a:gd name="connsiteY779" fmla="*/ 669558 h 5078170"/>
              <a:gd name="connsiteX780" fmla="*/ 5262563 w 6934202"/>
              <a:gd name="connsiteY780" fmla="*/ 668588 h 5078170"/>
              <a:gd name="connsiteX781" fmla="*/ 5251831 w 6934202"/>
              <a:gd name="connsiteY781" fmla="*/ 669105 h 5078170"/>
              <a:gd name="connsiteX782" fmla="*/ 5247715 w 6934202"/>
              <a:gd name="connsiteY782" fmla="*/ 672559 h 5078170"/>
              <a:gd name="connsiteX783" fmla="*/ 5239745 w 6934202"/>
              <a:gd name="connsiteY783" fmla="*/ 672728 h 5078170"/>
              <a:gd name="connsiteX784" fmla="*/ 5239491 w 6934202"/>
              <a:gd name="connsiteY784" fmla="*/ 668481 h 5078170"/>
              <a:gd name="connsiteX785" fmla="*/ 5244503 w 6934202"/>
              <a:gd name="connsiteY785" fmla="*/ 666846 h 5078170"/>
              <a:gd name="connsiteX786" fmla="*/ 5250289 w 6934202"/>
              <a:gd name="connsiteY786" fmla="*/ 665593 h 5078170"/>
              <a:gd name="connsiteX787" fmla="*/ 5255495 w 6934202"/>
              <a:gd name="connsiteY787" fmla="*/ 665770 h 5078170"/>
              <a:gd name="connsiteX788" fmla="*/ 5258001 w 6934202"/>
              <a:gd name="connsiteY788" fmla="*/ 666669 h 5078170"/>
              <a:gd name="connsiteX789" fmla="*/ 5280369 w 6934202"/>
              <a:gd name="connsiteY789" fmla="*/ 662649 h 5078170"/>
              <a:gd name="connsiteX790" fmla="*/ 4977259 w 6934202"/>
              <a:gd name="connsiteY790" fmla="*/ 659359 h 5078170"/>
              <a:gd name="connsiteX791" fmla="*/ 4986707 w 6934202"/>
              <a:gd name="connsiteY791" fmla="*/ 660952 h 5078170"/>
              <a:gd name="connsiteX792" fmla="*/ 4993455 w 6934202"/>
              <a:gd name="connsiteY792" fmla="*/ 663267 h 5078170"/>
              <a:gd name="connsiteX793" fmla="*/ 5014377 w 6934202"/>
              <a:gd name="connsiteY793" fmla="*/ 661448 h 5078170"/>
              <a:gd name="connsiteX794" fmla="*/ 5032019 w 6934202"/>
              <a:gd name="connsiteY794" fmla="*/ 663154 h 5078170"/>
              <a:gd name="connsiteX795" fmla="*/ 5014279 w 6934202"/>
              <a:gd name="connsiteY795" fmla="*/ 663975 h 5078170"/>
              <a:gd name="connsiteX796" fmla="*/ 4996539 w 6934202"/>
              <a:gd name="connsiteY796" fmla="*/ 664796 h 5078170"/>
              <a:gd name="connsiteX797" fmla="*/ 4979927 w 6934202"/>
              <a:gd name="connsiteY797" fmla="*/ 662226 h 5078170"/>
              <a:gd name="connsiteX798" fmla="*/ 4958491 w 6934202"/>
              <a:gd name="connsiteY798" fmla="*/ 662417 h 5078170"/>
              <a:gd name="connsiteX799" fmla="*/ 4932011 w 6934202"/>
              <a:gd name="connsiteY799" fmla="*/ 658905 h 5078170"/>
              <a:gd name="connsiteX800" fmla="*/ 4933811 w 6934202"/>
              <a:gd name="connsiteY800" fmla="*/ 661170 h 5078170"/>
              <a:gd name="connsiteX801" fmla="*/ 4929215 w 6934202"/>
              <a:gd name="connsiteY801" fmla="*/ 661467 h 5078170"/>
              <a:gd name="connsiteX802" fmla="*/ 4924813 w 6934202"/>
              <a:gd name="connsiteY802" fmla="*/ 660830 h 5078170"/>
              <a:gd name="connsiteX803" fmla="*/ 4927159 w 6934202"/>
              <a:gd name="connsiteY803" fmla="*/ 659761 h 5078170"/>
              <a:gd name="connsiteX804" fmla="*/ 4932011 w 6934202"/>
              <a:gd name="connsiteY804" fmla="*/ 658905 h 5078170"/>
              <a:gd name="connsiteX805" fmla="*/ 4981895 w 6934202"/>
              <a:gd name="connsiteY805" fmla="*/ 636933 h 5078170"/>
              <a:gd name="connsiteX806" fmla="*/ 4997159 w 6934202"/>
              <a:gd name="connsiteY806" fmla="*/ 638491 h 5078170"/>
              <a:gd name="connsiteX807" fmla="*/ 5014545 w 6934202"/>
              <a:gd name="connsiteY807" fmla="*/ 638010 h 5078170"/>
              <a:gd name="connsiteX808" fmla="*/ 5021455 w 6934202"/>
              <a:gd name="connsiteY808" fmla="*/ 637486 h 5078170"/>
              <a:gd name="connsiteX809" fmla="*/ 5028171 w 6934202"/>
              <a:gd name="connsiteY809" fmla="*/ 637897 h 5078170"/>
              <a:gd name="connsiteX810" fmla="*/ 5022355 w 6934202"/>
              <a:gd name="connsiteY810" fmla="*/ 639305 h 5078170"/>
              <a:gd name="connsiteX811" fmla="*/ 5014031 w 6934202"/>
              <a:gd name="connsiteY811" fmla="*/ 640501 h 5078170"/>
              <a:gd name="connsiteX812" fmla="*/ 4980127 w 6934202"/>
              <a:gd name="connsiteY812" fmla="*/ 640005 h 5078170"/>
              <a:gd name="connsiteX813" fmla="*/ 4946417 w 6934202"/>
              <a:gd name="connsiteY813" fmla="*/ 638575 h 5078170"/>
              <a:gd name="connsiteX814" fmla="*/ 4964155 w 6934202"/>
              <a:gd name="connsiteY814" fmla="*/ 637754 h 5078170"/>
              <a:gd name="connsiteX815" fmla="*/ 4981895 w 6934202"/>
              <a:gd name="connsiteY815" fmla="*/ 636933 h 5078170"/>
              <a:gd name="connsiteX816" fmla="*/ 4898599 w 6934202"/>
              <a:gd name="connsiteY816" fmla="*/ 634100 h 5078170"/>
              <a:gd name="connsiteX817" fmla="*/ 4903193 w 6934202"/>
              <a:gd name="connsiteY817" fmla="*/ 635176 h 5078170"/>
              <a:gd name="connsiteX818" fmla="*/ 4906053 w 6934202"/>
              <a:gd name="connsiteY818" fmla="*/ 636422 h 5078170"/>
              <a:gd name="connsiteX819" fmla="*/ 4908367 w 6934202"/>
              <a:gd name="connsiteY819" fmla="*/ 636195 h 5078170"/>
              <a:gd name="connsiteX820" fmla="*/ 4928613 w 6934202"/>
              <a:gd name="connsiteY820" fmla="*/ 635587 h 5078170"/>
              <a:gd name="connsiteX821" fmla="*/ 4943075 w 6934202"/>
              <a:gd name="connsiteY821" fmla="*/ 638292 h 5078170"/>
              <a:gd name="connsiteX822" fmla="*/ 4930733 w 6934202"/>
              <a:gd name="connsiteY822" fmla="*/ 637668 h 5078170"/>
              <a:gd name="connsiteX823" fmla="*/ 4922957 w 6934202"/>
              <a:gd name="connsiteY823" fmla="*/ 638963 h 5078170"/>
              <a:gd name="connsiteX824" fmla="*/ 4920963 w 6934202"/>
              <a:gd name="connsiteY824" fmla="*/ 641066 h 5078170"/>
              <a:gd name="connsiteX825" fmla="*/ 4903225 w 6934202"/>
              <a:gd name="connsiteY825" fmla="*/ 639140 h 5078170"/>
              <a:gd name="connsiteX826" fmla="*/ 4899659 w 6934202"/>
              <a:gd name="connsiteY826" fmla="*/ 636514 h 5078170"/>
              <a:gd name="connsiteX827" fmla="*/ 4898599 w 6934202"/>
              <a:gd name="connsiteY827" fmla="*/ 634100 h 5078170"/>
              <a:gd name="connsiteX828" fmla="*/ 4788821 w 6934202"/>
              <a:gd name="connsiteY828" fmla="*/ 633249 h 5078170"/>
              <a:gd name="connsiteX829" fmla="*/ 4789913 w 6934202"/>
              <a:gd name="connsiteY829" fmla="*/ 634820 h 5078170"/>
              <a:gd name="connsiteX830" fmla="*/ 4785991 w 6934202"/>
              <a:gd name="connsiteY830" fmla="*/ 635967 h 5078170"/>
              <a:gd name="connsiteX831" fmla="*/ 4783935 w 6934202"/>
              <a:gd name="connsiteY831" fmla="*/ 634947 h 5078170"/>
              <a:gd name="connsiteX832" fmla="*/ 4784739 w 6934202"/>
              <a:gd name="connsiteY832" fmla="*/ 633800 h 5078170"/>
              <a:gd name="connsiteX833" fmla="*/ 4788821 w 6934202"/>
              <a:gd name="connsiteY833" fmla="*/ 633249 h 5078170"/>
              <a:gd name="connsiteX834" fmla="*/ 4700125 w 6934202"/>
              <a:gd name="connsiteY834" fmla="*/ 629113 h 5078170"/>
              <a:gd name="connsiteX835" fmla="*/ 4699611 w 6934202"/>
              <a:gd name="connsiteY835" fmla="*/ 631605 h 5078170"/>
              <a:gd name="connsiteX836" fmla="*/ 4694211 w 6934202"/>
              <a:gd name="connsiteY836" fmla="*/ 630302 h 5078170"/>
              <a:gd name="connsiteX837" fmla="*/ 4695915 w 6934202"/>
              <a:gd name="connsiteY837" fmla="*/ 629601 h 5078170"/>
              <a:gd name="connsiteX838" fmla="*/ 4700125 w 6934202"/>
              <a:gd name="connsiteY838" fmla="*/ 629113 h 5078170"/>
              <a:gd name="connsiteX839" fmla="*/ 5217145 w 6934202"/>
              <a:gd name="connsiteY839" fmla="*/ 606583 h 5078170"/>
              <a:gd name="connsiteX840" fmla="*/ 5228457 w 6934202"/>
              <a:gd name="connsiteY840" fmla="*/ 606696 h 5078170"/>
              <a:gd name="connsiteX841" fmla="*/ 5226143 w 6934202"/>
              <a:gd name="connsiteY841" fmla="*/ 606922 h 5078170"/>
              <a:gd name="connsiteX842" fmla="*/ 5217145 w 6934202"/>
              <a:gd name="connsiteY842" fmla="*/ 606583 h 5078170"/>
              <a:gd name="connsiteX843" fmla="*/ 4884213 w 6934202"/>
              <a:gd name="connsiteY843" fmla="*/ 604991 h 5078170"/>
              <a:gd name="connsiteX844" fmla="*/ 4886397 w 6934202"/>
              <a:gd name="connsiteY844" fmla="*/ 605388 h 5078170"/>
              <a:gd name="connsiteX845" fmla="*/ 4888583 w 6934202"/>
              <a:gd name="connsiteY845" fmla="*/ 605784 h 5078170"/>
              <a:gd name="connsiteX846" fmla="*/ 4886011 w 6934202"/>
              <a:gd name="connsiteY846" fmla="*/ 607257 h 5078170"/>
              <a:gd name="connsiteX847" fmla="*/ 4881415 w 6934202"/>
              <a:gd name="connsiteY847" fmla="*/ 607554 h 5078170"/>
              <a:gd name="connsiteX848" fmla="*/ 4877013 w 6934202"/>
              <a:gd name="connsiteY848" fmla="*/ 606916 h 5078170"/>
              <a:gd name="connsiteX849" fmla="*/ 4879359 w 6934202"/>
              <a:gd name="connsiteY849" fmla="*/ 605848 h 5078170"/>
              <a:gd name="connsiteX850" fmla="*/ 4884213 w 6934202"/>
              <a:gd name="connsiteY850" fmla="*/ 604991 h 5078170"/>
              <a:gd name="connsiteX851" fmla="*/ 5161101 w 6934202"/>
              <a:gd name="connsiteY851" fmla="*/ 603524 h 5078170"/>
              <a:gd name="connsiteX852" fmla="*/ 5180125 w 6934202"/>
              <a:gd name="connsiteY852" fmla="*/ 604713 h 5078170"/>
              <a:gd name="connsiteX853" fmla="*/ 5170611 w 6934202"/>
              <a:gd name="connsiteY853" fmla="*/ 606865 h 5078170"/>
              <a:gd name="connsiteX854" fmla="*/ 5161485 w 6934202"/>
              <a:gd name="connsiteY854" fmla="*/ 607148 h 5078170"/>
              <a:gd name="connsiteX855" fmla="*/ 5156215 w 6934202"/>
              <a:gd name="connsiteY855" fmla="*/ 605222 h 5078170"/>
              <a:gd name="connsiteX856" fmla="*/ 5154159 w 6934202"/>
              <a:gd name="connsiteY856" fmla="*/ 604203 h 5078170"/>
              <a:gd name="connsiteX857" fmla="*/ 4852847 w 6934202"/>
              <a:gd name="connsiteY857" fmla="*/ 603178 h 5078170"/>
              <a:gd name="connsiteX858" fmla="*/ 4838449 w 6934202"/>
              <a:gd name="connsiteY858" fmla="*/ 607029 h 5078170"/>
              <a:gd name="connsiteX859" fmla="*/ 4836489 w 6934202"/>
              <a:gd name="connsiteY859" fmla="*/ 605542 h 5078170"/>
              <a:gd name="connsiteX860" fmla="*/ 4841279 w 6934202"/>
              <a:gd name="connsiteY860" fmla="*/ 604311 h 5078170"/>
              <a:gd name="connsiteX861" fmla="*/ 5079603 w 6934202"/>
              <a:gd name="connsiteY861" fmla="*/ 602956 h 5078170"/>
              <a:gd name="connsiteX862" fmla="*/ 5072917 w 6934202"/>
              <a:gd name="connsiteY862" fmla="*/ 607883 h 5078170"/>
              <a:gd name="connsiteX863" fmla="*/ 5038659 w 6934202"/>
              <a:gd name="connsiteY863" fmla="*/ 607726 h 5078170"/>
              <a:gd name="connsiteX864" fmla="*/ 5002473 w 6934202"/>
              <a:gd name="connsiteY864" fmla="*/ 608674 h 5078170"/>
              <a:gd name="connsiteX865" fmla="*/ 5001831 w 6934202"/>
              <a:gd name="connsiteY865" fmla="*/ 605609 h 5078170"/>
              <a:gd name="connsiteX866" fmla="*/ 5010445 w 6934202"/>
              <a:gd name="connsiteY866" fmla="*/ 603011 h 5078170"/>
              <a:gd name="connsiteX867" fmla="*/ 5079603 w 6934202"/>
              <a:gd name="connsiteY867" fmla="*/ 602956 h 5078170"/>
              <a:gd name="connsiteX868" fmla="*/ 4945915 w 6934202"/>
              <a:gd name="connsiteY868" fmla="*/ 602614 h 5078170"/>
              <a:gd name="connsiteX869" fmla="*/ 4949997 w 6934202"/>
              <a:gd name="connsiteY869" fmla="*/ 603435 h 5078170"/>
              <a:gd name="connsiteX870" fmla="*/ 4952341 w 6934202"/>
              <a:gd name="connsiteY870" fmla="*/ 604426 h 5078170"/>
              <a:gd name="connsiteX871" fmla="*/ 4984221 w 6934202"/>
              <a:gd name="connsiteY871" fmla="*/ 603747 h 5078170"/>
              <a:gd name="connsiteX872" fmla="*/ 4970593 w 6934202"/>
              <a:gd name="connsiteY872" fmla="*/ 609353 h 5078170"/>
              <a:gd name="connsiteX873" fmla="*/ 4940257 w 6934202"/>
              <a:gd name="connsiteY873" fmla="*/ 608050 h 5078170"/>
              <a:gd name="connsiteX874" fmla="*/ 4941447 w 6934202"/>
              <a:gd name="connsiteY874" fmla="*/ 605035 h 5078170"/>
              <a:gd name="connsiteX875" fmla="*/ 4945915 w 6934202"/>
              <a:gd name="connsiteY875" fmla="*/ 602614 h 5078170"/>
              <a:gd name="connsiteX876" fmla="*/ 4577251 w 6934202"/>
              <a:gd name="connsiteY876" fmla="*/ 587430 h 5078170"/>
              <a:gd name="connsiteX877" fmla="*/ 4573393 w 6934202"/>
              <a:gd name="connsiteY877" fmla="*/ 589638 h 5078170"/>
              <a:gd name="connsiteX878" fmla="*/ 4572365 w 6934202"/>
              <a:gd name="connsiteY878" fmla="*/ 589129 h 5078170"/>
              <a:gd name="connsiteX879" fmla="*/ 4573169 w 6934202"/>
              <a:gd name="connsiteY879" fmla="*/ 587982 h 5078170"/>
              <a:gd name="connsiteX880" fmla="*/ 4577251 w 6934202"/>
              <a:gd name="connsiteY880" fmla="*/ 587430 h 5078170"/>
              <a:gd name="connsiteX881" fmla="*/ 4554627 w 6934202"/>
              <a:gd name="connsiteY881" fmla="*/ 587203 h 5078170"/>
              <a:gd name="connsiteX882" fmla="*/ 4556425 w 6934202"/>
              <a:gd name="connsiteY882" fmla="*/ 589468 h 5078170"/>
              <a:gd name="connsiteX883" fmla="*/ 4549741 w 6934202"/>
              <a:gd name="connsiteY883" fmla="*/ 588902 h 5078170"/>
              <a:gd name="connsiteX884" fmla="*/ 4550931 w 6934202"/>
              <a:gd name="connsiteY884" fmla="*/ 587946 h 5078170"/>
              <a:gd name="connsiteX885" fmla="*/ 4554627 w 6934202"/>
              <a:gd name="connsiteY885" fmla="*/ 587203 h 5078170"/>
              <a:gd name="connsiteX886" fmla="*/ 1387428 w 6934202"/>
              <a:gd name="connsiteY886" fmla="*/ 496189 h 5078170"/>
              <a:gd name="connsiteX887" fmla="*/ 1398970 w 6934202"/>
              <a:gd name="connsiteY887" fmla="*/ 498564 h 5078170"/>
              <a:gd name="connsiteX888" fmla="*/ 1401911 w 6934202"/>
              <a:gd name="connsiteY888" fmla="*/ 496772 h 5078170"/>
              <a:gd name="connsiteX889" fmla="*/ 961305 w 6934202"/>
              <a:gd name="connsiteY889" fmla="*/ 492366 h 5078170"/>
              <a:gd name="connsiteX890" fmla="*/ 955170 w 6934202"/>
              <a:gd name="connsiteY890" fmla="*/ 499037 h 5078170"/>
              <a:gd name="connsiteX891" fmla="*/ 952260 w 6934202"/>
              <a:gd name="connsiteY891" fmla="*/ 507271 h 5078170"/>
              <a:gd name="connsiteX892" fmla="*/ 957948 w 6934202"/>
              <a:gd name="connsiteY892" fmla="*/ 512034 h 5078170"/>
              <a:gd name="connsiteX893" fmla="*/ 963803 w 6934202"/>
              <a:gd name="connsiteY893" fmla="*/ 509645 h 5078170"/>
              <a:gd name="connsiteX894" fmla="*/ 966967 w 6934202"/>
              <a:gd name="connsiteY894" fmla="*/ 498319 h 5078170"/>
              <a:gd name="connsiteX895" fmla="*/ 964137 w 6934202"/>
              <a:gd name="connsiteY895" fmla="*/ 495342 h 5078170"/>
              <a:gd name="connsiteX896" fmla="*/ 961305 w 6934202"/>
              <a:gd name="connsiteY896" fmla="*/ 492366 h 5078170"/>
              <a:gd name="connsiteX897" fmla="*/ 921018 w 6934202"/>
              <a:gd name="connsiteY897" fmla="*/ 479286 h 5078170"/>
              <a:gd name="connsiteX898" fmla="*/ 906313 w 6934202"/>
              <a:gd name="connsiteY898" fmla="*/ 488237 h 5078170"/>
              <a:gd name="connsiteX899" fmla="*/ 900292 w 6934202"/>
              <a:gd name="connsiteY899" fmla="*/ 497777 h 5078170"/>
              <a:gd name="connsiteX900" fmla="*/ 902928 w 6934202"/>
              <a:gd name="connsiteY900" fmla="*/ 509099 h 5078170"/>
              <a:gd name="connsiteX901" fmla="*/ 1315454 w 6934202"/>
              <a:gd name="connsiteY901" fmla="*/ 474198 h 5078170"/>
              <a:gd name="connsiteX902" fmla="*/ 1306632 w 6934202"/>
              <a:gd name="connsiteY902" fmla="*/ 479567 h 5078170"/>
              <a:gd name="connsiteX903" fmla="*/ 1309352 w 6934202"/>
              <a:gd name="connsiteY903" fmla="*/ 487315 h 5078170"/>
              <a:gd name="connsiteX904" fmla="*/ 1316260 w 6934202"/>
              <a:gd name="connsiteY904" fmla="*/ 501909 h 5078170"/>
              <a:gd name="connsiteX905" fmla="*/ 1327913 w 6934202"/>
              <a:gd name="connsiteY905" fmla="*/ 499516 h 5078170"/>
              <a:gd name="connsiteX906" fmla="*/ 1339899 w 6934202"/>
              <a:gd name="connsiteY906" fmla="*/ 482819 h 5078170"/>
              <a:gd name="connsiteX907" fmla="*/ 1040048 w 6934202"/>
              <a:gd name="connsiteY907" fmla="*/ 472635 h 5078170"/>
              <a:gd name="connsiteX908" fmla="*/ 1034542 w 6934202"/>
              <a:gd name="connsiteY908" fmla="*/ 491263 h 5078170"/>
              <a:gd name="connsiteX909" fmla="*/ 1033279 w 6934202"/>
              <a:gd name="connsiteY909" fmla="*/ 514356 h 5078170"/>
              <a:gd name="connsiteX910" fmla="*/ 1072207 w 6934202"/>
              <a:gd name="connsiteY910" fmla="*/ 523560 h 5078170"/>
              <a:gd name="connsiteX911" fmla="*/ 1089159 w 6934202"/>
              <a:gd name="connsiteY911" fmla="*/ 480343 h 5078170"/>
              <a:gd name="connsiteX912" fmla="*/ 1048427 w 6934202"/>
              <a:gd name="connsiteY912" fmla="*/ 486335 h 5078170"/>
              <a:gd name="connsiteX913" fmla="*/ 1045341 w 6934202"/>
              <a:gd name="connsiteY913" fmla="*/ 478813 h 5078170"/>
              <a:gd name="connsiteX914" fmla="*/ 1040048 w 6934202"/>
              <a:gd name="connsiteY914" fmla="*/ 472635 h 5078170"/>
              <a:gd name="connsiteX915" fmla="*/ 1211130 w 6934202"/>
              <a:gd name="connsiteY915" fmla="*/ 471900 h 5078170"/>
              <a:gd name="connsiteX916" fmla="*/ 1122647 w 6934202"/>
              <a:gd name="connsiteY916" fmla="*/ 474058 h 5078170"/>
              <a:gd name="connsiteX917" fmla="*/ 1111852 w 6934202"/>
              <a:gd name="connsiteY917" fmla="*/ 494142 h 5078170"/>
              <a:gd name="connsiteX918" fmla="*/ 1112937 w 6934202"/>
              <a:gd name="connsiteY918" fmla="*/ 517569 h 5078170"/>
              <a:gd name="connsiteX919" fmla="*/ 1159156 w 6934202"/>
              <a:gd name="connsiteY919" fmla="*/ 509413 h 5078170"/>
              <a:gd name="connsiteX920" fmla="*/ 1203001 w 6934202"/>
              <a:gd name="connsiteY920" fmla="*/ 509747 h 5078170"/>
              <a:gd name="connsiteX921" fmla="*/ 567033 w 6934202"/>
              <a:gd name="connsiteY921" fmla="*/ 365751 h 5078170"/>
              <a:gd name="connsiteX922" fmla="*/ 561860 w 6934202"/>
              <a:gd name="connsiteY922" fmla="*/ 370076 h 5078170"/>
              <a:gd name="connsiteX923" fmla="*/ 560929 w 6934202"/>
              <a:gd name="connsiteY923" fmla="*/ 378867 h 5078170"/>
              <a:gd name="connsiteX924" fmla="*/ 562289 w 6934202"/>
              <a:gd name="connsiteY924" fmla="*/ 382738 h 5078170"/>
              <a:gd name="connsiteX925" fmla="*/ 567033 w 6934202"/>
              <a:gd name="connsiteY925" fmla="*/ 365751 h 5078170"/>
              <a:gd name="connsiteX926" fmla="*/ 538067 w 6934202"/>
              <a:gd name="connsiteY926" fmla="*/ 364583 h 5078170"/>
              <a:gd name="connsiteX927" fmla="*/ 533401 w 6934202"/>
              <a:gd name="connsiteY927" fmla="*/ 370359 h 5078170"/>
              <a:gd name="connsiteX928" fmla="*/ 531964 w 6934202"/>
              <a:gd name="connsiteY928" fmla="*/ 377698 h 5078170"/>
              <a:gd name="connsiteX929" fmla="*/ 540565 w 6934202"/>
              <a:gd name="connsiteY929" fmla="*/ 381862 h 5078170"/>
              <a:gd name="connsiteX930" fmla="*/ 5516952 w 6934202"/>
              <a:gd name="connsiteY930" fmla="*/ 0 h 5078170"/>
              <a:gd name="connsiteX931" fmla="*/ 5522474 w 6934202"/>
              <a:gd name="connsiteY931" fmla="*/ 11915 h 5078170"/>
              <a:gd name="connsiteX932" fmla="*/ 5532573 w 6934202"/>
              <a:gd name="connsiteY932" fmla="*/ 13992 h 5078170"/>
              <a:gd name="connsiteX933" fmla="*/ 5542444 w 6934202"/>
              <a:gd name="connsiteY933" fmla="*/ 10334 h 5078170"/>
              <a:gd name="connsiteX934" fmla="*/ 5549776 w 6934202"/>
              <a:gd name="connsiteY934" fmla="*/ 22322 h 5078170"/>
              <a:gd name="connsiteX935" fmla="*/ 5578743 w 6934202"/>
              <a:gd name="connsiteY935" fmla="*/ 23489 h 5078170"/>
              <a:gd name="connsiteX936" fmla="*/ 5593004 w 6934202"/>
              <a:gd name="connsiteY936" fmla="*/ 33609 h 5078170"/>
              <a:gd name="connsiteX937" fmla="*/ 5640755 w 6934202"/>
              <a:gd name="connsiteY937" fmla="*/ 37442 h 5078170"/>
              <a:gd name="connsiteX938" fmla="*/ 5658180 w 6934202"/>
              <a:gd name="connsiteY938" fmla="*/ 36237 h 5078170"/>
              <a:gd name="connsiteX939" fmla="*/ 5675603 w 6934202"/>
              <a:gd name="connsiteY939" fmla="*/ 35033 h 5078170"/>
              <a:gd name="connsiteX940" fmla="*/ 5705931 w 6934202"/>
              <a:gd name="connsiteY940" fmla="*/ 40073 h 5078170"/>
              <a:gd name="connsiteX941" fmla="*/ 5727655 w 6934202"/>
              <a:gd name="connsiteY941" fmla="*/ 40948 h 5078170"/>
              <a:gd name="connsiteX942" fmla="*/ 5761030 w 6934202"/>
              <a:gd name="connsiteY942" fmla="*/ 31797 h 5078170"/>
              <a:gd name="connsiteX943" fmla="*/ 5793052 w 6934202"/>
              <a:gd name="connsiteY943" fmla="*/ 34042 h 5078170"/>
              <a:gd name="connsiteX944" fmla="*/ 5856355 w 6934202"/>
              <a:gd name="connsiteY944" fmla="*/ 23710 h 5078170"/>
              <a:gd name="connsiteX945" fmla="*/ 5902344 w 6934202"/>
              <a:gd name="connsiteY945" fmla="*/ 9816 h 5078170"/>
              <a:gd name="connsiteX946" fmla="*/ 5903481 w 6934202"/>
              <a:gd name="connsiteY946" fmla="*/ 23225 h 5078170"/>
              <a:gd name="connsiteX947" fmla="*/ 5917744 w 6934202"/>
              <a:gd name="connsiteY947" fmla="*/ 33345 h 5078170"/>
              <a:gd name="connsiteX948" fmla="*/ 5924475 w 6934202"/>
              <a:gd name="connsiteY948" fmla="*/ 32184 h 5078170"/>
              <a:gd name="connsiteX949" fmla="*/ 5928147 w 6934202"/>
              <a:gd name="connsiteY949" fmla="*/ 22312 h 5078170"/>
              <a:gd name="connsiteX950" fmla="*/ 5978503 w 6934202"/>
              <a:gd name="connsiteY950" fmla="*/ 31023 h 5078170"/>
              <a:gd name="connsiteX951" fmla="*/ 6028172 w 6934202"/>
              <a:gd name="connsiteY951" fmla="*/ 22527 h 5078170"/>
              <a:gd name="connsiteX952" fmla="*/ 6043422 w 6934202"/>
              <a:gd name="connsiteY952" fmla="*/ 29108 h 5078170"/>
              <a:gd name="connsiteX953" fmla="*/ 6055779 w 6934202"/>
              <a:gd name="connsiteY953" fmla="*/ 19825 h 5078170"/>
              <a:gd name="connsiteX954" fmla="*/ 6083982 w 6934202"/>
              <a:gd name="connsiteY954" fmla="*/ 22632 h 5078170"/>
              <a:gd name="connsiteX955" fmla="*/ 6107608 w 6934202"/>
              <a:gd name="connsiteY955" fmla="*/ 35276 h 5078170"/>
              <a:gd name="connsiteX956" fmla="*/ 6119150 w 6934202"/>
              <a:gd name="connsiteY956" fmla="*/ 37649 h 5078170"/>
              <a:gd name="connsiteX957" fmla="*/ 6126614 w 6934202"/>
              <a:gd name="connsiteY957" fmla="*/ 28406 h 5078170"/>
              <a:gd name="connsiteX958" fmla="*/ 6185907 w 6934202"/>
              <a:gd name="connsiteY958" fmla="*/ 34616 h 5078170"/>
              <a:gd name="connsiteX959" fmla="*/ 6200166 w 6934202"/>
              <a:gd name="connsiteY959" fmla="*/ 37098 h 5078170"/>
              <a:gd name="connsiteX960" fmla="*/ 6217816 w 6934202"/>
              <a:gd name="connsiteY960" fmla="*/ 33993 h 5078170"/>
              <a:gd name="connsiteX961" fmla="*/ 6291565 w 6934202"/>
              <a:gd name="connsiteY961" fmla="*/ 41980 h 5078170"/>
              <a:gd name="connsiteX962" fmla="*/ 6365146 w 6934202"/>
              <a:gd name="connsiteY962" fmla="*/ 57116 h 5078170"/>
              <a:gd name="connsiteX963" fmla="*/ 6384374 w 6934202"/>
              <a:gd name="connsiteY963" fmla="*/ 40711 h 5078170"/>
              <a:gd name="connsiteX964" fmla="*/ 6449328 w 6934202"/>
              <a:gd name="connsiteY964" fmla="*/ 52876 h 5078170"/>
              <a:gd name="connsiteX965" fmla="*/ 6495008 w 6934202"/>
              <a:gd name="connsiteY965" fmla="*/ 44458 h 5078170"/>
              <a:gd name="connsiteX966" fmla="*/ 6547993 w 6934202"/>
              <a:gd name="connsiteY966" fmla="*/ 49220 h 5078170"/>
              <a:gd name="connsiteX967" fmla="*/ 6585560 w 6934202"/>
              <a:gd name="connsiteY967" fmla="*/ 54553 h 5078170"/>
              <a:gd name="connsiteX968" fmla="*/ 6600661 w 6934202"/>
              <a:gd name="connsiteY968" fmla="*/ 44186 h 5078170"/>
              <a:gd name="connsiteX969" fmla="*/ 6617469 w 6934202"/>
              <a:gd name="connsiteY969" fmla="*/ 53931 h 5078170"/>
              <a:gd name="connsiteX970" fmla="*/ 6858942 w 6934202"/>
              <a:gd name="connsiteY970" fmla="*/ 80848 h 5078170"/>
              <a:gd name="connsiteX971" fmla="*/ 6889071 w 6934202"/>
              <a:gd name="connsiteY971" fmla="*/ 86597 h 5078170"/>
              <a:gd name="connsiteX972" fmla="*/ 6918013 w 6934202"/>
              <a:gd name="connsiteY972" fmla="*/ 96594 h 5078170"/>
              <a:gd name="connsiteX973" fmla="*/ 6934051 w 6934202"/>
              <a:gd name="connsiteY973" fmla="*/ 92707 h 5078170"/>
              <a:gd name="connsiteX974" fmla="*/ 6934202 w 6934202"/>
              <a:gd name="connsiteY974" fmla="*/ 92738 h 5078170"/>
              <a:gd name="connsiteX975" fmla="*/ 6934202 w 6934202"/>
              <a:gd name="connsiteY975" fmla="*/ 134623 h 5078170"/>
              <a:gd name="connsiteX976" fmla="*/ 6900008 w 6934202"/>
              <a:gd name="connsiteY976" fmla="*/ 132523 h 5078170"/>
              <a:gd name="connsiteX977" fmla="*/ 6875257 w 6934202"/>
              <a:gd name="connsiteY977" fmla="*/ 127320 h 5078170"/>
              <a:gd name="connsiteX978" fmla="*/ 6876617 w 6934202"/>
              <a:gd name="connsiteY978" fmla="*/ 131192 h 5078170"/>
              <a:gd name="connsiteX979" fmla="*/ 6868082 w 6934202"/>
              <a:gd name="connsiteY979" fmla="*/ 147549 h 5078170"/>
              <a:gd name="connsiteX980" fmla="*/ 6854448 w 6934202"/>
              <a:gd name="connsiteY980" fmla="*/ 149387 h 5078170"/>
              <a:gd name="connsiteX981" fmla="*/ 6803242 w 6934202"/>
              <a:gd name="connsiteY981" fmla="*/ 159806 h 5078170"/>
              <a:gd name="connsiteX982" fmla="*/ 6934202 w 6934202"/>
              <a:gd name="connsiteY982" fmla="*/ 159806 h 5078170"/>
              <a:gd name="connsiteX983" fmla="*/ 6934202 w 6934202"/>
              <a:gd name="connsiteY983" fmla="*/ 220631 h 5078170"/>
              <a:gd name="connsiteX984" fmla="*/ 6934202 w 6934202"/>
              <a:gd name="connsiteY984" fmla="*/ 254752 h 5078170"/>
              <a:gd name="connsiteX985" fmla="*/ 6934202 w 6934202"/>
              <a:gd name="connsiteY985" fmla="*/ 564733 h 5078170"/>
              <a:gd name="connsiteX986" fmla="*/ 6907027 w 6934202"/>
              <a:gd name="connsiteY986" fmla="*/ 563856 h 5078170"/>
              <a:gd name="connsiteX987" fmla="*/ 6904071 w 6934202"/>
              <a:gd name="connsiteY987" fmla="*/ 565137 h 5078170"/>
              <a:gd name="connsiteX988" fmla="*/ 6898799 w 6934202"/>
              <a:gd name="connsiteY988" fmla="*/ 565272 h 5078170"/>
              <a:gd name="connsiteX989" fmla="*/ 6887745 w 6934202"/>
              <a:gd name="connsiteY989" fmla="*/ 563912 h 5078170"/>
              <a:gd name="connsiteX990" fmla="*/ 6886975 w 6934202"/>
              <a:gd name="connsiteY990" fmla="*/ 562157 h 5078170"/>
              <a:gd name="connsiteX991" fmla="*/ 6850917 w 6934202"/>
              <a:gd name="connsiteY991" fmla="*/ 563855 h 5078170"/>
              <a:gd name="connsiteX992" fmla="*/ 6801361 w 6934202"/>
              <a:gd name="connsiteY992" fmla="*/ 565043 h 5078170"/>
              <a:gd name="connsiteX993" fmla="*/ 6776359 w 6934202"/>
              <a:gd name="connsiteY993" fmla="*/ 564668 h 5078170"/>
              <a:gd name="connsiteX994" fmla="*/ 6750201 w 6934202"/>
              <a:gd name="connsiteY994" fmla="*/ 565778 h 5078170"/>
              <a:gd name="connsiteX995" fmla="*/ 6733233 w 6934202"/>
              <a:gd name="connsiteY995" fmla="*/ 565609 h 5078170"/>
              <a:gd name="connsiteX996" fmla="*/ 6709581 w 6934202"/>
              <a:gd name="connsiteY996" fmla="*/ 564872 h 5078170"/>
              <a:gd name="connsiteX997" fmla="*/ 6695955 w 6934202"/>
              <a:gd name="connsiteY997" fmla="*/ 564985 h 5078170"/>
              <a:gd name="connsiteX998" fmla="*/ 6682329 w 6934202"/>
              <a:gd name="connsiteY998" fmla="*/ 565098 h 5078170"/>
              <a:gd name="connsiteX999" fmla="*/ 6645051 w 6934202"/>
              <a:gd name="connsiteY999" fmla="*/ 564474 h 5078170"/>
              <a:gd name="connsiteX1000" fmla="*/ 6633995 w 6934202"/>
              <a:gd name="connsiteY1000" fmla="*/ 563115 h 5078170"/>
              <a:gd name="connsiteX1001" fmla="*/ 6611371 w 6934202"/>
              <a:gd name="connsiteY1001" fmla="*/ 562888 h 5078170"/>
              <a:gd name="connsiteX1002" fmla="*/ 6605749 w 6934202"/>
              <a:gd name="connsiteY1002" fmla="*/ 561302 h 5078170"/>
              <a:gd name="connsiteX1003" fmla="*/ 6598003 w 6934202"/>
              <a:gd name="connsiteY1003" fmla="*/ 561755 h 5078170"/>
              <a:gd name="connsiteX1004" fmla="*/ 6590129 w 6934202"/>
              <a:gd name="connsiteY1004" fmla="*/ 561458 h 5078170"/>
              <a:gd name="connsiteX1005" fmla="*/ 6585921 w 6934202"/>
              <a:gd name="connsiteY1005" fmla="*/ 559886 h 5078170"/>
              <a:gd name="connsiteX1006" fmla="*/ 6574801 w 6934202"/>
              <a:gd name="connsiteY1006" fmla="*/ 560898 h 5078170"/>
              <a:gd name="connsiteX1007" fmla="*/ 6559439 w 6934202"/>
              <a:gd name="connsiteY1007" fmla="*/ 561868 h 5078170"/>
              <a:gd name="connsiteX1008" fmla="*/ 6535529 w 6934202"/>
              <a:gd name="connsiteY1008" fmla="*/ 562377 h 5078170"/>
              <a:gd name="connsiteX1009" fmla="*/ 6526531 w 6934202"/>
              <a:gd name="connsiteY1009" fmla="*/ 562037 h 5078170"/>
              <a:gd name="connsiteX1010" fmla="*/ 6525503 w 6934202"/>
              <a:gd name="connsiteY1010" fmla="*/ 561527 h 5078170"/>
              <a:gd name="connsiteX1011" fmla="*/ 6520361 w 6934202"/>
              <a:gd name="connsiteY1011" fmla="*/ 561725 h 5078170"/>
              <a:gd name="connsiteX1012" fmla="*/ 6515219 w 6934202"/>
              <a:gd name="connsiteY1012" fmla="*/ 561924 h 5078170"/>
              <a:gd name="connsiteX1013" fmla="*/ 6508535 w 6934202"/>
              <a:gd name="connsiteY1013" fmla="*/ 561357 h 5078170"/>
              <a:gd name="connsiteX1014" fmla="*/ 6499151 w 6934202"/>
              <a:gd name="connsiteY1014" fmla="*/ 562199 h 5078170"/>
              <a:gd name="connsiteX1015" fmla="*/ 6488997 w 6934202"/>
              <a:gd name="connsiteY1015" fmla="*/ 562659 h 5078170"/>
              <a:gd name="connsiteX1016" fmla="*/ 6485011 w 6934202"/>
              <a:gd name="connsiteY1016" fmla="*/ 562744 h 5078170"/>
              <a:gd name="connsiteX1017" fmla="*/ 6481027 w 6934202"/>
              <a:gd name="connsiteY1017" fmla="*/ 562829 h 5078170"/>
              <a:gd name="connsiteX1018" fmla="*/ 6469971 w 6934202"/>
              <a:gd name="connsiteY1018" fmla="*/ 561470 h 5078170"/>
              <a:gd name="connsiteX1019" fmla="*/ 6445259 w 6934202"/>
              <a:gd name="connsiteY1019" fmla="*/ 561066 h 5078170"/>
              <a:gd name="connsiteX1020" fmla="*/ 6421123 w 6934202"/>
              <a:gd name="connsiteY1020" fmla="*/ 561979 h 5078170"/>
              <a:gd name="connsiteX1021" fmla="*/ 6397535 w 6934202"/>
              <a:gd name="connsiteY1021" fmla="*/ 561617 h 5078170"/>
              <a:gd name="connsiteX1022" fmla="*/ 6371249 w 6934202"/>
              <a:gd name="connsiteY1022" fmla="*/ 561978 h 5078170"/>
              <a:gd name="connsiteX1023" fmla="*/ 6314623 w 6934202"/>
              <a:gd name="connsiteY1023" fmla="*/ 562408 h 5078170"/>
              <a:gd name="connsiteX1024" fmla="*/ 6259157 w 6934202"/>
              <a:gd name="connsiteY1024" fmla="*/ 561353 h 5078170"/>
              <a:gd name="connsiteX1025" fmla="*/ 6253243 w 6934202"/>
              <a:gd name="connsiteY1025" fmla="*/ 561855 h 5078170"/>
              <a:gd name="connsiteX1026" fmla="*/ 6246559 w 6934202"/>
              <a:gd name="connsiteY1026" fmla="*/ 561976 h 5078170"/>
              <a:gd name="connsiteX1027" fmla="*/ 6237561 w 6934202"/>
              <a:gd name="connsiteY1027" fmla="*/ 561635 h 5078170"/>
              <a:gd name="connsiteX1028" fmla="*/ 6236147 w 6934202"/>
              <a:gd name="connsiteY1028" fmla="*/ 562308 h 5078170"/>
              <a:gd name="connsiteX1029" fmla="*/ 6233961 w 6934202"/>
              <a:gd name="connsiteY1029" fmla="*/ 562598 h 5078170"/>
              <a:gd name="connsiteX1030" fmla="*/ 6216221 w 6934202"/>
              <a:gd name="connsiteY1030" fmla="*/ 560672 h 5078170"/>
              <a:gd name="connsiteX1031" fmla="*/ 6200411 w 6934202"/>
              <a:gd name="connsiteY1031" fmla="*/ 560389 h 5078170"/>
              <a:gd name="connsiteX1032" fmla="*/ 6184599 w 6934202"/>
              <a:gd name="connsiteY1032" fmla="*/ 560106 h 5078170"/>
              <a:gd name="connsiteX1033" fmla="*/ 6161975 w 6934202"/>
              <a:gd name="connsiteY1033" fmla="*/ 559878 h 5078170"/>
              <a:gd name="connsiteX1034" fmla="*/ 6141023 w 6934202"/>
              <a:gd name="connsiteY1034" fmla="*/ 559793 h 5078170"/>
              <a:gd name="connsiteX1035" fmla="*/ 6120071 w 6934202"/>
              <a:gd name="connsiteY1035" fmla="*/ 559708 h 5078170"/>
              <a:gd name="connsiteX1036" fmla="*/ 6086551 w 6934202"/>
              <a:gd name="connsiteY1036" fmla="*/ 560776 h 5078170"/>
              <a:gd name="connsiteX1037" fmla="*/ 6053997 w 6934202"/>
              <a:gd name="connsiteY1037" fmla="*/ 561292 h 5078170"/>
              <a:gd name="connsiteX1038" fmla="*/ 6043199 w 6934202"/>
              <a:gd name="connsiteY1038" fmla="*/ 561434 h 5078170"/>
              <a:gd name="connsiteX1039" fmla="*/ 6032401 w 6934202"/>
              <a:gd name="connsiteY1039" fmla="*/ 561575 h 5078170"/>
              <a:gd name="connsiteX1040" fmla="*/ 6021219 w 6934202"/>
              <a:gd name="connsiteY1040" fmla="*/ 559465 h 5078170"/>
              <a:gd name="connsiteX1041" fmla="*/ 6007721 w 6934202"/>
              <a:gd name="connsiteY1041" fmla="*/ 560329 h 5078170"/>
              <a:gd name="connsiteX1042" fmla="*/ 5955273 w 6934202"/>
              <a:gd name="connsiteY1042" fmla="*/ 561800 h 5078170"/>
              <a:gd name="connsiteX1043" fmla="*/ 5928537 w 6934202"/>
              <a:gd name="connsiteY1043" fmla="*/ 559535 h 5078170"/>
              <a:gd name="connsiteX1044" fmla="*/ 5904627 w 6934202"/>
              <a:gd name="connsiteY1044" fmla="*/ 560044 h 5078170"/>
              <a:gd name="connsiteX1045" fmla="*/ 5905977 w 6934202"/>
              <a:gd name="connsiteY1045" fmla="*/ 561056 h 5078170"/>
              <a:gd name="connsiteX1046" fmla="*/ 5903083 w 6934202"/>
              <a:gd name="connsiteY1046" fmla="*/ 562026 h 5078170"/>
              <a:gd name="connsiteX1047" fmla="*/ 5896785 w 6934202"/>
              <a:gd name="connsiteY1047" fmla="*/ 561651 h 5078170"/>
              <a:gd name="connsiteX1048" fmla="*/ 5889715 w 6934202"/>
              <a:gd name="connsiteY1048" fmla="*/ 560893 h 5078170"/>
              <a:gd name="connsiteX1049" fmla="*/ 5823577 w 6934202"/>
              <a:gd name="connsiteY1049" fmla="*/ 562102 h 5078170"/>
              <a:gd name="connsiteX1050" fmla="*/ 5757055 w 6934202"/>
              <a:gd name="connsiteY1050" fmla="*/ 561061 h 5078170"/>
              <a:gd name="connsiteX1051" fmla="*/ 5744587 w 6934202"/>
              <a:gd name="connsiteY1051" fmla="*/ 559687 h 5078170"/>
              <a:gd name="connsiteX1052" fmla="*/ 5729803 w 6934202"/>
              <a:gd name="connsiteY1052" fmla="*/ 561287 h 5078170"/>
              <a:gd name="connsiteX1053" fmla="*/ 5693489 w 6934202"/>
              <a:gd name="connsiteY1053" fmla="*/ 561484 h 5078170"/>
              <a:gd name="connsiteX1054" fmla="*/ 5653705 w 6934202"/>
              <a:gd name="connsiteY1054" fmla="*/ 562022 h 5078170"/>
              <a:gd name="connsiteX1055" fmla="*/ 5613085 w 6934202"/>
              <a:gd name="connsiteY1055" fmla="*/ 561115 h 5078170"/>
              <a:gd name="connsiteX1056" fmla="*/ 5593289 w 6934202"/>
              <a:gd name="connsiteY1056" fmla="*/ 560916 h 5078170"/>
              <a:gd name="connsiteX1057" fmla="*/ 5573493 w 6934202"/>
              <a:gd name="connsiteY1057" fmla="*/ 560717 h 5078170"/>
              <a:gd name="connsiteX1058" fmla="*/ 5543187 w 6934202"/>
              <a:gd name="connsiteY1058" fmla="*/ 562005 h 5078170"/>
              <a:gd name="connsiteX1059" fmla="*/ 5513075 w 6934202"/>
              <a:gd name="connsiteY1059" fmla="*/ 562359 h 5078170"/>
              <a:gd name="connsiteX1060" fmla="*/ 5493793 w 6934202"/>
              <a:gd name="connsiteY1060" fmla="*/ 562415 h 5078170"/>
              <a:gd name="connsiteX1061" fmla="*/ 5483125 w 6934202"/>
              <a:gd name="connsiteY1061" fmla="*/ 560560 h 5078170"/>
              <a:gd name="connsiteX1062" fmla="*/ 5470141 w 6934202"/>
              <a:gd name="connsiteY1062" fmla="*/ 561678 h 5078170"/>
              <a:gd name="connsiteX1063" fmla="*/ 5438807 w 6934202"/>
              <a:gd name="connsiteY1063" fmla="*/ 562457 h 5078170"/>
              <a:gd name="connsiteX1064" fmla="*/ 5407667 w 6934202"/>
              <a:gd name="connsiteY1064" fmla="*/ 562300 h 5078170"/>
              <a:gd name="connsiteX1065" fmla="*/ 5398927 w 6934202"/>
              <a:gd name="connsiteY1065" fmla="*/ 560714 h 5078170"/>
              <a:gd name="connsiteX1066" fmla="*/ 5375017 w 6934202"/>
              <a:gd name="connsiteY1066" fmla="*/ 561224 h 5078170"/>
              <a:gd name="connsiteX1067" fmla="*/ 5376269 w 6934202"/>
              <a:gd name="connsiteY1067" fmla="*/ 562017 h 5078170"/>
              <a:gd name="connsiteX1068" fmla="*/ 5375787 w 6934202"/>
              <a:gd name="connsiteY1068" fmla="*/ 562979 h 5078170"/>
              <a:gd name="connsiteX1069" fmla="*/ 5368621 w 6934202"/>
              <a:gd name="connsiteY1069" fmla="*/ 562689 h 5078170"/>
              <a:gd name="connsiteX1070" fmla="*/ 5362419 w 6934202"/>
              <a:gd name="connsiteY1070" fmla="*/ 561846 h 5078170"/>
              <a:gd name="connsiteX1071" fmla="*/ 5302805 w 6934202"/>
              <a:gd name="connsiteY1071" fmla="*/ 563027 h 5078170"/>
              <a:gd name="connsiteX1072" fmla="*/ 5241071 w 6934202"/>
              <a:gd name="connsiteY1072" fmla="*/ 562127 h 5078170"/>
              <a:gd name="connsiteX1073" fmla="*/ 5228893 w 6934202"/>
              <a:gd name="connsiteY1073" fmla="*/ 560726 h 5078170"/>
              <a:gd name="connsiteX1074" fmla="*/ 5216133 w 6934202"/>
              <a:gd name="connsiteY1074" fmla="*/ 562127 h 5078170"/>
              <a:gd name="connsiteX1075" fmla="*/ 5156039 w 6934202"/>
              <a:gd name="connsiteY1075" fmla="*/ 562897 h 5078170"/>
              <a:gd name="connsiteX1076" fmla="*/ 5093243 w 6934202"/>
              <a:gd name="connsiteY1076" fmla="*/ 564390 h 5078170"/>
              <a:gd name="connsiteX1077" fmla="*/ 5068305 w 6934202"/>
              <a:gd name="connsiteY1077" fmla="*/ 564390 h 5078170"/>
              <a:gd name="connsiteX1078" fmla="*/ 5043367 w 6934202"/>
              <a:gd name="connsiteY1078" fmla="*/ 564389 h 5078170"/>
              <a:gd name="connsiteX1079" fmla="*/ 5007631 w 6934202"/>
              <a:gd name="connsiteY1079" fmla="*/ 564530 h 5078170"/>
              <a:gd name="connsiteX1080" fmla="*/ 4971895 w 6934202"/>
              <a:gd name="connsiteY1080" fmla="*/ 564671 h 5078170"/>
              <a:gd name="connsiteX1081" fmla="*/ 4959555 w 6934202"/>
              <a:gd name="connsiteY1081" fmla="*/ 564048 h 5078170"/>
              <a:gd name="connsiteX1082" fmla="*/ 4917777 w 6934202"/>
              <a:gd name="connsiteY1082" fmla="*/ 566001 h 5078170"/>
              <a:gd name="connsiteX1083" fmla="*/ 4875999 w 6934202"/>
              <a:gd name="connsiteY1083" fmla="*/ 567954 h 5078170"/>
              <a:gd name="connsiteX1084" fmla="*/ 4856717 w 6934202"/>
              <a:gd name="connsiteY1084" fmla="*/ 568010 h 5078170"/>
              <a:gd name="connsiteX1085" fmla="*/ 4824581 w 6934202"/>
              <a:gd name="connsiteY1085" fmla="*/ 566502 h 5078170"/>
              <a:gd name="connsiteX1086" fmla="*/ 4787817 w 6934202"/>
              <a:gd name="connsiteY1086" fmla="*/ 566820 h 5078170"/>
              <a:gd name="connsiteX1087" fmla="*/ 4772167 w 6934202"/>
              <a:gd name="connsiteY1087" fmla="*/ 565758 h 5078170"/>
              <a:gd name="connsiteX1088" fmla="*/ 4755937 w 6934202"/>
              <a:gd name="connsiteY1088" fmla="*/ 567499 h 5078170"/>
              <a:gd name="connsiteX1089" fmla="*/ 4742921 w 6934202"/>
              <a:gd name="connsiteY1089" fmla="*/ 567399 h 5078170"/>
              <a:gd name="connsiteX1090" fmla="*/ 4729713 w 6934202"/>
              <a:gd name="connsiteY1090" fmla="*/ 568235 h 5078170"/>
              <a:gd name="connsiteX1091" fmla="*/ 4715059 w 6934202"/>
              <a:gd name="connsiteY1091" fmla="*/ 567838 h 5078170"/>
              <a:gd name="connsiteX1092" fmla="*/ 4704005 w 6934202"/>
              <a:gd name="connsiteY1092" fmla="*/ 566479 h 5078170"/>
              <a:gd name="connsiteX1093" fmla="*/ 4623021 w 6934202"/>
              <a:gd name="connsiteY1093" fmla="*/ 568912 h 5078170"/>
              <a:gd name="connsiteX1094" fmla="*/ 4612479 w 6934202"/>
              <a:gd name="connsiteY1094" fmla="*/ 570554 h 5078170"/>
              <a:gd name="connsiteX1095" fmla="*/ 4601745 w 6934202"/>
              <a:gd name="connsiteY1095" fmla="*/ 571071 h 5078170"/>
              <a:gd name="connsiteX1096" fmla="*/ 4592169 w 6934202"/>
              <a:gd name="connsiteY1096" fmla="*/ 570101 h 5078170"/>
              <a:gd name="connsiteX1097" fmla="*/ 4563889 w 6934202"/>
              <a:gd name="connsiteY1097" fmla="*/ 569817 h 5078170"/>
              <a:gd name="connsiteX1098" fmla="*/ 4550551 w 6934202"/>
              <a:gd name="connsiteY1098" fmla="*/ 569902 h 5078170"/>
              <a:gd name="connsiteX1099" fmla="*/ 4532009 w 6934202"/>
              <a:gd name="connsiteY1099" fmla="*/ 570496 h 5078170"/>
              <a:gd name="connsiteX1100" fmla="*/ 4521565 w 6934202"/>
              <a:gd name="connsiteY1100" fmla="*/ 570985 h 5078170"/>
              <a:gd name="connsiteX1101" fmla="*/ 4514013 w 6934202"/>
              <a:gd name="connsiteY1101" fmla="*/ 569816 h 5078170"/>
              <a:gd name="connsiteX1102" fmla="*/ 4490489 w 6934202"/>
              <a:gd name="connsiteY1102" fmla="*/ 571204 h 5078170"/>
              <a:gd name="connsiteX1103" fmla="*/ 4466963 w 6934202"/>
              <a:gd name="connsiteY1103" fmla="*/ 572590 h 5078170"/>
              <a:gd name="connsiteX1104" fmla="*/ 4376083 w 6934202"/>
              <a:gd name="connsiteY1104" fmla="*/ 570805 h 5078170"/>
              <a:gd name="connsiteX1105" fmla="*/ 4287513 w 6934202"/>
              <a:gd name="connsiteY1105" fmla="*/ 574286 h 5078170"/>
              <a:gd name="connsiteX1106" fmla="*/ 4272731 w 6934202"/>
              <a:gd name="connsiteY1106" fmla="*/ 573139 h 5078170"/>
              <a:gd name="connsiteX1107" fmla="*/ 4255633 w 6934202"/>
              <a:gd name="connsiteY1107" fmla="*/ 574965 h 5078170"/>
              <a:gd name="connsiteX1108" fmla="*/ 4230695 w 6934202"/>
              <a:gd name="connsiteY1108" fmla="*/ 574965 h 5078170"/>
              <a:gd name="connsiteX1109" fmla="*/ 4218645 w 6934202"/>
              <a:gd name="connsiteY1109" fmla="*/ 575687 h 5078170"/>
              <a:gd name="connsiteX1110" fmla="*/ 4206785 w 6934202"/>
              <a:gd name="connsiteY1110" fmla="*/ 575474 h 5078170"/>
              <a:gd name="connsiteX1111" fmla="*/ 4180563 w 6934202"/>
              <a:gd name="connsiteY1111" fmla="*/ 576210 h 5078170"/>
              <a:gd name="connsiteX1112" fmla="*/ 4181333 w 6934202"/>
              <a:gd name="connsiteY1112" fmla="*/ 577965 h 5078170"/>
              <a:gd name="connsiteX1113" fmla="*/ 4186539 w 6934202"/>
              <a:gd name="connsiteY1113" fmla="*/ 578829 h 5078170"/>
              <a:gd name="connsiteX1114" fmla="*/ 4193673 w 6934202"/>
              <a:gd name="connsiteY1114" fmla="*/ 578589 h 5078170"/>
              <a:gd name="connsiteX1115" fmla="*/ 4217261 w 6934202"/>
              <a:gd name="connsiteY1115" fmla="*/ 579637 h 5078170"/>
              <a:gd name="connsiteX1116" fmla="*/ 4241235 w 6934202"/>
              <a:gd name="connsiteY1116" fmla="*/ 578816 h 5078170"/>
              <a:gd name="connsiteX1117" fmla="*/ 4253479 w 6934202"/>
              <a:gd name="connsiteY1117" fmla="*/ 579220 h 5078170"/>
              <a:gd name="connsiteX1118" fmla="*/ 4265145 w 6934202"/>
              <a:gd name="connsiteY1118" fmla="*/ 578307 h 5078170"/>
              <a:gd name="connsiteX1119" fmla="*/ 4297569 w 6934202"/>
              <a:gd name="connsiteY1119" fmla="*/ 580473 h 5078170"/>
              <a:gd name="connsiteX1120" fmla="*/ 4330187 w 6934202"/>
              <a:gd name="connsiteY1120" fmla="*/ 581706 h 5078170"/>
              <a:gd name="connsiteX1121" fmla="*/ 4354033 w 6934202"/>
              <a:gd name="connsiteY1121" fmla="*/ 583568 h 5078170"/>
              <a:gd name="connsiteX1122" fmla="*/ 4377491 w 6934202"/>
              <a:gd name="connsiteY1122" fmla="*/ 583179 h 5078170"/>
              <a:gd name="connsiteX1123" fmla="*/ 4388547 w 6934202"/>
              <a:gd name="connsiteY1123" fmla="*/ 584538 h 5078170"/>
              <a:gd name="connsiteX1124" fmla="*/ 4407057 w 6934202"/>
              <a:gd name="connsiteY1124" fmla="*/ 582726 h 5078170"/>
              <a:gd name="connsiteX1125" fmla="*/ 4420973 w 6934202"/>
              <a:gd name="connsiteY1125" fmla="*/ 583272 h 5078170"/>
              <a:gd name="connsiteX1126" fmla="*/ 4434309 w 6934202"/>
              <a:gd name="connsiteY1126" fmla="*/ 582500 h 5078170"/>
              <a:gd name="connsiteX1127" fmla="*/ 4450763 w 6934202"/>
              <a:gd name="connsiteY1127" fmla="*/ 585162 h 5078170"/>
              <a:gd name="connsiteX1128" fmla="*/ 4466125 w 6934202"/>
              <a:gd name="connsiteY1128" fmla="*/ 584193 h 5078170"/>
              <a:gd name="connsiteX1129" fmla="*/ 4480329 w 6934202"/>
              <a:gd name="connsiteY1129" fmla="*/ 584710 h 5078170"/>
              <a:gd name="connsiteX1130" fmla="*/ 4504559 w 6934202"/>
              <a:gd name="connsiteY1130" fmla="*/ 585390 h 5078170"/>
              <a:gd name="connsiteX1131" fmla="*/ 4528403 w 6934202"/>
              <a:gd name="connsiteY1131" fmla="*/ 587939 h 5078170"/>
              <a:gd name="connsiteX1132" fmla="*/ 4535345 w 6934202"/>
              <a:gd name="connsiteY1132" fmla="*/ 587259 h 5078170"/>
              <a:gd name="connsiteX1133" fmla="*/ 4530041 w 6934202"/>
              <a:gd name="connsiteY1133" fmla="*/ 588923 h 5078170"/>
              <a:gd name="connsiteX1134" fmla="*/ 4522231 w 6934202"/>
              <a:gd name="connsiteY1134" fmla="*/ 590374 h 5078170"/>
              <a:gd name="connsiteX1135" fmla="*/ 4500637 w 6934202"/>
              <a:gd name="connsiteY1135" fmla="*/ 590657 h 5078170"/>
              <a:gd name="connsiteX1136" fmla="*/ 4490737 w 6934202"/>
              <a:gd name="connsiteY1136" fmla="*/ 591930 h 5078170"/>
              <a:gd name="connsiteX1137" fmla="*/ 4490865 w 6934202"/>
              <a:gd name="connsiteY1137" fmla="*/ 594054 h 5078170"/>
              <a:gd name="connsiteX1138" fmla="*/ 4493951 w 6934202"/>
              <a:gd name="connsiteY1138" fmla="*/ 595583 h 5078170"/>
              <a:gd name="connsiteX1139" fmla="*/ 4519403 w 6934202"/>
              <a:gd name="connsiteY1139" fmla="*/ 593092 h 5078170"/>
              <a:gd name="connsiteX1140" fmla="*/ 4536755 w 6934202"/>
              <a:gd name="connsiteY1140" fmla="*/ 596887 h 5078170"/>
              <a:gd name="connsiteX1141" fmla="*/ 4554107 w 6934202"/>
              <a:gd name="connsiteY1141" fmla="*/ 600681 h 5078170"/>
              <a:gd name="connsiteX1142" fmla="*/ 4614043 w 6934202"/>
              <a:gd name="connsiteY1142" fmla="*/ 599316 h 5078170"/>
              <a:gd name="connsiteX1143" fmla="*/ 4663371 w 6934202"/>
              <a:gd name="connsiteY1143" fmla="*/ 604024 h 5078170"/>
              <a:gd name="connsiteX1144" fmla="*/ 4693451 w 6934202"/>
              <a:gd name="connsiteY1144" fmla="*/ 601080 h 5078170"/>
              <a:gd name="connsiteX1145" fmla="*/ 4715271 w 6934202"/>
              <a:gd name="connsiteY1145" fmla="*/ 603140 h 5078170"/>
              <a:gd name="connsiteX1146" fmla="*/ 4738441 w 6934202"/>
              <a:gd name="connsiteY1146" fmla="*/ 602780 h 5078170"/>
              <a:gd name="connsiteX1147" fmla="*/ 4764023 w 6934202"/>
              <a:gd name="connsiteY1147" fmla="*/ 603099 h 5078170"/>
              <a:gd name="connsiteX1148" fmla="*/ 4790375 w 6934202"/>
              <a:gd name="connsiteY1148" fmla="*/ 603800 h 5078170"/>
              <a:gd name="connsiteX1149" fmla="*/ 4782017 w 6934202"/>
              <a:gd name="connsiteY1149" fmla="*/ 605839 h 5078170"/>
              <a:gd name="connsiteX1150" fmla="*/ 4773661 w 6934202"/>
              <a:gd name="connsiteY1150" fmla="*/ 607877 h 5078170"/>
              <a:gd name="connsiteX1151" fmla="*/ 4761771 w 6934202"/>
              <a:gd name="connsiteY1151" fmla="*/ 608507 h 5078170"/>
              <a:gd name="connsiteX1152" fmla="*/ 4751037 w 6934202"/>
              <a:gd name="connsiteY1152" fmla="*/ 607650 h 5078170"/>
              <a:gd name="connsiteX1153" fmla="*/ 4733105 w 6934202"/>
              <a:gd name="connsiteY1153" fmla="*/ 609406 h 5078170"/>
              <a:gd name="connsiteX1154" fmla="*/ 4715559 w 6934202"/>
              <a:gd name="connsiteY1154" fmla="*/ 609292 h 5078170"/>
              <a:gd name="connsiteX1155" fmla="*/ 4685285 w 6934202"/>
              <a:gd name="connsiteY1155" fmla="*/ 610424 h 5078170"/>
              <a:gd name="connsiteX1156" fmla="*/ 4664653 w 6934202"/>
              <a:gd name="connsiteY1156" fmla="*/ 614275 h 5078170"/>
              <a:gd name="connsiteX1157" fmla="*/ 4643057 w 6934202"/>
              <a:gd name="connsiteY1157" fmla="*/ 614558 h 5078170"/>
              <a:gd name="connsiteX1158" fmla="*/ 4617347 w 6934202"/>
              <a:gd name="connsiteY1158" fmla="*/ 612802 h 5078170"/>
              <a:gd name="connsiteX1159" fmla="*/ 4596523 w 6934202"/>
              <a:gd name="connsiteY1159" fmla="*/ 614840 h 5078170"/>
              <a:gd name="connsiteX1160" fmla="*/ 4577755 w 6934202"/>
              <a:gd name="connsiteY1160" fmla="*/ 612404 h 5078170"/>
              <a:gd name="connsiteX1161" fmla="*/ 4554617 w 6934202"/>
              <a:gd name="connsiteY1161" fmla="*/ 614669 h 5078170"/>
              <a:gd name="connsiteX1162" fmla="*/ 4538935 w 6934202"/>
              <a:gd name="connsiteY1162" fmla="*/ 613763 h 5078170"/>
              <a:gd name="connsiteX1163" fmla="*/ 4543047 w 6934202"/>
              <a:gd name="connsiteY1163" fmla="*/ 615802 h 5078170"/>
              <a:gd name="connsiteX1164" fmla="*/ 4515795 w 6934202"/>
              <a:gd name="connsiteY1164" fmla="*/ 616028 h 5078170"/>
              <a:gd name="connsiteX1165" fmla="*/ 4507857 w 6934202"/>
              <a:gd name="connsiteY1165" fmla="*/ 617415 h 5078170"/>
              <a:gd name="connsiteX1166" fmla="*/ 4499343 w 6934202"/>
              <a:gd name="connsiteY1166" fmla="*/ 613366 h 5078170"/>
              <a:gd name="connsiteX1167" fmla="*/ 4483661 w 6934202"/>
              <a:gd name="connsiteY1167" fmla="*/ 612459 h 5078170"/>
              <a:gd name="connsiteX1168" fmla="*/ 4457629 w 6934202"/>
              <a:gd name="connsiteY1168" fmla="*/ 612947 h 5078170"/>
              <a:gd name="connsiteX1169" fmla="*/ 4428899 w 6934202"/>
              <a:gd name="connsiteY1169" fmla="*/ 614157 h 5078170"/>
              <a:gd name="connsiteX1170" fmla="*/ 4430183 w 6934202"/>
              <a:gd name="connsiteY1170" fmla="*/ 618914 h 5078170"/>
              <a:gd name="connsiteX1171" fmla="*/ 4457177 w 6934202"/>
              <a:gd name="connsiteY1171" fmla="*/ 619934 h 5078170"/>
              <a:gd name="connsiteX1172" fmla="*/ 4469743 w 6934202"/>
              <a:gd name="connsiteY1172" fmla="*/ 620154 h 5078170"/>
              <a:gd name="connsiteX1173" fmla="*/ 4475943 w 6934202"/>
              <a:gd name="connsiteY1173" fmla="*/ 622370 h 5078170"/>
              <a:gd name="connsiteX1174" fmla="*/ 4505509 w 6934202"/>
              <a:gd name="connsiteY1174" fmla="*/ 621917 h 5078170"/>
              <a:gd name="connsiteX1175" fmla="*/ 4524021 w 6934202"/>
              <a:gd name="connsiteY1175" fmla="*/ 620105 h 5078170"/>
              <a:gd name="connsiteX1176" fmla="*/ 4543109 w 6934202"/>
              <a:gd name="connsiteY1176" fmla="*/ 620984 h 5078170"/>
              <a:gd name="connsiteX1177" fmla="*/ 4562585 w 6934202"/>
              <a:gd name="connsiteY1177" fmla="*/ 619993 h 5078170"/>
              <a:gd name="connsiteX1178" fmla="*/ 4583923 w 6934202"/>
              <a:gd name="connsiteY1178" fmla="*/ 620956 h 5078170"/>
              <a:gd name="connsiteX1179" fmla="*/ 4613747 w 6934202"/>
              <a:gd name="connsiteY1179" fmla="*/ 619257 h 5078170"/>
              <a:gd name="connsiteX1180" fmla="*/ 4620269 w 6934202"/>
              <a:gd name="connsiteY1180" fmla="*/ 619916 h 5078170"/>
              <a:gd name="connsiteX1181" fmla="*/ 4625829 w 6934202"/>
              <a:gd name="connsiteY1181" fmla="*/ 621126 h 5078170"/>
              <a:gd name="connsiteX1182" fmla="*/ 4611977 w 6934202"/>
              <a:gd name="connsiteY1182" fmla="*/ 623016 h 5078170"/>
              <a:gd name="connsiteX1183" fmla="*/ 4589063 w 6934202"/>
              <a:gd name="connsiteY1183" fmla="*/ 623504 h 5078170"/>
              <a:gd name="connsiteX1184" fmla="*/ 4598317 w 6934202"/>
              <a:gd name="connsiteY1184" fmla="*/ 628092 h 5078170"/>
              <a:gd name="connsiteX1185" fmla="*/ 4606545 w 6934202"/>
              <a:gd name="connsiteY1185" fmla="*/ 626676 h 5078170"/>
              <a:gd name="connsiteX1186" fmla="*/ 4615575 w 6934202"/>
              <a:gd name="connsiteY1186" fmla="*/ 626860 h 5078170"/>
              <a:gd name="connsiteX1187" fmla="*/ 4620941 w 6934202"/>
              <a:gd name="connsiteY1187" fmla="*/ 628319 h 5078170"/>
              <a:gd name="connsiteX1188" fmla="*/ 4632479 w 6934202"/>
              <a:gd name="connsiteY1188" fmla="*/ 629402 h 5078170"/>
              <a:gd name="connsiteX1189" fmla="*/ 4643051 w 6934202"/>
              <a:gd name="connsiteY1189" fmla="*/ 631037 h 5078170"/>
              <a:gd name="connsiteX1190" fmla="*/ 4664647 w 6934202"/>
              <a:gd name="connsiteY1190" fmla="*/ 630755 h 5078170"/>
              <a:gd name="connsiteX1191" fmla="*/ 4677241 w 6934202"/>
              <a:gd name="connsiteY1191" fmla="*/ 635625 h 5078170"/>
              <a:gd name="connsiteX1192" fmla="*/ 4685983 w 6934202"/>
              <a:gd name="connsiteY1192" fmla="*/ 637211 h 5078170"/>
              <a:gd name="connsiteX1193" fmla="*/ 4693405 w 6934202"/>
              <a:gd name="connsiteY1193" fmla="*/ 638315 h 5078170"/>
              <a:gd name="connsiteX1194" fmla="*/ 4702951 w 6934202"/>
              <a:gd name="connsiteY1194" fmla="*/ 637381 h 5078170"/>
              <a:gd name="connsiteX1195" fmla="*/ 4711949 w 6934202"/>
              <a:gd name="connsiteY1195" fmla="*/ 637721 h 5078170"/>
              <a:gd name="connsiteX1196" fmla="*/ 4722971 w 6934202"/>
              <a:gd name="connsiteY1196" fmla="*/ 637863 h 5078170"/>
              <a:gd name="connsiteX1197" fmla="*/ 4732259 w 6934202"/>
              <a:gd name="connsiteY1197" fmla="*/ 638174 h 5078170"/>
              <a:gd name="connsiteX1198" fmla="*/ 4730845 w 6934202"/>
              <a:gd name="connsiteY1198" fmla="*/ 638847 h 5078170"/>
              <a:gd name="connsiteX1199" fmla="*/ 4728659 w 6934202"/>
              <a:gd name="connsiteY1199" fmla="*/ 639137 h 5078170"/>
              <a:gd name="connsiteX1200" fmla="*/ 4696425 w 6934202"/>
              <a:gd name="connsiteY1200" fmla="*/ 640156 h 5078170"/>
              <a:gd name="connsiteX1201" fmla="*/ 4665927 w 6934202"/>
              <a:gd name="connsiteY1201" fmla="*/ 641005 h 5078170"/>
              <a:gd name="connsiteX1202" fmla="*/ 4662071 w 6934202"/>
              <a:gd name="connsiteY1202" fmla="*/ 643213 h 5078170"/>
              <a:gd name="connsiteX1203" fmla="*/ 4647673 w 6934202"/>
              <a:gd name="connsiteY1203" fmla="*/ 647064 h 5078170"/>
              <a:gd name="connsiteX1204" fmla="*/ 4668753 w 6934202"/>
              <a:gd name="connsiteY1204" fmla="*/ 649273 h 5078170"/>
              <a:gd name="connsiteX1205" fmla="*/ 4683825 w 6934202"/>
              <a:gd name="connsiteY1205" fmla="*/ 649019 h 5078170"/>
              <a:gd name="connsiteX1206" fmla="*/ 4700633 w 6934202"/>
              <a:gd name="connsiteY1206" fmla="*/ 648594 h 5078170"/>
              <a:gd name="connsiteX1207" fmla="*/ 4704745 w 6934202"/>
              <a:gd name="connsiteY1207" fmla="*/ 650633 h 5078170"/>
              <a:gd name="connsiteX1208" fmla="*/ 4721327 w 6934202"/>
              <a:gd name="connsiteY1208" fmla="*/ 650612 h 5078170"/>
              <a:gd name="connsiteX1209" fmla="*/ 4741765 w 6934202"/>
              <a:gd name="connsiteY1209" fmla="*/ 652502 h 5078170"/>
              <a:gd name="connsiteX1210" fmla="*/ 4785213 w 6934202"/>
              <a:gd name="connsiteY1210" fmla="*/ 656184 h 5078170"/>
              <a:gd name="connsiteX1211" fmla="*/ 4812015 w 6934202"/>
              <a:gd name="connsiteY1211" fmla="*/ 655392 h 5078170"/>
              <a:gd name="connsiteX1212" fmla="*/ 4838431 w 6934202"/>
              <a:gd name="connsiteY1212" fmla="*/ 656468 h 5078170"/>
              <a:gd name="connsiteX1213" fmla="*/ 4802887 w 6934202"/>
              <a:gd name="connsiteY1213" fmla="*/ 659795 h 5078170"/>
              <a:gd name="connsiteX1214" fmla="*/ 4776213 w 6934202"/>
              <a:gd name="connsiteY1214" fmla="*/ 661337 h 5078170"/>
              <a:gd name="connsiteX1215" fmla="*/ 4783411 w 6934202"/>
              <a:gd name="connsiteY1215" fmla="*/ 664905 h 5078170"/>
              <a:gd name="connsiteX1216" fmla="*/ 4808603 w 6934202"/>
              <a:gd name="connsiteY1216" fmla="*/ 669153 h 5078170"/>
              <a:gd name="connsiteX1217" fmla="*/ 4810789 w 6934202"/>
              <a:gd name="connsiteY1217" fmla="*/ 667490 h 5078170"/>
              <a:gd name="connsiteX1218" fmla="*/ 4813747 w 6934202"/>
              <a:gd name="connsiteY1218" fmla="*/ 666208 h 5078170"/>
              <a:gd name="connsiteX1219" fmla="*/ 4819467 w 6934202"/>
              <a:gd name="connsiteY1219" fmla="*/ 666640 h 5078170"/>
              <a:gd name="connsiteX1220" fmla="*/ 4822487 w 6934202"/>
              <a:gd name="connsiteY1220" fmla="*/ 667794 h 5078170"/>
              <a:gd name="connsiteX1221" fmla="*/ 4875963 w 6934202"/>
              <a:gd name="connsiteY1221" fmla="*/ 666833 h 5078170"/>
              <a:gd name="connsiteX1222" fmla="*/ 4921723 w 6934202"/>
              <a:gd name="connsiteY1222" fmla="*/ 670288 h 5078170"/>
              <a:gd name="connsiteX1223" fmla="*/ 4948719 w 6934202"/>
              <a:gd name="connsiteY1223" fmla="*/ 669934 h 5078170"/>
              <a:gd name="connsiteX1224" fmla="*/ 4974171 w 6934202"/>
              <a:gd name="connsiteY1224" fmla="*/ 668816 h 5078170"/>
              <a:gd name="connsiteX1225" fmla="*/ 5010485 w 6934202"/>
              <a:gd name="connsiteY1225" fmla="*/ 668619 h 5078170"/>
              <a:gd name="connsiteX1226" fmla="*/ 5046413 w 6934202"/>
              <a:gd name="connsiteY1226" fmla="*/ 670290 h 5078170"/>
              <a:gd name="connsiteX1227" fmla="*/ 5098091 w 6934202"/>
              <a:gd name="connsiteY1227" fmla="*/ 667063 h 5078170"/>
              <a:gd name="connsiteX1228" fmla="*/ 5114801 w 6934202"/>
              <a:gd name="connsiteY1228" fmla="*/ 668479 h 5078170"/>
              <a:gd name="connsiteX1229" fmla="*/ 5107343 w 6934202"/>
              <a:gd name="connsiteY1229" fmla="*/ 671650 h 5078170"/>
              <a:gd name="connsiteX1230" fmla="*/ 5099117 w 6934202"/>
              <a:gd name="connsiteY1230" fmla="*/ 673066 h 5078170"/>
              <a:gd name="connsiteX1231" fmla="*/ 5053611 w 6934202"/>
              <a:gd name="connsiteY1231" fmla="*/ 673858 h 5078170"/>
              <a:gd name="connsiteX1232" fmla="*/ 5049563 w 6934202"/>
              <a:gd name="connsiteY1232" fmla="*/ 672194 h 5078170"/>
              <a:gd name="connsiteX1233" fmla="*/ 5042813 w 6934202"/>
              <a:gd name="connsiteY1233" fmla="*/ 671253 h 5078170"/>
              <a:gd name="connsiteX1234" fmla="*/ 5040499 w 6934202"/>
              <a:gd name="connsiteY1234" fmla="*/ 672166 h 5078170"/>
              <a:gd name="connsiteX1235" fmla="*/ 5038957 w 6934202"/>
              <a:gd name="connsiteY1235" fmla="*/ 673461 h 5078170"/>
              <a:gd name="connsiteX1236" fmla="*/ 5015047 w 6934202"/>
              <a:gd name="connsiteY1236" fmla="*/ 673970 h 5078170"/>
              <a:gd name="connsiteX1237" fmla="*/ 5003991 w 6934202"/>
              <a:gd name="connsiteY1237" fmla="*/ 678104 h 5078170"/>
              <a:gd name="connsiteX1238" fmla="*/ 5031243 w 6934202"/>
              <a:gd name="connsiteY1238" fmla="*/ 677878 h 5078170"/>
              <a:gd name="connsiteX1239" fmla="*/ 5055409 w 6934202"/>
              <a:gd name="connsiteY1239" fmla="*/ 676123 h 5078170"/>
              <a:gd name="connsiteX1240" fmla="*/ 5057979 w 6934202"/>
              <a:gd name="connsiteY1240" fmla="*/ 680144 h 5078170"/>
              <a:gd name="connsiteX1241" fmla="*/ 5071477 w 6934202"/>
              <a:gd name="connsiteY1241" fmla="*/ 677907 h 5078170"/>
              <a:gd name="connsiteX1242" fmla="*/ 5084975 w 6934202"/>
              <a:gd name="connsiteY1242" fmla="*/ 675671 h 5078170"/>
              <a:gd name="connsiteX1243" fmla="*/ 5119233 w 6934202"/>
              <a:gd name="connsiteY1243" fmla="*/ 676514 h 5078170"/>
              <a:gd name="connsiteX1244" fmla="*/ 5153105 w 6934202"/>
              <a:gd name="connsiteY1244" fmla="*/ 675106 h 5078170"/>
              <a:gd name="connsiteX1245" fmla="*/ 5158087 w 6934202"/>
              <a:gd name="connsiteY1245" fmla="*/ 671566 h 5078170"/>
              <a:gd name="connsiteX1246" fmla="*/ 5151307 w 6934202"/>
              <a:gd name="connsiteY1246" fmla="*/ 667347 h 5078170"/>
              <a:gd name="connsiteX1247" fmla="*/ 5146167 w 6934202"/>
              <a:gd name="connsiteY1247" fmla="*/ 664799 h 5078170"/>
              <a:gd name="connsiteX1248" fmla="*/ 5097609 w 6934202"/>
              <a:gd name="connsiteY1248" fmla="*/ 665279 h 5078170"/>
              <a:gd name="connsiteX1249" fmla="*/ 5047701 w 6934202"/>
              <a:gd name="connsiteY1249" fmla="*/ 664061 h 5078170"/>
              <a:gd name="connsiteX1250" fmla="*/ 5044101 w 6934202"/>
              <a:gd name="connsiteY1250" fmla="*/ 664337 h 5078170"/>
              <a:gd name="connsiteX1251" fmla="*/ 5039731 w 6934202"/>
              <a:gd name="connsiteY1251" fmla="*/ 664230 h 5078170"/>
              <a:gd name="connsiteX1252" fmla="*/ 5046577 w 6934202"/>
              <a:gd name="connsiteY1252" fmla="*/ 662645 h 5078170"/>
              <a:gd name="connsiteX1253" fmla="*/ 5055159 w 6934202"/>
              <a:gd name="connsiteY1253" fmla="*/ 660889 h 5078170"/>
              <a:gd name="connsiteX1254" fmla="*/ 5076367 w 6934202"/>
              <a:gd name="connsiteY1254" fmla="*/ 662475 h 5078170"/>
              <a:gd name="connsiteX1255" fmla="*/ 5101435 w 6934202"/>
              <a:gd name="connsiteY1255" fmla="*/ 661853 h 5078170"/>
              <a:gd name="connsiteX1256" fmla="*/ 5138197 w 6934202"/>
              <a:gd name="connsiteY1256" fmla="*/ 662908 h 5078170"/>
              <a:gd name="connsiteX1257" fmla="*/ 5175733 w 6934202"/>
              <a:gd name="connsiteY1257" fmla="*/ 664346 h 5078170"/>
              <a:gd name="connsiteX1258" fmla="*/ 5202181 w 6934202"/>
              <a:gd name="connsiteY1258" fmla="*/ 663893 h 5078170"/>
              <a:gd name="connsiteX1259" fmla="*/ 5226895 w 6934202"/>
              <a:gd name="connsiteY1259" fmla="*/ 663611 h 5078170"/>
              <a:gd name="connsiteX1260" fmla="*/ 5227149 w 6934202"/>
              <a:gd name="connsiteY1260" fmla="*/ 667858 h 5078170"/>
              <a:gd name="connsiteX1261" fmla="*/ 5206841 w 6934202"/>
              <a:gd name="connsiteY1261" fmla="*/ 667405 h 5078170"/>
              <a:gd name="connsiteX1262" fmla="*/ 5190127 w 6934202"/>
              <a:gd name="connsiteY1262" fmla="*/ 671482 h 5078170"/>
              <a:gd name="connsiteX1263" fmla="*/ 5177209 w 6934202"/>
              <a:gd name="connsiteY1263" fmla="*/ 670915 h 5078170"/>
              <a:gd name="connsiteX1264" fmla="*/ 5173929 w 6934202"/>
              <a:gd name="connsiteY1264" fmla="*/ 673067 h 5078170"/>
              <a:gd name="connsiteX1265" fmla="*/ 5171745 w 6934202"/>
              <a:gd name="connsiteY1265" fmla="*/ 673357 h 5078170"/>
              <a:gd name="connsiteX1266" fmla="*/ 5170331 w 6934202"/>
              <a:gd name="connsiteY1266" fmla="*/ 674030 h 5078170"/>
              <a:gd name="connsiteX1267" fmla="*/ 5186719 w 6934202"/>
              <a:gd name="connsiteY1267" fmla="*/ 674257 h 5078170"/>
              <a:gd name="connsiteX1268" fmla="*/ 5206581 w 6934202"/>
              <a:gd name="connsiteY1268" fmla="*/ 674144 h 5078170"/>
              <a:gd name="connsiteX1269" fmla="*/ 5211979 w 6934202"/>
              <a:gd name="connsiteY1269" fmla="*/ 675446 h 5078170"/>
              <a:gd name="connsiteX1270" fmla="*/ 5200409 w 6934202"/>
              <a:gd name="connsiteY1270" fmla="*/ 676579 h 5078170"/>
              <a:gd name="connsiteX1271" fmla="*/ 5216863 w 6934202"/>
              <a:gd name="connsiteY1271" fmla="*/ 679241 h 5078170"/>
              <a:gd name="connsiteX1272" fmla="*/ 5230231 w 6934202"/>
              <a:gd name="connsiteY1272" fmla="*/ 680374 h 5078170"/>
              <a:gd name="connsiteX1273" fmla="*/ 5249769 w 6934202"/>
              <a:gd name="connsiteY1273" fmla="*/ 679071 h 5078170"/>
              <a:gd name="connsiteX1274" fmla="*/ 5262883 w 6934202"/>
              <a:gd name="connsiteY1274" fmla="*/ 675957 h 5078170"/>
              <a:gd name="connsiteX1275" fmla="*/ 5274195 w 6934202"/>
              <a:gd name="connsiteY1275" fmla="*/ 676071 h 5078170"/>
              <a:gd name="connsiteX1276" fmla="*/ 5285249 w 6934202"/>
              <a:gd name="connsiteY1276" fmla="*/ 677430 h 5078170"/>
              <a:gd name="connsiteX1277" fmla="*/ 5287821 w 6934202"/>
              <a:gd name="connsiteY1277" fmla="*/ 675957 h 5078170"/>
              <a:gd name="connsiteX1278" fmla="*/ 5326385 w 6934202"/>
              <a:gd name="connsiteY1278" fmla="*/ 675845 h 5078170"/>
              <a:gd name="connsiteX1279" fmla="*/ 5326897 w 6934202"/>
              <a:gd name="connsiteY1279" fmla="*/ 678846 h 5078170"/>
              <a:gd name="connsiteX1280" fmla="*/ 5352351 w 6934202"/>
              <a:gd name="connsiteY1280" fmla="*/ 676355 h 5078170"/>
              <a:gd name="connsiteX1281" fmla="*/ 5360641 w 6934202"/>
              <a:gd name="connsiteY1281" fmla="*/ 678748 h 5078170"/>
              <a:gd name="connsiteX1282" fmla="*/ 5374717 w 6934202"/>
              <a:gd name="connsiteY1282" fmla="*/ 677828 h 5078170"/>
              <a:gd name="connsiteX1283" fmla="*/ 5382655 w 6934202"/>
              <a:gd name="connsiteY1283" fmla="*/ 679187 h 5078170"/>
              <a:gd name="connsiteX1284" fmla="*/ 5392713 w 6934202"/>
              <a:gd name="connsiteY1284" fmla="*/ 678508 h 5078170"/>
              <a:gd name="connsiteX1285" fmla="*/ 5406339 w 6934202"/>
              <a:gd name="connsiteY1285" fmla="*/ 678395 h 5078170"/>
              <a:gd name="connsiteX1286" fmla="*/ 5419965 w 6934202"/>
              <a:gd name="connsiteY1286" fmla="*/ 678282 h 5078170"/>
              <a:gd name="connsiteX1287" fmla="*/ 5418937 w 6934202"/>
              <a:gd name="connsiteY1287" fmla="*/ 677772 h 5078170"/>
              <a:gd name="connsiteX1288" fmla="*/ 5440533 w 6934202"/>
              <a:gd name="connsiteY1288" fmla="*/ 677489 h 5078170"/>
              <a:gd name="connsiteX1289" fmla="*/ 5454159 w 6934202"/>
              <a:gd name="connsiteY1289" fmla="*/ 677376 h 5078170"/>
              <a:gd name="connsiteX1290" fmla="*/ 5467785 w 6934202"/>
              <a:gd name="connsiteY1290" fmla="*/ 677263 h 5078170"/>
              <a:gd name="connsiteX1291" fmla="*/ 5506541 w 6934202"/>
              <a:gd name="connsiteY1291" fmla="*/ 676903 h 5078170"/>
              <a:gd name="connsiteX1292" fmla="*/ 5545683 w 6934202"/>
              <a:gd name="connsiteY1292" fmla="*/ 678794 h 5078170"/>
              <a:gd name="connsiteX1293" fmla="*/ 5578077 w 6934202"/>
              <a:gd name="connsiteY1293" fmla="*/ 675623 h 5078170"/>
              <a:gd name="connsiteX1294" fmla="*/ 5585533 w 6934202"/>
              <a:gd name="connsiteY1294" fmla="*/ 677945 h 5078170"/>
              <a:gd name="connsiteX1295" fmla="*/ 5613555 w 6934202"/>
              <a:gd name="connsiteY1295" fmla="*/ 679474 h 5078170"/>
              <a:gd name="connsiteX1296" fmla="*/ 5609183 w 6934202"/>
              <a:gd name="connsiteY1296" fmla="*/ 680742 h 5078170"/>
              <a:gd name="connsiteX1297" fmla="*/ 5604041 w 6934202"/>
              <a:gd name="connsiteY1297" fmla="*/ 681626 h 5078170"/>
              <a:gd name="connsiteX1298" fmla="*/ 5577819 w 6934202"/>
              <a:gd name="connsiteY1298" fmla="*/ 681675 h 5078170"/>
              <a:gd name="connsiteX1299" fmla="*/ 5553909 w 6934202"/>
              <a:gd name="connsiteY1299" fmla="*/ 682871 h 5078170"/>
              <a:gd name="connsiteX1300" fmla="*/ 5549345 w 6934202"/>
              <a:gd name="connsiteY1300" fmla="*/ 680953 h 5078170"/>
              <a:gd name="connsiteX1301" fmla="*/ 5542083 w 6934202"/>
              <a:gd name="connsiteY1301" fmla="*/ 679756 h 5078170"/>
              <a:gd name="connsiteX1302" fmla="*/ 5539769 w 6934202"/>
              <a:gd name="connsiteY1302" fmla="*/ 680670 h 5078170"/>
              <a:gd name="connsiteX1303" fmla="*/ 5538227 w 6934202"/>
              <a:gd name="connsiteY1303" fmla="*/ 681965 h 5078170"/>
              <a:gd name="connsiteX1304" fmla="*/ 5512003 w 6934202"/>
              <a:gd name="connsiteY1304" fmla="*/ 682701 h 5078170"/>
              <a:gd name="connsiteX1305" fmla="*/ 5498633 w 6934202"/>
              <a:gd name="connsiteY1305" fmla="*/ 687061 h 5078170"/>
              <a:gd name="connsiteX1306" fmla="*/ 5526977 w 6934202"/>
              <a:gd name="connsiteY1306" fmla="*/ 687033 h 5078170"/>
              <a:gd name="connsiteX1307" fmla="*/ 5555707 w 6934202"/>
              <a:gd name="connsiteY1307" fmla="*/ 685136 h 5078170"/>
              <a:gd name="connsiteX1308" fmla="*/ 5552557 w 6934202"/>
              <a:gd name="connsiteY1308" fmla="*/ 687352 h 5078170"/>
              <a:gd name="connsiteX1309" fmla="*/ 5553649 w 6934202"/>
              <a:gd name="connsiteY1309" fmla="*/ 689610 h 5078170"/>
              <a:gd name="connsiteX1310" fmla="*/ 5570039 w 6934202"/>
              <a:gd name="connsiteY1310" fmla="*/ 687777 h 5078170"/>
              <a:gd name="connsiteX1311" fmla="*/ 5587587 w 6934202"/>
              <a:gd name="connsiteY1311" fmla="*/ 684457 h 5078170"/>
              <a:gd name="connsiteX1312" fmla="*/ 5624189 w 6934202"/>
              <a:gd name="connsiteY1312" fmla="*/ 685605 h 5078170"/>
              <a:gd name="connsiteX1313" fmla="*/ 5661373 w 6934202"/>
              <a:gd name="connsiteY1313" fmla="*/ 683949 h 5078170"/>
              <a:gd name="connsiteX1314" fmla="*/ 5670373 w 6934202"/>
              <a:gd name="connsiteY1314" fmla="*/ 678796 h 5078170"/>
              <a:gd name="connsiteX1315" fmla="*/ 5682713 w 6934202"/>
              <a:gd name="connsiteY1315" fmla="*/ 679419 h 5078170"/>
              <a:gd name="connsiteX1316" fmla="*/ 5684511 w 6934202"/>
              <a:gd name="connsiteY1316" fmla="*/ 681684 h 5078170"/>
              <a:gd name="connsiteX1317" fmla="*/ 5681169 w 6934202"/>
              <a:gd name="connsiteY1317" fmla="*/ 682088 h 5078170"/>
              <a:gd name="connsiteX1318" fmla="*/ 5678599 w 6934202"/>
              <a:gd name="connsiteY1318" fmla="*/ 682873 h 5078170"/>
              <a:gd name="connsiteX1319" fmla="*/ 5698105 w 6934202"/>
              <a:gd name="connsiteY1319" fmla="*/ 683787 h 5078170"/>
              <a:gd name="connsiteX1320" fmla="*/ 5720503 w 6934202"/>
              <a:gd name="connsiteY1320" fmla="*/ 683044 h 5078170"/>
              <a:gd name="connsiteX1321" fmla="*/ 5776323 w 6934202"/>
              <a:gd name="connsiteY1321" fmla="*/ 685820 h 5078170"/>
              <a:gd name="connsiteX1322" fmla="*/ 5834653 w 6934202"/>
              <a:gd name="connsiteY1322" fmla="*/ 684688 h 5078170"/>
              <a:gd name="connsiteX1323" fmla="*/ 5851623 w 6934202"/>
              <a:gd name="connsiteY1323" fmla="*/ 679365 h 5078170"/>
              <a:gd name="connsiteX1324" fmla="*/ 5866533 w 6934202"/>
              <a:gd name="connsiteY1324" fmla="*/ 678516 h 5078170"/>
              <a:gd name="connsiteX1325" fmla="*/ 5856827 w 6934202"/>
              <a:gd name="connsiteY1325" fmla="*/ 682976 h 5078170"/>
              <a:gd name="connsiteX1326" fmla="*/ 5852133 w 6934202"/>
              <a:gd name="connsiteY1326" fmla="*/ 687860 h 5078170"/>
              <a:gd name="connsiteX1327" fmla="*/ 5877587 w 6934202"/>
              <a:gd name="connsiteY1327" fmla="*/ 685369 h 5078170"/>
              <a:gd name="connsiteX1328" fmla="*/ 5887065 w 6934202"/>
              <a:gd name="connsiteY1328" fmla="*/ 688179 h 5078170"/>
              <a:gd name="connsiteX1329" fmla="*/ 5903295 w 6934202"/>
              <a:gd name="connsiteY1329" fmla="*/ 687125 h 5078170"/>
              <a:gd name="connsiteX1330" fmla="*/ 5925243 w 6934202"/>
              <a:gd name="connsiteY1330" fmla="*/ 687876 h 5078170"/>
              <a:gd name="connsiteX1331" fmla="*/ 5950857 w 6934202"/>
              <a:gd name="connsiteY1331" fmla="*/ 687352 h 5078170"/>
              <a:gd name="connsiteX1332" fmla="*/ 5955613 w 6934202"/>
              <a:gd name="connsiteY1332" fmla="*/ 684903 h 5078170"/>
              <a:gd name="connsiteX1333" fmla="*/ 5961913 w 6934202"/>
              <a:gd name="connsiteY1333" fmla="*/ 683218 h 5078170"/>
              <a:gd name="connsiteX1334" fmla="*/ 5967119 w 6934202"/>
              <a:gd name="connsiteY1334" fmla="*/ 683395 h 5078170"/>
              <a:gd name="connsiteX1335" fmla="*/ 5969625 w 6934202"/>
              <a:gd name="connsiteY1335" fmla="*/ 684294 h 5078170"/>
              <a:gd name="connsiteX1336" fmla="*/ 5978109 w 6934202"/>
              <a:gd name="connsiteY1336" fmla="*/ 683693 h 5078170"/>
              <a:gd name="connsiteX1337" fmla="*/ 5975797 w 6934202"/>
              <a:gd name="connsiteY1337" fmla="*/ 681859 h 5078170"/>
              <a:gd name="connsiteX1338" fmla="*/ 5987109 w 6934202"/>
              <a:gd name="connsiteY1338" fmla="*/ 680599 h 5078170"/>
              <a:gd name="connsiteX1339" fmla="*/ 5999965 w 6934202"/>
              <a:gd name="connsiteY1339" fmla="*/ 680104 h 5078170"/>
              <a:gd name="connsiteX1340" fmla="*/ 6049839 w 6934202"/>
              <a:gd name="connsiteY1340" fmla="*/ 680105 h 5078170"/>
              <a:gd name="connsiteX1341" fmla="*/ 6050869 w 6934202"/>
              <a:gd name="connsiteY1341" fmla="*/ 680615 h 5078170"/>
              <a:gd name="connsiteX1342" fmla="*/ 6101773 w 6934202"/>
              <a:gd name="connsiteY1342" fmla="*/ 681125 h 5078170"/>
              <a:gd name="connsiteX1343" fmla="*/ 6125939 w 6934202"/>
              <a:gd name="connsiteY1343" fmla="*/ 679370 h 5078170"/>
              <a:gd name="connsiteX1344" fmla="*/ 6141107 w 6934202"/>
              <a:gd name="connsiteY1344" fmla="*/ 682768 h 5078170"/>
              <a:gd name="connsiteX1345" fmla="*/ 6126645 w 6934202"/>
              <a:gd name="connsiteY1345" fmla="*/ 684184 h 5078170"/>
              <a:gd name="connsiteX1346" fmla="*/ 6118739 w 6934202"/>
              <a:gd name="connsiteY1346" fmla="*/ 686789 h 5078170"/>
              <a:gd name="connsiteX1347" fmla="*/ 6125101 w 6934202"/>
              <a:gd name="connsiteY1347" fmla="*/ 687539 h 5078170"/>
              <a:gd name="connsiteX1348" fmla="*/ 6133393 w 6934202"/>
              <a:gd name="connsiteY1348" fmla="*/ 687186 h 5078170"/>
              <a:gd name="connsiteX1349" fmla="*/ 6163761 w 6934202"/>
              <a:gd name="connsiteY1349" fmla="*/ 688333 h 5078170"/>
              <a:gd name="connsiteX1350" fmla="*/ 6194323 w 6934202"/>
              <a:gd name="connsiteY1350" fmla="*/ 688546 h 5078170"/>
              <a:gd name="connsiteX1351" fmla="*/ 6206277 w 6934202"/>
              <a:gd name="connsiteY1351" fmla="*/ 688291 h 5078170"/>
              <a:gd name="connsiteX1352" fmla="*/ 6218233 w 6934202"/>
              <a:gd name="connsiteY1352" fmla="*/ 688036 h 5078170"/>
              <a:gd name="connsiteX1353" fmla="*/ 6259173 w 6934202"/>
              <a:gd name="connsiteY1353" fmla="*/ 689446 h 5078170"/>
              <a:gd name="connsiteX1354" fmla="*/ 6299731 w 6934202"/>
              <a:gd name="connsiteY1354" fmla="*/ 688604 h 5078170"/>
              <a:gd name="connsiteX1355" fmla="*/ 6304133 w 6934202"/>
              <a:gd name="connsiteY1355" fmla="*/ 689241 h 5078170"/>
              <a:gd name="connsiteX1356" fmla="*/ 6308729 w 6934202"/>
              <a:gd name="connsiteY1356" fmla="*/ 688944 h 5078170"/>
              <a:gd name="connsiteX1357" fmla="*/ 6324315 w 6934202"/>
              <a:gd name="connsiteY1357" fmla="*/ 686198 h 5078170"/>
              <a:gd name="connsiteX1358" fmla="*/ 6331611 w 6934202"/>
              <a:gd name="connsiteY1358" fmla="*/ 682432 h 5078170"/>
              <a:gd name="connsiteX1359" fmla="*/ 6326951 w 6934202"/>
              <a:gd name="connsiteY1359" fmla="*/ 682354 h 5078170"/>
              <a:gd name="connsiteX1360" fmla="*/ 6321327 w 6934202"/>
              <a:gd name="connsiteY1360" fmla="*/ 682828 h 5078170"/>
              <a:gd name="connsiteX1361" fmla="*/ 6296389 w 6934202"/>
              <a:gd name="connsiteY1361" fmla="*/ 682828 h 5078170"/>
              <a:gd name="connsiteX1362" fmla="*/ 6269139 w 6934202"/>
              <a:gd name="connsiteY1362" fmla="*/ 683054 h 5078170"/>
              <a:gd name="connsiteX1363" fmla="*/ 6242593 w 6934202"/>
              <a:gd name="connsiteY1363" fmla="*/ 684660 h 5078170"/>
              <a:gd name="connsiteX1364" fmla="*/ 6215663 w 6934202"/>
              <a:gd name="connsiteY1364" fmla="*/ 684016 h 5078170"/>
              <a:gd name="connsiteX1365" fmla="*/ 6219779 w 6934202"/>
              <a:gd name="connsiteY1365" fmla="*/ 675068 h 5078170"/>
              <a:gd name="connsiteX1366" fmla="*/ 6222093 w 6934202"/>
              <a:gd name="connsiteY1366" fmla="*/ 674841 h 5078170"/>
              <a:gd name="connsiteX1367" fmla="*/ 6227973 w 6934202"/>
              <a:gd name="connsiteY1367" fmla="*/ 675868 h 5078170"/>
              <a:gd name="connsiteX1368" fmla="*/ 6232891 w 6934202"/>
              <a:gd name="connsiteY1368" fmla="*/ 677447 h 5078170"/>
              <a:gd name="connsiteX1369" fmla="*/ 6244651 w 6934202"/>
              <a:gd name="connsiteY1369" fmla="*/ 678126 h 5078170"/>
              <a:gd name="connsiteX1370" fmla="*/ 6253715 w 6934202"/>
              <a:gd name="connsiteY1370" fmla="*/ 675408 h 5078170"/>
              <a:gd name="connsiteX1371" fmla="*/ 6261685 w 6934202"/>
              <a:gd name="connsiteY1371" fmla="*/ 675239 h 5078170"/>
              <a:gd name="connsiteX1372" fmla="*/ 6272643 w 6934202"/>
              <a:gd name="connsiteY1372" fmla="*/ 679812 h 5078170"/>
              <a:gd name="connsiteX1373" fmla="*/ 6291507 w 6934202"/>
              <a:gd name="connsiteY1373" fmla="*/ 679033 h 5078170"/>
              <a:gd name="connsiteX1374" fmla="*/ 6334185 w 6934202"/>
              <a:gd name="connsiteY1374" fmla="*/ 676840 h 5078170"/>
              <a:gd name="connsiteX1375" fmla="*/ 6378405 w 6934202"/>
              <a:gd name="connsiteY1375" fmla="*/ 675411 h 5078170"/>
              <a:gd name="connsiteX1376" fmla="*/ 6398715 w 6934202"/>
              <a:gd name="connsiteY1376" fmla="*/ 675864 h 5078170"/>
              <a:gd name="connsiteX1377" fmla="*/ 6400257 w 6934202"/>
              <a:gd name="connsiteY1377" fmla="*/ 679375 h 5078170"/>
              <a:gd name="connsiteX1378" fmla="*/ 6334439 w 6934202"/>
              <a:gd name="connsiteY1378" fmla="*/ 685207 h 5078170"/>
              <a:gd name="connsiteX1379" fmla="*/ 6359891 w 6934202"/>
              <a:gd name="connsiteY1379" fmla="*/ 686836 h 5078170"/>
              <a:gd name="connsiteX1380" fmla="*/ 6383799 w 6934202"/>
              <a:gd name="connsiteY1380" fmla="*/ 687700 h 5078170"/>
              <a:gd name="connsiteX1381" fmla="*/ 6432389 w 6934202"/>
              <a:gd name="connsiteY1381" fmla="*/ 688437 h 5078170"/>
              <a:gd name="connsiteX1382" fmla="*/ 6456525 w 6934202"/>
              <a:gd name="connsiteY1382" fmla="*/ 688211 h 5078170"/>
              <a:gd name="connsiteX1383" fmla="*/ 6478923 w 6934202"/>
              <a:gd name="connsiteY1383" fmla="*/ 688154 h 5078170"/>
              <a:gd name="connsiteX1384" fmla="*/ 6496663 w 6934202"/>
              <a:gd name="connsiteY1384" fmla="*/ 690080 h 5078170"/>
              <a:gd name="connsiteX1385" fmla="*/ 6523913 w 6934202"/>
              <a:gd name="connsiteY1385" fmla="*/ 689854 h 5078170"/>
              <a:gd name="connsiteX1386" fmla="*/ 6548337 w 6934202"/>
              <a:gd name="connsiteY1386" fmla="*/ 692346 h 5078170"/>
              <a:gd name="connsiteX1387" fmla="*/ 6576103 w 6934202"/>
              <a:gd name="connsiteY1387" fmla="*/ 689629 h 5078170"/>
              <a:gd name="connsiteX1388" fmla="*/ 6603999 w 6934202"/>
              <a:gd name="connsiteY1388" fmla="*/ 689721 h 5078170"/>
              <a:gd name="connsiteX1389" fmla="*/ 6629579 w 6934202"/>
              <a:gd name="connsiteY1389" fmla="*/ 688667 h 5078170"/>
              <a:gd name="connsiteX1390" fmla="*/ 6640633 w 6934202"/>
              <a:gd name="connsiteY1390" fmla="*/ 690026 h 5078170"/>
              <a:gd name="connsiteX1391" fmla="*/ 6694879 w 6934202"/>
              <a:gd name="connsiteY1391" fmla="*/ 690820 h 5078170"/>
              <a:gd name="connsiteX1392" fmla="*/ 6721361 w 6934202"/>
              <a:gd name="connsiteY1392" fmla="*/ 688838 h 5078170"/>
              <a:gd name="connsiteX1393" fmla="*/ 6724445 w 6934202"/>
              <a:gd name="connsiteY1393" fmla="*/ 690367 h 5078170"/>
              <a:gd name="connsiteX1394" fmla="*/ 6732897 w 6934202"/>
              <a:gd name="connsiteY1394" fmla="*/ 691982 h 5078170"/>
              <a:gd name="connsiteX1395" fmla="*/ 6743469 w 6934202"/>
              <a:gd name="connsiteY1395" fmla="*/ 691557 h 5078170"/>
              <a:gd name="connsiteX1396" fmla="*/ 6752371 w 6934202"/>
              <a:gd name="connsiteY1396" fmla="*/ 692364 h 5078170"/>
              <a:gd name="connsiteX1397" fmla="*/ 6761465 w 6934202"/>
              <a:gd name="connsiteY1397" fmla="*/ 692237 h 5078170"/>
              <a:gd name="connsiteX1398" fmla="*/ 6761723 w 6934202"/>
              <a:gd name="connsiteY1398" fmla="*/ 690991 h 5078170"/>
              <a:gd name="connsiteX1399" fmla="*/ 6774065 w 6934202"/>
              <a:gd name="connsiteY1399" fmla="*/ 686121 h 5078170"/>
              <a:gd name="connsiteX1400" fmla="*/ 6799261 w 6934202"/>
              <a:gd name="connsiteY1400" fmla="*/ 684875 h 5078170"/>
              <a:gd name="connsiteX1401" fmla="*/ 6824457 w 6934202"/>
              <a:gd name="connsiteY1401" fmla="*/ 683630 h 5078170"/>
              <a:gd name="connsiteX1402" fmla="*/ 6838853 w 6934202"/>
              <a:gd name="connsiteY1402" fmla="*/ 685273 h 5078170"/>
              <a:gd name="connsiteX1403" fmla="*/ 6840909 w 6934202"/>
              <a:gd name="connsiteY1403" fmla="*/ 686292 h 5078170"/>
              <a:gd name="connsiteX1404" fmla="*/ 6848879 w 6934202"/>
              <a:gd name="connsiteY1404" fmla="*/ 686122 h 5078170"/>
              <a:gd name="connsiteX1405" fmla="*/ 6847851 w 6934202"/>
              <a:gd name="connsiteY1405" fmla="*/ 685613 h 5078170"/>
              <a:gd name="connsiteX1406" fmla="*/ 6874333 w 6934202"/>
              <a:gd name="connsiteY1406" fmla="*/ 683631 h 5078170"/>
              <a:gd name="connsiteX1407" fmla="*/ 6899367 w 6934202"/>
              <a:gd name="connsiteY1407" fmla="*/ 684537 h 5078170"/>
              <a:gd name="connsiteX1408" fmla="*/ 6929607 w 6934202"/>
              <a:gd name="connsiteY1408" fmla="*/ 684935 h 5078170"/>
              <a:gd name="connsiteX1409" fmla="*/ 6934202 w 6934202"/>
              <a:gd name="connsiteY1409" fmla="*/ 684890 h 5078170"/>
              <a:gd name="connsiteX1410" fmla="*/ 6934202 w 6934202"/>
              <a:gd name="connsiteY1410" fmla="*/ 956736 h 5078170"/>
              <a:gd name="connsiteX1411" fmla="*/ 6934202 w 6934202"/>
              <a:gd name="connsiteY1411" fmla="*/ 1359063 h 5078170"/>
              <a:gd name="connsiteX1412" fmla="*/ 6934202 w 6934202"/>
              <a:gd name="connsiteY1412" fmla="*/ 4716841 h 5078170"/>
              <a:gd name="connsiteX1413" fmla="*/ 6934202 w 6934202"/>
              <a:gd name="connsiteY1413" fmla="*/ 4733547 h 5078170"/>
              <a:gd name="connsiteX1414" fmla="*/ 6934202 w 6934202"/>
              <a:gd name="connsiteY1414" fmla="*/ 4811315 h 5078170"/>
              <a:gd name="connsiteX1415" fmla="*/ 6923211 w 6934202"/>
              <a:gd name="connsiteY1415" fmla="*/ 4816318 h 5078170"/>
              <a:gd name="connsiteX1416" fmla="*/ 6886478 w 6934202"/>
              <a:gd name="connsiteY1416" fmla="*/ 4812932 h 5078170"/>
              <a:gd name="connsiteX1417" fmla="*/ 6856019 w 6934202"/>
              <a:gd name="connsiteY1417" fmla="*/ 4803557 h 5078170"/>
              <a:gd name="connsiteX1418" fmla="*/ 6824042 w 6934202"/>
              <a:gd name="connsiteY1418" fmla="*/ 4827075 h 5078170"/>
              <a:gd name="connsiteX1419" fmla="*/ 6825331 w 6934202"/>
              <a:gd name="connsiteY1419" fmla="*/ 4832830 h 5078170"/>
              <a:gd name="connsiteX1420" fmla="*/ 6815674 w 6934202"/>
              <a:gd name="connsiteY1420" fmla="*/ 4835057 h 5078170"/>
              <a:gd name="connsiteX1421" fmla="*/ 6813094 w 6934202"/>
              <a:gd name="connsiteY1421" fmla="*/ 4823547 h 5078170"/>
              <a:gd name="connsiteX1422" fmla="*/ 6795486 w 6934202"/>
              <a:gd name="connsiteY1422" fmla="*/ 4805407 h 5078170"/>
              <a:gd name="connsiteX1423" fmla="*/ 6765008 w 6934202"/>
              <a:gd name="connsiteY1423" fmla="*/ 4820507 h 5078170"/>
              <a:gd name="connsiteX1424" fmla="*/ 6734531 w 6934202"/>
              <a:gd name="connsiteY1424" fmla="*/ 4835606 h 5078170"/>
              <a:gd name="connsiteX1425" fmla="*/ 6719951 w 6934202"/>
              <a:gd name="connsiteY1425" fmla="*/ 4891432 h 5078170"/>
              <a:gd name="connsiteX1426" fmla="*/ 6719741 w 6934202"/>
              <a:gd name="connsiteY1426" fmla="*/ 4905605 h 5078170"/>
              <a:gd name="connsiteX1427" fmla="*/ 6708713 w 6934202"/>
              <a:gd name="connsiteY1427" fmla="*/ 4907391 h 5078170"/>
              <a:gd name="connsiteX1428" fmla="*/ 6697843 w 6934202"/>
              <a:gd name="connsiteY1428" fmla="*/ 4898547 h 5078170"/>
              <a:gd name="connsiteX1429" fmla="*/ 6685046 w 6934202"/>
              <a:gd name="connsiteY1429" fmla="*/ 4903767 h 5078170"/>
              <a:gd name="connsiteX1430" fmla="*/ 6674657 w 6934202"/>
              <a:gd name="connsiteY1430" fmla="*/ 4885732 h 5078170"/>
              <a:gd name="connsiteX1431" fmla="*/ 6670786 w 6934202"/>
              <a:gd name="connsiteY1431" fmla="*/ 4868462 h 5078170"/>
              <a:gd name="connsiteX1432" fmla="*/ 6638808 w 6934202"/>
              <a:gd name="connsiteY1432" fmla="*/ 4891977 h 5078170"/>
              <a:gd name="connsiteX1433" fmla="*/ 6572907 w 6934202"/>
              <a:gd name="connsiteY1433" fmla="*/ 4884975 h 5078170"/>
              <a:gd name="connsiteX1434" fmla="*/ 6559379 w 6934202"/>
              <a:gd name="connsiteY1434" fmla="*/ 4869935 h 5078170"/>
              <a:gd name="connsiteX1435" fmla="*/ 6528418 w 6934202"/>
              <a:gd name="connsiteY1435" fmla="*/ 4882874 h 5078170"/>
              <a:gd name="connsiteX1436" fmla="*/ 6494555 w 6934202"/>
              <a:gd name="connsiteY1436" fmla="*/ 4882862 h 5078170"/>
              <a:gd name="connsiteX1437" fmla="*/ 6461078 w 6934202"/>
              <a:gd name="connsiteY1437" fmla="*/ 4914794 h 5078170"/>
              <a:gd name="connsiteX1438" fmla="*/ 6431230 w 6934202"/>
              <a:gd name="connsiteY1438" fmla="*/ 4887371 h 5078170"/>
              <a:gd name="connsiteX1439" fmla="*/ 6398175 w 6934202"/>
              <a:gd name="connsiteY1439" fmla="*/ 4890957 h 5078170"/>
              <a:gd name="connsiteX1440" fmla="*/ 6376489 w 6934202"/>
              <a:gd name="connsiteY1440" fmla="*/ 4869723 h 5078170"/>
              <a:gd name="connsiteX1441" fmla="*/ 6349306 w 6934202"/>
              <a:gd name="connsiteY1441" fmla="*/ 4871199 h 5078170"/>
              <a:gd name="connsiteX1442" fmla="*/ 6320034 w 6934202"/>
              <a:gd name="connsiteY1442" fmla="*/ 4874668 h 5078170"/>
              <a:gd name="connsiteX1443" fmla="*/ 6261000 w 6934202"/>
              <a:gd name="connsiteY1443" fmla="*/ 4868100 h 5078170"/>
              <a:gd name="connsiteX1444" fmla="*/ 6231911 w 6934202"/>
              <a:gd name="connsiteY1444" fmla="*/ 4859167 h 5078170"/>
              <a:gd name="connsiteX1445" fmla="*/ 6200887 w 6934202"/>
              <a:gd name="connsiteY1445" fmla="*/ 4841602 h 5078170"/>
              <a:gd name="connsiteX1446" fmla="*/ 6256258 w 6934202"/>
              <a:gd name="connsiteY1446" fmla="*/ 4793657 h 5078170"/>
              <a:gd name="connsiteX1447" fmla="*/ 6058258 w 6934202"/>
              <a:gd name="connsiteY1447" fmla="*/ 4793657 h 5078170"/>
              <a:gd name="connsiteX1448" fmla="*/ 6056633 w 6934202"/>
              <a:gd name="connsiteY1448" fmla="*/ 4832483 h 5078170"/>
              <a:gd name="connsiteX1449" fmla="*/ 6089371 w 6934202"/>
              <a:gd name="connsiteY1449" fmla="*/ 4838808 h 5078170"/>
              <a:gd name="connsiteX1450" fmla="*/ 6121456 w 6934202"/>
              <a:gd name="connsiteY1450" fmla="*/ 4819556 h 5078170"/>
              <a:gd name="connsiteX1451" fmla="*/ 6154514 w 6934202"/>
              <a:gd name="connsiteY1451" fmla="*/ 4815969 h 5078170"/>
              <a:gd name="connsiteX1452" fmla="*/ 6184780 w 6934202"/>
              <a:gd name="connsiteY1452" fmla="*/ 4815046 h 5078170"/>
              <a:gd name="connsiteX1453" fmla="*/ 6191567 w 6934202"/>
              <a:gd name="connsiteY1453" fmla="*/ 4809446 h 5078170"/>
              <a:gd name="connsiteX1454" fmla="*/ 6197228 w 6934202"/>
              <a:gd name="connsiteY1454" fmla="*/ 4810158 h 5078170"/>
              <a:gd name="connsiteX1455" fmla="*/ 6188683 w 6934202"/>
              <a:gd name="connsiteY1455" fmla="*/ 4853242 h 5078170"/>
              <a:gd name="connsiteX1456" fmla="*/ 6169989 w 6934202"/>
              <a:gd name="connsiteY1456" fmla="*/ 4885046 h 5078170"/>
              <a:gd name="connsiteX1457" fmla="*/ 6164436 w 6934202"/>
              <a:gd name="connsiteY1457" fmla="*/ 4888597 h 5078170"/>
              <a:gd name="connsiteX1458" fmla="*/ 6159041 w 6934202"/>
              <a:gd name="connsiteY1458" fmla="*/ 4881516 h 5078170"/>
              <a:gd name="connsiteX1459" fmla="*/ 6109887 w 6934202"/>
              <a:gd name="connsiteY1459" fmla="*/ 4892597 h 5078170"/>
              <a:gd name="connsiteX1460" fmla="*/ 6060081 w 6934202"/>
              <a:gd name="connsiteY1460" fmla="*/ 4878097 h 5078170"/>
              <a:gd name="connsiteX1461" fmla="*/ 6045592 w 6934202"/>
              <a:gd name="connsiteY1461" fmla="*/ 4881441 h 5078170"/>
              <a:gd name="connsiteX1462" fmla="*/ 6031104 w 6934202"/>
              <a:gd name="connsiteY1462" fmla="*/ 4884779 h 5078170"/>
              <a:gd name="connsiteX1463" fmla="*/ 5993995 w 6934202"/>
              <a:gd name="connsiteY1463" fmla="*/ 4883499 h 5078170"/>
              <a:gd name="connsiteX1464" fmla="*/ 5957043 w 6934202"/>
              <a:gd name="connsiteY1464" fmla="*/ 4871587 h 5078170"/>
              <a:gd name="connsiteX1465" fmla="*/ 5947009 w 6934202"/>
              <a:gd name="connsiteY1465" fmla="*/ 4875918 h 5078170"/>
              <a:gd name="connsiteX1466" fmla="*/ 5939225 w 6934202"/>
              <a:gd name="connsiteY1466" fmla="*/ 4867623 h 5078170"/>
              <a:gd name="connsiteX1467" fmla="*/ 5948606 w 6934202"/>
              <a:gd name="connsiteY1467" fmla="*/ 4837714 h 5078170"/>
              <a:gd name="connsiteX1468" fmla="*/ 5966042 w 6934202"/>
              <a:gd name="connsiteY1468" fmla="*/ 4821084 h 5078170"/>
              <a:gd name="connsiteX1469" fmla="*/ 5952579 w 6934202"/>
              <a:gd name="connsiteY1469" fmla="*/ 4793657 h 5078170"/>
              <a:gd name="connsiteX1470" fmla="*/ 5932464 w 6934202"/>
              <a:gd name="connsiteY1470" fmla="*/ 4793657 h 5078170"/>
              <a:gd name="connsiteX1471" fmla="*/ 5918168 w 6934202"/>
              <a:gd name="connsiteY1471" fmla="*/ 4803869 h 5078170"/>
              <a:gd name="connsiteX1472" fmla="*/ 5856345 w 6934202"/>
              <a:gd name="connsiteY1472" fmla="*/ 4799963 h 5078170"/>
              <a:gd name="connsiteX1473" fmla="*/ 5855055 w 6934202"/>
              <a:gd name="connsiteY1473" fmla="*/ 4794207 h 5078170"/>
              <a:gd name="connsiteX1474" fmla="*/ 5794522 w 6934202"/>
              <a:gd name="connsiteY1474" fmla="*/ 4796054 h 5078170"/>
              <a:gd name="connsiteX1475" fmla="*/ 5778960 w 6934202"/>
              <a:gd name="connsiteY1475" fmla="*/ 4802164 h 5078170"/>
              <a:gd name="connsiteX1476" fmla="*/ 5765334 w 6934202"/>
              <a:gd name="connsiteY1476" fmla="*/ 4816908 h 5078170"/>
              <a:gd name="connsiteX1477" fmla="*/ 5768291 w 6934202"/>
              <a:gd name="connsiteY1477" fmla="*/ 4837669 h 5078170"/>
              <a:gd name="connsiteX1478" fmla="*/ 5758044 w 6934202"/>
              <a:gd name="connsiteY1478" fmla="*/ 4844825 h 5078170"/>
              <a:gd name="connsiteX1479" fmla="*/ 5754928 w 6934202"/>
              <a:gd name="connsiteY1479" fmla="*/ 4834697 h 5078170"/>
              <a:gd name="connsiteX1480" fmla="*/ 5748596 w 6934202"/>
              <a:gd name="connsiteY1480" fmla="*/ 4832876 h 5078170"/>
              <a:gd name="connsiteX1481" fmla="*/ 5741088 w 6934202"/>
              <a:gd name="connsiteY1481" fmla="*/ 4852264 h 5078170"/>
              <a:gd name="connsiteX1482" fmla="*/ 5735516 w 6934202"/>
              <a:gd name="connsiteY1482" fmla="*/ 4880286 h 5078170"/>
              <a:gd name="connsiteX1483" fmla="*/ 5704472 w 6934202"/>
              <a:gd name="connsiteY1483" fmla="*/ 4887188 h 5078170"/>
              <a:gd name="connsiteX1484" fmla="*/ 5677771 w 6934202"/>
              <a:gd name="connsiteY1484" fmla="*/ 4879473 h 5078170"/>
              <a:gd name="connsiteX1485" fmla="*/ 5658161 w 6934202"/>
              <a:gd name="connsiteY1485" fmla="*/ 4892068 h 5078170"/>
              <a:gd name="connsiteX1486" fmla="*/ 5646425 w 6934202"/>
              <a:gd name="connsiteY1486" fmla="*/ 4860467 h 5078170"/>
              <a:gd name="connsiteX1487" fmla="*/ 5615737 w 6934202"/>
              <a:gd name="connsiteY1487" fmla="*/ 4889741 h 5078170"/>
              <a:gd name="connsiteX1488" fmla="*/ 5621034 w 6934202"/>
              <a:gd name="connsiteY1488" fmla="*/ 4834036 h 5078170"/>
              <a:gd name="connsiteX1489" fmla="*/ 5630061 w 6934202"/>
              <a:gd name="connsiteY1489" fmla="*/ 4793657 h 5078170"/>
              <a:gd name="connsiteX1490" fmla="*/ 5614266 w 6934202"/>
              <a:gd name="connsiteY1490" fmla="*/ 4793657 h 5078170"/>
              <a:gd name="connsiteX1491" fmla="*/ 5594261 w 6934202"/>
              <a:gd name="connsiteY1491" fmla="*/ 4854334 h 5078170"/>
              <a:gd name="connsiteX1492" fmla="*/ 5523562 w 6934202"/>
              <a:gd name="connsiteY1492" fmla="*/ 4869374 h 5078170"/>
              <a:gd name="connsiteX1493" fmla="*/ 5455586 w 6934202"/>
              <a:gd name="connsiteY1493" fmla="*/ 4839894 h 5078170"/>
              <a:gd name="connsiteX1494" fmla="*/ 5428461 w 6934202"/>
              <a:gd name="connsiteY1494" fmla="*/ 4849173 h 5078170"/>
              <a:gd name="connsiteX1495" fmla="*/ 5404712 w 6934202"/>
              <a:gd name="connsiteY1495" fmla="*/ 4839515 h 5078170"/>
              <a:gd name="connsiteX1496" fmla="*/ 5407768 w 6934202"/>
              <a:gd name="connsiteY1496" fmla="*/ 4830488 h 5078170"/>
              <a:gd name="connsiteX1497" fmla="*/ 5411791 w 6934202"/>
              <a:gd name="connsiteY1497" fmla="*/ 4825775 h 5078170"/>
              <a:gd name="connsiteX1498" fmla="*/ 5409422 w 6934202"/>
              <a:gd name="connsiteY1498" fmla="*/ 4800091 h 5078170"/>
              <a:gd name="connsiteX1499" fmla="*/ 5394827 w 6934202"/>
              <a:gd name="connsiteY1499" fmla="*/ 4793657 h 5078170"/>
              <a:gd name="connsiteX1500" fmla="*/ 5394360 w 6934202"/>
              <a:gd name="connsiteY1500" fmla="*/ 4793657 h 5078170"/>
              <a:gd name="connsiteX1501" fmla="*/ 5383892 w 6934202"/>
              <a:gd name="connsiteY1501" fmla="*/ 4852385 h 5078170"/>
              <a:gd name="connsiteX1502" fmla="*/ 5338900 w 6934202"/>
              <a:gd name="connsiteY1502" fmla="*/ 4872597 h 5078170"/>
              <a:gd name="connsiteX1503" fmla="*/ 5294382 w 6934202"/>
              <a:gd name="connsiteY1503" fmla="*/ 4860917 h 5078170"/>
              <a:gd name="connsiteX1504" fmla="*/ 5273357 w 6934202"/>
              <a:gd name="connsiteY1504" fmla="*/ 4899311 h 5078170"/>
              <a:gd name="connsiteX1505" fmla="*/ 5253616 w 6934202"/>
              <a:gd name="connsiteY1505" fmla="*/ 4920762 h 5078170"/>
              <a:gd name="connsiteX1506" fmla="*/ 5252106 w 6934202"/>
              <a:gd name="connsiteY1506" fmla="*/ 4895130 h 5078170"/>
              <a:gd name="connsiteX1507" fmla="*/ 5255746 w 6934202"/>
              <a:gd name="connsiteY1507" fmla="*/ 4869823 h 5078170"/>
              <a:gd name="connsiteX1508" fmla="*/ 5221031 w 6934202"/>
              <a:gd name="connsiteY1508" fmla="*/ 4892458 h 5078170"/>
              <a:gd name="connsiteX1509" fmla="*/ 5186634 w 6934202"/>
              <a:gd name="connsiteY1509" fmla="*/ 4893830 h 5078170"/>
              <a:gd name="connsiteX1510" fmla="*/ 5202502 w 6934202"/>
              <a:gd name="connsiteY1510" fmla="*/ 4843759 h 5078170"/>
              <a:gd name="connsiteX1511" fmla="*/ 5234269 w 6934202"/>
              <a:gd name="connsiteY1511" fmla="*/ 4834417 h 5078170"/>
              <a:gd name="connsiteX1512" fmla="*/ 5236035 w 6934202"/>
              <a:gd name="connsiteY1512" fmla="*/ 4819631 h 5078170"/>
              <a:gd name="connsiteX1513" fmla="*/ 5238771 w 6934202"/>
              <a:gd name="connsiteY1513" fmla="*/ 4809167 h 5078170"/>
              <a:gd name="connsiteX1514" fmla="*/ 5247682 w 6934202"/>
              <a:gd name="connsiteY1514" fmla="*/ 4822497 h 5078170"/>
              <a:gd name="connsiteX1515" fmla="*/ 5253378 w 6934202"/>
              <a:gd name="connsiteY1515" fmla="*/ 4844138 h 5078170"/>
              <a:gd name="connsiteX1516" fmla="*/ 5282299 w 6934202"/>
              <a:gd name="connsiteY1516" fmla="*/ 4829652 h 5078170"/>
              <a:gd name="connsiteX1517" fmla="*/ 5314122 w 6934202"/>
              <a:gd name="connsiteY1517" fmla="*/ 4828117 h 5078170"/>
              <a:gd name="connsiteX1518" fmla="*/ 5320290 w 6934202"/>
              <a:gd name="connsiteY1518" fmla="*/ 4817866 h 5078170"/>
              <a:gd name="connsiteX1519" fmla="*/ 5325491 w 6934202"/>
              <a:gd name="connsiteY1519" fmla="*/ 4803297 h 5078170"/>
              <a:gd name="connsiteX1520" fmla="*/ 5305359 w 6934202"/>
              <a:gd name="connsiteY1520" fmla="*/ 4793657 h 5078170"/>
              <a:gd name="connsiteX1521" fmla="*/ 5247705 w 6934202"/>
              <a:gd name="connsiteY1521" fmla="*/ 4793657 h 5078170"/>
              <a:gd name="connsiteX1522" fmla="*/ 5243060 w 6934202"/>
              <a:gd name="connsiteY1522" fmla="*/ 4798087 h 5078170"/>
              <a:gd name="connsiteX1523" fmla="*/ 5236595 w 6934202"/>
              <a:gd name="connsiteY1523" fmla="*/ 4793657 h 5078170"/>
              <a:gd name="connsiteX1524" fmla="*/ 5105652 w 6934202"/>
              <a:gd name="connsiteY1524" fmla="*/ 4793657 h 5078170"/>
              <a:gd name="connsiteX1525" fmla="*/ 5108658 w 6934202"/>
              <a:gd name="connsiteY1525" fmla="*/ 4812855 h 5078170"/>
              <a:gd name="connsiteX1526" fmla="*/ 5087782 w 6934202"/>
              <a:gd name="connsiteY1526" fmla="*/ 4817918 h 5078170"/>
              <a:gd name="connsiteX1527" fmla="*/ 5062072 w 6934202"/>
              <a:gd name="connsiteY1527" fmla="*/ 4801396 h 5078170"/>
              <a:gd name="connsiteX1528" fmla="*/ 5045116 w 6934202"/>
              <a:gd name="connsiteY1528" fmla="*/ 4808837 h 5078170"/>
              <a:gd name="connsiteX1529" fmla="*/ 5034594 w 6934202"/>
              <a:gd name="connsiteY1529" fmla="*/ 4799660 h 5078170"/>
              <a:gd name="connsiteX1530" fmla="*/ 5029186 w 6934202"/>
              <a:gd name="connsiteY1530" fmla="*/ 4797547 h 5078170"/>
              <a:gd name="connsiteX1531" fmla="*/ 5018475 w 6934202"/>
              <a:gd name="connsiteY1531" fmla="*/ 4804464 h 5078170"/>
              <a:gd name="connsiteX1532" fmla="*/ 5013386 w 6934202"/>
              <a:gd name="connsiteY1532" fmla="*/ 4796871 h 5078170"/>
              <a:gd name="connsiteX1533" fmla="*/ 5012524 w 6934202"/>
              <a:gd name="connsiteY1533" fmla="*/ 4793657 h 5078170"/>
              <a:gd name="connsiteX1534" fmla="*/ 5004268 w 6934202"/>
              <a:gd name="connsiteY1534" fmla="*/ 4793657 h 5078170"/>
              <a:gd name="connsiteX1535" fmla="*/ 4983510 w 6934202"/>
              <a:gd name="connsiteY1535" fmla="*/ 4813457 h 5078170"/>
              <a:gd name="connsiteX1536" fmla="*/ 4995750 w 6934202"/>
              <a:gd name="connsiteY1536" fmla="*/ 4822742 h 5078170"/>
              <a:gd name="connsiteX1537" fmla="*/ 5023225 w 6934202"/>
              <a:gd name="connsiteY1537" fmla="*/ 4824477 h 5078170"/>
              <a:gd name="connsiteX1538" fmla="*/ 5032081 w 6934202"/>
              <a:gd name="connsiteY1538" fmla="*/ 4830003 h 5078170"/>
              <a:gd name="connsiteX1539" fmla="*/ 5036753 w 6934202"/>
              <a:gd name="connsiteY1539" fmla="*/ 4839520 h 5078170"/>
              <a:gd name="connsiteX1540" fmla="*/ 5028141 w 6934202"/>
              <a:gd name="connsiteY1540" fmla="*/ 4840747 h 5078170"/>
              <a:gd name="connsiteX1541" fmla="*/ 5017434 w 6934202"/>
              <a:gd name="connsiteY1541" fmla="*/ 4843973 h 5078170"/>
              <a:gd name="connsiteX1542" fmla="*/ 4984379 w 6934202"/>
              <a:gd name="connsiteY1542" fmla="*/ 4847559 h 5078170"/>
              <a:gd name="connsiteX1543" fmla="*/ 4951322 w 6934202"/>
              <a:gd name="connsiteY1543" fmla="*/ 4851143 h 5078170"/>
              <a:gd name="connsiteX1544" fmla="*/ 4926634 w 6934202"/>
              <a:gd name="connsiteY1544" fmla="*/ 4846746 h 5078170"/>
              <a:gd name="connsiteX1545" fmla="*/ 4901738 w 6934202"/>
              <a:gd name="connsiteY1545" fmla="*/ 4856522 h 5078170"/>
              <a:gd name="connsiteX1546" fmla="*/ 4932491 w 6934202"/>
              <a:gd name="connsiteY1546" fmla="*/ 4869107 h 5078170"/>
              <a:gd name="connsiteX1547" fmla="*/ 4963561 w 6934202"/>
              <a:gd name="connsiteY1547" fmla="*/ 4860431 h 5078170"/>
              <a:gd name="connsiteX1548" fmla="*/ 4965510 w 6934202"/>
              <a:gd name="connsiteY1548" fmla="*/ 4914464 h 5078170"/>
              <a:gd name="connsiteX1549" fmla="*/ 4932242 w 6934202"/>
              <a:gd name="connsiteY1549" fmla="*/ 4932223 h 5078170"/>
              <a:gd name="connsiteX1550" fmla="*/ 4941480 w 6934202"/>
              <a:gd name="connsiteY1550" fmla="*/ 4958343 h 5078170"/>
              <a:gd name="connsiteX1551" fmla="*/ 4931191 w 6934202"/>
              <a:gd name="connsiteY1551" fmla="*/ 5003092 h 5078170"/>
              <a:gd name="connsiteX1552" fmla="*/ 4882894 w 6934202"/>
              <a:gd name="connsiteY1552" fmla="*/ 5014225 h 5078170"/>
              <a:gd name="connsiteX1553" fmla="*/ 4834401 w 6934202"/>
              <a:gd name="connsiteY1553" fmla="*/ 4992366 h 5078170"/>
              <a:gd name="connsiteX1554" fmla="*/ 4789935 w 6934202"/>
              <a:gd name="connsiteY1554" fmla="*/ 4977140 h 5078170"/>
              <a:gd name="connsiteX1555" fmla="*/ 4787356 w 6934202"/>
              <a:gd name="connsiteY1555" fmla="*/ 4965627 h 5078170"/>
              <a:gd name="connsiteX1556" fmla="*/ 4778987 w 6934202"/>
              <a:gd name="connsiteY1556" fmla="*/ 4973611 h 5078170"/>
              <a:gd name="connsiteX1557" fmla="*/ 4743352 w 6934202"/>
              <a:gd name="connsiteY1557" fmla="*/ 4965685 h 5078170"/>
              <a:gd name="connsiteX1558" fmla="*/ 4705518 w 6934202"/>
              <a:gd name="connsiteY1558" fmla="*/ 4966838 h 5078170"/>
              <a:gd name="connsiteX1559" fmla="*/ 4663499 w 6934202"/>
              <a:gd name="connsiteY1559" fmla="*/ 4971986 h 5078170"/>
              <a:gd name="connsiteX1560" fmla="*/ 4626764 w 6934202"/>
              <a:gd name="connsiteY1560" fmla="*/ 4968599 h 5078170"/>
              <a:gd name="connsiteX1561" fmla="*/ 4596306 w 6934202"/>
              <a:gd name="connsiteY1561" fmla="*/ 4959226 h 5078170"/>
              <a:gd name="connsiteX1562" fmla="*/ 4564330 w 6934202"/>
              <a:gd name="connsiteY1562" fmla="*/ 4982742 h 5078170"/>
              <a:gd name="connsiteX1563" fmla="*/ 4565618 w 6934202"/>
              <a:gd name="connsiteY1563" fmla="*/ 4988497 h 5078170"/>
              <a:gd name="connsiteX1564" fmla="*/ 4555960 w 6934202"/>
              <a:gd name="connsiteY1564" fmla="*/ 4990725 h 5078170"/>
              <a:gd name="connsiteX1565" fmla="*/ 4553381 w 6934202"/>
              <a:gd name="connsiteY1565" fmla="*/ 4979214 h 5078170"/>
              <a:gd name="connsiteX1566" fmla="*/ 4535774 w 6934202"/>
              <a:gd name="connsiteY1566" fmla="*/ 4961075 h 5078170"/>
              <a:gd name="connsiteX1567" fmla="*/ 4505296 w 6934202"/>
              <a:gd name="connsiteY1567" fmla="*/ 4976175 h 5078170"/>
              <a:gd name="connsiteX1568" fmla="*/ 4474817 w 6934202"/>
              <a:gd name="connsiteY1568" fmla="*/ 4991273 h 5078170"/>
              <a:gd name="connsiteX1569" fmla="*/ 4460238 w 6934202"/>
              <a:gd name="connsiteY1569" fmla="*/ 5047099 h 5078170"/>
              <a:gd name="connsiteX1570" fmla="*/ 4460028 w 6934202"/>
              <a:gd name="connsiteY1570" fmla="*/ 5061272 h 5078170"/>
              <a:gd name="connsiteX1571" fmla="*/ 4448999 w 6934202"/>
              <a:gd name="connsiteY1571" fmla="*/ 5063058 h 5078170"/>
              <a:gd name="connsiteX1572" fmla="*/ 4438130 w 6934202"/>
              <a:gd name="connsiteY1572" fmla="*/ 5054215 h 5078170"/>
              <a:gd name="connsiteX1573" fmla="*/ 4425334 w 6934202"/>
              <a:gd name="connsiteY1573" fmla="*/ 5059435 h 5078170"/>
              <a:gd name="connsiteX1574" fmla="*/ 4414943 w 6934202"/>
              <a:gd name="connsiteY1574" fmla="*/ 5041399 h 5078170"/>
              <a:gd name="connsiteX1575" fmla="*/ 4411074 w 6934202"/>
              <a:gd name="connsiteY1575" fmla="*/ 5024129 h 5078170"/>
              <a:gd name="connsiteX1576" fmla="*/ 4379096 w 6934202"/>
              <a:gd name="connsiteY1576" fmla="*/ 5047646 h 5078170"/>
              <a:gd name="connsiteX1577" fmla="*/ 4313194 w 6934202"/>
              <a:gd name="connsiteY1577" fmla="*/ 5040643 h 5078170"/>
              <a:gd name="connsiteX1578" fmla="*/ 4299665 w 6934202"/>
              <a:gd name="connsiteY1578" fmla="*/ 5025603 h 5078170"/>
              <a:gd name="connsiteX1579" fmla="*/ 4268704 w 6934202"/>
              <a:gd name="connsiteY1579" fmla="*/ 5038542 h 5078170"/>
              <a:gd name="connsiteX1580" fmla="*/ 4234843 w 6934202"/>
              <a:gd name="connsiteY1580" fmla="*/ 5038529 h 5078170"/>
              <a:gd name="connsiteX1581" fmla="*/ 4201365 w 6934202"/>
              <a:gd name="connsiteY1581" fmla="*/ 5070461 h 5078170"/>
              <a:gd name="connsiteX1582" fmla="*/ 4171518 w 6934202"/>
              <a:gd name="connsiteY1582" fmla="*/ 5043038 h 5078170"/>
              <a:gd name="connsiteX1583" fmla="*/ 4138462 w 6934202"/>
              <a:gd name="connsiteY1583" fmla="*/ 5046624 h 5078170"/>
              <a:gd name="connsiteX1584" fmla="*/ 4116776 w 6934202"/>
              <a:gd name="connsiteY1584" fmla="*/ 5025390 h 5078170"/>
              <a:gd name="connsiteX1585" fmla="*/ 4089593 w 6934202"/>
              <a:gd name="connsiteY1585" fmla="*/ 5026867 h 5078170"/>
              <a:gd name="connsiteX1586" fmla="*/ 4060322 w 6934202"/>
              <a:gd name="connsiteY1586" fmla="*/ 5030337 h 5078170"/>
              <a:gd name="connsiteX1587" fmla="*/ 4001287 w 6934202"/>
              <a:gd name="connsiteY1587" fmla="*/ 5023767 h 5078170"/>
              <a:gd name="connsiteX1588" fmla="*/ 3972199 w 6934202"/>
              <a:gd name="connsiteY1588" fmla="*/ 5014835 h 5078170"/>
              <a:gd name="connsiteX1589" fmla="*/ 3941174 w 6934202"/>
              <a:gd name="connsiteY1589" fmla="*/ 4997269 h 5078170"/>
              <a:gd name="connsiteX1590" fmla="*/ 4020578 w 6934202"/>
              <a:gd name="connsiteY1590" fmla="*/ 4928514 h 5078170"/>
              <a:gd name="connsiteX1591" fmla="*/ 4018419 w 6934202"/>
              <a:gd name="connsiteY1591" fmla="*/ 4888655 h 5078170"/>
              <a:gd name="connsiteX1592" fmla="*/ 3993732 w 6934202"/>
              <a:gd name="connsiteY1592" fmla="*/ 4884257 h 5078170"/>
              <a:gd name="connsiteX1593" fmla="*/ 3940180 w 6934202"/>
              <a:gd name="connsiteY1593" fmla="*/ 4902152 h 5078170"/>
              <a:gd name="connsiteX1594" fmla="*/ 3888562 w 6934202"/>
              <a:gd name="connsiteY1594" fmla="*/ 4928683 h 5078170"/>
              <a:gd name="connsiteX1595" fmla="*/ 3865731 w 6934202"/>
              <a:gd name="connsiteY1595" fmla="*/ 4938234 h 5078170"/>
              <a:gd name="connsiteX1596" fmla="*/ 3852058 w 6934202"/>
              <a:gd name="connsiteY1596" fmla="*/ 4886654 h 5078170"/>
              <a:gd name="connsiteX1597" fmla="*/ 3842398 w 6934202"/>
              <a:gd name="connsiteY1597" fmla="*/ 4888877 h 5078170"/>
              <a:gd name="connsiteX1598" fmla="*/ 3831622 w 6934202"/>
              <a:gd name="connsiteY1598" fmla="*/ 4920119 h 5078170"/>
              <a:gd name="connsiteX1599" fmla="*/ 3817289 w 6934202"/>
              <a:gd name="connsiteY1599" fmla="*/ 4912828 h 5078170"/>
              <a:gd name="connsiteX1600" fmla="*/ 3811194 w 6934202"/>
              <a:gd name="connsiteY1600" fmla="*/ 4895063 h 5078170"/>
              <a:gd name="connsiteX1601" fmla="*/ 3803972 w 6934202"/>
              <a:gd name="connsiteY1601" fmla="*/ 4883613 h 5078170"/>
              <a:gd name="connsiteX1602" fmla="*/ 3801182 w 6934202"/>
              <a:gd name="connsiteY1602" fmla="*/ 4886275 h 5078170"/>
              <a:gd name="connsiteX1603" fmla="*/ 3796920 w 6934202"/>
              <a:gd name="connsiteY1603" fmla="*/ 4988150 h 5078170"/>
              <a:gd name="connsiteX1604" fmla="*/ 3829658 w 6934202"/>
              <a:gd name="connsiteY1604" fmla="*/ 4994477 h 5078170"/>
              <a:gd name="connsiteX1605" fmla="*/ 3861744 w 6934202"/>
              <a:gd name="connsiteY1605" fmla="*/ 4975224 h 5078170"/>
              <a:gd name="connsiteX1606" fmla="*/ 3894802 w 6934202"/>
              <a:gd name="connsiteY1606" fmla="*/ 4971637 h 5078170"/>
              <a:gd name="connsiteX1607" fmla="*/ 3925066 w 6934202"/>
              <a:gd name="connsiteY1607" fmla="*/ 4970713 h 5078170"/>
              <a:gd name="connsiteX1608" fmla="*/ 3931854 w 6934202"/>
              <a:gd name="connsiteY1608" fmla="*/ 4965113 h 5078170"/>
              <a:gd name="connsiteX1609" fmla="*/ 3937516 w 6934202"/>
              <a:gd name="connsiteY1609" fmla="*/ 4965827 h 5078170"/>
              <a:gd name="connsiteX1610" fmla="*/ 3928970 w 6934202"/>
              <a:gd name="connsiteY1610" fmla="*/ 5008909 h 5078170"/>
              <a:gd name="connsiteX1611" fmla="*/ 3910276 w 6934202"/>
              <a:gd name="connsiteY1611" fmla="*/ 5040713 h 5078170"/>
              <a:gd name="connsiteX1612" fmla="*/ 3904722 w 6934202"/>
              <a:gd name="connsiteY1612" fmla="*/ 5044265 h 5078170"/>
              <a:gd name="connsiteX1613" fmla="*/ 3899329 w 6934202"/>
              <a:gd name="connsiteY1613" fmla="*/ 5037184 h 5078170"/>
              <a:gd name="connsiteX1614" fmla="*/ 3850174 w 6934202"/>
              <a:gd name="connsiteY1614" fmla="*/ 5048265 h 5078170"/>
              <a:gd name="connsiteX1615" fmla="*/ 3800369 w 6934202"/>
              <a:gd name="connsiteY1615" fmla="*/ 5033765 h 5078170"/>
              <a:gd name="connsiteX1616" fmla="*/ 3785880 w 6934202"/>
              <a:gd name="connsiteY1616" fmla="*/ 5037109 h 5078170"/>
              <a:gd name="connsiteX1617" fmla="*/ 3771392 w 6934202"/>
              <a:gd name="connsiteY1617" fmla="*/ 5040447 h 5078170"/>
              <a:gd name="connsiteX1618" fmla="*/ 3734282 w 6934202"/>
              <a:gd name="connsiteY1618" fmla="*/ 5039167 h 5078170"/>
              <a:gd name="connsiteX1619" fmla="*/ 3697330 w 6934202"/>
              <a:gd name="connsiteY1619" fmla="*/ 5027254 h 5078170"/>
              <a:gd name="connsiteX1620" fmla="*/ 3687297 w 6934202"/>
              <a:gd name="connsiteY1620" fmla="*/ 5031587 h 5078170"/>
              <a:gd name="connsiteX1621" fmla="*/ 3679513 w 6934202"/>
              <a:gd name="connsiteY1621" fmla="*/ 5023290 h 5078170"/>
              <a:gd name="connsiteX1622" fmla="*/ 3688894 w 6934202"/>
              <a:gd name="connsiteY1622" fmla="*/ 4993381 h 5078170"/>
              <a:gd name="connsiteX1623" fmla="*/ 3706330 w 6934202"/>
              <a:gd name="connsiteY1623" fmla="*/ 4976752 h 5078170"/>
              <a:gd name="connsiteX1624" fmla="*/ 3687644 w 6934202"/>
              <a:gd name="connsiteY1624" fmla="*/ 4938685 h 5078170"/>
              <a:gd name="connsiteX1625" fmla="*/ 3658455 w 6934202"/>
              <a:gd name="connsiteY1625" fmla="*/ 4959537 h 5078170"/>
              <a:gd name="connsiteX1626" fmla="*/ 3596632 w 6934202"/>
              <a:gd name="connsiteY1626" fmla="*/ 4955631 h 5078170"/>
              <a:gd name="connsiteX1627" fmla="*/ 3595342 w 6934202"/>
              <a:gd name="connsiteY1627" fmla="*/ 4949876 h 5078170"/>
              <a:gd name="connsiteX1628" fmla="*/ 3534810 w 6934202"/>
              <a:gd name="connsiteY1628" fmla="*/ 4951721 h 5078170"/>
              <a:gd name="connsiteX1629" fmla="*/ 3519248 w 6934202"/>
              <a:gd name="connsiteY1629" fmla="*/ 4957832 h 5078170"/>
              <a:gd name="connsiteX1630" fmla="*/ 3505621 w 6934202"/>
              <a:gd name="connsiteY1630" fmla="*/ 4972577 h 5078170"/>
              <a:gd name="connsiteX1631" fmla="*/ 3508578 w 6934202"/>
              <a:gd name="connsiteY1631" fmla="*/ 4993337 h 5078170"/>
              <a:gd name="connsiteX1632" fmla="*/ 3498331 w 6934202"/>
              <a:gd name="connsiteY1632" fmla="*/ 5000492 h 5078170"/>
              <a:gd name="connsiteX1633" fmla="*/ 3495215 w 6934202"/>
              <a:gd name="connsiteY1633" fmla="*/ 4990364 h 5078170"/>
              <a:gd name="connsiteX1634" fmla="*/ 3488882 w 6934202"/>
              <a:gd name="connsiteY1634" fmla="*/ 4988544 h 5078170"/>
              <a:gd name="connsiteX1635" fmla="*/ 3481376 w 6934202"/>
              <a:gd name="connsiteY1635" fmla="*/ 5007931 h 5078170"/>
              <a:gd name="connsiteX1636" fmla="*/ 3475803 w 6934202"/>
              <a:gd name="connsiteY1636" fmla="*/ 5035954 h 5078170"/>
              <a:gd name="connsiteX1637" fmla="*/ 3444759 w 6934202"/>
              <a:gd name="connsiteY1637" fmla="*/ 5042857 h 5078170"/>
              <a:gd name="connsiteX1638" fmla="*/ 3418058 w 6934202"/>
              <a:gd name="connsiteY1638" fmla="*/ 5035140 h 5078170"/>
              <a:gd name="connsiteX1639" fmla="*/ 3398448 w 6934202"/>
              <a:gd name="connsiteY1639" fmla="*/ 5047736 h 5078170"/>
              <a:gd name="connsiteX1640" fmla="*/ 3386713 w 6934202"/>
              <a:gd name="connsiteY1640" fmla="*/ 5016135 h 5078170"/>
              <a:gd name="connsiteX1641" fmla="*/ 3356024 w 6934202"/>
              <a:gd name="connsiteY1641" fmla="*/ 5045409 h 5078170"/>
              <a:gd name="connsiteX1642" fmla="*/ 3361321 w 6934202"/>
              <a:gd name="connsiteY1642" fmla="*/ 4989703 h 5078170"/>
              <a:gd name="connsiteX1643" fmla="*/ 3372736 w 6934202"/>
              <a:gd name="connsiteY1643" fmla="*/ 4938643 h 5078170"/>
              <a:gd name="connsiteX1644" fmla="*/ 3354708 w 6934202"/>
              <a:gd name="connsiteY1644" fmla="*/ 4948854 h 5078170"/>
              <a:gd name="connsiteX1645" fmla="*/ 3334548 w 6934202"/>
              <a:gd name="connsiteY1645" fmla="*/ 5010001 h 5078170"/>
              <a:gd name="connsiteX1646" fmla="*/ 3263849 w 6934202"/>
              <a:gd name="connsiteY1646" fmla="*/ 5025042 h 5078170"/>
              <a:gd name="connsiteX1647" fmla="*/ 3195874 w 6934202"/>
              <a:gd name="connsiteY1647" fmla="*/ 4995561 h 5078170"/>
              <a:gd name="connsiteX1648" fmla="*/ 3168749 w 6934202"/>
              <a:gd name="connsiteY1648" fmla="*/ 5004841 h 5078170"/>
              <a:gd name="connsiteX1649" fmla="*/ 3145000 w 6934202"/>
              <a:gd name="connsiteY1649" fmla="*/ 4995183 h 5078170"/>
              <a:gd name="connsiteX1650" fmla="*/ 3148055 w 6934202"/>
              <a:gd name="connsiteY1650" fmla="*/ 4986156 h 5078170"/>
              <a:gd name="connsiteX1651" fmla="*/ 3152078 w 6934202"/>
              <a:gd name="connsiteY1651" fmla="*/ 4981442 h 5078170"/>
              <a:gd name="connsiteX1652" fmla="*/ 3149710 w 6934202"/>
              <a:gd name="connsiteY1652" fmla="*/ 4955759 h 5078170"/>
              <a:gd name="connsiteX1653" fmla="*/ 3134682 w 6934202"/>
              <a:gd name="connsiteY1653" fmla="*/ 4949134 h 5078170"/>
              <a:gd name="connsiteX1654" fmla="*/ 3124180 w 6934202"/>
              <a:gd name="connsiteY1654" fmla="*/ 5008053 h 5078170"/>
              <a:gd name="connsiteX1655" fmla="*/ 3079188 w 6934202"/>
              <a:gd name="connsiteY1655" fmla="*/ 5028265 h 5078170"/>
              <a:gd name="connsiteX1656" fmla="*/ 3034671 w 6934202"/>
              <a:gd name="connsiteY1656" fmla="*/ 5016584 h 5078170"/>
              <a:gd name="connsiteX1657" fmla="*/ 3013645 w 6934202"/>
              <a:gd name="connsiteY1657" fmla="*/ 5054979 h 5078170"/>
              <a:gd name="connsiteX1658" fmla="*/ 2993904 w 6934202"/>
              <a:gd name="connsiteY1658" fmla="*/ 5076430 h 5078170"/>
              <a:gd name="connsiteX1659" fmla="*/ 2992393 w 6934202"/>
              <a:gd name="connsiteY1659" fmla="*/ 5050798 h 5078170"/>
              <a:gd name="connsiteX1660" fmla="*/ 2996033 w 6934202"/>
              <a:gd name="connsiteY1660" fmla="*/ 5025490 h 5078170"/>
              <a:gd name="connsiteX1661" fmla="*/ 2961319 w 6934202"/>
              <a:gd name="connsiteY1661" fmla="*/ 5048127 h 5078170"/>
              <a:gd name="connsiteX1662" fmla="*/ 2926922 w 6934202"/>
              <a:gd name="connsiteY1662" fmla="*/ 5049498 h 5078170"/>
              <a:gd name="connsiteX1663" fmla="*/ 2942790 w 6934202"/>
              <a:gd name="connsiteY1663" fmla="*/ 4999427 h 5078170"/>
              <a:gd name="connsiteX1664" fmla="*/ 2974557 w 6934202"/>
              <a:gd name="connsiteY1664" fmla="*/ 4990086 h 5078170"/>
              <a:gd name="connsiteX1665" fmla="*/ 2976325 w 6934202"/>
              <a:gd name="connsiteY1665" fmla="*/ 4975299 h 5078170"/>
              <a:gd name="connsiteX1666" fmla="*/ 2979059 w 6934202"/>
              <a:gd name="connsiteY1666" fmla="*/ 4964835 h 5078170"/>
              <a:gd name="connsiteX1667" fmla="*/ 2987970 w 6934202"/>
              <a:gd name="connsiteY1667" fmla="*/ 4978164 h 5078170"/>
              <a:gd name="connsiteX1668" fmla="*/ 2993666 w 6934202"/>
              <a:gd name="connsiteY1668" fmla="*/ 4999806 h 5078170"/>
              <a:gd name="connsiteX1669" fmla="*/ 3022587 w 6934202"/>
              <a:gd name="connsiteY1669" fmla="*/ 4985319 h 5078170"/>
              <a:gd name="connsiteX1670" fmla="*/ 3054410 w 6934202"/>
              <a:gd name="connsiteY1670" fmla="*/ 4983784 h 5078170"/>
              <a:gd name="connsiteX1671" fmla="*/ 3060577 w 6934202"/>
              <a:gd name="connsiteY1671" fmla="*/ 4973533 h 5078170"/>
              <a:gd name="connsiteX1672" fmla="*/ 3065779 w 6934202"/>
              <a:gd name="connsiteY1672" fmla="*/ 4958965 h 5078170"/>
              <a:gd name="connsiteX1673" fmla="*/ 3031644 w 6934202"/>
              <a:gd name="connsiteY1673" fmla="*/ 4942620 h 5078170"/>
              <a:gd name="connsiteX1674" fmla="*/ 3022406 w 6934202"/>
              <a:gd name="connsiteY1674" fmla="*/ 4916500 h 5078170"/>
              <a:gd name="connsiteX1675" fmla="*/ 2983348 w 6934202"/>
              <a:gd name="connsiteY1675" fmla="*/ 4953755 h 5078170"/>
              <a:gd name="connsiteX1676" fmla="*/ 2935687 w 6934202"/>
              <a:gd name="connsiteY1676" fmla="*/ 4933719 h 5078170"/>
              <a:gd name="connsiteX1677" fmla="*/ 2888679 w 6934202"/>
              <a:gd name="connsiteY1677" fmla="*/ 4939261 h 5078170"/>
              <a:gd name="connsiteX1678" fmla="*/ 2872149 w 6934202"/>
              <a:gd name="connsiteY1678" fmla="*/ 4941054 h 5078170"/>
              <a:gd name="connsiteX1679" fmla="*/ 2855623 w 6934202"/>
              <a:gd name="connsiteY1679" fmla="*/ 4942846 h 5078170"/>
              <a:gd name="connsiteX1680" fmla="*/ 2829434 w 6934202"/>
              <a:gd name="connsiteY1680" fmla="*/ 4946865 h 5078170"/>
              <a:gd name="connsiteX1681" fmla="*/ 2830725 w 6934202"/>
              <a:gd name="connsiteY1681" fmla="*/ 4952620 h 5078170"/>
              <a:gd name="connsiteX1682" fmla="*/ 2814196 w 6934202"/>
              <a:gd name="connsiteY1682" fmla="*/ 4954413 h 5078170"/>
              <a:gd name="connsiteX1683" fmla="*/ 2797667 w 6934202"/>
              <a:gd name="connsiteY1683" fmla="*/ 4956207 h 5078170"/>
              <a:gd name="connsiteX1684" fmla="*/ 2785514 w 6934202"/>
              <a:gd name="connsiteY1684" fmla="*/ 4964304 h 5078170"/>
              <a:gd name="connsiteX1685" fmla="*/ 2775770 w 6934202"/>
              <a:gd name="connsiteY1685" fmla="*/ 4949149 h 5078170"/>
              <a:gd name="connsiteX1686" fmla="*/ 2758762 w 6934202"/>
              <a:gd name="connsiteY1686" fmla="*/ 4960132 h 5078170"/>
              <a:gd name="connsiteX1687" fmla="*/ 2748502 w 6934202"/>
              <a:gd name="connsiteY1687" fmla="*/ 4933235 h 5078170"/>
              <a:gd name="connsiteX1688" fmla="*/ 2717815 w 6934202"/>
              <a:gd name="connsiteY1688" fmla="*/ 4962509 h 5078170"/>
              <a:gd name="connsiteX1689" fmla="*/ 2716946 w 6934202"/>
              <a:gd name="connsiteY1689" fmla="*/ 4928407 h 5078170"/>
              <a:gd name="connsiteX1690" fmla="*/ 2670151 w 6934202"/>
              <a:gd name="connsiteY1690" fmla="*/ 4931125 h 5078170"/>
              <a:gd name="connsiteX1691" fmla="*/ 2667152 w 6934202"/>
              <a:gd name="connsiteY1691" fmla="*/ 4947957 h 5078170"/>
              <a:gd name="connsiteX1692" fmla="*/ 2653623 w 6934202"/>
              <a:gd name="connsiteY1692" fmla="*/ 4932917 h 5078170"/>
              <a:gd name="connsiteX1693" fmla="*/ 2639885 w 6934202"/>
              <a:gd name="connsiteY1693" fmla="*/ 4932048 h 5078170"/>
              <a:gd name="connsiteX1694" fmla="*/ 2624225 w 6934202"/>
              <a:gd name="connsiteY1694" fmla="*/ 4967946 h 5078170"/>
              <a:gd name="connsiteX1695" fmla="*/ 2600618 w 6934202"/>
              <a:gd name="connsiteY1695" fmla="*/ 4983477 h 5078170"/>
              <a:gd name="connsiteX1696" fmla="*/ 2584300 w 6934202"/>
              <a:gd name="connsiteY1696" fmla="*/ 4971094 h 5078170"/>
              <a:gd name="connsiteX1697" fmla="*/ 2564113 w 6934202"/>
              <a:gd name="connsiteY1697" fmla="*/ 4941445 h 5078170"/>
              <a:gd name="connsiteX1698" fmla="*/ 2578062 w 6934202"/>
              <a:gd name="connsiteY1698" fmla="*/ 4928138 h 5078170"/>
              <a:gd name="connsiteX1699" fmla="*/ 2571404 w 6934202"/>
              <a:gd name="connsiteY1699" fmla="*/ 4913531 h 5078170"/>
              <a:gd name="connsiteX1700" fmla="*/ 2547307 w 6934202"/>
              <a:gd name="connsiteY1700" fmla="*/ 4915556 h 5078170"/>
              <a:gd name="connsiteX1701" fmla="*/ 2527397 w 6934202"/>
              <a:gd name="connsiteY1701" fmla="*/ 4913587 h 5078170"/>
              <a:gd name="connsiteX1702" fmla="*/ 2529059 w 6934202"/>
              <a:gd name="connsiteY1702" fmla="*/ 4905891 h 5078170"/>
              <a:gd name="connsiteX1703" fmla="*/ 2531687 w 6934202"/>
              <a:gd name="connsiteY1703" fmla="*/ 4902510 h 5078170"/>
              <a:gd name="connsiteX1704" fmla="*/ 2535490 w 6934202"/>
              <a:gd name="connsiteY1704" fmla="*/ 4877923 h 5078170"/>
              <a:gd name="connsiteX1705" fmla="*/ 2551216 w 6934202"/>
              <a:gd name="connsiteY1705" fmla="*/ 4883880 h 5078170"/>
              <a:gd name="connsiteX1706" fmla="*/ 2571166 w 6934202"/>
              <a:gd name="connsiteY1706" fmla="*/ 4836906 h 5078170"/>
              <a:gd name="connsiteX1707" fmla="*/ 2595851 w 6934202"/>
              <a:gd name="connsiteY1707" fmla="*/ 4841303 h 5078170"/>
              <a:gd name="connsiteX1708" fmla="*/ 2595203 w 6934202"/>
              <a:gd name="connsiteY1708" fmla="*/ 4793657 h 5078170"/>
              <a:gd name="connsiteX1709" fmla="*/ 2593750 w 6934202"/>
              <a:gd name="connsiteY1709" fmla="*/ 4793657 h 5078170"/>
              <a:gd name="connsiteX1710" fmla="*/ 2580401 w 6934202"/>
              <a:gd name="connsiteY1710" fmla="*/ 4799495 h 5078170"/>
              <a:gd name="connsiteX1711" fmla="*/ 2565224 w 6934202"/>
              <a:gd name="connsiteY1711" fmla="*/ 4797163 h 5078170"/>
              <a:gd name="connsiteX1712" fmla="*/ 2533161 w 6934202"/>
              <a:gd name="connsiteY1712" fmla="*/ 4803294 h 5078170"/>
              <a:gd name="connsiteX1713" fmla="*/ 2503710 w 6934202"/>
              <a:gd name="connsiteY1713" fmla="*/ 4793657 h 5078170"/>
              <a:gd name="connsiteX1714" fmla="*/ 2374078 w 6934202"/>
              <a:gd name="connsiteY1714" fmla="*/ 4793657 h 5078170"/>
              <a:gd name="connsiteX1715" fmla="*/ 2368086 w 6934202"/>
              <a:gd name="connsiteY1715" fmla="*/ 4807047 h 5078170"/>
              <a:gd name="connsiteX1716" fmla="*/ 2373399 w 6934202"/>
              <a:gd name="connsiteY1716" fmla="*/ 4808093 h 5078170"/>
              <a:gd name="connsiteX1717" fmla="*/ 2377745 w 6934202"/>
              <a:gd name="connsiteY1717" fmla="*/ 4804819 h 5078170"/>
              <a:gd name="connsiteX1718" fmla="*/ 2438418 w 6934202"/>
              <a:gd name="connsiteY1718" fmla="*/ 4816814 h 5078170"/>
              <a:gd name="connsiteX1719" fmla="*/ 2497313 w 6934202"/>
              <a:gd name="connsiteY1719" fmla="*/ 4809538 h 5078170"/>
              <a:gd name="connsiteX1720" fmla="*/ 2503764 w 6934202"/>
              <a:gd name="connsiteY1720" fmla="*/ 4838323 h 5078170"/>
              <a:gd name="connsiteX1721" fmla="*/ 2512336 w 6934202"/>
              <a:gd name="connsiteY1721" fmla="*/ 4886035 h 5078170"/>
              <a:gd name="connsiteX1722" fmla="*/ 2506577 w 6934202"/>
              <a:gd name="connsiteY1722" fmla="*/ 4926458 h 5078170"/>
              <a:gd name="connsiteX1723" fmla="*/ 2465585 w 6934202"/>
              <a:gd name="connsiteY1723" fmla="*/ 4943729 h 5078170"/>
              <a:gd name="connsiteX1724" fmla="*/ 2423937 w 6934202"/>
              <a:gd name="connsiteY1724" fmla="*/ 4935424 h 5078170"/>
              <a:gd name="connsiteX1725" fmla="*/ 2407737 w 6934202"/>
              <a:gd name="connsiteY1725" fmla="*/ 4961357 h 5078170"/>
              <a:gd name="connsiteX1726" fmla="*/ 2391539 w 6934202"/>
              <a:gd name="connsiteY1726" fmla="*/ 4987286 h 5078170"/>
              <a:gd name="connsiteX1727" fmla="*/ 2388091 w 6934202"/>
              <a:gd name="connsiteY1727" fmla="*/ 4941670 h 5078170"/>
              <a:gd name="connsiteX1728" fmla="*/ 2358903 w 6934202"/>
              <a:gd name="connsiteY1728" fmla="*/ 4962524 h 5078170"/>
              <a:gd name="connsiteX1729" fmla="*/ 2325847 w 6934202"/>
              <a:gd name="connsiteY1729" fmla="*/ 4966110 h 5078170"/>
              <a:gd name="connsiteX1730" fmla="*/ 2338926 w 6934202"/>
              <a:gd name="connsiteY1730" fmla="*/ 4918702 h 5078170"/>
              <a:gd name="connsiteX1731" fmla="*/ 2367904 w 6934202"/>
              <a:gd name="connsiteY1731" fmla="*/ 4912019 h 5078170"/>
              <a:gd name="connsiteX1732" fmla="*/ 2369669 w 6934202"/>
              <a:gd name="connsiteY1732" fmla="*/ 4897235 h 5078170"/>
              <a:gd name="connsiteX1733" fmla="*/ 2372403 w 6934202"/>
              <a:gd name="connsiteY1733" fmla="*/ 4886768 h 5078170"/>
              <a:gd name="connsiteX1734" fmla="*/ 2380671 w 6934202"/>
              <a:gd name="connsiteY1734" fmla="*/ 4897222 h 5078170"/>
              <a:gd name="connsiteX1735" fmla="*/ 2385721 w 6934202"/>
              <a:gd name="connsiteY1735" fmla="*/ 4915984 h 5078170"/>
              <a:gd name="connsiteX1736" fmla="*/ 2440885 w 6934202"/>
              <a:gd name="connsiteY1736" fmla="*/ 4905284 h 5078170"/>
              <a:gd name="connsiteX1737" fmla="*/ 2450757 w 6934202"/>
              <a:gd name="connsiteY1737" fmla="*/ 4888882 h 5078170"/>
              <a:gd name="connsiteX1738" fmla="*/ 2459545 w 6934202"/>
              <a:gd name="connsiteY1738" fmla="*/ 4852551 h 5078170"/>
              <a:gd name="connsiteX1739" fmla="*/ 2439148 w 6934202"/>
              <a:gd name="connsiteY1739" fmla="*/ 4837076 h 5078170"/>
              <a:gd name="connsiteX1740" fmla="*/ 2376694 w 6934202"/>
              <a:gd name="connsiteY1740" fmla="*/ 4875690 h 5078170"/>
              <a:gd name="connsiteX1741" fmla="*/ 2332952 w 6934202"/>
              <a:gd name="connsiteY1741" fmla="*/ 4858028 h 5078170"/>
              <a:gd name="connsiteX1742" fmla="*/ 2288896 w 6934202"/>
              <a:gd name="connsiteY1742" fmla="*/ 4861628 h 5078170"/>
              <a:gd name="connsiteX1743" fmla="*/ 2258094 w 6934202"/>
              <a:gd name="connsiteY1743" fmla="*/ 4875287 h 5078170"/>
              <a:gd name="connsiteX1744" fmla="*/ 2225360 w 6934202"/>
              <a:gd name="connsiteY1744" fmla="*/ 4880312 h 5078170"/>
              <a:gd name="connsiteX1745" fmla="*/ 2169537 w 6934202"/>
              <a:gd name="connsiteY1745" fmla="*/ 4842737 h 5078170"/>
              <a:gd name="connsiteX1746" fmla="*/ 2104712 w 6934202"/>
              <a:gd name="connsiteY1746" fmla="*/ 4855662 h 5078170"/>
              <a:gd name="connsiteX1747" fmla="*/ 2100953 w 6934202"/>
              <a:gd name="connsiteY1747" fmla="*/ 4842656 h 5078170"/>
              <a:gd name="connsiteX1748" fmla="*/ 2093975 w 6934202"/>
              <a:gd name="connsiteY1748" fmla="*/ 4837959 h 5078170"/>
              <a:gd name="connsiteX1749" fmla="*/ 2090491 w 6934202"/>
              <a:gd name="connsiteY1749" fmla="*/ 4852637 h 5078170"/>
              <a:gd name="connsiteX1750" fmla="*/ 2087976 w 6934202"/>
              <a:gd name="connsiteY1750" fmla="*/ 4871628 h 5078170"/>
              <a:gd name="connsiteX1751" fmla="*/ 2057049 w 6934202"/>
              <a:gd name="connsiteY1751" fmla="*/ 4824277 h 5078170"/>
              <a:gd name="connsiteX1752" fmla="*/ 2050187 w 6934202"/>
              <a:gd name="connsiteY1752" fmla="*/ 4793657 h 5078170"/>
              <a:gd name="connsiteX1753" fmla="*/ 2010022 w 6934202"/>
              <a:gd name="connsiteY1753" fmla="*/ 4793657 h 5078170"/>
              <a:gd name="connsiteX1754" fmla="*/ 2010022 w 6934202"/>
              <a:gd name="connsiteY1754" fmla="*/ 4688262 h 5078170"/>
              <a:gd name="connsiteX1755" fmla="*/ 2005490 w 6934202"/>
              <a:gd name="connsiteY1755" fmla="*/ 4684822 h 5078170"/>
              <a:gd name="connsiteX1756" fmla="*/ 1980528 w 6934202"/>
              <a:gd name="connsiteY1756" fmla="*/ 4664089 h 5078170"/>
              <a:gd name="connsiteX1757" fmla="*/ 1960405 w 6934202"/>
              <a:gd name="connsiteY1757" fmla="*/ 4664949 h 5078170"/>
              <a:gd name="connsiteX1758" fmla="*/ 1955244 w 6934202"/>
              <a:gd name="connsiteY1758" fmla="*/ 4641921 h 5078170"/>
              <a:gd name="connsiteX1759" fmla="*/ 1934881 w 6934202"/>
              <a:gd name="connsiteY1759" fmla="*/ 4647374 h 5078170"/>
              <a:gd name="connsiteX1760" fmla="*/ 1916609 w 6934202"/>
              <a:gd name="connsiteY1760" fmla="*/ 4650830 h 5078170"/>
              <a:gd name="connsiteX1761" fmla="*/ 1890843 w 6934202"/>
              <a:gd name="connsiteY1761" fmla="*/ 4626504 h 5078170"/>
              <a:gd name="connsiteX1762" fmla="*/ 1908002 w 6934202"/>
              <a:gd name="connsiteY1762" fmla="*/ 4582186 h 5078170"/>
              <a:gd name="connsiteX1763" fmla="*/ 1912503 w 6934202"/>
              <a:gd name="connsiteY1763" fmla="*/ 4556935 h 5078170"/>
              <a:gd name="connsiteX1764" fmla="*/ 1949447 w 6934202"/>
              <a:gd name="connsiteY1764" fmla="*/ 4546148 h 5078170"/>
              <a:gd name="connsiteX1765" fmla="*/ 1988485 w 6934202"/>
              <a:gd name="connsiteY1765" fmla="*/ 4533365 h 5078170"/>
              <a:gd name="connsiteX1766" fmla="*/ 1991113 w 6934202"/>
              <a:gd name="connsiteY1766" fmla="*/ 4529984 h 5078170"/>
              <a:gd name="connsiteX1767" fmla="*/ 1992775 w 6934202"/>
              <a:gd name="connsiteY1767" fmla="*/ 4522287 h 5078170"/>
              <a:gd name="connsiteX1768" fmla="*/ 1981478 w 6934202"/>
              <a:gd name="connsiteY1768" fmla="*/ 4519089 h 5078170"/>
              <a:gd name="connsiteX1769" fmla="*/ 1968088 w 6934202"/>
              <a:gd name="connsiteY1769" fmla="*/ 4517887 h 5078170"/>
              <a:gd name="connsiteX1770" fmla="*/ 1957139 w 6934202"/>
              <a:gd name="connsiteY1770" fmla="*/ 4514358 h 5078170"/>
              <a:gd name="connsiteX1771" fmla="*/ 1945631 w 6934202"/>
              <a:gd name="connsiteY1771" fmla="*/ 4525335 h 5078170"/>
              <a:gd name="connsiteX1772" fmla="*/ 1936532 w 6934202"/>
              <a:gd name="connsiteY1772" fmla="*/ 4513056 h 5078170"/>
              <a:gd name="connsiteX1773" fmla="*/ 1925792 w 6934202"/>
              <a:gd name="connsiteY1773" fmla="*/ 4495353 h 5078170"/>
              <a:gd name="connsiteX1774" fmla="*/ 1910106 w 6934202"/>
              <a:gd name="connsiteY1774" fmla="*/ 4440451 h 5078170"/>
              <a:gd name="connsiteX1775" fmla="*/ 1883919 w 6934202"/>
              <a:gd name="connsiteY1775" fmla="*/ 4444470 h 5078170"/>
              <a:gd name="connsiteX1776" fmla="*/ 1870953 w 6934202"/>
              <a:gd name="connsiteY1776" fmla="*/ 4426270 h 5078170"/>
              <a:gd name="connsiteX1777" fmla="*/ 1856864 w 6934202"/>
              <a:gd name="connsiteY1777" fmla="*/ 4414386 h 5078170"/>
              <a:gd name="connsiteX1778" fmla="*/ 1850230 w 6934202"/>
              <a:gd name="connsiteY1778" fmla="*/ 4398006 h 5078170"/>
              <a:gd name="connsiteX1779" fmla="*/ 1839257 w 6934202"/>
              <a:gd name="connsiteY1779" fmla="*/ 4396247 h 5078170"/>
              <a:gd name="connsiteX1780" fmla="*/ 1829386 w 6934202"/>
              <a:gd name="connsiteY1780" fmla="*/ 4412647 h 5078170"/>
              <a:gd name="connsiteX1781" fmla="*/ 1817780 w 6934202"/>
              <a:gd name="connsiteY1781" fmla="*/ 4360845 h 5078170"/>
              <a:gd name="connsiteX1782" fmla="*/ 1845549 w 6934202"/>
              <a:gd name="connsiteY1782" fmla="*/ 4354440 h 5078170"/>
              <a:gd name="connsiteX1783" fmla="*/ 1862205 w 6934202"/>
              <a:gd name="connsiteY1783" fmla="*/ 4332439 h 5078170"/>
              <a:gd name="connsiteX1784" fmla="*/ 1855358 w 6934202"/>
              <a:gd name="connsiteY1784" fmla="*/ 4318883 h 5078170"/>
              <a:gd name="connsiteX1785" fmla="*/ 1847389 w 6934202"/>
              <a:gd name="connsiteY1785" fmla="*/ 4311643 h 5078170"/>
              <a:gd name="connsiteX1786" fmla="*/ 1811330 w 6934202"/>
              <a:gd name="connsiteY1786" fmla="*/ 4332060 h 5078170"/>
              <a:gd name="connsiteX1787" fmla="*/ 1785354 w 6934202"/>
              <a:gd name="connsiteY1787" fmla="*/ 4321906 h 5078170"/>
              <a:gd name="connsiteX1788" fmla="*/ 1761798 w 6934202"/>
              <a:gd name="connsiteY1788" fmla="*/ 4333895 h 5078170"/>
              <a:gd name="connsiteX1789" fmla="*/ 1738558 w 6934202"/>
              <a:gd name="connsiteY1789" fmla="*/ 4324624 h 5078170"/>
              <a:gd name="connsiteX1790" fmla="*/ 1716240 w 6934202"/>
              <a:gd name="connsiteY1790" fmla="*/ 4345915 h 5078170"/>
              <a:gd name="connsiteX1791" fmla="*/ 1680393 w 6934202"/>
              <a:gd name="connsiteY1791" fmla="*/ 4352158 h 5078170"/>
              <a:gd name="connsiteX1792" fmla="*/ 1672686 w 6934202"/>
              <a:gd name="connsiteY1792" fmla="*/ 4327200 h 5078170"/>
              <a:gd name="connsiteX1793" fmla="*/ 1657416 w 6934202"/>
              <a:gd name="connsiteY1793" fmla="*/ 4325172 h 5078170"/>
              <a:gd name="connsiteX1794" fmla="*/ 1624571 w 6934202"/>
              <a:gd name="connsiteY1794" fmla="*/ 4314583 h 5078170"/>
              <a:gd name="connsiteX1795" fmla="*/ 1622623 w 6934202"/>
              <a:gd name="connsiteY1795" fmla="*/ 4260547 h 5078170"/>
              <a:gd name="connsiteX1796" fmla="*/ 1657393 w 6934202"/>
              <a:gd name="connsiteY1796" fmla="*/ 4245722 h 5078170"/>
              <a:gd name="connsiteX1797" fmla="*/ 1688945 w 6934202"/>
              <a:gd name="connsiteY1797" fmla="*/ 4239206 h 5078170"/>
              <a:gd name="connsiteX1798" fmla="*/ 1708054 w 6934202"/>
              <a:gd name="connsiteY1798" fmla="*/ 4248923 h 5078170"/>
              <a:gd name="connsiteX1799" fmla="*/ 1718720 w 6934202"/>
              <a:gd name="connsiteY1799" fmla="*/ 4294641 h 5078170"/>
              <a:gd name="connsiteX1800" fmla="*/ 1728241 w 6934202"/>
              <a:gd name="connsiteY1800" fmla="*/ 4278573 h 5078170"/>
              <a:gd name="connsiteX1801" fmla="*/ 1761297 w 6934202"/>
              <a:gd name="connsiteY1801" fmla="*/ 4274987 h 5078170"/>
              <a:gd name="connsiteX1802" fmla="*/ 1756137 w 6934202"/>
              <a:gd name="connsiteY1802" fmla="*/ 4251961 h 5078170"/>
              <a:gd name="connsiteX1803" fmla="*/ 1775246 w 6934202"/>
              <a:gd name="connsiteY1803" fmla="*/ 4261681 h 5078170"/>
              <a:gd name="connsiteX1804" fmla="*/ 1803143 w 6934202"/>
              <a:gd name="connsiteY1804" fmla="*/ 4235071 h 5078170"/>
              <a:gd name="connsiteX1805" fmla="*/ 1826120 w 6934202"/>
              <a:gd name="connsiteY1805" fmla="*/ 4262062 h 5078170"/>
              <a:gd name="connsiteX1806" fmla="*/ 1851229 w 6934202"/>
              <a:gd name="connsiteY1806" fmla="*/ 4238111 h 5078170"/>
              <a:gd name="connsiteX1807" fmla="*/ 1882575 w 6934202"/>
              <a:gd name="connsiteY1807" fmla="*/ 4257117 h 5078170"/>
              <a:gd name="connsiteX1808" fmla="*/ 1908764 w 6934202"/>
              <a:gd name="connsiteY1808" fmla="*/ 4253099 h 5078170"/>
              <a:gd name="connsiteX1809" fmla="*/ 1933490 w 6934202"/>
              <a:gd name="connsiteY1809" fmla="*/ 4208549 h 5078170"/>
              <a:gd name="connsiteX1810" fmla="*/ 1970136 w 6934202"/>
              <a:gd name="connsiteY1810" fmla="*/ 4194556 h 5078170"/>
              <a:gd name="connsiteX1811" fmla="*/ 1991443 w 6934202"/>
              <a:gd name="connsiteY1811" fmla="*/ 4195190 h 5078170"/>
              <a:gd name="connsiteX1812" fmla="*/ 2010022 w 6934202"/>
              <a:gd name="connsiteY1812" fmla="*/ 4177470 h 5078170"/>
              <a:gd name="connsiteX1813" fmla="*/ 2010022 w 6934202"/>
              <a:gd name="connsiteY1813" fmla="*/ 4133279 h 5078170"/>
              <a:gd name="connsiteX1814" fmla="*/ 2009958 w 6934202"/>
              <a:gd name="connsiteY1814" fmla="*/ 4133317 h 5078170"/>
              <a:gd name="connsiteX1815" fmla="*/ 1997376 w 6934202"/>
              <a:gd name="connsiteY1815" fmla="*/ 4119663 h 5078170"/>
              <a:gd name="connsiteX1816" fmla="*/ 1969284 w 6934202"/>
              <a:gd name="connsiteY1816" fmla="*/ 4124628 h 5078170"/>
              <a:gd name="connsiteX1817" fmla="*/ 1942633 w 6934202"/>
              <a:gd name="connsiteY1817" fmla="*/ 4102016 h 5078170"/>
              <a:gd name="connsiteX1818" fmla="*/ 1906366 w 6934202"/>
              <a:gd name="connsiteY1818" fmla="*/ 4136609 h 5078170"/>
              <a:gd name="connsiteX1819" fmla="*/ 1846112 w 6934202"/>
              <a:gd name="connsiteY1819" fmla="*/ 4084923 h 5078170"/>
              <a:gd name="connsiteX1820" fmla="*/ 1773481 w 6934202"/>
              <a:gd name="connsiteY1820" fmla="*/ 4102676 h 5078170"/>
              <a:gd name="connsiteX1821" fmla="*/ 1752110 w 6934202"/>
              <a:gd name="connsiteY1821" fmla="*/ 4060180 h 5078170"/>
              <a:gd name="connsiteX1822" fmla="*/ 1730739 w 6934202"/>
              <a:gd name="connsiteY1822" fmla="*/ 4017689 h 5078170"/>
              <a:gd name="connsiteX1823" fmla="*/ 1700051 w 6934202"/>
              <a:gd name="connsiteY1823" fmla="*/ 4046962 h 5078170"/>
              <a:gd name="connsiteX1824" fmla="*/ 1696181 w 6934202"/>
              <a:gd name="connsiteY1824" fmla="*/ 4029693 h 5078170"/>
              <a:gd name="connsiteX1825" fmla="*/ 1695853 w 6934202"/>
              <a:gd name="connsiteY1825" fmla="*/ 4005555 h 5078170"/>
              <a:gd name="connsiteX1826" fmla="*/ 1707761 w 6934202"/>
              <a:gd name="connsiteY1826" fmla="*/ 3990699 h 5078170"/>
              <a:gd name="connsiteX1827" fmla="*/ 1733950 w 6934202"/>
              <a:gd name="connsiteY1827" fmla="*/ 3986683 h 5078170"/>
              <a:gd name="connsiteX1828" fmla="*/ 1743309 w 6934202"/>
              <a:gd name="connsiteY1828" fmla="*/ 3969891 h 5078170"/>
              <a:gd name="connsiteX1829" fmla="*/ 1749609 w 6934202"/>
              <a:gd name="connsiteY1829" fmla="*/ 3950782 h 5078170"/>
              <a:gd name="connsiteX1830" fmla="*/ 1741238 w 6934202"/>
              <a:gd name="connsiteY1830" fmla="*/ 3958767 h 5078170"/>
              <a:gd name="connsiteX1831" fmla="*/ 1712092 w 6934202"/>
              <a:gd name="connsiteY1831" fmla="*/ 3930678 h 5078170"/>
              <a:gd name="connsiteX1832" fmla="*/ 1682626 w 6934202"/>
              <a:gd name="connsiteY1832" fmla="*/ 3923853 h 5078170"/>
              <a:gd name="connsiteX1833" fmla="*/ 1665344 w 6934202"/>
              <a:gd name="connsiteY1833" fmla="*/ 3918505 h 5078170"/>
              <a:gd name="connsiteX1834" fmla="*/ 1646780 w 6934202"/>
              <a:gd name="connsiteY1834" fmla="*/ 3930097 h 5078170"/>
              <a:gd name="connsiteX1835" fmla="*/ 1626593 w 6934202"/>
              <a:gd name="connsiteY1835" fmla="*/ 3900447 h 5078170"/>
              <a:gd name="connsiteX1836" fmla="*/ 1610469 w 6934202"/>
              <a:gd name="connsiteY1836" fmla="*/ 3909713 h 5078170"/>
              <a:gd name="connsiteX1837" fmla="*/ 1593537 w 6934202"/>
              <a:gd name="connsiteY1837" fmla="*/ 3904036 h 5078170"/>
              <a:gd name="connsiteX1838" fmla="*/ 1571218 w 6934202"/>
              <a:gd name="connsiteY1838" fmla="*/ 3925323 h 5078170"/>
              <a:gd name="connsiteX1839" fmla="*/ 1557690 w 6934202"/>
              <a:gd name="connsiteY1839" fmla="*/ 3910278 h 5078170"/>
              <a:gd name="connsiteX1840" fmla="*/ 1529249 w 6934202"/>
              <a:gd name="connsiteY1840" fmla="*/ 3915578 h 5078170"/>
              <a:gd name="connsiteX1841" fmla="*/ 1500157 w 6934202"/>
              <a:gd name="connsiteY1841" fmla="*/ 3895294 h 5078170"/>
              <a:gd name="connsiteX1842" fmla="*/ 1460467 w 6934202"/>
              <a:gd name="connsiteY1842" fmla="*/ 3882501 h 5078170"/>
              <a:gd name="connsiteX1843" fmla="*/ 1420938 w 6934202"/>
              <a:gd name="connsiteY1843" fmla="*/ 3859076 h 5078170"/>
              <a:gd name="connsiteX1844" fmla="*/ 1406852 w 6934202"/>
              <a:gd name="connsiteY1844" fmla="*/ 3869890 h 5078170"/>
              <a:gd name="connsiteX1845" fmla="*/ 1391960 w 6934202"/>
              <a:gd name="connsiteY1845" fmla="*/ 3865758 h 5078170"/>
              <a:gd name="connsiteX1846" fmla="*/ 1362930 w 6934202"/>
              <a:gd name="connsiteY1846" fmla="*/ 3875979 h 5078170"/>
              <a:gd name="connsiteX1847" fmla="*/ 1334215 w 6934202"/>
              <a:gd name="connsiteY1847" fmla="*/ 3864945 h 5078170"/>
              <a:gd name="connsiteX1848" fmla="*/ 1325576 w 6934202"/>
              <a:gd name="connsiteY1848" fmla="*/ 3867945 h 5078170"/>
              <a:gd name="connsiteX1849" fmla="*/ 1319188 w 6934202"/>
              <a:gd name="connsiteY1849" fmla="*/ 3858320 h 5078170"/>
              <a:gd name="connsiteX1850" fmla="*/ 1318108 w 6934202"/>
              <a:gd name="connsiteY1850" fmla="*/ 3838391 h 5078170"/>
              <a:gd name="connsiteX1851" fmla="*/ 1349875 w 6934202"/>
              <a:gd name="connsiteY1851" fmla="*/ 3829049 h 5078170"/>
              <a:gd name="connsiteX1852" fmla="*/ 1364284 w 6934202"/>
              <a:gd name="connsiteY1852" fmla="*/ 3831022 h 5078170"/>
              <a:gd name="connsiteX1853" fmla="*/ 1378851 w 6934202"/>
              <a:gd name="connsiteY1853" fmla="*/ 3822366 h 5078170"/>
              <a:gd name="connsiteX1854" fmla="*/ 1409120 w 6934202"/>
              <a:gd name="connsiteY1854" fmla="*/ 3821442 h 5078170"/>
              <a:gd name="connsiteX1855" fmla="*/ 1429719 w 6934202"/>
              <a:gd name="connsiteY1855" fmla="*/ 3800046 h 5078170"/>
              <a:gd name="connsiteX1856" fmla="*/ 1447755 w 6934202"/>
              <a:gd name="connsiteY1856" fmla="*/ 3812536 h 5078170"/>
              <a:gd name="connsiteX1857" fmla="*/ 1554966 w 6934202"/>
              <a:gd name="connsiteY1857" fmla="*/ 3769656 h 5078170"/>
              <a:gd name="connsiteX1858" fmla="*/ 1665414 w 6934202"/>
              <a:gd name="connsiteY1858" fmla="*/ 3786567 h 5078170"/>
              <a:gd name="connsiteX1859" fmla="*/ 1693850 w 6934202"/>
              <a:gd name="connsiteY1859" fmla="*/ 3769922 h 5078170"/>
              <a:gd name="connsiteX1860" fmla="*/ 1722287 w 6934202"/>
              <a:gd name="connsiteY1860" fmla="*/ 3753276 h 5078170"/>
              <a:gd name="connsiteX1861" fmla="*/ 1731548 w 6934202"/>
              <a:gd name="connsiteY1861" fmla="*/ 3766275 h 5078170"/>
              <a:gd name="connsiteX1862" fmla="*/ 1744186 w 6934202"/>
              <a:gd name="connsiteY1862" fmla="*/ 3760336 h 5078170"/>
              <a:gd name="connsiteX1863" fmla="*/ 1747807 w 6934202"/>
              <a:gd name="connsiteY1863" fmla="*/ 3757990 h 5078170"/>
              <a:gd name="connsiteX1864" fmla="*/ 1742357 w 6934202"/>
              <a:gd name="connsiteY1864" fmla="*/ 3740905 h 5078170"/>
              <a:gd name="connsiteX1865" fmla="*/ 1733856 w 6934202"/>
              <a:gd name="connsiteY1865" fmla="*/ 3741529 h 5078170"/>
              <a:gd name="connsiteX1866" fmla="*/ 1715236 w 6934202"/>
              <a:gd name="connsiteY1866" fmla="*/ 3698561 h 5078170"/>
              <a:gd name="connsiteX1867" fmla="*/ 1752347 w 6934202"/>
              <a:gd name="connsiteY1867" fmla="*/ 3683450 h 5078170"/>
              <a:gd name="connsiteX1868" fmla="*/ 1789455 w 6934202"/>
              <a:gd name="connsiteY1868" fmla="*/ 3668338 h 5078170"/>
              <a:gd name="connsiteX1869" fmla="*/ 1774307 w 6934202"/>
              <a:gd name="connsiteY1869" fmla="*/ 3737320 h 5078170"/>
              <a:gd name="connsiteX1870" fmla="*/ 1760547 w 6934202"/>
              <a:gd name="connsiteY1870" fmla="*/ 3751545 h 5078170"/>
              <a:gd name="connsiteX1871" fmla="*/ 1766640 w 6934202"/>
              <a:gd name="connsiteY1871" fmla="*/ 3752888 h 5078170"/>
              <a:gd name="connsiteX1872" fmla="*/ 1782821 w 6934202"/>
              <a:gd name="connsiteY1872" fmla="*/ 3751428 h 5078170"/>
              <a:gd name="connsiteX1873" fmla="*/ 1817168 w 6934202"/>
              <a:gd name="connsiteY1873" fmla="*/ 3753599 h 5078170"/>
              <a:gd name="connsiteX1874" fmla="*/ 1828870 w 6934202"/>
              <a:gd name="connsiteY1874" fmla="*/ 3764269 h 5078170"/>
              <a:gd name="connsiteX1875" fmla="*/ 1841856 w 6934202"/>
              <a:gd name="connsiteY1875" fmla="*/ 3757997 h 5078170"/>
              <a:gd name="connsiteX1876" fmla="*/ 1854514 w 6934202"/>
              <a:gd name="connsiteY1876" fmla="*/ 3738933 h 5078170"/>
              <a:gd name="connsiteX1877" fmla="*/ 1950311 w 6934202"/>
              <a:gd name="connsiteY1877" fmla="*/ 3708964 h 5078170"/>
              <a:gd name="connsiteX1878" fmla="*/ 1932620 w 6934202"/>
              <a:gd name="connsiteY1878" fmla="*/ 3686665 h 5078170"/>
              <a:gd name="connsiteX1879" fmla="*/ 1902602 w 6934202"/>
              <a:gd name="connsiteY1879" fmla="*/ 3660778 h 5078170"/>
              <a:gd name="connsiteX1880" fmla="*/ 1834266 w 6934202"/>
              <a:gd name="connsiteY1880" fmla="*/ 3682186 h 5078170"/>
              <a:gd name="connsiteX1881" fmla="*/ 1830301 w 6934202"/>
              <a:gd name="connsiteY1881" fmla="*/ 3660644 h 5078170"/>
              <a:gd name="connsiteX1882" fmla="*/ 1822944 w 6934202"/>
              <a:gd name="connsiteY1882" fmla="*/ 3652866 h 5078170"/>
              <a:gd name="connsiteX1883" fmla="*/ 1819273 w 6934202"/>
              <a:gd name="connsiteY1883" fmla="*/ 3677175 h 5078170"/>
              <a:gd name="connsiteX1884" fmla="*/ 1816619 w 6934202"/>
              <a:gd name="connsiteY1884" fmla="*/ 3708628 h 5078170"/>
              <a:gd name="connsiteX1885" fmla="*/ 1784017 w 6934202"/>
              <a:gd name="connsiteY1885" fmla="*/ 3630206 h 5078170"/>
              <a:gd name="connsiteX1886" fmla="*/ 1774500 w 6934202"/>
              <a:gd name="connsiteY1886" fmla="*/ 3563470 h 5078170"/>
              <a:gd name="connsiteX1887" fmla="*/ 1808497 w 6934202"/>
              <a:gd name="connsiteY1887" fmla="*/ 3532779 h 5078170"/>
              <a:gd name="connsiteX1888" fmla="*/ 1853687 w 6934202"/>
              <a:gd name="connsiteY1888" fmla="*/ 3467949 h 5078170"/>
              <a:gd name="connsiteX1889" fmla="*/ 1819795 w 6934202"/>
              <a:gd name="connsiteY1889" fmla="*/ 3449309 h 5078170"/>
              <a:gd name="connsiteX1890" fmla="*/ 1785571 w 6934202"/>
              <a:gd name="connsiteY1890" fmla="*/ 3465884 h 5078170"/>
              <a:gd name="connsiteX1891" fmla="*/ 1729660 w 6934202"/>
              <a:gd name="connsiteY1891" fmla="*/ 3399241 h 5078170"/>
              <a:gd name="connsiteX1892" fmla="*/ 1703347 w 6934202"/>
              <a:gd name="connsiteY1892" fmla="*/ 3364906 h 5078170"/>
              <a:gd name="connsiteX1893" fmla="*/ 1682133 w 6934202"/>
              <a:gd name="connsiteY1893" fmla="*/ 3366328 h 5078170"/>
              <a:gd name="connsiteX1894" fmla="*/ 1676694 w 6934202"/>
              <a:gd name="connsiteY1894" fmla="*/ 3328189 h 5078170"/>
              <a:gd name="connsiteX1895" fmla="*/ 1655227 w 6934202"/>
              <a:gd name="connsiteY1895" fmla="*/ 3337220 h 5078170"/>
              <a:gd name="connsiteX1896" fmla="*/ 1635964 w 6934202"/>
              <a:gd name="connsiteY1896" fmla="*/ 3342946 h 5078170"/>
              <a:gd name="connsiteX1897" fmla="*/ 1608799 w 6934202"/>
              <a:gd name="connsiteY1897" fmla="*/ 3302656 h 5078170"/>
              <a:gd name="connsiteX1898" fmla="*/ 1626889 w 6934202"/>
              <a:gd name="connsiteY1898" fmla="*/ 3229256 h 5078170"/>
              <a:gd name="connsiteX1899" fmla="*/ 1631633 w 6934202"/>
              <a:gd name="connsiteY1899" fmla="*/ 3187436 h 5078170"/>
              <a:gd name="connsiteX1900" fmla="*/ 1670582 w 6934202"/>
              <a:gd name="connsiteY1900" fmla="*/ 3169572 h 5078170"/>
              <a:gd name="connsiteX1901" fmla="*/ 1711736 w 6934202"/>
              <a:gd name="connsiteY1901" fmla="*/ 3148400 h 5078170"/>
              <a:gd name="connsiteX1902" fmla="*/ 1714506 w 6934202"/>
              <a:gd name="connsiteY1902" fmla="*/ 3142800 h 5078170"/>
              <a:gd name="connsiteX1903" fmla="*/ 1716259 w 6934202"/>
              <a:gd name="connsiteY1903" fmla="*/ 3130053 h 5078170"/>
              <a:gd name="connsiteX1904" fmla="*/ 1704348 w 6934202"/>
              <a:gd name="connsiteY1904" fmla="*/ 3124757 h 5078170"/>
              <a:gd name="connsiteX1905" fmla="*/ 1690233 w 6934202"/>
              <a:gd name="connsiteY1905" fmla="*/ 3122766 h 5078170"/>
              <a:gd name="connsiteX1906" fmla="*/ 1678690 w 6934202"/>
              <a:gd name="connsiteY1906" fmla="*/ 3116922 h 5078170"/>
              <a:gd name="connsiteX1907" fmla="*/ 1666558 w 6934202"/>
              <a:gd name="connsiteY1907" fmla="*/ 3135101 h 5078170"/>
              <a:gd name="connsiteX1908" fmla="*/ 1656966 w 6934202"/>
              <a:gd name="connsiteY1908" fmla="*/ 3114764 h 5078170"/>
              <a:gd name="connsiteX1909" fmla="*/ 1645644 w 6934202"/>
              <a:gd name="connsiteY1909" fmla="*/ 3085446 h 5078170"/>
              <a:gd name="connsiteX1910" fmla="*/ 1629107 w 6934202"/>
              <a:gd name="connsiteY1910" fmla="*/ 2994518 h 5078170"/>
              <a:gd name="connsiteX1911" fmla="*/ 1601500 w 6934202"/>
              <a:gd name="connsiteY1911" fmla="*/ 3001174 h 5078170"/>
              <a:gd name="connsiteX1912" fmla="*/ 1587832 w 6934202"/>
              <a:gd name="connsiteY1912" fmla="*/ 2971032 h 5078170"/>
              <a:gd name="connsiteX1913" fmla="*/ 1572977 w 6934202"/>
              <a:gd name="connsiteY1913" fmla="*/ 2951348 h 5078170"/>
              <a:gd name="connsiteX1914" fmla="*/ 1565984 w 6934202"/>
              <a:gd name="connsiteY1914" fmla="*/ 2924220 h 5078170"/>
              <a:gd name="connsiteX1915" fmla="*/ 1554415 w 6934202"/>
              <a:gd name="connsiteY1915" fmla="*/ 2921309 h 5078170"/>
              <a:gd name="connsiteX1916" fmla="*/ 1544011 w 6934202"/>
              <a:gd name="connsiteY1916" fmla="*/ 2948470 h 5078170"/>
              <a:gd name="connsiteX1917" fmla="*/ 1531775 w 6934202"/>
              <a:gd name="connsiteY1917" fmla="*/ 2862674 h 5078170"/>
              <a:gd name="connsiteX1918" fmla="*/ 1561050 w 6934202"/>
              <a:gd name="connsiteY1918" fmla="*/ 2852067 h 5078170"/>
              <a:gd name="connsiteX1919" fmla="*/ 1578609 w 6934202"/>
              <a:gd name="connsiteY1919" fmla="*/ 2815630 h 5078170"/>
              <a:gd name="connsiteX1920" fmla="*/ 1571391 w 6934202"/>
              <a:gd name="connsiteY1920" fmla="*/ 2793178 h 5078170"/>
              <a:gd name="connsiteX1921" fmla="*/ 1562988 w 6934202"/>
              <a:gd name="connsiteY1921" fmla="*/ 2781186 h 5078170"/>
              <a:gd name="connsiteX1922" fmla="*/ 1524977 w 6934202"/>
              <a:gd name="connsiteY1922" fmla="*/ 2815001 h 5078170"/>
              <a:gd name="connsiteX1923" fmla="*/ 1497590 w 6934202"/>
              <a:gd name="connsiteY1923" fmla="*/ 2798185 h 5078170"/>
              <a:gd name="connsiteX1924" fmla="*/ 1472758 w 6934202"/>
              <a:gd name="connsiteY1924" fmla="*/ 2818040 h 5078170"/>
              <a:gd name="connsiteX1925" fmla="*/ 1448259 w 6934202"/>
              <a:gd name="connsiteY1925" fmla="*/ 2802686 h 5078170"/>
              <a:gd name="connsiteX1926" fmla="*/ 1424729 w 6934202"/>
              <a:gd name="connsiteY1926" fmla="*/ 2837948 h 5078170"/>
              <a:gd name="connsiteX1927" fmla="*/ 1386940 w 6934202"/>
              <a:gd name="connsiteY1927" fmla="*/ 2848287 h 5078170"/>
              <a:gd name="connsiteX1928" fmla="*/ 1378814 w 6934202"/>
              <a:gd name="connsiteY1928" fmla="*/ 2806953 h 5078170"/>
              <a:gd name="connsiteX1929" fmla="*/ 1362718 w 6934202"/>
              <a:gd name="connsiteY1929" fmla="*/ 2803594 h 5078170"/>
              <a:gd name="connsiteX1930" fmla="*/ 1328091 w 6934202"/>
              <a:gd name="connsiteY1930" fmla="*/ 2786056 h 5078170"/>
              <a:gd name="connsiteX1931" fmla="*/ 1326037 w 6934202"/>
              <a:gd name="connsiteY1931" fmla="*/ 2696563 h 5078170"/>
              <a:gd name="connsiteX1932" fmla="*/ 1362693 w 6934202"/>
              <a:gd name="connsiteY1932" fmla="*/ 2672009 h 5078170"/>
              <a:gd name="connsiteX1933" fmla="*/ 1395956 w 6934202"/>
              <a:gd name="connsiteY1933" fmla="*/ 2661217 h 5078170"/>
              <a:gd name="connsiteX1934" fmla="*/ 1416101 w 6934202"/>
              <a:gd name="connsiteY1934" fmla="*/ 2677311 h 5078170"/>
              <a:gd name="connsiteX1935" fmla="*/ 1427344 w 6934202"/>
              <a:gd name="connsiteY1935" fmla="*/ 2753029 h 5078170"/>
              <a:gd name="connsiteX1936" fmla="*/ 1437381 w 6934202"/>
              <a:gd name="connsiteY1936" fmla="*/ 2726416 h 5078170"/>
              <a:gd name="connsiteX1937" fmla="*/ 1472229 w 6934202"/>
              <a:gd name="connsiteY1937" fmla="*/ 2720479 h 5078170"/>
              <a:gd name="connsiteX1938" fmla="*/ 1466791 w 6934202"/>
              <a:gd name="connsiteY1938" fmla="*/ 2682343 h 5078170"/>
              <a:gd name="connsiteX1939" fmla="*/ 1486935 w 6934202"/>
              <a:gd name="connsiteY1939" fmla="*/ 2698441 h 5078170"/>
              <a:gd name="connsiteX1940" fmla="*/ 1516345 w 6934202"/>
              <a:gd name="connsiteY1940" fmla="*/ 2654369 h 5078170"/>
              <a:gd name="connsiteX1941" fmla="*/ 1540568 w 6934202"/>
              <a:gd name="connsiteY1941" fmla="*/ 2699072 h 5078170"/>
              <a:gd name="connsiteX1942" fmla="*/ 1567037 w 6934202"/>
              <a:gd name="connsiteY1942" fmla="*/ 2659405 h 5078170"/>
              <a:gd name="connsiteX1943" fmla="*/ 1600082 w 6934202"/>
              <a:gd name="connsiteY1943" fmla="*/ 2690881 h 5078170"/>
              <a:gd name="connsiteX1944" fmla="*/ 1627690 w 6934202"/>
              <a:gd name="connsiteY1944" fmla="*/ 2684227 h 5078170"/>
              <a:gd name="connsiteX1945" fmla="*/ 1653758 w 6934202"/>
              <a:gd name="connsiteY1945" fmla="*/ 2610446 h 5078170"/>
              <a:gd name="connsiteX1946" fmla="*/ 1692392 w 6934202"/>
              <a:gd name="connsiteY1946" fmla="*/ 2587267 h 5078170"/>
              <a:gd name="connsiteX1947" fmla="*/ 1714854 w 6934202"/>
              <a:gd name="connsiteY1947" fmla="*/ 2588320 h 5078170"/>
              <a:gd name="connsiteX1948" fmla="*/ 1737647 w 6934202"/>
              <a:gd name="connsiteY1948" fmla="*/ 2554167 h 5078170"/>
              <a:gd name="connsiteX1949" fmla="*/ 1751455 w 6934202"/>
              <a:gd name="connsiteY1949" fmla="*/ 2569629 h 5078170"/>
              <a:gd name="connsiteX1950" fmla="*/ 1766614 w 6934202"/>
              <a:gd name="connsiteY1950" fmla="*/ 2557040 h 5078170"/>
              <a:gd name="connsiteX1951" fmla="*/ 1777130 w 6934202"/>
              <a:gd name="connsiteY1951" fmla="*/ 2518141 h 5078170"/>
              <a:gd name="connsiteX1952" fmla="*/ 1787644 w 6934202"/>
              <a:gd name="connsiteY1952" fmla="*/ 2479241 h 5078170"/>
              <a:gd name="connsiteX1953" fmla="*/ 1753867 w 6934202"/>
              <a:gd name="connsiteY1953" fmla="*/ 2467664 h 5078170"/>
              <a:gd name="connsiteX1954" fmla="*/ 1721109 w 6934202"/>
              <a:gd name="connsiteY1954" fmla="*/ 2463233 h 5078170"/>
              <a:gd name="connsiteX1955" fmla="*/ 1691494 w 6934202"/>
              <a:gd name="connsiteY1955" fmla="*/ 2471455 h 5078170"/>
              <a:gd name="connsiteX1956" fmla="*/ 1663398 w 6934202"/>
              <a:gd name="connsiteY1956" fmla="*/ 2434006 h 5078170"/>
              <a:gd name="connsiteX1957" fmla="*/ 1625164 w 6934202"/>
              <a:gd name="connsiteY1957" fmla="*/ 2491297 h 5078170"/>
              <a:gd name="connsiteX1958" fmla="*/ 1561643 w 6934202"/>
              <a:gd name="connsiteY1958" fmla="*/ 2405697 h 5078170"/>
              <a:gd name="connsiteX1959" fmla="*/ 1485075 w 6934202"/>
              <a:gd name="connsiteY1959" fmla="*/ 2435098 h 5078170"/>
              <a:gd name="connsiteX1960" fmla="*/ 1462544 w 6934202"/>
              <a:gd name="connsiteY1960" fmla="*/ 2364717 h 5078170"/>
              <a:gd name="connsiteX1961" fmla="*/ 1440015 w 6934202"/>
              <a:gd name="connsiteY1961" fmla="*/ 2294344 h 5078170"/>
              <a:gd name="connsiteX1962" fmla="*/ 1407664 w 6934202"/>
              <a:gd name="connsiteY1962" fmla="*/ 2342825 h 5078170"/>
              <a:gd name="connsiteX1963" fmla="*/ 1403584 w 6934202"/>
              <a:gd name="connsiteY1963" fmla="*/ 2314225 h 5078170"/>
              <a:gd name="connsiteX1964" fmla="*/ 1403237 w 6934202"/>
              <a:gd name="connsiteY1964" fmla="*/ 2274246 h 5078170"/>
              <a:gd name="connsiteX1965" fmla="*/ 1415791 w 6934202"/>
              <a:gd name="connsiteY1965" fmla="*/ 2249644 h 5078170"/>
              <a:gd name="connsiteX1966" fmla="*/ 1443399 w 6934202"/>
              <a:gd name="connsiteY1966" fmla="*/ 2242992 h 5078170"/>
              <a:gd name="connsiteX1967" fmla="*/ 1453267 w 6934202"/>
              <a:gd name="connsiteY1967" fmla="*/ 2215182 h 5078170"/>
              <a:gd name="connsiteX1968" fmla="*/ 1459908 w 6934202"/>
              <a:gd name="connsiteY1968" fmla="*/ 2183534 h 5078170"/>
              <a:gd name="connsiteX1969" fmla="*/ 1451083 w 6934202"/>
              <a:gd name="connsiteY1969" fmla="*/ 2196758 h 5078170"/>
              <a:gd name="connsiteX1970" fmla="*/ 1420356 w 6934202"/>
              <a:gd name="connsiteY1970" fmla="*/ 2150237 h 5078170"/>
              <a:gd name="connsiteX1971" fmla="*/ 1389294 w 6934202"/>
              <a:gd name="connsiteY1971" fmla="*/ 2138934 h 5078170"/>
              <a:gd name="connsiteX1972" fmla="*/ 1371075 w 6934202"/>
              <a:gd name="connsiteY1972" fmla="*/ 2130076 h 5078170"/>
              <a:gd name="connsiteX1973" fmla="*/ 1351504 w 6934202"/>
              <a:gd name="connsiteY1973" fmla="*/ 2149276 h 5078170"/>
              <a:gd name="connsiteX1974" fmla="*/ 1330222 w 6934202"/>
              <a:gd name="connsiteY1974" fmla="*/ 2100170 h 5078170"/>
              <a:gd name="connsiteX1975" fmla="*/ 1313225 w 6934202"/>
              <a:gd name="connsiteY1975" fmla="*/ 2115515 h 5078170"/>
              <a:gd name="connsiteX1976" fmla="*/ 1295375 w 6934202"/>
              <a:gd name="connsiteY1976" fmla="*/ 2106112 h 5078170"/>
              <a:gd name="connsiteX1977" fmla="*/ 1271844 w 6934202"/>
              <a:gd name="connsiteY1977" fmla="*/ 2141368 h 5078170"/>
              <a:gd name="connsiteX1978" fmla="*/ 1257584 w 6934202"/>
              <a:gd name="connsiteY1978" fmla="*/ 2116452 h 5078170"/>
              <a:gd name="connsiteX1979" fmla="*/ 1227600 w 6934202"/>
              <a:gd name="connsiteY1979" fmla="*/ 2125230 h 5078170"/>
              <a:gd name="connsiteX1980" fmla="*/ 1196931 w 6934202"/>
              <a:gd name="connsiteY1980" fmla="*/ 2091635 h 5078170"/>
              <a:gd name="connsiteX1981" fmla="*/ 1155091 w 6934202"/>
              <a:gd name="connsiteY1981" fmla="*/ 2070447 h 5078170"/>
              <a:gd name="connsiteX1982" fmla="*/ 1113416 w 6934202"/>
              <a:gd name="connsiteY1982" fmla="*/ 2031650 h 5078170"/>
              <a:gd name="connsiteX1983" fmla="*/ 1098567 w 6934202"/>
              <a:gd name="connsiteY1983" fmla="*/ 2049561 h 5078170"/>
              <a:gd name="connsiteX1984" fmla="*/ 1082867 w 6934202"/>
              <a:gd name="connsiteY1984" fmla="*/ 2042717 h 5078170"/>
              <a:gd name="connsiteX1985" fmla="*/ 1052265 w 6934202"/>
              <a:gd name="connsiteY1985" fmla="*/ 2059646 h 5078170"/>
              <a:gd name="connsiteX1986" fmla="*/ 1021991 w 6934202"/>
              <a:gd name="connsiteY1986" fmla="*/ 2041370 h 5078170"/>
              <a:gd name="connsiteX1987" fmla="*/ 1012884 w 6934202"/>
              <a:gd name="connsiteY1987" fmla="*/ 2046338 h 5078170"/>
              <a:gd name="connsiteX1988" fmla="*/ 1006150 w 6934202"/>
              <a:gd name="connsiteY1988" fmla="*/ 2030399 h 5078170"/>
              <a:gd name="connsiteX1989" fmla="*/ 1005012 w 6934202"/>
              <a:gd name="connsiteY1989" fmla="*/ 1997392 h 5078170"/>
              <a:gd name="connsiteX1990" fmla="*/ 1038501 w 6934202"/>
              <a:gd name="connsiteY1990" fmla="*/ 1981920 h 5078170"/>
              <a:gd name="connsiteX1991" fmla="*/ 1053693 w 6934202"/>
              <a:gd name="connsiteY1991" fmla="*/ 1985188 h 5078170"/>
              <a:gd name="connsiteX1992" fmla="*/ 1069048 w 6934202"/>
              <a:gd name="connsiteY1992" fmla="*/ 1970853 h 5078170"/>
              <a:gd name="connsiteX1993" fmla="*/ 1100958 w 6934202"/>
              <a:gd name="connsiteY1993" fmla="*/ 1969322 h 5078170"/>
              <a:gd name="connsiteX1994" fmla="*/ 1122674 w 6934202"/>
              <a:gd name="connsiteY1994" fmla="*/ 1933887 h 5078170"/>
              <a:gd name="connsiteX1995" fmla="*/ 1141688 w 6934202"/>
              <a:gd name="connsiteY1995" fmla="*/ 1954571 h 5078170"/>
              <a:gd name="connsiteX1996" fmla="*/ 1254711 w 6934202"/>
              <a:gd name="connsiteY1996" fmla="*/ 1883556 h 5078170"/>
              <a:gd name="connsiteX1997" fmla="*/ 1371147 w 6934202"/>
              <a:gd name="connsiteY1997" fmla="*/ 1911563 h 5078170"/>
              <a:gd name="connsiteX1998" fmla="*/ 1401125 w 6934202"/>
              <a:gd name="connsiteY1998" fmla="*/ 1883994 h 5078170"/>
              <a:gd name="connsiteX1999" fmla="*/ 1415946 w 6934202"/>
              <a:gd name="connsiteY1999" fmla="*/ 1873719 h 5078170"/>
              <a:gd name="connsiteX2000" fmla="*/ 1422111 w 6934202"/>
              <a:gd name="connsiteY2000" fmla="*/ 1866685 h 5078170"/>
              <a:gd name="connsiteX2001" fmla="*/ 1407924 w 6934202"/>
              <a:gd name="connsiteY2001" fmla="*/ 1856620 h 5078170"/>
              <a:gd name="connsiteX2002" fmla="*/ 1393441 w 6934202"/>
              <a:gd name="connsiteY2002" fmla="*/ 1856036 h 5078170"/>
              <a:gd name="connsiteX2003" fmla="*/ 1376931 w 6934202"/>
              <a:gd name="connsiteY2003" fmla="*/ 1880185 h 5078170"/>
              <a:gd name="connsiteX2004" fmla="*/ 1352044 w 6934202"/>
              <a:gd name="connsiteY2004" fmla="*/ 1890633 h 5078170"/>
              <a:gd name="connsiteX2005" fmla="*/ 1334842 w 6934202"/>
              <a:gd name="connsiteY2005" fmla="*/ 1882303 h 5078170"/>
              <a:gd name="connsiteX2006" fmla="*/ 1313560 w 6934202"/>
              <a:gd name="connsiteY2006" fmla="*/ 1862357 h 5078170"/>
              <a:gd name="connsiteX2007" fmla="*/ 1328266 w 6934202"/>
              <a:gd name="connsiteY2007" fmla="*/ 1853405 h 5078170"/>
              <a:gd name="connsiteX2008" fmla="*/ 1321246 w 6934202"/>
              <a:gd name="connsiteY2008" fmla="*/ 1843578 h 5078170"/>
              <a:gd name="connsiteX2009" fmla="*/ 1295844 w 6934202"/>
              <a:gd name="connsiteY2009" fmla="*/ 1844940 h 5078170"/>
              <a:gd name="connsiteX2010" fmla="*/ 1274854 w 6934202"/>
              <a:gd name="connsiteY2010" fmla="*/ 1843616 h 5078170"/>
              <a:gd name="connsiteX2011" fmla="*/ 1276606 w 6934202"/>
              <a:gd name="connsiteY2011" fmla="*/ 1838438 h 5078170"/>
              <a:gd name="connsiteX2012" fmla="*/ 1279377 w 6934202"/>
              <a:gd name="connsiteY2012" fmla="*/ 1836164 h 5078170"/>
              <a:gd name="connsiteX2013" fmla="*/ 1283385 w 6934202"/>
              <a:gd name="connsiteY2013" fmla="*/ 1819623 h 5078170"/>
              <a:gd name="connsiteX2014" fmla="*/ 1299964 w 6934202"/>
              <a:gd name="connsiteY2014" fmla="*/ 1823631 h 5078170"/>
              <a:gd name="connsiteX2015" fmla="*/ 1320995 w 6934202"/>
              <a:gd name="connsiteY2015" fmla="*/ 1792029 h 5078170"/>
              <a:gd name="connsiteX2016" fmla="*/ 1347020 w 6934202"/>
              <a:gd name="connsiteY2016" fmla="*/ 1794987 h 5078170"/>
              <a:gd name="connsiteX2017" fmla="*/ 1346328 w 6934202"/>
              <a:gd name="connsiteY2017" fmla="*/ 1762509 h 5078170"/>
              <a:gd name="connsiteX2018" fmla="*/ 1314732 w 6934202"/>
              <a:gd name="connsiteY2018" fmla="*/ 1765293 h 5078170"/>
              <a:gd name="connsiteX2019" fmla="*/ 1280930 w 6934202"/>
              <a:gd name="connsiteY2019" fmla="*/ 1769417 h 5078170"/>
              <a:gd name="connsiteX2020" fmla="*/ 1232780 w 6934202"/>
              <a:gd name="connsiteY2020" fmla="*/ 1759362 h 5078170"/>
              <a:gd name="connsiteX2021" fmla="*/ 1185650 w 6934202"/>
              <a:gd name="connsiteY2021" fmla="*/ 1752213 h 5078170"/>
              <a:gd name="connsiteX2022" fmla="*/ 1153631 w 6934202"/>
              <a:gd name="connsiteY2022" fmla="*/ 1757601 h 5078170"/>
              <a:gd name="connsiteX2023" fmla="*/ 1126357 w 6934202"/>
              <a:gd name="connsiteY2023" fmla="*/ 1746003 h 5078170"/>
              <a:gd name="connsiteX2024" fmla="*/ 1115528 w 6934202"/>
              <a:gd name="connsiteY2024" fmla="*/ 1759644 h 5078170"/>
              <a:gd name="connsiteX2025" fmla="*/ 1106906 w 6934202"/>
              <a:gd name="connsiteY2025" fmla="*/ 1771942 h 5078170"/>
              <a:gd name="connsiteX2026" fmla="*/ 1112508 w 6934202"/>
              <a:gd name="connsiteY2026" fmla="*/ 1772646 h 5078170"/>
              <a:gd name="connsiteX2027" fmla="*/ 1117088 w 6934202"/>
              <a:gd name="connsiteY2027" fmla="*/ 1770444 h 5078170"/>
              <a:gd name="connsiteX2028" fmla="*/ 1181051 w 6934202"/>
              <a:gd name="connsiteY2028" fmla="*/ 1778513 h 5078170"/>
              <a:gd name="connsiteX2029" fmla="*/ 1243140 w 6934202"/>
              <a:gd name="connsiteY2029" fmla="*/ 1773618 h 5078170"/>
              <a:gd name="connsiteX2030" fmla="*/ 1249938 w 6934202"/>
              <a:gd name="connsiteY2030" fmla="*/ 1792983 h 5078170"/>
              <a:gd name="connsiteX2031" fmla="*/ 1258977 w 6934202"/>
              <a:gd name="connsiteY2031" fmla="*/ 1825080 h 5078170"/>
              <a:gd name="connsiteX2032" fmla="*/ 1252906 w 6934202"/>
              <a:gd name="connsiteY2032" fmla="*/ 1852275 h 5078170"/>
              <a:gd name="connsiteX2033" fmla="*/ 1209691 w 6934202"/>
              <a:gd name="connsiteY2033" fmla="*/ 1863894 h 5078170"/>
              <a:gd name="connsiteX2034" fmla="*/ 1165785 w 6934202"/>
              <a:gd name="connsiteY2034" fmla="*/ 1858307 h 5078170"/>
              <a:gd name="connsiteX2035" fmla="*/ 1148707 w 6934202"/>
              <a:gd name="connsiteY2035" fmla="*/ 1875752 h 5078170"/>
              <a:gd name="connsiteX2036" fmla="*/ 1131631 w 6934202"/>
              <a:gd name="connsiteY2036" fmla="*/ 1893196 h 5078170"/>
              <a:gd name="connsiteX2037" fmla="*/ 1127995 w 6934202"/>
              <a:gd name="connsiteY2037" fmla="*/ 1862508 h 5078170"/>
              <a:gd name="connsiteX2038" fmla="*/ 1097225 w 6934202"/>
              <a:gd name="connsiteY2038" fmla="*/ 1876537 h 5078170"/>
              <a:gd name="connsiteX2039" fmla="*/ 1062376 w 6934202"/>
              <a:gd name="connsiteY2039" fmla="*/ 1878950 h 5078170"/>
              <a:gd name="connsiteX2040" fmla="*/ 1076166 w 6934202"/>
              <a:gd name="connsiteY2040" fmla="*/ 1847057 h 5078170"/>
              <a:gd name="connsiteX2041" fmla="*/ 1106713 w 6934202"/>
              <a:gd name="connsiteY2041" fmla="*/ 1842561 h 5078170"/>
              <a:gd name="connsiteX2042" fmla="*/ 1108575 w 6934202"/>
              <a:gd name="connsiteY2042" fmla="*/ 1832615 h 5078170"/>
              <a:gd name="connsiteX2043" fmla="*/ 1111458 w 6934202"/>
              <a:gd name="connsiteY2043" fmla="*/ 1825574 h 5078170"/>
              <a:gd name="connsiteX2044" fmla="*/ 1120174 w 6934202"/>
              <a:gd name="connsiteY2044" fmla="*/ 1832607 h 5078170"/>
              <a:gd name="connsiteX2045" fmla="*/ 1125497 w 6934202"/>
              <a:gd name="connsiteY2045" fmla="*/ 1845228 h 5078170"/>
              <a:gd name="connsiteX2046" fmla="*/ 1183653 w 6934202"/>
              <a:gd name="connsiteY2046" fmla="*/ 1838030 h 5078170"/>
              <a:gd name="connsiteX2047" fmla="*/ 1194058 w 6934202"/>
              <a:gd name="connsiteY2047" fmla="*/ 1826996 h 5078170"/>
              <a:gd name="connsiteX2048" fmla="*/ 1203324 w 6934202"/>
              <a:gd name="connsiteY2048" fmla="*/ 1802555 h 5078170"/>
              <a:gd name="connsiteX2049" fmla="*/ 1181821 w 6934202"/>
              <a:gd name="connsiteY2049" fmla="*/ 1792144 h 5078170"/>
              <a:gd name="connsiteX2050" fmla="*/ 1115981 w 6934202"/>
              <a:gd name="connsiteY2050" fmla="*/ 1818121 h 5078170"/>
              <a:gd name="connsiteX2051" fmla="*/ 1069866 w 6934202"/>
              <a:gd name="connsiteY2051" fmla="*/ 1806239 h 5078170"/>
              <a:gd name="connsiteX2052" fmla="*/ 1023421 w 6934202"/>
              <a:gd name="connsiteY2052" fmla="*/ 1808661 h 5078170"/>
              <a:gd name="connsiteX2053" fmla="*/ 990950 w 6934202"/>
              <a:gd name="connsiteY2053" fmla="*/ 1817850 h 5078170"/>
              <a:gd name="connsiteX2054" fmla="*/ 956441 w 6934202"/>
              <a:gd name="connsiteY2054" fmla="*/ 1821230 h 5078170"/>
              <a:gd name="connsiteX2055" fmla="*/ 897591 w 6934202"/>
              <a:gd name="connsiteY2055" fmla="*/ 1795952 h 5078170"/>
              <a:gd name="connsiteX2056" fmla="*/ 829253 w 6934202"/>
              <a:gd name="connsiteY2056" fmla="*/ 1804647 h 5078170"/>
              <a:gd name="connsiteX2057" fmla="*/ 825289 w 6934202"/>
              <a:gd name="connsiteY2057" fmla="*/ 1795897 h 5078170"/>
              <a:gd name="connsiteX2058" fmla="*/ 817932 w 6934202"/>
              <a:gd name="connsiteY2058" fmla="*/ 1792738 h 5078170"/>
              <a:gd name="connsiteX2059" fmla="*/ 814260 w 6934202"/>
              <a:gd name="connsiteY2059" fmla="*/ 1802612 h 5078170"/>
              <a:gd name="connsiteX2060" fmla="*/ 811607 w 6934202"/>
              <a:gd name="connsiteY2060" fmla="*/ 1815388 h 5078170"/>
              <a:gd name="connsiteX2061" fmla="*/ 779005 w 6934202"/>
              <a:gd name="connsiteY2061" fmla="*/ 1783534 h 5078170"/>
              <a:gd name="connsiteX2062" fmla="*/ 769487 w 6934202"/>
              <a:gd name="connsiteY2062" fmla="*/ 1756426 h 5078170"/>
              <a:gd name="connsiteX2063" fmla="*/ 803485 w 6934202"/>
              <a:gd name="connsiteY2063" fmla="*/ 1743959 h 5078170"/>
              <a:gd name="connsiteX2064" fmla="*/ 848675 w 6934202"/>
              <a:gd name="connsiteY2064" fmla="*/ 1717626 h 5078170"/>
              <a:gd name="connsiteX2065" fmla="*/ 814783 w 6934202"/>
              <a:gd name="connsiteY2065" fmla="*/ 1710054 h 5078170"/>
              <a:gd name="connsiteX2066" fmla="*/ 780558 w 6934202"/>
              <a:gd name="connsiteY2066" fmla="*/ 1716787 h 5078170"/>
              <a:gd name="connsiteX2067" fmla="*/ 724649 w 6934202"/>
              <a:gd name="connsiteY2067" fmla="*/ 1689717 h 5078170"/>
              <a:gd name="connsiteX2068" fmla="*/ 698336 w 6934202"/>
              <a:gd name="connsiteY2068" fmla="*/ 1675769 h 5078170"/>
              <a:gd name="connsiteX2069" fmla="*/ 677122 w 6934202"/>
              <a:gd name="connsiteY2069" fmla="*/ 1676347 h 5078170"/>
              <a:gd name="connsiteX2070" fmla="*/ 671681 w 6934202"/>
              <a:gd name="connsiteY2070" fmla="*/ 1660856 h 5078170"/>
              <a:gd name="connsiteX2071" fmla="*/ 650214 w 6934202"/>
              <a:gd name="connsiteY2071" fmla="*/ 1664524 h 5078170"/>
              <a:gd name="connsiteX2072" fmla="*/ 630953 w 6934202"/>
              <a:gd name="connsiteY2072" fmla="*/ 1666849 h 5078170"/>
              <a:gd name="connsiteX2073" fmla="*/ 603789 w 6934202"/>
              <a:gd name="connsiteY2073" fmla="*/ 1650484 h 5078170"/>
              <a:gd name="connsiteX2074" fmla="*/ 621878 w 6934202"/>
              <a:gd name="connsiteY2074" fmla="*/ 1620669 h 5078170"/>
              <a:gd name="connsiteX2075" fmla="*/ 626622 w 6934202"/>
              <a:gd name="connsiteY2075" fmla="*/ 1603682 h 5078170"/>
              <a:gd name="connsiteX2076" fmla="*/ 665569 w 6934202"/>
              <a:gd name="connsiteY2076" fmla="*/ 1596426 h 5078170"/>
              <a:gd name="connsiteX2077" fmla="*/ 706725 w 6934202"/>
              <a:gd name="connsiteY2077" fmla="*/ 1587826 h 5078170"/>
              <a:gd name="connsiteX2078" fmla="*/ 709494 w 6934202"/>
              <a:gd name="connsiteY2078" fmla="*/ 1585551 h 5078170"/>
              <a:gd name="connsiteX2079" fmla="*/ 711247 w 6934202"/>
              <a:gd name="connsiteY2079" fmla="*/ 1580373 h 5078170"/>
              <a:gd name="connsiteX2080" fmla="*/ 699336 w 6934202"/>
              <a:gd name="connsiteY2080" fmla="*/ 1578222 h 5078170"/>
              <a:gd name="connsiteX2081" fmla="*/ 685221 w 6934202"/>
              <a:gd name="connsiteY2081" fmla="*/ 1577413 h 5078170"/>
              <a:gd name="connsiteX2082" fmla="*/ 673679 w 6934202"/>
              <a:gd name="connsiteY2082" fmla="*/ 1575039 h 5078170"/>
              <a:gd name="connsiteX2083" fmla="*/ 661546 w 6934202"/>
              <a:gd name="connsiteY2083" fmla="*/ 1582424 h 5078170"/>
              <a:gd name="connsiteX2084" fmla="*/ 651954 w 6934202"/>
              <a:gd name="connsiteY2084" fmla="*/ 1574163 h 5078170"/>
              <a:gd name="connsiteX2085" fmla="*/ 640633 w 6934202"/>
              <a:gd name="connsiteY2085" fmla="*/ 1562254 h 5078170"/>
              <a:gd name="connsiteX2086" fmla="*/ 624096 w 6934202"/>
              <a:gd name="connsiteY2086" fmla="*/ 1525319 h 5078170"/>
              <a:gd name="connsiteX2087" fmla="*/ 596489 w 6934202"/>
              <a:gd name="connsiteY2087" fmla="*/ 1528023 h 5078170"/>
              <a:gd name="connsiteX2088" fmla="*/ 582820 w 6934202"/>
              <a:gd name="connsiteY2088" fmla="*/ 1515779 h 5078170"/>
              <a:gd name="connsiteX2089" fmla="*/ 567966 w 6934202"/>
              <a:gd name="connsiteY2089" fmla="*/ 1507784 h 5078170"/>
              <a:gd name="connsiteX2090" fmla="*/ 560973 w 6934202"/>
              <a:gd name="connsiteY2090" fmla="*/ 1496765 h 5078170"/>
              <a:gd name="connsiteX2091" fmla="*/ 549403 w 6934202"/>
              <a:gd name="connsiteY2091" fmla="*/ 1495582 h 5078170"/>
              <a:gd name="connsiteX2092" fmla="*/ 539000 w 6934202"/>
              <a:gd name="connsiteY2092" fmla="*/ 1506615 h 5078170"/>
              <a:gd name="connsiteX2093" fmla="*/ 526763 w 6934202"/>
              <a:gd name="connsiteY2093" fmla="*/ 1471765 h 5078170"/>
              <a:gd name="connsiteX2094" fmla="*/ 556037 w 6934202"/>
              <a:gd name="connsiteY2094" fmla="*/ 1467457 h 5078170"/>
              <a:gd name="connsiteX2095" fmla="*/ 573597 w 6934202"/>
              <a:gd name="connsiteY2095" fmla="*/ 1452656 h 5078170"/>
              <a:gd name="connsiteX2096" fmla="*/ 566380 w 6934202"/>
              <a:gd name="connsiteY2096" fmla="*/ 1443536 h 5078170"/>
              <a:gd name="connsiteX2097" fmla="*/ 557977 w 6934202"/>
              <a:gd name="connsiteY2097" fmla="*/ 1438665 h 5078170"/>
              <a:gd name="connsiteX2098" fmla="*/ 519964 w 6934202"/>
              <a:gd name="connsiteY2098" fmla="*/ 1452400 h 5078170"/>
              <a:gd name="connsiteX2099" fmla="*/ 492579 w 6934202"/>
              <a:gd name="connsiteY2099" fmla="*/ 1445569 h 5078170"/>
              <a:gd name="connsiteX2100" fmla="*/ 467747 w 6934202"/>
              <a:gd name="connsiteY2100" fmla="*/ 1453635 h 5078170"/>
              <a:gd name="connsiteX2101" fmla="*/ 443247 w 6934202"/>
              <a:gd name="connsiteY2101" fmla="*/ 1447397 h 5078170"/>
              <a:gd name="connsiteX2102" fmla="*/ 419718 w 6934202"/>
              <a:gd name="connsiteY2102" fmla="*/ 1461721 h 5078170"/>
              <a:gd name="connsiteX2103" fmla="*/ 381928 w 6934202"/>
              <a:gd name="connsiteY2103" fmla="*/ 1465921 h 5078170"/>
              <a:gd name="connsiteX2104" fmla="*/ 373803 w 6934202"/>
              <a:gd name="connsiteY2104" fmla="*/ 1449131 h 5078170"/>
              <a:gd name="connsiteX2105" fmla="*/ 357707 w 6934202"/>
              <a:gd name="connsiteY2105" fmla="*/ 1447767 h 5078170"/>
              <a:gd name="connsiteX2106" fmla="*/ 323079 w 6934202"/>
              <a:gd name="connsiteY2106" fmla="*/ 1440643 h 5078170"/>
              <a:gd name="connsiteX2107" fmla="*/ 321025 w 6934202"/>
              <a:gd name="connsiteY2107" fmla="*/ 1404291 h 5078170"/>
              <a:gd name="connsiteX2108" fmla="*/ 357682 w 6934202"/>
              <a:gd name="connsiteY2108" fmla="*/ 1394317 h 5078170"/>
              <a:gd name="connsiteX2109" fmla="*/ 390944 w 6934202"/>
              <a:gd name="connsiteY2109" fmla="*/ 1389934 h 5078170"/>
              <a:gd name="connsiteX2110" fmla="*/ 411088 w 6934202"/>
              <a:gd name="connsiteY2110" fmla="*/ 1396471 h 5078170"/>
              <a:gd name="connsiteX2111" fmla="*/ 422332 w 6934202"/>
              <a:gd name="connsiteY2111" fmla="*/ 1427227 h 5078170"/>
              <a:gd name="connsiteX2112" fmla="*/ 432370 w 6934202"/>
              <a:gd name="connsiteY2112" fmla="*/ 1416417 h 5078170"/>
              <a:gd name="connsiteX2113" fmla="*/ 467218 w 6934202"/>
              <a:gd name="connsiteY2113" fmla="*/ 1414006 h 5078170"/>
              <a:gd name="connsiteX2114" fmla="*/ 461779 w 6934202"/>
              <a:gd name="connsiteY2114" fmla="*/ 1398515 h 5078170"/>
              <a:gd name="connsiteX2115" fmla="*/ 481923 w 6934202"/>
              <a:gd name="connsiteY2115" fmla="*/ 1405054 h 5078170"/>
              <a:gd name="connsiteX2116" fmla="*/ 511333 w 6934202"/>
              <a:gd name="connsiteY2116" fmla="*/ 1387152 h 5078170"/>
              <a:gd name="connsiteX2117" fmla="*/ 535557 w 6934202"/>
              <a:gd name="connsiteY2117" fmla="*/ 1405310 h 5078170"/>
              <a:gd name="connsiteX2118" fmla="*/ 562026 w 6934202"/>
              <a:gd name="connsiteY2118" fmla="*/ 1389197 h 5078170"/>
              <a:gd name="connsiteX2119" fmla="*/ 595071 w 6934202"/>
              <a:gd name="connsiteY2119" fmla="*/ 1401983 h 5078170"/>
              <a:gd name="connsiteX2120" fmla="*/ 622679 w 6934202"/>
              <a:gd name="connsiteY2120" fmla="*/ 1399280 h 5078170"/>
              <a:gd name="connsiteX2121" fmla="*/ 648746 w 6934202"/>
              <a:gd name="connsiteY2121" fmla="*/ 1369310 h 5078170"/>
              <a:gd name="connsiteX2122" fmla="*/ 687381 w 6934202"/>
              <a:gd name="connsiteY2122" fmla="*/ 1359896 h 5078170"/>
              <a:gd name="connsiteX2123" fmla="*/ 709843 w 6934202"/>
              <a:gd name="connsiteY2123" fmla="*/ 1360323 h 5078170"/>
              <a:gd name="connsiteX2124" fmla="*/ 732635 w 6934202"/>
              <a:gd name="connsiteY2124" fmla="*/ 1346450 h 5078170"/>
              <a:gd name="connsiteX2125" fmla="*/ 746442 w 6934202"/>
              <a:gd name="connsiteY2125" fmla="*/ 1352731 h 5078170"/>
              <a:gd name="connsiteX2126" fmla="*/ 761602 w 6934202"/>
              <a:gd name="connsiteY2126" fmla="*/ 1347617 h 5078170"/>
              <a:gd name="connsiteX2127" fmla="*/ 772118 w 6934202"/>
              <a:gd name="connsiteY2127" fmla="*/ 1331817 h 5078170"/>
              <a:gd name="connsiteX2128" fmla="*/ 782633 w 6934202"/>
              <a:gd name="connsiteY2128" fmla="*/ 1316016 h 5078170"/>
              <a:gd name="connsiteX2129" fmla="*/ 748856 w 6934202"/>
              <a:gd name="connsiteY2129" fmla="*/ 1311313 h 5078170"/>
              <a:gd name="connsiteX2130" fmla="*/ 716097 w 6934202"/>
              <a:gd name="connsiteY2130" fmla="*/ 1309513 h 5078170"/>
              <a:gd name="connsiteX2131" fmla="*/ 686482 w 6934202"/>
              <a:gd name="connsiteY2131" fmla="*/ 1312853 h 5078170"/>
              <a:gd name="connsiteX2132" fmla="*/ 658387 w 6934202"/>
              <a:gd name="connsiteY2132" fmla="*/ 1297641 h 5078170"/>
              <a:gd name="connsiteX2133" fmla="*/ 620153 w 6934202"/>
              <a:gd name="connsiteY2133" fmla="*/ 1320913 h 5078170"/>
              <a:gd name="connsiteX2134" fmla="*/ 556631 w 6934202"/>
              <a:gd name="connsiteY2134" fmla="*/ 1286142 h 5078170"/>
              <a:gd name="connsiteX2135" fmla="*/ 480064 w 6934202"/>
              <a:gd name="connsiteY2135" fmla="*/ 1298085 h 5078170"/>
              <a:gd name="connsiteX2136" fmla="*/ 457533 w 6934202"/>
              <a:gd name="connsiteY2136" fmla="*/ 1269496 h 5078170"/>
              <a:gd name="connsiteX2137" fmla="*/ 435003 w 6934202"/>
              <a:gd name="connsiteY2137" fmla="*/ 1240911 h 5078170"/>
              <a:gd name="connsiteX2138" fmla="*/ 402651 w 6934202"/>
              <a:gd name="connsiteY2138" fmla="*/ 1260604 h 5078170"/>
              <a:gd name="connsiteX2139" fmla="*/ 398572 w 6934202"/>
              <a:gd name="connsiteY2139" fmla="*/ 1248987 h 5078170"/>
              <a:gd name="connsiteX2140" fmla="*/ 398225 w 6934202"/>
              <a:gd name="connsiteY2140" fmla="*/ 1232747 h 5078170"/>
              <a:gd name="connsiteX2141" fmla="*/ 410780 w 6934202"/>
              <a:gd name="connsiteY2141" fmla="*/ 1222754 h 5078170"/>
              <a:gd name="connsiteX2142" fmla="*/ 438388 w 6934202"/>
              <a:gd name="connsiteY2142" fmla="*/ 1220052 h 5078170"/>
              <a:gd name="connsiteX2143" fmla="*/ 448255 w 6934202"/>
              <a:gd name="connsiteY2143" fmla="*/ 1208756 h 5078170"/>
              <a:gd name="connsiteX2144" fmla="*/ 454896 w 6934202"/>
              <a:gd name="connsiteY2144" fmla="*/ 1195900 h 5078170"/>
              <a:gd name="connsiteX2145" fmla="*/ 446073 w 6934202"/>
              <a:gd name="connsiteY2145" fmla="*/ 1201272 h 5078170"/>
              <a:gd name="connsiteX2146" fmla="*/ 415344 w 6934202"/>
              <a:gd name="connsiteY2146" fmla="*/ 1182376 h 5078170"/>
              <a:gd name="connsiteX2147" fmla="*/ 384283 w 6934202"/>
              <a:gd name="connsiteY2147" fmla="*/ 1177784 h 5078170"/>
              <a:gd name="connsiteX2148" fmla="*/ 366063 w 6934202"/>
              <a:gd name="connsiteY2148" fmla="*/ 1174186 h 5078170"/>
              <a:gd name="connsiteX2149" fmla="*/ 346492 w 6934202"/>
              <a:gd name="connsiteY2149" fmla="*/ 1181985 h 5078170"/>
              <a:gd name="connsiteX2150" fmla="*/ 325211 w 6934202"/>
              <a:gd name="connsiteY2150" fmla="*/ 1162038 h 5078170"/>
              <a:gd name="connsiteX2151" fmla="*/ 308214 w 6934202"/>
              <a:gd name="connsiteY2151" fmla="*/ 1168271 h 5078170"/>
              <a:gd name="connsiteX2152" fmla="*/ 290363 w 6934202"/>
              <a:gd name="connsiteY2152" fmla="*/ 1164452 h 5078170"/>
              <a:gd name="connsiteX2153" fmla="*/ 266833 w 6934202"/>
              <a:gd name="connsiteY2153" fmla="*/ 1178773 h 5078170"/>
              <a:gd name="connsiteX2154" fmla="*/ 252572 w 6934202"/>
              <a:gd name="connsiteY2154" fmla="*/ 1168652 h 5078170"/>
              <a:gd name="connsiteX2155" fmla="*/ 222589 w 6934202"/>
              <a:gd name="connsiteY2155" fmla="*/ 1172217 h 5078170"/>
              <a:gd name="connsiteX2156" fmla="*/ 191919 w 6934202"/>
              <a:gd name="connsiteY2156" fmla="*/ 1158571 h 5078170"/>
              <a:gd name="connsiteX2157" fmla="*/ 150079 w 6934202"/>
              <a:gd name="connsiteY2157" fmla="*/ 1149965 h 5078170"/>
              <a:gd name="connsiteX2158" fmla="*/ 108404 w 6934202"/>
              <a:gd name="connsiteY2158" fmla="*/ 1134206 h 5078170"/>
              <a:gd name="connsiteX2159" fmla="*/ 93555 w 6934202"/>
              <a:gd name="connsiteY2159" fmla="*/ 1141481 h 5078170"/>
              <a:gd name="connsiteX2160" fmla="*/ 77856 w 6934202"/>
              <a:gd name="connsiteY2160" fmla="*/ 1138701 h 5078170"/>
              <a:gd name="connsiteX2161" fmla="*/ 47252 w 6934202"/>
              <a:gd name="connsiteY2161" fmla="*/ 1145577 h 5078170"/>
              <a:gd name="connsiteX2162" fmla="*/ 16980 w 6934202"/>
              <a:gd name="connsiteY2162" fmla="*/ 1138154 h 5078170"/>
              <a:gd name="connsiteX2163" fmla="*/ 7873 w 6934202"/>
              <a:gd name="connsiteY2163" fmla="*/ 1140172 h 5078170"/>
              <a:gd name="connsiteX2164" fmla="*/ 1138 w 6934202"/>
              <a:gd name="connsiteY2164" fmla="*/ 1133697 h 5078170"/>
              <a:gd name="connsiteX2165" fmla="*/ 0 w 6934202"/>
              <a:gd name="connsiteY2165" fmla="*/ 1120290 h 5078170"/>
              <a:gd name="connsiteX2166" fmla="*/ 33489 w 6934202"/>
              <a:gd name="connsiteY2166" fmla="*/ 1114006 h 5078170"/>
              <a:gd name="connsiteX2167" fmla="*/ 48680 w 6934202"/>
              <a:gd name="connsiteY2167" fmla="*/ 1115333 h 5078170"/>
              <a:gd name="connsiteX2168" fmla="*/ 64038 w 6934202"/>
              <a:gd name="connsiteY2168" fmla="*/ 1109510 h 5078170"/>
              <a:gd name="connsiteX2169" fmla="*/ 95946 w 6934202"/>
              <a:gd name="connsiteY2169" fmla="*/ 1108888 h 5078170"/>
              <a:gd name="connsiteX2170" fmla="*/ 117662 w 6934202"/>
              <a:gd name="connsiteY2170" fmla="*/ 1094495 h 5078170"/>
              <a:gd name="connsiteX2171" fmla="*/ 136676 w 6934202"/>
              <a:gd name="connsiteY2171" fmla="*/ 1102897 h 5078170"/>
              <a:gd name="connsiteX2172" fmla="*/ 249700 w 6934202"/>
              <a:gd name="connsiteY2172" fmla="*/ 1074050 h 5078170"/>
              <a:gd name="connsiteX2173" fmla="*/ 366135 w 6934202"/>
              <a:gd name="connsiteY2173" fmla="*/ 1085427 h 5078170"/>
              <a:gd name="connsiteX2174" fmla="*/ 396114 w 6934202"/>
              <a:gd name="connsiteY2174" fmla="*/ 1074228 h 5078170"/>
              <a:gd name="connsiteX2175" fmla="*/ 426093 w 6934202"/>
              <a:gd name="connsiteY2175" fmla="*/ 1063030 h 5078170"/>
              <a:gd name="connsiteX2176" fmla="*/ 435858 w 6934202"/>
              <a:gd name="connsiteY2176" fmla="*/ 1071775 h 5078170"/>
              <a:gd name="connsiteX2177" fmla="*/ 449179 w 6934202"/>
              <a:gd name="connsiteY2177" fmla="*/ 1067780 h 5078170"/>
              <a:gd name="connsiteX2178" fmla="*/ 472853 w 6934202"/>
              <a:gd name="connsiteY2178" fmla="*/ 1062769 h 5078170"/>
              <a:gd name="connsiteX2179" fmla="*/ 489909 w 6934202"/>
              <a:gd name="connsiteY2179" fmla="*/ 1061787 h 5078170"/>
              <a:gd name="connsiteX2180" fmla="*/ 526118 w 6934202"/>
              <a:gd name="connsiteY2180" fmla="*/ 1063247 h 5078170"/>
              <a:gd name="connsiteX2181" fmla="*/ 538455 w 6934202"/>
              <a:gd name="connsiteY2181" fmla="*/ 1070426 h 5078170"/>
              <a:gd name="connsiteX2182" fmla="*/ 552144 w 6934202"/>
              <a:gd name="connsiteY2182" fmla="*/ 1066207 h 5078170"/>
              <a:gd name="connsiteX2183" fmla="*/ 565489 w 6934202"/>
              <a:gd name="connsiteY2183" fmla="*/ 1053381 h 5078170"/>
              <a:gd name="connsiteX2184" fmla="*/ 668899 w 6934202"/>
              <a:gd name="connsiteY2184" fmla="*/ 1032737 h 5078170"/>
              <a:gd name="connsiteX2185" fmla="*/ 683159 w 6934202"/>
              <a:gd name="connsiteY2185" fmla="*/ 1042857 h 5078170"/>
              <a:gd name="connsiteX2186" fmla="*/ 701944 w 6934202"/>
              <a:gd name="connsiteY2186" fmla="*/ 1045523 h 5078170"/>
              <a:gd name="connsiteX2187" fmla="*/ 718771 w 6934202"/>
              <a:gd name="connsiteY2187" fmla="*/ 1038805 h 5078170"/>
              <a:gd name="connsiteX2188" fmla="*/ 735433 w 6934202"/>
              <a:gd name="connsiteY2188" fmla="*/ 1039239 h 5078170"/>
              <a:gd name="connsiteX2189" fmla="*/ 756047 w 6934202"/>
              <a:gd name="connsiteY2189" fmla="*/ 1025517 h 5078170"/>
              <a:gd name="connsiteX2190" fmla="*/ 776164 w 6934202"/>
              <a:gd name="connsiteY2190" fmla="*/ 1033247 h 5078170"/>
              <a:gd name="connsiteX2191" fmla="*/ 823176 w 6934202"/>
              <a:gd name="connsiteY2191" fmla="*/ 1029894 h 5078170"/>
              <a:gd name="connsiteX2192" fmla="*/ 864423 w 6934202"/>
              <a:gd name="connsiteY2192" fmla="*/ 1040625 h 5078170"/>
              <a:gd name="connsiteX2193" fmla="*/ 889090 w 6934202"/>
              <a:gd name="connsiteY2193" fmla="*/ 1039710 h 5078170"/>
              <a:gd name="connsiteX2194" fmla="*/ 942375 w 6934202"/>
              <a:gd name="connsiteY2194" fmla="*/ 1023725 h 5078170"/>
              <a:gd name="connsiteX2195" fmla="*/ 995662 w 6934202"/>
              <a:gd name="connsiteY2195" fmla="*/ 1007740 h 5078170"/>
              <a:gd name="connsiteX2196" fmla="*/ 1011506 w 6934202"/>
              <a:gd name="connsiteY2196" fmla="*/ 1012198 h 5078170"/>
              <a:gd name="connsiteX2197" fmla="*/ 1057216 w 6934202"/>
              <a:gd name="connsiteY2197" fmla="*/ 1010224 h 5078170"/>
              <a:gd name="connsiteX2198" fmla="*/ 1102927 w 6934202"/>
              <a:gd name="connsiteY2198" fmla="*/ 1008249 h 5078170"/>
              <a:gd name="connsiteX2199" fmla="*/ 1134837 w 6934202"/>
              <a:gd name="connsiteY2199" fmla="*/ 1007626 h 5078170"/>
              <a:gd name="connsiteX2200" fmla="*/ 1151614 w 6934202"/>
              <a:gd name="connsiteY2200" fmla="*/ 1001087 h 5078170"/>
              <a:gd name="connsiteX2201" fmla="*/ 1166221 w 6934202"/>
              <a:gd name="connsiteY2201" fmla="*/ 1006801 h 5078170"/>
              <a:gd name="connsiteX2202" fmla="*/ 1167081 w 6934202"/>
              <a:gd name="connsiteY2202" fmla="*/ 1002209 h 5078170"/>
              <a:gd name="connsiteX2203" fmla="*/ 1169964 w 6934202"/>
              <a:gd name="connsiteY2203" fmla="*/ 995168 h 5078170"/>
              <a:gd name="connsiteX2204" fmla="*/ 1178678 w 6934202"/>
              <a:gd name="connsiteY2204" fmla="*/ 1002201 h 5078170"/>
              <a:gd name="connsiteX2205" fmla="*/ 1179580 w 6934202"/>
              <a:gd name="connsiteY2205" fmla="*/ 1004339 h 5078170"/>
              <a:gd name="connsiteX2206" fmla="*/ 1194400 w 6934202"/>
              <a:gd name="connsiteY2206" fmla="*/ 1001261 h 5078170"/>
              <a:gd name="connsiteX2207" fmla="*/ 1246961 w 6934202"/>
              <a:gd name="connsiteY2207" fmla="*/ 994015 h 5078170"/>
              <a:gd name="connsiteX2208" fmla="*/ 1253834 w 6934202"/>
              <a:gd name="connsiteY2208" fmla="*/ 993237 h 5078170"/>
              <a:gd name="connsiteX2209" fmla="*/ 1261830 w 6934202"/>
              <a:gd name="connsiteY2209" fmla="*/ 972149 h 5078170"/>
              <a:gd name="connsiteX2210" fmla="*/ 1240327 w 6934202"/>
              <a:gd name="connsiteY2210" fmla="*/ 961738 h 5078170"/>
              <a:gd name="connsiteX2211" fmla="*/ 1174485 w 6934202"/>
              <a:gd name="connsiteY2211" fmla="*/ 987716 h 5078170"/>
              <a:gd name="connsiteX2212" fmla="*/ 1128371 w 6934202"/>
              <a:gd name="connsiteY2212" fmla="*/ 975834 h 5078170"/>
              <a:gd name="connsiteX2213" fmla="*/ 1081926 w 6934202"/>
              <a:gd name="connsiteY2213" fmla="*/ 978256 h 5078170"/>
              <a:gd name="connsiteX2214" fmla="*/ 1049455 w 6934202"/>
              <a:gd name="connsiteY2214" fmla="*/ 987445 h 5078170"/>
              <a:gd name="connsiteX2215" fmla="*/ 1014947 w 6934202"/>
              <a:gd name="connsiteY2215" fmla="*/ 990825 h 5078170"/>
              <a:gd name="connsiteX2216" fmla="*/ 956096 w 6934202"/>
              <a:gd name="connsiteY2216" fmla="*/ 965546 h 5078170"/>
              <a:gd name="connsiteX2217" fmla="*/ 887758 w 6934202"/>
              <a:gd name="connsiteY2217" fmla="*/ 974242 h 5078170"/>
              <a:gd name="connsiteX2218" fmla="*/ 883794 w 6934202"/>
              <a:gd name="connsiteY2218" fmla="*/ 965492 h 5078170"/>
              <a:gd name="connsiteX2219" fmla="*/ 876438 w 6934202"/>
              <a:gd name="connsiteY2219" fmla="*/ 962333 h 5078170"/>
              <a:gd name="connsiteX2220" fmla="*/ 872765 w 6934202"/>
              <a:gd name="connsiteY2220" fmla="*/ 972207 h 5078170"/>
              <a:gd name="connsiteX2221" fmla="*/ 870113 w 6934202"/>
              <a:gd name="connsiteY2221" fmla="*/ 984983 h 5078170"/>
              <a:gd name="connsiteX2222" fmla="*/ 837511 w 6934202"/>
              <a:gd name="connsiteY2222" fmla="*/ 953128 h 5078170"/>
              <a:gd name="connsiteX2223" fmla="*/ 827992 w 6934202"/>
              <a:gd name="connsiteY2223" fmla="*/ 926020 h 5078170"/>
              <a:gd name="connsiteX2224" fmla="*/ 861989 w 6934202"/>
              <a:gd name="connsiteY2224" fmla="*/ 913554 h 5078170"/>
              <a:gd name="connsiteX2225" fmla="*/ 907179 w 6934202"/>
              <a:gd name="connsiteY2225" fmla="*/ 887220 h 5078170"/>
              <a:gd name="connsiteX2226" fmla="*/ 873289 w 6934202"/>
              <a:gd name="connsiteY2226" fmla="*/ 879648 h 5078170"/>
              <a:gd name="connsiteX2227" fmla="*/ 839063 w 6934202"/>
              <a:gd name="connsiteY2227" fmla="*/ 886381 h 5078170"/>
              <a:gd name="connsiteX2228" fmla="*/ 783153 w 6934202"/>
              <a:gd name="connsiteY2228" fmla="*/ 859311 h 5078170"/>
              <a:gd name="connsiteX2229" fmla="*/ 756841 w 6934202"/>
              <a:gd name="connsiteY2229" fmla="*/ 845364 h 5078170"/>
              <a:gd name="connsiteX2230" fmla="*/ 735625 w 6934202"/>
              <a:gd name="connsiteY2230" fmla="*/ 845942 h 5078170"/>
              <a:gd name="connsiteX2231" fmla="*/ 730186 w 6934202"/>
              <a:gd name="connsiteY2231" fmla="*/ 830450 h 5078170"/>
              <a:gd name="connsiteX2232" fmla="*/ 708719 w 6934202"/>
              <a:gd name="connsiteY2232" fmla="*/ 834118 h 5078170"/>
              <a:gd name="connsiteX2233" fmla="*/ 689456 w 6934202"/>
              <a:gd name="connsiteY2233" fmla="*/ 836444 h 5078170"/>
              <a:gd name="connsiteX2234" fmla="*/ 662292 w 6934202"/>
              <a:gd name="connsiteY2234" fmla="*/ 820078 h 5078170"/>
              <a:gd name="connsiteX2235" fmla="*/ 680382 w 6934202"/>
              <a:gd name="connsiteY2235" fmla="*/ 790264 h 5078170"/>
              <a:gd name="connsiteX2236" fmla="*/ 685126 w 6934202"/>
              <a:gd name="connsiteY2236" fmla="*/ 773277 h 5078170"/>
              <a:gd name="connsiteX2237" fmla="*/ 724074 w 6934202"/>
              <a:gd name="connsiteY2237" fmla="*/ 766020 h 5078170"/>
              <a:gd name="connsiteX2238" fmla="*/ 765228 w 6934202"/>
              <a:gd name="connsiteY2238" fmla="*/ 757420 h 5078170"/>
              <a:gd name="connsiteX2239" fmla="*/ 767999 w 6934202"/>
              <a:gd name="connsiteY2239" fmla="*/ 755146 h 5078170"/>
              <a:gd name="connsiteX2240" fmla="*/ 769752 w 6934202"/>
              <a:gd name="connsiteY2240" fmla="*/ 749967 h 5078170"/>
              <a:gd name="connsiteX2241" fmla="*/ 757841 w 6934202"/>
              <a:gd name="connsiteY2241" fmla="*/ 747817 h 5078170"/>
              <a:gd name="connsiteX2242" fmla="*/ 743725 w 6934202"/>
              <a:gd name="connsiteY2242" fmla="*/ 747007 h 5078170"/>
              <a:gd name="connsiteX2243" fmla="*/ 732183 w 6934202"/>
              <a:gd name="connsiteY2243" fmla="*/ 744634 h 5078170"/>
              <a:gd name="connsiteX2244" fmla="*/ 720051 w 6934202"/>
              <a:gd name="connsiteY2244" fmla="*/ 752018 h 5078170"/>
              <a:gd name="connsiteX2245" fmla="*/ 710459 w 6934202"/>
              <a:gd name="connsiteY2245" fmla="*/ 743757 h 5078170"/>
              <a:gd name="connsiteX2246" fmla="*/ 699137 w 6934202"/>
              <a:gd name="connsiteY2246" fmla="*/ 731848 h 5078170"/>
              <a:gd name="connsiteX2247" fmla="*/ 682600 w 6934202"/>
              <a:gd name="connsiteY2247" fmla="*/ 694914 h 5078170"/>
              <a:gd name="connsiteX2248" fmla="*/ 654993 w 6934202"/>
              <a:gd name="connsiteY2248" fmla="*/ 697617 h 5078170"/>
              <a:gd name="connsiteX2249" fmla="*/ 641324 w 6934202"/>
              <a:gd name="connsiteY2249" fmla="*/ 685374 h 5078170"/>
              <a:gd name="connsiteX2250" fmla="*/ 626471 w 6934202"/>
              <a:gd name="connsiteY2250" fmla="*/ 677378 h 5078170"/>
              <a:gd name="connsiteX2251" fmla="*/ 619477 w 6934202"/>
              <a:gd name="connsiteY2251" fmla="*/ 666359 h 5078170"/>
              <a:gd name="connsiteX2252" fmla="*/ 607908 w 6934202"/>
              <a:gd name="connsiteY2252" fmla="*/ 665176 h 5078170"/>
              <a:gd name="connsiteX2253" fmla="*/ 597503 w 6934202"/>
              <a:gd name="connsiteY2253" fmla="*/ 676209 h 5078170"/>
              <a:gd name="connsiteX2254" fmla="*/ 585267 w 6934202"/>
              <a:gd name="connsiteY2254" fmla="*/ 641359 h 5078170"/>
              <a:gd name="connsiteX2255" fmla="*/ 614542 w 6934202"/>
              <a:gd name="connsiteY2255" fmla="*/ 637051 h 5078170"/>
              <a:gd name="connsiteX2256" fmla="*/ 632102 w 6934202"/>
              <a:gd name="connsiteY2256" fmla="*/ 622250 h 5078170"/>
              <a:gd name="connsiteX2257" fmla="*/ 624884 w 6934202"/>
              <a:gd name="connsiteY2257" fmla="*/ 613130 h 5078170"/>
              <a:gd name="connsiteX2258" fmla="*/ 616482 w 6934202"/>
              <a:gd name="connsiteY2258" fmla="*/ 608259 h 5078170"/>
              <a:gd name="connsiteX2259" fmla="*/ 578469 w 6934202"/>
              <a:gd name="connsiteY2259" fmla="*/ 621995 h 5078170"/>
              <a:gd name="connsiteX2260" fmla="*/ 551084 w 6934202"/>
              <a:gd name="connsiteY2260" fmla="*/ 615164 h 5078170"/>
              <a:gd name="connsiteX2261" fmla="*/ 526251 w 6934202"/>
              <a:gd name="connsiteY2261" fmla="*/ 623229 h 5078170"/>
              <a:gd name="connsiteX2262" fmla="*/ 501751 w 6934202"/>
              <a:gd name="connsiteY2262" fmla="*/ 616992 h 5078170"/>
              <a:gd name="connsiteX2263" fmla="*/ 478224 w 6934202"/>
              <a:gd name="connsiteY2263" fmla="*/ 631316 h 5078170"/>
              <a:gd name="connsiteX2264" fmla="*/ 440432 w 6934202"/>
              <a:gd name="connsiteY2264" fmla="*/ 635516 h 5078170"/>
              <a:gd name="connsiteX2265" fmla="*/ 432307 w 6934202"/>
              <a:gd name="connsiteY2265" fmla="*/ 618726 h 5078170"/>
              <a:gd name="connsiteX2266" fmla="*/ 416210 w 6934202"/>
              <a:gd name="connsiteY2266" fmla="*/ 617361 h 5078170"/>
              <a:gd name="connsiteX2267" fmla="*/ 381584 w 6934202"/>
              <a:gd name="connsiteY2267" fmla="*/ 610237 h 5078170"/>
              <a:gd name="connsiteX2268" fmla="*/ 379531 w 6934202"/>
              <a:gd name="connsiteY2268" fmla="*/ 573886 h 5078170"/>
              <a:gd name="connsiteX2269" fmla="*/ 416186 w 6934202"/>
              <a:gd name="connsiteY2269" fmla="*/ 563912 h 5078170"/>
              <a:gd name="connsiteX2270" fmla="*/ 449449 w 6934202"/>
              <a:gd name="connsiteY2270" fmla="*/ 559528 h 5078170"/>
              <a:gd name="connsiteX2271" fmla="*/ 469593 w 6934202"/>
              <a:gd name="connsiteY2271" fmla="*/ 566066 h 5078170"/>
              <a:gd name="connsiteX2272" fmla="*/ 480838 w 6934202"/>
              <a:gd name="connsiteY2272" fmla="*/ 596822 h 5078170"/>
              <a:gd name="connsiteX2273" fmla="*/ 490875 w 6934202"/>
              <a:gd name="connsiteY2273" fmla="*/ 586012 h 5078170"/>
              <a:gd name="connsiteX2274" fmla="*/ 525722 w 6934202"/>
              <a:gd name="connsiteY2274" fmla="*/ 583600 h 5078170"/>
              <a:gd name="connsiteX2275" fmla="*/ 520284 w 6934202"/>
              <a:gd name="connsiteY2275" fmla="*/ 568109 h 5078170"/>
              <a:gd name="connsiteX2276" fmla="*/ 540429 w 6934202"/>
              <a:gd name="connsiteY2276" fmla="*/ 574648 h 5078170"/>
              <a:gd name="connsiteX2277" fmla="*/ 569838 w 6934202"/>
              <a:gd name="connsiteY2277" fmla="*/ 556747 h 5078170"/>
              <a:gd name="connsiteX2278" fmla="*/ 594061 w 6934202"/>
              <a:gd name="connsiteY2278" fmla="*/ 574905 h 5078170"/>
              <a:gd name="connsiteX2279" fmla="*/ 620531 w 6934202"/>
              <a:gd name="connsiteY2279" fmla="*/ 558792 h 5078170"/>
              <a:gd name="connsiteX2280" fmla="*/ 653576 w 6934202"/>
              <a:gd name="connsiteY2280" fmla="*/ 571577 h 5078170"/>
              <a:gd name="connsiteX2281" fmla="*/ 681183 w 6934202"/>
              <a:gd name="connsiteY2281" fmla="*/ 568875 h 5078170"/>
              <a:gd name="connsiteX2282" fmla="*/ 707251 w 6934202"/>
              <a:gd name="connsiteY2282" fmla="*/ 538905 h 5078170"/>
              <a:gd name="connsiteX2283" fmla="*/ 745886 w 6934202"/>
              <a:gd name="connsiteY2283" fmla="*/ 529490 h 5078170"/>
              <a:gd name="connsiteX2284" fmla="*/ 768347 w 6934202"/>
              <a:gd name="connsiteY2284" fmla="*/ 529917 h 5078170"/>
              <a:gd name="connsiteX2285" fmla="*/ 791140 w 6934202"/>
              <a:gd name="connsiteY2285" fmla="*/ 516045 h 5078170"/>
              <a:gd name="connsiteX2286" fmla="*/ 804947 w 6934202"/>
              <a:gd name="connsiteY2286" fmla="*/ 522326 h 5078170"/>
              <a:gd name="connsiteX2287" fmla="*/ 820107 w 6934202"/>
              <a:gd name="connsiteY2287" fmla="*/ 517212 h 5078170"/>
              <a:gd name="connsiteX2288" fmla="*/ 830624 w 6934202"/>
              <a:gd name="connsiteY2288" fmla="*/ 501411 h 5078170"/>
              <a:gd name="connsiteX2289" fmla="*/ 841138 w 6934202"/>
              <a:gd name="connsiteY2289" fmla="*/ 485610 h 5078170"/>
              <a:gd name="connsiteX2290" fmla="*/ 807360 w 6934202"/>
              <a:gd name="connsiteY2290" fmla="*/ 480907 h 5078170"/>
              <a:gd name="connsiteX2291" fmla="*/ 774602 w 6934202"/>
              <a:gd name="connsiteY2291" fmla="*/ 479107 h 5078170"/>
              <a:gd name="connsiteX2292" fmla="*/ 744987 w 6934202"/>
              <a:gd name="connsiteY2292" fmla="*/ 482447 h 5078170"/>
              <a:gd name="connsiteX2293" fmla="*/ 716890 w 6934202"/>
              <a:gd name="connsiteY2293" fmla="*/ 467236 h 5078170"/>
              <a:gd name="connsiteX2294" fmla="*/ 678657 w 6934202"/>
              <a:gd name="connsiteY2294" fmla="*/ 490507 h 5078170"/>
              <a:gd name="connsiteX2295" fmla="*/ 615135 w 6934202"/>
              <a:gd name="connsiteY2295" fmla="*/ 455737 h 5078170"/>
              <a:gd name="connsiteX2296" fmla="*/ 538567 w 6934202"/>
              <a:gd name="connsiteY2296" fmla="*/ 467679 h 5078170"/>
              <a:gd name="connsiteX2297" fmla="*/ 516037 w 6934202"/>
              <a:gd name="connsiteY2297" fmla="*/ 439091 h 5078170"/>
              <a:gd name="connsiteX2298" fmla="*/ 493508 w 6934202"/>
              <a:gd name="connsiteY2298" fmla="*/ 410506 h 5078170"/>
              <a:gd name="connsiteX2299" fmla="*/ 461156 w 6934202"/>
              <a:gd name="connsiteY2299" fmla="*/ 430198 h 5078170"/>
              <a:gd name="connsiteX2300" fmla="*/ 457077 w 6934202"/>
              <a:gd name="connsiteY2300" fmla="*/ 418581 h 5078170"/>
              <a:gd name="connsiteX2301" fmla="*/ 456731 w 6934202"/>
              <a:gd name="connsiteY2301" fmla="*/ 402342 h 5078170"/>
              <a:gd name="connsiteX2302" fmla="*/ 469285 w 6934202"/>
              <a:gd name="connsiteY2302" fmla="*/ 392348 h 5078170"/>
              <a:gd name="connsiteX2303" fmla="*/ 496892 w 6934202"/>
              <a:gd name="connsiteY2303" fmla="*/ 389647 h 5078170"/>
              <a:gd name="connsiteX2304" fmla="*/ 506761 w 6934202"/>
              <a:gd name="connsiteY2304" fmla="*/ 378350 h 5078170"/>
              <a:gd name="connsiteX2305" fmla="*/ 513401 w 6934202"/>
              <a:gd name="connsiteY2305" fmla="*/ 365495 h 5078170"/>
              <a:gd name="connsiteX2306" fmla="*/ 504577 w 6934202"/>
              <a:gd name="connsiteY2306" fmla="*/ 370867 h 5078170"/>
              <a:gd name="connsiteX2307" fmla="*/ 473849 w 6934202"/>
              <a:gd name="connsiteY2307" fmla="*/ 351970 h 5078170"/>
              <a:gd name="connsiteX2308" fmla="*/ 442787 w 6934202"/>
              <a:gd name="connsiteY2308" fmla="*/ 347378 h 5078170"/>
              <a:gd name="connsiteX2309" fmla="*/ 424568 w 6934202"/>
              <a:gd name="connsiteY2309" fmla="*/ 343780 h 5078170"/>
              <a:gd name="connsiteX2310" fmla="*/ 404997 w 6934202"/>
              <a:gd name="connsiteY2310" fmla="*/ 351579 h 5078170"/>
              <a:gd name="connsiteX2311" fmla="*/ 383716 w 6934202"/>
              <a:gd name="connsiteY2311" fmla="*/ 331633 h 5078170"/>
              <a:gd name="connsiteX2312" fmla="*/ 366718 w 6934202"/>
              <a:gd name="connsiteY2312" fmla="*/ 337866 h 5078170"/>
              <a:gd name="connsiteX2313" fmla="*/ 348867 w 6934202"/>
              <a:gd name="connsiteY2313" fmla="*/ 334047 h 5078170"/>
              <a:gd name="connsiteX2314" fmla="*/ 325337 w 6934202"/>
              <a:gd name="connsiteY2314" fmla="*/ 348367 h 5078170"/>
              <a:gd name="connsiteX2315" fmla="*/ 311076 w 6934202"/>
              <a:gd name="connsiteY2315" fmla="*/ 338247 h 5078170"/>
              <a:gd name="connsiteX2316" fmla="*/ 281093 w 6934202"/>
              <a:gd name="connsiteY2316" fmla="*/ 341812 h 5078170"/>
              <a:gd name="connsiteX2317" fmla="*/ 250424 w 6934202"/>
              <a:gd name="connsiteY2317" fmla="*/ 328166 h 5078170"/>
              <a:gd name="connsiteX2318" fmla="*/ 208583 w 6934202"/>
              <a:gd name="connsiteY2318" fmla="*/ 319559 h 5078170"/>
              <a:gd name="connsiteX2319" fmla="*/ 166909 w 6934202"/>
              <a:gd name="connsiteY2319" fmla="*/ 303800 h 5078170"/>
              <a:gd name="connsiteX2320" fmla="*/ 152060 w 6934202"/>
              <a:gd name="connsiteY2320" fmla="*/ 311076 h 5078170"/>
              <a:gd name="connsiteX2321" fmla="*/ 136361 w 6934202"/>
              <a:gd name="connsiteY2321" fmla="*/ 308296 h 5078170"/>
              <a:gd name="connsiteX2322" fmla="*/ 105757 w 6934202"/>
              <a:gd name="connsiteY2322" fmla="*/ 315172 h 5078170"/>
              <a:gd name="connsiteX2323" fmla="*/ 75484 w 6934202"/>
              <a:gd name="connsiteY2323" fmla="*/ 307748 h 5078170"/>
              <a:gd name="connsiteX2324" fmla="*/ 66377 w 6934202"/>
              <a:gd name="connsiteY2324" fmla="*/ 309767 h 5078170"/>
              <a:gd name="connsiteX2325" fmla="*/ 59644 w 6934202"/>
              <a:gd name="connsiteY2325" fmla="*/ 303292 h 5078170"/>
              <a:gd name="connsiteX2326" fmla="*/ 58505 w 6934202"/>
              <a:gd name="connsiteY2326" fmla="*/ 289885 h 5078170"/>
              <a:gd name="connsiteX2327" fmla="*/ 91994 w 6934202"/>
              <a:gd name="connsiteY2327" fmla="*/ 283600 h 5078170"/>
              <a:gd name="connsiteX2328" fmla="*/ 107185 w 6934202"/>
              <a:gd name="connsiteY2328" fmla="*/ 284927 h 5078170"/>
              <a:gd name="connsiteX2329" fmla="*/ 122542 w 6934202"/>
              <a:gd name="connsiteY2329" fmla="*/ 279105 h 5078170"/>
              <a:gd name="connsiteX2330" fmla="*/ 154450 w 6934202"/>
              <a:gd name="connsiteY2330" fmla="*/ 278483 h 5078170"/>
              <a:gd name="connsiteX2331" fmla="*/ 176167 w 6934202"/>
              <a:gd name="connsiteY2331" fmla="*/ 264089 h 5078170"/>
              <a:gd name="connsiteX2332" fmla="*/ 195182 w 6934202"/>
              <a:gd name="connsiteY2332" fmla="*/ 272491 h 5078170"/>
              <a:gd name="connsiteX2333" fmla="*/ 308204 w 6934202"/>
              <a:gd name="connsiteY2333" fmla="*/ 243645 h 5078170"/>
              <a:gd name="connsiteX2334" fmla="*/ 424639 w 6934202"/>
              <a:gd name="connsiteY2334" fmla="*/ 255021 h 5078170"/>
              <a:gd name="connsiteX2335" fmla="*/ 454619 w 6934202"/>
              <a:gd name="connsiteY2335" fmla="*/ 243823 h 5078170"/>
              <a:gd name="connsiteX2336" fmla="*/ 484598 w 6934202"/>
              <a:gd name="connsiteY2336" fmla="*/ 232625 h 5078170"/>
              <a:gd name="connsiteX2337" fmla="*/ 494361 w 6934202"/>
              <a:gd name="connsiteY2337" fmla="*/ 241369 h 5078170"/>
              <a:gd name="connsiteX2338" fmla="*/ 507683 w 6934202"/>
              <a:gd name="connsiteY2338" fmla="*/ 237375 h 5078170"/>
              <a:gd name="connsiteX2339" fmla="*/ 531357 w 6934202"/>
              <a:gd name="connsiteY2339" fmla="*/ 232364 h 5078170"/>
              <a:gd name="connsiteX2340" fmla="*/ 548415 w 6934202"/>
              <a:gd name="connsiteY2340" fmla="*/ 231382 h 5078170"/>
              <a:gd name="connsiteX2341" fmla="*/ 584621 w 6934202"/>
              <a:gd name="connsiteY2341" fmla="*/ 232842 h 5078170"/>
              <a:gd name="connsiteX2342" fmla="*/ 596960 w 6934202"/>
              <a:gd name="connsiteY2342" fmla="*/ 240020 h 5078170"/>
              <a:gd name="connsiteX2343" fmla="*/ 610649 w 6934202"/>
              <a:gd name="connsiteY2343" fmla="*/ 235801 h 5078170"/>
              <a:gd name="connsiteX2344" fmla="*/ 623993 w 6934202"/>
              <a:gd name="connsiteY2344" fmla="*/ 222976 h 5078170"/>
              <a:gd name="connsiteX2345" fmla="*/ 727402 w 6934202"/>
              <a:gd name="connsiteY2345" fmla="*/ 202332 h 5078170"/>
              <a:gd name="connsiteX2346" fmla="*/ 741664 w 6934202"/>
              <a:gd name="connsiteY2346" fmla="*/ 212452 h 5078170"/>
              <a:gd name="connsiteX2347" fmla="*/ 760448 w 6934202"/>
              <a:gd name="connsiteY2347" fmla="*/ 215117 h 5078170"/>
              <a:gd name="connsiteX2348" fmla="*/ 777276 w 6934202"/>
              <a:gd name="connsiteY2348" fmla="*/ 208399 h 5078170"/>
              <a:gd name="connsiteX2349" fmla="*/ 793937 w 6934202"/>
              <a:gd name="connsiteY2349" fmla="*/ 208834 h 5078170"/>
              <a:gd name="connsiteX2350" fmla="*/ 814552 w 6934202"/>
              <a:gd name="connsiteY2350" fmla="*/ 195111 h 5078170"/>
              <a:gd name="connsiteX2351" fmla="*/ 834669 w 6934202"/>
              <a:gd name="connsiteY2351" fmla="*/ 202841 h 5078170"/>
              <a:gd name="connsiteX2352" fmla="*/ 881681 w 6934202"/>
              <a:gd name="connsiteY2352" fmla="*/ 199488 h 5078170"/>
              <a:gd name="connsiteX2353" fmla="*/ 922927 w 6934202"/>
              <a:gd name="connsiteY2353" fmla="*/ 210219 h 5078170"/>
              <a:gd name="connsiteX2354" fmla="*/ 947595 w 6934202"/>
              <a:gd name="connsiteY2354" fmla="*/ 209305 h 5078170"/>
              <a:gd name="connsiteX2355" fmla="*/ 1000880 w 6934202"/>
              <a:gd name="connsiteY2355" fmla="*/ 193319 h 5078170"/>
              <a:gd name="connsiteX2356" fmla="*/ 1054167 w 6934202"/>
              <a:gd name="connsiteY2356" fmla="*/ 177335 h 5078170"/>
              <a:gd name="connsiteX2357" fmla="*/ 1070009 w 6934202"/>
              <a:gd name="connsiteY2357" fmla="*/ 181793 h 5078170"/>
              <a:gd name="connsiteX2358" fmla="*/ 1115721 w 6934202"/>
              <a:gd name="connsiteY2358" fmla="*/ 179818 h 5078170"/>
              <a:gd name="connsiteX2359" fmla="*/ 1161431 w 6934202"/>
              <a:gd name="connsiteY2359" fmla="*/ 177844 h 5078170"/>
              <a:gd name="connsiteX2360" fmla="*/ 1193340 w 6934202"/>
              <a:gd name="connsiteY2360" fmla="*/ 177220 h 5078170"/>
              <a:gd name="connsiteX2361" fmla="*/ 1225249 w 6934202"/>
              <a:gd name="connsiteY2361" fmla="*/ 176600 h 5078170"/>
              <a:gd name="connsiteX2362" fmla="*/ 1305465 w 6934202"/>
              <a:gd name="connsiteY2362" fmla="*/ 163609 h 5078170"/>
              <a:gd name="connsiteX2363" fmla="*/ 1382289 w 6934202"/>
              <a:gd name="connsiteY2363" fmla="*/ 156209 h 5078170"/>
              <a:gd name="connsiteX2364" fmla="*/ 1398494 w 6934202"/>
              <a:gd name="connsiteY2364" fmla="*/ 145172 h 5078170"/>
              <a:gd name="connsiteX2365" fmla="*/ 1414199 w 6934202"/>
              <a:gd name="connsiteY2365" fmla="*/ 155587 h 5078170"/>
              <a:gd name="connsiteX2366" fmla="*/ 1493264 w 6934202"/>
              <a:gd name="connsiteY2366" fmla="*/ 160924 h 5078170"/>
              <a:gd name="connsiteX2367" fmla="*/ 1569435 w 6934202"/>
              <a:gd name="connsiteY2367" fmla="*/ 150396 h 5078170"/>
              <a:gd name="connsiteX2368" fmla="*/ 1577444 w 6934202"/>
              <a:gd name="connsiteY2368" fmla="*/ 156685 h 5078170"/>
              <a:gd name="connsiteX2369" fmla="*/ 1586637 w 6934202"/>
              <a:gd name="connsiteY2369" fmla="*/ 158726 h 5078170"/>
              <a:gd name="connsiteX2370" fmla="*/ 1587172 w 6934202"/>
              <a:gd name="connsiteY2370" fmla="*/ 151350 h 5078170"/>
              <a:gd name="connsiteX2371" fmla="*/ 1585501 w 6934202"/>
              <a:gd name="connsiteY2371" fmla="*/ 145316 h 5078170"/>
              <a:gd name="connsiteX2372" fmla="*/ 1616048 w 6934202"/>
              <a:gd name="connsiteY2372" fmla="*/ 140823 h 5078170"/>
              <a:gd name="connsiteX2373" fmla="*/ 1627369 w 6934202"/>
              <a:gd name="connsiteY2373" fmla="*/ 152734 h 5078170"/>
              <a:gd name="connsiteX2374" fmla="*/ 1667227 w 6934202"/>
              <a:gd name="connsiteY2374" fmla="*/ 153148 h 5078170"/>
              <a:gd name="connsiteX2375" fmla="*/ 1707251 w 6934202"/>
              <a:gd name="connsiteY2375" fmla="*/ 146410 h 5078170"/>
              <a:gd name="connsiteX2376" fmla="*/ 1723765 w 6934202"/>
              <a:gd name="connsiteY2376" fmla="*/ 137533 h 5078170"/>
              <a:gd name="connsiteX2377" fmla="*/ 1737576 w 6934202"/>
              <a:gd name="connsiteY2377" fmla="*/ 151451 h 5078170"/>
              <a:gd name="connsiteX2378" fmla="*/ 1762244 w 6934202"/>
              <a:gd name="connsiteY2378" fmla="*/ 150537 h 5078170"/>
              <a:gd name="connsiteX2379" fmla="*/ 1800740 w 6934202"/>
              <a:gd name="connsiteY2379" fmla="*/ 147079 h 5078170"/>
              <a:gd name="connsiteX2380" fmla="*/ 1839405 w 6934202"/>
              <a:gd name="connsiteY2380" fmla="*/ 136469 h 5078170"/>
              <a:gd name="connsiteX2381" fmla="*/ 1864750 w 6934202"/>
              <a:gd name="connsiteY2381" fmla="*/ 137490 h 5078170"/>
              <a:gd name="connsiteX2382" fmla="*/ 1890097 w 6934202"/>
              <a:gd name="connsiteY2382" fmla="*/ 138515 h 5078170"/>
              <a:gd name="connsiteX2383" fmla="*/ 1942147 w 6934202"/>
              <a:gd name="connsiteY2383" fmla="*/ 144430 h 5078170"/>
              <a:gd name="connsiteX2384" fmla="*/ 1993006 w 6934202"/>
              <a:gd name="connsiteY2384" fmla="*/ 139324 h 5078170"/>
              <a:gd name="connsiteX2385" fmla="*/ 2039453 w 6934202"/>
              <a:gd name="connsiteY2385" fmla="*/ 136902 h 5078170"/>
              <a:gd name="connsiteX2386" fmla="*/ 2058230 w 6934202"/>
              <a:gd name="connsiteY2386" fmla="*/ 124299 h 5078170"/>
              <a:gd name="connsiteX2387" fmla="*/ 2074301 w 6934202"/>
              <a:gd name="connsiteY2387" fmla="*/ 134491 h 5078170"/>
              <a:gd name="connsiteX2388" fmla="*/ 2159506 w 6934202"/>
              <a:gd name="connsiteY2388" fmla="*/ 140789 h 5078170"/>
              <a:gd name="connsiteX2389" fmla="*/ 2244023 w 6934202"/>
              <a:gd name="connsiteY2389" fmla="*/ 129883 h 5078170"/>
              <a:gd name="connsiteX2390" fmla="*/ 2253134 w 6934202"/>
              <a:gd name="connsiteY2390" fmla="*/ 135500 h 5078170"/>
              <a:gd name="connsiteX2391" fmla="*/ 2261225 w 6934202"/>
              <a:gd name="connsiteY2391" fmla="*/ 138211 h 5078170"/>
              <a:gd name="connsiteX2392" fmla="*/ 2264844 w 6934202"/>
              <a:gd name="connsiteY2392" fmla="*/ 130724 h 5078170"/>
              <a:gd name="connsiteX2393" fmla="*/ 2263029 w 6934202"/>
              <a:gd name="connsiteY2393" fmla="*/ 123014 h 5078170"/>
              <a:gd name="connsiteX2394" fmla="*/ 2293577 w 6934202"/>
              <a:gd name="connsiteY2394" fmla="*/ 118518 h 5078170"/>
              <a:gd name="connsiteX2395" fmla="*/ 2327981 w 6934202"/>
              <a:gd name="connsiteY2395" fmla="*/ 135178 h 5078170"/>
              <a:gd name="connsiteX2396" fmla="*/ 2394961 w 6934202"/>
              <a:gd name="connsiteY2396" fmla="*/ 122607 h 5078170"/>
              <a:gd name="connsiteX2397" fmla="*/ 2412155 w 6934202"/>
              <a:gd name="connsiteY2397" fmla="*/ 115666 h 5078170"/>
              <a:gd name="connsiteX2398" fmla="*/ 2426647 w 6934202"/>
              <a:gd name="connsiteY2398" fmla="*/ 131522 h 5078170"/>
              <a:gd name="connsiteX2399" fmla="*/ 2440450 w 6934202"/>
              <a:gd name="connsiteY2399" fmla="*/ 130169 h 5078170"/>
              <a:gd name="connsiteX2400" fmla="*/ 2454254 w 6934202"/>
              <a:gd name="connsiteY2400" fmla="*/ 128818 h 5078170"/>
              <a:gd name="connsiteX2401" fmla="*/ 2495862 w 6934202"/>
              <a:gd name="connsiteY2401" fmla="*/ 124055 h 5078170"/>
              <a:gd name="connsiteX2402" fmla="*/ 2538657 w 6934202"/>
              <a:gd name="connsiteY2402" fmla="*/ 115042 h 5078170"/>
              <a:gd name="connsiteX2403" fmla="*/ 2565473 w 6934202"/>
              <a:gd name="connsiteY2403" fmla="*/ 115168 h 5078170"/>
              <a:gd name="connsiteX2404" fmla="*/ 2592290 w 6934202"/>
              <a:gd name="connsiteY2404" fmla="*/ 115296 h 5078170"/>
              <a:gd name="connsiteX2405" fmla="*/ 2621257 w 6934202"/>
              <a:gd name="connsiteY2405" fmla="*/ 116465 h 5078170"/>
              <a:gd name="connsiteX2406" fmla="*/ 2641511 w 6934202"/>
              <a:gd name="connsiteY2406" fmla="*/ 118236 h 5078170"/>
              <a:gd name="connsiteX2407" fmla="*/ 2661765 w 6934202"/>
              <a:gd name="connsiteY2407" fmla="*/ 120007 h 5078170"/>
              <a:gd name="connsiteX2408" fmla="*/ 2684630 w 6934202"/>
              <a:gd name="connsiteY2408" fmla="*/ 134292 h 5078170"/>
              <a:gd name="connsiteX2409" fmla="*/ 2687401 w 6934202"/>
              <a:gd name="connsiteY2409" fmla="*/ 132016 h 5078170"/>
              <a:gd name="connsiteX2410" fmla="*/ 2689153 w 6934202"/>
              <a:gd name="connsiteY2410" fmla="*/ 126838 h 5078170"/>
              <a:gd name="connsiteX2411" fmla="*/ 2700694 w 6934202"/>
              <a:gd name="connsiteY2411" fmla="*/ 129214 h 5078170"/>
              <a:gd name="connsiteX2412" fmla="*/ 2709236 w 6934202"/>
              <a:gd name="connsiteY2412" fmla="*/ 128126 h 5078170"/>
              <a:gd name="connsiteX2413" fmla="*/ 2716758 w 6934202"/>
              <a:gd name="connsiteY2413" fmla="*/ 124134 h 5078170"/>
              <a:gd name="connsiteX2414" fmla="*/ 2787821 w 6934202"/>
              <a:gd name="connsiteY2414" fmla="*/ 130818 h 5078170"/>
              <a:gd name="connsiteX2415" fmla="*/ 2860234 w 6934202"/>
              <a:gd name="connsiteY2415" fmla="*/ 126104 h 5078170"/>
              <a:gd name="connsiteX2416" fmla="*/ 2893836 w 6934202"/>
              <a:gd name="connsiteY2416" fmla="*/ 122687 h 5078170"/>
              <a:gd name="connsiteX2417" fmla="*/ 2924048 w 6934202"/>
              <a:gd name="connsiteY2417" fmla="*/ 124858 h 5078170"/>
              <a:gd name="connsiteX2418" fmla="*/ 2954849 w 6934202"/>
              <a:gd name="connsiteY2418" fmla="*/ 117273 h 5078170"/>
              <a:gd name="connsiteX2419" fmla="*/ 2986504 w 6934202"/>
              <a:gd name="connsiteY2419" fmla="*/ 119743 h 5078170"/>
              <a:gd name="connsiteX2420" fmla="*/ 2996955 w 6934202"/>
              <a:gd name="connsiteY2420" fmla="*/ 127159 h 5078170"/>
              <a:gd name="connsiteX2421" fmla="*/ 3006223 w 6934202"/>
              <a:gd name="connsiteY2421" fmla="*/ 118252 h 5078170"/>
              <a:gd name="connsiteX2422" fmla="*/ 3109632 w 6934202"/>
              <a:gd name="connsiteY2422" fmla="*/ 97608 h 5078170"/>
              <a:gd name="connsiteX2423" fmla="*/ 3123893 w 6934202"/>
              <a:gd name="connsiteY2423" fmla="*/ 107728 h 5078170"/>
              <a:gd name="connsiteX2424" fmla="*/ 3128318 w 6934202"/>
              <a:gd name="connsiteY2424" fmla="*/ 108356 h 5078170"/>
              <a:gd name="connsiteX2425" fmla="*/ 3134723 w 6934202"/>
              <a:gd name="connsiteY2425" fmla="*/ 104724 h 5078170"/>
              <a:gd name="connsiteX2426" fmla="*/ 3136975 w 6934202"/>
              <a:gd name="connsiteY2426" fmla="*/ 109585 h 5078170"/>
              <a:gd name="connsiteX2427" fmla="*/ 3142677 w 6934202"/>
              <a:gd name="connsiteY2427" fmla="*/ 110394 h 5078170"/>
              <a:gd name="connsiteX2428" fmla="*/ 3159505 w 6934202"/>
              <a:gd name="connsiteY2428" fmla="*/ 103676 h 5078170"/>
              <a:gd name="connsiteX2429" fmla="*/ 3176166 w 6934202"/>
              <a:gd name="connsiteY2429" fmla="*/ 104110 h 5078170"/>
              <a:gd name="connsiteX2430" fmla="*/ 3196781 w 6934202"/>
              <a:gd name="connsiteY2430" fmla="*/ 90387 h 5078170"/>
              <a:gd name="connsiteX2431" fmla="*/ 3216898 w 6934202"/>
              <a:gd name="connsiteY2431" fmla="*/ 98117 h 5078170"/>
              <a:gd name="connsiteX2432" fmla="*/ 3263910 w 6934202"/>
              <a:gd name="connsiteY2432" fmla="*/ 94765 h 5078170"/>
              <a:gd name="connsiteX2433" fmla="*/ 3305157 w 6934202"/>
              <a:gd name="connsiteY2433" fmla="*/ 105496 h 5078170"/>
              <a:gd name="connsiteX2434" fmla="*/ 3329824 w 6934202"/>
              <a:gd name="connsiteY2434" fmla="*/ 104581 h 5078170"/>
              <a:gd name="connsiteX2435" fmla="*/ 3383109 w 6934202"/>
              <a:gd name="connsiteY2435" fmla="*/ 88596 h 5078170"/>
              <a:gd name="connsiteX2436" fmla="*/ 3436396 w 6934202"/>
              <a:gd name="connsiteY2436" fmla="*/ 72611 h 5078170"/>
              <a:gd name="connsiteX2437" fmla="*/ 3452239 w 6934202"/>
              <a:gd name="connsiteY2437" fmla="*/ 77069 h 5078170"/>
              <a:gd name="connsiteX2438" fmla="*/ 3497950 w 6934202"/>
              <a:gd name="connsiteY2438" fmla="*/ 75095 h 5078170"/>
              <a:gd name="connsiteX2439" fmla="*/ 3543661 w 6934202"/>
              <a:gd name="connsiteY2439" fmla="*/ 73120 h 5078170"/>
              <a:gd name="connsiteX2440" fmla="*/ 3575570 w 6934202"/>
              <a:gd name="connsiteY2440" fmla="*/ 72496 h 5078170"/>
              <a:gd name="connsiteX2441" fmla="*/ 3607477 w 6934202"/>
              <a:gd name="connsiteY2441" fmla="*/ 71876 h 5078170"/>
              <a:gd name="connsiteX2442" fmla="*/ 3687694 w 6934202"/>
              <a:gd name="connsiteY2442" fmla="*/ 58886 h 5078170"/>
              <a:gd name="connsiteX2443" fmla="*/ 3764518 w 6934202"/>
              <a:gd name="connsiteY2443" fmla="*/ 51486 h 5078170"/>
              <a:gd name="connsiteX2444" fmla="*/ 3780722 w 6934202"/>
              <a:gd name="connsiteY2444" fmla="*/ 40448 h 5078170"/>
              <a:gd name="connsiteX2445" fmla="*/ 3796428 w 6934202"/>
              <a:gd name="connsiteY2445" fmla="*/ 50864 h 5078170"/>
              <a:gd name="connsiteX2446" fmla="*/ 3875492 w 6934202"/>
              <a:gd name="connsiteY2446" fmla="*/ 56200 h 5078170"/>
              <a:gd name="connsiteX2447" fmla="*/ 3951664 w 6934202"/>
              <a:gd name="connsiteY2447" fmla="*/ 45673 h 5078170"/>
              <a:gd name="connsiteX2448" fmla="*/ 3959674 w 6934202"/>
              <a:gd name="connsiteY2448" fmla="*/ 51961 h 5078170"/>
              <a:gd name="connsiteX2449" fmla="*/ 3968866 w 6934202"/>
              <a:gd name="connsiteY2449" fmla="*/ 54002 h 5078170"/>
              <a:gd name="connsiteX2450" fmla="*/ 3969402 w 6934202"/>
              <a:gd name="connsiteY2450" fmla="*/ 46627 h 5078170"/>
              <a:gd name="connsiteX2451" fmla="*/ 3967730 w 6934202"/>
              <a:gd name="connsiteY2451" fmla="*/ 40593 h 5078170"/>
              <a:gd name="connsiteX2452" fmla="*/ 3998278 w 6934202"/>
              <a:gd name="connsiteY2452" fmla="*/ 36099 h 5078170"/>
              <a:gd name="connsiteX2453" fmla="*/ 4009598 w 6934202"/>
              <a:gd name="connsiteY2453" fmla="*/ 48010 h 5078170"/>
              <a:gd name="connsiteX2454" fmla="*/ 4049455 w 6934202"/>
              <a:gd name="connsiteY2454" fmla="*/ 48425 h 5078170"/>
              <a:gd name="connsiteX2455" fmla="*/ 4089480 w 6934202"/>
              <a:gd name="connsiteY2455" fmla="*/ 41686 h 5078170"/>
              <a:gd name="connsiteX2456" fmla="*/ 4105994 w 6934202"/>
              <a:gd name="connsiteY2456" fmla="*/ 32809 h 5078170"/>
              <a:gd name="connsiteX2457" fmla="*/ 4119806 w 6934202"/>
              <a:gd name="connsiteY2457" fmla="*/ 46727 h 5078170"/>
              <a:gd name="connsiteX2458" fmla="*/ 4144473 w 6934202"/>
              <a:gd name="connsiteY2458" fmla="*/ 45813 h 5078170"/>
              <a:gd name="connsiteX2459" fmla="*/ 4182969 w 6934202"/>
              <a:gd name="connsiteY2459" fmla="*/ 42356 h 5078170"/>
              <a:gd name="connsiteX2460" fmla="*/ 4221633 w 6934202"/>
              <a:gd name="connsiteY2460" fmla="*/ 31746 h 5078170"/>
              <a:gd name="connsiteX2461" fmla="*/ 4246979 w 6934202"/>
              <a:gd name="connsiteY2461" fmla="*/ 32766 h 5078170"/>
              <a:gd name="connsiteX2462" fmla="*/ 4272326 w 6934202"/>
              <a:gd name="connsiteY2462" fmla="*/ 33791 h 5078170"/>
              <a:gd name="connsiteX2463" fmla="*/ 4324376 w 6934202"/>
              <a:gd name="connsiteY2463" fmla="*/ 39706 h 5078170"/>
              <a:gd name="connsiteX2464" fmla="*/ 4375235 w 6934202"/>
              <a:gd name="connsiteY2464" fmla="*/ 34600 h 5078170"/>
              <a:gd name="connsiteX2465" fmla="*/ 4421682 w 6934202"/>
              <a:gd name="connsiteY2465" fmla="*/ 32178 h 5078170"/>
              <a:gd name="connsiteX2466" fmla="*/ 4440459 w 6934202"/>
              <a:gd name="connsiteY2466" fmla="*/ 19576 h 5078170"/>
              <a:gd name="connsiteX2467" fmla="*/ 4456530 w 6934202"/>
              <a:gd name="connsiteY2467" fmla="*/ 29767 h 5078170"/>
              <a:gd name="connsiteX2468" fmla="*/ 4541736 w 6934202"/>
              <a:gd name="connsiteY2468" fmla="*/ 36066 h 5078170"/>
              <a:gd name="connsiteX2469" fmla="*/ 4626252 w 6934202"/>
              <a:gd name="connsiteY2469" fmla="*/ 25159 h 5078170"/>
              <a:gd name="connsiteX2470" fmla="*/ 4635364 w 6934202"/>
              <a:gd name="connsiteY2470" fmla="*/ 30776 h 5078170"/>
              <a:gd name="connsiteX2471" fmla="*/ 4643454 w 6934202"/>
              <a:gd name="connsiteY2471" fmla="*/ 33487 h 5078170"/>
              <a:gd name="connsiteX2472" fmla="*/ 4647072 w 6934202"/>
              <a:gd name="connsiteY2472" fmla="*/ 26000 h 5078170"/>
              <a:gd name="connsiteX2473" fmla="*/ 4645258 w 6934202"/>
              <a:gd name="connsiteY2473" fmla="*/ 18290 h 5078170"/>
              <a:gd name="connsiteX2474" fmla="*/ 4675806 w 6934202"/>
              <a:gd name="connsiteY2474" fmla="*/ 13795 h 5078170"/>
              <a:gd name="connsiteX2475" fmla="*/ 4710210 w 6934202"/>
              <a:gd name="connsiteY2475" fmla="*/ 30455 h 5078170"/>
              <a:gd name="connsiteX2476" fmla="*/ 4777190 w 6934202"/>
              <a:gd name="connsiteY2476" fmla="*/ 17884 h 5078170"/>
              <a:gd name="connsiteX2477" fmla="*/ 4794384 w 6934202"/>
              <a:gd name="connsiteY2477" fmla="*/ 10942 h 5078170"/>
              <a:gd name="connsiteX2478" fmla="*/ 4808876 w 6934202"/>
              <a:gd name="connsiteY2478" fmla="*/ 26798 h 5078170"/>
              <a:gd name="connsiteX2479" fmla="*/ 4822680 w 6934202"/>
              <a:gd name="connsiteY2479" fmla="*/ 25446 h 5078170"/>
              <a:gd name="connsiteX2480" fmla="*/ 4836483 w 6934202"/>
              <a:gd name="connsiteY2480" fmla="*/ 24095 h 5078170"/>
              <a:gd name="connsiteX2481" fmla="*/ 4878092 w 6934202"/>
              <a:gd name="connsiteY2481" fmla="*/ 19331 h 5078170"/>
              <a:gd name="connsiteX2482" fmla="*/ 4920886 w 6934202"/>
              <a:gd name="connsiteY2482" fmla="*/ 10318 h 5078170"/>
              <a:gd name="connsiteX2483" fmla="*/ 4947702 w 6934202"/>
              <a:gd name="connsiteY2483" fmla="*/ 10445 h 5078170"/>
              <a:gd name="connsiteX2484" fmla="*/ 4974519 w 6934202"/>
              <a:gd name="connsiteY2484" fmla="*/ 10573 h 5078170"/>
              <a:gd name="connsiteX2485" fmla="*/ 5003486 w 6934202"/>
              <a:gd name="connsiteY2485" fmla="*/ 11741 h 5078170"/>
              <a:gd name="connsiteX2486" fmla="*/ 5023740 w 6934202"/>
              <a:gd name="connsiteY2486" fmla="*/ 13512 h 5078170"/>
              <a:gd name="connsiteX2487" fmla="*/ 5043994 w 6934202"/>
              <a:gd name="connsiteY2487" fmla="*/ 15284 h 5078170"/>
              <a:gd name="connsiteX2488" fmla="*/ 5066859 w 6934202"/>
              <a:gd name="connsiteY2488" fmla="*/ 29568 h 5078170"/>
              <a:gd name="connsiteX2489" fmla="*/ 5069629 w 6934202"/>
              <a:gd name="connsiteY2489" fmla="*/ 27293 h 5078170"/>
              <a:gd name="connsiteX2490" fmla="*/ 5071381 w 6934202"/>
              <a:gd name="connsiteY2490" fmla="*/ 22115 h 5078170"/>
              <a:gd name="connsiteX2491" fmla="*/ 5082923 w 6934202"/>
              <a:gd name="connsiteY2491" fmla="*/ 24490 h 5078170"/>
              <a:gd name="connsiteX2492" fmla="*/ 5091465 w 6934202"/>
              <a:gd name="connsiteY2492" fmla="*/ 23402 h 5078170"/>
              <a:gd name="connsiteX2493" fmla="*/ 5098988 w 6934202"/>
              <a:gd name="connsiteY2493" fmla="*/ 19410 h 5078170"/>
              <a:gd name="connsiteX2494" fmla="*/ 5170050 w 6934202"/>
              <a:gd name="connsiteY2494" fmla="*/ 26095 h 5078170"/>
              <a:gd name="connsiteX2495" fmla="*/ 5242462 w 6934202"/>
              <a:gd name="connsiteY2495" fmla="*/ 21380 h 5078170"/>
              <a:gd name="connsiteX2496" fmla="*/ 5276066 w 6934202"/>
              <a:gd name="connsiteY2496" fmla="*/ 17963 h 5078170"/>
              <a:gd name="connsiteX2497" fmla="*/ 5306278 w 6934202"/>
              <a:gd name="connsiteY2497" fmla="*/ 20135 h 5078170"/>
              <a:gd name="connsiteX2498" fmla="*/ 5337078 w 6934202"/>
              <a:gd name="connsiteY2498" fmla="*/ 12549 h 5078170"/>
              <a:gd name="connsiteX2499" fmla="*/ 5368734 w 6934202"/>
              <a:gd name="connsiteY2499" fmla="*/ 15019 h 5078170"/>
              <a:gd name="connsiteX2500" fmla="*/ 5382994 w 6934202"/>
              <a:gd name="connsiteY2500" fmla="*/ 25139 h 5078170"/>
              <a:gd name="connsiteX2501" fmla="*/ 5388086 w 6934202"/>
              <a:gd name="connsiteY2501" fmla="*/ 24389 h 5078170"/>
              <a:gd name="connsiteX2502" fmla="*/ 5393179 w 6934202"/>
              <a:gd name="connsiteY2502" fmla="*/ 23639 h 5078170"/>
              <a:gd name="connsiteX2503" fmla="*/ 5406132 w 6934202"/>
              <a:gd name="connsiteY2503" fmla="*/ 19868 h 5078170"/>
              <a:gd name="connsiteX2504" fmla="*/ 5418066 w 6934202"/>
              <a:gd name="connsiteY2504" fmla="*/ 13191 h 5078170"/>
              <a:gd name="connsiteX2505" fmla="*/ 5426667 w 6934202"/>
              <a:gd name="connsiteY2505" fmla="*/ 17355 h 5078170"/>
              <a:gd name="connsiteX2506" fmla="*/ 5433228 w 6934202"/>
              <a:gd name="connsiteY2506" fmla="*/ 15712 h 5078170"/>
              <a:gd name="connsiteX2507" fmla="*/ 5439790 w 6934202"/>
              <a:gd name="connsiteY2507" fmla="*/ 14067 h 5078170"/>
              <a:gd name="connsiteX2508" fmla="*/ 5441151 w 6934202"/>
              <a:gd name="connsiteY2508" fmla="*/ 17941 h 5078170"/>
              <a:gd name="connsiteX2509" fmla="*/ 5452693 w 6934202"/>
              <a:gd name="connsiteY2509" fmla="*/ 20316 h 5078170"/>
              <a:gd name="connsiteX2510" fmla="*/ 5483242 w 6934202"/>
              <a:gd name="connsiteY2510" fmla="*/ 15820 h 5078170"/>
              <a:gd name="connsiteX2511" fmla="*/ 5502812 w 6934202"/>
              <a:gd name="connsiteY2511" fmla="*/ 8019 h 5078170"/>
              <a:gd name="connsiteX2512" fmla="*/ 5516952 w 6934202"/>
              <a:gd name="connsiteY2512" fmla="*/ 0 h 5078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</a:cxnLst>
            <a:rect l="l" t="t" r="r" b="b"/>
            <a:pathLst>
              <a:path w="6934202" h="5078170">
                <a:moveTo>
                  <a:pt x="3173108" y="4954398"/>
                </a:moveTo>
                <a:cubicBezTo>
                  <a:pt x="3169815" y="4954190"/>
                  <a:pt x="3167115" y="4954729"/>
                  <a:pt x="3165004" y="4956017"/>
                </a:cubicBezTo>
                <a:cubicBezTo>
                  <a:pt x="3162895" y="4957298"/>
                  <a:pt x="3160515" y="4959279"/>
                  <a:pt x="3157869" y="4961947"/>
                </a:cubicBezTo>
                <a:cubicBezTo>
                  <a:pt x="3162628" y="4965559"/>
                  <a:pt x="3168136" y="4964960"/>
                  <a:pt x="3174396" y="4960154"/>
                </a:cubicBezTo>
                <a:close/>
                <a:moveTo>
                  <a:pt x="3316283" y="4943587"/>
                </a:moveTo>
                <a:lnTo>
                  <a:pt x="3320152" y="4960855"/>
                </a:lnTo>
                <a:cubicBezTo>
                  <a:pt x="3327701" y="4961807"/>
                  <a:pt x="3336001" y="4958546"/>
                  <a:pt x="3345050" y="4951079"/>
                </a:cubicBezTo>
                <a:close/>
                <a:moveTo>
                  <a:pt x="4411047" y="4933333"/>
                </a:moveTo>
                <a:cubicBezTo>
                  <a:pt x="4413626" y="4944845"/>
                  <a:pt x="4413415" y="4959017"/>
                  <a:pt x="4410416" y="4975852"/>
                </a:cubicBezTo>
                <a:lnTo>
                  <a:pt x="4442183" y="4966510"/>
                </a:lnTo>
                <a:cubicBezTo>
                  <a:pt x="4444418" y="4968309"/>
                  <a:pt x="4447084" y="4970132"/>
                  <a:pt x="4450180" y="4971980"/>
                </a:cubicBezTo>
                <a:cubicBezTo>
                  <a:pt x="4453276" y="4973832"/>
                  <a:pt x="4455620" y="4974217"/>
                  <a:pt x="4457210" y="4973135"/>
                </a:cubicBezTo>
                <a:cubicBezTo>
                  <a:pt x="4459608" y="4969977"/>
                  <a:pt x="4459802" y="4964549"/>
                  <a:pt x="4457797" y="4956855"/>
                </a:cubicBezTo>
                <a:cubicBezTo>
                  <a:pt x="4455790" y="4949165"/>
                  <a:pt x="4453946" y="4942192"/>
                  <a:pt x="4452262" y="4935935"/>
                </a:cubicBezTo>
                <a:cubicBezTo>
                  <a:pt x="4445474" y="4935859"/>
                  <a:pt x="4438766" y="4936148"/>
                  <a:pt x="4432139" y="4936792"/>
                </a:cubicBezTo>
                <a:cubicBezTo>
                  <a:pt x="4425510" y="4937437"/>
                  <a:pt x="4418480" y="4936284"/>
                  <a:pt x="4411047" y="4933333"/>
                </a:cubicBezTo>
                <a:close/>
                <a:moveTo>
                  <a:pt x="4572462" y="4898135"/>
                </a:moveTo>
                <a:cubicBezTo>
                  <a:pt x="4567132" y="4902053"/>
                  <a:pt x="4563841" y="4907521"/>
                  <a:pt x="4562591" y="4914537"/>
                </a:cubicBezTo>
                <a:lnTo>
                  <a:pt x="4565170" y="4926047"/>
                </a:lnTo>
                <a:cubicBezTo>
                  <a:pt x="4566710" y="4930403"/>
                  <a:pt x="4569000" y="4930545"/>
                  <a:pt x="4572040" y="4926483"/>
                </a:cubicBezTo>
                <a:cubicBezTo>
                  <a:pt x="4574714" y="4923931"/>
                  <a:pt x="4576019" y="4920941"/>
                  <a:pt x="4575955" y="4917507"/>
                </a:cubicBezTo>
                <a:cubicBezTo>
                  <a:pt x="4575891" y="4914076"/>
                  <a:pt x="4575157" y="4909537"/>
                  <a:pt x="4573752" y="4903889"/>
                </a:cubicBezTo>
                <a:close/>
                <a:moveTo>
                  <a:pt x="3769416" y="4895614"/>
                </a:moveTo>
                <a:lnTo>
                  <a:pt x="3745809" y="4911147"/>
                </a:lnTo>
                <a:lnTo>
                  <a:pt x="3738729" y="4924888"/>
                </a:lnTo>
                <a:cubicBezTo>
                  <a:pt x="3744372" y="4926781"/>
                  <a:pt x="3750204" y="4927623"/>
                  <a:pt x="3756223" y="4927412"/>
                </a:cubicBezTo>
                <a:cubicBezTo>
                  <a:pt x="3762243" y="4927201"/>
                  <a:pt x="3767430" y="4925165"/>
                  <a:pt x="3771786" y="4921302"/>
                </a:cubicBezTo>
                <a:cubicBezTo>
                  <a:pt x="3777365" y="4915978"/>
                  <a:pt x="3778864" y="4907561"/>
                  <a:pt x="3776285" y="4896051"/>
                </a:cubicBezTo>
                <a:cubicBezTo>
                  <a:pt x="3773246" y="4900113"/>
                  <a:pt x="3770956" y="4899969"/>
                  <a:pt x="3769416" y="4895614"/>
                </a:cubicBezTo>
                <a:close/>
                <a:moveTo>
                  <a:pt x="4422514" y="4891162"/>
                </a:moveTo>
                <a:lnTo>
                  <a:pt x="4427997" y="4903191"/>
                </a:lnTo>
                <a:lnTo>
                  <a:pt x="4425416" y="4891677"/>
                </a:lnTo>
                <a:close/>
                <a:moveTo>
                  <a:pt x="3249720" y="4888306"/>
                </a:moveTo>
                <a:lnTo>
                  <a:pt x="3233641" y="4952549"/>
                </a:lnTo>
                <a:lnTo>
                  <a:pt x="3238799" y="4975575"/>
                </a:lnTo>
                <a:lnTo>
                  <a:pt x="3265198" y="4957382"/>
                </a:lnTo>
                <a:lnTo>
                  <a:pt x="3280647" y="4935659"/>
                </a:lnTo>
                <a:lnTo>
                  <a:pt x="3256170" y="4917088"/>
                </a:lnTo>
                <a:cubicBezTo>
                  <a:pt x="3260650" y="4914417"/>
                  <a:pt x="3261828" y="4908342"/>
                  <a:pt x="3259706" y="4898868"/>
                </a:cubicBezTo>
                <a:cubicBezTo>
                  <a:pt x="3257584" y="4889396"/>
                  <a:pt x="3254256" y="4885874"/>
                  <a:pt x="3249720" y="4888306"/>
                </a:cubicBezTo>
                <a:close/>
                <a:moveTo>
                  <a:pt x="4649732" y="4880320"/>
                </a:moveTo>
                <a:lnTo>
                  <a:pt x="4630205" y="4898946"/>
                </a:lnTo>
                <a:cubicBezTo>
                  <a:pt x="4628862" y="4892949"/>
                  <a:pt x="4626982" y="4888338"/>
                  <a:pt x="4624566" y="4885113"/>
                </a:cubicBezTo>
                <a:cubicBezTo>
                  <a:pt x="4622150" y="4881885"/>
                  <a:pt x="4619520" y="4881483"/>
                  <a:pt x="4616677" y="4883907"/>
                </a:cubicBezTo>
                <a:cubicBezTo>
                  <a:pt x="4613654" y="4886788"/>
                  <a:pt x="4610954" y="4891109"/>
                  <a:pt x="4608577" y="4896869"/>
                </a:cubicBezTo>
                <a:cubicBezTo>
                  <a:pt x="4606200" y="4902631"/>
                  <a:pt x="4605540" y="4908500"/>
                  <a:pt x="4606597" y="4914478"/>
                </a:cubicBezTo>
                <a:cubicBezTo>
                  <a:pt x="4607447" y="4917014"/>
                  <a:pt x="4608754" y="4917807"/>
                  <a:pt x="4610516" y="4916856"/>
                </a:cubicBezTo>
                <a:cubicBezTo>
                  <a:pt x="4612276" y="4915905"/>
                  <a:pt x="4613259" y="4915256"/>
                  <a:pt x="4613466" y="4914913"/>
                </a:cubicBezTo>
                <a:lnTo>
                  <a:pt x="4645024" y="4919744"/>
                </a:lnTo>
                <a:close/>
                <a:moveTo>
                  <a:pt x="4281267" y="4875475"/>
                </a:moveTo>
                <a:cubicBezTo>
                  <a:pt x="4275749" y="4876663"/>
                  <a:pt x="4270205" y="4879623"/>
                  <a:pt x="4264634" y="4884354"/>
                </a:cubicBezTo>
                <a:lnTo>
                  <a:pt x="4234367" y="4885277"/>
                </a:lnTo>
                <a:cubicBezTo>
                  <a:pt x="4229550" y="4879831"/>
                  <a:pt x="4224584" y="4878454"/>
                  <a:pt x="4219473" y="4881143"/>
                </a:cubicBezTo>
                <a:cubicBezTo>
                  <a:pt x="4214364" y="4883836"/>
                  <a:pt x="4209669" y="4887440"/>
                  <a:pt x="4205391" y="4891960"/>
                </a:cubicBezTo>
                <a:cubicBezTo>
                  <a:pt x="4192190" y="4901055"/>
                  <a:pt x="4177057" y="4901518"/>
                  <a:pt x="4159990" y="4893346"/>
                </a:cubicBezTo>
                <a:cubicBezTo>
                  <a:pt x="4142922" y="4885173"/>
                  <a:pt x="4127788" y="4885636"/>
                  <a:pt x="4114590" y="4894733"/>
                </a:cubicBezTo>
                <a:lnTo>
                  <a:pt x="4101063" y="4879690"/>
                </a:lnTo>
                <a:cubicBezTo>
                  <a:pt x="4094755" y="4881774"/>
                  <a:pt x="4088049" y="4882060"/>
                  <a:pt x="4080938" y="4880547"/>
                </a:cubicBezTo>
                <a:cubicBezTo>
                  <a:pt x="4073827" y="4879035"/>
                  <a:pt x="4066796" y="4877879"/>
                  <a:pt x="4059846" y="4877086"/>
                </a:cubicBezTo>
                <a:lnTo>
                  <a:pt x="4040317" y="4895713"/>
                </a:lnTo>
                <a:cubicBezTo>
                  <a:pt x="4048622" y="4913264"/>
                  <a:pt x="4060199" y="4924634"/>
                  <a:pt x="4075049" y="4929828"/>
                </a:cubicBezTo>
                <a:cubicBezTo>
                  <a:pt x="4089898" y="4935023"/>
                  <a:pt x="4102007" y="4933661"/>
                  <a:pt x="4111379" y="4925742"/>
                </a:cubicBezTo>
                <a:cubicBezTo>
                  <a:pt x="4112605" y="4931850"/>
                  <a:pt x="4114020" y="4936904"/>
                  <a:pt x="4115624" y="4940904"/>
                </a:cubicBezTo>
                <a:cubicBezTo>
                  <a:pt x="4117224" y="4944909"/>
                  <a:pt x="4119390" y="4945755"/>
                  <a:pt x="4122116" y="4943443"/>
                </a:cubicBezTo>
                <a:cubicBezTo>
                  <a:pt x="4126314" y="4938567"/>
                  <a:pt x="4130151" y="4934908"/>
                  <a:pt x="4133626" y="4932467"/>
                </a:cubicBezTo>
                <a:cubicBezTo>
                  <a:pt x="4137100" y="4930027"/>
                  <a:pt x="4140132" y="4934119"/>
                  <a:pt x="4142724" y="4944746"/>
                </a:cubicBezTo>
                <a:lnTo>
                  <a:pt x="4247474" y="4928667"/>
                </a:lnTo>
                <a:cubicBezTo>
                  <a:pt x="4251558" y="4946895"/>
                  <a:pt x="4256498" y="4953829"/>
                  <a:pt x="4262292" y="4949467"/>
                </a:cubicBezTo>
                <a:cubicBezTo>
                  <a:pt x="4267648" y="4943777"/>
                  <a:pt x="4271582" y="4941187"/>
                  <a:pt x="4274097" y="4941701"/>
                </a:cubicBezTo>
                <a:cubicBezTo>
                  <a:pt x="4276609" y="4942213"/>
                  <a:pt x="4279045" y="4948042"/>
                  <a:pt x="4281400" y="4959187"/>
                </a:cubicBezTo>
                <a:lnTo>
                  <a:pt x="4315746" y="4961357"/>
                </a:lnTo>
                <a:cubicBezTo>
                  <a:pt x="4320221" y="4957089"/>
                  <a:pt x="4327634" y="4951763"/>
                  <a:pt x="4337986" y="4945382"/>
                </a:cubicBezTo>
                <a:cubicBezTo>
                  <a:pt x="4348336" y="4939003"/>
                  <a:pt x="4359882" y="4933229"/>
                  <a:pt x="4372621" y="4928064"/>
                </a:cubicBezTo>
                <a:cubicBezTo>
                  <a:pt x="4380170" y="4929015"/>
                  <a:pt x="4385680" y="4928417"/>
                  <a:pt x="4389148" y="4926273"/>
                </a:cubicBezTo>
                <a:lnTo>
                  <a:pt x="4376911" y="4916986"/>
                </a:lnTo>
                <a:cubicBezTo>
                  <a:pt x="4376330" y="4921326"/>
                  <a:pt x="4375939" y="4924609"/>
                  <a:pt x="4375734" y="4926840"/>
                </a:cubicBezTo>
                <a:cubicBezTo>
                  <a:pt x="4375528" y="4929077"/>
                  <a:pt x="4374490" y="4929484"/>
                  <a:pt x="4372621" y="4928064"/>
                </a:cubicBezTo>
                <a:cubicBezTo>
                  <a:pt x="4369618" y="4929767"/>
                  <a:pt x="4365968" y="4928589"/>
                  <a:pt x="4361671" y="4924537"/>
                </a:cubicBezTo>
                <a:lnTo>
                  <a:pt x="4346854" y="4903740"/>
                </a:lnTo>
                <a:lnTo>
                  <a:pt x="4349856" y="4886904"/>
                </a:lnTo>
                <a:cubicBezTo>
                  <a:pt x="4339980" y="4888171"/>
                  <a:pt x="4333541" y="4889657"/>
                  <a:pt x="4330536" y="4891357"/>
                </a:cubicBezTo>
                <a:cubicBezTo>
                  <a:pt x="4319606" y="4886646"/>
                  <a:pt x="4308675" y="4881935"/>
                  <a:pt x="4297743" y="4877224"/>
                </a:cubicBezTo>
                <a:cubicBezTo>
                  <a:pt x="4292277" y="4874869"/>
                  <a:pt x="4286785" y="4874287"/>
                  <a:pt x="4281267" y="4875475"/>
                </a:cubicBezTo>
                <a:close/>
                <a:moveTo>
                  <a:pt x="4663682" y="4867012"/>
                </a:moveTo>
                <a:lnTo>
                  <a:pt x="4658101" y="4872335"/>
                </a:lnTo>
                <a:lnTo>
                  <a:pt x="4675709" y="4890472"/>
                </a:lnTo>
                <a:lnTo>
                  <a:pt x="4684080" y="4882488"/>
                </a:lnTo>
                <a:cubicBezTo>
                  <a:pt x="4684455" y="4882278"/>
                  <a:pt x="4685796" y="4880707"/>
                  <a:pt x="4688104" y="4877777"/>
                </a:cubicBezTo>
                <a:cubicBezTo>
                  <a:pt x="4690409" y="4874849"/>
                  <a:pt x="4691429" y="4871842"/>
                  <a:pt x="4691159" y="4868748"/>
                </a:cubicBezTo>
                <a:lnTo>
                  <a:pt x="4682790" y="4876732"/>
                </a:lnTo>
                <a:close/>
                <a:moveTo>
                  <a:pt x="4524797" y="4866747"/>
                </a:moveTo>
                <a:cubicBezTo>
                  <a:pt x="4513888" y="4875989"/>
                  <a:pt x="4503728" y="4881022"/>
                  <a:pt x="4494320" y="4881847"/>
                </a:cubicBezTo>
                <a:cubicBezTo>
                  <a:pt x="4501754" y="4884799"/>
                  <a:pt x="4508782" y="4885952"/>
                  <a:pt x="4515412" y="4885309"/>
                </a:cubicBezTo>
                <a:cubicBezTo>
                  <a:pt x="4522040" y="4884662"/>
                  <a:pt x="4528747" y="4884377"/>
                  <a:pt x="4535536" y="4884449"/>
                </a:cubicBezTo>
                <a:close/>
                <a:moveTo>
                  <a:pt x="3124995" y="4860560"/>
                </a:moveTo>
                <a:cubicBezTo>
                  <a:pt x="3122890" y="4859659"/>
                  <a:pt x="3121252" y="4861803"/>
                  <a:pt x="3120087" y="4866990"/>
                </a:cubicBezTo>
                <a:cubicBezTo>
                  <a:pt x="3118922" y="4872177"/>
                  <a:pt x="3118626" y="4876532"/>
                  <a:pt x="3119206" y="4880057"/>
                </a:cubicBezTo>
                <a:lnTo>
                  <a:pt x="3129734" y="4911934"/>
                </a:lnTo>
                <a:cubicBezTo>
                  <a:pt x="3138162" y="4911463"/>
                  <a:pt x="3147116" y="4910491"/>
                  <a:pt x="3156593" y="4909020"/>
                </a:cubicBezTo>
                <a:cubicBezTo>
                  <a:pt x="3166067" y="4907550"/>
                  <a:pt x="3175073" y="4903036"/>
                  <a:pt x="3183608" y="4895477"/>
                </a:cubicBezTo>
                <a:cubicBezTo>
                  <a:pt x="3190741" y="4895514"/>
                  <a:pt x="3198479" y="4895411"/>
                  <a:pt x="3206818" y="4895171"/>
                </a:cubicBezTo>
                <a:cubicBezTo>
                  <a:pt x="3215158" y="4894927"/>
                  <a:pt x="3222520" y="4896932"/>
                  <a:pt x="3228904" y="4901177"/>
                </a:cubicBezTo>
                <a:lnTo>
                  <a:pt x="3221166" y="4866639"/>
                </a:lnTo>
                <a:cubicBezTo>
                  <a:pt x="3210042" y="4874921"/>
                  <a:pt x="3199022" y="4876117"/>
                  <a:pt x="3188108" y="4870226"/>
                </a:cubicBezTo>
                <a:cubicBezTo>
                  <a:pt x="3177195" y="4864335"/>
                  <a:pt x="3166176" y="4865527"/>
                  <a:pt x="3155052" y="4873810"/>
                </a:cubicBezTo>
                <a:close/>
                <a:moveTo>
                  <a:pt x="2957344" y="4852804"/>
                </a:moveTo>
                <a:lnTo>
                  <a:pt x="2935025" y="4874093"/>
                </a:lnTo>
                <a:cubicBezTo>
                  <a:pt x="2939843" y="4879537"/>
                  <a:pt x="2944808" y="4880918"/>
                  <a:pt x="2949917" y="4878226"/>
                </a:cubicBezTo>
                <a:cubicBezTo>
                  <a:pt x="2955029" y="4875533"/>
                  <a:pt x="2959724" y="4871927"/>
                  <a:pt x="2964003" y="4867410"/>
                </a:cubicBezTo>
                <a:close/>
                <a:moveTo>
                  <a:pt x="4185414" y="4848135"/>
                </a:moveTo>
                <a:lnTo>
                  <a:pt x="4174254" y="4858779"/>
                </a:lnTo>
                <a:lnTo>
                  <a:pt x="4183914" y="4856551"/>
                </a:lnTo>
                <a:close/>
                <a:moveTo>
                  <a:pt x="2062207" y="4847301"/>
                </a:moveTo>
                <a:lnTo>
                  <a:pt x="2047838" y="4888952"/>
                </a:lnTo>
                <a:lnTo>
                  <a:pt x="2024231" y="4904486"/>
                </a:lnTo>
                <a:cubicBezTo>
                  <a:pt x="2020219" y="4890991"/>
                  <a:pt x="2015298" y="4886660"/>
                  <a:pt x="2009469" y="4891494"/>
                </a:cubicBezTo>
                <a:cubicBezTo>
                  <a:pt x="2003638" y="4896327"/>
                  <a:pt x="1997751" y="4887680"/>
                  <a:pt x="1991805" y="4865549"/>
                </a:cubicBezTo>
                <a:cubicBezTo>
                  <a:pt x="2003106" y="4856807"/>
                  <a:pt x="2014841" y="4853764"/>
                  <a:pt x="2027007" y="4856426"/>
                </a:cubicBezTo>
                <a:cubicBezTo>
                  <a:pt x="2039170" y="4859085"/>
                  <a:pt x="2050904" y="4856043"/>
                  <a:pt x="2062207" y="4847301"/>
                </a:cubicBezTo>
                <a:close/>
                <a:moveTo>
                  <a:pt x="2863963" y="4844064"/>
                </a:moveTo>
                <a:lnTo>
                  <a:pt x="2867833" y="4861332"/>
                </a:lnTo>
                <a:cubicBezTo>
                  <a:pt x="2869280" y="4860240"/>
                  <a:pt x="2870892" y="4859870"/>
                  <a:pt x="2872662" y="4860220"/>
                </a:cubicBezTo>
                <a:cubicBezTo>
                  <a:pt x="2874433" y="4860566"/>
                  <a:pt x="2876042" y="4860196"/>
                  <a:pt x="2877491" y="4859106"/>
                </a:cubicBezTo>
                <a:cubicBezTo>
                  <a:pt x="2875128" y="4848551"/>
                  <a:pt x="2870617" y="4843539"/>
                  <a:pt x="2863963" y="4844064"/>
                </a:cubicBezTo>
                <a:close/>
                <a:moveTo>
                  <a:pt x="2994690" y="4838138"/>
                </a:moveTo>
                <a:cubicBezTo>
                  <a:pt x="2992620" y="4840550"/>
                  <a:pt x="2989037" y="4846591"/>
                  <a:pt x="2983935" y="4856256"/>
                </a:cubicBezTo>
                <a:cubicBezTo>
                  <a:pt x="2978836" y="4865923"/>
                  <a:pt x="2976271" y="4872737"/>
                  <a:pt x="2976241" y="4876696"/>
                </a:cubicBezTo>
                <a:cubicBezTo>
                  <a:pt x="2977033" y="4879287"/>
                  <a:pt x="2978456" y="4879968"/>
                  <a:pt x="2980509" y="4878738"/>
                </a:cubicBezTo>
                <a:cubicBezTo>
                  <a:pt x="2982560" y="4877509"/>
                  <a:pt x="2984357" y="4876086"/>
                  <a:pt x="2985899" y="4874468"/>
                </a:cubicBezTo>
                <a:cubicBezTo>
                  <a:pt x="2994123" y="4878120"/>
                  <a:pt x="3004349" y="4880304"/>
                  <a:pt x="3016571" y="4881020"/>
                </a:cubicBezTo>
                <a:cubicBezTo>
                  <a:pt x="3028794" y="4881732"/>
                  <a:pt x="3038748" y="4878932"/>
                  <a:pt x="3046433" y="4872617"/>
                </a:cubicBezTo>
                <a:lnTo>
                  <a:pt x="3041275" y="4849593"/>
                </a:lnTo>
                <a:cubicBezTo>
                  <a:pt x="3031203" y="4852507"/>
                  <a:pt x="3021670" y="4854031"/>
                  <a:pt x="3012672" y="4854171"/>
                </a:cubicBezTo>
                <a:cubicBezTo>
                  <a:pt x="3003675" y="4854309"/>
                  <a:pt x="2997681" y="4848967"/>
                  <a:pt x="2994690" y="4838138"/>
                </a:cubicBezTo>
                <a:close/>
                <a:moveTo>
                  <a:pt x="3773047" y="4836260"/>
                </a:moveTo>
                <a:lnTo>
                  <a:pt x="3761888" y="4846904"/>
                </a:lnTo>
                <a:cubicBezTo>
                  <a:pt x="3764071" y="4848461"/>
                  <a:pt x="3766522" y="4849326"/>
                  <a:pt x="3769242" y="4849496"/>
                </a:cubicBezTo>
                <a:cubicBezTo>
                  <a:pt x="3771961" y="4849669"/>
                  <a:pt x="3774089" y="4849092"/>
                  <a:pt x="3775626" y="4847770"/>
                </a:cubicBezTo>
                <a:close/>
                <a:moveTo>
                  <a:pt x="2904100" y="4826739"/>
                </a:moveTo>
                <a:lnTo>
                  <a:pt x="2892940" y="4837381"/>
                </a:lnTo>
                <a:lnTo>
                  <a:pt x="2887151" y="4856877"/>
                </a:lnTo>
                <a:lnTo>
                  <a:pt x="2916996" y="4884301"/>
                </a:lnTo>
                <a:lnTo>
                  <a:pt x="2928155" y="4873659"/>
                </a:lnTo>
                <a:lnTo>
                  <a:pt x="2927076" y="4853726"/>
                </a:lnTo>
                <a:lnTo>
                  <a:pt x="2913127" y="4867032"/>
                </a:lnTo>
                <a:close/>
                <a:moveTo>
                  <a:pt x="3346942" y="4823517"/>
                </a:moveTo>
                <a:lnTo>
                  <a:pt x="3358970" y="4846976"/>
                </a:lnTo>
                <a:lnTo>
                  <a:pt x="3376789" y="4850937"/>
                </a:lnTo>
                <a:lnTo>
                  <a:pt x="3382368" y="4845617"/>
                </a:lnTo>
                <a:lnTo>
                  <a:pt x="3371630" y="4827914"/>
                </a:lnTo>
                <a:close/>
                <a:moveTo>
                  <a:pt x="3319467" y="4821777"/>
                </a:moveTo>
                <a:lnTo>
                  <a:pt x="3305518" y="4835083"/>
                </a:lnTo>
                <a:cubicBezTo>
                  <a:pt x="3299762" y="4840572"/>
                  <a:pt x="3294157" y="4847667"/>
                  <a:pt x="3288699" y="4856366"/>
                </a:cubicBezTo>
                <a:cubicBezTo>
                  <a:pt x="3283240" y="4865065"/>
                  <a:pt x="3278978" y="4874371"/>
                  <a:pt x="3275910" y="4884286"/>
                </a:cubicBezTo>
                <a:lnTo>
                  <a:pt x="3329994" y="4853656"/>
                </a:lnTo>
                <a:lnTo>
                  <a:pt x="3326336" y="4822211"/>
                </a:lnTo>
                <a:cubicBezTo>
                  <a:pt x="3325002" y="4823192"/>
                  <a:pt x="3323858" y="4823121"/>
                  <a:pt x="3322900" y="4821997"/>
                </a:cubicBezTo>
                <a:cubicBezTo>
                  <a:pt x="3321943" y="4820871"/>
                  <a:pt x="3320798" y="4820799"/>
                  <a:pt x="3319467" y="4821777"/>
                </a:cubicBezTo>
                <a:close/>
                <a:moveTo>
                  <a:pt x="2831328" y="4819300"/>
                </a:moveTo>
                <a:cubicBezTo>
                  <a:pt x="2828323" y="4821002"/>
                  <a:pt x="2825963" y="4825583"/>
                  <a:pt x="2824250" y="4833041"/>
                </a:cubicBezTo>
                <a:lnTo>
                  <a:pt x="2832617" y="4825056"/>
                </a:lnTo>
                <a:close/>
                <a:moveTo>
                  <a:pt x="3876508" y="4814425"/>
                </a:moveTo>
                <a:cubicBezTo>
                  <a:pt x="3875251" y="4816057"/>
                  <a:pt x="3874921" y="4818995"/>
                  <a:pt x="3875518" y="4823227"/>
                </a:cubicBezTo>
                <a:cubicBezTo>
                  <a:pt x="3876114" y="4827464"/>
                  <a:pt x="3876802" y="4831172"/>
                  <a:pt x="3877587" y="4834353"/>
                </a:cubicBezTo>
                <a:lnTo>
                  <a:pt x="3891325" y="4835222"/>
                </a:lnTo>
                <a:cubicBezTo>
                  <a:pt x="3890492" y="4831506"/>
                  <a:pt x="3888558" y="4826655"/>
                  <a:pt x="3885526" y="4820671"/>
                </a:cubicBezTo>
                <a:cubicBezTo>
                  <a:pt x="3882490" y="4814686"/>
                  <a:pt x="3879486" y="4812600"/>
                  <a:pt x="3876508" y="4814425"/>
                </a:cubicBezTo>
                <a:close/>
                <a:moveTo>
                  <a:pt x="3510726" y="4814006"/>
                </a:moveTo>
                <a:cubicBezTo>
                  <a:pt x="3502000" y="4822913"/>
                  <a:pt x="3491878" y="4833149"/>
                  <a:pt x="3480361" y="4844717"/>
                </a:cubicBezTo>
                <a:cubicBezTo>
                  <a:pt x="3468844" y="4856284"/>
                  <a:pt x="3458078" y="4863645"/>
                  <a:pt x="3448061" y="4866792"/>
                </a:cubicBezTo>
                <a:cubicBezTo>
                  <a:pt x="3456220" y="4872984"/>
                  <a:pt x="3465878" y="4870757"/>
                  <a:pt x="3477038" y="4860112"/>
                </a:cubicBezTo>
                <a:lnTo>
                  <a:pt x="3511383" y="4862281"/>
                </a:lnTo>
                <a:close/>
                <a:moveTo>
                  <a:pt x="4267186" y="4805067"/>
                </a:moveTo>
                <a:lnTo>
                  <a:pt x="4264396" y="4807727"/>
                </a:lnTo>
                <a:cubicBezTo>
                  <a:pt x="4255346" y="4815197"/>
                  <a:pt x="4252417" y="4827306"/>
                  <a:pt x="4255606" y="4844061"/>
                </a:cubicBezTo>
                <a:close/>
                <a:moveTo>
                  <a:pt x="3552152" y="4802436"/>
                </a:moveTo>
                <a:lnTo>
                  <a:pt x="3532624" y="4821064"/>
                </a:lnTo>
                <a:lnTo>
                  <a:pt x="3533492" y="4855166"/>
                </a:lnTo>
                <a:cubicBezTo>
                  <a:pt x="3534412" y="4851089"/>
                  <a:pt x="3535467" y="4849501"/>
                  <a:pt x="3536657" y="4850400"/>
                </a:cubicBezTo>
                <a:cubicBezTo>
                  <a:pt x="3537847" y="4851304"/>
                  <a:pt x="3538152" y="4853926"/>
                  <a:pt x="3537572" y="4858262"/>
                </a:cubicBezTo>
                <a:lnTo>
                  <a:pt x="3551310" y="4859131"/>
                </a:lnTo>
                <a:cubicBezTo>
                  <a:pt x="3551164" y="4863201"/>
                  <a:pt x="3553016" y="4865802"/>
                  <a:pt x="3556866" y="4866929"/>
                </a:cubicBezTo>
                <a:cubicBezTo>
                  <a:pt x="3560718" y="4868059"/>
                  <a:pt x="3562945" y="4868557"/>
                  <a:pt x="3563549" y="4868417"/>
                </a:cubicBezTo>
                <a:lnTo>
                  <a:pt x="3606054" y="4876778"/>
                </a:lnTo>
                <a:cubicBezTo>
                  <a:pt x="3613852" y="4870649"/>
                  <a:pt x="3628090" y="4864931"/>
                  <a:pt x="3648766" y="4859617"/>
                </a:cubicBezTo>
                <a:cubicBezTo>
                  <a:pt x="3669443" y="4854301"/>
                  <a:pt x="3683253" y="4854229"/>
                  <a:pt x="3690195" y="4859398"/>
                </a:cubicBezTo>
                <a:lnTo>
                  <a:pt x="3688274" y="4896163"/>
                </a:lnTo>
                <a:cubicBezTo>
                  <a:pt x="3694620" y="4893313"/>
                  <a:pt x="3701300" y="4891016"/>
                  <a:pt x="3708316" y="4889271"/>
                </a:cubicBezTo>
                <a:cubicBezTo>
                  <a:pt x="3715333" y="4887527"/>
                  <a:pt x="3721960" y="4888775"/>
                  <a:pt x="3728201" y="4893010"/>
                </a:cubicBezTo>
                <a:lnTo>
                  <a:pt x="3724542" y="4861567"/>
                </a:lnTo>
                <a:lnTo>
                  <a:pt x="3727752" y="4830558"/>
                </a:lnTo>
                <a:lnTo>
                  <a:pt x="3706935" y="4843430"/>
                </a:lnTo>
                <a:cubicBezTo>
                  <a:pt x="3700614" y="4838834"/>
                  <a:pt x="3693503" y="4835427"/>
                  <a:pt x="3685600" y="4833214"/>
                </a:cubicBezTo>
                <a:cubicBezTo>
                  <a:pt x="3677696" y="4831002"/>
                  <a:pt x="3670210" y="4829700"/>
                  <a:pt x="3663138" y="4829311"/>
                </a:cubicBezTo>
                <a:cubicBezTo>
                  <a:pt x="3651730" y="4841358"/>
                  <a:pt x="3639782" y="4843442"/>
                  <a:pt x="3627292" y="4835561"/>
                </a:cubicBezTo>
                <a:cubicBezTo>
                  <a:pt x="3628056" y="4826681"/>
                  <a:pt x="3626201" y="4820297"/>
                  <a:pt x="3621734" y="4816411"/>
                </a:cubicBezTo>
                <a:cubicBezTo>
                  <a:pt x="3617265" y="4812521"/>
                  <a:pt x="3614608" y="4813891"/>
                  <a:pt x="3613764" y="4820518"/>
                </a:cubicBezTo>
                <a:lnTo>
                  <a:pt x="3586499" y="4804607"/>
                </a:lnTo>
                <a:lnTo>
                  <a:pt x="3554731" y="4813949"/>
                </a:lnTo>
                <a:close/>
                <a:moveTo>
                  <a:pt x="5432820" y="4798730"/>
                </a:moveTo>
                <a:cubicBezTo>
                  <a:pt x="5429528" y="4798522"/>
                  <a:pt x="5426828" y="4799062"/>
                  <a:pt x="5424716" y="4800349"/>
                </a:cubicBezTo>
                <a:cubicBezTo>
                  <a:pt x="5422606" y="4801630"/>
                  <a:pt x="5420228" y="4803611"/>
                  <a:pt x="5417580" y="4806279"/>
                </a:cubicBezTo>
                <a:cubicBezTo>
                  <a:pt x="5422340" y="4809891"/>
                  <a:pt x="5427849" y="4809293"/>
                  <a:pt x="5434109" y="4804486"/>
                </a:cubicBezTo>
                <a:close/>
                <a:moveTo>
                  <a:pt x="6670523" y="4793657"/>
                </a:moveTo>
                <a:lnTo>
                  <a:pt x="6670128" y="4820184"/>
                </a:lnTo>
                <a:lnTo>
                  <a:pt x="6701895" y="4810843"/>
                </a:lnTo>
                <a:cubicBezTo>
                  <a:pt x="6704132" y="4812641"/>
                  <a:pt x="6706798" y="4814464"/>
                  <a:pt x="6709893" y="4816313"/>
                </a:cubicBezTo>
                <a:cubicBezTo>
                  <a:pt x="6712988" y="4818164"/>
                  <a:pt x="6715333" y="4818549"/>
                  <a:pt x="6716923" y="4817467"/>
                </a:cubicBezTo>
                <a:cubicBezTo>
                  <a:pt x="6719320" y="4814308"/>
                  <a:pt x="6719515" y="4808882"/>
                  <a:pt x="6717509" y="4801187"/>
                </a:cubicBezTo>
                <a:lnTo>
                  <a:pt x="6715517" y="4793657"/>
                </a:lnTo>
                <a:close/>
                <a:moveTo>
                  <a:pt x="6538330" y="4793657"/>
                </a:moveTo>
                <a:lnTo>
                  <a:pt x="6541114" y="4803520"/>
                </a:lnTo>
                <a:lnTo>
                  <a:pt x="6575460" y="4805688"/>
                </a:lnTo>
                <a:lnTo>
                  <a:pt x="6592210" y="4793657"/>
                </a:lnTo>
                <a:close/>
                <a:moveTo>
                  <a:pt x="6521410" y="4793657"/>
                </a:moveTo>
                <a:lnTo>
                  <a:pt x="6522005" y="4793799"/>
                </a:lnTo>
                <a:lnTo>
                  <a:pt x="6522222" y="4793657"/>
                </a:lnTo>
                <a:close/>
                <a:moveTo>
                  <a:pt x="5577280" y="4793657"/>
                </a:moveTo>
                <a:lnTo>
                  <a:pt x="5579864" y="4805187"/>
                </a:lnTo>
                <a:cubicBezTo>
                  <a:pt x="5587414" y="4806140"/>
                  <a:pt x="5595714" y="4802877"/>
                  <a:pt x="5604763" y="4795412"/>
                </a:cubicBezTo>
                <a:lnTo>
                  <a:pt x="5598023" y="4793657"/>
                </a:lnTo>
                <a:close/>
                <a:moveTo>
                  <a:pt x="5494161" y="4793657"/>
                </a:moveTo>
                <a:lnTo>
                  <a:pt x="5493353" y="4796882"/>
                </a:lnTo>
                <a:lnTo>
                  <a:pt x="5498512" y="4819907"/>
                </a:lnTo>
                <a:lnTo>
                  <a:pt x="5524910" y="4801715"/>
                </a:lnTo>
                <a:lnTo>
                  <a:pt x="5530642" y="4793657"/>
                </a:lnTo>
                <a:close/>
                <a:moveTo>
                  <a:pt x="2652205" y="4793657"/>
                </a:moveTo>
                <a:lnTo>
                  <a:pt x="2633199" y="4826642"/>
                </a:lnTo>
                <a:cubicBezTo>
                  <a:pt x="2632588" y="4823291"/>
                  <a:pt x="2631553" y="4819917"/>
                  <a:pt x="2630083" y="4816513"/>
                </a:cubicBezTo>
                <a:cubicBezTo>
                  <a:pt x="2628616" y="4813110"/>
                  <a:pt x="2626505" y="4812504"/>
                  <a:pt x="2623750" y="4814693"/>
                </a:cubicBezTo>
                <a:cubicBezTo>
                  <a:pt x="2621042" y="4817716"/>
                  <a:pt x="2618735" y="4822535"/>
                  <a:pt x="2616832" y="4829155"/>
                </a:cubicBezTo>
                <a:cubicBezTo>
                  <a:pt x="2614930" y="4835770"/>
                  <a:pt x="2612945" y="4842030"/>
                  <a:pt x="2610881" y="4847929"/>
                </a:cubicBezTo>
                <a:lnTo>
                  <a:pt x="2611538" y="4896206"/>
                </a:lnTo>
                <a:lnTo>
                  <a:pt x="2621198" y="4893979"/>
                </a:lnTo>
                <a:lnTo>
                  <a:pt x="2625909" y="4854556"/>
                </a:lnTo>
                <a:cubicBezTo>
                  <a:pt x="2630183" y="4850333"/>
                  <a:pt x="2634511" y="4848240"/>
                  <a:pt x="2638893" y="4848281"/>
                </a:cubicBezTo>
                <a:cubicBezTo>
                  <a:pt x="2643277" y="4848322"/>
                  <a:pt x="2647176" y="4851880"/>
                  <a:pt x="2650595" y="4858953"/>
                </a:cubicBezTo>
                <a:cubicBezTo>
                  <a:pt x="2660494" y="4850237"/>
                  <a:pt x="2670312" y="4841164"/>
                  <a:pt x="2680050" y="4831731"/>
                </a:cubicBezTo>
                <a:lnTo>
                  <a:pt x="2705212" y="4793657"/>
                </a:lnTo>
                <a:close/>
                <a:moveTo>
                  <a:pt x="2304941" y="4793657"/>
                </a:moveTo>
                <a:lnTo>
                  <a:pt x="2307344" y="4795450"/>
                </a:lnTo>
                <a:cubicBezTo>
                  <a:pt x="2310739" y="4800217"/>
                  <a:pt x="2313529" y="4806762"/>
                  <a:pt x="2315711" y="4815088"/>
                </a:cubicBezTo>
                <a:cubicBezTo>
                  <a:pt x="2322731" y="4809263"/>
                  <a:pt x="2329885" y="4805932"/>
                  <a:pt x="2337175" y="4805093"/>
                </a:cubicBezTo>
                <a:cubicBezTo>
                  <a:pt x="2344463" y="4804254"/>
                  <a:pt x="2351617" y="4800922"/>
                  <a:pt x="2358639" y="4795102"/>
                </a:cubicBezTo>
                <a:lnTo>
                  <a:pt x="2357922" y="4793657"/>
                </a:lnTo>
                <a:lnTo>
                  <a:pt x="2316742" y="4793657"/>
                </a:lnTo>
                <a:lnTo>
                  <a:pt x="2311843" y="4797820"/>
                </a:lnTo>
                <a:lnTo>
                  <a:pt x="2310505" y="4793657"/>
                </a:lnTo>
                <a:close/>
                <a:moveTo>
                  <a:pt x="1953032" y="4420465"/>
                </a:moveTo>
                <a:cubicBezTo>
                  <a:pt x="1951437" y="4421842"/>
                  <a:pt x="1949747" y="4423744"/>
                  <a:pt x="1947963" y="4426173"/>
                </a:cubicBezTo>
                <a:cubicBezTo>
                  <a:pt x="1946179" y="4428601"/>
                  <a:pt x="1945508" y="4431280"/>
                  <a:pt x="1945952" y="4434203"/>
                </a:cubicBezTo>
                <a:lnTo>
                  <a:pt x="1952613" y="4448813"/>
                </a:lnTo>
                <a:close/>
                <a:moveTo>
                  <a:pt x="1800483" y="3951163"/>
                </a:moveTo>
                <a:cubicBezTo>
                  <a:pt x="1798859" y="3952417"/>
                  <a:pt x="1797225" y="3954562"/>
                  <a:pt x="1795576" y="3957591"/>
                </a:cubicBezTo>
                <a:cubicBezTo>
                  <a:pt x="1793925" y="3960620"/>
                  <a:pt x="1793630" y="3964976"/>
                  <a:pt x="1794692" y="3970659"/>
                </a:cubicBezTo>
                <a:lnTo>
                  <a:pt x="1795982" y="3976414"/>
                </a:lnTo>
                <a:cubicBezTo>
                  <a:pt x="1801562" y="3971091"/>
                  <a:pt x="1803062" y="3962676"/>
                  <a:pt x="1800483" y="3951163"/>
                </a:cubicBezTo>
                <a:close/>
                <a:moveTo>
                  <a:pt x="1773007" y="3949426"/>
                </a:moveTo>
                <a:cubicBezTo>
                  <a:pt x="1771463" y="3951040"/>
                  <a:pt x="1769989" y="3953905"/>
                  <a:pt x="1768580" y="3958013"/>
                </a:cubicBezTo>
                <a:cubicBezTo>
                  <a:pt x="1767173" y="3962120"/>
                  <a:pt x="1766719" y="3965757"/>
                  <a:pt x="1767216" y="3968922"/>
                </a:cubicBezTo>
                <a:cubicBezTo>
                  <a:pt x="1769187" y="3975194"/>
                  <a:pt x="1771905" y="3977257"/>
                  <a:pt x="1775375" y="3975111"/>
                </a:cubicBezTo>
                <a:close/>
                <a:moveTo>
                  <a:pt x="2010022" y="3709241"/>
                </a:moveTo>
                <a:lnTo>
                  <a:pt x="1995963" y="3714688"/>
                </a:lnTo>
                <a:lnTo>
                  <a:pt x="1965091" y="3722132"/>
                </a:lnTo>
                <a:lnTo>
                  <a:pt x="1966132" y="3723290"/>
                </a:lnTo>
                <a:lnTo>
                  <a:pt x="1983950" y="3727252"/>
                </a:lnTo>
                <a:cubicBezTo>
                  <a:pt x="1988426" y="3722985"/>
                  <a:pt x="1993745" y="3719655"/>
                  <a:pt x="1999914" y="3717266"/>
                </a:cubicBezTo>
                <a:lnTo>
                  <a:pt x="2010022" y="3717679"/>
                </a:lnTo>
                <a:close/>
                <a:moveTo>
                  <a:pt x="2010022" y="3567081"/>
                </a:moveTo>
                <a:lnTo>
                  <a:pt x="2007816" y="3572536"/>
                </a:lnTo>
                <a:lnTo>
                  <a:pt x="2010022" y="3571425"/>
                </a:lnTo>
                <a:close/>
                <a:moveTo>
                  <a:pt x="1973633" y="3508051"/>
                </a:moveTo>
                <a:cubicBezTo>
                  <a:pt x="1971884" y="3510914"/>
                  <a:pt x="1969838" y="3516390"/>
                  <a:pt x="1967498" y="3524478"/>
                </a:cubicBezTo>
                <a:cubicBezTo>
                  <a:pt x="1965155" y="3532566"/>
                  <a:pt x="1964186" y="3539324"/>
                  <a:pt x="1964588" y="3544748"/>
                </a:cubicBezTo>
                <a:cubicBezTo>
                  <a:pt x="1966073" y="3553609"/>
                  <a:pt x="1967970" y="3557516"/>
                  <a:pt x="1970274" y="3556476"/>
                </a:cubicBezTo>
                <a:cubicBezTo>
                  <a:pt x="1972580" y="3555431"/>
                  <a:pt x="1974532" y="3553468"/>
                  <a:pt x="1976130" y="3550595"/>
                </a:cubicBezTo>
                <a:close/>
                <a:moveTo>
                  <a:pt x="2010022" y="3109943"/>
                </a:moveTo>
                <a:lnTo>
                  <a:pt x="1990304" y="3124366"/>
                </a:lnTo>
                <a:lnTo>
                  <a:pt x="2010022" y="3135696"/>
                </a:lnTo>
                <a:close/>
                <a:moveTo>
                  <a:pt x="1928736" y="3043066"/>
                </a:moveTo>
                <a:cubicBezTo>
                  <a:pt x="1927629" y="3048338"/>
                  <a:pt x="1928151" y="3063470"/>
                  <a:pt x="1930301" y="3088454"/>
                </a:cubicBezTo>
                <a:cubicBezTo>
                  <a:pt x="1932452" y="3113437"/>
                  <a:pt x="1934047" y="3129842"/>
                  <a:pt x="1935090" y="3137682"/>
                </a:cubicBezTo>
                <a:lnTo>
                  <a:pt x="1957955" y="3172848"/>
                </a:lnTo>
                <a:cubicBezTo>
                  <a:pt x="1956310" y="3158194"/>
                  <a:pt x="1957100" y="3144958"/>
                  <a:pt x="1960323" y="3133135"/>
                </a:cubicBezTo>
                <a:cubicBezTo>
                  <a:pt x="1963544" y="3121317"/>
                  <a:pt x="1966825" y="3113029"/>
                  <a:pt x="1970163" y="3108272"/>
                </a:cubicBezTo>
                <a:lnTo>
                  <a:pt x="1986004" y="3119243"/>
                </a:lnTo>
                <a:cubicBezTo>
                  <a:pt x="1981681" y="3091007"/>
                  <a:pt x="1975435" y="3074329"/>
                  <a:pt x="1967269" y="3069211"/>
                </a:cubicBezTo>
                <a:cubicBezTo>
                  <a:pt x="1959102" y="3064093"/>
                  <a:pt x="1950485" y="3068326"/>
                  <a:pt x="1941416" y="3081916"/>
                </a:cubicBezTo>
                <a:lnTo>
                  <a:pt x="1938476" y="3086326"/>
                </a:lnTo>
                <a:cubicBezTo>
                  <a:pt x="1938253" y="3084251"/>
                  <a:pt x="1936999" y="3076486"/>
                  <a:pt x="1934709" y="3063043"/>
                </a:cubicBezTo>
                <a:cubicBezTo>
                  <a:pt x="1932419" y="3049598"/>
                  <a:pt x="1930429" y="3042936"/>
                  <a:pt x="1928736" y="3043066"/>
                </a:cubicBezTo>
                <a:close/>
                <a:moveTo>
                  <a:pt x="1788203" y="3033811"/>
                </a:moveTo>
                <a:cubicBezTo>
                  <a:pt x="1786494" y="3035888"/>
                  <a:pt x="1784766" y="3039440"/>
                  <a:pt x="1783027" y="3044460"/>
                </a:cubicBezTo>
                <a:cubicBezTo>
                  <a:pt x="1781290" y="3049471"/>
                  <a:pt x="1780980" y="3056686"/>
                  <a:pt x="1782101" y="3066100"/>
                </a:cubicBezTo>
                <a:lnTo>
                  <a:pt x="1784819" y="3085168"/>
                </a:lnTo>
                <a:cubicBezTo>
                  <a:pt x="1787702" y="3080361"/>
                  <a:pt x="1789342" y="3073080"/>
                  <a:pt x="1789736" y="3063334"/>
                </a:cubicBezTo>
                <a:cubicBezTo>
                  <a:pt x="1790129" y="3053580"/>
                  <a:pt x="1789619" y="3043742"/>
                  <a:pt x="1788203" y="3033811"/>
                </a:cubicBezTo>
                <a:close/>
                <a:moveTo>
                  <a:pt x="1674360" y="2961417"/>
                </a:moveTo>
                <a:cubicBezTo>
                  <a:pt x="1672678" y="2963697"/>
                  <a:pt x="1670897" y="2966846"/>
                  <a:pt x="1669016" y="2970871"/>
                </a:cubicBezTo>
                <a:cubicBezTo>
                  <a:pt x="1667137" y="2974893"/>
                  <a:pt x="1666429" y="2979328"/>
                  <a:pt x="1666898" y="2984169"/>
                </a:cubicBezTo>
                <a:lnTo>
                  <a:pt x="1673917" y="3008367"/>
                </a:lnTo>
                <a:close/>
                <a:moveTo>
                  <a:pt x="1907813" y="2495875"/>
                </a:moveTo>
                <a:cubicBezTo>
                  <a:pt x="1906064" y="2498733"/>
                  <a:pt x="1904019" y="2504206"/>
                  <a:pt x="1901677" y="2512295"/>
                </a:cubicBezTo>
                <a:cubicBezTo>
                  <a:pt x="1899337" y="2520384"/>
                  <a:pt x="1898367" y="2527142"/>
                  <a:pt x="1898767" y="2532567"/>
                </a:cubicBezTo>
                <a:cubicBezTo>
                  <a:pt x="1900253" y="2541427"/>
                  <a:pt x="1902149" y="2545336"/>
                  <a:pt x="1904456" y="2544293"/>
                </a:cubicBezTo>
                <a:cubicBezTo>
                  <a:pt x="1906761" y="2543247"/>
                  <a:pt x="1908713" y="2541291"/>
                  <a:pt x="1910310" y="2538411"/>
                </a:cubicBezTo>
                <a:cubicBezTo>
                  <a:pt x="1913515" y="2531679"/>
                  <a:pt x="1914568" y="2522389"/>
                  <a:pt x="1913473" y="2510529"/>
                </a:cubicBezTo>
                <a:cubicBezTo>
                  <a:pt x="1912727" y="2506344"/>
                  <a:pt x="1911784" y="2503900"/>
                  <a:pt x="1910644" y="2503200"/>
                </a:cubicBezTo>
                <a:cubicBezTo>
                  <a:pt x="1909502" y="2502499"/>
                  <a:pt x="1908558" y="2500056"/>
                  <a:pt x="1907813" y="2495875"/>
                </a:cubicBezTo>
                <a:close/>
                <a:moveTo>
                  <a:pt x="1867525" y="2463673"/>
                </a:moveTo>
                <a:lnTo>
                  <a:pt x="1852821" y="2485707"/>
                </a:lnTo>
                <a:cubicBezTo>
                  <a:pt x="1848649" y="2492444"/>
                  <a:pt x="1846642" y="2500275"/>
                  <a:pt x="1846799" y="2509193"/>
                </a:cubicBezTo>
                <a:cubicBezTo>
                  <a:pt x="1846956" y="2518121"/>
                  <a:pt x="1847835" y="2527411"/>
                  <a:pt x="1849436" y="2537068"/>
                </a:cubicBezTo>
                <a:close/>
                <a:moveTo>
                  <a:pt x="1986555" y="2447297"/>
                </a:moveTo>
                <a:cubicBezTo>
                  <a:pt x="1983714" y="2453967"/>
                  <a:pt x="1981878" y="2469253"/>
                  <a:pt x="1981048" y="2493157"/>
                </a:cubicBezTo>
                <a:cubicBezTo>
                  <a:pt x="1980217" y="2517062"/>
                  <a:pt x="1979797" y="2536009"/>
                  <a:pt x="1979786" y="2550008"/>
                </a:cubicBezTo>
                <a:lnTo>
                  <a:pt x="2010022" y="2567610"/>
                </a:lnTo>
                <a:lnTo>
                  <a:pt x="2010022" y="2475561"/>
                </a:lnTo>
                <a:lnTo>
                  <a:pt x="1994934" y="2481025"/>
                </a:lnTo>
                <a:cubicBezTo>
                  <a:pt x="1994769" y="2479340"/>
                  <a:pt x="1993740" y="2473172"/>
                  <a:pt x="1991848" y="2462507"/>
                </a:cubicBezTo>
                <a:cubicBezTo>
                  <a:pt x="1989955" y="2451843"/>
                  <a:pt x="1988191" y="2446774"/>
                  <a:pt x="1986555" y="2447297"/>
                </a:cubicBezTo>
                <a:close/>
                <a:moveTo>
                  <a:pt x="1513540" y="2184165"/>
                </a:moveTo>
                <a:cubicBezTo>
                  <a:pt x="1511829" y="2186241"/>
                  <a:pt x="1510105" y="2189793"/>
                  <a:pt x="1508366" y="2194811"/>
                </a:cubicBezTo>
                <a:cubicBezTo>
                  <a:pt x="1506628" y="2199826"/>
                  <a:pt x="1506316" y="2207040"/>
                  <a:pt x="1507436" y="2216453"/>
                </a:cubicBezTo>
                <a:lnTo>
                  <a:pt x="1508797" y="2225985"/>
                </a:lnTo>
                <a:cubicBezTo>
                  <a:pt x="1511738" y="2221577"/>
                  <a:pt x="1513603" y="2215889"/>
                  <a:pt x="1514393" y="2208919"/>
                </a:cubicBezTo>
                <a:cubicBezTo>
                  <a:pt x="1515183" y="2201950"/>
                  <a:pt x="1514899" y="2193698"/>
                  <a:pt x="1513540" y="2184165"/>
                </a:cubicBezTo>
                <a:close/>
                <a:moveTo>
                  <a:pt x="1484574" y="2181288"/>
                </a:moveTo>
                <a:cubicBezTo>
                  <a:pt x="1482948" y="2183961"/>
                  <a:pt x="1481394" y="2188706"/>
                  <a:pt x="1479909" y="2195509"/>
                </a:cubicBezTo>
                <a:cubicBezTo>
                  <a:pt x="1478425" y="2202311"/>
                  <a:pt x="1477946" y="2208336"/>
                  <a:pt x="1478470" y="2213577"/>
                </a:cubicBezTo>
                <a:cubicBezTo>
                  <a:pt x="1480547" y="2223964"/>
                  <a:pt x="1483413" y="2227381"/>
                  <a:pt x="1487072" y="2223827"/>
                </a:cubicBezTo>
                <a:close/>
                <a:moveTo>
                  <a:pt x="1536693" y="1867540"/>
                </a:moveTo>
                <a:lnTo>
                  <a:pt x="1535908" y="1867864"/>
                </a:lnTo>
                <a:lnTo>
                  <a:pt x="1536916" y="1870164"/>
                </a:lnTo>
                <a:cubicBezTo>
                  <a:pt x="1538972" y="1873109"/>
                  <a:pt x="1541156" y="1874599"/>
                  <a:pt x="1543466" y="1874632"/>
                </a:cubicBezTo>
                <a:lnTo>
                  <a:pt x="1543679" y="1874472"/>
                </a:lnTo>
                <a:close/>
                <a:moveTo>
                  <a:pt x="1468231" y="1853825"/>
                </a:moveTo>
                <a:lnTo>
                  <a:pt x="1425348" y="1855414"/>
                </a:lnTo>
                <a:lnTo>
                  <a:pt x="1422241" y="1866537"/>
                </a:lnTo>
                <a:lnTo>
                  <a:pt x="1431105" y="1856426"/>
                </a:lnTo>
                <a:cubicBezTo>
                  <a:pt x="1433300" y="1870253"/>
                  <a:pt x="1436556" y="1877427"/>
                  <a:pt x="1440868" y="1877954"/>
                </a:cubicBezTo>
                <a:cubicBezTo>
                  <a:pt x="1445182" y="1878482"/>
                  <a:pt x="1449623" y="1875201"/>
                  <a:pt x="1454191" y="1868119"/>
                </a:cubicBezTo>
                <a:close/>
                <a:moveTo>
                  <a:pt x="1474681" y="1853586"/>
                </a:moveTo>
                <a:lnTo>
                  <a:pt x="1471820" y="1853691"/>
                </a:lnTo>
                <a:lnTo>
                  <a:pt x="1474723" y="1854697"/>
                </a:lnTo>
                <a:close/>
                <a:moveTo>
                  <a:pt x="1696204" y="1803345"/>
                </a:moveTo>
                <a:lnTo>
                  <a:pt x="1689705" y="1807300"/>
                </a:lnTo>
                <a:lnTo>
                  <a:pt x="1696747" y="1809759"/>
                </a:lnTo>
                <a:close/>
                <a:moveTo>
                  <a:pt x="784443" y="1799023"/>
                </a:moveTo>
                <a:lnTo>
                  <a:pt x="769295" y="1827043"/>
                </a:lnTo>
                <a:lnTo>
                  <a:pt x="744407" y="1837493"/>
                </a:lnTo>
                <a:cubicBezTo>
                  <a:pt x="740178" y="1828415"/>
                  <a:pt x="734992" y="1825501"/>
                  <a:pt x="728846" y="1828753"/>
                </a:cubicBezTo>
                <a:cubicBezTo>
                  <a:pt x="722700" y="1832005"/>
                  <a:pt x="716493" y="1826187"/>
                  <a:pt x="710223" y="1811299"/>
                </a:cubicBezTo>
                <a:cubicBezTo>
                  <a:pt x="722138" y="1805417"/>
                  <a:pt x="734510" y="1803370"/>
                  <a:pt x="747334" y="1805161"/>
                </a:cubicBezTo>
                <a:cubicBezTo>
                  <a:pt x="760157" y="1806950"/>
                  <a:pt x="772527" y="1804904"/>
                  <a:pt x="784443" y="1799023"/>
                </a:cubicBezTo>
                <a:close/>
                <a:moveTo>
                  <a:pt x="1629670" y="1796845"/>
                </a:moveTo>
                <a:lnTo>
                  <a:pt x="1631689" y="1802599"/>
                </a:lnTo>
                <a:lnTo>
                  <a:pt x="1635286" y="1800831"/>
                </a:lnTo>
                <a:close/>
                <a:moveTo>
                  <a:pt x="1595263" y="1780186"/>
                </a:moveTo>
                <a:cubicBezTo>
                  <a:pt x="1592096" y="1781330"/>
                  <a:pt x="1589610" y="1784412"/>
                  <a:pt x="1587802" y="1789429"/>
                </a:cubicBezTo>
                <a:lnTo>
                  <a:pt x="1596624" y="1784057"/>
                </a:lnTo>
                <a:close/>
                <a:moveTo>
                  <a:pt x="1414664" y="1753814"/>
                </a:moveTo>
                <a:cubicBezTo>
                  <a:pt x="1408070" y="1767227"/>
                  <a:pt x="1398645" y="1777666"/>
                  <a:pt x="1386392" y="1785125"/>
                </a:cubicBezTo>
                <a:cubicBezTo>
                  <a:pt x="1385748" y="1782870"/>
                  <a:pt x="1384656" y="1780600"/>
                  <a:pt x="1383107" y="1778310"/>
                </a:cubicBezTo>
                <a:cubicBezTo>
                  <a:pt x="1381560" y="1776021"/>
                  <a:pt x="1379335" y="1775613"/>
                  <a:pt x="1376432" y="1777086"/>
                </a:cubicBezTo>
                <a:cubicBezTo>
                  <a:pt x="1373575" y="1779119"/>
                  <a:pt x="1371145" y="1782361"/>
                  <a:pt x="1369137" y="1786815"/>
                </a:cubicBezTo>
                <a:cubicBezTo>
                  <a:pt x="1367132" y="1791266"/>
                  <a:pt x="1365040" y="1795477"/>
                  <a:pt x="1362865" y="1799446"/>
                </a:cubicBezTo>
                <a:lnTo>
                  <a:pt x="1363558" y="1831923"/>
                </a:lnTo>
                <a:lnTo>
                  <a:pt x="1373741" y="1830425"/>
                </a:lnTo>
                <a:lnTo>
                  <a:pt x="1378706" y="1803903"/>
                </a:lnTo>
                <a:cubicBezTo>
                  <a:pt x="1383212" y="1801062"/>
                  <a:pt x="1387777" y="1799655"/>
                  <a:pt x="1392396" y="1799682"/>
                </a:cubicBezTo>
                <a:cubicBezTo>
                  <a:pt x="1397017" y="1799709"/>
                  <a:pt x="1401128" y="1802103"/>
                  <a:pt x="1404732" y="1806861"/>
                </a:cubicBezTo>
                <a:cubicBezTo>
                  <a:pt x="1415168" y="1800997"/>
                  <a:pt x="1425518" y="1794894"/>
                  <a:pt x="1435784" y="1788548"/>
                </a:cubicBezTo>
                <a:cubicBezTo>
                  <a:pt x="1446048" y="1782201"/>
                  <a:pt x="1455379" y="1773192"/>
                  <a:pt x="1463775" y="1761520"/>
                </a:cubicBezTo>
                <a:close/>
                <a:moveTo>
                  <a:pt x="1026554" y="1736252"/>
                </a:moveTo>
                <a:lnTo>
                  <a:pt x="1002806" y="1760108"/>
                </a:lnTo>
                <a:cubicBezTo>
                  <a:pt x="1011359" y="1757153"/>
                  <a:pt x="1020496" y="1756487"/>
                  <a:pt x="1030214" y="1758112"/>
                </a:cubicBezTo>
                <a:cubicBezTo>
                  <a:pt x="1039930" y="1759738"/>
                  <a:pt x="1047090" y="1766149"/>
                  <a:pt x="1051692" y="1777352"/>
                </a:cubicBezTo>
                <a:cubicBezTo>
                  <a:pt x="1059092" y="1773433"/>
                  <a:pt x="1066635" y="1771192"/>
                  <a:pt x="1074319" y="1770627"/>
                </a:cubicBezTo>
                <a:cubicBezTo>
                  <a:pt x="1082002" y="1770063"/>
                  <a:pt x="1089544" y="1767822"/>
                  <a:pt x="1096946" y="1763907"/>
                </a:cubicBezTo>
                <a:cubicBezTo>
                  <a:pt x="1091645" y="1751565"/>
                  <a:pt x="1084073" y="1747361"/>
                  <a:pt x="1074225" y="1751298"/>
                </a:cubicBezTo>
                <a:cubicBezTo>
                  <a:pt x="1064379" y="1755234"/>
                  <a:pt x="1055508" y="1760048"/>
                  <a:pt x="1047613" y="1765735"/>
                </a:cubicBezTo>
                <a:cubicBezTo>
                  <a:pt x="1045488" y="1759682"/>
                  <a:pt x="1042545" y="1753837"/>
                  <a:pt x="1038779" y="1748198"/>
                </a:cubicBezTo>
                <a:cubicBezTo>
                  <a:pt x="1035015" y="1742558"/>
                  <a:pt x="1030939" y="1738576"/>
                  <a:pt x="1026554" y="1736252"/>
                </a:cubicBezTo>
                <a:close/>
                <a:moveTo>
                  <a:pt x="968621" y="1733915"/>
                </a:moveTo>
                <a:cubicBezTo>
                  <a:pt x="966871" y="1735077"/>
                  <a:pt x="964827" y="1737302"/>
                  <a:pt x="962486" y="1740587"/>
                </a:cubicBezTo>
                <a:cubicBezTo>
                  <a:pt x="960143" y="1743873"/>
                  <a:pt x="959174" y="1746617"/>
                  <a:pt x="959576" y="1748821"/>
                </a:cubicBezTo>
                <a:cubicBezTo>
                  <a:pt x="961062" y="1752420"/>
                  <a:pt x="962959" y="1754007"/>
                  <a:pt x="965263" y="1753585"/>
                </a:cubicBezTo>
                <a:cubicBezTo>
                  <a:pt x="967569" y="1753160"/>
                  <a:pt x="969521" y="1752363"/>
                  <a:pt x="971117" y="1751196"/>
                </a:cubicBezTo>
                <a:close/>
                <a:moveTo>
                  <a:pt x="1030547" y="1564617"/>
                </a:moveTo>
                <a:cubicBezTo>
                  <a:pt x="1023147" y="1568535"/>
                  <a:pt x="1015605" y="1570775"/>
                  <a:pt x="1007921" y="1571340"/>
                </a:cubicBezTo>
                <a:cubicBezTo>
                  <a:pt x="1000235" y="1571905"/>
                  <a:pt x="992693" y="1574146"/>
                  <a:pt x="985293" y="1578063"/>
                </a:cubicBezTo>
                <a:cubicBezTo>
                  <a:pt x="999671" y="1583217"/>
                  <a:pt x="1014090" y="1586582"/>
                  <a:pt x="1028548" y="1588159"/>
                </a:cubicBezTo>
                <a:cubicBezTo>
                  <a:pt x="1043009" y="1589737"/>
                  <a:pt x="1057484" y="1590718"/>
                  <a:pt x="1071971" y="1591103"/>
                </a:cubicBezTo>
                <a:cubicBezTo>
                  <a:pt x="1074089" y="1589717"/>
                  <a:pt x="1077604" y="1586597"/>
                  <a:pt x="1082520" y="1581745"/>
                </a:cubicBezTo>
                <a:cubicBezTo>
                  <a:pt x="1087433" y="1576894"/>
                  <a:pt x="1089874" y="1573253"/>
                  <a:pt x="1089840" y="1570828"/>
                </a:cubicBezTo>
                <a:cubicBezTo>
                  <a:pt x="1088109" y="1567377"/>
                  <a:pt x="1085231" y="1566387"/>
                  <a:pt x="1081211" y="1567853"/>
                </a:cubicBezTo>
                <a:cubicBezTo>
                  <a:pt x="1077191" y="1569322"/>
                  <a:pt x="1074258" y="1570716"/>
                  <a:pt x="1072415" y="1572033"/>
                </a:cubicBezTo>
                <a:cubicBezTo>
                  <a:pt x="1064946" y="1576385"/>
                  <a:pt x="1057543" y="1577757"/>
                  <a:pt x="1050211" y="1576147"/>
                </a:cubicBezTo>
                <a:cubicBezTo>
                  <a:pt x="1042880" y="1574540"/>
                  <a:pt x="1036325" y="1570697"/>
                  <a:pt x="1030547" y="1564617"/>
                </a:cubicBezTo>
                <a:close/>
                <a:moveTo>
                  <a:pt x="923725" y="1545039"/>
                </a:moveTo>
                <a:cubicBezTo>
                  <a:pt x="922618" y="1547181"/>
                  <a:pt x="923140" y="1553327"/>
                  <a:pt x="925290" y="1563476"/>
                </a:cubicBezTo>
                <a:cubicBezTo>
                  <a:pt x="927439" y="1573624"/>
                  <a:pt x="929035" y="1580287"/>
                  <a:pt x="930078" y="1583472"/>
                </a:cubicBezTo>
                <a:lnTo>
                  <a:pt x="952942" y="1597757"/>
                </a:lnTo>
                <a:cubicBezTo>
                  <a:pt x="951298" y="1591804"/>
                  <a:pt x="952089" y="1586427"/>
                  <a:pt x="955311" y="1581625"/>
                </a:cubicBezTo>
                <a:cubicBezTo>
                  <a:pt x="958533" y="1576825"/>
                  <a:pt x="961813" y="1573458"/>
                  <a:pt x="965150" y="1571526"/>
                </a:cubicBezTo>
                <a:lnTo>
                  <a:pt x="980992" y="1575982"/>
                </a:lnTo>
                <a:cubicBezTo>
                  <a:pt x="976668" y="1564513"/>
                  <a:pt x="970424" y="1557738"/>
                  <a:pt x="962257" y="1555659"/>
                </a:cubicBezTo>
                <a:cubicBezTo>
                  <a:pt x="954090" y="1553580"/>
                  <a:pt x="945473" y="1555300"/>
                  <a:pt x="936405" y="1560820"/>
                </a:cubicBezTo>
                <a:lnTo>
                  <a:pt x="933464" y="1562611"/>
                </a:lnTo>
                <a:cubicBezTo>
                  <a:pt x="933241" y="1561768"/>
                  <a:pt x="931987" y="1558615"/>
                  <a:pt x="929697" y="1553154"/>
                </a:cubicBezTo>
                <a:cubicBezTo>
                  <a:pt x="927407" y="1547693"/>
                  <a:pt x="925418" y="1544987"/>
                  <a:pt x="923725" y="1545039"/>
                </a:cubicBezTo>
                <a:close/>
                <a:moveTo>
                  <a:pt x="783192" y="1541280"/>
                </a:moveTo>
                <a:cubicBezTo>
                  <a:pt x="781481" y="1542124"/>
                  <a:pt x="779755" y="1543567"/>
                  <a:pt x="778017" y="1545606"/>
                </a:cubicBezTo>
                <a:cubicBezTo>
                  <a:pt x="776278" y="1547641"/>
                  <a:pt x="775968" y="1550572"/>
                  <a:pt x="777088" y="1554396"/>
                </a:cubicBezTo>
                <a:lnTo>
                  <a:pt x="779807" y="1562141"/>
                </a:lnTo>
                <a:cubicBezTo>
                  <a:pt x="782690" y="1560188"/>
                  <a:pt x="784329" y="1557231"/>
                  <a:pt x="784726" y="1553272"/>
                </a:cubicBezTo>
                <a:cubicBezTo>
                  <a:pt x="785118" y="1549310"/>
                  <a:pt x="784608" y="1545314"/>
                  <a:pt x="783192" y="1541280"/>
                </a:cubicBezTo>
                <a:close/>
                <a:moveTo>
                  <a:pt x="669348" y="1511874"/>
                </a:moveTo>
                <a:cubicBezTo>
                  <a:pt x="667667" y="1512800"/>
                  <a:pt x="665885" y="1514079"/>
                  <a:pt x="664004" y="1515714"/>
                </a:cubicBezTo>
                <a:cubicBezTo>
                  <a:pt x="662126" y="1517347"/>
                  <a:pt x="661418" y="1519149"/>
                  <a:pt x="661885" y="1521116"/>
                </a:cubicBezTo>
                <a:lnTo>
                  <a:pt x="668905" y="1530945"/>
                </a:lnTo>
                <a:close/>
                <a:moveTo>
                  <a:pt x="1328925" y="1326595"/>
                </a:moveTo>
                <a:cubicBezTo>
                  <a:pt x="1333450" y="1329323"/>
                  <a:pt x="1337298" y="1330113"/>
                  <a:pt x="1340465" y="1328969"/>
                </a:cubicBezTo>
                <a:lnTo>
                  <a:pt x="1343406" y="1327177"/>
                </a:lnTo>
                <a:close/>
                <a:moveTo>
                  <a:pt x="902801" y="1322772"/>
                </a:moveTo>
                <a:cubicBezTo>
                  <a:pt x="901053" y="1323933"/>
                  <a:pt x="899007" y="1326157"/>
                  <a:pt x="896666" y="1329442"/>
                </a:cubicBezTo>
                <a:cubicBezTo>
                  <a:pt x="894325" y="1332727"/>
                  <a:pt x="893354" y="1335473"/>
                  <a:pt x="893756" y="1337677"/>
                </a:cubicBezTo>
                <a:cubicBezTo>
                  <a:pt x="895241" y="1341276"/>
                  <a:pt x="897138" y="1342863"/>
                  <a:pt x="899444" y="1342439"/>
                </a:cubicBezTo>
                <a:cubicBezTo>
                  <a:pt x="901750" y="1342015"/>
                  <a:pt x="903701" y="1341220"/>
                  <a:pt x="905299" y="1340050"/>
                </a:cubicBezTo>
                <a:cubicBezTo>
                  <a:pt x="908504" y="1337316"/>
                  <a:pt x="909557" y="1333542"/>
                  <a:pt x="908461" y="1328725"/>
                </a:cubicBezTo>
                <a:cubicBezTo>
                  <a:pt x="907715" y="1327025"/>
                  <a:pt x="906772" y="1326032"/>
                  <a:pt x="905632" y="1325747"/>
                </a:cubicBezTo>
                <a:cubicBezTo>
                  <a:pt x="904489" y="1325463"/>
                  <a:pt x="903547" y="1324470"/>
                  <a:pt x="902801" y="1322772"/>
                </a:cubicBezTo>
                <a:close/>
                <a:moveTo>
                  <a:pt x="862515" y="1309692"/>
                </a:moveTo>
                <a:lnTo>
                  <a:pt x="847808" y="1318642"/>
                </a:lnTo>
                <a:cubicBezTo>
                  <a:pt x="843638" y="1321378"/>
                  <a:pt x="841630" y="1324559"/>
                  <a:pt x="841788" y="1328182"/>
                </a:cubicBezTo>
                <a:cubicBezTo>
                  <a:pt x="841945" y="1331808"/>
                  <a:pt x="842823" y="1335582"/>
                  <a:pt x="844423" y="1339505"/>
                </a:cubicBezTo>
                <a:close/>
                <a:moveTo>
                  <a:pt x="1256949" y="1304604"/>
                </a:moveTo>
                <a:lnTo>
                  <a:pt x="1248126" y="1309973"/>
                </a:lnTo>
                <a:lnTo>
                  <a:pt x="1250847" y="1317720"/>
                </a:lnTo>
                <a:cubicBezTo>
                  <a:pt x="1253264" y="1325453"/>
                  <a:pt x="1255566" y="1330317"/>
                  <a:pt x="1257757" y="1332315"/>
                </a:cubicBezTo>
                <a:cubicBezTo>
                  <a:pt x="1259944" y="1334310"/>
                  <a:pt x="1263827" y="1333513"/>
                  <a:pt x="1269408" y="1329921"/>
                </a:cubicBezTo>
                <a:lnTo>
                  <a:pt x="1281395" y="1313225"/>
                </a:lnTo>
                <a:close/>
                <a:moveTo>
                  <a:pt x="981544" y="1303040"/>
                </a:moveTo>
                <a:cubicBezTo>
                  <a:pt x="978703" y="1305749"/>
                  <a:pt x="976866" y="1311958"/>
                  <a:pt x="976036" y="1321668"/>
                </a:cubicBezTo>
                <a:cubicBezTo>
                  <a:pt x="975205" y="1331378"/>
                  <a:pt x="974786" y="1339075"/>
                  <a:pt x="974775" y="1344761"/>
                </a:cubicBezTo>
                <a:lnTo>
                  <a:pt x="1013703" y="1353966"/>
                </a:lnTo>
                <a:lnTo>
                  <a:pt x="1030655" y="1310748"/>
                </a:lnTo>
                <a:lnTo>
                  <a:pt x="989923" y="1316740"/>
                </a:lnTo>
                <a:cubicBezTo>
                  <a:pt x="989757" y="1316056"/>
                  <a:pt x="988730" y="1313550"/>
                  <a:pt x="986836" y="1309218"/>
                </a:cubicBezTo>
                <a:cubicBezTo>
                  <a:pt x="984943" y="1304887"/>
                  <a:pt x="983180" y="1302827"/>
                  <a:pt x="981544" y="1303040"/>
                </a:cubicBezTo>
                <a:close/>
                <a:moveTo>
                  <a:pt x="1152626" y="1302306"/>
                </a:moveTo>
                <a:cubicBezTo>
                  <a:pt x="1123922" y="1300192"/>
                  <a:pt x="1094428" y="1300912"/>
                  <a:pt x="1064143" y="1304464"/>
                </a:cubicBezTo>
                <a:cubicBezTo>
                  <a:pt x="1058847" y="1310135"/>
                  <a:pt x="1055248" y="1316829"/>
                  <a:pt x="1053347" y="1324547"/>
                </a:cubicBezTo>
                <a:cubicBezTo>
                  <a:pt x="1051445" y="1332267"/>
                  <a:pt x="1051807" y="1340074"/>
                  <a:pt x="1054434" y="1347975"/>
                </a:cubicBezTo>
                <a:cubicBezTo>
                  <a:pt x="1064918" y="1346488"/>
                  <a:pt x="1080323" y="1343769"/>
                  <a:pt x="1100650" y="1339818"/>
                </a:cubicBezTo>
                <a:cubicBezTo>
                  <a:pt x="1120977" y="1335865"/>
                  <a:pt x="1135592" y="1335977"/>
                  <a:pt x="1144497" y="1340153"/>
                </a:cubicBezTo>
                <a:close/>
                <a:moveTo>
                  <a:pt x="508528" y="1196157"/>
                </a:moveTo>
                <a:cubicBezTo>
                  <a:pt x="506818" y="1197000"/>
                  <a:pt x="505094" y="1198443"/>
                  <a:pt x="503354" y="1200481"/>
                </a:cubicBezTo>
                <a:cubicBezTo>
                  <a:pt x="501615" y="1202518"/>
                  <a:pt x="501305" y="1205448"/>
                  <a:pt x="502425" y="1209272"/>
                </a:cubicBezTo>
                <a:lnTo>
                  <a:pt x="503785" y="1213144"/>
                </a:lnTo>
                <a:cubicBezTo>
                  <a:pt x="509667" y="1209563"/>
                  <a:pt x="511247" y="1203902"/>
                  <a:pt x="508528" y="1196157"/>
                </a:cubicBezTo>
                <a:close/>
                <a:moveTo>
                  <a:pt x="479563" y="1194988"/>
                </a:moveTo>
                <a:cubicBezTo>
                  <a:pt x="477936" y="1196074"/>
                  <a:pt x="476382" y="1198001"/>
                  <a:pt x="474898" y="1200765"/>
                </a:cubicBezTo>
                <a:cubicBezTo>
                  <a:pt x="473413" y="1203527"/>
                  <a:pt x="472934" y="1205975"/>
                  <a:pt x="473458" y="1208104"/>
                </a:cubicBezTo>
                <a:cubicBezTo>
                  <a:pt x="475535" y="1212323"/>
                  <a:pt x="478403" y="1213711"/>
                  <a:pt x="482060" y="1212267"/>
                </a:cubicBezTo>
                <a:close/>
                <a:moveTo>
                  <a:pt x="1754708" y="972939"/>
                </a:moveTo>
                <a:lnTo>
                  <a:pt x="1751349" y="974984"/>
                </a:lnTo>
                <a:lnTo>
                  <a:pt x="1754801" y="974036"/>
                </a:lnTo>
                <a:close/>
                <a:moveTo>
                  <a:pt x="1875098" y="970159"/>
                </a:moveTo>
                <a:lnTo>
                  <a:pt x="1857928" y="971913"/>
                </a:lnTo>
                <a:lnTo>
                  <a:pt x="1876454" y="974018"/>
                </a:lnTo>
                <a:close/>
                <a:moveTo>
                  <a:pt x="842949" y="968617"/>
                </a:moveTo>
                <a:lnTo>
                  <a:pt x="827800" y="996637"/>
                </a:lnTo>
                <a:lnTo>
                  <a:pt x="802912" y="1007087"/>
                </a:lnTo>
                <a:cubicBezTo>
                  <a:pt x="798683" y="998009"/>
                  <a:pt x="793495" y="995096"/>
                  <a:pt x="787349" y="998347"/>
                </a:cubicBezTo>
                <a:cubicBezTo>
                  <a:pt x="781203" y="1001599"/>
                  <a:pt x="774997" y="995782"/>
                  <a:pt x="768728" y="980894"/>
                </a:cubicBezTo>
                <a:cubicBezTo>
                  <a:pt x="780643" y="975012"/>
                  <a:pt x="793014" y="972965"/>
                  <a:pt x="805839" y="974756"/>
                </a:cubicBezTo>
                <a:cubicBezTo>
                  <a:pt x="818663" y="976545"/>
                  <a:pt x="831032" y="974498"/>
                  <a:pt x="842949" y="968617"/>
                </a:cubicBezTo>
                <a:close/>
                <a:moveTo>
                  <a:pt x="1688173" y="966439"/>
                </a:moveTo>
                <a:lnTo>
                  <a:pt x="1692253" y="978057"/>
                </a:lnTo>
                <a:cubicBezTo>
                  <a:pt x="1693778" y="977322"/>
                  <a:pt x="1695476" y="977073"/>
                  <a:pt x="1697343" y="977308"/>
                </a:cubicBezTo>
                <a:cubicBezTo>
                  <a:pt x="1699210" y="977541"/>
                  <a:pt x="1700907" y="977292"/>
                  <a:pt x="1702436" y="976558"/>
                </a:cubicBezTo>
                <a:cubicBezTo>
                  <a:pt x="1699944" y="969458"/>
                  <a:pt x="1695188" y="966087"/>
                  <a:pt x="1688173" y="966439"/>
                </a:cubicBezTo>
                <a:close/>
                <a:moveTo>
                  <a:pt x="1825988" y="962453"/>
                </a:moveTo>
                <a:lnTo>
                  <a:pt x="1817215" y="971883"/>
                </a:lnTo>
                <a:lnTo>
                  <a:pt x="1817880" y="972125"/>
                </a:lnTo>
                <a:cubicBezTo>
                  <a:pt x="1822105" y="972295"/>
                  <a:pt x="1826674" y="971227"/>
                  <a:pt x="1831593" y="968920"/>
                </a:cubicBezTo>
                <a:lnTo>
                  <a:pt x="1838792" y="969738"/>
                </a:lnTo>
                <a:close/>
                <a:moveTo>
                  <a:pt x="1730486" y="954785"/>
                </a:moveTo>
                <a:lnTo>
                  <a:pt x="1718722" y="961944"/>
                </a:lnTo>
                <a:lnTo>
                  <a:pt x="1712618" y="975059"/>
                </a:lnTo>
                <a:lnTo>
                  <a:pt x="1720139" y="979469"/>
                </a:lnTo>
                <a:lnTo>
                  <a:pt x="1738571" y="977814"/>
                </a:lnTo>
                <a:close/>
                <a:moveTo>
                  <a:pt x="1653768" y="949780"/>
                </a:moveTo>
                <a:cubicBezTo>
                  <a:pt x="1650602" y="950925"/>
                  <a:pt x="1648113" y="954006"/>
                  <a:pt x="1646305" y="959024"/>
                </a:cubicBezTo>
                <a:lnTo>
                  <a:pt x="1655128" y="953652"/>
                </a:lnTo>
                <a:close/>
                <a:moveTo>
                  <a:pt x="1473169" y="923408"/>
                </a:moveTo>
                <a:cubicBezTo>
                  <a:pt x="1466576" y="936822"/>
                  <a:pt x="1457150" y="947260"/>
                  <a:pt x="1444897" y="954719"/>
                </a:cubicBezTo>
                <a:cubicBezTo>
                  <a:pt x="1444253" y="952465"/>
                  <a:pt x="1443160" y="950195"/>
                  <a:pt x="1441612" y="947905"/>
                </a:cubicBezTo>
                <a:cubicBezTo>
                  <a:pt x="1440065" y="945616"/>
                  <a:pt x="1437839" y="945207"/>
                  <a:pt x="1434936" y="946680"/>
                </a:cubicBezTo>
                <a:cubicBezTo>
                  <a:pt x="1432080" y="948714"/>
                  <a:pt x="1429648" y="951956"/>
                  <a:pt x="1427642" y="956409"/>
                </a:cubicBezTo>
                <a:cubicBezTo>
                  <a:pt x="1425637" y="960860"/>
                  <a:pt x="1423545" y="965071"/>
                  <a:pt x="1421369" y="969040"/>
                </a:cubicBezTo>
                <a:lnTo>
                  <a:pt x="1421827" y="990457"/>
                </a:lnTo>
                <a:lnTo>
                  <a:pt x="1433885" y="991270"/>
                </a:lnTo>
                <a:lnTo>
                  <a:pt x="1437212" y="973497"/>
                </a:lnTo>
                <a:cubicBezTo>
                  <a:pt x="1441717" y="970657"/>
                  <a:pt x="1446281" y="969249"/>
                  <a:pt x="1450901" y="969277"/>
                </a:cubicBezTo>
                <a:cubicBezTo>
                  <a:pt x="1455521" y="969304"/>
                  <a:pt x="1459633" y="971697"/>
                  <a:pt x="1463236" y="976456"/>
                </a:cubicBezTo>
                <a:cubicBezTo>
                  <a:pt x="1473674" y="970592"/>
                  <a:pt x="1484022" y="964488"/>
                  <a:pt x="1494288" y="958143"/>
                </a:cubicBezTo>
                <a:cubicBezTo>
                  <a:pt x="1504553" y="951796"/>
                  <a:pt x="1513883" y="942786"/>
                  <a:pt x="1522280" y="931115"/>
                </a:cubicBezTo>
                <a:close/>
                <a:moveTo>
                  <a:pt x="1184861" y="915597"/>
                </a:moveTo>
                <a:cubicBezTo>
                  <a:pt x="1182763" y="917461"/>
                  <a:pt x="1179154" y="922008"/>
                  <a:pt x="1174034" y="929238"/>
                </a:cubicBezTo>
                <a:cubicBezTo>
                  <a:pt x="1168912" y="936470"/>
                  <a:pt x="1166038" y="940569"/>
                  <a:pt x="1165411" y="941537"/>
                </a:cubicBezTo>
                <a:cubicBezTo>
                  <a:pt x="1166432" y="943167"/>
                  <a:pt x="1168299" y="943403"/>
                  <a:pt x="1171012" y="942240"/>
                </a:cubicBezTo>
                <a:cubicBezTo>
                  <a:pt x="1173727" y="941077"/>
                  <a:pt x="1175255" y="940343"/>
                  <a:pt x="1175593" y="940038"/>
                </a:cubicBezTo>
                <a:cubicBezTo>
                  <a:pt x="1196786" y="940457"/>
                  <a:pt x="1218108" y="943146"/>
                  <a:pt x="1239556" y="948107"/>
                </a:cubicBezTo>
                <a:cubicBezTo>
                  <a:pt x="1261005" y="953067"/>
                  <a:pt x="1281700" y="951437"/>
                  <a:pt x="1301645" y="943213"/>
                </a:cubicBezTo>
                <a:lnTo>
                  <a:pt x="1308444" y="962577"/>
                </a:lnTo>
                <a:lnTo>
                  <a:pt x="1315359" y="987136"/>
                </a:lnTo>
                <a:lnTo>
                  <a:pt x="1323785" y="986615"/>
                </a:lnTo>
                <a:cubicBezTo>
                  <a:pt x="1327955" y="981337"/>
                  <a:pt x="1333356" y="977657"/>
                  <a:pt x="1339989" y="975577"/>
                </a:cubicBezTo>
                <a:cubicBezTo>
                  <a:pt x="1346622" y="973500"/>
                  <a:pt x="1351856" y="976971"/>
                  <a:pt x="1355693" y="985993"/>
                </a:cubicBezTo>
                <a:lnTo>
                  <a:pt x="1362956" y="986483"/>
                </a:lnTo>
                <a:lnTo>
                  <a:pt x="1379500" y="961624"/>
                </a:lnTo>
                <a:lnTo>
                  <a:pt x="1405525" y="964582"/>
                </a:lnTo>
                <a:lnTo>
                  <a:pt x="1404831" y="932104"/>
                </a:lnTo>
                <a:cubicBezTo>
                  <a:pt x="1394571" y="936978"/>
                  <a:pt x="1384037" y="937907"/>
                  <a:pt x="1373236" y="934887"/>
                </a:cubicBezTo>
                <a:cubicBezTo>
                  <a:pt x="1362433" y="931866"/>
                  <a:pt x="1351166" y="933241"/>
                  <a:pt x="1339435" y="939012"/>
                </a:cubicBezTo>
                <a:cubicBezTo>
                  <a:pt x="1323498" y="934709"/>
                  <a:pt x="1307446" y="931357"/>
                  <a:pt x="1291284" y="928956"/>
                </a:cubicBezTo>
                <a:cubicBezTo>
                  <a:pt x="1275121" y="926556"/>
                  <a:pt x="1259411" y="924172"/>
                  <a:pt x="1244154" y="921807"/>
                </a:cubicBezTo>
                <a:cubicBezTo>
                  <a:pt x="1236367" y="924196"/>
                  <a:pt x="1225694" y="925993"/>
                  <a:pt x="1212134" y="927196"/>
                </a:cubicBezTo>
                <a:cubicBezTo>
                  <a:pt x="1198577" y="928399"/>
                  <a:pt x="1189486" y="924532"/>
                  <a:pt x="1184861" y="915597"/>
                </a:cubicBezTo>
                <a:close/>
                <a:moveTo>
                  <a:pt x="1085058" y="905847"/>
                </a:moveTo>
                <a:lnTo>
                  <a:pt x="1061309" y="929703"/>
                </a:lnTo>
                <a:cubicBezTo>
                  <a:pt x="1069864" y="926747"/>
                  <a:pt x="1079000" y="926082"/>
                  <a:pt x="1088719" y="927707"/>
                </a:cubicBezTo>
                <a:cubicBezTo>
                  <a:pt x="1098436" y="929333"/>
                  <a:pt x="1105596" y="935744"/>
                  <a:pt x="1110197" y="946946"/>
                </a:cubicBezTo>
                <a:cubicBezTo>
                  <a:pt x="1117596" y="943027"/>
                  <a:pt x="1125139" y="940787"/>
                  <a:pt x="1132824" y="940222"/>
                </a:cubicBezTo>
                <a:cubicBezTo>
                  <a:pt x="1140508" y="939657"/>
                  <a:pt x="1148050" y="937417"/>
                  <a:pt x="1155450" y="933501"/>
                </a:cubicBezTo>
                <a:cubicBezTo>
                  <a:pt x="1150150" y="921159"/>
                  <a:pt x="1142577" y="916956"/>
                  <a:pt x="1132730" y="920893"/>
                </a:cubicBezTo>
                <a:cubicBezTo>
                  <a:pt x="1122883" y="924828"/>
                  <a:pt x="1114012" y="929643"/>
                  <a:pt x="1106118" y="935329"/>
                </a:cubicBezTo>
                <a:cubicBezTo>
                  <a:pt x="1103993" y="929277"/>
                  <a:pt x="1101050" y="923432"/>
                  <a:pt x="1097284" y="917793"/>
                </a:cubicBezTo>
                <a:cubicBezTo>
                  <a:pt x="1093519" y="912153"/>
                  <a:pt x="1089444" y="908170"/>
                  <a:pt x="1085058" y="905847"/>
                </a:cubicBezTo>
                <a:close/>
                <a:moveTo>
                  <a:pt x="1027125" y="903509"/>
                </a:moveTo>
                <a:cubicBezTo>
                  <a:pt x="1025376" y="904672"/>
                  <a:pt x="1023331" y="906897"/>
                  <a:pt x="1020991" y="910182"/>
                </a:cubicBezTo>
                <a:cubicBezTo>
                  <a:pt x="1018648" y="913467"/>
                  <a:pt x="1017680" y="916212"/>
                  <a:pt x="1018081" y="918416"/>
                </a:cubicBezTo>
                <a:cubicBezTo>
                  <a:pt x="1019566" y="922015"/>
                  <a:pt x="1021463" y="923602"/>
                  <a:pt x="1023768" y="923179"/>
                </a:cubicBezTo>
                <a:cubicBezTo>
                  <a:pt x="1026073" y="922755"/>
                  <a:pt x="1028025" y="921957"/>
                  <a:pt x="1029622" y="920790"/>
                </a:cubicBezTo>
                <a:close/>
                <a:moveTo>
                  <a:pt x="1089053" y="734212"/>
                </a:moveTo>
                <a:cubicBezTo>
                  <a:pt x="1081652" y="738129"/>
                  <a:pt x="1074109" y="740369"/>
                  <a:pt x="1066425" y="740935"/>
                </a:cubicBezTo>
                <a:cubicBezTo>
                  <a:pt x="1058741" y="741499"/>
                  <a:pt x="1051199" y="743740"/>
                  <a:pt x="1043798" y="747657"/>
                </a:cubicBezTo>
                <a:cubicBezTo>
                  <a:pt x="1058176" y="752812"/>
                  <a:pt x="1072594" y="756177"/>
                  <a:pt x="1087053" y="757754"/>
                </a:cubicBezTo>
                <a:cubicBezTo>
                  <a:pt x="1101514" y="759331"/>
                  <a:pt x="1115989" y="760313"/>
                  <a:pt x="1130477" y="760697"/>
                </a:cubicBezTo>
                <a:cubicBezTo>
                  <a:pt x="1132592" y="759312"/>
                  <a:pt x="1136109" y="756192"/>
                  <a:pt x="1141024" y="751339"/>
                </a:cubicBezTo>
                <a:cubicBezTo>
                  <a:pt x="1145939" y="746488"/>
                  <a:pt x="1148380" y="742847"/>
                  <a:pt x="1148346" y="740423"/>
                </a:cubicBezTo>
                <a:cubicBezTo>
                  <a:pt x="1146613" y="736972"/>
                  <a:pt x="1143735" y="735981"/>
                  <a:pt x="1139716" y="737447"/>
                </a:cubicBezTo>
                <a:cubicBezTo>
                  <a:pt x="1135696" y="738917"/>
                  <a:pt x="1132763" y="740310"/>
                  <a:pt x="1130921" y="741627"/>
                </a:cubicBezTo>
                <a:cubicBezTo>
                  <a:pt x="1123449" y="745979"/>
                  <a:pt x="1116048" y="747351"/>
                  <a:pt x="1108716" y="745742"/>
                </a:cubicBezTo>
                <a:cubicBezTo>
                  <a:pt x="1101385" y="744135"/>
                  <a:pt x="1094829" y="740291"/>
                  <a:pt x="1089053" y="734212"/>
                </a:cubicBezTo>
                <a:close/>
                <a:moveTo>
                  <a:pt x="982230" y="714634"/>
                </a:moveTo>
                <a:cubicBezTo>
                  <a:pt x="981122" y="716776"/>
                  <a:pt x="981643" y="722922"/>
                  <a:pt x="983794" y="733070"/>
                </a:cubicBezTo>
                <a:cubicBezTo>
                  <a:pt x="985944" y="743218"/>
                  <a:pt x="987541" y="749882"/>
                  <a:pt x="988584" y="753067"/>
                </a:cubicBezTo>
                <a:lnTo>
                  <a:pt x="1011447" y="767351"/>
                </a:lnTo>
                <a:cubicBezTo>
                  <a:pt x="1009803" y="761398"/>
                  <a:pt x="1010592" y="756022"/>
                  <a:pt x="1013817" y="751219"/>
                </a:cubicBezTo>
                <a:cubicBezTo>
                  <a:pt x="1017037" y="746419"/>
                  <a:pt x="1020319" y="743053"/>
                  <a:pt x="1023655" y="741120"/>
                </a:cubicBezTo>
                <a:lnTo>
                  <a:pt x="1039498" y="745577"/>
                </a:lnTo>
                <a:cubicBezTo>
                  <a:pt x="1035173" y="734107"/>
                  <a:pt x="1028929" y="727333"/>
                  <a:pt x="1020763" y="725254"/>
                </a:cubicBezTo>
                <a:cubicBezTo>
                  <a:pt x="1012595" y="723175"/>
                  <a:pt x="1003978" y="724895"/>
                  <a:pt x="994909" y="730415"/>
                </a:cubicBezTo>
                <a:lnTo>
                  <a:pt x="991969" y="732206"/>
                </a:lnTo>
                <a:cubicBezTo>
                  <a:pt x="991746" y="731363"/>
                  <a:pt x="990491" y="728209"/>
                  <a:pt x="988201" y="722748"/>
                </a:cubicBezTo>
                <a:cubicBezTo>
                  <a:pt x="985912" y="717287"/>
                  <a:pt x="983923" y="714581"/>
                  <a:pt x="982230" y="714634"/>
                </a:cubicBezTo>
                <a:close/>
                <a:moveTo>
                  <a:pt x="841697" y="710875"/>
                </a:moveTo>
                <a:cubicBezTo>
                  <a:pt x="839986" y="711718"/>
                  <a:pt x="838259" y="713161"/>
                  <a:pt x="836520" y="715200"/>
                </a:cubicBezTo>
                <a:cubicBezTo>
                  <a:pt x="834784" y="717236"/>
                  <a:pt x="834473" y="720167"/>
                  <a:pt x="835593" y="723990"/>
                </a:cubicBezTo>
                <a:lnTo>
                  <a:pt x="838313" y="731736"/>
                </a:lnTo>
                <a:cubicBezTo>
                  <a:pt x="841196" y="729783"/>
                  <a:pt x="842834" y="726826"/>
                  <a:pt x="843229" y="722867"/>
                </a:cubicBezTo>
                <a:cubicBezTo>
                  <a:pt x="843622" y="718905"/>
                  <a:pt x="843112" y="714908"/>
                  <a:pt x="841697" y="710875"/>
                </a:cubicBezTo>
                <a:close/>
                <a:moveTo>
                  <a:pt x="727853" y="681468"/>
                </a:moveTo>
                <a:cubicBezTo>
                  <a:pt x="726172" y="682395"/>
                  <a:pt x="724391" y="683674"/>
                  <a:pt x="722509" y="685308"/>
                </a:cubicBezTo>
                <a:cubicBezTo>
                  <a:pt x="720629" y="686942"/>
                  <a:pt x="719922" y="688744"/>
                  <a:pt x="720390" y="690710"/>
                </a:cubicBezTo>
                <a:lnTo>
                  <a:pt x="727410" y="700539"/>
                </a:lnTo>
                <a:close/>
                <a:moveTo>
                  <a:pt x="6721877" y="680853"/>
                </a:moveTo>
                <a:cubicBezTo>
                  <a:pt x="6727983" y="681133"/>
                  <a:pt x="6733769" y="681253"/>
                  <a:pt x="6739231" y="681215"/>
                </a:cubicBezTo>
                <a:cubicBezTo>
                  <a:pt x="6744695" y="681176"/>
                  <a:pt x="6750223" y="681169"/>
                  <a:pt x="6755813" y="681194"/>
                </a:cubicBezTo>
                <a:cubicBezTo>
                  <a:pt x="6757163" y="681748"/>
                  <a:pt x="6758641" y="682366"/>
                  <a:pt x="6760249" y="683048"/>
                </a:cubicBezTo>
                <a:cubicBezTo>
                  <a:pt x="6761855" y="683730"/>
                  <a:pt x="6761661" y="684207"/>
                  <a:pt x="6759669" y="684478"/>
                </a:cubicBezTo>
                <a:cubicBezTo>
                  <a:pt x="6758351" y="684569"/>
                  <a:pt x="6756423" y="684529"/>
                  <a:pt x="6753885" y="684358"/>
                </a:cubicBezTo>
                <a:cubicBezTo>
                  <a:pt x="6751345" y="684187"/>
                  <a:pt x="6749161" y="684019"/>
                  <a:pt x="6747329" y="683855"/>
                </a:cubicBezTo>
                <a:lnTo>
                  <a:pt x="6721105" y="684591"/>
                </a:lnTo>
                <a:cubicBezTo>
                  <a:pt x="6723677" y="683119"/>
                  <a:pt x="6723935" y="681873"/>
                  <a:pt x="6721877" y="680853"/>
                </a:cubicBezTo>
                <a:close/>
                <a:moveTo>
                  <a:pt x="5701995" y="679363"/>
                </a:moveTo>
                <a:lnTo>
                  <a:pt x="5703023" y="679872"/>
                </a:lnTo>
                <a:cubicBezTo>
                  <a:pt x="5697837" y="680278"/>
                  <a:pt x="5693297" y="680316"/>
                  <a:pt x="5689397" y="679985"/>
                </a:cubicBezTo>
                <a:cubicBezTo>
                  <a:pt x="5691593" y="679758"/>
                  <a:pt x="5693565" y="679590"/>
                  <a:pt x="5695311" y="679483"/>
                </a:cubicBezTo>
                <a:cubicBezTo>
                  <a:pt x="5697057" y="679376"/>
                  <a:pt x="5699285" y="679336"/>
                  <a:pt x="5701995" y="679363"/>
                </a:cubicBezTo>
                <a:close/>
                <a:moveTo>
                  <a:pt x="6693855" y="679324"/>
                </a:moveTo>
                <a:lnTo>
                  <a:pt x="6703881" y="680173"/>
                </a:lnTo>
                <a:cubicBezTo>
                  <a:pt x="6701011" y="680353"/>
                  <a:pt x="6696469" y="680390"/>
                  <a:pt x="6690255" y="680286"/>
                </a:cubicBezTo>
                <a:cubicBezTo>
                  <a:pt x="6691787" y="680416"/>
                  <a:pt x="6692645" y="680383"/>
                  <a:pt x="6692827" y="680187"/>
                </a:cubicBezTo>
                <a:cubicBezTo>
                  <a:pt x="6693009" y="679991"/>
                  <a:pt x="6693353" y="679703"/>
                  <a:pt x="6693855" y="679324"/>
                </a:cubicBezTo>
                <a:close/>
                <a:moveTo>
                  <a:pt x="5820001" y="678798"/>
                </a:moveTo>
                <a:lnTo>
                  <a:pt x="5843653" y="679535"/>
                </a:lnTo>
                <a:cubicBezTo>
                  <a:pt x="5836153" y="680167"/>
                  <a:pt x="5829297" y="680432"/>
                  <a:pt x="5823085" y="680328"/>
                </a:cubicBezTo>
                <a:close/>
                <a:moveTo>
                  <a:pt x="6855053" y="678194"/>
                </a:moveTo>
                <a:lnTo>
                  <a:pt x="6856081" y="678704"/>
                </a:lnTo>
                <a:cubicBezTo>
                  <a:pt x="6857205" y="679204"/>
                  <a:pt x="6857783" y="679605"/>
                  <a:pt x="6857815" y="679907"/>
                </a:cubicBezTo>
                <a:cubicBezTo>
                  <a:pt x="6857847" y="680209"/>
                  <a:pt x="6856755" y="680469"/>
                  <a:pt x="6854537" y="680686"/>
                </a:cubicBezTo>
                <a:cubicBezTo>
                  <a:pt x="6852009" y="681035"/>
                  <a:pt x="6850125" y="681016"/>
                  <a:pt x="6848881" y="680629"/>
                </a:cubicBezTo>
                <a:lnTo>
                  <a:pt x="6846825" y="679610"/>
                </a:lnTo>
                <a:cubicBezTo>
                  <a:pt x="6847897" y="678996"/>
                  <a:pt x="6850639" y="678524"/>
                  <a:pt x="6855053" y="678194"/>
                </a:cubicBezTo>
                <a:close/>
                <a:moveTo>
                  <a:pt x="6731573" y="677176"/>
                </a:moveTo>
                <a:lnTo>
                  <a:pt x="6733963" y="677229"/>
                </a:lnTo>
                <a:lnTo>
                  <a:pt x="6736019" y="678248"/>
                </a:lnTo>
                <a:close/>
                <a:moveTo>
                  <a:pt x="6918811" y="676836"/>
                </a:moveTo>
                <a:lnTo>
                  <a:pt x="6914697" y="680290"/>
                </a:lnTo>
                <a:lnTo>
                  <a:pt x="6888731" y="679780"/>
                </a:lnTo>
                <a:cubicBezTo>
                  <a:pt x="6888559" y="679810"/>
                  <a:pt x="6887745" y="679864"/>
                  <a:pt x="6886289" y="679943"/>
                </a:cubicBezTo>
                <a:cubicBezTo>
                  <a:pt x="6884831" y="680022"/>
                  <a:pt x="6883761" y="679949"/>
                  <a:pt x="6883075" y="679723"/>
                </a:cubicBezTo>
                <a:cubicBezTo>
                  <a:pt x="6882239" y="679195"/>
                  <a:pt x="6882819" y="678680"/>
                  <a:pt x="6884811" y="678180"/>
                </a:cubicBezTo>
                <a:cubicBezTo>
                  <a:pt x="6886803" y="677680"/>
                  <a:pt x="6889053" y="677307"/>
                  <a:pt x="6891561" y="677062"/>
                </a:cubicBezTo>
                <a:cubicBezTo>
                  <a:pt x="6893917" y="676857"/>
                  <a:pt x="6896081" y="676899"/>
                  <a:pt x="6898051" y="677189"/>
                </a:cubicBezTo>
                <a:cubicBezTo>
                  <a:pt x="6900023" y="677480"/>
                  <a:pt x="6901543" y="677891"/>
                  <a:pt x="6902615" y="678421"/>
                </a:cubicBezTo>
                <a:close/>
                <a:moveTo>
                  <a:pt x="6193555" y="675804"/>
                </a:moveTo>
                <a:cubicBezTo>
                  <a:pt x="6194799" y="676191"/>
                  <a:pt x="6196683" y="676209"/>
                  <a:pt x="6199211" y="675860"/>
                </a:cubicBezTo>
                <a:cubicBezTo>
                  <a:pt x="6201269" y="676880"/>
                  <a:pt x="6199983" y="677616"/>
                  <a:pt x="6195355" y="678069"/>
                </a:cubicBezTo>
                <a:cubicBezTo>
                  <a:pt x="6191745" y="678397"/>
                  <a:pt x="6187459" y="678562"/>
                  <a:pt x="6182499" y="678564"/>
                </a:cubicBezTo>
                <a:cubicBezTo>
                  <a:pt x="6177541" y="678567"/>
                  <a:pt x="6172741" y="678477"/>
                  <a:pt x="6168103" y="678295"/>
                </a:cubicBezTo>
                <a:lnTo>
                  <a:pt x="6174017" y="677106"/>
                </a:lnTo>
                <a:close/>
                <a:moveTo>
                  <a:pt x="6930381" y="675704"/>
                </a:moveTo>
                <a:lnTo>
                  <a:pt x="6934202" y="675924"/>
                </a:lnTo>
                <a:lnTo>
                  <a:pt x="6934202" y="677120"/>
                </a:lnTo>
                <a:lnTo>
                  <a:pt x="6925753" y="676156"/>
                </a:lnTo>
                <a:close/>
                <a:moveTo>
                  <a:pt x="6815975" y="675305"/>
                </a:moveTo>
                <a:lnTo>
                  <a:pt x="6824717" y="676891"/>
                </a:lnTo>
                <a:cubicBezTo>
                  <a:pt x="6819125" y="676866"/>
                  <a:pt x="6813597" y="676873"/>
                  <a:pt x="6808133" y="676912"/>
                </a:cubicBezTo>
                <a:cubicBezTo>
                  <a:pt x="6802671" y="676951"/>
                  <a:pt x="6796887" y="676830"/>
                  <a:pt x="6790781" y="676551"/>
                </a:cubicBezTo>
                <a:cubicBezTo>
                  <a:pt x="6798535" y="676503"/>
                  <a:pt x="6806935" y="676088"/>
                  <a:pt x="6815975" y="675305"/>
                </a:cubicBezTo>
                <a:close/>
                <a:moveTo>
                  <a:pt x="6432909" y="674958"/>
                </a:moveTo>
                <a:cubicBezTo>
                  <a:pt x="6438629" y="675047"/>
                  <a:pt x="6444413" y="675167"/>
                  <a:pt x="6450263" y="675320"/>
                </a:cubicBezTo>
                <a:cubicBezTo>
                  <a:pt x="6456111" y="675472"/>
                  <a:pt x="6461639" y="675465"/>
                  <a:pt x="6466845" y="675299"/>
                </a:cubicBezTo>
                <a:lnTo>
                  <a:pt x="6477899" y="676658"/>
                </a:lnTo>
                <a:cubicBezTo>
                  <a:pt x="6488825" y="675894"/>
                  <a:pt x="6501295" y="675894"/>
                  <a:pt x="6515307" y="676659"/>
                </a:cubicBezTo>
                <a:cubicBezTo>
                  <a:pt x="6529317" y="677424"/>
                  <a:pt x="6541787" y="677424"/>
                  <a:pt x="6552713" y="676659"/>
                </a:cubicBezTo>
                <a:cubicBezTo>
                  <a:pt x="6556265" y="676274"/>
                  <a:pt x="6560153" y="675969"/>
                  <a:pt x="6564379" y="675747"/>
                </a:cubicBezTo>
                <a:cubicBezTo>
                  <a:pt x="6568605" y="675524"/>
                  <a:pt x="6572687" y="675658"/>
                  <a:pt x="6576623" y="676150"/>
                </a:cubicBezTo>
                <a:lnTo>
                  <a:pt x="6601561" y="676151"/>
                </a:lnTo>
                <a:cubicBezTo>
                  <a:pt x="6610795" y="675348"/>
                  <a:pt x="6619901" y="675169"/>
                  <a:pt x="6628877" y="675613"/>
                </a:cubicBezTo>
                <a:cubicBezTo>
                  <a:pt x="6637853" y="676057"/>
                  <a:pt x="6646831" y="676501"/>
                  <a:pt x="6655807" y="676944"/>
                </a:cubicBezTo>
                <a:cubicBezTo>
                  <a:pt x="6658293" y="676803"/>
                  <a:pt x="6663605" y="676690"/>
                  <a:pt x="6671747" y="676605"/>
                </a:cubicBezTo>
                <a:lnTo>
                  <a:pt x="6669175" y="678077"/>
                </a:lnTo>
                <a:lnTo>
                  <a:pt x="6681257" y="679946"/>
                </a:lnTo>
                <a:cubicBezTo>
                  <a:pt x="6684771" y="680315"/>
                  <a:pt x="6687771" y="680428"/>
                  <a:pt x="6690255" y="680286"/>
                </a:cubicBezTo>
                <a:cubicBezTo>
                  <a:pt x="6679731" y="680706"/>
                  <a:pt x="6670187" y="681183"/>
                  <a:pt x="6661621" y="681716"/>
                </a:cubicBezTo>
                <a:cubicBezTo>
                  <a:pt x="6653057" y="682249"/>
                  <a:pt x="6646919" y="682697"/>
                  <a:pt x="6643207" y="683060"/>
                </a:cubicBezTo>
                <a:lnTo>
                  <a:pt x="6614927" y="682777"/>
                </a:lnTo>
                <a:cubicBezTo>
                  <a:pt x="6613053" y="681790"/>
                  <a:pt x="6611081" y="681271"/>
                  <a:pt x="6609015" y="681219"/>
                </a:cubicBezTo>
                <a:cubicBezTo>
                  <a:pt x="6606947" y="681167"/>
                  <a:pt x="6603691" y="681385"/>
                  <a:pt x="6599245" y="681870"/>
                </a:cubicBezTo>
                <a:cubicBezTo>
                  <a:pt x="6594445" y="682239"/>
                  <a:pt x="6590417" y="681615"/>
                  <a:pt x="6587163" y="680001"/>
                </a:cubicBezTo>
                <a:lnTo>
                  <a:pt x="6500779" y="681133"/>
                </a:lnTo>
                <a:cubicBezTo>
                  <a:pt x="6498707" y="680191"/>
                  <a:pt x="6496233" y="679823"/>
                  <a:pt x="6493355" y="680028"/>
                </a:cubicBezTo>
                <a:cubicBezTo>
                  <a:pt x="6490479" y="680233"/>
                  <a:pt x="6487297" y="680545"/>
                  <a:pt x="6483811" y="680962"/>
                </a:cubicBezTo>
                <a:cubicBezTo>
                  <a:pt x="6481551" y="681158"/>
                  <a:pt x="6479773" y="681078"/>
                  <a:pt x="6478477" y="680721"/>
                </a:cubicBezTo>
                <a:cubicBezTo>
                  <a:pt x="6477181" y="680365"/>
                  <a:pt x="6476045" y="679917"/>
                  <a:pt x="6475071" y="679376"/>
                </a:cubicBezTo>
                <a:cubicBezTo>
                  <a:pt x="6467303" y="680048"/>
                  <a:pt x="6457319" y="680135"/>
                  <a:pt x="6445119" y="679638"/>
                </a:cubicBezTo>
                <a:cubicBezTo>
                  <a:pt x="6432917" y="679141"/>
                  <a:pt x="6423449" y="678110"/>
                  <a:pt x="6416711" y="676544"/>
                </a:cubicBezTo>
                <a:close/>
                <a:moveTo>
                  <a:pt x="5765499" y="673757"/>
                </a:moveTo>
                <a:cubicBezTo>
                  <a:pt x="5769247" y="673556"/>
                  <a:pt x="5771969" y="673874"/>
                  <a:pt x="5773661" y="674713"/>
                </a:cubicBezTo>
                <a:cubicBezTo>
                  <a:pt x="5775353" y="675552"/>
                  <a:pt x="5774345" y="676083"/>
                  <a:pt x="5770639" y="676306"/>
                </a:cubicBezTo>
                <a:lnTo>
                  <a:pt x="5790691" y="678005"/>
                </a:lnTo>
                <a:lnTo>
                  <a:pt x="5777837" y="679874"/>
                </a:lnTo>
                <a:lnTo>
                  <a:pt x="5755983" y="681402"/>
                </a:lnTo>
                <a:lnTo>
                  <a:pt x="5751871" y="679364"/>
                </a:lnTo>
                <a:close/>
                <a:moveTo>
                  <a:pt x="6536517" y="672752"/>
                </a:moveTo>
                <a:lnTo>
                  <a:pt x="6535231" y="673488"/>
                </a:lnTo>
                <a:lnTo>
                  <a:pt x="6527261" y="673658"/>
                </a:lnTo>
                <a:close/>
                <a:moveTo>
                  <a:pt x="5662919" y="670981"/>
                </a:moveTo>
                <a:lnTo>
                  <a:pt x="5687601" y="672227"/>
                </a:lnTo>
                <a:cubicBezTo>
                  <a:pt x="5696813" y="671529"/>
                  <a:pt x="5705897" y="671453"/>
                  <a:pt x="5714851" y="672001"/>
                </a:cubicBezTo>
                <a:cubicBezTo>
                  <a:pt x="5723807" y="672548"/>
                  <a:pt x="5732891" y="672473"/>
                  <a:pt x="5742103" y="671775"/>
                </a:cubicBezTo>
                <a:lnTo>
                  <a:pt x="5748273" y="674833"/>
                </a:lnTo>
                <a:cubicBezTo>
                  <a:pt x="5743041" y="674442"/>
                  <a:pt x="5736987" y="674246"/>
                  <a:pt x="5730115" y="674245"/>
                </a:cubicBezTo>
                <a:cubicBezTo>
                  <a:pt x="5723245" y="674244"/>
                  <a:pt x="5716871" y="674232"/>
                  <a:pt x="5710995" y="674209"/>
                </a:cubicBezTo>
                <a:cubicBezTo>
                  <a:pt x="5703919" y="674851"/>
                  <a:pt x="5696473" y="675224"/>
                  <a:pt x="5688659" y="675328"/>
                </a:cubicBezTo>
                <a:cubicBezTo>
                  <a:pt x="5680845" y="675431"/>
                  <a:pt x="5673465" y="675492"/>
                  <a:pt x="5666517" y="675511"/>
                </a:cubicBezTo>
                <a:lnTo>
                  <a:pt x="5658035" y="672679"/>
                </a:lnTo>
                <a:cubicBezTo>
                  <a:pt x="5657579" y="672368"/>
                  <a:pt x="5657847" y="671986"/>
                  <a:pt x="5658839" y="671533"/>
                </a:cubicBezTo>
                <a:cubicBezTo>
                  <a:pt x="5659829" y="671080"/>
                  <a:pt x="5661189" y="670896"/>
                  <a:pt x="5662919" y="670981"/>
                </a:cubicBezTo>
                <a:close/>
                <a:moveTo>
                  <a:pt x="6196899" y="670594"/>
                </a:moveTo>
                <a:lnTo>
                  <a:pt x="6198957" y="671613"/>
                </a:lnTo>
                <a:cubicBezTo>
                  <a:pt x="6197681" y="671725"/>
                  <a:pt x="6195925" y="671770"/>
                  <a:pt x="6193685" y="671747"/>
                </a:cubicBezTo>
                <a:cubicBezTo>
                  <a:pt x="6191447" y="671725"/>
                  <a:pt x="6189433" y="671642"/>
                  <a:pt x="6187645" y="671500"/>
                </a:cubicBezTo>
                <a:close/>
                <a:moveTo>
                  <a:pt x="5524861" y="669846"/>
                </a:moveTo>
                <a:lnTo>
                  <a:pt x="5530261" y="671148"/>
                </a:lnTo>
                <a:cubicBezTo>
                  <a:pt x="5526709" y="671534"/>
                  <a:pt x="5522821" y="671838"/>
                  <a:pt x="5518595" y="672061"/>
                </a:cubicBezTo>
                <a:cubicBezTo>
                  <a:pt x="5514369" y="672284"/>
                  <a:pt x="5510287" y="672149"/>
                  <a:pt x="5506351" y="671657"/>
                </a:cubicBezTo>
                <a:close/>
                <a:moveTo>
                  <a:pt x="6604135" y="669185"/>
                </a:moveTo>
                <a:lnTo>
                  <a:pt x="6594363" y="672583"/>
                </a:lnTo>
                <a:cubicBezTo>
                  <a:pt x="6591835" y="671101"/>
                  <a:pt x="6594321" y="670044"/>
                  <a:pt x="6601821" y="669412"/>
                </a:cubicBezTo>
                <a:close/>
                <a:moveTo>
                  <a:pt x="6282255" y="668953"/>
                </a:moveTo>
                <a:cubicBezTo>
                  <a:pt x="6284719" y="668801"/>
                  <a:pt x="6287183" y="668992"/>
                  <a:pt x="6289647" y="669526"/>
                </a:cubicBezTo>
                <a:cubicBezTo>
                  <a:pt x="6292109" y="670061"/>
                  <a:pt x="6293673" y="670493"/>
                  <a:pt x="6294337" y="670822"/>
                </a:cubicBezTo>
                <a:lnTo>
                  <a:pt x="6283025" y="670708"/>
                </a:lnTo>
                <a:cubicBezTo>
                  <a:pt x="6282399" y="670426"/>
                  <a:pt x="6281853" y="670098"/>
                  <a:pt x="6281387" y="669724"/>
                </a:cubicBezTo>
                <a:cubicBezTo>
                  <a:pt x="6280921" y="669350"/>
                  <a:pt x="6281211" y="669093"/>
                  <a:pt x="6282255" y="668953"/>
                </a:cubicBezTo>
                <a:close/>
                <a:moveTo>
                  <a:pt x="5447991" y="668825"/>
                </a:moveTo>
                <a:cubicBezTo>
                  <a:pt x="5453477" y="668796"/>
                  <a:pt x="5457161" y="669250"/>
                  <a:pt x="5459047" y="670184"/>
                </a:cubicBezTo>
                <a:cubicBezTo>
                  <a:pt x="5457847" y="670276"/>
                  <a:pt x="5456517" y="670304"/>
                  <a:pt x="5455061" y="670269"/>
                </a:cubicBezTo>
                <a:cubicBezTo>
                  <a:pt x="5453605" y="670233"/>
                  <a:pt x="5452277" y="670262"/>
                  <a:pt x="5451077" y="670354"/>
                </a:cubicBezTo>
                <a:close/>
                <a:moveTo>
                  <a:pt x="5555713" y="668657"/>
                </a:moveTo>
                <a:cubicBezTo>
                  <a:pt x="5558113" y="669617"/>
                  <a:pt x="5563019" y="670103"/>
                  <a:pt x="5570431" y="670115"/>
                </a:cubicBezTo>
                <a:cubicBezTo>
                  <a:pt x="5577843" y="670127"/>
                  <a:pt x="5585707" y="670019"/>
                  <a:pt x="5594019" y="669790"/>
                </a:cubicBezTo>
                <a:lnTo>
                  <a:pt x="5598133" y="671829"/>
                </a:lnTo>
                <a:cubicBezTo>
                  <a:pt x="5591763" y="672363"/>
                  <a:pt x="5583547" y="672583"/>
                  <a:pt x="5573483" y="672487"/>
                </a:cubicBezTo>
                <a:cubicBezTo>
                  <a:pt x="5563419" y="672391"/>
                  <a:pt x="5555011" y="672171"/>
                  <a:pt x="5548257" y="671828"/>
                </a:cubicBezTo>
                <a:cubicBezTo>
                  <a:pt x="5546977" y="671966"/>
                  <a:pt x="5545487" y="672086"/>
                  <a:pt x="5543789" y="672189"/>
                </a:cubicBezTo>
                <a:cubicBezTo>
                  <a:pt x="5542091" y="672291"/>
                  <a:pt x="5540923" y="672228"/>
                  <a:pt x="5540287" y="671998"/>
                </a:cubicBezTo>
                <a:cubicBezTo>
                  <a:pt x="5540335" y="671650"/>
                  <a:pt x="5542489" y="671058"/>
                  <a:pt x="5546747" y="670221"/>
                </a:cubicBezTo>
                <a:cubicBezTo>
                  <a:pt x="5551005" y="669385"/>
                  <a:pt x="5553993" y="668863"/>
                  <a:pt x="5555713" y="668657"/>
                </a:cubicBezTo>
                <a:close/>
                <a:moveTo>
                  <a:pt x="5845971" y="668322"/>
                </a:moveTo>
                <a:lnTo>
                  <a:pt x="5866281" y="668775"/>
                </a:lnTo>
                <a:lnTo>
                  <a:pt x="5875021" y="670361"/>
                </a:lnTo>
                <a:lnTo>
                  <a:pt x="5870393" y="670814"/>
                </a:lnTo>
                <a:lnTo>
                  <a:pt x="5855739" y="670417"/>
                </a:lnTo>
                <a:close/>
                <a:moveTo>
                  <a:pt x="5823347" y="668095"/>
                </a:moveTo>
                <a:cubicBezTo>
                  <a:pt x="5824449" y="668013"/>
                  <a:pt x="5825393" y="668022"/>
                  <a:pt x="5826175" y="668124"/>
                </a:cubicBezTo>
                <a:cubicBezTo>
                  <a:pt x="5826957" y="668225"/>
                  <a:pt x="5827899" y="668234"/>
                  <a:pt x="5829003" y="668152"/>
                </a:cubicBezTo>
                <a:lnTo>
                  <a:pt x="5831829" y="670927"/>
                </a:lnTo>
                <a:lnTo>
                  <a:pt x="5787095" y="673475"/>
                </a:lnTo>
                <a:cubicBezTo>
                  <a:pt x="5789681" y="672611"/>
                  <a:pt x="5793249" y="671804"/>
                  <a:pt x="5797797" y="671054"/>
                </a:cubicBezTo>
                <a:cubicBezTo>
                  <a:pt x="5802345" y="670304"/>
                  <a:pt x="5807005" y="669695"/>
                  <a:pt x="5811777" y="669228"/>
                </a:cubicBezTo>
                <a:close/>
                <a:moveTo>
                  <a:pt x="5980943" y="667928"/>
                </a:moveTo>
                <a:lnTo>
                  <a:pt x="5981199" y="672175"/>
                </a:lnTo>
                <a:lnTo>
                  <a:pt x="5952919" y="671892"/>
                </a:lnTo>
                <a:cubicBezTo>
                  <a:pt x="5943663" y="672798"/>
                  <a:pt x="5935693" y="672968"/>
                  <a:pt x="5929009" y="672401"/>
                </a:cubicBezTo>
                <a:cubicBezTo>
                  <a:pt x="5937279" y="672151"/>
                  <a:pt x="5946193" y="671533"/>
                  <a:pt x="5955747" y="670547"/>
                </a:cubicBezTo>
                <a:cubicBezTo>
                  <a:pt x="5965303" y="669561"/>
                  <a:pt x="5973703" y="668688"/>
                  <a:pt x="5980943" y="667928"/>
                </a:cubicBezTo>
                <a:close/>
                <a:moveTo>
                  <a:pt x="5481157" y="667410"/>
                </a:moveTo>
                <a:lnTo>
                  <a:pt x="5488355" y="670978"/>
                </a:lnTo>
                <a:lnTo>
                  <a:pt x="5499923" y="669845"/>
                </a:lnTo>
                <a:lnTo>
                  <a:pt x="5500695" y="671601"/>
                </a:lnTo>
                <a:lnTo>
                  <a:pt x="5491439" y="672507"/>
                </a:lnTo>
                <a:lnTo>
                  <a:pt x="5467017" y="670014"/>
                </a:lnTo>
                <a:lnTo>
                  <a:pt x="5471901" y="668316"/>
                </a:lnTo>
                <a:close/>
                <a:moveTo>
                  <a:pt x="6015137" y="667023"/>
                </a:moveTo>
                <a:lnTo>
                  <a:pt x="6017193" y="668042"/>
                </a:lnTo>
                <a:lnTo>
                  <a:pt x="6043417" y="667306"/>
                </a:lnTo>
                <a:lnTo>
                  <a:pt x="6065783" y="668779"/>
                </a:lnTo>
                <a:cubicBezTo>
                  <a:pt x="6066517" y="668199"/>
                  <a:pt x="6068713" y="668085"/>
                  <a:pt x="6072371" y="668440"/>
                </a:cubicBezTo>
                <a:cubicBezTo>
                  <a:pt x="6076029" y="668794"/>
                  <a:pt x="6077519" y="669360"/>
                  <a:pt x="6076839" y="670139"/>
                </a:cubicBezTo>
                <a:cubicBezTo>
                  <a:pt x="6087079" y="670865"/>
                  <a:pt x="6096935" y="670715"/>
                  <a:pt x="6106403" y="669686"/>
                </a:cubicBezTo>
                <a:cubicBezTo>
                  <a:pt x="6112225" y="669739"/>
                  <a:pt x="6118385" y="669874"/>
                  <a:pt x="6124883" y="670090"/>
                </a:cubicBezTo>
                <a:cubicBezTo>
                  <a:pt x="6131379" y="670306"/>
                  <a:pt x="6137217" y="670624"/>
                  <a:pt x="6142397" y="671046"/>
                </a:cubicBezTo>
                <a:lnTo>
                  <a:pt x="6159621" y="669970"/>
                </a:lnTo>
                <a:lnTo>
                  <a:pt x="6156793" y="672688"/>
                </a:lnTo>
                <a:lnTo>
                  <a:pt x="6159619" y="675463"/>
                </a:lnTo>
                <a:cubicBezTo>
                  <a:pt x="6154505" y="675074"/>
                  <a:pt x="6149053" y="674946"/>
                  <a:pt x="6143263" y="675081"/>
                </a:cubicBezTo>
                <a:cubicBezTo>
                  <a:pt x="6137473" y="675215"/>
                  <a:pt x="6131955" y="675399"/>
                  <a:pt x="6126713" y="675633"/>
                </a:cubicBezTo>
                <a:lnTo>
                  <a:pt x="6128513" y="672405"/>
                </a:lnTo>
                <a:cubicBezTo>
                  <a:pt x="6122825" y="671931"/>
                  <a:pt x="6111449" y="671900"/>
                  <a:pt x="6094383" y="672312"/>
                </a:cubicBezTo>
                <a:cubicBezTo>
                  <a:pt x="6077319" y="672723"/>
                  <a:pt x="6065557" y="673188"/>
                  <a:pt x="6059097" y="673706"/>
                </a:cubicBezTo>
                <a:lnTo>
                  <a:pt x="6024133" y="672856"/>
                </a:lnTo>
                <a:cubicBezTo>
                  <a:pt x="6023635" y="672866"/>
                  <a:pt x="6021803" y="672817"/>
                  <a:pt x="6018637" y="672707"/>
                </a:cubicBezTo>
                <a:cubicBezTo>
                  <a:pt x="6015473" y="672597"/>
                  <a:pt x="6013963" y="672364"/>
                  <a:pt x="6014107" y="672006"/>
                </a:cubicBezTo>
                <a:lnTo>
                  <a:pt x="6002795" y="671893"/>
                </a:lnTo>
                <a:cubicBezTo>
                  <a:pt x="6003299" y="671513"/>
                  <a:pt x="6003063" y="671282"/>
                  <a:pt x="6002089" y="671199"/>
                </a:cubicBezTo>
                <a:cubicBezTo>
                  <a:pt x="6001113" y="671116"/>
                  <a:pt x="6000235" y="671253"/>
                  <a:pt x="5999453" y="671610"/>
                </a:cubicBezTo>
                <a:lnTo>
                  <a:pt x="5998939" y="668608"/>
                </a:lnTo>
                <a:close/>
                <a:moveTo>
                  <a:pt x="4787523" y="666944"/>
                </a:moveTo>
                <a:cubicBezTo>
                  <a:pt x="4778161" y="667683"/>
                  <a:pt x="4768477" y="667918"/>
                  <a:pt x="4758471" y="667652"/>
                </a:cubicBezTo>
                <a:cubicBezTo>
                  <a:pt x="4748467" y="667385"/>
                  <a:pt x="4738783" y="667620"/>
                  <a:pt x="4729419" y="668359"/>
                </a:cubicBezTo>
                <a:cubicBezTo>
                  <a:pt x="4734185" y="670321"/>
                  <a:pt x="4738985" y="671097"/>
                  <a:pt x="4743817" y="670688"/>
                </a:cubicBezTo>
                <a:cubicBezTo>
                  <a:pt x="4748647" y="670279"/>
                  <a:pt x="4752675" y="670673"/>
                  <a:pt x="4755899" y="671871"/>
                </a:cubicBezTo>
                <a:lnTo>
                  <a:pt x="4775439" y="670568"/>
                </a:lnTo>
                <a:close/>
                <a:moveTo>
                  <a:pt x="5421255" y="666559"/>
                </a:moveTo>
                <a:lnTo>
                  <a:pt x="5422283" y="667069"/>
                </a:lnTo>
                <a:lnTo>
                  <a:pt x="5415341" y="667748"/>
                </a:lnTo>
                <a:cubicBezTo>
                  <a:pt x="5416799" y="667097"/>
                  <a:pt x="5418769" y="666701"/>
                  <a:pt x="5421255" y="666559"/>
                </a:cubicBezTo>
                <a:close/>
                <a:moveTo>
                  <a:pt x="5280369" y="662649"/>
                </a:moveTo>
                <a:lnTo>
                  <a:pt x="5318677" y="663782"/>
                </a:lnTo>
                <a:cubicBezTo>
                  <a:pt x="5312013" y="665286"/>
                  <a:pt x="5304643" y="666440"/>
                  <a:pt x="5296565" y="667243"/>
                </a:cubicBezTo>
                <a:cubicBezTo>
                  <a:pt x="5288487" y="668047"/>
                  <a:pt x="5280347" y="668818"/>
                  <a:pt x="5272141" y="669558"/>
                </a:cubicBezTo>
                <a:cubicBezTo>
                  <a:pt x="5269367" y="668926"/>
                  <a:pt x="5266175" y="668603"/>
                  <a:pt x="5262563" y="668588"/>
                </a:cubicBezTo>
                <a:cubicBezTo>
                  <a:pt x="5258955" y="668572"/>
                  <a:pt x="5255377" y="668744"/>
                  <a:pt x="5251831" y="669105"/>
                </a:cubicBezTo>
                <a:lnTo>
                  <a:pt x="5247715" y="672559"/>
                </a:lnTo>
                <a:lnTo>
                  <a:pt x="5239745" y="672728"/>
                </a:lnTo>
                <a:lnTo>
                  <a:pt x="5239491" y="668481"/>
                </a:lnTo>
                <a:cubicBezTo>
                  <a:pt x="5241225" y="667968"/>
                  <a:pt x="5242897" y="667423"/>
                  <a:pt x="5244503" y="666846"/>
                </a:cubicBezTo>
                <a:cubicBezTo>
                  <a:pt x="5246111" y="666269"/>
                  <a:pt x="5248039" y="665852"/>
                  <a:pt x="5250289" y="665593"/>
                </a:cubicBezTo>
                <a:cubicBezTo>
                  <a:pt x="5252571" y="665408"/>
                  <a:pt x="5254307" y="665467"/>
                  <a:pt x="5255495" y="665770"/>
                </a:cubicBezTo>
                <a:cubicBezTo>
                  <a:pt x="5256685" y="666074"/>
                  <a:pt x="5257519" y="666373"/>
                  <a:pt x="5258001" y="666669"/>
                </a:cubicBezTo>
                <a:cubicBezTo>
                  <a:pt x="5267643" y="665726"/>
                  <a:pt x="5275099" y="664385"/>
                  <a:pt x="5280369" y="662649"/>
                </a:cubicBezTo>
                <a:close/>
                <a:moveTo>
                  <a:pt x="4977259" y="659359"/>
                </a:moveTo>
                <a:cubicBezTo>
                  <a:pt x="4980665" y="659674"/>
                  <a:pt x="4983815" y="660205"/>
                  <a:pt x="4986707" y="660952"/>
                </a:cubicBezTo>
                <a:cubicBezTo>
                  <a:pt x="4989599" y="661699"/>
                  <a:pt x="4991849" y="662470"/>
                  <a:pt x="4993455" y="663267"/>
                </a:cubicBezTo>
                <a:cubicBezTo>
                  <a:pt x="4999673" y="662544"/>
                  <a:pt x="5006647" y="661937"/>
                  <a:pt x="5014377" y="661448"/>
                </a:cubicBezTo>
                <a:cubicBezTo>
                  <a:pt x="5022105" y="660958"/>
                  <a:pt x="5027987" y="661527"/>
                  <a:pt x="5032019" y="663154"/>
                </a:cubicBezTo>
                <a:cubicBezTo>
                  <a:pt x="5026201" y="663647"/>
                  <a:pt x="5020289" y="663921"/>
                  <a:pt x="5014279" y="663975"/>
                </a:cubicBezTo>
                <a:cubicBezTo>
                  <a:pt x="5008269" y="664029"/>
                  <a:pt x="5002357" y="664303"/>
                  <a:pt x="4996539" y="664796"/>
                </a:cubicBezTo>
                <a:cubicBezTo>
                  <a:pt x="4993043" y="663320"/>
                  <a:pt x="4987505" y="662463"/>
                  <a:pt x="4979927" y="662226"/>
                </a:cubicBezTo>
                <a:cubicBezTo>
                  <a:pt x="4972347" y="661989"/>
                  <a:pt x="4965201" y="662052"/>
                  <a:pt x="4958491" y="662417"/>
                </a:cubicBezTo>
                <a:close/>
                <a:moveTo>
                  <a:pt x="4932011" y="658905"/>
                </a:moveTo>
                <a:lnTo>
                  <a:pt x="4933811" y="661170"/>
                </a:lnTo>
                <a:cubicBezTo>
                  <a:pt x="4932551" y="661319"/>
                  <a:pt x="4931019" y="661418"/>
                  <a:pt x="4929215" y="661467"/>
                </a:cubicBezTo>
                <a:cubicBezTo>
                  <a:pt x="4927409" y="661517"/>
                  <a:pt x="4925943" y="661305"/>
                  <a:pt x="4924813" y="660830"/>
                </a:cubicBezTo>
                <a:cubicBezTo>
                  <a:pt x="4924517" y="660541"/>
                  <a:pt x="4925299" y="660185"/>
                  <a:pt x="4927159" y="659761"/>
                </a:cubicBezTo>
                <a:cubicBezTo>
                  <a:pt x="4929017" y="659338"/>
                  <a:pt x="4930635" y="659053"/>
                  <a:pt x="4932011" y="658905"/>
                </a:cubicBezTo>
                <a:close/>
                <a:moveTo>
                  <a:pt x="4981895" y="636933"/>
                </a:moveTo>
                <a:cubicBezTo>
                  <a:pt x="4986357" y="637742"/>
                  <a:pt x="4991445" y="638261"/>
                  <a:pt x="4997159" y="638491"/>
                </a:cubicBezTo>
                <a:cubicBezTo>
                  <a:pt x="5002875" y="638720"/>
                  <a:pt x="5008671" y="638559"/>
                  <a:pt x="5014545" y="638010"/>
                </a:cubicBezTo>
                <a:cubicBezTo>
                  <a:pt x="5015997" y="637842"/>
                  <a:pt x="5018301" y="637667"/>
                  <a:pt x="5021455" y="637486"/>
                </a:cubicBezTo>
                <a:cubicBezTo>
                  <a:pt x="5024611" y="637304"/>
                  <a:pt x="5026849" y="637441"/>
                  <a:pt x="5028171" y="637897"/>
                </a:cubicBezTo>
                <a:cubicBezTo>
                  <a:pt x="5028177" y="638214"/>
                  <a:pt x="5026237" y="638683"/>
                  <a:pt x="5022355" y="639305"/>
                </a:cubicBezTo>
                <a:cubicBezTo>
                  <a:pt x="5018471" y="639927"/>
                  <a:pt x="5015697" y="640325"/>
                  <a:pt x="5014031" y="640501"/>
                </a:cubicBezTo>
                <a:cubicBezTo>
                  <a:pt x="5002713" y="640414"/>
                  <a:pt x="4991411" y="640248"/>
                  <a:pt x="4980127" y="640005"/>
                </a:cubicBezTo>
                <a:cubicBezTo>
                  <a:pt x="4968841" y="639762"/>
                  <a:pt x="4957605" y="639285"/>
                  <a:pt x="4946417" y="638575"/>
                </a:cubicBezTo>
                <a:cubicBezTo>
                  <a:pt x="4952233" y="638082"/>
                  <a:pt x="4958147" y="637808"/>
                  <a:pt x="4964155" y="637754"/>
                </a:cubicBezTo>
                <a:cubicBezTo>
                  <a:pt x="4970165" y="637700"/>
                  <a:pt x="4976079" y="637426"/>
                  <a:pt x="4981895" y="636933"/>
                </a:cubicBezTo>
                <a:close/>
                <a:moveTo>
                  <a:pt x="4898599" y="634100"/>
                </a:moveTo>
                <a:cubicBezTo>
                  <a:pt x="4899921" y="634098"/>
                  <a:pt x="4901453" y="634456"/>
                  <a:pt x="4903193" y="635176"/>
                </a:cubicBezTo>
                <a:cubicBezTo>
                  <a:pt x="4904935" y="635896"/>
                  <a:pt x="4905887" y="636311"/>
                  <a:pt x="4906053" y="636422"/>
                </a:cubicBezTo>
                <a:lnTo>
                  <a:pt x="4908367" y="636195"/>
                </a:lnTo>
                <a:cubicBezTo>
                  <a:pt x="4915503" y="635497"/>
                  <a:pt x="4922251" y="635294"/>
                  <a:pt x="4928613" y="635587"/>
                </a:cubicBezTo>
                <a:cubicBezTo>
                  <a:pt x="4934977" y="635880"/>
                  <a:pt x="4939797" y="636781"/>
                  <a:pt x="4943075" y="638292"/>
                </a:cubicBezTo>
                <a:lnTo>
                  <a:pt x="4930733" y="637668"/>
                </a:lnTo>
                <a:cubicBezTo>
                  <a:pt x="4928109" y="637912"/>
                  <a:pt x="4925517" y="638344"/>
                  <a:pt x="4922957" y="638963"/>
                </a:cubicBezTo>
                <a:cubicBezTo>
                  <a:pt x="4920397" y="639583"/>
                  <a:pt x="4919731" y="640284"/>
                  <a:pt x="4920963" y="641066"/>
                </a:cubicBezTo>
                <a:lnTo>
                  <a:pt x="4903225" y="639140"/>
                </a:lnTo>
                <a:cubicBezTo>
                  <a:pt x="4902437" y="638721"/>
                  <a:pt x="4901249" y="637846"/>
                  <a:pt x="4899659" y="636514"/>
                </a:cubicBezTo>
                <a:cubicBezTo>
                  <a:pt x="4898069" y="635182"/>
                  <a:pt x="4897715" y="634377"/>
                  <a:pt x="4898599" y="634100"/>
                </a:cubicBezTo>
                <a:close/>
                <a:moveTo>
                  <a:pt x="4788821" y="633249"/>
                </a:moveTo>
                <a:cubicBezTo>
                  <a:pt x="4789891" y="633779"/>
                  <a:pt x="4790255" y="634303"/>
                  <a:pt x="4789913" y="634820"/>
                </a:cubicBezTo>
                <a:cubicBezTo>
                  <a:pt x="4789569" y="635337"/>
                  <a:pt x="4788263" y="635719"/>
                  <a:pt x="4785991" y="635967"/>
                </a:cubicBezTo>
                <a:lnTo>
                  <a:pt x="4783935" y="634947"/>
                </a:lnTo>
                <a:cubicBezTo>
                  <a:pt x="4783095" y="634445"/>
                  <a:pt x="4783363" y="634062"/>
                  <a:pt x="4784739" y="633800"/>
                </a:cubicBezTo>
                <a:cubicBezTo>
                  <a:pt x="4786117" y="633539"/>
                  <a:pt x="4787477" y="633355"/>
                  <a:pt x="4788821" y="633249"/>
                </a:cubicBezTo>
                <a:close/>
                <a:moveTo>
                  <a:pt x="4700125" y="629113"/>
                </a:moveTo>
                <a:lnTo>
                  <a:pt x="4699611" y="631605"/>
                </a:lnTo>
                <a:lnTo>
                  <a:pt x="4694211" y="630302"/>
                </a:lnTo>
                <a:cubicBezTo>
                  <a:pt x="4693865" y="630044"/>
                  <a:pt x="4694431" y="629810"/>
                  <a:pt x="4695915" y="629601"/>
                </a:cubicBezTo>
                <a:cubicBezTo>
                  <a:pt x="4697399" y="629392"/>
                  <a:pt x="4698803" y="629230"/>
                  <a:pt x="4700125" y="629113"/>
                </a:cubicBezTo>
                <a:close/>
                <a:moveTo>
                  <a:pt x="5217145" y="606583"/>
                </a:moveTo>
                <a:lnTo>
                  <a:pt x="5228457" y="606696"/>
                </a:lnTo>
                <a:lnTo>
                  <a:pt x="5226143" y="606922"/>
                </a:lnTo>
                <a:cubicBezTo>
                  <a:pt x="5223659" y="607064"/>
                  <a:pt x="5220659" y="606951"/>
                  <a:pt x="5217145" y="606583"/>
                </a:cubicBezTo>
                <a:close/>
                <a:moveTo>
                  <a:pt x="4884213" y="604991"/>
                </a:moveTo>
                <a:cubicBezTo>
                  <a:pt x="4884779" y="605215"/>
                  <a:pt x="4885509" y="605347"/>
                  <a:pt x="4886397" y="605388"/>
                </a:cubicBezTo>
                <a:cubicBezTo>
                  <a:pt x="4887287" y="605428"/>
                  <a:pt x="4888015" y="605560"/>
                  <a:pt x="4888583" y="605784"/>
                </a:cubicBezTo>
                <a:cubicBezTo>
                  <a:pt x="4889397" y="606416"/>
                  <a:pt x="4888539" y="606907"/>
                  <a:pt x="4886011" y="607257"/>
                </a:cubicBezTo>
                <a:cubicBezTo>
                  <a:pt x="4884753" y="607405"/>
                  <a:pt x="4883221" y="607504"/>
                  <a:pt x="4881415" y="607554"/>
                </a:cubicBezTo>
                <a:cubicBezTo>
                  <a:pt x="4879611" y="607603"/>
                  <a:pt x="4878143" y="607391"/>
                  <a:pt x="4877013" y="606916"/>
                </a:cubicBezTo>
                <a:cubicBezTo>
                  <a:pt x="4876719" y="606627"/>
                  <a:pt x="4877501" y="606271"/>
                  <a:pt x="4879359" y="605848"/>
                </a:cubicBezTo>
                <a:cubicBezTo>
                  <a:pt x="4881217" y="605424"/>
                  <a:pt x="4882835" y="605138"/>
                  <a:pt x="4884213" y="604991"/>
                </a:cubicBezTo>
                <a:close/>
                <a:moveTo>
                  <a:pt x="5161101" y="603524"/>
                </a:moveTo>
                <a:lnTo>
                  <a:pt x="5180125" y="604713"/>
                </a:lnTo>
                <a:lnTo>
                  <a:pt x="5170611" y="606865"/>
                </a:lnTo>
                <a:cubicBezTo>
                  <a:pt x="5166221" y="607320"/>
                  <a:pt x="5163177" y="607415"/>
                  <a:pt x="5161485" y="607148"/>
                </a:cubicBezTo>
                <a:cubicBezTo>
                  <a:pt x="5159793" y="606881"/>
                  <a:pt x="5158037" y="606239"/>
                  <a:pt x="5156215" y="605222"/>
                </a:cubicBezTo>
                <a:lnTo>
                  <a:pt x="5154159" y="604203"/>
                </a:lnTo>
                <a:close/>
                <a:moveTo>
                  <a:pt x="4852847" y="603178"/>
                </a:moveTo>
                <a:lnTo>
                  <a:pt x="4838449" y="607029"/>
                </a:lnTo>
                <a:cubicBezTo>
                  <a:pt x="4837233" y="606512"/>
                  <a:pt x="4836581" y="606017"/>
                  <a:pt x="4836489" y="605542"/>
                </a:cubicBezTo>
                <a:cubicBezTo>
                  <a:pt x="4836399" y="605068"/>
                  <a:pt x="4837995" y="604658"/>
                  <a:pt x="4841279" y="604311"/>
                </a:cubicBezTo>
                <a:close/>
                <a:moveTo>
                  <a:pt x="5079603" y="602956"/>
                </a:moveTo>
                <a:lnTo>
                  <a:pt x="5072917" y="607883"/>
                </a:lnTo>
                <a:cubicBezTo>
                  <a:pt x="5065997" y="607314"/>
                  <a:pt x="5054577" y="607262"/>
                  <a:pt x="5038659" y="607726"/>
                </a:cubicBezTo>
                <a:cubicBezTo>
                  <a:pt x="5022741" y="608191"/>
                  <a:pt x="5010679" y="608507"/>
                  <a:pt x="5002473" y="608674"/>
                </a:cubicBezTo>
                <a:cubicBezTo>
                  <a:pt x="5000491" y="607635"/>
                  <a:pt x="5000277" y="606613"/>
                  <a:pt x="5001831" y="605609"/>
                </a:cubicBezTo>
                <a:cubicBezTo>
                  <a:pt x="5003385" y="604605"/>
                  <a:pt x="5006257" y="603739"/>
                  <a:pt x="5010445" y="603011"/>
                </a:cubicBezTo>
                <a:cubicBezTo>
                  <a:pt x="5034141" y="602625"/>
                  <a:pt x="5057193" y="602606"/>
                  <a:pt x="5079603" y="602956"/>
                </a:cubicBezTo>
                <a:close/>
                <a:moveTo>
                  <a:pt x="4945915" y="602614"/>
                </a:moveTo>
                <a:cubicBezTo>
                  <a:pt x="4947195" y="602590"/>
                  <a:pt x="4948555" y="602864"/>
                  <a:pt x="4949997" y="603435"/>
                </a:cubicBezTo>
                <a:cubicBezTo>
                  <a:pt x="4951437" y="604006"/>
                  <a:pt x="4952219" y="604336"/>
                  <a:pt x="4952341" y="604426"/>
                </a:cubicBezTo>
                <a:lnTo>
                  <a:pt x="4984221" y="603747"/>
                </a:lnTo>
                <a:lnTo>
                  <a:pt x="4970593" y="609353"/>
                </a:lnTo>
                <a:lnTo>
                  <a:pt x="4940257" y="608050"/>
                </a:lnTo>
                <a:cubicBezTo>
                  <a:pt x="4940317" y="607307"/>
                  <a:pt x="4940713" y="606302"/>
                  <a:pt x="4941447" y="605035"/>
                </a:cubicBezTo>
                <a:cubicBezTo>
                  <a:pt x="4942181" y="603767"/>
                  <a:pt x="4943671" y="602960"/>
                  <a:pt x="4945915" y="602614"/>
                </a:cubicBezTo>
                <a:close/>
                <a:moveTo>
                  <a:pt x="4577251" y="587430"/>
                </a:moveTo>
                <a:cubicBezTo>
                  <a:pt x="4579307" y="588449"/>
                  <a:pt x="4578021" y="589185"/>
                  <a:pt x="4573393" y="589638"/>
                </a:cubicBezTo>
                <a:lnTo>
                  <a:pt x="4572365" y="589129"/>
                </a:lnTo>
                <a:cubicBezTo>
                  <a:pt x="4571525" y="588626"/>
                  <a:pt x="4571793" y="588244"/>
                  <a:pt x="4573169" y="587982"/>
                </a:cubicBezTo>
                <a:cubicBezTo>
                  <a:pt x="4574545" y="587720"/>
                  <a:pt x="4575907" y="587536"/>
                  <a:pt x="4577251" y="587430"/>
                </a:cubicBezTo>
                <a:close/>
                <a:moveTo>
                  <a:pt x="4554627" y="587203"/>
                </a:moveTo>
                <a:lnTo>
                  <a:pt x="4556425" y="589468"/>
                </a:lnTo>
                <a:cubicBezTo>
                  <a:pt x="4553555" y="589647"/>
                  <a:pt x="4551327" y="589459"/>
                  <a:pt x="4549741" y="588902"/>
                </a:cubicBezTo>
                <a:cubicBezTo>
                  <a:pt x="4549351" y="588622"/>
                  <a:pt x="4549747" y="588304"/>
                  <a:pt x="4550931" y="587946"/>
                </a:cubicBezTo>
                <a:cubicBezTo>
                  <a:pt x="4552115" y="587589"/>
                  <a:pt x="4553347" y="587341"/>
                  <a:pt x="4554627" y="587203"/>
                </a:cubicBezTo>
                <a:close/>
                <a:moveTo>
                  <a:pt x="1387428" y="496189"/>
                </a:moveTo>
                <a:cubicBezTo>
                  <a:pt x="1391954" y="498917"/>
                  <a:pt x="1395802" y="499707"/>
                  <a:pt x="1398970" y="498564"/>
                </a:cubicBezTo>
                <a:lnTo>
                  <a:pt x="1401911" y="496772"/>
                </a:lnTo>
                <a:close/>
                <a:moveTo>
                  <a:pt x="961305" y="492366"/>
                </a:moveTo>
                <a:cubicBezTo>
                  <a:pt x="959557" y="493527"/>
                  <a:pt x="957512" y="495751"/>
                  <a:pt x="955170" y="499037"/>
                </a:cubicBezTo>
                <a:cubicBezTo>
                  <a:pt x="952831" y="502322"/>
                  <a:pt x="951859" y="505067"/>
                  <a:pt x="952260" y="507271"/>
                </a:cubicBezTo>
                <a:cubicBezTo>
                  <a:pt x="953746" y="510870"/>
                  <a:pt x="955642" y="512457"/>
                  <a:pt x="957948" y="512034"/>
                </a:cubicBezTo>
                <a:cubicBezTo>
                  <a:pt x="960255" y="511609"/>
                  <a:pt x="962206" y="510815"/>
                  <a:pt x="963803" y="509645"/>
                </a:cubicBezTo>
                <a:cubicBezTo>
                  <a:pt x="967008" y="506910"/>
                  <a:pt x="968062" y="503137"/>
                  <a:pt x="966967" y="498319"/>
                </a:cubicBezTo>
                <a:cubicBezTo>
                  <a:pt x="966221" y="496619"/>
                  <a:pt x="965277" y="495627"/>
                  <a:pt x="964137" y="495342"/>
                </a:cubicBezTo>
                <a:cubicBezTo>
                  <a:pt x="962994" y="495057"/>
                  <a:pt x="962051" y="494065"/>
                  <a:pt x="961305" y="492366"/>
                </a:cubicBezTo>
                <a:close/>
                <a:moveTo>
                  <a:pt x="921018" y="479286"/>
                </a:moveTo>
                <a:lnTo>
                  <a:pt x="906313" y="488237"/>
                </a:lnTo>
                <a:cubicBezTo>
                  <a:pt x="902142" y="490973"/>
                  <a:pt x="900135" y="494154"/>
                  <a:pt x="900292" y="497777"/>
                </a:cubicBezTo>
                <a:cubicBezTo>
                  <a:pt x="900449" y="501403"/>
                  <a:pt x="901327" y="505177"/>
                  <a:pt x="902928" y="509099"/>
                </a:cubicBezTo>
                <a:close/>
                <a:moveTo>
                  <a:pt x="1315454" y="474198"/>
                </a:moveTo>
                <a:lnTo>
                  <a:pt x="1306632" y="479567"/>
                </a:lnTo>
                <a:lnTo>
                  <a:pt x="1309352" y="487315"/>
                </a:lnTo>
                <a:cubicBezTo>
                  <a:pt x="1311770" y="495047"/>
                  <a:pt x="1314071" y="499911"/>
                  <a:pt x="1316260" y="501909"/>
                </a:cubicBezTo>
                <a:cubicBezTo>
                  <a:pt x="1318449" y="503905"/>
                  <a:pt x="1322333" y="503107"/>
                  <a:pt x="1327913" y="499516"/>
                </a:cubicBezTo>
                <a:lnTo>
                  <a:pt x="1339899" y="482819"/>
                </a:lnTo>
                <a:close/>
                <a:moveTo>
                  <a:pt x="1040048" y="472635"/>
                </a:moveTo>
                <a:cubicBezTo>
                  <a:pt x="1037207" y="475344"/>
                  <a:pt x="1035372" y="481553"/>
                  <a:pt x="1034542" y="491263"/>
                </a:cubicBezTo>
                <a:cubicBezTo>
                  <a:pt x="1033711" y="500973"/>
                  <a:pt x="1033290" y="508669"/>
                  <a:pt x="1033279" y="514356"/>
                </a:cubicBezTo>
                <a:lnTo>
                  <a:pt x="1072207" y="523560"/>
                </a:lnTo>
                <a:lnTo>
                  <a:pt x="1089159" y="480343"/>
                </a:lnTo>
                <a:lnTo>
                  <a:pt x="1048427" y="486335"/>
                </a:lnTo>
                <a:cubicBezTo>
                  <a:pt x="1048263" y="485650"/>
                  <a:pt x="1047233" y="483145"/>
                  <a:pt x="1045341" y="478813"/>
                </a:cubicBezTo>
                <a:cubicBezTo>
                  <a:pt x="1043449" y="474481"/>
                  <a:pt x="1041684" y="472422"/>
                  <a:pt x="1040048" y="472635"/>
                </a:cubicBezTo>
                <a:close/>
                <a:moveTo>
                  <a:pt x="1211130" y="471900"/>
                </a:moveTo>
                <a:cubicBezTo>
                  <a:pt x="1182426" y="469787"/>
                  <a:pt x="1152932" y="470507"/>
                  <a:pt x="1122647" y="474058"/>
                </a:cubicBezTo>
                <a:cubicBezTo>
                  <a:pt x="1117353" y="479729"/>
                  <a:pt x="1113752" y="486424"/>
                  <a:pt x="1111852" y="494142"/>
                </a:cubicBezTo>
                <a:cubicBezTo>
                  <a:pt x="1109949" y="501861"/>
                  <a:pt x="1110312" y="509668"/>
                  <a:pt x="1112937" y="517569"/>
                </a:cubicBezTo>
                <a:cubicBezTo>
                  <a:pt x="1123421" y="516083"/>
                  <a:pt x="1138827" y="513364"/>
                  <a:pt x="1159156" y="509413"/>
                </a:cubicBezTo>
                <a:cubicBezTo>
                  <a:pt x="1179482" y="505459"/>
                  <a:pt x="1194098" y="505571"/>
                  <a:pt x="1203001" y="509747"/>
                </a:cubicBezTo>
                <a:close/>
                <a:moveTo>
                  <a:pt x="567033" y="365751"/>
                </a:moveTo>
                <a:cubicBezTo>
                  <a:pt x="565322" y="366595"/>
                  <a:pt x="563598" y="368037"/>
                  <a:pt x="561860" y="370076"/>
                </a:cubicBezTo>
                <a:cubicBezTo>
                  <a:pt x="560120" y="372113"/>
                  <a:pt x="559809" y="375043"/>
                  <a:pt x="560929" y="378867"/>
                </a:cubicBezTo>
                <a:lnTo>
                  <a:pt x="562289" y="382738"/>
                </a:lnTo>
                <a:cubicBezTo>
                  <a:pt x="568170" y="379157"/>
                  <a:pt x="569752" y="373496"/>
                  <a:pt x="567033" y="365751"/>
                </a:cubicBezTo>
                <a:close/>
                <a:moveTo>
                  <a:pt x="538067" y="364583"/>
                </a:moveTo>
                <a:cubicBezTo>
                  <a:pt x="536441" y="365668"/>
                  <a:pt x="534886" y="367596"/>
                  <a:pt x="533401" y="370359"/>
                </a:cubicBezTo>
                <a:cubicBezTo>
                  <a:pt x="531917" y="373122"/>
                  <a:pt x="531439" y="375569"/>
                  <a:pt x="531964" y="377698"/>
                </a:cubicBezTo>
                <a:cubicBezTo>
                  <a:pt x="534041" y="381917"/>
                  <a:pt x="536906" y="383306"/>
                  <a:pt x="540565" y="381862"/>
                </a:cubicBezTo>
                <a:close/>
                <a:moveTo>
                  <a:pt x="5516952" y="0"/>
                </a:moveTo>
                <a:cubicBezTo>
                  <a:pt x="5518242" y="4307"/>
                  <a:pt x="5520082" y="8278"/>
                  <a:pt x="5522474" y="11915"/>
                </a:cubicBezTo>
                <a:cubicBezTo>
                  <a:pt x="5524867" y="15550"/>
                  <a:pt x="5528232" y="16243"/>
                  <a:pt x="5532573" y="13992"/>
                </a:cubicBezTo>
                <a:cubicBezTo>
                  <a:pt x="5536810" y="11021"/>
                  <a:pt x="5540101" y="9801"/>
                  <a:pt x="5542444" y="10334"/>
                </a:cubicBezTo>
                <a:cubicBezTo>
                  <a:pt x="5544788" y="10865"/>
                  <a:pt x="5547231" y="14861"/>
                  <a:pt x="5549776" y="22322"/>
                </a:cubicBezTo>
                <a:lnTo>
                  <a:pt x="5578743" y="23489"/>
                </a:lnTo>
                <a:lnTo>
                  <a:pt x="5593004" y="33609"/>
                </a:lnTo>
                <a:lnTo>
                  <a:pt x="5640755" y="37442"/>
                </a:lnTo>
                <a:cubicBezTo>
                  <a:pt x="5646618" y="34657"/>
                  <a:pt x="5652427" y="34255"/>
                  <a:pt x="5658180" y="36237"/>
                </a:cubicBezTo>
                <a:cubicBezTo>
                  <a:pt x="5663932" y="38221"/>
                  <a:pt x="5669740" y="37818"/>
                  <a:pt x="5675603" y="35033"/>
                </a:cubicBezTo>
                <a:lnTo>
                  <a:pt x="5705931" y="40073"/>
                </a:lnTo>
                <a:lnTo>
                  <a:pt x="5727655" y="40948"/>
                </a:lnTo>
                <a:cubicBezTo>
                  <a:pt x="5738722" y="36464"/>
                  <a:pt x="5749848" y="33414"/>
                  <a:pt x="5761030" y="31797"/>
                </a:cubicBezTo>
                <a:cubicBezTo>
                  <a:pt x="5772213" y="30178"/>
                  <a:pt x="5782886" y="30927"/>
                  <a:pt x="5793052" y="34042"/>
                </a:cubicBezTo>
                <a:cubicBezTo>
                  <a:pt x="5815935" y="31864"/>
                  <a:pt x="5837038" y="28419"/>
                  <a:pt x="5856355" y="23710"/>
                </a:cubicBezTo>
                <a:cubicBezTo>
                  <a:pt x="5875672" y="19003"/>
                  <a:pt x="5891002" y="14371"/>
                  <a:pt x="5902344" y="9816"/>
                </a:cubicBezTo>
                <a:cubicBezTo>
                  <a:pt x="5901253" y="15181"/>
                  <a:pt x="5901631" y="19651"/>
                  <a:pt x="5903481" y="23225"/>
                </a:cubicBezTo>
                <a:lnTo>
                  <a:pt x="5917744" y="33345"/>
                </a:lnTo>
                <a:cubicBezTo>
                  <a:pt x="5920044" y="34391"/>
                  <a:pt x="5922288" y="34005"/>
                  <a:pt x="5924475" y="32184"/>
                </a:cubicBezTo>
                <a:cubicBezTo>
                  <a:pt x="5926660" y="30364"/>
                  <a:pt x="5927885" y="27074"/>
                  <a:pt x="5928147" y="22312"/>
                </a:cubicBezTo>
                <a:cubicBezTo>
                  <a:pt x="5941540" y="26987"/>
                  <a:pt x="5958325" y="29892"/>
                  <a:pt x="5978503" y="31023"/>
                </a:cubicBezTo>
                <a:cubicBezTo>
                  <a:pt x="5998683" y="32155"/>
                  <a:pt x="6015238" y="29323"/>
                  <a:pt x="6028172" y="22527"/>
                </a:cubicBezTo>
                <a:cubicBezTo>
                  <a:pt x="6033298" y="26752"/>
                  <a:pt x="6038381" y="28944"/>
                  <a:pt x="6043422" y="29108"/>
                </a:cubicBezTo>
                <a:cubicBezTo>
                  <a:pt x="6048462" y="29272"/>
                  <a:pt x="6052580" y="26177"/>
                  <a:pt x="6055779" y="19825"/>
                </a:cubicBezTo>
                <a:cubicBezTo>
                  <a:pt x="6066550" y="16401"/>
                  <a:pt x="6075951" y="17337"/>
                  <a:pt x="6083982" y="22632"/>
                </a:cubicBezTo>
                <a:cubicBezTo>
                  <a:pt x="6092014" y="27926"/>
                  <a:pt x="6099889" y="32142"/>
                  <a:pt x="6107608" y="35276"/>
                </a:cubicBezTo>
                <a:cubicBezTo>
                  <a:pt x="6112476" y="38970"/>
                  <a:pt x="6116324" y="39762"/>
                  <a:pt x="6119150" y="37649"/>
                </a:cubicBezTo>
                <a:cubicBezTo>
                  <a:pt x="6121978" y="35536"/>
                  <a:pt x="6124466" y="32456"/>
                  <a:pt x="6126614" y="28406"/>
                </a:cubicBezTo>
                <a:lnTo>
                  <a:pt x="6185907" y="34616"/>
                </a:lnTo>
                <a:cubicBezTo>
                  <a:pt x="6189669" y="35166"/>
                  <a:pt x="6194423" y="35993"/>
                  <a:pt x="6200166" y="37098"/>
                </a:cubicBezTo>
                <a:cubicBezTo>
                  <a:pt x="6205909" y="38207"/>
                  <a:pt x="6211792" y="37171"/>
                  <a:pt x="6217816" y="33993"/>
                </a:cubicBezTo>
                <a:cubicBezTo>
                  <a:pt x="6241199" y="41499"/>
                  <a:pt x="6265782" y="44160"/>
                  <a:pt x="6291565" y="41980"/>
                </a:cubicBezTo>
                <a:cubicBezTo>
                  <a:pt x="6317347" y="39797"/>
                  <a:pt x="6341875" y="44844"/>
                  <a:pt x="6365146" y="57116"/>
                </a:cubicBezTo>
                <a:lnTo>
                  <a:pt x="6384374" y="40711"/>
                </a:lnTo>
                <a:lnTo>
                  <a:pt x="6449328" y="52876"/>
                </a:lnTo>
                <a:cubicBezTo>
                  <a:pt x="6457243" y="48940"/>
                  <a:pt x="6472469" y="46135"/>
                  <a:pt x="6495008" y="44458"/>
                </a:cubicBezTo>
                <a:cubicBezTo>
                  <a:pt x="6517548" y="42782"/>
                  <a:pt x="6535209" y="44369"/>
                  <a:pt x="6547993" y="49220"/>
                </a:cubicBezTo>
                <a:cubicBezTo>
                  <a:pt x="6559266" y="42357"/>
                  <a:pt x="6571789" y="44135"/>
                  <a:pt x="6585560" y="54553"/>
                </a:cubicBezTo>
                <a:cubicBezTo>
                  <a:pt x="6589629" y="45809"/>
                  <a:pt x="6594664" y="42352"/>
                  <a:pt x="6600661" y="44186"/>
                </a:cubicBezTo>
                <a:cubicBezTo>
                  <a:pt x="6606659" y="46018"/>
                  <a:pt x="6612261" y="49266"/>
                  <a:pt x="6617469" y="53931"/>
                </a:cubicBezTo>
                <a:lnTo>
                  <a:pt x="6858942" y="80848"/>
                </a:lnTo>
                <a:cubicBezTo>
                  <a:pt x="6869565" y="85056"/>
                  <a:pt x="6879609" y="86972"/>
                  <a:pt x="6889071" y="86597"/>
                </a:cubicBezTo>
                <a:cubicBezTo>
                  <a:pt x="6898532" y="86224"/>
                  <a:pt x="6908181" y="89556"/>
                  <a:pt x="6918013" y="96594"/>
                </a:cubicBezTo>
                <a:cubicBezTo>
                  <a:pt x="6922665" y="93957"/>
                  <a:pt x="6928011" y="92662"/>
                  <a:pt x="6934051" y="92707"/>
                </a:cubicBezTo>
                <a:lnTo>
                  <a:pt x="6934202" y="92738"/>
                </a:lnTo>
                <a:lnTo>
                  <a:pt x="6934202" y="134623"/>
                </a:lnTo>
                <a:lnTo>
                  <a:pt x="6900008" y="132523"/>
                </a:lnTo>
                <a:cubicBezTo>
                  <a:pt x="6889526" y="131266"/>
                  <a:pt x="6881276" y="129532"/>
                  <a:pt x="6875257" y="127320"/>
                </a:cubicBezTo>
                <a:lnTo>
                  <a:pt x="6876617" y="131192"/>
                </a:lnTo>
                <a:cubicBezTo>
                  <a:pt x="6874338" y="139530"/>
                  <a:pt x="6871494" y="144985"/>
                  <a:pt x="6868082" y="147549"/>
                </a:cubicBezTo>
                <a:cubicBezTo>
                  <a:pt x="6864669" y="150117"/>
                  <a:pt x="6860125" y="150730"/>
                  <a:pt x="6854448" y="149387"/>
                </a:cubicBezTo>
                <a:lnTo>
                  <a:pt x="6803242" y="159806"/>
                </a:lnTo>
                <a:lnTo>
                  <a:pt x="6934202" y="159806"/>
                </a:lnTo>
                <a:lnTo>
                  <a:pt x="6934202" y="220631"/>
                </a:lnTo>
                <a:lnTo>
                  <a:pt x="6934202" y="254752"/>
                </a:lnTo>
                <a:lnTo>
                  <a:pt x="6934202" y="564733"/>
                </a:lnTo>
                <a:lnTo>
                  <a:pt x="6907027" y="563856"/>
                </a:lnTo>
                <a:cubicBezTo>
                  <a:pt x="6906781" y="564478"/>
                  <a:pt x="6905795" y="564905"/>
                  <a:pt x="6904071" y="565137"/>
                </a:cubicBezTo>
                <a:cubicBezTo>
                  <a:pt x="6902345" y="565370"/>
                  <a:pt x="6900589" y="565414"/>
                  <a:pt x="6898799" y="565272"/>
                </a:cubicBezTo>
                <a:lnTo>
                  <a:pt x="6887745" y="563912"/>
                </a:lnTo>
                <a:cubicBezTo>
                  <a:pt x="6886331" y="563440"/>
                  <a:pt x="6886075" y="562855"/>
                  <a:pt x="6886975" y="562157"/>
                </a:cubicBezTo>
                <a:cubicBezTo>
                  <a:pt x="6878073" y="562723"/>
                  <a:pt x="6866053" y="563289"/>
                  <a:pt x="6850917" y="563855"/>
                </a:cubicBezTo>
                <a:cubicBezTo>
                  <a:pt x="6835781" y="564421"/>
                  <a:pt x="6819261" y="564817"/>
                  <a:pt x="6801361" y="565043"/>
                </a:cubicBezTo>
                <a:cubicBezTo>
                  <a:pt x="6793445" y="564610"/>
                  <a:pt x="6785111" y="564485"/>
                  <a:pt x="6776359" y="564668"/>
                </a:cubicBezTo>
                <a:cubicBezTo>
                  <a:pt x="6767607" y="564851"/>
                  <a:pt x="6758889" y="565221"/>
                  <a:pt x="6750201" y="565778"/>
                </a:cubicBezTo>
                <a:lnTo>
                  <a:pt x="6733233" y="565609"/>
                </a:lnTo>
                <a:lnTo>
                  <a:pt x="6709581" y="564872"/>
                </a:lnTo>
                <a:cubicBezTo>
                  <a:pt x="6704973" y="565221"/>
                  <a:pt x="6700431" y="565259"/>
                  <a:pt x="6695955" y="564985"/>
                </a:cubicBezTo>
                <a:cubicBezTo>
                  <a:pt x="6691477" y="564711"/>
                  <a:pt x="6686935" y="564749"/>
                  <a:pt x="6682329" y="565098"/>
                </a:cubicBezTo>
                <a:lnTo>
                  <a:pt x="6645051" y="564474"/>
                </a:lnTo>
                <a:lnTo>
                  <a:pt x="6633995" y="563115"/>
                </a:lnTo>
                <a:lnTo>
                  <a:pt x="6611371" y="562888"/>
                </a:lnTo>
                <a:cubicBezTo>
                  <a:pt x="6609449" y="561906"/>
                  <a:pt x="6607575" y="561378"/>
                  <a:pt x="6605749" y="561302"/>
                </a:cubicBezTo>
                <a:cubicBezTo>
                  <a:pt x="6603921" y="561227"/>
                  <a:pt x="6601341" y="561378"/>
                  <a:pt x="6598003" y="561755"/>
                </a:cubicBezTo>
                <a:cubicBezTo>
                  <a:pt x="6594591" y="562038"/>
                  <a:pt x="6591967" y="561939"/>
                  <a:pt x="6590129" y="561458"/>
                </a:cubicBezTo>
                <a:cubicBezTo>
                  <a:pt x="6588293" y="560976"/>
                  <a:pt x="6586889" y="560452"/>
                  <a:pt x="6585921" y="559886"/>
                </a:cubicBezTo>
                <a:cubicBezTo>
                  <a:pt x="6583435" y="560142"/>
                  <a:pt x="6579729" y="560479"/>
                  <a:pt x="6574801" y="560898"/>
                </a:cubicBezTo>
                <a:cubicBezTo>
                  <a:pt x="6569873" y="561317"/>
                  <a:pt x="6564753" y="561640"/>
                  <a:pt x="6559439" y="561868"/>
                </a:cubicBezTo>
                <a:lnTo>
                  <a:pt x="6535529" y="562377"/>
                </a:lnTo>
                <a:cubicBezTo>
                  <a:pt x="6532017" y="562009"/>
                  <a:pt x="6529017" y="561896"/>
                  <a:pt x="6526531" y="562037"/>
                </a:cubicBezTo>
                <a:lnTo>
                  <a:pt x="6525503" y="561527"/>
                </a:lnTo>
                <a:cubicBezTo>
                  <a:pt x="6524207" y="561629"/>
                  <a:pt x="6522493" y="561695"/>
                  <a:pt x="6520361" y="561725"/>
                </a:cubicBezTo>
                <a:cubicBezTo>
                  <a:pt x="6518229" y="561756"/>
                  <a:pt x="6516515" y="561822"/>
                  <a:pt x="6515219" y="561924"/>
                </a:cubicBezTo>
                <a:cubicBezTo>
                  <a:pt x="6512349" y="562103"/>
                  <a:pt x="6510121" y="561914"/>
                  <a:pt x="6508535" y="561357"/>
                </a:cubicBezTo>
                <a:cubicBezTo>
                  <a:pt x="6505183" y="561698"/>
                  <a:pt x="6502055" y="561979"/>
                  <a:pt x="6499151" y="562199"/>
                </a:cubicBezTo>
                <a:cubicBezTo>
                  <a:pt x="6496249" y="562420"/>
                  <a:pt x="6492863" y="562573"/>
                  <a:pt x="6488997" y="562659"/>
                </a:cubicBezTo>
                <a:cubicBezTo>
                  <a:pt x="6487797" y="562751"/>
                  <a:pt x="6486467" y="562780"/>
                  <a:pt x="6485011" y="562744"/>
                </a:cubicBezTo>
                <a:cubicBezTo>
                  <a:pt x="6483555" y="562709"/>
                  <a:pt x="6482225" y="562737"/>
                  <a:pt x="6481027" y="562829"/>
                </a:cubicBezTo>
                <a:lnTo>
                  <a:pt x="6469971" y="561470"/>
                </a:lnTo>
                <a:cubicBezTo>
                  <a:pt x="6461525" y="561317"/>
                  <a:pt x="6453287" y="561183"/>
                  <a:pt x="6445259" y="561066"/>
                </a:cubicBezTo>
                <a:cubicBezTo>
                  <a:pt x="6437231" y="560949"/>
                  <a:pt x="6429185" y="561253"/>
                  <a:pt x="6421123" y="561979"/>
                </a:cubicBezTo>
                <a:cubicBezTo>
                  <a:pt x="6418885" y="561727"/>
                  <a:pt x="6411023" y="561607"/>
                  <a:pt x="6397535" y="561617"/>
                </a:cubicBezTo>
                <a:cubicBezTo>
                  <a:pt x="6384049" y="561627"/>
                  <a:pt x="6375287" y="561748"/>
                  <a:pt x="6371249" y="561978"/>
                </a:cubicBezTo>
                <a:cubicBezTo>
                  <a:pt x="6352405" y="562309"/>
                  <a:pt x="6333531" y="562452"/>
                  <a:pt x="6314623" y="562408"/>
                </a:cubicBezTo>
                <a:cubicBezTo>
                  <a:pt x="6295717" y="562365"/>
                  <a:pt x="6277227" y="562013"/>
                  <a:pt x="6259157" y="561353"/>
                </a:cubicBezTo>
                <a:cubicBezTo>
                  <a:pt x="6256961" y="561580"/>
                  <a:pt x="6254989" y="561748"/>
                  <a:pt x="6253243" y="561855"/>
                </a:cubicBezTo>
                <a:cubicBezTo>
                  <a:pt x="6251497" y="561962"/>
                  <a:pt x="6249269" y="562003"/>
                  <a:pt x="6246559" y="561976"/>
                </a:cubicBezTo>
                <a:lnTo>
                  <a:pt x="6237561" y="561635"/>
                </a:lnTo>
                <a:cubicBezTo>
                  <a:pt x="6236993" y="561983"/>
                  <a:pt x="6236521" y="562208"/>
                  <a:pt x="6236147" y="562308"/>
                </a:cubicBezTo>
                <a:cubicBezTo>
                  <a:pt x="6235771" y="562408"/>
                  <a:pt x="6235043" y="562505"/>
                  <a:pt x="6233961" y="562598"/>
                </a:cubicBezTo>
                <a:cubicBezTo>
                  <a:pt x="6225605" y="562806"/>
                  <a:pt x="6219693" y="562164"/>
                  <a:pt x="6216221" y="560672"/>
                </a:cubicBezTo>
                <a:cubicBezTo>
                  <a:pt x="6210565" y="561073"/>
                  <a:pt x="6205295" y="560979"/>
                  <a:pt x="6200411" y="560389"/>
                </a:cubicBezTo>
                <a:cubicBezTo>
                  <a:pt x="6195527" y="559799"/>
                  <a:pt x="6190257" y="559704"/>
                  <a:pt x="6184599" y="560106"/>
                </a:cubicBezTo>
                <a:lnTo>
                  <a:pt x="6161975" y="559878"/>
                </a:lnTo>
                <a:cubicBezTo>
                  <a:pt x="6154155" y="560466"/>
                  <a:pt x="6147171" y="560438"/>
                  <a:pt x="6141023" y="559793"/>
                </a:cubicBezTo>
                <a:cubicBezTo>
                  <a:pt x="6134875" y="559149"/>
                  <a:pt x="6127891" y="559120"/>
                  <a:pt x="6120071" y="559708"/>
                </a:cubicBezTo>
                <a:cubicBezTo>
                  <a:pt x="6115501" y="559990"/>
                  <a:pt x="6104329" y="560346"/>
                  <a:pt x="6086551" y="560776"/>
                </a:cubicBezTo>
                <a:cubicBezTo>
                  <a:pt x="6068775" y="561207"/>
                  <a:pt x="6057923" y="561379"/>
                  <a:pt x="6053997" y="561292"/>
                </a:cubicBezTo>
                <a:cubicBezTo>
                  <a:pt x="6049627" y="561644"/>
                  <a:pt x="6046027" y="561691"/>
                  <a:pt x="6043199" y="561434"/>
                </a:cubicBezTo>
                <a:cubicBezTo>
                  <a:pt x="6040371" y="561177"/>
                  <a:pt x="6036771" y="561224"/>
                  <a:pt x="6032401" y="561575"/>
                </a:cubicBezTo>
                <a:cubicBezTo>
                  <a:pt x="6029637" y="560320"/>
                  <a:pt x="6025911" y="559617"/>
                  <a:pt x="6021219" y="559465"/>
                </a:cubicBezTo>
                <a:cubicBezTo>
                  <a:pt x="6016527" y="559314"/>
                  <a:pt x="6012027" y="559602"/>
                  <a:pt x="6007721" y="560329"/>
                </a:cubicBezTo>
                <a:lnTo>
                  <a:pt x="5955273" y="561800"/>
                </a:lnTo>
                <a:cubicBezTo>
                  <a:pt x="5945719" y="561413"/>
                  <a:pt x="5936805" y="560658"/>
                  <a:pt x="5928537" y="559535"/>
                </a:cubicBezTo>
                <a:lnTo>
                  <a:pt x="5904627" y="560044"/>
                </a:lnTo>
                <a:cubicBezTo>
                  <a:pt x="5905301" y="560321"/>
                  <a:pt x="5905751" y="560659"/>
                  <a:pt x="5905977" y="561056"/>
                </a:cubicBezTo>
                <a:cubicBezTo>
                  <a:pt x="5906201" y="561454"/>
                  <a:pt x="5905237" y="561777"/>
                  <a:pt x="5903083" y="562026"/>
                </a:cubicBezTo>
                <a:cubicBezTo>
                  <a:pt x="5901723" y="562096"/>
                  <a:pt x="5899623" y="561970"/>
                  <a:pt x="5896785" y="561651"/>
                </a:cubicBezTo>
                <a:cubicBezTo>
                  <a:pt x="5893947" y="561331"/>
                  <a:pt x="5891589" y="561078"/>
                  <a:pt x="5889715" y="560893"/>
                </a:cubicBezTo>
                <a:cubicBezTo>
                  <a:pt x="5870337" y="562447"/>
                  <a:pt x="5848291" y="562850"/>
                  <a:pt x="5823577" y="562102"/>
                </a:cubicBezTo>
                <a:cubicBezTo>
                  <a:pt x="5798865" y="561355"/>
                  <a:pt x="5776691" y="561008"/>
                  <a:pt x="5757055" y="561061"/>
                </a:cubicBezTo>
                <a:cubicBezTo>
                  <a:pt x="5753799" y="559675"/>
                  <a:pt x="5749643" y="559218"/>
                  <a:pt x="5744587" y="559687"/>
                </a:cubicBezTo>
                <a:cubicBezTo>
                  <a:pt x="5739531" y="560157"/>
                  <a:pt x="5734603" y="560690"/>
                  <a:pt x="5729803" y="561287"/>
                </a:cubicBezTo>
                <a:cubicBezTo>
                  <a:pt x="5726923" y="561289"/>
                  <a:pt x="5714817" y="561355"/>
                  <a:pt x="5693489" y="561484"/>
                </a:cubicBezTo>
                <a:cubicBezTo>
                  <a:pt x="5672161" y="561613"/>
                  <a:pt x="5658899" y="561793"/>
                  <a:pt x="5653705" y="562022"/>
                </a:cubicBezTo>
                <a:lnTo>
                  <a:pt x="5613085" y="561115"/>
                </a:lnTo>
                <a:cubicBezTo>
                  <a:pt x="5605361" y="561693"/>
                  <a:pt x="5598761" y="561627"/>
                  <a:pt x="5593289" y="560916"/>
                </a:cubicBezTo>
                <a:cubicBezTo>
                  <a:pt x="5587815" y="560206"/>
                  <a:pt x="5581215" y="560140"/>
                  <a:pt x="5573493" y="560717"/>
                </a:cubicBezTo>
                <a:cubicBezTo>
                  <a:pt x="5568355" y="561119"/>
                  <a:pt x="5558253" y="561548"/>
                  <a:pt x="5543187" y="562005"/>
                </a:cubicBezTo>
                <a:cubicBezTo>
                  <a:pt x="5528121" y="562463"/>
                  <a:pt x="5518083" y="562580"/>
                  <a:pt x="5513075" y="562359"/>
                </a:cubicBezTo>
                <a:lnTo>
                  <a:pt x="5493793" y="562415"/>
                </a:lnTo>
                <a:cubicBezTo>
                  <a:pt x="5491073" y="561181"/>
                  <a:pt x="5487517" y="560563"/>
                  <a:pt x="5483125" y="560560"/>
                </a:cubicBezTo>
                <a:cubicBezTo>
                  <a:pt x="5478733" y="560558"/>
                  <a:pt x="5474405" y="560930"/>
                  <a:pt x="5470141" y="561678"/>
                </a:cubicBezTo>
                <a:cubicBezTo>
                  <a:pt x="5461545" y="561910"/>
                  <a:pt x="5451099" y="562169"/>
                  <a:pt x="5438807" y="562457"/>
                </a:cubicBezTo>
                <a:cubicBezTo>
                  <a:pt x="5426515" y="562744"/>
                  <a:pt x="5416135" y="562692"/>
                  <a:pt x="5407667" y="562300"/>
                </a:cubicBezTo>
                <a:lnTo>
                  <a:pt x="5398927" y="560714"/>
                </a:lnTo>
                <a:lnTo>
                  <a:pt x="5375017" y="561224"/>
                </a:lnTo>
                <a:cubicBezTo>
                  <a:pt x="5375193" y="561283"/>
                  <a:pt x="5375611" y="561547"/>
                  <a:pt x="5376269" y="562017"/>
                </a:cubicBezTo>
                <a:cubicBezTo>
                  <a:pt x="5376929" y="562486"/>
                  <a:pt x="5376767" y="562807"/>
                  <a:pt x="5375787" y="562979"/>
                </a:cubicBezTo>
                <a:cubicBezTo>
                  <a:pt x="5373415" y="563148"/>
                  <a:pt x="5371025" y="563051"/>
                  <a:pt x="5368621" y="562689"/>
                </a:cubicBezTo>
                <a:cubicBezTo>
                  <a:pt x="5366217" y="562327"/>
                  <a:pt x="5364149" y="562046"/>
                  <a:pt x="5362419" y="561846"/>
                </a:cubicBezTo>
                <a:cubicBezTo>
                  <a:pt x="5344523" y="563305"/>
                  <a:pt x="5324653" y="563699"/>
                  <a:pt x="5302805" y="563027"/>
                </a:cubicBezTo>
                <a:cubicBezTo>
                  <a:pt x="5280959" y="562356"/>
                  <a:pt x="5260381" y="562056"/>
                  <a:pt x="5241071" y="562127"/>
                </a:cubicBezTo>
                <a:cubicBezTo>
                  <a:pt x="5238153" y="560938"/>
                  <a:pt x="5234093" y="560471"/>
                  <a:pt x="5228893" y="560726"/>
                </a:cubicBezTo>
                <a:cubicBezTo>
                  <a:pt x="5223691" y="560980"/>
                  <a:pt x="5219439" y="561447"/>
                  <a:pt x="5216133" y="562127"/>
                </a:cubicBezTo>
                <a:cubicBezTo>
                  <a:pt x="5209985" y="562055"/>
                  <a:pt x="5189953" y="562312"/>
                  <a:pt x="5156039" y="562897"/>
                </a:cubicBezTo>
                <a:cubicBezTo>
                  <a:pt x="5122123" y="563483"/>
                  <a:pt x="5101191" y="563981"/>
                  <a:pt x="5093243" y="564390"/>
                </a:cubicBezTo>
                <a:cubicBezTo>
                  <a:pt x="5085863" y="563307"/>
                  <a:pt x="5077549" y="563307"/>
                  <a:pt x="5068305" y="564390"/>
                </a:cubicBezTo>
                <a:cubicBezTo>
                  <a:pt x="5059061" y="565473"/>
                  <a:pt x="5050747" y="565472"/>
                  <a:pt x="5043367" y="564389"/>
                </a:cubicBezTo>
                <a:cubicBezTo>
                  <a:pt x="5034315" y="564996"/>
                  <a:pt x="5022403" y="565042"/>
                  <a:pt x="5007631" y="564530"/>
                </a:cubicBezTo>
                <a:cubicBezTo>
                  <a:pt x="4992859" y="564018"/>
                  <a:pt x="4980947" y="564065"/>
                  <a:pt x="4971895" y="564671"/>
                </a:cubicBezTo>
                <a:lnTo>
                  <a:pt x="4959555" y="564048"/>
                </a:lnTo>
                <a:cubicBezTo>
                  <a:pt x="4944793" y="565315"/>
                  <a:pt x="4930867" y="565966"/>
                  <a:pt x="4917777" y="566001"/>
                </a:cubicBezTo>
                <a:cubicBezTo>
                  <a:pt x="4904687" y="566036"/>
                  <a:pt x="4890761" y="566687"/>
                  <a:pt x="4875999" y="567954"/>
                </a:cubicBezTo>
                <a:lnTo>
                  <a:pt x="4856717" y="568010"/>
                </a:lnTo>
                <a:cubicBezTo>
                  <a:pt x="4853075" y="567235"/>
                  <a:pt x="4842363" y="566732"/>
                  <a:pt x="4824581" y="566502"/>
                </a:cubicBezTo>
                <a:cubicBezTo>
                  <a:pt x="4806799" y="566271"/>
                  <a:pt x="4794545" y="566377"/>
                  <a:pt x="4787817" y="566820"/>
                </a:cubicBezTo>
                <a:cubicBezTo>
                  <a:pt x="4784609" y="565659"/>
                  <a:pt x="4779393" y="565305"/>
                  <a:pt x="4772167" y="565758"/>
                </a:cubicBezTo>
                <a:cubicBezTo>
                  <a:pt x="4764941" y="566210"/>
                  <a:pt x="4759531" y="566791"/>
                  <a:pt x="4755937" y="567499"/>
                </a:cubicBezTo>
                <a:cubicBezTo>
                  <a:pt x="4752353" y="567239"/>
                  <a:pt x="4748015" y="567206"/>
                  <a:pt x="4742921" y="567399"/>
                </a:cubicBezTo>
                <a:cubicBezTo>
                  <a:pt x="4737829" y="567593"/>
                  <a:pt x="4733425" y="567871"/>
                  <a:pt x="4729713" y="568235"/>
                </a:cubicBezTo>
                <a:lnTo>
                  <a:pt x="4715059" y="567838"/>
                </a:lnTo>
                <a:lnTo>
                  <a:pt x="4704005" y="566479"/>
                </a:lnTo>
                <a:lnTo>
                  <a:pt x="4623021" y="568912"/>
                </a:lnTo>
                <a:lnTo>
                  <a:pt x="4612479" y="570554"/>
                </a:lnTo>
                <a:cubicBezTo>
                  <a:pt x="4608933" y="570914"/>
                  <a:pt x="4605355" y="571086"/>
                  <a:pt x="4601745" y="571071"/>
                </a:cubicBezTo>
                <a:cubicBezTo>
                  <a:pt x="4598135" y="571056"/>
                  <a:pt x="4594943" y="570732"/>
                  <a:pt x="4592169" y="570101"/>
                </a:cubicBezTo>
                <a:lnTo>
                  <a:pt x="4563889" y="569817"/>
                </a:lnTo>
                <a:cubicBezTo>
                  <a:pt x="4557787" y="570313"/>
                  <a:pt x="4553343" y="570341"/>
                  <a:pt x="4550551" y="569902"/>
                </a:cubicBezTo>
                <a:cubicBezTo>
                  <a:pt x="4547761" y="569463"/>
                  <a:pt x="4541581" y="569661"/>
                  <a:pt x="4532009" y="570496"/>
                </a:cubicBezTo>
                <a:cubicBezTo>
                  <a:pt x="4528415" y="570861"/>
                  <a:pt x="4524933" y="571024"/>
                  <a:pt x="4521565" y="570985"/>
                </a:cubicBezTo>
                <a:cubicBezTo>
                  <a:pt x="4518195" y="570946"/>
                  <a:pt x="4515677" y="570556"/>
                  <a:pt x="4514013" y="569816"/>
                </a:cubicBezTo>
                <a:cubicBezTo>
                  <a:pt x="4505979" y="570526"/>
                  <a:pt x="4498137" y="570989"/>
                  <a:pt x="4490489" y="571204"/>
                </a:cubicBezTo>
                <a:cubicBezTo>
                  <a:pt x="4482839" y="571418"/>
                  <a:pt x="4474999" y="571880"/>
                  <a:pt x="4466963" y="572590"/>
                </a:cubicBezTo>
                <a:cubicBezTo>
                  <a:pt x="4442519" y="571118"/>
                  <a:pt x="4412225" y="570522"/>
                  <a:pt x="4376083" y="570805"/>
                </a:cubicBezTo>
                <a:cubicBezTo>
                  <a:pt x="4339939" y="571087"/>
                  <a:pt x="4310417" y="572248"/>
                  <a:pt x="4287513" y="574286"/>
                </a:cubicBezTo>
                <a:cubicBezTo>
                  <a:pt x="4284065" y="572920"/>
                  <a:pt x="4279137" y="572538"/>
                  <a:pt x="4272731" y="573139"/>
                </a:cubicBezTo>
                <a:cubicBezTo>
                  <a:pt x="4266325" y="573741"/>
                  <a:pt x="4260625" y="574350"/>
                  <a:pt x="4255633" y="574965"/>
                </a:cubicBezTo>
                <a:lnTo>
                  <a:pt x="4230695" y="574965"/>
                </a:lnTo>
                <a:cubicBezTo>
                  <a:pt x="4227079" y="575319"/>
                  <a:pt x="4223063" y="575559"/>
                  <a:pt x="4218645" y="575687"/>
                </a:cubicBezTo>
                <a:cubicBezTo>
                  <a:pt x="4214225" y="575814"/>
                  <a:pt x="4210273" y="575743"/>
                  <a:pt x="4206785" y="575474"/>
                </a:cubicBezTo>
                <a:lnTo>
                  <a:pt x="4180563" y="576210"/>
                </a:lnTo>
                <a:lnTo>
                  <a:pt x="4181333" y="577965"/>
                </a:lnTo>
                <a:cubicBezTo>
                  <a:pt x="4182457" y="578466"/>
                  <a:pt x="4184193" y="578754"/>
                  <a:pt x="4186539" y="578829"/>
                </a:cubicBezTo>
                <a:cubicBezTo>
                  <a:pt x="4188885" y="578905"/>
                  <a:pt x="4191263" y="578824"/>
                  <a:pt x="4193673" y="578589"/>
                </a:cubicBezTo>
                <a:cubicBezTo>
                  <a:pt x="4200635" y="579179"/>
                  <a:pt x="4208499" y="579528"/>
                  <a:pt x="4217261" y="579637"/>
                </a:cubicBezTo>
                <a:cubicBezTo>
                  <a:pt x="4226023" y="579745"/>
                  <a:pt x="4234015" y="579472"/>
                  <a:pt x="4241235" y="578816"/>
                </a:cubicBezTo>
                <a:cubicBezTo>
                  <a:pt x="4245171" y="579308"/>
                  <a:pt x="4249253" y="579442"/>
                  <a:pt x="4253479" y="579220"/>
                </a:cubicBezTo>
                <a:cubicBezTo>
                  <a:pt x="4257705" y="578997"/>
                  <a:pt x="4261593" y="578693"/>
                  <a:pt x="4265145" y="578307"/>
                </a:cubicBezTo>
                <a:cubicBezTo>
                  <a:pt x="4274491" y="579248"/>
                  <a:pt x="4285299" y="579971"/>
                  <a:pt x="4297569" y="580473"/>
                </a:cubicBezTo>
                <a:cubicBezTo>
                  <a:pt x="4309839" y="580976"/>
                  <a:pt x="4320713" y="581387"/>
                  <a:pt x="4330187" y="581706"/>
                </a:cubicBezTo>
                <a:cubicBezTo>
                  <a:pt x="4337589" y="582571"/>
                  <a:pt x="4345537" y="583191"/>
                  <a:pt x="4354033" y="583568"/>
                </a:cubicBezTo>
                <a:cubicBezTo>
                  <a:pt x="4362527" y="583944"/>
                  <a:pt x="4370347" y="583815"/>
                  <a:pt x="4377491" y="583179"/>
                </a:cubicBezTo>
                <a:lnTo>
                  <a:pt x="4388547" y="584538"/>
                </a:lnTo>
                <a:lnTo>
                  <a:pt x="4407057" y="582726"/>
                </a:lnTo>
                <a:cubicBezTo>
                  <a:pt x="4411133" y="583230"/>
                  <a:pt x="4415771" y="583412"/>
                  <a:pt x="4420973" y="583272"/>
                </a:cubicBezTo>
                <a:cubicBezTo>
                  <a:pt x="4426173" y="583132"/>
                  <a:pt x="4430619" y="582874"/>
                  <a:pt x="4434309" y="582500"/>
                </a:cubicBezTo>
                <a:lnTo>
                  <a:pt x="4450763" y="585162"/>
                </a:lnTo>
                <a:cubicBezTo>
                  <a:pt x="4455561" y="584680"/>
                  <a:pt x="4460683" y="584357"/>
                  <a:pt x="4466125" y="584193"/>
                </a:cubicBezTo>
                <a:cubicBezTo>
                  <a:pt x="4471565" y="584029"/>
                  <a:pt x="4476301" y="584201"/>
                  <a:pt x="4480329" y="584710"/>
                </a:cubicBezTo>
                <a:cubicBezTo>
                  <a:pt x="4486703" y="584264"/>
                  <a:pt x="4494779" y="584491"/>
                  <a:pt x="4504559" y="585390"/>
                </a:cubicBezTo>
                <a:cubicBezTo>
                  <a:pt x="4514339" y="586289"/>
                  <a:pt x="4522287" y="587138"/>
                  <a:pt x="4528403" y="587939"/>
                </a:cubicBezTo>
                <a:lnTo>
                  <a:pt x="4535345" y="587259"/>
                </a:lnTo>
                <a:cubicBezTo>
                  <a:pt x="4535393" y="587598"/>
                  <a:pt x="4533625" y="588152"/>
                  <a:pt x="4530041" y="588923"/>
                </a:cubicBezTo>
                <a:cubicBezTo>
                  <a:pt x="4526459" y="589693"/>
                  <a:pt x="4523855" y="590177"/>
                  <a:pt x="4522231" y="590374"/>
                </a:cubicBezTo>
                <a:lnTo>
                  <a:pt x="4500637" y="590657"/>
                </a:lnTo>
                <a:cubicBezTo>
                  <a:pt x="4495923" y="591067"/>
                  <a:pt x="4492623" y="591492"/>
                  <a:pt x="4490737" y="591930"/>
                </a:cubicBezTo>
                <a:cubicBezTo>
                  <a:pt x="4488853" y="592370"/>
                  <a:pt x="4488895" y="593077"/>
                  <a:pt x="4490865" y="594054"/>
                </a:cubicBezTo>
                <a:lnTo>
                  <a:pt x="4493951" y="595583"/>
                </a:lnTo>
                <a:lnTo>
                  <a:pt x="4519403" y="593092"/>
                </a:lnTo>
                <a:cubicBezTo>
                  <a:pt x="4523549" y="594746"/>
                  <a:pt x="4529333" y="596011"/>
                  <a:pt x="4536755" y="596887"/>
                </a:cubicBezTo>
                <a:cubicBezTo>
                  <a:pt x="4544179" y="597762"/>
                  <a:pt x="4549963" y="599027"/>
                  <a:pt x="4554107" y="600681"/>
                </a:cubicBezTo>
                <a:cubicBezTo>
                  <a:pt x="4579983" y="600145"/>
                  <a:pt x="4599961" y="599690"/>
                  <a:pt x="4614043" y="599316"/>
                </a:cubicBezTo>
                <a:cubicBezTo>
                  <a:pt x="4628125" y="598942"/>
                  <a:pt x="4644567" y="600512"/>
                  <a:pt x="4663371" y="604024"/>
                </a:cubicBezTo>
                <a:lnTo>
                  <a:pt x="4693451" y="601080"/>
                </a:lnTo>
                <a:cubicBezTo>
                  <a:pt x="4699745" y="602054"/>
                  <a:pt x="4707017" y="602740"/>
                  <a:pt x="4715271" y="603140"/>
                </a:cubicBezTo>
                <a:cubicBezTo>
                  <a:pt x="4723525" y="603541"/>
                  <a:pt x="4731249" y="603420"/>
                  <a:pt x="4738441" y="602780"/>
                </a:cubicBezTo>
                <a:cubicBezTo>
                  <a:pt x="4743625" y="604320"/>
                  <a:pt x="4752153" y="604426"/>
                  <a:pt x="4764023" y="603099"/>
                </a:cubicBezTo>
                <a:cubicBezTo>
                  <a:pt x="4775891" y="601772"/>
                  <a:pt x="4784675" y="602005"/>
                  <a:pt x="4790375" y="603800"/>
                </a:cubicBezTo>
                <a:cubicBezTo>
                  <a:pt x="4786207" y="604310"/>
                  <a:pt x="4783421" y="604989"/>
                  <a:pt x="4782017" y="605839"/>
                </a:cubicBezTo>
                <a:cubicBezTo>
                  <a:pt x="4780615" y="606688"/>
                  <a:pt x="4777829" y="607368"/>
                  <a:pt x="4773661" y="607877"/>
                </a:cubicBezTo>
                <a:cubicBezTo>
                  <a:pt x="4770019" y="608247"/>
                  <a:pt x="4766055" y="608456"/>
                  <a:pt x="4761771" y="608507"/>
                </a:cubicBezTo>
                <a:cubicBezTo>
                  <a:pt x="4757487" y="608558"/>
                  <a:pt x="4753909" y="608272"/>
                  <a:pt x="4751037" y="607650"/>
                </a:cubicBezTo>
                <a:cubicBezTo>
                  <a:pt x="4747791" y="608044"/>
                  <a:pt x="4741815" y="608629"/>
                  <a:pt x="4733105" y="609406"/>
                </a:cubicBezTo>
                <a:cubicBezTo>
                  <a:pt x="4724395" y="610182"/>
                  <a:pt x="4718547" y="610144"/>
                  <a:pt x="4715559" y="609292"/>
                </a:cubicBezTo>
                <a:cubicBezTo>
                  <a:pt x="4710513" y="609252"/>
                  <a:pt x="4700421" y="609629"/>
                  <a:pt x="4685285" y="610424"/>
                </a:cubicBezTo>
                <a:cubicBezTo>
                  <a:pt x="4670149" y="611219"/>
                  <a:pt x="4663271" y="612503"/>
                  <a:pt x="4664653" y="614275"/>
                </a:cubicBezTo>
                <a:lnTo>
                  <a:pt x="4643057" y="614558"/>
                </a:lnTo>
                <a:cubicBezTo>
                  <a:pt x="4635129" y="613604"/>
                  <a:pt x="4626561" y="613019"/>
                  <a:pt x="4617347" y="612802"/>
                </a:cubicBezTo>
                <a:lnTo>
                  <a:pt x="4596523" y="614840"/>
                </a:lnTo>
                <a:lnTo>
                  <a:pt x="4577755" y="612404"/>
                </a:lnTo>
                <a:lnTo>
                  <a:pt x="4554617" y="614669"/>
                </a:lnTo>
                <a:lnTo>
                  <a:pt x="4538935" y="613763"/>
                </a:lnTo>
                <a:lnTo>
                  <a:pt x="4543047" y="615802"/>
                </a:lnTo>
                <a:lnTo>
                  <a:pt x="4515795" y="616028"/>
                </a:lnTo>
                <a:cubicBezTo>
                  <a:pt x="4514289" y="618515"/>
                  <a:pt x="4511643" y="618977"/>
                  <a:pt x="4507857" y="617415"/>
                </a:cubicBezTo>
                <a:cubicBezTo>
                  <a:pt x="4504071" y="615853"/>
                  <a:pt x="4501233" y="614503"/>
                  <a:pt x="4499343" y="613366"/>
                </a:cubicBezTo>
                <a:cubicBezTo>
                  <a:pt x="4496043" y="611959"/>
                  <a:pt x="4490817" y="611657"/>
                  <a:pt x="4483661" y="612459"/>
                </a:cubicBezTo>
                <a:cubicBezTo>
                  <a:pt x="4476591" y="612045"/>
                  <a:pt x="4467913" y="612208"/>
                  <a:pt x="4457629" y="612947"/>
                </a:cubicBezTo>
                <a:cubicBezTo>
                  <a:pt x="4447345" y="613687"/>
                  <a:pt x="4437769" y="614090"/>
                  <a:pt x="4428899" y="614157"/>
                </a:cubicBezTo>
                <a:lnTo>
                  <a:pt x="4430183" y="618914"/>
                </a:lnTo>
                <a:lnTo>
                  <a:pt x="4457177" y="619934"/>
                </a:lnTo>
                <a:cubicBezTo>
                  <a:pt x="4461961" y="619530"/>
                  <a:pt x="4466149" y="619603"/>
                  <a:pt x="4469743" y="620154"/>
                </a:cubicBezTo>
                <a:cubicBezTo>
                  <a:pt x="4473335" y="620705"/>
                  <a:pt x="4475403" y="621443"/>
                  <a:pt x="4475943" y="622370"/>
                </a:cubicBezTo>
                <a:cubicBezTo>
                  <a:pt x="4485413" y="621341"/>
                  <a:pt x="4495269" y="621190"/>
                  <a:pt x="4505509" y="621917"/>
                </a:cubicBezTo>
                <a:lnTo>
                  <a:pt x="4524021" y="620105"/>
                </a:lnTo>
                <a:cubicBezTo>
                  <a:pt x="4530609" y="620681"/>
                  <a:pt x="4536971" y="620974"/>
                  <a:pt x="4543109" y="620984"/>
                </a:cubicBezTo>
                <a:cubicBezTo>
                  <a:pt x="4549247" y="620993"/>
                  <a:pt x="4555739" y="620663"/>
                  <a:pt x="4562585" y="619993"/>
                </a:cubicBezTo>
                <a:lnTo>
                  <a:pt x="4583923" y="620956"/>
                </a:lnTo>
                <a:lnTo>
                  <a:pt x="4613747" y="619257"/>
                </a:lnTo>
                <a:cubicBezTo>
                  <a:pt x="4615583" y="619396"/>
                  <a:pt x="4617757" y="619615"/>
                  <a:pt x="4620269" y="619916"/>
                </a:cubicBezTo>
                <a:cubicBezTo>
                  <a:pt x="4622781" y="620217"/>
                  <a:pt x="4624635" y="620620"/>
                  <a:pt x="4625829" y="621126"/>
                </a:cubicBezTo>
                <a:cubicBezTo>
                  <a:pt x="4626979" y="622298"/>
                  <a:pt x="4622363" y="622928"/>
                  <a:pt x="4611977" y="623016"/>
                </a:cubicBezTo>
                <a:cubicBezTo>
                  <a:pt x="4601591" y="623105"/>
                  <a:pt x="4593953" y="623267"/>
                  <a:pt x="4589063" y="623504"/>
                </a:cubicBezTo>
                <a:lnTo>
                  <a:pt x="4598317" y="628092"/>
                </a:lnTo>
                <a:lnTo>
                  <a:pt x="4606545" y="626676"/>
                </a:lnTo>
                <a:cubicBezTo>
                  <a:pt x="4610053" y="626384"/>
                  <a:pt x="4613063" y="626445"/>
                  <a:pt x="4615575" y="626860"/>
                </a:cubicBezTo>
                <a:cubicBezTo>
                  <a:pt x="4618087" y="627275"/>
                  <a:pt x="4619875" y="627762"/>
                  <a:pt x="4620941" y="628319"/>
                </a:cubicBezTo>
                <a:cubicBezTo>
                  <a:pt x="4624449" y="628598"/>
                  <a:pt x="4628295" y="628959"/>
                  <a:pt x="4632479" y="629402"/>
                </a:cubicBezTo>
                <a:cubicBezTo>
                  <a:pt x="4636661" y="629844"/>
                  <a:pt x="4640185" y="630390"/>
                  <a:pt x="4643051" y="631037"/>
                </a:cubicBezTo>
                <a:lnTo>
                  <a:pt x="4664647" y="630755"/>
                </a:lnTo>
                <a:lnTo>
                  <a:pt x="4677241" y="635625"/>
                </a:lnTo>
                <a:lnTo>
                  <a:pt x="4685983" y="637211"/>
                </a:lnTo>
                <a:cubicBezTo>
                  <a:pt x="4688055" y="638152"/>
                  <a:pt x="4690529" y="638521"/>
                  <a:pt x="4693405" y="638315"/>
                </a:cubicBezTo>
                <a:cubicBezTo>
                  <a:pt x="4696281" y="638110"/>
                  <a:pt x="4699463" y="637799"/>
                  <a:pt x="4702951" y="637381"/>
                </a:cubicBezTo>
                <a:cubicBezTo>
                  <a:pt x="4705435" y="637239"/>
                  <a:pt x="4708435" y="637353"/>
                  <a:pt x="4711949" y="637721"/>
                </a:cubicBezTo>
                <a:cubicBezTo>
                  <a:pt x="4714193" y="637832"/>
                  <a:pt x="4717867" y="637879"/>
                  <a:pt x="4722971" y="637863"/>
                </a:cubicBezTo>
                <a:cubicBezTo>
                  <a:pt x="4728075" y="637846"/>
                  <a:pt x="4731171" y="637950"/>
                  <a:pt x="4732259" y="638174"/>
                </a:cubicBezTo>
                <a:cubicBezTo>
                  <a:pt x="4732559" y="638438"/>
                  <a:pt x="4732087" y="638661"/>
                  <a:pt x="4730845" y="638847"/>
                </a:cubicBezTo>
                <a:cubicBezTo>
                  <a:pt x="4729601" y="639032"/>
                  <a:pt x="4728873" y="639129"/>
                  <a:pt x="4728659" y="639137"/>
                </a:cubicBezTo>
                <a:cubicBezTo>
                  <a:pt x="4718091" y="639993"/>
                  <a:pt x="4707347" y="640333"/>
                  <a:pt x="4696425" y="640156"/>
                </a:cubicBezTo>
                <a:cubicBezTo>
                  <a:pt x="4685505" y="639979"/>
                  <a:pt x="4675339" y="640262"/>
                  <a:pt x="4665927" y="641005"/>
                </a:cubicBezTo>
                <a:cubicBezTo>
                  <a:pt x="4661301" y="641458"/>
                  <a:pt x="4660015" y="642194"/>
                  <a:pt x="4662071" y="643213"/>
                </a:cubicBezTo>
                <a:lnTo>
                  <a:pt x="4647673" y="647064"/>
                </a:lnTo>
                <a:lnTo>
                  <a:pt x="4668753" y="649273"/>
                </a:lnTo>
                <a:cubicBezTo>
                  <a:pt x="4674275" y="648834"/>
                  <a:pt x="4679299" y="648749"/>
                  <a:pt x="4683825" y="649019"/>
                </a:cubicBezTo>
                <a:cubicBezTo>
                  <a:pt x="4688351" y="649288"/>
                  <a:pt x="4693953" y="649146"/>
                  <a:pt x="4700633" y="648594"/>
                </a:cubicBezTo>
                <a:lnTo>
                  <a:pt x="4704745" y="650633"/>
                </a:lnTo>
                <a:cubicBezTo>
                  <a:pt x="4709051" y="652081"/>
                  <a:pt x="4714579" y="652074"/>
                  <a:pt x="4721327" y="650612"/>
                </a:cubicBezTo>
                <a:cubicBezTo>
                  <a:pt x="4728077" y="649150"/>
                  <a:pt x="4734889" y="649780"/>
                  <a:pt x="4741765" y="652502"/>
                </a:cubicBezTo>
                <a:cubicBezTo>
                  <a:pt x="4756891" y="653361"/>
                  <a:pt x="4771373" y="654589"/>
                  <a:pt x="4785213" y="656184"/>
                </a:cubicBezTo>
                <a:cubicBezTo>
                  <a:pt x="4794405" y="655361"/>
                  <a:pt x="4803339" y="655097"/>
                  <a:pt x="4812015" y="655392"/>
                </a:cubicBezTo>
                <a:cubicBezTo>
                  <a:pt x="4820691" y="655687"/>
                  <a:pt x="4829497" y="656046"/>
                  <a:pt x="4838431" y="656468"/>
                </a:cubicBezTo>
                <a:cubicBezTo>
                  <a:pt x="4823723" y="658391"/>
                  <a:pt x="4811875" y="659500"/>
                  <a:pt x="4802887" y="659795"/>
                </a:cubicBezTo>
                <a:cubicBezTo>
                  <a:pt x="4793899" y="660089"/>
                  <a:pt x="4785009" y="660604"/>
                  <a:pt x="4776213" y="661337"/>
                </a:cubicBezTo>
                <a:lnTo>
                  <a:pt x="4783411" y="664905"/>
                </a:lnTo>
                <a:lnTo>
                  <a:pt x="4808603" y="669153"/>
                </a:lnTo>
                <a:cubicBezTo>
                  <a:pt x="4809235" y="668722"/>
                  <a:pt x="4809965" y="668168"/>
                  <a:pt x="4810789" y="667490"/>
                </a:cubicBezTo>
                <a:cubicBezTo>
                  <a:pt x="4811615" y="666811"/>
                  <a:pt x="4812601" y="666384"/>
                  <a:pt x="4813747" y="666208"/>
                </a:cubicBezTo>
                <a:cubicBezTo>
                  <a:pt x="4816071" y="666044"/>
                  <a:pt x="4817977" y="666188"/>
                  <a:pt x="4819467" y="666640"/>
                </a:cubicBezTo>
                <a:cubicBezTo>
                  <a:pt x="4820955" y="667092"/>
                  <a:pt x="4821963" y="667477"/>
                  <a:pt x="4822487" y="667794"/>
                </a:cubicBezTo>
                <a:lnTo>
                  <a:pt x="4875963" y="666833"/>
                </a:lnTo>
                <a:cubicBezTo>
                  <a:pt x="4891859" y="667616"/>
                  <a:pt x="4907113" y="668768"/>
                  <a:pt x="4921723" y="670288"/>
                </a:cubicBezTo>
                <a:cubicBezTo>
                  <a:pt x="4930883" y="670078"/>
                  <a:pt x="4939881" y="669960"/>
                  <a:pt x="4948719" y="669934"/>
                </a:cubicBezTo>
                <a:cubicBezTo>
                  <a:pt x="4957557" y="669909"/>
                  <a:pt x="4966041" y="669536"/>
                  <a:pt x="4974171" y="668816"/>
                </a:cubicBezTo>
                <a:cubicBezTo>
                  <a:pt x="4984059" y="668510"/>
                  <a:pt x="4996163" y="668444"/>
                  <a:pt x="5010485" y="668619"/>
                </a:cubicBezTo>
                <a:cubicBezTo>
                  <a:pt x="5024807" y="668794"/>
                  <a:pt x="5036783" y="669351"/>
                  <a:pt x="5046413" y="670290"/>
                </a:cubicBezTo>
                <a:lnTo>
                  <a:pt x="5098091" y="667063"/>
                </a:lnTo>
                <a:lnTo>
                  <a:pt x="5114801" y="668479"/>
                </a:lnTo>
                <a:lnTo>
                  <a:pt x="5107343" y="671650"/>
                </a:lnTo>
                <a:lnTo>
                  <a:pt x="5099117" y="673066"/>
                </a:lnTo>
                <a:lnTo>
                  <a:pt x="5053611" y="673858"/>
                </a:lnTo>
                <a:cubicBezTo>
                  <a:pt x="5053001" y="673498"/>
                  <a:pt x="5051651" y="672944"/>
                  <a:pt x="5049563" y="672194"/>
                </a:cubicBezTo>
                <a:cubicBezTo>
                  <a:pt x="5047473" y="671445"/>
                  <a:pt x="5045223" y="671131"/>
                  <a:pt x="5042813" y="671253"/>
                </a:cubicBezTo>
                <a:cubicBezTo>
                  <a:pt x="5041721" y="671398"/>
                  <a:pt x="5040949" y="671702"/>
                  <a:pt x="5040499" y="672166"/>
                </a:cubicBezTo>
                <a:cubicBezTo>
                  <a:pt x="5040049" y="672629"/>
                  <a:pt x="5039535" y="673061"/>
                  <a:pt x="5038957" y="673461"/>
                </a:cubicBezTo>
                <a:lnTo>
                  <a:pt x="5015047" y="673970"/>
                </a:lnTo>
                <a:lnTo>
                  <a:pt x="5003991" y="678104"/>
                </a:lnTo>
                <a:cubicBezTo>
                  <a:pt x="5013139" y="678404"/>
                  <a:pt x="5022223" y="678329"/>
                  <a:pt x="5031243" y="677878"/>
                </a:cubicBezTo>
                <a:cubicBezTo>
                  <a:pt x="5040263" y="677428"/>
                  <a:pt x="5048317" y="676843"/>
                  <a:pt x="5055409" y="676123"/>
                </a:cubicBezTo>
                <a:lnTo>
                  <a:pt x="5057979" y="680144"/>
                </a:lnTo>
                <a:cubicBezTo>
                  <a:pt x="5063443" y="679533"/>
                  <a:pt x="5067941" y="678787"/>
                  <a:pt x="5071477" y="677907"/>
                </a:cubicBezTo>
                <a:cubicBezTo>
                  <a:pt x="5075013" y="677027"/>
                  <a:pt x="5079511" y="676282"/>
                  <a:pt x="5084975" y="675671"/>
                </a:cubicBezTo>
                <a:cubicBezTo>
                  <a:pt x="5095847" y="676196"/>
                  <a:pt x="5107267" y="676477"/>
                  <a:pt x="5119233" y="676514"/>
                </a:cubicBezTo>
                <a:cubicBezTo>
                  <a:pt x="5131197" y="676551"/>
                  <a:pt x="5142489" y="676081"/>
                  <a:pt x="5153105" y="675106"/>
                </a:cubicBezTo>
                <a:cubicBezTo>
                  <a:pt x="5158349" y="674414"/>
                  <a:pt x="5160009" y="673234"/>
                  <a:pt x="5158087" y="671566"/>
                </a:cubicBezTo>
                <a:cubicBezTo>
                  <a:pt x="5156165" y="669898"/>
                  <a:pt x="5153905" y="668492"/>
                  <a:pt x="5151307" y="667347"/>
                </a:cubicBezTo>
                <a:lnTo>
                  <a:pt x="5146167" y="664799"/>
                </a:lnTo>
                <a:cubicBezTo>
                  <a:pt x="5130511" y="665822"/>
                  <a:pt x="5114325" y="665983"/>
                  <a:pt x="5097609" y="665279"/>
                </a:cubicBezTo>
                <a:cubicBezTo>
                  <a:pt x="5080893" y="664576"/>
                  <a:pt x="5064257" y="664169"/>
                  <a:pt x="5047701" y="664061"/>
                </a:cubicBezTo>
                <a:cubicBezTo>
                  <a:pt x="5047433" y="664099"/>
                  <a:pt x="5046233" y="664191"/>
                  <a:pt x="5044101" y="664337"/>
                </a:cubicBezTo>
                <a:cubicBezTo>
                  <a:pt x="5041971" y="664482"/>
                  <a:pt x="5040513" y="664446"/>
                  <a:pt x="5039731" y="664230"/>
                </a:cubicBezTo>
                <a:cubicBezTo>
                  <a:pt x="5040229" y="664105"/>
                  <a:pt x="5042511" y="663577"/>
                  <a:pt x="5046577" y="662645"/>
                </a:cubicBezTo>
                <a:cubicBezTo>
                  <a:pt x="5050643" y="661713"/>
                  <a:pt x="5053503" y="661128"/>
                  <a:pt x="5055159" y="660889"/>
                </a:cubicBezTo>
                <a:cubicBezTo>
                  <a:pt x="5058693" y="662069"/>
                  <a:pt x="5065763" y="662598"/>
                  <a:pt x="5076367" y="662475"/>
                </a:cubicBezTo>
                <a:cubicBezTo>
                  <a:pt x="5086973" y="662353"/>
                  <a:pt x="5095329" y="662145"/>
                  <a:pt x="5101435" y="661853"/>
                </a:cubicBezTo>
                <a:cubicBezTo>
                  <a:pt x="5113335" y="662201"/>
                  <a:pt x="5125589" y="662553"/>
                  <a:pt x="5138197" y="662908"/>
                </a:cubicBezTo>
                <a:cubicBezTo>
                  <a:pt x="5150805" y="663264"/>
                  <a:pt x="5163317" y="663743"/>
                  <a:pt x="5175733" y="664346"/>
                </a:cubicBezTo>
                <a:cubicBezTo>
                  <a:pt x="5184951" y="663622"/>
                  <a:pt x="5193767" y="663471"/>
                  <a:pt x="5202181" y="663893"/>
                </a:cubicBezTo>
                <a:cubicBezTo>
                  <a:pt x="5210595" y="664316"/>
                  <a:pt x="5218833" y="664222"/>
                  <a:pt x="5226895" y="663611"/>
                </a:cubicBezTo>
                <a:lnTo>
                  <a:pt x="5227149" y="667858"/>
                </a:lnTo>
                <a:lnTo>
                  <a:pt x="5206841" y="667405"/>
                </a:lnTo>
                <a:lnTo>
                  <a:pt x="5190127" y="671482"/>
                </a:lnTo>
                <a:cubicBezTo>
                  <a:pt x="5186143" y="671109"/>
                  <a:pt x="5181837" y="670920"/>
                  <a:pt x="5177209" y="670915"/>
                </a:cubicBezTo>
                <a:cubicBezTo>
                  <a:pt x="5172581" y="670910"/>
                  <a:pt x="5171487" y="671628"/>
                  <a:pt x="5173929" y="673067"/>
                </a:cubicBezTo>
                <a:cubicBezTo>
                  <a:pt x="5173715" y="673075"/>
                  <a:pt x="5172987" y="673172"/>
                  <a:pt x="5171745" y="673357"/>
                </a:cubicBezTo>
                <a:cubicBezTo>
                  <a:pt x="5170503" y="673543"/>
                  <a:pt x="5170031" y="673767"/>
                  <a:pt x="5170331" y="674030"/>
                </a:cubicBezTo>
                <a:cubicBezTo>
                  <a:pt x="5171937" y="674254"/>
                  <a:pt x="5177401" y="674330"/>
                  <a:pt x="5186719" y="674257"/>
                </a:cubicBezTo>
                <a:cubicBezTo>
                  <a:pt x="5196039" y="674184"/>
                  <a:pt x="5202659" y="674146"/>
                  <a:pt x="5206581" y="674144"/>
                </a:cubicBezTo>
                <a:lnTo>
                  <a:pt x="5211979" y="675446"/>
                </a:lnTo>
                <a:lnTo>
                  <a:pt x="5200409" y="676579"/>
                </a:lnTo>
                <a:cubicBezTo>
                  <a:pt x="5205765" y="678776"/>
                  <a:pt x="5211249" y="679663"/>
                  <a:pt x="5216863" y="679241"/>
                </a:cubicBezTo>
                <a:cubicBezTo>
                  <a:pt x="5222475" y="678819"/>
                  <a:pt x="5226931" y="679196"/>
                  <a:pt x="5230231" y="680374"/>
                </a:cubicBezTo>
                <a:lnTo>
                  <a:pt x="5249769" y="679071"/>
                </a:lnTo>
                <a:lnTo>
                  <a:pt x="5262883" y="675957"/>
                </a:lnTo>
                <a:lnTo>
                  <a:pt x="5274195" y="676071"/>
                </a:lnTo>
                <a:lnTo>
                  <a:pt x="5285249" y="677430"/>
                </a:lnTo>
                <a:lnTo>
                  <a:pt x="5287821" y="675957"/>
                </a:lnTo>
                <a:lnTo>
                  <a:pt x="5326385" y="675845"/>
                </a:lnTo>
                <a:lnTo>
                  <a:pt x="5326897" y="678846"/>
                </a:lnTo>
                <a:lnTo>
                  <a:pt x="5352351" y="676355"/>
                </a:lnTo>
                <a:cubicBezTo>
                  <a:pt x="5355113" y="677839"/>
                  <a:pt x="5357877" y="678637"/>
                  <a:pt x="5360641" y="678748"/>
                </a:cubicBezTo>
                <a:cubicBezTo>
                  <a:pt x="5363405" y="678859"/>
                  <a:pt x="5368097" y="678552"/>
                  <a:pt x="5374717" y="677828"/>
                </a:cubicBezTo>
                <a:cubicBezTo>
                  <a:pt x="5376833" y="678791"/>
                  <a:pt x="5379479" y="679244"/>
                  <a:pt x="5382655" y="679187"/>
                </a:cubicBezTo>
                <a:cubicBezTo>
                  <a:pt x="5385831" y="679131"/>
                  <a:pt x="5389183" y="678904"/>
                  <a:pt x="5392713" y="678508"/>
                </a:cubicBezTo>
                <a:cubicBezTo>
                  <a:pt x="5397319" y="678159"/>
                  <a:pt x="5401861" y="678121"/>
                  <a:pt x="5406339" y="678395"/>
                </a:cubicBezTo>
                <a:cubicBezTo>
                  <a:pt x="5410817" y="678669"/>
                  <a:pt x="5415359" y="678631"/>
                  <a:pt x="5419965" y="678282"/>
                </a:cubicBezTo>
                <a:lnTo>
                  <a:pt x="5418937" y="677772"/>
                </a:lnTo>
                <a:lnTo>
                  <a:pt x="5440533" y="677489"/>
                </a:lnTo>
                <a:cubicBezTo>
                  <a:pt x="5445139" y="677140"/>
                  <a:pt x="5449681" y="677102"/>
                  <a:pt x="5454159" y="677376"/>
                </a:cubicBezTo>
                <a:cubicBezTo>
                  <a:pt x="5458637" y="677650"/>
                  <a:pt x="5463179" y="677612"/>
                  <a:pt x="5467785" y="677263"/>
                </a:cubicBezTo>
                <a:cubicBezTo>
                  <a:pt x="5477843" y="676927"/>
                  <a:pt x="5490763" y="676807"/>
                  <a:pt x="5506541" y="676903"/>
                </a:cubicBezTo>
                <a:cubicBezTo>
                  <a:pt x="5522321" y="676998"/>
                  <a:pt x="5535367" y="677629"/>
                  <a:pt x="5545683" y="678794"/>
                </a:cubicBezTo>
                <a:lnTo>
                  <a:pt x="5578077" y="675623"/>
                </a:lnTo>
                <a:lnTo>
                  <a:pt x="5585533" y="677945"/>
                </a:lnTo>
                <a:lnTo>
                  <a:pt x="5613555" y="679474"/>
                </a:lnTo>
                <a:cubicBezTo>
                  <a:pt x="5612741" y="679872"/>
                  <a:pt x="5611283" y="680294"/>
                  <a:pt x="5609183" y="680742"/>
                </a:cubicBezTo>
                <a:cubicBezTo>
                  <a:pt x="5607085" y="681189"/>
                  <a:pt x="5605371" y="681483"/>
                  <a:pt x="5604041" y="681626"/>
                </a:cubicBezTo>
                <a:cubicBezTo>
                  <a:pt x="5595397" y="681519"/>
                  <a:pt x="5586655" y="681535"/>
                  <a:pt x="5577819" y="681675"/>
                </a:cubicBezTo>
                <a:cubicBezTo>
                  <a:pt x="5568981" y="681816"/>
                  <a:pt x="5561011" y="682214"/>
                  <a:pt x="5553909" y="682871"/>
                </a:cubicBezTo>
                <a:cubicBezTo>
                  <a:pt x="5553255" y="682490"/>
                  <a:pt x="5551735" y="681851"/>
                  <a:pt x="5549345" y="680953"/>
                </a:cubicBezTo>
                <a:cubicBezTo>
                  <a:pt x="5546957" y="680055"/>
                  <a:pt x="5544537" y="679656"/>
                  <a:pt x="5542083" y="679756"/>
                </a:cubicBezTo>
                <a:cubicBezTo>
                  <a:pt x="5540991" y="679901"/>
                  <a:pt x="5540219" y="680206"/>
                  <a:pt x="5539769" y="680670"/>
                </a:cubicBezTo>
                <a:cubicBezTo>
                  <a:pt x="5539319" y="681133"/>
                  <a:pt x="5538805" y="681565"/>
                  <a:pt x="5538227" y="681965"/>
                </a:cubicBezTo>
                <a:lnTo>
                  <a:pt x="5512003" y="682701"/>
                </a:lnTo>
                <a:lnTo>
                  <a:pt x="5498633" y="687061"/>
                </a:lnTo>
                <a:cubicBezTo>
                  <a:pt x="5506859" y="687477"/>
                  <a:pt x="5516307" y="687467"/>
                  <a:pt x="5526977" y="687033"/>
                </a:cubicBezTo>
                <a:cubicBezTo>
                  <a:pt x="5537647" y="686599"/>
                  <a:pt x="5547223" y="685967"/>
                  <a:pt x="5555707" y="685136"/>
                </a:cubicBezTo>
                <a:cubicBezTo>
                  <a:pt x="5554303" y="685871"/>
                  <a:pt x="5553253" y="686610"/>
                  <a:pt x="5552557" y="687352"/>
                </a:cubicBezTo>
                <a:cubicBezTo>
                  <a:pt x="5551861" y="688094"/>
                  <a:pt x="5552225" y="688847"/>
                  <a:pt x="5553649" y="689610"/>
                </a:cubicBezTo>
                <a:cubicBezTo>
                  <a:pt x="5556123" y="690093"/>
                  <a:pt x="5561587" y="689482"/>
                  <a:pt x="5570039" y="687777"/>
                </a:cubicBezTo>
                <a:cubicBezTo>
                  <a:pt x="5578491" y="686072"/>
                  <a:pt x="5584341" y="684966"/>
                  <a:pt x="5587587" y="684457"/>
                </a:cubicBezTo>
                <a:cubicBezTo>
                  <a:pt x="5599869" y="685137"/>
                  <a:pt x="5612069" y="685520"/>
                  <a:pt x="5624189" y="685605"/>
                </a:cubicBezTo>
                <a:cubicBezTo>
                  <a:pt x="5636311" y="685690"/>
                  <a:pt x="5648705" y="685138"/>
                  <a:pt x="5661373" y="683949"/>
                </a:cubicBezTo>
                <a:lnTo>
                  <a:pt x="5670373" y="678796"/>
                </a:lnTo>
                <a:lnTo>
                  <a:pt x="5682713" y="679419"/>
                </a:lnTo>
                <a:lnTo>
                  <a:pt x="5684511" y="681684"/>
                </a:lnTo>
                <a:cubicBezTo>
                  <a:pt x="5684201" y="681702"/>
                  <a:pt x="5683087" y="681836"/>
                  <a:pt x="5681169" y="682088"/>
                </a:cubicBezTo>
                <a:cubicBezTo>
                  <a:pt x="5679251" y="682339"/>
                  <a:pt x="5678395" y="682601"/>
                  <a:pt x="5678599" y="682873"/>
                </a:cubicBezTo>
                <a:cubicBezTo>
                  <a:pt x="5681259" y="683592"/>
                  <a:pt x="5687761" y="683896"/>
                  <a:pt x="5698105" y="683787"/>
                </a:cubicBezTo>
                <a:cubicBezTo>
                  <a:pt x="5708447" y="683677"/>
                  <a:pt x="5715913" y="683430"/>
                  <a:pt x="5720503" y="683044"/>
                </a:cubicBezTo>
                <a:cubicBezTo>
                  <a:pt x="5728907" y="685350"/>
                  <a:pt x="5747513" y="686275"/>
                  <a:pt x="5776323" y="685820"/>
                </a:cubicBezTo>
                <a:cubicBezTo>
                  <a:pt x="5805135" y="685365"/>
                  <a:pt x="5824577" y="684988"/>
                  <a:pt x="5834653" y="684688"/>
                </a:cubicBezTo>
                <a:lnTo>
                  <a:pt x="5851623" y="679365"/>
                </a:lnTo>
                <a:cubicBezTo>
                  <a:pt x="5857107" y="679337"/>
                  <a:pt x="5862077" y="679054"/>
                  <a:pt x="5866533" y="678516"/>
                </a:cubicBezTo>
                <a:cubicBezTo>
                  <a:pt x="5862335" y="679868"/>
                  <a:pt x="5859099" y="681354"/>
                  <a:pt x="5856827" y="682976"/>
                </a:cubicBezTo>
                <a:cubicBezTo>
                  <a:pt x="5854555" y="684597"/>
                  <a:pt x="5852991" y="686225"/>
                  <a:pt x="5852133" y="687860"/>
                </a:cubicBezTo>
                <a:lnTo>
                  <a:pt x="5877587" y="685369"/>
                </a:lnTo>
                <a:cubicBezTo>
                  <a:pt x="5880793" y="687102"/>
                  <a:pt x="5883953" y="688039"/>
                  <a:pt x="5887065" y="688179"/>
                </a:cubicBezTo>
                <a:cubicBezTo>
                  <a:pt x="5890177" y="688320"/>
                  <a:pt x="5895587" y="687968"/>
                  <a:pt x="5903295" y="687125"/>
                </a:cubicBezTo>
                <a:cubicBezTo>
                  <a:pt x="5905743" y="687623"/>
                  <a:pt x="5913059" y="687873"/>
                  <a:pt x="5925243" y="687876"/>
                </a:cubicBezTo>
                <a:cubicBezTo>
                  <a:pt x="5937429" y="687878"/>
                  <a:pt x="5945967" y="687704"/>
                  <a:pt x="5950857" y="687352"/>
                </a:cubicBezTo>
                <a:cubicBezTo>
                  <a:pt x="5952153" y="686564"/>
                  <a:pt x="5953739" y="685748"/>
                  <a:pt x="5955613" y="684903"/>
                </a:cubicBezTo>
                <a:cubicBezTo>
                  <a:pt x="5957489" y="684058"/>
                  <a:pt x="5959589" y="683497"/>
                  <a:pt x="5961913" y="683218"/>
                </a:cubicBezTo>
                <a:cubicBezTo>
                  <a:pt x="5964195" y="683033"/>
                  <a:pt x="5965931" y="683092"/>
                  <a:pt x="5967119" y="683395"/>
                </a:cubicBezTo>
                <a:cubicBezTo>
                  <a:pt x="5968309" y="683699"/>
                  <a:pt x="5969143" y="683998"/>
                  <a:pt x="5969625" y="684294"/>
                </a:cubicBezTo>
                <a:cubicBezTo>
                  <a:pt x="5972807" y="684784"/>
                  <a:pt x="5975635" y="684584"/>
                  <a:pt x="5978109" y="683693"/>
                </a:cubicBezTo>
                <a:cubicBezTo>
                  <a:pt x="5980585" y="682802"/>
                  <a:pt x="5979813" y="682191"/>
                  <a:pt x="5975797" y="681859"/>
                </a:cubicBezTo>
                <a:cubicBezTo>
                  <a:pt x="5977543" y="681638"/>
                  <a:pt x="5981313" y="681218"/>
                  <a:pt x="5987109" y="680599"/>
                </a:cubicBezTo>
                <a:cubicBezTo>
                  <a:pt x="5992905" y="679981"/>
                  <a:pt x="5997189" y="679816"/>
                  <a:pt x="5999965" y="680104"/>
                </a:cubicBezTo>
                <a:lnTo>
                  <a:pt x="6049839" y="680105"/>
                </a:lnTo>
                <a:lnTo>
                  <a:pt x="6050869" y="680615"/>
                </a:lnTo>
                <a:lnTo>
                  <a:pt x="6101773" y="681125"/>
                </a:lnTo>
                <a:lnTo>
                  <a:pt x="6125939" y="679370"/>
                </a:lnTo>
                <a:lnTo>
                  <a:pt x="6141107" y="682768"/>
                </a:lnTo>
                <a:cubicBezTo>
                  <a:pt x="6137893" y="683007"/>
                  <a:pt x="6133073" y="683478"/>
                  <a:pt x="6126645" y="684184"/>
                </a:cubicBezTo>
                <a:cubicBezTo>
                  <a:pt x="6120217" y="684889"/>
                  <a:pt x="6117581" y="685758"/>
                  <a:pt x="6118739" y="686789"/>
                </a:cubicBezTo>
                <a:cubicBezTo>
                  <a:pt x="6119959" y="687279"/>
                  <a:pt x="6122079" y="687530"/>
                  <a:pt x="6125101" y="687539"/>
                </a:cubicBezTo>
                <a:cubicBezTo>
                  <a:pt x="6128121" y="687549"/>
                  <a:pt x="6130885" y="687431"/>
                  <a:pt x="6133393" y="687186"/>
                </a:cubicBezTo>
                <a:cubicBezTo>
                  <a:pt x="6143049" y="687766"/>
                  <a:pt x="6153171" y="688148"/>
                  <a:pt x="6163761" y="688333"/>
                </a:cubicBezTo>
                <a:cubicBezTo>
                  <a:pt x="6174349" y="688517"/>
                  <a:pt x="6184537" y="688588"/>
                  <a:pt x="6194323" y="688546"/>
                </a:cubicBezTo>
                <a:cubicBezTo>
                  <a:pt x="6198789" y="688185"/>
                  <a:pt x="6202775" y="688100"/>
                  <a:pt x="6206277" y="688291"/>
                </a:cubicBezTo>
                <a:cubicBezTo>
                  <a:pt x="6209781" y="688482"/>
                  <a:pt x="6213765" y="688398"/>
                  <a:pt x="6218233" y="688036"/>
                </a:cubicBezTo>
                <a:cubicBezTo>
                  <a:pt x="6229565" y="689076"/>
                  <a:pt x="6243213" y="689546"/>
                  <a:pt x="6259173" y="689446"/>
                </a:cubicBezTo>
                <a:cubicBezTo>
                  <a:pt x="6275135" y="689346"/>
                  <a:pt x="6288653" y="689065"/>
                  <a:pt x="6299731" y="688604"/>
                </a:cubicBezTo>
                <a:cubicBezTo>
                  <a:pt x="6300861" y="689078"/>
                  <a:pt x="6302327" y="689291"/>
                  <a:pt x="6304133" y="689241"/>
                </a:cubicBezTo>
                <a:cubicBezTo>
                  <a:pt x="6305937" y="689192"/>
                  <a:pt x="6307469" y="689093"/>
                  <a:pt x="6308729" y="688944"/>
                </a:cubicBezTo>
                <a:cubicBezTo>
                  <a:pt x="6312975" y="688503"/>
                  <a:pt x="6318171" y="687588"/>
                  <a:pt x="6324315" y="686198"/>
                </a:cubicBezTo>
                <a:cubicBezTo>
                  <a:pt x="6330459" y="684808"/>
                  <a:pt x="6332891" y="683553"/>
                  <a:pt x="6331611" y="682432"/>
                </a:cubicBezTo>
                <a:cubicBezTo>
                  <a:pt x="6330879" y="682211"/>
                  <a:pt x="6329325" y="682185"/>
                  <a:pt x="6326951" y="682354"/>
                </a:cubicBezTo>
                <a:cubicBezTo>
                  <a:pt x="6324579" y="682523"/>
                  <a:pt x="6322705" y="682681"/>
                  <a:pt x="6321327" y="682828"/>
                </a:cubicBezTo>
                <a:lnTo>
                  <a:pt x="6296389" y="682828"/>
                </a:lnTo>
                <a:cubicBezTo>
                  <a:pt x="6287691" y="683781"/>
                  <a:pt x="6278607" y="683856"/>
                  <a:pt x="6269139" y="683054"/>
                </a:cubicBezTo>
                <a:cubicBezTo>
                  <a:pt x="6260869" y="683876"/>
                  <a:pt x="6252019" y="684411"/>
                  <a:pt x="6242593" y="684660"/>
                </a:cubicBezTo>
                <a:cubicBezTo>
                  <a:pt x="6233167" y="684909"/>
                  <a:pt x="6224189" y="684694"/>
                  <a:pt x="6215663" y="684016"/>
                </a:cubicBezTo>
                <a:lnTo>
                  <a:pt x="6219779" y="675068"/>
                </a:lnTo>
                <a:lnTo>
                  <a:pt x="6222093" y="674841"/>
                </a:lnTo>
                <a:cubicBezTo>
                  <a:pt x="6223491" y="674819"/>
                  <a:pt x="6225451" y="675161"/>
                  <a:pt x="6227973" y="675868"/>
                </a:cubicBezTo>
                <a:cubicBezTo>
                  <a:pt x="6230497" y="676575"/>
                  <a:pt x="6232135" y="677101"/>
                  <a:pt x="6232891" y="677447"/>
                </a:cubicBezTo>
                <a:cubicBezTo>
                  <a:pt x="6236297" y="678792"/>
                  <a:pt x="6240217" y="679018"/>
                  <a:pt x="6244651" y="678126"/>
                </a:cubicBezTo>
                <a:cubicBezTo>
                  <a:pt x="6249087" y="677235"/>
                  <a:pt x="6252109" y="676329"/>
                  <a:pt x="6253715" y="675408"/>
                </a:cubicBezTo>
                <a:lnTo>
                  <a:pt x="6261685" y="675239"/>
                </a:lnTo>
                <a:cubicBezTo>
                  <a:pt x="6266125" y="677754"/>
                  <a:pt x="6269777" y="679278"/>
                  <a:pt x="6272643" y="679812"/>
                </a:cubicBezTo>
                <a:cubicBezTo>
                  <a:pt x="6275507" y="680345"/>
                  <a:pt x="6281795" y="680085"/>
                  <a:pt x="6291507" y="679033"/>
                </a:cubicBezTo>
                <a:cubicBezTo>
                  <a:pt x="6301073" y="678224"/>
                  <a:pt x="6315299" y="677493"/>
                  <a:pt x="6334185" y="676840"/>
                </a:cubicBezTo>
                <a:cubicBezTo>
                  <a:pt x="6353071" y="676186"/>
                  <a:pt x="6367811" y="675710"/>
                  <a:pt x="6378405" y="675411"/>
                </a:cubicBezTo>
                <a:lnTo>
                  <a:pt x="6398715" y="675864"/>
                </a:lnTo>
                <a:lnTo>
                  <a:pt x="6400257" y="679375"/>
                </a:lnTo>
                <a:lnTo>
                  <a:pt x="6334439" y="685207"/>
                </a:lnTo>
                <a:cubicBezTo>
                  <a:pt x="6340093" y="687095"/>
                  <a:pt x="6348577" y="687638"/>
                  <a:pt x="6359891" y="686836"/>
                </a:cubicBezTo>
                <a:cubicBezTo>
                  <a:pt x="6371203" y="686033"/>
                  <a:pt x="6379173" y="686321"/>
                  <a:pt x="6383799" y="687700"/>
                </a:cubicBezTo>
                <a:lnTo>
                  <a:pt x="6432389" y="688437"/>
                </a:lnTo>
                <a:cubicBezTo>
                  <a:pt x="6441415" y="687731"/>
                  <a:pt x="6449459" y="687656"/>
                  <a:pt x="6456525" y="688211"/>
                </a:cubicBezTo>
                <a:cubicBezTo>
                  <a:pt x="6463589" y="688765"/>
                  <a:pt x="6471055" y="688747"/>
                  <a:pt x="6478923" y="688154"/>
                </a:cubicBezTo>
                <a:lnTo>
                  <a:pt x="6496663" y="690080"/>
                </a:lnTo>
                <a:lnTo>
                  <a:pt x="6523913" y="689854"/>
                </a:lnTo>
                <a:lnTo>
                  <a:pt x="6548337" y="692346"/>
                </a:lnTo>
                <a:lnTo>
                  <a:pt x="6576103" y="689629"/>
                </a:lnTo>
                <a:cubicBezTo>
                  <a:pt x="6584887" y="689748"/>
                  <a:pt x="6594185" y="689779"/>
                  <a:pt x="6603999" y="689721"/>
                </a:cubicBezTo>
                <a:cubicBezTo>
                  <a:pt x="6613811" y="689663"/>
                  <a:pt x="6622337" y="689312"/>
                  <a:pt x="6629579" y="688667"/>
                </a:cubicBezTo>
                <a:lnTo>
                  <a:pt x="6640633" y="690026"/>
                </a:lnTo>
                <a:lnTo>
                  <a:pt x="6694879" y="690820"/>
                </a:lnTo>
                <a:lnTo>
                  <a:pt x="6721361" y="688838"/>
                </a:lnTo>
                <a:lnTo>
                  <a:pt x="6724445" y="690367"/>
                </a:lnTo>
                <a:cubicBezTo>
                  <a:pt x="6726603" y="691351"/>
                  <a:pt x="6729421" y="691889"/>
                  <a:pt x="6732897" y="691982"/>
                </a:cubicBezTo>
                <a:cubicBezTo>
                  <a:pt x="6736373" y="692074"/>
                  <a:pt x="6739897" y="691932"/>
                  <a:pt x="6743469" y="691557"/>
                </a:cubicBezTo>
                <a:cubicBezTo>
                  <a:pt x="6745843" y="691960"/>
                  <a:pt x="6748809" y="692230"/>
                  <a:pt x="6752371" y="692364"/>
                </a:cubicBezTo>
                <a:cubicBezTo>
                  <a:pt x="6755933" y="692499"/>
                  <a:pt x="6758965" y="692456"/>
                  <a:pt x="6761465" y="692237"/>
                </a:cubicBezTo>
                <a:cubicBezTo>
                  <a:pt x="6763223" y="691963"/>
                  <a:pt x="6763309" y="691548"/>
                  <a:pt x="6761723" y="690991"/>
                </a:cubicBezTo>
                <a:lnTo>
                  <a:pt x="6774065" y="686121"/>
                </a:lnTo>
                <a:cubicBezTo>
                  <a:pt x="6782239" y="685423"/>
                  <a:pt x="6790639" y="685007"/>
                  <a:pt x="6799261" y="684875"/>
                </a:cubicBezTo>
                <a:cubicBezTo>
                  <a:pt x="6807885" y="684744"/>
                  <a:pt x="6816283" y="684328"/>
                  <a:pt x="6824457" y="683630"/>
                </a:cubicBezTo>
                <a:cubicBezTo>
                  <a:pt x="6826299" y="684772"/>
                  <a:pt x="6831097" y="685320"/>
                  <a:pt x="6838853" y="685273"/>
                </a:cubicBezTo>
                <a:lnTo>
                  <a:pt x="6840909" y="686292"/>
                </a:lnTo>
                <a:cubicBezTo>
                  <a:pt x="6845109" y="687000"/>
                  <a:pt x="6847765" y="686943"/>
                  <a:pt x="6848879" y="686122"/>
                </a:cubicBezTo>
                <a:lnTo>
                  <a:pt x="6847851" y="685613"/>
                </a:lnTo>
                <a:cubicBezTo>
                  <a:pt x="6858349" y="685094"/>
                  <a:pt x="6867177" y="684433"/>
                  <a:pt x="6874333" y="683631"/>
                </a:cubicBezTo>
                <a:cubicBezTo>
                  <a:pt x="6876973" y="684110"/>
                  <a:pt x="6885317" y="684412"/>
                  <a:pt x="6899367" y="684537"/>
                </a:cubicBezTo>
                <a:cubicBezTo>
                  <a:pt x="6913415" y="684663"/>
                  <a:pt x="6923495" y="684795"/>
                  <a:pt x="6929607" y="684935"/>
                </a:cubicBezTo>
                <a:lnTo>
                  <a:pt x="6934202" y="684890"/>
                </a:lnTo>
                <a:lnTo>
                  <a:pt x="6934202" y="956736"/>
                </a:lnTo>
                <a:lnTo>
                  <a:pt x="6934202" y="1359063"/>
                </a:lnTo>
                <a:lnTo>
                  <a:pt x="6934202" y="4716841"/>
                </a:lnTo>
                <a:lnTo>
                  <a:pt x="6934202" y="4733547"/>
                </a:lnTo>
                <a:lnTo>
                  <a:pt x="6934202" y="4811315"/>
                </a:lnTo>
                <a:lnTo>
                  <a:pt x="6923211" y="4816318"/>
                </a:lnTo>
                <a:cubicBezTo>
                  <a:pt x="6915784" y="4814963"/>
                  <a:pt x="6903538" y="4813836"/>
                  <a:pt x="6886478" y="4812932"/>
                </a:cubicBezTo>
                <a:cubicBezTo>
                  <a:pt x="6869416" y="4812033"/>
                  <a:pt x="6859264" y="4808907"/>
                  <a:pt x="6856019" y="4803557"/>
                </a:cubicBezTo>
                <a:cubicBezTo>
                  <a:pt x="6847400" y="4812944"/>
                  <a:pt x="6836740" y="4820783"/>
                  <a:pt x="6824042" y="4827075"/>
                </a:cubicBezTo>
                <a:lnTo>
                  <a:pt x="6825331" y="4832830"/>
                </a:lnTo>
                <a:cubicBezTo>
                  <a:pt x="6824046" y="4842207"/>
                  <a:pt x="6820827" y="4842949"/>
                  <a:pt x="6815674" y="4835057"/>
                </a:cubicBezTo>
                <a:lnTo>
                  <a:pt x="6813094" y="4823547"/>
                </a:lnTo>
                <a:cubicBezTo>
                  <a:pt x="6803685" y="4824369"/>
                  <a:pt x="6797814" y="4818324"/>
                  <a:pt x="6795486" y="4805407"/>
                </a:cubicBezTo>
                <a:cubicBezTo>
                  <a:pt x="6785623" y="4813653"/>
                  <a:pt x="6775464" y="4818684"/>
                  <a:pt x="6765008" y="4820507"/>
                </a:cubicBezTo>
                <a:cubicBezTo>
                  <a:pt x="6754553" y="4822329"/>
                  <a:pt x="6744394" y="4827363"/>
                  <a:pt x="6734531" y="4835606"/>
                </a:cubicBezTo>
                <a:lnTo>
                  <a:pt x="6719951" y="4891432"/>
                </a:lnTo>
                <a:cubicBezTo>
                  <a:pt x="6721922" y="4897703"/>
                  <a:pt x="6721851" y="4902427"/>
                  <a:pt x="6719741" y="4905605"/>
                </a:cubicBezTo>
                <a:cubicBezTo>
                  <a:pt x="6716722" y="4908195"/>
                  <a:pt x="6713047" y="4908788"/>
                  <a:pt x="6708713" y="4907391"/>
                </a:cubicBezTo>
                <a:cubicBezTo>
                  <a:pt x="6704379" y="4905995"/>
                  <a:pt x="6700756" y="4903045"/>
                  <a:pt x="6697843" y="4898547"/>
                </a:cubicBezTo>
                <a:cubicBezTo>
                  <a:pt x="6693539" y="4902945"/>
                  <a:pt x="6689272" y="4904686"/>
                  <a:pt x="6685046" y="4903767"/>
                </a:cubicBezTo>
                <a:cubicBezTo>
                  <a:pt x="6680818" y="4902847"/>
                  <a:pt x="6677356" y="4896836"/>
                  <a:pt x="6674657" y="4885732"/>
                </a:cubicBezTo>
                <a:lnTo>
                  <a:pt x="6670786" y="4868462"/>
                </a:lnTo>
                <a:lnTo>
                  <a:pt x="6638808" y="4891977"/>
                </a:lnTo>
                <a:lnTo>
                  <a:pt x="6572907" y="4884975"/>
                </a:lnTo>
                <a:lnTo>
                  <a:pt x="6559379" y="4869935"/>
                </a:lnTo>
                <a:cubicBezTo>
                  <a:pt x="6550643" y="4877538"/>
                  <a:pt x="6540323" y="4881852"/>
                  <a:pt x="6528418" y="4882874"/>
                </a:cubicBezTo>
                <a:cubicBezTo>
                  <a:pt x="6516514" y="4883896"/>
                  <a:pt x="6505226" y="4883890"/>
                  <a:pt x="6494555" y="4882862"/>
                </a:cubicBezTo>
                <a:lnTo>
                  <a:pt x="6461078" y="4914794"/>
                </a:lnTo>
                <a:lnTo>
                  <a:pt x="6431230" y="4887371"/>
                </a:lnTo>
                <a:lnTo>
                  <a:pt x="6398175" y="4890957"/>
                </a:lnTo>
                <a:lnTo>
                  <a:pt x="6376489" y="4869723"/>
                </a:lnTo>
                <a:cubicBezTo>
                  <a:pt x="6366986" y="4876747"/>
                  <a:pt x="6357927" y="4877238"/>
                  <a:pt x="6349306" y="4871199"/>
                </a:cubicBezTo>
                <a:cubicBezTo>
                  <a:pt x="6340688" y="4865157"/>
                  <a:pt x="6330930" y="4866310"/>
                  <a:pt x="6320034" y="4874668"/>
                </a:cubicBezTo>
                <a:lnTo>
                  <a:pt x="6261000" y="4868100"/>
                </a:lnTo>
                <a:cubicBezTo>
                  <a:pt x="6255271" y="4852607"/>
                  <a:pt x="6245575" y="4849628"/>
                  <a:pt x="6231911" y="4859167"/>
                </a:cubicBezTo>
                <a:cubicBezTo>
                  <a:pt x="6218247" y="4868707"/>
                  <a:pt x="6207905" y="4862853"/>
                  <a:pt x="6200887" y="4841602"/>
                </a:cubicBezTo>
                <a:lnTo>
                  <a:pt x="6256258" y="4793657"/>
                </a:lnTo>
                <a:lnTo>
                  <a:pt x="6058258" y="4793657"/>
                </a:lnTo>
                <a:lnTo>
                  <a:pt x="6056633" y="4832483"/>
                </a:lnTo>
                <a:cubicBezTo>
                  <a:pt x="6067037" y="4839878"/>
                  <a:pt x="6077950" y="4841989"/>
                  <a:pt x="6089371" y="4838808"/>
                </a:cubicBezTo>
                <a:cubicBezTo>
                  <a:pt x="6100791" y="4835630"/>
                  <a:pt x="6111486" y="4829211"/>
                  <a:pt x="6121456" y="4819556"/>
                </a:cubicBezTo>
                <a:cubicBezTo>
                  <a:pt x="6133015" y="4828327"/>
                  <a:pt x="6144034" y="4827133"/>
                  <a:pt x="6154514" y="4815969"/>
                </a:cubicBezTo>
                <a:lnTo>
                  <a:pt x="6184780" y="4815046"/>
                </a:lnTo>
                <a:cubicBezTo>
                  <a:pt x="6186438" y="4813317"/>
                  <a:pt x="6188701" y="4811452"/>
                  <a:pt x="6191567" y="4809446"/>
                </a:cubicBezTo>
                <a:cubicBezTo>
                  <a:pt x="6194432" y="4807438"/>
                  <a:pt x="6196320" y="4807677"/>
                  <a:pt x="6197228" y="4810158"/>
                </a:cubicBezTo>
                <a:cubicBezTo>
                  <a:pt x="6198874" y="4822855"/>
                  <a:pt x="6196025" y="4837215"/>
                  <a:pt x="6188683" y="4853242"/>
                </a:cubicBezTo>
                <a:cubicBezTo>
                  <a:pt x="6181339" y="4869271"/>
                  <a:pt x="6175107" y="4879873"/>
                  <a:pt x="6169989" y="4885046"/>
                </a:cubicBezTo>
                <a:cubicBezTo>
                  <a:pt x="6168474" y="4886783"/>
                  <a:pt x="6166623" y="4887968"/>
                  <a:pt x="6164436" y="4888597"/>
                </a:cubicBezTo>
                <a:cubicBezTo>
                  <a:pt x="6162249" y="4889227"/>
                  <a:pt x="6160450" y="4886868"/>
                  <a:pt x="6159041" y="4881516"/>
                </a:cubicBezTo>
                <a:cubicBezTo>
                  <a:pt x="6145635" y="4887171"/>
                  <a:pt x="6129250" y="4890866"/>
                  <a:pt x="6109887" y="4892597"/>
                </a:cubicBezTo>
                <a:cubicBezTo>
                  <a:pt x="6090522" y="4894329"/>
                  <a:pt x="6073922" y="4889496"/>
                  <a:pt x="6060081" y="4878097"/>
                </a:cubicBezTo>
                <a:cubicBezTo>
                  <a:pt x="6054689" y="4882369"/>
                  <a:pt x="6049860" y="4883485"/>
                  <a:pt x="6045592" y="4881441"/>
                </a:cubicBezTo>
                <a:cubicBezTo>
                  <a:pt x="6041327" y="4879397"/>
                  <a:pt x="6036496" y="4880512"/>
                  <a:pt x="6031104" y="4884779"/>
                </a:cubicBezTo>
                <a:cubicBezTo>
                  <a:pt x="6019232" y="4885627"/>
                  <a:pt x="6006861" y="4885198"/>
                  <a:pt x="5993995" y="4883499"/>
                </a:cubicBezTo>
                <a:cubicBezTo>
                  <a:pt x="5981128" y="4881799"/>
                  <a:pt x="5968810" y="4877829"/>
                  <a:pt x="5957043" y="4871587"/>
                </a:cubicBezTo>
                <a:cubicBezTo>
                  <a:pt x="5954020" y="4874468"/>
                  <a:pt x="5950677" y="4875913"/>
                  <a:pt x="5947009" y="4875918"/>
                </a:cubicBezTo>
                <a:cubicBezTo>
                  <a:pt x="5943340" y="4875921"/>
                  <a:pt x="5940747" y="4873157"/>
                  <a:pt x="5939225" y="4867623"/>
                </a:cubicBezTo>
                <a:cubicBezTo>
                  <a:pt x="5937737" y="4855945"/>
                  <a:pt x="5940864" y="4845975"/>
                  <a:pt x="5948606" y="4837714"/>
                </a:cubicBezTo>
                <a:cubicBezTo>
                  <a:pt x="5956350" y="4829457"/>
                  <a:pt x="5962163" y="4823911"/>
                  <a:pt x="5966042" y="4821084"/>
                </a:cubicBezTo>
                <a:lnTo>
                  <a:pt x="5952579" y="4793657"/>
                </a:lnTo>
                <a:lnTo>
                  <a:pt x="5932464" y="4793657"/>
                </a:lnTo>
                <a:lnTo>
                  <a:pt x="5918168" y="4803869"/>
                </a:lnTo>
                <a:lnTo>
                  <a:pt x="5856345" y="4799963"/>
                </a:lnTo>
                <a:lnTo>
                  <a:pt x="5855055" y="4794207"/>
                </a:lnTo>
                <a:lnTo>
                  <a:pt x="5794522" y="4796054"/>
                </a:lnTo>
                <a:cubicBezTo>
                  <a:pt x="5791131" y="4792885"/>
                  <a:pt x="5785943" y="4794921"/>
                  <a:pt x="5778960" y="4802164"/>
                </a:cubicBezTo>
                <a:cubicBezTo>
                  <a:pt x="5771978" y="4809407"/>
                  <a:pt x="5767435" y="4814322"/>
                  <a:pt x="5765334" y="4816908"/>
                </a:cubicBezTo>
                <a:cubicBezTo>
                  <a:pt x="5770236" y="4820530"/>
                  <a:pt x="5771222" y="4827450"/>
                  <a:pt x="5768291" y="4837669"/>
                </a:cubicBezTo>
                <a:cubicBezTo>
                  <a:pt x="5765360" y="4847886"/>
                  <a:pt x="5761945" y="4850272"/>
                  <a:pt x="5758044" y="4844825"/>
                </a:cubicBezTo>
                <a:cubicBezTo>
                  <a:pt x="5757434" y="4841473"/>
                  <a:pt x="5756397" y="4838100"/>
                  <a:pt x="5754928" y="4834697"/>
                </a:cubicBezTo>
                <a:cubicBezTo>
                  <a:pt x="5753461" y="4831292"/>
                  <a:pt x="5751350" y="4830687"/>
                  <a:pt x="5748596" y="4832876"/>
                </a:cubicBezTo>
                <a:cubicBezTo>
                  <a:pt x="5745798" y="4836126"/>
                  <a:pt x="5743293" y="4842591"/>
                  <a:pt x="5741088" y="4852264"/>
                </a:cubicBezTo>
                <a:cubicBezTo>
                  <a:pt x="5738881" y="4861937"/>
                  <a:pt x="5737024" y="4871278"/>
                  <a:pt x="5735516" y="4880286"/>
                </a:cubicBezTo>
                <a:cubicBezTo>
                  <a:pt x="5729609" y="4884464"/>
                  <a:pt x="5719262" y="4886766"/>
                  <a:pt x="5704472" y="4887188"/>
                </a:cubicBezTo>
                <a:cubicBezTo>
                  <a:pt x="5689683" y="4887615"/>
                  <a:pt x="5680785" y="4885043"/>
                  <a:pt x="5677771" y="4879473"/>
                </a:cubicBezTo>
                <a:cubicBezTo>
                  <a:pt x="5668486" y="4889348"/>
                  <a:pt x="5661950" y="4893547"/>
                  <a:pt x="5658161" y="4892068"/>
                </a:cubicBezTo>
                <a:cubicBezTo>
                  <a:pt x="5654373" y="4890585"/>
                  <a:pt x="5650461" y="4880054"/>
                  <a:pt x="5646425" y="4860467"/>
                </a:cubicBezTo>
                <a:lnTo>
                  <a:pt x="5615737" y="4889741"/>
                </a:lnTo>
                <a:cubicBezTo>
                  <a:pt x="5616644" y="4871117"/>
                  <a:pt x="5618409" y="4852548"/>
                  <a:pt x="5621034" y="4834036"/>
                </a:cubicBezTo>
                <a:lnTo>
                  <a:pt x="5630061" y="4793657"/>
                </a:lnTo>
                <a:lnTo>
                  <a:pt x="5614266" y="4793657"/>
                </a:lnTo>
                <a:lnTo>
                  <a:pt x="5594261" y="4854334"/>
                </a:lnTo>
                <a:cubicBezTo>
                  <a:pt x="5582058" y="4858113"/>
                  <a:pt x="5558490" y="4863126"/>
                  <a:pt x="5523562" y="4869374"/>
                </a:cubicBezTo>
                <a:cubicBezTo>
                  <a:pt x="5488633" y="4875618"/>
                  <a:pt x="5465974" y="4865793"/>
                  <a:pt x="5455586" y="4839894"/>
                </a:cubicBezTo>
                <a:cubicBezTo>
                  <a:pt x="5450047" y="4844448"/>
                  <a:pt x="5441005" y="4847545"/>
                  <a:pt x="5428461" y="4849173"/>
                </a:cubicBezTo>
                <a:cubicBezTo>
                  <a:pt x="5415918" y="4850806"/>
                  <a:pt x="5408001" y="4847584"/>
                  <a:pt x="5404712" y="4839515"/>
                </a:cubicBezTo>
                <a:cubicBezTo>
                  <a:pt x="5404442" y="4836425"/>
                  <a:pt x="5405460" y="4833417"/>
                  <a:pt x="5407768" y="4830488"/>
                </a:cubicBezTo>
                <a:cubicBezTo>
                  <a:pt x="5410075" y="4827558"/>
                  <a:pt x="5411417" y="4825991"/>
                  <a:pt x="5411791" y="4825775"/>
                </a:cubicBezTo>
                <a:lnTo>
                  <a:pt x="5409422" y="4800091"/>
                </a:lnTo>
                <a:lnTo>
                  <a:pt x="5394827" y="4793657"/>
                </a:lnTo>
                <a:lnTo>
                  <a:pt x="5394360" y="4793657"/>
                </a:lnTo>
                <a:lnTo>
                  <a:pt x="5383892" y="4852385"/>
                </a:lnTo>
                <a:cubicBezTo>
                  <a:pt x="5368616" y="4866376"/>
                  <a:pt x="5353619" y="4873113"/>
                  <a:pt x="5338900" y="4872597"/>
                </a:cubicBezTo>
                <a:cubicBezTo>
                  <a:pt x="5324184" y="4872082"/>
                  <a:pt x="5309344" y="4868187"/>
                  <a:pt x="5294382" y="4860917"/>
                </a:cubicBezTo>
                <a:cubicBezTo>
                  <a:pt x="5290484" y="4866820"/>
                  <a:pt x="5283476" y="4879616"/>
                  <a:pt x="5273357" y="4899311"/>
                </a:cubicBezTo>
                <a:cubicBezTo>
                  <a:pt x="5263237" y="4919007"/>
                  <a:pt x="5256657" y="4926157"/>
                  <a:pt x="5253616" y="4920762"/>
                </a:cubicBezTo>
                <a:cubicBezTo>
                  <a:pt x="5251823" y="4912137"/>
                  <a:pt x="5251320" y="4903594"/>
                  <a:pt x="5252106" y="4895130"/>
                </a:cubicBezTo>
                <a:cubicBezTo>
                  <a:pt x="5252889" y="4886668"/>
                  <a:pt x="5254103" y="4878232"/>
                  <a:pt x="5255746" y="4869823"/>
                </a:cubicBezTo>
                <a:cubicBezTo>
                  <a:pt x="5245517" y="4879580"/>
                  <a:pt x="5233945" y="4887124"/>
                  <a:pt x="5221031" y="4892458"/>
                </a:cubicBezTo>
                <a:cubicBezTo>
                  <a:pt x="5208118" y="4897788"/>
                  <a:pt x="5196652" y="4898247"/>
                  <a:pt x="5186634" y="4893830"/>
                </a:cubicBezTo>
                <a:lnTo>
                  <a:pt x="5202502" y="4843759"/>
                </a:lnTo>
                <a:lnTo>
                  <a:pt x="5234269" y="4834417"/>
                </a:lnTo>
                <a:cubicBezTo>
                  <a:pt x="5234940" y="4829850"/>
                  <a:pt x="5235528" y="4824920"/>
                  <a:pt x="5236035" y="4819631"/>
                </a:cubicBezTo>
                <a:cubicBezTo>
                  <a:pt x="5236544" y="4814344"/>
                  <a:pt x="5237455" y="4810855"/>
                  <a:pt x="5238771" y="4809167"/>
                </a:cubicBezTo>
                <a:cubicBezTo>
                  <a:pt x="5241740" y="4807935"/>
                  <a:pt x="5244710" y="4812380"/>
                  <a:pt x="5247682" y="4822497"/>
                </a:cubicBezTo>
                <a:cubicBezTo>
                  <a:pt x="5250655" y="4832615"/>
                  <a:pt x="5252554" y="4839830"/>
                  <a:pt x="5253378" y="4844138"/>
                </a:cubicBezTo>
                <a:cubicBezTo>
                  <a:pt x="5261945" y="4836404"/>
                  <a:pt x="5271583" y="4831576"/>
                  <a:pt x="5282299" y="4829652"/>
                </a:cubicBezTo>
                <a:cubicBezTo>
                  <a:pt x="5293012" y="4827728"/>
                  <a:pt x="5303621" y="4827216"/>
                  <a:pt x="5314122" y="4828117"/>
                </a:cubicBezTo>
                <a:cubicBezTo>
                  <a:pt x="5315721" y="4826444"/>
                  <a:pt x="5317778" y="4823025"/>
                  <a:pt x="5320290" y="4817866"/>
                </a:cubicBezTo>
                <a:cubicBezTo>
                  <a:pt x="5322800" y="4812704"/>
                  <a:pt x="5324535" y="4807848"/>
                  <a:pt x="5325491" y="4803297"/>
                </a:cubicBezTo>
                <a:lnTo>
                  <a:pt x="5305359" y="4793657"/>
                </a:lnTo>
                <a:lnTo>
                  <a:pt x="5247705" y="4793657"/>
                </a:lnTo>
                <a:lnTo>
                  <a:pt x="5243060" y="4798087"/>
                </a:lnTo>
                <a:lnTo>
                  <a:pt x="5236595" y="4793657"/>
                </a:lnTo>
                <a:lnTo>
                  <a:pt x="5105652" y="4793657"/>
                </a:lnTo>
                <a:lnTo>
                  <a:pt x="5108658" y="4812855"/>
                </a:lnTo>
                <a:cubicBezTo>
                  <a:pt x="5104948" y="4821484"/>
                  <a:pt x="5097990" y="4823174"/>
                  <a:pt x="5087782" y="4817918"/>
                </a:cubicBezTo>
                <a:cubicBezTo>
                  <a:pt x="5077577" y="4812661"/>
                  <a:pt x="5069006" y="4807153"/>
                  <a:pt x="5062072" y="4801396"/>
                </a:cubicBezTo>
                <a:cubicBezTo>
                  <a:pt x="5056207" y="4806701"/>
                  <a:pt x="5050554" y="4809177"/>
                  <a:pt x="5045116" y="4808837"/>
                </a:cubicBezTo>
                <a:cubicBezTo>
                  <a:pt x="5039678" y="4808494"/>
                  <a:pt x="5036171" y="4805433"/>
                  <a:pt x="5034594" y="4799660"/>
                </a:cubicBezTo>
                <a:lnTo>
                  <a:pt x="5029186" y="4797547"/>
                </a:lnTo>
                <a:lnTo>
                  <a:pt x="5018475" y="4804464"/>
                </a:lnTo>
                <a:cubicBezTo>
                  <a:pt x="5016792" y="4803885"/>
                  <a:pt x="5015096" y="4801354"/>
                  <a:pt x="5013386" y="4796871"/>
                </a:cubicBezTo>
                <a:lnTo>
                  <a:pt x="5012524" y="4793657"/>
                </a:lnTo>
                <a:lnTo>
                  <a:pt x="5004268" y="4793657"/>
                </a:lnTo>
                <a:lnTo>
                  <a:pt x="4983510" y="4813457"/>
                </a:lnTo>
                <a:lnTo>
                  <a:pt x="4995750" y="4822742"/>
                </a:lnTo>
                <a:lnTo>
                  <a:pt x="5023225" y="4824477"/>
                </a:lnTo>
                <a:cubicBezTo>
                  <a:pt x="5026714" y="4824934"/>
                  <a:pt x="5029666" y="4826777"/>
                  <a:pt x="5032081" y="4830003"/>
                </a:cubicBezTo>
                <a:cubicBezTo>
                  <a:pt x="5034498" y="4833231"/>
                  <a:pt x="5036056" y="4836402"/>
                  <a:pt x="5036753" y="4839520"/>
                </a:cubicBezTo>
                <a:cubicBezTo>
                  <a:pt x="5035077" y="4840537"/>
                  <a:pt x="5032206" y="4840945"/>
                  <a:pt x="5028141" y="4840747"/>
                </a:cubicBezTo>
                <a:cubicBezTo>
                  <a:pt x="5024076" y="4840550"/>
                  <a:pt x="5020507" y="4841626"/>
                  <a:pt x="5017434" y="4843973"/>
                </a:cubicBezTo>
                <a:cubicBezTo>
                  <a:pt x="5011384" y="4857896"/>
                  <a:pt x="5000365" y="4859090"/>
                  <a:pt x="4984379" y="4847559"/>
                </a:cubicBezTo>
                <a:cubicBezTo>
                  <a:pt x="4968394" y="4836026"/>
                  <a:pt x="4957372" y="4837220"/>
                  <a:pt x="4951322" y="4851143"/>
                </a:cubicBezTo>
                <a:lnTo>
                  <a:pt x="4926634" y="4846746"/>
                </a:lnTo>
                <a:cubicBezTo>
                  <a:pt x="4920376" y="4851551"/>
                  <a:pt x="4912077" y="4854811"/>
                  <a:pt x="4901738" y="4856522"/>
                </a:cubicBezTo>
                <a:cubicBezTo>
                  <a:pt x="4911453" y="4862104"/>
                  <a:pt x="4921704" y="4866296"/>
                  <a:pt x="4932491" y="4869107"/>
                </a:cubicBezTo>
                <a:cubicBezTo>
                  <a:pt x="4943280" y="4871916"/>
                  <a:pt x="4953636" y="4869024"/>
                  <a:pt x="4963561" y="4860431"/>
                </a:cubicBezTo>
                <a:lnTo>
                  <a:pt x="4965510" y="4914464"/>
                </a:lnTo>
                <a:lnTo>
                  <a:pt x="4932242" y="4932223"/>
                </a:lnTo>
                <a:lnTo>
                  <a:pt x="4941480" y="4958343"/>
                </a:lnTo>
                <a:lnTo>
                  <a:pt x="4931191" y="5003092"/>
                </a:lnTo>
                <a:lnTo>
                  <a:pt x="4882894" y="5014225"/>
                </a:lnTo>
                <a:cubicBezTo>
                  <a:pt x="4867494" y="5001845"/>
                  <a:pt x="4851329" y="4994556"/>
                  <a:pt x="4834401" y="4992366"/>
                </a:cubicBezTo>
                <a:cubicBezTo>
                  <a:pt x="4817474" y="4990171"/>
                  <a:pt x="4802652" y="4985097"/>
                  <a:pt x="4789935" y="4977140"/>
                </a:cubicBezTo>
                <a:lnTo>
                  <a:pt x="4787356" y="4965627"/>
                </a:lnTo>
                <a:lnTo>
                  <a:pt x="4778987" y="4973611"/>
                </a:lnTo>
                <a:lnTo>
                  <a:pt x="4743352" y="4965685"/>
                </a:lnTo>
                <a:cubicBezTo>
                  <a:pt x="4730957" y="4974596"/>
                  <a:pt x="4718346" y="4974980"/>
                  <a:pt x="4705518" y="4966838"/>
                </a:cubicBezTo>
                <a:cubicBezTo>
                  <a:pt x="4692690" y="4958697"/>
                  <a:pt x="4678682" y="4960415"/>
                  <a:pt x="4663499" y="4971986"/>
                </a:cubicBezTo>
                <a:cubicBezTo>
                  <a:pt x="4656070" y="4970630"/>
                  <a:pt x="4643826" y="4969504"/>
                  <a:pt x="4626764" y="4968599"/>
                </a:cubicBezTo>
                <a:cubicBezTo>
                  <a:pt x="4609702" y="4967701"/>
                  <a:pt x="4599550" y="4964575"/>
                  <a:pt x="4596306" y="4959226"/>
                </a:cubicBezTo>
                <a:cubicBezTo>
                  <a:pt x="4587686" y="4968611"/>
                  <a:pt x="4577028" y="4976451"/>
                  <a:pt x="4564330" y="4982742"/>
                </a:cubicBezTo>
                <a:lnTo>
                  <a:pt x="4565618" y="4988497"/>
                </a:lnTo>
                <a:cubicBezTo>
                  <a:pt x="4564334" y="4997875"/>
                  <a:pt x="4561114" y="4998617"/>
                  <a:pt x="4555960" y="4990725"/>
                </a:cubicBezTo>
                <a:lnTo>
                  <a:pt x="4553381" y="4979214"/>
                </a:lnTo>
                <a:cubicBezTo>
                  <a:pt x="4543971" y="4980037"/>
                  <a:pt x="4538101" y="4973991"/>
                  <a:pt x="4535774" y="4961075"/>
                </a:cubicBezTo>
                <a:cubicBezTo>
                  <a:pt x="4525910" y="4969321"/>
                  <a:pt x="4515751" y="4974352"/>
                  <a:pt x="4505296" y="4976175"/>
                </a:cubicBezTo>
                <a:cubicBezTo>
                  <a:pt x="4494841" y="4977997"/>
                  <a:pt x="4484680" y="4983030"/>
                  <a:pt x="4474817" y="4991273"/>
                </a:cubicBezTo>
                <a:lnTo>
                  <a:pt x="4460238" y="5047099"/>
                </a:lnTo>
                <a:cubicBezTo>
                  <a:pt x="4462209" y="5053371"/>
                  <a:pt x="4462138" y="5058094"/>
                  <a:pt x="4460028" y="5061272"/>
                </a:cubicBezTo>
                <a:cubicBezTo>
                  <a:pt x="4457010" y="5063863"/>
                  <a:pt x="4453335" y="5064456"/>
                  <a:pt x="4448999" y="5063058"/>
                </a:cubicBezTo>
                <a:cubicBezTo>
                  <a:pt x="4444666" y="5061663"/>
                  <a:pt x="4441042" y="5058713"/>
                  <a:pt x="4438130" y="5054215"/>
                </a:cubicBezTo>
                <a:cubicBezTo>
                  <a:pt x="4433826" y="5058613"/>
                  <a:pt x="4429559" y="5060353"/>
                  <a:pt x="4425334" y="5059435"/>
                </a:cubicBezTo>
                <a:cubicBezTo>
                  <a:pt x="4421106" y="5058516"/>
                  <a:pt x="4417643" y="5052504"/>
                  <a:pt x="4414943" y="5041399"/>
                </a:cubicBezTo>
                <a:lnTo>
                  <a:pt x="4411074" y="5024129"/>
                </a:lnTo>
                <a:lnTo>
                  <a:pt x="4379096" y="5047646"/>
                </a:lnTo>
                <a:lnTo>
                  <a:pt x="4313194" y="5040643"/>
                </a:lnTo>
                <a:lnTo>
                  <a:pt x="4299665" y="5025603"/>
                </a:lnTo>
                <a:cubicBezTo>
                  <a:pt x="4290930" y="5033207"/>
                  <a:pt x="4280610" y="5037520"/>
                  <a:pt x="4268704" y="5038542"/>
                </a:cubicBezTo>
                <a:cubicBezTo>
                  <a:pt x="4256802" y="5039563"/>
                  <a:pt x="4245514" y="5039557"/>
                  <a:pt x="4234843" y="5038529"/>
                </a:cubicBezTo>
                <a:lnTo>
                  <a:pt x="4201365" y="5070461"/>
                </a:lnTo>
                <a:lnTo>
                  <a:pt x="4171518" y="5043038"/>
                </a:lnTo>
                <a:lnTo>
                  <a:pt x="4138462" y="5046624"/>
                </a:lnTo>
                <a:lnTo>
                  <a:pt x="4116776" y="5025390"/>
                </a:lnTo>
                <a:cubicBezTo>
                  <a:pt x="4107274" y="5032415"/>
                  <a:pt x="4098214" y="5032907"/>
                  <a:pt x="4089593" y="5026867"/>
                </a:cubicBezTo>
                <a:cubicBezTo>
                  <a:pt x="4080974" y="5020824"/>
                  <a:pt x="4071218" y="5021978"/>
                  <a:pt x="4060322" y="5030337"/>
                </a:cubicBezTo>
                <a:lnTo>
                  <a:pt x="4001287" y="5023767"/>
                </a:lnTo>
                <a:cubicBezTo>
                  <a:pt x="3995557" y="5008275"/>
                  <a:pt x="3985862" y="5005297"/>
                  <a:pt x="3972199" y="5014835"/>
                </a:cubicBezTo>
                <a:cubicBezTo>
                  <a:pt x="3958535" y="5024376"/>
                  <a:pt x="3948193" y="5018520"/>
                  <a:pt x="3941174" y="4997269"/>
                </a:cubicBezTo>
                <a:lnTo>
                  <a:pt x="4020578" y="4928514"/>
                </a:lnTo>
                <a:lnTo>
                  <a:pt x="4018419" y="4888655"/>
                </a:lnTo>
                <a:lnTo>
                  <a:pt x="3993732" y="4884257"/>
                </a:lnTo>
                <a:cubicBezTo>
                  <a:pt x="3980898" y="4888057"/>
                  <a:pt x="3963048" y="4894021"/>
                  <a:pt x="3940180" y="4902152"/>
                </a:cubicBezTo>
                <a:cubicBezTo>
                  <a:pt x="3917313" y="4910284"/>
                  <a:pt x="3900106" y="4919127"/>
                  <a:pt x="3888562" y="4928683"/>
                </a:cubicBezTo>
                <a:cubicBezTo>
                  <a:pt x="3876864" y="4941007"/>
                  <a:pt x="3869251" y="4944190"/>
                  <a:pt x="3865731" y="4938234"/>
                </a:cubicBezTo>
                <a:cubicBezTo>
                  <a:pt x="3862209" y="4932278"/>
                  <a:pt x="3857652" y="4915086"/>
                  <a:pt x="3852058" y="4886654"/>
                </a:cubicBezTo>
                <a:lnTo>
                  <a:pt x="3842398" y="4888877"/>
                </a:lnTo>
                <a:cubicBezTo>
                  <a:pt x="3840525" y="4899402"/>
                  <a:pt x="3836932" y="4909816"/>
                  <a:pt x="3831622" y="4920119"/>
                </a:cubicBezTo>
                <a:cubicBezTo>
                  <a:pt x="3826312" y="4930423"/>
                  <a:pt x="3821535" y="4927993"/>
                  <a:pt x="3817289" y="4912828"/>
                </a:cubicBezTo>
                <a:cubicBezTo>
                  <a:pt x="3816346" y="4908926"/>
                  <a:pt x="3814313" y="4903006"/>
                  <a:pt x="3811194" y="4895063"/>
                </a:cubicBezTo>
                <a:cubicBezTo>
                  <a:pt x="3808074" y="4887121"/>
                  <a:pt x="3805668" y="4883307"/>
                  <a:pt x="3803972" y="4883613"/>
                </a:cubicBezTo>
                <a:lnTo>
                  <a:pt x="3801182" y="4886275"/>
                </a:lnTo>
                <a:lnTo>
                  <a:pt x="3796920" y="4988150"/>
                </a:lnTo>
                <a:cubicBezTo>
                  <a:pt x="3807325" y="4995547"/>
                  <a:pt x="3818238" y="4997657"/>
                  <a:pt x="3829658" y="4994477"/>
                </a:cubicBezTo>
                <a:cubicBezTo>
                  <a:pt x="3841079" y="4991297"/>
                  <a:pt x="3851774" y="4984879"/>
                  <a:pt x="3861744" y="4975224"/>
                </a:cubicBezTo>
                <a:cubicBezTo>
                  <a:pt x="3873302" y="4983995"/>
                  <a:pt x="3884321" y="4982800"/>
                  <a:pt x="3894802" y="4971637"/>
                </a:cubicBezTo>
                <a:lnTo>
                  <a:pt x="3925066" y="4970713"/>
                </a:lnTo>
                <a:cubicBezTo>
                  <a:pt x="3926726" y="4968985"/>
                  <a:pt x="3928988" y="4967120"/>
                  <a:pt x="3931854" y="4965113"/>
                </a:cubicBezTo>
                <a:cubicBezTo>
                  <a:pt x="3934720" y="4963107"/>
                  <a:pt x="3936607" y="4963346"/>
                  <a:pt x="3937516" y="4965827"/>
                </a:cubicBezTo>
                <a:cubicBezTo>
                  <a:pt x="3939161" y="4978522"/>
                  <a:pt x="3936313" y="4992883"/>
                  <a:pt x="3928970" y="5008909"/>
                </a:cubicBezTo>
                <a:cubicBezTo>
                  <a:pt x="3921626" y="5024939"/>
                  <a:pt x="3915395" y="5035540"/>
                  <a:pt x="3910276" y="5040713"/>
                </a:cubicBezTo>
                <a:cubicBezTo>
                  <a:pt x="3908761" y="5042451"/>
                  <a:pt x="3906911" y="5043637"/>
                  <a:pt x="3904722" y="5044265"/>
                </a:cubicBezTo>
                <a:cubicBezTo>
                  <a:pt x="3902537" y="5044896"/>
                  <a:pt x="3900738" y="5042537"/>
                  <a:pt x="3899329" y="5037184"/>
                </a:cubicBezTo>
                <a:cubicBezTo>
                  <a:pt x="3885922" y="5042838"/>
                  <a:pt x="3869538" y="5046533"/>
                  <a:pt x="3850174" y="5048265"/>
                </a:cubicBezTo>
                <a:cubicBezTo>
                  <a:pt x="3830810" y="5049997"/>
                  <a:pt x="3814208" y="5045163"/>
                  <a:pt x="3800369" y="5033765"/>
                </a:cubicBezTo>
                <a:cubicBezTo>
                  <a:pt x="3794976" y="5038037"/>
                  <a:pt x="3790147" y="5039152"/>
                  <a:pt x="3785880" y="5037109"/>
                </a:cubicBezTo>
                <a:cubicBezTo>
                  <a:pt x="3781614" y="5035065"/>
                  <a:pt x="3776784" y="5036179"/>
                  <a:pt x="3771392" y="5040447"/>
                </a:cubicBezTo>
                <a:cubicBezTo>
                  <a:pt x="3759519" y="5041294"/>
                  <a:pt x="3747149" y="5040866"/>
                  <a:pt x="3734282" y="5039167"/>
                </a:cubicBezTo>
                <a:cubicBezTo>
                  <a:pt x="3721416" y="5037467"/>
                  <a:pt x="3709098" y="5033497"/>
                  <a:pt x="3697330" y="5027254"/>
                </a:cubicBezTo>
                <a:cubicBezTo>
                  <a:pt x="3694308" y="5030137"/>
                  <a:pt x="3690963" y="5031581"/>
                  <a:pt x="3687297" y="5031587"/>
                </a:cubicBezTo>
                <a:cubicBezTo>
                  <a:pt x="3683628" y="5031589"/>
                  <a:pt x="3681034" y="5028826"/>
                  <a:pt x="3679513" y="5023290"/>
                </a:cubicBezTo>
                <a:cubicBezTo>
                  <a:pt x="3678024" y="5011612"/>
                  <a:pt x="3681152" y="5001642"/>
                  <a:pt x="3688894" y="4993381"/>
                </a:cubicBezTo>
                <a:cubicBezTo>
                  <a:pt x="3696638" y="4985125"/>
                  <a:pt x="3702450" y="4979579"/>
                  <a:pt x="3706330" y="4976752"/>
                </a:cubicBezTo>
                <a:lnTo>
                  <a:pt x="3687644" y="4938685"/>
                </a:lnTo>
                <a:lnTo>
                  <a:pt x="3658455" y="4959537"/>
                </a:lnTo>
                <a:lnTo>
                  <a:pt x="3596632" y="4955631"/>
                </a:lnTo>
                <a:lnTo>
                  <a:pt x="3595342" y="4949876"/>
                </a:lnTo>
                <a:lnTo>
                  <a:pt x="3534810" y="4951721"/>
                </a:lnTo>
                <a:cubicBezTo>
                  <a:pt x="3531418" y="4948553"/>
                  <a:pt x="3526231" y="4950589"/>
                  <a:pt x="3519248" y="4957832"/>
                </a:cubicBezTo>
                <a:cubicBezTo>
                  <a:pt x="3512265" y="4965075"/>
                  <a:pt x="3507722" y="4969990"/>
                  <a:pt x="3505621" y="4972577"/>
                </a:cubicBezTo>
                <a:cubicBezTo>
                  <a:pt x="3510525" y="4976198"/>
                  <a:pt x="3511510" y="4983118"/>
                  <a:pt x="3508578" y="4993337"/>
                </a:cubicBezTo>
                <a:cubicBezTo>
                  <a:pt x="3505648" y="5003553"/>
                  <a:pt x="3502232" y="5005939"/>
                  <a:pt x="3498331" y="5000492"/>
                </a:cubicBezTo>
                <a:cubicBezTo>
                  <a:pt x="3497722" y="4997141"/>
                  <a:pt x="3496684" y="4993767"/>
                  <a:pt x="3495215" y="4990364"/>
                </a:cubicBezTo>
                <a:cubicBezTo>
                  <a:pt x="3493748" y="4986960"/>
                  <a:pt x="3491637" y="4986355"/>
                  <a:pt x="3488882" y="4988544"/>
                </a:cubicBezTo>
                <a:cubicBezTo>
                  <a:pt x="3486085" y="4991794"/>
                  <a:pt x="3483581" y="4998258"/>
                  <a:pt x="3481376" y="5007931"/>
                </a:cubicBezTo>
                <a:cubicBezTo>
                  <a:pt x="3479168" y="5017606"/>
                  <a:pt x="3477312" y="5026946"/>
                  <a:pt x="3475803" y="5035954"/>
                </a:cubicBezTo>
                <a:cubicBezTo>
                  <a:pt x="3469896" y="5040132"/>
                  <a:pt x="3459548" y="5042433"/>
                  <a:pt x="3444759" y="5042857"/>
                </a:cubicBezTo>
                <a:cubicBezTo>
                  <a:pt x="3429970" y="5043282"/>
                  <a:pt x="3421072" y="5040710"/>
                  <a:pt x="3418058" y="5035140"/>
                </a:cubicBezTo>
                <a:cubicBezTo>
                  <a:pt x="3408774" y="5045016"/>
                  <a:pt x="3402237" y="5049216"/>
                  <a:pt x="3398448" y="5047736"/>
                </a:cubicBezTo>
                <a:cubicBezTo>
                  <a:pt x="3394660" y="5046252"/>
                  <a:pt x="3390747" y="5035721"/>
                  <a:pt x="3386713" y="5016135"/>
                </a:cubicBezTo>
                <a:lnTo>
                  <a:pt x="3356024" y="5045409"/>
                </a:lnTo>
                <a:cubicBezTo>
                  <a:pt x="3356932" y="5026785"/>
                  <a:pt x="3358696" y="5008217"/>
                  <a:pt x="3361321" y="4989703"/>
                </a:cubicBezTo>
                <a:cubicBezTo>
                  <a:pt x="3363946" y="4971191"/>
                  <a:pt x="3367751" y="4954171"/>
                  <a:pt x="3372736" y="4938643"/>
                </a:cubicBezTo>
                <a:cubicBezTo>
                  <a:pt x="3367372" y="4944924"/>
                  <a:pt x="3361363" y="4948328"/>
                  <a:pt x="3354708" y="4948854"/>
                </a:cubicBezTo>
                <a:lnTo>
                  <a:pt x="3334548" y="5010001"/>
                </a:lnTo>
                <a:cubicBezTo>
                  <a:pt x="3322346" y="5013781"/>
                  <a:pt x="3298778" y="5018793"/>
                  <a:pt x="3263849" y="5025042"/>
                </a:cubicBezTo>
                <a:cubicBezTo>
                  <a:pt x="3228920" y="5031287"/>
                  <a:pt x="3206262" y="5021461"/>
                  <a:pt x="3195874" y="4995561"/>
                </a:cubicBezTo>
                <a:cubicBezTo>
                  <a:pt x="3190334" y="5000117"/>
                  <a:pt x="3181292" y="5003212"/>
                  <a:pt x="3168749" y="5004841"/>
                </a:cubicBezTo>
                <a:cubicBezTo>
                  <a:pt x="3156205" y="5006473"/>
                  <a:pt x="3148288" y="5003251"/>
                  <a:pt x="3145000" y="4995183"/>
                </a:cubicBezTo>
                <a:cubicBezTo>
                  <a:pt x="3144730" y="4992092"/>
                  <a:pt x="3145748" y="4989084"/>
                  <a:pt x="3148055" y="4986156"/>
                </a:cubicBezTo>
                <a:cubicBezTo>
                  <a:pt x="3150362" y="4983227"/>
                  <a:pt x="3151705" y="4981658"/>
                  <a:pt x="3152078" y="4981442"/>
                </a:cubicBezTo>
                <a:lnTo>
                  <a:pt x="3149710" y="4955759"/>
                </a:lnTo>
                <a:lnTo>
                  <a:pt x="3134682" y="4949134"/>
                </a:lnTo>
                <a:lnTo>
                  <a:pt x="3124180" y="5008053"/>
                </a:lnTo>
                <a:cubicBezTo>
                  <a:pt x="3108904" y="5022043"/>
                  <a:pt x="3093908" y="5028781"/>
                  <a:pt x="3079188" y="5028265"/>
                </a:cubicBezTo>
                <a:cubicBezTo>
                  <a:pt x="3064471" y="5027750"/>
                  <a:pt x="3049632" y="5023854"/>
                  <a:pt x="3034671" y="5016584"/>
                </a:cubicBezTo>
                <a:cubicBezTo>
                  <a:pt x="3030772" y="5022487"/>
                  <a:pt x="3023763" y="5035284"/>
                  <a:pt x="3013645" y="5054979"/>
                </a:cubicBezTo>
                <a:cubicBezTo>
                  <a:pt x="3003526" y="5074675"/>
                  <a:pt x="2996945" y="5081825"/>
                  <a:pt x="2993904" y="5076430"/>
                </a:cubicBezTo>
                <a:cubicBezTo>
                  <a:pt x="2992111" y="5067805"/>
                  <a:pt x="2991608" y="5059261"/>
                  <a:pt x="2992393" y="5050798"/>
                </a:cubicBezTo>
                <a:cubicBezTo>
                  <a:pt x="2993176" y="5042337"/>
                  <a:pt x="2994391" y="5033900"/>
                  <a:pt x="2996033" y="5025490"/>
                </a:cubicBezTo>
                <a:cubicBezTo>
                  <a:pt x="2985805" y="5035248"/>
                  <a:pt x="2974233" y="5042791"/>
                  <a:pt x="2961319" y="5048127"/>
                </a:cubicBezTo>
                <a:cubicBezTo>
                  <a:pt x="2948405" y="5053457"/>
                  <a:pt x="2936939" y="5053915"/>
                  <a:pt x="2926922" y="5049498"/>
                </a:cubicBezTo>
                <a:lnTo>
                  <a:pt x="2942790" y="4999427"/>
                </a:lnTo>
                <a:lnTo>
                  <a:pt x="2974557" y="4990086"/>
                </a:lnTo>
                <a:cubicBezTo>
                  <a:pt x="2975228" y="4985518"/>
                  <a:pt x="2975816" y="4980588"/>
                  <a:pt x="2976325" y="4975299"/>
                </a:cubicBezTo>
                <a:cubicBezTo>
                  <a:pt x="2976833" y="4970011"/>
                  <a:pt x="2977743" y="4966522"/>
                  <a:pt x="2979059" y="4964835"/>
                </a:cubicBezTo>
                <a:cubicBezTo>
                  <a:pt x="2982028" y="4963602"/>
                  <a:pt x="2984998" y="4968048"/>
                  <a:pt x="2987970" y="4978164"/>
                </a:cubicBezTo>
                <a:cubicBezTo>
                  <a:pt x="2990942" y="4988283"/>
                  <a:pt x="2992841" y="4995497"/>
                  <a:pt x="2993666" y="4999806"/>
                </a:cubicBezTo>
                <a:cubicBezTo>
                  <a:pt x="3002232" y="4992072"/>
                  <a:pt x="3011871" y="4987244"/>
                  <a:pt x="3022587" y="4985319"/>
                </a:cubicBezTo>
                <a:cubicBezTo>
                  <a:pt x="3033300" y="4983397"/>
                  <a:pt x="3043909" y="4982883"/>
                  <a:pt x="3054410" y="4983784"/>
                </a:cubicBezTo>
                <a:cubicBezTo>
                  <a:pt x="3056009" y="4982111"/>
                  <a:pt x="3058066" y="4978693"/>
                  <a:pt x="3060577" y="4973533"/>
                </a:cubicBezTo>
                <a:cubicBezTo>
                  <a:pt x="3063088" y="4968371"/>
                  <a:pt x="3064823" y="4963516"/>
                  <a:pt x="3065779" y="4958965"/>
                </a:cubicBezTo>
                <a:lnTo>
                  <a:pt x="3031644" y="4942620"/>
                </a:lnTo>
                <a:lnTo>
                  <a:pt x="3022406" y="4916500"/>
                </a:lnTo>
                <a:lnTo>
                  <a:pt x="2983348" y="4953755"/>
                </a:lnTo>
                <a:cubicBezTo>
                  <a:pt x="2970732" y="4940898"/>
                  <a:pt x="2954846" y="4934222"/>
                  <a:pt x="2935687" y="4933719"/>
                </a:cubicBezTo>
                <a:cubicBezTo>
                  <a:pt x="2916530" y="4933217"/>
                  <a:pt x="2900859" y="4935064"/>
                  <a:pt x="2888679" y="4939261"/>
                </a:cubicBezTo>
                <a:cubicBezTo>
                  <a:pt x="2883115" y="4943401"/>
                  <a:pt x="2877607" y="4944000"/>
                  <a:pt x="2872149" y="4941054"/>
                </a:cubicBezTo>
                <a:cubicBezTo>
                  <a:pt x="2866694" y="4938107"/>
                  <a:pt x="2861185" y="4938706"/>
                  <a:pt x="2855623" y="4942846"/>
                </a:cubicBezTo>
                <a:lnTo>
                  <a:pt x="2829434" y="4946865"/>
                </a:lnTo>
                <a:lnTo>
                  <a:pt x="2830725" y="4952620"/>
                </a:lnTo>
                <a:cubicBezTo>
                  <a:pt x="2825161" y="4956760"/>
                  <a:pt x="2819652" y="4957359"/>
                  <a:pt x="2814196" y="4954413"/>
                </a:cubicBezTo>
                <a:cubicBezTo>
                  <a:pt x="2808738" y="4951468"/>
                  <a:pt x="2803230" y="4952065"/>
                  <a:pt x="2797667" y="4956207"/>
                </a:cubicBezTo>
                <a:cubicBezTo>
                  <a:pt x="2793415" y="4960846"/>
                  <a:pt x="2789366" y="4963543"/>
                  <a:pt x="2785514" y="4964304"/>
                </a:cubicBezTo>
                <a:cubicBezTo>
                  <a:pt x="2781664" y="4965068"/>
                  <a:pt x="2778415" y="4960015"/>
                  <a:pt x="2775770" y="4949149"/>
                </a:cubicBezTo>
                <a:cubicBezTo>
                  <a:pt x="2767794" y="4957627"/>
                  <a:pt x="2762124" y="4961288"/>
                  <a:pt x="2758762" y="4960132"/>
                </a:cubicBezTo>
                <a:cubicBezTo>
                  <a:pt x="2755398" y="4958973"/>
                  <a:pt x="2751980" y="4950007"/>
                  <a:pt x="2748502" y="4933235"/>
                </a:cubicBezTo>
                <a:lnTo>
                  <a:pt x="2717815" y="4962509"/>
                </a:lnTo>
                <a:lnTo>
                  <a:pt x="2716946" y="4928407"/>
                </a:lnTo>
                <a:lnTo>
                  <a:pt x="2670151" y="4931125"/>
                </a:lnTo>
                <a:lnTo>
                  <a:pt x="2667152" y="4947957"/>
                </a:lnTo>
                <a:lnTo>
                  <a:pt x="2653623" y="4932917"/>
                </a:lnTo>
                <a:lnTo>
                  <a:pt x="2639885" y="4932048"/>
                </a:lnTo>
                <a:lnTo>
                  <a:pt x="2624225" y="4967946"/>
                </a:lnTo>
                <a:lnTo>
                  <a:pt x="2600618" y="4983477"/>
                </a:lnTo>
                <a:cubicBezTo>
                  <a:pt x="2596518" y="4970213"/>
                  <a:pt x="2591077" y="4966085"/>
                  <a:pt x="2584300" y="4971094"/>
                </a:cubicBezTo>
                <a:cubicBezTo>
                  <a:pt x="2577522" y="4976106"/>
                  <a:pt x="2570791" y="4966222"/>
                  <a:pt x="2564113" y="4941445"/>
                </a:cubicBezTo>
                <a:lnTo>
                  <a:pt x="2578062" y="4928138"/>
                </a:lnTo>
                <a:lnTo>
                  <a:pt x="2571404" y="4913531"/>
                </a:lnTo>
                <a:cubicBezTo>
                  <a:pt x="2566644" y="4913705"/>
                  <a:pt x="2558611" y="4914378"/>
                  <a:pt x="2547307" y="4915556"/>
                </a:cubicBezTo>
                <a:cubicBezTo>
                  <a:pt x="2536002" y="4916733"/>
                  <a:pt x="2529366" y="4916076"/>
                  <a:pt x="2527397" y="4913587"/>
                </a:cubicBezTo>
                <a:cubicBezTo>
                  <a:pt x="2527012" y="4910607"/>
                  <a:pt x="2527565" y="4908042"/>
                  <a:pt x="2529059" y="4905891"/>
                </a:cubicBezTo>
                <a:cubicBezTo>
                  <a:pt x="2530552" y="4903737"/>
                  <a:pt x="2531428" y="4902613"/>
                  <a:pt x="2531687" y="4902510"/>
                </a:cubicBezTo>
                <a:cubicBezTo>
                  <a:pt x="2528604" y="4886235"/>
                  <a:pt x="2529874" y="4878040"/>
                  <a:pt x="2535490" y="4877923"/>
                </a:cubicBezTo>
                <a:cubicBezTo>
                  <a:pt x="2541106" y="4877805"/>
                  <a:pt x="2546349" y="4879790"/>
                  <a:pt x="2551216" y="4883880"/>
                </a:cubicBezTo>
                <a:lnTo>
                  <a:pt x="2571166" y="4836906"/>
                </a:lnTo>
                <a:lnTo>
                  <a:pt x="2595851" y="4841303"/>
                </a:lnTo>
                <a:lnTo>
                  <a:pt x="2595203" y="4793657"/>
                </a:lnTo>
                <a:lnTo>
                  <a:pt x="2593750" y="4793657"/>
                </a:lnTo>
                <a:lnTo>
                  <a:pt x="2580401" y="4799495"/>
                </a:lnTo>
                <a:cubicBezTo>
                  <a:pt x="2575405" y="4800184"/>
                  <a:pt x="2570346" y="4799407"/>
                  <a:pt x="2565224" y="4797163"/>
                </a:cubicBezTo>
                <a:cubicBezTo>
                  <a:pt x="2554976" y="4792673"/>
                  <a:pt x="2544287" y="4794716"/>
                  <a:pt x="2533161" y="4803294"/>
                </a:cubicBezTo>
                <a:lnTo>
                  <a:pt x="2503710" y="4793657"/>
                </a:lnTo>
                <a:lnTo>
                  <a:pt x="2374078" y="4793657"/>
                </a:lnTo>
                <a:lnTo>
                  <a:pt x="2368086" y="4807047"/>
                </a:lnTo>
                <a:cubicBezTo>
                  <a:pt x="2369053" y="4809471"/>
                  <a:pt x="2370824" y="4809821"/>
                  <a:pt x="2373399" y="4808093"/>
                </a:cubicBezTo>
                <a:cubicBezTo>
                  <a:pt x="2375976" y="4806363"/>
                  <a:pt x="2377425" y="4805272"/>
                  <a:pt x="2377745" y="4804819"/>
                </a:cubicBezTo>
                <a:cubicBezTo>
                  <a:pt x="2397848" y="4805441"/>
                  <a:pt x="2418072" y="4809438"/>
                  <a:pt x="2438418" y="4816814"/>
                </a:cubicBezTo>
                <a:cubicBezTo>
                  <a:pt x="2458763" y="4824187"/>
                  <a:pt x="2478395" y="4821763"/>
                  <a:pt x="2497313" y="4809538"/>
                </a:cubicBezTo>
                <a:lnTo>
                  <a:pt x="2503764" y="4838323"/>
                </a:lnTo>
                <a:cubicBezTo>
                  <a:pt x="2507008" y="4851234"/>
                  <a:pt x="2509865" y="4867140"/>
                  <a:pt x="2512336" y="4886035"/>
                </a:cubicBezTo>
                <a:cubicBezTo>
                  <a:pt x="2514805" y="4904931"/>
                  <a:pt x="2512886" y="4918406"/>
                  <a:pt x="2506577" y="4926458"/>
                </a:cubicBezTo>
                <a:cubicBezTo>
                  <a:pt x="2493774" y="4937946"/>
                  <a:pt x="2480109" y="4943701"/>
                  <a:pt x="2465585" y="4943729"/>
                </a:cubicBezTo>
                <a:cubicBezTo>
                  <a:pt x="2451059" y="4943757"/>
                  <a:pt x="2437176" y="4940989"/>
                  <a:pt x="2423937" y="4935424"/>
                </a:cubicBezTo>
                <a:cubicBezTo>
                  <a:pt x="2417357" y="4942571"/>
                  <a:pt x="2411957" y="4951216"/>
                  <a:pt x="2407737" y="4961357"/>
                </a:cubicBezTo>
                <a:cubicBezTo>
                  <a:pt x="2403519" y="4971493"/>
                  <a:pt x="2398119" y="4980136"/>
                  <a:pt x="2391539" y="4987286"/>
                </a:cubicBezTo>
                <a:lnTo>
                  <a:pt x="2388091" y="4941670"/>
                </a:lnTo>
                <a:cubicBezTo>
                  <a:pt x="2379543" y="4950116"/>
                  <a:pt x="2369813" y="4957066"/>
                  <a:pt x="2358903" y="4962524"/>
                </a:cubicBezTo>
                <a:cubicBezTo>
                  <a:pt x="2347993" y="4967983"/>
                  <a:pt x="2336974" y="4969177"/>
                  <a:pt x="2325847" y="4966110"/>
                </a:cubicBezTo>
                <a:lnTo>
                  <a:pt x="2338926" y="4918702"/>
                </a:lnTo>
                <a:lnTo>
                  <a:pt x="2367904" y="4912019"/>
                </a:lnTo>
                <a:cubicBezTo>
                  <a:pt x="2368574" y="4907450"/>
                  <a:pt x="2369162" y="4902522"/>
                  <a:pt x="2369669" y="4897235"/>
                </a:cubicBezTo>
                <a:cubicBezTo>
                  <a:pt x="2370178" y="4891948"/>
                  <a:pt x="2371089" y="4888457"/>
                  <a:pt x="2372403" y="4886768"/>
                </a:cubicBezTo>
                <a:cubicBezTo>
                  <a:pt x="2375318" y="4885298"/>
                  <a:pt x="2378075" y="4888779"/>
                  <a:pt x="2380671" y="4897222"/>
                </a:cubicBezTo>
                <a:cubicBezTo>
                  <a:pt x="2383268" y="4905660"/>
                  <a:pt x="2384952" y="4911914"/>
                  <a:pt x="2385721" y="4915984"/>
                </a:cubicBezTo>
                <a:lnTo>
                  <a:pt x="2440885" y="4905284"/>
                </a:lnTo>
                <a:lnTo>
                  <a:pt x="2450757" y="4888882"/>
                </a:lnTo>
                <a:lnTo>
                  <a:pt x="2459545" y="4852551"/>
                </a:lnTo>
                <a:lnTo>
                  <a:pt x="2439148" y="4837076"/>
                </a:lnTo>
                <a:lnTo>
                  <a:pt x="2376694" y="4875690"/>
                </a:lnTo>
                <a:cubicBezTo>
                  <a:pt x="2364930" y="4865370"/>
                  <a:pt x="2350348" y="4859484"/>
                  <a:pt x="2332952" y="4858028"/>
                </a:cubicBezTo>
                <a:cubicBezTo>
                  <a:pt x="2315556" y="4856575"/>
                  <a:pt x="2300867" y="4857773"/>
                  <a:pt x="2288896" y="4861628"/>
                </a:cubicBezTo>
                <a:cubicBezTo>
                  <a:pt x="2279084" y="4870110"/>
                  <a:pt x="2268817" y="4874665"/>
                  <a:pt x="2258094" y="4875287"/>
                </a:cubicBezTo>
                <a:cubicBezTo>
                  <a:pt x="2247369" y="4875909"/>
                  <a:pt x="2236459" y="4877585"/>
                  <a:pt x="2225360" y="4880312"/>
                </a:cubicBezTo>
                <a:cubicBezTo>
                  <a:pt x="2207501" y="4863577"/>
                  <a:pt x="2188895" y="4851051"/>
                  <a:pt x="2169537" y="4842737"/>
                </a:cubicBezTo>
                <a:lnTo>
                  <a:pt x="2104712" y="4855662"/>
                </a:lnTo>
                <a:cubicBezTo>
                  <a:pt x="2104050" y="4852073"/>
                  <a:pt x="2102797" y="4847738"/>
                  <a:pt x="2100953" y="4842656"/>
                </a:cubicBezTo>
                <a:cubicBezTo>
                  <a:pt x="2099110" y="4837572"/>
                  <a:pt x="2096783" y="4836008"/>
                  <a:pt x="2093975" y="4837959"/>
                </a:cubicBezTo>
                <a:cubicBezTo>
                  <a:pt x="2092598" y="4839998"/>
                  <a:pt x="2091438" y="4844889"/>
                  <a:pt x="2090491" y="4852637"/>
                </a:cubicBezTo>
                <a:cubicBezTo>
                  <a:pt x="2089546" y="4860378"/>
                  <a:pt x="2088707" y="4866709"/>
                  <a:pt x="2087976" y="4871628"/>
                </a:cubicBezTo>
                <a:lnTo>
                  <a:pt x="2057049" y="4824277"/>
                </a:lnTo>
                <a:lnTo>
                  <a:pt x="2050187" y="4793657"/>
                </a:lnTo>
                <a:lnTo>
                  <a:pt x="2010022" y="4793657"/>
                </a:lnTo>
                <a:lnTo>
                  <a:pt x="2010022" y="4688262"/>
                </a:lnTo>
                <a:lnTo>
                  <a:pt x="2005490" y="4684822"/>
                </a:lnTo>
                <a:cubicBezTo>
                  <a:pt x="1996920" y="4654135"/>
                  <a:pt x="1988601" y="4647221"/>
                  <a:pt x="1980528" y="4664089"/>
                </a:cubicBezTo>
                <a:cubicBezTo>
                  <a:pt x="1972456" y="4680962"/>
                  <a:pt x="1965748" y="4681246"/>
                  <a:pt x="1960405" y="4664949"/>
                </a:cubicBezTo>
                <a:lnTo>
                  <a:pt x="1955244" y="4641921"/>
                </a:lnTo>
                <a:cubicBezTo>
                  <a:pt x="1947185" y="4648447"/>
                  <a:pt x="1940396" y="4650264"/>
                  <a:pt x="1934881" y="4647374"/>
                </a:cubicBezTo>
                <a:cubicBezTo>
                  <a:pt x="1929368" y="4644483"/>
                  <a:pt x="1923277" y="4645636"/>
                  <a:pt x="1916609" y="4650830"/>
                </a:cubicBezTo>
                <a:lnTo>
                  <a:pt x="1890843" y="4626504"/>
                </a:lnTo>
                <a:lnTo>
                  <a:pt x="1908002" y="4582186"/>
                </a:lnTo>
                <a:cubicBezTo>
                  <a:pt x="1905423" y="4570675"/>
                  <a:pt x="1906924" y="4562257"/>
                  <a:pt x="1912503" y="4556935"/>
                </a:cubicBezTo>
                <a:cubicBezTo>
                  <a:pt x="1923863" y="4548136"/>
                  <a:pt x="1936179" y="4544540"/>
                  <a:pt x="1949447" y="4546148"/>
                </a:cubicBezTo>
                <a:cubicBezTo>
                  <a:pt x="1962717" y="4547754"/>
                  <a:pt x="1975728" y="4543493"/>
                  <a:pt x="1988485" y="4533365"/>
                </a:cubicBezTo>
                <a:cubicBezTo>
                  <a:pt x="1988743" y="4533262"/>
                  <a:pt x="1989621" y="4532135"/>
                  <a:pt x="1991113" y="4529984"/>
                </a:cubicBezTo>
                <a:cubicBezTo>
                  <a:pt x="1992606" y="4527832"/>
                  <a:pt x="1993162" y="4525265"/>
                  <a:pt x="1992775" y="4522287"/>
                </a:cubicBezTo>
                <a:cubicBezTo>
                  <a:pt x="1991437" y="4519777"/>
                  <a:pt x="1987671" y="4518711"/>
                  <a:pt x="1981478" y="4519089"/>
                </a:cubicBezTo>
                <a:cubicBezTo>
                  <a:pt x="1975284" y="4519467"/>
                  <a:pt x="1970820" y="4519067"/>
                  <a:pt x="1968088" y="4517887"/>
                </a:cubicBezTo>
                <a:cubicBezTo>
                  <a:pt x="1963793" y="4513831"/>
                  <a:pt x="1960144" y="4512657"/>
                  <a:pt x="1957139" y="4514358"/>
                </a:cubicBezTo>
                <a:cubicBezTo>
                  <a:pt x="1952943" y="4519237"/>
                  <a:pt x="1949105" y="4522896"/>
                  <a:pt x="1945631" y="4525335"/>
                </a:cubicBezTo>
                <a:cubicBezTo>
                  <a:pt x="1942157" y="4527777"/>
                  <a:pt x="1939123" y="4523685"/>
                  <a:pt x="1936532" y="4513056"/>
                </a:cubicBezTo>
                <a:lnTo>
                  <a:pt x="1925792" y="4495353"/>
                </a:lnTo>
                <a:lnTo>
                  <a:pt x="1910106" y="4440451"/>
                </a:lnTo>
                <a:lnTo>
                  <a:pt x="1883919" y="4444470"/>
                </a:lnTo>
                <a:cubicBezTo>
                  <a:pt x="1880389" y="4437212"/>
                  <a:pt x="1876068" y="4431146"/>
                  <a:pt x="1870953" y="4426270"/>
                </a:cubicBezTo>
                <a:cubicBezTo>
                  <a:pt x="1865840" y="4421397"/>
                  <a:pt x="1861142" y="4417434"/>
                  <a:pt x="1856864" y="4414386"/>
                </a:cubicBezTo>
                <a:cubicBezTo>
                  <a:pt x="1855525" y="4408095"/>
                  <a:pt x="1853312" y="4402635"/>
                  <a:pt x="1850230" y="4398006"/>
                </a:cubicBezTo>
                <a:cubicBezTo>
                  <a:pt x="1847147" y="4393377"/>
                  <a:pt x="1843489" y="4392793"/>
                  <a:pt x="1839257" y="4396247"/>
                </a:cubicBezTo>
                <a:lnTo>
                  <a:pt x="1829386" y="4412647"/>
                </a:lnTo>
                <a:lnTo>
                  <a:pt x="1817780" y="4360845"/>
                </a:lnTo>
                <a:cubicBezTo>
                  <a:pt x="1823695" y="4357967"/>
                  <a:pt x="1832952" y="4355832"/>
                  <a:pt x="1845549" y="4354440"/>
                </a:cubicBezTo>
                <a:cubicBezTo>
                  <a:pt x="1858146" y="4353047"/>
                  <a:pt x="1863698" y="4345717"/>
                  <a:pt x="1862205" y="4332439"/>
                </a:cubicBezTo>
                <a:cubicBezTo>
                  <a:pt x="1860715" y="4326730"/>
                  <a:pt x="1858432" y="4322208"/>
                  <a:pt x="1855358" y="4318883"/>
                </a:cubicBezTo>
                <a:cubicBezTo>
                  <a:pt x="1852287" y="4315557"/>
                  <a:pt x="1849627" y="4313140"/>
                  <a:pt x="1847389" y="4311643"/>
                </a:cubicBezTo>
                <a:lnTo>
                  <a:pt x="1811330" y="4332060"/>
                </a:lnTo>
                <a:lnTo>
                  <a:pt x="1785354" y="4321906"/>
                </a:lnTo>
                <a:cubicBezTo>
                  <a:pt x="1777100" y="4329780"/>
                  <a:pt x="1769248" y="4333775"/>
                  <a:pt x="1761798" y="4333895"/>
                </a:cubicBezTo>
                <a:cubicBezTo>
                  <a:pt x="1754347" y="4334017"/>
                  <a:pt x="1746601" y="4330927"/>
                  <a:pt x="1738558" y="4324624"/>
                </a:cubicBezTo>
                <a:lnTo>
                  <a:pt x="1716240" y="4345915"/>
                </a:lnTo>
                <a:cubicBezTo>
                  <a:pt x="1703752" y="4338030"/>
                  <a:pt x="1691802" y="4340111"/>
                  <a:pt x="1680393" y="4352158"/>
                </a:cubicBezTo>
                <a:cubicBezTo>
                  <a:pt x="1679661" y="4341651"/>
                  <a:pt x="1677092" y="4333331"/>
                  <a:pt x="1672686" y="4327200"/>
                </a:cubicBezTo>
                <a:cubicBezTo>
                  <a:pt x="1668278" y="4321067"/>
                  <a:pt x="1663190" y="4320392"/>
                  <a:pt x="1657416" y="4325172"/>
                </a:cubicBezTo>
                <a:lnTo>
                  <a:pt x="1624571" y="4314583"/>
                </a:lnTo>
                <a:lnTo>
                  <a:pt x="1622623" y="4260547"/>
                </a:lnTo>
                <a:cubicBezTo>
                  <a:pt x="1633382" y="4259456"/>
                  <a:pt x="1644972" y="4254514"/>
                  <a:pt x="1657393" y="4245722"/>
                </a:cubicBezTo>
                <a:cubicBezTo>
                  <a:pt x="1669815" y="4236932"/>
                  <a:pt x="1680331" y="4234757"/>
                  <a:pt x="1688945" y="4239206"/>
                </a:cubicBezTo>
                <a:cubicBezTo>
                  <a:pt x="1697566" y="4229818"/>
                  <a:pt x="1703933" y="4233060"/>
                  <a:pt x="1708054" y="4248923"/>
                </a:cubicBezTo>
                <a:cubicBezTo>
                  <a:pt x="1710442" y="4261784"/>
                  <a:pt x="1713996" y="4277021"/>
                  <a:pt x="1718720" y="4294641"/>
                </a:cubicBezTo>
                <a:cubicBezTo>
                  <a:pt x="1723443" y="4312258"/>
                  <a:pt x="1726616" y="4306904"/>
                  <a:pt x="1728241" y="4278573"/>
                </a:cubicBezTo>
                <a:lnTo>
                  <a:pt x="1761297" y="4274987"/>
                </a:lnTo>
                <a:lnTo>
                  <a:pt x="1756137" y="4251961"/>
                </a:lnTo>
                <a:lnTo>
                  <a:pt x="1775246" y="4261681"/>
                </a:lnTo>
                <a:lnTo>
                  <a:pt x="1803143" y="4235071"/>
                </a:lnTo>
                <a:lnTo>
                  <a:pt x="1826120" y="4262062"/>
                </a:lnTo>
                <a:lnTo>
                  <a:pt x="1851229" y="4238111"/>
                </a:lnTo>
                <a:cubicBezTo>
                  <a:pt x="1862427" y="4240237"/>
                  <a:pt x="1872875" y="4246572"/>
                  <a:pt x="1882575" y="4257117"/>
                </a:cubicBezTo>
                <a:lnTo>
                  <a:pt x="1908764" y="4253099"/>
                </a:lnTo>
                <a:cubicBezTo>
                  <a:pt x="1906940" y="4233002"/>
                  <a:pt x="1915184" y="4218152"/>
                  <a:pt x="1933490" y="4208549"/>
                </a:cubicBezTo>
                <a:cubicBezTo>
                  <a:pt x="1951795" y="4198950"/>
                  <a:pt x="1964012" y="4194284"/>
                  <a:pt x="1970136" y="4194556"/>
                </a:cubicBezTo>
                <a:cubicBezTo>
                  <a:pt x="1973834" y="4204127"/>
                  <a:pt x="1980937" y="4204337"/>
                  <a:pt x="1991443" y="4195190"/>
                </a:cubicBezTo>
                <a:lnTo>
                  <a:pt x="2010022" y="4177470"/>
                </a:lnTo>
                <a:lnTo>
                  <a:pt x="2010022" y="4133279"/>
                </a:lnTo>
                <a:lnTo>
                  <a:pt x="2009958" y="4133317"/>
                </a:lnTo>
                <a:cubicBezTo>
                  <a:pt x="2004781" y="4132871"/>
                  <a:pt x="2000585" y="4128320"/>
                  <a:pt x="1997376" y="4119663"/>
                </a:cubicBezTo>
                <a:cubicBezTo>
                  <a:pt x="1988699" y="4127213"/>
                  <a:pt x="1979336" y="4128870"/>
                  <a:pt x="1969284" y="4124628"/>
                </a:cubicBezTo>
                <a:cubicBezTo>
                  <a:pt x="1959235" y="4120387"/>
                  <a:pt x="1950352" y="4112848"/>
                  <a:pt x="1942633" y="4102016"/>
                </a:cubicBezTo>
                <a:lnTo>
                  <a:pt x="1906366" y="4136609"/>
                </a:lnTo>
                <a:cubicBezTo>
                  <a:pt x="1883257" y="4097378"/>
                  <a:pt x="1863172" y="4080147"/>
                  <a:pt x="1846112" y="4084923"/>
                </a:cubicBezTo>
                <a:cubicBezTo>
                  <a:pt x="1829052" y="4089697"/>
                  <a:pt x="1804842" y="4095615"/>
                  <a:pt x="1773481" y="4102676"/>
                </a:cubicBezTo>
                <a:cubicBezTo>
                  <a:pt x="1768315" y="4084025"/>
                  <a:pt x="1761190" y="4069858"/>
                  <a:pt x="1752110" y="4060180"/>
                </a:cubicBezTo>
                <a:cubicBezTo>
                  <a:pt x="1743030" y="4050506"/>
                  <a:pt x="1735905" y="4036343"/>
                  <a:pt x="1730739" y="4017689"/>
                </a:cubicBezTo>
                <a:lnTo>
                  <a:pt x="1700051" y="4046962"/>
                </a:lnTo>
                <a:lnTo>
                  <a:pt x="1696181" y="4029693"/>
                </a:lnTo>
                <a:cubicBezTo>
                  <a:pt x="1693711" y="4018661"/>
                  <a:pt x="1693599" y="4010616"/>
                  <a:pt x="1695853" y="4005555"/>
                </a:cubicBezTo>
                <a:cubicBezTo>
                  <a:pt x="1698104" y="4000492"/>
                  <a:pt x="1702074" y="3995544"/>
                  <a:pt x="1707761" y="3990699"/>
                </a:cubicBezTo>
                <a:lnTo>
                  <a:pt x="1733950" y="3986683"/>
                </a:lnTo>
                <a:cubicBezTo>
                  <a:pt x="1735903" y="3984380"/>
                  <a:pt x="1739023" y="3978786"/>
                  <a:pt x="1743309" y="3969891"/>
                </a:cubicBezTo>
                <a:cubicBezTo>
                  <a:pt x="1747595" y="3961001"/>
                  <a:pt x="1749694" y="3954635"/>
                  <a:pt x="1749609" y="3950782"/>
                </a:cubicBezTo>
                <a:lnTo>
                  <a:pt x="1741238" y="3958767"/>
                </a:lnTo>
                <a:cubicBezTo>
                  <a:pt x="1733750" y="3949901"/>
                  <a:pt x="1724035" y="3940539"/>
                  <a:pt x="1712092" y="3930678"/>
                </a:cubicBezTo>
                <a:cubicBezTo>
                  <a:pt x="1700147" y="3920820"/>
                  <a:pt x="1690327" y="3918544"/>
                  <a:pt x="1682626" y="3923853"/>
                </a:cubicBezTo>
                <a:cubicBezTo>
                  <a:pt x="1677696" y="3918220"/>
                  <a:pt x="1671935" y="3916438"/>
                  <a:pt x="1665344" y="3918505"/>
                </a:cubicBezTo>
                <a:cubicBezTo>
                  <a:pt x="1658753" y="3920570"/>
                  <a:pt x="1652565" y="3924434"/>
                  <a:pt x="1646780" y="3930097"/>
                </a:cubicBezTo>
                <a:lnTo>
                  <a:pt x="1626593" y="3900447"/>
                </a:lnTo>
                <a:cubicBezTo>
                  <a:pt x="1622146" y="3904836"/>
                  <a:pt x="1616770" y="3907925"/>
                  <a:pt x="1610469" y="3909713"/>
                </a:cubicBezTo>
                <a:cubicBezTo>
                  <a:pt x="1604168" y="3911506"/>
                  <a:pt x="1598524" y="3909610"/>
                  <a:pt x="1593537" y="3904036"/>
                </a:cubicBezTo>
                <a:lnTo>
                  <a:pt x="1571218" y="3925323"/>
                </a:lnTo>
                <a:lnTo>
                  <a:pt x="1557690" y="3910278"/>
                </a:lnTo>
                <a:cubicBezTo>
                  <a:pt x="1549070" y="3917777"/>
                  <a:pt x="1539589" y="3919541"/>
                  <a:pt x="1529249" y="3915578"/>
                </a:cubicBezTo>
                <a:cubicBezTo>
                  <a:pt x="1518908" y="3911611"/>
                  <a:pt x="1509213" y="3904852"/>
                  <a:pt x="1500157" y="3895294"/>
                </a:cubicBezTo>
                <a:cubicBezTo>
                  <a:pt x="1488630" y="3892024"/>
                  <a:pt x="1475400" y="3887760"/>
                  <a:pt x="1460467" y="3882501"/>
                </a:cubicBezTo>
                <a:cubicBezTo>
                  <a:pt x="1445534" y="3877244"/>
                  <a:pt x="1432356" y="3869435"/>
                  <a:pt x="1420938" y="3859076"/>
                </a:cubicBezTo>
                <a:cubicBezTo>
                  <a:pt x="1416656" y="3863595"/>
                  <a:pt x="1411963" y="3867201"/>
                  <a:pt x="1406852" y="3869890"/>
                </a:cubicBezTo>
                <a:cubicBezTo>
                  <a:pt x="1401741" y="3872584"/>
                  <a:pt x="1396776" y="3871202"/>
                  <a:pt x="1391960" y="3865758"/>
                </a:cubicBezTo>
                <a:cubicBezTo>
                  <a:pt x="1383250" y="3873482"/>
                  <a:pt x="1373574" y="3876890"/>
                  <a:pt x="1362930" y="3875979"/>
                </a:cubicBezTo>
                <a:cubicBezTo>
                  <a:pt x="1352286" y="3875070"/>
                  <a:pt x="1342713" y="3871393"/>
                  <a:pt x="1334215" y="3864945"/>
                </a:cubicBezTo>
                <a:cubicBezTo>
                  <a:pt x="1331307" y="3867716"/>
                  <a:pt x="1328428" y="3868718"/>
                  <a:pt x="1325576" y="3867945"/>
                </a:cubicBezTo>
                <a:cubicBezTo>
                  <a:pt x="1322722" y="3867176"/>
                  <a:pt x="1320592" y="3863967"/>
                  <a:pt x="1319188" y="3858320"/>
                </a:cubicBezTo>
                <a:lnTo>
                  <a:pt x="1318108" y="3838391"/>
                </a:lnTo>
                <a:lnTo>
                  <a:pt x="1349875" y="3829049"/>
                </a:lnTo>
                <a:cubicBezTo>
                  <a:pt x="1354128" y="3831977"/>
                  <a:pt x="1358932" y="3832636"/>
                  <a:pt x="1364284" y="3831022"/>
                </a:cubicBezTo>
                <a:cubicBezTo>
                  <a:pt x="1369637" y="3829410"/>
                  <a:pt x="1374492" y="3826525"/>
                  <a:pt x="1378851" y="3822366"/>
                </a:cubicBezTo>
                <a:lnTo>
                  <a:pt x="1409120" y="3821442"/>
                </a:lnTo>
                <a:cubicBezTo>
                  <a:pt x="1415127" y="3814257"/>
                  <a:pt x="1421994" y="3807124"/>
                  <a:pt x="1429719" y="3800046"/>
                </a:cubicBezTo>
                <a:cubicBezTo>
                  <a:pt x="1437445" y="3792968"/>
                  <a:pt x="1443457" y="3797131"/>
                  <a:pt x="1447755" y="3812536"/>
                </a:cubicBezTo>
                <a:cubicBezTo>
                  <a:pt x="1475385" y="3788510"/>
                  <a:pt x="1511122" y="3774217"/>
                  <a:pt x="1554966" y="3769656"/>
                </a:cubicBezTo>
                <a:cubicBezTo>
                  <a:pt x="1598809" y="3765097"/>
                  <a:pt x="1635624" y="3770735"/>
                  <a:pt x="1665414" y="3786567"/>
                </a:cubicBezTo>
                <a:cubicBezTo>
                  <a:pt x="1675106" y="3778197"/>
                  <a:pt x="1684584" y="3772646"/>
                  <a:pt x="1693850" y="3769922"/>
                </a:cubicBezTo>
                <a:cubicBezTo>
                  <a:pt x="1703114" y="3767198"/>
                  <a:pt x="1712595" y="3761649"/>
                  <a:pt x="1722287" y="3753276"/>
                </a:cubicBezTo>
                <a:cubicBezTo>
                  <a:pt x="1724369" y="3761625"/>
                  <a:pt x="1727457" y="3765956"/>
                  <a:pt x="1731548" y="3766275"/>
                </a:cubicBezTo>
                <a:cubicBezTo>
                  <a:pt x="1735640" y="3766593"/>
                  <a:pt x="1739853" y="3764612"/>
                  <a:pt x="1744186" y="3760336"/>
                </a:cubicBezTo>
                <a:lnTo>
                  <a:pt x="1747807" y="3757990"/>
                </a:lnTo>
                <a:lnTo>
                  <a:pt x="1742357" y="3740905"/>
                </a:lnTo>
                <a:cubicBezTo>
                  <a:pt x="1739764" y="3737318"/>
                  <a:pt x="1736929" y="3737526"/>
                  <a:pt x="1733856" y="3741529"/>
                </a:cubicBezTo>
                <a:cubicBezTo>
                  <a:pt x="1727710" y="3749535"/>
                  <a:pt x="1721504" y="3735214"/>
                  <a:pt x="1715236" y="3698561"/>
                </a:cubicBezTo>
                <a:cubicBezTo>
                  <a:pt x="1727150" y="3684081"/>
                  <a:pt x="1739522" y="3679041"/>
                  <a:pt x="1752347" y="3683450"/>
                </a:cubicBezTo>
                <a:cubicBezTo>
                  <a:pt x="1765169" y="3687855"/>
                  <a:pt x="1777539" y="3682816"/>
                  <a:pt x="1789455" y="3668338"/>
                </a:cubicBezTo>
                <a:lnTo>
                  <a:pt x="1774307" y="3737320"/>
                </a:lnTo>
                <a:lnTo>
                  <a:pt x="1760547" y="3751545"/>
                </a:lnTo>
                <a:lnTo>
                  <a:pt x="1766640" y="3752888"/>
                </a:lnTo>
                <a:cubicBezTo>
                  <a:pt x="1770063" y="3757775"/>
                  <a:pt x="1775457" y="3757288"/>
                  <a:pt x="1782821" y="3751428"/>
                </a:cubicBezTo>
                <a:lnTo>
                  <a:pt x="1817168" y="3753599"/>
                </a:lnTo>
                <a:cubicBezTo>
                  <a:pt x="1820586" y="3760672"/>
                  <a:pt x="1824487" y="3764228"/>
                  <a:pt x="1828870" y="3764269"/>
                </a:cubicBezTo>
                <a:cubicBezTo>
                  <a:pt x="1833252" y="3764311"/>
                  <a:pt x="1837581" y="3762217"/>
                  <a:pt x="1841856" y="3757997"/>
                </a:cubicBezTo>
                <a:lnTo>
                  <a:pt x="1854514" y="3738933"/>
                </a:lnTo>
                <a:lnTo>
                  <a:pt x="1950311" y="3708964"/>
                </a:lnTo>
                <a:lnTo>
                  <a:pt x="1932620" y="3686665"/>
                </a:lnTo>
                <a:cubicBezTo>
                  <a:pt x="1922812" y="3676293"/>
                  <a:pt x="1912806" y="3667664"/>
                  <a:pt x="1902602" y="3660778"/>
                </a:cubicBezTo>
                <a:lnTo>
                  <a:pt x="1834266" y="3682186"/>
                </a:lnTo>
                <a:cubicBezTo>
                  <a:pt x="1833566" y="3676241"/>
                  <a:pt x="1832246" y="3669062"/>
                  <a:pt x="1830301" y="3660644"/>
                </a:cubicBezTo>
                <a:cubicBezTo>
                  <a:pt x="1828358" y="3652225"/>
                  <a:pt x="1825905" y="3649635"/>
                  <a:pt x="1822944" y="3652866"/>
                </a:cubicBezTo>
                <a:cubicBezTo>
                  <a:pt x="1821493" y="3656244"/>
                  <a:pt x="1820270" y="3664344"/>
                  <a:pt x="1819273" y="3677175"/>
                </a:cubicBezTo>
                <a:cubicBezTo>
                  <a:pt x="1818275" y="3689996"/>
                  <a:pt x="1817391" y="3700482"/>
                  <a:pt x="1816619" y="3708628"/>
                </a:cubicBezTo>
                <a:lnTo>
                  <a:pt x="1784017" y="3630206"/>
                </a:lnTo>
                <a:lnTo>
                  <a:pt x="1774500" y="3563470"/>
                </a:lnTo>
                <a:cubicBezTo>
                  <a:pt x="1785690" y="3549113"/>
                  <a:pt x="1797021" y="3538880"/>
                  <a:pt x="1808497" y="3532779"/>
                </a:cubicBezTo>
                <a:cubicBezTo>
                  <a:pt x="1819969" y="3526667"/>
                  <a:pt x="1835033" y="3505061"/>
                  <a:pt x="1853687" y="3467949"/>
                </a:cubicBezTo>
                <a:cubicBezTo>
                  <a:pt x="1842220" y="3460542"/>
                  <a:pt x="1830921" y="3454331"/>
                  <a:pt x="1819795" y="3449309"/>
                </a:cubicBezTo>
                <a:cubicBezTo>
                  <a:pt x="1808666" y="3444289"/>
                  <a:pt x="1797258" y="3449815"/>
                  <a:pt x="1785571" y="3465884"/>
                </a:cubicBezTo>
                <a:cubicBezTo>
                  <a:pt x="1767724" y="3436697"/>
                  <a:pt x="1749089" y="3414482"/>
                  <a:pt x="1729660" y="3399241"/>
                </a:cubicBezTo>
                <a:cubicBezTo>
                  <a:pt x="1720627" y="3348417"/>
                  <a:pt x="1711857" y="3336967"/>
                  <a:pt x="1703347" y="3364906"/>
                </a:cubicBezTo>
                <a:cubicBezTo>
                  <a:pt x="1694839" y="3392849"/>
                  <a:pt x="1687768" y="3393319"/>
                  <a:pt x="1682133" y="3366328"/>
                </a:cubicBezTo>
                <a:lnTo>
                  <a:pt x="1676694" y="3328189"/>
                </a:lnTo>
                <a:cubicBezTo>
                  <a:pt x="1668196" y="3338997"/>
                  <a:pt x="1661039" y="3342007"/>
                  <a:pt x="1655227" y="3337220"/>
                </a:cubicBezTo>
                <a:cubicBezTo>
                  <a:pt x="1649413" y="3332433"/>
                  <a:pt x="1642991" y="3334342"/>
                  <a:pt x="1635964" y="3342946"/>
                </a:cubicBezTo>
                <a:lnTo>
                  <a:pt x="1608799" y="3302656"/>
                </a:lnTo>
                <a:lnTo>
                  <a:pt x="1626889" y="3229256"/>
                </a:lnTo>
                <a:cubicBezTo>
                  <a:pt x="1624171" y="3210193"/>
                  <a:pt x="1625752" y="3196252"/>
                  <a:pt x="1631633" y="3187436"/>
                </a:cubicBezTo>
                <a:cubicBezTo>
                  <a:pt x="1643610" y="3172864"/>
                  <a:pt x="1656594" y="3166908"/>
                  <a:pt x="1670582" y="3169572"/>
                </a:cubicBezTo>
                <a:cubicBezTo>
                  <a:pt x="1684570" y="3172231"/>
                  <a:pt x="1698288" y="3165175"/>
                  <a:pt x="1711736" y="3148400"/>
                </a:cubicBezTo>
                <a:cubicBezTo>
                  <a:pt x="1712008" y="3148230"/>
                  <a:pt x="1712933" y="3146364"/>
                  <a:pt x="1714506" y="3142800"/>
                </a:cubicBezTo>
                <a:cubicBezTo>
                  <a:pt x="1716080" y="3139237"/>
                  <a:pt x="1716666" y="3134985"/>
                  <a:pt x="1716259" y="3130053"/>
                </a:cubicBezTo>
                <a:cubicBezTo>
                  <a:pt x="1714848" y="3125896"/>
                  <a:pt x="1710878" y="3124130"/>
                  <a:pt x="1704348" y="3124757"/>
                </a:cubicBezTo>
                <a:cubicBezTo>
                  <a:pt x="1697819" y="3125382"/>
                  <a:pt x="1693114" y="3124719"/>
                  <a:pt x="1690233" y="3122766"/>
                </a:cubicBezTo>
                <a:cubicBezTo>
                  <a:pt x="1685705" y="3116049"/>
                  <a:pt x="1681857" y="3114104"/>
                  <a:pt x="1678690" y="3116922"/>
                </a:cubicBezTo>
                <a:cubicBezTo>
                  <a:pt x="1674266" y="3125001"/>
                  <a:pt x="1670221" y="3131062"/>
                  <a:pt x="1666558" y="3135101"/>
                </a:cubicBezTo>
                <a:cubicBezTo>
                  <a:pt x="1662896" y="3139146"/>
                  <a:pt x="1659698" y="3132369"/>
                  <a:pt x="1656966" y="3114764"/>
                </a:cubicBezTo>
                <a:lnTo>
                  <a:pt x="1645644" y="3085446"/>
                </a:lnTo>
                <a:lnTo>
                  <a:pt x="1629107" y="2994518"/>
                </a:lnTo>
                <a:lnTo>
                  <a:pt x="1601500" y="3001174"/>
                </a:lnTo>
                <a:cubicBezTo>
                  <a:pt x="1597780" y="2989153"/>
                  <a:pt x="1593222" y="2979106"/>
                  <a:pt x="1587832" y="2971032"/>
                </a:cubicBezTo>
                <a:cubicBezTo>
                  <a:pt x="1582441" y="2962959"/>
                  <a:pt x="1577489" y="2956397"/>
                  <a:pt x="1572977" y="2951348"/>
                </a:cubicBezTo>
                <a:cubicBezTo>
                  <a:pt x="1571565" y="2940930"/>
                  <a:pt x="1569234" y="2931886"/>
                  <a:pt x="1565984" y="2924220"/>
                </a:cubicBezTo>
                <a:cubicBezTo>
                  <a:pt x="1562735" y="2916556"/>
                  <a:pt x="1558878" y="2915586"/>
                  <a:pt x="1554415" y="2921309"/>
                </a:cubicBezTo>
                <a:lnTo>
                  <a:pt x="1544011" y="2948470"/>
                </a:lnTo>
                <a:lnTo>
                  <a:pt x="1531775" y="2862674"/>
                </a:lnTo>
                <a:cubicBezTo>
                  <a:pt x="1538011" y="2857907"/>
                  <a:pt x="1547770" y="2854373"/>
                  <a:pt x="1561050" y="2852067"/>
                </a:cubicBezTo>
                <a:cubicBezTo>
                  <a:pt x="1574330" y="2849760"/>
                  <a:pt x="1580183" y="2837619"/>
                  <a:pt x="1578609" y="2815630"/>
                </a:cubicBezTo>
                <a:cubicBezTo>
                  <a:pt x="1577038" y="2806175"/>
                  <a:pt x="1574631" y="2798686"/>
                  <a:pt x="1571391" y="2793178"/>
                </a:cubicBezTo>
                <a:cubicBezTo>
                  <a:pt x="1568152" y="2787670"/>
                  <a:pt x="1565349" y="2783666"/>
                  <a:pt x="1562988" y="2781186"/>
                </a:cubicBezTo>
                <a:lnTo>
                  <a:pt x="1524977" y="2815001"/>
                </a:lnTo>
                <a:lnTo>
                  <a:pt x="1497590" y="2798185"/>
                </a:lnTo>
                <a:cubicBezTo>
                  <a:pt x="1488890" y="2811226"/>
                  <a:pt x="1480612" y="2817841"/>
                  <a:pt x="1472758" y="2818040"/>
                </a:cubicBezTo>
                <a:cubicBezTo>
                  <a:pt x="1464903" y="2818244"/>
                  <a:pt x="1456737" y="2813126"/>
                  <a:pt x="1448259" y="2802686"/>
                </a:cubicBezTo>
                <a:lnTo>
                  <a:pt x="1424729" y="2837948"/>
                </a:lnTo>
                <a:cubicBezTo>
                  <a:pt x="1411565" y="2824889"/>
                  <a:pt x="1398969" y="2828336"/>
                  <a:pt x="1386940" y="2848287"/>
                </a:cubicBezTo>
                <a:cubicBezTo>
                  <a:pt x="1386169" y="2830887"/>
                  <a:pt x="1383459" y="2817107"/>
                  <a:pt x="1378814" y="2806953"/>
                </a:cubicBezTo>
                <a:cubicBezTo>
                  <a:pt x="1374167" y="2796795"/>
                  <a:pt x="1368803" y="2795678"/>
                  <a:pt x="1362718" y="2803594"/>
                </a:cubicBezTo>
                <a:lnTo>
                  <a:pt x="1328091" y="2786056"/>
                </a:lnTo>
                <a:lnTo>
                  <a:pt x="1326037" y="2696563"/>
                </a:lnTo>
                <a:cubicBezTo>
                  <a:pt x="1337379" y="2694755"/>
                  <a:pt x="1349597" y="2686570"/>
                  <a:pt x="1362693" y="2672009"/>
                </a:cubicBezTo>
                <a:cubicBezTo>
                  <a:pt x="1375787" y="2657451"/>
                  <a:pt x="1386874" y="2653850"/>
                  <a:pt x="1395956" y="2661217"/>
                </a:cubicBezTo>
                <a:cubicBezTo>
                  <a:pt x="1405042" y="2645670"/>
                  <a:pt x="1411757" y="2651039"/>
                  <a:pt x="1416101" y="2677311"/>
                </a:cubicBezTo>
                <a:cubicBezTo>
                  <a:pt x="1418617" y="2698611"/>
                  <a:pt x="1422366" y="2723847"/>
                  <a:pt x="1427344" y="2753029"/>
                </a:cubicBezTo>
                <a:cubicBezTo>
                  <a:pt x="1432323" y="2782207"/>
                  <a:pt x="1435670" y="2773337"/>
                  <a:pt x="1437381" y="2726416"/>
                </a:cubicBezTo>
                <a:lnTo>
                  <a:pt x="1472229" y="2720479"/>
                </a:lnTo>
                <a:lnTo>
                  <a:pt x="1466791" y="2682343"/>
                </a:lnTo>
                <a:lnTo>
                  <a:pt x="1486935" y="2698441"/>
                </a:lnTo>
                <a:lnTo>
                  <a:pt x="1516345" y="2654369"/>
                </a:lnTo>
                <a:lnTo>
                  <a:pt x="1540568" y="2699072"/>
                </a:lnTo>
                <a:lnTo>
                  <a:pt x="1567037" y="2659405"/>
                </a:lnTo>
                <a:cubicBezTo>
                  <a:pt x="1578843" y="2662926"/>
                  <a:pt x="1589858" y="2673417"/>
                  <a:pt x="1600082" y="2690881"/>
                </a:cubicBezTo>
                <a:lnTo>
                  <a:pt x="1627690" y="2684227"/>
                </a:lnTo>
                <a:cubicBezTo>
                  <a:pt x="1625770" y="2650943"/>
                  <a:pt x="1634460" y="2626349"/>
                  <a:pt x="1653758" y="2610446"/>
                </a:cubicBezTo>
                <a:cubicBezTo>
                  <a:pt x="1673056" y="2594546"/>
                  <a:pt x="1685934" y="2586818"/>
                  <a:pt x="1692392" y="2587267"/>
                </a:cubicBezTo>
                <a:cubicBezTo>
                  <a:pt x="1696291" y="2603120"/>
                  <a:pt x="1703778" y="2603469"/>
                  <a:pt x="1714854" y="2588320"/>
                </a:cubicBezTo>
                <a:cubicBezTo>
                  <a:pt x="1725930" y="2573164"/>
                  <a:pt x="1733528" y="2561781"/>
                  <a:pt x="1737647" y="2554167"/>
                </a:cubicBezTo>
                <a:cubicBezTo>
                  <a:pt x="1741373" y="2565693"/>
                  <a:pt x="1745977" y="2570849"/>
                  <a:pt x="1751455" y="2569629"/>
                </a:cubicBezTo>
                <a:cubicBezTo>
                  <a:pt x="1756932" y="2568410"/>
                  <a:pt x="1761985" y="2564216"/>
                  <a:pt x="1766614" y="2557040"/>
                </a:cubicBezTo>
                <a:cubicBezTo>
                  <a:pt x="1771901" y="2547188"/>
                  <a:pt x="1775407" y="2534219"/>
                  <a:pt x="1777130" y="2518141"/>
                </a:cubicBezTo>
                <a:cubicBezTo>
                  <a:pt x="1778852" y="2502058"/>
                  <a:pt x="1782357" y="2489091"/>
                  <a:pt x="1787644" y="2479241"/>
                </a:cubicBezTo>
                <a:cubicBezTo>
                  <a:pt x="1780199" y="2445803"/>
                  <a:pt x="1768939" y="2441942"/>
                  <a:pt x="1753867" y="2467664"/>
                </a:cubicBezTo>
                <a:cubicBezTo>
                  <a:pt x="1738796" y="2493381"/>
                  <a:pt x="1727875" y="2491908"/>
                  <a:pt x="1721109" y="2463233"/>
                </a:cubicBezTo>
                <a:cubicBezTo>
                  <a:pt x="1711961" y="2475736"/>
                  <a:pt x="1702089" y="2478480"/>
                  <a:pt x="1691494" y="2471455"/>
                </a:cubicBezTo>
                <a:cubicBezTo>
                  <a:pt x="1680899" y="2464432"/>
                  <a:pt x="1671534" y="2451946"/>
                  <a:pt x="1663398" y="2434006"/>
                </a:cubicBezTo>
                <a:lnTo>
                  <a:pt x="1625164" y="2491297"/>
                </a:lnTo>
                <a:cubicBezTo>
                  <a:pt x="1600802" y="2426325"/>
                  <a:pt x="1579627" y="2397787"/>
                  <a:pt x="1561643" y="2405697"/>
                </a:cubicBezTo>
                <a:cubicBezTo>
                  <a:pt x="1543658" y="2413604"/>
                  <a:pt x="1518135" y="2423404"/>
                  <a:pt x="1485075" y="2435098"/>
                </a:cubicBezTo>
                <a:cubicBezTo>
                  <a:pt x="1479628" y="2404208"/>
                  <a:pt x="1472118" y="2380746"/>
                  <a:pt x="1462544" y="2364717"/>
                </a:cubicBezTo>
                <a:cubicBezTo>
                  <a:pt x="1452971" y="2348696"/>
                  <a:pt x="1445462" y="2325238"/>
                  <a:pt x="1440015" y="2294344"/>
                </a:cubicBezTo>
                <a:lnTo>
                  <a:pt x="1407664" y="2342825"/>
                </a:lnTo>
                <a:lnTo>
                  <a:pt x="1403584" y="2314225"/>
                </a:lnTo>
                <a:cubicBezTo>
                  <a:pt x="1400978" y="2295954"/>
                  <a:pt x="1400862" y="2282630"/>
                  <a:pt x="1403237" y="2274246"/>
                </a:cubicBezTo>
                <a:cubicBezTo>
                  <a:pt x="1405611" y="2265863"/>
                  <a:pt x="1409796" y="2257667"/>
                  <a:pt x="1415791" y="2249644"/>
                </a:cubicBezTo>
                <a:lnTo>
                  <a:pt x="1443399" y="2242992"/>
                </a:lnTo>
                <a:cubicBezTo>
                  <a:pt x="1445458" y="2239178"/>
                  <a:pt x="1448748" y="2229913"/>
                  <a:pt x="1453267" y="2215182"/>
                </a:cubicBezTo>
                <a:cubicBezTo>
                  <a:pt x="1457786" y="2200457"/>
                  <a:pt x="1459999" y="2189914"/>
                  <a:pt x="1459908" y="2183534"/>
                </a:cubicBezTo>
                <a:lnTo>
                  <a:pt x="1451083" y="2196758"/>
                </a:lnTo>
                <a:cubicBezTo>
                  <a:pt x="1443189" y="2182074"/>
                  <a:pt x="1432947" y="2166569"/>
                  <a:pt x="1420356" y="2150237"/>
                </a:cubicBezTo>
                <a:cubicBezTo>
                  <a:pt x="1407764" y="2133911"/>
                  <a:pt x="1397411" y="2130140"/>
                  <a:pt x="1389294" y="2138934"/>
                </a:cubicBezTo>
                <a:cubicBezTo>
                  <a:pt x="1384097" y="2129606"/>
                  <a:pt x="1378023" y="2126653"/>
                  <a:pt x="1371075" y="2130076"/>
                </a:cubicBezTo>
                <a:cubicBezTo>
                  <a:pt x="1364126" y="2133497"/>
                  <a:pt x="1357603" y="2139896"/>
                  <a:pt x="1351504" y="2149276"/>
                </a:cubicBezTo>
                <a:lnTo>
                  <a:pt x="1330222" y="2100170"/>
                </a:lnTo>
                <a:cubicBezTo>
                  <a:pt x="1325534" y="2107439"/>
                  <a:pt x="1319866" y="2112554"/>
                  <a:pt x="1313225" y="2115515"/>
                </a:cubicBezTo>
                <a:cubicBezTo>
                  <a:pt x="1306582" y="2118485"/>
                  <a:pt x="1300632" y="2115345"/>
                  <a:pt x="1295375" y="2106112"/>
                </a:cubicBezTo>
                <a:lnTo>
                  <a:pt x="1271844" y="2141368"/>
                </a:lnTo>
                <a:lnTo>
                  <a:pt x="1257584" y="2116452"/>
                </a:lnTo>
                <a:cubicBezTo>
                  <a:pt x="1248497" y="2128871"/>
                  <a:pt x="1238501" y="2131792"/>
                  <a:pt x="1227600" y="2125230"/>
                </a:cubicBezTo>
                <a:cubicBezTo>
                  <a:pt x="1216699" y="2118659"/>
                  <a:pt x="1206477" y="2107464"/>
                  <a:pt x="1196931" y="2091635"/>
                </a:cubicBezTo>
                <a:cubicBezTo>
                  <a:pt x="1184781" y="2086218"/>
                  <a:pt x="1170833" y="2079157"/>
                  <a:pt x="1155091" y="2070447"/>
                </a:cubicBezTo>
                <a:cubicBezTo>
                  <a:pt x="1139346" y="2061741"/>
                  <a:pt x="1125456" y="2048807"/>
                  <a:pt x="1113416" y="2031650"/>
                </a:cubicBezTo>
                <a:cubicBezTo>
                  <a:pt x="1108904" y="2039134"/>
                  <a:pt x="1103957" y="2045107"/>
                  <a:pt x="1098567" y="2049561"/>
                </a:cubicBezTo>
                <a:cubicBezTo>
                  <a:pt x="1093181" y="2054022"/>
                  <a:pt x="1087945" y="2051735"/>
                  <a:pt x="1082867" y="2042717"/>
                </a:cubicBezTo>
                <a:cubicBezTo>
                  <a:pt x="1073686" y="2055510"/>
                  <a:pt x="1063485" y="2061155"/>
                  <a:pt x="1052265" y="2059646"/>
                </a:cubicBezTo>
                <a:cubicBezTo>
                  <a:pt x="1041043" y="2058139"/>
                  <a:pt x="1030952" y="2052050"/>
                  <a:pt x="1021991" y="2041370"/>
                </a:cubicBezTo>
                <a:cubicBezTo>
                  <a:pt x="1018928" y="2045960"/>
                  <a:pt x="1015894" y="2047621"/>
                  <a:pt x="1012884" y="2046338"/>
                </a:cubicBezTo>
                <a:cubicBezTo>
                  <a:pt x="1009876" y="2045065"/>
                  <a:pt x="1007631" y="2039752"/>
                  <a:pt x="1006150" y="2030399"/>
                </a:cubicBezTo>
                <a:lnTo>
                  <a:pt x="1005012" y="1997392"/>
                </a:lnTo>
                <a:lnTo>
                  <a:pt x="1038501" y="1981920"/>
                </a:lnTo>
                <a:cubicBezTo>
                  <a:pt x="1042985" y="1986770"/>
                  <a:pt x="1048051" y="1987860"/>
                  <a:pt x="1053693" y="1985188"/>
                </a:cubicBezTo>
                <a:cubicBezTo>
                  <a:pt x="1059335" y="1982518"/>
                  <a:pt x="1064453" y="1977739"/>
                  <a:pt x="1069048" y="1970853"/>
                </a:cubicBezTo>
                <a:lnTo>
                  <a:pt x="1100958" y="1969322"/>
                </a:lnTo>
                <a:cubicBezTo>
                  <a:pt x="1107292" y="1957423"/>
                  <a:pt x="1114531" y="1945608"/>
                  <a:pt x="1122674" y="1933887"/>
                </a:cubicBezTo>
                <a:cubicBezTo>
                  <a:pt x="1130819" y="1922165"/>
                  <a:pt x="1137158" y="1929057"/>
                  <a:pt x="1141688" y="1954571"/>
                </a:cubicBezTo>
                <a:cubicBezTo>
                  <a:pt x="1170816" y="1914781"/>
                  <a:pt x="1208491" y="1891109"/>
                  <a:pt x="1254711" y="1883556"/>
                </a:cubicBezTo>
                <a:cubicBezTo>
                  <a:pt x="1300932" y="1876005"/>
                  <a:pt x="1339743" y="1885342"/>
                  <a:pt x="1371147" y="1911563"/>
                </a:cubicBezTo>
                <a:cubicBezTo>
                  <a:pt x="1381365" y="1897700"/>
                  <a:pt x="1391358" y="1888507"/>
                  <a:pt x="1401125" y="1883994"/>
                </a:cubicBezTo>
                <a:cubicBezTo>
                  <a:pt x="1406008" y="1881739"/>
                  <a:pt x="1410949" y="1878314"/>
                  <a:pt x="1415946" y="1873719"/>
                </a:cubicBezTo>
                <a:lnTo>
                  <a:pt x="1422111" y="1866685"/>
                </a:lnTo>
                <a:lnTo>
                  <a:pt x="1407924" y="1856620"/>
                </a:lnTo>
                <a:lnTo>
                  <a:pt x="1393441" y="1856036"/>
                </a:lnTo>
                <a:lnTo>
                  <a:pt x="1376931" y="1880185"/>
                </a:lnTo>
                <a:lnTo>
                  <a:pt x="1352044" y="1890633"/>
                </a:lnTo>
                <a:cubicBezTo>
                  <a:pt x="1347722" y="1881710"/>
                  <a:pt x="1341988" y="1878933"/>
                  <a:pt x="1334842" y="1882303"/>
                </a:cubicBezTo>
                <a:cubicBezTo>
                  <a:pt x="1327696" y="1885675"/>
                  <a:pt x="1320601" y="1879026"/>
                  <a:pt x="1313560" y="1862357"/>
                </a:cubicBezTo>
                <a:lnTo>
                  <a:pt x="1328266" y="1853405"/>
                </a:lnTo>
                <a:lnTo>
                  <a:pt x="1321246" y="1843578"/>
                </a:lnTo>
                <a:cubicBezTo>
                  <a:pt x="1316228" y="1843695"/>
                  <a:pt x="1307761" y="1844148"/>
                  <a:pt x="1295844" y="1844940"/>
                </a:cubicBezTo>
                <a:cubicBezTo>
                  <a:pt x="1283925" y="1845732"/>
                  <a:pt x="1276930" y="1845290"/>
                  <a:pt x="1274854" y="1843616"/>
                </a:cubicBezTo>
                <a:cubicBezTo>
                  <a:pt x="1274448" y="1841611"/>
                  <a:pt x="1275032" y="1839886"/>
                  <a:pt x="1276606" y="1838438"/>
                </a:cubicBezTo>
                <a:cubicBezTo>
                  <a:pt x="1278180" y="1836989"/>
                  <a:pt x="1279105" y="1836233"/>
                  <a:pt x="1279377" y="1836164"/>
                </a:cubicBezTo>
                <a:cubicBezTo>
                  <a:pt x="1276127" y="1825215"/>
                  <a:pt x="1277464" y="1819702"/>
                  <a:pt x="1283385" y="1819623"/>
                </a:cubicBezTo>
                <a:cubicBezTo>
                  <a:pt x="1289306" y="1819544"/>
                  <a:pt x="1294833" y="1820879"/>
                  <a:pt x="1299964" y="1823631"/>
                </a:cubicBezTo>
                <a:lnTo>
                  <a:pt x="1320995" y="1792029"/>
                </a:lnTo>
                <a:lnTo>
                  <a:pt x="1347020" y="1794987"/>
                </a:lnTo>
                <a:lnTo>
                  <a:pt x="1346328" y="1762509"/>
                </a:lnTo>
                <a:cubicBezTo>
                  <a:pt x="1336065" y="1767384"/>
                  <a:pt x="1325533" y="1768312"/>
                  <a:pt x="1314732" y="1765293"/>
                </a:cubicBezTo>
                <a:cubicBezTo>
                  <a:pt x="1303930" y="1762272"/>
                  <a:pt x="1292660" y="1763647"/>
                  <a:pt x="1280930" y="1769417"/>
                </a:cubicBezTo>
                <a:cubicBezTo>
                  <a:pt x="1264992" y="1765115"/>
                  <a:pt x="1248943" y="1761763"/>
                  <a:pt x="1232780" y="1759362"/>
                </a:cubicBezTo>
                <a:cubicBezTo>
                  <a:pt x="1216617" y="1756961"/>
                  <a:pt x="1200907" y="1754577"/>
                  <a:pt x="1185650" y="1752213"/>
                </a:cubicBezTo>
                <a:cubicBezTo>
                  <a:pt x="1177863" y="1754601"/>
                  <a:pt x="1167188" y="1756398"/>
                  <a:pt x="1153631" y="1757601"/>
                </a:cubicBezTo>
                <a:cubicBezTo>
                  <a:pt x="1140072" y="1758805"/>
                  <a:pt x="1130982" y="1754937"/>
                  <a:pt x="1126357" y="1746003"/>
                </a:cubicBezTo>
                <a:cubicBezTo>
                  <a:pt x="1124258" y="1747867"/>
                  <a:pt x="1120650" y="1752414"/>
                  <a:pt x="1115528" y="1759644"/>
                </a:cubicBezTo>
                <a:cubicBezTo>
                  <a:pt x="1110407" y="1766876"/>
                  <a:pt x="1107533" y="1770975"/>
                  <a:pt x="1106906" y="1771942"/>
                </a:cubicBezTo>
                <a:cubicBezTo>
                  <a:pt x="1107926" y="1773573"/>
                  <a:pt x="1109793" y="1773808"/>
                  <a:pt x="1112508" y="1772646"/>
                </a:cubicBezTo>
                <a:cubicBezTo>
                  <a:pt x="1115223" y="1771482"/>
                  <a:pt x="1116751" y="1770748"/>
                  <a:pt x="1117088" y="1770444"/>
                </a:cubicBezTo>
                <a:cubicBezTo>
                  <a:pt x="1138283" y="1770862"/>
                  <a:pt x="1159604" y="1773551"/>
                  <a:pt x="1181051" y="1778513"/>
                </a:cubicBezTo>
                <a:cubicBezTo>
                  <a:pt x="1202501" y="1783473"/>
                  <a:pt x="1223196" y="1781842"/>
                  <a:pt x="1243140" y="1773618"/>
                </a:cubicBezTo>
                <a:lnTo>
                  <a:pt x="1249938" y="1792983"/>
                </a:lnTo>
                <a:cubicBezTo>
                  <a:pt x="1253361" y="1801668"/>
                  <a:pt x="1256372" y="1812369"/>
                  <a:pt x="1258977" y="1825080"/>
                </a:cubicBezTo>
                <a:cubicBezTo>
                  <a:pt x="1261579" y="1837793"/>
                  <a:pt x="1259557" y="1846857"/>
                  <a:pt x="1252906" y="1852275"/>
                </a:cubicBezTo>
                <a:cubicBezTo>
                  <a:pt x="1239409" y="1860003"/>
                  <a:pt x="1225002" y="1863875"/>
                  <a:pt x="1209691" y="1863894"/>
                </a:cubicBezTo>
                <a:cubicBezTo>
                  <a:pt x="1194377" y="1863912"/>
                  <a:pt x="1179742" y="1862050"/>
                  <a:pt x="1165785" y="1858307"/>
                </a:cubicBezTo>
                <a:cubicBezTo>
                  <a:pt x="1158848" y="1863115"/>
                  <a:pt x="1153156" y="1868930"/>
                  <a:pt x="1148707" y="1875752"/>
                </a:cubicBezTo>
                <a:cubicBezTo>
                  <a:pt x="1144260" y="1882571"/>
                  <a:pt x="1138567" y="1888386"/>
                  <a:pt x="1131631" y="1893196"/>
                </a:cubicBezTo>
                <a:lnTo>
                  <a:pt x="1127995" y="1862508"/>
                </a:lnTo>
                <a:cubicBezTo>
                  <a:pt x="1118985" y="1868190"/>
                  <a:pt x="1108727" y="1872866"/>
                  <a:pt x="1097225" y="1876537"/>
                </a:cubicBezTo>
                <a:cubicBezTo>
                  <a:pt x="1085723" y="1880210"/>
                  <a:pt x="1074107" y="1881014"/>
                  <a:pt x="1062376" y="1878950"/>
                </a:cubicBezTo>
                <a:lnTo>
                  <a:pt x="1076166" y="1847057"/>
                </a:lnTo>
                <a:lnTo>
                  <a:pt x="1106713" y="1842561"/>
                </a:lnTo>
                <a:cubicBezTo>
                  <a:pt x="1107419" y="1839487"/>
                  <a:pt x="1108040" y="1836172"/>
                  <a:pt x="1108575" y="1832615"/>
                </a:cubicBezTo>
                <a:cubicBezTo>
                  <a:pt x="1109111" y="1829058"/>
                  <a:pt x="1110073" y="1826709"/>
                  <a:pt x="1111458" y="1825574"/>
                </a:cubicBezTo>
                <a:cubicBezTo>
                  <a:pt x="1114531" y="1824585"/>
                  <a:pt x="1117437" y="1826927"/>
                  <a:pt x="1120174" y="1832607"/>
                </a:cubicBezTo>
                <a:cubicBezTo>
                  <a:pt x="1122911" y="1838283"/>
                  <a:pt x="1124687" y="1842490"/>
                  <a:pt x="1125497" y="1845228"/>
                </a:cubicBezTo>
                <a:lnTo>
                  <a:pt x="1183653" y="1838030"/>
                </a:lnTo>
                <a:lnTo>
                  <a:pt x="1194058" y="1826996"/>
                </a:lnTo>
                <a:lnTo>
                  <a:pt x="1203324" y="1802555"/>
                </a:lnTo>
                <a:lnTo>
                  <a:pt x="1181821" y="1792144"/>
                </a:lnTo>
                <a:lnTo>
                  <a:pt x="1115981" y="1818121"/>
                </a:lnTo>
                <a:cubicBezTo>
                  <a:pt x="1103578" y="1811178"/>
                  <a:pt x="1088206" y="1807218"/>
                  <a:pt x="1069866" y="1806239"/>
                </a:cubicBezTo>
                <a:cubicBezTo>
                  <a:pt x="1051527" y="1805261"/>
                  <a:pt x="1036043" y="1806067"/>
                  <a:pt x="1023421" y="1808661"/>
                </a:cubicBezTo>
                <a:cubicBezTo>
                  <a:pt x="1013079" y="1814367"/>
                  <a:pt x="1002256" y="1817431"/>
                  <a:pt x="990950" y="1817850"/>
                </a:cubicBezTo>
                <a:cubicBezTo>
                  <a:pt x="979646" y="1818268"/>
                  <a:pt x="968142" y="1819396"/>
                  <a:pt x="956441" y="1821230"/>
                </a:cubicBezTo>
                <a:cubicBezTo>
                  <a:pt x="937615" y="1809972"/>
                  <a:pt x="917998" y="1801546"/>
                  <a:pt x="897591" y="1795952"/>
                </a:cubicBezTo>
                <a:lnTo>
                  <a:pt x="829253" y="1804647"/>
                </a:lnTo>
                <a:cubicBezTo>
                  <a:pt x="828555" y="1802233"/>
                  <a:pt x="827233" y="1799317"/>
                  <a:pt x="825289" y="1795897"/>
                </a:cubicBezTo>
                <a:cubicBezTo>
                  <a:pt x="823345" y="1792477"/>
                  <a:pt x="820894" y="1791426"/>
                  <a:pt x="817932" y="1792738"/>
                </a:cubicBezTo>
                <a:cubicBezTo>
                  <a:pt x="816481" y="1794110"/>
                  <a:pt x="815258" y="1797400"/>
                  <a:pt x="814260" y="1802612"/>
                </a:cubicBezTo>
                <a:cubicBezTo>
                  <a:pt x="813263" y="1807820"/>
                  <a:pt x="812379" y="1812079"/>
                  <a:pt x="811607" y="1815388"/>
                </a:cubicBezTo>
                <a:lnTo>
                  <a:pt x="779005" y="1783534"/>
                </a:lnTo>
                <a:lnTo>
                  <a:pt x="769487" y="1756426"/>
                </a:lnTo>
                <a:cubicBezTo>
                  <a:pt x="780677" y="1750594"/>
                  <a:pt x="792010" y="1746437"/>
                  <a:pt x="803485" y="1743959"/>
                </a:cubicBezTo>
                <a:cubicBezTo>
                  <a:pt x="814957" y="1741477"/>
                  <a:pt x="830021" y="1732700"/>
                  <a:pt x="848675" y="1717626"/>
                </a:cubicBezTo>
                <a:cubicBezTo>
                  <a:pt x="837208" y="1714617"/>
                  <a:pt x="825910" y="1712094"/>
                  <a:pt x="814783" y="1710054"/>
                </a:cubicBezTo>
                <a:cubicBezTo>
                  <a:pt x="803654" y="1708015"/>
                  <a:pt x="792246" y="1710259"/>
                  <a:pt x="780558" y="1716787"/>
                </a:cubicBezTo>
                <a:cubicBezTo>
                  <a:pt x="762713" y="1704931"/>
                  <a:pt x="744078" y="1695907"/>
                  <a:pt x="724649" y="1689717"/>
                </a:cubicBezTo>
                <a:cubicBezTo>
                  <a:pt x="715616" y="1669072"/>
                  <a:pt x="706846" y="1664421"/>
                  <a:pt x="698336" y="1675769"/>
                </a:cubicBezTo>
                <a:cubicBezTo>
                  <a:pt x="689826" y="1687120"/>
                  <a:pt x="682755" y="1687311"/>
                  <a:pt x="677122" y="1676347"/>
                </a:cubicBezTo>
                <a:lnTo>
                  <a:pt x="671681" y="1660856"/>
                </a:lnTo>
                <a:cubicBezTo>
                  <a:pt x="663184" y="1665246"/>
                  <a:pt x="656027" y="1666468"/>
                  <a:pt x="650214" y="1664524"/>
                </a:cubicBezTo>
                <a:cubicBezTo>
                  <a:pt x="644401" y="1662579"/>
                  <a:pt x="637979" y="1663355"/>
                  <a:pt x="630953" y="1666849"/>
                </a:cubicBezTo>
                <a:lnTo>
                  <a:pt x="603789" y="1650484"/>
                </a:lnTo>
                <a:lnTo>
                  <a:pt x="621878" y="1620669"/>
                </a:lnTo>
                <a:cubicBezTo>
                  <a:pt x="619158" y="1612926"/>
                  <a:pt x="620741" y="1607263"/>
                  <a:pt x="626622" y="1603682"/>
                </a:cubicBezTo>
                <a:cubicBezTo>
                  <a:pt x="638599" y="1597763"/>
                  <a:pt x="651582" y="1595344"/>
                  <a:pt x="665569" y="1596426"/>
                </a:cubicBezTo>
                <a:cubicBezTo>
                  <a:pt x="679559" y="1597506"/>
                  <a:pt x="693277" y="1594639"/>
                  <a:pt x="706725" y="1587826"/>
                </a:cubicBezTo>
                <a:cubicBezTo>
                  <a:pt x="706996" y="1587757"/>
                  <a:pt x="707921" y="1586998"/>
                  <a:pt x="709494" y="1585551"/>
                </a:cubicBezTo>
                <a:cubicBezTo>
                  <a:pt x="711068" y="1584104"/>
                  <a:pt x="711655" y="1582377"/>
                  <a:pt x="711247" y="1580373"/>
                </a:cubicBezTo>
                <a:cubicBezTo>
                  <a:pt x="709836" y="1578685"/>
                  <a:pt x="705867" y="1577967"/>
                  <a:pt x="699336" y="1578222"/>
                </a:cubicBezTo>
                <a:cubicBezTo>
                  <a:pt x="692808" y="1578476"/>
                  <a:pt x="688101" y="1578207"/>
                  <a:pt x="685221" y="1577413"/>
                </a:cubicBezTo>
                <a:cubicBezTo>
                  <a:pt x="680693" y="1574685"/>
                  <a:pt x="676846" y="1573895"/>
                  <a:pt x="673679" y="1575039"/>
                </a:cubicBezTo>
                <a:cubicBezTo>
                  <a:pt x="669254" y="1578321"/>
                  <a:pt x="665209" y="1580783"/>
                  <a:pt x="661546" y="1582424"/>
                </a:cubicBezTo>
                <a:cubicBezTo>
                  <a:pt x="657885" y="1584067"/>
                  <a:pt x="654686" y="1581314"/>
                  <a:pt x="651954" y="1574163"/>
                </a:cubicBezTo>
                <a:lnTo>
                  <a:pt x="640633" y="1562254"/>
                </a:lnTo>
                <a:lnTo>
                  <a:pt x="624096" y="1525319"/>
                </a:lnTo>
                <a:lnTo>
                  <a:pt x="596489" y="1528023"/>
                </a:lnTo>
                <a:cubicBezTo>
                  <a:pt x="592767" y="1523140"/>
                  <a:pt x="588211" y="1519059"/>
                  <a:pt x="582820" y="1515779"/>
                </a:cubicBezTo>
                <a:cubicBezTo>
                  <a:pt x="577430" y="1512500"/>
                  <a:pt x="572478" y="1509835"/>
                  <a:pt x="567966" y="1507784"/>
                </a:cubicBezTo>
                <a:cubicBezTo>
                  <a:pt x="566554" y="1503552"/>
                  <a:pt x="564223" y="1499878"/>
                  <a:pt x="560973" y="1496765"/>
                </a:cubicBezTo>
                <a:cubicBezTo>
                  <a:pt x="557723" y="1493651"/>
                  <a:pt x="553867" y="1493257"/>
                  <a:pt x="549403" y="1495582"/>
                </a:cubicBezTo>
                <a:lnTo>
                  <a:pt x="539000" y="1506615"/>
                </a:lnTo>
                <a:lnTo>
                  <a:pt x="526763" y="1471765"/>
                </a:lnTo>
                <a:cubicBezTo>
                  <a:pt x="532998" y="1469828"/>
                  <a:pt x="542758" y="1468393"/>
                  <a:pt x="556037" y="1467457"/>
                </a:cubicBezTo>
                <a:cubicBezTo>
                  <a:pt x="569319" y="1466519"/>
                  <a:pt x="575171" y="1461587"/>
                  <a:pt x="573597" y="1452656"/>
                </a:cubicBezTo>
                <a:cubicBezTo>
                  <a:pt x="572026" y="1448815"/>
                  <a:pt x="569619" y="1445773"/>
                  <a:pt x="566380" y="1443536"/>
                </a:cubicBezTo>
                <a:cubicBezTo>
                  <a:pt x="563141" y="1441298"/>
                  <a:pt x="560338" y="1439672"/>
                  <a:pt x="557977" y="1438665"/>
                </a:cubicBezTo>
                <a:lnTo>
                  <a:pt x="519964" y="1452400"/>
                </a:lnTo>
                <a:lnTo>
                  <a:pt x="492579" y="1445569"/>
                </a:lnTo>
                <a:cubicBezTo>
                  <a:pt x="483879" y="1450867"/>
                  <a:pt x="475601" y="1453554"/>
                  <a:pt x="467747" y="1453635"/>
                </a:cubicBezTo>
                <a:cubicBezTo>
                  <a:pt x="459892" y="1453717"/>
                  <a:pt x="451725" y="1451638"/>
                  <a:pt x="443247" y="1447397"/>
                </a:cubicBezTo>
                <a:lnTo>
                  <a:pt x="419718" y="1461721"/>
                </a:lnTo>
                <a:cubicBezTo>
                  <a:pt x="406554" y="1456417"/>
                  <a:pt x="393956" y="1457817"/>
                  <a:pt x="381928" y="1465921"/>
                </a:cubicBezTo>
                <a:cubicBezTo>
                  <a:pt x="381156" y="1458853"/>
                  <a:pt x="378447" y="1453256"/>
                  <a:pt x="373803" y="1449131"/>
                </a:cubicBezTo>
                <a:cubicBezTo>
                  <a:pt x="369156" y="1445005"/>
                  <a:pt x="363790" y="1444551"/>
                  <a:pt x="357707" y="1447767"/>
                </a:cubicBezTo>
                <a:lnTo>
                  <a:pt x="323079" y="1440643"/>
                </a:lnTo>
                <a:lnTo>
                  <a:pt x="321025" y="1404291"/>
                </a:lnTo>
                <a:cubicBezTo>
                  <a:pt x="332368" y="1403557"/>
                  <a:pt x="344587" y="1400232"/>
                  <a:pt x="357682" y="1394317"/>
                </a:cubicBezTo>
                <a:cubicBezTo>
                  <a:pt x="370776" y="1388404"/>
                  <a:pt x="381863" y="1386941"/>
                  <a:pt x="390944" y="1389934"/>
                </a:cubicBezTo>
                <a:cubicBezTo>
                  <a:pt x="400031" y="1383618"/>
                  <a:pt x="406745" y="1385799"/>
                  <a:pt x="411088" y="1396471"/>
                </a:cubicBezTo>
                <a:cubicBezTo>
                  <a:pt x="413605" y="1405123"/>
                  <a:pt x="417353" y="1415374"/>
                  <a:pt x="422332" y="1427227"/>
                </a:cubicBezTo>
                <a:cubicBezTo>
                  <a:pt x="427311" y="1439079"/>
                  <a:pt x="430658" y="1435477"/>
                  <a:pt x="432370" y="1416417"/>
                </a:cubicBezTo>
                <a:lnTo>
                  <a:pt x="467218" y="1414006"/>
                </a:lnTo>
                <a:lnTo>
                  <a:pt x="461779" y="1398515"/>
                </a:lnTo>
                <a:lnTo>
                  <a:pt x="481923" y="1405054"/>
                </a:lnTo>
                <a:lnTo>
                  <a:pt x="511333" y="1387152"/>
                </a:lnTo>
                <a:lnTo>
                  <a:pt x="535557" y="1405310"/>
                </a:lnTo>
                <a:lnTo>
                  <a:pt x="562026" y="1389197"/>
                </a:lnTo>
                <a:cubicBezTo>
                  <a:pt x="573832" y="1390627"/>
                  <a:pt x="584847" y="1394889"/>
                  <a:pt x="595071" y="1401983"/>
                </a:cubicBezTo>
                <a:lnTo>
                  <a:pt x="622679" y="1399280"/>
                </a:lnTo>
                <a:cubicBezTo>
                  <a:pt x="620758" y="1385760"/>
                  <a:pt x="629448" y="1375770"/>
                  <a:pt x="648746" y="1369310"/>
                </a:cubicBezTo>
                <a:cubicBezTo>
                  <a:pt x="668044" y="1362852"/>
                  <a:pt x="680923" y="1359713"/>
                  <a:pt x="687381" y="1359896"/>
                </a:cubicBezTo>
                <a:cubicBezTo>
                  <a:pt x="691278" y="1366335"/>
                  <a:pt x="698767" y="1366477"/>
                  <a:pt x="709843" y="1360323"/>
                </a:cubicBezTo>
                <a:cubicBezTo>
                  <a:pt x="720920" y="1354167"/>
                  <a:pt x="728517" y="1349543"/>
                  <a:pt x="732635" y="1346450"/>
                </a:cubicBezTo>
                <a:cubicBezTo>
                  <a:pt x="736361" y="1351132"/>
                  <a:pt x="740965" y="1353227"/>
                  <a:pt x="746442" y="1352731"/>
                </a:cubicBezTo>
                <a:cubicBezTo>
                  <a:pt x="751920" y="1352236"/>
                  <a:pt x="756973" y="1350532"/>
                  <a:pt x="761602" y="1347617"/>
                </a:cubicBezTo>
                <a:cubicBezTo>
                  <a:pt x="766889" y="1343616"/>
                  <a:pt x="770395" y="1338347"/>
                  <a:pt x="772118" y="1331817"/>
                </a:cubicBezTo>
                <a:cubicBezTo>
                  <a:pt x="773840" y="1325284"/>
                  <a:pt x="777345" y="1320017"/>
                  <a:pt x="782633" y="1316016"/>
                </a:cubicBezTo>
                <a:cubicBezTo>
                  <a:pt x="775186" y="1302433"/>
                  <a:pt x="763927" y="1300865"/>
                  <a:pt x="748856" y="1311313"/>
                </a:cubicBezTo>
                <a:cubicBezTo>
                  <a:pt x="733784" y="1321759"/>
                  <a:pt x="722864" y="1321161"/>
                  <a:pt x="716097" y="1309513"/>
                </a:cubicBezTo>
                <a:cubicBezTo>
                  <a:pt x="706949" y="1314592"/>
                  <a:pt x="697079" y="1315707"/>
                  <a:pt x="686482" y="1312853"/>
                </a:cubicBezTo>
                <a:cubicBezTo>
                  <a:pt x="675887" y="1310000"/>
                  <a:pt x="666524" y="1304928"/>
                  <a:pt x="658387" y="1297641"/>
                </a:cubicBezTo>
                <a:lnTo>
                  <a:pt x="620153" y="1320913"/>
                </a:lnTo>
                <a:cubicBezTo>
                  <a:pt x="595790" y="1294521"/>
                  <a:pt x="574616" y="1282929"/>
                  <a:pt x="556631" y="1286142"/>
                </a:cubicBezTo>
                <a:cubicBezTo>
                  <a:pt x="538648" y="1289354"/>
                  <a:pt x="513123" y="1293335"/>
                  <a:pt x="480064" y="1298085"/>
                </a:cubicBezTo>
                <a:cubicBezTo>
                  <a:pt x="474617" y="1285537"/>
                  <a:pt x="467106" y="1276007"/>
                  <a:pt x="457533" y="1269496"/>
                </a:cubicBezTo>
                <a:cubicBezTo>
                  <a:pt x="447959" y="1262988"/>
                  <a:pt x="440449" y="1253460"/>
                  <a:pt x="435003" y="1240911"/>
                </a:cubicBezTo>
                <a:lnTo>
                  <a:pt x="402651" y="1260604"/>
                </a:lnTo>
                <a:lnTo>
                  <a:pt x="398572" y="1248987"/>
                </a:lnTo>
                <a:cubicBezTo>
                  <a:pt x="395967" y="1241565"/>
                  <a:pt x="395850" y="1236153"/>
                  <a:pt x="398225" y="1232747"/>
                </a:cubicBezTo>
                <a:cubicBezTo>
                  <a:pt x="400599" y="1229342"/>
                  <a:pt x="404785" y="1226013"/>
                  <a:pt x="410780" y="1222754"/>
                </a:cubicBezTo>
                <a:lnTo>
                  <a:pt x="438388" y="1220052"/>
                </a:lnTo>
                <a:cubicBezTo>
                  <a:pt x="440447" y="1218503"/>
                  <a:pt x="443736" y="1214739"/>
                  <a:pt x="448255" y="1208756"/>
                </a:cubicBezTo>
                <a:cubicBezTo>
                  <a:pt x="452773" y="1202775"/>
                  <a:pt x="454987" y="1198492"/>
                  <a:pt x="454896" y="1195900"/>
                </a:cubicBezTo>
                <a:lnTo>
                  <a:pt x="446073" y="1201272"/>
                </a:lnTo>
                <a:cubicBezTo>
                  <a:pt x="438178" y="1195307"/>
                  <a:pt x="427936" y="1189009"/>
                  <a:pt x="415344" y="1182376"/>
                </a:cubicBezTo>
                <a:cubicBezTo>
                  <a:pt x="402753" y="1175744"/>
                  <a:pt x="392399" y="1174212"/>
                  <a:pt x="384283" y="1177784"/>
                </a:cubicBezTo>
                <a:cubicBezTo>
                  <a:pt x="379085" y="1173995"/>
                  <a:pt x="373011" y="1172796"/>
                  <a:pt x="366063" y="1174186"/>
                </a:cubicBezTo>
                <a:cubicBezTo>
                  <a:pt x="359115" y="1175576"/>
                  <a:pt x="352591" y="1178175"/>
                  <a:pt x="346492" y="1181985"/>
                </a:cubicBezTo>
                <a:lnTo>
                  <a:pt x="325211" y="1162038"/>
                </a:lnTo>
                <a:cubicBezTo>
                  <a:pt x="320522" y="1164991"/>
                  <a:pt x="314855" y="1167068"/>
                  <a:pt x="308214" y="1168271"/>
                </a:cubicBezTo>
                <a:cubicBezTo>
                  <a:pt x="301571" y="1169477"/>
                  <a:pt x="295619" y="1168202"/>
                  <a:pt x="290363" y="1164452"/>
                </a:cubicBezTo>
                <a:lnTo>
                  <a:pt x="266833" y="1178773"/>
                </a:lnTo>
                <a:lnTo>
                  <a:pt x="252572" y="1168652"/>
                </a:lnTo>
                <a:cubicBezTo>
                  <a:pt x="243486" y="1173696"/>
                  <a:pt x="233489" y="1174883"/>
                  <a:pt x="222589" y="1172217"/>
                </a:cubicBezTo>
                <a:cubicBezTo>
                  <a:pt x="211688" y="1169548"/>
                  <a:pt x="201465" y="1165001"/>
                  <a:pt x="191919" y="1158571"/>
                </a:cubicBezTo>
                <a:cubicBezTo>
                  <a:pt x="179769" y="1156371"/>
                  <a:pt x="165821" y="1153503"/>
                  <a:pt x="150079" y="1149965"/>
                </a:cubicBezTo>
                <a:cubicBezTo>
                  <a:pt x="134335" y="1146428"/>
                  <a:pt x="120443" y="1141175"/>
                  <a:pt x="108404" y="1134206"/>
                </a:cubicBezTo>
                <a:cubicBezTo>
                  <a:pt x="103892" y="1137246"/>
                  <a:pt x="98944" y="1139672"/>
                  <a:pt x="93555" y="1141481"/>
                </a:cubicBezTo>
                <a:cubicBezTo>
                  <a:pt x="88168" y="1143293"/>
                  <a:pt x="82933" y="1142364"/>
                  <a:pt x="77856" y="1138701"/>
                </a:cubicBezTo>
                <a:cubicBezTo>
                  <a:pt x="68674" y="1143897"/>
                  <a:pt x="58473" y="1146190"/>
                  <a:pt x="47252" y="1145577"/>
                </a:cubicBezTo>
                <a:cubicBezTo>
                  <a:pt x="36031" y="1144965"/>
                  <a:pt x="25941" y="1142492"/>
                  <a:pt x="16980" y="1138154"/>
                </a:cubicBezTo>
                <a:cubicBezTo>
                  <a:pt x="13917" y="1140018"/>
                  <a:pt x="10881" y="1140693"/>
                  <a:pt x="7873" y="1140172"/>
                </a:cubicBezTo>
                <a:cubicBezTo>
                  <a:pt x="4865" y="1139655"/>
                  <a:pt x="2620" y="1137497"/>
                  <a:pt x="1138" y="1133697"/>
                </a:cubicBezTo>
                <a:lnTo>
                  <a:pt x="0" y="1120290"/>
                </a:lnTo>
                <a:lnTo>
                  <a:pt x="33489" y="1114006"/>
                </a:lnTo>
                <a:cubicBezTo>
                  <a:pt x="37973" y="1115976"/>
                  <a:pt x="43038" y="1116418"/>
                  <a:pt x="48680" y="1115333"/>
                </a:cubicBezTo>
                <a:cubicBezTo>
                  <a:pt x="54322" y="1114248"/>
                  <a:pt x="59442" y="1112307"/>
                  <a:pt x="64038" y="1109510"/>
                </a:cubicBezTo>
                <a:lnTo>
                  <a:pt x="95946" y="1108888"/>
                </a:lnTo>
                <a:cubicBezTo>
                  <a:pt x="102281" y="1104055"/>
                  <a:pt x="109520" y="1099256"/>
                  <a:pt x="117662" y="1094495"/>
                </a:cubicBezTo>
                <a:cubicBezTo>
                  <a:pt x="125807" y="1089733"/>
                  <a:pt x="132146" y="1092533"/>
                  <a:pt x="136676" y="1102897"/>
                </a:cubicBezTo>
                <a:cubicBezTo>
                  <a:pt x="165805" y="1086734"/>
                  <a:pt x="203479" y="1077118"/>
                  <a:pt x="249700" y="1074050"/>
                </a:cubicBezTo>
                <a:cubicBezTo>
                  <a:pt x="295921" y="1070983"/>
                  <a:pt x="334732" y="1074775"/>
                  <a:pt x="366135" y="1085427"/>
                </a:cubicBezTo>
                <a:cubicBezTo>
                  <a:pt x="376355" y="1079795"/>
                  <a:pt x="386346" y="1076061"/>
                  <a:pt x="396114" y="1074228"/>
                </a:cubicBezTo>
                <a:cubicBezTo>
                  <a:pt x="405881" y="1072397"/>
                  <a:pt x="415876" y="1068663"/>
                  <a:pt x="426093" y="1063030"/>
                </a:cubicBezTo>
                <a:cubicBezTo>
                  <a:pt x="428289" y="1068647"/>
                  <a:pt x="431543" y="1071561"/>
                  <a:pt x="435858" y="1071775"/>
                </a:cubicBezTo>
                <a:cubicBezTo>
                  <a:pt x="440170" y="1071989"/>
                  <a:pt x="444611" y="1070657"/>
                  <a:pt x="449179" y="1067780"/>
                </a:cubicBezTo>
                <a:cubicBezTo>
                  <a:pt x="461353" y="1061152"/>
                  <a:pt x="469243" y="1059482"/>
                  <a:pt x="472853" y="1062769"/>
                </a:cubicBezTo>
                <a:cubicBezTo>
                  <a:pt x="476460" y="1066056"/>
                  <a:pt x="482147" y="1065729"/>
                  <a:pt x="489909" y="1061787"/>
                </a:cubicBezTo>
                <a:lnTo>
                  <a:pt x="526118" y="1063247"/>
                </a:lnTo>
                <a:cubicBezTo>
                  <a:pt x="529721" y="1068006"/>
                  <a:pt x="533835" y="1070398"/>
                  <a:pt x="538455" y="1070426"/>
                </a:cubicBezTo>
                <a:cubicBezTo>
                  <a:pt x="543074" y="1070454"/>
                  <a:pt x="547638" y="1069046"/>
                  <a:pt x="552144" y="1066207"/>
                </a:cubicBezTo>
                <a:lnTo>
                  <a:pt x="565489" y="1053381"/>
                </a:lnTo>
                <a:lnTo>
                  <a:pt x="668899" y="1032737"/>
                </a:lnTo>
                <a:lnTo>
                  <a:pt x="683159" y="1042857"/>
                </a:lnTo>
                <a:lnTo>
                  <a:pt x="701944" y="1045523"/>
                </a:lnTo>
                <a:cubicBezTo>
                  <a:pt x="706663" y="1042652"/>
                  <a:pt x="712270" y="1040412"/>
                  <a:pt x="718771" y="1038805"/>
                </a:cubicBezTo>
                <a:cubicBezTo>
                  <a:pt x="725272" y="1037199"/>
                  <a:pt x="730825" y="1037344"/>
                  <a:pt x="735433" y="1039239"/>
                </a:cubicBezTo>
                <a:cubicBezTo>
                  <a:pt x="739971" y="1033735"/>
                  <a:pt x="746841" y="1029162"/>
                  <a:pt x="756047" y="1025517"/>
                </a:cubicBezTo>
                <a:cubicBezTo>
                  <a:pt x="765254" y="1021872"/>
                  <a:pt x="771960" y="1024447"/>
                  <a:pt x="776164" y="1033247"/>
                </a:cubicBezTo>
                <a:cubicBezTo>
                  <a:pt x="784732" y="1029697"/>
                  <a:pt x="800404" y="1028576"/>
                  <a:pt x="823176" y="1029894"/>
                </a:cubicBezTo>
                <a:cubicBezTo>
                  <a:pt x="845948" y="1031209"/>
                  <a:pt x="859696" y="1034787"/>
                  <a:pt x="864423" y="1040625"/>
                </a:cubicBezTo>
                <a:lnTo>
                  <a:pt x="889090" y="1039710"/>
                </a:lnTo>
                <a:cubicBezTo>
                  <a:pt x="907867" y="1029651"/>
                  <a:pt x="925630" y="1024321"/>
                  <a:pt x="942375" y="1023725"/>
                </a:cubicBezTo>
                <a:cubicBezTo>
                  <a:pt x="959122" y="1023128"/>
                  <a:pt x="976885" y="1017799"/>
                  <a:pt x="995662" y="1007740"/>
                </a:cubicBezTo>
                <a:lnTo>
                  <a:pt x="1011506" y="1012198"/>
                </a:lnTo>
                <a:cubicBezTo>
                  <a:pt x="1023034" y="1007333"/>
                  <a:pt x="1038271" y="1006676"/>
                  <a:pt x="1057216" y="1010224"/>
                </a:cubicBezTo>
                <a:cubicBezTo>
                  <a:pt x="1076161" y="1013771"/>
                  <a:pt x="1091398" y="1013114"/>
                  <a:pt x="1102927" y="1008249"/>
                </a:cubicBezTo>
                <a:cubicBezTo>
                  <a:pt x="1112465" y="1016348"/>
                  <a:pt x="1123100" y="1016141"/>
                  <a:pt x="1134837" y="1007626"/>
                </a:cubicBezTo>
                <a:cubicBezTo>
                  <a:pt x="1140703" y="1003369"/>
                  <a:pt x="1146296" y="1001190"/>
                  <a:pt x="1151614" y="1001087"/>
                </a:cubicBezTo>
                <a:lnTo>
                  <a:pt x="1166221" y="1006801"/>
                </a:lnTo>
                <a:lnTo>
                  <a:pt x="1167081" y="1002209"/>
                </a:lnTo>
                <a:cubicBezTo>
                  <a:pt x="1167617" y="998653"/>
                  <a:pt x="1168577" y="996304"/>
                  <a:pt x="1169964" y="995168"/>
                </a:cubicBezTo>
                <a:cubicBezTo>
                  <a:pt x="1173035" y="994179"/>
                  <a:pt x="1175941" y="996521"/>
                  <a:pt x="1178678" y="1002201"/>
                </a:cubicBezTo>
                <a:lnTo>
                  <a:pt x="1179580" y="1004339"/>
                </a:lnTo>
                <a:lnTo>
                  <a:pt x="1194400" y="1001261"/>
                </a:lnTo>
                <a:cubicBezTo>
                  <a:pt x="1207768" y="999096"/>
                  <a:pt x="1225289" y="996680"/>
                  <a:pt x="1246961" y="994015"/>
                </a:cubicBezTo>
                <a:lnTo>
                  <a:pt x="1253834" y="993237"/>
                </a:lnTo>
                <a:lnTo>
                  <a:pt x="1261830" y="972149"/>
                </a:lnTo>
                <a:lnTo>
                  <a:pt x="1240327" y="961738"/>
                </a:lnTo>
                <a:lnTo>
                  <a:pt x="1174485" y="987716"/>
                </a:lnTo>
                <a:cubicBezTo>
                  <a:pt x="1162083" y="980773"/>
                  <a:pt x="1146712" y="976813"/>
                  <a:pt x="1128371" y="975834"/>
                </a:cubicBezTo>
                <a:cubicBezTo>
                  <a:pt x="1110031" y="974856"/>
                  <a:pt x="1094549" y="975662"/>
                  <a:pt x="1081926" y="978256"/>
                </a:cubicBezTo>
                <a:cubicBezTo>
                  <a:pt x="1071583" y="983962"/>
                  <a:pt x="1060761" y="987026"/>
                  <a:pt x="1049455" y="987445"/>
                </a:cubicBezTo>
                <a:cubicBezTo>
                  <a:pt x="1038149" y="987863"/>
                  <a:pt x="1026648" y="988990"/>
                  <a:pt x="1014947" y="990825"/>
                </a:cubicBezTo>
                <a:cubicBezTo>
                  <a:pt x="996121" y="979567"/>
                  <a:pt x="976503" y="971140"/>
                  <a:pt x="956096" y="965546"/>
                </a:cubicBezTo>
                <a:lnTo>
                  <a:pt x="887758" y="974242"/>
                </a:lnTo>
                <a:cubicBezTo>
                  <a:pt x="887059" y="971827"/>
                  <a:pt x="885738" y="968911"/>
                  <a:pt x="883794" y="965492"/>
                </a:cubicBezTo>
                <a:cubicBezTo>
                  <a:pt x="881850" y="962072"/>
                  <a:pt x="879398" y="961020"/>
                  <a:pt x="876438" y="962333"/>
                </a:cubicBezTo>
                <a:cubicBezTo>
                  <a:pt x="874987" y="963705"/>
                  <a:pt x="873764" y="966995"/>
                  <a:pt x="872765" y="972207"/>
                </a:cubicBezTo>
                <a:cubicBezTo>
                  <a:pt x="871768" y="977415"/>
                  <a:pt x="870885" y="981674"/>
                  <a:pt x="870113" y="984983"/>
                </a:cubicBezTo>
                <a:lnTo>
                  <a:pt x="837511" y="953128"/>
                </a:lnTo>
                <a:lnTo>
                  <a:pt x="827992" y="926020"/>
                </a:lnTo>
                <a:cubicBezTo>
                  <a:pt x="839182" y="920188"/>
                  <a:pt x="850515" y="916032"/>
                  <a:pt x="861989" y="913554"/>
                </a:cubicBezTo>
                <a:cubicBezTo>
                  <a:pt x="873462" y="911071"/>
                  <a:pt x="888526" y="902295"/>
                  <a:pt x="907179" y="887220"/>
                </a:cubicBezTo>
                <a:cubicBezTo>
                  <a:pt x="895712" y="884211"/>
                  <a:pt x="884414" y="881688"/>
                  <a:pt x="873289" y="879648"/>
                </a:cubicBezTo>
                <a:cubicBezTo>
                  <a:pt x="862160" y="877609"/>
                  <a:pt x="850751" y="879854"/>
                  <a:pt x="839063" y="886381"/>
                </a:cubicBezTo>
                <a:cubicBezTo>
                  <a:pt x="821217" y="874526"/>
                  <a:pt x="802582" y="865502"/>
                  <a:pt x="783153" y="859311"/>
                </a:cubicBezTo>
                <a:cubicBezTo>
                  <a:pt x="774121" y="838667"/>
                  <a:pt x="765350" y="834016"/>
                  <a:pt x="756841" y="845364"/>
                </a:cubicBezTo>
                <a:cubicBezTo>
                  <a:pt x="748331" y="856715"/>
                  <a:pt x="741260" y="856906"/>
                  <a:pt x="735625" y="845942"/>
                </a:cubicBezTo>
                <a:lnTo>
                  <a:pt x="730186" y="830450"/>
                </a:lnTo>
                <a:cubicBezTo>
                  <a:pt x="721690" y="834840"/>
                  <a:pt x="714533" y="836063"/>
                  <a:pt x="708719" y="834118"/>
                </a:cubicBezTo>
                <a:cubicBezTo>
                  <a:pt x="702905" y="832174"/>
                  <a:pt x="696485" y="832949"/>
                  <a:pt x="689456" y="836444"/>
                </a:cubicBezTo>
                <a:lnTo>
                  <a:pt x="662292" y="820078"/>
                </a:lnTo>
                <a:lnTo>
                  <a:pt x="680382" y="790264"/>
                </a:lnTo>
                <a:cubicBezTo>
                  <a:pt x="677663" y="782520"/>
                  <a:pt x="679245" y="776857"/>
                  <a:pt x="685126" y="773277"/>
                </a:cubicBezTo>
                <a:cubicBezTo>
                  <a:pt x="697104" y="767357"/>
                  <a:pt x="710086" y="764938"/>
                  <a:pt x="724074" y="766020"/>
                </a:cubicBezTo>
                <a:cubicBezTo>
                  <a:pt x="738063" y="767100"/>
                  <a:pt x="751781" y="764234"/>
                  <a:pt x="765228" y="757420"/>
                </a:cubicBezTo>
                <a:cubicBezTo>
                  <a:pt x="765501" y="757351"/>
                  <a:pt x="766426" y="756593"/>
                  <a:pt x="767999" y="755146"/>
                </a:cubicBezTo>
                <a:cubicBezTo>
                  <a:pt x="769573" y="753698"/>
                  <a:pt x="770159" y="751971"/>
                  <a:pt x="769752" y="749967"/>
                </a:cubicBezTo>
                <a:cubicBezTo>
                  <a:pt x="768340" y="748279"/>
                  <a:pt x="764371" y="747562"/>
                  <a:pt x="757841" y="747817"/>
                </a:cubicBezTo>
                <a:cubicBezTo>
                  <a:pt x="751312" y="748070"/>
                  <a:pt x="746606" y="747801"/>
                  <a:pt x="743725" y="747007"/>
                </a:cubicBezTo>
                <a:cubicBezTo>
                  <a:pt x="739198" y="744279"/>
                  <a:pt x="735351" y="743489"/>
                  <a:pt x="732183" y="744634"/>
                </a:cubicBezTo>
                <a:cubicBezTo>
                  <a:pt x="727758" y="747916"/>
                  <a:pt x="723713" y="750377"/>
                  <a:pt x="720051" y="752018"/>
                </a:cubicBezTo>
                <a:cubicBezTo>
                  <a:pt x="716389" y="753661"/>
                  <a:pt x="713191" y="750908"/>
                  <a:pt x="710459" y="743757"/>
                </a:cubicBezTo>
                <a:lnTo>
                  <a:pt x="699137" y="731848"/>
                </a:lnTo>
                <a:lnTo>
                  <a:pt x="682600" y="694914"/>
                </a:lnTo>
                <a:lnTo>
                  <a:pt x="654993" y="697617"/>
                </a:lnTo>
                <a:cubicBezTo>
                  <a:pt x="651272" y="692735"/>
                  <a:pt x="646715" y="688654"/>
                  <a:pt x="641324" y="685374"/>
                </a:cubicBezTo>
                <a:cubicBezTo>
                  <a:pt x="635934" y="682095"/>
                  <a:pt x="630983" y="679429"/>
                  <a:pt x="626471" y="677378"/>
                </a:cubicBezTo>
                <a:cubicBezTo>
                  <a:pt x="625058" y="673147"/>
                  <a:pt x="622728" y="669473"/>
                  <a:pt x="619477" y="666359"/>
                </a:cubicBezTo>
                <a:cubicBezTo>
                  <a:pt x="616229" y="663246"/>
                  <a:pt x="612371" y="662852"/>
                  <a:pt x="607908" y="665176"/>
                </a:cubicBezTo>
                <a:lnTo>
                  <a:pt x="597503" y="676209"/>
                </a:lnTo>
                <a:lnTo>
                  <a:pt x="585267" y="641359"/>
                </a:lnTo>
                <a:cubicBezTo>
                  <a:pt x="591503" y="639423"/>
                  <a:pt x="601264" y="637987"/>
                  <a:pt x="614542" y="637051"/>
                </a:cubicBezTo>
                <a:cubicBezTo>
                  <a:pt x="627823" y="636114"/>
                  <a:pt x="633676" y="631182"/>
                  <a:pt x="632102" y="622250"/>
                </a:cubicBezTo>
                <a:cubicBezTo>
                  <a:pt x="630531" y="618409"/>
                  <a:pt x="628124" y="615367"/>
                  <a:pt x="624884" y="613130"/>
                </a:cubicBezTo>
                <a:cubicBezTo>
                  <a:pt x="621645" y="610893"/>
                  <a:pt x="618843" y="609267"/>
                  <a:pt x="616482" y="608259"/>
                </a:cubicBezTo>
                <a:lnTo>
                  <a:pt x="578469" y="621995"/>
                </a:lnTo>
                <a:lnTo>
                  <a:pt x="551084" y="615164"/>
                </a:lnTo>
                <a:cubicBezTo>
                  <a:pt x="542384" y="620461"/>
                  <a:pt x="534106" y="623148"/>
                  <a:pt x="526251" y="623229"/>
                </a:cubicBezTo>
                <a:cubicBezTo>
                  <a:pt x="518398" y="623312"/>
                  <a:pt x="510231" y="621233"/>
                  <a:pt x="501751" y="616992"/>
                </a:cubicBezTo>
                <a:lnTo>
                  <a:pt x="478224" y="631316"/>
                </a:lnTo>
                <a:cubicBezTo>
                  <a:pt x="465058" y="626011"/>
                  <a:pt x="452461" y="627411"/>
                  <a:pt x="440432" y="635516"/>
                </a:cubicBezTo>
                <a:cubicBezTo>
                  <a:pt x="439661" y="628447"/>
                  <a:pt x="436953" y="622850"/>
                  <a:pt x="432307" y="618726"/>
                </a:cubicBezTo>
                <a:cubicBezTo>
                  <a:pt x="427661" y="614599"/>
                  <a:pt x="422295" y="614146"/>
                  <a:pt x="416210" y="617361"/>
                </a:cubicBezTo>
                <a:lnTo>
                  <a:pt x="381584" y="610237"/>
                </a:lnTo>
                <a:lnTo>
                  <a:pt x="379531" y="573886"/>
                </a:lnTo>
                <a:cubicBezTo>
                  <a:pt x="390873" y="573151"/>
                  <a:pt x="403090" y="569827"/>
                  <a:pt x="416186" y="563912"/>
                </a:cubicBezTo>
                <a:cubicBezTo>
                  <a:pt x="429281" y="557998"/>
                  <a:pt x="440368" y="556536"/>
                  <a:pt x="449449" y="559528"/>
                </a:cubicBezTo>
                <a:cubicBezTo>
                  <a:pt x="458536" y="553213"/>
                  <a:pt x="465251" y="555394"/>
                  <a:pt x="469593" y="566066"/>
                </a:cubicBezTo>
                <a:cubicBezTo>
                  <a:pt x="472111" y="574717"/>
                  <a:pt x="475858" y="584968"/>
                  <a:pt x="480838" y="596822"/>
                </a:cubicBezTo>
                <a:cubicBezTo>
                  <a:pt x="485816" y="608674"/>
                  <a:pt x="489162" y="605071"/>
                  <a:pt x="490875" y="586012"/>
                </a:cubicBezTo>
                <a:lnTo>
                  <a:pt x="525722" y="583600"/>
                </a:lnTo>
                <a:lnTo>
                  <a:pt x="520284" y="568109"/>
                </a:lnTo>
                <a:lnTo>
                  <a:pt x="540429" y="574648"/>
                </a:lnTo>
                <a:lnTo>
                  <a:pt x="569838" y="556747"/>
                </a:lnTo>
                <a:lnTo>
                  <a:pt x="594061" y="574905"/>
                </a:lnTo>
                <a:lnTo>
                  <a:pt x="620531" y="558792"/>
                </a:lnTo>
                <a:cubicBezTo>
                  <a:pt x="632336" y="560222"/>
                  <a:pt x="643351" y="564484"/>
                  <a:pt x="653576" y="571577"/>
                </a:cubicBezTo>
                <a:lnTo>
                  <a:pt x="681183" y="568875"/>
                </a:lnTo>
                <a:cubicBezTo>
                  <a:pt x="679264" y="555355"/>
                  <a:pt x="687953" y="545365"/>
                  <a:pt x="707251" y="538905"/>
                </a:cubicBezTo>
                <a:cubicBezTo>
                  <a:pt x="726549" y="532447"/>
                  <a:pt x="739427" y="529307"/>
                  <a:pt x="745886" y="529490"/>
                </a:cubicBezTo>
                <a:cubicBezTo>
                  <a:pt x="749783" y="535929"/>
                  <a:pt x="757270" y="536071"/>
                  <a:pt x="768347" y="529917"/>
                </a:cubicBezTo>
                <a:cubicBezTo>
                  <a:pt x="779423" y="523761"/>
                  <a:pt x="787020" y="519137"/>
                  <a:pt x="791140" y="516045"/>
                </a:cubicBezTo>
                <a:cubicBezTo>
                  <a:pt x="794866" y="520727"/>
                  <a:pt x="799470" y="522821"/>
                  <a:pt x="804947" y="522326"/>
                </a:cubicBezTo>
                <a:cubicBezTo>
                  <a:pt x="810425" y="521830"/>
                  <a:pt x="815478" y="520127"/>
                  <a:pt x="820107" y="517212"/>
                </a:cubicBezTo>
                <a:cubicBezTo>
                  <a:pt x="825394" y="513210"/>
                  <a:pt x="828901" y="507942"/>
                  <a:pt x="830624" y="501411"/>
                </a:cubicBezTo>
                <a:cubicBezTo>
                  <a:pt x="832346" y="494878"/>
                  <a:pt x="835851" y="489611"/>
                  <a:pt x="841138" y="485610"/>
                </a:cubicBezTo>
                <a:cubicBezTo>
                  <a:pt x="833691" y="472027"/>
                  <a:pt x="822433" y="470459"/>
                  <a:pt x="807360" y="480907"/>
                </a:cubicBezTo>
                <a:cubicBezTo>
                  <a:pt x="792289" y="491354"/>
                  <a:pt x="781369" y="490756"/>
                  <a:pt x="774602" y="479107"/>
                </a:cubicBezTo>
                <a:cubicBezTo>
                  <a:pt x="765455" y="484186"/>
                  <a:pt x="755582" y="485301"/>
                  <a:pt x="744987" y="482447"/>
                </a:cubicBezTo>
                <a:cubicBezTo>
                  <a:pt x="734392" y="479595"/>
                  <a:pt x="725027" y="474523"/>
                  <a:pt x="716890" y="467236"/>
                </a:cubicBezTo>
                <a:lnTo>
                  <a:pt x="678657" y="490507"/>
                </a:lnTo>
                <a:cubicBezTo>
                  <a:pt x="654295" y="464116"/>
                  <a:pt x="633122" y="452524"/>
                  <a:pt x="615135" y="455737"/>
                </a:cubicBezTo>
                <a:cubicBezTo>
                  <a:pt x="597151" y="458948"/>
                  <a:pt x="571629" y="462929"/>
                  <a:pt x="538567" y="467679"/>
                </a:cubicBezTo>
                <a:cubicBezTo>
                  <a:pt x="533122" y="455132"/>
                  <a:pt x="525612" y="445602"/>
                  <a:pt x="516037" y="439091"/>
                </a:cubicBezTo>
                <a:cubicBezTo>
                  <a:pt x="506464" y="432583"/>
                  <a:pt x="498954" y="423055"/>
                  <a:pt x="493508" y="410506"/>
                </a:cubicBezTo>
                <a:lnTo>
                  <a:pt x="461156" y="430198"/>
                </a:lnTo>
                <a:lnTo>
                  <a:pt x="457077" y="418581"/>
                </a:lnTo>
                <a:cubicBezTo>
                  <a:pt x="454472" y="411159"/>
                  <a:pt x="454356" y="405747"/>
                  <a:pt x="456731" y="402342"/>
                </a:cubicBezTo>
                <a:cubicBezTo>
                  <a:pt x="459105" y="398937"/>
                  <a:pt x="463290" y="395607"/>
                  <a:pt x="469285" y="392348"/>
                </a:cubicBezTo>
                <a:lnTo>
                  <a:pt x="496892" y="389647"/>
                </a:lnTo>
                <a:cubicBezTo>
                  <a:pt x="498952" y="388097"/>
                  <a:pt x="502242" y="384334"/>
                  <a:pt x="506761" y="378350"/>
                </a:cubicBezTo>
                <a:cubicBezTo>
                  <a:pt x="511278" y="372369"/>
                  <a:pt x="513492" y="368087"/>
                  <a:pt x="513401" y="365495"/>
                </a:cubicBezTo>
                <a:lnTo>
                  <a:pt x="504577" y="370867"/>
                </a:lnTo>
                <a:cubicBezTo>
                  <a:pt x="496682" y="364902"/>
                  <a:pt x="486440" y="358604"/>
                  <a:pt x="473849" y="351970"/>
                </a:cubicBezTo>
                <a:cubicBezTo>
                  <a:pt x="461257" y="345338"/>
                  <a:pt x="450905" y="343807"/>
                  <a:pt x="442787" y="347378"/>
                </a:cubicBezTo>
                <a:cubicBezTo>
                  <a:pt x="437589" y="343589"/>
                  <a:pt x="431517" y="342390"/>
                  <a:pt x="424568" y="343780"/>
                </a:cubicBezTo>
                <a:cubicBezTo>
                  <a:pt x="417619" y="345170"/>
                  <a:pt x="411097" y="347769"/>
                  <a:pt x="404997" y="351579"/>
                </a:cubicBezTo>
                <a:lnTo>
                  <a:pt x="383716" y="331633"/>
                </a:lnTo>
                <a:cubicBezTo>
                  <a:pt x="379028" y="334586"/>
                  <a:pt x="373360" y="336663"/>
                  <a:pt x="366718" y="337866"/>
                </a:cubicBezTo>
                <a:cubicBezTo>
                  <a:pt x="360076" y="339072"/>
                  <a:pt x="354124" y="337797"/>
                  <a:pt x="348867" y="334047"/>
                </a:cubicBezTo>
                <a:lnTo>
                  <a:pt x="325337" y="348367"/>
                </a:lnTo>
                <a:lnTo>
                  <a:pt x="311076" y="338247"/>
                </a:lnTo>
                <a:cubicBezTo>
                  <a:pt x="301989" y="343291"/>
                  <a:pt x="291994" y="344477"/>
                  <a:pt x="281093" y="341812"/>
                </a:cubicBezTo>
                <a:cubicBezTo>
                  <a:pt x="270192" y="339143"/>
                  <a:pt x="259970" y="334596"/>
                  <a:pt x="250424" y="328166"/>
                </a:cubicBezTo>
                <a:cubicBezTo>
                  <a:pt x="238273" y="325966"/>
                  <a:pt x="224326" y="323097"/>
                  <a:pt x="208583" y="319559"/>
                </a:cubicBezTo>
                <a:cubicBezTo>
                  <a:pt x="192839" y="316023"/>
                  <a:pt x="178948" y="310769"/>
                  <a:pt x="166909" y="303800"/>
                </a:cubicBezTo>
                <a:cubicBezTo>
                  <a:pt x="162397" y="306840"/>
                  <a:pt x="157449" y="309267"/>
                  <a:pt x="152060" y="311076"/>
                </a:cubicBezTo>
                <a:cubicBezTo>
                  <a:pt x="146673" y="312887"/>
                  <a:pt x="141439" y="311958"/>
                  <a:pt x="136361" y="308296"/>
                </a:cubicBezTo>
                <a:cubicBezTo>
                  <a:pt x="127179" y="313492"/>
                  <a:pt x="116979" y="315785"/>
                  <a:pt x="105757" y="315172"/>
                </a:cubicBezTo>
                <a:cubicBezTo>
                  <a:pt x="94536" y="314560"/>
                  <a:pt x="84444" y="312087"/>
                  <a:pt x="75484" y="307748"/>
                </a:cubicBezTo>
                <a:cubicBezTo>
                  <a:pt x="72421" y="309613"/>
                  <a:pt x="69386" y="310287"/>
                  <a:pt x="66377" y="309767"/>
                </a:cubicBezTo>
                <a:cubicBezTo>
                  <a:pt x="63369" y="309249"/>
                  <a:pt x="61125" y="307091"/>
                  <a:pt x="59644" y="303292"/>
                </a:cubicBezTo>
                <a:lnTo>
                  <a:pt x="58505" y="289885"/>
                </a:lnTo>
                <a:lnTo>
                  <a:pt x="91994" y="283600"/>
                </a:lnTo>
                <a:cubicBezTo>
                  <a:pt x="96478" y="285570"/>
                  <a:pt x="101543" y="286013"/>
                  <a:pt x="107185" y="284927"/>
                </a:cubicBezTo>
                <a:cubicBezTo>
                  <a:pt x="112827" y="283843"/>
                  <a:pt x="117946" y="281902"/>
                  <a:pt x="122542" y="279105"/>
                </a:cubicBezTo>
                <a:lnTo>
                  <a:pt x="154450" y="278483"/>
                </a:lnTo>
                <a:cubicBezTo>
                  <a:pt x="160785" y="273649"/>
                  <a:pt x="168023" y="268850"/>
                  <a:pt x="176167" y="264089"/>
                </a:cubicBezTo>
                <a:cubicBezTo>
                  <a:pt x="184313" y="259327"/>
                  <a:pt x="190650" y="262127"/>
                  <a:pt x="195182" y="272491"/>
                </a:cubicBezTo>
                <a:cubicBezTo>
                  <a:pt x="224310" y="256328"/>
                  <a:pt x="261985" y="246713"/>
                  <a:pt x="308204" y="243645"/>
                </a:cubicBezTo>
                <a:cubicBezTo>
                  <a:pt x="354425" y="240577"/>
                  <a:pt x="393236" y="244370"/>
                  <a:pt x="424639" y="255021"/>
                </a:cubicBezTo>
                <a:cubicBezTo>
                  <a:pt x="434858" y="249390"/>
                  <a:pt x="444852" y="245656"/>
                  <a:pt x="454619" y="243823"/>
                </a:cubicBezTo>
                <a:cubicBezTo>
                  <a:pt x="464387" y="241991"/>
                  <a:pt x="474380" y="238257"/>
                  <a:pt x="484598" y="232625"/>
                </a:cubicBezTo>
                <a:cubicBezTo>
                  <a:pt x="486793" y="238241"/>
                  <a:pt x="490048" y="241156"/>
                  <a:pt x="494361" y="241369"/>
                </a:cubicBezTo>
                <a:cubicBezTo>
                  <a:pt x="498675" y="241584"/>
                  <a:pt x="503115" y="240251"/>
                  <a:pt x="507683" y="237375"/>
                </a:cubicBezTo>
                <a:cubicBezTo>
                  <a:pt x="519858" y="230746"/>
                  <a:pt x="527749" y="229076"/>
                  <a:pt x="531357" y="232364"/>
                </a:cubicBezTo>
                <a:cubicBezTo>
                  <a:pt x="534966" y="235651"/>
                  <a:pt x="540651" y="235324"/>
                  <a:pt x="548415" y="231382"/>
                </a:cubicBezTo>
                <a:lnTo>
                  <a:pt x="584621" y="232842"/>
                </a:lnTo>
                <a:cubicBezTo>
                  <a:pt x="588227" y="237600"/>
                  <a:pt x="592339" y="239993"/>
                  <a:pt x="596960" y="240020"/>
                </a:cubicBezTo>
                <a:cubicBezTo>
                  <a:pt x="601579" y="240048"/>
                  <a:pt x="606142" y="238640"/>
                  <a:pt x="610649" y="235801"/>
                </a:cubicBezTo>
                <a:lnTo>
                  <a:pt x="623993" y="222976"/>
                </a:lnTo>
                <a:lnTo>
                  <a:pt x="727402" y="202332"/>
                </a:lnTo>
                <a:lnTo>
                  <a:pt x="741664" y="212452"/>
                </a:lnTo>
                <a:lnTo>
                  <a:pt x="760448" y="215117"/>
                </a:lnTo>
                <a:cubicBezTo>
                  <a:pt x="765167" y="212247"/>
                  <a:pt x="770774" y="210007"/>
                  <a:pt x="777276" y="208399"/>
                </a:cubicBezTo>
                <a:cubicBezTo>
                  <a:pt x="783777" y="206794"/>
                  <a:pt x="789330" y="206938"/>
                  <a:pt x="793937" y="208834"/>
                </a:cubicBezTo>
                <a:cubicBezTo>
                  <a:pt x="798476" y="203329"/>
                  <a:pt x="805346" y="198756"/>
                  <a:pt x="814552" y="195111"/>
                </a:cubicBezTo>
                <a:cubicBezTo>
                  <a:pt x="823759" y="191467"/>
                  <a:pt x="830464" y="194042"/>
                  <a:pt x="834669" y="202841"/>
                </a:cubicBezTo>
                <a:cubicBezTo>
                  <a:pt x="843237" y="199291"/>
                  <a:pt x="858909" y="198170"/>
                  <a:pt x="881681" y="199488"/>
                </a:cubicBezTo>
                <a:cubicBezTo>
                  <a:pt x="904452" y="200804"/>
                  <a:pt x="918200" y="204381"/>
                  <a:pt x="922927" y="210219"/>
                </a:cubicBezTo>
                <a:lnTo>
                  <a:pt x="947595" y="209305"/>
                </a:lnTo>
                <a:cubicBezTo>
                  <a:pt x="966373" y="199246"/>
                  <a:pt x="984135" y="193916"/>
                  <a:pt x="1000880" y="193319"/>
                </a:cubicBezTo>
                <a:cubicBezTo>
                  <a:pt x="1017627" y="192723"/>
                  <a:pt x="1035389" y="187394"/>
                  <a:pt x="1054167" y="177335"/>
                </a:cubicBezTo>
                <a:lnTo>
                  <a:pt x="1070009" y="181793"/>
                </a:lnTo>
                <a:cubicBezTo>
                  <a:pt x="1081540" y="176927"/>
                  <a:pt x="1096777" y="176270"/>
                  <a:pt x="1115721" y="179818"/>
                </a:cubicBezTo>
                <a:cubicBezTo>
                  <a:pt x="1134665" y="183366"/>
                  <a:pt x="1149902" y="182708"/>
                  <a:pt x="1161431" y="177844"/>
                </a:cubicBezTo>
                <a:cubicBezTo>
                  <a:pt x="1170971" y="185943"/>
                  <a:pt x="1181605" y="185736"/>
                  <a:pt x="1193340" y="177220"/>
                </a:cubicBezTo>
                <a:cubicBezTo>
                  <a:pt x="1205074" y="168708"/>
                  <a:pt x="1215711" y="168501"/>
                  <a:pt x="1225249" y="176600"/>
                </a:cubicBezTo>
                <a:cubicBezTo>
                  <a:pt x="1235383" y="173271"/>
                  <a:pt x="1262123" y="168941"/>
                  <a:pt x="1305465" y="163609"/>
                </a:cubicBezTo>
                <a:cubicBezTo>
                  <a:pt x="1348808" y="158278"/>
                  <a:pt x="1374417" y="155814"/>
                  <a:pt x="1382289" y="156209"/>
                </a:cubicBezTo>
                <a:cubicBezTo>
                  <a:pt x="1386460" y="150931"/>
                  <a:pt x="1391861" y="147251"/>
                  <a:pt x="1398494" y="145172"/>
                </a:cubicBezTo>
                <a:cubicBezTo>
                  <a:pt x="1405126" y="143095"/>
                  <a:pt x="1410361" y="146566"/>
                  <a:pt x="1414199" y="155587"/>
                </a:cubicBezTo>
                <a:cubicBezTo>
                  <a:pt x="1438896" y="154555"/>
                  <a:pt x="1465252" y="156335"/>
                  <a:pt x="1493264" y="160924"/>
                </a:cubicBezTo>
                <a:cubicBezTo>
                  <a:pt x="1521274" y="165514"/>
                  <a:pt x="1546665" y="162004"/>
                  <a:pt x="1569435" y="150396"/>
                </a:cubicBezTo>
                <a:cubicBezTo>
                  <a:pt x="1571667" y="151877"/>
                  <a:pt x="1574336" y="153974"/>
                  <a:pt x="1577444" y="156685"/>
                </a:cubicBezTo>
                <a:cubicBezTo>
                  <a:pt x="1580553" y="159394"/>
                  <a:pt x="1583618" y="160075"/>
                  <a:pt x="1586637" y="158726"/>
                </a:cubicBezTo>
                <a:cubicBezTo>
                  <a:pt x="1587879" y="157384"/>
                  <a:pt x="1588055" y="154926"/>
                  <a:pt x="1587172" y="151350"/>
                </a:cubicBezTo>
                <a:cubicBezTo>
                  <a:pt x="1586290" y="147775"/>
                  <a:pt x="1585731" y="145765"/>
                  <a:pt x="1585501" y="145316"/>
                </a:cubicBezTo>
                <a:lnTo>
                  <a:pt x="1616048" y="140823"/>
                </a:lnTo>
                <a:lnTo>
                  <a:pt x="1627369" y="152734"/>
                </a:lnTo>
                <a:cubicBezTo>
                  <a:pt x="1638238" y="155517"/>
                  <a:pt x="1651524" y="155656"/>
                  <a:pt x="1667227" y="153148"/>
                </a:cubicBezTo>
                <a:cubicBezTo>
                  <a:pt x="1682931" y="150639"/>
                  <a:pt x="1696271" y="148394"/>
                  <a:pt x="1707251" y="146410"/>
                </a:cubicBezTo>
                <a:cubicBezTo>
                  <a:pt x="1712641" y="140584"/>
                  <a:pt x="1718147" y="137624"/>
                  <a:pt x="1723765" y="137533"/>
                </a:cubicBezTo>
                <a:cubicBezTo>
                  <a:pt x="1729385" y="137441"/>
                  <a:pt x="1733989" y="142080"/>
                  <a:pt x="1737576" y="151451"/>
                </a:cubicBezTo>
                <a:lnTo>
                  <a:pt x="1762244" y="150537"/>
                </a:lnTo>
                <a:cubicBezTo>
                  <a:pt x="1768670" y="152108"/>
                  <a:pt x="1781503" y="150956"/>
                  <a:pt x="1800740" y="147079"/>
                </a:cubicBezTo>
                <a:cubicBezTo>
                  <a:pt x="1819978" y="143202"/>
                  <a:pt x="1832866" y="139666"/>
                  <a:pt x="1839405" y="136469"/>
                </a:cubicBezTo>
                <a:cubicBezTo>
                  <a:pt x="1849237" y="131856"/>
                  <a:pt x="1857685" y="132197"/>
                  <a:pt x="1864750" y="137490"/>
                </a:cubicBezTo>
                <a:cubicBezTo>
                  <a:pt x="1871815" y="142787"/>
                  <a:pt x="1880263" y="143128"/>
                  <a:pt x="1890097" y="138515"/>
                </a:cubicBezTo>
                <a:lnTo>
                  <a:pt x="1942147" y="144430"/>
                </a:lnTo>
                <a:cubicBezTo>
                  <a:pt x="1948775" y="142552"/>
                  <a:pt x="1965728" y="140848"/>
                  <a:pt x="1993006" y="139324"/>
                </a:cubicBezTo>
                <a:cubicBezTo>
                  <a:pt x="2020284" y="137800"/>
                  <a:pt x="2035766" y="136992"/>
                  <a:pt x="2039453" y="136902"/>
                </a:cubicBezTo>
                <a:cubicBezTo>
                  <a:pt x="2045541" y="132216"/>
                  <a:pt x="2051800" y="128015"/>
                  <a:pt x="2058230" y="124299"/>
                </a:cubicBezTo>
                <a:cubicBezTo>
                  <a:pt x="2064657" y="120581"/>
                  <a:pt x="2070015" y="123977"/>
                  <a:pt x="2074301" y="134491"/>
                </a:cubicBezTo>
                <a:cubicBezTo>
                  <a:pt x="2099420" y="133595"/>
                  <a:pt x="2127822" y="135694"/>
                  <a:pt x="2159506" y="140789"/>
                </a:cubicBezTo>
                <a:cubicBezTo>
                  <a:pt x="2191190" y="145885"/>
                  <a:pt x="2219362" y="142250"/>
                  <a:pt x="2244023" y="129883"/>
                </a:cubicBezTo>
                <a:cubicBezTo>
                  <a:pt x="2246439" y="131253"/>
                  <a:pt x="2249474" y="133125"/>
                  <a:pt x="2253134" y="135500"/>
                </a:cubicBezTo>
                <a:cubicBezTo>
                  <a:pt x="2256795" y="137875"/>
                  <a:pt x="2259491" y="138779"/>
                  <a:pt x="2261225" y="138211"/>
                </a:cubicBezTo>
                <a:cubicBezTo>
                  <a:pt x="2263959" y="136254"/>
                  <a:pt x="2265165" y="133758"/>
                  <a:pt x="2264844" y="130724"/>
                </a:cubicBezTo>
                <a:cubicBezTo>
                  <a:pt x="2264520" y="127687"/>
                  <a:pt x="2263916" y="125117"/>
                  <a:pt x="2263029" y="123014"/>
                </a:cubicBezTo>
                <a:lnTo>
                  <a:pt x="2293577" y="118518"/>
                </a:lnTo>
                <a:cubicBezTo>
                  <a:pt x="2304254" y="126904"/>
                  <a:pt x="2315722" y="132457"/>
                  <a:pt x="2327981" y="135178"/>
                </a:cubicBezTo>
                <a:lnTo>
                  <a:pt x="2394961" y="122607"/>
                </a:lnTo>
                <a:cubicBezTo>
                  <a:pt x="2400409" y="116943"/>
                  <a:pt x="2406141" y="114627"/>
                  <a:pt x="2412155" y="115666"/>
                </a:cubicBezTo>
                <a:cubicBezTo>
                  <a:pt x="2418172" y="116704"/>
                  <a:pt x="2423004" y="121989"/>
                  <a:pt x="2426647" y="131522"/>
                </a:cubicBezTo>
                <a:cubicBezTo>
                  <a:pt x="2432211" y="128724"/>
                  <a:pt x="2436810" y="128274"/>
                  <a:pt x="2440450" y="130169"/>
                </a:cubicBezTo>
                <a:cubicBezTo>
                  <a:pt x="2444091" y="132065"/>
                  <a:pt x="2448693" y="131615"/>
                  <a:pt x="2454254" y="128818"/>
                </a:cubicBezTo>
                <a:cubicBezTo>
                  <a:pt x="2459286" y="129379"/>
                  <a:pt x="2473155" y="127790"/>
                  <a:pt x="2495862" y="124055"/>
                </a:cubicBezTo>
                <a:cubicBezTo>
                  <a:pt x="2518571" y="120316"/>
                  <a:pt x="2532837" y="117312"/>
                  <a:pt x="2538657" y="115042"/>
                </a:cubicBezTo>
                <a:cubicBezTo>
                  <a:pt x="2548611" y="110355"/>
                  <a:pt x="2557551" y="110396"/>
                  <a:pt x="2565473" y="115168"/>
                </a:cubicBezTo>
                <a:cubicBezTo>
                  <a:pt x="2573396" y="119942"/>
                  <a:pt x="2582335" y="119984"/>
                  <a:pt x="2592290" y="115296"/>
                </a:cubicBezTo>
                <a:lnTo>
                  <a:pt x="2621257" y="116465"/>
                </a:lnTo>
                <a:cubicBezTo>
                  <a:pt x="2628459" y="113256"/>
                  <a:pt x="2635211" y="113846"/>
                  <a:pt x="2641511" y="118236"/>
                </a:cubicBezTo>
                <a:cubicBezTo>
                  <a:pt x="2647812" y="122627"/>
                  <a:pt x="2654564" y="123216"/>
                  <a:pt x="2661765" y="120007"/>
                </a:cubicBezTo>
                <a:cubicBezTo>
                  <a:pt x="2666335" y="131327"/>
                  <a:pt x="2673957" y="136088"/>
                  <a:pt x="2684630" y="134292"/>
                </a:cubicBezTo>
                <a:cubicBezTo>
                  <a:pt x="2686005" y="133551"/>
                  <a:pt x="2686929" y="132795"/>
                  <a:pt x="2687401" y="132016"/>
                </a:cubicBezTo>
                <a:cubicBezTo>
                  <a:pt x="2687870" y="131241"/>
                  <a:pt x="2688454" y="129516"/>
                  <a:pt x="2689153" y="126838"/>
                </a:cubicBezTo>
                <a:lnTo>
                  <a:pt x="2700694" y="129214"/>
                </a:lnTo>
                <a:cubicBezTo>
                  <a:pt x="2704164" y="129352"/>
                  <a:pt x="2707012" y="128992"/>
                  <a:pt x="2709236" y="128126"/>
                </a:cubicBezTo>
                <a:cubicBezTo>
                  <a:pt x="2711461" y="127261"/>
                  <a:pt x="2713969" y="125932"/>
                  <a:pt x="2716758" y="124134"/>
                </a:cubicBezTo>
                <a:cubicBezTo>
                  <a:pt x="2739936" y="128727"/>
                  <a:pt x="2763625" y="130955"/>
                  <a:pt x="2787821" y="130818"/>
                </a:cubicBezTo>
                <a:cubicBezTo>
                  <a:pt x="2812015" y="130680"/>
                  <a:pt x="2836153" y="129109"/>
                  <a:pt x="2860234" y="126104"/>
                </a:cubicBezTo>
                <a:cubicBezTo>
                  <a:pt x="2865380" y="124244"/>
                  <a:pt x="2876582" y="123103"/>
                  <a:pt x="2893836" y="122687"/>
                </a:cubicBezTo>
                <a:cubicBezTo>
                  <a:pt x="2911092" y="122269"/>
                  <a:pt x="2921162" y="122994"/>
                  <a:pt x="2924048" y="124858"/>
                </a:cubicBezTo>
                <a:cubicBezTo>
                  <a:pt x="2934299" y="119108"/>
                  <a:pt x="2944567" y="116581"/>
                  <a:pt x="2954849" y="117273"/>
                </a:cubicBezTo>
                <a:cubicBezTo>
                  <a:pt x="2965132" y="117966"/>
                  <a:pt x="2975684" y="118789"/>
                  <a:pt x="2986504" y="119743"/>
                </a:cubicBezTo>
                <a:lnTo>
                  <a:pt x="2996955" y="127159"/>
                </a:lnTo>
                <a:lnTo>
                  <a:pt x="3006223" y="118252"/>
                </a:lnTo>
                <a:lnTo>
                  <a:pt x="3109632" y="97608"/>
                </a:lnTo>
                <a:lnTo>
                  <a:pt x="3123893" y="107728"/>
                </a:lnTo>
                <a:lnTo>
                  <a:pt x="3128318" y="108356"/>
                </a:lnTo>
                <a:lnTo>
                  <a:pt x="3134723" y="104724"/>
                </a:lnTo>
                <a:lnTo>
                  <a:pt x="3136975" y="109585"/>
                </a:lnTo>
                <a:lnTo>
                  <a:pt x="3142677" y="110394"/>
                </a:lnTo>
                <a:cubicBezTo>
                  <a:pt x="3147396" y="107523"/>
                  <a:pt x="3153004" y="105283"/>
                  <a:pt x="3159505" y="103676"/>
                </a:cubicBezTo>
                <a:cubicBezTo>
                  <a:pt x="3166006" y="102070"/>
                  <a:pt x="3171560" y="102215"/>
                  <a:pt x="3176166" y="104110"/>
                </a:cubicBezTo>
                <a:cubicBezTo>
                  <a:pt x="3180705" y="98606"/>
                  <a:pt x="3187575" y="94033"/>
                  <a:pt x="3196781" y="90387"/>
                </a:cubicBezTo>
                <a:cubicBezTo>
                  <a:pt x="3205988" y="86743"/>
                  <a:pt x="3212693" y="89318"/>
                  <a:pt x="3216898" y="98117"/>
                </a:cubicBezTo>
                <a:cubicBezTo>
                  <a:pt x="3225466" y="94567"/>
                  <a:pt x="3241138" y="93446"/>
                  <a:pt x="3263910" y="94765"/>
                </a:cubicBezTo>
                <a:cubicBezTo>
                  <a:pt x="3286682" y="96080"/>
                  <a:pt x="3300430" y="99657"/>
                  <a:pt x="3305157" y="105496"/>
                </a:cubicBezTo>
                <a:lnTo>
                  <a:pt x="3329824" y="104581"/>
                </a:lnTo>
                <a:cubicBezTo>
                  <a:pt x="3348602" y="94522"/>
                  <a:pt x="3366364" y="89192"/>
                  <a:pt x="3383109" y="88596"/>
                </a:cubicBezTo>
                <a:cubicBezTo>
                  <a:pt x="3399856" y="87999"/>
                  <a:pt x="3417618" y="82670"/>
                  <a:pt x="3436396" y="72611"/>
                </a:cubicBezTo>
                <a:lnTo>
                  <a:pt x="3452239" y="77069"/>
                </a:lnTo>
                <a:cubicBezTo>
                  <a:pt x="3463768" y="72204"/>
                  <a:pt x="3479005" y="71547"/>
                  <a:pt x="3497950" y="75095"/>
                </a:cubicBezTo>
                <a:cubicBezTo>
                  <a:pt x="3516895" y="78642"/>
                  <a:pt x="3532131" y="77985"/>
                  <a:pt x="3543661" y="73120"/>
                </a:cubicBezTo>
                <a:cubicBezTo>
                  <a:pt x="3553199" y="81219"/>
                  <a:pt x="3563834" y="81012"/>
                  <a:pt x="3575570" y="72496"/>
                </a:cubicBezTo>
                <a:cubicBezTo>
                  <a:pt x="3587304" y="63985"/>
                  <a:pt x="3597940" y="63777"/>
                  <a:pt x="3607477" y="71876"/>
                </a:cubicBezTo>
                <a:cubicBezTo>
                  <a:pt x="3617612" y="68547"/>
                  <a:pt x="3644351" y="64217"/>
                  <a:pt x="3687694" y="58886"/>
                </a:cubicBezTo>
                <a:cubicBezTo>
                  <a:pt x="3731037" y="53555"/>
                  <a:pt x="3756645" y="51090"/>
                  <a:pt x="3764518" y="51486"/>
                </a:cubicBezTo>
                <a:cubicBezTo>
                  <a:pt x="3768689" y="46207"/>
                  <a:pt x="3774090" y="42527"/>
                  <a:pt x="3780722" y="40448"/>
                </a:cubicBezTo>
                <a:cubicBezTo>
                  <a:pt x="3787355" y="38371"/>
                  <a:pt x="3792590" y="41842"/>
                  <a:pt x="3796428" y="50864"/>
                </a:cubicBezTo>
                <a:cubicBezTo>
                  <a:pt x="3821126" y="49831"/>
                  <a:pt x="3847481" y="51611"/>
                  <a:pt x="3875492" y="56200"/>
                </a:cubicBezTo>
                <a:cubicBezTo>
                  <a:pt x="3903503" y="60790"/>
                  <a:pt x="3928895" y="57280"/>
                  <a:pt x="3951664" y="45673"/>
                </a:cubicBezTo>
                <a:cubicBezTo>
                  <a:pt x="3953896" y="47154"/>
                  <a:pt x="3956566" y="49250"/>
                  <a:pt x="3959674" y="51961"/>
                </a:cubicBezTo>
                <a:cubicBezTo>
                  <a:pt x="3962782" y="54670"/>
                  <a:pt x="3965847" y="55351"/>
                  <a:pt x="3968866" y="54002"/>
                </a:cubicBezTo>
                <a:cubicBezTo>
                  <a:pt x="3970108" y="52660"/>
                  <a:pt x="3970284" y="50202"/>
                  <a:pt x="3969402" y="46627"/>
                </a:cubicBezTo>
                <a:cubicBezTo>
                  <a:pt x="3968518" y="43051"/>
                  <a:pt x="3967960" y="41041"/>
                  <a:pt x="3967730" y="40593"/>
                </a:cubicBezTo>
                <a:lnTo>
                  <a:pt x="3998278" y="36099"/>
                </a:lnTo>
                <a:lnTo>
                  <a:pt x="4009598" y="48010"/>
                </a:lnTo>
                <a:cubicBezTo>
                  <a:pt x="4020468" y="50794"/>
                  <a:pt x="4033753" y="50932"/>
                  <a:pt x="4049455" y="48425"/>
                </a:cubicBezTo>
                <a:cubicBezTo>
                  <a:pt x="4065158" y="45916"/>
                  <a:pt x="4078500" y="43670"/>
                  <a:pt x="4089480" y="41686"/>
                </a:cubicBezTo>
                <a:cubicBezTo>
                  <a:pt x="4094870" y="35860"/>
                  <a:pt x="4100376" y="32900"/>
                  <a:pt x="4105994" y="32809"/>
                </a:cubicBezTo>
                <a:cubicBezTo>
                  <a:pt x="4111614" y="32717"/>
                  <a:pt x="4116218" y="37356"/>
                  <a:pt x="4119806" y="46727"/>
                </a:cubicBezTo>
                <a:lnTo>
                  <a:pt x="4144473" y="45813"/>
                </a:lnTo>
                <a:cubicBezTo>
                  <a:pt x="4150899" y="47385"/>
                  <a:pt x="4163731" y="46233"/>
                  <a:pt x="4182969" y="42356"/>
                </a:cubicBezTo>
                <a:cubicBezTo>
                  <a:pt x="4202207" y="38478"/>
                  <a:pt x="4215096" y="34942"/>
                  <a:pt x="4221633" y="31746"/>
                </a:cubicBezTo>
                <a:cubicBezTo>
                  <a:pt x="4231466" y="27132"/>
                  <a:pt x="4239914" y="27473"/>
                  <a:pt x="4246979" y="32766"/>
                </a:cubicBezTo>
                <a:cubicBezTo>
                  <a:pt x="4254044" y="38064"/>
                  <a:pt x="4262492" y="38405"/>
                  <a:pt x="4272326" y="33791"/>
                </a:cubicBezTo>
                <a:lnTo>
                  <a:pt x="4324376" y="39706"/>
                </a:lnTo>
                <a:cubicBezTo>
                  <a:pt x="4331004" y="37828"/>
                  <a:pt x="4347957" y="36125"/>
                  <a:pt x="4375235" y="34600"/>
                </a:cubicBezTo>
                <a:cubicBezTo>
                  <a:pt x="4402513" y="33076"/>
                  <a:pt x="4417995" y="32268"/>
                  <a:pt x="4421682" y="32178"/>
                </a:cubicBezTo>
                <a:cubicBezTo>
                  <a:pt x="4427770" y="27493"/>
                  <a:pt x="4434029" y="23291"/>
                  <a:pt x="4440459" y="19576"/>
                </a:cubicBezTo>
                <a:cubicBezTo>
                  <a:pt x="4446887" y="15857"/>
                  <a:pt x="4452244" y="19254"/>
                  <a:pt x="4456530" y="29767"/>
                </a:cubicBezTo>
                <a:cubicBezTo>
                  <a:pt x="4481649" y="28871"/>
                  <a:pt x="4510050" y="30970"/>
                  <a:pt x="4541736" y="36066"/>
                </a:cubicBezTo>
                <a:cubicBezTo>
                  <a:pt x="4573419" y="41161"/>
                  <a:pt x="4601592" y="37526"/>
                  <a:pt x="4626252" y="25159"/>
                </a:cubicBezTo>
                <a:cubicBezTo>
                  <a:pt x="4628667" y="26529"/>
                  <a:pt x="4631704" y="28401"/>
                  <a:pt x="4635364" y="30776"/>
                </a:cubicBezTo>
                <a:cubicBezTo>
                  <a:pt x="4639023" y="33151"/>
                  <a:pt x="4641721" y="34056"/>
                  <a:pt x="4643454" y="33487"/>
                </a:cubicBezTo>
                <a:cubicBezTo>
                  <a:pt x="4646188" y="31530"/>
                  <a:pt x="4647394" y="29035"/>
                  <a:pt x="4647072" y="26000"/>
                </a:cubicBezTo>
                <a:cubicBezTo>
                  <a:pt x="4646750" y="22964"/>
                  <a:pt x="4646146" y="20393"/>
                  <a:pt x="4645258" y="18290"/>
                </a:cubicBezTo>
                <a:lnTo>
                  <a:pt x="4675806" y="13795"/>
                </a:lnTo>
                <a:cubicBezTo>
                  <a:pt x="4686484" y="22180"/>
                  <a:pt x="4697952" y="27734"/>
                  <a:pt x="4710210" y="30455"/>
                </a:cubicBezTo>
                <a:lnTo>
                  <a:pt x="4777190" y="17884"/>
                </a:lnTo>
                <a:cubicBezTo>
                  <a:pt x="4782638" y="12219"/>
                  <a:pt x="4788369" y="9904"/>
                  <a:pt x="4794384" y="10942"/>
                </a:cubicBezTo>
                <a:cubicBezTo>
                  <a:pt x="4800401" y="11980"/>
                  <a:pt x="4805232" y="17266"/>
                  <a:pt x="4808876" y="26798"/>
                </a:cubicBezTo>
                <a:cubicBezTo>
                  <a:pt x="4814439" y="24000"/>
                  <a:pt x="4819038" y="23550"/>
                  <a:pt x="4822680" y="25446"/>
                </a:cubicBezTo>
                <a:cubicBezTo>
                  <a:pt x="4826320" y="27341"/>
                  <a:pt x="4830922" y="26891"/>
                  <a:pt x="4836483" y="24095"/>
                </a:cubicBezTo>
                <a:cubicBezTo>
                  <a:pt x="4841514" y="24656"/>
                  <a:pt x="4855383" y="23066"/>
                  <a:pt x="4878092" y="19331"/>
                </a:cubicBezTo>
                <a:cubicBezTo>
                  <a:pt x="4900800" y="15593"/>
                  <a:pt x="4915065" y="12588"/>
                  <a:pt x="4920886" y="10318"/>
                </a:cubicBezTo>
                <a:cubicBezTo>
                  <a:pt x="4930840" y="5631"/>
                  <a:pt x="4939780" y="5672"/>
                  <a:pt x="4947702" y="10445"/>
                </a:cubicBezTo>
                <a:cubicBezTo>
                  <a:pt x="4955626" y="15218"/>
                  <a:pt x="4964564" y="15260"/>
                  <a:pt x="4974519" y="10573"/>
                </a:cubicBezTo>
                <a:lnTo>
                  <a:pt x="5003486" y="11741"/>
                </a:lnTo>
                <a:cubicBezTo>
                  <a:pt x="5010688" y="8533"/>
                  <a:pt x="5017439" y="9123"/>
                  <a:pt x="5023740" y="13512"/>
                </a:cubicBezTo>
                <a:cubicBezTo>
                  <a:pt x="5030041" y="17903"/>
                  <a:pt x="5036792" y="18492"/>
                  <a:pt x="5043994" y="15284"/>
                </a:cubicBezTo>
                <a:cubicBezTo>
                  <a:pt x="5048564" y="26603"/>
                  <a:pt x="5056185" y="31365"/>
                  <a:pt x="5066859" y="29568"/>
                </a:cubicBezTo>
                <a:cubicBezTo>
                  <a:pt x="5068233" y="28827"/>
                  <a:pt x="5069157" y="28071"/>
                  <a:pt x="5069629" y="27293"/>
                </a:cubicBezTo>
                <a:cubicBezTo>
                  <a:pt x="5070099" y="26517"/>
                  <a:pt x="5070684" y="24792"/>
                  <a:pt x="5071381" y="22115"/>
                </a:cubicBezTo>
                <a:lnTo>
                  <a:pt x="5082923" y="24490"/>
                </a:lnTo>
                <a:cubicBezTo>
                  <a:pt x="5086394" y="24628"/>
                  <a:pt x="5089241" y="24268"/>
                  <a:pt x="5091465" y="23402"/>
                </a:cubicBezTo>
                <a:cubicBezTo>
                  <a:pt x="5093690" y="22537"/>
                  <a:pt x="5096198" y="21208"/>
                  <a:pt x="5098988" y="19410"/>
                </a:cubicBezTo>
                <a:cubicBezTo>
                  <a:pt x="5122166" y="24004"/>
                  <a:pt x="5145854" y="26231"/>
                  <a:pt x="5170050" y="26095"/>
                </a:cubicBezTo>
                <a:cubicBezTo>
                  <a:pt x="5194243" y="25957"/>
                  <a:pt x="5218381" y="24386"/>
                  <a:pt x="5242462" y="21380"/>
                </a:cubicBezTo>
                <a:cubicBezTo>
                  <a:pt x="5247609" y="19520"/>
                  <a:pt x="5258811" y="18379"/>
                  <a:pt x="5276066" y="17963"/>
                </a:cubicBezTo>
                <a:cubicBezTo>
                  <a:pt x="5293320" y="17546"/>
                  <a:pt x="5303391" y="18270"/>
                  <a:pt x="5306278" y="20135"/>
                </a:cubicBezTo>
                <a:cubicBezTo>
                  <a:pt x="5316529" y="14385"/>
                  <a:pt x="5326796" y="11857"/>
                  <a:pt x="5337078" y="12549"/>
                </a:cubicBezTo>
                <a:cubicBezTo>
                  <a:pt x="5347360" y="13242"/>
                  <a:pt x="5357913" y="14066"/>
                  <a:pt x="5368734" y="15019"/>
                </a:cubicBezTo>
                <a:lnTo>
                  <a:pt x="5382994" y="25139"/>
                </a:lnTo>
                <a:cubicBezTo>
                  <a:pt x="5384522" y="24407"/>
                  <a:pt x="5386219" y="24157"/>
                  <a:pt x="5388086" y="24389"/>
                </a:cubicBezTo>
                <a:cubicBezTo>
                  <a:pt x="5389953" y="24626"/>
                  <a:pt x="5391652" y="24374"/>
                  <a:pt x="5393179" y="23639"/>
                </a:cubicBezTo>
                <a:cubicBezTo>
                  <a:pt x="5398118" y="22886"/>
                  <a:pt x="5402436" y="21627"/>
                  <a:pt x="5406132" y="19868"/>
                </a:cubicBezTo>
                <a:cubicBezTo>
                  <a:pt x="5409827" y="18110"/>
                  <a:pt x="5413806" y="15882"/>
                  <a:pt x="5418066" y="13191"/>
                </a:cubicBezTo>
                <a:cubicBezTo>
                  <a:pt x="5420142" y="17410"/>
                  <a:pt x="5423009" y="18799"/>
                  <a:pt x="5426667" y="17355"/>
                </a:cubicBezTo>
                <a:cubicBezTo>
                  <a:pt x="5428317" y="16547"/>
                  <a:pt x="5430504" y="16000"/>
                  <a:pt x="5433228" y="15712"/>
                </a:cubicBezTo>
                <a:cubicBezTo>
                  <a:pt x="5435954" y="15424"/>
                  <a:pt x="5438141" y="14877"/>
                  <a:pt x="5439790" y="14067"/>
                </a:cubicBezTo>
                <a:lnTo>
                  <a:pt x="5441151" y="17941"/>
                </a:lnTo>
                <a:cubicBezTo>
                  <a:pt x="5444319" y="16796"/>
                  <a:pt x="5448167" y="17587"/>
                  <a:pt x="5452693" y="20316"/>
                </a:cubicBezTo>
                <a:lnTo>
                  <a:pt x="5483242" y="15820"/>
                </a:lnTo>
                <a:cubicBezTo>
                  <a:pt x="5490020" y="13947"/>
                  <a:pt x="5496543" y="11346"/>
                  <a:pt x="5502812" y="8019"/>
                </a:cubicBezTo>
                <a:cubicBezTo>
                  <a:pt x="5509081" y="4693"/>
                  <a:pt x="5513795" y="2020"/>
                  <a:pt x="5516952" y="0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6637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75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4177123E-EDE6-4A88-AE81-47D94309C94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5800" y="1311417"/>
            <a:ext cx="6081795" cy="4588006"/>
          </a:xfrm>
          <a:custGeom>
            <a:avLst/>
            <a:gdLst>
              <a:gd name="connsiteX0" fmla="*/ 3355948 w 6081795"/>
              <a:gd name="connsiteY0" fmla="*/ 4584239 h 4588006"/>
              <a:gd name="connsiteX1" fmla="*/ 3354036 w 6081795"/>
              <a:gd name="connsiteY1" fmla="*/ 4584291 h 4588006"/>
              <a:gd name="connsiteX2" fmla="*/ 3352356 w 6081795"/>
              <a:gd name="connsiteY2" fmla="*/ 4584471 h 4588006"/>
              <a:gd name="connsiteX3" fmla="*/ 3356258 w 6081795"/>
              <a:gd name="connsiteY3" fmla="*/ 4584410 h 4588006"/>
              <a:gd name="connsiteX4" fmla="*/ 3389758 w 6081795"/>
              <a:gd name="connsiteY4" fmla="*/ 4583855 h 4588006"/>
              <a:gd name="connsiteX5" fmla="*/ 3390686 w 6081795"/>
              <a:gd name="connsiteY5" fmla="*/ 4584369 h 4588006"/>
              <a:gd name="connsiteX6" fmla="*/ 3396560 w 6081795"/>
              <a:gd name="connsiteY6" fmla="*/ 4584066 h 4588006"/>
              <a:gd name="connsiteX7" fmla="*/ 3648334 w 6081795"/>
              <a:gd name="connsiteY7" fmla="*/ 4583082 h 4588006"/>
              <a:gd name="connsiteX8" fmla="*/ 3648218 w 6081795"/>
              <a:gd name="connsiteY8" fmla="*/ 4584351 h 4588006"/>
              <a:gd name="connsiteX9" fmla="*/ 3655714 w 6081795"/>
              <a:gd name="connsiteY9" fmla="*/ 4584058 h 4588006"/>
              <a:gd name="connsiteX10" fmla="*/ 3657608 w 6081795"/>
              <a:gd name="connsiteY10" fmla="*/ 4584218 h 4588006"/>
              <a:gd name="connsiteX11" fmla="*/ 3659270 w 6081795"/>
              <a:gd name="connsiteY11" fmla="*/ 4584250 h 4588006"/>
              <a:gd name="connsiteX12" fmla="*/ 3659394 w 6081795"/>
              <a:gd name="connsiteY12" fmla="*/ 4583764 h 4588006"/>
              <a:gd name="connsiteX13" fmla="*/ 3658070 w 6081795"/>
              <a:gd name="connsiteY13" fmla="*/ 4583142 h 4588006"/>
              <a:gd name="connsiteX14" fmla="*/ 3653318 w 6081795"/>
              <a:gd name="connsiteY14" fmla="*/ 4583176 h 4588006"/>
              <a:gd name="connsiteX15" fmla="*/ 3648334 w 6081795"/>
              <a:gd name="connsiteY15" fmla="*/ 4583082 h 4588006"/>
              <a:gd name="connsiteX16" fmla="*/ 3373992 w 6081795"/>
              <a:gd name="connsiteY16" fmla="*/ 4582235 h 4588006"/>
              <a:gd name="connsiteX17" fmla="*/ 3370246 w 6081795"/>
              <a:gd name="connsiteY17" fmla="*/ 4584158 h 4588006"/>
              <a:gd name="connsiteX18" fmla="*/ 3371482 w 6081795"/>
              <a:gd name="connsiteY18" fmla="*/ 4584843 h 4588006"/>
              <a:gd name="connsiteX19" fmla="*/ 3377702 w 6081795"/>
              <a:gd name="connsiteY19" fmla="*/ 4584289 h 4588006"/>
              <a:gd name="connsiteX20" fmla="*/ 3381334 w 6081795"/>
              <a:gd name="connsiteY20" fmla="*/ 4583634 h 4588006"/>
              <a:gd name="connsiteX21" fmla="*/ 3375538 w 6081795"/>
              <a:gd name="connsiteY21" fmla="*/ 4583091 h 4588006"/>
              <a:gd name="connsiteX22" fmla="*/ 3376360 w 6081795"/>
              <a:gd name="connsiteY22" fmla="*/ 4582546 h 4588006"/>
              <a:gd name="connsiteX23" fmla="*/ 3373992 w 6081795"/>
              <a:gd name="connsiteY23" fmla="*/ 4582235 h 4588006"/>
              <a:gd name="connsiteX24" fmla="*/ 3496750 w 6081795"/>
              <a:gd name="connsiteY24" fmla="*/ 4582231 h 4588006"/>
              <a:gd name="connsiteX25" fmla="*/ 3491186 w 6081795"/>
              <a:gd name="connsiteY25" fmla="*/ 4582704 h 4588006"/>
              <a:gd name="connsiteX26" fmla="*/ 3489526 w 6081795"/>
              <a:gd name="connsiteY26" fmla="*/ 4583117 h 4588006"/>
              <a:gd name="connsiteX27" fmla="*/ 3493660 w 6081795"/>
              <a:gd name="connsiteY27" fmla="*/ 4583185 h 4588006"/>
              <a:gd name="connsiteX28" fmla="*/ 3497330 w 6081795"/>
              <a:gd name="connsiteY28" fmla="*/ 4582996 h 4588006"/>
              <a:gd name="connsiteX29" fmla="*/ 3498374 w 6081795"/>
              <a:gd name="connsiteY29" fmla="*/ 4582241 h 4588006"/>
              <a:gd name="connsiteX30" fmla="*/ 3496750 w 6081795"/>
              <a:gd name="connsiteY30" fmla="*/ 4582231 h 4588006"/>
              <a:gd name="connsiteX31" fmla="*/ 3686432 w 6081795"/>
              <a:gd name="connsiteY31" fmla="*/ 4581963 h 4588006"/>
              <a:gd name="connsiteX32" fmla="*/ 3684114 w 6081795"/>
              <a:gd name="connsiteY32" fmla="*/ 4582457 h 4588006"/>
              <a:gd name="connsiteX33" fmla="*/ 3684732 w 6081795"/>
              <a:gd name="connsiteY33" fmla="*/ 4582799 h 4588006"/>
              <a:gd name="connsiteX34" fmla="*/ 3686354 w 6081795"/>
              <a:gd name="connsiteY34" fmla="*/ 4582809 h 4588006"/>
              <a:gd name="connsiteX35" fmla="*/ 3687272 w 6081795"/>
              <a:gd name="connsiteY35" fmla="*/ 4582540 h 4588006"/>
              <a:gd name="connsiteX36" fmla="*/ 3686740 w 6081795"/>
              <a:gd name="connsiteY36" fmla="*/ 4582134 h 4588006"/>
              <a:gd name="connsiteX37" fmla="*/ 3651008 w 6081795"/>
              <a:gd name="connsiteY37" fmla="*/ 4581819 h 4588006"/>
              <a:gd name="connsiteX38" fmla="*/ 3652312 w 6081795"/>
              <a:gd name="connsiteY38" fmla="*/ 4582176 h 4588006"/>
              <a:gd name="connsiteX39" fmla="*/ 3651694 w 6081795"/>
              <a:gd name="connsiteY39" fmla="*/ 4581834 h 4588006"/>
              <a:gd name="connsiteX40" fmla="*/ 3093470 w 6081795"/>
              <a:gd name="connsiteY40" fmla="*/ 4581519 h 4588006"/>
              <a:gd name="connsiteX41" fmla="*/ 3090108 w 6081795"/>
              <a:gd name="connsiteY41" fmla="*/ 4582767 h 4588006"/>
              <a:gd name="connsiteX42" fmla="*/ 3084544 w 6081795"/>
              <a:gd name="connsiteY42" fmla="*/ 4583241 h 4588006"/>
              <a:gd name="connsiteX43" fmla="*/ 3081048 w 6081795"/>
              <a:gd name="connsiteY43" fmla="*/ 4582859 h 4588006"/>
              <a:gd name="connsiteX44" fmla="*/ 3076854 w 6081795"/>
              <a:gd name="connsiteY44" fmla="*/ 4582093 h 4588006"/>
              <a:gd name="connsiteX45" fmla="*/ 3085162 w 6081795"/>
              <a:gd name="connsiteY45" fmla="*/ 4581806 h 4588006"/>
              <a:gd name="connsiteX46" fmla="*/ 3093470 w 6081795"/>
              <a:gd name="connsiteY46" fmla="*/ 4581519 h 4588006"/>
              <a:gd name="connsiteX47" fmla="*/ 3344510 w 6081795"/>
              <a:gd name="connsiteY47" fmla="*/ 4581460 h 4588006"/>
              <a:gd name="connsiteX48" fmla="*/ 3343356 w 6081795"/>
              <a:gd name="connsiteY48" fmla="*/ 4581654 h 4588006"/>
              <a:gd name="connsiteX49" fmla="*/ 3343158 w 6081795"/>
              <a:gd name="connsiteY49" fmla="*/ 4582044 h 4588006"/>
              <a:gd name="connsiteX50" fmla="*/ 3345670 w 6081795"/>
              <a:gd name="connsiteY50" fmla="*/ 4582991 h 4588006"/>
              <a:gd name="connsiteX51" fmla="*/ 3352012 w 6081795"/>
              <a:gd name="connsiteY51" fmla="*/ 4582892 h 4588006"/>
              <a:gd name="connsiteX52" fmla="*/ 3358382 w 6081795"/>
              <a:gd name="connsiteY52" fmla="*/ 4582477 h 4588006"/>
              <a:gd name="connsiteX53" fmla="*/ 3363864 w 6081795"/>
              <a:gd name="connsiteY53" fmla="*/ 4582458 h 4588006"/>
              <a:gd name="connsiteX54" fmla="*/ 3369086 w 6081795"/>
              <a:gd name="connsiteY54" fmla="*/ 4582628 h 4588006"/>
              <a:gd name="connsiteX55" fmla="*/ 3367230 w 6081795"/>
              <a:gd name="connsiteY55" fmla="*/ 4581601 h 4588006"/>
              <a:gd name="connsiteX56" fmla="*/ 3359426 w 6081795"/>
              <a:gd name="connsiteY56" fmla="*/ 4581722 h 4588006"/>
              <a:gd name="connsiteX57" fmla="*/ 3351620 w 6081795"/>
              <a:gd name="connsiteY57" fmla="*/ 4581843 h 4588006"/>
              <a:gd name="connsiteX58" fmla="*/ 3621526 w 6081795"/>
              <a:gd name="connsiteY58" fmla="*/ 4581457 h 4588006"/>
              <a:gd name="connsiteX59" fmla="*/ 3613712 w 6081795"/>
              <a:gd name="connsiteY59" fmla="*/ 4581684 h 4588006"/>
              <a:gd name="connsiteX60" fmla="*/ 3606564 w 6081795"/>
              <a:gd name="connsiteY60" fmla="*/ 4581724 h 4588006"/>
              <a:gd name="connsiteX61" fmla="*/ 3603042 w 6081795"/>
              <a:gd name="connsiteY61" fmla="*/ 4581607 h 4588006"/>
              <a:gd name="connsiteX62" fmla="*/ 3599724 w 6081795"/>
              <a:gd name="connsiteY62" fmla="*/ 4581936 h 4588006"/>
              <a:gd name="connsiteX63" fmla="*/ 3589002 w 6081795"/>
              <a:gd name="connsiteY63" fmla="*/ 4581997 h 4588006"/>
              <a:gd name="connsiteX64" fmla="*/ 3578280 w 6081795"/>
              <a:gd name="connsiteY64" fmla="*/ 4582057 h 4588006"/>
              <a:gd name="connsiteX65" fmla="*/ 3575072 w 6081795"/>
              <a:gd name="connsiteY65" fmla="*/ 4581614 h 4588006"/>
              <a:gd name="connsiteX66" fmla="*/ 3570320 w 6081795"/>
              <a:gd name="connsiteY66" fmla="*/ 4581649 h 4588006"/>
              <a:gd name="connsiteX67" fmla="*/ 3565336 w 6081795"/>
              <a:gd name="connsiteY67" fmla="*/ 4581554 h 4588006"/>
              <a:gd name="connsiteX68" fmla="*/ 3560738 w 6081795"/>
              <a:gd name="connsiteY68" fmla="*/ 4582118 h 4588006"/>
              <a:gd name="connsiteX69" fmla="*/ 3568968 w 6081795"/>
              <a:gd name="connsiteY69" fmla="*/ 4583121 h 4588006"/>
              <a:gd name="connsiteX70" fmla="*/ 3577546 w 6081795"/>
              <a:gd name="connsiteY70" fmla="*/ 4582984 h 4588006"/>
              <a:gd name="connsiteX71" fmla="*/ 3578560 w 6081795"/>
              <a:gd name="connsiteY71" fmla="*/ 4583434 h 4588006"/>
              <a:gd name="connsiteX72" fmla="*/ 3580096 w 6081795"/>
              <a:gd name="connsiteY72" fmla="*/ 4583507 h 4588006"/>
              <a:gd name="connsiteX73" fmla="*/ 3582806 w 6081795"/>
              <a:gd name="connsiteY73" fmla="*/ 4583175 h 4588006"/>
              <a:gd name="connsiteX74" fmla="*/ 3584964 w 6081795"/>
              <a:gd name="connsiteY74" fmla="*/ 4583537 h 4588006"/>
              <a:gd name="connsiteX75" fmla="*/ 3609694 w 6081795"/>
              <a:gd name="connsiteY75" fmla="*/ 4583013 h 4588006"/>
              <a:gd name="connsiteX76" fmla="*/ 3613210 w 6081795"/>
              <a:gd name="connsiteY76" fmla="*/ 4583627 h 4588006"/>
              <a:gd name="connsiteX77" fmla="*/ 3615992 w 6081795"/>
              <a:gd name="connsiteY77" fmla="*/ 4583390 h 4588006"/>
              <a:gd name="connsiteX78" fmla="*/ 3617732 w 6081795"/>
              <a:gd name="connsiteY78" fmla="*/ 4583909 h 4588006"/>
              <a:gd name="connsiteX79" fmla="*/ 3625846 w 6081795"/>
              <a:gd name="connsiteY79" fmla="*/ 4583959 h 4588006"/>
              <a:gd name="connsiteX80" fmla="*/ 3631086 w 6081795"/>
              <a:gd name="connsiteY80" fmla="*/ 4583473 h 4588006"/>
              <a:gd name="connsiteX81" fmla="*/ 3639254 w 6081795"/>
              <a:gd name="connsiteY81" fmla="*/ 4582941 h 4588006"/>
              <a:gd name="connsiteX82" fmla="*/ 3643156 w 6081795"/>
              <a:gd name="connsiteY82" fmla="*/ 4582881 h 4588006"/>
              <a:gd name="connsiteX83" fmla="*/ 3640258 w 6081795"/>
              <a:gd name="connsiteY83" fmla="*/ 4582609 h 4588006"/>
              <a:gd name="connsiteX84" fmla="*/ 3639988 w 6081795"/>
              <a:gd name="connsiteY84" fmla="*/ 4582904 h 4588006"/>
              <a:gd name="connsiteX85" fmla="*/ 3639254 w 6081795"/>
              <a:gd name="connsiteY85" fmla="*/ 4582941 h 4588006"/>
              <a:gd name="connsiteX86" fmla="*/ 3636664 w 6081795"/>
              <a:gd name="connsiteY86" fmla="*/ 4582841 h 4588006"/>
              <a:gd name="connsiteX87" fmla="*/ 3633148 w 6081795"/>
              <a:gd name="connsiteY87" fmla="*/ 4582227 h 4588006"/>
              <a:gd name="connsiteX88" fmla="*/ 3633844 w 6081795"/>
              <a:gd name="connsiteY88" fmla="*/ 4581723 h 4588006"/>
              <a:gd name="connsiteX89" fmla="*/ 3629284 w 6081795"/>
              <a:gd name="connsiteY89" fmla="*/ 4581864 h 4588006"/>
              <a:gd name="connsiteX90" fmla="*/ 3621526 w 6081795"/>
              <a:gd name="connsiteY90" fmla="*/ 4581457 h 4588006"/>
              <a:gd name="connsiteX91" fmla="*/ 3704670 w 6081795"/>
              <a:gd name="connsiteY91" fmla="*/ 4581399 h 4588006"/>
              <a:gd name="connsiteX92" fmla="*/ 3700072 w 6081795"/>
              <a:gd name="connsiteY92" fmla="*/ 4581963 h 4588006"/>
              <a:gd name="connsiteX93" fmla="*/ 3698728 w 6081795"/>
              <a:gd name="connsiteY93" fmla="*/ 4581553 h 4588006"/>
              <a:gd name="connsiteX94" fmla="*/ 3696864 w 6081795"/>
              <a:gd name="connsiteY94" fmla="*/ 4581520 h 4588006"/>
              <a:gd name="connsiteX95" fmla="*/ 3694962 w 6081795"/>
              <a:gd name="connsiteY95" fmla="*/ 4581910 h 4588006"/>
              <a:gd name="connsiteX96" fmla="*/ 3694508 w 6081795"/>
              <a:gd name="connsiteY96" fmla="*/ 4582436 h 4588006"/>
              <a:gd name="connsiteX97" fmla="*/ 3695434 w 6081795"/>
              <a:gd name="connsiteY97" fmla="*/ 4582505 h 4588006"/>
              <a:gd name="connsiteX98" fmla="*/ 3696130 w 6081795"/>
              <a:gd name="connsiteY98" fmla="*/ 4582446 h 4588006"/>
              <a:gd name="connsiteX99" fmla="*/ 3703588 w 6081795"/>
              <a:gd name="connsiteY99" fmla="*/ 4582577 h 4588006"/>
              <a:gd name="connsiteX100" fmla="*/ 3304904 w 6081795"/>
              <a:gd name="connsiteY100" fmla="*/ 4581301 h 4588006"/>
              <a:gd name="connsiteX101" fmla="*/ 3299650 w 6081795"/>
              <a:gd name="connsiteY101" fmla="*/ 4581945 h 4588006"/>
              <a:gd name="connsiteX102" fmla="*/ 3303172 w 6081795"/>
              <a:gd name="connsiteY102" fmla="*/ 4582062 h 4588006"/>
              <a:gd name="connsiteX103" fmla="*/ 3306490 w 6081795"/>
              <a:gd name="connsiteY103" fmla="*/ 4581733 h 4588006"/>
              <a:gd name="connsiteX104" fmla="*/ 3282842 w 6081795"/>
              <a:gd name="connsiteY104" fmla="*/ 4581080 h 4588006"/>
              <a:gd name="connsiteX105" fmla="*/ 3283770 w 6081795"/>
              <a:gd name="connsiteY105" fmla="*/ 4581593 h 4588006"/>
              <a:gd name="connsiteX106" fmla="*/ 3284908 w 6081795"/>
              <a:gd name="connsiteY106" fmla="*/ 4581558 h 4588006"/>
              <a:gd name="connsiteX107" fmla="*/ 3286048 w 6081795"/>
              <a:gd name="connsiteY107" fmla="*/ 4581523 h 4588006"/>
              <a:gd name="connsiteX108" fmla="*/ 3282842 w 6081795"/>
              <a:gd name="connsiteY108" fmla="*/ 4581080 h 4588006"/>
              <a:gd name="connsiteX109" fmla="*/ 3675148 w 6081795"/>
              <a:gd name="connsiteY109" fmla="*/ 4581047 h 4588006"/>
              <a:gd name="connsiteX110" fmla="*/ 3667962 w 6081795"/>
              <a:gd name="connsiteY110" fmla="*/ 4581511 h 4588006"/>
              <a:gd name="connsiteX111" fmla="*/ 3672946 w 6081795"/>
              <a:gd name="connsiteY111" fmla="*/ 4581605 h 4588006"/>
              <a:gd name="connsiteX112" fmla="*/ 3677700 w 6081795"/>
              <a:gd name="connsiteY112" fmla="*/ 4581571 h 4588006"/>
              <a:gd name="connsiteX113" fmla="*/ 3707954 w 6081795"/>
              <a:gd name="connsiteY113" fmla="*/ 4580996 h 4588006"/>
              <a:gd name="connsiteX114" fmla="*/ 3706640 w 6081795"/>
              <a:gd name="connsiteY114" fmla="*/ 4581157 h 4588006"/>
              <a:gd name="connsiteX115" fmla="*/ 3710814 w 6081795"/>
              <a:gd name="connsiteY115" fmla="*/ 4581691 h 4588006"/>
              <a:gd name="connsiteX116" fmla="*/ 3712784 w 6081795"/>
              <a:gd name="connsiteY116" fmla="*/ 4581449 h 4588006"/>
              <a:gd name="connsiteX117" fmla="*/ 3713730 w 6081795"/>
              <a:gd name="connsiteY117" fmla="*/ 4581307 h 4588006"/>
              <a:gd name="connsiteX118" fmla="*/ 3714444 w 6081795"/>
              <a:gd name="connsiteY118" fmla="*/ 4581036 h 4588006"/>
              <a:gd name="connsiteX119" fmla="*/ 3712474 w 6081795"/>
              <a:gd name="connsiteY119" fmla="*/ 4581278 h 4588006"/>
              <a:gd name="connsiteX120" fmla="*/ 3313714 w 6081795"/>
              <a:gd name="connsiteY120" fmla="*/ 4580847 h 4588006"/>
              <a:gd name="connsiteX121" fmla="*/ 3311188 w 6081795"/>
              <a:gd name="connsiteY121" fmla="*/ 4581392 h 4588006"/>
              <a:gd name="connsiteX122" fmla="*/ 3309388 w 6081795"/>
              <a:gd name="connsiteY122" fmla="*/ 4582005 h 4588006"/>
              <a:gd name="connsiteX123" fmla="*/ 3310396 w 6081795"/>
              <a:gd name="connsiteY123" fmla="*/ 4582064 h 4588006"/>
              <a:gd name="connsiteX124" fmla="*/ 3311666 w 6081795"/>
              <a:gd name="connsiteY124" fmla="*/ 4581935 h 4588006"/>
              <a:gd name="connsiteX125" fmla="*/ 3318916 w 6081795"/>
              <a:gd name="connsiteY125" fmla="*/ 4582117 h 4588006"/>
              <a:gd name="connsiteX126" fmla="*/ 3325964 w 6081795"/>
              <a:gd name="connsiteY126" fmla="*/ 4581854 h 4588006"/>
              <a:gd name="connsiteX127" fmla="*/ 3324726 w 6081795"/>
              <a:gd name="connsiteY127" fmla="*/ 4581169 h 4588006"/>
              <a:gd name="connsiteX128" fmla="*/ 3317974 w 6081795"/>
              <a:gd name="connsiteY128" fmla="*/ 4581318 h 4588006"/>
              <a:gd name="connsiteX129" fmla="*/ 3313714 w 6081795"/>
              <a:gd name="connsiteY129" fmla="*/ 4580847 h 4588006"/>
              <a:gd name="connsiteX130" fmla="*/ 3594972 w 6081795"/>
              <a:gd name="connsiteY130" fmla="*/ 4580637 h 4588006"/>
              <a:gd name="connsiteX131" fmla="*/ 3592344 w 6081795"/>
              <a:gd name="connsiteY131" fmla="*/ 4580959 h 4588006"/>
              <a:gd name="connsiteX132" fmla="*/ 3594624 w 6081795"/>
              <a:gd name="connsiteY132" fmla="*/ 4580889 h 4588006"/>
              <a:gd name="connsiteX133" fmla="*/ 3292308 w 6081795"/>
              <a:gd name="connsiteY133" fmla="*/ 4580546 h 4588006"/>
              <a:gd name="connsiteX134" fmla="*/ 3289680 w 6081795"/>
              <a:gd name="connsiteY134" fmla="*/ 4580868 h 4588006"/>
              <a:gd name="connsiteX135" fmla="*/ 3288328 w 6081795"/>
              <a:gd name="connsiteY135" fmla="*/ 4581452 h 4588006"/>
              <a:gd name="connsiteX136" fmla="*/ 3295400 w 6081795"/>
              <a:gd name="connsiteY136" fmla="*/ 4582257 h 4588006"/>
              <a:gd name="connsiteX137" fmla="*/ 3298028 w 6081795"/>
              <a:gd name="connsiteY137" fmla="*/ 4581935 h 4588006"/>
              <a:gd name="connsiteX138" fmla="*/ 3297756 w 6081795"/>
              <a:gd name="connsiteY138" fmla="*/ 4581341 h 4588006"/>
              <a:gd name="connsiteX139" fmla="*/ 3294472 w 6081795"/>
              <a:gd name="connsiteY139" fmla="*/ 4581744 h 4588006"/>
              <a:gd name="connsiteX140" fmla="*/ 3497560 w 6081795"/>
              <a:gd name="connsiteY140" fmla="*/ 4580459 h 4588006"/>
              <a:gd name="connsiteX141" fmla="*/ 3494934 w 6081795"/>
              <a:gd name="connsiteY141" fmla="*/ 4580781 h 4588006"/>
              <a:gd name="connsiteX142" fmla="*/ 3496672 w 6081795"/>
              <a:gd name="connsiteY142" fmla="*/ 4580855 h 4588006"/>
              <a:gd name="connsiteX143" fmla="*/ 3498180 w 6081795"/>
              <a:gd name="connsiteY143" fmla="*/ 4580801 h 4588006"/>
              <a:gd name="connsiteX144" fmla="*/ 3275114 w 6081795"/>
              <a:gd name="connsiteY144" fmla="*/ 4580355 h 4588006"/>
              <a:gd name="connsiteX145" fmla="*/ 3273452 w 6081795"/>
              <a:gd name="connsiteY145" fmla="*/ 4580768 h 4588006"/>
              <a:gd name="connsiteX146" fmla="*/ 3275422 w 6081795"/>
              <a:gd name="connsiteY146" fmla="*/ 4580526 h 4588006"/>
              <a:gd name="connsiteX147" fmla="*/ 3396904 w 6081795"/>
              <a:gd name="connsiteY147" fmla="*/ 4580261 h 4588006"/>
              <a:gd name="connsiteX148" fmla="*/ 3399764 w 6081795"/>
              <a:gd name="connsiteY148" fmla="*/ 4580955 h 4588006"/>
              <a:gd name="connsiteX149" fmla="*/ 3403976 w 6081795"/>
              <a:gd name="connsiteY149" fmla="*/ 4581066 h 4588006"/>
              <a:gd name="connsiteX150" fmla="*/ 3405290 w 6081795"/>
              <a:gd name="connsiteY150" fmla="*/ 4580905 h 4588006"/>
              <a:gd name="connsiteX151" fmla="*/ 3402740 w 6081795"/>
              <a:gd name="connsiteY151" fmla="*/ 4580381 h 4588006"/>
              <a:gd name="connsiteX152" fmla="*/ 3390414 w 6081795"/>
              <a:gd name="connsiteY152" fmla="*/ 4580221 h 4588006"/>
              <a:gd name="connsiteX153" fmla="*/ 3387130 w 6081795"/>
              <a:gd name="connsiteY153" fmla="*/ 4580623 h 4588006"/>
              <a:gd name="connsiteX154" fmla="*/ 3383174 w 6081795"/>
              <a:gd name="connsiteY154" fmla="*/ 4581266 h 4588006"/>
              <a:gd name="connsiteX155" fmla="*/ 3380174 w 6081795"/>
              <a:gd name="connsiteY155" fmla="*/ 4582104 h 4588006"/>
              <a:gd name="connsiteX156" fmla="*/ 3392926 w 6081795"/>
              <a:gd name="connsiteY156" fmla="*/ 4581167 h 4588006"/>
              <a:gd name="connsiteX157" fmla="*/ 3392036 w 6081795"/>
              <a:gd name="connsiteY157" fmla="*/ 4580231 h 4588006"/>
              <a:gd name="connsiteX158" fmla="*/ 3391224 w 6081795"/>
              <a:gd name="connsiteY158" fmla="*/ 4580226 h 4588006"/>
              <a:gd name="connsiteX159" fmla="*/ 3390414 w 6081795"/>
              <a:gd name="connsiteY159" fmla="*/ 4580221 h 4588006"/>
              <a:gd name="connsiteX160" fmla="*/ 3435584 w 6081795"/>
              <a:gd name="connsiteY160" fmla="*/ 4579907 h 4588006"/>
              <a:gd name="connsiteX161" fmla="*/ 3428436 w 6081795"/>
              <a:gd name="connsiteY161" fmla="*/ 4580836 h 4588006"/>
              <a:gd name="connsiteX162" fmla="*/ 3420824 w 6081795"/>
              <a:gd name="connsiteY162" fmla="*/ 4581508 h 4588006"/>
              <a:gd name="connsiteX163" fmla="*/ 3427662 w 6081795"/>
              <a:gd name="connsiteY163" fmla="*/ 4581297 h 4588006"/>
              <a:gd name="connsiteX164" fmla="*/ 3435776 w 6081795"/>
              <a:gd name="connsiteY164" fmla="*/ 4581347 h 4588006"/>
              <a:gd name="connsiteX165" fmla="*/ 3521980 w 6081795"/>
              <a:gd name="connsiteY165" fmla="*/ 4579763 h 4588006"/>
              <a:gd name="connsiteX166" fmla="*/ 3521754 w 6081795"/>
              <a:gd name="connsiteY166" fmla="*/ 4580027 h 4588006"/>
              <a:gd name="connsiteX167" fmla="*/ 3522252 w 6081795"/>
              <a:gd name="connsiteY167" fmla="*/ 4580357 h 4588006"/>
              <a:gd name="connsiteX168" fmla="*/ 3525498 w 6081795"/>
              <a:gd name="connsiteY168" fmla="*/ 4580378 h 4588006"/>
              <a:gd name="connsiteX169" fmla="*/ 3524116 w 6081795"/>
              <a:gd name="connsiteY169" fmla="*/ 4579946 h 4588006"/>
              <a:gd name="connsiteX170" fmla="*/ 3521980 w 6081795"/>
              <a:gd name="connsiteY170" fmla="*/ 4579763 h 4588006"/>
              <a:gd name="connsiteX171" fmla="*/ 3445358 w 6081795"/>
              <a:gd name="connsiteY171" fmla="*/ 4579544 h 4588006"/>
              <a:gd name="connsiteX172" fmla="*/ 3440760 w 6081795"/>
              <a:gd name="connsiteY172" fmla="*/ 4580108 h 4588006"/>
              <a:gd name="connsiteX173" fmla="*/ 3440994 w 6081795"/>
              <a:gd name="connsiteY173" fmla="*/ 4581125 h 4588006"/>
              <a:gd name="connsiteX174" fmla="*/ 3441736 w 6081795"/>
              <a:gd name="connsiteY174" fmla="*/ 4580982 h 4588006"/>
              <a:gd name="connsiteX175" fmla="*/ 3441960 w 6081795"/>
              <a:gd name="connsiteY175" fmla="*/ 4581216 h 4588006"/>
              <a:gd name="connsiteX176" fmla="*/ 3445204 w 6081795"/>
              <a:gd name="connsiteY176" fmla="*/ 4581236 h 4588006"/>
              <a:gd name="connsiteX177" fmla="*/ 3446524 w 6081795"/>
              <a:gd name="connsiteY177" fmla="*/ 4581466 h 4588006"/>
              <a:gd name="connsiteX178" fmla="*/ 3448102 w 6081795"/>
              <a:gd name="connsiteY178" fmla="*/ 4581508 h 4588006"/>
              <a:gd name="connsiteX179" fmla="*/ 3458150 w 6081795"/>
              <a:gd name="connsiteY179" fmla="*/ 4581739 h 4588006"/>
              <a:gd name="connsiteX180" fmla="*/ 3468224 w 6081795"/>
              <a:gd name="connsiteY180" fmla="*/ 4581209 h 4588006"/>
              <a:gd name="connsiteX181" fmla="*/ 3478010 w 6081795"/>
              <a:gd name="connsiteY181" fmla="*/ 4581184 h 4588006"/>
              <a:gd name="connsiteX182" fmla="*/ 3477586 w 6081795"/>
              <a:gd name="connsiteY182" fmla="*/ 4582282 h 4588006"/>
              <a:gd name="connsiteX183" fmla="*/ 3482314 w 6081795"/>
              <a:gd name="connsiteY183" fmla="*/ 4582068 h 4588006"/>
              <a:gd name="connsiteX184" fmla="*/ 3487014 w 6081795"/>
              <a:gd name="connsiteY184" fmla="*/ 4582171 h 4588006"/>
              <a:gd name="connsiteX185" fmla="*/ 3486124 w 6081795"/>
              <a:gd name="connsiteY185" fmla="*/ 4581235 h 4588006"/>
              <a:gd name="connsiteX186" fmla="*/ 3486858 w 6081795"/>
              <a:gd name="connsiteY186" fmla="*/ 4580308 h 4588006"/>
              <a:gd name="connsiteX187" fmla="*/ 3481950 w 6081795"/>
              <a:gd name="connsiteY187" fmla="*/ 4580701 h 4588006"/>
              <a:gd name="connsiteX188" fmla="*/ 3476904 w 6081795"/>
              <a:gd name="connsiteY188" fmla="*/ 4580405 h 4588006"/>
              <a:gd name="connsiteX189" fmla="*/ 3471596 w 6081795"/>
              <a:gd name="connsiteY189" fmla="*/ 4580299 h 4588006"/>
              <a:gd name="connsiteX190" fmla="*/ 3463134 w 6081795"/>
              <a:gd name="connsiteY190" fmla="*/ 4580500 h 4588006"/>
              <a:gd name="connsiteX191" fmla="*/ 3461804 w 6081795"/>
              <a:gd name="connsiteY191" fmla="*/ 4579931 h 4588006"/>
              <a:gd name="connsiteX192" fmla="*/ 3459926 w 6081795"/>
              <a:gd name="connsiteY192" fmla="*/ 4580057 h 4588006"/>
              <a:gd name="connsiteX193" fmla="*/ 3453472 w 6081795"/>
              <a:gd name="connsiteY193" fmla="*/ 4579595 h 4588006"/>
              <a:gd name="connsiteX194" fmla="*/ 3445976 w 6081795"/>
              <a:gd name="connsiteY194" fmla="*/ 4579887 h 4588006"/>
              <a:gd name="connsiteX195" fmla="*/ 3614252 w 6081795"/>
              <a:gd name="connsiteY195" fmla="*/ 4579318 h 4588006"/>
              <a:gd name="connsiteX196" fmla="*/ 3613594 w 6081795"/>
              <a:gd name="connsiteY196" fmla="*/ 4579398 h 4588006"/>
              <a:gd name="connsiteX197" fmla="*/ 3611548 w 6081795"/>
              <a:gd name="connsiteY197" fmla="*/ 4580486 h 4588006"/>
              <a:gd name="connsiteX198" fmla="*/ 3234618 w 6081795"/>
              <a:gd name="connsiteY198" fmla="*/ 4579259 h 4588006"/>
              <a:gd name="connsiteX199" fmla="*/ 3228320 w 6081795"/>
              <a:gd name="connsiteY199" fmla="*/ 4580659 h 4588006"/>
              <a:gd name="connsiteX200" fmla="*/ 3227576 w 6081795"/>
              <a:gd name="connsiteY200" fmla="*/ 4580358 h 4588006"/>
              <a:gd name="connsiteX201" fmla="*/ 3226080 w 6081795"/>
              <a:gd name="connsiteY201" fmla="*/ 4580306 h 4588006"/>
              <a:gd name="connsiteX202" fmla="*/ 3224456 w 6081795"/>
              <a:gd name="connsiteY202" fmla="*/ 4580741 h 4588006"/>
              <a:gd name="connsiteX203" fmla="*/ 3223066 w 6081795"/>
              <a:gd name="connsiteY203" fmla="*/ 4581303 h 4588006"/>
              <a:gd name="connsiteX204" fmla="*/ 3223260 w 6081795"/>
              <a:gd name="connsiteY204" fmla="*/ 4582743 h 4588006"/>
              <a:gd name="connsiteX205" fmla="*/ 3225540 w 6081795"/>
              <a:gd name="connsiteY205" fmla="*/ 4582672 h 4588006"/>
              <a:gd name="connsiteX206" fmla="*/ 3226622 w 6081795"/>
              <a:gd name="connsiteY206" fmla="*/ 4581494 h 4588006"/>
              <a:gd name="connsiteX207" fmla="*/ 3229684 w 6081795"/>
              <a:gd name="connsiteY207" fmla="*/ 4581302 h 4588006"/>
              <a:gd name="connsiteX208" fmla="*/ 3232456 w 6081795"/>
              <a:gd name="connsiteY208" fmla="*/ 4581615 h 4588006"/>
              <a:gd name="connsiteX209" fmla="*/ 3239392 w 6081795"/>
              <a:gd name="connsiteY209" fmla="*/ 4580790 h 4588006"/>
              <a:gd name="connsiteX210" fmla="*/ 3245630 w 6081795"/>
              <a:gd name="connsiteY210" fmla="*/ 4579581 h 4588006"/>
              <a:gd name="connsiteX211" fmla="*/ 3147640 w 6081795"/>
              <a:gd name="connsiteY211" fmla="*/ 4578637 h 4588006"/>
              <a:gd name="connsiteX212" fmla="*/ 3142348 w 6081795"/>
              <a:gd name="connsiteY212" fmla="*/ 4579705 h 4588006"/>
              <a:gd name="connsiteX213" fmla="*/ 3148486 w 6081795"/>
              <a:gd name="connsiteY213" fmla="*/ 4579605 h 4588006"/>
              <a:gd name="connsiteX214" fmla="*/ 3153322 w 6081795"/>
              <a:gd name="connsiteY214" fmla="*/ 4580450 h 4588006"/>
              <a:gd name="connsiteX215" fmla="*/ 3158384 w 6081795"/>
              <a:gd name="connsiteY215" fmla="*/ 4580142 h 4588006"/>
              <a:gd name="connsiteX216" fmla="*/ 3163444 w 6081795"/>
              <a:gd name="connsiteY216" fmla="*/ 4579835 h 4588006"/>
              <a:gd name="connsiteX217" fmla="*/ 3158340 w 6081795"/>
              <a:gd name="connsiteY217" fmla="*/ 4579285 h 4588006"/>
              <a:gd name="connsiteX218" fmla="*/ 3152394 w 6081795"/>
              <a:gd name="connsiteY218" fmla="*/ 4579936 h 4588006"/>
              <a:gd name="connsiteX219" fmla="*/ 3150394 w 6081795"/>
              <a:gd name="connsiteY219" fmla="*/ 4579162 h 4588006"/>
              <a:gd name="connsiteX220" fmla="*/ 3147640 w 6081795"/>
              <a:gd name="connsiteY220" fmla="*/ 4578637 h 4588006"/>
              <a:gd name="connsiteX221" fmla="*/ 3134658 w 6081795"/>
              <a:gd name="connsiteY221" fmla="*/ 4578557 h 4588006"/>
              <a:gd name="connsiteX222" fmla="*/ 3133292 w 6081795"/>
              <a:gd name="connsiteY222" fmla="*/ 4578856 h 4588006"/>
              <a:gd name="connsiteX223" fmla="*/ 3132648 w 6081795"/>
              <a:gd name="connsiteY223" fmla="*/ 4579222 h 4588006"/>
              <a:gd name="connsiteX224" fmla="*/ 3133928 w 6081795"/>
              <a:gd name="connsiteY224" fmla="*/ 4579431 h 4588006"/>
              <a:gd name="connsiteX225" fmla="*/ 3135238 w 6081795"/>
              <a:gd name="connsiteY225" fmla="*/ 4579323 h 4588006"/>
              <a:gd name="connsiteX226" fmla="*/ 3148332 w 6081795"/>
              <a:gd name="connsiteY226" fmla="*/ 4571026 h 4588006"/>
              <a:gd name="connsiteX227" fmla="*/ 3143272 w 6081795"/>
              <a:gd name="connsiteY227" fmla="*/ 4571333 h 4588006"/>
              <a:gd name="connsiteX228" fmla="*/ 3138210 w 6081795"/>
              <a:gd name="connsiteY228" fmla="*/ 4571640 h 4588006"/>
              <a:gd name="connsiteX229" fmla="*/ 3147912 w 6081795"/>
              <a:gd name="connsiteY229" fmla="*/ 4572071 h 4588006"/>
              <a:gd name="connsiteX230" fmla="*/ 3157646 w 6081795"/>
              <a:gd name="connsiteY230" fmla="*/ 4572184 h 4588006"/>
              <a:gd name="connsiteX231" fmla="*/ 3159998 w 6081795"/>
              <a:gd name="connsiteY231" fmla="*/ 4571764 h 4588006"/>
              <a:gd name="connsiteX232" fmla="*/ 3161624 w 6081795"/>
              <a:gd name="connsiteY232" fmla="*/ 4571277 h 4588006"/>
              <a:gd name="connsiteX233" fmla="*/ 3159688 w 6081795"/>
              <a:gd name="connsiteY233" fmla="*/ 4571149 h 4588006"/>
              <a:gd name="connsiteX234" fmla="*/ 3157722 w 6081795"/>
              <a:gd name="connsiteY234" fmla="*/ 4571338 h 4588006"/>
              <a:gd name="connsiteX235" fmla="*/ 3152752 w 6081795"/>
              <a:gd name="connsiteY235" fmla="*/ 4571529 h 4588006"/>
              <a:gd name="connsiteX236" fmla="*/ 3148332 w 6081795"/>
              <a:gd name="connsiteY236" fmla="*/ 4571026 h 4588006"/>
              <a:gd name="connsiteX237" fmla="*/ 3124376 w 6081795"/>
              <a:gd name="connsiteY237" fmla="*/ 4570201 h 4588006"/>
              <a:gd name="connsiteX238" fmla="*/ 3124748 w 6081795"/>
              <a:gd name="connsiteY238" fmla="*/ 4571018 h 4588006"/>
              <a:gd name="connsiteX239" fmla="*/ 3125844 w 6081795"/>
              <a:gd name="connsiteY239" fmla="*/ 4571903 h 4588006"/>
              <a:gd name="connsiteX240" fmla="*/ 3130984 w 6081795"/>
              <a:gd name="connsiteY240" fmla="*/ 4572527 h 4588006"/>
              <a:gd name="connsiteX241" fmla="*/ 3131496 w 6081795"/>
              <a:gd name="connsiteY241" fmla="*/ 4571811 h 4588006"/>
              <a:gd name="connsiteX242" fmla="*/ 3133688 w 6081795"/>
              <a:gd name="connsiteY242" fmla="*/ 4571359 h 4588006"/>
              <a:gd name="connsiteX243" fmla="*/ 3137244 w 6081795"/>
              <a:gd name="connsiteY243" fmla="*/ 4571550 h 4588006"/>
              <a:gd name="connsiteX244" fmla="*/ 3133022 w 6081795"/>
              <a:gd name="connsiteY244" fmla="*/ 4570656 h 4588006"/>
              <a:gd name="connsiteX245" fmla="*/ 3127236 w 6081795"/>
              <a:gd name="connsiteY245" fmla="*/ 4570896 h 4588006"/>
              <a:gd name="connsiteX246" fmla="*/ 3126578 w 6081795"/>
              <a:gd name="connsiteY246" fmla="*/ 4570976 h 4588006"/>
              <a:gd name="connsiteX247" fmla="*/ 3125724 w 6081795"/>
              <a:gd name="connsiteY247" fmla="*/ 4570559 h 4588006"/>
              <a:gd name="connsiteX248" fmla="*/ 3124376 w 6081795"/>
              <a:gd name="connsiteY248" fmla="*/ 4570201 h 4588006"/>
              <a:gd name="connsiteX249" fmla="*/ 3092884 w 6081795"/>
              <a:gd name="connsiteY249" fmla="*/ 4570091 h 4588006"/>
              <a:gd name="connsiteX250" fmla="*/ 3091730 w 6081795"/>
              <a:gd name="connsiteY250" fmla="*/ 4570285 h 4588006"/>
              <a:gd name="connsiteX251" fmla="*/ 3091532 w 6081795"/>
              <a:gd name="connsiteY251" fmla="*/ 4570675 h 4588006"/>
              <a:gd name="connsiteX252" fmla="*/ 3092150 w 6081795"/>
              <a:gd name="connsiteY252" fmla="*/ 4571018 h 4588006"/>
              <a:gd name="connsiteX253" fmla="*/ 3093242 w 6081795"/>
              <a:gd name="connsiteY253" fmla="*/ 4570622 h 4588006"/>
              <a:gd name="connsiteX254" fmla="*/ 3092884 w 6081795"/>
              <a:gd name="connsiteY254" fmla="*/ 4570091 h 4588006"/>
              <a:gd name="connsiteX255" fmla="*/ 3067344 w 6081795"/>
              <a:gd name="connsiteY255" fmla="*/ 4568834 h 4588006"/>
              <a:gd name="connsiteX256" fmla="*/ 3066150 w 6081795"/>
              <a:gd name="connsiteY256" fmla="*/ 4569006 h 4588006"/>
              <a:gd name="connsiteX257" fmla="*/ 3065682 w 6081795"/>
              <a:gd name="connsiteY257" fmla="*/ 4569246 h 4588006"/>
              <a:gd name="connsiteX258" fmla="*/ 3067266 w 6081795"/>
              <a:gd name="connsiteY258" fmla="*/ 4569679 h 4588006"/>
              <a:gd name="connsiteX259" fmla="*/ 3119426 w 6081795"/>
              <a:gd name="connsiteY259" fmla="*/ 4560355 h 4588006"/>
              <a:gd name="connsiteX260" fmla="*/ 3118058 w 6081795"/>
              <a:gd name="connsiteY260" fmla="*/ 4560653 h 4588006"/>
              <a:gd name="connsiteX261" fmla="*/ 3117416 w 6081795"/>
              <a:gd name="connsiteY261" fmla="*/ 4561019 h 4588006"/>
              <a:gd name="connsiteX262" fmla="*/ 3118696 w 6081795"/>
              <a:gd name="connsiteY262" fmla="*/ 4561228 h 4588006"/>
              <a:gd name="connsiteX263" fmla="*/ 3120006 w 6081795"/>
              <a:gd name="connsiteY263" fmla="*/ 4561120 h 4588006"/>
              <a:gd name="connsiteX264" fmla="*/ 3120700 w 6081795"/>
              <a:gd name="connsiteY264" fmla="*/ 4560616 h 4588006"/>
              <a:gd name="connsiteX265" fmla="*/ 3120064 w 6081795"/>
              <a:gd name="connsiteY265" fmla="*/ 4560486 h 4588006"/>
              <a:gd name="connsiteX266" fmla="*/ 3119426 w 6081795"/>
              <a:gd name="connsiteY266" fmla="*/ 4560355 h 4588006"/>
              <a:gd name="connsiteX267" fmla="*/ 3214904 w 6081795"/>
              <a:gd name="connsiteY267" fmla="*/ 4560352 h 4588006"/>
              <a:gd name="connsiteX268" fmla="*/ 3217492 w 6081795"/>
              <a:gd name="connsiteY268" fmla="*/ 4560452 h 4588006"/>
              <a:gd name="connsiteX269" fmla="*/ 3218150 w 6081795"/>
              <a:gd name="connsiteY269" fmla="*/ 4560372 h 4588006"/>
              <a:gd name="connsiteX270" fmla="*/ 3110384 w 6081795"/>
              <a:gd name="connsiteY270" fmla="*/ 4559791 h 4588006"/>
              <a:gd name="connsiteX271" fmla="*/ 3107100 w 6081795"/>
              <a:gd name="connsiteY271" fmla="*/ 4560194 h 4588006"/>
              <a:gd name="connsiteX272" fmla="*/ 3105762 w 6081795"/>
              <a:gd name="connsiteY272" fmla="*/ 4560619 h 4588006"/>
              <a:gd name="connsiteX273" fmla="*/ 3106366 w 6081795"/>
              <a:gd name="connsiteY273" fmla="*/ 4561120 h 4588006"/>
              <a:gd name="connsiteX274" fmla="*/ 3137044 w 6081795"/>
              <a:gd name="connsiteY274" fmla="*/ 4559448 h 4588006"/>
              <a:gd name="connsiteX275" fmla="*/ 3135832 w 6081795"/>
              <a:gd name="connsiteY275" fmla="*/ 4560276 h 4588006"/>
              <a:gd name="connsiteX276" fmla="*/ 3135576 w 6081795"/>
              <a:gd name="connsiteY276" fmla="*/ 4561301 h 4588006"/>
              <a:gd name="connsiteX277" fmla="*/ 3144310 w 6081795"/>
              <a:gd name="connsiteY277" fmla="*/ 4561693 h 4588006"/>
              <a:gd name="connsiteX278" fmla="*/ 3148058 w 6081795"/>
              <a:gd name="connsiteY278" fmla="*/ 4559770 h 4588006"/>
              <a:gd name="connsiteX279" fmla="*/ 3138938 w 6081795"/>
              <a:gd name="connsiteY279" fmla="*/ 4560052 h 4588006"/>
              <a:gd name="connsiteX280" fmla="*/ 3138238 w 6081795"/>
              <a:gd name="connsiteY280" fmla="*/ 4559720 h 4588006"/>
              <a:gd name="connsiteX281" fmla="*/ 3137044 w 6081795"/>
              <a:gd name="connsiteY281" fmla="*/ 4559448 h 4588006"/>
              <a:gd name="connsiteX282" fmla="*/ 3198752 w 6081795"/>
              <a:gd name="connsiteY282" fmla="*/ 4559406 h 4588006"/>
              <a:gd name="connsiteX283" fmla="*/ 3196782 w 6081795"/>
              <a:gd name="connsiteY283" fmla="*/ 4559647 h 4588006"/>
              <a:gd name="connsiteX284" fmla="*/ 3197400 w 6081795"/>
              <a:gd name="connsiteY284" fmla="*/ 4559990 h 4588006"/>
              <a:gd name="connsiteX285" fmla="*/ 3198964 w 6081795"/>
              <a:gd name="connsiteY285" fmla="*/ 4560634 h 4588006"/>
              <a:gd name="connsiteX286" fmla="*/ 3201574 w 6081795"/>
              <a:gd name="connsiteY286" fmla="*/ 4560523 h 4588006"/>
              <a:gd name="connsiteX287" fmla="*/ 3204238 w 6081795"/>
              <a:gd name="connsiteY287" fmla="*/ 4559778 h 4588006"/>
              <a:gd name="connsiteX288" fmla="*/ 3175374 w 6081795"/>
              <a:gd name="connsiteY288" fmla="*/ 4559346 h 4588006"/>
              <a:gd name="connsiteX289" fmla="*/ 3155554 w 6081795"/>
              <a:gd name="connsiteY289" fmla="*/ 4559478 h 4588006"/>
              <a:gd name="connsiteX290" fmla="*/ 3153158 w 6081795"/>
              <a:gd name="connsiteY290" fmla="*/ 4560372 h 4588006"/>
              <a:gd name="connsiteX291" fmla="*/ 3153428 w 6081795"/>
              <a:gd name="connsiteY291" fmla="*/ 4561411 h 4588006"/>
              <a:gd name="connsiteX292" fmla="*/ 3163774 w 6081795"/>
              <a:gd name="connsiteY292" fmla="*/ 4561030 h 4588006"/>
              <a:gd name="connsiteX293" fmla="*/ 3173598 w 6081795"/>
              <a:gd name="connsiteY293" fmla="*/ 4561028 h 4588006"/>
              <a:gd name="connsiteX294" fmla="*/ 3797006 w 6081795"/>
              <a:gd name="connsiteY294" fmla="*/ 4555229 h 4588006"/>
              <a:gd name="connsiteX295" fmla="*/ 3789356 w 6081795"/>
              <a:gd name="connsiteY295" fmla="*/ 4555436 h 4588006"/>
              <a:gd name="connsiteX296" fmla="*/ 3784602 w 6081795"/>
              <a:gd name="connsiteY296" fmla="*/ 4555914 h 4588006"/>
              <a:gd name="connsiteX297" fmla="*/ 3787424 w 6081795"/>
              <a:gd name="connsiteY297" fmla="*/ 4557031 h 4588006"/>
              <a:gd name="connsiteX298" fmla="*/ 3787734 w 6081795"/>
              <a:gd name="connsiteY298" fmla="*/ 4557203 h 4588006"/>
              <a:gd name="connsiteX299" fmla="*/ 3793992 w 6081795"/>
              <a:gd name="connsiteY299" fmla="*/ 4556226 h 4588006"/>
              <a:gd name="connsiteX300" fmla="*/ 3801372 w 6081795"/>
              <a:gd name="connsiteY300" fmla="*/ 4557202 h 4588006"/>
              <a:gd name="connsiteX301" fmla="*/ 3807556 w 6081795"/>
              <a:gd name="connsiteY301" fmla="*/ 4557071 h 4588006"/>
              <a:gd name="connsiteX302" fmla="*/ 3806976 w 6081795"/>
              <a:gd name="connsiteY302" fmla="*/ 4556306 h 4588006"/>
              <a:gd name="connsiteX303" fmla="*/ 3030938 w 6081795"/>
              <a:gd name="connsiteY303" fmla="*/ 4554900 h 4588006"/>
              <a:gd name="connsiteX304" fmla="*/ 3029784 w 6081795"/>
              <a:gd name="connsiteY304" fmla="*/ 4555094 h 4588006"/>
              <a:gd name="connsiteX305" fmla="*/ 3029586 w 6081795"/>
              <a:gd name="connsiteY305" fmla="*/ 4555484 h 4588006"/>
              <a:gd name="connsiteX306" fmla="*/ 3029896 w 6081795"/>
              <a:gd name="connsiteY306" fmla="*/ 4555656 h 4588006"/>
              <a:gd name="connsiteX307" fmla="*/ 3030938 w 6081795"/>
              <a:gd name="connsiteY307" fmla="*/ 4554900 h 4588006"/>
              <a:gd name="connsiteX308" fmla="*/ 3024446 w 6081795"/>
              <a:gd name="connsiteY308" fmla="*/ 4554860 h 4588006"/>
              <a:gd name="connsiteX309" fmla="*/ 3023408 w 6081795"/>
              <a:gd name="connsiteY309" fmla="*/ 4555118 h 4588006"/>
              <a:gd name="connsiteX310" fmla="*/ 3023094 w 6081795"/>
              <a:gd name="connsiteY310" fmla="*/ 4555444 h 4588006"/>
              <a:gd name="connsiteX311" fmla="*/ 3025026 w 6081795"/>
              <a:gd name="connsiteY311" fmla="*/ 4555626 h 4588006"/>
              <a:gd name="connsiteX312" fmla="*/ 3605928 w 6081795"/>
              <a:gd name="connsiteY312" fmla="*/ 4542287 h 4588006"/>
              <a:gd name="connsiteX313" fmla="*/ 3607178 w 6081795"/>
              <a:gd name="connsiteY313" fmla="*/ 4542813 h 4588006"/>
              <a:gd name="connsiteX314" fmla="*/ 3609444 w 6081795"/>
              <a:gd name="connsiteY314" fmla="*/ 4542901 h 4588006"/>
              <a:gd name="connsiteX315" fmla="*/ 3611650 w 6081795"/>
              <a:gd name="connsiteY315" fmla="*/ 4542735 h 4588006"/>
              <a:gd name="connsiteX316" fmla="*/ 3613308 w 6081795"/>
              <a:gd name="connsiteY316" fmla="*/ 4543264 h 4588006"/>
              <a:gd name="connsiteX317" fmla="*/ 3619800 w 6081795"/>
              <a:gd name="connsiteY317" fmla="*/ 4543304 h 4588006"/>
              <a:gd name="connsiteX318" fmla="*/ 3623006 w 6081795"/>
              <a:gd name="connsiteY318" fmla="*/ 4543747 h 4588006"/>
              <a:gd name="connsiteX319" fmla="*/ 3633710 w 6081795"/>
              <a:gd name="connsiteY319" fmla="*/ 4543897 h 4588006"/>
              <a:gd name="connsiteX320" fmla="*/ 3637612 w 6081795"/>
              <a:gd name="connsiteY320" fmla="*/ 4543837 h 4588006"/>
              <a:gd name="connsiteX321" fmla="*/ 3641516 w 6081795"/>
              <a:gd name="connsiteY321" fmla="*/ 4543776 h 4588006"/>
              <a:gd name="connsiteX322" fmla="*/ 3648316 w 6081795"/>
              <a:gd name="connsiteY322" fmla="*/ 4543987 h 4588006"/>
              <a:gd name="connsiteX323" fmla="*/ 3653184 w 6081795"/>
              <a:gd name="connsiteY323" fmla="*/ 4544017 h 4588006"/>
              <a:gd name="connsiteX324" fmla="*/ 3660652 w 6081795"/>
              <a:gd name="connsiteY324" fmla="*/ 4543598 h 4588006"/>
              <a:gd name="connsiteX325" fmla="*/ 3667828 w 6081795"/>
              <a:gd name="connsiteY325" fmla="*/ 4543685 h 4588006"/>
              <a:gd name="connsiteX326" fmla="*/ 3682000 w 6081795"/>
              <a:gd name="connsiteY326" fmla="*/ 4543201 h 4588006"/>
              <a:gd name="connsiteX327" fmla="*/ 3692286 w 6081795"/>
              <a:gd name="connsiteY327" fmla="*/ 4542566 h 4588006"/>
              <a:gd name="connsiteX328" fmla="*/ 3692558 w 6081795"/>
              <a:gd name="connsiteY328" fmla="*/ 4543160 h 4588006"/>
              <a:gd name="connsiteX329" fmla="*/ 3695764 w 6081795"/>
              <a:gd name="connsiteY329" fmla="*/ 4543603 h 4588006"/>
              <a:gd name="connsiteX330" fmla="*/ 3697272 w 6081795"/>
              <a:gd name="connsiteY330" fmla="*/ 4543549 h 4588006"/>
              <a:gd name="connsiteX331" fmla="*/ 3698082 w 6081795"/>
              <a:gd name="connsiteY331" fmla="*/ 4543110 h 4588006"/>
              <a:gd name="connsiteX332" fmla="*/ 3709376 w 6081795"/>
              <a:gd name="connsiteY332" fmla="*/ 4543476 h 4588006"/>
              <a:gd name="connsiteX333" fmla="*/ 3720494 w 6081795"/>
              <a:gd name="connsiteY333" fmla="*/ 4543079 h 4588006"/>
              <a:gd name="connsiteX334" fmla="*/ 3723918 w 6081795"/>
              <a:gd name="connsiteY334" fmla="*/ 4543365 h 4588006"/>
              <a:gd name="connsiteX335" fmla="*/ 3726676 w 6081795"/>
              <a:gd name="connsiteY335" fmla="*/ 4542948 h 4588006"/>
              <a:gd name="connsiteX336" fmla="*/ 3732998 w 6081795"/>
              <a:gd name="connsiteY336" fmla="*/ 4543061 h 4588006"/>
              <a:gd name="connsiteX337" fmla="*/ 3738306 w 6081795"/>
              <a:gd name="connsiteY337" fmla="*/ 4543612 h 4588006"/>
              <a:gd name="connsiteX338" fmla="*/ 3740896 w 6081795"/>
              <a:gd name="connsiteY338" fmla="*/ 4543713 h 4588006"/>
              <a:gd name="connsiteX339" fmla="*/ 3742556 w 6081795"/>
              <a:gd name="connsiteY339" fmla="*/ 4543300 h 4588006"/>
              <a:gd name="connsiteX340" fmla="*/ 3755850 w 6081795"/>
              <a:gd name="connsiteY340" fmla="*/ 4543551 h 4588006"/>
              <a:gd name="connsiteX341" fmla="*/ 3759046 w 6081795"/>
              <a:gd name="connsiteY341" fmla="*/ 4543655 h 4588006"/>
              <a:gd name="connsiteX342" fmla="*/ 3762998 w 6081795"/>
              <a:gd name="connsiteY342" fmla="*/ 4543511 h 4588006"/>
              <a:gd name="connsiteX343" fmla="*/ 3779530 w 6081795"/>
              <a:gd name="connsiteY343" fmla="*/ 4543835 h 4588006"/>
              <a:gd name="connsiteX344" fmla="*/ 3796034 w 6081795"/>
              <a:gd name="connsiteY344" fmla="*/ 4544476 h 4588006"/>
              <a:gd name="connsiteX345" fmla="*/ 3800324 w 6081795"/>
              <a:gd name="connsiteY345" fmla="*/ 4543741 h 4588006"/>
              <a:gd name="connsiteX346" fmla="*/ 3814890 w 6081795"/>
              <a:gd name="connsiteY346" fmla="*/ 4544254 h 4588006"/>
              <a:gd name="connsiteX347" fmla="*/ 3825116 w 6081795"/>
              <a:gd name="connsiteY347" fmla="*/ 4543862 h 4588006"/>
              <a:gd name="connsiteX348" fmla="*/ 3836992 w 6081795"/>
              <a:gd name="connsiteY348" fmla="*/ 4544052 h 4588006"/>
              <a:gd name="connsiteX349" fmla="*/ 3845416 w 6081795"/>
              <a:gd name="connsiteY349" fmla="*/ 4544273 h 4588006"/>
              <a:gd name="connsiteX350" fmla="*/ 3848788 w 6081795"/>
              <a:gd name="connsiteY350" fmla="*/ 4543807 h 4588006"/>
              <a:gd name="connsiteX351" fmla="*/ 3852564 w 6081795"/>
              <a:gd name="connsiteY351" fmla="*/ 4544233 h 4588006"/>
              <a:gd name="connsiteX352" fmla="*/ 3906698 w 6081795"/>
              <a:gd name="connsiteY352" fmla="*/ 4545328 h 4588006"/>
              <a:gd name="connsiteX353" fmla="*/ 3913456 w 6081795"/>
              <a:gd name="connsiteY353" fmla="*/ 4545571 h 4588006"/>
              <a:gd name="connsiteX354" fmla="*/ 3919952 w 6081795"/>
              <a:gd name="connsiteY354" fmla="*/ 4546003 h 4588006"/>
              <a:gd name="connsiteX355" fmla="*/ 3923542 w 6081795"/>
              <a:gd name="connsiteY355" fmla="*/ 4545824 h 4588006"/>
              <a:gd name="connsiteX356" fmla="*/ 3927100 w 6081795"/>
              <a:gd name="connsiteY356" fmla="*/ 4545962 h 4588006"/>
              <a:gd name="connsiteX357" fmla="*/ 3932936 w 6081795"/>
              <a:gd name="connsiteY357" fmla="*/ 4546083 h 4588006"/>
              <a:gd name="connsiteX358" fmla="*/ 3935568 w 6081795"/>
              <a:gd name="connsiteY358" fmla="*/ 4546596 h 4588006"/>
              <a:gd name="connsiteX359" fmla="*/ 3936722 w 6081795"/>
              <a:gd name="connsiteY359" fmla="*/ 4547291 h 4588006"/>
              <a:gd name="connsiteX360" fmla="*/ 3924508 w 6081795"/>
              <a:gd name="connsiteY360" fmla="*/ 4547691 h 4588006"/>
              <a:gd name="connsiteX361" fmla="*/ 3910410 w 6081795"/>
              <a:gd name="connsiteY361" fmla="*/ 4547382 h 4588006"/>
              <a:gd name="connsiteX362" fmla="*/ 3910718 w 6081795"/>
              <a:gd name="connsiteY362" fmla="*/ 4547553 h 4588006"/>
              <a:gd name="connsiteX363" fmla="*/ 3908826 w 6081795"/>
              <a:gd name="connsiteY363" fmla="*/ 4548282 h 4588006"/>
              <a:gd name="connsiteX364" fmla="*/ 3905772 w 6081795"/>
              <a:gd name="connsiteY364" fmla="*/ 4548369 h 4588006"/>
              <a:gd name="connsiteX365" fmla="*/ 3888250 w 6081795"/>
              <a:gd name="connsiteY365" fmla="*/ 4549107 h 4588006"/>
              <a:gd name="connsiteX366" fmla="*/ 3870264 w 6081795"/>
              <a:gd name="connsiteY366" fmla="*/ 4549588 h 4588006"/>
              <a:gd name="connsiteX367" fmla="*/ 3868492 w 6081795"/>
              <a:gd name="connsiteY367" fmla="*/ 4549884 h 4588006"/>
              <a:gd name="connsiteX368" fmla="*/ 3866052 w 6081795"/>
              <a:gd name="connsiteY368" fmla="*/ 4549478 h 4588006"/>
              <a:gd name="connsiteX369" fmla="*/ 3864168 w 6081795"/>
              <a:gd name="connsiteY369" fmla="*/ 4549657 h 4588006"/>
              <a:gd name="connsiteX370" fmla="*/ 3863734 w 6081795"/>
              <a:gd name="connsiteY370" fmla="*/ 4549971 h 4588006"/>
              <a:gd name="connsiteX371" fmla="*/ 3858908 w 6081795"/>
              <a:gd name="connsiteY371" fmla="*/ 4549910 h 4588006"/>
              <a:gd name="connsiteX372" fmla="*/ 3855272 w 6081795"/>
              <a:gd name="connsiteY372" fmla="*/ 4550173 h 4588006"/>
              <a:gd name="connsiteX373" fmla="*/ 3861068 w 6081795"/>
              <a:gd name="connsiteY373" fmla="*/ 4550716 h 4588006"/>
              <a:gd name="connsiteX374" fmla="*/ 3863656 w 6081795"/>
              <a:gd name="connsiteY374" fmla="*/ 4550817 h 4588006"/>
              <a:gd name="connsiteX375" fmla="*/ 3865318 w 6081795"/>
              <a:gd name="connsiteY375" fmla="*/ 4550404 h 4588006"/>
              <a:gd name="connsiteX376" fmla="*/ 3869072 w 6081795"/>
              <a:gd name="connsiteY376" fmla="*/ 4550649 h 4588006"/>
              <a:gd name="connsiteX377" fmla="*/ 3873084 w 6081795"/>
              <a:gd name="connsiteY377" fmla="*/ 4550706 h 4588006"/>
              <a:gd name="connsiteX378" fmla="*/ 3887382 w 6081795"/>
              <a:gd name="connsiteY378" fmla="*/ 4550625 h 4588006"/>
              <a:gd name="connsiteX379" fmla="*/ 3892520 w 6081795"/>
              <a:gd name="connsiteY379" fmla="*/ 4551249 h 4588006"/>
              <a:gd name="connsiteX380" fmla="*/ 3895592 w 6081795"/>
              <a:gd name="connsiteY380" fmla="*/ 4551395 h 4588006"/>
              <a:gd name="connsiteX381" fmla="*/ 3897738 w 6081795"/>
              <a:gd name="connsiteY381" fmla="*/ 4551027 h 4588006"/>
              <a:gd name="connsiteX382" fmla="*/ 3904228 w 6081795"/>
              <a:gd name="connsiteY382" fmla="*/ 4551067 h 4588006"/>
              <a:gd name="connsiteX383" fmla="*/ 3910738 w 6081795"/>
              <a:gd name="connsiteY383" fmla="*/ 4550896 h 4588006"/>
              <a:gd name="connsiteX384" fmla="*/ 3917250 w 6081795"/>
              <a:gd name="connsiteY384" fmla="*/ 4550725 h 4588006"/>
              <a:gd name="connsiteX385" fmla="*/ 3928494 w 6081795"/>
              <a:gd name="connsiteY385" fmla="*/ 4552063 h 4588006"/>
              <a:gd name="connsiteX386" fmla="*/ 3925878 w 6081795"/>
              <a:gd name="connsiteY386" fmla="*/ 4553168 h 4588006"/>
              <a:gd name="connsiteX387" fmla="*/ 3921926 w 6081795"/>
              <a:gd name="connsiteY387" fmla="*/ 4552869 h 4588006"/>
              <a:gd name="connsiteX388" fmla="*/ 3917700 w 6081795"/>
              <a:gd name="connsiteY388" fmla="*/ 4553361 h 4588006"/>
              <a:gd name="connsiteX389" fmla="*/ 3913736 w 6081795"/>
              <a:gd name="connsiteY389" fmla="*/ 4553665 h 4588006"/>
              <a:gd name="connsiteX390" fmla="*/ 3903462 w 6081795"/>
              <a:gd name="connsiteY390" fmla="*/ 4553696 h 4588006"/>
              <a:gd name="connsiteX391" fmla="*/ 3894840 w 6081795"/>
              <a:gd name="connsiteY391" fmla="*/ 4554310 h 4588006"/>
              <a:gd name="connsiteX392" fmla="*/ 3879886 w 6081795"/>
              <a:gd name="connsiteY392" fmla="*/ 4554471 h 4588006"/>
              <a:gd name="connsiteX393" fmla="*/ 3875638 w 6081795"/>
              <a:gd name="connsiteY393" fmla="*/ 4555672 h 4588006"/>
              <a:gd name="connsiteX394" fmla="*/ 3869068 w 6081795"/>
              <a:gd name="connsiteY394" fmla="*/ 4555589 h 4588006"/>
              <a:gd name="connsiteX395" fmla="*/ 3859302 w 6081795"/>
              <a:gd name="connsiteY395" fmla="*/ 4555846 h 4588006"/>
              <a:gd name="connsiteX396" fmla="*/ 3849594 w 6081795"/>
              <a:gd name="connsiteY396" fmla="*/ 4555469 h 4588006"/>
              <a:gd name="connsiteX397" fmla="*/ 3845268 w 6081795"/>
              <a:gd name="connsiteY397" fmla="*/ 4556627 h 4588006"/>
              <a:gd name="connsiteX398" fmla="*/ 3839818 w 6081795"/>
              <a:gd name="connsiteY398" fmla="*/ 4555832 h 4588006"/>
              <a:gd name="connsiteX399" fmla="*/ 3832594 w 6081795"/>
              <a:gd name="connsiteY399" fmla="*/ 4556718 h 4588006"/>
              <a:gd name="connsiteX400" fmla="*/ 3828004 w 6081795"/>
              <a:gd name="connsiteY400" fmla="*/ 4556732 h 4588006"/>
              <a:gd name="connsiteX401" fmla="*/ 3824170 w 6081795"/>
              <a:gd name="connsiteY401" fmla="*/ 4556497 h 4588006"/>
              <a:gd name="connsiteX402" fmla="*/ 3821218 w 6081795"/>
              <a:gd name="connsiteY402" fmla="*/ 4556806 h 4588006"/>
              <a:gd name="connsiteX403" fmla="*/ 3819224 w 6081795"/>
              <a:gd name="connsiteY403" fmla="*/ 4557312 h 4588006"/>
              <a:gd name="connsiteX404" fmla="*/ 3819066 w 6081795"/>
              <a:gd name="connsiteY404" fmla="*/ 4557724 h 4588006"/>
              <a:gd name="connsiteX405" fmla="*/ 3820152 w 6081795"/>
              <a:gd name="connsiteY405" fmla="*/ 4557826 h 4588006"/>
              <a:gd name="connsiteX406" fmla="*/ 3825388 w 6081795"/>
              <a:gd name="connsiteY406" fmla="*/ 4557393 h 4588006"/>
              <a:gd name="connsiteX407" fmla="*/ 3830508 w 6081795"/>
              <a:gd name="connsiteY407" fmla="*/ 4558228 h 4588006"/>
              <a:gd name="connsiteX408" fmla="*/ 3840360 w 6081795"/>
              <a:gd name="connsiteY408" fmla="*/ 4557020 h 4588006"/>
              <a:gd name="connsiteX409" fmla="*/ 3840670 w 6081795"/>
              <a:gd name="connsiteY409" fmla="*/ 4557191 h 4588006"/>
              <a:gd name="connsiteX410" fmla="*/ 3843316 w 6081795"/>
              <a:gd name="connsiteY410" fmla="*/ 4557101 h 4588006"/>
              <a:gd name="connsiteX411" fmla="*/ 3845268 w 6081795"/>
              <a:gd name="connsiteY411" fmla="*/ 4556627 h 4588006"/>
              <a:gd name="connsiteX412" fmla="*/ 3852778 w 6081795"/>
              <a:gd name="connsiteY412" fmla="*/ 4557065 h 4588006"/>
              <a:gd name="connsiteX413" fmla="*/ 3859796 w 6081795"/>
              <a:gd name="connsiteY413" fmla="*/ 4557563 h 4588006"/>
              <a:gd name="connsiteX414" fmla="*/ 3863462 w 6081795"/>
              <a:gd name="connsiteY414" fmla="*/ 4556538 h 4588006"/>
              <a:gd name="connsiteX415" fmla="*/ 3869880 w 6081795"/>
              <a:gd name="connsiteY415" fmla="*/ 4557371 h 4588006"/>
              <a:gd name="connsiteX416" fmla="*/ 3881072 w 6081795"/>
              <a:gd name="connsiteY416" fmla="*/ 4557070 h 4588006"/>
              <a:gd name="connsiteX417" fmla="*/ 3892986 w 6081795"/>
              <a:gd name="connsiteY417" fmla="*/ 4556837 h 4588006"/>
              <a:gd name="connsiteX418" fmla="*/ 3894040 w 6081795"/>
              <a:gd name="connsiteY418" fmla="*/ 4557309 h 4588006"/>
              <a:gd name="connsiteX419" fmla="*/ 3893876 w 6081795"/>
              <a:gd name="connsiteY419" fmla="*/ 4557773 h 4588006"/>
              <a:gd name="connsiteX420" fmla="*/ 3887898 w 6081795"/>
              <a:gd name="connsiteY420" fmla="*/ 4558794 h 4588006"/>
              <a:gd name="connsiteX421" fmla="*/ 3880816 w 6081795"/>
              <a:gd name="connsiteY421" fmla="*/ 4558539 h 4588006"/>
              <a:gd name="connsiteX422" fmla="*/ 3866892 w 6081795"/>
              <a:gd name="connsiteY422" fmla="*/ 4558992 h 4588006"/>
              <a:gd name="connsiteX423" fmla="*/ 3853460 w 6081795"/>
              <a:gd name="connsiteY423" fmla="*/ 4559385 h 4588006"/>
              <a:gd name="connsiteX424" fmla="*/ 3851972 w 6081795"/>
              <a:gd name="connsiteY424" fmla="*/ 4559672 h 4588006"/>
              <a:gd name="connsiteX425" fmla="*/ 3849558 w 6081795"/>
              <a:gd name="connsiteY425" fmla="*/ 4559446 h 4588006"/>
              <a:gd name="connsiteX426" fmla="*/ 3847360 w 6081795"/>
              <a:gd name="connsiteY426" fmla="*/ 4559506 h 4588006"/>
              <a:gd name="connsiteX427" fmla="*/ 3846582 w 6081795"/>
              <a:gd name="connsiteY427" fmla="*/ 4560020 h 4588006"/>
              <a:gd name="connsiteX428" fmla="*/ 3842022 w 6081795"/>
              <a:gd name="connsiteY428" fmla="*/ 4559717 h 4588006"/>
              <a:gd name="connsiteX429" fmla="*/ 3838158 w 6081795"/>
              <a:gd name="connsiteY429" fmla="*/ 4559799 h 4588006"/>
              <a:gd name="connsiteX430" fmla="*/ 3832324 w 6081795"/>
              <a:gd name="connsiteY430" fmla="*/ 4559678 h 4588006"/>
              <a:gd name="connsiteX431" fmla="*/ 3829088 w 6081795"/>
              <a:gd name="connsiteY431" fmla="*/ 4560441 h 4588006"/>
              <a:gd name="connsiteX432" fmla="*/ 3825446 w 6081795"/>
              <a:gd name="connsiteY432" fmla="*/ 4560312 h 4588006"/>
              <a:gd name="connsiteX433" fmla="*/ 3830074 w 6081795"/>
              <a:gd name="connsiteY433" fmla="*/ 4562541 h 4588006"/>
              <a:gd name="connsiteX434" fmla="*/ 3831516 w 6081795"/>
              <a:gd name="connsiteY434" fmla="*/ 4565004 h 4588006"/>
              <a:gd name="connsiteX435" fmla="*/ 3828188 w 6081795"/>
              <a:gd name="connsiteY435" fmla="*/ 4565883 h 4588006"/>
              <a:gd name="connsiteX436" fmla="*/ 3824946 w 6081795"/>
              <a:gd name="connsiteY436" fmla="*/ 4565810 h 4588006"/>
              <a:gd name="connsiteX437" fmla="*/ 3823034 w 6081795"/>
              <a:gd name="connsiteY437" fmla="*/ 4565861 h 4588006"/>
              <a:gd name="connsiteX438" fmla="*/ 3821354 w 6081795"/>
              <a:gd name="connsiteY438" fmla="*/ 4566041 h 4588006"/>
              <a:gd name="connsiteX439" fmla="*/ 3823594 w 6081795"/>
              <a:gd name="connsiteY439" fmla="*/ 4566394 h 4588006"/>
              <a:gd name="connsiteX440" fmla="*/ 3834182 w 6081795"/>
              <a:gd name="connsiteY440" fmla="*/ 4567813 h 4588006"/>
              <a:gd name="connsiteX441" fmla="*/ 3839398 w 6081795"/>
              <a:gd name="connsiteY441" fmla="*/ 4567591 h 4588006"/>
              <a:gd name="connsiteX442" fmla="*/ 3841132 w 6081795"/>
              <a:gd name="connsiteY442" fmla="*/ 4567274 h 4588006"/>
              <a:gd name="connsiteX443" fmla="*/ 3843302 w 6081795"/>
              <a:gd name="connsiteY443" fmla="*/ 4567531 h 4588006"/>
              <a:gd name="connsiteX444" fmla="*/ 3844938 w 6081795"/>
              <a:gd name="connsiteY444" fmla="*/ 4567382 h 4588006"/>
              <a:gd name="connsiteX445" fmla="*/ 3845620 w 6081795"/>
              <a:gd name="connsiteY445" fmla="*/ 4567037 h 4588006"/>
              <a:gd name="connsiteX446" fmla="*/ 3854662 w 6081795"/>
              <a:gd name="connsiteY446" fmla="*/ 4567601 h 4588006"/>
              <a:gd name="connsiteX447" fmla="*/ 3863704 w 6081795"/>
              <a:gd name="connsiteY447" fmla="*/ 4568164 h 4588006"/>
              <a:gd name="connsiteX448" fmla="*/ 3873938 w 6081795"/>
              <a:gd name="connsiteY448" fmla="*/ 4568111 h 4588006"/>
              <a:gd name="connsiteX449" fmla="*/ 3883100 w 6081795"/>
              <a:gd name="connsiteY449" fmla="*/ 4569130 h 4588006"/>
              <a:gd name="connsiteX450" fmla="*/ 3886076 w 6081795"/>
              <a:gd name="connsiteY450" fmla="*/ 4568556 h 4588006"/>
              <a:gd name="connsiteX451" fmla="*/ 3889104 w 6081795"/>
              <a:gd name="connsiteY451" fmla="*/ 4568289 h 4588006"/>
              <a:gd name="connsiteX452" fmla="*/ 3892568 w 6081795"/>
              <a:gd name="connsiteY452" fmla="*/ 4568596 h 4588006"/>
              <a:gd name="connsiteX453" fmla="*/ 3895736 w 6081795"/>
              <a:gd name="connsiteY453" fmla="*/ 4569462 h 4588006"/>
              <a:gd name="connsiteX454" fmla="*/ 3893240 w 6081795"/>
              <a:gd name="connsiteY454" fmla="*/ 4570579 h 4588006"/>
              <a:gd name="connsiteX455" fmla="*/ 3888164 w 6081795"/>
              <a:gd name="connsiteY455" fmla="*/ 4570600 h 4588006"/>
              <a:gd name="connsiteX456" fmla="*/ 3879802 w 6081795"/>
              <a:gd name="connsiteY456" fmla="*/ 4570136 h 4588006"/>
              <a:gd name="connsiteX457" fmla="*/ 3871588 w 6081795"/>
              <a:gd name="connsiteY457" fmla="*/ 4570752 h 4588006"/>
              <a:gd name="connsiteX458" fmla="*/ 3861034 w 6081795"/>
              <a:gd name="connsiteY458" fmla="*/ 4571184 h 4588006"/>
              <a:gd name="connsiteX459" fmla="*/ 3848828 w 6081795"/>
              <a:gd name="connsiteY459" fmla="*/ 4571034 h 4588006"/>
              <a:gd name="connsiteX460" fmla="*/ 3846790 w 6081795"/>
              <a:gd name="connsiteY460" fmla="*/ 4571572 h 4588006"/>
              <a:gd name="connsiteX461" fmla="*/ 3844578 w 6081795"/>
              <a:gd name="connsiteY461" fmla="*/ 4571347 h 4588006"/>
              <a:gd name="connsiteX462" fmla="*/ 3839598 w 6081795"/>
              <a:gd name="connsiteY462" fmla="*/ 4572088 h 4588006"/>
              <a:gd name="connsiteX463" fmla="*/ 3836272 w 6081795"/>
              <a:gd name="connsiteY463" fmla="*/ 4573411 h 4588006"/>
              <a:gd name="connsiteX464" fmla="*/ 3819522 w 6081795"/>
              <a:gd name="connsiteY464" fmla="*/ 4573244 h 4588006"/>
              <a:gd name="connsiteX465" fmla="*/ 3804394 w 6081795"/>
              <a:gd name="connsiteY465" fmla="*/ 4573976 h 4588006"/>
              <a:gd name="connsiteX466" fmla="*/ 3797322 w 6081795"/>
              <a:gd name="connsiteY466" fmla="*/ 4573170 h 4588006"/>
              <a:gd name="connsiteX467" fmla="*/ 3790388 w 6081795"/>
              <a:gd name="connsiteY467" fmla="*/ 4573106 h 4588006"/>
              <a:gd name="connsiteX468" fmla="*/ 3783684 w 6081795"/>
              <a:gd name="connsiteY468" fmla="*/ 4573171 h 4588006"/>
              <a:gd name="connsiteX469" fmla="*/ 3782022 w 6081795"/>
              <a:gd name="connsiteY469" fmla="*/ 4573584 h 4588006"/>
              <a:gd name="connsiteX470" fmla="*/ 3789808 w 6081795"/>
              <a:gd name="connsiteY470" fmla="*/ 4574118 h 4588006"/>
              <a:gd name="connsiteX471" fmla="*/ 3797826 w 6081795"/>
              <a:gd name="connsiteY471" fmla="*/ 4574781 h 4588006"/>
              <a:gd name="connsiteX472" fmla="*/ 3801304 w 6081795"/>
              <a:gd name="connsiteY472" fmla="*/ 4575818 h 4588006"/>
              <a:gd name="connsiteX473" fmla="*/ 3801110 w 6081795"/>
              <a:gd name="connsiteY473" fmla="*/ 4574378 h 4588006"/>
              <a:gd name="connsiteX474" fmla="*/ 3803352 w 6081795"/>
              <a:gd name="connsiteY474" fmla="*/ 4574731 h 4588006"/>
              <a:gd name="connsiteX475" fmla="*/ 3804878 w 6081795"/>
              <a:gd name="connsiteY475" fmla="*/ 4575354 h 4588006"/>
              <a:gd name="connsiteX476" fmla="*/ 3804202 w 6081795"/>
              <a:gd name="connsiteY476" fmla="*/ 4576090 h 4588006"/>
              <a:gd name="connsiteX477" fmla="*/ 3807680 w 6081795"/>
              <a:gd name="connsiteY477" fmla="*/ 4576238 h 4588006"/>
              <a:gd name="connsiteX478" fmla="*/ 3810694 w 6081795"/>
              <a:gd name="connsiteY478" fmla="*/ 4576130 h 4588006"/>
              <a:gd name="connsiteX479" fmla="*/ 3814394 w 6081795"/>
              <a:gd name="connsiteY479" fmla="*/ 4576068 h 4588006"/>
              <a:gd name="connsiteX480" fmla="*/ 3818846 w 6081795"/>
              <a:gd name="connsiteY480" fmla="*/ 4575757 h 4588006"/>
              <a:gd name="connsiteX481" fmla="*/ 3819658 w 6081795"/>
              <a:gd name="connsiteY481" fmla="*/ 4573985 h 4588006"/>
              <a:gd name="connsiteX482" fmla="*/ 3827114 w 6081795"/>
              <a:gd name="connsiteY482" fmla="*/ 4574116 h 4588006"/>
              <a:gd name="connsiteX483" fmla="*/ 3828892 w 6081795"/>
              <a:gd name="connsiteY483" fmla="*/ 4575988 h 4588006"/>
              <a:gd name="connsiteX484" fmla="*/ 3825048 w 6081795"/>
              <a:gd name="connsiteY484" fmla="*/ 4575859 h 4588006"/>
              <a:gd name="connsiteX485" fmla="*/ 3821436 w 6081795"/>
              <a:gd name="connsiteY485" fmla="*/ 4575858 h 4588006"/>
              <a:gd name="connsiteX486" fmla="*/ 3820702 w 6081795"/>
              <a:gd name="connsiteY486" fmla="*/ 4576784 h 4588006"/>
              <a:gd name="connsiteX487" fmla="*/ 3819658 w 6081795"/>
              <a:gd name="connsiteY487" fmla="*/ 4577539 h 4588006"/>
              <a:gd name="connsiteX488" fmla="*/ 3815258 w 6081795"/>
              <a:gd name="connsiteY488" fmla="*/ 4577713 h 4588006"/>
              <a:gd name="connsiteX489" fmla="*/ 3810888 w 6081795"/>
              <a:gd name="connsiteY489" fmla="*/ 4577570 h 4588006"/>
              <a:gd name="connsiteX490" fmla="*/ 3812066 w 6081795"/>
              <a:gd name="connsiteY490" fmla="*/ 4578444 h 4588006"/>
              <a:gd name="connsiteX491" fmla="*/ 3813014 w 6081795"/>
              <a:gd name="connsiteY491" fmla="*/ 4579191 h 4588006"/>
              <a:gd name="connsiteX492" fmla="*/ 3808088 w 6081795"/>
              <a:gd name="connsiteY492" fmla="*/ 4579351 h 4588006"/>
              <a:gd name="connsiteX493" fmla="*/ 3802000 w 6081795"/>
              <a:gd name="connsiteY493" fmla="*/ 4578869 h 4588006"/>
              <a:gd name="connsiteX494" fmla="*/ 3798002 w 6081795"/>
              <a:gd name="connsiteY494" fmla="*/ 4579098 h 4588006"/>
              <a:gd name="connsiteX495" fmla="*/ 3795510 w 6081795"/>
              <a:gd name="connsiteY495" fmla="*/ 4578829 h 4588006"/>
              <a:gd name="connsiteX496" fmla="*/ 3789366 w 6081795"/>
              <a:gd name="connsiteY496" fmla="*/ 4578537 h 4588006"/>
              <a:gd name="connsiteX497" fmla="*/ 3783454 w 6081795"/>
              <a:gd name="connsiteY497" fmla="*/ 4579262 h 4588006"/>
              <a:gd name="connsiteX498" fmla="*/ 3786352 w 6081795"/>
              <a:gd name="connsiteY498" fmla="*/ 4579534 h 4588006"/>
              <a:gd name="connsiteX499" fmla="*/ 3792844 w 6081795"/>
              <a:gd name="connsiteY499" fmla="*/ 4579574 h 4588006"/>
              <a:gd name="connsiteX500" fmla="*/ 3794940 w 6081795"/>
              <a:gd name="connsiteY500" fmla="*/ 4579735 h 4588006"/>
              <a:gd name="connsiteX501" fmla="*/ 3796052 w 6081795"/>
              <a:gd name="connsiteY501" fmla="*/ 4580017 h 4588006"/>
              <a:gd name="connsiteX502" fmla="*/ 3794018 w 6081795"/>
              <a:gd name="connsiteY502" fmla="*/ 4580057 h 4588006"/>
              <a:gd name="connsiteX503" fmla="*/ 3791492 w 6081795"/>
              <a:gd name="connsiteY503" fmla="*/ 4580158 h 4588006"/>
              <a:gd name="connsiteX504" fmla="*/ 3783686 w 6081795"/>
              <a:gd name="connsiteY504" fmla="*/ 4580279 h 4588006"/>
              <a:gd name="connsiteX505" fmla="*/ 3775882 w 6081795"/>
              <a:gd name="connsiteY505" fmla="*/ 4580400 h 4588006"/>
              <a:gd name="connsiteX506" fmla="*/ 3770046 w 6081795"/>
              <a:gd name="connsiteY506" fmla="*/ 4580279 h 4588006"/>
              <a:gd name="connsiteX507" fmla="*/ 3764174 w 6081795"/>
              <a:gd name="connsiteY507" fmla="*/ 4580581 h 4588006"/>
              <a:gd name="connsiteX508" fmla="*/ 3771448 w 6081795"/>
              <a:gd name="connsiteY508" fmla="*/ 4580944 h 4588006"/>
              <a:gd name="connsiteX509" fmla="*/ 3778780 w 6081795"/>
              <a:gd name="connsiteY509" fmla="*/ 4580672 h 4588006"/>
              <a:gd name="connsiteX510" fmla="*/ 3779282 w 6081795"/>
              <a:gd name="connsiteY510" fmla="*/ 4582283 h 4588006"/>
              <a:gd name="connsiteX511" fmla="*/ 3771438 w 6081795"/>
              <a:gd name="connsiteY511" fmla="*/ 4582827 h 4588006"/>
              <a:gd name="connsiteX512" fmla="*/ 3773642 w 6081795"/>
              <a:gd name="connsiteY512" fmla="*/ 4583602 h 4588006"/>
              <a:gd name="connsiteX513" fmla="*/ 3771246 w 6081795"/>
              <a:gd name="connsiteY513" fmla="*/ 4584941 h 4588006"/>
              <a:gd name="connsiteX514" fmla="*/ 3759848 w 6081795"/>
              <a:gd name="connsiteY514" fmla="*/ 4585294 h 4588006"/>
              <a:gd name="connsiteX515" fmla="*/ 3748376 w 6081795"/>
              <a:gd name="connsiteY515" fmla="*/ 4584662 h 4588006"/>
              <a:gd name="connsiteX516" fmla="*/ 3737862 w 6081795"/>
              <a:gd name="connsiteY516" fmla="*/ 4584227 h 4588006"/>
              <a:gd name="connsiteX517" fmla="*/ 3737244 w 6081795"/>
              <a:gd name="connsiteY517" fmla="*/ 4583885 h 4588006"/>
              <a:gd name="connsiteX518" fmla="*/ 3735274 w 6081795"/>
              <a:gd name="connsiteY518" fmla="*/ 4584126 h 4588006"/>
              <a:gd name="connsiteX519" fmla="*/ 3726850 w 6081795"/>
              <a:gd name="connsiteY519" fmla="*/ 4583905 h 4588006"/>
              <a:gd name="connsiteX520" fmla="*/ 3717914 w 6081795"/>
              <a:gd name="connsiteY520" fmla="*/ 4583956 h 4588006"/>
              <a:gd name="connsiteX521" fmla="*/ 3707994 w 6081795"/>
              <a:gd name="connsiteY521" fmla="*/ 4584127 h 4588006"/>
              <a:gd name="connsiteX522" fmla="*/ 3699314 w 6081795"/>
              <a:gd name="connsiteY522" fmla="*/ 4584042 h 4588006"/>
              <a:gd name="connsiteX523" fmla="*/ 3692112 w 6081795"/>
              <a:gd name="connsiteY523" fmla="*/ 4583775 h 4588006"/>
              <a:gd name="connsiteX524" fmla="*/ 3684578 w 6081795"/>
              <a:gd name="connsiteY524" fmla="*/ 4584490 h 4588006"/>
              <a:gd name="connsiteX525" fmla="*/ 3684888 w 6081795"/>
              <a:gd name="connsiteY525" fmla="*/ 4584662 h 4588006"/>
              <a:gd name="connsiteX526" fmla="*/ 3682608 w 6081795"/>
              <a:gd name="connsiteY526" fmla="*/ 4584732 h 4588006"/>
              <a:gd name="connsiteX527" fmla="*/ 3681990 w 6081795"/>
              <a:gd name="connsiteY527" fmla="*/ 4584390 h 4588006"/>
              <a:gd name="connsiteX528" fmla="*/ 3677816 w 6081795"/>
              <a:gd name="connsiteY528" fmla="*/ 4583856 h 4588006"/>
              <a:gd name="connsiteX529" fmla="*/ 3670630 w 6081795"/>
              <a:gd name="connsiteY529" fmla="*/ 4584320 h 4588006"/>
              <a:gd name="connsiteX530" fmla="*/ 3663442 w 6081795"/>
              <a:gd name="connsiteY530" fmla="*/ 4584783 h 4588006"/>
              <a:gd name="connsiteX531" fmla="*/ 3660042 w 6081795"/>
              <a:gd name="connsiteY531" fmla="*/ 4586454 h 4588006"/>
              <a:gd name="connsiteX532" fmla="*/ 3660004 w 6081795"/>
              <a:gd name="connsiteY532" fmla="*/ 4586877 h 4588006"/>
              <a:gd name="connsiteX533" fmla="*/ 3657402 w 6081795"/>
              <a:gd name="connsiteY533" fmla="*/ 4586935 h 4588006"/>
              <a:gd name="connsiteX534" fmla="*/ 3654826 w 6081795"/>
              <a:gd name="connsiteY534" fmla="*/ 4586676 h 4588006"/>
              <a:gd name="connsiteX535" fmla="*/ 3651808 w 6081795"/>
              <a:gd name="connsiteY535" fmla="*/ 4586837 h 4588006"/>
              <a:gd name="connsiteX536" fmla="*/ 3649340 w 6081795"/>
              <a:gd name="connsiteY536" fmla="*/ 4586304 h 4588006"/>
              <a:gd name="connsiteX537" fmla="*/ 3648412 w 6081795"/>
              <a:gd name="connsiteY537" fmla="*/ 4585790 h 4588006"/>
              <a:gd name="connsiteX538" fmla="*/ 3640878 w 6081795"/>
              <a:gd name="connsiteY538" fmla="*/ 4586505 h 4588006"/>
              <a:gd name="connsiteX539" fmla="*/ 3625306 w 6081795"/>
              <a:gd name="connsiteY539" fmla="*/ 4586325 h 4588006"/>
              <a:gd name="connsiteX540" fmla="*/ 3622098 w 6081795"/>
              <a:gd name="connsiteY540" fmla="*/ 4585882 h 4588006"/>
              <a:gd name="connsiteX541" fmla="*/ 3614796 w 6081795"/>
              <a:gd name="connsiteY541" fmla="*/ 4586281 h 4588006"/>
              <a:gd name="connsiteX542" fmla="*/ 3606798 w 6081795"/>
              <a:gd name="connsiteY542" fmla="*/ 4586295 h 4588006"/>
              <a:gd name="connsiteX543" fmla="*/ 3598916 w 6081795"/>
              <a:gd name="connsiteY543" fmla="*/ 4587262 h 4588006"/>
              <a:gd name="connsiteX544" fmla="*/ 3591844 w 6081795"/>
              <a:gd name="connsiteY544" fmla="*/ 4586457 h 4588006"/>
              <a:gd name="connsiteX545" fmla="*/ 3584038 w 6081795"/>
              <a:gd name="connsiteY545" fmla="*/ 4586578 h 4588006"/>
              <a:gd name="connsiteX546" fmla="*/ 3578900 w 6081795"/>
              <a:gd name="connsiteY546" fmla="*/ 4585954 h 4588006"/>
              <a:gd name="connsiteX547" fmla="*/ 3572480 w 6081795"/>
              <a:gd name="connsiteY547" fmla="*/ 4586009 h 4588006"/>
              <a:gd name="connsiteX548" fmla="*/ 3565570 w 6081795"/>
              <a:gd name="connsiteY548" fmla="*/ 4586125 h 4588006"/>
              <a:gd name="connsiteX549" fmla="*/ 3551620 w 6081795"/>
              <a:gd name="connsiteY549" fmla="*/ 4585954 h 4588006"/>
              <a:gd name="connsiteX550" fmla="*/ 3544742 w 6081795"/>
              <a:gd name="connsiteY550" fmla="*/ 4585701 h 4588006"/>
              <a:gd name="connsiteX551" fmla="*/ 3537400 w 6081795"/>
              <a:gd name="connsiteY551" fmla="*/ 4585190 h 4588006"/>
              <a:gd name="connsiteX552" fmla="*/ 3556100 w 6081795"/>
              <a:gd name="connsiteY552" fmla="*/ 4583105 h 4588006"/>
              <a:gd name="connsiteX553" fmla="*/ 3555560 w 6081795"/>
              <a:gd name="connsiteY553" fmla="*/ 4581917 h 4588006"/>
              <a:gd name="connsiteX554" fmla="*/ 3549724 w 6081795"/>
              <a:gd name="connsiteY554" fmla="*/ 4581796 h 4588006"/>
              <a:gd name="connsiteX555" fmla="*/ 3537090 w 6081795"/>
              <a:gd name="connsiteY555" fmla="*/ 4582353 h 4588006"/>
              <a:gd name="connsiteX556" fmla="*/ 3524920 w 6081795"/>
              <a:gd name="connsiteY556" fmla="*/ 4583166 h 4588006"/>
              <a:gd name="connsiteX557" fmla="*/ 3519534 w 6081795"/>
              <a:gd name="connsiteY557" fmla="*/ 4583461 h 4588006"/>
              <a:gd name="connsiteX558" fmla="*/ 3516264 w 6081795"/>
              <a:gd name="connsiteY558" fmla="*/ 4581928 h 4588006"/>
              <a:gd name="connsiteX559" fmla="*/ 3513984 w 6081795"/>
              <a:gd name="connsiteY559" fmla="*/ 4581999 h 4588006"/>
              <a:gd name="connsiteX560" fmla="*/ 3511462 w 6081795"/>
              <a:gd name="connsiteY560" fmla="*/ 4582935 h 4588006"/>
              <a:gd name="connsiteX561" fmla="*/ 3508072 w 6081795"/>
              <a:gd name="connsiteY561" fmla="*/ 4582724 h 4588006"/>
              <a:gd name="connsiteX562" fmla="*/ 3506618 w 6081795"/>
              <a:gd name="connsiteY562" fmla="*/ 4582197 h 4588006"/>
              <a:gd name="connsiteX563" fmla="*/ 3504904 w 6081795"/>
              <a:gd name="connsiteY563" fmla="*/ 4581858 h 4588006"/>
              <a:gd name="connsiteX564" fmla="*/ 3504246 w 6081795"/>
              <a:gd name="connsiteY564" fmla="*/ 4581939 h 4588006"/>
              <a:gd name="connsiteX565" fmla="*/ 3503320 w 6081795"/>
              <a:gd name="connsiteY565" fmla="*/ 4584979 h 4588006"/>
              <a:gd name="connsiteX566" fmla="*/ 3511058 w 6081795"/>
              <a:gd name="connsiteY566" fmla="*/ 4585154 h 4588006"/>
              <a:gd name="connsiteX567" fmla="*/ 3518622 w 6081795"/>
              <a:gd name="connsiteY567" fmla="*/ 4584566 h 4588006"/>
              <a:gd name="connsiteX568" fmla="*/ 3526426 w 6081795"/>
              <a:gd name="connsiteY568" fmla="*/ 4584445 h 4588006"/>
              <a:gd name="connsiteX569" fmla="*/ 3533574 w 6081795"/>
              <a:gd name="connsiteY569" fmla="*/ 4584405 h 4588006"/>
              <a:gd name="connsiteX570" fmla="*/ 3535174 w 6081795"/>
              <a:gd name="connsiteY570" fmla="*/ 4584235 h 4588006"/>
              <a:gd name="connsiteX571" fmla="*/ 3536512 w 6081795"/>
              <a:gd name="connsiteY571" fmla="*/ 4584253 h 4588006"/>
              <a:gd name="connsiteX572" fmla="*/ 3534526 w 6081795"/>
              <a:gd name="connsiteY572" fmla="*/ 4585542 h 4588006"/>
              <a:gd name="connsiteX573" fmla="*/ 3530136 w 6081795"/>
              <a:gd name="connsiteY573" fmla="*/ 4586499 h 4588006"/>
              <a:gd name="connsiteX574" fmla="*/ 3528828 w 6081795"/>
              <a:gd name="connsiteY574" fmla="*/ 4586607 h 4588006"/>
              <a:gd name="connsiteX575" fmla="*/ 3527548 w 6081795"/>
              <a:gd name="connsiteY575" fmla="*/ 4586398 h 4588006"/>
              <a:gd name="connsiteX576" fmla="*/ 3515946 w 6081795"/>
              <a:gd name="connsiteY576" fmla="*/ 4586750 h 4588006"/>
              <a:gd name="connsiteX577" fmla="*/ 3504172 w 6081795"/>
              <a:gd name="connsiteY577" fmla="*/ 4586339 h 4588006"/>
              <a:gd name="connsiteX578" fmla="*/ 3500752 w 6081795"/>
              <a:gd name="connsiteY578" fmla="*/ 4586444 h 4588006"/>
              <a:gd name="connsiteX579" fmla="*/ 3497332 w 6081795"/>
              <a:gd name="connsiteY579" fmla="*/ 4586550 h 4588006"/>
              <a:gd name="connsiteX580" fmla="*/ 3488566 w 6081795"/>
              <a:gd name="connsiteY580" fmla="*/ 4586528 h 4588006"/>
              <a:gd name="connsiteX581" fmla="*/ 3479828 w 6081795"/>
              <a:gd name="connsiteY581" fmla="*/ 4586188 h 4588006"/>
              <a:gd name="connsiteX582" fmla="*/ 3477462 w 6081795"/>
              <a:gd name="connsiteY582" fmla="*/ 4586322 h 4588006"/>
              <a:gd name="connsiteX583" fmla="*/ 3475616 w 6081795"/>
              <a:gd name="connsiteY583" fmla="*/ 4586078 h 4588006"/>
              <a:gd name="connsiteX584" fmla="*/ 3477808 w 6081795"/>
              <a:gd name="connsiteY584" fmla="*/ 4585182 h 4588006"/>
              <a:gd name="connsiteX585" fmla="*/ 3481914 w 6081795"/>
              <a:gd name="connsiteY585" fmla="*/ 4584678 h 4588006"/>
              <a:gd name="connsiteX586" fmla="*/ 3477470 w 6081795"/>
              <a:gd name="connsiteY586" fmla="*/ 4583551 h 4588006"/>
              <a:gd name="connsiteX587" fmla="*/ 3470592 w 6081795"/>
              <a:gd name="connsiteY587" fmla="*/ 4584185 h 4588006"/>
              <a:gd name="connsiteX588" fmla="*/ 3455986 w 6081795"/>
              <a:gd name="connsiteY588" fmla="*/ 4584095 h 4588006"/>
              <a:gd name="connsiteX589" fmla="*/ 3455678 w 6081795"/>
              <a:gd name="connsiteY589" fmla="*/ 4583924 h 4588006"/>
              <a:gd name="connsiteX590" fmla="*/ 3441380 w 6081795"/>
              <a:gd name="connsiteY590" fmla="*/ 4584005 h 4588006"/>
              <a:gd name="connsiteX591" fmla="*/ 3437710 w 6081795"/>
              <a:gd name="connsiteY591" fmla="*/ 4584194 h 4588006"/>
              <a:gd name="connsiteX592" fmla="*/ 3434504 w 6081795"/>
              <a:gd name="connsiteY592" fmla="*/ 4584639 h 4588006"/>
              <a:gd name="connsiteX593" fmla="*/ 3435218 w 6081795"/>
              <a:gd name="connsiteY593" fmla="*/ 4585257 h 4588006"/>
              <a:gd name="connsiteX594" fmla="*/ 3432804 w 6081795"/>
              <a:gd name="connsiteY594" fmla="*/ 4585475 h 4588006"/>
              <a:gd name="connsiteX595" fmla="*/ 3432060 w 6081795"/>
              <a:gd name="connsiteY595" fmla="*/ 4585174 h 4588006"/>
              <a:gd name="connsiteX596" fmla="*/ 3430562 w 6081795"/>
              <a:gd name="connsiteY596" fmla="*/ 4585123 h 4588006"/>
              <a:gd name="connsiteX597" fmla="*/ 3428804 w 6081795"/>
              <a:gd name="connsiteY597" fmla="*/ 4585704 h 4588006"/>
              <a:gd name="connsiteX598" fmla="*/ 3427510 w 6081795"/>
              <a:gd name="connsiteY598" fmla="*/ 4586542 h 4588006"/>
              <a:gd name="connsiteX599" fmla="*/ 3420184 w 6081795"/>
              <a:gd name="connsiteY599" fmla="*/ 4586762 h 4588006"/>
              <a:gd name="connsiteX600" fmla="*/ 3413870 w 6081795"/>
              <a:gd name="connsiteY600" fmla="*/ 4586543 h 4588006"/>
              <a:gd name="connsiteX601" fmla="*/ 3409248 w 6081795"/>
              <a:gd name="connsiteY601" fmla="*/ 4586927 h 4588006"/>
              <a:gd name="connsiteX602" fmla="*/ 3406452 w 6081795"/>
              <a:gd name="connsiteY602" fmla="*/ 4585989 h 4588006"/>
              <a:gd name="connsiteX603" fmla="*/ 3399226 w 6081795"/>
              <a:gd name="connsiteY603" fmla="*/ 4586875 h 4588006"/>
              <a:gd name="connsiteX604" fmla="*/ 3400434 w 6081795"/>
              <a:gd name="connsiteY604" fmla="*/ 4585212 h 4588006"/>
              <a:gd name="connsiteX605" fmla="*/ 3403088 w 6081795"/>
              <a:gd name="connsiteY605" fmla="*/ 4583684 h 4588006"/>
              <a:gd name="connsiteX606" fmla="*/ 3398838 w 6081795"/>
              <a:gd name="connsiteY606" fmla="*/ 4583996 h 4588006"/>
              <a:gd name="connsiteX607" fmla="*/ 3394126 w 6081795"/>
              <a:gd name="connsiteY607" fmla="*/ 4585828 h 4588006"/>
              <a:gd name="connsiteX608" fmla="*/ 3377438 w 6081795"/>
              <a:gd name="connsiteY608" fmla="*/ 4586307 h 4588006"/>
              <a:gd name="connsiteX609" fmla="*/ 3361358 w 6081795"/>
              <a:gd name="connsiteY609" fmla="*/ 4585457 h 4588006"/>
              <a:gd name="connsiteX610" fmla="*/ 3354960 w 6081795"/>
              <a:gd name="connsiteY610" fmla="*/ 4585745 h 4588006"/>
              <a:gd name="connsiteX611" fmla="*/ 3349342 w 6081795"/>
              <a:gd name="connsiteY611" fmla="*/ 4585468 h 4588006"/>
              <a:gd name="connsiteX612" fmla="*/ 3350056 w 6081795"/>
              <a:gd name="connsiteY612" fmla="*/ 4585197 h 4588006"/>
              <a:gd name="connsiteX613" fmla="*/ 3351004 w 6081795"/>
              <a:gd name="connsiteY613" fmla="*/ 4585055 h 4588006"/>
              <a:gd name="connsiteX614" fmla="*/ 3350424 w 6081795"/>
              <a:gd name="connsiteY614" fmla="*/ 4584289 h 4588006"/>
              <a:gd name="connsiteX615" fmla="*/ 3346868 w 6081795"/>
              <a:gd name="connsiteY615" fmla="*/ 4584098 h 4588006"/>
              <a:gd name="connsiteX616" fmla="*/ 3344434 w 6081795"/>
              <a:gd name="connsiteY616" fmla="*/ 4585860 h 4588006"/>
              <a:gd name="connsiteX617" fmla="*/ 3333824 w 6081795"/>
              <a:gd name="connsiteY617" fmla="*/ 4586482 h 4588006"/>
              <a:gd name="connsiteX618" fmla="*/ 3323300 w 6081795"/>
              <a:gd name="connsiteY618" fmla="*/ 4586153 h 4588006"/>
              <a:gd name="connsiteX619" fmla="*/ 3318364 w 6081795"/>
              <a:gd name="connsiteY619" fmla="*/ 4587307 h 4588006"/>
              <a:gd name="connsiteX620" fmla="*/ 3313718 w 6081795"/>
              <a:gd name="connsiteY620" fmla="*/ 4587955 h 4588006"/>
              <a:gd name="connsiteX621" fmla="*/ 3313340 w 6081795"/>
              <a:gd name="connsiteY621" fmla="*/ 4587191 h 4588006"/>
              <a:gd name="connsiteX622" fmla="*/ 3314180 w 6081795"/>
              <a:gd name="connsiteY622" fmla="*/ 4586435 h 4588006"/>
              <a:gd name="connsiteX623" fmla="*/ 3305998 w 6081795"/>
              <a:gd name="connsiteY623" fmla="*/ 4587125 h 4588006"/>
              <a:gd name="connsiteX624" fmla="*/ 3297876 w 6081795"/>
              <a:gd name="connsiteY624" fmla="*/ 4587181 h 4588006"/>
              <a:gd name="connsiteX625" fmla="*/ 3301584 w 6081795"/>
              <a:gd name="connsiteY625" fmla="*/ 4585680 h 4588006"/>
              <a:gd name="connsiteX626" fmla="*/ 3309080 w 6081795"/>
              <a:gd name="connsiteY626" fmla="*/ 4585388 h 4588006"/>
              <a:gd name="connsiteX627" fmla="*/ 3309486 w 6081795"/>
              <a:gd name="connsiteY627" fmla="*/ 4584946 h 4588006"/>
              <a:gd name="connsiteX628" fmla="*/ 3310122 w 6081795"/>
              <a:gd name="connsiteY628" fmla="*/ 4584633 h 4588006"/>
              <a:gd name="connsiteX629" fmla="*/ 3312238 w 6081795"/>
              <a:gd name="connsiteY629" fmla="*/ 4585027 h 4588006"/>
              <a:gd name="connsiteX630" fmla="*/ 3313600 w 6081795"/>
              <a:gd name="connsiteY630" fmla="*/ 4585670 h 4588006"/>
              <a:gd name="connsiteX631" fmla="*/ 3320420 w 6081795"/>
              <a:gd name="connsiteY631" fmla="*/ 4585226 h 4588006"/>
              <a:gd name="connsiteX632" fmla="*/ 3327936 w 6081795"/>
              <a:gd name="connsiteY632" fmla="*/ 4585166 h 4588006"/>
              <a:gd name="connsiteX633" fmla="*/ 3329384 w 6081795"/>
              <a:gd name="connsiteY633" fmla="*/ 4584858 h 4588006"/>
              <a:gd name="connsiteX634" fmla="*/ 3330602 w 6081795"/>
              <a:gd name="connsiteY634" fmla="*/ 4584421 h 4588006"/>
              <a:gd name="connsiteX635" fmla="*/ 3322526 w 6081795"/>
              <a:gd name="connsiteY635" fmla="*/ 4583948 h 4588006"/>
              <a:gd name="connsiteX636" fmla="*/ 3320322 w 6081795"/>
              <a:gd name="connsiteY636" fmla="*/ 4583173 h 4588006"/>
              <a:gd name="connsiteX637" fmla="*/ 3311126 w 6081795"/>
              <a:gd name="connsiteY637" fmla="*/ 4584301 h 4588006"/>
              <a:gd name="connsiteX638" fmla="*/ 3299854 w 6081795"/>
              <a:gd name="connsiteY638" fmla="*/ 4583723 h 4588006"/>
              <a:gd name="connsiteX639" fmla="*/ 3288754 w 6081795"/>
              <a:gd name="connsiteY639" fmla="*/ 4583909 h 4588006"/>
              <a:gd name="connsiteX640" fmla="*/ 3284852 w 6081795"/>
              <a:gd name="connsiteY640" fmla="*/ 4583969 h 4588006"/>
              <a:gd name="connsiteX641" fmla="*/ 3280950 w 6081795"/>
              <a:gd name="connsiteY641" fmla="*/ 4584030 h 4588006"/>
              <a:gd name="connsiteX642" fmla="*/ 3274768 w 6081795"/>
              <a:gd name="connsiteY642" fmla="*/ 4584161 h 4588006"/>
              <a:gd name="connsiteX643" fmla="*/ 3275076 w 6081795"/>
              <a:gd name="connsiteY643" fmla="*/ 4584332 h 4588006"/>
              <a:gd name="connsiteX644" fmla="*/ 3271174 w 6081795"/>
              <a:gd name="connsiteY644" fmla="*/ 4584393 h 4588006"/>
              <a:gd name="connsiteX645" fmla="*/ 3267272 w 6081795"/>
              <a:gd name="connsiteY645" fmla="*/ 4584453 h 4588006"/>
              <a:gd name="connsiteX646" fmla="*/ 3264408 w 6081795"/>
              <a:gd name="connsiteY646" fmla="*/ 4584700 h 4588006"/>
              <a:gd name="connsiteX647" fmla="*/ 3262094 w 6081795"/>
              <a:gd name="connsiteY647" fmla="*/ 4584252 h 4588006"/>
              <a:gd name="connsiteX648" fmla="*/ 3258084 w 6081795"/>
              <a:gd name="connsiteY648" fmla="*/ 4584587 h 4588006"/>
              <a:gd name="connsiteX649" fmla="*/ 3255640 w 6081795"/>
              <a:gd name="connsiteY649" fmla="*/ 4583789 h 4588006"/>
              <a:gd name="connsiteX650" fmla="*/ 3248416 w 6081795"/>
              <a:gd name="connsiteY650" fmla="*/ 4584675 h 4588006"/>
              <a:gd name="connsiteX651" fmla="*/ 3248182 w 6081795"/>
              <a:gd name="connsiteY651" fmla="*/ 4583658 h 4588006"/>
              <a:gd name="connsiteX652" fmla="*/ 3237132 w 6081795"/>
              <a:gd name="connsiteY652" fmla="*/ 4583759 h 4588006"/>
              <a:gd name="connsiteX653" fmla="*/ 3236436 w 6081795"/>
              <a:gd name="connsiteY653" fmla="*/ 4584263 h 4588006"/>
              <a:gd name="connsiteX654" fmla="*/ 3233230 w 6081795"/>
              <a:gd name="connsiteY654" fmla="*/ 4583820 h 4588006"/>
              <a:gd name="connsiteX655" fmla="*/ 3229984 w 6081795"/>
              <a:gd name="connsiteY655" fmla="*/ 4583800 h 4588006"/>
              <a:gd name="connsiteX656" fmla="*/ 3226314 w 6081795"/>
              <a:gd name="connsiteY656" fmla="*/ 4584877 h 4588006"/>
              <a:gd name="connsiteX657" fmla="*/ 3220750 w 6081795"/>
              <a:gd name="connsiteY657" fmla="*/ 4585351 h 4588006"/>
              <a:gd name="connsiteX658" fmla="*/ 3216886 w 6081795"/>
              <a:gd name="connsiteY658" fmla="*/ 4584988 h 4588006"/>
              <a:gd name="connsiteX659" fmla="*/ 3212094 w 6081795"/>
              <a:gd name="connsiteY659" fmla="*/ 4584113 h 4588006"/>
              <a:gd name="connsiteX660" fmla="*/ 3215378 w 6081795"/>
              <a:gd name="connsiteY660" fmla="*/ 4583710 h 4588006"/>
              <a:gd name="connsiteX661" fmla="*/ 3213794 w 6081795"/>
              <a:gd name="connsiteY661" fmla="*/ 4583277 h 4588006"/>
              <a:gd name="connsiteX662" fmla="*/ 3208104 w 6081795"/>
              <a:gd name="connsiteY662" fmla="*/ 4583347 h 4588006"/>
              <a:gd name="connsiteX663" fmla="*/ 3203400 w 6081795"/>
              <a:gd name="connsiteY663" fmla="*/ 4583297 h 4588006"/>
              <a:gd name="connsiteX664" fmla="*/ 3203786 w 6081795"/>
              <a:gd name="connsiteY664" fmla="*/ 4583067 h 4588006"/>
              <a:gd name="connsiteX665" fmla="*/ 3204404 w 6081795"/>
              <a:gd name="connsiteY665" fmla="*/ 4582965 h 4588006"/>
              <a:gd name="connsiteX666" fmla="*/ 3205282 w 6081795"/>
              <a:gd name="connsiteY666" fmla="*/ 4582230 h 4588006"/>
              <a:gd name="connsiteX667" fmla="*/ 3209002 w 6081795"/>
              <a:gd name="connsiteY667" fmla="*/ 4582401 h 4588006"/>
              <a:gd name="connsiteX668" fmla="*/ 3213676 w 6081795"/>
              <a:gd name="connsiteY668" fmla="*/ 4580991 h 4588006"/>
              <a:gd name="connsiteX669" fmla="*/ 3219512 w 6081795"/>
              <a:gd name="connsiteY669" fmla="*/ 4581112 h 4588006"/>
              <a:gd name="connsiteX670" fmla="*/ 3219318 w 6081795"/>
              <a:gd name="connsiteY670" fmla="*/ 4579672 h 4588006"/>
              <a:gd name="connsiteX671" fmla="*/ 3212242 w 6081795"/>
              <a:gd name="connsiteY671" fmla="*/ 4579808 h 4588006"/>
              <a:gd name="connsiteX672" fmla="*/ 3204674 w 6081795"/>
              <a:gd name="connsiteY672" fmla="*/ 4580005 h 4588006"/>
              <a:gd name="connsiteX673" fmla="*/ 3193874 w 6081795"/>
              <a:gd name="connsiteY673" fmla="*/ 4579579 h 4588006"/>
              <a:gd name="connsiteX674" fmla="*/ 3183306 w 6081795"/>
              <a:gd name="connsiteY674" fmla="*/ 4579281 h 4588006"/>
              <a:gd name="connsiteX675" fmla="*/ 3176138 w 6081795"/>
              <a:gd name="connsiteY675" fmla="*/ 4579533 h 4588006"/>
              <a:gd name="connsiteX676" fmla="*/ 3170014 w 6081795"/>
              <a:gd name="connsiteY676" fmla="*/ 4579029 h 4588006"/>
              <a:gd name="connsiteX677" fmla="*/ 3167604 w 6081795"/>
              <a:gd name="connsiteY677" fmla="*/ 4579639 h 4588006"/>
              <a:gd name="connsiteX678" fmla="*/ 3165686 w 6081795"/>
              <a:gd name="connsiteY678" fmla="*/ 4580187 h 4588006"/>
              <a:gd name="connsiteX679" fmla="*/ 3166942 w 6081795"/>
              <a:gd name="connsiteY679" fmla="*/ 4580216 h 4588006"/>
              <a:gd name="connsiteX680" fmla="*/ 3167966 w 6081795"/>
              <a:gd name="connsiteY680" fmla="*/ 4580117 h 4588006"/>
              <a:gd name="connsiteX681" fmla="*/ 3182306 w 6081795"/>
              <a:gd name="connsiteY681" fmla="*/ 4580449 h 4588006"/>
              <a:gd name="connsiteX682" fmla="*/ 3196212 w 6081795"/>
              <a:gd name="connsiteY682" fmla="*/ 4580207 h 4588006"/>
              <a:gd name="connsiteX683" fmla="*/ 3197758 w 6081795"/>
              <a:gd name="connsiteY683" fmla="*/ 4581062 h 4588006"/>
              <a:gd name="connsiteX684" fmla="*/ 3199820 w 6081795"/>
              <a:gd name="connsiteY684" fmla="*/ 4582482 h 4588006"/>
              <a:gd name="connsiteX685" fmla="*/ 3198492 w 6081795"/>
              <a:gd name="connsiteY685" fmla="*/ 4583690 h 4588006"/>
              <a:gd name="connsiteX686" fmla="*/ 3188824 w 6081795"/>
              <a:gd name="connsiteY686" fmla="*/ 4584223 h 4588006"/>
              <a:gd name="connsiteX687" fmla="*/ 3178980 w 6081795"/>
              <a:gd name="connsiteY687" fmla="*/ 4583993 h 4588006"/>
              <a:gd name="connsiteX688" fmla="*/ 3175174 w 6081795"/>
              <a:gd name="connsiteY688" fmla="*/ 4584773 h 4588006"/>
              <a:gd name="connsiteX689" fmla="*/ 3171368 w 6081795"/>
              <a:gd name="connsiteY689" fmla="*/ 4585554 h 4588006"/>
              <a:gd name="connsiteX690" fmla="*/ 3170518 w 6081795"/>
              <a:gd name="connsiteY690" fmla="*/ 4584194 h 4588006"/>
              <a:gd name="connsiteX691" fmla="*/ 3163640 w 6081795"/>
              <a:gd name="connsiteY691" fmla="*/ 4584829 h 4588006"/>
              <a:gd name="connsiteX692" fmla="*/ 3155834 w 6081795"/>
              <a:gd name="connsiteY692" fmla="*/ 4584950 h 4588006"/>
              <a:gd name="connsiteX693" fmla="*/ 3158888 w 6081795"/>
              <a:gd name="connsiteY693" fmla="*/ 4583530 h 4588006"/>
              <a:gd name="connsiteX694" fmla="*/ 3165726 w 6081795"/>
              <a:gd name="connsiteY694" fmla="*/ 4583319 h 4588006"/>
              <a:gd name="connsiteX695" fmla="*/ 3166132 w 6081795"/>
              <a:gd name="connsiteY695" fmla="*/ 4582877 h 4588006"/>
              <a:gd name="connsiteX696" fmla="*/ 3166768 w 6081795"/>
              <a:gd name="connsiteY696" fmla="*/ 4582563 h 4588006"/>
              <a:gd name="connsiteX697" fmla="*/ 3168730 w 6081795"/>
              <a:gd name="connsiteY697" fmla="*/ 4582872 h 4588006"/>
              <a:gd name="connsiteX698" fmla="*/ 3169938 w 6081795"/>
              <a:gd name="connsiteY698" fmla="*/ 4583429 h 4588006"/>
              <a:gd name="connsiteX699" fmla="*/ 3182960 w 6081795"/>
              <a:gd name="connsiteY699" fmla="*/ 4583087 h 4588006"/>
              <a:gd name="connsiteX700" fmla="*/ 3185278 w 6081795"/>
              <a:gd name="connsiteY700" fmla="*/ 4582593 h 4588006"/>
              <a:gd name="connsiteX701" fmla="*/ 3187324 w 6081795"/>
              <a:gd name="connsiteY701" fmla="*/ 4581506 h 4588006"/>
              <a:gd name="connsiteX702" fmla="*/ 3182494 w 6081795"/>
              <a:gd name="connsiteY702" fmla="*/ 4581053 h 4588006"/>
              <a:gd name="connsiteX703" fmla="*/ 3167774 w 6081795"/>
              <a:gd name="connsiteY703" fmla="*/ 4582231 h 4588006"/>
              <a:gd name="connsiteX704" fmla="*/ 3157428 w 6081795"/>
              <a:gd name="connsiteY704" fmla="*/ 4581723 h 4588006"/>
              <a:gd name="connsiteX705" fmla="*/ 3147024 w 6081795"/>
              <a:gd name="connsiteY705" fmla="*/ 4581849 h 4588006"/>
              <a:gd name="connsiteX706" fmla="*/ 3139760 w 6081795"/>
              <a:gd name="connsiteY706" fmla="*/ 4582270 h 4588006"/>
              <a:gd name="connsiteX707" fmla="*/ 3132032 w 6081795"/>
              <a:gd name="connsiteY707" fmla="*/ 4582434 h 4588006"/>
              <a:gd name="connsiteX708" fmla="*/ 3118816 w 6081795"/>
              <a:gd name="connsiteY708" fmla="*/ 4581337 h 4588006"/>
              <a:gd name="connsiteX709" fmla="*/ 3103516 w 6081795"/>
              <a:gd name="connsiteY709" fmla="*/ 4581750 h 4588006"/>
              <a:gd name="connsiteX710" fmla="*/ 3102618 w 6081795"/>
              <a:gd name="connsiteY710" fmla="*/ 4581364 h 4588006"/>
              <a:gd name="connsiteX711" fmla="*/ 3100966 w 6081795"/>
              <a:gd name="connsiteY711" fmla="*/ 4581226 h 4588006"/>
              <a:gd name="connsiteX712" fmla="*/ 3100154 w 6081795"/>
              <a:gd name="connsiteY712" fmla="*/ 4581666 h 4588006"/>
              <a:gd name="connsiteX713" fmla="*/ 3099574 w 6081795"/>
              <a:gd name="connsiteY713" fmla="*/ 4582233 h 4588006"/>
              <a:gd name="connsiteX714" fmla="*/ 3092232 w 6081795"/>
              <a:gd name="connsiteY714" fmla="*/ 4580834 h 4588006"/>
              <a:gd name="connsiteX715" fmla="*/ 3090068 w 6081795"/>
              <a:gd name="connsiteY715" fmla="*/ 4579636 h 4588006"/>
              <a:gd name="connsiteX716" fmla="*/ 3097670 w 6081795"/>
              <a:gd name="connsiteY716" fmla="*/ 4579069 h 4588006"/>
              <a:gd name="connsiteX717" fmla="*/ 3107764 w 6081795"/>
              <a:gd name="connsiteY717" fmla="*/ 4577884 h 4588006"/>
              <a:gd name="connsiteX718" fmla="*/ 3100162 w 6081795"/>
              <a:gd name="connsiteY718" fmla="*/ 4577562 h 4588006"/>
              <a:gd name="connsiteX719" fmla="*/ 3092502 w 6081795"/>
              <a:gd name="connsiteY719" fmla="*/ 4577874 h 4588006"/>
              <a:gd name="connsiteX720" fmla="*/ 3079944 w 6081795"/>
              <a:gd name="connsiteY720" fmla="*/ 4576696 h 4588006"/>
              <a:gd name="connsiteX721" fmla="*/ 3074030 w 6081795"/>
              <a:gd name="connsiteY721" fmla="*/ 4576089 h 4588006"/>
              <a:gd name="connsiteX722" fmla="*/ 3069278 w 6081795"/>
              <a:gd name="connsiteY722" fmla="*/ 4576123 h 4588006"/>
              <a:gd name="connsiteX723" fmla="*/ 3068042 w 6081795"/>
              <a:gd name="connsiteY723" fmla="*/ 4575438 h 4588006"/>
              <a:gd name="connsiteX724" fmla="*/ 3063236 w 6081795"/>
              <a:gd name="connsiteY724" fmla="*/ 4575610 h 4588006"/>
              <a:gd name="connsiteX725" fmla="*/ 3058924 w 6081795"/>
              <a:gd name="connsiteY725" fmla="*/ 4575720 h 4588006"/>
              <a:gd name="connsiteX726" fmla="*/ 3052818 w 6081795"/>
              <a:gd name="connsiteY726" fmla="*/ 4575006 h 4588006"/>
              <a:gd name="connsiteX727" fmla="*/ 3056836 w 6081795"/>
              <a:gd name="connsiteY727" fmla="*/ 4573677 h 4588006"/>
              <a:gd name="connsiteX728" fmla="*/ 3057878 w 6081795"/>
              <a:gd name="connsiteY728" fmla="*/ 4572922 h 4588006"/>
              <a:gd name="connsiteX729" fmla="*/ 3066596 w 6081795"/>
              <a:gd name="connsiteY729" fmla="*/ 4572584 h 4588006"/>
              <a:gd name="connsiteX730" fmla="*/ 3075806 w 6081795"/>
              <a:gd name="connsiteY730" fmla="*/ 4572186 h 4588006"/>
              <a:gd name="connsiteX731" fmla="*/ 3076424 w 6081795"/>
              <a:gd name="connsiteY731" fmla="*/ 4572084 h 4588006"/>
              <a:gd name="connsiteX732" fmla="*/ 3076812 w 6081795"/>
              <a:gd name="connsiteY732" fmla="*/ 4571854 h 4588006"/>
              <a:gd name="connsiteX733" fmla="*/ 3074140 w 6081795"/>
              <a:gd name="connsiteY733" fmla="*/ 4571763 h 4588006"/>
              <a:gd name="connsiteX734" fmla="*/ 3070976 w 6081795"/>
              <a:gd name="connsiteY734" fmla="*/ 4571733 h 4588006"/>
              <a:gd name="connsiteX735" fmla="*/ 3068388 w 6081795"/>
              <a:gd name="connsiteY735" fmla="*/ 4571633 h 4588006"/>
              <a:gd name="connsiteX736" fmla="*/ 3065678 w 6081795"/>
              <a:gd name="connsiteY736" fmla="*/ 4571965 h 4588006"/>
              <a:gd name="connsiteX737" fmla="*/ 3063520 w 6081795"/>
              <a:gd name="connsiteY737" fmla="*/ 4571602 h 4588006"/>
              <a:gd name="connsiteX738" fmla="*/ 3060968 w 6081795"/>
              <a:gd name="connsiteY738" fmla="*/ 4571079 h 4588006"/>
              <a:gd name="connsiteX739" fmla="*/ 3057220 w 6081795"/>
              <a:gd name="connsiteY739" fmla="*/ 4569448 h 4588006"/>
              <a:gd name="connsiteX740" fmla="*/ 3051038 w 6081795"/>
              <a:gd name="connsiteY740" fmla="*/ 4569579 h 4588006"/>
              <a:gd name="connsiteX741" fmla="*/ 3047960 w 6081795"/>
              <a:gd name="connsiteY741" fmla="*/ 4569042 h 4588006"/>
              <a:gd name="connsiteX742" fmla="*/ 3044624 w 6081795"/>
              <a:gd name="connsiteY742" fmla="*/ 4568693 h 4588006"/>
              <a:gd name="connsiteX743" fmla="*/ 3043044 w 6081795"/>
              <a:gd name="connsiteY743" fmla="*/ 4568208 h 4588006"/>
              <a:gd name="connsiteX744" fmla="*/ 3040450 w 6081795"/>
              <a:gd name="connsiteY744" fmla="*/ 4568160 h 4588006"/>
              <a:gd name="connsiteX745" fmla="*/ 3038132 w 6081795"/>
              <a:gd name="connsiteY745" fmla="*/ 4568653 h 4588006"/>
              <a:gd name="connsiteX746" fmla="*/ 3035348 w 6081795"/>
              <a:gd name="connsiteY746" fmla="*/ 4567113 h 4588006"/>
              <a:gd name="connsiteX747" fmla="*/ 3041904 w 6081795"/>
              <a:gd name="connsiteY747" fmla="*/ 4566910 h 4588006"/>
              <a:gd name="connsiteX748" fmla="*/ 3045820 w 6081795"/>
              <a:gd name="connsiteY748" fmla="*/ 4566247 h 4588006"/>
              <a:gd name="connsiteX749" fmla="*/ 3044192 w 6081795"/>
              <a:gd name="connsiteY749" fmla="*/ 4565845 h 4588006"/>
              <a:gd name="connsiteX750" fmla="*/ 3042304 w 6081795"/>
              <a:gd name="connsiteY750" fmla="*/ 4565633 h 4588006"/>
              <a:gd name="connsiteX751" fmla="*/ 3033802 w 6081795"/>
              <a:gd name="connsiteY751" fmla="*/ 4566257 h 4588006"/>
              <a:gd name="connsiteX752" fmla="*/ 3027660 w 6081795"/>
              <a:gd name="connsiteY752" fmla="*/ 4565965 h 4588006"/>
              <a:gd name="connsiteX753" fmla="*/ 3022104 w 6081795"/>
              <a:gd name="connsiteY753" fmla="*/ 4566333 h 4588006"/>
              <a:gd name="connsiteX754" fmla="*/ 3016608 w 6081795"/>
              <a:gd name="connsiteY754" fmla="*/ 4566067 h 4588006"/>
              <a:gd name="connsiteX755" fmla="*/ 3011354 w 6081795"/>
              <a:gd name="connsiteY755" fmla="*/ 4566711 h 4588006"/>
              <a:gd name="connsiteX756" fmla="*/ 3002892 w 6081795"/>
              <a:gd name="connsiteY756" fmla="*/ 4566913 h 4588006"/>
              <a:gd name="connsiteX757" fmla="*/ 3001052 w 6081795"/>
              <a:gd name="connsiteY757" fmla="*/ 4566171 h 4588006"/>
              <a:gd name="connsiteX758" fmla="*/ 2997444 w 6081795"/>
              <a:gd name="connsiteY758" fmla="*/ 4566117 h 4588006"/>
              <a:gd name="connsiteX759" fmla="*/ 2989676 w 6081795"/>
              <a:gd name="connsiteY759" fmla="*/ 4565816 h 4588006"/>
              <a:gd name="connsiteX760" fmla="*/ 2989174 w 6081795"/>
              <a:gd name="connsiteY760" fmla="*/ 4564205 h 4588006"/>
              <a:gd name="connsiteX761" fmla="*/ 2997374 w 6081795"/>
              <a:gd name="connsiteY761" fmla="*/ 4563748 h 4588006"/>
              <a:gd name="connsiteX762" fmla="*/ 3004822 w 6081795"/>
              <a:gd name="connsiteY762" fmla="*/ 4563540 h 4588006"/>
              <a:gd name="connsiteX763" fmla="*/ 3009342 w 6081795"/>
              <a:gd name="connsiteY763" fmla="*/ 4563821 h 4588006"/>
              <a:gd name="connsiteX764" fmla="*/ 3011898 w 6081795"/>
              <a:gd name="connsiteY764" fmla="*/ 4565181 h 4588006"/>
              <a:gd name="connsiteX765" fmla="*/ 3014134 w 6081795"/>
              <a:gd name="connsiteY765" fmla="*/ 4564697 h 4588006"/>
              <a:gd name="connsiteX766" fmla="*/ 3021940 w 6081795"/>
              <a:gd name="connsiteY766" fmla="*/ 4564576 h 4588006"/>
              <a:gd name="connsiteX767" fmla="*/ 3020704 w 6081795"/>
              <a:gd name="connsiteY767" fmla="*/ 4563892 h 4588006"/>
              <a:gd name="connsiteX768" fmla="*/ 3025224 w 6081795"/>
              <a:gd name="connsiteY768" fmla="*/ 4564173 h 4588006"/>
              <a:gd name="connsiteX769" fmla="*/ 3031792 w 6081795"/>
              <a:gd name="connsiteY769" fmla="*/ 4563368 h 4588006"/>
              <a:gd name="connsiteX770" fmla="*/ 3037240 w 6081795"/>
              <a:gd name="connsiteY770" fmla="*/ 4564163 h 4588006"/>
              <a:gd name="connsiteX771" fmla="*/ 3043152 w 6081795"/>
              <a:gd name="connsiteY771" fmla="*/ 4563438 h 4588006"/>
              <a:gd name="connsiteX772" fmla="*/ 3050572 w 6081795"/>
              <a:gd name="connsiteY772" fmla="*/ 4563991 h 4588006"/>
              <a:gd name="connsiteX773" fmla="*/ 3056754 w 6081795"/>
              <a:gd name="connsiteY773" fmla="*/ 4563860 h 4588006"/>
              <a:gd name="connsiteX774" fmla="*/ 3062558 w 6081795"/>
              <a:gd name="connsiteY774" fmla="*/ 4562521 h 4588006"/>
              <a:gd name="connsiteX775" fmla="*/ 3071204 w 6081795"/>
              <a:gd name="connsiteY775" fmla="*/ 4562088 h 4588006"/>
              <a:gd name="connsiteX776" fmla="*/ 3076236 w 6081795"/>
              <a:gd name="connsiteY776" fmla="*/ 4562098 h 4588006"/>
              <a:gd name="connsiteX777" fmla="*/ 3081328 w 6081795"/>
              <a:gd name="connsiteY777" fmla="*/ 4561473 h 4588006"/>
              <a:gd name="connsiteX778" fmla="*/ 3084428 w 6081795"/>
              <a:gd name="connsiteY778" fmla="*/ 4561746 h 4588006"/>
              <a:gd name="connsiteX779" fmla="*/ 3087818 w 6081795"/>
              <a:gd name="connsiteY779" fmla="*/ 4561513 h 4588006"/>
              <a:gd name="connsiteX780" fmla="*/ 3090156 w 6081795"/>
              <a:gd name="connsiteY780" fmla="*/ 4560809 h 4588006"/>
              <a:gd name="connsiteX781" fmla="*/ 3092494 w 6081795"/>
              <a:gd name="connsiteY781" fmla="*/ 4560104 h 4588006"/>
              <a:gd name="connsiteX782" fmla="*/ 3084920 w 6081795"/>
              <a:gd name="connsiteY782" fmla="*/ 4559909 h 4588006"/>
              <a:gd name="connsiteX783" fmla="*/ 3077578 w 6081795"/>
              <a:gd name="connsiteY783" fmla="*/ 4559842 h 4588006"/>
              <a:gd name="connsiteX784" fmla="*/ 3070948 w 6081795"/>
              <a:gd name="connsiteY784" fmla="*/ 4560002 h 4588006"/>
              <a:gd name="connsiteX785" fmla="*/ 3064634 w 6081795"/>
              <a:gd name="connsiteY785" fmla="*/ 4559339 h 4588006"/>
              <a:gd name="connsiteX786" fmla="*/ 3056094 w 6081795"/>
              <a:gd name="connsiteY786" fmla="*/ 4560387 h 4588006"/>
              <a:gd name="connsiteX787" fmla="*/ 3041822 w 6081795"/>
              <a:gd name="connsiteY787" fmla="*/ 4558871 h 4588006"/>
              <a:gd name="connsiteX788" fmla="*/ 3024680 w 6081795"/>
              <a:gd name="connsiteY788" fmla="*/ 4559431 h 4588006"/>
              <a:gd name="connsiteX789" fmla="*/ 3019598 w 6081795"/>
              <a:gd name="connsiteY789" fmla="*/ 4558173 h 4588006"/>
              <a:gd name="connsiteX790" fmla="*/ 3014518 w 6081795"/>
              <a:gd name="connsiteY790" fmla="*/ 4556915 h 4588006"/>
              <a:gd name="connsiteX791" fmla="*/ 3007292 w 6081795"/>
              <a:gd name="connsiteY791" fmla="*/ 4557801 h 4588006"/>
              <a:gd name="connsiteX792" fmla="*/ 3006364 w 6081795"/>
              <a:gd name="connsiteY792" fmla="*/ 4557287 h 4588006"/>
              <a:gd name="connsiteX793" fmla="*/ 3006268 w 6081795"/>
              <a:gd name="connsiteY793" fmla="*/ 4556568 h 4588006"/>
              <a:gd name="connsiteX794" fmla="*/ 3009068 w 6081795"/>
              <a:gd name="connsiteY794" fmla="*/ 4556119 h 4588006"/>
              <a:gd name="connsiteX795" fmla="*/ 3015250 w 6081795"/>
              <a:gd name="connsiteY795" fmla="*/ 4555988 h 4588006"/>
              <a:gd name="connsiteX796" fmla="*/ 3017448 w 6081795"/>
              <a:gd name="connsiteY796" fmla="*/ 4555484 h 4588006"/>
              <a:gd name="connsiteX797" fmla="*/ 3018922 w 6081795"/>
              <a:gd name="connsiteY797" fmla="*/ 4554911 h 4588006"/>
              <a:gd name="connsiteX798" fmla="*/ 3016950 w 6081795"/>
              <a:gd name="connsiteY798" fmla="*/ 4555153 h 4588006"/>
              <a:gd name="connsiteX799" fmla="*/ 3010044 w 6081795"/>
              <a:gd name="connsiteY799" fmla="*/ 4554327 h 4588006"/>
              <a:gd name="connsiteX800" fmla="*/ 3003080 w 6081795"/>
              <a:gd name="connsiteY800" fmla="*/ 4554136 h 4588006"/>
              <a:gd name="connsiteX801" fmla="*/ 2998992 w 6081795"/>
              <a:gd name="connsiteY801" fmla="*/ 4553984 h 4588006"/>
              <a:gd name="connsiteX802" fmla="*/ 2994618 w 6081795"/>
              <a:gd name="connsiteY802" fmla="*/ 4554338 h 4588006"/>
              <a:gd name="connsiteX803" fmla="*/ 2989826 w 6081795"/>
              <a:gd name="connsiteY803" fmla="*/ 4553462 h 4588006"/>
              <a:gd name="connsiteX804" fmla="*/ 2986024 w 6081795"/>
              <a:gd name="connsiteY804" fmla="*/ 4553745 h 4588006"/>
              <a:gd name="connsiteX805" fmla="*/ 2982020 w 6081795"/>
              <a:gd name="connsiteY805" fmla="*/ 4553583 h 4588006"/>
              <a:gd name="connsiteX806" fmla="*/ 2976766 w 6081795"/>
              <a:gd name="connsiteY806" fmla="*/ 4554228 h 4588006"/>
              <a:gd name="connsiteX807" fmla="*/ 2973558 w 6081795"/>
              <a:gd name="connsiteY807" fmla="*/ 4553785 h 4588006"/>
              <a:gd name="connsiteX808" fmla="*/ 2966844 w 6081795"/>
              <a:gd name="connsiteY808" fmla="*/ 4553955 h 4588006"/>
              <a:gd name="connsiteX809" fmla="*/ 2959957 w 6081795"/>
              <a:gd name="connsiteY809" fmla="*/ 4553362 h 4588006"/>
              <a:gd name="connsiteX810" fmla="*/ 2950572 w 6081795"/>
              <a:gd name="connsiteY810" fmla="*/ 4552998 h 4588006"/>
              <a:gd name="connsiteX811" fmla="*/ 2941217 w 6081795"/>
              <a:gd name="connsiteY811" fmla="*/ 4552316 h 4588006"/>
              <a:gd name="connsiteX812" fmla="*/ 2937898 w 6081795"/>
              <a:gd name="connsiteY812" fmla="*/ 4552644 h 4588006"/>
              <a:gd name="connsiteX813" fmla="*/ 2934377 w 6081795"/>
              <a:gd name="connsiteY813" fmla="*/ 4552527 h 4588006"/>
              <a:gd name="connsiteX814" fmla="*/ 2927528 w 6081795"/>
              <a:gd name="connsiteY814" fmla="*/ 4552845 h 4588006"/>
              <a:gd name="connsiteX815" fmla="*/ 2920738 w 6081795"/>
              <a:gd name="connsiteY815" fmla="*/ 4552528 h 4588006"/>
              <a:gd name="connsiteX816" fmla="*/ 2918699 w 6081795"/>
              <a:gd name="connsiteY816" fmla="*/ 4552621 h 4588006"/>
              <a:gd name="connsiteX817" fmla="*/ 2917183 w 6081795"/>
              <a:gd name="connsiteY817" fmla="*/ 4552337 h 4588006"/>
              <a:gd name="connsiteX818" fmla="*/ 2916912 w 6081795"/>
              <a:gd name="connsiteY818" fmla="*/ 4551743 h 4588006"/>
              <a:gd name="connsiteX819" fmla="*/ 2924408 w 6081795"/>
              <a:gd name="connsiteY819" fmla="*/ 4551450 h 4588006"/>
              <a:gd name="connsiteX820" fmla="*/ 2927813 w 6081795"/>
              <a:gd name="connsiteY820" fmla="*/ 4551503 h 4588006"/>
              <a:gd name="connsiteX821" fmla="*/ 2931247 w 6081795"/>
              <a:gd name="connsiteY821" fmla="*/ 4551239 h 4588006"/>
              <a:gd name="connsiteX822" fmla="*/ 2938395 w 6081795"/>
              <a:gd name="connsiteY822" fmla="*/ 4551198 h 4588006"/>
              <a:gd name="connsiteX823" fmla="*/ 2943244 w 6081795"/>
              <a:gd name="connsiteY823" fmla="*/ 4550551 h 4588006"/>
              <a:gd name="connsiteX824" fmla="*/ 2947514 w 6081795"/>
              <a:gd name="connsiteY824" fmla="*/ 4550916 h 4588006"/>
              <a:gd name="connsiteX825" fmla="*/ 2972802 w 6081795"/>
              <a:gd name="connsiteY825" fmla="*/ 4549591 h 4588006"/>
              <a:gd name="connsiteX826" fmla="*/ 2998904 w 6081795"/>
              <a:gd name="connsiteY826" fmla="*/ 4550049 h 4588006"/>
              <a:gd name="connsiteX827" fmla="*/ 3005608 w 6081795"/>
              <a:gd name="connsiteY827" fmla="*/ 4549540 h 4588006"/>
              <a:gd name="connsiteX828" fmla="*/ 3012312 w 6081795"/>
              <a:gd name="connsiteY828" fmla="*/ 4549031 h 4588006"/>
              <a:gd name="connsiteX829" fmla="*/ 3014510 w 6081795"/>
              <a:gd name="connsiteY829" fmla="*/ 4549415 h 4588006"/>
              <a:gd name="connsiteX830" fmla="*/ 3017490 w 6081795"/>
              <a:gd name="connsiteY830" fmla="*/ 4549232 h 4588006"/>
              <a:gd name="connsiteX831" fmla="*/ 3022788 w 6081795"/>
              <a:gd name="connsiteY831" fmla="*/ 4549001 h 4588006"/>
              <a:gd name="connsiteX832" fmla="*/ 3026608 w 6081795"/>
              <a:gd name="connsiteY832" fmla="*/ 4548950 h 4588006"/>
              <a:gd name="connsiteX833" fmla="*/ 3034722 w 6081795"/>
              <a:gd name="connsiteY833" fmla="*/ 4549000 h 4588006"/>
              <a:gd name="connsiteX834" fmla="*/ 3037494 w 6081795"/>
              <a:gd name="connsiteY834" fmla="*/ 4549314 h 4588006"/>
              <a:gd name="connsiteX835" fmla="*/ 3040556 w 6081795"/>
              <a:gd name="connsiteY835" fmla="*/ 4549121 h 4588006"/>
              <a:gd name="connsiteX836" fmla="*/ 3043532 w 6081795"/>
              <a:gd name="connsiteY836" fmla="*/ 4548547 h 4588006"/>
              <a:gd name="connsiteX837" fmla="*/ 3066676 w 6081795"/>
              <a:gd name="connsiteY837" fmla="*/ 4547590 h 4588006"/>
              <a:gd name="connsiteX838" fmla="*/ 3069884 w 6081795"/>
              <a:gd name="connsiteY838" fmla="*/ 4548033 h 4588006"/>
              <a:gd name="connsiteX839" fmla="*/ 3074096 w 6081795"/>
              <a:gd name="connsiteY839" fmla="*/ 4548143 h 4588006"/>
              <a:gd name="connsiteX840" fmla="*/ 3077858 w 6081795"/>
              <a:gd name="connsiteY840" fmla="*/ 4547839 h 4588006"/>
              <a:gd name="connsiteX841" fmla="*/ 3081592 w 6081795"/>
              <a:gd name="connsiteY841" fmla="*/ 4547851 h 4588006"/>
              <a:gd name="connsiteX842" fmla="*/ 3086194 w 6081795"/>
              <a:gd name="connsiteY842" fmla="*/ 4547234 h 4588006"/>
              <a:gd name="connsiteX843" fmla="*/ 3090710 w 6081795"/>
              <a:gd name="connsiteY843" fmla="*/ 4547569 h 4588006"/>
              <a:gd name="connsiteX844" fmla="*/ 3101240 w 6081795"/>
              <a:gd name="connsiteY844" fmla="*/ 4547401 h 4588006"/>
              <a:gd name="connsiteX845" fmla="*/ 3110494 w 6081795"/>
              <a:gd name="connsiteY845" fmla="*/ 4547860 h 4588006"/>
              <a:gd name="connsiteX846" fmla="*/ 3116020 w 6081795"/>
              <a:gd name="connsiteY846" fmla="*/ 4547810 h 4588006"/>
              <a:gd name="connsiteX847" fmla="*/ 3127940 w 6081795"/>
              <a:gd name="connsiteY847" fmla="*/ 4547079 h 4588006"/>
              <a:gd name="connsiteX848" fmla="*/ 3139860 w 6081795"/>
              <a:gd name="connsiteY848" fmla="*/ 4546349 h 4588006"/>
              <a:gd name="connsiteX849" fmla="*/ 3143414 w 6081795"/>
              <a:gd name="connsiteY849" fmla="*/ 4546540 h 4588006"/>
              <a:gd name="connsiteX850" fmla="*/ 3153654 w 6081795"/>
              <a:gd name="connsiteY850" fmla="*/ 4546434 h 4588006"/>
              <a:gd name="connsiteX851" fmla="*/ 3163892 w 6081795"/>
              <a:gd name="connsiteY851" fmla="*/ 4546328 h 4588006"/>
              <a:gd name="connsiteX852" fmla="*/ 3171042 w 6081795"/>
              <a:gd name="connsiteY852" fmla="*/ 4546288 h 4588006"/>
              <a:gd name="connsiteX853" fmla="*/ 3178190 w 6081795"/>
              <a:gd name="connsiteY853" fmla="*/ 4546247 h 4588006"/>
              <a:gd name="connsiteX854" fmla="*/ 3196148 w 6081795"/>
              <a:gd name="connsiteY854" fmla="*/ 4545639 h 4588006"/>
              <a:gd name="connsiteX855" fmla="*/ 3213352 w 6081795"/>
              <a:gd name="connsiteY855" fmla="*/ 4545280 h 4588006"/>
              <a:gd name="connsiteX856" fmla="*/ 3216968 w 6081795"/>
              <a:gd name="connsiteY856" fmla="*/ 4544784 h 4588006"/>
              <a:gd name="connsiteX857" fmla="*/ 3220500 w 6081795"/>
              <a:gd name="connsiteY857" fmla="*/ 4545239 h 4588006"/>
              <a:gd name="connsiteX858" fmla="*/ 3238220 w 6081795"/>
              <a:gd name="connsiteY858" fmla="*/ 4545444 h 4588006"/>
              <a:gd name="connsiteX859" fmla="*/ 3255274 w 6081795"/>
              <a:gd name="connsiteY859" fmla="*/ 4544946 h 4588006"/>
              <a:gd name="connsiteX860" fmla="*/ 3257076 w 6081795"/>
              <a:gd name="connsiteY860" fmla="*/ 4545222 h 4588006"/>
              <a:gd name="connsiteX861" fmla="*/ 3259138 w 6081795"/>
              <a:gd name="connsiteY861" fmla="*/ 4545308 h 4588006"/>
              <a:gd name="connsiteX862" fmla="*/ 3259250 w 6081795"/>
              <a:gd name="connsiteY862" fmla="*/ 4544981 h 4588006"/>
              <a:gd name="connsiteX863" fmla="*/ 3258868 w 6081795"/>
              <a:gd name="connsiteY863" fmla="*/ 4544714 h 4588006"/>
              <a:gd name="connsiteX864" fmla="*/ 3265708 w 6081795"/>
              <a:gd name="connsiteY864" fmla="*/ 4544503 h 4588006"/>
              <a:gd name="connsiteX865" fmla="*/ 3268258 w 6081795"/>
              <a:gd name="connsiteY865" fmla="*/ 4545026 h 4588006"/>
              <a:gd name="connsiteX866" fmla="*/ 3277188 w 6081795"/>
              <a:gd name="connsiteY866" fmla="*/ 4545029 h 4588006"/>
              <a:gd name="connsiteX867" fmla="*/ 3286148 w 6081795"/>
              <a:gd name="connsiteY867" fmla="*/ 4544714 h 4588006"/>
              <a:gd name="connsiteX868" fmla="*/ 3289838 w 6081795"/>
              <a:gd name="connsiteY868" fmla="*/ 4544313 h 4588006"/>
              <a:gd name="connsiteX869" fmla="*/ 3292948 w 6081795"/>
              <a:gd name="connsiteY869" fmla="*/ 4544925 h 4588006"/>
              <a:gd name="connsiteX870" fmla="*/ 3298474 w 6081795"/>
              <a:gd name="connsiteY870" fmla="*/ 4544874 h 4588006"/>
              <a:gd name="connsiteX871" fmla="*/ 3307096 w 6081795"/>
              <a:gd name="connsiteY871" fmla="*/ 4544705 h 4588006"/>
              <a:gd name="connsiteX872" fmla="*/ 3315746 w 6081795"/>
              <a:gd name="connsiteY872" fmla="*/ 4544219 h 4588006"/>
              <a:gd name="connsiteX873" fmla="*/ 3321426 w 6081795"/>
              <a:gd name="connsiteY873" fmla="*/ 4544254 h 4588006"/>
              <a:gd name="connsiteX874" fmla="*/ 3327106 w 6081795"/>
              <a:gd name="connsiteY874" fmla="*/ 4544289 h 4588006"/>
              <a:gd name="connsiteX875" fmla="*/ 3338774 w 6081795"/>
              <a:gd name="connsiteY875" fmla="*/ 4544531 h 4588006"/>
              <a:gd name="connsiteX876" fmla="*/ 3350164 w 6081795"/>
              <a:gd name="connsiteY876" fmla="*/ 4544284 h 4588006"/>
              <a:gd name="connsiteX877" fmla="*/ 3360568 w 6081795"/>
              <a:gd name="connsiteY877" fmla="*/ 4544158 h 4588006"/>
              <a:gd name="connsiteX878" fmla="*/ 3364760 w 6081795"/>
              <a:gd name="connsiteY878" fmla="*/ 4543591 h 4588006"/>
              <a:gd name="connsiteX879" fmla="*/ 3368372 w 6081795"/>
              <a:gd name="connsiteY879" fmla="*/ 4544036 h 4588006"/>
              <a:gd name="connsiteX880" fmla="*/ 3387470 w 6081795"/>
              <a:gd name="connsiteY880" fmla="*/ 4544281 h 4588006"/>
              <a:gd name="connsiteX881" fmla="*/ 3406394 w 6081795"/>
              <a:gd name="connsiteY881" fmla="*/ 4543763 h 4588006"/>
              <a:gd name="connsiteX882" fmla="*/ 3408442 w 6081795"/>
              <a:gd name="connsiteY882" fmla="*/ 4544009 h 4588006"/>
              <a:gd name="connsiteX883" fmla="*/ 3410258 w 6081795"/>
              <a:gd name="connsiteY883" fmla="*/ 4544126 h 4588006"/>
              <a:gd name="connsiteX884" fmla="*/ 3411060 w 6081795"/>
              <a:gd name="connsiteY884" fmla="*/ 4543792 h 4588006"/>
              <a:gd name="connsiteX885" fmla="*/ 3410644 w 6081795"/>
              <a:gd name="connsiteY885" fmla="*/ 4543451 h 4588006"/>
              <a:gd name="connsiteX886" fmla="*/ 3417482 w 6081795"/>
              <a:gd name="connsiteY886" fmla="*/ 4543240 h 4588006"/>
              <a:gd name="connsiteX887" fmla="*/ 3425212 w 6081795"/>
              <a:gd name="connsiteY887" fmla="*/ 4543964 h 4588006"/>
              <a:gd name="connsiteX888" fmla="*/ 3440202 w 6081795"/>
              <a:gd name="connsiteY888" fmla="*/ 4543380 h 4588006"/>
              <a:gd name="connsiteX889" fmla="*/ 3444048 w 6081795"/>
              <a:gd name="connsiteY889" fmla="*/ 4543065 h 4588006"/>
              <a:gd name="connsiteX890" fmla="*/ 3447312 w 6081795"/>
              <a:gd name="connsiteY890" fmla="*/ 4543762 h 4588006"/>
              <a:gd name="connsiteX891" fmla="*/ 3450404 w 6081795"/>
              <a:gd name="connsiteY891" fmla="*/ 4543697 h 4588006"/>
              <a:gd name="connsiteX892" fmla="*/ 3453494 w 6081795"/>
              <a:gd name="connsiteY892" fmla="*/ 4543631 h 4588006"/>
              <a:gd name="connsiteX893" fmla="*/ 3462812 w 6081795"/>
              <a:gd name="connsiteY893" fmla="*/ 4543403 h 4588006"/>
              <a:gd name="connsiteX894" fmla="*/ 3472390 w 6081795"/>
              <a:gd name="connsiteY894" fmla="*/ 4542986 h 4588006"/>
              <a:gd name="connsiteX895" fmla="*/ 3478398 w 6081795"/>
              <a:gd name="connsiteY895" fmla="*/ 4542981 h 4588006"/>
              <a:gd name="connsiteX896" fmla="*/ 3484406 w 6081795"/>
              <a:gd name="connsiteY896" fmla="*/ 4542976 h 4588006"/>
              <a:gd name="connsiteX897" fmla="*/ 3490898 w 6081795"/>
              <a:gd name="connsiteY897" fmla="*/ 4543016 h 4588006"/>
              <a:gd name="connsiteX898" fmla="*/ 3495438 w 6081795"/>
              <a:gd name="connsiteY898" fmla="*/ 4543086 h 4588006"/>
              <a:gd name="connsiteX899" fmla="*/ 3499978 w 6081795"/>
              <a:gd name="connsiteY899" fmla="*/ 4543156 h 4588006"/>
              <a:gd name="connsiteX900" fmla="*/ 3505118 w 6081795"/>
              <a:gd name="connsiteY900" fmla="*/ 4543780 h 4588006"/>
              <a:gd name="connsiteX901" fmla="*/ 3505736 w 6081795"/>
              <a:gd name="connsiteY901" fmla="*/ 4543678 h 4588006"/>
              <a:gd name="connsiteX902" fmla="*/ 3506122 w 6081795"/>
              <a:gd name="connsiteY902" fmla="*/ 4543448 h 4588006"/>
              <a:gd name="connsiteX903" fmla="*/ 3508710 w 6081795"/>
              <a:gd name="connsiteY903" fmla="*/ 4543549 h 4588006"/>
              <a:gd name="connsiteX904" fmla="*/ 3510624 w 6081795"/>
              <a:gd name="connsiteY904" fmla="*/ 4543497 h 4588006"/>
              <a:gd name="connsiteX905" fmla="*/ 3512304 w 6081795"/>
              <a:gd name="connsiteY905" fmla="*/ 4543317 h 4588006"/>
              <a:gd name="connsiteX906" fmla="*/ 3528234 w 6081795"/>
              <a:gd name="connsiteY906" fmla="*/ 4543585 h 4588006"/>
              <a:gd name="connsiteX907" fmla="*/ 3544452 w 6081795"/>
              <a:gd name="connsiteY907" fmla="*/ 4543346 h 4588006"/>
              <a:gd name="connsiteX908" fmla="*/ 3551978 w 6081795"/>
              <a:gd name="connsiteY908" fmla="*/ 4543181 h 4588006"/>
              <a:gd name="connsiteX909" fmla="*/ 3558748 w 6081795"/>
              <a:gd name="connsiteY909" fmla="*/ 4543265 h 4588006"/>
              <a:gd name="connsiteX910" fmla="*/ 3565640 w 6081795"/>
              <a:gd name="connsiteY910" fmla="*/ 4542916 h 4588006"/>
              <a:gd name="connsiteX911" fmla="*/ 3572736 w 6081795"/>
              <a:gd name="connsiteY911" fmla="*/ 4543013 h 4588006"/>
              <a:gd name="connsiteX912" fmla="*/ 3575944 w 6081795"/>
              <a:gd name="connsiteY912" fmla="*/ 4543456 h 4588006"/>
              <a:gd name="connsiteX913" fmla="*/ 3577084 w 6081795"/>
              <a:gd name="connsiteY913" fmla="*/ 4543421 h 4588006"/>
              <a:gd name="connsiteX914" fmla="*/ 3578224 w 6081795"/>
              <a:gd name="connsiteY914" fmla="*/ 4543385 h 4588006"/>
              <a:gd name="connsiteX915" fmla="*/ 3581122 w 6081795"/>
              <a:gd name="connsiteY915" fmla="*/ 4543213 h 4588006"/>
              <a:gd name="connsiteX916" fmla="*/ 3583788 w 6081795"/>
              <a:gd name="connsiteY916" fmla="*/ 4542912 h 4588006"/>
              <a:gd name="connsiteX917" fmla="*/ 3585720 w 6081795"/>
              <a:gd name="connsiteY917" fmla="*/ 4543093 h 4588006"/>
              <a:gd name="connsiteX918" fmla="*/ 3587188 w 6081795"/>
              <a:gd name="connsiteY918" fmla="*/ 4543018 h 4588006"/>
              <a:gd name="connsiteX919" fmla="*/ 3588656 w 6081795"/>
              <a:gd name="connsiteY919" fmla="*/ 4542942 h 4588006"/>
              <a:gd name="connsiteX920" fmla="*/ 3588964 w 6081795"/>
              <a:gd name="connsiteY920" fmla="*/ 4543113 h 4588006"/>
              <a:gd name="connsiteX921" fmla="*/ 3591554 w 6081795"/>
              <a:gd name="connsiteY921" fmla="*/ 4543214 h 4588006"/>
              <a:gd name="connsiteX922" fmla="*/ 3598392 w 6081795"/>
              <a:gd name="connsiteY922" fmla="*/ 4543002 h 4588006"/>
              <a:gd name="connsiteX923" fmla="*/ 3602768 w 6081795"/>
              <a:gd name="connsiteY923" fmla="*/ 4542649 h 4588006"/>
              <a:gd name="connsiteX924" fmla="*/ 3605928 w 6081795"/>
              <a:gd name="connsiteY924" fmla="*/ 4542287 h 4588006"/>
              <a:gd name="connsiteX925" fmla="*/ 2862632 w 6081795"/>
              <a:gd name="connsiteY925" fmla="*/ 4429933 h 4588006"/>
              <a:gd name="connsiteX926" fmla="*/ 2857820 w 6081795"/>
              <a:gd name="connsiteY926" fmla="*/ 4430507 h 4588006"/>
              <a:gd name="connsiteX927" fmla="*/ 2853592 w 6081795"/>
              <a:gd name="connsiteY927" fmla="*/ 4432509 h 4588006"/>
              <a:gd name="connsiteX928" fmla="*/ 2863409 w 6081795"/>
              <a:gd name="connsiteY928" fmla="*/ 4431836 h 4588006"/>
              <a:gd name="connsiteX929" fmla="*/ 2947677 w 6081795"/>
              <a:gd name="connsiteY929" fmla="*/ 4425667 h 4588006"/>
              <a:gd name="connsiteX930" fmla="*/ 2950010 w 6081795"/>
              <a:gd name="connsiteY930" fmla="*/ 4431376 h 4588006"/>
              <a:gd name="connsiteX931" fmla="*/ 2964784 w 6081795"/>
              <a:gd name="connsiteY931" fmla="*/ 4428015 h 4588006"/>
              <a:gd name="connsiteX932" fmla="*/ 3598108 w 6081795"/>
              <a:gd name="connsiteY932" fmla="*/ 4417068 h 4588006"/>
              <a:gd name="connsiteX933" fmla="*/ 3597818 w 6081795"/>
              <a:gd name="connsiteY933" fmla="*/ 4431175 h 4588006"/>
              <a:gd name="connsiteX934" fmla="*/ 3616674 w 6081795"/>
              <a:gd name="connsiteY934" fmla="*/ 4427925 h 4588006"/>
              <a:gd name="connsiteX935" fmla="*/ 3621436 w 6081795"/>
              <a:gd name="connsiteY935" fmla="*/ 4429702 h 4588006"/>
              <a:gd name="connsiteX936" fmla="*/ 3625616 w 6081795"/>
              <a:gd name="connsiteY936" fmla="*/ 4430051 h 4588006"/>
              <a:gd name="connsiteX937" fmla="*/ 3625932 w 6081795"/>
              <a:gd name="connsiteY937" fmla="*/ 4424649 h 4588006"/>
              <a:gd name="connsiteX938" fmla="*/ 3622602 w 6081795"/>
              <a:gd name="connsiteY938" fmla="*/ 4417737 h 4588006"/>
              <a:gd name="connsiteX939" fmla="*/ 3610646 w 6081795"/>
              <a:gd name="connsiteY939" fmla="*/ 4418116 h 4588006"/>
              <a:gd name="connsiteX940" fmla="*/ 3598108 w 6081795"/>
              <a:gd name="connsiteY940" fmla="*/ 4417068 h 4588006"/>
              <a:gd name="connsiteX941" fmla="*/ 2908020 w 6081795"/>
              <a:gd name="connsiteY941" fmla="*/ 4407648 h 4588006"/>
              <a:gd name="connsiteX942" fmla="*/ 2898594 w 6081795"/>
              <a:gd name="connsiteY942" fmla="*/ 4429032 h 4588006"/>
              <a:gd name="connsiteX943" fmla="*/ 2901705 w 6081795"/>
              <a:gd name="connsiteY943" fmla="*/ 4436645 h 4588006"/>
              <a:gd name="connsiteX944" fmla="*/ 2917352 w 6081795"/>
              <a:gd name="connsiteY944" fmla="*/ 4430485 h 4588006"/>
              <a:gd name="connsiteX945" fmla="*/ 2926488 w 6081795"/>
              <a:gd name="connsiteY945" fmla="*/ 4423207 h 4588006"/>
              <a:gd name="connsiteX946" fmla="*/ 2911908 w 6081795"/>
              <a:gd name="connsiteY946" fmla="*/ 4417163 h 4588006"/>
              <a:gd name="connsiteX947" fmla="*/ 2913973 w 6081795"/>
              <a:gd name="connsiteY947" fmla="*/ 4411103 h 4588006"/>
              <a:gd name="connsiteX948" fmla="*/ 2908020 w 6081795"/>
              <a:gd name="connsiteY948" fmla="*/ 4407648 h 4588006"/>
              <a:gd name="connsiteX949" fmla="*/ 3216810 w 6081795"/>
              <a:gd name="connsiteY949" fmla="*/ 4407605 h 4588006"/>
              <a:gd name="connsiteX950" fmla="*/ 3202814 w 6081795"/>
              <a:gd name="connsiteY950" fmla="*/ 4412869 h 4588006"/>
              <a:gd name="connsiteX951" fmla="*/ 3198634 w 6081795"/>
              <a:gd name="connsiteY951" fmla="*/ 4417459 h 4588006"/>
              <a:gd name="connsiteX952" fmla="*/ 3209036 w 6081795"/>
              <a:gd name="connsiteY952" fmla="*/ 4418214 h 4588006"/>
              <a:gd name="connsiteX953" fmla="*/ 3218268 w 6081795"/>
              <a:gd name="connsiteY953" fmla="*/ 4416113 h 4588006"/>
              <a:gd name="connsiteX954" fmla="*/ 3220892 w 6081795"/>
              <a:gd name="connsiteY954" fmla="*/ 4407716 h 4588006"/>
              <a:gd name="connsiteX955" fmla="*/ 3216810 w 6081795"/>
              <a:gd name="connsiteY955" fmla="*/ 4407605 h 4588006"/>
              <a:gd name="connsiteX956" fmla="*/ 3693942 w 6081795"/>
              <a:gd name="connsiteY956" fmla="*/ 4404628 h 4588006"/>
              <a:gd name="connsiteX957" fmla="*/ 3688110 w 6081795"/>
              <a:gd name="connsiteY957" fmla="*/ 4410115 h 4588006"/>
              <a:gd name="connsiteX958" fmla="*/ 3689666 w 6081795"/>
              <a:gd name="connsiteY958" fmla="*/ 4413921 h 4588006"/>
              <a:gd name="connsiteX959" fmla="*/ 3693748 w 6081795"/>
              <a:gd name="connsiteY959" fmla="*/ 4414032 h 4588006"/>
              <a:gd name="connsiteX960" fmla="*/ 3696056 w 6081795"/>
              <a:gd name="connsiteY960" fmla="*/ 4411037 h 4588006"/>
              <a:gd name="connsiteX961" fmla="*/ 3694720 w 6081795"/>
              <a:gd name="connsiteY961" fmla="*/ 4406531 h 4588006"/>
              <a:gd name="connsiteX962" fmla="*/ 3604836 w 6081795"/>
              <a:gd name="connsiteY962" fmla="*/ 4403027 h 4588006"/>
              <a:gd name="connsiteX963" fmla="*/ 3608118 w 6081795"/>
              <a:gd name="connsiteY963" fmla="*/ 4406991 h 4588006"/>
              <a:gd name="connsiteX964" fmla="*/ 3606562 w 6081795"/>
              <a:gd name="connsiteY964" fmla="*/ 4403185 h 4588006"/>
              <a:gd name="connsiteX965" fmla="*/ 2202379 w 6081795"/>
              <a:gd name="connsiteY965" fmla="*/ 4399684 h 4588006"/>
              <a:gd name="connsiteX966" fmla="*/ 2193924 w 6081795"/>
              <a:gd name="connsiteY966" fmla="*/ 4413568 h 4588006"/>
              <a:gd name="connsiteX967" fmla="*/ 2179929 w 6081795"/>
              <a:gd name="connsiteY967" fmla="*/ 4418832 h 4588006"/>
              <a:gd name="connsiteX968" fmla="*/ 2171132 w 6081795"/>
              <a:gd name="connsiteY968" fmla="*/ 4414593 h 4588006"/>
              <a:gd name="connsiteX969" fmla="*/ 2160585 w 6081795"/>
              <a:gd name="connsiteY969" fmla="*/ 4406072 h 4588006"/>
              <a:gd name="connsiteX970" fmla="*/ 2181482 w 6081795"/>
              <a:gd name="connsiteY970" fmla="*/ 4402878 h 4588006"/>
              <a:gd name="connsiteX971" fmla="*/ 2202379 w 6081795"/>
              <a:gd name="connsiteY971" fmla="*/ 4399684 h 4588006"/>
              <a:gd name="connsiteX972" fmla="*/ 2833858 w 6081795"/>
              <a:gd name="connsiteY972" fmla="*/ 4399037 h 4588006"/>
              <a:gd name="connsiteX973" fmla="*/ 2830955 w 6081795"/>
              <a:gd name="connsiteY973" fmla="*/ 4401193 h 4588006"/>
              <a:gd name="connsiteX974" fmla="*/ 2830457 w 6081795"/>
              <a:gd name="connsiteY974" fmla="*/ 4405531 h 4588006"/>
              <a:gd name="connsiteX975" fmla="*/ 2836776 w 6081795"/>
              <a:gd name="connsiteY975" fmla="*/ 4416054 h 4588006"/>
              <a:gd name="connsiteX976" fmla="*/ 2852728 w 6081795"/>
              <a:gd name="connsiteY976" fmla="*/ 4414960 h 4588006"/>
              <a:gd name="connsiteX977" fmla="*/ 2868752 w 6081795"/>
              <a:gd name="connsiteY977" fmla="*/ 4410340 h 4588006"/>
              <a:gd name="connsiteX978" fmla="*/ 2882542 w 6081795"/>
              <a:gd name="connsiteY978" fmla="*/ 4410128 h 4588006"/>
              <a:gd name="connsiteX979" fmla="*/ 2895676 w 6081795"/>
              <a:gd name="connsiteY979" fmla="*/ 4412016 h 4588006"/>
              <a:gd name="connsiteX980" fmla="*/ 2891010 w 6081795"/>
              <a:gd name="connsiteY980" fmla="*/ 4400597 h 4588006"/>
              <a:gd name="connsiteX981" fmla="*/ 2871376 w 6081795"/>
              <a:gd name="connsiteY981" fmla="*/ 4401943 h 4588006"/>
              <a:gd name="connsiteX982" fmla="*/ 2851742 w 6081795"/>
              <a:gd name="connsiteY982" fmla="*/ 4403289 h 4588006"/>
              <a:gd name="connsiteX983" fmla="*/ 3530676 w 6081795"/>
              <a:gd name="connsiteY983" fmla="*/ 4398997 h 4588006"/>
              <a:gd name="connsiteX984" fmla="*/ 3511020 w 6081795"/>
              <a:gd name="connsiteY984" fmla="*/ 4401519 h 4588006"/>
              <a:gd name="connsiteX985" fmla="*/ 3493038 w 6081795"/>
              <a:gd name="connsiteY985" fmla="*/ 4401969 h 4588006"/>
              <a:gd name="connsiteX986" fmla="*/ 3484182 w 6081795"/>
              <a:gd name="connsiteY986" fmla="*/ 4400669 h 4588006"/>
              <a:gd name="connsiteX987" fmla="*/ 3475836 w 6081795"/>
              <a:gd name="connsiteY987" fmla="*/ 4404322 h 4588006"/>
              <a:gd name="connsiteX988" fmla="*/ 3448864 w 6081795"/>
              <a:gd name="connsiteY988" fmla="*/ 4404998 h 4588006"/>
              <a:gd name="connsiteX989" fmla="*/ 3421892 w 6081795"/>
              <a:gd name="connsiteY989" fmla="*/ 4405673 h 4588006"/>
              <a:gd name="connsiteX990" fmla="*/ 3413824 w 6081795"/>
              <a:gd name="connsiteY990" fmla="*/ 4400748 h 4588006"/>
              <a:gd name="connsiteX991" fmla="*/ 3401870 w 6081795"/>
              <a:gd name="connsiteY991" fmla="*/ 4401128 h 4588006"/>
              <a:gd name="connsiteX992" fmla="*/ 3389332 w 6081795"/>
              <a:gd name="connsiteY992" fmla="*/ 4400080 h 4588006"/>
              <a:gd name="connsiteX993" fmla="*/ 3377766 w 6081795"/>
              <a:gd name="connsiteY993" fmla="*/ 4406351 h 4588006"/>
              <a:gd name="connsiteX994" fmla="*/ 3398468 w 6081795"/>
              <a:gd name="connsiteY994" fmla="*/ 4417502 h 4588006"/>
              <a:gd name="connsiteX995" fmla="*/ 3420046 w 6081795"/>
              <a:gd name="connsiteY995" fmla="*/ 4415973 h 4588006"/>
              <a:gd name="connsiteX996" fmla="*/ 3422598 w 6081795"/>
              <a:gd name="connsiteY996" fmla="*/ 4420983 h 4588006"/>
              <a:gd name="connsiteX997" fmla="*/ 3426462 w 6081795"/>
              <a:gd name="connsiteY997" fmla="*/ 4421794 h 4588006"/>
              <a:gd name="connsiteX998" fmla="*/ 3433278 w 6081795"/>
              <a:gd name="connsiteY998" fmla="*/ 4418099 h 4588006"/>
              <a:gd name="connsiteX999" fmla="*/ 3438708 w 6081795"/>
              <a:gd name="connsiteY999" fmla="*/ 4422128 h 4588006"/>
              <a:gd name="connsiteX1000" fmla="*/ 3500912 w 6081795"/>
              <a:gd name="connsiteY1000" fmla="*/ 4416298 h 4588006"/>
              <a:gd name="connsiteX1001" fmla="*/ 3509758 w 6081795"/>
              <a:gd name="connsiteY1001" fmla="*/ 4423126 h 4588006"/>
              <a:gd name="connsiteX1002" fmla="*/ 3516756 w 6081795"/>
              <a:gd name="connsiteY1002" fmla="*/ 4420494 h 4588006"/>
              <a:gd name="connsiteX1003" fmla="*/ 3521130 w 6081795"/>
              <a:gd name="connsiteY1003" fmla="*/ 4426259 h 4588006"/>
              <a:gd name="connsiteX1004" fmla="*/ 3541542 w 6081795"/>
              <a:gd name="connsiteY1004" fmla="*/ 4426816 h 4588006"/>
              <a:gd name="connsiteX1005" fmla="*/ 3554724 w 6081795"/>
              <a:gd name="connsiteY1005" fmla="*/ 4421413 h 4588006"/>
              <a:gd name="connsiteX1006" fmla="*/ 3575268 w 6081795"/>
              <a:gd name="connsiteY1006" fmla="*/ 4415504 h 4588006"/>
              <a:gd name="connsiteX1007" fmla="*/ 3585084 w 6081795"/>
              <a:gd name="connsiteY1007" fmla="*/ 4414831 h 4588006"/>
              <a:gd name="connsiteX1008" fmla="*/ 3577794 w 6081795"/>
              <a:gd name="connsiteY1008" fmla="*/ 4411809 h 4588006"/>
              <a:gd name="connsiteX1009" fmla="*/ 3577114 w 6081795"/>
              <a:gd name="connsiteY1009" fmla="*/ 4415084 h 4588006"/>
              <a:gd name="connsiteX1010" fmla="*/ 3575268 w 6081795"/>
              <a:gd name="connsiteY1010" fmla="*/ 4415504 h 4588006"/>
              <a:gd name="connsiteX1011" fmla="*/ 3568754 w 6081795"/>
              <a:gd name="connsiteY1011" fmla="*/ 4414385 h 4588006"/>
              <a:gd name="connsiteX1012" fmla="*/ 3559910 w 6081795"/>
              <a:gd name="connsiteY1012" fmla="*/ 4407557 h 4588006"/>
              <a:gd name="connsiteX1013" fmla="*/ 3561658 w 6081795"/>
              <a:gd name="connsiteY1013" fmla="*/ 4401959 h 4588006"/>
              <a:gd name="connsiteX1014" fmla="*/ 3550190 w 6081795"/>
              <a:gd name="connsiteY1014" fmla="*/ 4403528 h 4588006"/>
              <a:gd name="connsiteX1015" fmla="*/ 3530676 w 6081795"/>
              <a:gd name="connsiteY1015" fmla="*/ 4398997 h 4588006"/>
              <a:gd name="connsiteX1016" fmla="*/ 3739818 w 6081795"/>
              <a:gd name="connsiteY1016" fmla="*/ 4398352 h 4588006"/>
              <a:gd name="connsiteX1017" fmla="*/ 3728252 w 6081795"/>
              <a:gd name="connsiteY1017" fmla="*/ 4404623 h 4588006"/>
              <a:gd name="connsiteX1018" fmla="*/ 3724874 w 6081795"/>
              <a:gd name="connsiteY1018" fmla="*/ 4400062 h 4588006"/>
              <a:gd name="connsiteX1019" fmla="*/ 3720184 w 6081795"/>
              <a:gd name="connsiteY1019" fmla="*/ 4399699 h 4588006"/>
              <a:gd name="connsiteX1020" fmla="*/ 3715398 w 6081795"/>
              <a:gd name="connsiteY1020" fmla="*/ 4404037 h 4588006"/>
              <a:gd name="connsiteX1021" fmla="*/ 3714256 w 6081795"/>
              <a:gd name="connsiteY1021" fmla="*/ 4409887 h 4588006"/>
              <a:gd name="connsiteX1022" fmla="*/ 3716590 w 6081795"/>
              <a:gd name="connsiteY1022" fmla="*/ 4410657 h 4588006"/>
              <a:gd name="connsiteX1023" fmla="*/ 3718338 w 6081795"/>
              <a:gd name="connsiteY1023" fmla="*/ 4409998 h 4588006"/>
              <a:gd name="connsiteX1024" fmla="*/ 3737098 w 6081795"/>
              <a:gd name="connsiteY1024" fmla="*/ 4411451 h 4588006"/>
              <a:gd name="connsiteX1025" fmla="*/ 2734233 w 6081795"/>
              <a:gd name="connsiteY1025" fmla="*/ 4397260 h 4588006"/>
              <a:gd name="connsiteX1026" fmla="*/ 2721015 w 6081795"/>
              <a:gd name="connsiteY1026" fmla="*/ 4404427 h 4588006"/>
              <a:gd name="connsiteX1027" fmla="*/ 2729872 w 6081795"/>
              <a:gd name="connsiteY1027" fmla="*/ 4405727 h 4588006"/>
              <a:gd name="connsiteX1028" fmla="*/ 2738218 w 6081795"/>
              <a:gd name="connsiteY1028" fmla="*/ 4402073 h 4588006"/>
              <a:gd name="connsiteX1029" fmla="*/ 2678734 w 6081795"/>
              <a:gd name="connsiteY1029" fmla="*/ 4394804 h 4588006"/>
              <a:gd name="connsiteX1030" fmla="*/ 2681067 w 6081795"/>
              <a:gd name="connsiteY1030" fmla="*/ 4400514 h 4588006"/>
              <a:gd name="connsiteX1031" fmla="*/ 2683934 w 6081795"/>
              <a:gd name="connsiteY1031" fmla="*/ 4400122 h 4588006"/>
              <a:gd name="connsiteX1032" fmla="*/ 2686802 w 6081795"/>
              <a:gd name="connsiteY1032" fmla="*/ 4399729 h 4588006"/>
              <a:gd name="connsiteX1033" fmla="*/ 2678734 w 6081795"/>
              <a:gd name="connsiteY1033" fmla="*/ 4394804 h 4588006"/>
              <a:gd name="connsiteX1034" fmla="*/ 3665560 w 6081795"/>
              <a:gd name="connsiteY1034" fmla="*/ 4394444 h 4588006"/>
              <a:gd name="connsiteX1035" fmla="*/ 3647482 w 6081795"/>
              <a:gd name="connsiteY1035" fmla="*/ 4399597 h 4588006"/>
              <a:gd name="connsiteX1036" fmla="*/ 3660020 w 6081795"/>
              <a:gd name="connsiteY1036" fmla="*/ 4400644 h 4588006"/>
              <a:gd name="connsiteX1037" fmla="*/ 3671976 w 6081795"/>
              <a:gd name="connsiteY1037" fmla="*/ 4400265 h 4588006"/>
              <a:gd name="connsiteX1038" fmla="*/ 3748078 w 6081795"/>
              <a:gd name="connsiteY1038" fmla="*/ 4393873 h 4588006"/>
              <a:gd name="connsiteX1039" fmla="*/ 3744774 w 6081795"/>
              <a:gd name="connsiteY1039" fmla="*/ 4395665 h 4588006"/>
              <a:gd name="connsiteX1040" fmla="*/ 3755272 w 6081795"/>
              <a:gd name="connsiteY1040" fmla="*/ 4401597 h 4588006"/>
              <a:gd name="connsiteX1041" fmla="*/ 3760228 w 6081795"/>
              <a:gd name="connsiteY1041" fmla="*/ 4398909 h 4588006"/>
              <a:gd name="connsiteX1042" fmla="*/ 3762610 w 6081795"/>
              <a:gd name="connsiteY1042" fmla="*/ 4397328 h 4588006"/>
              <a:gd name="connsiteX1043" fmla="*/ 3764408 w 6081795"/>
              <a:gd name="connsiteY1043" fmla="*/ 4394319 h 4588006"/>
              <a:gd name="connsiteX1044" fmla="*/ 3759450 w 6081795"/>
              <a:gd name="connsiteY1044" fmla="*/ 4397006 h 4588006"/>
              <a:gd name="connsiteX1045" fmla="*/ 2756392 w 6081795"/>
              <a:gd name="connsiteY1045" fmla="*/ 4392219 h 4588006"/>
              <a:gd name="connsiteX1046" fmla="*/ 2750039 w 6081795"/>
              <a:gd name="connsiteY1046" fmla="*/ 4398279 h 4588006"/>
              <a:gd name="connsiteX1047" fmla="*/ 2745508 w 6081795"/>
              <a:gd name="connsiteY1047" fmla="*/ 4405095 h 4588006"/>
              <a:gd name="connsiteX1048" fmla="*/ 2748047 w 6081795"/>
              <a:gd name="connsiteY1048" fmla="*/ 4405752 h 4588006"/>
              <a:gd name="connsiteX1049" fmla="*/ 2751242 w 6081795"/>
              <a:gd name="connsiteY1049" fmla="*/ 4404311 h 4588006"/>
              <a:gd name="connsiteX1050" fmla="*/ 2769479 w 6081795"/>
              <a:gd name="connsiteY1050" fmla="*/ 4406337 h 4588006"/>
              <a:gd name="connsiteX1051" fmla="*/ 2787205 w 6081795"/>
              <a:gd name="connsiteY1051" fmla="*/ 4403410 h 4588006"/>
              <a:gd name="connsiteX1052" fmla="*/ 2784094 w 6081795"/>
              <a:gd name="connsiteY1052" fmla="*/ 4395797 h 4588006"/>
              <a:gd name="connsiteX1053" fmla="*/ 2767109 w 6081795"/>
              <a:gd name="connsiteY1053" fmla="*/ 4397451 h 4588006"/>
              <a:gd name="connsiteX1054" fmla="*/ 2756392 w 6081795"/>
              <a:gd name="connsiteY1054" fmla="*/ 4392219 h 4588006"/>
              <a:gd name="connsiteX1055" fmla="*/ 3463878 w 6081795"/>
              <a:gd name="connsiteY1055" fmla="*/ 4389882 h 4588006"/>
              <a:gd name="connsiteX1056" fmla="*/ 3457270 w 6081795"/>
              <a:gd name="connsiteY1056" fmla="*/ 4393465 h 4588006"/>
              <a:gd name="connsiteX1057" fmla="*/ 3463004 w 6081795"/>
              <a:gd name="connsiteY1057" fmla="*/ 4392681 h 4588006"/>
              <a:gd name="connsiteX1058" fmla="*/ 2702546 w 6081795"/>
              <a:gd name="connsiteY1058" fmla="*/ 4388868 h 4588006"/>
              <a:gd name="connsiteX1059" fmla="*/ 2695937 w 6081795"/>
              <a:gd name="connsiteY1059" fmla="*/ 4392451 h 4588006"/>
              <a:gd name="connsiteX1060" fmla="*/ 2692536 w 6081795"/>
              <a:gd name="connsiteY1060" fmla="*/ 4398945 h 4588006"/>
              <a:gd name="connsiteX1061" fmla="*/ 2710324 w 6081795"/>
              <a:gd name="connsiteY1061" fmla="*/ 4407899 h 4588006"/>
              <a:gd name="connsiteX1062" fmla="*/ 2716933 w 6081795"/>
              <a:gd name="connsiteY1062" fmla="*/ 4404315 h 4588006"/>
              <a:gd name="connsiteX1063" fmla="*/ 2716252 w 6081795"/>
              <a:gd name="connsiteY1063" fmla="*/ 4397710 h 4588006"/>
              <a:gd name="connsiteX1064" fmla="*/ 2707990 w 6081795"/>
              <a:gd name="connsiteY1064" fmla="*/ 4402189 h 4588006"/>
              <a:gd name="connsiteX1065" fmla="*/ 3218848 w 6081795"/>
              <a:gd name="connsiteY1065" fmla="*/ 4387901 h 4588006"/>
              <a:gd name="connsiteX1066" fmla="*/ 3212240 w 6081795"/>
              <a:gd name="connsiteY1066" fmla="*/ 4391484 h 4588006"/>
              <a:gd name="connsiteX1067" fmla="*/ 3216614 w 6081795"/>
              <a:gd name="connsiteY1067" fmla="*/ 4392309 h 4588006"/>
              <a:gd name="connsiteX1068" fmla="*/ 3220404 w 6081795"/>
              <a:gd name="connsiteY1068" fmla="*/ 4391707 h 4588006"/>
              <a:gd name="connsiteX1069" fmla="*/ 2659294 w 6081795"/>
              <a:gd name="connsiteY1069" fmla="*/ 4386746 h 4588006"/>
              <a:gd name="connsiteX1070" fmla="*/ 2655115 w 6081795"/>
              <a:gd name="connsiteY1070" fmla="*/ 4391337 h 4588006"/>
              <a:gd name="connsiteX1071" fmla="*/ 2660072 w 6081795"/>
              <a:gd name="connsiteY1071" fmla="*/ 4388650 h 4588006"/>
              <a:gd name="connsiteX1072" fmla="*/ 2965654 w 6081795"/>
              <a:gd name="connsiteY1072" fmla="*/ 4385696 h 4588006"/>
              <a:gd name="connsiteX1073" fmla="*/ 2972848 w 6081795"/>
              <a:gd name="connsiteY1073" fmla="*/ 4393420 h 4588006"/>
              <a:gd name="connsiteX1074" fmla="*/ 2983442 w 6081795"/>
              <a:gd name="connsiteY1074" fmla="*/ 4394650 h 4588006"/>
              <a:gd name="connsiteX1075" fmla="*/ 2986746 w 6081795"/>
              <a:gd name="connsiteY1075" fmla="*/ 4392859 h 4588006"/>
              <a:gd name="connsiteX1076" fmla="*/ 2980330 w 6081795"/>
              <a:gd name="connsiteY1076" fmla="*/ 4387038 h 4588006"/>
              <a:gd name="connsiteX1077" fmla="*/ 2949325 w 6081795"/>
              <a:gd name="connsiteY1077" fmla="*/ 4385251 h 4588006"/>
              <a:gd name="connsiteX1078" fmla="*/ 2941064 w 6081795"/>
              <a:gd name="connsiteY1078" fmla="*/ 4389730 h 4588006"/>
              <a:gd name="connsiteX1079" fmla="*/ 2931115 w 6081795"/>
              <a:gd name="connsiteY1079" fmla="*/ 4396869 h 4588006"/>
              <a:gd name="connsiteX1080" fmla="*/ 2923570 w 6081795"/>
              <a:gd name="connsiteY1080" fmla="*/ 4406190 h 4588006"/>
              <a:gd name="connsiteX1081" fmla="*/ 2955644 w 6081795"/>
              <a:gd name="connsiteY1081" fmla="*/ 4395774 h 4588006"/>
              <a:gd name="connsiteX1082" fmla="*/ 2953407 w 6081795"/>
              <a:gd name="connsiteY1082" fmla="*/ 4385362 h 4588006"/>
              <a:gd name="connsiteX1083" fmla="*/ 2951366 w 6081795"/>
              <a:gd name="connsiteY1083" fmla="*/ 4385307 h 4588006"/>
              <a:gd name="connsiteX1084" fmla="*/ 2949325 w 6081795"/>
              <a:gd name="connsiteY1084" fmla="*/ 4385251 h 4588006"/>
              <a:gd name="connsiteX1085" fmla="*/ 3062946 w 6081795"/>
              <a:gd name="connsiteY1085" fmla="*/ 4381765 h 4588006"/>
              <a:gd name="connsiteX1086" fmla="*/ 3044966 w 6081795"/>
              <a:gd name="connsiteY1086" fmla="*/ 4392095 h 4588006"/>
              <a:gd name="connsiteX1087" fmla="*/ 3025820 w 6081795"/>
              <a:gd name="connsiteY1087" fmla="*/ 4399571 h 4588006"/>
              <a:gd name="connsiteX1088" fmla="*/ 3043024 w 6081795"/>
              <a:gd name="connsiteY1088" fmla="*/ 4397217 h 4588006"/>
              <a:gd name="connsiteX1089" fmla="*/ 3063434 w 6081795"/>
              <a:gd name="connsiteY1089" fmla="*/ 4397774 h 4588006"/>
              <a:gd name="connsiteX1090" fmla="*/ 3280276 w 6081795"/>
              <a:gd name="connsiteY1090" fmla="*/ 4380167 h 4588006"/>
              <a:gd name="connsiteX1091" fmla="*/ 3279704 w 6081795"/>
              <a:gd name="connsiteY1091" fmla="*/ 4383092 h 4588006"/>
              <a:gd name="connsiteX1092" fmla="*/ 3280956 w 6081795"/>
              <a:gd name="connsiteY1092" fmla="*/ 4386772 h 4588006"/>
              <a:gd name="connsiteX1093" fmla="*/ 3289122 w 6081795"/>
              <a:gd name="connsiteY1093" fmla="*/ 4386995 h 4588006"/>
              <a:gd name="connsiteX1094" fmla="*/ 3285646 w 6081795"/>
              <a:gd name="connsiteY1094" fmla="*/ 4382196 h 4588006"/>
              <a:gd name="connsiteX1095" fmla="*/ 3280276 w 6081795"/>
              <a:gd name="connsiteY1095" fmla="*/ 4380167 h 4588006"/>
              <a:gd name="connsiteX1096" fmla="*/ 3087536 w 6081795"/>
              <a:gd name="connsiteY1096" fmla="*/ 4377731 h 4588006"/>
              <a:gd name="connsiteX1097" fmla="*/ 3075970 w 6081795"/>
              <a:gd name="connsiteY1097" fmla="*/ 4384002 h 4588006"/>
              <a:gd name="connsiteX1098" fmla="*/ 3076556 w 6081795"/>
              <a:gd name="connsiteY1098" fmla="*/ 4395309 h 4588006"/>
              <a:gd name="connsiteX1099" fmla="*/ 3078426 w 6081795"/>
              <a:gd name="connsiteY1099" fmla="*/ 4393714 h 4588006"/>
              <a:gd name="connsiteX1100" fmla="*/ 3078986 w 6081795"/>
              <a:gd name="connsiteY1100" fmla="*/ 4396317 h 4588006"/>
              <a:gd name="connsiteX1101" fmla="*/ 3087150 w 6081795"/>
              <a:gd name="connsiteY1101" fmla="*/ 4396539 h 4588006"/>
              <a:gd name="connsiteX1102" fmla="*/ 3090466 w 6081795"/>
              <a:gd name="connsiteY1102" fmla="*/ 4399100 h 4588006"/>
              <a:gd name="connsiteX1103" fmla="*/ 3094440 w 6081795"/>
              <a:gd name="connsiteY1103" fmla="*/ 4399561 h 4588006"/>
              <a:gd name="connsiteX1104" fmla="*/ 3119710 w 6081795"/>
              <a:gd name="connsiteY1104" fmla="*/ 4402133 h 4588006"/>
              <a:gd name="connsiteX1105" fmla="*/ 3145054 w 6081795"/>
              <a:gd name="connsiteY1105" fmla="*/ 4396237 h 4588006"/>
              <a:gd name="connsiteX1106" fmla="*/ 3169668 w 6081795"/>
              <a:gd name="connsiteY1106" fmla="*/ 4395968 h 4588006"/>
              <a:gd name="connsiteX1107" fmla="*/ 3168600 w 6081795"/>
              <a:gd name="connsiteY1107" fmla="*/ 4408171 h 4588006"/>
              <a:gd name="connsiteX1108" fmla="*/ 3180494 w 6081795"/>
              <a:gd name="connsiteY1108" fmla="*/ 4405791 h 4588006"/>
              <a:gd name="connsiteX1109" fmla="*/ 3192316 w 6081795"/>
              <a:gd name="connsiteY1109" fmla="*/ 4406937 h 4588006"/>
              <a:gd name="connsiteX1110" fmla="*/ 3190080 w 6081795"/>
              <a:gd name="connsiteY1110" fmla="*/ 4396525 h 4588006"/>
              <a:gd name="connsiteX1111" fmla="*/ 3191926 w 6081795"/>
              <a:gd name="connsiteY1111" fmla="*/ 4386225 h 4588006"/>
              <a:gd name="connsiteX1112" fmla="*/ 3179582 w 6081795"/>
              <a:gd name="connsiteY1112" fmla="*/ 4390593 h 4588006"/>
              <a:gd name="connsiteX1113" fmla="*/ 3166886 w 6081795"/>
              <a:gd name="connsiteY1113" fmla="*/ 4387306 h 4588006"/>
              <a:gd name="connsiteX1114" fmla="*/ 3153534 w 6081795"/>
              <a:gd name="connsiteY1114" fmla="*/ 4386118 h 4588006"/>
              <a:gd name="connsiteX1115" fmla="*/ 3132248 w 6081795"/>
              <a:gd name="connsiteY1115" fmla="*/ 4388360 h 4588006"/>
              <a:gd name="connsiteX1116" fmla="*/ 3128906 w 6081795"/>
              <a:gd name="connsiteY1116" fmla="*/ 4382035 h 4588006"/>
              <a:gd name="connsiteX1117" fmla="*/ 3124180 w 6081795"/>
              <a:gd name="connsiteY1117" fmla="*/ 4383435 h 4588006"/>
              <a:gd name="connsiteX1118" fmla="*/ 3107948 w 6081795"/>
              <a:gd name="connsiteY1118" fmla="*/ 4378288 h 4588006"/>
              <a:gd name="connsiteX1119" fmla="*/ 3089092 w 6081795"/>
              <a:gd name="connsiteY1119" fmla="*/ 4381537 h 4588006"/>
              <a:gd name="connsiteX1120" fmla="*/ 3512378 w 6081795"/>
              <a:gd name="connsiteY1120" fmla="*/ 4375209 h 4588006"/>
              <a:gd name="connsiteX1121" fmla="*/ 3510726 w 6081795"/>
              <a:gd name="connsiteY1121" fmla="*/ 4376105 h 4588006"/>
              <a:gd name="connsiteX1122" fmla="*/ 3505576 w 6081795"/>
              <a:gd name="connsiteY1122" fmla="*/ 4388197 h 4588006"/>
              <a:gd name="connsiteX1123" fmla="*/ 2557431 w 6081795"/>
              <a:gd name="connsiteY1123" fmla="*/ 4374557 h 4588006"/>
              <a:gd name="connsiteX1124" fmla="*/ 2541590 w 6081795"/>
              <a:gd name="connsiteY1124" fmla="*/ 4390121 h 4588006"/>
              <a:gd name="connsiteX1125" fmla="*/ 2539719 w 6081795"/>
              <a:gd name="connsiteY1125" fmla="*/ 4386777 h 4588006"/>
              <a:gd name="connsiteX1126" fmla="*/ 2535953 w 6081795"/>
              <a:gd name="connsiteY1126" fmla="*/ 4386204 h 4588006"/>
              <a:gd name="connsiteX1127" fmla="*/ 2531871 w 6081795"/>
              <a:gd name="connsiteY1127" fmla="*/ 4391032 h 4588006"/>
              <a:gd name="connsiteX1128" fmla="*/ 2528373 w 6081795"/>
              <a:gd name="connsiteY1128" fmla="*/ 4397288 h 4588006"/>
              <a:gd name="connsiteX1129" fmla="*/ 2528860 w 6081795"/>
              <a:gd name="connsiteY1129" fmla="*/ 4413298 h 4588006"/>
              <a:gd name="connsiteX1130" fmla="*/ 2534595 w 6081795"/>
              <a:gd name="connsiteY1130" fmla="*/ 4412513 h 4588006"/>
              <a:gd name="connsiteX1131" fmla="*/ 2537315 w 6081795"/>
              <a:gd name="connsiteY1131" fmla="*/ 4399414 h 4588006"/>
              <a:gd name="connsiteX1132" fmla="*/ 2545017 w 6081795"/>
              <a:gd name="connsiteY1132" fmla="*/ 4397272 h 4588006"/>
              <a:gd name="connsiteX1133" fmla="*/ 2551991 w 6081795"/>
              <a:gd name="connsiteY1133" fmla="*/ 4400756 h 4588006"/>
              <a:gd name="connsiteX1134" fmla="*/ 2569437 w 6081795"/>
              <a:gd name="connsiteY1134" fmla="*/ 4391587 h 4588006"/>
              <a:gd name="connsiteX1135" fmla="*/ 2585133 w 6081795"/>
              <a:gd name="connsiteY1135" fmla="*/ 4378136 h 4588006"/>
              <a:gd name="connsiteX1136" fmla="*/ 2338643 w 6081795"/>
              <a:gd name="connsiteY1136" fmla="*/ 4367646 h 4588006"/>
              <a:gd name="connsiteX1137" fmla="*/ 2325329 w 6081795"/>
              <a:gd name="connsiteY1137" fmla="*/ 4379516 h 4588006"/>
              <a:gd name="connsiteX1138" fmla="*/ 2340771 w 6081795"/>
              <a:gd name="connsiteY1138" fmla="*/ 4378408 h 4588006"/>
              <a:gd name="connsiteX1139" fmla="*/ 2352933 w 6081795"/>
              <a:gd name="connsiteY1139" fmla="*/ 4387796 h 4588006"/>
              <a:gd name="connsiteX1140" fmla="*/ 2365666 w 6081795"/>
              <a:gd name="connsiteY1140" fmla="*/ 4384380 h 4588006"/>
              <a:gd name="connsiteX1141" fmla="*/ 2378398 w 6081795"/>
              <a:gd name="connsiteY1141" fmla="*/ 4380964 h 4588006"/>
              <a:gd name="connsiteX1142" fmla="*/ 2365556 w 6081795"/>
              <a:gd name="connsiteY1142" fmla="*/ 4374850 h 4588006"/>
              <a:gd name="connsiteX1143" fmla="*/ 2350601 w 6081795"/>
              <a:gd name="connsiteY1143" fmla="*/ 4382087 h 4588006"/>
              <a:gd name="connsiteX1144" fmla="*/ 2345570 w 6081795"/>
              <a:gd name="connsiteY1144" fmla="*/ 4373481 h 4588006"/>
              <a:gd name="connsiteX1145" fmla="*/ 2338643 w 6081795"/>
              <a:gd name="connsiteY1145" fmla="*/ 4367646 h 4588006"/>
              <a:gd name="connsiteX1146" fmla="*/ 2305985 w 6081795"/>
              <a:gd name="connsiteY1146" fmla="*/ 4366755 h 4588006"/>
              <a:gd name="connsiteX1147" fmla="*/ 2302548 w 6081795"/>
              <a:gd name="connsiteY1147" fmla="*/ 4370073 h 4588006"/>
              <a:gd name="connsiteX1148" fmla="*/ 2300933 w 6081795"/>
              <a:gd name="connsiteY1148" fmla="*/ 4374145 h 4588006"/>
              <a:gd name="connsiteX1149" fmla="*/ 2304153 w 6081795"/>
              <a:gd name="connsiteY1149" fmla="*/ 4376468 h 4588006"/>
              <a:gd name="connsiteX1150" fmla="*/ 2307445 w 6081795"/>
              <a:gd name="connsiteY1150" fmla="*/ 4375264 h 4588006"/>
              <a:gd name="connsiteX1151" fmla="*/ 2340384 w 6081795"/>
              <a:gd name="connsiteY1151" fmla="*/ 4283009 h 4588006"/>
              <a:gd name="connsiteX1152" fmla="*/ 2327652 w 6081795"/>
              <a:gd name="connsiteY1152" fmla="*/ 4286425 h 4588006"/>
              <a:gd name="connsiteX1153" fmla="*/ 2314920 w 6081795"/>
              <a:gd name="connsiteY1153" fmla="*/ 4289841 h 4588006"/>
              <a:gd name="connsiteX1154" fmla="*/ 2339328 w 6081795"/>
              <a:gd name="connsiteY1154" fmla="*/ 4294624 h 4588006"/>
              <a:gd name="connsiteX1155" fmla="*/ 2363810 w 6081795"/>
              <a:gd name="connsiteY1155" fmla="*/ 4295880 h 4588006"/>
              <a:gd name="connsiteX1156" fmla="*/ 2369726 w 6081795"/>
              <a:gd name="connsiteY1156" fmla="*/ 4291219 h 4588006"/>
              <a:gd name="connsiteX1157" fmla="*/ 2373820 w 6081795"/>
              <a:gd name="connsiteY1157" fmla="*/ 4285803 h 4588006"/>
              <a:gd name="connsiteX1158" fmla="*/ 2368948 w 6081795"/>
              <a:gd name="connsiteY1158" fmla="*/ 4284376 h 4588006"/>
              <a:gd name="connsiteX1159" fmla="*/ 2364003 w 6081795"/>
              <a:gd name="connsiteY1159" fmla="*/ 4286476 h 4588006"/>
              <a:gd name="connsiteX1160" fmla="*/ 2351502 w 6081795"/>
              <a:gd name="connsiteY1160" fmla="*/ 4288605 h 4588006"/>
              <a:gd name="connsiteX1161" fmla="*/ 2340384 w 6081795"/>
              <a:gd name="connsiteY1161" fmla="*/ 4283009 h 4588006"/>
              <a:gd name="connsiteX1162" fmla="*/ 2280122 w 6081795"/>
              <a:gd name="connsiteY1162" fmla="*/ 4273837 h 4588006"/>
              <a:gd name="connsiteX1163" fmla="*/ 2281059 w 6081795"/>
              <a:gd name="connsiteY1163" fmla="*/ 4282919 h 4588006"/>
              <a:gd name="connsiteX1164" fmla="*/ 2283818 w 6081795"/>
              <a:gd name="connsiteY1164" fmla="*/ 4292756 h 4588006"/>
              <a:gd name="connsiteX1165" fmla="*/ 2296746 w 6081795"/>
              <a:gd name="connsiteY1165" fmla="*/ 4299696 h 4588006"/>
              <a:gd name="connsiteX1166" fmla="*/ 2298032 w 6081795"/>
              <a:gd name="connsiteY1166" fmla="*/ 4291733 h 4588006"/>
              <a:gd name="connsiteX1167" fmla="*/ 2303548 w 6081795"/>
              <a:gd name="connsiteY1167" fmla="*/ 4286708 h 4588006"/>
              <a:gd name="connsiteX1168" fmla="*/ 2312490 w 6081795"/>
              <a:gd name="connsiteY1168" fmla="*/ 4288834 h 4588006"/>
              <a:gd name="connsiteX1169" fmla="*/ 2301870 w 6081795"/>
              <a:gd name="connsiteY1169" fmla="*/ 4278900 h 4588006"/>
              <a:gd name="connsiteX1170" fmla="*/ 2287315 w 6081795"/>
              <a:gd name="connsiteY1170" fmla="*/ 4281561 h 4588006"/>
              <a:gd name="connsiteX1171" fmla="*/ 2285663 w 6081795"/>
              <a:gd name="connsiteY1171" fmla="*/ 4282456 h 4588006"/>
              <a:gd name="connsiteX1172" fmla="*/ 2283512 w 6081795"/>
              <a:gd name="connsiteY1172" fmla="*/ 4277811 h 4588006"/>
              <a:gd name="connsiteX1173" fmla="*/ 2280122 w 6081795"/>
              <a:gd name="connsiteY1173" fmla="*/ 4273837 h 4588006"/>
              <a:gd name="connsiteX1174" fmla="*/ 2200908 w 6081795"/>
              <a:gd name="connsiteY1174" fmla="*/ 4272616 h 4588006"/>
              <a:gd name="connsiteX1175" fmla="*/ 2198004 w 6081795"/>
              <a:gd name="connsiteY1175" fmla="*/ 4274772 h 4588006"/>
              <a:gd name="connsiteX1176" fmla="*/ 2197507 w 6081795"/>
              <a:gd name="connsiteY1176" fmla="*/ 4279110 h 4588006"/>
              <a:gd name="connsiteX1177" fmla="*/ 2199062 w 6081795"/>
              <a:gd name="connsiteY1177" fmla="*/ 4282916 h 4588006"/>
              <a:gd name="connsiteX1178" fmla="*/ 2201808 w 6081795"/>
              <a:gd name="connsiteY1178" fmla="*/ 4278522 h 4588006"/>
              <a:gd name="connsiteX1179" fmla="*/ 2200908 w 6081795"/>
              <a:gd name="connsiteY1179" fmla="*/ 4272616 h 4588006"/>
              <a:gd name="connsiteX1180" fmla="*/ 2136660 w 6081795"/>
              <a:gd name="connsiteY1180" fmla="*/ 4258631 h 4588006"/>
              <a:gd name="connsiteX1181" fmla="*/ 2133659 w 6081795"/>
              <a:gd name="connsiteY1181" fmla="*/ 4260548 h 4588006"/>
              <a:gd name="connsiteX1182" fmla="*/ 2132481 w 6081795"/>
              <a:gd name="connsiteY1182" fmla="*/ 4263221 h 4588006"/>
              <a:gd name="connsiteX1183" fmla="*/ 2136467 w 6081795"/>
              <a:gd name="connsiteY1183" fmla="*/ 4268035 h 4588006"/>
              <a:gd name="connsiteX1184" fmla="*/ 2267670 w 6081795"/>
              <a:gd name="connsiteY1184" fmla="*/ 4164347 h 4588006"/>
              <a:gd name="connsiteX1185" fmla="*/ 2264232 w 6081795"/>
              <a:gd name="connsiteY1185" fmla="*/ 4167664 h 4588006"/>
              <a:gd name="connsiteX1186" fmla="*/ 2262616 w 6081795"/>
              <a:gd name="connsiteY1186" fmla="*/ 4171736 h 4588006"/>
              <a:gd name="connsiteX1187" fmla="*/ 2265836 w 6081795"/>
              <a:gd name="connsiteY1187" fmla="*/ 4174059 h 4588006"/>
              <a:gd name="connsiteX1188" fmla="*/ 2269128 w 6081795"/>
              <a:gd name="connsiteY1188" fmla="*/ 4172855 h 4588006"/>
              <a:gd name="connsiteX1189" fmla="*/ 2270878 w 6081795"/>
              <a:gd name="connsiteY1189" fmla="*/ 4167257 h 4588006"/>
              <a:gd name="connsiteX1190" fmla="*/ 2269274 w 6081795"/>
              <a:gd name="connsiteY1190" fmla="*/ 4165802 h 4588006"/>
              <a:gd name="connsiteX1191" fmla="*/ 2267670 w 6081795"/>
              <a:gd name="connsiteY1191" fmla="*/ 4164347 h 4588006"/>
              <a:gd name="connsiteX1192" fmla="*/ 2507840 w 6081795"/>
              <a:gd name="connsiteY1192" fmla="*/ 4164313 h 4588006"/>
              <a:gd name="connsiteX1193" fmla="*/ 2514352 w 6081795"/>
              <a:gd name="connsiteY1193" fmla="*/ 4165432 h 4588006"/>
              <a:gd name="connsiteX1194" fmla="*/ 2516004 w 6081795"/>
              <a:gd name="connsiteY1194" fmla="*/ 4164536 h 4588006"/>
              <a:gd name="connsiteX1195" fmla="*/ 2244925 w 6081795"/>
              <a:gd name="connsiteY1195" fmla="*/ 4158080 h 4588006"/>
              <a:gd name="connsiteX1196" fmla="*/ 2236664 w 6081795"/>
              <a:gd name="connsiteY1196" fmla="*/ 4162560 h 4588006"/>
              <a:gd name="connsiteX1197" fmla="*/ 2233300 w 6081795"/>
              <a:gd name="connsiteY1197" fmla="*/ 4167290 h 4588006"/>
              <a:gd name="connsiteX1198" fmla="*/ 2234818 w 6081795"/>
              <a:gd name="connsiteY1198" fmla="*/ 4172860 h 4588006"/>
              <a:gd name="connsiteX1199" fmla="*/ 2311990 w 6081795"/>
              <a:gd name="connsiteY1199" fmla="*/ 4154265 h 4588006"/>
              <a:gd name="connsiteX1200" fmla="*/ 2308942 w 6081795"/>
              <a:gd name="connsiteY1200" fmla="*/ 4163473 h 4588006"/>
              <a:gd name="connsiteX1201" fmla="*/ 2308298 w 6081795"/>
              <a:gd name="connsiteY1201" fmla="*/ 4174865 h 4588006"/>
              <a:gd name="connsiteX1202" fmla="*/ 2330266 w 6081795"/>
              <a:gd name="connsiteY1202" fmla="*/ 4179228 h 4588006"/>
              <a:gd name="connsiteX1203" fmla="*/ 2339691 w 6081795"/>
              <a:gd name="connsiteY1203" fmla="*/ 4157843 h 4588006"/>
              <a:gd name="connsiteX1204" fmla="*/ 2316753 w 6081795"/>
              <a:gd name="connsiteY1204" fmla="*/ 4160981 h 4588006"/>
              <a:gd name="connsiteX1205" fmla="*/ 2314991 w 6081795"/>
              <a:gd name="connsiteY1205" fmla="*/ 4157287 h 4588006"/>
              <a:gd name="connsiteX1206" fmla="*/ 2311990 w 6081795"/>
              <a:gd name="connsiteY1206" fmla="*/ 4154265 h 4588006"/>
              <a:gd name="connsiteX1207" fmla="*/ 2467211 w 6081795"/>
              <a:gd name="connsiteY1207" fmla="*/ 4153795 h 4588006"/>
              <a:gd name="connsiteX1208" fmla="*/ 2462254 w 6081795"/>
              <a:gd name="connsiteY1208" fmla="*/ 4156483 h 4588006"/>
              <a:gd name="connsiteX1209" fmla="*/ 2463810 w 6081795"/>
              <a:gd name="connsiteY1209" fmla="*/ 4160289 h 4588006"/>
              <a:gd name="connsiteX1210" fmla="*/ 2467747 w 6081795"/>
              <a:gd name="connsiteY1210" fmla="*/ 4167454 h 4588006"/>
              <a:gd name="connsiteX1211" fmla="*/ 2474308 w 6081795"/>
              <a:gd name="connsiteY1211" fmla="*/ 4166221 h 4588006"/>
              <a:gd name="connsiteX1212" fmla="*/ 2481013 w 6081795"/>
              <a:gd name="connsiteY1212" fmla="*/ 4157936 h 4588006"/>
              <a:gd name="connsiteX1213" fmla="*/ 2408408 w 6081795"/>
              <a:gd name="connsiteY1213" fmla="*/ 4153132 h 4588006"/>
              <a:gd name="connsiteX1214" fmla="*/ 2358547 w 6081795"/>
              <a:gd name="connsiteY1214" fmla="*/ 4154594 h 4588006"/>
              <a:gd name="connsiteX1215" fmla="*/ 2352522 w 6081795"/>
              <a:gd name="connsiteY1215" fmla="*/ 4164545 h 4588006"/>
              <a:gd name="connsiteX1216" fmla="*/ 2353203 w 6081795"/>
              <a:gd name="connsiteY1216" fmla="*/ 4176090 h 4588006"/>
              <a:gd name="connsiteX1217" fmla="*/ 2379227 w 6081795"/>
              <a:gd name="connsiteY1217" fmla="*/ 4171860 h 4588006"/>
              <a:gd name="connsiteX1218" fmla="*/ 2403939 w 6081795"/>
              <a:gd name="connsiteY1218" fmla="*/ 4171829 h 4588006"/>
              <a:gd name="connsiteX1219" fmla="*/ 3972086 w 6081795"/>
              <a:gd name="connsiteY1219" fmla="*/ 4107350 h 4588006"/>
              <a:gd name="connsiteX1220" fmla="*/ 3952840 w 6081795"/>
              <a:gd name="connsiteY1220" fmla="*/ 4109648 h 4588006"/>
              <a:gd name="connsiteX1221" fmla="*/ 3940886 w 6081795"/>
              <a:gd name="connsiteY1221" fmla="*/ 4114967 h 4588006"/>
              <a:gd name="connsiteX1222" fmla="*/ 3947982 w 6081795"/>
              <a:gd name="connsiteY1222" fmla="*/ 4127393 h 4588006"/>
              <a:gd name="connsiteX1223" fmla="*/ 3948760 w 6081795"/>
              <a:gd name="connsiteY1223" fmla="*/ 4129296 h 4588006"/>
              <a:gd name="connsiteX1224" fmla="*/ 3964504 w 6081795"/>
              <a:gd name="connsiteY1224" fmla="*/ 4118434 h 4588006"/>
              <a:gd name="connsiteX1225" fmla="*/ 3983070 w 6081795"/>
              <a:gd name="connsiteY1225" fmla="*/ 4129292 h 4588006"/>
              <a:gd name="connsiteX1226" fmla="*/ 3998622 w 6081795"/>
              <a:gd name="connsiteY1226" fmla="*/ 4127834 h 4588006"/>
              <a:gd name="connsiteX1227" fmla="*/ 3997162 w 6081795"/>
              <a:gd name="connsiteY1227" fmla="*/ 4119326 h 4588006"/>
              <a:gd name="connsiteX1228" fmla="*/ 2045086 w 6081795"/>
              <a:gd name="connsiteY1228" fmla="*/ 4103698 h 4588006"/>
              <a:gd name="connsiteX1229" fmla="*/ 2042182 w 6081795"/>
              <a:gd name="connsiteY1229" fmla="*/ 4105853 h 4588006"/>
              <a:gd name="connsiteX1230" fmla="*/ 2041685 w 6081795"/>
              <a:gd name="connsiteY1230" fmla="*/ 4110192 h 4588006"/>
              <a:gd name="connsiteX1231" fmla="*/ 2042462 w 6081795"/>
              <a:gd name="connsiteY1231" fmla="*/ 4112095 h 4588006"/>
              <a:gd name="connsiteX1232" fmla="*/ 2045086 w 6081795"/>
              <a:gd name="connsiteY1232" fmla="*/ 4103698 h 4588006"/>
              <a:gd name="connsiteX1233" fmla="*/ 2028757 w 6081795"/>
              <a:gd name="connsiteY1233" fmla="*/ 4103252 h 4588006"/>
              <a:gd name="connsiteX1234" fmla="*/ 2026145 w 6081795"/>
              <a:gd name="connsiteY1234" fmla="*/ 4106122 h 4588006"/>
              <a:gd name="connsiteX1235" fmla="*/ 2025356 w 6081795"/>
              <a:gd name="connsiteY1235" fmla="*/ 4109746 h 4588006"/>
              <a:gd name="connsiteX1236" fmla="*/ 2030216 w 6081795"/>
              <a:gd name="connsiteY1236" fmla="*/ 4111761 h 4588006"/>
              <a:gd name="connsiteX1237" fmla="*/ 4343964 w 6081795"/>
              <a:gd name="connsiteY1237" fmla="*/ 4049388 h 4588006"/>
              <a:gd name="connsiteX1238" fmla="*/ 4331622 w 6081795"/>
              <a:gd name="connsiteY1238" fmla="*/ 4049560 h 4588006"/>
              <a:gd name="connsiteX1239" fmla="*/ 4323924 w 6081795"/>
              <a:gd name="connsiteY1239" fmla="*/ 4050006 h 4588006"/>
              <a:gd name="connsiteX1240" fmla="*/ 4328370 w 6081795"/>
              <a:gd name="connsiteY1240" fmla="*/ 4051098 h 4588006"/>
              <a:gd name="connsiteX1241" fmla="*/ 4328854 w 6081795"/>
              <a:gd name="connsiteY1241" fmla="*/ 4051264 h 4588006"/>
              <a:gd name="connsiteX1242" fmla="*/ 4339022 w 6081795"/>
              <a:gd name="connsiteY1242" fmla="*/ 4050341 h 4588006"/>
              <a:gd name="connsiteX1243" fmla="*/ 4350826 w 6081795"/>
              <a:gd name="connsiteY1243" fmla="*/ 4051312 h 4588006"/>
              <a:gd name="connsiteX1244" fmla="*/ 4360796 w 6081795"/>
              <a:gd name="connsiteY1244" fmla="*/ 4051208 h 4588006"/>
              <a:gd name="connsiteX1245" fmla="*/ 4359930 w 6081795"/>
              <a:gd name="connsiteY1245" fmla="*/ 4050466 h 4588006"/>
              <a:gd name="connsiteX1246" fmla="*/ 3491438 w 6081795"/>
              <a:gd name="connsiteY1246" fmla="*/ 3963443 h 4588006"/>
              <a:gd name="connsiteX1247" fmla="*/ 3494586 w 6081795"/>
              <a:gd name="connsiteY1247" fmla="*/ 3969292 h 4588006"/>
              <a:gd name="connsiteX1248" fmla="*/ 3500284 w 6081795"/>
              <a:gd name="connsiteY1248" fmla="*/ 3970271 h 4588006"/>
              <a:gd name="connsiteX1249" fmla="*/ 3505836 w 6081795"/>
              <a:gd name="connsiteY1249" fmla="*/ 3968423 h 4588006"/>
              <a:gd name="connsiteX1250" fmla="*/ 3510004 w 6081795"/>
              <a:gd name="connsiteY1250" fmla="*/ 3974300 h 4588006"/>
              <a:gd name="connsiteX1251" fmla="*/ 3526332 w 6081795"/>
              <a:gd name="connsiteY1251" fmla="*/ 3974745 h 4588006"/>
              <a:gd name="connsiteX1252" fmla="*/ 3534400 w 6081795"/>
              <a:gd name="connsiteY1252" fmla="*/ 3979670 h 4588006"/>
              <a:gd name="connsiteX1253" fmla="*/ 3561324 w 6081795"/>
              <a:gd name="connsiteY1253" fmla="*/ 3981346 h 4588006"/>
              <a:gd name="connsiteX1254" fmla="*/ 3571140 w 6081795"/>
              <a:gd name="connsiteY1254" fmla="*/ 3980673 h 4588006"/>
              <a:gd name="connsiteX1255" fmla="*/ 3580956 w 6081795"/>
              <a:gd name="connsiteY1255" fmla="*/ 3980000 h 4588006"/>
              <a:gd name="connsiteX1256" fmla="*/ 3598064 w 6081795"/>
              <a:gd name="connsiteY1256" fmla="*/ 3982348 h 4588006"/>
              <a:gd name="connsiteX1257" fmla="*/ 3610310 w 6081795"/>
              <a:gd name="connsiteY1257" fmla="*/ 3982682 h 4588006"/>
              <a:gd name="connsiteX1258" fmla="*/ 3629092 w 6081795"/>
              <a:gd name="connsiteY1258" fmla="*/ 3978020 h 4588006"/>
              <a:gd name="connsiteX1259" fmla="*/ 3647146 w 6081795"/>
              <a:gd name="connsiteY1259" fmla="*/ 3978983 h 4588006"/>
              <a:gd name="connsiteX1260" fmla="*/ 3682792 w 6081795"/>
              <a:gd name="connsiteY1260" fmla="*/ 3973604 h 4588006"/>
              <a:gd name="connsiteX1261" fmla="*/ 3708670 w 6081795"/>
              <a:gd name="connsiteY1261" fmla="*/ 3966547 h 4588006"/>
              <a:gd name="connsiteX1262" fmla="*/ 3709352 w 6081795"/>
              <a:gd name="connsiteY1262" fmla="*/ 3973153 h 4588006"/>
              <a:gd name="connsiteX1263" fmla="*/ 3717420 w 6081795"/>
              <a:gd name="connsiteY1263" fmla="*/ 3978078 h 4588006"/>
              <a:gd name="connsiteX1264" fmla="*/ 3721210 w 6081795"/>
              <a:gd name="connsiteY1264" fmla="*/ 3977475 h 4588006"/>
              <a:gd name="connsiteX1265" fmla="*/ 3723250 w 6081795"/>
              <a:gd name="connsiteY1265" fmla="*/ 3972591 h 4588006"/>
              <a:gd name="connsiteX1266" fmla="*/ 3751656 w 6081795"/>
              <a:gd name="connsiteY1266" fmla="*/ 3976659 h 4588006"/>
              <a:gd name="connsiteX1267" fmla="*/ 3779624 w 6081795"/>
              <a:gd name="connsiteY1267" fmla="*/ 3972247 h 4588006"/>
              <a:gd name="connsiteX1268" fmla="*/ 3788238 w 6081795"/>
              <a:gd name="connsiteY1268" fmla="*/ 3975423 h 4588006"/>
              <a:gd name="connsiteX1269" fmla="*/ 3795174 w 6081795"/>
              <a:gd name="connsiteY1269" fmla="*/ 3970790 h 4588006"/>
              <a:gd name="connsiteX1270" fmla="*/ 3811078 w 6081795"/>
              <a:gd name="connsiteY1270" fmla="*/ 3972047 h 4588006"/>
              <a:gd name="connsiteX1271" fmla="*/ 3824432 w 6081795"/>
              <a:gd name="connsiteY1271" fmla="*/ 3978175 h 4588006"/>
              <a:gd name="connsiteX1272" fmla="*/ 3830944 w 6081795"/>
              <a:gd name="connsiteY1272" fmla="*/ 3979293 h 4588006"/>
              <a:gd name="connsiteX1273" fmla="*/ 3835122 w 6081795"/>
              <a:gd name="connsiteY1273" fmla="*/ 3974703 h 4588006"/>
              <a:gd name="connsiteX1274" fmla="*/ 3868558 w 6081795"/>
              <a:gd name="connsiteY1274" fmla="*/ 3977497 h 4588006"/>
              <a:gd name="connsiteX1275" fmla="*/ 3876602 w 6081795"/>
              <a:gd name="connsiteY1275" fmla="*/ 3978657 h 4588006"/>
              <a:gd name="connsiteX1276" fmla="*/ 3886540 w 6081795"/>
              <a:gd name="connsiteY1276" fmla="*/ 3977046 h 4588006"/>
              <a:gd name="connsiteX1277" fmla="*/ 3928128 w 6081795"/>
              <a:gd name="connsiteY1277" fmla="*/ 3980651 h 4588006"/>
              <a:gd name="connsiteX1278" fmla="*/ 3969642 w 6081795"/>
              <a:gd name="connsiteY1278" fmla="*/ 3987783 h 4588006"/>
              <a:gd name="connsiteX1279" fmla="*/ 3980430 w 6081795"/>
              <a:gd name="connsiteY1279" fmla="*/ 3979609 h 4588006"/>
              <a:gd name="connsiteX1280" fmla="*/ 4017074 w 6081795"/>
              <a:gd name="connsiteY1280" fmla="*/ 3985313 h 4588006"/>
              <a:gd name="connsiteX1281" fmla="*/ 4042794 w 6081795"/>
              <a:gd name="connsiteY1281" fmla="*/ 3980957 h 4588006"/>
              <a:gd name="connsiteX1282" fmla="*/ 4072670 w 6081795"/>
              <a:gd name="connsiteY1282" fmla="*/ 3983066 h 4588006"/>
              <a:gd name="connsiteX1283" fmla="*/ 4093858 w 6081795"/>
              <a:gd name="connsiteY1283" fmla="*/ 3985526 h 4588006"/>
              <a:gd name="connsiteX1284" fmla="*/ 4102338 w 6081795"/>
              <a:gd name="connsiteY1284" fmla="*/ 3980347 h 4588006"/>
              <a:gd name="connsiteX1285" fmla="*/ 4111840 w 6081795"/>
              <a:gd name="connsiteY1285" fmla="*/ 3985076 h 4588006"/>
              <a:gd name="connsiteX1286" fmla="*/ 4248012 w 6081795"/>
              <a:gd name="connsiteY1286" fmla="*/ 3997260 h 4588006"/>
              <a:gd name="connsiteX1287" fmla="*/ 4265008 w 6081795"/>
              <a:gd name="connsiteY1287" fmla="*/ 3999959 h 4588006"/>
              <a:gd name="connsiteX1288" fmla="*/ 4281350 w 6081795"/>
              <a:gd name="connsiteY1288" fmla="*/ 4004757 h 4588006"/>
              <a:gd name="connsiteX1289" fmla="*/ 4290378 w 6081795"/>
              <a:gd name="connsiteY1289" fmla="*/ 4002768 h 4588006"/>
              <a:gd name="connsiteX1290" fmla="*/ 4299332 w 6081795"/>
              <a:gd name="connsiteY1290" fmla="*/ 4004306 h 4588006"/>
              <a:gd name="connsiteX1291" fmla="*/ 4314008 w 6081795"/>
              <a:gd name="connsiteY1291" fmla="*/ 4005648 h 4588006"/>
              <a:gd name="connsiteX1292" fmla="*/ 4320630 w 6081795"/>
              <a:gd name="connsiteY1292" fmla="*/ 4011357 h 4588006"/>
              <a:gd name="connsiteX1293" fmla="*/ 4323534 w 6081795"/>
              <a:gd name="connsiteY1293" fmla="*/ 4019081 h 4588006"/>
              <a:gd name="connsiteX1294" fmla="*/ 4292810 w 6081795"/>
              <a:gd name="connsiteY1294" fmla="*/ 4023536 h 4588006"/>
              <a:gd name="connsiteX1295" fmla="*/ 4257344 w 6081795"/>
              <a:gd name="connsiteY1295" fmla="*/ 4020098 h 4588006"/>
              <a:gd name="connsiteX1296" fmla="*/ 4258122 w 6081795"/>
              <a:gd name="connsiteY1296" fmla="*/ 4022001 h 4588006"/>
              <a:gd name="connsiteX1297" fmla="*/ 4253360 w 6081795"/>
              <a:gd name="connsiteY1297" fmla="*/ 4030104 h 4588006"/>
              <a:gd name="connsiteX1298" fmla="*/ 4245682 w 6081795"/>
              <a:gd name="connsiteY1298" fmla="*/ 4031071 h 4588006"/>
              <a:gd name="connsiteX1299" fmla="*/ 4210796 w 6081795"/>
              <a:gd name="connsiteY1299" fmla="*/ 4037567 h 4588006"/>
              <a:gd name="connsiteX1300" fmla="*/ 4221774 w 6081795"/>
              <a:gd name="connsiteY1300" fmla="*/ 4037356 h 4588006"/>
              <a:gd name="connsiteX1301" fmla="*/ 4227266 w 6081795"/>
              <a:gd name="connsiteY1301" fmla="*/ 4037644 h 4588006"/>
              <a:gd name="connsiteX1302" fmla="*/ 4231744 w 6081795"/>
              <a:gd name="connsiteY1302" fmla="*/ 4037251 h 4588006"/>
              <a:gd name="connsiteX1303" fmla="*/ 4241920 w 6081795"/>
              <a:gd name="connsiteY1303" fmla="*/ 4037383 h 4588006"/>
              <a:gd name="connsiteX1304" fmla="*/ 4250422 w 6081795"/>
              <a:gd name="connsiteY1304" fmla="*/ 4037936 h 4588006"/>
              <a:gd name="connsiteX1305" fmla="*/ 4254584 w 6081795"/>
              <a:gd name="connsiteY1305" fmla="*/ 4038042 h 4588006"/>
              <a:gd name="connsiteX1306" fmla="*/ 4257296 w 6081795"/>
              <a:gd name="connsiteY1306" fmla="*/ 4037648 h 4588006"/>
              <a:gd name="connsiteX1307" fmla="*/ 4278688 w 6081795"/>
              <a:gd name="connsiteY1307" fmla="*/ 4037939 h 4588006"/>
              <a:gd name="connsiteX1308" fmla="*/ 4283828 w 6081795"/>
              <a:gd name="connsiteY1308" fmla="*/ 4038052 h 4588006"/>
              <a:gd name="connsiteX1309" fmla="*/ 4290206 w 6081795"/>
              <a:gd name="connsiteY1309" fmla="*/ 4037925 h 4588006"/>
              <a:gd name="connsiteX1310" fmla="*/ 4316812 w 6081795"/>
              <a:gd name="connsiteY1310" fmla="*/ 4038299 h 4588006"/>
              <a:gd name="connsiteX1311" fmla="*/ 4343342 w 6081795"/>
              <a:gd name="connsiteY1311" fmla="*/ 4038978 h 4588006"/>
              <a:gd name="connsiteX1312" fmla="*/ 4350314 w 6081795"/>
              <a:gd name="connsiteY1312" fmla="*/ 4038282 h 4588006"/>
              <a:gd name="connsiteX1313" fmla="*/ 4373736 w 6081795"/>
              <a:gd name="connsiteY1313" fmla="*/ 4038831 h 4588006"/>
              <a:gd name="connsiteX1314" fmla="*/ 4390242 w 6081795"/>
              <a:gd name="connsiteY1314" fmla="*/ 4038488 h 4588006"/>
              <a:gd name="connsiteX1315" fmla="*/ 4409358 w 6081795"/>
              <a:gd name="connsiteY1315" fmla="*/ 4038714 h 4588006"/>
              <a:gd name="connsiteX1316" fmla="*/ 4422910 w 6081795"/>
              <a:gd name="connsiteY1316" fmla="*/ 4038958 h 4588006"/>
              <a:gd name="connsiteX1317" fmla="*/ 4428380 w 6081795"/>
              <a:gd name="connsiteY1317" fmla="*/ 4038520 h 4588006"/>
              <a:gd name="connsiteX1318" fmla="*/ 4434426 w 6081795"/>
              <a:gd name="connsiteY1318" fmla="*/ 4038945 h 4588006"/>
              <a:gd name="connsiteX1319" fmla="*/ 4521538 w 6081795"/>
              <a:gd name="connsiteY1319" fmla="*/ 4040198 h 4588006"/>
              <a:gd name="connsiteX1320" fmla="*/ 4532402 w 6081795"/>
              <a:gd name="connsiteY1320" fmla="*/ 4040457 h 4588006"/>
              <a:gd name="connsiteX1321" fmla="*/ 4542830 w 6081795"/>
              <a:gd name="connsiteY1321" fmla="*/ 4040898 h 4588006"/>
              <a:gd name="connsiteX1322" fmla="*/ 4548626 w 6081795"/>
              <a:gd name="connsiteY1322" fmla="*/ 4040738 h 4588006"/>
              <a:gd name="connsiteX1323" fmla="*/ 4554348 w 6081795"/>
              <a:gd name="connsiteY1323" fmla="*/ 4040885 h 4588006"/>
              <a:gd name="connsiteX1324" fmla="*/ 4563736 w 6081795"/>
              <a:gd name="connsiteY1324" fmla="*/ 4041023 h 4588006"/>
              <a:gd name="connsiteX1325" fmla="*/ 4567932 w 6081795"/>
              <a:gd name="connsiteY1325" fmla="*/ 4041529 h 4588006"/>
              <a:gd name="connsiteX1326" fmla="*/ 4569732 w 6081795"/>
              <a:gd name="connsiteY1326" fmla="*/ 4042205 h 4588006"/>
              <a:gd name="connsiteX1327" fmla="*/ 4550020 w 6081795"/>
              <a:gd name="connsiteY1327" fmla="*/ 4042549 h 4588006"/>
              <a:gd name="connsiteX1328" fmla="*/ 4527334 w 6081795"/>
              <a:gd name="connsiteY1328" fmla="*/ 4042199 h 4588006"/>
              <a:gd name="connsiteX1329" fmla="*/ 4527818 w 6081795"/>
              <a:gd name="connsiteY1329" fmla="*/ 4042366 h 4588006"/>
              <a:gd name="connsiteX1330" fmla="*/ 4524706 w 6081795"/>
              <a:gd name="connsiteY1330" fmla="*/ 4043065 h 4588006"/>
              <a:gd name="connsiteX1331" fmla="*/ 4519780 w 6081795"/>
              <a:gd name="connsiteY1331" fmla="*/ 4043138 h 4588006"/>
              <a:gd name="connsiteX1332" fmla="*/ 4491488 w 6081795"/>
              <a:gd name="connsiteY1332" fmla="*/ 4043789 h 4588006"/>
              <a:gd name="connsiteX1333" fmla="*/ 4462470 w 6081795"/>
              <a:gd name="connsiteY1333" fmla="*/ 4044191 h 4588006"/>
              <a:gd name="connsiteX1334" fmla="*/ 4459590 w 6081795"/>
              <a:gd name="connsiteY1334" fmla="*/ 4044471 h 4588006"/>
              <a:gd name="connsiteX1335" fmla="*/ 4455696 w 6081795"/>
              <a:gd name="connsiteY1335" fmla="*/ 4044069 h 4588006"/>
              <a:gd name="connsiteX1336" fmla="*/ 4452646 w 6081795"/>
              <a:gd name="connsiteY1336" fmla="*/ 4044235 h 4588006"/>
              <a:gd name="connsiteX1337" fmla="*/ 4451918 w 6081795"/>
              <a:gd name="connsiteY1337" fmla="*/ 4044538 h 4588006"/>
              <a:gd name="connsiteX1338" fmla="*/ 4444150 w 6081795"/>
              <a:gd name="connsiteY1338" fmla="*/ 4044461 h 4588006"/>
              <a:gd name="connsiteX1339" fmla="*/ 4438268 w 6081795"/>
              <a:gd name="connsiteY1339" fmla="*/ 4044703 h 4588006"/>
              <a:gd name="connsiteX1340" fmla="*/ 4447558 w 6081795"/>
              <a:gd name="connsiteY1340" fmla="*/ 4045250 h 4588006"/>
              <a:gd name="connsiteX1341" fmla="*/ 4451718 w 6081795"/>
              <a:gd name="connsiteY1341" fmla="*/ 4045356 h 4588006"/>
              <a:gd name="connsiteX1342" fmla="*/ 4454432 w 6081795"/>
              <a:gd name="connsiteY1342" fmla="*/ 4044963 h 4588006"/>
              <a:gd name="connsiteX1343" fmla="*/ 4460456 w 6081795"/>
              <a:gd name="connsiteY1343" fmla="*/ 4045213 h 4588006"/>
              <a:gd name="connsiteX1344" fmla="*/ 4466916 w 6081795"/>
              <a:gd name="connsiteY1344" fmla="*/ 4045282 h 4588006"/>
              <a:gd name="connsiteX1345" fmla="*/ 4489956 w 6081795"/>
              <a:gd name="connsiteY1345" fmla="*/ 4045255 h 4588006"/>
              <a:gd name="connsiteX1346" fmla="*/ 4498180 w 6081795"/>
              <a:gd name="connsiteY1346" fmla="*/ 4045877 h 4588006"/>
              <a:gd name="connsiteX1347" fmla="*/ 4503114 w 6081795"/>
              <a:gd name="connsiteY1347" fmla="*/ 4046030 h 4588006"/>
              <a:gd name="connsiteX1348" fmla="*/ 4506602 w 6081795"/>
              <a:gd name="connsiteY1348" fmla="*/ 4045681 h 4588006"/>
              <a:gd name="connsiteX1349" fmla="*/ 4517056 w 6081795"/>
              <a:gd name="connsiteY1349" fmla="*/ 4045743 h 4588006"/>
              <a:gd name="connsiteX1350" fmla="*/ 4527558 w 6081795"/>
              <a:gd name="connsiteY1350" fmla="*/ 4045601 h 4588006"/>
              <a:gd name="connsiteX1351" fmla="*/ 4538062 w 6081795"/>
              <a:gd name="connsiteY1351" fmla="*/ 4045459 h 4588006"/>
              <a:gd name="connsiteX1352" fmla="*/ 4556058 w 6081795"/>
              <a:gd name="connsiteY1352" fmla="*/ 4046794 h 4588006"/>
              <a:gd name="connsiteX1353" fmla="*/ 4551746 w 6081795"/>
              <a:gd name="connsiteY1353" fmla="*/ 4047855 h 4588006"/>
              <a:gd name="connsiteX1354" fmla="*/ 4545408 w 6081795"/>
              <a:gd name="connsiteY1354" fmla="*/ 4047551 h 4588006"/>
              <a:gd name="connsiteX1355" fmla="*/ 4538556 w 6081795"/>
              <a:gd name="connsiteY1355" fmla="*/ 4048012 h 4588006"/>
              <a:gd name="connsiteX1356" fmla="*/ 4532142 w 6081795"/>
              <a:gd name="connsiteY1356" fmla="*/ 4048291 h 4588006"/>
              <a:gd name="connsiteX1357" fmla="*/ 4515590 w 6081795"/>
              <a:gd name="connsiteY1357" fmla="*/ 4048285 h 4588006"/>
              <a:gd name="connsiteX1358" fmla="*/ 4501648 w 6081795"/>
              <a:gd name="connsiteY1358" fmla="*/ 4048848 h 4588006"/>
              <a:gd name="connsiteX1359" fmla="*/ 4477546 w 6081795"/>
              <a:gd name="connsiteY1359" fmla="*/ 4048951 h 4588006"/>
              <a:gd name="connsiteX1360" fmla="*/ 4470594 w 6081795"/>
              <a:gd name="connsiteY1360" fmla="*/ 4050097 h 4588006"/>
              <a:gd name="connsiteX1361" fmla="*/ 4460020 w 6081795"/>
              <a:gd name="connsiteY1361" fmla="*/ 4049994 h 4588006"/>
              <a:gd name="connsiteX1362" fmla="*/ 4444264 w 6081795"/>
              <a:gd name="connsiteY1362" fmla="*/ 4050207 h 4588006"/>
              <a:gd name="connsiteX1363" fmla="*/ 4428658 w 6081795"/>
              <a:gd name="connsiteY1363" fmla="*/ 4049808 h 4588006"/>
              <a:gd name="connsiteX1364" fmla="*/ 4421586 w 6081795"/>
              <a:gd name="connsiteY1364" fmla="*/ 4050913 h 4588006"/>
              <a:gd name="connsiteX1365" fmla="*/ 4412878 w 6081795"/>
              <a:gd name="connsiteY1365" fmla="*/ 4050124 h 4588006"/>
              <a:gd name="connsiteX1366" fmla="*/ 4401162 w 6081795"/>
              <a:gd name="connsiteY1366" fmla="*/ 4050956 h 4588006"/>
              <a:gd name="connsiteX1367" fmla="*/ 4393770 w 6081795"/>
              <a:gd name="connsiteY1367" fmla="*/ 4050953 h 4588006"/>
              <a:gd name="connsiteX1368" fmla="*/ 4387612 w 6081795"/>
              <a:gd name="connsiteY1368" fmla="*/ 4050712 h 4588006"/>
              <a:gd name="connsiteX1369" fmla="*/ 4382830 w 6081795"/>
              <a:gd name="connsiteY1369" fmla="*/ 4051001 h 4588006"/>
              <a:gd name="connsiteX1370" fmla="*/ 4379572 w 6081795"/>
              <a:gd name="connsiteY1370" fmla="*/ 4051483 h 4588006"/>
              <a:gd name="connsiteX1371" fmla="*/ 4379280 w 6081795"/>
              <a:gd name="connsiteY1371" fmla="*/ 4051881 h 4588006"/>
              <a:gd name="connsiteX1372" fmla="*/ 4381022 w 6081795"/>
              <a:gd name="connsiteY1372" fmla="*/ 4051983 h 4588006"/>
              <a:gd name="connsiteX1373" fmla="*/ 4389494 w 6081795"/>
              <a:gd name="connsiteY1373" fmla="*/ 4051583 h 4588006"/>
              <a:gd name="connsiteX1374" fmla="*/ 4397670 w 6081795"/>
              <a:gd name="connsiteY1374" fmla="*/ 4052410 h 4588006"/>
              <a:gd name="connsiteX1375" fmla="*/ 4413646 w 6081795"/>
              <a:gd name="connsiteY1375" fmla="*/ 4051275 h 4588006"/>
              <a:gd name="connsiteX1376" fmla="*/ 4414130 w 6081795"/>
              <a:gd name="connsiteY1376" fmla="*/ 4051443 h 4588006"/>
              <a:gd name="connsiteX1377" fmla="*/ 4418402 w 6081795"/>
              <a:gd name="connsiteY1377" fmla="*/ 4051365 h 4588006"/>
              <a:gd name="connsiteX1378" fmla="*/ 4421586 w 6081795"/>
              <a:gd name="connsiteY1378" fmla="*/ 4050913 h 4588006"/>
              <a:gd name="connsiteX1379" fmla="*/ 4433646 w 6081795"/>
              <a:gd name="connsiteY1379" fmla="*/ 4051363 h 4588006"/>
              <a:gd name="connsiteX1380" fmla="*/ 4444910 w 6081795"/>
              <a:gd name="connsiteY1380" fmla="*/ 4051870 h 4588006"/>
              <a:gd name="connsiteX1381" fmla="*/ 4450904 w 6081795"/>
              <a:gd name="connsiteY1381" fmla="*/ 4050892 h 4588006"/>
              <a:gd name="connsiteX1382" fmla="*/ 4461172 w 6081795"/>
              <a:gd name="connsiteY1382" fmla="*/ 4051722 h 4588006"/>
              <a:gd name="connsiteX1383" fmla="*/ 4479226 w 6081795"/>
              <a:gd name="connsiteY1383" fmla="*/ 4051469 h 4588006"/>
              <a:gd name="connsiteX1384" fmla="*/ 4498440 w 6081795"/>
              <a:gd name="connsiteY1384" fmla="*/ 4051286 h 4588006"/>
              <a:gd name="connsiteX1385" fmla="*/ 4500096 w 6081795"/>
              <a:gd name="connsiteY1385" fmla="*/ 4051748 h 4588006"/>
              <a:gd name="connsiteX1386" fmla="*/ 4499790 w 6081795"/>
              <a:gd name="connsiteY1386" fmla="*/ 4052196 h 4588006"/>
              <a:gd name="connsiteX1387" fmla="*/ 4490070 w 6081795"/>
              <a:gd name="connsiteY1387" fmla="*/ 4053162 h 4588006"/>
              <a:gd name="connsiteX1388" fmla="*/ 4478686 w 6081795"/>
              <a:gd name="connsiteY1388" fmla="*/ 4052891 h 4588006"/>
              <a:gd name="connsiteX1389" fmla="*/ 4456214 w 6081795"/>
              <a:gd name="connsiteY1389" fmla="*/ 4053280 h 4588006"/>
              <a:gd name="connsiteX1390" fmla="*/ 4434542 w 6081795"/>
              <a:gd name="connsiteY1390" fmla="*/ 4053612 h 4588006"/>
              <a:gd name="connsiteX1391" fmla="*/ 4432122 w 6081795"/>
              <a:gd name="connsiteY1391" fmla="*/ 4053884 h 4588006"/>
              <a:gd name="connsiteX1392" fmla="*/ 4428250 w 6081795"/>
              <a:gd name="connsiteY1392" fmla="*/ 4053657 h 4588006"/>
              <a:gd name="connsiteX1393" fmla="*/ 4424704 w 6081795"/>
              <a:gd name="connsiteY1393" fmla="*/ 4053707 h 4588006"/>
              <a:gd name="connsiteX1394" fmla="*/ 4423408 w 6081795"/>
              <a:gd name="connsiteY1394" fmla="*/ 4054201 h 4588006"/>
              <a:gd name="connsiteX1395" fmla="*/ 4416090 w 6081795"/>
              <a:gd name="connsiteY1395" fmla="*/ 4053891 h 4588006"/>
              <a:gd name="connsiteX1396" fmla="*/ 4409856 w 6081795"/>
              <a:gd name="connsiteY1396" fmla="*/ 4053957 h 4588006"/>
              <a:gd name="connsiteX1397" fmla="*/ 4400468 w 6081795"/>
              <a:gd name="connsiteY1397" fmla="*/ 4053819 h 4588006"/>
              <a:gd name="connsiteX1398" fmla="*/ 4395190 w 6081795"/>
              <a:gd name="connsiteY1398" fmla="*/ 4054546 h 4588006"/>
              <a:gd name="connsiteX1399" fmla="*/ 4389334 w 6081795"/>
              <a:gd name="connsiteY1399" fmla="*/ 4054409 h 4588006"/>
              <a:gd name="connsiteX1400" fmla="*/ 4396594 w 6081795"/>
              <a:gd name="connsiteY1400" fmla="*/ 4056582 h 4588006"/>
              <a:gd name="connsiteX1401" fmla="*/ 4398700 w 6081795"/>
              <a:gd name="connsiteY1401" fmla="*/ 4058970 h 4588006"/>
              <a:gd name="connsiteX1402" fmla="*/ 4393262 w 6081795"/>
              <a:gd name="connsiteY1402" fmla="*/ 4059809 h 4588006"/>
              <a:gd name="connsiteX1403" fmla="*/ 4388046 w 6081795"/>
              <a:gd name="connsiteY1403" fmla="*/ 4059727 h 4588006"/>
              <a:gd name="connsiteX1404" fmla="*/ 4384962 w 6081795"/>
              <a:gd name="connsiteY1404" fmla="*/ 4059771 h 4588006"/>
              <a:gd name="connsiteX1405" fmla="*/ 4382238 w 6081795"/>
              <a:gd name="connsiteY1405" fmla="*/ 4059939 h 4588006"/>
              <a:gd name="connsiteX1406" fmla="*/ 4385818 w 6081795"/>
              <a:gd name="connsiteY1406" fmla="*/ 4060287 h 4588006"/>
              <a:gd name="connsiteX1407" fmla="*/ 4402750 w 6081795"/>
              <a:gd name="connsiteY1407" fmla="*/ 4061699 h 4588006"/>
              <a:gd name="connsiteX1408" fmla="*/ 4411172 w 6081795"/>
              <a:gd name="connsiteY1408" fmla="*/ 4061503 h 4588006"/>
              <a:gd name="connsiteX1409" fmla="*/ 4413992 w 6081795"/>
              <a:gd name="connsiteY1409" fmla="*/ 4061202 h 4588006"/>
              <a:gd name="connsiteX1410" fmla="*/ 4417464 w 6081795"/>
              <a:gd name="connsiteY1410" fmla="*/ 4061458 h 4588006"/>
              <a:gd name="connsiteX1411" fmla="*/ 4420114 w 6081795"/>
              <a:gd name="connsiteY1411" fmla="*/ 4061320 h 4588006"/>
              <a:gd name="connsiteX1412" fmla="*/ 4421242 w 6081795"/>
              <a:gd name="connsiteY1412" fmla="*/ 4060989 h 4588006"/>
              <a:gd name="connsiteX1413" fmla="*/ 4435758 w 6081795"/>
              <a:gd name="connsiteY1413" fmla="*/ 4061567 h 4588006"/>
              <a:gd name="connsiteX1414" fmla="*/ 4450274 w 6081795"/>
              <a:gd name="connsiteY1414" fmla="*/ 4062144 h 4588006"/>
              <a:gd name="connsiteX1415" fmla="*/ 4466766 w 6081795"/>
              <a:gd name="connsiteY1415" fmla="*/ 4062130 h 4588006"/>
              <a:gd name="connsiteX1416" fmla="*/ 4481436 w 6081795"/>
              <a:gd name="connsiteY1416" fmla="*/ 4063149 h 4588006"/>
              <a:gd name="connsiteX1417" fmla="*/ 4486280 w 6081795"/>
              <a:gd name="connsiteY1417" fmla="*/ 4062604 h 4588006"/>
              <a:gd name="connsiteX1418" fmla="*/ 4491182 w 6081795"/>
              <a:gd name="connsiteY1418" fmla="*/ 4062356 h 4588006"/>
              <a:gd name="connsiteX1419" fmla="*/ 4496734 w 6081795"/>
              <a:gd name="connsiteY1419" fmla="*/ 4062666 h 4588006"/>
              <a:gd name="connsiteX1420" fmla="*/ 4501764 w 6081795"/>
              <a:gd name="connsiteY1420" fmla="*/ 4063515 h 4588006"/>
              <a:gd name="connsiteX1421" fmla="*/ 4497644 w 6081795"/>
              <a:gd name="connsiteY1421" fmla="*/ 4064587 h 4588006"/>
              <a:gd name="connsiteX1422" fmla="*/ 4489464 w 6081795"/>
              <a:gd name="connsiteY1422" fmla="*/ 4064589 h 4588006"/>
              <a:gd name="connsiteX1423" fmla="*/ 4476036 w 6081795"/>
              <a:gd name="connsiteY1423" fmla="*/ 4064110 h 4588006"/>
              <a:gd name="connsiteX1424" fmla="*/ 4462748 w 6081795"/>
              <a:gd name="connsiteY1424" fmla="*/ 4064676 h 4588006"/>
              <a:gd name="connsiteX1425" fmla="*/ 4445710 w 6081795"/>
              <a:gd name="connsiteY1425" fmla="*/ 4065057 h 4588006"/>
              <a:gd name="connsiteX1426" fmla="*/ 4426060 w 6081795"/>
              <a:gd name="connsiteY1426" fmla="*/ 4064868 h 4588006"/>
              <a:gd name="connsiteX1427" fmla="*/ 4422730 w 6081795"/>
              <a:gd name="connsiteY1427" fmla="*/ 4065381 h 4588006"/>
              <a:gd name="connsiteX1428" fmla="*/ 4419188 w 6081795"/>
              <a:gd name="connsiteY1428" fmla="*/ 4065156 h 4588006"/>
              <a:gd name="connsiteX1429" fmla="*/ 4411100 w 6081795"/>
              <a:gd name="connsiteY1429" fmla="*/ 4065855 h 4588006"/>
              <a:gd name="connsiteX1430" fmla="*/ 4405624 w 6081795"/>
              <a:gd name="connsiteY1430" fmla="*/ 4067124 h 4588006"/>
              <a:gd name="connsiteX1431" fmla="*/ 4378656 w 6081795"/>
              <a:gd name="connsiteY1431" fmla="*/ 4066902 h 4588006"/>
              <a:gd name="connsiteX1432" fmla="*/ 4354224 w 6081795"/>
              <a:gd name="connsiteY1432" fmla="*/ 4067556 h 4588006"/>
              <a:gd name="connsiteX1433" fmla="*/ 4342902 w 6081795"/>
              <a:gd name="connsiteY1433" fmla="*/ 4066751 h 4588006"/>
              <a:gd name="connsiteX1434" fmla="*/ 4331734 w 6081795"/>
              <a:gd name="connsiteY1434" fmla="*/ 4066665 h 4588006"/>
              <a:gd name="connsiteX1435" fmla="*/ 4320930 w 6081795"/>
              <a:gd name="connsiteY1435" fmla="*/ 4066703 h 4588006"/>
              <a:gd name="connsiteX1436" fmla="*/ 4318216 w 6081795"/>
              <a:gd name="connsiteY1436" fmla="*/ 4067097 h 4588006"/>
              <a:gd name="connsiteX1437" fmla="*/ 4330714 w 6081795"/>
              <a:gd name="connsiteY1437" fmla="*/ 4067642 h 4588006"/>
              <a:gd name="connsiteX1438" fmla="*/ 4343572 w 6081795"/>
              <a:gd name="connsiteY1438" fmla="*/ 4068312 h 4588006"/>
              <a:gd name="connsiteX1439" fmla="*/ 4349082 w 6081795"/>
              <a:gd name="connsiteY1439" fmla="*/ 4069328 h 4588006"/>
              <a:gd name="connsiteX1440" fmla="*/ 4348898 w 6081795"/>
              <a:gd name="connsiteY1440" fmla="*/ 4067934 h 4588006"/>
              <a:gd name="connsiteX1441" fmla="*/ 4352478 w 6081795"/>
              <a:gd name="connsiteY1441" fmla="*/ 4068283 h 4588006"/>
              <a:gd name="connsiteX1442" fmla="*/ 4354882 w 6081795"/>
              <a:gd name="connsiteY1442" fmla="*/ 4068891 h 4588006"/>
              <a:gd name="connsiteX1443" fmla="*/ 4353728 w 6081795"/>
              <a:gd name="connsiteY1443" fmla="*/ 4069602 h 4588006"/>
              <a:gd name="connsiteX1444" fmla="*/ 4359318 w 6081795"/>
              <a:gd name="connsiteY1444" fmla="*/ 4069757 h 4588006"/>
              <a:gd name="connsiteX1445" fmla="*/ 4364182 w 6081795"/>
              <a:gd name="connsiteY1445" fmla="*/ 4069664 h 4588006"/>
              <a:gd name="connsiteX1446" fmla="*/ 4370148 w 6081795"/>
              <a:gd name="connsiteY1446" fmla="*/ 4069617 h 4588006"/>
              <a:gd name="connsiteX1447" fmla="*/ 4377348 w 6081795"/>
              <a:gd name="connsiteY1447" fmla="*/ 4069332 h 4588006"/>
              <a:gd name="connsiteX1448" fmla="*/ 4378810 w 6081795"/>
              <a:gd name="connsiteY1448" fmla="*/ 4067620 h 4588006"/>
              <a:gd name="connsiteX1449" fmla="*/ 4390812 w 6081795"/>
              <a:gd name="connsiteY1449" fmla="*/ 4067773 h 4588006"/>
              <a:gd name="connsiteX1450" fmla="*/ 4393512 w 6081795"/>
              <a:gd name="connsiteY1450" fmla="*/ 4069592 h 4588006"/>
              <a:gd name="connsiteX1451" fmla="*/ 4387330 w 6081795"/>
              <a:gd name="connsiteY1451" fmla="*/ 4069452 h 4588006"/>
              <a:gd name="connsiteX1452" fmla="*/ 4381510 w 6081795"/>
              <a:gd name="connsiteY1452" fmla="*/ 4069438 h 4588006"/>
              <a:gd name="connsiteX1453" fmla="*/ 4380246 w 6081795"/>
              <a:gd name="connsiteY1453" fmla="*/ 4070332 h 4588006"/>
              <a:gd name="connsiteX1454" fmla="*/ 4378500 w 6081795"/>
              <a:gd name="connsiteY1454" fmla="*/ 4071059 h 4588006"/>
              <a:gd name="connsiteX1455" fmla="*/ 4371398 w 6081795"/>
              <a:gd name="connsiteY1455" fmla="*/ 4071212 h 4588006"/>
              <a:gd name="connsiteX1456" fmla="*/ 4364368 w 6081795"/>
              <a:gd name="connsiteY1456" fmla="*/ 4071057 h 4588006"/>
              <a:gd name="connsiteX1457" fmla="*/ 4366190 w 6081795"/>
              <a:gd name="connsiteY1457" fmla="*/ 4071908 h 4588006"/>
              <a:gd name="connsiteX1458" fmla="*/ 4367650 w 6081795"/>
              <a:gd name="connsiteY1458" fmla="*/ 4072634 h 4588006"/>
              <a:gd name="connsiteX1459" fmla="*/ 4359700 w 6081795"/>
              <a:gd name="connsiteY1459" fmla="*/ 4072771 h 4588006"/>
              <a:gd name="connsiteX1460" fmla="*/ 4349938 w 6081795"/>
              <a:gd name="connsiteY1460" fmla="*/ 4072283 h 4588006"/>
              <a:gd name="connsiteX1461" fmla="*/ 4343476 w 6081795"/>
              <a:gd name="connsiteY1461" fmla="*/ 4072490 h 4588006"/>
              <a:gd name="connsiteX1462" fmla="*/ 4339486 w 6081795"/>
              <a:gd name="connsiteY1462" fmla="*/ 4072221 h 4588006"/>
              <a:gd name="connsiteX1463" fmla="*/ 4329614 w 6081795"/>
              <a:gd name="connsiteY1463" fmla="*/ 4071917 h 4588006"/>
              <a:gd name="connsiteX1464" fmla="*/ 4320028 w 6081795"/>
              <a:gd name="connsiteY1464" fmla="*/ 4072598 h 4588006"/>
              <a:gd name="connsiteX1465" fmla="*/ 4324670 w 6081795"/>
              <a:gd name="connsiteY1465" fmla="*/ 4072870 h 4588006"/>
              <a:gd name="connsiteX1466" fmla="*/ 4335126 w 6081795"/>
              <a:gd name="connsiteY1466" fmla="*/ 4072932 h 4588006"/>
              <a:gd name="connsiteX1467" fmla="*/ 4338488 w 6081795"/>
              <a:gd name="connsiteY1467" fmla="*/ 4073096 h 4588006"/>
              <a:gd name="connsiteX1468" fmla="*/ 4340254 w 6081795"/>
              <a:gd name="connsiteY1468" fmla="*/ 4073373 h 4588006"/>
              <a:gd name="connsiteX1469" fmla="*/ 4336974 w 6081795"/>
              <a:gd name="connsiteY1469" fmla="*/ 4073404 h 4588006"/>
              <a:gd name="connsiteX1470" fmla="*/ 4332896 w 6081795"/>
              <a:gd name="connsiteY1470" fmla="*/ 4073493 h 4588006"/>
              <a:gd name="connsiteX1471" fmla="*/ 4320312 w 6081795"/>
              <a:gd name="connsiteY1471" fmla="*/ 4073582 h 4588006"/>
              <a:gd name="connsiteX1472" fmla="*/ 4307728 w 6081795"/>
              <a:gd name="connsiteY1472" fmla="*/ 4073671 h 4588006"/>
              <a:gd name="connsiteX1473" fmla="*/ 4302068 w 6081795"/>
              <a:gd name="connsiteY1473" fmla="*/ 4073588 h 4588006"/>
              <a:gd name="connsiteX1474" fmla="*/ 4301762 w 6081795"/>
              <a:gd name="connsiteY1474" fmla="*/ 4074157 h 4588006"/>
              <a:gd name="connsiteX1475" fmla="*/ 4312372 w 6081795"/>
              <a:gd name="connsiteY1475" fmla="*/ 4073945 h 4588006"/>
              <a:gd name="connsiteX1476" fmla="*/ 4313042 w 6081795"/>
              <a:gd name="connsiteY1476" fmla="*/ 4075505 h 4588006"/>
              <a:gd name="connsiteX1477" fmla="*/ 4300782 w 6081795"/>
              <a:gd name="connsiteY1477" fmla="*/ 4075987 h 4588006"/>
              <a:gd name="connsiteX1478" fmla="*/ 4300730 w 6081795"/>
              <a:gd name="connsiteY1478" fmla="*/ 4076084 h 4588006"/>
              <a:gd name="connsiteX1479" fmla="*/ 4303840 w 6081795"/>
              <a:gd name="connsiteY1479" fmla="*/ 4076762 h 4588006"/>
              <a:gd name="connsiteX1480" fmla="*/ 4299864 w 6081795"/>
              <a:gd name="connsiteY1480" fmla="*/ 4078049 h 4588006"/>
              <a:gd name="connsiteX1481" fmla="*/ 4299676 w 6081795"/>
              <a:gd name="connsiteY1481" fmla="*/ 4078052 h 4588006"/>
              <a:gd name="connsiteX1482" fmla="*/ 4296254 w 6081795"/>
              <a:gd name="connsiteY1482" fmla="*/ 4084438 h 4588006"/>
              <a:gd name="connsiteX1483" fmla="*/ 4286316 w 6081795"/>
              <a:gd name="connsiteY1483" fmla="*/ 4081109 h 4588006"/>
              <a:gd name="connsiteX1484" fmla="*/ 4275686 w 6081795"/>
              <a:gd name="connsiteY1484" fmla="*/ 4086582 h 4588006"/>
              <a:gd name="connsiteX1485" fmla="*/ 4265710 w 6081795"/>
              <a:gd name="connsiteY1485" fmla="*/ 4089956 h 4588006"/>
              <a:gd name="connsiteX1486" fmla="*/ 4239870 w 6081795"/>
              <a:gd name="connsiteY1486" fmla="*/ 4090310 h 4588006"/>
              <a:gd name="connsiteX1487" fmla="*/ 4218184 w 6081795"/>
              <a:gd name="connsiteY1487" fmla="*/ 4097128 h 4588006"/>
              <a:gd name="connsiteX1488" fmla="*/ 4180568 w 6081795"/>
              <a:gd name="connsiteY1488" fmla="*/ 4098925 h 4588006"/>
              <a:gd name="connsiteX1489" fmla="*/ 4169878 w 6081795"/>
              <a:gd name="connsiteY1489" fmla="*/ 4112277 h 4588006"/>
              <a:gd name="connsiteX1490" fmla="*/ 4153356 w 6081795"/>
              <a:gd name="connsiteY1490" fmla="*/ 4111355 h 4588006"/>
              <a:gd name="connsiteX1491" fmla="*/ 4128788 w 6081795"/>
              <a:gd name="connsiteY1491" fmla="*/ 4114213 h 4588006"/>
              <a:gd name="connsiteX1492" fmla="*/ 4104368 w 6081795"/>
              <a:gd name="connsiteY1492" fmla="*/ 4110019 h 4588006"/>
              <a:gd name="connsiteX1493" fmla="*/ 4093484 w 6081795"/>
              <a:gd name="connsiteY1493" fmla="*/ 4122895 h 4588006"/>
              <a:gd name="connsiteX1494" fmla="*/ 4079778 w 6081795"/>
              <a:gd name="connsiteY1494" fmla="*/ 4114052 h 4588006"/>
              <a:gd name="connsiteX1495" fmla="*/ 4061604 w 6081795"/>
              <a:gd name="connsiteY1495" fmla="*/ 4123907 h 4588006"/>
              <a:gd name="connsiteX1496" fmla="*/ 4050062 w 6081795"/>
              <a:gd name="connsiteY1496" fmla="*/ 4124062 h 4588006"/>
              <a:gd name="connsiteX1497" fmla="*/ 4040414 w 6081795"/>
              <a:gd name="connsiteY1497" fmla="*/ 4121447 h 4588006"/>
              <a:gd name="connsiteX1498" fmla="*/ 4032992 w 6081795"/>
              <a:gd name="connsiteY1498" fmla="*/ 4124890 h 4588006"/>
              <a:gd name="connsiteX1499" fmla="*/ 4027974 w 6081795"/>
              <a:gd name="connsiteY1499" fmla="*/ 4130517 h 4588006"/>
              <a:gd name="connsiteX1500" fmla="*/ 4027574 w 6081795"/>
              <a:gd name="connsiteY1500" fmla="*/ 4135093 h 4588006"/>
              <a:gd name="connsiteX1501" fmla="*/ 4030308 w 6081795"/>
              <a:gd name="connsiteY1501" fmla="*/ 4136226 h 4588006"/>
              <a:gd name="connsiteX1502" fmla="*/ 4043478 w 6081795"/>
              <a:gd name="connsiteY1502" fmla="*/ 4131410 h 4588006"/>
              <a:gd name="connsiteX1503" fmla="*/ 4056356 w 6081795"/>
              <a:gd name="connsiteY1503" fmla="*/ 4140701 h 4588006"/>
              <a:gd name="connsiteX1504" fmla="*/ 4081140 w 6081795"/>
              <a:gd name="connsiteY1504" fmla="*/ 4127263 h 4588006"/>
              <a:gd name="connsiteX1505" fmla="*/ 4081918 w 6081795"/>
              <a:gd name="connsiteY1505" fmla="*/ 4129166 h 4588006"/>
              <a:gd name="connsiteX1506" fmla="*/ 4088576 w 6081795"/>
              <a:gd name="connsiteY1506" fmla="*/ 4128171 h 4588006"/>
              <a:gd name="connsiteX1507" fmla="*/ 4093484 w 6081795"/>
              <a:gd name="connsiteY1507" fmla="*/ 4122895 h 4588006"/>
              <a:gd name="connsiteX1508" fmla="*/ 4112376 w 6081795"/>
              <a:gd name="connsiteY1508" fmla="*/ 4127762 h 4588006"/>
              <a:gd name="connsiteX1509" fmla="*/ 4130030 w 6081795"/>
              <a:gd name="connsiteY1509" fmla="*/ 4133302 h 4588006"/>
              <a:gd name="connsiteX1510" fmla="*/ 4139250 w 6081795"/>
              <a:gd name="connsiteY1510" fmla="*/ 4121909 h 4588006"/>
              <a:gd name="connsiteX1511" fmla="*/ 4155398 w 6081795"/>
              <a:gd name="connsiteY1511" fmla="*/ 4131171 h 4588006"/>
              <a:gd name="connsiteX1512" fmla="*/ 4183548 w 6081795"/>
              <a:gd name="connsiteY1512" fmla="*/ 4127822 h 4588006"/>
              <a:gd name="connsiteX1513" fmla="*/ 4213520 w 6081795"/>
              <a:gd name="connsiteY1513" fmla="*/ 4125229 h 4588006"/>
              <a:gd name="connsiteX1514" fmla="*/ 4216170 w 6081795"/>
              <a:gd name="connsiteY1514" fmla="*/ 4130477 h 4588006"/>
              <a:gd name="connsiteX1515" fmla="*/ 4215756 w 6081795"/>
              <a:gd name="connsiteY1515" fmla="*/ 4135641 h 4588006"/>
              <a:gd name="connsiteX1516" fmla="*/ 4200718 w 6081795"/>
              <a:gd name="connsiteY1516" fmla="*/ 4146992 h 4588006"/>
              <a:gd name="connsiteX1517" fmla="*/ 4182906 w 6081795"/>
              <a:gd name="connsiteY1517" fmla="*/ 4144154 h 4588006"/>
              <a:gd name="connsiteX1518" fmla="*/ 4147880 w 6081795"/>
              <a:gd name="connsiteY1518" fmla="*/ 4149197 h 4588006"/>
              <a:gd name="connsiteX1519" fmla="*/ 4114092 w 6081795"/>
              <a:gd name="connsiteY1519" fmla="*/ 4153568 h 4588006"/>
              <a:gd name="connsiteX1520" fmla="*/ 4110350 w 6081795"/>
              <a:gd name="connsiteY1520" fmla="*/ 4156759 h 4588006"/>
              <a:gd name="connsiteX1521" fmla="*/ 4104276 w 6081795"/>
              <a:gd name="connsiteY1521" fmla="*/ 4154241 h 4588006"/>
              <a:gd name="connsiteX1522" fmla="*/ 4098748 w 6081795"/>
              <a:gd name="connsiteY1522" fmla="*/ 4154913 h 4588006"/>
              <a:gd name="connsiteX1523" fmla="*/ 4096792 w 6081795"/>
              <a:gd name="connsiteY1523" fmla="*/ 4160623 h 4588006"/>
              <a:gd name="connsiteX1524" fmla="*/ 4085322 w 6081795"/>
              <a:gd name="connsiteY1524" fmla="*/ 4157252 h 4588006"/>
              <a:gd name="connsiteX1525" fmla="*/ 4075602 w 6081795"/>
              <a:gd name="connsiteY1525" fmla="*/ 4158163 h 4588006"/>
              <a:gd name="connsiteX1526" fmla="*/ 4060926 w 6081795"/>
              <a:gd name="connsiteY1526" fmla="*/ 4156822 h 4588006"/>
              <a:gd name="connsiteX1527" fmla="*/ 4052788 w 6081795"/>
              <a:gd name="connsiteY1527" fmla="*/ 4165303 h 4588006"/>
              <a:gd name="connsiteX1528" fmla="*/ 4043626 w 6081795"/>
              <a:gd name="connsiteY1528" fmla="*/ 4163877 h 4588006"/>
              <a:gd name="connsiteX1529" fmla="*/ 4055268 w 6081795"/>
              <a:gd name="connsiteY1529" fmla="*/ 4188660 h 4588006"/>
              <a:gd name="connsiteX1530" fmla="*/ 4058892 w 6081795"/>
              <a:gd name="connsiteY1530" fmla="*/ 4216046 h 4588006"/>
              <a:gd name="connsiteX1531" fmla="*/ 4050522 w 6081795"/>
              <a:gd name="connsiteY1531" fmla="*/ 4225815 h 4588006"/>
              <a:gd name="connsiteX1532" fmla="*/ 4042370 w 6081795"/>
              <a:gd name="connsiteY1532" fmla="*/ 4225005 h 4588006"/>
              <a:gd name="connsiteX1533" fmla="*/ 4037558 w 6081795"/>
              <a:gd name="connsiteY1533" fmla="*/ 4225579 h 4588006"/>
              <a:gd name="connsiteX1534" fmla="*/ 4033330 w 6081795"/>
              <a:gd name="connsiteY1534" fmla="*/ 4227581 h 4588006"/>
              <a:gd name="connsiteX1535" fmla="*/ 4038968 w 6081795"/>
              <a:gd name="connsiteY1535" fmla="*/ 4231498 h 4588006"/>
              <a:gd name="connsiteX1536" fmla="*/ 4065602 w 6081795"/>
              <a:gd name="connsiteY1536" fmla="*/ 4247280 h 4588006"/>
              <a:gd name="connsiteX1537" fmla="*/ 4078722 w 6081795"/>
              <a:gd name="connsiteY1537" fmla="*/ 4244816 h 4588006"/>
              <a:gd name="connsiteX1538" fmla="*/ 4083084 w 6081795"/>
              <a:gd name="connsiteY1538" fmla="*/ 4241288 h 4588006"/>
              <a:gd name="connsiteX1539" fmla="*/ 4088540 w 6081795"/>
              <a:gd name="connsiteY1539" fmla="*/ 4244143 h 4588006"/>
              <a:gd name="connsiteX1540" fmla="*/ 4092658 w 6081795"/>
              <a:gd name="connsiteY1540" fmla="*/ 4242491 h 4588006"/>
              <a:gd name="connsiteX1541" fmla="*/ 4094370 w 6081795"/>
              <a:gd name="connsiteY1541" fmla="*/ 4238656 h 4588006"/>
              <a:gd name="connsiteX1542" fmla="*/ 4117116 w 6081795"/>
              <a:gd name="connsiteY1542" fmla="*/ 4244922 h 4588006"/>
              <a:gd name="connsiteX1543" fmla="*/ 4139860 w 6081795"/>
              <a:gd name="connsiteY1543" fmla="*/ 4251189 h 4588006"/>
              <a:gd name="connsiteX1544" fmla="*/ 4165604 w 6081795"/>
              <a:gd name="connsiteY1544" fmla="*/ 4250597 h 4588006"/>
              <a:gd name="connsiteX1545" fmla="*/ 4188652 w 6081795"/>
              <a:gd name="connsiteY1545" fmla="*/ 4261929 h 4588006"/>
              <a:gd name="connsiteX1546" fmla="*/ 4196136 w 6081795"/>
              <a:gd name="connsiteY1546" fmla="*/ 4255547 h 4588006"/>
              <a:gd name="connsiteX1547" fmla="*/ 4203754 w 6081795"/>
              <a:gd name="connsiteY1547" fmla="*/ 4252579 h 4588006"/>
              <a:gd name="connsiteX1548" fmla="*/ 4212464 w 6081795"/>
              <a:gd name="connsiteY1548" fmla="*/ 4255993 h 4588006"/>
              <a:gd name="connsiteX1549" fmla="*/ 4220436 w 6081795"/>
              <a:gd name="connsiteY1549" fmla="*/ 4265620 h 4588006"/>
              <a:gd name="connsiteX1550" fmla="*/ 4214156 w 6081795"/>
              <a:gd name="connsiteY1550" fmla="*/ 4278033 h 4588006"/>
              <a:gd name="connsiteX1551" fmla="*/ 4201386 w 6081795"/>
              <a:gd name="connsiteY1551" fmla="*/ 4278273 h 4588006"/>
              <a:gd name="connsiteX1552" fmla="*/ 4180356 w 6081795"/>
              <a:gd name="connsiteY1552" fmla="*/ 4273112 h 4588006"/>
              <a:gd name="connsiteX1553" fmla="*/ 4159690 w 6081795"/>
              <a:gd name="connsiteY1553" fmla="*/ 4279958 h 4588006"/>
              <a:gd name="connsiteX1554" fmla="*/ 4133144 w 6081795"/>
              <a:gd name="connsiteY1554" fmla="*/ 4284762 h 4588006"/>
              <a:gd name="connsiteX1555" fmla="*/ 4102442 w 6081795"/>
              <a:gd name="connsiteY1555" fmla="*/ 4283101 h 4588006"/>
              <a:gd name="connsiteX1556" fmla="*/ 4097316 w 6081795"/>
              <a:gd name="connsiteY1556" fmla="*/ 4289077 h 4588006"/>
              <a:gd name="connsiteX1557" fmla="*/ 4091750 w 6081795"/>
              <a:gd name="connsiteY1557" fmla="*/ 4286573 h 4588006"/>
              <a:gd name="connsiteX1558" fmla="*/ 4079226 w 6081795"/>
              <a:gd name="connsiteY1558" fmla="*/ 4294817 h 4588006"/>
              <a:gd name="connsiteX1559" fmla="*/ 4070856 w 6081795"/>
              <a:gd name="connsiteY1559" fmla="*/ 4309526 h 4588006"/>
              <a:gd name="connsiteX1560" fmla="*/ 4028722 w 6081795"/>
              <a:gd name="connsiteY1560" fmla="*/ 4307671 h 4588006"/>
              <a:gd name="connsiteX1561" fmla="*/ 3990670 w 6081795"/>
              <a:gd name="connsiteY1561" fmla="*/ 4315807 h 4588006"/>
              <a:gd name="connsiteX1562" fmla="*/ 3972882 w 6081795"/>
              <a:gd name="connsiteY1562" fmla="*/ 4306853 h 4588006"/>
              <a:gd name="connsiteX1563" fmla="*/ 3955436 w 6081795"/>
              <a:gd name="connsiteY1563" fmla="*/ 4306142 h 4588006"/>
              <a:gd name="connsiteX1564" fmla="*/ 3938572 w 6081795"/>
              <a:gd name="connsiteY1564" fmla="*/ 4306858 h 4588006"/>
              <a:gd name="connsiteX1565" fmla="*/ 3934394 w 6081795"/>
              <a:gd name="connsiteY1565" fmla="*/ 4311449 h 4588006"/>
              <a:gd name="connsiteX1566" fmla="*/ 3953980 w 6081795"/>
              <a:gd name="connsiteY1566" fmla="*/ 4317393 h 4588006"/>
              <a:gd name="connsiteX1567" fmla="*/ 3974148 w 6081795"/>
              <a:gd name="connsiteY1567" fmla="*/ 4324766 h 4588006"/>
              <a:gd name="connsiteX1568" fmla="*/ 3982898 w 6081795"/>
              <a:gd name="connsiteY1568" fmla="*/ 4336296 h 4588006"/>
              <a:gd name="connsiteX1569" fmla="*/ 3982410 w 6081795"/>
              <a:gd name="connsiteY1569" fmla="*/ 4320286 h 4588006"/>
              <a:gd name="connsiteX1570" fmla="*/ 3988048 w 6081795"/>
              <a:gd name="connsiteY1570" fmla="*/ 4324204 h 4588006"/>
              <a:gd name="connsiteX1571" fmla="*/ 3991888 w 6081795"/>
              <a:gd name="connsiteY1571" fmla="*/ 4331131 h 4588006"/>
              <a:gd name="connsiteX1572" fmla="*/ 3990188 w 6081795"/>
              <a:gd name="connsiteY1572" fmla="*/ 4339318 h 4588006"/>
              <a:gd name="connsiteX1573" fmla="*/ 3998934 w 6081795"/>
              <a:gd name="connsiteY1573" fmla="*/ 4340968 h 4588006"/>
              <a:gd name="connsiteX1574" fmla="*/ 4006516 w 6081795"/>
              <a:gd name="connsiteY1574" fmla="*/ 4339763 h 4588006"/>
              <a:gd name="connsiteX1575" fmla="*/ 4015822 w 6081795"/>
              <a:gd name="connsiteY1575" fmla="*/ 4339076 h 4588006"/>
              <a:gd name="connsiteX1576" fmla="*/ 4027024 w 6081795"/>
              <a:gd name="connsiteY1576" fmla="*/ 4335618 h 4588006"/>
              <a:gd name="connsiteX1577" fmla="*/ 4029062 w 6081795"/>
              <a:gd name="connsiteY1577" fmla="*/ 4315914 h 4588006"/>
              <a:gd name="connsiteX1578" fmla="*/ 4047822 w 6081795"/>
              <a:gd name="connsiteY1578" fmla="*/ 4317366 h 4588006"/>
              <a:gd name="connsiteX1579" fmla="*/ 4052296 w 6081795"/>
              <a:gd name="connsiteY1579" fmla="*/ 4338189 h 4588006"/>
              <a:gd name="connsiteX1580" fmla="*/ 4042624 w 6081795"/>
              <a:gd name="connsiteY1580" fmla="*/ 4336749 h 4588006"/>
              <a:gd name="connsiteX1581" fmla="*/ 4033536 w 6081795"/>
              <a:gd name="connsiteY1581" fmla="*/ 4336737 h 4588006"/>
              <a:gd name="connsiteX1582" fmla="*/ 4031690 w 6081795"/>
              <a:gd name="connsiteY1582" fmla="*/ 4347037 h 4588006"/>
              <a:gd name="connsiteX1583" fmla="*/ 4029068 w 6081795"/>
              <a:gd name="connsiteY1583" fmla="*/ 4355434 h 4588006"/>
              <a:gd name="connsiteX1584" fmla="*/ 4018000 w 6081795"/>
              <a:gd name="connsiteY1584" fmla="*/ 4357366 h 4588006"/>
              <a:gd name="connsiteX1585" fmla="*/ 4007004 w 6081795"/>
              <a:gd name="connsiteY1585" fmla="*/ 4355773 h 4588006"/>
              <a:gd name="connsiteX1586" fmla="*/ 4009970 w 6081795"/>
              <a:gd name="connsiteY1586" fmla="*/ 4365498 h 4588006"/>
              <a:gd name="connsiteX1587" fmla="*/ 4012352 w 6081795"/>
              <a:gd name="connsiteY1587" fmla="*/ 4373797 h 4588006"/>
              <a:gd name="connsiteX1588" fmla="*/ 3999960 w 6081795"/>
              <a:gd name="connsiteY1588" fmla="*/ 4375575 h 4588006"/>
              <a:gd name="connsiteX1589" fmla="*/ 3984650 w 6081795"/>
              <a:gd name="connsiteY1589" fmla="*/ 4370218 h 4588006"/>
              <a:gd name="connsiteX1590" fmla="*/ 3974590 w 6081795"/>
              <a:gd name="connsiteY1590" fmla="*/ 4372766 h 4588006"/>
              <a:gd name="connsiteX1591" fmla="*/ 3968322 w 6081795"/>
              <a:gd name="connsiteY1591" fmla="*/ 4369772 h 4588006"/>
              <a:gd name="connsiteX1592" fmla="*/ 3952868 w 6081795"/>
              <a:gd name="connsiteY1592" fmla="*/ 4366528 h 4588006"/>
              <a:gd name="connsiteX1593" fmla="*/ 3937998 w 6081795"/>
              <a:gd name="connsiteY1593" fmla="*/ 4374590 h 4588006"/>
              <a:gd name="connsiteX1594" fmla="*/ 3945288 w 6081795"/>
              <a:gd name="connsiteY1594" fmla="*/ 4377612 h 4588006"/>
              <a:gd name="connsiteX1595" fmla="*/ 3961616 w 6081795"/>
              <a:gd name="connsiteY1595" fmla="*/ 4378058 h 4588006"/>
              <a:gd name="connsiteX1596" fmla="*/ 3966890 w 6081795"/>
              <a:gd name="connsiteY1596" fmla="*/ 4379848 h 4588006"/>
              <a:gd name="connsiteX1597" fmla="*/ 3969684 w 6081795"/>
              <a:gd name="connsiteY1597" fmla="*/ 4382983 h 4588006"/>
              <a:gd name="connsiteX1598" fmla="*/ 3964568 w 6081795"/>
              <a:gd name="connsiteY1598" fmla="*/ 4383431 h 4588006"/>
              <a:gd name="connsiteX1599" fmla="*/ 3958214 w 6081795"/>
              <a:gd name="connsiteY1599" fmla="*/ 4384552 h 4588006"/>
              <a:gd name="connsiteX1600" fmla="*/ 3938582 w 6081795"/>
              <a:gd name="connsiteY1600" fmla="*/ 4385898 h 4588006"/>
              <a:gd name="connsiteX1601" fmla="*/ 3918948 w 6081795"/>
              <a:gd name="connsiteY1601" fmla="*/ 4387244 h 4588006"/>
              <a:gd name="connsiteX1602" fmla="*/ 3904272 w 6081795"/>
              <a:gd name="connsiteY1602" fmla="*/ 4385903 h 4588006"/>
              <a:gd name="connsiteX1603" fmla="*/ 3889498 w 6081795"/>
              <a:gd name="connsiteY1603" fmla="*/ 4389263 h 4588006"/>
              <a:gd name="connsiteX1604" fmla="*/ 3907796 w 6081795"/>
              <a:gd name="connsiteY1604" fmla="*/ 4393291 h 4588006"/>
              <a:gd name="connsiteX1605" fmla="*/ 3926238 w 6081795"/>
              <a:gd name="connsiteY1605" fmla="*/ 4390266 h 4588006"/>
              <a:gd name="connsiteX1606" fmla="*/ 3927502 w 6081795"/>
              <a:gd name="connsiteY1606" fmla="*/ 4408178 h 4588006"/>
              <a:gd name="connsiteX1607" fmla="*/ 3907772 w 6081795"/>
              <a:gd name="connsiteY1607" fmla="*/ 4414227 h 4588006"/>
              <a:gd name="connsiteX1608" fmla="*/ 3913314 w 6081795"/>
              <a:gd name="connsiteY1608" fmla="*/ 4422846 h 4588006"/>
              <a:gd name="connsiteX1609" fmla="*/ 3907290 w 6081795"/>
              <a:gd name="connsiteY1609" fmla="*/ 4437737 h 4588006"/>
              <a:gd name="connsiteX1610" fmla="*/ 3878618 w 6081795"/>
              <a:gd name="connsiteY1610" fmla="*/ 4441660 h 4588006"/>
              <a:gd name="connsiteX1611" fmla="*/ 3849762 w 6081795"/>
              <a:gd name="connsiteY1611" fmla="*/ 4434638 h 4588006"/>
              <a:gd name="connsiteX1612" fmla="*/ 3823312 w 6081795"/>
              <a:gd name="connsiteY1612" fmla="*/ 4429800 h 4588006"/>
              <a:gd name="connsiteX1613" fmla="*/ 3821756 w 6081795"/>
              <a:gd name="connsiteY1613" fmla="*/ 4425994 h 4588006"/>
              <a:gd name="connsiteX1614" fmla="*/ 3816800 w 6081795"/>
              <a:gd name="connsiteY1614" fmla="*/ 4428681 h 4588006"/>
              <a:gd name="connsiteX1615" fmla="*/ 3795610 w 6081795"/>
              <a:gd name="connsiteY1615" fmla="*/ 4426221 h 4588006"/>
              <a:gd name="connsiteX1616" fmla="*/ 3773134 w 6081795"/>
              <a:gd name="connsiteY1616" fmla="*/ 4426784 h 4588006"/>
              <a:gd name="connsiteX1617" fmla="*/ 3748180 w 6081795"/>
              <a:gd name="connsiteY1617" fmla="*/ 4428691 h 4588006"/>
              <a:gd name="connsiteX1618" fmla="*/ 3726348 w 6081795"/>
              <a:gd name="connsiteY1618" fmla="*/ 4427742 h 4588006"/>
              <a:gd name="connsiteX1619" fmla="*/ 3708232 w 6081795"/>
              <a:gd name="connsiteY1619" fmla="*/ 4424778 h 4588006"/>
              <a:gd name="connsiteX1620" fmla="*/ 3689280 w 6081795"/>
              <a:gd name="connsiteY1620" fmla="*/ 4432729 h 4588006"/>
              <a:gd name="connsiteX1621" fmla="*/ 3690058 w 6081795"/>
              <a:gd name="connsiteY1621" fmla="*/ 4434633 h 4588006"/>
              <a:gd name="connsiteX1622" fmla="*/ 3684322 w 6081795"/>
              <a:gd name="connsiteY1622" fmla="*/ 4435417 h 4588006"/>
              <a:gd name="connsiteX1623" fmla="*/ 3682768 w 6081795"/>
              <a:gd name="connsiteY1623" fmla="*/ 4431611 h 4588006"/>
              <a:gd name="connsiteX1624" fmla="*/ 3672270 w 6081795"/>
              <a:gd name="connsiteY1624" fmla="*/ 4425679 h 4588006"/>
              <a:gd name="connsiteX1625" fmla="*/ 3654192 w 6081795"/>
              <a:gd name="connsiteY1625" fmla="*/ 4430831 h 4588006"/>
              <a:gd name="connsiteX1626" fmla="*/ 3636114 w 6081795"/>
              <a:gd name="connsiteY1626" fmla="*/ 4435983 h 4588006"/>
              <a:gd name="connsiteX1627" fmla="*/ 3627562 w 6081795"/>
              <a:gd name="connsiteY1627" fmla="*/ 4454569 h 4588006"/>
              <a:gd name="connsiteX1628" fmla="*/ 3627466 w 6081795"/>
              <a:gd name="connsiteY1628" fmla="*/ 4459271 h 4588006"/>
              <a:gd name="connsiteX1629" fmla="*/ 3620918 w 6081795"/>
              <a:gd name="connsiteY1629" fmla="*/ 4459916 h 4588006"/>
              <a:gd name="connsiteX1630" fmla="*/ 3614442 w 6081795"/>
              <a:gd name="connsiteY1630" fmla="*/ 4457034 h 4588006"/>
              <a:gd name="connsiteX1631" fmla="*/ 3606848 w 6081795"/>
              <a:gd name="connsiteY1631" fmla="*/ 4458826 h 4588006"/>
              <a:gd name="connsiteX1632" fmla="*/ 3600640 w 6081795"/>
              <a:gd name="connsiteY1632" fmla="*/ 4452893 h 4588006"/>
              <a:gd name="connsiteX1633" fmla="*/ 3598306 w 6081795"/>
              <a:gd name="connsiteY1633" fmla="*/ 4447184 h 4588006"/>
              <a:gd name="connsiteX1634" fmla="*/ 3579354 w 6081795"/>
              <a:gd name="connsiteY1634" fmla="*/ 4455135 h 4588006"/>
              <a:gd name="connsiteX1635" fmla="*/ 3540184 w 6081795"/>
              <a:gd name="connsiteY1635" fmla="*/ 4453126 h 4588006"/>
              <a:gd name="connsiteX1636" fmla="*/ 3532116 w 6081795"/>
              <a:gd name="connsiteY1636" fmla="*/ 4448201 h 4588006"/>
              <a:gd name="connsiteX1637" fmla="*/ 3513746 w 6081795"/>
              <a:gd name="connsiteY1637" fmla="*/ 4452640 h 4588006"/>
              <a:gd name="connsiteX1638" fmla="*/ 3493626 w 6081795"/>
              <a:gd name="connsiteY1638" fmla="*/ 4452796 h 4588006"/>
              <a:gd name="connsiteX1639" fmla="*/ 3473800 w 6081795"/>
              <a:gd name="connsiteY1639" fmla="*/ 4463547 h 4588006"/>
              <a:gd name="connsiteX1640" fmla="*/ 3456012 w 6081795"/>
              <a:gd name="connsiteY1640" fmla="*/ 4454593 h 4588006"/>
              <a:gd name="connsiteX1641" fmla="*/ 3436378 w 6081795"/>
              <a:gd name="connsiteY1641" fmla="*/ 4455939 h 4588006"/>
              <a:gd name="connsiteX1642" fmla="*/ 3423452 w 6081795"/>
              <a:gd name="connsiteY1642" fmla="*/ 4449000 h 4588006"/>
              <a:gd name="connsiteX1643" fmla="*/ 3407304 w 6081795"/>
              <a:gd name="connsiteY1643" fmla="*/ 4449618 h 4588006"/>
              <a:gd name="connsiteX1644" fmla="*/ 3389918 w 6081795"/>
              <a:gd name="connsiteY1644" fmla="*/ 4450907 h 4588006"/>
              <a:gd name="connsiteX1645" fmla="*/ 3354832 w 6081795"/>
              <a:gd name="connsiteY1645" fmla="*/ 4449009 h 4588006"/>
              <a:gd name="connsiteX1646" fmla="*/ 3337530 w 6081795"/>
              <a:gd name="connsiteY1646" fmla="*/ 4446185 h 4588006"/>
              <a:gd name="connsiteX1647" fmla="*/ 3319062 w 6081795"/>
              <a:gd name="connsiteY1647" fmla="*/ 4440506 h 4588006"/>
              <a:gd name="connsiteX1648" fmla="*/ 3366102 w 6081795"/>
              <a:gd name="connsiteY1648" fmla="*/ 4417324 h 4588006"/>
              <a:gd name="connsiteX1649" fmla="*/ 3364740 w 6081795"/>
              <a:gd name="connsiteY1649" fmla="*/ 4404114 h 4588006"/>
              <a:gd name="connsiteX1650" fmla="*/ 3350064 w 6081795"/>
              <a:gd name="connsiteY1650" fmla="*/ 4402772 h 4588006"/>
              <a:gd name="connsiteX1651" fmla="*/ 3318282 w 6081795"/>
              <a:gd name="connsiteY1651" fmla="*/ 4408962 h 4588006"/>
              <a:gd name="connsiteX1652" fmla="*/ 3287666 w 6081795"/>
              <a:gd name="connsiteY1652" fmla="*/ 4418007 h 4588006"/>
              <a:gd name="connsiteX1653" fmla="*/ 3274120 w 6081795"/>
              <a:gd name="connsiteY1653" fmla="*/ 4421283 h 4588006"/>
              <a:gd name="connsiteX1654" fmla="*/ 3265894 w 6081795"/>
              <a:gd name="connsiteY1654" fmla="*/ 4404239 h 4588006"/>
              <a:gd name="connsiteX1655" fmla="*/ 3260158 w 6081795"/>
              <a:gd name="connsiteY1655" fmla="*/ 4405024 h 4588006"/>
              <a:gd name="connsiteX1656" fmla="*/ 3253818 w 6081795"/>
              <a:gd name="connsiteY1656" fmla="*/ 4415437 h 4588006"/>
              <a:gd name="connsiteX1657" fmla="*/ 3245288 w 6081795"/>
              <a:gd name="connsiteY1657" fmla="*/ 4413087 h 4588006"/>
              <a:gd name="connsiteX1658" fmla="*/ 3241630 w 6081795"/>
              <a:gd name="connsiteY1658" fmla="*/ 4407224 h 4588006"/>
              <a:gd name="connsiteX1659" fmla="*/ 3237318 w 6081795"/>
              <a:gd name="connsiteY1659" fmla="*/ 4403460 h 4588006"/>
              <a:gd name="connsiteX1660" fmla="*/ 3235664 w 6081795"/>
              <a:gd name="connsiteY1660" fmla="*/ 4404356 h 4588006"/>
              <a:gd name="connsiteX1661" fmla="*/ 3233336 w 6081795"/>
              <a:gd name="connsiteY1661" fmla="*/ 4438166 h 4588006"/>
              <a:gd name="connsiteX1662" fmla="*/ 3252800 w 6081795"/>
              <a:gd name="connsiteY1662" fmla="*/ 4440109 h 4588006"/>
              <a:gd name="connsiteX1663" fmla="*/ 3271824 w 6081795"/>
              <a:gd name="connsiteY1663" fmla="*/ 4433571 h 4588006"/>
              <a:gd name="connsiteX1664" fmla="*/ 3291458 w 6081795"/>
              <a:gd name="connsiteY1664" fmla="*/ 4432225 h 4588006"/>
              <a:gd name="connsiteX1665" fmla="*/ 3309438 w 6081795"/>
              <a:gd name="connsiteY1665" fmla="*/ 4431774 h 4588006"/>
              <a:gd name="connsiteX1666" fmla="*/ 3313460 w 6081795"/>
              <a:gd name="connsiteY1666" fmla="*/ 4429884 h 4588006"/>
              <a:gd name="connsiteX1667" fmla="*/ 3316826 w 6081795"/>
              <a:gd name="connsiteY1667" fmla="*/ 4430094 h 4588006"/>
              <a:gd name="connsiteX1668" fmla="*/ 3311834 w 6081795"/>
              <a:gd name="connsiteY1668" fmla="*/ 4444425 h 4588006"/>
              <a:gd name="connsiteX1669" fmla="*/ 3300792 w 6081795"/>
              <a:gd name="connsiteY1669" fmla="*/ 4455062 h 4588006"/>
              <a:gd name="connsiteX1670" fmla="*/ 3297498 w 6081795"/>
              <a:gd name="connsiteY1670" fmla="*/ 4456266 h 4588006"/>
              <a:gd name="connsiteX1671" fmla="*/ 3294278 w 6081795"/>
              <a:gd name="connsiteY1671" fmla="*/ 4453943 h 4588006"/>
              <a:gd name="connsiteX1672" fmla="*/ 3265096 w 6081795"/>
              <a:gd name="connsiteY1672" fmla="*/ 4457852 h 4588006"/>
              <a:gd name="connsiteX1673" fmla="*/ 3235476 w 6081795"/>
              <a:gd name="connsiteY1673" fmla="*/ 4453280 h 4588006"/>
              <a:gd name="connsiteX1674" fmla="*/ 3226874 w 6081795"/>
              <a:gd name="connsiteY1674" fmla="*/ 4454457 h 4588006"/>
              <a:gd name="connsiteX1675" fmla="*/ 3218272 w 6081795"/>
              <a:gd name="connsiteY1675" fmla="*/ 4455633 h 4588006"/>
              <a:gd name="connsiteX1676" fmla="*/ 3196220 w 6081795"/>
              <a:gd name="connsiteY1676" fmla="*/ 4455384 h 4588006"/>
              <a:gd name="connsiteX1677" fmla="*/ 3174242 w 6081795"/>
              <a:gd name="connsiteY1677" fmla="*/ 4451609 h 4588006"/>
              <a:gd name="connsiteX1678" fmla="*/ 3168290 w 6081795"/>
              <a:gd name="connsiteY1678" fmla="*/ 4453093 h 4588006"/>
              <a:gd name="connsiteX1679" fmla="*/ 3163648 w 6081795"/>
              <a:gd name="connsiteY1679" fmla="*/ 4450379 h 4588006"/>
              <a:gd name="connsiteX1680" fmla="*/ 3169162 w 6081795"/>
              <a:gd name="connsiteY1680" fmla="*/ 4440414 h 4588006"/>
              <a:gd name="connsiteX1681" fmla="*/ 3179488 w 6081795"/>
              <a:gd name="connsiteY1681" fmla="*/ 4434815 h 4588006"/>
              <a:gd name="connsiteX1682" fmla="*/ 3168310 w 6081795"/>
              <a:gd name="connsiteY1682" fmla="*/ 4422278 h 4588006"/>
              <a:gd name="connsiteX1683" fmla="*/ 3151010 w 6081795"/>
              <a:gd name="connsiteY1683" fmla="*/ 4429333 h 4588006"/>
              <a:gd name="connsiteX1684" fmla="*/ 3114270 w 6081795"/>
              <a:gd name="connsiteY1684" fmla="*/ 4428331 h 4588006"/>
              <a:gd name="connsiteX1685" fmla="*/ 3113492 w 6081795"/>
              <a:gd name="connsiteY1685" fmla="*/ 4426428 h 4588006"/>
              <a:gd name="connsiteX1686" fmla="*/ 3077530 w 6081795"/>
              <a:gd name="connsiteY1686" fmla="*/ 4427328 h 4588006"/>
              <a:gd name="connsiteX1687" fmla="*/ 3068298 w 6081795"/>
              <a:gd name="connsiteY1687" fmla="*/ 4429429 h 4588006"/>
              <a:gd name="connsiteX1688" fmla="*/ 3060230 w 6081795"/>
              <a:gd name="connsiteY1688" fmla="*/ 4434384 h 4588006"/>
              <a:gd name="connsiteX1689" fmla="*/ 3062030 w 6081795"/>
              <a:gd name="connsiteY1689" fmla="*/ 4441255 h 4588006"/>
              <a:gd name="connsiteX1690" fmla="*/ 3055954 w 6081795"/>
              <a:gd name="connsiteY1690" fmla="*/ 4443676 h 4588006"/>
              <a:gd name="connsiteX1691" fmla="*/ 3054084 w 6081795"/>
              <a:gd name="connsiteY1691" fmla="*/ 4440332 h 4588006"/>
              <a:gd name="connsiteX1692" fmla="*/ 3050316 w 6081795"/>
              <a:gd name="connsiteY1692" fmla="*/ 4439759 h 4588006"/>
              <a:gd name="connsiteX1693" fmla="*/ 3045894 w 6081795"/>
              <a:gd name="connsiteY1693" fmla="*/ 4446225 h 4588006"/>
              <a:gd name="connsiteX1694" fmla="*/ 3042640 w 6081795"/>
              <a:gd name="connsiteY1694" fmla="*/ 4455546 h 4588006"/>
              <a:gd name="connsiteX1695" fmla="*/ 3024210 w 6081795"/>
              <a:gd name="connsiteY1695" fmla="*/ 4457983 h 4588006"/>
              <a:gd name="connsiteX1696" fmla="*/ 3008330 w 6081795"/>
              <a:gd name="connsiteY1696" fmla="*/ 4455550 h 4588006"/>
              <a:gd name="connsiteX1697" fmla="*/ 2996704 w 6081795"/>
              <a:gd name="connsiteY1697" fmla="*/ 4459820 h 4588006"/>
              <a:gd name="connsiteX1698" fmla="*/ 2989668 w 6081795"/>
              <a:gd name="connsiteY1698" fmla="*/ 4449395 h 4588006"/>
              <a:gd name="connsiteX1699" fmla="*/ 2971492 w 6081795"/>
              <a:gd name="connsiteY1699" fmla="*/ 4459250 h 4588006"/>
              <a:gd name="connsiteX1700" fmla="*/ 2974528 w 6081795"/>
              <a:gd name="connsiteY1700" fmla="*/ 4440749 h 4588006"/>
              <a:gd name="connsiteX1701" fmla="*/ 2981210 w 6081795"/>
              <a:gd name="connsiteY1701" fmla="*/ 4423759 h 4588006"/>
              <a:gd name="connsiteX1702" fmla="*/ 2970518 w 6081795"/>
              <a:gd name="connsiteY1702" fmla="*/ 4427231 h 4588006"/>
              <a:gd name="connsiteX1703" fmla="*/ 2958663 w 6081795"/>
              <a:gd name="connsiteY1703" fmla="*/ 4447608 h 4588006"/>
              <a:gd name="connsiteX1704" fmla="*/ 2916687 w 6081795"/>
              <a:gd name="connsiteY1704" fmla="*/ 4452932 h 4588006"/>
              <a:gd name="connsiteX1705" fmla="*/ 2876240 w 6081795"/>
              <a:gd name="connsiteY1705" fmla="*/ 4443477 h 4588006"/>
              <a:gd name="connsiteX1706" fmla="*/ 2860143 w 6081795"/>
              <a:gd name="connsiteY1706" fmla="*/ 4446684 h 4588006"/>
              <a:gd name="connsiteX1707" fmla="*/ 2846012 w 6081795"/>
              <a:gd name="connsiteY1707" fmla="*/ 4443594 h 4588006"/>
              <a:gd name="connsiteX1708" fmla="*/ 2847810 w 6081795"/>
              <a:gd name="connsiteY1708" fmla="*/ 4440585 h 4588006"/>
              <a:gd name="connsiteX1709" fmla="*/ 2850191 w 6081795"/>
              <a:gd name="connsiteY1709" fmla="*/ 4439003 h 4588006"/>
              <a:gd name="connsiteX1710" fmla="*/ 2848732 w 6081795"/>
              <a:gd name="connsiteY1710" fmla="*/ 4430494 h 4588006"/>
              <a:gd name="connsiteX1711" fmla="*/ 2839790 w 6081795"/>
              <a:gd name="connsiteY1711" fmla="*/ 4428369 h 4588006"/>
              <a:gd name="connsiteX1712" fmla="*/ 2833669 w 6081795"/>
              <a:gd name="connsiteY1712" fmla="*/ 4447962 h 4588006"/>
              <a:gd name="connsiteX1713" fmla="*/ 2806978 w 6081795"/>
              <a:gd name="connsiteY1713" fmla="*/ 4454878 h 4588006"/>
              <a:gd name="connsiteX1714" fmla="*/ 2780503 w 6081795"/>
              <a:gd name="connsiteY1714" fmla="*/ 4451216 h 4588006"/>
              <a:gd name="connsiteX1715" fmla="*/ 2768088 w 6081795"/>
              <a:gd name="connsiteY1715" fmla="*/ 4464050 h 4588006"/>
              <a:gd name="connsiteX1716" fmla="*/ 2756401 w 6081795"/>
              <a:gd name="connsiteY1716" fmla="*/ 4471259 h 4588006"/>
              <a:gd name="connsiteX1717" fmla="*/ 2755453 w 6081795"/>
              <a:gd name="connsiteY1717" fmla="*/ 4462764 h 4588006"/>
              <a:gd name="connsiteX1718" fmla="*/ 2757566 w 6081795"/>
              <a:gd name="connsiteY1718" fmla="*/ 4454353 h 4588006"/>
              <a:gd name="connsiteX1719" fmla="*/ 2736985 w 6081795"/>
              <a:gd name="connsiteY1719" fmla="*/ 4462025 h 4588006"/>
              <a:gd name="connsiteX1720" fmla="*/ 2716550 w 6081795"/>
              <a:gd name="connsiteY1720" fmla="*/ 4462644 h 4588006"/>
              <a:gd name="connsiteX1721" fmla="*/ 2725879 w 6081795"/>
              <a:gd name="connsiteY1721" fmla="*/ 4445961 h 4588006"/>
              <a:gd name="connsiteX1722" fmla="*/ 2744734 w 6081795"/>
              <a:gd name="connsiteY1722" fmla="*/ 4442712 h 4588006"/>
              <a:gd name="connsiteX1723" fmla="*/ 2745755 w 6081795"/>
              <a:gd name="connsiteY1723" fmla="*/ 4437800 h 4588006"/>
              <a:gd name="connsiteX1724" fmla="*/ 2747358 w 6081795"/>
              <a:gd name="connsiteY1724" fmla="*/ 4434315 h 4588006"/>
              <a:gd name="connsiteX1725" fmla="*/ 2752680 w 6081795"/>
              <a:gd name="connsiteY1725" fmla="*/ 4438694 h 4588006"/>
              <a:gd name="connsiteX1726" fmla="*/ 2756107 w 6081795"/>
              <a:gd name="connsiteY1726" fmla="*/ 4445845 h 4588006"/>
              <a:gd name="connsiteX1727" fmla="*/ 2773262 w 6081795"/>
              <a:gd name="connsiteY1727" fmla="*/ 4440903 h 4588006"/>
              <a:gd name="connsiteX1728" fmla="*/ 2792166 w 6081795"/>
              <a:gd name="connsiteY1728" fmla="*/ 4440242 h 4588006"/>
              <a:gd name="connsiteX1729" fmla="*/ 2795811 w 6081795"/>
              <a:gd name="connsiteY1729" fmla="*/ 4436813 h 4588006"/>
              <a:gd name="connsiteX1730" fmla="*/ 2798872 w 6081795"/>
              <a:gd name="connsiteY1730" fmla="*/ 4431957 h 4588006"/>
              <a:gd name="connsiteX1731" fmla="*/ 2778557 w 6081795"/>
              <a:gd name="connsiteY1731" fmla="*/ 4426698 h 4588006"/>
              <a:gd name="connsiteX1732" fmla="*/ 2773016 w 6081795"/>
              <a:gd name="connsiteY1732" fmla="*/ 4418078 h 4588006"/>
              <a:gd name="connsiteX1733" fmla="*/ 2749884 w 6081795"/>
              <a:gd name="connsiteY1733" fmla="*/ 4430620 h 4588006"/>
              <a:gd name="connsiteX1734" fmla="*/ 2721527 w 6081795"/>
              <a:gd name="connsiteY1734" fmla="*/ 4424201 h 4588006"/>
              <a:gd name="connsiteX1735" fmla="*/ 2693608 w 6081795"/>
              <a:gd name="connsiteY1735" fmla="*/ 4426262 h 4588006"/>
              <a:gd name="connsiteX1736" fmla="*/ 2683792 w 6081795"/>
              <a:gd name="connsiteY1736" fmla="*/ 4426935 h 4588006"/>
              <a:gd name="connsiteX1737" fmla="*/ 2673974 w 6081795"/>
              <a:gd name="connsiteY1737" fmla="*/ 4427608 h 4588006"/>
              <a:gd name="connsiteX1738" fmla="*/ 2658424 w 6081795"/>
              <a:gd name="connsiteY1738" fmla="*/ 4429065 h 4588006"/>
              <a:gd name="connsiteX1739" fmla="*/ 2659202 w 6081795"/>
              <a:gd name="connsiteY1739" fmla="*/ 4430969 h 4588006"/>
              <a:gd name="connsiteX1740" fmla="*/ 2649384 w 6081795"/>
              <a:gd name="connsiteY1740" fmla="*/ 4431642 h 4588006"/>
              <a:gd name="connsiteX1741" fmla="*/ 2639568 w 6081795"/>
              <a:gd name="connsiteY1741" fmla="*/ 4432315 h 4588006"/>
              <a:gd name="connsiteX1742" fmla="*/ 2632364 w 6081795"/>
              <a:gd name="connsiteY1742" fmla="*/ 4435059 h 4588006"/>
              <a:gd name="connsiteX1743" fmla="*/ 2626544 w 6081795"/>
              <a:gd name="connsiteY1743" fmla="*/ 4430077 h 4588006"/>
              <a:gd name="connsiteX1744" fmla="*/ 2616460 w 6081795"/>
              <a:gd name="connsiteY1744" fmla="*/ 4433801 h 4588006"/>
              <a:gd name="connsiteX1745" fmla="*/ 2610312 w 6081795"/>
              <a:gd name="connsiteY1745" fmla="*/ 4424930 h 4588006"/>
              <a:gd name="connsiteX1746" fmla="*/ 2592136 w 6081795"/>
              <a:gd name="connsiteY1746" fmla="*/ 4434784 h 4588006"/>
              <a:gd name="connsiteX1747" fmla="*/ 2591552 w 6081795"/>
              <a:gd name="connsiteY1747" fmla="*/ 4423477 h 4588006"/>
              <a:gd name="connsiteX1748" fmla="*/ 2563754 w 6081795"/>
              <a:gd name="connsiteY1748" fmla="*/ 4424600 h 4588006"/>
              <a:gd name="connsiteX1749" fmla="*/ 2562006 w 6081795"/>
              <a:gd name="connsiteY1749" fmla="*/ 4430198 h 4588006"/>
              <a:gd name="connsiteX1750" fmla="*/ 2553938 w 6081795"/>
              <a:gd name="connsiteY1750" fmla="*/ 4425273 h 4588006"/>
              <a:gd name="connsiteX1751" fmla="*/ 2545774 w 6081795"/>
              <a:gd name="connsiteY1751" fmla="*/ 4425051 h 4588006"/>
              <a:gd name="connsiteX1752" fmla="*/ 2536542 w 6081795"/>
              <a:gd name="connsiteY1752" fmla="*/ 4437031 h 4588006"/>
              <a:gd name="connsiteX1753" fmla="*/ 2522546 w 6081795"/>
              <a:gd name="connsiteY1753" fmla="*/ 4442295 h 4588006"/>
              <a:gd name="connsiteX1754" fmla="*/ 2512826 w 6081795"/>
              <a:gd name="connsiteY1754" fmla="*/ 4438266 h 4588006"/>
              <a:gd name="connsiteX1755" fmla="*/ 2500772 w 6081795"/>
              <a:gd name="connsiteY1755" fmla="*/ 4428527 h 4588006"/>
              <a:gd name="connsiteX1756" fmla="*/ 2509034 w 6081795"/>
              <a:gd name="connsiteY1756" fmla="*/ 4424048 h 4588006"/>
              <a:gd name="connsiteX1757" fmla="*/ 2505048 w 6081795"/>
              <a:gd name="connsiteY1757" fmla="*/ 4419235 h 4588006"/>
              <a:gd name="connsiteX1758" fmla="*/ 2490736 w 6081795"/>
              <a:gd name="connsiteY1758" fmla="*/ 4420020 h 4588006"/>
              <a:gd name="connsiteX1759" fmla="*/ 2478902 w 6081795"/>
              <a:gd name="connsiteY1759" fmla="*/ 4419462 h 4588006"/>
              <a:gd name="connsiteX1760" fmla="*/ 2479874 w 6081795"/>
              <a:gd name="connsiteY1760" fmla="*/ 4416901 h 4588006"/>
              <a:gd name="connsiteX1761" fmla="*/ 2481429 w 6081795"/>
              <a:gd name="connsiteY1761" fmla="*/ 4415767 h 4588006"/>
              <a:gd name="connsiteX1762" fmla="*/ 2483640 w 6081795"/>
              <a:gd name="connsiteY1762" fmla="*/ 4407594 h 4588006"/>
              <a:gd name="connsiteX1763" fmla="*/ 2492994 w 6081795"/>
              <a:gd name="connsiteY1763" fmla="*/ 4409496 h 4588006"/>
              <a:gd name="connsiteX1764" fmla="*/ 2504754 w 6081795"/>
              <a:gd name="connsiteY1764" fmla="*/ 4393821 h 4588006"/>
              <a:gd name="connsiteX1765" fmla="*/ 2519430 w 6081795"/>
              <a:gd name="connsiteY1765" fmla="*/ 4395162 h 4588006"/>
              <a:gd name="connsiteX1766" fmla="*/ 2518943 w 6081795"/>
              <a:gd name="connsiteY1766" fmla="*/ 4379153 h 4588006"/>
              <a:gd name="connsiteX1767" fmla="*/ 2501144 w 6081795"/>
              <a:gd name="connsiteY1767" fmla="*/ 4380667 h 4588006"/>
              <a:gd name="connsiteX1768" fmla="*/ 2482106 w 6081795"/>
              <a:gd name="connsiteY1768" fmla="*/ 4382853 h 4588006"/>
              <a:gd name="connsiteX1769" fmla="*/ 2454939 w 6081795"/>
              <a:gd name="connsiteY1769" fmla="*/ 4378112 h 4588006"/>
              <a:gd name="connsiteX1770" fmla="*/ 2428356 w 6081795"/>
              <a:gd name="connsiteY1770" fmla="*/ 4374799 h 4588006"/>
              <a:gd name="connsiteX1771" fmla="*/ 2410326 w 6081795"/>
              <a:gd name="connsiteY1771" fmla="*/ 4377601 h 4588006"/>
              <a:gd name="connsiteX1772" fmla="*/ 2394921 w 6081795"/>
              <a:gd name="connsiteY1772" fmla="*/ 4372005 h 4588006"/>
              <a:gd name="connsiteX1773" fmla="*/ 2388858 w 6081795"/>
              <a:gd name="connsiteY1773" fmla="*/ 4378779 h 4588006"/>
              <a:gd name="connsiteX1774" fmla="*/ 2384036 w 6081795"/>
              <a:gd name="connsiteY1774" fmla="*/ 4384881 h 4588006"/>
              <a:gd name="connsiteX1775" fmla="*/ 2387195 w 6081795"/>
              <a:gd name="connsiteY1775" fmla="*/ 4385203 h 4588006"/>
              <a:gd name="connsiteX1776" fmla="*/ 2389771 w 6081795"/>
              <a:gd name="connsiteY1776" fmla="*/ 4384097 h 4588006"/>
              <a:gd name="connsiteX1777" fmla="*/ 2425842 w 6081795"/>
              <a:gd name="connsiteY1777" fmla="*/ 4387786 h 4588006"/>
              <a:gd name="connsiteX1778" fmla="*/ 2460821 w 6081795"/>
              <a:gd name="connsiteY1778" fmla="*/ 4385095 h 4588006"/>
              <a:gd name="connsiteX1779" fmla="*/ 2464709 w 6081795"/>
              <a:gd name="connsiteY1779" fmla="*/ 4394610 h 4588006"/>
              <a:gd name="connsiteX1780" fmla="*/ 2469898 w 6081795"/>
              <a:gd name="connsiteY1780" fmla="*/ 4410395 h 4588006"/>
              <a:gd name="connsiteX1781" fmla="*/ 2466559 w 6081795"/>
              <a:gd name="connsiteY1781" fmla="*/ 4423830 h 4588006"/>
              <a:gd name="connsiteX1782" fmla="*/ 2442237 w 6081795"/>
              <a:gd name="connsiteY1782" fmla="*/ 4429753 h 4588006"/>
              <a:gd name="connsiteX1783" fmla="*/ 2417476 w 6081795"/>
              <a:gd name="connsiteY1783" fmla="*/ 4427196 h 4588006"/>
              <a:gd name="connsiteX1784" fmla="*/ 2407902 w 6081795"/>
              <a:gd name="connsiteY1784" fmla="*/ 4435873 h 4588006"/>
              <a:gd name="connsiteX1785" fmla="*/ 2398330 w 6081795"/>
              <a:gd name="connsiteY1785" fmla="*/ 4444551 h 4588006"/>
              <a:gd name="connsiteX1786" fmla="*/ 2396190 w 6081795"/>
              <a:gd name="connsiteY1786" fmla="*/ 4429438 h 4588006"/>
              <a:gd name="connsiteX1787" fmla="*/ 2378890 w 6081795"/>
              <a:gd name="connsiteY1787" fmla="*/ 4436493 h 4588006"/>
              <a:gd name="connsiteX1788" fmla="*/ 2359256 w 6081795"/>
              <a:gd name="connsiteY1788" fmla="*/ 4437839 h 4588006"/>
              <a:gd name="connsiteX1789" fmla="*/ 2366933 w 6081795"/>
              <a:gd name="connsiteY1789" fmla="*/ 4422053 h 4588006"/>
              <a:gd name="connsiteX1790" fmla="*/ 2384136 w 6081795"/>
              <a:gd name="connsiteY1790" fmla="*/ 4419699 h 4588006"/>
              <a:gd name="connsiteX1791" fmla="*/ 2385156 w 6081795"/>
              <a:gd name="connsiteY1791" fmla="*/ 4414787 h 4588006"/>
              <a:gd name="connsiteX1792" fmla="*/ 2386760 w 6081795"/>
              <a:gd name="connsiteY1792" fmla="*/ 4411302 h 4588006"/>
              <a:gd name="connsiteX1793" fmla="*/ 2391693 w 6081795"/>
              <a:gd name="connsiteY1793" fmla="*/ 4414730 h 4588006"/>
              <a:gd name="connsiteX1794" fmla="*/ 2394731 w 6081795"/>
              <a:gd name="connsiteY1794" fmla="*/ 4420929 h 4588006"/>
              <a:gd name="connsiteX1795" fmla="*/ 2427486 w 6081795"/>
              <a:gd name="connsiteY1795" fmla="*/ 4417118 h 4588006"/>
              <a:gd name="connsiteX1796" fmla="*/ 2433317 w 6081795"/>
              <a:gd name="connsiteY1796" fmla="*/ 4411632 h 4588006"/>
              <a:gd name="connsiteX1797" fmla="*/ 2438467 w 6081795"/>
              <a:gd name="connsiteY1797" fmla="*/ 4399540 h 4588006"/>
              <a:gd name="connsiteX1798" fmla="*/ 2426317 w 6081795"/>
              <a:gd name="connsiteY1798" fmla="*/ 4394504 h 4588006"/>
              <a:gd name="connsiteX1799" fmla="*/ 2389287 w 6081795"/>
              <a:gd name="connsiteY1799" fmla="*/ 4407607 h 4588006"/>
              <a:gd name="connsiteX1800" fmla="*/ 2363262 w 6081795"/>
              <a:gd name="connsiteY1800" fmla="*/ 4401957 h 4588006"/>
              <a:gd name="connsiteX1801" fmla="*/ 2337092 w 6081795"/>
              <a:gd name="connsiteY1801" fmla="*/ 4403360 h 4588006"/>
              <a:gd name="connsiteX1802" fmla="*/ 2318820 w 6081795"/>
              <a:gd name="connsiteY1802" fmla="*/ 4408037 h 4588006"/>
              <a:gd name="connsiteX1803" fmla="*/ 2299381 w 6081795"/>
              <a:gd name="connsiteY1803" fmla="*/ 4409859 h 4588006"/>
              <a:gd name="connsiteX1804" fmla="*/ 2266139 w 6081795"/>
              <a:gd name="connsiteY1804" fmla="*/ 4397660 h 4588006"/>
              <a:gd name="connsiteX1805" fmla="*/ 2227650 w 6081795"/>
              <a:gd name="connsiteY1805" fmla="*/ 4402256 h 4588006"/>
              <a:gd name="connsiteX1806" fmla="*/ 2225390 w 6081795"/>
              <a:gd name="connsiteY1806" fmla="*/ 4397960 h 4588006"/>
              <a:gd name="connsiteX1807" fmla="*/ 2221235 w 6081795"/>
              <a:gd name="connsiteY1807" fmla="*/ 4396435 h 4588006"/>
              <a:gd name="connsiteX1808" fmla="*/ 2219194 w 6081795"/>
              <a:gd name="connsiteY1808" fmla="*/ 4401319 h 4588006"/>
              <a:gd name="connsiteX1809" fmla="*/ 2217737 w 6081795"/>
              <a:gd name="connsiteY1809" fmla="*/ 4407631 h 4588006"/>
              <a:gd name="connsiteX1810" fmla="*/ 2199268 w 6081795"/>
              <a:gd name="connsiteY1810" fmla="*/ 4392072 h 4588006"/>
              <a:gd name="connsiteX1811" fmla="*/ 2193823 w 6081795"/>
              <a:gd name="connsiteY1811" fmla="*/ 4378750 h 4588006"/>
              <a:gd name="connsiteX1812" fmla="*/ 2212946 w 6081795"/>
              <a:gd name="connsiteY1812" fmla="*/ 4372450 h 4588006"/>
              <a:gd name="connsiteX1813" fmla="*/ 2238337 w 6081795"/>
              <a:gd name="connsiteY1813" fmla="*/ 4359264 h 4588006"/>
              <a:gd name="connsiteX1814" fmla="*/ 2219214 w 6081795"/>
              <a:gd name="connsiteY1814" fmla="*/ 4355684 h 4588006"/>
              <a:gd name="connsiteX1815" fmla="*/ 2199945 w 6081795"/>
              <a:gd name="connsiteY1815" fmla="*/ 4359157 h 4588006"/>
              <a:gd name="connsiteX1816" fmla="*/ 2168355 w 6081795"/>
              <a:gd name="connsiteY1816" fmla="*/ 4346063 h 4588006"/>
              <a:gd name="connsiteX1817" fmla="*/ 2153483 w 6081795"/>
              <a:gd name="connsiteY1817" fmla="*/ 4339306 h 4588006"/>
              <a:gd name="connsiteX1818" fmla="*/ 2141528 w 6081795"/>
              <a:gd name="connsiteY1818" fmla="*/ 4339685 h 4588006"/>
              <a:gd name="connsiteX1819" fmla="*/ 2138417 w 6081795"/>
              <a:gd name="connsiteY1819" fmla="*/ 4332073 h 4588006"/>
              <a:gd name="connsiteX1820" fmla="*/ 2126329 w 6081795"/>
              <a:gd name="connsiteY1820" fmla="*/ 4333977 h 4588006"/>
              <a:gd name="connsiteX1821" fmla="*/ 2115480 w 6081795"/>
              <a:gd name="connsiteY1821" fmla="*/ 4335210 h 4588006"/>
              <a:gd name="connsiteX1822" fmla="*/ 2100122 w 6081795"/>
              <a:gd name="connsiteY1822" fmla="*/ 4327264 h 4588006"/>
              <a:gd name="connsiteX1823" fmla="*/ 2110229 w 6081795"/>
              <a:gd name="connsiteY1823" fmla="*/ 4312484 h 4588006"/>
              <a:gd name="connsiteX1824" fmla="*/ 2112852 w 6081795"/>
              <a:gd name="connsiteY1824" fmla="*/ 4304088 h 4588006"/>
              <a:gd name="connsiteX1825" fmla="*/ 2134781 w 6081795"/>
              <a:gd name="connsiteY1825" fmla="*/ 4300334 h 4588006"/>
              <a:gd name="connsiteX1826" fmla="*/ 2157950 w 6081795"/>
              <a:gd name="connsiteY1826" fmla="*/ 4295909 h 4588006"/>
              <a:gd name="connsiteX1827" fmla="*/ 2159505 w 6081795"/>
              <a:gd name="connsiteY1827" fmla="*/ 4294775 h 4588006"/>
              <a:gd name="connsiteX1828" fmla="*/ 2160476 w 6081795"/>
              <a:gd name="connsiteY1828" fmla="*/ 4292214 h 4588006"/>
              <a:gd name="connsiteX1829" fmla="*/ 2153758 w 6081795"/>
              <a:gd name="connsiteY1829" fmla="*/ 4291207 h 4588006"/>
              <a:gd name="connsiteX1830" fmla="*/ 2145800 w 6081795"/>
              <a:gd name="connsiteY1830" fmla="*/ 4290872 h 4588006"/>
              <a:gd name="connsiteX1831" fmla="*/ 2139288 w 6081795"/>
              <a:gd name="connsiteY1831" fmla="*/ 4289754 h 4588006"/>
              <a:gd name="connsiteX1832" fmla="*/ 2132472 w 6081795"/>
              <a:gd name="connsiteY1832" fmla="*/ 4293449 h 4588006"/>
              <a:gd name="connsiteX1833" fmla="*/ 2127041 w 6081795"/>
              <a:gd name="connsiteY1833" fmla="*/ 4289419 h 4588006"/>
              <a:gd name="connsiteX1834" fmla="*/ 2120625 w 6081795"/>
              <a:gd name="connsiteY1834" fmla="*/ 4283599 h 4588006"/>
              <a:gd name="connsiteX1835" fmla="*/ 2111195 w 6081795"/>
              <a:gd name="connsiteY1835" fmla="*/ 4265463 h 4588006"/>
              <a:gd name="connsiteX1836" fmla="*/ 2095645 w 6081795"/>
              <a:gd name="connsiteY1836" fmla="*/ 4266921 h 4588006"/>
              <a:gd name="connsiteX1837" fmla="*/ 2087905 w 6081795"/>
              <a:gd name="connsiteY1837" fmla="*/ 4260946 h 4588006"/>
              <a:gd name="connsiteX1838" fmla="*/ 2079509 w 6081795"/>
              <a:gd name="connsiteY1838" fmla="*/ 4257071 h 4588006"/>
              <a:gd name="connsiteX1839" fmla="*/ 2075535 w 6081795"/>
              <a:gd name="connsiteY1839" fmla="*/ 4251670 h 4588006"/>
              <a:gd name="connsiteX1840" fmla="*/ 2069011 w 6081795"/>
              <a:gd name="connsiteY1840" fmla="*/ 4251139 h 4588006"/>
              <a:gd name="connsiteX1841" fmla="*/ 2063180 w 6081795"/>
              <a:gd name="connsiteY1841" fmla="*/ 4256626 h 4588006"/>
              <a:gd name="connsiteX1842" fmla="*/ 2056180 w 6081795"/>
              <a:gd name="connsiteY1842" fmla="*/ 4239498 h 4588006"/>
              <a:gd name="connsiteX1843" fmla="*/ 2072667 w 6081795"/>
              <a:gd name="connsiteY1843" fmla="*/ 4237242 h 4588006"/>
              <a:gd name="connsiteX1844" fmla="*/ 2082519 w 6081795"/>
              <a:gd name="connsiteY1844" fmla="*/ 4229866 h 4588006"/>
              <a:gd name="connsiteX1845" fmla="*/ 2078425 w 6081795"/>
              <a:gd name="connsiteY1845" fmla="*/ 4225402 h 4588006"/>
              <a:gd name="connsiteX1846" fmla="*/ 2073674 w 6081795"/>
              <a:gd name="connsiteY1846" fmla="*/ 4223038 h 4588006"/>
              <a:gd name="connsiteX1847" fmla="*/ 2052291 w 6081795"/>
              <a:gd name="connsiteY1847" fmla="*/ 4229982 h 4588006"/>
              <a:gd name="connsiteX1848" fmla="*/ 2036838 w 6081795"/>
              <a:gd name="connsiteY1848" fmla="*/ 4226737 h 4588006"/>
              <a:gd name="connsiteX1849" fmla="*/ 2022865 w 6081795"/>
              <a:gd name="connsiteY1849" fmla="*/ 4230825 h 4588006"/>
              <a:gd name="connsiteX1850" fmla="*/ 2009040 w 6081795"/>
              <a:gd name="connsiteY1850" fmla="*/ 4227861 h 4588006"/>
              <a:gd name="connsiteX1851" fmla="*/ 1995822 w 6081795"/>
              <a:gd name="connsiteY1851" fmla="*/ 4235028 h 4588006"/>
              <a:gd name="connsiteX1852" fmla="*/ 1974536 w 6081795"/>
              <a:gd name="connsiteY1852" fmla="*/ 4237270 h 4588006"/>
              <a:gd name="connsiteX1853" fmla="*/ 1969906 w 6081795"/>
              <a:gd name="connsiteY1853" fmla="*/ 4229028 h 4588006"/>
              <a:gd name="connsiteX1854" fmla="*/ 1960830 w 6081795"/>
              <a:gd name="connsiteY1854" fmla="*/ 4228427 h 4588006"/>
              <a:gd name="connsiteX1855" fmla="*/ 1941294 w 6081795"/>
              <a:gd name="connsiteY1855" fmla="*/ 4225071 h 4588006"/>
              <a:gd name="connsiteX1856" fmla="*/ 1940028 w 6081795"/>
              <a:gd name="connsiteY1856" fmla="*/ 4207159 h 4588006"/>
              <a:gd name="connsiteX1857" fmla="*/ 1960658 w 6081795"/>
              <a:gd name="connsiteY1857" fmla="*/ 4202076 h 4588006"/>
              <a:gd name="connsiteX1858" fmla="*/ 1979392 w 6081795"/>
              <a:gd name="connsiteY1858" fmla="*/ 4199764 h 4588006"/>
              <a:gd name="connsiteX1859" fmla="*/ 1990764 w 6081795"/>
              <a:gd name="connsiteY1859" fmla="*/ 4202897 h 4588006"/>
              <a:gd name="connsiteX1860" fmla="*/ 1997193 w 6081795"/>
              <a:gd name="connsiteY1860" fmla="*/ 4218010 h 4588006"/>
              <a:gd name="connsiteX1861" fmla="*/ 2002818 w 6081795"/>
              <a:gd name="connsiteY1861" fmla="*/ 4212636 h 4588006"/>
              <a:gd name="connsiteX1862" fmla="*/ 2022450 w 6081795"/>
              <a:gd name="connsiteY1862" fmla="*/ 4211289 h 4588006"/>
              <a:gd name="connsiteX1863" fmla="*/ 2019340 w 6081795"/>
              <a:gd name="connsiteY1863" fmla="*/ 4203677 h 4588006"/>
              <a:gd name="connsiteX1864" fmla="*/ 2030712 w 6081795"/>
              <a:gd name="connsiteY1864" fmla="*/ 4206810 h 4588006"/>
              <a:gd name="connsiteX1865" fmla="*/ 2047234 w 6081795"/>
              <a:gd name="connsiteY1865" fmla="*/ 4197852 h 4588006"/>
              <a:gd name="connsiteX1866" fmla="*/ 2060940 w 6081795"/>
              <a:gd name="connsiteY1866" fmla="*/ 4206694 h 4588006"/>
              <a:gd name="connsiteX1867" fmla="*/ 2075810 w 6081795"/>
              <a:gd name="connsiteY1867" fmla="*/ 4198631 h 4588006"/>
              <a:gd name="connsiteX1868" fmla="*/ 2094472 w 6081795"/>
              <a:gd name="connsiteY1868" fmla="*/ 4204786 h 4588006"/>
              <a:gd name="connsiteX1869" fmla="*/ 2110022 w 6081795"/>
              <a:gd name="connsiteY1869" fmla="*/ 4203329 h 4588006"/>
              <a:gd name="connsiteX1870" fmla="*/ 2124625 w 6081795"/>
              <a:gd name="connsiteY1870" fmla="*/ 4188437 h 4588006"/>
              <a:gd name="connsiteX1871" fmla="*/ 2146372 w 6081795"/>
              <a:gd name="connsiteY1871" fmla="*/ 4183620 h 4588006"/>
              <a:gd name="connsiteX1872" fmla="*/ 2159031 w 6081795"/>
              <a:gd name="connsiteY1872" fmla="*/ 4183730 h 4588006"/>
              <a:gd name="connsiteX1873" fmla="*/ 2171836 w 6081795"/>
              <a:gd name="connsiteY1873" fmla="*/ 4176787 h 4588006"/>
              <a:gd name="connsiteX1874" fmla="*/ 2179637 w 6081795"/>
              <a:gd name="connsiteY1874" fmla="*/ 4179823 h 4588006"/>
              <a:gd name="connsiteX1875" fmla="*/ 2188165 w 6081795"/>
              <a:gd name="connsiteY1875" fmla="*/ 4177232 h 4588006"/>
              <a:gd name="connsiteX1876" fmla="*/ 2194045 w 6081795"/>
              <a:gd name="connsiteY1876" fmla="*/ 4169395 h 4588006"/>
              <a:gd name="connsiteX1877" fmla="*/ 2199924 w 6081795"/>
              <a:gd name="connsiteY1877" fmla="*/ 4161557 h 4588006"/>
              <a:gd name="connsiteX1878" fmla="*/ 2180874 w 6081795"/>
              <a:gd name="connsiteY1878" fmla="*/ 4159391 h 4588006"/>
              <a:gd name="connsiteX1879" fmla="*/ 2162407 w 6081795"/>
              <a:gd name="connsiteY1879" fmla="*/ 4158651 h 4588006"/>
              <a:gd name="connsiteX1880" fmla="*/ 2145726 w 6081795"/>
              <a:gd name="connsiteY1880" fmla="*/ 4160431 h 4588006"/>
              <a:gd name="connsiteX1881" fmla="*/ 2129845 w 6081795"/>
              <a:gd name="connsiteY1881" fmla="*/ 4153058 h 4588006"/>
              <a:gd name="connsiteX1882" fmla="*/ 2108366 w 6081795"/>
              <a:gd name="connsiteY1882" fmla="*/ 4164705 h 4588006"/>
              <a:gd name="connsiteX1883" fmla="*/ 2072463 w 6081795"/>
              <a:gd name="connsiteY1883" fmla="*/ 4147846 h 4588006"/>
              <a:gd name="connsiteX1884" fmla="*/ 2029345 w 6081795"/>
              <a:gd name="connsiteY1884" fmla="*/ 4154080 h 4588006"/>
              <a:gd name="connsiteX1885" fmla="*/ 2016562 w 6081795"/>
              <a:gd name="connsiteY1885" fmla="*/ 4140087 h 4588006"/>
              <a:gd name="connsiteX1886" fmla="*/ 2003780 w 6081795"/>
              <a:gd name="connsiteY1886" fmla="*/ 4126095 h 4588006"/>
              <a:gd name="connsiteX1887" fmla="*/ 1985605 w 6081795"/>
              <a:gd name="connsiteY1887" fmla="*/ 4135949 h 4588006"/>
              <a:gd name="connsiteX1888" fmla="*/ 1983272 w 6081795"/>
              <a:gd name="connsiteY1888" fmla="*/ 4130240 h 4588006"/>
              <a:gd name="connsiteX1889" fmla="*/ 1983028 w 6081795"/>
              <a:gd name="connsiteY1889" fmla="*/ 4122235 h 4588006"/>
              <a:gd name="connsiteX1890" fmla="*/ 1990075 w 6081795"/>
              <a:gd name="connsiteY1890" fmla="*/ 4117252 h 4588006"/>
              <a:gd name="connsiteX1891" fmla="*/ 2005625 w 6081795"/>
              <a:gd name="connsiteY1891" fmla="*/ 4115795 h 4588006"/>
              <a:gd name="connsiteX1892" fmla="*/ 2011153 w 6081795"/>
              <a:gd name="connsiteY1892" fmla="*/ 4110182 h 4588006"/>
              <a:gd name="connsiteX1893" fmla="*/ 2014858 w 6081795"/>
              <a:gd name="connsiteY1893" fmla="*/ 4103814 h 4588006"/>
              <a:gd name="connsiteX1894" fmla="*/ 2009901 w 6081795"/>
              <a:gd name="connsiteY1894" fmla="*/ 4106502 h 4588006"/>
              <a:gd name="connsiteX1895" fmla="*/ 1992527 w 6081795"/>
              <a:gd name="connsiteY1895" fmla="*/ 4097324 h 4588006"/>
              <a:gd name="connsiteX1896" fmla="*/ 1975007 w 6081795"/>
              <a:gd name="connsiteY1896" fmla="*/ 4095199 h 4588006"/>
              <a:gd name="connsiteX1897" fmla="*/ 1964728 w 6081795"/>
              <a:gd name="connsiteY1897" fmla="*/ 4093507 h 4588006"/>
              <a:gd name="connsiteX1898" fmla="*/ 1953722 w 6081795"/>
              <a:gd name="connsiteY1898" fmla="*/ 4097441 h 4588006"/>
              <a:gd name="connsiteX1899" fmla="*/ 1941668 w 6081795"/>
              <a:gd name="connsiteY1899" fmla="*/ 4087703 h 4588006"/>
              <a:gd name="connsiteX1900" fmla="*/ 1932107 w 6081795"/>
              <a:gd name="connsiteY1900" fmla="*/ 4090853 h 4588006"/>
              <a:gd name="connsiteX1901" fmla="*/ 1922034 w 6081795"/>
              <a:gd name="connsiteY1901" fmla="*/ 4089049 h 4588006"/>
              <a:gd name="connsiteX1902" fmla="*/ 1908817 w 6081795"/>
              <a:gd name="connsiteY1902" fmla="*/ 4096216 h 4588006"/>
              <a:gd name="connsiteX1903" fmla="*/ 1900750 w 6081795"/>
              <a:gd name="connsiteY1903" fmla="*/ 4091291 h 4588006"/>
              <a:gd name="connsiteX1904" fmla="*/ 1883862 w 6081795"/>
              <a:gd name="connsiteY1904" fmla="*/ 4093182 h 4588006"/>
              <a:gd name="connsiteX1905" fmla="*/ 1866536 w 6081795"/>
              <a:gd name="connsiteY1905" fmla="*/ 4086593 h 4588006"/>
              <a:gd name="connsiteX1906" fmla="*/ 1842929 w 6081795"/>
              <a:gd name="connsiteY1906" fmla="*/ 4082538 h 4588006"/>
              <a:gd name="connsiteX1907" fmla="*/ 1819395 w 6081795"/>
              <a:gd name="connsiteY1907" fmla="*/ 4074957 h 4588006"/>
              <a:gd name="connsiteX1908" fmla="*/ 1811049 w 6081795"/>
              <a:gd name="connsiteY1908" fmla="*/ 4078610 h 4588006"/>
              <a:gd name="connsiteX1909" fmla="*/ 1802192 w 6081795"/>
              <a:gd name="connsiteY1909" fmla="*/ 4077310 h 4588006"/>
              <a:gd name="connsiteX1910" fmla="*/ 1784964 w 6081795"/>
              <a:gd name="connsiteY1910" fmla="*/ 4080839 h 4588006"/>
              <a:gd name="connsiteX1911" fmla="*/ 1767882 w 6081795"/>
              <a:gd name="connsiteY1911" fmla="*/ 4077315 h 4588006"/>
              <a:gd name="connsiteX1912" fmla="*/ 1762754 w 6081795"/>
              <a:gd name="connsiteY1912" fmla="*/ 4078351 h 4588006"/>
              <a:gd name="connsiteX1913" fmla="*/ 1758939 w 6081795"/>
              <a:gd name="connsiteY1913" fmla="*/ 4075189 h 4588006"/>
              <a:gd name="connsiteX1914" fmla="*/ 1758258 w 6081795"/>
              <a:gd name="connsiteY1914" fmla="*/ 4068584 h 4588006"/>
              <a:gd name="connsiteX1915" fmla="*/ 1777114 w 6081795"/>
              <a:gd name="connsiteY1915" fmla="*/ 4065335 h 4588006"/>
              <a:gd name="connsiteX1916" fmla="*/ 1785679 w 6081795"/>
              <a:gd name="connsiteY1916" fmla="*/ 4065921 h 4588006"/>
              <a:gd name="connsiteX1917" fmla="*/ 1794317 w 6081795"/>
              <a:gd name="connsiteY1917" fmla="*/ 4062981 h 4588006"/>
              <a:gd name="connsiteX1918" fmla="*/ 1812298 w 6081795"/>
              <a:gd name="connsiteY1918" fmla="*/ 4062531 h 4588006"/>
              <a:gd name="connsiteX1919" fmla="*/ 1824496 w 6081795"/>
              <a:gd name="connsiteY1919" fmla="*/ 4055336 h 4588006"/>
              <a:gd name="connsiteX1920" fmla="*/ 1835236 w 6081795"/>
              <a:gd name="connsiteY1920" fmla="*/ 4059393 h 4588006"/>
              <a:gd name="connsiteX1921" fmla="*/ 1898849 w 6081795"/>
              <a:gd name="connsiteY1921" fmla="*/ 4044662 h 4588006"/>
              <a:gd name="connsiteX1922" fmla="*/ 1964505 w 6081795"/>
              <a:gd name="connsiteY1922" fmla="*/ 4049747 h 4588006"/>
              <a:gd name="connsiteX1923" fmla="*/ 1981368 w 6081795"/>
              <a:gd name="connsiteY1923" fmla="*/ 4044091 h 4588006"/>
              <a:gd name="connsiteX1924" fmla="*/ 1998231 w 6081795"/>
              <a:gd name="connsiteY1924" fmla="*/ 4038435 h 4588006"/>
              <a:gd name="connsiteX1925" fmla="*/ 2003759 w 6081795"/>
              <a:gd name="connsiteY1925" fmla="*/ 4042702 h 4588006"/>
              <a:gd name="connsiteX1926" fmla="*/ 2011255 w 6081795"/>
              <a:gd name="connsiteY1926" fmla="*/ 4040672 h 4588006"/>
              <a:gd name="connsiteX1927" fmla="*/ 2024583 w 6081795"/>
              <a:gd name="connsiteY1927" fmla="*/ 4038095 h 4588006"/>
              <a:gd name="connsiteX1928" fmla="*/ 2034193 w 6081795"/>
              <a:gd name="connsiteY1928" fmla="*/ 4037534 h 4588006"/>
              <a:gd name="connsiteX1929" fmla="*/ 2054604 w 6081795"/>
              <a:gd name="connsiteY1929" fmla="*/ 4038091 h 4588006"/>
              <a:gd name="connsiteX1930" fmla="*/ 2061579 w 6081795"/>
              <a:gd name="connsiteY1930" fmla="*/ 4041575 h 4588006"/>
              <a:gd name="connsiteX1931" fmla="*/ 2069281 w 6081795"/>
              <a:gd name="connsiteY1931" fmla="*/ 4039433 h 4588006"/>
              <a:gd name="connsiteX1932" fmla="*/ 2076764 w 6081795"/>
              <a:gd name="connsiteY1932" fmla="*/ 4033050 h 4588006"/>
              <a:gd name="connsiteX1933" fmla="*/ 2134983 w 6081795"/>
              <a:gd name="connsiteY1933" fmla="*/ 4022406 h 4588006"/>
              <a:gd name="connsiteX1934" fmla="*/ 2143051 w 6081795"/>
              <a:gd name="connsiteY1934" fmla="*/ 4027331 h 4588006"/>
              <a:gd name="connsiteX1935" fmla="*/ 2153645 w 6081795"/>
              <a:gd name="connsiteY1935" fmla="*/ 4028561 h 4588006"/>
              <a:gd name="connsiteX1936" fmla="*/ 2163109 w 6081795"/>
              <a:gd name="connsiteY1936" fmla="*/ 4025173 h 4588006"/>
              <a:gd name="connsiteX1937" fmla="*/ 2172501 w 6081795"/>
              <a:gd name="connsiteY1937" fmla="*/ 4025312 h 4588006"/>
              <a:gd name="connsiteX1938" fmla="*/ 2184079 w 6081795"/>
              <a:gd name="connsiteY1938" fmla="*/ 4018453 h 4588006"/>
              <a:gd name="connsiteX1939" fmla="*/ 2195439 w 6081795"/>
              <a:gd name="connsiteY1939" fmla="*/ 4022174 h 4588006"/>
              <a:gd name="connsiteX1940" fmla="*/ 2221924 w 6081795"/>
              <a:gd name="connsiteY1940" fmla="*/ 4020309 h 4588006"/>
              <a:gd name="connsiteX1941" fmla="*/ 2245203 w 6081795"/>
              <a:gd name="connsiteY1941" fmla="*/ 4025414 h 4588006"/>
              <a:gd name="connsiteX1942" fmla="*/ 2259102 w 6081795"/>
              <a:gd name="connsiteY1942" fmla="*/ 4024852 h 4588006"/>
              <a:gd name="connsiteX1943" fmla="*/ 2289086 w 6081795"/>
              <a:gd name="connsiteY1943" fmla="*/ 4016731 h 4588006"/>
              <a:gd name="connsiteX1944" fmla="*/ 2319070 w 6081795"/>
              <a:gd name="connsiteY1944" fmla="*/ 4008611 h 4588006"/>
              <a:gd name="connsiteX1945" fmla="*/ 2328013 w 6081795"/>
              <a:gd name="connsiteY1945" fmla="*/ 4010736 h 4588006"/>
              <a:gd name="connsiteX1946" fmla="*/ 2353769 w 6081795"/>
              <a:gd name="connsiteY1946" fmla="*/ 4009557 h 4588006"/>
              <a:gd name="connsiteX1947" fmla="*/ 2379525 w 6081795"/>
              <a:gd name="connsiteY1947" fmla="*/ 4008378 h 4588006"/>
              <a:gd name="connsiteX1948" fmla="*/ 2397507 w 6081795"/>
              <a:gd name="connsiteY1948" fmla="*/ 4007928 h 4588006"/>
              <a:gd name="connsiteX1949" fmla="*/ 2415488 w 6081795"/>
              <a:gd name="connsiteY1949" fmla="*/ 4007478 h 4588006"/>
              <a:gd name="connsiteX1950" fmla="*/ 2460659 w 6081795"/>
              <a:gd name="connsiteY1950" fmla="*/ 4000712 h 4588006"/>
              <a:gd name="connsiteX1951" fmla="*/ 2503935 w 6081795"/>
              <a:gd name="connsiteY1951" fmla="*/ 3996718 h 4588006"/>
              <a:gd name="connsiteX1952" fmla="*/ 2513034 w 6081795"/>
              <a:gd name="connsiteY1952" fmla="*/ 3991203 h 4588006"/>
              <a:gd name="connsiteX1953" fmla="*/ 2521915 w 6081795"/>
              <a:gd name="connsiteY1953" fmla="*/ 3996267 h 4588006"/>
              <a:gd name="connsiteX1954" fmla="*/ 2566492 w 6081795"/>
              <a:gd name="connsiteY1954" fmla="*/ 3998542 h 4588006"/>
              <a:gd name="connsiteX1955" fmla="*/ 2609391 w 6081795"/>
              <a:gd name="connsiteY1955" fmla="*/ 3993009 h 4588006"/>
              <a:gd name="connsiteX1956" fmla="*/ 2613924 w 6081795"/>
              <a:gd name="connsiteY1956" fmla="*/ 3996073 h 4588006"/>
              <a:gd name="connsiteX1957" fmla="*/ 2619111 w 6081795"/>
              <a:gd name="connsiteY1957" fmla="*/ 3997038 h 4588006"/>
              <a:gd name="connsiteX1958" fmla="*/ 2619391 w 6081795"/>
              <a:gd name="connsiteY1958" fmla="*/ 3993399 h 4588006"/>
              <a:gd name="connsiteX1959" fmla="*/ 2618431 w 6081795"/>
              <a:gd name="connsiteY1959" fmla="*/ 3990432 h 4588006"/>
              <a:gd name="connsiteX1960" fmla="*/ 2635633 w 6081795"/>
              <a:gd name="connsiteY1960" fmla="*/ 3988079 h 4588006"/>
              <a:gd name="connsiteX1961" fmla="*/ 2642049 w 6081795"/>
              <a:gd name="connsiteY1961" fmla="*/ 3993900 h 4588006"/>
              <a:gd name="connsiteX1962" fmla="*/ 2664514 w 6081795"/>
              <a:gd name="connsiteY1962" fmla="*/ 3993925 h 4588006"/>
              <a:gd name="connsiteX1963" fmla="*/ 2687051 w 6081795"/>
              <a:gd name="connsiteY1963" fmla="*/ 3990423 h 4588006"/>
              <a:gd name="connsiteX1964" fmla="*/ 2696332 w 6081795"/>
              <a:gd name="connsiteY1964" fmla="*/ 3985972 h 4588006"/>
              <a:gd name="connsiteX1965" fmla="*/ 2704157 w 6081795"/>
              <a:gd name="connsiteY1965" fmla="*/ 3992772 h 4588006"/>
              <a:gd name="connsiteX1966" fmla="*/ 2718056 w 6081795"/>
              <a:gd name="connsiteY1966" fmla="*/ 3992210 h 4588006"/>
              <a:gd name="connsiteX1967" fmla="*/ 2739742 w 6081795"/>
              <a:gd name="connsiteY1967" fmla="*/ 3990332 h 4588006"/>
              <a:gd name="connsiteX1968" fmla="*/ 2761501 w 6081795"/>
              <a:gd name="connsiteY1968" fmla="*/ 3984927 h 4588006"/>
              <a:gd name="connsiteX1969" fmla="*/ 2775790 w 6081795"/>
              <a:gd name="connsiteY1969" fmla="*/ 3985317 h 4588006"/>
              <a:gd name="connsiteX1970" fmla="*/ 2790077 w 6081795"/>
              <a:gd name="connsiteY1970" fmla="*/ 3985707 h 4588006"/>
              <a:gd name="connsiteX1971" fmla="*/ 2819431 w 6081795"/>
              <a:gd name="connsiteY1971" fmla="*/ 3988389 h 4588006"/>
              <a:gd name="connsiteX1972" fmla="*/ 2848079 w 6081795"/>
              <a:gd name="connsiteY1972" fmla="*/ 3985643 h 4588006"/>
              <a:gd name="connsiteX1973" fmla="*/ 2874249 w 6081795"/>
              <a:gd name="connsiteY1973" fmla="*/ 3984240 h 4588006"/>
              <a:gd name="connsiteX1974" fmla="*/ 2884794 w 6081795"/>
              <a:gd name="connsiteY1974" fmla="*/ 3977941 h 4588006"/>
              <a:gd name="connsiteX1975" fmla="*/ 2893881 w 6081795"/>
              <a:gd name="connsiteY1975" fmla="*/ 3982893 h 4588006"/>
              <a:gd name="connsiteX1976" fmla="*/ 2941921 w 6081795"/>
              <a:gd name="connsiteY1976" fmla="*/ 3985616 h 4588006"/>
              <a:gd name="connsiteX1977" fmla="*/ 2989522 w 6081795"/>
              <a:gd name="connsiteY1977" fmla="*/ 3979857 h 4588006"/>
              <a:gd name="connsiteX1978" fmla="*/ 2994674 w 6081795"/>
              <a:gd name="connsiteY1978" fmla="*/ 3982586 h 4588006"/>
              <a:gd name="connsiteX1979" fmla="*/ 2999242 w 6081795"/>
              <a:gd name="connsiteY1979" fmla="*/ 3983887 h 4588006"/>
              <a:gd name="connsiteX1980" fmla="*/ 3001258 w 6081795"/>
              <a:gd name="connsiteY1980" fmla="*/ 3980178 h 4588006"/>
              <a:gd name="connsiteX1981" fmla="*/ 3000212 w 6081795"/>
              <a:gd name="connsiteY1981" fmla="*/ 3976385 h 4588006"/>
              <a:gd name="connsiteX1982" fmla="*/ 3017416 w 6081795"/>
              <a:gd name="connsiteY1982" fmla="*/ 3974032 h 4588006"/>
              <a:gd name="connsiteX1983" fmla="*/ 3036856 w 6081795"/>
              <a:gd name="connsiteY1983" fmla="*/ 3982090 h 4588006"/>
              <a:gd name="connsiteX1984" fmla="*/ 3074568 w 6081795"/>
              <a:gd name="connsiteY1984" fmla="*/ 3975591 h 4588006"/>
              <a:gd name="connsiteX1985" fmla="*/ 3084238 w 6081795"/>
              <a:gd name="connsiteY1985" fmla="*/ 3972092 h 4588006"/>
              <a:gd name="connsiteX1986" fmla="*/ 3092452 w 6081795"/>
              <a:gd name="connsiteY1986" fmla="*/ 3979843 h 4588006"/>
              <a:gd name="connsiteX1987" fmla="*/ 3100228 w 6081795"/>
              <a:gd name="connsiteY1987" fmla="*/ 3979114 h 4588006"/>
              <a:gd name="connsiteX1988" fmla="*/ 3108002 w 6081795"/>
              <a:gd name="connsiteY1988" fmla="*/ 3978386 h 4588006"/>
              <a:gd name="connsiteX1989" fmla="*/ 3131440 w 6081795"/>
              <a:gd name="connsiteY1989" fmla="*/ 3975849 h 4588006"/>
              <a:gd name="connsiteX1990" fmla="*/ 3155530 w 6081795"/>
              <a:gd name="connsiteY1990" fmla="*/ 3971214 h 4588006"/>
              <a:gd name="connsiteX1991" fmla="*/ 3170644 w 6081795"/>
              <a:gd name="connsiteY1991" fmla="*/ 3971156 h 4588006"/>
              <a:gd name="connsiteX1992" fmla="*/ 3185758 w 6081795"/>
              <a:gd name="connsiteY1992" fmla="*/ 3971098 h 4588006"/>
              <a:gd name="connsiteX1993" fmla="*/ 3202088 w 6081795"/>
              <a:gd name="connsiteY1993" fmla="*/ 3971543 h 4588006"/>
              <a:gd name="connsiteX1994" fmla="*/ 3213508 w 6081795"/>
              <a:gd name="connsiteY1994" fmla="*/ 3972326 h 4588006"/>
              <a:gd name="connsiteX1995" fmla="*/ 3224928 w 6081795"/>
              <a:gd name="connsiteY1995" fmla="*/ 3973108 h 4588006"/>
              <a:gd name="connsiteX1996" fmla="*/ 3237856 w 6081795"/>
              <a:gd name="connsiteY1996" fmla="*/ 3980047 h 4588006"/>
              <a:gd name="connsiteX1997" fmla="*/ 3239412 w 6081795"/>
              <a:gd name="connsiteY1997" fmla="*/ 3978913 h 4588006"/>
              <a:gd name="connsiteX1998" fmla="*/ 3240382 w 6081795"/>
              <a:gd name="connsiteY1998" fmla="*/ 3976352 h 4588006"/>
              <a:gd name="connsiteX1999" fmla="*/ 3246896 w 6081795"/>
              <a:gd name="connsiteY1999" fmla="*/ 3977471 h 4588006"/>
              <a:gd name="connsiteX2000" fmla="*/ 3251706 w 6081795"/>
              <a:gd name="connsiteY2000" fmla="*/ 3976896 h 4588006"/>
              <a:gd name="connsiteX2001" fmla="*/ 3255934 w 6081795"/>
              <a:gd name="connsiteY2001" fmla="*/ 3974895 h 4588006"/>
              <a:gd name="connsiteX2002" fmla="*/ 3296004 w 6081795"/>
              <a:gd name="connsiteY2002" fmla="*/ 3977870 h 4588006"/>
              <a:gd name="connsiteX2003" fmla="*/ 3336800 w 6081795"/>
              <a:gd name="connsiteY2003" fmla="*/ 3975219 h 4588006"/>
              <a:gd name="connsiteX2004" fmla="*/ 3355730 w 6081795"/>
              <a:gd name="connsiteY2004" fmla="*/ 3973383 h 4588006"/>
              <a:gd name="connsiteX2005" fmla="*/ 3372764 w 6081795"/>
              <a:gd name="connsiteY2005" fmla="*/ 3974319 h 4588006"/>
              <a:gd name="connsiteX2006" fmla="*/ 3390100 w 6081795"/>
              <a:gd name="connsiteY2006" fmla="*/ 3970440 h 4588006"/>
              <a:gd name="connsiteX2007" fmla="*/ 3407948 w 6081795"/>
              <a:gd name="connsiteY2007" fmla="*/ 3971515 h 4588006"/>
              <a:gd name="connsiteX2008" fmla="*/ 3416016 w 6081795"/>
              <a:gd name="connsiteY2008" fmla="*/ 3976440 h 4588006"/>
              <a:gd name="connsiteX2009" fmla="*/ 3418882 w 6081795"/>
              <a:gd name="connsiteY2009" fmla="*/ 3976048 h 4588006"/>
              <a:gd name="connsiteX2010" fmla="*/ 3421750 w 6081795"/>
              <a:gd name="connsiteY2010" fmla="*/ 3975655 h 4588006"/>
              <a:gd name="connsiteX2011" fmla="*/ 3429040 w 6081795"/>
              <a:gd name="connsiteY2011" fmla="*/ 3973737 h 4588006"/>
              <a:gd name="connsiteX2012" fmla="*/ 3435746 w 6081795"/>
              <a:gd name="connsiteY2012" fmla="*/ 3970392 h 4588006"/>
              <a:gd name="connsiteX2013" fmla="*/ 3440606 w 6081795"/>
              <a:gd name="connsiteY2013" fmla="*/ 3972406 h 4588006"/>
              <a:gd name="connsiteX2014" fmla="*/ 3444298 w 6081795"/>
              <a:gd name="connsiteY2014" fmla="*/ 3971566 h 4588006"/>
              <a:gd name="connsiteX2015" fmla="*/ 3447992 w 6081795"/>
              <a:gd name="connsiteY2015" fmla="*/ 3970726 h 4588006"/>
              <a:gd name="connsiteX2016" fmla="*/ 3448770 w 6081795"/>
              <a:gd name="connsiteY2016" fmla="*/ 3972629 h 4588006"/>
              <a:gd name="connsiteX2017" fmla="*/ 3455282 w 6081795"/>
              <a:gd name="connsiteY2017" fmla="*/ 3973748 h 4588006"/>
              <a:gd name="connsiteX2018" fmla="*/ 3472486 w 6081795"/>
              <a:gd name="connsiteY2018" fmla="*/ 3971394 h 4588006"/>
              <a:gd name="connsiteX2019" fmla="*/ 3483492 w 6081795"/>
              <a:gd name="connsiteY2019" fmla="*/ 3967460 h 4588006"/>
              <a:gd name="connsiteX2020" fmla="*/ 3491438 w 6081795"/>
              <a:gd name="connsiteY2020" fmla="*/ 3963443 h 4588006"/>
              <a:gd name="connsiteX2021" fmla="*/ 3032188 w 6081795"/>
              <a:gd name="connsiteY2021" fmla="*/ 3906863 h 4588006"/>
              <a:gd name="connsiteX2022" fmla="*/ 3026522 w 6081795"/>
              <a:gd name="connsiteY2022" fmla="*/ 3906904 h 4588006"/>
              <a:gd name="connsiteX2023" fmla="*/ 3021522 w 6081795"/>
              <a:gd name="connsiteY2023" fmla="*/ 3907064 h 4588006"/>
              <a:gd name="connsiteX2024" fmla="*/ 3033074 w 6081795"/>
              <a:gd name="connsiteY2024" fmla="*/ 3907021 h 4588006"/>
              <a:gd name="connsiteX2025" fmla="*/ 3897142 w 6081795"/>
              <a:gd name="connsiteY2025" fmla="*/ 3906792 h 4588006"/>
              <a:gd name="connsiteX2026" fmla="*/ 3896596 w 6081795"/>
              <a:gd name="connsiteY2026" fmla="*/ 3907959 h 4588006"/>
              <a:gd name="connsiteX2027" fmla="*/ 3918814 w 6081795"/>
              <a:gd name="connsiteY2027" fmla="*/ 3907716 h 4588006"/>
              <a:gd name="connsiteX2028" fmla="*/ 3924388 w 6081795"/>
              <a:gd name="connsiteY2028" fmla="*/ 3907870 h 4588006"/>
              <a:gd name="connsiteX2029" fmla="*/ 3929298 w 6081795"/>
              <a:gd name="connsiteY2029" fmla="*/ 3907904 h 4588006"/>
              <a:gd name="connsiteX2030" fmla="*/ 3929746 w 6081795"/>
              <a:gd name="connsiteY2030" fmla="*/ 3907457 h 4588006"/>
              <a:gd name="connsiteX2031" fmla="*/ 3925932 w 6081795"/>
              <a:gd name="connsiteY2031" fmla="*/ 3906881 h 4588006"/>
              <a:gd name="connsiteX2032" fmla="*/ 3911868 w 6081795"/>
              <a:gd name="connsiteY2032" fmla="*/ 3906896 h 4588006"/>
              <a:gd name="connsiteX2033" fmla="*/ 3897142 w 6081795"/>
              <a:gd name="connsiteY2033" fmla="*/ 3906792 h 4588006"/>
              <a:gd name="connsiteX2034" fmla="*/ 3132244 w 6081795"/>
              <a:gd name="connsiteY2034" fmla="*/ 3906625 h 4588006"/>
              <a:gd name="connsiteX2035" fmla="*/ 3134906 w 6081795"/>
              <a:gd name="connsiteY2035" fmla="*/ 3907101 h 4588006"/>
              <a:gd name="connsiteX2036" fmla="*/ 3152326 w 6081795"/>
              <a:gd name="connsiteY2036" fmla="*/ 3906842 h 4588006"/>
              <a:gd name="connsiteX2037" fmla="*/ 4010002 w 6081795"/>
              <a:gd name="connsiteY2037" fmla="*/ 3905892 h 4588006"/>
              <a:gd name="connsiteX2038" fmla="*/ 4003066 w 6081795"/>
              <a:gd name="connsiteY2038" fmla="*/ 3906338 h 4588006"/>
              <a:gd name="connsiteX2039" fmla="*/ 4004840 w 6081795"/>
              <a:gd name="connsiteY2039" fmla="*/ 3906655 h 4588006"/>
              <a:gd name="connsiteX2040" fmla="*/ 4009638 w 6081795"/>
              <a:gd name="connsiteY2040" fmla="*/ 3906670 h 4588006"/>
              <a:gd name="connsiteX2041" fmla="*/ 4012396 w 6081795"/>
              <a:gd name="connsiteY2041" fmla="*/ 3906425 h 4588006"/>
              <a:gd name="connsiteX2042" fmla="*/ 4010888 w 6081795"/>
              <a:gd name="connsiteY2042" fmla="*/ 3906051 h 4588006"/>
              <a:gd name="connsiteX2043" fmla="*/ 3905256 w 6081795"/>
              <a:gd name="connsiteY2043" fmla="*/ 3905639 h 4588006"/>
              <a:gd name="connsiteX2044" fmla="*/ 3909056 w 6081795"/>
              <a:gd name="connsiteY2044" fmla="*/ 3905972 h 4588006"/>
              <a:gd name="connsiteX2045" fmla="*/ 3907284 w 6081795"/>
              <a:gd name="connsiteY2045" fmla="*/ 3905655 h 4588006"/>
              <a:gd name="connsiteX2046" fmla="*/ 3448950 w 6081795"/>
              <a:gd name="connsiteY2046" fmla="*/ 3905494 h 4588006"/>
              <a:gd name="connsiteX2047" fmla="*/ 3432418 w 6081795"/>
              <a:gd name="connsiteY2047" fmla="*/ 3905911 h 4588006"/>
              <a:gd name="connsiteX2048" fmla="*/ 3427438 w 6081795"/>
              <a:gd name="connsiteY2048" fmla="*/ 3906285 h 4588006"/>
              <a:gd name="connsiteX2049" fmla="*/ 3439656 w 6081795"/>
              <a:gd name="connsiteY2049" fmla="*/ 3906362 h 4588006"/>
              <a:gd name="connsiteX2050" fmla="*/ 3450542 w 6081795"/>
              <a:gd name="connsiteY2050" fmla="*/ 3906200 h 4588006"/>
              <a:gd name="connsiteX2051" fmla="*/ 3453748 w 6081795"/>
              <a:gd name="connsiteY2051" fmla="*/ 3905509 h 4588006"/>
              <a:gd name="connsiteX2052" fmla="*/ 3448950 w 6081795"/>
              <a:gd name="connsiteY2052" fmla="*/ 3905494 h 4588006"/>
              <a:gd name="connsiteX2053" fmla="*/ 4064034 w 6081795"/>
              <a:gd name="connsiteY2053" fmla="*/ 3905435 h 4588006"/>
              <a:gd name="connsiteX2054" fmla="*/ 4050344 w 6081795"/>
              <a:gd name="connsiteY2054" fmla="*/ 3905938 h 4588006"/>
              <a:gd name="connsiteX2055" fmla="*/ 4046438 w 6081795"/>
              <a:gd name="connsiteY2055" fmla="*/ 3905556 h 4588006"/>
              <a:gd name="connsiteX2056" fmla="*/ 4040930 w 6081795"/>
              <a:gd name="connsiteY2056" fmla="*/ 3905520 h 4588006"/>
              <a:gd name="connsiteX2057" fmla="*/ 4035238 w 6081795"/>
              <a:gd name="connsiteY2057" fmla="*/ 3905872 h 4588006"/>
              <a:gd name="connsiteX2058" fmla="*/ 4033812 w 6081795"/>
              <a:gd name="connsiteY2058" fmla="*/ 3906355 h 4588006"/>
              <a:gd name="connsiteX2059" fmla="*/ 4036544 w 6081795"/>
              <a:gd name="connsiteY2059" fmla="*/ 3906422 h 4588006"/>
              <a:gd name="connsiteX2060" fmla="*/ 4038610 w 6081795"/>
              <a:gd name="connsiteY2060" fmla="*/ 3906370 h 4588006"/>
              <a:gd name="connsiteX2061" fmla="*/ 4060646 w 6081795"/>
              <a:gd name="connsiteY2061" fmla="*/ 3906515 h 4588006"/>
              <a:gd name="connsiteX2062" fmla="*/ 3651908 w 6081795"/>
              <a:gd name="connsiteY2062" fmla="*/ 3905104 h 4588006"/>
              <a:gd name="connsiteX2063" fmla="*/ 3638218 w 6081795"/>
              <a:gd name="connsiteY2063" fmla="*/ 3905608 h 4588006"/>
              <a:gd name="connsiteX2064" fmla="*/ 3662400 w 6081795"/>
              <a:gd name="connsiteY2064" fmla="*/ 3906558 h 4588006"/>
              <a:gd name="connsiteX2065" fmla="*/ 3687792 w 6081795"/>
              <a:gd name="connsiteY2065" fmla="*/ 3906461 h 4588006"/>
              <a:gd name="connsiteX2066" fmla="*/ 3690720 w 6081795"/>
              <a:gd name="connsiteY2066" fmla="*/ 3906879 h 4588006"/>
              <a:gd name="connsiteX2067" fmla="*/ 3695252 w 6081795"/>
              <a:gd name="connsiteY2067" fmla="*/ 3906951 h 4588006"/>
              <a:gd name="connsiteX2068" fmla="*/ 3703320 w 6081795"/>
              <a:gd name="connsiteY2068" fmla="*/ 3906654 h 4588006"/>
              <a:gd name="connsiteX2069" fmla="*/ 3709646 w 6081795"/>
              <a:gd name="connsiteY2069" fmla="*/ 3906995 h 4588006"/>
              <a:gd name="connsiteX2070" fmla="*/ 3782872 w 6081795"/>
              <a:gd name="connsiteY2070" fmla="*/ 3906597 h 4588006"/>
              <a:gd name="connsiteX2071" fmla="*/ 3793172 w 6081795"/>
              <a:gd name="connsiteY2071" fmla="*/ 3907174 h 4588006"/>
              <a:gd name="connsiteX2072" fmla="*/ 3801438 w 6081795"/>
              <a:gd name="connsiteY2072" fmla="*/ 3906966 h 4588006"/>
              <a:gd name="connsiteX2073" fmla="*/ 3806498 w 6081795"/>
              <a:gd name="connsiteY2073" fmla="*/ 3907449 h 4588006"/>
              <a:gd name="connsiteX2074" fmla="*/ 3830490 w 6081795"/>
              <a:gd name="connsiteY2074" fmla="*/ 3907522 h 4588006"/>
              <a:gd name="connsiteX2075" fmla="*/ 3846066 w 6081795"/>
              <a:gd name="connsiteY2075" fmla="*/ 3907093 h 4588006"/>
              <a:gd name="connsiteX2076" fmla="*/ 3870308 w 6081795"/>
              <a:gd name="connsiteY2076" fmla="*/ 3906632 h 4588006"/>
              <a:gd name="connsiteX2077" fmla="*/ 3881860 w 6081795"/>
              <a:gd name="connsiteY2077" fmla="*/ 3906590 h 4588006"/>
              <a:gd name="connsiteX2078" fmla="*/ 3873332 w 6081795"/>
              <a:gd name="connsiteY2078" fmla="*/ 3906329 h 4588006"/>
              <a:gd name="connsiteX2079" fmla="*/ 3872486 w 6081795"/>
              <a:gd name="connsiteY2079" fmla="*/ 3906600 h 4588006"/>
              <a:gd name="connsiteX2080" fmla="*/ 3870308 w 6081795"/>
              <a:gd name="connsiteY2080" fmla="*/ 3906632 h 4588006"/>
              <a:gd name="connsiteX2081" fmla="*/ 3862666 w 6081795"/>
              <a:gd name="connsiteY2081" fmla="*/ 3906531 h 4588006"/>
              <a:gd name="connsiteX2082" fmla="*/ 3852366 w 6081795"/>
              <a:gd name="connsiteY2082" fmla="*/ 3905953 h 4588006"/>
              <a:gd name="connsiteX2083" fmla="*/ 3854502 w 6081795"/>
              <a:gd name="connsiteY2083" fmla="*/ 3905492 h 4588006"/>
              <a:gd name="connsiteX2084" fmla="*/ 3840996 w 6081795"/>
              <a:gd name="connsiteY2084" fmla="*/ 3905607 h 4588006"/>
              <a:gd name="connsiteX2085" fmla="*/ 3818118 w 6081795"/>
              <a:gd name="connsiteY2085" fmla="*/ 3905206 h 4588006"/>
              <a:gd name="connsiteX2086" fmla="*/ 3794968 w 6081795"/>
              <a:gd name="connsiteY2086" fmla="*/ 3905388 h 4588006"/>
              <a:gd name="connsiteX2087" fmla="*/ 3773820 w 6081795"/>
              <a:gd name="connsiteY2087" fmla="*/ 3905401 h 4588006"/>
              <a:gd name="connsiteX2088" fmla="*/ 3763424 w 6081795"/>
              <a:gd name="connsiteY2088" fmla="*/ 3905281 h 4588006"/>
              <a:gd name="connsiteX2089" fmla="*/ 3753558 w 6081795"/>
              <a:gd name="connsiteY2089" fmla="*/ 3905572 h 4588006"/>
              <a:gd name="connsiteX2090" fmla="*/ 3721836 w 6081795"/>
              <a:gd name="connsiteY2090" fmla="*/ 3905592 h 4588006"/>
              <a:gd name="connsiteX2091" fmla="*/ 3690112 w 6081795"/>
              <a:gd name="connsiteY2091" fmla="*/ 3905611 h 4588006"/>
              <a:gd name="connsiteX2092" fmla="*/ 3680698 w 6081795"/>
              <a:gd name="connsiteY2092" fmla="*/ 3905193 h 4588006"/>
              <a:gd name="connsiteX2093" fmla="*/ 3666636 w 6081795"/>
              <a:gd name="connsiteY2093" fmla="*/ 3905208 h 4588006"/>
              <a:gd name="connsiteX2094" fmla="*/ 3651908 w 6081795"/>
              <a:gd name="connsiteY2094" fmla="*/ 3905104 h 4588006"/>
              <a:gd name="connsiteX2095" fmla="*/ 3085878 w 6081795"/>
              <a:gd name="connsiteY2095" fmla="*/ 3905080 h 4588006"/>
              <a:gd name="connsiteX2096" fmla="*/ 3074486 w 6081795"/>
              <a:gd name="connsiteY2096" fmla="*/ 3906837 h 4588006"/>
              <a:gd name="connsiteX2097" fmla="*/ 3078032 w 6081795"/>
              <a:gd name="connsiteY2097" fmla="*/ 3907471 h 4588006"/>
              <a:gd name="connsiteX2098" fmla="*/ 3096520 w 6081795"/>
              <a:gd name="connsiteY2098" fmla="*/ 3906983 h 4588006"/>
              <a:gd name="connsiteX2099" fmla="*/ 3107368 w 6081795"/>
              <a:gd name="connsiteY2099" fmla="*/ 3906393 h 4588006"/>
              <a:gd name="connsiteX2100" fmla="*/ 3090312 w 6081795"/>
              <a:gd name="connsiteY2100" fmla="*/ 3905873 h 4588006"/>
              <a:gd name="connsiteX2101" fmla="*/ 3092826 w 6081795"/>
              <a:gd name="connsiteY2101" fmla="*/ 3905374 h 4588006"/>
              <a:gd name="connsiteX2102" fmla="*/ 3085878 w 6081795"/>
              <a:gd name="connsiteY2102" fmla="*/ 3905080 h 4588006"/>
              <a:gd name="connsiteX2103" fmla="*/ 4073810 w 6081795"/>
              <a:gd name="connsiteY2103" fmla="*/ 3905075 h 4588006"/>
              <a:gd name="connsiteX2104" fmla="*/ 4069900 w 6081795"/>
              <a:gd name="connsiteY2104" fmla="*/ 3905219 h 4588006"/>
              <a:gd name="connsiteX2105" fmla="*/ 4082156 w 6081795"/>
              <a:gd name="connsiteY2105" fmla="*/ 3905724 h 4588006"/>
              <a:gd name="connsiteX2106" fmla="*/ 4088024 w 6081795"/>
              <a:gd name="connsiteY2106" fmla="*/ 3905509 h 4588006"/>
              <a:gd name="connsiteX2107" fmla="*/ 4090848 w 6081795"/>
              <a:gd name="connsiteY2107" fmla="*/ 3905381 h 4588006"/>
              <a:gd name="connsiteX2108" fmla="*/ 4093004 w 6081795"/>
              <a:gd name="connsiteY2108" fmla="*/ 3905135 h 4588006"/>
              <a:gd name="connsiteX2109" fmla="*/ 4087136 w 6081795"/>
              <a:gd name="connsiteY2109" fmla="*/ 3905350 h 4588006"/>
              <a:gd name="connsiteX2110" fmla="*/ 3976778 w 6081795"/>
              <a:gd name="connsiteY2110" fmla="*/ 3905011 h 4588006"/>
              <a:gd name="connsiteX2111" fmla="*/ 3955448 w 6081795"/>
              <a:gd name="connsiteY2111" fmla="*/ 3905413 h 4588006"/>
              <a:gd name="connsiteX2112" fmla="*/ 3970174 w 6081795"/>
              <a:gd name="connsiteY2112" fmla="*/ 3905517 h 4588006"/>
              <a:gd name="connsiteX2113" fmla="*/ 3984238 w 6081795"/>
              <a:gd name="connsiteY2113" fmla="*/ 3905501 h 4588006"/>
              <a:gd name="connsiteX2114" fmla="*/ 3739708 w 6081795"/>
              <a:gd name="connsiteY2114" fmla="*/ 3904361 h 4588006"/>
              <a:gd name="connsiteX2115" fmla="*/ 3731886 w 6081795"/>
              <a:gd name="connsiteY2115" fmla="*/ 3904648 h 4588006"/>
              <a:gd name="connsiteX2116" fmla="*/ 3738640 w 6081795"/>
              <a:gd name="connsiteY2116" fmla="*/ 3904591 h 4588006"/>
              <a:gd name="connsiteX2117" fmla="*/ 2998804 w 6081795"/>
              <a:gd name="connsiteY2117" fmla="*/ 3904267 h 4588006"/>
              <a:gd name="connsiteX2118" fmla="*/ 2995358 w 6081795"/>
              <a:gd name="connsiteY2118" fmla="*/ 3904442 h 4588006"/>
              <a:gd name="connsiteX2119" fmla="*/ 2994710 w 6081795"/>
              <a:gd name="connsiteY2119" fmla="*/ 3904800 h 4588006"/>
              <a:gd name="connsiteX2120" fmla="*/ 3001988 w 6081795"/>
              <a:gd name="connsiteY2120" fmla="*/ 3905680 h 4588006"/>
              <a:gd name="connsiteX2121" fmla="*/ 3020760 w 6081795"/>
              <a:gd name="connsiteY2121" fmla="*/ 3905610 h 4588006"/>
              <a:gd name="connsiteX2122" fmla="*/ 3039668 w 6081795"/>
              <a:gd name="connsiteY2122" fmla="*/ 3905250 h 4588006"/>
              <a:gd name="connsiteX2123" fmla="*/ 3055886 w 6081795"/>
              <a:gd name="connsiteY2123" fmla="*/ 3905251 h 4588006"/>
              <a:gd name="connsiteX2124" fmla="*/ 3071300 w 6081795"/>
              <a:gd name="connsiteY2124" fmla="*/ 3905425 h 4588006"/>
              <a:gd name="connsiteX2125" fmla="*/ 3065978 w 6081795"/>
              <a:gd name="connsiteY2125" fmla="*/ 3904474 h 4588006"/>
              <a:gd name="connsiteX2126" fmla="*/ 3042874 w 6081795"/>
              <a:gd name="connsiteY2126" fmla="*/ 3904558 h 4588006"/>
              <a:gd name="connsiteX2127" fmla="*/ 3019770 w 6081795"/>
              <a:gd name="connsiteY2127" fmla="*/ 3904643 h 4588006"/>
              <a:gd name="connsiteX2128" fmla="*/ 2881690 w 6081795"/>
              <a:gd name="connsiteY2128" fmla="*/ 3903985 h 4588006"/>
              <a:gd name="connsiteX2129" fmla="*/ 2866046 w 6081795"/>
              <a:gd name="connsiteY2129" fmla="*/ 3904560 h 4588006"/>
              <a:gd name="connsiteX2130" fmla="*/ 2876440 w 6081795"/>
              <a:gd name="connsiteY2130" fmla="*/ 3904680 h 4588006"/>
              <a:gd name="connsiteX2131" fmla="*/ 2886306 w 6081795"/>
              <a:gd name="connsiteY2131" fmla="*/ 3904389 h 4588006"/>
              <a:gd name="connsiteX2132" fmla="*/ 3451632 w 6081795"/>
              <a:gd name="connsiteY2132" fmla="*/ 3903866 h 4588006"/>
              <a:gd name="connsiteX2133" fmla="*/ 3443810 w 6081795"/>
              <a:gd name="connsiteY2133" fmla="*/ 3904153 h 4588006"/>
              <a:gd name="connsiteX2134" fmla="*/ 3448942 w 6081795"/>
              <a:gd name="connsiteY2134" fmla="*/ 3904227 h 4588006"/>
              <a:gd name="connsiteX2135" fmla="*/ 3453408 w 6081795"/>
              <a:gd name="connsiteY2135" fmla="*/ 3904183 h 4588006"/>
              <a:gd name="connsiteX2136" fmla="*/ 2816470 w 6081795"/>
              <a:gd name="connsiteY2136" fmla="*/ 3903707 h 4588006"/>
              <a:gd name="connsiteX2137" fmla="*/ 2819131 w 6081795"/>
              <a:gd name="connsiteY2137" fmla="*/ 3904183 h 4588006"/>
              <a:gd name="connsiteX2138" fmla="*/ 2822509 w 6081795"/>
              <a:gd name="connsiteY2138" fmla="*/ 3904154 h 4588006"/>
              <a:gd name="connsiteX2139" fmla="*/ 2825886 w 6081795"/>
              <a:gd name="connsiteY2139" fmla="*/ 3904126 h 4588006"/>
              <a:gd name="connsiteX2140" fmla="*/ 2816470 w 6081795"/>
              <a:gd name="connsiteY2140" fmla="*/ 3903707 h 4588006"/>
              <a:gd name="connsiteX2141" fmla="*/ 2907819 w 6081795"/>
              <a:gd name="connsiteY2141" fmla="*/ 3903598 h 4588006"/>
              <a:gd name="connsiteX2142" fmla="*/ 2900261 w 6081795"/>
              <a:gd name="connsiteY2142" fmla="*/ 3904091 h 4588006"/>
              <a:gd name="connsiteX2143" fmla="*/ 2894835 w 6081795"/>
              <a:gd name="connsiteY2143" fmla="*/ 3904649 h 4588006"/>
              <a:gd name="connsiteX2144" fmla="*/ 2897810 w 6081795"/>
              <a:gd name="connsiteY2144" fmla="*/ 3904707 h 4588006"/>
              <a:gd name="connsiteX2145" fmla="*/ 2901589 w 6081795"/>
              <a:gd name="connsiteY2145" fmla="*/ 3904592 h 4588006"/>
              <a:gd name="connsiteX2146" fmla="*/ 2923002 w 6081795"/>
              <a:gd name="connsiteY2146" fmla="*/ 3904784 h 4588006"/>
              <a:gd name="connsiteX2147" fmla="*/ 2943885 w 6081795"/>
              <a:gd name="connsiteY2147" fmla="*/ 3904566 h 4588006"/>
              <a:gd name="connsiteX2148" fmla="*/ 2940337 w 6081795"/>
              <a:gd name="connsiteY2148" fmla="*/ 3903931 h 4588006"/>
              <a:gd name="connsiteX2149" fmla="*/ 2920344 w 6081795"/>
              <a:gd name="connsiteY2149" fmla="*/ 3904046 h 4588006"/>
              <a:gd name="connsiteX2150" fmla="*/ 2907819 w 6081795"/>
              <a:gd name="connsiteY2150" fmla="*/ 3903598 h 4588006"/>
              <a:gd name="connsiteX2151" fmla="*/ 2256306 w 6081795"/>
              <a:gd name="connsiteY2151" fmla="*/ 3903467 h 4588006"/>
              <a:gd name="connsiteX2152" fmla="*/ 2246164 w 6081795"/>
              <a:gd name="connsiteY2152" fmla="*/ 3904604 h 4588006"/>
              <a:gd name="connsiteX2153" fmla="*/ 2229632 w 6081795"/>
              <a:gd name="connsiteY2153" fmla="*/ 3905021 h 4588006"/>
              <a:gd name="connsiteX2154" fmla="*/ 2219351 w 6081795"/>
              <a:gd name="connsiteY2154" fmla="*/ 3904659 h 4588006"/>
              <a:gd name="connsiteX2155" fmla="*/ 2207073 w 6081795"/>
              <a:gd name="connsiteY2155" fmla="*/ 3903939 h 4588006"/>
              <a:gd name="connsiteX2156" fmla="*/ 2231689 w 6081795"/>
              <a:gd name="connsiteY2156" fmla="*/ 3903703 h 4588006"/>
              <a:gd name="connsiteX2157" fmla="*/ 2256306 w 6081795"/>
              <a:gd name="connsiteY2157" fmla="*/ 3903467 h 4588006"/>
              <a:gd name="connsiteX2158" fmla="*/ 3153960 w 6081795"/>
              <a:gd name="connsiteY2158" fmla="*/ 3903341 h 4588006"/>
              <a:gd name="connsiteX2159" fmla="*/ 3162308 w 6081795"/>
              <a:gd name="connsiteY2159" fmla="*/ 3903990 h 4588006"/>
              <a:gd name="connsiteX2160" fmla="*/ 3174746 w 6081795"/>
              <a:gd name="connsiteY2160" fmla="*/ 3904106 h 4588006"/>
              <a:gd name="connsiteX2161" fmla="*/ 3178656 w 6081795"/>
              <a:gd name="connsiteY2161" fmla="*/ 3903962 h 4588006"/>
              <a:gd name="connsiteX2162" fmla="*/ 3171198 w 6081795"/>
              <a:gd name="connsiteY2162" fmla="*/ 3903472 h 4588006"/>
              <a:gd name="connsiteX2163" fmla="*/ 3523970 w 6081795"/>
              <a:gd name="connsiteY2163" fmla="*/ 3903309 h 4588006"/>
              <a:gd name="connsiteX2164" fmla="*/ 3523256 w 6081795"/>
              <a:gd name="connsiteY2164" fmla="*/ 3903550 h 4588006"/>
              <a:gd name="connsiteX2165" fmla="*/ 3524676 w 6081795"/>
              <a:gd name="connsiteY2165" fmla="*/ 3903857 h 4588006"/>
              <a:gd name="connsiteX2166" fmla="*/ 3534272 w 6081795"/>
              <a:gd name="connsiteY2166" fmla="*/ 3903886 h 4588006"/>
              <a:gd name="connsiteX2167" fmla="*/ 3530256 w 6081795"/>
              <a:gd name="connsiteY2167" fmla="*/ 3903484 h 4588006"/>
              <a:gd name="connsiteX2168" fmla="*/ 3523970 w 6081795"/>
              <a:gd name="connsiteY2168" fmla="*/ 3903309 h 4588006"/>
              <a:gd name="connsiteX2169" fmla="*/ 3134768 w 6081795"/>
              <a:gd name="connsiteY2169" fmla="*/ 3903282 h 4588006"/>
              <a:gd name="connsiteX2170" fmla="*/ 3124990 w 6081795"/>
              <a:gd name="connsiteY2170" fmla="*/ 3903641 h 4588006"/>
              <a:gd name="connsiteX2171" fmla="*/ 3113188 w 6081795"/>
              <a:gd name="connsiteY2171" fmla="*/ 3904219 h 4588006"/>
              <a:gd name="connsiteX2172" fmla="*/ 3104184 w 6081795"/>
              <a:gd name="connsiteY2172" fmla="*/ 3904980 h 4588006"/>
              <a:gd name="connsiteX2173" fmla="*/ 3142044 w 6081795"/>
              <a:gd name="connsiteY2173" fmla="*/ 3904162 h 4588006"/>
              <a:gd name="connsiteX2174" fmla="*/ 3139566 w 6081795"/>
              <a:gd name="connsiteY2174" fmla="*/ 3903297 h 4588006"/>
              <a:gd name="connsiteX2175" fmla="*/ 3137168 w 6081795"/>
              <a:gd name="connsiteY2175" fmla="*/ 3903289 h 4588006"/>
              <a:gd name="connsiteX2176" fmla="*/ 3134768 w 6081795"/>
              <a:gd name="connsiteY2176" fmla="*/ 3903282 h 4588006"/>
              <a:gd name="connsiteX2177" fmla="*/ 2844555 w 6081795"/>
              <a:gd name="connsiteY2177" fmla="*/ 3903248 h 4588006"/>
              <a:gd name="connsiteX2178" fmla="*/ 2836733 w 6081795"/>
              <a:gd name="connsiteY2178" fmla="*/ 3903535 h 4588006"/>
              <a:gd name="connsiteX2179" fmla="*/ 2832639 w 6081795"/>
              <a:gd name="connsiteY2179" fmla="*/ 3904068 h 4588006"/>
              <a:gd name="connsiteX2180" fmla="*/ 2853424 w 6081795"/>
              <a:gd name="connsiteY2180" fmla="*/ 3904833 h 4588006"/>
              <a:gd name="connsiteX2181" fmla="*/ 2861247 w 6081795"/>
              <a:gd name="connsiteY2181" fmla="*/ 3904545 h 4588006"/>
              <a:gd name="connsiteX2182" fmla="*/ 2860541 w 6081795"/>
              <a:gd name="connsiteY2182" fmla="*/ 3903998 h 4588006"/>
              <a:gd name="connsiteX2183" fmla="*/ 2850764 w 6081795"/>
              <a:gd name="connsiteY2183" fmla="*/ 3904357 h 4588006"/>
              <a:gd name="connsiteX2184" fmla="*/ 3796946 w 6081795"/>
              <a:gd name="connsiteY2184" fmla="*/ 3903212 h 4588006"/>
              <a:gd name="connsiteX2185" fmla="*/ 3794990 w 6081795"/>
              <a:gd name="connsiteY2185" fmla="*/ 3903284 h 4588006"/>
              <a:gd name="connsiteX2186" fmla="*/ 3788760 w 6081795"/>
              <a:gd name="connsiteY2186" fmla="*/ 3904278 h 4588006"/>
              <a:gd name="connsiteX2187" fmla="*/ 3268414 w 6081795"/>
              <a:gd name="connsiteY2187" fmla="*/ 3903147 h 4588006"/>
              <a:gd name="connsiteX2188" fmla="*/ 3247122 w 6081795"/>
              <a:gd name="connsiteY2188" fmla="*/ 3903978 h 4588006"/>
              <a:gd name="connsiteX2189" fmla="*/ 3224502 w 6081795"/>
              <a:gd name="connsiteY2189" fmla="*/ 3904571 h 4588006"/>
              <a:gd name="connsiteX2190" fmla="*/ 3244764 w 6081795"/>
              <a:gd name="connsiteY2190" fmla="*/ 3904399 h 4588006"/>
              <a:gd name="connsiteX2191" fmla="*/ 3268756 w 6081795"/>
              <a:gd name="connsiteY2191" fmla="*/ 3904473 h 4588006"/>
              <a:gd name="connsiteX2192" fmla="*/ 2793730 w 6081795"/>
              <a:gd name="connsiteY2192" fmla="*/ 3903014 h 4588006"/>
              <a:gd name="connsiteX2193" fmla="*/ 2788751 w 6081795"/>
              <a:gd name="connsiteY2193" fmla="*/ 3903388 h 4588006"/>
              <a:gd name="connsiteX2194" fmla="*/ 2794617 w 6081795"/>
              <a:gd name="connsiteY2194" fmla="*/ 3903172 h 4588006"/>
              <a:gd name="connsiteX2195" fmla="*/ 3297384 w 6081795"/>
              <a:gd name="connsiteY2195" fmla="*/ 3902847 h 4588006"/>
              <a:gd name="connsiteX2196" fmla="*/ 3283694 w 6081795"/>
              <a:gd name="connsiteY2196" fmla="*/ 3903350 h 4588006"/>
              <a:gd name="connsiteX2197" fmla="*/ 3284218 w 6081795"/>
              <a:gd name="connsiteY2197" fmla="*/ 3904286 h 4588006"/>
              <a:gd name="connsiteX2198" fmla="*/ 3286442 w 6081795"/>
              <a:gd name="connsiteY2198" fmla="*/ 3904157 h 4588006"/>
              <a:gd name="connsiteX2199" fmla="*/ 3287062 w 6081795"/>
              <a:gd name="connsiteY2199" fmla="*/ 3904373 h 4588006"/>
              <a:gd name="connsiteX2200" fmla="*/ 3296658 w 6081795"/>
              <a:gd name="connsiteY2200" fmla="*/ 3904403 h 4588006"/>
              <a:gd name="connsiteX2201" fmla="*/ 3300520 w 6081795"/>
              <a:gd name="connsiteY2201" fmla="*/ 3904619 h 4588006"/>
              <a:gd name="connsiteX2202" fmla="*/ 3305186 w 6081795"/>
              <a:gd name="connsiteY2202" fmla="*/ 3904662 h 4588006"/>
              <a:gd name="connsiteX2203" fmla="*/ 3334862 w 6081795"/>
              <a:gd name="connsiteY2203" fmla="*/ 3904910 h 4588006"/>
              <a:gd name="connsiteX2204" fmla="*/ 3364746 w 6081795"/>
              <a:gd name="connsiteY2204" fmla="*/ 3904456 h 4588006"/>
              <a:gd name="connsiteX2205" fmla="*/ 3393690 w 6081795"/>
              <a:gd name="connsiteY2205" fmla="*/ 3904467 h 4588006"/>
              <a:gd name="connsiteX2206" fmla="*/ 3392258 w 6081795"/>
              <a:gd name="connsiteY2206" fmla="*/ 3905475 h 4588006"/>
              <a:gd name="connsiteX2207" fmla="*/ 3406278 w 6081795"/>
              <a:gd name="connsiteY2207" fmla="*/ 3905294 h 4588006"/>
              <a:gd name="connsiteX2208" fmla="*/ 3420162 w 6081795"/>
              <a:gd name="connsiteY2208" fmla="*/ 3905405 h 4588006"/>
              <a:gd name="connsiteX2209" fmla="*/ 3417682 w 6081795"/>
              <a:gd name="connsiteY2209" fmla="*/ 3904540 h 4588006"/>
              <a:gd name="connsiteX2210" fmla="*/ 3420000 w 6081795"/>
              <a:gd name="connsiteY2210" fmla="*/ 3903690 h 4588006"/>
              <a:gd name="connsiteX2211" fmla="*/ 3405424 w 6081795"/>
              <a:gd name="connsiteY2211" fmla="*/ 3904036 h 4588006"/>
              <a:gd name="connsiteX2212" fmla="*/ 3390544 w 6081795"/>
              <a:gd name="connsiteY2212" fmla="*/ 3903747 h 4588006"/>
              <a:gd name="connsiteX2213" fmla="*/ 3374862 w 6081795"/>
              <a:gd name="connsiteY2213" fmla="*/ 3903630 h 4588006"/>
              <a:gd name="connsiteX2214" fmla="*/ 3349800 w 6081795"/>
              <a:gd name="connsiteY2214" fmla="*/ 3903786 h 4588006"/>
              <a:gd name="connsiteX2215" fmla="*/ 3345964 w 6081795"/>
              <a:gd name="connsiteY2215" fmla="*/ 3903259 h 4588006"/>
              <a:gd name="connsiteX2216" fmla="*/ 3340386 w 6081795"/>
              <a:gd name="connsiteY2216" fmla="*/ 3903368 h 4588006"/>
              <a:gd name="connsiteX2217" fmla="*/ 3321376 w 6081795"/>
              <a:gd name="connsiteY2217" fmla="*/ 3902921 h 4588006"/>
              <a:gd name="connsiteX2218" fmla="*/ 3299158 w 6081795"/>
              <a:gd name="connsiteY2218" fmla="*/ 3903164 h 4588006"/>
              <a:gd name="connsiteX2219" fmla="*/ 2674138 w 6081795"/>
              <a:gd name="connsiteY2219" fmla="*/ 3901867 h 4588006"/>
              <a:gd name="connsiteX2220" fmla="*/ 2655286 w 6081795"/>
              <a:gd name="connsiteY2220" fmla="*/ 3903134 h 4588006"/>
              <a:gd name="connsiteX2221" fmla="*/ 2653135 w 6081795"/>
              <a:gd name="connsiteY2221" fmla="*/ 3902854 h 4588006"/>
              <a:gd name="connsiteX2222" fmla="*/ 2648715 w 6081795"/>
              <a:gd name="connsiteY2222" fmla="*/ 3902802 h 4588006"/>
              <a:gd name="connsiteX2223" fmla="*/ 2643845 w 6081795"/>
              <a:gd name="connsiteY2223" fmla="*/ 3903196 h 4588006"/>
              <a:gd name="connsiteX2224" fmla="*/ 2639642 w 6081795"/>
              <a:gd name="connsiteY2224" fmla="*/ 3903709 h 4588006"/>
              <a:gd name="connsiteX2225" fmla="*/ 2639983 w 6081795"/>
              <a:gd name="connsiteY2225" fmla="*/ 3905035 h 4588006"/>
              <a:gd name="connsiteX2226" fmla="*/ 2646737 w 6081795"/>
              <a:gd name="connsiteY2226" fmla="*/ 3904977 h 4588006"/>
              <a:gd name="connsiteX2227" fmla="*/ 2650124 w 6081795"/>
              <a:gd name="connsiteY2227" fmla="*/ 3903897 h 4588006"/>
              <a:gd name="connsiteX2228" fmla="*/ 2659212 w 6081795"/>
              <a:gd name="connsiteY2228" fmla="*/ 3903730 h 4588006"/>
              <a:gd name="connsiteX2229" fmla="*/ 2667363 w 6081795"/>
              <a:gd name="connsiteY2229" fmla="*/ 3904028 h 4588006"/>
              <a:gd name="connsiteX2230" fmla="*/ 2688008 w 6081795"/>
              <a:gd name="connsiteY2230" fmla="*/ 3903293 h 4588006"/>
              <a:gd name="connsiteX2231" fmla="*/ 2706657 w 6081795"/>
              <a:gd name="connsiteY2231" fmla="*/ 3902201 h 4588006"/>
              <a:gd name="connsiteX2232" fmla="*/ 2416988 w 6081795"/>
              <a:gd name="connsiteY2232" fmla="*/ 3901000 h 4588006"/>
              <a:gd name="connsiteX2233" fmla="*/ 2401162 w 6081795"/>
              <a:gd name="connsiteY2233" fmla="*/ 3901963 h 4588006"/>
              <a:gd name="connsiteX2234" fmla="*/ 2419335 w 6081795"/>
              <a:gd name="connsiteY2234" fmla="*/ 3901893 h 4588006"/>
              <a:gd name="connsiteX2235" fmla="*/ 2433499 w 6081795"/>
              <a:gd name="connsiteY2235" fmla="*/ 3902686 h 4588006"/>
              <a:gd name="connsiteX2236" fmla="*/ 2448519 w 6081795"/>
              <a:gd name="connsiteY2236" fmla="*/ 3902421 h 4588006"/>
              <a:gd name="connsiteX2237" fmla="*/ 2463539 w 6081795"/>
              <a:gd name="connsiteY2237" fmla="*/ 3902156 h 4588006"/>
              <a:gd name="connsiteX2238" fmla="*/ 2448527 w 6081795"/>
              <a:gd name="connsiteY2238" fmla="*/ 3901632 h 4588006"/>
              <a:gd name="connsiteX2239" fmla="*/ 2430839 w 6081795"/>
              <a:gd name="connsiteY2239" fmla="*/ 3902211 h 4588006"/>
              <a:gd name="connsiteX2240" fmla="*/ 2425048 w 6081795"/>
              <a:gd name="connsiteY2240" fmla="*/ 3901492 h 4588006"/>
              <a:gd name="connsiteX2241" fmla="*/ 2416988 w 6081795"/>
              <a:gd name="connsiteY2241" fmla="*/ 3901000 h 4588006"/>
              <a:gd name="connsiteX2242" fmla="*/ 2378603 w 6081795"/>
              <a:gd name="connsiteY2242" fmla="*/ 3900881 h 4588006"/>
              <a:gd name="connsiteX2243" fmla="*/ 2374513 w 6081795"/>
              <a:gd name="connsiteY2243" fmla="*/ 3901151 h 4588006"/>
              <a:gd name="connsiteX2244" fmla="*/ 2372555 w 6081795"/>
              <a:gd name="connsiteY2244" fmla="*/ 3901487 h 4588006"/>
              <a:gd name="connsiteX2245" fmla="*/ 2376307 w 6081795"/>
              <a:gd name="connsiteY2245" fmla="*/ 3901682 h 4588006"/>
              <a:gd name="connsiteX2246" fmla="*/ 2380195 w 6081795"/>
              <a:gd name="connsiteY2246" fmla="*/ 3901587 h 4588006"/>
              <a:gd name="connsiteX2247" fmla="*/ 2420261 w 6081795"/>
              <a:gd name="connsiteY2247" fmla="*/ 3893997 h 4588006"/>
              <a:gd name="connsiteX2248" fmla="*/ 2405240 w 6081795"/>
              <a:gd name="connsiteY2248" fmla="*/ 3894263 h 4588006"/>
              <a:gd name="connsiteX2249" fmla="*/ 2390221 w 6081795"/>
              <a:gd name="connsiteY2249" fmla="*/ 3894528 h 4588006"/>
              <a:gd name="connsiteX2250" fmla="*/ 2418851 w 6081795"/>
              <a:gd name="connsiteY2250" fmla="*/ 3894957 h 4588006"/>
              <a:gd name="connsiteX2251" fmla="*/ 2447618 w 6081795"/>
              <a:gd name="connsiteY2251" fmla="*/ 3895094 h 4588006"/>
              <a:gd name="connsiteX2252" fmla="*/ 2454641 w 6081795"/>
              <a:gd name="connsiteY2252" fmla="*/ 3894716 h 4588006"/>
              <a:gd name="connsiteX2253" fmla="*/ 2459533 w 6081795"/>
              <a:gd name="connsiteY2253" fmla="*/ 3894274 h 4588006"/>
              <a:gd name="connsiteX2254" fmla="*/ 2453825 w 6081795"/>
              <a:gd name="connsiteY2254" fmla="*/ 3894149 h 4588006"/>
              <a:gd name="connsiteX2255" fmla="*/ 2447981 w 6081795"/>
              <a:gd name="connsiteY2255" fmla="*/ 3894316 h 4588006"/>
              <a:gd name="connsiteX2256" fmla="*/ 2433251 w 6081795"/>
              <a:gd name="connsiteY2256" fmla="*/ 3894475 h 4588006"/>
              <a:gd name="connsiteX2257" fmla="*/ 2420261 w 6081795"/>
              <a:gd name="connsiteY2257" fmla="*/ 3893997 h 4588006"/>
              <a:gd name="connsiteX2258" fmla="*/ 2349537 w 6081795"/>
              <a:gd name="connsiteY2258" fmla="*/ 3893157 h 4588006"/>
              <a:gd name="connsiteX2259" fmla="*/ 2350507 w 6081795"/>
              <a:gd name="connsiteY2259" fmla="*/ 3893910 h 4588006"/>
              <a:gd name="connsiteX2260" fmla="*/ 2353609 w 6081795"/>
              <a:gd name="connsiteY2260" fmla="*/ 3894727 h 4588006"/>
              <a:gd name="connsiteX2261" fmla="*/ 2368708 w 6081795"/>
              <a:gd name="connsiteY2261" fmla="*/ 3895319 h 4588006"/>
              <a:gd name="connsiteX2262" fmla="*/ 2370336 w 6081795"/>
              <a:gd name="connsiteY2262" fmla="*/ 3894662 h 4588006"/>
              <a:gd name="connsiteX2263" fmla="*/ 2376894 w 6081795"/>
              <a:gd name="connsiteY2263" fmla="*/ 3894253 h 4588006"/>
              <a:gd name="connsiteX2264" fmla="*/ 2387377 w 6081795"/>
              <a:gd name="connsiteY2264" fmla="*/ 3894441 h 4588006"/>
              <a:gd name="connsiteX2265" fmla="*/ 2375036 w 6081795"/>
              <a:gd name="connsiteY2265" fmla="*/ 3893605 h 4588006"/>
              <a:gd name="connsiteX2266" fmla="*/ 2357883 w 6081795"/>
              <a:gd name="connsiteY2266" fmla="*/ 3893805 h 4588006"/>
              <a:gd name="connsiteX2267" fmla="*/ 2355928 w 6081795"/>
              <a:gd name="connsiteY2267" fmla="*/ 3893877 h 4588006"/>
              <a:gd name="connsiteX2268" fmla="*/ 2353466 w 6081795"/>
              <a:gd name="connsiteY2268" fmla="*/ 3893490 h 4588006"/>
              <a:gd name="connsiteX2269" fmla="*/ 2349537 w 6081795"/>
              <a:gd name="connsiteY2269" fmla="*/ 3893157 h 4588006"/>
              <a:gd name="connsiteX2270" fmla="*/ 2256415 w 6081795"/>
              <a:gd name="connsiteY2270" fmla="*/ 3892949 h 4588006"/>
              <a:gd name="connsiteX2271" fmla="*/ 2252970 w 6081795"/>
              <a:gd name="connsiteY2271" fmla="*/ 3893123 h 4588006"/>
              <a:gd name="connsiteX2272" fmla="*/ 2252321 w 6081795"/>
              <a:gd name="connsiteY2272" fmla="*/ 3893481 h 4588006"/>
              <a:gd name="connsiteX2273" fmla="*/ 2254096 w 6081795"/>
              <a:gd name="connsiteY2273" fmla="*/ 3893798 h 4588006"/>
              <a:gd name="connsiteX2274" fmla="*/ 2257388 w 6081795"/>
              <a:gd name="connsiteY2274" fmla="*/ 3893439 h 4588006"/>
              <a:gd name="connsiteX2275" fmla="*/ 2256415 w 6081795"/>
              <a:gd name="connsiteY2275" fmla="*/ 3892949 h 4588006"/>
              <a:gd name="connsiteX2276" fmla="*/ 2181076 w 6081795"/>
              <a:gd name="connsiteY2276" fmla="*/ 3891704 h 4588006"/>
              <a:gd name="connsiteX2277" fmla="*/ 2177519 w 6081795"/>
              <a:gd name="connsiteY2277" fmla="*/ 3891858 h 4588006"/>
              <a:gd name="connsiteX2278" fmla="*/ 2176096 w 6081795"/>
              <a:gd name="connsiteY2278" fmla="*/ 3892078 h 4588006"/>
              <a:gd name="connsiteX2279" fmla="*/ 2180711 w 6081795"/>
              <a:gd name="connsiteY2279" fmla="*/ 3892482 h 4588006"/>
              <a:gd name="connsiteX2280" fmla="*/ 2618871 w 6081795"/>
              <a:gd name="connsiteY2280" fmla="*/ 3884400 h 4588006"/>
              <a:gd name="connsiteX2281" fmla="*/ 2626511 w 6081795"/>
              <a:gd name="connsiteY2281" fmla="*/ 3884502 h 4588006"/>
              <a:gd name="connsiteX2282" fmla="*/ 2628467 w 6081795"/>
              <a:gd name="connsiteY2282" fmla="*/ 3884430 h 4588006"/>
              <a:gd name="connsiteX2283" fmla="*/ 2336480 w 6081795"/>
              <a:gd name="connsiteY2283" fmla="*/ 3884078 h 4588006"/>
              <a:gd name="connsiteX2284" fmla="*/ 2332390 w 6081795"/>
              <a:gd name="connsiteY2284" fmla="*/ 3884348 h 4588006"/>
              <a:gd name="connsiteX2285" fmla="*/ 2330432 w 6081795"/>
              <a:gd name="connsiteY2285" fmla="*/ 3884683 h 4588006"/>
              <a:gd name="connsiteX2286" fmla="*/ 2334184 w 6081795"/>
              <a:gd name="connsiteY2286" fmla="*/ 3884880 h 4588006"/>
              <a:gd name="connsiteX2287" fmla="*/ 2338072 w 6081795"/>
              <a:gd name="connsiteY2287" fmla="*/ 3884784 h 4588006"/>
              <a:gd name="connsiteX2288" fmla="*/ 2340209 w 6081795"/>
              <a:gd name="connsiteY2288" fmla="*/ 3884323 h 4588006"/>
              <a:gd name="connsiteX2289" fmla="*/ 2338344 w 6081795"/>
              <a:gd name="connsiteY2289" fmla="*/ 3884200 h 4588006"/>
              <a:gd name="connsiteX2290" fmla="*/ 2336480 w 6081795"/>
              <a:gd name="connsiteY2290" fmla="*/ 3884078 h 4588006"/>
              <a:gd name="connsiteX2291" fmla="*/ 2309829 w 6081795"/>
              <a:gd name="connsiteY2291" fmla="*/ 3883529 h 4588006"/>
              <a:gd name="connsiteX2292" fmla="*/ 2300050 w 6081795"/>
              <a:gd name="connsiteY2292" fmla="*/ 3883888 h 4588006"/>
              <a:gd name="connsiteX2293" fmla="*/ 2296025 w 6081795"/>
              <a:gd name="connsiteY2293" fmla="*/ 3884275 h 4588006"/>
              <a:gd name="connsiteX2294" fmla="*/ 2297731 w 6081795"/>
              <a:gd name="connsiteY2294" fmla="*/ 3884738 h 4588006"/>
              <a:gd name="connsiteX2295" fmla="*/ 2571252 w 6081795"/>
              <a:gd name="connsiteY2295" fmla="*/ 3883474 h 4588006"/>
              <a:gd name="connsiteX2296" fmla="*/ 2565385 w 6081795"/>
              <a:gd name="connsiteY2296" fmla="*/ 3883690 h 4588006"/>
              <a:gd name="connsiteX2297" fmla="*/ 2567160 w 6081795"/>
              <a:gd name="connsiteY2297" fmla="*/ 3884007 h 4588006"/>
              <a:gd name="connsiteX2298" fmla="*/ 2571684 w 6081795"/>
              <a:gd name="connsiteY2298" fmla="*/ 3884606 h 4588006"/>
              <a:gd name="connsiteX2299" fmla="*/ 2579417 w 6081795"/>
              <a:gd name="connsiteY2299" fmla="*/ 3884513 h 4588006"/>
              <a:gd name="connsiteX2300" fmla="*/ 2587420 w 6081795"/>
              <a:gd name="connsiteY2300" fmla="*/ 3883835 h 4588006"/>
              <a:gd name="connsiteX2301" fmla="*/ 2502121 w 6081795"/>
              <a:gd name="connsiteY2301" fmla="*/ 3883340 h 4588006"/>
              <a:gd name="connsiteX2302" fmla="*/ 2443474 w 6081795"/>
              <a:gd name="connsiteY2302" fmla="*/ 3883394 h 4588006"/>
              <a:gd name="connsiteX2303" fmla="*/ 2436245 w 6081795"/>
              <a:gd name="connsiteY2303" fmla="*/ 3884209 h 4588006"/>
              <a:gd name="connsiteX2304" fmla="*/ 2436879 w 6081795"/>
              <a:gd name="connsiteY2304" fmla="*/ 3885166 h 4588006"/>
              <a:gd name="connsiteX2305" fmla="*/ 2467540 w 6081795"/>
              <a:gd name="connsiteY2305" fmla="*/ 3884851 h 4588006"/>
              <a:gd name="connsiteX2306" fmla="*/ 2496596 w 6081795"/>
              <a:gd name="connsiteY2306" fmla="*/ 3884881 h 4588006"/>
              <a:gd name="connsiteX2307" fmla="*/ 2388737 w 6081795"/>
              <a:gd name="connsiteY2307" fmla="*/ 3883303 h 4588006"/>
              <a:gd name="connsiteX2308" fmla="*/ 2385019 w 6081795"/>
              <a:gd name="connsiteY2308" fmla="*/ 3884062 h 4588006"/>
              <a:gd name="connsiteX2309" fmla="*/ 2384099 w 6081795"/>
              <a:gd name="connsiteY2309" fmla="*/ 3885003 h 4588006"/>
              <a:gd name="connsiteX2310" fmla="*/ 2409865 w 6081795"/>
              <a:gd name="connsiteY2310" fmla="*/ 3885394 h 4588006"/>
              <a:gd name="connsiteX2311" fmla="*/ 2421257 w 6081795"/>
              <a:gd name="connsiteY2311" fmla="*/ 3883637 h 4588006"/>
              <a:gd name="connsiteX2312" fmla="*/ 2394241 w 6081795"/>
              <a:gd name="connsiteY2312" fmla="*/ 3883866 h 4588006"/>
              <a:gd name="connsiteX2313" fmla="*/ 2392222 w 6081795"/>
              <a:gd name="connsiteY2313" fmla="*/ 3883558 h 4588006"/>
              <a:gd name="connsiteX2314" fmla="*/ 2388737 w 6081795"/>
              <a:gd name="connsiteY2314" fmla="*/ 3883303 h 4588006"/>
              <a:gd name="connsiteX2315" fmla="*/ 4341342 w 6081795"/>
              <a:gd name="connsiteY2315" fmla="*/ 3881665 h 4588006"/>
              <a:gd name="connsiteX2316" fmla="*/ 4318680 w 6081795"/>
              <a:gd name="connsiteY2316" fmla="*/ 3881829 h 4588006"/>
              <a:gd name="connsiteX2317" fmla="*/ 4304548 w 6081795"/>
              <a:gd name="connsiteY2317" fmla="*/ 3882253 h 4588006"/>
              <a:gd name="connsiteX2318" fmla="*/ 4312712 w 6081795"/>
              <a:gd name="connsiteY2318" fmla="*/ 3883291 h 4588006"/>
              <a:gd name="connsiteX2319" fmla="*/ 4313600 w 6081795"/>
              <a:gd name="connsiteY2319" fmla="*/ 3883449 h 4588006"/>
              <a:gd name="connsiteX2320" fmla="*/ 4332268 w 6081795"/>
              <a:gd name="connsiteY2320" fmla="*/ 3882572 h 4588006"/>
              <a:gd name="connsiteX2321" fmla="*/ 4353940 w 6081795"/>
              <a:gd name="connsiteY2321" fmla="*/ 3883495 h 4588006"/>
              <a:gd name="connsiteX2322" fmla="*/ 4372246 w 6081795"/>
              <a:gd name="connsiteY2322" fmla="*/ 3883396 h 4588006"/>
              <a:gd name="connsiteX2323" fmla="*/ 4370654 w 6081795"/>
              <a:gd name="connsiteY2323" fmla="*/ 3882690 h 4588006"/>
              <a:gd name="connsiteX2324" fmla="*/ 2075645 w 6081795"/>
              <a:gd name="connsiteY2324" fmla="*/ 3878758 h 4588006"/>
              <a:gd name="connsiteX2325" fmla="*/ 2072201 w 6081795"/>
              <a:gd name="connsiteY2325" fmla="*/ 3878932 h 4588006"/>
              <a:gd name="connsiteX2326" fmla="*/ 2071552 w 6081795"/>
              <a:gd name="connsiteY2326" fmla="*/ 3879291 h 4588006"/>
              <a:gd name="connsiteX2327" fmla="*/ 2072439 w 6081795"/>
              <a:gd name="connsiteY2327" fmla="*/ 3879449 h 4588006"/>
              <a:gd name="connsiteX2328" fmla="*/ 2075645 w 6081795"/>
              <a:gd name="connsiteY2328" fmla="*/ 3878758 h 4588006"/>
              <a:gd name="connsiteX2329" fmla="*/ 2056452 w 6081795"/>
              <a:gd name="connsiteY2329" fmla="*/ 3878699 h 4588006"/>
              <a:gd name="connsiteX2330" fmla="*/ 2053340 w 6081795"/>
              <a:gd name="connsiteY2330" fmla="*/ 3878932 h 4588006"/>
              <a:gd name="connsiteX2331" fmla="*/ 2052359 w 6081795"/>
              <a:gd name="connsiteY2331" fmla="*/ 3879232 h 4588006"/>
              <a:gd name="connsiteX2332" fmla="*/ 2058045 w 6081795"/>
              <a:gd name="connsiteY2332" fmla="*/ 3879405 h 4588006"/>
              <a:gd name="connsiteX2333" fmla="*/ 3778284 w 6081795"/>
              <a:gd name="connsiteY2333" fmla="*/ 3869105 h 4588006"/>
              <a:gd name="connsiteX2334" fmla="*/ 3781900 w 6081795"/>
              <a:gd name="connsiteY2334" fmla="*/ 3869594 h 4588006"/>
              <a:gd name="connsiteX2335" fmla="*/ 3788586 w 6081795"/>
              <a:gd name="connsiteY2335" fmla="*/ 3869682 h 4588006"/>
              <a:gd name="connsiteX2336" fmla="*/ 3795140 w 6081795"/>
              <a:gd name="connsiteY2336" fmla="*/ 3869536 h 4588006"/>
              <a:gd name="connsiteX2337" fmla="*/ 3799956 w 6081795"/>
              <a:gd name="connsiteY2337" fmla="*/ 3870029 h 4588006"/>
              <a:gd name="connsiteX2338" fmla="*/ 3819148 w 6081795"/>
              <a:gd name="connsiteY2338" fmla="*/ 3870088 h 4588006"/>
              <a:gd name="connsiteX2339" fmla="*/ 3828562 w 6081795"/>
              <a:gd name="connsiteY2339" fmla="*/ 3870507 h 4588006"/>
              <a:gd name="connsiteX2340" fmla="*/ 3860196 w 6081795"/>
              <a:gd name="connsiteY2340" fmla="*/ 3870681 h 4588006"/>
              <a:gd name="connsiteX2341" fmla="*/ 3871746 w 6081795"/>
              <a:gd name="connsiteY2341" fmla="*/ 3870639 h 4588006"/>
              <a:gd name="connsiteX2342" fmla="*/ 3883300 w 6081795"/>
              <a:gd name="connsiteY2342" fmla="*/ 3870596 h 4588006"/>
              <a:gd name="connsiteX2343" fmla="*/ 3903380 w 6081795"/>
              <a:gd name="connsiteY2343" fmla="*/ 3870814 h 4588006"/>
              <a:gd name="connsiteX2344" fmla="*/ 3917774 w 6081795"/>
              <a:gd name="connsiteY2344" fmla="*/ 3870858 h 4588006"/>
              <a:gd name="connsiteX2345" fmla="*/ 3939926 w 6081795"/>
              <a:gd name="connsiteY2345" fmla="*/ 3870497 h 4588006"/>
              <a:gd name="connsiteX2346" fmla="*/ 3961140 w 6081795"/>
              <a:gd name="connsiteY2346" fmla="*/ 3870602 h 4588006"/>
              <a:gd name="connsiteX2347" fmla="*/ 4003130 w 6081795"/>
              <a:gd name="connsiteY2347" fmla="*/ 3870205 h 4588006"/>
              <a:gd name="connsiteX2348" fmla="*/ 4033660 w 6081795"/>
              <a:gd name="connsiteY2348" fmla="*/ 3869656 h 4588006"/>
              <a:gd name="connsiteX2349" fmla="*/ 4034364 w 6081795"/>
              <a:gd name="connsiteY2349" fmla="*/ 3870204 h 4588006"/>
              <a:gd name="connsiteX2350" fmla="*/ 4043778 w 6081795"/>
              <a:gd name="connsiteY2350" fmla="*/ 3870622 h 4588006"/>
              <a:gd name="connsiteX2351" fmla="*/ 4048244 w 6081795"/>
              <a:gd name="connsiteY2351" fmla="*/ 3870577 h 4588006"/>
              <a:gd name="connsiteX2352" fmla="*/ 4050714 w 6081795"/>
              <a:gd name="connsiteY2352" fmla="*/ 3870176 h 4588006"/>
              <a:gd name="connsiteX2353" fmla="*/ 4084054 w 6081795"/>
              <a:gd name="connsiteY2353" fmla="*/ 3870551 h 4588006"/>
              <a:gd name="connsiteX2354" fmla="*/ 4117004 w 6081795"/>
              <a:gd name="connsiteY2354" fmla="*/ 3870223 h 4588006"/>
              <a:gd name="connsiteX2355" fmla="*/ 4127084 w 6081795"/>
              <a:gd name="connsiteY2355" fmla="*/ 3870497 h 4588006"/>
              <a:gd name="connsiteX2356" fmla="*/ 4135308 w 6081795"/>
              <a:gd name="connsiteY2356" fmla="*/ 3870124 h 4588006"/>
              <a:gd name="connsiteX2357" fmla="*/ 4153990 w 6081795"/>
              <a:gd name="connsiteY2357" fmla="*/ 3870249 h 4588006"/>
              <a:gd name="connsiteX2358" fmla="*/ 4169602 w 6081795"/>
              <a:gd name="connsiteY2358" fmla="*/ 3870775 h 4588006"/>
              <a:gd name="connsiteX2359" fmla="*/ 4177242 w 6081795"/>
              <a:gd name="connsiteY2359" fmla="*/ 3870876 h 4588006"/>
              <a:gd name="connsiteX2360" fmla="*/ 4182222 w 6081795"/>
              <a:gd name="connsiteY2360" fmla="*/ 3870501 h 4588006"/>
              <a:gd name="connsiteX2361" fmla="*/ 4221494 w 6081795"/>
              <a:gd name="connsiteY2361" fmla="*/ 3870778 h 4588006"/>
              <a:gd name="connsiteX2362" fmla="*/ 4230934 w 6081795"/>
              <a:gd name="connsiteY2362" fmla="*/ 3870885 h 4588006"/>
              <a:gd name="connsiteX2363" fmla="*/ 4242644 w 6081795"/>
              <a:gd name="connsiteY2363" fmla="*/ 3870765 h 4588006"/>
              <a:gd name="connsiteX2364" fmla="*/ 4291490 w 6081795"/>
              <a:gd name="connsiteY2364" fmla="*/ 3871119 h 4588006"/>
              <a:gd name="connsiteX2365" fmla="*/ 4340200 w 6081795"/>
              <a:gd name="connsiteY2365" fmla="*/ 3871766 h 4588006"/>
              <a:gd name="connsiteX2366" fmla="*/ 4353002 w 6081795"/>
              <a:gd name="connsiteY2366" fmla="*/ 3871104 h 4588006"/>
              <a:gd name="connsiteX2367" fmla="*/ 4396006 w 6081795"/>
              <a:gd name="connsiteY2367" fmla="*/ 3871626 h 4588006"/>
              <a:gd name="connsiteX2368" fmla="*/ 4426310 w 6081795"/>
              <a:gd name="connsiteY2368" fmla="*/ 3871299 h 4588006"/>
              <a:gd name="connsiteX2369" fmla="*/ 4461408 w 6081795"/>
              <a:gd name="connsiteY2369" fmla="*/ 3871515 h 4588006"/>
              <a:gd name="connsiteX2370" fmla="*/ 4486284 w 6081795"/>
              <a:gd name="connsiteY2370" fmla="*/ 3871747 h 4588006"/>
              <a:gd name="connsiteX2371" fmla="*/ 4496330 w 6081795"/>
              <a:gd name="connsiteY2371" fmla="*/ 3871330 h 4588006"/>
              <a:gd name="connsiteX2372" fmla="*/ 4507432 w 6081795"/>
              <a:gd name="connsiteY2372" fmla="*/ 3871734 h 4588006"/>
              <a:gd name="connsiteX2373" fmla="*/ 4667366 w 6081795"/>
              <a:gd name="connsiteY2373" fmla="*/ 3872927 h 4588006"/>
              <a:gd name="connsiteX2374" fmla="*/ 4687314 w 6081795"/>
              <a:gd name="connsiteY2374" fmla="*/ 3873172 h 4588006"/>
              <a:gd name="connsiteX2375" fmla="*/ 4706458 w 6081795"/>
              <a:gd name="connsiteY2375" fmla="*/ 3873592 h 4588006"/>
              <a:gd name="connsiteX2376" fmla="*/ 4717102 w 6081795"/>
              <a:gd name="connsiteY2376" fmla="*/ 3873439 h 4588006"/>
              <a:gd name="connsiteX2377" fmla="*/ 4727606 w 6081795"/>
              <a:gd name="connsiteY2377" fmla="*/ 3873579 h 4588006"/>
              <a:gd name="connsiteX2378" fmla="*/ 4744844 w 6081795"/>
              <a:gd name="connsiteY2378" fmla="*/ 3873710 h 4588006"/>
              <a:gd name="connsiteX2379" fmla="*/ 4752548 w 6081795"/>
              <a:gd name="connsiteY2379" fmla="*/ 3874192 h 4588006"/>
              <a:gd name="connsiteX2380" fmla="*/ 4755850 w 6081795"/>
              <a:gd name="connsiteY2380" fmla="*/ 3874835 h 4588006"/>
              <a:gd name="connsiteX2381" fmla="*/ 4719658 w 6081795"/>
              <a:gd name="connsiteY2381" fmla="*/ 3875162 h 4588006"/>
              <a:gd name="connsiteX2382" fmla="*/ 4678010 w 6081795"/>
              <a:gd name="connsiteY2382" fmla="*/ 3874829 h 4588006"/>
              <a:gd name="connsiteX2383" fmla="*/ 4678898 w 6081795"/>
              <a:gd name="connsiteY2383" fmla="*/ 3874988 h 4588006"/>
              <a:gd name="connsiteX2384" fmla="*/ 4673182 w 6081795"/>
              <a:gd name="connsiteY2384" fmla="*/ 3875652 h 4588006"/>
              <a:gd name="connsiteX2385" fmla="*/ 4664138 w 6081795"/>
              <a:gd name="connsiteY2385" fmla="*/ 3875722 h 4588006"/>
              <a:gd name="connsiteX2386" fmla="*/ 4612194 w 6081795"/>
              <a:gd name="connsiteY2386" fmla="*/ 3876341 h 4588006"/>
              <a:gd name="connsiteX2387" fmla="*/ 4558920 w 6081795"/>
              <a:gd name="connsiteY2387" fmla="*/ 3876723 h 4588006"/>
              <a:gd name="connsiteX2388" fmla="*/ 4553630 w 6081795"/>
              <a:gd name="connsiteY2388" fmla="*/ 3876989 h 4588006"/>
              <a:gd name="connsiteX2389" fmla="*/ 4546480 w 6081795"/>
              <a:gd name="connsiteY2389" fmla="*/ 3876607 h 4588006"/>
              <a:gd name="connsiteX2390" fmla="*/ 4540880 w 6081795"/>
              <a:gd name="connsiteY2390" fmla="*/ 3876765 h 4588006"/>
              <a:gd name="connsiteX2391" fmla="*/ 4539544 w 6081795"/>
              <a:gd name="connsiteY2391" fmla="*/ 3877053 h 4588006"/>
              <a:gd name="connsiteX2392" fmla="*/ 4525284 w 6081795"/>
              <a:gd name="connsiteY2392" fmla="*/ 3876980 h 4588006"/>
              <a:gd name="connsiteX2393" fmla="*/ 4514486 w 6081795"/>
              <a:gd name="connsiteY2393" fmla="*/ 3877210 h 4588006"/>
              <a:gd name="connsiteX2394" fmla="*/ 4531542 w 6081795"/>
              <a:gd name="connsiteY2394" fmla="*/ 3877730 h 4588006"/>
              <a:gd name="connsiteX2395" fmla="*/ 4539182 w 6081795"/>
              <a:gd name="connsiteY2395" fmla="*/ 3877831 h 4588006"/>
              <a:gd name="connsiteX2396" fmla="*/ 4544162 w 6081795"/>
              <a:gd name="connsiteY2396" fmla="*/ 3877457 h 4588006"/>
              <a:gd name="connsiteX2397" fmla="*/ 4555222 w 6081795"/>
              <a:gd name="connsiteY2397" fmla="*/ 3877695 h 4588006"/>
              <a:gd name="connsiteX2398" fmla="*/ 4567084 w 6081795"/>
              <a:gd name="connsiteY2398" fmla="*/ 3877761 h 4588006"/>
              <a:gd name="connsiteX2399" fmla="*/ 4609380 w 6081795"/>
              <a:gd name="connsiteY2399" fmla="*/ 3877735 h 4588006"/>
              <a:gd name="connsiteX2400" fmla="*/ 4624480 w 6081795"/>
              <a:gd name="connsiteY2400" fmla="*/ 3878326 h 4588006"/>
              <a:gd name="connsiteX2401" fmla="*/ 4633542 w 6081795"/>
              <a:gd name="connsiteY2401" fmla="*/ 3878472 h 4588006"/>
              <a:gd name="connsiteX2402" fmla="*/ 4639944 w 6081795"/>
              <a:gd name="connsiteY2402" fmla="*/ 3878141 h 4588006"/>
              <a:gd name="connsiteX2403" fmla="*/ 4659138 w 6081795"/>
              <a:gd name="connsiteY2403" fmla="*/ 3878200 h 4588006"/>
              <a:gd name="connsiteX2404" fmla="*/ 4678420 w 6081795"/>
              <a:gd name="connsiteY2404" fmla="*/ 3878064 h 4588006"/>
              <a:gd name="connsiteX2405" fmla="*/ 4697704 w 6081795"/>
              <a:gd name="connsiteY2405" fmla="*/ 3877928 h 4588006"/>
              <a:gd name="connsiteX2406" fmla="*/ 4730746 w 6081795"/>
              <a:gd name="connsiteY2406" fmla="*/ 3879199 h 4588006"/>
              <a:gd name="connsiteX2407" fmla="*/ 4722828 w 6081795"/>
              <a:gd name="connsiteY2407" fmla="*/ 3880207 h 4588006"/>
              <a:gd name="connsiteX2408" fmla="*/ 4711190 w 6081795"/>
              <a:gd name="connsiteY2408" fmla="*/ 3879918 h 4588006"/>
              <a:gd name="connsiteX2409" fmla="*/ 4698612 w 6081795"/>
              <a:gd name="connsiteY2409" fmla="*/ 3880357 h 4588006"/>
              <a:gd name="connsiteX2410" fmla="*/ 4686836 w 6081795"/>
              <a:gd name="connsiteY2410" fmla="*/ 3880622 h 4588006"/>
              <a:gd name="connsiteX2411" fmla="*/ 4656446 w 6081795"/>
              <a:gd name="connsiteY2411" fmla="*/ 3880616 h 4588006"/>
              <a:gd name="connsiteX2412" fmla="*/ 4630850 w 6081795"/>
              <a:gd name="connsiteY2412" fmla="*/ 3881151 h 4588006"/>
              <a:gd name="connsiteX2413" fmla="*/ 4586598 w 6081795"/>
              <a:gd name="connsiteY2413" fmla="*/ 3881249 h 4588006"/>
              <a:gd name="connsiteX2414" fmla="*/ 4573834 w 6081795"/>
              <a:gd name="connsiteY2414" fmla="*/ 3882339 h 4588006"/>
              <a:gd name="connsiteX2415" fmla="*/ 4554420 w 6081795"/>
              <a:gd name="connsiteY2415" fmla="*/ 3882241 h 4588006"/>
              <a:gd name="connsiteX2416" fmla="*/ 4525494 w 6081795"/>
              <a:gd name="connsiteY2416" fmla="*/ 3882445 h 4588006"/>
              <a:gd name="connsiteX2417" fmla="*/ 4496840 w 6081795"/>
              <a:gd name="connsiteY2417" fmla="*/ 3882064 h 4588006"/>
              <a:gd name="connsiteX2418" fmla="*/ 4483856 w 6081795"/>
              <a:gd name="connsiteY2418" fmla="*/ 3883116 h 4588006"/>
              <a:gd name="connsiteX2419" fmla="*/ 4467868 w 6081795"/>
              <a:gd name="connsiteY2419" fmla="*/ 3882365 h 4588006"/>
              <a:gd name="connsiteX2420" fmla="*/ 4446358 w 6081795"/>
              <a:gd name="connsiteY2420" fmla="*/ 3883156 h 4588006"/>
              <a:gd name="connsiteX2421" fmla="*/ 4432784 w 6081795"/>
              <a:gd name="connsiteY2421" fmla="*/ 3883153 h 4588006"/>
              <a:gd name="connsiteX2422" fmla="*/ 4421478 w 6081795"/>
              <a:gd name="connsiteY2422" fmla="*/ 3882923 h 4588006"/>
              <a:gd name="connsiteX2423" fmla="*/ 4412702 w 6081795"/>
              <a:gd name="connsiteY2423" fmla="*/ 3883199 h 4588006"/>
              <a:gd name="connsiteX2424" fmla="*/ 4406722 w 6081795"/>
              <a:gd name="connsiteY2424" fmla="*/ 3883658 h 4588006"/>
              <a:gd name="connsiteX2425" fmla="*/ 4406184 w 6081795"/>
              <a:gd name="connsiteY2425" fmla="*/ 3884036 h 4588006"/>
              <a:gd name="connsiteX2426" fmla="*/ 4409382 w 6081795"/>
              <a:gd name="connsiteY2426" fmla="*/ 3884133 h 4588006"/>
              <a:gd name="connsiteX2427" fmla="*/ 4424936 w 6081795"/>
              <a:gd name="connsiteY2427" fmla="*/ 3883752 h 4588006"/>
              <a:gd name="connsiteX2428" fmla="*/ 4439946 w 6081795"/>
              <a:gd name="connsiteY2428" fmla="*/ 3884539 h 4588006"/>
              <a:gd name="connsiteX2429" fmla="*/ 4469280 w 6081795"/>
              <a:gd name="connsiteY2429" fmla="*/ 3883460 h 4588006"/>
              <a:gd name="connsiteX2430" fmla="*/ 4470168 w 6081795"/>
              <a:gd name="connsiteY2430" fmla="*/ 3883619 h 4588006"/>
              <a:gd name="connsiteX2431" fmla="*/ 4478010 w 6081795"/>
              <a:gd name="connsiteY2431" fmla="*/ 3883545 h 4588006"/>
              <a:gd name="connsiteX2432" fmla="*/ 4483856 w 6081795"/>
              <a:gd name="connsiteY2432" fmla="*/ 3883116 h 4588006"/>
              <a:gd name="connsiteX2433" fmla="*/ 4506000 w 6081795"/>
              <a:gd name="connsiteY2433" fmla="*/ 3883543 h 4588006"/>
              <a:gd name="connsiteX2434" fmla="*/ 4526676 w 6081795"/>
              <a:gd name="connsiteY2434" fmla="*/ 3884026 h 4588006"/>
              <a:gd name="connsiteX2435" fmla="*/ 4537682 w 6081795"/>
              <a:gd name="connsiteY2435" fmla="*/ 3883095 h 4588006"/>
              <a:gd name="connsiteX2436" fmla="*/ 4556536 w 6081795"/>
              <a:gd name="connsiteY2436" fmla="*/ 3883884 h 4588006"/>
              <a:gd name="connsiteX2437" fmla="*/ 4589682 w 6081795"/>
              <a:gd name="connsiteY2437" fmla="*/ 3883645 h 4588006"/>
              <a:gd name="connsiteX2438" fmla="*/ 4624960 w 6081795"/>
              <a:gd name="connsiteY2438" fmla="*/ 3883470 h 4588006"/>
              <a:gd name="connsiteX2439" fmla="*/ 4628000 w 6081795"/>
              <a:gd name="connsiteY2439" fmla="*/ 3883908 h 4588006"/>
              <a:gd name="connsiteX2440" fmla="*/ 4627440 w 6081795"/>
              <a:gd name="connsiteY2440" fmla="*/ 3884335 h 4588006"/>
              <a:gd name="connsiteX2441" fmla="*/ 4609592 w 6081795"/>
              <a:gd name="connsiteY2441" fmla="*/ 3885255 h 4588006"/>
              <a:gd name="connsiteX2442" fmla="*/ 4588690 w 6081795"/>
              <a:gd name="connsiteY2442" fmla="*/ 3884996 h 4588006"/>
              <a:gd name="connsiteX2443" fmla="*/ 4547434 w 6081795"/>
              <a:gd name="connsiteY2443" fmla="*/ 3885366 h 4588006"/>
              <a:gd name="connsiteX2444" fmla="*/ 4507644 w 6081795"/>
              <a:gd name="connsiteY2444" fmla="*/ 3885682 h 4588006"/>
              <a:gd name="connsiteX2445" fmla="*/ 4503198 w 6081795"/>
              <a:gd name="connsiteY2445" fmla="*/ 3885941 h 4588006"/>
              <a:gd name="connsiteX2446" fmla="*/ 4496092 w 6081795"/>
              <a:gd name="connsiteY2446" fmla="*/ 3885724 h 4588006"/>
              <a:gd name="connsiteX2447" fmla="*/ 4489582 w 6081795"/>
              <a:gd name="connsiteY2447" fmla="*/ 3885772 h 4588006"/>
              <a:gd name="connsiteX2448" fmla="*/ 4487200 w 6081795"/>
              <a:gd name="connsiteY2448" fmla="*/ 3886242 h 4588006"/>
              <a:gd name="connsiteX2449" fmla="*/ 4473764 w 6081795"/>
              <a:gd name="connsiteY2449" fmla="*/ 3885948 h 4588006"/>
              <a:gd name="connsiteX2450" fmla="*/ 4462322 w 6081795"/>
              <a:gd name="connsiteY2450" fmla="*/ 3886010 h 4588006"/>
              <a:gd name="connsiteX2451" fmla="*/ 4445086 w 6081795"/>
              <a:gd name="connsiteY2451" fmla="*/ 3885879 h 4588006"/>
              <a:gd name="connsiteX2452" fmla="*/ 4435392 w 6081795"/>
              <a:gd name="connsiteY2452" fmla="*/ 3886570 h 4588006"/>
              <a:gd name="connsiteX2453" fmla="*/ 4424642 w 6081795"/>
              <a:gd name="connsiteY2453" fmla="*/ 3886440 h 4588006"/>
              <a:gd name="connsiteX2454" fmla="*/ 4437972 w 6081795"/>
              <a:gd name="connsiteY2454" fmla="*/ 3888506 h 4588006"/>
              <a:gd name="connsiteX2455" fmla="*/ 4441836 w 6081795"/>
              <a:gd name="connsiteY2455" fmla="*/ 3890778 h 4588006"/>
              <a:gd name="connsiteX2456" fmla="*/ 4431854 w 6081795"/>
              <a:gd name="connsiteY2456" fmla="*/ 3891575 h 4588006"/>
              <a:gd name="connsiteX2457" fmla="*/ 4422278 w 6081795"/>
              <a:gd name="connsiteY2457" fmla="*/ 3891497 h 4588006"/>
              <a:gd name="connsiteX2458" fmla="*/ 4416614 w 6081795"/>
              <a:gd name="connsiteY2458" fmla="*/ 3891538 h 4588006"/>
              <a:gd name="connsiteX2459" fmla="*/ 4411614 w 6081795"/>
              <a:gd name="connsiteY2459" fmla="*/ 3891698 h 4588006"/>
              <a:gd name="connsiteX2460" fmla="*/ 4418186 w 6081795"/>
              <a:gd name="connsiteY2460" fmla="*/ 3892030 h 4588006"/>
              <a:gd name="connsiteX2461" fmla="*/ 4449272 w 6081795"/>
              <a:gd name="connsiteY2461" fmla="*/ 3893372 h 4588006"/>
              <a:gd name="connsiteX2462" fmla="*/ 4464736 w 6081795"/>
              <a:gd name="connsiteY2462" fmla="*/ 3893186 h 4588006"/>
              <a:gd name="connsiteX2463" fmla="*/ 4469916 w 6081795"/>
              <a:gd name="connsiteY2463" fmla="*/ 3892900 h 4588006"/>
              <a:gd name="connsiteX2464" fmla="*/ 4476288 w 6081795"/>
              <a:gd name="connsiteY2464" fmla="*/ 3893144 h 4588006"/>
              <a:gd name="connsiteX2465" fmla="*/ 4481154 w 6081795"/>
              <a:gd name="connsiteY2465" fmla="*/ 3893013 h 4588006"/>
              <a:gd name="connsiteX2466" fmla="*/ 4483224 w 6081795"/>
              <a:gd name="connsiteY2466" fmla="*/ 3892697 h 4588006"/>
              <a:gd name="connsiteX2467" fmla="*/ 4509876 w 6081795"/>
              <a:gd name="connsiteY2467" fmla="*/ 3893246 h 4588006"/>
              <a:gd name="connsiteX2468" fmla="*/ 4536528 w 6081795"/>
              <a:gd name="connsiteY2468" fmla="*/ 3893796 h 4588006"/>
              <a:gd name="connsiteX2469" fmla="*/ 4566806 w 6081795"/>
              <a:gd name="connsiteY2469" fmla="*/ 3893781 h 4588006"/>
              <a:gd name="connsiteX2470" fmla="*/ 4593742 w 6081795"/>
              <a:gd name="connsiteY2470" fmla="*/ 3894751 h 4588006"/>
              <a:gd name="connsiteX2471" fmla="*/ 4602636 w 6081795"/>
              <a:gd name="connsiteY2471" fmla="*/ 3894232 h 4588006"/>
              <a:gd name="connsiteX2472" fmla="*/ 4611634 w 6081795"/>
              <a:gd name="connsiteY2472" fmla="*/ 3893998 h 4588006"/>
              <a:gd name="connsiteX2473" fmla="*/ 4621828 w 6081795"/>
              <a:gd name="connsiteY2473" fmla="*/ 3894291 h 4588006"/>
              <a:gd name="connsiteX2474" fmla="*/ 4631060 w 6081795"/>
              <a:gd name="connsiteY2474" fmla="*/ 3895099 h 4588006"/>
              <a:gd name="connsiteX2475" fmla="*/ 4623498 w 6081795"/>
              <a:gd name="connsiteY2475" fmla="*/ 3896118 h 4588006"/>
              <a:gd name="connsiteX2476" fmla="*/ 4608480 w 6081795"/>
              <a:gd name="connsiteY2476" fmla="*/ 3896121 h 4588006"/>
              <a:gd name="connsiteX2477" fmla="*/ 4583826 w 6081795"/>
              <a:gd name="connsiteY2477" fmla="*/ 3895665 h 4588006"/>
              <a:gd name="connsiteX2478" fmla="*/ 4559430 w 6081795"/>
              <a:gd name="connsiteY2478" fmla="*/ 3896204 h 4588006"/>
              <a:gd name="connsiteX2479" fmla="*/ 4528146 w 6081795"/>
              <a:gd name="connsiteY2479" fmla="*/ 3896565 h 4588006"/>
              <a:gd name="connsiteX2480" fmla="*/ 4492072 w 6081795"/>
              <a:gd name="connsiteY2480" fmla="*/ 3896386 h 4588006"/>
              <a:gd name="connsiteX2481" fmla="*/ 4485958 w 6081795"/>
              <a:gd name="connsiteY2481" fmla="*/ 3896874 h 4588006"/>
              <a:gd name="connsiteX2482" fmla="*/ 4479450 w 6081795"/>
              <a:gd name="connsiteY2482" fmla="*/ 3896660 h 4588006"/>
              <a:gd name="connsiteX2483" fmla="*/ 4464604 w 6081795"/>
              <a:gd name="connsiteY2483" fmla="*/ 3897325 h 4588006"/>
              <a:gd name="connsiteX2484" fmla="*/ 4454552 w 6081795"/>
              <a:gd name="connsiteY2484" fmla="*/ 3898531 h 4588006"/>
              <a:gd name="connsiteX2485" fmla="*/ 4405036 w 6081795"/>
              <a:gd name="connsiteY2485" fmla="*/ 3898320 h 4588006"/>
              <a:gd name="connsiteX2486" fmla="*/ 4360178 w 6081795"/>
              <a:gd name="connsiteY2486" fmla="*/ 3898942 h 4588006"/>
              <a:gd name="connsiteX2487" fmla="*/ 4339394 w 6081795"/>
              <a:gd name="connsiteY2487" fmla="*/ 3898177 h 4588006"/>
              <a:gd name="connsiteX2488" fmla="*/ 4318890 w 6081795"/>
              <a:gd name="connsiteY2488" fmla="*/ 3898095 h 4588006"/>
              <a:gd name="connsiteX2489" fmla="*/ 4299052 w 6081795"/>
              <a:gd name="connsiteY2489" fmla="*/ 3898132 h 4588006"/>
              <a:gd name="connsiteX2490" fmla="*/ 4294072 w 6081795"/>
              <a:gd name="connsiteY2490" fmla="*/ 3898506 h 4588006"/>
              <a:gd name="connsiteX2491" fmla="*/ 4317014 w 6081795"/>
              <a:gd name="connsiteY2491" fmla="*/ 3899024 h 4588006"/>
              <a:gd name="connsiteX2492" fmla="*/ 4340622 w 6081795"/>
              <a:gd name="connsiteY2492" fmla="*/ 3899662 h 4588006"/>
              <a:gd name="connsiteX2493" fmla="*/ 4350742 w 6081795"/>
              <a:gd name="connsiteY2493" fmla="*/ 3900627 h 4588006"/>
              <a:gd name="connsiteX2494" fmla="*/ 4350400 w 6081795"/>
              <a:gd name="connsiteY2494" fmla="*/ 3899301 h 4588006"/>
              <a:gd name="connsiteX2495" fmla="*/ 4356972 w 6081795"/>
              <a:gd name="connsiteY2495" fmla="*/ 3899634 h 4588006"/>
              <a:gd name="connsiteX2496" fmla="*/ 4361388 w 6081795"/>
              <a:gd name="connsiteY2496" fmla="*/ 3900212 h 4588006"/>
              <a:gd name="connsiteX2497" fmla="*/ 4359270 w 6081795"/>
              <a:gd name="connsiteY2497" fmla="*/ 3900887 h 4588006"/>
              <a:gd name="connsiteX2498" fmla="*/ 4369530 w 6081795"/>
              <a:gd name="connsiteY2498" fmla="*/ 3901036 h 4588006"/>
              <a:gd name="connsiteX2499" fmla="*/ 4378462 w 6081795"/>
              <a:gd name="connsiteY2499" fmla="*/ 3900946 h 4588006"/>
              <a:gd name="connsiteX2500" fmla="*/ 4389416 w 6081795"/>
              <a:gd name="connsiteY2500" fmla="*/ 3900902 h 4588006"/>
              <a:gd name="connsiteX2501" fmla="*/ 4402636 w 6081795"/>
              <a:gd name="connsiteY2501" fmla="*/ 3900631 h 4588006"/>
              <a:gd name="connsiteX2502" fmla="*/ 4405318 w 6081795"/>
              <a:gd name="connsiteY2502" fmla="*/ 3899003 h 4588006"/>
              <a:gd name="connsiteX2503" fmla="*/ 4427354 w 6081795"/>
              <a:gd name="connsiteY2503" fmla="*/ 3899149 h 4588006"/>
              <a:gd name="connsiteX2504" fmla="*/ 4432312 w 6081795"/>
              <a:gd name="connsiteY2504" fmla="*/ 3900878 h 4588006"/>
              <a:gd name="connsiteX2505" fmla="*/ 4420962 w 6081795"/>
              <a:gd name="connsiteY2505" fmla="*/ 3900746 h 4588006"/>
              <a:gd name="connsiteX2506" fmla="*/ 4410276 w 6081795"/>
              <a:gd name="connsiteY2506" fmla="*/ 3900733 h 4588006"/>
              <a:gd name="connsiteX2507" fmla="*/ 4407956 w 6081795"/>
              <a:gd name="connsiteY2507" fmla="*/ 3901583 h 4588006"/>
              <a:gd name="connsiteX2508" fmla="*/ 4404752 w 6081795"/>
              <a:gd name="connsiteY2508" fmla="*/ 3902274 h 4588006"/>
              <a:gd name="connsiteX2509" fmla="*/ 4391710 w 6081795"/>
              <a:gd name="connsiteY2509" fmla="*/ 3902419 h 4588006"/>
              <a:gd name="connsiteX2510" fmla="*/ 4378804 w 6081795"/>
              <a:gd name="connsiteY2510" fmla="*/ 3902272 h 4588006"/>
              <a:gd name="connsiteX2511" fmla="*/ 4382150 w 6081795"/>
              <a:gd name="connsiteY2511" fmla="*/ 3903080 h 4588006"/>
              <a:gd name="connsiteX2512" fmla="*/ 4384832 w 6081795"/>
              <a:gd name="connsiteY2512" fmla="*/ 3903771 h 4588006"/>
              <a:gd name="connsiteX2513" fmla="*/ 4370234 w 6081795"/>
              <a:gd name="connsiteY2513" fmla="*/ 3903901 h 4588006"/>
              <a:gd name="connsiteX2514" fmla="*/ 4352312 w 6081795"/>
              <a:gd name="connsiteY2514" fmla="*/ 3903437 h 4588006"/>
              <a:gd name="connsiteX2515" fmla="*/ 4340448 w 6081795"/>
              <a:gd name="connsiteY2515" fmla="*/ 3903635 h 4588006"/>
              <a:gd name="connsiteX2516" fmla="*/ 4333120 w 6081795"/>
              <a:gd name="connsiteY2516" fmla="*/ 3903378 h 4588006"/>
              <a:gd name="connsiteX2517" fmla="*/ 4314994 w 6081795"/>
              <a:gd name="connsiteY2517" fmla="*/ 3903089 h 4588006"/>
              <a:gd name="connsiteX2518" fmla="*/ 4297394 w 6081795"/>
              <a:gd name="connsiteY2518" fmla="*/ 3903736 h 4588006"/>
              <a:gd name="connsiteX2519" fmla="*/ 4305922 w 6081795"/>
              <a:gd name="connsiteY2519" fmla="*/ 3903996 h 4588006"/>
              <a:gd name="connsiteX2520" fmla="*/ 4325116 w 6081795"/>
              <a:gd name="connsiteY2520" fmla="*/ 3904055 h 4588006"/>
              <a:gd name="connsiteX2521" fmla="*/ 4331288 w 6081795"/>
              <a:gd name="connsiteY2521" fmla="*/ 3904211 h 4588006"/>
              <a:gd name="connsiteX2522" fmla="*/ 4334530 w 6081795"/>
              <a:gd name="connsiteY2522" fmla="*/ 3904474 h 4588006"/>
              <a:gd name="connsiteX2523" fmla="*/ 4328508 w 6081795"/>
              <a:gd name="connsiteY2523" fmla="*/ 3904503 h 4588006"/>
              <a:gd name="connsiteX2524" fmla="*/ 4321022 w 6081795"/>
              <a:gd name="connsiteY2524" fmla="*/ 3904588 h 4588006"/>
              <a:gd name="connsiteX2525" fmla="*/ 4297918 w 6081795"/>
              <a:gd name="connsiteY2525" fmla="*/ 3904673 h 4588006"/>
              <a:gd name="connsiteX2526" fmla="*/ 4274812 w 6081795"/>
              <a:gd name="connsiteY2526" fmla="*/ 3904758 h 4588006"/>
              <a:gd name="connsiteX2527" fmla="*/ 4257576 w 6081795"/>
              <a:gd name="connsiteY2527" fmla="*/ 3904626 h 4588006"/>
              <a:gd name="connsiteX2528" fmla="*/ 4240158 w 6081795"/>
              <a:gd name="connsiteY2528" fmla="*/ 3904885 h 4588006"/>
              <a:gd name="connsiteX2529" fmla="*/ 4261612 w 6081795"/>
              <a:gd name="connsiteY2529" fmla="*/ 3905243 h 4588006"/>
              <a:gd name="connsiteX2530" fmla="*/ 4283342 w 6081795"/>
              <a:gd name="connsiteY2530" fmla="*/ 3905017 h 4588006"/>
              <a:gd name="connsiteX2531" fmla="*/ 4284570 w 6081795"/>
              <a:gd name="connsiteY2531" fmla="*/ 3906502 h 4588006"/>
              <a:gd name="connsiteX2532" fmla="*/ 4261284 w 6081795"/>
              <a:gd name="connsiteY2532" fmla="*/ 3906975 h 4588006"/>
              <a:gd name="connsiteX2533" fmla="*/ 4267674 w 6081795"/>
              <a:gd name="connsiteY2533" fmla="*/ 3907697 h 4588006"/>
              <a:gd name="connsiteX2534" fmla="*/ 4260374 w 6081795"/>
              <a:gd name="connsiteY2534" fmla="*/ 3908921 h 4588006"/>
              <a:gd name="connsiteX2535" fmla="*/ 4226606 w 6081795"/>
              <a:gd name="connsiteY2535" fmla="*/ 3909207 h 4588006"/>
              <a:gd name="connsiteX2536" fmla="*/ 4192778 w 6081795"/>
              <a:gd name="connsiteY2536" fmla="*/ 3908587 h 4588006"/>
              <a:gd name="connsiteX2537" fmla="*/ 4161750 w 6081795"/>
              <a:gd name="connsiteY2537" fmla="*/ 3908150 h 4588006"/>
              <a:gd name="connsiteX2538" fmla="*/ 4159976 w 6081795"/>
              <a:gd name="connsiteY2538" fmla="*/ 3907834 h 4588006"/>
              <a:gd name="connsiteX2539" fmla="*/ 4154108 w 6081795"/>
              <a:gd name="connsiteY2539" fmla="*/ 3908049 h 4588006"/>
              <a:gd name="connsiteX2540" fmla="*/ 4129230 w 6081795"/>
              <a:gd name="connsiteY2540" fmla="*/ 3907817 h 4588006"/>
              <a:gd name="connsiteX2541" fmla="*/ 4102794 w 6081795"/>
              <a:gd name="connsiteY2541" fmla="*/ 3907833 h 4588006"/>
              <a:gd name="connsiteX2542" fmla="*/ 4073426 w 6081795"/>
              <a:gd name="connsiteY2542" fmla="*/ 3907957 h 4588006"/>
              <a:gd name="connsiteX2543" fmla="*/ 4047768 w 6081795"/>
              <a:gd name="connsiteY2543" fmla="*/ 3907849 h 4588006"/>
              <a:gd name="connsiteX2544" fmla="*/ 4026512 w 6081795"/>
              <a:gd name="connsiteY2544" fmla="*/ 3907579 h 4588006"/>
              <a:gd name="connsiteX2545" fmla="*/ 4004112 w 6081795"/>
              <a:gd name="connsiteY2545" fmla="*/ 3908211 h 4588006"/>
              <a:gd name="connsiteX2546" fmla="*/ 4005000 w 6081795"/>
              <a:gd name="connsiteY2546" fmla="*/ 3908370 h 4588006"/>
              <a:gd name="connsiteX2547" fmla="*/ 3998246 w 6081795"/>
              <a:gd name="connsiteY2547" fmla="*/ 3908428 h 4588006"/>
              <a:gd name="connsiteX2548" fmla="*/ 3996472 w 6081795"/>
              <a:gd name="connsiteY2548" fmla="*/ 3908110 h 4588006"/>
              <a:gd name="connsiteX2549" fmla="*/ 3984216 w 6081795"/>
              <a:gd name="connsiteY2549" fmla="*/ 3907605 h 4588006"/>
              <a:gd name="connsiteX2550" fmla="*/ 3962884 w 6081795"/>
              <a:gd name="connsiteY2550" fmla="*/ 3908007 h 4588006"/>
              <a:gd name="connsiteX2551" fmla="*/ 3941554 w 6081795"/>
              <a:gd name="connsiteY2551" fmla="*/ 3908409 h 4588006"/>
              <a:gd name="connsiteX2552" fmla="*/ 3931230 w 6081795"/>
              <a:gd name="connsiteY2552" fmla="*/ 3909936 h 4588006"/>
              <a:gd name="connsiteX2553" fmla="*/ 3931048 w 6081795"/>
              <a:gd name="connsiteY2553" fmla="*/ 3910325 h 4588006"/>
              <a:gd name="connsiteX2554" fmla="*/ 3923340 w 6081795"/>
              <a:gd name="connsiteY2554" fmla="*/ 3910369 h 4588006"/>
              <a:gd name="connsiteX2555" fmla="*/ 3915768 w 6081795"/>
              <a:gd name="connsiteY2555" fmla="*/ 3910122 h 4588006"/>
              <a:gd name="connsiteX2556" fmla="*/ 3906814 w 6081795"/>
              <a:gd name="connsiteY2556" fmla="*/ 3910260 h 4588006"/>
              <a:gd name="connsiteX2557" fmla="*/ 3899600 w 6081795"/>
              <a:gd name="connsiteY2557" fmla="*/ 3909761 h 4588006"/>
              <a:gd name="connsiteX2558" fmla="*/ 3896938 w 6081795"/>
              <a:gd name="connsiteY2558" fmla="*/ 3909285 h 4588006"/>
              <a:gd name="connsiteX2559" fmla="*/ 3874540 w 6081795"/>
              <a:gd name="connsiteY2559" fmla="*/ 3909917 h 4588006"/>
              <a:gd name="connsiteX2560" fmla="*/ 3828512 w 6081795"/>
              <a:gd name="connsiteY2560" fmla="*/ 3909698 h 4588006"/>
              <a:gd name="connsiteX2561" fmla="*/ 3819098 w 6081795"/>
              <a:gd name="connsiteY2561" fmla="*/ 3909280 h 4588006"/>
              <a:gd name="connsiteX2562" fmla="*/ 3797434 w 6081795"/>
              <a:gd name="connsiteY2562" fmla="*/ 3909622 h 4588006"/>
              <a:gd name="connsiteX2563" fmla="*/ 3773776 w 6081795"/>
              <a:gd name="connsiteY2563" fmla="*/ 3909608 h 4588006"/>
              <a:gd name="connsiteX2564" fmla="*/ 3750310 w 6081795"/>
              <a:gd name="connsiteY2564" fmla="*/ 3910471 h 4588006"/>
              <a:gd name="connsiteX2565" fmla="*/ 3729524 w 6081795"/>
              <a:gd name="connsiteY2565" fmla="*/ 3909706 h 4588006"/>
              <a:gd name="connsiteX2566" fmla="*/ 3706420 w 6081795"/>
              <a:gd name="connsiteY2566" fmla="*/ 3909791 h 4588006"/>
              <a:gd name="connsiteX2567" fmla="*/ 3691320 w 6081795"/>
              <a:gd name="connsiteY2567" fmla="*/ 3909199 h 4588006"/>
              <a:gd name="connsiteX2568" fmla="*/ 3672326 w 6081795"/>
              <a:gd name="connsiteY2568" fmla="*/ 3909228 h 4588006"/>
              <a:gd name="connsiteX2569" fmla="*/ 3651866 w 6081795"/>
              <a:gd name="connsiteY2569" fmla="*/ 3909311 h 4588006"/>
              <a:gd name="connsiteX2570" fmla="*/ 3610636 w 6081795"/>
              <a:gd name="connsiteY2570" fmla="*/ 3909107 h 4588006"/>
              <a:gd name="connsiteX2571" fmla="*/ 3590334 w 6081795"/>
              <a:gd name="connsiteY2571" fmla="*/ 3908850 h 4588006"/>
              <a:gd name="connsiteX2572" fmla="*/ 3568702 w 6081795"/>
              <a:gd name="connsiteY2572" fmla="*/ 3908355 h 4588006"/>
              <a:gd name="connsiteX2573" fmla="*/ 3624346 w 6081795"/>
              <a:gd name="connsiteY2573" fmla="*/ 3906500 h 4588006"/>
              <a:gd name="connsiteX2574" fmla="*/ 3622936 w 6081795"/>
              <a:gd name="connsiteY2574" fmla="*/ 3905404 h 4588006"/>
              <a:gd name="connsiteX2575" fmla="*/ 3605700 w 6081795"/>
              <a:gd name="connsiteY2575" fmla="*/ 3905274 h 4588006"/>
              <a:gd name="connsiteX2576" fmla="*/ 3568240 w 6081795"/>
              <a:gd name="connsiteY2576" fmla="*/ 3905743 h 4588006"/>
              <a:gd name="connsiteX2577" fmla="*/ 3532112 w 6081795"/>
              <a:gd name="connsiteY2577" fmla="*/ 3906450 h 4588006"/>
              <a:gd name="connsiteX2578" fmla="*/ 3516138 w 6081795"/>
              <a:gd name="connsiteY2578" fmla="*/ 3906703 h 4588006"/>
              <a:gd name="connsiteX2579" fmla="*/ 3506710 w 6081795"/>
              <a:gd name="connsiteY2579" fmla="*/ 3905281 h 4588006"/>
              <a:gd name="connsiteX2580" fmla="*/ 3499956 w 6081795"/>
              <a:gd name="connsiteY2580" fmla="*/ 3905339 h 4588006"/>
              <a:gd name="connsiteX2581" fmla="*/ 3492352 w 6081795"/>
              <a:gd name="connsiteY2581" fmla="*/ 3906192 h 4588006"/>
              <a:gd name="connsiteX2582" fmla="*/ 3482356 w 6081795"/>
              <a:gd name="connsiteY2582" fmla="*/ 3905986 h 4588006"/>
              <a:gd name="connsiteX2583" fmla="*/ 3478140 w 6081795"/>
              <a:gd name="connsiteY2583" fmla="*/ 3905496 h 4588006"/>
              <a:gd name="connsiteX2584" fmla="*/ 3473124 w 6081795"/>
              <a:gd name="connsiteY2584" fmla="*/ 3905178 h 4588006"/>
              <a:gd name="connsiteX2585" fmla="*/ 3471168 w 6081795"/>
              <a:gd name="connsiteY2585" fmla="*/ 3905250 h 4588006"/>
              <a:gd name="connsiteX2586" fmla="*/ 3467940 w 6081795"/>
              <a:gd name="connsiteY2586" fmla="*/ 3908045 h 4588006"/>
              <a:gd name="connsiteX2587" fmla="*/ 3490798 w 6081795"/>
              <a:gd name="connsiteY2587" fmla="*/ 3908233 h 4588006"/>
              <a:gd name="connsiteX2588" fmla="*/ 3513262 w 6081795"/>
              <a:gd name="connsiteY2588" fmla="*/ 3907717 h 4588006"/>
              <a:gd name="connsiteX2589" fmla="*/ 3536364 w 6081795"/>
              <a:gd name="connsiteY2589" fmla="*/ 3907632 h 4588006"/>
              <a:gd name="connsiteX2590" fmla="*/ 3557514 w 6081795"/>
              <a:gd name="connsiteY2590" fmla="*/ 3907619 h 4588006"/>
              <a:gd name="connsiteX2591" fmla="*/ 3562270 w 6081795"/>
              <a:gd name="connsiteY2591" fmla="*/ 3907469 h 4588006"/>
              <a:gd name="connsiteX2592" fmla="*/ 3566224 w 6081795"/>
              <a:gd name="connsiteY2592" fmla="*/ 3907490 h 4588006"/>
              <a:gd name="connsiteX2593" fmla="*/ 3560146 w 6081795"/>
              <a:gd name="connsiteY2593" fmla="*/ 3908670 h 4588006"/>
              <a:gd name="connsiteX2594" fmla="*/ 3547010 w 6081795"/>
              <a:gd name="connsiteY2594" fmla="*/ 3909535 h 4588006"/>
              <a:gd name="connsiteX2595" fmla="*/ 3543120 w 6081795"/>
              <a:gd name="connsiteY2595" fmla="*/ 3909630 h 4588006"/>
              <a:gd name="connsiteX2596" fmla="*/ 3539368 w 6081795"/>
              <a:gd name="connsiteY2596" fmla="*/ 3909434 h 4588006"/>
              <a:gd name="connsiteX2597" fmla="*/ 3504998 w 6081795"/>
              <a:gd name="connsiteY2597" fmla="*/ 3909718 h 4588006"/>
              <a:gd name="connsiteX2598" fmla="*/ 3470238 w 6081795"/>
              <a:gd name="connsiteY2598" fmla="*/ 3909299 h 4588006"/>
              <a:gd name="connsiteX2599" fmla="*/ 3460106 w 6081795"/>
              <a:gd name="connsiteY2599" fmla="*/ 3909385 h 4588006"/>
              <a:gd name="connsiteX2600" fmla="*/ 3449976 w 6081795"/>
              <a:gd name="connsiteY2600" fmla="*/ 3909471 h 4588006"/>
              <a:gd name="connsiteX2601" fmla="*/ 3424052 w 6081795"/>
              <a:gd name="connsiteY2601" fmla="*/ 3909420 h 4588006"/>
              <a:gd name="connsiteX2602" fmla="*/ 3398262 w 6081795"/>
              <a:gd name="connsiteY2602" fmla="*/ 3909078 h 4588006"/>
              <a:gd name="connsiteX2603" fmla="*/ 3391242 w 6081795"/>
              <a:gd name="connsiteY2603" fmla="*/ 3909193 h 4588006"/>
              <a:gd name="connsiteX2604" fmla="*/ 3385826 w 6081795"/>
              <a:gd name="connsiteY2604" fmla="*/ 3908962 h 4588006"/>
              <a:gd name="connsiteX2605" fmla="*/ 3392452 w 6081795"/>
              <a:gd name="connsiteY2605" fmla="*/ 3908145 h 4588006"/>
              <a:gd name="connsiteX2606" fmla="*/ 3404676 w 6081795"/>
              <a:gd name="connsiteY2606" fmla="*/ 3907695 h 4588006"/>
              <a:gd name="connsiteX2607" fmla="*/ 3391714 w 6081795"/>
              <a:gd name="connsiteY2607" fmla="*/ 3906642 h 4588006"/>
              <a:gd name="connsiteX2608" fmla="*/ 3371270 w 6081795"/>
              <a:gd name="connsiteY2608" fmla="*/ 3907203 h 4588006"/>
              <a:gd name="connsiteX2609" fmla="*/ 3328086 w 6081795"/>
              <a:gd name="connsiteY2609" fmla="*/ 3907070 h 4588006"/>
              <a:gd name="connsiteX2610" fmla="*/ 3327200 w 6081795"/>
              <a:gd name="connsiteY2610" fmla="*/ 3906912 h 4588006"/>
              <a:gd name="connsiteX2611" fmla="*/ 3284902 w 6081795"/>
              <a:gd name="connsiteY2611" fmla="*/ 3906938 h 4588006"/>
              <a:gd name="connsiteX2612" fmla="*/ 3274014 w 6081795"/>
              <a:gd name="connsiteY2612" fmla="*/ 3907099 h 4588006"/>
              <a:gd name="connsiteX2613" fmla="*/ 3264458 w 6081795"/>
              <a:gd name="connsiteY2613" fmla="*/ 3907498 h 4588006"/>
              <a:gd name="connsiteX2614" fmla="*/ 3266474 w 6081795"/>
              <a:gd name="connsiteY2614" fmla="*/ 3908069 h 4588006"/>
              <a:gd name="connsiteX2615" fmla="*/ 3259296 w 6081795"/>
              <a:gd name="connsiteY2615" fmla="*/ 3908261 h 4588006"/>
              <a:gd name="connsiteX2616" fmla="*/ 3257146 w 6081795"/>
              <a:gd name="connsiteY2616" fmla="*/ 3907982 h 4588006"/>
              <a:gd name="connsiteX2617" fmla="*/ 3252724 w 6081795"/>
              <a:gd name="connsiteY2617" fmla="*/ 3907930 h 4588006"/>
              <a:gd name="connsiteX2618" fmla="*/ 3247432 w 6081795"/>
              <a:gd name="connsiteY2618" fmla="*/ 3908459 h 4588006"/>
              <a:gd name="connsiteX2619" fmla="*/ 3243470 w 6081795"/>
              <a:gd name="connsiteY2619" fmla="*/ 3909226 h 4588006"/>
              <a:gd name="connsiteX2620" fmla="*/ 3221764 w 6081795"/>
              <a:gd name="connsiteY2620" fmla="*/ 3909402 h 4588006"/>
              <a:gd name="connsiteX2621" fmla="*/ 3203128 w 6081795"/>
              <a:gd name="connsiteY2621" fmla="*/ 3909180 h 4588006"/>
              <a:gd name="connsiteX2622" fmla="*/ 3189396 w 6081795"/>
              <a:gd name="connsiteY2622" fmla="*/ 3909518 h 4588006"/>
              <a:gd name="connsiteX2623" fmla="*/ 3181276 w 6081795"/>
              <a:gd name="connsiteY2623" fmla="*/ 3908646 h 4588006"/>
              <a:gd name="connsiteX2624" fmla="*/ 3159762 w 6081795"/>
              <a:gd name="connsiteY2624" fmla="*/ 3909437 h 4588006"/>
              <a:gd name="connsiteX2625" fmla="*/ 3163600 w 6081795"/>
              <a:gd name="connsiteY2625" fmla="*/ 3907909 h 4588006"/>
              <a:gd name="connsiteX2626" fmla="*/ 3171698 w 6081795"/>
              <a:gd name="connsiteY2626" fmla="*/ 3906512 h 4588006"/>
              <a:gd name="connsiteX2627" fmla="*/ 3159080 w 6081795"/>
              <a:gd name="connsiteY2627" fmla="*/ 3906785 h 4588006"/>
              <a:gd name="connsiteX2628" fmla="*/ 3144844 w 6081795"/>
              <a:gd name="connsiteY2628" fmla="*/ 3908455 h 4588006"/>
              <a:gd name="connsiteX2629" fmla="*/ 3095412 w 6081795"/>
              <a:gd name="connsiteY2629" fmla="*/ 3908840 h 4588006"/>
              <a:gd name="connsiteX2630" fmla="*/ 3047992 w 6081795"/>
              <a:gd name="connsiteY2630" fmla="*/ 3908003 h 4588006"/>
              <a:gd name="connsiteX2631" fmla="*/ 3029018 w 6081795"/>
              <a:gd name="connsiteY2631" fmla="*/ 3908246 h 4588006"/>
              <a:gd name="connsiteX2632" fmla="*/ 3012450 w 6081795"/>
              <a:gd name="connsiteY2632" fmla="*/ 3907971 h 4588006"/>
              <a:gd name="connsiteX2633" fmla="*/ 3014606 w 6081795"/>
              <a:gd name="connsiteY2633" fmla="*/ 3907724 h 4588006"/>
              <a:gd name="connsiteX2634" fmla="*/ 3017430 w 6081795"/>
              <a:gd name="connsiteY2634" fmla="*/ 3907597 h 4588006"/>
              <a:gd name="connsiteX2635" fmla="*/ 3015838 w 6081795"/>
              <a:gd name="connsiteY2635" fmla="*/ 3906891 h 4588006"/>
              <a:gd name="connsiteX2636" fmla="*/ 3005354 w 6081795"/>
              <a:gd name="connsiteY2636" fmla="*/ 3906703 h 4588006"/>
              <a:gd name="connsiteX2637" fmla="*/ 2997872 w 6081795"/>
              <a:gd name="connsiteY2637" fmla="*/ 3908316 h 4588006"/>
              <a:gd name="connsiteX2638" fmla="*/ 2966390 w 6081795"/>
              <a:gd name="connsiteY2638" fmla="*/ 3908853 h 4588006"/>
              <a:gd name="connsiteX2639" fmla="*/ 2935314 w 6081795"/>
              <a:gd name="connsiteY2639" fmla="*/ 3908514 h 4588006"/>
              <a:gd name="connsiteX2640" fmla="*/ 2920531 w 6081795"/>
              <a:gd name="connsiteY2640" fmla="*/ 3909559 h 4588006"/>
              <a:gd name="connsiteX2641" fmla="*/ 2906685 w 6081795"/>
              <a:gd name="connsiteY2641" fmla="*/ 3910140 h 4588006"/>
              <a:gd name="connsiteX2642" fmla="*/ 2905693 w 6081795"/>
              <a:gd name="connsiteY2642" fmla="*/ 3909436 h 4588006"/>
              <a:gd name="connsiteX2643" fmla="*/ 2908298 w 6081795"/>
              <a:gd name="connsiteY2643" fmla="*/ 3908742 h 4588006"/>
              <a:gd name="connsiteX2644" fmla="*/ 2883989 w 6081795"/>
              <a:gd name="connsiteY2644" fmla="*/ 3909349 h 4588006"/>
              <a:gd name="connsiteX2645" fmla="*/ 2859953 w 6081795"/>
              <a:gd name="connsiteY2645" fmla="*/ 3909372 h 4588006"/>
              <a:gd name="connsiteX2646" fmla="*/ 2871163 w 6081795"/>
              <a:gd name="connsiteY2646" fmla="*/ 3908004 h 4588006"/>
              <a:gd name="connsiteX2647" fmla="*/ 2893380 w 6081795"/>
              <a:gd name="connsiteY2647" fmla="*/ 3907761 h 4588006"/>
              <a:gd name="connsiteX2648" fmla="*/ 2894651 w 6081795"/>
              <a:gd name="connsiteY2648" fmla="*/ 3907356 h 4588006"/>
              <a:gd name="connsiteX2649" fmla="*/ 2896586 w 6081795"/>
              <a:gd name="connsiteY2649" fmla="*/ 3907070 h 4588006"/>
              <a:gd name="connsiteX2650" fmla="*/ 2902781 w 6081795"/>
              <a:gd name="connsiteY2650" fmla="*/ 3907440 h 4588006"/>
              <a:gd name="connsiteX2651" fmla="*/ 2906707 w 6081795"/>
              <a:gd name="connsiteY2651" fmla="*/ 3908036 h 4588006"/>
              <a:gd name="connsiteX2652" fmla="*/ 2926949 w 6081795"/>
              <a:gd name="connsiteY2652" fmla="*/ 3907650 h 4588006"/>
              <a:gd name="connsiteX2653" fmla="*/ 2949185 w 6081795"/>
              <a:gd name="connsiteY2653" fmla="*/ 3907621 h 4588006"/>
              <a:gd name="connsiteX2654" fmla="*/ 2953520 w 6081795"/>
              <a:gd name="connsiteY2654" fmla="*/ 3907342 h 4588006"/>
              <a:gd name="connsiteX2655" fmla="*/ 2957190 w 6081795"/>
              <a:gd name="connsiteY2655" fmla="*/ 3906945 h 4588006"/>
              <a:gd name="connsiteX2656" fmla="*/ 2933380 w 6081795"/>
              <a:gd name="connsiteY2656" fmla="*/ 3906482 h 4588006"/>
              <a:gd name="connsiteX2657" fmla="*/ 2926991 w 6081795"/>
              <a:gd name="connsiteY2657" fmla="*/ 3905761 h 4588006"/>
              <a:gd name="connsiteX2658" fmla="*/ 2899611 w 6081795"/>
              <a:gd name="connsiteY2658" fmla="*/ 3906767 h 4588006"/>
              <a:gd name="connsiteX2659" fmla="*/ 2866361 w 6081795"/>
              <a:gd name="connsiteY2659" fmla="*/ 3906197 h 4588006"/>
              <a:gd name="connsiteX2660" fmla="*/ 2833504 w 6081795"/>
              <a:gd name="connsiteY2660" fmla="*/ 3906330 h 4588006"/>
              <a:gd name="connsiteX2661" fmla="*/ 2821953 w 6081795"/>
              <a:gd name="connsiteY2661" fmla="*/ 3906373 h 4588006"/>
              <a:gd name="connsiteX2662" fmla="*/ 2810401 w 6081795"/>
              <a:gd name="connsiteY2662" fmla="*/ 3906415 h 4588006"/>
              <a:gd name="connsiteX2663" fmla="*/ 2792094 w 6081795"/>
              <a:gd name="connsiteY2663" fmla="*/ 3906515 h 4588006"/>
              <a:gd name="connsiteX2664" fmla="*/ 2792981 w 6081795"/>
              <a:gd name="connsiteY2664" fmla="*/ 3906673 h 4588006"/>
              <a:gd name="connsiteX2665" fmla="*/ 2781429 w 6081795"/>
              <a:gd name="connsiteY2665" fmla="*/ 3906715 h 4588006"/>
              <a:gd name="connsiteX2666" fmla="*/ 2769877 w 6081795"/>
              <a:gd name="connsiteY2666" fmla="*/ 3906758 h 4588006"/>
              <a:gd name="connsiteX2667" fmla="*/ 2761366 w 6081795"/>
              <a:gd name="connsiteY2667" fmla="*/ 3906975 h 4588006"/>
              <a:gd name="connsiteX2668" fmla="*/ 2754596 w 6081795"/>
              <a:gd name="connsiteY2668" fmla="*/ 3906556 h 4588006"/>
              <a:gd name="connsiteX2669" fmla="*/ 2742685 w 6081795"/>
              <a:gd name="connsiteY2669" fmla="*/ 3906850 h 4588006"/>
              <a:gd name="connsiteX2670" fmla="*/ 2735584 w 6081795"/>
              <a:gd name="connsiteY2670" fmla="*/ 3906107 h 4588006"/>
              <a:gd name="connsiteX2671" fmla="*/ 2714072 w 6081795"/>
              <a:gd name="connsiteY2671" fmla="*/ 3906898 h 4588006"/>
              <a:gd name="connsiteX2672" fmla="*/ 2713548 w 6081795"/>
              <a:gd name="connsiteY2672" fmla="*/ 3905961 h 4588006"/>
              <a:gd name="connsiteX2673" fmla="*/ 2680848 w 6081795"/>
              <a:gd name="connsiteY2673" fmla="*/ 3906017 h 4588006"/>
              <a:gd name="connsiteX2674" fmla="*/ 2678711 w 6081795"/>
              <a:gd name="connsiteY2674" fmla="*/ 3906478 h 4588006"/>
              <a:gd name="connsiteX2675" fmla="*/ 2669296 w 6081795"/>
              <a:gd name="connsiteY2675" fmla="*/ 3906059 h 4588006"/>
              <a:gd name="connsiteX2676" fmla="*/ 2659699 w 6081795"/>
              <a:gd name="connsiteY2676" fmla="*/ 3906030 h 4588006"/>
              <a:gd name="connsiteX2677" fmla="*/ 2648671 w 6081795"/>
              <a:gd name="connsiteY2677" fmla="*/ 3907009 h 4588006"/>
              <a:gd name="connsiteX2678" fmla="*/ 2632139 w 6081795"/>
              <a:gd name="connsiteY2678" fmla="*/ 3907426 h 4588006"/>
              <a:gd name="connsiteX2679" fmla="*/ 2620768 w 6081795"/>
              <a:gd name="connsiteY2679" fmla="*/ 3907080 h 4588006"/>
              <a:gd name="connsiteX2680" fmla="*/ 2606738 w 6081795"/>
              <a:gd name="connsiteY2680" fmla="*/ 3906257 h 4588006"/>
              <a:gd name="connsiteX2681" fmla="*/ 2616515 w 6081795"/>
              <a:gd name="connsiteY2681" fmla="*/ 3905898 h 4588006"/>
              <a:gd name="connsiteX2682" fmla="*/ 2611898 w 6081795"/>
              <a:gd name="connsiteY2682" fmla="*/ 3905494 h 4588006"/>
              <a:gd name="connsiteX2683" fmla="*/ 2595059 w 6081795"/>
              <a:gd name="connsiteY2683" fmla="*/ 3905539 h 4588006"/>
              <a:gd name="connsiteX2684" fmla="*/ 2581153 w 6081795"/>
              <a:gd name="connsiteY2684" fmla="*/ 3905477 h 4588006"/>
              <a:gd name="connsiteX2685" fmla="*/ 2582333 w 6081795"/>
              <a:gd name="connsiteY2685" fmla="*/ 3905267 h 4588006"/>
              <a:gd name="connsiteX2686" fmla="*/ 2584178 w 6081795"/>
              <a:gd name="connsiteY2686" fmla="*/ 3905175 h 4588006"/>
              <a:gd name="connsiteX2687" fmla="*/ 2586896 w 6081795"/>
              <a:gd name="connsiteY2687" fmla="*/ 3904502 h 4588006"/>
              <a:gd name="connsiteX2688" fmla="*/ 2597868 w 6081795"/>
              <a:gd name="connsiteY2688" fmla="*/ 3904672 h 4588006"/>
              <a:gd name="connsiteX2689" fmla="*/ 2611921 w 6081795"/>
              <a:gd name="connsiteY2689" fmla="*/ 3903390 h 4588006"/>
              <a:gd name="connsiteX2690" fmla="*/ 2629158 w 6081795"/>
              <a:gd name="connsiteY2690" fmla="*/ 3903521 h 4588006"/>
              <a:gd name="connsiteX2691" fmla="*/ 2628816 w 6081795"/>
              <a:gd name="connsiteY2691" fmla="*/ 3902195 h 4588006"/>
              <a:gd name="connsiteX2692" fmla="*/ 2607866 w 6081795"/>
              <a:gd name="connsiteY2692" fmla="*/ 3902297 h 4588006"/>
              <a:gd name="connsiteX2693" fmla="*/ 2585450 w 6081795"/>
              <a:gd name="connsiteY2693" fmla="*/ 3902452 h 4588006"/>
              <a:gd name="connsiteX2694" fmla="*/ 2553576 w 6081795"/>
              <a:gd name="connsiteY2694" fmla="*/ 3902022 h 4588006"/>
              <a:gd name="connsiteX2695" fmla="*/ 2522369 w 6081795"/>
              <a:gd name="connsiteY2695" fmla="*/ 3901713 h 4588006"/>
              <a:gd name="connsiteX2696" fmla="*/ 2501128 w 6081795"/>
              <a:gd name="connsiteY2696" fmla="*/ 3901920 h 4588006"/>
              <a:gd name="connsiteX2697" fmla="*/ 2483095 w 6081795"/>
              <a:gd name="connsiteY2697" fmla="*/ 3901436 h 4588006"/>
              <a:gd name="connsiteX2698" fmla="*/ 2475870 w 6081795"/>
              <a:gd name="connsiteY2698" fmla="*/ 3901988 h 4588006"/>
              <a:gd name="connsiteX2699" fmla="*/ 2470111 w 6081795"/>
              <a:gd name="connsiteY2699" fmla="*/ 3902487 h 4588006"/>
              <a:gd name="connsiteX2700" fmla="*/ 2473820 w 6081795"/>
              <a:gd name="connsiteY2700" fmla="*/ 3902518 h 4588006"/>
              <a:gd name="connsiteX2701" fmla="*/ 2476865 w 6081795"/>
              <a:gd name="connsiteY2701" fmla="*/ 3902430 h 4588006"/>
              <a:gd name="connsiteX2702" fmla="*/ 2519225 w 6081795"/>
              <a:gd name="connsiteY2702" fmla="*/ 3902784 h 4588006"/>
              <a:gd name="connsiteX2703" fmla="*/ 2560390 w 6081795"/>
              <a:gd name="connsiteY2703" fmla="*/ 3902608 h 4588006"/>
              <a:gd name="connsiteX2704" fmla="*/ 2564825 w 6081795"/>
              <a:gd name="connsiteY2704" fmla="*/ 3903401 h 4588006"/>
              <a:gd name="connsiteX2705" fmla="*/ 2570698 w 6081795"/>
              <a:gd name="connsiteY2705" fmla="*/ 3904715 h 4588006"/>
              <a:gd name="connsiteX2706" fmla="*/ 2566578 w 6081795"/>
              <a:gd name="connsiteY2706" fmla="*/ 3905822 h 4588006"/>
              <a:gd name="connsiteX2707" fmla="*/ 2537893 w 6081795"/>
              <a:gd name="connsiteY2707" fmla="*/ 3906279 h 4588006"/>
              <a:gd name="connsiteX2708" fmla="*/ 2508817 w 6081795"/>
              <a:gd name="connsiteY2708" fmla="*/ 3906034 h 4588006"/>
              <a:gd name="connsiteX2709" fmla="*/ 2497435 w 6081795"/>
              <a:gd name="connsiteY2709" fmla="*/ 3906740 h 4588006"/>
              <a:gd name="connsiteX2710" fmla="*/ 2486054 w 6081795"/>
              <a:gd name="connsiteY2710" fmla="*/ 3907445 h 4588006"/>
              <a:gd name="connsiteX2711" fmla="*/ 2483757 w 6081795"/>
              <a:gd name="connsiteY2711" fmla="*/ 3906192 h 4588006"/>
              <a:gd name="connsiteX2712" fmla="*/ 2463314 w 6081795"/>
              <a:gd name="connsiteY2712" fmla="*/ 3906752 h 4588006"/>
              <a:gd name="connsiteX2713" fmla="*/ 2440209 w 6081795"/>
              <a:gd name="connsiteY2713" fmla="*/ 3906837 h 4588006"/>
              <a:gd name="connsiteX2714" fmla="*/ 2449464 w 6081795"/>
              <a:gd name="connsiteY2714" fmla="*/ 3905540 h 4588006"/>
              <a:gd name="connsiteX2715" fmla="*/ 2469725 w 6081795"/>
              <a:gd name="connsiteY2715" fmla="*/ 3905369 h 4588006"/>
              <a:gd name="connsiteX2716" fmla="*/ 2470996 w 6081795"/>
              <a:gd name="connsiteY2716" fmla="*/ 3904964 h 4588006"/>
              <a:gd name="connsiteX2717" fmla="*/ 2472931 w 6081795"/>
              <a:gd name="connsiteY2717" fmla="*/ 3904677 h 4588006"/>
              <a:gd name="connsiteX2718" fmla="*/ 2478682 w 6081795"/>
              <a:gd name="connsiteY2718" fmla="*/ 3904968 h 4588006"/>
              <a:gd name="connsiteX2719" fmla="*/ 2482165 w 6081795"/>
              <a:gd name="connsiteY2719" fmla="*/ 3905485 h 4588006"/>
              <a:gd name="connsiteX2720" fmla="*/ 2520732 w 6081795"/>
              <a:gd name="connsiteY2720" fmla="*/ 3905214 h 4588006"/>
              <a:gd name="connsiteX2721" fmla="*/ 2527668 w 6081795"/>
              <a:gd name="connsiteY2721" fmla="*/ 3904768 h 4588006"/>
              <a:gd name="connsiteX2722" fmla="*/ 2533899 w 6081795"/>
              <a:gd name="connsiteY2722" fmla="*/ 3903773 h 4588006"/>
              <a:gd name="connsiteX2723" fmla="*/ 2519685 w 6081795"/>
              <a:gd name="connsiteY2723" fmla="*/ 3903341 h 4588006"/>
              <a:gd name="connsiteX2724" fmla="*/ 2475956 w 6081795"/>
              <a:gd name="connsiteY2724" fmla="*/ 3904375 h 4588006"/>
              <a:gd name="connsiteX2725" fmla="*/ 2445439 w 6081795"/>
              <a:gd name="connsiteY2725" fmla="*/ 3903872 h 4588006"/>
              <a:gd name="connsiteX2726" fmla="*/ 2414647 w 6081795"/>
              <a:gd name="connsiteY2726" fmla="*/ 3903953 h 4588006"/>
              <a:gd name="connsiteX2727" fmla="*/ 2393096 w 6081795"/>
              <a:gd name="connsiteY2727" fmla="*/ 3904316 h 4588006"/>
              <a:gd name="connsiteX2728" fmla="*/ 2370213 w 6081795"/>
              <a:gd name="connsiteY2728" fmla="*/ 3904440 h 4588006"/>
              <a:gd name="connsiteX2729" fmla="*/ 2331304 w 6081795"/>
              <a:gd name="connsiteY2729" fmla="*/ 3903385 h 4588006"/>
              <a:gd name="connsiteX2730" fmla="*/ 2285982 w 6081795"/>
              <a:gd name="connsiteY2730" fmla="*/ 3903713 h 4588006"/>
              <a:gd name="connsiteX2731" fmla="*/ 2283388 w 6081795"/>
              <a:gd name="connsiteY2731" fmla="*/ 3903355 h 4588006"/>
              <a:gd name="connsiteX2732" fmla="*/ 2278523 w 6081795"/>
              <a:gd name="connsiteY2732" fmla="*/ 3903224 h 4588006"/>
              <a:gd name="connsiteX2733" fmla="*/ 2276053 w 6081795"/>
              <a:gd name="connsiteY2733" fmla="*/ 3903625 h 4588006"/>
              <a:gd name="connsiteX2734" fmla="*/ 2274249 w 6081795"/>
              <a:gd name="connsiteY2734" fmla="*/ 3904145 h 4588006"/>
              <a:gd name="connsiteX2735" fmla="*/ 2252758 w 6081795"/>
              <a:gd name="connsiteY2735" fmla="*/ 3902833 h 4588006"/>
              <a:gd name="connsiteX2736" fmla="*/ 2246549 w 6081795"/>
              <a:gd name="connsiteY2736" fmla="*/ 3901723 h 4588006"/>
              <a:gd name="connsiteX2737" fmla="*/ 2269126 w 6081795"/>
              <a:gd name="connsiteY2737" fmla="*/ 3901227 h 4588006"/>
              <a:gd name="connsiteX2738" fmla="*/ 2299170 w 6081795"/>
              <a:gd name="connsiteY2738" fmla="*/ 3900170 h 4588006"/>
              <a:gd name="connsiteX2739" fmla="*/ 2276737 w 6081795"/>
              <a:gd name="connsiteY2739" fmla="*/ 3899848 h 4588006"/>
              <a:gd name="connsiteX2740" fmla="*/ 2254030 w 6081795"/>
              <a:gd name="connsiteY2740" fmla="*/ 3900110 h 4588006"/>
              <a:gd name="connsiteX2741" fmla="*/ 2217077 w 6081795"/>
              <a:gd name="connsiteY2741" fmla="*/ 3898983 h 4588006"/>
              <a:gd name="connsiteX2742" fmla="*/ 2199689 w 6081795"/>
              <a:gd name="connsiteY2742" fmla="*/ 3898404 h 4588006"/>
              <a:gd name="connsiteX2743" fmla="*/ 2185627 w 6081795"/>
              <a:gd name="connsiteY2743" fmla="*/ 3898419 h 4588006"/>
              <a:gd name="connsiteX2744" fmla="*/ 2182078 w 6081795"/>
              <a:gd name="connsiteY2744" fmla="*/ 3897785 h 4588006"/>
              <a:gd name="connsiteX2745" fmla="*/ 2167838 w 6081795"/>
              <a:gd name="connsiteY2745" fmla="*/ 3897926 h 4588006"/>
              <a:gd name="connsiteX2746" fmla="*/ 2155063 w 6081795"/>
              <a:gd name="connsiteY2746" fmla="*/ 3898013 h 4588006"/>
              <a:gd name="connsiteX2747" fmla="*/ 2137121 w 6081795"/>
              <a:gd name="connsiteY2747" fmla="*/ 3897335 h 4588006"/>
              <a:gd name="connsiteX2748" fmla="*/ 2149219 w 6081795"/>
              <a:gd name="connsiteY2748" fmla="*/ 3896125 h 4588006"/>
              <a:gd name="connsiteX2749" fmla="*/ 2152425 w 6081795"/>
              <a:gd name="connsiteY2749" fmla="*/ 3895434 h 4588006"/>
              <a:gd name="connsiteX2750" fmla="*/ 2178262 w 6081795"/>
              <a:gd name="connsiteY2750" fmla="*/ 3895153 h 4588006"/>
              <a:gd name="connsiteX2751" fmla="*/ 2205569 w 6081795"/>
              <a:gd name="connsiteY2751" fmla="*/ 3894818 h 4588006"/>
              <a:gd name="connsiteX2752" fmla="*/ 2207412 w 6081795"/>
              <a:gd name="connsiteY2752" fmla="*/ 3894727 h 4588006"/>
              <a:gd name="connsiteX2753" fmla="*/ 2208593 w 6081795"/>
              <a:gd name="connsiteY2753" fmla="*/ 3894516 h 4588006"/>
              <a:gd name="connsiteX2754" fmla="*/ 2200707 w 6081795"/>
              <a:gd name="connsiteY2754" fmla="*/ 3894424 h 4588006"/>
              <a:gd name="connsiteX2755" fmla="*/ 2191355 w 6081795"/>
              <a:gd name="connsiteY2755" fmla="*/ 3894385 h 4588006"/>
              <a:gd name="connsiteX2756" fmla="*/ 2183715 w 6081795"/>
              <a:gd name="connsiteY2756" fmla="*/ 3894283 h 4588006"/>
              <a:gd name="connsiteX2757" fmla="*/ 2175648 w 6081795"/>
              <a:gd name="connsiteY2757" fmla="*/ 3894579 h 4588006"/>
              <a:gd name="connsiteX2758" fmla="*/ 2169319 w 6081795"/>
              <a:gd name="connsiteY2758" fmla="*/ 3894239 h 4588006"/>
              <a:gd name="connsiteX2759" fmla="*/ 2161861 w 6081795"/>
              <a:gd name="connsiteY2759" fmla="*/ 3893749 h 4588006"/>
              <a:gd name="connsiteX2760" fmla="*/ 2151036 w 6081795"/>
              <a:gd name="connsiteY2760" fmla="*/ 3892235 h 4588006"/>
              <a:gd name="connsiteX2761" fmla="*/ 2132729 w 6081795"/>
              <a:gd name="connsiteY2761" fmla="*/ 3892335 h 4588006"/>
              <a:gd name="connsiteX2762" fmla="*/ 2123716 w 6081795"/>
              <a:gd name="connsiteY2762" fmla="*/ 3891830 h 4588006"/>
              <a:gd name="connsiteX2763" fmla="*/ 2113900 w 6081795"/>
              <a:gd name="connsiteY2763" fmla="*/ 3891498 h 4588006"/>
              <a:gd name="connsiteX2764" fmla="*/ 2109306 w 6081795"/>
              <a:gd name="connsiteY2764" fmla="*/ 3891045 h 4588006"/>
              <a:gd name="connsiteX2765" fmla="*/ 2101643 w 6081795"/>
              <a:gd name="connsiteY2765" fmla="*/ 3890992 h 4588006"/>
              <a:gd name="connsiteX2766" fmla="*/ 2094707 w 6081795"/>
              <a:gd name="connsiteY2766" fmla="*/ 3891439 h 4588006"/>
              <a:gd name="connsiteX2767" fmla="*/ 2086725 w 6081795"/>
              <a:gd name="connsiteY2767" fmla="*/ 3890011 h 4588006"/>
              <a:gd name="connsiteX2768" fmla="*/ 2106142 w 6081795"/>
              <a:gd name="connsiteY2768" fmla="*/ 3889848 h 4588006"/>
              <a:gd name="connsiteX2769" fmla="*/ 2117834 w 6081795"/>
              <a:gd name="connsiteY2769" fmla="*/ 3889250 h 4588006"/>
              <a:gd name="connsiteX2770" fmla="*/ 2113083 w 6081795"/>
              <a:gd name="connsiteY2770" fmla="*/ 3888876 h 4588006"/>
              <a:gd name="connsiteX2771" fmla="*/ 2107532 w 6081795"/>
              <a:gd name="connsiteY2771" fmla="*/ 3888673 h 4588006"/>
              <a:gd name="connsiteX2772" fmla="*/ 2082290 w 6081795"/>
              <a:gd name="connsiteY2772" fmla="*/ 3889219 h 4588006"/>
              <a:gd name="connsiteX2773" fmla="*/ 2064166 w 6081795"/>
              <a:gd name="connsiteY2773" fmla="*/ 3888929 h 4588006"/>
              <a:gd name="connsiteX2774" fmla="*/ 2047680 w 6081795"/>
              <a:gd name="connsiteY2774" fmla="*/ 3889249 h 4588006"/>
              <a:gd name="connsiteX2775" fmla="*/ 2031466 w 6081795"/>
              <a:gd name="connsiteY2775" fmla="*/ 3888985 h 4588006"/>
              <a:gd name="connsiteX2776" fmla="*/ 2015820 w 6081795"/>
              <a:gd name="connsiteY2776" fmla="*/ 3889560 h 4588006"/>
              <a:gd name="connsiteX2777" fmla="*/ 1990761 w 6081795"/>
              <a:gd name="connsiteY2777" fmla="*/ 3889717 h 4588006"/>
              <a:gd name="connsiteX2778" fmla="*/ 1985437 w 6081795"/>
              <a:gd name="connsiteY2778" fmla="*/ 3889029 h 4588006"/>
              <a:gd name="connsiteX2779" fmla="*/ 1974774 w 6081795"/>
              <a:gd name="connsiteY2779" fmla="*/ 3888966 h 4588006"/>
              <a:gd name="connsiteX2780" fmla="*/ 1951851 w 6081795"/>
              <a:gd name="connsiteY2780" fmla="*/ 3888662 h 4588006"/>
              <a:gd name="connsiteX2781" fmla="*/ 1950623 w 6081795"/>
              <a:gd name="connsiteY2781" fmla="*/ 3887178 h 4588006"/>
              <a:gd name="connsiteX2782" fmla="*/ 1974952 w 6081795"/>
              <a:gd name="connsiteY2782" fmla="*/ 3886785 h 4588006"/>
              <a:gd name="connsiteX2783" fmla="*/ 1997013 w 6081795"/>
              <a:gd name="connsiteY2783" fmla="*/ 3886619 h 4588006"/>
              <a:gd name="connsiteX2784" fmla="*/ 2010338 w 6081795"/>
              <a:gd name="connsiteY2784" fmla="*/ 3886894 h 4588006"/>
              <a:gd name="connsiteX2785" fmla="*/ 2017679 w 6081795"/>
              <a:gd name="connsiteY2785" fmla="*/ 3888154 h 4588006"/>
              <a:gd name="connsiteX2786" fmla="*/ 2024369 w 6081795"/>
              <a:gd name="connsiteY2786" fmla="*/ 3887716 h 4588006"/>
              <a:gd name="connsiteX2787" fmla="*/ 2047474 w 6081795"/>
              <a:gd name="connsiteY2787" fmla="*/ 3887632 h 4588006"/>
              <a:gd name="connsiteX2788" fmla="*/ 2043926 w 6081795"/>
              <a:gd name="connsiteY2788" fmla="*/ 3886997 h 4588006"/>
              <a:gd name="connsiteX2789" fmla="*/ 2057252 w 6081795"/>
              <a:gd name="connsiteY2789" fmla="*/ 3887272 h 4588006"/>
              <a:gd name="connsiteX2790" fmla="*/ 2076808 w 6081795"/>
              <a:gd name="connsiteY2790" fmla="*/ 3886553 h 4588006"/>
              <a:gd name="connsiteX2791" fmla="*/ 2092796 w 6081795"/>
              <a:gd name="connsiteY2791" fmla="*/ 3887303 h 4588006"/>
              <a:gd name="connsiteX2792" fmla="*/ 2110396 w 6081795"/>
              <a:gd name="connsiteY2792" fmla="*/ 3886656 h 4588006"/>
              <a:gd name="connsiteX2793" fmla="*/ 2132250 w 6081795"/>
              <a:gd name="connsiteY2793" fmla="*/ 3887190 h 4588006"/>
              <a:gd name="connsiteX2794" fmla="*/ 2150556 w 6081795"/>
              <a:gd name="connsiteY2794" fmla="*/ 3887091 h 4588006"/>
              <a:gd name="connsiteX2795" fmla="*/ 2167940 w 6081795"/>
              <a:gd name="connsiteY2795" fmla="*/ 3885878 h 4588006"/>
              <a:gd name="connsiteX2796" fmla="*/ 2193580 w 6081795"/>
              <a:gd name="connsiteY2796" fmla="*/ 3885509 h 4588006"/>
              <a:gd name="connsiteX2797" fmla="*/ 2208464 w 6081795"/>
              <a:gd name="connsiteY2797" fmla="*/ 3885536 h 4588006"/>
              <a:gd name="connsiteX2798" fmla="*/ 2223620 w 6081795"/>
              <a:gd name="connsiteY2798" fmla="*/ 3884978 h 4588006"/>
              <a:gd name="connsiteX2799" fmla="*/ 2232748 w 6081795"/>
              <a:gd name="connsiteY2799" fmla="*/ 3885240 h 4588006"/>
              <a:gd name="connsiteX2800" fmla="*/ 2242813 w 6081795"/>
              <a:gd name="connsiteY2800" fmla="*/ 3885038 h 4588006"/>
              <a:gd name="connsiteX2801" fmla="*/ 2249840 w 6081795"/>
              <a:gd name="connsiteY2801" fmla="*/ 3884396 h 4588006"/>
              <a:gd name="connsiteX2802" fmla="*/ 2256866 w 6081795"/>
              <a:gd name="connsiteY2802" fmla="*/ 3883756 h 4588006"/>
              <a:gd name="connsiteX2803" fmla="*/ 2234498 w 6081795"/>
              <a:gd name="connsiteY2803" fmla="*/ 3883551 h 4588006"/>
              <a:gd name="connsiteX2804" fmla="*/ 2212795 w 6081795"/>
              <a:gd name="connsiteY2804" fmla="*/ 3883465 h 4588006"/>
              <a:gd name="connsiteX2805" fmla="*/ 2193156 w 6081795"/>
              <a:gd name="connsiteY2805" fmla="*/ 3883590 h 4588006"/>
              <a:gd name="connsiteX2806" fmla="*/ 2174590 w 6081795"/>
              <a:gd name="connsiteY2806" fmla="*/ 3882957 h 4588006"/>
              <a:gd name="connsiteX2807" fmla="*/ 2149167 w 6081795"/>
              <a:gd name="connsiteY2807" fmla="*/ 3883892 h 4588006"/>
              <a:gd name="connsiteX2808" fmla="*/ 2107196 w 6081795"/>
              <a:gd name="connsiteY2808" fmla="*/ 3882448 h 4588006"/>
              <a:gd name="connsiteX2809" fmla="*/ 2056409 w 6081795"/>
              <a:gd name="connsiteY2809" fmla="*/ 3882906 h 4588006"/>
              <a:gd name="connsiteX2810" fmla="*/ 2041582 w 6081795"/>
              <a:gd name="connsiteY2810" fmla="*/ 3881731 h 4588006"/>
              <a:gd name="connsiteX2811" fmla="*/ 2026754 w 6081795"/>
              <a:gd name="connsiteY2811" fmla="*/ 3880555 h 4588006"/>
              <a:gd name="connsiteX2812" fmla="*/ 2005242 w 6081795"/>
              <a:gd name="connsiteY2812" fmla="*/ 3881347 h 4588006"/>
              <a:gd name="connsiteX2813" fmla="*/ 2002582 w 6081795"/>
              <a:gd name="connsiteY2813" fmla="*/ 3880871 h 4588006"/>
              <a:gd name="connsiteX2814" fmla="*/ 2002410 w 6081795"/>
              <a:gd name="connsiteY2814" fmla="*/ 3880208 h 4588006"/>
              <a:gd name="connsiteX2815" fmla="*/ 2010768 w 6081795"/>
              <a:gd name="connsiteY2815" fmla="*/ 3879805 h 4588006"/>
              <a:gd name="connsiteX2816" fmla="*/ 2029074 w 6081795"/>
              <a:gd name="connsiteY2816" fmla="*/ 3879706 h 4588006"/>
              <a:gd name="connsiteX2817" fmla="*/ 2035654 w 6081795"/>
              <a:gd name="connsiteY2817" fmla="*/ 3879248 h 4588006"/>
              <a:gd name="connsiteX2818" fmla="*/ 2040102 w 6081795"/>
              <a:gd name="connsiteY2818" fmla="*/ 3878726 h 4588006"/>
              <a:gd name="connsiteX2819" fmla="*/ 2034235 w 6081795"/>
              <a:gd name="connsiteY2819" fmla="*/ 3878943 h 4588006"/>
              <a:gd name="connsiteX2820" fmla="*/ 2013939 w 6081795"/>
              <a:gd name="connsiteY2820" fmla="*/ 3878159 h 4588006"/>
              <a:gd name="connsiteX2821" fmla="*/ 1993370 w 6081795"/>
              <a:gd name="connsiteY2821" fmla="*/ 3877959 h 4588006"/>
              <a:gd name="connsiteX2822" fmla="*/ 1981309 w 6081795"/>
              <a:gd name="connsiteY2822" fmla="*/ 3877806 h 4588006"/>
              <a:gd name="connsiteX2823" fmla="*/ 1968310 w 6081795"/>
              <a:gd name="connsiteY2823" fmla="*/ 3878116 h 4588006"/>
              <a:gd name="connsiteX2824" fmla="*/ 1954279 w 6081795"/>
              <a:gd name="connsiteY2824" fmla="*/ 3877294 h 4588006"/>
              <a:gd name="connsiteX2825" fmla="*/ 1942992 w 6081795"/>
              <a:gd name="connsiteY2825" fmla="*/ 3877542 h 4588006"/>
              <a:gd name="connsiteX2826" fmla="*/ 1931175 w 6081795"/>
              <a:gd name="connsiteY2826" fmla="*/ 3877379 h 4588006"/>
              <a:gd name="connsiteX2827" fmla="*/ 1915530 w 6081795"/>
              <a:gd name="connsiteY2827" fmla="*/ 3877954 h 4588006"/>
              <a:gd name="connsiteX2828" fmla="*/ 1906115 w 6081795"/>
              <a:gd name="connsiteY2828" fmla="*/ 3877535 h 4588006"/>
              <a:gd name="connsiteX2829" fmla="*/ 1886232 w 6081795"/>
              <a:gd name="connsiteY2829" fmla="*/ 3877669 h 4588006"/>
              <a:gd name="connsiteX2830" fmla="*/ 1865954 w 6081795"/>
              <a:gd name="connsiteY2830" fmla="*/ 3877101 h 4588006"/>
              <a:gd name="connsiteX2831" fmla="*/ 1838257 w 6081795"/>
              <a:gd name="connsiteY2831" fmla="*/ 3876733 h 4588006"/>
              <a:gd name="connsiteX2832" fmla="*/ 1810695 w 6081795"/>
              <a:gd name="connsiteY2832" fmla="*/ 3876074 h 4588006"/>
              <a:gd name="connsiteX2833" fmla="*/ 1800829 w 6081795"/>
              <a:gd name="connsiteY2833" fmla="*/ 3876366 h 4588006"/>
              <a:gd name="connsiteX2834" fmla="*/ 1790433 w 6081795"/>
              <a:gd name="connsiteY2834" fmla="*/ 3876245 h 4588006"/>
              <a:gd name="connsiteX2835" fmla="*/ 1770126 w 6081795"/>
              <a:gd name="connsiteY2835" fmla="*/ 3876514 h 4588006"/>
              <a:gd name="connsiteX2836" fmla="*/ 1750092 w 6081795"/>
              <a:gd name="connsiteY2836" fmla="*/ 3876199 h 4588006"/>
              <a:gd name="connsiteX2837" fmla="*/ 1744049 w 6081795"/>
              <a:gd name="connsiteY2837" fmla="*/ 3876279 h 4588006"/>
              <a:gd name="connsiteX2838" fmla="*/ 1739609 w 6081795"/>
              <a:gd name="connsiteY2838" fmla="*/ 3876012 h 4588006"/>
              <a:gd name="connsiteX2839" fmla="*/ 1738905 w 6081795"/>
              <a:gd name="connsiteY2839" fmla="*/ 3875464 h 4588006"/>
              <a:gd name="connsiteX2840" fmla="*/ 1761122 w 6081795"/>
              <a:gd name="connsiteY2840" fmla="*/ 3875221 h 4588006"/>
              <a:gd name="connsiteX2841" fmla="*/ 1771183 w 6081795"/>
              <a:gd name="connsiteY2841" fmla="*/ 3875281 h 4588006"/>
              <a:gd name="connsiteX2842" fmla="*/ 1781382 w 6081795"/>
              <a:gd name="connsiteY2842" fmla="*/ 3875049 h 4588006"/>
              <a:gd name="connsiteX2843" fmla="*/ 1802531 w 6081795"/>
              <a:gd name="connsiteY2843" fmla="*/ 3875036 h 4588006"/>
              <a:gd name="connsiteX2844" fmla="*/ 1816976 w 6081795"/>
              <a:gd name="connsiteY2844" fmla="*/ 3874457 h 4588006"/>
              <a:gd name="connsiteX2845" fmla="*/ 1829547 w 6081795"/>
              <a:gd name="connsiteY2845" fmla="*/ 3874808 h 4588006"/>
              <a:gd name="connsiteX2846" fmla="*/ 1904556 w 6081795"/>
              <a:gd name="connsiteY2846" fmla="*/ 3873674 h 4588006"/>
              <a:gd name="connsiteX2847" fmla="*/ 1981680 w 6081795"/>
              <a:gd name="connsiteY2847" fmla="*/ 3874184 h 4588006"/>
              <a:gd name="connsiteX2848" fmla="*/ 2001589 w 6081795"/>
              <a:gd name="connsiteY2848" fmla="*/ 3873739 h 4588006"/>
              <a:gd name="connsiteX2849" fmla="*/ 2021499 w 6081795"/>
              <a:gd name="connsiteY2849" fmla="*/ 3873293 h 4588006"/>
              <a:gd name="connsiteX2850" fmla="*/ 2027937 w 6081795"/>
              <a:gd name="connsiteY2850" fmla="*/ 3873654 h 4588006"/>
              <a:gd name="connsiteX2851" fmla="*/ 2036780 w 6081795"/>
              <a:gd name="connsiteY2851" fmla="*/ 3873496 h 4588006"/>
              <a:gd name="connsiteX2852" fmla="*/ 2052487 w 6081795"/>
              <a:gd name="connsiteY2852" fmla="*/ 3873301 h 4588006"/>
              <a:gd name="connsiteX2853" fmla="*/ 2063795 w 6081795"/>
              <a:gd name="connsiteY2853" fmla="*/ 3873267 h 4588006"/>
              <a:gd name="connsiteX2854" fmla="*/ 2087786 w 6081795"/>
              <a:gd name="connsiteY2854" fmla="*/ 3873340 h 4588006"/>
              <a:gd name="connsiteX2855" fmla="*/ 2095936 w 6081795"/>
              <a:gd name="connsiteY2855" fmla="*/ 3873639 h 4588006"/>
              <a:gd name="connsiteX2856" fmla="*/ 2105024 w 6081795"/>
              <a:gd name="connsiteY2856" fmla="*/ 3873472 h 4588006"/>
              <a:gd name="connsiteX2857" fmla="*/ 2113915 w 6081795"/>
              <a:gd name="connsiteY2857" fmla="*/ 3872953 h 4588006"/>
              <a:gd name="connsiteX2858" fmla="*/ 2182523 w 6081795"/>
              <a:gd name="connsiteY2858" fmla="*/ 3872151 h 4588006"/>
              <a:gd name="connsiteX2859" fmla="*/ 2191937 w 6081795"/>
              <a:gd name="connsiteY2859" fmla="*/ 3872570 h 4588006"/>
              <a:gd name="connsiteX2860" fmla="*/ 2204376 w 6081795"/>
              <a:gd name="connsiteY2860" fmla="*/ 3872686 h 4588006"/>
              <a:gd name="connsiteX2861" fmla="*/ 2215553 w 6081795"/>
              <a:gd name="connsiteY2861" fmla="*/ 3872418 h 4588006"/>
              <a:gd name="connsiteX2862" fmla="*/ 2226593 w 6081795"/>
              <a:gd name="connsiteY2862" fmla="*/ 3872442 h 4588006"/>
              <a:gd name="connsiteX2863" fmla="*/ 2240305 w 6081795"/>
              <a:gd name="connsiteY2863" fmla="*/ 3871891 h 4588006"/>
              <a:gd name="connsiteX2864" fmla="*/ 2253608 w 6081795"/>
              <a:gd name="connsiteY2864" fmla="*/ 3872214 h 4588006"/>
              <a:gd name="connsiteX2865" fmla="*/ 2284777 w 6081795"/>
              <a:gd name="connsiteY2865" fmla="*/ 3872095 h 4588006"/>
              <a:gd name="connsiteX2866" fmla="*/ 2312075 w 6081795"/>
              <a:gd name="connsiteY2866" fmla="*/ 3872550 h 4588006"/>
              <a:gd name="connsiteX2867" fmla="*/ 2328425 w 6081795"/>
              <a:gd name="connsiteY2867" fmla="*/ 3872522 h 4588006"/>
              <a:gd name="connsiteX2868" fmla="*/ 2363798 w 6081795"/>
              <a:gd name="connsiteY2868" fmla="*/ 3871890 h 4588006"/>
              <a:gd name="connsiteX2869" fmla="*/ 2399170 w 6081795"/>
              <a:gd name="connsiteY2869" fmla="*/ 3871259 h 4588006"/>
              <a:gd name="connsiteX2870" fmla="*/ 2409652 w 6081795"/>
              <a:gd name="connsiteY2870" fmla="*/ 3871446 h 4588006"/>
              <a:gd name="connsiteX2871" fmla="*/ 2439955 w 6081795"/>
              <a:gd name="connsiteY2871" fmla="*/ 3871384 h 4588006"/>
              <a:gd name="connsiteX2872" fmla="*/ 2470257 w 6081795"/>
              <a:gd name="connsiteY2872" fmla="*/ 3871321 h 4588006"/>
              <a:gd name="connsiteX2873" fmla="*/ 2491405 w 6081795"/>
              <a:gd name="connsiteY2873" fmla="*/ 3871308 h 4588006"/>
              <a:gd name="connsiteX2874" fmla="*/ 2512553 w 6081795"/>
              <a:gd name="connsiteY2874" fmla="*/ 3871295 h 4588006"/>
              <a:gd name="connsiteX2875" fmla="*/ 2565763 w 6081795"/>
              <a:gd name="connsiteY2875" fmla="*/ 3870796 h 4588006"/>
              <a:gd name="connsiteX2876" fmla="*/ 2616705 w 6081795"/>
              <a:gd name="connsiteY2876" fmla="*/ 3870524 h 4588006"/>
              <a:gd name="connsiteX2877" fmla="*/ 2627483 w 6081795"/>
              <a:gd name="connsiteY2877" fmla="*/ 3870080 h 4588006"/>
              <a:gd name="connsiteX2878" fmla="*/ 2637853 w 6081795"/>
              <a:gd name="connsiteY2878" fmla="*/ 3870511 h 4588006"/>
              <a:gd name="connsiteX2879" fmla="*/ 2690232 w 6081795"/>
              <a:gd name="connsiteY2879" fmla="*/ 3870760 h 4588006"/>
              <a:gd name="connsiteX2880" fmla="*/ 2740754 w 6081795"/>
              <a:gd name="connsiteY2880" fmla="*/ 3870360 h 4588006"/>
              <a:gd name="connsiteX2881" fmla="*/ 2746037 w 6081795"/>
              <a:gd name="connsiteY2881" fmla="*/ 3870619 h 4588006"/>
              <a:gd name="connsiteX2882" fmla="*/ 2752123 w 6081795"/>
              <a:gd name="connsiteY2882" fmla="*/ 3870706 h 4588006"/>
              <a:gd name="connsiteX2883" fmla="*/ 2752503 w 6081795"/>
              <a:gd name="connsiteY2883" fmla="*/ 3870405 h 4588006"/>
              <a:gd name="connsiteX2884" fmla="*/ 2751419 w 6081795"/>
              <a:gd name="connsiteY2884" fmla="*/ 3870158 h 4588006"/>
              <a:gd name="connsiteX2885" fmla="*/ 2771680 w 6081795"/>
              <a:gd name="connsiteY2885" fmla="*/ 3869987 h 4588006"/>
              <a:gd name="connsiteX2886" fmla="*/ 2779139 w 6081795"/>
              <a:gd name="connsiteY2886" fmla="*/ 3870477 h 4588006"/>
              <a:gd name="connsiteX2887" fmla="*/ 2805552 w 6081795"/>
              <a:gd name="connsiteY2887" fmla="*/ 3870510 h 4588006"/>
              <a:gd name="connsiteX2888" fmla="*/ 2832102 w 6081795"/>
              <a:gd name="connsiteY2888" fmla="*/ 3870251 h 4588006"/>
              <a:gd name="connsiteX2889" fmla="*/ 2843079 w 6081795"/>
              <a:gd name="connsiteY2889" fmla="*/ 3869895 h 4588006"/>
              <a:gd name="connsiteX2890" fmla="*/ 2852181 w 6081795"/>
              <a:gd name="connsiteY2890" fmla="*/ 3870468 h 4588006"/>
              <a:gd name="connsiteX2891" fmla="*/ 2868532 w 6081795"/>
              <a:gd name="connsiteY2891" fmla="*/ 3870440 h 4588006"/>
              <a:gd name="connsiteX2892" fmla="*/ 2894057 w 6081795"/>
              <a:gd name="connsiteY2892" fmla="*/ 3870314 h 4588006"/>
              <a:gd name="connsiteX2893" fmla="*/ 2919720 w 6081795"/>
              <a:gd name="connsiteY2893" fmla="*/ 3869897 h 4588006"/>
              <a:gd name="connsiteX2894" fmla="*/ 2936514 w 6081795"/>
              <a:gd name="connsiteY2894" fmla="*/ 3869949 h 4588006"/>
              <a:gd name="connsiteX2895" fmla="*/ 2953308 w 6081795"/>
              <a:gd name="connsiteY2895" fmla="*/ 3870000 h 4588006"/>
              <a:gd name="connsiteX2896" fmla="*/ 2987782 w 6081795"/>
              <a:gd name="connsiteY2896" fmla="*/ 3870262 h 4588006"/>
              <a:gd name="connsiteX2897" fmla="*/ 3021506 w 6081795"/>
              <a:gd name="connsiteY2897" fmla="*/ 3870073 h 4588006"/>
              <a:gd name="connsiteX2898" fmla="*/ 3052296 w 6081795"/>
              <a:gd name="connsiteY2898" fmla="*/ 3869992 h 4588006"/>
              <a:gd name="connsiteX2899" fmla="*/ 3064786 w 6081795"/>
              <a:gd name="connsiteY2899" fmla="*/ 3869486 h 4588006"/>
              <a:gd name="connsiteX2900" fmla="*/ 3075400 w 6081795"/>
              <a:gd name="connsiteY2900" fmla="*/ 3869907 h 4588006"/>
              <a:gd name="connsiteX2901" fmla="*/ 3131846 w 6081795"/>
              <a:gd name="connsiteY2901" fmla="*/ 3870198 h 4588006"/>
              <a:gd name="connsiteX2902" fmla="*/ 3187896 w 6081795"/>
              <a:gd name="connsiteY2902" fmla="*/ 3869785 h 4588006"/>
              <a:gd name="connsiteX2903" fmla="*/ 3193916 w 6081795"/>
              <a:gd name="connsiteY2903" fmla="*/ 3870018 h 4588006"/>
              <a:gd name="connsiteX2904" fmla="*/ 3199268 w 6081795"/>
              <a:gd name="connsiteY2904" fmla="*/ 3870132 h 4588006"/>
              <a:gd name="connsiteX2905" fmla="*/ 3201692 w 6081795"/>
              <a:gd name="connsiteY2905" fmla="*/ 3869828 h 4588006"/>
              <a:gd name="connsiteX2906" fmla="*/ 3200518 w 6081795"/>
              <a:gd name="connsiteY2906" fmla="*/ 3869512 h 4588006"/>
              <a:gd name="connsiteX2907" fmla="*/ 3220780 w 6081795"/>
              <a:gd name="connsiteY2907" fmla="*/ 3869341 h 4588006"/>
              <a:gd name="connsiteX2908" fmla="*/ 3243520 w 6081795"/>
              <a:gd name="connsiteY2908" fmla="*/ 3870035 h 4588006"/>
              <a:gd name="connsiteX2909" fmla="*/ 3287954 w 6081795"/>
              <a:gd name="connsiteY2909" fmla="*/ 3869548 h 4588006"/>
              <a:gd name="connsiteX2910" fmla="*/ 3299376 w 6081795"/>
              <a:gd name="connsiteY2910" fmla="*/ 3869270 h 4588006"/>
              <a:gd name="connsiteX2911" fmla="*/ 3308922 w 6081795"/>
              <a:gd name="connsiteY2911" fmla="*/ 3869924 h 4588006"/>
              <a:gd name="connsiteX2912" fmla="*/ 3318076 w 6081795"/>
              <a:gd name="connsiteY2912" fmla="*/ 3869874 h 4588006"/>
              <a:gd name="connsiteX2913" fmla="*/ 3327228 w 6081795"/>
              <a:gd name="connsiteY2913" fmla="*/ 3869824 h 4588006"/>
              <a:gd name="connsiteX2914" fmla="*/ 3354822 w 6081795"/>
              <a:gd name="connsiteY2914" fmla="*/ 3869646 h 4588006"/>
              <a:gd name="connsiteX2915" fmla="*/ 3383214 w 6081795"/>
              <a:gd name="connsiteY2915" fmla="*/ 3869294 h 4588006"/>
              <a:gd name="connsiteX2916" fmla="*/ 3400986 w 6081795"/>
              <a:gd name="connsiteY2916" fmla="*/ 3869310 h 4588006"/>
              <a:gd name="connsiteX2917" fmla="*/ 3418758 w 6081795"/>
              <a:gd name="connsiteY2917" fmla="*/ 3869326 h 4588006"/>
              <a:gd name="connsiteX2918" fmla="*/ 3437950 w 6081795"/>
              <a:gd name="connsiteY2918" fmla="*/ 3869385 h 4588006"/>
              <a:gd name="connsiteX2919" fmla="*/ 3451368 w 6081795"/>
              <a:gd name="connsiteY2919" fmla="*/ 3869464 h 4588006"/>
              <a:gd name="connsiteX2920" fmla="*/ 3464784 w 6081795"/>
              <a:gd name="connsiteY2920" fmla="*/ 3869545 h 4588006"/>
              <a:gd name="connsiteX2921" fmla="*/ 3479884 w 6081795"/>
              <a:gd name="connsiteY2921" fmla="*/ 3870137 h 4588006"/>
              <a:gd name="connsiteX2922" fmla="*/ 3481730 w 6081795"/>
              <a:gd name="connsiteY2922" fmla="*/ 3870045 h 4588006"/>
              <a:gd name="connsiteX2923" fmla="*/ 3482910 w 6081795"/>
              <a:gd name="connsiteY2923" fmla="*/ 3869834 h 4588006"/>
              <a:gd name="connsiteX2924" fmla="*/ 3490550 w 6081795"/>
              <a:gd name="connsiteY2924" fmla="*/ 3869936 h 4588006"/>
              <a:gd name="connsiteX2925" fmla="*/ 3496214 w 6081795"/>
              <a:gd name="connsiteY2925" fmla="*/ 3869895 h 4588006"/>
              <a:gd name="connsiteX2926" fmla="*/ 3501216 w 6081795"/>
              <a:gd name="connsiteY2926" fmla="*/ 3869735 h 4588006"/>
              <a:gd name="connsiteX2927" fmla="*/ 3548284 w 6081795"/>
              <a:gd name="connsiteY2927" fmla="*/ 3870035 h 4588006"/>
              <a:gd name="connsiteX2928" fmla="*/ 3596292 w 6081795"/>
              <a:gd name="connsiteY2928" fmla="*/ 3869871 h 4588006"/>
              <a:gd name="connsiteX2929" fmla="*/ 3618574 w 6081795"/>
              <a:gd name="connsiteY2929" fmla="*/ 3869744 h 4588006"/>
              <a:gd name="connsiteX2930" fmla="*/ 3638590 w 6081795"/>
              <a:gd name="connsiteY2930" fmla="*/ 3869845 h 4588006"/>
              <a:gd name="connsiteX2931" fmla="*/ 3659030 w 6081795"/>
              <a:gd name="connsiteY2931" fmla="*/ 3869548 h 4588006"/>
              <a:gd name="connsiteX2932" fmla="*/ 3680000 w 6081795"/>
              <a:gd name="connsiteY2932" fmla="*/ 3869660 h 4588006"/>
              <a:gd name="connsiteX2933" fmla="*/ 3689414 w 6081795"/>
              <a:gd name="connsiteY2933" fmla="*/ 3870079 h 4588006"/>
              <a:gd name="connsiteX2934" fmla="*/ 3692790 w 6081795"/>
              <a:gd name="connsiteY2934" fmla="*/ 3870050 h 4588006"/>
              <a:gd name="connsiteX2935" fmla="*/ 3696168 w 6081795"/>
              <a:gd name="connsiteY2935" fmla="*/ 3870022 h 4588006"/>
              <a:gd name="connsiteX2936" fmla="*/ 3704768 w 6081795"/>
              <a:gd name="connsiteY2936" fmla="*/ 3869873 h 4588006"/>
              <a:gd name="connsiteX2937" fmla="*/ 3712700 w 6081795"/>
              <a:gd name="connsiteY2937" fmla="*/ 3869605 h 4588006"/>
              <a:gd name="connsiteX2938" fmla="*/ 3718386 w 6081795"/>
              <a:gd name="connsiteY2938" fmla="*/ 3869779 h 4588006"/>
              <a:gd name="connsiteX2939" fmla="*/ 3722740 w 6081795"/>
              <a:gd name="connsiteY2939" fmla="*/ 3869714 h 4588006"/>
              <a:gd name="connsiteX2940" fmla="*/ 3727094 w 6081795"/>
              <a:gd name="connsiteY2940" fmla="*/ 3869649 h 4588006"/>
              <a:gd name="connsiteX2941" fmla="*/ 3727982 w 6081795"/>
              <a:gd name="connsiteY2941" fmla="*/ 3869808 h 4588006"/>
              <a:gd name="connsiteX2942" fmla="*/ 3735622 w 6081795"/>
              <a:gd name="connsiteY2942" fmla="*/ 3869909 h 4588006"/>
              <a:gd name="connsiteX2943" fmla="*/ 3755884 w 6081795"/>
              <a:gd name="connsiteY2943" fmla="*/ 3869738 h 4588006"/>
              <a:gd name="connsiteX2944" fmla="*/ 3768884 w 6081795"/>
              <a:gd name="connsiteY2944" fmla="*/ 3869427 h 4588006"/>
              <a:gd name="connsiteX2945" fmla="*/ 3778284 w 6081795"/>
              <a:gd name="connsiteY2945" fmla="*/ 3869105 h 4588006"/>
              <a:gd name="connsiteX2946" fmla="*/ 2535095 w 6081795"/>
              <a:gd name="connsiteY2946" fmla="*/ 3697004 h 4588006"/>
              <a:gd name="connsiteX2947" fmla="*/ 2525971 w 6081795"/>
              <a:gd name="connsiteY2947" fmla="*/ 3698003 h 4588006"/>
              <a:gd name="connsiteX2948" fmla="*/ 2517919 w 6081795"/>
              <a:gd name="connsiteY2948" fmla="*/ 3701894 h 4588006"/>
              <a:gd name="connsiteX2949" fmla="*/ 2536524 w 6081795"/>
              <a:gd name="connsiteY2949" fmla="*/ 3700862 h 4588006"/>
              <a:gd name="connsiteX2950" fmla="*/ 3928114 w 6081795"/>
              <a:gd name="connsiteY2950" fmla="*/ 3695285 h 4588006"/>
              <a:gd name="connsiteX2951" fmla="*/ 3927234 w 6081795"/>
              <a:gd name="connsiteY2951" fmla="*/ 3723673 h 4588006"/>
              <a:gd name="connsiteX2952" fmla="*/ 3963016 w 6081795"/>
              <a:gd name="connsiteY2952" fmla="*/ 3717751 h 4588006"/>
              <a:gd name="connsiteX2953" fmla="*/ 3971994 w 6081795"/>
              <a:gd name="connsiteY2953" fmla="*/ 3721485 h 4588006"/>
              <a:gd name="connsiteX2954" fmla="*/ 3979900 w 6081795"/>
              <a:gd name="connsiteY2954" fmla="*/ 3722325 h 4588006"/>
              <a:gd name="connsiteX2955" fmla="*/ 3980624 w 6081795"/>
              <a:gd name="connsiteY2955" fmla="*/ 3711460 h 4588006"/>
              <a:gd name="connsiteX2956" fmla="*/ 3974480 w 6081795"/>
              <a:gd name="connsiteY2956" fmla="*/ 3697436 h 4588006"/>
              <a:gd name="connsiteX2957" fmla="*/ 3951832 w 6081795"/>
              <a:gd name="connsiteY2957" fmla="*/ 3697806 h 4588006"/>
              <a:gd name="connsiteX2958" fmla="*/ 3928114 w 6081795"/>
              <a:gd name="connsiteY2958" fmla="*/ 3695285 h 4588006"/>
              <a:gd name="connsiteX2959" fmla="*/ 2696240 w 6081795"/>
              <a:gd name="connsiteY2959" fmla="*/ 3691213 h 4588006"/>
              <a:gd name="connsiteX2960" fmla="*/ 2700525 w 6081795"/>
              <a:gd name="connsiteY2960" fmla="*/ 3702783 h 4588006"/>
              <a:gd name="connsiteX2961" fmla="*/ 2728579 w 6081795"/>
              <a:gd name="connsiteY2961" fmla="*/ 3696504 h 4588006"/>
              <a:gd name="connsiteX2962" fmla="*/ 4109876 w 6081795"/>
              <a:gd name="connsiteY2962" fmla="*/ 3673392 h 4588006"/>
              <a:gd name="connsiteX2963" fmla="*/ 4098706 w 6081795"/>
              <a:gd name="connsiteY2963" fmla="*/ 3684245 h 4588006"/>
              <a:gd name="connsiteX2964" fmla="*/ 4101564 w 6081795"/>
              <a:gd name="connsiteY2964" fmla="*/ 3691958 h 4588006"/>
              <a:gd name="connsiteX2965" fmla="*/ 4109290 w 6081795"/>
              <a:gd name="connsiteY2965" fmla="*/ 3692316 h 4588006"/>
              <a:gd name="connsiteX2966" fmla="*/ 4113730 w 6081795"/>
              <a:gd name="connsiteY2966" fmla="*/ 3686363 h 4588006"/>
              <a:gd name="connsiteX2967" fmla="*/ 4111304 w 6081795"/>
              <a:gd name="connsiteY2967" fmla="*/ 3677248 h 4588006"/>
              <a:gd name="connsiteX2968" fmla="*/ 3212640 w 6081795"/>
              <a:gd name="connsiteY2968" fmla="*/ 3668567 h 4588006"/>
              <a:gd name="connsiteX2969" fmla="*/ 3190550 w 6081795"/>
              <a:gd name="connsiteY2969" fmla="*/ 3669695 h 4588006"/>
              <a:gd name="connsiteX2970" fmla="*/ 3179672 w 6081795"/>
              <a:gd name="connsiteY2970" fmla="*/ 3673837 h 4588006"/>
              <a:gd name="connsiteX2971" fmla="*/ 3171650 w 6081795"/>
              <a:gd name="connsiteY2971" fmla="*/ 3682940 h 4588006"/>
              <a:gd name="connsiteX2972" fmla="*/ 3191328 w 6081795"/>
              <a:gd name="connsiteY2972" fmla="*/ 3684801 h 4588006"/>
              <a:gd name="connsiteX2973" fmla="*/ 3208860 w 6081795"/>
              <a:gd name="connsiteY2973" fmla="*/ 3680876 h 4588006"/>
              <a:gd name="connsiteX2974" fmla="*/ 2615628 w 6081795"/>
              <a:gd name="connsiteY2974" fmla="*/ 3667458 h 4588006"/>
              <a:gd name="connsiteX2975" fmla="*/ 2603216 w 6081795"/>
              <a:gd name="connsiteY2975" fmla="*/ 3696373 h 4588006"/>
              <a:gd name="connsiteX2976" fmla="*/ 2608931 w 6081795"/>
              <a:gd name="connsiteY2976" fmla="*/ 3711801 h 4588006"/>
              <a:gd name="connsiteX2977" fmla="*/ 2638704 w 6081795"/>
              <a:gd name="connsiteY2977" fmla="*/ 3699915 h 4588006"/>
              <a:gd name="connsiteX2978" fmla="*/ 2656173 w 6081795"/>
              <a:gd name="connsiteY2978" fmla="*/ 3685564 h 4588006"/>
              <a:gd name="connsiteX2979" fmla="*/ 2628704 w 6081795"/>
              <a:gd name="connsiteY2979" fmla="*/ 3672918 h 4588006"/>
              <a:gd name="connsiteX2980" fmla="*/ 2630283 w 6081795"/>
              <a:gd name="connsiteY2980" fmla="*/ 3668190 h 4588006"/>
              <a:gd name="connsiteX2981" fmla="*/ 3941180 w 6081795"/>
              <a:gd name="connsiteY2981" fmla="*/ 3667240 h 4588006"/>
              <a:gd name="connsiteX2982" fmla="*/ 3947304 w 6081795"/>
              <a:gd name="connsiteY2982" fmla="*/ 3675327 h 4588006"/>
              <a:gd name="connsiteX2983" fmla="*/ 3944446 w 6081795"/>
              <a:gd name="connsiteY2983" fmla="*/ 3667614 h 4588006"/>
              <a:gd name="connsiteX2984" fmla="*/ 4196894 w 6081795"/>
              <a:gd name="connsiteY2984" fmla="*/ 3662267 h 4588006"/>
              <a:gd name="connsiteX2985" fmla="*/ 4174846 w 6081795"/>
              <a:gd name="connsiteY2985" fmla="*/ 3674510 h 4588006"/>
              <a:gd name="connsiteX2986" fmla="*/ 4168556 w 6081795"/>
              <a:gd name="connsiteY2986" fmla="*/ 3665215 h 4588006"/>
              <a:gd name="connsiteX2987" fmla="*/ 4159682 w 6081795"/>
              <a:gd name="connsiteY2987" fmla="*/ 3664331 h 4588006"/>
              <a:gd name="connsiteX2988" fmla="*/ 4150520 w 6081795"/>
              <a:gd name="connsiteY2988" fmla="*/ 3672907 h 4588006"/>
              <a:gd name="connsiteX2989" fmla="*/ 4148220 w 6081795"/>
              <a:gd name="connsiteY2989" fmla="*/ 3684647 h 4588006"/>
              <a:gd name="connsiteX2990" fmla="*/ 4152620 w 6081795"/>
              <a:gd name="connsiteY2990" fmla="*/ 3686272 h 4588006"/>
              <a:gd name="connsiteX2991" fmla="*/ 4155948 w 6081795"/>
              <a:gd name="connsiteY2991" fmla="*/ 3685004 h 4588006"/>
              <a:gd name="connsiteX2992" fmla="*/ 4191438 w 6081795"/>
              <a:gd name="connsiteY2992" fmla="*/ 3688545 h 4588006"/>
              <a:gd name="connsiteX2993" fmla="*/ 2482395 w 6081795"/>
              <a:gd name="connsiteY2993" fmla="*/ 3660797 h 4588006"/>
              <a:gd name="connsiteX2994" fmla="*/ 2486458 w 6081795"/>
              <a:gd name="connsiteY2994" fmla="*/ 3668215 h 4588006"/>
              <a:gd name="connsiteX2995" fmla="*/ 2516692 w 6081795"/>
              <a:gd name="connsiteY2995" fmla="*/ 3666538 h 4588006"/>
              <a:gd name="connsiteX2996" fmla="*/ 2528599 w 6081795"/>
              <a:gd name="connsiteY2996" fmla="*/ 3663107 h 4588006"/>
              <a:gd name="connsiteX2997" fmla="*/ 3533162 w 6081795"/>
              <a:gd name="connsiteY2997" fmla="*/ 3654223 h 4588006"/>
              <a:gd name="connsiteX2998" fmla="*/ 3511116 w 6081795"/>
              <a:gd name="connsiteY2998" fmla="*/ 3666466 h 4588006"/>
              <a:gd name="connsiteX2999" fmla="*/ 3550062 w 6081795"/>
              <a:gd name="connsiteY2999" fmla="*/ 3689595 h 4588006"/>
              <a:gd name="connsiteX3000" fmla="*/ 3590956 w 6081795"/>
              <a:gd name="connsiteY3000" fmla="*/ 3687227 h 4588006"/>
              <a:gd name="connsiteX3001" fmla="*/ 3595670 w 6081795"/>
              <a:gd name="connsiteY3001" fmla="*/ 3697395 h 4588006"/>
              <a:gd name="connsiteX3002" fmla="*/ 3602968 w 6081795"/>
              <a:gd name="connsiteY3002" fmla="*/ 3699156 h 4588006"/>
              <a:gd name="connsiteX3003" fmla="*/ 3615960 w 6081795"/>
              <a:gd name="connsiteY3003" fmla="*/ 3691940 h 4588006"/>
              <a:gd name="connsiteX3004" fmla="*/ 3626152 w 6081795"/>
              <a:gd name="connsiteY3004" fmla="*/ 3700232 h 4588006"/>
              <a:gd name="connsiteX3005" fmla="*/ 3744080 w 6081795"/>
              <a:gd name="connsiteY3005" fmla="*/ 3690539 h 4588006"/>
              <a:gd name="connsiteX3006" fmla="*/ 3760670 w 6081795"/>
              <a:gd name="connsiteY3006" fmla="*/ 3704575 h 4588006"/>
              <a:gd name="connsiteX3007" fmla="*/ 3773982 w 6081795"/>
              <a:gd name="connsiteY3007" fmla="*/ 3699507 h 4588006"/>
              <a:gd name="connsiteX3008" fmla="*/ 3782132 w 6081795"/>
              <a:gd name="connsiteY3008" fmla="*/ 3711256 h 4588006"/>
              <a:gd name="connsiteX3009" fmla="*/ 3820770 w 6081795"/>
              <a:gd name="connsiteY3009" fmla="*/ 3713049 h 4588006"/>
              <a:gd name="connsiteX3010" fmla="*/ 3845858 w 6081795"/>
              <a:gd name="connsiteY3010" fmla="*/ 3702604 h 4588006"/>
              <a:gd name="connsiteX3011" fmla="*/ 3884896 w 6081795"/>
              <a:gd name="connsiteY3011" fmla="*/ 3691385 h 4588006"/>
              <a:gd name="connsiteX3012" fmla="*/ 3903502 w 6081795"/>
              <a:gd name="connsiteY3012" fmla="*/ 3690352 h 4588006"/>
              <a:gd name="connsiteX3013" fmla="*/ 3889768 w 6081795"/>
              <a:gd name="connsiteY3013" fmla="*/ 3684030 h 4588006"/>
              <a:gd name="connsiteX3014" fmla="*/ 3888404 w 6081795"/>
              <a:gd name="connsiteY3014" fmla="*/ 3690600 h 4588006"/>
              <a:gd name="connsiteX3015" fmla="*/ 3884896 w 6081795"/>
              <a:gd name="connsiteY3015" fmla="*/ 3691385 h 4588006"/>
              <a:gd name="connsiteX3016" fmla="*/ 3872592 w 6081795"/>
              <a:gd name="connsiteY3016" fmla="*/ 3688918 h 4588006"/>
              <a:gd name="connsiteX3017" fmla="*/ 3856000 w 6081795"/>
              <a:gd name="connsiteY3017" fmla="*/ 3674883 h 4588006"/>
              <a:gd name="connsiteX3018" fmla="*/ 3859442 w 6081795"/>
              <a:gd name="connsiteY3018" fmla="*/ 3663670 h 4588006"/>
              <a:gd name="connsiteX3019" fmla="*/ 3837690 w 6081795"/>
              <a:gd name="connsiteY3019" fmla="*/ 3666452 h 4588006"/>
              <a:gd name="connsiteX3020" fmla="*/ 3800844 w 6081795"/>
              <a:gd name="connsiteY3020" fmla="*/ 3656688 h 4588006"/>
              <a:gd name="connsiteX3021" fmla="*/ 3763562 w 6081795"/>
              <a:gd name="connsiteY3021" fmla="*/ 3661119 h 4588006"/>
              <a:gd name="connsiteX3022" fmla="*/ 3729502 w 6081795"/>
              <a:gd name="connsiteY3022" fmla="*/ 3661435 h 4588006"/>
              <a:gd name="connsiteX3023" fmla="*/ 3712760 w 6081795"/>
              <a:gd name="connsiteY3023" fmla="*/ 3658526 h 4588006"/>
              <a:gd name="connsiteX3024" fmla="*/ 3696870 w 6081795"/>
              <a:gd name="connsiteY3024" fmla="*/ 3665607 h 4588006"/>
              <a:gd name="connsiteX3025" fmla="*/ 3645780 w 6081795"/>
              <a:gd name="connsiteY3025" fmla="*/ 3666081 h 4588006"/>
              <a:gd name="connsiteX3026" fmla="*/ 3594690 w 6081795"/>
              <a:gd name="connsiteY3026" fmla="*/ 3666553 h 4588006"/>
              <a:gd name="connsiteX3027" fmla="*/ 3579528 w 6081795"/>
              <a:gd name="connsiteY3027" fmla="*/ 3656374 h 4588006"/>
              <a:gd name="connsiteX3028" fmla="*/ 3556880 w 6081795"/>
              <a:gd name="connsiteY3028" fmla="*/ 3656745 h 4588006"/>
              <a:gd name="connsiteX3029" fmla="*/ 3533162 w 6081795"/>
              <a:gd name="connsiteY3029" fmla="*/ 3654223 h 4588006"/>
              <a:gd name="connsiteX3030" fmla="*/ 4212642 w 6081795"/>
              <a:gd name="connsiteY3030" fmla="*/ 3653520 h 4588006"/>
              <a:gd name="connsiteX3031" fmla="*/ 4206342 w 6081795"/>
              <a:gd name="connsiteY3031" fmla="*/ 3657019 h 4588006"/>
              <a:gd name="connsiteX3032" fmla="*/ 4226082 w 6081795"/>
              <a:gd name="connsiteY3032" fmla="*/ 3669306 h 4588006"/>
              <a:gd name="connsiteX3033" fmla="*/ 4235532 w 6081795"/>
              <a:gd name="connsiteY3033" fmla="*/ 3664058 h 4588006"/>
              <a:gd name="connsiteX3034" fmla="*/ 4240078 w 6081795"/>
              <a:gd name="connsiteY3034" fmla="*/ 3660953 h 4588006"/>
              <a:gd name="connsiteX3035" fmla="*/ 4243552 w 6081795"/>
              <a:gd name="connsiteY3035" fmla="*/ 3654954 h 4588006"/>
              <a:gd name="connsiteX3036" fmla="*/ 4234104 w 6081795"/>
              <a:gd name="connsiteY3036" fmla="*/ 3660202 h 4588006"/>
              <a:gd name="connsiteX3037" fmla="*/ 4056368 w 6081795"/>
              <a:gd name="connsiteY3037" fmla="*/ 3651957 h 4588006"/>
              <a:gd name="connsiteX3038" fmla="*/ 4022014 w 6081795"/>
              <a:gd name="connsiteY3038" fmla="*/ 3661735 h 4588006"/>
              <a:gd name="connsiteX3039" fmla="*/ 4045734 w 6081795"/>
              <a:gd name="connsiteY3039" fmla="*/ 3664257 h 4588006"/>
              <a:gd name="connsiteX3040" fmla="*/ 4068382 w 6081795"/>
              <a:gd name="connsiteY3040" fmla="*/ 3663886 h 4588006"/>
              <a:gd name="connsiteX3041" fmla="*/ 2232196 w 6081795"/>
              <a:gd name="connsiteY3041" fmla="*/ 3639302 h 4588006"/>
              <a:gd name="connsiteX3042" fmla="*/ 2247195 w 6081795"/>
              <a:gd name="connsiteY3042" fmla="*/ 3647642 h 4588006"/>
              <a:gd name="connsiteX3043" fmla="*/ 2256564 w 6081795"/>
              <a:gd name="connsiteY3043" fmla="*/ 3642439 h 4588006"/>
              <a:gd name="connsiteX3044" fmla="*/ 2253863 w 6081795"/>
              <a:gd name="connsiteY3044" fmla="*/ 3642179 h 4588006"/>
              <a:gd name="connsiteX3045" fmla="*/ 3673942 w 6081795"/>
              <a:gd name="connsiteY3045" fmla="*/ 3638177 h 4588006"/>
              <a:gd name="connsiteX3046" fmla="*/ 3670258 w 6081795"/>
              <a:gd name="connsiteY3046" fmla="*/ 3638536 h 4588006"/>
              <a:gd name="connsiteX3047" fmla="*/ 3661968 w 6081795"/>
              <a:gd name="connsiteY3047" fmla="*/ 3643141 h 4588006"/>
              <a:gd name="connsiteX3048" fmla="*/ 3672844 w 6081795"/>
              <a:gd name="connsiteY3048" fmla="*/ 3641749 h 4588006"/>
              <a:gd name="connsiteX3049" fmla="*/ 3755550 w 6081795"/>
              <a:gd name="connsiteY3049" fmla="*/ 3630214 h 4588006"/>
              <a:gd name="connsiteX3050" fmla="*/ 3755170 w 6081795"/>
              <a:gd name="connsiteY3050" fmla="*/ 3630252 h 4588006"/>
              <a:gd name="connsiteX3051" fmla="*/ 3753564 w 6081795"/>
              <a:gd name="connsiteY3051" fmla="*/ 3634122 h 4588006"/>
              <a:gd name="connsiteX3052" fmla="*/ 1285531 w 6081795"/>
              <a:gd name="connsiteY3052" fmla="*/ 3614408 h 4588006"/>
              <a:gd name="connsiteX3053" fmla="*/ 1269197 w 6081795"/>
              <a:gd name="connsiteY3053" fmla="*/ 3642078 h 4588006"/>
              <a:gd name="connsiteX3054" fmla="*/ 1242572 w 6081795"/>
              <a:gd name="connsiteY3054" fmla="*/ 3652215 h 4588006"/>
              <a:gd name="connsiteX3055" fmla="*/ 1226015 w 6081795"/>
              <a:gd name="connsiteY3055" fmla="*/ 3643392 h 4588006"/>
              <a:gd name="connsiteX3056" fmla="*/ 1206240 w 6081795"/>
              <a:gd name="connsiteY3056" fmla="*/ 3625891 h 4588006"/>
              <a:gd name="connsiteX3057" fmla="*/ 1245885 w 6081795"/>
              <a:gd name="connsiteY3057" fmla="*/ 3620149 h 4588006"/>
              <a:gd name="connsiteX3058" fmla="*/ 1285531 w 6081795"/>
              <a:gd name="connsiteY3058" fmla="*/ 3614408 h 4588006"/>
              <a:gd name="connsiteX3059" fmla="*/ 1942534 w 6081795"/>
              <a:gd name="connsiteY3059" fmla="*/ 3591652 h 4588006"/>
              <a:gd name="connsiteX3060" fmla="*/ 1928092 w 6081795"/>
              <a:gd name="connsiteY3060" fmla="*/ 3606307 h 4588006"/>
              <a:gd name="connsiteX3061" fmla="*/ 1924628 w 6081795"/>
              <a:gd name="connsiteY3061" fmla="*/ 3599514 h 4588006"/>
              <a:gd name="connsiteX3062" fmla="*/ 1917509 w 6081795"/>
              <a:gd name="connsiteY3062" fmla="*/ 3598236 h 4588006"/>
              <a:gd name="connsiteX3063" fmla="*/ 1909666 w 6081795"/>
              <a:gd name="connsiteY3063" fmla="*/ 3607821 h 4588006"/>
              <a:gd name="connsiteX3064" fmla="*/ 1902896 w 6081795"/>
              <a:gd name="connsiteY3064" fmla="*/ 3620300 h 4588006"/>
              <a:gd name="connsiteX3065" fmla="*/ 1903447 w 6081795"/>
              <a:gd name="connsiteY3065" fmla="*/ 3652545 h 4588006"/>
              <a:gd name="connsiteX3066" fmla="*/ 1914324 w 6081795"/>
              <a:gd name="connsiteY3066" fmla="*/ 3651153 h 4588006"/>
              <a:gd name="connsiteX3067" fmla="*/ 1919779 w 6081795"/>
              <a:gd name="connsiteY3067" fmla="*/ 3624875 h 4588006"/>
              <a:gd name="connsiteX3068" fmla="*/ 1934415 w 6081795"/>
              <a:gd name="connsiteY3068" fmla="*/ 3620816 h 4588006"/>
              <a:gd name="connsiteX3069" fmla="*/ 1947541 w 6081795"/>
              <a:gd name="connsiteY3069" fmla="*/ 3628056 h 4588006"/>
              <a:gd name="connsiteX3070" fmla="*/ 1980790 w 6081795"/>
              <a:gd name="connsiteY3070" fmla="*/ 3610173 h 4588006"/>
              <a:gd name="connsiteX3071" fmla="*/ 1990049 w 6081795"/>
              <a:gd name="connsiteY3071" fmla="*/ 3601984 h 4588006"/>
              <a:gd name="connsiteX3072" fmla="*/ 1980107 w 6081795"/>
              <a:gd name="connsiteY3072" fmla="*/ 3600238 h 4588006"/>
              <a:gd name="connsiteX3073" fmla="*/ 1544312 w 6081795"/>
              <a:gd name="connsiteY3073" fmla="*/ 3554392 h 4588006"/>
              <a:gd name="connsiteX3074" fmla="*/ 1518823 w 6081795"/>
              <a:gd name="connsiteY3074" fmla="*/ 3577848 h 4588006"/>
              <a:gd name="connsiteX3075" fmla="*/ 1548090 w 6081795"/>
              <a:gd name="connsiteY3075" fmla="*/ 3576124 h 4588006"/>
              <a:gd name="connsiteX3076" fmla="*/ 1570902 w 6081795"/>
              <a:gd name="connsiteY3076" fmla="*/ 3595425 h 4588006"/>
              <a:gd name="connsiteX3077" fmla="*/ 1595091 w 6081795"/>
              <a:gd name="connsiteY3077" fmla="*/ 3588967 h 4588006"/>
              <a:gd name="connsiteX3078" fmla="*/ 1619282 w 6081795"/>
              <a:gd name="connsiteY3078" fmla="*/ 3582507 h 4588006"/>
              <a:gd name="connsiteX3079" fmla="*/ 1595105 w 6081795"/>
              <a:gd name="connsiteY3079" fmla="*/ 3569778 h 4588006"/>
              <a:gd name="connsiteX3080" fmla="*/ 1566617 w 6081795"/>
              <a:gd name="connsiteY3080" fmla="*/ 3583855 h 4588006"/>
              <a:gd name="connsiteX3081" fmla="*/ 1557290 w 6081795"/>
              <a:gd name="connsiteY3081" fmla="*/ 3566365 h 4588006"/>
              <a:gd name="connsiteX3082" fmla="*/ 1544312 w 6081795"/>
              <a:gd name="connsiteY3082" fmla="*/ 3554392 h 4588006"/>
              <a:gd name="connsiteX3083" fmla="*/ 1482491 w 6081795"/>
              <a:gd name="connsiteY3083" fmla="*/ 3551524 h 4588006"/>
              <a:gd name="connsiteX3084" fmla="*/ 1475904 w 6081795"/>
              <a:gd name="connsiteY3084" fmla="*/ 3558090 h 4588006"/>
              <a:gd name="connsiteX3085" fmla="*/ 1472750 w 6081795"/>
              <a:gd name="connsiteY3085" fmla="*/ 3566234 h 4588006"/>
              <a:gd name="connsiteX3086" fmla="*/ 1478793 w 6081795"/>
              <a:gd name="connsiteY3086" fmla="*/ 3571017 h 4588006"/>
              <a:gd name="connsiteX3087" fmla="*/ 1485055 w 6081795"/>
              <a:gd name="connsiteY3087" fmla="*/ 3568700 h 4588006"/>
              <a:gd name="connsiteX3088" fmla="*/ 1522315 w 6081795"/>
              <a:gd name="connsiteY3088" fmla="*/ 3391346 h 4588006"/>
              <a:gd name="connsiteX3089" fmla="*/ 1501202 w 6081795"/>
              <a:gd name="connsiteY3089" fmla="*/ 3396984 h 4588006"/>
              <a:gd name="connsiteX3090" fmla="*/ 1531933 w 6081795"/>
              <a:gd name="connsiteY3090" fmla="*/ 3403934 h 4588006"/>
              <a:gd name="connsiteX3091" fmla="*/ 1435680 w 6081795"/>
              <a:gd name="connsiteY3091" fmla="*/ 3363620 h 4588006"/>
              <a:gd name="connsiteX3092" fmla="*/ 1437242 w 6081795"/>
              <a:gd name="connsiteY3092" fmla="*/ 3381935 h 4588006"/>
              <a:gd name="connsiteX3093" fmla="*/ 1442238 w 6081795"/>
              <a:gd name="connsiteY3093" fmla="*/ 3401828 h 4588006"/>
              <a:gd name="connsiteX3094" fmla="*/ 1466555 w 6081795"/>
              <a:gd name="connsiteY3094" fmla="*/ 3416224 h 4588006"/>
              <a:gd name="connsiteX3095" fmla="*/ 1469179 w 6081795"/>
              <a:gd name="connsiteY3095" fmla="*/ 3400236 h 4588006"/>
              <a:gd name="connsiteX3096" fmla="*/ 1479739 w 6081795"/>
              <a:gd name="connsiteY3096" fmla="*/ 3390302 h 4588006"/>
              <a:gd name="connsiteX3097" fmla="*/ 1496622 w 6081795"/>
              <a:gd name="connsiteY3097" fmla="*/ 3394876 h 4588006"/>
              <a:gd name="connsiteX3098" fmla="*/ 1476744 w 6081795"/>
              <a:gd name="connsiteY3098" fmla="*/ 3374527 h 4588006"/>
              <a:gd name="connsiteX3099" fmla="*/ 1449123 w 6081795"/>
              <a:gd name="connsiteY3099" fmla="*/ 3379406 h 4588006"/>
              <a:gd name="connsiteX3100" fmla="*/ 1445972 w 6081795"/>
              <a:gd name="connsiteY3100" fmla="*/ 3381155 h 4588006"/>
              <a:gd name="connsiteX3101" fmla="*/ 1442008 w 6081795"/>
              <a:gd name="connsiteY3101" fmla="*/ 3371731 h 4588006"/>
              <a:gd name="connsiteX3102" fmla="*/ 1435680 w 6081795"/>
              <a:gd name="connsiteY3102" fmla="*/ 3363620 h 4588006"/>
              <a:gd name="connsiteX3103" fmla="*/ 1285706 w 6081795"/>
              <a:gd name="connsiteY3103" fmla="*/ 3358559 h 4588006"/>
              <a:gd name="connsiteX3104" fmla="*/ 1280158 w 6081795"/>
              <a:gd name="connsiteY3104" fmla="*/ 3362803 h 4588006"/>
              <a:gd name="connsiteX3105" fmla="*/ 1279114 w 6081795"/>
              <a:gd name="connsiteY3105" fmla="*/ 3371521 h 4588006"/>
              <a:gd name="connsiteX3106" fmla="*/ 1281971 w 6081795"/>
              <a:gd name="connsiteY3106" fmla="*/ 3379234 h 4588006"/>
              <a:gd name="connsiteX3107" fmla="*/ 1287273 w 6081795"/>
              <a:gd name="connsiteY3107" fmla="*/ 3370477 h 4588006"/>
              <a:gd name="connsiteX3108" fmla="*/ 1285706 w 6081795"/>
              <a:gd name="connsiteY3108" fmla="*/ 3358559 h 4588006"/>
              <a:gd name="connsiteX3109" fmla="*/ 1164371 w 6081795"/>
              <a:gd name="connsiteY3109" fmla="*/ 3328293 h 4588006"/>
              <a:gd name="connsiteX3110" fmla="*/ 1158644 w 6081795"/>
              <a:gd name="connsiteY3110" fmla="*/ 3332055 h 4588006"/>
              <a:gd name="connsiteX3111" fmla="*/ 1156351 w 6081795"/>
              <a:gd name="connsiteY3111" fmla="*/ 3337398 h 4588006"/>
              <a:gd name="connsiteX3112" fmla="*/ 1163786 w 6081795"/>
              <a:gd name="connsiteY3112" fmla="*/ 3347218 h 4588006"/>
              <a:gd name="connsiteX3113" fmla="*/ 1414651 w 6081795"/>
              <a:gd name="connsiteY3113" fmla="*/ 3142799 h 4588006"/>
              <a:gd name="connsiteX3114" fmla="*/ 1408064 w 6081795"/>
              <a:gd name="connsiteY3114" fmla="*/ 3149363 h 4588006"/>
              <a:gd name="connsiteX3115" fmla="*/ 1404910 w 6081795"/>
              <a:gd name="connsiteY3115" fmla="*/ 3157507 h 4588006"/>
              <a:gd name="connsiteX3116" fmla="*/ 1410953 w 6081795"/>
              <a:gd name="connsiteY3116" fmla="*/ 3162290 h 4588006"/>
              <a:gd name="connsiteX3117" fmla="*/ 1417217 w 6081795"/>
              <a:gd name="connsiteY3117" fmla="*/ 3159974 h 4588006"/>
              <a:gd name="connsiteX3118" fmla="*/ 1420658 w 6081795"/>
              <a:gd name="connsiteY3118" fmla="*/ 3148762 h 4588006"/>
              <a:gd name="connsiteX3119" fmla="*/ 1417654 w 6081795"/>
              <a:gd name="connsiteY3119" fmla="*/ 3145780 h 4588006"/>
              <a:gd name="connsiteX3120" fmla="*/ 1414651 w 6081795"/>
              <a:gd name="connsiteY3120" fmla="*/ 3142799 h 4588006"/>
              <a:gd name="connsiteX3121" fmla="*/ 1503884 w 6081795"/>
              <a:gd name="connsiteY3121" fmla="*/ 3129545 h 4588006"/>
              <a:gd name="connsiteX3122" fmla="*/ 1495338 w 6081795"/>
              <a:gd name="connsiteY3122" fmla="*/ 3134655 h 4588006"/>
              <a:gd name="connsiteX3123" fmla="*/ 1492825 w 6081795"/>
              <a:gd name="connsiteY3123" fmla="*/ 3142396 h 4588006"/>
              <a:gd name="connsiteX3124" fmla="*/ 1491343 w 6081795"/>
              <a:gd name="connsiteY3124" fmla="*/ 3165307 h 4588006"/>
              <a:gd name="connsiteX3125" fmla="*/ 1532838 w 6081795"/>
              <a:gd name="connsiteY3125" fmla="*/ 3174813 h 4588006"/>
              <a:gd name="connsiteX3126" fmla="*/ 1546445 w 6081795"/>
              <a:gd name="connsiteY3126" fmla="*/ 3143117 h 4588006"/>
              <a:gd name="connsiteX3127" fmla="*/ 1530586 w 6081795"/>
              <a:gd name="connsiteY3127" fmla="*/ 3164551 h 4588006"/>
              <a:gd name="connsiteX3128" fmla="*/ 1528105 w 6081795"/>
              <a:gd name="connsiteY3128" fmla="*/ 3135024 h 4588006"/>
              <a:gd name="connsiteX3129" fmla="*/ 1507677 w 6081795"/>
              <a:gd name="connsiteY3129" fmla="*/ 3137636 h 4588006"/>
              <a:gd name="connsiteX3130" fmla="*/ 1504425 w 6081795"/>
              <a:gd name="connsiteY3130" fmla="*/ 3130142 h 4588006"/>
              <a:gd name="connsiteX3131" fmla="*/ 1371729 w 6081795"/>
              <a:gd name="connsiteY3131" fmla="*/ 3129436 h 4588006"/>
              <a:gd name="connsiteX3132" fmla="*/ 1355982 w 6081795"/>
              <a:gd name="connsiteY3132" fmla="*/ 3138181 h 4588006"/>
              <a:gd name="connsiteX3133" fmla="*/ 1349498 w 6081795"/>
              <a:gd name="connsiteY3133" fmla="*/ 3147593 h 4588006"/>
              <a:gd name="connsiteX3134" fmla="*/ 1352245 w 6081795"/>
              <a:gd name="connsiteY3134" fmla="*/ 3158856 h 4588006"/>
              <a:gd name="connsiteX3135" fmla="*/ 1681418 w 6081795"/>
              <a:gd name="connsiteY3135" fmla="*/ 3124848 h 4588006"/>
              <a:gd name="connsiteX3136" fmla="*/ 1586966 w 6081795"/>
              <a:gd name="connsiteY3136" fmla="*/ 3126152 h 4588006"/>
              <a:gd name="connsiteX3137" fmla="*/ 1575325 w 6081795"/>
              <a:gd name="connsiteY3137" fmla="*/ 3145986 h 4588006"/>
              <a:gd name="connsiteX3138" fmla="*/ 1576346 w 6081795"/>
              <a:gd name="connsiteY3138" fmla="*/ 3169250 h 4588006"/>
              <a:gd name="connsiteX3139" fmla="*/ 1625724 w 6081795"/>
              <a:gd name="connsiteY3139" fmla="*/ 3161590 h 4588006"/>
              <a:gd name="connsiteX3140" fmla="*/ 1641504 w 6081795"/>
              <a:gd name="connsiteY3140" fmla="*/ 3161842 h 4588006"/>
              <a:gd name="connsiteX3141" fmla="*/ 1652946 w 6081795"/>
              <a:gd name="connsiteY3141" fmla="*/ 3153490 h 4588006"/>
              <a:gd name="connsiteX3142" fmla="*/ 1677996 w 6081795"/>
              <a:gd name="connsiteY3142" fmla="*/ 3139269 h 4588006"/>
              <a:gd name="connsiteX3143" fmla="*/ 994574 w 6081795"/>
              <a:gd name="connsiteY3143" fmla="*/ 3013390 h 4588006"/>
              <a:gd name="connsiteX3144" fmla="*/ 989026 w 6081795"/>
              <a:gd name="connsiteY3144" fmla="*/ 3017634 h 4588006"/>
              <a:gd name="connsiteX3145" fmla="*/ 987984 w 6081795"/>
              <a:gd name="connsiteY3145" fmla="*/ 3026352 h 4588006"/>
              <a:gd name="connsiteX3146" fmla="*/ 989411 w 6081795"/>
              <a:gd name="connsiteY3146" fmla="*/ 3030207 h 4588006"/>
              <a:gd name="connsiteX3147" fmla="*/ 994574 w 6081795"/>
              <a:gd name="connsiteY3147" fmla="*/ 3013390 h 4588006"/>
              <a:gd name="connsiteX3148" fmla="*/ 963665 w 6081795"/>
              <a:gd name="connsiteY3148" fmla="*/ 3011956 h 4588006"/>
              <a:gd name="connsiteX3149" fmla="*/ 958652 w 6081795"/>
              <a:gd name="connsiteY3149" fmla="*/ 3017647 h 4588006"/>
              <a:gd name="connsiteX3150" fmla="*/ 957072 w 6081795"/>
              <a:gd name="connsiteY3150" fmla="*/ 3024917 h 4588006"/>
              <a:gd name="connsiteX3151" fmla="*/ 966229 w 6081795"/>
              <a:gd name="connsiteY3151" fmla="*/ 3029132 h 4588006"/>
              <a:gd name="connsiteX3152" fmla="*/ 4801740 w 6081795"/>
              <a:gd name="connsiteY3152" fmla="*/ 2160817 h 4588006"/>
              <a:gd name="connsiteX3153" fmla="*/ 4783516 w 6081795"/>
              <a:gd name="connsiteY3153" fmla="*/ 2172888 h 4588006"/>
              <a:gd name="connsiteX3154" fmla="*/ 4758430 w 6081795"/>
              <a:gd name="connsiteY3154" fmla="*/ 2189305 h 4588006"/>
              <a:gd name="connsiteX3155" fmla="*/ 4772922 w 6081795"/>
              <a:gd name="connsiteY3155" fmla="*/ 2229488 h 4588006"/>
              <a:gd name="connsiteX3156" fmla="*/ 4774496 w 6081795"/>
              <a:gd name="connsiteY3156" fmla="*/ 2235625 h 4588006"/>
              <a:gd name="connsiteX3157" fmla="*/ 4807636 w 6081795"/>
              <a:gd name="connsiteY3157" fmla="*/ 2201649 h 4588006"/>
              <a:gd name="connsiteX3158" fmla="*/ 4846104 w 6081795"/>
              <a:gd name="connsiteY3158" fmla="*/ 2237405 h 4588006"/>
              <a:gd name="connsiteX3159" fmla="*/ 4878596 w 6081795"/>
              <a:gd name="connsiteY3159" fmla="*/ 2233550 h 4588006"/>
              <a:gd name="connsiteX3160" fmla="*/ 4875770 w 6081795"/>
              <a:gd name="connsiteY3160" fmla="*/ 2206215 h 4588006"/>
              <a:gd name="connsiteX3161" fmla="*/ 4823740 w 6081795"/>
              <a:gd name="connsiteY3161" fmla="*/ 2166532 h 4588006"/>
              <a:gd name="connsiteX3162" fmla="*/ 4801740 w 6081795"/>
              <a:gd name="connsiteY3162" fmla="*/ 2160817 h 4588006"/>
              <a:gd name="connsiteX3163" fmla="*/ 802105 w 6081795"/>
              <a:gd name="connsiteY3163" fmla="*/ 2054017 h 4588006"/>
              <a:gd name="connsiteX3164" fmla="*/ 795990 w 6081795"/>
              <a:gd name="connsiteY3164" fmla="*/ 2060771 h 4588006"/>
              <a:gd name="connsiteX3165" fmla="*/ 794840 w 6081795"/>
              <a:gd name="connsiteY3165" fmla="*/ 2074646 h 4588006"/>
              <a:gd name="connsiteX3166" fmla="*/ 796414 w 6081795"/>
              <a:gd name="connsiteY3166" fmla="*/ 2080783 h 4588006"/>
              <a:gd name="connsiteX3167" fmla="*/ 802105 w 6081795"/>
              <a:gd name="connsiteY3167" fmla="*/ 2054017 h 4588006"/>
              <a:gd name="connsiteX3168" fmla="*/ 768038 w 6081795"/>
              <a:gd name="connsiteY3168" fmla="*/ 2051736 h 4588006"/>
              <a:gd name="connsiteX3169" fmla="*/ 762513 w 6081795"/>
              <a:gd name="connsiteY3169" fmla="*/ 2060792 h 4588006"/>
              <a:gd name="connsiteX3170" fmla="*/ 760772 w 6081795"/>
              <a:gd name="connsiteY3170" fmla="*/ 2072362 h 4588006"/>
              <a:gd name="connsiteX3171" fmla="*/ 770865 w 6081795"/>
              <a:gd name="connsiteY3171" fmla="*/ 2079071 h 4588006"/>
              <a:gd name="connsiteX3172" fmla="*/ 862086 w 6081795"/>
              <a:gd name="connsiteY3172" fmla="*/ 1839430 h 4588006"/>
              <a:gd name="connsiteX3173" fmla="*/ 840530 w 6081795"/>
              <a:gd name="connsiteY3173" fmla="*/ 1850024 h 4588006"/>
              <a:gd name="connsiteX3174" fmla="*/ 833919 w 6081795"/>
              <a:gd name="connsiteY3174" fmla="*/ 1852496 h 4588006"/>
              <a:gd name="connsiteX3175" fmla="*/ 838122 w 6081795"/>
              <a:gd name="connsiteY3175" fmla="*/ 1855845 h 4588006"/>
              <a:gd name="connsiteX3176" fmla="*/ 854251 w 6081795"/>
              <a:gd name="connsiteY3176" fmla="*/ 1849385 h 4588006"/>
              <a:gd name="connsiteX3177" fmla="*/ 1657728 w 6081795"/>
              <a:gd name="connsiteY3177" fmla="*/ 1748274 h 4588006"/>
              <a:gd name="connsiteX3178" fmla="*/ 1612131 w 6081795"/>
              <a:gd name="connsiteY3178" fmla="*/ 1748734 h 4588006"/>
              <a:gd name="connsiteX3179" fmla="*/ 907927 w 6081795"/>
              <a:gd name="connsiteY3179" fmla="*/ 1816899 h 4588006"/>
              <a:gd name="connsiteX3180" fmla="*/ 896233 w 6081795"/>
              <a:gd name="connsiteY3180" fmla="*/ 1822646 h 4588006"/>
              <a:gd name="connsiteX3181" fmla="*/ 991813 w 6081795"/>
              <a:gd name="connsiteY3181" fmla="*/ 1798271 h 4588006"/>
              <a:gd name="connsiteX3182" fmla="*/ 1008525 w 6081795"/>
              <a:gd name="connsiteY3182" fmla="*/ 1814474 h 4588006"/>
              <a:gd name="connsiteX3183" fmla="*/ 1030604 w 6081795"/>
              <a:gd name="connsiteY3183" fmla="*/ 1818967 h 4588006"/>
              <a:gd name="connsiteX3184" fmla="*/ 1050443 w 6081795"/>
              <a:gd name="connsiteY3184" fmla="*/ 1808610 h 4588006"/>
              <a:gd name="connsiteX3185" fmla="*/ 1070040 w 6081795"/>
              <a:gd name="connsiteY3185" fmla="*/ 1809545 h 4588006"/>
              <a:gd name="connsiteX3186" fmla="*/ 1094380 w 6081795"/>
              <a:gd name="connsiteY3186" fmla="*/ 1788176 h 4588006"/>
              <a:gd name="connsiteX3187" fmla="*/ 1117992 w 6081795"/>
              <a:gd name="connsiteY3187" fmla="*/ 1800690 h 4588006"/>
              <a:gd name="connsiteX3188" fmla="*/ 1173317 w 6081795"/>
              <a:gd name="connsiteY3188" fmla="*/ 1796101 h 4588006"/>
              <a:gd name="connsiteX3189" fmla="*/ 1221769 w 6081795"/>
              <a:gd name="connsiteY3189" fmla="*/ 1813675 h 4588006"/>
              <a:gd name="connsiteX3190" fmla="*/ 1250792 w 6081795"/>
              <a:gd name="connsiteY3190" fmla="*/ 1812602 h 4588006"/>
              <a:gd name="connsiteX3191" fmla="*/ 1313579 w 6081795"/>
              <a:gd name="connsiteY3191" fmla="*/ 1788153 h 4588006"/>
              <a:gd name="connsiteX3192" fmla="*/ 1376365 w 6081795"/>
              <a:gd name="connsiteY3192" fmla="*/ 1763702 h 4588006"/>
              <a:gd name="connsiteX3193" fmla="*/ 1394973 w 6081795"/>
              <a:gd name="connsiteY3193" fmla="*/ 1770983 h 4588006"/>
              <a:gd name="connsiteX3194" fmla="*/ 1448760 w 6081795"/>
              <a:gd name="connsiteY3194" fmla="*/ 1768553 h 4588006"/>
              <a:gd name="connsiteX3195" fmla="*/ 1502545 w 6081795"/>
              <a:gd name="connsiteY3195" fmla="*/ 1766121 h 4588006"/>
              <a:gd name="connsiteX3196" fmla="*/ 1540083 w 6081795"/>
              <a:gd name="connsiteY3196" fmla="*/ 1765620 h 4588006"/>
              <a:gd name="connsiteX3197" fmla="*/ 1577621 w 6081795"/>
              <a:gd name="connsiteY3197" fmla="*/ 1765118 h 4588006"/>
              <a:gd name="connsiteX3198" fmla="*/ 1610192 w 6081795"/>
              <a:gd name="connsiteY3198" fmla="*/ 1756458 h 4588006"/>
              <a:gd name="connsiteX3199" fmla="*/ 2653877 w 6081795"/>
              <a:gd name="connsiteY3199" fmla="*/ 1401848 h 4588006"/>
              <a:gd name="connsiteX3200" fmla="*/ 2652252 w 6081795"/>
              <a:gd name="connsiteY3200" fmla="*/ 1402866 h 4588006"/>
              <a:gd name="connsiteX3201" fmla="*/ 2649075 w 6081795"/>
              <a:gd name="connsiteY3201" fmla="*/ 1402528 h 4588006"/>
              <a:gd name="connsiteX3202" fmla="*/ 2648075 w 6081795"/>
              <a:gd name="connsiteY3202" fmla="*/ 1402098 h 4588006"/>
              <a:gd name="connsiteX3203" fmla="*/ 2653877 w 6081795"/>
              <a:gd name="connsiteY3203" fmla="*/ 1401848 h 4588006"/>
              <a:gd name="connsiteX3204" fmla="*/ 2668565 w 6081795"/>
              <a:gd name="connsiteY3204" fmla="*/ 1401784 h 4588006"/>
              <a:gd name="connsiteX3205" fmla="*/ 2671836 w 6081795"/>
              <a:gd name="connsiteY3205" fmla="*/ 1402781 h 4588006"/>
              <a:gd name="connsiteX3206" fmla="*/ 2668320 w 6081795"/>
              <a:gd name="connsiteY3206" fmla="*/ 1402529 h 4588006"/>
              <a:gd name="connsiteX3207" fmla="*/ 2667660 w 6081795"/>
              <a:gd name="connsiteY3207" fmla="*/ 1402013 h 4588006"/>
              <a:gd name="connsiteX3208" fmla="*/ 4996572 w 6081795"/>
              <a:gd name="connsiteY3208" fmla="*/ 1395953 h 4588006"/>
              <a:gd name="connsiteX3209" fmla="*/ 5015250 w 6081795"/>
              <a:gd name="connsiteY3209" fmla="*/ 1396096 h 4588006"/>
              <a:gd name="connsiteX3210" fmla="*/ 5013626 w 6081795"/>
              <a:gd name="connsiteY3210" fmla="*/ 1397115 h 4588006"/>
              <a:gd name="connsiteX3211" fmla="*/ 4983714 w 6081795"/>
              <a:gd name="connsiteY3211" fmla="*/ 1398592 h 4588006"/>
              <a:gd name="connsiteX3212" fmla="*/ 4960592 w 6081795"/>
              <a:gd name="connsiteY3212" fmla="*/ 1398355 h 4588006"/>
              <a:gd name="connsiteX3213" fmla="*/ 4946172 w 6081795"/>
              <a:gd name="connsiteY3213" fmla="*/ 1397744 h 4588006"/>
              <a:gd name="connsiteX3214" fmla="*/ 4954502 w 6081795"/>
              <a:gd name="connsiteY3214" fmla="*/ 1396248 h 4588006"/>
              <a:gd name="connsiteX3215" fmla="*/ 4955406 w 6081795"/>
              <a:gd name="connsiteY3215" fmla="*/ 1396020 h 4588006"/>
              <a:gd name="connsiteX3216" fmla="*/ 4974458 w 6081795"/>
              <a:gd name="connsiteY3216" fmla="*/ 1397285 h 4588006"/>
              <a:gd name="connsiteX3217" fmla="*/ 3233930 w 6081795"/>
              <a:gd name="connsiteY3217" fmla="*/ 1394502 h 4588006"/>
              <a:gd name="connsiteX3218" fmla="*/ 3235926 w 6081795"/>
              <a:gd name="connsiteY3218" fmla="*/ 1394606 h 4588006"/>
              <a:gd name="connsiteX3219" fmla="*/ 3226134 w 6081795"/>
              <a:gd name="connsiteY3219" fmla="*/ 1394648 h 4588006"/>
              <a:gd name="connsiteX3220" fmla="*/ 3233930 w 6081795"/>
              <a:gd name="connsiteY3220" fmla="*/ 1394502 h 4588006"/>
              <a:gd name="connsiteX3221" fmla="*/ 5084330 w 6081795"/>
              <a:gd name="connsiteY3221" fmla="*/ 1394449 h 4588006"/>
              <a:gd name="connsiteX3222" fmla="*/ 5114262 w 6081795"/>
              <a:gd name="connsiteY3222" fmla="*/ 1396004 h 4588006"/>
              <a:gd name="connsiteX3223" fmla="*/ 5115168 w 6081795"/>
              <a:gd name="connsiteY3223" fmla="*/ 1395776 h 4588006"/>
              <a:gd name="connsiteX3224" fmla="*/ 5123170 w 6081795"/>
              <a:gd name="connsiteY3224" fmla="*/ 1395881 h 4588006"/>
              <a:gd name="connsiteX3225" fmla="*/ 5129136 w 6081795"/>
              <a:gd name="connsiteY3225" fmla="*/ 1396501 h 4588006"/>
              <a:gd name="connsiteX3226" fmla="*/ 5112822 w 6081795"/>
              <a:gd name="connsiteY3226" fmla="*/ 1397582 h 4588006"/>
              <a:gd name="connsiteX3227" fmla="*/ 5090872 w 6081795"/>
              <a:gd name="connsiteY3227" fmla="*/ 1396442 h 4588006"/>
              <a:gd name="connsiteX3228" fmla="*/ 5077022 w 6081795"/>
              <a:gd name="connsiteY3228" fmla="*/ 1396447 h 4588006"/>
              <a:gd name="connsiteX3229" fmla="*/ 5065486 w 6081795"/>
              <a:gd name="connsiteY3229" fmla="*/ 1396777 h 4588006"/>
              <a:gd name="connsiteX3230" fmla="*/ 5056530 w 6081795"/>
              <a:gd name="connsiteY3230" fmla="*/ 1396381 h 4588006"/>
              <a:gd name="connsiteX3231" fmla="*/ 5050428 w 6081795"/>
              <a:gd name="connsiteY3231" fmla="*/ 1395719 h 4588006"/>
              <a:gd name="connsiteX3232" fmla="*/ 5049880 w 6081795"/>
              <a:gd name="connsiteY3232" fmla="*/ 1395174 h 4588006"/>
              <a:gd name="connsiteX3233" fmla="*/ 5053142 w 6081795"/>
              <a:gd name="connsiteY3233" fmla="*/ 1395034 h 4588006"/>
              <a:gd name="connsiteX3234" fmla="*/ 5069014 w 6081795"/>
              <a:gd name="connsiteY3234" fmla="*/ 1395583 h 4588006"/>
              <a:gd name="connsiteX3235" fmla="*/ 5084330 w 6081795"/>
              <a:gd name="connsiteY3235" fmla="*/ 1394449 h 4588006"/>
              <a:gd name="connsiteX3236" fmla="*/ 3177986 w 6081795"/>
              <a:gd name="connsiteY3236" fmla="*/ 1394353 h 4588006"/>
              <a:gd name="connsiteX3237" fmla="*/ 3185876 w 6081795"/>
              <a:gd name="connsiteY3237" fmla="*/ 1394487 h 4588006"/>
              <a:gd name="connsiteX3238" fmla="*/ 3194042 w 6081795"/>
              <a:gd name="connsiteY3238" fmla="*/ 1395462 h 4588006"/>
              <a:gd name="connsiteX3239" fmla="*/ 3177544 w 6081795"/>
              <a:gd name="connsiteY3239" fmla="*/ 1395983 h 4588006"/>
              <a:gd name="connsiteX3240" fmla="*/ 3171558 w 6081795"/>
              <a:gd name="connsiteY3240" fmla="*/ 1395671 h 4588006"/>
              <a:gd name="connsiteX3241" fmla="*/ 3173368 w 6081795"/>
              <a:gd name="connsiteY3241" fmla="*/ 1395215 h 4588006"/>
              <a:gd name="connsiteX3242" fmla="*/ 3177986 w 6081795"/>
              <a:gd name="connsiteY3242" fmla="*/ 1394353 h 4588006"/>
              <a:gd name="connsiteX3243" fmla="*/ 2898448 w 6081795"/>
              <a:gd name="connsiteY3243" fmla="*/ 1394161 h 4588006"/>
              <a:gd name="connsiteX3244" fmla="*/ 2910793 w 6081795"/>
              <a:gd name="connsiteY3244" fmla="*/ 1395904 h 4588006"/>
              <a:gd name="connsiteX3245" fmla="*/ 2900815 w 6081795"/>
              <a:gd name="connsiteY3245" fmla="*/ 1395387 h 4588006"/>
              <a:gd name="connsiteX3246" fmla="*/ 2896708 w 6081795"/>
              <a:gd name="connsiteY3246" fmla="*/ 1394829 h 4588006"/>
              <a:gd name="connsiteX3247" fmla="*/ 2898448 w 6081795"/>
              <a:gd name="connsiteY3247" fmla="*/ 1394161 h 4588006"/>
              <a:gd name="connsiteX3248" fmla="*/ 2935644 w 6081795"/>
              <a:gd name="connsiteY3248" fmla="*/ 1393957 h 4588006"/>
              <a:gd name="connsiteX3249" fmla="*/ 2939612 w 6081795"/>
              <a:gd name="connsiteY3249" fmla="*/ 1394095 h 4588006"/>
              <a:gd name="connsiteX3250" fmla="*/ 2941793 w 6081795"/>
              <a:gd name="connsiteY3250" fmla="*/ 1394759 h 4588006"/>
              <a:gd name="connsiteX3251" fmla="*/ 2939890 w 6081795"/>
              <a:gd name="connsiteY3251" fmla="*/ 1394936 h 4588006"/>
              <a:gd name="connsiteX3252" fmla="*/ 2937988 w 6081795"/>
              <a:gd name="connsiteY3252" fmla="*/ 1395112 h 4588006"/>
              <a:gd name="connsiteX3253" fmla="*/ 2933813 w 6081795"/>
              <a:gd name="connsiteY3253" fmla="*/ 1394723 h 4588006"/>
              <a:gd name="connsiteX3254" fmla="*/ 2931816 w 6081795"/>
              <a:gd name="connsiteY3254" fmla="*/ 1394241 h 4588006"/>
              <a:gd name="connsiteX3255" fmla="*/ 2935644 w 6081795"/>
              <a:gd name="connsiteY3255" fmla="*/ 1393957 h 4588006"/>
              <a:gd name="connsiteX3256" fmla="*/ 3040434 w 6081795"/>
              <a:gd name="connsiteY3256" fmla="*/ 1393545 h 4588006"/>
              <a:gd name="connsiteX3257" fmla="*/ 3071718 w 6081795"/>
              <a:gd name="connsiteY3257" fmla="*/ 1393999 h 4588006"/>
              <a:gd name="connsiteX3258" fmla="*/ 3101366 w 6081795"/>
              <a:gd name="connsiteY3258" fmla="*/ 1393954 h 4588006"/>
              <a:gd name="connsiteX3259" fmla="*/ 3107004 w 6081795"/>
              <a:gd name="connsiteY3259" fmla="*/ 1396177 h 4588006"/>
              <a:gd name="connsiteX3260" fmla="*/ 3047162 w 6081795"/>
              <a:gd name="connsiteY3260" fmla="*/ 1396099 h 4588006"/>
              <a:gd name="connsiteX3261" fmla="*/ 3039786 w 6081795"/>
              <a:gd name="connsiteY3261" fmla="*/ 1394924 h 4588006"/>
              <a:gd name="connsiteX3262" fmla="*/ 3040434 w 6081795"/>
              <a:gd name="connsiteY3262" fmla="*/ 1393545 h 4588006"/>
              <a:gd name="connsiteX3263" fmla="*/ 3012868 w 6081795"/>
              <a:gd name="connsiteY3263" fmla="*/ 1393215 h 4588006"/>
              <a:gd name="connsiteX3264" fmla="*/ 3024492 w 6081795"/>
              <a:gd name="connsiteY3264" fmla="*/ 1395748 h 4588006"/>
              <a:gd name="connsiteX3265" fmla="*/ 2996926 w 6081795"/>
              <a:gd name="connsiteY3265" fmla="*/ 1395418 h 4588006"/>
              <a:gd name="connsiteX3266" fmla="*/ 2994866 w 6081795"/>
              <a:gd name="connsiteY3266" fmla="*/ 1395863 h 4588006"/>
              <a:gd name="connsiteX3267" fmla="*/ 2991308 w 6081795"/>
              <a:gd name="connsiteY3267" fmla="*/ 1396229 h 4588006"/>
              <a:gd name="connsiteX3268" fmla="*/ 2987516 w 6081795"/>
              <a:gd name="connsiteY3268" fmla="*/ 1395136 h 4588006"/>
              <a:gd name="connsiteX3269" fmla="*/ 2986576 w 6081795"/>
              <a:gd name="connsiteY3269" fmla="*/ 1393779 h 4588006"/>
              <a:gd name="connsiteX3270" fmla="*/ 2779044 w 6081795"/>
              <a:gd name="connsiteY3270" fmla="*/ 1383000 h 4588006"/>
              <a:gd name="connsiteX3271" fmla="*/ 2779415 w 6081795"/>
              <a:gd name="connsiteY3271" fmla="*/ 1384121 h 4588006"/>
              <a:gd name="connsiteX3272" fmla="*/ 2775787 w 6081795"/>
              <a:gd name="connsiteY3272" fmla="*/ 1383899 h 4588006"/>
              <a:gd name="connsiteX3273" fmla="*/ 2774334 w 6081795"/>
              <a:gd name="connsiteY3273" fmla="*/ 1383582 h 4588006"/>
              <a:gd name="connsiteX3274" fmla="*/ 2853924 w 6081795"/>
              <a:gd name="connsiteY3274" fmla="*/ 1381103 h 4588006"/>
              <a:gd name="connsiteX3275" fmla="*/ 2857283 w 6081795"/>
              <a:gd name="connsiteY3275" fmla="*/ 1381622 h 4588006"/>
              <a:gd name="connsiteX3276" fmla="*/ 2856291 w 6081795"/>
              <a:gd name="connsiteY3276" fmla="*/ 1382328 h 4588006"/>
              <a:gd name="connsiteX3277" fmla="*/ 2852775 w 6081795"/>
              <a:gd name="connsiteY3277" fmla="*/ 1382076 h 4588006"/>
              <a:gd name="connsiteX3278" fmla="*/ 2852114 w 6081795"/>
              <a:gd name="connsiteY3278" fmla="*/ 1381560 h 4588006"/>
              <a:gd name="connsiteX3279" fmla="*/ 3051390 w 6081795"/>
              <a:gd name="connsiteY3279" fmla="*/ 1379235 h 4588006"/>
              <a:gd name="connsiteX3280" fmla="*/ 3058556 w 6081795"/>
              <a:gd name="connsiteY3280" fmla="*/ 1379779 h 4588006"/>
              <a:gd name="connsiteX3281" fmla="*/ 3063548 w 6081795"/>
              <a:gd name="connsiteY3281" fmla="*/ 1380418 h 4588006"/>
              <a:gd name="connsiteX3282" fmla="*/ 3057724 w 6081795"/>
              <a:gd name="connsiteY3282" fmla="*/ 1380597 h 4588006"/>
              <a:gd name="connsiteX3283" fmla="*/ 3051760 w 6081795"/>
              <a:gd name="connsiteY3283" fmla="*/ 1380357 h 4588006"/>
              <a:gd name="connsiteX3284" fmla="*/ 3036730 w 6081795"/>
              <a:gd name="connsiteY3284" fmla="*/ 1380127 h 4588006"/>
              <a:gd name="connsiteX3285" fmla="*/ 3023474 w 6081795"/>
              <a:gd name="connsiteY3285" fmla="*/ 1380816 h 4588006"/>
              <a:gd name="connsiteX3286" fmla="*/ 3008150 w 6081795"/>
              <a:gd name="connsiteY3286" fmla="*/ 1380434 h 4588006"/>
              <a:gd name="connsiteX3287" fmla="*/ 2992824 w 6081795"/>
              <a:gd name="connsiteY3287" fmla="*/ 1380051 h 4588006"/>
              <a:gd name="connsiteX3288" fmla="*/ 3022038 w 6081795"/>
              <a:gd name="connsiteY3288" fmla="*/ 1379433 h 4588006"/>
              <a:gd name="connsiteX3289" fmla="*/ 3051390 w 6081795"/>
              <a:gd name="connsiteY3289" fmla="*/ 1379235 h 4588006"/>
              <a:gd name="connsiteX3290" fmla="*/ 2970872 w 6081795"/>
              <a:gd name="connsiteY3290" fmla="*/ 1378911 h 4588006"/>
              <a:gd name="connsiteX3291" fmla="*/ 2972534 w 6081795"/>
              <a:gd name="connsiteY3291" fmla="*/ 1379858 h 4588006"/>
              <a:gd name="connsiteX3292" fmla="*/ 2979224 w 6081795"/>
              <a:gd name="connsiteY3292" fmla="*/ 1380447 h 4588006"/>
              <a:gd name="connsiteX3293" fmla="*/ 2989922 w 6081795"/>
              <a:gd name="connsiteY3293" fmla="*/ 1380176 h 4588006"/>
              <a:gd name="connsiteX3294" fmla="*/ 2977328 w 6081795"/>
              <a:gd name="connsiteY3294" fmla="*/ 1381382 h 4588006"/>
              <a:gd name="connsiteX3295" fmla="*/ 2959827 w 6081795"/>
              <a:gd name="connsiteY3295" fmla="*/ 1381092 h 4588006"/>
              <a:gd name="connsiteX3296" fmla="*/ 2957831 w 6081795"/>
              <a:gd name="connsiteY3296" fmla="*/ 1380989 h 4588006"/>
              <a:gd name="connsiteX3297" fmla="*/ 2955319 w 6081795"/>
              <a:gd name="connsiteY3297" fmla="*/ 1381547 h 4588006"/>
              <a:gd name="connsiteX3298" fmla="*/ 2951310 w 6081795"/>
              <a:gd name="connsiteY3298" fmla="*/ 1382027 h 4588006"/>
              <a:gd name="connsiteX3299" fmla="*/ 2952300 w 6081795"/>
              <a:gd name="connsiteY3299" fmla="*/ 1380943 h 4588006"/>
              <a:gd name="connsiteX3300" fmla="*/ 2955465 w 6081795"/>
              <a:gd name="connsiteY3300" fmla="*/ 1379764 h 4588006"/>
              <a:gd name="connsiteX3301" fmla="*/ 2978626 w 6081795"/>
              <a:gd name="connsiteY3301" fmla="*/ 1369738 h 4588006"/>
              <a:gd name="connsiteX3302" fmla="*/ 2982594 w 6081795"/>
              <a:gd name="connsiteY3302" fmla="*/ 1369876 h 4588006"/>
              <a:gd name="connsiteX3303" fmla="*/ 2980968 w 6081795"/>
              <a:gd name="connsiteY3303" fmla="*/ 1370893 h 4588006"/>
              <a:gd name="connsiteX3304" fmla="*/ 2976794 w 6081795"/>
              <a:gd name="connsiteY3304" fmla="*/ 1370504 h 4588006"/>
              <a:gd name="connsiteX3305" fmla="*/ 2974798 w 6081795"/>
              <a:gd name="connsiteY3305" fmla="*/ 1370022 h 4588006"/>
              <a:gd name="connsiteX3306" fmla="*/ 2978626 w 6081795"/>
              <a:gd name="connsiteY3306" fmla="*/ 1369738 h 4588006"/>
              <a:gd name="connsiteX3307" fmla="*/ 3036984 w 6081795"/>
              <a:gd name="connsiteY3307" fmla="*/ 1368292 h 4588006"/>
              <a:gd name="connsiteX3308" fmla="*/ 3052310 w 6081795"/>
              <a:gd name="connsiteY3308" fmla="*/ 1368675 h 4588006"/>
              <a:gd name="connsiteX3309" fmla="*/ 3067636 w 6081795"/>
              <a:gd name="connsiteY3309" fmla="*/ 1369057 h 4588006"/>
              <a:gd name="connsiteX3310" fmla="*/ 3052318 w 6081795"/>
              <a:gd name="connsiteY3310" fmla="*/ 1369812 h 4588006"/>
              <a:gd name="connsiteX3311" fmla="*/ 3034268 w 6081795"/>
              <a:gd name="connsiteY3311" fmla="*/ 1368978 h 4588006"/>
              <a:gd name="connsiteX3312" fmla="*/ 3028360 w 6081795"/>
              <a:gd name="connsiteY3312" fmla="*/ 1370014 h 4588006"/>
              <a:gd name="connsiteX3313" fmla="*/ 3020136 w 6081795"/>
              <a:gd name="connsiteY3313" fmla="*/ 1370723 h 4588006"/>
              <a:gd name="connsiteX3314" fmla="*/ 3003988 w 6081795"/>
              <a:gd name="connsiteY3314" fmla="*/ 1369334 h 4588006"/>
              <a:gd name="connsiteX3315" fmla="*/ 3022530 w 6081795"/>
              <a:gd name="connsiteY3315" fmla="*/ 1369436 h 4588006"/>
              <a:gd name="connsiteX3316" fmla="*/ 3036984 w 6081795"/>
              <a:gd name="connsiteY3316" fmla="*/ 1368292 h 4588006"/>
              <a:gd name="connsiteX3317" fmla="*/ 3399476 w 6081795"/>
              <a:gd name="connsiteY3317" fmla="*/ 1367281 h 4588006"/>
              <a:gd name="connsiteX3318" fmla="*/ 3405462 w 6081795"/>
              <a:gd name="connsiteY3318" fmla="*/ 1367592 h 4588006"/>
              <a:gd name="connsiteX3319" fmla="*/ 3404558 w 6081795"/>
              <a:gd name="connsiteY3319" fmla="*/ 1367821 h 4588006"/>
              <a:gd name="connsiteX3320" fmla="*/ 3399476 w 6081795"/>
              <a:gd name="connsiteY3320" fmla="*/ 1367281 h 4588006"/>
              <a:gd name="connsiteX3321" fmla="*/ 4160194 w 6081795"/>
              <a:gd name="connsiteY3321" fmla="*/ 1366564 h 4588006"/>
              <a:gd name="connsiteX3322" fmla="*/ 4156094 w 6081795"/>
              <a:gd name="connsiteY3322" fmla="*/ 1367144 h 4588006"/>
              <a:gd name="connsiteX3323" fmla="*/ 4149682 w 6081795"/>
              <a:gd name="connsiteY3323" fmla="*/ 1367396 h 4588006"/>
              <a:gd name="connsiteX3324" fmla="*/ 4148954 w 6081795"/>
              <a:gd name="connsiteY3324" fmla="*/ 1367049 h 4588006"/>
              <a:gd name="connsiteX3325" fmla="*/ 4150402 w 6081795"/>
              <a:gd name="connsiteY3325" fmla="*/ 1366607 h 4588006"/>
              <a:gd name="connsiteX3326" fmla="*/ 3793340 w 6081795"/>
              <a:gd name="connsiteY3326" fmla="*/ 1366246 h 4588006"/>
              <a:gd name="connsiteX3327" fmla="*/ 3797332 w 6081795"/>
              <a:gd name="connsiteY3327" fmla="*/ 1366453 h 4588006"/>
              <a:gd name="connsiteX3328" fmla="*/ 3789718 w 6081795"/>
              <a:gd name="connsiteY3328" fmla="*/ 1367160 h 4588006"/>
              <a:gd name="connsiteX3329" fmla="*/ 3772132 w 6081795"/>
              <a:gd name="connsiteY3329" fmla="*/ 1367349 h 4588006"/>
              <a:gd name="connsiteX3330" fmla="*/ 3780648 w 6081795"/>
              <a:gd name="connsiteY3330" fmla="*/ 1366414 h 4588006"/>
              <a:gd name="connsiteX3331" fmla="*/ 3430476 w 6081795"/>
              <a:gd name="connsiteY3331" fmla="*/ 1366136 h 4588006"/>
              <a:gd name="connsiteX3332" fmla="*/ 3433922 w 6081795"/>
              <a:gd name="connsiteY3332" fmla="*/ 1366177 h 4588006"/>
              <a:gd name="connsiteX3333" fmla="*/ 3437368 w 6081795"/>
              <a:gd name="connsiteY3333" fmla="*/ 1366219 h 4588006"/>
              <a:gd name="connsiteX3334" fmla="*/ 3427762 w 6081795"/>
              <a:gd name="connsiteY3334" fmla="*/ 1366821 h 4588006"/>
              <a:gd name="connsiteX3335" fmla="*/ 4073126 w 6081795"/>
              <a:gd name="connsiteY3335" fmla="*/ 1366072 h 4588006"/>
              <a:gd name="connsiteX3336" fmla="*/ 4077682 w 6081795"/>
              <a:gd name="connsiteY3336" fmla="*/ 1366136 h 4588006"/>
              <a:gd name="connsiteX3337" fmla="*/ 4075872 w 6081795"/>
              <a:gd name="connsiteY3337" fmla="*/ 1366593 h 4588006"/>
              <a:gd name="connsiteX3338" fmla="*/ 4067890 w 6081795"/>
              <a:gd name="connsiteY3338" fmla="*/ 1366178 h 4588006"/>
              <a:gd name="connsiteX3339" fmla="*/ 4073126 w 6081795"/>
              <a:gd name="connsiteY3339" fmla="*/ 1366072 h 4588006"/>
              <a:gd name="connsiteX3340" fmla="*/ 4419870 w 6081795"/>
              <a:gd name="connsiteY3340" fmla="*/ 1365999 h 4588006"/>
              <a:gd name="connsiteX3341" fmla="*/ 4428222 w 6081795"/>
              <a:gd name="connsiteY3341" fmla="*/ 1367535 h 4588006"/>
              <a:gd name="connsiteX3342" fmla="*/ 4426228 w 6081795"/>
              <a:gd name="connsiteY3342" fmla="*/ 1367432 h 4588006"/>
              <a:gd name="connsiteX3343" fmla="*/ 4419870 w 6081795"/>
              <a:gd name="connsiteY3343" fmla="*/ 1365999 h 4588006"/>
              <a:gd name="connsiteX3344" fmla="*/ 3844110 w 6081795"/>
              <a:gd name="connsiteY3344" fmla="*/ 1365577 h 4588006"/>
              <a:gd name="connsiteX3345" fmla="*/ 3864784 w 6081795"/>
              <a:gd name="connsiteY3345" fmla="*/ 1365824 h 4588006"/>
              <a:gd name="connsiteX3346" fmla="*/ 3889266 w 6081795"/>
              <a:gd name="connsiteY3346" fmla="*/ 1365718 h 4588006"/>
              <a:gd name="connsiteX3347" fmla="*/ 3888916 w 6081795"/>
              <a:gd name="connsiteY3347" fmla="*/ 1367629 h 4588006"/>
              <a:gd name="connsiteX3348" fmla="*/ 3867194 w 6081795"/>
              <a:gd name="connsiteY3348" fmla="*/ 1366431 h 4588006"/>
              <a:gd name="connsiteX3349" fmla="*/ 3844110 w 6081795"/>
              <a:gd name="connsiteY3349" fmla="*/ 1365577 h 4588006"/>
              <a:gd name="connsiteX3350" fmla="*/ 4361838 w 6081795"/>
              <a:gd name="connsiteY3350" fmla="*/ 1365465 h 4588006"/>
              <a:gd name="connsiteX3351" fmla="*/ 4368728 w 6081795"/>
              <a:gd name="connsiteY3351" fmla="*/ 1365547 h 4588006"/>
              <a:gd name="connsiteX3352" fmla="*/ 4369820 w 6081795"/>
              <a:gd name="connsiteY3352" fmla="*/ 1365880 h 4588006"/>
              <a:gd name="connsiteX3353" fmla="*/ 3488954 w 6081795"/>
              <a:gd name="connsiteY3353" fmla="*/ 1365419 h 4588006"/>
              <a:gd name="connsiteX3354" fmla="*/ 3499022 w 6081795"/>
              <a:gd name="connsiteY3354" fmla="*/ 1365839 h 4588006"/>
              <a:gd name="connsiteX3355" fmla="*/ 3494312 w 6081795"/>
              <a:gd name="connsiteY3355" fmla="*/ 1366420 h 4588006"/>
              <a:gd name="connsiteX3356" fmla="*/ 3478346 w 6081795"/>
              <a:gd name="connsiteY3356" fmla="*/ 1365591 h 4588006"/>
              <a:gd name="connsiteX3357" fmla="*/ 3488954 w 6081795"/>
              <a:gd name="connsiteY3357" fmla="*/ 1365419 h 4588006"/>
              <a:gd name="connsiteX3358" fmla="*/ 3536464 w 6081795"/>
              <a:gd name="connsiteY3358" fmla="*/ 1365269 h 4588006"/>
              <a:gd name="connsiteX3359" fmla="*/ 3557774 w 6081795"/>
              <a:gd name="connsiteY3359" fmla="*/ 1365584 h 4588006"/>
              <a:gd name="connsiteX3360" fmla="*/ 3554154 w 6081795"/>
              <a:gd name="connsiteY3360" fmla="*/ 1366498 h 4588006"/>
              <a:gd name="connsiteX3361" fmla="*/ 3533752 w 6081795"/>
              <a:gd name="connsiteY3361" fmla="*/ 1366333 h 4588006"/>
              <a:gd name="connsiteX3362" fmla="*/ 3520972 w 6081795"/>
              <a:gd name="connsiteY3362" fmla="*/ 1366978 h 4588006"/>
              <a:gd name="connsiteX3363" fmla="*/ 3513260 w 6081795"/>
              <a:gd name="connsiteY3363" fmla="*/ 1366268 h 4588006"/>
              <a:gd name="connsiteX3364" fmla="*/ 3507722 w 6081795"/>
              <a:gd name="connsiteY3364" fmla="*/ 1365464 h 4588006"/>
              <a:gd name="connsiteX3365" fmla="*/ 3510758 w 6081795"/>
              <a:gd name="connsiteY3365" fmla="*/ 1365381 h 4588006"/>
              <a:gd name="connsiteX3366" fmla="*/ 3514616 w 6081795"/>
              <a:gd name="connsiteY3366" fmla="*/ 1365546 h 4588006"/>
              <a:gd name="connsiteX3367" fmla="*/ 3536464 w 6081795"/>
              <a:gd name="connsiteY3367" fmla="*/ 1365269 h 4588006"/>
              <a:gd name="connsiteX3368" fmla="*/ 3465468 w 6081795"/>
              <a:gd name="connsiteY3368" fmla="*/ 1365198 h 4588006"/>
              <a:gd name="connsiteX3369" fmla="*/ 3473452 w 6081795"/>
              <a:gd name="connsiteY3369" fmla="*/ 1365613 h 4588006"/>
              <a:gd name="connsiteX3370" fmla="*/ 3472732 w 6081795"/>
              <a:gd name="connsiteY3370" fmla="*/ 1366402 h 4588006"/>
              <a:gd name="connsiteX3371" fmla="*/ 3462754 w 6081795"/>
              <a:gd name="connsiteY3371" fmla="*/ 1365883 h 4588006"/>
              <a:gd name="connsiteX3372" fmla="*/ 3456418 w 6081795"/>
              <a:gd name="connsiteY3372" fmla="*/ 1367484 h 4588006"/>
              <a:gd name="connsiteX3373" fmla="*/ 3448436 w 6081795"/>
              <a:gd name="connsiteY3373" fmla="*/ 1367069 h 4588006"/>
              <a:gd name="connsiteX3374" fmla="*/ 3444260 w 6081795"/>
              <a:gd name="connsiteY3374" fmla="*/ 1366301 h 4588006"/>
              <a:gd name="connsiteX3375" fmla="*/ 3721340 w 6081795"/>
              <a:gd name="connsiteY3375" fmla="*/ 1364986 h 4588006"/>
              <a:gd name="connsiteX3376" fmla="*/ 3759972 w 6081795"/>
              <a:gd name="connsiteY3376" fmla="*/ 1366167 h 4588006"/>
              <a:gd name="connsiteX3377" fmla="*/ 3757444 w 6081795"/>
              <a:gd name="connsiteY3377" fmla="*/ 1367413 h 4588006"/>
              <a:gd name="connsiteX3378" fmla="*/ 3754996 w 6081795"/>
              <a:gd name="connsiteY3378" fmla="*/ 1367424 h 4588006"/>
              <a:gd name="connsiteX3379" fmla="*/ 3752546 w 6081795"/>
              <a:gd name="connsiteY3379" fmla="*/ 1367434 h 4588006"/>
              <a:gd name="connsiteX3380" fmla="*/ 3742570 w 6081795"/>
              <a:gd name="connsiteY3380" fmla="*/ 1366915 h 4588006"/>
              <a:gd name="connsiteX3381" fmla="*/ 3730526 w 6081795"/>
              <a:gd name="connsiteY3381" fmla="*/ 1366084 h 4588006"/>
              <a:gd name="connsiteX3382" fmla="*/ 3721340 w 6081795"/>
              <a:gd name="connsiteY3382" fmla="*/ 1364986 h 4588006"/>
              <a:gd name="connsiteX3383" fmla="*/ 2828961 w 6081795"/>
              <a:gd name="connsiteY3383" fmla="*/ 1364927 h 4588006"/>
              <a:gd name="connsiteX3384" fmla="*/ 2818470 w 6081795"/>
              <a:gd name="connsiteY3384" fmla="*/ 1365450 h 4588006"/>
              <a:gd name="connsiteX3385" fmla="*/ 2805942 w 6081795"/>
              <a:gd name="connsiteY3385" fmla="*/ 1366487 h 4588006"/>
              <a:gd name="connsiteX3386" fmla="*/ 2831061 w 6081795"/>
              <a:gd name="connsiteY3386" fmla="*/ 1366827 h 4588006"/>
              <a:gd name="connsiteX3387" fmla="*/ 2856180 w 6081795"/>
              <a:gd name="connsiteY3387" fmla="*/ 1367168 h 4588006"/>
              <a:gd name="connsiteX3388" fmla="*/ 2845830 w 6081795"/>
              <a:gd name="connsiteY3388" fmla="*/ 1365528 h 4588006"/>
              <a:gd name="connsiteX3389" fmla="*/ 3247678 w 6081795"/>
              <a:gd name="connsiteY3389" fmla="*/ 1364908 h 4588006"/>
              <a:gd name="connsiteX3390" fmla="*/ 3254568 w 6081795"/>
              <a:gd name="connsiteY3390" fmla="*/ 1364990 h 4588006"/>
              <a:gd name="connsiteX3391" fmla="*/ 3258026 w 6081795"/>
              <a:gd name="connsiteY3391" fmla="*/ 1366547 h 4588006"/>
              <a:gd name="connsiteX3392" fmla="*/ 3267298 w 6081795"/>
              <a:gd name="connsiteY3392" fmla="*/ 1366788 h 4588006"/>
              <a:gd name="connsiteX3393" fmla="*/ 3275614 w 6081795"/>
              <a:gd name="connsiteY3393" fmla="*/ 1366358 h 4588006"/>
              <a:gd name="connsiteX3394" fmla="*/ 3296680 w 6081795"/>
              <a:gd name="connsiteY3394" fmla="*/ 1367418 h 4588006"/>
              <a:gd name="connsiteX3395" fmla="*/ 3315710 w 6081795"/>
              <a:gd name="connsiteY3395" fmla="*/ 1368993 h 4588006"/>
              <a:gd name="connsiteX3396" fmla="*/ 3282528 w 6081795"/>
              <a:gd name="connsiteY3396" fmla="*/ 1369473 h 4588006"/>
              <a:gd name="connsiteX3397" fmla="*/ 3263292 w 6081795"/>
              <a:gd name="connsiteY3397" fmla="*/ 1367647 h 4588006"/>
              <a:gd name="connsiteX3398" fmla="*/ 3261096 w 6081795"/>
              <a:gd name="connsiteY3398" fmla="*/ 1368050 h 4588006"/>
              <a:gd name="connsiteX3399" fmla="*/ 3256586 w 6081795"/>
              <a:gd name="connsiteY3399" fmla="*/ 1368126 h 4588006"/>
              <a:gd name="connsiteX3400" fmla="*/ 3251618 w 6081795"/>
              <a:gd name="connsiteY3400" fmla="*/ 1367558 h 4588006"/>
              <a:gd name="connsiteX3401" fmla="*/ 3247328 w 6081795"/>
              <a:gd name="connsiteY3401" fmla="*/ 1366818 h 4588006"/>
              <a:gd name="connsiteX3402" fmla="*/ 4015286 w 6081795"/>
              <a:gd name="connsiteY3402" fmla="*/ 1364273 h 4588006"/>
              <a:gd name="connsiteX3403" fmla="*/ 4029592 w 6081795"/>
              <a:gd name="connsiteY3403" fmla="*/ 1364533 h 4588006"/>
              <a:gd name="connsiteX3404" fmla="*/ 4043758 w 6081795"/>
              <a:gd name="connsiteY3404" fmla="*/ 1364374 h 4588006"/>
              <a:gd name="connsiteX3405" fmla="*/ 4041226 w 6081795"/>
              <a:gd name="connsiteY3405" fmla="*/ 1365620 h 4588006"/>
              <a:gd name="connsiteX3406" fmla="*/ 4043594 w 6081795"/>
              <a:gd name="connsiteY3406" fmla="*/ 1366845 h 4588006"/>
              <a:gd name="connsiteX3407" fmla="*/ 4028722 w 6081795"/>
              <a:gd name="connsiteY3407" fmla="*/ 1366348 h 4588006"/>
              <a:gd name="connsiteX3408" fmla="*/ 4013536 w 6081795"/>
              <a:gd name="connsiteY3408" fmla="*/ 1366765 h 4588006"/>
              <a:gd name="connsiteX3409" fmla="*/ 3997534 w 6081795"/>
              <a:gd name="connsiteY3409" fmla="*/ 1366933 h 4588006"/>
              <a:gd name="connsiteX3410" fmla="*/ 3971964 w 6081795"/>
              <a:gd name="connsiteY3410" fmla="*/ 1366707 h 4588006"/>
              <a:gd name="connsiteX3411" fmla="*/ 3968048 w 6081795"/>
              <a:gd name="connsiteY3411" fmla="*/ 1367468 h 4588006"/>
              <a:gd name="connsiteX3412" fmla="*/ 3962358 w 6081795"/>
              <a:gd name="connsiteY3412" fmla="*/ 1367310 h 4588006"/>
              <a:gd name="connsiteX3413" fmla="*/ 3942958 w 6081795"/>
              <a:gd name="connsiteY3413" fmla="*/ 1367956 h 4588006"/>
              <a:gd name="connsiteX3414" fmla="*/ 3920288 w 6081795"/>
              <a:gd name="connsiteY3414" fmla="*/ 1367605 h 4588006"/>
              <a:gd name="connsiteX3415" fmla="*/ 3918478 w 6081795"/>
              <a:gd name="connsiteY3415" fmla="*/ 1368062 h 4588006"/>
              <a:gd name="connsiteX3416" fmla="*/ 3904510 w 6081795"/>
              <a:gd name="connsiteY3416" fmla="*/ 1367337 h 4588006"/>
              <a:gd name="connsiteX3417" fmla="*/ 3905044 w 6081795"/>
              <a:gd name="connsiteY3417" fmla="*/ 1365987 h 4588006"/>
              <a:gd name="connsiteX3418" fmla="*/ 3907312 w 6081795"/>
              <a:gd name="connsiteY3418" fmla="*/ 1366173 h 4588006"/>
              <a:gd name="connsiteX3419" fmla="*/ 3907946 w 6081795"/>
              <a:gd name="connsiteY3419" fmla="*/ 1365861 h 4588006"/>
              <a:gd name="connsiteX3420" fmla="*/ 3917736 w 6081795"/>
              <a:gd name="connsiteY3420" fmla="*/ 1365819 h 4588006"/>
              <a:gd name="connsiteX3421" fmla="*/ 3921678 w 6081795"/>
              <a:gd name="connsiteY3421" fmla="*/ 1365507 h 4588006"/>
              <a:gd name="connsiteX3422" fmla="*/ 3926438 w 6081795"/>
              <a:gd name="connsiteY3422" fmla="*/ 1365444 h 4588006"/>
              <a:gd name="connsiteX3423" fmla="*/ 3956718 w 6081795"/>
              <a:gd name="connsiteY3423" fmla="*/ 1365089 h 4588006"/>
              <a:gd name="connsiteX3424" fmla="*/ 3987212 w 6081795"/>
              <a:gd name="connsiteY3424" fmla="*/ 1365742 h 4588006"/>
              <a:gd name="connsiteX3425" fmla="*/ 4016748 w 6081795"/>
              <a:gd name="connsiteY3425" fmla="*/ 1365726 h 4588006"/>
              <a:gd name="connsiteX3426" fmla="*/ 4604982 w 6081795"/>
              <a:gd name="connsiteY3426" fmla="*/ 1364214 h 4588006"/>
              <a:gd name="connsiteX3427" fmla="*/ 4619332 w 6081795"/>
              <a:gd name="connsiteY3427" fmla="*/ 1364236 h 4588006"/>
              <a:gd name="connsiteX3428" fmla="*/ 4611720 w 6081795"/>
              <a:gd name="connsiteY3428" fmla="*/ 1364943 h 4588006"/>
              <a:gd name="connsiteX3429" fmla="*/ 4589956 w 6081795"/>
              <a:gd name="connsiteY3429" fmla="*/ 1364363 h 4588006"/>
              <a:gd name="connsiteX3430" fmla="*/ 4604982 w 6081795"/>
              <a:gd name="connsiteY3430" fmla="*/ 1364214 h 4588006"/>
              <a:gd name="connsiteX3431" fmla="*/ 3617060 w 6081795"/>
              <a:gd name="connsiteY3431" fmla="*/ 1363979 h 4588006"/>
              <a:gd name="connsiteX3432" fmla="*/ 3636216 w 6081795"/>
              <a:gd name="connsiteY3432" fmla="*/ 1364079 h 4588006"/>
              <a:gd name="connsiteX3433" fmla="*/ 3655510 w 6081795"/>
              <a:gd name="connsiteY3433" fmla="*/ 1364598 h 4588006"/>
              <a:gd name="connsiteX3434" fmla="*/ 3672058 w 6081795"/>
              <a:gd name="connsiteY3434" fmla="*/ 1364597 h 4588006"/>
              <a:gd name="connsiteX3435" fmla="*/ 3687786 w 6081795"/>
              <a:gd name="connsiteY3435" fmla="*/ 1364346 h 4588006"/>
              <a:gd name="connsiteX3436" fmla="*/ 3682356 w 6081795"/>
              <a:gd name="connsiteY3436" fmla="*/ 1365717 h 4588006"/>
              <a:gd name="connsiteX3437" fmla="*/ 3658780 w 6081795"/>
              <a:gd name="connsiteY3437" fmla="*/ 1365595 h 4588006"/>
              <a:gd name="connsiteX3438" fmla="*/ 3635206 w 6081795"/>
              <a:gd name="connsiteY3438" fmla="*/ 1365472 h 4588006"/>
              <a:gd name="connsiteX3439" fmla="*/ 3613810 w 6081795"/>
              <a:gd name="connsiteY3439" fmla="*/ 1366015 h 4588006"/>
              <a:gd name="connsiteX3440" fmla="*/ 3610296 w 6081795"/>
              <a:gd name="connsiteY3440" fmla="*/ 1365763 h 4588006"/>
              <a:gd name="connsiteX3441" fmla="*/ 3609636 w 6081795"/>
              <a:gd name="connsiteY3441" fmla="*/ 1365247 h 4588006"/>
              <a:gd name="connsiteX3442" fmla="*/ 4719248 w 6081795"/>
              <a:gd name="connsiteY3442" fmla="*/ 1363914 h 4588006"/>
              <a:gd name="connsiteX3443" fmla="*/ 4725234 w 6081795"/>
              <a:gd name="connsiteY3443" fmla="*/ 1364226 h 4588006"/>
              <a:gd name="connsiteX3444" fmla="*/ 4728116 w 6081795"/>
              <a:gd name="connsiteY3444" fmla="*/ 1364410 h 4588006"/>
              <a:gd name="connsiteX3445" fmla="*/ 4730316 w 6081795"/>
              <a:gd name="connsiteY3445" fmla="*/ 1364764 h 4588006"/>
              <a:gd name="connsiteX3446" fmla="*/ 4724330 w 6081795"/>
              <a:gd name="connsiteY3446" fmla="*/ 1364454 h 4588006"/>
              <a:gd name="connsiteX3447" fmla="*/ 4710732 w 6081795"/>
              <a:gd name="connsiteY3447" fmla="*/ 1364849 h 4588006"/>
              <a:gd name="connsiteX3448" fmla="*/ 4706740 w 6081795"/>
              <a:gd name="connsiteY3448" fmla="*/ 1364642 h 4588006"/>
              <a:gd name="connsiteX3449" fmla="*/ 4542620 w 6081795"/>
              <a:gd name="connsiteY3449" fmla="*/ 1363558 h 4588006"/>
              <a:gd name="connsiteX3450" fmla="*/ 4540810 w 6081795"/>
              <a:gd name="connsiteY3450" fmla="*/ 1364015 h 4588006"/>
              <a:gd name="connsiteX3451" fmla="*/ 4538740 w 6081795"/>
              <a:gd name="connsiteY3451" fmla="*/ 1364037 h 4588006"/>
              <a:gd name="connsiteX3452" fmla="*/ 4063650 w 6081795"/>
              <a:gd name="connsiteY3452" fmla="*/ 1362996 h 4588006"/>
              <a:gd name="connsiteX3453" fmla="*/ 4074758 w 6081795"/>
              <a:gd name="connsiteY3453" fmla="*/ 1363229 h 4588006"/>
              <a:gd name="connsiteX3454" fmla="*/ 4078030 w 6081795"/>
              <a:gd name="connsiteY3454" fmla="*/ 1364226 h 4588006"/>
              <a:gd name="connsiteX3455" fmla="*/ 4073134 w 6081795"/>
              <a:gd name="connsiteY3455" fmla="*/ 1364247 h 4588006"/>
              <a:gd name="connsiteX3456" fmla="*/ 4056266 w 6081795"/>
              <a:gd name="connsiteY3456" fmla="*/ 1363645 h 4588006"/>
              <a:gd name="connsiteX3457" fmla="*/ 4051184 w 6081795"/>
              <a:gd name="connsiteY3457" fmla="*/ 1363107 h 4588006"/>
              <a:gd name="connsiteX3458" fmla="*/ 4063650 w 6081795"/>
              <a:gd name="connsiteY3458" fmla="*/ 1362996 h 4588006"/>
              <a:gd name="connsiteX3459" fmla="*/ 4697298 w 6081795"/>
              <a:gd name="connsiteY3459" fmla="*/ 1362774 h 4588006"/>
              <a:gd name="connsiteX3460" fmla="*/ 4700756 w 6081795"/>
              <a:gd name="connsiteY3460" fmla="*/ 1364331 h 4588006"/>
              <a:gd name="connsiteX3461" fmla="*/ 4686786 w 6081795"/>
              <a:gd name="connsiteY3461" fmla="*/ 1363606 h 4588006"/>
              <a:gd name="connsiteX3462" fmla="*/ 4682800 w 6081795"/>
              <a:gd name="connsiteY3462" fmla="*/ 1364156 h 4588006"/>
              <a:gd name="connsiteX3463" fmla="*/ 4677180 w 6081795"/>
              <a:gd name="connsiteY3463" fmla="*/ 1364209 h 4588006"/>
              <a:gd name="connsiteX3464" fmla="*/ 4671372 w 6081795"/>
              <a:gd name="connsiteY3464" fmla="*/ 1363701 h 4588006"/>
              <a:gd name="connsiteX3465" fmla="*/ 4669916 w 6081795"/>
              <a:gd name="connsiteY3465" fmla="*/ 1363005 h 4588006"/>
              <a:gd name="connsiteX3466" fmla="*/ 4672702 w 6081795"/>
              <a:gd name="connsiteY3466" fmla="*/ 1362909 h 4588006"/>
              <a:gd name="connsiteX3467" fmla="*/ 4674812 w 6081795"/>
              <a:gd name="connsiteY3467" fmla="*/ 1362984 h 4588006"/>
              <a:gd name="connsiteX3468" fmla="*/ 4503080 w 6081795"/>
              <a:gd name="connsiteY3468" fmla="*/ 1362606 h 4588006"/>
              <a:gd name="connsiteX3469" fmla="*/ 4514868 w 6081795"/>
              <a:gd name="connsiteY3469" fmla="*/ 1362667 h 4588006"/>
              <a:gd name="connsiteX3470" fmla="*/ 4506166 w 6081795"/>
              <a:gd name="connsiteY3470" fmla="*/ 1363042 h 4588006"/>
              <a:gd name="connsiteX3471" fmla="*/ 4505302 w 6081795"/>
              <a:gd name="connsiteY3471" fmla="*/ 1362652 h 4588006"/>
              <a:gd name="connsiteX3472" fmla="*/ 4503080 w 6081795"/>
              <a:gd name="connsiteY3472" fmla="*/ 1362606 h 4588006"/>
              <a:gd name="connsiteX3473" fmla="*/ 4645250 w 6081795"/>
              <a:gd name="connsiteY3473" fmla="*/ 1362550 h 4588006"/>
              <a:gd name="connsiteX3474" fmla="*/ 4648064 w 6081795"/>
              <a:gd name="connsiteY3474" fmla="*/ 1362903 h 4588006"/>
              <a:gd name="connsiteX3475" fmla="*/ 4646526 w 6081795"/>
              <a:gd name="connsiteY3475" fmla="*/ 1363444 h 4588006"/>
              <a:gd name="connsiteX3476" fmla="*/ 4645622 w 6081795"/>
              <a:gd name="connsiteY3476" fmla="*/ 1363672 h 4588006"/>
              <a:gd name="connsiteX3477" fmla="*/ 4638546 w 6081795"/>
              <a:gd name="connsiteY3477" fmla="*/ 1363029 h 4588006"/>
              <a:gd name="connsiteX3478" fmla="*/ 4640354 w 6081795"/>
              <a:gd name="connsiteY3478" fmla="*/ 1362572 h 4588006"/>
              <a:gd name="connsiteX3479" fmla="*/ 4645250 w 6081795"/>
              <a:gd name="connsiteY3479" fmla="*/ 1362550 h 4588006"/>
              <a:gd name="connsiteX3480" fmla="*/ 3636994 w 6081795"/>
              <a:gd name="connsiteY3480" fmla="*/ 1361983 h 4588006"/>
              <a:gd name="connsiteX3481" fmla="*/ 3648780 w 6081795"/>
              <a:gd name="connsiteY3481" fmla="*/ 1362044 h 4588006"/>
              <a:gd name="connsiteX3482" fmla="*/ 3647874 w 6081795"/>
              <a:gd name="connsiteY3482" fmla="*/ 1362273 h 4588006"/>
              <a:gd name="connsiteX3483" fmla="*/ 3642096 w 6081795"/>
              <a:gd name="connsiteY3483" fmla="*/ 1362214 h 4588006"/>
              <a:gd name="connsiteX3484" fmla="*/ 3636994 w 6081795"/>
              <a:gd name="connsiteY3484" fmla="*/ 1361983 h 4588006"/>
              <a:gd name="connsiteX3485" fmla="*/ 3752688 w 6081795"/>
              <a:gd name="connsiteY3485" fmla="*/ 1361930 h 4588006"/>
              <a:gd name="connsiteX3486" fmla="*/ 3770462 w 6081795"/>
              <a:gd name="connsiteY3486" fmla="*/ 1362303 h 4588006"/>
              <a:gd name="connsiteX3487" fmla="*/ 3749974 w 6081795"/>
              <a:gd name="connsiteY3487" fmla="*/ 1362616 h 4588006"/>
              <a:gd name="connsiteX3488" fmla="*/ 3694656 w 6081795"/>
              <a:gd name="connsiteY3488" fmla="*/ 1361396 h 4588006"/>
              <a:gd name="connsiteX3489" fmla="*/ 3713520 w 6081795"/>
              <a:gd name="connsiteY3489" fmla="*/ 1362100 h 4588006"/>
              <a:gd name="connsiteX3490" fmla="*/ 3724588 w 6081795"/>
              <a:gd name="connsiteY3490" fmla="*/ 1362951 h 4588006"/>
              <a:gd name="connsiteX3491" fmla="*/ 3707184 w 6081795"/>
              <a:gd name="connsiteY3491" fmla="*/ 1363700 h 4588006"/>
              <a:gd name="connsiteX3492" fmla="*/ 3709750 w 6081795"/>
              <a:gd name="connsiteY3492" fmla="*/ 1364419 h 4588006"/>
              <a:gd name="connsiteX3493" fmla="*/ 3702660 w 6081795"/>
              <a:gd name="connsiteY3493" fmla="*/ 1364843 h 4588006"/>
              <a:gd name="connsiteX3494" fmla="*/ 3691036 w 6081795"/>
              <a:gd name="connsiteY3494" fmla="*/ 1362310 h 4588006"/>
              <a:gd name="connsiteX3495" fmla="*/ 4462450 w 6081795"/>
              <a:gd name="connsiteY3495" fmla="*/ 1361322 h 4588006"/>
              <a:gd name="connsiteX3496" fmla="*/ 4478344 w 6081795"/>
              <a:gd name="connsiteY3496" fmla="*/ 1361942 h 4588006"/>
              <a:gd name="connsiteX3497" fmla="*/ 4503080 w 6081795"/>
              <a:gd name="connsiteY3497" fmla="*/ 1362606 h 4588006"/>
              <a:gd name="connsiteX3498" fmla="*/ 4495284 w 6081795"/>
              <a:gd name="connsiteY3498" fmla="*/ 1362752 h 4588006"/>
              <a:gd name="connsiteX3499" fmla="*/ 4484772 w 6081795"/>
              <a:gd name="connsiteY3499" fmla="*/ 1363584 h 4588006"/>
              <a:gd name="connsiteX3500" fmla="*/ 4486954 w 6081795"/>
              <a:gd name="connsiteY3500" fmla="*/ 1364248 h 4588006"/>
              <a:gd name="connsiteX3501" fmla="*/ 4473170 w 6081795"/>
              <a:gd name="connsiteY3501" fmla="*/ 1364083 h 4588006"/>
              <a:gd name="connsiteX3502" fmla="*/ 4449826 w 6081795"/>
              <a:gd name="connsiteY3502" fmla="*/ 1364662 h 4588006"/>
              <a:gd name="connsiteX3503" fmla="*/ 4426204 w 6081795"/>
              <a:gd name="connsiteY3503" fmla="*/ 1364399 h 4588006"/>
              <a:gd name="connsiteX3504" fmla="*/ 4404626 w 6081795"/>
              <a:gd name="connsiteY3504" fmla="*/ 1364381 h 4588006"/>
              <a:gd name="connsiteX3505" fmla="*/ 4394018 w 6081795"/>
              <a:gd name="connsiteY3505" fmla="*/ 1364553 h 4588006"/>
              <a:gd name="connsiteX3506" fmla="*/ 4383950 w 6081795"/>
              <a:gd name="connsiteY3506" fmla="*/ 1364133 h 4588006"/>
              <a:gd name="connsiteX3507" fmla="*/ 4351582 w 6081795"/>
              <a:gd name="connsiteY3507" fmla="*/ 1364106 h 4588006"/>
              <a:gd name="connsiteX3508" fmla="*/ 4319212 w 6081795"/>
              <a:gd name="connsiteY3508" fmla="*/ 1364078 h 4588006"/>
              <a:gd name="connsiteX3509" fmla="*/ 4309604 w 6081795"/>
              <a:gd name="connsiteY3509" fmla="*/ 1364680 h 4588006"/>
              <a:gd name="connsiteX3510" fmla="*/ 4295256 w 6081795"/>
              <a:gd name="connsiteY3510" fmla="*/ 1364659 h 4588006"/>
              <a:gd name="connsiteX3511" fmla="*/ 4280230 w 6081795"/>
              <a:gd name="connsiteY3511" fmla="*/ 1364808 h 4588006"/>
              <a:gd name="connsiteX3512" fmla="*/ 4266260 w 6081795"/>
              <a:gd name="connsiteY3512" fmla="*/ 1364082 h 4588006"/>
              <a:gd name="connsiteX3513" fmla="*/ 4290936 w 6081795"/>
              <a:gd name="connsiteY3513" fmla="*/ 1362712 h 4588006"/>
              <a:gd name="connsiteX3514" fmla="*/ 4316844 w 6081795"/>
              <a:gd name="connsiteY3514" fmla="*/ 1362853 h 4588006"/>
              <a:gd name="connsiteX3515" fmla="*/ 4319832 w 6081795"/>
              <a:gd name="connsiteY3515" fmla="*/ 1362250 h 4588006"/>
              <a:gd name="connsiteX3516" fmla="*/ 4324456 w 6081795"/>
              <a:gd name="connsiteY3516" fmla="*/ 1362146 h 4588006"/>
              <a:gd name="connsiteX3517" fmla="*/ 4332688 w 6081795"/>
              <a:gd name="connsiteY3517" fmla="*/ 1362574 h 4588006"/>
              <a:gd name="connsiteX3518" fmla="*/ 4339146 w 6081795"/>
              <a:gd name="connsiteY3518" fmla="*/ 1362082 h 4588006"/>
              <a:gd name="connsiteX3519" fmla="*/ 4413862 w 6081795"/>
              <a:gd name="connsiteY3519" fmla="*/ 1362656 h 4588006"/>
              <a:gd name="connsiteX3520" fmla="*/ 4424372 w 6081795"/>
              <a:gd name="connsiteY3520" fmla="*/ 1361824 h 4588006"/>
              <a:gd name="connsiteX3521" fmla="*/ 4432806 w 6081795"/>
              <a:gd name="connsiteY3521" fmla="*/ 1362125 h 4588006"/>
              <a:gd name="connsiteX3522" fmla="*/ 4437972 w 6081795"/>
              <a:gd name="connsiteY3522" fmla="*/ 1361429 h 4588006"/>
              <a:gd name="connsiteX3523" fmla="*/ 4529904 w 6081795"/>
              <a:gd name="connsiteY3523" fmla="*/ 1360693 h 4588006"/>
              <a:gd name="connsiteX3524" fmla="*/ 4552574 w 6081795"/>
              <a:gd name="connsiteY3524" fmla="*/ 1361043 h 4588006"/>
              <a:gd name="connsiteX3525" fmla="*/ 4558264 w 6081795"/>
              <a:gd name="connsiteY3525" fmla="*/ 1360823 h 4588006"/>
              <a:gd name="connsiteX3526" fmla="*/ 4563272 w 6081795"/>
              <a:gd name="connsiteY3526" fmla="*/ 1360773 h 4588006"/>
              <a:gd name="connsiteX3527" fmla="*/ 4563730 w 6081795"/>
              <a:gd name="connsiteY3527" fmla="*/ 1361417 h 4588006"/>
              <a:gd name="connsiteX3528" fmla="*/ 4559838 w 6081795"/>
              <a:gd name="connsiteY3528" fmla="*/ 1362247 h 4588006"/>
              <a:gd name="connsiteX3529" fmla="*/ 4545488 w 6081795"/>
              <a:gd name="connsiteY3529" fmla="*/ 1362225 h 4588006"/>
              <a:gd name="connsiteX3530" fmla="*/ 4530460 w 6081795"/>
              <a:gd name="connsiteY3530" fmla="*/ 1362375 h 4588006"/>
              <a:gd name="connsiteX3531" fmla="*/ 4529904 w 6081795"/>
              <a:gd name="connsiteY3531" fmla="*/ 1360693 h 4588006"/>
              <a:gd name="connsiteX3532" fmla="*/ 4380634 w 6081795"/>
              <a:gd name="connsiteY3532" fmla="*/ 1357073 h 4588006"/>
              <a:gd name="connsiteX3533" fmla="*/ 4359426 w 6081795"/>
              <a:gd name="connsiteY3533" fmla="*/ 1358175 h 4588006"/>
              <a:gd name="connsiteX3534" fmla="*/ 4335850 w 6081795"/>
              <a:gd name="connsiteY3534" fmla="*/ 1358053 h 4588006"/>
              <a:gd name="connsiteX3535" fmla="*/ 4320442 w 6081795"/>
              <a:gd name="connsiteY3535" fmla="*/ 1358906 h 4588006"/>
              <a:gd name="connsiteX3536" fmla="*/ 4301062 w 6081795"/>
              <a:gd name="connsiteY3536" fmla="*/ 1358864 h 4588006"/>
              <a:gd name="connsiteX3537" fmla="*/ 4280184 w 6081795"/>
              <a:gd name="connsiteY3537" fmla="*/ 1358744 h 4588006"/>
              <a:gd name="connsiteX3538" fmla="*/ 4238114 w 6081795"/>
              <a:gd name="connsiteY3538" fmla="*/ 1359038 h 4588006"/>
              <a:gd name="connsiteX3539" fmla="*/ 4217400 w 6081795"/>
              <a:gd name="connsiteY3539" fmla="*/ 1359410 h 4588006"/>
              <a:gd name="connsiteX3540" fmla="*/ 4195326 w 6081795"/>
              <a:gd name="connsiteY3540" fmla="*/ 1360123 h 4588006"/>
              <a:gd name="connsiteX3541" fmla="*/ 4252106 w 6081795"/>
              <a:gd name="connsiteY3541" fmla="*/ 1362796 h 4588006"/>
              <a:gd name="connsiteX3542" fmla="*/ 4250668 w 6081795"/>
              <a:gd name="connsiteY3542" fmla="*/ 1364374 h 4588006"/>
              <a:gd name="connsiteX3543" fmla="*/ 4233078 w 6081795"/>
              <a:gd name="connsiteY3543" fmla="*/ 1364564 h 4588006"/>
              <a:gd name="connsiteX3544" fmla="*/ 4194856 w 6081795"/>
              <a:gd name="connsiteY3544" fmla="*/ 1363887 h 4588006"/>
              <a:gd name="connsiteX3545" fmla="*/ 4157992 w 6081795"/>
              <a:gd name="connsiteY3545" fmla="*/ 1362867 h 4588006"/>
              <a:gd name="connsiteX3546" fmla="*/ 4141692 w 6081795"/>
              <a:gd name="connsiteY3546" fmla="*/ 1362503 h 4588006"/>
              <a:gd name="connsiteX3547" fmla="*/ 4132072 w 6081795"/>
              <a:gd name="connsiteY3547" fmla="*/ 1364553 h 4588006"/>
              <a:gd name="connsiteX3548" fmla="*/ 4125180 w 6081795"/>
              <a:gd name="connsiteY3548" fmla="*/ 1364470 h 4588006"/>
              <a:gd name="connsiteX3549" fmla="*/ 4117418 w 6081795"/>
              <a:gd name="connsiteY3549" fmla="*/ 1363241 h 4588006"/>
              <a:gd name="connsiteX3550" fmla="*/ 4107220 w 6081795"/>
              <a:gd name="connsiteY3550" fmla="*/ 1363537 h 4588006"/>
              <a:gd name="connsiteX3551" fmla="*/ 4102920 w 6081795"/>
              <a:gd name="connsiteY3551" fmla="*/ 1364243 h 4588006"/>
              <a:gd name="connsiteX3552" fmla="*/ 4097798 w 6081795"/>
              <a:gd name="connsiteY3552" fmla="*/ 1364701 h 4588006"/>
              <a:gd name="connsiteX3553" fmla="*/ 4095804 w 6081795"/>
              <a:gd name="connsiteY3553" fmla="*/ 1364597 h 4588006"/>
              <a:gd name="connsiteX3554" fmla="*/ 4092510 w 6081795"/>
              <a:gd name="connsiteY3554" fmla="*/ 1360568 h 4588006"/>
              <a:gd name="connsiteX3555" fmla="*/ 4115832 w 6081795"/>
              <a:gd name="connsiteY3555" fmla="*/ 1360300 h 4588006"/>
              <a:gd name="connsiteX3556" fmla="*/ 4138756 w 6081795"/>
              <a:gd name="connsiteY3556" fmla="*/ 1361043 h 4588006"/>
              <a:gd name="connsiteX3557" fmla="*/ 4162332 w 6081795"/>
              <a:gd name="connsiteY3557" fmla="*/ 1361164 h 4588006"/>
              <a:gd name="connsiteX3558" fmla="*/ 4183910 w 6081795"/>
              <a:gd name="connsiteY3558" fmla="*/ 1361183 h 4588006"/>
              <a:gd name="connsiteX3559" fmla="*/ 4188764 w 6081795"/>
              <a:gd name="connsiteY3559" fmla="*/ 1361401 h 4588006"/>
              <a:gd name="connsiteX3560" fmla="*/ 4192798 w 6081795"/>
              <a:gd name="connsiteY3560" fmla="*/ 1361369 h 4588006"/>
              <a:gd name="connsiteX3561" fmla="*/ 4186596 w 6081795"/>
              <a:gd name="connsiteY3561" fmla="*/ 1359669 h 4588006"/>
              <a:gd name="connsiteX3562" fmla="*/ 4173192 w 6081795"/>
              <a:gd name="connsiteY3562" fmla="*/ 1358422 h 4588006"/>
              <a:gd name="connsiteX3563" fmla="*/ 4169224 w 6081795"/>
              <a:gd name="connsiteY3563" fmla="*/ 1358284 h 4588006"/>
              <a:gd name="connsiteX3564" fmla="*/ 4165394 w 6081795"/>
              <a:gd name="connsiteY3564" fmla="*/ 1358568 h 4588006"/>
              <a:gd name="connsiteX3565" fmla="*/ 4130326 w 6081795"/>
              <a:gd name="connsiteY3565" fmla="*/ 1358159 h 4588006"/>
              <a:gd name="connsiteX3566" fmla="*/ 4094854 w 6081795"/>
              <a:gd name="connsiteY3566" fmla="*/ 1358762 h 4588006"/>
              <a:gd name="connsiteX3567" fmla="*/ 4084516 w 6081795"/>
              <a:gd name="connsiteY3567" fmla="*/ 1358638 h 4588006"/>
              <a:gd name="connsiteX3568" fmla="*/ 4074180 w 6081795"/>
              <a:gd name="connsiteY3568" fmla="*/ 1358514 h 4588006"/>
              <a:gd name="connsiteX3569" fmla="*/ 4047728 w 6081795"/>
              <a:gd name="connsiteY3569" fmla="*/ 1358587 h 4588006"/>
              <a:gd name="connsiteX3570" fmla="*/ 4021414 w 6081795"/>
              <a:gd name="connsiteY3570" fmla="*/ 1359081 h 4588006"/>
              <a:gd name="connsiteX3571" fmla="*/ 4014250 w 6081795"/>
              <a:gd name="connsiteY3571" fmla="*/ 1358915 h 4588006"/>
              <a:gd name="connsiteX3572" fmla="*/ 4008722 w 6081795"/>
              <a:gd name="connsiteY3572" fmla="*/ 1359248 h 4588006"/>
              <a:gd name="connsiteX3573" fmla="*/ 4015484 w 6081795"/>
              <a:gd name="connsiteY3573" fmla="*/ 1360425 h 4588006"/>
              <a:gd name="connsiteX3574" fmla="*/ 4027956 w 6081795"/>
              <a:gd name="connsiteY3574" fmla="*/ 1361073 h 4588006"/>
              <a:gd name="connsiteX3575" fmla="*/ 4014730 w 6081795"/>
              <a:gd name="connsiteY3575" fmla="*/ 1362591 h 4588006"/>
              <a:gd name="connsiteX3576" fmla="*/ 3993868 w 6081795"/>
              <a:gd name="connsiteY3576" fmla="*/ 1361783 h 4588006"/>
              <a:gd name="connsiteX3577" fmla="*/ 3949806 w 6081795"/>
              <a:gd name="connsiteY3577" fmla="*/ 1361974 h 4588006"/>
              <a:gd name="connsiteX3578" fmla="*/ 3948900 w 6081795"/>
              <a:gd name="connsiteY3578" fmla="*/ 1362202 h 4588006"/>
              <a:gd name="connsiteX3579" fmla="*/ 3905742 w 6081795"/>
              <a:gd name="connsiteY3579" fmla="*/ 1362165 h 4588006"/>
              <a:gd name="connsiteX3580" fmla="*/ 3894632 w 6081795"/>
              <a:gd name="connsiteY3580" fmla="*/ 1361932 h 4588006"/>
              <a:gd name="connsiteX3581" fmla="*/ 3884882 w 6081795"/>
              <a:gd name="connsiteY3581" fmla="*/ 1361358 h 4588006"/>
              <a:gd name="connsiteX3582" fmla="*/ 3886938 w 6081795"/>
              <a:gd name="connsiteY3582" fmla="*/ 1360534 h 4588006"/>
              <a:gd name="connsiteX3583" fmla="*/ 3879614 w 6081795"/>
              <a:gd name="connsiteY3583" fmla="*/ 1360257 h 4588006"/>
              <a:gd name="connsiteX3584" fmla="*/ 3877418 w 6081795"/>
              <a:gd name="connsiteY3584" fmla="*/ 1360660 h 4588006"/>
              <a:gd name="connsiteX3585" fmla="*/ 3872908 w 6081795"/>
              <a:gd name="connsiteY3585" fmla="*/ 1360736 h 4588006"/>
              <a:gd name="connsiteX3586" fmla="*/ 3867508 w 6081795"/>
              <a:gd name="connsiteY3586" fmla="*/ 1359973 h 4588006"/>
              <a:gd name="connsiteX3587" fmla="*/ 3863464 w 6081795"/>
              <a:gd name="connsiteY3587" fmla="*/ 1358867 h 4588006"/>
              <a:gd name="connsiteX3588" fmla="*/ 3841318 w 6081795"/>
              <a:gd name="connsiteY3588" fmla="*/ 1358612 h 4588006"/>
              <a:gd name="connsiteX3589" fmla="*/ 3822300 w 6081795"/>
              <a:gd name="connsiteY3589" fmla="*/ 1358933 h 4588006"/>
              <a:gd name="connsiteX3590" fmla="*/ 3808288 w 6081795"/>
              <a:gd name="connsiteY3590" fmla="*/ 1358447 h 4588006"/>
              <a:gd name="connsiteX3591" fmla="*/ 3800002 w 6081795"/>
              <a:gd name="connsiteY3591" fmla="*/ 1359704 h 4588006"/>
              <a:gd name="connsiteX3592" fmla="*/ 3778052 w 6081795"/>
              <a:gd name="connsiteY3592" fmla="*/ 1358563 h 4588006"/>
              <a:gd name="connsiteX3593" fmla="*/ 3781966 w 6081795"/>
              <a:gd name="connsiteY3593" fmla="*/ 1360765 h 4588006"/>
              <a:gd name="connsiteX3594" fmla="*/ 3790230 w 6081795"/>
              <a:gd name="connsiteY3594" fmla="*/ 1362779 h 4588006"/>
              <a:gd name="connsiteX3595" fmla="*/ 3777354 w 6081795"/>
              <a:gd name="connsiteY3595" fmla="*/ 1362385 h 4588006"/>
              <a:gd name="connsiteX3596" fmla="*/ 3762828 w 6081795"/>
              <a:gd name="connsiteY3596" fmla="*/ 1359977 h 4588006"/>
              <a:gd name="connsiteX3597" fmla="*/ 3712390 w 6081795"/>
              <a:gd name="connsiteY3597" fmla="*/ 1359425 h 4588006"/>
              <a:gd name="connsiteX3598" fmla="*/ 3664004 w 6081795"/>
              <a:gd name="connsiteY3598" fmla="*/ 1360630 h 4588006"/>
              <a:gd name="connsiteX3599" fmla="*/ 3644642 w 6081795"/>
              <a:gd name="connsiteY3599" fmla="*/ 1360279 h 4588006"/>
              <a:gd name="connsiteX3600" fmla="*/ 3627736 w 6081795"/>
              <a:gd name="connsiteY3600" fmla="*/ 1360676 h 4588006"/>
              <a:gd name="connsiteX3601" fmla="*/ 3629936 w 6081795"/>
              <a:gd name="connsiteY3601" fmla="*/ 1361031 h 4588006"/>
              <a:gd name="connsiteX3602" fmla="*/ 3632816 w 6081795"/>
              <a:gd name="connsiteY3602" fmla="*/ 1361215 h 4588006"/>
              <a:gd name="connsiteX3603" fmla="*/ 3631192 w 6081795"/>
              <a:gd name="connsiteY3603" fmla="*/ 1362233 h 4588006"/>
              <a:gd name="connsiteX3604" fmla="*/ 3620494 w 6081795"/>
              <a:gd name="connsiteY3604" fmla="*/ 1362504 h 4588006"/>
              <a:gd name="connsiteX3605" fmla="*/ 3612862 w 6081795"/>
              <a:gd name="connsiteY3605" fmla="*/ 1360179 h 4588006"/>
              <a:gd name="connsiteX3606" fmla="*/ 3580736 w 6081795"/>
              <a:gd name="connsiteY3606" fmla="*/ 1359406 h 4588006"/>
              <a:gd name="connsiteX3607" fmla="*/ 3549028 w 6081795"/>
              <a:gd name="connsiteY3607" fmla="*/ 1359894 h 4588006"/>
              <a:gd name="connsiteX3608" fmla="*/ 3533942 w 6081795"/>
              <a:gd name="connsiteY3608" fmla="*/ 1358388 h 4588006"/>
              <a:gd name="connsiteX3609" fmla="*/ 3519814 w 6081795"/>
              <a:gd name="connsiteY3609" fmla="*/ 1357551 h 4588006"/>
              <a:gd name="connsiteX3610" fmla="*/ 3518802 w 6081795"/>
              <a:gd name="connsiteY3610" fmla="*/ 1358565 h 4588006"/>
              <a:gd name="connsiteX3611" fmla="*/ 3521462 w 6081795"/>
              <a:gd name="connsiteY3611" fmla="*/ 1359565 h 4588006"/>
              <a:gd name="connsiteX3612" fmla="*/ 3496656 w 6081795"/>
              <a:gd name="connsiteY3612" fmla="*/ 1358690 h 4588006"/>
              <a:gd name="connsiteX3613" fmla="*/ 3472130 w 6081795"/>
              <a:gd name="connsiteY3613" fmla="*/ 1358656 h 4588006"/>
              <a:gd name="connsiteX3614" fmla="*/ 3483570 w 6081795"/>
              <a:gd name="connsiteY3614" fmla="*/ 1360628 h 4588006"/>
              <a:gd name="connsiteX3615" fmla="*/ 3506240 w 6081795"/>
              <a:gd name="connsiteY3615" fmla="*/ 1360979 h 4588006"/>
              <a:gd name="connsiteX3616" fmla="*/ 3507536 w 6081795"/>
              <a:gd name="connsiteY3616" fmla="*/ 1361562 h 4588006"/>
              <a:gd name="connsiteX3617" fmla="*/ 3509512 w 6081795"/>
              <a:gd name="connsiteY3617" fmla="*/ 1361975 h 4588006"/>
              <a:gd name="connsiteX3618" fmla="*/ 3515832 w 6081795"/>
              <a:gd name="connsiteY3618" fmla="*/ 1361442 h 4588006"/>
              <a:gd name="connsiteX3619" fmla="*/ 3519836 w 6081795"/>
              <a:gd name="connsiteY3619" fmla="*/ 1360582 h 4588006"/>
              <a:gd name="connsiteX3620" fmla="*/ 3540490 w 6081795"/>
              <a:gd name="connsiteY3620" fmla="*/ 1361139 h 4588006"/>
              <a:gd name="connsiteX3621" fmla="*/ 3563180 w 6081795"/>
              <a:gd name="connsiteY3621" fmla="*/ 1361180 h 4588006"/>
              <a:gd name="connsiteX3622" fmla="*/ 3567604 w 6081795"/>
              <a:gd name="connsiteY3622" fmla="*/ 1361582 h 4588006"/>
              <a:gd name="connsiteX3623" fmla="*/ 3571350 w 6081795"/>
              <a:gd name="connsiteY3623" fmla="*/ 1362156 h 4588006"/>
              <a:gd name="connsiteX3624" fmla="*/ 3547054 w 6081795"/>
              <a:gd name="connsiteY3624" fmla="*/ 1362823 h 4588006"/>
              <a:gd name="connsiteX3625" fmla="*/ 3540534 w 6081795"/>
              <a:gd name="connsiteY3625" fmla="*/ 1363862 h 4588006"/>
              <a:gd name="connsiteX3626" fmla="*/ 3512596 w 6081795"/>
              <a:gd name="connsiteY3626" fmla="*/ 1362411 h 4588006"/>
              <a:gd name="connsiteX3627" fmla="*/ 3478670 w 6081795"/>
              <a:gd name="connsiteY3627" fmla="*/ 1363231 h 4588006"/>
              <a:gd name="connsiteX3628" fmla="*/ 3445144 w 6081795"/>
              <a:gd name="connsiteY3628" fmla="*/ 1363040 h 4588006"/>
              <a:gd name="connsiteX3629" fmla="*/ 3433356 w 6081795"/>
              <a:gd name="connsiteY3629" fmla="*/ 1362979 h 4588006"/>
              <a:gd name="connsiteX3630" fmla="*/ 3421568 w 6081795"/>
              <a:gd name="connsiteY3630" fmla="*/ 1362918 h 4588006"/>
              <a:gd name="connsiteX3631" fmla="*/ 3402888 w 6081795"/>
              <a:gd name="connsiteY3631" fmla="*/ 1362774 h 4588006"/>
              <a:gd name="connsiteX3632" fmla="*/ 3403794 w 6081795"/>
              <a:gd name="connsiteY3632" fmla="*/ 1362546 h 4588006"/>
              <a:gd name="connsiteX3633" fmla="*/ 3392006 w 6081795"/>
              <a:gd name="connsiteY3633" fmla="*/ 1362485 h 4588006"/>
              <a:gd name="connsiteX3634" fmla="*/ 3380218 w 6081795"/>
              <a:gd name="connsiteY3634" fmla="*/ 1362423 h 4588006"/>
              <a:gd name="connsiteX3635" fmla="*/ 3371534 w 6081795"/>
              <a:gd name="connsiteY3635" fmla="*/ 1362110 h 4588006"/>
              <a:gd name="connsiteX3636" fmla="*/ 3364626 w 6081795"/>
              <a:gd name="connsiteY3636" fmla="*/ 1362716 h 4588006"/>
              <a:gd name="connsiteX3637" fmla="*/ 3352472 w 6081795"/>
              <a:gd name="connsiteY3637" fmla="*/ 1362291 h 4588006"/>
              <a:gd name="connsiteX3638" fmla="*/ 3345226 w 6081795"/>
              <a:gd name="connsiteY3638" fmla="*/ 1363361 h 4588006"/>
              <a:gd name="connsiteX3639" fmla="*/ 3323276 w 6081795"/>
              <a:gd name="connsiteY3639" fmla="*/ 1362222 h 4588006"/>
              <a:gd name="connsiteX3640" fmla="*/ 3322742 w 6081795"/>
              <a:gd name="connsiteY3640" fmla="*/ 1363571 h 4588006"/>
              <a:gd name="connsiteX3641" fmla="*/ 3289374 w 6081795"/>
              <a:gd name="connsiteY3641" fmla="*/ 1363491 h 4588006"/>
              <a:gd name="connsiteX3642" fmla="*/ 3287194 w 6081795"/>
              <a:gd name="connsiteY3642" fmla="*/ 1362827 h 4588006"/>
              <a:gd name="connsiteX3643" fmla="*/ 3277586 w 6081795"/>
              <a:gd name="connsiteY3643" fmla="*/ 1363430 h 4588006"/>
              <a:gd name="connsiteX3644" fmla="*/ 3267794 w 6081795"/>
              <a:gd name="connsiteY3644" fmla="*/ 1363473 h 4588006"/>
              <a:gd name="connsiteX3645" fmla="*/ 3256542 w 6081795"/>
              <a:gd name="connsiteY3645" fmla="*/ 1362062 h 4588006"/>
              <a:gd name="connsiteX3646" fmla="*/ 3239672 w 6081795"/>
              <a:gd name="connsiteY3646" fmla="*/ 1361461 h 4588006"/>
              <a:gd name="connsiteX3647" fmla="*/ 3228070 w 6081795"/>
              <a:gd name="connsiteY3647" fmla="*/ 1361960 h 4588006"/>
              <a:gd name="connsiteX3648" fmla="*/ 3213754 w 6081795"/>
              <a:gd name="connsiteY3648" fmla="*/ 1363146 h 4588006"/>
              <a:gd name="connsiteX3649" fmla="*/ 3223730 w 6081795"/>
              <a:gd name="connsiteY3649" fmla="*/ 1363664 h 4588006"/>
              <a:gd name="connsiteX3650" fmla="*/ 3219018 w 6081795"/>
              <a:gd name="connsiteY3650" fmla="*/ 1364246 h 4588006"/>
              <a:gd name="connsiteX3651" fmla="*/ 3201838 w 6081795"/>
              <a:gd name="connsiteY3651" fmla="*/ 1364179 h 4588006"/>
              <a:gd name="connsiteX3652" fmla="*/ 3187648 w 6081795"/>
              <a:gd name="connsiteY3652" fmla="*/ 1364269 h 4588006"/>
              <a:gd name="connsiteX3653" fmla="*/ 3188852 w 6081795"/>
              <a:gd name="connsiteY3653" fmla="*/ 1364573 h 4588006"/>
              <a:gd name="connsiteX3654" fmla="*/ 3190734 w 6081795"/>
              <a:gd name="connsiteY3654" fmla="*/ 1364705 h 4588006"/>
              <a:gd name="connsiteX3655" fmla="*/ 3193508 w 6081795"/>
              <a:gd name="connsiteY3655" fmla="*/ 1365676 h 4588006"/>
              <a:gd name="connsiteX3656" fmla="*/ 3204704 w 6081795"/>
              <a:gd name="connsiteY3656" fmla="*/ 1365431 h 4588006"/>
              <a:gd name="connsiteX3657" fmla="*/ 3219044 w 6081795"/>
              <a:gd name="connsiteY3657" fmla="*/ 1367278 h 4588006"/>
              <a:gd name="connsiteX3658" fmla="*/ 3236632 w 6081795"/>
              <a:gd name="connsiteY3658" fmla="*/ 1367089 h 4588006"/>
              <a:gd name="connsiteX3659" fmla="*/ 3236284 w 6081795"/>
              <a:gd name="connsiteY3659" fmla="*/ 1369000 h 4588006"/>
              <a:gd name="connsiteX3660" fmla="*/ 3214904 w 6081795"/>
              <a:gd name="connsiteY3660" fmla="*/ 1368854 h 4588006"/>
              <a:gd name="connsiteX3661" fmla="*/ 3192032 w 6081795"/>
              <a:gd name="connsiteY3661" fmla="*/ 1368630 h 4588006"/>
              <a:gd name="connsiteX3662" fmla="*/ 3159508 w 6081795"/>
              <a:gd name="connsiteY3662" fmla="*/ 1369249 h 4588006"/>
              <a:gd name="connsiteX3663" fmla="*/ 3127664 w 6081795"/>
              <a:gd name="connsiteY3663" fmla="*/ 1369696 h 4588006"/>
              <a:gd name="connsiteX3664" fmla="*/ 3105992 w 6081795"/>
              <a:gd name="connsiteY3664" fmla="*/ 1369396 h 4588006"/>
              <a:gd name="connsiteX3665" fmla="*/ 3087590 w 6081795"/>
              <a:gd name="connsiteY3665" fmla="*/ 1370094 h 4588006"/>
              <a:gd name="connsiteX3666" fmla="*/ 3080218 w 6081795"/>
              <a:gd name="connsiteY3666" fmla="*/ 1369298 h 4588006"/>
              <a:gd name="connsiteX3667" fmla="*/ 3074342 w 6081795"/>
              <a:gd name="connsiteY3667" fmla="*/ 1368580 h 4588006"/>
              <a:gd name="connsiteX3668" fmla="*/ 3078126 w 6081795"/>
              <a:gd name="connsiteY3668" fmla="*/ 1368534 h 4588006"/>
              <a:gd name="connsiteX3669" fmla="*/ 3081234 w 6081795"/>
              <a:gd name="connsiteY3669" fmla="*/ 1368662 h 4588006"/>
              <a:gd name="connsiteX3670" fmla="*/ 3124458 w 6081795"/>
              <a:gd name="connsiteY3670" fmla="*/ 1368152 h 4588006"/>
              <a:gd name="connsiteX3671" fmla="*/ 3166462 w 6081795"/>
              <a:gd name="connsiteY3671" fmla="*/ 1368404 h 4588006"/>
              <a:gd name="connsiteX3672" fmla="*/ 3170986 w 6081795"/>
              <a:gd name="connsiteY3672" fmla="*/ 1367262 h 4588006"/>
              <a:gd name="connsiteX3673" fmla="*/ 3176980 w 6081795"/>
              <a:gd name="connsiteY3673" fmla="*/ 1365369 h 4588006"/>
              <a:gd name="connsiteX3674" fmla="*/ 3172774 w 6081795"/>
              <a:gd name="connsiteY3674" fmla="*/ 1363773 h 4588006"/>
              <a:gd name="connsiteX3675" fmla="*/ 3143506 w 6081795"/>
              <a:gd name="connsiteY3675" fmla="*/ 1363113 h 4588006"/>
              <a:gd name="connsiteX3676" fmla="*/ 3113836 w 6081795"/>
              <a:gd name="connsiteY3676" fmla="*/ 1363466 h 4588006"/>
              <a:gd name="connsiteX3677" fmla="*/ 3102224 w 6081795"/>
              <a:gd name="connsiteY3677" fmla="*/ 1362450 h 4588006"/>
              <a:gd name="connsiteX3678" fmla="*/ 3090610 w 6081795"/>
              <a:gd name="connsiteY3678" fmla="*/ 1361433 h 4588006"/>
              <a:gd name="connsiteX3679" fmla="*/ 3088266 w 6081795"/>
              <a:gd name="connsiteY3679" fmla="*/ 1363241 h 4588006"/>
              <a:gd name="connsiteX3680" fmla="*/ 3067406 w 6081795"/>
              <a:gd name="connsiteY3680" fmla="*/ 1362433 h 4588006"/>
              <a:gd name="connsiteX3681" fmla="*/ 3043830 w 6081795"/>
              <a:gd name="connsiteY3681" fmla="*/ 1362310 h 4588006"/>
              <a:gd name="connsiteX3682" fmla="*/ 3053274 w 6081795"/>
              <a:gd name="connsiteY3682" fmla="*/ 1364179 h 4588006"/>
              <a:gd name="connsiteX3683" fmla="*/ 3073948 w 6081795"/>
              <a:gd name="connsiteY3683" fmla="*/ 1364426 h 4588006"/>
              <a:gd name="connsiteX3684" fmla="*/ 3075244 w 6081795"/>
              <a:gd name="connsiteY3684" fmla="*/ 1365010 h 4588006"/>
              <a:gd name="connsiteX3685" fmla="*/ 3077220 w 6081795"/>
              <a:gd name="connsiteY3685" fmla="*/ 1365422 h 4588006"/>
              <a:gd name="connsiteX3686" fmla="*/ 3083088 w 6081795"/>
              <a:gd name="connsiteY3686" fmla="*/ 1365004 h 4588006"/>
              <a:gd name="connsiteX3687" fmla="*/ 3086640 w 6081795"/>
              <a:gd name="connsiteY3687" fmla="*/ 1364258 h 4588006"/>
              <a:gd name="connsiteX3688" fmla="*/ 3125994 w 6081795"/>
              <a:gd name="connsiteY3688" fmla="*/ 1364649 h 4588006"/>
              <a:gd name="connsiteX3689" fmla="*/ 3133072 w 6081795"/>
              <a:gd name="connsiteY3689" fmla="*/ 1365292 h 4588006"/>
              <a:gd name="connsiteX3690" fmla="*/ 3139430 w 6081795"/>
              <a:gd name="connsiteY3690" fmla="*/ 1366725 h 4588006"/>
              <a:gd name="connsiteX3691" fmla="*/ 3124928 w 6081795"/>
              <a:gd name="connsiteY3691" fmla="*/ 1367349 h 4588006"/>
              <a:gd name="connsiteX3692" fmla="*/ 3080306 w 6081795"/>
              <a:gd name="connsiteY3692" fmla="*/ 1365858 h 4588006"/>
              <a:gd name="connsiteX3693" fmla="*/ 3049166 w 6081795"/>
              <a:gd name="connsiteY3693" fmla="*/ 1366583 h 4588006"/>
              <a:gd name="connsiteX3694" fmla="*/ 3017748 w 6081795"/>
              <a:gd name="connsiteY3694" fmla="*/ 1366466 h 4588006"/>
              <a:gd name="connsiteX3695" fmla="*/ 2995758 w 6081795"/>
              <a:gd name="connsiteY3695" fmla="*/ 1365944 h 4588006"/>
              <a:gd name="connsiteX3696" fmla="*/ 2972408 w 6081795"/>
              <a:gd name="connsiteY3696" fmla="*/ 1365765 h 4588006"/>
              <a:gd name="connsiteX3697" fmla="*/ 2932706 w 6081795"/>
              <a:gd name="connsiteY3697" fmla="*/ 1367284 h 4588006"/>
              <a:gd name="connsiteX3698" fmla="*/ 2886460 w 6081795"/>
              <a:gd name="connsiteY3698" fmla="*/ 1366811 h 4588006"/>
              <a:gd name="connsiteX3699" fmla="*/ 2883813 w 6081795"/>
              <a:gd name="connsiteY3699" fmla="*/ 1367328 h 4588006"/>
              <a:gd name="connsiteX3700" fmla="*/ 2878849 w 6081795"/>
              <a:gd name="connsiteY3700" fmla="*/ 1367518 h 4588006"/>
              <a:gd name="connsiteX3701" fmla="*/ 2876329 w 6081795"/>
              <a:gd name="connsiteY3701" fmla="*/ 1366939 h 4588006"/>
              <a:gd name="connsiteX3702" fmla="*/ 2874487 w 6081795"/>
              <a:gd name="connsiteY3702" fmla="*/ 1366189 h 4588006"/>
              <a:gd name="connsiteX3703" fmla="*/ 2852558 w 6081795"/>
              <a:gd name="connsiteY3703" fmla="*/ 1368082 h 4588006"/>
              <a:gd name="connsiteX3704" fmla="*/ 2846223 w 6081795"/>
              <a:gd name="connsiteY3704" fmla="*/ 1369681 h 4588006"/>
              <a:gd name="connsiteX3705" fmla="*/ 2869259 w 6081795"/>
              <a:gd name="connsiteY3705" fmla="*/ 1370395 h 4588006"/>
              <a:gd name="connsiteX3706" fmla="*/ 2899916 w 6081795"/>
              <a:gd name="connsiteY3706" fmla="*/ 1371919 h 4588006"/>
              <a:gd name="connsiteX3707" fmla="*/ 2877026 w 6081795"/>
              <a:gd name="connsiteY3707" fmla="*/ 1372383 h 4588006"/>
              <a:gd name="connsiteX3708" fmla="*/ 2853857 w 6081795"/>
              <a:gd name="connsiteY3708" fmla="*/ 1372007 h 4588006"/>
              <a:gd name="connsiteX3709" fmla="*/ 2816151 w 6081795"/>
              <a:gd name="connsiteY3709" fmla="*/ 1373630 h 4588006"/>
              <a:gd name="connsiteX3710" fmla="*/ 2798408 w 6081795"/>
              <a:gd name="connsiteY3710" fmla="*/ 1374465 h 4588006"/>
              <a:gd name="connsiteX3711" fmla="*/ 2784059 w 6081795"/>
              <a:gd name="connsiteY3711" fmla="*/ 1374443 h 4588006"/>
              <a:gd name="connsiteX3712" fmla="*/ 2780439 w 6081795"/>
              <a:gd name="connsiteY3712" fmla="*/ 1375357 h 4588006"/>
              <a:gd name="connsiteX3713" fmla="*/ 2765907 w 6081795"/>
              <a:gd name="connsiteY3713" fmla="*/ 1375153 h 4588006"/>
              <a:gd name="connsiteX3714" fmla="*/ 2752872 w 6081795"/>
              <a:gd name="connsiteY3714" fmla="*/ 1375027 h 4588006"/>
              <a:gd name="connsiteX3715" fmla="*/ 2734565 w 6081795"/>
              <a:gd name="connsiteY3715" fmla="*/ 1376005 h 4588006"/>
              <a:gd name="connsiteX3716" fmla="*/ 2746908 w 6081795"/>
              <a:gd name="connsiteY3716" fmla="*/ 1377748 h 4588006"/>
              <a:gd name="connsiteX3717" fmla="*/ 2750180 w 6081795"/>
              <a:gd name="connsiteY3717" fmla="*/ 1378745 h 4588006"/>
              <a:gd name="connsiteX3718" fmla="*/ 2776545 w 6081795"/>
              <a:gd name="connsiteY3718" fmla="*/ 1379150 h 4588006"/>
              <a:gd name="connsiteX3719" fmla="*/ 2804407 w 6081795"/>
              <a:gd name="connsiteY3719" fmla="*/ 1379632 h 4588006"/>
              <a:gd name="connsiteX3720" fmla="*/ 2806289 w 6081795"/>
              <a:gd name="connsiteY3720" fmla="*/ 1379765 h 4588006"/>
              <a:gd name="connsiteX3721" fmla="*/ 2807494 w 6081795"/>
              <a:gd name="connsiteY3721" fmla="*/ 1380069 h 4588006"/>
              <a:gd name="connsiteX3722" fmla="*/ 2799447 w 6081795"/>
              <a:gd name="connsiteY3722" fmla="*/ 1380202 h 4588006"/>
              <a:gd name="connsiteX3723" fmla="*/ 2789904 w 6081795"/>
              <a:gd name="connsiteY3723" fmla="*/ 1380257 h 4588006"/>
              <a:gd name="connsiteX3724" fmla="*/ 2782108 w 6081795"/>
              <a:gd name="connsiteY3724" fmla="*/ 1380403 h 4588006"/>
              <a:gd name="connsiteX3725" fmla="*/ 2773876 w 6081795"/>
              <a:gd name="connsiteY3725" fmla="*/ 1379976 h 4588006"/>
              <a:gd name="connsiteX3726" fmla="*/ 2767420 w 6081795"/>
              <a:gd name="connsiteY3726" fmla="*/ 1380467 h 4588006"/>
              <a:gd name="connsiteX3727" fmla="*/ 2759809 w 6081795"/>
              <a:gd name="connsiteY3727" fmla="*/ 1381174 h 4588006"/>
              <a:gd name="connsiteX3728" fmla="*/ 2748762 w 6081795"/>
              <a:gd name="connsiteY3728" fmla="*/ 1383355 h 4588006"/>
              <a:gd name="connsiteX3729" fmla="*/ 2730083 w 6081795"/>
              <a:gd name="connsiteY3729" fmla="*/ 1383212 h 4588006"/>
              <a:gd name="connsiteX3730" fmla="*/ 2720886 w 6081795"/>
              <a:gd name="connsiteY3730" fmla="*/ 1383940 h 4588006"/>
              <a:gd name="connsiteX3731" fmla="*/ 2710870 w 6081795"/>
              <a:gd name="connsiteY3731" fmla="*/ 1384419 h 4588006"/>
              <a:gd name="connsiteX3732" fmla="*/ 2706184 w 6081795"/>
              <a:gd name="connsiteY3732" fmla="*/ 1385070 h 4588006"/>
              <a:gd name="connsiteX3733" fmla="*/ 2698364 w 6081795"/>
              <a:gd name="connsiteY3733" fmla="*/ 1385147 h 4588006"/>
              <a:gd name="connsiteX3734" fmla="*/ 2691287 w 6081795"/>
              <a:gd name="connsiteY3734" fmla="*/ 1384504 h 4588006"/>
              <a:gd name="connsiteX3735" fmla="*/ 2683141 w 6081795"/>
              <a:gd name="connsiteY3735" fmla="*/ 1386561 h 4588006"/>
              <a:gd name="connsiteX3736" fmla="*/ 2702954 w 6081795"/>
              <a:gd name="connsiteY3736" fmla="*/ 1386797 h 4588006"/>
              <a:gd name="connsiteX3737" fmla="*/ 2714885 w 6081795"/>
              <a:gd name="connsiteY3737" fmla="*/ 1387657 h 4588006"/>
              <a:gd name="connsiteX3738" fmla="*/ 2710038 w 6081795"/>
              <a:gd name="connsiteY3738" fmla="*/ 1388198 h 4588006"/>
              <a:gd name="connsiteX3739" fmla="*/ 2704371 w 6081795"/>
              <a:gd name="connsiteY3739" fmla="*/ 1388490 h 4588006"/>
              <a:gd name="connsiteX3740" fmla="*/ 2678616 w 6081795"/>
              <a:gd name="connsiteY3740" fmla="*/ 1387703 h 4588006"/>
              <a:gd name="connsiteX3741" fmla="*/ 2660123 w 6081795"/>
              <a:gd name="connsiteY3741" fmla="*/ 1388120 h 4588006"/>
              <a:gd name="connsiteX3742" fmla="*/ 2643300 w 6081795"/>
              <a:gd name="connsiteY3742" fmla="*/ 1387659 h 4588006"/>
              <a:gd name="connsiteX3743" fmla="*/ 2626755 w 6081795"/>
              <a:gd name="connsiteY3743" fmla="*/ 1388040 h 4588006"/>
              <a:gd name="connsiteX3744" fmla="*/ 2610791 w 6081795"/>
              <a:gd name="connsiteY3744" fmla="*/ 1387211 h 4588006"/>
              <a:gd name="connsiteX3745" fmla="*/ 2585221 w 6081795"/>
              <a:gd name="connsiteY3745" fmla="*/ 1386985 h 4588006"/>
              <a:gd name="connsiteX3746" fmla="*/ 2579788 w 6081795"/>
              <a:gd name="connsiteY3746" fmla="*/ 1387977 h 4588006"/>
              <a:gd name="connsiteX3747" fmla="*/ 2568908 w 6081795"/>
              <a:gd name="connsiteY3747" fmla="*/ 1388067 h 4588006"/>
              <a:gd name="connsiteX3748" fmla="*/ 2545518 w 6081795"/>
              <a:gd name="connsiteY3748" fmla="*/ 1388505 h 4588006"/>
              <a:gd name="connsiteX3749" fmla="*/ 2544264 w 6081795"/>
              <a:gd name="connsiteY3749" fmla="*/ 1390644 h 4588006"/>
              <a:gd name="connsiteX3750" fmla="*/ 2569090 w 6081795"/>
              <a:gd name="connsiteY3750" fmla="*/ 1391210 h 4588006"/>
              <a:gd name="connsiteX3751" fmla="*/ 2591600 w 6081795"/>
              <a:gd name="connsiteY3751" fmla="*/ 1391450 h 4588006"/>
              <a:gd name="connsiteX3752" fmla="*/ 2605198 w 6081795"/>
              <a:gd name="connsiteY3752" fmla="*/ 1391053 h 4588006"/>
              <a:gd name="connsiteX3753" fmla="*/ 2612687 w 6081795"/>
              <a:gd name="connsiteY3753" fmla="*/ 1389238 h 4588006"/>
              <a:gd name="connsiteX3754" fmla="*/ 2619515 w 6081795"/>
              <a:gd name="connsiteY3754" fmla="*/ 1389869 h 4588006"/>
              <a:gd name="connsiteX3755" fmla="*/ 2643090 w 6081795"/>
              <a:gd name="connsiteY3755" fmla="*/ 1389991 h 4588006"/>
              <a:gd name="connsiteX3756" fmla="*/ 2639471 w 6081795"/>
              <a:gd name="connsiteY3756" fmla="*/ 1390905 h 4588006"/>
              <a:gd name="connsiteX3757" fmla="*/ 2653068 w 6081795"/>
              <a:gd name="connsiteY3757" fmla="*/ 1390509 h 4588006"/>
              <a:gd name="connsiteX3758" fmla="*/ 2673022 w 6081795"/>
              <a:gd name="connsiteY3758" fmla="*/ 1391546 h 4588006"/>
              <a:gd name="connsiteX3759" fmla="*/ 2689336 w 6081795"/>
              <a:gd name="connsiteY3759" fmla="*/ 1390464 h 4588006"/>
              <a:gd name="connsiteX3760" fmla="*/ 2707295 w 6081795"/>
              <a:gd name="connsiteY3760" fmla="*/ 1391397 h 4588006"/>
              <a:gd name="connsiteX3761" fmla="*/ 2729594 w 6081795"/>
              <a:gd name="connsiteY3761" fmla="*/ 1390626 h 4588006"/>
              <a:gd name="connsiteX3762" fmla="*/ 2748273 w 6081795"/>
              <a:gd name="connsiteY3762" fmla="*/ 1390769 h 4588006"/>
              <a:gd name="connsiteX3763" fmla="*/ 2766012 w 6081795"/>
              <a:gd name="connsiteY3763" fmla="*/ 1392518 h 4588006"/>
              <a:gd name="connsiteX3764" fmla="*/ 2792175 w 6081795"/>
              <a:gd name="connsiteY3764" fmla="*/ 1393050 h 4588006"/>
              <a:gd name="connsiteX3765" fmla="*/ 2807361 w 6081795"/>
              <a:gd name="connsiteY3765" fmla="*/ 1393012 h 4588006"/>
              <a:gd name="connsiteX3766" fmla="*/ 2822827 w 6081795"/>
              <a:gd name="connsiteY3766" fmla="*/ 1393815 h 4588006"/>
              <a:gd name="connsiteX3767" fmla="*/ 2832140 w 6081795"/>
              <a:gd name="connsiteY3767" fmla="*/ 1393438 h 4588006"/>
              <a:gd name="connsiteX3768" fmla="*/ 2842410 w 6081795"/>
              <a:gd name="connsiteY3768" fmla="*/ 1393731 h 4588006"/>
              <a:gd name="connsiteX3769" fmla="*/ 2849581 w 6081795"/>
              <a:gd name="connsiteY3769" fmla="*/ 1394654 h 4588006"/>
              <a:gd name="connsiteX3770" fmla="*/ 2856751 w 6081795"/>
              <a:gd name="connsiteY3770" fmla="*/ 1395577 h 4588006"/>
              <a:gd name="connsiteX3771" fmla="*/ 2833926 w 6081795"/>
              <a:gd name="connsiteY3771" fmla="*/ 1395873 h 4588006"/>
              <a:gd name="connsiteX3772" fmla="*/ 2811781 w 6081795"/>
              <a:gd name="connsiteY3772" fmla="*/ 1395997 h 4588006"/>
              <a:gd name="connsiteX3773" fmla="*/ 2791742 w 6081795"/>
              <a:gd name="connsiteY3773" fmla="*/ 1395817 h 4588006"/>
              <a:gd name="connsiteX3774" fmla="*/ 2772798 w 6081795"/>
              <a:gd name="connsiteY3774" fmla="*/ 1396727 h 4588006"/>
              <a:gd name="connsiteX3775" fmla="*/ 2746857 w 6081795"/>
              <a:gd name="connsiteY3775" fmla="*/ 1395380 h 4588006"/>
              <a:gd name="connsiteX3776" fmla="*/ 2704030 w 6081795"/>
              <a:gd name="connsiteY3776" fmla="*/ 1397461 h 4588006"/>
              <a:gd name="connsiteX3777" fmla="*/ 2652207 w 6081795"/>
              <a:gd name="connsiteY3777" fmla="*/ 1396801 h 4588006"/>
              <a:gd name="connsiteX3778" fmla="*/ 2637078 w 6081795"/>
              <a:gd name="connsiteY3778" fmla="*/ 1398496 h 4588006"/>
              <a:gd name="connsiteX3779" fmla="*/ 2621948 w 6081795"/>
              <a:gd name="connsiteY3779" fmla="*/ 1400190 h 4588006"/>
              <a:gd name="connsiteX3780" fmla="*/ 2599998 w 6081795"/>
              <a:gd name="connsiteY3780" fmla="*/ 1399049 h 4588006"/>
              <a:gd name="connsiteX3781" fmla="*/ 2597283 w 6081795"/>
              <a:gd name="connsiteY3781" fmla="*/ 1399735 h 4588006"/>
              <a:gd name="connsiteX3782" fmla="*/ 2597108 w 6081795"/>
              <a:gd name="connsiteY3782" fmla="*/ 1400690 h 4588006"/>
              <a:gd name="connsiteX3783" fmla="*/ 2605635 w 6081795"/>
              <a:gd name="connsiteY3783" fmla="*/ 1401271 h 4588006"/>
              <a:gd name="connsiteX3784" fmla="*/ 2624315 w 6081795"/>
              <a:gd name="connsiteY3784" fmla="*/ 1401415 h 4588006"/>
              <a:gd name="connsiteX3785" fmla="*/ 2631030 w 6081795"/>
              <a:gd name="connsiteY3785" fmla="*/ 1402074 h 4588006"/>
              <a:gd name="connsiteX3786" fmla="*/ 2635568 w 6081795"/>
              <a:gd name="connsiteY3786" fmla="*/ 1402826 h 4588006"/>
              <a:gd name="connsiteX3787" fmla="*/ 2629582 w 6081795"/>
              <a:gd name="connsiteY3787" fmla="*/ 1402514 h 4588006"/>
              <a:gd name="connsiteX3788" fmla="*/ 2608872 w 6081795"/>
              <a:gd name="connsiteY3788" fmla="*/ 1403644 h 4588006"/>
              <a:gd name="connsiteX3789" fmla="*/ 2587883 w 6081795"/>
              <a:gd name="connsiteY3789" fmla="*/ 1403931 h 4588006"/>
              <a:gd name="connsiteX3790" fmla="*/ 2575577 w 6081795"/>
              <a:gd name="connsiteY3790" fmla="*/ 1404153 h 4588006"/>
              <a:gd name="connsiteX3791" fmla="*/ 2562313 w 6081795"/>
              <a:gd name="connsiteY3791" fmla="*/ 1403705 h 4588006"/>
              <a:gd name="connsiteX3792" fmla="*/ 2547996 w 6081795"/>
              <a:gd name="connsiteY3792" fmla="*/ 1404890 h 4588006"/>
              <a:gd name="connsiteX3793" fmla="*/ 2536478 w 6081795"/>
              <a:gd name="connsiteY3793" fmla="*/ 1404533 h 4588006"/>
              <a:gd name="connsiteX3794" fmla="*/ 2524421 w 6081795"/>
              <a:gd name="connsiteY3794" fmla="*/ 1404768 h 4588006"/>
              <a:gd name="connsiteX3795" fmla="*/ 2508457 w 6081795"/>
              <a:gd name="connsiteY3795" fmla="*/ 1403938 h 4588006"/>
              <a:gd name="connsiteX3796" fmla="*/ 2498850 w 6081795"/>
              <a:gd name="connsiteY3796" fmla="*/ 1404542 h 4588006"/>
              <a:gd name="connsiteX3797" fmla="*/ 2478561 w 6081795"/>
              <a:gd name="connsiteY3797" fmla="*/ 1404349 h 4588006"/>
              <a:gd name="connsiteX3798" fmla="*/ 2457871 w 6081795"/>
              <a:gd name="connsiteY3798" fmla="*/ 1405169 h 4588006"/>
              <a:gd name="connsiteX3799" fmla="*/ 2429609 w 6081795"/>
              <a:gd name="connsiteY3799" fmla="*/ 1405699 h 4588006"/>
              <a:gd name="connsiteX3800" fmla="*/ 2401485 w 6081795"/>
              <a:gd name="connsiteY3800" fmla="*/ 1406648 h 4588006"/>
              <a:gd name="connsiteX3801" fmla="*/ 2391418 w 6081795"/>
              <a:gd name="connsiteY3801" fmla="*/ 1406229 h 4588006"/>
              <a:gd name="connsiteX3802" fmla="*/ 2380810 w 6081795"/>
              <a:gd name="connsiteY3802" fmla="*/ 1406402 h 4588006"/>
              <a:gd name="connsiteX3803" fmla="*/ 2360089 w 6081795"/>
              <a:gd name="connsiteY3803" fmla="*/ 1406015 h 4588006"/>
              <a:gd name="connsiteX3804" fmla="*/ 2339646 w 6081795"/>
              <a:gd name="connsiteY3804" fmla="*/ 1406468 h 4588006"/>
              <a:gd name="connsiteX3805" fmla="*/ 2333481 w 6081795"/>
              <a:gd name="connsiteY3805" fmla="*/ 1406355 h 4588006"/>
              <a:gd name="connsiteX3806" fmla="*/ 2328949 w 6081795"/>
              <a:gd name="connsiteY3806" fmla="*/ 1406739 h 4588006"/>
              <a:gd name="connsiteX3807" fmla="*/ 2328231 w 6081795"/>
              <a:gd name="connsiteY3807" fmla="*/ 1407528 h 4588006"/>
              <a:gd name="connsiteX3808" fmla="*/ 2350900 w 6081795"/>
              <a:gd name="connsiteY3808" fmla="*/ 1407879 h 4588006"/>
              <a:gd name="connsiteX3809" fmla="*/ 2361168 w 6081795"/>
              <a:gd name="connsiteY3809" fmla="*/ 1407792 h 4588006"/>
              <a:gd name="connsiteX3810" fmla="*/ 2371574 w 6081795"/>
              <a:gd name="connsiteY3810" fmla="*/ 1408126 h 4588006"/>
              <a:gd name="connsiteX3811" fmla="*/ 2393155 w 6081795"/>
              <a:gd name="connsiteY3811" fmla="*/ 1408145 h 4588006"/>
              <a:gd name="connsiteX3812" fmla="*/ 2407894 w 6081795"/>
              <a:gd name="connsiteY3812" fmla="*/ 1408980 h 4588006"/>
              <a:gd name="connsiteX3813" fmla="*/ 2420721 w 6081795"/>
              <a:gd name="connsiteY3813" fmla="*/ 1408474 h 4588006"/>
              <a:gd name="connsiteX3814" fmla="*/ 2497258 w 6081795"/>
              <a:gd name="connsiteY3814" fmla="*/ 1410108 h 4588006"/>
              <a:gd name="connsiteX3815" fmla="*/ 2575955 w 6081795"/>
              <a:gd name="connsiteY3815" fmla="*/ 1409373 h 4588006"/>
              <a:gd name="connsiteX3816" fmla="*/ 2596270 w 6081795"/>
              <a:gd name="connsiteY3816" fmla="*/ 1410015 h 4588006"/>
              <a:gd name="connsiteX3817" fmla="*/ 2616584 w 6081795"/>
              <a:gd name="connsiteY3817" fmla="*/ 1410657 h 4588006"/>
              <a:gd name="connsiteX3818" fmla="*/ 2623155 w 6081795"/>
              <a:gd name="connsiteY3818" fmla="*/ 1410137 h 4588006"/>
              <a:gd name="connsiteX3819" fmla="*/ 2632178 w 6081795"/>
              <a:gd name="connsiteY3819" fmla="*/ 1410365 h 4588006"/>
              <a:gd name="connsiteX3820" fmla="*/ 2648205 w 6081795"/>
              <a:gd name="connsiteY3820" fmla="*/ 1410647 h 4588006"/>
              <a:gd name="connsiteX3821" fmla="*/ 2659745 w 6081795"/>
              <a:gd name="connsiteY3821" fmla="*/ 1410695 h 4588006"/>
              <a:gd name="connsiteX3822" fmla="*/ 2684224 w 6081795"/>
              <a:gd name="connsiteY3822" fmla="*/ 1410588 h 4588006"/>
              <a:gd name="connsiteX3823" fmla="*/ 2692540 w 6081795"/>
              <a:gd name="connsiteY3823" fmla="*/ 1410159 h 4588006"/>
              <a:gd name="connsiteX3824" fmla="*/ 2701813 w 6081795"/>
              <a:gd name="connsiteY3824" fmla="*/ 1410400 h 4588006"/>
              <a:gd name="connsiteX3825" fmla="*/ 2710886 w 6081795"/>
              <a:gd name="connsiteY3825" fmla="*/ 1411146 h 4588006"/>
              <a:gd name="connsiteX3826" fmla="*/ 2780892 w 6081795"/>
              <a:gd name="connsiteY3826" fmla="*/ 1412302 h 4588006"/>
              <a:gd name="connsiteX3827" fmla="*/ 2790498 w 6081795"/>
              <a:gd name="connsiteY3827" fmla="*/ 1411699 h 4588006"/>
              <a:gd name="connsiteX3828" fmla="*/ 2803191 w 6081795"/>
              <a:gd name="connsiteY3828" fmla="*/ 1411532 h 4588006"/>
              <a:gd name="connsiteX3829" fmla="*/ 2814596 w 6081795"/>
              <a:gd name="connsiteY3829" fmla="*/ 1411918 h 4588006"/>
              <a:gd name="connsiteX3830" fmla="*/ 2825860 w 6081795"/>
              <a:gd name="connsiteY3830" fmla="*/ 1411883 h 4588006"/>
              <a:gd name="connsiteX3831" fmla="*/ 2839853 w 6081795"/>
              <a:gd name="connsiteY3831" fmla="*/ 1412678 h 4588006"/>
              <a:gd name="connsiteX3832" fmla="*/ 2853427 w 6081795"/>
              <a:gd name="connsiteY3832" fmla="*/ 1412213 h 4588006"/>
              <a:gd name="connsiteX3833" fmla="*/ 2885231 w 6081795"/>
              <a:gd name="connsiteY3833" fmla="*/ 1412384 h 4588006"/>
              <a:gd name="connsiteX3834" fmla="*/ 2913084 w 6081795"/>
              <a:gd name="connsiteY3834" fmla="*/ 1411729 h 4588006"/>
              <a:gd name="connsiteX3835" fmla="*/ 2929767 w 6081795"/>
              <a:gd name="connsiteY3835" fmla="*/ 1411769 h 4588006"/>
              <a:gd name="connsiteX3836" fmla="*/ 2965862 w 6081795"/>
              <a:gd name="connsiteY3836" fmla="*/ 1412679 h 4588006"/>
              <a:gd name="connsiteX3837" fmla="*/ 3001956 w 6081795"/>
              <a:gd name="connsiteY3837" fmla="*/ 1413589 h 4588006"/>
              <a:gd name="connsiteX3838" fmla="*/ 3012652 w 6081795"/>
              <a:gd name="connsiteY3838" fmla="*/ 1413319 h 4588006"/>
              <a:gd name="connsiteX3839" fmla="*/ 3043572 w 6081795"/>
              <a:gd name="connsiteY3839" fmla="*/ 1413409 h 4588006"/>
              <a:gd name="connsiteX3840" fmla="*/ 3074490 w 6081795"/>
              <a:gd name="connsiteY3840" fmla="*/ 1413500 h 4588006"/>
              <a:gd name="connsiteX3841" fmla="*/ 3096070 w 6081795"/>
              <a:gd name="connsiteY3841" fmla="*/ 1413518 h 4588006"/>
              <a:gd name="connsiteX3842" fmla="*/ 3117650 w 6081795"/>
              <a:gd name="connsiteY3842" fmla="*/ 1413537 h 4588006"/>
              <a:gd name="connsiteX3843" fmla="*/ 3171944 w 6081795"/>
              <a:gd name="connsiteY3843" fmla="*/ 1414256 h 4588006"/>
              <a:gd name="connsiteX3844" fmla="*/ 3223924 w 6081795"/>
              <a:gd name="connsiteY3844" fmla="*/ 1414648 h 4588006"/>
              <a:gd name="connsiteX3845" fmla="*/ 3234922 w 6081795"/>
              <a:gd name="connsiteY3845" fmla="*/ 1415289 h 4588006"/>
              <a:gd name="connsiteX3846" fmla="*/ 3245504 w 6081795"/>
              <a:gd name="connsiteY3846" fmla="*/ 1414667 h 4588006"/>
              <a:gd name="connsiteX3847" fmla="*/ 3298950 w 6081795"/>
              <a:gd name="connsiteY3847" fmla="*/ 1414308 h 4588006"/>
              <a:gd name="connsiteX3848" fmla="*/ 3350500 w 6081795"/>
              <a:gd name="connsiteY3848" fmla="*/ 1414885 h 4588006"/>
              <a:gd name="connsiteX3849" fmla="*/ 3355892 w 6081795"/>
              <a:gd name="connsiteY3849" fmla="*/ 1414511 h 4588006"/>
              <a:gd name="connsiteX3850" fmla="*/ 3362102 w 6081795"/>
              <a:gd name="connsiteY3850" fmla="*/ 1414386 h 4588006"/>
              <a:gd name="connsiteX3851" fmla="*/ 3362492 w 6081795"/>
              <a:gd name="connsiteY3851" fmla="*/ 1414819 h 4588006"/>
              <a:gd name="connsiteX3852" fmla="*/ 3361384 w 6081795"/>
              <a:gd name="connsiteY3852" fmla="*/ 1415175 h 4588006"/>
              <a:gd name="connsiteX3853" fmla="*/ 3382058 w 6081795"/>
              <a:gd name="connsiteY3853" fmla="*/ 1415422 h 4588006"/>
              <a:gd name="connsiteX3854" fmla="*/ 3389668 w 6081795"/>
              <a:gd name="connsiteY3854" fmla="*/ 1414715 h 4588006"/>
              <a:gd name="connsiteX3855" fmla="*/ 3416620 w 6081795"/>
              <a:gd name="connsiteY3855" fmla="*/ 1414669 h 4588006"/>
              <a:gd name="connsiteX3856" fmla="*/ 3443710 w 6081795"/>
              <a:gd name="connsiteY3856" fmla="*/ 1415042 h 4588006"/>
              <a:gd name="connsiteX3857" fmla="*/ 3454914 w 6081795"/>
              <a:gd name="connsiteY3857" fmla="*/ 1415556 h 4588006"/>
              <a:gd name="connsiteX3858" fmla="*/ 3464200 w 6081795"/>
              <a:gd name="connsiteY3858" fmla="*/ 1414729 h 4588006"/>
              <a:gd name="connsiteX3859" fmla="*/ 3480882 w 6081795"/>
              <a:gd name="connsiteY3859" fmla="*/ 1414769 h 4588006"/>
              <a:gd name="connsiteX3860" fmla="*/ 3506930 w 6081795"/>
              <a:gd name="connsiteY3860" fmla="*/ 1414951 h 4588006"/>
              <a:gd name="connsiteX3861" fmla="*/ 3533116 w 6081795"/>
              <a:gd name="connsiteY3861" fmla="*/ 1415553 h 4588006"/>
              <a:gd name="connsiteX3862" fmla="*/ 3550252 w 6081795"/>
              <a:gd name="connsiteY3862" fmla="*/ 1415479 h 4588006"/>
              <a:gd name="connsiteX3863" fmla="*/ 3567388 w 6081795"/>
              <a:gd name="connsiteY3863" fmla="*/ 1415404 h 4588006"/>
              <a:gd name="connsiteX3864" fmla="*/ 3602566 w 6081795"/>
              <a:gd name="connsiteY3864" fmla="*/ 1415027 h 4588006"/>
              <a:gd name="connsiteX3865" fmla="*/ 3636976 w 6081795"/>
              <a:gd name="connsiteY3865" fmla="*/ 1415299 h 4588006"/>
              <a:gd name="connsiteX3866" fmla="*/ 3668394 w 6081795"/>
              <a:gd name="connsiteY3866" fmla="*/ 1415415 h 4588006"/>
              <a:gd name="connsiteX3867" fmla="*/ 3681140 w 6081795"/>
              <a:gd name="connsiteY3867" fmla="*/ 1416146 h 4588006"/>
              <a:gd name="connsiteX3868" fmla="*/ 3691970 w 6081795"/>
              <a:gd name="connsiteY3868" fmla="*/ 1415538 h 4588006"/>
              <a:gd name="connsiteX3869" fmla="*/ 3749564 w 6081795"/>
              <a:gd name="connsiteY3869" fmla="*/ 1415120 h 4588006"/>
              <a:gd name="connsiteX3870" fmla="*/ 3806760 w 6081795"/>
              <a:gd name="connsiteY3870" fmla="*/ 1415714 h 4588006"/>
              <a:gd name="connsiteX3871" fmla="*/ 3812900 w 6081795"/>
              <a:gd name="connsiteY3871" fmla="*/ 1415378 h 4588006"/>
              <a:gd name="connsiteX3872" fmla="*/ 3818362 w 6081795"/>
              <a:gd name="connsiteY3872" fmla="*/ 1415214 h 4588006"/>
              <a:gd name="connsiteX3873" fmla="*/ 3820834 w 6081795"/>
              <a:gd name="connsiteY3873" fmla="*/ 1415653 h 4588006"/>
              <a:gd name="connsiteX3874" fmla="*/ 3819638 w 6081795"/>
              <a:gd name="connsiteY3874" fmla="*/ 1416107 h 4588006"/>
              <a:gd name="connsiteX3875" fmla="*/ 3840312 w 6081795"/>
              <a:gd name="connsiteY3875" fmla="*/ 1416354 h 4588006"/>
              <a:gd name="connsiteX3876" fmla="*/ 3863516 w 6081795"/>
              <a:gd name="connsiteY3876" fmla="*/ 1415355 h 4588006"/>
              <a:gd name="connsiteX3877" fmla="*/ 3908858 w 6081795"/>
              <a:gd name="connsiteY3877" fmla="*/ 1416057 h 4588006"/>
              <a:gd name="connsiteX3878" fmla="*/ 3920512 w 6081795"/>
              <a:gd name="connsiteY3878" fmla="*/ 1416456 h 4588006"/>
              <a:gd name="connsiteX3879" fmla="*/ 3930250 w 6081795"/>
              <a:gd name="connsiteY3879" fmla="*/ 1415515 h 4588006"/>
              <a:gd name="connsiteX3880" fmla="*/ 3939590 w 6081795"/>
              <a:gd name="connsiteY3880" fmla="*/ 1415586 h 4588006"/>
              <a:gd name="connsiteX3881" fmla="*/ 3948928 w 6081795"/>
              <a:gd name="connsiteY3881" fmla="*/ 1415658 h 4588006"/>
              <a:gd name="connsiteX3882" fmla="*/ 3977086 w 6081795"/>
              <a:gd name="connsiteY3882" fmla="*/ 1415915 h 4588006"/>
              <a:gd name="connsiteX3883" fmla="*/ 4006058 w 6081795"/>
              <a:gd name="connsiteY3883" fmla="*/ 1416422 h 4588006"/>
              <a:gd name="connsiteX3884" fmla="*/ 4024192 w 6081795"/>
              <a:gd name="connsiteY3884" fmla="*/ 1416398 h 4588006"/>
              <a:gd name="connsiteX3885" fmla="*/ 4042326 w 6081795"/>
              <a:gd name="connsiteY3885" fmla="*/ 1416376 h 4588006"/>
              <a:gd name="connsiteX3886" fmla="*/ 4061910 w 6081795"/>
              <a:gd name="connsiteY3886" fmla="*/ 1416291 h 4588006"/>
              <a:gd name="connsiteX3887" fmla="*/ 4075600 w 6081795"/>
              <a:gd name="connsiteY3887" fmla="*/ 1416176 h 4588006"/>
              <a:gd name="connsiteX3888" fmla="*/ 4089292 w 6081795"/>
              <a:gd name="connsiteY3888" fmla="*/ 1416060 h 4588006"/>
              <a:gd name="connsiteX3889" fmla="*/ 4104698 w 6081795"/>
              <a:gd name="connsiteY3889" fmla="*/ 1415207 h 4588006"/>
              <a:gd name="connsiteX3890" fmla="*/ 4106580 w 6081795"/>
              <a:gd name="connsiteY3890" fmla="*/ 1415340 h 4588006"/>
              <a:gd name="connsiteX3891" fmla="*/ 4107784 w 6081795"/>
              <a:gd name="connsiteY3891" fmla="*/ 1415643 h 4588006"/>
              <a:gd name="connsiteX3892" fmla="*/ 4115580 w 6081795"/>
              <a:gd name="connsiteY3892" fmla="*/ 1415497 h 4588006"/>
              <a:gd name="connsiteX3893" fmla="*/ 4121362 w 6081795"/>
              <a:gd name="connsiteY3893" fmla="*/ 1415556 h 4588006"/>
              <a:gd name="connsiteX3894" fmla="*/ 4126464 w 6081795"/>
              <a:gd name="connsiteY3894" fmla="*/ 1415787 h 4588006"/>
              <a:gd name="connsiteX3895" fmla="*/ 4174494 w 6081795"/>
              <a:gd name="connsiteY3895" fmla="*/ 1415353 h 4588006"/>
              <a:gd name="connsiteX3896" fmla="*/ 4223480 w 6081795"/>
              <a:gd name="connsiteY3896" fmla="*/ 1415591 h 4588006"/>
              <a:gd name="connsiteX3897" fmla="*/ 4246216 w 6081795"/>
              <a:gd name="connsiteY3897" fmla="*/ 1415773 h 4588006"/>
              <a:gd name="connsiteX3898" fmla="*/ 4266638 w 6081795"/>
              <a:gd name="connsiteY3898" fmla="*/ 1415628 h 4588006"/>
              <a:gd name="connsiteX3899" fmla="*/ 4287496 w 6081795"/>
              <a:gd name="connsiteY3899" fmla="*/ 1416057 h 4588006"/>
              <a:gd name="connsiteX3900" fmla="*/ 4308892 w 6081795"/>
              <a:gd name="connsiteY3900" fmla="*/ 1415894 h 4588006"/>
              <a:gd name="connsiteX3901" fmla="*/ 4318500 w 6081795"/>
              <a:gd name="connsiteY3901" fmla="*/ 1415291 h 4588006"/>
              <a:gd name="connsiteX3902" fmla="*/ 4321946 w 6081795"/>
              <a:gd name="connsiteY3902" fmla="*/ 1415332 h 4588006"/>
              <a:gd name="connsiteX3903" fmla="*/ 4325390 w 6081795"/>
              <a:gd name="connsiteY3903" fmla="*/ 1415373 h 4588006"/>
              <a:gd name="connsiteX3904" fmla="*/ 4334164 w 6081795"/>
              <a:gd name="connsiteY3904" fmla="*/ 1415587 h 4588006"/>
              <a:gd name="connsiteX3905" fmla="*/ 4342260 w 6081795"/>
              <a:gd name="connsiteY3905" fmla="*/ 1415973 h 4588006"/>
              <a:gd name="connsiteX3906" fmla="*/ 4348062 w 6081795"/>
              <a:gd name="connsiteY3906" fmla="*/ 1415724 h 4588006"/>
              <a:gd name="connsiteX3907" fmla="*/ 4352504 w 6081795"/>
              <a:gd name="connsiteY3907" fmla="*/ 1415817 h 4588006"/>
              <a:gd name="connsiteX3908" fmla="*/ 4356948 w 6081795"/>
              <a:gd name="connsiteY3908" fmla="*/ 1415910 h 4588006"/>
              <a:gd name="connsiteX3909" fmla="*/ 4357854 w 6081795"/>
              <a:gd name="connsiteY3909" fmla="*/ 1415681 h 4588006"/>
              <a:gd name="connsiteX3910" fmla="*/ 4365650 w 6081795"/>
              <a:gd name="connsiteY3910" fmla="*/ 1415535 h 4588006"/>
              <a:gd name="connsiteX3911" fmla="*/ 4386326 w 6081795"/>
              <a:gd name="connsiteY3911" fmla="*/ 1415782 h 4588006"/>
              <a:gd name="connsiteX3912" fmla="*/ 4399588 w 6081795"/>
              <a:gd name="connsiteY3912" fmla="*/ 1416230 h 4588006"/>
              <a:gd name="connsiteX3913" fmla="*/ 4409178 w 6081795"/>
              <a:gd name="connsiteY3913" fmla="*/ 1416694 h 4588006"/>
              <a:gd name="connsiteX3914" fmla="*/ 4412870 w 6081795"/>
              <a:gd name="connsiteY3914" fmla="*/ 1415990 h 4588006"/>
              <a:gd name="connsiteX3915" fmla="*/ 4419692 w 6081795"/>
              <a:gd name="connsiteY3915" fmla="*/ 1415863 h 4588006"/>
              <a:gd name="connsiteX3916" fmla="*/ 4426380 w 6081795"/>
              <a:gd name="connsiteY3916" fmla="*/ 1416072 h 4588006"/>
              <a:gd name="connsiteX3917" fmla="*/ 4431294 w 6081795"/>
              <a:gd name="connsiteY3917" fmla="*/ 1415363 h 4588006"/>
              <a:gd name="connsiteX3918" fmla="*/ 4450878 w 6081795"/>
              <a:gd name="connsiteY3918" fmla="*/ 1415278 h 4588006"/>
              <a:gd name="connsiteX3919" fmla="*/ 4460486 w 6081795"/>
              <a:gd name="connsiteY3919" fmla="*/ 1414674 h 4588006"/>
              <a:gd name="connsiteX3920" fmla="*/ 4492760 w 6081795"/>
              <a:gd name="connsiteY3920" fmla="*/ 1414422 h 4588006"/>
              <a:gd name="connsiteX3921" fmla="*/ 4504548 w 6081795"/>
              <a:gd name="connsiteY3921" fmla="*/ 1414483 h 4588006"/>
              <a:gd name="connsiteX3922" fmla="*/ 4516336 w 6081795"/>
              <a:gd name="connsiteY3922" fmla="*/ 1414545 h 4588006"/>
              <a:gd name="connsiteX3923" fmla="*/ 4536826 w 6081795"/>
              <a:gd name="connsiteY3923" fmla="*/ 1414231 h 4588006"/>
              <a:gd name="connsiteX3924" fmla="*/ 4551514 w 6081795"/>
              <a:gd name="connsiteY3924" fmla="*/ 1414168 h 4588006"/>
              <a:gd name="connsiteX3925" fmla="*/ 4574116 w 6081795"/>
              <a:gd name="connsiteY3925" fmla="*/ 1414687 h 4588006"/>
              <a:gd name="connsiteX3926" fmla="*/ 4595764 w 6081795"/>
              <a:gd name="connsiteY3926" fmla="*/ 1414537 h 4588006"/>
              <a:gd name="connsiteX3927" fmla="*/ 4638610 w 6081795"/>
              <a:gd name="connsiteY3927" fmla="*/ 1415109 h 4588006"/>
              <a:gd name="connsiteX3928" fmla="*/ 4669760 w 6081795"/>
              <a:gd name="connsiteY3928" fmla="*/ 1415900 h 4588006"/>
              <a:gd name="connsiteX3929" fmla="*/ 4670480 w 6081795"/>
              <a:gd name="connsiteY3929" fmla="*/ 1415111 h 4588006"/>
              <a:gd name="connsiteX3930" fmla="*/ 4680088 w 6081795"/>
              <a:gd name="connsiteY3930" fmla="*/ 1414508 h 4588006"/>
              <a:gd name="connsiteX3931" fmla="*/ 4684642 w 6081795"/>
              <a:gd name="connsiteY3931" fmla="*/ 1414573 h 4588006"/>
              <a:gd name="connsiteX3932" fmla="*/ 4687164 w 6081795"/>
              <a:gd name="connsiteY3932" fmla="*/ 1415151 h 4588006"/>
              <a:gd name="connsiteX3933" fmla="*/ 4721184 w 6081795"/>
              <a:gd name="connsiteY3933" fmla="*/ 1414611 h 4588006"/>
              <a:gd name="connsiteX3934" fmla="*/ 4754804 w 6081795"/>
              <a:gd name="connsiteY3934" fmla="*/ 1415083 h 4588006"/>
              <a:gd name="connsiteX3935" fmla="*/ 4765092 w 6081795"/>
              <a:gd name="connsiteY3935" fmla="*/ 1414687 h 4588006"/>
              <a:gd name="connsiteX3936" fmla="*/ 4773482 w 6081795"/>
              <a:gd name="connsiteY3936" fmla="*/ 1415226 h 4588006"/>
              <a:gd name="connsiteX3937" fmla="*/ 4792546 w 6081795"/>
              <a:gd name="connsiteY3937" fmla="*/ 1415045 h 4588006"/>
              <a:gd name="connsiteX3938" fmla="*/ 4808474 w 6081795"/>
              <a:gd name="connsiteY3938" fmla="*/ 1414288 h 4588006"/>
              <a:gd name="connsiteX3939" fmla="*/ 4816272 w 6081795"/>
              <a:gd name="connsiteY3939" fmla="*/ 1414142 h 4588006"/>
              <a:gd name="connsiteX3940" fmla="*/ 4821352 w 6081795"/>
              <a:gd name="connsiteY3940" fmla="*/ 1414682 h 4588006"/>
              <a:gd name="connsiteX3941" fmla="*/ 4861426 w 6081795"/>
              <a:gd name="connsiteY3941" fmla="*/ 1414282 h 4588006"/>
              <a:gd name="connsiteX3942" fmla="*/ 4871058 w 6081795"/>
              <a:gd name="connsiteY3942" fmla="*/ 1414129 h 4588006"/>
              <a:gd name="connsiteX3943" fmla="*/ 4883006 w 6081795"/>
              <a:gd name="connsiteY3943" fmla="*/ 1414302 h 4588006"/>
              <a:gd name="connsiteX3944" fmla="*/ 4932848 w 6081795"/>
              <a:gd name="connsiteY3944" fmla="*/ 1413791 h 4588006"/>
              <a:gd name="connsiteX3945" fmla="*/ 4982550 w 6081795"/>
              <a:gd name="connsiteY3945" fmla="*/ 1412860 h 4588006"/>
              <a:gd name="connsiteX3946" fmla="*/ 4995614 w 6081795"/>
              <a:gd name="connsiteY3946" fmla="*/ 1413813 h 4588006"/>
              <a:gd name="connsiteX3947" fmla="*/ 5039492 w 6081795"/>
              <a:gd name="connsiteY3947" fmla="*/ 1413061 h 4588006"/>
              <a:gd name="connsiteX3948" fmla="*/ 5070414 w 6081795"/>
              <a:gd name="connsiteY3948" fmla="*/ 1413530 h 4588006"/>
              <a:gd name="connsiteX3949" fmla="*/ 5106228 w 6081795"/>
              <a:gd name="connsiteY3949" fmla="*/ 1413221 h 4588006"/>
              <a:gd name="connsiteX3950" fmla="*/ 5131614 w 6081795"/>
              <a:gd name="connsiteY3950" fmla="*/ 1412886 h 4588006"/>
              <a:gd name="connsiteX3951" fmla="*/ 5141862 w 6081795"/>
              <a:gd name="connsiteY3951" fmla="*/ 1413488 h 4588006"/>
              <a:gd name="connsiteX3952" fmla="*/ 5153192 w 6081795"/>
              <a:gd name="connsiteY3952" fmla="*/ 1412905 h 4588006"/>
              <a:gd name="connsiteX3953" fmla="*/ 5316388 w 6081795"/>
              <a:gd name="connsiteY3953" fmla="*/ 1411186 h 4588006"/>
              <a:gd name="connsiteX3954" fmla="*/ 5336738 w 6081795"/>
              <a:gd name="connsiteY3954" fmla="*/ 1410831 h 4588006"/>
              <a:gd name="connsiteX3955" fmla="*/ 5356276 w 6081795"/>
              <a:gd name="connsiteY3955" fmla="*/ 1410227 h 4588006"/>
              <a:gd name="connsiteX3956" fmla="*/ 5367134 w 6081795"/>
              <a:gd name="connsiteY3956" fmla="*/ 1410447 h 4588006"/>
              <a:gd name="connsiteX3957" fmla="*/ 5377854 w 6081795"/>
              <a:gd name="connsiteY3957" fmla="*/ 1410246 h 4588006"/>
              <a:gd name="connsiteX3958" fmla="*/ 5395442 w 6081795"/>
              <a:gd name="connsiteY3958" fmla="*/ 1410057 h 4588006"/>
              <a:gd name="connsiteX3959" fmla="*/ 5403304 w 6081795"/>
              <a:gd name="connsiteY3959" fmla="*/ 1409363 h 4588006"/>
              <a:gd name="connsiteX3960" fmla="*/ 5406674 w 6081795"/>
              <a:gd name="connsiteY3960" fmla="*/ 1408436 h 4588006"/>
              <a:gd name="connsiteX3961" fmla="*/ 5369744 w 6081795"/>
              <a:gd name="connsiteY3961" fmla="*/ 1407965 h 4588006"/>
              <a:gd name="connsiteX3962" fmla="*/ 5327248 w 6081795"/>
              <a:gd name="connsiteY3962" fmla="*/ 1408444 h 4588006"/>
              <a:gd name="connsiteX3963" fmla="*/ 5328152 w 6081795"/>
              <a:gd name="connsiteY3963" fmla="*/ 1408215 h 4588006"/>
              <a:gd name="connsiteX3964" fmla="*/ 5322318 w 6081795"/>
              <a:gd name="connsiteY3964" fmla="*/ 1407258 h 4588006"/>
              <a:gd name="connsiteX3965" fmla="*/ 5313092 w 6081795"/>
              <a:gd name="connsiteY3965" fmla="*/ 1407158 h 4588006"/>
              <a:gd name="connsiteX3966" fmla="*/ 5260090 w 6081795"/>
              <a:gd name="connsiteY3966" fmla="*/ 1406265 h 4588006"/>
              <a:gd name="connsiteX3967" fmla="*/ 5205728 w 6081795"/>
              <a:gd name="connsiteY3967" fmla="*/ 1405714 h 4588006"/>
              <a:gd name="connsiteX3968" fmla="*/ 5200332 w 6081795"/>
              <a:gd name="connsiteY3968" fmla="*/ 1405331 h 4588006"/>
              <a:gd name="connsiteX3969" fmla="*/ 5193036 w 6081795"/>
              <a:gd name="connsiteY3969" fmla="*/ 1405881 h 4588006"/>
              <a:gd name="connsiteX3970" fmla="*/ 5187322 w 6081795"/>
              <a:gd name="connsiteY3970" fmla="*/ 1405654 h 4588006"/>
              <a:gd name="connsiteX3971" fmla="*/ 5185960 w 6081795"/>
              <a:gd name="connsiteY3971" fmla="*/ 1405238 h 4588006"/>
              <a:gd name="connsiteX3972" fmla="*/ 5171406 w 6081795"/>
              <a:gd name="connsiteY3972" fmla="*/ 1405344 h 4588006"/>
              <a:gd name="connsiteX3973" fmla="*/ 5160388 w 6081795"/>
              <a:gd name="connsiteY3973" fmla="*/ 1405013 h 4588006"/>
              <a:gd name="connsiteX3974" fmla="*/ 5177792 w 6081795"/>
              <a:gd name="connsiteY3974" fmla="*/ 1404264 h 4588006"/>
              <a:gd name="connsiteX3975" fmla="*/ 5185588 w 6081795"/>
              <a:gd name="connsiteY3975" fmla="*/ 1404118 h 4588006"/>
              <a:gd name="connsiteX3976" fmla="*/ 5190670 w 6081795"/>
              <a:gd name="connsiteY3976" fmla="*/ 1404656 h 4588006"/>
              <a:gd name="connsiteX3977" fmla="*/ 5201956 w 6081795"/>
              <a:gd name="connsiteY3977" fmla="*/ 1404313 h 4588006"/>
              <a:gd name="connsiteX3978" fmla="*/ 5214058 w 6081795"/>
              <a:gd name="connsiteY3978" fmla="*/ 1404218 h 4588006"/>
              <a:gd name="connsiteX3979" fmla="*/ 5257220 w 6081795"/>
              <a:gd name="connsiteY3979" fmla="*/ 1404255 h 4588006"/>
              <a:gd name="connsiteX3980" fmla="*/ 5272626 w 6081795"/>
              <a:gd name="connsiteY3980" fmla="*/ 1403402 h 4588006"/>
              <a:gd name="connsiteX3981" fmla="*/ 5281872 w 6081795"/>
              <a:gd name="connsiteY3981" fmla="*/ 1403194 h 4588006"/>
              <a:gd name="connsiteX3982" fmla="*/ 5288406 w 6081795"/>
              <a:gd name="connsiteY3982" fmla="*/ 1403671 h 4588006"/>
              <a:gd name="connsiteX3983" fmla="*/ 5307990 w 6081795"/>
              <a:gd name="connsiteY3983" fmla="*/ 1403586 h 4588006"/>
              <a:gd name="connsiteX3984" fmla="*/ 5327666 w 6081795"/>
              <a:gd name="connsiteY3984" fmla="*/ 1403781 h 4588006"/>
              <a:gd name="connsiteX3985" fmla="*/ 5347344 w 6081795"/>
              <a:gd name="connsiteY3985" fmla="*/ 1403977 h 4588006"/>
              <a:gd name="connsiteX3986" fmla="*/ 5381058 w 6081795"/>
              <a:gd name="connsiteY3986" fmla="*/ 1402147 h 4588006"/>
              <a:gd name="connsiteX3987" fmla="*/ 5372978 w 6081795"/>
              <a:gd name="connsiteY3987" fmla="*/ 1400693 h 4588006"/>
              <a:gd name="connsiteX3988" fmla="*/ 5361104 w 6081795"/>
              <a:gd name="connsiteY3988" fmla="*/ 1401110 h 4588006"/>
              <a:gd name="connsiteX3989" fmla="*/ 5348270 w 6081795"/>
              <a:gd name="connsiteY3989" fmla="*/ 1400478 h 4588006"/>
              <a:gd name="connsiteX3990" fmla="*/ 5336252 w 6081795"/>
              <a:gd name="connsiteY3990" fmla="*/ 1400094 h 4588006"/>
              <a:gd name="connsiteX3991" fmla="*/ 5305244 w 6081795"/>
              <a:gd name="connsiteY3991" fmla="*/ 1400103 h 4588006"/>
              <a:gd name="connsiteX3992" fmla="*/ 5279124 w 6081795"/>
              <a:gd name="connsiteY3992" fmla="*/ 1399331 h 4588006"/>
              <a:gd name="connsiteX3993" fmla="*/ 5233970 w 6081795"/>
              <a:gd name="connsiteY3993" fmla="*/ 1399191 h 4588006"/>
              <a:gd name="connsiteX3994" fmla="*/ 5220948 w 6081795"/>
              <a:gd name="connsiteY3994" fmla="*/ 1397619 h 4588006"/>
              <a:gd name="connsiteX3995" fmla="*/ 5201138 w 6081795"/>
              <a:gd name="connsiteY3995" fmla="*/ 1397760 h 4588006"/>
              <a:gd name="connsiteX3996" fmla="*/ 5171622 w 6081795"/>
              <a:gd name="connsiteY3996" fmla="*/ 1397468 h 4588006"/>
              <a:gd name="connsiteX3997" fmla="*/ 5142384 w 6081795"/>
              <a:gd name="connsiteY3997" fmla="*/ 1398015 h 4588006"/>
              <a:gd name="connsiteX3998" fmla="*/ 5129136 w 6081795"/>
              <a:gd name="connsiteY3998" fmla="*/ 1396501 h 4588006"/>
              <a:gd name="connsiteX3999" fmla="*/ 5151730 w 6081795"/>
              <a:gd name="connsiteY3999" fmla="*/ 1395884 h 4588006"/>
              <a:gd name="connsiteX4000" fmla="*/ 5172830 w 6081795"/>
              <a:gd name="connsiteY4000" fmla="*/ 1395188 h 4588006"/>
              <a:gd name="connsiteX4001" fmla="*/ 5184060 w 6081795"/>
              <a:gd name="connsiteY4001" fmla="*/ 1396530 h 4588006"/>
              <a:gd name="connsiteX4002" fmla="*/ 5203294 w 6081795"/>
              <a:gd name="connsiteY4002" fmla="*/ 1395393 h 4588006"/>
              <a:gd name="connsiteX4003" fmla="*/ 5237118 w 6081795"/>
              <a:gd name="connsiteY4003" fmla="*/ 1395738 h 4588006"/>
              <a:gd name="connsiteX4004" fmla="*/ 5273114 w 6081795"/>
              <a:gd name="connsiteY4004" fmla="*/ 1395988 h 4588006"/>
              <a:gd name="connsiteX4005" fmla="*/ 5276216 w 6081795"/>
              <a:gd name="connsiteY4005" fmla="*/ 1395357 h 4588006"/>
              <a:gd name="connsiteX4006" fmla="*/ 5275646 w 6081795"/>
              <a:gd name="connsiteY4006" fmla="*/ 1394743 h 4588006"/>
              <a:gd name="connsiteX4007" fmla="*/ 5257434 w 6081795"/>
              <a:gd name="connsiteY4007" fmla="*/ 1393418 h 4588006"/>
              <a:gd name="connsiteX4008" fmla="*/ 5236106 w 6081795"/>
              <a:gd name="connsiteY4008" fmla="*/ 1393791 h 4588006"/>
              <a:gd name="connsiteX4009" fmla="*/ 5194010 w 6081795"/>
              <a:gd name="connsiteY4009" fmla="*/ 1393258 h 4588006"/>
              <a:gd name="connsiteX4010" fmla="*/ 5153408 w 6081795"/>
              <a:gd name="connsiteY4010" fmla="*/ 1392802 h 4588006"/>
              <a:gd name="connsiteX4011" fmla="*/ 5148872 w 6081795"/>
              <a:gd name="connsiteY4011" fmla="*/ 1392428 h 4588006"/>
              <a:gd name="connsiteX4012" fmla="*/ 5141620 w 6081795"/>
              <a:gd name="connsiteY4012" fmla="*/ 1392740 h 4588006"/>
              <a:gd name="connsiteX4013" fmla="*/ 5134978 w 6081795"/>
              <a:gd name="connsiteY4013" fmla="*/ 1392671 h 4588006"/>
              <a:gd name="connsiteX4014" fmla="*/ 5132548 w 6081795"/>
              <a:gd name="connsiteY4014" fmla="*/ 1391994 h 4588006"/>
              <a:gd name="connsiteX4015" fmla="*/ 5118836 w 6081795"/>
              <a:gd name="connsiteY4015" fmla="*/ 1392419 h 4588006"/>
              <a:gd name="connsiteX4016" fmla="*/ 5107162 w 6081795"/>
              <a:gd name="connsiteY4016" fmla="*/ 1392328 h 4588006"/>
              <a:gd name="connsiteX4017" fmla="*/ 5089574 w 6081795"/>
              <a:gd name="connsiteY4017" fmla="*/ 1392518 h 4588006"/>
              <a:gd name="connsiteX4018" fmla="*/ 5079684 w 6081795"/>
              <a:gd name="connsiteY4018" fmla="*/ 1391522 h 4588006"/>
              <a:gd name="connsiteX4019" fmla="*/ 5068714 w 6081795"/>
              <a:gd name="connsiteY4019" fmla="*/ 1391709 h 4588006"/>
              <a:gd name="connsiteX4020" fmla="*/ 5082316 w 6081795"/>
              <a:gd name="connsiteY4020" fmla="*/ 1388730 h 4588006"/>
              <a:gd name="connsiteX4021" fmla="*/ 5086258 w 6081795"/>
              <a:gd name="connsiteY4021" fmla="*/ 1385456 h 4588006"/>
              <a:gd name="connsiteX4022" fmla="*/ 5076072 w 6081795"/>
              <a:gd name="connsiteY4022" fmla="*/ 1384308 h 4588006"/>
              <a:gd name="connsiteX4023" fmla="*/ 5066302 w 6081795"/>
              <a:gd name="connsiteY4023" fmla="*/ 1384420 h 4588006"/>
              <a:gd name="connsiteX4024" fmla="*/ 5060522 w 6081795"/>
              <a:gd name="connsiteY4024" fmla="*/ 1384361 h 4588006"/>
              <a:gd name="connsiteX4025" fmla="*/ 5055420 w 6081795"/>
              <a:gd name="connsiteY4025" fmla="*/ 1384131 h 4588006"/>
              <a:gd name="connsiteX4026" fmla="*/ 5062126 w 6081795"/>
              <a:gd name="connsiteY4026" fmla="*/ 1383652 h 4588006"/>
              <a:gd name="connsiteX4027" fmla="*/ 5093848 w 6081795"/>
              <a:gd name="connsiteY4027" fmla="*/ 1381718 h 4588006"/>
              <a:gd name="connsiteX4028" fmla="*/ 5109626 w 6081795"/>
              <a:gd name="connsiteY4028" fmla="*/ 1381986 h 4588006"/>
              <a:gd name="connsiteX4029" fmla="*/ 5114908 w 6081795"/>
              <a:gd name="connsiteY4029" fmla="*/ 1382398 h 4588006"/>
              <a:gd name="connsiteX4030" fmla="*/ 5121412 w 6081795"/>
              <a:gd name="connsiteY4030" fmla="*/ 1382048 h 4588006"/>
              <a:gd name="connsiteX4031" fmla="*/ 5126378 w 6081795"/>
              <a:gd name="connsiteY4031" fmla="*/ 1382236 h 4588006"/>
              <a:gd name="connsiteX4032" fmla="*/ 5128490 w 6081795"/>
              <a:gd name="connsiteY4032" fmla="*/ 1382691 h 4588006"/>
              <a:gd name="connsiteX4033" fmla="*/ 5155686 w 6081795"/>
              <a:gd name="connsiteY4033" fmla="*/ 1381899 h 4588006"/>
              <a:gd name="connsiteX4034" fmla="*/ 5182880 w 6081795"/>
              <a:gd name="connsiteY4034" fmla="*/ 1381107 h 4588006"/>
              <a:gd name="connsiteX4035" fmla="*/ 5213776 w 6081795"/>
              <a:gd name="connsiteY4035" fmla="*/ 1381128 h 4588006"/>
              <a:gd name="connsiteX4036" fmla="*/ 5241262 w 6081795"/>
              <a:gd name="connsiteY4036" fmla="*/ 1379730 h 4588006"/>
              <a:gd name="connsiteX4037" fmla="*/ 5250334 w 6081795"/>
              <a:gd name="connsiteY4037" fmla="*/ 1380477 h 4588006"/>
              <a:gd name="connsiteX4038" fmla="*/ 5259516 w 6081795"/>
              <a:gd name="connsiteY4038" fmla="*/ 1380816 h 4588006"/>
              <a:gd name="connsiteX4039" fmla="*/ 5269918 w 6081795"/>
              <a:gd name="connsiteY4039" fmla="*/ 1380392 h 4588006"/>
              <a:gd name="connsiteX4040" fmla="*/ 5279340 w 6081795"/>
              <a:gd name="connsiteY4040" fmla="*/ 1379229 h 4588006"/>
              <a:gd name="connsiteX4041" fmla="*/ 5271622 w 6081795"/>
              <a:gd name="connsiteY4041" fmla="*/ 1377760 h 4588006"/>
              <a:gd name="connsiteX4042" fmla="*/ 5256300 w 6081795"/>
              <a:gd name="connsiteY4042" fmla="*/ 1377756 h 4588006"/>
              <a:gd name="connsiteX4043" fmla="*/ 5231142 w 6081795"/>
              <a:gd name="connsiteY4043" fmla="*/ 1378413 h 4588006"/>
              <a:gd name="connsiteX4044" fmla="*/ 5206248 w 6081795"/>
              <a:gd name="connsiteY4044" fmla="*/ 1377637 h 4588006"/>
              <a:gd name="connsiteX4045" fmla="*/ 5174328 w 6081795"/>
              <a:gd name="connsiteY4045" fmla="*/ 1377115 h 4588006"/>
              <a:gd name="connsiteX4046" fmla="*/ 5137518 w 6081795"/>
              <a:gd name="connsiteY4046" fmla="*/ 1377373 h 4588006"/>
              <a:gd name="connsiteX4047" fmla="*/ 5131278 w 6081795"/>
              <a:gd name="connsiteY4047" fmla="*/ 1376670 h 4588006"/>
              <a:gd name="connsiteX4048" fmla="*/ 5124640 w 6081795"/>
              <a:gd name="connsiteY4048" fmla="*/ 1376980 h 4588006"/>
              <a:gd name="connsiteX4049" fmla="*/ 5109490 w 6081795"/>
              <a:gd name="connsiteY4049" fmla="*/ 1376021 h 4588006"/>
              <a:gd name="connsiteX4050" fmla="*/ 5099232 w 6081795"/>
              <a:gd name="connsiteY4050" fmla="*/ 1374283 h 4588006"/>
              <a:gd name="connsiteX4051" fmla="*/ 5048708 w 6081795"/>
              <a:gd name="connsiteY4051" fmla="*/ 1374586 h 4588006"/>
              <a:gd name="connsiteX4052" fmla="*/ 5002936 w 6081795"/>
              <a:gd name="connsiteY4052" fmla="*/ 1373689 h 4588006"/>
              <a:gd name="connsiteX4053" fmla="*/ 4981726 w 6081795"/>
              <a:gd name="connsiteY4053" fmla="*/ 1374792 h 4588006"/>
              <a:gd name="connsiteX4054" fmla="*/ 4960806 w 6081795"/>
              <a:gd name="connsiteY4054" fmla="*/ 1374911 h 4588006"/>
              <a:gd name="connsiteX4055" fmla="*/ 4940564 w 6081795"/>
              <a:gd name="connsiteY4055" fmla="*/ 1374858 h 4588006"/>
              <a:gd name="connsiteX4056" fmla="*/ 4935482 w 6081795"/>
              <a:gd name="connsiteY4056" fmla="*/ 1374319 h 4588006"/>
              <a:gd name="connsiteX4057" fmla="*/ 4958892 w 6081795"/>
              <a:gd name="connsiteY4057" fmla="*/ 1373572 h 4588006"/>
              <a:gd name="connsiteX4058" fmla="*/ 4982982 w 6081795"/>
              <a:gd name="connsiteY4058" fmla="*/ 1372653 h 4588006"/>
              <a:gd name="connsiteX4059" fmla="*/ 4993308 w 6081795"/>
              <a:gd name="connsiteY4059" fmla="*/ 1371260 h 4588006"/>
              <a:gd name="connsiteX4060" fmla="*/ 4992960 w 6081795"/>
              <a:gd name="connsiteY4060" fmla="*/ 1373171 h 4588006"/>
              <a:gd name="connsiteX4061" fmla="*/ 4999666 w 6081795"/>
              <a:gd name="connsiteY4061" fmla="*/ 1372693 h 4588006"/>
              <a:gd name="connsiteX4062" fmla="*/ 5004170 w 6081795"/>
              <a:gd name="connsiteY4062" fmla="*/ 1371859 h 4588006"/>
              <a:gd name="connsiteX4063" fmla="*/ 5002008 w 6081795"/>
              <a:gd name="connsiteY4063" fmla="*/ 1370886 h 4588006"/>
              <a:gd name="connsiteX4064" fmla="*/ 5012480 w 6081795"/>
              <a:gd name="connsiteY4064" fmla="*/ 1370672 h 4588006"/>
              <a:gd name="connsiteX4065" fmla="*/ 5021592 w 6081795"/>
              <a:gd name="connsiteY4065" fmla="*/ 1370801 h 4588006"/>
              <a:gd name="connsiteX4066" fmla="*/ 5032768 w 6081795"/>
              <a:gd name="connsiteY4066" fmla="*/ 1370865 h 4588006"/>
              <a:gd name="connsiteX4067" fmla="*/ 5046258 w 6081795"/>
              <a:gd name="connsiteY4067" fmla="*/ 1371255 h 4588006"/>
              <a:gd name="connsiteX4068" fmla="*/ 5048996 w 6081795"/>
              <a:gd name="connsiteY4068" fmla="*/ 1373602 h 4588006"/>
              <a:gd name="connsiteX4069" fmla="*/ 5071482 w 6081795"/>
              <a:gd name="connsiteY4069" fmla="*/ 1373392 h 4588006"/>
              <a:gd name="connsiteX4070" fmla="*/ 5076540 w 6081795"/>
              <a:gd name="connsiteY4070" fmla="*/ 1370900 h 4588006"/>
              <a:gd name="connsiteX4071" fmla="*/ 5064958 w 6081795"/>
              <a:gd name="connsiteY4071" fmla="*/ 1371090 h 4588006"/>
              <a:gd name="connsiteX4072" fmla="*/ 5054056 w 6081795"/>
              <a:gd name="connsiteY4072" fmla="*/ 1371109 h 4588006"/>
              <a:gd name="connsiteX4073" fmla="*/ 5051690 w 6081795"/>
              <a:gd name="connsiteY4073" fmla="*/ 1369884 h 4588006"/>
              <a:gd name="connsiteX4074" fmla="*/ 5048418 w 6081795"/>
              <a:gd name="connsiteY4074" fmla="*/ 1368887 h 4588006"/>
              <a:gd name="connsiteX4075" fmla="*/ 5035110 w 6081795"/>
              <a:gd name="connsiteY4075" fmla="*/ 1368678 h 4588006"/>
              <a:gd name="connsiteX4076" fmla="*/ 5021942 w 6081795"/>
              <a:gd name="connsiteY4076" fmla="*/ 1368890 h 4588006"/>
              <a:gd name="connsiteX4077" fmla="*/ 5025356 w 6081795"/>
              <a:gd name="connsiteY4077" fmla="*/ 1367724 h 4588006"/>
              <a:gd name="connsiteX4078" fmla="*/ 5028092 w 6081795"/>
              <a:gd name="connsiteY4078" fmla="*/ 1366730 h 4588006"/>
              <a:gd name="connsiteX4079" fmla="*/ 5013198 w 6081795"/>
              <a:gd name="connsiteY4079" fmla="*/ 1366542 h 4588006"/>
              <a:gd name="connsiteX4080" fmla="*/ 4994910 w 6081795"/>
              <a:gd name="connsiteY4080" fmla="*/ 1367210 h 4588006"/>
              <a:gd name="connsiteX4081" fmla="*/ 4982804 w 6081795"/>
              <a:gd name="connsiteY4081" fmla="*/ 1366927 h 4588006"/>
              <a:gd name="connsiteX4082" fmla="*/ 4975326 w 6081795"/>
              <a:gd name="connsiteY4082" fmla="*/ 1367295 h 4588006"/>
              <a:gd name="connsiteX4083" fmla="*/ 4956832 w 6081795"/>
              <a:gd name="connsiteY4083" fmla="*/ 1367713 h 4588006"/>
              <a:gd name="connsiteX4084" fmla="*/ 4938872 w 6081795"/>
              <a:gd name="connsiteY4084" fmla="*/ 1366780 h 4588006"/>
              <a:gd name="connsiteX4085" fmla="*/ 4947574 w 6081795"/>
              <a:gd name="connsiteY4085" fmla="*/ 1366405 h 4588006"/>
              <a:gd name="connsiteX4086" fmla="*/ 4967158 w 6081795"/>
              <a:gd name="connsiteY4086" fmla="*/ 1366320 h 4588006"/>
              <a:gd name="connsiteX4087" fmla="*/ 4973458 w 6081795"/>
              <a:gd name="connsiteY4087" fmla="*/ 1366097 h 4588006"/>
              <a:gd name="connsiteX4088" fmla="*/ 4976764 w 6081795"/>
              <a:gd name="connsiteY4088" fmla="*/ 1365717 h 4588006"/>
              <a:gd name="connsiteX4089" fmla="*/ 4970622 w 6081795"/>
              <a:gd name="connsiteY4089" fmla="*/ 1365674 h 4588006"/>
              <a:gd name="connsiteX4090" fmla="*/ 4962982 w 6081795"/>
              <a:gd name="connsiteY4090" fmla="*/ 1365553 h 4588006"/>
              <a:gd name="connsiteX4091" fmla="*/ 4939406 w 6081795"/>
              <a:gd name="connsiteY4091" fmla="*/ 1365430 h 4588006"/>
              <a:gd name="connsiteX4092" fmla="*/ 4915832 w 6081795"/>
              <a:gd name="connsiteY4092" fmla="*/ 1365308 h 4588006"/>
              <a:gd name="connsiteX4093" fmla="*/ 4898242 w 6081795"/>
              <a:gd name="connsiteY4093" fmla="*/ 1365496 h 4588006"/>
              <a:gd name="connsiteX4094" fmla="*/ 4880468 w 6081795"/>
              <a:gd name="connsiteY4094" fmla="*/ 1365124 h 4588006"/>
              <a:gd name="connsiteX4095" fmla="*/ 4902360 w 6081795"/>
              <a:gd name="connsiteY4095" fmla="*/ 1364608 h 4588006"/>
              <a:gd name="connsiteX4096" fmla="*/ 4924534 w 6081795"/>
              <a:gd name="connsiteY4096" fmla="*/ 1364933 h 4588006"/>
              <a:gd name="connsiteX4097" fmla="*/ 4925788 w 6081795"/>
              <a:gd name="connsiteY4097" fmla="*/ 1362793 h 4588006"/>
              <a:gd name="connsiteX4098" fmla="*/ 4902026 w 6081795"/>
              <a:gd name="connsiteY4098" fmla="*/ 1362111 h 4588006"/>
              <a:gd name="connsiteX4099" fmla="*/ 4908546 w 6081795"/>
              <a:gd name="connsiteY4099" fmla="*/ 1361072 h 4588006"/>
              <a:gd name="connsiteX4100" fmla="*/ 4901100 w 6081795"/>
              <a:gd name="connsiteY4100" fmla="*/ 1359307 h 4588006"/>
              <a:gd name="connsiteX4101" fmla="*/ 4866640 w 6081795"/>
              <a:gd name="connsiteY4101" fmla="*/ 1358895 h 4588006"/>
              <a:gd name="connsiteX4102" fmla="*/ 4832126 w 6081795"/>
              <a:gd name="connsiteY4102" fmla="*/ 1359789 h 4588006"/>
              <a:gd name="connsiteX4103" fmla="*/ 4800462 w 6081795"/>
              <a:gd name="connsiteY4103" fmla="*/ 1360418 h 4588006"/>
              <a:gd name="connsiteX4104" fmla="*/ 4798654 w 6081795"/>
              <a:gd name="connsiteY4104" fmla="*/ 1360874 h 4588006"/>
              <a:gd name="connsiteX4105" fmla="*/ 4792666 w 6081795"/>
              <a:gd name="connsiteY4105" fmla="*/ 1360564 h 4588006"/>
              <a:gd name="connsiteX4106" fmla="*/ 4767282 w 6081795"/>
              <a:gd name="connsiteY4106" fmla="*/ 1360898 h 4588006"/>
              <a:gd name="connsiteX4107" fmla="*/ 4740306 w 6081795"/>
              <a:gd name="connsiteY4107" fmla="*/ 1360875 h 4588006"/>
              <a:gd name="connsiteX4108" fmla="*/ 4710338 w 6081795"/>
              <a:gd name="connsiteY4108" fmla="*/ 1360696 h 4588006"/>
              <a:gd name="connsiteX4109" fmla="*/ 4684160 w 6081795"/>
              <a:gd name="connsiteY4109" fmla="*/ 1360852 h 4588006"/>
              <a:gd name="connsiteX4110" fmla="*/ 4662468 w 6081795"/>
              <a:gd name="connsiteY4110" fmla="*/ 1361241 h 4588006"/>
              <a:gd name="connsiteX4111" fmla="*/ 4639612 w 6081795"/>
              <a:gd name="connsiteY4111" fmla="*/ 1360329 h 4588006"/>
              <a:gd name="connsiteX4112" fmla="*/ 4640518 w 6081795"/>
              <a:gd name="connsiteY4112" fmla="*/ 1360101 h 4588006"/>
              <a:gd name="connsiteX4113" fmla="*/ 4633626 w 6081795"/>
              <a:gd name="connsiteY4113" fmla="*/ 1360019 h 4588006"/>
              <a:gd name="connsiteX4114" fmla="*/ 4631816 w 6081795"/>
              <a:gd name="connsiteY4114" fmla="*/ 1360475 h 4588006"/>
              <a:gd name="connsiteX4115" fmla="*/ 4619308 w 6081795"/>
              <a:gd name="connsiteY4115" fmla="*/ 1361203 h 4588006"/>
              <a:gd name="connsiteX4116" fmla="*/ 4597544 w 6081795"/>
              <a:gd name="connsiteY4116" fmla="*/ 1360624 h 4588006"/>
              <a:gd name="connsiteX4117" fmla="*/ 4575780 w 6081795"/>
              <a:gd name="connsiteY4117" fmla="*/ 1360045 h 4588006"/>
              <a:gd name="connsiteX4118" fmla="*/ 4565246 w 6081795"/>
              <a:gd name="connsiteY4118" fmla="*/ 1357845 h 4588006"/>
              <a:gd name="connsiteX4119" fmla="*/ 4565060 w 6081795"/>
              <a:gd name="connsiteY4119" fmla="*/ 1357284 h 4588006"/>
              <a:gd name="connsiteX4120" fmla="*/ 4557194 w 6081795"/>
              <a:gd name="connsiteY4120" fmla="*/ 1357219 h 4588006"/>
              <a:gd name="connsiteX4121" fmla="*/ 4549466 w 6081795"/>
              <a:gd name="connsiteY4121" fmla="*/ 1357576 h 4588006"/>
              <a:gd name="connsiteX4122" fmla="*/ 4540330 w 6081795"/>
              <a:gd name="connsiteY4122" fmla="*/ 1357377 h 4588006"/>
              <a:gd name="connsiteX4123" fmla="*/ 4532968 w 6081795"/>
              <a:gd name="connsiteY4123" fmla="*/ 1358097 h 4588006"/>
              <a:gd name="connsiteX4124" fmla="*/ 4530254 w 6081795"/>
              <a:gd name="connsiteY4124" fmla="*/ 1358782 h 4588006"/>
              <a:gd name="connsiteX4125" fmla="*/ 4507398 w 6081795"/>
              <a:gd name="connsiteY4125" fmla="*/ 1357870 h 4588006"/>
              <a:gd name="connsiteX4126" fmla="*/ 4460434 w 6081795"/>
              <a:gd name="connsiteY4126" fmla="*/ 1358186 h 4588006"/>
              <a:gd name="connsiteX4127" fmla="*/ 4450826 w 6081795"/>
              <a:gd name="connsiteY4127" fmla="*/ 1358790 h 4588006"/>
              <a:gd name="connsiteX4128" fmla="*/ 4428722 w 6081795"/>
              <a:gd name="connsiteY4128" fmla="*/ 1358296 h 4588006"/>
              <a:gd name="connsiteX4129" fmla="*/ 4404580 w 6081795"/>
              <a:gd name="connsiteY4129" fmla="*/ 1358317 h 4588006"/>
              <a:gd name="connsiteX4130" fmla="*/ 3584204 w 6081795"/>
              <a:gd name="connsiteY4130" fmla="*/ 1043297 h 4588006"/>
              <a:gd name="connsiteX4131" fmla="*/ 3576748 w 6081795"/>
              <a:gd name="connsiteY4131" fmla="*/ 1043403 h 4588006"/>
              <a:gd name="connsiteX4132" fmla="*/ 3570166 w 6081795"/>
              <a:gd name="connsiteY4132" fmla="*/ 1043817 h 4588006"/>
              <a:gd name="connsiteX4133" fmla="*/ 3585372 w 6081795"/>
              <a:gd name="connsiteY4133" fmla="*/ 1043707 h 4588006"/>
              <a:gd name="connsiteX4134" fmla="*/ 4722722 w 6081795"/>
              <a:gd name="connsiteY4134" fmla="*/ 1043114 h 4588006"/>
              <a:gd name="connsiteX4135" fmla="*/ 4722004 w 6081795"/>
              <a:gd name="connsiteY4135" fmla="*/ 1046130 h 4588006"/>
              <a:gd name="connsiteX4136" fmla="*/ 4751248 w 6081795"/>
              <a:gd name="connsiteY4136" fmla="*/ 1045502 h 4588006"/>
              <a:gd name="connsiteX4137" fmla="*/ 4758586 w 6081795"/>
              <a:gd name="connsiteY4137" fmla="*/ 1045898 h 4588006"/>
              <a:gd name="connsiteX4138" fmla="*/ 4765048 w 6081795"/>
              <a:gd name="connsiteY4138" fmla="*/ 1045987 h 4588006"/>
              <a:gd name="connsiteX4139" fmla="*/ 4765638 w 6081795"/>
              <a:gd name="connsiteY4139" fmla="*/ 1044833 h 4588006"/>
              <a:gd name="connsiteX4140" fmla="*/ 4760616 w 6081795"/>
              <a:gd name="connsiteY4140" fmla="*/ 1043343 h 4588006"/>
              <a:gd name="connsiteX4141" fmla="*/ 4742106 w 6081795"/>
              <a:gd name="connsiteY4141" fmla="*/ 1043382 h 4588006"/>
              <a:gd name="connsiteX4142" fmla="*/ 4722722 w 6081795"/>
              <a:gd name="connsiteY4142" fmla="*/ 1043114 h 4588006"/>
              <a:gd name="connsiteX4143" fmla="*/ 3715908 w 6081795"/>
              <a:gd name="connsiteY4143" fmla="*/ 1042682 h 4588006"/>
              <a:gd name="connsiteX4144" fmla="*/ 3719410 w 6081795"/>
              <a:gd name="connsiteY4144" fmla="*/ 1043912 h 4588006"/>
              <a:gd name="connsiteX4145" fmla="*/ 3742340 w 6081795"/>
              <a:gd name="connsiteY4145" fmla="*/ 1043245 h 4588006"/>
              <a:gd name="connsiteX4146" fmla="*/ 4871276 w 6081795"/>
              <a:gd name="connsiteY4146" fmla="*/ 1040789 h 4588006"/>
              <a:gd name="connsiteX4147" fmla="*/ 4862146 w 6081795"/>
              <a:gd name="connsiteY4147" fmla="*/ 1041942 h 4588006"/>
              <a:gd name="connsiteX4148" fmla="*/ 4864482 w 6081795"/>
              <a:gd name="connsiteY4148" fmla="*/ 1042761 h 4588006"/>
              <a:gd name="connsiteX4149" fmla="*/ 4870798 w 6081795"/>
              <a:gd name="connsiteY4149" fmla="*/ 1042799 h 4588006"/>
              <a:gd name="connsiteX4150" fmla="*/ 4874426 w 6081795"/>
              <a:gd name="connsiteY4150" fmla="*/ 1042167 h 4588006"/>
              <a:gd name="connsiteX4151" fmla="*/ 4872444 w 6081795"/>
              <a:gd name="connsiteY4151" fmla="*/ 1041199 h 4588006"/>
              <a:gd name="connsiteX4152" fmla="*/ 4733402 w 6081795"/>
              <a:gd name="connsiteY4152" fmla="*/ 1040135 h 4588006"/>
              <a:gd name="connsiteX4153" fmla="*/ 4738406 w 6081795"/>
              <a:gd name="connsiteY4153" fmla="*/ 1040995 h 4588006"/>
              <a:gd name="connsiteX4154" fmla="*/ 4736070 w 6081795"/>
              <a:gd name="connsiteY4154" fmla="*/ 1040175 h 4588006"/>
              <a:gd name="connsiteX4155" fmla="*/ 4132778 w 6081795"/>
              <a:gd name="connsiteY4155" fmla="*/ 1039759 h 4588006"/>
              <a:gd name="connsiteX4156" fmla="*/ 4111018 w 6081795"/>
              <a:gd name="connsiteY4156" fmla="*/ 1040836 h 4588006"/>
              <a:gd name="connsiteX4157" fmla="*/ 4104462 w 6081795"/>
              <a:gd name="connsiteY4157" fmla="*/ 1041803 h 4588006"/>
              <a:gd name="connsiteX4158" fmla="*/ 4120544 w 6081795"/>
              <a:gd name="connsiteY4158" fmla="*/ 1042001 h 4588006"/>
              <a:gd name="connsiteX4159" fmla="*/ 4134874 w 6081795"/>
              <a:gd name="connsiteY4159" fmla="*/ 1041584 h 4588006"/>
              <a:gd name="connsiteX4160" fmla="*/ 4139094 w 6081795"/>
              <a:gd name="connsiteY4160" fmla="*/ 1039797 h 4588006"/>
              <a:gd name="connsiteX4161" fmla="*/ 4132778 w 6081795"/>
              <a:gd name="connsiteY4161" fmla="*/ 1039759 h 4588006"/>
              <a:gd name="connsiteX4162" fmla="*/ 4942396 w 6081795"/>
              <a:gd name="connsiteY4162" fmla="*/ 1039607 h 4588006"/>
              <a:gd name="connsiteX4163" fmla="*/ 4924376 w 6081795"/>
              <a:gd name="connsiteY4163" fmla="*/ 1040908 h 4588006"/>
              <a:gd name="connsiteX4164" fmla="*/ 4919236 w 6081795"/>
              <a:gd name="connsiteY4164" fmla="*/ 1039920 h 4588006"/>
              <a:gd name="connsiteX4165" fmla="*/ 4911984 w 6081795"/>
              <a:gd name="connsiteY4165" fmla="*/ 1039826 h 4588006"/>
              <a:gd name="connsiteX4166" fmla="*/ 4904494 w 6081795"/>
              <a:gd name="connsiteY4166" fmla="*/ 1040738 h 4588006"/>
              <a:gd name="connsiteX4167" fmla="*/ 4902616 w 6081795"/>
              <a:gd name="connsiteY4167" fmla="*/ 1041984 h 4588006"/>
              <a:gd name="connsiteX4168" fmla="*/ 4906212 w 6081795"/>
              <a:gd name="connsiteY4168" fmla="*/ 1042157 h 4588006"/>
              <a:gd name="connsiteX4169" fmla="*/ 4908932 w 6081795"/>
              <a:gd name="connsiteY4169" fmla="*/ 1042022 h 4588006"/>
              <a:gd name="connsiteX4170" fmla="*/ 4937936 w 6081795"/>
              <a:gd name="connsiteY4170" fmla="*/ 1042399 h 4588006"/>
              <a:gd name="connsiteX4171" fmla="*/ 4399926 w 6081795"/>
              <a:gd name="connsiteY4171" fmla="*/ 1038752 h 4588006"/>
              <a:gd name="connsiteX4172" fmla="*/ 4381908 w 6081795"/>
              <a:gd name="connsiteY4172" fmla="*/ 1040053 h 4588006"/>
              <a:gd name="connsiteX4173" fmla="*/ 4413738 w 6081795"/>
              <a:gd name="connsiteY4173" fmla="*/ 1042510 h 4588006"/>
              <a:gd name="connsiteX4174" fmla="*/ 4447162 w 6081795"/>
              <a:gd name="connsiteY4174" fmla="*/ 1042259 h 4588006"/>
              <a:gd name="connsiteX4175" fmla="*/ 4451014 w 6081795"/>
              <a:gd name="connsiteY4175" fmla="*/ 1043339 h 4588006"/>
              <a:gd name="connsiteX4176" fmla="*/ 4456980 w 6081795"/>
              <a:gd name="connsiteY4176" fmla="*/ 1043525 h 4588006"/>
              <a:gd name="connsiteX4177" fmla="*/ 4467598 w 6081795"/>
              <a:gd name="connsiteY4177" fmla="*/ 1042759 h 4588006"/>
              <a:gd name="connsiteX4178" fmla="*/ 4475928 w 6081795"/>
              <a:gd name="connsiteY4178" fmla="*/ 1043640 h 4588006"/>
              <a:gd name="connsiteX4179" fmla="*/ 4572310 w 6081795"/>
              <a:gd name="connsiteY4179" fmla="*/ 1042611 h 4588006"/>
              <a:gd name="connsiteX4180" fmla="*/ 4585870 w 6081795"/>
              <a:gd name="connsiteY4180" fmla="*/ 1044102 h 4588006"/>
              <a:gd name="connsiteX4181" fmla="*/ 4596750 w 6081795"/>
              <a:gd name="connsiteY4181" fmla="*/ 1043563 h 4588006"/>
              <a:gd name="connsiteX4182" fmla="*/ 4603410 w 6081795"/>
              <a:gd name="connsiteY4182" fmla="*/ 1044812 h 4588006"/>
              <a:gd name="connsiteX4183" fmla="*/ 4634990 w 6081795"/>
              <a:gd name="connsiteY4183" fmla="*/ 1045002 h 4588006"/>
              <a:gd name="connsiteX4184" fmla="*/ 4655492 w 6081795"/>
              <a:gd name="connsiteY4184" fmla="*/ 1043892 h 4588006"/>
              <a:gd name="connsiteX4185" fmla="*/ 4687400 w 6081795"/>
              <a:gd name="connsiteY4185" fmla="*/ 1042700 h 4588006"/>
              <a:gd name="connsiteX4186" fmla="*/ 4702606 w 6081795"/>
              <a:gd name="connsiteY4186" fmla="*/ 1042590 h 4588006"/>
              <a:gd name="connsiteX4187" fmla="*/ 4691382 w 6081795"/>
              <a:gd name="connsiteY4187" fmla="*/ 1041919 h 4588006"/>
              <a:gd name="connsiteX4188" fmla="*/ 4690266 w 6081795"/>
              <a:gd name="connsiteY4188" fmla="*/ 1042617 h 4588006"/>
              <a:gd name="connsiteX4189" fmla="*/ 4687400 w 6081795"/>
              <a:gd name="connsiteY4189" fmla="*/ 1042700 h 4588006"/>
              <a:gd name="connsiteX4190" fmla="*/ 4677344 w 6081795"/>
              <a:gd name="connsiteY4190" fmla="*/ 1042438 h 4588006"/>
              <a:gd name="connsiteX4191" fmla="*/ 4663784 w 6081795"/>
              <a:gd name="connsiteY4191" fmla="*/ 1040947 h 4588006"/>
              <a:gd name="connsiteX4192" fmla="*/ 4666598 w 6081795"/>
              <a:gd name="connsiteY4192" fmla="*/ 1039756 h 4588006"/>
              <a:gd name="connsiteX4193" fmla="*/ 4648818 w 6081795"/>
              <a:gd name="connsiteY4193" fmla="*/ 1040051 h 4588006"/>
              <a:gd name="connsiteX4194" fmla="*/ 4618704 w 6081795"/>
              <a:gd name="connsiteY4194" fmla="*/ 1039014 h 4588006"/>
              <a:gd name="connsiteX4195" fmla="*/ 4588234 w 6081795"/>
              <a:gd name="connsiteY4195" fmla="*/ 1039485 h 4588006"/>
              <a:gd name="connsiteX4196" fmla="*/ 4560396 w 6081795"/>
              <a:gd name="connsiteY4196" fmla="*/ 1039518 h 4588006"/>
              <a:gd name="connsiteX4197" fmla="*/ 4546712 w 6081795"/>
              <a:gd name="connsiteY4197" fmla="*/ 1039209 h 4588006"/>
              <a:gd name="connsiteX4198" fmla="*/ 4533726 w 6081795"/>
              <a:gd name="connsiteY4198" fmla="*/ 1039962 h 4588006"/>
              <a:gd name="connsiteX4199" fmla="*/ 4491970 w 6081795"/>
              <a:gd name="connsiteY4199" fmla="*/ 1040012 h 4588006"/>
              <a:gd name="connsiteX4200" fmla="*/ 4450214 w 6081795"/>
              <a:gd name="connsiteY4200" fmla="*/ 1040062 h 4588006"/>
              <a:gd name="connsiteX4201" fmla="*/ 4437822 w 6081795"/>
              <a:gd name="connsiteY4201" fmla="*/ 1038981 h 4588006"/>
              <a:gd name="connsiteX4202" fmla="*/ 4419312 w 6081795"/>
              <a:gd name="connsiteY4202" fmla="*/ 1039020 h 4588006"/>
              <a:gd name="connsiteX4203" fmla="*/ 4399926 w 6081795"/>
              <a:gd name="connsiteY4203" fmla="*/ 1038752 h 4588006"/>
              <a:gd name="connsiteX4204" fmla="*/ 3654874 w 6081795"/>
              <a:gd name="connsiteY4204" fmla="*/ 1038690 h 4588006"/>
              <a:gd name="connsiteX4205" fmla="*/ 3639878 w 6081795"/>
              <a:gd name="connsiteY4205" fmla="*/ 1043231 h 4588006"/>
              <a:gd name="connsiteX4206" fmla="*/ 3644548 w 6081795"/>
              <a:gd name="connsiteY4206" fmla="*/ 1044869 h 4588006"/>
              <a:gd name="connsiteX4207" fmla="*/ 3668884 w 6081795"/>
              <a:gd name="connsiteY4207" fmla="*/ 1043607 h 4588006"/>
              <a:gd name="connsiteX4208" fmla="*/ 3683162 w 6081795"/>
              <a:gd name="connsiteY4208" fmla="*/ 1042082 h 4588006"/>
              <a:gd name="connsiteX4209" fmla="*/ 3660712 w 6081795"/>
              <a:gd name="connsiteY4209" fmla="*/ 1040739 h 4588006"/>
              <a:gd name="connsiteX4210" fmla="*/ 3664022 w 6081795"/>
              <a:gd name="connsiteY4210" fmla="*/ 1039450 h 4588006"/>
              <a:gd name="connsiteX4211" fmla="*/ 3654874 w 6081795"/>
              <a:gd name="connsiteY4211" fmla="*/ 1038690 h 4588006"/>
              <a:gd name="connsiteX4212" fmla="*/ 4955266 w 6081795"/>
              <a:gd name="connsiteY4212" fmla="*/ 1038677 h 4588006"/>
              <a:gd name="connsiteX4213" fmla="*/ 4950118 w 6081795"/>
              <a:gd name="connsiteY4213" fmla="*/ 1039050 h 4588006"/>
              <a:gd name="connsiteX4214" fmla="*/ 4966252 w 6081795"/>
              <a:gd name="connsiteY4214" fmla="*/ 1040354 h 4588006"/>
              <a:gd name="connsiteX4215" fmla="*/ 4973976 w 6081795"/>
              <a:gd name="connsiteY4215" fmla="*/ 1039797 h 4588006"/>
              <a:gd name="connsiteX4216" fmla="*/ 4977690 w 6081795"/>
              <a:gd name="connsiteY4216" fmla="*/ 1039467 h 4588006"/>
              <a:gd name="connsiteX4217" fmla="*/ 4980530 w 6081795"/>
              <a:gd name="connsiteY4217" fmla="*/ 1038830 h 4588006"/>
              <a:gd name="connsiteX4218" fmla="*/ 4972808 w 6081795"/>
              <a:gd name="connsiteY4218" fmla="*/ 1039388 h 4588006"/>
              <a:gd name="connsiteX4219" fmla="*/ 4827546 w 6081795"/>
              <a:gd name="connsiteY4219" fmla="*/ 1038512 h 4588006"/>
              <a:gd name="connsiteX4220" fmla="*/ 4799468 w 6081795"/>
              <a:gd name="connsiteY4220" fmla="*/ 1039550 h 4588006"/>
              <a:gd name="connsiteX4221" fmla="*/ 4818854 w 6081795"/>
              <a:gd name="connsiteY4221" fmla="*/ 1039818 h 4588006"/>
              <a:gd name="connsiteX4222" fmla="*/ 4837364 w 6081795"/>
              <a:gd name="connsiteY4222" fmla="*/ 1039779 h 4588006"/>
              <a:gd name="connsiteX4223" fmla="*/ 4515496 w 6081795"/>
              <a:gd name="connsiteY4223" fmla="*/ 1036831 h 4588006"/>
              <a:gd name="connsiteX4224" fmla="*/ 4505200 w 6081795"/>
              <a:gd name="connsiteY4224" fmla="*/ 1037575 h 4588006"/>
              <a:gd name="connsiteX4225" fmla="*/ 4514090 w 6081795"/>
              <a:gd name="connsiteY4225" fmla="*/ 1037427 h 4588006"/>
              <a:gd name="connsiteX4226" fmla="*/ 3540260 w 6081795"/>
              <a:gd name="connsiteY4226" fmla="*/ 1036589 h 4588006"/>
              <a:gd name="connsiteX4227" fmla="*/ 3535726 w 6081795"/>
              <a:gd name="connsiteY4227" fmla="*/ 1037040 h 4588006"/>
              <a:gd name="connsiteX4228" fmla="*/ 3534874 w 6081795"/>
              <a:gd name="connsiteY4228" fmla="*/ 1037967 h 4588006"/>
              <a:gd name="connsiteX4229" fmla="*/ 3544452 w 6081795"/>
              <a:gd name="connsiteY4229" fmla="*/ 1040239 h 4588006"/>
              <a:gd name="connsiteX4230" fmla="*/ 3569162 w 6081795"/>
              <a:gd name="connsiteY4230" fmla="*/ 1040060 h 4588006"/>
              <a:gd name="connsiteX4231" fmla="*/ 3594050 w 6081795"/>
              <a:gd name="connsiteY4231" fmla="*/ 1039128 h 4588006"/>
              <a:gd name="connsiteX4232" fmla="*/ 3615398 w 6081795"/>
              <a:gd name="connsiteY4232" fmla="*/ 1039131 h 4588006"/>
              <a:gd name="connsiteX4233" fmla="*/ 3635688 w 6081795"/>
              <a:gd name="connsiteY4233" fmla="*/ 1039581 h 4588006"/>
              <a:gd name="connsiteX4234" fmla="*/ 3628682 w 6081795"/>
              <a:gd name="connsiteY4234" fmla="*/ 1037122 h 4588006"/>
              <a:gd name="connsiteX4235" fmla="*/ 3598272 w 6081795"/>
              <a:gd name="connsiteY4235" fmla="*/ 1037342 h 4588006"/>
              <a:gd name="connsiteX4236" fmla="*/ 3567860 w 6081795"/>
              <a:gd name="connsiteY4236" fmla="*/ 1037561 h 4588006"/>
              <a:gd name="connsiteX4237" fmla="*/ 3386108 w 6081795"/>
              <a:gd name="connsiteY4237" fmla="*/ 1035861 h 4588006"/>
              <a:gd name="connsiteX4238" fmla="*/ 3365514 w 6081795"/>
              <a:gd name="connsiteY4238" fmla="*/ 1037348 h 4588006"/>
              <a:gd name="connsiteX4239" fmla="*/ 3379198 w 6081795"/>
              <a:gd name="connsiteY4239" fmla="*/ 1037657 h 4588006"/>
              <a:gd name="connsiteX4240" fmla="*/ 3392184 w 6081795"/>
              <a:gd name="connsiteY4240" fmla="*/ 1036905 h 4588006"/>
              <a:gd name="connsiteX4241" fmla="*/ 4136310 w 6081795"/>
              <a:gd name="connsiteY4241" fmla="*/ 1035552 h 4588006"/>
              <a:gd name="connsiteX4242" fmla="*/ 4126012 w 6081795"/>
              <a:gd name="connsiteY4242" fmla="*/ 1036295 h 4588006"/>
              <a:gd name="connsiteX4243" fmla="*/ 4132766 w 6081795"/>
              <a:gd name="connsiteY4243" fmla="*/ 1036487 h 4588006"/>
              <a:gd name="connsiteX4244" fmla="*/ 4138646 w 6081795"/>
              <a:gd name="connsiteY4244" fmla="*/ 1036372 h 4588006"/>
              <a:gd name="connsiteX4245" fmla="*/ 3300262 w 6081795"/>
              <a:gd name="connsiteY4245" fmla="*/ 1035142 h 4588006"/>
              <a:gd name="connsiteX4246" fmla="*/ 3303764 w 6081795"/>
              <a:gd name="connsiteY4246" fmla="*/ 1036372 h 4588006"/>
              <a:gd name="connsiteX4247" fmla="*/ 3308208 w 6081795"/>
              <a:gd name="connsiteY4247" fmla="*/ 1036298 h 4588006"/>
              <a:gd name="connsiteX4248" fmla="*/ 3312654 w 6081795"/>
              <a:gd name="connsiteY4248" fmla="*/ 1036224 h 4588006"/>
              <a:gd name="connsiteX4249" fmla="*/ 3300262 w 6081795"/>
              <a:gd name="connsiteY4249" fmla="*/ 1035142 h 4588006"/>
              <a:gd name="connsiteX4250" fmla="*/ 3420500 w 6081795"/>
              <a:gd name="connsiteY4250" fmla="*/ 1034860 h 4588006"/>
              <a:gd name="connsiteX4251" fmla="*/ 3410552 w 6081795"/>
              <a:gd name="connsiteY4251" fmla="*/ 1036134 h 4588006"/>
              <a:gd name="connsiteX4252" fmla="*/ 3403410 w 6081795"/>
              <a:gd name="connsiteY4252" fmla="*/ 1037577 h 4588006"/>
              <a:gd name="connsiteX4253" fmla="*/ 3407326 w 6081795"/>
              <a:gd name="connsiteY4253" fmla="*/ 1037726 h 4588006"/>
              <a:gd name="connsiteX4254" fmla="*/ 3412300 w 6081795"/>
              <a:gd name="connsiteY4254" fmla="*/ 1037429 h 4588006"/>
              <a:gd name="connsiteX4255" fmla="*/ 3440486 w 6081795"/>
              <a:gd name="connsiteY4255" fmla="*/ 1037926 h 4588006"/>
              <a:gd name="connsiteX4256" fmla="*/ 3467974 w 6081795"/>
              <a:gd name="connsiteY4256" fmla="*/ 1037361 h 4588006"/>
              <a:gd name="connsiteX4257" fmla="*/ 3463304 w 6081795"/>
              <a:gd name="connsiteY4257" fmla="*/ 1035723 h 4588006"/>
              <a:gd name="connsiteX4258" fmla="*/ 3436986 w 6081795"/>
              <a:gd name="connsiteY4258" fmla="*/ 1036017 h 4588006"/>
              <a:gd name="connsiteX4259" fmla="*/ 3420500 w 6081795"/>
              <a:gd name="connsiteY4259" fmla="*/ 1034860 h 4588006"/>
              <a:gd name="connsiteX4260" fmla="*/ 2562931 w 6081795"/>
              <a:gd name="connsiteY4260" fmla="*/ 1034522 h 4588006"/>
              <a:gd name="connsiteX4261" fmla="*/ 2549582 w 6081795"/>
              <a:gd name="connsiteY4261" fmla="*/ 1037462 h 4588006"/>
              <a:gd name="connsiteX4262" fmla="*/ 2527821 w 6081795"/>
              <a:gd name="connsiteY4262" fmla="*/ 1038539 h 4588006"/>
              <a:gd name="connsiteX4263" fmla="*/ 2514288 w 6081795"/>
              <a:gd name="connsiteY4263" fmla="*/ 1037602 h 4588006"/>
              <a:gd name="connsiteX4264" fmla="*/ 2498127 w 6081795"/>
              <a:gd name="connsiteY4264" fmla="*/ 1035743 h 4588006"/>
              <a:gd name="connsiteX4265" fmla="*/ 2530529 w 6081795"/>
              <a:gd name="connsiteY4265" fmla="*/ 1035133 h 4588006"/>
              <a:gd name="connsiteX4266" fmla="*/ 2562931 w 6081795"/>
              <a:gd name="connsiteY4266" fmla="*/ 1034522 h 4588006"/>
              <a:gd name="connsiteX4267" fmla="*/ 3744492 w 6081795"/>
              <a:gd name="connsiteY4267" fmla="*/ 1034197 h 4588006"/>
              <a:gd name="connsiteX4268" fmla="*/ 3755476 w 6081795"/>
              <a:gd name="connsiteY4268" fmla="*/ 1035874 h 4588006"/>
              <a:gd name="connsiteX4269" fmla="*/ 3771850 w 6081795"/>
              <a:gd name="connsiteY4269" fmla="*/ 1036173 h 4588006"/>
              <a:gd name="connsiteX4270" fmla="*/ 3776998 w 6081795"/>
              <a:gd name="connsiteY4270" fmla="*/ 1035802 h 4588006"/>
              <a:gd name="connsiteX4271" fmla="*/ 3767180 w 6081795"/>
              <a:gd name="connsiteY4271" fmla="*/ 1034535 h 4588006"/>
              <a:gd name="connsiteX4272" fmla="*/ 4231524 w 6081795"/>
              <a:gd name="connsiteY4272" fmla="*/ 1034113 h 4588006"/>
              <a:gd name="connsiteX4273" fmla="*/ 4230586 w 6081795"/>
              <a:gd name="connsiteY4273" fmla="*/ 1034736 h 4588006"/>
              <a:gd name="connsiteX4274" fmla="*/ 4232452 w 6081795"/>
              <a:gd name="connsiteY4274" fmla="*/ 1035527 h 4588006"/>
              <a:gd name="connsiteX4275" fmla="*/ 4245086 w 6081795"/>
              <a:gd name="connsiteY4275" fmla="*/ 1035604 h 4588006"/>
              <a:gd name="connsiteX4276" fmla="*/ 4239798 w 6081795"/>
              <a:gd name="connsiteY4276" fmla="*/ 1034565 h 4588006"/>
              <a:gd name="connsiteX4277" fmla="*/ 4231524 w 6081795"/>
              <a:gd name="connsiteY4277" fmla="*/ 1034113 h 4588006"/>
              <a:gd name="connsiteX4278" fmla="*/ 3719228 w 6081795"/>
              <a:gd name="connsiteY4278" fmla="*/ 1034044 h 4588006"/>
              <a:gd name="connsiteX4279" fmla="*/ 3706358 w 6081795"/>
              <a:gd name="connsiteY4279" fmla="*/ 1034973 h 4588006"/>
              <a:gd name="connsiteX4280" fmla="*/ 3690822 w 6081795"/>
              <a:gd name="connsiteY4280" fmla="*/ 1036465 h 4588006"/>
              <a:gd name="connsiteX4281" fmla="*/ 3678970 w 6081795"/>
              <a:gd name="connsiteY4281" fmla="*/ 1038432 h 4588006"/>
              <a:gd name="connsiteX4282" fmla="*/ 3728808 w 6081795"/>
              <a:gd name="connsiteY4282" fmla="*/ 1036316 h 4588006"/>
              <a:gd name="connsiteX4283" fmla="*/ 3725544 w 6081795"/>
              <a:gd name="connsiteY4283" fmla="*/ 1034082 h 4588006"/>
              <a:gd name="connsiteX4284" fmla="*/ 3722386 w 6081795"/>
              <a:gd name="connsiteY4284" fmla="*/ 1034063 h 4588006"/>
              <a:gd name="connsiteX4285" fmla="*/ 3719228 w 6081795"/>
              <a:gd name="connsiteY4285" fmla="*/ 1034044 h 4588006"/>
              <a:gd name="connsiteX4286" fmla="*/ 3337228 w 6081795"/>
              <a:gd name="connsiteY4286" fmla="*/ 1033956 h 4588006"/>
              <a:gd name="connsiteX4287" fmla="*/ 3326932 w 6081795"/>
              <a:gd name="connsiteY4287" fmla="*/ 1034699 h 4588006"/>
              <a:gd name="connsiteX4288" fmla="*/ 3321544 w 6081795"/>
              <a:gd name="connsiteY4288" fmla="*/ 1036076 h 4588006"/>
              <a:gd name="connsiteX4289" fmla="*/ 3348902 w 6081795"/>
              <a:gd name="connsiteY4289" fmla="*/ 1038054 h 4588006"/>
              <a:gd name="connsiteX4290" fmla="*/ 3359200 w 6081795"/>
              <a:gd name="connsiteY4290" fmla="*/ 1037310 h 4588006"/>
              <a:gd name="connsiteX4291" fmla="*/ 3358272 w 6081795"/>
              <a:gd name="connsiteY4291" fmla="*/ 1035895 h 4588006"/>
              <a:gd name="connsiteX4292" fmla="*/ 3345400 w 6081795"/>
              <a:gd name="connsiteY4292" fmla="*/ 1036824 h 4588006"/>
              <a:gd name="connsiteX4293" fmla="*/ 4590836 w 6081795"/>
              <a:gd name="connsiteY4293" fmla="*/ 1033863 h 4588006"/>
              <a:gd name="connsiteX4294" fmla="*/ 4588262 w 6081795"/>
              <a:gd name="connsiteY4294" fmla="*/ 1034049 h 4588006"/>
              <a:gd name="connsiteX4295" fmla="*/ 4580062 w 6081795"/>
              <a:gd name="connsiteY4295" fmla="*/ 1036617 h 4588006"/>
              <a:gd name="connsiteX4296" fmla="*/ 3895142 w 6081795"/>
              <a:gd name="connsiteY4296" fmla="*/ 1033695 h 4588006"/>
              <a:gd name="connsiteX4297" fmla="*/ 3867118 w 6081795"/>
              <a:gd name="connsiteY4297" fmla="*/ 1035841 h 4588006"/>
              <a:gd name="connsiteX4298" fmla="*/ 3837342 w 6081795"/>
              <a:gd name="connsiteY4298" fmla="*/ 1037373 h 4588006"/>
              <a:gd name="connsiteX4299" fmla="*/ 3864014 w 6081795"/>
              <a:gd name="connsiteY4299" fmla="*/ 1036931 h 4588006"/>
              <a:gd name="connsiteX4300" fmla="*/ 3895592 w 6081795"/>
              <a:gd name="connsiteY4300" fmla="*/ 1037121 h 4588006"/>
              <a:gd name="connsiteX4301" fmla="*/ 3270330 w 6081795"/>
              <a:gd name="connsiteY4301" fmla="*/ 1033351 h 4588006"/>
              <a:gd name="connsiteX4302" fmla="*/ 3263774 w 6081795"/>
              <a:gd name="connsiteY4302" fmla="*/ 1034319 h 4588006"/>
              <a:gd name="connsiteX4303" fmla="*/ 3271496 w 6081795"/>
              <a:gd name="connsiteY4303" fmla="*/ 1033761 h 4588006"/>
              <a:gd name="connsiteX4304" fmla="*/ 3933276 w 6081795"/>
              <a:gd name="connsiteY4304" fmla="*/ 1032919 h 4588006"/>
              <a:gd name="connsiteX4305" fmla="*/ 3915256 w 6081795"/>
              <a:gd name="connsiteY4305" fmla="*/ 1034219 h 4588006"/>
              <a:gd name="connsiteX4306" fmla="*/ 3915946 w 6081795"/>
              <a:gd name="connsiteY4306" fmla="*/ 1036640 h 4588006"/>
              <a:gd name="connsiteX4307" fmla="*/ 3918872 w 6081795"/>
              <a:gd name="connsiteY4307" fmla="*/ 1036305 h 4588006"/>
              <a:gd name="connsiteX4308" fmla="*/ 3919688 w 6081795"/>
              <a:gd name="connsiteY4308" fmla="*/ 1036863 h 4588006"/>
              <a:gd name="connsiteX4309" fmla="*/ 3932318 w 6081795"/>
              <a:gd name="connsiteY4309" fmla="*/ 1036940 h 4588006"/>
              <a:gd name="connsiteX4310" fmla="*/ 3937404 w 6081795"/>
              <a:gd name="connsiteY4310" fmla="*/ 1037499 h 4588006"/>
              <a:gd name="connsiteX4311" fmla="*/ 3943544 w 6081795"/>
              <a:gd name="connsiteY4311" fmla="*/ 1037612 h 4588006"/>
              <a:gd name="connsiteX4312" fmla="*/ 3982606 w 6081795"/>
              <a:gd name="connsiteY4312" fmla="*/ 1038249 h 4588006"/>
              <a:gd name="connsiteX4313" fmla="*/ 4021940 w 6081795"/>
              <a:gd name="connsiteY4313" fmla="*/ 1037077 h 4588006"/>
              <a:gd name="connsiteX4314" fmla="*/ 4060042 w 6081795"/>
              <a:gd name="connsiteY4314" fmla="*/ 1037105 h 4588006"/>
              <a:gd name="connsiteX4315" fmla="*/ 4058156 w 6081795"/>
              <a:gd name="connsiteY4315" fmla="*/ 1039712 h 4588006"/>
              <a:gd name="connsiteX4316" fmla="*/ 4076610 w 6081795"/>
              <a:gd name="connsiteY4316" fmla="*/ 1039245 h 4588006"/>
              <a:gd name="connsiteX4317" fmla="*/ 4094884 w 6081795"/>
              <a:gd name="connsiteY4317" fmla="*/ 1039531 h 4588006"/>
              <a:gd name="connsiteX4318" fmla="*/ 4091620 w 6081795"/>
              <a:gd name="connsiteY4318" fmla="*/ 1037296 h 4588006"/>
              <a:gd name="connsiteX4319" fmla="*/ 4094672 w 6081795"/>
              <a:gd name="connsiteY4319" fmla="*/ 1035099 h 4588006"/>
              <a:gd name="connsiteX4320" fmla="*/ 4075486 w 6081795"/>
              <a:gd name="connsiteY4320" fmla="*/ 1035991 h 4588006"/>
              <a:gd name="connsiteX4321" fmla="*/ 4055898 w 6081795"/>
              <a:gd name="connsiteY4321" fmla="*/ 1035244 h 4588006"/>
              <a:gd name="connsiteX4322" fmla="*/ 4035256 w 6081795"/>
              <a:gd name="connsiteY4322" fmla="*/ 1034942 h 4588006"/>
              <a:gd name="connsiteX4323" fmla="*/ 4002272 w 6081795"/>
              <a:gd name="connsiteY4323" fmla="*/ 1035348 h 4588006"/>
              <a:gd name="connsiteX4324" fmla="*/ 3997220 w 6081795"/>
              <a:gd name="connsiteY4324" fmla="*/ 1033983 h 4588006"/>
              <a:gd name="connsiteX4325" fmla="*/ 3989880 w 6081795"/>
              <a:gd name="connsiteY4325" fmla="*/ 1034267 h 4588006"/>
              <a:gd name="connsiteX4326" fmla="*/ 3964854 w 6081795"/>
              <a:gd name="connsiteY4326" fmla="*/ 1033109 h 4588006"/>
              <a:gd name="connsiteX4327" fmla="*/ 3935610 w 6081795"/>
              <a:gd name="connsiteY4327" fmla="*/ 1033738 h 4588006"/>
              <a:gd name="connsiteX4328" fmla="*/ 3112912 w 6081795"/>
              <a:gd name="connsiteY4328" fmla="*/ 1030389 h 4588006"/>
              <a:gd name="connsiteX4329" fmla="*/ 3088098 w 6081795"/>
              <a:gd name="connsiteY4329" fmla="*/ 1033662 h 4588006"/>
              <a:gd name="connsiteX4330" fmla="*/ 3085266 w 6081795"/>
              <a:gd name="connsiteY4330" fmla="*/ 1032940 h 4588006"/>
              <a:gd name="connsiteX4331" fmla="*/ 3079448 w 6081795"/>
              <a:gd name="connsiteY4331" fmla="*/ 1032804 h 4588006"/>
              <a:gd name="connsiteX4332" fmla="*/ 3073038 w 6081795"/>
              <a:gd name="connsiteY4332" fmla="*/ 1033823 h 4588006"/>
              <a:gd name="connsiteX4333" fmla="*/ 3067506 w 6081795"/>
              <a:gd name="connsiteY4333" fmla="*/ 1035148 h 4588006"/>
              <a:gd name="connsiteX4334" fmla="*/ 3067956 w 6081795"/>
              <a:gd name="connsiteY4334" fmla="*/ 1038574 h 4588006"/>
              <a:gd name="connsiteX4335" fmla="*/ 3076844 w 6081795"/>
              <a:gd name="connsiteY4335" fmla="*/ 1038426 h 4588006"/>
              <a:gd name="connsiteX4336" fmla="*/ 3081304 w 6081795"/>
              <a:gd name="connsiteY4336" fmla="*/ 1035634 h 4588006"/>
              <a:gd name="connsiteX4337" fmla="*/ 3093266 w 6081795"/>
              <a:gd name="connsiteY4337" fmla="*/ 1035203 h 4588006"/>
              <a:gd name="connsiteX4338" fmla="*/ 3103994 w 6081795"/>
              <a:gd name="connsiteY4338" fmla="*/ 1035973 h 4588006"/>
              <a:gd name="connsiteX4339" fmla="*/ 3131168 w 6081795"/>
              <a:gd name="connsiteY4339" fmla="*/ 1034073 h 4588006"/>
              <a:gd name="connsiteX4340" fmla="*/ 3155716 w 6081795"/>
              <a:gd name="connsiteY4340" fmla="*/ 1031251 h 4588006"/>
              <a:gd name="connsiteX4341" fmla="*/ 2774434 w 6081795"/>
              <a:gd name="connsiteY4341" fmla="*/ 1028146 h 4588006"/>
              <a:gd name="connsiteX4342" fmla="*/ 2753601 w 6081795"/>
              <a:gd name="connsiteY4342" fmla="*/ 1030638 h 4588006"/>
              <a:gd name="connsiteX4343" fmla="*/ 2777521 w 6081795"/>
              <a:gd name="connsiteY4343" fmla="*/ 1030455 h 4588006"/>
              <a:gd name="connsiteX4344" fmla="*/ 2796166 w 6081795"/>
              <a:gd name="connsiteY4344" fmla="*/ 1032506 h 4588006"/>
              <a:gd name="connsiteX4345" fmla="*/ 2815936 w 6081795"/>
              <a:gd name="connsiteY4345" fmla="*/ 1031819 h 4588006"/>
              <a:gd name="connsiteX4346" fmla="*/ 2835707 w 6081795"/>
              <a:gd name="connsiteY4346" fmla="*/ 1031134 h 4588006"/>
              <a:gd name="connsiteX4347" fmla="*/ 2815946 w 6081795"/>
              <a:gd name="connsiteY4347" fmla="*/ 1029781 h 4588006"/>
              <a:gd name="connsiteX4348" fmla="*/ 2792664 w 6081795"/>
              <a:gd name="connsiteY4348" fmla="*/ 1031277 h 4588006"/>
              <a:gd name="connsiteX4349" fmla="*/ 2785041 w 6081795"/>
              <a:gd name="connsiteY4349" fmla="*/ 1029419 h 4588006"/>
              <a:gd name="connsiteX4350" fmla="*/ 2774434 w 6081795"/>
              <a:gd name="connsiteY4350" fmla="*/ 1028146 h 4588006"/>
              <a:gd name="connsiteX4351" fmla="*/ 2723908 w 6081795"/>
              <a:gd name="connsiteY4351" fmla="*/ 1027841 h 4588006"/>
              <a:gd name="connsiteX4352" fmla="*/ 2718524 w 6081795"/>
              <a:gd name="connsiteY4352" fmla="*/ 1028539 h 4588006"/>
              <a:gd name="connsiteX4353" fmla="*/ 2715946 w 6081795"/>
              <a:gd name="connsiteY4353" fmla="*/ 1029405 h 4588006"/>
              <a:gd name="connsiteX4354" fmla="*/ 2720884 w 6081795"/>
              <a:gd name="connsiteY4354" fmla="*/ 1029912 h 4588006"/>
              <a:gd name="connsiteX4355" fmla="*/ 2726003 w 6081795"/>
              <a:gd name="connsiteY4355" fmla="*/ 1029666 h 4588006"/>
              <a:gd name="connsiteX4356" fmla="*/ 2778741 w 6081795"/>
              <a:gd name="connsiteY4356" fmla="*/ 1010051 h 4588006"/>
              <a:gd name="connsiteX4357" fmla="*/ 2758970 w 6081795"/>
              <a:gd name="connsiteY4357" fmla="*/ 1010737 h 4588006"/>
              <a:gd name="connsiteX4358" fmla="*/ 2739200 w 6081795"/>
              <a:gd name="connsiteY4358" fmla="*/ 1011424 h 4588006"/>
              <a:gd name="connsiteX4359" fmla="*/ 2776885 w 6081795"/>
              <a:gd name="connsiteY4359" fmla="*/ 1012532 h 4588006"/>
              <a:gd name="connsiteX4360" fmla="*/ 2814750 w 6081795"/>
              <a:gd name="connsiteY4360" fmla="*/ 1012886 h 4588006"/>
              <a:gd name="connsiteX4361" fmla="*/ 2823994 w 6081795"/>
              <a:gd name="connsiteY4361" fmla="*/ 1011910 h 4588006"/>
              <a:gd name="connsiteX4362" fmla="*/ 2830434 w 6081795"/>
              <a:gd name="connsiteY4362" fmla="*/ 1010765 h 4588006"/>
              <a:gd name="connsiteX4363" fmla="*/ 2822921 w 6081795"/>
              <a:gd name="connsiteY4363" fmla="*/ 1010443 h 4588006"/>
              <a:gd name="connsiteX4364" fmla="*/ 2815228 w 6081795"/>
              <a:gd name="connsiteY4364" fmla="*/ 1010875 h 4588006"/>
              <a:gd name="connsiteX4365" fmla="*/ 2795838 w 6081795"/>
              <a:gd name="connsiteY4365" fmla="*/ 1011287 h 4588006"/>
              <a:gd name="connsiteX4366" fmla="*/ 2778741 w 6081795"/>
              <a:gd name="connsiteY4366" fmla="*/ 1010051 h 4588006"/>
              <a:gd name="connsiteX4367" fmla="*/ 2685649 w 6081795"/>
              <a:gd name="connsiteY4367" fmla="*/ 1007879 h 4588006"/>
              <a:gd name="connsiteX4368" fmla="*/ 2686925 w 6081795"/>
              <a:gd name="connsiteY4368" fmla="*/ 1009824 h 4588006"/>
              <a:gd name="connsiteX4369" fmla="*/ 2691008 w 6081795"/>
              <a:gd name="connsiteY4369" fmla="*/ 1011938 h 4588006"/>
              <a:gd name="connsiteX4370" fmla="*/ 2710883 w 6081795"/>
              <a:gd name="connsiteY4370" fmla="*/ 1013468 h 4588006"/>
              <a:gd name="connsiteX4371" fmla="*/ 2713026 w 6081795"/>
              <a:gd name="connsiteY4371" fmla="*/ 1011769 h 4588006"/>
              <a:gd name="connsiteX4372" fmla="*/ 2721658 w 6081795"/>
              <a:gd name="connsiteY4372" fmla="*/ 1010713 h 4588006"/>
              <a:gd name="connsiteX4373" fmla="*/ 2735457 w 6081795"/>
              <a:gd name="connsiteY4373" fmla="*/ 1011199 h 4588006"/>
              <a:gd name="connsiteX4374" fmla="*/ 2719211 w 6081795"/>
              <a:gd name="connsiteY4374" fmla="*/ 1009038 h 4588006"/>
              <a:gd name="connsiteX4375" fmla="*/ 2696635 w 6081795"/>
              <a:gd name="connsiteY4375" fmla="*/ 1009556 h 4588006"/>
              <a:gd name="connsiteX4376" fmla="*/ 2694060 w 6081795"/>
              <a:gd name="connsiteY4376" fmla="*/ 1009742 h 4588006"/>
              <a:gd name="connsiteX4377" fmla="*/ 2690820 w 6081795"/>
              <a:gd name="connsiteY4377" fmla="*/ 1008741 h 4588006"/>
              <a:gd name="connsiteX4378" fmla="*/ 2685649 w 6081795"/>
              <a:gd name="connsiteY4378" fmla="*/ 1007879 h 4588006"/>
              <a:gd name="connsiteX4379" fmla="*/ 2563075 w 6081795"/>
              <a:gd name="connsiteY4379" fmla="*/ 1007342 h 4588006"/>
              <a:gd name="connsiteX4380" fmla="*/ 2558540 w 6081795"/>
              <a:gd name="connsiteY4380" fmla="*/ 1007792 h 4588006"/>
              <a:gd name="connsiteX4381" fmla="*/ 2557687 w 6081795"/>
              <a:gd name="connsiteY4381" fmla="*/ 1008718 h 4588006"/>
              <a:gd name="connsiteX4382" fmla="*/ 2560022 w 6081795"/>
              <a:gd name="connsiteY4382" fmla="*/ 1009538 h 4588006"/>
              <a:gd name="connsiteX4383" fmla="*/ 2564355 w 6081795"/>
              <a:gd name="connsiteY4383" fmla="*/ 1008607 h 4588006"/>
              <a:gd name="connsiteX4384" fmla="*/ 2563075 w 6081795"/>
              <a:gd name="connsiteY4384" fmla="*/ 1007342 h 4588006"/>
              <a:gd name="connsiteX4385" fmla="*/ 2463907 w 6081795"/>
              <a:gd name="connsiteY4385" fmla="*/ 1004126 h 4588006"/>
              <a:gd name="connsiteX4386" fmla="*/ 2459227 w 6081795"/>
              <a:gd name="connsiteY4386" fmla="*/ 1004525 h 4588006"/>
              <a:gd name="connsiteX4387" fmla="*/ 2457352 w 6081795"/>
              <a:gd name="connsiteY4387" fmla="*/ 1005093 h 4588006"/>
              <a:gd name="connsiteX4388" fmla="*/ 2463428 w 6081795"/>
              <a:gd name="connsiteY4388" fmla="*/ 1006137 h 4588006"/>
              <a:gd name="connsiteX4389" fmla="*/ 3040166 w 6081795"/>
              <a:gd name="connsiteY4389" fmla="*/ 985251 h 4588006"/>
              <a:gd name="connsiteX4390" fmla="*/ 3050224 w 6081795"/>
              <a:gd name="connsiteY4390" fmla="*/ 985513 h 4588006"/>
              <a:gd name="connsiteX4391" fmla="*/ 3052796 w 6081795"/>
              <a:gd name="connsiteY4391" fmla="*/ 985327 h 4588006"/>
              <a:gd name="connsiteX4392" fmla="*/ 2668462 w 6081795"/>
              <a:gd name="connsiteY4392" fmla="*/ 984419 h 4588006"/>
              <a:gd name="connsiteX4393" fmla="*/ 2663078 w 6081795"/>
              <a:gd name="connsiteY4393" fmla="*/ 985117 h 4588006"/>
              <a:gd name="connsiteX4394" fmla="*/ 2660501 w 6081795"/>
              <a:gd name="connsiteY4394" fmla="*/ 985981 h 4588006"/>
              <a:gd name="connsiteX4395" fmla="*/ 2665439 w 6081795"/>
              <a:gd name="connsiteY4395" fmla="*/ 986490 h 4588006"/>
              <a:gd name="connsiteX4396" fmla="*/ 2670557 w 6081795"/>
              <a:gd name="connsiteY4396" fmla="*/ 986244 h 4588006"/>
              <a:gd name="connsiteX4397" fmla="*/ 2673371 w 6081795"/>
              <a:gd name="connsiteY4397" fmla="*/ 985053 h 4588006"/>
              <a:gd name="connsiteX4398" fmla="*/ 2670917 w 6081795"/>
              <a:gd name="connsiteY4398" fmla="*/ 984736 h 4588006"/>
              <a:gd name="connsiteX4399" fmla="*/ 2668462 w 6081795"/>
              <a:gd name="connsiteY4399" fmla="*/ 984419 h 4588006"/>
              <a:gd name="connsiteX4400" fmla="*/ 2633382 w 6081795"/>
              <a:gd name="connsiteY4400" fmla="*/ 983000 h 4588006"/>
              <a:gd name="connsiteX4401" fmla="*/ 2620510 w 6081795"/>
              <a:gd name="connsiteY4401" fmla="*/ 983928 h 4588006"/>
              <a:gd name="connsiteX4402" fmla="*/ 2615212 w 6081795"/>
              <a:gd name="connsiteY4402" fmla="*/ 984929 h 4588006"/>
              <a:gd name="connsiteX4403" fmla="*/ 2617457 w 6081795"/>
              <a:gd name="connsiteY4403" fmla="*/ 986125 h 4588006"/>
              <a:gd name="connsiteX4404" fmla="*/ 2977486 w 6081795"/>
              <a:gd name="connsiteY4404" fmla="*/ 982859 h 4588006"/>
              <a:gd name="connsiteX4405" fmla="*/ 2969764 w 6081795"/>
              <a:gd name="connsiteY4405" fmla="*/ 983416 h 4588006"/>
              <a:gd name="connsiteX4406" fmla="*/ 2972100 w 6081795"/>
              <a:gd name="connsiteY4406" fmla="*/ 984236 h 4588006"/>
              <a:gd name="connsiteX4407" fmla="*/ 2978056 w 6081795"/>
              <a:gd name="connsiteY4407" fmla="*/ 985783 h 4588006"/>
              <a:gd name="connsiteX4408" fmla="*/ 2988234 w 6081795"/>
              <a:gd name="connsiteY4408" fmla="*/ 985542 h 4588006"/>
              <a:gd name="connsiteX4409" fmla="*/ 2998768 w 6081795"/>
              <a:gd name="connsiteY4409" fmla="*/ 983793 h 4588006"/>
              <a:gd name="connsiteX4410" fmla="*/ 2886491 w 6081795"/>
              <a:gd name="connsiteY4410" fmla="*/ 982512 h 4588006"/>
              <a:gd name="connsiteX4411" fmla="*/ 2809295 w 6081795"/>
              <a:gd name="connsiteY4411" fmla="*/ 982650 h 4588006"/>
              <a:gd name="connsiteX4412" fmla="*/ 2799781 w 6081795"/>
              <a:gd name="connsiteY4412" fmla="*/ 984758 h 4588006"/>
              <a:gd name="connsiteX4413" fmla="*/ 2800616 w 6081795"/>
              <a:gd name="connsiteY4413" fmla="*/ 987230 h 4588006"/>
              <a:gd name="connsiteX4414" fmla="*/ 2840972 w 6081795"/>
              <a:gd name="connsiteY4414" fmla="*/ 986416 h 4588006"/>
              <a:gd name="connsiteX4415" fmla="*/ 2879219 w 6081795"/>
              <a:gd name="connsiteY4415" fmla="*/ 986495 h 4588006"/>
              <a:gd name="connsiteX4416" fmla="*/ 2737247 w 6081795"/>
              <a:gd name="connsiteY4416" fmla="*/ 982418 h 4588006"/>
              <a:gd name="connsiteX4417" fmla="*/ 2732354 w 6081795"/>
              <a:gd name="connsiteY4417" fmla="*/ 984376 h 4588006"/>
              <a:gd name="connsiteX4418" fmla="*/ 2731142 w 6081795"/>
              <a:gd name="connsiteY4418" fmla="*/ 986810 h 4588006"/>
              <a:gd name="connsiteX4419" fmla="*/ 2765057 w 6081795"/>
              <a:gd name="connsiteY4419" fmla="*/ 987820 h 4588006"/>
              <a:gd name="connsiteX4420" fmla="*/ 2780051 w 6081795"/>
              <a:gd name="connsiteY4420" fmla="*/ 983280 h 4588006"/>
              <a:gd name="connsiteX4421" fmla="*/ 2744492 w 6081795"/>
              <a:gd name="connsiteY4421" fmla="*/ 983871 h 4588006"/>
              <a:gd name="connsiteX4422" fmla="*/ 2741834 w 6081795"/>
              <a:gd name="connsiteY4422" fmla="*/ 983075 h 4588006"/>
              <a:gd name="connsiteX4423" fmla="*/ 2737247 w 6081795"/>
              <a:gd name="connsiteY4423" fmla="*/ 982418 h 4588006"/>
              <a:gd name="connsiteX4424" fmla="*/ 5307410 w 6081795"/>
              <a:gd name="connsiteY4424" fmla="*/ 978182 h 4588006"/>
              <a:gd name="connsiteX4425" fmla="*/ 5277582 w 6081795"/>
              <a:gd name="connsiteY4425" fmla="*/ 978606 h 4588006"/>
              <a:gd name="connsiteX4426" fmla="*/ 5258980 w 6081795"/>
              <a:gd name="connsiteY4426" fmla="*/ 979702 h 4588006"/>
              <a:gd name="connsiteX4427" fmla="*/ 5269726 w 6081795"/>
              <a:gd name="connsiteY4427" fmla="*/ 982384 h 4588006"/>
              <a:gd name="connsiteX4428" fmla="*/ 5270894 w 6081795"/>
              <a:gd name="connsiteY4428" fmla="*/ 982794 h 4588006"/>
              <a:gd name="connsiteX4429" fmla="*/ 5295468 w 6081795"/>
              <a:gd name="connsiteY4429" fmla="*/ 980526 h 4588006"/>
              <a:gd name="connsiteX4430" fmla="*/ 5323994 w 6081795"/>
              <a:gd name="connsiteY4430" fmla="*/ 982913 h 4588006"/>
              <a:gd name="connsiteX4431" fmla="*/ 5348090 w 6081795"/>
              <a:gd name="connsiteY4431" fmla="*/ 982655 h 4588006"/>
              <a:gd name="connsiteX4432" fmla="*/ 5345994 w 6081795"/>
              <a:gd name="connsiteY4432" fmla="*/ 980830 h 4588006"/>
              <a:gd name="connsiteX4433" fmla="*/ 2325132 w 6081795"/>
              <a:gd name="connsiteY4433" fmla="*/ 970671 h 4588006"/>
              <a:gd name="connsiteX4434" fmla="*/ 2320598 w 6081795"/>
              <a:gd name="connsiteY4434" fmla="*/ 971122 h 4588006"/>
              <a:gd name="connsiteX4435" fmla="*/ 2319745 w 6081795"/>
              <a:gd name="connsiteY4435" fmla="*/ 972048 h 4588006"/>
              <a:gd name="connsiteX4436" fmla="*/ 2320912 w 6081795"/>
              <a:gd name="connsiteY4436" fmla="*/ 972458 h 4588006"/>
              <a:gd name="connsiteX4437" fmla="*/ 2325132 w 6081795"/>
              <a:gd name="connsiteY4437" fmla="*/ 970671 h 4588006"/>
              <a:gd name="connsiteX4438" fmla="*/ 2299870 w 6081795"/>
              <a:gd name="connsiteY4438" fmla="*/ 970518 h 4588006"/>
              <a:gd name="connsiteX4439" fmla="*/ 2295772 w 6081795"/>
              <a:gd name="connsiteY4439" fmla="*/ 971124 h 4588006"/>
              <a:gd name="connsiteX4440" fmla="*/ 2294481 w 6081795"/>
              <a:gd name="connsiteY4440" fmla="*/ 971896 h 4588006"/>
              <a:gd name="connsiteX4441" fmla="*/ 2301965 w 6081795"/>
              <a:gd name="connsiteY4441" fmla="*/ 972343 h 4588006"/>
              <a:gd name="connsiteX4442" fmla="*/ 4566270 w 6081795"/>
              <a:gd name="connsiteY4442" fmla="*/ 945726 h 4588006"/>
              <a:gd name="connsiteX4443" fmla="*/ 4571030 w 6081795"/>
              <a:gd name="connsiteY4443" fmla="*/ 946988 h 4588006"/>
              <a:gd name="connsiteX4444" fmla="*/ 4579832 w 6081795"/>
              <a:gd name="connsiteY4444" fmla="*/ 947217 h 4588006"/>
              <a:gd name="connsiteX4445" fmla="*/ 4588458 w 6081795"/>
              <a:gd name="connsiteY4445" fmla="*/ 946842 h 4588006"/>
              <a:gd name="connsiteX4446" fmla="*/ 4594798 w 6081795"/>
              <a:gd name="connsiteY4446" fmla="*/ 948113 h 4588006"/>
              <a:gd name="connsiteX4447" fmla="*/ 4620060 w 6081795"/>
              <a:gd name="connsiteY4447" fmla="*/ 948265 h 4588006"/>
              <a:gd name="connsiteX4448" fmla="*/ 4632454 w 6081795"/>
              <a:gd name="connsiteY4448" fmla="*/ 949347 h 4588006"/>
              <a:gd name="connsiteX4449" fmla="*/ 4674090 w 6081795"/>
              <a:gd name="connsiteY4449" fmla="*/ 949799 h 4588006"/>
              <a:gd name="connsiteX4450" fmla="*/ 4689294 w 6081795"/>
              <a:gd name="connsiteY4450" fmla="*/ 949689 h 4588006"/>
              <a:gd name="connsiteX4451" fmla="*/ 4704500 w 6081795"/>
              <a:gd name="connsiteY4451" fmla="*/ 949580 h 4588006"/>
              <a:gd name="connsiteX4452" fmla="*/ 4730932 w 6081795"/>
              <a:gd name="connsiteY4452" fmla="*/ 950141 h 4588006"/>
              <a:gd name="connsiteX4453" fmla="*/ 4749880 w 6081795"/>
              <a:gd name="connsiteY4453" fmla="*/ 950256 h 4588006"/>
              <a:gd name="connsiteX4454" fmla="*/ 4779036 w 6081795"/>
              <a:gd name="connsiteY4454" fmla="*/ 949325 h 4588006"/>
              <a:gd name="connsiteX4455" fmla="*/ 4806960 w 6081795"/>
              <a:gd name="connsiteY4455" fmla="*/ 949593 h 4588006"/>
              <a:gd name="connsiteX4456" fmla="*/ 4862232 w 6081795"/>
              <a:gd name="connsiteY4456" fmla="*/ 948568 h 4588006"/>
              <a:gd name="connsiteX4457" fmla="*/ 4902414 w 6081795"/>
              <a:gd name="connsiteY4457" fmla="*/ 947148 h 4588006"/>
              <a:gd name="connsiteX4458" fmla="*/ 4903344 w 6081795"/>
              <a:gd name="connsiteY4458" fmla="*/ 948564 h 4588006"/>
              <a:gd name="connsiteX4459" fmla="*/ 4915736 w 6081795"/>
              <a:gd name="connsiteY4459" fmla="*/ 949645 h 4588006"/>
              <a:gd name="connsiteX4460" fmla="*/ 4921614 w 6081795"/>
              <a:gd name="connsiteY4460" fmla="*/ 949530 h 4588006"/>
              <a:gd name="connsiteX4461" fmla="*/ 4924864 w 6081795"/>
              <a:gd name="connsiteY4461" fmla="*/ 948492 h 4588006"/>
              <a:gd name="connsiteX4462" fmla="*/ 4968750 w 6081795"/>
              <a:gd name="connsiteY4462" fmla="*/ 949461 h 4588006"/>
              <a:gd name="connsiteX4463" fmla="*/ 5012118 w 6081795"/>
              <a:gd name="connsiteY4463" fmla="*/ 948615 h 4588006"/>
              <a:gd name="connsiteX4464" fmla="*/ 5025390 w 6081795"/>
              <a:gd name="connsiteY4464" fmla="*/ 949325 h 4588006"/>
              <a:gd name="connsiteX4465" fmla="*/ 5036216 w 6081795"/>
              <a:gd name="connsiteY4465" fmla="*/ 948358 h 4588006"/>
              <a:gd name="connsiteX4466" fmla="*/ 5060804 w 6081795"/>
              <a:gd name="connsiteY4466" fmla="*/ 948682 h 4588006"/>
              <a:gd name="connsiteX4467" fmla="*/ 5081354 w 6081795"/>
              <a:gd name="connsiteY4467" fmla="*/ 950040 h 4588006"/>
              <a:gd name="connsiteX4468" fmla="*/ 5091410 w 6081795"/>
              <a:gd name="connsiteY4468" fmla="*/ 950301 h 4588006"/>
              <a:gd name="connsiteX4469" fmla="*/ 5097966 w 6081795"/>
              <a:gd name="connsiteY4469" fmla="*/ 949335 h 4588006"/>
              <a:gd name="connsiteX4470" fmla="*/ 5149660 w 6081795"/>
              <a:gd name="connsiteY4470" fmla="*/ 950049 h 4588006"/>
              <a:gd name="connsiteX4471" fmla="*/ 5162084 w 6081795"/>
              <a:gd name="connsiteY4471" fmla="*/ 950325 h 4588006"/>
              <a:gd name="connsiteX4472" fmla="*/ 5177498 w 6081795"/>
              <a:gd name="connsiteY4472" fmla="*/ 950015 h 4588006"/>
              <a:gd name="connsiteX4473" fmla="*/ 5241792 w 6081795"/>
              <a:gd name="connsiteY4473" fmla="*/ 950931 h 4588006"/>
              <a:gd name="connsiteX4474" fmla="*/ 5305908 w 6081795"/>
              <a:gd name="connsiteY4474" fmla="*/ 952601 h 4588006"/>
              <a:gd name="connsiteX4475" fmla="*/ 5322760 w 6081795"/>
              <a:gd name="connsiteY4475" fmla="*/ 950891 h 4588006"/>
              <a:gd name="connsiteX4476" fmla="*/ 5379362 w 6081795"/>
              <a:gd name="connsiteY4476" fmla="*/ 952239 h 4588006"/>
              <a:gd name="connsiteX4477" fmla="*/ 5419252 w 6081795"/>
              <a:gd name="connsiteY4477" fmla="*/ 951397 h 4588006"/>
              <a:gd name="connsiteX4478" fmla="*/ 5465451 w 6081795"/>
              <a:gd name="connsiteY4478" fmla="*/ 951952 h 4588006"/>
              <a:gd name="connsiteX4479" fmla="*/ 5498197 w 6081795"/>
              <a:gd name="connsiteY4479" fmla="*/ 952553 h 4588006"/>
              <a:gd name="connsiteX4480" fmla="*/ 5511419 w 6081795"/>
              <a:gd name="connsiteY4480" fmla="*/ 951475 h 4588006"/>
              <a:gd name="connsiteX4481" fmla="*/ 5526033 w 6081795"/>
              <a:gd name="connsiteY4481" fmla="*/ 952520 h 4588006"/>
              <a:gd name="connsiteX4482" fmla="*/ 5736551 w 6081795"/>
              <a:gd name="connsiteY4482" fmla="*/ 955600 h 4588006"/>
              <a:gd name="connsiteX4483" fmla="*/ 5762807 w 6081795"/>
              <a:gd name="connsiteY4483" fmla="*/ 956237 h 4588006"/>
              <a:gd name="connsiteX4484" fmla="*/ 5788005 w 6081795"/>
              <a:gd name="connsiteY4484" fmla="*/ 957320 h 4588006"/>
              <a:gd name="connsiteX4485" fmla="*/ 5802015 w 6081795"/>
              <a:gd name="connsiteY4485" fmla="*/ 956926 h 4588006"/>
              <a:gd name="connsiteX4486" fmla="*/ 5815843 w 6081795"/>
              <a:gd name="connsiteY4486" fmla="*/ 957287 h 4588006"/>
              <a:gd name="connsiteX4487" fmla="*/ 5838531 w 6081795"/>
              <a:gd name="connsiteY4487" fmla="*/ 957625 h 4588006"/>
              <a:gd name="connsiteX4488" fmla="*/ 5848671 w 6081795"/>
              <a:gd name="connsiteY4488" fmla="*/ 958869 h 4588006"/>
              <a:gd name="connsiteX4489" fmla="*/ 5853021 w 6081795"/>
              <a:gd name="connsiteY4489" fmla="*/ 960531 h 4588006"/>
              <a:gd name="connsiteX4490" fmla="*/ 5805383 w 6081795"/>
              <a:gd name="connsiteY4490" fmla="*/ 961376 h 4588006"/>
              <a:gd name="connsiteX4491" fmla="*/ 5750561 w 6081795"/>
              <a:gd name="connsiteY4491" fmla="*/ 960517 h 4588006"/>
              <a:gd name="connsiteX4492" fmla="*/ 5751729 w 6081795"/>
              <a:gd name="connsiteY4492" fmla="*/ 960927 h 4588006"/>
              <a:gd name="connsiteX4493" fmla="*/ 5744205 w 6081795"/>
              <a:gd name="connsiteY4493" fmla="*/ 962644 h 4588006"/>
              <a:gd name="connsiteX4494" fmla="*/ 5732303 w 6081795"/>
              <a:gd name="connsiteY4494" fmla="*/ 962823 h 4588006"/>
              <a:gd name="connsiteX4495" fmla="*/ 5663929 w 6081795"/>
              <a:gd name="connsiteY4495" fmla="*/ 964425 h 4588006"/>
              <a:gd name="connsiteX4496" fmla="*/ 5593805 w 6081795"/>
              <a:gd name="connsiteY4496" fmla="*/ 965411 h 4588006"/>
              <a:gd name="connsiteX4497" fmla="*/ 5586843 w 6081795"/>
              <a:gd name="connsiteY4497" fmla="*/ 966100 h 4588006"/>
              <a:gd name="connsiteX4498" fmla="*/ 5577431 w 6081795"/>
              <a:gd name="connsiteY4498" fmla="*/ 965111 h 4588006"/>
              <a:gd name="connsiteX4499" fmla="*/ 5570061 w 6081795"/>
              <a:gd name="connsiteY4499" fmla="*/ 965519 h 4588006"/>
              <a:gd name="connsiteX4500" fmla="*/ 5568303 w 6081795"/>
              <a:gd name="connsiteY4500" fmla="*/ 966264 h 4588006"/>
              <a:gd name="connsiteX4501" fmla="*/ 5549529 w 6081795"/>
              <a:gd name="connsiteY4501" fmla="*/ 966076 h 4588006"/>
              <a:gd name="connsiteX4502" fmla="*/ 5535315 w 6081795"/>
              <a:gd name="connsiteY4502" fmla="*/ 966670 h 4588006"/>
              <a:gd name="connsiteX4503" fmla="*/ 5557765 w 6081795"/>
              <a:gd name="connsiteY4503" fmla="*/ 968013 h 4588006"/>
              <a:gd name="connsiteX4504" fmla="*/ 5567823 w 6081795"/>
              <a:gd name="connsiteY4504" fmla="*/ 968275 h 4588006"/>
              <a:gd name="connsiteX4505" fmla="*/ 5574379 w 6081795"/>
              <a:gd name="connsiteY4505" fmla="*/ 967307 h 4588006"/>
              <a:gd name="connsiteX4506" fmla="*/ 5588937 w 6081795"/>
              <a:gd name="connsiteY4506" fmla="*/ 967924 h 4588006"/>
              <a:gd name="connsiteX4507" fmla="*/ 5604551 w 6081795"/>
              <a:gd name="connsiteY4507" fmla="*/ 968094 h 4588006"/>
              <a:gd name="connsiteX4508" fmla="*/ 5660225 w 6081795"/>
              <a:gd name="connsiteY4508" fmla="*/ 968026 h 4588006"/>
              <a:gd name="connsiteX4509" fmla="*/ 5680103 w 6081795"/>
              <a:gd name="connsiteY4509" fmla="*/ 969556 h 4588006"/>
              <a:gd name="connsiteX4510" fmla="*/ 5692029 w 6081795"/>
              <a:gd name="connsiteY4510" fmla="*/ 969930 h 4588006"/>
              <a:gd name="connsiteX4511" fmla="*/ 5700455 w 6081795"/>
              <a:gd name="connsiteY4511" fmla="*/ 969075 h 4588006"/>
              <a:gd name="connsiteX4512" fmla="*/ 5725717 w 6081795"/>
              <a:gd name="connsiteY4512" fmla="*/ 969227 h 4588006"/>
              <a:gd name="connsiteX4513" fmla="*/ 5751101 w 6081795"/>
              <a:gd name="connsiteY4513" fmla="*/ 968876 h 4588006"/>
              <a:gd name="connsiteX4514" fmla="*/ 5776485 w 6081795"/>
              <a:gd name="connsiteY4514" fmla="*/ 968526 h 4588006"/>
              <a:gd name="connsiteX4515" fmla="*/ 5819977 w 6081795"/>
              <a:gd name="connsiteY4515" fmla="*/ 971808 h 4588006"/>
              <a:gd name="connsiteX4516" fmla="*/ 5809555 w 6081795"/>
              <a:gd name="connsiteY4516" fmla="*/ 974414 h 4588006"/>
              <a:gd name="connsiteX4517" fmla="*/ 5794235 w 6081795"/>
              <a:gd name="connsiteY4517" fmla="*/ 973667 h 4588006"/>
              <a:gd name="connsiteX4518" fmla="*/ 5777679 w 6081795"/>
              <a:gd name="connsiteY4518" fmla="*/ 974800 h 4588006"/>
              <a:gd name="connsiteX4519" fmla="*/ 5762177 w 6081795"/>
              <a:gd name="connsiteY4519" fmla="*/ 975488 h 4588006"/>
              <a:gd name="connsiteX4520" fmla="*/ 5722177 w 6081795"/>
              <a:gd name="connsiteY4520" fmla="*/ 975473 h 4588006"/>
              <a:gd name="connsiteX4521" fmla="*/ 5688485 w 6081795"/>
              <a:gd name="connsiteY4521" fmla="*/ 976855 h 4588006"/>
              <a:gd name="connsiteX4522" fmla="*/ 5630235 w 6081795"/>
              <a:gd name="connsiteY4522" fmla="*/ 977107 h 4588006"/>
              <a:gd name="connsiteX4523" fmla="*/ 5613437 w 6081795"/>
              <a:gd name="connsiteY4523" fmla="*/ 979926 h 4588006"/>
              <a:gd name="connsiteX4524" fmla="*/ 5587881 w 6081795"/>
              <a:gd name="connsiteY4524" fmla="*/ 979671 h 4588006"/>
              <a:gd name="connsiteX4525" fmla="*/ 5549807 w 6081795"/>
              <a:gd name="connsiteY4525" fmla="*/ 980197 h 4588006"/>
              <a:gd name="connsiteX4526" fmla="*/ 5512091 w 6081795"/>
              <a:gd name="connsiteY4526" fmla="*/ 979214 h 4588006"/>
              <a:gd name="connsiteX4527" fmla="*/ 5495001 w 6081795"/>
              <a:gd name="connsiteY4527" fmla="*/ 981930 h 4588006"/>
              <a:gd name="connsiteX4528" fmla="*/ 5473957 w 6081795"/>
              <a:gd name="connsiteY4528" fmla="*/ 979991 h 4588006"/>
              <a:gd name="connsiteX4529" fmla="*/ 5445641 w 6081795"/>
              <a:gd name="connsiteY4529" fmla="*/ 982035 h 4588006"/>
              <a:gd name="connsiteX4530" fmla="*/ 5427775 w 6081795"/>
              <a:gd name="connsiteY4530" fmla="*/ 982029 h 4588006"/>
              <a:gd name="connsiteX4531" fmla="*/ 5412894 w 6081795"/>
              <a:gd name="connsiteY4531" fmla="*/ 981435 h 4588006"/>
              <a:gd name="connsiteX4532" fmla="*/ 5401340 w 6081795"/>
              <a:gd name="connsiteY4532" fmla="*/ 982146 h 4588006"/>
              <a:gd name="connsiteX4533" fmla="*/ 5393468 w 6081795"/>
              <a:gd name="connsiteY4533" fmla="*/ 983331 h 4588006"/>
              <a:gd name="connsiteX4534" fmla="*/ 5392760 w 6081795"/>
              <a:gd name="connsiteY4534" fmla="*/ 984309 h 4588006"/>
              <a:gd name="connsiteX4535" fmla="*/ 5396970 w 6081795"/>
              <a:gd name="connsiteY4535" fmla="*/ 984560 h 4588006"/>
              <a:gd name="connsiteX4536" fmla="*/ 5417444 w 6081795"/>
              <a:gd name="connsiteY4536" fmla="*/ 983576 h 4588006"/>
              <a:gd name="connsiteX4537" fmla="*/ 5437201 w 6081795"/>
              <a:gd name="connsiteY4537" fmla="*/ 985608 h 4588006"/>
              <a:gd name="connsiteX4538" fmla="*/ 5475815 w 6081795"/>
              <a:gd name="connsiteY4538" fmla="*/ 982821 h 4588006"/>
              <a:gd name="connsiteX4539" fmla="*/ 5476981 w 6081795"/>
              <a:gd name="connsiteY4539" fmla="*/ 983231 h 4588006"/>
              <a:gd name="connsiteX4540" fmla="*/ 5487305 w 6081795"/>
              <a:gd name="connsiteY4540" fmla="*/ 983041 h 4588006"/>
              <a:gd name="connsiteX4541" fmla="*/ 5495001 w 6081795"/>
              <a:gd name="connsiteY4541" fmla="*/ 981930 h 4588006"/>
              <a:gd name="connsiteX4542" fmla="*/ 5524147 w 6081795"/>
              <a:gd name="connsiteY4542" fmla="*/ 983038 h 4588006"/>
              <a:gd name="connsiteX4543" fmla="*/ 5551363 w 6081795"/>
              <a:gd name="connsiteY4543" fmla="*/ 984283 h 4588006"/>
              <a:gd name="connsiteX4544" fmla="*/ 5565851 w 6081795"/>
              <a:gd name="connsiteY4544" fmla="*/ 981879 h 4588006"/>
              <a:gd name="connsiteX4545" fmla="*/ 5590665 w 6081795"/>
              <a:gd name="connsiteY4545" fmla="*/ 983916 h 4588006"/>
              <a:gd name="connsiteX4546" fmla="*/ 5634297 w 6081795"/>
              <a:gd name="connsiteY4546" fmla="*/ 983298 h 4588006"/>
              <a:gd name="connsiteX4547" fmla="*/ 5680733 w 6081795"/>
              <a:gd name="connsiteY4547" fmla="*/ 982849 h 4588006"/>
              <a:gd name="connsiteX4548" fmla="*/ 5684733 w 6081795"/>
              <a:gd name="connsiteY4548" fmla="*/ 983980 h 4588006"/>
              <a:gd name="connsiteX4549" fmla="*/ 5683997 w 6081795"/>
              <a:gd name="connsiteY4549" fmla="*/ 985083 h 4588006"/>
              <a:gd name="connsiteX4550" fmla="*/ 5660503 w 6081795"/>
              <a:gd name="connsiteY4550" fmla="*/ 987458 h 4588006"/>
              <a:gd name="connsiteX4551" fmla="*/ 5632991 w 6081795"/>
              <a:gd name="connsiteY4551" fmla="*/ 986789 h 4588006"/>
              <a:gd name="connsiteX4552" fmla="*/ 5578687 w 6081795"/>
              <a:gd name="connsiteY4552" fmla="*/ 987745 h 4588006"/>
              <a:gd name="connsiteX4553" fmla="*/ 5526311 w 6081795"/>
              <a:gd name="connsiteY4553" fmla="*/ 988562 h 4588006"/>
              <a:gd name="connsiteX4554" fmla="*/ 5520459 w 6081795"/>
              <a:gd name="connsiteY4554" fmla="*/ 989231 h 4588006"/>
              <a:gd name="connsiteX4555" fmla="*/ 5511105 w 6081795"/>
              <a:gd name="connsiteY4555" fmla="*/ 988672 h 4588006"/>
              <a:gd name="connsiteX4556" fmla="*/ 5502537 w 6081795"/>
              <a:gd name="connsiteY4556" fmla="*/ 988796 h 4588006"/>
              <a:gd name="connsiteX4557" fmla="*/ 5499403 w 6081795"/>
              <a:gd name="connsiteY4557" fmla="*/ 990011 h 4588006"/>
              <a:gd name="connsiteX4558" fmla="*/ 5481715 w 6081795"/>
              <a:gd name="connsiteY4558" fmla="*/ 989250 h 4588006"/>
              <a:gd name="connsiteX4559" fmla="*/ 5466655 w 6081795"/>
              <a:gd name="connsiteY4559" fmla="*/ 989410 h 4588006"/>
              <a:gd name="connsiteX4560" fmla="*/ 5443967 w 6081795"/>
              <a:gd name="connsiteY4560" fmla="*/ 989072 h 4588006"/>
              <a:gd name="connsiteX4561" fmla="*/ 5431209 w 6081795"/>
              <a:gd name="connsiteY4561" fmla="*/ 990857 h 4588006"/>
              <a:gd name="connsiteX4562" fmla="*/ 5417056 w 6081795"/>
              <a:gd name="connsiteY4562" fmla="*/ 990521 h 4588006"/>
              <a:gd name="connsiteX4563" fmla="*/ 5434603 w 6081795"/>
              <a:gd name="connsiteY4563" fmla="*/ 995862 h 4588006"/>
              <a:gd name="connsiteX4564" fmla="*/ 5439689 w 6081795"/>
              <a:gd name="connsiteY4564" fmla="*/ 1001731 h 4588006"/>
              <a:gd name="connsiteX4565" fmla="*/ 5426549 w 6081795"/>
              <a:gd name="connsiteY4565" fmla="*/ 1003792 h 4588006"/>
              <a:gd name="connsiteX4566" fmla="*/ 5413946 w 6081795"/>
              <a:gd name="connsiteY4566" fmla="*/ 1003590 h 4588006"/>
              <a:gd name="connsiteX4567" fmla="*/ 5406490 w 6081795"/>
              <a:gd name="connsiteY4567" fmla="*/ 1003695 h 4588006"/>
              <a:gd name="connsiteX4568" fmla="*/ 5399908 w 6081795"/>
              <a:gd name="connsiteY4568" fmla="*/ 1004109 h 4588006"/>
              <a:gd name="connsiteX4569" fmla="*/ 5408560 w 6081795"/>
              <a:gd name="connsiteY4569" fmla="*/ 1004967 h 4588006"/>
              <a:gd name="connsiteX4570" fmla="*/ 5449479 w 6081795"/>
              <a:gd name="connsiteY4570" fmla="*/ 1008435 h 4588006"/>
              <a:gd name="connsiteX4571" fmla="*/ 5469833 w 6081795"/>
              <a:gd name="connsiteY4571" fmla="*/ 1007953 h 4588006"/>
              <a:gd name="connsiteX4572" fmla="*/ 5476649 w 6081795"/>
              <a:gd name="connsiteY4572" fmla="*/ 1007214 h 4588006"/>
              <a:gd name="connsiteX4573" fmla="*/ 5485039 w 6081795"/>
              <a:gd name="connsiteY4573" fmla="*/ 1007844 h 4588006"/>
              <a:gd name="connsiteX4574" fmla="*/ 5491443 w 6081795"/>
              <a:gd name="connsiteY4574" fmla="*/ 1007505 h 4588006"/>
              <a:gd name="connsiteX4575" fmla="*/ 5494167 w 6081795"/>
              <a:gd name="connsiteY4575" fmla="*/ 1006691 h 4588006"/>
              <a:gd name="connsiteX4576" fmla="*/ 5529249 w 6081795"/>
              <a:gd name="connsiteY4576" fmla="*/ 1008110 h 4588006"/>
              <a:gd name="connsiteX4577" fmla="*/ 5564331 w 6081795"/>
              <a:gd name="connsiteY4577" fmla="*/ 1009531 h 4588006"/>
              <a:gd name="connsiteX4578" fmla="*/ 5604187 w 6081795"/>
              <a:gd name="connsiteY4578" fmla="*/ 1009494 h 4588006"/>
              <a:gd name="connsiteX4579" fmla="*/ 5639643 w 6081795"/>
              <a:gd name="connsiteY4579" fmla="*/ 1011998 h 4588006"/>
              <a:gd name="connsiteX4580" fmla="*/ 5651345 w 6081795"/>
              <a:gd name="connsiteY4580" fmla="*/ 1010659 h 4588006"/>
              <a:gd name="connsiteX4581" fmla="*/ 5663191 w 6081795"/>
              <a:gd name="connsiteY4581" fmla="*/ 1010051 h 4588006"/>
              <a:gd name="connsiteX4582" fmla="*/ 5676609 w 6081795"/>
              <a:gd name="connsiteY4582" fmla="*/ 1010811 h 4588006"/>
              <a:gd name="connsiteX4583" fmla="*/ 5688763 w 6081795"/>
              <a:gd name="connsiteY4583" fmla="*/ 1012898 h 4588006"/>
              <a:gd name="connsiteX4584" fmla="*/ 5678807 w 6081795"/>
              <a:gd name="connsiteY4584" fmla="*/ 1015531 h 4588006"/>
              <a:gd name="connsiteX4585" fmla="*/ 5659039 w 6081795"/>
              <a:gd name="connsiteY4585" fmla="*/ 1015537 h 4588006"/>
              <a:gd name="connsiteX4586" fmla="*/ 5626589 w 6081795"/>
              <a:gd name="connsiteY4586" fmla="*/ 1014360 h 4588006"/>
              <a:gd name="connsiteX4587" fmla="*/ 5594475 w 6081795"/>
              <a:gd name="connsiteY4587" fmla="*/ 1015752 h 4588006"/>
              <a:gd name="connsiteX4588" fmla="*/ 5553299 w 6081795"/>
              <a:gd name="connsiteY4588" fmla="*/ 1016687 h 4588006"/>
              <a:gd name="connsiteX4589" fmla="*/ 5505815 w 6081795"/>
              <a:gd name="connsiteY4589" fmla="*/ 1016225 h 4588006"/>
              <a:gd name="connsiteX4590" fmla="*/ 5497765 w 6081795"/>
              <a:gd name="connsiteY4590" fmla="*/ 1017484 h 4588006"/>
              <a:gd name="connsiteX4591" fmla="*/ 5489201 w 6081795"/>
              <a:gd name="connsiteY4591" fmla="*/ 1016930 h 4588006"/>
              <a:gd name="connsiteX4592" fmla="*/ 5469659 w 6081795"/>
              <a:gd name="connsiteY4592" fmla="*/ 1018649 h 4588006"/>
              <a:gd name="connsiteX4593" fmla="*/ 5456425 w 6081795"/>
              <a:gd name="connsiteY4593" fmla="*/ 1021766 h 4588006"/>
              <a:gd name="connsiteX4594" fmla="*/ 5391250 w 6081795"/>
              <a:gd name="connsiteY4594" fmla="*/ 1021222 h 4588006"/>
              <a:gd name="connsiteX4595" fmla="*/ 5332204 w 6081795"/>
              <a:gd name="connsiteY4595" fmla="*/ 1022829 h 4588006"/>
              <a:gd name="connsiteX4596" fmla="*/ 5304846 w 6081795"/>
              <a:gd name="connsiteY4596" fmla="*/ 1020852 h 4588006"/>
              <a:gd name="connsiteX4597" fmla="*/ 5277858 w 6081795"/>
              <a:gd name="connsiteY4597" fmla="*/ 1020639 h 4588006"/>
              <a:gd name="connsiteX4598" fmla="*/ 5251746 w 6081795"/>
              <a:gd name="connsiteY4598" fmla="*/ 1020733 h 4588006"/>
              <a:gd name="connsiteX4599" fmla="*/ 5245190 w 6081795"/>
              <a:gd name="connsiteY4599" fmla="*/ 1021701 h 4588006"/>
              <a:gd name="connsiteX4600" fmla="*/ 5275388 w 6081795"/>
              <a:gd name="connsiteY4600" fmla="*/ 1023040 h 4588006"/>
              <a:gd name="connsiteX4601" fmla="*/ 5306462 w 6081795"/>
              <a:gd name="connsiteY4601" fmla="*/ 1024687 h 4588006"/>
              <a:gd name="connsiteX4602" fmla="*/ 5319784 w 6081795"/>
              <a:gd name="connsiteY4602" fmla="*/ 1027184 h 4588006"/>
              <a:gd name="connsiteX4603" fmla="*/ 5319336 w 6081795"/>
              <a:gd name="connsiteY4603" fmla="*/ 1023758 h 4588006"/>
              <a:gd name="connsiteX4604" fmla="*/ 5327984 w 6081795"/>
              <a:gd name="connsiteY4604" fmla="*/ 1024616 h 4588006"/>
              <a:gd name="connsiteX4605" fmla="*/ 5333796 w 6081795"/>
              <a:gd name="connsiteY4605" fmla="*/ 1026111 h 4588006"/>
              <a:gd name="connsiteX4606" fmla="*/ 5331008 w 6081795"/>
              <a:gd name="connsiteY4606" fmla="*/ 1027855 h 4588006"/>
              <a:gd name="connsiteX4607" fmla="*/ 5344516 w 6081795"/>
              <a:gd name="connsiteY4607" fmla="*/ 1028239 h 4588006"/>
              <a:gd name="connsiteX4608" fmla="*/ 5356272 w 6081795"/>
              <a:gd name="connsiteY4608" fmla="*/ 1028008 h 4588006"/>
              <a:gd name="connsiteX4609" fmla="*/ 5370688 w 6081795"/>
              <a:gd name="connsiteY4609" fmla="*/ 1027893 h 4588006"/>
              <a:gd name="connsiteX4610" fmla="*/ 5388090 w 6081795"/>
              <a:gd name="connsiteY4610" fmla="*/ 1027193 h 4588006"/>
              <a:gd name="connsiteX4611" fmla="*/ 5391620 w 6081795"/>
              <a:gd name="connsiteY4611" fmla="*/ 1022986 h 4588006"/>
              <a:gd name="connsiteX4612" fmla="*/ 5420626 w 6081795"/>
              <a:gd name="connsiteY4612" fmla="*/ 1023362 h 4588006"/>
              <a:gd name="connsiteX4613" fmla="*/ 5427153 w 6081795"/>
              <a:gd name="connsiteY4613" fmla="*/ 1027831 h 4588006"/>
              <a:gd name="connsiteX4614" fmla="*/ 5412212 w 6081795"/>
              <a:gd name="connsiteY4614" fmla="*/ 1027489 h 4588006"/>
              <a:gd name="connsiteX4615" fmla="*/ 5398148 w 6081795"/>
              <a:gd name="connsiteY4615" fmla="*/ 1027455 h 4588006"/>
              <a:gd name="connsiteX4616" fmla="*/ 5395096 w 6081795"/>
              <a:gd name="connsiteY4616" fmla="*/ 1029652 h 4588006"/>
              <a:gd name="connsiteX4617" fmla="*/ 5390876 w 6081795"/>
              <a:gd name="connsiteY4617" fmla="*/ 1031438 h 4588006"/>
              <a:gd name="connsiteX4618" fmla="*/ 5373708 w 6081795"/>
              <a:gd name="connsiteY4618" fmla="*/ 1031813 h 4588006"/>
              <a:gd name="connsiteX4619" fmla="*/ 5356722 w 6081795"/>
              <a:gd name="connsiteY4619" fmla="*/ 1031433 h 4588006"/>
              <a:gd name="connsiteX4620" fmla="*/ 5361126 w 6081795"/>
              <a:gd name="connsiteY4620" fmla="*/ 1033524 h 4588006"/>
              <a:gd name="connsiteX4621" fmla="*/ 5364654 w 6081795"/>
              <a:gd name="connsiteY4621" fmla="*/ 1035306 h 4588006"/>
              <a:gd name="connsiteX4622" fmla="*/ 5345442 w 6081795"/>
              <a:gd name="connsiteY4622" fmla="*/ 1035644 h 4588006"/>
              <a:gd name="connsiteX4623" fmla="*/ 5321850 w 6081795"/>
              <a:gd name="connsiteY4623" fmla="*/ 1034444 h 4588006"/>
              <a:gd name="connsiteX4624" fmla="*/ 5306234 w 6081795"/>
              <a:gd name="connsiteY4624" fmla="*/ 1034954 h 4588006"/>
              <a:gd name="connsiteX4625" fmla="*/ 5296588 w 6081795"/>
              <a:gd name="connsiteY4625" fmla="*/ 1034293 h 4588006"/>
              <a:gd name="connsiteX4626" fmla="*/ 5272732 w 6081795"/>
              <a:gd name="connsiteY4626" fmla="*/ 1033544 h 4588006"/>
              <a:gd name="connsiteX4627" fmla="*/ 5249564 w 6081795"/>
              <a:gd name="connsiteY4627" fmla="*/ 1035217 h 4588006"/>
              <a:gd name="connsiteX4628" fmla="*/ 5260788 w 6081795"/>
              <a:gd name="connsiteY4628" fmla="*/ 1035889 h 4588006"/>
              <a:gd name="connsiteX4629" fmla="*/ 5286052 w 6081795"/>
              <a:gd name="connsiteY4629" fmla="*/ 1036041 h 4588006"/>
              <a:gd name="connsiteX4630" fmla="*/ 5294178 w 6081795"/>
              <a:gd name="connsiteY4630" fmla="*/ 1036442 h 4588006"/>
              <a:gd name="connsiteX4631" fmla="*/ 5298444 w 6081795"/>
              <a:gd name="connsiteY4631" fmla="*/ 1037122 h 4588006"/>
              <a:gd name="connsiteX4632" fmla="*/ 5290518 w 6081795"/>
              <a:gd name="connsiteY4632" fmla="*/ 1037201 h 4588006"/>
              <a:gd name="connsiteX4633" fmla="*/ 5280664 w 6081795"/>
              <a:gd name="connsiteY4633" fmla="*/ 1037418 h 4588006"/>
              <a:gd name="connsiteX4634" fmla="*/ 5250252 w 6081795"/>
              <a:gd name="connsiteY4634" fmla="*/ 1037638 h 4588006"/>
              <a:gd name="connsiteX4635" fmla="*/ 5219840 w 6081795"/>
              <a:gd name="connsiteY4635" fmla="*/ 1037857 h 4588006"/>
              <a:gd name="connsiteX4636" fmla="*/ 5197152 w 6081795"/>
              <a:gd name="connsiteY4636" fmla="*/ 1037519 h 4588006"/>
              <a:gd name="connsiteX4637" fmla="*/ 5174224 w 6081795"/>
              <a:gd name="connsiteY4637" fmla="*/ 1038186 h 4588006"/>
              <a:gd name="connsiteX4638" fmla="*/ 5202464 w 6081795"/>
              <a:gd name="connsiteY4638" fmla="*/ 1039111 h 4588006"/>
              <a:gd name="connsiteX4639" fmla="*/ 5231066 w 6081795"/>
              <a:gd name="connsiteY4639" fmla="*/ 1038528 h 4588006"/>
              <a:gd name="connsiteX4640" fmla="*/ 5232682 w 6081795"/>
              <a:gd name="connsiteY4640" fmla="*/ 1042364 h 4588006"/>
              <a:gd name="connsiteX4641" fmla="*/ 5202032 w 6081795"/>
              <a:gd name="connsiteY4641" fmla="*/ 1043588 h 4588006"/>
              <a:gd name="connsiteX4642" fmla="*/ 5210444 w 6081795"/>
              <a:gd name="connsiteY4642" fmla="*/ 1045451 h 4588006"/>
              <a:gd name="connsiteX4643" fmla="*/ 5200836 w 6081795"/>
              <a:gd name="connsiteY4643" fmla="*/ 1048615 h 4588006"/>
              <a:gd name="connsiteX4644" fmla="*/ 5156386 w 6081795"/>
              <a:gd name="connsiteY4644" fmla="*/ 1049353 h 4588006"/>
              <a:gd name="connsiteX4645" fmla="*/ 5111862 w 6081795"/>
              <a:gd name="connsiteY4645" fmla="*/ 1047751 h 4588006"/>
              <a:gd name="connsiteX4646" fmla="*/ 5071018 w 6081795"/>
              <a:gd name="connsiteY4646" fmla="*/ 1046624 h 4588006"/>
              <a:gd name="connsiteX4647" fmla="*/ 5068682 w 6081795"/>
              <a:gd name="connsiteY4647" fmla="*/ 1045805 h 4588006"/>
              <a:gd name="connsiteX4648" fmla="*/ 5060962 w 6081795"/>
              <a:gd name="connsiteY4648" fmla="*/ 1046362 h 4588006"/>
              <a:gd name="connsiteX4649" fmla="*/ 5028214 w 6081795"/>
              <a:gd name="connsiteY4649" fmla="*/ 1045762 h 4588006"/>
              <a:gd name="connsiteX4650" fmla="*/ 4993418 w 6081795"/>
              <a:gd name="connsiteY4650" fmla="*/ 1045804 h 4588006"/>
              <a:gd name="connsiteX4651" fmla="*/ 4954760 w 6081795"/>
              <a:gd name="connsiteY4651" fmla="*/ 1046125 h 4588006"/>
              <a:gd name="connsiteX4652" fmla="*/ 4920988 w 6081795"/>
              <a:gd name="connsiteY4652" fmla="*/ 1045846 h 4588006"/>
              <a:gd name="connsiteX4653" fmla="*/ 4893008 w 6081795"/>
              <a:gd name="connsiteY4653" fmla="*/ 1045148 h 4588006"/>
              <a:gd name="connsiteX4654" fmla="*/ 4863526 w 6081795"/>
              <a:gd name="connsiteY4654" fmla="*/ 1046783 h 4588006"/>
              <a:gd name="connsiteX4655" fmla="*/ 4864692 w 6081795"/>
              <a:gd name="connsiteY4655" fmla="*/ 1047192 h 4588006"/>
              <a:gd name="connsiteX4656" fmla="*/ 4855802 w 6081795"/>
              <a:gd name="connsiteY4656" fmla="*/ 1047340 h 4588006"/>
              <a:gd name="connsiteX4657" fmla="*/ 4853468 w 6081795"/>
              <a:gd name="connsiteY4657" fmla="*/ 1046520 h 4588006"/>
              <a:gd name="connsiteX4658" fmla="*/ 4837334 w 6081795"/>
              <a:gd name="connsiteY4658" fmla="*/ 1045215 h 4588006"/>
              <a:gd name="connsiteX4659" fmla="*/ 4809256 w 6081795"/>
              <a:gd name="connsiteY4659" fmla="*/ 1046254 h 4588006"/>
              <a:gd name="connsiteX4660" fmla="*/ 4781182 w 6081795"/>
              <a:gd name="connsiteY4660" fmla="*/ 1047293 h 4588006"/>
              <a:gd name="connsiteX4661" fmla="*/ 4767592 w 6081795"/>
              <a:gd name="connsiteY4661" fmla="*/ 1051238 h 4588006"/>
              <a:gd name="connsiteX4662" fmla="*/ 4767352 w 6081795"/>
              <a:gd name="connsiteY4662" fmla="*/ 1052243 h 4588006"/>
              <a:gd name="connsiteX4663" fmla="*/ 4757206 w 6081795"/>
              <a:gd name="connsiteY4663" fmla="*/ 1052358 h 4588006"/>
              <a:gd name="connsiteX4664" fmla="*/ 4747238 w 6081795"/>
              <a:gd name="connsiteY4664" fmla="*/ 1051719 h 4588006"/>
              <a:gd name="connsiteX4665" fmla="*/ 4735452 w 6081795"/>
              <a:gd name="connsiteY4665" fmla="*/ 1052076 h 4588006"/>
              <a:gd name="connsiteX4666" fmla="*/ 4725956 w 6081795"/>
              <a:gd name="connsiteY4666" fmla="*/ 1050785 h 4588006"/>
              <a:gd name="connsiteX4667" fmla="*/ 4722454 w 6081795"/>
              <a:gd name="connsiteY4667" fmla="*/ 1049556 h 4588006"/>
              <a:gd name="connsiteX4668" fmla="*/ 4692970 w 6081795"/>
              <a:gd name="connsiteY4668" fmla="*/ 1051191 h 4588006"/>
              <a:gd name="connsiteX4669" fmla="*/ 4632386 w 6081795"/>
              <a:gd name="connsiteY4669" fmla="*/ 1050624 h 4588006"/>
              <a:gd name="connsiteX4670" fmla="*/ 4619994 w 6081795"/>
              <a:gd name="connsiteY4670" fmla="*/ 1049543 h 4588006"/>
              <a:gd name="connsiteX4671" fmla="*/ 4591480 w 6081795"/>
              <a:gd name="connsiteY4671" fmla="*/ 1050428 h 4588006"/>
              <a:gd name="connsiteX4672" fmla="*/ 4560338 w 6081795"/>
              <a:gd name="connsiteY4672" fmla="*/ 1050391 h 4588006"/>
              <a:gd name="connsiteX4673" fmla="*/ 4529448 w 6081795"/>
              <a:gd name="connsiteY4673" fmla="*/ 1052620 h 4588006"/>
              <a:gd name="connsiteX4674" fmla="*/ 4502090 w 6081795"/>
              <a:gd name="connsiteY4674" fmla="*/ 1050644 h 4588006"/>
              <a:gd name="connsiteX4675" fmla="*/ 4471678 w 6081795"/>
              <a:gd name="connsiteY4675" fmla="*/ 1050863 h 4588006"/>
              <a:gd name="connsiteX4676" fmla="*/ 4451802 w 6081795"/>
              <a:gd name="connsiteY4676" fmla="*/ 1049334 h 4588006"/>
              <a:gd name="connsiteX4677" fmla="*/ 4426802 w 6081795"/>
              <a:gd name="connsiteY4677" fmla="*/ 1049409 h 4588006"/>
              <a:gd name="connsiteX4678" fmla="*/ 4399870 w 6081795"/>
              <a:gd name="connsiteY4678" fmla="*/ 1049625 h 4588006"/>
              <a:gd name="connsiteX4679" fmla="*/ 4345602 w 6081795"/>
              <a:gd name="connsiteY4679" fmla="*/ 1049096 h 4588006"/>
              <a:gd name="connsiteX4680" fmla="*/ 4318878 w 6081795"/>
              <a:gd name="connsiteY4680" fmla="*/ 1048432 h 4588006"/>
              <a:gd name="connsiteX4681" fmla="*/ 4290406 w 6081795"/>
              <a:gd name="connsiteY4681" fmla="*/ 1047152 h 4588006"/>
              <a:gd name="connsiteX4682" fmla="*/ 4363650 w 6081795"/>
              <a:gd name="connsiteY4682" fmla="*/ 1042359 h 4588006"/>
              <a:gd name="connsiteX4683" fmla="*/ 4361792 w 6081795"/>
              <a:gd name="connsiteY4683" fmla="*/ 1039529 h 4588006"/>
              <a:gd name="connsiteX4684" fmla="*/ 4339104 w 6081795"/>
              <a:gd name="connsiteY4684" fmla="*/ 1039191 h 4588006"/>
              <a:gd name="connsiteX4685" fmla="*/ 4289798 w 6081795"/>
              <a:gd name="connsiteY4685" fmla="*/ 1040404 h 4588006"/>
              <a:gd name="connsiteX4686" fmla="*/ 4242242 w 6081795"/>
              <a:gd name="connsiteY4686" fmla="*/ 1042231 h 4588006"/>
              <a:gd name="connsiteX4687" fmla="*/ 4221216 w 6081795"/>
              <a:gd name="connsiteY4687" fmla="*/ 1042884 h 4588006"/>
              <a:gd name="connsiteX4688" fmla="*/ 4208808 w 6081795"/>
              <a:gd name="connsiteY4688" fmla="*/ 1039210 h 4588006"/>
              <a:gd name="connsiteX4689" fmla="*/ 4199918 w 6081795"/>
              <a:gd name="connsiteY4689" fmla="*/ 1039358 h 4588006"/>
              <a:gd name="connsiteX4690" fmla="*/ 4189906 w 6081795"/>
              <a:gd name="connsiteY4690" fmla="*/ 1041563 h 4588006"/>
              <a:gd name="connsiteX4691" fmla="*/ 4176750 w 6081795"/>
              <a:gd name="connsiteY4691" fmla="*/ 1041031 h 4588006"/>
              <a:gd name="connsiteX4692" fmla="*/ 4171200 w 6081795"/>
              <a:gd name="connsiteY4692" fmla="*/ 1039764 h 4588006"/>
              <a:gd name="connsiteX4693" fmla="*/ 4164596 w 6081795"/>
              <a:gd name="connsiteY4693" fmla="*/ 1038944 h 4588006"/>
              <a:gd name="connsiteX4694" fmla="*/ 4162024 w 6081795"/>
              <a:gd name="connsiteY4694" fmla="*/ 1039130 h 4588006"/>
              <a:gd name="connsiteX4695" fmla="*/ 4157774 w 6081795"/>
              <a:gd name="connsiteY4695" fmla="*/ 1046353 h 4588006"/>
              <a:gd name="connsiteX4696" fmla="*/ 4187860 w 6081795"/>
              <a:gd name="connsiteY4696" fmla="*/ 1046836 h 4588006"/>
              <a:gd name="connsiteX4697" fmla="*/ 4217428 w 6081795"/>
              <a:gd name="connsiteY4697" fmla="*/ 1045505 h 4588006"/>
              <a:gd name="connsiteX4698" fmla="*/ 4247840 w 6081795"/>
              <a:gd name="connsiteY4698" fmla="*/ 1045285 h 4588006"/>
              <a:gd name="connsiteX4699" fmla="*/ 4275678 w 6081795"/>
              <a:gd name="connsiteY4699" fmla="*/ 1045251 h 4588006"/>
              <a:gd name="connsiteX4700" fmla="*/ 4281938 w 6081795"/>
              <a:gd name="connsiteY4700" fmla="*/ 1044862 h 4588006"/>
              <a:gd name="connsiteX4701" fmla="*/ 4287142 w 6081795"/>
              <a:gd name="connsiteY4701" fmla="*/ 1044918 h 4588006"/>
              <a:gd name="connsiteX4702" fmla="*/ 4279144 w 6081795"/>
              <a:gd name="connsiteY4702" fmla="*/ 1047965 h 4588006"/>
              <a:gd name="connsiteX4703" fmla="*/ 4261850 w 6081795"/>
              <a:gd name="connsiteY4703" fmla="*/ 1050202 h 4588006"/>
              <a:gd name="connsiteX4704" fmla="*/ 4256732 w 6081795"/>
              <a:gd name="connsiteY4704" fmla="*/ 1050448 h 4588006"/>
              <a:gd name="connsiteX4705" fmla="*/ 4251794 w 6081795"/>
              <a:gd name="connsiteY4705" fmla="*/ 1049940 h 4588006"/>
              <a:gd name="connsiteX4706" fmla="*/ 4206554 w 6081795"/>
              <a:gd name="connsiteY4706" fmla="*/ 1050674 h 4588006"/>
              <a:gd name="connsiteX4707" fmla="*/ 4160798 w 6081795"/>
              <a:gd name="connsiteY4707" fmla="*/ 1049592 h 4588006"/>
              <a:gd name="connsiteX4708" fmla="*/ 4147462 w 6081795"/>
              <a:gd name="connsiteY4708" fmla="*/ 1049814 h 4588006"/>
              <a:gd name="connsiteX4709" fmla="*/ 4134128 w 6081795"/>
              <a:gd name="connsiteY4709" fmla="*/ 1050036 h 4588006"/>
              <a:gd name="connsiteX4710" fmla="*/ 4100006 w 6081795"/>
              <a:gd name="connsiteY4710" fmla="*/ 1049906 h 4588006"/>
              <a:gd name="connsiteX4711" fmla="*/ 4066060 w 6081795"/>
              <a:gd name="connsiteY4711" fmla="*/ 1049021 h 4588006"/>
              <a:gd name="connsiteX4712" fmla="*/ 4056820 w 6081795"/>
              <a:gd name="connsiteY4712" fmla="*/ 1049318 h 4588006"/>
              <a:gd name="connsiteX4713" fmla="*/ 4049688 w 6081795"/>
              <a:gd name="connsiteY4713" fmla="*/ 1048721 h 4588006"/>
              <a:gd name="connsiteX4714" fmla="*/ 4058412 w 6081795"/>
              <a:gd name="connsiteY4714" fmla="*/ 1046610 h 4588006"/>
              <a:gd name="connsiteX4715" fmla="*/ 4074502 w 6081795"/>
              <a:gd name="connsiteY4715" fmla="*/ 1045448 h 4588006"/>
              <a:gd name="connsiteX4716" fmla="*/ 4057438 w 6081795"/>
              <a:gd name="connsiteY4716" fmla="*/ 1042728 h 4588006"/>
              <a:gd name="connsiteX4717" fmla="*/ 4030530 w 6081795"/>
              <a:gd name="connsiteY4717" fmla="*/ 1044176 h 4588006"/>
              <a:gd name="connsiteX4718" fmla="*/ 3973688 w 6081795"/>
              <a:gd name="connsiteY4718" fmla="*/ 1043833 h 4588006"/>
              <a:gd name="connsiteX4719" fmla="*/ 3972520 w 6081795"/>
              <a:gd name="connsiteY4719" fmla="*/ 1043424 h 4588006"/>
              <a:gd name="connsiteX4720" fmla="*/ 3916846 w 6081795"/>
              <a:gd name="connsiteY4720" fmla="*/ 1043491 h 4588006"/>
              <a:gd name="connsiteX4721" fmla="*/ 3902514 w 6081795"/>
              <a:gd name="connsiteY4721" fmla="*/ 1043908 h 4588006"/>
              <a:gd name="connsiteX4722" fmla="*/ 3889936 w 6081795"/>
              <a:gd name="connsiteY4722" fmla="*/ 1044939 h 4588006"/>
              <a:gd name="connsiteX4723" fmla="*/ 3892590 w 6081795"/>
              <a:gd name="connsiteY4723" fmla="*/ 1046415 h 4588006"/>
              <a:gd name="connsiteX4724" fmla="*/ 3883142 w 6081795"/>
              <a:gd name="connsiteY4724" fmla="*/ 1046912 h 4588006"/>
              <a:gd name="connsiteX4725" fmla="*/ 3880310 w 6081795"/>
              <a:gd name="connsiteY4725" fmla="*/ 1046190 h 4588006"/>
              <a:gd name="connsiteX4726" fmla="*/ 3874492 w 6081795"/>
              <a:gd name="connsiteY4726" fmla="*/ 1046054 h 4588006"/>
              <a:gd name="connsiteX4727" fmla="*/ 3867524 w 6081795"/>
              <a:gd name="connsiteY4727" fmla="*/ 1047422 h 4588006"/>
              <a:gd name="connsiteX4728" fmla="*/ 3862310 w 6081795"/>
              <a:gd name="connsiteY4728" fmla="*/ 1049404 h 4588006"/>
              <a:gd name="connsiteX4729" fmla="*/ 3833740 w 6081795"/>
              <a:gd name="connsiteY4729" fmla="*/ 1049860 h 4588006"/>
              <a:gd name="connsiteX4730" fmla="*/ 3809208 w 6081795"/>
              <a:gd name="connsiteY4730" fmla="*/ 1049285 h 4588006"/>
              <a:gd name="connsiteX4731" fmla="*/ 3791134 w 6081795"/>
              <a:gd name="connsiteY4731" fmla="*/ 1050158 h 4588006"/>
              <a:gd name="connsiteX4732" fmla="*/ 3780444 w 6081795"/>
              <a:gd name="connsiteY4732" fmla="*/ 1047903 h 4588006"/>
              <a:gd name="connsiteX4733" fmla="*/ 3752128 w 6081795"/>
              <a:gd name="connsiteY4733" fmla="*/ 1049947 h 4588006"/>
              <a:gd name="connsiteX4734" fmla="*/ 3757178 w 6081795"/>
              <a:gd name="connsiteY4734" fmla="*/ 1046002 h 4588006"/>
              <a:gd name="connsiteX4735" fmla="*/ 3767840 w 6081795"/>
              <a:gd name="connsiteY4735" fmla="*/ 1042391 h 4588006"/>
              <a:gd name="connsiteX4736" fmla="*/ 3751228 w 6081795"/>
              <a:gd name="connsiteY4736" fmla="*/ 1043097 h 4588006"/>
              <a:gd name="connsiteX4737" fmla="*/ 3732492 w 6081795"/>
              <a:gd name="connsiteY4737" fmla="*/ 1047413 h 4588006"/>
              <a:gd name="connsiteX4738" fmla="*/ 3667426 w 6081795"/>
              <a:gd name="connsiteY4738" fmla="*/ 1048405 h 4588006"/>
              <a:gd name="connsiteX4739" fmla="*/ 3605008 w 6081795"/>
              <a:gd name="connsiteY4739" fmla="*/ 1046242 h 4588006"/>
              <a:gd name="connsiteX4740" fmla="*/ 3580032 w 6081795"/>
              <a:gd name="connsiteY4740" fmla="*/ 1046871 h 4588006"/>
              <a:gd name="connsiteX4741" fmla="*/ 3558224 w 6081795"/>
              <a:gd name="connsiteY4741" fmla="*/ 1046161 h 4588006"/>
              <a:gd name="connsiteX4742" fmla="*/ 3561062 w 6081795"/>
              <a:gd name="connsiteY4742" fmla="*/ 1045524 h 4588006"/>
              <a:gd name="connsiteX4743" fmla="*/ 3564778 w 6081795"/>
              <a:gd name="connsiteY4743" fmla="*/ 1045194 h 4588006"/>
              <a:gd name="connsiteX4744" fmla="*/ 3562682 w 6081795"/>
              <a:gd name="connsiteY4744" fmla="*/ 1043369 h 4588006"/>
              <a:gd name="connsiteX4745" fmla="*/ 3548882 w 6081795"/>
              <a:gd name="connsiteY4745" fmla="*/ 1042883 h 4588006"/>
              <a:gd name="connsiteX4746" fmla="*/ 3539038 w 6081795"/>
              <a:gd name="connsiteY4746" fmla="*/ 1047052 h 4588006"/>
              <a:gd name="connsiteX4747" fmla="*/ 3497596 w 6081795"/>
              <a:gd name="connsiteY4747" fmla="*/ 1048438 h 4588006"/>
              <a:gd name="connsiteX4748" fmla="*/ 3456692 w 6081795"/>
              <a:gd name="connsiteY4748" fmla="*/ 1047562 h 4588006"/>
              <a:gd name="connsiteX4749" fmla="*/ 3437232 w 6081795"/>
              <a:gd name="connsiteY4749" fmla="*/ 1050264 h 4588006"/>
              <a:gd name="connsiteX4750" fmla="*/ 3419008 w 6081795"/>
              <a:gd name="connsiteY4750" fmla="*/ 1051765 h 4588006"/>
              <a:gd name="connsiteX4751" fmla="*/ 3417702 w 6081795"/>
              <a:gd name="connsiteY4751" fmla="*/ 1049944 h 4588006"/>
              <a:gd name="connsiteX4752" fmla="*/ 3421132 w 6081795"/>
              <a:gd name="connsiteY4752" fmla="*/ 1048153 h 4588006"/>
              <a:gd name="connsiteX4753" fmla="*/ 3389134 w 6081795"/>
              <a:gd name="connsiteY4753" fmla="*/ 1049722 h 4588006"/>
              <a:gd name="connsiteX4754" fmla="*/ 3357496 w 6081795"/>
              <a:gd name="connsiteY4754" fmla="*/ 1049783 h 4588006"/>
              <a:gd name="connsiteX4755" fmla="*/ 3372252 w 6081795"/>
              <a:gd name="connsiteY4755" fmla="*/ 1046248 h 4588006"/>
              <a:gd name="connsiteX4756" fmla="*/ 3401496 w 6081795"/>
              <a:gd name="connsiteY4756" fmla="*/ 1045618 h 4588006"/>
              <a:gd name="connsiteX4757" fmla="*/ 3403168 w 6081795"/>
              <a:gd name="connsiteY4757" fmla="*/ 1044571 h 4588006"/>
              <a:gd name="connsiteX4758" fmla="*/ 3405716 w 6081795"/>
              <a:gd name="connsiteY4758" fmla="*/ 1043832 h 4588006"/>
              <a:gd name="connsiteX4759" fmla="*/ 3413870 w 6081795"/>
              <a:gd name="connsiteY4759" fmla="*/ 1044788 h 4588006"/>
              <a:gd name="connsiteX4760" fmla="*/ 3419036 w 6081795"/>
              <a:gd name="connsiteY4760" fmla="*/ 1046329 h 4588006"/>
              <a:gd name="connsiteX4761" fmla="*/ 3445680 w 6081795"/>
              <a:gd name="connsiteY4761" fmla="*/ 1045331 h 4588006"/>
              <a:gd name="connsiteX4762" fmla="*/ 3474950 w 6081795"/>
              <a:gd name="connsiteY4762" fmla="*/ 1045256 h 4588006"/>
              <a:gd name="connsiteX4763" fmla="*/ 3480656 w 6081795"/>
              <a:gd name="connsiteY4763" fmla="*/ 1044535 h 4588006"/>
              <a:gd name="connsiteX4764" fmla="*/ 3485486 w 6081795"/>
              <a:gd name="connsiteY4764" fmla="*/ 1043508 h 4588006"/>
              <a:gd name="connsiteX4765" fmla="*/ 3454146 w 6081795"/>
              <a:gd name="connsiteY4765" fmla="*/ 1042312 h 4588006"/>
              <a:gd name="connsiteX4766" fmla="*/ 3445736 w 6081795"/>
              <a:gd name="connsiteY4766" fmla="*/ 1040449 h 4588006"/>
              <a:gd name="connsiteX4767" fmla="*/ 3409696 w 6081795"/>
              <a:gd name="connsiteY4767" fmla="*/ 1043051 h 4588006"/>
              <a:gd name="connsiteX4768" fmla="*/ 3365930 w 6081795"/>
              <a:gd name="connsiteY4768" fmla="*/ 1041579 h 4588006"/>
              <a:gd name="connsiteX4769" fmla="*/ 3322682 w 6081795"/>
              <a:gd name="connsiteY4769" fmla="*/ 1041922 h 4588006"/>
              <a:gd name="connsiteX4770" fmla="*/ 3307476 w 6081795"/>
              <a:gd name="connsiteY4770" fmla="*/ 1042031 h 4588006"/>
              <a:gd name="connsiteX4771" fmla="*/ 3292272 w 6081795"/>
              <a:gd name="connsiteY4771" fmla="*/ 1042141 h 4588006"/>
              <a:gd name="connsiteX4772" fmla="*/ 3268174 w 6081795"/>
              <a:gd name="connsiteY4772" fmla="*/ 1042399 h 4588006"/>
              <a:gd name="connsiteX4773" fmla="*/ 3269342 w 6081795"/>
              <a:gd name="connsiteY4773" fmla="*/ 1042808 h 4588006"/>
              <a:gd name="connsiteX4774" fmla="*/ 3254136 w 6081795"/>
              <a:gd name="connsiteY4774" fmla="*/ 1042918 h 4588006"/>
              <a:gd name="connsiteX4775" fmla="*/ 3238930 w 6081795"/>
              <a:gd name="connsiteY4775" fmla="*/ 1043027 h 4588006"/>
              <a:gd name="connsiteX4776" fmla="*/ 3227730 w 6081795"/>
              <a:gd name="connsiteY4776" fmla="*/ 1043589 h 4588006"/>
              <a:gd name="connsiteX4777" fmla="*/ 3218816 w 6081795"/>
              <a:gd name="connsiteY4777" fmla="*/ 1042504 h 4588006"/>
              <a:gd name="connsiteX4778" fmla="*/ 3203140 w 6081795"/>
              <a:gd name="connsiteY4778" fmla="*/ 1043265 h 4588006"/>
              <a:gd name="connsiteX4779" fmla="*/ 3193792 w 6081795"/>
              <a:gd name="connsiteY4779" fmla="*/ 1041347 h 4588006"/>
              <a:gd name="connsiteX4780" fmla="*/ 3165476 w 6081795"/>
              <a:gd name="connsiteY4780" fmla="*/ 1043391 h 4588006"/>
              <a:gd name="connsiteX4781" fmla="*/ 3164788 w 6081795"/>
              <a:gd name="connsiteY4781" fmla="*/ 1040970 h 4588006"/>
              <a:gd name="connsiteX4782" fmla="*/ 3121744 w 6081795"/>
              <a:gd name="connsiteY4782" fmla="*/ 1041113 h 4588006"/>
              <a:gd name="connsiteX4783" fmla="*/ 3118932 w 6081795"/>
              <a:gd name="connsiteY4783" fmla="*/ 1042304 h 4588006"/>
              <a:gd name="connsiteX4784" fmla="*/ 3106538 w 6081795"/>
              <a:gd name="connsiteY4784" fmla="*/ 1041223 h 4588006"/>
              <a:gd name="connsiteX4785" fmla="*/ 3093906 w 6081795"/>
              <a:gd name="connsiteY4785" fmla="*/ 1041147 h 4588006"/>
              <a:gd name="connsiteX4786" fmla="*/ 3079390 w 6081795"/>
              <a:gd name="connsiteY4786" fmla="*/ 1043677 h 4588006"/>
              <a:gd name="connsiteX4787" fmla="*/ 3057630 w 6081795"/>
              <a:gd name="connsiteY4787" fmla="*/ 1044753 h 4588006"/>
              <a:gd name="connsiteX4788" fmla="*/ 3042662 w 6081795"/>
              <a:gd name="connsiteY4788" fmla="*/ 1043858 h 4588006"/>
              <a:gd name="connsiteX4789" fmla="*/ 3024194 w 6081795"/>
              <a:gd name="connsiteY4789" fmla="*/ 1041733 h 4588006"/>
              <a:gd name="connsiteX4790" fmla="*/ 3037064 w 6081795"/>
              <a:gd name="connsiteY4790" fmla="*/ 1040804 h 4588006"/>
              <a:gd name="connsiteX4791" fmla="*/ 3030988 w 6081795"/>
              <a:gd name="connsiteY4791" fmla="*/ 1039760 h 4588006"/>
              <a:gd name="connsiteX4792" fmla="*/ 3008824 w 6081795"/>
              <a:gd name="connsiteY4792" fmla="*/ 1039878 h 4588006"/>
              <a:gd name="connsiteX4793" fmla="*/ 2990520 w 6081795"/>
              <a:gd name="connsiteY4793" fmla="*/ 1039718 h 4588006"/>
              <a:gd name="connsiteX4794" fmla="*/ 2992072 w 6081795"/>
              <a:gd name="connsiteY4794" fmla="*/ 1039173 h 4588006"/>
              <a:gd name="connsiteX4795" fmla="*/ 2994500 w 6081795"/>
              <a:gd name="connsiteY4795" fmla="*/ 1038937 h 4588006"/>
              <a:gd name="connsiteX4796" fmla="*/ 2998078 w 6081795"/>
              <a:gd name="connsiteY4796" fmla="*/ 1037196 h 4588006"/>
              <a:gd name="connsiteX4797" fmla="*/ 3012520 w 6081795"/>
              <a:gd name="connsiteY4797" fmla="*/ 1037636 h 4588006"/>
              <a:gd name="connsiteX4798" fmla="*/ 3031018 w 6081795"/>
              <a:gd name="connsiteY4798" fmla="*/ 1034324 h 4588006"/>
              <a:gd name="connsiteX4799" fmla="*/ 3053706 w 6081795"/>
              <a:gd name="connsiteY4799" fmla="*/ 1034662 h 4588006"/>
              <a:gd name="connsiteX4800" fmla="*/ 3053256 w 6081795"/>
              <a:gd name="connsiteY4800" fmla="*/ 1031237 h 4588006"/>
              <a:gd name="connsiteX4801" fmla="*/ 3025680 w 6081795"/>
              <a:gd name="connsiteY4801" fmla="*/ 1031499 h 4588006"/>
              <a:gd name="connsiteX4802" fmla="*/ 2996176 w 6081795"/>
              <a:gd name="connsiteY4802" fmla="*/ 1031900 h 4588006"/>
              <a:gd name="connsiteX4803" fmla="*/ 2954220 w 6081795"/>
              <a:gd name="connsiteY4803" fmla="*/ 1030791 h 4588006"/>
              <a:gd name="connsiteX4804" fmla="*/ 2913142 w 6081795"/>
              <a:gd name="connsiteY4804" fmla="*/ 1029990 h 4588006"/>
              <a:gd name="connsiteX4805" fmla="*/ 2885184 w 6081795"/>
              <a:gd name="connsiteY4805" fmla="*/ 1030526 h 4588006"/>
              <a:gd name="connsiteX4806" fmla="*/ 2861448 w 6081795"/>
              <a:gd name="connsiteY4806" fmla="*/ 1029275 h 4588006"/>
              <a:gd name="connsiteX4807" fmla="*/ 2851938 w 6081795"/>
              <a:gd name="connsiteY4807" fmla="*/ 1030703 h 4588006"/>
              <a:gd name="connsiteX4808" fmla="*/ 2844357 w 6081795"/>
              <a:gd name="connsiteY4808" fmla="*/ 1031991 h 4588006"/>
              <a:gd name="connsiteX4809" fmla="*/ 2849239 w 6081795"/>
              <a:gd name="connsiteY4809" fmla="*/ 1032071 h 4588006"/>
              <a:gd name="connsiteX4810" fmla="*/ 2853247 w 6081795"/>
              <a:gd name="connsiteY4810" fmla="*/ 1031843 h 4588006"/>
              <a:gd name="connsiteX4811" fmla="*/ 2909005 w 6081795"/>
              <a:gd name="connsiteY4811" fmla="*/ 1032758 h 4588006"/>
              <a:gd name="connsiteX4812" fmla="*/ 2963189 w 6081795"/>
              <a:gd name="connsiteY4812" fmla="*/ 1032304 h 4588006"/>
              <a:gd name="connsiteX4813" fmla="*/ 2969026 w 6081795"/>
              <a:gd name="connsiteY4813" fmla="*/ 1034354 h 4588006"/>
              <a:gd name="connsiteX4814" fmla="*/ 2976758 w 6081795"/>
              <a:gd name="connsiteY4814" fmla="*/ 1037748 h 4588006"/>
              <a:gd name="connsiteX4815" fmla="*/ 2971332 w 6081795"/>
              <a:gd name="connsiteY4815" fmla="*/ 1040609 h 4588006"/>
              <a:gd name="connsiteX4816" fmla="*/ 2933577 w 6081795"/>
              <a:gd name="connsiteY4816" fmla="*/ 1041791 h 4588006"/>
              <a:gd name="connsiteX4817" fmla="*/ 2895304 w 6081795"/>
              <a:gd name="connsiteY4817" fmla="*/ 1041157 h 4588006"/>
              <a:gd name="connsiteX4818" fmla="*/ 2880323 w 6081795"/>
              <a:gd name="connsiteY4818" fmla="*/ 1042979 h 4588006"/>
              <a:gd name="connsiteX4819" fmla="*/ 2865343 w 6081795"/>
              <a:gd name="connsiteY4819" fmla="*/ 1044802 h 4588006"/>
              <a:gd name="connsiteX4820" fmla="*/ 2862319 w 6081795"/>
              <a:gd name="connsiteY4820" fmla="*/ 1041563 h 4588006"/>
              <a:gd name="connsiteX4821" fmla="*/ 2835410 w 6081795"/>
              <a:gd name="connsiteY4821" fmla="*/ 1043011 h 4588006"/>
              <a:gd name="connsiteX4822" fmla="*/ 2804998 w 6081795"/>
              <a:gd name="connsiteY4822" fmla="*/ 1043231 h 4588006"/>
              <a:gd name="connsiteX4823" fmla="*/ 2817180 w 6081795"/>
              <a:gd name="connsiteY4823" fmla="*/ 1039881 h 4588006"/>
              <a:gd name="connsiteX4824" fmla="*/ 2843850 w 6081795"/>
              <a:gd name="connsiteY4824" fmla="*/ 1039438 h 4588006"/>
              <a:gd name="connsiteX4825" fmla="*/ 2845522 w 6081795"/>
              <a:gd name="connsiteY4825" fmla="*/ 1038391 h 4588006"/>
              <a:gd name="connsiteX4826" fmla="*/ 2848070 w 6081795"/>
              <a:gd name="connsiteY4826" fmla="*/ 1037651 h 4588006"/>
              <a:gd name="connsiteX4827" fmla="*/ 2855640 w 6081795"/>
              <a:gd name="connsiteY4827" fmla="*/ 1038401 h 4588006"/>
              <a:gd name="connsiteX4828" fmla="*/ 2860223 w 6081795"/>
              <a:gd name="connsiteY4828" fmla="*/ 1039738 h 4588006"/>
              <a:gd name="connsiteX4829" fmla="*/ 2910988 w 6081795"/>
              <a:gd name="connsiteY4829" fmla="*/ 1039038 h 4588006"/>
              <a:gd name="connsiteX4830" fmla="*/ 2920118 w 6081795"/>
              <a:gd name="connsiteY4830" fmla="*/ 1037884 h 4588006"/>
              <a:gd name="connsiteX4831" fmla="*/ 2928319 w 6081795"/>
              <a:gd name="connsiteY4831" fmla="*/ 1035316 h 4588006"/>
              <a:gd name="connsiteX4832" fmla="*/ 2909610 w 6081795"/>
              <a:gd name="connsiteY4832" fmla="*/ 1034197 h 4588006"/>
              <a:gd name="connsiteX4833" fmla="*/ 2852051 w 6081795"/>
              <a:gd name="connsiteY4833" fmla="*/ 1036870 h 4588006"/>
              <a:gd name="connsiteX4834" fmla="*/ 2811881 w 6081795"/>
              <a:gd name="connsiteY4834" fmla="*/ 1035571 h 4588006"/>
              <a:gd name="connsiteX4835" fmla="*/ 2771352 w 6081795"/>
              <a:gd name="connsiteY4835" fmla="*/ 1035779 h 4588006"/>
              <a:gd name="connsiteX4836" fmla="*/ 2742984 w 6081795"/>
              <a:gd name="connsiteY4836" fmla="*/ 1036716 h 4588006"/>
              <a:gd name="connsiteX4837" fmla="*/ 2712865 w 6081795"/>
              <a:gd name="connsiteY4837" fmla="*/ 1037037 h 4588006"/>
              <a:gd name="connsiteX4838" fmla="*/ 2661649 w 6081795"/>
              <a:gd name="connsiteY4838" fmla="*/ 1034312 h 4588006"/>
              <a:gd name="connsiteX4839" fmla="*/ 2601993 w 6081795"/>
              <a:gd name="connsiteY4839" fmla="*/ 1035160 h 4588006"/>
              <a:gd name="connsiteX4840" fmla="*/ 2598578 w 6081795"/>
              <a:gd name="connsiteY4840" fmla="*/ 1034234 h 4588006"/>
              <a:gd name="connsiteX4841" fmla="*/ 2592175 w 6081795"/>
              <a:gd name="connsiteY4841" fmla="*/ 1033894 h 4588006"/>
              <a:gd name="connsiteX4842" fmla="*/ 2588923 w 6081795"/>
              <a:gd name="connsiteY4842" fmla="*/ 1034930 h 4588006"/>
              <a:gd name="connsiteX4843" fmla="*/ 2586549 w 6081795"/>
              <a:gd name="connsiteY4843" fmla="*/ 1036276 h 4588006"/>
              <a:gd name="connsiteX4844" fmla="*/ 2558261 w 6081795"/>
              <a:gd name="connsiteY4844" fmla="*/ 1032884 h 4588006"/>
              <a:gd name="connsiteX4845" fmla="*/ 2550088 w 6081795"/>
              <a:gd name="connsiteY4845" fmla="*/ 1030016 h 4588006"/>
              <a:gd name="connsiteX4846" fmla="*/ 2579805 w 6081795"/>
              <a:gd name="connsiteY4846" fmla="*/ 1028735 h 4588006"/>
              <a:gd name="connsiteX4847" fmla="*/ 2619352 w 6081795"/>
              <a:gd name="connsiteY4847" fmla="*/ 1026004 h 4588006"/>
              <a:gd name="connsiteX4848" fmla="*/ 2589824 w 6081795"/>
              <a:gd name="connsiteY4848" fmla="*/ 1025171 h 4588006"/>
              <a:gd name="connsiteX4849" fmla="*/ 2559936 w 6081795"/>
              <a:gd name="connsiteY4849" fmla="*/ 1025847 h 4588006"/>
              <a:gd name="connsiteX4850" fmla="*/ 2511295 w 6081795"/>
              <a:gd name="connsiteY4850" fmla="*/ 1022936 h 4588006"/>
              <a:gd name="connsiteX4851" fmla="*/ 2488407 w 6081795"/>
              <a:gd name="connsiteY4851" fmla="*/ 1021438 h 4588006"/>
              <a:gd name="connsiteX4852" fmla="*/ 2469897 w 6081795"/>
              <a:gd name="connsiteY4852" fmla="*/ 1021478 h 4588006"/>
              <a:gd name="connsiteX4853" fmla="*/ 2465227 w 6081795"/>
              <a:gd name="connsiteY4853" fmla="*/ 1019839 h 4588006"/>
              <a:gd name="connsiteX4854" fmla="*/ 2446483 w 6081795"/>
              <a:gd name="connsiteY4854" fmla="*/ 1020205 h 4588006"/>
              <a:gd name="connsiteX4855" fmla="*/ 2429667 w 6081795"/>
              <a:gd name="connsiteY4855" fmla="*/ 1020430 h 4588006"/>
              <a:gd name="connsiteX4856" fmla="*/ 2406051 w 6081795"/>
              <a:gd name="connsiteY4856" fmla="*/ 1018677 h 4588006"/>
              <a:gd name="connsiteX4857" fmla="*/ 2421974 w 6081795"/>
              <a:gd name="connsiteY4857" fmla="*/ 1015551 h 4588006"/>
              <a:gd name="connsiteX4858" fmla="*/ 2426194 w 6081795"/>
              <a:gd name="connsiteY4858" fmla="*/ 1013764 h 4588006"/>
              <a:gd name="connsiteX4859" fmla="*/ 2460206 w 6081795"/>
              <a:gd name="connsiteY4859" fmla="*/ 1013038 h 4588006"/>
              <a:gd name="connsiteX4860" fmla="*/ 2496146 w 6081795"/>
              <a:gd name="connsiteY4860" fmla="*/ 1012173 h 4588006"/>
              <a:gd name="connsiteX4861" fmla="*/ 2498574 w 6081795"/>
              <a:gd name="connsiteY4861" fmla="*/ 1011936 h 4588006"/>
              <a:gd name="connsiteX4862" fmla="*/ 2500128 w 6081795"/>
              <a:gd name="connsiteY4862" fmla="*/ 1011391 h 4588006"/>
              <a:gd name="connsiteX4863" fmla="*/ 2489748 w 6081795"/>
              <a:gd name="connsiteY4863" fmla="*/ 1011153 h 4588006"/>
              <a:gd name="connsiteX4864" fmla="*/ 2477438 w 6081795"/>
              <a:gd name="connsiteY4864" fmla="*/ 1011053 h 4588006"/>
              <a:gd name="connsiteX4865" fmla="*/ 2467381 w 6081795"/>
              <a:gd name="connsiteY4865" fmla="*/ 1010791 h 4588006"/>
              <a:gd name="connsiteX4866" fmla="*/ 2456763 w 6081795"/>
              <a:gd name="connsiteY4866" fmla="*/ 1011558 h 4588006"/>
              <a:gd name="connsiteX4867" fmla="*/ 2448434 w 6081795"/>
              <a:gd name="connsiteY4867" fmla="*/ 1010677 h 4588006"/>
              <a:gd name="connsiteX4868" fmla="*/ 2438614 w 6081795"/>
              <a:gd name="connsiteY4868" fmla="*/ 1009409 h 4588006"/>
              <a:gd name="connsiteX4869" fmla="*/ 2424366 w 6081795"/>
              <a:gd name="connsiteY4869" fmla="*/ 1005498 h 4588006"/>
              <a:gd name="connsiteX4870" fmla="*/ 2400271 w 6081795"/>
              <a:gd name="connsiteY4870" fmla="*/ 1005756 h 4588006"/>
              <a:gd name="connsiteX4871" fmla="*/ 2388407 w 6081795"/>
              <a:gd name="connsiteY4871" fmla="*/ 1004451 h 4588006"/>
              <a:gd name="connsiteX4872" fmla="*/ 2375485 w 6081795"/>
              <a:gd name="connsiteY4872" fmla="*/ 1003593 h 4588006"/>
              <a:gd name="connsiteX4873" fmla="*/ 2369439 w 6081795"/>
              <a:gd name="connsiteY4873" fmla="*/ 1002424 h 4588006"/>
              <a:gd name="connsiteX4874" fmla="*/ 2359353 w 6081795"/>
              <a:gd name="connsiteY4874" fmla="*/ 1002287 h 4588006"/>
              <a:gd name="connsiteX4875" fmla="*/ 2350223 w 6081795"/>
              <a:gd name="connsiteY4875" fmla="*/ 1003440 h 4588006"/>
              <a:gd name="connsiteX4876" fmla="*/ 2339716 w 6081795"/>
              <a:gd name="connsiteY4876" fmla="*/ 999753 h 4588006"/>
              <a:gd name="connsiteX4877" fmla="*/ 2365274 w 6081795"/>
              <a:gd name="connsiteY4877" fmla="*/ 999328 h 4588006"/>
              <a:gd name="connsiteX4878" fmla="*/ 2380664 w 6081795"/>
              <a:gd name="connsiteY4878" fmla="*/ 997785 h 4588006"/>
              <a:gd name="connsiteX4879" fmla="*/ 2374412 w 6081795"/>
              <a:gd name="connsiteY4879" fmla="*/ 996816 h 4588006"/>
              <a:gd name="connsiteX4880" fmla="*/ 2367103 w 6081795"/>
              <a:gd name="connsiteY4880" fmla="*/ 996293 h 4588006"/>
              <a:gd name="connsiteX4881" fmla="*/ 2333878 w 6081795"/>
              <a:gd name="connsiteY4881" fmla="*/ 997704 h 4588006"/>
              <a:gd name="connsiteX4882" fmla="*/ 2310022 w 6081795"/>
              <a:gd name="connsiteY4882" fmla="*/ 996957 h 4588006"/>
              <a:gd name="connsiteX4883" fmla="*/ 2288320 w 6081795"/>
              <a:gd name="connsiteY4883" fmla="*/ 997782 h 4588006"/>
              <a:gd name="connsiteX4884" fmla="*/ 2266978 w 6081795"/>
              <a:gd name="connsiteY4884" fmla="*/ 997100 h 4588006"/>
              <a:gd name="connsiteX4885" fmla="*/ 2246386 w 6081795"/>
              <a:gd name="connsiteY4885" fmla="*/ 998586 h 4588006"/>
              <a:gd name="connsiteX4886" fmla="*/ 2213401 w 6081795"/>
              <a:gd name="connsiteY4886" fmla="*/ 998991 h 4588006"/>
              <a:gd name="connsiteX4887" fmla="*/ 2206392 w 6081795"/>
              <a:gd name="connsiteY4887" fmla="*/ 997213 h 4588006"/>
              <a:gd name="connsiteX4888" fmla="*/ 2192357 w 6081795"/>
              <a:gd name="connsiteY4888" fmla="*/ 997052 h 4588006"/>
              <a:gd name="connsiteX4889" fmla="*/ 2162184 w 6081795"/>
              <a:gd name="connsiteY4889" fmla="*/ 996267 h 4588006"/>
              <a:gd name="connsiteX4890" fmla="*/ 2160567 w 6081795"/>
              <a:gd name="connsiteY4890" fmla="*/ 992431 h 4588006"/>
              <a:gd name="connsiteX4891" fmla="*/ 2192592 w 6081795"/>
              <a:gd name="connsiteY4891" fmla="*/ 991416 h 4588006"/>
              <a:gd name="connsiteX4892" fmla="*/ 2221630 w 6081795"/>
              <a:gd name="connsiteY4892" fmla="*/ 990987 h 4588006"/>
              <a:gd name="connsiteX4893" fmla="*/ 2239170 w 6081795"/>
              <a:gd name="connsiteY4893" fmla="*/ 991696 h 4588006"/>
              <a:gd name="connsiteX4894" fmla="*/ 2248831 w 6081795"/>
              <a:gd name="connsiteY4894" fmla="*/ 994952 h 4588006"/>
              <a:gd name="connsiteX4895" fmla="*/ 2257639 w 6081795"/>
              <a:gd name="connsiteY4895" fmla="*/ 993822 h 4588006"/>
              <a:gd name="connsiteX4896" fmla="*/ 2288051 w 6081795"/>
              <a:gd name="connsiteY4896" fmla="*/ 993603 h 4588006"/>
              <a:gd name="connsiteX4897" fmla="*/ 2283381 w 6081795"/>
              <a:gd name="connsiteY4897" fmla="*/ 991963 h 4588006"/>
              <a:gd name="connsiteX4898" fmla="*/ 2300921 w 6081795"/>
              <a:gd name="connsiteY4898" fmla="*/ 992673 h 4588006"/>
              <a:gd name="connsiteX4899" fmla="*/ 2326663 w 6081795"/>
              <a:gd name="connsiteY4899" fmla="*/ 990815 h 4588006"/>
              <a:gd name="connsiteX4900" fmla="*/ 2347706 w 6081795"/>
              <a:gd name="connsiteY4900" fmla="*/ 992754 h 4588006"/>
              <a:gd name="connsiteX4901" fmla="*/ 2370873 w 6081795"/>
              <a:gd name="connsiteY4901" fmla="*/ 991082 h 4588006"/>
              <a:gd name="connsiteX4902" fmla="*/ 2399638 w 6081795"/>
              <a:gd name="connsiteY4902" fmla="*/ 992463 h 4588006"/>
              <a:gd name="connsiteX4903" fmla="*/ 2423735 w 6081795"/>
              <a:gd name="connsiteY4903" fmla="*/ 992206 h 4588006"/>
              <a:gd name="connsiteX4904" fmla="*/ 2446617 w 6081795"/>
              <a:gd name="connsiteY4904" fmla="*/ 989071 h 4588006"/>
              <a:gd name="connsiteX4905" fmla="*/ 2480367 w 6081795"/>
              <a:gd name="connsiteY4905" fmla="*/ 988118 h 4588006"/>
              <a:gd name="connsiteX4906" fmla="*/ 2499958 w 6081795"/>
              <a:gd name="connsiteY4906" fmla="*/ 988185 h 4588006"/>
              <a:gd name="connsiteX4907" fmla="*/ 2519907 w 6081795"/>
              <a:gd name="connsiteY4907" fmla="*/ 986745 h 4588006"/>
              <a:gd name="connsiteX4908" fmla="*/ 2531922 w 6081795"/>
              <a:gd name="connsiteY4908" fmla="*/ 987421 h 4588006"/>
              <a:gd name="connsiteX4909" fmla="*/ 2545171 w 6081795"/>
              <a:gd name="connsiteY4909" fmla="*/ 986897 h 4588006"/>
              <a:gd name="connsiteX4910" fmla="*/ 2554419 w 6081795"/>
              <a:gd name="connsiteY4910" fmla="*/ 985241 h 4588006"/>
              <a:gd name="connsiteX4911" fmla="*/ 2563668 w 6081795"/>
              <a:gd name="connsiteY4911" fmla="*/ 983586 h 4588006"/>
              <a:gd name="connsiteX4912" fmla="*/ 2534224 w 6081795"/>
              <a:gd name="connsiteY4912" fmla="*/ 983056 h 4588006"/>
              <a:gd name="connsiteX4913" fmla="*/ 2505658 w 6081795"/>
              <a:gd name="connsiteY4913" fmla="*/ 982833 h 4588006"/>
              <a:gd name="connsiteX4914" fmla="*/ 2479808 w 6081795"/>
              <a:gd name="connsiteY4914" fmla="*/ 983156 h 4588006"/>
              <a:gd name="connsiteX4915" fmla="*/ 2455371 w 6081795"/>
              <a:gd name="connsiteY4915" fmla="*/ 981523 h 4588006"/>
              <a:gd name="connsiteX4916" fmla="*/ 2421907 w 6081795"/>
              <a:gd name="connsiteY4916" fmla="*/ 983939 h 4588006"/>
              <a:gd name="connsiteX4917" fmla="*/ 2366662 w 6081795"/>
              <a:gd name="connsiteY4917" fmla="*/ 980208 h 4588006"/>
              <a:gd name="connsiteX4918" fmla="*/ 2299812 w 6081795"/>
              <a:gd name="connsiteY4918" fmla="*/ 981391 h 4588006"/>
              <a:gd name="connsiteX4919" fmla="*/ 2280294 w 6081795"/>
              <a:gd name="connsiteY4919" fmla="*/ 978354 h 4588006"/>
              <a:gd name="connsiteX4920" fmla="*/ 2260777 w 6081795"/>
              <a:gd name="connsiteY4920" fmla="*/ 975317 h 4588006"/>
              <a:gd name="connsiteX4921" fmla="*/ 2232462 w 6081795"/>
              <a:gd name="connsiteY4921" fmla="*/ 977361 h 4588006"/>
              <a:gd name="connsiteX4922" fmla="*/ 2228960 w 6081795"/>
              <a:gd name="connsiteY4922" fmla="*/ 976132 h 4588006"/>
              <a:gd name="connsiteX4923" fmla="*/ 2228735 w 6081795"/>
              <a:gd name="connsiteY4923" fmla="*/ 974419 h 4588006"/>
              <a:gd name="connsiteX4924" fmla="*/ 2239735 w 6081795"/>
              <a:gd name="connsiteY4924" fmla="*/ 973378 h 4588006"/>
              <a:gd name="connsiteX4925" fmla="*/ 2263831 w 6081795"/>
              <a:gd name="connsiteY4925" fmla="*/ 973120 h 4588006"/>
              <a:gd name="connsiteX4926" fmla="*/ 2272493 w 6081795"/>
              <a:gd name="connsiteY4926" fmla="*/ 971939 h 4588006"/>
              <a:gd name="connsiteX4927" fmla="*/ 2278347 w 6081795"/>
              <a:gd name="connsiteY4927" fmla="*/ 970590 h 4588006"/>
              <a:gd name="connsiteX4928" fmla="*/ 2270625 w 6081795"/>
              <a:gd name="connsiteY4928" fmla="*/ 971148 h 4588006"/>
              <a:gd name="connsiteX4929" fmla="*/ 2243910 w 6081795"/>
              <a:gd name="connsiteY4929" fmla="*/ 969124 h 4588006"/>
              <a:gd name="connsiteX4930" fmla="*/ 2216835 w 6081795"/>
              <a:gd name="connsiteY4930" fmla="*/ 968608 h 4588006"/>
              <a:gd name="connsiteX4931" fmla="*/ 2200959 w 6081795"/>
              <a:gd name="connsiteY4931" fmla="*/ 968211 h 4588006"/>
              <a:gd name="connsiteX4932" fmla="*/ 2183851 w 6081795"/>
              <a:gd name="connsiteY4932" fmla="*/ 969014 h 4588006"/>
              <a:gd name="connsiteX4933" fmla="*/ 2165380 w 6081795"/>
              <a:gd name="connsiteY4933" fmla="*/ 966889 h 4588006"/>
              <a:gd name="connsiteX4934" fmla="*/ 2150523 w 6081795"/>
              <a:gd name="connsiteY4934" fmla="*/ 967529 h 4588006"/>
              <a:gd name="connsiteX4935" fmla="*/ 2134969 w 6081795"/>
              <a:gd name="connsiteY4935" fmla="*/ 967109 h 4588006"/>
              <a:gd name="connsiteX4936" fmla="*/ 2114377 w 6081795"/>
              <a:gd name="connsiteY4936" fmla="*/ 968595 h 4588006"/>
              <a:gd name="connsiteX4937" fmla="*/ 2101984 w 6081795"/>
              <a:gd name="connsiteY4937" fmla="*/ 967513 h 4588006"/>
              <a:gd name="connsiteX4938" fmla="*/ 2075812 w 6081795"/>
              <a:gd name="connsiteY4938" fmla="*/ 967859 h 4588006"/>
              <a:gd name="connsiteX4939" fmla="*/ 2049121 w 6081795"/>
              <a:gd name="connsiteY4939" fmla="*/ 966389 h 4588006"/>
              <a:gd name="connsiteX4940" fmla="*/ 2012663 w 6081795"/>
              <a:gd name="connsiteY4940" fmla="*/ 965440 h 4588006"/>
              <a:gd name="connsiteX4941" fmla="*/ 1976385 w 6081795"/>
              <a:gd name="connsiteY4941" fmla="*/ 963736 h 4588006"/>
              <a:gd name="connsiteX4942" fmla="*/ 1963398 w 6081795"/>
              <a:gd name="connsiteY4942" fmla="*/ 964488 h 4588006"/>
              <a:gd name="connsiteX4943" fmla="*/ 1949715 w 6081795"/>
              <a:gd name="connsiteY4943" fmla="*/ 964180 h 4588006"/>
              <a:gd name="connsiteX4944" fmla="*/ 1922985 w 6081795"/>
              <a:gd name="connsiteY4944" fmla="*/ 964874 h 4588006"/>
              <a:gd name="connsiteX4945" fmla="*/ 1896615 w 6081795"/>
              <a:gd name="connsiteY4945" fmla="*/ 964060 h 4588006"/>
              <a:gd name="connsiteX4946" fmla="*/ 1888660 w 6081795"/>
              <a:gd name="connsiteY4946" fmla="*/ 964264 h 4588006"/>
              <a:gd name="connsiteX4947" fmla="*/ 1882816 w 6081795"/>
              <a:gd name="connsiteY4947" fmla="*/ 963574 h 4588006"/>
              <a:gd name="connsiteX4948" fmla="*/ 1881888 w 6081795"/>
              <a:gd name="connsiteY4948" fmla="*/ 962160 h 4588006"/>
              <a:gd name="connsiteX4949" fmla="*/ 1911132 w 6081795"/>
              <a:gd name="connsiteY4949" fmla="*/ 961531 h 4588006"/>
              <a:gd name="connsiteX4950" fmla="*/ 1924377 w 6081795"/>
              <a:gd name="connsiteY4950" fmla="*/ 961686 h 4588006"/>
              <a:gd name="connsiteX4951" fmla="*/ 1937802 w 6081795"/>
              <a:gd name="connsiteY4951" fmla="*/ 961087 h 4588006"/>
              <a:gd name="connsiteX4952" fmla="*/ 1965639 w 6081795"/>
              <a:gd name="connsiteY4952" fmla="*/ 961054 h 4588006"/>
              <a:gd name="connsiteX4953" fmla="*/ 1984652 w 6081795"/>
              <a:gd name="connsiteY4953" fmla="*/ 959558 h 4588006"/>
              <a:gd name="connsiteX4954" fmla="*/ 2001199 w 6081795"/>
              <a:gd name="connsiteY4954" fmla="*/ 960462 h 4588006"/>
              <a:gd name="connsiteX4955" fmla="*/ 2099930 w 6081795"/>
              <a:gd name="connsiteY4955" fmla="*/ 957534 h 4588006"/>
              <a:gd name="connsiteX4956" fmla="*/ 2201447 w 6081795"/>
              <a:gd name="connsiteY4956" fmla="*/ 958851 h 4588006"/>
              <a:gd name="connsiteX4957" fmla="*/ 2227654 w 6081795"/>
              <a:gd name="connsiteY4957" fmla="*/ 957701 h 4588006"/>
              <a:gd name="connsiteX4958" fmla="*/ 2253859 w 6081795"/>
              <a:gd name="connsiteY4958" fmla="*/ 956549 h 4588006"/>
              <a:gd name="connsiteX4959" fmla="*/ 2262334 w 6081795"/>
              <a:gd name="connsiteY4959" fmla="*/ 957482 h 4588006"/>
              <a:gd name="connsiteX4960" fmla="*/ 2273974 w 6081795"/>
              <a:gd name="connsiteY4960" fmla="*/ 957073 h 4588006"/>
              <a:gd name="connsiteX4961" fmla="*/ 2294649 w 6081795"/>
              <a:gd name="connsiteY4961" fmla="*/ 956569 h 4588006"/>
              <a:gd name="connsiteX4962" fmla="*/ 2309534 w 6081795"/>
              <a:gd name="connsiteY4962" fmla="*/ 956483 h 4588006"/>
              <a:gd name="connsiteX4963" fmla="*/ 2341113 w 6081795"/>
              <a:gd name="connsiteY4963" fmla="*/ 956673 h 4588006"/>
              <a:gd name="connsiteX4964" fmla="*/ 2351840 w 6081795"/>
              <a:gd name="connsiteY4964" fmla="*/ 957443 h 4588006"/>
              <a:gd name="connsiteX4965" fmla="*/ 2363801 w 6081795"/>
              <a:gd name="connsiteY4965" fmla="*/ 957011 h 4588006"/>
              <a:gd name="connsiteX4966" fmla="*/ 2375505 w 6081795"/>
              <a:gd name="connsiteY4966" fmla="*/ 955672 h 4588006"/>
              <a:gd name="connsiteX4967" fmla="*/ 2465811 w 6081795"/>
              <a:gd name="connsiteY4967" fmla="*/ 953599 h 4588006"/>
              <a:gd name="connsiteX4968" fmla="*/ 2478203 w 6081795"/>
              <a:gd name="connsiteY4968" fmla="*/ 954681 h 4588006"/>
              <a:gd name="connsiteX4969" fmla="*/ 2494576 w 6081795"/>
              <a:gd name="connsiteY4969" fmla="*/ 954980 h 4588006"/>
              <a:gd name="connsiteX4970" fmla="*/ 2509289 w 6081795"/>
              <a:gd name="connsiteY4970" fmla="*/ 954289 h 4588006"/>
              <a:gd name="connsiteX4971" fmla="*/ 2523820 w 6081795"/>
              <a:gd name="connsiteY4971" fmla="*/ 954352 h 4588006"/>
              <a:gd name="connsiteX4972" fmla="*/ 2541870 w 6081795"/>
              <a:gd name="connsiteY4972" fmla="*/ 952925 h 4588006"/>
              <a:gd name="connsiteX4973" fmla="*/ 2559381 w 6081795"/>
              <a:gd name="connsiteY4973" fmla="*/ 953761 h 4588006"/>
              <a:gd name="connsiteX4974" fmla="*/ 2600408 w 6081795"/>
              <a:gd name="connsiteY4974" fmla="*/ 953454 h 4588006"/>
              <a:gd name="connsiteX4975" fmla="*/ 2636338 w 6081795"/>
              <a:gd name="connsiteY4975" fmla="*/ 954627 h 4588006"/>
              <a:gd name="connsiteX4976" fmla="*/ 2657859 w 6081795"/>
              <a:gd name="connsiteY4976" fmla="*/ 954556 h 4588006"/>
              <a:gd name="connsiteX4977" fmla="*/ 2704419 w 6081795"/>
              <a:gd name="connsiteY4977" fmla="*/ 952923 h 4588006"/>
              <a:gd name="connsiteX4978" fmla="*/ 2750979 w 6081795"/>
              <a:gd name="connsiteY4978" fmla="*/ 951292 h 4588006"/>
              <a:gd name="connsiteX4979" fmla="*/ 2764778 w 6081795"/>
              <a:gd name="connsiteY4979" fmla="*/ 951778 h 4588006"/>
              <a:gd name="connsiteX4980" fmla="*/ 2804664 w 6081795"/>
              <a:gd name="connsiteY4980" fmla="*/ 951615 h 4588006"/>
              <a:gd name="connsiteX4981" fmla="*/ 2844549 w 6081795"/>
              <a:gd name="connsiteY4981" fmla="*/ 951453 h 4588006"/>
              <a:gd name="connsiteX4982" fmla="*/ 2872386 w 6081795"/>
              <a:gd name="connsiteY4982" fmla="*/ 951419 h 4588006"/>
              <a:gd name="connsiteX4983" fmla="*/ 2900223 w 6081795"/>
              <a:gd name="connsiteY4983" fmla="*/ 951386 h 4588006"/>
              <a:gd name="connsiteX4984" fmla="*/ 2970262 w 6081795"/>
              <a:gd name="connsiteY4984" fmla="*/ 950097 h 4588006"/>
              <a:gd name="connsiteX4985" fmla="*/ 3037314 w 6081795"/>
              <a:gd name="connsiteY4985" fmla="*/ 949394 h 4588006"/>
              <a:gd name="connsiteX4986" fmla="*/ 3051502 w 6081795"/>
              <a:gd name="connsiteY4986" fmla="*/ 948246 h 4588006"/>
              <a:gd name="connsiteX4987" fmla="*/ 3065150 w 6081795"/>
              <a:gd name="connsiteY4987" fmla="*/ 949361 h 4588006"/>
              <a:gd name="connsiteX4988" fmla="*/ 3134098 w 6081795"/>
              <a:gd name="connsiteY4988" fmla="*/ 950003 h 4588006"/>
              <a:gd name="connsiteX4989" fmla="*/ 3200596 w 6081795"/>
              <a:gd name="connsiteY4989" fmla="*/ 948969 h 4588006"/>
              <a:gd name="connsiteX4990" fmla="*/ 3207552 w 6081795"/>
              <a:gd name="connsiteY4990" fmla="*/ 949640 h 4588006"/>
              <a:gd name="connsiteX4991" fmla="*/ 3215562 w 6081795"/>
              <a:gd name="connsiteY4991" fmla="*/ 949864 h 4588006"/>
              <a:gd name="connsiteX4992" fmla="*/ 3216064 w 6081795"/>
              <a:gd name="connsiteY4992" fmla="*/ 949087 h 4588006"/>
              <a:gd name="connsiteX4993" fmla="*/ 3214634 w 6081795"/>
              <a:gd name="connsiteY4993" fmla="*/ 948449 h 4588006"/>
              <a:gd name="connsiteX4994" fmla="*/ 3241304 w 6081795"/>
              <a:gd name="connsiteY4994" fmla="*/ 948006 h 4588006"/>
              <a:gd name="connsiteX4995" fmla="*/ 3251122 w 6081795"/>
              <a:gd name="connsiteY4995" fmla="*/ 949274 h 4588006"/>
              <a:gd name="connsiteX4996" fmla="*/ 3285888 w 6081795"/>
              <a:gd name="connsiteY4996" fmla="*/ 949357 h 4588006"/>
              <a:gd name="connsiteX4997" fmla="*/ 3320836 w 6081795"/>
              <a:gd name="connsiteY4997" fmla="*/ 948687 h 4588006"/>
              <a:gd name="connsiteX4998" fmla="*/ 3335284 w 6081795"/>
              <a:gd name="connsiteY4998" fmla="*/ 947768 h 4588006"/>
              <a:gd name="connsiteX4999" fmla="*/ 3347266 w 6081795"/>
              <a:gd name="connsiteY4999" fmla="*/ 949249 h 4588006"/>
              <a:gd name="connsiteX5000" fmla="*/ 3368788 w 6081795"/>
              <a:gd name="connsiteY5000" fmla="*/ 949178 h 4588006"/>
              <a:gd name="connsiteX5001" fmla="*/ 3402386 w 6081795"/>
              <a:gd name="connsiteY5001" fmla="*/ 948851 h 4588006"/>
              <a:gd name="connsiteX5002" fmla="*/ 3436166 w 6081795"/>
              <a:gd name="connsiteY5002" fmla="*/ 947771 h 4588006"/>
              <a:gd name="connsiteX5003" fmla="*/ 3458270 w 6081795"/>
              <a:gd name="connsiteY5003" fmla="*/ 947904 h 4588006"/>
              <a:gd name="connsiteX5004" fmla="*/ 3480376 w 6081795"/>
              <a:gd name="connsiteY5004" fmla="*/ 948038 h 4588006"/>
              <a:gd name="connsiteX5005" fmla="*/ 3525754 w 6081795"/>
              <a:gd name="connsiteY5005" fmla="*/ 948715 h 4588006"/>
              <a:gd name="connsiteX5006" fmla="*/ 3570144 w 6081795"/>
              <a:gd name="connsiteY5006" fmla="*/ 948227 h 4588006"/>
              <a:gd name="connsiteX5007" fmla="*/ 3610674 w 6081795"/>
              <a:gd name="connsiteY5007" fmla="*/ 948018 h 4588006"/>
              <a:gd name="connsiteX5008" fmla="*/ 3627114 w 6081795"/>
              <a:gd name="connsiteY5008" fmla="*/ 946708 h 4588006"/>
              <a:gd name="connsiteX5009" fmla="*/ 3641084 w 6081795"/>
              <a:gd name="connsiteY5009" fmla="*/ 947799 h 4588006"/>
              <a:gd name="connsiteX5010" fmla="*/ 3715382 w 6081795"/>
              <a:gd name="connsiteY5010" fmla="*/ 948549 h 4588006"/>
              <a:gd name="connsiteX5011" fmla="*/ 3789162 w 6081795"/>
              <a:gd name="connsiteY5011" fmla="*/ 947484 h 4588006"/>
              <a:gd name="connsiteX5012" fmla="*/ 3797082 w 6081795"/>
              <a:gd name="connsiteY5012" fmla="*/ 948085 h 4588006"/>
              <a:gd name="connsiteX5013" fmla="*/ 3804128 w 6081795"/>
              <a:gd name="connsiteY5013" fmla="*/ 948379 h 4588006"/>
              <a:gd name="connsiteX5014" fmla="*/ 3807318 w 6081795"/>
              <a:gd name="connsiteY5014" fmla="*/ 947593 h 4588006"/>
              <a:gd name="connsiteX5015" fmla="*/ 3805774 w 6081795"/>
              <a:gd name="connsiteY5015" fmla="*/ 946778 h 4588006"/>
              <a:gd name="connsiteX5016" fmla="*/ 3832444 w 6081795"/>
              <a:gd name="connsiteY5016" fmla="*/ 946335 h 4588006"/>
              <a:gd name="connsiteX5017" fmla="*/ 3862376 w 6081795"/>
              <a:gd name="connsiteY5017" fmla="*/ 948126 h 4588006"/>
              <a:gd name="connsiteX5018" fmla="*/ 3920864 w 6081795"/>
              <a:gd name="connsiteY5018" fmla="*/ 946869 h 4588006"/>
              <a:gd name="connsiteX5019" fmla="*/ 3935898 w 6081795"/>
              <a:gd name="connsiteY5019" fmla="*/ 946153 h 4588006"/>
              <a:gd name="connsiteX5020" fmla="*/ 3948462 w 6081795"/>
              <a:gd name="connsiteY5020" fmla="*/ 947840 h 4588006"/>
              <a:gd name="connsiteX5021" fmla="*/ 3960510 w 6081795"/>
              <a:gd name="connsiteY5021" fmla="*/ 947711 h 4588006"/>
              <a:gd name="connsiteX5022" fmla="*/ 3972558 w 6081795"/>
              <a:gd name="connsiteY5022" fmla="*/ 947583 h 4588006"/>
              <a:gd name="connsiteX5023" fmla="*/ 4008878 w 6081795"/>
              <a:gd name="connsiteY5023" fmla="*/ 947122 h 4588006"/>
              <a:gd name="connsiteX5024" fmla="*/ 4046252 w 6081795"/>
              <a:gd name="connsiteY5024" fmla="*/ 946215 h 4588006"/>
              <a:gd name="connsiteX5025" fmla="*/ 4069644 w 6081795"/>
              <a:gd name="connsiteY5025" fmla="*/ 946255 h 4588006"/>
              <a:gd name="connsiteX5026" fmla="*/ 4093036 w 6081795"/>
              <a:gd name="connsiteY5026" fmla="*/ 946296 h 4588006"/>
              <a:gd name="connsiteX5027" fmla="*/ 4118300 w 6081795"/>
              <a:gd name="connsiteY5027" fmla="*/ 946448 h 4588006"/>
              <a:gd name="connsiteX5028" fmla="*/ 4135960 w 6081795"/>
              <a:gd name="connsiteY5028" fmla="*/ 946655 h 4588006"/>
              <a:gd name="connsiteX5029" fmla="*/ 4153620 w 6081795"/>
              <a:gd name="connsiteY5029" fmla="*/ 946862 h 4588006"/>
              <a:gd name="connsiteX5030" fmla="*/ 4173496 w 6081795"/>
              <a:gd name="connsiteY5030" fmla="*/ 948391 h 4588006"/>
              <a:gd name="connsiteX5031" fmla="*/ 4175924 w 6081795"/>
              <a:gd name="connsiteY5031" fmla="*/ 948155 h 4588006"/>
              <a:gd name="connsiteX5032" fmla="*/ 4177476 w 6081795"/>
              <a:gd name="connsiteY5032" fmla="*/ 947610 h 4588006"/>
              <a:gd name="connsiteX5033" fmla="*/ 4187534 w 6081795"/>
              <a:gd name="connsiteY5033" fmla="*/ 947872 h 4588006"/>
              <a:gd name="connsiteX5034" fmla="*/ 4194992 w 6081795"/>
              <a:gd name="connsiteY5034" fmla="*/ 947766 h 4588006"/>
              <a:gd name="connsiteX5035" fmla="*/ 4201572 w 6081795"/>
              <a:gd name="connsiteY5035" fmla="*/ 947353 h 4588006"/>
              <a:gd name="connsiteX5036" fmla="*/ 4263530 w 6081795"/>
              <a:gd name="connsiteY5036" fmla="*/ 948129 h 4588006"/>
              <a:gd name="connsiteX5037" fmla="*/ 4326720 w 6081795"/>
              <a:gd name="connsiteY5037" fmla="*/ 947705 h 4588006"/>
              <a:gd name="connsiteX5038" fmla="*/ 4356052 w 6081795"/>
              <a:gd name="connsiteY5038" fmla="*/ 947378 h 4588006"/>
              <a:gd name="connsiteX5039" fmla="*/ 4382396 w 6081795"/>
              <a:gd name="connsiteY5039" fmla="*/ 947637 h 4588006"/>
              <a:gd name="connsiteX5040" fmla="*/ 4409302 w 6081795"/>
              <a:gd name="connsiteY5040" fmla="*/ 946869 h 4588006"/>
              <a:gd name="connsiteX5041" fmla="*/ 4436902 w 6081795"/>
              <a:gd name="connsiteY5041" fmla="*/ 947161 h 4588006"/>
              <a:gd name="connsiteX5042" fmla="*/ 4449296 w 6081795"/>
              <a:gd name="connsiteY5042" fmla="*/ 948243 h 4588006"/>
              <a:gd name="connsiteX5043" fmla="*/ 4453740 w 6081795"/>
              <a:gd name="connsiteY5043" fmla="*/ 948169 h 4588006"/>
              <a:gd name="connsiteX5044" fmla="*/ 4458186 w 6081795"/>
              <a:gd name="connsiteY5044" fmla="*/ 948095 h 4588006"/>
              <a:gd name="connsiteX5045" fmla="*/ 4469504 w 6081795"/>
              <a:gd name="connsiteY5045" fmla="*/ 947709 h 4588006"/>
              <a:gd name="connsiteX5046" fmla="*/ 4479946 w 6081795"/>
              <a:gd name="connsiteY5046" fmla="*/ 947017 h 4588006"/>
              <a:gd name="connsiteX5047" fmla="*/ 4487430 w 6081795"/>
              <a:gd name="connsiteY5047" fmla="*/ 947465 h 4588006"/>
              <a:gd name="connsiteX5048" fmla="*/ 4493162 w 6081795"/>
              <a:gd name="connsiteY5048" fmla="*/ 947298 h 4588006"/>
              <a:gd name="connsiteX5049" fmla="*/ 4498894 w 6081795"/>
              <a:gd name="connsiteY5049" fmla="*/ 947132 h 4588006"/>
              <a:gd name="connsiteX5050" fmla="*/ 4500062 w 6081795"/>
              <a:gd name="connsiteY5050" fmla="*/ 947541 h 4588006"/>
              <a:gd name="connsiteX5051" fmla="*/ 4510118 w 6081795"/>
              <a:gd name="connsiteY5051" fmla="*/ 947804 h 4588006"/>
              <a:gd name="connsiteX5052" fmla="*/ 4536788 w 6081795"/>
              <a:gd name="connsiteY5052" fmla="*/ 947360 h 4588006"/>
              <a:gd name="connsiteX5053" fmla="*/ 4553898 w 6081795"/>
              <a:gd name="connsiteY5053" fmla="*/ 946557 h 4588006"/>
              <a:gd name="connsiteX5054" fmla="*/ 4566270 w 6081795"/>
              <a:gd name="connsiteY5054" fmla="*/ 945726 h 4588006"/>
              <a:gd name="connsiteX5055" fmla="*/ 333800 w 6081795"/>
              <a:gd name="connsiteY5055" fmla="*/ 841781 h 4588006"/>
              <a:gd name="connsiteX5056" fmla="*/ 885700 w 6081795"/>
              <a:gd name="connsiteY5056" fmla="*/ 1119755 h 4588006"/>
              <a:gd name="connsiteX5057" fmla="*/ 2861912 w 6081795"/>
              <a:gd name="connsiteY5057" fmla="*/ 1119755 h 4588006"/>
              <a:gd name="connsiteX5058" fmla="*/ 5746257 w 6081795"/>
              <a:gd name="connsiteY5058" fmla="*/ 1119755 h 4588006"/>
              <a:gd name="connsiteX5059" fmla="*/ 5657147 w 6081795"/>
              <a:gd name="connsiteY5059" fmla="*/ 1332374 h 4588006"/>
              <a:gd name="connsiteX5060" fmla="*/ 5853023 w 6081795"/>
              <a:gd name="connsiteY5060" fmla="*/ 1462262 h 4588006"/>
              <a:gd name="connsiteX5061" fmla="*/ 5452337 w 6081795"/>
              <a:gd name="connsiteY5061" fmla="*/ 1627723 h 4588006"/>
              <a:gd name="connsiteX5062" fmla="*/ 5541449 w 6081795"/>
              <a:gd name="connsiteY5062" fmla="*/ 1816899 h 4588006"/>
              <a:gd name="connsiteX5063" fmla="*/ 5429065 w 6081795"/>
              <a:gd name="connsiteY5063" fmla="*/ 1832687 h 4588006"/>
              <a:gd name="connsiteX5064" fmla="*/ 5419612 w 6081795"/>
              <a:gd name="connsiteY5064" fmla="*/ 1832880 h 4588006"/>
              <a:gd name="connsiteX5065" fmla="*/ 5437843 w 6081795"/>
              <a:gd name="connsiteY5065" fmla="*/ 1837790 h 4588006"/>
              <a:gd name="connsiteX5066" fmla="*/ 5471825 w 6081795"/>
              <a:gd name="connsiteY5066" fmla="*/ 1854016 h 4588006"/>
              <a:gd name="connsiteX5067" fmla="*/ 5490717 w 6081795"/>
              <a:gd name="connsiteY5067" fmla="*/ 1848116 h 4588006"/>
              <a:gd name="connsiteX5068" fmla="*/ 5509365 w 6081795"/>
              <a:gd name="connsiteY5068" fmla="*/ 1853513 h 4588006"/>
              <a:gd name="connsiteX5069" fmla="*/ 5539961 w 6081795"/>
              <a:gd name="connsiteY5069" fmla="*/ 1858579 h 4588006"/>
              <a:gd name="connsiteX5070" fmla="*/ 5553635 w 6081795"/>
              <a:gd name="connsiteY5070" fmla="*/ 1877217 h 4588006"/>
              <a:gd name="connsiteX5071" fmla="*/ 5559499 w 6081795"/>
              <a:gd name="connsiteY5071" fmla="*/ 1902116 h 4588006"/>
              <a:gd name="connsiteX5072" fmla="*/ 5495259 w 6081795"/>
              <a:gd name="connsiteY5072" fmla="*/ 1914779 h 4588006"/>
              <a:gd name="connsiteX5073" fmla="*/ 5421330 w 6081795"/>
              <a:gd name="connsiteY5073" fmla="*/ 1901910 h 4588006"/>
              <a:gd name="connsiteX5074" fmla="*/ 5422906 w 6081795"/>
              <a:gd name="connsiteY5074" fmla="*/ 1908049 h 4588006"/>
              <a:gd name="connsiteX5075" fmla="*/ 5412758 w 6081795"/>
              <a:gd name="connsiteY5075" fmla="*/ 1933762 h 4588006"/>
              <a:gd name="connsiteX5076" fmla="*/ 5396708 w 6081795"/>
              <a:gd name="connsiteY5076" fmla="*/ 1936457 h 4588006"/>
              <a:gd name="connsiteX5077" fmla="*/ 5304506 w 6081795"/>
              <a:gd name="connsiteY5077" fmla="*/ 1960445 h 4588006"/>
              <a:gd name="connsiteX5078" fmla="*/ 5209942 w 6081795"/>
              <a:gd name="connsiteY5078" fmla="*/ 1975227 h 4588006"/>
              <a:gd name="connsiteX5079" fmla="*/ 5200554 w 6081795"/>
              <a:gd name="connsiteY5079" fmla="*/ 1985531 h 4588006"/>
              <a:gd name="connsiteX5080" fmla="*/ 5187864 w 6081795"/>
              <a:gd name="connsiteY5080" fmla="*/ 1970730 h 4588006"/>
              <a:gd name="connsiteX5081" fmla="*/ 5177924 w 6081795"/>
              <a:gd name="connsiteY5081" fmla="*/ 1976852 h 4588006"/>
              <a:gd name="connsiteX5082" fmla="*/ 5175552 w 6081795"/>
              <a:gd name="connsiteY5082" fmla="*/ 1988003 h 4588006"/>
              <a:gd name="connsiteX5083" fmla="*/ 5150238 w 6081795"/>
              <a:gd name="connsiteY5083" fmla="*/ 1985176 h 4588006"/>
              <a:gd name="connsiteX5084" fmla="*/ 5131072 w 6081795"/>
              <a:gd name="connsiteY5084" fmla="*/ 1994073 h 4588006"/>
              <a:gd name="connsiteX5085" fmla="*/ 5161344 w 6081795"/>
              <a:gd name="connsiteY5085" fmla="*/ 2014199 h 4588006"/>
              <a:gd name="connsiteX5086" fmla="*/ 5174906 w 6081795"/>
              <a:gd name="connsiteY5086" fmla="*/ 2018123 h 4588006"/>
              <a:gd name="connsiteX5087" fmla="*/ 5183748 w 6081795"/>
              <a:gd name="connsiteY5087" fmla="*/ 2003635 h 4588006"/>
              <a:gd name="connsiteX5088" fmla="*/ 5203380 w 6081795"/>
              <a:gd name="connsiteY5088" fmla="*/ 2012867 h 4588006"/>
              <a:gd name="connsiteX5089" fmla="*/ 5224434 w 6081795"/>
              <a:gd name="connsiteY5089" fmla="*/ 2015408 h 4588006"/>
              <a:gd name="connsiteX5090" fmla="*/ 5299512 w 6081795"/>
              <a:gd name="connsiteY5090" fmla="*/ 2014403 h 4588006"/>
              <a:gd name="connsiteX5091" fmla="*/ 5326314 w 6081795"/>
              <a:gd name="connsiteY5091" fmla="*/ 2037314 h 4588006"/>
              <a:gd name="connsiteX5092" fmla="*/ 5342400 w 6081795"/>
              <a:gd name="connsiteY5092" fmla="*/ 2042916 h 4588006"/>
              <a:gd name="connsiteX5093" fmla="*/ 5353762 w 6081795"/>
              <a:gd name="connsiteY5093" fmla="*/ 2030104 h 4588006"/>
              <a:gd name="connsiteX5094" fmla="*/ 5387830 w 6081795"/>
              <a:gd name="connsiteY5094" fmla="*/ 2032385 h 4588006"/>
              <a:gd name="connsiteX5095" fmla="*/ 5422060 w 6081795"/>
              <a:gd name="connsiteY5095" fmla="*/ 2027135 h 4588006"/>
              <a:gd name="connsiteX5096" fmla="*/ 5456289 w 6081795"/>
              <a:gd name="connsiteY5096" fmla="*/ 2021888 h 4588006"/>
              <a:gd name="connsiteX5097" fmla="*/ 5514939 w 6081795"/>
              <a:gd name="connsiteY5097" fmla="*/ 2071061 h 4588006"/>
              <a:gd name="connsiteX5098" fmla="*/ 5500885 w 6081795"/>
              <a:gd name="connsiteY5098" fmla="*/ 2110087 h 4588006"/>
              <a:gd name="connsiteX5099" fmla="*/ 5480227 w 6081795"/>
              <a:gd name="connsiteY5099" fmla="*/ 2098900 h 4588006"/>
              <a:gd name="connsiteX5100" fmla="*/ 5457901 w 6081795"/>
              <a:gd name="connsiteY5100" fmla="*/ 2115880 h 4588006"/>
              <a:gd name="connsiteX5101" fmla="*/ 5436997 w 6081795"/>
              <a:gd name="connsiteY5101" fmla="*/ 2126167 h 4588006"/>
              <a:gd name="connsiteX5102" fmla="*/ 5383054 w 6081795"/>
              <a:gd name="connsiteY5102" fmla="*/ 2125948 h 4588006"/>
              <a:gd name="connsiteX5103" fmla="*/ 5337620 w 6081795"/>
              <a:gd name="connsiteY5103" fmla="*/ 2146659 h 4588006"/>
              <a:gd name="connsiteX5104" fmla="*/ 5259070 w 6081795"/>
              <a:gd name="connsiteY5104" fmla="*/ 2150446 h 4588006"/>
              <a:gd name="connsiteX5105" fmla="*/ 5236416 w 6081795"/>
              <a:gd name="connsiteY5105" fmla="*/ 2192664 h 4588006"/>
              <a:gd name="connsiteX5106" fmla="*/ 5201956 w 6081795"/>
              <a:gd name="connsiteY5106" fmla="*/ 2188848 h 4588006"/>
              <a:gd name="connsiteX5107" fmla="*/ 5150612 w 6081795"/>
              <a:gd name="connsiteY5107" fmla="*/ 2196721 h 4588006"/>
              <a:gd name="connsiteX5108" fmla="*/ 5099752 w 6081795"/>
              <a:gd name="connsiteY5108" fmla="*/ 2182002 h 4588006"/>
              <a:gd name="connsiteX5109" fmla="*/ 5076704 w 6081795"/>
              <a:gd name="connsiteY5109" fmla="*/ 2222687 h 4588006"/>
              <a:gd name="connsiteX5110" fmla="*/ 5048326 w 6081795"/>
              <a:gd name="connsiteY5110" fmla="*/ 2193642 h 4588006"/>
              <a:gd name="connsiteX5111" fmla="*/ 5010144 w 6081795"/>
              <a:gd name="connsiteY5111" fmla="*/ 2224263 h 4588006"/>
              <a:gd name="connsiteX5112" fmla="*/ 4986052 w 6081795"/>
              <a:gd name="connsiteY5112" fmla="*/ 2224157 h 4588006"/>
              <a:gd name="connsiteX5113" fmla="*/ 4965986 w 6081795"/>
              <a:gd name="connsiteY5113" fmla="*/ 2215273 h 4588006"/>
              <a:gd name="connsiteX5114" fmla="*/ 4950406 w 6081795"/>
              <a:gd name="connsiteY5114" fmla="*/ 2225917 h 4588006"/>
              <a:gd name="connsiteX5115" fmla="*/ 4939790 w 6081795"/>
              <a:gd name="connsiteY5115" fmla="*/ 2243682 h 4588006"/>
              <a:gd name="connsiteX5116" fmla="*/ 4938834 w 6081795"/>
              <a:gd name="connsiteY5116" fmla="*/ 2258321 h 4588006"/>
              <a:gd name="connsiteX5117" fmla="*/ 4944512 w 6081795"/>
              <a:gd name="connsiteY5117" fmla="*/ 2262094 h 4588006"/>
              <a:gd name="connsiteX5118" fmla="*/ 4972120 w 6081795"/>
              <a:gd name="connsiteY5118" fmla="*/ 2247353 h 4588006"/>
              <a:gd name="connsiteX5119" fmla="*/ 4998762 w 6081795"/>
              <a:gd name="connsiteY5119" fmla="*/ 2277792 h 4588006"/>
              <a:gd name="connsiteX5120" fmla="*/ 5050832 w 6081795"/>
              <a:gd name="connsiteY5120" fmla="*/ 2236038 h 4588006"/>
              <a:gd name="connsiteX5121" fmla="*/ 5052406 w 6081795"/>
              <a:gd name="connsiteY5121" fmla="*/ 2242174 h 4588006"/>
              <a:gd name="connsiteX5122" fmla="*/ 5066328 w 6081795"/>
              <a:gd name="connsiteY5122" fmla="*/ 2239336 h 4588006"/>
              <a:gd name="connsiteX5123" fmla="*/ 5076704 w 6081795"/>
              <a:gd name="connsiteY5123" fmla="*/ 2222687 h 4588006"/>
              <a:gd name="connsiteX5124" fmla="*/ 5116010 w 6081795"/>
              <a:gd name="connsiteY5124" fmla="*/ 2239272 h 4588006"/>
              <a:gd name="connsiteX5125" fmla="*/ 5152712 w 6081795"/>
              <a:gd name="connsiteY5125" fmla="*/ 2257941 h 4588006"/>
              <a:gd name="connsiteX5126" fmla="*/ 5172248 w 6081795"/>
              <a:gd name="connsiteY5126" fmla="*/ 2221924 h 4588006"/>
              <a:gd name="connsiteX5127" fmla="*/ 5205710 w 6081795"/>
              <a:gd name="connsiteY5127" fmla="*/ 2252443 h 4588006"/>
              <a:gd name="connsiteX5128" fmla="*/ 5264548 w 6081795"/>
              <a:gd name="connsiteY5128" fmla="*/ 2243188 h 4588006"/>
              <a:gd name="connsiteX5129" fmla="*/ 5327166 w 6081795"/>
              <a:gd name="connsiteY5129" fmla="*/ 2236448 h 4588006"/>
              <a:gd name="connsiteX5130" fmla="*/ 5332562 w 6081795"/>
              <a:gd name="connsiteY5130" fmla="*/ 2253399 h 4588006"/>
              <a:gd name="connsiteX5131" fmla="*/ 5331568 w 6081795"/>
              <a:gd name="connsiteY5131" fmla="*/ 2269922 h 4588006"/>
              <a:gd name="connsiteX5132" fmla="*/ 5299886 w 6081795"/>
              <a:gd name="connsiteY5132" fmla="*/ 2305503 h 4588006"/>
              <a:gd name="connsiteX5133" fmla="*/ 5262786 w 6081795"/>
              <a:gd name="connsiteY5133" fmla="*/ 2295478 h 4588006"/>
              <a:gd name="connsiteX5134" fmla="*/ 5189556 w 6081795"/>
              <a:gd name="connsiteY5134" fmla="*/ 2309802 h 4588006"/>
              <a:gd name="connsiteX5135" fmla="*/ 5118928 w 6081795"/>
              <a:gd name="connsiteY5135" fmla="*/ 2322037 h 4588006"/>
              <a:gd name="connsiteX5136" fmla="*/ 5111038 w 6081795"/>
              <a:gd name="connsiteY5136" fmla="*/ 2332067 h 4588006"/>
              <a:gd name="connsiteX5137" fmla="*/ 5098422 w 6081795"/>
              <a:gd name="connsiteY5137" fmla="*/ 2323680 h 4588006"/>
              <a:gd name="connsiteX5138" fmla="*/ 5086870 w 6081795"/>
              <a:gd name="connsiteY5138" fmla="*/ 2325547 h 4588006"/>
              <a:gd name="connsiteX5139" fmla="*/ 5082642 w 6081795"/>
              <a:gd name="connsiteY5139" fmla="*/ 2343737 h 4588006"/>
              <a:gd name="connsiteX5140" fmla="*/ 5058790 w 6081795"/>
              <a:gd name="connsiteY5140" fmla="*/ 2332338 h 4588006"/>
              <a:gd name="connsiteX5141" fmla="*/ 5038482 w 6081795"/>
              <a:gd name="connsiteY5141" fmla="*/ 2334748 h 4588006"/>
              <a:gd name="connsiteX5142" fmla="*/ 5007884 w 6081795"/>
              <a:gd name="connsiteY5142" fmla="*/ 2329681 h 4588006"/>
              <a:gd name="connsiteX5143" fmla="*/ 4990682 w 6081795"/>
              <a:gd name="connsiteY5143" fmla="*/ 2356429 h 4588006"/>
              <a:gd name="connsiteX5144" fmla="*/ 4971598 w 6081795"/>
              <a:gd name="connsiteY5144" fmla="*/ 2351382 h 4588006"/>
              <a:gd name="connsiteX5145" fmla="*/ 4995260 w 6081795"/>
              <a:gd name="connsiteY5145" fmla="*/ 2431391 h 4588006"/>
              <a:gd name="connsiteX5146" fmla="*/ 5002118 w 6081795"/>
              <a:gd name="connsiteY5146" fmla="*/ 2519322 h 4588006"/>
              <a:gd name="connsiteX5147" fmla="*/ 4984398 w 6081795"/>
              <a:gd name="connsiteY5147" fmla="*/ 2550185 h 4588006"/>
              <a:gd name="connsiteX5148" fmla="*/ 4967404 w 6081795"/>
              <a:gd name="connsiteY5148" fmla="*/ 2547161 h 4588006"/>
              <a:gd name="connsiteX5149" fmla="*/ 4957348 w 6081795"/>
              <a:gd name="connsiteY5149" fmla="*/ 2548751 h 4588006"/>
              <a:gd name="connsiteX5150" fmla="*/ 4948474 w 6081795"/>
              <a:gd name="connsiteY5150" fmla="*/ 2554943 h 4588006"/>
              <a:gd name="connsiteX5151" fmla="*/ 4960140 w 6081795"/>
              <a:gd name="connsiteY5151" fmla="*/ 2567788 h 4588006"/>
              <a:gd name="connsiteX5152" fmla="*/ 5015320 w 6081795"/>
              <a:gd name="connsiteY5152" fmla="*/ 2619745 h 4588006"/>
              <a:gd name="connsiteX5153" fmla="*/ 5042766 w 6081795"/>
              <a:gd name="connsiteY5153" fmla="*/ 2612536 h 4588006"/>
              <a:gd name="connsiteX5154" fmla="*/ 5051958 w 6081795"/>
              <a:gd name="connsiteY5154" fmla="*/ 2601462 h 4588006"/>
              <a:gd name="connsiteX5155" fmla="*/ 5063272 w 6081795"/>
              <a:gd name="connsiteY5155" fmla="*/ 2610891 h 4588006"/>
              <a:gd name="connsiteX5156" fmla="*/ 5071910 w 6081795"/>
              <a:gd name="connsiteY5156" fmla="*/ 2605814 h 4588006"/>
              <a:gd name="connsiteX5157" fmla="*/ 5075582 w 6081795"/>
              <a:gd name="connsiteY5157" fmla="*/ 2593618 h 4588006"/>
              <a:gd name="connsiteX5158" fmla="*/ 5122890 w 6081795"/>
              <a:gd name="connsiteY5158" fmla="*/ 2614886 h 4588006"/>
              <a:gd name="connsiteX5159" fmla="*/ 5170198 w 6081795"/>
              <a:gd name="connsiteY5159" fmla="*/ 2636152 h 4588006"/>
              <a:gd name="connsiteX5160" fmla="*/ 5223942 w 6081795"/>
              <a:gd name="connsiteY5160" fmla="*/ 2635604 h 4588006"/>
              <a:gd name="connsiteX5161" fmla="*/ 5271754 w 6081795"/>
              <a:gd name="connsiteY5161" fmla="*/ 2673116 h 4588006"/>
              <a:gd name="connsiteX5162" fmla="*/ 5287538 w 6081795"/>
              <a:gd name="connsiteY5162" fmla="*/ 2653058 h 4588006"/>
              <a:gd name="connsiteX5163" fmla="*/ 5303510 w 6081795"/>
              <a:gd name="connsiteY5163" fmla="*/ 2643949 h 4588006"/>
              <a:gd name="connsiteX5164" fmla="*/ 5321604 w 6081795"/>
              <a:gd name="connsiteY5164" fmla="*/ 2655343 h 4588006"/>
              <a:gd name="connsiteX5165" fmla="*/ 5337994 w 6081795"/>
              <a:gd name="connsiteY5165" fmla="*/ 2686602 h 4588006"/>
              <a:gd name="connsiteX5166" fmla="*/ 5324568 w 6081795"/>
              <a:gd name="connsiteY5166" fmla="*/ 2726047 h 4588006"/>
              <a:gd name="connsiteX5167" fmla="*/ 5297914 w 6081795"/>
              <a:gd name="connsiteY5167" fmla="*/ 2726147 h 4588006"/>
              <a:gd name="connsiteX5168" fmla="*/ 5254152 w 6081795"/>
              <a:gd name="connsiteY5168" fmla="*/ 2708510 h 4588006"/>
              <a:gd name="connsiteX5169" fmla="*/ 5210846 w 6081795"/>
              <a:gd name="connsiteY5169" fmla="*/ 2729363 h 4588006"/>
              <a:gd name="connsiteX5170" fmla="*/ 5155320 w 6081795"/>
              <a:gd name="connsiteY5170" fmla="*/ 2743367 h 4588006"/>
              <a:gd name="connsiteX5171" fmla="*/ 5091288 w 6081795"/>
              <a:gd name="connsiteY5171" fmla="*/ 2736438 h 4588006"/>
              <a:gd name="connsiteX5172" fmla="*/ 5080436 w 6081795"/>
              <a:gd name="connsiteY5172" fmla="*/ 2755316 h 4588006"/>
              <a:gd name="connsiteX5173" fmla="*/ 5068884 w 6081795"/>
              <a:gd name="connsiteY5173" fmla="*/ 2747003 h 4588006"/>
              <a:gd name="connsiteX5174" fmla="*/ 5042532 w 6081795"/>
              <a:gd name="connsiteY5174" fmla="*/ 2772762 h 4588006"/>
              <a:gd name="connsiteX5175" fmla="*/ 5034204 w 6081795"/>
              <a:gd name="connsiteY5175" fmla="*/ 2794026 h 4588006"/>
              <a:gd name="connsiteX5176" fmla="*/ 5134156 w 6081795"/>
              <a:gd name="connsiteY5176" fmla="*/ 2816865 h 4588006"/>
              <a:gd name="connsiteX5177" fmla="*/ 5490013 w 6081795"/>
              <a:gd name="connsiteY5177" fmla="*/ 3047292 h 4588006"/>
              <a:gd name="connsiteX5178" fmla="*/ 5053250 w 6081795"/>
              <a:gd name="connsiteY5178" fmla="*/ 3371961 h 4588006"/>
              <a:gd name="connsiteX5179" fmla="*/ 5016476 w 6081795"/>
              <a:gd name="connsiteY5179" fmla="*/ 3384176 h 4588006"/>
              <a:gd name="connsiteX5180" fmla="*/ 5049996 w 6081795"/>
              <a:gd name="connsiteY5180" fmla="*/ 3402388 h 4588006"/>
              <a:gd name="connsiteX5181" fmla="*/ 5064318 w 6081795"/>
              <a:gd name="connsiteY5181" fmla="*/ 3389785 h 4588006"/>
              <a:gd name="connsiteX5182" fmla="*/ 5078810 w 6081795"/>
              <a:gd name="connsiteY5182" fmla="*/ 3384062 h 4588006"/>
              <a:gd name="connsiteX5183" fmla="*/ 5095226 w 6081795"/>
              <a:gd name="connsiteY5183" fmla="*/ 3391220 h 4588006"/>
              <a:gd name="connsiteX5184" fmla="*/ 5110098 w 6081795"/>
              <a:gd name="connsiteY5184" fmla="*/ 3410862 h 4588006"/>
              <a:gd name="connsiteX5185" fmla="*/ 5097916 w 6081795"/>
              <a:gd name="connsiteY5185" fmla="*/ 3435646 h 4588006"/>
              <a:gd name="connsiteX5186" fmla="*/ 5073730 w 6081795"/>
              <a:gd name="connsiteY5186" fmla="*/ 3435709 h 4588006"/>
              <a:gd name="connsiteX5187" fmla="*/ 5034024 w 6081795"/>
              <a:gd name="connsiteY5187" fmla="*/ 3424627 h 4588006"/>
              <a:gd name="connsiteX5188" fmla="*/ 4994734 w 6081795"/>
              <a:gd name="connsiteY5188" fmla="*/ 3437730 h 4588006"/>
              <a:gd name="connsiteX5189" fmla="*/ 4944352 w 6081795"/>
              <a:gd name="connsiteY5189" fmla="*/ 3446528 h 4588006"/>
              <a:gd name="connsiteX5190" fmla="*/ 4886254 w 6081795"/>
              <a:gd name="connsiteY5190" fmla="*/ 3442175 h 4588006"/>
              <a:gd name="connsiteX5191" fmla="*/ 4876408 w 6081795"/>
              <a:gd name="connsiteY5191" fmla="*/ 3454037 h 4588006"/>
              <a:gd name="connsiteX5192" fmla="*/ 4865928 w 6081795"/>
              <a:gd name="connsiteY5192" fmla="*/ 3448813 h 4588006"/>
              <a:gd name="connsiteX5193" fmla="*/ 4842018 w 6081795"/>
              <a:gd name="connsiteY5193" fmla="*/ 3464998 h 4588006"/>
              <a:gd name="connsiteX5194" fmla="*/ 4825828 w 6081795"/>
              <a:gd name="connsiteY5194" fmla="*/ 3494333 h 4588006"/>
              <a:gd name="connsiteX5195" fmla="*/ 4746084 w 6081795"/>
              <a:gd name="connsiteY5195" fmla="*/ 3489213 h 4588006"/>
              <a:gd name="connsiteX5196" fmla="*/ 4673838 w 6081795"/>
              <a:gd name="connsiteY5196" fmla="*/ 3504341 h 4588006"/>
              <a:gd name="connsiteX5197" fmla="*/ 4646290 w 6081795"/>
              <a:gd name="connsiteY5197" fmla="*/ 3489027 h 4588006"/>
              <a:gd name="connsiteX5198" fmla="*/ 4635474 w 6081795"/>
              <a:gd name="connsiteY5198" fmla="*/ 3491716 h 4588006"/>
              <a:gd name="connsiteX5199" fmla="*/ 4579032 w 6081795"/>
              <a:gd name="connsiteY5199" fmla="*/ 3503032 h 4588006"/>
              <a:gd name="connsiteX5200" fmla="*/ 4581698 w 6081795"/>
              <a:gd name="connsiteY5200" fmla="*/ 3505162 h 4588006"/>
              <a:gd name="connsiteX5201" fmla="*/ 4604322 w 6081795"/>
              <a:gd name="connsiteY5201" fmla="*/ 3506329 h 4588006"/>
              <a:gd name="connsiteX5202" fmla="*/ 4642342 w 6081795"/>
              <a:gd name="connsiteY5202" fmla="*/ 3521833 h 4588006"/>
              <a:gd name="connsiteX5203" fmla="*/ 4658640 w 6081795"/>
              <a:gd name="connsiteY5203" fmla="*/ 3545332 h 4588006"/>
              <a:gd name="connsiteX5204" fmla="*/ 4658090 w 6081795"/>
              <a:gd name="connsiteY5204" fmla="*/ 3513087 h 4588006"/>
              <a:gd name="connsiteX5205" fmla="*/ 4668676 w 6081795"/>
              <a:gd name="connsiteY5205" fmla="*/ 3521159 h 4588006"/>
              <a:gd name="connsiteX5206" fmla="*/ 4675786 w 6081795"/>
              <a:gd name="connsiteY5206" fmla="*/ 3535229 h 4588006"/>
              <a:gd name="connsiteX5207" fmla="*/ 4672376 w 6081795"/>
              <a:gd name="connsiteY5207" fmla="*/ 3551654 h 4588006"/>
              <a:gd name="connsiteX5208" fmla="*/ 4688902 w 6081795"/>
              <a:gd name="connsiteY5208" fmla="*/ 3555264 h 4588006"/>
              <a:gd name="connsiteX5209" fmla="*/ 4703284 w 6081795"/>
              <a:gd name="connsiteY5209" fmla="*/ 3553088 h 4588006"/>
              <a:gd name="connsiteX5210" fmla="*/ 4720924 w 6081795"/>
              <a:gd name="connsiteY5210" fmla="*/ 3552011 h 4588006"/>
              <a:gd name="connsiteX5211" fmla="*/ 4742216 w 6081795"/>
              <a:gd name="connsiteY5211" fmla="*/ 3545418 h 4588006"/>
              <a:gd name="connsiteX5212" fmla="*/ 4746536 w 6081795"/>
              <a:gd name="connsiteY5212" fmla="*/ 3505818 h 4588006"/>
              <a:gd name="connsiteX5213" fmla="*/ 4782024 w 6081795"/>
              <a:gd name="connsiteY5213" fmla="*/ 3509358 h 4588006"/>
              <a:gd name="connsiteX5214" fmla="*/ 4790010 w 6081795"/>
              <a:gd name="connsiteY5214" fmla="*/ 3551424 h 4588006"/>
              <a:gd name="connsiteX5215" fmla="*/ 4771730 w 6081795"/>
              <a:gd name="connsiteY5215" fmla="*/ 3548207 h 4588006"/>
              <a:gd name="connsiteX5216" fmla="*/ 4754522 w 6081795"/>
              <a:gd name="connsiteY5216" fmla="*/ 3547884 h 4588006"/>
              <a:gd name="connsiteX5217" fmla="*/ 4750786 w 6081795"/>
              <a:gd name="connsiteY5217" fmla="*/ 3568557 h 4588006"/>
              <a:gd name="connsiteX5218" fmla="*/ 4745624 w 6081795"/>
              <a:gd name="connsiteY5218" fmla="*/ 3585375 h 4588006"/>
              <a:gd name="connsiteX5219" fmla="*/ 4724620 w 6081795"/>
              <a:gd name="connsiteY5219" fmla="*/ 3588902 h 4588006"/>
              <a:gd name="connsiteX5220" fmla="*/ 4703836 w 6081795"/>
              <a:gd name="connsiteY5220" fmla="*/ 3585331 h 4588006"/>
              <a:gd name="connsiteX5221" fmla="*/ 4709226 w 6081795"/>
              <a:gd name="connsiteY5221" fmla="*/ 3605008 h 4588006"/>
              <a:gd name="connsiteX5222" fmla="*/ 4713542 w 6081795"/>
              <a:gd name="connsiteY5222" fmla="*/ 3621791 h 4588006"/>
              <a:gd name="connsiteX5223" fmla="*/ 4690034 w 6081795"/>
              <a:gd name="connsiteY5223" fmla="*/ 3624966 h 4588006"/>
              <a:gd name="connsiteX5224" fmla="*/ 4661170 w 6081795"/>
              <a:gd name="connsiteY5224" fmla="*/ 3613677 h 4588006"/>
              <a:gd name="connsiteX5225" fmla="*/ 4642060 w 6081795"/>
              <a:gd name="connsiteY5225" fmla="*/ 3618475 h 4588006"/>
              <a:gd name="connsiteX5226" fmla="*/ 4630260 w 6081795"/>
              <a:gd name="connsiteY5226" fmla="*/ 3612243 h 4588006"/>
              <a:gd name="connsiteX5227" fmla="*/ 4601070 w 6081795"/>
              <a:gd name="connsiteY5227" fmla="*/ 3605203 h 4588006"/>
              <a:gd name="connsiteX5228" fmla="*/ 4572724 w 6081795"/>
              <a:gd name="connsiteY5228" fmla="*/ 3620945 h 4588006"/>
              <a:gd name="connsiteX5229" fmla="*/ 4586458 w 6081795"/>
              <a:gd name="connsiteY5229" fmla="*/ 3627268 h 4588006"/>
              <a:gd name="connsiteX5230" fmla="*/ 4617368 w 6081795"/>
              <a:gd name="connsiteY5230" fmla="*/ 3628702 h 4588006"/>
              <a:gd name="connsiteX5231" fmla="*/ 4627312 w 6081795"/>
              <a:gd name="connsiteY5231" fmla="*/ 3632480 h 4588006"/>
              <a:gd name="connsiteX5232" fmla="*/ 4632530 w 6081795"/>
              <a:gd name="connsiteY5232" fmla="*/ 3638882 h 4588006"/>
              <a:gd name="connsiteX5233" fmla="*/ 4622836 w 6081795"/>
              <a:gd name="connsiteY5233" fmla="*/ 3639616 h 4588006"/>
              <a:gd name="connsiteX5234" fmla="*/ 4610776 w 6081795"/>
              <a:gd name="connsiteY5234" fmla="*/ 3641664 h 4588006"/>
              <a:gd name="connsiteX5235" fmla="*/ 4573566 w 6081795"/>
              <a:gd name="connsiteY5235" fmla="*/ 3643728 h 4588006"/>
              <a:gd name="connsiteX5236" fmla="*/ 4536358 w 6081795"/>
              <a:gd name="connsiteY5236" fmla="*/ 3645793 h 4588006"/>
              <a:gd name="connsiteX5237" fmla="*/ 4508596 w 6081795"/>
              <a:gd name="connsiteY5237" fmla="*/ 3642609 h 4588006"/>
              <a:gd name="connsiteX5238" fmla="*/ 4480542 w 6081795"/>
              <a:gd name="connsiteY5238" fmla="*/ 3648889 h 4588006"/>
              <a:gd name="connsiteX5239" fmla="*/ 4515098 w 6081795"/>
              <a:gd name="connsiteY5239" fmla="*/ 3657598 h 4588006"/>
              <a:gd name="connsiteX5240" fmla="*/ 4550092 w 6081795"/>
              <a:gd name="connsiteY5240" fmla="*/ 3652115 h 4588006"/>
              <a:gd name="connsiteX5241" fmla="*/ 4552070 w 6081795"/>
              <a:gd name="connsiteY5241" fmla="*/ 3688217 h 4588006"/>
              <a:gd name="connsiteX5242" fmla="*/ 4514568 w 6081795"/>
              <a:gd name="connsiteY5242" fmla="*/ 3699744 h 4588006"/>
              <a:gd name="connsiteX5243" fmla="*/ 4524858 w 6081795"/>
              <a:gd name="connsiteY5243" fmla="*/ 3717278 h 4588006"/>
              <a:gd name="connsiteX5244" fmla="*/ 4513104 w 6081795"/>
              <a:gd name="connsiteY5244" fmla="*/ 3747056 h 4588006"/>
              <a:gd name="connsiteX5245" fmla="*/ 4458718 w 6081795"/>
              <a:gd name="connsiteY5245" fmla="*/ 3754010 h 4588006"/>
              <a:gd name="connsiteX5246" fmla="*/ 4404240 w 6081795"/>
              <a:gd name="connsiteY5246" fmla="*/ 3738928 h 4588006"/>
              <a:gd name="connsiteX5247" fmla="*/ 4354266 w 6081795"/>
              <a:gd name="connsiteY5247" fmla="*/ 3728317 h 4588006"/>
              <a:gd name="connsiteX5248" fmla="*/ 4351410 w 6081795"/>
              <a:gd name="connsiteY5248" fmla="*/ 3720604 h 4588006"/>
              <a:gd name="connsiteX5249" fmla="*/ 4341962 w 6081795"/>
              <a:gd name="connsiteY5249" fmla="*/ 3725852 h 4588006"/>
              <a:gd name="connsiteX5250" fmla="*/ 4301894 w 6081795"/>
              <a:gd name="connsiteY5250" fmla="*/ 3720203 h 4588006"/>
              <a:gd name="connsiteX5251" fmla="*/ 4259320 w 6081795"/>
              <a:gd name="connsiteY5251" fmla="*/ 3720597 h 4588006"/>
              <a:gd name="connsiteX5252" fmla="*/ 4212020 w 6081795"/>
              <a:gd name="connsiteY5252" fmla="*/ 3723615 h 4588006"/>
              <a:gd name="connsiteX5253" fmla="*/ 4170700 w 6081795"/>
              <a:gd name="connsiteY5253" fmla="*/ 3720988 h 4588006"/>
              <a:gd name="connsiteX5254" fmla="*/ 4136464 w 6081795"/>
              <a:gd name="connsiteY5254" fmla="*/ 3714425 h 4588006"/>
              <a:gd name="connsiteX5255" fmla="*/ 4100392 w 6081795"/>
              <a:gd name="connsiteY5255" fmla="*/ 3729809 h 4588006"/>
              <a:gd name="connsiteX5256" fmla="*/ 4101820 w 6081795"/>
              <a:gd name="connsiteY5256" fmla="*/ 3733665 h 4588006"/>
              <a:gd name="connsiteX5257" fmla="*/ 4090942 w 6081795"/>
              <a:gd name="connsiteY5257" fmla="*/ 3735057 h 4588006"/>
              <a:gd name="connsiteX5258" fmla="*/ 4088086 w 6081795"/>
              <a:gd name="connsiteY5258" fmla="*/ 3727342 h 4588006"/>
              <a:gd name="connsiteX5259" fmla="*/ 4068346 w 6081795"/>
              <a:gd name="connsiteY5259" fmla="*/ 3715056 h 4588006"/>
              <a:gd name="connsiteX5260" fmla="*/ 4033992 w 6081795"/>
              <a:gd name="connsiteY5260" fmla="*/ 3724833 h 4588006"/>
              <a:gd name="connsiteX5261" fmla="*/ 3999640 w 6081795"/>
              <a:gd name="connsiteY5261" fmla="*/ 3734612 h 4588006"/>
              <a:gd name="connsiteX5262" fmla="*/ 3983014 w 6081795"/>
              <a:gd name="connsiteY5262" fmla="*/ 3771746 h 4588006"/>
              <a:gd name="connsiteX5263" fmla="*/ 3982722 w 6081795"/>
              <a:gd name="connsiteY5263" fmla="*/ 3781208 h 4588006"/>
              <a:gd name="connsiteX5264" fmla="*/ 3970306 w 6081795"/>
              <a:gd name="connsiteY5264" fmla="*/ 3782291 h 4588006"/>
              <a:gd name="connsiteX5265" fmla="*/ 3958110 w 6081795"/>
              <a:gd name="connsiteY5265" fmla="*/ 3776276 h 4588006"/>
              <a:gd name="connsiteX5266" fmla="*/ 3943690 w 6081795"/>
              <a:gd name="connsiteY5266" fmla="*/ 3779634 h 4588006"/>
              <a:gd name="connsiteX5267" fmla="*/ 3932070 w 6081795"/>
              <a:gd name="connsiteY5267" fmla="*/ 3767487 h 4588006"/>
              <a:gd name="connsiteX5268" fmla="*/ 3927786 w 6081795"/>
              <a:gd name="connsiteY5268" fmla="*/ 3755917 h 4588006"/>
              <a:gd name="connsiteX5269" fmla="*/ 3891710 w 6081795"/>
              <a:gd name="connsiteY5269" fmla="*/ 3771301 h 4588006"/>
              <a:gd name="connsiteX5270" fmla="*/ 3817586 w 6081795"/>
              <a:gd name="connsiteY5270" fmla="*/ 3765967 h 4588006"/>
              <a:gd name="connsiteX5271" fmla="*/ 3802422 w 6081795"/>
              <a:gd name="connsiteY5271" fmla="*/ 3755787 h 4588006"/>
              <a:gd name="connsiteX5272" fmla="*/ 3767534 w 6081795"/>
              <a:gd name="connsiteY5272" fmla="*/ 3764119 h 4588006"/>
              <a:gd name="connsiteX5273" fmla="*/ 3729432 w 6081795"/>
              <a:gd name="connsiteY5273" fmla="*/ 3763774 h 4588006"/>
              <a:gd name="connsiteX5274" fmla="*/ 3691638 w 6081795"/>
              <a:gd name="connsiteY5274" fmla="*/ 3784763 h 4588006"/>
              <a:gd name="connsiteX5275" fmla="*/ 3658162 w 6081795"/>
              <a:gd name="connsiteY5275" fmla="*/ 3766154 h 4588006"/>
              <a:gd name="connsiteX5276" fmla="*/ 3620952 w 6081795"/>
              <a:gd name="connsiteY5276" fmla="*/ 3768219 h 4588006"/>
              <a:gd name="connsiteX5277" fmla="*/ 3596634 w 6081795"/>
              <a:gd name="connsiteY5277" fmla="*/ 3753823 h 4588006"/>
              <a:gd name="connsiteX5278" fmla="*/ 3566044 w 6081795"/>
              <a:gd name="connsiteY5278" fmla="*/ 3754536 h 4588006"/>
              <a:gd name="connsiteX5279" fmla="*/ 3533092 w 6081795"/>
              <a:gd name="connsiteY5279" fmla="*/ 3756562 h 4588006"/>
              <a:gd name="connsiteX5280" fmla="*/ 3466694 w 6081795"/>
              <a:gd name="connsiteY5280" fmla="*/ 3751588 h 4588006"/>
              <a:gd name="connsiteX5281" fmla="*/ 3433998 w 6081795"/>
              <a:gd name="connsiteY5281" fmla="*/ 3745333 h 4588006"/>
              <a:gd name="connsiteX5282" fmla="*/ 3399158 w 6081795"/>
              <a:gd name="connsiteY5282" fmla="*/ 3733294 h 4588006"/>
              <a:gd name="connsiteX5283" fmla="*/ 3488776 w 6081795"/>
              <a:gd name="connsiteY5283" fmla="*/ 3688174 h 4588006"/>
              <a:gd name="connsiteX5284" fmla="*/ 3486504 w 6081795"/>
              <a:gd name="connsiteY5284" fmla="*/ 3661535 h 4588006"/>
              <a:gd name="connsiteX5285" fmla="*/ 3458744 w 6081795"/>
              <a:gd name="connsiteY5285" fmla="*/ 3658352 h 4588006"/>
              <a:gd name="connsiteX5286" fmla="*/ 3398416 w 6081795"/>
              <a:gd name="connsiteY5286" fmla="*/ 3669768 h 4588006"/>
              <a:gd name="connsiteX5287" fmla="*/ 3340230 w 6081795"/>
              <a:gd name="connsiteY5287" fmla="*/ 3686969 h 4588006"/>
              <a:gd name="connsiteX5288" fmla="*/ 3314502 w 6081795"/>
              <a:gd name="connsiteY5288" fmla="*/ 3693120 h 4588006"/>
              <a:gd name="connsiteX5289" fmla="*/ 3307752 w 6081795"/>
              <a:gd name="connsiteY5289" fmla="*/ 3681465 h 4588006"/>
              <a:gd name="connsiteX5290" fmla="*/ 3301344 w 6081795"/>
              <a:gd name="connsiteY5290" fmla="*/ 3664038 h 4588006"/>
              <a:gd name="connsiteX5291" fmla="*/ 3285540 w 6081795"/>
              <a:gd name="connsiteY5291" fmla="*/ 3664845 h 4588006"/>
              <a:gd name="connsiteX5292" fmla="*/ 3276192 w 6081795"/>
              <a:gd name="connsiteY5292" fmla="*/ 3680682 h 4588006"/>
              <a:gd name="connsiteX5293" fmla="*/ 3260096 w 6081795"/>
              <a:gd name="connsiteY5293" fmla="*/ 3675671 h 4588006"/>
              <a:gd name="connsiteX5294" fmla="*/ 3254824 w 6081795"/>
              <a:gd name="connsiteY5294" fmla="*/ 3666413 h 4588006"/>
              <a:gd name="connsiteX5295" fmla="*/ 3241366 w 6081795"/>
              <a:gd name="connsiteY5295" fmla="*/ 3667101 h 4588006"/>
              <a:gd name="connsiteX5296" fmla="*/ 3236880 w 6081795"/>
              <a:gd name="connsiteY5296" fmla="*/ 3725766 h 4588006"/>
              <a:gd name="connsiteX5297" fmla="*/ 3273690 w 6081795"/>
              <a:gd name="connsiteY5297" fmla="*/ 3730316 h 4588006"/>
              <a:gd name="connsiteX5298" fmla="*/ 3309870 w 6081795"/>
              <a:gd name="connsiteY5298" fmla="*/ 3717780 h 4588006"/>
              <a:gd name="connsiteX5299" fmla="*/ 3347080 w 6081795"/>
              <a:gd name="connsiteY5299" fmla="*/ 3715714 h 4588006"/>
              <a:gd name="connsiteX5300" fmla="*/ 3381140 w 6081795"/>
              <a:gd name="connsiteY5300" fmla="*/ 3715400 h 4588006"/>
              <a:gd name="connsiteX5301" fmla="*/ 3388798 w 6081795"/>
              <a:gd name="connsiteY5301" fmla="*/ 3711728 h 4588006"/>
              <a:gd name="connsiteX5302" fmla="*/ 3395166 w 6081795"/>
              <a:gd name="connsiteY5302" fmla="*/ 3712261 h 4588006"/>
              <a:gd name="connsiteX5303" fmla="*/ 3385378 w 6081795"/>
              <a:gd name="connsiteY5303" fmla="*/ 3740945 h 4588006"/>
              <a:gd name="connsiteX5304" fmla="*/ 3364222 w 6081795"/>
              <a:gd name="connsiteY5304" fmla="*/ 3761996 h 4588006"/>
              <a:gd name="connsiteX5305" fmla="*/ 3357958 w 6081795"/>
              <a:gd name="connsiteY5305" fmla="*/ 3764311 h 4588006"/>
              <a:gd name="connsiteX5306" fmla="*/ 3351916 w 6081795"/>
              <a:gd name="connsiteY5306" fmla="*/ 3759531 h 4588006"/>
              <a:gd name="connsiteX5307" fmla="*/ 3296564 w 6081795"/>
              <a:gd name="connsiteY5307" fmla="*/ 3766438 h 4588006"/>
              <a:gd name="connsiteX5308" fmla="*/ 3240578 w 6081795"/>
              <a:gd name="connsiteY5308" fmla="*/ 3756261 h 4588006"/>
              <a:gd name="connsiteX5309" fmla="*/ 3224264 w 6081795"/>
              <a:gd name="connsiteY5309" fmla="*/ 3758346 h 4588006"/>
              <a:gd name="connsiteX5310" fmla="*/ 3207948 w 6081795"/>
              <a:gd name="connsiteY5310" fmla="*/ 3760433 h 4588006"/>
              <a:gd name="connsiteX5311" fmla="*/ 3166198 w 6081795"/>
              <a:gd name="connsiteY5311" fmla="*/ 3759207 h 4588006"/>
              <a:gd name="connsiteX5312" fmla="*/ 3124664 w 6081795"/>
              <a:gd name="connsiteY5312" fmla="*/ 3750884 h 4588006"/>
              <a:gd name="connsiteX5313" fmla="*/ 3113358 w 6081795"/>
              <a:gd name="connsiteY5313" fmla="*/ 3753677 h 4588006"/>
              <a:gd name="connsiteX5314" fmla="*/ 3104632 w 6081795"/>
              <a:gd name="connsiteY5314" fmla="*/ 3748060 h 4588006"/>
              <a:gd name="connsiteX5315" fmla="*/ 3115306 w 6081795"/>
              <a:gd name="connsiteY5315" fmla="*/ 3728182 h 4588006"/>
              <a:gd name="connsiteX5316" fmla="*/ 3134990 w 6081795"/>
              <a:gd name="connsiteY5316" fmla="*/ 3717250 h 4588006"/>
              <a:gd name="connsiteX5317" fmla="*/ 3114116 w 6081795"/>
              <a:gd name="connsiteY5317" fmla="*/ 3691643 h 4588006"/>
              <a:gd name="connsiteX5318" fmla="*/ 3081192 w 6081795"/>
              <a:gd name="connsiteY5318" fmla="*/ 3705278 h 4588006"/>
              <a:gd name="connsiteX5319" fmla="*/ 3011644 w 6081795"/>
              <a:gd name="connsiteY5319" fmla="*/ 3702052 h 4588006"/>
              <a:gd name="connsiteX5320" fmla="*/ 3010214 w 6081795"/>
              <a:gd name="connsiteY5320" fmla="*/ 3698194 h 4588006"/>
              <a:gd name="connsiteX5321" fmla="*/ 2942095 w 6081795"/>
              <a:gd name="connsiteY5321" fmla="*/ 3698826 h 4588006"/>
              <a:gd name="connsiteX5322" fmla="*/ 2924561 w 6081795"/>
              <a:gd name="connsiteY5322" fmla="*/ 3702752 h 4588006"/>
              <a:gd name="connsiteX5323" fmla="*/ 2909171 w 6081795"/>
              <a:gd name="connsiteY5323" fmla="*/ 3712461 h 4588006"/>
              <a:gd name="connsiteX5324" fmla="*/ 2912416 w 6081795"/>
              <a:gd name="connsiteY5324" fmla="*/ 3726352 h 4588006"/>
              <a:gd name="connsiteX5325" fmla="*/ 2900857 w 6081795"/>
              <a:gd name="connsiteY5325" fmla="*/ 3731028 h 4588006"/>
              <a:gd name="connsiteX5326" fmla="*/ 2897392 w 6081795"/>
              <a:gd name="connsiteY5326" fmla="*/ 3724233 h 4588006"/>
              <a:gd name="connsiteX5327" fmla="*/ 2890273 w 6081795"/>
              <a:gd name="connsiteY5327" fmla="*/ 3722956 h 4588006"/>
              <a:gd name="connsiteX5328" fmla="*/ 2881748 w 6081795"/>
              <a:gd name="connsiteY5328" fmla="*/ 3735827 h 4588006"/>
              <a:gd name="connsiteX5329" fmla="*/ 2875368 w 6081795"/>
              <a:gd name="connsiteY5329" fmla="*/ 3754484 h 4588006"/>
              <a:gd name="connsiteX5330" fmla="*/ 2840411 w 6081795"/>
              <a:gd name="connsiteY5330" fmla="*/ 3758783 h 4588006"/>
              <a:gd name="connsiteX5331" fmla="*/ 2810397 w 6081795"/>
              <a:gd name="connsiteY5331" fmla="*/ 3753365 h 4588006"/>
              <a:gd name="connsiteX5332" fmla="*/ 2788282 w 6081795"/>
              <a:gd name="connsiteY5332" fmla="*/ 3761577 h 4588006"/>
              <a:gd name="connsiteX5333" fmla="*/ 2775203 w 6081795"/>
              <a:gd name="connsiteY5333" fmla="*/ 3740360 h 4588006"/>
              <a:gd name="connsiteX5334" fmla="*/ 2740556 w 6081795"/>
              <a:gd name="connsiteY5334" fmla="*/ 3759601 h 4588006"/>
              <a:gd name="connsiteX5335" fmla="*/ 2746735 w 6081795"/>
              <a:gd name="connsiteY5335" fmla="*/ 3722456 h 4588006"/>
              <a:gd name="connsiteX5336" fmla="*/ 2759781 w 6081795"/>
              <a:gd name="connsiteY5336" fmla="*/ 3688474 h 4588006"/>
              <a:gd name="connsiteX5337" fmla="*/ 2739456 w 6081795"/>
              <a:gd name="connsiteY5337" fmla="*/ 3695112 h 4588006"/>
              <a:gd name="connsiteX5338" fmla="*/ 2716531 w 6081795"/>
              <a:gd name="connsiteY5338" fmla="*/ 3735744 h 4588006"/>
              <a:gd name="connsiteX5339" fmla="*/ 2636921 w 6081795"/>
              <a:gd name="connsiteY5339" fmla="*/ 3745082 h 4588006"/>
              <a:gd name="connsiteX5340" fmla="*/ 2560550 w 6081795"/>
              <a:gd name="connsiteY5340" fmla="*/ 3724719 h 4588006"/>
              <a:gd name="connsiteX5341" fmla="*/ 2529992 w 6081795"/>
              <a:gd name="connsiteY5341" fmla="*/ 3730646 h 4588006"/>
              <a:gd name="connsiteX5342" fmla="*/ 2503307 w 6081795"/>
              <a:gd name="connsiteY5342" fmla="*/ 3723958 h 4588006"/>
              <a:gd name="connsiteX5343" fmla="*/ 2506782 w 6081795"/>
              <a:gd name="connsiteY5343" fmla="*/ 3717960 h 4588006"/>
              <a:gd name="connsiteX5344" fmla="*/ 2511328 w 6081795"/>
              <a:gd name="connsiteY5344" fmla="*/ 3714855 h 4588006"/>
              <a:gd name="connsiteX5345" fmla="*/ 2508763 w 6081795"/>
              <a:gd name="connsiteY5345" fmla="*/ 3697679 h 4588006"/>
              <a:gd name="connsiteX5346" fmla="*/ 2491879 w 6081795"/>
              <a:gd name="connsiteY5346" fmla="*/ 3693104 h 4588006"/>
              <a:gd name="connsiteX5347" fmla="*/ 2479832 w 6081795"/>
              <a:gd name="connsiteY5347" fmla="*/ 3732346 h 4588006"/>
              <a:gd name="connsiteX5348" fmla="*/ 2429127 w 6081795"/>
              <a:gd name="connsiteY5348" fmla="*/ 3745393 h 4588006"/>
              <a:gd name="connsiteX5349" fmla="*/ 2379080 w 6081795"/>
              <a:gd name="connsiteY5349" fmla="*/ 3737149 h 4588006"/>
              <a:gd name="connsiteX5350" fmla="*/ 2355271 w 6081795"/>
              <a:gd name="connsiteY5350" fmla="*/ 3762578 h 4588006"/>
              <a:gd name="connsiteX5351" fmla="*/ 2332972 w 6081795"/>
              <a:gd name="connsiteY5351" fmla="*/ 3776706 h 4588006"/>
              <a:gd name="connsiteX5352" fmla="*/ 2331374 w 6081795"/>
              <a:gd name="connsiteY5352" fmla="*/ 3759575 h 4588006"/>
              <a:gd name="connsiteX5353" fmla="*/ 2335571 w 6081795"/>
              <a:gd name="connsiteY5353" fmla="*/ 3742712 h 4588006"/>
              <a:gd name="connsiteX5354" fmla="*/ 2296420 w 6081795"/>
              <a:gd name="connsiteY5354" fmla="*/ 3757479 h 4588006"/>
              <a:gd name="connsiteX5355" fmla="*/ 2257710 w 6081795"/>
              <a:gd name="connsiteY5355" fmla="*/ 3758053 h 4588006"/>
              <a:gd name="connsiteX5356" fmla="*/ 2275765 w 6081795"/>
              <a:gd name="connsiteY5356" fmla="*/ 3724776 h 4588006"/>
              <a:gd name="connsiteX5357" fmla="*/ 2311546 w 6081795"/>
              <a:gd name="connsiteY5357" fmla="*/ 3718854 h 4588006"/>
              <a:gd name="connsiteX5358" fmla="*/ 2313592 w 6081795"/>
              <a:gd name="connsiteY5358" fmla="*/ 3709000 h 4588006"/>
              <a:gd name="connsiteX5359" fmla="*/ 2316709 w 6081795"/>
              <a:gd name="connsiteY5359" fmla="*/ 3702037 h 4588006"/>
              <a:gd name="connsiteX5360" fmla="*/ 2326686 w 6081795"/>
              <a:gd name="connsiteY5360" fmla="*/ 3711028 h 4588006"/>
              <a:gd name="connsiteX5361" fmla="*/ 2333007 w 6081795"/>
              <a:gd name="connsiteY5361" fmla="*/ 3725537 h 4588006"/>
              <a:gd name="connsiteX5362" fmla="*/ 2365607 w 6081795"/>
              <a:gd name="connsiteY5362" fmla="*/ 3716151 h 4588006"/>
              <a:gd name="connsiteX5363" fmla="*/ 2401420 w 6081795"/>
              <a:gd name="connsiteY5363" fmla="*/ 3715443 h 4588006"/>
              <a:gd name="connsiteX5364" fmla="*/ 2408401 w 6081795"/>
              <a:gd name="connsiteY5364" fmla="*/ 3708659 h 4588006"/>
              <a:gd name="connsiteX5365" fmla="*/ 2414311 w 6081795"/>
              <a:gd name="connsiteY5365" fmla="*/ 3698983 h 4588006"/>
              <a:gd name="connsiteX5366" fmla="*/ 2375966 w 6081795"/>
              <a:gd name="connsiteY5366" fmla="*/ 3687728 h 4588006"/>
              <a:gd name="connsiteX5367" fmla="*/ 2365674 w 6081795"/>
              <a:gd name="connsiteY5367" fmla="*/ 3670194 h 4588006"/>
              <a:gd name="connsiteX5368" fmla="*/ 2321580 w 6081795"/>
              <a:gd name="connsiteY5368" fmla="*/ 3694682 h 4588006"/>
              <a:gd name="connsiteX5369" fmla="*/ 2268030 w 6081795"/>
              <a:gd name="connsiteY5369" fmla="*/ 3680826 h 4588006"/>
              <a:gd name="connsiteX5370" fmla="*/ 2215114 w 6081795"/>
              <a:gd name="connsiteY5370" fmla="*/ 3684058 h 4588006"/>
              <a:gd name="connsiteX5371" fmla="*/ 2196510 w 6081795"/>
              <a:gd name="connsiteY5371" fmla="*/ 3685090 h 4588006"/>
              <a:gd name="connsiteX5372" fmla="*/ 2177906 w 6081795"/>
              <a:gd name="connsiteY5372" fmla="*/ 3686122 h 4588006"/>
              <a:gd name="connsiteX5373" fmla="*/ 2148423 w 6081795"/>
              <a:gd name="connsiteY5373" fmla="*/ 3688546 h 4588006"/>
              <a:gd name="connsiteX5374" fmla="*/ 2149852 w 6081795"/>
              <a:gd name="connsiteY5374" fmla="*/ 3692402 h 4588006"/>
              <a:gd name="connsiteX5375" fmla="*/ 2131246 w 6081795"/>
              <a:gd name="connsiteY5375" fmla="*/ 3693434 h 4588006"/>
              <a:gd name="connsiteX5376" fmla="*/ 2112642 w 6081795"/>
              <a:gd name="connsiteY5376" fmla="*/ 3694467 h 4588006"/>
              <a:gd name="connsiteX5377" fmla="*/ 2098936 w 6081795"/>
              <a:gd name="connsiteY5377" fmla="*/ 3699754 h 4588006"/>
              <a:gd name="connsiteX5378" fmla="*/ 2088032 w 6081795"/>
              <a:gd name="connsiteY5378" fmla="*/ 3689535 h 4588006"/>
              <a:gd name="connsiteX5379" fmla="*/ 2068849 w 6081795"/>
              <a:gd name="connsiteY5379" fmla="*/ 3696699 h 4588006"/>
              <a:gd name="connsiteX5380" fmla="*/ 2057412 w 6081795"/>
              <a:gd name="connsiteY5380" fmla="*/ 3678639 h 4588006"/>
              <a:gd name="connsiteX5381" fmla="*/ 2022767 w 6081795"/>
              <a:gd name="connsiteY5381" fmla="*/ 3697879 h 4588006"/>
              <a:gd name="connsiteX5382" fmla="*/ 2021924 w 6081795"/>
              <a:gd name="connsiteY5382" fmla="*/ 3675098 h 4588006"/>
              <a:gd name="connsiteX5383" fmla="*/ 1969260 w 6081795"/>
              <a:gd name="connsiteY5383" fmla="*/ 3676445 h 4588006"/>
              <a:gd name="connsiteX5384" fmla="*/ 1965818 w 6081795"/>
              <a:gd name="connsiteY5384" fmla="*/ 3687657 h 4588006"/>
              <a:gd name="connsiteX5385" fmla="*/ 1950655 w 6081795"/>
              <a:gd name="connsiteY5385" fmla="*/ 3677477 h 4588006"/>
              <a:gd name="connsiteX5386" fmla="*/ 1935199 w 6081795"/>
              <a:gd name="connsiteY5386" fmla="*/ 3676760 h 4588006"/>
              <a:gd name="connsiteX5387" fmla="*/ 1917438 w 6081795"/>
              <a:gd name="connsiteY5387" fmla="*/ 3700574 h 4588006"/>
              <a:gd name="connsiteX5388" fmla="*/ 1890813 w 6081795"/>
              <a:gd name="connsiteY5388" fmla="*/ 3710712 h 4588006"/>
              <a:gd name="connsiteX5389" fmla="*/ 1872501 w 6081795"/>
              <a:gd name="connsiteY5389" fmla="*/ 3702281 h 4588006"/>
              <a:gd name="connsiteX5390" fmla="*/ 1849904 w 6081795"/>
              <a:gd name="connsiteY5390" fmla="*/ 3682280 h 4588006"/>
              <a:gd name="connsiteX5391" fmla="*/ 1865651 w 6081795"/>
              <a:gd name="connsiteY5391" fmla="*/ 3673535 h 4588006"/>
              <a:gd name="connsiteX5392" fmla="*/ 1858216 w 6081795"/>
              <a:gd name="connsiteY5392" fmla="*/ 3663713 h 4588006"/>
              <a:gd name="connsiteX5393" fmla="*/ 1831097 w 6081795"/>
              <a:gd name="connsiteY5393" fmla="*/ 3664825 h 4588006"/>
              <a:gd name="connsiteX5394" fmla="*/ 1808701 w 6081795"/>
              <a:gd name="connsiteY5394" fmla="*/ 3663311 h 4588006"/>
              <a:gd name="connsiteX5395" fmla="*/ 1810600 w 6081795"/>
              <a:gd name="connsiteY5395" fmla="*/ 3658189 h 4588006"/>
              <a:gd name="connsiteX5396" fmla="*/ 1813572 w 6081795"/>
              <a:gd name="connsiteY5396" fmla="*/ 3655956 h 4588006"/>
              <a:gd name="connsiteX5397" fmla="*/ 1817948 w 6081795"/>
              <a:gd name="connsiteY5397" fmla="*/ 3639577 h 4588006"/>
              <a:gd name="connsiteX5398" fmla="*/ 1835620 w 6081795"/>
              <a:gd name="connsiteY5398" fmla="*/ 3643713 h 4588006"/>
              <a:gd name="connsiteX5399" fmla="*/ 1858253 w 6081795"/>
              <a:gd name="connsiteY5399" fmla="*/ 3612544 h 4588006"/>
              <a:gd name="connsiteX5400" fmla="*/ 1886013 w 6081795"/>
              <a:gd name="connsiteY5400" fmla="*/ 3615726 h 4588006"/>
              <a:gd name="connsiteX5401" fmla="*/ 1885463 w 6081795"/>
              <a:gd name="connsiteY5401" fmla="*/ 3583482 h 4588006"/>
              <a:gd name="connsiteX5402" fmla="*/ 1851722 w 6081795"/>
              <a:gd name="connsiteY5402" fmla="*/ 3585944 h 4588006"/>
              <a:gd name="connsiteX5403" fmla="*/ 1815620 w 6081795"/>
              <a:gd name="connsiteY5403" fmla="*/ 3589719 h 4588006"/>
              <a:gd name="connsiteX5404" fmla="*/ 1764288 w 6081795"/>
              <a:gd name="connsiteY5404" fmla="*/ 3579283 h 4588006"/>
              <a:gd name="connsiteX5405" fmla="*/ 1714027 w 6081795"/>
              <a:gd name="connsiteY5405" fmla="*/ 3571739 h 4588006"/>
              <a:gd name="connsiteX5406" fmla="*/ 1679820 w 6081795"/>
              <a:gd name="connsiteY5406" fmla="*/ 3576786 h 4588006"/>
              <a:gd name="connsiteX5407" fmla="*/ 1650777 w 6081795"/>
              <a:gd name="connsiteY5407" fmla="*/ 3565015 h 4588006"/>
              <a:gd name="connsiteX5408" fmla="*/ 1639140 w 6081795"/>
              <a:gd name="connsiteY5408" fmla="*/ 3578454 h 4588006"/>
              <a:gd name="connsiteX5409" fmla="*/ 1629866 w 6081795"/>
              <a:gd name="connsiteY5409" fmla="*/ 3590579 h 4588006"/>
              <a:gd name="connsiteX5410" fmla="*/ 1635839 w 6081795"/>
              <a:gd name="connsiteY5410" fmla="*/ 3591331 h 4588006"/>
              <a:gd name="connsiteX5411" fmla="*/ 1640744 w 6081795"/>
              <a:gd name="connsiteY5411" fmla="*/ 3589188 h 4588006"/>
              <a:gd name="connsiteX5412" fmla="*/ 1708964 w 6081795"/>
              <a:gd name="connsiteY5412" fmla="*/ 3597802 h 4588006"/>
              <a:gd name="connsiteX5413" fmla="*/ 1775262 w 6081795"/>
              <a:gd name="connsiteY5413" fmla="*/ 3593533 h 4588006"/>
              <a:gd name="connsiteX5414" fmla="*/ 1782404 w 6081795"/>
              <a:gd name="connsiteY5414" fmla="*/ 3612817 h 4588006"/>
              <a:gd name="connsiteX5415" fmla="*/ 1791863 w 6081795"/>
              <a:gd name="connsiteY5415" fmla="*/ 3644764 h 4588006"/>
              <a:gd name="connsiteX5416" fmla="*/ 1785225 w 6081795"/>
              <a:gd name="connsiteY5416" fmla="*/ 3671699 h 4588006"/>
              <a:gd name="connsiteX5417" fmla="*/ 1739029 w 6081795"/>
              <a:gd name="connsiteY5417" fmla="*/ 3682823 h 4588006"/>
              <a:gd name="connsiteX5418" fmla="*/ 1692202 w 6081795"/>
              <a:gd name="connsiteY5418" fmla="*/ 3676862 h 4588006"/>
              <a:gd name="connsiteX5419" fmla="*/ 1673872 w 6081795"/>
              <a:gd name="connsiteY5419" fmla="*/ 3694015 h 4588006"/>
              <a:gd name="connsiteX5420" fmla="*/ 1655542 w 6081795"/>
              <a:gd name="connsiteY5420" fmla="*/ 3711170 h 4588006"/>
              <a:gd name="connsiteX5421" fmla="*/ 1651843 w 6081795"/>
              <a:gd name="connsiteY5421" fmla="*/ 3680674 h 4588006"/>
              <a:gd name="connsiteX5422" fmla="*/ 1618919 w 6081795"/>
              <a:gd name="connsiteY5422" fmla="*/ 3694309 h 4588006"/>
              <a:gd name="connsiteX5423" fmla="*/ 1581708 w 6081795"/>
              <a:gd name="connsiteY5423" fmla="*/ 3696373 h 4588006"/>
              <a:gd name="connsiteX5424" fmla="*/ 1596614 w 6081795"/>
              <a:gd name="connsiteY5424" fmla="*/ 3664847 h 4588006"/>
              <a:gd name="connsiteX5425" fmla="*/ 1629245 w 6081795"/>
              <a:gd name="connsiteY5425" fmla="*/ 3660673 h 4588006"/>
              <a:gd name="connsiteX5426" fmla="*/ 1631291 w 6081795"/>
              <a:gd name="connsiteY5426" fmla="*/ 3650819 h 4588006"/>
              <a:gd name="connsiteX5427" fmla="*/ 1634408 w 6081795"/>
              <a:gd name="connsiteY5427" fmla="*/ 3643857 h 4588006"/>
              <a:gd name="connsiteX5428" fmla="*/ 1643670 w 6081795"/>
              <a:gd name="connsiteY5428" fmla="*/ 3650920 h 4588006"/>
              <a:gd name="connsiteX5429" fmla="*/ 1649278 w 6081795"/>
              <a:gd name="connsiteY5429" fmla="*/ 3663498 h 4588006"/>
              <a:gd name="connsiteX5430" fmla="*/ 1711392 w 6081795"/>
              <a:gd name="connsiteY5430" fmla="*/ 3656904 h 4588006"/>
              <a:gd name="connsiteX5431" fmla="*/ 1722562 w 6081795"/>
              <a:gd name="connsiteY5431" fmla="*/ 3646049 h 4588006"/>
              <a:gd name="connsiteX5432" fmla="*/ 1732597 w 6081795"/>
              <a:gd name="connsiteY5432" fmla="*/ 3621876 h 4588006"/>
              <a:gd name="connsiteX5433" fmla="*/ 1709706 w 6081795"/>
              <a:gd name="connsiteY5433" fmla="*/ 3611340 h 4588006"/>
              <a:gd name="connsiteX5434" fmla="*/ 1639279 w 6081795"/>
              <a:gd name="connsiteY5434" fmla="*/ 3636501 h 4588006"/>
              <a:gd name="connsiteX5435" fmla="*/ 1590131 w 6081795"/>
              <a:gd name="connsiteY5435" fmla="*/ 3624271 h 4588006"/>
              <a:gd name="connsiteX5436" fmla="*/ 1540542 w 6081795"/>
              <a:gd name="connsiteY5436" fmla="*/ 3626236 h 4588006"/>
              <a:gd name="connsiteX5437" fmla="*/ 1505833 w 6081795"/>
              <a:gd name="connsiteY5437" fmla="*/ 3635051 h 4588006"/>
              <a:gd name="connsiteX5438" fmla="*/ 1468980 w 6081795"/>
              <a:gd name="connsiteY5438" fmla="*/ 3638079 h 4588006"/>
              <a:gd name="connsiteX5439" fmla="*/ 1406315 w 6081795"/>
              <a:gd name="connsiteY5439" fmla="*/ 3612429 h 4588006"/>
              <a:gd name="connsiteX5440" fmla="*/ 1333325 w 6081795"/>
              <a:gd name="connsiteY5440" fmla="*/ 3620416 h 4588006"/>
              <a:gd name="connsiteX5441" fmla="*/ 1329145 w 6081795"/>
              <a:gd name="connsiteY5441" fmla="*/ 3611692 h 4588006"/>
              <a:gd name="connsiteX5442" fmla="*/ 1321312 w 6081795"/>
              <a:gd name="connsiteY5442" fmla="*/ 3608487 h 4588006"/>
              <a:gd name="connsiteX5443" fmla="*/ 1317333 w 6081795"/>
              <a:gd name="connsiteY5443" fmla="*/ 3618252 h 4588006"/>
              <a:gd name="connsiteX5444" fmla="*/ 1314427 w 6081795"/>
              <a:gd name="connsiteY5444" fmla="*/ 3630910 h 4588006"/>
              <a:gd name="connsiteX5445" fmla="*/ 1279817 w 6081795"/>
              <a:gd name="connsiteY5445" fmla="*/ 3598981 h 4588006"/>
              <a:gd name="connsiteX5446" fmla="*/ 1269818 w 6081795"/>
              <a:gd name="connsiteY5446" fmla="*/ 3571985 h 4588006"/>
              <a:gd name="connsiteX5447" fmla="*/ 1306176 w 6081795"/>
              <a:gd name="connsiteY5447" fmla="*/ 3559930 h 4588006"/>
              <a:gd name="connsiteX5448" fmla="*/ 1354564 w 6081795"/>
              <a:gd name="connsiteY5448" fmla="*/ 3534219 h 4588006"/>
              <a:gd name="connsiteX5449" fmla="*/ 1318435 w 6081795"/>
              <a:gd name="connsiteY5449" fmla="*/ 3526385 h 4588006"/>
              <a:gd name="connsiteX5450" fmla="*/ 1281866 w 6081795"/>
              <a:gd name="connsiteY5450" fmla="*/ 3532742 h 4588006"/>
              <a:gd name="connsiteX5451" fmla="*/ 1222352 w 6081795"/>
              <a:gd name="connsiteY5451" fmla="*/ 3505344 h 4588006"/>
              <a:gd name="connsiteX5452" fmla="*/ 1194348 w 6081795"/>
              <a:gd name="connsiteY5452" fmla="*/ 3491253 h 4588006"/>
              <a:gd name="connsiteX5453" fmla="*/ 1171701 w 6081795"/>
              <a:gd name="connsiteY5453" fmla="*/ 3491624 h 4588006"/>
              <a:gd name="connsiteX5454" fmla="*/ 1165987 w 6081795"/>
              <a:gd name="connsiteY5454" fmla="*/ 3476198 h 4588006"/>
              <a:gd name="connsiteX5455" fmla="*/ 1143051 w 6081795"/>
              <a:gd name="connsiteY5455" fmla="*/ 3479634 h 4588006"/>
              <a:gd name="connsiteX5456" fmla="*/ 1122478 w 6081795"/>
              <a:gd name="connsiteY5456" fmla="*/ 3481759 h 4588006"/>
              <a:gd name="connsiteX5457" fmla="*/ 1093582 w 6081795"/>
              <a:gd name="connsiteY5457" fmla="*/ 3465258 h 4588006"/>
              <a:gd name="connsiteX5458" fmla="*/ 1113065 w 6081795"/>
              <a:gd name="connsiteY5458" fmla="*/ 3435837 h 4588006"/>
              <a:gd name="connsiteX5459" fmla="*/ 1118228 w 6081795"/>
              <a:gd name="connsiteY5459" fmla="*/ 3419019 h 4588006"/>
              <a:gd name="connsiteX5460" fmla="*/ 1159841 w 6081795"/>
              <a:gd name="connsiteY5460" fmla="*/ 3412185 h 4588006"/>
              <a:gd name="connsiteX5461" fmla="*/ 1203817 w 6081795"/>
              <a:gd name="connsiteY5461" fmla="*/ 3404037 h 4588006"/>
              <a:gd name="connsiteX5462" fmla="*/ 1206788 w 6081795"/>
              <a:gd name="connsiteY5462" fmla="*/ 3401806 h 4588006"/>
              <a:gd name="connsiteX5463" fmla="*/ 1208688 w 6081795"/>
              <a:gd name="connsiteY5463" fmla="*/ 3396683 h 4588006"/>
              <a:gd name="connsiteX5464" fmla="*/ 1195988 w 6081795"/>
              <a:gd name="connsiteY5464" fmla="*/ 3394435 h 4588006"/>
              <a:gd name="connsiteX5465" fmla="*/ 1180926 w 6081795"/>
              <a:gd name="connsiteY5465" fmla="*/ 3393500 h 4588006"/>
              <a:gd name="connsiteX5466" fmla="*/ 1168621 w 6081795"/>
              <a:gd name="connsiteY5466" fmla="*/ 3391032 h 4588006"/>
              <a:gd name="connsiteX5467" fmla="*/ 1155630 w 6081795"/>
              <a:gd name="connsiteY5467" fmla="*/ 3398249 h 4588006"/>
              <a:gd name="connsiteX5468" fmla="*/ 1145438 w 6081795"/>
              <a:gd name="connsiteY5468" fmla="*/ 3389959 h 4588006"/>
              <a:gd name="connsiteX5469" fmla="*/ 1133425 w 6081795"/>
              <a:gd name="connsiteY5469" fmla="*/ 3378029 h 4588006"/>
              <a:gd name="connsiteX5470" fmla="*/ 1115992 w 6081795"/>
              <a:gd name="connsiteY5470" fmla="*/ 3341212 h 4588006"/>
              <a:gd name="connsiteX5471" fmla="*/ 1086510 w 6081795"/>
              <a:gd name="connsiteY5471" fmla="*/ 3343634 h 4588006"/>
              <a:gd name="connsiteX5472" fmla="*/ 1071992 w 6081795"/>
              <a:gd name="connsiteY5472" fmla="*/ 3331352 h 4588006"/>
              <a:gd name="connsiteX5473" fmla="*/ 1056184 w 6081795"/>
              <a:gd name="connsiteY5473" fmla="*/ 3323275 h 4588006"/>
              <a:gd name="connsiteX5474" fmla="*/ 1048787 w 6081795"/>
              <a:gd name="connsiteY5474" fmla="*/ 3312272 h 4588006"/>
              <a:gd name="connsiteX5475" fmla="*/ 1036445 w 6081795"/>
              <a:gd name="connsiteY5475" fmla="*/ 3310988 h 4588006"/>
              <a:gd name="connsiteX5476" fmla="*/ 1025275 w 6081795"/>
              <a:gd name="connsiteY5476" fmla="*/ 3321842 h 4588006"/>
              <a:gd name="connsiteX5477" fmla="*/ 1012419 w 6081795"/>
              <a:gd name="connsiteY5477" fmla="*/ 3287131 h 4588006"/>
              <a:gd name="connsiteX5478" fmla="*/ 1043691 w 6081795"/>
              <a:gd name="connsiteY5478" fmla="*/ 3283133 h 4588006"/>
              <a:gd name="connsiteX5479" fmla="*/ 1062520 w 6081795"/>
              <a:gd name="connsiteY5479" fmla="*/ 3268607 h 4588006"/>
              <a:gd name="connsiteX5480" fmla="*/ 1054870 w 6081795"/>
              <a:gd name="connsiteY5480" fmla="*/ 3259487 h 4588006"/>
              <a:gd name="connsiteX5481" fmla="*/ 1045928 w 6081795"/>
              <a:gd name="connsiteY5481" fmla="*/ 3254570 h 4588006"/>
              <a:gd name="connsiteX5482" fmla="*/ 1005276 w 6081795"/>
              <a:gd name="connsiteY5482" fmla="*/ 3267847 h 4588006"/>
              <a:gd name="connsiteX5483" fmla="*/ 976088 w 6081795"/>
              <a:gd name="connsiteY5483" fmla="*/ 3260808 h 4588006"/>
              <a:gd name="connsiteX5484" fmla="*/ 949535 w 6081795"/>
              <a:gd name="connsiteY5484" fmla="*/ 3268579 h 4588006"/>
              <a:gd name="connsiteX5485" fmla="*/ 923422 w 6081795"/>
              <a:gd name="connsiteY5485" fmla="*/ 3262156 h 4588006"/>
              <a:gd name="connsiteX5486" fmla="*/ 898226 w 6081795"/>
              <a:gd name="connsiteY5486" fmla="*/ 3276149 h 4588006"/>
              <a:gd name="connsiteX5487" fmla="*/ 857867 w 6081795"/>
              <a:gd name="connsiteY5487" fmla="*/ 3279963 h 4588006"/>
              <a:gd name="connsiteX5488" fmla="*/ 849292 w 6081795"/>
              <a:gd name="connsiteY5488" fmla="*/ 3263218 h 4588006"/>
              <a:gd name="connsiteX5489" fmla="*/ 832120 w 6081795"/>
              <a:gd name="connsiteY5489" fmla="*/ 3261711 h 4588006"/>
              <a:gd name="connsiteX5490" fmla="*/ 795202 w 6081795"/>
              <a:gd name="connsiteY5490" fmla="*/ 3254314 h 4588006"/>
              <a:gd name="connsiteX5491" fmla="*/ 793224 w 6081795"/>
              <a:gd name="connsiteY5491" fmla="*/ 3218212 h 4588006"/>
              <a:gd name="connsiteX5492" fmla="*/ 832407 w 6081795"/>
              <a:gd name="connsiteY5492" fmla="*/ 3208659 h 4588006"/>
              <a:gd name="connsiteX5493" fmla="*/ 867936 w 6081795"/>
              <a:gd name="connsiteY5493" fmla="*/ 3204620 h 4588006"/>
              <a:gd name="connsiteX5494" fmla="*/ 889398 w 6081795"/>
              <a:gd name="connsiteY5494" fmla="*/ 3211301 h 4588006"/>
              <a:gd name="connsiteX5495" fmla="*/ 901219 w 6081795"/>
              <a:gd name="connsiteY5495" fmla="*/ 3241937 h 4588006"/>
              <a:gd name="connsiteX5496" fmla="*/ 911995 w 6081795"/>
              <a:gd name="connsiteY5496" fmla="*/ 3231302 h 4588006"/>
              <a:gd name="connsiteX5497" fmla="*/ 949204 w 6081795"/>
              <a:gd name="connsiteY5497" fmla="*/ 3229237 h 4588006"/>
              <a:gd name="connsiteX5498" fmla="*/ 943491 w 6081795"/>
              <a:gd name="connsiteY5498" fmla="*/ 3213810 h 4588006"/>
              <a:gd name="connsiteX5499" fmla="*/ 964953 w 6081795"/>
              <a:gd name="connsiteY5499" fmla="*/ 3220492 h 4588006"/>
              <a:gd name="connsiteX5500" fmla="*/ 996448 w 6081795"/>
              <a:gd name="connsiteY5500" fmla="*/ 3203000 h 4588006"/>
              <a:gd name="connsiteX5501" fmla="*/ 1022195 w 6081795"/>
              <a:gd name="connsiteY5501" fmla="*/ 3221251 h 4588006"/>
              <a:gd name="connsiteX5502" fmla="*/ 1050540 w 6081795"/>
              <a:gd name="connsiteY5502" fmla="*/ 3205509 h 4588006"/>
              <a:gd name="connsiteX5503" fmla="*/ 1085737 w 6081795"/>
              <a:gd name="connsiteY5503" fmla="*/ 3218513 h 4588006"/>
              <a:gd name="connsiteX5504" fmla="*/ 1115220 w 6081795"/>
              <a:gd name="connsiteY5504" fmla="*/ 3216090 h 4588006"/>
              <a:gd name="connsiteX5505" fmla="*/ 1143217 w 6081795"/>
              <a:gd name="connsiteY5505" fmla="*/ 3186591 h 4588006"/>
              <a:gd name="connsiteX5506" fmla="*/ 1184510 w 6081795"/>
              <a:gd name="connsiteY5506" fmla="*/ 3177609 h 4588006"/>
              <a:gd name="connsiteX5507" fmla="*/ 1208481 w 6081795"/>
              <a:gd name="connsiteY5507" fmla="*/ 3178246 h 4588006"/>
              <a:gd name="connsiteX5508" fmla="*/ 1232890 w 6081795"/>
              <a:gd name="connsiteY5508" fmla="*/ 3164691 h 4588006"/>
              <a:gd name="connsiteX5509" fmla="*/ 1247590 w 6081795"/>
              <a:gd name="connsiteY5509" fmla="*/ 3171058 h 4588006"/>
              <a:gd name="connsiteX5510" fmla="*/ 1263799 w 6081795"/>
              <a:gd name="connsiteY5510" fmla="*/ 3166124 h 4588006"/>
              <a:gd name="connsiteX5511" fmla="*/ 1275116 w 6081795"/>
              <a:gd name="connsiteY5511" fmla="*/ 3150539 h 4588006"/>
              <a:gd name="connsiteX5512" fmla="*/ 1286432 w 6081795"/>
              <a:gd name="connsiteY5512" fmla="*/ 3134956 h 4588006"/>
              <a:gd name="connsiteX5513" fmla="*/ 1250408 w 6081795"/>
              <a:gd name="connsiteY5513" fmla="*/ 3129967 h 4588006"/>
              <a:gd name="connsiteX5514" fmla="*/ 1215455 w 6081795"/>
              <a:gd name="connsiteY5514" fmla="*/ 3127872 h 4588006"/>
              <a:gd name="connsiteX5515" fmla="*/ 1183826 w 6081795"/>
              <a:gd name="connsiteY5515" fmla="*/ 3130907 h 4588006"/>
              <a:gd name="connsiteX5516" fmla="*/ 1153927 w 6081795"/>
              <a:gd name="connsiteY5516" fmla="*/ 3115543 h 4588006"/>
              <a:gd name="connsiteX5517" fmla="*/ 1112983 w 6081795"/>
              <a:gd name="connsiteY5517" fmla="*/ 3138282 h 4588006"/>
              <a:gd name="connsiteX5518" fmla="*/ 1045387 w 6081795"/>
              <a:gd name="connsiteY5518" fmla="*/ 3103165 h 4588006"/>
              <a:gd name="connsiteX5519" fmla="*/ 963594 w 6081795"/>
              <a:gd name="connsiteY5519" fmla="*/ 3114295 h 4588006"/>
              <a:gd name="connsiteX5520" fmla="*/ 939716 w 6081795"/>
              <a:gd name="connsiteY5520" fmla="*/ 3085708 h 4588006"/>
              <a:gd name="connsiteX5521" fmla="*/ 915835 w 6081795"/>
              <a:gd name="connsiteY5521" fmla="*/ 3057119 h 4588006"/>
              <a:gd name="connsiteX5522" fmla="*/ 881191 w 6081795"/>
              <a:gd name="connsiteY5522" fmla="*/ 3076359 h 4588006"/>
              <a:gd name="connsiteX5523" fmla="*/ 876905 w 6081795"/>
              <a:gd name="connsiteY5523" fmla="*/ 3064789 h 4588006"/>
              <a:gd name="connsiteX5524" fmla="*/ 876630 w 6081795"/>
              <a:gd name="connsiteY5524" fmla="*/ 3048667 h 4588006"/>
              <a:gd name="connsiteX5525" fmla="*/ 890088 w 6081795"/>
              <a:gd name="connsiteY5525" fmla="*/ 3038867 h 4588006"/>
              <a:gd name="connsiteX5526" fmla="*/ 919570 w 6081795"/>
              <a:gd name="connsiteY5526" fmla="*/ 3036444 h 4588006"/>
              <a:gd name="connsiteX5527" fmla="*/ 930168 w 6081795"/>
              <a:gd name="connsiteY5527" fmla="*/ 3025328 h 4588006"/>
              <a:gd name="connsiteX5528" fmla="*/ 937332 w 6081795"/>
              <a:gd name="connsiteY5528" fmla="*/ 3012630 h 4588006"/>
              <a:gd name="connsiteX5529" fmla="*/ 927882 w 6081795"/>
              <a:gd name="connsiteY5529" fmla="*/ 3017878 h 4588006"/>
              <a:gd name="connsiteX5530" fmla="*/ 895197 w 6081795"/>
              <a:gd name="connsiteY5530" fmla="*/ 2998831 h 4588006"/>
              <a:gd name="connsiteX5531" fmla="*/ 862070 w 6081795"/>
              <a:gd name="connsiteY5531" fmla="*/ 2993979 h 4588006"/>
              <a:gd name="connsiteX5532" fmla="*/ 842645 w 6081795"/>
              <a:gd name="connsiteY5532" fmla="*/ 2990234 h 4588006"/>
              <a:gd name="connsiteX5533" fmla="*/ 821711 w 6081795"/>
              <a:gd name="connsiteY5533" fmla="*/ 2997791 h 4588006"/>
              <a:gd name="connsiteX5534" fmla="*/ 799113 w 6081795"/>
              <a:gd name="connsiteY5534" fmla="*/ 2977791 h 4588006"/>
              <a:gd name="connsiteX5535" fmla="*/ 780935 w 6081795"/>
              <a:gd name="connsiteY5535" fmla="*/ 2983817 h 4588006"/>
              <a:gd name="connsiteX5536" fmla="*/ 761904 w 6081795"/>
              <a:gd name="connsiteY5536" fmla="*/ 2979856 h 4588006"/>
              <a:gd name="connsiteX5537" fmla="*/ 736708 w 6081795"/>
              <a:gd name="connsiteY5537" fmla="*/ 2993848 h 4588006"/>
              <a:gd name="connsiteX5538" fmla="*/ 721545 w 6081795"/>
              <a:gd name="connsiteY5538" fmla="*/ 2983669 h 4588006"/>
              <a:gd name="connsiteX5539" fmla="*/ 689522 w 6081795"/>
              <a:gd name="connsiteY5539" fmla="*/ 2986921 h 4588006"/>
              <a:gd name="connsiteX5540" fmla="*/ 656866 w 6081795"/>
              <a:gd name="connsiteY5540" fmla="*/ 2973089 h 4588006"/>
              <a:gd name="connsiteX5541" fmla="*/ 612259 w 6081795"/>
              <a:gd name="connsiteY5541" fmla="*/ 2964148 h 4588006"/>
              <a:gd name="connsiteX5542" fmla="*/ 567870 w 6081795"/>
              <a:gd name="connsiteY5542" fmla="*/ 2948113 h 4588006"/>
              <a:gd name="connsiteX5543" fmla="*/ 551981 w 6081795"/>
              <a:gd name="connsiteY5543" fmla="*/ 2955194 h 4588006"/>
              <a:gd name="connsiteX5544" fmla="*/ 535239 w 6081795"/>
              <a:gd name="connsiteY5544" fmla="*/ 2952286 h 4588006"/>
              <a:gd name="connsiteX5545" fmla="*/ 502534 w 6081795"/>
              <a:gd name="connsiteY5545" fmla="*/ 2958823 h 4588006"/>
              <a:gd name="connsiteX5546" fmla="*/ 470268 w 6081795"/>
              <a:gd name="connsiteY5546" fmla="*/ 2951167 h 4588006"/>
              <a:gd name="connsiteX5547" fmla="*/ 460536 w 6081795"/>
              <a:gd name="connsiteY5547" fmla="*/ 2953085 h 4588006"/>
              <a:gd name="connsiteX5548" fmla="*/ 453385 w 6081795"/>
              <a:gd name="connsiteY5548" fmla="*/ 2946594 h 4588006"/>
              <a:gd name="connsiteX5549" fmla="*/ 452250 w 6081795"/>
              <a:gd name="connsiteY5549" fmla="*/ 2933274 h 4588006"/>
              <a:gd name="connsiteX5550" fmla="*/ 488031 w 6081795"/>
              <a:gd name="connsiteY5550" fmla="*/ 2927352 h 4588006"/>
              <a:gd name="connsiteX5551" fmla="*/ 504236 w 6081795"/>
              <a:gd name="connsiteY5551" fmla="*/ 2928814 h 4588006"/>
              <a:gd name="connsiteX5552" fmla="*/ 520661 w 6081795"/>
              <a:gd name="connsiteY5552" fmla="*/ 2923180 h 4588006"/>
              <a:gd name="connsiteX5553" fmla="*/ 554722 w 6081795"/>
              <a:gd name="connsiteY5553" fmla="*/ 2922865 h 4588006"/>
              <a:gd name="connsiteX5554" fmla="*/ 577986 w 6081795"/>
              <a:gd name="connsiteY5554" fmla="*/ 2908782 h 4588006"/>
              <a:gd name="connsiteX5555" fmla="*/ 598232 w 6081795"/>
              <a:gd name="connsiteY5555" fmla="*/ 2917301 h 4588006"/>
              <a:gd name="connsiteX5556" fmla="*/ 719032 w 6081795"/>
              <a:gd name="connsiteY5556" fmla="*/ 2889739 h 4588006"/>
              <a:gd name="connsiteX5557" fmla="*/ 843242 w 6081795"/>
              <a:gd name="connsiteY5557" fmla="*/ 2902133 h 4588006"/>
              <a:gd name="connsiteX5558" fmla="*/ 875307 w 6081795"/>
              <a:gd name="connsiteY5558" fmla="*/ 2891301 h 4588006"/>
              <a:gd name="connsiteX5559" fmla="*/ 907370 w 6081795"/>
              <a:gd name="connsiteY5559" fmla="*/ 2880470 h 4588006"/>
              <a:gd name="connsiteX5560" fmla="*/ 917740 w 6081795"/>
              <a:gd name="connsiteY5560" fmla="*/ 2889242 h 4588006"/>
              <a:gd name="connsiteX5561" fmla="*/ 931981 w 6081795"/>
              <a:gd name="connsiteY5561" fmla="*/ 2885401 h 4588006"/>
              <a:gd name="connsiteX5562" fmla="*/ 957279 w 6081795"/>
              <a:gd name="connsiteY5562" fmla="*/ 2880653 h 4588006"/>
              <a:gd name="connsiteX5563" fmla="*/ 975490 w 6081795"/>
              <a:gd name="connsiteY5563" fmla="*/ 2879840 h 4588006"/>
              <a:gd name="connsiteX5564" fmla="*/ 1014127 w 6081795"/>
              <a:gd name="connsiteY5564" fmla="*/ 2881630 h 4588006"/>
              <a:gd name="connsiteX5565" fmla="*/ 1027253 w 6081795"/>
              <a:gd name="connsiteY5565" fmla="*/ 2888873 h 4588006"/>
              <a:gd name="connsiteX5566" fmla="*/ 1041889 w 6081795"/>
              <a:gd name="connsiteY5566" fmla="*/ 2884813 h 4588006"/>
              <a:gd name="connsiteX5567" fmla="*/ 1056209 w 6081795"/>
              <a:gd name="connsiteY5567" fmla="*/ 2872211 h 4588006"/>
              <a:gd name="connsiteX5568" fmla="*/ 1095670 w 6081795"/>
              <a:gd name="connsiteY5568" fmla="*/ 2865242 h 4588006"/>
              <a:gd name="connsiteX5569" fmla="*/ 1053148 w 6081795"/>
              <a:gd name="connsiteY5569" fmla="*/ 2836974 h 4588006"/>
              <a:gd name="connsiteX5570" fmla="*/ 1022284 w 6081795"/>
              <a:gd name="connsiteY5570" fmla="*/ 2814547 h 4588006"/>
              <a:gd name="connsiteX5571" fmla="*/ 997323 w 6081795"/>
              <a:gd name="connsiteY5571" fmla="*/ 2815137 h 4588006"/>
              <a:gd name="connsiteX5572" fmla="*/ 991026 w 6081795"/>
              <a:gd name="connsiteY5572" fmla="*/ 2790586 h 4588006"/>
              <a:gd name="connsiteX5573" fmla="*/ 965748 w 6081795"/>
              <a:gd name="connsiteY5573" fmla="*/ 2796055 h 4588006"/>
              <a:gd name="connsiteX5574" fmla="*/ 943072 w 6081795"/>
              <a:gd name="connsiteY5574" fmla="*/ 2799439 h 4588006"/>
              <a:gd name="connsiteX5575" fmla="*/ 911225 w 6081795"/>
              <a:gd name="connsiteY5575" fmla="*/ 2773176 h 4588006"/>
              <a:gd name="connsiteX5576" fmla="*/ 932697 w 6081795"/>
              <a:gd name="connsiteY5576" fmla="*/ 2726352 h 4588006"/>
              <a:gd name="connsiteX5577" fmla="*/ 932733 w 6081795"/>
              <a:gd name="connsiteY5577" fmla="*/ 2726185 h 4588006"/>
              <a:gd name="connsiteX5578" fmla="*/ 838056 w 6081795"/>
              <a:gd name="connsiteY5578" fmla="*/ 2711512 h 4588006"/>
              <a:gd name="connsiteX5579" fmla="*/ 315799 w 6081795"/>
              <a:gd name="connsiteY5579" fmla="*/ 2453582 h 4588006"/>
              <a:gd name="connsiteX5580" fmla="*/ 676744 w 6081795"/>
              <a:gd name="connsiteY5580" fmla="*/ 2165957 h 4588006"/>
              <a:gd name="connsiteX5581" fmla="*/ 725895 w 6081795"/>
              <a:gd name="connsiteY5581" fmla="*/ 2148170 h 4588006"/>
              <a:gd name="connsiteX5582" fmla="*/ 715323 w 6081795"/>
              <a:gd name="connsiteY5582" fmla="*/ 2123613 h 4588006"/>
              <a:gd name="connsiteX5583" fmla="*/ 677139 w 6081795"/>
              <a:gd name="connsiteY5583" fmla="*/ 2154234 h 4588006"/>
              <a:gd name="connsiteX5584" fmla="*/ 672416 w 6081795"/>
              <a:gd name="connsiteY5584" fmla="*/ 2135820 h 4588006"/>
              <a:gd name="connsiteX5585" fmla="*/ 672113 w 6081795"/>
              <a:gd name="connsiteY5585" fmla="*/ 2110162 h 4588006"/>
              <a:gd name="connsiteX5586" fmla="*/ 686947 w 6081795"/>
              <a:gd name="connsiteY5586" fmla="*/ 2094566 h 4588006"/>
              <a:gd name="connsiteX5587" fmla="*/ 719440 w 6081795"/>
              <a:gd name="connsiteY5587" fmla="*/ 2090708 h 4588006"/>
              <a:gd name="connsiteX5588" fmla="*/ 731120 w 6081795"/>
              <a:gd name="connsiteY5588" fmla="*/ 2073016 h 4588006"/>
              <a:gd name="connsiteX5589" fmla="*/ 739016 w 6081795"/>
              <a:gd name="connsiteY5589" fmla="*/ 2052808 h 4588006"/>
              <a:gd name="connsiteX5590" fmla="*/ 728601 w 6081795"/>
              <a:gd name="connsiteY5590" fmla="*/ 2061160 h 4588006"/>
              <a:gd name="connsiteX5591" fmla="*/ 692576 w 6081795"/>
              <a:gd name="connsiteY5591" fmla="*/ 2030847 h 4588006"/>
              <a:gd name="connsiteX5592" fmla="*/ 656066 w 6081795"/>
              <a:gd name="connsiteY5592" fmla="*/ 2023123 h 4588006"/>
              <a:gd name="connsiteX5593" fmla="*/ 634657 w 6081795"/>
              <a:gd name="connsiteY5593" fmla="*/ 2017163 h 4588006"/>
              <a:gd name="connsiteX5594" fmla="*/ 611585 w 6081795"/>
              <a:gd name="connsiteY5594" fmla="*/ 2029191 h 4588006"/>
              <a:gd name="connsiteX5595" fmla="*/ 586679 w 6081795"/>
              <a:gd name="connsiteY5595" fmla="*/ 1997361 h 4588006"/>
              <a:gd name="connsiteX5596" fmla="*/ 566644 w 6081795"/>
              <a:gd name="connsiteY5596" fmla="*/ 2006952 h 4588006"/>
              <a:gd name="connsiteX5597" fmla="*/ 545669 w 6081795"/>
              <a:gd name="connsiteY5597" fmla="*/ 2000647 h 4588006"/>
              <a:gd name="connsiteX5598" fmla="*/ 517898 w 6081795"/>
              <a:gd name="connsiteY5598" fmla="*/ 2022916 h 4588006"/>
              <a:gd name="connsiteX5599" fmla="*/ 501186 w 6081795"/>
              <a:gd name="connsiteY5599" fmla="*/ 2006715 h 4588006"/>
              <a:gd name="connsiteX5600" fmla="*/ 465894 w 6081795"/>
              <a:gd name="connsiteY5600" fmla="*/ 2011891 h 4588006"/>
              <a:gd name="connsiteX5601" fmla="*/ 429902 w 6081795"/>
              <a:gd name="connsiteY5601" fmla="*/ 1989877 h 4588006"/>
              <a:gd name="connsiteX5602" fmla="*/ 380739 w 6081795"/>
              <a:gd name="connsiteY5602" fmla="*/ 1975648 h 4588006"/>
              <a:gd name="connsiteX5603" fmla="*/ 331817 w 6081795"/>
              <a:gd name="connsiteY5603" fmla="*/ 1950128 h 4588006"/>
              <a:gd name="connsiteX5604" fmla="*/ 314304 w 6081795"/>
              <a:gd name="connsiteY5604" fmla="*/ 1961397 h 4588006"/>
              <a:gd name="connsiteX5605" fmla="*/ 295852 w 6081795"/>
              <a:gd name="connsiteY5605" fmla="*/ 1956768 h 4588006"/>
              <a:gd name="connsiteX5606" fmla="*/ 259807 w 6081795"/>
              <a:gd name="connsiteY5606" fmla="*/ 1967172 h 4588006"/>
              <a:gd name="connsiteX5607" fmla="*/ 224245 w 6081795"/>
              <a:gd name="connsiteY5607" fmla="*/ 1954987 h 4588006"/>
              <a:gd name="connsiteX5608" fmla="*/ 213519 w 6081795"/>
              <a:gd name="connsiteY5608" fmla="*/ 1958040 h 4588006"/>
              <a:gd name="connsiteX5609" fmla="*/ 205638 w 6081795"/>
              <a:gd name="connsiteY5609" fmla="*/ 1947709 h 4588006"/>
              <a:gd name="connsiteX5610" fmla="*/ 204546 w 6081795"/>
              <a:gd name="connsiteY5610" fmla="*/ 1929194 h 4588006"/>
              <a:gd name="connsiteX5611" fmla="*/ 195754 w 6081795"/>
              <a:gd name="connsiteY5611" fmla="*/ 1928820 h 4588006"/>
              <a:gd name="connsiteX5612" fmla="*/ 0 w 6081795"/>
              <a:gd name="connsiteY5612" fmla="*/ 1905420 h 4588006"/>
              <a:gd name="connsiteX5613" fmla="*/ 528015 w 6081795"/>
              <a:gd name="connsiteY5613" fmla="*/ 1528721 h 4588006"/>
              <a:gd name="connsiteX5614" fmla="*/ 417717 w 6081795"/>
              <a:gd name="connsiteY5614" fmla="*/ 1328511 h 4588006"/>
              <a:gd name="connsiteX5615" fmla="*/ 333800 w 6081795"/>
              <a:gd name="connsiteY5615" fmla="*/ 841781 h 4588006"/>
              <a:gd name="connsiteX5616" fmla="*/ 1012625 w 6081795"/>
              <a:gd name="connsiteY5616" fmla="*/ 792415 h 4588006"/>
              <a:gd name="connsiteX5617" fmla="*/ 1001943 w 6081795"/>
              <a:gd name="connsiteY5617" fmla="*/ 793246 h 4588006"/>
              <a:gd name="connsiteX5618" fmla="*/ 1003784 w 6081795"/>
              <a:gd name="connsiteY5618" fmla="*/ 794678 h 4588006"/>
              <a:gd name="connsiteX5619" fmla="*/ 1009634 w 6081795"/>
              <a:gd name="connsiteY5619" fmla="*/ 795799 h 4588006"/>
              <a:gd name="connsiteX5620" fmla="*/ 1039672 w 6081795"/>
              <a:gd name="connsiteY5620" fmla="*/ 792204 h 4588006"/>
              <a:gd name="connsiteX5621" fmla="*/ 1038006 w 6081795"/>
              <a:gd name="connsiteY5621" fmla="*/ 792963 h 4588006"/>
              <a:gd name="connsiteX5622" fmla="*/ 1039223 w 6081795"/>
              <a:gd name="connsiteY5622" fmla="*/ 794681 h 4588006"/>
              <a:gd name="connsiteX5623" fmla="*/ 1045696 w 6081795"/>
              <a:gd name="connsiteY5623" fmla="*/ 795517 h 4588006"/>
              <a:gd name="connsiteX5624" fmla="*/ 1039672 w 6081795"/>
              <a:gd name="connsiteY5624" fmla="*/ 792204 h 4588006"/>
              <a:gd name="connsiteX5625" fmla="*/ 5326604 w 6081795"/>
              <a:gd name="connsiteY5625" fmla="*/ 772814 h 4588006"/>
              <a:gd name="connsiteX5626" fmla="*/ 5285884 w 6081795"/>
              <a:gd name="connsiteY5626" fmla="*/ 777240 h 4588006"/>
              <a:gd name="connsiteX5627" fmla="*/ 5250804 w 6081795"/>
              <a:gd name="connsiteY5627" fmla="*/ 773034 h 4588006"/>
              <a:gd name="connsiteX5628" fmla="*/ 5249136 w 6081795"/>
              <a:gd name="connsiteY5628" fmla="*/ 773793 h 4588006"/>
              <a:gd name="connsiteX5629" fmla="*/ 5233796 w 6081795"/>
              <a:gd name="connsiteY5629" fmla="*/ 778768 h 4588006"/>
              <a:gd name="connsiteX5630" fmla="*/ 5260352 w 6081795"/>
              <a:gd name="connsiteY5630" fmla="*/ 780801 h 4588006"/>
              <a:gd name="connsiteX5631" fmla="*/ 5302930 w 6081795"/>
              <a:gd name="connsiteY5631" fmla="*/ 781587 h 4588006"/>
              <a:gd name="connsiteX5632" fmla="*/ 5358010 w 6081795"/>
              <a:gd name="connsiteY5632" fmla="*/ 776675 h 4588006"/>
              <a:gd name="connsiteX5633" fmla="*/ 5361002 w 6081795"/>
              <a:gd name="connsiteY5633" fmla="*/ 773291 h 4588006"/>
              <a:gd name="connsiteX5634" fmla="*/ 1977753 w 6081795"/>
              <a:gd name="connsiteY5634" fmla="*/ 767491 h 4588006"/>
              <a:gd name="connsiteX5635" fmla="*/ 1969249 w 6081795"/>
              <a:gd name="connsiteY5635" fmla="*/ 770359 h 4588006"/>
              <a:gd name="connsiteX5636" fmla="*/ 1965915 w 6081795"/>
              <a:gd name="connsiteY5636" fmla="*/ 771879 h 4588006"/>
              <a:gd name="connsiteX5637" fmla="*/ 1976939 w 6081795"/>
              <a:gd name="connsiteY5637" fmla="*/ 772913 h 4588006"/>
              <a:gd name="connsiteX5638" fmla="*/ 2007320 w 6081795"/>
              <a:gd name="connsiteY5638" fmla="*/ 771181 h 4588006"/>
              <a:gd name="connsiteX5639" fmla="*/ 1992281 w 6081795"/>
              <a:gd name="connsiteY5639" fmla="*/ 767938 h 4588006"/>
              <a:gd name="connsiteX5640" fmla="*/ 1977753 w 6081795"/>
              <a:gd name="connsiteY5640" fmla="*/ 767491 h 4588006"/>
              <a:gd name="connsiteX5641" fmla="*/ 1462995 w 6081795"/>
              <a:gd name="connsiteY5641" fmla="*/ 766856 h 4588006"/>
              <a:gd name="connsiteX5642" fmla="*/ 1459789 w 6081795"/>
              <a:gd name="connsiteY5642" fmla="*/ 769074 h 4588006"/>
              <a:gd name="connsiteX5643" fmla="*/ 1467354 w 6081795"/>
              <a:gd name="connsiteY5643" fmla="*/ 770929 h 4588006"/>
              <a:gd name="connsiteX5644" fmla="*/ 1485726 w 6081795"/>
              <a:gd name="connsiteY5644" fmla="*/ 772652 h 4588006"/>
              <a:gd name="connsiteX5645" fmla="*/ 1531490 w 6081795"/>
              <a:gd name="connsiteY5645" fmla="*/ 766178 h 4588006"/>
              <a:gd name="connsiteX5646" fmla="*/ 1524439 w 6081795"/>
              <a:gd name="connsiteY5646" fmla="*/ 767121 h 4588006"/>
              <a:gd name="connsiteX5647" fmla="*/ 1528118 w 6081795"/>
              <a:gd name="connsiteY5647" fmla="*/ 768726 h 4588006"/>
              <a:gd name="connsiteX5648" fmla="*/ 1535804 w 6081795"/>
              <a:gd name="connsiteY5648" fmla="*/ 770019 h 4588006"/>
              <a:gd name="connsiteX5649" fmla="*/ 1539308 w 6081795"/>
              <a:gd name="connsiteY5649" fmla="*/ 769432 h 4588006"/>
              <a:gd name="connsiteX5650" fmla="*/ 1542812 w 6081795"/>
              <a:gd name="connsiteY5650" fmla="*/ 768844 h 4588006"/>
              <a:gd name="connsiteX5651" fmla="*/ 1538795 w 6081795"/>
              <a:gd name="connsiteY5651" fmla="*/ 766635 h 4588006"/>
              <a:gd name="connsiteX5652" fmla="*/ 1531490 w 6081795"/>
              <a:gd name="connsiteY5652" fmla="*/ 766178 h 4588006"/>
              <a:gd name="connsiteX5653" fmla="*/ 1724454 w 6081795"/>
              <a:gd name="connsiteY5653" fmla="*/ 764807 h 4588006"/>
              <a:gd name="connsiteX5654" fmla="*/ 1723263 w 6081795"/>
              <a:gd name="connsiteY5654" fmla="*/ 769391 h 4588006"/>
              <a:gd name="connsiteX5655" fmla="*/ 1736845 w 6081795"/>
              <a:gd name="connsiteY5655" fmla="*/ 773299 h 4588006"/>
              <a:gd name="connsiteX5656" fmla="*/ 1847043 w 6081795"/>
              <a:gd name="connsiteY5656" fmla="*/ 773556 h 4588006"/>
              <a:gd name="connsiteX5657" fmla="*/ 1836661 w 6081795"/>
              <a:gd name="connsiteY5657" fmla="*/ 766169 h 4588006"/>
              <a:gd name="connsiteX5658" fmla="*/ 1782064 w 6081795"/>
              <a:gd name="connsiteY5658" fmla="*/ 766317 h 4588006"/>
              <a:gd name="connsiteX5659" fmla="*/ 1724454 w 6081795"/>
              <a:gd name="connsiteY5659" fmla="*/ 764807 h 4588006"/>
              <a:gd name="connsiteX5660" fmla="*/ 1673693 w 6081795"/>
              <a:gd name="connsiteY5660" fmla="*/ 763711 h 4588006"/>
              <a:gd name="connsiteX5661" fmla="*/ 1625281 w 6081795"/>
              <a:gd name="connsiteY5661" fmla="*/ 765584 h 4588006"/>
              <a:gd name="connsiteX5662" fmla="*/ 1627010 w 6081795"/>
              <a:gd name="connsiteY5662" fmla="*/ 770099 h 4588006"/>
              <a:gd name="connsiteX5663" fmla="*/ 1633995 w 6081795"/>
              <a:gd name="connsiteY5663" fmla="*/ 773731 h 4588006"/>
              <a:gd name="connsiteX5664" fmla="*/ 1640544 w 6081795"/>
              <a:gd name="connsiteY5664" fmla="*/ 772514 h 4588006"/>
              <a:gd name="connsiteX5665" fmla="*/ 1644336 w 6081795"/>
              <a:gd name="connsiteY5665" fmla="*/ 771037 h 4588006"/>
              <a:gd name="connsiteX5666" fmla="*/ 1695099 w 6081795"/>
              <a:gd name="connsiteY5666" fmla="*/ 772133 h 4588006"/>
              <a:gd name="connsiteX5667" fmla="*/ 1243116 w 6081795"/>
              <a:gd name="connsiteY5667" fmla="*/ 729742 h 4588006"/>
              <a:gd name="connsiteX5668" fmla="*/ 1234442 w 6081795"/>
              <a:gd name="connsiteY5668" fmla="*/ 731677 h 4588006"/>
              <a:gd name="connsiteX5669" fmla="*/ 1237118 w 6081795"/>
              <a:gd name="connsiteY5669" fmla="*/ 732730 h 4588006"/>
              <a:gd name="connsiteX5670" fmla="*/ 1243799 w 6081795"/>
              <a:gd name="connsiteY5670" fmla="*/ 733471 h 4588006"/>
              <a:gd name="connsiteX5671" fmla="*/ 1381005 w 6081795"/>
              <a:gd name="connsiteY5671" fmla="*/ 723434 h 4588006"/>
              <a:gd name="connsiteX5672" fmla="*/ 1377671 w 6081795"/>
              <a:gd name="connsiteY5672" fmla="*/ 724953 h 4588006"/>
              <a:gd name="connsiteX5673" fmla="*/ 1378889 w 6081795"/>
              <a:gd name="connsiteY5673" fmla="*/ 726672 h 4588006"/>
              <a:gd name="connsiteX5674" fmla="*/ 1385363 w 6081795"/>
              <a:gd name="connsiteY5674" fmla="*/ 727508 h 4588006"/>
              <a:gd name="connsiteX5675" fmla="*/ 1387190 w 6081795"/>
              <a:gd name="connsiteY5675" fmla="*/ 725159 h 4588006"/>
              <a:gd name="connsiteX5676" fmla="*/ 1381005 w 6081795"/>
              <a:gd name="connsiteY5676" fmla="*/ 723434 h 4588006"/>
              <a:gd name="connsiteX5677" fmla="*/ 1744631 w 6081795"/>
              <a:gd name="connsiteY5677" fmla="*/ 717225 h 4588006"/>
              <a:gd name="connsiteX5678" fmla="*/ 1690578 w 6081795"/>
              <a:gd name="connsiteY5678" fmla="*/ 717882 h 4588006"/>
              <a:gd name="connsiteX5679" fmla="*/ 1636782 w 6081795"/>
              <a:gd name="connsiteY5679" fmla="*/ 719937 h 4588006"/>
              <a:gd name="connsiteX5680" fmla="*/ 1665005 w 6081795"/>
              <a:gd name="connsiteY5680" fmla="*/ 721209 h 4588006"/>
              <a:gd name="connsiteX5681" fmla="*/ 1693227 w 6081795"/>
              <a:gd name="connsiteY5681" fmla="*/ 722482 h 4588006"/>
              <a:gd name="connsiteX5682" fmla="*/ 1717635 w 6081795"/>
              <a:gd name="connsiteY5682" fmla="*/ 720190 h 4588006"/>
              <a:gd name="connsiteX5683" fmla="*/ 1745314 w 6081795"/>
              <a:gd name="connsiteY5683" fmla="*/ 720954 h 4588006"/>
              <a:gd name="connsiteX5684" fmla="*/ 1756295 w 6081795"/>
              <a:gd name="connsiteY5684" fmla="*/ 721755 h 4588006"/>
              <a:gd name="connsiteX5685" fmla="*/ 1762619 w 6081795"/>
              <a:gd name="connsiteY5685" fmla="*/ 721403 h 4588006"/>
              <a:gd name="connsiteX5686" fmla="*/ 1765712 w 6081795"/>
              <a:gd name="connsiteY5686" fmla="*/ 720855 h 4588006"/>
              <a:gd name="connsiteX5687" fmla="*/ 1757828 w 6081795"/>
              <a:gd name="connsiteY5687" fmla="*/ 719036 h 4588006"/>
              <a:gd name="connsiteX5688" fmla="*/ 1744631 w 6081795"/>
              <a:gd name="connsiteY5688" fmla="*/ 717225 h 4588006"/>
              <a:gd name="connsiteX5689" fmla="*/ 1596361 w 6081795"/>
              <a:gd name="connsiteY5689" fmla="*/ 716146 h 4588006"/>
              <a:gd name="connsiteX5690" fmla="*/ 1567988 w 6081795"/>
              <a:gd name="connsiteY5690" fmla="*/ 718982 h 4588006"/>
              <a:gd name="connsiteX5691" fmla="*/ 1562160 w 6081795"/>
              <a:gd name="connsiteY5691" fmla="*/ 722902 h 4588006"/>
              <a:gd name="connsiteX5692" fmla="*/ 1560339 w 6081795"/>
              <a:gd name="connsiteY5692" fmla="*/ 726510 h 4588006"/>
              <a:gd name="connsiteX5693" fmla="*/ 1567720 w 6081795"/>
              <a:gd name="connsiteY5693" fmla="*/ 724913 h 4588006"/>
              <a:gd name="connsiteX5694" fmla="*/ 1572345 w 6081795"/>
              <a:gd name="connsiteY5694" fmla="*/ 723055 h 4588006"/>
              <a:gd name="connsiteX5695" fmla="*/ 1576021 w 6081795"/>
              <a:gd name="connsiteY5695" fmla="*/ 723401 h 4588006"/>
              <a:gd name="connsiteX5696" fmla="*/ 1608249 w 6081795"/>
              <a:gd name="connsiteY5696" fmla="*/ 724361 h 4588006"/>
              <a:gd name="connsiteX5697" fmla="*/ 1631440 w 6081795"/>
              <a:gd name="connsiteY5697" fmla="*/ 720352 h 4588006"/>
              <a:gd name="connsiteX5698" fmla="*/ 1611742 w 6081795"/>
              <a:gd name="connsiteY5698" fmla="*/ 721254 h 4588006"/>
              <a:gd name="connsiteX5699" fmla="*/ 1599421 w 6081795"/>
              <a:gd name="connsiteY5699" fmla="*/ 719296 h 4588006"/>
              <a:gd name="connsiteX5700" fmla="*/ 1596361 w 6081795"/>
              <a:gd name="connsiteY5700" fmla="*/ 716146 h 4588006"/>
              <a:gd name="connsiteX5701" fmla="*/ 1610638 w 6081795"/>
              <a:gd name="connsiteY5701" fmla="*/ 685646 h 4588006"/>
              <a:gd name="connsiteX5702" fmla="*/ 1603588 w 6081795"/>
              <a:gd name="connsiteY5702" fmla="*/ 686589 h 4588006"/>
              <a:gd name="connsiteX5703" fmla="*/ 1607267 w 6081795"/>
              <a:gd name="connsiteY5703" fmla="*/ 688194 h 4588006"/>
              <a:gd name="connsiteX5704" fmla="*/ 1614954 w 6081795"/>
              <a:gd name="connsiteY5704" fmla="*/ 689487 h 4588006"/>
              <a:gd name="connsiteX5705" fmla="*/ 1617945 w 6081795"/>
              <a:gd name="connsiteY5705" fmla="*/ 686103 h 4588006"/>
              <a:gd name="connsiteX5706" fmla="*/ 1610638 w 6081795"/>
              <a:gd name="connsiteY5706" fmla="*/ 685646 h 4588006"/>
              <a:gd name="connsiteX5707" fmla="*/ 1657341 w 6081795"/>
              <a:gd name="connsiteY5707" fmla="*/ 684301 h 4588006"/>
              <a:gd name="connsiteX5708" fmla="*/ 1665743 w 6081795"/>
              <a:gd name="connsiteY5708" fmla="*/ 685607 h 4588006"/>
              <a:gd name="connsiteX5709" fmla="*/ 1664826 w 6081795"/>
              <a:gd name="connsiteY5709" fmla="*/ 684376 h 4588006"/>
              <a:gd name="connsiteX5710" fmla="*/ 1699530 w 6081795"/>
              <a:gd name="connsiteY5710" fmla="*/ 683491 h 4588006"/>
              <a:gd name="connsiteX5711" fmla="*/ 1691487 w 6081795"/>
              <a:gd name="connsiteY5711" fmla="*/ 684640 h 4588006"/>
              <a:gd name="connsiteX5712" fmla="*/ 1691249 w 6081795"/>
              <a:gd name="connsiteY5712" fmla="*/ 684638 h 4588006"/>
              <a:gd name="connsiteX5713" fmla="*/ 1686499 w 6081795"/>
              <a:gd name="connsiteY5713" fmla="*/ 685526 h 4588006"/>
              <a:gd name="connsiteX5714" fmla="*/ 1680026 w 6081795"/>
              <a:gd name="connsiteY5714" fmla="*/ 687826 h 4588006"/>
              <a:gd name="connsiteX5715" fmla="*/ 1687079 w 6081795"/>
              <a:gd name="connsiteY5715" fmla="*/ 688922 h 4588006"/>
              <a:gd name="connsiteX5716" fmla="*/ 1702221 w 6081795"/>
              <a:gd name="connsiteY5716" fmla="*/ 686563 h 4588006"/>
              <a:gd name="connsiteX5717" fmla="*/ 1703503 w 6081795"/>
              <a:gd name="connsiteY5717" fmla="*/ 686157 h 4588006"/>
              <a:gd name="connsiteX5718" fmla="*/ 1335037 w 6081795"/>
              <a:gd name="connsiteY5718" fmla="*/ 669648 h 4588006"/>
              <a:gd name="connsiteX5719" fmla="*/ 1366101 w 6081795"/>
              <a:gd name="connsiteY5719" fmla="*/ 671646 h 4588006"/>
              <a:gd name="connsiteX5720" fmla="*/ 1385158 w 6081795"/>
              <a:gd name="connsiteY5720" fmla="*/ 677097 h 4588006"/>
              <a:gd name="connsiteX5721" fmla="*/ 1338903 w 6081795"/>
              <a:gd name="connsiteY5721" fmla="*/ 675965 h 4588006"/>
              <a:gd name="connsiteX5722" fmla="*/ 1292649 w 6081795"/>
              <a:gd name="connsiteY5722" fmla="*/ 674835 h 4588006"/>
              <a:gd name="connsiteX5723" fmla="*/ 1315719 w 6081795"/>
              <a:gd name="connsiteY5723" fmla="*/ 671386 h 4588006"/>
              <a:gd name="connsiteX5724" fmla="*/ 1335037 w 6081795"/>
              <a:gd name="connsiteY5724" fmla="*/ 669648 h 4588006"/>
              <a:gd name="connsiteX5725" fmla="*/ 4815926 w 6081795"/>
              <a:gd name="connsiteY5725" fmla="*/ 666281 h 4588006"/>
              <a:gd name="connsiteX5726" fmla="*/ 4792892 w 6081795"/>
              <a:gd name="connsiteY5726" fmla="*/ 668702 h 4588006"/>
              <a:gd name="connsiteX5727" fmla="*/ 4800242 w 6081795"/>
              <a:gd name="connsiteY5727" fmla="*/ 669391 h 4588006"/>
              <a:gd name="connsiteX5728" fmla="*/ 4825282 w 6081795"/>
              <a:gd name="connsiteY5728" fmla="*/ 668075 h 4588006"/>
              <a:gd name="connsiteX5729" fmla="*/ 4836306 w 6081795"/>
              <a:gd name="connsiteY5729" fmla="*/ 669109 h 4588006"/>
              <a:gd name="connsiteX5730" fmla="*/ 4832252 w 6081795"/>
              <a:gd name="connsiteY5730" fmla="*/ 667927 h 4588006"/>
              <a:gd name="connsiteX5731" fmla="*/ 4826948 w 6081795"/>
              <a:gd name="connsiteY5731" fmla="*/ 667315 h 4588006"/>
              <a:gd name="connsiteX5732" fmla="*/ 4775504 w 6081795"/>
              <a:gd name="connsiteY5732" fmla="*/ 662490 h 4588006"/>
              <a:gd name="connsiteX5733" fmla="*/ 4758253 w 6081795"/>
              <a:gd name="connsiteY5733" fmla="*/ 662781 h 4588006"/>
              <a:gd name="connsiteX5734" fmla="*/ 4752923 w 6081795"/>
              <a:gd name="connsiteY5734" fmla="*/ 665946 h 4588006"/>
              <a:gd name="connsiteX5735" fmla="*/ 4753197 w 6081795"/>
              <a:gd name="connsiteY5735" fmla="*/ 665992 h 4588006"/>
              <a:gd name="connsiteX5736" fmla="*/ 4756148 w 6081795"/>
              <a:gd name="connsiteY5736" fmla="*/ 665255 h 4588006"/>
              <a:gd name="connsiteX5737" fmla="*/ 4781870 w 6081795"/>
              <a:gd name="connsiteY5737" fmla="*/ 667668 h 4588006"/>
              <a:gd name="connsiteX5738" fmla="*/ 2008581 w 6081795"/>
              <a:gd name="connsiteY5738" fmla="*/ 633481 h 4588006"/>
              <a:gd name="connsiteX5739" fmla="*/ 1986641 w 6081795"/>
              <a:gd name="connsiteY5739" fmla="*/ 636634 h 4588006"/>
              <a:gd name="connsiteX5740" fmla="*/ 1964702 w 6081795"/>
              <a:gd name="connsiteY5740" fmla="*/ 639788 h 4588006"/>
              <a:gd name="connsiteX5741" fmla="*/ 2006706 w 6081795"/>
              <a:gd name="connsiteY5741" fmla="*/ 644356 h 4588006"/>
              <a:gd name="connsiteX5742" fmla="*/ 2048849 w 6081795"/>
              <a:gd name="connsiteY5742" fmla="*/ 645622 h 4588006"/>
              <a:gd name="connsiteX5743" fmla="*/ 2059060 w 6081795"/>
              <a:gd name="connsiteY5743" fmla="*/ 641278 h 4588006"/>
              <a:gd name="connsiteX5744" fmla="*/ 2066136 w 6081795"/>
              <a:gd name="connsiteY5744" fmla="*/ 636221 h 4588006"/>
              <a:gd name="connsiteX5745" fmla="*/ 2057753 w 6081795"/>
              <a:gd name="connsiteY5745" fmla="*/ 634866 h 4588006"/>
              <a:gd name="connsiteX5746" fmla="*/ 2049230 w 6081795"/>
              <a:gd name="connsiteY5746" fmla="*/ 636814 h 4588006"/>
              <a:gd name="connsiteX5747" fmla="*/ 2027693 w 6081795"/>
              <a:gd name="connsiteY5747" fmla="*/ 638764 h 4588006"/>
              <a:gd name="connsiteX5748" fmla="*/ 2008581 w 6081795"/>
              <a:gd name="connsiteY5748" fmla="*/ 633481 h 4588006"/>
              <a:gd name="connsiteX5749" fmla="*/ 1904871 w 6081795"/>
              <a:gd name="connsiteY5749" fmla="*/ 624670 h 4588006"/>
              <a:gd name="connsiteX5750" fmla="*/ 1906439 w 6081795"/>
              <a:gd name="connsiteY5750" fmla="*/ 633180 h 4588006"/>
              <a:gd name="connsiteX5751" fmla="*/ 1911138 w 6081795"/>
              <a:gd name="connsiteY5751" fmla="*/ 642405 h 4588006"/>
              <a:gd name="connsiteX5752" fmla="*/ 1933362 w 6081795"/>
              <a:gd name="connsiteY5752" fmla="*/ 648951 h 4588006"/>
              <a:gd name="connsiteX5753" fmla="*/ 1935618 w 6081795"/>
              <a:gd name="connsiteY5753" fmla="*/ 641498 h 4588006"/>
              <a:gd name="connsiteX5754" fmla="*/ 1945140 w 6081795"/>
              <a:gd name="connsiteY5754" fmla="*/ 636812 h 4588006"/>
              <a:gd name="connsiteX5755" fmla="*/ 1960524 w 6081795"/>
              <a:gd name="connsiteY5755" fmla="*/ 638835 h 4588006"/>
              <a:gd name="connsiteX5756" fmla="*/ 1942289 w 6081795"/>
              <a:gd name="connsiteY5756" fmla="*/ 629491 h 4588006"/>
              <a:gd name="connsiteX5757" fmla="*/ 1917218 w 6081795"/>
              <a:gd name="connsiteY5757" fmla="*/ 631930 h 4588006"/>
              <a:gd name="connsiteX5758" fmla="*/ 1914367 w 6081795"/>
              <a:gd name="connsiteY5758" fmla="*/ 632764 h 4588006"/>
              <a:gd name="connsiteX5759" fmla="*/ 1910688 w 6081795"/>
              <a:gd name="connsiteY5759" fmla="*/ 628404 h 4588006"/>
              <a:gd name="connsiteX5760" fmla="*/ 1904871 w 6081795"/>
              <a:gd name="connsiteY5760" fmla="*/ 624670 h 4588006"/>
              <a:gd name="connsiteX5761" fmla="*/ 1768489 w 6081795"/>
              <a:gd name="connsiteY5761" fmla="*/ 623238 h 4588006"/>
              <a:gd name="connsiteX5762" fmla="*/ 1763480 w 6081795"/>
              <a:gd name="connsiteY5762" fmla="*/ 625246 h 4588006"/>
              <a:gd name="connsiteX5763" fmla="*/ 1762601 w 6081795"/>
              <a:gd name="connsiteY5763" fmla="*/ 629308 h 4588006"/>
              <a:gd name="connsiteX5764" fmla="*/ 1765260 w 6081795"/>
              <a:gd name="connsiteY5764" fmla="*/ 632878 h 4588006"/>
              <a:gd name="connsiteX5765" fmla="*/ 1770009 w 6081795"/>
              <a:gd name="connsiteY5765" fmla="*/ 628772 h 4588006"/>
              <a:gd name="connsiteX5766" fmla="*/ 1768489 w 6081795"/>
              <a:gd name="connsiteY5766" fmla="*/ 623238 h 4588006"/>
              <a:gd name="connsiteX5767" fmla="*/ 1657943 w 6081795"/>
              <a:gd name="connsiteY5767" fmla="*/ 609903 h 4588006"/>
              <a:gd name="connsiteX5768" fmla="*/ 1652765 w 6081795"/>
              <a:gd name="connsiteY5768" fmla="*/ 611689 h 4588006"/>
              <a:gd name="connsiteX5769" fmla="*/ 1650724 w 6081795"/>
              <a:gd name="connsiteY5769" fmla="*/ 614188 h 4588006"/>
              <a:gd name="connsiteX5770" fmla="*/ 1657561 w 6081795"/>
              <a:gd name="connsiteY5770" fmla="*/ 618711 h 4588006"/>
              <a:gd name="connsiteX5771" fmla="*/ 5296844 w 6081795"/>
              <a:gd name="connsiteY5771" fmla="*/ 538448 h 4588006"/>
              <a:gd name="connsiteX5772" fmla="*/ 5274730 w 6081795"/>
              <a:gd name="connsiteY5772" fmla="*/ 539780 h 4588006"/>
              <a:gd name="connsiteX5773" fmla="*/ 5255680 w 6081795"/>
              <a:gd name="connsiteY5773" fmla="*/ 538515 h 4588006"/>
              <a:gd name="connsiteX5774" fmla="*/ 5254774 w 6081795"/>
              <a:gd name="connsiteY5774" fmla="*/ 538744 h 4588006"/>
              <a:gd name="connsiteX5775" fmla="*/ 5246444 w 6081795"/>
              <a:gd name="connsiteY5775" fmla="*/ 540240 h 4588006"/>
              <a:gd name="connsiteX5776" fmla="*/ 5260864 w 6081795"/>
              <a:gd name="connsiteY5776" fmla="*/ 540851 h 4588006"/>
              <a:gd name="connsiteX5777" fmla="*/ 5283988 w 6081795"/>
              <a:gd name="connsiteY5777" fmla="*/ 541088 h 4588006"/>
              <a:gd name="connsiteX5778" fmla="*/ 5313898 w 6081795"/>
              <a:gd name="connsiteY5778" fmla="*/ 539611 h 4588006"/>
              <a:gd name="connsiteX5779" fmla="*/ 5315522 w 6081795"/>
              <a:gd name="connsiteY5779" fmla="*/ 538592 h 4588006"/>
              <a:gd name="connsiteX5780" fmla="*/ 2297498 w 6081795"/>
              <a:gd name="connsiteY5780" fmla="*/ 522922 h 4588006"/>
              <a:gd name="connsiteX5781" fmla="*/ 2308705 w 6081795"/>
              <a:gd name="connsiteY5781" fmla="*/ 523994 h 4588006"/>
              <a:gd name="connsiteX5782" fmla="*/ 2311556 w 6081795"/>
              <a:gd name="connsiteY5782" fmla="*/ 523161 h 4588006"/>
              <a:gd name="connsiteX5783" fmla="*/ 1883985 w 6081795"/>
              <a:gd name="connsiteY5783" fmla="*/ 522075 h 4588006"/>
              <a:gd name="connsiteX5784" fmla="*/ 1878050 w 6081795"/>
              <a:gd name="connsiteY5784" fmla="*/ 525169 h 4588006"/>
              <a:gd name="connsiteX5785" fmla="*/ 1875247 w 6081795"/>
              <a:gd name="connsiteY5785" fmla="*/ 528979 h 4588006"/>
              <a:gd name="connsiteX5786" fmla="*/ 1880779 w 6081795"/>
              <a:gd name="connsiteY5786" fmla="*/ 531165 h 4588006"/>
              <a:gd name="connsiteX5787" fmla="*/ 1886454 w 6081795"/>
              <a:gd name="connsiteY5787" fmla="*/ 530050 h 4588006"/>
              <a:gd name="connsiteX5788" fmla="*/ 1889494 w 6081795"/>
              <a:gd name="connsiteY5788" fmla="*/ 524813 h 4588006"/>
              <a:gd name="connsiteX5789" fmla="*/ 1886741 w 6081795"/>
              <a:gd name="connsiteY5789" fmla="*/ 523444 h 4588006"/>
              <a:gd name="connsiteX5790" fmla="*/ 1883985 w 6081795"/>
              <a:gd name="connsiteY5790" fmla="*/ 522075 h 4588006"/>
              <a:gd name="connsiteX5791" fmla="*/ 1844858 w 6081795"/>
              <a:gd name="connsiteY5791" fmla="*/ 516124 h 4588006"/>
              <a:gd name="connsiteX5792" fmla="*/ 1830610 w 6081795"/>
              <a:gd name="connsiteY5792" fmla="*/ 520289 h 4588006"/>
              <a:gd name="connsiteX5793" fmla="*/ 1824794 w 6081795"/>
              <a:gd name="connsiteY5793" fmla="*/ 524707 h 4588006"/>
              <a:gd name="connsiteX5794" fmla="*/ 1827381 w 6081795"/>
              <a:gd name="connsiteY5794" fmla="*/ 529928 h 4588006"/>
              <a:gd name="connsiteX5795" fmla="*/ 2227601 w 6081795"/>
              <a:gd name="connsiteY5795" fmla="*/ 512923 h 4588006"/>
              <a:gd name="connsiteX5796" fmla="*/ 2219052 w 6081795"/>
              <a:gd name="connsiteY5796" fmla="*/ 515422 h 4588006"/>
              <a:gd name="connsiteX5797" fmla="*/ 2221711 w 6081795"/>
              <a:gd name="connsiteY5797" fmla="*/ 518993 h 4588006"/>
              <a:gd name="connsiteX5798" fmla="*/ 2228453 w 6081795"/>
              <a:gd name="connsiteY5798" fmla="*/ 525717 h 4588006"/>
              <a:gd name="connsiteX5799" fmla="*/ 2239755 w 6081795"/>
              <a:gd name="connsiteY5799" fmla="*/ 524587 h 4588006"/>
              <a:gd name="connsiteX5800" fmla="*/ 2251342 w 6081795"/>
              <a:gd name="connsiteY5800" fmla="*/ 516851 h 4588006"/>
              <a:gd name="connsiteX5801" fmla="*/ 1960345 w 6081795"/>
              <a:gd name="connsiteY5801" fmla="*/ 512794 h 4588006"/>
              <a:gd name="connsiteX5802" fmla="*/ 1955049 w 6081795"/>
              <a:gd name="connsiteY5802" fmla="*/ 521409 h 4588006"/>
              <a:gd name="connsiteX5803" fmla="*/ 1953884 w 6081795"/>
              <a:gd name="connsiteY5803" fmla="*/ 532076 h 4588006"/>
              <a:gd name="connsiteX5804" fmla="*/ 1991685 w 6081795"/>
              <a:gd name="connsiteY5804" fmla="*/ 536243 h 4588006"/>
              <a:gd name="connsiteX5805" fmla="*/ 2008021 w 6081795"/>
              <a:gd name="connsiteY5805" fmla="*/ 516248 h 4588006"/>
              <a:gd name="connsiteX5806" fmla="*/ 1968513 w 6081795"/>
              <a:gd name="connsiteY5806" fmla="*/ 519103 h 4588006"/>
              <a:gd name="connsiteX5807" fmla="*/ 1965497 w 6081795"/>
              <a:gd name="connsiteY5807" fmla="*/ 515636 h 4588006"/>
              <a:gd name="connsiteX5808" fmla="*/ 1960345 w 6081795"/>
              <a:gd name="connsiteY5808" fmla="*/ 512794 h 4588006"/>
              <a:gd name="connsiteX5809" fmla="*/ 2126359 w 6081795"/>
              <a:gd name="connsiteY5809" fmla="*/ 512086 h 4588006"/>
              <a:gd name="connsiteX5810" fmla="*/ 2040502 w 6081795"/>
              <a:gd name="connsiteY5810" fmla="*/ 513273 h 4588006"/>
              <a:gd name="connsiteX5811" fmla="*/ 2030079 w 6081795"/>
              <a:gd name="connsiteY5811" fmla="*/ 522572 h 4588006"/>
              <a:gd name="connsiteX5812" fmla="*/ 2031194 w 6081795"/>
              <a:gd name="connsiteY5812" fmla="*/ 533387 h 4588006"/>
              <a:gd name="connsiteX5813" fmla="*/ 2076022 w 6081795"/>
              <a:gd name="connsiteY5813" fmla="*/ 529521 h 4588006"/>
              <a:gd name="connsiteX5814" fmla="*/ 2118570 w 6081795"/>
              <a:gd name="connsiteY5814" fmla="*/ 529582 h 4588006"/>
              <a:gd name="connsiteX5815" fmla="*/ 4818850 w 6081795"/>
              <a:gd name="connsiteY5815" fmla="*/ 474923 h 4588006"/>
              <a:gd name="connsiteX5816" fmla="*/ 4785706 w 6081795"/>
              <a:gd name="connsiteY5816" fmla="*/ 477005 h 4588006"/>
              <a:gd name="connsiteX5817" fmla="*/ 4765097 w 6081795"/>
              <a:gd name="connsiteY5817" fmla="*/ 481943 h 4588006"/>
              <a:gd name="connsiteX5818" fmla="*/ 4777252 w 6081795"/>
              <a:gd name="connsiteY5818" fmla="*/ 493607 h 4588006"/>
              <a:gd name="connsiteX5819" fmla="*/ 4778580 w 6081795"/>
              <a:gd name="connsiteY5819" fmla="*/ 495393 h 4588006"/>
              <a:gd name="connsiteX5820" fmla="*/ 4805744 w 6081795"/>
              <a:gd name="connsiteY5820" fmla="*/ 485278 h 4588006"/>
              <a:gd name="connsiteX5821" fmla="*/ 4837655 w 6081795"/>
              <a:gd name="connsiteY5821" fmla="*/ 495513 h 4588006"/>
              <a:gd name="connsiteX5822" fmla="*/ 4864436 w 6081795"/>
              <a:gd name="connsiteY5822" fmla="*/ 494206 h 4588006"/>
              <a:gd name="connsiteX5823" fmla="*/ 4861969 w 6081795"/>
              <a:gd name="connsiteY5823" fmla="*/ 486231 h 4588006"/>
              <a:gd name="connsiteX5824" fmla="*/ 1501059 w 6081795"/>
              <a:gd name="connsiteY5824" fmla="*/ 464458 h 4588006"/>
              <a:gd name="connsiteX5825" fmla="*/ 1496049 w 6081795"/>
              <a:gd name="connsiteY5825" fmla="*/ 466467 h 4588006"/>
              <a:gd name="connsiteX5826" fmla="*/ 1495171 w 6081795"/>
              <a:gd name="connsiteY5826" fmla="*/ 470527 h 4588006"/>
              <a:gd name="connsiteX5827" fmla="*/ 1496499 w 6081795"/>
              <a:gd name="connsiteY5827" fmla="*/ 472313 h 4588006"/>
              <a:gd name="connsiteX5828" fmla="*/ 1501059 w 6081795"/>
              <a:gd name="connsiteY5828" fmla="*/ 464458 h 4588006"/>
              <a:gd name="connsiteX5829" fmla="*/ 1472948 w 6081795"/>
              <a:gd name="connsiteY5829" fmla="*/ 463981 h 4588006"/>
              <a:gd name="connsiteX5830" fmla="*/ 1468435 w 6081795"/>
              <a:gd name="connsiteY5830" fmla="*/ 466659 h 4588006"/>
              <a:gd name="connsiteX5831" fmla="*/ 1467058 w 6081795"/>
              <a:gd name="connsiteY5831" fmla="*/ 470051 h 4588006"/>
              <a:gd name="connsiteX5832" fmla="*/ 1475415 w 6081795"/>
              <a:gd name="connsiteY5832" fmla="*/ 471956 h 4588006"/>
              <a:gd name="connsiteX5833" fmla="*/ 1686210 w 6081795"/>
              <a:gd name="connsiteY5833" fmla="*/ 394241 h 4588006"/>
              <a:gd name="connsiteX5834" fmla="*/ 1685731 w 6081795"/>
              <a:gd name="connsiteY5834" fmla="*/ 394310 h 4588006"/>
              <a:gd name="connsiteX5835" fmla="*/ 1688351 w 6081795"/>
              <a:gd name="connsiteY5835" fmla="*/ 394482 h 4588006"/>
              <a:gd name="connsiteX5836" fmla="*/ 1689380 w 6081795"/>
              <a:gd name="connsiteY5836" fmla="*/ 394284 h 4588006"/>
              <a:gd name="connsiteX5837" fmla="*/ 1320189 w 6081795"/>
              <a:gd name="connsiteY5837" fmla="*/ 345666 h 4588006"/>
              <a:gd name="connsiteX5838" fmla="*/ 1311915 w 6081795"/>
              <a:gd name="connsiteY5838" fmla="*/ 346799 h 4588006"/>
              <a:gd name="connsiteX5839" fmla="*/ 1313259 w 6081795"/>
              <a:gd name="connsiteY5839" fmla="*/ 348838 h 4588006"/>
              <a:gd name="connsiteX5840" fmla="*/ 1317705 w 6081795"/>
              <a:gd name="connsiteY5840" fmla="*/ 350453 h 4588006"/>
              <a:gd name="connsiteX5841" fmla="*/ 1341039 w 6081795"/>
              <a:gd name="connsiteY5841" fmla="*/ 345478 h 4588006"/>
              <a:gd name="connsiteX5842" fmla="*/ 1339715 w 6081795"/>
              <a:gd name="connsiteY5842" fmla="*/ 346549 h 4588006"/>
              <a:gd name="connsiteX5843" fmla="*/ 1340562 w 6081795"/>
              <a:gd name="connsiteY5843" fmla="*/ 348990 h 4588006"/>
              <a:gd name="connsiteX5844" fmla="*/ 1345506 w 6081795"/>
              <a:gd name="connsiteY5844" fmla="*/ 350202 h 4588006"/>
              <a:gd name="connsiteX5845" fmla="*/ 1341039 w 6081795"/>
              <a:gd name="connsiteY5845" fmla="*/ 345478 h 4588006"/>
              <a:gd name="connsiteX5846" fmla="*/ 4586556 w 6081795"/>
              <a:gd name="connsiteY5846" fmla="*/ 335802 h 4588006"/>
              <a:gd name="connsiteX5847" fmla="*/ 4585232 w 6081795"/>
              <a:gd name="connsiteY5847" fmla="*/ 336872 h 4588006"/>
              <a:gd name="connsiteX5848" fmla="*/ 4573150 w 6081795"/>
              <a:gd name="connsiteY5848" fmla="*/ 343862 h 4588006"/>
              <a:gd name="connsiteX5849" fmla="*/ 4593504 w 6081795"/>
              <a:gd name="connsiteY5849" fmla="*/ 346855 h 4588006"/>
              <a:gd name="connsiteX5850" fmla="*/ 4626268 w 6081795"/>
              <a:gd name="connsiteY5850" fmla="*/ 348147 h 4588006"/>
              <a:gd name="connsiteX5851" fmla="*/ 4668962 w 6081795"/>
              <a:gd name="connsiteY5851" fmla="*/ 341410 h 4588006"/>
              <a:gd name="connsiteX5852" fmla="*/ 4671448 w 6081795"/>
              <a:gd name="connsiteY5852" fmla="*/ 336624 h 4588006"/>
              <a:gd name="connsiteX5853" fmla="*/ 4644970 w 6081795"/>
              <a:gd name="connsiteY5853" fmla="*/ 335804 h 4588006"/>
              <a:gd name="connsiteX5854" fmla="*/ 4613362 w 6081795"/>
              <a:gd name="connsiteY5854" fmla="*/ 341912 h 4588006"/>
              <a:gd name="connsiteX5855" fmla="*/ 2144442 w 6081795"/>
              <a:gd name="connsiteY5855" fmla="*/ 315473 h 4588006"/>
              <a:gd name="connsiteX5856" fmla="*/ 2133355 w 6081795"/>
              <a:gd name="connsiteY5856" fmla="*/ 316102 h 4588006"/>
              <a:gd name="connsiteX5857" fmla="*/ 2147255 w 6081795"/>
              <a:gd name="connsiteY5857" fmla="*/ 315977 h 4588006"/>
              <a:gd name="connsiteX5858" fmla="*/ 2065096 w 6081795"/>
              <a:gd name="connsiteY5858" fmla="*/ 314335 h 4588006"/>
              <a:gd name="connsiteX5859" fmla="*/ 2058393 w 6081795"/>
              <a:gd name="connsiteY5859" fmla="*/ 318366 h 4588006"/>
              <a:gd name="connsiteX5860" fmla="*/ 2055744 w 6081795"/>
              <a:gd name="connsiteY5860" fmla="*/ 320507 h 4588006"/>
              <a:gd name="connsiteX5861" fmla="*/ 2064184 w 6081795"/>
              <a:gd name="connsiteY5861" fmla="*/ 322019 h 4588006"/>
              <a:gd name="connsiteX5862" fmla="*/ 2087683 w 6081795"/>
              <a:gd name="connsiteY5862" fmla="*/ 319690 h 4588006"/>
              <a:gd name="connsiteX5863" fmla="*/ 2076266 w 6081795"/>
              <a:gd name="connsiteY5863" fmla="*/ 315029 h 4588006"/>
              <a:gd name="connsiteX5864" fmla="*/ 2065096 w 6081795"/>
              <a:gd name="connsiteY5864" fmla="*/ 314335 h 4588006"/>
              <a:gd name="connsiteX5865" fmla="*/ 1668529 w 6081795"/>
              <a:gd name="connsiteY5865" fmla="*/ 311294 h 4588006"/>
              <a:gd name="connsiteX5866" fmla="*/ 1665944 w 6081795"/>
              <a:gd name="connsiteY5866" fmla="*/ 314427 h 4588006"/>
              <a:gd name="connsiteX5867" fmla="*/ 1671672 w 6081795"/>
              <a:gd name="connsiteY5867" fmla="*/ 317088 h 4588006"/>
              <a:gd name="connsiteX5868" fmla="*/ 1685737 w 6081795"/>
              <a:gd name="connsiteY5868" fmla="*/ 319609 h 4588006"/>
              <a:gd name="connsiteX5869" fmla="*/ 1721338 w 6081795"/>
              <a:gd name="connsiteY5869" fmla="*/ 310619 h 4588006"/>
              <a:gd name="connsiteX5870" fmla="*/ 1715856 w 6081795"/>
              <a:gd name="connsiteY5870" fmla="*/ 311926 h 4588006"/>
              <a:gd name="connsiteX5871" fmla="*/ 1718607 w 6081795"/>
              <a:gd name="connsiteY5871" fmla="*/ 314217 h 4588006"/>
              <a:gd name="connsiteX5872" fmla="*/ 1724460 w 6081795"/>
              <a:gd name="connsiteY5872" fmla="*/ 316083 h 4588006"/>
              <a:gd name="connsiteX5873" fmla="*/ 1727191 w 6081795"/>
              <a:gd name="connsiteY5873" fmla="*/ 315264 h 4588006"/>
              <a:gd name="connsiteX5874" fmla="*/ 1729921 w 6081795"/>
              <a:gd name="connsiteY5874" fmla="*/ 314446 h 4588006"/>
              <a:gd name="connsiteX5875" fmla="*/ 1726943 w 6081795"/>
              <a:gd name="connsiteY5875" fmla="*/ 311297 h 4588006"/>
              <a:gd name="connsiteX5876" fmla="*/ 1721338 w 6081795"/>
              <a:gd name="connsiteY5876" fmla="*/ 310619 h 4588006"/>
              <a:gd name="connsiteX5877" fmla="*/ 1870083 w 6081795"/>
              <a:gd name="connsiteY5877" fmla="*/ 309477 h 4588006"/>
              <a:gd name="connsiteX5878" fmla="*/ 1868923 w 6081795"/>
              <a:gd name="connsiteY5878" fmla="*/ 315972 h 4588006"/>
              <a:gd name="connsiteX5879" fmla="*/ 1879181 w 6081795"/>
              <a:gd name="connsiteY5879" fmla="*/ 321570 h 4588006"/>
              <a:gd name="connsiteX5880" fmla="*/ 1964070 w 6081795"/>
              <a:gd name="connsiteY5880" fmla="*/ 322392 h 4588006"/>
              <a:gd name="connsiteX5881" fmla="*/ 1956462 w 6081795"/>
              <a:gd name="connsiteY5881" fmla="*/ 311874 h 4588006"/>
              <a:gd name="connsiteX5882" fmla="*/ 1914388 w 6081795"/>
              <a:gd name="connsiteY5882" fmla="*/ 311856 h 4588006"/>
              <a:gd name="connsiteX5883" fmla="*/ 1870083 w 6081795"/>
              <a:gd name="connsiteY5883" fmla="*/ 309477 h 4588006"/>
              <a:gd name="connsiteX5884" fmla="*/ 1831031 w 6081795"/>
              <a:gd name="connsiteY5884" fmla="*/ 307711 h 4588006"/>
              <a:gd name="connsiteX5885" fmla="*/ 1793631 w 6081795"/>
              <a:gd name="connsiteY5885" fmla="*/ 310166 h 4588006"/>
              <a:gd name="connsiteX5886" fmla="*/ 1794726 w 6081795"/>
              <a:gd name="connsiteY5886" fmla="*/ 316575 h 4588006"/>
              <a:gd name="connsiteX5887" fmla="*/ 1799916 w 6081795"/>
              <a:gd name="connsiteY5887" fmla="*/ 321755 h 4588006"/>
              <a:gd name="connsiteX5888" fmla="*/ 1805025 w 6081795"/>
              <a:gd name="connsiteY5888" fmla="*/ 320055 h 4588006"/>
              <a:gd name="connsiteX5889" fmla="*/ 1808026 w 6081795"/>
              <a:gd name="connsiteY5889" fmla="*/ 317977 h 4588006"/>
              <a:gd name="connsiteX5890" fmla="*/ 1847078 w 6081795"/>
              <a:gd name="connsiteY5890" fmla="*/ 319742 h 4588006"/>
              <a:gd name="connsiteX5891" fmla="*/ 1501084 w 6081795"/>
              <a:gd name="connsiteY5891" fmla="*/ 257752 h 4588006"/>
              <a:gd name="connsiteX5892" fmla="*/ 1494298 w 6081795"/>
              <a:gd name="connsiteY5892" fmla="*/ 260460 h 4588006"/>
              <a:gd name="connsiteX5893" fmla="*/ 1496304 w 6081795"/>
              <a:gd name="connsiteY5893" fmla="*/ 261964 h 4588006"/>
              <a:gd name="connsiteX5894" fmla="*/ 1501413 w 6081795"/>
              <a:gd name="connsiteY5894" fmla="*/ 263042 h 4588006"/>
              <a:gd name="connsiteX5895" fmla="*/ 1607653 w 6081795"/>
              <a:gd name="connsiteY5895" fmla="*/ 249381 h 4588006"/>
              <a:gd name="connsiteX5896" fmla="*/ 1605006 w 6081795"/>
              <a:gd name="connsiteY5896" fmla="*/ 251522 h 4588006"/>
              <a:gd name="connsiteX5897" fmla="*/ 1605853 w 6081795"/>
              <a:gd name="connsiteY5897" fmla="*/ 253962 h 4588006"/>
              <a:gd name="connsiteX5898" fmla="*/ 1610796 w 6081795"/>
              <a:gd name="connsiteY5898" fmla="*/ 255175 h 4588006"/>
              <a:gd name="connsiteX5899" fmla="*/ 1612328 w 6081795"/>
              <a:gd name="connsiteY5899" fmla="*/ 251852 h 4588006"/>
              <a:gd name="connsiteX5900" fmla="*/ 1607653 w 6081795"/>
              <a:gd name="connsiteY5900" fmla="*/ 249381 h 4588006"/>
              <a:gd name="connsiteX5901" fmla="*/ 1888141 w 6081795"/>
              <a:gd name="connsiteY5901" fmla="*/ 242087 h 4588006"/>
              <a:gd name="connsiteX5902" fmla="*/ 1846460 w 6081795"/>
              <a:gd name="connsiteY5902" fmla="*/ 242794 h 4588006"/>
              <a:gd name="connsiteX5903" fmla="*/ 1804904 w 6081795"/>
              <a:gd name="connsiteY5903" fmla="*/ 245485 h 4588006"/>
              <a:gd name="connsiteX5904" fmla="*/ 1826582 w 6081795"/>
              <a:gd name="connsiteY5904" fmla="*/ 247406 h 4588006"/>
              <a:gd name="connsiteX5905" fmla="*/ 1848258 w 6081795"/>
              <a:gd name="connsiteY5905" fmla="*/ 249328 h 4588006"/>
              <a:gd name="connsiteX5906" fmla="*/ 1867186 w 6081795"/>
              <a:gd name="connsiteY5906" fmla="*/ 246180 h 4588006"/>
              <a:gd name="connsiteX5907" fmla="*/ 1888470 w 6081795"/>
              <a:gd name="connsiteY5907" fmla="*/ 247378 h 4588006"/>
              <a:gd name="connsiteX5908" fmla="*/ 1896888 w 6081795"/>
              <a:gd name="connsiteY5908" fmla="*/ 248559 h 4588006"/>
              <a:gd name="connsiteX5909" fmla="*/ 1905183 w 6081795"/>
              <a:gd name="connsiteY5909" fmla="*/ 247756 h 4588006"/>
              <a:gd name="connsiteX5910" fmla="*/ 1898214 w 6081795"/>
              <a:gd name="connsiteY5910" fmla="*/ 244710 h 4588006"/>
              <a:gd name="connsiteX5911" fmla="*/ 1888141 w 6081795"/>
              <a:gd name="connsiteY5911" fmla="*/ 242087 h 4588006"/>
              <a:gd name="connsiteX5912" fmla="*/ 1773962 w 6081795"/>
              <a:gd name="connsiteY5912" fmla="*/ 239941 h 4588006"/>
              <a:gd name="connsiteX5913" fmla="*/ 1751952 w 6081795"/>
              <a:gd name="connsiteY5913" fmla="*/ 243845 h 4588006"/>
              <a:gd name="connsiteX5914" fmla="*/ 1747255 w 6081795"/>
              <a:gd name="connsiteY5914" fmla="*/ 249379 h 4588006"/>
              <a:gd name="connsiteX5915" fmla="*/ 1745660 w 6081795"/>
              <a:gd name="connsiteY5915" fmla="*/ 254488 h 4588006"/>
              <a:gd name="connsiteX5916" fmla="*/ 1751432 w 6081795"/>
              <a:gd name="connsiteY5916" fmla="*/ 252252 h 4588006"/>
              <a:gd name="connsiteX5917" fmla="*/ 1755095 w 6081795"/>
              <a:gd name="connsiteY5917" fmla="*/ 249639 h 4588006"/>
              <a:gd name="connsiteX5918" fmla="*/ 1757907 w 6081795"/>
              <a:gd name="connsiteY5918" fmla="*/ 250143 h 4588006"/>
              <a:gd name="connsiteX5919" fmla="*/ 1782687 w 6081795"/>
              <a:gd name="connsiteY5919" fmla="*/ 251640 h 4588006"/>
              <a:gd name="connsiteX5920" fmla="*/ 1800767 w 6081795"/>
              <a:gd name="connsiteY5920" fmla="*/ 246051 h 4588006"/>
              <a:gd name="connsiteX5921" fmla="*/ 1785543 w 6081795"/>
              <a:gd name="connsiteY5921" fmla="*/ 247247 h 4588006"/>
              <a:gd name="connsiteX5922" fmla="*/ 1776153 w 6081795"/>
              <a:gd name="connsiteY5922" fmla="*/ 244420 h 4588006"/>
              <a:gd name="connsiteX5923" fmla="*/ 1773962 w 6081795"/>
              <a:gd name="connsiteY5923" fmla="*/ 239941 h 4588006"/>
              <a:gd name="connsiteX5924" fmla="*/ 1786573 w 6081795"/>
              <a:gd name="connsiteY5924" fmla="*/ 196752 h 4588006"/>
              <a:gd name="connsiteX5925" fmla="*/ 1781091 w 6081795"/>
              <a:gd name="connsiteY5925" fmla="*/ 198058 h 4588006"/>
              <a:gd name="connsiteX5926" fmla="*/ 1783842 w 6081795"/>
              <a:gd name="connsiteY5926" fmla="*/ 200349 h 4588006"/>
              <a:gd name="connsiteX5927" fmla="*/ 1789693 w 6081795"/>
              <a:gd name="connsiteY5927" fmla="*/ 202216 h 4588006"/>
              <a:gd name="connsiteX5928" fmla="*/ 1792178 w 6081795"/>
              <a:gd name="connsiteY5928" fmla="*/ 197429 h 4588006"/>
              <a:gd name="connsiteX5929" fmla="*/ 1786573 w 6081795"/>
              <a:gd name="connsiteY5929" fmla="*/ 196752 h 4588006"/>
              <a:gd name="connsiteX5930" fmla="*/ 3463506 w 6081795"/>
              <a:gd name="connsiteY5930" fmla="*/ 190830 h 4588006"/>
              <a:gd name="connsiteX5931" fmla="*/ 3449604 w 6081795"/>
              <a:gd name="connsiteY5931" fmla="*/ 190955 h 4588006"/>
              <a:gd name="connsiteX5932" fmla="*/ 3447474 w 6081795"/>
              <a:gd name="connsiteY5932" fmla="*/ 193025 h 4588006"/>
              <a:gd name="connsiteX5933" fmla="*/ 3448446 w 6081795"/>
              <a:gd name="connsiteY5933" fmla="*/ 194671 h 4588006"/>
              <a:gd name="connsiteX5934" fmla="*/ 3457588 w 6081795"/>
              <a:gd name="connsiteY5934" fmla="*/ 193529 h 4588006"/>
              <a:gd name="connsiteX5935" fmla="*/ 3463506 w 6081795"/>
              <a:gd name="connsiteY5935" fmla="*/ 190830 h 4588006"/>
              <a:gd name="connsiteX5936" fmla="*/ 1869623 w 6081795"/>
              <a:gd name="connsiteY5936" fmla="*/ 190379 h 4588006"/>
              <a:gd name="connsiteX5937" fmla="*/ 1848917 w 6081795"/>
              <a:gd name="connsiteY5937" fmla="*/ 195660 h 4588006"/>
              <a:gd name="connsiteX5938" fmla="*/ 1822626 w 6081795"/>
              <a:gd name="connsiteY5938" fmla="*/ 195037 h 4588006"/>
              <a:gd name="connsiteX5939" fmla="*/ 1845294 w 6081795"/>
              <a:gd name="connsiteY5939" fmla="*/ 201715 h 4588006"/>
              <a:gd name="connsiteX5940" fmla="*/ 1857086 w 6081795"/>
              <a:gd name="connsiteY5940" fmla="*/ 198432 h 4588006"/>
              <a:gd name="connsiteX5941" fmla="*/ 1865652 w 6081795"/>
              <a:gd name="connsiteY5941" fmla="*/ 193591 h 4588006"/>
              <a:gd name="connsiteX5942" fmla="*/ 1891113 w 6081795"/>
              <a:gd name="connsiteY5942" fmla="*/ 197662 h 4588006"/>
              <a:gd name="connsiteX5943" fmla="*/ 1912977 w 6081795"/>
              <a:gd name="connsiteY5943" fmla="*/ 194222 h 4588006"/>
              <a:gd name="connsiteX5944" fmla="*/ 1891301 w 6081795"/>
              <a:gd name="connsiteY5944" fmla="*/ 192301 h 4588006"/>
              <a:gd name="connsiteX5945" fmla="*/ 1869623 w 6081795"/>
              <a:gd name="connsiteY5945" fmla="*/ 190379 h 4588006"/>
              <a:gd name="connsiteX5946" fmla="*/ 3832024 w 6081795"/>
              <a:gd name="connsiteY5946" fmla="*/ 190153 h 4588006"/>
              <a:gd name="connsiteX5947" fmla="*/ 3840792 w 6081795"/>
              <a:gd name="connsiteY5947" fmla="*/ 196956 h 4588006"/>
              <a:gd name="connsiteX5948" fmla="*/ 3843606 w 6081795"/>
              <a:gd name="connsiteY5948" fmla="*/ 197460 h 4588006"/>
              <a:gd name="connsiteX5949" fmla="*/ 2384095 w 6081795"/>
              <a:gd name="connsiteY5949" fmla="*/ 188387 h 4588006"/>
              <a:gd name="connsiteX5950" fmla="*/ 2391209 w 6081795"/>
              <a:gd name="connsiteY5950" fmla="*/ 190970 h 4588006"/>
              <a:gd name="connsiteX5951" fmla="*/ 2392533 w 6081795"/>
              <a:gd name="connsiteY5951" fmla="*/ 189898 h 4588006"/>
              <a:gd name="connsiteX5952" fmla="*/ 3340060 w 6081795"/>
              <a:gd name="connsiteY5952" fmla="*/ 187840 h 4588006"/>
              <a:gd name="connsiteX5953" fmla="*/ 3332614 w 6081795"/>
              <a:gd name="connsiteY5953" fmla="*/ 188304 h 4588006"/>
              <a:gd name="connsiteX5954" fmla="*/ 3343864 w 6081795"/>
              <a:gd name="connsiteY5954" fmla="*/ 190320 h 4588006"/>
              <a:gd name="connsiteX5955" fmla="*/ 3346512 w 6081795"/>
              <a:gd name="connsiteY5955" fmla="*/ 188179 h 4588006"/>
              <a:gd name="connsiteX5956" fmla="*/ 3340060 w 6081795"/>
              <a:gd name="connsiteY5956" fmla="*/ 187840 h 4588006"/>
              <a:gd name="connsiteX5957" fmla="*/ 3749782 w 6081795"/>
              <a:gd name="connsiteY5957" fmla="*/ 187190 h 4588006"/>
              <a:gd name="connsiteX5958" fmla="*/ 3761034 w 6081795"/>
              <a:gd name="connsiteY5958" fmla="*/ 189205 h 4588006"/>
              <a:gd name="connsiteX5959" fmla="*/ 3759546 w 6081795"/>
              <a:gd name="connsiteY5959" fmla="*/ 187631 h 4588006"/>
              <a:gd name="connsiteX5960" fmla="*/ 2943079 w 6081795"/>
              <a:gd name="connsiteY5960" fmla="*/ 186523 h 4588006"/>
              <a:gd name="connsiteX5961" fmla="*/ 2925042 w 6081795"/>
              <a:gd name="connsiteY5961" fmla="*/ 187215 h 4588006"/>
              <a:gd name="connsiteX5962" fmla="*/ 2912795 w 6081795"/>
              <a:gd name="connsiteY5962" fmla="*/ 191560 h 4588006"/>
              <a:gd name="connsiteX5963" fmla="*/ 2937783 w 6081795"/>
              <a:gd name="connsiteY5963" fmla="*/ 190805 h 4588006"/>
              <a:gd name="connsiteX5964" fmla="*/ 2948705 w 6081795"/>
              <a:gd name="connsiteY5964" fmla="*/ 187531 h 4588006"/>
              <a:gd name="connsiteX5965" fmla="*/ 3015228 w 6081795"/>
              <a:gd name="connsiteY5965" fmla="*/ 183755 h 4588006"/>
              <a:gd name="connsiteX5966" fmla="*/ 3047826 w 6081795"/>
              <a:gd name="connsiteY5966" fmla="*/ 187960 h 4588006"/>
              <a:gd name="connsiteX5967" fmla="*/ 3078438 w 6081795"/>
              <a:gd name="connsiteY5967" fmla="*/ 193772 h 4588006"/>
              <a:gd name="connsiteX5968" fmla="*/ 3079268 w 6081795"/>
              <a:gd name="connsiteY5968" fmla="*/ 184766 h 4588006"/>
              <a:gd name="connsiteX5969" fmla="*/ 3044518 w 6081795"/>
              <a:gd name="connsiteY5969" fmla="*/ 185079 h 4588006"/>
              <a:gd name="connsiteX5970" fmla="*/ 3015228 w 6081795"/>
              <a:gd name="connsiteY5970" fmla="*/ 183755 h 4588006"/>
              <a:gd name="connsiteX5971" fmla="*/ 2428279 w 6081795"/>
              <a:gd name="connsiteY5971" fmla="*/ 183224 h 4588006"/>
              <a:gd name="connsiteX5972" fmla="*/ 2424306 w 6081795"/>
              <a:gd name="connsiteY5972" fmla="*/ 186437 h 4588006"/>
              <a:gd name="connsiteX5973" fmla="*/ 2438042 w 6081795"/>
              <a:gd name="connsiteY5973" fmla="*/ 183666 h 4588006"/>
              <a:gd name="connsiteX5974" fmla="*/ 2433160 w 6081795"/>
              <a:gd name="connsiteY5974" fmla="*/ 183445 h 4588006"/>
              <a:gd name="connsiteX5975" fmla="*/ 2428279 w 6081795"/>
              <a:gd name="connsiteY5975" fmla="*/ 183224 h 4588006"/>
              <a:gd name="connsiteX5976" fmla="*/ 4094970 w 6081795"/>
              <a:gd name="connsiteY5976" fmla="*/ 183151 h 4588006"/>
              <a:gd name="connsiteX5977" fmla="*/ 4073624 w 6081795"/>
              <a:gd name="connsiteY5977" fmla="*/ 183740 h 4588006"/>
              <a:gd name="connsiteX5978" fmla="*/ 4104402 w 6081795"/>
              <a:gd name="connsiteY5978" fmla="*/ 186639 h 4588006"/>
              <a:gd name="connsiteX5979" fmla="*/ 4115324 w 6081795"/>
              <a:gd name="connsiteY5979" fmla="*/ 183364 h 4588006"/>
              <a:gd name="connsiteX5980" fmla="*/ 4094970 w 6081795"/>
              <a:gd name="connsiteY5980" fmla="*/ 183151 h 4588006"/>
              <a:gd name="connsiteX5981" fmla="*/ 4257140 w 6081795"/>
              <a:gd name="connsiteY5981" fmla="*/ 182615 h 4588006"/>
              <a:gd name="connsiteX5982" fmla="*/ 4239266 w 6081795"/>
              <a:gd name="connsiteY5982" fmla="*/ 185952 h 4588006"/>
              <a:gd name="connsiteX5983" fmla="*/ 4244892 w 6081795"/>
              <a:gd name="connsiteY5983" fmla="*/ 186960 h 4588006"/>
              <a:gd name="connsiteX5984" fmla="*/ 4264254 w 6081795"/>
              <a:gd name="connsiteY5984" fmla="*/ 185198 h 4588006"/>
              <a:gd name="connsiteX5985" fmla="*/ 4272692 w 6081795"/>
              <a:gd name="connsiteY5985" fmla="*/ 186710 h 4588006"/>
              <a:gd name="connsiteX5986" fmla="*/ 4269632 w 6081795"/>
              <a:gd name="connsiteY5986" fmla="*/ 185017 h 4588006"/>
              <a:gd name="connsiteX5987" fmla="*/ 4265578 w 6081795"/>
              <a:gd name="connsiteY5987" fmla="*/ 184127 h 4588006"/>
              <a:gd name="connsiteX5988" fmla="*/ 2511371 w 6081795"/>
              <a:gd name="connsiteY5988" fmla="*/ 180292 h 4588006"/>
              <a:gd name="connsiteX5989" fmla="*/ 2496292 w 6081795"/>
              <a:gd name="connsiteY5989" fmla="*/ 181023 h 4588006"/>
              <a:gd name="connsiteX5990" fmla="*/ 2518795 w 6081795"/>
              <a:gd name="connsiteY5990" fmla="*/ 185055 h 4588006"/>
              <a:gd name="connsiteX5991" fmla="*/ 2525580 w 6081795"/>
              <a:gd name="connsiteY5991" fmla="*/ 182347 h 4588006"/>
              <a:gd name="connsiteX5992" fmla="*/ 2511371 w 6081795"/>
              <a:gd name="connsiteY5992" fmla="*/ 180292 h 4588006"/>
              <a:gd name="connsiteX5993" fmla="*/ 2841146 w 6081795"/>
              <a:gd name="connsiteY5993" fmla="*/ 180031 h 4588006"/>
              <a:gd name="connsiteX5994" fmla="*/ 2853991 w 6081795"/>
              <a:gd name="connsiteY5994" fmla="*/ 185275 h 4588006"/>
              <a:gd name="connsiteX5995" fmla="*/ 2870930 w 6081795"/>
              <a:gd name="connsiteY5995" fmla="*/ 189291 h 4588006"/>
              <a:gd name="connsiteX5996" fmla="*/ 2884995 w 6081795"/>
              <a:gd name="connsiteY5996" fmla="*/ 191811 h 4588006"/>
              <a:gd name="connsiteX5997" fmla="*/ 2888470 w 6081795"/>
              <a:gd name="connsiteY5997" fmla="*/ 191779 h 4588006"/>
              <a:gd name="connsiteX5998" fmla="*/ 2891945 w 6081795"/>
              <a:gd name="connsiteY5998" fmla="*/ 191748 h 4588006"/>
              <a:gd name="connsiteX5999" fmla="*/ 2895753 w 6081795"/>
              <a:gd name="connsiteY5999" fmla="*/ 185891 h 4588006"/>
              <a:gd name="connsiteX6000" fmla="*/ 2578802 w 6081795"/>
              <a:gd name="connsiteY6000" fmla="*/ 179948 h 4588006"/>
              <a:gd name="connsiteX6001" fmla="*/ 2547754 w 6081795"/>
              <a:gd name="connsiteY6001" fmla="*/ 181088 h 4588006"/>
              <a:gd name="connsiteX6002" fmla="*/ 2542315 w 6081795"/>
              <a:gd name="connsiteY6002" fmla="*/ 180278 h 4588006"/>
              <a:gd name="connsiteX6003" fmla="*/ 2537991 w 6081795"/>
              <a:gd name="connsiteY6003" fmla="*/ 180647 h 4588006"/>
              <a:gd name="connsiteX6004" fmla="*/ 2545705 w 6081795"/>
              <a:gd name="connsiteY6004" fmla="*/ 184482 h 4588006"/>
              <a:gd name="connsiteX6005" fmla="*/ 2556522 w 6081795"/>
              <a:gd name="connsiteY6005" fmla="*/ 187891 h 4588006"/>
              <a:gd name="connsiteX6006" fmla="*/ 2574767 w 6081795"/>
              <a:gd name="connsiteY6006" fmla="*/ 184947 h 4588006"/>
              <a:gd name="connsiteX6007" fmla="*/ 2603684 w 6081795"/>
              <a:gd name="connsiteY6007" fmla="*/ 185878 h 4588006"/>
              <a:gd name="connsiteX6008" fmla="*/ 2608982 w 6081795"/>
              <a:gd name="connsiteY6008" fmla="*/ 181595 h 4588006"/>
              <a:gd name="connsiteX6009" fmla="*/ 2578802 w 6081795"/>
              <a:gd name="connsiteY6009" fmla="*/ 179948 h 4588006"/>
              <a:gd name="connsiteX6010" fmla="*/ 4006606 w 6081795"/>
              <a:gd name="connsiteY6010" fmla="*/ 179581 h 4588006"/>
              <a:gd name="connsiteX6011" fmla="*/ 4001020 w 6081795"/>
              <a:gd name="connsiteY6011" fmla="*/ 181811 h 4588006"/>
              <a:gd name="connsiteX6012" fmla="*/ 4003958 w 6081795"/>
              <a:gd name="connsiteY6012" fmla="*/ 181722 h 4588006"/>
              <a:gd name="connsiteX6013" fmla="*/ 2478089 w 6081795"/>
              <a:gd name="connsiteY6013" fmla="*/ 179070 h 4588006"/>
              <a:gd name="connsiteX6014" fmla="*/ 2447805 w 6081795"/>
              <a:gd name="connsiteY6014" fmla="*/ 184107 h 4588006"/>
              <a:gd name="connsiteX6015" fmla="*/ 2453596 w 6081795"/>
              <a:gd name="connsiteY6015" fmla="*/ 187760 h 4588006"/>
              <a:gd name="connsiteX6016" fmla="*/ 2464847 w 6081795"/>
              <a:gd name="connsiteY6016" fmla="*/ 189776 h 4588006"/>
              <a:gd name="connsiteX6017" fmla="*/ 2474116 w 6081795"/>
              <a:gd name="connsiteY6017" fmla="*/ 182282 h 4588006"/>
              <a:gd name="connsiteX6018" fmla="*/ 2488181 w 6081795"/>
              <a:gd name="connsiteY6018" fmla="*/ 184802 h 4588006"/>
              <a:gd name="connsiteX6019" fmla="*/ 2489342 w 6081795"/>
              <a:gd name="connsiteY6019" fmla="*/ 181086 h 4588006"/>
              <a:gd name="connsiteX6020" fmla="*/ 3258316 w 6081795"/>
              <a:gd name="connsiteY6020" fmla="*/ 178917 h 4588006"/>
              <a:gd name="connsiteX6021" fmla="*/ 3260134 w 6081795"/>
              <a:gd name="connsiteY6021" fmla="*/ 185782 h 4588006"/>
              <a:gd name="connsiteX6022" fmla="*/ 3218228 w 6081795"/>
              <a:gd name="connsiteY6022" fmla="*/ 185630 h 4588006"/>
              <a:gd name="connsiteX6023" fmla="*/ 3175080 w 6081795"/>
              <a:gd name="connsiteY6023" fmla="*/ 182313 h 4588006"/>
              <a:gd name="connsiteX6024" fmla="*/ 3132056 w 6081795"/>
              <a:gd name="connsiteY6024" fmla="*/ 183761 h 4588006"/>
              <a:gd name="connsiteX6025" fmla="*/ 3125292 w 6081795"/>
              <a:gd name="connsiteY6025" fmla="*/ 184020 h 4588006"/>
              <a:gd name="connsiteX6026" fmla="*/ 3119644 w 6081795"/>
              <a:gd name="connsiteY6026" fmla="*/ 185460 h 4588006"/>
              <a:gd name="connsiteX6027" fmla="*/ 3105744 w 6081795"/>
              <a:gd name="connsiteY6027" fmla="*/ 185585 h 4588006"/>
              <a:gd name="connsiteX6028" fmla="*/ 3104792 w 6081795"/>
              <a:gd name="connsiteY6028" fmla="*/ 187050 h 4588006"/>
              <a:gd name="connsiteX6029" fmla="*/ 3101608 w 6081795"/>
              <a:gd name="connsiteY6029" fmla="*/ 186152 h 4588006"/>
              <a:gd name="connsiteX6030" fmla="*/ 3100612 w 6081795"/>
              <a:gd name="connsiteY6030" fmla="*/ 192513 h 4588006"/>
              <a:gd name="connsiteX6031" fmla="*/ 3120302 w 6081795"/>
              <a:gd name="connsiteY6031" fmla="*/ 196041 h 4588006"/>
              <a:gd name="connsiteX6032" fmla="*/ 3122950 w 6081795"/>
              <a:gd name="connsiteY6032" fmla="*/ 193900 h 4588006"/>
              <a:gd name="connsiteX6033" fmla="*/ 3155052 w 6081795"/>
              <a:gd name="connsiteY6033" fmla="*/ 195728 h 4588006"/>
              <a:gd name="connsiteX6034" fmla="*/ 3182688 w 6081795"/>
              <a:gd name="connsiteY6034" fmla="*/ 192832 h 4588006"/>
              <a:gd name="connsiteX6035" fmla="*/ 3190736 w 6081795"/>
              <a:gd name="connsiteY6035" fmla="*/ 193620 h 4588006"/>
              <a:gd name="connsiteX6036" fmla="*/ 3196424 w 6081795"/>
              <a:gd name="connsiteY6036" fmla="*/ 190062 h 4588006"/>
              <a:gd name="connsiteX6037" fmla="*/ 3232664 w 6081795"/>
              <a:gd name="connsiteY6037" fmla="*/ 191323 h 4588006"/>
              <a:gd name="connsiteX6038" fmla="*/ 3255396 w 6081795"/>
              <a:gd name="connsiteY6038" fmla="*/ 190655 h 4588006"/>
              <a:gd name="connsiteX6039" fmla="*/ 3277012 w 6081795"/>
              <a:gd name="connsiteY6039" fmla="*/ 188806 h 4588006"/>
              <a:gd name="connsiteX6040" fmla="*/ 3298028 w 6081795"/>
              <a:gd name="connsiteY6040" fmla="*/ 191263 h 4588006"/>
              <a:gd name="connsiteX6041" fmla="*/ 3294886 w 6081795"/>
              <a:gd name="connsiteY6041" fmla="*/ 185468 h 4588006"/>
              <a:gd name="connsiteX6042" fmla="*/ 3298692 w 6081795"/>
              <a:gd name="connsiteY6042" fmla="*/ 179611 h 4588006"/>
              <a:gd name="connsiteX6043" fmla="*/ 3278566 w 6081795"/>
              <a:gd name="connsiteY6043" fmla="*/ 180256 h 4588006"/>
              <a:gd name="connsiteX6044" fmla="*/ 3258316 w 6081795"/>
              <a:gd name="connsiteY6044" fmla="*/ 178917 h 4588006"/>
              <a:gd name="connsiteX6045" fmla="*/ 4226196 w 6081795"/>
              <a:gd name="connsiteY6045" fmla="*/ 177072 h 4588006"/>
              <a:gd name="connsiteX6046" fmla="*/ 4194258 w 6081795"/>
              <a:gd name="connsiteY6046" fmla="*/ 177889 h 4588006"/>
              <a:gd name="connsiteX6047" fmla="*/ 4191280 w 6081795"/>
              <a:gd name="connsiteY6047" fmla="*/ 177518 h 4588006"/>
              <a:gd name="connsiteX6048" fmla="*/ 4187308 w 6081795"/>
              <a:gd name="connsiteY6048" fmla="*/ 177952 h 4588006"/>
              <a:gd name="connsiteX6049" fmla="*/ 4189252 w 6081795"/>
              <a:gd name="connsiteY6049" fmla="*/ 181242 h 4588006"/>
              <a:gd name="connsiteX6050" fmla="*/ 4197402 w 6081795"/>
              <a:gd name="connsiteY6050" fmla="*/ 183683 h 4588006"/>
              <a:gd name="connsiteX6051" fmla="*/ 4205386 w 6081795"/>
              <a:gd name="connsiteY6051" fmla="*/ 183479 h 4588006"/>
              <a:gd name="connsiteX6052" fmla="*/ 4211136 w 6081795"/>
              <a:gd name="connsiteY6052" fmla="*/ 180913 h 4588006"/>
              <a:gd name="connsiteX6053" fmla="*/ 4230828 w 6081795"/>
              <a:gd name="connsiteY6053" fmla="*/ 184441 h 4588006"/>
              <a:gd name="connsiteX6054" fmla="*/ 2169143 w 6081795"/>
              <a:gd name="connsiteY6054" fmla="*/ 176033 h 4588006"/>
              <a:gd name="connsiteX6055" fmla="*/ 2168313 w 6081795"/>
              <a:gd name="connsiteY6055" fmla="*/ 185039 h 4588006"/>
              <a:gd name="connsiteX6056" fmla="*/ 2174269 w 6081795"/>
              <a:gd name="connsiteY6056" fmla="*/ 188559 h 4588006"/>
              <a:gd name="connsiteX6057" fmla="*/ 2181219 w 6081795"/>
              <a:gd name="connsiteY6057" fmla="*/ 191275 h 4588006"/>
              <a:gd name="connsiteX6058" fmla="*/ 2187630 w 6081795"/>
              <a:gd name="connsiteY6058" fmla="*/ 190952 h 4588006"/>
              <a:gd name="connsiteX6059" fmla="*/ 2190816 w 6081795"/>
              <a:gd name="connsiteY6059" fmla="*/ 189071 h 4588006"/>
              <a:gd name="connsiteX6060" fmla="*/ 2217786 w 6081795"/>
              <a:gd name="connsiteY6060" fmla="*/ 197827 h 4588006"/>
              <a:gd name="connsiteX6061" fmla="*/ 2264949 w 6081795"/>
              <a:gd name="connsiteY6061" fmla="*/ 195813 h 4588006"/>
              <a:gd name="connsiteX6062" fmla="*/ 2238227 w 6081795"/>
              <a:gd name="connsiteY6062" fmla="*/ 188246 h 4588006"/>
              <a:gd name="connsiteX6063" fmla="*/ 2208525 w 6081795"/>
              <a:gd name="connsiteY6063" fmla="*/ 183088 h 4588006"/>
              <a:gd name="connsiteX6064" fmla="*/ 2196651 w 6081795"/>
              <a:gd name="connsiteY6064" fmla="*/ 185048 h 4588006"/>
              <a:gd name="connsiteX6065" fmla="*/ 2183538 w 6081795"/>
              <a:gd name="connsiteY6065" fmla="*/ 183843 h 4588006"/>
              <a:gd name="connsiteX6066" fmla="*/ 2178907 w 6081795"/>
              <a:gd name="connsiteY6066" fmla="*/ 176474 h 4588006"/>
              <a:gd name="connsiteX6067" fmla="*/ 4152394 w 6081795"/>
              <a:gd name="connsiteY6067" fmla="*/ 175620 h 4588006"/>
              <a:gd name="connsiteX6068" fmla="*/ 4145444 w 6081795"/>
              <a:gd name="connsiteY6068" fmla="*/ 175682 h 4588006"/>
              <a:gd name="connsiteX6069" fmla="*/ 4142794 w 6081795"/>
              <a:gd name="connsiteY6069" fmla="*/ 177823 h 4588006"/>
              <a:gd name="connsiteX6070" fmla="*/ 4152724 w 6081795"/>
              <a:gd name="connsiteY6070" fmla="*/ 180910 h 4588006"/>
              <a:gd name="connsiteX6071" fmla="*/ 4154048 w 6081795"/>
              <a:gd name="connsiteY6071" fmla="*/ 179840 h 4588006"/>
              <a:gd name="connsiteX6072" fmla="*/ 4156324 w 6081795"/>
              <a:gd name="connsiteY6072" fmla="*/ 177305 h 4588006"/>
              <a:gd name="connsiteX6073" fmla="*/ 4152394 w 6081795"/>
              <a:gd name="connsiteY6073" fmla="*/ 175620 h 4588006"/>
              <a:gd name="connsiteX6074" fmla="*/ 2693377 w 6081795"/>
              <a:gd name="connsiteY6074" fmla="*/ 174482 h 4588006"/>
              <a:gd name="connsiteX6075" fmla="*/ 2682620 w 6081795"/>
              <a:gd name="connsiteY6075" fmla="*/ 180402 h 4588006"/>
              <a:gd name="connsiteX6076" fmla="*/ 2683467 w 6081795"/>
              <a:gd name="connsiteY6076" fmla="*/ 182842 h 4588006"/>
              <a:gd name="connsiteX6077" fmla="*/ 2688409 w 6081795"/>
              <a:gd name="connsiteY6077" fmla="*/ 184055 h 4588006"/>
              <a:gd name="connsiteX6078" fmla="*/ 2718858 w 6081795"/>
              <a:gd name="connsiteY6078" fmla="*/ 181663 h 4588006"/>
              <a:gd name="connsiteX6079" fmla="*/ 2752284 w 6081795"/>
              <a:gd name="connsiteY6079" fmla="*/ 182420 h 4588006"/>
              <a:gd name="connsiteX6080" fmla="*/ 2785711 w 6081795"/>
              <a:gd name="connsiteY6080" fmla="*/ 183178 h 4588006"/>
              <a:gd name="connsiteX6081" fmla="*/ 2793656 w 6081795"/>
              <a:gd name="connsiteY6081" fmla="*/ 176754 h 4588006"/>
              <a:gd name="connsiteX6082" fmla="*/ 2771295 w 6081795"/>
              <a:gd name="connsiteY6082" fmla="*/ 177816 h 4588006"/>
              <a:gd name="connsiteX6083" fmla="*/ 2747818 w 6081795"/>
              <a:gd name="connsiteY6083" fmla="*/ 177697 h 4588006"/>
              <a:gd name="connsiteX6084" fmla="*/ 2720535 w 6081795"/>
              <a:gd name="connsiteY6084" fmla="*/ 175097 h 4588006"/>
              <a:gd name="connsiteX6085" fmla="*/ 2693377 w 6081795"/>
              <a:gd name="connsiteY6085" fmla="*/ 174482 h 4588006"/>
              <a:gd name="connsiteX6086" fmla="*/ 3327158 w 6081795"/>
              <a:gd name="connsiteY6086" fmla="*/ 173267 h 4588006"/>
              <a:gd name="connsiteX6087" fmla="*/ 3309450 w 6081795"/>
              <a:gd name="connsiteY6087" fmla="*/ 173692 h 4588006"/>
              <a:gd name="connsiteX6088" fmla="*/ 3316566 w 6081795"/>
              <a:gd name="connsiteY6088" fmla="*/ 176274 h 4588006"/>
              <a:gd name="connsiteX6089" fmla="*/ 3340394 w 6081795"/>
              <a:gd name="connsiteY6089" fmla="*/ 179235 h 4588006"/>
              <a:gd name="connsiteX6090" fmla="*/ 3347344 w 6081795"/>
              <a:gd name="connsiteY6090" fmla="*/ 179173 h 4588006"/>
              <a:gd name="connsiteX6091" fmla="*/ 3342876 w 6081795"/>
              <a:gd name="connsiteY6091" fmla="*/ 174449 h 4588006"/>
              <a:gd name="connsiteX6092" fmla="*/ 3327158 w 6081795"/>
              <a:gd name="connsiteY6092" fmla="*/ 173267 h 4588006"/>
              <a:gd name="connsiteX6093" fmla="*/ 1575079 w 6081795"/>
              <a:gd name="connsiteY6093" fmla="*/ 172919 h 4588006"/>
              <a:gd name="connsiteX6094" fmla="*/ 1598906 w 6081795"/>
              <a:gd name="connsiteY6094" fmla="*/ 175881 h 4588006"/>
              <a:gd name="connsiteX6095" fmla="*/ 1613301 w 6081795"/>
              <a:gd name="connsiteY6095" fmla="*/ 183691 h 4588006"/>
              <a:gd name="connsiteX6096" fmla="*/ 1577724 w 6081795"/>
              <a:gd name="connsiteY6096" fmla="*/ 181894 h 4588006"/>
              <a:gd name="connsiteX6097" fmla="*/ 1542146 w 6081795"/>
              <a:gd name="connsiteY6097" fmla="*/ 180098 h 4588006"/>
              <a:gd name="connsiteX6098" fmla="*/ 1560102 w 6081795"/>
              <a:gd name="connsiteY6098" fmla="*/ 175304 h 4588006"/>
              <a:gd name="connsiteX6099" fmla="*/ 1575079 w 6081795"/>
              <a:gd name="connsiteY6099" fmla="*/ 172919 h 4588006"/>
              <a:gd name="connsiteX6100" fmla="*/ 3893258 w 6081795"/>
              <a:gd name="connsiteY6100" fmla="*/ 168428 h 4588006"/>
              <a:gd name="connsiteX6101" fmla="*/ 3858508 w 6081795"/>
              <a:gd name="connsiteY6101" fmla="*/ 168741 h 4588006"/>
              <a:gd name="connsiteX6102" fmla="*/ 3851060 w 6081795"/>
              <a:gd name="connsiteY6102" fmla="*/ 171984 h 4588006"/>
              <a:gd name="connsiteX6103" fmla="*/ 3839146 w 6081795"/>
              <a:gd name="connsiteY6103" fmla="*/ 170504 h 4588006"/>
              <a:gd name="connsiteX6104" fmla="*/ 3824086 w 6081795"/>
              <a:gd name="connsiteY6104" fmla="*/ 174345 h 4588006"/>
              <a:gd name="connsiteX6105" fmla="*/ 3718182 w 6081795"/>
              <a:gd name="connsiteY6105" fmla="*/ 171065 h 4588006"/>
              <a:gd name="connsiteX6106" fmla="*/ 3708934 w 6081795"/>
              <a:gd name="connsiteY6106" fmla="*/ 173332 h 4588006"/>
              <a:gd name="connsiteX6107" fmla="*/ 3697332 w 6081795"/>
              <a:gd name="connsiteY6107" fmla="*/ 171253 h 4588006"/>
              <a:gd name="connsiteX6108" fmla="*/ 3690752 w 6081795"/>
              <a:gd name="connsiteY6108" fmla="*/ 171709 h 4588006"/>
              <a:gd name="connsiteX6109" fmla="*/ 3686408 w 6081795"/>
              <a:gd name="connsiteY6109" fmla="*/ 174528 h 4588006"/>
              <a:gd name="connsiteX6110" fmla="*/ 3649672 w 6081795"/>
              <a:gd name="connsiteY6110" fmla="*/ 173667 h 4588006"/>
              <a:gd name="connsiteX6111" fmla="*/ 3614424 w 6081795"/>
              <a:gd name="connsiteY6111" fmla="*/ 179941 h 4588006"/>
              <a:gd name="connsiteX6112" fmla="*/ 3634116 w 6081795"/>
              <a:gd name="connsiteY6112" fmla="*/ 183468 h 4588006"/>
              <a:gd name="connsiteX6113" fmla="*/ 3655462 w 6081795"/>
              <a:gd name="connsiteY6113" fmla="*/ 182879 h 4588006"/>
              <a:gd name="connsiteX6114" fmla="*/ 3675816 w 6081795"/>
              <a:gd name="connsiteY6114" fmla="*/ 183093 h 4588006"/>
              <a:gd name="connsiteX6115" fmla="*/ 3689552 w 6081795"/>
              <a:gd name="connsiteY6115" fmla="*/ 180322 h 4588006"/>
              <a:gd name="connsiteX6116" fmla="*/ 3735470 w 6081795"/>
              <a:gd name="connsiteY6116" fmla="*/ 180702 h 4588006"/>
              <a:gd name="connsiteX6117" fmla="*/ 3781392 w 6081795"/>
              <a:gd name="connsiteY6117" fmla="*/ 181082 h 4588006"/>
              <a:gd name="connsiteX6118" fmla="*/ 3795600 w 6081795"/>
              <a:gd name="connsiteY6118" fmla="*/ 183137 h 4588006"/>
              <a:gd name="connsiteX6119" fmla="*/ 3810680 w 6081795"/>
              <a:gd name="connsiteY6119" fmla="*/ 182406 h 4588006"/>
              <a:gd name="connsiteX6120" fmla="*/ 3841294 w 6081795"/>
              <a:gd name="connsiteY6120" fmla="*/ 182659 h 4588006"/>
              <a:gd name="connsiteX6121" fmla="*/ 3874760 w 6081795"/>
              <a:gd name="connsiteY6121" fmla="*/ 184078 h 4588006"/>
              <a:gd name="connsiteX6122" fmla="*/ 3907982 w 6081795"/>
              <a:gd name="connsiteY6122" fmla="*/ 181529 h 4588006"/>
              <a:gd name="connsiteX6123" fmla="*/ 3927506 w 6081795"/>
              <a:gd name="connsiteY6123" fmla="*/ 182411 h 4588006"/>
              <a:gd name="connsiteX6124" fmla="*/ 3924530 w 6081795"/>
              <a:gd name="connsiteY6124" fmla="*/ 179262 h 4588006"/>
              <a:gd name="connsiteX6125" fmla="*/ 3939588 w 6081795"/>
              <a:gd name="connsiteY6125" fmla="*/ 175421 h 4588006"/>
              <a:gd name="connsiteX6126" fmla="*/ 3950678 w 6081795"/>
              <a:gd name="connsiteY6126" fmla="*/ 174791 h 4588006"/>
              <a:gd name="connsiteX6127" fmla="*/ 3953822 w 6081795"/>
              <a:gd name="connsiteY6127" fmla="*/ 175028 h 4588006"/>
              <a:gd name="connsiteX6128" fmla="*/ 3954978 w 6081795"/>
              <a:gd name="connsiteY6128" fmla="*/ 176870 h 4588006"/>
              <a:gd name="connsiteX6129" fmla="*/ 3967390 w 6081795"/>
              <a:gd name="connsiteY6129" fmla="*/ 175170 h 4588006"/>
              <a:gd name="connsiteX6130" fmla="*/ 3950678 w 6081795"/>
              <a:gd name="connsiteY6130" fmla="*/ 174791 h 4588006"/>
              <a:gd name="connsiteX6131" fmla="*/ 3915700 w 6081795"/>
              <a:gd name="connsiteY6131" fmla="*/ 171467 h 4588006"/>
              <a:gd name="connsiteX6132" fmla="*/ 3893258 w 6081795"/>
              <a:gd name="connsiteY6132" fmla="*/ 168428 h 4588006"/>
              <a:gd name="connsiteX6133" fmla="*/ 3989070 w 6081795"/>
              <a:gd name="connsiteY6133" fmla="*/ 165976 h 4588006"/>
              <a:gd name="connsiteX6134" fmla="*/ 3989564 w 6081795"/>
              <a:gd name="connsiteY6134" fmla="*/ 173912 h 4588006"/>
              <a:gd name="connsiteX6135" fmla="*/ 4010910 w 6081795"/>
              <a:gd name="connsiteY6135" fmla="*/ 173322 h 4588006"/>
              <a:gd name="connsiteX6136" fmla="*/ 4031266 w 6081795"/>
              <a:gd name="connsiteY6136" fmla="*/ 173535 h 4588006"/>
              <a:gd name="connsiteX6137" fmla="*/ 4036934 w 6081795"/>
              <a:gd name="connsiteY6137" fmla="*/ 169647 h 4588006"/>
              <a:gd name="connsiteX6138" fmla="*/ 4036396 w 6081795"/>
              <a:gd name="connsiteY6138" fmla="*/ 166608 h 4588006"/>
              <a:gd name="connsiteX6139" fmla="*/ 4029282 w 6081795"/>
              <a:gd name="connsiteY6139" fmla="*/ 166804 h 4588006"/>
              <a:gd name="connsiteX6140" fmla="*/ 4021172 w 6081795"/>
              <a:gd name="connsiteY6140" fmla="*/ 167804 h 4588006"/>
              <a:gd name="connsiteX6141" fmla="*/ 2886161 w 6081795"/>
              <a:gd name="connsiteY6141" fmla="*/ 165863 h 4588006"/>
              <a:gd name="connsiteX6142" fmla="*/ 2882188 w 6081795"/>
              <a:gd name="connsiteY6142" fmla="*/ 169074 h 4588006"/>
              <a:gd name="connsiteX6143" fmla="*/ 2911314 w 6081795"/>
              <a:gd name="connsiteY6143" fmla="*/ 167753 h 4588006"/>
              <a:gd name="connsiteX6144" fmla="*/ 2886161 w 6081795"/>
              <a:gd name="connsiteY6144" fmla="*/ 165863 h 4588006"/>
              <a:gd name="connsiteX6145" fmla="*/ 2722007 w 6081795"/>
              <a:gd name="connsiteY6145" fmla="*/ 165225 h 4588006"/>
              <a:gd name="connsiteX6146" fmla="*/ 2729206 w 6081795"/>
              <a:gd name="connsiteY6146" fmla="*/ 166351 h 4588006"/>
              <a:gd name="connsiteX6147" fmla="*/ 2737397 w 6081795"/>
              <a:gd name="connsiteY6147" fmla="*/ 166674 h 4588006"/>
              <a:gd name="connsiteX6148" fmla="*/ 2738720 w 6081795"/>
              <a:gd name="connsiteY6148" fmla="*/ 165604 h 4588006"/>
              <a:gd name="connsiteX6149" fmla="*/ 2722007 w 6081795"/>
              <a:gd name="connsiteY6149" fmla="*/ 165225 h 4588006"/>
              <a:gd name="connsiteX6150" fmla="*/ 2803920 w 6081795"/>
              <a:gd name="connsiteY6150" fmla="*/ 162898 h 4588006"/>
              <a:gd name="connsiteX6151" fmla="*/ 2798624 w 6081795"/>
              <a:gd name="connsiteY6151" fmla="*/ 167181 h 4588006"/>
              <a:gd name="connsiteX6152" fmla="*/ 2814671 w 6081795"/>
              <a:gd name="connsiteY6152" fmla="*/ 179211 h 4588006"/>
              <a:gd name="connsiteX6153" fmla="*/ 2824806 w 6081795"/>
              <a:gd name="connsiteY6153" fmla="*/ 177267 h 4588006"/>
              <a:gd name="connsiteX6154" fmla="*/ 2821291 w 6081795"/>
              <a:gd name="connsiteY6154" fmla="*/ 173858 h 4588006"/>
              <a:gd name="connsiteX6155" fmla="*/ 2846114 w 6081795"/>
              <a:gd name="connsiteY6155" fmla="*/ 170458 h 4588006"/>
              <a:gd name="connsiteX6156" fmla="*/ 2830560 w 6081795"/>
              <a:gd name="connsiteY6156" fmla="*/ 166364 h 4588006"/>
              <a:gd name="connsiteX6157" fmla="*/ 2556537 w 6081795"/>
              <a:gd name="connsiteY6157" fmla="*/ 143426 h 4588006"/>
              <a:gd name="connsiteX6158" fmla="*/ 2576434 w 6081795"/>
              <a:gd name="connsiteY6158" fmla="*/ 147481 h 4588006"/>
              <a:gd name="connsiteX6159" fmla="*/ 2597571 w 6081795"/>
              <a:gd name="connsiteY6159" fmla="*/ 154701 h 4588006"/>
              <a:gd name="connsiteX6160" fmla="*/ 2642645 w 6081795"/>
              <a:gd name="connsiteY6160" fmla="*/ 152641 h 4588006"/>
              <a:gd name="connsiteX6161" fmla="*/ 2688087 w 6081795"/>
              <a:gd name="connsiteY6161" fmla="*/ 156532 h 4588006"/>
              <a:gd name="connsiteX6162" fmla="*/ 2698509 w 6081795"/>
              <a:gd name="connsiteY6162" fmla="*/ 167554 h 4588006"/>
              <a:gd name="connsiteX6163" fmla="*/ 2713733 w 6081795"/>
              <a:gd name="connsiteY6163" fmla="*/ 166359 h 4588006"/>
              <a:gd name="connsiteX6164" fmla="*/ 2716216 w 6081795"/>
              <a:gd name="connsiteY6164" fmla="*/ 161572 h 4588006"/>
              <a:gd name="connsiteX6165" fmla="*/ 2712163 w 6081795"/>
              <a:gd name="connsiteY6165" fmla="*/ 160682 h 4588006"/>
              <a:gd name="connsiteX6166" fmla="*/ 2709102 w 6081795"/>
              <a:gd name="connsiteY6166" fmla="*/ 158989 h 4588006"/>
              <a:gd name="connsiteX6167" fmla="*/ 2733160 w 6081795"/>
              <a:gd name="connsiteY6167" fmla="*/ 157251 h 4588006"/>
              <a:gd name="connsiteX6168" fmla="*/ 2760566 w 6081795"/>
              <a:gd name="connsiteY6168" fmla="*/ 159055 h 4588006"/>
              <a:gd name="connsiteX6169" fmla="*/ 2829427 w 6081795"/>
              <a:gd name="connsiteY6169" fmla="*/ 153736 h 4588006"/>
              <a:gd name="connsiteX6170" fmla="*/ 2900892 w 6081795"/>
              <a:gd name="connsiteY6170" fmla="*/ 156731 h 4588006"/>
              <a:gd name="connsiteX6171" fmla="*/ 2921076 w 6081795"/>
              <a:gd name="connsiteY6171" fmla="*/ 168194 h 4588006"/>
              <a:gd name="connsiteX6172" fmla="*/ 2939279 w 6081795"/>
              <a:gd name="connsiteY6172" fmla="*/ 170147 h 4588006"/>
              <a:gd name="connsiteX6173" fmla="*/ 2927905 w 6081795"/>
              <a:gd name="connsiteY6173" fmla="*/ 160590 h 4588006"/>
              <a:gd name="connsiteX6174" fmla="*/ 2922736 w 6081795"/>
              <a:gd name="connsiteY6174" fmla="*/ 150182 h 4588006"/>
              <a:gd name="connsiteX6175" fmla="*/ 2953680 w 6081795"/>
              <a:gd name="connsiteY6175" fmla="*/ 155726 h 4588006"/>
              <a:gd name="connsiteX6176" fmla="*/ 2965658 w 6081795"/>
              <a:gd name="connsiteY6176" fmla="*/ 149861 h 4588006"/>
              <a:gd name="connsiteX6177" fmla="*/ 2985452 w 6081795"/>
              <a:gd name="connsiteY6177" fmla="*/ 152263 h 4588006"/>
              <a:gd name="connsiteX6178" fmla="*/ 3012488 w 6081795"/>
              <a:gd name="connsiteY6178" fmla="*/ 150895 h 4588006"/>
              <a:gd name="connsiteX6179" fmla="*/ 3043866 w 6081795"/>
              <a:gd name="connsiteY6179" fmla="*/ 152265 h 4588006"/>
              <a:gd name="connsiteX6180" fmla="*/ 3049408 w 6081795"/>
              <a:gd name="connsiteY6180" fmla="*/ 157509 h 4588006"/>
              <a:gd name="connsiteX6181" fmla="*/ 3056936 w 6081795"/>
              <a:gd name="connsiteY6181" fmla="*/ 161147 h 4588006"/>
              <a:gd name="connsiteX6182" fmla="*/ 3063348 w 6081795"/>
              <a:gd name="connsiteY6182" fmla="*/ 160824 h 4588006"/>
              <a:gd name="connsiteX6183" fmla="*/ 3066534 w 6081795"/>
              <a:gd name="connsiteY6183" fmla="*/ 158943 h 4588006"/>
              <a:gd name="connsiteX6184" fmla="*/ 3076876 w 6081795"/>
              <a:gd name="connsiteY6184" fmla="*/ 160305 h 4588006"/>
              <a:gd name="connsiteX6185" fmla="*/ 3073814 w 6081795"/>
              <a:gd name="connsiteY6185" fmla="*/ 164170 h 4588006"/>
              <a:gd name="connsiteX6186" fmla="*/ 3087548 w 6081795"/>
              <a:gd name="connsiteY6186" fmla="*/ 166958 h 4588006"/>
              <a:gd name="connsiteX6187" fmla="*/ 3103268 w 6081795"/>
              <a:gd name="connsiteY6187" fmla="*/ 168140 h 4588006"/>
              <a:gd name="connsiteX6188" fmla="*/ 3164494 w 6081795"/>
              <a:gd name="connsiteY6188" fmla="*/ 168646 h 4588006"/>
              <a:gd name="connsiteX6189" fmla="*/ 3165818 w 6081795"/>
              <a:gd name="connsiteY6189" fmla="*/ 167575 h 4588006"/>
              <a:gd name="connsiteX6190" fmla="*/ 3228368 w 6081795"/>
              <a:gd name="connsiteY6190" fmla="*/ 167012 h 4588006"/>
              <a:gd name="connsiteX6191" fmla="*/ 3257822 w 6081795"/>
              <a:gd name="connsiteY6191" fmla="*/ 170981 h 4588006"/>
              <a:gd name="connsiteX6192" fmla="*/ 3276854 w 6081795"/>
              <a:gd name="connsiteY6192" fmla="*/ 163928 h 4588006"/>
              <a:gd name="connsiteX6193" fmla="*/ 3259274 w 6081795"/>
              <a:gd name="connsiteY6193" fmla="*/ 160778 h 4588006"/>
              <a:gd name="connsiteX6194" fmla="*/ 3249884 w 6081795"/>
              <a:gd name="connsiteY6194" fmla="*/ 155172 h 4588006"/>
              <a:gd name="connsiteX6195" fmla="*/ 3257786 w 6081795"/>
              <a:gd name="connsiteY6195" fmla="*/ 153645 h 4588006"/>
              <a:gd name="connsiteX6196" fmla="*/ 3267922 w 6081795"/>
              <a:gd name="connsiteY6196" fmla="*/ 154480 h 4588006"/>
              <a:gd name="connsiteX6197" fmla="*/ 3305342 w 6081795"/>
              <a:gd name="connsiteY6197" fmla="*/ 152357 h 4588006"/>
              <a:gd name="connsiteX6198" fmla="*/ 3342884 w 6081795"/>
              <a:gd name="connsiteY6198" fmla="*/ 152217 h 4588006"/>
              <a:gd name="connsiteX6199" fmla="*/ 3357528 w 6081795"/>
              <a:gd name="connsiteY6199" fmla="*/ 152878 h 4588006"/>
              <a:gd name="connsiteX6200" fmla="*/ 3372174 w 6081795"/>
              <a:gd name="connsiteY6200" fmla="*/ 153540 h 4588006"/>
              <a:gd name="connsiteX6201" fmla="*/ 3422602 w 6081795"/>
              <a:gd name="connsiteY6201" fmla="*/ 150968 h 4588006"/>
              <a:gd name="connsiteX6202" fmla="*/ 3472286 w 6081795"/>
              <a:gd name="connsiteY6202" fmla="*/ 153167 h 4588006"/>
              <a:gd name="connsiteX6203" fmla="*/ 3477770 w 6081795"/>
              <a:gd name="connsiteY6203" fmla="*/ 151860 h 4588006"/>
              <a:gd name="connsiteX6204" fmla="*/ 3483374 w 6081795"/>
              <a:gd name="connsiteY6204" fmla="*/ 152538 h 4588006"/>
              <a:gd name="connsiteX6205" fmla="*/ 3502176 w 6081795"/>
              <a:gd name="connsiteY6205" fmla="*/ 158522 h 4588006"/>
              <a:gd name="connsiteX6206" fmla="*/ 3510674 w 6081795"/>
              <a:gd name="connsiteY6206" fmla="*/ 166584 h 4588006"/>
              <a:gd name="connsiteX6207" fmla="*/ 3504944 w 6081795"/>
              <a:gd name="connsiteY6207" fmla="*/ 166702 h 4588006"/>
              <a:gd name="connsiteX6208" fmla="*/ 3498098 w 6081795"/>
              <a:gd name="connsiteY6208" fmla="*/ 165639 h 4588006"/>
              <a:gd name="connsiteX6209" fmla="*/ 3467484 w 6081795"/>
              <a:gd name="connsiteY6209" fmla="*/ 165385 h 4588006"/>
              <a:gd name="connsiteX6210" fmla="*/ 3434058 w 6081795"/>
              <a:gd name="connsiteY6210" fmla="*/ 164628 h 4588006"/>
              <a:gd name="connsiteX6211" fmla="*/ 3401668 w 6081795"/>
              <a:gd name="connsiteY6211" fmla="*/ 160950 h 4588006"/>
              <a:gd name="connsiteX6212" fmla="*/ 3368530 w 6081795"/>
              <a:gd name="connsiteY6212" fmla="*/ 162043 h 4588006"/>
              <a:gd name="connsiteX6213" fmla="*/ 3372494 w 6081795"/>
              <a:gd name="connsiteY6213" fmla="*/ 181063 h 4588006"/>
              <a:gd name="connsiteX6214" fmla="*/ 3375308 w 6081795"/>
              <a:gd name="connsiteY6214" fmla="*/ 181567 h 4588006"/>
              <a:gd name="connsiteX6215" fmla="*/ 3382652 w 6081795"/>
              <a:gd name="connsiteY6215" fmla="*/ 179450 h 4588006"/>
              <a:gd name="connsiteX6216" fmla="*/ 3388880 w 6081795"/>
              <a:gd name="connsiteY6216" fmla="*/ 176151 h 4588006"/>
              <a:gd name="connsiteX6217" fmla="*/ 3403400 w 6081795"/>
              <a:gd name="connsiteY6217" fmla="*/ 174829 h 4588006"/>
              <a:gd name="connsiteX6218" fmla="*/ 3414196 w 6081795"/>
              <a:gd name="connsiteY6218" fmla="*/ 180687 h 4588006"/>
              <a:gd name="connsiteX6219" fmla="*/ 3423960 w 6081795"/>
              <a:gd name="connsiteY6219" fmla="*/ 181129 h 4588006"/>
              <a:gd name="connsiteX6220" fmla="*/ 3437966 w 6081795"/>
              <a:gd name="connsiteY6220" fmla="*/ 171541 h 4588006"/>
              <a:gd name="connsiteX6221" fmla="*/ 3461028 w 6081795"/>
              <a:gd name="connsiteY6221" fmla="*/ 173383 h 4588006"/>
              <a:gd name="connsiteX6222" fmla="*/ 3513152 w 6081795"/>
              <a:gd name="connsiteY6222" fmla="*/ 178472 h 4588006"/>
              <a:gd name="connsiteX6223" fmla="*/ 3567262 w 6081795"/>
              <a:gd name="connsiteY6223" fmla="*/ 181954 h 4588006"/>
              <a:gd name="connsiteX6224" fmla="*/ 3592250 w 6081795"/>
              <a:gd name="connsiteY6224" fmla="*/ 181199 h 4588006"/>
              <a:gd name="connsiteX6225" fmla="*/ 3594568 w 6081795"/>
              <a:gd name="connsiteY6225" fmla="*/ 173768 h 4588006"/>
              <a:gd name="connsiteX6226" fmla="*/ 3514482 w 6081795"/>
              <a:gd name="connsiteY6226" fmla="*/ 160726 h 4588006"/>
              <a:gd name="connsiteX6227" fmla="*/ 3545924 w 6081795"/>
              <a:gd name="connsiteY6227" fmla="*/ 157532 h 4588006"/>
              <a:gd name="connsiteX6228" fmla="*/ 3575378 w 6081795"/>
              <a:gd name="connsiteY6228" fmla="*/ 155943 h 4588006"/>
              <a:gd name="connsiteX6229" fmla="*/ 3635116 w 6081795"/>
              <a:gd name="connsiteY6229" fmla="*/ 154875 h 4588006"/>
              <a:gd name="connsiteX6230" fmla="*/ 3664716 w 6081795"/>
              <a:gd name="connsiteY6230" fmla="*/ 155600 h 4588006"/>
              <a:gd name="connsiteX6231" fmla="*/ 3692206 w 6081795"/>
              <a:gd name="connsiteY6231" fmla="*/ 155948 h 4588006"/>
              <a:gd name="connsiteX6232" fmla="*/ 3714216 w 6081795"/>
              <a:gd name="connsiteY6232" fmla="*/ 152044 h 4588006"/>
              <a:gd name="connsiteX6233" fmla="*/ 3747642 w 6081795"/>
              <a:gd name="connsiteY6233" fmla="*/ 152801 h 4588006"/>
              <a:gd name="connsiteX6234" fmla="*/ 3777926 w 6081795"/>
              <a:gd name="connsiteY6234" fmla="*/ 147764 h 4588006"/>
              <a:gd name="connsiteX6235" fmla="*/ 3811682 w 6081795"/>
              <a:gd name="connsiteY6235" fmla="*/ 153812 h 4588006"/>
              <a:gd name="connsiteX6236" fmla="*/ 3845936 w 6081795"/>
              <a:gd name="connsiteY6236" fmla="*/ 153900 h 4588006"/>
              <a:gd name="connsiteX6237" fmla="*/ 3877210 w 6081795"/>
              <a:gd name="connsiteY6237" fmla="*/ 156397 h 4588006"/>
              <a:gd name="connsiteX6238" fmla="*/ 3890946 w 6081795"/>
              <a:gd name="connsiteY6238" fmla="*/ 153627 h 4588006"/>
              <a:gd name="connsiteX6239" fmla="*/ 3957634 w 6081795"/>
              <a:gd name="connsiteY6239" fmla="*/ 152497 h 4588006"/>
              <a:gd name="connsiteX6240" fmla="*/ 3989902 w 6081795"/>
              <a:gd name="connsiteY6240" fmla="*/ 156970 h 4588006"/>
              <a:gd name="connsiteX6241" fmla="*/ 3993872 w 6081795"/>
              <a:gd name="connsiteY6241" fmla="*/ 153758 h 4588006"/>
              <a:gd name="connsiteX6242" fmla="*/ 4004444 w 6081795"/>
              <a:gd name="connsiteY6242" fmla="*/ 150420 h 4588006"/>
              <a:gd name="connsiteX6243" fmla="*/ 4017372 w 6081795"/>
              <a:gd name="connsiteY6243" fmla="*/ 151428 h 4588006"/>
              <a:gd name="connsiteX6244" fmla="*/ 4028398 w 6081795"/>
              <a:gd name="connsiteY6244" fmla="*/ 149807 h 4588006"/>
              <a:gd name="connsiteX6245" fmla="*/ 4039546 w 6081795"/>
              <a:gd name="connsiteY6245" fmla="*/ 150170 h 4588006"/>
              <a:gd name="connsiteX6246" fmla="*/ 4039710 w 6081795"/>
              <a:gd name="connsiteY6246" fmla="*/ 152815 h 4588006"/>
              <a:gd name="connsiteX6247" fmla="*/ 4054270 w 6081795"/>
              <a:gd name="connsiteY6247" fmla="*/ 163271 h 4588006"/>
              <a:gd name="connsiteX6248" fmla="*/ 4085048 w 6081795"/>
              <a:gd name="connsiteY6248" fmla="*/ 166169 h 4588006"/>
              <a:gd name="connsiteX6249" fmla="*/ 4115826 w 6081795"/>
              <a:gd name="connsiteY6249" fmla="*/ 169068 h 4588006"/>
              <a:gd name="connsiteX6250" fmla="*/ 4133698 w 6081795"/>
              <a:gd name="connsiteY6250" fmla="*/ 165730 h 4588006"/>
              <a:gd name="connsiteX6251" fmla="*/ 4136346 w 6081795"/>
              <a:gd name="connsiteY6251" fmla="*/ 163589 h 4588006"/>
              <a:gd name="connsiteX6252" fmla="*/ 4146108 w 6081795"/>
              <a:gd name="connsiteY6252" fmla="*/ 164030 h 4588006"/>
              <a:gd name="connsiteX6253" fmla="*/ 4144784 w 6081795"/>
              <a:gd name="connsiteY6253" fmla="*/ 165101 h 4588006"/>
              <a:gd name="connsiteX6254" fmla="*/ 4177052 w 6081795"/>
              <a:gd name="connsiteY6254" fmla="*/ 169574 h 4588006"/>
              <a:gd name="connsiteX6255" fmla="*/ 4207894 w 6081795"/>
              <a:gd name="connsiteY6255" fmla="*/ 167907 h 4588006"/>
              <a:gd name="connsiteX6256" fmla="*/ 4245064 w 6081795"/>
              <a:gd name="connsiteY6256" fmla="*/ 167373 h 4588006"/>
              <a:gd name="connsiteX6257" fmla="*/ 4287550 w 6081795"/>
              <a:gd name="connsiteY6257" fmla="*/ 168446 h 4588006"/>
              <a:gd name="connsiteX6258" fmla="*/ 4325816 w 6081795"/>
              <a:gd name="connsiteY6258" fmla="*/ 168763 h 4588006"/>
              <a:gd name="connsiteX6259" fmla="*/ 4361892 w 6081795"/>
              <a:gd name="connsiteY6259" fmla="*/ 167379 h 4588006"/>
              <a:gd name="connsiteX6260" fmla="*/ 4370330 w 6081795"/>
              <a:gd name="connsiteY6260" fmla="*/ 168890 h 4588006"/>
              <a:gd name="connsiteX6261" fmla="*/ 4372978 w 6081795"/>
              <a:gd name="connsiteY6261" fmla="*/ 166749 h 4588006"/>
              <a:gd name="connsiteX6262" fmla="*/ 4418010 w 6081795"/>
              <a:gd name="connsiteY6262" fmla="*/ 164028 h 4588006"/>
              <a:gd name="connsiteX6263" fmla="*/ 4467136 w 6081795"/>
              <a:gd name="connsiteY6263" fmla="*/ 160077 h 4588006"/>
              <a:gd name="connsiteX6264" fmla="*/ 4515952 w 6081795"/>
              <a:gd name="connsiteY6264" fmla="*/ 162284 h 4588006"/>
              <a:gd name="connsiteX6265" fmla="*/ 4526210 w 6081795"/>
              <a:gd name="connsiteY6265" fmla="*/ 170661 h 4588006"/>
              <a:gd name="connsiteX6266" fmla="*/ 4516776 w 6081795"/>
              <a:gd name="connsiteY6266" fmla="*/ 175510 h 4588006"/>
              <a:gd name="connsiteX6267" fmla="*/ 4550366 w 6081795"/>
              <a:gd name="connsiteY6267" fmla="*/ 178913 h 4588006"/>
              <a:gd name="connsiteX6268" fmla="*/ 4548212 w 6081795"/>
              <a:gd name="connsiteY6268" fmla="*/ 188990 h 4588006"/>
              <a:gd name="connsiteX6269" fmla="*/ 4516814 w 6081795"/>
              <a:gd name="connsiteY6269" fmla="*/ 187288 h 4588006"/>
              <a:gd name="connsiteX6270" fmla="*/ 4485662 w 6081795"/>
              <a:gd name="connsiteY6270" fmla="*/ 189554 h 4588006"/>
              <a:gd name="connsiteX6271" fmla="*/ 4510814 w 6081795"/>
              <a:gd name="connsiteY6271" fmla="*/ 191444 h 4588006"/>
              <a:gd name="connsiteX6272" fmla="*/ 4535802 w 6081795"/>
              <a:gd name="connsiteY6272" fmla="*/ 190690 h 4588006"/>
              <a:gd name="connsiteX6273" fmla="*/ 4569228 w 6081795"/>
              <a:gd name="connsiteY6273" fmla="*/ 191447 h 4588006"/>
              <a:gd name="connsiteX6274" fmla="*/ 4602654 w 6081795"/>
              <a:gd name="connsiteY6274" fmla="*/ 192204 h 4588006"/>
              <a:gd name="connsiteX6275" fmla="*/ 4613472 w 6081795"/>
              <a:gd name="connsiteY6275" fmla="*/ 192835 h 4588006"/>
              <a:gd name="connsiteX6276" fmla="*/ 4622180 w 6081795"/>
              <a:gd name="connsiteY6276" fmla="*/ 193087 h 4588006"/>
              <a:gd name="connsiteX6277" fmla="*/ 4617422 w 6081795"/>
              <a:gd name="connsiteY6277" fmla="*/ 194850 h 4588006"/>
              <a:gd name="connsiteX6278" fmla="*/ 4608444 w 6081795"/>
              <a:gd name="connsiteY6278" fmla="*/ 195857 h 4588006"/>
              <a:gd name="connsiteX6279" fmla="*/ 4580644 w 6081795"/>
              <a:gd name="connsiteY6279" fmla="*/ 196108 h 4588006"/>
              <a:gd name="connsiteX6280" fmla="*/ 4568234 w 6081795"/>
              <a:gd name="connsiteY6280" fmla="*/ 197808 h 4588006"/>
              <a:gd name="connsiteX6281" fmla="*/ 4593550 w 6081795"/>
              <a:gd name="connsiteY6281" fmla="*/ 202344 h 4588006"/>
              <a:gd name="connsiteX6282" fmla="*/ 4619860 w 6081795"/>
              <a:gd name="connsiteY6282" fmla="*/ 200519 h 4588006"/>
              <a:gd name="connsiteX6283" fmla="*/ 4630534 w 6081795"/>
              <a:gd name="connsiteY6283" fmla="*/ 198834 h 4588006"/>
              <a:gd name="connsiteX6284" fmla="*/ 4647660 w 6081795"/>
              <a:gd name="connsiteY6284" fmla="*/ 200268 h 4588006"/>
              <a:gd name="connsiteX6285" fmla="*/ 4673726 w 6081795"/>
              <a:gd name="connsiteY6285" fmla="*/ 197254 h 4588006"/>
              <a:gd name="connsiteX6286" fmla="*/ 4694824 w 6081795"/>
              <a:gd name="connsiteY6286" fmla="*/ 198254 h 4588006"/>
              <a:gd name="connsiteX6287" fmla="*/ 4690768 w 6081795"/>
              <a:gd name="connsiteY6287" fmla="*/ 202923 h 4588006"/>
              <a:gd name="connsiteX6288" fmla="*/ 4685718 w 6081795"/>
              <a:gd name="connsiteY6288" fmla="*/ 208394 h 4588006"/>
              <a:gd name="connsiteX6289" fmla="*/ 4704438 w 6081795"/>
              <a:gd name="connsiteY6289" fmla="*/ 207498 h 4588006"/>
              <a:gd name="connsiteX6290" fmla="*/ 4723282 w 6081795"/>
              <a:gd name="connsiteY6290" fmla="*/ 208585 h 4588006"/>
              <a:gd name="connsiteX6291" fmla="*/ 4727748 w 6081795"/>
              <a:gd name="connsiteY6291" fmla="*/ 213309 h 4588006"/>
              <a:gd name="connsiteX6292" fmla="*/ 4730892 w 6081795"/>
              <a:gd name="connsiteY6292" fmla="*/ 219103 h 4588006"/>
              <a:gd name="connsiteX6293" fmla="*/ 4746362 w 6081795"/>
              <a:gd name="connsiteY6293" fmla="*/ 219096 h 4588006"/>
              <a:gd name="connsiteX6294" fmla="*/ 4762828 w 6081795"/>
              <a:gd name="connsiteY6294" fmla="*/ 218286 h 4588006"/>
              <a:gd name="connsiteX6295" fmla="*/ 4755212 w 6081795"/>
              <a:gd name="connsiteY6295" fmla="*/ 230000 h 4588006"/>
              <a:gd name="connsiteX6296" fmla="*/ 4723274 w 6081795"/>
              <a:gd name="connsiteY6296" fmla="*/ 230817 h 4588006"/>
              <a:gd name="connsiteX6297" fmla="*/ 4719802 w 6081795"/>
              <a:gd name="connsiteY6297" fmla="*/ 219733 h 4588006"/>
              <a:gd name="connsiteX6298" fmla="*/ 4700732 w 6081795"/>
              <a:gd name="connsiteY6298" fmla="*/ 217787 h 4588006"/>
              <a:gd name="connsiteX6299" fmla="*/ 4684888 w 6081795"/>
              <a:gd name="connsiteY6299" fmla="*/ 217401 h 4588006"/>
              <a:gd name="connsiteX6300" fmla="*/ 4671980 w 6081795"/>
              <a:gd name="connsiteY6300" fmla="*/ 216723 h 4588006"/>
              <a:gd name="connsiteX6301" fmla="*/ 4657088 w 6081795"/>
              <a:gd name="connsiteY6301" fmla="*/ 217651 h 4588006"/>
              <a:gd name="connsiteX6302" fmla="*/ 4659982 w 6081795"/>
              <a:gd name="connsiteY6302" fmla="*/ 222257 h 4588006"/>
              <a:gd name="connsiteX6303" fmla="*/ 4653444 w 6081795"/>
              <a:gd name="connsiteY6303" fmla="*/ 226154 h 4588006"/>
              <a:gd name="connsiteX6304" fmla="*/ 4643846 w 6081795"/>
              <a:gd name="connsiteY6304" fmla="*/ 228358 h 4588006"/>
              <a:gd name="connsiteX6305" fmla="*/ 4644676 w 6081795"/>
              <a:gd name="connsiteY6305" fmla="*/ 219351 h 4588006"/>
              <a:gd name="connsiteX6306" fmla="*/ 4629782 w 6081795"/>
              <a:gd name="connsiteY6306" fmla="*/ 225837 h 4588006"/>
              <a:gd name="connsiteX6307" fmla="*/ 4595444 w 6081795"/>
              <a:gd name="connsiteY6307" fmla="*/ 229985 h 4588006"/>
              <a:gd name="connsiteX6308" fmla="*/ 4562100 w 6081795"/>
              <a:gd name="connsiteY6308" fmla="*/ 233329 h 4588006"/>
              <a:gd name="connsiteX6309" fmla="*/ 4569214 w 6081795"/>
              <a:gd name="connsiteY6309" fmla="*/ 235912 h 4588006"/>
              <a:gd name="connsiteX6310" fmla="*/ 4597924 w 6081795"/>
              <a:gd name="connsiteY6310" fmla="*/ 236315 h 4588006"/>
              <a:gd name="connsiteX6311" fmla="*/ 4627626 w 6081795"/>
              <a:gd name="connsiteY6311" fmla="*/ 235915 h 4588006"/>
              <a:gd name="connsiteX6312" fmla="*/ 4657912 w 6081795"/>
              <a:gd name="connsiteY6312" fmla="*/ 230877 h 4588006"/>
              <a:gd name="connsiteX6313" fmla="*/ 4722694 w 6081795"/>
              <a:gd name="connsiteY6313" fmla="*/ 235454 h 4588006"/>
              <a:gd name="connsiteX6314" fmla="*/ 4794430 w 6081795"/>
              <a:gd name="connsiteY6314" fmla="*/ 234411 h 4588006"/>
              <a:gd name="connsiteX6315" fmla="*/ 4808678 w 6081795"/>
              <a:gd name="connsiteY6315" fmla="*/ 242686 h 4588006"/>
              <a:gd name="connsiteX6316" fmla="*/ 4830002 w 6081795"/>
              <a:gd name="connsiteY6316" fmla="*/ 247323 h 4588006"/>
              <a:gd name="connsiteX6317" fmla="*/ 4839476 w 6081795"/>
              <a:gd name="connsiteY6317" fmla="*/ 245915 h 4588006"/>
              <a:gd name="connsiteX6318" fmla="*/ 4848204 w 6081795"/>
              <a:gd name="connsiteY6318" fmla="*/ 249277 h 4588006"/>
              <a:gd name="connsiteX6319" fmla="*/ 4900476 w 6081795"/>
              <a:gd name="connsiteY6319" fmla="*/ 248342 h 4588006"/>
              <a:gd name="connsiteX6320" fmla="*/ 4945670 w 6081795"/>
              <a:gd name="connsiteY6320" fmla="*/ 251045 h 4588006"/>
              <a:gd name="connsiteX6321" fmla="*/ 4980854 w 6081795"/>
              <a:gd name="connsiteY6321" fmla="*/ 254896 h 4588006"/>
              <a:gd name="connsiteX6322" fmla="*/ 5016660 w 6081795"/>
              <a:gd name="connsiteY6322" fmla="*/ 251993 h 4588006"/>
              <a:gd name="connsiteX6323" fmla="*/ 5038400 w 6081795"/>
              <a:gd name="connsiteY6323" fmla="*/ 252128 h 4588006"/>
              <a:gd name="connsiteX6324" fmla="*/ 5049092 w 6081795"/>
              <a:gd name="connsiteY6324" fmla="*/ 259111 h 4588006"/>
              <a:gd name="connsiteX6325" fmla="*/ 5035520 w 6081795"/>
              <a:gd name="connsiteY6325" fmla="*/ 264526 h 4588006"/>
              <a:gd name="connsiteX6326" fmla="*/ 5020690 w 6081795"/>
              <a:gd name="connsiteY6326" fmla="*/ 266447 h 4588006"/>
              <a:gd name="connsiteX6327" fmla="*/ 5007720 w 6081795"/>
              <a:gd name="connsiteY6327" fmla="*/ 264777 h 4588006"/>
              <a:gd name="connsiteX6328" fmla="*/ 4994980 w 6081795"/>
              <a:gd name="connsiteY6328" fmla="*/ 261187 h 4588006"/>
              <a:gd name="connsiteX6329" fmla="*/ 4955740 w 6081795"/>
              <a:gd name="connsiteY6329" fmla="*/ 267562 h 4588006"/>
              <a:gd name="connsiteX6330" fmla="*/ 4911908 w 6081795"/>
              <a:gd name="connsiteY6330" fmla="*/ 267229 h 4588006"/>
              <a:gd name="connsiteX6331" fmla="*/ 4873186 w 6081795"/>
              <a:gd name="connsiteY6331" fmla="*/ 270755 h 4588006"/>
              <a:gd name="connsiteX6332" fmla="*/ 4834462 w 6081795"/>
              <a:gd name="connsiteY6332" fmla="*/ 274280 h 4588006"/>
              <a:gd name="connsiteX6333" fmla="*/ 4831546 w 6081795"/>
              <a:gd name="connsiteY6333" fmla="*/ 272122 h 4588006"/>
              <a:gd name="connsiteX6334" fmla="*/ 4824534 w 6081795"/>
              <a:gd name="connsiteY6334" fmla="*/ 271193 h 4588006"/>
              <a:gd name="connsiteX6335" fmla="*/ 4815246 w 6081795"/>
              <a:gd name="connsiteY6335" fmla="*/ 272799 h 4588006"/>
              <a:gd name="connsiteX6336" fmla="*/ 4807820 w 6081795"/>
              <a:gd name="connsiteY6336" fmla="*/ 270814 h 4588006"/>
              <a:gd name="connsiteX6337" fmla="*/ 4785482 w 6081795"/>
              <a:gd name="connsiteY6337" fmla="*/ 269428 h 4588006"/>
              <a:gd name="connsiteX6338" fmla="*/ 4740138 w 6081795"/>
              <a:gd name="connsiteY6338" fmla="*/ 278306 h 4588006"/>
              <a:gd name="connsiteX6339" fmla="*/ 4730540 w 6081795"/>
              <a:gd name="connsiteY6339" fmla="*/ 280510 h 4588006"/>
              <a:gd name="connsiteX6340" fmla="*/ 4737738 w 6081795"/>
              <a:gd name="connsiteY6340" fmla="*/ 281636 h 4588006"/>
              <a:gd name="connsiteX6341" fmla="*/ 4745930 w 6081795"/>
              <a:gd name="connsiteY6341" fmla="*/ 281959 h 4588006"/>
              <a:gd name="connsiteX6342" fmla="*/ 4759808 w 6081795"/>
              <a:gd name="connsiteY6342" fmla="*/ 281503 h 4588006"/>
              <a:gd name="connsiteX6343" fmla="*/ 4774058 w 6081795"/>
              <a:gd name="connsiteY6343" fmla="*/ 286999 h 4588006"/>
              <a:gd name="connsiteX6344" fmla="*/ 4767890 w 6081795"/>
              <a:gd name="connsiteY6344" fmla="*/ 302406 h 4588006"/>
              <a:gd name="connsiteX6345" fmla="*/ 4748070 w 6081795"/>
              <a:gd name="connsiteY6345" fmla="*/ 316347 h 4588006"/>
              <a:gd name="connsiteX6346" fmla="*/ 4763666 w 6081795"/>
              <a:gd name="connsiteY6346" fmla="*/ 315545 h 4588006"/>
              <a:gd name="connsiteX6347" fmla="*/ 4777524 w 6081795"/>
              <a:gd name="connsiteY6347" fmla="*/ 320316 h 4588006"/>
              <a:gd name="connsiteX6348" fmla="*/ 4802510 w 6081795"/>
              <a:gd name="connsiteY6348" fmla="*/ 319562 h 4588006"/>
              <a:gd name="connsiteX6349" fmla="*/ 4819058 w 6081795"/>
              <a:gd name="connsiteY6349" fmla="*/ 320074 h 4588006"/>
              <a:gd name="connsiteX6350" fmla="*/ 4838586 w 6081795"/>
              <a:gd name="connsiteY6350" fmla="*/ 318178 h 4588006"/>
              <a:gd name="connsiteX6351" fmla="*/ 4841914 w 6081795"/>
              <a:gd name="connsiteY6351" fmla="*/ 321390 h 4588006"/>
              <a:gd name="connsiteX6352" fmla="*/ 4851326 w 6081795"/>
              <a:gd name="connsiteY6352" fmla="*/ 321768 h 4588006"/>
              <a:gd name="connsiteX6353" fmla="*/ 4861668 w 6081795"/>
              <a:gd name="connsiteY6353" fmla="*/ 320352 h 4588006"/>
              <a:gd name="connsiteX6354" fmla="*/ 4868040 w 6081795"/>
              <a:gd name="connsiteY6354" fmla="*/ 322147 h 4588006"/>
              <a:gd name="connsiteX6355" fmla="*/ 4925562 w 6081795"/>
              <a:gd name="connsiteY6355" fmla="*/ 324606 h 4588006"/>
              <a:gd name="connsiteX6356" fmla="*/ 4985196 w 6081795"/>
              <a:gd name="connsiteY6356" fmla="*/ 327443 h 4588006"/>
              <a:gd name="connsiteX6357" fmla="*/ 5015520 w 6081795"/>
              <a:gd name="connsiteY6357" fmla="*/ 325846 h 4588006"/>
              <a:gd name="connsiteX6358" fmla="*/ 5041124 w 6081795"/>
              <a:gd name="connsiteY6358" fmla="*/ 332232 h 4588006"/>
              <a:gd name="connsiteX6359" fmla="*/ 5041828 w 6081795"/>
              <a:gd name="connsiteY6359" fmla="*/ 335137 h 4588006"/>
              <a:gd name="connsiteX6360" fmla="*/ 5037318 w 6081795"/>
              <a:gd name="connsiteY6360" fmla="*/ 338089 h 4588006"/>
              <a:gd name="connsiteX6361" fmla="*/ 4986288 w 6081795"/>
              <a:gd name="connsiteY6361" fmla="*/ 336631 h 4588006"/>
              <a:gd name="connsiteX6362" fmla="*/ 4938364 w 6081795"/>
              <a:gd name="connsiteY6362" fmla="*/ 334747 h 4588006"/>
              <a:gd name="connsiteX6363" fmla="*/ 4910870 w 6081795"/>
              <a:gd name="connsiteY6363" fmla="*/ 339957 h 4588006"/>
              <a:gd name="connsiteX6364" fmla="*/ 4895174 w 6081795"/>
              <a:gd name="connsiteY6364" fmla="*/ 333548 h 4588006"/>
              <a:gd name="connsiteX6365" fmla="*/ 4865118 w 6081795"/>
              <a:gd name="connsiteY6365" fmla="*/ 336665 h 4588006"/>
              <a:gd name="connsiteX6366" fmla="*/ 4832952 w 6081795"/>
              <a:gd name="connsiteY6366" fmla="*/ 339402 h 4588006"/>
              <a:gd name="connsiteX6367" fmla="*/ 4824596 w 6081795"/>
              <a:gd name="connsiteY6367" fmla="*/ 336434 h 4588006"/>
              <a:gd name="connsiteX6368" fmla="*/ 4813262 w 6081795"/>
              <a:gd name="connsiteY6368" fmla="*/ 335875 h 4588006"/>
              <a:gd name="connsiteX6369" fmla="*/ 4811938 w 6081795"/>
              <a:gd name="connsiteY6369" fmla="*/ 336945 h 4588006"/>
              <a:gd name="connsiteX6370" fmla="*/ 4769742 w 6081795"/>
              <a:gd name="connsiteY6370" fmla="*/ 329386 h 4588006"/>
              <a:gd name="connsiteX6371" fmla="*/ 4747816 w 6081795"/>
              <a:gd name="connsiteY6371" fmla="*/ 334612 h 4588006"/>
              <a:gd name="connsiteX6372" fmla="*/ 4725394 w 6081795"/>
              <a:gd name="connsiteY6372" fmla="*/ 331903 h 4588006"/>
              <a:gd name="connsiteX6373" fmla="*/ 4720740 w 6081795"/>
              <a:gd name="connsiteY6373" fmla="*/ 332540 h 4588006"/>
              <a:gd name="connsiteX6374" fmla="*/ 4721422 w 6081795"/>
              <a:gd name="connsiteY6374" fmla="*/ 335115 h 4588006"/>
              <a:gd name="connsiteX6375" fmla="*/ 4729962 w 6081795"/>
              <a:gd name="connsiteY6375" fmla="*/ 338280 h 4588006"/>
              <a:gd name="connsiteX6376" fmla="*/ 4742600 w 6081795"/>
              <a:gd name="connsiteY6376" fmla="*/ 340217 h 4588006"/>
              <a:gd name="connsiteX6377" fmla="*/ 4759024 w 6081795"/>
              <a:gd name="connsiteY6377" fmla="*/ 338746 h 4588006"/>
              <a:gd name="connsiteX6378" fmla="*/ 4778676 w 6081795"/>
              <a:gd name="connsiteY6378" fmla="*/ 338833 h 4588006"/>
              <a:gd name="connsiteX6379" fmla="*/ 4809618 w 6081795"/>
              <a:gd name="connsiteY6379" fmla="*/ 344377 h 4588006"/>
              <a:gd name="connsiteX6380" fmla="*/ 4832952 w 6081795"/>
              <a:gd name="connsiteY6380" fmla="*/ 339402 h 4588006"/>
              <a:gd name="connsiteX6381" fmla="*/ 4851484 w 6081795"/>
              <a:gd name="connsiteY6381" fmla="*/ 346646 h 4588006"/>
              <a:gd name="connsiteX6382" fmla="*/ 4893060 w 6081795"/>
              <a:gd name="connsiteY6382" fmla="*/ 344287 h 4588006"/>
              <a:gd name="connsiteX6383" fmla="*/ 4934886 w 6081795"/>
              <a:gd name="connsiteY6383" fmla="*/ 345894 h 4588006"/>
              <a:gd name="connsiteX6384" fmla="*/ 4963016 w 6081795"/>
              <a:gd name="connsiteY6384" fmla="*/ 345376 h 4588006"/>
              <a:gd name="connsiteX6385" fmla="*/ 4981216 w 6081795"/>
              <a:gd name="connsiteY6385" fmla="*/ 352887 h 4588006"/>
              <a:gd name="connsiteX6386" fmla="*/ 5045256 w 6081795"/>
              <a:gd name="connsiteY6386" fmla="*/ 353898 h 4588006"/>
              <a:gd name="connsiteX6387" fmla="*/ 5082178 w 6081795"/>
              <a:gd name="connsiteY6387" fmla="*/ 357733 h 4588006"/>
              <a:gd name="connsiteX6388" fmla="*/ 5126174 w 6081795"/>
              <a:gd name="connsiteY6388" fmla="*/ 357933 h 4588006"/>
              <a:gd name="connsiteX6389" fmla="*/ 5143156 w 6081795"/>
              <a:gd name="connsiteY6389" fmla="*/ 359831 h 4588006"/>
              <a:gd name="connsiteX6390" fmla="*/ 5161252 w 6081795"/>
              <a:gd name="connsiteY6390" fmla="*/ 362910 h 4588006"/>
              <a:gd name="connsiteX6391" fmla="*/ 5178174 w 6081795"/>
              <a:gd name="connsiteY6391" fmla="*/ 361037 h 4588006"/>
              <a:gd name="connsiteX6392" fmla="*/ 5188552 w 6081795"/>
              <a:gd name="connsiteY6392" fmla="*/ 367438 h 4588006"/>
              <a:gd name="connsiteX6393" fmla="*/ 5294487 w 6081795"/>
              <a:gd name="connsiteY6393" fmla="*/ 372820 h 4588006"/>
              <a:gd name="connsiteX6394" fmla="*/ 5323737 w 6081795"/>
              <a:gd name="connsiteY6394" fmla="*/ 375411 h 4588006"/>
              <a:gd name="connsiteX6395" fmla="*/ 5351848 w 6081795"/>
              <a:gd name="connsiteY6395" fmla="*/ 379965 h 4588006"/>
              <a:gd name="connsiteX6396" fmla="*/ 5367400 w 6081795"/>
              <a:gd name="connsiteY6396" fmla="*/ 378135 h 4588006"/>
              <a:gd name="connsiteX6397" fmla="*/ 5382810 w 6081795"/>
              <a:gd name="connsiteY6397" fmla="*/ 379608 h 4588006"/>
              <a:gd name="connsiteX6398" fmla="*/ 5408073 w 6081795"/>
              <a:gd name="connsiteY6398" fmla="*/ 380918 h 4588006"/>
              <a:gd name="connsiteX6399" fmla="*/ 5419446 w 6081795"/>
              <a:gd name="connsiteY6399" fmla="*/ 386290 h 4588006"/>
              <a:gd name="connsiteX6400" fmla="*/ 5424406 w 6081795"/>
              <a:gd name="connsiteY6400" fmla="*/ 393535 h 4588006"/>
              <a:gd name="connsiteX6401" fmla="*/ 5371484 w 6081795"/>
              <a:gd name="connsiteY6401" fmla="*/ 397595 h 4588006"/>
              <a:gd name="connsiteX6402" fmla="*/ 5310439 w 6081795"/>
              <a:gd name="connsiteY6402" fmla="*/ 394246 h 4588006"/>
              <a:gd name="connsiteX6403" fmla="*/ 5311770 w 6081795"/>
              <a:gd name="connsiteY6403" fmla="*/ 396030 h 4588006"/>
              <a:gd name="connsiteX6404" fmla="*/ 5303529 w 6081795"/>
              <a:gd name="connsiteY6404" fmla="*/ 403603 h 4588006"/>
              <a:gd name="connsiteX6405" fmla="*/ 5290304 w 6081795"/>
              <a:gd name="connsiteY6405" fmla="*/ 404480 h 4588006"/>
              <a:gd name="connsiteX6406" fmla="*/ 5214372 w 6081795"/>
              <a:gd name="connsiteY6406" fmla="*/ 412005 h 4588006"/>
              <a:gd name="connsiteX6407" fmla="*/ 5136447 w 6081795"/>
              <a:gd name="connsiteY6407" fmla="*/ 416852 h 4588006"/>
              <a:gd name="connsiteX6408" fmla="*/ 5128753 w 6081795"/>
              <a:gd name="connsiteY6408" fmla="*/ 419917 h 4588006"/>
              <a:gd name="connsiteX6409" fmla="*/ 5118213 w 6081795"/>
              <a:gd name="connsiteY6409" fmla="*/ 415662 h 4588006"/>
              <a:gd name="connsiteX6410" fmla="*/ 5110043 w 6081795"/>
              <a:gd name="connsiteY6410" fmla="*/ 417506 h 4588006"/>
              <a:gd name="connsiteX6411" fmla="*/ 5108144 w 6081795"/>
              <a:gd name="connsiteY6411" fmla="*/ 420779 h 4588006"/>
              <a:gd name="connsiteX6412" fmla="*/ 5087249 w 6081795"/>
              <a:gd name="connsiteY6412" fmla="*/ 420094 h 4588006"/>
              <a:gd name="connsiteX6413" fmla="*/ 5071484 w 6081795"/>
              <a:gd name="connsiteY6413" fmla="*/ 422801 h 4588006"/>
              <a:gd name="connsiteX6414" fmla="*/ 5096558 w 6081795"/>
              <a:gd name="connsiteY6414" fmla="*/ 428515 h 4588006"/>
              <a:gd name="connsiteX6415" fmla="*/ 5107763 w 6081795"/>
              <a:gd name="connsiteY6415" fmla="*/ 429587 h 4588006"/>
              <a:gd name="connsiteX6416" fmla="*/ 5114982 w 6081795"/>
              <a:gd name="connsiteY6416" fmla="*/ 425302 h 4588006"/>
              <a:gd name="connsiteX6417" fmla="*/ 5131222 w 6081795"/>
              <a:gd name="connsiteY6417" fmla="*/ 427892 h 4588006"/>
              <a:gd name="connsiteX6418" fmla="*/ 5148602 w 6081795"/>
              <a:gd name="connsiteY6418" fmla="*/ 428516 h 4588006"/>
              <a:gd name="connsiteX6419" fmla="*/ 5210525 w 6081795"/>
              <a:gd name="connsiteY6419" fmla="*/ 427805 h 4588006"/>
              <a:gd name="connsiteX6420" fmla="*/ 5232749 w 6081795"/>
              <a:gd name="connsiteY6420" fmla="*/ 434352 h 4588006"/>
              <a:gd name="connsiteX6421" fmla="*/ 5246044 w 6081795"/>
              <a:gd name="connsiteY6421" fmla="*/ 435899 h 4588006"/>
              <a:gd name="connsiteX6422" fmla="*/ 5255351 w 6081795"/>
              <a:gd name="connsiteY6422" fmla="*/ 432091 h 4588006"/>
              <a:gd name="connsiteX6423" fmla="*/ 5283464 w 6081795"/>
              <a:gd name="connsiteY6423" fmla="*/ 432569 h 4588006"/>
              <a:gd name="connsiteX6424" fmla="*/ 5311671 w 6081795"/>
              <a:gd name="connsiteY6424" fmla="*/ 430843 h 4588006"/>
              <a:gd name="connsiteX6425" fmla="*/ 5339879 w 6081795"/>
              <a:gd name="connsiteY6425" fmla="*/ 429118 h 4588006"/>
              <a:gd name="connsiteX6426" fmla="*/ 5388504 w 6081795"/>
              <a:gd name="connsiteY6426" fmla="*/ 443164 h 4588006"/>
              <a:gd name="connsiteX6427" fmla="*/ 5377105 w 6081795"/>
              <a:gd name="connsiteY6427" fmla="*/ 454649 h 4588006"/>
              <a:gd name="connsiteX6428" fmla="*/ 5360010 w 6081795"/>
              <a:gd name="connsiteY6428" fmla="*/ 451494 h 4588006"/>
              <a:gd name="connsiteX6429" fmla="*/ 5341681 w 6081795"/>
              <a:gd name="connsiteY6429" fmla="*/ 456582 h 4588006"/>
              <a:gd name="connsiteX6430" fmla="*/ 5324490 w 6081795"/>
              <a:gd name="connsiteY6430" fmla="*/ 459706 h 4588006"/>
              <a:gd name="connsiteX6431" fmla="*/ 5279994 w 6081795"/>
              <a:gd name="connsiteY6431" fmla="*/ 459942 h 4588006"/>
              <a:gd name="connsiteX6432" fmla="*/ 5242621 w 6081795"/>
              <a:gd name="connsiteY6432" fmla="*/ 466249 h 4588006"/>
              <a:gd name="connsiteX6433" fmla="*/ 5177850 w 6081795"/>
              <a:gd name="connsiteY6433" fmla="*/ 467794 h 4588006"/>
              <a:gd name="connsiteX6434" fmla="*/ 5159377 w 6081795"/>
              <a:gd name="connsiteY6434" fmla="*/ 480261 h 4588006"/>
              <a:gd name="connsiteX6435" fmla="*/ 5130934 w 6081795"/>
              <a:gd name="connsiteY6435" fmla="*/ 479337 h 4588006"/>
              <a:gd name="connsiteX6436" fmla="*/ 5088623 w 6081795"/>
              <a:gd name="connsiteY6436" fmla="*/ 481924 h 4588006"/>
              <a:gd name="connsiteX6437" fmla="*/ 5046596 w 6081795"/>
              <a:gd name="connsiteY6437" fmla="*/ 477906 h 4588006"/>
              <a:gd name="connsiteX6438" fmla="*/ 5027791 w 6081795"/>
              <a:gd name="connsiteY6438" fmla="*/ 489926 h 4588006"/>
              <a:gd name="connsiteX6439" fmla="*/ 5004239 w 6081795"/>
              <a:gd name="connsiteY6439" fmla="*/ 481594 h 4588006"/>
              <a:gd name="connsiteX6440" fmla="*/ 4972896 w 6081795"/>
              <a:gd name="connsiteY6440" fmla="*/ 490758 h 4588006"/>
              <a:gd name="connsiteX6441" fmla="*/ 4953024 w 6081795"/>
              <a:gd name="connsiteY6441" fmla="*/ 490861 h 4588006"/>
              <a:gd name="connsiteX6442" fmla="*/ 4936426 w 6081795"/>
              <a:gd name="connsiteY6442" fmla="*/ 488376 h 4588006"/>
              <a:gd name="connsiteX6443" fmla="*/ 4923630 w 6081795"/>
              <a:gd name="connsiteY6443" fmla="*/ 491575 h 4588006"/>
              <a:gd name="connsiteX6444" fmla="*/ 4914962 w 6081795"/>
              <a:gd name="connsiteY6444" fmla="*/ 496826 h 4588006"/>
              <a:gd name="connsiteX6445" fmla="*/ 4914250 w 6081795"/>
              <a:gd name="connsiteY6445" fmla="*/ 501110 h 4588006"/>
              <a:gd name="connsiteX6446" fmla="*/ 4918952 w 6081795"/>
              <a:gd name="connsiteY6446" fmla="*/ 502181 h 4588006"/>
              <a:gd name="connsiteX6447" fmla="*/ 4941651 w 6081795"/>
              <a:gd name="connsiteY6447" fmla="*/ 497719 h 4588006"/>
              <a:gd name="connsiteX6448" fmla="*/ 4956212 w 6081795"/>
              <a:gd name="connsiteY6448" fmla="*/ 503477 h 4588006"/>
              <a:gd name="connsiteX6449" fmla="*/ 4962740 w 6081795"/>
              <a:gd name="connsiteY6449" fmla="*/ 503737 h 4588006"/>
              <a:gd name="connsiteX6450" fmla="*/ 4973796 w 6081795"/>
              <a:gd name="connsiteY6450" fmla="*/ 503539 h 4588006"/>
              <a:gd name="connsiteX6451" fmla="*/ 5006517 w 6081795"/>
              <a:gd name="connsiteY6451" fmla="*/ 493973 h 4588006"/>
              <a:gd name="connsiteX6452" fmla="*/ 5007847 w 6081795"/>
              <a:gd name="connsiteY6452" fmla="*/ 495757 h 4588006"/>
              <a:gd name="connsiteX6453" fmla="*/ 5019315 w 6081795"/>
              <a:gd name="connsiteY6453" fmla="*/ 494851 h 4588006"/>
              <a:gd name="connsiteX6454" fmla="*/ 5027791 w 6081795"/>
              <a:gd name="connsiteY6454" fmla="*/ 489926 h 4588006"/>
              <a:gd name="connsiteX6455" fmla="*/ 5060296 w 6081795"/>
              <a:gd name="connsiteY6455" fmla="*/ 494554 h 4588006"/>
              <a:gd name="connsiteX6456" fmla="*/ 5090661 w 6081795"/>
              <a:gd name="connsiteY6456" fmla="*/ 499807 h 4588006"/>
              <a:gd name="connsiteX6457" fmla="*/ 5106594 w 6081795"/>
              <a:gd name="connsiteY6457" fmla="*/ 489171 h 4588006"/>
              <a:gd name="connsiteX6458" fmla="*/ 5134350 w 6081795"/>
              <a:gd name="connsiteY6458" fmla="*/ 497903 h 4588006"/>
              <a:gd name="connsiteX6459" fmla="*/ 5182834 w 6081795"/>
              <a:gd name="connsiteY6459" fmla="*/ 494871 h 4588006"/>
              <a:gd name="connsiteX6460" fmla="*/ 5234452 w 6081795"/>
              <a:gd name="connsiteY6460" fmla="*/ 492551 h 4588006"/>
              <a:gd name="connsiteX6461" fmla="*/ 5238988 w 6081795"/>
              <a:gd name="connsiteY6461" fmla="*/ 497476 h 4588006"/>
              <a:gd name="connsiteX6462" fmla="*/ 5238251 w 6081795"/>
              <a:gd name="connsiteY6462" fmla="*/ 502311 h 4588006"/>
              <a:gd name="connsiteX6463" fmla="*/ 5224663 w 6081795"/>
              <a:gd name="connsiteY6463" fmla="*/ 507848 h 4588006"/>
              <a:gd name="connsiteX6464" fmla="*/ 5239678 w 6081795"/>
              <a:gd name="connsiteY6464" fmla="*/ 507926 h 4588006"/>
              <a:gd name="connsiteX6465" fmla="*/ 5263254 w 6081795"/>
              <a:gd name="connsiteY6465" fmla="*/ 508049 h 4588006"/>
              <a:gd name="connsiteX6466" fmla="*/ 5270894 w 6081795"/>
              <a:gd name="connsiteY6466" fmla="*/ 508170 h 4588006"/>
              <a:gd name="connsiteX6467" fmla="*/ 5277036 w 6081795"/>
              <a:gd name="connsiteY6467" fmla="*/ 508213 h 4588006"/>
              <a:gd name="connsiteX6468" fmla="*/ 5273730 w 6081795"/>
              <a:gd name="connsiteY6468" fmla="*/ 508592 h 4588006"/>
              <a:gd name="connsiteX6469" fmla="*/ 5267430 w 6081795"/>
              <a:gd name="connsiteY6469" fmla="*/ 508817 h 4588006"/>
              <a:gd name="connsiteX6470" fmla="*/ 5247846 w 6081795"/>
              <a:gd name="connsiteY6470" fmla="*/ 508902 h 4588006"/>
              <a:gd name="connsiteX6471" fmla="*/ 5239144 w 6081795"/>
              <a:gd name="connsiteY6471" fmla="*/ 509276 h 4588006"/>
              <a:gd name="connsiteX6472" fmla="*/ 5257104 w 6081795"/>
              <a:gd name="connsiteY6472" fmla="*/ 510209 h 4588006"/>
              <a:gd name="connsiteX6473" fmla="*/ 5275598 w 6081795"/>
              <a:gd name="connsiteY6473" fmla="*/ 509792 h 4588006"/>
              <a:gd name="connsiteX6474" fmla="*/ 5283076 w 6081795"/>
              <a:gd name="connsiteY6474" fmla="*/ 509422 h 4588006"/>
              <a:gd name="connsiteX6475" fmla="*/ 5295182 w 6081795"/>
              <a:gd name="connsiteY6475" fmla="*/ 509707 h 4588006"/>
              <a:gd name="connsiteX6476" fmla="*/ 5313470 w 6081795"/>
              <a:gd name="connsiteY6476" fmla="*/ 509037 h 4588006"/>
              <a:gd name="connsiteX6477" fmla="*/ 5328364 w 6081795"/>
              <a:gd name="connsiteY6477" fmla="*/ 509226 h 4588006"/>
              <a:gd name="connsiteX6478" fmla="*/ 5325628 w 6081795"/>
              <a:gd name="connsiteY6478" fmla="*/ 510220 h 4588006"/>
              <a:gd name="connsiteX6479" fmla="*/ 5322214 w 6081795"/>
              <a:gd name="connsiteY6479" fmla="*/ 511386 h 4588006"/>
              <a:gd name="connsiteX6480" fmla="*/ 5335382 w 6081795"/>
              <a:gd name="connsiteY6480" fmla="*/ 511175 h 4588006"/>
              <a:gd name="connsiteX6481" fmla="*/ 5348690 w 6081795"/>
              <a:gd name="connsiteY6481" fmla="*/ 511383 h 4588006"/>
              <a:gd name="connsiteX6482" fmla="*/ 5351962 w 6081795"/>
              <a:gd name="connsiteY6482" fmla="*/ 512380 h 4588006"/>
              <a:gd name="connsiteX6483" fmla="*/ 5354328 w 6081795"/>
              <a:gd name="connsiteY6483" fmla="*/ 513605 h 4588006"/>
              <a:gd name="connsiteX6484" fmla="*/ 5365230 w 6081795"/>
              <a:gd name="connsiteY6484" fmla="*/ 513587 h 4588006"/>
              <a:gd name="connsiteX6485" fmla="*/ 5376812 w 6081795"/>
              <a:gd name="connsiteY6485" fmla="*/ 513395 h 4588006"/>
              <a:gd name="connsiteX6486" fmla="*/ 5371754 w 6081795"/>
              <a:gd name="connsiteY6486" fmla="*/ 515888 h 4588006"/>
              <a:gd name="connsiteX6487" fmla="*/ 5349268 w 6081795"/>
              <a:gd name="connsiteY6487" fmla="*/ 516098 h 4588006"/>
              <a:gd name="connsiteX6488" fmla="*/ 5346530 w 6081795"/>
              <a:gd name="connsiteY6488" fmla="*/ 513752 h 4588006"/>
              <a:gd name="connsiteX6489" fmla="*/ 5333042 w 6081795"/>
              <a:gd name="connsiteY6489" fmla="*/ 513361 h 4588006"/>
              <a:gd name="connsiteX6490" fmla="*/ 5321866 w 6081795"/>
              <a:gd name="connsiteY6490" fmla="*/ 513297 h 4588006"/>
              <a:gd name="connsiteX6491" fmla="*/ 5312752 w 6081795"/>
              <a:gd name="connsiteY6491" fmla="*/ 513168 h 4588006"/>
              <a:gd name="connsiteX6492" fmla="*/ 5302282 w 6081795"/>
              <a:gd name="connsiteY6492" fmla="*/ 513382 h 4588006"/>
              <a:gd name="connsiteX6493" fmla="*/ 5304442 w 6081795"/>
              <a:gd name="connsiteY6493" fmla="*/ 514355 h 4588006"/>
              <a:gd name="connsiteX6494" fmla="*/ 5299936 w 6081795"/>
              <a:gd name="connsiteY6494" fmla="*/ 515189 h 4588006"/>
              <a:gd name="connsiteX6495" fmla="*/ 5293232 w 6081795"/>
              <a:gd name="connsiteY6495" fmla="*/ 515667 h 4588006"/>
              <a:gd name="connsiteX6496" fmla="*/ 5293580 w 6081795"/>
              <a:gd name="connsiteY6496" fmla="*/ 513756 h 4588006"/>
              <a:gd name="connsiteX6497" fmla="*/ 5283252 w 6081795"/>
              <a:gd name="connsiteY6497" fmla="*/ 515149 h 4588006"/>
              <a:gd name="connsiteX6498" fmla="*/ 5259164 w 6081795"/>
              <a:gd name="connsiteY6498" fmla="*/ 516068 h 4588006"/>
              <a:gd name="connsiteX6499" fmla="*/ 5235754 w 6081795"/>
              <a:gd name="connsiteY6499" fmla="*/ 516815 h 4588006"/>
              <a:gd name="connsiteX6500" fmla="*/ 5240836 w 6081795"/>
              <a:gd name="connsiteY6500" fmla="*/ 517355 h 4588006"/>
              <a:gd name="connsiteX6501" fmla="*/ 5261078 w 6081795"/>
              <a:gd name="connsiteY6501" fmla="*/ 517407 h 4588006"/>
              <a:gd name="connsiteX6502" fmla="*/ 5282000 w 6081795"/>
              <a:gd name="connsiteY6502" fmla="*/ 517288 h 4588006"/>
              <a:gd name="connsiteX6503" fmla="*/ 5303208 w 6081795"/>
              <a:gd name="connsiteY6503" fmla="*/ 516185 h 4588006"/>
              <a:gd name="connsiteX6504" fmla="*/ 5348982 w 6081795"/>
              <a:gd name="connsiteY6504" fmla="*/ 517082 h 4588006"/>
              <a:gd name="connsiteX6505" fmla="*/ 5399504 w 6081795"/>
              <a:gd name="connsiteY6505" fmla="*/ 516779 h 4588006"/>
              <a:gd name="connsiteX6506" fmla="*/ 5409764 w 6081795"/>
              <a:gd name="connsiteY6506" fmla="*/ 518517 h 4588006"/>
              <a:gd name="connsiteX6507" fmla="*/ 5424913 w 6081795"/>
              <a:gd name="connsiteY6507" fmla="*/ 519476 h 4588006"/>
              <a:gd name="connsiteX6508" fmla="*/ 5431553 w 6081795"/>
              <a:gd name="connsiteY6508" fmla="*/ 519166 h 4588006"/>
              <a:gd name="connsiteX6509" fmla="*/ 5437791 w 6081795"/>
              <a:gd name="connsiteY6509" fmla="*/ 519869 h 4588006"/>
              <a:gd name="connsiteX6510" fmla="*/ 5474601 w 6081795"/>
              <a:gd name="connsiteY6510" fmla="*/ 519611 h 4588006"/>
              <a:gd name="connsiteX6511" fmla="*/ 5506521 w 6081795"/>
              <a:gd name="connsiteY6511" fmla="*/ 520133 h 4588006"/>
              <a:gd name="connsiteX6512" fmla="*/ 5531415 w 6081795"/>
              <a:gd name="connsiteY6512" fmla="*/ 520909 h 4588006"/>
              <a:gd name="connsiteX6513" fmla="*/ 5556573 w 6081795"/>
              <a:gd name="connsiteY6513" fmla="*/ 520252 h 4588006"/>
              <a:gd name="connsiteX6514" fmla="*/ 5571895 w 6081795"/>
              <a:gd name="connsiteY6514" fmla="*/ 520256 h 4588006"/>
              <a:gd name="connsiteX6515" fmla="*/ 5579615 w 6081795"/>
              <a:gd name="connsiteY6515" fmla="*/ 521725 h 4588006"/>
              <a:gd name="connsiteX6516" fmla="*/ 5570193 w 6081795"/>
              <a:gd name="connsiteY6516" fmla="*/ 522888 h 4588006"/>
              <a:gd name="connsiteX6517" fmla="*/ 5559791 w 6081795"/>
              <a:gd name="connsiteY6517" fmla="*/ 523312 h 4588006"/>
              <a:gd name="connsiteX6518" fmla="*/ 5550607 w 6081795"/>
              <a:gd name="connsiteY6518" fmla="*/ 522973 h 4588006"/>
              <a:gd name="connsiteX6519" fmla="*/ 5541535 w 6081795"/>
              <a:gd name="connsiteY6519" fmla="*/ 522227 h 4588006"/>
              <a:gd name="connsiteX6520" fmla="*/ 5514049 w 6081795"/>
              <a:gd name="connsiteY6520" fmla="*/ 523624 h 4588006"/>
              <a:gd name="connsiteX6521" fmla="*/ 5483153 w 6081795"/>
              <a:gd name="connsiteY6521" fmla="*/ 523604 h 4588006"/>
              <a:gd name="connsiteX6522" fmla="*/ 5455959 w 6081795"/>
              <a:gd name="connsiteY6522" fmla="*/ 524394 h 4588006"/>
              <a:gd name="connsiteX6523" fmla="*/ 5428763 w 6081795"/>
              <a:gd name="connsiteY6523" fmla="*/ 525186 h 4588006"/>
              <a:gd name="connsiteX6524" fmla="*/ 5426651 w 6081795"/>
              <a:gd name="connsiteY6524" fmla="*/ 524733 h 4588006"/>
              <a:gd name="connsiteX6525" fmla="*/ 5421684 w 6081795"/>
              <a:gd name="connsiteY6525" fmla="*/ 524543 h 4588006"/>
              <a:gd name="connsiteX6526" fmla="*/ 5415182 w 6081795"/>
              <a:gd name="connsiteY6526" fmla="*/ 524894 h 4588006"/>
              <a:gd name="connsiteX6527" fmla="*/ 5409898 w 6081795"/>
              <a:gd name="connsiteY6527" fmla="*/ 524482 h 4588006"/>
              <a:gd name="connsiteX6528" fmla="*/ 5394120 w 6081795"/>
              <a:gd name="connsiteY6528" fmla="*/ 524214 h 4588006"/>
              <a:gd name="connsiteX6529" fmla="*/ 5362398 w 6081795"/>
              <a:gd name="connsiteY6529" fmla="*/ 526148 h 4588006"/>
              <a:gd name="connsiteX6530" fmla="*/ 5355692 w 6081795"/>
              <a:gd name="connsiteY6530" fmla="*/ 526627 h 4588006"/>
              <a:gd name="connsiteX6531" fmla="*/ 5360794 w 6081795"/>
              <a:gd name="connsiteY6531" fmla="*/ 526857 h 4588006"/>
              <a:gd name="connsiteX6532" fmla="*/ 5366576 w 6081795"/>
              <a:gd name="connsiteY6532" fmla="*/ 526916 h 4588006"/>
              <a:gd name="connsiteX6533" fmla="*/ 5376344 w 6081795"/>
              <a:gd name="connsiteY6533" fmla="*/ 526803 h 4588006"/>
              <a:gd name="connsiteX6534" fmla="*/ 5386530 w 6081795"/>
              <a:gd name="connsiteY6534" fmla="*/ 527953 h 4588006"/>
              <a:gd name="connsiteX6535" fmla="*/ 5382588 w 6081795"/>
              <a:gd name="connsiteY6535" fmla="*/ 531226 h 4588006"/>
              <a:gd name="connsiteX6536" fmla="*/ 5368986 w 6081795"/>
              <a:gd name="connsiteY6536" fmla="*/ 534205 h 4588006"/>
              <a:gd name="connsiteX6537" fmla="*/ 5379956 w 6081795"/>
              <a:gd name="connsiteY6537" fmla="*/ 534018 h 4588006"/>
              <a:gd name="connsiteX6538" fmla="*/ 5389846 w 6081795"/>
              <a:gd name="connsiteY6538" fmla="*/ 535013 h 4588006"/>
              <a:gd name="connsiteX6539" fmla="*/ 5407434 w 6081795"/>
              <a:gd name="connsiteY6539" fmla="*/ 534824 h 4588006"/>
              <a:gd name="connsiteX6540" fmla="*/ 5419108 w 6081795"/>
              <a:gd name="connsiteY6540" fmla="*/ 534914 h 4588006"/>
              <a:gd name="connsiteX6541" fmla="*/ 5432821 w 6081795"/>
              <a:gd name="connsiteY6541" fmla="*/ 534490 h 4588006"/>
              <a:gd name="connsiteX6542" fmla="*/ 5435251 w 6081795"/>
              <a:gd name="connsiteY6542" fmla="*/ 535167 h 4588006"/>
              <a:gd name="connsiteX6543" fmla="*/ 5441893 w 6081795"/>
              <a:gd name="connsiteY6543" fmla="*/ 535237 h 4588006"/>
              <a:gd name="connsiteX6544" fmla="*/ 5449145 w 6081795"/>
              <a:gd name="connsiteY6544" fmla="*/ 534924 h 4588006"/>
              <a:gd name="connsiteX6545" fmla="*/ 5453681 w 6081795"/>
              <a:gd name="connsiteY6545" fmla="*/ 535298 h 4588006"/>
              <a:gd name="connsiteX6546" fmla="*/ 5494283 w 6081795"/>
              <a:gd name="connsiteY6546" fmla="*/ 535753 h 4588006"/>
              <a:gd name="connsiteX6547" fmla="*/ 5536379 w 6081795"/>
              <a:gd name="connsiteY6547" fmla="*/ 536287 h 4588006"/>
              <a:gd name="connsiteX6548" fmla="*/ 5557707 w 6081795"/>
              <a:gd name="connsiteY6548" fmla="*/ 535914 h 4588006"/>
              <a:gd name="connsiteX6549" fmla="*/ 5575919 w 6081795"/>
              <a:gd name="connsiteY6549" fmla="*/ 537239 h 4588006"/>
              <a:gd name="connsiteX6550" fmla="*/ 5576491 w 6081795"/>
              <a:gd name="connsiteY6550" fmla="*/ 537853 h 4588006"/>
              <a:gd name="connsiteX6551" fmla="*/ 5573389 w 6081795"/>
              <a:gd name="connsiteY6551" fmla="*/ 538485 h 4588006"/>
              <a:gd name="connsiteX6552" fmla="*/ 5537391 w 6081795"/>
              <a:gd name="connsiteY6552" fmla="*/ 538234 h 4588006"/>
              <a:gd name="connsiteX6553" fmla="*/ 5503569 w 6081795"/>
              <a:gd name="connsiteY6553" fmla="*/ 537889 h 4588006"/>
              <a:gd name="connsiteX6554" fmla="*/ 5484331 w 6081795"/>
              <a:gd name="connsiteY6554" fmla="*/ 539025 h 4588006"/>
              <a:gd name="connsiteX6555" fmla="*/ 5473103 w 6081795"/>
              <a:gd name="connsiteY6555" fmla="*/ 537684 h 4588006"/>
              <a:gd name="connsiteX6556" fmla="*/ 5452003 w 6081795"/>
              <a:gd name="connsiteY6556" fmla="*/ 538379 h 4588006"/>
              <a:gd name="connsiteX6557" fmla="*/ 5429409 w 6081795"/>
              <a:gd name="connsiteY6557" fmla="*/ 538997 h 4588006"/>
              <a:gd name="connsiteX6558" fmla="*/ 5423442 w 6081795"/>
              <a:gd name="connsiteY6558" fmla="*/ 538377 h 4588006"/>
              <a:gd name="connsiteX6559" fmla="*/ 5415438 w 6081795"/>
              <a:gd name="connsiteY6559" fmla="*/ 538272 h 4588006"/>
              <a:gd name="connsiteX6560" fmla="*/ 5414534 w 6081795"/>
              <a:gd name="connsiteY6560" fmla="*/ 538500 h 4588006"/>
              <a:gd name="connsiteX6561" fmla="*/ 5384602 w 6081795"/>
              <a:gd name="connsiteY6561" fmla="*/ 536945 h 4588006"/>
              <a:gd name="connsiteX6562" fmla="*/ 5369286 w 6081795"/>
              <a:gd name="connsiteY6562" fmla="*/ 538079 h 4588006"/>
              <a:gd name="connsiteX6563" fmla="*/ 5353414 w 6081795"/>
              <a:gd name="connsiteY6563" fmla="*/ 537530 h 4588006"/>
              <a:gd name="connsiteX6564" fmla="*/ 5350152 w 6081795"/>
              <a:gd name="connsiteY6564" fmla="*/ 537670 h 4588006"/>
              <a:gd name="connsiteX6565" fmla="*/ 5350700 w 6081795"/>
              <a:gd name="connsiteY6565" fmla="*/ 538216 h 4588006"/>
              <a:gd name="connsiteX6566" fmla="*/ 5356802 w 6081795"/>
              <a:gd name="connsiteY6566" fmla="*/ 538877 h 4588006"/>
              <a:gd name="connsiteX6567" fmla="*/ 5365758 w 6081795"/>
              <a:gd name="connsiteY6567" fmla="*/ 539273 h 4588006"/>
              <a:gd name="connsiteX6568" fmla="*/ 5377294 w 6081795"/>
              <a:gd name="connsiteY6568" fmla="*/ 538942 h 4588006"/>
              <a:gd name="connsiteX6569" fmla="*/ 5391144 w 6081795"/>
              <a:gd name="connsiteY6569" fmla="*/ 538938 h 4588006"/>
              <a:gd name="connsiteX6570" fmla="*/ 5413094 w 6081795"/>
              <a:gd name="connsiteY6570" fmla="*/ 540078 h 4588006"/>
              <a:gd name="connsiteX6571" fmla="*/ 5429409 w 6081795"/>
              <a:gd name="connsiteY6571" fmla="*/ 538997 h 4588006"/>
              <a:gd name="connsiteX6572" fmla="*/ 5442657 w 6081795"/>
              <a:gd name="connsiteY6572" fmla="*/ 540512 h 4588006"/>
              <a:gd name="connsiteX6573" fmla="*/ 5471895 w 6081795"/>
              <a:gd name="connsiteY6573" fmla="*/ 539964 h 4588006"/>
              <a:gd name="connsiteX6574" fmla="*/ 5501409 w 6081795"/>
              <a:gd name="connsiteY6574" fmla="*/ 540257 h 4588006"/>
              <a:gd name="connsiteX6575" fmla="*/ 5521221 w 6081795"/>
              <a:gd name="connsiteY6575" fmla="*/ 540115 h 4588006"/>
              <a:gd name="connsiteX6576" fmla="*/ 5534243 w 6081795"/>
              <a:gd name="connsiteY6576" fmla="*/ 541687 h 4588006"/>
              <a:gd name="connsiteX6577" fmla="*/ 5579399 w 6081795"/>
              <a:gd name="connsiteY6577" fmla="*/ 541827 h 4588006"/>
              <a:gd name="connsiteX6578" fmla="*/ 5605517 w 6081795"/>
              <a:gd name="connsiteY6578" fmla="*/ 542599 h 4588006"/>
              <a:gd name="connsiteX6579" fmla="*/ 5636527 w 6081795"/>
              <a:gd name="connsiteY6579" fmla="*/ 542591 h 4588006"/>
              <a:gd name="connsiteX6580" fmla="*/ 5648543 w 6081795"/>
              <a:gd name="connsiteY6580" fmla="*/ 542973 h 4588006"/>
              <a:gd name="connsiteX6581" fmla="*/ 5661377 w 6081795"/>
              <a:gd name="connsiteY6581" fmla="*/ 543605 h 4588006"/>
              <a:gd name="connsiteX6582" fmla="*/ 5673253 w 6081795"/>
              <a:gd name="connsiteY6582" fmla="*/ 543190 h 4588006"/>
              <a:gd name="connsiteX6583" fmla="*/ 5681333 w 6081795"/>
              <a:gd name="connsiteY6583" fmla="*/ 544642 h 4588006"/>
              <a:gd name="connsiteX6584" fmla="*/ 5647617 w 6081795"/>
              <a:gd name="connsiteY6584" fmla="*/ 546473 h 4588006"/>
              <a:gd name="connsiteX6585" fmla="*/ 5627939 w 6081795"/>
              <a:gd name="connsiteY6585" fmla="*/ 546278 h 4588006"/>
              <a:gd name="connsiteX6586" fmla="*/ 5608263 w 6081795"/>
              <a:gd name="connsiteY6586" fmla="*/ 546082 h 4588006"/>
              <a:gd name="connsiteX6587" fmla="*/ 5588679 w 6081795"/>
              <a:gd name="connsiteY6587" fmla="*/ 546167 h 4588006"/>
              <a:gd name="connsiteX6588" fmla="*/ 5582147 w 6081795"/>
              <a:gd name="connsiteY6588" fmla="*/ 545690 h 4588006"/>
              <a:gd name="connsiteX6589" fmla="*/ 5572901 w 6081795"/>
              <a:gd name="connsiteY6589" fmla="*/ 545899 h 4588006"/>
              <a:gd name="connsiteX6590" fmla="*/ 5557493 w 6081795"/>
              <a:gd name="connsiteY6590" fmla="*/ 546751 h 4588006"/>
              <a:gd name="connsiteX6591" fmla="*/ 5514331 w 6081795"/>
              <a:gd name="connsiteY6591" fmla="*/ 546714 h 4588006"/>
              <a:gd name="connsiteX6592" fmla="*/ 5502229 w 6081795"/>
              <a:gd name="connsiteY6592" fmla="*/ 546809 h 4588006"/>
              <a:gd name="connsiteX6593" fmla="*/ 5490943 w 6081795"/>
              <a:gd name="connsiteY6593" fmla="*/ 547153 h 4588006"/>
              <a:gd name="connsiteX6594" fmla="*/ 5485861 w 6081795"/>
              <a:gd name="connsiteY6594" fmla="*/ 546613 h 4588006"/>
              <a:gd name="connsiteX6595" fmla="*/ 5478065 w 6081795"/>
              <a:gd name="connsiteY6595" fmla="*/ 546759 h 4588006"/>
              <a:gd name="connsiteX6596" fmla="*/ 5460661 w 6081795"/>
              <a:gd name="connsiteY6596" fmla="*/ 547509 h 4588006"/>
              <a:gd name="connsiteX6597" fmla="*/ 5471679 w 6081795"/>
              <a:gd name="connsiteY6597" fmla="*/ 547840 h 4588006"/>
              <a:gd name="connsiteX6598" fmla="*/ 5486233 w 6081795"/>
              <a:gd name="connsiteY6598" fmla="*/ 547735 h 4588006"/>
              <a:gd name="connsiteX6599" fmla="*/ 5487595 w 6081795"/>
              <a:gd name="connsiteY6599" fmla="*/ 548150 h 4588006"/>
              <a:gd name="connsiteX6600" fmla="*/ 5493309 w 6081795"/>
              <a:gd name="connsiteY6600" fmla="*/ 548378 h 4588006"/>
              <a:gd name="connsiteX6601" fmla="*/ 5500605 w 6081795"/>
              <a:gd name="connsiteY6601" fmla="*/ 547827 h 4588006"/>
              <a:gd name="connsiteX6602" fmla="*/ 5506001 w 6081795"/>
              <a:gd name="connsiteY6602" fmla="*/ 548210 h 4588006"/>
              <a:gd name="connsiteX6603" fmla="*/ 5560363 w 6081795"/>
              <a:gd name="connsiteY6603" fmla="*/ 548760 h 4588006"/>
              <a:gd name="connsiteX6604" fmla="*/ 5613367 w 6081795"/>
              <a:gd name="connsiteY6604" fmla="*/ 549654 h 4588006"/>
              <a:gd name="connsiteX6605" fmla="*/ 5622593 w 6081795"/>
              <a:gd name="connsiteY6605" fmla="*/ 549755 h 4588006"/>
              <a:gd name="connsiteX6606" fmla="*/ 5628427 w 6081795"/>
              <a:gd name="connsiteY6606" fmla="*/ 550712 h 4588006"/>
              <a:gd name="connsiteX6607" fmla="*/ 5627521 w 6081795"/>
              <a:gd name="connsiteY6607" fmla="*/ 550940 h 4588006"/>
              <a:gd name="connsiteX6608" fmla="*/ 5670019 w 6081795"/>
              <a:gd name="connsiteY6608" fmla="*/ 550460 h 4588006"/>
              <a:gd name="connsiteX6609" fmla="*/ 5706949 w 6081795"/>
              <a:gd name="connsiteY6609" fmla="*/ 550933 h 4588006"/>
              <a:gd name="connsiteX6610" fmla="*/ 5703577 w 6081795"/>
              <a:gd name="connsiteY6610" fmla="*/ 551859 h 4588006"/>
              <a:gd name="connsiteX6611" fmla="*/ 5695717 w 6081795"/>
              <a:gd name="connsiteY6611" fmla="*/ 552553 h 4588006"/>
              <a:gd name="connsiteX6612" fmla="*/ 5678127 w 6081795"/>
              <a:gd name="connsiteY6612" fmla="*/ 552742 h 4588006"/>
              <a:gd name="connsiteX6613" fmla="*/ 5667409 w 6081795"/>
              <a:gd name="connsiteY6613" fmla="*/ 552943 h 4588006"/>
              <a:gd name="connsiteX6614" fmla="*/ 5656549 w 6081795"/>
              <a:gd name="connsiteY6614" fmla="*/ 552723 h 4588006"/>
              <a:gd name="connsiteX6615" fmla="*/ 5637013 w 6081795"/>
              <a:gd name="connsiteY6615" fmla="*/ 553328 h 4588006"/>
              <a:gd name="connsiteX6616" fmla="*/ 5616661 w 6081795"/>
              <a:gd name="connsiteY6616" fmla="*/ 553682 h 4588006"/>
              <a:gd name="connsiteX6617" fmla="*/ 5453465 w 6081795"/>
              <a:gd name="connsiteY6617" fmla="*/ 555401 h 4588006"/>
              <a:gd name="connsiteX6618" fmla="*/ 5442137 w 6081795"/>
              <a:gd name="connsiteY6618" fmla="*/ 555984 h 4588006"/>
              <a:gd name="connsiteX6619" fmla="*/ 5431887 w 6081795"/>
              <a:gd name="connsiteY6619" fmla="*/ 555383 h 4588006"/>
              <a:gd name="connsiteX6620" fmla="*/ 5406500 w 6081795"/>
              <a:gd name="connsiteY6620" fmla="*/ 555717 h 4588006"/>
              <a:gd name="connsiteX6621" fmla="*/ 5370688 w 6081795"/>
              <a:gd name="connsiteY6621" fmla="*/ 556027 h 4588006"/>
              <a:gd name="connsiteX6622" fmla="*/ 5339766 w 6081795"/>
              <a:gd name="connsiteY6622" fmla="*/ 555557 h 4588006"/>
              <a:gd name="connsiteX6623" fmla="*/ 5295886 w 6081795"/>
              <a:gd name="connsiteY6623" fmla="*/ 556309 h 4588006"/>
              <a:gd name="connsiteX6624" fmla="*/ 5282822 w 6081795"/>
              <a:gd name="connsiteY6624" fmla="*/ 555355 h 4588006"/>
              <a:gd name="connsiteX6625" fmla="*/ 5233120 w 6081795"/>
              <a:gd name="connsiteY6625" fmla="*/ 556287 h 4588006"/>
              <a:gd name="connsiteX6626" fmla="*/ 5183278 w 6081795"/>
              <a:gd name="connsiteY6626" fmla="*/ 556797 h 4588006"/>
              <a:gd name="connsiteX6627" fmla="*/ 5171330 w 6081795"/>
              <a:gd name="connsiteY6627" fmla="*/ 556625 h 4588006"/>
              <a:gd name="connsiteX6628" fmla="*/ 5161698 w 6081795"/>
              <a:gd name="connsiteY6628" fmla="*/ 556779 h 4588006"/>
              <a:gd name="connsiteX6629" fmla="*/ 5121626 w 6081795"/>
              <a:gd name="connsiteY6629" fmla="*/ 557177 h 4588006"/>
              <a:gd name="connsiteX6630" fmla="*/ 5116542 w 6081795"/>
              <a:gd name="connsiteY6630" fmla="*/ 556638 h 4588006"/>
              <a:gd name="connsiteX6631" fmla="*/ 5108746 w 6081795"/>
              <a:gd name="connsiteY6631" fmla="*/ 556784 h 4588006"/>
              <a:gd name="connsiteX6632" fmla="*/ 5092818 w 6081795"/>
              <a:gd name="connsiteY6632" fmla="*/ 557541 h 4588006"/>
              <a:gd name="connsiteX6633" fmla="*/ 5073756 w 6081795"/>
              <a:gd name="connsiteY6633" fmla="*/ 557722 h 4588006"/>
              <a:gd name="connsiteX6634" fmla="*/ 5065364 w 6081795"/>
              <a:gd name="connsiteY6634" fmla="*/ 557182 h 4588006"/>
              <a:gd name="connsiteX6635" fmla="*/ 5055076 w 6081795"/>
              <a:gd name="connsiteY6635" fmla="*/ 557579 h 4588006"/>
              <a:gd name="connsiteX6636" fmla="*/ 5021456 w 6081795"/>
              <a:gd name="connsiteY6636" fmla="*/ 557107 h 4588006"/>
              <a:gd name="connsiteX6637" fmla="*/ 4987436 w 6081795"/>
              <a:gd name="connsiteY6637" fmla="*/ 557647 h 4588006"/>
              <a:gd name="connsiteX6638" fmla="*/ 4984916 w 6081795"/>
              <a:gd name="connsiteY6638" fmla="*/ 557069 h 4588006"/>
              <a:gd name="connsiteX6639" fmla="*/ 4980358 w 6081795"/>
              <a:gd name="connsiteY6639" fmla="*/ 557004 h 4588006"/>
              <a:gd name="connsiteX6640" fmla="*/ 4970752 w 6081795"/>
              <a:gd name="connsiteY6640" fmla="*/ 557608 h 4588006"/>
              <a:gd name="connsiteX6641" fmla="*/ 4970034 w 6081795"/>
              <a:gd name="connsiteY6641" fmla="*/ 558397 h 4588006"/>
              <a:gd name="connsiteX6642" fmla="*/ 4963287 w 6081795"/>
              <a:gd name="connsiteY6642" fmla="*/ 558226 h 4588006"/>
              <a:gd name="connsiteX6643" fmla="*/ 4967760 w 6081795"/>
              <a:gd name="connsiteY6643" fmla="*/ 577046 h 4588006"/>
              <a:gd name="connsiteX6644" fmla="*/ 4953300 w 6081795"/>
              <a:gd name="connsiteY6644" fmla="*/ 586165 h 4588006"/>
              <a:gd name="connsiteX6645" fmla="*/ 4939268 w 6081795"/>
              <a:gd name="connsiteY6645" fmla="*/ 585376 h 4588006"/>
              <a:gd name="connsiteX6646" fmla="*/ 4930981 w 6081795"/>
              <a:gd name="connsiteY6646" fmla="*/ 585897 h 4588006"/>
              <a:gd name="connsiteX6647" fmla="*/ 4923692 w 6081795"/>
              <a:gd name="connsiteY6647" fmla="*/ 587756 h 4588006"/>
              <a:gd name="connsiteX6648" fmla="*/ 4933380 w 6081795"/>
              <a:gd name="connsiteY6648" fmla="*/ 591446 h 4588006"/>
              <a:gd name="connsiteX6649" fmla="*/ 4979155 w 6081795"/>
              <a:gd name="connsiteY6649" fmla="*/ 606325 h 4588006"/>
              <a:gd name="connsiteX6650" fmla="*/ 5001759 w 6081795"/>
              <a:gd name="connsiteY6650" fmla="*/ 604064 h 4588006"/>
              <a:gd name="connsiteX6651" fmla="*/ 5009285 w 6081795"/>
              <a:gd name="connsiteY6651" fmla="*/ 600776 h 4588006"/>
              <a:gd name="connsiteX6652" fmla="*/ 5018665 w 6081795"/>
              <a:gd name="connsiteY6652" fmla="*/ 603469 h 4588006"/>
              <a:gd name="connsiteX6653" fmla="*/ 5025763 w 6081795"/>
              <a:gd name="connsiteY6653" fmla="*/ 601938 h 4588006"/>
              <a:gd name="connsiteX6654" fmla="*/ 5028732 w 6081795"/>
              <a:gd name="connsiteY6654" fmla="*/ 598353 h 4588006"/>
              <a:gd name="connsiteX6655" fmla="*/ 5067861 w 6081795"/>
              <a:gd name="connsiteY6655" fmla="*/ 604304 h 4588006"/>
              <a:gd name="connsiteX6656" fmla="*/ 5106988 w 6081795"/>
              <a:gd name="connsiteY6656" fmla="*/ 610257 h 4588006"/>
              <a:gd name="connsiteX6657" fmla="*/ 5151317 w 6081795"/>
              <a:gd name="connsiteY6657" fmla="*/ 609797 h 4588006"/>
              <a:gd name="connsiteX6658" fmla="*/ 5190943 w 6081795"/>
              <a:gd name="connsiteY6658" fmla="*/ 620495 h 4588006"/>
              <a:gd name="connsiteX6659" fmla="*/ 5203860 w 6081795"/>
              <a:gd name="connsiteY6659" fmla="*/ 614544 h 4588006"/>
              <a:gd name="connsiteX6660" fmla="*/ 5216990 w 6081795"/>
              <a:gd name="connsiteY6660" fmla="*/ 611792 h 4588006"/>
              <a:gd name="connsiteX6661" fmla="*/ 5231974 w 6081795"/>
              <a:gd name="connsiteY6661" fmla="*/ 615021 h 4588006"/>
              <a:gd name="connsiteX6662" fmla="*/ 5245648 w 6081795"/>
              <a:gd name="connsiteY6662" fmla="*/ 624067 h 4588006"/>
              <a:gd name="connsiteX6663" fmla="*/ 5234772 w 6081795"/>
              <a:gd name="connsiteY6663" fmla="*/ 635671 h 4588006"/>
              <a:gd name="connsiteX6664" fmla="*/ 5212786 w 6081795"/>
              <a:gd name="connsiteY6664" fmla="*/ 635849 h 4588006"/>
              <a:gd name="connsiteX6665" fmla="*/ 5176601 w 6081795"/>
              <a:gd name="connsiteY6665" fmla="*/ 630939 h 4588006"/>
              <a:gd name="connsiteX6666" fmla="*/ 5140988 w 6081795"/>
              <a:gd name="connsiteY6666" fmla="*/ 637274 h 4588006"/>
              <a:gd name="connsiteX6667" fmla="*/ 5095258 w 6081795"/>
              <a:gd name="connsiteY6667" fmla="*/ 641677 h 4588006"/>
              <a:gd name="connsiteX6668" fmla="*/ 5042404 w 6081795"/>
              <a:gd name="connsiteY6668" fmla="*/ 640009 h 4588006"/>
              <a:gd name="connsiteX6669" fmla="*/ 5033548 w 6081795"/>
              <a:gd name="connsiteY6669" fmla="*/ 645588 h 4588006"/>
              <a:gd name="connsiteX6670" fmla="*/ 5023978 w 6081795"/>
              <a:gd name="connsiteY6670" fmla="*/ 643222 h 4588006"/>
              <a:gd name="connsiteX6671" fmla="*/ 5002373 w 6081795"/>
              <a:gd name="connsiteY6671" fmla="*/ 650897 h 4588006"/>
              <a:gd name="connsiteX6672" fmla="*/ 4999708 w 6081795"/>
              <a:gd name="connsiteY6672" fmla="*/ 653426 h 4588006"/>
              <a:gd name="connsiteX6673" fmla="*/ 5023784 w 6081795"/>
              <a:gd name="connsiteY6673" fmla="*/ 652563 h 4588006"/>
              <a:gd name="connsiteX6674" fmla="*/ 5087342 w 6081795"/>
              <a:gd name="connsiteY6674" fmla="*/ 649591 h 4588006"/>
              <a:gd name="connsiteX6675" fmla="*/ 5150796 w 6081795"/>
              <a:gd name="connsiteY6675" fmla="*/ 650961 h 4588006"/>
              <a:gd name="connsiteX6676" fmla="*/ 5164510 w 6081795"/>
              <a:gd name="connsiteY6676" fmla="*/ 656829 h 4588006"/>
              <a:gd name="connsiteX6677" fmla="*/ 5152504 w 6081795"/>
              <a:gd name="connsiteY6677" fmla="*/ 660283 h 4588006"/>
              <a:gd name="connsiteX6678" fmla="*/ 5196258 w 6081795"/>
              <a:gd name="connsiteY6678" fmla="*/ 662555 h 4588006"/>
              <a:gd name="connsiteX6679" fmla="*/ 5193948 w 6081795"/>
              <a:gd name="connsiteY6679" fmla="*/ 669668 h 4588006"/>
              <a:gd name="connsiteX6680" fmla="*/ 5153120 w 6081795"/>
              <a:gd name="connsiteY6680" fmla="*/ 668587 h 4588006"/>
              <a:gd name="connsiteX6681" fmla="*/ 5112806 w 6081795"/>
              <a:gd name="connsiteY6681" fmla="*/ 670303 h 4588006"/>
              <a:gd name="connsiteX6682" fmla="*/ 5145536 w 6081795"/>
              <a:gd name="connsiteY6682" fmla="*/ 671541 h 4588006"/>
              <a:gd name="connsiteX6683" fmla="*/ 5177924 w 6081795"/>
              <a:gd name="connsiteY6683" fmla="*/ 670914 h 4588006"/>
              <a:gd name="connsiteX6684" fmla="*/ 5221338 w 6081795"/>
              <a:gd name="connsiteY6684" fmla="*/ 671321 h 4588006"/>
              <a:gd name="connsiteX6685" fmla="*/ 5264750 w 6081795"/>
              <a:gd name="connsiteY6685" fmla="*/ 671727 h 4588006"/>
              <a:gd name="connsiteX6686" fmla="*/ 5278818 w 6081795"/>
              <a:gd name="connsiteY6686" fmla="*/ 672131 h 4588006"/>
              <a:gd name="connsiteX6687" fmla="*/ 5290132 w 6081795"/>
              <a:gd name="connsiteY6687" fmla="*/ 672275 h 4588006"/>
              <a:gd name="connsiteX6688" fmla="*/ 5284044 w 6081795"/>
              <a:gd name="connsiteY6688" fmla="*/ 673537 h 4588006"/>
              <a:gd name="connsiteX6689" fmla="*/ 5272442 w 6081795"/>
              <a:gd name="connsiteY6689" fmla="*/ 674281 h 4588006"/>
              <a:gd name="connsiteX6690" fmla="*/ 5236378 w 6081795"/>
              <a:gd name="connsiteY6690" fmla="*/ 674564 h 4588006"/>
              <a:gd name="connsiteX6691" fmla="*/ 5220354 w 6081795"/>
              <a:gd name="connsiteY6691" fmla="*/ 675809 h 4588006"/>
              <a:gd name="connsiteX6692" fmla="*/ 5253426 w 6081795"/>
              <a:gd name="connsiteY6692" fmla="*/ 678911 h 4588006"/>
              <a:gd name="connsiteX6693" fmla="*/ 5287482 w 6081795"/>
              <a:gd name="connsiteY6693" fmla="*/ 677523 h 4588006"/>
              <a:gd name="connsiteX6694" fmla="*/ 5301250 w 6081795"/>
              <a:gd name="connsiteY6694" fmla="*/ 676296 h 4588006"/>
              <a:gd name="connsiteX6695" fmla="*/ 5323544 w 6081795"/>
              <a:gd name="connsiteY6695" fmla="*/ 677242 h 4588006"/>
              <a:gd name="connsiteX6696" fmla="*/ 5357220 w 6081795"/>
              <a:gd name="connsiteY6696" fmla="*/ 675018 h 4588006"/>
              <a:gd name="connsiteX6697" fmla="*/ 5384648 w 6081795"/>
              <a:gd name="connsiteY6697" fmla="*/ 675643 h 4588006"/>
              <a:gd name="connsiteX6698" fmla="*/ 5379610 w 6081795"/>
              <a:gd name="connsiteY6698" fmla="*/ 678949 h 4588006"/>
              <a:gd name="connsiteX6699" fmla="*/ 5373324 w 6081795"/>
              <a:gd name="connsiteY6699" fmla="*/ 682826 h 4588006"/>
              <a:gd name="connsiteX6700" fmla="*/ 5397574 w 6081795"/>
              <a:gd name="connsiteY6700" fmla="*/ 682123 h 4588006"/>
              <a:gd name="connsiteX6701" fmla="*/ 5422078 w 6081795"/>
              <a:gd name="connsiteY6701" fmla="*/ 682818 h 4588006"/>
              <a:gd name="connsiteX6702" fmla="*/ 5428103 w 6081795"/>
              <a:gd name="connsiteY6702" fmla="*/ 686131 h 4588006"/>
              <a:gd name="connsiteX6703" fmla="*/ 5432461 w 6081795"/>
              <a:gd name="connsiteY6703" fmla="*/ 690204 h 4588006"/>
              <a:gd name="connsiteX6704" fmla="*/ 5452537 w 6081795"/>
              <a:gd name="connsiteY6704" fmla="*/ 690142 h 4588006"/>
              <a:gd name="connsiteX6705" fmla="*/ 5473865 w 6081795"/>
              <a:gd name="connsiteY6705" fmla="*/ 689507 h 4588006"/>
              <a:gd name="connsiteX6706" fmla="*/ 5464549 w 6081795"/>
              <a:gd name="connsiteY6706" fmla="*/ 697796 h 4588006"/>
              <a:gd name="connsiteX6707" fmla="*/ 5423142 w 6081795"/>
              <a:gd name="connsiteY6707" fmla="*/ 698494 h 4588006"/>
              <a:gd name="connsiteX6708" fmla="*/ 5418102 w 6081795"/>
              <a:gd name="connsiteY6708" fmla="*/ 690690 h 4588006"/>
              <a:gd name="connsiteX6709" fmla="*/ 5393260 w 6081795"/>
              <a:gd name="connsiteY6709" fmla="*/ 689391 h 4588006"/>
              <a:gd name="connsiteX6710" fmla="*/ 5372682 w 6081795"/>
              <a:gd name="connsiteY6710" fmla="*/ 689180 h 4588006"/>
              <a:gd name="connsiteX6711" fmla="*/ 5355900 w 6081795"/>
              <a:gd name="connsiteY6711" fmla="*/ 688751 h 4588006"/>
              <a:gd name="connsiteX6712" fmla="*/ 5336618 w 6081795"/>
              <a:gd name="connsiteY6712" fmla="*/ 689462 h 4588006"/>
              <a:gd name="connsiteX6713" fmla="*/ 5340596 w 6081795"/>
              <a:gd name="connsiteY6713" fmla="*/ 692698 h 4588006"/>
              <a:gd name="connsiteX6714" fmla="*/ 5332300 w 6081795"/>
              <a:gd name="connsiteY6714" fmla="*/ 695471 h 4588006"/>
              <a:gd name="connsiteX6715" fmla="*/ 5319954 w 6081795"/>
              <a:gd name="connsiteY6715" fmla="*/ 697061 h 4588006"/>
              <a:gd name="connsiteX6716" fmla="*/ 5320594 w 6081795"/>
              <a:gd name="connsiteY6716" fmla="*/ 690708 h 4588006"/>
              <a:gd name="connsiteX6717" fmla="*/ 5301578 w 6081795"/>
              <a:gd name="connsiteY6717" fmla="*/ 695338 h 4588006"/>
              <a:gd name="connsiteX6718" fmla="*/ 5257220 w 6081795"/>
              <a:gd name="connsiteY6718" fmla="*/ 698393 h 4588006"/>
              <a:gd name="connsiteX6719" fmla="*/ 5214112 w 6081795"/>
              <a:gd name="connsiteY6719" fmla="*/ 700878 h 4588006"/>
              <a:gd name="connsiteX6720" fmla="*/ 5223468 w 6081795"/>
              <a:gd name="connsiteY6720" fmla="*/ 702671 h 4588006"/>
              <a:gd name="connsiteX6721" fmla="*/ 5260744 w 6081795"/>
              <a:gd name="connsiteY6721" fmla="*/ 702846 h 4588006"/>
              <a:gd name="connsiteX6722" fmla="*/ 5299270 w 6081795"/>
              <a:gd name="connsiteY6722" fmla="*/ 702451 h 4588006"/>
              <a:gd name="connsiteX6723" fmla="*/ 5338326 w 6081795"/>
              <a:gd name="connsiteY6723" fmla="*/ 698784 h 4588006"/>
              <a:gd name="connsiteX6724" fmla="*/ 5422614 w 6081795"/>
              <a:gd name="connsiteY6724" fmla="*/ 701765 h 4588006"/>
              <a:gd name="connsiteX6725" fmla="*/ 5515653 w 6081795"/>
              <a:gd name="connsiteY6725" fmla="*/ 700756 h 4588006"/>
              <a:gd name="connsiteX6726" fmla="*/ 5534543 w 6081795"/>
              <a:gd name="connsiteY6726" fmla="*/ 706536 h 4588006"/>
              <a:gd name="connsiteX6727" fmla="*/ 5562441 w 6081795"/>
              <a:gd name="connsiteY6727" fmla="*/ 709725 h 4588006"/>
              <a:gd name="connsiteX6728" fmla="*/ 5574665 w 6081795"/>
              <a:gd name="connsiteY6728" fmla="*/ 708695 h 4588006"/>
              <a:gd name="connsiteX6729" fmla="*/ 5586155 w 6081795"/>
              <a:gd name="connsiteY6729" fmla="*/ 711033 h 4588006"/>
              <a:gd name="connsiteX6730" fmla="*/ 5653939 w 6081795"/>
              <a:gd name="connsiteY6730" fmla="*/ 710175 h 4588006"/>
              <a:gd name="connsiteX6731" fmla="*/ 5712719 w 6081795"/>
              <a:gd name="connsiteY6731" fmla="*/ 711908 h 4588006"/>
              <a:gd name="connsiteX6732" fmla="*/ 5758559 w 6081795"/>
              <a:gd name="connsiteY6732" fmla="*/ 714490 h 4588006"/>
              <a:gd name="connsiteX6733" fmla="*/ 5804885 w 6081795"/>
              <a:gd name="connsiteY6733" fmla="*/ 712306 h 4588006"/>
              <a:gd name="connsiteX6734" fmla="*/ 5833101 w 6081795"/>
              <a:gd name="connsiteY6734" fmla="*/ 712319 h 4588006"/>
              <a:gd name="connsiteX6735" fmla="*/ 5847315 w 6081795"/>
              <a:gd name="connsiteY6735" fmla="*/ 717203 h 4588006"/>
              <a:gd name="connsiteX6736" fmla="*/ 5829965 w 6081795"/>
              <a:gd name="connsiteY6736" fmla="*/ 721072 h 4588006"/>
              <a:gd name="connsiteX6737" fmla="*/ 5810811 w 6081795"/>
              <a:gd name="connsiteY6737" fmla="*/ 722483 h 4588006"/>
              <a:gd name="connsiteX6738" fmla="*/ 5793903 w 6081795"/>
              <a:gd name="connsiteY6738" fmla="*/ 721355 h 4588006"/>
              <a:gd name="connsiteX6739" fmla="*/ 5777195 w 6081795"/>
              <a:gd name="connsiteY6739" fmla="*/ 718872 h 4588006"/>
              <a:gd name="connsiteX6740" fmla="*/ 5726581 w 6081795"/>
              <a:gd name="connsiteY6740" fmla="*/ 723516 h 4588006"/>
              <a:gd name="connsiteX6741" fmla="*/ 5669687 w 6081795"/>
              <a:gd name="connsiteY6741" fmla="*/ 723448 h 4588006"/>
              <a:gd name="connsiteX6742" fmla="*/ 5619609 w 6081795"/>
              <a:gd name="connsiteY6742" fmla="*/ 726080 h 4588006"/>
              <a:gd name="connsiteX6743" fmla="*/ 5569531 w 6081795"/>
              <a:gd name="connsiteY6743" fmla="*/ 728714 h 4588006"/>
              <a:gd name="connsiteX6744" fmla="*/ 5565641 w 6081795"/>
              <a:gd name="connsiteY6744" fmla="*/ 727204 h 4588006"/>
              <a:gd name="connsiteX6745" fmla="*/ 5556497 w 6081795"/>
              <a:gd name="connsiteY6745" fmla="*/ 726576 h 4588006"/>
              <a:gd name="connsiteX6746" fmla="*/ 5544521 w 6081795"/>
              <a:gd name="connsiteY6746" fmla="*/ 727743 h 4588006"/>
              <a:gd name="connsiteX6747" fmla="*/ 5534789 w 6081795"/>
              <a:gd name="connsiteY6747" fmla="*/ 726372 h 4588006"/>
              <a:gd name="connsiteX6748" fmla="*/ 5505735 w 6081795"/>
              <a:gd name="connsiteY6748" fmla="*/ 725479 h 4588006"/>
              <a:gd name="connsiteX6749" fmla="*/ 5447323 w 6081795"/>
              <a:gd name="connsiteY6749" fmla="*/ 731912 h 4588006"/>
              <a:gd name="connsiteX6750" fmla="*/ 5434975 w 6081795"/>
              <a:gd name="connsiteY6750" fmla="*/ 733502 h 4588006"/>
              <a:gd name="connsiteX6751" fmla="*/ 5444369 w 6081795"/>
              <a:gd name="connsiteY6751" fmla="*/ 734269 h 4588006"/>
              <a:gd name="connsiteX6752" fmla="*/ 5455013 w 6081795"/>
              <a:gd name="connsiteY6752" fmla="*/ 734466 h 4588006"/>
              <a:gd name="connsiteX6753" fmla="*/ 5473003 w 6081795"/>
              <a:gd name="connsiteY6753" fmla="*/ 734091 h 4588006"/>
              <a:gd name="connsiteX6754" fmla="*/ 5491761 w 6081795"/>
              <a:gd name="connsiteY6754" fmla="*/ 737912 h 4588006"/>
              <a:gd name="connsiteX6755" fmla="*/ 5484501 w 6081795"/>
              <a:gd name="connsiteY6755" fmla="*/ 748798 h 4588006"/>
              <a:gd name="connsiteX6756" fmla="*/ 5459453 w 6081795"/>
              <a:gd name="connsiteY6756" fmla="*/ 758703 h 4588006"/>
              <a:gd name="connsiteX6757" fmla="*/ 5479653 w 6081795"/>
              <a:gd name="connsiteY6757" fmla="*/ 758079 h 4588006"/>
              <a:gd name="connsiteX6758" fmla="*/ 5497865 w 6081795"/>
              <a:gd name="connsiteY6758" fmla="*/ 761390 h 4588006"/>
              <a:gd name="connsiteX6759" fmla="*/ 5530255 w 6081795"/>
              <a:gd name="connsiteY6759" fmla="*/ 760763 h 4588006"/>
              <a:gd name="connsiteX6760" fmla="*/ 5551753 w 6081795"/>
              <a:gd name="connsiteY6760" fmla="*/ 761061 h 4588006"/>
              <a:gd name="connsiteX6761" fmla="*/ 5577003 w 6081795"/>
              <a:gd name="connsiteY6761" fmla="*/ 759649 h 4588006"/>
              <a:gd name="connsiteX6762" fmla="*/ 5581477 w 6081795"/>
              <a:gd name="connsiteY6762" fmla="*/ 761901 h 4588006"/>
              <a:gd name="connsiteX6763" fmla="*/ 5593707 w 6081795"/>
              <a:gd name="connsiteY6763" fmla="*/ 762132 h 4588006"/>
              <a:gd name="connsiteX6764" fmla="*/ 5607061 w 6081795"/>
              <a:gd name="connsiteY6764" fmla="*/ 761095 h 4588006"/>
              <a:gd name="connsiteX6765" fmla="*/ 5615413 w 6081795"/>
              <a:gd name="connsiteY6765" fmla="*/ 762336 h 4588006"/>
              <a:gd name="connsiteX6766" fmla="*/ 5690181 w 6081795"/>
              <a:gd name="connsiteY6766" fmla="*/ 763851 h 4588006"/>
              <a:gd name="connsiteX6767" fmla="*/ 5767701 w 6081795"/>
              <a:gd name="connsiteY6767" fmla="*/ 765624 h 4588006"/>
              <a:gd name="connsiteX6768" fmla="*/ 5806975 w 6081795"/>
              <a:gd name="connsiteY6768" fmla="*/ 764383 h 4588006"/>
              <a:gd name="connsiteX6769" fmla="*/ 5840511 w 6081795"/>
              <a:gd name="connsiteY6769" fmla="*/ 768788 h 4588006"/>
              <a:gd name="connsiteX6770" fmla="*/ 5841563 w 6081795"/>
              <a:gd name="connsiteY6770" fmla="*/ 770834 h 4588006"/>
              <a:gd name="connsiteX6771" fmla="*/ 5835851 w 6081795"/>
              <a:gd name="connsiteY6771" fmla="*/ 772932 h 4588006"/>
              <a:gd name="connsiteX6772" fmla="*/ 5769563 w 6081795"/>
              <a:gd name="connsiteY6772" fmla="*/ 772098 h 4588006"/>
              <a:gd name="connsiteX6773" fmla="*/ 5707281 w 6081795"/>
              <a:gd name="connsiteY6773" fmla="*/ 770952 h 4588006"/>
              <a:gd name="connsiteX6774" fmla="*/ 5671859 w 6081795"/>
              <a:gd name="connsiteY6774" fmla="*/ 774730 h 4588006"/>
              <a:gd name="connsiteX6775" fmla="*/ 5651179 w 6081795"/>
              <a:gd name="connsiteY6775" fmla="*/ 770271 h 4588006"/>
              <a:gd name="connsiteX6776" fmla="*/ 5612325 w 6081795"/>
              <a:gd name="connsiteY6776" fmla="*/ 772583 h 4588006"/>
              <a:gd name="connsiteX6777" fmla="*/ 5570717 w 6081795"/>
              <a:gd name="connsiteY6777" fmla="*/ 774636 h 4588006"/>
              <a:gd name="connsiteX6778" fmla="*/ 5559731 w 6081795"/>
              <a:gd name="connsiteY6778" fmla="*/ 772574 h 4588006"/>
              <a:gd name="connsiteX6779" fmla="*/ 5544995 w 6081795"/>
              <a:gd name="connsiteY6779" fmla="*/ 772223 h 4588006"/>
              <a:gd name="connsiteX6780" fmla="*/ 5543327 w 6081795"/>
              <a:gd name="connsiteY6780" fmla="*/ 772983 h 4588006"/>
              <a:gd name="connsiteX6781" fmla="*/ 5488209 w 6081795"/>
              <a:gd name="connsiteY6781" fmla="*/ 767813 h 4588006"/>
              <a:gd name="connsiteX6782" fmla="*/ 5460005 w 6081795"/>
              <a:gd name="connsiteY6782" fmla="*/ 771582 h 4588006"/>
              <a:gd name="connsiteX6783" fmla="*/ 5430781 w 6081795"/>
              <a:gd name="connsiteY6783" fmla="*/ 769757 h 4588006"/>
              <a:gd name="connsiteX6784" fmla="*/ 5424771 w 6081795"/>
              <a:gd name="connsiteY6784" fmla="*/ 770224 h 4588006"/>
              <a:gd name="connsiteX6785" fmla="*/ 5425781 w 6081795"/>
              <a:gd name="connsiteY6785" fmla="*/ 772037 h 4588006"/>
              <a:gd name="connsiteX6786" fmla="*/ 5437019 w 6081795"/>
              <a:gd name="connsiteY6786" fmla="*/ 774236 h 4588006"/>
              <a:gd name="connsiteX6787" fmla="*/ 5453511 w 6081795"/>
              <a:gd name="connsiteY6787" fmla="*/ 775553 h 4588006"/>
              <a:gd name="connsiteX6788" fmla="*/ 5474753 w 6081795"/>
              <a:gd name="connsiteY6788" fmla="*/ 774454 h 4588006"/>
              <a:gd name="connsiteX6789" fmla="*/ 5500257 w 6081795"/>
              <a:gd name="connsiteY6789" fmla="*/ 774440 h 4588006"/>
              <a:gd name="connsiteX6790" fmla="*/ 5540677 w 6081795"/>
              <a:gd name="connsiteY6790" fmla="*/ 778231 h 4588006"/>
              <a:gd name="connsiteX6791" fmla="*/ 5570717 w 6081795"/>
              <a:gd name="connsiteY6791" fmla="*/ 774636 h 4588006"/>
              <a:gd name="connsiteX6792" fmla="*/ 5595115 w 6081795"/>
              <a:gd name="connsiteY6792" fmla="*/ 779673 h 4588006"/>
              <a:gd name="connsiteX6793" fmla="*/ 5648955 w 6081795"/>
              <a:gd name="connsiteY6793" fmla="*/ 777850 h 4588006"/>
              <a:gd name="connsiteX6794" fmla="*/ 5703305 w 6081795"/>
              <a:gd name="connsiteY6794" fmla="*/ 778824 h 4588006"/>
              <a:gd name="connsiteX6795" fmla="*/ 5739785 w 6081795"/>
              <a:gd name="connsiteY6795" fmla="*/ 778352 h 4588006"/>
              <a:gd name="connsiteX6796" fmla="*/ 5763767 w 6081795"/>
              <a:gd name="connsiteY6796" fmla="*/ 783579 h 4588006"/>
              <a:gd name="connsiteX6797" fmla="*/ 5846917 w 6081795"/>
              <a:gd name="connsiteY6797" fmla="*/ 784048 h 4588006"/>
              <a:gd name="connsiteX6798" fmla="*/ 5895015 w 6081795"/>
              <a:gd name="connsiteY6798" fmla="*/ 786612 h 4588006"/>
              <a:gd name="connsiteX6799" fmla="*/ 5952115 w 6081795"/>
              <a:gd name="connsiteY6799" fmla="*/ 786585 h 4588006"/>
              <a:gd name="connsiteX6800" fmla="*/ 5974243 w 6081795"/>
              <a:gd name="connsiteY6800" fmla="*/ 787858 h 4588006"/>
              <a:gd name="connsiteX6801" fmla="*/ 5997879 w 6081795"/>
              <a:gd name="connsiteY6801" fmla="*/ 789960 h 4588006"/>
              <a:gd name="connsiteX6802" fmla="*/ 6019745 w 6081795"/>
              <a:gd name="connsiteY6802" fmla="*/ 788575 h 4588006"/>
              <a:gd name="connsiteX6803" fmla="*/ 6034625 w 6081795"/>
              <a:gd name="connsiteY6803" fmla="*/ 793407 h 4588006"/>
              <a:gd name="connsiteX6804" fmla="*/ 5972539 w 6081795"/>
              <a:gd name="connsiteY6804" fmla="*/ 799495 h 4588006"/>
              <a:gd name="connsiteX6805" fmla="*/ 5936305 w 6081795"/>
              <a:gd name="connsiteY6805" fmla="*/ 798846 h 4588006"/>
              <a:gd name="connsiteX6806" fmla="*/ 5900069 w 6081795"/>
              <a:gd name="connsiteY6806" fmla="*/ 798195 h 4588006"/>
              <a:gd name="connsiteX6807" fmla="*/ 5864007 w 6081795"/>
              <a:gd name="connsiteY6807" fmla="*/ 798478 h 4588006"/>
              <a:gd name="connsiteX6808" fmla="*/ 5851979 w 6081795"/>
              <a:gd name="connsiteY6808" fmla="*/ 796891 h 4588006"/>
              <a:gd name="connsiteX6809" fmla="*/ 5834951 w 6081795"/>
              <a:gd name="connsiteY6809" fmla="*/ 797585 h 4588006"/>
              <a:gd name="connsiteX6810" fmla="*/ 5806579 w 6081795"/>
              <a:gd name="connsiteY6810" fmla="*/ 800421 h 4588006"/>
              <a:gd name="connsiteX6811" fmla="*/ 5727101 w 6081795"/>
              <a:gd name="connsiteY6811" fmla="*/ 800297 h 4588006"/>
              <a:gd name="connsiteX6812" fmla="*/ 5704813 w 6081795"/>
              <a:gd name="connsiteY6812" fmla="*/ 800612 h 4588006"/>
              <a:gd name="connsiteX6813" fmla="*/ 5684031 w 6081795"/>
              <a:gd name="connsiteY6813" fmla="*/ 801754 h 4588006"/>
              <a:gd name="connsiteX6814" fmla="*/ 5674673 w 6081795"/>
              <a:gd name="connsiteY6814" fmla="*/ 799961 h 4588006"/>
              <a:gd name="connsiteX6815" fmla="*/ 5660317 w 6081795"/>
              <a:gd name="connsiteY6815" fmla="*/ 800447 h 4588006"/>
              <a:gd name="connsiteX6816" fmla="*/ 5628269 w 6081795"/>
              <a:gd name="connsiteY6816" fmla="*/ 802938 h 4588006"/>
              <a:gd name="connsiteX6817" fmla="*/ 5648559 w 6081795"/>
              <a:gd name="connsiteY6817" fmla="*/ 804039 h 4588006"/>
              <a:gd name="connsiteX6818" fmla="*/ 5675355 w 6081795"/>
              <a:gd name="connsiteY6818" fmla="*/ 803689 h 4588006"/>
              <a:gd name="connsiteX6819" fmla="*/ 5677867 w 6081795"/>
              <a:gd name="connsiteY6819" fmla="*/ 805071 h 4588006"/>
              <a:gd name="connsiteX6820" fmla="*/ 5688389 w 6081795"/>
              <a:gd name="connsiteY6820" fmla="*/ 805828 h 4588006"/>
              <a:gd name="connsiteX6821" fmla="*/ 5701821 w 6081795"/>
              <a:gd name="connsiteY6821" fmla="*/ 803996 h 4588006"/>
              <a:gd name="connsiteX6822" fmla="*/ 5711761 w 6081795"/>
              <a:gd name="connsiteY6822" fmla="*/ 805271 h 4588006"/>
              <a:gd name="connsiteX6823" fmla="*/ 5811865 w 6081795"/>
              <a:gd name="connsiteY6823" fmla="*/ 807102 h 4588006"/>
              <a:gd name="connsiteX6824" fmla="*/ 5909467 w 6081795"/>
              <a:gd name="connsiteY6824" fmla="*/ 810071 h 4588006"/>
              <a:gd name="connsiteX6825" fmla="*/ 5926459 w 6081795"/>
              <a:gd name="connsiteY6825" fmla="*/ 810405 h 4588006"/>
              <a:gd name="connsiteX6826" fmla="*/ 5937199 w 6081795"/>
              <a:gd name="connsiteY6826" fmla="*/ 813588 h 4588006"/>
              <a:gd name="connsiteX6827" fmla="*/ 5935531 w 6081795"/>
              <a:gd name="connsiteY6827" fmla="*/ 814348 h 4588006"/>
              <a:gd name="connsiteX6828" fmla="*/ 6013791 w 6081795"/>
              <a:gd name="connsiteY6828" fmla="*/ 812755 h 4588006"/>
              <a:gd name="connsiteX6829" fmla="*/ 6081795 w 6081795"/>
              <a:gd name="connsiteY6829" fmla="*/ 814323 h 4588006"/>
              <a:gd name="connsiteX6830" fmla="*/ 6075587 w 6081795"/>
              <a:gd name="connsiteY6830" fmla="*/ 817405 h 4588006"/>
              <a:gd name="connsiteX6831" fmla="*/ 6061111 w 6081795"/>
              <a:gd name="connsiteY6831" fmla="*/ 819712 h 4588006"/>
              <a:gd name="connsiteX6832" fmla="*/ 6028723 w 6081795"/>
              <a:gd name="connsiteY6832" fmla="*/ 820340 h 4588006"/>
              <a:gd name="connsiteX6833" fmla="*/ 6008983 w 6081795"/>
              <a:gd name="connsiteY6833" fmla="*/ 821008 h 4588006"/>
              <a:gd name="connsiteX6834" fmla="*/ 5988987 w 6081795"/>
              <a:gd name="connsiteY6834" fmla="*/ 820278 h 4588006"/>
              <a:gd name="connsiteX6835" fmla="*/ 5953011 w 6081795"/>
              <a:gd name="connsiteY6835" fmla="*/ 822286 h 4588006"/>
              <a:gd name="connsiteX6836" fmla="*/ 5915533 w 6081795"/>
              <a:gd name="connsiteY6836" fmla="*/ 823467 h 4588006"/>
              <a:gd name="connsiteX6837" fmla="*/ 5615019 w 6081795"/>
              <a:gd name="connsiteY6837" fmla="*/ 829182 h 4588006"/>
              <a:gd name="connsiteX6838" fmla="*/ 5594155 w 6081795"/>
              <a:gd name="connsiteY6838" fmla="*/ 831118 h 4588006"/>
              <a:gd name="connsiteX6839" fmla="*/ 5575281 w 6081795"/>
              <a:gd name="connsiteY6839" fmla="*/ 829119 h 4588006"/>
              <a:gd name="connsiteX6840" fmla="*/ 5528535 w 6081795"/>
              <a:gd name="connsiteY6840" fmla="*/ 830232 h 4588006"/>
              <a:gd name="connsiteX6841" fmla="*/ 5462587 w 6081795"/>
              <a:gd name="connsiteY6841" fmla="*/ 831262 h 4588006"/>
              <a:gd name="connsiteX6842" fmla="*/ 5405644 w 6081795"/>
              <a:gd name="connsiteY6842" fmla="*/ 829702 h 4588006"/>
              <a:gd name="connsiteX6843" fmla="*/ 5324842 w 6081795"/>
              <a:gd name="connsiteY6843" fmla="*/ 832201 h 4588006"/>
              <a:gd name="connsiteX6844" fmla="*/ 5300786 w 6081795"/>
              <a:gd name="connsiteY6844" fmla="*/ 829029 h 4588006"/>
              <a:gd name="connsiteX6845" fmla="*/ 5209260 w 6081795"/>
              <a:gd name="connsiteY6845" fmla="*/ 832126 h 4588006"/>
              <a:gd name="connsiteX6846" fmla="*/ 5117478 w 6081795"/>
              <a:gd name="connsiteY6846" fmla="*/ 833825 h 4588006"/>
              <a:gd name="connsiteX6847" fmla="*/ 5095476 w 6081795"/>
              <a:gd name="connsiteY6847" fmla="*/ 833251 h 4588006"/>
              <a:gd name="connsiteX6848" fmla="*/ 5077740 w 6081795"/>
              <a:gd name="connsiteY6848" fmla="*/ 833764 h 4588006"/>
              <a:gd name="connsiteX6849" fmla="*/ 5003946 w 6081795"/>
              <a:gd name="connsiteY6849" fmla="*/ 835088 h 4588006"/>
              <a:gd name="connsiteX6850" fmla="*/ 4994588 w 6081795"/>
              <a:gd name="connsiteY6850" fmla="*/ 833294 h 4588006"/>
              <a:gd name="connsiteX6851" fmla="*/ 4980232 w 6081795"/>
              <a:gd name="connsiteY6851" fmla="*/ 833780 h 4588006"/>
              <a:gd name="connsiteX6852" fmla="*/ 4950898 w 6081795"/>
              <a:gd name="connsiteY6852" fmla="*/ 836297 h 4588006"/>
              <a:gd name="connsiteX6853" fmla="*/ 4915796 w 6081795"/>
              <a:gd name="connsiteY6853" fmla="*/ 836899 h 4588006"/>
              <a:gd name="connsiteX6854" fmla="*/ 4900344 w 6081795"/>
              <a:gd name="connsiteY6854" fmla="*/ 835106 h 4588006"/>
              <a:gd name="connsiteX6855" fmla="*/ 4881400 w 6081795"/>
              <a:gd name="connsiteY6855" fmla="*/ 836422 h 4588006"/>
              <a:gd name="connsiteX6856" fmla="*/ 4819490 w 6081795"/>
              <a:gd name="connsiteY6856" fmla="*/ 834853 h 4588006"/>
              <a:gd name="connsiteX6857" fmla="*/ 4756842 w 6081795"/>
              <a:gd name="connsiteY6857" fmla="*/ 836650 h 4588006"/>
              <a:gd name="connsiteX6858" fmla="*/ 4752202 w 6081795"/>
              <a:gd name="connsiteY6858" fmla="*/ 834726 h 4588006"/>
              <a:gd name="connsiteX6859" fmla="*/ 4743812 w 6081795"/>
              <a:gd name="connsiteY6859" fmla="*/ 834512 h 4588006"/>
              <a:gd name="connsiteX6860" fmla="*/ 4726120 w 6081795"/>
              <a:gd name="connsiteY6860" fmla="*/ 836518 h 4588006"/>
              <a:gd name="connsiteX6861" fmla="*/ 4724796 w 6081795"/>
              <a:gd name="connsiteY6861" fmla="*/ 839142 h 4588006"/>
              <a:gd name="connsiteX6862" fmla="*/ 4667432 w 6081795"/>
              <a:gd name="connsiteY6862" fmla="*/ 836511 h 4588006"/>
              <a:gd name="connsiteX6863" fmla="*/ 4588534 w 6081795"/>
              <a:gd name="connsiteY6863" fmla="*/ 834608 h 4588006"/>
              <a:gd name="connsiteX6864" fmla="*/ 4548672 w 6081795"/>
              <a:gd name="connsiteY6864" fmla="*/ 835107 h 4588006"/>
              <a:gd name="connsiteX6865" fmla="*/ 4507050 w 6081795"/>
              <a:gd name="connsiteY6865" fmla="*/ 833379 h 4588006"/>
              <a:gd name="connsiteX6866" fmla="*/ 4480002 w 6081795"/>
              <a:gd name="connsiteY6866" fmla="*/ 833592 h 4588006"/>
              <a:gd name="connsiteX6867" fmla="*/ 4442272 w 6081795"/>
              <a:gd name="connsiteY6867" fmla="*/ 834633 h 4588006"/>
              <a:gd name="connsiteX6868" fmla="*/ 4420566 w 6081795"/>
              <a:gd name="connsiteY6868" fmla="*/ 834430 h 4588006"/>
              <a:gd name="connsiteX6869" fmla="*/ 4398860 w 6081795"/>
              <a:gd name="connsiteY6869" fmla="*/ 834227 h 4588006"/>
              <a:gd name="connsiteX6870" fmla="*/ 4339422 w 6081795"/>
              <a:gd name="connsiteY6870" fmla="*/ 835066 h 4588006"/>
              <a:gd name="connsiteX6871" fmla="*/ 4321732 w 6081795"/>
              <a:gd name="connsiteY6871" fmla="*/ 837071 h 4588006"/>
              <a:gd name="connsiteX6872" fmla="*/ 4285670 w 6081795"/>
              <a:gd name="connsiteY6872" fmla="*/ 837354 h 4588006"/>
              <a:gd name="connsiteX6873" fmla="*/ 4276620 w 6081795"/>
              <a:gd name="connsiteY6873" fmla="*/ 839712 h 4588006"/>
              <a:gd name="connsiteX6874" fmla="*/ 4264304 w 6081795"/>
              <a:gd name="connsiteY6874" fmla="*/ 839015 h 4588006"/>
              <a:gd name="connsiteX6875" fmla="*/ 4251740 w 6081795"/>
              <a:gd name="connsiteY6875" fmla="*/ 839440 h 4588006"/>
              <a:gd name="connsiteX6876" fmla="*/ 4244948 w 6081795"/>
              <a:gd name="connsiteY6876" fmla="*/ 841780 h 4588006"/>
              <a:gd name="connsiteX6877" fmla="*/ 4227284 w 6081795"/>
              <a:gd name="connsiteY6877" fmla="*/ 840239 h 4588006"/>
              <a:gd name="connsiteX6878" fmla="*/ 4202860 w 6081795"/>
              <a:gd name="connsiteY6878" fmla="*/ 838750 h 4588006"/>
              <a:gd name="connsiteX6879" fmla="*/ 4164788 w 6081795"/>
              <a:gd name="connsiteY6879" fmla="*/ 837927 h 4588006"/>
              <a:gd name="connsiteX6880" fmla="*/ 4150432 w 6081795"/>
              <a:gd name="connsiteY6880" fmla="*/ 838413 h 4588006"/>
              <a:gd name="connsiteX6881" fmla="*/ 4148764 w 6081795"/>
              <a:gd name="connsiteY6881" fmla="*/ 839173 h 4588006"/>
              <a:gd name="connsiteX6882" fmla="*/ 4140582 w 6081795"/>
              <a:gd name="connsiteY6882" fmla="*/ 838864 h 4588006"/>
              <a:gd name="connsiteX6883" fmla="*/ 4132400 w 6081795"/>
              <a:gd name="connsiteY6883" fmla="*/ 838555 h 4588006"/>
              <a:gd name="connsiteX6884" fmla="*/ 4121716 w 6081795"/>
              <a:gd name="connsiteY6884" fmla="*/ 839385 h 4588006"/>
              <a:gd name="connsiteX6885" fmla="*/ 4106810 w 6081795"/>
              <a:gd name="connsiteY6885" fmla="*/ 838102 h 4588006"/>
              <a:gd name="connsiteX6886" fmla="*/ 4090654 w 6081795"/>
              <a:gd name="connsiteY6886" fmla="*/ 837387 h 4588006"/>
              <a:gd name="connsiteX6887" fmla="*/ 4084308 w 6081795"/>
              <a:gd name="connsiteY6887" fmla="*/ 837251 h 4588006"/>
              <a:gd name="connsiteX6888" fmla="*/ 4077962 w 6081795"/>
              <a:gd name="connsiteY6888" fmla="*/ 837114 h 4588006"/>
              <a:gd name="connsiteX6889" fmla="*/ 4060272 w 6081795"/>
              <a:gd name="connsiteY6889" fmla="*/ 839120 h 4588006"/>
              <a:gd name="connsiteX6890" fmla="*/ 4020870 w 6081795"/>
              <a:gd name="connsiteY6890" fmla="*/ 839661 h 4588006"/>
              <a:gd name="connsiteX6891" fmla="*/ 3982462 w 6081795"/>
              <a:gd name="connsiteY6891" fmla="*/ 838235 h 4588006"/>
              <a:gd name="connsiteX6892" fmla="*/ 3944856 w 6081795"/>
              <a:gd name="connsiteY6892" fmla="*/ 838716 h 4588006"/>
              <a:gd name="connsiteX6893" fmla="*/ 3902986 w 6081795"/>
              <a:gd name="connsiteY6893" fmla="*/ 838111 h 4588006"/>
              <a:gd name="connsiteX6894" fmla="*/ 3812780 w 6081795"/>
              <a:gd name="connsiteY6894" fmla="*/ 837324 h 4588006"/>
              <a:gd name="connsiteX6895" fmla="*/ 3724336 w 6081795"/>
              <a:gd name="connsiteY6895" fmla="*/ 838763 h 4588006"/>
              <a:gd name="connsiteX6896" fmla="*/ 3714940 w 6081795"/>
              <a:gd name="connsiteY6896" fmla="*/ 837997 h 4588006"/>
              <a:gd name="connsiteX6897" fmla="*/ 3704296 w 6081795"/>
              <a:gd name="connsiteY6897" fmla="*/ 837801 h 4588006"/>
              <a:gd name="connsiteX6898" fmla="*/ 3689940 w 6081795"/>
              <a:gd name="connsiteY6898" fmla="*/ 838286 h 4588006"/>
              <a:gd name="connsiteX6899" fmla="*/ 3687724 w 6081795"/>
              <a:gd name="connsiteY6899" fmla="*/ 837277 h 4588006"/>
              <a:gd name="connsiteX6900" fmla="*/ 3684256 w 6081795"/>
              <a:gd name="connsiteY6900" fmla="*/ 836837 h 4588006"/>
              <a:gd name="connsiteX6901" fmla="*/ 3655884 w 6081795"/>
              <a:gd name="connsiteY6901" fmla="*/ 839674 h 4588006"/>
              <a:gd name="connsiteX6902" fmla="*/ 3630674 w 6081795"/>
              <a:gd name="connsiteY6902" fmla="*/ 840058 h 4588006"/>
              <a:gd name="connsiteX6903" fmla="*/ 3605464 w 6081795"/>
              <a:gd name="connsiteY6903" fmla="*/ 840441 h 4588006"/>
              <a:gd name="connsiteX6904" fmla="*/ 3569400 w 6081795"/>
              <a:gd name="connsiteY6904" fmla="*/ 840724 h 4588006"/>
              <a:gd name="connsiteX6905" fmla="*/ 3536008 w 6081795"/>
              <a:gd name="connsiteY6905" fmla="*/ 840799 h 4588006"/>
              <a:gd name="connsiteX6906" fmla="*/ 3502612 w 6081795"/>
              <a:gd name="connsiteY6906" fmla="*/ 840874 h 4588006"/>
              <a:gd name="connsiteX6907" fmla="*/ 3449262 w 6081795"/>
              <a:gd name="connsiteY6907" fmla="*/ 839191 h 4588006"/>
              <a:gd name="connsiteX6908" fmla="*/ 3397414 w 6081795"/>
              <a:gd name="connsiteY6908" fmla="*/ 838337 h 4588006"/>
              <a:gd name="connsiteX6909" fmla="*/ 3380218 w 6081795"/>
              <a:gd name="connsiteY6909" fmla="*/ 838098 h 4588006"/>
              <a:gd name="connsiteX6910" fmla="*/ 3363018 w 6081795"/>
              <a:gd name="connsiteY6910" fmla="*/ 837860 h 4588006"/>
              <a:gd name="connsiteX6911" fmla="*/ 3345084 w 6081795"/>
              <a:gd name="connsiteY6911" fmla="*/ 840987 h 4588006"/>
              <a:gd name="connsiteX6912" fmla="*/ 3323622 w 6081795"/>
              <a:gd name="connsiteY6912" fmla="*/ 839662 h 4588006"/>
              <a:gd name="connsiteX6913" fmla="*/ 3240130 w 6081795"/>
              <a:gd name="connsiteY6913" fmla="*/ 837328 h 4588006"/>
              <a:gd name="connsiteX6914" fmla="*/ 3197400 w 6081795"/>
              <a:gd name="connsiteY6914" fmla="*/ 840650 h 4588006"/>
              <a:gd name="connsiteX6915" fmla="*/ 3159328 w 6081795"/>
              <a:gd name="connsiteY6915" fmla="*/ 839829 h 4588006"/>
              <a:gd name="connsiteX6916" fmla="*/ 3161534 w 6081795"/>
              <a:gd name="connsiteY6916" fmla="*/ 838318 h 4588006"/>
              <a:gd name="connsiteX6917" fmla="*/ 3156978 w 6081795"/>
              <a:gd name="connsiteY6917" fmla="*/ 836860 h 4588006"/>
              <a:gd name="connsiteX6918" fmla="*/ 3146922 w 6081795"/>
              <a:gd name="connsiteY6918" fmla="*/ 837405 h 4588006"/>
              <a:gd name="connsiteX6919" fmla="*/ 3135614 w 6081795"/>
              <a:gd name="connsiteY6919" fmla="*/ 838520 h 4588006"/>
              <a:gd name="connsiteX6920" fmla="*/ 3030294 w 6081795"/>
              <a:gd name="connsiteY6920" fmla="*/ 836545 h 4588006"/>
              <a:gd name="connsiteX6921" fmla="*/ 2924234 w 6081795"/>
              <a:gd name="connsiteY6921" fmla="*/ 837936 h 4588006"/>
              <a:gd name="connsiteX6922" fmla="*/ 2904289 w 6081795"/>
              <a:gd name="connsiteY6922" fmla="*/ 839959 h 4588006"/>
              <a:gd name="connsiteX6923" fmla="*/ 2880821 w 6081795"/>
              <a:gd name="connsiteY6923" fmla="*/ 837529 h 4588006"/>
              <a:gd name="connsiteX6924" fmla="*/ 2822965 w 6081795"/>
              <a:gd name="connsiteY6924" fmla="*/ 837142 h 4588006"/>
              <a:gd name="connsiteX6925" fmla="*/ 2759598 w 6081795"/>
              <a:gd name="connsiteY6925" fmla="*/ 836238 h 4588006"/>
              <a:gd name="connsiteX6926" fmla="*/ 2694821 w 6081795"/>
              <a:gd name="connsiteY6926" fmla="*/ 837492 h 4588006"/>
              <a:gd name="connsiteX6927" fmla="*/ 2663266 w 6081795"/>
              <a:gd name="connsiteY6927" fmla="*/ 837740 h 4588006"/>
              <a:gd name="connsiteX6928" fmla="*/ 2631710 w 6081795"/>
              <a:gd name="connsiteY6928" fmla="*/ 837986 h 4588006"/>
              <a:gd name="connsiteX6929" fmla="*/ 2583491 w 6081795"/>
              <a:gd name="connsiteY6929" fmla="*/ 835984 h 4588006"/>
              <a:gd name="connsiteX6930" fmla="*/ 2535526 w 6081795"/>
              <a:gd name="connsiteY6930" fmla="*/ 835379 h 4588006"/>
              <a:gd name="connsiteX6931" fmla="*/ 2504804 w 6081795"/>
              <a:gd name="connsiteY6931" fmla="*/ 835247 h 4588006"/>
              <a:gd name="connsiteX6932" fmla="*/ 2487702 w 6081795"/>
              <a:gd name="connsiteY6932" fmla="*/ 837995 h 4588006"/>
              <a:gd name="connsiteX6933" fmla="*/ 2467075 w 6081795"/>
              <a:gd name="connsiteY6933" fmla="*/ 836289 h 4588006"/>
              <a:gd name="connsiteX6934" fmla="*/ 2417188 w 6081795"/>
              <a:gd name="connsiteY6934" fmla="*/ 835046 h 4588006"/>
              <a:gd name="connsiteX6935" fmla="*/ 2367558 w 6081795"/>
              <a:gd name="connsiteY6935" fmla="*/ 835201 h 4588006"/>
              <a:gd name="connsiteX6936" fmla="*/ 2353544 w 6081795"/>
              <a:gd name="connsiteY6936" fmla="*/ 837552 h 4588006"/>
              <a:gd name="connsiteX6937" fmla="*/ 2315472 w 6081795"/>
              <a:gd name="connsiteY6937" fmla="*/ 836730 h 4588006"/>
              <a:gd name="connsiteX6938" fmla="*/ 2317512 w 6081795"/>
              <a:gd name="connsiteY6938" fmla="*/ 835547 h 4588006"/>
              <a:gd name="connsiteX6939" fmla="*/ 2316796 w 6081795"/>
              <a:gd name="connsiteY6939" fmla="*/ 834106 h 4588006"/>
              <a:gd name="connsiteX6940" fmla="*/ 2305361 w 6081795"/>
              <a:gd name="connsiteY6940" fmla="*/ 834521 h 4588006"/>
              <a:gd name="connsiteX6941" fmla="*/ 2295432 w 6081795"/>
              <a:gd name="connsiteY6941" fmla="*/ 835766 h 4588006"/>
              <a:gd name="connsiteX6942" fmla="*/ 2200504 w 6081795"/>
              <a:gd name="connsiteY6942" fmla="*/ 833850 h 4588006"/>
              <a:gd name="connsiteX6943" fmla="*/ 2102082 w 6081795"/>
              <a:gd name="connsiteY6943" fmla="*/ 835040 h 4588006"/>
              <a:gd name="connsiteX6944" fmla="*/ 2082597 w 6081795"/>
              <a:gd name="connsiteY6944" fmla="*/ 837107 h 4588006"/>
              <a:gd name="connsiteX6945" fmla="*/ 2062345 w 6081795"/>
              <a:gd name="connsiteY6945" fmla="*/ 834978 h 4588006"/>
              <a:gd name="connsiteX6946" fmla="*/ 1966627 w 6081795"/>
              <a:gd name="connsiteY6946" fmla="*/ 833674 h 4588006"/>
              <a:gd name="connsiteX6947" fmla="*/ 1866645 w 6081795"/>
              <a:gd name="connsiteY6947" fmla="*/ 831283 h 4588006"/>
              <a:gd name="connsiteX6948" fmla="*/ 1826908 w 6081795"/>
              <a:gd name="connsiteY6948" fmla="*/ 831221 h 4588006"/>
              <a:gd name="connsiteX6949" fmla="*/ 1787170 w 6081795"/>
              <a:gd name="connsiteY6949" fmla="*/ 831159 h 4588006"/>
              <a:gd name="connsiteX6950" fmla="*/ 1730233 w 6081795"/>
              <a:gd name="connsiteY6950" fmla="*/ 830858 h 4588006"/>
              <a:gd name="connsiteX6951" fmla="*/ 1673296 w 6081795"/>
              <a:gd name="connsiteY6951" fmla="*/ 830557 h 4588006"/>
              <a:gd name="connsiteX6952" fmla="*/ 1653598 w 6081795"/>
              <a:gd name="connsiteY6952" fmla="*/ 831458 h 4588006"/>
              <a:gd name="connsiteX6953" fmla="*/ 1587135 w 6081795"/>
              <a:gd name="connsiteY6953" fmla="*/ 828431 h 4588006"/>
              <a:gd name="connsiteX6954" fmla="*/ 1520668 w 6081795"/>
              <a:gd name="connsiteY6954" fmla="*/ 825404 h 4588006"/>
              <a:gd name="connsiteX6955" fmla="*/ 1489947 w 6081795"/>
              <a:gd name="connsiteY6955" fmla="*/ 825272 h 4588006"/>
              <a:gd name="connsiteX6956" fmla="*/ 1438655 w 6081795"/>
              <a:gd name="connsiteY6956" fmla="*/ 827447 h 4588006"/>
              <a:gd name="connsiteX6957" fmla="*/ 1380088 w 6081795"/>
              <a:gd name="connsiteY6957" fmla="*/ 826879 h 4588006"/>
              <a:gd name="connsiteX6958" fmla="*/ 1355093 w 6081795"/>
              <a:gd name="connsiteY6958" fmla="*/ 828428 h 4588006"/>
              <a:gd name="connsiteX6959" fmla="*/ 1329327 w 6081795"/>
              <a:gd name="connsiteY6959" fmla="*/ 825783 h 4588006"/>
              <a:gd name="connsiteX6960" fmla="*/ 1308582 w 6081795"/>
              <a:gd name="connsiteY6960" fmla="*/ 825899 h 4588006"/>
              <a:gd name="connsiteX6961" fmla="*/ 1287582 w 6081795"/>
              <a:gd name="connsiteY6961" fmla="*/ 824616 h 4588006"/>
              <a:gd name="connsiteX6962" fmla="*/ 1264208 w 6081795"/>
              <a:gd name="connsiteY6962" fmla="*/ 825173 h 4588006"/>
              <a:gd name="connsiteX6963" fmla="*/ 1246518 w 6081795"/>
              <a:gd name="connsiteY6963" fmla="*/ 827178 h 4588006"/>
              <a:gd name="connsiteX6964" fmla="*/ 1117605 w 6081795"/>
              <a:gd name="connsiteY6964" fmla="*/ 823334 h 4588006"/>
              <a:gd name="connsiteX6965" fmla="*/ 1100898 w 6081795"/>
              <a:gd name="connsiteY6965" fmla="*/ 820851 h 4588006"/>
              <a:gd name="connsiteX6966" fmla="*/ 1083823 w 6081795"/>
              <a:gd name="connsiteY6966" fmla="*/ 820051 h 4588006"/>
              <a:gd name="connsiteX6967" fmla="*/ 1068509 w 6081795"/>
              <a:gd name="connsiteY6967" fmla="*/ 821478 h 4588006"/>
              <a:gd name="connsiteX6968" fmla="*/ 1023430 w 6081795"/>
              <a:gd name="connsiteY6968" fmla="*/ 821831 h 4588006"/>
              <a:gd name="connsiteX6969" fmla="*/ 1002183 w 6081795"/>
              <a:gd name="connsiteY6969" fmla="*/ 821670 h 4588006"/>
              <a:gd name="connsiteX6970" fmla="*/ 972668 w 6081795"/>
              <a:gd name="connsiteY6970" fmla="*/ 820735 h 4588006"/>
              <a:gd name="connsiteX6971" fmla="*/ 956051 w 6081795"/>
              <a:gd name="connsiteY6971" fmla="*/ 819978 h 4588006"/>
              <a:gd name="connsiteX6972" fmla="*/ 943953 w 6081795"/>
              <a:gd name="connsiteY6972" fmla="*/ 821706 h 4588006"/>
              <a:gd name="connsiteX6973" fmla="*/ 906546 w 6081795"/>
              <a:gd name="connsiteY6973" fmla="*/ 819573 h 4588006"/>
              <a:gd name="connsiteX6974" fmla="*/ 869136 w 6081795"/>
              <a:gd name="connsiteY6974" fmla="*/ 817438 h 4588006"/>
              <a:gd name="connsiteX6975" fmla="*/ 724219 w 6081795"/>
              <a:gd name="connsiteY6975" fmla="*/ 819880 h 4588006"/>
              <a:gd name="connsiteX6976" fmla="*/ 583279 w 6081795"/>
              <a:gd name="connsiteY6976" fmla="*/ 814449 h 4588006"/>
              <a:gd name="connsiteX6977" fmla="*/ 559659 w 6081795"/>
              <a:gd name="connsiteY6977" fmla="*/ 816128 h 4588006"/>
              <a:gd name="connsiteX6978" fmla="*/ 532515 w 6081795"/>
              <a:gd name="connsiteY6978" fmla="*/ 813353 h 4588006"/>
              <a:gd name="connsiteX6979" fmla="*/ 492778 w 6081795"/>
              <a:gd name="connsiteY6979" fmla="*/ 813291 h 4588006"/>
              <a:gd name="connsiteX6980" fmla="*/ 473614 w 6081795"/>
              <a:gd name="connsiteY6980" fmla="*/ 812181 h 4588006"/>
              <a:gd name="connsiteX6981" fmla="*/ 454707 w 6081795"/>
              <a:gd name="connsiteY6981" fmla="*/ 812469 h 4588006"/>
              <a:gd name="connsiteX6982" fmla="*/ 412961 w 6081795"/>
              <a:gd name="connsiteY6982" fmla="*/ 811303 h 4588006"/>
              <a:gd name="connsiteX6983" fmla="*/ 414286 w 6081795"/>
              <a:gd name="connsiteY6983" fmla="*/ 808678 h 4588006"/>
              <a:gd name="connsiteX6984" fmla="*/ 422629 w 6081795"/>
              <a:gd name="connsiteY6984" fmla="*/ 807399 h 4588006"/>
              <a:gd name="connsiteX6985" fmla="*/ 433984 w 6081795"/>
              <a:gd name="connsiteY6985" fmla="*/ 807777 h 4588006"/>
              <a:gd name="connsiteX6986" fmla="*/ 471628 w 6081795"/>
              <a:gd name="connsiteY6986" fmla="*/ 806268 h 4588006"/>
              <a:gd name="connsiteX6987" fmla="*/ 509786 w 6081795"/>
              <a:gd name="connsiteY6987" fmla="*/ 807556 h 4588006"/>
              <a:gd name="connsiteX6988" fmla="*/ 529318 w 6081795"/>
              <a:gd name="connsiteY6988" fmla="*/ 806983 h 4588006"/>
              <a:gd name="connsiteX6989" fmla="*/ 547857 w 6081795"/>
              <a:gd name="connsiteY6989" fmla="*/ 808379 h 4588006"/>
              <a:gd name="connsiteX6990" fmla="*/ 599645 w 6081795"/>
              <a:gd name="connsiteY6990" fmla="*/ 805219 h 4588006"/>
              <a:gd name="connsiteX6991" fmla="*/ 651689 w 6081795"/>
              <a:gd name="connsiteY6991" fmla="*/ 803457 h 4588006"/>
              <a:gd name="connsiteX6992" fmla="*/ 689788 w 6081795"/>
              <a:gd name="connsiteY6992" fmla="*/ 800732 h 4588006"/>
              <a:gd name="connsiteX6993" fmla="*/ 727149 w 6081795"/>
              <a:gd name="connsiteY6993" fmla="*/ 801373 h 4588006"/>
              <a:gd name="connsiteX6994" fmla="*/ 744840 w 6081795"/>
              <a:gd name="connsiteY6994" fmla="*/ 799368 h 4588006"/>
              <a:gd name="connsiteX6995" fmla="*/ 774238 w 6081795"/>
              <a:gd name="connsiteY6995" fmla="*/ 802124 h 4588006"/>
              <a:gd name="connsiteX6996" fmla="*/ 796441 w 6081795"/>
              <a:gd name="connsiteY6996" fmla="*/ 801344 h 4588006"/>
              <a:gd name="connsiteX6997" fmla="*/ 817650 w 6081795"/>
              <a:gd name="connsiteY6997" fmla="*/ 802531 h 4588006"/>
              <a:gd name="connsiteX6998" fmla="*/ 844014 w 6081795"/>
              <a:gd name="connsiteY6998" fmla="*/ 798591 h 4588006"/>
              <a:gd name="connsiteX6999" fmla="*/ 868439 w 6081795"/>
              <a:gd name="connsiteY6999" fmla="*/ 800079 h 4588006"/>
              <a:gd name="connsiteX7000" fmla="*/ 891101 w 6081795"/>
              <a:gd name="connsiteY7000" fmla="*/ 799342 h 4588006"/>
              <a:gd name="connsiteX7001" fmla="*/ 929751 w 6081795"/>
              <a:gd name="connsiteY7001" fmla="*/ 798386 h 4588006"/>
              <a:gd name="connsiteX7002" fmla="*/ 967887 w 6081795"/>
              <a:gd name="connsiteY7002" fmla="*/ 794633 h 4588006"/>
              <a:gd name="connsiteX7003" fmla="*/ 978910 w 6081795"/>
              <a:gd name="connsiteY7003" fmla="*/ 795667 h 4588006"/>
              <a:gd name="connsiteX7004" fmla="*/ 970554 w 6081795"/>
              <a:gd name="connsiteY7004" fmla="*/ 793165 h 4588006"/>
              <a:gd name="connsiteX7005" fmla="*/ 958188 w 6081795"/>
              <a:gd name="connsiteY7005" fmla="*/ 790975 h 4588006"/>
              <a:gd name="connsiteX7006" fmla="*/ 923791 w 6081795"/>
              <a:gd name="connsiteY7006" fmla="*/ 790497 h 4588006"/>
              <a:gd name="connsiteX7007" fmla="*/ 908089 w 6081795"/>
              <a:gd name="connsiteY7007" fmla="*/ 788566 h 4588006"/>
              <a:gd name="connsiteX7008" fmla="*/ 908410 w 6081795"/>
              <a:gd name="connsiteY7008" fmla="*/ 785389 h 4588006"/>
              <a:gd name="connsiteX7009" fmla="*/ 913410 w 6081795"/>
              <a:gd name="connsiteY7009" fmla="*/ 783110 h 4588006"/>
              <a:gd name="connsiteX7010" fmla="*/ 953830 w 6081795"/>
              <a:gd name="connsiteY7010" fmla="*/ 786901 h 4588006"/>
              <a:gd name="connsiteX7011" fmla="*/ 981692 w 6081795"/>
              <a:gd name="connsiteY7011" fmla="*/ 781268 h 4588006"/>
              <a:gd name="connsiteX7012" fmla="*/ 1009552 w 6081795"/>
              <a:gd name="connsiteY7012" fmla="*/ 775636 h 4588006"/>
              <a:gd name="connsiteX7013" fmla="*/ 1104980 w 6081795"/>
              <a:gd name="connsiteY7013" fmla="*/ 777828 h 4588006"/>
              <a:gd name="connsiteX7014" fmla="*/ 1183844 w 6081795"/>
              <a:gd name="connsiteY7014" fmla="*/ 770909 h 4588006"/>
              <a:gd name="connsiteX7015" fmla="*/ 1231614 w 6081795"/>
              <a:gd name="connsiteY7015" fmla="*/ 775390 h 4588006"/>
              <a:gd name="connsiteX7016" fmla="*/ 1266498 w 6081795"/>
              <a:gd name="connsiteY7016" fmla="*/ 772363 h 4588006"/>
              <a:gd name="connsiteX7017" fmla="*/ 1303400 w 6081795"/>
              <a:gd name="connsiteY7017" fmla="*/ 772961 h 4588006"/>
              <a:gd name="connsiteX7018" fmla="*/ 1344179 w 6081795"/>
              <a:gd name="connsiteY7018" fmla="*/ 772548 h 4588006"/>
              <a:gd name="connsiteX7019" fmla="*/ 1386209 w 6081795"/>
              <a:gd name="connsiteY7019" fmla="*/ 771564 h 4588006"/>
              <a:gd name="connsiteX7020" fmla="*/ 1373007 w 6081795"/>
              <a:gd name="connsiteY7020" fmla="*/ 768494 h 4588006"/>
              <a:gd name="connsiteX7021" fmla="*/ 1359804 w 6081795"/>
              <a:gd name="connsiteY7021" fmla="*/ 765424 h 4588006"/>
              <a:gd name="connsiteX7022" fmla="*/ 1340892 w 6081795"/>
              <a:gd name="connsiteY7022" fmla="*/ 764452 h 4588006"/>
              <a:gd name="connsiteX7023" fmla="*/ 1323741 w 6081795"/>
              <a:gd name="connsiteY7023" fmla="*/ 765705 h 4588006"/>
              <a:gd name="connsiteX7024" fmla="*/ 1295262 w 6081795"/>
              <a:gd name="connsiteY7024" fmla="*/ 763035 h 4588006"/>
              <a:gd name="connsiteX7025" fmla="*/ 1267296 w 6081795"/>
              <a:gd name="connsiteY7025" fmla="*/ 763161 h 4588006"/>
              <a:gd name="connsiteX7026" fmla="*/ 1219117 w 6081795"/>
              <a:gd name="connsiteY7026" fmla="*/ 761391 h 4588006"/>
              <a:gd name="connsiteX7027" fmla="*/ 1186453 w 6081795"/>
              <a:gd name="connsiteY7027" fmla="*/ 755578 h 4588006"/>
              <a:gd name="connsiteX7028" fmla="*/ 1152056 w 6081795"/>
              <a:gd name="connsiteY7028" fmla="*/ 755102 h 4588006"/>
              <a:gd name="connsiteX7029" fmla="*/ 1110993 w 6081795"/>
              <a:gd name="connsiteY7029" fmla="*/ 757664 h 4588006"/>
              <a:gd name="connsiteX7030" fmla="*/ 1077922 w 6081795"/>
              <a:gd name="connsiteY7030" fmla="*/ 754562 h 4588006"/>
              <a:gd name="connsiteX7031" fmla="*/ 1047882 w 6081795"/>
              <a:gd name="connsiteY7031" fmla="*/ 758158 h 4588006"/>
              <a:gd name="connsiteX7032" fmla="*/ 1011136 w 6081795"/>
              <a:gd name="connsiteY7032" fmla="*/ 754712 h 4588006"/>
              <a:gd name="connsiteX7033" fmla="*/ 986097 w 6081795"/>
              <a:gd name="connsiteY7033" fmla="*/ 756029 h 4588006"/>
              <a:gd name="connsiteX7034" fmla="*/ 992763 w 6081795"/>
              <a:gd name="connsiteY7034" fmla="*/ 752988 h 4588006"/>
              <a:gd name="connsiteX7035" fmla="*/ 949351 w 6081795"/>
              <a:gd name="connsiteY7035" fmla="*/ 752582 h 4588006"/>
              <a:gd name="connsiteX7036" fmla="*/ 936777 w 6081795"/>
              <a:gd name="connsiteY7036" fmla="*/ 750486 h 4588006"/>
              <a:gd name="connsiteX7037" fmla="*/ 922986 w 6081795"/>
              <a:gd name="connsiteY7037" fmla="*/ 756523 h 4588006"/>
              <a:gd name="connsiteX7038" fmla="*/ 897945 w 6081795"/>
              <a:gd name="connsiteY7038" fmla="*/ 757839 h 4588006"/>
              <a:gd name="connsiteX7039" fmla="*/ 856494 w 6081795"/>
              <a:gd name="connsiteY7039" fmla="*/ 757043 h 4588006"/>
              <a:gd name="connsiteX7040" fmla="*/ 810780 w 6081795"/>
              <a:gd name="connsiteY7040" fmla="*/ 755161 h 4588006"/>
              <a:gd name="connsiteX7041" fmla="*/ 813088 w 6081795"/>
              <a:gd name="connsiteY7041" fmla="*/ 748048 h 4588006"/>
              <a:gd name="connsiteX7042" fmla="*/ 856159 w 6081795"/>
              <a:gd name="connsiteY7042" fmla="*/ 746590 h 4588006"/>
              <a:gd name="connsiteX7043" fmla="*/ 876194 w 6081795"/>
              <a:gd name="connsiteY7043" fmla="*/ 746293 h 4588006"/>
              <a:gd name="connsiteX7044" fmla="*/ 886199 w 6081795"/>
              <a:gd name="connsiteY7044" fmla="*/ 742993 h 4588006"/>
              <a:gd name="connsiteX7045" fmla="*/ 933286 w 6081795"/>
              <a:gd name="connsiteY7045" fmla="*/ 743745 h 4588006"/>
              <a:gd name="connsiteX7046" fmla="*/ 962682 w 6081795"/>
              <a:gd name="connsiteY7046" fmla="*/ 746502 h 4588006"/>
              <a:gd name="connsiteX7047" fmla="*/ 993148 w 6081795"/>
              <a:gd name="connsiteY7047" fmla="*/ 745237 h 4588006"/>
              <a:gd name="connsiteX7048" fmla="*/ 1024127 w 6081795"/>
              <a:gd name="connsiteY7048" fmla="*/ 746768 h 4588006"/>
              <a:gd name="connsiteX7049" fmla="*/ 1058182 w 6081795"/>
              <a:gd name="connsiteY7049" fmla="*/ 745381 h 4588006"/>
              <a:gd name="connsiteX7050" fmla="*/ 1105611 w 6081795"/>
              <a:gd name="connsiteY7050" fmla="*/ 747997 h 4588006"/>
              <a:gd name="connsiteX7051" fmla="*/ 1116043 w 6081795"/>
              <a:gd name="connsiteY7051" fmla="*/ 747028 h 4588006"/>
              <a:gd name="connsiteX7052" fmla="*/ 1124968 w 6081795"/>
              <a:gd name="connsiteY7052" fmla="*/ 745231 h 4588006"/>
              <a:gd name="connsiteX7053" fmla="*/ 1103001 w 6081795"/>
              <a:gd name="connsiteY7053" fmla="*/ 742369 h 4588006"/>
              <a:gd name="connsiteX7054" fmla="*/ 1066516 w 6081795"/>
              <a:gd name="connsiteY7054" fmla="*/ 741582 h 4588006"/>
              <a:gd name="connsiteX7055" fmla="*/ 1081514 w 6081795"/>
              <a:gd name="connsiteY7055" fmla="*/ 734742 h 4588006"/>
              <a:gd name="connsiteX7056" fmla="*/ 1094546 w 6081795"/>
              <a:gd name="connsiteY7056" fmla="*/ 736881 h 4588006"/>
              <a:gd name="connsiteX7057" fmla="*/ 1108946 w 6081795"/>
              <a:gd name="connsiteY7057" fmla="*/ 736628 h 4588006"/>
              <a:gd name="connsiteX7058" fmla="*/ 1117577 w 6081795"/>
              <a:gd name="connsiteY7058" fmla="*/ 734459 h 4588006"/>
              <a:gd name="connsiteX7059" fmla="*/ 1136020 w 6081795"/>
              <a:gd name="connsiteY7059" fmla="*/ 732868 h 4588006"/>
              <a:gd name="connsiteX7060" fmla="*/ 1152958 w 6081795"/>
              <a:gd name="connsiteY7060" fmla="*/ 730448 h 4588006"/>
              <a:gd name="connsiteX7061" fmla="*/ 1187355 w 6081795"/>
              <a:gd name="connsiteY7061" fmla="*/ 730926 h 4588006"/>
              <a:gd name="connsiteX7062" fmla="*/ 1207695 w 6081795"/>
              <a:gd name="connsiteY7062" fmla="*/ 723672 h 4588006"/>
              <a:gd name="connsiteX7063" fmla="*/ 1221710 w 6081795"/>
              <a:gd name="connsiteY7063" fmla="*/ 721321 h 4588006"/>
              <a:gd name="connsiteX7064" fmla="*/ 1233601 w 6081795"/>
              <a:gd name="connsiteY7064" fmla="*/ 719687 h 4588006"/>
              <a:gd name="connsiteX7065" fmla="*/ 1248758 w 6081795"/>
              <a:gd name="connsiteY7065" fmla="*/ 721109 h 4588006"/>
              <a:gd name="connsiteX7066" fmla="*/ 1263115 w 6081795"/>
              <a:gd name="connsiteY7066" fmla="*/ 720623 h 4588006"/>
              <a:gd name="connsiteX7067" fmla="*/ 1280688 w 6081795"/>
              <a:gd name="connsiteY7067" fmla="*/ 720439 h 4588006"/>
              <a:gd name="connsiteX7068" fmla="*/ 1295505 w 6081795"/>
              <a:gd name="connsiteY7068" fmla="*/ 719996 h 4588006"/>
              <a:gd name="connsiteX7069" fmla="*/ 1293287 w 6081795"/>
              <a:gd name="connsiteY7069" fmla="*/ 718987 h 4588006"/>
              <a:gd name="connsiteX7070" fmla="*/ 1289822 w 6081795"/>
              <a:gd name="connsiteY7070" fmla="*/ 718547 h 4588006"/>
              <a:gd name="connsiteX7071" fmla="*/ 1238515 w 6081795"/>
              <a:gd name="connsiteY7071" fmla="*/ 716942 h 4588006"/>
              <a:gd name="connsiteX7072" fmla="*/ 1189964 w 6081795"/>
              <a:gd name="connsiteY7072" fmla="*/ 715595 h 4588006"/>
              <a:gd name="connsiteX7073" fmla="*/ 1183940 w 6081795"/>
              <a:gd name="connsiteY7073" fmla="*/ 712281 h 4588006"/>
              <a:gd name="connsiteX7074" fmla="*/ 1161209 w 6081795"/>
              <a:gd name="connsiteY7074" fmla="*/ 706484 h 4588006"/>
              <a:gd name="connsiteX7075" fmla="*/ 1194922 w 6081795"/>
              <a:gd name="connsiteY7075" fmla="*/ 703234 h 4588006"/>
              <a:gd name="connsiteX7076" fmla="*/ 1218926 w 6081795"/>
              <a:gd name="connsiteY7076" fmla="*/ 703652 h 4588006"/>
              <a:gd name="connsiteX7077" fmla="*/ 1245684 w 6081795"/>
              <a:gd name="connsiteY7077" fmla="*/ 704330 h 4588006"/>
              <a:gd name="connsiteX7078" fmla="*/ 1252351 w 6081795"/>
              <a:gd name="connsiteY7078" fmla="*/ 701290 h 4588006"/>
              <a:gd name="connsiteX7079" fmla="*/ 1278774 w 6081795"/>
              <a:gd name="connsiteY7079" fmla="*/ 701363 h 4588006"/>
              <a:gd name="connsiteX7080" fmla="*/ 1311447 w 6081795"/>
              <a:gd name="connsiteY7080" fmla="*/ 698586 h 4588006"/>
              <a:gd name="connsiteX7081" fmla="*/ 1380882 w 6081795"/>
              <a:gd name="connsiteY7081" fmla="*/ 693188 h 4588006"/>
              <a:gd name="connsiteX7082" fmla="*/ 1423547 w 6081795"/>
              <a:gd name="connsiteY7082" fmla="*/ 694441 h 4588006"/>
              <a:gd name="connsiteX7083" fmla="*/ 1465700 w 6081795"/>
              <a:gd name="connsiteY7083" fmla="*/ 692897 h 4588006"/>
              <a:gd name="connsiteX7084" fmla="*/ 1409245 w 6081795"/>
              <a:gd name="connsiteY7084" fmla="*/ 687832 h 4588006"/>
              <a:gd name="connsiteX7085" fmla="*/ 1366825 w 6081795"/>
              <a:gd name="connsiteY7085" fmla="*/ 685456 h 4588006"/>
              <a:gd name="connsiteX7086" fmla="*/ 1378492 w 6081795"/>
              <a:gd name="connsiteY7086" fmla="*/ 680136 h 4588006"/>
              <a:gd name="connsiteX7087" fmla="*/ 1418871 w 6081795"/>
              <a:gd name="connsiteY7087" fmla="*/ 673846 h 4588006"/>
              <a:gd name="connsiteX7088" fmla="*/ 1422263 w 6081795"/>
              <a:gd name="connsiteY7088" fmla="*/ 676340 h 4588006"/>
              <a:gd name="connsiteX7089" fmla="*/ 1426904 w 6081795"/>
              <a:gd name="connsiteY7089" fmla="*/ 678264 h 4588006"/>
              <a:gd name="connsiteX7090" fmla="*/ 1436043 w 6081795"/>
              <a:gd name="connsiteY7090" fmla="*/ 677633 h 4588006"/>
              <a:gd name="connsiteX7091" fmla="*/ 1440919 w 6081795"/>
              <a:gd name="connsiteY7091" fmla="*/ 675914 h 4588006"/>
              <a:gd name="connsiteX7092" fmla="*/ 1526078 w 6081795"/>
              <a:gd name="connsiteY7092" fmla="*/ 677488 h 4588006"/>
              <a:gd name="connsiteX7093" fmla="*/ 1596500 w 6081795"/>
              <a:gd name="connsiteY7093" fmla="*/ 672619 h 4588006"/>
              <a:gd name="connsiteX7094" fmla="*/ 1612161 w 6081795"/>
              <a:gd name="connsiteY7094" fmla="*/ 660247 h 4588006"/>
              <a:gd name="connsiteX7095" fmla="*/ 1616721 w 6081795"/>
              <a:gd name="connsiteY7095" fmla="*/ 652392 h 4588006"/>
              <a:gd name="connsiteX7096" fmla="*/ 1654496 w 6081795"/>
              <a:gd name="connsiteY7096" fmla="*/ 648956 h 4588006"/>
              <a:gd name="connsiteX7097" fmla="*/ 1694409 w 6081795"/>
              <a:gd name="connsiteY7097" fmla="*/ 644896 h 4588006"/>
              <a:gd name="connsiteX7098" fmla="*/ 1697091 w 6081795"/>
              <a:gd name="connsiteY7098" fmla="*/ 643840 h 4588006"/>
              <a:gd name="connsiteX7099" fmla="*/ 1698777 w 6081795"/>
              <a:gd name="connsiteY7099" fmla="*/ 641445 h 4588006"/>
              <a:gd name="connsiteX7100" fmla="*/ 1687214 w 6081795"/>
              <a:gd name="connsiteY7100" fmla="*/ 640477 h 4588006"/>
              <a:gd name="connsiteX7101" fmla="*/ 1673516 w 6081795"/>
              <a:gd name="connsiteY7101" fmla="*/ 640135 h 4588006"/>
              <a:gd name="connsiteX7102" fmla="*/ 1662308 w 6081795"/>
              <a:gd name="connsiteY7102" fmla="*/ 639063 h 4588006"/>
              <a:gd name="connsiteX7103" fmla="*/ 1650554 w 6081795"/>
              <a:gd name="connsiteY7103" fmla="*/ 642500 h 4588006"/>
              <a:gd name="connsiteX7104" fmla="*/ 1641224 w 6081795"/>
              <a:gd name="connsiteY7104" fmla="*/ 638706 h 4588006"/>
              <a:gd name="connsiteX7105" fmla="*/ 1630208 w 6081795"/>
              <a:gd name="connsiteY7105" fmla="*/ 633230 h 4588006"/>
              <a:gd name="connsiteX7106" fmla="*/ 1614064 w 6081795"/>
              <a:gd name="connsiteY7106" fmla="*/ 616210 h 4588006"/>
              <a:gd name="connsiteX7107" fmla="*/ 1587281 w 6081795"/>
              <a:gd name="connsiteY7107" fmla="*/ 617518 h 4588006"/>
              <a:gd name="connsiteX7108" fmla="*/ 1573985 w 6081795"/>
              <a:gd name="connsiteY7108" fmla="*/ 611894 h 4588006"/>
              <a:gd name="connsiteX7109" fmla="*/ 1559551 w 6081795"/>
              <a:gd name="connsiteY7109" fmla="*/ 608234 h 4588006"/>
              <a:gd name="connsiteX7110" fmla="*/ 1552737 w 6081795"/>
              <a:gd name="connsiteY7110" fmla="*/ 603160 h 4588006"/>
              <a:gd name="connsiteX7111" fmla="*/ 1541506 w 6081795"/>
              <a:gd name="connsiteY7111" fmla="*/ 602639 h 4588006"/>
              <a:gd name="connsiteX7112" fmla="*/ 1531437 w 6081795"/>
              <a:gd name="connsiteY7112" fmla="*/ 607757 h 4588006"/>
              <a:gd name="connsiteX7113" fmla="*/ 1519472 w 6081795"/>
              <a:gd name="connsiteY7113" fmla="*/ 591689 h 4588006"/>
              <a:gd name="connsiteX7114" fmla="*/ 1547870 w 6081795"/>
              <a:gd name="connsiteY7114" fmla="*/ 589637 h 4588006"/>
              <a:gd name="connsiteX7115" fmla="*/ 1564870 w 6081795"/>
              <a:gd name="connsiteY7115" fmla="*/ 582764 h 4588006"/>
              <a:gd name="connsiteX7116" fmla="*/ 1557844 w 6081795"/>
              <a:gd name="connsiteY7116" fmla="*/ 578569 h 4588006"/>
              <a:gd name="connsiteX7117" fmla="*/ 1549676 w 6081795"/>
              <a:gd name="connsiteY7117" fmla="*/ 576337 h 4588006"/>
              <a:gd name="connsiteX7118" fmla="*/ 1512826 w 6081795"/>
              <a:gd name="connsiteY7118" fmla="*/ 582763 h 4588006"/>
              <a:gd name="connsiteX7119" fmla="*/ 1486233 w 6081795"/>
              <a:gd name="connsiteY7119" fmla="*/ 579667 h 4588006"/>
              <a:gd name="connsiteX7120" fmla="*/ 1462158 w 6081795"/>
              <a:gd name="connsiteY7120" fmla="*/ 583446 h 4588006"/>
              <a:gd name="connsiteX7121" fmla="*/ 1438367 w 6081795"/>
              <a:gd name="connsiteY7121" fmla="*/ 580618 h 4588006"/>
              <a:gd name="connsiteX7122" fmla="*/ 1415573 w 6081795"/>
              <a:gd name="connsiteY7122" fmla="*/ 587282 h 4588006"/>
              <a:gd name="connsiteX7123" fmla="*/ 1378913 w 6081795"/>
              <a:gd name="connsiteY7123" fmla="*/ 589304 h 4588006"/>
              <a:gd name="connsiteX7124" fmla="*/ 1370982 w 6081795"/>
              <a:gd name="connsiteY7124" fmla="*/ 581568 h 4588006"/>
              <a:gd name="connsiteX7125" fmla="*/ 1355359 w 6081795"/>
              <a:gd name="connsiteY7125" fmla="*/ 580972 h 4588006"/>
              <a:gd name="connsiteX7126" fmla="*/ 1321739 w 6081795"/>
              <a:gd name="connsiteY7126" fmla="*/ 577757 h 4588006"/>
              <a:gd name="connsiteX7127" fmla="*/ 1319653 w 6081795"/>
              <a:gd name="connsiteY7127" fmla="*/ 560975 h 4588006"/>
              <a:gd name="connsiteX7128" fmla="*/ 1355196 w 6081795"/>
              <a:gd name="connsiteY7128" fmla="*/ 556290 h 4588006"/>
              <a:gd name="connsiteX7129" fmla="*/ 1387464 w 6081795"/>
              <a:gd name="connsiteY7129" fmla="*/ 554194 h 4588006"/>
              <a:gd name="connsiteX7130" fmla="*/ 1407027 w 6081795"/>
              <a:gd name="connsiteY7130" fmla="*/ 557170 h 4588006"/>
              <a:gd name="connsiteX7131" fmla="*/ 1418019 w 6081795"/>
              <a:gd name="connsiteY7131" fmla="*/ 571348 h 4588006"/>
              <a:gd name="connsiteX7132" fmla="*/ 1427730 w 6081795"/>
              <a:gd name="connsiteY7132" fmla="*/ 566336 h 4588006"/>
              <a:gd name="connsiteX7133" fmla="*/ 1461542 w 6081795"/>
              <a:gd name="connsiteY7133" fmla="*/ 565146 h 4588006"/>
              <a:gd name="connsiteX7134" fmla="*/ 1456223 w 6081795"/>
              <a:gd name="connsiteY7134" fmla="*/ 558005 h 4588006"/>
              <a:gd name="connsiteX7135" fmla="*/ 1475787 w 6081795"/>
              <a:gd name="connsiteY7135" fmla="*/ 560981 h 4588006"/>
              <a:gd name="connsiteX7136" fmla="*/ 1504280 w 6081795"/>
              <a:gd name="connsiteY7136" fmla="*/ 552651 h 4588006"/>
              <a:gd name="connsiteX7137" fmla="*/ 1527833 w 6081795"/>
              <a:gd name="connsiteY7137" fmla="*/ 560983 h 4588006"/>
              <a:gd name="connsiteX7138" fmla="*/ 1553478 w 6081795"/>
              <a:gd name="connsiteY7138" fmla="*/ 553486 h 4588006"/>
              <a:gd name="connsiteX7139" fmla="*/ 1585578 w 6081795"/>
              <a:gd name="connsiteY7139" fmla="*/ 559319 h 4588006"/>
              <a:gd name="connsiteX7140" fmla="*/ 1612359 w 6081795"/>
              <a:gd name="connsiteY7140" fmla="*/ 558010 h 4588006"/>
              <a:gd name="connsiteX7141" fmla="*/ 1637577 w 6081795"/>
              <a:gd name="connsiteY7141" fmla="*/ 544115 h 4588006"/>
              <a:gd name="connsiteX7142" fmla="*/ 1675042 w 6081795"/>
              <a:gd name="connsiteY7142" fmla="*/ 539684 h 4588006"/>
              <a:gd name="connsiteX7143" fmla="*/ 1696839 w 6081795"/>
              <a:gd name="connsiteY7143" fmla="*/ 539834 h 4588006"/>
              <a:gd name="connsiteX7144" fmla="*/ 1718921 w 6081795"/>
              <a:gd name="connsiteY7144" fmla="*/ 533377 h 4588006"/>
              <a:gd name="connsiteX7145" fmla="*/ 1732337 w 6081795"/>
              <a:gd name="connsiteY7145" fmla="*/ 536248 h 4588006"/>
              <a:gd name="connsiteX7146" fmla="*/ 1747034 w 6081795"/>
              <a:gd name="connsiteY7146" fmla="*/ 533854 h 4588006"/>
              <a:gd name="connsiteX7147" fmla="*/ 1757195 w 6081795"/>
              <a:gd name="connsiteY7147" fmla="*/ 526535 h 4588006"/>
              <a:gd name="connsiteX7148" fmla="*/ 1767359 w 6081795"/>
              <a:gd name="connsiteY7148" fmla="*/ 519215 h 4588006"/>
              <a:gd name="connsiteX7149" fmla="*/ 1734569 w 6081795"/>
              <a:gd name="connsiteY7149" fmla="*/ 517116 h 4588006"/>
              <a:gd name="connsiteX7150" fmla="*/ 1702777 w 6081795"/>
              <a:gd name="connsiteY7150" fmla="*/ 516357 h 4588006"/>
              <a:gd name="connsiteX7151" fmla="*/ 1674048 w 6081795"/>
              <a:gd name="connsiteY7151" fmla="*/ 517962 h 4588006"/>
              <a:gd name="connsiteX7152" fmla="*/ 1646744 w 6081795"/>
              <a:gd name="connsiteY7152" fmla="*/ 510999 h 4588006"/>
              <a:gd name="connsiteX7153" fmla="*/ 1609702 w 6081795"/>
              <a:gd name="connsiteY7153" fmla="*/ 521828 h 4588006"/>
              <a:gd name="connsiteX7154" fmla="*/ 1547973 w 6081795"/>
              <a:gd name="connsiteY7154" fmla="*/ 505908 h 4588006"/>
              <a:gd name="connsiteX7155" fmla="*/ 1473703 w 6081795"/>
              <a:gd name="connsiteY7155" fmla="*/ 511588 h 4588006"/>
              <a:gd name="connsiteX7156" fmla="*/ 1451764 w 6081795"/>
              <a:gd name="connsiteY7156" fmla="*/ 498437 h 4588006"/>
              <a:gd name="connsiteX7157" fmla="*/ 1429827 w 6081795"/>
              <a:gd name="connsiteY7157" fmla="*/ 485284 h 4588006"/>
              <a:gd name="connsiteX7158" fmla="*/ 1398484 w 6081795"/>
              <a:gd name="connsiteY7158" fmla="*/ 494448 h 4588006"/>
              <a:gd name="connsiteX7159" fmla="*/ 1394497 w 6081795"/>
              <a:gd name="connsiteY7159" fmla="*/ 489091 h 4588006"/>
              <a:gd name="connsiteX7160" fmla="*/ 1394118 w 6081795"/>
              <a:gd name="connsiteY7160" fmla="*/ 481594 h 4588006"/>
              <a:gd name="connsiteX7161" fmla="*/ 1406275 w 6081795"/>
              <a:gd name="connsiteY7161" fmla="*/ 476952 h 4588006"/>
              <a:gd name="connsiteX7162" fmla="*/ 1433056 w 6081795"/>
              <a:gd name="connsiteY7162" fmla="*/ 475644 h 4588006"/>
              <a:gd name="connsiteX7163" fmla="*/ 1442602 w 6081795"/>
              <a:gd name="connsiteY7163" fmla="*/ 470407 h 4588006"/>
              <a:gd name="connsiteX7164" fmla="*/ 1449013 w 6081795"/>
              <a:gd name="connsiteY7164" fmla="*/ 464456 h 4588006"/>
              <a:gd name="connsiteX7165" fmla="*/ 1440466 w 6081795"/>
              <a:gd name="connsiteY7165" fmla="*/ 466955 h 4588006"/>
              <a:gd name="connsiteX7166" fmla="*/ 1410598 w 6081795"/>
              <a:gd name="connsiteY7166" fmla="*/ 458297 h 4588006"/>
              <a:gd name="connsiteX7167" fmla="*/ 1380444 w 6081795"/>
              <a:gd name="connsiteY7167" fmla="*/ 456242 h 4588006"/>
              <a:gd name="connsiteX7168" fmla="*/ 1362754 w 6081795"/>
              <a:gd name="connsiteY7168" fmla="*/ 454619 h 4588006"/>
              <a:gd name="connsiteX7169" fmla="*/ 1343784 w 6081795"/>
              <a:gd name="connsiteY7169" fmla="*/ 458264 h 4588006"/>
              <a:gd name="connsiteX7170" fmla="*/ 1323080 w 6081795"/>
              <a:gd name="connsiteY7170" fmla="*/ 449098 h 4588006"/>
              <a:gd name="connsiteX7171" fmla="*/ 1306603 w 6081795"/>
              <a:gd name="connsiteY7171" fmla="*/ 452015 h 4588006"/>
              <a:gd name="connsiteX7172" fmla="*/ 1289270 w 6081795"/>
              <a:gd name="connsiteY7172" fmla="*/ 450288 h 4588006"/>
              <a:gd name="connsiteX7173" fmla="*/ 1266476 w 6081795"/>
              <a:gd name="connsiteY7173" fmla="*/ 456952 h 4588006"/>
              <a:gd name="connsiteX7174" fmla="*/ 1252610 w 6081795"/>
              <a:gd name="connsiteY7174" fmla="*/ 452310 h 4588006"/>
              <a:gd name="connsiteX7175" fmla="*/ 1223524 w 6081795"/>
              <a:gd name="connsiteY7175" fmla="*/ 454021 h 4588006"/>
              <a:gd name="connsiteX7176" fmla="*/ 1193727 w 6081795"/>
              <a:gd name="connsiteY7176" fmla="*/ 447786 h 4588006"/>
              <a:gd name="connsiteX7177" fmla="*/ 1153103 w 6081795"/>
              <a:gd name="connsiteY7177" fmla="*/ 443901 h 4588006"/>
              <a:gd name="connsiteX7178" fmla="*/ 1112622 w 6081795"/>
              <a:gd name="connsiteY7178" fmla="*/ 436714 h 4588006"/>
              <a:gd name="connsiteX7179" fmla="*/ 1098233 w 6081795"/>
              <a:gd name="connsiteY7179" fmla="*/ 440105 h 4588006"/>
              <a:gd name="connsiteX7180" fmla="*/ 1082989 w 6081795"/>
              <a:gd name="connsiteY7180" fmla="*/ 438856 h 4588006"/>
              <a:gd name="connsiteX7181" fmla="*/ 1053310 w 6081795"/>
              <a:gd name="connsiteY7181" fmla="*/ 442097 h 4588006"/>
              <a:gd name="connsiteX7182" fmla="*/ 1023916 w 6081795"/>
              <a:gd name="connsiteY7182" fmla="*/ 438735 h 4588006"/>
              <a:gd name="connsiteX7183" fmla="*/ 1015083 w 6081795"/>
              <a:gd name="connsiteY7183" fmla="*/ 439687 h 4588006"/>
              <a:gd name="connsiteX7184" fmla="*/ 1008530 w 6081795"/>
              <a:gd name="connsiteY7184" fmla="*/ 436711 h 4588006"/>
              <a:gd name="connsiteX7185" fmla="*/ 1007391 w 6081795"/>
              <a:gd name="connsiteY7185" fmla="*/ 430521 h 4588006"/>
              <a:gd name="connsiteX7186" fmla="*/ 1039872 w 6081795"/>
              <a:gd name="connsiteY7186" fmla="*/ 427547 h 4588006"/>
              <a:gd name="connsiteX7187" fmla="*/ 1054617 w 6081795"/>
              <a:gd name="connsiteY7187" fmla="*/ 428128 h 4588006"/>
              <a:gd name="connsiteX7188" fmla="*/ 1069503 w 6081795"/>
              <a:gd name="connsiteY7188" fmla="*/ 425406 h 4588006"/>
              <a:gd name="connsiteX7189" fmla="*/ 1100465 w 6081795"/>
              <a:gd name="connsiteY7189" fmla="*/ 425049 h 4588006"/>
              <a:gd name="connsiteX7190" fmla="*/ 1121502 w 6081795"/>
              <a:gd name="connsiteY7190" fmla="*/ 418356 h 4588006"/>
              <a:gd name="connsiteX7191" fmla="*/ 1139976 w 6081795"/>
              <a:gd name="connsiteY7191" fmla="*/ 422194 h 4588006"/>
              <a:gd name="connsiteX7192" fmla="*/ 1249575 w 6081795"/>
              <a:gd name="connsiteY7192" fmla="*/ 408630 h 4588006"/>
              <a:gd name="connsiteX7193" fmla="*/ 1362593 w 6081795"/>
              <a:gd name="connsiteY7193" fmla="*/ 413632 h 4588006"/>
              <a:gd name="connsiteX7194" fmla="*/ 1391653 w 6081795"/>
              <a:gd name="connsiteY7194" fmla="*/ 408397 h 4588006"/>
              <a:gd name="connsiteX7195" fmla="*/ 1420716 w 6081795"/>
              <a:gd name="connsiteY7195" fmla="*/ 403161 h 4588006"/>
              <a:gd name="connsiteX7196" fmla="*/ 1430214 w 6081795"/>
              <a:gd name="connsiteY7196" fmla="*/ 407178 h 4588006"/>
              <a:gd name="connsiteX7197" fmla="*/ 1443131 w 6081795"/>
              <a:gd name="connsiteY7197" fmla="*/ 405304 h 4588006"/>
              <a:gd name="connsiteX7198" fmla="*/ 1466091 w 6081795"/>
              <a:gd name="connsiteY7198" fmla="*/ 402939 h 4588006"/>
              <a:gd name="connsiteX7199" fmla="*/ 1482640 w 6081795"/>
              <a:gd name="connsiteY7199" fmla="*/ 402448 h 4588006"/>
              <a:gd name="connsiteX7200" fmla="*/ 1517780 w 6081795"/>
              <a:gd name="connsiteY7200" fmla="*/ 403045 h 4588006"/>
              <a:gd name="connsiteX7201" fmla="*/ 1529769 w 6081795"/>
              <a:gd name="connsiteY7201" fmla="*/ 406333 h 4588006"/>
              <a:gd name="connsiteX7202" fmla="*/ 1543043 w 6081795"/>
              <a:gd name="connsiteY7202" fmla="*/ 404356 h 4588006"/>
              <a:gd name="connsiteX7203" fmla="*/ 1555960 w 6081795"/>
              <a:gd name="connsiteY7203" fmla="*/ 398404 h 4588006"/>
              <a:gd name="connsiteX7204" fmla="*/ 1574293 w 6081795"/>
              <a:gd name="connsiteY7204" fmla="*/ 396621 h 4588006"/>
              <a:gd name="connsiteX7205" fmla="*/ 1562433 w 6081795"/>
              <a:gd name="connsiteY7205" fmla="*/ 394299 h 4588006"/>
              <a:gd name="connsiteX7206" fmla="*/ 1546443 w 6081795"/>
              <a:gd name="connsiteY7206" fmla="*/ 394377 h 4588006"/>
              <a:gd name="connsiteX7207" fmla="*/ 1530331 w 6081795"/>
              <a:gd name="connsiteY7207" fmla="*/ 392471 h 4588006"/>
              <a:gd name="connsiteX7208" fmla="*/ 1512294 w 6081795"/>
              <a:gd name="connsiteY7208" fmla="*/ 393163 h 4588006"/>
              <a:gd name="connsiteX7209" fmla="*/ 1498558 w 6081795"/>
              <a:gd name="connsiteY7209" fmla="*/ 395934 h 4588006"/>
              <a:gd name="connsiteX7210" fmla="*/ 1399438 w 6081795"/>
              <a:gd name="connsiteY7210" fmla="*/ 389946 h 4588006"/>
              <a:gd name="connsiteX7211" fmla="*/ 1386698 w 6081795"/>
              <a:gd name="connsiteY7211" fmla="*/ 386355 h 4588006"/>
              <a:gd name="connsiteX7212" fmla="*/ 1373585 w 6081795"/>
              <a:gd name="connsiteY7212" fmla="*/ 385150 h 4588006"/>
              <a:gd name="connsiteX7213" fmla="*/ 1361710 w 6081795"/>
              <a:gd name="connsiteY7213" fmla="*/ 387110 h 4588006"/>
              <a:gd name="connsiteX7214" fmla="*/ 1326960 w 6081795"/>
              <a:gd name="connsiteY7214" fmla="*/ 387423 h 4588006"/>
              <a:gd name="connsiteX7215" fmla="*/ 1310599 w 6081795"/>
              <a:gd name="connsiteY7215" fmla="*/ 387108 h 4588006"/>
              <a:gd name="connsiteX7216" fmla="*/ 1287908 w 6081795"/>
              <a:gd name="connsiteY7216" fmla="*/ 385658 h 4588006"/>
              <a:gd name="connsiteX7217" fmla="*/ 1275146 w 6081795"/>
              <a:gd name="connsiteY7217" fmla="*/ 384516 h 4588006"/>
              <a:gd name="connsiteX7218" fmla="*/ 1265734 w 6081795"/>
              <a:gd name="connsiteY7218" fmla="*/ 386916 h 4588006"/>
              <a:gd name="connsiteX7219" fmla="*/ 1237024 w 6081795"/>
              <a:gd name="connsiteY7219" fmla="*/ 383734 h 4588006"/>
              <a:gd name="connsiteX7220" fmla="*/ 1208315 w 6081795"/>
              <a:gd name="connsiteY7220" fmla="*/ 380553 h 4588006"/>
              <a:gd name="connsiteX7221" fmla="*/ 1096534 w 6081795"/>
              <a:gd name="connsiteY7221" fmla="*/ 383413 h 4588006"/>
              <a:gd name="connsiteX7222" fmla="*/ 988231 w 6081795"/>
              <a:gd name="connsiteY7222" fmla="*/ 375126 h 4588006"/>
              <a:gd name="connsiteX7223" fmla="*/ 969945 w 6081795"/>
              <a:gd name="connsiteY7223" fmla="*/ 377408 h 4588006"/>
              <a:gd name="connsiteX7224" fmla="*/ 949178 w 6081795"/>
              <a:gd name="connsiteY7224" fmla="*/ 373361 h 4588006"/>
              <a:gd name="connsiteX7225" fmla="*/ 918566 w 6081795"/>
              <a:gd name="connsiteY7225" fmla="*/ 373108 h 4588006"/>
              <a:gd name="connsiteX7226" fmla="*/ 903859 w 6081795"/>
              <a:gd name="connsiteY7226" fmla="*/ 371454 h 4588006"/>
              <a:gd name="connsiteX7227" fmla="*/ 889276 w 6081795"/>
              <a:gd name="connsiteY7227" fmla="*/ 371783 h 4588006"/>
              <a:gd name="connsiteX7228" fmla="*/ 857174 w 6081795"/>
              <a:gd name="connsiteY7228" fmla="*/ 369956 h 4588006"/>
              <a:gd name="connsiteX7229" fmla="*/ 858334 w 6081795"/>
              <a:gd name="connsiteY7229" fmla="*/ 366240 h 4588006"/>
              <a:gd name="connsiteX7230" fmla="*/ 864829 w 6081795"/>
              <a:gd name="connsiteY7230" fmla="*/ 364461 h 4588006"/>
              <a:gd name="connsiteX7231" fmla="*/ 873558 w 6081795"/>
              <a:gd name="connsiteY7231" fmla="*/ 365044 h 4588006"/>
              <a:gd name="connsiteX7232" fmla="*/ 902641 w 6081795"/>
              <a:gd name="connsiteY7232" fmla="*/ 363061 h 4588006"/>
              <a:gd name="connsiteX7233" fmla="*/ 931972 w 6081795"/>
              <a:gd name="connsiteY7233" fmla="*/ 365047 h 4588006"/>
              <a:gd name="connsiteX7234" fmla="*/ 947051 w 6081795"/>
              <a:gd name="connsiteY7234" fmla="*/ 364315 h 4588006"/>
              <a:gd name="connsiteX7235" fmla="*/ 961261 w 6081795"/>
              <a:gd name="connsiteY7235" fmla="*/ 366370 h 4588006"/>
              <a:gd name="connsiteX7236" fmla="*/ 1001328 w 6081795"/>
              <a:gd name="connsiteY7236" fmla="*/ 362106 h 4588006"/>
              <a:gd name="connsiteX7237" fmla="*/ 1041520 w 6081795"/>
              <a:gd name="connsiteY7237" fmla="*/ 359825 h 4588006"/>
              <a:gd name="connsiteX7238" fmla="*/ 1071018 w 6081795"/>
              <a:gd name="connsiteY7238" fmla="*/ 356118 h 4588006"/>
              <a:gd name="connsiteX7239" fmla="*/ 1099769 w 6081795"/>
              <a:gd name="connsiteY7239" fmla="*/ 357181 h 4588006"/>
              <a:gd name="connsiteX7240" fmla="*/ 1113504 w 6081795"/>
              <a:gd name="connsiteY7240" fmla="*/ 354411 h 4588006"/>
              <a:gd name="connsiteX7241" fmla="*/ 1136007 w 6081795"/>
              <a:gd name="connsiteY7241" fmla="*/ 358443 h 4588006"/>
              <a:gd name="connsiteX7242" fmla="*/ 1153156 w 6081795"/>
              <a:gd name="connsiteY7242" fmla="*/ 357428 h 4588006"/>
              <a:gd name="connsiteX7243" fmla="*/ 1169434 w 6081795"/>
              <a:gd name="connsiteY7243" fmla="*/ 359200 h 4588006"/>
              <a:gd name="connsiteX7244" fmla="*/ 1189956 w 6081795"/>
              <a:gd name="connsiteY7244" fmla="*/ 353722 h 4588006"/>
              <a:gd name="connsiteX7245" fmla="*/ 1208695 w 6081795"/>
              <a:gd name="connsiteY7245" fmla="*/ 355935 h 4588006"/>
              <a:gd name="connsiteX7246" fmla="*/ 1226195 w 6081795"/>
              <a:gd name="connsiteY7246" fmla="*/ 354983 h 4588006"/>
              <a:gd name="connsiteX7247" fmla="*/ 1256023 w 6081795"/>
              <a:gd name="connsiteY7247" fmla="*/ 353788 h 4588006"/>
              <a:gd name="connsiteX7248" fmla="*/ 1285602 w 6081795"/>
              <a:gd name="connsiteY7248" fmla="*/ 348624 h 4588006"/>
              <a:gd name="connsiteX7249" fmla="*/ 1294042 w 6081795"/>
              <a:gd name="connsiteY7249" fmla="*/ 350137 h 4588006"/>
              <a:gd name="connsiteX7250" fmla="*/ 1287734 w 6081795"/>
              <a:gd name="connsiteY7250" fmla="*/ 346554 h 4588006"/>
              <a:gd name="connsiteX7251" fmla="*/ 1278323 w 6081795"/>
              <a:gd name="connsiteY7251" fmla="*/ 343397 h 4588006"/>
              <a:gd name="connsiteX7252" fmla="*/ 1251847 w 6081795"/>
              <a:gd name="connsiteY7252" fmla="*/ 342577 h 4588006"/>
              <a:gd name="connsiteX7253" fmla="*/ 1239851 w 6081795"/>
              <a:gd name="connsiteY7253" fmla="*/ 339774 h 4588006"/>
              <a:gd name="connsiteX7254" fmla="*/ 1240267 w 6081795"/>
              <a:gd name="connsiteY7254" fmla="*/ 335270 h 4588006"/>
              <a:gd name="connsiteX7255" fmla="*/ 1244238 w 6081795"/>
              <a:gd name="connsiteY7255" fmla="*/ 332059 h 4588006"/>
              <a:gd name="connsiteX7256" fmla="*/ 1275182 w 6081795"/>
              <a:gd name="connsiteY7256" fmla="*/ 337602 h 4588006"/>
              <a:gd name="connsiteX7257" fmla="*/ 1296944 w 6081795"/>
              <a:gd name="connsiteY7257" fmla="*/ 329731 h 4588006"/>
              <a:gd name="connsiteX7258" fmla="*/ 1318707 w 6081795"/>
              <a:gd name="connsiteY7258" fmla="*/ 321859 h 4588006"/>
              <a:gd name="connsiteX7259" fmla="*/ 1392115 w 6081795"/>
              <a:gd name="connsiteY7259" fmla="*/ 325366 h 4588006"/>
              <a:gd name="connsiteX7260" fmla="*/ 1453241 w 6081795"/>
              <a:gd name="connsiteY7260" fmla="*/ 315882 h 4588006"/>
              <a:gd name="connsiteX7261" fmla="*/ 1489811 w 6081795"/>
              <a:gd name="connsiteY7261" fmla="*/ 322434 h 4588006"/>
              <a:gd name="connsiteX7262" fmla="*/ 1516848 w 6081795"/>
              <a:gd name="connsiteY7262" fmla="*/ 318286 h 4588006"/>
              <a:gd name="connsiteX7263" fmla="*/ 1545247 w 6081795"/>
              <a:gd name="connsiteY7263" fmla="*/ 319287 h 4588006"/>
              <a:gd name="connsiteX7264" fmla="*/ 1576688 w 6081795"/>
              <a:gd name="connsiteY7264" fmla="*/ 318871 h 4588006"/>
              <a:gd name="connsiteX7265" fmla="*/ 1609121 w 6081795"/>
              <a:gd name="connsiteY7265" fmla="*/ 317652 h 4588006"/>
              <a:gd name="connsiteX7266" fmla="*/ 1599111 w 6081795"/>
              <a:gd name="connsiteY7266" fmla="*/ 313243 h 4588006"/>
              <a:gd name="connsiteX7267" fmla="*/ 1589102 w 6081795"/>
              <a:gd name="connsiteY7267" fmla="*/ 308834 h 4588006"/>
              <a:gd name="connsiteX7268" fmla="*/ 1574581 w 6081795"/>
              <a:gd name="connsiteY7268" fmla="*/ 307377 h 4588006"/>
              <a:gd name="connsiteX7269" fmla="*/ 1561301 w 6081795"/>
              <a:gd name="connsiteY7269" fmla="*/ 309085 h 4588006"/>
              <a:gd name="connsiteX7270" fmla="*/ 1539501 w 6081795"/>
              <a:gd name="connsiteY7270" fmla="*/ 305179 h 4588006"/>
              <a:gd name="connsiteX7271" fmla="*/ 1517947 w 6081795"/>
              <a:gd name="connsiteY7271" fmla="*/ 305241 h 4588006"/>
              <a:gd name="connsiteX7272" fmla="*/ 1480923 w 6081795"/>
              <a:gd name="connsiteY7272" fmla="*/ 302531 h 4588006"/>
              <a:gd name="connsiteX7273" fmla="*/ 1456062 w 6081795"/>
              <a:gd name="connsiteY7273" fmla="*/ 294153 h 4588006"/>
              <a:gd name="connsiteX7274" fmla="*/ 1429586 w 6081795"/>
              <a:gd name="connsiteY7274" fmla="*/ 293334 h 4588006"/>
              <a:gd name="connsiteX7275" fmla="*/ 1397813 w 6081795"/>
              <a:gd name="connsiteY7275" fmla="*/ 296796 h 4588006"/>
              <a:gd name="connsiteX7276" fmla="*/ 1372497 w 6081795"/>
              <a:gd name="connsiteY7276" fmla="*/ 292260 h 4588006"/>
              <a:gd name="connsiteX7277" fmla="*/ 1349163 w 6081795"/>
              <a:gd name="connsiteY7277" fmla="*/ 297234 h 4588006"/>
              <a:gd name="connsiteX7278" fmla="*/ 1321033 w 6081795"/>
              <a:gd name="connsiteY7278" fmla="*/ 292195 h 4588006"/>
              <a:gd name="connsiteX7279" fmla="*/ 1301672 w 6081795"/>
              <a:gd name="connsiteY7279" fmla="*/ 293957 h 4588006"/>
              <a:gd name="connsiteX7280" fmla="*/ 1306968 w 6081795"/>
              <a:gd name="connsiteY7280" fmla="*/ 289675 h 4588006"/>
              <a:gd name="connsiteX7281" fmla="*/ 1273543 w 6081795"/>
              <a:gd name="connsiteY7281" fmla="*/ 288917 h 4588006"/>
              <a:gd name="connsiteX7282" fmla="*/ 1263966 w 6081795"/>
              <a:gd name="connsiteY7282" fmla="*/ 285894 h 4588006"/>
              <a:gd name="connsiteX7283" fmla="*/ 1253021 w 6081795"/>
              <a:gd name="connsiteY7283" fmla="*/ 294396 h 4588006"/>
              <a:gd name="connsiteX7284" fmla="*/ 1233660 w 6081795"/>
              <a:gd name="connsiteY7284" fmla="*/ 296159 h 4588006"/>
              <a:gd name="connsiteX7285" fmla="*/ 1201764 w 6081795"/>
              <a:gd name="connsiteY7285" fmla="*/ 294858 h 4588006"/>
              <a:gd name="connsiteX7286" fmla="*/ 1166642 w 6081795"/>
              <a:gd name="connsiteY7286" fmla="*/ 291999 h 4588006"/>
              <a:gd name="connsiteX7287" fmla="*/ 1168797 w 6081795"/>
              <a:gd name="connsiteY7287" fmla="*/ 281922 h 4588006"/>
              <a:gd name="connsiteX7288" fmla="*/ 1202058 w 6081795"/>
              <a:gd name="connsiteY7288" fmla="*/ 280034 h 4588006"/>
              <a:gd name="connsiteX7289" fmla="*/ 1217510 w 6081795"/>
              <a:gd name="connsiteY7289" fmla="*/ 279696 h 4588006"/>
              <a:gd name="connsiteX7290" fmla="*/ 1225393 w 6081795"/>
              <a:gd name="connsiteY7290" fmla="*/ 275059 h 4588006"/>
              <a:gd name="connsiteX7291" fmla="*/ 1261632 w 6081795"/>
              <a:gd name="connsiteY7291" fmla="*/ 276320 h 4588006"/>
              <a:gd name="connsiteX7292" fmla="*/ 1284136 w 6081795"/>
              <a:gd name="connsiteY7292" fmla="*/ 280352 h 4588006"/>
              <a:gd name="connsiteX7293" fmla="*/ 1307674 w 6081795"/>
              <a:gd name="connsiteY7293" fmla="*/ 278685 h 4588006"/>
              <a:gd name="connsiteX7294" fmla="*/ 1331463 w 6081795"/>
              <a:gd name="connsiteY7294" fmla="*/ 280985 h 4588006"/>
              <a:gd name="connsiteX7295" fmla="*/ 1357772 w 6081795"/>
              <a:gd name="connsiteY7295" fmla="*/ 279159 h 4588006"/>
              <a:gd name="connsiteX7296" fmla="*/ 1394177 w 6081795"/>
              <a:gd name="connsiteY7296" fmla="*/ 283066 h 4588006"/>
              <a:gd name="connsiteX7297" fmla="*/ 1402265 w 6081795"/>
              <a:gd name="connsiteY7297" fmla="*/ 281736 h 4588006"/>
              <a:gd name="connsiteX7298" fmla="*/ 1409236 w 6081795"/>
              <a:gd name="connsiteY7298" fmla="*/ 279225 h 4588006"/>
              <a:gd name="connsiteX7299" fmla="*/ 1392463 w 6081795"/>
              <a:gd name="connsiteY7299" fmla="*/ 275075 h 4588006"/>
              <a:gd name="connsiteX7300" fmla="*/ 1364394 w 6081795"/>
              <a:gd name="connsiteY7300" fmla="*/ 273806 h 4588006"/>
              <a:gd name="connsiteX7301" fmla="*/ 1376310 w 6081795"/>
              <a:gd name="connsiteY7301" fmla="*/ 264170 h 4588006"/>
              <a:gd name="connsiteX7302" fmla="*/ 1386239 w 6081795"/>
              <a:gd name="connsiteY7302" fmla="*/ 267257 h 4588006"/>
              <a:gd name="connsiteX7303" fmla="*/ 1397346 w 6081795"/>
              <a:gd name="connsiteY7303" fmla="*/ 266958 h 4588006"/>
              <a:gd name="connsiteX7304" fmla="*/ 1404112 w 6081795"/>
              <a:gd name="connsiteY7304" fmla="*/ 263920 h 4588006"/>
              <a:gd name="connsiteX7305" fmla="*/ 1418406 w 6081795"/>
              <a:gd name="connsiteY7305" fmla="*/ 261740 h 4588006"/>
              <a:gd name="connsiteX7306" fmla="*/ 1431583 w 6081795"/>
              <a:gd name="connsiteY7306" fmla="*/ 258379 h 4588006"/>
              <a:gd name="connsiteX7307" fmla="*/ 1458058 w 6081795"/>
              <a:gd name="connsiteY7307" fmla="*/ 259199 h 4588006"/>
              <a:gd name="connsiteX7308" fmla="*/ 1474113 w 6081795"/>
              <a:gd name="connsiteY7308" fmla="*/ 248996 h 4588006"/>
              <a:gd name="connsiteX7309" fmla="*/ 1485036 w 6081795"/>
              <a:gd name="connsiteY7309" fmla="*/ 245722 h 4588006"/>
              <a:gd name="connsiteX7310" fmla="*/ 1494283 w 6081795"/>
              <a:gd name="connsiteY7310" fmla="*/ 243455 h 4588006"/>
              <a:gd name="connsiteX7311" fmla="*/ 1505886 w 6081795"/>
              <a:gd name="connsiteY7311" fmla="*/ 245534 h 4588006"/>
              <a:gd name="connsiteX7312" fmla="*/ 1516973 w 6081795"/>
              <a:gd name="connsiteY7312" fmla="*/ 244905 h 4588006"/>
              <a:gd name="connsiteX7313" fmla="*/ 1530523 w 6081795"/>
              <a:gd name="connsiteY7313" fmla="*/ 244716 h 4588006"/>
              <a:gd name="connsiteX7314" fmla="*/ 1541960 w 6081795"/>
              <a:gd name="connsiteY7314" fmla="*/ 244150 h 4588006"/>
              <a:gd name="connsiteX7315" fmla="*/ 1540306 w 6081795"/>
              <a:gd name="connsiteY7315" fmla="*/ 242709 h 4588006"/>
              <a:gd name="connsiteX7316" fmla="*/ 1537659 w 6081795"/>
              <a:gd name="connsiteY7316" fmla="*/ 242071 h 4588006"/>
              <a:gd name="connsiteX7317" fmla="*/ 1498213 w 6081795"/>
              <a:gd name="connsiteY7317" fmla="*/ 239582 h 4588006"/>
              <a:gd name="connsiteX7318" fmla="*/ 1460879 w 6081795"/>
              <a:gd name="connsiteY7318" fmla="*/ 237470 h 4588006"/>
              <a:gd name="connsiteX7319" fmla="*/ 1456413 w 6081795"/>
              <a:gd name="connsiteY7319" fmla="*/ 232747 h 4588006"/>
              <a:gd name="connsiteX7320" fmla="*/ 1439206 w 6081795"/>
              <a:gd name="connsiteY7320" fmla="*/ 224432 h 4588006"/>
              <a:gd name="connsiteX7321" fmla="*/ 1465353 w 6081795"/>
              <a:gd name="connsiteY7321" fmla="*/ 219962 h 4588006"/>
              <a:gd name="connsiteX7322" fmla="*/ 1483824 w 6081795"/>
              <a:gd name="connsiteY7322" fmla="*/ 220656 h 4588006"/>
              <a:gd name="connsiteX7323" fmla="*/ 1504404 w 6081795"/>
              <a:gd name="connsiteY7323" fmla="*/ 221727 h 4588006"/>
              <a:gd name="connsiteX7324" fmla="*/ 1509701 w 6081795"/>
              <a:gd name="connsiteY7324" fmla="*/ 217444 h 4588006"/>
              <a:gd name="connsiteX7325" fmla="*/ 1530054 w 6081795"/>
              <a:gd name="connsiteY7325" fmla="*/ 217658 h 4588006"/>
              <a:gd name="connsiteX7326" fmla="*/ 1555374 w 6081795"/>
              <a:gd name="connsiteY7326" fmla="*/ 213856 h 4588006"/>
              <a:gd name="connsiteX7327" fmla="*/ 1609156 w 6081795"/>
              <a:gd name="connsiteY7327" fmla="*/ 206490 h 4588006"/>
              <a:gd name="connsiteX7328" fmla="*/ 1641962 w 6081795"/>
              <a:gd name="connsiteY7328" fmla="*/ 208444 h 4588006"/>
              <a:gd name="connsiteX7329" fmla="*/ 1674520 w 6081795"/>
              <a:gd name="connsiteY7329" fmla="*/ 206430 h 4588006"/>
              <a:gd name="connsiteX7330" fmla="*/ 1631292 w 6081795"/>
              <a:gd name="connsiteY7330" fmla="*/ 199012 h 4588006"/>
              <a:gd name="connsiteX7331" fmla="*/ 1598735 w 6081795"/>
              <a:gd name="connsiteY7331" fmla="*/ 195468 h 4588006"/>
              <a:gd name="connsiteX7332" fmla="*/ 1608004 w 6081795"/>
              <a:gd name="connsiteY7332" fmla="*/ 187974 h 4588006"/>
              <a:gd name="connsiteX7333" fmla="*/ 1639448 w 6081795"/>
              <a:gd name="connsiteY7333" fmla="*/ 179221 h 4588006"/>
              <a:gd name="connsiteX7334" fmla="*/ 1641928 w 6081795"/>
              <a:gd name="connsiteY7334" fmla="*/ 182772 h 4588006"/>
              <a:gd name="connsiteX7335" fmla="*/ 1645403 w 6081795"/>
              <a:gd name="connsiteY7335" fmla="*/ 185519 h 4588006"/>
              <a:gd name="connsiteX7336" fmla="*/ 1652477 w 6081795"/>
              <a:gd name="connsiteY7336" fmla="*/ 184661 h 4588006"/>
              <a:gd name="connsiteX7337" fmla="*/ 1656325 w 6081795"/>
              <a:gd name="connsiteY7337" fmla="*/ 182244 h 4588006"/>
              <a:gd name="connsiteX7338" fmla="*/ 1721854 w 6081795"/>
              <a:gd name="connsiteY7338" fmla="*/ 184830 h 4588006"/>
              <a:gd name="connsiteX7339" fmla="*/ 1778450 w 6081795"/>
              <a:gd name="connsiteY7339" fmla="*/ 177967 h 4588006"/>
              <a:gd name="connsiteX7340" fmla="*/ 1811544 w 6081795"/>
              <a:gd name="connsiteY7340" fmla="*/ 178992 h 4588006"/>
              <a:gd name="connsiteX7341" fmla="*/ 1842653 w 6081795"/>
              <a:gd name="connsiteY7341" fmla="*/ 181623 h 4588006"/>
              <a:gd name="connsiteX7342" fmla="*/ 1887208 w 6081795"/>
              <a:gd name="connsiteY7342" fmla="*/ 182413 h 4588006"/>
              <a:gd name="connsiteX7343" fmla="*/ 1931516 w 6081795"/>
              <a:gd name="connsiteY7343" fmla="*/ 179234 h 4588006"/>
              <a:gd name="connsiteX7344" fmla="*/ 1994561 w 6081795"/>
              <a:gd name="connsiteY7344" fmla="*/ 186605 h 4588006"/>
              <a:gd name="connsiteX7345" fmla="*/ 2015247 w 6081795"/>
              <a:gd name="connsiteY7345" fmla="*/ 183772 h 4588006"/>
              <a:gd name="connsiteX7346" fmla="*/ 2006479 w 6081795"/>
              <a:gd name="connsiteY7346" fmla="*/ 176970 h 4588006"/>
              <a:gd name="connsiteX7347" fmla="*/ 1996550 w 6081795"/>
              <a:gd name="connsiteY7347" fmla="*/ 173883 h 4588006"/>
              <a:gd name="connsiteX7348" fmla="*/ 1940785 w 6081795"/>
              <a:gd name="connsiteY7348" fmla="*/ 171740 h 4588006"/>
              <a:gd name="connsiteX7349" fmla="*/ 1935612 w 6081795"/>
              <a:gd name="connsiteY7349" fmla="*/ 175227 h 4588006"/>
              <a:gd name="connsiteX7350" fmla="*/ 1927214 w 6081795"/>
              <a:gd name="connsiteY7350" fmla="*/ 177155 h 4588006"/>
              <a:gd name="connsiteX7351" fmla="*/ 1924484 w 6081795"/>
              <a:gd name="connsiteY7351" fmla="*/ 175195 h 4588006"/>
              <a:gd name="connsiteX7352" fmla="*/ 1922747 w 6081795"/>
              <a:gd name="connsiteY7352" fmla="*/ 172432 h 4588006"/>
              <a:gd name="connsiteX7353" fmla="*/ 1893459 w 6081795"/>
              <a:gd name="connsiteY7353" fmla="*/ 171107 h 4588006"/>
              <a:gd name="connsiteX7354" fmla="*/ 1880388 w 6081795"/>
              <a:gd name="connsiteY7354" fmla="*/ 162227 h 4588006"/>
              <a:gd name="connsiteX7355" fmla="*/ 1913815 w 6081795"/>
              <a:gd name="connsiteY7355" fmla="*/ 162984 h 4588006"/>
              <a:gd name="connsiteX7356" fmla="*/ 1943269 w 6081795"/>
              <a:gd name="connsiteY7356" fmla="*/ 166953 h 4588006"/>
              <a:gd name="connsiteX7357" fmla="*/ 1946912 w 6081795"/>
              <a:gd name="connsiteY7357" fmla="*/ 158451 h 4588006"/>
              <a:gd name="connsiteX7358" fmla="*/ 1963209 w 6081795"/>
              <a:gd name="connsiteY7358" fmla="*/ 163333 h 4588006"/>
              <a:gd name="connsiteX7359" fmla="*/ 1979508 w 6081795"/>
              <a:gd name="connsiteY7359" fmla="*/ 168214 h 4588006"/>
              <a:gd name="connsiteX7360" fmla="*/ 2021664 w 6081795"/>
              <a:gd name="connsiteY7360" fmla="*/ 166775 h 4588006"/>
              <a:gd name="connsiteX7361" fmla="*/ 2063074 w 6081795"/>
              <a:gd name="connsiteY7361" fmla="*/ 170108 h 4588006"/>
              <a:gd name="connsiteX7362" fmla="*/ 2068759 w 6081795"/>
              <a:gd name="connsiteY7362" fmla="*/ 177666 h 4588006"/>
              <a:gd name="connsiteX7363" fmla="*/ 2059924 w 6081795"/>
              <a:gd name="connsiteY7363" fmla="*/ 186546 h 4588006"/>
              <a:gd name="connsiteX7364" fmla="*/ 2053304 w 6081795"/>
              <a:gd name="connsiteY7364" fmla="*/ 191899 h 4588006"/>
              <a:gd name="connsiteX7365" fmla="*/ 1993752 w 6081795"/>
              <a:gd name="connsiteY7365" fmla="*/ 190385 h 4588006"/>
              <a:gd name="connsiteX7366" fmla="*/ 1932340 w 6081795"/>
              <a:gd name="connsiteY7366" fmla="*/ 192460 h 4588006"/>
              <a:gd name="connsiteX7367" fmla="*/ 1927954 w 6081795"/>
              <a:gd name="connsiteY7367" fmla="*/ 191838 h 4588006"/>
              <a:gd name="connsiteX7368" fmla="*/ 1922576 w 6081795"/>
              <a:gd name="connsiteY7368" fmla="*/ 192019 h 4588006"/>
              <a:gd name="connsiteX7369" fmla="*/ 1930786 w 6081795"/>
              <a:gd name="connsiteY7369" fmla="*/ 195452 h 4588006"/>
              <a:gd name="connsiteX7370" fmla="*/ 1941108 w 6081795"/>
              <a:gd name="connsiteY7370" fmla="*/ 199262 h 4588006"/>
              <a:gd name="connsiteX7371" fmla="*/ 1967336 w 6081795"/>
              <a:gd name="connsiteY7371" fmla="*/ 196114 h 4588006"/>
              <a:gd name="connsiteX7372" fmla="*/ 1998033 w 6081795"/>
              <a:gd name="connsiteY7372" fmla="*/ 197691 h 4588006"/>
              <a:gd name="connsiteX7373" fmla="*/ 2043290 w 6081795"/>
              <a:gd name="connsiteY7373" fmla="*/ 195827 h 4588006"/>
              <a:gd name="connsiteX7374" fmla="*/ 2089542 w 6081795"/>
              <a:gd name="connsiteY7374" fmla="*/ 193160 h 4588006"/>
              <a:gd name="connsiteX7375" fmla="*/ 2121955 w 6081795"/>
              <a:gd name="connsiteY7375" fmla="*/ 194390 h 4588006"/>
              <a:gd name="connsiteX7376" fmla="*/ 2152259 w 6081795"/>
              <a:gd name="connsiteY7376" fmla="*/ 195241 h 4588006"/>
              <a:gd name="connsiteX7377" fmla="*/ 2153088 w 6081795"/>
              <a:gd name="connsiteY7377" fmla="*/ 186235 h 4588006"/>
              <a:gd name="connsiteX7378" fmla="*/ 2128101 w 6081795"/>
              <a:gd name="connsiteY7378" fmla="*/ 186989 h 4588006"/>
              <a:gd name="connsiteX7379" fmla="*/ 2108080 w 6081795"/>
              <a:gd name="connsiteY7379" fmla="*/ 178171 h 4588006"/>
              <a:gd name="connsiteX7380" fmla="*/ 2092154 w 6081795"/>
              <a:gd name="connsiteY7380" fmla="*/ 179241 h 4588006"/>
              <a:gd name="connsiteX7381" fmla="*/ 2088391 w 6081795"/>
              <a:gd name="connsiteY7381" fmla="*/ 174644 h 4588006"/>
              <a:gd name="connsiteX7382" fmla="*/ 2085742 w 6081795"/>
              <a:gd name="connsiteY7382" fmla="*/ 174006 h 4588006"/>
              <a:gd name="connsiteX7383" fmla="*/ 2084088 w 6081795"/>
              <a:gd name="connsiteY7383" fmla="*/ 172565 h 4588006"/>
              <a:gd name="connsiteX7384" fmla="*/ 2104236 w 6081795"/>
              <a:gd name="connsiteY7384" fmla="*/ 172251 h 4588006"/>
              <a:gd name="connsiteX7385" fmla="*/ 2128602 w 6081795"/>
              <a:gd name="connsiteY7385" fmla="*/ 172693 h 4588006"/>
              <a:gd name="connsiteX7386" fmla="*/ 2135388 w 6081795"/>
              <a:gd name="connsiteY7386" fmla="*/ 169985 h 4588006"/>
              <a:gd name="connsiteX7387" fmla="*/ 2121322 w 6081795"/>
              <a:gd name="connsiteY7387" fmla="*/ 167465 h 4588006"/>
              <a:gd name="connsiteX7388" fmla="*/ 2141844 w 6081795"/>
              <a:gd name="connsiteY7388" fmla="*/ 161987 h 4588006"/>
              <a:gd name="connsiteX7389" fmla="*/ 2158393 w 6081795"/>
              <a:gd name="connsiteY7389" fmla="*/ 159720 h 4588006"/>
              <a:gd name="connsiteX7390" fmla="*/ 2182221 w 6081795"/>
              <a:gd name="connsiteY7390" fmla="*/ 162681 h 4588006"/>
              <a:gd name="connsiteX7391" fmla="*/ 2197939 w 6081795"/>
              <a:gd name="connsiteY7391" fmla="*/ 169421 h 4588006"/>
              <a:gd name="connsiteX7392" fmla="*/ 2211838 w 6081795"/>
              <a:gd name="connsiteY7392" fmla="*/ 169296 h 4588006"/>
              <a:gd name="connsiteX7393" fmla="*/ 2225574 w 6081795"/>
              <a:gd name="connsiteY7393" fmla="*/ 166525 h 4588006"/>
              <a:gd name="connsiteX7394" fmla="*/ 2228551 w 6081795"/>
              <a:gd name="connsiteY7394" fmla="*/ 169674 h 4588006"/>
              <a:gd name="connsiteX7395" fmla="*/ 2275878 w 6081795"/>
              <a:gd name="connsiteY7395" fmla="*/ 170306 h 4588006"/>
              <a:gd name="connsiteX7396" fmla="*/ 2276872 w 6081795"/>
              <a:gd name="connsiteY7396" fmla="*/ 163945 h 4588006"/>
              <a:gd name="connsiteX7397" fmla="*/ 2307816 w 6081795"/>
              <a:gd name="connsiteY7397" fmla="*/ 169489 h 4588006"/>
              <a:gd name="connsiteX7398" fmla="*/ 2318284 w 6081795"/>
              <a:gd name="connsiteY7398" fmla="*/ 164498 h 4588006"/>
              <a:gd name="connsiteX7399" fmla="*/ 2335452 w 6081795"/>
              <a:gd name="connsiteY7399" fmla="*/ 166593 h 4588006"/>
              <a:gd name="connsiteX7400" fmla="*/ 2345361 w 6081795"/>
              <a:gd name="connsiteY7400" fmla="*/ 163791 h 4588006"/>
              <a:gd name="connsiteX7401" fmla="*/ 2357626 w 6081795"/>
              <a:gd name="connsiteY7401" fmla="*/ 165334 h 4588006"/>
              <a:gd name="connsiteX7402" fmla="*/ 2374338 w 6081795"/>
              <a:gd name="connsiteY7402" fmla="*/ 165713 h 4588006"/>
              <a:gd name="connsiteX7403" fmla="*/ 2391052 w 6081795"/>
              <a:gd name="connsiteY7403" fmla="*/ 166091 h 4588006"/>
              <a:gd name="connsiteX7404" fmla="*/ 2389728 w 6081795"/>
              <a:gd name="connsiteY7404" fmla="*/ 167163 h 4588006"/>
              <a:gd name="connsiteX7405" fmla="*/ 2416203 w 6081795"/>
              <a:gd name="connsiteY7405" fmla="*/ 167982 h 4588006"/>
              <a:gd name="connsiteX7406" fmla="*/ 2432918 w 6081795"/>
              <a:gd name="connsiteY7406" fmla="*/ 168361 h 4588006"/>
              <a:gd name="connsiteX7407" fmla="*/ 2449630 w 6081795"/>
              <a:gd name="connsiteY7407" fmla="*/ 168739 h 4588006"/>
              <a:gd name="connsiteX7408" fmla="*/ 2497164 w 6081795"/>
              <a:gd name="connsiteY7408" fmla="*/ 169899 h 4588006"/>
              <a:gd name="connsiteX7409" fmla="*/ 2545442 w 6081795"/>
              <a:gd name="connsiteY7409" fmla="*/ 166288 h 4588006"/>
              <a:gd name="connsiteX7410" fmla="*/ 2584824 w 6081795"/>
              <a:gd name="connsiteY7410" fmla="*/ 173343 h 4588006"/>
              <a:gd name="connsiteX7411" fmla="*/ 2594257 w 6081795"/>
              <a:gd name="connsiteY7411" fmla="*/ 168494 h 4588006"/>
              <a:gd name="connsiteX7412" fmla="*/ 2628844 w 6081795"/>
              <a:gd name="connsiteY7412" fmla="*/ 165536 h 4588006"/>
              <a:gd name="connsiteX7413" fmla="*/ 2623632 w 6081795"/>
              <a:gd name="connsiteY7413" fmla="*/ 162804 h 4588006"/>
              <a:gd name="connsiteX7414" fmla="*/ 2617427 w 6081795"/>
              <a:gd name="connsiteY7414" fmla="*/ 160875 h 4588006"/>
              <a:gd name="connsiteX7415" fmla="*/ 2585242 w 6081795"/>
              <a:gd name="connsiteY7415" fmla="*/ 160503 h 4588006"/>
              <a:gd name="connsiteX7416" fmla="*/ 2556036 w 6081795"/>
              <a:gd name="connsiteY7416" fmla="*/ 157723 h 4588006"/>
              <a:gd name="connsiteX7417" fmla="*/ 2550202 w 6081795"/>
              <a:gd name="connsiteY7417" fmla="*/ 161746 h 4588006"/>
              <a:gd name="connsiteX7418" fmla="*/ 2541141 w 6081795"/>
              <a:gd name="connsiteY7418" fmla="*/ 164209 h 4588006"/>
              <a:gd name="connsiteX7419" fmla="*/ 2538411 w 6081795"/>
              <a:gd name="connsiteY7419" fmla="*/ 162249 h 4588006"/>
              <a:gd name="connsiteX7420" fmla="*/ 2536674 w 6081795"/>
              <a:gd name="connsiteY7420" fmla="*/ 159485 h 4588006"/>
              <a:gd name="connsiteX7421" fmla="*/ 2504572 w 6081795"/>
              <a:gd name="connsiteY7421" fmla="*/ 157658 h 4588006"/>
              <a:gd name="connsiteX7422" fmla="*/ 2488690 w 6081795"/>
              <a:gd name="connsiteY7422" fmla="*/ 148272 h 4588006"/>
              <a:gd name="connsiteX7423" fmla="*/ 2523481 w 6081795"/>
              <a:gd name="connsiteY7423" fmla="*/ 148621 h 4588006"/>
              <a:gd name="connsiteX7424" fmla="*/ 2558520 w 6081795"/>
              <a:gd name="connsiteY7424" fmla="*/ 152937 h 4588006"/>
              <a:gd name="connsiteX7425" fmla="*/ 2554923 w 6081795"/>
              <a:gd name="connsiteY7425" fmla="*/ 148205 h 4588006"/>
              <a:gd name="connsiteX7426" fmla="*/ 2556537 w 6081795"/>
              <a:gd name="connsiteY7426" fmla="*/ 143426 h 4588006"/>
              <a:gd name="connsiteX7427" fmla="*/ 2266077 w 6081795"/>
              <a:gd name="connsiteY7427" fmla="*/ 71924 h 4588006"/>
              <a:gd name="connsiteX7428" fmla="*/ 2262228 w 6081795"/>
              <a:gd name="connsiteY7428" fmla="*/ 72010 h 4588006"/>
              <a:gd name="connsiteX7429" fmla="*/ 2258842 w 6081795"/>
              <a:gd name="connsiteY7429" fmla="*/ 72318 h 4588006"/>
              <a:gd name="connsiteX7430" fmla="*/ 2266695 w 6081795"/>
              <a:gd name="connsiteY7430" fmla="*/ 72219 h 4588006"/>
              <a:gd name="connsiteX7431" fmla="*/ 2334104 w 6081795"/>
              <a:gd name="connsiteY7431" fmla="*/ 71314 h 4588006"/>
              <a:gd name="connsiteX7432" fmla="*/ 2335957 w 6081795"/>
              <a:gd name="connsiteY7432" fmla="*/ 72201 h 4588006"/>
              <a:gd name="connsiteX7433" fmla="*/ 2347780 w 6081795"/>
              <a:gd name="connsiteY7433" fmla="*/ 71689 h 4588006"/>
              <a:gd name="connsiteX7434" fmla="*/ 2854321 w 6081795"/>
              <a:gd name="connsiteY7434" fmla="*/ 70375 h 4588006"/>
              <a:gd name="connsiteX7435" fmla="*/ 2854055 w 6081795"/>
              <a:gd name="connsiteY7435" fmla="*/ 72561 h 4588006"/>
              <a:gd name="connsiteX7436" fmla="*/ 2869143 w 6081795"/>
              <a:gd name="connsiteY7436" fmla="*/ 72069 h 4588006"/>
              <a:gd name="connsiteX7437" fmla="*/ 2872948 w 6081795"/>
              <a:gd name="connsiteY7437" fmla="*/ 72347 h 4588006"/>
              <a:gd name="connsiteX7438" fmla="*/ 2876290 w 6081795"/>
              <a:gd name="connsiteY7438" fmla="*/ 72404 h 4588006"/>
              <a:gd name="connsiteX7439" fmla="*/ 2876555 w 6081795"/>
              <a:gd name="connsiteY7439" fmla="*/ 71567 h 4588006"/>
              <a:gd name="connsiteX7440" fmla="*/ 2873908 w 6081795"/>
              <a:gd name="connsiteY7440" fmla="*/ 70493 h 4588006"/>
              <a:gd name="connsiteX7441" fmla="*/ 2864346 w 6081795"/>
              <a:gd name="connsiteY7441" fmla="*/ 70545 h 4588006"/>
              <a:gd name="connsiteX7442" fmla="*/ 2854321 w 6081795"/>
              <a:gd name="connsiteY7442" fmla="*/ 70375 h 4588006"/>
              <a:gd name="connsiteX7443" fmla="*/ 2549391 w 6081795"/>
              <a:gd name="connsiteY7443" fmla="*/ 68678 h 4588006"/>
              <a:gd name="connsiteX7444" fmla="*/ 2538185 w 6081795"/>
              <a:gd name="connsiteY7444" fmla="*/ 69485 h 4588006"/>
              <a:gd name="connsiteX7445" fmla="*/ 2534832 w 6081795"/>
              <a:gd name="connsiteY7445" fmla="*/ 70194 h 4588006"/>
              <a:gd name="connsiteX7446" fmla="*/ 2543148 w 6081795"/>
              <a:gd name="connsiteY7446" fmla="*/ 70317 h 4588006"/>
              <a:gd name="connsiteX7447" fmla="*/ 2550538 w 6081795"/>
              <a:gd name="connsiteY7447" fmla="*/ 69997 h 4588006"/>
              <a:gd name="connsiteX7448" fmla="*/ 2552656 w 6081795"/>
              <a:gd name="connsiteY7448" fmla="*/ 68697 h 4588006"/>
              <a:gd name="connsiteX7449" fmla="*/ 2549391 w 6081795"/>
              <a:gd name="connsiteY7449" fmla="*/ 68678 h 4588006"/>
              <a:gd name="connsiteX7450" fmla="*/ 2930995 w 6081795"/>
              <a:gd name="connsiteY7450" fmla="*/ 68505 h 4588006"/>
              <a:gd name="connsiteX7451" fmla="*/ 2926318 w 6081795"/>
              <a:gd name="connsiteY7451" fmla="*/ 69352 h 4588006"/>
              <a:gd name="connsiteX7452" fmla="*/ 2927553 w 6081795"/>
              <a:gd name="connsiteY7452" fmla="*/ 69943 h 4588006"/>
              <a:gd name="connsiteX7453" fmla="*/ 2930818 w 6081795"/>
              <a:gd name="connsiteY7453" fmla="*/ 69962 h 4588006"/>
              <a:gd name="connsiteX7454" fmla="*/ 2932671 w 6081795"/>
              <a:gd name="connsiteY7454" fmla="*/ 69500 h 4588006"/>
              <a:gd name="connsiteX7455" fmla="*/ 2931612 w 6081795"/>
              <a:gd name="connsiteY7455" fmla="*/ 68800 h 4588006"/>
              <a:gd name="connsiteX7456" fmla="*/ 2302430 w 6081795"/>
              <a:gd name="connsiteY7456" fmla="*/ 68497 h 4588006"/>
              <a:gd name="connsiteX7457" fmla="*/ 2294841 w 6081795"/>
              <a:gd name="connsiteY7457" fmla="*/ 71806 h 4588006"/>
              <a:gd name="connsiteX7458" fmla="*/ 2297311 w 6081795"/>
              <a:gd name="connsiteY7458" fmla="*/ 72988 h 4588006"/>
              <a:gd name="connsiteX7459" fmla="*/ 2309840 w 6081795"/>
              <a:gd name="connsiteY7459" fmla="*/ 72043 h 4588006"/>
              <a:gd name="connsiteX7460" fmla="*/ 2317164 w 6081795"/>
              <a:gd name="connsiteY7460" fmla="*/ 70920 h 4588006"/>
              <a:gd name="connsiteX7461" fmla="*/ 2305517 w 6081795"/>
              <a:gd name="connsiteY7461" fmla="*/ 69975 h 4588006"/>
              <a:gd name="connsiteX7462" fmla="*/ 2307183 w 6081795"/>
              <a:gd name="connsiteY7462" fmla="*/ 69037 h 4588006"/>
              <a:gd name="connsiteX7463" fmla="*/ 2302430 w 6081795"/>
              <a:gd name="connsiteY7463" fmla="*/ 68497 h 4588006"/>
              <a:gd name="connsiteX7464" fmla="*/ 2859734 w 6081795"/>
              <a:gd name="connsiteY7464" fmla="*/ 68203 h 4588006"/>
              <a:gd name="connsiteX7465" fmla="*/ 2862350 w 6081795"/>
              <a:gd name="connsiteY7465" fmla="*/ 68819 h 4588006"/>
              <a:gd name="connsiteX7466" fmla="*/ 2861115 w 6081795"/>
              <a:gd name="connsiteY7466" fmla="*/ 68228 h 4588006"/>
              <a:gd name="connsiteX7467" fmla="*/ 2967699 w 6081795"/>
              <a:gd name="connsiteY7467" fmla="*/ 67560 h 4588006"/>
              <a:gd name="connsiteX7468" fmla="*/ 2958435 w 6081795"/>
              <a:gd name="connsiteY7468" fmla="*/ 68525 h 4588006"/>
              <a:gd name="connsiteX7469" fmla="*/ 2955744 w 6081795"/>
              <a:gd name="connsiteY7469" fmla="*/ 67816 h 4588006"/>
              <a:gd name="connsiteX7470" fmla="*/ 2951994 w 6081795"/>
              <a:gd name="connsiteY7470" fmla="*/ 67757 h 4588006"/>
              <a:gd name="connsiteX7471" fmla="*/ 2948156 w 6081795"/>
              <a:gd name="connsiteY7471" fmla="*/ 68426 h 4588006"/>
              <a:gd name="connsiteX7472" fmla="*/ 2947229 w 6081795"/>
              <a:gd name="connsiteY7472" fmla="*/ 69332 h 4588006"/>
              <a:gd name="connsiteX7473" fmla="*/ 2949093 w 6081795"/>
              <a:gd name="connsiteY7473" fmla="*/ 69453 h 4588006"/>
              <a:gd name="connsiteX7474" fmla="*/ 2950494 w 6081795"/>
              <a:gd name="connsiteY7474" fmla="*/ 69352 h 4588006"/>
              <a:gd name="connsiteX7475" fmla="*/ 2965493 w 6081795"/>
              <a:gd name="connsiteY7475" fmla="*/ 69588 h 4588006"/>
              <a:gd name="connsiteX7476" fmla="*/ 2800434 w 6081795"/>
              <a:gd name="connsiteY7476" fmla="*/ 67533 h 4588006"/>
              <a:gd name="connsiteX7477" fmla="*/ 2784706 w 6081795"/>
              <a:gd name="connsiteY7477" fmla="*/ 67912 h 4588006"/>
              <a:gd name="connsiteX7478" fmla="*/ 2770324 w 6081795"/>
              <a:gd name="connsiteY7478" fmla="*/ 67971 h 4588006"/>
              <a:gd name="connsiteX7479" fmla="*/ 2763244 w 6081795"/>
              <a:gd name="connsiteY7479" fmla="*/ 67764 h 4588006"/>
              <a:gd name="connsiteX7480" fmla="*/ 2756560 w 6081795"/>
              <a:gd name="connsiteY7480" fmla="*/ 68325 h 4588006"/>
              <a:gd name="connsiteX7481" fmla="*/ 2734987 w 6081795"/>
              <a:gd name="connsiteY7481" fmla="*/ 68414 h 4588006"/>
              <a:gd name="connsiteX7482" fmla="*/ 2713414 w 6081795"/>
              <a:gd name="connsiteY7482" fmla="*/ 68502 h 4588006"/>
              <a:gd name="connsiteX7483" fmla="*/ 2706974 w 6081795"/>
              <a:gd name="connsiteY7483" fmla="*/ 67734 h 4588006"/>
              <a:gd name="connsiteX7484" fmla="*/ 2697412 w 6081795"/>
              <a:gd name="connsiteY7484" fmla="*/ 67786 h 4588006"/>
              <a:gd name="connsiteX7485" fmla="*/ 2687386 w 6081795"/>
              <a:gd name="connsiteY7485" fmla="*/ 67616 h 4588006"/>
              <a:gd name="connsiteX7486" fmla="*/ 2678122 w 6081795"/>
              <a:gd name="connsiteY7486" fmla="*/ 68581 h 4588006"/>
              <a:gd name="connsiteX7487" fmla="*/ 2694654 w 6081795"/>
              <a:gd name="connsiteY7487" fmla="*/ 70321 h 4588006"/>
              <a:gd name="connsiteX7488" fmla="*/ 2711914 w 6081795"/>
              <a:gd name="connsiteY7488" fmla="*/ 70098 h 4588006"/>
              <a:gd name="connsiteX7489" fmla="*/ 2713943 w 6081795"/>
              <a:gd name="connsiteY7489" fmla="*/ 70876 h 4588006"/>
              <a:gd name="connsiteX7490" fmla="*/ 2717031 w 6081795"/>
              <a:gd name="connsiteY7490" fmla="*/ 71004 h 4588006"/>
              <a:gd name="connsiteX7491" fmla="*/ 2722491 w 6081795"/>
              <a:gd name="connsiteY7491" fmla="*/ 70435 h 4588006"/>
              <a:gd name="connsiteX7492" fmla="*/ 2726825 w 6081795"/>
              <a:gd name="connsiteY7492" fmla="*/ 71063 h 4588006"/>
              <a:gd name="connsiteX7493" fmla="*/ 2776588 w 6081795"/>
              <a:gd name="connsiteY7493" fmla="*/ 70197 h 4588006"/>
              <a:gd name="connsiteX7494" fmla="*/ 2783647 w 6081795"/>
              <a:gd name="connsiteY7494" fmla="*/ 71261 h 4588006"/>
              <a:gd name="connsiteX7495" fmla="*/ 2789249 w 6081795"/>
              <a:gd name="connsiteY7495" fmla="*/ 70857 h 4588006"/>
              <a:gd name="connsiteX7496" fmla="*/ 2792734 w 6081795"/>
              <a:gd name="connsiteY7496" fmla="*/ 71753 h 4588006"/>
              <a:gd name="connsiteX7497" fmla="*/ 2809057 w 6081795"/>
              <a:gd name="connsiteY7497" fmla="*/ 71852 h 4588006"/>
              <a:gd name="connsiteX7498" fmla="*/ 2819612 w 6081795"/>
              <a:gd name="connsiteY7498" fmla="*/ 71022 h 4588006"/>
              <a:gd name="connsiteX7499" fmla="*/ 2836057 w 6081795"/>
              <a:gd name="connsiteY7499" fmla="*/ 70119 h 4588006"/>
              <a:gd name="connsiteX7500" fmla="*/ 2843909 w 6081795"/>
              <a:gd name="connsiteY7500" fmla="*/ 70020 h 4588006"/>
              <a:gd name="connsiteX7501" fmla="*/ 2838086 w 6081795"/>
              <a:gd name="connsiteY7501" fmla="*/ 69548 h 4588006"/>
              <a:gd name="connsiteX7502" fmla="*/ 2837534 w 6081795"/>
              <a:gd name="connsiteY7502" fmla="*/ 70055 h 4588006"/>
              <a:gd name="connsiteX7503" fmla="*/ 2836057 w 6081795"/>
              <a:gd name="connsiteY7503" fmla="*/ 70119 h 4588006"/>
              <a:gd name="connsiteX7504" fmla="*/ 2830851 w 6081795"/>
              <a:gd name="connsiteY7504" fmla="*/ 69942 h 4588006"/>
              <a:gd name="connsiteX7505" fmla="*/ 2823793 w 6081795"/>
              <a:gd name="connsiteY7505" fmla="*/ 68878 h 4588006"/>
              <a:gd name="connsiteX7506" fmla="*/ 2825205 w 6081795"/>
              <a:gd name="connsiteY7506" fmla="*/ 68011 h 4588006"/>
              <a:gd name="connsiteX7507" fmla="*/ 2816028 w 6081795"/>
              <a:gd name="connsiteY7507" fmla="*/ 68248 h 4588006"/>
              <a:gd name="connsiteX7508" fmla="*/ 2800434 w 6081795"/>
              <a:gd name="connsiteY7508" fmla="*/ 67533 h 4588006"/>
              <a:gd name="connsiteX7509" fmla="*/ 2243138 w 6081795"/>
              <a:gd name="connsiteY7509" fmla="*/ 67118 h 4588006"/>
              <a:gd name="connsiteX7510" fmla="*/ 2240811 w 6081795"/>
              <a:gd name="connsiteY7510" fmla="*/ 67450 h 4588006"/>
              <a:gd name="connsiteX7511" fmla="*/ 2240403 w 6081795"/>
              <a:gd name="connsiteY7511" fmla="*/ 68123 h 4588006"/>
              <a:gd name="connsiteX7512" fmla="*/ 2245432 w 6081795"/>
              <a:gd name="connsiteY7512" fmla="*/ 69757 h 4588006"/>
              <a:gd name="connsiteX7513" fmla="*/ 2258192 w 6081795"/>
              <a:gd name="connsiteY7513" fmla="*/ 69597 h 4588006"/>
              <a:gd name="connsiteX7514" fmla="*/ 2271019 w 6081795"/>
              <a:gd name="connsiteY7514" fmla="*/ 68891 h 4588006"/>
              <a:gd name="connsiteX7515" fmla="*/ 2282048 w 6081795"/>
              <a:gd name="connsiteY7515" fmla="*/ 68867 h 4588006"/>
              <a:gd name="connsiteX7516" fmla="*/ 2292547 w 6081795"/>
              <a:gd name="connsiteY7516" fmla="*/ 69167 h 4588006"/>
              <a:gd name="connsiteX7517" fmla="*/ 2288842 w 6081795"/>
              <a:gd name="connsiteY7517" fmla="*/ 67394 h 4588006"/>
              <a:gd name="connsiteX7518" fmla="*/ 2273137 w 6081795"/>
              <a:gd name="connsiteY7518" fmla="*/ 67591 h 4588006"/>
              <a:gd name="connsiteX7519" fmla="*/ 2257431 w 6081795"/>
              <a:gd name="connsiteY7519" fmla="*/ 67788 h 4588006"/>
              <a:gd name="connsiteX7520" fmla="*/ 2908319 w 6081795"/>
              <a:gd name="connsiteY7520" fmla="*/ 66909 h 4588006"/>
              <a:gd name="connsiteX7521" fmla="*/ 2893849 w 6081795"/>
              <a:gd name="connsiteY7521" fmla="*/ 67697 h 4588006"/>
              <a:gd name="connsiteX7522" fmla="*/ 2903875 w 6081795"/>
              <a:gd name="connsiteY7522" fmla="*/ 67867 h 4588006"/>
              <a:gd name="connsiteX7523" fmla="*/ 2913437 w 6081795"/>
              <a:gd name="connsiteY7523" fmla="*/ 67815 h 4588006"/>
              <a:gd name="connsiteX7524" fmla="*/ 2974317 w 6081795"/>
              <a:gd name="connsiteY7524" fmla="*/ 66871 h 4588006"/>
              <a:gd name="connsiteX7525" fmla="*/ 2971670 w 6081795"/>
              <a:gd name="connsiteY7525" fmla="*/ 67146 h 4588006"/>
              <a:gd name="connsiteX7526" fmla="*/ 2980052 w 6081795"/>
              <a:gd name="connsiteY7526" fmla="*/ 68072 h 4588006"/>
              <a:gd name="connsiteX7527" fmla="*/ 2984022 w 6081795"/>
              <a:gd name="connsiteY7527" fmla="*/ 67659 h 4588006"/>
              <a:gd name="connsiteX7528" fmla="*/ 2985930 w 6081795"/>
              <a:gd name="connsiteY7528" fmla="*/ 67415 h 4588006"/>
              <a:gd name="connsiteX7529" fmla="*/ 2987375 w 6081795"/>
              <a:gd name="connsiteY7529" fmla="*/ 66950 h 4588006"/>
              <a:gd name="connsiteX7530" fmla="*/ 2983405 w 6081795"/>
              <a:gd name="connsiteY7530" fmla="*/ 67363 h 4588006"/>
              <a:gd name="connsiteX7531" fmla="*/ 1738098 w 6081795"/>
              <a:gd name="connsiteY7531" fmla="*/ 66836 h 4588006"/>
              <a:gd name="connsiteX7532" fmla="*/ 1731304 w 6081795"/>
              <a:gd name="connsiteY7532" fmla="*/ 68983 h 4588006"/>
              <a:gd name="connsiteX7533" fmla="*/ 1720098 w 6081795"/>
              <a:gd name="connsiteY7533" fmla="*/ 69790 h 4588006"/>
              <a:gd name="connsiteX7534" fmla="*/ 1713073 w 6081795"/>
              <a:gd name="connsiteY7534" fmla="*/ 69128 h 4588006"/>
              <a:gd name="connsiteX7535" fmla="*/ 1704658 w 6081795"/>
              <a:gd name="connsiteY7535" fmla="*/ 67801 h 4588006"/>
              <a:gd name="connsiteX7536" fmla="*/ 1721378 w 6081795"/>
              <a:gd name="connsiteY7536" fmla="*/ 67319 h 4588006"/>
              <a:gd name="connsiteX7537" fmla="*/ 1738098 w 6081795"/>
              <a:gd name="connsiteY7537" fmla="*/ 66836 h 4588006"/>
              <a:gd name="connsiteX7538" fmla="*/ 2163465 w 6081795"/>
              <a:gd name="connsiteY7538" fmla="*/ 66782 h 4588006"/>
              <a:gd name="connsiteX7539" fmla="*/ 2152877 w 6081795"/>
              <a:gd name="connsiteY7539" fmla="*/ 67885 h 4588006"/>
              <a:gd name="connsiteX7540" fmla="*/ 2159957 w 6081795"/>
              <a:gd name="connsiteY7540" fmla="*/ 68092 h 4588006"/>
              <a:gd name="connsiteX7541" fmla="*/ 2166641 w 6081795"/>
              <a:gd name="connsiteY7541" fmla="*/ 67531 h 4588006"/>
              <a:gd name="connsiteX7542" fmla="*/ 2119084 w 6081795"/>
              <a:gd name="connsiteY7542" fmla="*/ 66368 h 4588006"/>
              <a:gd name="connsiteX7543" fmla="*/ 2120937 w 6081795"/>
              <a:gd name="connsiteY7543" fmla="*/ 67254 h 4588006"/>
              <a:gd name="connsiteX7544" fmla="*/ 2123231 w 6081795"/>
              <a:gd name="connsiteY7544" fmla="*/ 67195 h 4588006"/>
              <a:gd name="connsiteX7545" fmla="*/ 2125525 w 6081795"/>
              <a:gd name="connsiteY7545" fmla="*/ 67136 h 4588006"/>
              <a:gd name="connsiteX7546" fmla="*/ 2119084 w 6081795"/>
              <a:gd name="connsiteY7546" fmla="*/ 66368 h 4588006"/>
              <a:gd name="connsiteX7547" fmla="*/ 2747032 w 6081795"/>
              <a:gd name="connsiteY7547" fmla="*/ 66080 h 4588006"/>
              <a:gd name="connsiteX7548" fmla="*/ 2741737 w 6081795"/>
              <a:gd name="connsiteY7548" fmla="*/ 66632 h 4588006"/>
              <a:gd name="connsiteX7549" fmla="*/ 2746326 w 6081795"/>
              <a:gd name="connsiteY7549" fmla="*/ 66514 h 4588006"/>
              <a:gd name="connsiteX7550" fmla="*/ 2181199 w 6081795"/>
              <a:gd name="connsiteY7550" fmla="*/ 66014 h 4588006"/>
              <a:gd name="connsiteX7551" fmla="*/ 2176104 w 6081795"/>
              <a:gd name="connsiteY7551" fmla="*/ 66950 h 4588006"/>
              <a:gd name="connsiteX7552" fmla="*/ 2172464 w 6081795"/>
              <a:gd name="connsiteY7552" fmla="*/ 68004 h 4588006"/>
              <a:gd name="connsiteX7553" fmla="*/ 2174493 w 6081795"/>
              <a:gd name="connsiteY7553" fmla="*/ 68107 h 4588006"/>
              <a:gd name="connsiteX7554" fmla="*/ 2177052 w 6081795"/>
              <a:gd name="connsiteY7554" fmla="*/ 67885 h 4588006"/>
              <a:gd name="connsiteX7555" fmla="*/ 2191632 w 6081795"/>
              <a:gd name="connsiteY7555" fmla="*/ 68211 h 4588006"/>
              <a:gd name="connsiteX7556" fmla="*/ 2205816 w 6081795"/>
              <a:gd name="connsiteY7556" fmla="*/ 67768 h 4588006"/>
              <a:gd name="connsiteX7557" fmla="*/ 2203346 w 6081795"/>
              <a:gd name="connsiteY7557" fmla="*/ 66586 h 4588006"/>
              <a:gd name="connsiteX7558" fmla="*/ 2189758 w 6081795"/>
              <a:gd name="connsiteY7558" fmla="*/ 66832 h 4588006"/>
              <a:gd name="connsiteX7559" fmla="*/ 2181199 w 6081795"/>
              <a:gd name="connsiteY7559" fmla="*/ 66014 h 4588006"/>
              <a:gd name="connsiteX7560" fmla="*/ 2551068 w 6081795"/>
              <a:gd name="connsiteY7560" fmla="*/ 65625 h 4588006"/>
              <a:gd name="connsiteX7561" fmla="*/ 2545774 w 6081795"/>
              <a:gd name="connsiteY7561" fmla="*/ 66176 h 4588006"/>
              <a:gd name="connsiteX7562" fmla="*/ 2549270 w 6081795"/>
              <a:gd name="connsiteY7562" fmla="*/ 66307 h 4588006"/>
              <a:gd name="connsiteX7563" fmla="*/ 2552303 w 6081795"/>
              <a:gd name="connsiteY7563" fmla="*/ 66216 h 4588006"/>
              <a:gd name="connsiteX7564" fmla="*/ 2138142 w 6081795"/>
              <a:gd name="connsiteY7564" fmla="*/ 65462 h 4588006"/>
              <a:gd name="connsiteX7565" fmla="*/ 2132848 w 6081795"/>
              <a:gd name="connsiteY7565" fmla="*/ 66014 h 4588006"/>
              <a:gd name="connsiteX7566" fmla="*/ 2130113 w 6081795"/>
              <a:gd name="connsiteY7566" fmla="*/ 67018 h 4588006"/>
              <a:gd name="connsiteX7567" fmla="*/ 2144318 w 6081795"/>
              <a:gd name="connsiteY7567" fmla="*/ 68417 h 4588006"/>
              <a:gd name="connsiteX7568" fmla="*/ 2149612 w 6081795"/>
              <a:gd name="connsiteY7568" fmla="*/ 67865 h 4588006"/>
              <a:gd name="connsiteX7569" fmla="*/ 2149083 w 6081795"/>
              <a:gd name="connsiteY7569" fmla="*/ 66841 h 4588006"/>
              <a:gd name="connsiteX7570" fmla="*/ 2142465 w 6081795"/>
              <a:gd name="connsiteY7570" fmla="*/ 67530 h 4588006"/>
              <a:gd name="connsiteX7571" fmla="*/ 2348576 w 6081795"/>
              <a:gd name="connsiteY7571" fmla="*/ 65130 h 4588006"/>
              <a:gd name="connsiteX7572" fmla="*/ 2354311 w 6081795"/>
              <a:gd name="connsiteY7572" fmla="*/ 66332 h 4588006"/>
              <a:gd name="connsiteX7573" fmla="*/ 2362781 w 6081795"/>
              <a:gd name="connsiteY7573" fmla="*/ 66528 h 4588006"/>
              <a:gd name="connsiteX7574" fmla="*/ 2365428 w 6081795"/>
              <a:gd name="connsiteY7574" fmla="*/ 66253 h 4588006"/>
              <a:gd name="connsiteX7575" fmla="*/ 2360311 w 6081795"/>
              <a:gd name="connsiteY7575" fmla="*/ 65347 h 4588006"/>
              <a:gd name="connsiteX7576" fmla="*/ 2103555 w 6081795"/>
              <a:gd name="connsiteY7576" fmla="*/ 65107 h 4588006"/>
              <a:gd name="connsiteX7577" fmla="*/ 2100202 w 6081795"/>
              <a:gd name="connsiteY7577" fmla="*/ 65816 h 4588006"/>
              <a:gd name="connsiteX7578" fmla="*/ 2104173 w 6081795"/>
              <a:gd name="connsiteY7578" fmla="*/ 65403 h 4588006"/>
              <a:gd name="connsiteX7579" fmla="*/ 2335517 w 6081795"/>
              <a:gd name="connsiteY7579" fmla="*/ 65051 h 4588006"/>
              <a:gd name="connsiteX7580" fmla="*/ 2328900 w 6081795"/>
              <a:gd name="connsiteY7580" fmla="*/ 65740 h 4588006"/>
              <a:gd name="connsiteX7581" fmla="*/ 2320926 w 6081795"/>
              <a:gd name="connsiteY7581" fmla="*/ 66841 h 4588006"/>
              <a:gd name="connsiteX7582" fmla="*/ 2314870 w 6081795"/>
              <a:gd name="connsiteY7582" fmla="*/ 68281 h 4588006"/>
              <a:gd name="connsiteX7583" fmla="*/ 2340546 w 6081795"/>
              <a:gd name="connsiteY7583" fmla="*/ 66686 h 4588006"/>
              <a:gd name="connsiteX7584" fmla="*/ 2338782 w 6081795"/>
              <a:gd name="connsiteY7584" fmla="*/ 65071 h 4588006"/>
              <a:gd name="connsiteX7585" fmla="*/ 2337150 w 6081795"/>
              <a:gd name="connsiteY7585" fmla="*/ 65061 h 4588006"/>
              <a:gd name="connsiteX7586" fmla="*/ 2335517 w 6081795"/>
              <a:gd name="connsiteY7586" fmla="*/ 65051 h 4588006"/>
              <a:gd name="connsiteX7587" fmla="*/ 2426397 w 6081795"/>
              <a:gd name="connsiteY7587" fmla="*/ 64579 h 4588006"/>
              <a:gd name="connsiteX7588" fmla="*/ 2411992 w 6081795"/>
              <a:gd name="connsiteY7588" fmla="*/ 66170 h 4588006"/>
              <a:gd name="connsiteX7589" fmla="*/ 2396662 w 6081795"/>
              <a:gd name="connsiteY7589" fmla="*/ 67317 h 4588006"/>
              <a:gd name="connsiteX7590" fmla="*/ 2410426 w 6081795"/>
              <a:gd name="connsiteY7590" fmla="*/ 66962 h 4588006"/>
              <a:gd name="connsiteX7591" fmla="*/ 2426749 w 6081795"/>
              <a:gd name="connsiteY7591" fmla="*/ 67061 h 4588006"/>
              <a:gd name="connsiteX7592" fmla="*/ 2600214 w 6081795"/>
              <a:gd name="connsiteY7592" fmla="*/ 64463 h 4588006"/>
              <a:gd name="connsiteX7593" fmla="*/ 2599750 w 6081795"/>
              <a:gd name="connsiteY7593" fmla="*/ 64916 h 4588006"/>
              <a:gd name="connsiteX7594" fmla="*/ 2600743 w 6081795"/>
              <a:gd name="connsiteY7594" fmla="*/ 65487 h 4588006"/>
              <a:gd name="connsiteX7595" fmla="*/ 2607272 w 6081795"/>
              <a:gd name="connsiteY7595" fmla="*/ 65527 h 4588006"/>
              <a:gd name="connsiteX7596" fmla="*/ 2604504 w 6081795"/>
              <a:gd name="connsiteY7596" fmla="*/ 64781 h 4588006"/>
              <a:gd name="connsiteX7597" fmla="*/ 2600214 w 6081795"/>
              <a:gd name="connsiteY7597" fmla="*/ 64463 h 4588006"/>
              <a:gd name="connsiteX7598" fmla="*/ 2446072 w 6081795"/>
              <a:gd name="connsiteY7598" fmla="*/ 63969 h 4588006"/>
              <a:gd name="connsiteX7599" fmla="*/ 2436808 w 6081795"/>
              <a:gd name="connsiteY7599" fmla="*/ 64934 h 4588006"/>
              <a:gd name="connsiteX7600" fmla="*/ 2437249 w 6081795"/>
              <a:gd name="connsiteY7600" fmla="*/ 66687 h 4588006"/>
              <a:gd name="connsiteX7601" fmla="*/ 2438749 w 6081795"/>
              <a:gd name="connsiteY7601" fmla="*/ 66441 h 4588006"/>
              <a:gd name="connsiteX7602" fmla="*/ 2439190 w 6081795"/>
              <a:gd name="connsiteY7602" fmla="*/ 66844 h 4588006"/>
              <a:gd name="connsiteX7603" fmla="*/ 2445719 w 6081795"/>
              <a:gd name="connsiteY7603" fmla="*/ 66884 h 4588006"/>
              <a:gd name="connsiteX7604" fmla="*/ 2448366 w 6081795"/>
              <a:gd name="connsiteY7604" fmla="*/ 67283 h 4588006"/>
              <a:gd name="connsiteX7605" fmla="*/ 2451542 w 6081795"/>
              <a:gd name="connsiteY7605" fmla="*/ 67357 h 4588006"/>
              <a:gd name="connsiteX7606" fmla="*/ 2471747 w 6081795"/>
              <a:gd name="connsiteY7606" fmla="*/ 67771 h 4588006"/>
              <a:gd name="connsiteX7607" fmla="*/ 2492030 w 6081795"/>
              <a:gd name="connsiteY7607" fmla="*/ 66872 h 4588006"/>
              <a:gd name="connsiteX7608" fmla="*/ 2511716 w 6081795"/>
              <a:gd name="connsiteY7608" fmla="*/ 66845 h 4588006"/>
              <a:gd name="connsiteX7609" fmla="*/ 2510834 w 6081795"/>
              <a:gd name="connsiteY7609" fmla="*/ 68736 h 4588006"/>
              <a:gd name="connsiteX7610" fmla="*/ 2520352 w 6081795"/>
              <a:gd name="connsiteY7610" fmla="*/ 68375 h 4588006"/>
              <a:gd name="connsiteX7611" fmla="*/ 2529804 w 6081795"/>
              <a:gd name="connsiteY7611" fmla="*/ 68559 h 4588006"/>
              <a:gd name="connsiteX7612" fmla="*/ 2528039 w 6081795"/>
              <a:gd name="connsiteY7612" fmla="*/ 66944 h 4588006"/>
              <a:gd name="connsiteX7613" fmla="*/ 2529540 w 6081795"/>
              <a:gd name="connsiteY7613" fmla="*/ 65349 h 4588006"/>
              <a:gd name="connsiteX7614" fmla="*/ 2519657 w 6081795"/>
              <a:gd name="connsiteY7614" fmla="*/ 66018 h 4588006"/>
              <a:gd name="connsiteX7615" fmla="*/ 2509511 w 6081795"/>
              <a:gd name="connsiteY7615" fmla="*/ 65501 h 4588006"/>
              <a:gd name="connsiteX7616" fmla="*/ 2498835 w 6081795"/>
              <a:gd name="connsiteY7616" fmla="*/ 65309 h 4588006"/>
              <a:gd name="connsiteX7617" fmla="*/ 2481806 w 6081795"/>
              <a:gd name="connsiteY7617" fmla="*/ 65643 h 4588006"/>
              <a:gd name="connsiteX7618" fmla="*/ 2479148 w 6081795"/>
              <a:gd name="connsiteY7618" fmla="*/ 64661 h 4588006"/>
              <a:gd name="connsiteX7619" fmla="*/ 2475365 w 6081795"/>
              <a:gd name="connsiteY7619" fmla="*/ 64875 h 4588006"/>
              <a:gd name="connsiteX7620" fmla="*/ 2462395 w 6081795"/>
              <a:gd name="connsiteY7620" fmla="*/ 64068 h 4588006"/>
              <a:gd name="connsiteX7621" fmla="*/ 2447308 w 6081795"/>
              <a:gd name="connsiteY7621" fmla="*/ 64560 h 4588006"/>
              <a:gd name="connsiteX7622" fmla="*/ 2785854 w 6081795"/>
              <a:gd name="connsiteY7622" fmla="*/ 63835 h 4588006"/>
              <a:gd name="connsiteX7623" fmla="*/ 2784531 w 6081795"/>
              <a:gd name="connsiteY7623" fmla="*/ 63973 h 4588006"/>
              <a:gd name="connsiteX7624" fmla="*/ 2780383 w 6081795"/>
              <a:gd name="connsiteY7624" fmla="*/ 65844 h 4588006"/>
              <a:gd name="connsiteX7625" fmla="*/ 2022118 w 6081795"/>
              <a:gd name="connsiteY7625" fmla="*/ 63157 h 4588006"/>
              <a:gd name="connsiteX7626" fmla="*/ 2009412 w 6081795"/>
              <a:gd name="connsiteY7626" fmla="*/ 65559 h 4588006"/>
              <a:gd name="connsiteX7627" fmla="*/ 2007923 w 6081795"/>
              <a:gd name="connsiteY7627" fmla="*/ 65040 h 4588006"/>
              <a:gd name="connsiteX7628" fmla="*/ 2004912 w 6081795"/>
              <a:gd name="connsiteY7628" fmla="*/ 64949 h 4588006"/>
              <a:gd name="connsiteX7629" fmla="*/ 2001636 w 6081795"/>
              <a:gd name="connsiteY7629" fmla="*/ 65695 h 4588006"/>
              <a:gd name="connsiteX7630" fmla="*/ 1998824 w 6081795"/>
              <a:gd name="connsiteY7630" fmla="*/ 66662 h 4588006"/>
              <a:gd name="connsiteX7631" fmla="*/ 1999176 w 6081795"/>
              <a:gd name="connsiteY7631" fmla="*/ 69144 h 4588006"/>
              <a:gd name="connsiteX7632" fmla="*/ 2003764 w 6081795"/>
              <a:gd name="connsiteY7632" fmla="*/ 69026 h 4588006"/>
              <a:gd name="connsiteX7633" fmla="*/ 2005970 w 6081795"/>
              <a:gd name="connsiteY7633" fmla="*/ 66997 h 4588006"/>
              <a:gd name="connsiteX7634" fmla="*/ 2012136 w 6081795"/>
              <a:gd name="connsiteY7634" fmla="*/ 66670 h 4588006"/>
              <a:gd name="connsiteX7635" fmla="*/ 2017705 w 6081795"/>
              <a:gd name="connsiteY7635" fmla="*/ 67214 h 4588006"/>
              <a:gd name="connsiteX7636" fmla="*/ 2031679 w 6081795"/>
              <a:gd name="connsiteY7636" fmla="*/ 65803 h 4588006"/>
              <a:gd name="connsiteX7637" fmla="*/ 2044264 w 6081795"/>
              <a:gd name="connsiteY7637" fmla="*/ 63728 h 4588006"/>
              <a:gd name="connsiteX7638" fmla="*/ 1847154 w 6081795"/>
              <a:gd name="connsiteY7638" fmla="*/ 61953 h 4588006"/>
              <a:gd name="connsiteX7639" fmla="*/ 1836477 w 6081795"/>
              <a:gd name="connsiteY7639" fmla="*/ 63785 h 4588006"/>
              <a:gd name="connsiteX7640" fmla="*/ 1848830 w 6081795"/>
              <a:gd name="connsiteY7640" fmla="*/ 63622 h 4588006"/>
              <a:gd name="connsiteX7641" fmla="*/ 1858535 w 6081795"/>
              <a:gd name="connsiteY7641" fmla="*/ 65085 h 4588006"/>
              <a:gd name="connsiteX7642" fmla="*/ 1868726 w 6081795"/>
              <a:gd name="connsiteY7642" fmla="*/ 64563 h 4588006"/>
              <a:gd name="connsiteX7643" fmla="*/ 1878917 w 6081795"/>
              <a:gd name="connsiteY7643" fmla="*/ 64041 h 4588006"/>
              <a:gd name="connsiteX7644" fmla="*/ 1868660 w 6081795"/>
              <a:gd name="connsiteY7644" fmla="*/ 63086 h 4588006"/>
              <a:gd name="connsiteX7645" fmla="*/ 1856682 w 6081795"/>
              <a:gd name="connsiteY7645" fmla="*/ 64198 h 4588006"/>
              <a:gd name="connsiteX7646" fmla="*/ 1852679 w 6081795"/>
              <a:gd name="connsiteY7646" fmla="*/ 62862 h 4588006"/>
              <a:gd name="connsiteX7647" fmla="*/ 1847154 w 6081795"/>
              <a:gd name="connsiteY7647" fmla="*/ 61953 h 4588006"/>
              <a:gd name="connsiteX7648" fmla="*/ 1821037 w 6081795"/>
              <a:gd name="connsiteY7648" fmla="*/ 61795 h 4588006"/>
              <a:gd name="connsiteX7649" fmla="*/ 1818280 w 6081795"/>
              <a:gd name="connsiteY7649" fmla="*/ 62307 h 4588006"/>
              <a:gd name="connsiteX7650" fmla="*/ 1816978 w 6081795"/>
              <a:gd name="connsiteY7650" fmla="*/ 62937 h 4588006"/>
              <a:gd name="connsiteX7651" fmla="*/ 1819548 w 6081795"/>
              <a:gd name="connsiteY7651" fmla="*/ 63299 h 4588006"/>
              <a:gd name="connsiteX7652" fmla="*/ 1822184 w 6081795"/>
              <a:gd name="connsiteY7652" fmla="*/ 63115 h 4588006"/>
              <a:gd name="connsiteX7653" fmla="*/ 1848745 w 6081795"/>
              <a:gd name="connsiteY7653" fmla="*/ 48835 h 4588006"/>
              <a:gd name="connsiteX7654" fmla="*/ 1838554 w 6081795"/>
              <a:gd name="connsiteY7654" fmla="*/ 49357 h 4588006"/>
              <a:gd name="connsiteX7655" fmla="*/ 1828363 w 6081795"/>
              <a:gd name="connsiteY7655" fmla="*/ 49879 h 4588006"/>
              <a:gd name="connsiteX7656" fmla="*/ 1847874 w 6081795"/>
              <a:gd name="connsiteY7656" fmla="*/ 50635 h 4588006"/>
              <a:gd name="connsiteX7657" fmla="*/ 1867450 w 6081795"/>
              <a:gd name="connsiteY7657" fmla="*/ 50845 h 4588006"/>
              <a:gd name="connsiteX7658" fmla="*/ 1872193 w 6081795"/>
              <a:gd name="connsiteY7658" fmla="*/ 50126 h 4588006"/>
              <a:gd name="connsiteX7659" fmla="*/ 1875480 w 6081795"/>
              <a:gd name="connsiteY7659" fmla="*/ 49289 h 4588006"/>
              <a:gd name="connsiteX7660" fmla="*/ 1871586 w 6081795"/>
              <a:gd name="connsiteY7660" fmla="*/ 49065 h 4588006"/>
              <a:gd name="connsiteX7661" fmla="*/ 1867627 w 6081795"/>
              <a:gd name="connsiteY7661" fmla="*/ 49387 h 4588006"/>
              <a:gd name="connsiteX7662" fmla="*/ 1857623 w 6081795"/>
              <a:gd name="connsiteY7662" fmla="*/ 49710 h 4588006"/>
              <a:gd name="connsiteX7663" fmla="*/ 1848745 w 6081795"/>
              <a:gd name="connsiteY7663" fmla="*/ 48835 h 4588006"/>
              <a:gd name="connsiteX7664" fmla="*/ 1800571 w 6081795"/>
              <a:gd name="connsiteY7664" fmla="*/ 47377 h 4588006"/>
              <a:gd name="connsiteX7665" fmla="*/ 1801299 w 6081795"/>
              <a:gd name="connsiteY7665" fmla="*/ 48786 h 4588006"/>
              <a:gd name="connsiteX7666" fmla="*/ 1803482 w 6081795"/>
              <a:gd name="connsiteY7666" fmla="*/ 50312 h 4588006"/>
              <a:gd name="connsiteX7667" fmla="*/ 1813805 w 6081795"/>
              <a:gd name="connsiteY7667" fmla="*/ 51395 h 4588006"/>
              <a:gd name="connsiteX7668" fmla="*/ 1814853 w 6081795"/>
              <a:gd name="connsiteY7668" fmla="*/ 50162 h 4588006"/>
              <a:gd name="connsiteX7669" fmla="*/ 1819276 w 6081795"/>
              <a:gd name="connsiteY7669" fmla="*/ 49387 h 4588006"/>
              <a:gd name="connsiteX7670" fmla="*/ 1826422 w 6081795"/>
              <a:gd name="connsiteY7670" fmla="*/ 49722 h 4588006"/>
              <a:gd name="connsiteX7671" fmla="*/ 1817952 w 6081795"/>
              <a:gd name="connsiteY7671" fmla="*/ 48175 h 4588006"/>
              <a:gd name="connsiteX7672" fmla="*/ 1806306 w 6081795"/>
              <a:gd name="connsiteY7672" fmla="*/ 48579 h 4588006"/>
              <a:gd name="connsiteX7673" fmla="*/ 1804982 w 6081795"/>
              <a:gd name="connsiteY7673" fmla="*/ 48717 h 4588006"/>
              <a:gd name="connsiteX7674" fmla="*/ 1803273 w 6081795"/>
              <a:gd name="connsiteY7674" fmla="*/ 47995 h 4588006"/>
              <a:gd name="connsiteX7675" fmla="*/ 1800571 w 6081795"/>
              <a:gd name="connsiteY7675" fmla="*/ 47377 h 4588006"/>
              <a:gd name="connsiteX7676" fmla="*/ 1737220 w 6081795"/>
              <a:gd name="connsiteY7676" fmla="*/ 47140 h 4588006"/>
              <a:gd name="connsiteX7677" fmla="*/ 1734893 w 6081795"/>
              <a:gd name="connsiteY7677" fmla="*/ 47473 h 4588006"/>
              <a:gd name="connsiteX7678" fmla="*/ 1734485 w 6081795"/>
              <a:gd name="connsiteY7678" fmla="*/ 48145 h 4588006"/>
              <a:gd name="connsiteX7679" fmla="*/ 1735720 w 6081795"/>
              <a:gd name="connsiteY7679" fmla="*/ 48736 h 4588006"/>
              <a:gd name="connsiteX7680" fmla="*/ 1737926 w 6081795"/>
              <a:gd name="connsiteY7680" fmla="*/ 48056 h 4588006"/>
              <a:gd name="connsiteX7681" fmla="*/ 1737220 w 6081795"/>
              <a:gd name="connsiteY7681" fmla="*/ 47140 h 4588006"/>
              <a:gd name="connsiteX7682" fmla="*/ 1685870 w 6081795"/>
              <a:gd name="connsiteY7682" fmla="*/ 44934 h 4588006"/>
              <a:gd name="connsiteX7683" fmla="*/ 1683465 w 6081795"/>
              <a:gd name="connsiteY7683" fmla="*/ 45229 h 4588006"/>
              <a:gd name="connsiteX7684" fmla="*/ 1682517 w 6081795"/>
              <a:gd name="connsiteY7684" fmla="*/ 45643 h 4588006"/>
              <a:gd name="connsiteX7685" fmla="*/ 1685693 w 6081795"/>
              <a:gd name="connsiteY7685" fmla="*/ 46391 h 4588006"/>
              <a:gd name="connsiteX7686" fmla="*/ 1982950 w 6081795"/>
              <a:gd name="connsiteY7686" fmla="*/ 30539 h 4588006"/>
              <a:gd name="connsiteX7687" fmla="*/ 1988156 w 6081795"/>
              <a:gd name="connsiteY7687" fmla="*/ 30717 h 4588006"/>
              <a:gd name="connsiteX7688" fmla="*/ 1989480 w 6081795"/>
              <a:gd name="connsiteY7688" fmla="*/ 30579 h 4588006"/>
              <a:gd name="connsiteX7689" fmla="*/ 1790869 w 6081795"/>
              <a:gd name="connsiteY7689" fmla="*/ 30399 h 4588006"/>
              <a:gd name="connsiteX7690" fmla="*/ 1788112 w 6081795"/>
              <a:gd name="connsiteY7690" fmla="*/ 30911 h 4588006"/>
              <a:gd name="connsiteX7691" fmla="*/ 1786810 w 6081795"/>
              <a:gd name="connsiteY7691" fmla="*/ 31542 h 4588006"/>
              <a:gd name="connsiteX7692" fmla="*/ 1789380 w 6081795"/>
              <a:gd name="connsiteY7692" fmla="*/ 31904 h 4588006"/>
              <a:gd name="connsiteX7693" fmla="*/ 1792016 w 6081795"/>
              <a:gd name="connsiteY7693" fmla="*/ 31719 h 4588006"/>
              <a:gd name="connsiteX7694" fmla="*/ 1793428 w 6081795"/>
              <a:gd name="connsiteY7694" fmla="*/ 30852 h 4588006"/>
              <a:gd name="connsiteX7695" fmla="*/ 1792149 w 6081795"/>
              <a:gd name="connsiteY7695" fmla="*/ 30626 h 4588006"/>
              <a:gd name="connsiteX7696" fmla="*/ 1790869 w 6081795"/>
              <a:gd name="connsiteY7696" fmla="*/ 30399 h 4588006"/>
              <a:gd name="connsiteX7697" fmla="*/ 1772694 w 6081795"/>
              <a:gd name="connsiteY7697" fmla="*/ 29414 h 4588006"/>
              <a:gd name="connsiteX7698" fmla="*/ 1766076 w 6081795"/>
              <a:gd name="connsiteY7698" fmla="*/ 30104 h 4588006"/>
              <a:gd name="connsiteX7699" fmla="*/ 1763374 w 6081795"/>
              <a:gd name="connsiteY7699" fmla="*/ 30835 h 4588006"/>
              <a:gd name="connsiteX7700" fmla="*/ 1764576 w 6081795"/>
              <a:gd name="connsiteY7700" fmla="*/ 31699 h 4588006"/>
              <a:gd name="connsiteX7701" fmla="*/ 1950482 w 6081795"/>
              <a:gd name="connsiteY7701" fmla="*/ 28885 h 4588006"/>
              <a:gd name="connsiteX7702" fmla="*/ 1946511 w 6081795"/>
              <a:gd name="connsiteY7702" fmla="*/ 29298 h 4588006"/>
              <a:gd name="connsiteX7703" fmla="*/ 1947746 w 6081795"/>
              <a:gd name="connsiteY7703" fmla="*/ 29889 h 4588006"/>
              <a:gd name="connsiteX7704" fmla="*/ 1950878 w 6081795"/>
              <a:gd name="connsiteY7704" fmla="*/ 31002 h 4588006"/>
              <a:gd name="connsiteX7705" fmla="*/ 1956128 w 6081795"/>
              <a:gd name="connsiteY7705" fmla="*/ 30815 h 4588006"/>
              <a:gd name="connsiteX7706" fmla="*/ 1961510 w 6081795"/>
              <a:gd name="connsiteY7706" fmla="*/ 29535 h 4588006"/>
              <a:gd name="connsiteX7707" fmla="*/ 1826339 w 6081795"/>
              <a:gd name="connsiteY7707" fmla="*/ 28863 h 4588006"/>
              <a:gd name="connsiteX7708" fmla="*/ 1823879 w 6081795"/>
              <a:gd name="connsiteY7708" fmla="*/ 30289 h 4588006"/>
              <a:gd name="connsiteX7709" fmla="*/ 1823338 w 6081795"/>
              <a:gd name="connsiteY7709" fmla="*/ 32054 h 4588006"/>
              <a:gd name="connsiteX7710" fmla="*/ 1840897 w 6081795"/>
              <a:gd name="connsiteY7710" fmla="*/ 32744 h 4588006"/>
              <a:gd name="connsiteX7711" fmla="*/ 1848485 w 6081795"/>
              <a:gd name="connsiteY7711" fmla="*/ 29435 h 4588006"/>
              <a:gd name="connsiteX7712" fmla="*/ 1830133 w 6081795"/>
              <a:gd name="connsiteY7712" fmla="*/ 29908 h 4588006"/>
              <a:gd name="connsiteX7713" fmla="*/ 1828732 w 6081795"/>
              <a:gd name="connsiteY7713" fmla="*/ 29334 h 4588006"/>
              <a:gd name="connsiteX7714" fmla="*/ 1826339 w 6081795"/>
              <a:gd name="connsiteY7714" fmla="*/ 28863 h 4588006"/>
              <a:gd name="connsiteX7715" fmla="*/ 1903454 w 6081795"/>
              <a:gd name="connsiteY7715" fmla="*/ 28746 h 4588006"/>
              <a:gd name="connsiteX7716" fmla="*/ 1863573 w 6081795"/>
              <a:gd name="connsiteY7716" fmla="*/ 28943 h 4588006"/>
              <a:gd name="connsiteX7717" fmla="*/ 1858731 w 6081795"/>
              <a:gd name="connsiteY7717" fmla="*/ 30482 h 4588006"/>
              <a:gd name="connsiteX7718" fmla="*/ 1859249 w 6081795"/>
              <a:gd name="connsiteY7718" fmla="*/ 32271 h 4588006"/>
              <a:gd name="connsiteX7719" fmla="*/ 1880072 w 6081795"/>
              <a:gd name="connsiteY7719" fmla="*/ 31632 h 4588006"/>
              <a:gd name="connsiteX7720" fmla="*/ 1899836 w 6081795"/>
              <a:gd name="connsiteY7720" fmla="*/ 31642 h 4588006"/>
              <a:gd name="connsiteX7721" fmla="*/ 3154144 w 6081795"/>
              <a:gd name="connsiteY7721" fmla="*/ 22596 h 4588006"/>
              <a:gd name="connsiteX7722" fmla="*/ 3138748 w 6081795"/>
              <a:gd name="connsiteY7722" fmla="*/ 22941 h 4588006"/>
              <a:gd name="connsiteX7723" fmla="*/ 3129175 w 6081795"/>
              <a:gd name="connsiteY7723" fmla="*/ 23758 h 4588006"/>
              <a:gd name="connsiteX7724" fmla="*/ 3134821 w 6081795"/>
              <a:gd name="connsiteY7724" fmla="*/ 25688 h 4588006"/>
              <a:gd name="connsiteX7725" fmla="*/ 3135438 w 6081795"/>
              <a:gd name="connsiteY7725" fmla="*/ 25984 h 4588006"/>
              <a:gd name="connsiteX7726" fmla="*/ 3148056 w 6081795"/>
              <a:gd name="connsiteY7726" fmla="*/ 24310 h 4588006"/>
              <a:gd name="connsiteX7727" fmla="*/ 3162879 w 6081795"/>
              <a:gd name="connsiteY7727" fmla="*/ 26004 h 4588006"/>
              <a:gd name="connsiteX7728" fmla="*/ 3175319 w 6081795"/>
              <a:gd name="connsiteY7728" fmla="*/ 25787 h 4588006"/>
              <a:gd name="connsiteX7729" fmla="*/ 3174173 w 6081795"/>
              <a:gd name="connsiteY7729" fmla="*/ 24468 h 4588006"/>
              <a:gd name="connsiteX7730" fmla="*/ 1612996 w 6081795"/>
              <a:gd name="connsiteY7730" fmla="*/ 20865 h 4588006"/>
              <a:gd name="connsiteX7731" fmla="*/ 1610669 w 6081795"/>
              <a:gd name="connsiteY7731" fmla="*/ 21197 h 4588006"/>
              <a:gd name="connsiteX7732" fmla="*/ 1610261 w 6081795"/>
              <a:gd name="connsiteY7732" fmla="*/ 21869 h 4588006"/>
              <a:gd name="connsiteX7733" fmla="*/ 1610878 w 6081795"/>
              <a:gd name="connsiteY7733" fmla="*/ 22164 h 4588006"/>
              <a:gd name="connsiteX7734" fmla="*/ 1612996 w 6081795"/>
              <a:gd name="connsiteY7734" fmla="*/ 20865 h 4588006"/>
              <a:gd name="connsiteX7735" fmla="*/ 1599938 w 6081795"/>
              <a:gd name="connsiteY7735" fmla="*/ 20785 h 4588006"/>
              <a:gd name="connsiteX7736" fmla="*/ 1597842 w 6081795"/>
              <a:gd name="connsiteY7736" fmla="*/ 21229 h 4588006"/>
              <a:gd name="connsiteX7737" fmla="*/ 1597202 w 6081795"/>
              <a:gd name="connsiteY7737" fmla="*/ 21790 h 4588006"/>
              <a:gd name="connsiteX7738" fmla="*/ 1601084 w 6081795"/>
              <a:gd name="connsiteY7738" fmla="*/ 22105 h 4588006"/>
              <a:gd name="connsiteX7739" fmla="*/ 2770076 w 6081795"/>
              <a:gd name="connsiteY7739" fmla="*/ 0 h 4588006"/>
              <a:gd name="connsiteX7740" fmla="*/ 2772579 w 6081795"/>
              <a:gd name="connsiteY7740" fmla="*/ 909 h 4588006"/>
              <a:gd name="connsiteX7741" fmla="*/ 2777134 w 6081795"/>
              <a:gd name="connsiteY7741" fmla="*/ 1064 h 4588006"/>
              <a:gd name="connsiteX7742" fmla="*/ 2781579 w 6081795"/>
              <a:gd name="connsiteY7742" fmla="*/ 781 h 4588006"/>
              <a:gd name="connsiteX7743" fmla="*/ 2784898 w 6081795"/>
              <a:gd name="connsiteY7743" fmla="*/ 1695 h 4588006"/>
              <a:gd name="connsiteX7744" fmla="*/ 2797957 w 6081795"/>
              <a:gd name="connsiteY7744" fmla="*/ 1774 h 4588006"/>
              <a:gd name="connsiteX7745" fmla="*/ 2804397 w 6081795"/>
              <a:gd name="connsiteY7745" fmla="*/ 2542 h 4588006"/>
              <a:gd name="connsiteX7746" fmla="*/ 2825926 w 6081795"/>
              <a:gd name="connsiteY7746" fmla="*/ 2818 h 4588006"/>
              <a:gd name="connsiteX7747" fmla="*/ 2833779 w 6081795"/>
              <a:gd name="connsiteY7747" fmla="*/ 2719 h 4588006"/>
              <a:gd name="connsiteX7748" fmla="*/ 2841631 w 6081795"/>
              <a:gd name="connsiteY7748" fmla="*/ 2621 h 4588006"/>
              <a:gd name="connsiteX7749" fmla="*/ 2855307 w 6081795"/>
              <a:gd name="connsiteY7749" fmla="*/ 2995 h 4588006"/>
              <a:gd name="connsiteX7750" fmla="*/ 2865101 w 6081795"/>
              <a:gd name="connsiteY7750" fmla="*/ 3054 h 4588006"/>
              <a:gd name="connsiteX7751" fmla="*/ 2880134 w 6081795"/>
              <a:gd name="connsiteY7751" fmla="*/ 2343 h 4588006"/>
              <a:gd name="connsiteX7752" fmla="*/ 2894571 w 6081795"/>
              <a:gd name="connsiteY7752" fmla="*/ 2503 h 4588006"/>
              <a:gd name="connsiteX7753" fmla="*/ 2923092 w 6081795"/>
              <a:gd name="connsiteY7753" fmla="*/ 1691 h 4588006"/>
              <a:gd name="connsiteX7754" fmla="*/ 2943805 w 6081795"/>
              <a:gd name="connsiteY7754" fmla="*/ 613 h 4588006"/>
              <a:gd name="connsiteX7755" fmla="*/ 2944334 w 6081795"/>
              <a:gd name="connsiteY7755" fmla="*/ 1637 h 4588006"/>
              <a:gd name="connsiteX7756" fmla="*/ 2950774 w 6081795"/>
              <a:gd name="connsiteY7756" fmla="*/ 2406 h 4588006"/>
              <a:gd name="connsiteX7757" fmla="*/ 2953807 w 6081795"/>
              <a:gd name="connsiteY7757" fmla="*/ 2314 h 4588006"/>
              <a:gd name="connsiteX7758" fmla="*/ 2955451 w 6081795"/>
              <a:gd name="connsiteY7758" fmla="*/ 1559 h 4588006"/>
              <a:gd name="connsiteX7759" fmla="*/ 2978160 w 6081795"/>
              <a:gd name="connsiteY7759" fmla="*/ 2207 h 4588006"/>
              <a:gd name="connsiteX7760" fmla="*/ 3000538 w 6081795"/>
              <a:gd name="connsiteY7760" fmla="*/ 1540 h 4588006"/>
              <a:gd name="connsiteX7761" fmla="*/ 3007419 w 6081795"/>
              <a:gd name="connsiteY7761" fmla="*/ 2037 h 4588006"/>
              <a:gd name="connsiteX7762" fmla="*/ 3012978 w 6081795"/>
              <a:gd name="connsiteY7762" fmla="*/ 1323 h 4588006"/>
              <a:gd name="connsiteX7763" fmla="*/ 3025695 w 6081795"/>
              <a:gd name="connsiteY7763" fmla="*/ 1528 h 4588006"/>
              <a:gd name="connsiteX7764" fmla="*/ 3036359 w 6081795"/>
              <a:gd name="connsiteY7764" fmla="*/ 2486 h 4588006"/>
              <a:gd name="connsiteX7765" fmla="*/ 3041565 w 6081795"/>
              <a:gd name="connsiteY7765" fmla="*/ 2663 h 4588006"/>
              <a:gd name="connsiteX7766" fmla="*/ 3044918 w 6081795"/>
              <a:gd name="connsiteY7766" fmla="*/ 1954 h 4588006"/>
              <a:gd name="connsiteX7767" fmla="*/ 3071652 w 6081795"/>
              <a:gd name="connsiteY7767" fmla="*/ 2407 h 4588006"/>
              <a:gd name="connsiteX7768" fmla="*/ 3078082 w 6081795"/>
              <a:gd name="connsiteY7768" fmla="*/ 2592 h 4588006"/>
              <a:gd name="connsiteX7769" fmla="*/ 3086034 w 6081795"/>
              <a:gd name="connsiteY7769" fmla="*/ 2348 h 4588006"/>
              <a:gd name="connsiteX7770" fmla="*/ 3119286 w 6081795"/>
              <a:gd name="connsiteY7770" fmla="*/ 2932 h 4588006"/>
              <a:gd name="connsiteX7771" fmla="*/ 3152473 w 6081795"/>
              <a:gd name="connsiteY7771" fmla="*/ 4062 h 4588006"/>
              <a:gd name="connsiteX7772" fmla="*/ 3161120 w 6081795"/>
              <a:gd name="connsiteY7772" fmla="*/ 2802 h 4588006"/>
              <a:gd name="connsiteX7773" fmla="*/ 3190412 w 6081795"/>
              <a:gd name="connsiteY7773" fmla="*/ 3708 h 4588006"/>
              <a:gd name="connsiteX7774" fmla="*/ 3210993 w 6081795"/>
              <a:gd name="connsiteY7774" fmla="*/ 3049 h 4588006"/>
              <a:gd name="connsiteX7775" fmla="*/ 3234881 w 6081795"/>
              <a:gd name="connsiteY7775" fmla="*/ 3394 h 4588006"/>
              <a:gd name="connsiteX7776" fmla="*/ 3251822 w 6081795"/>
              <a:gd name="connsiteY7776" fmla="*/ 3788 h 4588006"/>
              <a:gd name="connsiteX7777" fmla="*/ 3258616 w 6081795"/>
              <a:gd name="connsiteY7777" fmla="*/ 2990 h 4588006"/>
              <a:gd name="connsiteX7778" fmla="*/ 3266204 w 6081795"/>
              <a:gd name="connsiteY7778" fmla="*/ 3729 h 4588006"/>
              <a:gd name="connsiteX7779" fmla="*/ 3375082 w 6081795"/>
              <a:gd name="connsiteY7779" fmla="*/ 5700 h 4588006"/>
              <a:gd name="connsiteX7780" fmla="*/ 3388669 w 6081795"/>
              <a:gd name="connsiteY7780" fmla="*/ 6128 h 4588006"/>
              <a:gd name="connsiteX7781" fmla="*/ 3401727 w 6081795"/>
              <a:gd name="connsiteY7781" fmla="*/ 6882 h 4588006"/>
              <a:gd name="connsiteX7782" fmla="*/ 3408951 w 6081795"/>
              <a:gd name="connsiteY7782" fmla="*/ 6579 h 4588006"/>
              <a:gd name="connsiteX7783" fmla="*/ 3416109 w 6081795"/>
              <a:gd name="connsiteY7783" fmla="*/ 6823 h 4588006"/>
              <a:gd name="connsiteX7784" fmla="*/ 3427844 w 6081795"/>
              <a:gd name="connsiteY7784" fmla="*/ 7040 h 4588006"/>
              <a:gd name="connsiteX7785" fmla="*/ 3433127 w 6081795"/>
              <a:gd name="connsiteY7785" fmla="*/ 7929 h 4588006"/>
              <a:gd name="connsiteX7786" fmla="*/ 3435431 w 6081795"/>
              <a:gd name="connsiteY7786" fmla="*/ 9128 h 4588006"/>
              <a:gd name="connsiteX7787" fmla="*/ 3410848 w 6081795"/>
              <a:gd name="connsiteY7787" fmla="*/ 9800 h 4588006"/>
              <a:gd name="connsiteX7788" fmla="*/ 3382492 w 6081795"/>
              <a:gd name="connsiteY7788" fmla="*/ 9245 h 4588006"/>
              <a:gd name="connsiteX7789" fmla="*/ 3383110 w 6081795"/>
              <a:gd name="connsiteY7789" fmla="*/ 9541 h 4588006"/>
              <a:gd name="connsiteX7790" fmla="*/ 3379282 w 6081795"/>
              <a:gd name="connsiteY7790" fmla="*/ 10794 h 4588006"/>
              <a:gd name="connsiteX7791" fmla="*/ 3373139 w 6081795"/>
              <a:gd name="connsiteY7791" fmla="*/ 10939 h 4588006"/>
              <a:gd name="connsiteX7792" fmla="*/ 3337868 w 6081795"/>
              <a:gd name="connsiteY7792" fmla="*/ 12184 h 4588006"/>
              <a:gd name="connsiteX7793" fmla="*/ 3301671 w 6081795"/>
              <a:gd name="connsiteY7793" fmla="*/ 12986 h 4588006"/>
              <a:gd name="connsiteX7794" fmla="*/ 3298097 w 6081795"/>
              <a:gd name="connsiteY7794" fmla="*/ 13494 h 4588006"/>
              <a:gd name="connsiteX7795" fmla="*/ 3293201 w 6081795"/>
              <a:gd name="connsiteY7795" fmla="*/ 12789 h 4588006"/>
              <a:gd name="connsiteX7796" fmla="*/ 3289406 w 6081795"/>
              <a:gd name="connsiteY7796" fmla="*/ 13095 h 4588006"/>
              <a:gd name="connsiteX7797" fmla="*/ 3288524 w 6081795"/>
              <a:gd name="connsiteY7797" fmla="*/ 13636 h 4588006"/>
              <a:gd name="connsiteX7798" fmla="*/ 3278818 w 6081795"/>
              <a:gd name="connsiteY7798" fmla="*/ 13523 h 4588006"/>
              <a:gd name="connsiteX7799" fmla="*/ 3271495 w 6081795"/>
              <a:gd name="connsiteY7799" fmla="*/ 13971 h 4588006"/>
              <a:gd name="connsiteX7800" fmla="*/ 3283142 w 6081795"/>
              <a:gd name="connsiteY7800" fmla="*/ 14916 h 4588006"/>
              <a:gd name="connsiteX7801" fmla="*/ 3288347 w 6081795"/>
              <a:gd name="connsiteY7801" fmla="*/ 15094 h 4588006"/>
              <a:gd name="connsiteX7802" fmla="*/ 3291700 w 6081795"/>
              <a:gd name="connsiteY7802" fmla="*/ 14385 h 4588006"/>
              <a:gd name="connsiteX7803" fmla="*/ 3299244 w 6081795"/>
              <a:gd name="connsiteY7803" fmla="*/ 14813 h 4588006"/>
              <a:gd name="connsiteX7804" fmla="*/ 3307317 w 6081795"/>
              <a:gd name="connsiteY7804" fmla="*/ 14917 h 4588006"/>
              <a:gd name="connsiteX7805" fmla="*/ 3336081 w 6081795"/>
              <a:gd name="connsiteY7805" fmla="*/ 14799 h 4588006"/>
              <a:gd name="connsiteX7806" fmla="*/ 3346404 w 6081795"/>
              <a:gd name="connsiteY7806" fmla="*/ 15882 h 4588006"/>
              <a:gd name="connsiteX7807" fmla="*/ 3352580 w 6081795"/>
              <a:gd name="connsiteY7807" fmla="*/ 16138 h 4588006"/>
              <a:gd name="connsiteX7808" fmla="*/ 3356903 w 6081795"/>
              <a:gd name="connsiteY7808" fmla="*/ 15508 h 4588006"/>
              <a:gd name="connsiteX7809" fmla="*/ 3369962 w 6081795"/>
              <a:gd name="connsiteY7809" fmla="*/ 15587 h 4588006"/>
              <a:gd name="connsiteX7810" fmla="*/ 3383064 w 6081795"/>
              <a:gd name="connsiteY7810" fmla="*/ 15302 h 4588006"/>
              <a:gd name="connsiteX7811" fmla="*/ 3396167 w 6081795"/>
              <a:gd name="connsiteY7811" fmla="*/ 15016 h 4588006"/>
              <a:gd name="connsiteX7812" fmla="*/ 3418754 w 6081795"/>
              <a:gd name="connsiteY7812" fmla="*/ 17341 h 4588006"/>
              <a:gd name="connsiteX7813" fmla="*/ 3413459 w 6081795"/>
              <a:gd name="connsiteY7813" fmla="*/ 19241 h 4588006"/>
              <a:gd name="connsiteX7814" fmla="*/ 3405518 w 6081795"/>
              <a:gd name="connsiteY7814" fmla="*/ 18719 h 4588006"/>
              <a:gd name="connsiteX7815" fmla="*/ 3397004 w 6081795"/>
              <a:gd name="connsiteY7815" fmla="*/ 19561 h 4588006"/>
              <a:gd name="connsiteX7816" fmla="*/ 3389019 w 6081795"/>
              <a:gd name="connsiteY7816" fmla="*/ 20078 h 4588006"/>
              <a:gd name="connsiteX7817" fmla="*/ 3368350 w 6081795"/>
              <a:gd name="connsiteY7817" fmla="*/ 20117 h 4588006"/>
              <a:gd name="connsiteX7818" fmla="*/ 3350990 w 6081795"/>
              <a:gd name="connsiteY7818" fmla="*/ 21161 h 4588006"/>
              <a:gd name="connsiteX7819" fmla="*/ 3320903 w 6081795"/>
              <a:gd name="connsiteY7819" fmla="*/ 21417 h 4588006"/>
              <a:gd name="connsiteX7820" fmla="*/ 3312322 w 6081795"/>
              <a:gd name="connsiteY7820" fmla="*/ 23480 h 4588006"/>
              <a:gd name="connsiteX7821" fmla="*/ 3299110 w 6081795"/>
              <a:gd name="connsiteY7821" fmla="*/ 23327 h 4588006"/>
              <a:gd name="connsiteX7822" fmla="*/ 3279456 w 6081795"/>
              <a:gd name="connsiteY7822" fmla="*/ 23755 h 4588006"/>
              <a:gd name="connsiteX7823" fmla="*/ 3259934 w 6081795"/>
              <a:gd name="connsiteY7823" fmla="*/ 23090 h 4588006"/>
              <a:gd name="connsiteX7824" fmla="*/ 3251199 w 6081795"/>
              <a:gd name="connsiteY7824" fmla="*/ 25079 h 4588006"/>
              <a:gd name="connsiteX7825" fmla="*/ 3240259 w 6081795"/>
              <a:gd name="connsiteY7825" fmla="*/ 23700 h 4588006"/>
              <a:gd name="connsiteX7826" fmla="*/ 3225700 w 6081795"/>
              <a:gd name="connsiteY7826" fmla="*/ 25217 h 4588006"/>
              <a:gd name="connsiteX7827" fmla="*/ 3216469 w 6081795"/>
              <a:gd name="connsiteY7827" fmla="*/ 25234 h 4588006"/>
              <a:gd name="connsiteX7828" fmla="*/ 3208759 w 6081795"/>
              <a:gd name="connsiteY7828" fmla="*/ 24823 h 4588006"/>
              <a:gd name="connsiteX7829" fmla="*/ 3202815 w 6081795"/>
              <a:gd name="connsiteY7829" fmla="*/ 25352 h 4588006"/>
              <a:gd name="connsiteX7830" fmla="*/ 3198789 w 6081795"/>
              <a:gd name="connsiteY7830" fmla="*/ 26221 h 4588006"/>
              <a:gd name="connsiteX7831" fmla="*/ 3198458 w 6081795"/>
              <a:gd name="connsiteY7831" fmla="*/ 26930 h 4588006"/>
              <a:gd name="connsiteX7832" fmla="*/ 3200642 w 6081795"/>
              <a:gd name="connsiteY7832" fmla="*/ 27107 h 4588006"/>
              <a:gd name="connsiteX7833" fmla="*/ 3211186 w 6081795"/>
              <a:gd name="connsiteY7833" fmla="*/ 26369 h 4588006"/>
              <a:gd name="connsiteX7834" fmla="*/ 3221464 w 6081795"/>
              <a:gd name="connsiteY7834" fmla="*/ 27817 h 4588006"/>
              <a:gd name="connsiteX7835" fmla="*/ 3241317 w 6081795"/>
              <a:gd name="connsiteY7835" fmla="*/ 25749 h 4588006"/>
              <a:gd name="connsiteX7836" fmla="*/ 3241935 w 6081795"/>
              <a:gd name="connsiteY7836" fmla="*/ 26044 h 4588006"/>
              <a:gd name="connsiteX7837" fmla="*/ 3247262 w 6081795"/>
              <a:gd name="connsiteY7837" fmla="*/ 25894 h 4588006"/>
              <a:gd name="connsiteX7838" fmla="*/ 3251199 w 6081795"/>
              <a:gd name="connsiteY7838" fmla="*/ 25079 h 4588006"/>
              <a:gd name="connsiteX7839" fmla="*/ 3266298 w 6081795"/>
              <a:gd name="connsiteY7839" fmla="*/ 25845 h 4588006"/>
              <a:gd name="connsiteX7840" fmla="*/ 3280403 w 6081795"/>
              <a:gd name="connsiteY7840" fmla="*/ 26714 h 4588006"/>
              <a:gd name="connsiteX7841" fmla="*/ 3287804 w 6081795"/>
              <a:gd name="connsiteY7841" fmla="*/ 24954 h 4588006"/>
              <a:gd name="connsiteX7842" fmla="*/ 3300697 w 6081795"/>
              <a:gd name="connsiteY7842" fmla="*/ 26399 h 4588006"/>
              <a:gd name="connsiteX7843" fmla="*/ 3323218 w 6081795"/>
              <a:gd name="connsiteY7843" fmla="*/ 25897 h 4588006"/>
              <a:gd name="connsiteX7844" fmla="*/ 3347195 w 6081795"/>
              <a:gd name="connsiteY7844" fmla="*/ 25514 h 4588006"/>
              <a:gd name="connsiteX7845" fmla="*/ 3349302 w 6081795"/>
              <a:gd name="connsiteY7845" fmla="*/ 26329 h 4588006"/>
              <a:gd name="connsiteX7846" fmla="*/ 3348960 w 6081795"/>
              <a:gd name="connsiteY7846" fmla="*/ 27129 h 4588006"/>
              <a:gd name="connsiteX7847" fmla="*/ 3336905 w 6081795"/>
              <a:gd name="connsiteY7847" fmla="*/ 28879 h 4588006"/>
              <a:gd name="connsiteX7848" fmla="*/ 3322666 w 6081795"/>
              <a:gd name="connsiteY7848" fmla="*/ 28428 h 4588006"/>
              <a:gd name="connsiteX7849" fmla="*/ 3294641 w 6081795"/>
              <a:gd name="connsiteY7849" fmla="*/ 29189 h 4588006"/>
              <a:gd name="connsiteX7850" fmla="*/ 3267609 w 6081795"/>
              <a:gd name="connsiteY7850" fmla="*/ 29846 h 4588006"/>
              <a:gd name="connsiteX7851" fmla="*/ 3264609 w 6081795"/>
              <a:gd name="connsiteY7851" fmla="*/ 30338 h 4588006"/>
              <a:gd name="connsiteX7852" fmla="*/ 3259756 w 6081795"/>
              <a:gd name="connsiteY7852" fmla="*/ 29944 h 4588006"/>
              <a:gd name="connsiteX7853" fmla="*/ 3255334 w 6081795"/>
              <a:gd name="connsiteY7853" fmla="*/ 30045 h 4588006"/>
              <a:gd name="connsiteX7854" fmla="*/ 3253757 w 6081795"/>
              <a:gd name="connsiteY7854" fmla="*/ 30929 h 4588006"/>
              <a:gd name="connsiteX7855" fmla="*/ 3244591 w 6081795"/>
              <a:gd name="connsiteY7855" fmla="*/ 30399 h 4588006"/>
              <a:gd name="connsiteX7856" fmla="*/ 3236816 w 6081795"/>
              <a:gd name="connsiteY7856" fmla="*/ 30535 h 4588006"/>
              <a:gd name="connsiteX7857" fmla="*/ 3225081 w 6081795"/>
              <a:gd name="connsiteY7857" fmla="*/ 30318 h 4588006"/>
              <a:gd name="connsiteX7858" fmla="*/ 3218552 w 6081795"/>
              <a:gd name="connsiteY7858" fmla="*/ 31628 h 4588006"/>
              <a:gd name="connsiteX7859" fmla="*/ 3211229 w 6081795"/>
              <a:gd name="connsiteY7859" fmla="*/ 31401 h 4588006"/>
              <a:gd name="connsiteX7860" fmla="*/ 3220481 w 6081795"/>
              <a:gd name="connsiteY7860" fmla="*/ 35249 h 4588006"/>
              <a:gd name="connsiteX7861" fmla="*/ 3223314 w 6081795"/>
              <a:gd name="connsiteY7861" fmla="*/ 39496 h 4588006"/>
              <a:gd name="connsiteX7862" fmla="*/ 3216597 w 6081795"/>
              <a:gd name="connsiteY7862" fmla="*/ 41005 h 4588006"/>
              <a:gd name="connsiteX7863" fmla="*/ 3210079 w 6081795"/>
              <a:gd name="connsiteY7863" fmla="*/ 40875 h 4588006"/>
              <a:gd name="connsiteX7864" fmla="*/ 3206230 w 6081795"/>
              <a:gd name="connsiteY7864" fmla="*/ 40961 h 4588006"/>
              <a:gd name="connsiteX7865" fmla="*/ 3202844 w 6081795"/>
              <a:gd name="connsiteY7865" fmla="*/ 41268 h 4588006"/>
              <a:gd name="connsiteX7866" fmla="*/ 3207344 w 6081795"/>
              <a:gd name="connsiteY7866" fmla="*/ 41879 h 4588006"/>
              <a:gd name="connsiteX7867" fmla="*/ 3228607 w 6081795"/>
              <a:gd name="connsiteY7867" fmla="*/ 44341 h 4588006"/>
              <a:gd name="connsiteX7868" fmla="*/ 3239107 w 6081795"/>
              <a:gd name="connsiteY7868" fmla="*/ 43967 h 4588006"/>
              <a:gd name="connsiteX7869" fmla="*/ 3242603 w 6081795"/>
              <a:gd name="connsiteY7869" fmla="*/ 43423 h 4588006"/>
              <a:gd name="connsiteX7870" fmla="*/ 3246960 w 6081795"/>
              <a:gd name="connsiteY7870" fmla="*/ 43869 h 4588006"/>
              <a:gd name="connsiteX7871" fmla="*/ 3250257 w 6081795"/>
              <a:gd name="connsiteY7871" fmla="*/ 43616 h 4588006"/>
              <a:gd name="connsiteX7872" fmla="*/ 3251636 w 6081795"/>
              <a:gd name="connsiteY7872" fmla="*/ 43022 h 4588006"/>
              <a:gd name="connsiteX7873" fmla="*/ 3269812 w 6081795"/>
              <a:gd name="connsiteY7873" fmla="*/ 44007 h 4588006"/>
              <a:gd name="connsiteX7874" fmla="*/ 3287987 w 6081795"/>
              <a:gd name="connsiteY7874" fmla="*/ 44992 h 4588006"/>
              <a:gd name="connsiteX7875" fmla="*/ 3308578 w 6081795"/>
              <a:gd name="connsiteY7875" fmla="*/ 44916 h 4588006"/>
              <a:gd name="connsiteX7876" fmla="*/ 3326985 w 6081795"/>
              <a:gd name="connsiteY7876" fmla="*/ 46687 h 4588006"/>
              <a:gd name="connsiteX7877" fmla="*/ 3332985 w 6081795"/>
              <a:gd name="connsiteY7877" fmla="*/ 45702 h 4588006"/>
              <a:gd name="connsiteX7878" fmla="*/ 3339084 w 6081795"/>
              <a:gd name="connsiteY7878" fmla="*/ 45246 h 4588006"/>
              <a:gd name="connsiteX7879" fmla="*/ 3346044 w 6081795"/>
              <a:gd name="connsiteY7879" fmla="*/ 45781 h 4588006"/>
              <a:gd name="connsiteX7880" fmla="*/ 3352396 w 6081795"/>
              <a:gd name="connsiteY7880" fmla="*/ 47278 h 4588006"/>
              <a:gd name="connsiteX7881" fmla="*/ 3347344 w 6081795"/>
              <a:gd name="connsiteY7881" fmla="*/ 49198 h 4588006"/>
              <a:gd name="connsiteX7882" fmla="*/ 3337131 w 6081795"/>
              <a:gd name="connsiteY7882" fmla="*/ 49227 h 4588006"/>
              <a:gd name="connsiteX7883" fmla="*/ 3320323 w 6081795"/>
              <a:gd name="connsiteY7883" fmla="*/ 48415 h 4588006"/>
              <a:gd name="connsiteX7884" fmla="*/ 3303780 w 6081795"/>
              <a:gd name="connsiteY7884" fmla="*/ 49463 h 4588006"/>
              <a:gd name="connsiteX7885" fmla="*/ 3282538 w 6081795"/>
              <a:gd name="connsiteY7885" fmla="*/ 50192 h 4588006"/>
              <a:gd name="connsiteX7886" fmla="*/ 3257987 w 6081795"/>
              <a:gd name="connsiteY7886" fmla="*/ 49916 h 4588006"/>
              <a:gd name="connsiteX7887" fmla="*/ 3253873 w 6081795"/>
              <a:gd name="connsiteY7887" fmla="*/ 50839 h 4588006"/>
              <a:gd name="connsiteX7888" fmla="*/ 3249428 w 6081795"/>
              <a:gd name="connsiteY7888" fmla="*/ 50448 h 4588006"/>
              <a:gd name="connsiteX7889" fmla="*/ 3239392 w 6081795"/>
              <a:gd name="connsiteY7889" fmla="*/ 51718 h 4588006"/>
              <a:gd name="connsiteX7890" fmla="*/ 3232663 w 6081795"/>
              <a:gd name="connsiteY7890" fmla="*/ 53993 h 4588006"/>
              <a:gd name="connsiteX7891" fmla="*/ 3198970 w 6081795"/>
              <a:gd name="connsiteY7891" fmla="*/ 53679 h 4588006"/>
              <a:gd name="connsiteX7892" fmla="*/ 3168519 w 6081795"/>
              <a:gd name="connsiteY7892" fmla="*/ 54917 h 4588006"/>
              <a:gd name="connsiteX7893" fmla="*/ 3154314 w 6081795"/>
              <a:gd name="connsiteY7893" fmla="*/ 53519 h 4588006"/>
              <a:gd name="connsiteX7894" fmla="*/ 3140362 w 6081795"/>
              <a:gd name="connsiteY7894" fmla="*/ 53398 h 4588006"/>
              <a:gd name="connsiteX7895" fmla="*/ 3126873 w 6081795"/>
              <a:gd name="connsiteY7895" fmla="*/ 53499 h 4588006"/>
              <a:gd name="connsiteX7896" fmla="*/ 3123520 w 6081795"/>
              <a:gd name="connsiteY7896" fmla="*/ 54208 h 4588006"/>
              <a:gd name="connsiteX7897" fmla="*/ 3139170 w 6081795"/>
              <a:gd name="connsiteY7897" fmla="*/ 55141 h 4588006"/>
              <a:gd name="connsiteX7898" fmla="*/ 3155283 w 6081795"/>
              <a:gd name="connsiteY7898" fmla="*/ 56296 h 4588006"/>
              <a:gd name="connsiteX7899" fmla="*/ 3162253 w 6081795"/>
              <a:gd name="connsiteY7899" fmla="*/ 58088 h 4588006"/>
              <a:gd name="connsiteX7900" fmla="*/ 3161901 w 6081795"/>
              <a:gd name="connsiteY7900" fmla="*/ 55607 h 4588006"/>
              <a:gd name="connsiteX7901" fmla="*/ 3166401 w 6081795"/>
              <a:gd name="connsiteY7901" fmla="*/ 56217 h 4588006"/>
              <a:gd name="connsiteX7902" fmla="*/ 3169455 w 6081795"/>
              <a:gd name="connsiteY7902" fmla="*/ 57293 h 4588006"/>
              <a:gd name="connsiteX7903" fmla="*/ 3168077 w 6081795"/>
              <a:gd name="connsiteY7903" fmla="*/ 58561 h 4588006"/>
              <a:gd name="connsiteX7904" fmla="*/ 3175069 w 6081795"/>
              <a:gd name="connsiteY7904" fmla="*/ 58822 h 4588006"/>
              <a:gd name="connsiteX7905" fmla="*/ 3181135 w 6081795"/>
              <a:gd name="connsiteY7905" fmla="*/ 58640 h 4588006"/>
              <a:gd name="connsiteX7906" fmla="*/ 3188579 w 6081795"/>
              <a:gd name="connsiteY7906" fmla="*/ 58539 h 4588006"/>
              <a:gd name="connsiteX7907" fmla="*/ 3197546 w 6081795"/>
              <a:gd name="connsiteY7907" fmla="*/ 58010 h 4588006"/>
              <a:gd name="connsiteX7908" fmla="*/ 3199223 w 6081795"/>
              <a:gd name="connsiteY7908" fmla="*/ 54957 h 4588006"/>
              <a:gd name="connsiteX7909" fmla="*/ 3214223 w 6081795"/>
              <a:gd name="connsiteY7909" fmla="*/ 55194 h 4588006"/>
              <a:gd name="connsiteX7910" fmla="*/ 3217751 w 6081795"/>
              <a:gd name="connsiteY7910" fmla="*/ 58424 h 4588006"/>
              <a:gd name="connsiteX7911" fmla="*/ 3210020 w 6081795"/>
              <a:gd name="connsiteY7911" fmla="*/ 58195 h 4588006"/>
              <a:gd name="connsiteX7912" fmla="*/ 3202752 w 6081795"/>
              <a:gd name="connsiteY7912" fmla="*/ 58188 h 4588006"/>
              <a:gd name="connsiteX7913" fmla="*/ 3201252 w 6081795"/>
              <a:gd name="connsiteY7913" fmla="*/ 59783 h 4588006"/>
              <a:gd name="connsiteX7914" fmla="*/ 3199134 w 6081795"/>
              <a:gd name="connsiteY7914" fmla="*/ 61083 h 4588006"/>
              <a:gd name="connsiteX7915" fmla="*/ 3190277 w 6081795"/>
              <a:gd name="connsiteY7915" fmla="*/ 61376 h 4588006"/>
              <a:gd name="connsiteX7916" fmla="*/ 3181487 w 6081795"/>
              <a:gd name="connsiteY7916" fmla="*/ 61122 h 4588006"/>
              <a:gd name="connsiteX7917" fmla="*/ 3183836 w 6081795"/>
              <a:gd name="connsiteY7917" fmla="*/ 62631 h 4588006"/>
              <a:gd name="connsiteX7918" fmla="*/ 3185722 w 6081795"/>
              <a:gd name="connsiteY7918" fmla="*/ 63919 h 4588006"/>
              <a:gd name="connsiteX7919" fmla="*/ 3175807 w 6081795"/>
              <a:gd name="connsiteY7919" fmla="*/ 64187 h 4588006"/>
              <a:gd name="connsiteX7920" fmla="*/ 3163576 w 6081795"/>
              <a:gd name="connsiteY7920" fmla="*/ 63347 h 4588006"/>
              <a:gd name="connsiteX7921" fmla="*/ 3155524 w 6081795"/>
              <a:gd name="connsiteY7921" fmla="*/ 63736 h 4588006"/>
              <a:gd name="connsiteX7922" fmla="*/ 3150517 w 6081795"/>
              <a:gd name="connsiteY7922" fmla="*/ 63268 h 4588006"/>
              <a:gd name="connsiteX7923" fmla="*/ 3138165 w 6081795"/>
              <a:gd name="connsiteY7923" fmla="*/ 62756 h 4588006"/>
              <a:gd name="connsiteX7924" fmla="*/ 3126253 w 6081795"/>
              <a:gd name="connsiteY7924" fmla="*/ 63997 h 4588006"/>
              <a:gd name="connsiteX7925" fmla="*/ 3132076 w 6081795"/>
              <a:gd name="connsiteY7925" fmla="*/ 64470 h 4588006"/>
              <a:gd name="connsiteX7926" fmla="*/ 3145135 w 6081795"/>
              <a:gd name="connsiteY7926" fmla="*/ 64549 h 4588006"/>
              <a:gd name="connsiteX7927" fmla="*/ 3149348 w 6081795"/>
              <a:gd name="connsiteY7927" fmla="*/ 64829 h 4588006"/>
              <a:gd name="connsiteX7928" fmla="*/ 3151576 w 6081795"/>
              <a:gd name="connsiteY7928" fmla="*/ 65317 h 4588006"/>
              <a:gd name="connsiteX7929" fmla="*/ 3147484 w 6081795"/>
              <a:gd name="connsiteY7929" fmla="*/ 65383 h 4588006"/>
              <a:gd name="connsiteX7930" fmla="*/ 3142399 w 6081795"/>
              <a:gd name="connsiteY7930" fmla="*/ 65553 h 4588006"/>
              <a:gd name="connsiteX7931" fmla="*/ 3126694 w 6081795"/>
              <a:gd name="connsiteY7931" fmla="*/ 65750 h 4588006"/>
              <a:gd name="connsiteX7932" fmla="*/ 3110989 w 6081795"/>
              <a:gd name="connsiteY7932" fmla="*/ 65946 h 4588006"/>
              <a:gd name="connsiteX7933" fmla="*/ 3099254 w 6081795"/>
              <a:gd name="connsiteY7933" fmla="*/ 65730 h 4588006"/>
              <a:gd name="connsiteX7934" fmla="*/ 3087431 w 6081795"/>
              <a:gd name="connsiteY7934" fmla="*/ 66241 h 4588006"/>
              <a:gd name="connsiteX7935" fmla="*/ 3102055 w 6081795"/>
              <a:gd name="connsiteY7935" fmla="*/ 66877 h 4588006"/>
              <a:gd name="connsiteX7936" fmla="*/ 3116812 w 6081795"/>
              <a:gd name="connsiteY7936" fmla="*/ 66419 h 4588006"/>
              <a:gd name="connsiteX7937" fmla="*/ 3117782 w 6081795"/>
              <a:gd name="connsiteY7937" fmla="*/ 69197 h 4588006"/>
              <a:gd name="connsiteX7938" fmla="*/ 3101988 w 6081795"/>
              <a:gd name="connsiteY7938" fmla="*/ 70122 h 4588006"/>
              <a:gd name="connsiteX7939" fmla="*/ 3106399 w 6081795"/>
              <a:gd name="connsiteY7939" fmla="*/ 71461 h 4588006"/>
              <a:gd name="connsiteX7940" fmla="*/ 3101546 w 6081795"/>
              <a:gd name="connsiteY7940" fmla="*/ 73766 h 4588006"/>
              <a:gd name="connsiteX7941" fmla="*/ 3078605 w 6081795"/>
              <a:gd name="connsiteY7941" fmla="*/ 74356 h 4588006"/>
              <a:gd name="connsiteX7942" fmla="*/ 3055544 w 6081795"/>
              <a:gd name="connsiteY7942" fmla="*/ 73251 h 4588006"/>
              <a:gd name="connsiteX7943" fmla="*/ 3034402 w 6081795"/>
              <a:gd name="connsiteY7943" fmla="*/ 72485 h 4588006"/>
              <a:gd name="connsiteX7944" fmla="*/ 3033167 w 6081795"/>
              <a:gd name="connsiteY7944" fmla="*/ 71894 h 4588006"/>
              <a:gd name="connsiteX7945" fmla="*/ 3029196 w 6081795"/>
              <a:gd name="connsiteY7945" fmla="*/ 72307 h 4588006"/>
              <a:gd name="connsiteX7946" fmla="*/ 3012256 w 6081795"/>
              <a:gd name="connsiteY7946" fmla="*/ 71913 h 4588006"/>
              <a:gd name="connsiteX7947" fmla="*/ 2994278 w 6081795"/>
              <a:gd name="connsiteY7947" fmla="*/ 71987 h 4588006"/>
              <a:gd name="connsiteX7948" fmla="*/ 2974316 w 6081795"/>
              <a:gd name="connsiteY7948" fmla="*/ 72267 h 4588006"/>
              <a:gd name="connsiteX7949" fmla="*/ 2956857 w 6081795"/>
              <a:gd name="connsiteY7949" fmla="*/ 72107 h 4588006"/>
              <a:gd name="connsiteX7950" fmla="*/ 2942376 w 6081795"/>
              <a:gd name="connsiteY7950" fmla="*/ 71637 h 4588006"/>
              <a:gd name="connsiteX7951" fmla="*/ 2927200 w 6081795"/>
              <a:gd name="connsiteY7951" fmla="*/ 72858 h 4588006"/>
              <a:gd name="connsiteX7952" fmla="*/ 2927817 w 6081795"/>
              <a:gd name="connsiteY7952" fmla="*/ 73153 h 4588006"/>
              <a:gd name="connsiteX7953" fmla="*/ 2923229 w 6081795"/>
              <a:gd name="connsiteY7953" fmla="*/ 73271 h 4588006"/>
              <a:gd name="connsiteX7954" fmla="*/ 2921994 w 6081795"/>
              <a:gd name="connsiteY7954" fmla="*/ 72680 h 4588006"/>
              <a:gd name="connsiteX7955" fmla="*/ 2913612 w 6081795"/>
              <a:gd name="connsiteY7955" fmla="*/ 71754 h 4588006"/>
              <a:gd name="connsiteX7956" fmla="*/ 2899142 w 6081795"/>
              <a:gd name="connsiteY7956" fmla="*/ 72542 h 4588006"/>
              <a:gd name="connsiteX7957" fmla="*/ 2884672 w 6081795"/>
              <a:gd name="connsiteY7957" fmla="*/ 73330 h 4588006"/>
              <a:gd name="connsiteX7958" fmla="*/ 2877789 w 6081795"/>
              <a:gd name="connsiteY7958" fmla="*/ 76205 h 4588006"/>
              <a:gd name="connsiteX7959" fmla="*/ 2877701 w 6081795"/>
              <a:gd name="connsiteY7959" fmla="*/ 76934 h 4588006"/>
              <a:gd name="connsiteX7960" fmla="*/ 2872462 w 6081795"/>
              <a:gd name="connsiteY7960" fmla="*/ 77030 h 4588006"/>
              <a:gd name="connsiteX7961" fmla="*/ 2867289 w 6081795"/>
              <a:gd name="connsiteY7961" fmla="*/ 76579 h 4588006"/>
              <a:gd name="connsiteX7962" fmla="*/ 2861212 w 6081795"/>
              <a:gd name="connsiteY7962" fmla="*/ 76853 h 4588006"/>
              <a:gd name="connsiteX7963" fmla="*/ 2856260 w 6081795"/>
              <a:gd name="connsiteY7963" fmla="*/ 75929 h 4588006"/>
              <a:gd name="connsiteX7964" fmla="*/ 2854408 w 6081795"/>
              <a:gd name="connsiteY7964" fmla="*/ 75043 h 4588006"/>
              <a:gd name="connsiteX7965" fmla="*/ 2839232 w 6081795"/>
              <a:gd name="connsiteY7965" fmla="*/ 76264 h 4588006"/>
              <a:gd name="connsiteX7966" fmla="*/ 2807909 w 6081795"/>
              <a:gd name="connsiteY7966" fmla="*/ 75929 h 4588006"/>
              <a:gd name="connsiteX7967" fmla="*/ 2801468 w 6081795"/>
              <a:gd name="connsiteY7967" fmla="*/ 75161 h 4588006"/>
              <a:gd name="connsiteX7968" fmla="*/ 2786767 w 6081795"/>
              <a:gd name="connsiteY7968" fmla="*/ 75838 h 4588006"/>
              <a:gd name="connsiteX7969" fmla="*/ 2770675 w 6081795"/>
              <a:gd name="connsiteY7969" fmla="*/ 75850 h 4588006"/>
              <a:gd name="connsiteX7970" fmla="*/ 2754793 w 6081795"/>
              <a:gd name="connsiteY7970" fmla="*/ 77504 h 4588006"/>
              <a:gd name="connsiteX7971" fmla="*/ 2740588 w 6081795"/>
              <a:gd name="connsiteY7971" fmla="*/ 76105 h 4588006"/>
              <a:gd name="connsiteX7972" fmla="*/ 2724883 w 6081795"/>
              <a:gd name="connsiteY7972" fmla="*/ 76302 h 4588006"/>
              <a:gd name="connsiteX7973" fmla="*/ 2714560 w 6081795"/>
              <a:gd name="connsiteY7973" fmla="*/ 75219 h 4588006"/>
              <a:gd name="connsiteX7974" fmla="*/ 2701645 w 6081795"/>
              <a:gd name="connsiteY7974" fmla="*/ 75305 h 4588006"/>
              <a:gd name="connsiteX7975" fmla="*/ 2687737 w 6081795"/>
              <a:gd name="connsiteY7975" fmla="*/ 75494 h 4588006"/>
              <a:gd name="connsiteX7976" fmla="*/ 2659679 w 6081795"/>
              <a:gd name="connsiteY7976" fmla="*/ 75179 h 4588006"/>
              <a:gd name="connsiteX7977" fmla="*/ 2645849 w 6081795"/>
              <a:gd name="connsiteY7977" fmla="*/ 74730 h 4588006"/>
              <a:gd name="connsiteX7978" fmla="*/ 2631093 w 6081795"/>
              <a:gd name="connsiteY7978" fmla="*/ 73839 h 4588006"/>
              <a:gd name="connsiteX7979" fmla="*/ 2668769 w 6081795"/>
              <a:gd name="connsiteY7979" fmla="*/ 70274 h 4588006"/>
              <a:gd name="connsiteX7980" fmla="*/ 2667710 w 6081795"/>
              <a:gd name="connsiteY7980" fmla="*/ 68226 h 4588006"/>
              <a:gd name="connsiteX7981" fmla="*/ 2655976 w 6081795"/>
              <a:gd name="connsiteY7981" fmla="*/ 68009 h 4588006"/>
              <a:gd name="connsiteX7982" fmla="*/ 2630542 w 6081795"/>
              <a:gd name="connsiteY7982" fmla="*/ 68949 h 4588006"/>
              <a:gd name="connsiteX7983" fmla="*/ 2606036 w 6081795"/>
              <a:gd name="connsiteY7983" fmla="*/ 70333 h 4588006"/>
              <a:gd name="connsiteX7984" fmla="*/ 2595194 w 6081795"/>
              <a:gd name="connsiteY7984" fmla="*/ 70832 h 4588006"/>
              <a:gd name="connsiteX7985" fmla="*/ 2588654 w 6081795"/>
              <a:gd name="connsiteY7985" fmla="*/ 68186 h 4588006"/>
              <a:gd name="connsiteX7986" fmla="*/ 2584066 w 6081795"/>
              <a:gd name="connsiteY7986" fmla="*/ 68304 h 4588006"/>
              <a:gd name="connsiteX7987" fmla="*/ 2578971 w 6081795"/>
              <a:gd name="connsiteY7987" fmla="*/ 69914 h 4588006"/>
              <a:gd name="connsiteX7988" fmla="*/ 2572155 w 6081795"/>
              <a:gd name="connsiteY7988" fmla="*/ 69544 h 4588006"/>
              <a:gd name="connsiteX7989" fmla="*/ 2569243 w 6081795"/>
              <a:gd name="connsiteY7989" fmla="*/ 68634 h 4588006"/>
              <a:gd name="connsiteX7990" fmla="*/ 2565802 w 6081795"/>
              <a:gd name="connsiteY7990" fmla="*/ 68048 h 4588006"/>
              <a:gd name="connsiteX7991" fmla="*/ 2564479 w 6081795"/>
              <a:gd name="connsiteY7991" fmla="*/ 68186 h 4588006"/>
              <a:gd name="connsiteX7992" fmla="*/ 2562537 w 6081795"/>
              <a:gd name="connsiteY7992" fmla="*/ 73424 h 4588006"/>
              <a:gd name="connsiteX7993" fmla="*/ 2578098 w 6081795"/>
              <a:gd name="connsiteY7993" fmla="*/ 73737 h 4588006"/>
              <a:gd name="connsiteX7994" fmla="*/ 2593330 w 6081795"/>
              <a:gd name="connsiteY7994" fmla="*/ 72736 h 4588006"/>
              <a:gd name="connsiteX7995" fmla="*/ 2609035 w 6081795"/>
              <a:gd name="connsiteY7995" fmla="*/ 72539 h 4588006"/>
              <a:gd name="connsiteX7996" fmla="*/ 2623417 w 6081795"/>
              <a:gd name="connsiteY7996" fmla="*/ 72480 h 4588006"/>
              <a:gd name="connsiteX7997" fmla="*/ 2626637 w 6081795"/>
              <a:gd name="connsiteY7997" fmla="*/ 72189 h 4588006"/>
              <a:gd name="connsiteX7998" fmla="*/ 2629328 w 6081795"/>
              <a:gd name="connsiteY7998" fmla="*/ 72224 h 4588006"/>
              <a:gd name="connsiteX7999" fmla="*/ 2625302 w 6081795"/>
              <a:gd name="connsiteY7999" fmla="*/ 74442 h 4588006"/>
              <a:gd name="connsiteX8000" fmla="*/ 2616446 w 6081795"/>
              <a:gd name="connsiteY8000" fmla="*/ 76084 h 4588006"/>
              <a:gd name="connsiteX8001" fmla="*/ 2613810 w 6081795"/>
              <a:gd name="connsiteY8001" fmla="*/ 76269 h 4588006"/>
              <a:gd name="connsiteX8002" fmla="*/ 2611240 w 6081795"/>
              <a:gd name="connsiteY8002" fmla="*/ 75907 h 4588006"/>
              <a:gd name="connsiteX8003" fmla="*/ 2587891 w 6081795"/>
              <a:gd name="connsiteY8003" fmla="*/ 76495 h 4588006"/>
              <a:gd name="connsiteX8004" fmla="*/ 2564212 w 6081795"/>
              <a:gd name="connsiteY8004" fmla="*/ 75768 h 4588006"/>
              <a:gd name="connsiteX8005" fmla="*/ 2557330 w 6081795"/>
              <a:gd name="connsiteY8005" fmla="*/ 75946 h 4588006"/>
              <a:gd name="connsiteX8006" fmla="*/ 2550448 w 6081795"/>
              <a:gd name="connsiteY8006" fmla="*/ 76123 h 4588006"/>
              <a:gd name="connsiteX8007" fmla="*/ 2532813 w 6081795"/>
              <a:gd name="connsiteY8007" fmla="*/ 76071 h 4588006"/>
              <a:gd name="connsiteX8008" fmla="*/ 2515244 w 6081795"/>
              <a:gd name="connsiteY8008" fmla="*/ 75472 h 4588006"/>
              <a:gd name="connsiteX8009" fmla="*/ 2510479 w 6081795"/>
              <a:gd name="connsiteY8009" fmla="*/ 75699 h 4588006"/>
              <a:gd name="connsiteX8010" fmla="*/ 2506773 w 6081795"/>
              <a:gd name="connsiteY8010" fmla="*/ 75275 h 4588006"/>
              <a:gd name="connsiteX8011" fmla="*/ 2511207 w 6081795"/>
              <a:gd name="connsiteY8011" fmla="*/ 73734 h 4588006"/>
              <a:gd name="connsiteX8012" fmla="*/ 2519479 w 6081795"/>
              <a:gd name="connsiteY8012" fmla="*/ 72872 h 4588006"/>
              <a:gd name="connsiteX8013" fmla="*/ 2510568 w 6081795"/>
              <a:gd name="connsiteY8013" fmla="*/ 70922 h 4588006"/>
              <a:gd name="connsiteX8014" fmla="*/ 2496716 w 6081795"/>
              <a:gd name="connsiteY8014" fmla="*/ 72005 h 4588006"/>
              <a:gd name="connsiteX8015" fmla="*/ 2467335 w 6081795"/>
              <a:gd name="connsiteY8015" fmla="*/ 71828 h 4588006"/>
              <a:gd name="connsiteX8016" fmla="*/ 2466717 w 6081795"/>
              <a:gd name="connsiteY8016" fmla="*/ 71533 h 4588006"/>
              <a:gd name="connsiteX8017" fmla="*/ 2437953 w 6081795"/>
              <a:gd name="connsiteY8017" fmla="*/ 71650 h 4588006"/>
              <a:gd name="connsiteX8018" fmla="*/ 2430564 w 6081795"/>
              <a:gd name="connsiteY8018" fmla="*/ 71970 h 4588006"/>
              <a:gd name="connsiteX8019" fmla="*/ 2424101 w 6081795"/>
              <a:gd name="connsiteY8019" fmla="*/ 72734 h 4588006"/>
              <a:gd name="connsiteX8020" fmla="*/ 2425523 w 6081795"/>
              <a:gd name="connsiteY8020" fmla="*/ 73799 h 4588006"/>
              <a:gd name="connsiteX8021" fmla="*/ 2420659 w 6081795"/>
              <a:gd name="connsiteY8021" fmla="*/ 74171 h 4588006"/>
              <a:gd name="connsiteX8022" fmla="*/ 2419170 w 6081795"/>
              <a:gd name="connsiteY8022" fmla="*/ 73652 h 4588006"/>
              <a:gd name="connsiteX8023" fmla="*/ 2416160 w 6081795"/>
              <a:gd name="connsiteY8023" fmla="*/ 73560 h 4588006"/>
              <a:gd name="connsiteX8024" fmla="*/ 2412608 w 6081795"/>
              <a:gd name="connsiteY8024" fmla="*/ 74560 h 4588006"/>
              <a:gd name="connsiteX8025" fmla="*/ 2409983 w 6081795"/>
              <a:gd name="connsiteY8025" fmla="*/ 76003 h 4588006"/>
              <a:gd name="connsiteX8026" fmla="*/ 2395237 w 6081795"/>
              <a:gd name="connsiteY8026" fmla="*/ 76370 h 4588006"/>
              <a:gd name="connsiteX8027" fmla="*/ 2382543 w 6081795"/>
              <a:gd name="connsiteY8027" fmla="*/ 75983 h 4588006"/>
              <a:gd name="connsiteX8028" fmla="*/ 2373234 w 6081795"/>
              <a:gd name="connsiteY8028" fmla="*/ 76638 h 4588006"/>
              <a:gd name="connsiteX8029" fmla="*/ 2367632 w 6081795"/>
              <a:gd name="connsiteY8029" fmla="*/ 75018 h 4588006"/>
              <a:gd name="connsiteX8030" fmla="*/ 2353073 w 6081795"/>
              <a:gd name="connsiteY8030" fmla="*/ 76534 h 4588006"/>
              <a:gd name="connsiteX8031" fmla="*/ 2355544 w 6081795"/>
              <a:gd name="connsiteY8031" fmla="*/ 73668 h 4588006"/>
              <a:gd name="connsiteX8032" fmla="*/ 2360927 w 6081795"/>
              <a:gd name="connsiteY8032" fmla="*/ 71039 h 4588006"/>
              <a:gd name="connsiteX8033" fmla="*/ 2352368 w 6081795"/>
              <a:gd name="connsiteY8033" fmla="*/ 71571 h 4588006"/>
              <a:gd name="connsiteX8034" fmla="*/ 2342839 w 6081795"/>
              <a:gd name="connsiteY8034" fmla="*/ 74722 h 4588006"/>
              <a:gd name="connsiteX8035" fmla="*/ 2309255 w 6081795"/>
              <a:gd name="connsiteY8035" fmla="*/ 75522 h 4588006"/>
              <a:gd name="connsiteX8036" fmla="*/ 2276929 w 6081795"/>
              <a:gd name="connsiteY8036" fmla="*/ 74032 h 4588006"/>
              <a:gd name="connsiteX8037" fmla="*/ 2264047 w 6081795"/>
              <a:gd name="connsiteY8037" fmla="*/ 74519 h 4588006"/>
              <a:gd name="connsiteX8038" fmla="*/ 2252754 w 6081795"/>
              <a:gd name="connsiteY8038" fmla="*/ 74031 h 4588006"/>
              <a:gd name="connsiteX8039" fmla="*/ 2254199 w 6081795"/>
              <a:gd name="connsiteY8039" fmla="*/ 73566 h 4588006"/>
              <a:gd name="connsiteX8040" fmla="*/ 2256107 w 6081795"/>
              <a:gd name="connsiteY8040" fmla="*/ 73322 h 4588006"/>
              <a:gd name="connsiteX8041" fmla="*/ 2254960 w 6081795"/>
              <a:gd name="connsiteY8041" fmla="*/ 72003 h 4588006"/>
              <a:gd name="connsiteX8042" fmla="*/ 2247813 w 6081795"/>
              <a:gd name="connsiteY8042" fmla="*/ 71668 h 4588006"/>
              <a:gd name="connsiteX8043" fmla="*/ 2242872 w 6081795"/>
              <a:gd name="connsiteY8043" fmla="*/ 74701 h 4588006"/>
              <a:gd name="connsiteX8044" fmla="*/ 2221508 w 6081795"/>
              <a:gd name="connsiteY8044" fmla="*/ 75757 h 4588006"/>
              <a:gd name="connsiteX8045" fmla="*/ 2200344 w 6081795"/>
              <a:gd name="connsiteY8045" fmla="*/ 75173 h 4588006"/>
              <a:gd name="connsiteX8046" fmla="*/ 2190384 w 6081795"/>
              <a:gd name="connsiteY8046" fmla="*/ 77155 h 4588006"/>
              <a:gd name="connsiteX8047" fmla="*/ 2181020 w 6081795"/>
              <a:gd name="connsiteY8047" fmla="*/ 78265 h 4588006"/>
              <a:gd name="connsiteX8048" fmla="*/ 2180282 w 6081795"/>
              <a:gd name="connsiteY8048" fmla="*/ 76948 h 4588006"/>
              <a:gd name="connsiteX8049" fmla="*/ 2181991 w 6081795"/>
              <a:gd name="connsiteY8049" fmla="*/ 75646 h 4588006"/>
              <a:gd name="connsiteX8050" fmla="*/ 2165514 w 6081795"/>
              <a:gd name="connsiteY8050" fmla="*/ 76822 h 4588006"/>
              <a:gd name="connsiteX8051" fmla="*/ 2149169 w 6081795"/>
              <a:gd name="connsiteY8051" fmla="*/ 76906 h 4588006"/>
              <a:gd name="connsiteX8052" fmla="*/ 2156669 w 6081795"/>
              <a:gd name="connsiteY8052" fmla="*/ 74326 h 4588006"/>
              <a:gd name="connsiteX8053" fmla="*/ 2171757 w 6081795"/>
              <a:gd name="connsiteY8053" fmla="*/ 73833 h 4588006"/>
              <a:gd name="connsiteX8054" fmla="*/ 2172584 w 6081795"/>
              <a:gd name="connsiteY8054" fmla="*/ 73073 h 4588006"/>
              <a:gd name="connsiteX8055" fmla="*/ 2173875 w 6081795"/>
              <a:gd name="connsiteY8055" fmla="*/ 72533 h 4588006"/>
              <a:gd name="connsiteX8056" fmla="*/ 2178121 w 6081795"/>
              <a:gd name="connsiteY8056" fmla="*/ 73216 h 4588006"/>
              <a:gd name="connsiteX8057" fmla="*/ 2180845 w 6081795"/>
              <a:gd name="connsiteY8057" fmla="*/ 74326 h 4588006"/>
              <a:gd name="connsiteX8058" fmla="*/ 2194576 w 6081795"/>
              <a:gd name="connsiteY8058" fmla="*/ 73570 h 4588006"/>
              <a:gd name="connsiteX8059" fmla="*/ 2209697 w 6081795"/>
              <a:gd name="connsiteY8059" fmla="*/ 73479 h 4588006"/>
              <a:gd name="connsiteX8060" fmla="*/ 2212619 w 6081795"/>
              <a:gd name="connsiteY8060" fmla="*/ 72950 h 4588006"/>
              <a:gd name="connsiteX8061" fmla="*/ 2215079 w 6081795"/>
              <a:gd name="connsiteY8061" fmla="*/ 72199 h 4588006"/>
              <a:gd name="connsiteX8062" fmla="*/ 2198845 w 6081795"/>
              <a:gd name="connsiteY8062" fmla="*/ 71372 h 4588006"/>
              <a:gd name="connsiteX8063" fmla="*/ 2194433 w 6081795"/>
              <a:gd name="connsiteY8063" fmla="*/ 70032 h 4588006"/>
              <a:gd name="connsiteX8064" fmla="*/ 2175904 w 6081795"/>
              <a:gd name="connsiteY8064" fmla="*/ 71962 h 4588006"/>
              <a:gd name="connsiteX8065" fmla="*/ 2153240 w 6081795"/>
              <a:gd name="connsiteY8065" fmla="*/ 70950 h 4588006"/>
              <a:gd name="connsiteX8066" fmla="*/ 2130906 w 6081795"/>
              <a:gd name="connsiteY8066" fmla="*/ 71253 h 4588006"/>
              <a:gd name="connsiteX8067" fmla="*/ 2123053 w 6081795"/>
              <a:gd name="connsiteY8067" fmla="*/ 71351 h 4588006"/>
              <a:gd name="connsiteX8068" fmla="*/ 2115201 w 6081795"/>
              <a:gd name="connsiteY8068" fmla="*/ 71450 h 4588006"/>
              <a:gd name="connsiteX8069" fmla="*/ 2102760 w 6081795"/>
              <a:gd name="connsiteY8069" fmla="*/ 71666 h 4588006"/>
              <a:gd name="connsiteX8070" fmla="*/ 2103377 w 6081795"/>
              <a:gd name="connsiteY8070" fmla="*/ 71962 h 4588006"/>
              <a:gd name="connsiteX8071" fmla="*/ 2095525 w 6081795"/>
              <a:gd name="connsiteY8071" fmla="*/ 72060 h 4588006"/>
              <a:gd name="connsiteX8072" fmla="*/ 2087672 w 6081795"/>
              <a:gd name="connsiteY8072" fmla="*/ 72158 h 4588006"/>
              <a:gd name="connsiteX8073" fmla="*/ 2081904 w 6081795"/>
              <a:gd name="connsiteY8073" fmla="*/ 72579 h 4588006"/>
              <a:gd name="connsiteX8074" fmla="*/ 2077261 w 6081795"/>
              <a:gd name="connsiteY8074" fmla="*/ 71804 h 4588006"/>
              <a:gd name="connsiteX8075" fmla="*/ 2069187 w 6081795"/>
              <a:gd name="connsiteY8075" fmla="*/ 72375 h 4588006"/>
              <a:gd name="connsiteX8076" fmla="*/ 2064291 w 6081795"/>
              <a:gd name="connsiteY8076" fmla="*/ 70996 h 4588006"/>
              <a:gd name="connsiteX8077" fmla="*/ 2049732 w 6081795"/>
              <a:gd name="connsiteY8077" fmla="*/ 72512 h 4588006"/>
              <a:gd name="connsiteX8078" fmla="*/ 2049291 w 6081795"/>
              <a:gd name="connsiteY8078" fmla="*/ 70760 h 4588006"/>
              <a:gd name="connsiteX8079" fmla="*/ 2027057 w 6081795"/>
              <a:gd name="connsiteY8079" fmla="*/ 70917 h 4588006"/>
              <a:gd name="connsiteX8080" fmla="*/ 2025645 w 6081795"/>
              <a:gd name="connsiteY8080" fmla="*/ 71784 h 4588006"/>
              <a:gd name="connsiteX8081" fmla="*/ 2019204 w 6081795"/>
              <a:gd name="connsiteY8081" fmla="*/ 71015 h 4588006"/>
              <a:gd name="connsiteX8082" fmla="*/ 2012675 w 6081795"/>
              <a:gd name="connsiteY8082" fmla="*/ 70976 h 4588006"/>
              <a:gd name="connsiteX8083" fmla="*/ 2005263 w 6081795"/>
              <a:gd name="connsiteY8083" fmla="*/ 72827 h 4588006"/>
              <a:gd name="connsiteX8084" fmla="*/ 1994057 w 6081795"/>
              <a:gd name="connsiteY8084" fmla="*/ 73635 h 4588006"/>
              <a:gd name="connsiteX8085" fmla="*/ 1986293 w 6081795"/>
              <a:gd name="connsiteY8085" fmla="*/ 73004 h 4588006"/>
              <a:gd name="connsiteX8086" fmla="*/ 1976676 w 6081795"/>
              <a:gd name="connsiteY8086" fmla="*/ 71487 h 4588006"/>
              <a:gd name="connsiteX8087" fmla="*/ 1983294 w 6081795"/>
              <a:gd name="connsiteY8087" fmla="*/ 70798 h 4588006"/>
              <a:gd name="connsiteX8088" fmla="*/ 1980118 w 6081795"/>
              <a:gd name="connsiteY8088" fmla="*/ 70050 h 4588006"/>
              <a:gd name="connsiteX8089" fmla="*/ 1968670 w 6081795"/>
              <a:gd name="connsiteY8089" fmla="*/ 70163 h 4588006"/>
              <a:gd name="connsiteX8090" fmla="*/ 1959207 w 6081795"/>
              <a:gd name="connsiteY8090" fmla="*/ 70069 h 4588006"/>
              <a:gd name="connsiteX8091" fmla="*/ 1959990 w 6081795"/>
              <a:gd name="connsiteY8091" fmla="*/ 69673 h 4588006"/>
              <a:gd name="connsiteX8092" fmla="*/ 1961236 w 6081795"/>
              <a:gd name="connsiteY8092" fmla="*/ 69498 h 4588006"/>
              <a:gd name="connsiteX8093" fmla="*/ 1963023 w 6081795"/>
              <a:gd name="connsiteY8093" fmla="*/ 68232 h 4588006"/>
              <a:gd name="connsiteX8094" fmla="*/ 1970501 w 6081795"/>
              <a:gd name="connsiteY8094" fmla="*/ 68533 h 4588006"/>
              <a:gd name="connsiteX8095" fmla="*/ 1979942 w 6081795"/>
              <a:gd name="connsiteY8095" fmla="*/ 66110 h 4588006"/>
              <a:gd name="connsiteX8096" fmla="*/ 1991677 w 6081795"/>
              <a:gd name="connsiteY8096" fmla="*/ 66327 h 4588006"/>
              <a:gd name="connsiteX8097" fmla="*/ 1991325 w 6081795"/>
              <a:gd name="connsiteY8097" fmla="*/ 63845 h 4588006"/>
              <a:gd name="connsiteX8098" fmla="*/ 1977086 w 6081795"/>
              <a:gd name="connsiteY8098" fmla="*/ 64069 h 4588006"/>
              <a:gd name="connsiteX8099" fmla="*/ 1961855 w 6081795"/>
              <a:gd name="connsiteY8099" fmla="*/ 64397 h 4588006"/>
              <a:gd name="connsiteX8100" fmla="*/ 1940139 w 6081795"/>
              <a:gd name="connsiteY8100" fmla="*/ 63645 h 4588006"/>
              <a:gd name="connsiteX8101" fmla="*/ 1918886 w 6081795"/>
              <a:gd name="connsiteY8101" fmla="*/ 63116 h 4588006"/>
              <a:gd name="connsiteX8102" fmla="*/ 1904460 w 6081795"/>
              <a:gd name="connsiteY8102" fmla="*/ 63539 h 4588006"/>
              <a:gd name="connsiteX8103" fmla="*/ 1892152 w 6081795"/>
              <a:gd name="connsiteY8103" fmla="*/ 62663 h 4588006"/>
              <a:gd name="connsiteX8104" fmla="*/ 1887288 w 6081795"/>
              <a:gd name="connsiteY8104" fmla="*/ 63709 h 4588006"/>
              <a:gd name="connsiteX8105" fmla="*/ 1883417 w 6081795"/>
              <a:gd name="connsiteY8105" fmla="*/ 64652 h 4588006"/>
              <a:gd name="connsiteX8106" fmla="*/ 1885942 w 6081795"/>
              <a:gd name="connsiteY8106" fmla="*/ 64704 h 4588006"/>
              <a:gd name="connsiteX8107" fmla="*/ 1888005 w 6081795"/>
              <a:gd name="connsiteY8107" fmla="*/ 64534 h 4588006"/>
              <a:gd name="connsiteX8108" fmla="*/ 1916845 w 6081795"/>
              <a:gd name="connsiteY8108" fmla="*/ 65127 h 4588006"/>
              <a:gd name="connsiteX8109" fmla="*/ 1944826 w 6081795"/>
              <a:gd name="connsiteY8109" fmla="*/ 64731 h 4588006"/>
              <a:gd name="connsiteX8110" fmla="*/ 1947914 w 6081795"/>
              <a:gd name="connsiteY8110" fmla="*/ 66208 h 4588006"/>
              <a:gd name="connsiteX8111" fmla="*/ 1952027 w 6081795"/>
              <a:gd name="connsiteY8111" fmla="*/ 68658 h 4588006"/>
              <a:gd name="connsiteX8112" fmla="*/ 1949325 w 6081795"/>
              <a:gd name="connsiteY8112" fmla="*/ 70739 h 4588006"/>
              <a:gd name="connsiteX8113" fmla="*/ 1929858 w 6081795"/>
              <a:gd name="connsiteY8113" fmla="*/ 71642 h 4588006"/>
              <a:gd name="connsiteX8114" fmla="*/ 1910061 w 6081795"/>
              <a:gd name="connsiteY8114" fmla="*/ 71230 h 4588006"/>
              <a:gd name="connsiteX8115" fmla="*/ 1902385 w 6081795"/>
              <a:gd name="connsiteY8115" fmla="*/ 72570 h 4588006"/>
              <a:gd name="connsiteX8116" fmla="*/ 1894708 w 6081795"/>
              <a:gd name="connsiteY8116" fmla="*/ 73909 h 4588006"/>
              <a:gd name="connsiteX8117" fmla="*/ 1893032 w 6081795"/>
              <a:gd name="connsiteY8117" fmla="*/ 71565 h 4588006"/>
              <a:gd name="connsiteX8118" fmla="*/ 1879180 w 6081795"/>
              <a:gd name="connsiteY8118" fmla="*/ 72648 h 4588006"/>
              <a:gd name="connsiteX8119" fmla="*/ 1863474 w 6081795"/>
              <a:gd name="connsiteY8119" fmla="*/ 72845 h 4588006"/>
              <a:gd name="connsiteX8120" fmla="*/ 1869651 w 6081795"/>
              <a:gd name="connsiteY8120" fmla="*/ 70403 h 4588006"/>
              <a:gd name="connsiteX8121" fmla="*/ 1883415 w 6081795"/>
              <a:gd name="connsiteY8121" fmla="*/ 70048 h 4588006"/>
              <a:gd name="connsiteX8122" fmla="*/ 1884243 w 6081795"/>
              <a:gd name="connsiteY8122" fmla="*/ 69288 h 4588006"/>
              <a:gd name="connsiteX8123" fmla="*/ 1885533 w 6081795"/>
              <a:gd name="connsiteY8123" fmla="*/ 68748 h 4588006"/>
              <a:gd name="connsiteX8124" fmla="*/ 1889470 w 6081795"/>
              <a:gd name="connsiteY8124" fmla="*/ 69283 h 4588006"/>
              <a:gd name="connsiteX8125" fmla="*/ 1891886 w 6081795"/>
              <a:gd name="connsiteY8125" fmla="*/ 70245 h 4588006"/>
              <a:gd name="connsiteX8126" fmla="*/ 1918091 w 6081795"/>
              <a:gd name="connsiteY8126" fmla="*/ 69675 h 4588006"/>
              <a:gd name="connsiteX8127" fmla="*/ 1922767 w 6081795"/>
              <a:gd name="connsiteY8127" fmla="*/ 68828 h 4588006"/>
              <a:gd name="connsiteX8128" fmla="*/ 1926915 w 6081795"/>
              <a:gd name="connsiteY8128" fmla="*/ 66956 h 4588006"/>
              <a:gd name="connsiteX8129" fmla="*/ 1917209 w 6081795"/>
              <a:gd name="connsiteY8129" fmla="*/ 66169 h 4588006"/>
              <a:gd name="connsiteX8130" fmla="*/ 1887563 w 6081795"/>
              <a:gd name="connsiteY8130" fmla="*/ 68177 h 4588006"/>
              <a:gd name="connsiteX8131" fmla="*/ 1866762 w 6081795"/>
              <a:gd name="connsiteY8131" fmla="*/ 67286 h 4588006"/>
              <a:gd name="connsiteX8132" fmla="*/ 1845829 w 6081795"/>
              <a:gd name="connsiteY8132" fmla="*/ 67487 h 4588006"/>
              <a:gd name="connsiteX8133" fmla="*/ 1831204 w 6081795"/>
              <a:gd name="connsiteY8133" fmla="*/ 68201 h 4588006"/>
              <a:gd name="connsiteX8134" fmla="*/ 1815654 w 6081795"/>
              <a:gd name="connsiteY8134" fmla="*/ 68472 h 4588006"/>
              <a:gd name="connsiteX8135" fmla="*/ 1789096 w 6081795"/>
              <a:gd name="connsiteY8135" fmla="*/ 66561 h 4588006"/>
              <a:gd name="connsiteX8136" fmla="*/ 1758303 w 6081795"/>
              <a:gd name="connsiteY8136" fmla="*/ 67250 h 4588006"/>
              <a:gd name="connsiteX8137" fmla="*/ 1756505 w 6081795"/>
              <a:gd name="connsiteY8137" fmla="*/ 66583 h 4588006"/>
              <a:gd name="connsiteX8138" fmla="*/ 1753186 w 6081795"/>
              <a:gd name="connsiteY8138" fmla="*/ 66344 h 4588006"/>
              <a:gd name="connsiteX8139" fmla="*/ 1751542 w 6081795"/>
              <a:gd name="connsiteY8139" fmla="*/ 67100 h 4588006"/>
              <a:gd name="connsiteX8140" fmla="*/ 1750362 w 6081795"/>
              <a:gd name="connsiteY8140" fmla="*/ 68077 h 4588006"/>
              <a:gd name="connsiteX8141" fmla="*/ 1735628 w 6081795"/>
              <a:gd name="connsiteY8141" fmla="*/ 65655 h 4588006"/>
              <a:gd name="connsiteX8142" fmla="*/ 1731305 w 6081795"/>
              <a:gd name="connsiteY8142" fmla="*/ 63586 h 4588006"/>
              <a:gd name="connsiteX8143" fmla="*/ 1746613 w 6081795"/>
              <a:gd name="connsiteY8143" fmla="*/ 62621 h 4588006"/>
              <a:gd name="connsiteX8144" fmla="*/ 1766951 w 6081795"/>
              <a:gd name="connsiteY8144" fmla="*/ 60593 h 4588006"/>
              <a:gd name="connsiteX8145" fmla="*/ 1751665 w 6081795"/>
              <a:gd name="connsiteY8145" fmla="*/ 60027 h 4588006"/>
              <a:gd name="connsiteX8146" fmla="*/ 1736247 w 6081795"/>
              <a:gd name="connsiteY8146" fmla="*/ 60553 h 4588006"/>
              <a:gd name="connsiteX8147" fmla="*/ 1711013 w 6081795"/>
              <a:gd name="connsiteY8147" fmla="*/ 58505 h 4588006"/>
              <a:gd name="connsiteX8148" fmla="*/ 1699135 w 6081795"/>
              <a:gd name="connsiteY8148" fmla="*/ 57448 h 4588006"/>
              <a:gd name="connsiteX8149" fmla="*/ 1689573 w 6081795"/>
              <a:gd name="connsiteY8149" fmla="*/ 57500 h 4588006"/>
              <a:gd name="connsiteX8150" fmla="*/ 1687102 w 6081795"/>
              <a:gd name="connsiteY8150" fmla="*/ 56318 h 4588006"/>
              <a:gd name="connsiteX8151" fmla="*/ 1677430 w 6081795"/>
              <a:gd name="connsiteY8151" fmla="*/ 56606 h 4588006"/>
              <a:gd name="connsiteX8152" fmla="*/ 1668750 w 6081795"/>
              <a:gd name="connsiteY8152" fmla="*/ 56790 h 4588006"/>
              <a:gd name="connsiteX8153" fmla="*/ 1656486 w 6081795"/>
              <a:gd name="connsiteY8153" fmla="*/ 55550 h 4588006"/>
              <a:gd name="connsiteX8154" fmla="*/ 1664604 w 6081795"/>
              <a:gd name="connsiteY8154" fmla="*/ 53265 h 4588006"/>
              <a:gd name="connsiteX8155" fmla="*/ 1666722 w 6081795"/>
              <a:gd name="connsiteY8155" fmla="*/ 51965 h 4588006"/>
              <a:gd name="connsiteX8156" fmla="*/ 1684269 w 6081795"/>
              <a:gd name="connsiteY8156" fmla="*/ 51396 h 4588006"/>
              <a:gd name="connsiteX8157" fmla="*/ 1702809 w 6081795"/>
              <a:gd name="connsiteY8157" fmla="*/ 50725 h 4588006"/>
              <a:gd name="connsiteX8158" fmla="*/ 1704055 w 6081795"/>
              <a:gd name="connsiteY8158" fmla="*/ 50550 h 4588006"/>
              <a:gd name="connsiteX8159" fmla="*/ 1704838 w 6081795"/>
              <a:gd name="connsiteY8159" fmla="*/ 50154 h 4588006"/>
              <a:gd name="connsiteX8160" fmla="*/ 1699467 w 6081795"/>
              <a:gd name="connsiteY8160" fmla="*/ 49993 h 4588006"/>
              <a:gd name="connsiteX8161" fmla="*/ 1693104 w 6081795"/>
              <a:gd name="connsiteY8161" fmla="*/ 49937 h 4588006"/>
              <a:gd name="connsiteX8162" fmla="*/ 1687898 w 6081795"/>
              <a:gd name="connsiteY8162" fmla="*/ 49759 h 4588006"/>
              <a:gd name="connsiteX8163" fmla="*/ 1682438 w 6081795"/>
              <a:gd name="connsiteY8163" fmla="*/ 50328 h 4588006"/>
              <a:gd name="connsiteX8164" fmla="*/ 1678104 w 6081795"/>
              <a:gd name="connsiteY8164" fmla="*/ 49700 h 4588006"/>
              <a:gd name="connsiteX8165" fmla="*/ 1672987 w 6081795"/>
              <a:gd name="connsiteY8165" fmla="*/ 48794 h 4588006"/>
              <a:gd name="connsiteX8166" fmla="*/ 1665488 w 6081795"/>
              <a:gd name="connsiteY8166" fmla="*/ 45977 h 4588006"/>
              <a:gd name="connsiteX8167" fmla="*/ 1653047 w 6081795"/>
              <a:gd name="connsiteY8167" fmla="*/ 46194 h 4588006"/>
              <a:gd name="connsiteX8168" fmla="*/ 1646871 w 6081795"/>
              <a:gd name="connsiteY8168" fmla="*/ 45263 h 4588006"/>
              <a:gd name="connsiteX8169" fmla="*/ 1640166 w 6081795"/>
              <a:gd name="connsiteY8169" fmla="*/ 44657 h 4588006"/>
              <a:gd name="connsiteX8170" fmla="*/ 1637001 w 6081795"/>
              <a:gd name="connsiteY8170" fmla="*/ 43818 h 4588006"/>
              <a:gd name="connsiteX8171" fmla="*/ 1631784 w 6081795"/>
              <a:gd name="connsiteY8171" fmla="*/ 43732 h 4588006"/>
              <a:gd name="connsiteX8172" fmla="*/ 1627107 w 6081795"/>
              <a:gd name="connsiteY8172" fmla="*/ 44579 h 4588006"/>
              <a:gd name="connsiteX8173" fmla="*/ 1621549 w 6081795"/>
              <a:gd name="connsiteY8173" fmla="*/ 41920 h 4588006"/>
              <a:gd name="connsiteX8174" fmla="*/ 1634740 w 6081795"/>
              <a:gd name="connsiteY8174" fmla="*/ 41580 h 4588006"/>
              <a:gd name="connsiteX8175" fmla="*/ 1642637 w 6081795"/>
              <a:gd name="connsiteY8175" fmla="*/ 40443 h 4588006"/>
              <a:gd name="connsiteX8176" fmla="*/ 1639373 w 6081795"/>
              <a:gd name="connsiteY8176" fmla="*/ 39748 h 4588006"/>
              <a:gd name="connsiteX8177" fmla="*/ 1635579 w 6081795"/>
              <a:gd name="connsiteY8177" fmla="*/ 39379 h 4588006"/>
              <a:gd name="connsiteX8178" fmla="*/ 1618462 w 6081795"/>
              <a:gd name="connsiteY8178" fmla="*/ 40442 h 4588006"/>
              <a:gd name="connsiteX8179" fmla="*/ 1606109 w 6081795"/>
              <a:gd name="connsiteY8179" fmla="*/ 39930 h 4588006"/>
              <a:gd name="connsiteX8180" fmla="*/ 1594926 w 6081795"/>
              <a:gd name="connsiteY8180" fmla="*/ 40555 h 4588006"/>
              <a:gd name="connsiteX8181" fmla="*/ 1583875 w 6081795"/>
              <a:gd name="connsiteY8181" fmla="*/ 40088 h 4588006"/>
              <a:gd name="connsiteX8182" fmla="*/ 1573287 w 6081795"/>
              <a:gd name="connsiteY8182" fmla="*/ 41190 h 4588006"/>
              <a:gd name="connsiteX8183" fmla="*/ 1556258 w 6081795"/>
              <a:gd name="connsiteY8183" fmla="*/ 41525 h 4588006"/>
              <a:gd name="connsiteX8184" fmla="*/ 1552574 w 6081795"/>
              <a:gd name="connsiteY8184" fmla="*/ 40245 h 4588006"/>
              <a:gd name="connsiteX8185" fmla="*/ 1545317 w 6081795"/>
              <a:gd name="connsiteY8185" fmla="*/ 40146 h 4588006"/>
              <a:gd name="connsiteX8186" fmla="*/ 1529700 w 6081795"/>
              <a:gd name="connsiteY8186" fmla="*/ 39614 h 4588006"/>
              <a:gd name="connsiteX8187" fmla="*/ 1528731 w 6081795"/>
              <a:gd name="connsiteY8187" fmla="*/ 36837 h 4588006"/>
              <a:gd name="connsiteX8188" fmla="*/ 1545241 w 6081795"/>
              <a:gd name="connsiteY8188" fmla="*/ 36062 h 4588006"/>
              <a:gd name="connsiteX8189" fmla="*/ 1560230 w 6081795"/>
              <a:gd name="connsiteY8189" fmla="*/ 35715 h 4588006"/>
              <a:gd name="connsiteX8190" fmla="*/ 1569317 w 6081795"/>
              <a:gd name="connsiteY8190" fmla="*/ 36207 h 4588006"/>
              <a:gd name="connsiteX8191" fmla="*/ 1574423 w 6081795"/>
              <a:gd name="connsiteY8191" fmla="*/ 38553 h 4588006"/>
              <a:gd name="connsiteX8192" fmla="*/ 1578934 w 6081795"/>
              <a:gd name="connsiteY8192" fmla="*/ 37724 h 4588006"/>
              <a:gd name="connsiteX8193" fmla="*/ 1594640 w 6081795"/>
              <a:gd name="connsiteY8193" fmla="*/ 37527 h 4588006"/>
              <a:gd name="connsiteX8194" fmla="*/ 1592169 w 6081795"/>
              <a:gd name="connsiteY8194" fmla="*/ 36345 h 4588006"/>
              <a:gd name="connsiteX8195" fmla="*/ 1601257 w 6081795"/>
              <a:gd name="connsiteY8195" fmla="*/ 36838 h 4588006"/>
              <a:gd name="connsiteX8196" fmla="*/ 1614492 w 6081795"/>
              <a:gd name="connsiteY8196" fmla="*/ 35459 h 4588006"/>
              <a:gd name="connsiteX8197" fmla="*/ 1625433 w 6081795"/>
              <a:gd name="connsiteY8197" fmla="*/ 36838 h 4588006"/>
              <a:gd name="connsiteX8198" fmla="*/ 1637345 w 6081795"/>
              <a:gd name="connsiteY8198" fmla="*/ 35597 h 4588006"/>
              <a:gd name="connsiteX8199" fmla="*/ 1652256 w 6081795"/>
              <a:gd name="connsiteY8199" fmla="*/ 36563 h 4588006"/>
              <a:gd name="connsiteX8200" fmla="*/ 1664696 w 6081795"/>
              <a:gd name="connsiteY8200" fmla="*/ 36346 h 4588006"/>
              <a:gd name="connsiteX8201" fmla="*/ 1676410 w 6081795"/>
              <a:gd name="connsiteY8201" fmla="*/ 34047 h 4588006"/>
              <a:gd name="connsiteX8202" fmla="*/ 1693813 w 6081795"/>
              <a:gd name="connsiteY8202" fmla="*/ 33313 h 4588006"/>
              <a:gd name="connsiteX8203" fmla="*/ 1703938 w 6081795"/>
              <a:gd name="connsiteY8203" fmla="*/ 33338 h 4588006"/>
              <a:gd name="connsiteX8204" fmla="*/ 1714195 w 6081795"/>
              <a:gd name="connsiteY8204" fmla="*/ 32270 h 4588006"/>
              <a:gd name="connsiteX8205" fmla="*/ 1720427 w 6081795"/>
              <a:gd name="connsiteY8205" fmla="*/ 32745 h 4588006"/>
              <a:gd name="connsiteX8206" fmla="*/ 1727254 w 6081795"/>
              <a:gd name="connsiteY8206" fmla="*/ 32348 h 4588006"/>
              <a:gd name="connsiteX8207" fmla="*/ 1731974 w 6081795"/>
              <a:gd name="connsiteY8207" fmla="*/ 31137 h 4588006"/>
              <a:gd name="connsiteX8208" fmla="*/ 1736695 w 6081795"/>
              <a:gd name="connsiteY8208" fmla="*/ 29926 h 4588006"/>
              <a:gd name="connsiteX8209" fmla="*/ 1721464 w 6081795"/>
              <a:gd name="connsiteY8209" fmla="*/ 29579 h 4588006"/>
              <a:gd name="connsiteX8210" fmla="*/ 1706696 w 6081795"/>
              <a:gd name="connsiteY8210" fmla="*/ 29453 h 4588006"/>
              <a:gd name="connsiteX8211" fmla="*/ 1693351 w 6081795"/>
              <a:gd name="connsiteY8211" fmla="*/ 29719 h 4588006"/>
              <a:gd name="connsiteX8212" fmla="*/ 1680668 w 6081795"/>
              <a:gd name="connsiteY8212" fmla="*/ 28566 h 4588006"/>
              <a:gd name="connsiteX8213" fmla="*/ 1663462 w 6081795"/>
              <a:gd name="connsiteY8213" fmla="*/ 30359 h 4588006"/>
              <a:gd name="connsiteX8214" fmla="*/ 1634788 w 6081795"/>
              <a:gd name="connsiteY8214" fmla="*/ 27724 h 4588006"/>
              <a:gd name="connsiteX8215" fmla="*/ 1600289 w 6081795"/>
              <a:gd name="connsiteY8215" fmla="*/ 28664 h 4588006"/>
              <a:gd name="connsiteX8216" fmla="*/ 1590098 w 6081795"/>
              <a:gd name="connsiteY8216" fmla="*/ 26487 h 4588006"/>
              <a:gd name="connsiteX8217" fmla="*/ 1579908 w 6081795"/>
              <a:gd name="connsiteY8217" fmla="*/ 24311 h 4588006"/>
              <a:gd name="connsiteX8218" fmla="*/ 1565349 w 6081795"/>
              <a:gd name="connsiteY8218" fmla="*/ 25827 h 4588006"/>
              <a:gd name="connsiteX8219" fmla="*/ 1563497 w 6081795"/>
              <a:gd name="connsiteY8219" fmla="*/ 24941 h 4588006"/>
              <a:gd name="connsiteX8220" fmla="*/ 1563321 w 6081795"/>
              <a:gd name="connsiteY8220" fmla="*/ 23700 h 4588006"/>
              <a:gd name="connsiteX8221" fmla="*/ 1568968 w 6081795"/>
              <a:gd name="connsiteY8221" fmla="*/ 22932 h 4588006"/>
              <a:gd name="connsiteX8222" fmla="*/ 1581408 w 6081795"/>
              <a:gd name="connsiteY8222" fmla="*/ 22716 h 4588006"/>
              <a:gd name="connsiteX8223" fmla="*/ 1585842 w 6081795"/>
              <a:gd name="connsiteY8223" fmla="*/ 21849 h 4588006"/>
              <a:gd name="connsiteX8224" fmla="*/ 1588820 w 6081795"/>
              <a:gd name="connsiteY8224" fmla="*/ 20864 h 4588006"/>
              <a:gd name="connsiteX8225" fmla="*/ 1584850 w 6081795"/>
              <a:gd name="connsiteY8225" fmla="*/ 21278 h 4588006"/>
              <a:gd name="connsiteX8226" fmla="*/ 1570976 w 6081795"/>
              <a:gd name="connsiteY8226" fmla="*/ 19845 h 4588006"/>
              <a:gd name="connsiteX8227" fmla="*/ 1556969 w 6081795"/>
              <a:gd name="connsiteY8227" fmla="*/ 19505 h 4588006"/>
              <a:gd name="connsiteX8228" fmla="*/ 1548752 w 6081795"/>
              <a:gd name="connsiteY8228" fmla="*/ 19236 h 4588006"/>
              <a:gd name="connsiteX8229" fmla="*/ 1539940 w 6081795"/>
              <a:gd name="connsiteY8229" fmla="*/ 19840 h 4588006"/>
              <a:gd name="connsiteX8230" fmla="*/ 1530323 w 6081795"/>
              <a:gd name="connsiteY8230" fmla="*/ 18323 h 4588006"/>
              <a:gd name="connsiteX8231" fmla="*/ 1522669 w 6081795"/>
              <a:gd name="connsiteY8231" fmla="*/ 18805 h 4588006"/>
              <a:gd name="connsiteX8232" fmla="*/ 1514618 w 6081795"/>
              <a:gd name="connsiteY8232" fmla="*/ 18519 h 4588006"/>
              <a:gd name="connsiteX8233" fmla="*/ 1504030 w 6081795"/>
              <a:gd name="connsiteY8233" fmla="*/ 19622 h 4588006"/>
              <a:gd name="connsiteX8234" fmla="*/ 1497589 w 6081795"/>
              <a:gd name="connsiteY8234" fmla="*/ 18854 h 4588006"/>
              <a:gd name="connsiteX8235" fmla="*/ 1484078 w 6081795"/>
              <a:gd name="connsiteY8235" fmla="*/ 19137 h 4588006"/>
              <a:gd name="connsiteX8236" fmla="*/ 1470237 w 6081795"/>
              <a:gd name="connsiteY8236" fmla="*/ 18106 h 4588006"/>
              <a:gd name="connsiteX8237" fmla="*/ 1451367 w 6081795"/>
              <a:gd name="connsiteY8237" fmla="*/ 17463 h 4588006"/>
              <a:gd name="connsiteX8238" fmla="*/ 1432563 w 6081795"/>
              <a:gd name="connsiteY8238" fmla="*/ 16273 h 4588006"/>
              <a:gd name="connsiteX8239" fmla="*/ 1425879 w 6081795"/>
              <a:gd name="connsiteY8239" fmla="*/ 16834 h 4588006"/>
              <a:gd name="connsiteX8240" fmla="*/ 1418798 w 6081795"/>
              <a:gd name="connsiteY8240" fmla="*/ 16628 h 4588006"/>
              <a:gd name="connsiteX8241" fmla="*/ 1405012 w 6081795"/>
              <a:gd name="connsiteY8241" fmla="*/ 17164 h 4588006"/>
              <a:gd name="connsiteX8242" fmla="*/ 1391358 w 6081795"/>
              <a:gd name="connsiteY8242" fmla="*/ 16608 h 4588006"/>
              <a:gd name="connsiteX8243" fmla="*/ 1387255 w 6081795"/>
              <a:gd name="connsiteY8243" fmla="*/ 16765 h 4588006"/>
              <a:gd name="connsiteX8244" fmla="*/ 1384211 w 6081795"/>
              <a:gd name="connsiteY8244" fmla="*/ 16273 h 4588006"/>
              <a:gd name="connsiteX8245" fmla="*/ 1383682 w 6081795"/>
              <a:gd name="connsiteY8245" fmla="*/ 15248 h 4588006"/>
              <a:gd name="connsiteX8246" fmla="*/ 1398770 w 6081795"/>
              <a:gd name="connsiteY8246" fmla="*/ 14756 h 4588006"/>
              <a:gd name="connsiteX8247" fmla="*/ 1405619 w 6081795"/>
              <a:gd name="connsiteY8247" fmla="*/ 14852 h 4588006"/>
              <a:gd name="connsiteX8248" fmla="*/ 1412534 w 6081795"/>
              <a:gd name="connsiteY8248" fmla="*/ 14402 h 4588006"/>
              <a:gd name="connsiteX8249" fmla="*/ 1426916 w 6081795"/>
              <a:gd name="connsiteY8249" fmla="*/ 14343 h 4588006"/>
              <a:gd name="connsiteX8250" fmla="*/ 1436688 w 6081795"/>
              <a:gd name="connsiteY8250" fmla="*/ 13235 h 4588006"/>
              <a:gd name="connsiteX8251" fmla="*/ 1445269 w 6081795"/>
              <a:gd name="connsiteY8251" fmla="*/ 13870 h 4588006"/>
              <a:gd name="connsiteX8252" fmla="*/ 1496179 w 6081795"/>
              <a:gd name="connsiteY8252" fmla="*/ 11626 h 4588006"/>
              <a:gd name="connsiteX8253" fmla="*/ 1548677 w 6081795"/>
              <a:gd name="connsiteY8253" fmla="*/ 12454 h 4588006"/>
              <a:gd name="connsiteX8254" fmla="*/ 1562176 w 6081795"/>
              <a:gd name="connsiteY8254" fmla="*/ 11587 h 4588006"/>
              <a:gd name="connsiteX8255" fmla="*/ 1575676 w 6081795"/>
              <a:gd name="connsiteY8255" fmla="*/ 10721 h 4588006"/>
              <a:gd name="connsiteX8256" fmla="*/ 1580088 w 6081795"/>
              <a:gd name="connsiteY8256" fmla="*/ 11385 h 4588006"/>
              <a:gd name="connsiteX8257" fmla="*/ 1586088 w 6081795"/>
              <a:gd name="connsiteY8257" fmla="*/ 11075 h 4588006"/>
              <a:gd name="connsiteX8258" fmla="*/ 1596753 w 6081795"/>
              <a:gd name="connsiteY8258" fmla="*/ 10684 h 4588006"/>
              <a:gd name="connsiteX8259" fmla="*/ 1604440 w 6081795"/>
              <a:gd name="connsiteY8259" fmla="*/ 10603 h 4588006"/>
              <a:gd name="connsiteX8260" fmla="*/ 1620763 w 6081795"/>
              <a:gd name="connsiteY8260" fmla="*/ 10701 h 4588006"/>
              <a:gd name="connsiteX8261" fmla="*/ 1626332 w 6081795"/>
              <a:gd name="connsiteY8261" fmla="*/ 11246 h 4588006"/>
              <a:gd name="connsiteX8262" fmla="*/ 1632498 w 6081795"/>
              <a:gd name="connsiteY8262" fmla="*/ 10918 h 4588006"/>
              <a:gd name="connsiteX8263" fmla="*/ 1638498 w 6081795"/>
              <a:gd name="connsiteY8263" fmla="*/ 9934 h 4588006"/>
              <a:gd name="connsiteX8264" fmla="*/ 1685084 w 6081795"/>
              <a:gd name="connsiteY8264" fmla="*/ 8319 h 4588006"/>
              <a:gd name="connsiteX8265" fmla="*/ 1691525 w 6081795"/>
              <a:gd name="connsiteY8265" fmla="*/ 9087 h 4588006"/>
              <a:gd name="connsiteX8266" fmla="*/ 1699995 w 6081795"/>
              <a:gd name="connsiteY8266" fmla="*/ 9284 h 4588006"/>
              <a:gd name="connsiteX8267" fmla="*/ 1707573 w 6081795"/>
              <a:gd name="connsiteY8267" fmla="*/ 8765 h 4588006"/>
              <a:gd name="connsiteX8268" fmla="*/ 1715083 w 6081795"/>
              <a:gd name="connsiteY8268" fmla="*/ 8792 h 4588006"/>
              <a:gd name="connsiteX8269" fmla="*/ 1724359 w 6081795"/>
              <a:gd name="connsiteY8269" fmla="*/ 7736 h 4588006"/>
              <a:gd name="connsiteX8270" fmla="*/ 1733436 w 6081795"/>
              <a:gd name="connsiteY8270" fmla="*/ 8320 h 4588006"/>
              <a:gd name="connsiteX8271" fmla="*/ 1754622 w 6081795"/>
              <a:gd name="connsiteY8271" fmla="*/ 8047 h 4588006"/>
              <a:gd name="connsiteX8272" fmla="*/ 1773228 w 6081795"/>
              <a:gd name="connsiteY8272" fmla="*/ 8852 h 4588006"/>
              <a:gd name="connsiteX8273" fmla="*/ 1784345 w 6081795"/>
              <a:gd name="connsiteY8273" fmla="*/ 8773 h 4588006"/>
              <a:gd name="connsiteX8274" fmla="*/ 1808345 w 6081795"/>
              <a:gd name="connsiteY8274" fmla="*/ 7533 h 4588006"/>
              <a:gd name="connsiteX8275" fmla="*/ 1832344 w 6081795"/>
              <a:gd name="connsiteY8275" fmla="*/ 6292 h 4588006"/>
              <a:gd name="connsiteX8276" fmla="*/ 1839491 w 6081795"/>
              <a:gd name="connsiteY8276" fmla="*/ 6627 h 4588006"/>
              <a:gd name="connsiteX8277" fmla="*/ 1860093 w 6081795"/>
              <a:gd name="connsiteY8277" fmla="*/ 6460 h 4588006"/>
              <a:gd name="connsiteX8278" fmla="*/ 1880695 w 6081795"/>
              <a:gd name="connsiteY8278" fmla="*/ 6293 h 4588006"/>
              <a:gd name="connsiteX8279" fmla="*/ 1895077 w 6081795"/>
              <a:gd name="connsiteY8279" fmla="*/ 6234 h 4588006"/>
              <a:gd name="connsiteX8280" fmla="*/ 1909459 w 6081795"/>
              <a:gd name="connsiteY8280" fmla="*/ 6175 h 4588006"/>
              <a:gd name="connsiteX8281" fmla="*/ 1945601 w 6081795"/>
              <a:gd name="connsiteY8281" fmla="*/ 5154 h 4588006"/>
              <a:gd name="connsiteX8282" fmla="*/ 1980222 w 6081795"/>
              <a:gd name="connsiteY8282" fmla="*/ 4561 h 4588006"/>
              <a:gd name="connsiteX8283" fmla="*/ 1987512 w 6081795"/>
              <a:gd name="connsiteY8283" fmla="*/ 3711 h 4588006"/>
              <a:gd name="connsiteX8284" fmla="*/ 1994603 w 6081795"/>
              <a:gd name="connsiteY8284" fmla="*/ 4502 h 4588006"/>
              <a:gd name="connsiteX8285" fmla="*/ 2030249 w 6081795"/>
              <a:gd name="connsiteY8285" fmla="*/ 4881 h 4588006"/>
              <a:gd name="connsiteX8286" fmla="*/ 2064571 w 6081795"/>
              <a:gd name="connsiteY8286" fmla="*/ 4050 h 4588006"/>
              <a:gd name="connsiteX8287" fmla="*/ 2068189 w 6081795"/>
              <a:gd name="connsiteY8287" fmla="*/ 4527 h 4588006"/>
              <a:gd name="connsiteX8288" fmla="*/ 2072336 w 6081795"/>
              <a:gd name="connsiteY8288" fmla="*/ 4680 h 4588006"/>
              <a:gd name="connsiteX8289" fmla="*/ 2072567 w 6081795"/>
              <a:gd name="connsiteY8289" fmla="*/ 4116 h 4588006"/>
              <a:gd name="connsiteX8290" fmla="*/ 2071807 w 6081795"/>
              <a:gd name="connsiteY8290" fmla="*/ 3656 h 4588006"/>
              <a:gd name="connsiteX8291" fmla="*/ 2085571 w 6081795"/>
              <a:gd name="connsiteY8291" fmla="*/ 3301 h 4588006"/>
              <a:gd name="connsiteX8292" fmla="*/ 2090688 w 6081795"/>
              <a:gd name="connsiteY8292" fmla="*/ 4207 h 4588006"/>
              <a:gd name="connsiteX8293" fmla="*/ 2108654 w 6081795"/>
              <a:gd name="connsiteY8293" fmla="*/ 4225 h 4588006"/>
              <a:gd name="connsiteX8294" fmla="*/ 2126687 w 6081795"/>
              <a:gd name="connsiteY8294" fmla="*/ 3696 h 4588006"/>
              <a:gd name="connsiteX8295" fmla="*/ 2134121 w 6081795"/>
              <a:gd name="connsiteY8295" fmla="*/ 3011 h 4588006"/>
              <a:gd name="connsiteX8296" fmla="*/ 2140363 w 6081795"/>
              <a:gd name="connsiteY8296" fmla="*/ 4070 h 4588006"/>
              <a:gd name="connsiteX8297" fmla="*/ 2151480 w 6081795"/>
              <a:gd name="connsiteY8297" fmla="*/ 3992 h 4588006"/>
              <a:gd name="connsiteX8298" fmla="*/ 2168829 w 6081795"/>
              <a:gd name="connsiteY8298" fmla="*/ 3714 h 4588006"/>
              <a:gd name="connsiteX8299" fmla="*/ 2186244 w 6081795"/>
              <a:gd name="connsiteY8299" fmla="*/ 2889 h 4588006"/>
              <a:gd name="connsiteX8300" fmla="*/ 2197670 w 6081795"/>
              <a:gd name="connsiteY8300" fmla="*/ 2958 h 4588006"/>
              <a:gd name="connsiteX8301" fmla="*/ 2209096 w 6081795"/>
              <a:gd name="connsiteY8301" fmla="*/ 3027 h 4588006"/>
              <a:gd name="connsiteX8302" fmla="*/ 2232565 w 6081795"/>
              <a:gd name="connsiteY8302" fmla="*/ 3461 h 4588006"/>
              <a:gd name="connsiteX8303" fmla="*/ 2255484 w 6081795"/>
              <a:gd name="connsiteY8303" fmla="*/ 3052 h 4588006"/>
              <a:gd name="connsiteX8304" fmla="*/ 2276417 w 6081795"/>
              <a:gd name="connsiteY8304" fmla="*/ 2851 h 4588006"/>
              <a:gd name="connsiteX8305" fmla="*/ 2284865 w 6081795"/>
              <a:gd name="connsiteY8305" fmla="*/ 1881 h 4588006"/>
              <a:gd name="connsiteX8306" fmla="*/ 2292122 w 6081795"/>
              <a:gd name="connsiteY8306" fmla="*/ 2654 h 4588006"/>
              <a:gd name="connsiteX8307" fmla="*/ 2330536 w 6081795"/>
              <a:gd name="connsiteY8307" fmla="*/ 3105 h 4588006"/>
              <a:gd name="connsiteX8308" fmla="*/ 2368620 w 6081795"/>
              <a:gd name="connsiteY8308" fmla="*/ 2241 h 4588006"/>
              <a:gd name="connsiteX8309" fmla="*/ 2372733 w 6081795"/>
              <a:gd name="connsiteY8309" fmla="*/ 2667 h 4588006"/>
              <a:gd name="connsiteX8310" fmla="*/ 2376384 w 6081795"/>
              <a:gd name="connsiteY8310" fmla="*/ 2872 h 4588006"/>
              <a:gd name="connsiteX8311" fmla="*/ 2378005 w 6081795"/>
              <a:gd name="connsiteY8311" fmla="*/ 2298 h 4588006"/>
              <a:gd name="connsiteX8312" fmla="*/ 2377178 w 6081795"/>
              <a:gd name="connsiteY8312" fmla="*/ 1710 h 4588006"/>
              <a:gd name="connsiteX8313" fmla="*/ 2390942 w 6081795"/>
              <a:gd name="connsiteY8313" fmla="*/ 1355 h 4588006"/>
              <a:gd name="connsiteX8314" fmla="*/ 2406471 w 6081795"/>
              <a:gd name="connsiteY8314" fmla="*/ 2616 h 4588006"/>
              <a:gd name="connsiteX8315" fmla="*/ 2436647 w 6081795"/>
              <a:gd name="connsiteY8315" fmla="*/ 1631 h 4588006"/>
              <a:gd name="connsiteX8316" fmla="*/ 2444389 w 6081795"/>
              <a:gd name="connsiteY8316" fmla="*/ 1095 h 4588006"/>
              <a:gd name="connsiteX8317" fmla="*/ 2450940 w 6081795"/>
              <a:gd name="connsiteY8317" fmla="*/ 2301 h 4588006"/>
              <a:gd name="connsiteX8318" fmla="*/ 2457160 w 6081795"/>
              <a:gd name="connsiteY8318" fmla="*/ 2193 h 4588006"/>
              <a:gd name="connsiteX8319" fmla="*/ 2463381 w 6081795"/>
              <a:gd name="connsiteY8319" fmla="*/ 2085 h 4588006"/>
              <a:gd name="connsiteX8320" fmla="*/ 2482130 w 6081795"/>
              <a:gd name="connsiteY8320" fmla="*/ 1706 h 4588006"/>
              <a:gd name="connsiteX8321" fmla="*/ 2501409 w 6081795"/>
              <a:gd name="connsiteY8321" fmla="*/ 1002 h 4588006"/>
              <a:gd name="connsiteX8322" fmla="*/ 2513497 w 6081795"/>
              <a:gd name="connsiteY8322" fmla="*/ 1002 h 4588006"/>
              <a:gd name="connsiteX8323" fmla="*/ 2525585 w 6081795"/>
              <a:gd name="connsiteY8323" fmla="*/ 1002 h 4588006"/>
              <a:gd name="connsiteX8324" fmla="*/ 2538643 w 6081795"/>
              <a:gd name="connsiteY8324" fmla="*/ 1081 h 4588006"/>
              <a:gd name="connsiteX8325" fmla="*/ 2547775 w 6081795"/>
              <a:gd name="connsiteY8325" fmla="*/ 1209 h 4588006"/>
              <a:gd name="connsiteX8326" fmla="*/ 2556907 w 6081795"/>
              <a:gd name="connsiteY8326" fmla="*/ 1337 h 4588006"/>
              <a:gd name="connsiteX8327" fmla="*/ 2567230 w 6081795"/>
              <a:gd name="connsiteY8327" fmla="*/ 2421 h 4588006"/>
              <a:gd name="connsiteX8328" fmla="*/ 2568476 w 6081795"/>
              <a:gd name="connsiteY8328" fmla="*/ 2246 h 4588006"/>
              <a:gd name="connsiteX8329" fmla="*/ 2569259 w 6081795"/>
              <a:gd name="connsiteY8329" fmla="*/ 1850 h 4588006"/>
              <a:gd name="connsiteX8330" fmla="*/ 2574465 w 6081795"/>
              <a:gd name="connsiteY8330" fmla="*/ 2027 h 4588006"/>
              <a:gd name="connsiteX8331" fmla="*/ 2578314 w 6081795"/>
              <a:gd name="connsiteY8331" fmla="*/ 1941 h 4588006"/>
              <a:gd name="connsiteX8332" fmla="*/ 2581700 w 6081795"/>
              <a:gd name="connsiteY8332" fmla="*/ 1633 h 4588006"/>
              <a:gd name="connsiteX8333" fmla="*/ 2613739 w 6081795"/>
              <a:gd name="connsiteY8333" fmla="*/ 2119 h 4588006"/>
              <a:gd name="connsiteX8334" fmla="*/ 2646374 w 6081795"/>
              <a:gd name="connsiteY8334" fmla="*/ 1732 h 4588006"/>
              <a:gd name="connsiteX8335" fmla="*/ 2661517 w 6081795"/>
              <a:gd name="connsiteY8335" fmla="*/ 1459 h 4588006"/>
              <a:gd name="connsiteX8336" fmla="*/ 2675138 w 6081795"/>
              <a:gd name="connsiteY8336" fmla="*/ 1614 h 4588006"/>
              <a:gd name="connsiteX8337" fmla="*/ 2689012 w 6081795"/>
              <a:gd name="connsiteY8337" fmla="*/ 1024 h 4588006"/>
              <a:gd name="connsiteX8338" fmla="*/ 2703284 w 6081795"/>
              <a:gd name="connsiteY8338" fmla="*/ 1201 h 4588006"/>
              <a:gd name="connsiteX8339" fmla="*/ 2709725 w 6081795"/>
              <a:gd name="connsiteY8339" fmla="*/ 1969 h 4588006"/>
              <a:gd name="connsiteX8340" fmla="*/ 2712019 w 6081795"/>
              <a:gd name="connsiteY8340" fmla="*/ 1910 h 4588006"/>
              <a:gd name="connsiteX8341" fmla="*/ 2714313 w 6081795"/>
              <a:gd name="connsiteY8341" fmla="*/ 1851 h 4588006"/>
              <a:gd name="connsiteX8342" fmla="*/ 2720147 w 6081795"/>
              <a:gd name="connsiteY8342" fmla="*/ 1558 h 4588006"/>
              <a:gd name="connsiteX8343" fmla="*/ 2725518 w 6081795"/>
              <a:gd name="connsiteY8343" fmla="*/ 1044 h 4588006"/>
              <a:gd name="connsiteX8344" fmla="*/ 2729400 w 6081795"/>
              <a:gd name="connsiteY8344" fmla="*/ 1359 h 4588006"/>
              <a:gd name="connsiteX8345" fmla="*/ 2732356 w 6081795"/>
              <a:gd name="connsiteY8345" fmla="*/ 1231 h 4588006"/>
              <a:gd name="connsiteX8346" fmla="*/ 2735312 w 6081795"/>
              <a:gd name="connsiteY8346" fmla="*/ 1103 h 4588006"/>
              <a:gd name="connsiteX8347" fmla="*/ 2735930 w 6081795"/>
              <a:gd name="connsiteY8347" fmla="*/ 1399 h 4588006"/>
              <a:gd name="connsiteX8348" fmla="*/ 2741135 w 6081795"/>
              <a:gd name="connsiteY8348" fmla="*/ 1576 h 4588006"/>
              <a:gd name="connsiteX8349" fmla="*/ 2754900 w 6081795"/>
              <a:gd name="connsiteY8349" fmla="*/ 1222 h 4588006"/>
              <a:gd name="connsiteX8350" fmla="*/ 2763712 w 6081795"/>
              <a:gd name="connsiteY8350" fmla="*/ 618 h 4588006"/>
              <a:gd name="connsiteX8351" fmla="*/ 2770076 w 6081795"/>
              <a:gd name="connsiteY8351" fmla="*/ 0 h 458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</a:cxnLst>
            <a:rect l="l" t="t" r="r" b="b"/>
            <a:pathLst>
              <a:path w="6081795" h="4588006">
                <a:moveTo>
                  <a:pt x="3355948" y="4584239"/>
                </a:moveTo>
                <a:cubicBezTo>
                  <a:pt x="3355172" y="4584234"/>
                  <a:pt x="3354534" y="4584251"/>
                  <a:pt x="3354036" y="4584291"/>
                </a:cubicBezTo>
                <a:cubicBezTo>
                  <a:pt x="3353538" y="4584330"/>
                  <a:pt x="3352978" y="4584390"/>
                  <a:pt x="3352356" y="4584471"/>
                </a:cubicBezTo>
                <a:cubicBezTo>
                  <a:pt x="3353482" y="4584576"/>
                  <a:pt x="3354784" y="4584556"/>
                  <a:pt x="3356258" y="4584410"/>
                </a:cubicBezTo>
                <a:close/>
                <a:moveTo>
                  <a:pt x="3389758" y="4583855"/>
                </a:moveTo>
                <a:lnTo>
                  <a:pt x="3390686" y="4584369"/>
                </a:lnTo>
                <a:cubicBezTo>
                  <a:pt x="3392470" y="4584394"/>
                  <a:pt x="3394428" y="4584293"/>
                  <a:pt x="3396560" y="4584066"/>
                </a:cubicBezTo>
                <a:close/>
                <a:moveTo>
                  <a:pt x="3648334" y="4583082"/>
                </a:moveTo>
                <a:cubicBezTo>
                  <a:pt x="3648952" y="4583424"/>
                  <a:pt x="3648914" y="4583847"/>
                  <a:pt x="3648218" y="4584351"/>
                </a:cubicBezTo>
                <a:lnTo>
                  <a:pt x="3655714" y="4584058"/>
                </a:lnTo>
                <a:cubicBezTo>
                  <a:pt x="3656244" y="4584111"/>
                  <a:pt x="3656874" y="4584164"/>
                  <a:pt x="3657608" y="4584218"/>
                </a:cubicBezTo>
                <a:cubicBezTo>
                  <a:pt x="3658340" y="4584272"/>
                  <a:pt x="3658894" y="4584283"/>
                  <a:pt x="3659270" y="4584250"/>
                </a:cubicBezTo>
                <a:cubicBezTo>
                  <a:pt x="3659832" y="4584154"/>
                  <a:pt x="3659874" y="4583992"/>
                  <a:pt x="3659394" y="4583764"/>
                </a:cubicBezTo>
                <a:cubicBezTo>
                  <a:pt x="3658914" y="4583535"/>
                  <a:pt x="3658474" y="4583328"/>
                  <a:pt x="3658070" y="4583142"/>
                </a:cubicBezTo>
                <a:cubicBezTo>
                  <a:pt x="3656468" y="4583143"/>
                  <a:pt x="3654884" y="4583154"/>
                  <a:pt x="3653318" y="4583176"/>
                </a:cubicBezTo>
                <a:cubicBezTo>
                  <a:pt x="3651754" y="4583198"/>
                  <a:pt x="3650092" y="4583167"/>
                  <a:pt x="3648334" y="4583082"/>
                </a:cubicBezTo>
                <a:close/>
                <a:moveTo>
                  <a:pt x="3373992" y="4582235"/>
                </a:moveTo>
                <a:lnTo>
                  <a:pt x="3370246" y="4584158"/>
                </a:lnTo>
                <a:lnTo>
                  <a:pt x="3371482" y="4584843"/>
                </a:lnTo>
                <a:lnTo>
                  <a:pt x="3377702" y="4584289"/>
                </a:lnTo>
                <a:lnTo>
                  <a:pt x="3381334" y="4583634"/>
                </a:lnTo>
                <a:lnTo>
                  <a:pt x="3375538" y="4583091"/>
                </a:lnTo>
                <a:cubicBezTo>
                  <a:pt x="3376594" y="4583009"/>
                  <a:pt x="3376868" y="4582827"/>
                  <a:pt x="3376360" y="4582546"/>
                </a:cubicBezTo>
                <a:cubicBezTo>
                  <a:pt x="3375850" y="4582264"/>
                  <a:pt x="3375062" y="4582160"/>
                  <a:pt x="3373992" y="4582235"/>
                </a:cubicBezTo>
                <a:close/>
                <a:moveTo>
                  <a:pt x="3496750" y="4582231"/>
                </a:moveTo>
                <a:lnTo>
                  <a:pt x="3491186" y="4582704"/>
                </a:lnTo>
                <a:lnTo>
                  <a:pt x="3489526" y="4583117"/>
                </a:lnTo>
                <a:cubicBezTo>
                  <a:pt x="3490860" y="4583171"/>
                  <a:pt x="3492238" y="4583194"/>
                  <a:pt x="3493660" y="4583185"/>
                </a:cubicBezTo>
                <a:cubicBezTo>
                  <a:pt x="3495082" y="4583176"/>
                  <a:pt x="3496304" y="4583113"/>
                  <a:pt x="3497330" y="4582996"/>
                </a:cubicBezTo>
                <a:cubicBezTo>
                  <a:pt x="3498644" y="4582835"/>
                  <a:pt x="3498992" y="4582583"/>
                  <a:pt x="3498374" y="4582241"/>
                </a:cubicBezTo>
                <a:cubicBezTo>
                  <a:pt x="3497658" y="4582364"/>
                  <a:pt x="3497118" y="4582360"/>
                  <a:pt x="3496750" y="4582231"/>
                </a:cubicBezTo>
                <a:close/>
                <a:moveTo>
                  <a:pt x="3686432" y="4581963"/>
                </a:moveTo>
                <a:cubicBezTo>
                  <a:pt x="3685176" y="4582082"/>
                  <a:pt x="3684404" y="4582247"/>
                  <a:pt x="3684114" y="4582457"/>
                </a:cubicBezTo>
                <a:lnTo>
                  <a:pt x="3684732" y="4582799"/>
                </a:lnTo>
                <a:cubicBezTo>
                  <a:pt x="3685100" y="4582928"/>
                  <a:pt x="3685640" y="4582932"/>
                  <a:pt x="3686354" y="4582809"/>
                </a:cubicBezTo>
                <a:cubicBezTo>
                  <a:pt x="3686984" y="4582732"/>
                  <a:pt x="3687290" y="4582642"/>
                  <a:pt x="3687272" y="4582540"/>
                </a:cubicBezTo>
                <a:cubicBezTo>
                  <a:pt x="3687254" y="4582437"/>
                  <a:pt x="3687078" y="4582302"/>
                  <a:pt x="3686740" y="4582134"/>
                </a:cubicBezTo>
                <a:close/>
                <a:moveTo>
                  <a:pt x="3651008" y="4581819"/>
                </a:moveTo>
                <a:lnTo>
                  <a:pt x="3652312" y="4582176"/>
                </a:lnTo>
                <a:lnTo>
                  <a:pt x="3651694" y="4581834"/>
                </a:lnTo>
                <a:close/>
                <a:moveTo>
                  <a:pt x="3093470" y="4581519"/>
                </a:moveTo>
                <a:lnTo>
                  <a:pt x="3090108" y="4582767"/>
                </a:lnTo>
                <a:lnTo>
                  <a:pt x="3084544" y="4583241"/>
                </a:lnTo>
                <a:cubicBezTo>
                  <a:pt x="3083586" y="4582840"/>
                  <a:pt x="3082420" y="4582713"/>
                  <a:pt x="3081048" y="4582859"/>
                </a:cubicBezTo>
                <a:cubicBezTo>
                  <a:pt x="3079674" y="4583006"/>
                  <a:pt x="3078276" y="4582751"/>
                  <a:pt x="3076854" y="4582093"/>
                </a:cubicBezTo>
                <a:cubicBezTo>
                  <a:pt x="3079518" y="4581827"/>
                  <a:pt x="3082286" y="4581732"/>
                  <a:pt x="3085162" y="4581806"/>
                </a:cubicBezTo>
                <a:cubicBezTo>
                  <a:pt x="3088038" y="4581880"/>
                  <a:pt x="3090806" y="4581784"/>
                  <a:pt x="3093470" y="4581519"/>
                </a:cubicBezTo>
                <a:close/>
                <a:moveTo>
                  <a:pt x="3344510" y="4581460"/>
                </a:moveTo>
                <a:cubicBezTo>
                  <a:pt x="3344012" y="4581434"/>
                  <a:pt x="3343628" y="4581499"/>
                  <a:pt x="3343356" y="4581654"/>
                </a:cubicBezTo>
                <a:cubicBezTo>
                  <a:pt x="3343084" y="4581810"/>
                  <a:pt x="3343018" y="4581940"/>
                  <a:pt x="3343158" y="4582044"/>
                </a:cubicBezTo>
                <a:lnTo>
                  <a:pt x="3345670" y="4582991"/>
                </a:lnTo>
                <a:cubicBezTo>
                  <a:pt x="3347660" y="4582973"/>
                  <a:pt x="3349774" y="4582940"/>
                  <a:pt x="3352012" y="4582892"/>
                </a:cubicBezTo>
                <a:cubicBezTo>
                  <a:pt x="3354248" y="4582845"/>
                  <a:pt x="3356372" y="4582706"/>
                  <a:pt x="3358382" y="4582477"/>
                </a:cubicBezTo>
                <a:cubicBezTo>
                  <a:pt x="3360068" y="4582475"/>
                  <a:pt x="3361894" y="4582469"/>
                  <a:pt x="3363864" y="4582458"/>
                </a:cubicBezTo>
                <a:cubicBezTo>
                  <a:pt x="3365834" y="4582447"/>
                  <a:pt x="3367574" y="4582504"/>
                  <a:pt x="3369086" y="4582628"/>
                </a:cubicBezTo>
                <a:lnTo>
                  <a:pt x="3367230" y="4581601"/>
                </a:lnTo>
                <a:cubicBezTo>
                  <a:pt x="3364610" y="4581853"/>
                  <a:pt x="3362008" y="4581893"/>
                  <a:pt x="3359426" y="4581722"/>
                </a:cubicBezTo>
                <a:cubicBezTo>
                  <a:pt x="3356842" y="4581551"/>
                  <a:pt x="3354240" y="4581591"/>
                  <a:pt x="3351620" y="4581843"/>
                </a:cubicBezTo>
                <a:close/>
                <a:moveTo>
                  <a:pt x="3621526" y="4581457"/>
                </a:moveTo>
                <a:cubicBezTo>
                  <a:pt x="3618942" y="4581321"/>
                  <a:pt x="3616336" y="4581397"/>
                  <a:pt x="3613712" y="4581684"/>
                </a:cubicBezTo>
                <a:lnTo>
                  <a:pt x="3606564" y="4581724"/>
                </a:lnTo>
                <a:cubicBezTo>
                  <a:pt x="3605422" y="4581564"/>
                  <a:pt x="3604248" y="4581525"/>
                  <a:pt x="3603042" y="4581607"/>
                </a:cubicBezTo>
                <a:cubicBezTo>
                  <a:pt x="3601838" y="4581690"/>
                  <a:pt x="3600732" y="4581799"/>
                  <a:pt x="3599724" y="4581936"/>
                </a:cubicBezTo>
                <a:cubicBezTo>
                  <a:pt x="3596614" y="4582213"/>
                  <a:pt x="3593040" y="4582233"/>
                  <a:pt x="3589002" y="4581997"/>
                </a:cubicBezTo>
                <a:cubicBezTo>
                  <a:pt x="3584964" y="4581760"/>
                  <a:pt x="3581390" y="4581780"/>
                  <a:pt x="3578280" y="4582057"/>
                </a:cubicBezTo>
                <a:lnTo>
                  <a:pt x="3575072" y="4581614"/>
                </a:lnTo>
                <a:cubicBezTo>
                  <a:pt x="3573584" y="4581679"/>
                  <a:pt x="3572000" y="4581691"/>
                  <a:pt x="3570320" y="4581649"/>
                </a:cubicBezTo>
                <a:cubicBezTo>
                  <a:pt x="3568640" y="4581606"/>
                  <a:pt x="3566978" y="4581575"/>
                  <a:pt x="3565336" y="4581554"/>
                </a:cubicBezTo>
                <a:lnTo>
                  <a:pt x="3560738" y="4582118"/>
                </a:lnTo>
                <a:cubicBezTo>
                  <a:pt x="3562714" y="4582638"/>
                  <a:pt x="3565456" y="4582972"/>
                  <a:pt x="3568968" y="4583121"/>
                </a:cubicBezTo>
                <a:cubicBezTo>
                  <a:pt x="3572480" y="4583270"/>
                  <a:pt x="3575338" y="4583224"/>
                  <a:pt x="3577546" y="4582984"/>
                </a:cubicBezTo>
                <a:cubicBezTo>
                  <a:pt x="3577840" y="4583165"/>
                  <a:pt x="3578178" y="4583315"/>
                  <a:pt x="3578560" y="4583434"/>
                </a:cubicBezTo>
                <a:cubicBezTo>
                  <a:pt x="3578942" y="4583553"/>
                  <a:pt x="3579454" y="4583577"/>
                  <a:pt x="3580096" y="4583507"/>
                </a:cubicBezTo>
                <a:cubicBezTo>
                  <a:pt x="3581084" y="4583360"/>
                  <a:pt x="3581988" y="4583249"/>
                  <a:pt x="3582806" y="4583175"/>
                </a:cubicBezTo>
                <a:cubicBezTo>
                  <a:pt x="3583624" y="4583100"/>
                  <a:pt x="3584344" y="4583221"/>
                  <a:pt x="3584964" y="4583537"/>
                </a:cubicBezTo>
                <a:lnTo>
                  <a:pt x="3609694" y="4583013"/>
                </a:lnTo>
                <a:cubicBezTo>
                  <a:pt x="3610674" y="4583555"/>
                  <a:pt x="3611846" y="4583759"/>
                  <a:pt x="3613210" y="4583627"/>
                </a:cubicBezTo>
                <a:cubicBezTo>
                  <a:pt x="3614470" y="4583455"/>
                  <a:pt x="3615398" y="4583376"/>
                  <a:pt x="3615992" y="4583390"/>
                </a:cubicBezTo>
                <a:cubicBezTo>
                  <a:pt x="3616586" y="4583404"/>
                  <a:pt x="3617166" y="4583577"/>
                  <a:pt x="3617732" y="4583909"/>
                </a:cubicBezTo>
                <a:lnTo>
                  <a:pt x="3625846" y="4583959"/>
                </a:lnTo>
                <a:cubicBezTo>
                  <a:pt x="3626900" y="4583829"/>
                  <a:pt x="3628646" y="4583667"/>
                  <a:pt x="3631086" y="4583473"/>
                </a:cubicBezTo>
                <a:cubicBezTo>
                  <a:pt x="3633526" y="4583278"/>
                  <a:pt x="3636248" y="4583101"/>
                  <a:pt x="3639254" y="4582941"/>
                </a:cubicBezTo>
                <a:cubicBezTo>
                  <a:pt x="3641038" y="4582966"/>
                  <a:pt x="3642338" y="4582946"/>
                  <a:pt x="3643156" y="4582881"/>
                </a:cubicBezTo>
                <a:lnTo>
                  <a:pt x="3640258" y="4582609"/>
                </a:lnTo>
                <a:cubicBezTo>
                  <a:pt x="3640124" y="4582739"/>
                  <a:pt x="3640034" y="4582837"/>
                  <a:pt x="3639988" y="4582904"/>
                </a:cubicBezTo>
                <a:cubicBezTo>
                  <a:pt x="3639940" y="4582970"/>
                  <a:pt x="3639696" y="4582983"/>
                  <a:pt x="3639254" y="4582941"/>
                </a:cubicBezTo>
                <a:cubicBezTo>
                  <a:pt x="3638544" y="4582993"/>
                  <a:pt x="3637682" y="4582960"/>
                  <a:pt x="3636664" y="4582841"/>
                </a:cubicBezTo>
                <a:lnTo>
                  <a:pt x="3633148" y="4582227"/>
                </a:lnTo>
                <a:lnTo>
                  <a:pt x="3633844" y="4581723"/>
                </a:lnTo>
                <a:cubicBezTo>
                  <a:pt x="3631512" y="4581765"/>
                  <a:pt x="3629992" y="4581812"/>
                  <a:pt x="3629284" y="4581864"/>
                </a:cubicBezTo>
                <a:cubicBezTo>
                  <a:pt x="3626698" y="4581729"/>
                  <a:pt x="3624112" y="4581593"/>
                  <a:pt x="3621526" y="4581457"/>
                </a:cubicBezTo>
                <a:close/>
                <a:moveTo>
                  <a:pt x="3704670" y="4581399"/>
                </a:moveTo>
                <a:lnTo>
                  <a:pt x="3700072" y="4581963"/>
                </a:lnTo>
                <a:cubicBezTo>
                  <a:pt x="3699750" y="4581785"/>
                  <a:pt x="3699302" y="4581648"/>
                  <a:pt x="3698728" y="4581553"/>
                </a:cubicBezTo>
                <a:cubicBezTo>
                  <a:pt x="3698156" y="4581457"/>
                  <a:pt x="3697534" y="4581447"/>
                  <a:pt x="3696864" y="4581520"/>
                </a:cubicBezTo>
                <a:cubicBezTo>
                  <a:pt x="3696152" y="4581607"/>
                  <a:pt x="3695518" y="4581737"/>
                  <a:pt x="3694962" y="4581910"/>
                </a:cubicBezTo>
                <a:cubicBezTo>
                  <a:pt x="3694404" y="4582083"/>
                  <a:pt x="3694254" y="4582258"/>
                  <a:pt x="3694508" y="4582436"/>
                </a:cubicBezTo>
                <a:cubicBezTo>
                  <a:pt x="3694710" y="4582511"/>
                  <a:pt x="3695020" y="4582535"/>
                  <a:pt x="3695434" y="4582505"/>
                </a:cubicBezTo>
                <a:cubicBezTo>
                  <a:pt x="3695850" y="4582476"/>
                  <a:pt x="3696082" y="4582457"/>
                  <a:pt x="3696130" y="4582446"/>
                </a:cubicBezTo>
                <a:lnTo>
                  <a:pt x="3703588" y="4582577"/>
                </a:lnTo>
                <a:close/>
                <a:moveTo>
                  <a:pt x="3304904" y="4581301"/>
                </a:moveTo>
                <a:lnTo>
                  <a:pt x="3299650" y="4581945"/>
                </a:lnTo>
                <a:cubicBezTo>
                  <a:pt x="3300792" y="4582106"/>
                  <a:pt x="3301966" y="4582145"/>
                  <a:pt x="3303172" y="4582062"/>
                </a:cubicBezTo>
                <a:cubicBezTo>
                  <a:pt x="3304376" y="4581980"/>
                  <a:pt x="3305482" y="4581870"/>
                  <a:pt x="3306490" y="4581733"/>
                </a:cubicBezTo>
                <a:close/>
                <a:moveTo>
                  <a:pt x="3282842" y="4581080"/>
                </a:moveTo>
                <a:lnTo>
                  <a:pt x="3283770" y="4581593"/>
                </a:lnTo>
                <a:cubicBezTo>
                  <a:pt x="3284110" y="4581560"/>
                  <a:pt x="3284490" y="4581548"/>
                  <a:pt x="3284908" y="4581558"/>
                </a:cubicBezTo>
                <a:cubicBezTo>
                  <a:pt x="3285328" y="4581568"/>
                  <a:pt x="3285708" y="4581556"/>
                  <a:pt x="3286048" y="4581523"/>
                </a:cubicBezTo>
                <a:cubicBezTo>
                  <a:pt x="3285482" y="4581209"/>
                  <a:pt x="3284412" y="4581061"/>
                  <a:pt x="3282842" y="4581080"/>
                </a:cubicBezTo>
                <a:close/>
                <a:moveTo>
                  <a:pt x="3675148" y="4581047"/>
                </a:moveTo>
                <a:cubicBezTo>
                  <a:pt x="3672578" y="4581328"/>
                  <a:pt x="3670184" y="4581482"/>
                  <a:pt x="3667962" y="4581511"/>
                </a:cubicBezTo>
                <a:cubicBezTo>
                  <a:pt x="3669720" y="4581596"/>
                  <a:pt x="3671382" y="4581627"/>
                  <a:pt x="3672946" y="4581605"/>
                </a:cubicBezTo>
                <a:cubicBezTo>
                  <a:pt x="3674512" y="4581583"/>
                  <a:pt x="3676096" y="4581572"/>
                  <a:pt x="3677700" y="4581571"/>
                </a:cubicBezTo>
                <a:close/>
                <a:moveTo>
                  <a:pt x="3707954" y="4580996"/>
                </a:moveTo>
                <a:lnTo>
                  <a:pt x="3706640" y="4581157"/>
                </a:lnTo>
                <a:lnTo>
                  <a:pt x="3710814" y="4581691"/>
                </a:lnTo>
                <a:lnTo>
                  <a:pt x="3712784" y="4581449"/>
                </a:lnTo>
                <a:cubicBezTo>
                  <a:pt x="3712872" y="4581442"/>
                  <a:pt x="3713188" y="4581395"/>
                  <a:pt x="3713730" y="4581307"/>
                </a:cubicBezTo>
                <a:cubicBezTo>
                  <a:pt x="3714272" y="4581218"/>
                  <a:pt x="3714510" y="4581128"/>
                  <a:pt x="3714444" y="4581036"/>
                </a:cubicBezTo>
                <a:lnTo>
                  <a:pt x="3712474" y="4581278"/>
                </a:lnTo>
                <a:close/>
                <a:moveTo>
                  <a:pt x="3313714" y="4580847"/>
                </a:moveTo>
                <a:cubicBezTo>
                  <a:pt x="3313228" y="4580920"/>
                  <a:pt x="3312386" y="4581102"/>
                  <a:pt x="3311188" y="4581392"/>
                </a:cubicBezTo>
                <a:cubicBezTo>
                  <a:pt x="3309992" y="4581683"/>
                  <a:pt x="3309392" y="4581887"/>
                  <a:pt x="3309388" y="4582005"/>
                </a:cubicBezTo>
                <a:cubicBezTo>
                  <a:pt x="3309576" y="4582082"/>
                  <a:pt x="3309912" y="4582102"/>
                  <a:pt x="3310396" y="4582064"/>
                </a:cubicBezTo>
                <a:cubicBezTo>
                  <a:pt x="3310880" y="4582027"/>
                  <a:pt x="3311304" y="4581984"/>
                  <a:pt x="3311666" y="4581935"/>
                </a:cubicBezTo>
                <a:cubicBezTo>
                  <a:pt x="3313612" y="4582040"/>
                  <a:pt x="3316030" y="4582101"/>
                  <a:pt x="3318916" y="4582117"/>
                </a:cubicBezTo>
                <a:cubicBezTo>
                  <a:pt x="3321804" y="4582133"/>
                  <a:pt x="3324154" y="4582045"/>
                  <a:pt x="3325964" y="4581854"/>
                </a:cubicBezTo>
                <a:lnTo>
                  <a:pt x="3324726" y="4581169"/>
                </a:lnTo>
                <a:cubicBezTo>
                  <a:pt x="3322350" y="4581260"/>
                  <a:pt x="3320100" y="4581310"/>
                  <a:pt x="3317974" y="4581318"/>
                </a:cubicBezTo>
                <a:cubicBezTo>
                  <a:pt x="3315850" y="4581326"/>
                  <a:pt x="3314430" y="4581169"/>
                  <a:pt x="3313714" y="4580847"/>
                </a:cubicBezTo>
                <a:close/>
                <a:moveTo>
                  <a:pt x="3594972" y="4580637"/>
                </a:moveTo>
                <a:lnTo>
                  <a:pt x="3592344" y="4580959"/>
                </a:lnTo>
                <a:lnTo>
                  <a:pt x="3594624" y="4580889"/>
                </a:lnTo>
                <a:close/>
                <a:moveTo>
                  <a:pt x="3292308" y="4580546"/>
                </a:moveTo>
                <a:lnTo>
                  <a:pt x="3289680" y="4580868"/>
                </a:lnTo>
                <a:lnTo>
                  <a:pt x="3288328" y="4581452"/>
                </a:lnTo>
                <a:lnTo>
                  <a:pt x="3295400" y="4582257"/>
                </a:lnTo>
                <a:lnTo>
                  <a:pt x="3298028" y="4581935"/>
                </a:lnTo>
                <a:lnTo>
                  <a:pt x="3297756" y="4581341"/>
                </a:lnTo>
                <a:lnTo>
                  <a:pt x="3294472" y="4581744"/>
                </a:lnTo>
                <a:close/>
                <a:moveTo>
                  <a:pt x="3497560" y="4580459"/>
                </a:moveTo>
                <a:lnTo>
                  <a:pt x="3494934" y="4580781"/>
                </a:lnTo>
                <a:cubicBezTo>
                  <a:pt x="3495450" y="4580827"/>
                  <a:pt x="3496030" y="4580851"/>
                  <a:pt x="3496672" y="4580855"/>
                </a:cubicBezTo>
                <a:cubicBezTo>
                  <a:pt x="3497314" y="4580859"/>
                  <a:pt x="3497818" y="4580841"/>
                  <a:pt x="3498180" y="4580801"/>
                </a:cubicBezTo>
                <a:close/>
                <a:moveTo>
                  <a:pt x="3275114" y="4580355"/>
                </a:moveTo>
                <a:cubicBezTo>
                  <a:pt x="3274404" y="4580407"/>
                  <a:pt x="3273850" y="4580545"/>
                  <a:pt x="3273452" y="4580768"/>
                </a:cubicBezTo>
                <a:lnTo>
                  <a:pt x="3275422" y="4580526"/>
                </a:lnTo>
                <a:close/>
                <a:moveTo>
                  <a:pt x="3396904" y="4580261"/>
                </a:moveTo>
                <a:lnTo>
                  <a:pt x="3399764" y="4580955"/>
                </a:lnTo>
                <a:lnTo>
                  <a:pt x="3403976" y="4581066"/>
                </a:lnTo>
                <a:lnTo>
                  <a:pt x="3405290" y="4580905"/>
                </a:lnTo>
                <a:lnTo>
                  <a:pt x="3402740" y="4580381"/>
                </a:lnTo>
                <a:close/>
                <a:moveTo>
                  <a:pt x="3390414" y="4580221"/>
                </a:moveTo>
                <a:lnTo>
                  <a:pt x="3387130" y="4580623"/>
                </a:lnTo>
                <a:cubicBezTo>
                  <a:pt x="3385774" y="4580790"/>
                  <a:pt x="3384456" y="4581004"/>
                  <a:pt x="3383174" y="4581266"/>
                </a:cubicBezTo>
                <a:cubicBezTo>
                  <a:pt x="3381892" y="4581527"/>
                  <a:pt x="3380892" y="4581807"/>
                  <a:pt x="3380174" y="4582104"/>
                </a:cubicBezTo>
                <a:lnTo>
                  <a:pt x="3392926" y="4581167"/>
                </a:lnTo>
                <a:lnTo>
                  <a:pt x="3392036" y="4580231"/>
                </a:lnTo>
                <a:cubicBezTo>
                  <a:pt x="3391722" y="4580261"/>
                  <a:pt x="3391452" y="4580259"/>
                  <a:pt x="3391224" y="4580226"/>
                </a:cubicBezTo>
                <a:cubicBezTo>
                  <a:pt x="3390998" y="4580193"/>
                  <a:pt x="3390728" y="4580191"/>
                  <a:pt x="3390414" y="4580221"/>
                </a:cubicBezTo>
                <a:close/>
                <a:moveTo>
                  <a:pt x="3435584" y="4579907"/>
                </a:moveTo>
                <a:cubicBezTo>
                  <a:pt x="3433528" y="4580177"/>
                  <a:pt x="3431146" y="4580486"/>
                  <a:pt x="3428436" y="4580836"/>
                </a:cubicBezTo>
                <a:cubicBezTo>
                  <a:pt x="3425724" y="4581186"/>
                  <a:pt x="3423186" y="4581410"/>
                  <a:pt x="3420824" y="4581508"/>
                </a:cubicBezTo>
                <a:cubicBezTo>
                  <a:pt x="3422756" y="4581690"/>
                  <a:pt x="3425036" y="4581619"/>
                  <a:pt x="3427662" y="4581297"/>
                </a:cubicBezTo>
                <a:lnTo>
                  <a:pt x="3435776" y="4581347"/>
                </a:lnTo>
                <a:close/>
                <a:moveTo>
                  <a:pt x="3521980" y="4579763"/>
                </a:moveTo>
                <a:cubicBezTo>
                  <a:pt x="3521686" y="4579813"/>
                  <a:pt x="3521610" y="4579900"/>
                  <a:pt x="3521754" y="4580027"/>
                </a:cubicBezTo>
                <a:cubicBezTo>
                  <a:pt x="3521898" y="4580153"/>
                  <a:pt x="3522064" y="4580263"/>
                  <a:pt x="3522252" y="4580357"/>
                </a:cubicBezTo>
                <a:lnTo>
                  <a:pt x="3525498" y="4580378"/>
                </a:lnTo>
                <a:cubicBezTo>
                  <a:pt x="3525298" y="4580267"/>
                  <a:pt x="3524838" y="4580123"/>
                  <a:pt x="3524116" y="4579946"/>
                </a:cubicBezTo>
                <a:cubicBezTo>
                  <a:pt x="3523394" y="4579769"/>
                  <a:pt x="3522682" y="4579708"/>
                  <a:pt x="3521980" y="4579763"/>
                </a:cubicBezTo>
                <a:close/>
                <a:moveTo>
                  <a:pt x="3445358" y="4579544"/>
                </a:moveTo>
                <a:lnTo>
                  <a:pt x="3440760" y="4580108"/>
                </a:lnTo>
                <a:lnTo>
                  <a:pt x="3440994" y="4581125"/>
                </a:lnTo>
                <a:cubicBezTo>
                  <a:pt x="3441208" y="4581003"/>
                  <a:pt x="3441454" y="4580955"/>
                  <a:pt x="3441736" y="4580982"/>
                </a:cubicBezTo>
                <a:cubicBezTo>
                  <a:pt x="3442018" y="4581008"/>
                  <a:pt x="3442092" y="4581086"/>
                  <a:pt x="3441960" y="4581216"/>
                </a:cubicBezTo>
                <a:lnTo>
                  <a:pt x="3445204" y="4581236"/>
                </a:lnTo>
                <a:cubicBezTo>
                  <a:pt x="3445174" y="4581357"/>
                  <a:pt x="3445614" y="4581434"/>
                  <a:pt x="3446524" y="4581466"/>
                </a:cubicBezTo>
                <a:cubicBezTo>
                  <a:pt x="3447434" y="4581498"/>
                  <a:pt x="3447960" y="4581512"/>
                  <a:pt x="3448102" y="4581508"/>
                </a:cubicBezTo>
                <a:lnTo>
                  <a:pt x="3458150" y="4581739"/>
                </a:lnTo>
                <a:cubicBezTo>
                  <a:pt x="3459986" y="4581553"/>
                  <a:pt x="3463344" y="4581376"/>
                  <a:pt x="3468224" y="4581209"/>
                </a:cubicBezTo>
                <a:cubicBezTo>
                  <a:pt x="3473104" y="4581041"/>
                  <a:pt x="3476366" y="4581033"/>
                  <a:pt x="3478010" y="4581184"/>
                </a:cubicBezTo>
                <a:lnTo>
                  <a:pt x="3477586" y="4582282"/>
                </a:lnTo>
                <a:cubicBezTo>
                  <a:pt x="3479082" y="4582194"/>
                  <a:pt x="3480658" y="4582123"/>
                  <a:pt x="3482314" y="4582068"/>
                </a:cubicBezTo>
                <a:cubicBezTo>
                  <a:pt x="3483970" y="4582013"/>
                  <a:pt x="3485536" y="4582047"/>
                  <a:pt x="3487014" y="4582171"/>
                </a:cubicBezTo>
                <a:lnTo>
                  <a:pt x="3486124" y="4581235"/>
                </a:lnTo>
                <a:lnTo>
                  <a:pt x="3486858" y="4580308"/>
                </a:lnTo>
                <a:lnTo>
                  <a:pt x="3481950" y="4580701"/>
                </a:lnTo>
                <a:cubicBezTo>
                  <a:pt x="3480454" y="4580567"/>
                  <a:pt x="3478772" y="4580468"/>
                  <a:pt x="3476904" y="4580405"/>
                </a:cubicBezTo>
                <a:cubicBezTo>
                  <a:pt x="3475034" y="4580343"/>
                  <a:pt x="3473266" y="4580307"/>
                  <a:pt x="3471596" y="4580299"/>
                </a:cubicBezTo>
                <a:cubicBezTo>
                  <a:pt x="3468910" y="4580663"/>
                  <a:pt x="3466090" y="4580730"/>
                  <a:pt x="3463134" y="4580500"/>
                </a:cubicBezTo>
                <a:cubicBezTo>
                  <a:pt x="3463306" y="4580235"/>
                  <a:pt x="3462864" y="4580046"/>
                  <a:pt x="3461804" y="4579931"/>
                </a:cubicBezTo>
                <a:cubicBezTo>
                  <a:pt x="3460746" y="4579817"/>
                  <a:pt x="3460120" y="4579859"/>
                  <a:pt x="3459926" y="4580057"/>
                </a:cubicBezTo>
                <a:lnTo>
                  <a:pt x="3453472" y="4579595"/>
                </a:lnTo>
                <a:lnTo>
                  <a:pt x="3445976" y="4579887"/>
                </a:lnTo>
                <a:close/>
                <a:moveTo>
                  <a:pt x="3614252" y="4579318"/>
                </a:moveTo>
                <a:lnTo>
                  <a:pt x="3613594" y="4579398"/>
                </a:lnTo>
                <a:cubicBezTo>
                  <a:pt x="3611464" y="4579625"/>
                  <a:pt x="3610782" y="4579987"/>
                  <a:pt x="3611548" y="4580486"/>
                </a:cubicBezTo>
                <a:close/>
                <a:moveTo>
                  <a:pt x="3234618" y="4579259"/>
                </a:moveTo>
                <a:cubicBezTo>
                  <a:pt x="3233156" y="4579856"/>
                  <a:pt x="3231058" y="4580323"/>
                  <a:pt x="3228320" y="4580659"/>
                </a:cubicBezTo>
                <a:cubicBezTo>
                  <a:pt x="3228174" y="4580559"/>
                  <a:pt x="3227926" y="4580459"/>
                  <a:pt x="3227576" y="4580358"/>
                </a:cubicBezTo>
                <a:cubicBezTo>
                  <a:pt x="3227228" y="4580257"/>
                  <a:pt x="3226728" y="4580240"/>
                  <a:pt x="3226080" y="4580306"/>
                </a:cubicBezTo>
                <a:cubicBezTo>
                  <a:pt x="3225442" y="4580398"/>
                  <a:pt x="3224902" y="4580542"/>
                  <a:pt x="3224456" y="4580741"/>
                </a:cubicBezTo>
                <a:cubicBezTo>
                  <a:pt x="3224012" y="4580939"/>
                  <a:pt x="3223550" y="4581126"/>
                  <a:pt x="3223066" y="4581303"/>
                </a:cubicBezTo>
                <a:lnTo>
                  <a:pt x="3223260" y="4582743"/>
                </a:lnTo>
                <a:lnTo>
                  <a:pt x="3225540" y="4582672"/>
                </a:lnTo>
                <a:lnTo>
                  <a:pt x="3226622" y="4581494"/>
                </a:lnTo>
                <a:cubicBezTo>
                  <a:pt x="3227628" y="4581367"/>
                  <a:pt x="3228648" y="4581302"/>
                  <a:pt x="3229684" y="4581302"/>
                </a:cubicBezTo>
                <a:cubicBezTo>
                  <a:pt x="3230718" y="4581301"/>
                  <a:pt x="3231642" y="4581406"/>
                  <a:pt x="3232456" y="4581615"/>
                </a:cubicBezTo>
                <a:cubicBezTo>
                  <a:pt x="3234786" y="4581351"/>
                  <a:pt x="3237098" y="4581076"/>
                  <a:pt x="3239392" y="4580790"/>
                </a:cubicBezTo>
                <a:cubicBezTo>
                  <a:pt x="3241684" y="4580505"/>
                  <a:pt x="3243764" y="4580102"/>
                  <a:pt x="3245630" y="4579581"/>
                </a:cubicBezTo>
                <a:close/>
                <a:moveTo>
                  <a:pt x="3147640" y="4578637"/>
                </a:moveTo>
                <a:lnTo>
                  <a:pt x="3142348" y="4579705"/>
                </a:lnTo>
                <a:cubicBezTo>
                  <a:pt x="3144260" y="4579570"/>
                  <a:pt x="3146308" y="4579537"/>
                  <a:pt x="3148486" y="4579605"/>
                </a:cubicBezTo>
                <a:cubicBezTo>
                  <a:pt x="3150666" y="4579673"/>
                  <a:pt x="3152276" y="4579955"/>
                  <a:pt x="3153322" y="4580450"/>
                </a:cubicBezTo>
                <a:cubicBezTo>
                  <a:pt x="3154974" y="4580273"/>
                  <a:pt x="3156662" y="4580171"/>
                  <a:pt x="3158384" y="4580142"/>
                </a:cubicBezTo>
                <a:cubicBezTo>
                  <a:pt x="3160104" y="4580114"/>
                  <a:pt x="3161792" y="4580012"/>
                  <a:pt x="3163444" y="4579835"/>
                </a:cubicBezTo>
                <a:cubicBezTo>
                  <a:pt x="3162242" y="4579290"/>
                  <a:pt x="3160540" y="4579107"/>
                  <a:pt x="3158340" y="4579285"/>
                </a:cubicBezTo>
                <a:cubicBezTo>
                  <a:pt x="3156138" y="4579464"/>
                  <a:pt x="3154156" y="4579681"/>
                  <a:pt x="3152394" y="4579936"/>
                </a:cubicBezTo>
                <a:cubicBezTo>
                  <a:pt x="3151910" y="4579669"/>
                  <a:pt x="3151244" y="4579411"/>
                  <a:pt x="3150394" y="4579162"/>
                </a:cubicBezTo>
                <a:cubicBezTo>
                  <a:pt x="3149544" y="4578914"/>
                  <a:pt x="3148626" y="4578739"/>
                  <a:pt x="3147640" y="4578637"/>
                </a:cubicBezTo>
                <a:close/>
                <a:moveTo>
                  <a:pt x="3134658" y="4578557"/>
                </a:moveTo>
                <a:cubicBezTo>
                  <a:pt x="3134268" y="4578610"/>
                  <a:pt x="3133812" y="4578709"/>
                  <a:pt x="3133292" y="4578856"/>
                </a:cubicBezTo>
                <a:cubicBezTo>
                  <a:pt x="3132770" y="4579002"/>
                  <a:pt x="3132556" y="4579124"/>
                  <a:pt x="3132648" y="4579222"/>
                </a:cubicBezTo>
                <a:cubicBezTo>
                  <a:pt x="3132986" y="4579381"/>
                  <a:pt x="3133412" y="4579451"/>
                  <a:pt x="3133928" y="4579431"/>
                </a:cubicBezTo>
                <a:cubicBezTo>
                  <a:pt x="3134444" y="4579411"/>
                  <a:pt x="3134882" y="4579375"/>
                  <a:pt x="3135238" y="4579323"/>
                </a:cubicBezTo>
                <a:close/>
                <a:moveTo>
                  <a:pt x="3148332" y="4571026"/>
                </a:moveTo>
                <a:cubicBezTo>
                  <a:pt x="3146680" y="4571203"/>
                  <a:pt x="3144992" y="4571305"/>
                  <a:pt x="3143272" y="4571333"/>
                </a:cubicBezTo>
                <a:cubicBezTo>
                  <a:pt x="3141550" y="4571361"/>
                  <a:pt x="3139862" y="4571464"/>
                  <a:pt x="3138210" y="4571640"/>
                </a:cubicBezTo>
                <a:cubicBezTo>
                  <a:pt x="3141436" y="4571863"/>
                  <a:pt x="3144672" y="4572006"/>
                  <a:pt x="3147912" y="4572071"/>
                </a:cubicBezTo>
                <a:cubicBezTo>
                  <a:pt x="3151154" y="4572135"/>
                  <a:pt x="3154398" y="4572172"/>
                  <a:pt x="3157646" y="4572184"/>
                </a:cubicBezTo>
                <a:cubicBezTo>
                  <a:pt x="3158118" y="4572121"/>
                  <a:pt x="3158902" y="4571982"/>
                  <a:pt x="3159998" y="4571764"/>
                </a:cubicBezTo>
                <a:cubicBezTo>
                  <a:pt x="3161092" y="4571547"/>
                  <a:pt x="3161636" y="4571385"/>
                  <a:pt x="3161624" y="4571277"/>
                </a:cubicBezTo>
                <a:cubicBezTo>
                  <a:pt x="3161232" y="4571125"/>
                  <a:pt x="3160586" y="4571082"/>
                  <a:pt x="3159688" y="4571149"/>
                </a:cubicBezTo>
                <a:cubicBezTo>
                  <a:pt x="3158788" y="4571216"/>
                  <a:pt x="3158134" y="4571279"/>
                  <a:pt x="3157722" y="4571338"/>
                </a:cubicBezTo>
                <a:cubicBezTo>
                  <a:pt x="3156054" y="4571534"/>
                  <a:pt x="3154396" y="4571598"/>
                  <a:pt x="3152752" y="4571529"/>
                </a:cubicBezTo>
                <a:cubicBezTo>
                  <a:pt x="3151108" y="4571461"/>
                  <a:pt x="3149634" y="4571293"/>
                  <a:pt x="3148332" y="4571026"/>
                </a:cubicBezTo>
                <a:close/>
                <a:moveTo>
                  <a:pt x="3124376" y="4570201"/>
                </a:moveTo>
                <a:cubicBezTo>
                  <a:pt x="3124130" y="4570297"/>
                  <a:pt x="3124254" y="4570569"/>
                  <a:pt x="3124748" y="4571018"/>
                </a:cubicBezTo>
                <a:cubicBezTo>
                  <a:pt x="3125242" y="4571467"/>
                  <a:pt x="3125608" y="4571762"/>
                  <a:pt x="3125844" y="4571903"/>
                </a:cubicBezTo>
                <a:lnTo>
                  <a:pt x="3130984" y="4572527"/>
                </a:lnTo>
                <a:cubicBezTo>
                  <a:pt x="3130610" y="4572263"/>
                  <a:pt x="3130780" y="4572025"/>
                  <a:pt x="3131496" y="4571811"/>
                </a:cubicBezTo>
                <a:cubicBezTo>
                  <a:pt x="3132212" y="4571596"/>
                  <a:pt x="3132942" y="4571446"/>
                  <a:pt x="3133688" y="4571359"/>
                </a:cubicBezTo>
                <a:lnTo>
                  <a:pt x="3137244" y="4571550"/>
                </a:lnTo>
                <a:cubicBezTo>
                  <a:pt x="3136260" y="4571043"/>
                  <a:pt x="3134854" y="4570745"/>
                  <a:pt x="3133022" y="4570656"/>
                </a:cubicBezTo>
                <a:cubicBezTo>
                  <a:pt x="3131190" y="4570568"/>
                  <a:pt x="3129260" y="4570647"/>
                  <a:pt x="3127236" y="4570896"/>
                </a:cubicBezTo>
                <a:lnTo>
                  <a:pt x="3126578" y="4570976"/>
                </a:lnTo>
                <a:cubicBezTo>
                  <a:pt x="3126528" y="4570939"/>
                  <a:pt x="3126242" y="4570800"/>
                  <a:pt x="3125724" y="4570559"/>
                </a:cubicBezTo>
                <a:cubicBezTo>
                  <a:pt x="3125204" y="4570317"/>
                  <a:pt x="3124754" y="4570198"/>
                  <a:pt x="3124376" y="4570201"/>
                </a:cubicBezTo>
                <a:close/>
                <a:moveTo>
                  <a:pt x="3092884" y="4570091"/>
                </a:moveTo>
                <a:cubicBezTo>
                  <a:pt x="3092502" y="4570130"/>
                  <a:pt x="3092118" y="4570194"/>
                  <a:pt x="3091730" y="4570285"/>
                </a:cubicBezTo>
                <a:cubicBezTo>
                  <a:pt x="3091342" y="4570376"/>
                  <a:pt x="3091278" y="4570506"/>
                  <a:pt x="3091532" y="4570675"/>
                </a:cubicBezTo>
                <a:lnTo>
                  <a:pt x="3092150" y="4571018"/>
                </a:lnTo>
                <a:cubicBezTo>
                  <a:pt x="3092794" y="4570930"/>
                  <a:pt x="3093158" y="4570798"/>
                  <a:pt x="3093242" y="4570622"/>
                </a:cubicBezTo>
                <a:cubicBezTo>
                  <a:pt x="3093326" y="4570447"/>
                  <a:pt x="3093206" y="4570270"/>
                  <a:pt x="3092884" y="4570091"/>
                </a:cubicBezTo>
                <a:close/>
                <a:moveTo>
                  <a:pt x="3067344" y="4568834"/>
                </a:moveTo>
                <a:cubicBezTo>
                  <a:pt x="3066968" y="4568875"/>
                  <a:pt x="3066570" y="4568933"/>
                  <a:pt x="3066150" y="4569006"/>
                </a:cubicBezTo>
                <a:cubicBezTo>
                  <a:pt x="3065730" y="4569079"/>
                  <a:pt x="3065574" y="4569159"/>
                  <a:pt x="3065682" y="4569246"/>
                </a:cubicBezTo>
                <a:lnTo>
                  <a:pt x="3067266" y="4569679"/>
                </a:lnTo>
                <a:close/>
                <a:moveTo>
                  <a:pt x="3119426" y="4560355"/>
                </a:moveTo>
                <a:cubicBezTo>
                  <a:pt x="3119034" y="4560407"/>
                  <a:pt x="3118580" y="4560506"/>
                  <a:pt x="3118058" y="4560653"/>
                </a:cubicBezTo>
                <a:cubicBezTo>
                  <a:pt x="3117538" y="4560800"/>
                  <a:pt x="3117324" y="4560922"/>
                  <a:pt x="3117416" y="4561019"/>
                </a:cubicBezTo>
                <a:cubicBezTo>
                  <a:pt x="3117754" y="4561178"/>
                  <a:pt x="3118180" y="4561248"/>
                  <a:pt x="3118696" y="4561228"/>
                </a:cubicBezTo>
                <a:cubicBezTo>
                  <a:pt x="3119212" y="4561208"/>
                  <a:pt x="3119648" y="4561172"/>
                  <a:pt x="3120006" y="4561120"/>
                </a:cubicBezTo>
                <a:cubicBezTo>
                  <a:pt x="3120720" y="4560997"/>
                  <a:pt x="3120952" y="4560829"/>
                  <a:pt x="3120700" y="4560616"/>
                </a:cubicBezTo>
                <a:cubicBezTo>
                  <a:pt x="3120532" y="4560541"/>
                  <a:pt x="3120318" y="4560498"/>
                  <a:pt x="3120064" y="4560486"/>
                </a:cubicBezTo>
                <a:cubicBezTo>
                  <a:pt x="3119806" y="4560473"/>
                  <a:pt x="3119594" y="4560430"/>
                  <a:pt x="3119426" y="4560355"/>
                </a:cubicBezTo>
                <a:close/>
                <a:moveTo>
                  <a:pt x="3214904" y="4560352"/>
                </a:moveTo>
                <a:cubicBezTo>
                  <a:pt x="3215920" y="4560471"/>
                  <a:pt x="3216784" y="4560504"/>
                  <a:pt x="3217492" y="4560452"/>
                </a:cubicBezTo>
                <a:lnTo>
                  <a:pt x="3218150" y="4560372"/>
                </a:lnTo>
                <a:close/>
                <a:moveTo>
                  <a:pt x="3110384" y="4559791"/>
                </a:moveTo>
                <a:lnTo>
                  <a:pt x="3107100" y="4560194"/>
                </a:lnTo>
                <a:cubicBezTo>
                  <a:pt x="3106168" y="4560317"/>
                  <a:pt x="3105722" y="4560459"/>
                  <a:pt x="3105762" y="4560619"/>
                </a:cubicBezTo>
                <a:cubicBezTo>
                  <a:pt x="3105802" y="4560780"/>
                  <a:pt x="3106002" y="4560947"/>
                  <a:pt x="3106366" y="4561120"/>
                </a:cubicBezTo>
                <a:close/>
                <a:moveTo>
                  <a:pt x="3137044" y="4559448"/>
                </a:moveTo>
                <a:cubicBezTo>
                  <a:pt x="3136412" y="4559569"/>
                  <a:pt x="3136006" y="4559845"/>
                  <a:pt x="3135832" y="4560276"/>
                </a:cubicBezTo>
                <a:cubicBezTo>
                  <a:pt x="3135658" y="4560707"/>
                  <a:pt x="3135572" y="4561048"/>
                  <a:pt x="3135576" y="4561301"/>
                </a:cubicBezTo>
                <a:lnTo>
                  <a:pt x="3144310" y="4561693"/>
                </a:lnTo>
                <a:lnTo>
                  <a:pt x="3148058" y="4559770"/>
                </a:lnTo>
                <a:lnTo>
                  <a:pt x="3138938" y="4560052"/>
                </a:lnTo>
                <a:cubicBezTo>
                  <a:pt x="3138900" y="4560022"/>
                  <a:pt x="3138666" y="4559911"/>
                  <a:pt x="3138238" y="4559720"/>
                </a:cubicBezTo>
                <a:cubicBezTo>
                  <a:pt x="3137808" y="4559528"/>
                  <a:pt x="3137410" y="4559438"/>
                  <a:pt x="3137044" y="4559448"/>
                </a:cubicBezTo>
                <a:close/>
                <a:moveTo>
                  <a:pt x="3198752" y="4559406"/>
                </a:moveTo>
                <a:lnTo>
                  <a:pt x="3196782" y="4559647"/>
                </a:lnTo>
                <a:lnTo>
                  <a:pt x="3197400" y="4559990"/>
                </a:lnTo>
                <a:cubicBezTo>
                  <a:pt x="3197950" y="4560332"/>
                  <a:pt x="3198472" y="4560546"/>
                  <a:pt x="3198964" y="4560634"/>
                </a:cubicBezTo>
                <a:cubicBezTo>
                  <a:pt x="3199458" y="4560722"/>
                  <a:pt x="3200328" y="4560685"/>
                  <a:pt x="3201574" y="4560523"/>
                </a:cubicBezTo>
                <a:lnTo>
                  <a:pt x="3204238" y="4559778"/>
                </a:lnTo>
                <a:close/>
                <a:moveTo>
                  <a:pt x="3175374" y="4559346"/>
                </a:moveTo>
                <a:cubicBezTo>
                  <a:pt x="3168942" y="4559264"/>
                  <a:pt x="3162334" y="4559308"/>
                  <a:pt x="3155554" y="4559478"/>
                </a:cubicBezTo>
                <a:cubicBezTo>
                  <a:pt x="3154372" y="4559731"/>
                  <a:pt x="3153574" y="4560029"/>
                  <a:pt x="3153158" y="4560372"/>
                </a:cubicBezTo>
                <a:cubicBezTo>
                  <a:pt x="3152740" y="4560715"/>
                  <a:pt x="3152832" y="4561062"/>
                  <a:pt x="3153428" y="4561411"/>
                </a:cubicBezTo>
                <a:cubicBezTo>
                  <a:pt x="3155776" y="4561341"/>
                  <a:pt x="3159224" y="4561214"/>
                  <a:pt x="3163774" y="4561030"/>
                </a:cubicBezTo>
                <a:cubicBezTo>
                  <a:pt x="3168324" y="4560847"/>
                  <a:pt x="3171598" y="4560846"/>
                  <a:pt x="3173598" y="4561028"/>
                </a:cubicBezTo>
                <a:close/>
                <a:moveTo>
                  <a:pt x="3797006" y="4555229"/>
                </a:moveTo>
                <a:cubicBezTo>
                  <a:pt x="3793958" y="4554967"/>
                  <a:pt x="3791408" y="4555036"/>
                  <a:pt x="3789356" y="4555436"/>
                </a:cubicBezTo>
                <a:cubicBezTo>
                  <a:pt x="3787302" y="4555835"/>
                  <a:pt x="3785718" y="4555995"/>
                  <a:pt x="3784602" y="4555914"/>
                </a:cubicBezTo>
                <a:lnTo>
                  <a:pt x="3787424" y="4557031"/>
                </a:lnTo>
                <a:lnTo>
                  <a:pt x="3787734" y="4557203"/>
                </a:lnTo>
                <a:lnTo>
                  <a:pt x="3793992" y="4556226"/>
                </a:lnTo>
                <a:lnTo>
                  <a:pt x="3801372" y="4557202"/>
                </a:lnTo>
                <a:lnTo>
                  <a:pt x="3807556" y="4557071"/>
                </a:lnTo>
                <a:lnTo>
                  <a:pt x="3806976" y="4556306"/>
                </a:lnTo>
                <a:close/>
                <a:moveTo>
                  <a:pt x="3030938" y="4554900"/>
                </a:moveTo>
                <a:cubicBezTo>
                  <a:pt x="3030556" y="4554939"/>
                  <a:pt x="3030172" y="4555003"/>
                  <a:pt x="3029784" y="4555094"/>
                </a:cubicBezTo>
                <a:cubicBezTo>
                  <a:pt x="3029396" y="4555185"/>
                  <a:pt x="3029332" y="4555315"/>
                  <a:pt x="3029586" y="4555484"/>
                </a:cubicBezTo>
                <a:lnTo>
                  <a:pt x="3029896" y="4555656"/>
                </a:lnTo>
                <a:cubicBezTo>
                  <a:pt x="3031208" y="4555494"/>
                  <a:pt x="3031556" y="4555243"/>
                  <a:pt x="3030938" y="4554900"/>
                </a:cubicBezTo>
                <a:close/>
                <a:moveTo>
                  <a:pt x="3024446" y="4554860"/>
                </a:moveTo>
                <a:cubicBezTo>
                  <a:pt x="3024084" y="4554909"/>
                  <a:pt x="3023738" y="4554995"/>
                  <a:pt x="3023408" y="4555118"/>
                </a:cubicBezTo>
                <a:cubicBezTo>
                  <a:pt x="3023080" y="4555242"/>
                  <a:pt x="3022974" y="4555350"/>
                  <a:pt x="3023094" y="4555444"/>
                </a:cubicBezTo>
                <a:cubicBezTo>
                  <a:pt x="3023564" y="4555631"/>
                  <a:pt x="3024208" y="4555691"/>
                  <a:pt x="3025026" y="4555626"/>
                </a:cubicBezTo>
                <a:close/>
                <a:moveTo>
                  <a:pt x="3605928" y="4542287"/>
                </a:moveTo>
                <a:cubicBezTo>
                  <a:pt x="3606222" y="4542478"/>
                  <a:pt x="3606638" y="4542653"/>
                  <a:pt x="3607178" y="4542813"/>
                </a:cubicBezTo>
                <a:cubicBezTo>
                  <a:pt x="3607718" y="4542974"/>
                  <a:pt x="3608474" y="4543003"/>
                  <a:pt x="3609444" y="4542901"/>
                </a:cubicBezTo>
                <a:cubicBezTo>
                  <a:pt x="3610390" y="4542768"/>
                  <a:pt x="3611126" y="4542712"/>
                  <a:pt x="3611650" y="4542735"/>
                </a:cubicBezTo>
                <a:cubicBezTo>
                  <a:pt x="3612176" y="4542758"/>
                  <a:pt x="3612730" y="4542934"/>
                  <a:pt x="3613308" y="4543264"/>
                </a:cubicBezTo>
                <a:lnTo>
                  <a:pt x="3619800" y="4543304"/>
                </a:lnTo>
                <a:lnTo>
                  <a:pt x="3623006" y="4543747"/>
                </a:lnTo>
                <a:lnTo>
                  <a:pt x="3633710" y="4543897"/>
                </a:lnTo>
                <a:cubicBezTo>
                  <a:pt x="3635020" y="4543771"/>
                  <a:pt x="3636322" y="4543751"/>
                  <a:pt x="3637612" y="4543837"/>
                </a:cubicBezTo>
                <a:cubicBezTo>
                  <a:pt x="3638904" y="4543922"/>
                  <a:pt x="3640204" y="4543902"/>
                  <a:pt x="3641516" y="4543776"/>
                </a:cubicBezTo>
                <a:lnTo>
                  <a:pt x="3648316" y="4543987"/>
                </a:lnTo>
                <a:lnTo>
                  <a:pt x="3653184" y="4544017"/>
                </a:lnTo>
                <a:cubicBezTo>
                  <a:pt x="3655658" y="4543814"/>
                  <a:pt x="3658148" y="4543674"/>
                  <a:pt x="3660652" y="4543598"/>
                </a:cubicBezTo>
                <a:cubicBezTo>
                  <a:pt x="3663154" y="4543522"/>
                  <a:pt x="3665548" y="4543551"/>
                  <a:pt x="3667828" y="4543685"/>
                </a:cubicBezTo>
                <a:cubicBezTo>
                  <a:pt x="3672954" y="4543579"/>
                  <a:pt x="3677676" y="4543418"/>
                  <a:pt x="3682000" y="4543201"/>
                </a:cubicBezTo>
                <a:cubicBezTo>
                  <a:pt x="3686322" y="4542984"/>
                  <a:pt x="3689752" y="4542773"/>
                  <a:pt x="3692286" y="4542566"/>
                </a:cubicBezTo>
                <a:cubicBezTo>
                  <a:pt x="3692048" y="4542805"/>
                  <a:pt x="3692138" y="4543003"/>
                  <a:pt x="3692558" y="4543160"/>
                </a:cubicBezTo>
                <a:lnTo>
                  <a:pt x="3695764" y="4543603"/>
                </a:lnTo>
                <a:cubicBezTo>
                  <a:pt x="3696282" y="4543649"/>
                  <a:pt x="3696784" y="4543631"/>
                  <a:pt x="3697272" y="4543549"/>
                </a:cubicBezTo>
                <a:cubicBezTo>
                  <a:pt x="3697760" y="4543468"/>
                  <a:pt x="3698030" y="4543321"/>
                  <a:pt x="3698082" y="4543110"/>
                </a:cubicBezTo>
                <a:cubicBezTo>
                  <a:pt x="3701088" y="4543312"/>
                  <a:pt x="3704852" y="4543434"/>
                  <a:pt x="3709376" y="4543476"/>
                </a:cubicBezTo>
                <a:cubicBezTo>
                  <a:pt x="3713898" y="4543518"/>
                  <a:pt x="3717604" y="4543386"/>
                  <a:pt x="3720494" y="4543079"/>
                </a:cubicBezTo>
                <a:cubicBezTo>
                  <a:pt x="3721648" y="4543264"/>
                  <a:pt x="3722788" y="4543359"/>
                  <a:pt x="3723918" y="4543365"/>
                </a:cubicBezTo>
                <a:cubicBezTo>
                  <a:pt x="3725048" y="4543370"/>
                  <a:pt x="3725966" y="4543231"/>
                  <a:pt x="3726676" y="4542948"/>
                </a:cubicBezTo>
                <a:cubicBezTo>
                  <a:pt x="3729086" y="4542792"/>
                  <a:pt x="3731192" y="4542830"/>
                  <a:pt x="3732998" y="4543061"/>
                </a:cubicBezTo>
                <a:cubicBezTo>
                  <a:pt x="3734804" y="4543292"/>
                  <a:pt x="3736574" y="4543476"/>
                  <a:pt x="3738306" y="4543612"/>
                </a:cubicBezTo>
                <a:cubicBezTo>
                  <a:pt x="3739402" y="4543774"/>
                  <a:pt x="3740264" y="4543808"/>
                  <a:pt x="3740896" y="4543713"/>
                </a:cubicBezTo>
                <a:cubicBezTo>
                  <a:pt x="3741526" y="4543618"/>
                  <a:pt x="3742080" y="4543480"/>
                  <a:pt x="3742556" y="4543300"/>
                </a:cubicBezTo>
                <a:lnTo>
                  <a:pt x="3755850" y="4543551"/>
                </a:lnTo>
                <a:cubicBezTo>
                  <a:pt x="3756692" y="4543574"/>
                  <a:pt x="3757758" y="4543609"/>
                  <a:pt x="3759046" y="4543655"/>
                </a:cubicBezTo>
                <a:cubicBezTo>
                  <a:pt x="3760334" y="4543702"/>
                  <a:pt x="3761652" y="4543654"/>
                  <a:pt x="3762998" y="4543511"/>
                </a:cubicBezTo>
                <a:cubicBezTo>
                  <a:pt x="3768246" y="4543834"/>
                  <a:pt x="3773756" y="4543942"/>
                  <a:pt x="3779530" y="4543835"/>
                </a:cubicBezTo>
                <a:cubicBezTo>
                  <a:pt x="3785304" y="4543728"/>
                  <a:pt x="3790806" y="4543941"/>
                  <a:pt x="3796034" y="4544476"/>
                </a:cubicBezTo>
                <a:lnTo>
                  <a:pt x="3800324" y="4543741"/>
                </a:lnTo>
                <a:lnTo>
                  <a:pt x="3814890" y="4544254"/>
                </a:lnTo>
                <a:cubicBezTo>
                  <a:pt x="3816660" y="4544076"/>
                  <a:pt x="3820068" y="4543946"/>
                  <a:pt x="3825116" y="4543862"/>
                </a:cubicBezTo>
                <a:cubicBezTo>
                  <a:pt x="3830164" y="4543779"/>
                  <a:pt x="3834122" y="4543842"/>
                  <a:pt x="3836992" y="4544052"/>
                </a:cubicBezTo>
                <a:cubicBezTo>
                  <a:pt x="3839510" y="4543743"/>
                  <a:pt x="3842318" y="4543817"/>
                  <a:pt x="3845416" y="4544273"/>
                </a:cubicBezTo>
                <a:cubicBezTo>
                  <a:pt x="3846318" y="4543884"/>
                  <a:pt x="3847442" y="4543729"/>
                  <a:pt x="3848788" y="4543807"/>
                </a:cubicBezTo>
                <a:cubicBezTo>
                  <a:pt x="3850132" y="4543886"/>
                  <a:pt x="3851392" y="4544028"/>
                  <a:pt x="3852564" y="4544233"/>
                </a:cubicBezTo>
                <a:lnTo>
                  <a:pt x="3906698" y="4545328"/>
                </a:lnTo>
                <a:cubicBezTo>
                  <a:pt x="3909084" y="4545511"/>
                  <a:pt x="3911336" y="4545592"/>
                  <a:pt x="3913456" y="4545571"/>
                </a:cubicBezTo>
                <a:cubicBezTo>
                  <a:pt x="3915576" y="4545551"/>
                  <a:pt x="3917742" y="4545695"/>
                  <a:pt x="3919952" y="4546003"/>
                </a:cubicBezTo>
                <a:cubicBezTo>
                  <a:pt x="3920992" y="4545884"/>
                  <a:pt x="3922188" y="4545824"/>
                  <a:pt x="3923542" y="4545824"/>
                </a:cubicBezTo>
                <a:cubicBezTo>
                  <a:pt x="3924894" y="4545823"/>
                  <a:pt x="3926080" y="4545869"/>
                  <a:pt x="3927100" y="4545962"/>
                </a:cubicBezTo>
                <a:lnTo>
                  <a:pt x="3932936" y="4546083"/>
                </a:lnTo>
                <a:cubicBezTo>
                  <a:pt x="3933940" y="4546186"/>
                  <a:pt x="3934818" y="4546357"/>
                  <a:pt x="3935568" y="4546596"/>
                </a:cubicBezTo>
                <a:cubicBezTo>
                  <a:pt x="3936318" y="4546835"/>
                  <a:pt x="3936702" y="4547067"/>
                  <a:pt x="3936722" y="4547291"/>
                </a:cubicBezTo>
                <a:cubicBezTo>
                  <a:pt x="3935276" y="4547573"/>
                  <a:pt x="3931204" y="4547706"/>
                  <a:pt x="3924508" y="4547691"/>
                </a:cubicBezTo>
                <a:cubicBezTo>
                  <a:pt x="3917812" y="4547677"/>
                  <a:pt x="3913112" y="4547573"/>
                  <a:pt x="3910410" y="4547382"/>
                </a:cubicBezTo>
                <a:lnTo>
                  <a:pt x="3910718" y="4547553"/>
                </a:lnTo>
                <a:cubicBezTo>
                  <a:pt x="3910218" y="4547924"/>
                  <a:pt x="3909586" y="4548167"/>
                  <a:pt x="3908826" y="4548282"/>
                </a:cubicBezTo>
                <a:cubicBezTo>
                  <a:pt x="3908064" y="4548397"/>
                  <a:pt x="3907046" y="4548426"/>
                  <a:pt x="3905772" y="4548369"/>
                </a:cubicBezTo>
                <a:cubicBezTo>
                  <a:pt x="3900406" y="4548766"/>
                  <a:pt x="3894564" y="4549012"/>
                  <a:pt x="3888250" y="4549107"/>
                </a:cubicBezTo>
                <a:cubicBezTo>
                  <a:pt x="3881936" y="4549202"/>
                  <a:pt x="3875940" y="4549363"/>
                  <a:pt x="3870264" y="4549588"/>
                </a:cubicBezTo>
                <a:cubicBezTo>
                  <a:pt x="3869636" y="4549861"/>
                  <a:pt x="3869046" y="4549960"/>
                  <a:pt x="3868492" y="4549884"/>
                </a:cubicBezTo>
                <a:cubicBezTo>
                  <a:pt x="3867936" y="4549809"/>
                  <a:pt x="3867124" y="4549673"/>
                  <a:pt x="3866052" y="4549478"/>
                </a:cubicBezTo>
                <a:cubicBezTo>
                  <a:pt x="3865342" y="4549547"/>
                  <a:pt x="3864714" y="4549607"/>
                  <a:pt x="3864168" y="4549657"/>
                </a:cubicBezTo>
                <a:cubicBezTo>
                  <a:pt x="3863622" y="4549706"/>
                  <a:pt x="3863478" y="4549811"/>
                  <a:pt x="3863734" y="4549971"/>
                </a:cubicBezTo>
                <a:cubicBezTo>
                  <a:pt x="3862428" y="4549979"/>
                  <a:pt x="3860818" y="4549959"/>
                  <a:pt x="3858908" y="4549910"/>
                </a:cubicBezTo>
                <a:cubicBezTo>
                  <a:pt x="3856998" y="4549861"/>
                  <a:pt x="3855786" y="4549949"/>
                  <a:pt x="3855272" y="4550173"/>
                </a:cubicBezTo>
                <a:lnTo>
                  <a:pt x="3861068" y="4550716"/>
                </a:lnTo>
                <a:cubicBezTo>
                  <a:pt x="3862046" y="4550814"/>
                  <a:pt x="3862910" y="4550848"/>
                  <a:pt x="3863656" y="4550817"/>
                </a:cubicBezTo>
                <a:cubicBezTo>
                  <a:pt x="3864404" y="4550786"/>
                  <a:pt x="3864958" y="4550649"/>
                  <a:pt x="3865318" y="4550404"/>
                </a:cubicBezTo>
                <a:cubicBezTo>
                  <a:pt x="3866344" y="4550500"/>
                  <a:pt x="3867596" y="4550582"/>
                  <a:pt x="3869072" y="4550649"/>
                </a:cubicBezTo>
                <a:cubicBezTo>
                  <a:pt x="3870546" y="4550717"/>
                  <a:pt x="3871884" y="4550736"/>
                  <a:pt x="3873084" y="4550706"/>
                </a:cubicBezTo>
                <a:lnTo>
                  <a:pt x="3887382" y="4550625"/>
                </a:lnTo>
                <a:lnTo>
                  <a:pt x="3892520" y="4551249"/>
                </a:lnTo>
                <a:cubicBezTo>
                  <a:pt x="3893540" y="4551350"/>
                  <a:pt x="3894564" y="4551399"/>
                  <a:pt x="3895592" y="4551395"/>
                </a:cubicBezTo>
                <a:cubicBezTo>
                  <a:pt x="3896622" y="4551391"/>
                  <a:pt x="3897336" y="4551268"/>
                  <a:pt x="3897738" y="4551027"/>
                </a:cubicBezTo>
                <a:lnTo>
                  <a:pt x="3904228" y="4551067"/>
                </a:lnTo>
                <a:cubicBezTo>
                  <a:pt x="3906264" y="4550713"/>
                  <a:pt x="3908434" y="4550656"/>
                  <a:pt x="3910738" y="4550896"/>
                </a:cubicBezTo>
                <a:cubicBezTo>
                  <a:pt x="3913044" y="4551136"/>
                  <a:pt x="3915216" y="4551079"/>
                  <a:pt x="3917250" y="4550725"/>
                </a:cubicBezTo>
                <a:lnTo>
                  <a:pt x="3928494" y="4552063"/>
                </a:lnTo>
                <a:cubicBezTo>
                  <a:pt x="3927434" y="4552716"/>
                  <a:pt x="3926562" y="4553084"/>
                  <a:pt x="3925878" y="4553168"/>
                </a:cubicBezTo>
                <a:cubicBezTo>
                  <a:pt x="3925192" y="4553252"/>
                  <a:pt x="3923876" y="4553153"/>
                  <a:pt x="3921926" y="4552869"/>
                </a:cubicBezTo>
                <a:cubicBezTo>
                  <a:pt x="3920666" y="4553420"/>
                  <a:pt x="3919256" y="4553584"/>
                  <a:pt x="3917700" y="4553361"/>
                </a:cubicBezTo>
                <a:cubicBezTo>
                  <a:pt x="3916144" y="4553138"/>
                  <a:pt x="3914822" y="4553239"/>
                  <a:pt x="3913736" y="4553665"/>
                </a:cubicBezTo>
                <a:cubicBezTo>
                  <a:pt x="3911476" y="4553571"/>
                  <a:pt x="3908052" y="4553582"/>
                  <a:pt x="3903462" y="4553696"/>
                </a:cubicBezTo>
                <a:cubicBezTo>
                  <a:pt x="3898870" y="4553811"/>
                  <a:pt x="3895998" y="4554015"/>
                  <a:pt x="3894840" y="4554310"/>
                </a:cubicBezTo>
                <a:lnTo>
                  <a:pt x="3879886" y="4554471"/>
                </a:lnTo>
                <a:cubicBezTo>
                  <a:pt x="3878862" y="4555032"/>
                  <a:pt x="3877446" y="4555433"/>
                  <a:pt x="3875638" y="4555672"/>
                </a:cubicBezTo>
                <a:cubicBezTo>
                  <a:pt x="3873830" y="4555911"/>
                  <a:pt x="3871640" y="4555883"/>
                  <a:pt x="3869068" y="4555589"/>
                </a:cubicBezTo>
                <a:cubicBezTo>
                  <a:pt x="3866050" y="4555750"/>
                  <a:pt x="3862794" y="4555836"/>
                  <a:pt x="3859302" y="4555846"/>
                </a:cubicBezTo>
                <a:cubicBezTo>
                  <a:pt x="3855810" y="4555856"/>
                  <a:pt x="3852574" y="4555731"/>
                  <a:pt x="3849594" y="4555469"/>
                </a:cubicBezTo>
                <a:lnTo>
                  <a:pt x="3845268" y="4556627"/>
                </a:lnTo>
                <a:lnTo>
                  <a:pt x="3839818" y="4555832"/>
                </a:lnTo>
                <a:lnTo>
                  <a:pt x="3832594" y="4556718"/>
                </a:lnTo>
                <a:cubicBezTo>
                  <a:pt x="3830846" y="4556658"/>
                  <a:pt x="3829318" y="4556662"/>
                  <a:pt x="3828004" y="4556732"/>
                </a:cubicBezTo>
                <a:cubicBezTo>
                  <a:pt x="3826692" y="4556801"/>
                  <a:pt x="3825414" y="4556723"/>
                  <a:pt x="3824170" y="4556497"/>
                </a:cubicBezTo>
                <a:cubicBezTo>
                  <a:pt x="3823276" y="4556510"/>
                  <a:pt x="3822292" y="4556614"/>
                  <a:pt x="3821218" y="4556806"/>
                </a:cubicBezTo>
                <a:cubicBezTo>
                  <a:pt x="3820146" y="4556999"/>
                  <a:pt x="3819482" y="4557168"/>
                  <a:pt x="3819224" y="4557312"/>
                </a:cubicBezTo>
                <a:cubicBezTo>
                  <a:pt x="3818782" y="4557484"/>
                  <a:pt x="3818730" y="4557621"/>
                  <a:pt x="3819066" y="4557724"/>
                </a:cubicBezTo>
                <a:cubicBezTo>
                  <a:pt x="3819400" y="4557826"/>
                  <a:pt x="3819764" y="4557860"/>
                  <a:pt x="3820152" y="4557826"/>
                </a:cubicBezTo>
                <a:cubicBezTo>
                  <a:pt x="3821492" y="4557235"/>
                  <a:pt x="3823236" y="4557090"/>
                  <a:pt x="3825388" y="4557393"/>
                </a:cubicBezTo>
                <a:cubicBezTo>
                  <a:pt x="3827538" y="4557695"/>
                  <a:pt x="3829246" y="4557974"/>
                  <a:pt x="3830508" y="4558228"/>
                </a:cubicBezTo>
                <a:lnTo>
                  <a:pt x="3840360" y="4557020"/>
                </a:lnTo>
                <a:lnTo>
                  <a:pt x="3840670" y="4557191"/>
                </a:lnTo>
                <a:cubicBezTo>
                  <a:pt x="3841528" y="4557203"/>
                  <a:pt x="3842410" y="4557173"/>
                  <a:pt x="3843316" y="4557101"/>
                </a:cubicBezTo>
                <a:cubicBezTo>
                  <a:pt x="3844222" y="4557029"/>
                  <a:pt x="3844872" y="4556871"/>
                  <a:pt x="3845268" y="4556627"/>
                </a:cubicBezTo>
                <a:cubicBezTo>
                  <a:pt x="3847840" y="4556895"/>
                  <a:pt x="3850344" y="4557041"/>
                  <a:pt x="3852778" y="4557065"/>
                </a:cubicBezTo>
                <a:cubicBezTo>
                  <a:pt x="3855212" y="4557088"/>
                  <a:pt x="3857550" y="4557254"/>
                  <a:pt x="3859796" y="4557563"/>
                </a:cubicBezTo>
                <a:cubicBezTo>
                  <a:pt x="3860900" y="4556739"/>
                  <a:pt x="3862122" y="4556398"/>
                  <a:pt x="3863462" y="4556538"/>
                </a:cubicBezTo>
                <a:cubicBezTo>
                  <a:pt x="3864802" y="4556679"/>
                  <a:pt x="3866942" y="4556956"/>
                  <a:pt x="3869880" y="4557371"/>
                </a:cubicBezTo>
                <a:cubicBezTo>
                  <a:pt x="3872348" y="4557543"/>
                  <a:pt x="3876078" y="4557443"/>
                  <a:pt x="3881072" y="4557070"/>
                </a:cubicBezTo>
                <a:cubicBezTo>
                  <a:pt x="3886064" y="4556697"/>
                  <a:pt x="3890036" y="4556619"/>
                  <a:pt x="3892986" y="4556837"/>
                </a:cubicBezTo>
                <a:cubicBezTo>
                  <a:pt x="3893604" y="4556975"/>
                  <a:pt x="3893954" y="4557132"/>
                  <a:pt x="3894040" y="4557309"/>
                </a:cubicBezTo>
                <a:cubicBezTo>
                  <a:pt x="3894126" y="4557486"/>
                  <a:pt x="3894072" y="4557640"/>
                  <a:pt x="3893876" y="4557773"/>
                </a:cubicBezTo>
                <a:cubicBezTo>
                  <a:pt x="3892772" y="4558383"/>
                  <a:pt x="3890780" y="4558724"/>
                  <a:pt x="3887898" y="4558794"/>
                </a:cubicBezTo>
                <a:cubicBezTo>
                  <a:pt x="3885016" y="4558864"/>
                  <a:pt x="3882654" y="4558779"/>
                  <a:pt x="3880816" y="4558539"/>
                </a:cubicBezTo>
                <a:cubicBezTo>
                  <a:pt x="3875854" y="4558651"/>
                  <a:pt x="3871212" y="4558802"/>
                  <a:pt x="3866892" y="4558992"/>
                </a:cubicBezTo>
                <a:cubicBezTo>
                  <a:pt x="3862572" y="4559182"/>
                  <a:pt x="3858094" y="4559313"/>
                  <a:pt x="3853460" y="4559385"/>
                </a:cubicBezTo>
                <a:cubicBezTo>
                  <a:pt x="3853114" y="4559619"/>
                  <a:pt x="3852618" y="4559715"/>
                  <a:pt x="3851972" y="4559672"/>
                </a:cubicBezTo>
                <a:cubicBezTo>
                  <a:pt x="3851326" y="4559629"/>
                  <a:pt x="3850522" y="4559554"/>
                  <a:pt x="3849558" y="4559446"/>
                </a:cubicBezTo>
                <a:cubicBezTo>
                  <a:pt x="3848590" y="4559364"/>
                  <a:pt x="3847858" y="4559384"/>
                  <a:pt x="3847360" y="4559506"/>
                </a:cubicBezTo>
                <a:cubicBezTo>
                  <a:pt x="3846862" y="4559628"/>
                  <a:pt x="3846602" y="4559800"/>
                  <a:pt x="3846582" y="4560020"/>
                </a:cubicBezTo>
                <a:cubicBezTo>
                  <a:pt x="3845086" y="4559877"/>
                  <a:pt x="3843566" y="4559776"/>
                  <a:pt x="3842022" y="4559717"/>
                </a:cubicBezTo>
                <a:cubicBezTo>
                  <a:pt x="3840478" y="4559658"/>
                  <a:pt x="3839190" y="4559685"/>
                  <a:pt x="3838158" y="4559799"/>
                </a:cubicBezTo>
                <a:lnTo>
                  <a:pt x="3832324" y="4559678"/>
                </a:lnTo>
                <a:cubicBezTo>
                  <a:pt x="3831434" y="4560092"/>
                  <a:pt x="3830356" y="4560346"/>
                  <a:pt x="3829088" y="4560441"/>
                </a:cubicBezTo>
                <a:cubicBezTo>
                  <a:pt x="3827822" y="4560535"/>
                  <a:pt x="3826608" y="4560492"/>
                  <a:pt x="3825446" y="4560312"/>
                </a:cubicBezTo>
                <a:cubicBezTo>
                  <a:pt x="3826660" y="4560873"/>
                  <a:pt x="3828204" y="4561616"/>
                  <a:pt x="3830074" y="4562541"/>
                </a:cubicBezTo>
                <a:cubicBezTo>
                  <a:pt x="3831946" y="4563466"/>
                  <a:pt x="3832426" y="4564287"/>
                  <a:pt x="3831516" y="4565004"/>
                </a:cubicBezTo>
                <a:cubicBezTo>
                  <a:pt x="3830596" y="4565430"/>
                  <a:pt x="3829488" y="4565723"/>
                  <a:pt x="3828188" y="4565883"/>
                </a:cubicBezTo>
                <a:cubicBezTo>
                  <a:pt x="3826888" y="4566042"/>
                  <a:pt x="3825808" y="4566018"/>
                  <a:pt x="3824946" y="4565810"/>
                </a:cubicBezTo>
                <a:cubicBezTo>
                  <a:pt x="3824532" y="4565839"/>
                  <a:pt x="3823894" y="4565856"/>
                  <a:pt x="3823034" y="4565861"/>
                </a:cubicBezTo>
                <a:cubicBezTo>
                  <a:pt x="3822174" y="4565867"/>
                  <a:pt x="3821614" y="4565927"/>
                  <a:pt x="3821354" y="4566041"/>
                </a:cubicBezTo>
                <a:lnTo>
                  <a:pt x="3823594" y="4566394"/>
                </a:lnTo>
                <a:lnTo>
                  <a:pt x="3834182" y="4567813"/>
                </a:lnTo>
                <a:lnTo>
                  <a:pt x="3839398" y="4567591"/>
                </a:lnTo>
                <a:cubicBezTo>
                  <a:pt x="3840032" y="4567322"/>
                  <a:pt x="3840610" y="4567216"/>
                  <a:pt x="3841132" y="4567274"/>
                </a:cubicBezTo>
                <a:cubicBezTo>
                  <a:pt x="3841656" y="4567332"/>
                  <a:pt x="3842378" y="4567417"/>
                  <a:pt x="3843302" y="4567531"/>
                </a:cubicBezTo>
                <a:cubicBezTo>
                  <a:pt x="3844086" y="4567530"/>
                  <a:pt x="3844632" y="4567481"/>
                  <a:pt x="3844938" y="4567382"/>
                </a:cubicBezTo>
                <a:cubicBezTo>
                  <a:pt x="3845246" y="4567284"/>
                  <a:pt x="3845472" y="4567169"/>
                  <a:pt x="3845620" y="4567037"/>
                </a:cubicBezTo>
                <a:cubicBezTo>
                  <a:pt x="3848546" y="4567288"/>
                  <a:pt x="3851560" y="4567476"/>
                  <a:pt x="3854662" y="4567601"/>
                </a:cubicBezTo>
                <a:cubicBezTo>
                  <a:pt x="3857762" y="4567726"/>
                  <a:pt x="3860776" y="4567914"/>
                  <a:pt x="3863704" y="4568164"/>
                </a:cubicBezTo>
                <a:cubicBezTo>
                  <a:pt x="3867050" y="4567972"/>
                  <a:pt x="3870462" y="4567954"/>
                  <a:pt x="3873938" y="4568111"/>
                </a:cubicBezTo>
                <a:cubicBezTo>
                  <a:pt x="3877414" y="4568268"/>
                  <a:pt x="3880470" y="4568608"/>
                  <a:pt x="3883100" y="4569130"/>
                </a:cubicBezTo>
                <a:lnTo>
                  <a:pt x="3886076" y="4568556"/>
                </a:lnTo>
                <a:cubicBezTo>
                  <a:pt x="3886934" y="4568355"/>
                  <a:pt x="3887942" y="4568266"/>
                  <a:pt x="3889104" y="4568289"/>
                </a:cubicBezTo>
                <a:cubicBezTo>
                  <a:pt x="3890266" y="4568312"/>
                  <a:pt x="3891420" y="4568415"/>
                  <a:pt x="3892568" y="4568596"/>
                </a:cubicBezTo>
                <a:cubicBezTo>
                  <a:pt x="3895922" y="4568603"/>
                  <a:pt x="3896978" y="4568892"/>
                  <a:pt x="3895736" y="4569462"/>
                </a:cubicBezTo>
                <a:cubicBezTo>
                  <a:pt x="3895114" y="4569978"/>
                  <a:pt x="3894282" y="4570351"/>
                  <a:pt x="3893240" y="4570579"/>
                </a:cubicBezTo>
                <a:cubicBezTo>
                  <a:pt x="3892198" y="4570807"/>
                  <a:pt x="3890506" y="4570814"/>
                  <a:pt x="3888164" y="4570600"/>
                </a:cubicBezTo>
                <a:cubicBezTo>
                  <a:pt x="3886374" y="4570415"/>
                  <a:pt x="3883586" y="4570260"/>
                  <a:pt x="3879802" y="4570136"/>
                </a:cubicBezTo>
                <a:cubicBezTo>
                  <a:pt x="3876018" y="4570012"/>
                  <a:pt x="3873280" y="4570217"/>
                  <a:pt x="3871588" y="4570752"/>
                </a:cubicBezTo>
                <a:cubicBezTo>
                  <a:pt x="3869430" y="4570899"/>
                  <a:pt x="3865912" y="4571043"/>
                  <a:pt x="3861034" y="4571184"/>
                </a:cubicBezTo>
                <a:cubicBezTo>
                  <a:pt x="3856156" y="4571325"/>
                  <a:pt x="3852088" y="4571275"/>
                  <a:pt x="3848828" y="4571034"/>
                </a:cubicBezTo>
                <a:cubicBezTo>
                  <a:pt x="3848274" y="4571394"/>
                  <a:pt x="3847596" y="4571573"/>
                  <a:pt x="3846790" y="4571572"/>
                </a:cubicBezTo>
                <a:cubicBezTo>
                  <a:pt x="3845986" y="4571570"/>
                  <a:pt x="3845248" y="4571495"/>
                  <a:pt x="3844578" y="4571347"/>
                </a:cubicBezTo>
                <a:cubicBezTo>
                  <a:pt x="3842892" y="4571218"/>
                  <a:pt x="3841232" y="4571465"/>
                  <a:pt x="3839598" y="4572088"/>
                </a:cubicBezTo>
                <a:cubicBezTo>
                  <a:pt x="3837966" y="4572711"/>
                  <a:pt x="3836856" y="4573152"/>
                  <a:pt x="3836272" y="4573411"/>
                </a:cubicBezTo>
                <a:cubicBezTo>
                  <a:pt x="3833476" y="4573288"/>
                  <a:pt x="3827892" y="4573232"/>
                  <a:pt x="3819522" y="4573244"/>
                </a:cubicBezTo>
                <a:cubicBezTo>
                  <a:pt x="3811152" y="4573256"/>
                  <a:pt x="3806108" y="4573500"/>
                  <a:pt x="3804394" y="4573976"/>
                </a:cubicBezTo>
                <a:lnTo>
                  <a:pt x="3797322" y="4573170"/>
                </a:lnTo>
                <a:cubicBezTo>
                  <a:pt x="3794910" y="4573148"/>
                  <a:pt x="3792598" y="4573127"/>
                  <a:pt x="3790388" y="4573106"/>
                </a:cubicBezTo>
                <a:cubicBezTo>
                  <a:pt x="3788176" y="4573086"/>
                  <a:pt x="3785942" y="4573107"/>
                  <a:pt x="3783684" y="4573171"/>
                </a:cubicBezTo>
                <a:lnTo>
                  <a:pt x="3782022" y="4573584"/>
                </a:lnTo>
                <a:cubicBezTo>
                  <a:pt x="3783472" y="4574072"/>
                  <a:pt x="3786068" y="4574250"/>
                  <a:pt x="3789808" y="4574118"/>
                </a:cubicBezTo>
                <a:cubicBezTo>
                  <a:pt x="3793548" y="4573986"/>
                  <a:pt x="3796220" y="4574207"/>
                  <a:pt x="3797826" y="4574781"/>
                </a:cubicBezTo>
                <a:cubicBezTo>
                  <a:pt x="3798502" y="4575082"/>
                  <a:pt x="3799662" y="4575427"/>
                  <a:pt x="3801304" y="4575818"/>
                </a:cubicBezTo>
                <a:lnTo>
                  <a:pt x="3801110" y="4574378"/>
                </a:lnTo>
                <a:lnTo>
                  <a:pt x="3803352" y="4574731"/>
                </a:lnTo>
                <a:cubicBezTo>
                  <a:pt x="3804412" y="4574910"/>
                  <a:pt x="3804920" y="4575118"/>
                  <a:pt x="3804878" y="4575354"/>
                </a:cubicBezTo>
                <a:cubicBezTo>
                  <a:pt x="3804836" y="4575590"/>
                  <a:pt x="3804610" y="4575835"/>
                  <a:pt x="3804202" y="4576090"/>
                </a:cubicBezTo>
                <a:cubicBezTo>
                  <a:pt x="3805482" y="4576151"/>
                  <a:pt x="3806642" y="4576200"/>
                  <a:pt x="3807680" y="4576238"/>
                </a:cubicBezTo>
                <a:cubicBezTo>
                  <a:pt x="3808718" y="4576276"/>
                  <a:pt x="3809724" y="4576240"/>
                  <a:pt x="3810694" y="4576130"/>
                </a:cubicBezTo>
                <a:cubicBezTo>
                  <a:pt x="3811696" y="4576203"/>
                  <a:pt x="3812928" y="4576183"/>
                  <a:pt x="3814394" y="4576068"/>
                </a:cubicBezTo>
                <a:cubicBezTo>
                  <a:pt x="3815858" y="4575954"/>
                  <a:pt x="3817342" y="4575850"/>
                  <a:pt x="3818846" y="4575757"/>
                </a:cubicBezTo>
                <a:cubicBezTo>
                  <a:pt x="3817976" y="4575202"/>
                  <a:pt x="3818248" y="4574611"/>
                  <a:pt x="3819658" y="4573985"/>
                </a:cubicBezTo>
                <a:cubicBezTo>
                  <a:pt x="3821950" y="4574366"/>
                  <a:pt x="3824436" y="4574410"/>
                  <a:pt x="3827114" y="4574116"/>
                </a:cubicBezTo>
                <a:lnTo>
                  <a:pt x="3828892" y="4575988"/>
                </a:lnTo>
                <a:cubicBezTo>
                  <a:pt x="3827476" y="4575870"/>
                  <a:pt x="3826194" y="4575827"/>
                  <a:pt x="3825048" y="4575859"/>
                </a:cubicBezTo>
                <a:cubicBezTo>
                  <a:pt x="3823902" y="4575891"/>
                  <a:pt x="3822698" y="4575890"/>
                  <a:pt x="3821436" y="4575858"/>
                </a:cubicBezTo>
                <a:lnTo>
                  <a:pt x="3820702" y="4576784"/>
                </a:lnTo>
                <a:cubicBezTo>
                  <a:pt x="3821320" y="4577126"/>
                  <a:pt x="3820972" y="4577378"/>
                  <a:pt x="3819658" y="4577539"/>
                </a:cubicBezTo>
                <a:cubicBezTo>
                  <a:pt x="3818306" y="4577688"/>
                  <a:pt x="3816840" y="4577746"/>
                  <a:pt x="3815258" y="4577713"/>
                </a:cubicBezTo>
                <a:cubicBezTo>
                  <a:pt x="3813678" y="4577680"/>
                  <a:pt x="3812222" y="4577633"/>
                  <a:pt x="3810888" y="4577570"/>
                </a:cubicBezTo>
                <a:cubicBezTo>
                  <a:pt x="3811098" y="4577871"/>
                  <a:pt x="3811490" y="4578162"/>
                  <a:pt x="3812066" y="4578444"/>
                </a:cubicBezTo>
                <a:cubicBezTo>
                  <a:pt x="3812642" y="4578726"/>
                  <a:pt x="3812958" y="4578975"/>
                  <a:pt x="3813014" y="4579191"/>
                </a:cubicBezTo>
                <a:cubicBezTo>
                  <a:pt x="3812144" y="4579450"/>
                  <a:pt x="3810502" y="4579503"/>
                  <a:pt x="3808088" y="4579351"/>
                </a:cubicBezTo>
                <a:cubicBezTo>
                  <a:pt x="3805672" y="4579198"/>
                  <a:pt x="3803644" y="4579038"/>
                  <a:pt x="3802000" y="4578869"/>
                </a:cubicBezTo>
                <a:cubicBezTo>
                  <a:pt x="3800620" y="4579029"/>
                  <a:pt x="3799286" y="4579106"/>
                  <a:pt x="3798002" y="4579098"/>
                </a:cubicBezTo>
                <a:cubicBezTo>
                  <a:pt x="3796718" y="4579090"/>
                  <a:pt x="3795886" y="4579000"/>
                  <a:pt x="3795510" y="4578829"/>
                </a:cubicBezTo>
                <a:lnTo>
                  <a:pt x="3789366" y="4578537"/>
                </a:lnTo>
                <a:lnTo>
                  <a:pt x="3783454" y="4579262"/>
                </a:lnTo>
                <a:lnTo>
                  <a:pt x="3786352" y="4579534"/>
                </a:lnTo>
                <a:lnTo>
                  <a:pt x="3792844" y="4579574"/>
                </a:lnTo>
                <a:cubicBezTo>
                  <a:pt x="3793668" y="4579586"/>
                  <a:pt x="3794366" y="4579640"/>
                  <a:pt x="3794940" y="4579735"/>
                </a:cubicBezTo>
                <a:cubicBezTo>
                  <a:pt x="3795514" y="4579830"/>
                  <a:pt x="3795884" y="4579924"/>
                  <a:pt x="3796052" y="4580017"/>
                </a:cubicBezTo>
                <a:cubicBezTo>
                  <a:pt x="3795656" y="4580048"/>
                  <a:pt x="3794978" y="4580061"/>
                  <a:pt x="3794018" y="4580057"/>
                </a:cubicBezTo>
                <a:cubicBezTo>
                  <a:pt x="3793058" y="4580053"/>
                  <a:pt x="3792216" y="4580086"/>
                  <a:pt x="3791492" y="4580158"/>
                </a:cubicBezTo>
                <a:cubicBezTo>
                  <a:pt x="3790074" y="4580576"/>
                  <a:pt x="3787472" y="4580616"/>
                  <a:pt x="3783686" y="4580279"/>
                </a:cubicBezTo>
                <a:cubicBezTo>
                  <a:pt x="3779902" y="4579942"/>
                  <a:pt x="3777300" y="4579982"/>
                  <a:pt x="3775882" y="4580400"/>
                </a:cubicBezTo>
                <a:lnTo>
                  <a:pt x="3770046" y="4580279"/>
                </a:lnTo>
                <a:cubicBezTo>
                  <a:pt x="3768572" y="4580425"/>
                  <a:pt x="3766614" y="4580526"/>
                  <a:pt x="3764174" y="4580581"/>
                </a:cubicBezTo>
                <a:cubicBezTo>
                  <a:pt x="3766472" y="4580744"/>
                  <a:pt x="3768898" y="4580865"/>
                  <a:pt x="3771448" y="4580944"/>
                </a:cubicBezTo>
                <a:cubicBezTo>
                  <a:pt x="3773998" y="4581023"/>
                  <a:pt x="3776442" y="4580932"/>
                  <a:pt x="3778780" y="4580672"/>
                </a:cubicBezTo>
                <a:lnTo>
                  <a:pt x="3779282" y="4582283"/>
                </a:lnTo>
                <a:lnTo>
                  <a:pt x="3771438" y="4582827"/>
                </a:lnTo>
                <a:lnTo>
                  <a:pt x="3773642" y="4583602"/>
                </a:lnTo>
                <a:lnTo>
                  <a:pt x="3771246" y="4584941"/>
                </a:lnTo>
                <a:lnTo>
                  <a:pt x="3759848" y="4585294"/>
                </a:lnTo>
                <a:cubicBezTo>
                  <a:pt x="3756200" y="4584931"/>
                  <a:pt x="3752378" y="4584720"/>
                  <a:pt x="3748376" y="4584662"/>
                </a:cubicBezTo>
                <a:cubicBezTo>
                  <a:pt x="3744376" y="4584604"/>
                  <a:pt x="3740872" y="4584459"/>
                  <a:pt x="3737862" y="4584227"/>
                </a:cubicBezTo>
                <a:lnTo>
                  <a:pt x="3737244" y="4583885"/>
                </a:lnTo>
                <a:lnTo>
                  <a:pt x="3735274" y="4584126"/>
                </a:lnTo>
                <a:lnTo>
                  <a:pt x="3726850" y="4583905"/>
                </a:lnTo>
                <a:cubicBezTo>
                  <a:pt x="3723930" y="4584176"/>
                  <a:pt x="3720950" y="4584193"/>
                  <a:pt x="3717914" y="4583956"/>
                </a:cubicBezTo>
                <a:cubicBezTo>
                  <a:pt x="3714878" y="4583718"/>
                  <a:pt x="3711570" y="4583776"/>
                  <a:pt x="3707994" y="4584127"/>
                </a:cubicBezTo>
                <a:cubicBezTo>
                  <a:pt x="3706238" y="4584090"/>
                  <a:pt x="3703344" y="4584062"/>
                  <a:pt x="3699314" y="4584042"/>
                </a:cubicBezTo>
                <a:cubicBezTo>
                  <a:pt x="3695284" y="4584022"/>
                  <a:pt x="3692882" y="4583933"/>
                  <a:pt x="3692112" y="4583775"/>
                </a:cubicBezTo>
                <a:cubicBezTo>
                  <a:pt x="3690084" y="4584059"/>
                  <a:pt x="3687572" y="4584297"/>
                  <a:pt x="3684578" y="4584490"/>
                </a:cubicBezTo>
                <a:lnTo>
                  <a:pt x="3684888" y="4584662"/>
                </a:lnTo>
                <a:cubicBezTo>
                  <a:pt x="3684592" y="4584942"/>
                  <a:pt x="3683832" y="4584965"/>
                  <a:pt x="3682608" y="4584732"/>
                </a:cubicBezTo>
                <a:lnTo>
                  <a:pt x="3681990" y="4584390"/>
                </a:lnTo>
                <a:cubicBezTo>
                  <a:pt x="3679768" y="4584418"/>
                  <a:pt x="3678376" y="4584241"/>
                  <a:pt x="3677816" y="4583856"/>
                </a:cubicBezTo>
                <a:cubicBezTo>
                  <a:pt x="3675492" y="4584106"/>
                  <a:pt x="3673098" y="4584261"/>
                  <a:pt x="3670630" y="4584320"/>
                </a:cubicBezTo>
                <a:cubicBezTo>
                  <a:pt x="3668162" y="4584379"/>
                  <a:pt x="3665766" y="4584533"/>
                  <a:pt x="3663442" y="4584783"/>
                </a:cubicBezTo>
                <a:lnTo>
                  <a:pt x="3660042" y="4586454"/>
                </a:lnTo>
                <a:cubicBezTo>
                  <a:pt x="3660514" y="4586641"/>
                  <a:pt x="3660500" y="4586782"/>
                  <a:pt x="3660004" y="4586877"/>
                </a:cubicBezTo>
                <a:cubicBezTo>
                  <a:pt x="3659294" y="4586956"/>
                  <a:pt x="3658426" y="4586975"/>
                  <a:pt x="3657402" y="4586935"/>
                </a:cubicBezTo>
                <a:cubicBezTo>
                  <a:pt x="3656376" y="4586896"/>
                  <a:pt x="3655518" y="4586809"/>
                  <a:pt x="3654826" y="4586676"/>
                </a:cubicBezTo>
                <a:cubicBezTo>
                  <a:pt x="3653814" y="4586809"/>
                  <a:pt x="3652808" y="4586863"/>
                  <a:pt x="3651808" y="4586837"/>
                </a:cubicBezTo>
                <a:cubicBezTo>
                  <a:pt x="3650808" y="4586812"/>
                  <a:pt x="3649986" y="4586634"/>
                  <a:pt x="3649340" y="4586304"/>
                </a:cubicBezTo>
                <a:lnTo>
                  <a:pt x="3648412" y="4585790"/>
                </a:lnTo>
                <a:lnTo>
                  <a:pt x="3640878" y="4586505"/>
                </a:lnTo>
                <a:lnTo>
                  <a:pt x="3625306" y="4586325"/>
                </a:lnTo>
                <a:lnTo>
                  <a:pt x="3622098" y="4585882"/>
                </a:lnTo>
                <a:cubicBezTo>
                  <a:pt x="3620042" y="4586112"/>
                  <a:pt x="3617606" y="4586245"/>
                  <a:pt x="3614796" y="4586281"/>
                </a:cubicBezTo>
                <a:cubicBezTo>
                  <a:pt x="3611984" y="4586317"/>
                  <a:pt x="3609318" y="4586321"/>
                  <a:pt x="3606798" y="4586295"/>
                </a:cubicBezTo>
                <a:lnTo>
                  <a:pt x="3598916" y="4587262"/>
                </a:lnTo>
                <a:lnTo>
                  <a:pt x="3591844" y="4586457"/>
                </a:lnTo>
                <a:lnTo>
                  <a:pt x="3584038" y="4586578"/>
                </a:lnTo>
                <a:lnTo>
                  <a:pt x="3578900" y="4585954"/>
                </a:lnTo>
                <a:cubicBezTo>
                  <a:pt x="3576662" y="4586167"/>
                  <a:pt x="3574522" y="4586186"/>
                  <a:pt x="3572480" y="4586009"/>
                </a:cubicBezTo>
                <a:cubicBezTo>
                  <a:pt x="3570440" y="4585833"/>
                  <a:pt x="3568136" y="4585871"/>
                  <a:pt x="3565570" y="4586125"/>
                </a:cubicBezTo>
                <a:lnTo>
                  <a:pt x="3551620" y="4585954"/>
                </a:lnTo>
                <a:cubicBezTo>
                  <a:pt x="3550254" y="4585495"/>
                  <a:pt x="3547962" y="4585410"/>
                  <a:pt x="3544742" y="4585701"/>
                </a:cubicBezTo>
                <a:cubicBezTo>
                  <a:pt x="3541522" y="4585991"/>
                  <a:pt x="3539076" y="4585821"/>
                  <a:pt x="3537400" y="4585190"/>
                </a:cubicBezTo>
                <a:lnTo>
                  <a:pt x="3556100" y="4583105"/>
                </a:lnTo>
                <a:lnTo>
                  <a:pt x="3555560" y="4581917"/>
                </a:lnTo>
                <a:lnTo>
                  <a:pt x="3549724" y="4581796"/>
                </a:lnTo>
                <a:cubicBezTo>
                  <a:pt x="3546696" y="4581915"/>
                  <a:pt x="3542486" y="4582101"/>
                  <a:pt x="3537090" y="4582353"/>
                </a:cubicBezTo>
                <a:cubicBezTo>
                  <a:pt x="3531696" y="4582605"/>
                  <a:pt x="3527638" y="4582877"/>
                  <a:pt x="3524920" y="4583166"/>
                </a:cubicBezTo>
                <a:cubicBezTo>
                  <a:pt x="3522166" y="4583539"/>
                  <a:pt x="3520370" y="4583637"/>
                  <a:pt x="3519534" y="4583461"/>
                </a:cubicBezTo>
                <a:cubicBezTo>
                  <a:pt x="3518698" y="4583285"/>
                  <a:pt x="3517606" y="4582774"/>
                  <a:pt x="3516264" y="4581928"/>
                </a:cubicBezTo>
                <a:lnTo>
                  <a:pt x="3513984" y="4581999"/>
                </a:lnTo>
                <a:cubicBezTo>
                  <a:pt x="3513548" y="4582314"/>
                  <a:pt x="3512708" y="4582626"/>
                  <a:pt x="3511462" y="4582935"/>
                </a:cubicBezTo>
                <a:cubicBezTo>
                  <a:pt x="3510216" y="4583245"/>
                  <a:pt x="3509086" y="4583174"/>
                  <a:pt x="3508072" y="4582724"/>
                </a:cubicBezTo>
                <a:cubicBezTo>
                  <a:pt x="3507846" y="4582608"/>
                  <a:pt x="3507360" y="4582432"/>
                  <a:pt x="3506618" y="4582197"/>
                </a:cubicBezTo>
                <a:cubicBezTo>
                  <a:pt x="3505874" y="4581961"/>
                  <a:pt x="3505304" y="4581848"/>
                  <a:pt x="3504904" y="4581858"/>
                </a:cubicBezTo>
                <a:lnTo>
                  <a:pt x="3504246" y="4581939"/>
                </a:lnTo>
                <a:lnTo>
                  <a:pt x="3503320" y="4584979"/>
                </a:lnTo>
                <a:cubicBezTo>
                  <a:pt x="3505784" y="4585196"/>
                  <a:pt x="3508362" y="4585254"/>
                  <a:pt x="3511058" y="4585154"/>
                </a:cubicBezTo>
                <a:cubicBezTo>
                  <a:pt x="3513754" y="4585054"/>
                  <a:pt x="3516274" y="4584858"/>
                  <a:pt x="3518622" y="4584566"/>
                </a:cubicBezTo>
                <a:cubicBezTo>
                  <a:pt x="3521358" y="4584823"/>
                  <a:pt x="3523960" y="4584782"/>
                  <a:pt x="3526426" y="4584445"/>
                </a:cubicBezTo>
                <a:lnTo>
                  <a:pt x="3533574" y="4584405"/>
                </a:lnTo>
                <a:cubicBezTo>
                  <a:pt x="3533966" y="4584352"/>
                  <a:pt x="3534498" y="4584296"/>
                  <a:pt x="3535174" y="4584235"/>
                </a:cubicBezTo>
                <a:cubicBezTo>
                  <a:pt x="3535848" y="4584174"/>
                  <a:pt x="3536294" y="4584180"/>
                  <a:pt x="3536512" y="4584253"/>
                </a:cubicBezTo>
                <a:cubicBezTo>
                  <a:pt x="3536910" y="4584631"/>
                  <a:pt x="3536248" y="4585061"/>
                  <a:pt x="3534526" y="4585542"/>
                </a:cubicBezTo>
                <a:cubicBezTo>
                  <a:pt x="3532806" y="4586023"/>
                  <a:pt x="3531342" y="4586342"/>
                  <a:pt x="3530136" y="4586499"/>
                </a:cubicBezTo>
                <a:cubicBezTo>
                  <a:pt x="3529780" y="4586551"/>
                  <a:pt x="3529344" y="4586587"/>
                  <a:pt x="3528828" y="4586607"/>
                </a:cubicBezTo>
                <a:cubicBezTo>
                  <a:pt x="3528312" y="4586627"/>
                  <a:pt x="3527886" y="4586557"/>
                  <a:pt x="3527548" y="4586398"/>
                </a:cubicBezTo>
                <a:cubicBezTo>
                  <a:pt x="3524386" y="4586573"/>
                  <a:pt x="3520518" y="4586690"/>
                  <a:pt x="3515946" y="4586750"/>
                </a:cubicBezTo>
                <a:cubicBezTo>
                  <a:pt x="3511374" y="4586810"/>
                  <a:pt x="3507448" y="4586673"/>
                  <a:pt x="3504172" y="4586339"/>
                </a:cubicBezTo>
                <a:cubicBezTo>
                  <a:pt x="3502900" y="4586468"/>
                  <a:pt x="3501762" y="4586504"/>
                  <a:pt x="3500752" y="4586444"/>
                </a:cubicBezTo>
                <a:cubicBezTo>
                  <a:pt x="3499742" y="4586385"/>
                  <a:pt x="3498602" y="4586421"/>
                  <a:pt x="3497332" y="4586550"/>
                </a:cubicBezTo>
                <a:cubicBezTo>
                  <a:pt x="3494528" y="4586580"/>
                  <a:pt x="3491606" y="4586573"/>
                  <a:pt x="3488566" y="4586528"/>
                </a:cubicBezTo>
                <a:cubicBezTo>
                  <a:pt x="3485526" y="4586483"/>
                  <a:pt x="3482612" y="4586369"/>
                  <a:pt x="3479828" y="4586188"/>
                </a:cubicBezTo>
                <a:cubicBezTo>
                  <a:pt x="3479116" y="4586276"/>
                  <a:pt x="3478328" y="4586320"/>
                  <a:pt x="3477462" y="4586322"/>
                </a:cubicBezTo>
                <a:cubicBezTo>
                  <a:pt x="3476596" y="4586323"/>
                  <a:pt x="3475980" y="4586242"/>
                  <a:pt x="3475616" y="4586078"/>
                </a:cubicBezTo>
                <a:cubicBezTo>
                  <a:pt x="3475256" y="4585730"/>
                  <a:pt x="3475986" y="4585431"/>
                  <a:pt x="3477808" y="4585182"/>
                </a:cubicBezTo>
                <a:cubicBezTo>
                  <a:pt x="3479632" y="4584932"/>
                  <a:pt x="3481000" y="4584764"/>
                  <a:pt x="3481914" y="4584678"/>
                </a:cubicBezTo>
                <a:lnTo>
                  <a:pt x="3477470" y="4583551"/>
                </a:lnTo>
                <a:lnTo>
                  <a:pt x="3470592" y="4584185"/>
                </a:lnTo>
                <a:lnTo>
                  <a:pt x="3455986" y="4584095"/>
                </a:lnTo>
                <a:lnTo>
                  <a:pt x="3455678" y="4583924"/>
                </a:lnTo>
                <a:lnTo>
                  <a:pt x="3441380" y="4584005"/>
                </a:lnTo>
                <a:cubicBezTo>
                  <a:pt x="3440578" y="4583912"/>
                  <a:pt x="3439354" y="4583975"/>
                  <a:pt x="3437710" y="4584194"/>
                </a:cubicBezTo>
                <a:cubicBezTo>
                  <a:pt x="3436066" y="4584413"/>
                  <a:pt x="3434998" y="4584561"/>
                  <a:pt x="3434504" y="4584639"/>
                </a:cubicBezTo>
                <a:cubicBezTo>
                  <a:pt x="3435664" y="4584745"/>
                  <a:pt x="3435902" y="4584951"/>
                  <a:pt x="3435218" y="4585257"/>
                </a:cubicBezTo>
                <a:cubicBezTo>
                  <a:pt x="3434534" y="4585563"/>
                  <a:pt x="3433730" y="4585636"/>
                  <a:pt x="3432804" y="4585475"/>
                </a:cubicBezTo>
                <a:cubicBezTo>
                  <a:pt x="3432656" y="4585375"/>
                  <a:pt x="3432408" y="4585275"/>
                  <a:pt x="3432060" y="4585174"/>
                </a:cubicBezTo>
                <a:cubicBezTo>
                  <a:pt x="3431710" y="4585073"/>
                  <a:pt x="3431210" y="4585056"/>
                  <a:pt x="3430562" y="4585123"/>
                </a:cubicBezTo>
                <a:cubicBezTo>
                  <a:pt x="3429904" y="4585221"/>
                  <a:pt x="3429318" y="4585415"/>
                  <a:pt x="3428804" y="4585704"/>
                </a:cubicBezTo>
                <a:cubicBezTo>
                  <a:pt x="3428290" y="4585994"/>
                  <a:pt x="3427860" y="4586273"/>
                  <a:pt x="3427510" y="4586542"/>
                </a:cubicBezTo>
                <a:cubicBezTo>
                  <a:pt x="3426118" y="4586670"/>
                  <a:pt x="3423676" y="4586743"/>
                  <a:pt x="3420184" y="4586762"/>
                </a:cubicBezTo>
                <a:cubicBezTo>
                  <a:pt x="3416690" y="4586780"/>
                  <a:pt x="3414586" y="4586708"/>
                  <a:pt x="3413870" y="4586543"/>
                </a:cubicBezTo>
                <a:cubicBezTo>
                  <a:pt x="3411686" y="4586841"/>
                  <a:pt x="3410144" y="4586969"/>
                  <a:pt x="3409248" y="4586927"/>
                </a:cubicBezTo>
                <a:cubicBezTo>
                  <a:pt x="3408352" y="4586884"/>
                  <a:pt x="3407420" y="4586572"/>
                  <a:pt x="3406452" y="4585989"/>
                </a:cubicBezTo>
                <a:lnTo>
                  <a:pt x="3399226" y="4586875"/>
                </a:lnTo>
                <a:cubicBezTo>
                  <a:pt x="3399426" y="4586320"/>
                  <a:pt x="3399828" y="4585765"/>
                  <a:pt x="3400434" y="4585212"/>
                </a:cubicBezTo>
                <a:cubicBezTo>
                  <a:pt x="3401038" y="4584658"/>
                  <a:pt x="3401924" y="4584149"/>
                  <a:pt x="3403088" y="4583684"/>
                </a:cubicBezTo>
                <a:cubicBezTo>
                  <a:pt x="3401826" y="4583873"/>
                  <a:pt x="3400410" y="4583977"/>
                  <a:pt x="3398838" y="4583996"/>
                </a:cubicBezTo>
                <a:lnTo>
                  <a:pt x="3394126" y="4585828"/>
                </a:lnTo>
                <a:cubicBezTo>
                  <a:pt x="3391246" y="4585946"/>
                  <a:pt x="3385684" y="4586106"/>
                  <a:pt x="3377438" y="4586307"/>
                </a:cubicBezTo>
                <a:cubicBezTo>
                  <a:pt x="3369192" y="4586508"/>
                  <a:pt x="3363832" y="4586225"/>
                  <a:pt x="3361358" y="4585457"/>
                </a:cubicBezTo>
                <a:cubicBezTo>
                  <a:pt x="3360054" y="4585595"/>
                  <a:pt x="3357920" y="4585691"/>
                  <a:pt x="3354960" y="4585745"/>
                </a:cubicBezTo>
                <a:cubicBezTo>
                  <a:pt x="3351998" y="4585799"/>
                  <a:pt x="3350126" y="4585707"/>
                  <a:pt x="3349342" y="4585468"/>
                </a:cubicBezTo>
                <a:cubicBezTo>
                  <a:pt x="3349276" y="4585375"/>
                  <a:pt x="3349514" y="4585285"/>
                  <a:pt x="3350056" y="4585197"/>
                </a:cubicBezTo>
                <a:cubicBezTo>
                  <a:pt x="3350600" y="4585109"/>
                  <a:pt x="3350914" y="4585061"/>
                  <a:pt x="3351004" y="4585055"/>
                </a:cubicBezTo>
                <a:lnTo>
                  <a:pt x="3350424" y="4584289"/>
                </a:lnTo>
                <a:lnTo>
                  <a:pt x="3346868" y="4584098"/>
                </a:lnTo>
                <a:lnTo>
                  <a:pt x="3344434" y="4585860"/>
                </a:lnTo>
                <a:cubicBezTo>
                  <a:pt x="3340838" y="4586284"/>
                  <a:pt x="3337300" y="4586491"/>
                  <a:pt x="3333824" y="4586482"/>
                </a:cubicBezTo>
                <a:cubicBezTo>
                  <a:pt x="3330348" y="4586473"/>
                  <a:pt x="3326838" y="4586363"/>
                  <a:pt x="3323300" y="4586153"/>
                </a:cubicBezTo>
                <a:cubicBezTo>
                  <a:pt x="3322384" y="4586331"/>
                  <a:pt x="3320738" y="4586715"/>
                  <a:pt x="3318364" y="4587307"/>
                </a:cubicBezTo>
                <a:cubicBezTo>
                  <a:pt x="3315990" y="4587899"/>
                  <a:pt x="3314440" y="4588115"/>
                  <a:pt x="3313718" y="4587955"/>
                </a:cubicBezTo>
                <a:cubicBezTo>
                  <a:pt x="3313288" y="4587699"/>
                  <a:pt x="3313162" y="4587444"/>
                  <a:pt x="3313340" y="4587191"/>
                </a:cubicBezTo>
                <a:cubicBezTo>
                  <a:pt x="3313520" y="4586939"/>
                  <a:pt x="3313798" y="4586687"/>
                  <a:pt x="3314180" y="4586435"/>
                </a:cubicBezTo>
                <a:cubicBezTo>
                  <a:pt x="3311772" y="4586730"/>
                  <a:pt x="3309046" y="4586961"/>
                  <a:pt x="3305998" y="4587125"/>
                </a:cubicBezTo>
                <a:cubicBezTo>
                  <a:pt x="3302952" y="4587290"/>
                  <a:pt x="3300244" y="4587308"/>
                  <a:pt x="3297876" y="4587181"/>
                </a:cubicBezTo>
                <a:lnTo>
                  <a:pt x="3301584" y="4585680"/>
                </a:lnTo>
                <a:lnTo>
                  <a:pt x="3309080" y="4585388"/>
                </a:lnTo>
                <a:cubicBezTo>
                  <a:pt x="3309234" y="4585252"/>
                  <a:pt x="3309370" y="4585104"/>
                  <a:pt x="3309486" y="4584946"/>
                </a:cubicBezTo>
                <a:cubicBezTo>
                  <a:pt x="3309602" y="4584788"/>
                  <a:pt x="3309814" y="4584684"/>
                  <a:pt x="3310122" y="4584633"/>
                </a:cubicBezTo>
                <a:cubicBezTo>
                  <a:pt x="3310822" y="4584595"/>
                  <a:pt x="3311528" y="4584726"/>
                  <a:pt x="3312238" y="4585027"/>
                </a:cubicBezTo>
                <a:cubicBezTo>
                  <a:pt x="3312948" y="4585327"/>
                  <a:pt x="3313402" y="4585542"/>
                  <a:pt x="3313600" y="4585670"/>
                </a:cubicBezTo>
                <a:cubicBezTo>
                  <a:pt x="3315618" y="4585436"/>
                  <a:pt x="3317890" y="4585287"/>
                  <a:pt x="3320420" y="4585226"/>
                </a:cubicBezTo>
                <a:cubicBezTo>
                  <a:pt x="3322950" y="4585164"/>
                  <a:pt x="3325454" y="4585144"/>
                  <a:pt x="3327936" y="4585166"/>
                </a:cubicBezTo>
                <a:cubicBezTo>
                  <a:pt x="3328312" y="4585116"/>
                  <a:pt x="3328796" y="4585013"/>
                  <a:pt x="3329384" y="4584858"/>
                </a:cubicBezTo>
                <a:cubicBezTo>
                  <a:pt x="3329974" y="4584703"/>
                  <a:pt x="3330380" y="4584557"/>
                  <a:pt x="3330602" y="4584421"/>
                </a:cubicBezTo>
                <a:lnTo>
                  <a:pt x="3322526" y="4583948"/>
                </a:lnTo>
                <a:lnTo>
                  <a:pt x="3320322" y="4583173"/>
                </a:lnTo>
                <a:lnTo>
                  <a:pt x="3311126" y="4584301"/>
                </a:lnTo>
                <a:cubicBezTo>
                  <a:pt x="3308138" y="4583923"/>
                  <a:pt x="3304380" y="4583730"/>
                  <a:pt x="3299854" y="4583723"/>
                </a:cubicBezTo>
                <a:cubicBezTo>
                  <a:pt x="3295328" y="4583717"/>
                  <a:pt x="3291628" y="4583778"/>
                  <a:pt x="3288754" y="4583909"/>
                </a:cubicBezTo>
                <a:cubicBezTo>
                  <a:pt x="3287444" y="4584035"/>
                  <a:pt x="3286144" y="4584055"/>
                  <a:pt x="3284852" y="4583969"/>
                </a:cubicBezTo>
                <a:cubicBezTo>
                  <a:pt x="3283560" y="4583884"/>
                  <a:pt x="3282260" y="4583904"/>
                  <a:pt x="3280950" y="4584030"/>
                </a:cubicBezTo>
                <a:lnTo>
                  <a:pt x="3274768" y="4584161"/>
                </a:lnTo>
                <a:lnTo>
                  <a:pt x="3275076" y="4584332"/>
                </a:lnTo>
                <a:cubicBezTo>
                  <a:pt x="3273766" y="4584458"/>
                  <a:pt x="3272466" y="4584478"/>
                  <a:pt x="3271174" y="4584393"/>
                </a:cubicBezTo>
                <a:cubicBezTo>
                  <a:pt x="3269882" y="4584307"/>
                  <a:pt x="3268582" y="4584327"/>
                  <a:pt x="3267272" y="4584453"/>
                </a:cubicBezTo>
                <a:cubicBezTo>
                  <a:pt x="3266270" y="4584593"/>
                  <a:pt x="3265316" y="4584676"/>
                  <a:pt x="3264408" y="4584700"/>
                </a:cubicBezTo>
                <a:cubicBezTo>
                  <a:pt x="3263498" y="4584724"/>
                  <a:pt x="3262728" y="4584575"/>
                  <a:pt x="3262094" y="4584252"/>
                </a:cubicBezTo>
                <a:cubicBezTo>
                  <a:pt x="3260216" y="4584508"/>
                  <a:pt x="3258880" y="4584620"/>
                  <a:pt x="3258084" y="4584587"/>
                </a:cubicBezTo>
                <a:cubicBezTo>
                  <a:pt x="3257290" y="4584554"/>
                  <a:pt x="3256474" y="4584288"/>
                  <a:pt x="3255640" y="4583789"/>
                </a:cubicBezTo>
                <a:lnTo>
                  <a:pt x="3248416" y="4584675"/>
                </a:lnTo>
                <a:lnTo>
                  <a:pt x="3248182" y="4583658"/>
                </a:lnTo>
                <a:lnTo>
                  <a:pt x="3237132" y="4583759"/>
                </a:lnTo>
                <a:lnTo>
                  <a:pt x="3236436" y="4584263"/>
                </a:lnTo>
                <a:lnTo>
                  <a:pt x="3233230" y="4583820"/>
                </a:lnTo>
                <a:lnTo>
                  <a:pt x="3229984" y="4583800"/>
                </a:lnTo>
                <a:lnTo>
                  <a:pt x="3226314" y="4584877"/>
                </a:lnTo>
                <a:lnTo>
                  <a:pt x="3220750" y="4585351"/>
                </a:lnTo>
                <a:cubicBezTo>
                  <a:pt x="3219770" y="4584957"/>
                  <a:pt x="3218482" y="4584836"/>
                  <a:pt x="3216886" y="4584988"/>
                </a:cubicBezTo>
                <a:cubicBezTo>
                  <a:pt x="3215288" y="4585141"/>
                  <a:pt x="3213692" y="4584849"/>
                  <a:pt x="3212094" y="4584113"/>
                </a:cubicBezTo>
                <a:lnTo>
                  <a:pt x="3215378" y="4583710"/>
                </a:lnTo>
                <a:lnTo>
                  <a:pt x="3213794" y="4583277"/>
                </a:lnTo>
                <a:cubicBezTo>
                  <a:pt x="3212670" y="4583284"/>
                  <a:pt x="3210774" y="4583308"/>
                  <a:pt x="3208104" y="4583347"/>
                </a:cubicBezTo>
                <a:cubicBezTo>
                  <a:pt x="3205434" y="4583387"/>
                  <a:pt x="3203866" y="4583371"/>
                  <a:pt x="3203400" y="4583297"/>
                </a:cubicBezTo>
                <a:cubicBezTo>
                  <a:pt x="3203306" y="4583209"/>
                  <a:pt x="3203436" y="4583132"/>
                  <a:pt x="3203786" y="4583067"/>
                </a:cubicBezTo>
                <a:cubicBezTo>
                  <a:pt x="3204136" y="4583002"/>
                  <a:pt x="3204342" y="4582968"/>
                  <a:pt x="3204404" y="4582965"/>
                </a:cubicBezTo>
                <a:cubicBezTo>
                  <a:pt x="3203664" y="4582481"/>
                  <a:pt x="3203956" y="4582236"/>
                  <a:pt x="3205282" y="4582230"/>
                </a:cubicBezTo>
                <a:cubicBezTo>
                  <a:pt x="3206610" y="4582224"/>
                  <a:pt x="3207848" y="4582281"/>
                  <a:pt x="3209002" y="4582401"/>
                </a:cubicBezTo>
                <a:lnTo>
                  <a:pt x="3213676" y="4580991"/>
                </a:lnTo>
                <a:lnTo>
                  <a:pt x="3219512" y="4581112"/>
                </a:lnTo>
                <a:lnTo>
                  <a:pt x="3219318" y="4579672"/>
                </a:lnTo>
                <a:cubicBezTo>
                  <a:pt x="3217024" y="4579893"/>
                  <a:pt x="3214666" y="4579938"/>
                  <a:pt x="3212242" y="4579808"/>
                </a:cubicBezTo>
                <a:cubicBezTo>
                  <a:pt x="3209818" y="4579679"/>
                  <a:pt x="3207296" y="4579744"/>
                  <a:pt x="3204674" y="4580005"/>
                </a:cubicBezTo>
                <a:cubicBezTo>
                  <a:pt x="3201098" y="4579821"/>
                  <a:pt x="3197498" y="4579679"/>
                  <a:pt x="3193874" y="4579579"/>
                </a:cubicBezTo>
                <a:cubicBezTo>
                  <a:pt x="3190250" y="4579479"/>
                  <a:pt x="3186726" y="4579379"/>
                  <a:pt x="3183306" y="4579281"/>
                </a:cubicBezTo>
                <a:cubicBezTo>
                  <a:pt x="3181564" y="4579390"/>
                  <a:pt x="3179174" y="4579474"/>
                  <a:pt x="3176138" y="4579533"/>
                </a:cubicBezTo>
                <a:cubicBezTo>
                  <a:pt x="3173102" y="4579592"/>
                  <a:pt x="3171060" y="4579424"/>
                  <a:pt x="3170014" y="4579029"/>
                </a:cubicBezTo>
                <a:cubicBezTo>
                  <a:pt x="3169546" y="4579113"/>
                  <a:pt x="3168742" y="4579316"/>
                  <a:pt x="3167604" y="4579639"/>
                </a:cubicBezTo>
                <a:cubicBezTo>
                  <a:pt x="3166464" y="4579961"/>
                  <a:pt x="3165826" y="4580144"/>
                  <a:pt x="3165686" y="4580187"/>
                </a:cubicBezTo>
                <a:cubicBezTo>
                  <a:pt x="3165916" y="4580259"/>
                  <a:pt x="3166334" y="4580269"/>
                  <a:pt x="3166942" y="4580216"/>
                </a:cubicBezTo>
                <a:cubicBezTo>
                  <a:pt x="3167548" y="4580164"/>
                  <a:pt x="3167890" y="4580130"/>
                  <a:pt x="3167966" y="4580117"/>
                </a:cubicBezTo>
                <a:cubicBezTo>
                  <a:pt x="3172714" y="4580127"/>
                  <a:pt x="3177494" y="4580237"/>
                  <a:pt x="3182306" y="4580449"/>
                </a:cubicBezTo>
                <a:cubicBezTo>
                  <a:pt x="3187118" y="4580660"/>
                  <a:pt x="3191752" y="4580579"/>
                  <a:pt x="3196212" y="4580207"/>
                </a:cubicBezTo>
                <a:lnTo>
                  <a:pt x="3197758" y="4581062"/>
                </a:lnTo>
                <a:cubicBezTo>
                  <a:pt x="3198534" y="4581446"/>
                  <a:pt x="3199222" y="4581919"/>
                  <a:pt x="3199820" y="4582482"/>
                </a:cubicBezTo>
                <a:cubicBezTo>
                  <a:pt x="3200418" y="4583044"/>
                  <a:pt x="3199976" y="4583447"/>
                  <a:pt x="3198492" y="4583690"/>
                </a:cubicBezTo>
                <a:cubicBezTo>
                  <a:pt x="3195478" y="4584038"/>
                  <a:pt x="3192254" y="4584216"/>
                  <a:pt x="3188824" y="4584223"/>
                </a:cubicBezTo>
                <a:cubicBezTo>
                  <a:pt x="3185392" y="4584230"/>
                  <a:pt x="3182112" y="4584153"/>
                  <a:pt x="3178980" y="4583993"/>
                </a:cubicBezTo>
                <a:cubicBezTo>
                  <a:pt x="3177432" y="4584209"/>
                  <a:pt x="3176162" y="4584469"/>
                  <a:pt x="3175174" y="4584773"/>
                </a:cubicBezTo>
                <a:cubicBezTo>
                  <a:pt x="3174186" y="4585077"/>
                  <a:pt x="3172918" y="4585337"/>
                  <a:pt x="3171368" y="4585554"/>
                </a:cubicBezTo>
                <a:lnTo>
                  <a:pt x="3170518" y="4584194"/>
                </a:lnTo>
                <a:cubicBezTo>
                  <a:pt x="3168506" y="4584450"/>
                  <a:pt x="3166212" y="4584661"/>
                  <a:pt x="3163640" y="4584829"/>
                </a:cubicBezTo>
                <a:cubicBezTo>
                  <a:pt x="3161068" y="4584996"/>
                  <a:pt x="3158466" y="4585037"/>
                  <a:pt x="3155834" y="4584950"/>
                </a:cubicBezTo>
                <a:lnTo>
                  <a:pt x="3158888" y="4583530"/>
                </a:lnTo>
                <a:lnTo>
                  <a:pt x="3165726" y="4583319"/>
                </a:lnTo>
                <a:cubicBezTo>
                  <a:pt x="3165880" y="4583182"/>
                  <a:pt x="3166016" y="4583035"/>
                  <a:pt x="3166132" y="4582877"/>
                </a:cubicBezTo>
                <a:cubicBezTo>
                  <a:pt x="3166248" y="4582719"/>
                  <a:pt x="3166460" y="4582614"/>
                  <a:pt x="3166768" y="4582563"/>
                </a:cubicBezTo>
                <a:cubicBezTo>
                  <a:pt x="3167456" y="4582518"/>
                  <a:pt x="3168110" y="4582621"/>
                  <a:pt x="3168730" y="4582872"/>
                </a:cubicBezTo>
                <a:cubicBezTo>
                  <a:pt x="3169350" y="4583122"/>
                  <a:pt x="3169752" y="4583308"/>
                  <a:pt x="3169938" y="4583429"/>
                </a:cubicBezTo>
                <a:lnTo>
                  <a:pt x="3182960" y="4583087"/>
                </a:lnTo>
                <a:lnTo>
                  <a:pt x="3185278" y="4582593"/>
                </a:lnTo>
                <a:lnTo>
                  <a:pt x="3187324" y="4581506"/>
                </a:lnTo>
                <a:lnTo>
                  <a:pt x="3182494" y="4581053"/>
                </a:lnTo>
                <a:lnTo>
                  <a:pt x="3167774" y="4582231"/>
                </a:lnTo>
                <a:cubicBezTo>
                  <a:pt x="3164986" y="4581928"/>
                  <a:pt x="3161538" y="4581759"/>
                  <a:pt x="3157428" y="4581723"/>
                </a:cubicBezTo>
                <a:cubicBezTo>
                  <a:pt x="3153318" y="4581687"/>
                  <a:pt x="3149850" y="4581729"/>
                  <a:pt x="3147024" y="4581849"/>
                </a:cubicBezTo>
                <a:cubicBezTo>
                  <a:pt x="3144714" y="4582107"/>
                  <a:pt x="3142292" y="4582247"/>
                  <a:pt x="3139760" y="4582270"/>
                </a:cubicBezTo>
                <a:cubicBezTo>
                  <a:pt x="3137228" y="4582293"/>
                  <a:pt x="3134652" y="4582348"/>
                  <a:pt x="3132032" y="4582434"/>
                </a:cubicBezTo>
                <a:cubicBezTo>
                  <a:pt x="3127800" y="4581942"/>
                  <a:pt x="3123396" y="4581576"/>
                  <a:pt x="3118816" y="4581337"/>
                </a:cubicBezTo>
                <a:lnTo>
                  <a:pt x="3103516" y="4581750"/>
                </a:lnTo>
                <a:cubicBezTo>
                  <a:pt x="3103356" y="4581643"/>
                  <a:pt x="3103056" y="4581514"/>
                  <a:pt x="3102618" y="4581364"/>
                </a:cubicBezTo>
                <a:cubicBezTo>
                  <a:pt x="3102178" y="4581213"/>
                  <a:pt x="3101626" y="4581167"/>
                  <a:pt x="3100966" y="4581226"/>
                </a:cubicBezTo>
                <a:cubicBezTo>
                  <a:pt x="3100642" y="4581288"/>
                  <a:pt x="3100372" y="4581434"/>
                  <a:pt x="3100154" y="4581666"/>
                </a:cubicBezTo>
                <a:cubicBezTo>
                  <a:pt x="3099936" y="4581897"/>
                  <a:pt x="3099744" y="4582086"/>
                  <a:pt x="3099574" y="4582233"/>
                </a:cubicBezTo>
                <a:lnTo>
                  <a:pt x="3092232" y="4580834"/>
                </a:lnTo>
                <a:lnTo>
                  <a:pt x="3090068" y="4579636"/>
                </a:lnTo>
                <a:cubicBezTo>
                  <a:pt x="3092568" y="4579373"/>
                  <a:pt x="3095102" y="4579184"/>
                  <a:pt x="3097670" y="4579069"/>
                </a:cubicBezTo>
                <a:cubicBezTo>
                  <a:pt x="3100238" y="4578955"/>
                  <a:pt x="3103602" y="4578560"/>
                  <a:pt x="3107764" y="4577884"/>
                </a:cubicBezTo>
                <a:cubicBezTo>
                  <a:pt x="3105192" y="4577755"/>
                  <a:pt x="3102658" y="4577648"/>
                  <a:pt x="3100162" y="4577562"/>
                </a:cubicBezTo>
                <a:cubicBezTo>
                  <a:pt x="3097666" y="4577476"/>
                  <a:pt x="3095112" y="4577580"/>
                  <a:pt x="3092502" y="4577874"/>
                </a:cubicBezTo>
                <a:cubicBezTo>
                  <a:pt x="3088490" y="4577356"/>
                  <a:pt x="3084304" y="4576963"/>
                  <a:pt x="3079944" y="4576696"/>
                </a:cubicBezTo>
                <a:cubicBezTo>
                  <a:pt x="3077894" y="4575785"/>
                  <a:pt x="3075924" y="4575582"/>
                  <a:pt x="3074030" y="4576089"/>
                </a:cubicBezTo>
                <a:cubicBezTo>
                  <a:pt x="3072138" y="4576595"/>
                  <a:pt x="3070554" y="4576607"/>
                  <a:pt x="3069278" y="4576123"/>
                </a:cubicBezTo>
                <a:lnTo>
                  <a:pt x="3068042" y="4575438"/>
                </a:lnTo>
                <a:cubicBezTo>
                  <a:pt x="3066142" y="4575636"/>
                  <a:pt x="3064540" y="4575693"/>
                  <a:pt x="3063236" y="4575610"/>
                </a:cubicBezTo>
                <a:cubicBezTo>
                  <a:pt x="3061932" y="4575526"/>
                  <a:pt x="3060494" y="4575563"/>
                  <a:pt x="3058924" y="4575720"/>
                </a:cubicBezTo>
                <a:lnTo>
                  <a:pt x="3052818" y="4575006"/>
                </a:lnTo>
                <a:lnTo>
                  <a:pt x="3056836" y="4573677"/>
                </a:lnTo>
                <a:cubicBezTo>
                  <a:pt x="3056218" y="4573334"/>
                  <a:pt x="3056564" y="4573083"/>
                  <a:pt x="3057878" y="4572922"/>
                </a:cubicBezTo>
                <a:cubicBezTo>
                  <a:pt x="3060554" y="4572654"/>
                  <a:pt x="3063460" y="4572542"/>
                  <a:pt x="3066596" y="4572584"/>
                </a:cubicBezTo>
                <a:cubicBezTo>
                  <a:pt x="3069732" y="4572626"/>
                  <a:pt x="3072802" y="4572494"/>
                  <a:pt x="3075806" y="4572186"/>
                </a:cubicBezTo>
                <a:cubicBezTo>
                  <a:pt x="3075868" y="4572183"/>
                  <a:pt x="3076074" y="4572149"/>
                  <a:pt x="3076424" y="4572084"/>
                </a:cubicBezTo>
                <a:cubicBezTo>
                  <a:pt x="3076776" y="4572019"/>
                  <a:pt x="3076904" y="4571942"/>
                  <a:pt x="3076812" y="4571854"/>
                </a:cubicBezTo>
                <a:cubicBezTo>
                  <a:pt x="3076494" y="4571780"/>
                  <a:pt x="3075602" y="4571749"/>
                  <a:pt x="3074140" y="4571763"/>
                </a:cubicBezTo>
                <a:cubicBezTo>
                  <a:pt x="3072678" y="4571777"/>
                  <a:pt x="3071622" y="4571767"/>
                  <a:pt x="3070976" y="4571733"/>
                </a:cubicBezTo>
                <a:cubicBezTo>
                  <a:pt x="3069960" y="4571614"/>
                  <a:pt x="3069096" y="4571581"/>
                  <a:pt x="3068388" y="4571633"/>
                </a:cubicBezTo>
                <a:cubicBezTo>
                  <a:pt x="3067400" y="4571780"/>
                  <a:pt x="3066498" y="4571891"/>
                  <a:pt x="3065678" y="4571965"/>
                </a:cubicBezTo>
                <a:cubicBezTo>
                  <a:pt x="3064860" y="4572039"/>
                  <a:pt x="3064140" y="4571918"/>
                  <a:pt x="3063520" y="4571602"/>
                </a:cubicBezTo>
                <a:lnTo>
                  <a:pt x="3060968" y="4571079"/>
                </a:lnTo>
                <a:lnTo>
                  <a:pt x="3057220" y="4569448"/>
                </a:lnTo>
                <a:lnTo>
                  <a:pt x="3051038" y="4569579"/>
                </a:lnTo>
                <a:cubicBezTo>
                  <a:pt x="3050198" y="4569364"/>
                  <a:pt x="3049172" y="4569185"/>
                  <a:pt x="3047960" y="4569042"/>
                </a:cubicBezTo>
                <a:cubicBezTo>
                  <a:pt x="3046750" y="4568899"/>
                  <a:pt x="3045636" y="4568783"/>
                  <a:pt x="3044624" y="4568693"/>
                </a:cubicBezTo>
                <a:cubicBezTo>
                  <a:pt x="3044302" y="4568506"/>
                  <a:pt x="3043776" y="4568344"/>
                  <a:pt x="3043044" y="4568208"/>
                </a:cubicBezTo>
                <a:cubicBezTo>
                  <a:pt x="3042312" y="4568071"/>
                  <a:pt x="3041448" y="4568055"/>
                  <a:pt x="3040450" y="4568160"/>
                </a:cubicBezTo>
                <a:lnTo>
                  <a:pt x="3038132" y="4568653"/>
                </a:lnTo>
                <a:lnTo>
                  <a:pt x="3035348" y="4567113"/>
                </a:lnTo>
                <a:cubicBezTo>
                  <a:pt x="3036744" y="4567025"/>
                  <a:pt x="3038928" y="4566957"/>
                  <a:pt x="3041904" y="4566910"/>
                </a:cubicBezTo>
                <a:cubicBezTo>
                  <a:pt x="3044878" y="4566863"/>
                  <a:pt x="3046184" y="4566642"/>
                  <a:pt x="3045820" y="4566247"/>
                </a:cubicBezTo>
                <a:cubicBezTo>
                  <a:pt x="3045464" y="4566077"/>
                  <a:pt x="3044920" y="4565943"/>
                  <a:pt x="3044192" y="4565845"/>
                </a:cubicBezTo>
                <a:cubicBezTo>
                  <a:pt x="3043464" y="4565747"/>
                  <a:pt x="3042834" y="4565677"/>
                  <a:pt x="3042304" y="4565633"/>
                </a:cubicBezTo>
                <a:lnTo>
                  <a:pt x="3033802" y="4566257"/>
                </a:lnTo>
                <a:lnTo>
                  <a:pt x="3027660" y="4565965"/>
                </a:lnTo>
                <a:cubicBezTo>
                  <a:pt x="3025716" y="4566204"/>
                  <a:pt x="3023864" y="4566326"/>
                  <a:pt x="3022104" y="4566333"/>
                </a:cubicBezTo>
                <a:cubicBezTo>
                  <a:pt x="3020346" y="4566340"/>
                  <a:pt x="3018512" y="4566251"/>
                  <a:pt x="3016608" y="4566067"/>
                </a:cubicBezTo>
                <a:lnTo>
                  <a:pt x="3011354" y="4566711"/>
                </a:lnTo>
                <a:cubicBezTo>
                  <a:pt x="3008398" y="4566481"/>
                  <a:pt x="3005576" y="4566548"/>
                  <a:pt x="3002892" y="4566913"/>
                </a:cubicBezTo>
                <a:cubicBezTo>
                  <a:pt x="3002710" y="4566600"/>
                  <a:pt x="3002096" y="4566352"/>
                  <a:pt x="3001052" y="4566171"/>
                </a:cubicBezTo>
                <a:cubicBezTo>
                  <a:pt x="3000006" y="4565990"/>
                  <a:pt x="2998802" y="4565972"/>
                  <a:pt x="2997444" y="4566117"/>
                </a:cubicBezTo>
                <a:lnTo>
                  <a:pt x="2989676" y="4565816"/>
                </a:lnTo>
                <a:lnTo>
                  <a:pt x="2989174" y="4564205"/>
                </a:lnTo>
                <a:cubicBezTo>
                  <a:pt x="2991714" y="4564168"/>
                  <a:pt x="2994448" y="4564015"/>
                  <a:pt x="2997374" y="4563748"/>
                </a:cubicBezTo>
                <a:cubicBezTo>
                  <a:pt x="3000302" y="4563480"/>
                  <a:pt x="3002784" y="4563411"/>
                  <a:pt x="3004822" y="4563540"/>
                </a:cubicBezTo>
                <a:cubicBezTo>
                  <a:pt x="3006850" y="4563256"/>
                  <a:pt x="3008358" y="4563350"/>
                  <a:pt x="3009342" y="4563821"/>
                </a:cubicBezTo>
                <a:cubicBezTo>
                  <a:pt x="3009918" y="4564204"/>
                  <a:pt x="3010770" y="4564657"/>
                  <a:pt x="3011898" y="4565181"/>
                </a:cubicBezTo>
                <a:cubicBezTo>
                  <a:pt x="3013028" y="4565704"/>
                  <a:pt x="3013774" y="4565543"/>
                  <a:pt x="3014134" y="4564697"/>
                </a:cubicBezTo>
                <a:lnTo>
                  <a:pt x="3021940" y="4564576"/>
                </a:lnTo>
                <a:lnTo>
                  <a:pt x="3020704" y="4563892"/>
                </a:lnTo>
                <a:lnTo>
                  <a:pt x="3025224" y="4564173"/>
                </a:lnTo>
                <a:lnTo>
                  <a:pt x="3031792" y="4563368"/>
                </a:lnTo>
                <a:lnTo>
                  <a:pt x="3037240" y="4564163"/>
                </a:lnTo>
                <a:lnTo>
                  <a:pt x="3043152" y="4563438"/>
                </a:lnTo>
                <a:cubicBezTo>
                  <a:pt x="3045800" y="4563496"/>
                  <a:pt x="3048272" y="4563681"/>
                  <a:pt x="3050572" y="4563991"/>
                </a:cubicBezTo>
                <a:lnTo>
                  <a:pt x="3056754" y="4563860"/>
                </a:lnTo>
                <a:cubicBezTo>
                  <a:pt x="3056308" y="4563262"/>
                  <a:pt x="3058242" y="4562815"/>
                  <a:pt x="3062558" y="4562521"/>
                </a:cubicBezTo>
                <a:cubicBezTo>
                  <a:pt x="3066874" y="4562227"/>
                  <a:pt x="3069756" y="4562082"/>
                  <a:pt x="3071204" y="4562088"/>
                </a:cubicBezTo>
                <a:cubicBezTo>
                  <a:pt x="3072084" y="4562372"/>
                  <a:pt x="3073762" y="4562375"/>
                  <a:pt x="3076236" y="4562098"/>
                </a:cubicBezTo>
                <a:cubicBezTo>
                  <a:pt x="3078712" y="4561820"/>
                  <a:pt x="3080408" y="4561612"/>
                  <a:pt x="3081328" y="4561473"/>
                </a:cubicBezTo>
                <a:cubicBezTo>
                  <a:pt x="3082168" y="4561680"/>
                  <a:pt x="3083202" y="4561771"/>
                  <a:pt x="3084428" y="4561746"/>
                </a:cubicBezTo>
                <a:cubicBezTo>
                  <a:pt x="3085656" y="4561722"/>
                  <a:pt x="3086786" y="4561645"/>
                  <a:pt x="3087818" y="4561513"/>
                </a:cubicBezTo>
                <a:cubicBezTo>
                  <a:pt x="3088998" y="4561334"/>
                  <a:pt x="3089778" y="4561099"/>
                  <a:pt x="3090156" y="4560809"/>
                </a:cubicBezTo>
                <a:cubicBezTo>
                  <a:pt x="3090534" y="4560518"/>
                  <a:pt x="3091314" y="4560283"/>
                  <a:pt x="3092494" y="4560104"/>
                </a:cubicBezTo>
                <a:cubicBezTo>
                  <a:pt x="3090810" y="4559505"/>
                  <a:pt x="3088284" y="4559440"/>
                  <a:pt x="3084920" y="4559909"/>
                </a:cubicBezTo>
                <a:cubicBezTo>
                  <a:pt x="3081556" y="4560378"/>
                  <a:pt x="3079108" y="4560356"/>
                  <a:pt x="3077578" y="4559842"/>
                </a:cubicBezTo>
                <a:cubicBezTo>
                  <a:pt x="3075534" y="4560071"/>
                  <a:pt x="3073324" y="4560125"/>
                  <a:pt x="3070948" y="4560002"/>
                </a:cubicBezTo>
                <a:cubicBezTo>
                  <a:pt x="3068570" y="4559880"/>
                  <a:pt x="3066466" y="4559659"/>
                  <a:pt x="3064634" y="4559339"/>
                </a:cubicBezTo>
                <a:lnTo>
                  <a:pt x="3056094" y="4560387"/>
                </a:lnTo>
                <a:cubicBezTo>
                  <a:pt x="3050606" y="4559226"/>
                  <a:pt x="3045848" y="4558721"/>
                  <a:pt x="3041822" y="4558871"/>
                </a:cubicBezTo>
                <a:cubicBezTo>
                  <a:pt x="3037796" y="4559020"/>
                  <a:pt x="3032082" y="4559207"/>
                  <a:pt x="3024680" y="4559431"/>
                </a:cubicBezTo>
                <a:cubicBezTo>
                  <a:pt x="3023446" y="4558877"/>
                  <a:pt x="3021752" y="4558458"/>
                  <a:pt x="3019598" y="4558173"/>
                </a:cubicBezTo>
                <a:cubicBezTo>
                  <a:pt x="3017446" y="4557888"/>
                  <a:pt x="3015752" y="4557469"/>
                  <a:pt x="3014518" y="4556915"/>
                </a:cubicBezTo>
                <a:lnTo>
                  <a:pt x="3007292" y="4557801"/>
                </a:lnTo>
                <a:lnTo>
                  <a:pt x="3006364" y="4557287"/>
                </a:lnTo>
                <a:cubicBezTo>
                  <a:pt x="3005772" y="4556959"/>
                  <a:pt x="3005740" y="4556719"/>
                  <a:pt x="3006268" y="4556568"/>
                </a:cubicBezTo>
                <a:cubicBezTo>
                  <a:pt x="3006796" y="4556416"/>
                  <a:pt x="3007730" y="4556266"/>
                  <a:pt x="3009068" y="4556119"/>
                </a:cubicBezTo>
                <a:lnTo>
                  <a:pt x="3015250" y="4555988"/>
                </a:lnTo>
                <a:cubicBezTo>
                  <a:pt x="3015710" y="4555919"/>
                  <a:pt x="3016444" y="4555751"/>
                  <a:pt x="3017448" y="4555484"/>
                </a:cubicBezTo>
                <a:cubicBezTo>
                  <a:pt x="3018454" y="4555217"/>
                  <a:pt x="3018944" y="4555026"/>
                  <a:pt x="3018922" y="4554911"/>
                </a:cubicBezTo>
                <a:lnTo>
                  <a:pt x="3016950" y="4555153"/>
                </a:lnTo>
                <a:cubicBezTo>
                  <a:pt x="3015176" y="4554891"/>
                  <a:pt x="3012872" y="4554616"/>
                  <a:pt x="3010044" y="4554327"/>
                </a:cubicBezTo>
                <a:cubicBezTo>
                  <a:pt x="3007214" y="4554038"/>
                  <a:pt x="3004894" y="4553975"/>
                  <a:pt x="3003080" y="4554136"/>
                </a:cubicBezTo>
                <a:cubicBezTo>
                  <a:pt x="3001910" y="4553970"/>
                  <a:pt x="3000548" y="4553920"/>
                  <a:pt x="2998992" y="4553984"/>
                </a:cubicBezTo>
                <a:cubicBezTo>
                  <a:pt x="2997438" y="4554048"/>
                  <a:pt x="2995978" y="4554166"/>
                  <a:pt x="2994618" y="4554338"/>
                </a:cubicBezTo>
                <a:lnTo>
                  <a:pt x="2989826" y="4553462"/>
                </a:lnTo>
                <a:cubicBezTo>
                  <a:pt x="2988778" y="4553595"/>
                  <a:pt x="2987512" y="4553689"/>
                  <a:pt x="2986024" y="4553745"/>
                </a:cubicBezTo>
                <a:cubicBezTo>
                  <a:pt x="2984538" y="4553801"/>
                  <a:pt x="2983202" y="4553747"/>
                  <a:pt x="2982020" y="4553583"/>
                </a:cubicBezTo>
                <a:lnTo>
                  <a:pt x="2976766" y="4554228"/>
                </a:lnTo>
                <a:lnTo>
                  <a:pt x="2973558" y="4553785"/>
                </a:lnTo>
                <a:cubicBezTo>
                  <a:pt x="2971528" y="4554012"/>
                  <a:pt x="2969290" y="4554069"/>
                  <a:pt x="2966844" y="4553955"/>
                </a:cubicBezTo>
                <a:cubicBezTo>
                  <a:pt x="2964400" y="4553841"/>
                  <a:pt x="2962103" y="4553644"/>
                  <a:pt x="2959957" y="4553362"/>
                </a:cubicBezTo>
                <a:cubicBezTo>
                  <a:pt x="2957232" y="4553270"/>
                  <a:pt x="2954104" y="4553148"/>
                  <a:pt x="2950572" y="4552998"/>
                </a:cubicBezTo>
                <a:cubicBezTo>
                  <a:pt x="2947041" y="4552847"/>
                  <a:pt x="2943922" y="4552620"/>
                  <a:pt x="2941217" y="4552316"/>
                </a:cubicBezTo>
                <a:cubicBezTo>
                  <a:pt x="2940209" y="4552452"/>
                  <a:pt x="2939103" y="4552562"/>
                  <a:pt x="2937898" y="4552644"/>
                </a:cubicBezTo>
                <a:cubicBezTo>
                  <a:pt x="2936693" y="4552727"/>
                  <a:pt x="2935520" y="4552688"/>
                  <a:pt x="2934377" y="4552527"/>
                </a:cubicBezTo>
                <a:cubicBezTo>
                  <a:pt x="2932326" y="4552762"/>
                  <a:pt x="2930043" y="4552867"/>
                  <a:pt x="2927528" y="4552845"/>
                </a:cubicBezTo>
                <a:cubicBezTo>
                  <a:pt x="2925014" y="4552822"/>
                  <a:pt x="2922750" y="4552716"/>
                  <a:pt x="2920738" y="4552528"/>
                </a:cubicBezTo>
                <a:cubicBezTo>
                  <a:pt x="2920053" y="4552612"/>
                  <a:pt x="2919374" y="4552643"/>
                  <a:pt x="2918699" y="4552621"/>
                </a:cubicBezTo>
                <a:cubicBezTo>
                  <a:pt x="2918025" y="4552599"/>
                  <a:pt x="2917519" y="4552504"/>
                  <a:pt x="2917183" y="4552337"/>
                </a:cubicBezTo>
                <a:lnTo>
                  <a:pt x="2916912" y="4551743"/>
                </a:lnTo>
                <a:lnTo>
                  <a:pt x="2924408" y="4551450"/>
                </a:lnTo>
                <a:cubicBezTo>
                  <a:pt x="2925415" y="4551536"/>
                  <a:pt x="2926550" y="4551554"/>
                  <a:pt x="2927813" y="4551503"/>
                </a:cubicBezTo>
                <a:cubicBezTo>
                  <a:pt x="2929076" y="4551453"/>
                  <a:pt x="2930221" y="4551365"/>
                  <a:pt x="2931247" y="4551239"/>
                </a:cubicBezTo>
                <a:lnTo>
                  <a:pt x="2938395" y="4551198"/>
                </a:lnTo>
                <a:cubicBezTo>
                  <a:pt x="2939809" y="4550981"/>
                  <a:pt x="2941425" y="4550766"/>
                  <a:pt x="2943244" y="4550551"/>
                </a:cubicBezTo>
                <a:cubicBezTo>
                  <a:pt x="2945063" y="4550337"/>
                  <a:pt x="2946487" y="4550458"/>
                  <a:pt x="2947514" y="4550916"/>
                </a:cubicBezTo>
                <a:cubicBezTo>
                  <a:pt x="2954021" y="4550188"/>
                  <a:pt x="2962451" y="4549746"/>
                  <a:pt x="2972802" y="4549591"/>
                </a:cubicBezTo>
                <a:cubicBezTo>
                  <a:pt x="2983154" y="4549437"/>
                  <a:pt x="2991856" y="4549589"/>
                  <a:pt x="2998904" y="4550049"/>
                </a:cubicBezTo>
                <a:cubicBezTo>
                  <a:pt x="3001186" y="4549795"/>
                  <a:pt x="3003422" y="4549625"/>
                  <a:pt x="3005608" y="4549540"/>
                </a:cubicBezTo>
                <a:cubicBezTo>
                  <a:pt x="3007794" y="4549455"/>
                  <a:pt x="3010028" y="4549285"/>
                  <a:pt x="3012312" y="4549031"/>
                </a:cubicBezTo>
                <a:cubicBezTo>
                  <a:pt x="3012810" y="4549279"/>
                  <a:pt x="3013542" y="4549407"/>
                  <a:pt x="3014510" y="4549415"/>
                </a:cubicBezTo>
                <a:cubicBezTo>
                  <a:pt x="3015476" y="4549423"/>
                  <a:pt x="3016470" y="4549362"/>
                  <a:pt x="3017490" y="4549232"/>
                </a:cubicBezTo>
                <a:cubicBezTo>
                  <a:pt x="3020210" y="4548934"/>
                  <a:pt x="3021976" y="4548856"/>
                  <a:pt x="3022788" y="4549001"/>
                </a:cubicBezTo>
                <a:cubicBezTo>
                  <a:pt x="3023600" y="4549145"/>
                  <a:pt x="3024874" y="4549128"/>
                  <a:pt x="3026608" y="4548950"/>
                </a:cubicBezTo>
                <a:lnTo>
                  <a:pt x="3034722" y="4549000"/>
                </a:lnTo>
                <a:cubicBezTo>
                  <a:pt x="3035536" y="4549210"/>
                  <a:pt x="3036460" y="4549314"/>
                  <a:pt x="3037494" y="4549314"/>
                </a:cubicBezTo>
                <a:cubicBezTo>
                  <a:pt x="3038530" y="4549313"/>
                  <a:pt x="3039550" y="4549249"/>
                  <a:pt x="3040556" y="4549121"/>
                </a:cubicBezTo>
                <a:lnTo>
                  <a:pt x="3043532" y="4548547"/>
                </a:lnTo>
                <a:lnTo>
                  <a:pt x="3066676" y="4547590"/>
                </a:lnTo>
                <a:lnTo>
                  <a:pt x="3069884" y="4548033"/>
                </a:lnTo>
                <a:lnTo>
                  <a:pt x="3074096" y="4548143"/>
                </a:lnTo>
                <a:cubicBezTo>
                  <a:pt x="3075150" y="4548014"/>
                  <a:pt x="3076404" y="4547913"/>
                  <a:pt x="3077858" y="4547839"/>
                </a:cubicBezTo>
                <a:cubicBezTo>
                  <a:pt x="3079312" y="4547765"/>
                  <a:pt x="3080558" y="4547769"/>
                  <a:pt x="3081592" y="4547851"/>
                </a:cubicBezTo>
                <a:cubicBezTo>
                  <a:pt x="3082602" y="4547605"/>
                  <a:pt x="3084136" y="4547400"/>
                  <a:pt x="3086194" y="4547234"/>
                </a:cubicBezTo>
                <a:cubicBezTo>
                  <a:pt x="3088252" y="4547069"/>
                  <a:pt x="3089758" y="4547181"/>
                  <a:pt x="3090710" y="4547569"/>
                </a:cubicBezTo>
                <a:cubicBezTo>
                  <a:pt x="3092626" y="4547408"/>
                  <a:pt x="3096136" y="4547352"/>
                  <a:pt x="3101240" y="4547401"/>
                </a:cubicBezTo>
                <a:cubicBezTo>
                  <a:pt x="3106344" y="4547450"/>
                  <a:pt x="3109428" y="4547603"/>
                  <a:pt x="3110494" y="4547860"/>
                </a:cubicBezTo>
                <a:lnTo>
                  <a:pt x="3116020" y="4547810"/>
                </a:lnTo>
                <a:cubicBezTo>
                  <a:pt x="3120214" y="4547356"/>
                  <a:pt x="3124188" y="4547113"/>
                  <a:pt x="3127940" y="4547079"/>
                </a:cubicBezTo>
                <a:cubicBezTo>
                  <a:pt x="3131690" y="4547046"/>
                  <a:pt x="3135664" y="4546803"/>
                  <a:pt x="3139860" y="4546349"/>
                </a:cubicBezTo>
                <a:lnTo>
                  <a:pt x="3143414" y="4546540"/>
                </a:lnTo>
                <a:cubicBezTo>
                  <a:pt x="3145992" y="4546320"/>
                  <a:pt x="3149404" y="4546285"/>
                  <a:pt x="3153654" y="4546434"/>
                </a:cubicBezTo>
                <a:cubicBezTo>
                  <a:pt x="3157902" y="4546584"/>
                  <a:pt x="3161316" y="4546549"/>
                  <a:pt x="3163892" y="4546328"/>
                </a:cubicBezTo>
                <a:cubicBezTo>
                  <a:pt x="3166040" y="4546684"/>
                  <a:pt x="3168422" y="4546670"/>
                  <a:pt x="3171042" y="4546288"/>
                </a:cubicBezTo>
                <a:cubicBezTo>
                  <a:pt x="3173660" y="4545906"/>
                  <a:pt x="3176044" y="4545892"/>
                  <a:pt x="3178190" y="4546247"/>
                </a:cubicBezTo>
                <a:cubicBezTo>
                  <a:pt x="3180456" y="4546096"/>
                  <a:pt x="3186442" y="4545893"/>
                  <a:pt x="3196148" y="4545639"/>
                </a:cubicBezTo>
                <a:cubicBezTo>
                  <a:pt x="3205852" y="4545385"/>
                  <a:pt x="3211586" y="4545265"/>
                  <a:pt x="3213352" y="4545280"/>
                </a:cubicBezTo>
                <a:cubicBezTo>
                  <a:pt x="3214280" y="4545044"/>
                  <a:pt x="3215484" y="4544879"/>
                  <a:pt x="3216968" y="4544784"/>
                </a:cubicBezTo>
                <a:cubicBezTo>
                  <a:pt x="3218452" y="4544689"/>
                  <a:pt x="3219630" y="4544841"/>
                  <a:pt x="3220500" y="4545239"/>
                </a:cubicBezTo>
                <a:cubicBezTo>
                  <a:pt x="3226032" y="4545183"/>
                  <a:pt x="3231940" y="4545252"/>
                  <a:pt x="3238220" y="4545444"/>
                </a:cubicBezTo>
                <a:cubicBezTo>
                  <a:pt x="3244502" y="4545636"/>
                  <a:pt x="3250186" y="4545470"/>
                  <a:pt x="3255274" y="4544946"/>
                </a:cubicBezTo>
                <a:cubicBezTo>
                  <a:pt x="3255776" y="4545011"/>
                  <a:pt x="3256376" y="4545103"/>
                  <a:pt x="3257076" y="4545222"/>
                </a:cubicBezTo>
                <a:cubicBezTo>
                  <a:pt x="3257776" y="4545341"/>
                  <a:pt x="3258464" y="4545370"/>
                  <a:pt x="3259138" y="4545308"/>
                </a:cubicBezTo>
                <a:cubicBezTo>
                  <a:pt x="3259414" y="4545248"/>
                  <a:pt x="3259452" y="4545139"/>
                  <a:pt x="3259250" y="4544981"/>
                </a:cubicBezTo>
                <a:cubicBezTo>
                  <a:pt x="3259048" y="4544823"/>
                  <a:pt x="3258920" y="4544734"/>
                  <a:pt x="3258868" y="4544714"/>
                </a:cubicBezTo>
                <a:lnTo>
                  <a:pt x="3265708" y="4544503"/>
                </a:lnTo>
                <a:lnTo>
                  <a:pt x="3268258" y="4545026"/>
                </a:lnTo>
                <a:cubicBezTo>
                  <a:pt x="3270696" y="4545145"/>
                  <a:pt x="3273672" y="4545146"/>
                  <a:pt x="3277188" y="4545029"/>
                </a:cubicBezTo>
                <a:cubicBezTo>
                  <a:pt x="3280704" y="4544911"/>
                  <a:pt x="3283690" y="4544806"/>
                  <a:pt x="3286148" y="4544714"/>
                </a:cubicBezTo>
                <a:cubicBezTo>
                  <a:pt x="3287348" y="4544453"/>
                  <a:pt x="3288578" y="4544320"/>
                  <a:pt x="3289838" y="4544313"/>
                </a:cubicBezTo>
                <a:cubicBezTo>
                  <a:pt x="3291096" y="4544307"/>
                  <a:pt x="3292134" y="4544511"/>
                  <a:pt x="3292948" y="4544925"/>
                </a:cubicBezTo>
                <a:lnTo>
                  <a:pt x="3298474" y="4544874"/>
                </a:lnTo>
                <a:cubicBezTo>
                  <a:pt x="3299916" y="4544941"/>
                  <a:pt x="3302790" y="4544885"/>
                  <a:pt x="3307096" y="4544705"/>
                </a:cubicBezTo>
                <a:cubicBezTo>
                  <a:pt x="3311400" y="4544526"/>
                  <a:pt x="3314284" y="4544364"/>
                  <a:pt x="3315746" y="4544219"/>
                </a:cubicBezTo>
                <a:cubicBezTo>
                  <a:pt x="3317942" y="4544011"/>
                  <a:pt x="3319836" y="4544022"/>
                  <a:pt x="3321426" y="4544254"/>
                </a:cubicBezTo>
                <a:cubicBezTo>
                  <a:pt x="3323014" y="4544486"/>
                  <a:pt x="3324908" y="4544498"/>
                  <a:pt x="3327106" y="4544289"/>
                </a:cubicBezTo>
                <a:lnTo>
                  <a:pt x="3338774" y="4544531"/>
                </a:lnTo>
                <a:cubicBezTo>
                  <a:pt x="3340258" y="4544445"/>
                  <a:pt x="3344054" y="4544362"/>
                  <a:pt x="3350164" y="4544284"/>
                </a:cubicBezTo>
                <a:cubicBezTo>
                  <a:pt x="3356274" y="4544205"/>
                  <a:pt x="3359742" y="4544163"/>
                  <a:pt x="3360568" y="4544158"/>
                </a:cubicBezTo>
                <a:cubicBezTo>
                  <a:pt x="3361926" y="4543947"/>
                  <a:pt x="3363324" y="4543758"/>
                  <a:pt x="3364760" y="4543591"/>
                </a:cubicBezTo>
                <a:cubicBezTo>
                  <a:pt x="3366196" y="4543424"/>
                  <a:pt x="3367400" y="4543572"/>
                  <a:pt x="3368372" y="4544036"/>
                </a:cubicBezTo>
                <a:cubicBezTo>
                  <a:pt x="3374000" y="4543987"/>
                  <a:pt x="3380364" y="4544068"/>
                  <a:pt x="3387470" y="4544281"/>
                </a:cubicBezTo>
                <a:cubicBezTo>
                  <a:pt x="3394574" y="4544494"/>
                  <a:pt x="3400882" y="4544322"/>
                  <a:pt x="3406394" y="4543763"/>
                </a:cubicBezTo>
                <a:cubicBezTo>
                  <a:pt x="3406936" y="4543823"/>
                  <a:pt x="3407618" y="4543905"/>
                  <a:pt x="3408442" y="4544009"/>
                </a:cubicBezTo>
                <a:cubicBezTo>
                  <a:pt x="3409264" y="4544113"/>
                  <a:pt x="3409870" y="4544152"/>
                  <a:pt x="3410258" y="4544126"/>
                </a:cubicBezTo>
                <a:cubicBezTo>
                  <a:pt x="3410868" y="4544038"/>
                  <a:pt x="3411134" y="4543927"/>
                  <a:pt x="3411060" y="4543792"/>
                </a:cubicBezTo>
                <a:cubicBezTo>
                  <a:pt x="3410984" y="4543658"/>
                  <a:pt x="3410844" y="4543544"/>
                  <a:pt x="3410644" y="4543451"/>
                </a:cubicBezTo>
                <a:lnTo>
                  <a:pt x="3417482" y="4543240"/>
                </a:lnTo>
                <a:cubicBezTo>
                  <a:pt x="3419884" y="4543607"/>
                  <a:pt x="3422462" y="4543848"/>
                  <a:pt x="3425212" y="4543964"/>
                </a:cubicBezTo>
                <a:lnTo>
                  <a:pt x="3440202" y="4543380"/>
                </a:lnTo>
                <a:cubicBezTo>
                  <a:pt x="3441416" y="4543126"/>
                  <a:pt x="3442698" y="4543021"/>
                  <a:pt x="3444048" y="4543065"/>
                </a:cubicBezTo>
                <a:cubicBezTo>
                  <a:pt x="3445396" y="4543109"/>
                  <a:pt x="3446484" y="4543341"/>
                  <a:pt x="3447312" y="4543762"/>
                </a:cubicBezTo>
                <a:cubicBezTo>
                  <a:pt x="3448556" y="4543636"/>
                  <a:pt x="3449586" y="4543614"/>
                  <a:pt x="3450404" y="4543697"/>
                </a:cubicBezTo>
                <a:cubicBezTo>
                  <a:pt x="3451222" y="4543779"/>
                  <a:pt x="3452252" y="4543757"/>
                  <a:pt x="3453494" y="4543631"/>
                </a:cubicBezTo>
                <a:cubicBezTo>
                  <a:pt x="3454622" y="4543654"/>
                  <a:pt x="3457728" y="4543578"/>
                  <a:pt x="3462812" y="4543403"/>
                </a:cubicBezTo>
                <a:cubicBezTo>
                  <a:pt x="3467896" y="4543228"/>
                  <a:pt x="3471088" y="4543089"/>
                  <a:pt x="3472390" y="4542986"/>
                </a:cubicBezTo>
                <a:cubicBezTo>
                  <a:pt x="3474614" y="4542774"/>
                  <a:pt x="3476616" y="4542772"/>
                  <a:pt x="3478398" y="4542981"/>
                </a:cubicBezTo>
                <a:cubicBezTo>
                  <a:pt x="3480178" y="4543189"/>
                  <a:pt x="3482182" y="4543188"/>
                  <a:pt x="3484406" y="4542976"/>
                </a:cubicBezTo>
                <a:lnTo>
                  <a:pt x="3490898" y="4543016"/>
                </a:lnTo>
                <a:cubicBezTo>
                  <a:pt x="3492508" y="4542871"/>
                  <a:pt x="3494022" y="4542894"/>
                  <a:pt x="3495438" y="4543086"/>
                </a:cubicBezTo>
                <a:cubicBezTo>
                  <a:pt x="3496854" y="4543278"/>
                  <a:pt x="3498368" y="4543302"/>
                  <a:pt x="3499978" y="4543156"/>
                </a:cubicBezTo>
                <a:cubicBezTo>
                  <a:pt x="3501016" y="4543656"/>
                  <a:pt x="3502728" y="4543864"/>
                  <a:pt x="3505118" y="4543780"/>
                </a:cubicBezTo>
                <a:cubicBezTo>
                  <a:pt x="3505426" y="4543747"/>
                  <a:pt x="3505632" y="4543713"/>
                  <a:pt x="3505736" y="4543678"/>
                </a:cubicBezTo>
                <a:cubicBezTo>
                  <a:pt x="3505840" y="4543644"/>
                  <a:pt x="3505968" y="4543567"/>
                  <a:pt x="3506122" y="4543448"/>
                </a:cubicBezTo>
                <a:lnTo>
                  <a:pt x="3508710" y="4543549"/>
                </a:lnTo>
                <a:cubicBezTo>
                  <a:pt x="3509488" y="4543554"/>
                  <a:pt x="3510126" y="4543536"/>
                  <a:pt x="3510624" y="4543497"/>
                </a:cubicBezTo>
                <a:cubicBezTo>
                  <a:pt x="3511120" y="4543458"/>
                  <a:pt x="3511680" y="4543398"/>
                  <a:pt x="3512304" y="4543317"/>
                </a:cubicBezTo>
                <a:cubicBezTo>
                  <a:pt x="3517502" y="4543511"/>
                  <a:pt x="3522812" y="4543601"/>
                  <a:pt x="3528234" y="4543585"/>
                </a:cubicBezTo>
                <a:cubicBezTo>
                  <a:pt x="3533654" y="4543569"/>
                  <a:pt x="3539060" y="4543489"/>
                  <a:pt x="3544452" y="4543346"/>
                </a:cubicBezTo>
                <a:cubicBezTo>
                  <a:pt x="3545604" y="4543262"/>
                  <a:pt x="3548112" y="4543207"/>
                  <a:pt x="3551978" y="4543181"/>
                </a:cubicBezTo>
                <a:cubicBezTo>
                  <a:pt x="3555842" y="4543156"/>
                  <a:pt x="3558100" y="4543184"/>
                  <a:pt x="3558748" y="4543265"/>
                </a:cubicBezTo>
                <a:cubicBezTo>
                  <a:pt x="3561038" y="4543006"/>
                  <a:pt x="3563336" y="4542890"/>
                  <a:pt x="3565640" y="4542916"/>
                </a:cubicBezTo>
                <a:cubicBezTo>
                  <a:pt x="3567946" y="4542943"/>
                  <a:pt x="3570310" y="4542975"/>
                  <a:pt x="3572736" y="4543013"/>
                </a:cubicBezTo>
                <a:lnTo>
                  <a:pt x="3575944" y="4543456"/>
                </a:lnTo>
                <a:cubicBezTo>
                  <a:pt x="3576284" y="4543423"/>
                  <a:pt x="3576664" y="4543411"/>
                  <a:pt x="3577084" y="4543421"/>
                </a:cubicBezTo>
                <a:cubicBezTo>
                  <a:pt x="3577502" y="4543430"/>
                  <a:pt x="3577882" y="4543419"/>
                  <a:pt x="3578224" y="4543385"/>
                </a:cubicBezTo>
                <a:cubicBezTo>
                  <a:pt x="3579330" y="4543350"/>
                  <a:pt x="3580296" y="4543292"/>
                  <a:pt x="3581122" y="4543213"/>
                </a:cubicBezTo>
                <a:cubicBezTo>
                  <a:pt x="3581946" y="4543133"/>
                  <a:pt x="3582836" y="4543033"/>
                  <a:pt x="3583788" y="4542912"/>
                </a:cubicBezTo>
                <a:cubicBezTo>
                  <a:pt x="3584258" y="4543098"/>
                  <a:pt x="3584902" y="4543159"/>
                  <a:pt x="3585720" y="4543093"/>
                </a:cubicBezTo>
                <a:cubicBezTo>
                  <a:pt x="3586088" y="4543057"/>
                  <a:pt x="3586578" y="4543032"/>
                  <a:pt x="3587188" y="4543018"/>
                </a:cubicBezTo>
                <a:cubicBezTo>
                  <a:pt x="3587798" y="4543004"/>
                  <a:pt x="3588286" y="4542979"/>
                  <a:pt x="3588656" y="4542942"/>
                </a:cubicBezTo>
                <a:lnTo>
                  <a:pt x="3588964" y="4543113"/>
                </a:lnTo>
                <a:cubicBezTo>
                  <a:pt x="3589674" y="4543061"/>
                  <a:pt x="3590536" y="4543095"/>
                  <a:pt x="3591554" y="4543214"/>
                </a:cubicBezTo>
                <a:lnTo>
                  <a:pt x="3598392" y="4543002"/>
                </a:lnTo>
                <a:cubicBezTo>
                  <a:pt x="3599910" y="4542916"/>
                  <a:pt x="3601368" y="4542799"/>
                  <a:pt x="3602768" y="4542649"/>
                </a:cubicBezTo>
                <a:cubicBezTo>
                  <a:pt x="3604170" y="4542498"/>
                  <a:pt x="3605222" y="4542378"/>
                  <a:pt x="3605928" y="4542287"/>
                </a:cubicBezTo>
                <a:close/>
                <a:moveTo>
                  <a:pt x="2862632" y="4429933"/>
                </a:moveTo>
                <a:cubicBezTo>
                  <a:pt x="2860675" y="4429879"/>
                  <a:pt x="2859071" y="4430071"/>
                  <a:pt x="2857820" y="4430507"/>
                </a:cubicBezTo>
                <a:cubicBezTo>
                  <a:pt x="2856569" y="4430944"/>
                  <a:pt x="2855159" y="4431611"/>
                  <a:pt x="2853592" y="4432509"/>
                </a:cubicBezTo>
                <a:cubicBezTo>
                  <a:pt x="2856428" y="4433684"/>
                  <a:pt x="2859700" y="4433460"/>
                  <a:pt x="2863409" y="4431836"/>
                </a:cubicBezTo>
                <a:close/>
                <a:moveTo>
                  <a:pt x="2947677" y="4425667"/>
                </a:moveTo>
                <a:lnTo>
                  <a:pt x="2950010" y="4431376"/>
                </a:lnTo>
                <a:cubicBezTo>
                  <a:pt x="2954498" y="4431655"/>
                  <a:pt x="2959422" y="4430535"/>
                  <a:pt x="2964784" y="4428015"/>
                </a:cubicBezTo>
                <a:close/>
                <a:moveTo>
                  <a:pt x="3598108" y="4417068"/>
                </a:moveTo>
                <a:cubicBezTo>
                  <a:pt x="3599664" y="4420875"/>
                  <a:pt x="3599566" y="4425577"/>
                  <a:pt x="3597818" y="4431175"/>
                </a:cubicBezTo>
                <a:lnTo>
                  <a:pt x="3616674" y="4427925"/>
                </a:lnTo>
                <a:cubicBezTo>
                  <a:pt x="3618006" y="4428511"/>
                  <a:pt x="3619594" y="4429103"/>
                  <a:pt x="3621436" y="4429702"/>
                </a:cubicBezTo>
                <a:cubicBezTo>
                  <a:pt x="3623280" y="4430301"/>
                  <a:pt x="3624672" y="4430418"/>
                  <a:pt x="3625616" y="4430051"/>
                </a:cubicBezTo>
                <a:cubicBezTo>
                  <a:pt x="3627034" y="4428992"/>
                  <a:pt x="3627138" y="4427192"/>
                  <a:pt x="3625932" y="4424649"/>
                </a:cubicBezTo>
                <a:cubicBezTo>
                  <a:pt x="3624724" y="4422107"/>
                  <a:pt x="3623614" y="4419803"/>
                  <a:pt x="3622602" y="4417737"/>
                </a:cubicBezTo>
                <a:cubicBezTo>
                  <a:pt x="3618568" y="4417744"/>
                  <a:pt x="3614584" y="4417871"/>
                  <a:pt x="3610646" y="4418116"/>
                </a:cubicBezTo>
                <a:cubicBezTo>
                  <a:pt x="3606710" y="4418362"/>
                  <a:pt x="3602530" y="4418012"/>
                  <a:pt x="3598108" y="4417068"/>
                </a:cubicBezTo>
                <a:close/>
                <a:moveTo>
                  <a:pt x="2908020" y="4407648"/>
                </a:moveTo>
                <a:lnTo>
                  <a:pt x="2898594" y="4429032"/>
                </a:lnTo>
                <a:lnTo>
                  <a:pt x="2901705" y="4436645"/>
                </a:lnTo>
                <a:lnTo>
                  <a:pt x="2917352" y="4430485"/>
                </a:lnTo>
                <a:lnTo>
                  <a:pt x="2926488" y="4423207"/>
                </a:lnTo>
                <a:lnTo>
                  <a:pt x="2911908" y="4417163"/>
                </a:lnTo>
                <a:cubicBezTo>
                  <a:pt x="2914565" y="4416256"/>
                  <a:pt x="2915253" y="4414236"/>
                  <a:pt x="2913973" y="4411103"/>
                </a:cubicBezTo>
                <a:cubicBezTo>
                  <a:pt x="2912693" y="4407971"/>
                  <a:pt x="2910708" y="4406819"/>
                  <a:pt x="2908020" y="4407648"/>
                </a:cubicBezTo>
                <a:close/>
                <a:moveTo>
                  <a:pt x="3216810" y="4407605"/>
                </a:moveTo>
                <a:lnTo>
                  <a:pt x="3202814" y="4412869"/>
                </a:lnTo>
                <a:lnTo>
                  <a:pt x="3198634" y="4417459"/>
                </a:lnTo>
                <a:cubicBezTo>
                  <a:pt x="3201992" y="4418061"/>
                  <a:pt x="3205460" y="4418312"/>
                  <a:pt x="3209036" y="4418214"/>
                </a:cubicBezTo>
                <a:cubicBezTo>
                  <a:pt x="3212612" y="4418115"/>
                  <a:pt x="3215688" y="4417415"/>
                  <a:pt x="3218268" y="4416113"/>
                </a:cubicBezTo>
                <a:cubicBezTo>
                  <a:pt x="3221572" y="4414321"/>
                  <a:pt x="3222448" y="4411522"/>
                  <a:pt x="3220892" y="4407716"/>
                </a:cubicBezTo>
                <a:cubicBezTo>
                  <a:pt x="3219094" y="4409079"/>
                  <a:pt x="3217732" y="4409042"/>
                  <a:pt x="3216810" y="4407605"/>
                </a:cubicBezTo>
                <a:close/>
                <a:moveTo>
                  <a:pt x="3693942" y="4404628"/>
                </a:moveTo>
                <a:cubicBezTo>
                  <a:pt x="3690784" y="4405953"/>
                  <a:pt x="3688840" y="4407782"/>
                  <a:pt x="3688110" y="4410115"/>
                </a:cubicBezTo>
                <a:lnTo>
                  <a:pt x="3689666" y="4413921"/>
                </a:lnTo>
                <a:cubicBezTo>
                  <a:pt x="3690590" y="4415358"/>
                  <a:pt x="3691950" y="4415395"/>
                  <a:pt x="3693748" y="4414032"/>
                </a:cubicBezTo>
                <a:cubicBezTo>
                  <a:pt x="3695332" y="4413174"/>
                  <a:pt x="3696102" y="4412175"/>
                  <a:pt x="3696056" y="4411037"/>
                </a:cubicBezTo>
                <a:cubicBezTo>
                  <a:pt x="3696012" y="4409899"/>
                  <a:pt x="3695566" y="4408397"/>
                  <a:pt x="3694720" y="4406531"/>
                </a:cubicBezTo>
                <a:close/>
                <a:moveTo>
                  <a:pt x="3604836" y="4403027"/>
                </a:moveTo>
                <a:lnTo>
                  <a:pt x="3608118" y="4406991"/>
                </a:lnTo>
                <a:lnTo>
                  <a:pt x="3606562" y="4403185"/>
                </a:lnTo>
                <a:close/>
                <a:moveTo>
                  <a:pt x="2202379" y="4399684"/>
                </a:moveTo>
                <a:lnTo>
                  <a:pt x="2193924" y="4413568"/>
                </a:lnTo>
                <a:lnTo>
                  <a:pt x="2179929" y="4418832"/>
                </a:lnTo>
                <a:cubicBezTo>
                  <a:pt x="2177519" y="4414375"/>
                  <a:pt x="2174586" y="4412962"/>
                  <a:pt x="2171132" y="4414593"/>
                </a:cubicBezTo>
                <a:cubicBezTo>
                  <a:pt x="2167678" y="4416223"/>
                  <a:pt x="2164162" y="4413383"/>
                  <a:pt x="2160585" y="4406072"/>
                </a:cubicBezTo>
                <a:cubicBezTo>
                  <a:pt x="2167283" y="4403118"/>
                  <a:pt x="2174249" y="4402053"/>
                  <a:pt x="2181482" y="4402878"/>
                </a:cubicBezTo>
                <a:cubicBezTo>
                  <a:pt x="2188715" y="4403703"/>
                  <a:pt x="2195681" y="4402638"/>
                  <a:pt x="2202379" y="4399684"/>
                </a:cubicBezTo>
                <a:close/>
                <a:moveTo>
                  <a:pt x="2833858" y="4399037"/>
                </a:moveTo>
                <a:cubicBezTo>
                  <a:pt x="2832605" y="4398748"/>
                  <a:pt x="2831637" y="4399467"/>
                  <a:pt x="2830955" y="4401193"/>
                </a:cubicBezTo>
                <a:cubicBezTo>
                  <a:pt x="2830273" y="4402919"/>
                  <a:pt x="2830107" y="4404365"/>
                  <a:pt x="2830457" y="4405531"/>
                </a:cubicBezTo>
                <a:lnTo>
                  <a:pt x="2836776" y="4416054"/>
                </a:lnTo>
                <a:cubicBezTo>
                  <a:pt x="2841784" y="4415857"/>
                  <a:pt x="2847101" y="4415493"/>
                  <a:pt x="2852728" y="4414960"/>
                </a:cubicBezTo>
                <a:cubicBezTo>
                  <a:pt x="2858355" y="4414428"/>
                  <a:pt x="2863697" y="4412888"/>
                  <a:pt x="2868752" y="4410340"/>
                </a:cubicBezTo>
                <a:cubicBezTo>
                  <a:pt x="2872991" y="4410318"/>
                  <a:pt x="2877588" y="4410248"/>
                  <a:pt x="2882542" y="4410128"/>
                </a:cubicBezTo>
                <a:cubicBezTo>
                  <a:pt x="2887497" y="4410008"/>
                  <a:pt x="2891875" y="4410638"/>
                  <a:pt x="2895676" y="4412016"/>
                </a:cubicBezTo>
                <a:lnTo>
                  <a:pt x="2891010" y="4400597"/>
                </a:lnTo>
                <a:cubicBezTo>
                  <a:pt x="2884417" y="4403397"/>
                  <a:pt x="2877872" y="4403845"/>
                  <a:pt x="2871376" y="4401943"/>
                </a:cubicBezTo>
                <a:cubicBezTo>
                  <a:pt x="2864880" y="4400041"/>
                  <a:pt x="2858335" y="4400489"/>
                  <a:pt x="2851742" y="4403289"/>
                </a:cubicBezTo>
                <a:close/>
                <a:moveTo>
                  <a:pt x="3530676" y="4398997"/>
                </a:moveTo>
                <a:cubicBezTo>
                  <a:pt x="3524174" y="4397486"/>
                  <a:pt x="3517620" y="4398327"/>
                  <a:pt x="3511020" y="4401519"/>
                </a:cubicBezTo>
                <a:lnTo>
                  <a:pt x="3493038" y="4401969"/>
                </a:lnTo>
                <a:cubicBezTo>
                  <a:pt x="3490164" y="4400185"/>
                  <a:pt x="3487212" y="4399752"/>
                  <a:pt x="3484182" y="4400669"/>
                </a:cubicBezTo>
                <a:cubicBezTo>
                  <a:pt x="3481150" y="4401586"/>
                  <a:pt x="3478368" y="4402804"/>
                  <a:pt x="3475836" y="4404322"/>
                </a:cubicBezTo>
                <a:cubicBezTo>
                  <a:pt x="3468012" y="4407402"/>
                  <a:pt x="3459020" y="4407627"/>
                  <a:pt x="3448864" y="4404998"/>
                </a:cubicBezTo>
                <a:cubicBezTo>
                  <a:pt x="3438706" y="4402368"/>
                  <a:pt x="3429716" y="4402594"/>
                  <a:pt x="3421892" y="4405673"/>
                </a:cubicBezTo>
                <a:lnTo>
                  <a:pt x="3413824" y="4400748"/>
                </a:lnTo>
                <a:cubicBezTo>
                  <a:pt x="3410082" y="4401470"/>
                  <a:pt x="3406098" y="4401596"/>
                  <a:pt x="3401870" y="4401128"/>
                </a:cubicBezTo>
                <a:cubicBezTo>
                  <a:pt x="3397642" y="4400660"/>
                  <a:pt x="3393462" y="4400310"/>
                  <a:pt x="3389332" y="4400080"/>
                </a:cubicBezTo>
                <a:lnTo>
                  <a:pt x="3377766" y="4406351"/>
                </a:lnTo>
                <a:cubicBezTo>
                  <a:pt x="3382734" y="4412132"/>
                  <a:pt x="3389636" y="4415849"/>
                  <a:pt x="3398468" y="4417502"/>
                </a:cubicBezTo>
                <a:cubicBezTo>
                  <a:pt x="3407302" y="4419154"/>
                  <a:pt x="3414494" y="4418645"/>
                  <a:pt x="3420046" y="4415973"/>
                </a:cubicBezTo>
                <a:cubicBezTo>
                  <a:pt x="3420788" y="4417993"/>
                  <a:pt x="3421638" y="4419663"/>
                  <a:pt x="3422598" y="4420983"/>
                </a:cubicBezTo>
                <a:cubicBezTo>
                  <a:pt x="3423558" y="4422303"/>
                  <a:pt x="3424846" y="4422573"/>
                  <a:pt x="3426462" y="4421794"/>
                </a:cubicBezTo>
                <a:cubicBezTo>
                  <a:pt x="3428946" y="4420156"/>
                  <a:pt x="3431218" y="4418925"/>
                  <a:pt x="3433278" y="4418099"/>
                </a:cubicBezTo>
                <a:cubicBezTo>
                  <a:pt x="3435336" y="4417273"/>
                  <a:pt x="3437146" y="4418616"/>
                  <a:pt x="3438708" y="4422128"/>
                </a:cubicBezTo>
                <a:lnTo>
                  <a:pt x="3500912" y="4416298"/>
                </a:lnTo>
                <a:cubicBezTo>
                  <a:pt x="3503376" y="4422325"/>
                  <a:pt x="3506324" y="4424601"/>
                  <a:pt x="3509758" y="4423126"/>
                </a:cubicBezTo>
                <a:cubicBezTo>
                  <a:pt x="3512928" y="4421213"/>
                  <a:pt x="3515262" y="4420336"/>
                  <a:pt x="3516756" y="4420494"/>
                </a:cubicBezTo>
                <a:cubicBezTo>
                  <a:pt x="3518250" y="4420653"/>
                  <a:pt x="3519708" y="4422574"/>
                  <a:pt x="3521130" y="4426259"/>
                </a:cubicBezTo>
                <a:lnTo>
                  <a:pt x="3541542" y="4426816"/>
                </a:lnTo>
                <a:cubicBezTo>
                  <a:pt x="3544192" y="4425379"/>
                  <a:pt x="3548586" y="4423578"/>
                  <a:pt x="3554724" y="4421413"/>
                </a:cubicBezTo>
                <a:cubicBezTo>
                  <a:pt x="3560860" y="4419247"/>
                  <a:pt x="3567708" y="4417278"/>
                  <a:pt x="3575268" y="4415504"/>
                </a:cubicBezTo>
                <a:cubicBezTo>
                  <a:pt x="3579754" y="4415783"/>
                  <a:pt x="3583026" y="4415559"/>
                  <a:pt x="3585084" y="4414831"/>
                </a:cubicBezTo>
                <a:lnTo>
                  <a:pt x="3577794" y="4411809"/>
                </a:lnTo>
                <a:cubicBezTo>
                  <a:pt x="3577458" y="4413251"/>
                  <a:pt x="3577232" y="4414342"/>
                  <a:pt x="3577114" y="4415084"/>
                </a:cubicBezTo>
                <a:cubicBezTo>
                  <a:pt x="3576996" y="4415826"/>
                  <a:pt x="3576380" y="4415966"/>
                  <a:pt x="3575268" y="4415504"/>
                </a:cubicBezTo>
                <a:cubicBezTo>
                  <a:pt x="3573486" y="4416083"/>
                  <a:pt x="3571314" y="4415710"/>
                  <a:pt x="3568754" y="4414385"/>
                </a:cubicBezTo>
                <a:lnTo>
                  <a:pt x="3559910" y="4407557"/>
                </a:lnTo>
                <a:lnTo>
                  <a:pt x="3561658" y="4401959"/>
                </a:lnTo>
                <a:cubicBezTo>
                  <a:pt x="3555794" y="4402427"/>
                  <a:pt x="3551972" y="4402950"/>
                  <a:pt x="3550190" y="4403528"/>
                </a:cubicBezTo>
                <a:cubicBezTo>
                  <a:pt x="3543686" y="4402018"/>
                  <a:pt x="3537182" y="4400507"/>
                  <a:pt x="3530676" y="4398997"/>
                </a:cubicBezTo>
                <a:close/>
                <a:moveTo>
                  <a:pt x="3739818" y="4398352"/>
                </a:moveTo>
                <a:lnTo>
                  <a:pt x="3728252" y="4404623"/>
                </a:lnTo>
                <a:cubicBezTo>
                  <a:pt x="3727442" y="4402641"/>
                  <a:pt x="3726316" y="4401120"/>
                  <a:pt x="3724874" y="4400062"/>
                </a:cubicBezTo>
                <a:cubicBezTo>
                  <a:pt x="3723432" y="4399003"/>
                  <a:pt x="3721870" y="4398882"/>
                  <a:pt x="3720184" y="4399699"/>
                </a:cubicBezTo>
                <a:cubicBezTo>
                  <a:pt x="3718394" y="4400669"/>
                  <a:pt x="3716800" y="4402115"/>
                  <a:pt x="3715398" y="4404037"/>
                </a:cubicBezTo>
                <a:cubicBezTo>
                  <a:pt x="3713996" y="4405959"/>
                  <a:pt x="3713616" y="4407909"/>
                  <a:pt x="3714256" y="4409887"/>
                </a:cubicBezTo>
                <a:cubicBezTo>
                  <a:pt x="3714766" y="4410724"/>
                  <a:pt x="3715544" y="4410981"/>
                  <a:pt x="3716590" y="4410657"/>
                </a:cubicBezTo>
                <a:cubicBezTo>
                  <a:pt x="3717634" y="4410332"/>
                  <a:pt x="3718216" y="4410113"/>
                  <a:pt x="3718338" y="4409998"/>
                </a:cubicBezTo>
                <a:lnTo>
                  <a:pt x="3737098" y="4411451"/>
                </a:lnTo>
                <a:close/>
                <a:moveTo>
                  <a:pt x="2734233" y="4397260"/>
                </a:moveTo>
                <a:lnTo>
                  <a:pt x="2721015" y="4404427"/>
                </a:lnTo>
                <a:cubicBezTo>
                  <a:pt x="2723888" y="4406211"/>
                  <a:pt x="2726841" y="4406644"/>
                  <a:pt x="2729872" y="4405727"/>
                </a:cubicBezTo>
                <a:cubicBezTo>
                  <a:pt x="2732903" y="4404810"/>
                  <a:pt x="2735686" y="4403592"/>
                  <a:pt x="2738218" y="4402073"/>
                </a:cubicBezTo>
                <a:close/>
                <a:moveTo>
                  <a:pt x="2678734" y="4394804"/>
                </a:moveTo>
                <a:lnTo>
                  <a:pt x="2681067" y="4400514"/>
                </a:lnTo>
                <a:cubicBezTo>
                  <a:pt x="2681926" y="4400145"/>
                  <a:pt x="2682882" y="4400014"/>
                  <a:pt x="2683934" y="4400122"/>
                </a:cubicBezTo>
                <a:cubicBezTo>
                  <a:pt x="2684987" y="4400229"/>
                  <a:pt x="2685943" y="4400098"/>
                  <a:pt x="2686802" y="4399729"/>
                </a:cubicBezTo>
                <a:cubicBezTo>
                  <a:pt x="2685375" y="4396240"/>
                  <a:pt x="2682686" y="4394599"/>
                  <a:pt x="2678734" y="4394804"/>
                </a:cubicBezTo>
                <a:close/>
                <a:moveTo>
                  <a:pt x="3665560" y="4394444"/>
                </a:moveTo>
                <a:cubicBezTo>
                  <a:pt x="3659096" y="4397561"/>
                  <a:pt x="3653070" y="4399279"/>
                  <a:pt x="3647482" y="4399597"/>
                </a:cubicBezTo>
                <a:cubicBezTo>
                  <a:pt x="3651904" y="4400541"/>
                  <a:pt x="3656084" y="4400890"/>
                  <a:pt x="3660020" y="4400644"/>
                </a:cubicBezTo>
                <a:cubicBezTo>
                  <a:pt x="3663956" y="4400399"/>
                  <a:pt x="3667942" y="4400272"/>
                  <a:pt x="3671976" y="4400265"/>
                </a:cubicBezTo>
                <a:close/>
                <a:moveTo>
                  <a:pt x="3748078" y="4393873"/>
                </a:moveTo>
                <a:lnTo>
                  <a:pt x="3744774" y="4395665"/>
                </a:lnTo>
                <a:lnTo>
                  <a:pt x="3755272" y="4401597"/>
                </a:lnTo>
                <a:lnTo>
                  <a:pt x="3760228" y="4398909"/>
                </a:lnTo>
                <a:cubicBezTo>
                  <a:pt x="3760452" y="4398837"/>
                  <a:pt x="3761246" y="4398310"/>
                  <a:pt x="3762610" y="4397328"/>
                </a:cubicBezTo>
                <a:cubicBezTo>
                  <a:pt x="3763974" y="4396345"/>
                  <a:pt x="3764574" y="4395342"/>
                  <a:pt x="3764408" y="4394319"/>
                </a:cubicBezTo>
                <a:lnTo>
                  <a:pt x="3759450" y="4397006"/>
                </a:lnTo>
                <a:close/>
                <a:moveTo>
                  <a:pt x="2756392" y="4392219"/>
                </a:moveTo>
                <a:cubicBezTo>
                  <a:pt x="2755168" y="4393028"/>
                  <a:pt x="2753050" y="4395048"/>
                  <a:pt x="2750039" y="4398279"/>
                </a:cubicBezTo>
                <a:cubicBezTo>
                  <a:pt x="2747028" y="4401510"/>
                  <a:pt x="2745518" y="4403782"/>
                  <a:pt x="2745508" y="4405095"/>
                </a:cubicBezTo>
                <a:cubicBezTo>
                  <a:pt x="2745984" y="4405951"/>
                  <a:pt x="2746830" y="4406170"/>
                  <a:pt x="2748047" y="4405752"/>
                </a:cubicBezTo>
                <a:cubicBezTo>
                  <a:pt x="2749265" y="4405335"/>
                  <a:pt x="2750330" y="4404854"/>
                  <a:pt x="2751242" y="4404311"/>
                </a:cubicBezTo>
                <a:cubicBezTo>
                  <a:pt x="2756137" y="4405483"/>
                  <a:pt x="2762216" y="4406159"/>
                  <a:pt x="2769479" y="4406337"/>
                </a:cubicBezTo>
                <a:cubicBezTo>
                  <a:pt x="2776743" y="4406516"/>
                  <a:pt x="2782651" y="4405540"/>
                  <a:pt x="2787205" y="4403410"/>
                </a:cubicBezTo>
                <a:lnTo>
                  <a:pt x="2784094" y="4395797"/>
                </a:lnTo>
                <a:cubicBezTo>
                  <a:pt x="2778116" y="4396811"/>
                  <a:pt x="2772455" y="4397362"/>
                  <a:pt x="2767109" y="4397451"/>
                </a:cubicBezTo>
                <a:cubicBezTo>
                  <a:pt x="2761764" y="4397541"/>
                  <a:pt x="2758191" y="4395796"/>
                  <a:pt x="2756392" y="4392219"/>
                </a:cubicBezTo>
                <a:close/>
                <a:moveTo>
                  <a:pt x="3463878" y="4389882"/>
                </a:moveTo>
                <a:lnTo>
                  <a:pt x="3457270" y="4393465"/>
                </a:lnTo>
                <a:lnTo>
                  <a:pt x="3463004" y="4392681"/>
                </a:lnTo>
                <a:close/>
                <a:moveTo>
                  <a:pt x="2702546" y="4388868"/>
                </a:moveTo>
                <a:lnTo>
                  <a:pt x="2695937" y="4392451"/>
                </a:lnTo>
                <a:lnTo>
                  <a:pt x="2692536" y="4398945"/>
                </a:lnTo>
                <a:lnTo>
                  <a:pt x="2710324" y="4407899"/>
                </a:lnTo>
                <a:lnTo>
                  <a:pt x="2716933" y="4404315"/>
                </a:lnTo>
                <a:lnTo>
                  <a:pt x="2716252" y="4397710"/>
                </a:lnTo>
                <a:lnTo>
                  <a:pt x="2707990" y="4402189"/>
                </a:lnTo>
                <a:close/>
                <a:moveTo>
                  <a:pt x="3218848" y="4387901"/>
                </a:moveTo>
                <a:lnTo>
                  <a:pt x="3212240" y="4391484"/>
                </a:lnTo>
                <a:cubicBezTo>
                  <a:pt x="3213540" y="4391990"/>
                  <a:pt x="3214998" y="4392265"/>
                  <a:pt x="3216614" y="4392309"/>
                </a:cubicBezTo>
                <a:cubicBezTo>
                  <a:pt x="3218230" y="4392353"/>
                  <a:pt x="3219494" y="4392152"/>
                  <a:pt x="3220404" y="4391707"/>
                </a:cubicBezTo>
                <a:close/>
                <a:moveTo>
                  <a:pt x="2659294" y="4386746"/>
                </a:moveTo>
                <a:cubicBezTo>
                  <a:pt x="2657512" y="4387325"/>
                  <a:pt x="2656119" y="4388855"/>
                  <a:pt x="2655115" y="4391337"/>
                </a:cubicBezTo>
                <a:lnTo>
                  <a:pt x="2660072" y="4388650"/>
                </a:lnTo>
                <a:close/>
                <a:moveTo>
                  <a:pt x="2965654" y="4385696"/>
                </a:moveTo>
                <a:lnTo>
                  <a:pt x="2972848" y="4393420"/>
                </a:lnTo>
                <a:lnTo>
                  <a:pt x="2983442" y="4394650"/>
                </a:lnTo>
                <a:lnTo>
                  <a:pt x="2986746" y="4392859"/>
                </a:lnTo>
                <a:lnTo>
                  <a:pt x="2980330" y="4387038"/>
                </a:lnTo>
                <a:close/>
                <a:moveTo>
                  <a:pt x="2949325" y="4385251"/>
                </a:moveTo>
                <a:lnTo>
                  <a:pt x="2941064" y="4389730"/>
                </a:lnTo>
                <a:cubicBezTo>
                  <a:pt x="2937656" y="4391578"/>
                  <a:pt x="2934340" y="4393957"/>
                  <a:pt x="2931115" y="4396869"/>
                </a:cubicBezTo>
                <a:cubicBezTo>
                  <a:pt x="2927889" y="4399780"/>
                  <a:pt x="2925374" y="4402887"/>
                  <a:pt x="2923570" y="4406190"/>
                </a:cubicBezTo>
                <a:lnTo>
                  <a:pt x="2955644" y="4395774"/>
                </a:lnTo>
                <a:lnTo>
                  <a:pt x="2953407" y="4385362"/>
                </a:lnTo>
                <a:cubicBezTo>
                  <a:pt x="2952617" y="4385694"/>
                  <a:pt x="2951938" y="4385675"/>
                  <a:pt x="2951366" y="4385307"/>
                </a:cubicBezTo>
                <a:cubicBezTo>
                  <a:pt x="2950795" y="4384938"/>
                  <a:pt x="2950115" y="4384920"/>
                  <a:pt x="2949325" y="4385251"/>
                </a:cubicBezTo>
                <a:close/>
                <a:moveTo>
                  <a:pt x="3062946" y="4381765"/>
                </a:moveTo>
                <a:cubicBezTo>
                  <a:pt x="3057780" y="4384760"/>
                  <a:pt x="3051786" y="4388204"/>
                  <a:pt x="3044966" y="4392095"/>
                </a:cubicBezTo>
                <a:cubicBezTo>
                  <a:pt x="3038146" y="4395986"/>
                  <a:pt x="3031764" y="4398478"/>
                  <a:pt x="3025820" y="4399571"/>
                </a:cubicBezTo>
                <a:cubicBezTo>
                  <a:pt x="3030680" y="4401585"/>
                  <a:pt x="3036414" y="4400801"/>
                  <a:pt x="3043024" y="4397217"/>
                </a:cubicBezTo>
                <a:lnTo>
                  <a:pt x="3063434" y="4397774"/>
                </a:lnTo>
                <a:close/>
                <a:moveTo>
                  <a:pt x="3280276" y="4380167"/>
                </a:moveTo>
                <a:cubicBezTo>
                  <a:pt x="3279532" y="4380715"/>
                  <a:pt x="3279342" y="4381690"/>
                  <a:pt x="3279704" y="4383092"/>
                </a:cubicBezTo>
                <a:cubicBezTo>
                  <a:pt x="3280066" y="4384494"/>
                  <a:pt x="3280484" y="4385721"/>
                  <a:pt x="3280956" y="4386772"/>
                </a:cubicBezTo>
                <a:lnTo>
                  <a:pt x="3289122" y="4386995"/>
                </a:lnTo>
                <a:cubicBezTo>
                  <a:pt x="3288618" y="4385766"/>
                  <a:pt x="3287460" y="4384166"/>
                  <a:pt x="3285646" y="4382196"/>
                </a:cubicBezTo>
                <a:cubicBezTo>
                  <a:pt x="3283832" y="4380225"/>
                  <a:pt x="3282042" y="4379549"/>
                  <a:pt x="3280276" y="4380167"/>
                </a:cubicBezTo>
                <a:close/>
                <a:moveTo>
                  <a:pt x="3087536" y="4377731"/>
                </a:moveTo>
                <a:lnTo>
                  <a:pt x="3075970" y="4384002"/>
                </a:lnTo>
                <a:lnTo>
                  <a:pt x="3076556" y="4395309"/>
                </a:lnTo>
                <a:cubicBezTo>
                  <a:pt x="3077094" y="4393952"/>
                  <a:pt x="3077716" y="4393420"/>
                  <a:pt x="3078426" y="4393714"/>
                </a:cubicBezTo>
                <a:cubicBezTo>
                  <a:pt x="3079134" y="4394007"/>
                  <a:pt x="3079322" y="4394875"/>
                  <a:pt x="3078986" y="4396317"/>
                </a:cubicBezTo>
                <a:lnTo>
                  <a:pt x="3087150" y="4396539"/>
                </a:lnTo>
                <a:cubicBezTo>
                  <a:pt x="3087070" y="4397890"/>
                  <a:pt x="3088176" y="4398743"/>
                  <a:pt x="3090466" y="4399100"/>
                </a:cubicBezTo>
                <a:cubicBezTo>
                  <a:pt x="3092756" y="4399456"/>
                  <a:pt x="3094080" y="4399610"/>
                  <a:pt x="3094440" y="4399561"/>
                </a:cubicBezTo>
                <a:lnTo>
                  <a:pt x="3119710" y="4402133"/>
                </a:lnTo>
                <a:cubicBezTo>
                  <a:pt x="3124332" y="4400063"/>
                  <a:pt x="3132778" y="4398098"/>
                  <a:pt x="3145054" y="4396237"/>
                </a:cubicBezTo>
                <a:cubicBezTo>
                  <a:pt x="3157328" y="4394377"/>
                  <a:pt x="3165532" y="4394287"/>
                  <a:pt x="3169668" y="4395968"/>
                </a:cubicBezTo>
                <a:lnTo>
                  <a:pt x="3168600" y="4408171"/>
                </a:lnTo>
                <a:cubicBezTo>
                  <a:pt x="3172364" y="4407196"/>
                  <a:pt x="3176330" y="4406402"/>
                  <a:pt x="3180494" y="4405791"/>
                </a:cubicBezTo>
                <a:cubicBezTo>
                  <a:pt x="3184660" y="4405179"/>
                  <a:pt x="3188600" y="4405561"/>
                  <a:pt x="3192316" y="4406937"/>
                </a:cubicBezTo>
                <a:lnTo>
                  <a:pt x="3190080" y="4396525"/>
                </a:lnTo>
                <a:lnTo>
                  <a:pt x="3191926" y="4386225"/>
                </a:lnTo>
                <a:lnTo>
                  <a:pt x="3179582" y="4390593"/>
                </a:lnTo>
                <a:cubicBezTo>
                  <a:pt x="3175818" y="4389098"/>
                  <a:pt x="3171584" y="4388003"/>
                  <a:pt x="3166886" y="4387306"/>
                </a:cubicBezTo>
                <a:cubicBezTo>
                  <a:pt x="3162186" y="4386609"/>
                  <a:pt x="3157734" y="4386213"/>
                  <a:pt x="3153534" y="4386118"/>
                </a:cubicBezTo>
                <a:cubicBezTo>
                  <a:pt x="3146778" y="4390168"/>
                  <a:pt x="3139684" y="4390916"/>
                  <a:pt x="3132248" y="4388360"/>
                </a:cubicBezTo>
                <a:cubicBezTo>
                  <a:pt x="3132682" y="4385412"/>
                  <a:pt x="3131568" y="4383304"/>
                  <a:pt x="3128906" y="4382035"/>
                </a:cubicBezTo>
                <a:cubicBezTo>
                  <a:pt x="3126244" y="4380767"/>
                  <a:pt x="3124668" y="4381234"/>
                  <a:pt x="3124180" y="4383435"/>
                </a:cubicBezTo>
                <a:lnTo>
                  <a:pt x="3107948" y="4378288"/>
                </a:lnTo>
                <a:lnTo>
                  <a:pt x="3089092" y="4381537"/>
                </a:lnTo>
                <a:close/>
                <a:moveTo>
                  <a:pt x="3512378" y="4375209"/>
                </a:moveTo>
                <a:lnTo>
                  <a:pt x="3510726" y="4376105"/>
                </a:lnTo>
                <a:cubicBezTo>
                  <a:pt x="3505364" y="4378625"/>
                  <a:pt x="3503648" y="4382655"/>
                  <a:pt x="3505576" y="4388197"/>
                </a:cubicBezTo>
                <a:close/>
                <a:moveTo>
                  <a:pt x="2557431" y="4374557"/>
                </a:moveTo>
                <a:cubicBezTo>
                  <a:pt x="2553755" y="4381201"/>
                  <a:pt x="2548475" y="4386389"/>
                  <a:pt x="2541590" y="4390121"/>
                </a:cubicBezTo>
                <a:cubicBezTo>
                  <a:pt x="2541222" y="4389013"/>
                  <a:pt x="2540598" y="4387899"/>
                  <a:pt x="2539719" y="4386777"/>
                </a:cubicBezTo>
                <a:cubicBezTo>
                  <a:pt x="2538840" y="4385655"/>
                  <a:pt x="2537585" y="4385464"/>
                  <a:pt x="2535953" y="4386204"/>
                </a:cubicBezTo>
                <a:cubicBezTo>
                  <a:pt x="2534349" y="4387219"/>
                  <a:pt x="2532988" y="4388828"/>
                  <a:pt x="2531871" y="4391032"/>
                </a:cubicBezTo>
                <a:cubicBezTo>
                  <a:pt x="2530753" y="4393237"/>
                  <a:pt x="2529587" y="4395322"/>
                  <a:pt x="2528373" y="4397288"/>
                </a:cubicBezTo>
                <a:lnTo>
                  <a:pt x="2528860" y="4413298"/>
                </a:lnTo>
                <a:lnTo>
                  <a:pt x="2534595" y="4412513"/>
                </a:lnTo>
                <a:lnTo>
                  <a:pt x="2537315" y="4399414"/>
                </a:lnTo>
                <a:cubicBezTo>
                  <a:pt x="2539846" y="4397993"/>
                  <a:pt x="2542413" y="4397279"/>
                  <a:pt x="2545017" y="4397272"/>
                </a:cubicBezTo>
                <a:cubicBezTo>
                  <a:pt x="2547621" y="4397265"/>
                  <a:pt x="2549946" y="4398426"/>
                  <a:pt x="2551991" y="4400756"/>
                </a:cubicBezTo>
                <a:cubicBezTo>
                  <a:pt x="2557855" y="4397818"/>
                  <a:pt x="2563670" y="4394762"/>
                  <a:pt x="2569437" y="4391587"/>
                </a:cubicBezTo>
                <a:cubicBezTo>
                  <a:pt x="2575204" y="4388412"/>
                  <a:pt x="2580435" y="4383928"/>
                  <a:pt x="2585133" y="4378136"/>
                </a:cubicBezTo>
                <a:close/>
                <a:moveTo>
                  <a:pt x="2338643" y="4367646"/>
                </a:moveTo>
                <a:lnTo>
                  <a:pt x="2325329" y="4379516"/>
                </a:lnTo>
                <a:cubicBezTo>
                  <a:pt x="2330142" y="4378020"/>
                  <a:pt x="2335290" y="4377651"/>
                  <a:pt x="2340771" y="4378408"/>
                </a:cubicBezTo>
                <a:cubicBezTo>
                  <a:pt x="2346253" y="4379165"/>
                  <a:pt x="2350306" y="4382295"/>
                  <a:pt x="2352933" y="4387796"/>
                </a:cubicBezTo>
                <a:cubicBezTo>
                  <a:pt x="2357093" y="4385832"/>
                  <a:pt x="2361336" y="4384693"/>
                  <a:pt x="2365666" y="4384380"/>
                </a:cubicBezTo>
                <a:cubicBezTo>
                  <a:pt x="2369995" y="4384067"/>
                  <a:pt x="2374239" y="4382928"/>
                  <a:pt x="2378398" y="4380964"/>
                </a:cubicBezTo>
                <a:cubicBezTo>
                  <a:pt x="2375375" y="4374902"/>
                  <a:pt x="2371094" y="4372864"/>
                  <a:pt x="2365556" y="4374850"/>
                </a:cubicBezTo>
                <a:cubicBezTo>
                  <a:pt x="2360018" y="4376835"/>
                  <a:pt x="2355033" y="4379248"/>
                  <a:pt x="2350601" y="4382087"/>
                </a:cubicBezTo>
                <a:cubicBezTo>
                  <a:pt x="2349385" y="4379113"/>
                  <a:pt x="2347708" y="4376245"/>
                  <a:pt x="2345570" y="4373481"/>
                </a:cubicBezTo>
                <a:cubicBezTo>
                  <a:pt x="2343431" y="4370718"/>
                  <a:pt x="2341122" y="4368773"/>
                  <a:pt x="2338643" y="4367646"/>
                </a:cubicBezTo>
                <a:close/>
                <a:moveTo>
                  <a:pt x="2305985" y="4366755"/>
                </a:moveTo>
                <a:cubicBezTo>
                  <a:pt x="2305004" y="4367336"/>
                  <a:pt x="2303858" y="4368442"/>
                  <a:pt x="2302548" y="4370073"/>
                </a:cubicBezTo>
                <a:cubicBezTo>
                  <a:pt x="2301238" y="4371703"/>
                  <a:pt x="2300700" y="4373061"/>
                  <a:pt x="2300933" y="4374145"/>
                </a:cubicBezTo>
                <a:cubicBezTo>
                  <a:pt x="2301781" y="4375913"/>
                  <a:pt x="2302855" y="4376687"/>
                  <a:pt x="2304153" y="4376468"/>
                </a:cubicBezTo>
                <a:cubicBezTo>
                  <a:pt x="2305451" y="4376248"/>
                  <a:pt x="2306548" y="4375847"/>
                  <a:pt x="2307445" y="4375264"/>
                </a:cubicBezTo>
                <a:close/>
                <a:moveTo>
                  <a:pt x="2340384" y="4283009"/>
                </a:moveTo>
                <a:cubicBezTo>
                  <a:pt x="2336225" y="4284973"/>
                  <a:pt x="2331981" y="4286112"/>
                  <a:pt x="2327652" y="4286425"/>
                </a:cubicBezTo>
                <a:cubicBezTo>
                  <a:pt x="2323323" y="4286738"/>
                  <a:pt x="2319079" y="4287877"/>
                  <a:pt x="2314920" y="4289841"/>
                </a:cubicBezTo>
                <a:cubicBezTo>
                  <a:pt x="2323038" y="4292317"/>
                  <a:pt x="2331174" y="4293911"/>
                  <a:pt x="2339328" y="4294624"/>
                </a:cubicBezTo>
                <a:cubicBezTo>
                  <a:pt x="2347483" y="4295337"/>
                  <a:pt x="2355643" y="4295755"/>
                  <a:pt x="2363810" y="4295880"/>
                </a:cubicBezTo>
                <a:cubicBezTo>
                  <a:pt x="2364998" y="4295187"/>
                  <a:pt x="2366971" y="4293634"/>
                  <a:pt x="2369726" y="4291219"/>
                </a:cubicBezTo>
                <a:cubicBezTo>
                  <a:pt x="2372482" y="4288805"/>
                  <a:pt x="2373847" y="4286999"/>
                  <a:pt x="2373820" y="4285803"/>
                </a:cubicBezTo>
                <a:cubicBezTo>
                  <a:pt x="2372834" y="4284110"/>
                  <a:pt x="2371209" y="4283634"/>
                  <a:pt x="2368948" y="4284376"/>
                </a:cubicBezTo>
                <a:cubicBezTo>
                  <a:pt x="2366686" y="4285118"/>
                  <a:pt x="2365038" y="4285818"/>
                  <a:pt x="2364003" y="4286476"/>
                </a:cubicBezTo>
                <a:cubicBezTo>
                  <a:pt x="2359806" y="4288655"/>
                  <a:pt x="2355639" y="4289365"/>
                  <a:pt x="2351502" y="4288605"/>
                </a:cubicBezTo>
                <a:cubicBezTo>
                  <a:pt x="2347365" y="4287845"/>
                  <a:pt x="2343659" y="4285980"/>
                  <a:pt x="2340384" y="4283009"/>
                </a:cubicBezTo>
                <a:close/>
                <a:moveTo>
                  <a:pt x="2280122" y="4273837"/>
                </a:moveTo>
                <a:cubicBezTo>
                  <a:pt x="2279505" y="4274898"/>
                  <a:pt x="2279817" y="4277925"/>
                  <a:pt x="2281059" y="4282919"/>
                </a:cubicBezTo>
                <a:cubicBezTo>
                  <a:pt x="2282300" y="4287912"/>
                  <a:pt x="2283220" y="4291191"/>
                  <a:pt x="2283818" y="4292756"/>
                </a:cubicBezTo>
                <a:lnTo>
                  <a:pt x="2296746" y="4299696"/>
                </a:lnTo>
                <a:cubicBezTo>
                  <a:pt x="2295802" y="4296769"/>
                  <a:pt x="2296231" y="4294114"/>
                  <a:pt x="2298032" y="4291733"/>
                </a:cubicBezTo>
                <a:cubicBezTo>
                  <a:pt x="2299834" y="4289351"/>
                  <a:pt x="2301672" y="4287676"/>
                  <a:pt x="2303548" y="4286708"/>
                </a:cubicBezTo>
                <a:lnTo>
                  <a:pt x="2312490" y="4288834"/>
                </a:lnTo>
                <a:cubicBezTo>
                  <a:pt x="2310019" y="4283199"/>
                  <a:pt x="2306479" y="4279888"/>
                  <a:pt x="2301870" y="4278900"/>
                </a:cubicBezTo>
                <a:cubicBezTo>
                  <a:pt x="2297261" y="4277911"/>
                  <a:pt x="2292410" y="4278798"/>
                  <a:pt x="2287315" y="4281561"/>
                </a:cubicBezTo>
                <a:lnTo>
                  <a:pt x="2285663" y="4282456"/>
                </a:lnTo>
                <a:cubicBezTo>
                  <a:pt x="2285536" y="4282041"/>
                  <a:pt x="2284819" y="4280493"/>
                  <a:pt x="2283512" y="4277811"/>
                </a:cubicBezTo>
                <a:cubicBezTo>
                  <a:pt x="2282206" y="4275128"/>
                  <a:pt x="2281076" y="4273804"/>
                  <a:pt x="2280122" y="4273837"/>
                </a:cubicBezTo>
                <a:close/>
                <a:moveTo>
                  <a:pt x="2200908" y="4272616"/>
                </a:moveTo>
                <a:cubicBezTo>
                  <a:pt x="2199946" y="4273041"/>
                  <a:pt x="2198979" y="4273759"/>
                  <a:pt x="2198004" y="4274772"/>
                </a:cubicBezTo>
                <a:cubicBezTo>
                  <a:pt x="2197030" y="4275784"/>
                  <a:pt x="2196865" y="4277230"/>
                  <a:pt x="2197507" y="4279110"/>
                </a:cubicBezTo>
                <a:lnTo>
                  <a:pt x="2199062" y="4282916"/>
                </a:lnTo>
                <a:cubicBezTo>
                  <a:pt x="2200682" y="4281941"/>
                  <a:pt x="2201597" y="4280476"/>
                  <a:pt x="2201808" y="4278522"/>
                </a:cubicBezTo>
                <a:cubicBezTo>
                  <a:pt x="2202018" y="4276567"/>
                  <a:pt x="2201718" y="4274598"/>
                  <a:pt x="2200908" y="4272616"/>
                </a:cubicBezTo>
                <a:close/>
                <a:moveTo>
                  <a:pt x="2136660" y="4258631"/>
                </a:moveTo>
                <a:cubicBezTo>
                  <a:pt x="2135715" y="4259095"/>
                  <a:pt x="2134714" y="4259734"/>
                  <a:pt x="2133659" y="4260548"/>
                </a:cubicBezTo>
                <a:cubicBezTo>
                  <a:pt x="2132604" y="4261362"/>
                  <a:pt x="2132212" y="4262253"/>
                  <a:pt x="2132481" y="4263221"/>
                </a:cubicBezTo>
                <a:lnTo>
                  <a:pt x="2136467" y="4268035"/>
                </a:lnTo>
                <a:close/>
                <a:moveTo>
                  <a:pt x="2267670" y="4164347"/>
                </a:moveTo>
                <a:cubicBezTo>
                  <a:pt x="2266688" y="4164928"/>
                  <a:pt x="2265542" y="4166033"/>
                  <a:pt x="2264232" y="4167664"/>
                </a:cubicBezTo>
                <a:cubicBezTo>
                  <a:pt x="2262922" y="4169294"/>
                  <a:pt x="2262383" y="4170652"/>
                  <a:pt x="2262616" y="4171736"/>
                </a:cubicBezTo>
                <a:cubicBezTo>
                  <a:pt x="2263465" y="4173504"/>
                  <a:pt x="2264538" y="4174278"/>
                  <a:pt x="2265836" y="4174059"/>
                </a:cubicBezTo>
                <a:cubicBezTo>
                  <a:pt x="2267134" y="4173840"/>
                  <a:pt x="2268231" y="4173438"/>
                  <a:pt x="2269128" y="4172855"/>
                </a:cubicBezTo>
                <a:cubicBezTo>
                  <a:pt x="2270926" y="4171493"/>
                  <a:pt x="2271510" y="4169627"/>
                  <a:pt x="2270878" y="4167257"/>
                </a:cubicBezTo>
                <a:cubicBezTo>
                  <a:pt x="2270452" y="4166422"/>
                  <a:pt x="2269917" y="4165937"/>
                  <a:pt x="2269274" y="4165802"/>
                </a:cubicBezTo>
                <a:cubicBezTo>
                  <a:pt x="2268630" y="4165667"/>
                  <a:pt x="2268095" y="4165182"/>
                  <a:pt x="2267670" y="4164347"/>
                </a:cubicBezTo>
                <a:close/>
                <a:moveTo>
                  <a:pt x="2507840" y="4164313"/>
                </a:moveTo>
                <a:cubicBezTo>
                  <a:pt x="2510399" y="4165638"/>
                  <a:pt x="2512571" y="4166011"/>
                  <a:pt x="2514352" y="4165432"/>
                </a:cubicBezTo>
                <a:lnTo>
                  <a:pt x="2516004" y="4164536"/>
                </a:lnTo>
                <a:close/>
                <a:moveTo>
                  <a:pt x="2244925" y="4158080"/>
                </a:moveTo>
                <a:lnTo>
                  <a:pt x="2236664" y="4162560"/>
                </a:lnTo>
                <a:cubicBezTo>
                  <a:pt x="2234322" y="4163927"/>
                  <a:pt x="2233200" y="4165504"/>
                  <a:pt x="2233300" y="4167290"/>
                </a:cubicBezTo>
                <a:cubicBezTo>
                  <a:pt x="2233399" y="4169077"/>
                  <a:pt x="2233905" y="4170933"/>
                  <a:pt x="2234818" y="4172860"/>
                </a:cubicBezTo>
                <a:close/>
                <a:moveTo>
                  <a:pt x="2311990" y="4154265"/>
                </a:moveTo>
                <a:cubicBezTo>
                  <a:pt x="2310397" y="4155613"/>
                  <a:pt x="2309380" y="4158682"/>
                  <a:pt x="2308942" y="4163473"/>
                </a:cubicBezTo>
                <a:cubicBezTo>
                  <a:pt x="2308502" y="4168264"/>
                  <a:pt x="2308288" y="4172061"/>
                  <a:pt x="2308298" y="4174865"/>
                </a:cubicBezTo>
                <a:lnTo>
                  <a:pt x="2330266" y="4179228"/>
                </a:lnTo>
                <a:lnTo>
                  <a:pt x="2339691" y="4157843"/>
                </a:lnTo>
                <a:lnTo>
                  <a:pt x="2316753" y="4160981"/>
                </a:lnTo>
                <a:cubicBezTo>
                  <a:pt x="2316658" y="4160645"/>
                  <a:pt x="2316071" y="4159414"/>
                  <a:pt x="2314991" y="4157287"/>
                </a:cubicBezTo>
                <a:cubicBezTo>
                  <a:pt x="2313912" y="4155160"/>
                  <a:pt x="2312911" y="4154153"/>
                  <a:pt x="2311990" y="4154265"/>
                </a:cubicBezTo>
                <a:close/>
                <a:moveTo>
                  <a:pt x="2467211" y="4153795"/>
                </a:moveTo>
                <a:lnTo>
                  <a:pt x="2462254" y="4156483"/>
                </a:lnTo>
                <a:lnTo>
                  <a:pt x="2463810" y="4160289"/>
                </a:lnTo>
                <a:cubicBezTo>
                  <a:pt x="2465195" y="4164091"/>
                  <a:pt x="2466508" y="4166479"/>
                  <a:pt x="2467747" y="4167454"/>
                </a:cubicBezTo>
                <a:cubicBezTo>
                  <a:pt x="2468987" y="4168428"/>
                  <a:pt x="2471174" y="4168018"/>
                  <a:pt x="2474308" y="4166221"/>
                </a:cubicBezTo>
                <a:lnTo>
                  <a:pt x="2481013" y="4157936"/>
                </a:lnTo>
                <a:close/>
                <a:moveTo>
                  <a:pt x="2408408" y="4153132"/>
                </a:moveTo>
                <a:cubicBezTo>
                  <a:pt x="2392225" y="4152220"/>
                  <a:pt x="2375604" y="4152707"/>
                  <a:pt x="2358547" y="4154594"/>
                </a:cubicBezTo>
                <a:cubicBezTo>
                  <a:pt x="2355579" y="4157414"/>
                  <a:pt x="2353570" y="4160731"/>
                  <a:pt x="2352522" y="4164545"/>
                </a:cubicBezTo>
                <a:cubicBezTo>
                  <a:pt x="2351473" y="4168358"/>
                  <a:pt x="2351701" y="4172207"/>
                  <a:pt x="2353203" y="4176090"/>
                </a:cubicBezTo>
                <a:cubicBezTo>
                  <a:pt x="2359108" y="4175310"/>
                  <a:pt x="2367783" y="4173900"/>
                  <a:pt x="2379227" y="4171860"/>
                </a:cubicBezTo>
                <a:cubicBezTo>
                  <a:pt x="2390671" y="4169820"/>
                  <a:pt x="2398909" y="4169810"/>
                  <a:pt x="2403939" y="4171829"/>
                </a:cubicBezTo>
                <a:close/>
                <a:moveTo>
                  <a:pt x="3972086" y="4107350"/>
                </a:moveTo>
                <a:cubicBezTo>
                  <a:pt x="3964418" y="4104435"/>
                  <a:pt x="3958004" y="4105201"/>
                  <a:pt x="3952840" y="4109648"/>
                </a:cubicBezTo>
                <a:cubicBezTo>
                  <a:pt x="3947678" y="4114094"/>
                  <a:pt x="3943692" y="4115867"/>
                  <a:pt x="3940886" y="4114967"/>
                </a:cubicBezTo>
                <a:lnTo>
                  <a:pt x="3947982" y="4127393"/>
                </a:lnTo>
                <a:lnTo>
                  <a:pt x="3948760" y="4129296"/>
                </a:lnTo>
                <a:lnTo>
                  <a:pt x="3964504" y="4118434"/>
                </a:lnTo>
                <a:lnTo>
                  <a:pt x="3983070" y="4129292"/>
                </a:lnTo>
                <a:lnTo>
                  <a:pt x="3998622" y="4127834"/>
                </a:lnTo>
                <a:lnTo>
                  <a:pt x="3997162" y="4119326"/>
                </a:lnTo>
                <a:close/>
                <a:moveTo>
                  <a:pt x="2045086" y="4103698"/>
                </a:moveTo>
                <a:cubicBezTo>
                  <a:pt x="2044124" y="4104123"/>
                  <a:pt x="2043156" y="4104841"/>
                  <a:pt x="2042182" y="4105853"/>
                </a:cubicBezTo>
                <a:cubicBezTo>
                  <a:pt x="2041208" y="4106866"/>
                  <a:pt x="2041043" y="4108312"/>
                  <a:pt x="2041685" y="4110192"/>
                </a:cubicBezTo>
                <a:lnTo>
                  <a:pt x="2042462" y="4112095"/>
                </a:lnTo>
                <a:cubicBezTo>
                  <a:pt x="2045767" y="4110303"/>
                  <a:pt x="2046641" y="4107504"/>
                  <a:pt x="2045086" y="4103698"/>
                </a:cubicBezTo>
                <a:close/>
                <a:moveTo>
                  <a:pt x="2028757" y="4103252"/>
                </a:moveTo>
                <a:cubicBezTo>
                  <a:pt x="2027844" y="4103796"/>
                  <a:pt x="2026973" y="4104752"/>
                  <a:pt x="2026145" y="4106122"/>
                </a:cubicBezTo>
                <a:cubicBezTo>
                  <a:pt x="2025317" y="4107491"/>
                  <a:pt x="2025054" y="4108699"/>
                  <a:pt x="2025356" y="4109746"/>
                </a:cubicBezTo>
                <a:cubicBezTo>
                  <a:pt x="2026538" y="4111817"/>
                  <a:pt x="2028158" y="4112489"/>
                  <a:pt x="2030216" y="4111761"/>
                </a:cubicBezTo>
                <a:close/>
                <a:moveTo>
                  <a:pt x="4343964" y="4049388"/>
                </a:moveTo>
                <a:cubicBezTo>
                  <a:pt x="4339076" y="4049123"/>
                  <a:pt x="4334962" y="4049181"/>
                  <a:pt x="4331622" y="4049560"/>
                </a:cubicBezTo>
                <a:cubicBezTo>
                  <a:pt x="4328280" y="4049940"/>
                  <a:pt x="4325714" y="4050089"/>
                  <a:pt x="4323924" y="4050006"/>
                </a:cubicBezTo>
                <a:lnTo>
                  <a:pt x="4328370" y="4051098"/>
                </a:lnTo>
                <a:lnTo>
                  <a:pt x="4328854" y="4051264"/>
                </a:lnTo>
                <a:lnTo>
                  <a:pt x="4339022" y="4050341"/>
                </a:lnTo>
                <a:lnTo>
                  <a:pt x="4350826" y="4051312"/>
                </a:lnTo>
                <a:lnTo>
                  <a:pt x="4360796" y="4051208"/>
                </a:lnTo>
                <a:lnTo>
                  <a:pt x="4359930" y="4050466"/>
                </a:lnTo>
                <a:close/>
                <a:moveTo>
                  <a:pt x="3491438" y="3963443"/>
                </a:moveTo>
                <a:cubicBezTo>
                  <a:pt x="3492178" y="3965560"/>
                  <a:pt x="3493226" y="3967510"/>
                  <a:pt x="3494586" y="3969292"/>
                </a:cubicBezTo>
                <a:cubicBezTo>
                  <a:pt x="3495944" y="3971074"/>
                  <a:pt x="3497844" y="3971400"/>
                  <a:pt x="3500284" y="3970271"/>
                </a:cubicBezTo>
                <a:cubicBezTo>
                  <a:pt x="3502662" y="3968787"/>
                  <a:pt x="3504512" y="3968171"/>
                  <a:pt x="3505836" y="3968423"/>
                </a:cubicBezTo>
                <a:cubicBezTo>
                  <a:pt x="3507158" y="3968674"/>
                  <a:pt x="3508548" y="3970633"/>
                  <a:pt x="3510004" y="3974300"/>
                </a:cubicBezTo>
                <a:lnTo>
                  <a:pt x="3526332" y="3974745"/>
                </a:lnTo>
                <a:lnTo>
                  <a:pt x="3534400" y="3979670"/>
                </a:lnTo>
                <a:lnTo>
                  <a:pt x="3561324" y="3981346"/>
                </a:lnTo>
                <a:cubicBezTo>
                  <a:pt x="3564620" y="3979946"/>
                  <a:pt x="3567892" y="3979722"/>
                  <a:pt x="3571140" y="3980673"/>
                </a:cubicBezTo>
                <a:cubicBezTo>
                  <a:pt x="3574388" y="3981624"/>
                  <a:pt x="3577660" y="3981400"/>
                  <a:pt x="3580956" y="3980000"/>
                </a:cubicBezTo>
                <a:lnTo>
                  <a:pt x="3598064" y="3982348"/>
                </a:lnTo>
                <a:lnTo>
                  <a:pt x="3610310" y="3982682"/>
                </a:lnTo>
                <a:cubicBezTo>
                  <a:pt x="3616534" y="3980422"/>
                  <a:pt x="3622794" y="3978867"/>
                  <a:pt x="3629092" y="3978020"/>
                </a:cubicBezTo>
                <a:cubicBezTo>
                  <a:pt x="3635390" y="3977172"/>
                  <a:pt x="3641408" y="3977493"/>
                  <a:pt x="3647146" y="3978983"/>
                </a:cubicBezTo>
                <a:cubicBezTo>
                  <a:pt x="3660038" y="3977806"/>
                  <a:pt x="3671920" y="3976013"/>
                  <a:pt x="3682792" y="3973604"/>
                </a:cubicBezTo>
                <a:cubicBezTo>
                  <a:pt x="3693666" y="3971196"/>
                  <a:pt x="3702292" y="3968843"/>
                  <a:pt x="3708670" y="3966547"/>
                </a:cubicBezTo>
                <a:cubicBezTo>
                  <a:pt x="3708070" y="3969197"/>
                  <a:pt x="3708298" y="3971399"/>
                  <a:pt x="3709352" y="3973153"/>
                </a:cubicBezTo>
                <a:lnTo>
                  <a:pt x="3717420" y="3978078"/>
                </a:lnTo>
                <a:cubicBezTo>
                  <a:pt x="3718718" y="3978583"/>
                  <a:pt x="3719982" y="3978383"/>
                  <a:pt x="3721210" y="3977475"/>
                </a:cubicBezTo>
                <a:cubicBezTo>
                  <a:pt x="3722436" y="3976568"/>
                  <a:pt x="3723116" y="3974940"/>
                  <a:pt x="3723250" y="3972591"/>
                </a:cubicBezTo>
                <a:cubicBezTo>
                  <a:pt x="3730812" y="3974836"/>
                  <a:pt x="3740280" y="3976192"/>
                  <a:pt x="3751656" y="3976659"/>
                </a:cubicBezTo>
                <a:cubicBezTo>
                  <a:pt x="3763032" y="3977127"/>
                  <a:pt x="3772354" y="3975656"/>
                  <a:pt x="3779624" y="3972247"/>
                </a:cubicBezTo>
                <a:cubicBezTo>
                  <a:pt x="3782526" y="3974306"/>
                  <a:pt x="3785396" y="3975365"/>
                  <a:pt x="3788238" y="3975423"/>
                </a:cubicBezTo>
                <a:cubicBezTo>
                  <a:pt x="3791078" y="3975481"/>
                  <a:pt x="3793390" y="3973936"/>
                  <a:pt x="3795174" y="3970790"/>
                </a:cubicBezTo>
                <a:cubicBezTo>
                  <a:pt x="3801234" y="3969054"/>
                  <a:pt x="3806536" y="3969473"/>
                  <a:pt x="3811078" y="3972047"/>
                </a:cubicBezTo>
                <a:cubicBezTo>
                  <a:pt x="3815620" y="3974621"/>
                  <a:pt x="3820072" y="3976664"/>
                  <a:pt x="3824432" y="3978175"/>
                </a:cubicBezTo>
                <a:cubicBezTo>
                  <a:pt x="3827186" y="3979975"/>
                  <a:pt x="3829356" y="3980348"/>
                  <a:pt x="3830944" y="3979293"/>
                </a:cubicBezTo>
                <a:cubicBezTo>
                  <a:pt x="3832530" y="3978239"/>
                  <a:pt x="3833924" y="3976709"/>
                  <a:pt x="3835122" y="3974703"/>
                </a:cubicBezTo>
                <a:lnTo>
                  <a:pt x="3868558" y="3977497"/>
                </a:lnTo>
                <a:cubicBezTo>
                  <a:pt x="3870680" y="3977751"/>
                  <a:pt x="3873362" y="3978138"/>
                  <a:pt x="3876602" y="3978657"/>
                </a:cubicBezTo>
                <a:cubicBezTo>
                  <a:pt x="3879842" y="3979177"/>
                  <a:pt x="3883154" y="3978640"/>
                  <a:pt x="3886540" y="3977046"/>
                </a:cubicBezTo>
                <a:cubicBezTo>
                  <a:pt x="3899740" y="3980641"/>
                  <a:pt x="3913602" y="3981843"/>
                  <a:pt x="3928128" y="3980651"/>
                </a:cubicBezTo>
                <a:cubicBezTo>
                  <a:pt x="3942652" y="3979460"/>
                  <a:pt x="3956490" y="3981837"/>
                  <a:pt x="3969642" y="3987783"/>
                </a:cubicBezTo>
                <a:lnTo>
                  <a:pt x="3980430" y="3979609"/>
                </a:lnTo>
                <a:lnTo>
                  <a:pt x="4017074" y="3985313"/>
                </a:lnTo>
                <a:cubicBezTo>
                  <a:pt x="4021522" y="3983337"/>
                  <a:pt x="4030096" y="3981885"/>
                  <a:pt x="4042794" y="3980957"/>
                </a:cubicBezTo>
                <a:cubicBezTo>
                  <a:pt x="4055492" y="3980030"/>
                  <a:pt x="4065450" y="3980733"/>
                  <a:pt x="4072670" y="3983066"/>
                </a:cubicBezTo>
                <a:cubicBezTo>
                  <a:pt x="4079002" y="3979632"/>
                  <a:pt x="4086066" y="3980452"/>
                  <a:pt x="4093858" y="3985526"/>
                </a:cubicBezTo>
                <a:cubicBezTo>
                  <a:pt x="4096126" y="3981197"/>
                  <a:pt x="4098952" y="3979471"/>
                  <a:pt x="4102338" y="3980347"/>
                </a:cubicBezTo>
                <a:cubicBezTo>
                  <a:pt x="4105724" y="3981224"/>
                  <a:pt x="4108892" y="3982800"/>
                  <a:pt x="4111840" y="3985076"/>
                </a:cubicBezTo>
                <a:lnTo>
                  <a:pt x="4248012" y="3997260"/>
                </a:lnTo>
                <a:cubicBezTo>
                  <a:pt x="4254012" y="3999286"/>
                  <a:pt x="4259678" y="4000186"/>
                  <a:pt x="4265008" y="3999959"/>
                </a:cubicBezTo>
                <a:cubicBezTo>
                  <a:pt x="4270340" y="3999732"/>
                  <a:pt x="4275788" y="4001331"/>
                  <a:pt x="4281350" y="4004757"/>
                </a:cubicBezTo>
                <a:cubicBezTo>
                  <a:pt x="4283964" y="4003436"/>
                  <a:pt x="4286974" y="4002773"/>
                  <a:pt x="4290378" y="4002768"/>
                </a:cubicBezTo>
                <a:cubicBezTo>
                  <a:pt x="4293780" y="4002763"/>
                  <a:pt x="4296766" y="4003276"/>
                  <a:pt x="4299332" y="4004306"/>
                </a:cubicBezTo>
                <a:lnTo>
                  <a:pt x="4314008" y="4005648"/>
                </a:lnTo>
                <a:cubicBezTo>
                  <a:pt x="4316538" y="4006795"/>
                  <a:pt x="4318744" y="4008698"/>
                  <a:pt x="4320630" y="4011357"/>
                </a:cubicBezTo>
                <a:cubicBezTo>
                  <a:pt x="4322516" y="4014015"/>
                  <a:pt x="4323484" y="4016590"/>
                  <a:pt x="4323534" y="4019081"/>
                </a:cubicBezTo>
                <a:cubicBezTo>
                  <a:pt x="4319896" y="4022216"/>
                  <a:pt x="4309654" y="4023701"/>
                  <a:pt x="4292810" y="4023536"/>
                </a:cubicBezTo>
                <a:cubicBezTo>
                  <a:pt x="4275964" y="4023370"/>
                  <a:pt x="4264142" y="4022224"/>
                  <a:pt x="4257344" y="4020098"/>
                </a:cubicBezTo>
                <a:lnTo>
                  <a:pt x="4258122" y="4022001"/>
                </a:lnTo>
                <a:cubicBezTo>
                  <a:pt x="4256864" y="4026122"/>
                  <a:pt x="4255276" y="4028824"/>
                  <a:pt x="4253360" y="4030104"/>
                </a:cubicBezTo>
                <a:cubicBezTo>
                  <a:pt x="4251446" y="4031385"/>
                  <a:pt x="4248886" y="4031707"/>
                  <a:pt x="4245682" y="4031071"/>
                </a:cubicBezTo>
                <a:lnTo>
                  <a:pt x="4210796" y="4037567"/>
                </a:lnTo>
                <a:lnTo>
                  <a:pt x="4221774" y="4037356"/>
                </a:lnTo>
                <a:cubicBezTo>
                  <a:pt x="4223616" y="4037539"/>
                  <a:pt x="4225446" y="4037635"/>
                  <a:pt x="4227266" y="4037644"/>
                </a:cubicBezTo>
                <a:cubicBezTo>
                  <a:pt x="4229084" y="4037654"/>
                  <a:pt x="4230578" y="4037523"/>
                  <a:pt x="4231744" y="4037251"/>
                </a:cubicBezTo>
                <a:cubicBezTo>
                  <a:pt x="4235638" y="4037109"/>
                  <a:pt x="4239032" y="4037153"/>
                  <a:pt x="4241920" y="4037383"/>
                </a:cubicBezTo>
                <a:cubicBezTo>
                  <a:pt x="4244808" y="4037614"/>
                  <a:pt x="4247642" y="4037798"/>
                  <a:pt x="4250422" y="4037936"/>
                </a:cubicBezTo>
                <a:cubicBezTo>
                  <a:pt x="4252172" y="4038096"/>
                  <a:pt x="4253560" y="4038131"/>
                  <a:pt x="4254584" y="4038042"/>
                </a:cubicBezTo>
                <a:cubicBezTo>
                  <a:pt x="4255608" y="4037953"/>
                  <a:pt x="4256514" y="4037821"/>
                  <a:pt x="4257296" y="4037648"/>
                </a:cubicBezTo>
                <a:lnTo>
                  <a:pt x="4278688" y="4037939"/>
                </a:lnTo>
                <a:cubicBezTo>
                  <a:pt x="4280044" y="4037964"/>
                  <a:pt x="4281758" y="4038002"/>
                  <a:pt x="4283828" y="4038052"/>
                </a:cubicBezTo>
                <a:cubicBezTo>
                  <a:pt x="4285900" y="4038102"/>
                  <a:pt x="4288026" y="4038059"/>
                  <a:pt x="4290206" y="4037925"/>
                </a:cubicBezTo>
                <a:cubicBezTo>
                  <a:pt x="4298632" y="4038257"/>
                  <a:pt x="4307500" y="4038382"/>
                  <a:pt x="4316812" y="4038299"/>
                </a:cubicBezTo>
                <a:cubicBezTo>
                  <a:pt x="4326122" y="4038216"/>
                  <a:pt x="4334966" y="4038442"/>
                  <a:pt x="4343342" y="4038978"/>
                </a:cubicBezTo>
                <a:lnTo>
                  <a:pt x="4350314" y="4038282"/>
                </a:lnTo>
                <a:lnTo>
                  <a:pt x="4373736" y="4038831"/>
                </a:lnTo>
                <a:cubicBezTo>
                  <a:pt x="4376602" y="4038665"/>
                  <a:pt x="4382102" y="4038551"/>
                  <a:pt x="4390242" y="4038488"/>
                </a:cubicBezTo>
                <a:cubicBezTo>
                  <a:pt x="4398382" y="4038425"/>
                  <a:pt x="4404754" y="4038501"/>
                  <a:pt x="4409358" y="4038714"/>
                </a:cubicBezTo>
                <a:cubicBezTo>
                  <a:pt x="4413442" y="4038424"/>
                  <a:pt x="4417958" y="4038506"/>
                  <a:pt x="4422910" y="4038958"/>
                </a:cubicBezTo>
                <a:cubicBezTo>
                  <a:pt x="4424396" y="4038585"/>
                  <a:pt x="4426218" y="4038438"/>
                  <a:pt x="4428380" y="4038520"/>
                </a:cubicBezTo>
                <a:cubicBezTo>
                  <a:pt x="4430542" y="4038601"/>
                  <a:pt x="4432558" y="4038742"/>
                  <a:pt x="4434426" y="4038945"/>
                </a:cubicBezTo>
                <a:lnTo>
                  <a:pt x="4521538" y="4040198"/>
                </a:lnTo>
                <a:cubicBezTo>
                  <a:pt x="4525364" y="4040383"/>
                  <a:pt x="4528986" y="4040470"/>
                  <a:pt x="4532402" y="4040457"/>
                </a:cubicBezTo>
                <a:cubicBezTo>
                  <a:pt x="4535818" y="4040445"/>
                  <a:pt x="4539294" y="4040592"/>
                  <a:pt x="4542830" y="4040898"/>
                </a:cubicBezTo>
                <a:cubicBezTo>
                  <a:pt x="4544514" y="4040787"/>
                  <a:pt x="4546446" y="4040733"/>
                  <a:pt x="4548626" y="4040738"/>
                </a:cubicBezTo>
                <a:cubicBezTo>
                  <a:pt x="4550806" y="4040743"/>
                  <a:pt x="4552714" y="4040792"/>
                  <a:pt x="4554348" y="4040885"/>
                </a:cubicBezTo>
                <a:lnTo>
                  <a:pt x="4563736" y="4041023"/>
                </a:lnTo>
                <a:cubicBezTo>
                  <a:pt x="4565346" y="4041126"/>
                  <a:pt x="4566746" y="4041294"/>
                  <a:pt x="4567932" y="4041529"/>
                </a:cubicBezTo>
                <a:cubicBezTo>
                  <a:pt x="4569120" y="4041763"/>
                  <a:pt x="4569718" y="4041988"/>
                  <a:pt x="4569732" y="4042205"/>
                </a:cubicBezTo>
                <a:cubicBezTo>
                  <a:pt x="4567376" y="4042472"/>
                  <a:pt x="4560806" y="4042587"/>
                  <a:pt x="4550020" y="4042549"/>
                </a:cubicBezTo>
                <a:cubicBezTo>
                  <a:pt x="4539232" y="4042510"/>
                  <a:pt x="4531672" y="4042394"/>
                  <a:pt x="4527334" y="4042199"/>
                </a:cubicBezTo>
                <a:lnTo>
                  <a:pt x="4527818" y="4042366"/>
                </a:lnTo>
                <a:cubicBezTo>
                  <a:pt x="4526980" y="4042723"/>
                  <a:pt x="4525940" y="4042956"/>
                  <a:pt x="4524706" y="4043065"/>
                </a:cubicBezTo>
                <a:cubicBezTo>
                  <a:pt x="4523468" y="4043174"/>
                  <a:pt x="4521826" y="4043198"/>
                  <a:pt x="4519780" y="4043138"/>
                </a:cubicBezTo>
                <a:cubicBezTo>
                  <a:pt x="4511098" y="4043503"/>
                  <a:pt x="4501668" y="4043720"/>
                  <a:pt x="4491488" y="4043789"/>
                </a:cubicBezTo>
                <a:cubicBezTo>
                  <a:pt x="4481308" y="4043858"/>
                  <a:pt x="4471636" y="4043992"/>
                  <a:pt x="4462470" y="4044191"/>
                </a:cubicBezTo>
                <a:cubicBezTo>
                  <a:pt x="4461436" y="4044453"/>
                  <a:pt x="4460476" y="4044546"/>
                  <a:pt x="4459590" y="4044471"/>
                </a:cubicBezTo>
                <a:cubicBezTo>
                  <a:pt x="4458702" y="4044395"/>
                  <a:pt x="4457404" y="4044261"/>
                  <a:pt x="4455696" y="4044069"/>
                </a:cubicBezTo>
                <a:cubicBezTo>
                  <a:pt x="4454546" y="4044134"/>
                  <a:pt x="4453530" y="4044189"/>
                  <a:pt x="4452646" y="4044235"/>
                </a:cubicBezTo>
                <a:cubicBezTo>
                  <a:pt x="4451762" y="4044281"/>
                  <a:pt x="4451520" y="4044382"/>
                  <a:pt x="4451918" y="4044538"/>
                </a:cubicBezTo>
                <a:cubicBezTo>
                  <a:pt x="4449812" y="4044541"/>
                  <a:pt x="4447224" y="4044515"/>
                  <a:pt x="4444150" y="4044461"/>
                </a:cubicBezTo>
                <a:cubicBezTo>
                  <a:pt x="4441078" y="4044407"/>
                  <a:pt x="4439116" y="4044488"/>
                  <a:pt x="4438268" y="4044703"/>
                </a:cubicBezTo>
                <a:lnTo>
                  <a:pt x="4447558" y="4045250"/>
                </a:lnTo>
                <a:cubicBezTo>
                  <a:pt x="4449126" y="4045348"/>
                  <a:pt x="4450514" y="4045383"/>
                  <a:pt x="4451718" y="4045356"/>
                </a:cubicBezTo>
                <a:cubicBezTo>
                  <a:pt x="4452926" y="4045329"/>
                  <a:pt x="4453830" y="4045198"/>
                  <a:pt x="4454432" y="4044963"/>
                </a:cubicBezTo>
                <a:cubicBezTo>
                  <a:pt x="4456078" y="4045060"/>
                  <a:pt x="4458086" y="4045143"/>
                  <a:pt x="4460456" y="4045213"/>
                </a:cubicBezTo>
                <a:cubicBezTo>
                  <a:pt x="4462828" y="4045284"/>
                  <a:pt x="4464982" y="4045307"/>
                  <a:pt x="4466916" y="4045282"/>
                </a:cubicBezTo>
                <a:lnTo>
                  <a:pt x="4489956" y="4045255"/>
                </a:lnTo>
                <a:lnTo>
                  <a:pt x="4498180" y="4045877"/>
                </a:lnTo>
                <a:cubicBezTo>
                  <a:pt x="4499812" y="4045979"/>
                  <a:pt x="4501458" y="4046030"/>
                  <a:pt x="4503114" y="4046030"/>
                </a:cubicBezTo>
                <a:cubicBezTo>
                  <a:pt x="4504774" y="4046029"/>
                  <a:pt x="4505936" y="4045913"/>
                  <a:pt x="4506602" y="4045681"/>
                </a:cubicBezTo>
                <a:lnTo>
                  <a:pt x="4517056" y="4045743"/>
                </a:lnTo>
                <a:cubicBezTo>
                  <a:pt x="4520364" y="4045408"/>
                  <a:pt x="4523866" y="4045361"/>
                  <a:pt x="4527558" y="4045601"/>
                </a:cubicBezTo>
                <a:cubicBezTo>
                  <a:pt x="4531252" y="4045841"/>
                  <a:pt x="4534752" y="4045794"/>
                  <a:pt x="4538062" y="4045459"/>
                </a:cubicBezTo>
                <a:lnTo>
                  <a:pt x="4556058" y="4046794"/>
                </a:lnTo>
                <a:cubicBezTo>
                  <a:pt x="4554292" y="4047422"/>
                  <a:pt x="4552856" y="4047775"/>
                  <a:pt x="4551746" y="4047855"/>
                </a:cubicBezTo>
                <a:cubicBezTo>
                  <a:pt x="4550636" y="4047933"/>
                  <a:pt x="4548524" y="4047832"/>
                  <a:pt x="4545408" y="4047551"/>
                </a:cubicBezTo>
                <a:cubicBezTo>
                  <a:pt x="4543328" y="4048079"/>
                  <a:pt x="4541044" y="4048233"/>
                  <a:pt x="4538556" y="4048012"/>
                </a:cubicBezTo>
                <a:cubicBezTo>
                  <a:pt x="4536070" y="4047790"/>
                  <a:pt x="4533932" y="4047883"/>
                  <a:pt x="4532142" y="4048291"/>
                </a:cubicBezTo>
                <a:cubicBezTo>
                  <a:pt x="4528512" y="4048193"/>
                  <a:pt x="4522996" y="4048191"/>
                  <a:pt x="4515590" y="4048285"/>
                </a:cubicBezTo>
                <a:cubicBezTo>
                  <a:pt x="4508184" y="4048380"/>
                  <a:pt x="4503536" y="4048567"/>
                  <a:pt x="4501648" y="4048848"/>
                </a:cubicBezTo>
                <a:lnTo>
                  <a:pt x="4477546" y="4048951"/>
                </a:lnTo>
                <a:cubicBezTo>
                  <a:pt x="4475844" y="4049490"/>
                  <a:pt x="4473528" y="4049873"/>
                  <a:pt x="4470594" y="4050097"/>
                </a:cubicBezTo>
                <a:cubicBezTo>
                  <a:pt x="4467660" y="4050323"/>
                  <a:pt x="4464136" y="4050288"/>
                  <a:pt x="4460020" y="4049994"/>
                </a:cubicBezTo>
                <a:cubicBezTo>
                  <a:pt x="4455144" y="4050139"/>
                  <a:pt x="4449892" y="4050210"/>
                  <a:pt x="4444264" y="4050207"/>
                </a:cubicBezTo>
                <a:cubicBezTo>
                  <a:pt x="4438638" y="4050205"/>
                  <a:pt x="4433436" y="4050071"/>
                  <a:pt x="4428658" y="4049808"/>
                </a:cubicBezTo>
                <a:lnTo>
                  <a:pt x="4421586" y="4050913"/>
                </a:lnTo>
                <a:lnTo>
                  <a:pt x="4412878" y="4050124"/>
                </a:lnTo>
                <a:lnTo>
                  <a:pt x="4401162" y="4050956"/>
                </a:lnTo>
                <a:cubicBezTo>
                  <a:pt x="4398354" y="4050891"/>
                  <a:pt x="4395888" y="4050890"/>
                  <a:pt x="4393770" y="4050953"/>
                </a:cubicBezTo>
                <a:cubicBezTo>
                  <a:pt x="4391650" y="4051016"/>
                  <a:pt x="4389596" y="4050935"/>
                  <a:pt x="4387612" y="4050712"/>
                </a:cubicBezTo>
                <a:cubicBezTo>
                  <a:pt x="4386170" y="4050722"/>
                  <a:pt x="4384576" y="4050818"/>
                  <a:pt x="4382830" y="4051001"/>
                </a:cubicBezTo>
                <a:cubicBezTo>
                  <a:pt x="4381086" y="4051183"/>
                  <a:pt x="4380000" y="4051344"/>
                  <a:pt x="4379572" y="4051483"/>
                </a:cubicBezTo>
                <a:cubicBezTo>
                  <a:pt x="4378846" y="4051648"/>
                  <a:pt x="4378750" y="4051781"/>
                  <a:pt x="4379280" y="4051881"/>
                </a:cubicBezTo>
                <a:cubicBezTo>
                  <a:pt x="4379812" y="4051981"/>
                  <a:pt x="4380394" y="4052015"/>
                  <a:pt x="4381022" y="4051983"/>
                </a:cubicBezTo>
                <a:cubicBezTo>
                  <a:pt x="4383232" y="4051416"/>
                  <a:pt x="4386056" y="4051283"/>
                  <a:pt x="4389494" y="4051583"/>
                </a:cubicBezTo>
                <a:cubicBezTo>
                  <a:pt x="4392932" y="4051883"/>
                  <a:pt x="4395658" y="4052159"/>
                  <a:pt x="4397670" y="4052410"/>
                </a:cubicBezTo>
                <a:lnTo>
                  <a:pt x="4413646" y="4051275"/>
                </a:lnTo>
                <a:lnTo>
                  <a:pt x="4414130" y="4051443"/>
                </a:lnTo>
                <a:cubicBezTo>
                  <a:pt x="4415512" y="4051457"/>
                  <a:pt x="4416936" y="4051432"/>
                  <a:pt x="4418402" y="4051365"/>
                </a:cubicBezTo>
                <a:cubicBezTo>
                  <a:pt x="4419868" y="4051298"/>
                  <a:pt x="4420930" y="4051148"/>
                  <a:pt x="4421586" y="4050913"/>
                </a:cubicBezTo>
                <a:cubicBezTo>
                  <a:pt x="4425708" y="4051181"/>
                  <a:pt x="4429730" y="4051332"/>
                  <a:pt x="4433646" y="4051363"/>
                </a:cubicBezTo>
                <a:cubicBezTo>
                  <a:pt x="4437566" y="4051395"/>
                  <a:pt x="4441320" y="4051565"/>
                  <a:pt x="4444910" y="4051870"/>
                </a:cubicBezTo>
                <a:cubicBezTo>
                  <a:pt x="4446758" y="4051078"/>
                  <a:pt x="4448756" y="4050751"/>
                  <a:pt x="4450904" y="4050892"/>
                </a:cubicBezTo>
                <a:cubicBezTo>
                  <a:pt x="4453050" y="4051033"/>
                  <a:pt x="4456472" y="4051310"/>
                  <a:pt x="4461172" y="4051722"/>
                </a:cubicBezTo>
                <a:cubicBezTo>
                  <a:pt x="4465132" y="4051896"/>
                  <a:pt x="4471150" y="4051813"/>
                  <a:pt x="4479226" y="4051469"/>
                </a:cubicBezTo>
                <a:cubicBezTo>
                  <a:pt x="4487302" y="4051127"/>
                  <a:pt x="4493708" y="4051066"/>
                  <a:pt x="4498440" y="4051286"/>
                </a:cubicBezTo>
                <a:cubicBezTo>
                  <a:pt x="4499422" y="4051422"/>
                  <a:pt x="4499974" y="4051576"/>
                  <a:pt x="4500096" y="4051748"/>
                </a:cubicBezTo>
                <a:cubicBezTo>
                  <a:pt x="4500218" y="4051918"/>
                  <a:pt x="4500116" y="4052068"/>
                  <a:pt x="4499790" y="4052196"/>
                </a:cubicBezTo>
                <a:cubicBezTo>
                  <a:pt x="4497958" y="4052782"/>
                  <a:pt x="4494718" y="4053105"/>
                  <a:pt x="4490070" y="4053162"/>
                </a:cubicBezTo>
                <a:cubicBezTo>
                  <a:pt x="4485422" y="4053220"/>
                  <a:pt x="4481626" y="4053130"/>
                  <a:pt x="4478686" y="4052891"/>
                </a:cubicBezTo>
                <a:cubicBezTo>
                  <a:pt x="4470680" y="4052981"/>
                  <a:pt x="4463192" y="4053110"/>
                  <a:pt x="4456214" y="4053280"/>
                </a:cubicBezTo>
                <a:cubicBezTo>
                  <a:pt x="4449238" y="4053448"/>
                  <a:pt x="4442014" y="4053559"/>
                  <a:pt x="4434542" y="4053612"/>
                </a:cubicBezTo>
                <a:cubicBezTo>
                  <a:pt x="4433964" y="4053837"/>
                  <a:pt x="4433156" y="4053928"/>
                  <a:pt x="4432122" y="4053884"/>
                </a:cubicBezTo>
                <a:cubicBezTo>
                  <a:pt x="4431084" y="4053840"/>
                  <a:pt x="4429794" y="4053765"/>
                  <a:pt x="4428250" y="4053657"/>
                </a:cubicBezTo>
                <a:cubicBezTo>
                  <a:pt x="4426700" y="4053573"/>
                  <a:pt x="4425518" y="4053591"/>
                  <a:pt x="4424704" y="4053707"/>
                </a:cubicBezTo>
                <a:cubicBezTo>
                  <a:pt x="4423892" y="4053824"/>
                  <a:pt x="4423460" y="4053988"/>
                  <a:pt x="4423408" y="4054201"/>
                </a:cubicBezTo>
                <a:cubicBezTo>
                  <a:pt x="4421010" y="4054058"/>
                  <a:pt x="4418572" y="4053954"/>
                  <a:pt x="4416090" y="4053891"/>
                </a:cubicBezTo>
                <a:cubicBezTo>
                  <a:pt x="4413608" y="4053829"/>
                  <a:pt x="4411530" y="4053851"/>
                  <a:pt x="4409856" y="4053957"/>
                </a:cubicBezTo>
                <a:lnTo>
                  <a:pt x="4400468" y="4053819"/>
                </a:lnTo>
                <a:cubicBezTo>
                  <a:pt x="4398998" y="4054216"/>
                  <a:pt x="4397240" y="4054459"/>
                  <a:pt x="4395190" y="4054546"/>
                </a:cubicBezTo>
                <a:cubicBezTo>
                  <a:pt x="4393140" y="4054633"/>
                  <a:pt x="4391188" y="4054587"/>
                  <a:pt x="4389334" y="4054409"/>
                </a:cubicBezTo>
                <a:cubicBezTo>
                  <a:pt x="4391240" y="4054957"/>
                  <a:pt x="4393662" y="4055681"/>
                  <a:pt x="4396594" y="4056582"/>
                </a:cubicBezTo>
                <a:cubicBezTo>
                  <a:pt x="4399526" y="4057484"/>
                  <a:pt x="4400230" y="4058280"/>
                  <a:pt x="4398700" y="4058970"/>
                </a:cubicBezTo>
                <a:cubicBezTo>
                  <a:pt x="4397182" y="4059380"/>
                  <a:pt x="4395370" y="4059660"/>
                  <a:pt x="4393262" y="4059809"/>
                </a:cubicBezTo>
                <a:cubicBezTo>
                  <a:pt x="4391154" y="4059959"/>
                  <a:pt x="4389416" y="4059931"/>
                  <a:pt x="4388046" y="4059727"/>
                </a:cubicBezTo>
                <a:cubicBezTo>
                  <a:pt x="4387376" y="4059754"/>
                  <a:pt x="4386348" y="4059768"/>
                  <a:pt x="4384962" y="4059771"/>
                </a:cubicBezTo>
                <a:cubicBezTo>
                  <a:pt x="4383576" y="4059772"/>
                  <a:pt x="4382668" y="4059828"/>
                  <a:pt x="4382238" y="4059939"/>
                </a:cubicBezTo>
                <a:lnTo>
                  <a:pt x="4385818" y="4060287"/>
                </a:lnTo>
                <a:lnTo>
                  <a:pt x="4402750" y="4061699"/>
                </a:lnTo>
                <a:lnTo>
                  <a:pt x="4411172" y="4061503"/>
                </a:lnTo>
                <a:cubicBezTo>
                  <a:pt x="4412216" y="4061244"/>
                  <a:pt x="4413156" y="4061145"/>
                  <a:pt x="4413992" y="4061202"/>
                </a:cubicBezTo>
                <a:cubicBezTo>
                  <a:pt x="4414830" y="4061260"/>
                  <a:pt x="4415986" y="4061345"/>
                  <a:pt x="4417464" y="4061458"/>
                </a:cubicBezTo>
                <a:cubicBezTo>
                  <a:pt x="4418728" y="4061461"/>
                  <a:pt x="4419612" y="4061414"/>
                  <a:pt x="4420114" y="4061320"/>
                </a:cubicBezTo>
                <a:cubicBezTo>
                  <a:pt x="4420618" y="4061226"/>
                  <a:pt x="4420992" y="4061115"/>
                  <a:pt x="4421242" y="4060989"/>
                </a:cubicBezTo>
                <a:cubicBezTo>
                  <a:pt x="4425936" y="4061243"/>
                  <a:pt x="4430774" y="4061435"/>
                  <a:pt x="4435758" y="4061567"/>
                </a:cubicBezTo>
                <a:cubicBezTo>
                  <a:pt x="4440744" y="4061699"/>
                  <a:pt x="4445582" y="4061891"/>
                  <a:pt x="4450274" y="4062144"/>
                </a:cubicBezTo>
                <a:cubicBezTo>
                  <a:pt x="4455682" y="4061970"/>
                  <a:pt x="4461178" y="4061965"/>
                  <a:pt x="4466766" y="4062130"/>
                </a:cubicBezTo>
                <a:cubicBezTo>
                  <a:pt x="4472354" y="4062294"/>
                  <a:pt x="4477244" y="4062634"/>
                  <a:pt x="4481436" y="4063149"/>
                </a:cubicBezTo>
                <a:lnTo>
                  <a:pt x="4486280" y="4062604"/>
                </a:lnTo>
                <a:cubicBezTo>
                  <a:pt x="4487678" y="4062412"/>
                  <a:pt x="4489312" y="4062330"/>
                  <a:pt x="4491182" y="4062356"/>
                </a:cubicBezTo>
                <a:cubicBezTo>
                  <a:pt x="4493052" y="4062383"/>
                  <a:pt x="4494902" y="4062485"/>
                  <a:pt x="4496734" y="4062666"/>
                </a:cubicBezTo>
                <a:cubicBezTo>
                  <a:pt x="4502138" y="4062684"/>
                  <a:pt x="4503814" y="4062967"/>
                  <a:pt x="4501764" y="4063515"/>
                </a:cubicBezTo>
                <a:cubicBezTo>
                  <a:pt x="4500716" y="4064012"/>
                  <a:pt x="4499342" y="4064369"/>
                  <a:pt x="4497644" y="4064587"/>
                </a:cubicBezTo>
                <a:cubicBezTo>
                  <a:pt x="4495944" y="4064803"/>
                  <a:pt x="4493218" y="4064804"/>
                  <a:pt x="4489464" y="4064589"/>
                </a:cubicBezTo>
                <a:cubicBezTo>
                  <a:pt x="4486598" y="4064403"/>
                  <a:pt x="4482122" y="4064244"/>
                  <a:pt x="4476036" y="4064110"/>
                </a:cubicBezTo>
                <a:cubicBezTo>
                  <a:pt x="4469950" y="4063977"/>
                  <a:pt x="4465522" y="4064165"/>
                  <a:pt x="4462748" y="4064676"/>
                </a:cubicBezTo>
                <a:cubicBezTo>
                  <a:pt x="4459258" y="4064811"/>
                  <a:pt x="4453580" y="4064938"/>
                  <a:pt x="4445710" y="4065057"/>
                </a:cubicBezTo>
                <a:cubicBezTo>
                  <a:pt x="4437840" y="4065176"/>
                  <a:pt x="4431290" y="4065113"/>
                  <a:pt x="4426060" y="4064868"/>
                </a:cubicBezTo>
                <a:cubicBezTo>
                  <a:pt x="4425136" y="4065215"/>
                  <a:pt x="4424028" y="4065386"/>
                  <a:pt x="4422730" y="4065381"/>
                </a:cubicBezTo>
                <a:cubicBezTo>
                  <a:pt x="4421434" y="4065377"/>
                  <a:pt x="4420252" y="4065302"/>
                  <a:pt x="4419188" y="4065156"/>
                </a:cubicBezTo>
                <a:cubicBezTo>
                  <a:pt x="4416482" y="4065025"/>
                  <a:pt x="4413786" y="4065258"/>
                  <a:pt x="4411100" y="4065855"/>
                </a:cubicBezTo>
                <a:cubicBezTo>
                  <a:pt x="4408416" y="4066452"/>
                  <a:pt x="4406590" y="4066875"/>
                  <a:pt x="4405624" y="4067124"/>
                </a:cubicBezTo>
                <a:cubicBezTo>
                  <a:pt x="4401130" y="4066994"/>
                  <a:pt x="4392140" y="4066921"/>
                  <a:pt x="4378656" y="4066902"/>
                </a:cubicBezTo>
                <a:cubicBezTo>
                  <a:pt x="4365170" y="4066884"/>
                  <a:pt x="4357026" y="4067102"/>
                  <a:pt x="4354224" y="4067556"/>
                </a:cubicBezTo>
                <a:lnTo>
                  <a:pt x="4342902" y="4066751"/>
                </a:lnTo>
                <a:cubicBezTo>
                  <a:pt x="4339016" y="4066722"/>
                  <a:pt x="4335294" y="4066693"/>
                  <a:pt x="4331734" y="4066665"/>
                </a:cubicBezTo>
                <a:cubicBezTo>
                  <a:pt x="4328176" y="4066637"/>
                  <a:pt x="4324574" y="4066650"/>
                  <a:pt x="4320930" y="4066703"/>
                </a:cubicBezTo>
                <a:lnTo>
                  <a:pt x="4318216" y="4067097"/>
                </a:lnTo>
                <a:cubicBezTo>
                  <a:pt x="4320512" y="4067575"/>
                  <a:pt x="4324676" y="4067757"/>
                  <a:pt x="4330714" y="4067642"/>
                </a:cubicBezTo>
                <a:cubicBezTo>
                  <a:pt x="4336750" y="4067528"/>
                  <a:pt x="4341036" y="4067751"/>
                  <a:pt x="4343572" y="4068312"/>
                </a:cubicBezTo>
                <a:cubicBezTo>
                  <a:pt x="4344634" y="4068605"/>
                  <a:pt x="4346472" y="4068944"/>
                  <a:pt x="4349082" y="4069328"/>
                </a:cubicBezTo>
                <a:lnTo>
                  <a:pt x="4348898" y="4067934"/>
                </a:lnTo>
                <a:lnTo>
                  <a:pt x="4352478" y="4068283"/>
                </a:lnTo>
                <a:cubicBezTo>
                  <a:pt x="4354168" y="4068461"/>
                  <a:pt x="4354970" y="4068663"/>
                  <a:pt x="4354882" y="4068891"/>
                </a:cubicBezTo>
                <a:cubicBezTo>
                  <a:pt x="4354794" y="4069120"/>
                  <a:pt x="4354410" y="4069356"/>
                  <a:pt x="4353728" y="4069602"/>
                </a:cubicBezTo>
                <a:cubicBezTo>
                  <a:pt x="4355784" y="4069665"/>
                  <a:pt x="4357648" y="4069717"/>
                  <a:pt x="4359318" y="4069757"/>
                </a:cubicBezTo>
                <a:cubicBezTo>
                  <a:pt x="4360988" y="4069798"/>
                  <a:pt x="4362608" y="4069766"/>
                  <a:pt x="4364182" y="4069664"/>
                </a:cubicBezTo>
                <a:cubicBezTo>
                  <a:pt x="4365788" y="4069738"/>
                  <a:pt x="4367778" y="4069722"/>
                  <a:pt x="4370148" y="4069617"/>
                </a:cubicBezTo>
                <a:cubicBezTo>
                  <a:pt x="4372518" y="4069511"/>
                  <a:pt x="4374918" y="4069416"/>
                  <a:pt x="4377348" y="4069332"/>
                </a:cubicBezTo>
                <a:cubicBezTo>
                  <a:pt x="4375996" y="4068792"/>
                  <a:pt x="4376482" y="4068221"/>
                  <a:pt x="4378810" y="4067620"/>
                </a:cubicBezTo>
                <a:cubicBezTo>
                  <a:pt x="4382470" y="4067997"/>
                  <a:pt x="4386470" y="4068048"/>
                  <a:pt x="4390812" y="4067773"/>
                </a:cubicBezTo>
                <a:lnTo>
                  <a:pt x="4393512" y="4069592"/>
                </a:lnTo>
                <a:cubicBezTo>
                  <a:pt x="4391240" y="4069473"/>
                  <a:pt x="4389178" y="4069425"/>
                  <a:pt x="4387330" y="4069452"/>
                </a:cubicBezTo>
                <a:cubicBezTo>
                  <a:pt x="4385480" y="4069479"/>
                  <a:pt x="4383540" y="4069474"/>
                  <a:pt x="4381510" y="4069438"/>
                </a:cubicBezTo>
                <a:lnTo>
                  <a:pt x="4380246" y="4070332"/>
                </a:lnTo>
                <a:cubicBezTo>
                  <a:pt x="4381212" y="4070666"/>
                  <a:pt x="4380630" y="4070909"/>
                  <a:pt x="4378500" y="4071059"/>
                </a:cubicBezTo>
                <a:cubicBezTo>
                  <a:pt x="4376306" y="4071199"/>
                  <a:pt x="4373940" y="4071249"/>
                  <a:pt x="4371398" y="4071212"/>
                </a:cubicBezTo>
                <a:cubicBezTo>
                  <a:pt x="4368854" y="4071175"/>
                  <a:pt x="4366512" y="4071123"/>
                  <a:pt x="4364368" y="4071057"/>
                </a:cubicBezTo>
                <a:cubicBezTo>
                  <a:pt x="4364680" y="4071349"/>
                  <a:pt x="4365286" y="4071633"/>
                  <a:pt x="4366190" y="4071908"/>
                </a:cubicBezTo>
                <a:cubicBezTo>
                  <a:pt x="4367094" y="4072184"/>
                  <a:pt x="4367580" y="4072425"/>
                  <a:pt x="4367650" y="4072634"/>
                </a:cubicBezTo>
                <a:cubicBezTo>
                  <a:pt x="4366228" y="4072881"/>
                  <a:pt x="4363576" y="4072927"/>
                  <a:pt x="4359700" y="4072771"/>
                </a:cubicBezTo>
                <a:cubicBezTo>
                  <a:pt x="4355824" y="4072615"/>
                  <a:pt x="4352570" y="4072453"/>
                  <a:pt x="4349938" y="4072283"/>
                </a:cubicBezTo>
                <a:cubicBezTo>
                  <a:pt x="4347700" y="4072433"/>
                  <a:pt x="4345546" y="4072502"/>
                  <a:pt x="4343476" y="4072490"/>
                </a:cubicBezTo>
                <a:cubicBezTo>
                  <a:pt x="4341408" y="4072478"/>
                  <a:pt x="4340076" y="4072388"/>
                  <a:pt x="4339486" y="4072221"/>
                </a:cubicBezTo>
                <a:lnTo>
                  <a:pt x="4329614" y="4071917"/>
                </a:lnTo>
                <a:lnTo>
                  <a:pt x="4320028" y="4072598"/>
                </a:lnTo>
                <a:lnTo>
                  <a:pt x="4324670" y="4072870"/>
                </a:lnTo>
                <a:lnTo>
                  <a:pt x="4335126" y="4072932"/>
                </a:lnTo>
                <a:cubicBezTo>
                  <a:pt x="4336452" y="4072947"/>
                  <a:pt x="4337572" y="4073001"/>
                  <a:pt x="4338488" y="4073096"/>
                </a:cubicBezTo>
                <a:cubicBezTo>
                  <a:pt x="4339404" y="4073190"/>
                  <a:pt x="4339992" y="4073282"/>
                  <a:pt x="4340254" y="4073373"/>
                </a:cubicBezTo>
                <a:cubicBezTo>
                  <a:pt x="4339614" y="4073401"/>
                  <a:pt x="4338520" y="4073412"/>
                  <a:pt x="4336974" y="4073404"/>
                </a:cubicBezTo>
                <a:cubicBezTo>
                  <a:pt x="4335428" y="4073397"/>
                  <a:pt x="4334068" y="4073426"/>
                  <a:pt x="4332896" y="4073493"/>
                </a:cubicBezTo>
                <a:cubicBezTo>
                  <a:pt x="4330574" y="4073892"/>
                  <a:pt x="4326380" y="4073922"/>
                  <a:pt x="4320312" y="4073582"/>
                </a:cubicBezTo>
                <a:cubicBezTo>
                  <a:pt x="4314244" y="4073243"/>
                  <a:pt x="4310050" y="4073272"/>
                  <a:pt x="4307728" y="4073671"/>
                </a:cubicBezTo>
                <a:lnTo>
                  <a:pt x="4302068" y="4073588"/>
                </a:lnTo>
                <a:lnTo>
                  <a:pt x="4301762" y="4074157"/>
                </a:lnTo>
                <a:lnTo>
                  <a:pt x="4312372" y="4073945"/>
                </a:lnTo>
                <a:lnTo>
                  <a:pt x="4313042" y="4075505"/>
                </a:lnTo>
                <a:lnTo>
                  <a:pt x="4300782" y="4075987"/>
                </a:lnTo>
                <a:lnTo>
                  <a:pt x="4300730" y="4076084"/>
                </a:lnTo>
                <a:lnTo>
                  <a:pt x="4303840" y="4076762"/>
                </a:lnTo>
                <a:lnTo>
                  <a:pt x="4299864" y="4078049"/>
                </a:lnTo>
                <a:lnTo>
                  <a:pt x="4299676" y="4078052"/>
                </a:lnTo>
                <a:lnTo>
                  <a:pt x="4296254" y="4084438"/>
                </a:lnTo>
                <a:cubicBezTo>
                  <a:pt x="4294532" y="4085372"/>
                  <a:pt x="4291220" y="4084262"/>
                  <a:pt x="4286316" y="4081109"/>
                </a:cubicBezTo>
                <a:cubicBezTo>
                  <a:pt x="4283142" y="4087237"/>
                  <a:pt x="4279600" y="4089061"/>
                  <a:pt x="4275686" y="4086582"/>
                </a:cubicBezTo>
                <a:cubicBezTo>
                  <a:pt x="4271770" y="4084104"/>
                  <a:pt x="4268446" y="4085228"/>
                  <a:pt x="4265710" y="4089956"/>
                </a:cubicBezTo>
                <a:cubicBezTo>
                  <a:pt x="4260030" y="4088919"/>
                  <a:pt x="4251416" y="4089037"/>
                  <a:pt x="4239870" y="4090310"/>
                </a:cubicBezTo>
                <a:cubicBezTo>
                  <a:pt x="4228320" y="4091583"/>
                  <a:pt x="4221092" y="4093855"/>
                  <a:pt x="4218184" y="4097128"/>
                </a:cubicBezTo>
                <a:lnTo>
                  <a:pt x="4180568" y="4098925"/>
                </a:lnTo>
                <a:cubicBezTo>
                  <a:pt x="4177990" y="4105166"/>
                  <a:pt x="4174426" y="4109617"/>
                  <a:pt x="4169878" y="4112277"/>
                </a:cubicBezTo>
                <a:cubicBezTo>
                  <a:pt x="4165330" y="4114936"/>
                  <a:pt x="4159824" y="4114629"/>
                  <a:pt x="4153356" y="4111355"/>
                </a:cubicBezTo>
                <a:cubicBezTo>
                  <a:pt x="4145762" y="4113148"/>
                  <a:pt x="4137572" y="4114100"/>
                  <a:pt x="4128788" y="4114213"/>
                </a:cubicBezTo>
                <a:cubicBezTo>
                  <a:pt x="4120006" y="4114327"/>
                  <a:pt x="4111864" y="4112928"/>
                  <a:pt x="4104368" y="4110019"/>
                </a:cubicBezTo>
                <a:lnTo>
                  <a:pt x="4093484" y="4122895"/>
                </a:lnTo>
                <a:lnTo>
                  <a:pt x="4079778" y="4114052"/>
                </a:lnTo>
                <a:lnTo>
                  <a:pt x="4061604" y="4123907"/>
                </a:lnTo>
                <a:cubicBezTo>
                  <a:pt x="4057210" y="4123238"/>
                  <a:pt x="4053362" y="4123290"/>
                  <a:pt x="4050062" y="4124062"/>
                </a:cubicBezTo>
                <a:cubicBezTo>
                  <a:pt x="4046762" y="4124835"/>
                  <a:pt x="4043546" y="4123963"/>
                  <a:pt x="4040414" y="4121447"/>
                </a:cubicBezTo>
                <a:cubicBezTo>
                  <a:pt x="4038164" y="4121601"/>
                  <a:pt x="4035690" y="4122749"/>
                  <a:pt x="4032992" y="4124890"/>
                </a:cubicBezTo>
                <a:cubicBezTo>
                  <a:pt x="4030292" y="4127032"/>
                  <a:pt x="4028620" y="4128907"/>
                  <a:pt x="4027974" y="4130517"/>
                </a:cubicBezTo>
                <a:cubicBezTo>
                  <a:pt x="4026864" y="4132427"/>
                  <a:pt x="4026730" y="4133953"/>
                  <a:pt x="4027574" y="4135093"/>
                </a:cubicBezTo>
                <a:cubicBezTo>
                  <a:pt x="4028418" y="4136233"/>
                  <a:pt x="4029330" y="4136611"/>
                  <a:pt x="4030308" y="4136226"/>
                </a:cubicBezTo>
                <a:cubicBezTo>
                  <a:pt x="4033676" y="4129653"/>
                  <a:pt x="4038066" y="4128048"/>
                  <a:pt x="4043478" y="4131410"/>
                </a:cubicBezTo>
                <a:cubicBezTo>
                  <a:pt x="4048888" y="4134773"/>
                  <a:pt x="4053182" y="4137870"/>
                  <a:pt x="4056356" y="4140701"/>
                </a:cubicBezTo>
                <a:lnTo>
                  <a:pt x="4081140" y="4127263"/>
                </a:lnTo>
                <a:lnTo>
                  <a:pt x="4081918" y="4129166"/>
                </a:lnTo>
                <a:cubicBezTo>
                  <a:pt x="4084076" y="4129303"/>
                  <a:pt x="4086296" y="4128972"/>
                  <a:pt x="4088576" y="4128171"/>
                </a:cubicBezTo>
                <a:cubicBezTo>
                  <a:pt x="4090856" y="4127371"/>
                  <a:pt x="4092492" y="4125612"/>
                  <a:pt x="4093484" y="4122895"/>
                </a:cubicBezTo>
                <a:cubicBezTo>
                  <a:pt x="4099958" y="4125875"/>
                  <a:pt x="4106256" y="4127497"/>
                  <a:pt x="4112376" y="4127762"/>
                </a:cubicBezTo>
                <a:cubicBezTo>
                  <a:pt x="4118498" y="4128027"/>
                  <a:pt x="4124382" y="4129874"/>
                  <a:pt x="4130030" y="4133302"/>
                </a:cubicBezTo>
                <a:cubicBezTo>
                  <a:pt x="4132806" y="4124144"/>
                  <a:pt x="4135878" y="4120347"/>
                  <a:pt x="4139250" y="4121909"/>
                </a:cubicBezTo>
                <a:cubicBezTo>
                  <a:pt x="4142622" y="4123471"/>
                  <a:pt x="4148004" y="4126559"/>
                  <a:pt x="4155398" y="4131171"/>
                </a:cubicBezTo>
                <a:cubicBezTo>
                  <a:pt x="4161604" y="4133085"/>
                  <a:pt x="4170988" y="4131969"/>
                  <a:pt x="4183548" y="4127822"/>
                </a:cubicBezTo>
                <a:cubicBezTo>
                  <a:pt x="4196108" y="4123676"/>
                  <a:pt x="4206100" y="4122812"/>
                  <a:pt x="4213520" y="4125229"/>
                </a:cubicBezTo>
                <a:cubicBezTo>
                  <a:pt x="4215072" y="4126762"/>
                  <a:pt x="4215954" y="4128511"/>
                  <a:pt x="4216170" y="4130477"/>
                </a:cubicBezTo>
                <a:cubicBezTo>
                  <a:pt x="4216384" y="4132443"/>
                  <a:pt x="4216248" y="4134164"/>
                  <a:pt x="4215756" y="4135641"/>
                </a:cubicBezTo>
                <a:cubicBezTo>
                  <a:pt x="4212980" y="4142426"/>
                  <a:pt x="4207966" y="4146210"/>
                  <a:pt x="4200718" y="4146992"/>
                </a:cubicBezTo>
                <a:cubicBezTo>
                  <a:pt x="4193468" y="4147775"/>
                  <a:pt x="4187530" y="4146829"/>
                  <a:pt x="4182906" y="4144154"/>
                </a:cubicBezTo>
                <a:cubicBezTo>
                  <a:pt x="4170422" y="4145401"/>
                  <a:pt x="4158746" y="4147082"/>
                  <a:pt x="4147880" y="4149197"/>
                </a:cubicBezTo>
                <a:cubicBezTo>
                  <a:pt x="4137012" y="4151311"/>
                  <a:pt x="4125750" y="4152768"/>
                  <a:pt x="4114092" y="4153568"/>
                </a:cubicBezTo>
                <a:cubicBezTo>
                  <a:pt x="4113222" y="4156171"/>
                  <a:pt x="4111974" y="4157234"/>
                  <a:pt x="4110350" y="4156759"/>
                </a:cubicBezTo>
                <a:cubicBezTo>
                  <a:pt x="4108726" y="4156283"/>
                  <a:pt x="4106702" y="4155444"/>
                  <a:pt x="4104276" y="4154241"/>
                </a:cubicBezTo>
                <a:cubicBezTo>
                  <a:pt x="4101844" y="4153331"/>
                  <a:pt x="4100002" y="4153556"/>
                  <a:pt x="4098748" y="4154913"/>
                </a:cubicBezTo>
                <a:cubicBezTo>
                  <a:pt x="4097494" y="4156271"/>
                  <a:pt x="4096842" y="4158174"/>
                  <a:pt x="4096792" y="4160623"/>
                </a:cubicBezTo>
                <a:cubicBezTo>
                  <a:pt x="4093030" y="4159031"/>
                  <a:pt x="4089206" y="4157907"/>
                  <a:pt x="4085322" y="4157252"/>
                </a:cubicBezTo>
                <a:cubicBezTo>
                  <a:pt x="4081438" y="4156597"/>
                  <a:pt x="4078198" y="4156901"/>
                  <a:pt x="4075602" y="4158163"/>
                </a:cubicBezTo>
                <a:lnTo>
                  <a:pt x="4060926" y="4156822"/>
                </a:lnTo>
                <a:cubicBezTo>
                  <a:pt x="4058688" y="4161426"/>
                  <a:pt x="4055974" y="4164253"/>
                  <a:pt x="4052788" y="4165303"/>
                </a:cubicBezTo>
                <a:cubicBezTo>
                  <a:pt x="4049600" y="4166353"/>
                  <a:pt x="4046548" y="4165878"/>
                  <a:pt x="4043626" y="4163877"/>
                </a:cubicBezTo>
                <a:cubicBezTo>
                  <a:pt x="4046680" y="4170116"/>
                  <a:pt x="4050562" y="4178377"/>
                  <a:pt x="4055268" y="4188660"/>
                </a:cubicBezTo>
                <a:cubicBezTo>
                  <a:pt x="4059974" y="4198942"/>
                  <a:pt x="4061182" y="4208071"/>
                  <a:pt x="4058892" y="4216046"/>
                </a:cubicBezTo>
                <a:cubicBezTo>
                  <a:pt x="4056582" y="4220786"/>
                  <a:pt x="4053792" y="4224042"/>
                  <a:pt x="4050522" y="4225815"/>
                </a:cubicBezTo>
                <a:cubicBezTo>
                  <a:pt x="4047252" y="4227588"/>
                  <a:pt x="4044534" y="4227318"/>
                  <a:pt x="4042370" y="4225005"/>
                </a:cubicBezTo>
                <a:cubicBezTo>
                  <a:pt x="4041324" y="4225329"/>
                  <a:pt x="4039720" y="4225520"/>
                  <a:pt x="4037558" y="4225579"/>
                </a:cubicBezTo>
                <a:cubicBezTo>
                  <a:pt x="4035396" y="4225638"/>
                  <a:pt x="4033986" y="4226305"/>
                  <a:pt x="4033330" y="4227581"/>
                </a:cubicBezTo>
                <a:lnTo>
                  <a:pt x="4038968" y="4231498"/>
                </a:lnTo>
                <a:lnTo>
                  <a:pt x="4065602" y="4247280"/>
                </a:lnTo>
                <a:lnTo>
                  <a:pt x="4078722" y="4244816"/>
                </a:lnTo>
                <a:cubicBezTo>
                  <a:pt x="4080316" y="4241821"/>
                  <a:pt x="4081770" y="4240645"/>
                  <a:pt x="4083084" y="4241288"/>
                </a:cubicBezTo>
                <a:cubicBezTo>
                  <a:pt x="4084398" y="4241932"/>
                  <a:pt x="4086216" y="4242883"/>
                  <a:pt x="4088540" y="4244143"/>
                </a:cubicBezTo>
                <a:cubicBezTo>
                  <a:pt x="4090514" y="4244137"/>
                  <a:pt x="4091886" y="4243587"/>
                  <a:pt x="4092658" y="4242491"/>
                </a:cubicBezTo>
                <a:cubicBezTo>
                  <a:pt x="4093430" y="4241394"/>
                  <a:pt x="4094000" y="4240116"/>
                  <a:pt x="4094370" y="4238656"/>
                </a:cubicBezTo>
                <a:cubicBezTo>
                  <a:pt x="4101734" y="4241444"/>
                  <a:pt x="4109314" y="4243533"/>
                  <a:pt x="4117116" y="4244922"/>
                </a:cubicBezTo>
                <a:cubicBezTo>
                  <a:pt x="4124914" y="4246311"/>
                  <a:pt x="4132496" y="4248400"/>
                  <a:pt x="4139860" y="4251189"/>
                </a:cubicBezTo>
                <a:cubicBezTo>
                  <a:pt x="4148276" y="4249046"/>
                  <a:pt x="4156858" y="4248849"/>
                  <a:pt x="4165604" y="4250597"/>
                </a:cubicBezTo>
                <a:cubicBezTo>
                  <a:pt x="4174350" y="4252345"/>
                  <a:pt x="4182032" y="4256123"/>
                  <a:pt x="4188652" y="4261929"/>
                </a:cubicBezTo>
                <a:lnTo>
                  <a:pt x="4196136" y="4255547"/>
                </a:lnTo>
                <a:cubicBezTo>
                  <a:pt x="4198292" y="4253312"/>
                  <a:pt x="4200832" y="4252323"/>
                  <a:pt x="4203754" y="4252579"/>
                </a:cubicBezTo>
                <a:cubicBezTo>
                  <a:pt x="4206676" y="4252835"/>
                  <a:pt x="4209580" y="4253973"/>
                  <a:pt x="4212464" y="4255993"/>
                </a:cubicBezTo>
                <a:cubicBezTo>
                  <a:pt x="4220904" y="4256066"/>
                  <a:pt x="4223562" y="4259275"/>
                  <a:pt x="4220436" y="4265620"/>
                </a:cubicBezTo>
                <a:cubicBezTo>
                  <a:pt x="4218872" y="4271360"/>
                  <a:pt x="4216778" y="4275498"/>
                  <a:pt x="4214156" y="4278033"/>
                </a:cubicBezTo>
                <a:cubicBezTo>
                  <a:pt x="4211534" y="4280569"/>
                  <a:pt x="4207278" y="4280649"/>
                  <a:pt x="4201386" y="4278273"/>
                </a:cubicBezTo>
                <a:cubicBezTo>
                  <a:pt x="4196886" y="4276210"/>
                  <a:pt x="4189874" y="4274489"/>
                  <a:pt x="4180356" y="4273112"/>
                </a:cubicBezTo>
                <a:cubicBezTo>
                  <a:pt x="4170836" y="4271735"/>
                  <a:pt x="4163948" y="4274017"/>
                  <a:pt x="4159690" y="4279958"/>
                </a:cubicBezTo>
                <a:cubicBezTo>
                  <a:pt x="4154262" y="4281594"/>
                  <a:pt x="4145412" y="4283195"/>
                  <a:pt x="4133144" y="4284762"/>
                </a:cubicBezTo>
                <a:cubicBezTo>
                  <a:pt x="4120876" y="4286329"/>
                  <a:pt x="4110642" y="4285775"/>
                  <a:pt x="4102442" y="4283101"/>
                </a:cubicBezTo>
                <a:cubicBezTo>
                  <a:pt x="4101050" y="4287101"/>
                  <a:pt x="4099340" y="4289093"/>
                  <a:pt x="4097316" y="4289077"/>
                </a:cubicBezTo>
                <a:cubicBezTo>
                  <a:pt x="4095292" y="4289061"/>
                  <a:pt x="4093436" y="4288226"/>
                  <a:pt x="4091750" y="4286573"/>
                </a:cubicBezTo>
                <a:cubicBezTo>
                  <a:pt x="4087508" y="4285144"/>
                  <a:pt x="4083334" y="4287892"/>
                  <a:pt x="4079226" y="4294817"/>
                </a:cubicBezTo>
                <a:cubicBezTo>
                  <a:pt x="4075118" y="4301743"/>
                  <a:pt x="4072328" y="4306646"/>
                  <a:pt x="4070856" y="4309526"/>
                </a:cubicBezTo>
                <a:cubicBezTo>
                  <a:pt x="4063822" y="4308158"/>
                  <a:pt x="4049776" y="4307540"/>
                  <a:pt x="4028722" y="4307671"/>
                </a:cubicBezTo>
                <a:cubicBezTo>
                  <a:pt x="4007666" y="4307802"/>
                  <a:pt x="3994984" y="4310514"/>
                  <a:pt x="3990670" y="4315807"/>
                </a:cubicBezTo>
                <a:lnTo>
                  <a:pt x="3972882" y="4306853"/>
                </a:lnTo>
                <a:cubicBezTo>
                  <a:pt x="3966812" y="4306609"/>
                  <a:pt x="3960996" y="4306372"/>
                  <a:pt x="3955436" y="4306142"/>
                </a:cubicBezTo>
                <a:cubicBezTo>
                  <a:pt x="3949876" y="4305912"/>
                  <a:pt x="3944256" y="4306150"/>
                  <a:pt x="3938572" y="4306858"/>
                </a:cubicBezTo>
                <a:lnTo>
                  <a:pt x="3934394" y="4311449"/>
                </a:lnTo>
                <a:cubicBezTo>
                  <a:pt x="3938044" y="4316880"/>
                  <a:pt x="3944572" y="4318862"/>
                  <a:pt x="3953980" y="4317393"/>
                </a:cubicBezTo>
                <a:cubicBezTo>
                  <a:pt x="3963386" y="4315925"/>
                  <a:pt x="3970110" y="4318383"/>
                  <a:pt x="3974148" y="4324766"/>
                </a:cubicBezTo>
                <a:cubicBezTo>
                  <a:pt x="3975850" y="4328105"/>
                  <a:pt x="3978766" y="4331949"/>
                  <a:pt x="3982898" y="4336296"/>
                </a:cubicBezTo>
                <a:lnTo>
                  <a:pt x="3982410" y="4320286"/>
                </a:lnTo>
                <a:lnTo>
                  <a:pt x="3988048" y="4324204"/>
                </a:lnTo>
                <a:cubicBezTo>
                  <a:pt x="3990712" y="4326198"/>
                  <a:pt x="3991992" y="4328507"/>
                  <a:pt x="3991888" y="4331131"/>
                </a:cubicBezTo>
                <a:cubicBezTo>
                  <a:pt x="3991782" y="4333755"/>
                  <a:pt x="3991216" y="4336484"/>
                  <a:pt x="3990188" y="4339318"/>
                </a:cubicBezTo>
                <a:cubicBezTo>
                  <a:pt x="3993406" y="4339994"/>
                  <a:pt x="3996322" y="4340544"/>
                  <a:pt x="3998934" y="4340968"/>
                </a:cubicBezTo>
                <a:cubicBezTo>
                  <a:pt x="4001548" y="4341392"/>
                  <a:pt x="4004074" y="4340990"/>
                  <a:pt x="4006516" y="4339763"/>
                </a:cubicBezTo>
                <a:cubicBezTo>
                  <a:pt x="4009036" y="4340577"/>
                  <a:pt x="4012138" y="4340348"/>
                  <a:pt x="4015822" y="4339076"/>
                </a:cubicBezTo>
                <a:cubicBezTo>
                  <a:pt x="4019508" y="4337804"/>
                  <a:pt x="4023242" y="4336652"/>
                  <a:pt x="4027024" y="4335618"/>
                </a:cubicBezTo>
                <a:cubicBezTo>
                  <a:pt x="4024836" y="4329442"/>
                  <a:pt x="4025516" y="4322874"/>
                  <a:pt x="4029062" y="4315914"/>
                </a:cubicBezTo>
                <a:cubicBezTo>
                  <a:pt x="4034830" y="4320148"/>
                  <a:pt x="4041084" y="4320633"/>
                  <a:pt x="4047822" y="4317366"/>
                </a:cubicBezTo>
                <a:lnTo>
                  <a:pt x="4052296" y="4338189"/>
                </a:lnTo>
                <a:cubicBezTo>
                  <a:pt x="4048732" y="4336877"/>
                  <a:pt x="4045508" y="4336397"/>
                  <a:pt x="4042624" y="4336749"/>
                </a:cubicBezTo>
                <a:cubicBezTo>
                  <a:pt x="4039740" y="4337102"/>
                  <a:pt x="4036712" y="4337098"/>
                  <a:pt x="4033536" y="4336737"/>
                </a:cubicBezTo>
                <a:lnTo>
                  <a:pt x="4031690" y="4347037"/>
                </a:lnTo>
                <a:cubicBezTo>
                  <a:pt x="4033246" y="4350843"/>
                  <a:pt x="4032372" y="4353642"/>
                  <a:pt x="4029068" y="4355434"/>
                </a:cubicBezTo>
                <a:cubicBezTo>
                  <a:pt x="4025664" y="4357085"/>
                  <a:pt x="4021974" y="4357730"/>
                  <a:pt x="4018000" y="4357366"/>
                </a:cubicBezTo>
                <a:cubicBezTo>
                  <a:pt x="4014024" y="4357003"/>
                  <a:pt x="4010360" y="4356472"/>
                  <a:pt x="4007004" y="4355773"/>
                </a:cubicBezTo>
                <a:cubicBezTo>
                  <a:pt x="4007530" y="4359120"/>
                  <a:pt x="4008520" y="4362361"/>
                  <a:pt x="4009970" y="4365498"/>
                </a:cubicBezTo>
                <a:cubicBezTo>
                  <a:pt x="4011420" y="4368635"/>
                  <a:pt x="4012214" y="4371401"/>
                  <a:pt x="4012352" y="4373797"/>
                </a:cubicBezTo>
                <a:cubicBezTo>
                  <a:pt x="4010164" y="4376677"/>
                  <a:pt x="4006034" y="4377270"/>
                  <a:pt x="3999960" y="4375575"/>
                </a:cubicBezTo>
                <a:cubicBezTo>
                  <a:pt x="3993884" y="4373881"/>
                  <a:pt x="3988782" y="4372095"/>
                  <a:pt x="3984650" y="4370218"/>
                </a:cubicBezTo>
                <a:cubicBezTo>
                  <a:pt x="3981176" y="4372005"/>
                  <a:pt x="3977822" y="4372854"/>
                  <a:pt x="3974590" y="4372766"/>
                </a:cubicBezTo>
                <a:cubicBezTo>
                  <a:pt x="3971360" y="4372678"/>
                  <a:pt x="3969270" y="4371680"/>
                  <a:pt x="3968322" y="4369772"/>
                </a:cubicBezTo>
                <a:lnTo>
                  <a:pt x="3952868" y="4366528"/>
                </a:lnTo>
                <a:lnTo>
                  <a:pt x="3937998" y="4374590"/>
                </a:lnTo>
                <a:lnTo>
                  <a:pt x="3945288" y="4377612"/>
                </a:lnTo>
                <a:lnTo>
                  <a:pt x="3961616" y="4378058"/>
                </a:lnTo>
                <a:cubicBezTo>
                  <a:pt x="3963690" y="4378193"/>
                  <a:pt x="3965448" y="4378790"/>
                  <a:pt x="3966890" y="4379848"/>
                </a:cubicBezTo>
                <a:cubicBezTo>
                  <a:pt x="3968332" y="4380907"/>
                  <a:pt x="3969262" y="4381952"/>
                  <a:pt x="3969684" y="4382983"/>
                </a:cubicBezTo>
                <a:cubicBezTo>
                  <a:pt x="3968690" y="4383328"/>
                  <a:pt x="3966984" y="4383478"/>
                  <a:pt x="3964568" y="4383431"/>
                </a:cubicBezTo>
                <a:cubicBezTo>
                  <a:pt x="3962154" y="4383385"/>
                  <a:pt x="3960034" y="4383758"/>
                  <a:pt x="3958214" y="4384552"/>
                </a:cubicBezTo>
                <a:cubicBezTo>
                  <a:pt x="3954648" y="4389198"/>
                  <a:pt x="3948102" y="4389647"/>
                  <a:pt x="3938582" y="4385898"/>
                </a:cubicBezTo>
                <a:cubicBezTo>
                  <a:pt x="3929060" y="4382149"/>
                  <a:pt x="3922516" y="4382598"/>
                  <a:pt x="3918948" y="4387244"/>
                </a:cubicBezTo>
                <a:lnTo>
                  <a:pt x="3904272" y="4385903"/>
                </a:lnTo>
                <a:cubicBezTo>
                  <a:pt x="3900562" y="4387526"/>
                  <a:pt x="3895638" y="4388647"/>
                  <a:pt x="3889498" y="4389263"/>
                </a:cubicBezTo>
                <a:cubicBezTo>
                  <a:pt x="3895280" y="4391068"/>
                  <a:pt x="3901380" y="4392410"/>
                  <a:pt x="3907796" y="4393291"/>
                </a:cubicBezTo>
                <a:cubicBezTo>
                  <a:pt x="3914210" y="4394172"/>
                  <a:pt x="3920358" y="4393163"/>
                  <a:pt x="3926238" y="4390266"/>
                </a:cubicBezTo>
                <a:lnTo>
                  <a:pt x="3927502" y="4408178"/>
                </a:lnTo>
                <a:lnTo>
                  <a:pt x="3907772" y="4414227"/>
                </a:lnTo>
                <a:lnTo>
                  <a:pt x="3913314" y="4422846"/>
                </a:lnTo>
                <a:lnTo>
                  <a:pt x="3907290" y="4437737"/>
                </a:lnTo>
                <a:lnTo>
                  <a:pt x="3878618" y="4441660"/>
                </a:lnTo>
                <a:cubicBezTo>
                  <a:pt x="3869442" y="4437626"/>
                  <a:pt x="3859824" y="4435285"/>
                  <a:pt x="3849762" y="4434638"/>
                </a:cubicBezTo>
                <a:cubicBezTo>
                  <a:pt x="3839700" y="4433991"/>
                  <a:pt x="3830884" y="4432379"/>
                  <a:pt x="3823312" y="4429800"/>
                </a:cubicBezTo>
                <a:lnTo>
                  <a:pt x="3821756" y="4425994"/>
                </a:lnTo>
                <a:lnTo>
                  <a:pt x="3816800" y="4428681"/>
                </a:lnTo>
                <a:lnTo>
                  <a:pt x="3795610" y="4426221"/>
                </a:lnTo>
                <a:cubicBezTo>
                  <a:pt x="3788266" y="4429236"/>
                  <a:pt x="3780772" y="4429423"/>
                  <a:pt x="3773134" y="4426784"/>
                </a:cubicBezTo>
                <a:cubicBezTo>
                  <a:pt x="3765496" y="4424145"/>
                  <a:pt x="3757178" y="4424781"/>
                  <a:pt x="3748180" y="4428691"/>
                </a:cubicBezTo>
                <a:cubicBezTo>
                  <a:pt x="3743762" y="4428276"/>
                  <a:pt x="3736486" y="4427960"/>
                  <a:pt x="3726348" y="4427742"/>
                </a:cubicBezTo>
                <a:cubicBezTo>
                  <a:pt x="3716208" y="4427524"/>
                  <a:pt x="3710170" y="4426536"/>
                  <a:pt x="3708232" y="4424778"/>
                </a:cubicBezTo>
                <a:cubicBezTo>
                  <a:pt x="3703130" y="4427932"/>
                  <a:pt x="3696812" y="4430582"/>
                  <a:pt x="3689280" y="4432729"/>
                </a:cubicBezTo>
                <a:lnTo>
                  <a:pt x="3690058" y="4434633"/>
                </a:lnTo>
                <a:cubicBezTo>
                  <a:pt x="3689312" y="4437749"/>
                  <a:pt x="3687402" y="4438010"/>
                  <a:pt x="3684322" y="4435417"/>
                </a:cubicBezTo>
                <a:lnTo>
                  <a:pt x="3682768" y="4431611"/>
                </a:lnTo>
                <a:cubicBezTo>
                  <a:pt x="3677178" y="4431929"/>
                  <a:pt x="3673680" y="4429951"/>
                  <a:pt x="3672270" y="4425679"/>
                </a:cubicBezTo>
                <a:cubicBezTo>
                  <a:pt x="3666426" y="4428460"/>
                  <a:pt x="3660400" y="4430177"/>
                  <a:pt x="3654192" y="4430831"/>
                </a:cubicBezTo>
                <a:cubicBezTo>
                  <a:pt x="3647984" y="4431485"/>
                  <a:pt x="3641958" y="4433202"/>
                  <a:pt x="3636114" y="4435983"/>
                </a:cubicBezTo>
                <a:lnTo>
                  <a:pt x="3627562" y="4454569"/>
                </a:lnTo>
                <a:cubicBezTo>
                  <a:pt x="3628746" y="4456640"/>
                  <a:pt x="3628714" y="4458207"/>
                  <a:pt x="3627466" y="4459271"/>
                </a:cubicBezTo>
                <a:cubicBezTo>
                  <a:pt x="3625678" y="4460144"/>
                  <a:pt x="3623496" y="4460359"/>
                  <a:pt x="3620918" y="4459916"/>
                </a:cubicBezTo>
                <a:cubicBezTo>
                  <a:pt x="3618340" y="4459473"/>
                  <a:pt x="3616182" y="4458512"/>
                  <a:pt x="3614442" y="4457034"/>
                </a:cubicBezTo>
                <a:cubicBezTo>
                  <a:pt x="3611892" y="4458513"/>
                  <a:pt x="3609362" y="4459110"/>
                  <a:pt x="3606848" y="4458826"/>
                </a:cubicBezTo>
                <a:cubicBezTo>
                  <a:pt x="3604334" y="4458542"/>
                  <a:pt x="3602266" y="4456565"/>
                  <a:pt x="3600640" y="4452893"/>
                </a:cubicBezTo>
                <a:lnTo>
                  <a:pt x="3598306" y="4447184"/>
                </a:lnTo>
                <a:lnTo>
                  <a:pt x="3579354" y="4455135"/>
                </a:lnTo>
                <a:lnTo>
                  <a:pt x="3540184" y="4453126"/>
                </a:lnTo>
                <a:lnTo>
                  <a:pt x="3532116" y="4448201"/>
                </a:lnTo>
                <a:cubicBezTo>
                  <a:pt x="3526940" y="4450765"/>
                  <a:pt x="3520818" y="4452244"/>
                  <a:pt x="3513746" y="4452640"/>
                </a:cubicBezTo>
                <a:cubicBezTo>
                  <a:pt x="3506676" y="4453035"/>
                  <a:pt x="3499968" y="4453087"/>
                  <a:pt x="3493626" y="4452796"/>
                </a:cubicBezTo>
                <a:lnTo>
                  <a:pt x="3473800" y="4463547"/>
                </a:lnTo>
                <a:lnTo>
                  <a:pt x="3456012" y="4454593"/>
                </a:lnTo>
                <a:lnTo>
                  <a:pt x="3436378" y="4455939"/>
                </a:lnTo>
                <a:lnTo>
                  <a:pt x="3423452" y="4449000"/>
                </a:lnTo>
                <a:cubicBezTo>
                  <a:pt x="3417820" y="4451375"/>
                  <a:pt x="3412438" y="4451581"/>
                  <a:pt x="3407304" y="4449618"/>
                </a:cubicBezTo>
                <a:cubicBezTo>
                  <a:pt x="3402172" y="4447654"/>
                  <a:pt x="3396376" y="4448084"/>
                  <a:pt x="3389918" y="4450907"/>
                </a:cubicBezTo>
                <a:lnTo>
                  <a:pt x="3354832" y="4449009"/>
                </a:lnTo>
                <a:cubicBezTo>
                  <a:pt x="3351396" y="4443897"/>
                  <a:pt x="3345630" y="4442955"/>
                  <a:pt x="3337530" y="4446185"/>
                </a:cubicBezTo>
                <a:cubicBezTo>
                  <a:pt x="3329432" y="4449414"/>
                  <a:pt x="3323274" y="4447521"/>
                  <a:pt x="3319062" y="4440506"/>
                </a:cubicBezTo>
                <a:lnTo>
                  <a:pt x="3366102" y="4417324"/>
                </a:lnTo>
                <a:lnTo>
                  <a:pt x="3364740" y="4404114"/>
                </a:lnTo>
                <a:lnTo>
                  <a:pt x="3350064" y="4402772"/>
                </a:lnTo>
                <a:cubicBezTo>
                  <a:pt x="3342446" y="4404094"/>
                  <a:pt x="3331852" y="4406157"/>
                  <a:pt x="3318282" y="4408962"/>
                </a:cubicBezTo>
                <a:cubicBezTo>
                  <a:pt x="3304710" y="4411768"/>
                  <a:pt x="3294506" y="4414783"/>
                  <a:pt x="3287666" y="4418007"/>
                </a:cubicBezTo>
                <a:cubicBezTo>
                  <a:pt x="3280738" y="4422150"/>
                  <a:pt x="3276224" y="4423242"/>
                  <a:pt x="3274120" y="4421283"/>
                </a:cubicBezTo>
                <a:cubicBezTo>
                  <a:pt x="3272016" y="4419324"/>
                  <a:pt x="3269274" y="4413643"/>
                  <a:pt x="3265894" y="4404239"/>
                </a:cubicBezTo>
                <a:lnTo>
                  <a:pt x="3260158" y="4405024"/>
                </a:lnTo>
                <a:cubicBezTo>
                  <a:pt x="3259066" y="4408523"/>
                  <a:pt x="3256952" y="4411994"/>
                  <a:pt x="3253818" y="4415437"/>
                </a:cubicBezTo>
                <a:cubicBezTo>
                  <a:pt x="3250682" y="4418880"/>
                  <a:pt x="3247840" y="4418096"/>
                  <a:pt x="3245288" y="4413087"/>
                </a:cubicBezTo>
                <a:cubicBezTo>
                  <a:pt x="3244720" y="4411797"/>
                  <a:pt x="3243500" y="4409843"/>
                  <a:pt x="3241630" y="4407224"/>
                </a:cubicBezTo>
                <a:cubicBezTo>
                  <a:pt x="3239762" y="4404605"/>
                  <a:pt x="3238324" y="4403350"/>
                  <a:pt x="3237318" y="4403460"/>
                </a:cubicBezTo>
                <a:lnTo>
                  <a:pt x="3235664" y="4404356"/>
                </a:lnTo>
                <a:lnTo>
                  <a:pt x="3233336" y="4438166"/>
                </a:lnTo>
                <a:cubicBezTo>
                  <a:pt x="3239532" y="4440570"/>
                  <a:pt x="3246020" y="4441218"/>
                  <a:pt x="3252800" y="4440109"/>
                </a:cubicBezTo>
                <a:cubicBezTo>
                  <a:pt x="3259580" y="4439000"/>
                  <a:pt x="3265920" y="4436821"/>
                  <a:pt x="3271824" y="4433571"/>
                </a:cubicBezTo>
                <a:cubicBezTo>
                  <a:pt x="3278710" y="4436425"/>
                  <a:pt x="3285254" y="4435976"/>
                  <a:pt x="3291458" y="4432225"/>
                </a:cubicBezTo>
                <a:lnTo>
                  <a:pt x="3309438" y="4431774"/>
                </a:lnTo>
                <a:cubicBezTo>
                  <a:pt x="3310422" y="4431193"/>
                  <a:pt x="3311762" y="4430563"/>
                  <a:pt x="3313460" y="4429884"/>
                </a:cubicBezTo>
                <a:cubicBezTo>
                  <a:pt x="3315160" y="4429206"/>
                  <a:pt x="3316280" y="4429275"/>
                  <a:pt x="3316826" y="4430094"/>
                </a:cubicBezTo>
                <a:cubicBezTo>
                  <a:pt x="3317828" y="4434297"/>
                  <a:pt x="3316164" y="4439074"/>
                  <a:pt x="3311834" y="4444425"/>
                </a:cubicBezTo>
                <a:cubicBezTo>
                  <a:pt x="3307504" y="4449776"/>
                  <a:pt x="3303822" y="4453322"/>
                  <a:pt x="3300792" y="4455062"/>
                </a:cubicBezTo>
                <a:cubicBezTo>
                  <a:pt x="3299894" y="4455645"/>
                  <a:pt x="3298796" y="4456047"/>
                  <a:pt x="3297498" y="4456266"/>
                </a:cubicBezTo>
                <a:cubicBezTo>
                  <a:pt x="3296202" y="4456485"/>
                  <a:pt x="3295128" y="4455711"/>
                  <a:pt x="3294278" y="4453943"/>
                </a:cubicBezTo>
                <a:cubicBezTo>
                  <a:pt x="3286326" y="4455883"/>
                  <a:pt x="3276598" y="4457185"/>
                  <a:pt x="3265096" y="4457852"/>
                </a:cubicBezTo>
                <a:cubicBezTo>
                  <a:pt x="3253594" y="4458518"/>
                  <a:pt x="3243722" y="4456994"/>
                  <a:pt x="3235476" y="4453280"/>
                </a:cubicBezTo>
                <a:cubicBezTo>
                  <a:pt x="3232280" y="4454722"/>
                  <a:pt x="3229414" y="4455114"/>
                  <a:pt x="3226874" y="4454457"/>
                </a:cubicBezTo>
                <a:cubicBezTo>
                  <a:pt x="3224334" y="4453799"/>
                  <a:pt x="3221468" y="4454191"/>
                  <a:pt x="3218272" y="4455633"/>
                </a:cubicBezTo>
                <a:cubicBezTo>
                  <a:pt x="3211220" y="4455970"/>
                  <a:pt x="3203870" y="4455887"/>
                  <a:pt x="3196220" y="4455384"/>
                </a:cubicBezTo>
                <a:cubicBezTo>
                  <a:pt x="3188574" y="4454882"/>
                  <a:pt x="3181246" y="4453623"/>
                  <a:pt x="3174242" y="4451609"/>
                </a:cubicBezTo>
                <a:cubicBezTo>
                  <a:pt x="3172452" y="4452579"/>
                  <a:pt x="3170468" y="4453074"/>
                  <a:pt x="3168290" y="4453093"/>
                </a:cubicBezTo>
                <a:cubicBezTo>
                  <a:pt x="3166110" y="4453112"/>
                  <a:pt x="3164564" y="4452207"/>
                  <a:pt x="3163648" y="4450379"/>
                </a:cubicBezTo>
                <a:cubicBezTo>
                  <a:pt x="3162740" y="4446512"/>
                  <a:pt x="3164578" y="4443190"/>
                  <a:pt x="3169162" y="4440414"/>
                </a:cubicBezTo>
                <a:cubicBezTo>
                  <a:pt x="3173746" y="4437638"/>
                  <a:pt x="3177188" y="4435772"/>
                  <a:pt x="3179488" y="4434815"/>
                </a:cubicBezTo>
                <a:lnTo>
                  <a:pt x="3168310" y="4422278"/>
                </a:lnTo>
                <a:lnTo>
                  <a:pt x="3151010" y="4429333"/>
                </a:lnTo>
                <a:lnTo>
                  <a:pt x="3114270" y="4428331"/>
                </a:lnTo>
                <a:lnTo>
                  <a:pt x="3113492" y="4426428"/>
                </a:lnTo>
                <a:lnTo>
                  <a:pt x="3077530" y="4427328"/>
                </a:lnTo>
                <a:cubicBezTo>
                  <a:pt x="3075510" y="4426293"/>
                  <a:pt x="3072432" y="4426993"/>
                  <a:pt x="3068298" y="4429429"/>
                </a:cubicBezTo>
                <a:cubicBezTo>
                  <a:pt x="3064162" y="4431864"/>
                  <a:pt x="3061474" y="4433516"/>
                  <a:pt x="3060230" y="4434384"/>
                </a:cubicBezTo>
                <a:cubicBezTo>
                  <a:pt x="3063150" y="4435561"/>
                  <a:pt x="3063750" y="4437851"/>
                  <a:pt x="3062030" y="4441255"/>
                </a:cubicBezTo>
                <a:cubicBezTo>
                  <a:pt x="3060308" y="4444658"/>
                  <a:pt x="3058282" y="4445465"/>
                  <a:pt x="3055954" y="4443676"/>
                </a:cubicBezTo>
                <a:cubicBezTo>
                  <a:pt x="3055586" y="4442569"/>
                  <a:pt x="3054962" y="4441454"/>
                  <a:pt x="3054084" y="4440332"/>
                </a:cubicBezTo>
                <a:cubicBezTo>
                  <a:pt x="3053204" y="4439210"/>
                  <a:pt x="3051948" y="4439019"/>
                  <a:pt x="3050316" y="4439759"/>
                </a:cubicBezTo>
                <a:cubicBezTo>
                  <a:pt x="3048660" y="4440851"/>
                  <a:pt x="3047186" y="4443006"/>
                  <a:pt x="3045894" y="4446225"/>
                </a:cubicBezTo>
                <a:cubicBezTo>
                  <a:pt x="3044604" y="4449444"/>
                  <a:pt x="3043518" y="4452551"/>
                  <a:pt x="3042640" y="4455546"/>
                </a:cubicBezTo>
                <a:cubicBezTo>
                  <a:pt x="3039138" y="4456960"/>
                  <a:pt x="3032996" y="4457772"/>
                  <a:pt x="3024210" y="4457983"/>
                </a:cubicBezTo>
                <a:cubicBezTo>
                  <a:pt x="3015424" y="4458194"/>
                  <a:pt x="3010130" y="4457383"/>
                  <a:pt x="3008330" y="4455550"/>
                </a:cubicBezTo>
                <a:cubicBezTo>
                  <a:pt x="3002832" y="4458870"/>
                  <a:pt x="2998958" y="4460293"/>
                  <a:pt x="2996704" y="4459820"/>
                </a:cubicBezTo>
                <a:cubicBezTo>
                  <a:pt x="2994450" y="4459347"/>
                  <a:pt x="2992104" y="4455872"/>
                  <a:pt x="2989668" y="4449395"/>
                </a:cubicBezTo>
                <a:lnTo>
                  <a:pt x="2971492" y="4459250"/>
                </a:lnTo>
                <a:cubicBezTo>
                  <a:pt x="2971994" y="4453069"/>
                  <a:pt x="2973008" y="4446902"/>
                  <a:pt x="2974528" y="4440749"/>
                </a:cubicBezTo>
                <a:cubicBezTo>
                  <a:pt x="2976050" y="4434596"/>
                  <a:pt x="2978278" y="4428933"/>
                  <a:pt x="2981210" y="4423759"/>
                </a:cubicBezTo>
                <a:cubicBezTo>
                  <a:pt x="2978034" y="4425868"/>
                  <a:pt x="2974470" y="4427025"/>
                  <a:pt x="2970518" y="4427231"/>
                </a:cubicBezTo>
                <a:lnTo>
                  <a:pt x="2958663" y="4447608"/>
                </a:lnTo>
                <a:cubicBezTo>
                  <a:pt x="2951419" y="4448920"/>
                  <a:pt x="2937427" y="4450695"/>
                  <a:pt x="2916687" y="4452932"/>
                </a:cubicBezTo>
                <a:cubicBezTo>
                  <a:pt x="2895946" y="4455169"/>
                  <a:pt x="2882463" y="4452018"/>
                  <a:pt x="2876240" y="4443477"/>
                </a:cubicBezTo>
                <a:cubicBezTo>
                  <a:pt x="2872958" y="4445015"/>
                  <a:pt x="2867592" y="4446084"/>
                  <a:pt x="2860143" y="4446684"/>
                </a:cubicBezTo>
                <a:cubicBezTo>
                  <a:pt x="2852693" y="4447285"/>
                  <a:pt x="2847983" y="4446255"/>
                  <a:pt x="2846012" y="4443594"/>
                </a:cubicBezTo>
                <a:cubicBezTo>
                  <a:pt x="2845847" y="4442570"/>
                  <a:pt x="2846446" y="4441567"/>
                  <a:pt x="2847810" y="4440585"/>
                </a:cubicBezTo>
                <a:cubicBezTo>
                  <a:pt x="2849175" y="4439602"/>
                  <a:pt x="2849969" y="4439075"/>
                  <a:pt x="2850191" y="4439003"/>
                </a:cubicBezTo>
                <a:lnTo>
                  <a:pt x="2848732" y="4430494"/>
                </a:lnTo>
                <a:lnTo>
                  <a:pt x="2839790" y="4428369"/>
                </a:lnTo>
                <a:lnTo>
                  <a:pt x="2833669" y="4447962"/>
                </a:lnTo>
                <a:cubicBezTo>
                  <a:pt x="2824620" y="4452674"/>
                  <a:pt x="2815723" y="4454980"/>
                  <a:pt x="2806978" y="4454878"/>
                </a:cubicBezTo>
                <a:cubicBezTo>
                  <a:pt x="2798232" y="4454777"/>
                  <a:pt x="2789407" y="4453556"/>
                  <a:pt x="2780503" y="4451216"/>
                </a:cubicBezTo>
                <a:cubicBezTo>
                  <a:pt x="2778199" y="4453191"/>
                  <a:pt x="2774061" y="4457470"/>
                  <a:pt x="2768088" y="4464050"/>
                </a:cubicBezTo>
                <a:cubicBezTo>
                  <a:pt x="2762115" y="4470631"/>
                  <a:pt x="2758220" y="4473033"/>
                  <a:pt x="2756401" y="4471259"/>
                </a:cubicBezTo>
                <a:cubicBezTo>
                  <a:pt x="2755319" y="4468406"/>
                  <a:pt x="2755003" y="4465575"/>
                  <a:pt x="2755453" y="4462764"/>
                </a:cubicBezTo>
                <a:cubicBezTo>
                  <a:pt x="2755902" y="4459954"/>
                  <a:pt x="2756606" y="4457150"/>
                  <a:pt x="2757566" y="4454353"/>
                </a:cubicBezTo>
                <a:cubicBezTo>
                  <a:pt x="2751507" y="4457638"/>
                  <a:pt x="2744648" y="4460196"/>
                  <a:pt x="2736985" y="4462025"/>
                </a:cubicBezTo>
                <a:cubicBezTo>
                  <a:pt x="2729323" y="4463855"/>
                  <a:pt x="2722511" y="4464061"/>
                  <a:pt x="2716550" y="4462644"/>
                </a:cubicBezTo>
                <a:lnTo>
                  <a:pt x="2725879" y="4445961"/>
                </a:lnTo>
                <a:lnTo>
                  <a:pt x="2744734" y="4442712"/>
                </a:lnTo>
                <a:cubicBezTo>
                  <a:pt x="2745123" y="4441193"/>
                  <a:pt x="2745463" y="4439556"/>
                  <a:pt x="2745755" y="4437800"/>
                </a:cubicBezTo>
                <a:cubicBezTo>
                  <a:pt x="2746046" y="4436043"/>
                  <a:pt x="2746580" y="4434882"/>
                  <a:pt x="2747358" y="4434315"/>
                </a:cubicBezTo>
                <a:cubicBezTo>
                  <a:pt x="2749120" y="4433893"/>
                  <a:pt x="2750893" y="4435352"/>
                  <a:pt x="2752680" y="4438694"/>
                </a:cubicBezTo>
                <a:cubicBezTo>
                  <a:pt x="2754466" y="4442037"/>
                  <a:pt x="2755608" y="4444420"/>
                  <a:pt x="2756107" y="4445845"/>
                </a:cubicBezTo>
                <a:cubicBezTo>
                  <a:pt x="2761181" y="4443239"/>
                  <a:pt x="2766899" y="4441592"/>
                  <a:pt x="2773262" y="4440903"/>
                </a:cubicBezTo>
                <a:cubicBezTo>
                  <a:pt x="2779624" y="4440214"/>
                  <a:pt x="2785925" y="4439994"/>
                  <a:pt x="2792166" y="4440242"/>
                </a:cubicBezTo>
                <a:cubicBezTo>
                  <a:pt x="2793113" y="4439680"/>
                  <a:pt x="2794328" y="4438537"/>
                  <a:pt x="2795811" y="4436813"/>
                </a:cubicBezTo>
                <a:cubicBezTo>
                  <a:pt x="2797293" y="4435089"/>
                  <a:pt x="2798313" y="4433471"/>
                  <a:pt x="2798872" y="4431957"/>
                </a:cubicBezTo>
                <a:lnTo>
                  <a:pt x="2778557" y="4426698"/>
                </a:lnTo>
                <a:lnTo>
                  <a:pt x="2773016" y="4418078"/>
                </a:lnTo>
                <a:lnTo>
                  <a:pt x="2749884" y="4430620"/>
                </a:lnTo>
                <a:cubicBezTo>
                  <a:pt x="2742363" y="4426416"/>
                  <a:pt x="2732911" y="4424276"/>
                  <a:pt x="2721527" y="4424201"/>
                </a:cubicBezTo>
                <a:cubicBezTo>
                  <a:pt x="2710143" y="4424125"/>
                  <a:pt x="2700836" y="4424812"/>
                  <a:pt x="2693608" y="4426262"/>
                </a:cubicBezTo>
                <a:cubicBezTo>
                  <a:pt x="2690312" y="4427662"/>
                  <a:pt x="2687039" y="4427886"/>
                  <a:pt x="2683792" y="4426935"/>
                </a:cubicBezTo>
                <a:cubicBezTo>
                  <a:pt x="2680543" y="4425984"/>
                  <a:pt x="2677271" y="4426208"/>
                  <a:pt x="2673974" y="4427608"/>
                </a:cubicBezTo>
                <a:lnTo>
                  <a:pt x="2658424" y="4429065"/>
                </a:lnTo>
                <a:lnTo>
                  <a:pt x="2659202" y="4430969"/>
                </a:lnTo>
                <a:cubicBezTo>
                  <a:pt x="2655905" y="4432368"/>
                  <a:pt x="2652633" y="4432593"/>
                  <a:pt x="2649384" y="4431642"/>
                </a:cubicBezTo>
                <a:cubicBezTo>
                  <a:pt x="2646137" y="4430690"/>
                  <a:pt x="2642864" y="4430915"/>
                  <a:pt x="2639568" y="4432315"/>
                </a:cubicBezTo>
                <a:cubicBezTo>
                  <a:pt x="2637051" y="4433873"/>
                  <a:pt x="2634650" y="4434788"/>
                  <a:pt x="2632364" y="4435059"/>
                </a:cubicBezTo>
                <a:cubicBezTo>
                  <a:pt x="2630077" y="4435329"/>
                  <a:pt x="2628138" y="4433669"/>
                  <a:pt x="2626544" y="4430077"/>
                </a:cubicBezTo>
                <a:cubicBezTo>
                  <a:pt x="2621822" y="4432928"/>
                  <a:pt x="2618460" y="4434170"/>
                  <a:pt x="2616460" y="4433801"/>
                </a:cubicBezTo>
                <a:cubicBezTo>
                  <a:pt x="2614459" y="4433433"/>
                  <a:pt x="2612410" y="4430476"/>
                  <a:pt x="2610312" y="4424930"/>
                </a:cubicBezTo>
                <a:lnTo>
                  <a:pt x="2592136" y="4434784"/>
                </a:lnTo>
                <a:lnTo>
                  <a:pt x="2591552" y="4423477"/>
                </a:lnTo>
                <a:lnTo>
                  <a:pt x="2563754" y="4424600"/>
                </a:lnTo>
                <a:lnTo>
                  <a:pt x="2562006" y="4430198"/>
                </a:lnTo>
                <a:lnTo>
                  <a:pt x="2553938" y="4425273"/>
                </a:lnTo>
                <a:lnTo>
                  <a:pt x="2545774" y="4425051"/>
                </a:lnTo>
                <a:lnTo>
                  <a:pt x="2536542" y="4437031"/>
                </a:lnTo>
                <a:lnTo>
                  <a:pt x="2522546" y="4442295"/>
                </a:lnTo>
                <a:cubicBezTo>
                  <a:pt x="2520083" y="4437915"/>
                  <a:pt x="2516843" y="4436572"/>
                  <a:pt x="2512826" y="4438266"/>
                </a:cubicBezTo>
                <a:cubicBezTo>
                  <a:pt x="2508808" y="4439960"/>
                  <a:pt x="2504791" y="4436714"/>
                  <a:pt x="2500772" y="4428527"/>
                </a:cubicBezTo>
                <a:lnTo>
                  <a:pt x="2509034" y="4424048"/>
                </a:lnTo>
                <a:lnTo>
                  <a:pt x="2505048" y="4419235"/>
                </a:lnTo>
                <a:cubicBezTo>
                  <a:pt x="2502221" y="4419314"/>
                  <a:pt x="2497450" y="4419576"/>
                  <a:pt x="2490736" y="4420020"/>
                </a:cubicBezTo>
                <a:cubicBezTo>
                  <a:pt x="2484022" y="4420464"/>
                  <a:pt x="2480077" y="4420278"/>
                  <a:pt x="2478902" y="4419462"/>
                </a:cubicBezTo>
                <a:cubicBezTo>
                  <a:pt x="2478668" y="4418476"/>
                  <a:pt x="2478991" y="4417622"/>
                  <a:pt x="2479874" y="4416901"/>
                </a:cubicBezTo>
                <a:cubicBezTo>
                  <a:pt x="2480756" y="4416180"/>
                  <a:pt x="2481275" y="4415802"/>
                  <a:pt x="2481429" y="4415767"/>
                </a:cubicBezTo>
                <a:cubicBezTo>
                  <a:pt x="2479565" y="4410384"/>
                  <a:pt x="2480302" y="4407660"/>
                  <a:pt x="2483640" y="4407594"/>
                </a:cubicBezTo>
                <a:cubicBezTo>
                  <a:pt x="2486976" y="4407528"/>
                  <a:pt x="2490095" y="4408163"/>
                  <a:pt x="2492994" y="4409496"/>
                </a:cubicBezTo>
                <a:lnTo>
                  <a:pt x="2504754" y="4393821"/>
                </a:lnTo>
                <a:lnTo>
                  <a:pt x="2519430" y="4395162"/>
                </a:lnTo>
                <a:lnTo>
                  <a:pt x="2518943" y="4379153"/>
                </a:lnTo>
                <a:cubicBezTo>
                  <a:pt x="2513174" y="4381603"/>
                  <a:pt x="2507241" y="4382107"/>
                  <a:pt x="2501144" y="4380667"/>
                </a:cubicBezTo>
                <a:cubicBezTo>
                  <a:pt x="2495047" y="4379226"/>
                  <a:pt x="2488701" y="4379955"/>
                  <a:pt x="2482106" y="4382853"/>
                </a:cubicBezTo>
                <a:cubicBezTo>
                  <a:pt x="2473111" y="4380804"/>
                  <a:pt x="2464056" y="4379223"/>
                  <a:pt x="2454939" y="4378112"/>
                </a:cubicBezTo>
                <a:cubicBezTo>
                  <a:pt x="2445823" y="4377001"/>
                  <a:pt x="2436962" y="4375897"/>
                  <a:pt x="2428356" y="4374799"/>
                </a:cubicBezTo>
                <a:cubicBezTo>
                  <a:pt x="2423974" y="4376013"/>
                  <a:pt x="2417964" y="4376946"/>
                  <a:pt x="2410326" y="4377601"/>
                </a:cubicBezTo>
                <a:cubicBezTo>
                  <a:pt x="2402689" y="4378255"/>
                  <a:pt x="2397553" y="4376389"/>
                  <a:pt x="2394921" y="4372005"/>
                </a:cubicBezTo>
                <a:cubicBezTo>
                  <a:pt x="2393744" y="4372933"/>
                  <a:pt x="2391723" y="4375191"/>
                  <a:pt x="2388858" y="4378779"/>
                </a:cubicBezTo>
                <a:cubicBezTo>
                  <a:pt x="2385993" y="4382367"/>
                  <a:pt x="2384386" y="4384401"/>
                  <a:pt x="2384036" y="4384881"/>
                </a:cubicBezTo>
                <a:cubicBezTo>
                  <a:pt x="2384615" y="4385681"/>
                  <a:pt x="2385668" y="4385788"/>
                  <a:pt x="2387195" y="4385203"/>
                </a:cubicBezTo>
                <a:cubicBezTo>
                  <a:pt x="2388721" y="4384617"/>
                  <a:pt x="2389580" y="4384248"/>
                  <a:pt x="2389771" y="4384097"/>
                </a:cubicBezTo>
                <a:cubicBezTo>
                  <a:pt x="2401715" y="4384207"/>
                  <a:pt x="2413739" y="4385437"/>
                  <a:pt x="2425842" y="4387786"/>
                </a:cubicBezTo>
                <a:cubicBezTo>
                  <a:pt x="2437945" y="4390136"/>
                  <a:pt x="2449605" y="4389238"/>
                  <a:pt x="2460821" y="4385095"/>
                </a:cubicBezTo>
                <a:lnTo>
                  <a:pt x="2464709" y="4394610"/>
                </a:lnTo>
                <a:cubicBezTo>
                  <a:pt x="2466663" y="4398878"/>
                  <a:pt x="2468394" y="4404140"/>
                  <a:pt x="2469898" y="4410395"/>
                </a:cubicBezTo>
                <a:cubicBezTo>
                  <a:pt x="2471404" y="4416650"/>
                  <a:pt x="2470291" y="4421129"/>
                  <a:pt x="2466559" y="4423830"/>
                </a:cubicBezTo>
                <a:cubicBezTo>
                  <a:pt x="2458974" y="4427701"/>
                  <a:pt x="2450866" y="4429675"/>
                  <a:pt x="2442237" y="4429753"/>
                </a:cubicBezTo>
                <a:cubicBezTo>
                  <a:pt x="2433606" y="4429831"/>
                  <a:pt x="2425353" y="4428979"/>
                  <a:pt x="2417476" y="4427196"/>
                </a:cubicBezTo>
                <a:cubicBezTo>
                  <a:pt x="2413580" y="4429598"/>
                  <a:pt x="2410389" y="4432491"/>
                  <a:pt x="2407902" y="4435873"/>
                </a:cubicBezTo>
                <a:cubicBezTo>
                  <a:pt x="2405417" y="4439256"/>
                  <a:pt x="2402225" y="4442148"/>
                  <a:pt x="2398330" y="4444551"/>
                </a:cubicBezTo>
                <a:lnTo>
                  <a:pt x="2396190" y="4429438"/>
                </a:lnTo>
                <a:cubicBezTo>
                  <a:pt x="2391128" y="4432279"/>
                  <a:pt x="2385361" y="4434631"/>
                  <a:pt x="2378890" y="4436493"/>
                </a:cubicBezTo>
                <a:cubicBezTo>
                  <a:pt x="2372419" y="4438355"/>
                  <a:pt x="2365874" y="4438804"/>
                  <a:pt x="2359256" y="4437839"/>
                </a:cubicBezTo>
                <a:lnTo>
                  <a:pt x="2366933" y="4422053"/>
                </a:lnTo>
                <a:lnTo>
                  <a:pt x="2384136" y="4419699"/>
                </a:lnTo>
                <a:cubicBezTo>
                  <a:pt x="2384525" y="4418181"/>
                  <a:pt x="2384866" y="4416543"/>
                  <a:pt x="2385156" y="4414787"/>
                </a:cubicBezTo>
                <a:cubicBezTo>
                  <a:pt x="2385448" y="4413031"/>
                  <a:pt x="2385983" y="4411869"/>
                  <a:pt x="2386760" y="4411302"/>
                </a:cubicBezTo>
                <a:cubicBezTo>
                  <a:pt x="2388489" y="4410800"/>
                  <a:pt x="2390134" y="4411943"/>
                  <a:pt x="2391693" y="4414730"/>
                </a:cubicBezTo>
                <a:cubicBezTo>
                  <a:pt x="2393253" y="4417517"/>
                  <a:pt x="2394265" y="4419583"/>
                  <a:pt x="2394731" y="4420929"/>
                </a:cubicBezTo>
                <a:lnTo>
                  <a:pt x="2427486" y="4417118"/>
                </a:lnTo>
                <a:lnTo>
                  <a:pt x="2433317" y="4411632"/>
                </a:lnTo>
                <a:lnTo>
                  <a:pt x="2438467" y="4399540"/>
                </a:lnTo>
                <a:lnTo>
                  <a:pt x="2426317" y="4394504"/>
                </a:lnTo>
                <a:lnTo>
                  <a:pt x="2389287" y="4407607"/>
                </a:lnTo>
                <a:cubicBezTo>
                  <a:pt x="2382276" y="4404240"/>
                  <a:pt x="2373601" y="4402357"/>
                  <a:pt x="2363262" y="4401957"/>
                </a:cubicBezTo>
                <a:cubicBezTo>
                  <a:pt x="2352923" y="4401557"/>
                  <a:pt x="2344200" y="4402025"/>
                  <a:pt x="2337092" y="4403360"/>
                </a:cubicBezTo>
                <a:cubicBezTo>
                  <a:pt x="2331281" y="4406221"/>
                  <a:pt x="2325190" y="4407779"/>
                  <a:pt x="2318820" y="4408037"/>
                </a:cubicBezTo>
                <a:cubicBezTo>
                  <a:pt x="2312450" y="4408294"/>
                  <a:pt x="2305970" y="4408902"/>
                  <a:pt x="2299381" y="4409859"/>
                </a:cubicBezTo>
                <a:cubicBezTo>
                  <a:pt x="2288738" y="4404393"/>
                  <a:pt x="2277657" y="4400327"/>
                  <a:pt x="2266139" y="4397660"/>
                </a:cubicBezTo>
                <a:lnTo>
                  <a:pt x="2227650" y="4402256"/>
                </a:lnTo>
                <a:cubicBezTo>
                  <a:pt x="2227249" y="4401069"/>
                  <a:pt x="2226496" y="4399637"/>
                  <a:pt x="2225390" y="4397960"/>
                </a:cubicBezTo>
                <a:cubicBezTo>
                  <a:pt x="2224284" y="4396283"/>
                  <a:pt x="2222899" y="4395775"/>
                  <a:pt x="2221235" y="4396435"/>
                </a:cubicBezTo>
                <a:cubicBezTo>
                  <a:pt x="2220421" y="4397119"/>
                  <a:pt x="2219741" y="4398747"/>
                  <a:pt x="2219194" y="4401319"/>
                </a:cubicBezTo>
                <a:cubicBezTo>
                  <a:pt x="2218648" y="4403892"/>
                  <a:pt x="2218162" y="4405996"/>
                  <a:pt x="2217737" y="4407631"/>
                </a:cubicBezTo>
                <a:lnTo>
                  <a:pt x="2199268" y="4392072"/>
                </a:lnTo>
                <a:lnTo>
                  <a:pt x="2193823" y="4378750"/>
                </a:lnTo>
                <a:cubicBezTo>
                  <a:pt x="2200112" y="4375824"/>
                  <a:pt x="2206486" y="4373724"/>
                  <a:pt x="2212946" y="4372450"/>
                </a:cubicBezTo>
                <a:cubicBezTo>
                  <a:pt x="2219406" y="4371176"/>
                  <a:pt x="2227869" y="4366780"/>
                  <a:pt x="2238337" y="4359264"/>
                </a:cubicBezTo>
                <a:cubicBezTo>
                  <a:pt x="2231866" y="4357833"/>
                  <a:pt x="2225491" y="4356639"/>
                  <a:pt x="2219214" y="4355684"/>
                </a:cubicBezTo>
                <a:cubicBezTo>
                  <a:pt x="2212936" y="4354728"/>
                  <a:pt x="2206513" y="4355886"/>
                  <a:pt x="2199945" y="4359157"/>
                </a:cubicBezTo>
                <a:cubicBezTo>
                  <a:pt x="2189852" y="4353393"/>
                  <a:pt x="2179322" y="4349028"/>
                  <a:pt x="2168355" y="4346063"/>
                </a:cubicBezTo>
                <a:cubicBezTo>
                  <a:pt x="2163202" y="4335925"/>
                  <a:pt x="2158246" y="4333672"/>
                  <a:pt x="2153483" y="4339306"/>
                </a:cubicBezTo>
                <a:cubicBezTo>
                  <a:pt x="2148721" y="4344939"/>
                  <a:pt x="2144736" y="4345065"/>
                  <a:pt x="2141528" y="4339685"/>
                </a:cubicBezTo>
                <a:lnTo>
                  <a:pt x="2138417" y="4332073"/>
                </a:lnTo>
                <a:cubicBezTo>
                  <a:pt x="2133641" y="4334275"/>
                  <a:pt x="2129611" y="4334910"/>
                  <a:pt x="2126329" y="4333977"/>
                </a:cubicBezTo>
                <a:cubicBezTo>
                  <a:pt x="2123047" y="4333045"/>
                  <a:pt x="2119430" y="4333456"/>
                  <a:pt x="2115480" y="4335210"/>
                </a:cubicBezTo>
                <a:lnTo>
                  <a:pt x="2100122" y="4327264"/>
                </a:lnTo>
                <a:lnTo>
                  <a:pt x="2110229" y="4312484"/>
                </a:lnTo>
                <a:cubicBezTo>
                  <a:pt x="2108673" y="4308678"/>
                  <a:pt x="2109548" y="4305879"/>
                  <a:pt x="2112852" y="4304088"/>
                </a:cubicBezTo>
                <a:cubicBezTo>
                  <a:pt x="2119584" y="4301115"/>
                  <a:pt x="2126894" y="4299864"/>
                  <a:pt x="2134781" y="4300334"/>
                </a:cubicBezTo>
                <a:cubicBezTo>
                  <a:pt x="2142668" y="4300804"/>
                  <a:pt x="2150391" y="4299329"/>
                  <a:pt x="2157950" y="4295909"/>
                </a:cubicBezTo>
                <a:cubicBezTo>
                  <a:pt x="2158103" y="4295874"/>
                  <a:pt x="2158623" y="4295496"/>
                  <a:pt x="2159505" y="4294775"/>
                </a:cubicBezTo>
                <a:cubicBezTo>
                  <a:pt x="2160388" y="4294054"/>
                  <a:pt x="2160711" y="4293200"/>
                  <a:pt x="2160476" y="4292214"/>
                </a:cubicBezTo>
                <a:cubicBezTo>
                  <a:pt x="2159677" y="4291388"/>
                  <a:pt x="2157437" y="4291053"/>
                  <a:pt x="2153758" y="4291207"/>
                </a:cubicBezTo>
                <a:cubicBezTo>
                  <a:pt x="2150079" y="4291362"/>
                  <a:pt x="2147426" y="4291250"/>
                  <a:pt x="2145800" y="4290872"/>
                </a:cubicBezTo>
                <a:cubicBezTo>
                  <a:pt x="2143240" y="4289548"/>
                  <a:pt x="2141069" y="4289175"/>
                  <a:pt x="2139288" y="4289754"/>
                </a:cubicBezTo>
                <a:cubicBezTo>
                  <a:pt x="2136803" y="4291391"/>
                  <a:pt x="2134532" y="4292623"/>
                  <a:pt x="2132472" y="4293449"/>
                </a:cubicBezTo>
                <a:cubicBezTo>
                  <a:pt x="2130413" y="4294275"/>
                  <a:pt x="2128602" y="4292932"/>
                  <a:pt x="2127041" y="4289419"/>
                </a:cubicBezTo>
                <a:lnTo>
                  <a:pt x="2120625" y="4283599"/>
                </a:lnTo>
                <a:lnTo>
                  <a:pt x="2111195" y="4265463"/>
                </a:lnTo>
                <a:lnTo>
                  <a:pt x="2095645" y="4266921"/>
                </a:lnTo>
                <a:cubicBezTo>
                  <a:pt x="2093532" y="4264531"/>
                  <a:pt x="2090952" y="4262539"/>
                  <a:pt x="2087905" y="4260946"/>
                </a:cubicBezTo>
                <a:cubicBezTo>
                  <a:pt x="2084857" y="4259354"/>
                  <a:pt x="2082059" y="4258062"/>
                  <a:pt x="2079509" y="4257071"/>
                </a:cubicBezTo>
                <a:cubicBezTo>
                  <a:pt x="2078701" y="4254991"/>
                  <a:pt x="2077377" y="4253190"/>
                  <a:pt x="2075535" y="4251670"/>
                </a:cubicBezTo>
                <a:cubicBezTo>
                  <a:pt x="2073695" y="4250149"/>
                  <a:pt x="2071520" y="4249972"/>
                  <a:pt x="2069011" y="4251139"/>
                </a:cubicBezTo>
                <a:lnTo>
                  <a:pt x="2063180" y="4256626"/>
                </a:lnTo>
                <a:lnTo>
                  <a:pt x="2056180" y="4239498"/>
                </a:lnTo>
                <a:cubicBezTo>
                  <a:pt x="2059690" y="4238515"/>
                  <a:pt x="2065185" y="4237763"/>
                  <a:pt x="2072667" y="4237242"/>
                </a:cubicBezTo>
                <a:cubicBezTo>
                  <a:pt x="2080149" y="4236721"/>
                  <a:pt x="2083433" y="4234262"/>
                  <a:pt x="2082519" y="4229866"/>
                </a:cubicBezTo>
                <a:cubicBezTo>
                  <a:pt x="2081622" y="4227979"/>
                  <a:pt x="2080257" y="4226491"/>
                  <a:pt x="2078425" y="4225402"/>
                </a:cubicBezTo>
                <a:cubicBezTo>
                  <a:pt x="2076592" y="4224313"/>
                  <a:pt x="2075008" y="4223525"/>
                  <a:pt x="2073674" y="4223038"/>
                </a:cubicBezTo>
                <a:lnTo>
                  <a:pt x="2052291" y="4229982"/>
                </a:lnTo>
                <a:lnTo>
                  <a:pt x="2036838" y="4226737"/>
                </a:lnTo>
                <a:cubicBezTo>
                  <a:pt x="2031949" y="4229388"/>
                  <a:pt x="2027292" y="4230750"/>
                  <a:pt x="2022865" y="4230825"/>
                </a:cubicBezTo>
                <a:cubicBezTo>
                  <a:pt x="2018439" y="4230901"/>
                  <a:pt x="2013830" y="4229913"/>
                  <a:pt x="2009040" y="4227861"/>
                </a:cubicBezTo>
                <a:lnTo>
                  <a:pt x="1995822" y="4235028"/>
                </a:lnTo>
                <a:cubicBezTo>
                  <a:pt x="1988386" y="4232472"/>
                  <a:pt x="1981290" y="4233220"/>
                  <a:pt x="1974536" y="4237270"/>
                </a:cubicBezTo>
                <a:cubicBezTo>
                  <a:pt x="1974079" y="4233788"/>
                  <a:pt x="1972537" y="4231040"/>
                  <a:pt x="1969906" y="4229028"/>
                </a:cubicBezTo>
                <a:cubicBezTo>
                  <a:pt x="1967276" y="4227015"/>
                  <a:pt x="1964250" y="4226815"/>
                  <a:pt x="1960830" y="4228427"/>
                </a:cubicBezTo>
                <a:lnTo>
                  <a:pt x="1941294" y="4225071"/>
                </a:lnTo>
                <a:lnTo>
                  <a:pt x="1940028" y="4207159"/>
                </a:lnTo>
                <a:cubicBezTo>
                  <a:pt x="1946419" y="4206745"/>
                  <a:pt x="1953295" y="4205051"/>
                  <a:pt x="1960658" y="4202076"/>
                </a:cubicBezTo>
                <a:cubicBezTo>
                  <a:pt x="1968020" y="4199101"/>
                  <a:pt x="1974264" y="4198330"/>
                  <a:pt x="1979392" y="4199764"/>
                </a:cubicBezTo>
                <a:cubicBezTo>
                  <a:pt x="1984494" y="4196610"/>
                  <a:pt x="1988285" y="4197654"/>
                  <a:pt x="1990764" y="4202897"/>
                </a:cubicBezTo>
                <a:cubicBezTo>
                  <a:pt x="1992209" y="4207151"/>
                  <a:pt x="1994351" y="4212189"/>
                  <a:pt x="1997193" y="4218010"/>
                </a:cubicBezTo>
                <a:cubicBezTo>
                  <a:pt x="2000034" y="4223831"/>
                  <a:pt x="2001909" y="4222040"/>
                  <a:pt x="2002818" y="4212636"/>
                </a:cubicBezTo>
                <a:lnTo>
                  <a:pt x="2022450" y="4211289"/>
                </a:lnTo>
                <a:lnTo>
                  <a:pt x="2019340" y="4203677"/>
                </a:lnTo>
                <a:lnTo>
                  <a:pt x="2030712" y="4206810"/>
                </a:lnTo>
                <a:lnTo>
                  <a:pt x="2047234" y="4197852"/>
                </a:lnTo>
                <a:lnTo>
                  <a:pt x="2060940" y="4206694"/>
                </a:lnTo>
                <a:lnTo>
                  <a:pt x="2075810" y="4198631"/>
                </a:lnTo>
                <a:cubicBezTo>
                  <a:pt x="2082468" y="4199283"/>
                  <a:pt x="2088688" y="4201335"/>
                  <a:pt x="2094472" y="4204786"/>
                </a:cubicBezTo>
                <a:lnTo>
                  <a:pt x="2110022" y="4203329"/>
                </a:lnTo>
                <a:cubicBezTo>
                  <a:pt x="2108900" y="4196672"/>
                  <a:pt x="2113768" y="4191708"/>
                  <a:pt x="2124625" y="4188437"/>
                </a:cubicBezTo>
                <a:cubicBezTo>
                  <a:pt x="2135482" y="4185165"/>
                  <a:pt x="2142731" y="4183559"/>
                  <a:pt x="2146372" y="4183620"/>
                </a:cubicBezTo>
                <a:cubicBezTo>
                  <a:pt x="2148587" y="4186777"/>
                  <a:pt x="2152808" y="4186814"/>
                  <a:pt x="2159031" y="4183730"/>
                </a:cubicBezTo>
                <a:cubicBezTo>
                  <a:pt x="2165256" y="4180646"/>
                  <a:pt x="2169524" y="4178331"/>
                  <a:pt x="2171836" y="4176787"/>
                </a:cubicBezTo>
                <a:cubicBezTo>
                  <a:pt x="2173951" y="4179079"/>
                  <a:pt x="2176550" y="4180091"/>
                  <a:pt x="2179637" y="4179823"/>
                </a:cubicBezTo>
                <a:cubicBezTo>
                  <a:pt x="2182723" y="4179554"/>
                  <a:pt x="2185565" y="4178690"/>
                  <a:pt x="2188165" y="4177232"/>
                </a:cubicBezTo>
                <a:cubicBezTo>
                  <a:pt x="2191134" y="4175235"/>
                  <a:pt x="2193093" y="4172623"/>
                  <a:pt x="2194045" y="4169395"/>
                </a:cubicBezTo>
                <a:cubicBezTo>
                  <a:pt x="2194996" y="4166167"/>
                  <a:pt x="2196956" y="4163554"/>
                  <a:pt x="2199924" y="4161557"/>
                </a:cubicBezTo>
                <a:cubicBezTo>
                  <a:pt x="2195687" y="4154894"/>
                  <a:pt x="2189337" y="4154172"/>
                  <a:pt x="2180874" y="4159391"/>
                </a:cubicBezTo>
                <a:cubicBezTo>
                  <a:pt x="2172410" y="4164609"/>
                  <a:pt x="2166255" y="4164363"/>
                  <a:pt x="2162407" y="4158651"/>
                </a:cubicBezTo>
                <a:cubicBezTo>
                  <a:pt x="2157266" y="4161197"/>
                  <a:pt x="2151705" y="4161790"/>
                  <a:pt x="2145726" y="4160431"/>
                </a:cubicBezTo>
                <a:cubicBezTo>
                  <a:pt x="2139746" y="4159072"/>
                  <a:pt x="2134453" y="4156614"/>
                  <a:pt x="2129845" y="4153058"/>
                </a:cubicBezTo>
                <a:lnTo>
                  <a:pt x="2108366" y="4164705"/>
                </a:lnTo>
                <a:cubicBezTo>
                  <a:pt x="2094557" y="4151801"/>
                  <a:pt x="2082589" y="4146182"/>
                  <a:pt x="2072463" y="4147846"/>
                </a:cubicBezTo>
                <a:cubicBezTo>
                  <a:pt x="2062337" y="4149511"/>
                  <a:pt x="2047964" y="4151589"/>
                  <a:pt x="2029345" y="4154080"/>
                </a:cubicBezTo>
                <a:cubicBezTo>
                  <a:pt x="2026238" y="4147918"/>
                  <a:pt x="2021978" y="4143254"/>
                  <a:pt x="2016562" y="4140087"/>
                </a:cubicBezTo>
                <a:cubicBezTo>
                  <a:pt x="2011148" y="4136921"/>
                  <a:pt x="2006887" y="4132256"/>
                  <a:pt x="2003780" y="4126095"/>
                </a:cubicBezTo>
                <a:lnTo>
                  <a:pt x="1985605" y="4135949"/>
                </a:lnTo>
                <a:lnTo>
                  <a:pt x="1983272" y="4130240"/>
                </a:lnTo>
                <a:cubicBezTo>
                  <a:pt x="1981782" y="4126592"/>
                  <a:pt x="1981700" y="4123924"/>
                  <a:pt x="1983028" y="4122235"/>
                </a:cubicBezTo>
                <a:cubicBezTo>
                  <a:pt x="1984357" y="4120546"/>
                  <a:pt x="1986705" y="4118885"/>
                  <a:pt x="1990075" y="4117252"/>
                </a:cubicBezTo>
                <a:lnTo>
                  <a:pt x="2005625" y="4115795"/>
                </a:lnTo>
                <a:cubicBezTo>
                  <a:pt x="2006782" y="4115022"/>
                  <a:pt x="2008624" y="4113151"/>
                  <a:pt x="2011153" y="4110182"/>
                </a:cubicBezTo>
                <a:cubicBezTo>
                  <a:pt x="2013682" y="4107213"/>
                  <a:pt x="2014917" y="4105090"/>
                  <a:pt x="2014858" y="4103814"/>
                </a:cubicBezTo>
                <a:lnTo>
                  <a:pt x="2009901" y="4106502"/>
                </a:lnTo>
                <a:cubicBezTo>
                  <a:pt x="2005434" y="4103596"/>
                  <a:pt x="1999643" y="4100537"/>
                  <a:pt x="1992527" y="4097324"/>
                </a:cubicBezTo>
                <a:cubicBezTo>
                  <a:pt x="1985411" y="4094111"/>
                  <a:pt x="1979571" y="4093402"/>
                  <a:pt x="1975007" y="4095199"/>
                </a:cubicBezTo>
                <a:cubicBezTo>
                  <a:pt x="1972066" y="4093355"/>
                  <a:pt x="1968640" y="4092791"/>
                  <a:pt x="1964728" y="4093507"/>
                </a:cubicBezTo>
                <a:cubicBezTo>
                  <a:pt x="1960816" y="4094224"/>
                  <a:pt x="1957148" y="4095535"/>
                  <a:pt x="1953722" y="4097441"/>
                </a:cubicBezTo>
                <a:lnTo>
                  <a:pt x="1941668" y="4087703"/>
                </a:lnTo>
                <a:cubicBezTo>
                  <a:pt x="1939034" y="4089180"/>
                  <a:pt x="1935847" y="4090230"/>
                  <a:pt x="1932107" y="4090853"/>
                </a:cubicBezTo>
                <a:cubicBezTo>
                  <a:pt x="1928367" y="4091476"/>
                  <a:pt x="1925010" y="4090875"/>
                  <a:pt x="1922034" y="4089049"/>
                </a:cubicBezTo>
                <a:lnTo>
                  <a:pt x="1908817" y="4096216"/>
                </a:lnTo>
                <a:lnTo>
                  <a:pt x="1900750" y="4091291"/>
                </a:lnTo>
                <a:cubicBezTo>
                  <a:pt x="1895643" y="4093818"/>
                  <a:pt x="1890014" y="4094448"/>
                  <a:pt x="1883862" y="4093182"/>
                </a:cubicBezTo>
                <a:cubicBezTo>
                  <a:pt x="1877710" y="4091917"/>
                  <a:pt x="1871934" y="4089721"/>
                  <a:pt x="1866536" y="4086593"/>
                </a:cubicBezTo>
                <a:cubicBezTo>
                  <a:pt x="1859682" y="4085564"/>
                  <a:pt x="1851813" y="4084212"/>
                  <a:pt x="1842929" y="4082538"/>
                </a:cubicBezTo>
                <a:cubicBezTo>
                  <a:pt x="1834046" y="4080865"/>
                  <a:pt x="1826201" y="4078338"/>
                  <a:pt x="1819395" y="4074957"/>
                </a:cubicBezTo>
                <a:cubicBezTo>
                  <a:pt x="1816862" y="4076476"/>
                  <a:pt x="1814079" y="4077693"/>
                  <a:pt x="1811049" y="4078610"/>
                </a:cubicBezTo>
                <a:cubicBezTo>
                  <a:pt x="1808017" y="4079527"/>
                  <a:pt x="1805065" y="4079094"/>
                  <a:pt x="1802192" y="4077310"/>
                </a:cubicBezTo>
                <a:cubicBezTo>
                  <a:pt x="1797032" y="4079914"/>
                  <a:pt x="1791290" y="4081090"/>
                  <a:pt x="1784964" y="4080839"/>
                </a:cubicBezTo>
                <a:cubicBezTo>
                  <a:pt x="1778638" y="4080588"/>
                  <a:pt x="1772944" y="4079413"/>
                  <a:pt x="1767882" y="4077315"/>
                </a:cubicBezTo>
                <a:cubicBezTo>
                  <a:pt x="1766160" y="4078248"/>
                  <a:pt x="1764451" y="4078594"/>
                  <a:pt x="1762754" y="4078351"/>
                </a:cubicBezTo>
                <a:cubicBezTo>
                  <a:pt x="1761058" y="4078109"/>
                  <a:pt x="1759786" y="4077055"/>
                  <a:pt x="1758939" y="4075189"/>
                </a:cubicBezTo>
                <a:lnTo>
                  <a:pt x="1758258" y="4068584"/>
                </a:lnTo>
                <a:lnTo>
                  <a:pt x="1777114" y="4065335"/>
                </a:lnTo>
                <a:cubicBezTo>
                  <a:pt x="1779647" y="4066286"/>
                  <a:pt x="1782501" y="4066481"/>
                  <a:pt x="1785679" y="4065921"/>
                </a:cubicBezTo>
                <a:cubicBezTo>
                  <a:pt x="1788856" y="4065361"/>
                  <a:pt x="1791735" y="4064381"/>
                  <a:pt x="1794317" y="4062981"/>
                </a:cubicBezTo>
                <a:lnTo>
                  <a:pt x="1812298" y="4062531"/>
                </a:lnTo>
                <a:cubicBezTo>
                  <a:pt x="1815854" y="4060119"/>
                  <a:pt x="1819920" y="4057720"/>
                  <a:pt x="1824496" y="4055336"/>
                </a:cubicBezTo>
                <a:cubicBezTo>
                  <a:pt x="1829072" y="4052952"/>
                  <a:pt x="1832652" y="4054304"/>
                  <a:pt x="1835236" y="4059393"/>
                </a:cubicBezTo>
                <a:cubicBezTo>
                  <a:pt x="1851604" y="4051293"/>
                  <a:pt x="1872809" y="4046382"/>
                  <a:pt x="1898849" y="4044662"/>
                </a:cubicBezTo>
                <a:cubicBezTo>
                  <a:pt x="1924889" y="4042942"/>
                  <a:pt x="1946775" y="4044637"/>
                  <a:pt x="1964505" y="4049747"/>
                </a:cubicBezTo>
                <a:cubicBezTo>
                  <a:pt x="1970247" y="4046924"/>
                  <a:pt x="1975868" y="4045039"/>
                  <a:pt x="1981368" y="4044091"/>
                </a:cubicBezTo>
                <a:cubicBezTo>
                  <a:pt x="1986868" y="4043143"/>
                  <a:pt x="1992488" y="4041258"/>
                  <a:pt x="1998231" y="4038435"/>
                </a:cubicBezTo>
                <a:cubicBezTo>
                  <a:pt x="1999485" y="4041194"/>
                  <a:pt x="2001328" y="4042616"/>
                  <a:pt x="2003759" y="4042702"/>
                </a:cubicBezTo>
                <a:cubicBezTo>
                  <a:pt x="2006191" y="4042788"/>
                  <a:pt x="2008690" y="4042112"/>
                  <a:pt x="2011255" y="4040672"/>
                </a:cubicBezTo>
                <a:cubicBezTo>
                  <a:pt x="2018097" y="4037350"/>
                  <a:pt x="2022540" y="4036491"/>
                  <a:pt x="2024583" y="4038095"/>
                </a:cubicBezTo>
                <a:cubicBezTo>
                  <a:pt x="2026626" y="4039700"/>
                  <a:pt x="2029830" y="4039513"/>
                  <a:pt x="2034193" y="4037534"/>
                </a:cubicBezTo>
                <a:lnTo>
                  <a:pt x="2054604" y="4038091"/>
                </a:lnTo>
                <a:cubicBezTo>
                  <a:pt x="2056649" y="4040421"/>
                  <a:pt x="2058974" y="4041582"/>
                  <a:pt x="2061579" y="4041575"/>
                </a:cubicBezTo>
                <a:cubicBezTo>
                  <a:pt x="2064182" y="4041567"/>
                  <a:pt x="2066749" y="4040853"/>
                  <a:pt x="2069281" y="4039433"/>
                </a:cubicBezTo>
                <a:lnTo>
                  <a:pt x="2076764" y="4033050"/>
                </a:lnTo>
                <a:lnTo>
                  <a:pt x="2134983" y="4022406"/>
                </a:lnTo>
                <a:lnTo>
                  <a:pt x="2143051" y="4027331"/>
                </a:lnTo>
                <a:lnTo>
                  <a:pt x="2153645" y="4028561"/>
                </a:lnTo>
                <a:cubicBezTo>
                  <a:pt x="2156296" y="4027124"/>
                  <a:pt x="2159451" y="4025995"/>
                  <a:pt x="2163109" y="4025173"/>
                </a:cubicBezTo>
                <a:cubicBezTo>
                  <a:pt x="2166769" y="4024352"/>
                  <a:pt x="2169899" y="4024398"/>
                  <a:pt x="2172501" y="4025312"/>
                </a:cubicBezTo>
                <a:cubicBezTo>
                  <a:pt x="2175042" y="4022578"/>
                  <a:pt x="2178901" y="4020292"/>
                  <a:pt x="2184079" y="4018453"/>
                </a:cubicBezTo>
                <a:cubicBezTo>
                  <a:pt x="2189256" y="4016615"/>
                  <a:pt x="2193043" y="4017855"/>
                  <a:pt x="2195439" y="4022174"/>
                </a:cubicBezTo>
                <a:cubicBezTo>
                  <a:pt x="2200258" y="4020385"/>
                  <a:pt x="2209087" y="4019763"/>
                  <a:pt x="2221924" y="4020309"/>
                </a:cubicBezTo>
                <a:cubicBezTo>
                  <a:pt x="2234763" y="4020856"/>
                  <a:pt x="2242522" y="4022557"/>
                  <a:pt x="2245203" y="4025414"/>
                </a:cubicBezTo>
                <a:lnTo>
                  <a:pt x="2259102" y="4024852"/>
                </a:lnTo>
                <a:cubicBezTo>
                  <a:pt x="2269655" y="4019808"/>
                  <a:pt x="2279650" y="4017101"/>
                  <a:pt x="2289086" y="4016731"/>
                </a:cubicBezTo>
                <a:cubicBezTo>
                  <a:pt x="2298522" y="4016362"/>
                  <a:pt x="2308517" y="4013655"/>
                  <a:pt x="2319070" y="4008611"/>
                </a:cubicBezTo>
                <a:lnTo>
                  <a:pt x="2328013" y="4010736"/>
                </a:lnTo>
                <a:cubicBezTo>
                  <a:pt x="2334496" y="4008287"/>
                  <a:pt x="2343081" y="4007893"/>
                  <a:pt x="2353769" y="4009557"/>
                </a:cubicBezTo>
                <a:cubicBezTo>
                  <a:pt x="2364457" y="4011221"/>
                  <a:pt x="2373042" y="4010828"/>
                  <a:pt x="2379525" y="4008378"/>
                </a:cubicBezTo>
                <a:cubicBezTo>
                  <a:pt x="2384925" y="4012329"/>
                  <a:pt x="2390918" y="4012179"/>
                  <a:pt x="2397507" y="4007928"/>
                </a:cubicBezTo>
                <a:cubicBezTo>
                  <a:pt x="2404095" y="4003677"/>
                  <a:pt x="2410089" y="4003527"/>
                  <a:pt x="2415488" y="4007478"/>
                </a:cubicBezTo>
                <a:cubicBezTo>
                  <a:pt x="2421190" y="4005791"/>
                  <a:pt x="2436247" y="4003535"/>
                  <a:pt x="2460659" y="4000712"/>
                </a:cubicBezTo>
                <a:cubicBezTo>
                  <a:pt x="2485070" y="3997889"/>
                  <a:pt x="2499496" y="3996558"/>
                  <a:pt x="2503935" y="3996718"/>
                </a:cubicBezTo>
                <a:cubicBezTo>
                  <a:pt x="2506269" y="3994096"/>
                  <a:pt x="2509302" y="3992257"/>
                  <a:pt x="2513034" y="3991203"/>
                </a:cubicBezTo>
                <a:cubicBezTo>
                  <a:pt x="2516766" y="3990148"/>
                  <a:pt x="2519727" y="3991836"/>
                  <a:pt x="2521915" y="3996267"/>
                </a:cubicBezTo>
                <a:cubicBezTo>
                  <a:pt x="2535833" y="3995648"/>
                  <a:pt x="2550692" y="3996406"/>
                  <a:pt x="2566492" y="3998542"/>
                </a:cubicBezTo>
                <a:cubicBezTo>
                  <a:pt x="2582293" y="4000679"/>
                  <a:pt x="2596593" y="3998834"/>
                  <a:pt x="2609391" y="3993009"/>
                </a:cubicBezTo>
                <a:cubicBezTo>
                  <a:pt x="2610653" y="3993729"/>
                  <a:pt x="2612163" y="3994751"/>
                  <a:pt x="2613924" y="3996073"/>
                </a:cubicBezTo>
                <a:cubicBezTo>
                  <a:pt x="2615683" y="3997395"/>
                  <a:pt x="2617412" y="3997717"/>
                  <a:pt x="2619111" y="3997038"/>
                </a:cubicBezTo>
                <a:cubicBezTo>
                  <a:pt x="2619806" y="3996371"/>
                  <a:pt x="2619899" y="3995158"/>
                  <a:pt x="2619391" y="3993399"/>
                </a:cubicBezTo>
                <a:cubicBezTo>
                  <a:pt x="2618882" y="3991641"/>
                  <a:pt x="2618562" y="3990652"/>
                  <a:pt x="2618431" y="3990432"/>
                </a:cubicBezTo>
                <a:lnTo>
                  <a:pt x="2635633" y="3988079"/>
                </a:lnTo>
                <a:lnTo>
                  <a:pt x="2642049" y="3993900"/>
                </a:lnTo>
                <a:cubicBezTo>
                  <a:pt x="2648183" y="3995224"/>
                  <a:pt x="2655671" y="3995232"/>
                  <a:pt x="2664514" y="3993925"/>
                </a:cubicBezTo>
                <a:cubicBezTo>
                  <a:pt x="2673356" y="3992617"/>
                  <a:pt x="2680868" y="3991450"/>
                  <a:pt x="2687051" y="3990423"/>
                </a:cubicBezTo>
                <a:cubicBezTo>
                  <a:pt x="2690071" y="3987526"/>
                  <a:pt x="2693165" y="3986042"/>
                  <a:pt x="2696332" y="3985972"/>
                </a:cubicBezTo>
                <a:cubicBezTo>
                  <a:pt x="2699499" y="3985901"/>
                  <a:pt x="2702107" y="3988168"/>
                  <a:pt x="2704157" y="3992772"/>
                </a:cubicBezTo>
                <a:lnTo>
                  <a:pt x="2718056" y="3992210"/>
                </a:lnTo>
                <a:cubicBezTo>
                  <a:pt x="2721683" y="3992956"/>
                  <a:pt x="2728911" y="3992330"/>
                  <a:pt x="2739742" y="3990332"/>
                </a:cubicBezTo>
                <a:cubicBezTo>
                  <a:pt x="2750574" y="3988334"/>
                  <a:pt x="2757826" y="3986532"/>
                  <a:pt x="2761501" y="3984927"/>
                </a:cubicBezTo>
                <a:cubicBezTo>
                  <a:pt x="2767029" y="3982608"/>
                  <a:pt x="2771792" y="3982738"/>
                  <a:pt x="2775790" y="3985317"/>
                </a:cubicBezTo>
                <a:cubicBezTo>
                  <a:pt x="2779787" y="3987896"/>
                  <a:pt x="2784550" y="3988026"/>
                  <a:pt x="2790077" y="3985707"/>
                </a:cubicBezTo>
                <a:lnTo>
                  <a:pt x="2819431" y="3988389"/>
                </a:lnTo>
                <a:cubicBezTo>
                  <a:pt x="2823160" y="3987433"/>
                  <a:pt x="2832709" y="3986517"/>
                  <a:pt x="2848079" y="3985643"/>
                </a:cubicBezTo>
                <a:cubicBezTo>
                  <a:pt x="2863448" y="3984768"/>
                  <a:pt x="2872171" y="3984301"/>
                  <a:pt x="2874249" y="3984240"/>
                </a:cubicBezTo>
                <a:cubicBezTo>
                  <a:pt x="2877666" y="3981902"/>
                  <a:pt x="2881181" y="3979802"/>
                  <a:pt x="2884794" y="3977941"/>
                </a:cubicBezTo>
                <a:cubicBezTo>
                  <a:pt x="2888406" y="3976079"/>
                  <a:pt x="2891435" y="3977730"/>
                  <a:pt x="2893881" y="3982893"/>
                </a:cubicBezTo>
                <a:cubicBezTo>
                  <a:pt x="2908036" y="3982339"/>
                  <a:pt x="2924049" y="3983246"/>
                  <a:pt x="2941921" y="3985616"/>
                </a:cubicBezTo>
                <a:cubicBezTo>
                  <a:pt x="2959793" y="3987985"/>
                  <a:pt x="2975660" y="3986066"/>
                  <a:pt x="2989522" y="3979857"/>
                </a:cubicBezTo>
                <a:cubicBezTo>
                  <a:pt x="2990886" y="3980522"/>
                  <a:pt x="2992604" y="3981431"/>
                  <a:pt x="2994674" y="3982586"/>
                </a:cubicBezTo>
                <a:cubicBezTo>
                  <a:pt x="2996742" y="3983740"/>
                  <a:pt x="2998266" y="3984174"/>
                  <a:pt x="2999242" y="3983887"/>
                </a:cubicBezTo>
                <a:cubicBezTo>
                  <a:pt x="3000776" y="3982909"/>
                  <a:pt x="3001448" y="3981673"/>
                  <a:pt x="3001258" y="3980178"/>
                </a:cubicBezTo>
                <a:cubicBezTo>
                  <a:pt x="3001068" y="3978683"/>
                  <a:pt x="3000718" y="3977419"/>
                  <a:pt x="3000212" y="3976385"/>
                </a:cubicBezTo>
                <a:lnTo>
                  <a:pt x="3017416" y="3974032"/>
                </a:lnTo>
                <a:cubicBezTo>
                  <a:pt x="3023458" y="3978117"/>
                  <a:pt x="3029938" y="3980803"/>
                  <a:pt x="3036856" y="3982090"/>
                </a:cubicBezTo>
                <a:lnTo>
                  <a:pt x="3074568" y="3975591"/>
                </a:lnTo>
                <a:cubicBezTo>
                  <a:pt x="3077620" y="3972774"/>
                  <a:pt x="3080844" y="3971607"/>
                  <a:pt x="3084238" y="3972092"/>
                </a:cubicBezTo>
                <a:cubicBezTo>
                  <a:pt x="3087632" y="3972576"/>
                  <a:pt x="3090370" y="3975160"/>
                  <a:pt x="3092452" y="3979843"/>
                </a:cubicBezTo>
                <a:cubicBezTo>
                  <a:pt x="3095578" y="3978439"/>
                  <a:pt x="3098170" y="3978196"/>
                  <a:pt x="3100228" y="3979114"/>
                </a:cubicBezTo>
                <a:cubicBezTo>
                  <a:pt x="3102284" y="3980033"/>
                  <a:pt x="3104876" y="3979790"/>
                  <a:pt x="3108002" y="3978386"/>
                </a:cubicBezTo>
                <a:cubicBezTo>
                  <a:pt x="3110840" y="3978640"/>
                  <a:pt x="3118652" y="3977794"/>
                  <a:pt x="3131440" y="3975849"/>
                </a:cubicBezTo>
                <a:cubicBezTo>
                  <a:pt x="3144226" y="3973905"/>
                  <a:pt x="3152256" y="3972360"/>
                  <a:pt x="3155530" y="3971214"/>
                </a:cubicBezTo>
                <a:cubicBezTo>
                  <a:pt x="3161128" y="3968858"/>
                  <a:pt x="3166164" y="3968838"/>
                  <a:pt x="3170644" y="3971156"/>
                </a:cubicBezTo>
                <a:cubicBezTo>
                  <a:pt x="3175124" y="3973474"/>
                  <a:pt x="3180162" y="3973454"/>
                  <a:pt x="3185758" y="3971098"/>
                </a:cubicBezTo>
                <a:lnTo>
                  <a:pt x="3202088" y="3971543"/>
                </a:lnTo>
                <a:cubicBezTo>
                  <a:pt x="3206138" y="3969929"/>
                  <a:pt x="3209944" y="3970190"/>
                  <a:pt x="3213508" y="3972326"/>
                </a:cubicBezTo>
                <a:cubicBezTo>
                  <a:pt x="3217072" y="3974462"/>
                  <a:pt x="3220878" y="3974722"/>
                  <a:pt x="3224928" y="3973108"/>
                </a:cubicBezTo>
                <a:cubicBezTo>
                  <a:pt x="3227538" y="3978668"/>
                  <a:pt x="3231846" y="3980981"/>
                  <a:pt x="3237856" y="3980047"/>
                </a:cubicBezTo>
                <a:cubicBezTo>
                  <a:pt x="3238630" y="3979676"/>
                  <a:pt x="3239148" y="3979298"/>
                  <a:pt x="3239412" y="3978913"/>
                </a:cubicBezTo>
                <a:cubicBezTo>
                  <a:pt x="3239674" y="3978528"/>
                  <a:pt x="3239998" y="3977675"/>
                  <a:pt x="3240382" y="3976352"/>
                </a:cubicBezTo>
                <a:lnTo>
                  <a:pt x="3246896" y="3977471"/>
                </a:lnTo>
                <a:cubicBezTo>
                  <a:pt x="3248852" y="3977524"/>
                  <a:pt x="3250454" y="3977333"/>
                  <a:pt x="3251706" y="3976896"/>
                </a:cubicBezTo>
                <a:cubicBezTo>
                  <a:pt x="3252958" y="3976460"/>
                  <a:pt x="3254366" y="3975793"/>
                  <a:pt x="3255934" y="3974895"/>
                </a:cubicBezTo>
                <a:cubicBezTo>
                  <a:pt x="3269010" y="3977055"/>
                  <a:pt x="3282368" y="3978047"/>
                  <a:pt x="3296004" y="3977870"/>
                </a:cubicBezTo>
                <a:cubicBezTo>
                  <a:pt x="3309640" y="3977693"/>
                  <a:pt x="3323238" y="3976810"/>
                  <a:pt x="3336800" y="3975219"/>
                </a:cubicBezTo>
                <a:cubicBezTo>
                  <a:pt x="3339696" y="3974279"/>
                  <a:pt x="3346006" y="3973667"/>
                  <a:pt x="3355730" y="3973383"/>
                </a:cubicBezTo>
                <a:cubicBezTo>
                  <a:pt x="3365454" y="3973100"/>
                  <a:pt x="3371130" y="3973412"/>
                  <a:pt x="3372764" y="3974319"/>
                </a:cubicBezTo>
                <a:cubicBezTo>
                  <a:pt x="3378524" y="3971437"/>
                  <a:pt x="3384302" y="3970144"/>
                  <a:pt x="3390100" y="3970440"/>
                </a:cubicBezTo>
                <a:cubicBezTo>
                  <a:pt x="3395898" y="3970735"/>
                  <a:pt x="3401846" y="3971094"/>
                  <a:pt x="3407948" y="3971515"/>
                </a:cubicBezTo>
                <a:lnTo>
                  <a:pt x="3416016" y="3976440"/>
                </a:lnTo>
                <a:cubicBezTo>
                  <a:pt x="3416874" y="3976071"/>
                  <a:pt x="3417830" y="3975940"/>
                  <a:pt x="3418882" y="3976048"/>
                </a:cubicBezTo>
                <a:cubicBezTo>
                  <a:pt x="3419936" y="3976155"/>
                  <a:pt x="3420890" y="3976024"/>
                  <a:pt x="3421750" y="3975655"/>
                </a:cubicBezTo>
                <a:cubicBezTo>
                  <a:pt x="3424532" y="3975261"/>
                  <a:pt x="3426962" y="3974621"/>
                  <a:pt x="3429040" y="3973737"/>
                </a:cubicBezTo>
                <a:cubicBezTo>
                  <a:pt x="3431116" y="3972853"/>
                  <a:pt x="3433352" y="3971738"/>
                  <a:pt x="3435746" y="3970392"/>
                </a:cubicBezTo>
                <a:cubicBezTo>
                  <a:pt x="3436928" y="3972463"/>
                  <a:pt x="3438548" y="3973134"/>
                  <a:pt x="3440606" y="3972406"/>
                </a:cubicBezTo>
                <a:cubicBezTo>
                  <a:pt x="3441532" y="3972000"/>
                  <a:pt x="3442764" y="3971720"/>
                  <a:pt x="3444298" y="3971566"/>
                </a:cubicBezTo>
                <a:cubicBezTo>
                  <a:pt x="3445834" y="3971412"/>
                  <a:pt x="3447064" y="3971132"/>
                  <a:pt x="3447992" y="3970726"/>
                </a:cubicBezTo>
                <a:lnTo>
                  <a:pt x="3448770" y="3972629"/>
                </a:lnTo>
                <a:cubicBezTo>
                  <a:pt x="3450552" y="3972050"/>
                  <a:pt x="3452722" y="3972423"/>
                  <a:pt x="3455282" y="3973748"/>
                </a:cubicBezTo>
                <a:lnTo>
                  <a:pt x="3472486" y="3971394"/>
                </a:lnTo>
                <a:cubicBezTo>
                  <a:pt x="3476300" y="3970440"/>
                  <a:pt x="3479968" y="3969128"/>
                  <a:pt x="3483492" y="3967460"/>
                </a:cubicBezTo>
                <a:cubicBezTo>
                  <a:pt x="3487016" y="3965792"/>
                  <a:pt x="3489664" y="3964453"/>
                  <a:pt x="3491438" y="3963443"/>
                </a:cubicBezTo>
                <a:close/>
                <a:moveTo>
                  <a:pt x="3032188" y="3906863"/>
                </a:moveTo>
                <a:cubicBezTo>
                  <a:pt x="3029888" y="3906856"/>
                  <a:pt x="3028000" y="3906870"/>
                  <a:pt x="3026522" y="3906904"/>
                </a:cubicBezTo>
                <a:cubicBezTo>
                  <a:pt x="3025044" y="3906938"/>
                  <a:pt x="3023378" y="3906992"/>
                  <a:pt x="3021522" y="3907064"/>
                </a:cubicBezTo>
                <a:cubicBezTo>
                  <a:pt x="3024838" y="3907165"/>
                  <a:pt x="3028690" y="3907151"/>
                  <a:pt x="3033074" y="3907021"/>
                </a:cubicBezTo>
                <a:close/>
                <a:moveTo>
                  <a:pt x="3897142" y="3906792"/>
                </a:moveTo>
                <a:cubicBezTo>
                  <a:pt x="3898914" y="3907109"/>
                  <a:pt x="3898734" y="3907498"/>
                  <a:pt x="3896596" y="3907959"/>
                </a:cubicBezTo>
                <a:lnTo>
                  <a:pt x="3918814" y="3907716"/>
                </a:lnTo>
                <a:cubicBezTo>
                  <a:pt x="3920372" y="3907766"/>
                  <a:pt x="3922230" y="3907817"/>
                  <a:pt x="3924388" y="3907870"/>
                </a:cubicBezTo>
                <a:cubicBezTo>
                  <a:pt x="3926546" y="3907921"/>
                  <a:pt x="3928184" y="3907933"/>
                  <a:pt x="3929298" y="3907904"/>
                </a:cubicBezTo>
                <a:cubicBezTo>
                  <a:pt x="3930980" y="3907818"/>
                  <a:pt x="3931128" y="3907669"/>
                  <a:pt x="3929746" y="3907457"/>
                </a:cubicBezTo>
                <a:cubicBezTo>
                  <a:pt x="3928364" y="3907245"/>
                  <a:pt x="3927092" y="3907053"/>
                  <a:pt x="3925932" y="3906881"/>
                </a:cubicBezTo>
                <a:cubicBezTo>
                  <a:pt x="3921188" y="3906875"/>
                  <a:pt x="3916500" y="3906881"/>
                  <a:pt x="3911868" y="3906896"/>
                </a:cubicBezTo>
                <a:cubicBezTo>
                  <a:pt x="3907236" y="3906910"/>
                  <a:pt x="3902328" y="3906876"/>
                  <a:pt x="3897142" y="3906792"/>
                </a:cubicBezTo>
                <a:close/>
                <a:moveTo>
                  <a:pt x="3132244" y="3906625"/>
                </a:moveTo>
                <a:lnTo>
                  <a:pt x="3134906" y="3907101"/>
                </a:lnTo>
                <a:cubicBezTo>
                  <a:pt x="3140178" y="3907129"/>
                  <a:pt x="3145984" y="3907043"/>
                  <a:pt x="3152326" y="3906842"/>
                </a:cubicBezTo>
                <a:close/>
                <a:moveTo>
                  <a:pt x="4010002" y="3905892"/>
                </a:moveTo>
                <a:cubicBezTo>
                  <a:pt x="4006268" y="3905998"/>
                  <a:pt x="4003956" y="3906146"/>
                  <a:pt x="4003066" y="3906338"/>
                </a:cubicBezTo>
                <a:lnTo>
                  <a:pt x="4004840" y="3906655"/>
                </a:lnTo>
                <a:cubicBezTo>
                  <a:pt x="4005906" y="3906776"/>
                  <a:pt x="4007504" y="3906780"/>
                  <a:pt x="4009638" y="3906670"/>
                </a:cubicBezTo>
                <a:cubicBezTo>
                  <a:pt x="4011512" y="3906601"/>
                  <a:pt x="4012432" y="3906520"/>
                  <a:pt x="4012396" y="3906425"/>
                </a:cubicBezTo>
                <a:cubicBezTo>
                  <a:pt x="4012360" y="3906331"/>
                  <a:pt x="4011858" y="3906206"/>
                  <a:pt x="4010888" y="3906051"/>
                </a:cubicBezTo>
                <a:close/>
                <a:moveTo>
                  <a:pt x="3905256" y="3905639"/>
                </a:moveTo>
                <a:lnTo>
                  <a:pt x="3909056" y="3905972"/>
                </a:lnTo>
                <a:lnTo>
                  <a:pt x="3907284" y="3905655"/>
                </a:lnTo>
                <a:close/>
                <a:moveTo>
                  <a:pt x="3448950" y="3905494"/>
                </a:moveTo>
                <a:lnTo>
                  <a:pt x="3432418" y="3905911"/>
                </a:lnTo>
                <a:lnTo>
                  <a:pt x="3427438" y="3906285"/>
                </a:lnTo>
                <a:cubicBezTo>
                  <a:pt x="3431378" y="3906339"/>
                  <a:pt x="3435450" y="3906364"/>
                  <a:pt x="3439656" y="3906362"/>
                </a:cubicBezTo>
                <a:cubicBezTo>
                  <a:pt x="3443862" y="3906358"/>
                  <a:pt x="3447490" y="3906304"/>
                  <a:pt x="3450542" y="3906200"/>
                </a:cubicBezTo>
                <a:cubicBezTo>
                  <a:pt x="3454454" y="3906056"/>
                  <a:pt x="3455522" y="3905826"/>
                  <a:pt x="3453748" y="3905509"/>
                </a:cubicBezTo>
                <a:cubicBezTo>
                  <a:pt x="3451614" y="3905619"/>
                  <a:pt x="3450016" y="3905614"/>
                  <a:pt x="3448950" y="3905494"/>
                </a:cubicBezTo>
                <a:close/>
                <a:moveTo>
                  <a:pt x="4064034" y="3905435"/>
                </a:moveTo>
                <a:lnTo>
                  <a:pt x="4050344" y="3905938"/>
                </a:lnTo>
                <a:cubicBezTo>
                  <a:pt x="4049420" y="3905773"/>
                  <a:pt x="4048118" y="3905645"/>
                  <a:pt x="4046438" y="3905556"/>
                </a:cubicBezTo>
                <a:cubicBezTo>
                  <a:pt x="4044758" y="3905466"/>
                  <a:pt x="4042922" y="3905454"/>
                  <a:pt x="4040930" y="3905520"/>
                </a:cubicBezTo>
                <a:cubicBezTo>
                  <a:pt x="4038810" y="3905597"/>
                  <a:pt x="4036912" y="3905715"/>
                  <a:pt x="4035238" y="3905872"/>
                </a:cubicBezTo>
                <a:cubicBezTo>
                  <a:pt x="4033564" y="3906030"/>
                  <a:pt x="4033088" y="3906191"/>
                  <a:pt x="4033812" y="3906355"/>
                </a:cubicBezTo>
                <a:cubicBezTo>
                  <a:pt x="4034400" y="3906424"/>
                  <a:pt x="4035310" y="3906448"/>
                  <a:pt x="4036544" y="3906422"/>
                </a:cubicBezTo>
                <a:cubicBezTo>
                  <a:pt x="4037776" y="3906397"/>
                  <a:pt x="4038466" y="3906379"/>
                  <a:pt x="4038610" y="3906370"/>
                </a:cubicBezTo>
                <a:lnTo>
                  <a:pt x="4060646" y="3906515"/>
                </a:lnTo>
                <a:close/>
                <a:moveTo>
                  <a:pt x="3651908" y="3905104"/>
                </a:moveTo>
                <a:lnTo>
                  <a:pt x="3638218" y="3905608"/>
                </a:lnTo>
                <a:cubicBezTo>
                  <a:pt x="3643978" y="3906093"/>
                  <a:pt x="3652040" y="3906410"/>
                  <a:pt x="3662400" y="3906558"/>
                </a:cubicBezTo>
                <a:cubicBezTo>
                  <a:pt x="3672762" y="3906707"/>
                  <a:pt x="3681228" y="3906675"/>
                  <a:pt x="3687792" y="3906461"/>
                </a:cubicBezTo>
                <a:cubicBezTo>
                  <a:pt x="3688636" y="3906630"/>
                  <a:pt x="3689612" y="3906768"/>
                  <a:pt x="3690720" y="3906879"/>
                </a:cubicBezTo>
                <a:cubicBezTo>
                  <a:pt x="3691830" y="3906990"/>
                  <a:pt x="3693340" y="3907014"/>
                  <a:pt x="3695252" y="3906951"/>
                </a:cubicBezTo>
                <a:cubicBezTo>
                  <a:pt x="3698198" y="3906819"/>
                  <a:pt x="3700886" y="3906720"/>
                  <a:pt x="3703320" y="3906654"/>
                </a:cubicBezTo>
                <a:cubicBezTo>
                  <a:pt x="3705752" y="3906589"/>
                  <a:pt x="3707862" y="3906703"/>
                  <a:pt x="3709646" y="3906995"/>
                </a:cubicBezTo>
                <a:lnTo>
                  <a:pt x="3782872" y="3906597"/>
                </a:lnTo>
                <a:cubicBezTo>
                  <a:pt x="3785680" y="3907099"/>
                  <a:pt x="3789114" y="3907291"/>
                  <a:pt x="3793172" y="3907174"/>
                </a:cubicBezTo>
                <a:cubicBezTo>
                  <a:pt x="3796928" y="3907020"/>
                  <a:pt x="3799684" y="3906951"/>
                  <a:pt x="3801438" y="3906966"/>
                </a:cubicBezTo>
                <a:cubicBezTo>
                  <a:pt x="3803194" y="3906981"/>
                  <a:pt x="3804880" y="3907142"/>
                  <a:pt x="3806498" y="3907449"/>
                </a:cubicBezTo>
                <a:lnTo>
                  <a:pt x="3830490" y="3907522"/>
                </a:lnTo>
                <a:cubicBezTo>
                  <a:pt x="3833628" y="3907408"/>
                  <a:pt x="3838818" y="3907264"/>
                  <a:pt x="3846066" y="3907093"/>
                </a:cubicBezTo>
                <a:cubicBezTo>
                  <a:pt x="3853314" y="3906922"/>
                  <a:pt x="3861394" y="3906768"/>
                  <a:pt x="3870308" y="3906632"/>
                </a:cubicBezTo>
                <a:cubicBezTo>
                  <a:pt x="3875580" y="3906661"/>
                  <a:pt x="3879430" y="3906647"/>
                  <a:pt x="3881860" y="3906590"/>
                </a:cubicBezTo>
                <a:lnTo>
                  <a:pt x="3873332" y="3906329"/>
                </a:lnTo>
                <a:cubicBezTo>
                  <a:pt x="3872916" y="3906448"/>
                  <a:pt x="3872634" y="3906538"/>
                  <a:pt x="3872486" y="3906600"/>
                </a:cubicBezTo>
                <a:cubicBezTo>
                  <a:pt x="3872336" y="3906661"/>
                  <a:pt x="3871610" y="3906672"/>
                  <a:pt x="3870308" y="3906632"/>
                </a:cubicBezTo>
                <a:cubicBezTo>
                  <a:pt x="3868204" y="3906678"/>
                  <a:pt x="3865658" y="3906643"/>
                  <a:pt x="3862666" y="3906531"/>
                </a:cubicBezTo>
                <a:lnTo>
                  <a:pt x="3852366" y="3905953"/>
                </a:lnTo>
                <a:lnTo>
                  <a:pt x="3854502" y="3905492"/>
                </a:lnTo>
                <a:cubicBezTo>
                  <a:pt x="3847600" y="3905524"/>
                  <a:pt x="3843098" y="3905561"/>
                  <a:pt x="3840996" y="3905607"/>
                </a:cubicBezTo>
                <a:cubicBezTo>
                  <a:pt x="3833368" y="3905473"/>
                  <a:pt x="3825744" y="3905340"/>
                  <a:pt x="3818118" y="3905206"/>
                </a:cubicBezTo>
                <a:cubicBezTo>
                  <a:pt x="3810492" y="3905072"/>
                  <a:pt x="3802776" y="3905133"/>
                  <a:pt x="3794968" y="3905388"/>
                </a:cubicBezTo>
                <a:lnTo>
                  <a:pt x="3773820" y="3905401"/>
                </a:lnTo>
                <a:cubicBezTo>
                  <a:pt x="3770468" y="3905249"/>
                  <a:pt x="3767002" y="3905209"/>
                  <a:pt x="3763424" y="3905281"/>
                </a:cubicBezTo>
                <a:cubicBezTo>
                  <a:pt x="3759848" y="3905353"/>
                  <a:pt x="3756558" y="3905450"/>
                  <a:pt x="3753558" y="3905572"/>
                </a:cubicBezTo>
                <a:cubicBezTo>
                  <a:pt x="3744314" y="3905816"/>
                  <a:pt x="3733740" y="3905823"/>
                  <a:pt x="3721836" y="3905592"/>
                </a:cubicBezTo>
                <a:cubicBezTo>
                  <a:pt x="3709930" y="3905360"/>
                  <a:pt x="3699356" y="3905366"/>
                  <a:pt x="3690112" y="3905611"/>
                </a:cubicBezTo>
                <a:lnTo>
                  <a:pt x="3680698" y="3905193"/>
                </a:lnTo>
                <a:cubicBezTo>
                  <a:pt x="3676288" y="3905247"/>
                  <a:pt x="3671600" y="3905252"/>
                  <a:pt x="3666636" y="3905208"/>
                </a:cubicBezTo>
                <a:cubicBezTo>
                  <a:pt x="3661672" y="3905163"/>
                  <a:pt x="3656762" y="3905129"/>
                  <a:pt x="3651908" y="3905104"/>
                </a:cubicBezTo>
                <a:close/>
                <a:moveTo>
                  <a:pt x="3085878" y="3905080"/>
                </a:moveTo>
                <a:lnTo>
                  <a:pt x="3074486" y="3906837"/>
                </a:lnTo>
                <a:lnTo>
                  <a:pt x="3078032" y="3907471"/>
                </a:lnTo>
                <a:lnTo>
                  <a:pt x="3096520" y="3906983"/>
                </a:lnTo>
                <a:lnTo>
                  <a:pt x="3107368" y="3906393"/>
                </a:lnTo>
                <a:lnTo>
                  <a:pt x="3090312" y="3905873"/>
                </a:lnTo>
                <a:cubicBezTo>
                  <a:pt x="3093448" y="3905802"/>
                  <a:pt x="3094286" y="3905635"/>
                  <a:pt x="3092826" y="3905374"/>
                </a:cubicBezTo>
                <a:cubicBezTo>
                  <a:pt x="3091368" y="3905113"/>
                  <a:pt x="3089050" y="3905015"/>
                  <a:pt x="3085878" y="3905080"/>
                </a:cubicBezTo>
                <a:close/>
                <a:moveTo>
                  <a:pt x="4073810" y="3905075"/>
                </a:moveTo>
                <a:lnTo>
                  <a:pt x="4069900" y="3905219"/>
                </a:lnTo>
                <a:lnTo>
                  <a:pt x="4082156" y="3905724"/>
                </a:lnTo>
                <a:lnTo>
                  <a:pt x="4088024" y="3905509"/>
                </a:lnTo>
                <a:cubicBezTo>
                  <a:pt x="4088288" y="3905503"/>
                  <a:pt x="4089228" y="3905460"/>
                  <a:pt x="4090848" y="3905381"/>
                </a:cubicBezTo>
                <a:cubicBezTo>
                  <a:pt x="4092466" y="3905301"/>
                  <a:pt x="4093184" y="3905220"/>
                  <a:pt x="4093004" y="3905135"/>
                </a:cubicBezTo>
                <a:lnTo>
                  <a:pt x="4087136" y="3905350"/>
                </a:lnTo>
                <a:close/>
                <a:moveTo>
                  <a:pt x="3976778" y="3905011"/>
                </a:moveTo>
                <a:cubicBezTo>
                  <a:pt x="3969134" y="3905260"/>
                  <a:pt x="3962022" y="3905394"/>
                  <a:pt x="3955448" y="3905413"/>
                </a:cubicBezTo>
                <a:cubicBezTo>
                  <a:pt x="3960634" y="3905497"/>
                  <a:pt x="3965542" y="3905532"/>
                  <a:pt x="3970174" y="3905517"/>
                </a:cubicBezTo>
                <a:cubicBezTo>
                  <a:pt x="3974806" y="3905501"/>
                  <a:pt x="3979494" y="3905497"/>
                  <a:pt x="3984238" y="3905501"/>
                </a:cubicBezTo>
                <a:close/>
                <a:moveTo>
                  <a:pt x="3739708" y="3904361"/>
                </a:moveTo>
                <a:lnTo>
                  <a:pt x="3731886" y="3904648"/>
                </a:lnTo>
                <a:lnTo>
                  <a:pt x="3738640" y="3904591"/>
                </a:lnTo>
                <a:close/>
                <a:moveTo>
                  <a:pt x="2998804" y="3904267"/>
                </a:moveTo>
                <a:cubicBezTo>
                  <a:pt x="2997334" y="3904242"/>
                  <a:pt x="2996186" y="3904299"/>
                  <a:pt x="2995358" y="3904442"/>
                </a:cubicBezTo>
                <a:cubicBezTo>
                  <a:pt x="2994530" y="3904584"/>
                  <a:pt x="2994316" y="3904703"/>
                  <a:pt x="2994710" y="3904800"/>
                </a:cubicBezTo>
                <a:lnTo>
                  <a:pt x="3001988" y="3905680"/>
                </a:lnTo>
                <a:cubicBezTo>
                  <a:pt x="3007878" y="3905670"/>
                  <a:pt x="3014136" y="3905647"/>
                  <a:pt x="3020760" y="3905610"/>
                </a:cubicBezTo>
                <a:cubicBezTo>
                  <a:pt x="3027384" y="3905574"/>
                  <a:pt x="3033686" y="3905453"/>
                  <a:pt x="3039668" y="3905250"/>
                </a:cubicBezTo>
                <a:cubicBezTo>
                  <a:pt x="3044650" y="3905254"/>
                  <a:pt x="3050058" y="3905254"/>
                  <a:pt x="3055886" y="3905251"/>
                </a:cubicBezTo>
                <a:cubicBezTo>
                  <a:pt x="3061714" y="3905247"/>
                  <a:pt x="3066852" y="3905305"/>
                  <a:pt x="3071300" y="3905425"/>
                </a:cubicBezTo>
                <a:lnTo>
                  <a:pt x="3065978" y="3904474"/>
                </a:lnTo>
                <a:cubicBezTo>
                  <a:pt x="3058186" y="3904697"/>
                  <a:pt x="3050484" y="3904724"/>
                  <a:pt x="3042874" y="3904558"/>
                </a:cubicBezTo>
                <a:cubicBezTo>
                  <a:pt x="3035264" y="3904392"/>
                  <a:pt x="3027562" y="3904420"/>
                  <a:pt x="3019770" y="3904643"/>
                </a:cubicBezTo>
                <a:close/>
                <a:moveTo>
                  <a:pt x="2881690" y="3903985"/>
                </a:moveTo>
                <a:lnTo>
                  <a:pt x="2866046" y="3904560"/>
                </a:lnTo>
                <a:cubicBezTo>
                  <a:pt x="2869398" y="3904711"/>
                  <a:pt x="2872864" y="3904752"/>
                  <a:pt x="2876440" y="3904680"/>
                </a:cubicBezTo>
                <a:cubicBezTo>
                  <a:pt x="2880018" y="3904609"/>
                  <a:pt x="2883307" y="3904512"/>
                  <a:pt x="2886306" y="3904389"/>
                </a:cubicBezTo>
                <a:close/>
                <a:moveTo>
                  <a:pt x="3451632" y="3903866"/>
                </a:moveTo>
                <a:lnTo>
                  <a:pt x="3443810" y="3904153"/>
                </a:lnTo>
                <a:cubicBezTo>
                  <a:pt x="3445332" y="3904197"/>
                  <a:pt x="3447042" y="3904222"/>
                  <a:pt x="3448942" y="3904227"/>
                </a:cubicBezTo>
                <a:cubicBezTo>
                  <a:pt x="3450840" y="3904234"/>
                  <a:pt x="3452330" y="3904219"/>
                  <a:pt x="3453408" y="3904183"/>
                </a:cubicBezTo>
                <a:close/>
                <a:moveTo>
                  <a:pt x="2816470" y="3903707"/>
                </a:moveTo>
                <a:lnTo>
                  <a:pt x="2819131" y="3904183"/>
                </a:lnTo>
                <a:cubicBezTo>
                  <a:pt x="2820147" y="3904153"/>
                  <a:pt x="2821272" y="3904143"/>
                  <a:pt x="2822509" y="3904154"/>
                </a:cubicBezTo>
                <a:cubicBezTo>
                  <a:pt x="2823745" y="3904164"/>
                  <a:pt x="2824870" y="3904154"/>
                  <a:pt x="2825886" y="3904126"/>
                </a:cubicBezTo>
                <a:cubicBezTo>
                  <a:pt x="2824260" y="3903834"/>
                  <a:pt x="2821121" y="3903695"/>
                  <a:pt x="2816470" y="3903707"/>
                </a:cubicBezTo>
                <a:close/>
                <a:moveTo>
                  <a:pt x="2907819" y="3903598"/>
                </a:moveTo>
                <a:cubicBezTo>
                  <a:pt x="2906367" y="3903664"/>
                  <a:pt x="2903847" y="3903828"/>
                  <a:pt x="2900261" y="3904091"/>
                </a:cubicBezTo>
                <a:cubicBezTo>
                  <a:pt x="2896674" y="3904355"/>
                  <a:pt x="2894866" y="3904540"/>
                  <a:pt x="2894835" y="3904649"/>
                </a:cubicBezTo>
                <a:cubicBezTo>
                  <a:pt x="2895382" y="3904721"/>
                  <a:pt x="2896373" y="3904740"/>
                  <a:pt x="2897810" y="3904707"/>
                </a:cubicBezTo>
                <a:cubicBezTo>
                  <a:pt x="2899248" y="3904674"/>
                  <a:pt x="2900507" y="3904636"/>
                  <a:pt x="2901589" y="3904592"/>
                </a:cubicBezTo>
                <a:cubicBezTo>
                  <a:pt x="2907326" y="3904696"/>
                  <a:pt x="2914464" y="3904759"/>
                  <a:pt x="2923002" y="3904784"/>
                </a:cubicBezTo>
                <a:cubicBezTo>
                  <a:pt x="2931539" y="3904809"/>
                  <a:pt x="2938501" y="3904736"/>
                  <a:pt x="2943885" y="3904566"/>
                </a:cubicBezTo>
                <a:lnTo>
                  <a:pt x="2940337" y="3903931"/>
                </a:lnTo>
                <a:cubicBezTo>
                  <a:pt x="2933295" y="3904007"/>
                  <a:pt x="2926630" y="3904045"/>
                  <a:pt x="2920344" y="3904046"/>
                </a:cubicBezTo>
                <a:cubicBezTo>
                  <a:pt x="2914057" y="3904046"/>
                  <a:pt x="2909882" y="3903896"/>
                  <a:pt x="2907819" y="3903598"/>
                </a:cubicBezTo>
                <a:close/>
                <a:moveTo>
                  <a:pt x="2256306" y="3903467"/>
                </a:moveTo>
                <a:lnTo>
                  <a:pt x="2246164" y="3904604"/>
                </a:lnTo>
                <a:lnTo>
                  <a:pt x="2229632" y="3905021"/>
                </a:lnTo>
                <a:cubicBezTo>
                  <a:pt x="2226863" y="3904649"/>
                  <a:pt x="2223435" y="3904528"/>
                  <a:pt x="2219351" y="3904659"/>
                </a:cubicBezTo>
                <a:cubicBezTo>
                  <a:pt x="2215266" y="3904789"/>
                  <a:pt x="2211174" y="3904549"/>
                  <a:pt x="2207073" y="3903939"/>
                </a:cubicBezTo>
                <a:cubicBezTo>
                  <a:pt x="2214991" y="3903703"/>
                  <a:pt x="2223197" y="3903625"/>
                  <a:pt x="2231689" y="3903703"/>
                </a:cubicBezTo>
                <a:cubicBezTo>
                  <a:pt x="2240183" y="3903781"/>
                  <a:pt x="2248388" y="3903702"/>
                  <a:pt x="2256306" y="3903467"/>
                </a:cubicBezTo>
                <a:close/>
                <a:moveTo>
                  <a:pt x="3153960" y="3903341"/>
                </a:moveTo>
                <a:lnTo>
                  <a:pt x="3162308" y="3903990"/>
                </a:lnTo>
                <a:lnTo>
                  <a:pt x="3174746" y="3904106"/>
                </a:lnTo>
                <a:lnTo>
                  <a:pt x="3178656" y="3903962"/>
                </a:lnTo>
                <a:lnTo>
                  <a:pt x="3171198" y="3903472"/>
                </a:lnTo>
                <a:close/>
                <a:moveTo>
                  <a:pt x="3523970" y="3903309"/>
                </a:moveTo>
                <a:cubicBezTo>
                  <a:pt x="3523088" y="3903353"/>
                  <a:pt x="3522850" y="3903433"/>
                  <a:pt x="3523256" y="3903550"/>
                </a:cubicBezTo>
                <a:cubicBezTo>
                  <a:pt x="3523662" y="3903666"/>
                  <a:pt x="3524136" y="3903769"/>
                  <a:pt x="3524676" y="3903857"/>
                </a:cubicBezTo>
                <a:lnTo>
                  <a:pt x="3534272" y="3903886"/>
                </a:lnTo>
                <a:cubicBezTo>
                  <a:pt x="3533698" y="3903784"/>
                  <a:pt x="3532360" y="3903650"/>
                  <a:pt x="3530256" y="3903484"/>
                </a:cubicBezTo>
                <a:cubicBezTo>
                  <a:pt x="3528150" y="3903318"/>
                  <a:pt x="3526054" y="3903260"/>
                  <a:pt x="3523970" y="3903309"/>
                </a:cubicBezTo>
                <a:close/>
                <a:moveTo>
                  <a:pt x="3134768" y="3903282"/>
                </a:moveTo>
                <a:lnTo>
                  <a:pt x="3124990" y="3903641"/>
                </a:lnTo>
                <a:cubicBezTo>
                  <a:pt x="3120956" y="3903790"/>
                  <a:pt x="3117022" y="3903982"/>
                  <a:pt x="3113188" y="3904219"/>
                </a:cubicBezTo>
                <a:cubicBezTo>
                  <a:pt x="3109354" y="3904455"/>
                  <a:pt x="3106352" y="3904709"/>
                  <a:pt x="3104184" y="3904980"/>
                </a:cubicBezTo>
                <a:lnTo>
                  <a:pt x="3142044" y="3904162"/>
                </a:lnTo>
                <a:lnTo>
                  <a:pt x="3139566" y="3903297"/>
                </a:lnTo>
                <a:cubicBezTo>
                  <a:pt x="3138632" y="3903323"/>
                  <a:pt x="3137834" y="3903321"/>
                  <a:pt x="3137168" y="3903289"/>
                </a:cubicBezTo>
                <a:cubicBezTo>
                  <a:pt x="3136500" y="3903258"/>
                  <a:pt x="3135702" y="3903256"/>
                  <a:pt x="3134768" y="3903282"/>
                </a:cubicBezTo>
                <a:close/>
                <a:moveTo>
                  <a:pt x="2844555" y="3903248"/>
                </a:moveTo>
                <a:lnTo>
                  <a:pt x="2836733" y="3903535"/>
                </a:lnTo>
                <a:lnTo>
                  <a:pt x="2832639" y="3904068"/>
                </a:lnTo>
                <a:lnTo>
                  <a:pt x="2853424" y="3904833"/>
                </a:lnTo>
                <a:lnTo>
                  <a:pt x="2861247" y="3904545"/>
                </a:lnTo>
                <a:lnTo>
                  <a:pt x="2860541" y="3903998"/>
                </a:lnTo>
                <a:lnTo>
                  <a:pt x="2850764" y="3904357"/>
                </a:lnTo>
                <a:close/>
                <a:moveTo>
                  <a:pt x="3796946" y="3903212"/>
                </a:moveTo>
                <a:lnTo>
                  <a:pt x="3794990" y="3903284"/>
                </a:lnTo>
                <a:cubicBezTo>
                  <a:pt x="3788648" y="3903485"/>
                  <a:pt x="3786572" y="3903817"/>
                  <a:pt x="3788760" y="3904278"/>
                </a:cubicBezTo>
                <a:close/>
                <a:moveTo>
                  <a:pt x="3268414" y="3903147"/>
                </a:moveTo>
                <a:cubicBezTo>
                  <a:pt x="3262294" y="3903388"/>
                  <a:pt x="3255198" y="3903665"/>
                  <a:pt x="3247122" y="3903978"/>
                </a:cubicBezTo>
                <a:cubicBezTo>
                  <a:pt x="3239048" y="3904291"/>
                  <a:pt x="3231508" y="3904489"/>
                  <a:pt x="3224502" y="3904571"/>
                </a:cubicBezTo>
                <a:cubicBezTo>
                  <a:pt x="3230188" y="3904744"/>
                  <a:pt x="3236942" y="3904686"/>
                  <a:pt x="3244764" y="3904399"/>
                </a:cubicBezTo>
                <a:lnTo>
                  <a:pt x="3268756" y="3904473"/>
                </a:lnTo>
                <a:close/>
                <a:moveTo>
                  <a:pt x="2793730" y="3903014"/>
                </a:moveTo>
                <a:cubicBezTo>
                  <a:pt x="2791627" y="3903059"/>
                  <a:pt x="2789967" y="3903184"/>
                  <a:pt x="2788751" y="3903388"/>
                </a:cubicBezTo>
                <a:lnTo>
                  <a:pt x="2794617" y="3903172"/>
                </a:lnTo>
                <a:close/>
                <a:moveTo>
                  <a:pt x="3297384" y="3902847"/>
                </a:moveTo>
                <a:lnTo>
                  <a:pt x="3283694" y="3903350"/>
                </a:lnTo>
                <a:lnTo>
                  <a:pt x="3284218" y="3904286"/>
                </a:lnTo>
                <a:cubicBezTo>
                  <a:pt x="3284872" y="3904174"/>
                  <a:pt x="3285612" y="3904132"/>
                  <a:pt x="3286442" y="3904157"/>
                </a:cubicBezTo>
                <a:cubicBezTo>
                  <a:pt x="3287270" y="3904182"/>
                  <a:pt x="3287476" y="3904254"/>
                  <a:pt x="3287062" y="3904373"/>
                </a:cubicBezTo>
                <a:lnTo>
                  <a:pt x="3296658" y="3904403"/>
                </a:lnTo>
                <a:cubicBezTo>
                  <a:pt x="3296546" y="3904515"/>
                  <a:pt x="3297834" y="3904587"/>
                  <a:pt x="3300520" y="3904619"/>
                </a:cubicBezTo>
                <a:cubicBezTo>
                  <a:pt x="3303208" y="3904651"/>
                  <a:pt x="3304764" y="3904666"/>
                  <a:pt x="3305186" y="3904662"/>
                </a:cubicBezTo>
                <a:lnTo>
                  <a:pt x="3334862" y="3904910"/>
                </a:lnTo>
                <a:cubicBezTo>
                  <a:pt x="3340324" y="3904745"/>
                  <a:pt x="3350286" y="3904593"/>
                  <a:pt x="3364746" y="3904456"/>
                </a:cubicBezTo>
                <a:cubicBezTo>
                  <a:pt x="3379204" y="3904319"/>
                  <a:pt x="3388852" y="3904322"/>
                  <a:pt x="3393690" y="3904467"/>
                </a:cubicBezTo>
                <a:lnTo>
                  <a:pt x="3392258" y="3905475"/>
                </a:lnTo>
                <a:cubicBezTo>
                  <a:pt x="3396700" y="3905400"/>
                  <a:pt x="3401372" y="3905340"/>
                  <a:pt x="3406278" y="3905294"/>
                </a:cubicBezTo>
                <a:cubicBezTo>
                  <a:pt x="3411184" y="3905249"/>
                  <a:pt x="3415812" y="3905286"/>
                  <a:pt x="3420162" y="3905405"/>
                </a:cubicBezTo>
                <a:lnTo>
                  <a:pt x="3417682" y="3904540"/>
                </a:lnTo>
                <a:lnTo>
                  <a:pt x="3420000" y="3903690"/>
                </a:lnTo>
                <a:lnTo>
                  <a:pt x="3405424" y="3904036"/>
                </a:lnTo>
                <a:cubicBezTo>
                  <a:pt x="3401020" y="3903907"/>
                  <a:pt x="3396060" y="3903810"/>
                  <a:pt x="3390544" y="3903747"/>
                </a:cubicBezTo>
                <a:cubicBezTo>
                  <a:pt x="3385028" y="3903682"/>
                  <a:pt x="3379800" y="3903643"/>
                  <a:pt x="3374862" y="3903630"/>
                </a:cubicBezTo>
                <a:cubicBezTo>
                  <a:pt x="3366860" y="3903956"/>
                  <a:pt x="3358508" y="3904008"/>
                  <a:pt x="3349800" y="3903786"/>
                </a:cubicBezTo>
                <a:cubicBezTo>
                  <a:pt x="3350356" y="3903543"/>
                  <a:pt x="3349076" y="3903367"/>
                  <a:pt x="3345964" y="3903259"/>
                </a:cubicBezTo>
                <a:cubicBezTo>
                  <a:pt x="3342850" y="3903150"/>
                  <a:pt x="3340992" y="3903187"/>
                  <a:pt x="3340386" y="3903368"/>
                </a:cubicBezTo>
                <a:lnTo>
                  <a:pt x="3321376" y="3902921"/>
                </a:lnTo>
                <a:lnTo>
                  <a:pt x="3299158" y="3903164"/>
                </a:lnTo>
                <a:close/>
                <a:moveTo>
                  <a:pt x="2674138" y="3901867"/>
                </a:moveTo>
                <a:cubicBezTo>
                  <a:pt x="2669718" y="3902411"/>
                  <a:pt x="2663435" y="3902834"/>
                  <a:pt x="2655286" y="3903134"/>
                </a:cubicBezTo>
                <a:cubicBezTo>
                  <a:pt x="2654869" y="3903042"/>
                  <a:pt x="2654152" y="3902948"/>
                  <a:pt x="2653135" y="3902854"/>
                </a:cubicBezTo>
                <a:cubicBezTo>
                  <a:pt x="2652117" y="3902761"/>
                  <a:pt x="2650643" y="3902743"/>
                  <a:pt x="2648715" y="3902802"/>
                </a:cubicBezTo>
                <a:cubicBezTo>
                  <a:pt x="2646813" y="3902884"/>
                  <a:pt x="2645191" y="3903015"/>
                  <a:pt x="2643845" y="3903196"/>
                </a:cubicBezTo>
                <a:cubicBezTo>
                  <a:pt x="2642500" y="3903377"/>
                  <a:pt x="2641098" y="3903548"/>
                  <a:pt x="2639642" y="3903709"/>
                </a:cubicBezTo>
                <a:lnTo>
                  <a:pt x="2639983" y="3905035"/>
                </a:lnTo>
                <a:lnTo>
                  <a:pt x="2646737" y="3904977"/>
                </a:lnTo>
                <a:lnTo>
                  <a:pt x="2650124" y="3903897"/>
                </a:lnTo>
                <a:cubicBezTo>
                  <a:pt x="2653122" y="3903783"/>
                  <a:pt x="2656150" y="3903727"/>
                  <a:pt x="2659212" y="3903730"/>
                </a:cubicBezTo>
                <a:cubicBezTo>
                  <a:pt x="2662275" y="3903733"/>
                  <a:pt x="2664991" y="3903833"/>
                  <a:pt x="2667363" y="3904028"/>
                </a:cubicBezTo>
                <a:cubicBezTo>
                  <a:pt x="2674299" y="3903793"/>
                  <a:pt x="2681181" y="3903548"/>
                  <a:pt x="2688008" y="3903293"/>
                </a:cubicBezTo>
                <a:cubicBezTo>
                  <a:pt x="2694833" y="3903038"/>
                  <a:pt x="2701050" y="3902674"/>
                  <a:pt x="2706657" y="3902201"/>
                </a:cubicBezTo>
                <a:close/>
                <a:moveTo>
                  <a:pt x="2416988" y="3901000"/>
                </a:moveTo>
                <a:lnTo>
                  <a:pt x="2401162" y="3901963"/>
                </a:lnTo>
                <a:cubicBezTo>
                  <a:pt x="2406842" y="3901846"/>
                  <a:pt x="2412900" y="3901823"/>
                  <a:pt x="2419335" y="3901893"/>
                </a:cubicBezTo>
                <a:cubicBezTo>
                  <a:pt x="2425768" y="3901963"/>
                  <a:pt x="2430490" y="3902228"/>
                  <a:pt x="2433499" y="3902686"/>
                </a:cubicBezTo>
                <a:cubicBezTo>
                  <a:pt x="2438418" y="3902530"/>
                  <a:pt x="2443425" y="3902441"/>
                  <a:pt x="2448519" y="3902421"/>
                </a:cubicBezTo>
                <a:cubicBezTo>
                  <a:pt x="2453614" y="3902400"/>
                  <a:pt x="2458621" y="3902313"/>
                  <a:pt x="2463539" y="3902156"/>
                </a:cubicBezTo>
                <a:cubicBezTo>
                  <a:pt x="2460071" y="3901649"/>
                  <a:pt x="2455067" y="3901475"/>
                  <a:pt x="2448527" y="3901632"/>
                </a:cubicBezTo>
                <a:cubicBezTo>
                  <a:pt x="2441987" y="3901789"/>
                  <a:pt x="2436091" y="3901982"/>
                  <a:pt x="2430839" y="3902211"/>
                </a:cubicBezTo>
                <a:cubicBezTo>
                  <a:pt x="2429452" y="3901963"/>
                  <a:pt x="2427522" y="3901723"/>
                  <a:pt x="2425048" y="3901492"/>
                </a:cubicBezTo>
                <a:cubicBezTo>
                  <a:pt x="2422574" y="3901260"/>
                  <a:pt x="2419886" y="3901096"/>
                  <a:pt x="2416988" y="3901000"/>
                </a:cubicBezTo>
                <a:close/>
                <a:moveTo>
                  <a:pt x="2378603" y="3900881"/>
                </a:moveTo>
                <a:cubicBezTo>
                  <a:pt x="2377440" y="3900928"/>
                  <a:pt x="2376076" y="3901018"/>
                  <a:pt x="2374513" y="3901151"/>
                </a:cubicBezTo>
                <a:cubicBezTo>
                  <a:pt x="2372949" y="3901284"/>
                  <a:pt x="2372296" y="3901396"/>
                  <a:pt x="2372555" y="3901487"/>
                </a:cubicBezTo>
                <a:cubicBezTo>
                  <a:pt x="2373526" y="3901633"/>
                  <a:pt x="2374778" y="3901699"/>
                  <a:pt x="2376307" y="3901682"/>
                </a:cubicBezTo>
                <a:cubicBezTo>
                  <a:pt x="2377836" y="3901667"/>
                  <a:pt x="2379132" y="3901634"/>
                  <a:pt x="2380195" y="3901587"/>
                </a:cubicBezTo>
                <a:close/>
                <a:moveTo>
                  <a:pt x="2420261" y="3893997"/>
                </a:moveTo>
                <a:cubicBezTo>
                  <a:pt x="2415342" y="3894154"/>
                  <a:pt x="2410335" y="3894242"/>
                  <a:pt x="2405240" y="3894263"/>
                </a:cubicBezTo>
                <a:cubicBezTo>
                  <a:pt x="2400145" y="3894282"/>
                  <a:pt x="2395139" y="3894371"/>
                  <a:pt x="2390221" y="3894528"/>
                </a:cubicBezTo>
                <a:cubicBezTo>
                  <a:pt x="2399730" y="3894744"/>
                  <a:pt x="2409273" y="3894886"/>
                  <a:pt x="2418851" y="3894957"/>
                </a:cubicBezTo>
                <a:cubicBezTo>
                  <a:pt x="2428428" y="3895027"/>
                  <a:pt x="2438016" y="3895072"/>
                  <a:pt x="2447618" y="3895094"/>
                </a:cubicBezTo>
                <a:cubicBezTo>
                  <a:pt x="2449025" y="3895038"/>
                  <a:pt x="2451366" y="3894912"/>
                  <a:pt x="2454641" y="3894716"/>
                </a:cubicBezTo>
                <a:cubicBezTo>
                  <a:pt x="2457917" y="3894521"/>
                  <a:pt x="2459547" y="3894373"/>
                  <a:pt x="2459533" y="3894274"/>
                </a:cubicBezTo>
                <a:cubicBezTo>
                  <a:pt x="2458397" y="3894132"/>
                  <a:pt x="2456496" y="3894091"/>
                  <a:pt x="2453825" y="3894149"/>
                </a:cubicBezTo>
                <a:cubicBezTo>
                  <a:pt x="2451155" y="3894207"/>
                  <a:pt x="2449207" y="3894263"/>
                  <a:pt x="2447981" y="3894316"/>
                </a:cubicBezTo>
                <a:cubicBezTo>
                  <a:pt x="2443015" y="3894491"/>
                  <a:pt x="2438104" y="3894544"/>
                  <a:pt x="2433251" y="3894475"/>
                </a:cubicBezTo>
                <a:cubicBezTo>
                  <a:pt x="2428397" y="3894407"/>
                  <a:pt x="2424067" y="3894247"/>
                  <a:pt x="2420261" y="3893997"/>
                </a:cubicBezTo>
                <a:close/>
                <a:moveTo>
                  <a:pt x="2349537" y="3893157"/>
                </a:moveTo>
                <a:cubicBezTo>
                  <a:pt x="2348796" y="3893244"/>
                  <a:pt x="2349119" y="3893495"/>
                  <a:pt x="2350507" y="3893910"/>
                </a:cubicBezTo>
                <a:cubicBezTo>
                  <a:pt x="2351895" y="3894325"/>
                  <a:pt x="2352928" y="3894597"/>
                  <a:pt x="2353609" y="3894727"/>
                </a:cubicBezTo>
                <a:lnTo>
                  <a:pt x="2368708" y="3895319"/>
                </a:lnTo>
                <a:cubicBezTo>
                  <a:pt x="2367641" y="3895076"/>
                  <a:pt x="2368184" y="3894857"/>
                  <a:pt x="2370336" y="3894662"/>
                </a:cubicBezTo>
                <a:cubicBezTo>
                  <a:pt x="2372491" y="3894467"/>
                  <a:pt x="2374675" y="3894331"/>
                  <a:pt x="2376894" y="3894253"/>
                </a:cubicBezTo>
                <a:lnTo>
                  <a:pt x="2387377" y="3894441"/>
                </a:lnTo>
                <a:cubicBezTo>
                  <a:pt x="2384554" y="3893972"/>
                  <a:pt x="2380439" y="3893693"/>
                  <a:pt x="2375036" y="3893605"/>
                </a:cubicBezTo>
                <a:cubicBezTo>
                  <a:pt x="2369631" y="3893517"/>
                  <a:pt x="2363913" y="3893584"/>
                  <a:pt x="2357883" y="3893805"/>
                </a:cubicBezTo>
                <a:lnTo>
                  <a:pt x="2355928" y="3893877"/>
                </a:lnTo>
                <a:cubicBezTo>
                  <a:pt x="2355783" y="3893843"/>
                  <a:pt x="2354964" y="3893714"/>
                  <a:pt x="2353466" y="3893490"/>
                </a:cubicBezTo>
                <a:cubicBezTo>
                  <a:pt x="2351968" y="3893267"/>
                  <a:pt x="2350658" y="3893155"/>
                  <a:pt x="2349537" y="3893157"/>
                </a:cubicBezTo>
                <a:close/>
                <a:moveTo>
                  <a:pt x="2256415" y="3892949"/>
                </a:moveTo>
                <a:cubicBezTo>
                  <a:pt x="2255278" y="3892982"/>
                  <a:pt x="2254130" y="3893040"/>
                  <a:pt x="2252970" y="3893123"/>
                </a:cubicBezTo>
                <a:cubicBezTo>
                  <a:pt x="2251810" y="3893206"/>
                  <a:pt x="2251594" y="3893325"/>
                  <a:pt x="2252321" y="3893481"/>
                </a:cubicBezTo>
                <a:lnTo>
                  <a:pt x="2254096" y="3893798"/>
                </a:lnTo>
                <a:cubicBezTo>
                  <a:pt x="2256014" y="3893719"/>
                  <a:pt x="2257111" y="3893600"/>
                  <a:pt x="2257388" y="3893439"/>
                </a:cubicBezTo>
                <a:cubicBezTo>
                  <a:pt x="2257663" y="3893277"/>
                  <a:pt x="2257339" y="3893113"/>
                  <a:pt x="2256415" y="3892949"/>
                </a:cubicBezTo>
                <a:close/>
                <a:moveTo>
                  <a:pt x="2181076" y="3891704"/>
                </a:moveTo>
                <a:cubicBezTo>
                  <a:pt x="2179956" y="3891741"/>
                  <a:pt x="2178772" y="3891793"/>
                  <a:pt x="2177519" y="3891858"/>
                </a:cubicBezTo>
                <a:cubicBezTo>
                  <a:pt x="2176268" y="3891925"/>
                  <a:pt x="2175793" y="3891998"/>
                  <a:pt x="2176096" y="3892078"/>
                </a:cubicBezTo>
                <a:lnTo>
                  <a:pt x="2180711" y="3892482"/>
                </a:lnTo>
                <a:close/>
                <a:moveTo>
                  <a:pt x="2618871" y="3884400"/>
                </a:moveTo>
                <a:cubicBezTo>
                  <a:pt x="2621861" y="3884513"/>
                  <a:pt x="2624409" y="3884547"/>
                  <a:pt x="2626511" y="3884502"/>
                </a:cubicBezTo>
                <a:lnTo>
                  <a:pt x="2628467" y="3884430"/>
                </a:lnTo>
                <a:close/>
                <a:moveTo>
                  <a:pt x="2336480" y="3884078"/>
                </a:moveTo>
                <a:cubicBezTo>
                  <a:pt x="2335318" y="3884125"/>
                  <a:pt x="2333953" y="3884215"/>
                  <a:pt x="2332390" y="3884348"/>
                </a:cubicBezTo>
                <a:cubicBezTo>
                  <a:pt x="2330826" y="3884481"/>
                  <a:pt x="2330174" y="3884593"/>
                  <a:pt x="2330432" y="3884683"/>
                </a:cubicBezTo>
                <a:cubicBezTo>
                  <a:pt x="2331403" y="3884831"/>
                  <a:pt x="2332655" y="3884896"/>
                  <a:pt x="2334184" y="3884880"/>
                </a:cubicBezTo>
                <a:cubicBezTo>
                  <a:pt x="2335714" y="3884863"/>
                  <a:pt x="2337009" y="3884831"/>
                  <a:pt x="2338072" y="3884784"/>
                </a:cubicBezTo>
                <a:cubicBezTo>
                  <a:pt x="2340206" y="3884673"/>
                  <a:pt x="2340919" y="3884520"/>
                  <a:pt x="2340209" y="3884323"/>
                </a:cubicBezTo>
                <a:cubicBezTo>
                  <a:pt x="2339721" y="3884254"/>
                  <a:pt x="2339100" y="3884212"/>
                  <a:pt x="2338344" y="3884200"/>
                </a:cubicBezTo>
                <a:cubicBezTo>
                  <a:pt x="2337590" y="3884188"/>
                  <a:pt x="2336968" y="3884148"/>
                  <a:pt x="2336480" y="3884078"/>
                </a:cubicBezTo>
                <a:close/>
                <a:moveTo>
                  <a:pt x="2309829" y="3883529"/>
                </a:moveTo>
                <a:lnTo>
                  <a:pt x="2300050" y="3883888"/>
                </a:lnTo>
                <a:cubicBezTo>
                  <a:pt x="2297276" y="3883998"/>
                  <a:pt x="2295933" y="3884127"/>
                  <a:pt x="2296025" y="3884275"/>
                </a:cubicBezTo>
                <a:cubicBezTo>
                  <a:pt x="2296116" y="3884423"/>
                  <a:pt x="2296685" y="3884577"/>
                  <a:pt x="2297731" y="3884738"/>
                </a:cubicBezTo>
                <a:close/>
                <a:moveTo>
                  <a:pt x="2571252" y="3883474"/>
                </a:moveTo>
                <a:lnTo>
                  <a:pt x="2565385" y="3883690"/>
                </a:lnTo>
                <a:lnTo>
                  <a:pt x="2567160" y="3884007"/>
                </a:lnTo>
                <a:cubicBezTo>
                  <a:pt x="2568733" y="3884324"/>
                  <a:pt x="2570241" y="3884523"/>
                  <a:pt x="2571684" y="3884606"/>
                </a:cubicBezTo>
                <a:cubicBezTo>
                  <a:pt x="2573128" y="3884688"/>
                  <a:pt x="2575705" y="3884657"/>
                  <a:pt x="2579417" y="3884513"/>
                </a:cubicBezTo>
                <a:lnTo>
                  <a:pt x="2587420" y="3883835"/>
                </a:lnTo>
                <a:close/>
                <a:moveTo>
                  <a:pt x="2502121" y="3883340"/>
                </a:moveTo>
                <a:cubicBezTo>
                  <a:pt x="2483105" y="3883243"/>
                  <a:pt x="2463556" y="3883261"/>
                  <a:pt x="2443474" y="3883394"/>
                </a:cubicBezTo>
                <a:cubicBezTo>
                  <a:pt x="2439942" y="3883623"/>
                  <a:pt x="2437533" y="3883895"/>
                  <a:pt x="2436245" y="3884209"/>
                </a:cubicBezTo>
                <a:cubicBezTo>
                  <a:pt x="2434957" y="3884524"/>
                  <a:pt x="2435168" y="3884843"/>
                  <a:pt x="2436879" y="3885166"/>
                </a:cubicBezTo>
                <a:cubicBezTo>
                  <a:pt x="2443833" y="3885109"/>
                  <a:pt x="2454054" y="3885004"/>
                  <a:pt x="2467540" y="3884851"/>
                </a:cubicBezTo>
                <a:cubicBezTo>
                  <a:pt x="2481025" y="3884697"/>
                  <a:pt x="2490710" y="3884708"/>
                  <a:pt x="2496596" y="3884881"/>
                </a:cubicBezTo>
                <a:close/>
                <a:moveTo>
                  <a:pt x="2388737" y="3883303"/>
                </a:moveTo>
                <a:cubicBezTo>
                  <a:pt x="2386844" y="3883413"/>
                  <a:pt x="2385605" y="3883665"/>
                  <a:pt x="2385019" y="3884062"/>
                </a:cubicBezTo>
                <a:cubicBezTo>
                  <a:pt x="2384434" y="3884457"/>
                  <a:pt x="2384127" y="3884771"/>
                  <a:pt x="2384099" y="3885003"/>
                </a:cubicBezTo>
                <a:lnTo>
                  <a:pt x="2409865" y="3885394"/>
                </a:lnTo>
                <a:lnTo>
                  <a:pt x="2421257" y="3883637"/>
                </a:lnTo>
                <a:lnTo>
                  <a:pt x="2394241" y="3883866"/>
                </a:lnTo>
                <a:cubicBezTo>
                  <a:pt x="2394133" y="3883838"/>
                  <a:pt x="2393460" y="3883736"/>
                  <a:pt x="2392222" y="3883558"/>
                </a:cubicBezTo>
                <a:cubicBezTo>
                  <a:pt x="2390984" y="3883380"/>
                  <a:pt x="2389822" y="3883296"/>
                  <a:pt x="2388737" y="3883303"/>
                </a:cubicBezTo>
                <a:close/>
                <a:moveTo>
                  <a:pt x="4341342" y="3881665"/>
                </a:moveTo>
                <a:cubicBezTo>
                  <a:pt x="4332370" y="3881414"/>
                  <a:pt x="4324816" y="3881468"/>
                  <a:pt x="4318680" y="3881829"/>
                </a:cubicBezTo>
                <a:cubicBezTo>
                  <a:pt x="4312546" y="3882190"/>
                  <a:pt x="4307834" y="3882331"/>
                  <a:pt x="4304548" y="3882253"/>
                </a:cubicBezTo>
                <a:lnTo>
                  <a:pt x="4312712" y="3883291"/>
                </a:lnTo>
                <a:lnTo>
                  <a:pt x="4313600" y="3883449"/>
                </a:lnTo>
                <a:lnTo>
                  <a:pt x="4332268" y="3882572"/>
                </a:lnTo>
                <a:lnTo>
                  <a:pt x="4353940" y="3883495"/>
                </a:lnTo>
                <a:lnTo>
                  <a:pt x="4372246" y="3883396"/>
                </a:lnTo>
                <a:lnTo>
                  <a:pt x="4370654" y="3882690"/>
                </a:lnTo>
                <a:close/>
                <a:moveTo>
                  <a:pt x="2075645" y="3878758"/>
                </a:moveTo>
                <a:cubicBezTo>
                  <a:pt x="2074508" y="3878791"/>
                  <a:pt x="2073360" y="3878849"/>
                  <a:pt x="2072201" y="3878932"/>
                </a:cubicBezTo>
                <a:cubicBezTo>
                  <a:pt x="2071040" y="3879015"/>
                  <a:pt x="2070824" y="3879134"/>
                  <a:pt x="2071552" y="3879291"/>
                </a:cubicBezTo>
                <a:lnTo>
                  <a:pt x="2072439" y="3879449"/>
                </a:lnTo>
                <a:cubicBezTo>
                  <a:pt x="2076350" y="3879305"/>
                  <a:pt x="2077420" y="3879075"/>
                  <a:pt x="2075645" y="3878758"/>
                </a:cubicBezTo>
                <a:close/>
                <a:moveTo>
                  <a:pt x="2056452" y="3878699"/>
                </a:moveTo>
                <a:cubicBezTo>
                  <a:pt x="2055370" y="3878742"/>
                  <a:pt x="2054333" y="3878821"/>
                  <a:pt x="2053340" y="3878932"/>
                </a:cubicBezTo>
                <a:cubicBezTo>
                  <a:pt x="2052347" y="3879045"/>
                  <a:pt x="2052019" y="3879145"/>
                  <a:pt x="2052359" y="3879232"/>
                </a:cubicBezTo>
                <a:cubicBezTo>
                  <a:pt x="2053720" y="3879405"/>
                  <a:pt x="2055614" y="3879462"/>
                  <a:pt x="2058045" y="3879405"/>
                </a:cubicBezTo>
                <a:close/>
                <a:moveTo>
                  <a:pt x="3778284" y="3869105"/>
                </a:moveTo>
                <a:cubicBezTo>
                  <a:pt x="3779122" y="3869281"/>
                  <a:pt x="3780328" y="3869444"/>
                  <a:pt x="3781900" y="3869594"/>
                </a:cubicBezTo>
                <a:cubicBezTo>
                  <a:pt x="3783472" y="3869743"/>
                  <a:pt x="3785700" y="3869772"/>
                  <a:pt x="3788586" y="3869682"/>
                </a:cubicBezTo>
                <a:cubicBezTo>
                  <a:pt x="3791404" y="3869562"/>
                  <a:pt x="3793588" y="3869514"/>
                  <a:pt x="3795140" y="3869536"/>
                </a:cubicBezTo>
                <a:cubicBezTo>
                  <a:pt x="3796692" y="3869560"/>
                  <a:pt x="3798296" y="3869723"/>
                  <a:pt x="3799956" y="3870029"/>
                </a:cubicBezTo>
                <a:lnTo>
                  <a:pt x="3819148" y="3870088"/>
                </a:lnTo>
                <a:lnTo>
                  <a:pt x="3828562" y="3870507"/>
                </a:lnTo>
                <a:lnTo>
                  <a:pt x="3860196" y="3870681"/>
                </a:lnTo>
                <a:cubicBezTo>
                  <a:pt x="3864092" y="3870570"/>
                  <a:pt x="3867942" y="3870556"/>
                  <a:pt x="3871746" y="3870639"/>
                </a:cubicBezTo>
                <a:cubicBezTo>
                  <a:pt x="3875552" y="3870722"/>
                  <a:pt x="3879404" y="3870708"/>
                  <a:pt x="3883300" y="3870596"/>
                </a:cubicBezTo>
                <a:lnTo>
                  <a:pt x="3903380" y="3870814"/>
                </a:lnTo>
                <a:lnTo>
                  <a:pt x="3917774" y="3870858"/>
                </a:lnTo>
                <a:cubicBezTo>
                  <a:pt x="3925126" y="3870679"/>
                  <a:pt x="3932510" y="3870559"/>
                  <a:pt x="3939926" y="3870497"/>
                </a:cubicBezTo>
                <a:cubicBezTo>
                  <a:pt x="3947342" y="3870436"/>
                  <a:pt x="3954414" y="3870471"/>
                  <a:pt x="3961140" y="3870602"/>
                </a:cubicBezTo>
                <a:cubicBezTo>
                  <a:pt x="3976312" y="3870521"/>
                  <a:pt x="3990310" y="3870389"/>
                  <a:pt x="4003130" y="3870205"/>
                </a:cubicBezTo>
                <a:cubicBezTo>
                  <a:pt x="4015950" y="3870020"/>
                  <a:pt x="4026126" y="3869837"/>
                  <a:pt x="4033660" y="3869656"/>
                </a:cubicBezTo>
                <a:cubicBezTo>
                  <a:pt x="4032916" y="3869875"/>
                  <a:pt x="4033150" y="3870057"/>
                  <a:pt x="4034364" y="3870204"/>
                </a:cubicBezTo>
                <a:lnTo>
                  <a:pt x="4043778" y="3870622"/>
                </a:lnTo>
                <a:cubicBezTo>
                  <a:pt x="4045300" y="3870666"/>
                  <a:pt x="4046788" y="3870651"/>
                  <a:pt x="4048244" y="3870577"/>
                </a:cubicBezTo>
                <a:cubicBezTo>
                  <a:pt x="4049700" y="3870504"/>
                  <a:pt x="4050524" y="3870370"/>
                  <a:pt x="4050714" y="3870176"/>
                </a:cubicBezTo>
                <a:cubicBezTo>
                  <a:pt x="4059572" y="3870372"/>
                  <a:pt x="4070684" y="3870497"/>
                  <a:pt x="4084054" y="3870551"/>
                </a:cubicBezTo>
                <a:cubicBezTo>
                  <a:pt x="4097424" y="3870605"/>
                  <a:pt x="4108406" y="3870496"/>
                  <a:pt x="4117004" y="3870223"/>
                </a:cubicBezTo>
                <a:cubicBezTo>
                  <a:pt x="4120386" y="3870398"/>
                  <a:pt x="4123746" y="3870489"/>
                  <a:pt x="4127084" y="3870497"/>
                </a:cubicBezTo>
                <a:cubicBezTo>
                  <a:pt x="4130424" y="3870507"/>
                  <a:pt x="4133166" y="3870382"/>
                  <a:pt x="4135308" y="3870124"/>
                </a:cubicBezTo>
                <a:cubicBezTo>
                  <a:pt x="4142460" y="3869988"/>
                  <a:pt x="4148686" y="3870030"/>
                  <a:pt x="4153990" y="3870249"/>
                </a:cubicBezTo>
                <a:cubicBezTo>
                  <a:pt x="4159294" y="3870469"/>
                  <a:pt x="4164496" y="3870643"/>
                  <a:pt x="4169602" y="3870775"/>
                </a:cubicBezTo>
                <a:cubicBezTo>
                  <a:pt x="4172814" y="3870927"/>
                  <a:pt x="4175360" y="3870961"/>
                  <a:pt x="4177242" y="3870876"/>
                </a:cubicBezTo>
                <a:cubicBezTo>
                  <a:pt x="4179124" y="3870790"/>
                  <a:pt x="4180784" y="3870666"/>
                  <a:pt x="4182222" y="3870501"/>
                </a:cubicBezTo>
                <a:lnTo>
                  <a:pt x="4221494" y="3870778"/>
                </a:lnTo>
                <a:cubicBezTo>
                  <a:pt x="4223986" y="3870802"/>
                  <a:pt x="4227134" y="3870837"/>
                  <a:pt x="4230934" y="3870885"/>
                </a:cubicBezTo>
                <a:cubicBezTo>
                  <a:pt x="4234736" y="3870933"/>
                  <a:pt x="4238640" y="3870892"/>
                  <a:pt x="4242644" y="3870765"/>
                </a:cubicBezTo>
                <a:cubicBezTo>
                  <a:pt x="4258112" y="3871080"/>
                  <a:pt x="4274394" y="3871199"/>
                  <a:pt x="4291490" y="3871119"/>
                </a:cubicBezTo>
                <a:cubicBezTo>
                  <a:pt x="4308584" y="3871041"/>
                  <a:pt x="4324822" y="3871256"/>
                  <a:pt x="4340200" y="3871766"/>
                </a:cubicBezTo>
                <a:lnTo>
                  <a:pt x="4353002" y="3871104"/>
                </a:lnTo>
                <a:lnTo>
                  <a:pt x="4396006" y="3871626"/>
                </a:lnTo>
                <a:cubicBezTo>
                  <a:pt x="4401264" y="3871468"/>
                  <a:pt x="4411366" y="3871360"/>
                  <a:pt x="4426310" y="3871299"/>
                </a:cubicBezTo>
                <a:cubicBezTo>
                  <a:pt x="4441254" y="3871240"/>
                  <a:pt x="4452952" y="3871311"/>
                  <a:pt x="4461408" y="3871515"/>
                </a:cubicBezTo>
                <a:cubicBezTo>
                  <a:pt x="4468904" y="3871239"/>
                  <a:pt x="4477196" y="3871316"/>
                  <a:pt x="4486284" y="3871747"/>
                </a:cubicBezTo>
                <a:cubicBezTo>
                  <a:pt x="4489012" y="3871392"/>
                  <a:pt x="4492362" y="3871252"/>
                  <a:pt x="4496330" y="3871330"/>
                </a:cubicBezTo>
                <a:cubicBezTo>
                  <a:pt x="4500298" y="3871407"/>
                  <a:pt x="4504000" y="3871542"/>
                  <a:pt x="4507432" y="3871734"/>
                </a:cubicBezTo>
                <a:lnTo>
                  <a:pt x="4667366" y="3872927"/>
                </a:lnTo>
                <a:cubicBezTo>
                  <a:pt x="4674392" y="3873102"/>
                  <a:pt x="4681040" y="3873184"/>
                  <a:pt x="4687314" y="3873172"/>
                </a:cubicBezTo>
                <a:cubicBezTo>
                  <a:pt x="4693584" y="3873161"/>
                  <a:pt x="4699966" y="3873301"/>
                  <a:pt x="4706458" y="3873592"/>
                </a:cubicBezTo>
                <a:cubicBezTo>
                  <a:pt x="4709550" y="3873487"/>
                  <a:pt x="4713098" y="3873436"/>
                  <a:pt x="4717102" y="3873439"/>
                </a:cubicBezTo>
                <a:cubicBezTo>
                  <a:pt x="4721104" y="3873444"/>
                  <a:pt x="4724604" y="3873490"/>
                  <a:pt x="4727606" y="3873579"/>
                </a:cubicBezTo>
                <a:lnTo>
                  <a:pt x="4744844" y="3873710"/>
                </a:lnTo>
                <a:cubicBezTo>
                  <a:pt x="4747802" y="3873808"/>
                  <a:pt x="4750370" y="3873969"/>
                  <a:pt x="4752548" y="3874192"/>
                </a:cubicBezTo>
                <a:cubicBezTo>
                  <a:pt x="4754726" y="3874414"/>
                  <a:pt x="4755828" y="3874629"/>
                  <a:pt x="4755850" y="3874835"/>
                </a:cubicBezTo>
                <a:cubicBezTo>
                  <a:pt x="4751528" y="3875089"/>
                  <a:pt x="4739464" y="3875198"/>
                  <a:pt x="4719658" y="3875162"/>
                </a:cubicBezTo>
                <a:cubicBezTo>
                  <a:pt x="4699854" y="3875125"/>
                  <a:pt x="4685972" y="3875014"/>
                  <a:pt x="4678010" y="3874829"/>
                </a:cubicBezTo>
                <a:lnTo>
                  <a:pt x="4678898" y="3874988"/>
                </a:lnTo>
                <a:cubicBezTo>
                  <a:pt x="4677358" y="3875327"/>
                  <a:pt x="4675452" y="3875549"/>
                  <a:pt x="4673182" y="3875652"/>
                </a:cubicBezTo>
                <a:cubicBezTo>
                  <a:pt x="4670910" y="3875755"/>
                  <a:pt x="4667896" y="3875778"/>
                  <a:pt x="4664138" y="3875722"/>
                </a:cubicBezTo>
                <a:cubicBezTo>
                  <a:pt x="4648200" y="3876068"/>
                  <a:pt x="4630886" y="3876275"/>
                  <a:pt x="4612194" y="3876341"/>
                </a:cubicBezTo>
                <a:cubicBezTo>
                  <a:pt x="4593504" y="3876407"/>
                  <a:pt x="4575746" y="3876535"/>
                  <a:pt x="4558920" y="3876723"/>
                </a:cubicBezTo>
                <a:cubicBezTo>
                  <a:pt x="4557022" y="3876972"/>
                  <a:pt x="4555258" y="3877061"/>
                  <a:pt x="4553630" y="3876989"/>
                </a:cubicBezTo>
                <a:cubicBezTo>
                  <a:pt x="4552002" y="3876917"/>
                  <a:pt x="4549618" y="3876790"/>
                  <a:pt x="4546480" y="3876607"/>
                </a:cubicBezTo>
                <a:cubicBezTo>
                  <a:pt x="4544370" y="3876669"/>
                  <a:pt x="4542504" y="3876722"/>
                  <a:pt x="4540880" y="3876765"/>
                </a:cubicBezTo>
                <a:cubicBezTo>
                  <a:pt x="4539258" y="3876808"/>
                  <a:pt x="4538814" y="3876904"/>
                  <a:pt x="4539544" y="3877053"/>
                </a:cubicBezTo>
                <a:cubicBezTo>
                  <a:pt x="4535680" y="3877056"/>
                  <a:pt x="4530926" y="3877031"/>
                  <a:pt x="4525284" y="3876980"/>
                </a:cubicBezTo>
                <a:cubicBezTo>
                  <a:pt x="4519642" y="3876928"/>
                  <a:pt x="4516042" y="3877005"/>
                  <a:pt x="4514486" y="3877210"/>
                </a:cubicBezTo>
                <a:lnTo>
                  <a:pt x="4531542" y="3877730"/>
                </a:lnTo>
                <a:cubicBezTo>
                  <a:pt x="4534420" y="3877823"/>
                  <a:pt x="4536968" y="3877857"/>
                  <a:pt x="4539182" y="3877831"/>
                </a:cubicBezTo>
                <a:cubicBezTo>
                  <a:pt x="4541396" y="3877805"/>
                  <a:pt x="4543056" y="3877681"/>
                  <a:pt x="4544162" y="3877457"/>
                </a:cubicBezTo>
                <a:cubicBezTo>
                  <a:pt x="4547182" y="3877548"/>
                  <a:pt x="4550868" y="3877628"/>
                  <a:pt x="4555222" y="3877695"/>
                </a:cubicBezTo>
                <a:cubicBezTo>
                  <a:pt x="4559574" y="3877762"/>
                  <a:pt x="4563530" y="3877784"/>
                  <a:pt x="4567084" y="3877761"/>
                </a:cubicBezTo>
                <a:lnTo>
                  <a:pt x="4609380" y="3877735"/>
                </a:lnTo>
                <a:lnTo>
                  <a:pt x="4624480" y="3878326"/>
                </a:lnTo>
                <a:cubicBezTo>
                  <a:pt x="4627478" y="3878424"/>
                  <a:pt x="4630500" y="3878472"/>
                  <a:pt x="4633542" y="3878472"/>
                </a:cubicBezTo>
                <a:cubicBezTo>
                  <a:pt x="4636586" y="3878472"/>
                  <a:pt x="4638720" y="3878361"/>
                  <a:pt x="4639944" y="3878141"/>
                </a:cubicBezTo>
                <a:lnTo>
                  <a:pt x="4659138" y="3878200"/>
                </a:lnTo>
                <a:cubicBezTo>
                  <a:pt x="4665212" y="3877880"/>
                  <a:pt x="4671640" y="3877835"/>
                  <a:pt x="4678420" y="3878064"/>
                </a:cubicBezTo>
                <a:cubicBezTo>
                  <a:pt x="4685202" y="3878292"/>
                  <a:pt x="4691630" y="3878247"/>
                  <a:pt x="4697704" y="3877928"/>
                </a:cubicBezTo>
                <a:lnTo>
                  <a:pt x="4730746" y="3879199"/>
                </a:lnTo>
                <a:cubicBezTo>
                  <a:pt x="4727506" y="3879796"/>
                  <a:pt x="4724866" y="3880132"/>
                  <a:pt x="4722828" y="3880207"/>
                </a:cubicBezTo>
                <a:cubicBezTo>
                  <a:pt x="4720792" y="3880282"/>
                  <a:pt x="4716912" y="3880186"/>
                  <a:pt x="4711190" y="3879918"/>
                </a:cubicBezTo>
                <a:cubicBezTo>
                  <a:pt x="4707372" y="3880420"/>
                  <a:pt x="4703178" y="3880567"/>
                  <a:pt x="4698612" y="3880357"/>
                </a:cubicBezTo>
                <a:cubicBezTo>
                  <a:pt x="4694046" y="3880146"/>
                  <a:pt x="4690120" y="3880235"/>
                  <a:pt x="4686836" y="3880622"/>
                </a:cubicBezTo>
                <a:cubicBezTo>
                  <a:pt x="4680172" y="3880528"/>
                  <a:pt x="4670044" y="3880527"/>
                  <a:pt x="4656446" y="3880616"/>
                </a:cubicBezTo>
                <a:cubicBezTo>
                  <a:pt x="4642850" y="3880706"/>
                  <a:pt x="4634318" y="3880884"/>
                  <a:pt x="4630850" y="3881151"/>
                </a:cubicBezTo>
                <a:lnTo>
                  <a:pt x="4586598" y="3881249"/>
                </a:lnTo>
                <a:cubicBezTo>
                  <a:pt x="4583474" y="3881762"/>
                  <a:pt x="4579220" y="3882126"/>
                  <a:pt x="4573834" y="3882339"/>
                </a:cubicBezTo>
                <a:cubicBezTo>
                  <a:pt x="4568448" y="3882554"/>
                  <a:pt x="4561978" y="3882521"/>
                  <a:pt x="4554420" y="3882241"/>
                </a:cubicBezTo>
                <a:cubicBezTo>
                  <a:pt x="4545466" y="3882379"/>
                  <a:pt x="4535824" y="3882448"/>
                  <a:pt x="4525494" y="3882445"/>
                </a:cubicBezTo>
                <a:cubicBezTo>
                  <a:pt x="4515164" y="3882442"/>
                  <a:pt x="4505612" y="3882315"/>
                  <a:pt x="4496840" y="3882064"/>
                </a:cubicBezTo>
                <a:lnTo>
                  <a:pt x="4483856" y="3883116"/>
                </a:lnTo>
                <a:lnTo>
                  <a:pt x="4467868" y="3882365"/>
                </a:lnTo>
                <a:lnTo>
                  <a:pt x="4446358" y="3883156"/>
                </a:lnTo>
                <a:cubicBezTo>
                  <a:pt x="4441202" y="3883094"/>
                  <a:pt x="4436676" y="3883093"/>
                  <a:pt x="4432784" y="3883153"/>
                </a:cubicBezTo>
                <a:cubicBezTo>
                  <a:pt x="4428892" y="3883213"/>
                  <a:pt x="4425124" y="3883136"/>
                  <a:pt x="4421478" y="3882923"/>
                </a:cubicBezTo>
                <a:cubicBezTo>
                  <a:pt x="4418832" y="3882934"/>
                  <a:pt x="4415906" y="3883025"/>
                  <a:pt x="4412702" y="3883199"/>
                </a:cubicBezTo>
                <a:cubicBezTo>
                  <a:pt x="4409498" y="3883372"/>
                  <a:pt x="4407504" y="3883525"/>
                  <a:pt x="4406722" y="3883658"/>
                </a:cubicBezTo>
                <a:cubicBezTo>
                  <a:pt x="4405386" y="3883814"/>
                  <a:pt x="4405208" y="3883941"/>
                  <a:pt x="4406184" y="3884036"/>
                </a:cubicBezTo>
                <a:cubicBezTo>
                  <a:pt x="4407160" y="3884131"/>
                  <a:pt x="4408226" y="3884164"/>
                  <a:pt x="4409382" y="3884133"/>
                </a:cubicBezTo>
                <a:cubicBezTo>
                  <a:pt x="4413438" y="3883594"/>
                  <a:pt x="4418622" y="3883467"/>
                  <a:pt x="4424936" y="3883752"/>
                </a:cubicBezTo>
                <a:cubicBezTo>
                  <a:pt x="4431250" y="3884038"/>
                  <a:pt x="4436254" y="3884300"/>
                  <a:pt x="4439946" y="3884539"/>
                </a:cubicBezTo>
                <a:lnTo>
                  <a:pt x="4469280" y="3883460"/>
                </a:lnTo>
                <a:lnTo>
                  <a:pt x="4470168" y="3883619"/>
                </a:lnTo>
                <a:cubicBezTo>
                  <a:pt x="4472702" y="3883633"/>
                  <a:pt x="4475318" y="3883609"/>
                  <a:pt x="4478010" y="3883545"/>
                </a:cubicBezTo>
                <a:cubicBezTo>
                  <a:pt x="4480702" y="3883482"/>
                  <a:pt x="4482650" y="3883339"/>
                  <a:pt x="4483856" y="3883116"/>
                </a:cubicBezTo>
                <a:cubicBezTo>
                  <a:pt x="4491424" y="3883371"/>
                  <a:pt x="4498806" y="3883514"/>
                  <a:pt x="4506000" y="3883543"/>
                </a:cubicBezTo>
                <a:cubicBezTo>
                  <a:pt x="4513194" y="3883574"/>
                  <a:pt x="4520086" y="3883735"/>
                  <a:pt x="4526676" y="3884026"/>
                </a:cubicBezTo>
                <a:cubicBezTo>
                  <a:pt x="4530072" y="3883272"/>
                  <a:pt x="4533742" y="3882962"/>
                  <a:pt x="4537682" y="3883095"/>
                </a:cubicBezTo>
                <a:cubicBezTo>
                  <a:pt x="4541624" y="3883229"/>
                  <a:pt x="4547910" y="3883493"/>
                  <a:pt x="4556536" y="3883884"/>
                </a:cubicBezTo>
                <a:cubicBezTo>
                  <a:pt x="4563804" y="3884051"/>
                  <a:pt x="4574854" y="3883971"/>
                  <a:pt x="4589682" y="3883645"/>
                </a:cubicBezTo>
                <a:cubicBezTo>
                  <a:pt x="4604510" y="3883319"/>
                  <a:pt x="4616270" y="3883261"/>
                  <a:pt x="4624960" y="3883470"/>
                </a:cubicBezTo>
                <a:cubicBezTo>
                  <a:pt x="4626764" y="3883600"/>
                  <a:pt x="4627776" y="3883746"/>
                  <a:pt x="4628000" y="3883908"/>
                </a:cubicBezTo>
                <a:cubicBezTo>
                  <a:pt x="4628224" y="3884072"/>
                  <a:pt x="4628038" y="3884214"/>
                  <a:pt x="4627440" y="3884335"/>
                </a:cubicBezTo>
                <a:cubicBezTo>
                  <a:pt x="4624076" y="3884893"/>
                  <a:pt x="4618126" y="3885200"/>
                  <a:pt x="4609592" y="3885255"/>
                </a:cubicBezTo>
                <a:cubicBezTo>
                  <a:pt x="4601058" y="3885309"/>
                  <a:pt x="4594090" y="3885223"/>
                  <a:pt x="4588690" y="3884996"/>
                </a:cubicBezTo>
                <a:cubicBezTo>
                  <a:pt x="4573994" y="3885082"/>
                  <a:pt x="4560242" y="3885206"/>
                  <a:pt x="4547434" y="3885366"/>
                </a:cubicBezTo>
                <a:cubicBezTo>
                  <a:pt x="4534626" y="3885526"/>
                  <a:pt x="4521362" y="3885632"/>
                  <a:pt x="4507644" y="3885682"/>
                </a:cubicBezTo>
                <a:cubicBezTo>
                  <a:pt x="4506582" y="3885896"/>
                  <a:pt x="4505100" y="3885983"/>
                  <a:pt x="4503198" y="3885941"/>
                </a:cubicBezTo>
                <a:cubicBezTo>
                  <a:pt x="4501296" y="3885900"/>
                  <a:pt x="4498928" y="3885827"/>
                  <a:pt x="4496092" y="3885724"/>
                </a:cubicBezTo>
                <a:cubicBezTo>
                  <a:pt x="4493246" y="3885645"/>
                  <a:pt x="4491076" y="3885662"/>
                  <a:pt x="4489582" y="3885772"/>
                </a:cubicBezTo>
                <a:cubicBezTo>
                  <a:pt x="4488090" y="3885883"/>
                  <a:pt x="4487294" y="3886040"/>
                  <a:pt x="4487200" y="3886242"/>
                </a:cubicBezTo>
                <a:cubicBezTo>
                  <a:pt x="4482800" y="3886106"/>
                  <a:pt x="4478320" y="3886008"/>
                  <a:pt x="4473764" y="3885948"/>
                </a:cubicBezTo>
                <a:cubicBezTo>
                  <a:pt x="4469206" y="3885889"/>
                  <a:pt x="4465392" y="3885909"/>
                  <a:pt x="4462322" y="3886010"/>
                </a:cubicBezTo>
                <a:lnTo>
                  <a:pt x="4445086" y="3885879"/>
                </a:lnTo>
                <a:cubicBezTo>
                  <a:pt x="4442386" y="3886257"/>
                  <a:pt x="4439154" y="3886487"/>
                  <a:pt x="4435392" y="3886570"/>
                </a:cubicBezTo>
                <a:cubicBezTo>
                  <a:pt x="4431630" y="3886653"/>
                  <a:pt x="4428046" y="3886609"/>
                  <a:pt x="4424642" y="3886440"/>
                </a:cubicBezTo>
                <a:cubicBezTo>
                  <a:pt x="4428144" y="3886960"/>
                  <a:pt x="4432586" y="3887649"/>
                  <a:pt x="4437972" y="3888506"/>
                </a:cubicBezTo>
                <a:cubicBezTo>
                  <a:pt x="4443358" y="3889364"/>
                  <a:pt x="4444644" y="3890121"/>
                  <a:pt x="4441836" y="3890778"/>
                </a:cubicBezTo>
                <a:cubicBezTo>
                  <a:pt x="4439052" y="3891167"/>
                  <a:pt x="4435724" y="3891433"/>
                  <a:pt x="4431854" y="3891575"/>
                </a:cubicBezTo>
                <a:cubicBezTo>
                  <a:pt x="4427982" y="3891717"/>
                  <a:pt x="4424792" y="3891691"/>
                  <a:pt x="4422278" y="3891497"/>
                </a:cubicBezTo>
                <a:cubicBezTo>
                  <a:pt x="4421046" y="3891522"/>
                  <a:pt x="4419158" y="3891536"/>
                  <a:pt x="4416614" y="3891538"/>
                </a:cubicBezTo>
                <a:cubicBezTo>
                  <a:pt x="4414070" y="3891540"/>
                  <a:pt x="4412404" y="3891593"/>
                  <a:pt x="4411614" y="3891698"/>
                </a:cubicBezTo>
                <a:lnTo>
                  <a:pt x="4418186" y="3892030"/>
                </a:lnTo>
                <a:lnTo>
                  <a:pt x="4449272" y="3893372"/>
                </a:lnTo>
                <a:lnTo>
                  <a:pt x="4464736" y="3893186"/>
                </a:lnTo>
                <a:cubicBezTo>
                  <a:pt x="4466652" y="3892940"/>
                  <a:pt x="4468380" y="3892844"/>
                  <a:pt x="4469916" y="3892900"/>
                </a:cubicBezTo>
                <a:cubicBezTo>
                  <a:pt x="4471450" y="3892955"/>
                  <a:pt x="4473576" y="3893036"/>
                  <a:pt x="4476288" y="3893144"/>
                </a:cubicBezTo>
                <a:cubicBezTo>
                  <a:pt x="4478610" y="3893146"/>
                  <a:pt x="4480232" y="3893102"/>
                  <a:pt x="4481154" y="3893013"/>
                </a:cubicBezTo>
                <a:cubicBezTo>
                  <a:pt x="4482078" y="3892923"/>
                  <a:pt x="4482766" y="3892818"/>
                  <a:pt x="4483224" y="3892697"/>
                </a:cubicBezTo>
                <a:cubicBezTo>
                  <a:pt x="4491840" y="3892938"/>
                  <a:pt x="4500724" y="3893121"/>
                  <a:pt x="4509876" y="3893246"/>
                </a:cubicBezTo>
                <a:cubicBezTo>
                  <a:pt x="4519026" y="3893372"/>
                  <a:pt x="4527912" y="3893555"/>
                  <a:pt x="4536528" y="3893796"/>
                </a:cubicBezTo>
                <a:cubicBezTo>
                  <a:pt x="4546456" y="3893630"/>
                  <a:pt x="4556548" y="3893625"/>
                  <a:pt x="4566806" y="3893781"/>
                </a:cubicBezTo>
                <a:cubicBezTo>
                  <a:pt x="4577064" y="3893938"/>
                  <a:pt x="4586044" y="3894261"/>
                  <a:pt x="4593742" y="3894751"/>
                </a:cubicBezTo>
                <a:lnTo>
                  <a:pt x="4602636" y="3894232"/>
                </a:lnTo>
                <a:cubicBezTo>
                  <a:pt x="4605202" y="3894050"/>
                  <a:pt x="4608202" y="3893973"/>
                  <a:pt x="4611634" y="3893998"/>
                </a:cubicBezTo>
                <a:cubicBezTo>
                  <a:pt x="4615066" y="3894022"/>
                  <a:pt x="4618464" y="3894120"/>
                  <a:pt x="4621828" y="3894291"/>
                </a:cubicBezTo>
                <a:cubicBezTo>
                  <a:pt x="4631750" y="3894309"/>
                  <a:pt x="4634828" y="3894578"/>
                  <a:pt x="4631060" y="3895099"/>
                </a:cubicBezTo>
                <a:cubicBezTo>
                  <a:pt x="4629138" y="3895572"/>
                  <a:pt x="4626616" y="3895912"/>
                  <a:pt x="4623498" y="3896118"/>
                </a:cubicBezTo>
                <a:cubicBezTo>
                  <a:pt x="4620378" y="3896324"/>
                  <a:pt x="4615372" y="3896325"/>
                  <a:pt x="4608480" y="3896121"/>
                </a:cubicBezTo>
                <a:cubicBezTo>
                  <a:pt x="4603218" y="3895943"/>
                  <a:pt x="4595000" y="3895792"/>
                  <a:pt x="4583826" y="3895665"/>
                </a:cubicBezTo>
                <a:cubicBezTo>
                  <a:pt x="4572652" y="3895538"/>
                  <a:pt x="4564520" y="3895718"/>
                  <a:pt x="4559430" y="3896204"/>
                </a:cubicBezTo>
                <a:cubicBezTo>
                  <a:pt x="4553022" y="3896332"/>
                  <a:pt x="4542596" y="3896453"/>
                  <a:pt x="4528146" y="3896565"/>
                </a:cubicBezTo>
                <a:cubicBezTo>
                  <a:pt x="4513698" y="3896678"/>
                  <a:pt x="4501674" y="3896619"/>
                  <a:pt x="4492072" y="3896386"/>
                </a:cubicBezTo>
                <a:cubicBezTo>
                  <a:pt x="4490376" y="3896716"/>
                  <a:pt x="4488338" y="3896879"/>
                  <a:pt x="4485958" y="3896874"/>
                </a:cubicBezTo>
                <a:cubicBezTo>
                  <a:pt x="4483576" y="3896870"/>
                  <a:pt x="4481408" y="3896798"/>
                  <a:pt x="4479450" y="3896660"/>
                </a:cubicBezTo>
                <a:cubicBezTo>
                  <a:pt x="4474484" y="3896536"/>
                  <a:pt x="4469534" y="3896758"/>
                  <a:pt x="4464604" y="3897325"/>
                </a:cubicBezTo>
                <a:cubicBezTo>
                  <a:pt x="4459674" y="3897892"/>
                  <a:pt x="4456322" y="3898294"/>
                  <a:pt x="4454552" y="3898531"/>
                </a:cubicBezTo>
                <a:cubicBezTo>
                  <a:pt x="4446298" y="3898408"/>
                  <a:pt x="4429794" y="3898338"/>
                  <a:pt x="4405036" y="3898320"/>
                </a:cubicBezTo>
                <a:cubicBezTo>
                  <a:pt x="4380278" y="3898302"/>
                  <a:pt x="4365326" y="3898510"/>
                  <a:pt x="4360178" y="3898942"/>
                </a:cubicBezTo>
                <a:lnTo>
                  <a:pt x="4339394" y="3898177"/>
                </a:lnTo>
                <a:cubicBezTo>
                  <a:pt x="4332260" y="3898149"/>
                  <a:pt x="4325424" y="3898121"/>
                  <a:pt x="4318890" y="3898095"/>
                </a:cubicBezTo>
                <a:cubicBezTo>
                  <a:pt x="4312356" y="3898068"/>
                  <a:pt x="4305742" y="3898081"/>
                  <a:pt x="4299052" y="3898132"/>
                </a:cubicBezTo>
                <a:lnTo>
                  <a:pt x="4294072" y="3898506"/>
                </a:lnTo>
                <a:cubicBezTo>
                  <a:pt x="4298284" y="3898959"/>
                  <a:pt x="4305932" y="3899133"/>
                  <a:pt x="4317014" y="3899024"/>
                </a:cubicBezTo>
                <a:cubicBezTo>
                  <a:pt x="4328096" y="3898915"/>
                  <a:pt x="4335966" y="3899128"/>
                  <a:pt x="4340622" y="3899662"/>
                </a:cubicBezTo>
                <a:cubicBezTo>
                  <a:pt x="4342574" y="3899940"/>
                  <a:pt x="4345948" y="3900262"/>
                  <a:pt x="4350742" y="3900627"/>
                </a:cubicBezTo>
                <a:lnTo>
                  <a:pt x="4350400" y="3899301"/>
                </a:lnTo>
                <a:lnTo>
                  <a:pt x="4356972" y="3899634"/>
                </a:lnTo>
                <a:cubicBezTo>
                  <a:pt x="4360076" y="3899802"/>
                  <a:pt x="4361548" y="3899995"/>
                  <a:pt x="4361388" y="3900212"/>
                </a:cubicBezTo>
                <a:cubicBezTo>
                  <a:pt x="4361226" y="3900430"/>
                  <a:pt x="4360520" y="3900654"/>
                  <a:pt x="4359270" y="3900887"/>
                </a:cubicBezTo>
                <a:cubicBezTo>
                  <a:pt x="4363046" y="3900948"/>
                  <a:pt x="4366466" y="3900997"/>
                  <a:pt x="4369530" y="3901036"/>
                </a:cubicBezTo>
                <a:cubicBezTo>
                  <a:pt x="4372596" y="3901074"/>
                  <a:pt x="4375574" y="3901045"/>
                  <a:pt x="4378462" y="3900946"/>
                </a:cubicBezTo>
                <a:cubicBezTo>
                  <a:pt x="4381412" y="3901017"/>
                  <a:pt x="4385064" y="3901002"/>
                  <a:pt x="4389416" y="3900902"/>
                </a:cubicBezTo>
                <a:cubicBezTo>
                  <a:pt x="4393766" y="3900802"/>
                  <a:pt x="4398172" y="3900711"/>
                  <a:pt x="4402636" y="3900631"/>
                </a:cubicBezTo>
                <a:cubicBezTo>
                  <a:pt x="4400152" y="3900117"/>
                  <a:pt x="4401048" y="3899574"/>
                  <a:pt x="4405318" y="3899003"/>
                </a:cubicBezTo>
                <a:cubicBezTo>
                  <a:pt x="4412038" y="3899361"/>
                  <a:pt x="4419384" y="3899409"/>
                  <a:pt x="4427354" y="3899149"/>
                </a:cubicBezTo>
                <a:lnTo>
                  <a:pt x="4432312" y="3900878"/>
                </a:lnTo>
                <a:cubicBezTo>
                  <a:pt x="4428140" y="3900764"/>
                  <a:pt x="4424358" y="3900721"/>
                  <a:pt x="4420962" y="3900746"/>
                </a:cubicBezTo>
                <a:cubicBezTo>
                  <a:pt x="4417566" y="3900770"/>
                  <a:pt x="4414004" y="3900767"/>
                  <a:pt x="4410276" y="3900733"/>
                </a:cubicBezTo>
                <a:lnTo>
                  <a:pt x="4407956" y="3901583"/>
                </a:lnTo>
                <a:cubicBezTo>
                  <a:pt x="4409730" y="3901900"/>
                  <a:pt x="4408662" y="3902130"/>
                  <a:pt x="4404752" y="3902274"/>
                </a:cubicBezTo>
                <a:cubicBezTo>
                  <a:pt x="4400724" y="3902406"/>
                  <a:pt x="4396378" y="3902454"/>
                  <a:pt x="4391710" y="3902419"/>
                </a:cubicBezTo>
                <a:cubicBezTo>
                  <a:pt x="4387040" y="3902383"/>
                  <a:pt x="4382738" y="3902334"/>
                  <a:pt x="4378804" y="3902272"/>
                </a:cubicBezTo>
                <a:cubicBezTo>
                  <a:pt x="4379376" y="3902549"/>
                  <a:pt x="4380490" y="3902819"/>
                  <a:pt x="4382150" y="3903080"/>
                </a:cubicBezTo>
                <a:cubicBezTo>
                  <a:pt x="4383810" y="3903342"/>
                  <a:pt x="4384704" y="3903572"/>
                  <a:pt x="4384832" y="3903771"/>
                </a:cubicBezTo>
                <a:cubicBezTo>
                  <a:pt x="4382218" y="3904006"/>
                  <a:pt x="4377352" y="3904050"/>
                  <a:pt x="4370234" y="3903901"/>
                </a:cubicBezTo>
                <a:cubicBezTo>
                  <a:pt x="4363116" y="3903753"/>
                  <a:pt x="4357142" y="3903598"/>
                  <a:pt x="4352312" y="3903437"/>
                </a:cubicBezTo>
                <a:cubicBezTo>
                  <a:pt x="4348200" y="3903580"/>
                  <a:pt x="4344246" y="3903646"/>
                  <a:pt x="4340448" y="3903635"/>
                </a:cubicBezTo>
                <a:cubicBezTo>
                  <a:pt x="4336648" y="3903623"/>
                  <a:pt x="4334206" y="3903538"/>
                  <a:pt x="4333120" y="3903378"/>
                </a:cubicBezTo>
                <a:lnTo>
                  <a:pt x="4314994" y="3903089"/>
                </a:lnTo>
                <a:lnTo>
                  <a:pt x="4297394" y="3903736"/>
                </a:lnTo>
                <a:lnTo>
                  <a:pt x="4305922" y="3903996"/>
                </a:lnTo>
                <a:lnTo>
                  <a:pt x="4325116" y="3904055"/>
                </a:lnTo>
                <a:cubicBezTo>
                  <a:pt x="4327552" y="3904069"/>
                  <a:pt x="4329610" y="3904121"/>
                  <a:pt x="4331288" y="3904211"/>
                </a:cubicBezTo>
                <a:cubicBezTo>
                  <a:pt x="4332968" y="3904300"/>
                  <a:pt x="4334050" y="3904388"/>
                  <a:pt x="4334530" y="3904474"/>
                </a:cubicBezTo>
                <a:cubicBezTo>
                  <a:pt x="4333356" y="3904501"/>
                  <a:pt x="4331348" y="3904511"/>
                  <a:pt x="4328508" y="3904503"/>
                </a:cubicBezTo>
                <a:cubicBezTo>
                  <a:pt x="4325670" y="3904497"/>
                  <a:pt x="4323174" y="3904525"/>
                  <a:pt x="4321022" y="3904588"/>
                </a:cubicBezTo>
                <a:cubicBezTo>
                  <a:pt x="4316760" y="3904967"/>
                  <a:pt x="4309058" y="3904996"/>
                  <a:pt x="4297918" y="3904673"/>
                </a:cubicBezTo>
                <a:cubicBezTo>
                  <a:pt x="4286776" y="3904349"/>
                  <a:pt x="4279074" y="3904378"/>
                  <a:pt x="4274812" y="3904758"/>
                </a:cubicBezTo>
                <a:lnTo>
                  <a:pt x="4257576" y="3904626"/>
                </a:lnTo>
                <a:cubicBezTo>
                  <a:pt x="4253192" y="3904756"/>
                  <a:pt x="4247384" y="3904843"/>
                  <a:pt x="4240158" y="3904885"/>
                </a:cubicBezTo>
                <a:cubicBezTo>
                  <a:pt x="4246932" y="3905042"/>
                  <a:pt x="4254082" y="3905161"/>
                  <a:pt x="4261612" y="3905243"/>
                </a:cubicBezTo>
                <a:cubicBezTo>
                  <a:pt x="4269144" y="3905325"/>
                  <a:pt x="4276386" y="3905249"/>
                  <a:pt x="4283342" y="3905017"/>
                </a:cubicBezTo>
                <a:lnTo>
                  <a:pt x="4284570" y="3906502"/>
                </a:lnTo>
                <a:lnTo>
                  <a:pt x="4261284" y="3906975"/>
                </a:lnTo>
                <a:lnTo>
                  <a:pt x="4267674" y="3907697"/>
                </a:lnTo>
                <a:lnTo>
                  <a:pt x="4260374" y="3908921"/>
                </a:lnTo>
                <a:lnTo>
                  <a:pt x="4226606" y="3909207"/>
                </a:lnTo>
                <a:cubicBezTo>
                  <a:pt x="4215876" y="3908860"/>
                  <a:pt x="4204600" y="3908654"/>
                  <a:pt x="4192778" y="3908587"/>
                </a:cubicBezTo>
                <a:cubicBezTo>
                  <a:pt x="4180958" y="3908519"/>
                  <a:pt x="4170616" y="3908374"/>
                  <a:pt x="4161750" y="3908150"/>
                </a:cubicBezTo>
                <a:lnTo>
                  <a:pt x="4159976" y="3907834"/>
                </a:lnTo>
                <a:lnTo>
                  <a:pt x="4154108" y="3908049"/>
                </a:lnTo>
                <a:lnTo>
                  <a:pt x="4129230" y="3907817"/>
                </a:lnTo>
                <a:cubicBezTo>
                  <a:pt x="4120550" y="3908056"/>
                  <a:pt x="4111738" y="3908062"/>
                  <a:pt x="4102794" y="3907833"/>
                </a:cubicBezTo>
                <a:cubicBezTo>
                  <a:pt x="4093852" y="3907604"/>
                  <a:pt x="4084062" y="3907645"/>
                  <a:pt x="4073426" y="3907957"/>
                </a:cubicBezTo>
                <a:cubicBezTo>
                  <a:pt x="4068238" y="3907917"/>
                  <a:pt x="4059686" y="3907881"/>
                  <a:pt x="4047768" y="3907849"/>
                </a:cubicBezTo>
                <a:cubicBezTo>
                  <a:pt x="4035850" y="3907817"/>
                  <a:pt x="4028766" y="3907727"/>
                  <a:pt x="4026512" y="3907579"/>
                </a:cubicBezTo>
                <a:cubicBezTo>
                  <a:pt x="4020466" y="3907834"/>
                  <a:pt x="4013000" y="3908044"/>
                  <a:pt x="4004112" y="3908211"/>
                </a:cubicBezTo>
                <a:lnTo>
                  <a:pt x="4005000" y="3908370"/>
                </a:lnTo>
                <a:cubicBezTo>
                  <a:pt x="4004080" y="3908627"/>
                  <a:pt x="4001828" y="3908646"/>
                  <a:pt x="3998246" y="3908428"/>
                </a:cubicBezTo>
                <a:lnTo>
                  <a:pt x="3996472" y="3908110"/>
                </a:lnTo>
                <a:cubicBezTo>
                  <a:pt x="3989896" y="3908129"/>
                  <a:pt x="3985812" y="3907961"/>
                  <a:pt x="3984216" y="3907605"/>
                </a:cubicBezTo>
                <a:cubicBezTo>
                  <a:pt x="3977304" y="3907827"/>
                  <a:pt x="3970194" y="3907961"/>
                  <a:pt x="3962884" y="3908007"/>
                </a:cubicBezTo>
                <a:cubicBezTo>
                  <a:pt x="3955576" y="3908053"/>
                  <a:pt x="3948466" y="3908186"/>
                  <a:pt x="3941554" y="3908409"/>
                </a:cubicBezTo>
                <a:lnTo>
                  <a:pt x="3931230" y="3909936"/>
                </a:lnTo>
                <a:cubicBezTo>
                  <a:pt x="3932592" y="3910108"/>
                  <a:pt x="3932530" y="3910239"/>
                  <a:pt x="3931048" y="3910325"/>
                </a:cubicBezTo>
                <a:cubicBezTo>
                  <a:pt x="3928934" y="3910395"/>
                  <a:pt x="3926364" y="3910410"/>
                  <a:pt x="3923340" y="3910369"/>
                </a:cubicBezTo>
                <a:cubicBezTo>
                  <a:pt x="3920316" y="3910329"/>
                  <a:pt x="3917790" y="3910247"/>
                  <a:pt x="3915768" y="3910122"/>
                </a:cubicBezTo>
                <a:cubicBezTo>
                  <a:pt x="3912748" y="3910241"/>
                  <a:pt x="3909764" y="3910287"/>
                  <a:pt x="3906814" y="3910260"/>
                </a:cubicBezTo>
                <a:cubicBezTo>
                  <a:pt x="3903864" y="3910233"/>
                  <a:pt x="3901458" y="3910067"/>
                  <a:pt x="3899600" y="3909761"/>
                </a:cubicBezTo>
                <a:lnTo>
                  <a:pt x="3896938" y="3909285"/>
                </a:lnTo>
                <a:lnTo>
                  <a:pt x="3874540" y="3909917"/>
                </a:lnTo>
                <a:lnTo>
                  <a:pt x="3828512" y="3909698"/>
                </a:lnTo>
                <a:lnTo>
                  <a:pt x="3819098" y="3909280"/>
                </a:lnTo>
                <a:cubicBezTo>
                  <a:pt x="3812976" y="3909485"/>
                  <a:pt x="3805754" y="3909599"/>
                  <a:pt x="3797434" y="3909622"/>
                </a:cubicBezTo>
                <a:cubicBezTo>
                  <a:pt x="3789116" y="3909645"/>
                  <a:pt x="3781228" y="3909641"/>
                  <a:pt x="3773776" y="3909608"/>
                </a:cubicBezTo>
                <a:lnTo>
                  <a:pt x="3750310" y="3910471"/>
                </a:lnTo>
                <a:lnTo>
                  <a:pt x="3729524" y="3909706"/>
                </a:lnTo>
                <a:lnTo>
                  <a:pt x="3706420" y="3909791"/>
                </a:lnTo>
                <a:lnTo>
                  <a:pt x="3691320" y="3909199"/>
                </a:lnTo>
                <a:cubicBezTo>
                  <a:pt x="3684664" y="3909388"/>
                  <a:pt x="3678334" y="3909398"/>
                  <a:pt x="3672326" y="3909228"/>
                </a:cubicBezTo>
                <a:cubicBezTo>
                  <a:pt x="3666318" y="3909059"/>
                  <a:pt x="3659498" y="3909086"/>
                  <a:pt x="3651866" y="3909311"/>
                </a:cubicBezTo>
                <a:lnTo>
                  <a:pt x="3610636" y="3909107"/>
                </a:lnTo>
                <a:cubicBezTo>
                  <a:pt x="3606670" y="3908679"/>
                  <a:pt x="3599904" y="3908593"/>
                  <a:pt x="3590334" y="3908850"/>
                </a:cubicBezTo>
                <a:cubicBezTo>
                  <a:pt x="3580766" y="3909106"/>
                  <a:pt x="3573554" y="3908941"/>
                  <a:pt x="3568702" y="3908355"/>
                </a:cubicBezTo>
                <a:lnTo>
                  <a:pt x="3624346" y="3906500"/>
                </a:lnTo>
                <a:lnTo>
                  <a:pt x="3622936" y="3905404"/>
                </a:lnTo>
                <a:lnTo>
                  <a:pt x="3605700" y="3905274"/>
                </a:lnTo>
                <a:cubicBezTo>
                  <a:pt x="3596724" y="3905373"/>
                  <a:pt x="3584236" y="3905529"/>
                  <a:pt x="3568240" y="3905743"/>
                </a:cubicBezTo>
                <a:cubicBezTo>
                  <a:pt x="3552244" y="3905957"/>
                  <a:pt x="3540202" y="3906192"/>
                  <a:pt x="3532112" y="3906450"/>
                </a:cubicBezTo>
                <a:cubicBezTo>
                  <a:pt x="3523908" y="3906784"/>
                  <a:pt x="3518582" y="3906868"/>
                  <a:pt x="3516138" y="3906703"/>
                </a:cubicBezTo>
                <a:cubicBezTo>
                  <a:pt x="3513692" y="3906538"/>
                  <a:pt x="3510550" y="3906064"/>
                  <a:pt x="3506710" y="3905281"/>
                </a:cubicBezTo>
                <a:lnTo>
                  <a:pt x="3499956" y="3905339"/>
                </a:lnTo>
                <a:cubicBezTo>
                  <a:pt x="3498620" y="3905627"/>
                  <a:pt x="3496086" y="3905912"/>
                  <a:pt x="3492352" y="3906192"/>
                </a:cubicBezTo>
                <a:cubicBezTo>
                  <a:pt x="3488616" y="3906472"/>
                  <a:pt x="3485284" y="3906404"/>
                  <a:pt x="3482356" y="3905986"/>
                </a:cubicBezTo>
                <a:cubicBezTo>
                  <a:pt x="3481706" y="3905878"/>
                  <a:pt x="3480300" y="3905715"/>
                  <a:pt x="3478140" y="3905496"/>
                </a:cubicBezTo>
                <a:cubicBezTo>
                  <a:pt x="3475980" y="3905277"/>
                  <a:pt x="3474308" y="3905171"/>
                  <a:pt x="3473124" y="3905178"/>
                </a:cubicBezTo>
                <a:lnTo>
                  <a:pt x="3471168" y="3905250"/>
                </a:lnTo>
                <a:lnTo>
                  <a:pt x="3467940" y="3908045"/>
                </a:lnTo>
                <a:cubicBezTo>
                  <a:pt x="3475190" y="3908253"/>
                  <a:pt x="3482810" y="3908315"/>
                  <a:pt x="3490798" y="3908233"/>
                </a:cubicBezTo>
                <a:cubicBezTo>
                  <a:pt x="3498782" y="3908150"/>
                  <a:pt x="3506272" y="3907978"/>
                  <a:pt x="3513262" y="3907717"/>
                </a:cubicBezTo>
                <a:cubicBezTo>
                  <a:pt x="3521314" y="3907963"/>
                  <a:pt x="3529016" y="3907934"/>
                  <a:pt x="3536364" y="3907632"/>
                </a:cubicBezTo>
                <a:lnTo>
                  <a:pt x="3557514" y="3907619"/>
                </a:lnTo>
                <a:cubicBezTo>
                  <a:pt x="3558678" y="3907572"/>
                  <a:pt x="3560262" y="3907522"/>
                  <a:pt x="3562270" y="3907469"/>
                </a:cubicBezTo>
                <a:cubicBezTo>
                  <a:pt x="3564276" y="3907414"/>
                  <a:pt x="3565594" y="3907421"/>
                  <a:pt x="3566224" y="3907490"/>
                </a:cubicBezTo>
                <a:cubicBezTo>
                  <a:pt x="3567342" y="3907839"/>
                  <a:pt x="3565316" y="3908233"/>
                  <a:pt x="3560146" y="3908670"/>
                </a:cubicBezTo>
                <a:cubicBezTo>
                  <a:pt x="3554978" y="3909107"/>
                  <a:pt x="3550598" y="3909395"/>
                  <a:pt x="3547010" y="3909535"/>
                </a:cubicBezTo>
                <a:cubicBezTo>
                  <a:pt x="3545946" y="3909582"/>
                  <a:pt x="3544650" y="3909614"/>
                  <a:pt x="3543120" y="3909630"/>
                </a:cubicBezTo>
                <a:cubicBezTo>
                  <a:pt x="3541592" y="3909646"/>
                  <a:pt x="3540340" y="3909581"/>
                  <a:pt x="3539368" y="3909434"/>
                </a:cubicBezTo>
                <a:cubicBezTo>
                  <a:pt x="3529988" y="3909584"/>
                  <a:pt x="3518532" y="3909678"/>
                  <a:pt x="3504998" y="3909718"/>
                </a:cubicBezTo>
                <a:cubicBezTo>
                  <a:pt x="3491466" y="3909757"/>
                  <a:pt x="3479878" y="3909618"/>
                  <a:pt x="3470238" y="3909299"/>
                </a:cubicBezTo>
                <a:cubicBezTo>
                  <a:pt x="3466460" y="3909414"/>
                  <a:pt x="3463082" y="3909443"/>
                  <a:pt x="3460106" y="3909385"/>
                </a:cubicBezTo>
                <a:cubicBezTo>
                  <a:pt x="3457130" y="3909327"/>
                  <a:pt x="3453752" y="3909355"/>
                  <a:pt x="3449976" y="3909471"/>
                </a:cubicBezTo>
                <a:cubicBezTo>
                  <a:pt x="3441678" y="3909489"/>
                  <a:pt x="3433036" y="3909472"/>
                  <a:pt x="3424052" y="3909420"/>
                </a:cubicBezTo>
                <a:cubicBezTo>
                  <a:pt x="3415066" y="3909368"/>
                  <a:pt x="3406470" y="3909254"/>
                  <a:pt x="3398262" y="3909078"/>
                </a:cubicBezTo>
                <a:cubicBezTo>
                  <a:pt x="3396144" y="3909156"/>
                  <a:pt x="3393806" y="3909195"/>
                  <a:pt x="3391242" y="3909193"/>
                </a:cubicBezTo>
                <a:cubicBezTo>
                  <a:pt x="3388680" y="3909192"/>
                  <a:pt x="3386876" y="3909114"/>
                  <a:pt x="3385826" y="3908962"/>
                </a:cubicBezTo>
                <a:cubicBezTo>
                  <a:pt x="3384814" y="3908641"/>
                  <a:pt x="3387024" y="3908369"/>
                  <a:pt x="3392452" y="3908145"/>
                </a:cubicBezTo>
                <a:cubicBezTo>
                  <a:pt x="3397884" y="3907921"/>
                  <a:pt x="3401958" y="3907772"/>
                  <a:pt x="3404676" y="3907695"/>
                </a:cubicBezTo>
                <a:lnTo>
                  <a:pt x="3391714" y="3906642"/>
                </a:lnTo>
                <a:lnTo>
                  <a:pt x="3371270" y="3907203"/>
                </a:lnTo>
                <a:lnTo>
                  <a:pt x="3328086" y="3907070"/>
                </a:lnTo>
                <a:lnTo>
                  <a:pt x="3327200" y="3906912"/>
                </a:lnTo>
                <a:lnTo>
                  <a:pt x="3284902" y="3906938"/>
                </a:lnTo>
                <a:cubicBezTo>
                  <a:pt x="3282540" y="3906849"/>
                  <a:pt x="3278910" y="3906903"/>
                  <a:pt x="3274014" y="3907099"/>
                </a:cubicBezTo>
                <a:cubicBezTo>
                  <a:pt x="3269118" y="3907295"/>
                  <a:pt x="3265932" y="3907428"/>
                  <a:pt x="3264458" y="3907498"/>
                </a:cubicBezTo>
                <a:cubicBezTo>
                  <a:pt x="3267874" y="3907600"/>
                  <a:pt x="3268546" y="3907790"/>
                  <a:pt x="3266474" y="3908069"/>
                </a:cubicBezTo>
                <a:cubicBezTo>
                  <a:pt x="3264402" y="3908349"/>
                  <a:pt x="3262008" y="3908413"/>
                  <a:pt x="3259296" y="3908261"/>
                </a:cubicBezTo>
                <a:cubicBezTo>
                  <a:pt x="3258880" y="3908170"/>
                  <a:pt x="3258162" y="3908077"/>
                  <a:pt x="3257146" y="3907982"/>
                </a:cubicBezTo>
                <a:cubicBezTo>
                  <a:pt x="3256128" y="3907888"/>
                  <a:pt x="3254654" y="3907870"/>
                  <a:pt x="3252724" y="3907930"/>
                </a:cubicBezTo>
                <a:cubicBezTo>
                  <a:pt x="3250762" y="3908018"/>
                  <a:pt x="3248998" y="3908195"/>
                  <a:pt x="3247432" y="3908459"/>
                </a:cubicBezTo>
                <a:cubicBezTo>
                  <a:pt x="3245866" y="3908723"/>
                  <a:pt x="3244546" y="3908979"/>
                  <a:pt x="3243470" y="3909226"/>
                </a:cubicBezTo>
                <a:cubicBezTo>
                  <a:pt x="3239334" y="3909338"/>
                  <a:pt x="3232098" y="3909397"/>
                  <a:pt x="3221764" y="3909402"/>
                </a:cubicBezTo>
                <a:cubicBezTo>
                  <a:pt x="3211430" y="3909408"/>
                  <a:pt x="3205218" y="3909334"/>
                  <a:pt x="3203128" y="3909180"/>
                </a:cubicBezTo>
                <a:cubicBezTo>
                  <a:pt x="3196616" y="3909448"/>
                  <a:pt x="3192038" y="3909560"/>
                  <a:pt x="3189396" y="3909518"/>
                </a:cubicBezTo>
                <a:cubicBezTo>
                  <a:pt x="3186752" y="3909475"/>
                  <a:pt x="3184046" y="3909184"/>
                  <a:pt x="3181276" y="3908646"/>
                </a:cubicBezTo>
                <a:lnTo>
                  <a:pt x="3159762" y="3909437"/>
                </a:lnTo>
                <a:cubicBezTo>
                  <a:pt x="3160440" y="3908926"/>
                  <a:pt x="3161722" y="3908417"/>
                  <a:pt x="3163600" y="3907909"/>
                </a:cubicBezTo>
                <a:cubicBezTo>
                  <a:pt x="3165478" y="3907402"/>
                  <a:pt x="3168178" y="3906936"/>
                  <a:pt x="3171698" y="3906512"/>
                </a:cubicBezTo>
                <a:cubicBezTo>
                  <a:pt x="3167936" y="3906682"/>
                  <a:pt x="3163730" y="3906774"/>
                  <a:pt x="3159080" y="3906785"/>
                </a:cubicBezTo>
                <a:lnTo>
                  <a:pt x="3144844" y="3908455"/>
                </a:lnTo>
                <a:cubicBezTo>
                  <a:pt x="3136308" y="3908554"/>
                  <a:pt x="3119832" y="3908683"/>
                  <a:pt x="3095412" y="3908840"/>
                </a:cubicBezTo>
                <a:cubicBezTo>
                  <a:pt x="3070994" y="3908997"/>
                  <a:pt x="3055186" y="3908718"/>
                  <a:pt x="3047992" y="3908003"/>
                </a:cubicBezTo>
                <a:cubicBezTo>
                  <a:pt x="3044112" y="3908126"/>
                  <a:pt x="3037786" y="3908207"/>
                  <a:pt x="3029018" y="3908246"/>
                </a:cubicBezTo>
                <a:cubicBezTo>
                  <a:pt x="3020252" y="3908285"/>
                  <a:pt x="3014728" y="3908194"/>
                  <a:pt x="3012450" y="3907971"/>
                </a:cubicBezTo>
                <a:cubicBezTo>
                  <a:pt x="3012270" y="3907886"/>
                  <a:pt x="3012988" y="3907804"/>
                  <a:pt x="3014606" y="3907724"/>
                </a:cubicBezTo>
                <a:cubicBezTo>
                  <a:pt x="3016226" y="3907645"/>
                  <a:pt x="3017168" y="3907603"/>
                  <a:pt x="3017430" y="3907597"/>
                </a:cubicBezTo>
                <a:lnTo>
                  <a:pt x="3015838" y="3906891"/>
                </a:lnTo>
                <a:lnTo>
                  <a:pt x="3005354" y="3906703"/>
                </a:lnTo>
                <a:lnTo>
                  <a:pt x="2997872" y="3908316"/>
                </a:lnTo>
                <a:cubicBezTo>
                  <a:pt x="2987166" y="3908694"/>
                  <a:pt x="2976670" y="3908872"/>
                  <a:pt x="2966390" y="3908853"/>
                </a:cubicBezTo>
                <a:cubicBezTo>
                  <a:pt x="2956108" y="3908832"/>
                  <a:pt x="2945748" y="3908719"/>
                  <a:pt x="2935314" y="3908514"/>
                </a:cubicBezTo>
                <a:cubicBezTo>
                  <a:pt x="2932577" y="3908673"/>
                  <a:pt x="2927649" y="3909022"/>
                  <a:pt x="2920531" y="3909559"/>
                </a:cubicBezTo>
                <a:cubicBezTo>
                  <a:pt x="2913413" y="3910095"/>
                  <a:pt x="2908797" y="3910289"/>
                  <a:pt x="2906685" y="3910140"/>
                </a:cubicBezTo>
                <a:cubicBezTo>
                  <a:pt x="2905454" y="3909902"/>
                  <a:pt x="2905123" y="3909668"/>
                  <a:pt x="2905693" y="3909436"/>
                </a:cubicBezTo>
                <a:cubicBezTo>
                  <a:pt x="2906262" y="3909203"/>
                  <a:pt x="2907130" y="3908972"/>
                  <a:pt x="2908298" y="3908742"/>
                </a:cubicBezTo>
                <a:cubicBezTo>
                  <a:pt x="2901128" y="3909006"/>
                  <a:pt x="2893025" y="3909208"/>
                  <a:pt x="2883989" y="3909349"/>
                </a:cubicBezTo>
                <a:cubicBezTo>
                  <a:pt x="2874954" y="3909490"/>
                  <a:pt x="2866942" y="3909498"/>
                  <a:pt x="2859953" y="3909372"/>
                </a:cubicBezTo>
                <a:lnTo>
                  <a:pt x="2871163" y="3908004"/>
                </a:lnTo>
                <a:lnTo>
                  <a:pt x="2893380" y="3907761"/>
                </a:lnTo>
                <a:cubicBezTo>
                  <a:pt x="2893859" y="3907636"/>
                  <a:pt x="2894283" y="3907501"/>
                  <a:pt x="2894651" y="3907356"/>
                </a:cubicBezTo>
                <a:cubicBezTo>
                  <a:pt x="2895018" y="3907211"/>
                  <a:pt x="2895665" y="3907116"/>
                  <a:pt x="2896586" y="3907070"/>
                </a:cubicBezTo>
                <a:cubicBezTo>
                  <a:pt x="2898664" y="3907037"/>
                  <a:pt x="2900728" y="3907161"/>
                  <a:pt x="2902781" y="3907440"/>
                </a:cubicBezTo>
                <a:cubicBezTo>
                  <a:pt x="2904832" y="3907719"/>
                  <a:pt x="2906141" y="3907918"/>
                  <a:pt x="2906707" y="3908036"/>
                </a:cubicBezTo>
                <a:cubicBezTo>
                  <a:pt x="2912710" y="3907827"/>
                  <a:pt x="2919457" y="3907699"/>
                  <a:pt x="2926949" y="3907650"/>
                </a:cubicBezTo>
                <a:cubicBezTo>
                  <a:pt x="2934439" y="3907602"/>
                  <a:pt x="2941851" y="3907592"/>
                  <a:pt x="2949185" y="3907621"/>
                </a:cubicBezTo>
                <a:cubicBezTo>
                  <a:pt x="2950308" y="3907576"/>
                  <a:pt x="2951754" y="3907482"/>
                  <a:pt x="2953520" y="3907342"/>
                </a:cubicBezTo>
                <a:cubicBezTo>
                  <a:pt x="2955287" y="3907202"/>
                  <a:pt x="2956511" y="3907068"/>
                  <a:pt x="2957190" y="3906945"/>
                </a:cubicBezTo>
                <a:lnTo>
                  <a:pt x="2933380" y="3906482"/>
                </a:lnTo>
                <a:lnTo>
                  <a:pt x="2926991" y="3905761"/>
                </a:lnTo>
                <a:lnTo>
                  <a:pt x="2899611" y="3906767"/>
                </a:lnTo>
                <a:cubicBezTo>
                  <a:pt x="2890829" y="3906410"/>
                  <a:pt x="2879745" y="3906219"/>
                  <a:pt x="2866361" y="3906197"/>
                </a:cubicBezTo>
                <a:cubicBezTo>
                  <a:pt x="2852977" y="3906176"/>
                  <a:pt x="2842026" y="3906220"/>
                  <a:pt x="2833504" y="3906330"/>
                </a:cubicBezTo>
                <a:cubicBezTo>
                  <a:pt x="2829609" y="3906442"/>
                  <a:pt x="2825758" y="3906456"/>
                  <a:pt x="2821953" y="3906373"/>
                </a:cubicBezTo>
                <a:cubicBezTo>
                  <a:pt x="2818147" y="3906290"/>
                  <a:pt x="2814297" y="3906303"/>
                  <a:pt x="2810401" y="3906415"/>
                </a:cubicBezTo>
                <a:lnTo>
                  <a:pt x="2792094" y="3906515"/>
                </a:lnTo>
                <a:lnTo>
                  <a:pt x="2792981" y="3906673"/>
                </a:lnTo>
                <a:cubicBezTo>
                  <a:pt x="2789085" y="3906785"/>
                  <a:pt x="2785235" y="3906799"/>
                  <a:pt x="2781429" y="3906715"/>
                </a:cubicBezTo>
                <a:cubicBezTo>
                  <a:pt x="2777623" y="3906632"/>
                  <a:pt x="2773774" y="3906647"/>
                  <a:pt x="2769877" y="3906758"/>
                </a:cubicBezTo>
                <a:cubicBezTo>
                  <a:pt x="2766896" y="3906884"/>
                  <a:pt x="2764059" y="3906956"/>
                  <a:pt x="2761366" y="3906975"/>
                </a:cubicBezTo>
                <a:cubicBezTo>
                  <a:pt x="2758675" y="3906995"/>
                  <a:pt x="2756417" y="3906855"/>
                  <a:pt x="2754596" y="3906556"/>
                </a:cubicBezTo>
                <a:cubicBezTo>
                  <a:pt x="2749002" y="3906785"/>
                  <a:pt x="2745033" y="3906883"/>
                  <a:pt x="2742685" y="3906850"/>
                </a:cubicBezTo>
                <a:cubicBezTo>
                  <a:pt x="2740338" y="3906817"/>
                  <a:pt x="2737971" y="3906569"/>
                  <a:pt x="2735584" y="3906107"/>
                </a:cubicBezTo>
                <a:lnTo>
                  <a:pt x="2714072" y="3906898"/>
                </a:lnTo>
                <a:lnTo>
                  <a:pt x="2713548" y="3905961"/>
                </a:lnTo>
                <a:lnTo>
                  <a:pt x="2680848" y="3906017"/>
                </a:lnTo>
                <a:lnTo>
                  <a:pt x="2678711" y="3906478"/>
                </a:lnTo>
                <a:lnTo>
                  <a:pt x="2669296" y="3906059"/>
                </a:lnTo>
                <a:lnTo>
                  <a:pt x="2659699" y="3906030"/>
                </a:lnTo>
                <a:lnTo>
                  <a:pt x="2648671" y="3907009"/>
                </a:lnTo>
                <a:lnTo>
                  <a:pt x="2632139" y="3907426"/>
                </a:lnTo>
                <a:cubicBezTo>
                  <a:pt x="2629307" y="3907060"/>
                  <a:pt x="2625516" y="3906945"/>
                  <a:pt x="2620768" y="3907080"/>
                </a:cubicBezTo>
                <a:cubicBezTo>
                  <a:pt x="2616021" y="3907214"/>
                  <a:pt x="2611343" y="3906940"/>
                  <a:pt x="2606738" y="3906257"/>
                </a:cubicBezTo>
                <a:lnTo>
                  <a:pt x="2616515" y="3905898"/>
                </a:lnTo>
                <a:lnTo>
                  <a:pt x="2611898" y="3905494"/>
                </a:lnTo>
                <a:cubicBezTo>
                  <a:pt x="2608573" y="3905497"/>
                  <a:pt x="2602961" y="3905512"/>
                  <a:pt x="2595059" y="3905539"/>
                </a:cubicBezTo>
                <a:cubicBezTo>
                  <a:pt x="2587158" y="3905567"/>
                  <a:pt x="2582523" y="3905547"/>
                  <a:pt x="2581153" y="3905477"/>
                </a:cubicBezTo>
                <a:cubicBezTo>
                  <a:pt x="2580892" y="3905395"/>
                  <a:pt x="2581285" y="3905325"/>
                  <a:pt x="2582333" y="3905267"/>
                </a:cubicBezTo>
                <a:cubicBezTo>
                  <a:pt x="2583382" y="3905208"/>
                  <a:pt x="2583996" y="3905178"/>
                  <a:pt x="2584178" y="3905175"/>
                </a:cubicBezTo>
                <a:cubicBezTo>
                  <a:pt x="2582065" y="3904727"/>
                  <a:pt x="2582971" y="3904502"/>
                  <a:pt x="2586896" y="3904502"/>
                </a:cubicBezTo>
                <a:cubicBezTo>
                  <a:pt x="2590820" y="3904501"/>
                  <a:pt x="2594477" y="3904557"/>
                  <a:pt x="2597868" y="3904672"/>
                </a:cubicBezTo>
                <a:lnTo>
                  <a:pt x="2611921" y="3903390"/>
                </a:lnTo>
                <a:lnTo>
                  <a:pt x="2629158" y="3903521"/>
                </a:lnTo>
                <a:lnTo>
                  <a:pt x="2628816" y="3902195"/>
                </a:lnTo>
                <a:cubicBezTo>
                  <a:pt x="2621998" y="3902390"/>
                  <a:pt x="2615015" y="3902424"/>
                  <a:pt x="2607866" y="3902297"/>
                </a:cubicBezTo>
                <a:cubicBezTo>
                  <a:pt x="2600719" y="3902169"/>
                  <a:pt x="2593246" y="3902221"/>
                  <a:pt x="2585450" y="3902452"/>
                </a:cubicBezTo>
                <a:cubicBezTo>
                  <a:pt x="2574903" y="3902270"/>
                  <a:pt x="2564279" y="3902127"/>
                  <a:pt x="2553576" y="3902022"/>
                </a:cubicBezTo>
                <a:cubicBezTo>
                  <a:pt x="2542873" y="3901918"/>
                  <a:pt x="2532471" y="3901816"/>
                  <a:pt x="2522369" y="3901713"/>
                </a:cubicBezTo>
                <a:cubicBezTo>
                  <a:pt x="2517199" y="3901807"/>
                  <a:pt x="2510119" y="3901876"/>
                  <a:pt x="2501128" y="3901920"/>
                </a:cubicBezTo>
                <a:cubicBezTo>
                  <a:pt x="2492139" y="3901964"/>
                  <a:pt x="2486127" y="3901803"/>
                  <a:pt x="2483095" y="3901436"/>
                </a:cubicBezTo>
                <a:cubicBezTo>
                  <a:pt x="2481699" y="3901512"/>
                  <a:pt x="2479290" y="3901695"/>
                  <a:pt x="2475870" y="3901988"/>
                </a:cubicBezTo>
                <a:cubicBezTo>
                  <a:pt x="2472450" y="3902282"/>
                  <a:pt x="2470530" y="3902448"/>
                  <a:pt x="2470111" y="3902487"/>
                </a:cubicBezTo>
                <a:cubicBezTo>
                  <a:pt x="2470780" y="3902554"/>
                  <a:pt x="2472017" y="3902565"/>
                  <a:pt x="2473820" y="3902518"/>
                </a:cubicBezTo>
                <a:cubicBezTo>
                  <a:pt x="2475624" y="3902472"/>
                  <a:pt x="2476639" y="3902442"/>
                  <a:pt x="2476865" y="3902430"/>
                </a:cubicBezTo>
                <a:cubicBezTo>
                  <a:pt x="2490909" y="3902455"/>
                  <a:pt x="2505028" y="3902573"/>
                  <a:pt x="2519225" y="3902784"/>
                </a:cubicBezTo>
                <a:cubicBezTo>
                  <a:pt x="2533421" y="3902995"/>
                  <a:pt x="2547143" y="3902936"/>
                  <a:pt x="2560390" y="3902608"/>
                </a:cubicBezTo>
                <a:lnTo>
                  <a:pt x="2564825" y="3903401"/>
                </a:lnTo>
                <a:cubicBezTo>
                  <a:pt x="2567062" y="3903757"/>
                  <a:pt x="2569019" y="3904195"/>
                  <a:pt x="2570698" y="3904715"/>
                </a:cubicBezTo>
                <a:cubicBezTo>
                  <a:pt x="2572378" y="3905234"/>
                  <a:pt x="2571004" y="3905604"/>
                  <a:pt x="2566578" y="3905822"/>
                </a:cubicBezTo>
                <a:cubicBezTo>
                  <a:pt x="2557603" y="3906132"/>
                  <a:pt x="2548041" y="3906285"/>
                  <a:pt x="2537893" y="3906279"/>
                </a:cubicBezTo>
                <a:cubicBezTo>
                  <a:pt x="2527745" y="3906275"/>
                  <a:pt x="2518053" y="3906192"/>
                  <a:pt x="2508817" y="3906034"/>
                </a:cubicBezTo>
                <a:cubicBezTo>
                  <a:pt x="2504202" y="3906228"/>
                  <a:pt x="2500408" y="3906463"/>
                  <a:pt x="2497435" y="3906740"/>
                </a:cubicBezTo>
                <a:cubicBezTo>
                  <a:pt x="2494464" y="3907016"/>
                  <a:pt x="2490670" y="3907251"/>
                  <a:pt x="2486054" y="3907445"/>
                </a:cubicBezTo>
                <a:lnTo>
                  <a:pt x="2483757" y="3906192"/>
                </a:lnTo>
                <a:cubicBezTo>
                  <a:pt x="2477764" y="3906420"/>
                  <a:pt x="2470950" y="3906606"/>
                  <a:pt x="2463314" y="3906752"/>
                </a:cubicBezTo>
                <a:cubicBezTo>
                  <a:pt x="2455677" y="3906898"/>
                  <a:pt x="2447976" y="3906925"/>
                  <a:pt x="2440209" y="3906837"/>
                </a:cubicBezTo>
                <a:lnTo>
                  <a:pt x="2449464" y="3905540"/>
                </a:lnTo>
                <a:lnTo>
                  <a:pt x="2469725" y="3905369"/>
                </a:lnTo>
                <a:cubicBezTo>
                  <a:pt x="2470204" y="3905244"/>
                  <a:pt x="2470628" y="3905109"/>
                  <a:pt x="2470996" y="3904964"/>
                </a:cubicBezTo>
                <a:cubicBezTo>
                  <a:pt x="2471364" y="3904819"/>
                  <a:pt x="2472009" y="3904723"/>
                  <a:pt x="2472931" y="3904677"/>
                </a:cubicBezTo>
                <a:cubicBezTo>
                  <a:pt x="2474972" y="3904638"/>
                  <a:pt x="2476889" y="3904735"/>
                  <a:pt x="2478682" y="3904968"/>
                </a:cubicBezTo>
                <a:cubicBezTo>
                  <a:pt x="2480476" y="3905201"/>
                  <a:pt x="2481637" y="3905373"/>
                  <a:pt x="2482165" y="3905485"/>
                </a:cubicBezTo>
                <a:lnTo>
                  <a:pt x="2520732" y="3905214"/>
                </a:lnTo>
                <a:lnTo>
                  <a:pt x="2527668" y="3904768"/>
                </a:lnTo>
                <a:lnTo>
                  <a:pt x="2533899" y="3903773"/>
                </a:lnTo>
                <a:lnTo>
                  <a:pt x="2519685" y="3903341"/>
                </a:lnTo>
                <a:lnTo>
                  <a:pt x="2475956" y="3904375"/>
                </a:lnTo>
                <a:cubicBezTo>
                  <a:pt x="2467761" y="3904087"/>
                  <a:pt x="2457590" y="3903919"/>
                  <a:pt x="2445439" y="3903872"/>
                </a:cubicBezTo>
                <a:cubicBezTo>
                  <a:pt x="2433288" y="3903825"/>
                  <a:pt x="2423023" y="3903852"/>
                  <a:pt x="2414647" y="3903953"/>
                </a:cubicBezTo>
                <a:cubicBezTo>
                  <a:pt x="2407774" y="3904182"/>
                  <a:pt x="2400590" y="3904303"/>
                  <a:pt x="2393096" y="3904316"/>
                </a:cubicBezTo>
                <a:cubicBezTo>
                  <a:pt x="2385602" y="3904328"/>
                  <a:pt x="2377975" y="3904369"/>
                  <a:pt x="2370213" y="3904440"/>
                </a:cubicBezTo>
                <a:cubicBezTo>
                  <a:pt x="2357778" y="3903973"/>
                  <a:pt x="2344808" y="3903622"/>
                  <a:pt x="2331304" y="3903385"/>
                </a:cubicBezTo>
                <a:lnTo>
                  <a:pt x="2285982" y="3903713"/>
                </a:lnTo>
                <a:cubicBezTo>
                  <a:pt x="2285527" y="3903615"/>
                  <a:pt x="2284663" y="3903495"/>
                  <a:pt x="2283388" y="3903355"/>
                </a:cubicBezTo>
                <a:cubicBezTo>
                  <a:pt x="2282111" y="3903214"/>
                  <a:pt x="2280490" y="3903171"/>
                  <a:pt x="2278523" y="3903224"/>
                </a:cubicBezTo>
                <a:cubicBezTo>
                  <a:pt x="2277557" y="3903279"/>
                  <a:pt x="2276732" y="3903413"/>
                  <a:pt x="2276053" y="3903625"/>
                </a:cubicBezTo>
                <a:cubicBezTo>
                  <a:pt x="2275374" y="3903837"/>
                  <a:pt x="2274772" y="3904011"/>
                  <a:pt x="2274249" y="3904145"/>
                </a:cubicBezTo>
                <a:lnTo>
                  <a:pt x="2252758" y="3902833"/>
                </a:lnTo>
                <a:lnTo>
                  <a:pt x="2246549" y="3901723"/>
                </a:lnTo>
                <a:cubicBezTo>
                  <a:pt x="2253986" y="3901489"/>
                  <a:pt x="2261511" y="3901324"/>
                  <a:pt x="2269126" y="3901227"/>
                </a:cubicBezTo>
                <a:cubicBezTo>
                  <a:pt x="2276738" y="3901131"/>
                  <a:pt x="2286753" y="3900778"/>
                  <a:pt x="2299170" y="3900170"/>
                </a:cubicBezTo>
                <a:cubicBezTo>
                  <a:pt x="2291582" y="3900043"/>
                  <a:pt x="2284104" y="3899935"/>
                  <a:pt x="2276737" y="3899848"/>
                </a:cubicBezTo>
                <a:cubicBezTo>
                  <a:pt x="2269370" y="3899761"/>
                  <a:pt x="2261801" y="3899847"/>
                  <a:pt x="2254030" y="3900110"/>
                </a:cubicBezTo>
                <a:cubicBezTo>
                  <a:pt x="2242247" y="3899618"/>
                  <a:pt x="2229929" y="3899243"/>
                  <a:pt x="2217077" y="3898983"/>
                </a:cubicBezTo>
                <a:cubicBezTo>
                  <a:pt x="2211166" y="3898137"/>
                  <a:pt x="2205369" y="3897944"/>
                  <a:pt x="2199689" y="3898404"/>
                </a:cubicBezTo>
                <a:cubicBezTo>
                  <a:pt x="2194009" y="3898863"/>
                  <a:pt x="2189320" y="3898869"/>
                  <a:pt x="2185627" y="3898419"/>
                </a:cubicBezTo>
                <a:lnTo>
                  <a:pt x="2182078" y="3897785"/>
                </a:lnTo>
                <a:cubicBezTo>
                  <a:pt x="2176430" y="3897960"/>
                  <a:pt x="2171684" y="3898007"/>
                  <a:pt x="2167838" y="3897926"/>
                </a:cubicBezTo>
                <a:cubicBezTo>
                  <a:pt x="2163992" y="3897844"/>
                  <a:pt x="2159734" y="3897873"/>
                  <a:pt x="2155063" y="3898013"/>
                </a:cubicBezTo>
                <a:lnTo>
                  <a:pt x="2137121" y="3897335"/>
                </a:lnTo>
                <a:lnTo>
                  <a:pt x="2149219" y="3896125"/>
                </a:lnTo>
                <a:cubicBezTo>
                  <a:pt x="2147444" y="3895808"/>
                  <a:pt x="2148513" y="3895577"/>
                  <a:pt x="2152425" y="3895434"/>
                </a:cubicBezTo>
                <a:cubicBezTo>
                  <a:pt x="2160384" y="3895197"/>
                  <a:pt x="2168996" y="3895103"/>
                  <a:pt x="2178262" y="3895153"/>
                </a:cubicBezTo>
                <a:cubicBezTo>
                  <a:pt x="2187530" y="3895202"/>
                  <a:pt x="2196632" y="3895091"/>
                  <a:pt x="2205569" y="3894818"/>
                </a:cubicBezTo>
                <a:cubicBezTo>
                  <a:pt x="2205750" y="3894815"/>
                  <a:pt x="2206365" y="3894785"/>
                  <a:pt x="2207412" y="3894727"/>
                </a:cubicBezTo>
                <a:cubicBezTo>
                  <a:pt x="2208462" y="3894667"/>
                  <a:pt x="2208855" y="3894598"/>
                  <a:pt x="2208593" y="3894516"/>
                </a:cubicBezTo>
                <a:cubicBezTo>
                  <a:pt x="2207664" y="3894447"/>
                  <a:pt x="2205036" y="3894415"/>
                  <a:pt x="2200707" y="3894424"/>
                </a:cubicBezTo>
                <a:cubicBezTo>
                  <a:pt x="2196380" y="3894431"/>
                  <a:pt x="2193262" y="3894418"/>
                  <a:pt x="2191355" y="3894385"/>
                </a:cubicBezTo>
                <a:cubicBezTo>
                  <a:pt x="2188365" y="3894272"/>
                  <a:pt x="2185818" y="3894238"/>
                  <a:pt x="2183715" y="3894283"/>
                </a:cubicBezTo>
                <a:cubicBezTo>
                  <a:pt x="2180769" y="3894415"/>
                  <a:pt x="2178081" y="3894515"/>
                  <a:pt x="2175648" y="3894579"/>
                </a:cubicBezTo>
                <a:cubicBezTo>
                  <a:pt x="2173215" y="3894645"/>
                  <a:pt x="2171105" y="3894531"/>
                  <a:pt x="2169319" y="3894239"/>
                </a:cubicBezTo>
                <a:lnTo>
                  <a:pt x="2161861" y="3893749"/>
                </a:lnTo>
                <a:lnTo>
                  <a:pt x="2151036" y="3892235"/>
                </a:lnTo>
                <a:lnTo>
                  <a:pt x="2132729" y="3892335"/>
                </a:lnTo>
                <a:cubicBezTo>
                  <a:pt x="2130280" y="3892134"/>
                  <a:pt x="2127276" y="3891965"/>
                  <a:pt x="2123716" y="3891830"/>
                </a:cubicBezTo>
                <a:cubicBezTo>
                  <a:pt x="2120156" y="3891694"/>
                  <a:pt x="2116883" y="3891583"/>
                  <a:pt x="2113900" y="3891498"/>
                </a:cubicBezTo>
                <a:cubicBezTo>
                  <a:pt x="2112980" y="3891324"/>
                  <a:pt x="2111449" y="3891174"/>
                  <a:pt x="2109306" y="3891045"/>
                </a:cubicBezTo>
                <a:cubicBezTo>
                  <a:pt x="2107165" y="3890917"/>
                  <a:pt x="2104609" y="3890899"/>
                  <a:pt x="2101643" y="3890992"/>
                </a:cubicBezTo>
                <a:lnTo>
                  <a:pt x="2094707" y="3891439"/>
                </a:lnTo>
                <a:lnTo>
                  <a:pt x="2086725" y="3890011"/>
                </a:lnTo>
                <a:cubicBezTo>
                  <a:pt x="2090865" y="3889935"/>
                  <a:pt x="2097337" y="3889880"/>
                  <a:pt x="2106142" y="3889848"/>
                </a:cubicBezTo>
                <a:cubicBezTo>
                  <a:pt x="2114947" y="3889814"/>
                  <a:pt x="2118844" y="3889615"/>
                  <a:pt x="2117834" y="3889250"/>
                </a:cubicBezTo>
                <a:cubicBezTo>
                  <a:pt x="2116806" y="3889093"/>
                  <a:pt x="2115222" y="3888968"/>
                  <a:pt x="2113083" y="3888876"/>
                </a:cubicBezTo>
                <a:cubicBezTo>
                  <a:pt x="2110943" y="3888782"/>
                  <a:pt x="2109093" y="3888715"/>
                  <a:pt x="2107532" y="3888673"/>
                </a:cubicBezTo>
                <a:lnTo>
                  <a:pt x="2082290" y="3889219"/>
                </a:lnTo>
                <a:lnTo>
                  <a:pt x="2064166" y="3888929"/>
                </a:lnTo>
                <a:cubicBezTo>
                  <a:pt x="2058380" y="3889143"/>
                  <a:pt x="2052885" y="3889249"/>
                  <a:pt x="2047680" y="3889249"/>
                </a:cubicBezTo>
                <a:cubicBezTo>
                  <a:pt x="2042473" y="3889249"/>
                  <a:pt x="2037069" y="3889161"/>
                  <a:pt x="2031466" y="3888985"/>
                </a:cubicBezTo>
                <a:lnTo>
                  <a:pt x="2015820" y="3889560"/>
                </a:lnTo>
                <a:cubicBezTo>
                  <a:pt x="2007115" y="3889338"/>
                  <a:pt x="1998761" y="3889391"/>
                  <a:pt x="1990761" y="3889717"/>
                </a:cubicBezTo>
                <a:cubicBezTo>
                  <a:pt x="1990275" y="3889428"/>
                  <a:pt x="1988499" y="3889199"/>
                  <a:pt x="1985437" y="3889029"/>
                </a:cubicBezTo>
                <a:cubicBezTo>
                  <a:pt x="1982372" y="3888858"/>
                  <a:pt x="1978818" y="3888838"/>
                  <a:pt x="1974774" y="3888966"/>
                </a:cubicBezTo>
                <a:lnTo>
                  <a:pt x="1951851" y="3888662"/>
                </a:lnTo>
                <a:lnTo>
                  <a:pt x="1950623" y="3887178"/>
                </a:lnTo>
                <a:cubicBezTo>
                  <a:pt x="1958143" y="3887152"/>
                  <a:pt x="1966252" y="3887022"/>
                  <a:pt x="1974952" y="3886785"/>
                </a:cubicBezTo>
                <a:cubicBezTo>
                  <a:pt x="1983651" y="3886549"/>
                  <a:pt x="1991004" y="3886493"/>
                  <a:pt x="1997013" y="3886619"/>
                </a:cubicBezTo>
                <a:cubicBezTo>
                  <a:pt x="2003057" y="3886365"/>
                  <a:pt x="2007499" y="3886457"/>
                  <a:pt x="2010338" y="3886894"/>
                </a:cubicBezTo>
                <a:cubicBezTo>
                  <a:pt x="2011975" y="3887248"/>
                  <a:pt x="2014422" y="3887668"/>
                  <a:pt x="2017679" y="3888154"/>
                </a:cubicBezTo>
                <a:cubicBezTo>
                  <a:pt x="2020935" y="3888639"/>
                  <a:pt x="2023165" y="3888493"/>
                  <a:pt x="2024369" y="3887716"/>
                </a:cubicBezTo>
                <a:lnTo>
                  <a:pt x="2047474" y="3887632"/>
                </a:lnTo>
                <a:lnTo>
                  <a:pt x="2043926" y="3886997"/>
                </a:lnTo>
                <a:lnTo>
                  <a:pt x="2057252" y="3887272"/>
                </a:lnTo>
                <a:lnTo>
                  <a:pt x="2076808" y="3886553"/>
                </a:lnTo>
                <a:lnTo>
                  <a:pt x="2092796" y="3887303"/>
                </a:lnTo>
                <a:lnTo>
                  <a:pt x="2110396" y="3886656"/>
                </a:lnTo>
                <a:cubicBezTo>
                  <a:pt x="2118215" y="3886719"/>
                  <a:pt x="2125500" y="3886897"/>
                  <a:pt x="2132250" y="3887190"/>
                </a:cubicBezTo>
                <a:lnTo>
                  <a:pt x="2150556" y="3887091"/>
                </a:lnTo>
                <a:cubicBezTo>
                  <a:pt x="2149332" y="3886539"/>
                  <a:pt x="2155127" y="3886134"/>
                  <a:pt x="2167940" y="3885878"/>
                </a:cubicBezTo>
                <a:cubicBezTo>
                  <a:pt x="2180753" y="3885622"/>
                  <a:pt x="2189300" y="3885500"/>
                  <a:pt x="2193580" y="3885509"/>
                </a:cubicBezTo>
                <a:cubicBezTo>
                  <a:pt x="2196139" y="3885774"/>
                  <a:pt x="2201101" y="3885782"/>
                  <a:pt x="2208464" y="3885536"/>
                </a:cubicBezTo>
                <a:cubicBezTo>
                  <a:pt x="2215826" y="3885289"/>
                  <a:pt x="2220879" y="3885103"/>
                  <a:pt x="2223620" y="3884978"/>
                </a:cubicBezTo>
                <a:cubicBezTo>
                  <a:pt x="2226072" y="3885171"/>
                  <a:pt x="2229115" y="3885258"/>
                  <a:pt x="2232748" y="3885240"/>
                </a:cubicBezTo>
                <a:cubicBezTo>
                  <a:pt x="2236380" y="3885222"/>
                  <a:pt x="2239735" y="3885154"/>
                  <a:pt x="2242813" y="3885038"/>
                </a:cubicBezTo>
                <a:cubicBezTo>
                  <a:pt x="2246332" y="3884876"/>
                  <a:pt x="2248674" y="3884662"/>
                  <a:pt x="2249840" y="3884396"/>
                </a:cubicBezTo>
                <a:cubicBezTo>
                  <a:pt x="2251005" y="3884130"/>
                  <a:pt x="2253348" y="3883917"/>
                  <a:pt x="2256866" y="3883756"/>
                </a:cubicBezTo>
                <a:cubicBezTo>
                  <a:pt x="2251981" y="3883199"/>
                  <a:pt x="2244526" y="3883130"/>
                  <a:pt x="2234498" y="3883551"/>
                </a:cubicBezTo>
                <a:cubicBezTo>
                  <a:pt x="2224471" y="3883971"/>
                  <a:pt x="2217236" y="3883943"/>
                  <a:pt x="2212795" y="3883465"/>
                </a:cubicBezTo>
                <a:cubicBezTo>
                  <a:pt x="2206713" y="3883668"/>
                  <a:pt x="2200167" y="3883710"/>
                  <a:pt x="2193156" y="3883590"/>
                </a:cubicBezTo>
                <a:cubicBezTo>
                  <a:pt x="2186145" y="3883469"/>
                  <a:pt x="2179956" y="3883258"/>
                  <a:pt x="2174590" y="3882957"/>
                </a:cubicBezTo>
                <a:lnTo>
                  <a:pt x="2149167" y="3883892"/>
                </a:lnTo>
                <a:cubicBezTo>
                  <a:pt x="2133117" y="3882806"/>
                  <a:pt x="2119127" y="3882324"/>
                  <a:pt x="2107196" y="3882448"/>
                </a:cubicBezTo>
                <a:cubicBezTo>
                  <a:pt x="2095266" y="3882572"/>
                  <a:pt x="2078337" y="3882725"/>
                  <a:pt x="2056409" y="3882906"/>
                </a:cubicBezTo>
                <a:cubicBezTo>
                  <a:pt x="2052845" y="3882392"/>
                  <a:pt x="2047902" y="3882000"/>
                  <a:pt x="2041582" y="3881731"/>
                </a:cubicBezTo>
                <a:cubicBezTo>
                  <a:pt x="2035260" y="3881461"/>
                  <a:pt x="2030318" y="3881070"/>
                  <a:pt x="2026754" y="3880555"/>
                </a:cubicBezTo>
                <a:lnTo>
                  <a:pt x="2005242" y="3881347"/>
                </a:lnTo>
                <a:lnTo>
                  <a:pt x="2002582" y="3880871"/>
                </a:lnTo>
                <a:cubicBezTo>
                  <a:pt x="2000881" y="3880567"/>
                  <a:pt x="2000824" y="3880346"/>
                  <a:pt x="2002410" y="3880208"/>
                </a:cubicBezTo>
                <a:cubicBezTo>
                  <a:pt x="2003996" y="3880070"/>
                  <a:pt x="2006782" y="3879936"/>
                  <a:pt x="2010768" y="3879805"/>
                </a:cubicBezTo>
                <a:lnTo>
                  <a:pt x="2029074" y="3879706"/>
                </a:lnTo>
                <a:cubicBezTo>
                  <a:pt x="2030443" y="3879643"/>
                  <a:pt x="2032637" y="3879490"/>
                  <a:pt x="2035654" y="3879248"/>
                </a:cubicBezTo>
                <a:cubicBezTo>
                  <a:pt x="2038670" y="3879006"/>
                  <a:pt x="2040153" y="3878832"/>
                  <a:pt x="2040102" y="3878726"/>
                </a:cubicBezTo>
                <a:lnTo>
                  <a:pt x="2034235" y="3878943"/>
                </a:lnTo>
                <a:cubicBezTo>
                  <a:pt x="2029024" y="3878696"/>
                  <a:pt x="2022259" y="3878434"/>
                  <a:pt x="2013939" y="3878159"/>
                </a:cubicBezTo>
                <a:cubicBezTo>
                  <a:pt x="2005619" y="3877884"/>
                  <a:pt x="1998763" y="3877817"/>
                  <a:pt x="1993370" y="3877959"/>
                </a:cubicBezTo>
                <a:cubicBezTo>
                  <a:pt x="1989940" y="3877803"/>
                  <a:pt x="1985919" y="3877752"/>
                  <a:pt x="1981309" y="3877806"/>
                </a:cubicBezTo>
                <a:cubicBezTo>
                  <a:pt x="1976699" y="3877860"/>
                  <a:pt x="1972365" y="3877963"/>
                  <a:pt x="1968310" y="3878116"/>
                </a:cubicBezTo>
                <a:lnTo>
                  <a:pt x="1954279" y="3877294"/>
                </a:lnTo>
                <a:cubicBezTo>
                  <a:pt x="1951161" y="3877412"/>
                  <a:pt x="1947398" y="3877496"/>
                  <a:pt x="1942992" y="3877542"/>
                </a:cubicBezTo>
                <a:cubicBezTo>
                  <a:pt x="1938585" y="3877588"/>
                  <a:pt x="1934646" y="3877534"/>
                  <a:pt x="1931175" y="3877379"/>
                </a:cubicBezTo>
                <a:lnTo>
                  <a:pt x="1915530" y="3877954"/>
                </a:lnTo>
                <a:lnTo>
                  <a:pt x="1906115" y="3877535"/>
                </a:lnTo>
                <a:cubicBezTo>
                  <a:pt x="1900074" y="3877738"/>
                  <a:pt x="1893447" y="3877783"/>
                  <a:pt x="1886232" y="3877669"/>
                </a:cubicBezTo>
                <a:cubicBezTo>
                  <a:pt x="1879016" y="3877557"/>
                  <a:pt x="1872258" y="3877367"/>
                  <a:pt x="1865954" y="3877101"/>
                </a:cubicBezTo>
                <a:cubicBezTo>
                  <a:pt x="1857911" y="3877006"/>
                  <a:pt x="1848678" y="3876884"/>
                  <a:pt x="1838257" y="3876733"/>
                </a:cubicBezTo>
                <a:cubicBezTo>
                  <a:pt x="1827836" y="3876583"/>
                  <a:pt x="1818649" y="3876363"/>
                  <a:pt x="1810695" y="3876074"/>
                </a:cubicBezTo>
                <a:cubicBezTo>
                  <a:pt x="1807695" y="3876196"/>
                  <a:pt x="1804407" y="3876293"/>
                  <a:pt x="1800829" y="3876366"/>
                </a:cubicBezTo>
                <a:cubicBezTo>
                  <a:pt x="1797252" y="3876437"/>
                  <a:pt x="1793787" y="3876397"/>
                  <a:pt x="1790433" y="3876245"/>
                </a:cubicBezTo>
                <a:cubicBezTo>
                  <a:pt x="1784331" y="3876454"/>
                  <a:pt x="1777562" y="3876544"/>
                  <a:pt x="1770126" y="3876514"/>
                </a:cubicBezTo>
                <a:cubicBezTo>
                  <a:pt x="1762693" y="3876485"/>
                  <a:pt x="1756014" y="3876380"/>
                  <a:pt x="1750092" y="3876199"/>
                </a:cubicBezTo>
                <a:cubicBezTo>
                  <a:pt x="1748055" y="3876274"/>
                  <a:pt x="1746040" y="3876301"/>
                  <a:pt x="1744049" y="3876279"/>
                </a:cubicBezTo>
                <a:cubicBezTo>
                  <a:pt x="1742058" y="3876256"/>
                  <a:pt x="1740577" y="3876167"/>
                  <a:pt x="1739609" y="3876012"/>
                </a:cubicBezTo>
                <a:lnTo>
                  <a:pt x="1738905" y="3875464"/>
                </a:lnTo>
                <a:lnTo>
                  <a:pt x="1761122" y="3875221"/>
                </a:lnTo>
                <a:cubicBezTo>
                  <a:pt x="1764086" y="3875303"/>
                  <a:pt x="1767440" y="3875322"/>
                  <a:pt x="1771183" y="3875281"/>
                </a:cubicBezTo>
                <a:cubicBezTo>
                  <a:pt x="1774926" y="3875238"/>
                  <a:pt x="1778326" y="3875162"/>
                  <a:pt x="1781382" y="3875049"/>
                </a:cubicBezTo>
                <a:lnTo>
                  <a:pt x="1802531" y="3875036"/>
                </a:lnTo>
                <a:cubicBezTo>
                  <a:pt x="1806747" y="3874841"/>
                  <a:pt x="1811561" y="3874648"/>
                  <a:pt x="1816976" y="3874457"/>
                </a:cubicBezTo>
                <a:cubicBezTo>
                  <a:pt x="1822392" y="3874266"/>
                  <a:pt x="1826582" y="3874383"/>
                  <a:pt x="1829547" y="3874808"/>
                </a:cubicBezTo>
                <a:cubicBezTo>
                  <a:pt x="1848909" y="3874159"/>
                  <a:pt x="1873912" y="3873781"/>
                  <a:pt x="1904556" y="3873674"/>
                </a:cubicBezTo>
                <a:cubicBezTo>
                  <a:pt x="1935198" y="3873567"/>
                  <a:pt x="1960906" y="3873737"/>
                  <a:pt x="1981680" y="3874184"/>
                </a:cubicBezTo>
                <a:cubicBezTo>
                  <a:pt x="1988473" y="3873958"/>
                  <a:pt x="1995110" y="3873810"/>
                  <a:pt x="2001589" y="3873739"/>
                </a:cubicBezTo>
                <a:cubicBezTo>
                  <a:pt x="2008070" y="3873667"/>
                  <a:pt x="2014706" y="3873519"/>
                  <a:pt x="2021499" y="3873293"/>
                </a:cubicBezTo>
                <a:cubicBezTo>
                  <a:pt x="2022932" y="3873523"/>
                  <a:pt x="2025079" y="3873643"/>
                  <a:pt x="2027937" y="3873654"/>
                </a:cubicBezTo>
                <a:cubicBezTo>
                  <a:pt x="2030795" y="3873664"/>
                  <a:pt x="2033743" y="3873611"/>
                  <a:pt x="2036780" y="3873496"/>
                </a:cubicBezTo>
                <a:cubicBezTo>
                  <a:pt x="2044873" y="3873230"/>
                  <a:pt x="2050108" y="3873165"/>
                  <a:pt x="2052487" y="3873301"/>
                </a:cubicBezTo>
                <a:cubicBezTo>
                  <a:pt x="2054867" y="3873436"/>
                  <a:pt x="2058636" y="3873425"/>
                  <a:pt x="2063795" y="3873267"/>
                </a:cubicBezTo>
                <a:lnTo>
                  <a:pt x="2087786" y="3873340"/>
                </a:lnTo>
                <a:cubicBezTo>
                  <a:pt x="2090158" y="3873536"/>
                  <a:pt x="2092874" y="3873636"/>
                  <a:pt x="2095936" y="3873639"/>
                </a:cubicBezTo>
                <a:cubicBezTo>
                  <a:pt x="2098998" y="3873642"/>
                  <a:pt x="2102027" y="3873586"/>
                  <a:pt x="2105024" y="3873472"/>
                </a:cubicBezTo>
                <a:lnTo>
                  <a:pt x="2113915" y="3872953"/>
                </a:lnTo>
                <a:lnTo>
                  <a:pt x="2182523" y="3872151"/>
                </a:lnTo>
                <a:lnTo>
                  <a:pt x="2191937" y="3872570"/>
                </a:lnTo>
                <a:lnTo>
                  <a:pt x="2204376" y="3872686"/>
                </a:lnTo>
                <a:cubicBezTo>
                  <a:pt x="2207514" y="3872571"/>
                  <a:pt x="2211238" y="3872481"/>
                  <a:pt x="2215553" y="3872418"/>
                </a:cubicBezTo>
                <a:cubicBezTo>
                  <a:pt x="2219867" y="3872356"/>
                  <a:pt x="2223547" y="3872364"/>
                  <a:pt x="2226593" y="3872442"/>
                </a:cubicBezTo>
                <a:cubicBezTo>
                  <a:pt x="2229621" y="3872220"/>
                  <a:pt x="2234191" y="3872036"/>
                  <a:pt x="2240305" y="3871891"/>
                </a:cubicBezTo>
                <a:cubicBezTo>
                  <a:pt x="2246420" y="3871746"/>
                  <a:pt x="2250854" y="3871853"/>
                  <a:pt x="2253608" y="3872214"/>
                </a:cubicBezTo>
                <a:cubicBezTo>
                  <a:pt x="2259301" y="3872073"/>
                  <a:pt x="2269690" y="3872033"/>
                  <a:pt x="2284777" y="3872095"/>
                </a:cubicBezTo>
                <a:cubicBezTo>
                  <a:pt x="2299865" y="3872158"/>
                  <a:pt x="2308963" y="3872309"/>
                  <a:pt x="2312075" y="3872550"/>
                </a:cubicBezTo>
                <a:lnTo>
                  <a:pt x="2328425" y="3872522"/>
                </a:lnTo>
                <a:cubicBezTo>
                  <a:pt x="2340906" y="3872118"/>
                  <a:pt x="2352697" y="3871908"/>
                  <a:pt x="2363798" y="3871890"/>
                </a:cubicBezTo>
                <a:cubicBezTo>
                  <a:pt x="2374897" y="3871872"/>
                  <a:pt x="2386688" y="3871662"/>
                  <a:pt x="2399170" y="3871259"/>
                </a:cubicBezTo>
                <a:lnTo>
                  <a:pt x="2409652" y="3871446"/>
                </a:lnTo>
                <a:cubicBezTo>
                  <a:pt x="2417311" y="3871252"/>
                  <a:pt x="2427413" y="3871232"/>
                  <a:pt x="2439955" y="3871384"/>
                </a:cubicBezTo>
                <a:cubicBezTo>
                  <a:pt x="2452497" y="3871536"/>
                  <a:pt x="2462598" y="3871515"/>
                  <a:pt x="2470257" y="3871321"/>
                </a:cubicBezTo>
                <a:cubicBezTo>
                  <a:pt x="2476547" y="3871655"/>
                  <a:pt x="2483597" y="3871651"/>
                  <a:pt x="2491405" y="3871308"/>
                </a:cubicBezTo>
                <a:cubicBezTo>
                  <a:pt x="2499213" y="3870965"/>
                  <a:pt x="2506262" y="3870961"/>
                  <a:pt x="2512553" y="3871295"/>
                </a:cubicBezTo>
                <a:cubicBezTo>
                  <a:pt x="2519282" y="3871163"/>
                  <a:pt x="2537019" y="3870996"/>
                  <a:pt x="2565763" y="3870796"/>
                </a:cubicBezTo>
                <a:cubicBezTo>
                  <a:pt x="2594508" y="3870595"/>
                  <a:pt x="2611488" y="3870505"/>
                  <a:pt x="2616705" y="3870524"/>
                </a:cubicBezTo>
                <a:cubicBezTo>
                  <a:pt x="2619487" y="3870310"/>
                  <a:pt x="2623081" y="3870162"/>
                  <a:pt x="2627483" y="3870080"/>
                </a:cubicBezTo>
                <a:cubicBezTo>
                  <a:pt x="2631886" y="3869998"/>
                  <a:pt x="2635342" y="3870142"/>
                  <a:pt x="2637853" y="3870511"/>
                </a:cubicBezTo>
                <a:cubicBezTo>
                  <a:pt x="2654225" y="3870479"/>
                  <a:pt x="2671686" y="3870561"/>
                  <a:pt x="2690232" y="3870760"/>
                </a:cubicBezTo>
                <a:cubicBezTo>
                  <a:pt x="2708780" y="3870958"/>
                  <a:pt x="2725620" y="3870825"/>
                  <a:pt x="2740754" y="3870360"/>
                </a:cubicBezTo>
                <a:cubicBezTo>
                  <a:pt x="2742226" y="3870421"/>
                  <a:pt x="2743987" y="3870508"/>
                  <a:pt x="2746037" y="3870619"/>
                </a:cubicBezTo>
                <a:cubicBezTo>
                  <a:pt x="2748088" y="3870731"/>
                  <a:pt x="2750117" y="3870760"/>
                  <a:pt x="2752123" y="3870706"/>
                </a:cubicBezTo>
                <a:cubicBezTo>
                  <a:pt x="2752950" y="3870652"/>
                  <a:pt x="2753077" y="3870552"/>
                  <a:pt x="2752503" y="3870405"/>
                </a:cubicBezTo>
                <a:cubicBezTo>
                  <a:pt x="2751932" y="3870259"/>
                  <a:pt x="2751570" y="3870177"/>
                  <a:pt x="2751419" y="3870158"/>
                </a:cubicBezTo>
                <a:lnTo>
                  <a:pt x="2771680" y="3869987"/>
                </a:lnTo>
                <a:lnTo>
                  <a:pt x="2779139" y="3870477"/>
                </a:lnTo>
                <a:cubicBezTo>
                  <a:pt x="2786332" y="3870595"/>
                  <a:pt x="2795136" y="3870606"/>
                  <a:pt x="2805552" y="3870510"/>
                </a:cubicBezTo>
                <a:cubicBezTo>
                  <a:pt x="2815968" y="3870413"/>
                  <a:pt x="2824817" y="3870327"/>
                  <a:pt x="2832102" y="3870251"/>
                </a:cubicBezTo>
                <a:cubicBezTo>
                  <a:pt x="2835695" y="3870015"/>
                  <a:pt x="2839354" y="3869896"/>
                  <a:pt x="2843079" y="3869895"/>
                </a:cubicBezTo>
                <a:cubicBezTo>
                  <a:pt x="2846804" y="3869893"/>
                  <a:pt x="2849838" y="3870084"/>
                  <a:pt x="2852181" y="3870468"/>
                </a:cubicBezTo>
                <a:lnTo>
                  <a:pt x="2868532" y="3870440"/>
                </a:lnTo>
                <a:cubicBezTo>
                  <a:pt x="2872785" y="3870508"/>
                  <a:pt x="2881294" y="3870465"/>
                  <a:pt x="2894057" y="3870314"/>
                </a:cubicBezTo>
                <a:cubicBezTo>
                  <a:pt x="2906821" y="3870164"/>
                  <a:pt x="2915376" y="3870024"/>
                  <a:pt x="2919720" y="3869897"/>
                </a:cubicBezTo>
                <a:cubicBezTo>
                  <a:pt x="2926253" y="3869712"/>
                  <a:pt x="2931851" y="3869730"/>
                  <a:pt x="2936514" y="3869949"/>
                </a:cubicBezTo>
                <a:cubicBezTo>
                  <a:pt x="2941176" y="3870168"/>
                  <a:pt x="2946775" y="3870184"/>
                  <a:pt x="2953308" y="3870000"/>
                </a:cubicBezTo>
                <a:lnTo>
                  <a:pt x="2987782" y="3870262"/>
                </a:lnTo>
                <a:cubicBezTo>
                  <a:pt x="2992182" y="3870188"/>
                  <a:pt x="3003422" y="3870125"/>
                  <a:pt x="3021506" y="3870073"/>
                </a:cubicBezTo>
                <a:cubicBezTo>
                  <a:pt x="3039588" y="3870022"/>
                  <a:pt x="3049852" y="3869995"/>
                  <a:pt x="3052296" y="3869992"/>
                </a:cubicBezTo>
                <a:cubicBezTo>
                  <a:pt x="3056348" y="3869804"/>
                  <a:pt x="3060512" y="3869634"/>
                  <a:pt x="3064786" y="3869486"/>
                </a:cubicBezTo>
                <a:cubicBezTo>
                  <a:pt x="3069060" y="3869336"/>
                  <a:pt x="3072598" y="3869476"/>
                  <a:pt x="3075400" y="3869907"/>
                </a:cubicBezTo>
                <a:cubicBezTo>
                  <a:pt x="3092050" y="3869880"/>
                  <a:pt x="3110866" y="3869977"/>
                  <a:pt x="3131846" y="3870198"/>
                </a:cubicBezTo>
                <a:cubicBezTo>
                  <a:pt x="3152824" y="3870418"/>
                  <a:pt x="3171508" y="3870280"/>
                  <a:pt x="3187896" y="3869785"/>
                </a:cubicBezTo>
                <a:cubicBezTo>
                  <a:pt x="3189492" y="3869842"/>
                  <a:pt x="3191498" y="3869920"/>
                  <a:pt x="3193916" y="3870018"/>
                </a:cubicBezTo>
                <a:cubicBezTo>
                  <a:pt x="3196332" y="3870117"/>
                  <a:pt x="3198116" y="3870155"/>
                  <a:pt x="3199268" y="3870132"/>
                </a:cubicBezTo>
                <a:cubicBezTo>
                  <a:pt x="3201086" y="3870053"/>
                  <a:pt x="3201896" y="3869951"/>
                  <a:pt x="3201692" y="3869828"/>
                </a:cubicBezTo>
                <a:cubicBezTo>
                  <a:pt x="3201490" y="3869704"/>
                  <a:pt x="3201098" y="3869598"/>
                  <a:pt x="3200518" y="3869512"/>
                </a:cubicBezTo>
                <a:lnTo>
                  <a:pt x="3220780" y="3869341"/>
                </a:lnTo>
                <a:cubicBezTo>
                  <a:pt x="3227826" y="3869687"/>
                  <a:pt x="3235406" y="3869918"/>
                  <a:pt x="3243520" y="3870035"/>
                </a:cubicBezTo>
                <a:lnTo>
                  <a:pt x="3287954" y="3869548"/>
                </a:lnTo>
                <a:cubicBezTo>
                  <a:pt x="3291586" y="3869318"/>
                  <a:pt x="3295392" y="3869226"/>
                  <a:pt x="3299376" y="3869270"/>
                </a:cubicBezTo>
                <a:cubicBezTo>
                  <a:pt x="3303360" y="3869316"/>
                  <a:pt x="3306542" y="3869533"/>
                  <a:pt x="3308922" y="3869924"/>
                </a:cubicBezTo>
                <a:cubicBezTo>
                  <a:pt x="3312618" y="3869811"/>
                  <a:pt x="3315670" y="3869794"/>
                  <a:pt x="3318076" y="3869874"/>
                </a:cubicBezTo>
                <a:cubicBezTo>
                  <a:pt x="3320480" y="3869952"/>
                  <a:pt x="3323532" y="3869936"/>
                  <a:pt x="3327228" y="3869824"/>
                </a:cubicBezTo>
                <a:cubicBezTo>
                  <a:pt x="3330560" y="3869849"/>
                  <a:pt x="3339758" y="3869789"/>
                  <a:pt x="3354822" y="3869646"/>
                </a:cubicBezTo>
                <a:cubicBezTo>
                  <a:pt x="3369884" y="3869502"/>
                  <a:pt x="3379348" y="3869385"/>
                  <a:pt x="3383214" y="3869294"/>
                </a:cubicBezTo>
                <a:cubicBezTo>
                  <a:pt x="3389828" y="3869107"/>
                  <a:pt x="3395754" y="3869112"/>
                  <a:pt x="3400986" y="3869310"/>
                </a:cubicBezTo>
                <a:cubicBezTo>
                  <a:pt x="3406220" y="3869508"/>
                  <a:pt x="3412142" y="3869513"/>
                  <a:pt x="3418758" y="3869326"/>
                </a:cubicBezTo>
                <a:lnTo>
                  <a:pt x="3437950" y="3869385"/>
                </a:lnTo>
                <a:cubicBezTo>
                  <a:pt x="3442736" y="3869257"/>
                  <a:pt x="3447208" y="3869283"/>
                  <a:pt x="3451368" y="3869464"/>
                </a:cubicBezTo>
                <a:cubicBezTo>
                  <a:pt x="3455528" y="3869646"/>
                  <a:pt x="3460000" y="3869673"/>
                  <a:pt x="3464784" y="3869545"/>
                </a:cubicBezTo>
                <a:cubicBezTo>
                  <a:pt x="3467770" y="3870009"/>
                  <a:pt x="3472804" y="3870205"/>
                  <a:pt x="3479884" y="3870137"/>
                </a:cubicBezTo>
                <a:cubicBezTo>
                  <a:pt x="3480800" y="3870108"/>
                  <a:pt x="3481414" y="3870076"/>
                  <a:pt x="3481730" y="3870045"/>
                </a:cubicBezTo>
                <a:cubicBezTo>
                  <a:pt x="3482044" y="3870013"/>
                  <a:pt x="3482436" y="3869943"/>
                  <a:pt x="3482910" y="3869834"/>
                </a:cubicBezTo>
                <a:lnTo>
                  <a:pt x="3490550" y="3869936"/>
                </a:lnTo>
                <a:cubicBezTo>
                  <a:pt x="3492850" y="3869943"/>
                  <a:pt x="3494738" y="3869929"/>
                  <a:pt x="3496214" y="3869895"/>
                </a:cubicBezTo>
                <a:cubicBezTo>
                  <a:pt x="3497692" y="3869860"/>
                  <a:pt x="3499358" y="3869807"/>
                  <a:pt x="3501216" y="3869735"/>
                </a:cubicBezTo>
                <a:cubicBezTo>
                  <a:pt x="3516560" y="3869931"/>
                  <a:pt x="3532250" y="3870032"/>
                  <a:pt x="3548284" y="3870035"/>
                </a:cubicBezTo>
                <a:cubicBezTo>
                  <a:pt x="3564320" y="3870039"/>
                  <a:pt x="3580322" y="3869985"/>
                  <a:pt x="3596292" y="3869871"/>
                </a:cubicBezTo>
                <a:cubicBezTo>
                  <a:pt x="3599710" y="3869797"/>
                  <a:pt x="3607138" y="3869755"/>
                  <a:pt x="3618574" y="3869744"/>
                </a:cubicBezTo>
                <a:cubicBezTo>
                  <a:pt x="3630012" y="3869734"/>
                  <a:pt x="3636684" y="3869767"/>
                  <a:pt x="3638590" y="3869845"/>
                </a:cubicBezTo>
                <a:cubicBezTo>
                  <a:pt x="3645404" y="3869614"/>
                  <a:pt x="3652218" y="3869515"/>
                  <a:pt x="3659030" y="3869548"/>
                </a:cubicBezTo>
                <a:cubicBezTo>
                  <a:pt x="3665842" y="3869580"/>
                  <a:pt x="3672832" y="3869618"/>
                  <a:pt x="3680000" y="3869660"/>
                </a:cubicBezTo>
                <a:lnTo>
                  <a:pt x="3689414" y="3870079"/>
                </a:lnTo>
                <a:cubicBezTo>
                  <a:pt x="3690430" y="3870049"/>
                  <a:pt x="3691554" y="3870040"/>
                  <a:pt x="3692790" y="3870050"/>
                </a:cubicBezTo>
                <a:cubicBezTo>
                  <a:pt x="3694028" y="3870060"/>
                  <a:pt x="3695154" y="3870051"/>
                  <a:pt x="3696168" y="3870022"/>
                </a:cubicBezTo>
                <a:cubicBezTo>
                  <a:pt x="3699444" y="3869993"/>
                  <a:pt x="3702312" y="3869943"/>
                  <a:pt x="3704768" y="3869873"/>
                </a:cubicBezTo>
                <a:cubicBezTo>
                  <a:pt x="3707222" y="3869803"/>
                  <a:pt x="3709866" y="3869713"/>
                  <a:pt x="3712700" y="3869605"/>
                </a:cubicBezTo>
                <a:cubicBezTo>
                  <a:pt x="3714062" y="3869778"/>
                  <a:pt x="3715956" y="3869836"/>
                  <a:pt x="3718386" y="3869779"/>
                </a:cubicBezTo>
                <a:cubicBezTo>
                  <a:pt x="3719482" y="3869746"/>
                  <a:pt x="3720934" y="3869724"/>
                  <a:pt x="3722740" y="3869714"/>
                </a:cubicBezTo>
                <a:cubicBezTo>
                  <a:pt x="3724548" y="3869703"/>
                  <a:pt x="3725998" y="3869682"/>
                  <a:pt x="3727094" y="3869649"/>
                </a:cubicBezTo>
                <a:lnTo>
                  <a:pt x="3727982" y="3869808"/>
                </a:lnTo>
                <a:cubicBezTo>
                  <a:pt x="3730086" y="3869762"/>
                  <a:pt x="3732632" y="3869796"/>
                  <a:pt x="3735622" y="3869909"/>
                </a:cubicBezTo>
                <a:lnTo>
                  <a:pt x="3755884" y="3869738"/>
                </a:lnTo>
                <a:cubicBezTo>
                  <a:pt x="3760384" y="3869664"/>
                  <a:pt x="3764716" y="3869560"/>
                  <a:pt x="3768884" y="3869427"/>
                </a:cubicBezTo>
                <a:cubicBezTo>
                  <a:pt x="3773050" y="3869293"/>
                  <a:pt x="3776184" y="3869186"/>
                  <a:pt x="3778284" y="3869105"/>
                </a:cubicBezTo>
                <a:close/>
                <a:moveTo>
                  <a:pt x="2535095" y="3697004"/>
                </a:moveTo>
                <a:cubicBezTo>
                  <a:pt x="2531394" y="3696833"/>
                  <a:pt x="2528351" y="3697166"/>
                  <a:pt x="2525971" y="3698003"/>
                </a:cubicBezTo>
                <a:cubicBezTo>
                  <a:pt x="2523592" y="3698840"/>
                  <a:pt x="2520908" y="3700138"/>
                  <a:pt x="2517919" y="3701894"/>
                </a:cubicBezTo>
                <a:cubicBezTo>
                  <a:pt x="2523260" y="3704353"/>
                  <a:pt x="2529462" y="3704009"/>
                  <a:pt x="2536524" y="3700862"/>
                </a:cubicBezTo>
                <a:close/>
                <a:moveTo>
                  <a:pt x="3928114" y="3695285"/>
                </a:moveTo>
                <a:cubicBezTo>
                  <a:pt x="3930968" y="3702998"/>
                  <a:pt x="3930676" y="3712461"/>
                  <a:pt x="3927234" y="3723673"/>
                </a:cubicBezTo>
                <a:lnTo>
                  <a:pt x="3963016" y="3717751"/>
                </a:lnTo>
                <a:cubicBezTo>
                  <a:pt x="3965526" y="3718973"/>
                  <a:pt x="3968518" y="3720217"/>
                  <a:pt x="3971994" y="3721485"/>
                </a:cubicBezTo>
                <a:cubicBezTo>
                  <a:pt x="3975470" y="3722751"/>
                  <a:pt x="3978104" y="3723031"/>
                  <a:pt x="3979900" y="3722325"/>
                </a:cubicBezTo>
                <a:cubicBezTo>
                  <a:pt x="3982608" y="3720239"/>
                  <a:pt x="3982850" y="3716617"/>
                  <a:pt x="3980624" y="3711460"/>
                </a:cubicBezTo>
                <a:cubicBezTo>
                  <a:pt x="3978396" y="3706303"/>
                  <a:pt x="3976348" y="3701629"/>
                  <a:pt x="3974480" y="3697436"/>
                </a:cubicBezTo>
                <a:cubicBezTo>
                  <a:pt x="3966840" y="3697318"/>
                  <a:pt x="3959290" y="3697441"/>
                  <a:pt x="3951832" y="3697806"/>
                </a:cubicBezTo>
                <a:cubicBezTo>
                  <a:pt x="3944372" y="3698171"/>
                  <a:pt x="3936464" y="3697330"/>
                  <a:pt x="3928114" y="3695285"/>
                </a:cubicBezTo>
                <a:close/>
                <a:moveTo>
                  <a:pt x="2696240" y="3691213"/>
                </a:moveTo>
                <a:lnTo>
                  <a:pt x="2700525" y="3702783"/>
                </a:lnTo>
                <a:cubicBezTo>
                  <a:pt x="2709016" y="3703492"/>
                  <a:pt x="2718367" y="3701400"/>
                  <a:pt x="2728579" y="3696504"/>
                </a:cubicBezTo>
                <a:close/>
                <a:moveTo>
                  <a:pt x="4109876" y="3673392"/>
                </a:moveTo>
                <a:cubicBezTo>
                  <a:pt x="4103864" y="3675956"/>
                  <a:pt x="4100140" y="3679573"/>
                  <a:pt x="4098706" y="3684245"/>
                </a:cubicBezTo>
                <a:lnTo>
                  <a:pt x="4101564" y="3691958"/>
                </a:lnTo>
                <a:cubicBezTo>
                  <a:pt x="4103278" y="3694881"/>
                  <a:pt x="4105854" y="3695001"/>
                  <a:pt x="4109290" y="3692316"/>
                </a:cubicBezTo>
                <a:cubicBezTo>
                  <a:pt x="4112308" y="3690641"/>
                  <a:pt x="4113790" y="3688655"/>
                  <a:pt x="4113730" y="3686363"/>
                </a:cubicBezTo>
                <a:cubicBezTo>
                  <a:pt x="4113672" y="3684071"/>
                  <a:pt x="4112864" y="3681031"/>
                  <a:pt x="4111304" y="3677248"/>
                </a:cubicBezTo>
                <a:close/>
                <a:moveTo>
                  <a:pt x="3212640" y="3668567"/>
                </a:moveTo>
                <a:lnTo>
                  <a:pt x="3190550" y="3669695"/>
                </a:lnTo>
                <a:lnTo>
                  <a:pt x="3179672" y="3673837"/>
                </a:lnTo>
                <a:lnTo>
                  <a:pt x="3171650" y="3682940"/>
                </a:lnTo>
                <a:cubicBezTo>
                  <a:pt x="3177994" y="3684261"/>
                  <a:pt x="3184552" y="3684881"/>
                  <a:pt x="3191328" y="3684801"/>
                </a:cubicBezTo>
                <a:cubicBezTo>
                  <a:pt x="3198100" y="3684721"/>
                  <a:pt x="3203946" y="3683412"/>
                  <a:pt x="3208860" y="3680876"/>
                </a:cubicBezTo>
                <a:close/>
                <a:moveTo>
                  <a:pt x="2615628" y="3667458"/>
                </a:moveTo>
                <a:lnTo>
                  <a:pt x="2603216" y="3696373"/>
                </a:lnTo>
                <a:lnTo>
                  <a:pt x="2608931" y="3711801"/>
                </a:lnTo>
                <a:lnTo>
                  <a:pt x="2638704" y="3699915"/>
                </a:lnTo>
                <a:lnTo>
                  <a:pt x="2656173" y="3685564"/>
                </a:lnTo>
                <a:lnTo>
                  <a:pt x="2628704" y="3672918"/>
                </a:lnTo>
                <a:lnTo>
                  <a:pt x="2630283" y="3668190"/>
                </a:lnTo>
                <a:close/>
                <a:moveTo>
                  <a:pt x="3941180" y="3667240"/>
                </a:moveTo>
                <a:lnTo>
                  <a:pt x="3947304" y="3675327"/>
                </a:lnTo>
                <a:lnTo>
                  <a:pt x="3944446" y="3667614"/>
                </a:lnTo>
                <a:close/>
                <a:moveTo>
                  <a:pt x="4196894" y="3662267"/>
                </a:moveTo>
                <a:lnTo>
                  <a:pt x="4174846" y="3674510"/>
                </a:lnTo>
                <a:cubicBezTo>
                  <a:pt x="4173358" y="3670492"/>
                  <a:pt x="4171260" y="3667394"/>
                  <a:pt x="4168556" y="3665215"/>
                </a:cubicBezTo>
                <a:cubicBezTo>
                  <a:pt x="4165850" y="3663036"/>
                  <a:pt x="4162892" y="3662741"/>
                  <a:pt x="4159682" y="3664331"/>
                </a:cubicBezTo>
                <a:cubicBezTo>
                  <a:pt x="4156272" y="3666225"/>
                  <a:pt x="4153216" y="3669085"/>
                  <a:pt x="4150520" y="3672907"/>
                </a:cubicBezTo>
                <a:cubicBezTo>
                  <a:pt x="4147820" y="3676732"/>
                  <a:pt x="4147054" y="3680644"/>
                  <a:pt x="4148220" y="3684647"/>
                </a:cubicBezTo>
                <a:cubicBezTo>
                  <a:pt x="4149166" y="3686349"/>
                  <a:pt x="4150634" y="3686890"/>
                  <a:pt x="4152620" y="3686272"/>
                </a:cubicBezTo>
                <a:cubicBezTo>
                  <a:pt x="4154606" y="3685654"/>
                  <a:pt x="4155716" y="3685232"/>
                  <a:pt x="4155948" y="3685004"/>
                </a:cubicBezTo>
                <a:lnTo>
                  <a:pt x="4191438" y="3688545"/>
                </a:lnTo>
                <a:close/>
                <a:moveTo>
                  <a:pt x="2482395" y="3660797"/>
                </a:moveTo>
                <a:lnTo>
                  <a:pt x="2486458" y="3668215"/>
                </a:lnTo>
                <a:cubicBezTo>
                  <a:pt x="2495946" y="3667984"/>
                  <a:pt x="2506023" y="3667425"/>
                  <a:pt x="2516692" y="3666538"/>
                </a:cubicBezTo>
                <a:lnTo>
                  <a:pt x="2528599" y="3663107"/>
                </a:lnTo>
                <a:close/>
                <a:moveTo>
                  <a:pt x="3533162" y="3654223"/>
                </a:moveTo>
                <a:lnTo>
                  <a:pt x="3511116" y="3666466"/>
                </a:lnTo>
                <a:cubicBezTo>
                  <a:pt x="3520392" y="3678267"/>
                  <a:pt x="3533372" y="3685978"/>
                  <a:pt x="3550062" y="3689595"/>
                </a:cubicBezTo>
                <a:cubicBezTo>
                  <a:pt x="3566748" y="3693212"/>
                  <a:pt x="3580380" y="3692422"/>
                  <a:pt x="3590956" y="3687227"/>
                </a:cubicBezTo>
                <a:cubicBezTo>
                  <a:pt x="3592312" y="3691317"/>
                  <a:pt x="3593882" y="3694706"/>
                  <a:pt x="3595670" y="3697395"/>
                </a:cubicBezTo>
                <a:cubicBezTo>
                  <a:pt x="3597458" y="3700085"/>
                  <a:pt x="3599890" y="3700672"/>
                  <a:pt x="3602968" y="3699156"/>
                </a:cubicBezTo>
                <a:cubicBezTo>
                  <a:pt x="3607710" y="3695941"/>
                  <a:pt x="3612042" y="3693536"/>
                  <a:pt x="3615960" y="3691940"/>
                </a:cubicBezTo>
                <a:cubicBezTo>
                  <a:pt x="3619880" y="3690345"/>
                  <a:pt x="3623274" y="3693109"/>
                  <a:pt x="3626152" y="3700232"/>
                </a:cubicBezTo>
                <a:lnTo>
                  <a:pt x="3744080" y="3690539"/>
                </a:lnTo>
                <a:cubicBezTo>
                  <a:pt x="3748604" y="3702752"/>
                  <a:pt x="3754132" y="3707431"/>
                  <a:pt x="3760670" y="3704575"/>
                </a:cubicBezTo>
                <a:cubicBezTo>
                  <a:pt x="3766718" y="3700829"/>
                  <a:pt x="3771156" y="3699140"/>
                  <a:pt x="3773982" y="3699507"/>
                </a:cubicBezTo>
                <a:cubicBezTo>
                  <a:pt x="3776808" y="3699875"/>
                  <a:pt x="3779526" y="3703792"/>
                  <a:pt x="3782132" y="3711256"/>
                </a:cubicBezTo>
                <a:lnTo>
                  <a:pt x="3820770" y="3713049"/>
                </a:lnTo>
                <a:cubicBezTo>
                  <a:pt x="3825822" y="3710243"/>
                  <a:pt x="3834184" y="3706762"/>
                  <a:pt x="3845858" y="3702604"/>
                </a:cubicBezTo>
                <a:cubicBezTo>
                  <a:pt x="3857528" y="3698447"/>
                  <a:pt x="3870542" y="3694706"/>
                  <a:pt x="3884896" y="3691385"/>
                </a:cubicBezTo>
                <a:cubicBezTo>
                  <a:pt x="3893388" y="3692095"/>
                  <a:pt x="3899588" y="3691750"/>
                  <a:pt x="3903502" y="3690352"/>
                </a:cubicBezTo>
                <a:lnTo>
                  <a:pt x="3889768" y="3684030"/>
                </a:lnTo>
                <a:cubicBezTo>
                  <a:pt x="3889098" y="3686920"/>
                  <a:pt x="3888644" y="3689111"/>
                  <a:pt x="3888404" y="3690600"/>
                </a:cubicBezTo>
                <a:cubicBezTo>
                  <a:pt x="3888164" y="3692090"/>
                  <a:pt x="3886996" y="3692351"/>
                  <a:pt x="3884896" y="3691385"/>
                </a:cubicBezTo>
                <a:cubicBezTo>
                  <a:pt x="3881510" y="3692492"/>
                  <a:pt x="3877406" y="3691668"/>
                  <a:pt x="3872592" y="3688918"/>
                </a:cubicBezTo>
                <a:lnTo>
                  <a:pt x="3856000" y="3674883"/>
                </a:lnTo>
                <a:lnTo>
                  <a:pt x="3859442" y="3663670"/>
                </a:lnTo>
                <a:cubicBezTo>
                  <a:pt x="3848328" y="3664419"/>
                  <a:pt x="3841078" y="3665346"/>
                  <a:pt x="3837690" y="3666452"/>
                </a:cubicBezTo>
                <a:cubicBezTo>
                  <a:pt x="3825408" y="3663198"/>
                  <a:pt x="3813126" y="3659943"/>
                  <a:pt x="3800844" y="3656688"/>
                </a:cubicBezTo>
                <a:cubicBezTo>
                  <a:pt x="3788564" y="3653435"/>
                  <a:pt x="3776136" y="3654911"/>
                  <a:pt x="3763562" y="3661119"/>
                </a:cubicBezTo>
                <a:lnTo>
                  <a:pt x="3729502" y="3661435"/>
                </a:lnTo>
                <a:cubicBezTo>
                  <a:pt x="3724102" y="3657749"/>
                  <a:pt x="3718522" y="3656779"/>
                  <a:pt x="3712760" y="3658526"/>
                </a:cubicBezTo>
                <a:cubicBezTo>
                  <a:pt x="3707000" y="3660272"/>
                  <a:pt x="3701704" y="3662632"/>
                  <a:pt x="3696870" y="3665607"/>
                </a:cubicBezTo>
                <a:cubicBezTo>
                  <a:pt x="3681984" y="3671549"/>
                  <a:pt x="3664954" y="3671707"/>
                  <a:pt x="3645780" y="3666081"/>
                </a:cubicBezTo>
                <a:cubicBezTo>
                  <a:pt x="3626608" y="3660453"/>
                  <a:pt x="3609578" y="3660610"/>
                  <a:pt x="3594690" y="3666553"/>
                </a:cubicBezTo>
                <a:lnTo>
                  <a:pt x="3579528" y="3656374"/>
                </a:lnTo>
                <a:cubicBezTo>
                  <a:pt x="3572424" y="3657703"/>
                  <a:pt x="3564876" y="3657826"/>
                  <a:pt x="3556880" y="3656745"/>
                </a:cubicBezTo>
                <a:cubicBezTo>
                  <a:pt x="3548886" y="3655662"/>
                  <a:pt x="3540980" y="3654822"/>
                  <a:pt x="3533162" y="3654223"/>
                </a:cubicBezTo>
                <a:close/>
                <a:moveTo>
                  <a:pt x="4212642" y="3653520"/>
                </a:moveTo>
                <a:lnTo>
                  <a:pt x="4206342" y="3657019"/>
                </a:lnTo>
                <a:lnTo>
                  <a:pt x="4226082" y="3669306"/>
                </a:lnTo>
                <a:lnTo>
                  <a:pt x="4235532" y="3664058"/>
                </a:lnTo>
                <a:cubicBezTo>
                  <a:pt x="4235956" y="3663920"/>
                  <a:pt x="4237470" y="3662885"/>
                  <a:pt x="4240078" y="3660953"/>
                </a:cubicBezTo>
                <a:cubicBezTo>
                  <a:pt x="4242684" y="3659020"/>
                  <a:pt x="4243842" y="3657020"/>
                  <a:pt x="4243552" y="3654954"/>
                </a:cubicBezTo>
                <a:lnTo>
                  <a:pt x="4234104" y="3660202"/>
                </a:lnTo>
                <a:close/>
                <a:moveTo>
                  <a:pt x="4056368" y="3651957"/>
                </a:moveTo>
                <a:cubicBezTo>
                  <a:pt x="4044056" y="3658019"/>
                  <a:pt x="4032606" y="3661279"/>
                  <a:pt x="4022014" y="3661735"/>
                </a:cubicBezTo>
                <a:cubicBezTo>
                  <a:pt x="4030368" y="3663781"/>
                  <a:pt x="4038274" y="3664622"/>
                  <a:pt x="4045734" y="3664257"/>
                </a:cubicBezTo>
                <a:cubicBezTo>
                  <a:pt x="4053192" y="3663892"/>
                  <a:pt x="4060742" y="3663769"/>
                  <a:pt x="4068382" y="3663886"/>
                </a:cubicBezTo>
                <a:close/>
                <a:moveTo>
                  <a:pt x="2232196" y="3639302"/>
                </a:moveTo>
                <a:lnTo>
                  <a:pt x="2247195" y="3647642"/>
                </a:lnTo>
                <a:lnTo>
                  <a:pt x="2256564" y="3642439"/>
                </a:lnTo>
                <a:lnTo>
                  <a:pt x="2253863" y="3642179"/>
                </a:lnTo>
                <a:close/>
                <a:moveTo>
                  <a:pt x="3673942" y="3638177"/>
                </a:moveTo>
                <a:lnTo>
                  <a:pt x="3670258" y="3638536"/>
                </a:lnTo>
                <a:lnTo>
                  <a:pt x="3661968" y="3643141"/>
                </a:lnTo>
                <a:lnTo>
                  <a:pt x="3672844" y="3641749"/>
                </a:lnTo>
                <a:close/>
                <a:moveTo>
                  <a:pt x="3755550" y="3630214"/>
                </a:moveTo>
                <a:lnTo>
                  <a:pt x="3755170" y="3630252"/>
                </a:lnTo>
                <a:lnTo>
                  <a:pt x="3753564" y="3634122"/>
                </a:lnTo>
                <a:close/>
                <a:moveTo>
                  <a:pt x="1285531" y="3614408"/>
                </a:moveTo>
                <a:lnTo>
                  <a:pt x="1269197" y="3642078"/>
                </a:lnTo>
                <a:lnTo>
                  <a:pt x="1242572" y="3652215"/>
                </a:lnTo>
                <a:cubicBezTo>
                  <a:pt x="1238113" y="3643164"/>
                  <a:pt x="1232594" y="3640222"/>
                  <a:pt x="1226015" y="3643392"/>
                </a:cubicBezTo>
                <a:cubicBezTo>
                  <a:pt x="1219434" y="3646562"/>
                  <a:pt x="1212844" y="3640728"/>
                  <a:pt x="1206240" y="3625891"/>
                </a:cubicBezTo>
                <a:cubicBezTo>
                  <a:pt x="1218994" y="3620166"/>
                  <a:pt x="1232209" y="3618252"/>
                  <a:pt x="1245885" y="3620149"/>
                </a:cubicBezTo>
                <a:cubicBezTo>
                  <a:pt x="1259563" y="3622048"/>
                  <a:pt x="1272779" y="3620134"/>
                  <a:pt x="1285531" y="3614408"/>
                </a:cubicBezTo>
                <a:close/>
                <a:moveTo>
                  <a:pt x="1942534" y="3591652"/>
                </a:moveTo>
                <a:lnTo>
                  <a:pt x="1928092" y="3606307"/>
                </a:lnTo>
                <a:cubicBezTo>
                  <a:pt x="1927420" y="3604064"/>
                  <a:pt x="1926264" y="3601801"/>
                  <a:pt x="1924628" y="3599514"/>
                </a:cubicBezTo>
                <a:cubicBezTo>
                  <a:pt x="1922989" y="3597226"/>
                  <a:pt x="1920616" y="3596800"/>
                  <a:pt x="1917509" y="3598236"/>
                </a:cubicBezTo>
                <a:cubicBezTo>
                  <a:pt x="1914448" y="3600225"/>
                  <a:pt x="1911834" y="3603420"/>
                  <a:pt x="1909666" y="3607821"/>
                </a:cubicBezTo>
                <a:cubicBezTo>
                  <a:pt x="1907499" y="3612221"/>
                  <a:pt x="1905242" y="3616381"/>
                  <a:pt x="1902896" y="3620300"/>
                </a:cubicBezTo>
                <a:lnTo>
                  <a:pt x="1903447" y="3652545"/>
                </a:lnTo>
                <a:lnTo>
                  <a:pt x="1914324" y="3651153"/>
                </a:lnTo>
                <a:lnTo>
                  <a:pt x="1919779" y="3624875"/>
                </a:lnTo>
                <a:cubicBezTo>
                  <a:pt x="1924606" y="3622097"/>
                  <a:pt x="1929484" y="3620744"/>
                  <a:pt x="1934415" y="3620816"/>
                </a:cubicBezTo>
                <a:cubicBezTo>
                  <a:pt x="1939348" y="3620885"/>
                  <a:pt x="1943722" y="3623299"/>
                  <a:pt x="1947541" y="3628056"/>
                </a:cubicBezTo>
                <a:cubicBezTo>
                  <a:pt x="1958712" y="3622337"/>
                  <a:pt x="1969796" y="3616376"/>
                  <a:pt x="1980790" y="3610173"/>
                </a:cubicBezTo>
                <a:lnTo>
                  <a:pt x="1990049" y="3601984"/>
                </a:lnTo>
                <a:lnTo>
                  <a:pt x="1980107" y="3600238"/>
                </a:lnTo>
                <a:close/>
                <a:moveTo>
                  <a:pt x="1544312" y="3554392"/>
                </a:moveTo>
                <a:lnTo>
                  <a:pt x="1518823" y="3577848"/>
                </a:lnTo>
                <a:cubicBezTo>
                  <a:pt x="1527971" y="3574995"/>
                  <a:pt x="1537728" y="3574421"/>
                  <a:pt x="1548090" y="3576124"/>
                </a:cubicBezTo>
                <a:cubicBezTo>
                  <a:pt x="1558452" y="3577829"/>
                  <a:pt x="1566055" y="3584263"/>
                  <a:pt x="1570902" y="3595425"/>
                </a:cubicBezTo>
                <a:cubicBezTo>
                  <a:pt x="1578823" y="3591608"/>
                  <a:pt x="1586886" y="3589454"/>
                  <a:pt x="1595091" y="3588967"/>
                </a:cubicBezTo>
                <a:cubicBezTo>
                  <a:pt x="1603296" y="3588477"/>
                  <a:pt x="1611360" y="3586325"/>
                  <a:pt x="1619282" y="3582507"/>
                </a:cubicBezTo>
                <a:cubicBezTo>
                  <a:pt x="1613696" y="3570205"/>
                  <a:pt x="1605638" y="3565962"/>
                  <a:pt x="1595105" y="3569778"/>
                </a:cubicBezTo>
                <a:cubicBezTo>
                  <a:pt x="1584571" y="3573594"/>
                  <a:pt x="1575076" y="3578285"/>
                  <a:pt x="1566617" y="3583855"/>
                </a:cubicBezTo>
                <a:cubicBezTo>
                  <a:pt x="1564384" y="3577828"/>
                  <a:pt x="1561276" y="3571999"/>
                  <a:pt x="1557290" y="3566365"/>
                </a:cubicBezTo>
                <a:cubicBezTo>
                  <a:pt x="1553306" y="3560732"/>
                  <a:pt x="1548979" y="3556741"/>
                  <a:pt x="1544312" y="3554392"/>
                </a:cubicBezTo>
                <a:close/>
                <a:moveTo>
                  <a:pt x="1482491" y="3551524"/>
                </a:moveTo>
                <a:cubicBezTo>
                  <a:pt x="1480618" y="3552662"/>
                  <a:pt x="1478422" y="3554850"/>
                  <a:pt x="1475904" y="3558090"/>
                </a:cubicBezTo>
                <a:cubicBezTo>
                  <a:pt x="1473385" y="3561328"/>
                  <a:pt x="1472333" y="3564043"/>
                  <a:pt x="1472750" y="3566234"/>
                </a:cubicBezTo>
                <a:cubicBezTo>
                  <a:pt x="1474316" y="3569821"/>
                  <a:pt x="1476330" y="3571415"/>
                  <a:pt x="1478793" y="3571017"/>
                </a:cubicBezTo>
                <a:cubicBezTo>
                  <a:pt x="1481256" y="3570617"/>
                  <a:pt x="1483344" y="3569845"/>
                  <a:pt x="1485055" y="3568700"/>
                </a:cubicBezTo>
                <a:close/>
                <a:moveTo>
                  <a:pt x="1522315" y="3391346"/>
                </a:moveTo>
                <a:lnTo>
                  <a:pt x="1501202" y="3396984"/>
                </a:lnTo>
                <a:lnTo>
                  <a:pt x="1531933" y="3403934"/>
                </a:lnTo>
                <a:close/>
                <a:moveTo>
                  <a:pt x="1435680" y="3363620"/>
                </a:moveTo>
                <a:cubicBezTo>
                  <a:pt x="1434487" y="3365737"/>
                  <a:pt x="1435007" y="3371841"/>
                  <a:pt x="1437242" y="3381935"/>
                </a:cubicBezTo>
                <a:cubicBezTo>
                  <a:pt x="1439478" y="3392028"/>
                  <a:pt x="1441142" y="3398659"/>
                  <a:pt x="1442238" y="3401828"/>
                </a:cubicBezTo>
                <a:lnTo>
                  <a:pt x="1466555" y="3416224"/>
                </a:lnTo>
                <a:cubicBezTo>
                  <a:pt x="1464836" y="3410301"/>
                  <a:pt x="1465711" y="3404971"/>
                  <a:pt x="1469179" y="3400236"/>
                </a:cubicBezTo>
                <a:cubicBezTo>
                  <a:pt x="1472647" y="3395502"/>
                  <a:pt x="1476166" y="3392189"/>
                  <a:pt x="1479739" y="3390302"/>
                </a:cubicBezTo>
                <a:lnTo>
                  <a:pt x="1496622" y="3394876"/>
                </a:lnTo>
                <a:cubicBezTo>
                  <a:pt x="1492076" y="3383451"/>
                  <a:pt x="1485449" y="3376668"/>
                  <a:pt x="1476744" y="3374527"/>
                </a:cubicBezTo>
                <a:cubicBezTo>
                  <a:pt x="1468042" y="3372386"/>
                  <a:pt x="1458833" y="3374013"/>
                  <a:pt x="1449123" y="3379406"/>
                </a:cubicBezTo>
                <a:lnTo>
                  <a:pt x="1445972" y="3381155"/>
                </a:lnTo>
                <a:cubicBezTo>
                  <a:pt x="1445740" y="3380315"/>
                  <a:pt x="1444419" y="3377173"/>
                  <a:pt x="1442008" y="3371731"/>
                </a:cubicBezTo>
                <a:cubicBezTo>
                  <a:pt x="1439596" y="3366290"/>
                  <a:pt x="1437487" y="3363586"/>
                  <a:pt x="1435680" y="3363620"/>
                </a:cubicBezTo>
                <a:close/>
                <a:moveTo>
                  <a:pt x="1285706" y="3358559"/>
                </a:moveTo>
                <a:cubicBezTo>
                  <a:pt x="1283875" y="3359383"/>
                  <a:pt x="1282026" y="3360797"/>
                  <a:pt x="1280158" y="3362803"/>
                </a:cubicBezTo>
                <a:cubicBezTo>
                  <a:pt x="1278290" y="3364809"/>
                  <a:pt x="1277942" y="3367715"/>
                  <a:pt x="1279114" y="3371521"/>
                </a:cubicBezTo>
                <a:lnTo>
                  <a:pt x="1281971" y="3379234"/>
                </a:lnTo>
                <a:cubicBezTo>
                  <a:pt x="1285061" y="3377324"/>
                  <a:pt x="1286829" y="3374404"/>
                  <a:pt x="1287273" y="3370477"/>
                </a:cubicBezTo>
                <a:cubicBezTo>
                  <a:pt x="1287716" y="3366549"/>
                  <a:pt x="1287194" y="3362576"/>
                  <a:pt x="1285706" y="3358559"/>
                </a:cubicBezTo>
                <a:close/>
                <a:moveTo>
                  <a:pt x="1164371" y="3328293"/>
                </a:moveTo>
                <a:cubicBezTo>
                  <a:pt x="1162569" y="3329197"/>
                  <a:pt x="1160661" y="3330451"/>
                  <a:pt x="1158644" y="3332055"/>
                </a:cubicBezTo>
                <a:cubicBezTo>
                  <a:pt x="1156628" y="3333659"/>
                  <a:pt x="1155863" y="3335441"/>
                  <a:pt x="1156351" y="3337398"/>
                </a:cubicBezTo>
                <a:lnTo>
                  <a:pt x="1163786" y="3347218"/>
                </a:lnTo>
                <a:close/>
                <a:moveTo>
                  <a:pt x="1414651" y="3142799"/>
                </a:moveTo>
                <a:cubicBezTo>
                  <a:pt x="1412779" y="3143935"/>
                  <a:pt x="1410583" y="3146123"/>
                  <a:pt x="1408064" y="3149363"/>
                </a:cubicBezTo>
                <a:cubicBezTo>
                  <a:pt x="1405546" y="3152602"/>
                  <a:pt x="1404496" y="3155317"/>
                  <a:pt x="1404910" y="3157507"/>
                </a:cubicBezTo>
                <a:cubicBezTo>
                  <a:pt x="1406476" y="3161094"/>
                  <a:pt x="1408491" y="3162688"/>
                  <a:pt x="1410953" y="3162290"/>
                </a:cubicBezTo>
                <a:cubicBezTo>
                  <a:pt x="1413417" y="3161891"/>
                  <a:pt x="1415504" y="3161118"/>
                  <a:pt x="1417217" y="3159974"/>
                </a:cubicBezTo>
                <a:cubicBezTo>
                  <a:pt x="1420653" y="3157290"/>
                  <a:pt x="1421800" y="3153552"/>
                  <a:pt x="1420658" y="3148762"/>
                </a:cubicBezTo>
                <a:cubicBezTo>
                  <a:pt x="1419872" y="3147069"/>
                  <a:pt x="1418871" y="3146073"/>
                  <a:pt x="1417654" y="3145780"/>
                </a:cubicBezTo>
                <a:cubicBezTo>
                  <a:pt x="1416438" y="3145487"/>
                  <a:pt x="1415438" y="3144492"/>
                  <a:pt x="1414651" y="3142799"/>
                </a:cubicBezTo>
                <a:close/>
                <a:moveTo>
                  <a:pt x="1503884" y="3129545"/>
                </a:moveTo>
                <a:lnTo>
                  <a:pt x="1495338" y="3134655"/>
                </a:lnTo>
                <a:lnTo>
                  <a:pt x="1492825" y="3142396"/>
                </a:lnTo>
                <a:cubicBezTo>
                  <a:pt x="1491882" y="3152026"/>
                  <a:pt x="1491388" y="3159664"/>
                  <a:pt x="1491343" y="3165307"/>
                </a:cubicBezTo>
                <a:lnTo>
                  <a:pt x="1532838" y="3174813"/>
                </a:lnTo>
                <a:lnTo>
                  <a:pt x="1546445" y="3143117"/>
                </a:lnTo>
                <a:lnTo>
                  <a:pt x="1530586" y="3164551"/>
                </a:lnTo>
                <a:lnTo>
                  <a:pt x="1528105" y="3135024"/>
                </a:lnTo>
                <a:lnTo>
                  <a:pt x="1507677" y="3137636"/>
                </a:lnTo>
                <a:cubicBezTo>
                  <a:pt x="1507503" y="3136958"/>
                  <a:pt x="1506420" y="3134459"/>
                  <a:pt x="1504425" y="3130142"/>
                </a:cubicBezTo>
                <a:close/>
                <a:moveTo>
                  <a:pt x="1371729" y="3129436"/>
                </a:moveTo>
                <a:lnTo>
                  <a:pt x="1355982" y="3138181"/>
                </a:lnTo>
                <a:cubicBezTo>
                  <a:pt x="1351512" y="3140857"/>
                  <a:pt x="1349351" y="3143994"/>
                  <a:pt x="1349498" y="3147593"/>
                </a:cubicBezTo>
                <a:cubicBezTo>
                  <a:pt x="1349644" y="3151194"/>
                  <a:pt x="1350561" y="3154947"/>
                  <a:pt x="1352245" y="3158856"/>
                </a:cubicBezTo>
                <a:close/>
                <a:moveTo>
                  <a:pt x="1681418" y="3124848"/>
                </a:moveTo>
                <a:cubicBezTo>
                  <a:pt x="1650794" y="3122480"/>
                  <a:pt x="1619310" y="3122915"/>
                  <a:pt x="1586966" y="3126152"/>
                </a:cubicBezTo>
                <a:cubicBezTo>
                  <a:pt x="1581279" y="3131733"/>
                  <a:pt x="1577398" y="3138344"/>
                  <a:pt x="1575325" y="3145986"/>
                </a:cubicBezTo>
                <a:cubicBezTo>
                  <a:pt x="1573250" y="3153629"/>
                  <a:pt x="1573590" y="3161384"/>
                  <a:pt x="1576346" y="3169250"/>
                </a:cubicBezTo>
                <a:cubicBezTo>
                  <a:pt x="1587545" y="3167874"/>
                  <a:pt x="1604005" y="3165320"/>
                  <a:pt x="1625724" y="3161590"/>
                </a:cubicBezTo>
                <a:lnTo>
                  <a:pt x="1641504" y="3161842"/>
                </a:lnTo>
                <a:lnTo>
                  <a:pt x="1652946" y="3153490"/>
                </a:lnTo>
                <a:lnTo>
                  <a:pt x="1677996" y="3139269"/>
                </a:lnTo>
                <a:close/>
                <a:moveTo>
                  <a:pt x="994574" y="3013390"/>
                </a:moveTo>
                <a:cubicBezTo>
                  <a:pt x="992745" y="3014213"/>
                  <a:pt x="990894" y="3015628"/>
                  <a:pt x="989026" y="3017634"/>
                </a:cubicBezTo>
                <a:cubicBezTo>
                  <a:pt x="987159" y="3019640"/>
                  <a:pt x="986810" y="3022546"/>
                  <a:pt x="987984" y="3026352"/>
                </a:cubicBezTo>
                <a:lnTo>
                  <a:pt x="989411" y="3030207"/>
                </a:lnTo>
                <a:cubicBezTo>
                  <a:pt x="995710" y="3026709"/>
                  <a:pt x="997432" y="3021104"/>
                  <a:pt x="994574" y="3013390"/>
                </a:cubicBezTo>
                <a:close/>
                <a:moveTo>
                  <a:pt x="963665" y="3011956"/>
                </a:moveTo>
                <a:cubicBezTo>
                  <a:pt x="961922" y="3013020"/>
                  <a:pt x="960252" y="3014918"/>
                  <a:pt x="958652" y="3017647"/>
                </a:cubicBezTo>
                <a:cubicBezTo>
                  <a:pt x="957051" y="3020375"/>
                  <a:pt x="956525" y="3022799"/>
                  <a:pt x="957072" y="3024917"/>
                </a:cubicBezTo>
                <a:cubicBezTo>
                  <a:pt x="959264" y="3029125"/>
                  <a:pt x="962316" y="3030531"/>
                  <a:pt x="966229" y="3029132"/>
                </a:cubicBezTo>
                <a:close/>
                <a:moveTo>
                  <a:pt x="4801740" y="2160817"/>
                </a:moveTo>
                <a:cubicBezTo>
                  <a:pt x="4795036" y="2161877"/>
                  <a:pt x="4788962" y="2165901"/>
                  <a:pt x="4783516" y="2172888"/>
                </a:cubicBezTo>
                <a:cubicBezTo>
                  <a:pt x="4772628" y="2186862"/>
                  <a:pt x="4764264" y="2192336"/>
                  <a:pt x="4758430" y="2189305"/>
                </a:cubicBezTo>
                <a:lnTo>
                  <a:pt x="4772922" y="2229488"/>
                </a:lnTo>
                <a:lnTo>
                  <a:pt x="4774496" y="2235625"/>
                </a:lnTo>
                <a:lnTo>
                  <a:pt x="4807636" y="2201649"/>
                </a:lnTo>
                <a:lnTo>
                  <a:pt x="4846104" y="2237405"/>
                </a:lnTo>
                <a:lnTo>
                  <a:pt x="4878596" y="2233550"/>
                </a:lnTo>
                <a:lnTo>
                  <a:pt x="4875770" y="2206215"/>
                </a:lnTo>
                <a:lnTo>
                  <a:pt x="4823740" y="2166532"/>
                </a:lnTo>
                <a:cubicBezTo>
                  <a:pt x="4815776" y="2161662"/>
                  <a:pt x="4808444" y="2159758"/>
                  <a:pt x="4801740" y="2160817"/>
                </a:cubicBezTo>
                <a:close/>
                <a:moveTo>
                  <a:pt x="802105" y="2054017"/>
                </a:moveTo>
                <a:cubicBezTo>
                  <a:pt x="800088" y="2055327"/>
                  <a:pt x="798049" y="2057579"/>
                  <a:pt x="795990" y="2060771"/>
                </a:cubicBezTo>
                <a:cubicBezTo>
                  <a:pt x="793931" y="2063965"/>
                  <a:pt x="793548" y="2068589"/>
                  <a:pt x="794840" y="2074646"/>
                </a:cubicBezTo>
                <a:lnTo>
                  <a:pt x="796414" y="2080783"/>
                </a:lnTo>
                <a:cubicBezTo>
                  <a:pt x="803357" y="2075215"/>
                  <a:pt x="805254" y="2066294"/>
                  <a:pt x="802105" y="2054017"/>
                </a:cubicBezTo>
                <a:close/>
                <a:moveTo>
                  <a:pt x="768038" y="2051736"/>
                </a:moveTo>
                <a:cubicBezTo>
                  <a:pt x="766117" y="2053429"/>
                  <a:pt x="764277" y="2056449"/>
                  <a:pt x="762513" y="2060792"/>
                </a:cubicBezTo>
                <a:cubicBezTo>
                  <a:pt x="760750" y="2065135"/>
                  <a:pt x="760169" y="2068992"/>
                  <a:pt x="760772" y="2072362"/>
                </a:cubicBezTo>
                <a:cubicBezTo>
                  <a:pt x="763187" y="2079060"/>
                  <a:pt x="766551" y="2081297"/>
                  <a:pt x="770865" y="2079071"/>
                </a:cubicBezTo>
                <a:close/>
                <a:moveTo>
                  <a:pt x="862086" y="1839430"/>
                </a:moveTo>
                <a:lnTo>
                  <a:pt x="840530" y="1850024"/>
                </a:lnTo>
                <a:lnTo>
                  <a:pt x="833919" y="1852496"/>
                </a:lnTo>
                <a:lnTo>
                  <a:pt x="838122" y="1855845"/>
                </a:lnTo>
                <a:cubicBezTo>
                  <a:pt x="843556" y="1855958"/>
                  <a:pt x="848934" y="1853806"/>
                  <a:pt x="854251" y="1849385"/>
                </a:cubicBezTo>
                <a:close/>
                <a:moveTo>
                  <a:pt x="1657728" y="1748274"/>
                </a:moveTo>
                <a:lnTo>
                  <a:pt x="1612131" y="1748734"/>
                </a:lnTo>
                <a:cubicBezTo>
                  <a:pt x="1247011" y="1754495"/>
                  <a:pt x="983853" y="1774250"/>
                  <a:pt x="907927" y="1816899"/>
                </a:cubicBezTo>
                <a:lnTo>
                  <a:pt x="896233" y="1822646"/>
                </a:lnTo>
                <a:lnTo>
                  <a:pt x="991813" y="1798271"/>
                </a:lnTo>
                <a:lnTo>
                  <a:pt x="1008525" y="1814474"/>
                </a:lnTo>
                <a:lnTo>
                  <a:pt x="1030604" y="1818967"/>
                </a:lnTo>
                <a:cubicBezTo>
                  <a:pt x="1036171" y="1814502"/>
                  <a:pt x="1042785" y="1811050"/>
                  <a:pt x="1050443" y="1808610"/>
                </a:cubicBezTo>
                <a:cubicBezTo>
                  <a:pt x="1058101" y="1806169"/>
                  <a:pt x="1064632" y="1806481"/>
                  <a:pt x="1070040" y="1809545"/>
                </a:cubicBezTo>
                <a:cubicBezTo>
                  <a:pt x="1075412" y="1800918"/>
                  <a:pt x="1083525" y="1793795"/>
                  <a:pt x="1094380" y="1788176"/>
                </a:cubicBezTo>
                <a:cubicBezTo>
                  <a:pt x="1105232" y="1782555"/>
                  <a:pt x="1113103" y="1786728"/>
                  <a:pt x="1117992" y="1800690"/>
                </a:cubicBezTo>
                <a:cubicBezTo>
                  <a:pt x="1128096" y="1795210"/>
                  <a:pt x="1146537" y="1793680"/>
                  <a:pt x="1173317" y="1796101"/>
                </a:cubicBezTo>
                <a:cubicBezTo>
                  <a:pt x="1200096" y="1798524"/>
                  <a:pt x="1216247" y="1804382"/>
                  <a:pt x="1221769" y="1813675"/>
                </a:cubicBezTo>
                <a:lnTo>
                  <a:pt x="1250792" y="1812602"/>
                </a:lnTo>
                <a:cubicBezTo>
                  <a:pt x="1272946" y="1796992"/>
                  <a:pt x="1293876" y="1788843"/>
                  <a:pt x="1313579" y="1788153"/>
                </a:cubicBezTo>
                <a:cubicBezTo>
                  <a:pt x="1333281" y="1787461"/>
                  <a:pt x="1354209" y="1779312"/>
                  <a:pt x="1376365" y="1763702"/>
                </a:cubicBezTo>
                <a:lnTo>
                  <a:pt x="1394973" y="1770983"/>
                </a:lnTo>
                <a:cubicBezTo>
                  <a:pt x="1408566" y="1763472"/>
                  <a:pt x="1426495" y="1762662"/>
                  <a:pt x="1448760" y="1768553"/>
                </a:cubicBezTo>
                <a:cubicBezTo>
                  <a:pt x="1471021" y="1774441"/>
                  <a:pt x="1488950" y="1773632"/>
                  <a:pt x="1502545" y="1766121"/>
                </a:cubicBezTo>
                <a:cubicBezTo>
                  <a:pt x="1513709" y="1779061"/>
                  <a:pt x="1526224" y="1778893"/>
                  <a:pt x="1540083" y="1765620"/>
                </a:cubicBezTo>
                <a:cubicBezTo>
                  <a:pt x="1553942" y="1752347"/>
                  <a:pt x="1566455" y="1752177"/>
                  <a:pt x="1577621" y="1765118"/>
                </a:cubicBezTo>
                <a:cubicBezTo>
                  <a:pt x="1583593" y="1762564"/>
                  <a:pt x="1594450" y="1759678"/>
                  <a:pt x="1610192" y="1756458"/>
                </a:cubicBezTo>
                <a:close/>
                <a:moveTo>
                  <a:pt x="2653877" y="1401848"/>
                </a:moveTo>
                <a:lnTo>
                  <a:pt x="2652252" y="1402866"/>
                </a:lnTo>
                <a:cubicBezTo>
                  <a:pt x="2651148" y="1402803"/>
                  <a:pt x="2650089" y="1402690"/>
                  <a:pt x="2649075" y="1402528"/>
                </a:cubicBezTo>
                <a:cubicBezTo>
                  <a:pt x="2648062" y="1402367"/>
                  <a:pt x="2647729" y="1402223"/>
                  <a:pt x="2648075" y="1402098"/>
                </a:cubicBezTo>
                <a:cubicBezTo>
                  <a:pt x="2649463" y="1401848"/>
                  <a:pt x="2651397" y="1401765"/>
                  <a:pt x="2653877" y="1401848"/>
                </a:cubicBezTo>
                <a:close/>
                <a:moveTo>
                  <a:pt x="2668565" y="1401784"/>
                </a:moveTo>
                <a:cubicBezTo>
                  <a:pt x="2672555" y="1401991"/>
                  <a:pt x="2673646" y="1402324"/>
                  <a:pt x="2671836" y="1402781"/>
                </a:cubicBezTo>
                <a:cubicBezTo>
                  <a:pt x="2670676" y="1402732"/>
                  <a:pt x="2669504" y="1402648"/>
                  <a:pt x="2668320" y="1402529"/>
                </a:cubicBezTo>
                <a:cubicBezTo>
                  <a:pt x="2667137" y="1402410"/>
                  <a:pt x="2666917" y="1402238"/>
                  <a:pt x="2667660" y="1402013"/>
                </a:cubicBezTo>
                <a:close/>
                <a:moveTo>
                  <a:pt x="4996572" y="1395953"/>
                </a:moveTo>
                <a:lnTo>
                  <a:pt x="5015250" y="1396096"/>
                </a:lnTo>
                <a:lnTo>
                  <a:pt x="5013626" y="1397115"/>
                </a:lnTo>
                <a:lnTo>
                  <a:pt x="4983714" y="1398592"/>
                </a:lnTo>
                <a:cubicBezTo>
                  <a:pt x="4974560" y="1398954"/>
                  <a:pt x="4966854" y="1398876"/>
                  <a:pt x="4960592" y="1398355"/>
                </a:cubicBezTo>
                <a:cubicBezTo>
                  <a:pt x="4954334" y="1397834"/>
                  <a:pt x="4949526" y="1397631"/>
                  <a:pt x="4946172" y="1397744"/>
                </a:cubicBezTo>
                <a:lnTo>
                  <a:pt x="4954502" y="1396248"/>
                </a:lnTo>
                <a:lnTo>
                  <a:pt x="4955406" y="1396020"/>
                </a:lnTo>
                <a:lnTo>
                  <a:pt x="4974458" y="1397285"/>
                </a:lnTo>
                <a:close/>
                <a:moveTo>
                  <a:pt x="3233930" y="1394502"/>
                </a:moveTo>
                <a:lnTo>
                  <a:pt x="3235926" y="1394606"/>
                </a:lnTo>
                <a:lnTo>
                  <a:pt x="3226134" y="1394648"/>
                </a:lnTo>
                <a:cubicBezTo>
                  <a:pt x="3229184" y="1394486"/>
                  <a:pt x="3231784" y="1394437"/>
                  <a:pt x="3233930" y="1394502"/>
                </a:cubicBezTo>
                <a:close/>
                <a:moveTo>
                  <a:pt x="5084330" y="1394449"/>
                </a:moveTo>
                <a:lnTo>
                  <a:pt x="5114262" y="1396004"/>
                </a:lnTo>
                <a:lnTo>
                  <a:pt x="5115168" y="1395776"/>
                </a:lnTo>
                <a:cubicBezTo>
                  <a:pt x="5117756" y="1395754"/>
                  <a:pt x="5120422" y="1395790"/>
                  <a:pt x="5123170" y="1395881"/>
                </a:cubicBezTo>
                <a:cubicBezTo>
                  <a:pt x="5125916" y="1395972"/>
                  <a:pt x="5127904" y="1396179"/>
                  <a:pt x="5129136" y="1396501"/>
                </a:cubicBezTo>
                <a:lnTo>
                  <a:pt x="5112822" y="1397582"/>
                </a:lnTo>
                <a:lnTo>
                  <a:pt x="5090872" y="1396442"/>
                </a:lnTo>
                <a:cubicBezTo>
                  <a:pt x="5085610" y="1396531"/>
                  <a:pt x="5080994" y="1396532"/>
                  <a:pt x="5077022" y="1396447"/>
                </a:cubicBezTo>
                <a:cubicBezTo>
                  <a:pt x="5073052" y="1396361"/>
                  <a:pt x="5069206" y="1396471"/>
                  <a:pt x="5065486" y="1396777"/>
                </a:cubicBezTo>
                <a:cubicBezTo>
                  <a:pt x="5062786" y="1396763"/>
                  <a:pt x="5059800" y="1396630"/>
                  <a:pt x="5056530" y="1396381"/>
                </a:cubicBezTo>
                <a:cubicBezTo>
                  <a:pt x="5053262" y="1396130"/>
                  <a:pt x="5051226" y="1395910"/>
                  <a:pt x="5050428" y="1395719"/>
                </a:cubicBezTo>
                <a:cubicBezTo>
                  <a:pt x="5049068" y="1395494"/>
                  <a:pt x="5048882" y="1395312"/>
                  <a:pt x="5049880" y="1395174"/>
                </a:cubicBezTo>
                <a:cubicBezTo>
                  <a:pt x="5050876" y="1395036"/>
                  <a:pt x="5051964" y="1394989"/>
                  <a:pt x="5053142" y="1395034"/>
                </a:cubicBezTo>
                <a:cubicBezTo>
                  <a:pt x="5057282" y="1395811"/>
                  <a:pt x="5062572" y="1395994"/>
                  <a:pt x="5069014" y="1395583"/>
                </a:cubicBezTo>
                <a:cubicBezTo>
                  <a:pt x="5075456" y="1395170"/>
                  <a:pt x="5080560" y="1394793"/>
                  <a:pt x="5084330" y="1394449"/>
                </a:cubicBezTo>
                <a:close/>
                <a:moveTo>
                  <a:pt x="3177986" y="1394353"/>
                </a:moveTo>
                <a:cubicBezTo>
                  <a:pt x="3179458" y="1394234"/>
                  <a:pt x="3182088" y="1394279"/>
                  <a:pt x="3185876" y="1394487"/>
                </a:cubicBezTo>
                <a:lnTo>
                  <a:pt x="3194042" y="1395462"/>
                </a:lnTo>
                <a:lnTo>
                  <a:pt x="3177544" y="1395983"/>
                </a:lnTo>
                <a:lnTo>
                  <a:pt x="3171558" y="1395671"/>
                </a:lnTo>
                <a:lnTo>
                  <a:pt x="3173368" y="1395215"/>
                </a:lnTo>
                <a:cubicBezTo>
                  <a:pt x="3174974" y="1394758"/>
                  <a:pt x="3176514" y="1394471"/>
                  <a:pt x="3177986" y="1394353"/>
                </a:cubicBezTo>
                <a:close/>
                <a:moveTo>
                  <a:pt x="2898448" y="1394161"/>
                </a:moveTo>
                <a:lnTo>
                  <a:pt x="2910793" y="1395904"/>
                </a:lnTo>
                <a:lnTo>
                  <a:pt x="2900815" y="1395387"/>
                </a:lnTo>
                <a:cubicBezTo>
                  <a:pt x="2897984" y="1395228"/>
                  <a:pt x="2896615" y="1395042"/>
                  <a:pt x="2896708" y="1394829"/>
                </a:cubicBezTo>
                <a:cubicBezTo>
                  <a:pt x="2896800" y="1394615"/>
                  <a:pt x="2897381" y="1394392"/>
                  <a:pt x="2898448" y="1394161"/>
                </a:cubicBezTo>
                <a:close/>
                <a:moveTo>
                  <a:pt x="2935644" y="1393957"/>
                </a:moveTo>
                <a:cubicBezTo>
                  <a:pt x="2937205" y="1393981"/>
                  <a:pt x="2938527" y="1394027"/>
                  <a:pt x="2939612" y="1394095"/>
                </a:cubicBezTo>
                <a:cubicBezTo>
                  <a:pt x="2941789" y="1394254"/>
                  <a:pt x="2942516" y="1394476"/>
                  <a:pt x="2941793" y="1394759"/>
                </a:cubicBezTo>
                <a:cubicBezTo>
                  <a:pt x="2941295" y="1394860"/>
                  <a:pt x="2940660" y="1394918"/>
                  <a:pt x="2939890" y="1394936"/>
                </a:cubicBezTo>
                <a:cubicBezTo>
                  <a:pt x="2939120" y="1394953"/>
                  <a:pt x="2938485" y="1395012"/>
                  <a:pt x="2937988" y="1395112"/>
                </a:cubicBezTo>
                <a:cubicBezTo>
                  <a:pt x="2936801" y="1395046"/>
                  <a:pt x="2935410" y="1394915"/>
                  <a:pt x="2933813" y="1394723"/>
                </a:cubicBezTo>
                <a:cubicBezTo>
                  <a:pt x="2932218" y="1394532"/>
                  <a:pt x="2931553" y="1394371"/>
                  <a:pt x="2931816" y="1394241"/>
                </a:cubicBezTo>
                <a:cubicBezTo>
                  <a:pt x="2932808" y="1394028"/>
                  <a:pt x="2934083" y="1393934"/>
                  <a:pt x="2935644" y="1393957"/>
                </a:cubicBezTo>
                <a:close/>
                <a:moveTo>
                  <a:pt x="3040434" y="1393545"/>
                </a:moveTo>
                <a:cubicBezTo>
                  <a:pt x="3047528" y="1393626"/>
                  <a:pt x="3057958" y="1393778"/>
                  <a:pt x="3071718" y="1393999"/>
                </a:cubicBezTo>
                <a:cubicBezTo>
                  <a:pt x="3085478" y="1394221"/>
                  <a:pt x="3095362" y="1394206"/>
                  <a:pt x="3101366" y="1393954"/>
                </a:cubicBezTo>
                <a:lnTo>
                  <a:pt x="3107004" y="1396177"/>
                </a:lnTo>
                <a:cubicBezTo>
                  <a:pt x="3087602" y="1396316"/>
                  <a:pt x="3067654" y="1396291"/>
                  <a:pt x="3047162" y="1396099"/>
                </a:cubicBezTo>
                <a:cubicBezTo>
                  <a:pt x="3043558" y="1395768"/>
                  <a:pt x="3041100" y="1395377"/>
                  <a:pt x="3039786" y="1394924"/>
                </a:cubicBezTo>
                <a:cubicBezTo>
                  <a:pt x="3038472" y="1394471"/>
                  <a:pt x="3038686" y="1394012"/>
                  <a:pt x="3040434" y="1393545"/>
                </a:cubicBezTo>
                <a:close/>
                <a:moveTo>
                  <a:pt x="3012868" y="1393215"/>
                </a:moveTo>
                <a:lnTo>
                  <a:pt x="3024492" y="1395748"/>
                </a:lnTo>
                <a:lnTo>
                  <a:pt x="2996926" y="1395418"/>
                </a:lnTo>
                <a:cubicBezTo>
                  <a:pt x="2996816" y="1395459"/>
                  <a:pt x="2996130" y="1395607"/>
                  <a:pt x="2994866" y="1395863"/>
                </a:cubicBezTo>
                <a:cubicBezTo>
                  <a:pt x="2993602" y="1396118"/>
                  <a:pt x="2992416" y="1396240"/>
                  <a:pt x="2991308" y="1396229"/>
                </a:cubicBezTo>
                <a:cubicBezTo>
                  <a:pt x="2989378" y="1396071"/>
                  <a:pt x="2988114" y="1395707"/>
                  <a:pt x="2987516" y="1395136"/>
                </a:cubicBezTo>
                <a:cubicBezTo>
                  <a:pt x="2986918" y="1394566"/>
                  <a:pt x="2986606" y="1394113"/>
                  <a:pt x="2986576" y="1393779"/>
                </a:cubicBezTo>
                <a:close/>
                <a:moveTo>
                  <a:pt x="2779044" y="1383000"/>
                </a:moveTo>
                <a:lnTo>
                  <a:pt x="2779415" y="1384121"/>
                </a:lnTo>
                <a:cubicBezTo>
                  <a:pt x="2778273" y="1384068"/>
                  <a:pt x="2777064" y="1383993"/>
                  <a:pt x="2775787" y="1383899"/>
                </a:cubicBezTo>
                <a:cubicBezTo>
                  <a:pt x="2774509" y="1383803"/>
                  <a:pt x="2774025" y="1383697"/>
                  <a:pt x="2774334" y="1383582"/>
                </a:cubicBezTo>
                <a:close/>
                <a:moveTo>
                  <a:pt x="2853924" y="1381103"/>
                </a:moveTo>
                <a:cubicBezTo>
                  <a:pt x="2855882" y="1381216"/>
                  <a:pt x="2857001" y="1381389"/>
                  <a:pt x="2857283" y="1381622"/>
                </a:cubicBezTo>
                <a:cubicBezTo>
                  <a:pt x="2857563" y="1381854"/>
                  <a:pt x="2857233" y="1382089"/>
                  <a:pt x="2856291" y="1382328"/>
                </a:cubicBezTo>
                <a:cubicBezTo>
                  <a:pt x="2855130" y="1382279"/>
                  <a:pt x="2853959" y="1382195"/>
                  <a:pt x="2852775" y="1382076"/>
                </a:cubicBezTo>
                <a:cubicBezTo>
                  <a:pt x="2851592" y="1381957"/>
                  <a:pt x="2851371" y="1381785"/>
                  <a:pt x="2852114" y="1381560"/>
                </a:cubicBezTo>
                <a:close/>
                <a:moveTo>
                  <a:pt x="3051390" y="1379235"/>
                </a:moveTo>
                <a:cubicBezTo>
                  <a:pt x="3052826" y="1379316"/>
                  <a:pt x="3055216" y="1379498"/>
                  <a:pt x="3058556" y="1379779"/>
                </a:cubicBezTo>
                <a:cubicBezTo>
                  <a:pt x="3061900" y="1380062"/>
                  <a:pt x="3063562" y="1380275"/>
                  <a:pt x="3063548" y="1380418"/>
                </a:cubicBezTo>
                <a:cubicBezTo>
                  <a:pt x="3062390" y="1380622"/>
                  <a:pt x="3060450" y="1380681"/>
                  <a:pt x="3057724" y="1380597"/>
                </a:cubicBezTo>
                <a:cubicBezTo>
                  <a:pt x="3055000" y="1380513"/>
                  <a:pt x="3053012" y="1380434"/>
                  <a:pt x="3051760" y="1380357"/>
                </a:cubicBezTo>
                <a:cubicBezTo>
                  <a:pt x="3046694" y="1380105"/>
                  <a:pt x="3041682" y="1380028"/>
                  <a:pt x="3036730" y="1380127"/>
                </a:cubicBezTo>
                <a:cubicBezTo>
                  <a:pt x="3031778" y="1380226"/>
                  <a:pt x="3027358" y="1380456"/>
                  <a:pt x="3023474" y="1380816"/>
                </a:cubicBezTo>
                <a:cubicBezTo>
                  <a:pt x="3018456" y="1380590"/>
                  <a:pt x="3013348" y="1380462"/>
                  <a:pt x="3008150" y="1380434"/>
                </a:cubicBezTo>
                <a:cubicBezTo>
                  <a:pt x="3002950" y="1380405"/>
                  <a:pt x="2997842" y="1380277"/>
                  <a:pt x="2992824" y="1380051"/>
                </a:cubicBezTo>
                <a:cubicBezTo>
                  <a:pt x="3002526" y="1379740"/>
                  <a:pt x="3012264" y="1379534"/>
                  <a:pt x="3022038" y="1379433"/>
                </a:cubicBezTo>
                <a:cubicBezTo>
                  <a:pt x="3031808" y="1379332"/>
                  <a:pt x="3041594" y="1379266"/>
                  <a:pt x="3051390" y="1379235"/>
                </a:cubicBezTo>
                <a:close/>
                <a:moveTo>
                  <a:pt x="2970872" y="1378911"/>
                </a:moveTo>
                <a:cubicBezTo>
                  <a:pt x="2969784" y="1379262"/>
                  <a:pt x="2970336" y="1379578"/>
                  <a:pt x="2972534" y="1379858"/>
                </a:cubicBezTo>
                <a:cubicBezTo>
                  <a:pt x="2974732" y="1380139"/>
                  <a:pt x="2976962" y="1380335"/>
                  <a:pt x="2979224" y="1380447"/>
                </a:cubicBezTo>
                <a:lnTo>
                  <a:pt x="2989922" y="1380176"/>
                </a:lnTo>
                <a:cubicBezTo>
                  <a:pt x="2987042" y="1380853"/>
                  <a:pt x="2982842" y="1381255"/>
                  <a:pt x="2977328" y="1381382"/>
                </a:cubicBezTo>
                <a:cubicBezTo>
                  <a:pt x="2971814" y="1381508"/>
                  <a:pt x="2965980" y="1381412"/>
                  <a:pt x="2959827" y="1381092"/>
                </a:cubicBezTo>
                <a:lnTo>
                  <a:pt x="2957831" y="1380989"/>
                </a:lnTo>
                <a:cubicBezTo>
                  <a:pt x="2957684" y="1381039"/>
                  <a:pt x="2956847" y="1381225"/>
                  <a:pt x="2955319" y="1381547"/>
                </a:cubicBezTo>
                <a:cubicBezTo>
                  <a:pt x="2953792" y="1381869"/>
                  <a:pt x="2952455" y="1382029"/>
                  <a:pt x="2951310" y="1382027"/>
                </a:cubicBezTo>
                <a:cubicBezTo>
                  <a:pt x="2950554" y="1381903"/>
                  <a:pt x="2950884" y="1381541"/>
                  <a:pt x="2952300" y="1380943"/>
                </a:cubicBezTo>
                <a:cubicBezTo>
                  <a:pt x="2953717" y="1380345"/>
                  <a:pt x="2954771" y="1379951"/>
                  <a:pt x="2955465" y="1379764"/>
                </a:cubicBezTo>
                <a:close/>
                <a:moveTo>
                  <a:pt x="2978626" y="1369738"/>
                </a:moveTo>
                <a:cubicBezTo>
                  <a:pt x="2980186" y="1369762"/>
                  <a:pt x="2981508" y="1369808"/>
                  <a:pt x="2982594" y="1369876"/>
                </a:cubicBezTo>
                <a:lnTo>
                  <a:pt x="2980968" y="1370893"/>
                </a:lnTo>
                <a:cubicBezTo>
                  <a:pt x="2979782" y="1370826"/>
                  <a:pt x="2978390" y="1370696"/>
                  <a:pt x="2976794" y="1370504"/>
                </a:cubicBezTo>
                <a:cubicBezTo>
                  <a:pt x="2975200" y="1370313"/>
                  <a:pt x="2974532" y="1370151"/>
                  <a:pt x="2974798" y="1370022"/>
                </a:cubicBezTo>
                <a:cubicBezTo>
                  <a:pt x="2975788" y="1369809"/>
                  <a:pt x="2977066" y="1369715"/>
                  <a:pt x="2978626" y="1369738"/>
                </a:cubicBezTo>
                <a:close/>
                <a:moveTo>
                  <a:pt x="3036984" y="1368292"/>
                </a:moveTo>
                <a:cubicBezTo>
                  <a:pt x="3042002" y="1368519"/>
                  <a:pt x="3047112" y="1368646"/>
                  <a:pt x="3052310" y="1368675"/>
                </a:cubicBezTo>
                <a:cubicBezTo>
                  <a:pt x="3057508" y="1368703"/>
                  <a:pt x="3062618" y="1368831"/>
                  <a:pt x="3067636" y="1369057"/>
                </a:cubicBezTo>
                <a:cubicBezTo>
                  <a:pt x="3064098" y="1369786"/>
                  <a:pt x="3058992" y="1370038"/>
                  <a:pt x="3052318" y="1369812"/>
                </a:cubicBezTo>
                <a:cubicBezTo>
                  <a:pt x="3045644" y="1369586"/>
                  <a:pt x="3039628" y="1369308"/>
                  <a:pt x="3034268" y="1368978"/>
                </a:cubicBezTo>
                <a:cubicBezTo>
                  <a:pt x="3032854" y="1369334"/>
                  <a:pt x="3030886" y="1369680"/>
                  <a:pt x="3028360" y="1370014"/>
                </a:cubicBezTo>
                <a:cubicBezTo>
                  <a:pt x="3025836" y="1370348"/>
                  <a:pt x="3023094" y="1370585"/>
                  <a:pt x="3020136" y="1370723"/>
                </a:cubicBezTo>
                <a:lnTo>
                  <a:pt x="3003988" y="1369334"/>
                </a:lnTo>
                <a:cubicBezTo>
                  <a:pt x="3009784" y="1369503"/>
                  <a:pt x="3015964" y="1369537"/>
                  <a:pt x="3022530" y="1369436"/>
                </a:cubicBezTo>
                <a:cubicBezTo>
                  <a:pt x="3029096" y="1369334"/>
                  <a:pt x="3033914" y="1368954"/>
                  <a:pt x="3036984" y="1368292"/>
                </a:cubicBezTo>
                <a:close/>
                <a:moveTo>
                  <a:pt x="3399476" y="1367281"/>
                </a:moveTo>
                <a:lnTo>
                  <a:pt x="3405462" y="1367592"/>
                </a:lnTo>
                <a:lnTo>
                  <a:pt x="3404558" y="1367821"/>
                </a:lnTo>
                <a:cubicBezTo>
                  <a:pt x="3402412" y="1367755"/>
                  <a:pt x="3400718" y="1367575"/>
                  <a:pt x="3399476" y="1367281"/>
                </a:cubicBezTo>
                <a:close/>
                <a:moveTo>
                  <a:pt x="4160194" y="1366564"/>
                </a:moveTo>
                <a:cubicBezTo>
                  <a:pt x="4159610" y="1366712"/>
                  <a:pt x="4158244" y="1366905"/>
                  <a:pt x="4156094" y="1367144"/>
                </a:cubicBezTo>
                <a:cubicBezTo>
                  <a:pt x="4153948" y="1367382"/>
                  <a:pt x="4151810" y="1367466"/>
                  <a:pt x="4149682" y="1367396"/>
                </a:cubicBezTo>
                <a:cubicBezTo>
                  <a:pt x="4148782" y="1367332"/>
                  <a:pt x="4148542" y="1367216"/>
                  <a:pt x="4148954" y="1367049"/>
                </a:cubicBezTo>
                <a:cubicBezTo>
                  <a:pt x="4149370" y="1366880"/>
                  <a:pt x="4149852" y="1366733"/>
                  <a:pt x="4150402" y="1366607"/>
                </a:cubicBezTo>
                <a:close/>
                <a:moveTo>
                  <a:pt x="3793340" y="1366246"/>
                </a:moveTo>
                <a:lnTo>
                  <a:pt x="3797332" y="1366453"/>
                </a:lnTo>
                <a:lnTo>
                  <a:pt x="3789718" y="1367160"/>
                </a:lnTo>
                <a:lnTo>
                  <a:pt x="3772132" y="1367349"/>
                </a:lnTo>
                <a:lnTo>
                  <a:pt x="3780648" y="1366414"/>
                </a:lnTo>
                <a:close/>
                <a:moveTo>
                  <a:pt x="3430476" y="1366136"/>
                </a:moveTo>
                <a:cubicBezTo>
                  <a:pt x="3431512" y="1366178"/>
                  <a:pt x="3432660" y="1366192"/>
                  <a:pt x="3433922" y="1366177"/>
                </a:cubicBezTo>
                <a:cubicBezTo>
                  <a:pt x="3435184" y="1366162"/>
                  <a:pt x="3436332" y="1366176"/>
                  <a:pt x="3437368" y="1366219"/>
                </a:cubicBezTo>
                <a:cubicBezTo>
                  <a:pt x="3435710" y="1366637"/>
                  <a:pt x="3432506" y="1366839"/>
                  <a:pt x="3427762" y="1366821"/>
                </a:cubicBezTo>
                <a:close/>
                <a:moveTo>
                  <a:pt x="4073126" y="1366072"/>
                </a:moveTo>
                <a:cubicBezTo>
                  <a:pt x="4075062" y="1366064"/>
                  <a:pt x="4076582" y="1366085"/>
                  <a:pt x="4077682" y="1366136"/>
                </a:cubicBezTo>
                <a:lnTo>
                  <a:pt x="4075872" y="1366593"/>
                </a:lnTo>
                <a:lnTo>
                  <a:pt x="4067890" y="1366178"/>
                </a:lnTo>
                <a:cubicBezTo>
                  <a:pt x="4069442" y="1366115"/>
                  <a:pt x="4071186" y="1366080"/>
                  <a:pt x="4073126" y="1366072"/>
                </a:cubicBezTo>
                <a:close/>
                <a:moveTo>
                  <a:pt x="4419870" y="1365999"/>
                </a:moveTo>
                <a:lnTo>
                  <a:pt x="4428222" y="1367535"/>
                </a:lnTo>
                <a:lnTo>
                  <a:pt x="4426228" y="1367432"/>
                </a:lnTo>
                <a:cubicBezTo>
                  <a:pt x="4419758" y="1367142"/>
                  <a:pt x="4417638" y="1366664"/>
                  <a:pt x="4419870" y="1365999"/>
                </a:cubicBezTo>
                <a:close/>
                <a:moveTo>
                  <a:pt x="3844110" y="1365577"/>
                </a:moveTo>
                <a:cubicBezTo>
                  <a:pt x="3849912" y="1365327"/>
                  <a:pt x="3856804" y="1365409"/>
                  <a:pt x="3864784" y="1365824"/>
                </a:cubicBezTo>
                <a:lnTo>
                  <a:pt x="3889266" y="1365718"/>
                </a:lnTo>
                <a:lnTo>
                  <a:pt x="3888916" y="1367629"/>
                </a:lnTo>
                <a:cubicBezTo>
                  <a:pt x="3882674" y="1367281"/>
                  <a:pt x="3875432" y="1366882"/>
                  <a:pt x="3867194" y="1366431"/>
                </a:cubicBezTo>
                <a:cubicBezTo>
                  <a:pt x="3858954" y="1365980"/>
                  <a:pt x="3851258" y="1365696"/>
                  <a:pt x="3844110" y="1365577"/>
                </a:cubicBezTo>
                <a:close/>
                <a:moveTo>
                  <a:pt x="4361838" y="1365465"/>
                </a:moveTo>
                <a:lnTo>
                  <a:pt x="4368728" y="1365547"/>
                </a:lnTo>
                <a:lnTo>
                  <a:pt x="4369820" y="1365880"/>
                </a:lnTo>
                <a:close/>
                <a:moveTo>
                  <a:pt x="3488954" y="1365419"/>
                </a:moveTo>
                <a:cubicBezTo>
                  <a:pt x="3492604" y="1365522"/>
                  <a:pt x="3495960" y="1365663"/>
                  <a:pt x="3499022" y="1365839"/>
                </a:cubicBezTo>
                <a:lnTo>
                  <a:pt x="3494312" y="1366420"/>
                </a:lnTo>
                <a:lnTo>
                  <a:pt x="3478346" y="1365591"/>
                </a:lnTo>
                <a:cubicBezTo>
                  <a:pt x="3481768" y="1365373"/>
                  <a:pt x="3485304" y="1365316"/>
                  <a:pt x="3488954" y="1365419"/>
                </a:cubicBezTo>
                <a:close/>
                <a:moveTo>
                  <a:pt x="3536464" y="1365269"/>
                </a:moveTo>
                <a:cubicBezTo>
                  <a:pt x="3545174" y="1365234"/>
                  <a:pt x="3552278" y="1365338"/>
                  <a:pt x="3557774" y="1365584"/>
                </a:cubicBezTo>
                <a:lnTo>
                  <a:pt x="3554154" y="1366498"/>
                </a:lnTo>
                <a:cubicBezTo>
                  <a:pt x="3546966" y="1366389"/>
                  <a:pt x="3540166" y="1366334"/>
                  <a:pt x="3533752" y="1366333"/>
                </a:cubicBezTo>
                <a:cubicBezTo>
                  <a:pt x="3527336" y="1366333"/>
                  <a:pt x="3523076" y="1366549"/>
                  <a:pt x="3520972" y="1366978"/>
                </a:cubicBezTo>
                <a:cubicBezTo>
                  <a:pt x="3519490" y="1366885"/>
                  <a:pt x="3516918" y="1366647"/>
                  <a:pt x="3513260" y="1366268"/>
                </a:cubicBezTo>
                <a:cubicBezTo>
                  <a:pt x="3509600" y="1365889"/>
                  <a:pt x="3507754" y="1365621"/>
                  <a:pt x="3507722" y="1365464"/>
                </a:cubicBezTo>
                <a:cubicBezTo>
                  <a:pt x="3508282" y="1365361"/>
                  <a:pt x="3509294" y="1365334"/>
                  <a:pt x="3510758" y="1365381"/>
                </a:cubicBezTo>
                <a:cubicBezTo>
                  <a:pt x="3512226" y="1365428"/>
                  <a:pt x="3513510" y="1365483"/>
                  <a:pt x="3514616" y="1365546"/>
                </a:cubicBezTo>
                <a:cubicBezTo>
                  <a:pt x="3520470" y="1365397"/>
                  <a:pt x="3527752" y="1365305"/>
                  <a:pt x="3536464" y="1365269"/>
                </a:cubicBezTo>
                <a:close/>
                <a:moveTo>
                  <a:pt x="3465468" y="1365198"/>
                </a:moveTo>
                <a:lnTo>
                  <a:pt x="3473452" y="1365613"/>
                </a:lnTo>
                <a:lnTo>
                  <a:pt x="3472732" y="1366402"/>
                </a:lnTo>
                <a:lnTo>
                  <a:pt x="3462754" y="1365883"/>
                </a:lnTo>
                <a:lnTo>
                  <a:pt x="3456418" y="1367484"/>
                </a:lnTo>
                <a:lnTo>
                  <a:pt x="3448436" y="1367069"/>
                </a:lnTo>
                <a:lnTo>
                  <a:pt x="3444260" y="1366301"/>
                </a:lnTo>
                <a:close/>
                <a:moveTo>
                  <a:pt x="3721340" y="1364986"/>
                </a:moveTo>
                <a:lnTo>
                  <a:pt x="3759972" y="1366167"/>
                </a:lnTo>
                <a:lnTo>
                  <a:pt x="3757444" y="1367413"/>
                </a:lnTo>
                <a:cubicBezTo>
                  <a:pt x="3756490" y="1367375"/>
                  <a:pt x="3755676" y="1367378"/>
                  <a:pt x="3754996" y="1367424"/>
                </a:cubicBezTo>
                <a:cubicBezTo>
                  <a:pt x="3754314" y="1367469"/>
                  <a:pt x="3753500" y="1367472"/>
                  <a:pt x="3752546" y="1367434"/>
                </a:cubicBezTo>
                <a:lnTo>
                  <a:pt x="3742570" y="1366915"/>
                </a:lnTo>
                <a:cubicBezTo>
                  <a:pt x="3738454" y="1366702"/>
                  <a:pt x="3734438" y="1366425"/>
                  <a:pt x="3730526" y="1366084"/>
                </a:cubicBezTo>
                <a:cubicBezTo>
                  <a:pt x="3726614" y="1365743"/>
                  <a:pt x="3723552" y="1365377"/>
                  <a:pt x="3721340" y="1364986"/>
                </a:cubicBezTo>
                <a:close/>
                <a:moveTo>
                  <a:pt x="2828961" y="1364927"/>
                </a:moveTo>
                <a:cubicBezTo>
                  <a:pt x="2826136" y="1365464"/>
                  <a:pt x="2822638" y="1365638"/>
                  <a:pt x="2818470" y="1365450"/>
                </a:cubicBezTo>
                <a:cubicBezTo>
                  <a:pt x="2814302" y="1365262"/>
                  <a:pt x="2810126" y="1365608"/>
                  <a:pt x="2805942" y="1366487"/>
                </a:cubicBezTo>
                <a:cubicBezTo>
                  <a:pt x="2814022" y="1366826"/>
                  <a:pt x="2822395" y="1366939"/>
                  <a:pt x="2831061" y="1366827"/>
                </a:cubicBezTo>
                <a:cubicBezTo>
                  <a:pt x="2839727" y="1366715"/>
                  <a:pt x="2848100" y="1366828"/>
                  <a:pt x="2856180" y="1367168"/>
                </a:cubicBezTo>
                <a:lnTo>
                  <a:pt x="2845830" y="1365528"/>
                </a:lnTo>
                <a:close/>
                <a:moveTo>
                  <a:pt x="3247678" y="1364908"/>
                </a:moveTo>
                <a:lnTo>
                  <a:pt x="3254568" y="1364990"/>
                </a:lnTo>
                <a:lnTo>
                  <a:pt x="3258026" y="1366547"/>
                </a:lnTo>
                <a:cubicBezTo>
                  <a:pt x="3261082" y="1366711"/>
                  <a:pt x="3264172" y="1366792"/>
                  <a:pt x="3267298" y="1366788"/>
                </a:cubicBezTo>
                <a:cubicBezTo>
                  <a:pt x="3270422" y="1366783"/>
                  <a:pt x="3273194" y="1366640"/>
                  <a:pt x="3275614" y="1366358"/>
                </a:cubicBezTo>
                <a:cubicBezTo>
                  <a:pt x="3282692" y="1366697"/>
                  <a:pt x="3289714" y="1367050"/>
                  <a:pt x="3296680" y="1367418"/>
                </a:cubicBezTo>
                <a:cubicBezTo>
                  <a:pt x="3303644" y="1367786"/>
                  <a:pt x="3309988" y="1368311"/>
                  <a:pt x="3315710" y="1368993"/>
                </a:cubicBezTo>
                <a:lnTo>
                  <a:pt x="3282528" y="1369473"/>
                </a:lnTo>
                <a:cubicBezTo>
                  <a:pt x="3278018" y="1368688"/>
                  <a:pt x="3271606" y="1368079"/>
                  <a:pt x="3263292" y="1367647"/>
                </a:cubicBezTo>
                <a:cubicBezTo>
                  <a:pt x="3262866" y="1367780"/>
                  <a:pt x="3262134" y="1367914"/>
                  <a:pt x="3261096" y="1368050"/>
                </a:cubicBezTo>
                <a:cubicBezTo>
                  <a:pt x="3260058" y="1368185"/>
                  <a:pt x="3258554" y="1368211"/>
                  <a:pt x="3256586" y="1368126"/>
                </a:cubicBezTo>
                <a:cubicBezTo>
                  <a:pt x="3254646" y="1368008"/>
                  <a:pt x="3252990" y="1367818"/>
                  <a:pt x="3251618" y="1367558"/>
                </a:cubicBezTo>
                <a:cubicBezTo>
                  <a:pt x="3250244" y="1367297"/>
                  <a:pt x="3248814" y="1367050"/>
                  <a:pt x="3247328" y="1366818"/>
                </a:cubicBezTo>
                <a:close/>
                <a:moveTo>
                  <a:pt x="4015286" y="1364273"/>
                </a:moveTo>
                <a:cubicBezTo>
                  <a:pt x="4019816" y="1364382"/>
                  <a:pt x="4024586" y="1364469"/>
                  <a:pt x="4029592" y="1364533"/>
                </a:cubicBezTo>
                <a:cubicBezTo>
                  <a:pt x="4034598" y="1364598"/>
                  <a:pt x="4039320" y="1364545"/>
                  <a:pt x="4043758" y="1364374"/>
                </a:cubicBezTo>
                <a:lnTo>
                  <a:pt x="4041226" y="1365620"/>
                </a:lnTo>
                <a:lnTo>
                  <a:pt x="4043594" y="1366845"/>
                </a:lnTo>
                <a:lnTo>
                  <a:pt x="4028722" y="1366348"/>
                </a:lnTo>
                <a:cubicBezTo>
                  <a:pt x="4024226" y="1366534"/>
                  <a:pt x="4019166" y="1366672"/>
                  <a:pt x="4013536" y="1366765"/>
                </a:cubicBezTo>
                <a:cubicBezTo>
                  <a:pt x="4007908" y="1366857"/>
                  <a:pt x="4002574" y="1366914"/>
                  <a:pt x="3997534" y="1366933"/>
                </a:cubicBezTo>
                <a:cubicBezTo>
                  <a:pt x="3989370" y="1366463"/>
                  <a:pt x="3980848" y="1366388"/>
                  <a:pt x="3971964" y="1366707"/>
                </a:cubicBezTo>
                <a:cubicBezTo>
                  <a:pt x="3972530" y="1367058"/>
                  <a:pt x="3971224" y="1367311"/>
                  <a:pt x="3968048" y="1367468"/>
                </a:cubicBezTo>
                <a:cubicBezTo>
                  <a:pt x="3964870" y="1367624"/>
                  <a:pt x="3962974" y="1367571"/>
                  <a:pt x="3962358" y="1367310"/>
                </a:cubicBezTo>
                <a:lnTo>
                  <a:pt x="3942958" y="1367956"/>
                </a:lnTo>
                <a:lnTo>
                  <a:pt x="3920288" y="1367605"/>
                </a:lnTo>
                <a:lnTo>
                  <a:pt x="3918478" y="1368062"/>
                </a:lnTo>
                <a:lnTo>
                  <a:pt x="3904510" y="1367337"/>
                </a:lnTo>
                <a:lnTo>
                  <a:pt x="3905044" y="1365987"/>
                </a:lnTo>
                <a:cubicBezTo>
                  <a:pt x="3905710" y="1366148"/>
                  <a:pt x="3906466" y="1366210"/>
                  <a:pt x="3907312" y="1366173"/>
                </a:cubicBezTo>
                <a:cubicBezTo>
                  <a:pt x="3908158" y="1366137"/>
                  <a:pt x="3908368" y="1366033"/>
                  <a:pt x="3907946" y="1365861"/>
                </a:cubicBezTo>
                <a:lnTo>
                  <a:pt x="3917736" y="1365819"/>
                </a:lnTo>
                <a:cubicBezTo>
                  <a:pt x="3917622" y="1365658"/>
                  <a:pt x="3918938" y="1365554"/>
                  <a:pt x="3921678" y="1365507"/>
                </a:cubicBezTo>
                <a:cubicBezTo>
                  <a:pt x="3924420" y="1365460"/>
                  <a:pt x="3926006" y="1365439"/>
                  <a:pt x="3926438" y="1365444"/>
                </a:cubicBezTo>
                <a:lnTo>
                  <a:pt x="3956718" y="1365089"/>
                </a:lnTo>
                <a:cubicBezTo>
                  <a:pt x="3962294" y="1365326"/>
                  <a:pt x="3972458" y="1365544"/>
                  <a:pt x="3987212" y="1365742"/>
                </a:cubicBezTo>
                <a:cubicBezTo>
                  <a:pt x="4001966" y="1365941"/>
                  <a:pt x="4011812" y="1365935"/>
                  <a:pt x="4016748" y="1365726"/>
                </a:cubicBezTo>
                <a:close/>
                <a:moveTo>
                  <a:pt x="4604982" y="1364214"/>
                </a:moveTo>
                <a:cubicBezTo>
                  <a:pt x="4609710" y="1364235"/>
                  <a:pt x="4614492" y="1364242"/>
                  <a:pt x="4619332" y="1364236"/>
                </a:cubicBezTo>
                <a:lnTo>
                  <a:pt x="4611720" y="1364943"/>
                </a:lnTo>
                <a:cubicBezTo>
                  <a:pt x="4603920" y="1364583"/>
                  <a:pt x="4596666" y="1364390"/>
                  <a:pt x="4589956" y="1364363"/>
                </a:cubicBezTo>
                <a:cubicBezTo>
                  <a:pt x="4595248" y="1364241"/>
                  <a:pt x="4600256" y="1364191"/>
                  <a:pt x="4604982" y="1364214"/>
                </a:cubicBezTo>
                <a:close/>
                <a:moveTo>
                  <a:pt x="3617060" y="1363979"/>
                </a:moveTo>
                <a:cubicBezTo>
                  <a:pt x="3623072" y="1363993"/>
                  <a:pt x="3629456" y="1364026"/>
                  <a:pt x="3636216" y="1364079"/>
                </a:cubicBezTo>
                <a:cubicBezTo>
                  <a:pt x="3642976" y="1364131"/>
                  <a:pt x="3649406" y="1364304"/>
                  <a:pt x="3655510" y="1364598"/>
                </a:cubicBezTo>
                <a:cubicBezTo>
                  <a:pt x="3660594" y="1364593"/>
                  <a:pt x="3666110" y="1364593"/>
                  <a:pt x="3672058" y="1364597"/>
                </a:cubicBezTo>
                <a:cubicBezTo>
                  <a:pt x="3678004" y="1364602"/>
                  <a:pt x="3683246" y="1364518"/>
                  <a:pt x="3687786" y="1364346"/>
                </a:cubicBezTo>
                <a:lnTo>
                  <a:pt x="3682356" y="1365717"/>
                </a:lnTo>
                <a:cubicBezTo>
                  <a:pt x="3674404" y="1365396"/>
                  <a:pt x="3666546" y="1365355"/>
                  <a:pt x="3658780" y="1365595"/>
                </a:cubicBezTo>
                <a:cubicBezTo>
                  <a:pt x="3651016" y="1365834"/>
                  <a:pt x="3643156" y="1365794"/>
                  <a:pt x="3635206" y="1365472"/>
                </a:cubicBezTo>
                <a:lnTo>
                  <a:pt x="3613810" y="1366015"/>
                </a:lnTo>
                <a:cubicBezTo>
                  <a:pt x="3612312" y="1366052"/>
                  <a:pt x="3611140" y="1365967"/>
                  <a:pt x="3610296" y="1365763"/>
                </a:cubicBezTo>
                <a:cubicBezTo>
                  <a:pt x="3609452" y="1365558"/>
                  <a:pt x="3609232" y="1365386"/>
                  <a:pt x="3609636" y="1365247"/>
                </a:cubicBezTo>
                <a:close/>
                <a:moveTo>
                  <a:pt x="4719248" y="1363914"/>
                </a:moveTo>
                <a:lnTo>
                  <a:pt x="4725234" y="1364226"/>
                </a:lnTo>
                <a:cubicBezTo>
                  <a:pt x="4725502" y="1364233"/>
                  <a:pt x="4726462" y="1364295"/>
                  <a:pt x="4728116" y="1364410"/>
                </a:cubicBezTo>
                <a:cubicBezTo>
                  <a:pt x="4729766" y="1364524"/>
                  <a:pt x="4730500" y="1364642"/>
                  <a:pt x="4730316" y="1364764"/>
                </a:cubicBezTo>
                <a:lnTo>
                  <a:pt x="4724330" y="1364454"/>
                </a:lnTo>
                <a:lnTo>
                  <a:pt x="4710732" y="1364849"/>
                </a:lnTo>
                <a:lnTo>
                  <a:pt x="4706740" y="1364642"/>
                </a:lnTo>
                <a:close/>
                <a:moveTo>
                  <a:pt x="4542620" y="1363558"/>
                </a:moveTo>
                <a:lnTo>
                  <a:pt x="4540810" y="1364015"/>
                </a:lnTo>
                <a:lnTo>
                  <a:pt x="4538740" y="1364037"/>
                </a:lnTo>
                <a:close/>
                <a:moveTo>
                  <a:pt x="4063650" y="1362996"/>
                </a:moveTo>
                <a:cubicBezTo>
                  <a:pt x="4067942" y="1363001"/>
                  <a:pt x="4071644" y="1363078"/>
                  <a:pt x="4074758" y="1363229"/>
                </a:cubicBezTo>
                <a:cubicBezTo>
                  <a:pt x="4078750" y="1363436"/>
                  <a:pt x="4079840" y="1363768"/>
                  <a:pt x="4078030" y="1364226"/>
                </a:cubicBezTo>
                <a:cubicBezTo>
                  <a:pt x="4075852" y="1364066"/>
                  <a:pt x="4074220" y="1364073"/>
                  <a:pt x="4073134" y="1364247"/>
                </a:cubicBezTo>
                <a:lnTo>
                  <a:pt x="4056266" y="1363645"/>
                </a:lnTo>
                <a:lnTo>
                  <a:pt x="4051184" y="1363107"/>
                </a:lnTo>
                <a:cubicBezTo>
                  <a:pt x="4055202" y="1363028"/>
                  <a:pt x="4059358" y="1362991"/>
                  <a:pt x="4063650" y="1362996"/>
                </a:cubicBezTo>
                <a:close/>
                <a:moveTo>
                  <a:pt x="4697298" y="1362774"/>
                </a:moveTo>
                <a:lnTo>
                  <a:pt x="4700756" y="1364331"/>
                </a:lnTo>
                <a:lnTo>
                  <a:pt x="4686786" y="1363606"/>
                </a:lnTo>
                <a:cubicBezTo>
                  <a:pt x="4685842" y="1363844"/>
                  <a:pt x="4684514" y="1364028"/>
                  <a:pt x="4682800" y="1364156"/>
                </a:cubicBezTo>
                <a:cubicBezTo>
                  <a:pt x="4681086" y="1364286"/>
                  <a:pt x="4679212" y="1364303"/>
                  <a:pt x="4677180" y="1364209"/>
                </a:cubicBezTo>
                <a:cubicBezTo>
                  <a:pt x="4675016" y="1364097"/>
                  <a:pt x="4673082" y="1363927"/>
                  <a:pt x="4671372" y="1363701"/>
                </a:cubicBezTo>
                <a:cubicBezTo>
                  <a:pt x="4669664" y="1363474"/>
                  <a:pt x="4669178" y="1363243"/>
                  <a:pt x="4669916" y="1363005"/>
                </a:cubicBezTo>
                <a:cubicBezTo>
                  <a:pt x="4670516" y="1362904"/>
                  <a:pt x="4671446" y="1362872"/>
                  <a:pt x="4672702" y="1362909"/>
                </a:cubicBezTo>
                <a:cubicBezTo>
                  <a:pt x="4673962" y="1362946"/>
                  <a:pt x="4674664" y="1362971"/>
                  <a:pt x="4674812" y="1362984"/>
                </a:cubicBezTo>
                <a:close/>
                <a:moveTo>
                  <a:pt x="4503080" y="1362606"/>
                </a:moveTo>
                <a:cubicBezTo>
                  <a:pt x="4508460" y="1362564"/>
                  <a:pt x="4512388" y="1362585"/>
                  <a:pt x="4514868" y="1362667"/>
                </a:cubicBezTo>
                <a:lnTo>
                  <a:pt x="4506166" y="1363042"/>
                </a:lnTo>
                <a:cubicBezTo>
                  <a:pt x="4505742" y="1362870"/>
                  <a:pt x="4505454" y="1362741"/>
                  <a:pt x="4505302" y="1362652"/>
                </a:cubicBezTo>
                <a:cubicBezTo>
                  <a:pt x="4505150" y="1362564"/>
                  <a:pt x="4504410" y="1362549"/>
                  <a:pt x="4503080" y="1362606"/>
                </a:cubicBezTo>
                <a:close/>
                <a:moveTo>
                  <a:pt x="4645250" y="1362550"/>
                </a:moveTo>
                <a:cubicBezTo>
                  <a:pt x="4647164" y="1362650"/>
                  <a:pt x="4648102" y="1362768"/>
                  <a:pt x="4648064" y="1362903"/>
                </a:cubicBezTo>
                <a:cubicBezTo>
                  <a:pt x="4648028" y="1363039"/>
                  <a:pt x="4647516" y="1363219"/>
                  <a:pt x="4646526" y="1363444"/>
                </a:cubicBezTo>
                <a:lnTo>
                  <a:pt x="4645622" y="1363672"/>
                </a:lnTo>
                <a:cubicBezTo>
                  <a:pt x="4641814" y="1363521"/>
                  <a:pt x="4639452" y="1363306"/>
                  <a:pt x="4638546" y="1363029"/>
                </a:cubicBezTo>
                <a:lnTo>
                  <a:pt x="4640354" y="1362572"/>
                </a:lnTo>
                <a:cubicBezTo>
                  <a:pt x="4641442" y="1362399"/>
                  <a:pt x="4643074" y="1362392"/>
                  <a:pt x="4645250" y="1362550"/>
                </a:cubicBezTo>
                <a:close/>
                <a:moveTo>
                  <a:pt x="3636994" y="1361983"/>
                </a:moveTo>
                <a:cubicBezTo>
                  <a:pt x="3640376" y="1361837"/>
                  <a:pt x="3644306" y="1361858"/>
                  <a:pt x="3648780" y="1362044"/>
                </a:cubicBezTo>
                <a:lnTo>
                  <a:pt x="3647874" y="1362273"/>
                </a:lnTo>
                <a:cubicBezTo>
                  <a:pt x="3645530" y="1362283"/>
                  <a:pt x="3643602" y="1362263"/>
                  <a:pt x="3642096" y="1362214"/>
                </a:cubicBezTo>
                <a:cubicBezTo>
                  <a:pt x="3640588" y="1362164"/>
                  <a:pt x="3638888" y="1362088"/>
                  <a:pt x="3636994" y="1361983"/>
                </a:cubicBezTo>
                <a:close/>
                <a:moveTo>
                  <a:pt x="3752688" y="1361930"/>
                </a:moveTo>
                <a:cubicBezTo>
                  <a:pt x="3758068" y="1361889"/>
                  <a:pt x="3763992" y="1362013"/>
                  <a:pt x="3770462" y="1362303"/>
                </a:cubicBezTo>
                <a:lnTo>
                  <a:pt x="3749974" y="1362616"/>
                </a:lnTo>
                <a:close/>
                <a:moveTo>
                  <a:pt x="3694656" y="1361396"/>
                </a:moveTo>
                <a:lnTo>
                  <a:pt x="3713520" y="1362100"/>
                </a:lnTo>
                <a:lnTo>
                  <a:pt x="3724588" y="1362951"/>
                </a:lnTo>
                <a:lnTo>
                  <a:pt x="3707184" y="1363700"/>
                </a:lnTo>
                <a:cubicBezTo>
                  <a:pt x="3710386" y="1363803"/>
                  <a:pt x="3711242" y="1364043"/>
                  <a:pt x="3709750" y="1364419"/>
                </a:cubicBezTo>
                <a:cubicBezTo>
                  <a:pt x="3708262" y="1364795"/>
                  <a:pt x="3705898" y="1364936"/>
                  <a:pt x="3702660" y="1364843"/>
                </a:cubicBezTo>
                <a:lnTo>
                  <a:pt x="3691036" y="1362310"/>
                </a:lnTo>
                <a:close/>
                <a:moveTo>
                  <a:pt x="4462450" y="1361322"/>
                </a:moveTo>
                <a:cubicBezTo>
                  <a:pt x="4465652" y="1361489"/>
                  <a:pt x="4470948" y="1361695"/>
                  <a:pt x="4478344" y="1361942"/>
                </a:cubicBezTo>
                <a:cubicBezTo>
                  <a:pt x="4485740" y="1362187"/>
                  <a:pt x="4493986" y="1362409"/>
                  <a:pt x="4503080" y="1362606"/>
                </a:cubicBezTo>
                <a:cubicBezTo>
                  <a:pt x="4500932" y="1362540"/>
                  <a:pt x="4498334" y="1362589"/>
                  <a:pt x="4495284" y="1362752"/>
                </a:cubicBezTo>
                <a:lnTo>
                  <a:pt x="4484772" y="1363584"/>
                </a:lnTo>
                <a:lnTo>
                  <a:pt x="4486954" y="1364248"/>
                </a:lnTo>
                <a:cubicBezTo>
                  <a:pt x="4479910" y="1364204"/>
                  <a:pt x="4475316" y="1364149"/>
                  <a:pt x="4473170" y="1364083"/>
                </a:cubicBezTo>
                <a:cubicBezTo>
                  <a:pt x="4465388" y="1364277"/>
                  <a:pt x="4457608" y="1364469"/>
                  <a:pt x="4449826" y="1364662"/>
                </a:cubicBezTo>
                <a:cubicBezTo>
                  <a:pt x="4442046" y="1364855"/>
                  <a:pt x="4434172" y="1364767"/>
                  <a:pt x="4426204" y="1364399"/>
                </a:cubicBezTo>
                <a:lnTo>
                  <a:pt x="4404626" y="1364381"/>
                </a:lnTo>
                <a:cubicBezTo>
                  <a:pt x="4401204" y="1364599"/>
                  <a:pt x="4397670" y="1364656"/>
                  <a:pt x="4394018" y="1364553"/>
                </a:cubicBezTo>
                <a:cubicBezTo>
                  <a:pt x="4390368" y="1364449"/>
                  <a:pt x="4387012" y="1364310"/>
                  <a:pt x="4383950" y="1364133"/>
                </a:cubicBezTo>
                <a:cubicBezTo>
                  <a:pt x="4374520" y="1363781"/>
                  <a:pt x="4363728" y="1363772"/>
                  <a:pt x="4351582" y="1364106"/>
                </a:cubicBezTo>
                <a:cubicBezTo>
                  <a:pt x="4339434" y="1364439"/>
                  <a:pt x="4328644" y="1364430"/>
                  <a:pt x="4319212" y="1364078"/>
                </a:cubicBezTo>
                <a:lnTo>
                  <a:pt x="4309604" y="1364680"/>
                </a:lnTo>
                <a:cubicBezTo>
                  <a:pt x="4305104" y="1364602"/>
                  <a:pt x="4300322" y="1364594"/>
                  <a:pt x="4295256" y="1364659"/>
                </a:cubicBezTo>
                <a:cubicBezTo>
                  <a:pt x="4290190" y="1364723"/>
                  <a:pt x="4285182" y="1364773"/>
                  <a:pt x="4280230" y="1364808"/>
                </a:cubicBezTo>
                <a:lnTo>
                  <a:pt x="4266260" y="1364082"/>
                </a:lnTo>
                <a:cubicBezTo>
                  <a:pt x="4272138" y="1363383"/>
                  <a:pt x="4280362" y="1362927"/>
                  <a:pt x="4290936" y="1362712"/>
                </a:cubicBezTo>
                <a:cubicBezTo>
                  <a:pt x="4301508" y="1362498"/>
                  <a:pt x="4310146" y="1362545"/>
                  <a:pt x="4316844" y="1362853"/>
                </a:cubicBezTo>
                <a:cubicBezTo>
                  <a:pt x="4317706" y="1362610"/>
                  <a:pt x="4318700" y="1362409"/>
                  <a:pt x="4319832" y="1362250"/>
                </a:cubicBezTo>
                <a:cubicBezTo>
                  <a:pt x="4320966" y="1362090"/>
                  <a:pt x="4322504" y="1362056"/>
                  <a:pt x="4324456" y="1362146"/>
                </a:cubicBezTo>
                <a:cubicBezTo>
                  <a:pt x="4327460" y="1362336"/>
                  <a:pt x="4330206" y="1362478"/>
                  <a:pt x="4332688" y="1362574"/>
                </a:cubicBezTo>
                <a:cubicBezTo>
                  <a:pt x="4335170" y="1362668"/>
                  <a:pt x="4337324" y="1362504"/>
                  <a:pt x="4339146" y="1362082"/>
                </a:cubicBezTo>
                <a:lnTo>
                  <a:pt x="4413862" y="1362656"/>
                </a:lnTo>
                <a:cubicBezTo>
                  <a:pt x="4416728" y="1361932"/>
                  <a:pt x="4420230" y="1361655"/>
                  <a:pt x="4424372" y="1361824"/>
                </a:cubicBezTo>
                <a:cubicBezTo>
                  <a:pt x="4428204" y="1362047"/>
                  <a:pt x="4431016" y="1362147"/>
                  <a:pt x="4432806" y="1362125"/>
                </a:cubicBezTo>
                <a:cubicBezTo>
                  <a:pt x="4434598" y="1362103"/>
                  <a:pt x="4436320" y="1361870"/>
                  <a:pt x="4437972" y="1361429"/>
                </a:cubicBezTo>
                <a:close/>
                <a:moveTo>
                  <a:pt x="4529904" y="1360693"/>
                </a:moveTo>
                <a:lnTo>
                  <a:pt x="4552574" y="1361043"/>
                </a:lnTo>
                <a:cubicBezTo>
                  <a:pt x="4554164" y="1360971"/>
                  <a:pt x="4556060" y="1360897"/>
                  <a:pt x="4558264" y="1360823"/>
                </a:cubicBezTo>
                <a:cubicBezTo>
                  <a:pt x="4560464" y="1360748"/>
                  <a:pt x="4562134" y="1360731"/>
                  <a:pt x="4563272" y="1360773"/>
                </a:cubicBezTo>
                <a:cubicBezTo>
                  <a:pt x="4564988" y="1360897"/>
                  <a:pt x="4565140" y="1361111"/>
                  <a:pt x="4563730" y="1361417"/>
                </a:cubicBezTo>
                <a:cubicBezTo>
                  <a:pt x="4562320" y="1361722"/>
                  <a:pt x="4561022" y="1361999"/>
                  <a:pt x="4559838" y="1362247"/>
                </a:cubicBezTo>
                <a:cubicBezTo>
                  <a:pt x="4554996" y="1362255"/>
                  <a:pt x="4550214" y="1362247"/>
                  <a:pt x="4545488" y="1362225"/>
                </a:cubicBezTo>
                <a:cubicBezTo>
                  <a:pt x="4540762" y="1362204"/>
                  <a:pt x="4535752" y="1362254"/>
                  <a:pt x="4530460" y="1362375"/>
                </a:cubicBezTo>
                <a:cubicBezTo>
                  <a:pt x="4532270" y="1361918"/>
                  <a:pt x="4532086" y="1361358"/>
                  <a:pt x="4529904" y="1360693"/>
                </a:cubicBezTo>
                <a:close/>
                <a:moveTo>
                  <a:pt x="4380634" y="1357073"/>
                </a:moveTo>
                <a:lnTo>
                  <a:pt x="4359426" y="1358175"/>
                </a:lnTo>
                <a:lnTo>
                  <a:pt x="4335850" y="1358053"/>
                </a:lnTo>
                <a:lnTo>
                  <a:pt x="4320442" y="1358906"/>
                </a:lnTo>
                <a:cubicBezTo>
                  <a:pt x="4313652" y="1358634"/>
                  <a:pt x="4307192" y="1358620"/>
                  <a:pt x="4301062" y="1358864"/>
                </a:cubicBezTo>
                <a:cubicBezTo>
                  <a:pt x="4294930" y="1359109"/>
                  <a:pt x="4287974" y="1359068"/>
                  <a:pt x="4280184" y="1358744"/>
                </a:cubicBezTo>
                <a:lnTo>
                  <a:pt x="4238114" y="1359038"/>
                </a:lnTo>
                <a:cubicBezTo>
                  <a:pt x="4234070" y="1359656"/>
                  <a:pt x="4227164" y="1359778"/>
                  <a:pt x="4217400" y="1359410"/>
                </a:cubicBezTo>
                <a:cubicBezTo>
                  <a:pt x="4207636" y="1359040"/>
                  <a:pt x="4200278" y="1359278"/>
                  <a:pt x="4195326" y="1360123"/>
                </a:cubicBezTo>
                <a:lnTo>
                  <a:pt x="4252106" y="1362796"/>
                </a:lnTo>
                <a:lnTo>
                  <a:pt x="4250668" y="1364374"/>
                </a:lnTo>
                <a:lnTo>
                  <a:pt x="4233078" y="1364564"/>
                </a:lnTo>
                <a:cubicBezTo>
                  <a:pt x="4223918" y="1364421"/>
                  <a:pt x="4211178" y="1364195"/>
                  <a:pt x="4194856" y="1363887"/>
                </a:cubicBezTo>
                <a:cubicBezTo>
                  <a:pt x="4178532" y="1363579"/>
                  <a:pt x="4166244" y="1363239"/>
                  <a:pt x="4157992" y="1362867"/>
                </a:cubicBezTo>
                <a:cubicBezTo>
                  <a:pt x="4149620" y="1362387"/>
                  <a:pt x="4144184" y="1362266"/>
                  <a:pt x="4141692" y="1362503"/>
                </a:cubicBezTo>
                <a:cubicBezTo>
                  <a:pt x="4139196" y="1362741"/>
                  <a:pt x="4135988" y="1363424"/>
                  <a:pt x="4132072" y="1364553"/>
                </a:cubicBezTo>
                <a:lnTo>
                  <a:pt x="4125180" y="1364470"/>
                </a:lnTo>
                <a:cubicBezTo>
                  <a:pt x="4123818" y="1364055"/>
                  <a:pt x="4121230" y="1363644"/>
                  <a:pt x="4117418" y="1363241"/>
                </a:cubicBezTo>
                <a:cubicBezTo>
                  <a:pt x="4113608" y="1362836"/>
                  <a:pt x="4110208" y="1362935"/>
                  <a:pt x="4107220" y="1363537"/>
                </a:cubicBezTo>
                <a:cubicBezTo>
                  <a:pt x="4106558" y="1363693"/>
                  <a:pt x="4105122" y="1363927"/>
                  <a:pt x="4102920" y="1364243"/>
                </a:cubicBezTo>
                <a:cubicBezTo>
                  <a:pt x="4100716" y="1364559"/>
                  <a:pt x="4099008" y="1364712"/>
                  <a:pt x="4097798" y="1364701"/>
                </a:cubicBezTo>
                <a:lnTo>
                  <a:pt x="4095804" y="1364597"/>
                </a:lnTo>
                <a:lnTo>
                  <a:pt x="4092510" y="1360568"/>
                </a:lnTo>
                <a:cubicBezTo>
                  <a:pt x="4099910" y="1360270"/>
                  <a:pt x="4107682" y="1360180"/>
                  <a:pt x="4115832" y="1360300"/>
                </a:cubicBezTo>
                <a:cubicBezTo>
                  <a:pt x="4123984" y="1360418"/>
                  <a:pt x="4131624" y="1360666"/>
                  <a:pt x="4138756" y="1361043"/>
                </a:cubicBezTo>
                <a:cubicBezTo>
                  <a:pt x="4146972" y="1360689"/>
                  <a:pt x="4154832" y="1360729"/>
                  <a:pt x="4162332" y="1361164"/>
                </a:cubicBezTo>
                <a:lnTo>
                  <a:pt x="4183910" y="1361183"/>
                </a:lnTo>
                <a:cubicBezTo>
                  <a:pt x="4185098" y="1361250"/>
                  <a:pt x="4186716" y="1361323"/>
                  <a:pt x="4188764" y="1361401"/>
                </a:cubicBezTo>
                <a:cubicBezTo>
                  <a:pt x="4190810" y="1361479"/>
                  <a:pt x="4192156" y="1361468"/>
                  <a:pt x="4192798" y="1361369"/>
                </a:cubicBezTo>
                <a:cubicBezTo>
                  <a:pt x="4193938" y="1360866"/>
                  <a:pt x="4191872" y="1360300"/>
                  <a:pt x="4186596" y="1359669"/>
                </a:cubicBezTo>
                <a:cubicBezTo>
                  <a:pt x="4181322" y="1359039"/>
                  <a:pt x="4176854" y="1358623"/>
                  <a:pt x="4173192" y="1358422"/>
                </a:cubicBezTo>
                <a:cubicBezTo>
                  <a:pt x="4172106" y="1358354"/>
                  <a:pt x="4170784" y="1358308"/>
                  <a:pt x="4169224" y="1358284"/>
                </a:cubicBezTo>
                <a:cubicBezTo>
                  <a:pt x="4167662" y="1358261"/>
                  <a:pt x="4166386" y="1358356"/>
                  <a:pt x="4165394" y="1358568"/>
                </a:cubicBezTo>
                <a:cubicBezTo>
                  <a:pt x="4155824" y="1358352"/>
                  <a:pt x="4144134" y="1358216"/>
                  <a:pt x="4130326" y="1358159"/>
                </a:cubicBezTo>
                <a:cubicBezTo>
                  <a:pt x="4116516" y="1358101"/>
                  <a:pt x="4104692" y="1358303"/>
                  <a:pt x="4094854" y="1358762"/>
                </a:cubicBezTo>
                <a:cubicBezTo>
                  <a:pt x="4091000" y="1358596"/>
                  <a:pt x="4087554" y="1358555"/>
                  <a:pt x="4084516" y="1358638"/>
                </a:cubicBezTo>
                <a:cubicBezTo>
                  <a:pt x="4081480" y="1358721"/>
                  <a:pt x="4078034" y="1358681"/>
                  <a:pt x="4074180" y="1358514"/>
                </a:cubicBezTo>
                <a:cubicBezTo>
                  <a:pt x="4065714" y="1358489"/>
                  <a:pt x="4056896" y="1358513"/>
                  <a:pt x="4047728" y="1358587"/>
                </a:cubicBezTo>
                <a:cubicBezTo>
                  <a:pt x="4038558" y="1358662"/>
                  <a:pt x="4029788" y="1358827"/>
                  <a:pt x="4021414" y="1359081"/>
                </a:cubicBezTo>
                <a:cubicBezTo>
                  <a:pt x="4019252" y="1358968"/>
                  <a:pt x="4016864" y="1358913"/>
                  <a:pt x="4014250" y="1358915"/>
                </a:cubicBezTo>
                <a:cubicBezTo>
                  <a:pt x="4011636" y="1358917"/>
                  <a:pt x="4009792" y="1359028"/>
                  <a:pt x="4008722" y="1359248"/>
                </a:cubicBezTo>
                <a:cubicBezTo>
                  <a:pt x="4007690" y="1359711"/>
                  <a:pt x="4009944" y="1360104"/>
                  <a:pt x="4015484" y="1360425"/>
                </a:cubicBezTo>
                <a:cubicBezTo>
                  <a:pt x="4021026" y="1360748"/>
                  <a:pt x="4025184" y="1360964"/>
                  <a:pt x="4027956" y="1361073"/>
                </a:cubicBezTo>
                <a:lnTo>
                  <a:pt x="4014730" y="1362591"/>
                </a:lnTo>
                <a:lnTo>
                  <a:pt x="3993868" y="1361783"/>
                </a:lnTo>
                <a:lnTo>
                  <a:pt x="3949806" y="1361974"/>
                </a:lnTo>
                <a:lnTo>
                  <a:pt x="3948900" y="1362202"/>
                </a:lnTo>
                <a:lnTo>
                  <a:pt x="3905742" y="1362165"/>
                </a:lnTo>
                <a:cubicBezTo>
                  <a:pt x="3903332" y="1362293"/>
                  <a:pt x="3899628" y="1362215"/>
                  <a:pt x="3894632" y="1361932"/>
                </a:cubicBezTo>
                <a:cubicBezTo>
                  <a:pt x="3889636" y="1361650"/>
                  <a:pt x="3886386" y="1361458"/>
                  <a:pt x="3884882" y="1361358"/>
                </a:cubicBezTo>
                <a:cubicBezTo>
                  <a:pt x="3888368" y="1361211"/>
                  <a:pt x="3889052" y="1360936"/>
                  <a:pt x="3886938" y="1360534"/>
                </a:cubicBezTo>
                <a:cubicBezTo>
                  <a:pt x="3884824" y="1360131"/>
                  <a:pt x="3882382" y="1360039"/>
                  <a:pt x="3879614" y="1360257"/>
                </a:cubicBezTo>
                <a:cubicBezTo>
                  <a:pt x="3879188" y="1360390"/>
                  <a:pt x="3878456" y="1360524"/>
                  <a:pt x="3877418" y="1360660"/>
                </a:cubicBezTo>
                <a:cubicBezTo>
                  <a:pt x="3876380" y="1360795"/>
                  <a:pt x="3874878" y="1360821"/>
                  <a:pt x="3872908" y="1360736"/>
                </a:cubicBezTo>
                <a:cubicBezTo>
                  <a:pt x="3870904" y="1360608"/>
                  <a:pt x="3869104" y="1360354"/>
                  <a:pt x="3867508" y="1359973"/>
                </a:cubicBezTo>
                <a:cubicBezTo>
                  <a:pt x="3865910" y="1359591"/>
                  <a:pt x="3864562" y="1359223"/>
                  <a:pt x="3863464" y="1358867"/>
                </a:cubicBezTo>
                <a:cubicBezTo>
                  <a:pt x="3859244" y="1358706"/>
                  <a:pt x="3851862" y="1358621"/>
                  <a:pt x="3841318" y="1358612"/>
                </a:cubicBezTo>
                <a:cubicBezTo>
                  <a:pt x="3830772" y="1358604"/>
                  <a:pt x="3824434" y="1358711"/>
                  <a:pt x="3822300" y="1358933"/>
                </a:cubicBezTo>
                <a:cubicBezTo>
                  <a:pt x="3815656" y="1358548"/>
                  <a:pt x="3810986" y="1358386"/>
                  <a:pt x="3808288" y="1358447"/>
                </a:cubicBezTo>
                <a:cubicBezTo>
                  <a:pt x="3805592" y="1358508"/>
                  <a:pt x="3802828" y="1358927"/>
                  <a:pt x="3800002" y="1359704"/>
                </a:cubicBezTo>
                <a:lnTo>
                  <a:pt x="3778052" y="1358563"/>
                </a:lnTo>
                <a:cubicBezTo>
                  <a:pt x="3778744" y="1359300"/>
                  <a:pt x="3780050" y="1360033"/>
                  <a:pt x="3781966" y="1360765"/>
                </a:cubicBezTo>
                <a:cubicBezTo>
                  <a:pt x="3783882" y="1361496"/>
                  <a:pt x="3786638" y="1362167"/>
                  <a:pt x="3790230" y="1362779"/>
                </a:cubicBezTo>
                <a:cubicBezTo>
                  <a:pt x="3786390" y="1362533"/>
                  <a:pt x="3782098" y="1362402"/>
                  <a:pt x="3777354" y="1362385"/>
                </a:cubicBezTo>
                <a:lnTo>
                  <a:pt x="3762828" y="1359977"/>
                </a:lnTo>
                <a:cubicBezTo>
                  <a:pt x="3754120" y="1359835"/>
                  <a:pt x="3737306" y="1359651"/>
                  <a:pt x="3712390" y="1359425"/>
                </a:cubicBezTo>
                <a:cubicBezTo>
                  <a:pt x="3687472" y="1359198"/>
                  <a:pt x="3671344" y="1359600"/>
                  <a:pt x="3664004" y="1360630"/>
                </a:cubicBezTo>
                <a:cubicBezTo>
                  <a:pt x="3660042" y="1360454"/>
                  <a:pt x="3653590" y="1360337"/>
                  <a:pt x="3644642" y="1360279"/>
                </a:cubicBezTo>
                <a:cubicBezTo>
                  <a:pt x="3635696" y="1360223"/>
                  <a:pt x="3630060" y="1360354"/>
                  <a:pt x="3627736" y="1360676"/>
                </a:cubicBezTo>
                <a:cubicBezTo>
                  <a:pt x="3627550" y="1360799"/>
                  <a:pt x="3628284" y="1360917"/>
                  <a:pt x="3629936" y="1361031"/>
                </a:cubicBezTo>
                <a:cubicBezTo>
                  <a:pt x="3631588" y="1361146"/>
                  <a:pt x="3632548" y="1361207"/>
                  <a:pt x="3632816" y="1361215"/>
                </a:cubicBezTo>
                <a:lnTo>
                  <a:pt x="3631192" y="1362233"/>
                </a:lnTo>
                <a:lnTo>
                  <a:pt x="3620494" y="1362504"/>
                </a:lnTo>
                <a:lnTo>
                  <a:pt x="3612862" y="1360179"/>
                </a:lnTo>
                <a:cubicBezTo>
                  <a:pt x="3601936" y="1359634"/>
                  <a:pt x="3591226" y="1359377"/>
                  <a:pt x="3580736" y="1359406"/>
                </a:cubicBezTo>
                <a:cubicBezTo>
                  <a:pt x="3570246" y="1359435"/>
                  <a:pt x="3559676" y="1359597"/>
                  <a:pt x="3549028" y="1359894"/>
                </a:cubicBezTo>
                <a:cubicBezTo>
                  <a:pt x="3546234" y="1359663"/>
                  <a:pt x="3541206" y="1359161"/>
                  <a:pt x="3533942" y="1358388"/>
                </a:cubicBezTo>
                <a:cubicBezTo>
                  <a:pt x="3526680" y="1357614"/>
                  <a:pt x="3521970" y="1357335"/>
                  <a:pt x="3519814" y="1357551"/>
                </a:cubicBezTo>
                <a:cubicBezTo>
                  <a:pt x="3518560" y="1357893"/>
                  <a:pt x="3518220" y="1358231"/>
                  <a:pt x="3518802" y="1358565"/>
                </a:cubicBezTo>
                <a:cubicBezTo>
                  <a:pt x="3519382" y="1358900"/>
                  <a:pt x="3520270" y="1359233"/>
                  <a:pt x="3521462" y="1359565"/>
                </a:cubicBezTo>
                <a:cubicBezTo>
                  <a:pt x="3514144" y="1359184"/>
                  <a:pt x="3505876" y="1358893"/>
                  <a:pt x="3496656" y="1358690"/>
                </a:cubicBezTo>
                <a:cubicBezTo>
                  <a:pt x="3487438" y="1358487"/>
                  <a:pt x="3479262" y="1358475"/>
                  <a:pt x="3472130" y="1358656"/>
                </a:cubicBezTo>
                <a:lnTo>
                  <a:pt x="3483570" y="1360628"/>
                </a:lnTo>
                <a:lnTo>
                  <a:pt x="3506240" y="1360979"/>
                </a:lnTo>
                <a:cubicBezTo>
                  <a:pt x="3506728" y="1361159"/>
                  <a:pt x="3507158" y="1361353"/>
                  <a:pt x="3507536" y="1361562"/>
                </a:cubicBezTo>
                <a:cubicBezTo>
                  <a:pt x="3507912" y="1361772"/>
                  <a:pt x="3508568" y="1361908"/>
                  <a:pt x="3509512" y="1361975"/>
                </a:cubicBezTo>
                <a:cubicBezTo>
                  <a:pt x="3511630" y="1362022"/>
                  <a:pt x="3513736" y="1361845"/>
                  <a:pt x="3515832" y="1361442"/>
                </a:cubicBezTo>
                <a:cubicBezTo>
                  <a:pt x="3517924" y="1361040"/>
                  <a:pt x="3519260" y="1360753"/>
                  <a:pt x="3519836" y="1360582"/>
                </a:cubicBezTo>
                <a:cubicBezTo>
                  <a:pt x="3525964" y="1360884"/>
                  <a:pt x="3532848" y="1361068"/>
                  <a:pt x="3540490" y="1361139"/>
                </a:cubicBezTo>
                <a:cubicBezTo>
                  <a:pt x="3548134" y="1361208"/>
                  <a:pt x="3555696" y="1361223"/>
                  <a:pt x="3563180" y="1361180"/>
                </a:cubicBezTo>
                <a:cubicBezTo>
                  <a:pt x="3564326" y="1361246"/>
                  <a:pt x="3565800" y="1361380"/>
                  <a:pt x="3567604" y="1361582"/>
                </a:cubicBezTo>
                <a:cubicBezTo>
                  <a:pt x="3569408" y="1361785"/>
                  <a:pt x="3570656" y="1361977"/>
                  <a:pt x="3571350" y="1362156"/>
                </a:cubicBezTo>
                <a:lnTo>
                  <a:pt x="3547054" y="1362823"/>
                </a:lnTo>
                <a:lnTo>
                  <a:pt x="3540534" y="1363862"/>
                </a:lnTo>
                <a:lnTo>
                  <a:pt x="3512596" y="1362411"/>
                </a:lnTo>
                <a:cubicBezTo>
                  <a:pt x="3503636" y="1362927"/>
                  <a:pt x="3492326" y="1363200"/>
                  <a:pt x="3478670" y="1363231"/>
                </a:cubicBezTo>
                <a:cubicBezTo>
                  <a:pt x="3465012" y="1363263"/>
                  <a:pt x="3453836" y="1363199"/>
                  <a:pt x="3445144" y="1363040"/>
                </a:cubicBezTo>
                <a:cubicBezTo>
                  <a:pt x="3441168" y="1362879"/>
                  <a:pt x="3437238" y="1362859"/>
                  <a:pt x="3433356" y="1362979"/>
                </a:cubicBezTo>
                <a:cubicBezTo>
                  <a:pt x="3429474" y="1363098"/>
                  <a:pt x="3425542" y="1363078"/>
                  <a:pt x="3421568" y="1362918"/>
                </a:cubicBezTo>
                <a:lnTo>
                  <a:pt x="3402888" y="1362774"/>
                </a:lnTo>
                <a:lnTo>
                  <a:pt x="3403794" y="1362546"/>
                </a:lnTo>
                <a:cubicBezTo>
                  <a:pt x="3399818" y="1362385"/>
                  <a:pt x="3395888" y="1362365"/>
                  <a:pt x="3392006" y="1362485"/>
                </a:cubicBezTo>
                <a:cubicBezTo>
                  <a:pt x="3388122" y="1362604"/>
                  <a:pt x="3384194" y="1362584"/>
                  <a:pt x="3380218" y="1362423"/>
                </a:cubicBezTo>
                <a:cubicBezTo>
                  <a:pt x="3377176" y="1362243"/>
                  <a:pt x="3374280" y="1362138"/>
                  <a:pt x="3371534" y="1362110"/>
                </a:cubicBezTo>
                <a:cubicBezTo>
                  <a:pt x="3368788" y="1362082"/>
                  <a:pt x="3366484" y="1362284"/>
                  <a:pt x="3364626" y="1362716"/>
                </a:cubicBezTo>
                <a:cubicBezTo>
                  <a:pt x="3358918" y="1362385"/>
                  <a:pt x="3354868" y="1362243"/>
                  <a:pt x="3352472" y="1362291"/>
                </a:cubicBezTo>
                <a:cubicBezTo>
                  <a:pt x="3350078" y="1362339"/>
                  <a:pt x="3347662" y="1362696"/>
                  <a:pt x="3345226" y="1363361"/>
                </a:cubicBezTo>
                <a:lnTo>
                  <a:pt x="3323276" y="1362222"/>
                </a:lnTo>
                <a:lnTo>
                  <a:pt x="3322742" y="1363571"/>
                </a:lnTo>
                <a:lnTo>
                  <a:pt x="3289374" y="1363491"/>
                </a:lnTo>
                <a:lnTo>
                  <a:pt x="3287194" y="1362827"/>
                </a:lnTo>
                <a:lnTo>
                  <a:pt x="3277586" y="1363430"/>
                </a:lnTo>
                <a:lnTo>
                  <a:pt x="3267794" y="1363473"/>
                </a:lnTo>
                <a:lnTo>
                  <a:pt x="3256542" y="1362062"/>
                </a:lnTo>
                <a:lnTo>
                  <a:pt x="3239672" y="1361461"/>
                </a:lnTo>
                <a:cubicBezTo>
                  <a:pt x="3236782" y="1361988"/>
                  <a:pt x="3232914" y="1362155"/>
                  <a:pt x="3228070" y="1361960"/>
                </a:cubicBezTo>
                <a:cubicBezTo>
                  <a:pt x="3223226" y="1361766"/>
                  <a:pt x="3218452" y="1362161"/>
                  <a:pt x="3213754" y="1363146"/>
                </a:cubicBezTo>
                <a:lnTo>
                  <a:pt x="3223730" y="1363664"/>
                </a:lnTo>
                <a:lnTo>
                  <a:pt x="3219018" y="1364246"/>
                </a:lnTo>
                <a:cubicBezTo>
                  <a:pt x="3215626" y="1364241"/>
                  <a:pt x="3209900" y="1364220"/>
                  <a:pt x="3201838" y="1364179"/>
                </a:cubicBezTo>
                <a:cubicBezTo>
                  <a:pt x="3193776" y="1364140"/>
                  <a:pt x="3189046" y="1364170"/>
                  <a:pt x="3187648" y="1364269"/>
                </a:cubicBezTo>
                <a:cubicBezTo>
                  <a:pt x="3187380" y="1364387"/>
                  <a:pt x="3187782" y="1364489"/>
                  <a:pt x="3188852" y="1364573"/>
                </a:cubicBezTo>
                <a:cubicBezTo>
                  <a:pt x="3189922" y="1364657"/>
                  <a:pt x="3190548" y="1364702"/>
                  <a:pt x="3190734" y="1364705"/>
                </a:cubicBezTo>
                <a:cubicBezTo>
                  <a:pt x="3188578" y="1365351"/>
                  <a:pt x="3189502" y="1365675"/>
                  <a:pt x="3193508" y="1365676"/>
                </a:cubicBezTo>
                <a:cubicBezTo>
                  <a:pt x="3197512" y="1365677"/>
                  <a:pt x="3201244" y="1365596"/>
                  <a:pt x="3204704" y="1365431"/>
                </a:cubicBezTo>
                <a:lnTo>
                  <a:pt x="3219044" y="1367278"/>
                </a:lnTo>
                <a:lnTo>
                  <a:pt x="3236632" y="1367089"/>
                </a:lnTo>
                <a:lnTo>
                  <a:pt x="3236284" y="1369000"/>
                </a:lnTo>
                <a:cubicBezTo>
                  <a:pt x="3229326" y="1368719"/>
                  <a:pt x="3222198" y="1368670"/>
                  <a:pt x="3214904" y="1368854"/>
                </a:cubicBezTo>
                <a:cubicBezTo>
                  <a:pt x="3207612" y="1369038"/>
                  <a:pt x="3199986" y="1368963"/>
                  <a:pt x="3192032" y="1368630"/>
                </a:cubicBezTo>
                <a:cubicBezTo>
                  <a:pt x="3181270" y="1368892"/>
                  <a:pt x="3170430" y="1369098"/>
                  <a:pt x="3159508" y="1369249"/>
                </a:cubicBezTo>
                <a:cubicBezTo>
                  <a:pt x="3148588" y="1369399"/>
                  <a:pt x="3137974" y="1369548"/>
                  <a:pt x="3127664" y="1369696"/>
                </a:cubicBezTo>
                <a:cubicBezTo>
                  <a:pt x="3122388" y="1369559"/>
                  <a:pt x="3115164" y="1369460"/>
                  <a:pt x="3105992" y="1369396"/>
                </a:cubicBezTo>
                <a:cubicBezTo>
                  <a:pt x="3096818" y="1369334"/>
                  <a:pt x="3090684" y="1369565"/>
                  <a:pt x="3087590" y="1370094"/>
                </a:cubicBezTo>
                <a:cubicBezTo>
                  <a:pt x="3086166" y="1369986"/>
                  <a:pt x="3083708" y="1369720"/>
                  <a:pt x="3080218" y="1369298"/>
                </a:cubicBezTo>
                <a:cubicBezTo>
                  <a:pt x="3076728" y="1368875"/>
                  <a:pt x="3074770" y="1368636"/>
                  <a:pt x="3074342" y="1368580"/>
                </a:cubicBezTo>
                <a:cubicBezTo>
                  <a:pt x="3075026" y="1368483"/>
                  <a:pt x="3076286" y="1368468"/>
                  <a:pt x="3078126" y="1368534"/>
                </a:cubicBezTo>
                <a:cubicBezTo>
                  <a:pt x="3079966" y="1368602"/>
                  <a:pt x="3081002" y="1368644"/>
                  <a:pt x="3081234" y="1368662"/>
                </a:cubicBezTo>
                <a:cubicBezTo>
                  <a:pt x="3095564" y="1368625"/>
                  <a:pt x="3109970" y="1368455"/>
                  <a:pt x="3124458" y="1368152"/>
                </a:cubicBezTo>
                <a:cubicBezTo>
                  <a:pt x="3138942" y="1367848"/>
                  <a:pt x="3152944" y="1367932"/>
                  <a:pt x="3166462" y="1368404"/>
                </a:cubicBezTo>
                <a:lnTo>
                  <a:pt x="3170986" y="1367262"/>
                </a:lnTo>
                <a:cubicBezTo>
                  <a:pt x="3173268" y="1366748"/>
                  <a:pt x="3175266" y="1366118"/>
                  <a:pt x="3176980" y="1365369"/>
                </a:cubicBezTo>
                <a:cubicBezTo>
                  <a:pt x="3178694" y="1364619"/>
                  <a:pt x="3177290" y="1364087"/>
                  <a:pt x="3172774" y="1363773"/>
                </a:cubicBezTo>
                <a:cubicBezTo>
                  <a:pt x="3163618" y="1363326"/>
                  <a:pt x="3153862" y="1363106"/>
                  <a:pt x="3143506" y="1363113"/>
                </a:cubicBezTo>
                <a:cubicBezTo>
                  <a:pt x="3133150" y="1363121"/>
                  <a:pt x="3123262" y="1363239"/>
                  <a:pt x="3113836" y="1363466"/>
                </a:cubicBezTo>
                <a:cubicBezTo>
                  <a:pt x="3109128" y="1363188"/>
                  <a:pt x="3105256" y="1362849"/>
                  <a:pt x="3102224" y="1362450"/>
                </a:cubicBezTo>
                <a:cubicBezTo>
                  <a:pt x="3099190" y="1362052"/>
                  <a:pt x="3095320" y="1361712"/>
                  <a:pt x="3090610" y="1361433"/>
                </a:cubicBezTo>
                <a:lnTo>
                  <a:pt x="3088266" y="1363241"/>
                </a:lnTo>
                <a:cubicBezTo>
                  <a:pt x="3082150" y="1362912"/>
                  <a:pt x="3075198" y="1362642"/>
                  <a:pt x="3067406" y="1362433"/>
                </a:cubicBezTo>
                <a:cubicBezTo>
                  <a:pt x="3059614" y="1362223"/>
                  <a:pt x="3051756" y="1362183"/>
                  <a:pt x="3043830" y="1362310"/>
                </a:cubicBezTo>
                <a:lnTo>
                  <a:pt x="3053274" y="1364179"/>
                </a:lnTo>
                <a:lnTo>
                  <a:pt x="3073948" y="1364426"/>
                </a:lnTo>
                <a:cubicBezTo>
                  <a:pt x="3074438" y="1364606"/>
                  <a:pt x="3074870" y="1364800"/>
                  <a:pt x="3075244" y="1365010"/>
                </a:cubicBezTo>
                <a:cubicBezTo>
                  <a:pt x="3075620" y="1365219"/>
                  <a:pt x="3076280" y="1365356"/>
                  <a:pt x="3077220" y="1365422"/>
                </a:cubicBezTo>
                <a:cubicBezTo>
                  <a:pt x="3079302" y="1365479"/>
                  <a:pt x="3081258" y="1365339"/>
                  <a:pt x="3083088" y="1365004"/>
                </a:cubicBezTo>
                <a:cubicBezTo>
                  <a:pt x="3084918" y="1364668"/>
                  <a:pt x="3086102" y="1364420"/>
                  <a:pt x="3086640" y="1364258"/>
                </a:cubicBezTo>
                <a:lnTo>
                  <a:pt x="3125994" y="1364649"/>
                </a:lnTo>
                <a:lnTo>
                  <a:pt x="3133072" y="1365292"/>
                </a:lnTo>
                <a:lnTo>
                  <a:pt x="3139430" y="1366725"/>
                </a:lnTo>
                <a:lnTo>
                  <a:pt x="3124928" y="1367349"/>
                </a:lnTo>
                <a:lnTo>
                  <a:pt x="3080306" y="1365858"/>
                </a:lnTo>
                <a:cubicBezTo>
                  <a:pt x="3071944" y="1366273"/>
                  <a:pt x="3061564" y="1366515"/>
                  <a:pt x="3049166" y="1366583"/>
                </a:cubicBezTo>
                <a:cubicBezTo>
                  <a:pt x="3036768" y="1366650"/>
                  <a:pt x="3026296" y="1366611"/>
                  <a:pt x="3017748" y="1366466"/>
                </a:cubicBezTo>
                <a:cubicBezTo>
                  <a:pt x="3010734" y="1366137"/>
                  <a:pt x="3003404" y="1365963"/>
                  <a:pt x="2995758" y="1365944"/>
                </a:cubicBezTo>
                <a:cubicBezTo>
                  <a:pt x="2988110" y="1365926"/>
                  <a:pt x="2980326" y="1365866"/>
                  <a:pt x="2972408" y="1365765"/>
                </a:cubicBezTo>
                <a:cubicBezTo>
                  <a:pt x="2959720" y="1366438"/>
                  <a:pt x="2946485" y="1366944"/>
                  <a:pt x="2932706" y="1367284"/>
                </a:cubicBezTo>
                <a:lnTo>
                  <a:pt x="2886460" y="1366811"/>
                </a:lnTo>
                <a:cubicBezTo>
                  <a:pt x="2885996" y="1366953"/>
                  <a:pt x="2885114" y="1367126"/>
                  <a:pt x="2883813" y="1367328"/>
                </a:cubicBezTo>
                <a:cubicBezTo>
                  <a:pt x="2882510" y="1367530"/>
                  <a:pt x="2880856" y="1367594"/>
                  <a:pt x="2878849" y="1367518"/>
                </a:cubicBezTo>
                <a:cubicBezTo>
                  <a:pt x="2877862" y="1367438"/>
                  <a:pt x="2877021" y="1367245"/>
                  <a:pt x="2876329" y="1366939"/>
                </a:cubicBezTo>
                <a:cubicBezTo>
                  <a:pt x="2875635" y="1366634"/>
                  <a:pt x="2875021" y="1366383"/>
                  <a:pt x="2874487" y="1366189"/>
                </a:cubicBezTo>
                <a:lnTo>
                  <a:pt x="2852558" y="1368082"/>
                </a:lnTo>
                <a:lnTo>
                  <a:pt x="2846223" y="1369681"/>
                </a:lnTo>
                <a:cubicBezTo>
                  <a:pt x="2853812" y="1370018"/>
                  <a:pt x="2861490" y="1370256"/>
                  <a:pt x="2869259" y="1370395"/>
                </a:cubicBezTo>
                <a:cubicBezTo>
                  <a:pt x="2877028" y="1370535"/>
                  <a:pt x="2887247" y="1371043"/>
                  <a:pt x="2899916" y="1371919"/>
                </a:cubicBezTo>
                <a:cubicBezTo>
                  <a:pt x="2892174" y="1372102"/>
                  <a:pt x="2884544" y="1372257"/>
                  <a:pt x="2877026" y="1372383"/>
                </a:cubicBezTo>
                <a:cubicBezTo>
                  <a:pt x="2869509" y="1372509"/>
                  <a:pt x="2861786" y="1372384"/>
                  <a:pt x="2853857" y="1372007"/>
                </a:cubicBezTo>
                <a:cubicBezTo>
                  <a:pt x="2841834" y="1372714"/>
                  <a:pt x="2829265" y="1373255"/>
                  <a:pt x="2816151" y="1373630"/>
                </a:cubicBezTo>
                <a:cubicBezTo>
                  <a:pt x="2810119" y="1374849"/>
                  <a:pt x="2804204" y="1375128"/>
                  <a:pt x="2798408" y="1374465"/>
                </a:cubicBezTo>
                <a:cubicBezTo>
                  <a:pt x="2792611" y="1373802"/>
                  <a:pt x="2787828" y="1373795"/>
                  <a:pt x="2784059" y="1374443"/>
                </a:cubicBezTo>
                <a:lnTo>
                  <a:pt x="2780439" y="1375357"/>
                </a:lnTo>
                <a:cubicBezTo>
                  <a:pt x="2774676" y="1375104"/>
                  <a:pt x="2769832" y="1375036"/>
                  <a:pt x="2765907" y="1375153"/>
                </a:cubicBezTo>
                <a:cubicBezTo>
                  <a:pt x="2761983" y="1375271"/>
                  <a:pt x="2757638" y="1375229"/>
                  <a:pt x="2752872" y="1375027"/>
                </a:cubicBezTo>
                <a:lnTo>
                  <a:pt x="2734565" y="1376005"/>
                </a:lnTo>
                <a:lnTo>
                  <a:pt x="2746908" y="1377748"/>
                </a:lnTo>
                <a:cubicBezTo>
                  <a:pt x="2745098" y="1378206"/>
                  <a:pt x="2746189" y="1378538"/>
                  <a:pt x="2750180" y="1378745"/>
                </a:cubicBezTo>
                <a:cubicBezTo>
                  <a:pt x="2758302" y="1379086"/>
                  <a:pt x="2767089" y="1379221"/>
                  <a:pt x="2776545" y="1379150"/>
                </a:cubicBezTo>
                <a:cubicBezTo>
                  <a:pt x="2786001" y="1379079"/>
                  <a:pt x="2795288" y="1379240"/>
                  <a:pt x="2804407" y="1379632"/>
                </a:cubicBezTo>
                <a:cubicBezTo>
                  <a:pt x="2804592" y="1379637"/>
                  <a:pt x="2805220" y="1379681"/>
                  <a:pt x="2806289" y="1379765"/>
                </a:cubicBezTo>
                <a:cubicBezTo>
                  <a:pt x="2807360" y="1379850"/>
                  <a:pt x="2807761" y="1379950"/>
                  <a:pt x="2807494" y="1380069"/>
                </a:cubicBezTo>
                <a:cubicBezTo>
                  <a:pt x="2806546" y="1380168"/>
                  <a:pt x="2803864" y="1380213"/>
                  <a:pt x="2799447" y="1380202"/>
                </a:cubicBezTo>
                <a:cubicBezTo>
                  <a:pt x="2795031" y="1380191"/>
                  <a:pt x="2791850" y="1380209"/>
                  <a:pt x="2789904" y="1380257"/>
                </a:cubicBezTo>
                <a:cubicBezTo>
                  <a:pt x="2786853" y="1380421"/>
                  <a:pt x="2784254" y="1380469"/>
                  <a:pt x="2782108" y="1380403"/>
                </a:cubicBezTo>
                <a:cubicBezTo>
                  <a:pt x="2779103" y="1380213"/>
                  <a:pt x="2776359" y="1380070"/>
                  <a:pt x="2773876" y="1379976"/>
                </a:cubicBezTo>
                <a:cubicBezTo>
                  <a:pt x="2771394" y="1379881"/>
                  <a:pt x="2769242" y="1380045"/>
                  <a:pt x="2767420" y="1380467"/>
                </a:cubicBezTo>
                <a:lnTo>
                  <a:pt x="2759809" y="1381174"/>
                </a:lnTo>
                <a:lnTo>
                  <a:pt x="2748762" y="1383355"/>
                </a:lnTo>
                <a:lnTo>
                  <a:pt x="2730083" y="1383212"/>
                </a:lnTo>
                <a:cubicBezTo>
                  <a:pt x="2727585" y="1383501"/>
                  <a:pt x="2724520" y="1383744"/>
                  <a:pt x="2720886" y="1383940"/>
                </a:cubicBezTo>
                <a:cubicBezTo>
                  <a:pt x="2717254" y="1384136"/>
                  <a:pt x="2713915" y="1384295"/>
                  <a:pt x="2710870" y="1384419"/>
                </a:cubicBezTo>
                <a:cubicBezTo>
                  <a:pt x="2709932" y="1384668"/>
                  <a:pt x="2708369" y="1384885"/>
                  <a:pt x="2706184" y="1385070"/>
                </a:cubicBezTo>
                <a:cubicBezTo>
                  <a:pt x="2703997" y="1385255"/>
                  <a:pt x="2701390" y="1385281"/>
                  <a:pt x="2698364" y="1385147"/>
                </a:cubicBezTo>
                <a:lnTo>
                  <a:pt x="2691287" y="1384504"/>
                </a:lnTo>
                <a:lnTo>
                  <a:pt x="2683141" y="1386561"/>
                </a:lnTo>
                <a:cubicBezTo>
                  <a:pt x="2687366" y="1386671"/>
                  <a:pt x="2693970" y="1386749"/>
                  <a:pt x="2702954" y="1386797"/>
                </a:cubicBezTo>
                <a:cubicBezTo>
                  <a:pt x="2711938" y="1386844"/>
                  <a:pt x="2715915" y="1387132"/>
                  <a:pt x="2714885" y="1387657"/>
                </a:cubicBezTo>
                <a:cubicBezTo>
                  <a:pt x="2713835" y="1387885"/>
                  <a:pt x="2712220" y="1388065"/>
                  <a:pt x="2710038" y="1388198"/>
                </a:cubicBezTo>
                <a:cubicBezTo>
                  <a:pt x="2707854" y="1388332"/>
                  <a:pt x="2705966" y="1388429"/>
                  <a:pt x="2704371" y="1388490"/>
                </a:cubicBezTo>
                <a:lnTo>
                  <a:pt x="2678616" y="1387703"/>
                </a:lnTo>
                <a:lnTo>
                  <a:pt x="2660123" y="1388120"/>
                </a:lnTo>
                <a:cubicBezTo>
                  <a:pt x="2654219" y="1387814"/>
                  <a:pt x="2648611" y="1387660"/>
                  <a:pt x="2643300" y="1387659"/>
                </a:cubicBezTo>
                <a:cubicBezTo>
                  <a:pt x="2637988" y="1387659"/>
                  <a:pt x="2632473" y="1387786"/>
                  <a:pt x="2626755" y="1388040"/>
                </a:cubicBezTo>
                <a:lnTo>
                  <a:pt x="2610791" y="1387211"/>
                </a:lnTo>
                <a:cubicBezTo>
                  <a:pt x="2601908" y="1387530"/>
                  <a:pt x="2593384" y="1387455"/>
                  <a:pt x="2585221" y="1386985"/>
                </a:cubicBezTo>
                <a:cubicBezTo>
                  <a:pt x="2584725" y="1387401"/>
                  <a:pt x="2582913" y="1387732"/>
                  <a:pt x="2579788" y="1387977"/>
                </a:cubicBezTo>
                <a:cubicBezTo>
                  <a:pt x="2576661" y="1388222"/>
                  <a:pt x="2573034" y="1388252"/>
                  <a:pt x="2568908" y="1388067"/>
                </a:cubicBezTo>
                <a:lnTo>
                  <a:pt x="2545518" y="1388505"/>
                </a:lnTo>
                <a:lnTo>
                  <a:pt x="2544264" y="1390644"/>
                </a:lnTo>
                <a:cubicBezTo>
                  <a:pt x="2551938" y="1390681"/>
                  <a:pt x="2560213" y="1390869"/>
                  <a:pt x="2569090" y="1391210"/>
                </a:cubicBezTo>
                <a:cubicBezTo>
                  <a:pt x="2577966" y="1391550"/>
                  <a:pt x="2585470" y="1391631"/>
                  <a:pt x="2591600" y="1391450"/>
                </a:cubicBezTo>
                <a:cubicBezTo>
                  <a:pt x="2597769" y="1391815"/>
                  <a:pt x="2602301" y="1391683"/>
                  <a:pt x="2605198" y="1391053"/>
                </a:cubicBezTo>
                <a:cubicBezTo>
                  <a:pt x="2606867" y="1390543"/>
                  <a:pt x="2609364" y="1389938"/>
                  <a:pt x="2612687" y="1389238"/>
                </a:cubicBezTo>
                <a:cubicBezTo>
                  <a:pt x="2616011" y="1388538"/>
                  <a:pt x="2618286" y="1388749"/>
                  <a:pt x="2619515" y="1389869"/>
                </a:cubicBezTo>
                <a:lnTo>
                  <a:pt x="2643090" y="1389991"/>
                </a:lnTo>
                <a:lnTo>
                  <a:pt x="2639471" y="1390905"/>
                </a:lnTo>
                <a:lnTo>
                  <a:pt x="2653068" y="1390509"/>
                </a:lnTo>
                <a:lnTo>
                  <a:pt x="2673022" y="1391546"/>
                </a:lnTo>
                <a:lnTo>
                  <a:pt x="2689336" y="1390464"/>
                </a:lnTo>
                <a:lnTo>
                  <a:pt x="2707295" y="1391397"/>
                </a:lnTo>
                <a:cubicBezTo>
                  <a:pt x="2715273" y="1391306"/>
                  <a:pt x="2722707" y="1391049"/>
                  <a:pt x="2729594" y="1390626"/>
                </a:cubicBezTo>
                <a:lnTo>
                  <a:pt x="2748273" y="1390769"/>
                </a:lnTo>
                <a:cubicBezTo>
                  <a:pt x="2747025" y="1391566"/>
                  <a:pt x="2752938" y="1392149"/>
                  <a:pt x="2766012" y="1392518"/>
                </a:cubicBezTo>
                <a:cubicBezTo>
                  <a:pt x="2779086" y="1392886"/>
                  <a:pt x="2787807" y="1393064"/>
                  <a:pt x="2792175" y="1393050"/>
                </a:cubicBezTo>
                <a:cubicBezTo>
                  <a:pt x="2794786" y="1392669"/>
                  <a:pt x="2799849" y="1392656"/>
                  <a:pt x="2807361" y="1393012"/>
                </a:cubicBezTo>
                <a:cubicBezTo>
                  <a:pt x="2814874" y="1393368"/>
                  <a:pt x="2820029" y="1393636"/>
                  <a:pt x="2822827" y="1393815"/>
                </a:cubicBezTo>
                <a:cubicBezTo>
                  <a:pt x="2825330" y="1393538"/>
                  <a:pt x="2828434" y="1393412"/>
                  <a:pt x="2832140" y="1393438"/>
                </a:cubicBezTo>
                <a:cubicBezTo>
                  <a:pt x="2835847" y="1393464"/>
                  <a:pt x="2839270" y="1393562"/>
                  <a:pt x="2842410" y="1393731"/>
                </a:cubicBezTo>
                <a:cubicBezTo>
                  <a:pt x="2846001" y="1393963"/>
                  <a:pt x="2848391" y="1394270"/>
                  <a:pt x="2849581" y="1394654"/>
                </a:cubicBezTo>
                <a:cubicBezTo>
                  <a:pt x="2850770" y="1395037"/>
                  <a:pt x="2853161" y="1395345"/>
                  <a:pt x="2856751" y="1395577"/>
                </a:cubicBezTo>
                <a:cubicBezTo>
                  <a:pt x="2851765" y="1396380"/>
                  <a:pt x="2844158" y="1396479"/>
                  <a:pt x="2833926" y="1395873"/>
                </a:cubicBezTo>
                <a:cubicBezTo>
                  <a:pt x="2823694" y="1395267"/>
                  <a:pt x="2816314" y="1395308"/>
                  <a:pt x="2811781" y="1395997"/>
                </a:cubicBezTo>
                <a:cubicBezTo>
                  <a:pt x="2805575" y="1395704"/>
                  <a:pt x="2798895" y="1395644"/>
                  <a:pt x="2791742" y="1395817"/>
                </a:cubicBezTo>
                <a:cubicBezTo>
                  <a:pt x="2784587" y="1395991"/>
                  <a:pt x="2778272" y="1396294"/>
                  <a:pt x="2772798" y="1396727"/>
                </a:cubicBezTo>
                <a:lnTo>
                  <a:pt x="2746857" y="1395380"/>
                </a:lnTo>
                <a:cubicBezTo>
                  <a:pt x="2730479" y="1396946"/>
                  <a:pt x="2716204" y="1397640"/>
                  <a:pt x="2704030" y="1397461"/>
                </a:cubicBezTo>
                <a:cubicBezTo>
                  <a:pt x="2691856" y="1397283"/>
                  <a:pt x="2674582" y="1397063"/>
                  <a:pt x="2652207" y="1396801"/>
                </a:cubicBezTo>
                <a:cubicBezTo>
                  <a:pt x="2648570" y="1397542"/>
                  <a:pt x="2643527" y="1398107"/>
                  <a:pt x="2637078" y="1398496"/>
                </a:cubicBezTo>
                <a:cubicBezTo>
                  <a:pt x="2630628" y="1398884"/>
                  <a:pt x="2625585" y="1399449"/>
                  <a:pt x="2621948" y="1400190"/>
                </a:cubicBezTo>
                <a:lnTo>
                  <a:pt x="2599998" y="1399049"/>
                </a:lnTo>
                <a:lnTo>
                  <a:pt x="2597283" y="1399735"/>
                </a:lnTo>
                <a:cubicBezTo>
                  <a:pt x="2595548" y="1400173"/>
                  <a:pt x="2595490" y="1400492"/>
                  <a:pt x="2597108" y="1400690"/>
                </a:cubicBezTo>
                <a:cubicBezTo>
                  <a:pt x="2598726" y="1400889"/>
                  <a:pt x="2601569" y="1401083"/>
                  <a:pt x="2605635" y="1401271"/>
                </a:cubicBezTo>
                <a:lnTo>
                  <a:pt x="2624315" y="1401415"/>
                </a:lnTo>
                <a:cubicBezTo>
                  <a:pt x="2625712" y="1401504"/>
                  <a:pt x="2627951" y="1401724"/>
                  <a:pt x="2631030" y="1402074"/>
                </a:cubicBezTo>
                <a:cubicBezTo>
                  <a:pt x="2634107" y="1402423"/>
                  <a:pt x="2635619" y="1402673"/>
                  <a:pt x="2635568" y="1402826"/>
                </a:cubicBezTo>
                <a:lnTo>
                  <a:pt x="2629582" y="1402514"/>
                </a:lnTo>
                <a:cubicBezTo>
                  <a:pt x="2624265" y="1402870"/>
                  <a:pt x="2617362" y="1403246"/>
                  <a:pt x="2608872" y="1403644"/>
                </a:cubicBezTo>
                <a:cubicBezTo>
                  <a:pt x="2600382" y="1404041"/>
                  <a:pt x="2593385" y="1404136"/>
                  <a:pt x="2587883" y="1403931"/>
                </a:cubicBezTo>
                <a:cubicBezTo>
                  <a:pt x="2584383" y="1404156"/>
                  <a:pt x="2580281" y="1404230"/>
                  <a:pt x="2575577" y="1404153"/>
                </a:cubicBezTo>
                <a:cubicBezTo>
                  <a:pt x="2570873" y="1404075"/>
                  <a:pt x="2566451" y="1403925"/>
                  <a:pt x="2562313" y="1403705"/>
                </a:cubicBezTo>
                <a:lnTo>
                  <a:pt x="2547996" y="1404890"/>
                </a:lnTo>
                <a:cubicBezTo>
                  <a:pt x="2544813" y="1404719"/>
                  <a:pt x="2540974" y="1404600"/>
                  <a:pt x="2536478" y="1404533"/>
                </a:cubicBezTo>
                <a:cubicBezTo>
                  <a:pt x="2531981" y="1404466"/>
                  <a:pt x="2527962" y="1404544"/>
                  <a:pt x="2524421" y="1404768"/>
                </a:cubicBezTo>
                <a:lnTo>
                  <a:pt x="2508457" y="1403938"/>
                </a:lnTo>
                <a:lnTo>
                  <a:pt x="2498850" y="1404542"/>
                </a:lnTo>
                <a:cubicBezTo>
                  <a:pt x="2492686" y="1404251"/>
                  <a:pt x="2485922" y="1404186"/>
                  <a:pt x="2478561" y="1404349"/>
                </a:cubicBezTo>
                <a:cubicBezTo>
                  <a:pt x="2471199" y="1404512"/>
                  <a:pt x="2464303" y="1404786"/>
                  <a:pt x="2457871" y="1405169"/>
                </a:cubicBezTo>
                <a:cubicBezTo>
                  <a:pt x="2449663" y="1405305"/>
                  <a:pt x="2440242" y="1405481"/>
                  <a:pt x="2429609" y="1405699"/>
                </a:cubicBezTo>
                <a:cubicBezTo>
                  <a:pt x="2418975" y="1405916"/>
                  <a:pt x="2409601" y="1406233"/>
                  <a:pt x="2401485" y="1406648"/>
                </a:cubicBezTo>
                <a:cubicBezTo>
                  <a:pt x="2398423" y="1406473"/>
                  <a:pt x="2395068" y="1406332"/>
                  <a:pt x="2391418" y="1406229"/>
                </a:cubicBezTo>
                <a:cubicBezTo>
                  <a:pt x="2387767" y="1406125"/>
                  <a:pt x="2384232" y="1406184"/>
                  <a:pt x="2380810" y="1406402"/>
                </a:cubicBezTo>
                <a:cubicBezTo>
                  <a:pt x="2374582" y="1406101"/>
                  <a:pt x="2367676" y="1405972"/>
                  <a:pt x="2360089" y="1406015"/>
                </a:cubicBezTo>
                <a:cubicBezTo>
                  <a:pt x="2352504" y="1406056"/>
                  <a:pt x="2345689" y="1406208"/>
                  <a:pt x="2339646" y="1406468"/>
                </a:cubicBezTo>
                <a:cubicBezTo>
                  <a:pt x="2337568" y="1406360"/>
                  <a:pt x="2335512" y="1406322"/>
                  <a:pt x="2333481" y="1406355"/>
                </a:cubicBezTo>
                <a:cubicBezTo>
                  <a:pt x="2331448" y="1406387"/>
                  <a:pt x="2329938" y="1406514"/>
                  <a:pt x="2328949" y="1406739"/>
                </a:cubicBezTo>
                <a:lnTo>
                  <a:pt x="2328231" y="1407528"/>
                </a:lnTo>
                <a:lnTo>
                  <a:pt x="2350900" y="1407879"/>
                </a:lnTo>
                <a:cubicBezTo>
                  <a:pt x="2353926" y="1407761"/>
                  <a:pt x="2357349" y="1407731"/>
                  <a:pt x="2361168" y="1407792"/>
                </a:cubicBezTo>
                <a:cubicBezTo>
                  <a:pt x="2364988" y="1407853"/>
                  <a:pt x="2368457" y="1407964"/>
                  <a:pt x="2371574" y="1408126"/>
                </a:cubicBezTo>
                <a:lnTo>
                  <a:pt x="2393155" y="1408145"/>
                </a:lnTo>
                <a:cubicBezTo>
                  <a:pt x="2397455" y="1408425"/>
                  <a:pt x="2402369" y="1408704"/>
                  <a:pt x="2407894" y="1408980"/>
                </a:cubicBezTo>
                <a:cubicBezTo>
                  <a:pt x="2413420" y="1409255"/>
                  <a:pt x="2417695" y="1409087"/>
                  <a:pt x="2420721" y="1408474"/>
                </a:cubicBezTo>
                <a:cubicBezTo>
                  <a:pt x="2440478" y="1409408"/>
                  <a:pt x="2465991" y="1409954"/>
                  <a:pt x="2497258" y="1410108"/>
                </a:cubicBezTo>
                <a:cubicBezTo>
                  <a:pt x="2528526" y="1410262"/>
                  <a:pt x="2554758" y="1410017"/>
                  <a:pt x="2575955" y="1409373"/>
                </a:cubicBezTo>
                <a:cubicBezTo>
                  <a:pt x="2582886" y="1409699"/>
                  <a:pt x="2589658" y="1409913"/>
                  <a:pt x="2596270" y="1410015"/>
                </a:cubicBezTo>
                <a:cubicBezTo>
                  <a:pt x="2602882" y="1410117"/>
                  <a:pt x="2609653" y="1410331"/>
                  <a:pt x="2616584" y="1410657"/>
                </a:cubicBezTo>
                <a:cubicBezTo>
                  <a:pt x="2618048" y="1410326"/>
                  <a:pt x="2620238" y="1410152"/>
                  <a:pt x="2623155" y="1410137"/>
                </a:cubicBezTo>
                <a:cubicBezTo>
                  <a:pt x="2626071" y="1410123"/>
                  <a:pt x="2629079" y="1410198"/>
                  <a:pt x="2632178" y="1410365"/>
                </a:cubicBezTo>
                <a:cubicBezTo>
                  <a:pt x="2640436" y="1410748"/>
                  <a:pt x="2645778" y="1410842"/>
                  <a:pt x="2648205" y="1410647"/>
                </a:cubicBezTo>
                <a:cubicBezTo>
                  <a:pt x="2650634" y="1410451"/>
                  <a:pt x="2654480" y="1410467"/>
                  <a:pt x="2659745" y="1410695"/>
                </a:cubicBezTo>
                <a:lnTo>
                  <a:pt x="2684224" y="1410588"/>
                </a:lnTo>
                <a:cubicBezTo>
                  <a:pt x="2686644" y="1410307"/>
                  <a:pt x="2689416" y="1410163"/>
                  <a:pt x="2692540" y="1410159"/>
                </a:cubicBezTo>
                <a:cubicBezTo>
                  <a:pt x="2695664" y="1410155"/>
                  <a:pt x="2698756" y="1410235"/>
                  <a:pt x="2701813" y="1410400"/>
                </a:cubicBezTo>
                <a:lnTo>
                  <a:pt x="2710886" y="1411146"/>
                </a:lnTo>
                <a:lnTo>
                  <a:pt x="2780892" y="1412302"/>
                </a:lnTo>
                <a:lnTo>
                  <a:pt x="2790498" y="1411699"/>
                </a:lnTo>
                <a:lnTo>
                  <a:pt x="2803191" y="1411532"/>
                </a:lnTo>
                <a:cubicBezTo>
                  <a:pt x="2806391" y="1411698"/>
                  <a:pt x="2810193" y="1411826"/>
                  <a:pt x="2814596" y="1411918"/>
                </a:cubicBezTo>
                <a:cubicBezTo>
                  <a:pt x="2818998" y="1412009"/>
                  <a:pt x="2822752" y="1411997"/>
                  <a:pt x="2825860" y="1411883"/>
                </a:cubicBezTo>
                <a:cubicBezTo>
                  <a:pt x="2828950" y="1412204"/>
                  <a:pt x="2833612" y="1412470"/>
                  <a:pt x="2839853" y="1412678"/>
                </a:cubicBezTo>
                <a:cubicBezTo>
                  <a:pt x="2846091" y="1412888"/>
                  <a:pt x="2850616" y="1412732"/>
                  <a:pt x="2853427" y="1412213"/>
                </a:cubicBezTo>
                <a:cubicBezTo>
                  <a:pt x="2859235" y="1412417"/>
                  <a:pt x="2869836" y="1412473"/>
                  <a:pt x="2885231" y="1412384"/>
                </a:cubicBezTo>
                <a:cubicBezTo>
                  <a:pt x="2900625" y="1412293"/>
                  <a:pt x="2909909" y="1412075"/>
                  <a:pt x="2913084" y="1411729"/>
                </a:cubicBezTo>
                <a:lnTo>
                  <a:pt x="2929767" y="1411769"/>
                </a:lnTo>
                <a:cubicBezTo>
                  <a:pt x="2942503" y="1412350"/>
                  <a:pt x="2954535" y="1412653"/>
                  <a:pt x="2965862" y="1412679"/>
                </a:cubicBezTo>
                <a:cubicBezTo>
                  <a:pt x="2977188" y="1412705"/>
                  <a:pt x="2989218" y="1413008"/>
                  <a:pt x="3001956" y="1413589"/>
                </a:cubicBezTo>
                <a:lnTo>
                  <a:pt x="3012652" y="1413319"/>
                </a:lnTo>
                <a:cubicBezTo>
                  <a:pt x="3020466" y="1413599"/>
                  <a:pt x="3030774" y="1413628"/>
                  <a:pt x="3043572" y="1413409"/>
                </a:cubicBezTo>
                <a:cubicBezTo>
                  <a:pt x="3056368" y="1413190"/>
                  <a:pt x="3066676" y="1413220"/>
                  <a:pt x="3074490" y="1413500"/>
                </a:cubicBezTo>
                <a:cubicBezTo>
                  <a:pt x="3080910" y="1413018"/>
                  <a:pt x="3088102" y="1413024"/>
                  <a:pt x="3096070" y="1413518"/>
                </a:cubicBezTo>
                <a:cubicBezTo>
                  <a:pt x="3104038" y="1414013"/>
                  <a:pt x="3111230" y="1414019"/>
                  <a:pt x="3117650" y="1413537"/>
                </a:cubicBezTo>
                <a:cubicBezTo>
                  <a:pt x="3124516" y="1413727"/>
                  <a:pt x="3142614" y="1413966"/>
                  <a:pt x="3171944" y="1414256"/>
                </a:cubicBezTo>
                <a:cubicBezTo>
                  <a:pt x="3201274" y="1414545"/>
                  <a:pt x="3218600" y="1414676"/>
                  <a:pt x="3223924" y="1414648"/>
                </a:cubicBezTo>
                <a:cubicBezTo>
                  <a:pt x="3226762" y="1414956"/>
                  <a:pt x="3230430" y="1415170"/>
                  <a:pt x="3234922" y="1415289"/>
                </a:cubicBezTo>
                <a:cubicBezTo>
                  <a:pt x="3239414" y="1415407"/>
                  <a:pt x="3242942" y="1415200"/>
                  <a:pt x="3245504" y="1414667"/>
                </a:cubicBezTo>
                <a:cubicBezTo>
                  <a:pt x="3262210" y="1414714"/>
                  <a:pt x="3280024" y="1414595"/>
                  <a:pt x="3298950" y="1414308"/>
                </a:cubicBezTo>
                <a:cubicBezTo>
                  <a:pt x="3317876" y="1414023"/>
                  <a:pt x="3335058" y="1414215"/>
                  <a:pt x="3350500" y="1414885"/>
                </a:cubicBezTo>
                <a:cubicBezTo>
                  <a:pt x="3352004" y="1414797"/>
                  <a:pt x="3353802" y="1414672"/>
                  <a:pt x="3355892" y="1414511"/>
                </a:cubicBezTo>
                <a:cubicBezTo>
                  <a:pt x="3357986" y="1414350"/>
                  <a:pt x="3360056" y="1414308"/>
                  <a:pt x="3362102" y="1414386"/>
                </a:cubicBezTo>
                <a:cubicBezTo>
                  <a:pt x="3362946" y="1414464"/>
                  <a:pt x="3363076" y="1414609"/>
                  <a:pt x="3362492" y="1414819"/>
                </a:cubicBezTo>
                <a:cubicBezTo>
                  <a:pt x="3361908" y="1415030"/>
                  <a:pt x="3361538" y="1415148"/>
                  <a:pt x="3361384" y="1415175"/>
                </a:cubicBezTo>
                <a:lnTo>
                  <a:pt x="3382058" y="1415422"/>
                </a:lnTo>
                <a:lnTo>
                  <a:pt x="3389668" y="1414715"/>
                </a:lnTo>
                <a:cubicBezTo>
                  <a:pt x="3397008" y="1414546"/>
                  <a:pt x="3405992" y="1414530"/>
                  <a:pt x="3416620" y="1414669"/>
                </a:cubicBezTo>
                <a:cubicBezTo>
                  <a:pt x="3427250" y="1414807"/>
                  <a:pt x="3436278" y="1414932"/>
                  <a:pt x="3443710" y="1415042"/>
                </a:cubicBezTo>
                <a:cubicBezTo>
                  <a:pt x="3447378" y="1415382"/>
                  <a:pt x="3451112" y="1415553"/>
                  <a:pt x="3454914" y="1415556"/>
                </a:cubicBezTo>
                <a:cubicBezTo>
                  <a:pt x="3458712" y="1415558"/>
                  <a:pt x="3461810" y="1415282"/>
                  <a:pt x="3464200" y="1414729"/>
                </a:cubicBezTo>
                <a:lnTo>
                  <a:pt x="3480882" y="1414769"/>
                </a:lnTo>
                <a:cubicBezTo>
                  <a:pt x="3485224" y="1414672"/>
                  <a:pt x="3493906" y="1414733"/>
                  <a:pt x="3506930" y="1414951"/>
                </a:cubicBezTo>
                <a:cubicBezTo>
                  <a:pt x="3519954" y="1415168"/>
                  <a:pt x="3528682" y="1415369"/>
                  <a:pt x="3533116" y="1415553"/>
                </a:cubicBezTo>
                <a:cubicBezTo>
                  <a:pt x="3539782" y="1415819"/>
                  <a:pt x="3545494" y="1415794"/>
                  <a:pt x="3550252" y="1415479"/>
                </a:cubicBezTo>
                <a:cubicBezTo>
                  <a:pt x="3555008" y="1415163"/>
                  <a:pt x="3560722" y="1415138"/>
                  <a:pt x="3567388" y="1415404"/>
                </a:cubicBezTo>
                <a:lnTo>
                  <a:pt x="3602566" y="1415027"/>
                </a:lnTo>
                <a:cubicBezTo>
                  <a:pt x="3607054" y="1415134"/>
                  <a:pt x="3618524" y="1415225"/>
                  <a:pt x="3636976" y="1415299"/>
                </a:cubicBezTo>
                <a:cubicBezTo>
                  <a:pt x="3655428" y="1415374"/>
                  <a:pt x="3665900" y="1415413"/>
                  <a:pt x="3668394" y="1415415"/>
                </a:cubicBezTo>
                <a:cubicBezTo>
                  <a:pt x="3672530" y="1415688"/>
                  <a:pt x="3676778" y="1415931"/>
                  <a:pt x="3681140" y="1416146"/>
                </a:cubicBezTo>
                <a:cubicBezTo>
                  <a:pt x="3685500" y="1416361"/>
                  <a:pt x="3689110" y="1416158"/>
                  <a:pt x="3691970" y="1415538"/>
                </a:cubicBezTo>
                <a:cubicBezTo>
                  <a:pt x="3708960" y="1415576"/>
                  <a:pt x="3728158" y="1415437"/>
                  <a:pt x="3749564" y="1415120"/>
                </a:cubicBezTo>
                <a:cubicBezTo>
                  <a:pt x="3770972" y="1414802"/>
                  <a:pt x="3790036" y="1415000"/>
                  <a:pt x="3806760" y="1415714"/>
                </a:cubicBezTo>
                <a:cubicBezTo>
                  <a:pt x="3808386" y="1415632"/>
                  <a:pt x="3810434" y="1415520"/>
                  <a:pt x="3812900" y="1415378"/>
                </a:cubicBezTo>
                <a:cubicBezTo>
                  <a:pt x="3815366" y="1415236"/>
                  <a:pt x="3817186" y="1415182"/>
                  <a:pt x="3818362" y="1415214"/>
                </a:cubicBezTo>
                <a:cubicBezTo>
                  <a:pt x="3820216" y="1415328"/>
                  <a:pt x="3821042" y="1415474"/>
                  <a:pt x="3820834" y="1415653"/>
                </a:cubicBezTo>
                <a:cubicBezTo>
                  <a:pt x="3820630" y="1415831"/>
                  <a:pt x="3820230" y="1415983"/>
                  <a:pt x="3819638" y="1416107"/>
                </a:cubicBezTo>
                <a:lnTo>
                  <a:pt x="3840312" y="1416354"/>
                </a:lnTo>
                <a:cubicBezTo>
                  <a:pt x="3847502" y="1415855"/>
                  <a:pt x="3855238" y="1415522"/>
                  <a:pt x="3863516" y="1415355"/>
                </a:cubicBezTo>
                <a:lnTo>
                  <a:pt x="3908858" y="1416057"/>
                </a:lnTo>
                <a:cubicBezTo>
                  <a:pt x="3912562" y="1416387"/>
                  <a:pt x="3916446" y="1416519"/>
                  <a:pt x="3920512" y="1416456"/>
                </a:cubicBezTo>
                <a:cubicBezTo>
                  <a:pt x="3924576" y="1416391"/>
                  <a:pt x="3927822" y="1416078"/>
                  <a:pt x="3930250" y="1415515"/>
                </a:cubicBezTo>
                <a:cubicBezTo>
                  <a:pt x="3934022" y="1415676"/>
                  <a:pt x="3937136" y="1415700"/>
                  <a:pt x="3939590" y="1415586"/>
                </a:cubicBezTo>
                <a:cubicBezTo>
                  <a:pt x="3942046" y="1415473"/>
                  <a:pt x="3945158" y="1415497"/>
                  <a:pt x="3948928" y="1415658"/>
                </a:cubicBezTo>
                <a:cubicBezTo>
                  <a:pt x="3952330" y="1415622"/>
                  <a:pt x="3961716" y="1415708"/>
                  <a:pt x="3977086" y="1415915"/>
                </a:cubicBezTo>
                <a:cubicBezTo>
                  <a:pt x="3992456" y="1416122"/>
                  <a:pt x="4002112" y="1416291"/>
                  <a:pt x="4006058" y="1416422"/>
                </a:cubicBezTo>
                <a:cubicBezTo>
                  <a:pt x="4012808" y="1416691"/>
                  <a:pt x="4018852" y="1416684"/>
                  <a:pt x="4024192" y="1416398"/>
                </a:cubicBezTo>
                <a:cubicBezTo>
                  <a:pt x="4029532" y="1416114"/>
                  <a:pt x="4035576" y="1416106"/>
                  <a:pt x="4042326" y="1416376"/>
                </a:cubicBezTo>
                <a:lnTo>
                  <a:pt x="4061910" y="1416291"/>
                </a:lnTo>
                <a:cubicBezTo>
                  <a:pt x="4066792" y="1416476"/>
                  <a:pt x="4071356" y="1416437"/>
                  <a:pt x="4075600" y="1416176"/>
                </a:cubicBezTo>
                <a:cubicBezTo>
                  <a:pt x="4079846" y="1415914"/>
                  <a:pt x="4084408" y="1415875"/>
                  <a:pt x="4089292" y="1416060"/>
                </a:cubicBezTo>
                <a:cubicBezTo>
                  <a:pt x="4092338" y="1415392"/>
                  <a:pt x="4097474" y="1415108"/>
                  <a:pt x="4104698" y="1415207"/>
                </a:cubicBezTo>
                <a:cubicBezTo>
                  <a:pt x="4105632" y="1415250"/>
                  <a:pt x="4106260" y="1415294"/>
                  <a:pt x="4106580" y="1415340"/>
                </a:cubicBezTo>
                <a:cubicBezTo>
                  <a:pt x="4106902" y="1415385"/>
                  <a:pt x="4107304" y="1415486"/>
                  <a:pt x="4107784" y="1415643"/>
                </a:cubicBezTo>
                <a:lnTo>
                  <a:pt x="4115580" y="1415497"/>
                </a:lnTo>
                <a:cubicBezTo>
                  <a:pt x="4117928" y="1415486"/>
                  <a:pt x="4119854" y="1415507"/>
                  <a:pt x="4121362" y="1415556"/>
                </a:cubicBezTo>
                <a:cubicBezTo>
                  <a:pt x="4122870" y="1415606"/>
                  <a:pt x="4124570" y="1415682"/>
                  <a:pt x="4126464" y="1415787"/>
                </a:cubicBezTo>
                <a:cubicBezTo>
                  <a:pt x="4142120" y="1415503"/>
                  <a:pt x="4158130" y="1415359"/>
                  <a:pt x="4174494" y="1415353"/>
                </a:cubicBezTo>
                <a:cubicBezTo>
                  <a:pt x="4190856" y="1415348"/>
                  <a:pt x="4207184" y="1415427"/>
                  <a:pt x="4223480" y="1415591"/>
                </a:cubicBezTo>
                <a:cubicBezTo>
                  <a:pt x="4226966" y="1415697"/>
                  <a:pt x="4234546" y="1415757"/>
                  <a:pt x="4246216" y="1415773"/>
                </a:cubicBezTo>
                <a:cubicBezTo>
                  <a:pt x="4257886" y="1415788"/>
                  <a:pt x="4264694" y="1415739"/>
                  <a:pt x="4266638" y="1415628"/>
                </a:cubicBezTo>
                <a:cubicBezTo>
                  <a:pt x="4273592" y="1415960"/>
                  <a:pt x="4280546" y="1416104"/>
                  <a:pt x="4287496" y="1416057"/>
                </a:cubicBezTo>
                <a:cubicBezTo>
                  <a:pt x="4294448" y="1416010"/>
                  <a:pt x="4301580" y="1415956"/>
                  <a:pt x="4308892" y="1415894"/>
                </a:cubicBezTo>
                <a:lnTo>
                  <a:pt x="4318500" y="1415291"/>
                </a:lnTo>
                <a:cubicBezTo>
                  <a:pt x="4319536" y="1415333"/>
                  <a:pt x="4320684" y="1415347"/>
                  <a:pt x="4321946" y="1415332"/>
                </a:cubicBezTo>
                <a:cubicBezTo>
                  <a:pt x="4323206" y="1415316"/>
                  <a:pt x="4324356" y="1415330"/>
                  <a:pt x="4325390" y="1415373"/>
                </a:cubicBezTo>
                <a:cubicBezTo>
                  <a:pt x="4328736" y="1415414"/>
                  <a:pt x="4331660" y="1415486"/>
                  <a:pt x="4334164" y="1415587"/>
                </a:cubicBezTo>
                <a:cubicBezTo>
                  <a:pt x="4336670" y="1415689"/>
                  <a:pt x="4339368" y="1415817"/>
                  <a:pt x="4342260" y="1415973"/>
                </a:cubicBezTo>
                <a:cubicBezTo>
                  <a:pt x="4343648" y="1415724"/>
                  <a:pt x="4345582" y="1415641"/>
                  <a:pt x="4348062" y="1415724"/>
                </a:cubicBezTo>
                <a:cubicBezTo>
                  <a:pt x="4349180" y="1415770"/>
                  <a:pt x="4350662" y="1415802"/>
                  <a:pt x="4352504" y="1415817"/>
                </a:cubicBezTo>
                <a:cubicBezTo>
                  <a:pt x="4354348" y="1415832"/>
                  <a:pt x="4355830" y="1415863"/>
                  <a:pt x="4356948" y="1415910"/>
                </a:cubicBezTo>
                <a:lnTo>
                  <a:pt x="4357854" y="1415681"/>
                </a:lnTo>
                <a:cubicBezTo>
                  <a:pt x="4360000" y="1415747"/>
                  <a:pt x="4362598" y="1415698"/>
                  <a:pt x="4365650" y="1415535"/>
                </a:cubicBezTo>
                <a:lnTo>
                  <a:pt x="4386326" y="1415782"/>
                </a:lnTo>
                <a:cubicBezTo>
                  <a:pt x="4390916" y="1415889"/>
                  <a:pt x="4395336" y="1416038"/>
                  <a:pt x="4399588" y="1416230"/>
                </a:cubicBezTo>
                <a:cubicBezTo>
                  <a:pt x="4403840" y="1416422"/>
                  <a:pt x="4407038" y="1416577"/>
                  <a:pt x="4409178" y="1416694"/>
                </a:cubicBezTo>
                <a:cubicBezTo>
                  <a:pt x="4410036" y="1416440"/>
                  <a:pt x="4411266" y="1416205"/>
                  <a:pt x="4412870" y="1415990"/>
                </a:cubicBezTo>
                <a:cubicBezTo>
                  <a:pt x="4414474" y="1415775"/>
                  <a:pt x="4416748" y="1415732"/>
                  <a:pt x="4419692" y="1415863"/>
                </a:cubicBezTo>
                <a:cubicBezTo>
                  <a:pt x="4422568" y="1416034"/>
                  <a:pt x="4424798" y="1416105"/>
                  <a:pt x="4426380" y="1416072"/>
                </a:cubicBezTo>
                <a:cubicBezTo>
                  <a:pt x="4427962" y="1416039"/>
                  <a:pt x="4429600" y="1415803"/>
                  <a:pt x="4431294" y="1415363"/>
                </a:cubicBezTo>
                <a:lnTo>
                  <a:pt x="4450878" y="1415278"/>
                </a:lnTo>
                <a:lnTo>
                  <a:pt x="4460486" y="1414674"/>
                </a:lnTo>
                <a:lnTo>
                  <a:pt x="4492760" y="1414422"/>
                </a:lnTo>
                <a:cubicBezTo>
                  <a:pt x="4496736" y="1414583"/>
                  <a:pt x="4500666" y="1414603"/>
                  <a:pt x="4504548" y="1414483"/>
                </a:cubicBezTo>
                <a:cubicBezTo>
                  <a:pt x="4508432" y="1414364"/>
                  <a:pt x="4512360" y="1414384"/>
                  <a:pt x="4516336" y="1414545"/>
                </a:cubicBezTo>
                <a:lnTo>
                  <a:pt x="4536826" y="1414231"/>
                </a:lnTo>
                <a:lnTo>
                  <a:pt x="4551514" y="1414168"/>
                </a:lnTo>
                <a:cubicBezTo>
                  <a:pt x="4559014" y="1414425"/>
                  <a:pt x="4566550" y="1414598"/>
                  <a:pt x="4574116" y="1414687"/>
                </a:cubicBezTo>
                <a:cubicBezTo>
                  <a:pt x="4581684" y="1414776"/>
                  <a:pt x="4588902" y="1414726"/>
                  <a:pt x="4595764" y="1414537"/>
                </a:cubicBezTo>
                <a:cubicBezTo>
                  <a:pt x="4611246" y="1414652"/>
                  <a:pt x="4625530" y="1414843"/>
                  <a:pt x="4638610" y="1415109"/>
                </a:cubicBezTo>
                <a:cubicBezTo>
                  <a:pt x="4651690" y="1415376"/>
                  <a:pt x="4662074" y="1415639"/>
                  <a:pt x="4669760" y="1415900"/>
                </a:cubicBezTo>
                <a:cubicBezTo>
                  <a:pt x="4669002" y="1415585"/>
                  <a:pt x="4669244" y="1415323"/>
                  <a:pt x="4670480" y="1415111"/>
                </a:cubicBezTo>
                <a:lnTo>
                  <a:pt x="4680088" y="1414508"/>
                </a:lnTo>
                <a:cubicBezTo>
                  <a:pt x="4681638" y="1414445"/>
                  <a:pt x="4683158" y="1414466"/>
                  <a:pt x="4684642" y="1414573"/>
                </a:cubicBezTo>
                <a:cubicBezTo>
                  <a:pt x="4686128" y="1414678"/>
                  <a:pt x="4686968" y="1414871"/>
                  <a:pt x="4687164" y="1415151"/>
                </a:cubicBezTo>
                <a:cubicBezTo>
                  <a:pt x="4696202" y="1414868"/>
                  <a:pt x="4707542" y="1414688"/>
                  <a:pt x="4721184" y="1414611"/>
                </a:cubicBezTo>
                <a:cubicBezTo>
                  <a:pt x="4734826" y="1414533"/>
                  <a:pt x="4746032" y="1414690"/>
                  <a:pt x="4754804" y="1415083"/>
                </a:cubicBezTo>
                <a:cubicBezTo>
                  <a:pt x="4758254" y="1414831"/>
                  <a:pt x="4761684" y="1414699"/>
                  <a:pt x="4765092" y="1414687"/>
                </a:cubicBezTo>
                <a:cubicBezTo>
                  <a:pt x="4768500" y="1414674"/>
                  <a:pt x="4771296" y="1414854"/>
                  <a:pt x="4773482" y="1415226"/>
                </a:cubicBezTo>
                <a:cubicBezTo>
                  <a:pt x="4780778" y="1415421"/>
                  <a:pt x="4787134" y="1415361"/>
                  <a:pt x="4792546" y="1415045"/>
                </a:cubicBezTo>
                <a:cubicBezTo>
                  <a:pt x="4797956" y="1414729"/>
                  <a:pt x="4803266" y="1414477"/>
                  <a:pt x="4808474" y="1414288"/>
                </a:cubicBezTo>
                <a:cubicBezTo>
                  <a:pt x="4811752" y="1414068"/>
                  <a:pt x="4814352" y="1414019"/>
                  <a:pt x="4816272" y="1414142"/>
                </a:cubicBezTo>
                <a:cubicBezTo>
                  <a:pt x="4818192" y="1414265"/>
                  <a:pt x="4819884" y="1414444"/>
                  <a:pt x="4821352" y="1414682"/>
                </a:cubicBezTo>
                <a:lnTo>
                  <a:pt x="4861426" y="1414282"/>
                </a:lnTo>
                <a:cubicBezTo>
                  <a:pt x="4863968" y="1414248"/>
                  <a:pt x="4867178" y="1414197"/>
                  <a:pt x="4871058" y="1414129"/>
                </a:cubicBezTo>
                <a:cubicBezTo>
                  <a:pt x="4874938" y="1414061"/>
                  <a:pt x="4878922" y="1414118"/>
                  <a:pt x="4883006" y="1414302"/>
                </a:cubicBezTo>
                <a:cubicBezTo>
                  <a:pt x="4898790" y="1413847"/>
                  <a:pt x="4915406" y="1413677"/>
                  <a:pt x="4932848" y="1413791"/>
                </a:cubicBezTo>
                <a:cubicBezTo>
                  <a:pt x="4950290" y="1413905"/>
                  <a:pt x="4966858" y="1413594"/>
                  <a:pt x="4982550" y="1412860"/>
                </a:cubicBezTo>
                <a:lnTo>
                  <a:pt x="4995614" y="1413813"/>
                </a:lnTo>
                <a:lnTo>
                  <a:pt x="5039492" y="1413061"/>
                </a:lnTo>
                <a:cubicBezTo>
                  <a:pt x="5044860" y="1413288"/>
                  <a:pt x="5055166" y="1413444"/>
                  <a:pt x="5070414" y="1413530"/>
                </a:cubicBezTo>
                <a:cubicBezTo>
                  <a:pt x="5085664" y="1413616"/>
                  <a:pt x="5097602" y="1413514"/>
                  <a:pt x="5106228" y="1413221"/>
                </a:cubicBezTo>
                <a:cubicBezTo>
                  <a:pt x="5113876" y="1413618"/>
                  <a:pt x="5122340" y="1413506"/>
                  <a:pt x="5131614" y="1412886"/>
                </a:cubicBezTo>
                <a:cubicBezTo>
                  <a:pt x="5134398" y="1413398"/>
                  <a:pt x="5137812" y="1413599"/>
                  <a:pt x="5141862" y="1413488"/>
                </a:cubicBezTo>
                <a:cubicBezTo>
                  <a:pt x="5145912" y="1413376"/>
                  <a:pt x="5149690" y="1413182"/>
                  <a:pt x="5153192" y="1412905"/>
                </a:cubicBezTo>
                <a:lnTo>
                  <a:pt x="5316388" y="1411186"/>
                </a:lnTo>
                <a:cubicBezTo>
                  <a:pt x="5323556" y="1410933"/>
                  <a:pt x="5330338" y="1410815"/>
                  <a:pt x="5336738" y="1410831"/>
                </a:cubicBezTo>
                <a:cubicBezTo>
                  <a:pt x="5343140" y="1410848"/>
                  <a:pt x="5349650" y="1410647"/>
                  <a:pt x="5356276" y="1410227"/>
                </a:cubicBezTo>
                <a:cubicBezTo>
                  <a:pt x="5359430" y="1410380"/>
                  <a:pt x="5363048" y="1410453"/>
                  <a:pt x="5367134" y="1410447"/>
                </a:cubicBezTo>
                <a:cubicBezTo>
                  <a:pt x="5371218" y="1410440"/>
                  <a:pt x="5374792" y="1410374"/>
                  <a:pt x="5377854" y="1410246"/>
                </a:cubicBezTo>
                <a:lnTo>
                  <a:pt x="5395442" y="1410057"/>
                </a:lnTo>
                <a:cubicBezTo>
                  <a:pt x="5398460" y="1409916"/>
                  <a:pt x="5401080" y="1409685"/>
                  <a:pt x="5403304" y="1409363"/>
                </a:cubicBezTo>
                <a:cubicBezTo>
                  <a:pt x="5405526" y="1409042"/>
                  <a:pt x="5406650" y="1408734"/>
                  <a:pt x="5406674" y="1408436"/>
                </a:cubicBezTo>
                <a:cubicBezTo>
                  <a:pt x="5402262" y="1408070"/>
                  <a:pt x="5389952" y="1407912"/>
                  <a:pt x="5369744" y="1407965"/>
                </a:cubicBezTo>
                <a:cubicBezTo>
                  <a:pt x="5349536" y="1408018"/>
                  <a:pt x="5335372" y="1408177"/>
                  <a:pt x="5327248" y="1408444"/>
                </a:cubicBezTo>
                <a:lnTo>
                  <a:pt x="5328152" y="1408215"/>
                </a:lnTo>
                <a:cubicBezTo>
                  <a:pt x="5326580" y="1407727"/>
                  <a:pt x="5324636" y="1407407"/>
                  <a:pt x="5322318" y="1407258"/>
                </a:cubicBezTo>
                <a:cubicBezTo>
                  <a:pt x="5320002" y="1407109"/>
                  <a:pt x="5316926" y="1407075"/>
                  <a:pt x="5313092" y="1407158"/>
                </a:cubicBezTo>
                <a:cubicBezTo>
                  <a:pt x="5296830" y="1406658"/>
                  <a:pt x="5279160" y="1406360"/>
                  <a:pt x="5260090" y="1406265"/>
                </a:cubicBezTo>
                <a:cubicBezTo>
                  <a:pt x="5241018" y="1406170"/>
                  <a:pt x="5222898" y="1405986"/>
                  <a:pt x="5205728" y="1405714"/>
                </a:cubicBezTo>
                <a:cubicBezTo>
                  <a:pt x="5203790" y="1405356"/>
                  <a:pt x="5201992" y="1405227"/>
                  <a:pt x="5200332" y="1405331"/>
                </a:cubicBezTo>
                <a:cubicBezTo>
                  <a:pt x="5198670" y="1405434"/>
                  <a:pt x="5196238" y="1405617"/>
                  <a:pt x="5193036" y="1405881"/>
                </a:cubicBezTo>
                <a:cubicBezTo>
                  <a:pt x="5190880" y="1405793"/>
                  <a:pt x="5188976" y="1405717"/>
                  <a:pt x="5187322" y="1405654"/>
                </a:cubicBezTo>
                <a:cubicBezTo>
                  <a:pt x="5185668" y="1405590"/>
                  <a:pt x="5185212" y="1405453"/>
                  <a:pt x="5185960" y="1405238"/>
                </a:cubicBezTo>
                <a:cubicBezTo>
                  <a:pt x="5182014" y="1405235"/>
                  <a:pt x="5177164" y="1405270"/>
                  <a:pt x="5171406" y="1405344"/>
                </a:cubicBezTo>
                <a:cubicBezTo>
                  <a:pt x="5165650" y="1405418"/>
                  <a:pt x="5161978" y="1405308"/>
                  <a:pt x="5160388" y="1405013"/>
                </a:cubicBezTo>
                <a:lnTo>
                  <a:pt x="5177792" y="1404264"/>
                </a:lnTo>
                <a:cubicBezTo>
                  <a:pt x="5180730" y="1404129"/>
                  <a:pt x="5183330" y="1404081"/>
                  <a:pt x="5185588" y="1404118"/>
                </a:cubicBezTo>
                <a:cubicBezTo>
                  <a:pt x="5187848" y="1404155"/>
                  <a:pt x="5189542" y="1404334"/>
                  <a:pt x="5190670" y="1404656"/>
                </a:cubicBezTo>
                <a:cubicBezTo>
                  <a:pt x="5193750" y="1404524"/>
                  <a:pt x="5197514" y="1404410"/>
                  <a:pt x="5201956" y="1404313"/>
                </a:cubicBezTo>
                <a:cubicBezTo>
                  <a:pt x="5206398" y="1404216"/>
                  <a:pt x="5210432" y="1404185"/>
                  <a:pt x="5214058" y="1404218"/>
                </a:cubicBezTo>
                <a:lnTo>
                  <a:pt x="5257220" y="1404255"/>
                </a:lnTo>
                <a:lnTo>
                  <a:pt x="5272626" y="1403402"/>
                </a:lnTo>
                <a:cubicBezTo>
                  <a:pt x="5275686" y="1403263"/>
                  <a:pt x="5278768" y="1403194"/>
                  <a:pt x="5281872" y="1403194"/>
                </a:cubicBezTo>
                <a:cubicBezTo>
                  <a:pt x="5284980" y="1403194"/>
                  <a:pt x="5287156" y="1403353"/>
                  <a:pt x="5288406" y="1403671"/>
                </a:cubicBezTo>
                <a:lnTo>
                  <a:pt x="5307990" y="1403586"/>
                </a:lnTo>
                <a:cubicBezTo>
                  <a:pt x="5314188" y="1404045"/>
                  <a:pt x="5320748" y="1404111"/>
                  <a:pt x="5327666" y="1403781"/>
                </a:cubicBezTo>
                <a:cubicBezTo>
                  <a:pt x="5334586" y="1403452"/>
                  <a:pt x="5341144" y="1403517"/>
                  <a:pt x="5347344" y="1403977"/>
                </a:cubicBezTo>
                <a:lnTo>
                  <a:pt x="5381058" y="1402147"/>
                </a:lnTo>
                <a:cubicBezTo>
                  <a:pt x="5377752" y="1401285"/>
                  <a:pt x="5375058" y="1400801"/>
                  <a:pt x="5372978" y="1400693"/>
                </a:cubicBezTo>
                <a:cubicBezTo>
                  <a:pt x="5370900" y="1400585"/>
                  <a:pt x="5366942" y="1400724"/>
                  <a:pt x="5361104" y="1401110"/>
                </a:cubicBezTo>
                <a:cubicBezTo>
                  <a:pt x="5357208" y="1400385"/>
                  <a:pt x="5352928" y="1400174"/>
                  <a:pt x="5348270" y="1400478"/>
                </a:cubicBezTo>
                <a:cubicBezTo>
                  <a:pt x="5343610" y="1400781"/>
                  <a:pt x="5339604" y="1400653"/>
                  <a:pt x="5336252" y="1400094"/>
                </a:cubicBezTo>
                <a:cubicBezTo>
                  <a:pt x="5329454" y="1400229"/>
                  <a:pt x="5319118" y="1400232"/>
                  <a:pt x="5305244" y="1400103"/>
                </a:cubicBezTo>
                <a:cubicBezTo>
                  <a:pt x="5291368" y="1399973"/>
                  <a:pt x="5282664" y="1399717"/>
                  <a:pt x="5279124" y="1399331"/>
                </a:cubicBezTo>
                <a:lnTo>
                  <a:pt x="5233970" y="1399191"/>
                </a:lnTo>
                <a:cubicBezTo>
                  <a:pt x="5230784" y="1398451"/>
                  <a:pt x="5226442" y="1397927"/>
                  <a:pt x="5220948" y="1397619"/>
                </a:cubicBezTo>
                <a:cubicBezTo>
                  <a:pt x="5215452" y="1397310"/>
                  <a:pt x="5208848" y="1397358"/>
                  <a:pt x="5201138" y="1397760"/>
                </a:cubicBezTo>
                <a:cubicBezTo>
                  <a:pt x="5192000" y="1397562"/>
                  <a:pt x="5182162" y="1397464"/>
                  <a:pt x="5171622" y="1397468"/>
                </a:cubicBezTo>
                <a:cubicBezTo>
                  <a:pt x="5161080" y="1397471"/>
                  <a:pt x="5151336" y="1397654"/>
                  <a:pt x="5142384" y="1398015"/>
                </a:cubicBezTo>
                <a:lnTo>
                  <a:pt x="5129136" y="1396501"/>
                </a:lnTo>
                <a:cubicBezTo>
                  <a:pt x="5136858" y="1396132"/>
                  <a:pt x="5144390" y="1395927"/>
                  <a:pt x="5151730" y="1395884"/>
                </a:cubicBezTo>
                <a:cubicBezTo>
                  <a:pt x="5159070" y="1395840"/>
                  <a:pt x="5166104" y="1395608"/>
                  <a:pt x="5172830" y="1395188"/>
                </a:cubicBezTo>
                <a:cubicBezTo>
                  <a:pt x="5176294" y="1396276"/>
                  <a:pt x="5180038" y="1396722"/>
                  <a:pt x="5184060" y="1396530"/>
                </a:cubicBezTo>
                <a:cubicBezTo>
                  <a:pt x="5188082" y="1396337"/>
                  <a:pt x="5194494" y="1395958"/>
                  <a:pt x="5203294" y="1395393"/>
                </a:cubicBezTo>
                <a:cubicBezTo>
                  <a:pt x="5210712" y="1395153"/>
                  <a:pt x="5221988" y="1395267"/>
                  <a:pt x="5237118" y="1395738"/>
                </a:cubicBezTo>
                <a:cubicBezTo>
                  <a:pt x="5252248" y="1396208"/>
                  <a:pt x="5264246" y="1396291"/>
                  <a:pt x="5273114" y="1395988"/>
                </a:cubicBezTo>
                <a:cubicBezTo>
                  <a:pt x="5274954" y="1395802"/>
                  <a:pt x="5275988" y="1395593"/>
                  <a:pt x="5276216" y="1395357"/>
                </a:cubicBezTo>
                <a:cubicBezTo>
                  <a:pt x="5276444" y="1395122"/>
                  <a:pt x="5276254" y="1394917"/>
                  <a:pt x="5275646" y="1394743"/>
                </a:cubicBezTo>
                <a:cubicBezTo>
                  <a:pt x="5272212" y="1393938"/>
                  <a:pt x="5266144" y="1393497"/>
                  <a:pt x="5257434" y="1393418"/>
                </a:cubicBezTo>
                <a:cubicBezTo>
                  <a:pt x="5248726" y="1393338"/>
                  <a:pt x="5241614" y="1393463"/>
                  <a:pt x="5236106" y="1393791"/>
                </a:cubicBezTo>
                <a:cubicBezTo>
                  <a:pt x="5221110" y="1393666"/>
                  <a:pt x="5207078" y="1393489"/>
                  <a:pt x="5194010" y="1393258"/>
                </a:cubicBezTo>
                <a:cubicBezTo>
                  <a:pt x="5180940" y="1393027"/>
                  <a:pt x="5167406" y="1392874"/>
                  <a:pt x="5153408" y="1392802"/>
                </a:cubicBezTo>
                <a:cubicBezTo>
                  <a:pt x="5152326" y="1392493"/>
                  <a:pt x="5150812" y="1392369"/>
                  <a:pt x="5148872" y="1392428"/>
                </a:cubicBezTo>
                <a:cubicBezTo>
                  <a:pt x="5146930" y="1392488"/>
                  <a:pt x="5144512" y="1392592"/>
                  <a:pt x="5141620" y="1392740"/>
                </a:cubicBezTo>
                <a:cubicBezTo>
                  <a:pt x="5138716" y="1392854"/>
                  <a:pt x="5136502" y="1392831"/>
                  <a:pt x="5134978" y="1392671"/>
                </a:cubicBezTo>
                <a:cubicBezTo>
                  <a:pt x="5133454" y="1392512"/>
                  <a:pt x="5132644" y="1392286"/>
                  <a:pt x="5132548" y="1391994"/>
                </a:cubicBezTo>
                <a:cubicBezTo>
                  <a:pt x="5128056" y="1392191"/>
                  <a:pt x="5123488" y="1392333"/>
                  <a:pt x="5118836" y="1392419"/>
                </a:cubicBezTo>
                <a:cubicBezTo>
                  <a:pt x="5114188" y="1392504"/>
                  <a:pt x="5110294" y="1392474"/>
                  <a:pt x="5107162" y="1392328"/>
                </a:cubicBezTo>
                <a:lnTo>
                  <a:pt x="5089574" y="1392518"/>
                </a:lnTo>
                <a:cubicBezTo>
                  <a:pt x="5086820" y="1391972"/>
                  <a:pt x="5083522" y="1391641"/>
                  <a:pt x="5079684" y="1391522"/>
                </a:cubicBezTo>
                <a:cubicBezTo>
                  <a:pt x="5075844" y="1391402"/>
                  <a:pt x="5072186" y="1391465"/>
                  <a:pt x="5068714" y="1391709"/>
                </a:cubicBezTo>
                <a:cubicBezTo>
                  <a:pt x="5072286" y="1390959"/>
                  <a:pt x="5076820" y="1389966"/>
                  <a:pt x="5082316" y="1388730"/>
                </a:cubicBezTo>
                <a:cubicBezTo>
                  <a:pt x="5087810" y="1387495"/>
                  <a:pt x="5089124" y="1386404"/>
                  <a:pt x="5086258" y="1385456"/>
                </a:cubicBezTo>
                <a:cubicBezTo>
                  <a:pt x="5083416" y="1384896"/>
                  <a:pt x="5080022" y="1384513"/>
                  <a:pt x="5076072" y="1384308"/>
                </a:cubicBezTo>
                <a:cubicBezTo>
                  <a:pt x="5072122" y="1384103"/>
                  <a:pt x="5068868" y="1384140"/>
                  <a:pt x="5066302" y="1384420"/>
                </a:cubicBezTo>
                <a:cubicBezTo>
                  <a:pt x="5065046" y="1384384"/>
                  <a:pt x="5063116" y="1384363"/>
                  <a:pt x="5060522" y="1384361"/>
                </a:cubicBezTo>
                <a:cubicBezTo>
                  <a:pt x="5057926" y="1384358"/>
                  <a:pt x="5056226" y="1384281"/>
                  <a:pt x="5055420" y="1384131"/>
                </a:cubicBezTo>
                <a:lnTo>
                  <a:pt x="5062126" y="1383652"/>
                </a:lnTo>
                <a:lnTo>
                  <a:pt x="5093848" y="1381718"/>
                </a:lnTo>
                <a:lnTo>
                  <a:pt x="5109626" y="1381986"/>
                </a:lnTo>
                <a:cubicBezTo>
                  <a:pt x="5111580" y="1382341"/>
                  <a:pt x="5113342" y="1382477"/>
                  <a:pt x="5114908" y="1382398"/>
                </a:cubicBezTo>
                <a:cubicBezTo>
                  <a:pt x="5116476" y="1382319"/>
                  <a:pt x="5118644" y="1382202"/>
                  <a:pt x="5121412" y="1382048"/>
                </a:cubicBezTo>
                <a:cubicBezTo>
                  <a:pt x="5123782" y="1382044"/>
                  <a:pt x="5125438" y="1382107"/>
                  <a:pt x="5126378" y="1382236"/>
                </a:cubicBezTo>
                <a:cubicBezTo>
                  <a:pt x="5127320" y="1382366"/>
                  <a:pt x="5128024" y="1382517"/>
                  <a:pt x="5128490" y="1382691"/>
                </a:cubicBezTo>
                <a:cubicBezTo>
                  <a:pt x="5137282" y="1382343"/>
                  <a:pt x="5146348" y="1382079"/>
                  <a:pt x="5155686" y="1381899"/>
                </a:cubicBezTo>
                <a:cubicBezTo>
                  <a:pt x="5165024" y="1381718"/>
                  <a:pt x="5174088" y="1381454"/>
                  <a:pt x="5182880" y="1381107"/>
                </a:cubicBezTo>
                <a:cubicBezTo>
                  <a:pt x="5193010" y="1381346"/>
                  <a:pt x="5203310" y="1381353"/>
                  <a:pt x="5213776" y="1381128"/>
                </a:cubicBezTo>
                <a:cubicBezTo>
                  <a:pt x="5224242" y="1380902"/>
                  <a:pt x="5233406" y="1380436"/>
                  <a:pt x="5241262" y="1379730"/>
                </a:cubicBezTo>
                <a:lnTo>
                  <a:pt x="5250334" y="1380477"/>
                </a:lnTo>
                <a:cubicBezTo>
                  <a:pt x="5252956" y="1380739"/>
                  <a:pt x="5256016" y="1380853"/>
                  <a:pt x="5259516" y="1380816"/>
                </a:cubicBezTo>
                <a:cubicBezTo>
                  <a:pt x="5263020" y="1380780"/>
                  <a:pt x="5266486" y="1380639"/>
                  <a:pt x="5269918" y="1380392"/>
                </a:cubicBezTo>
                <a:cubicBezTo>
                  <a:pt x="5280044" y="1380367"/>
                  <a:pt x="5283184" y="1379979"/>
                  <a:pt x="5279340" y="1379229"/>
                </a:cubicBezTo>
                <a:cubicBezTo>
                  <a:pt x="5277378" y="1378547"/>
                  <a:pt x="5274806" y="1378057"/>
                  <a:pt x="5271622" y="1377760"/>
                </a:cubicBezTo>
                <a:cubicBezTo>
                  <a:pt x="5268440" y="1377463"/>
                  <a:pt x="5263332" y="1377461"/>
                  <a:pt x="5256300" y="1377756"/>
                </a:cubicBezTo>
                <a:cubicBezTo>
                  <a:pt x="5250930" y="1378011"/>
                  <a:pt x="5242542" y="1378230"/>
                  <a:pt x="5231142" y="1378413"/>
                </a:cubicBezTo>
                <a:cubicBezTo>
                  <a:pt x="5219744" y="1378596"/>
                  <a:pt x="5211444" y="1378337"/>
                  <a:pt x="5206248" y="1377637"/>
                </a:cubicBezTo>
                <a:cubicBezTo>
                  <a:pt x="5199712" y="1377452"/>
                  <a:pt x="5189070" y="1377278"/>
                  <a:pt x="5174328" y="1377115"/>
                </a:cubicBezTo>
                <a:cubicBezTo>
                  <a:pt x="5159586" y="1376952"/>
                  <a:pt x="5147316" y="1377038"/>
                  <a:pt x="5137518" y="1377373"/>
                </a:cubicBezTo>
                <a:cubicBezTo>
                  <a:pt x="5135788" y="1376898"/>
                  <a:pt x="5133708" y="1376665"/>
                  <a:pt x="5131278" y="1376670"/>
                </a:cubicBezTo>
                <a:cubicBezTo>
                  <a:pt x="5128850" y="1376676"/>
                  <a:pt x="5126638" y="1376779"/>
                  <a:pt x="5124640" y="1376980"/>
                </a:cubicBezTo>
                <a:cubicBezTo>
                  <a:pt x="5119572" y="1377158"/>
                  <a:pt x="5114522" y="1376839"/>
                  <a:pt x="5109490" y="1376021"/>
                </a:cubicBezTo>
                <a:cubicBezTo>
                  <a:pt x="5104460" y="1375203"/>
                  <a:pt x="5101042" y="1374623"/>
                  <a:pt x="5099232" y="1374283"/>
                </a:cubicBezTo>
                <a:cubicBezTo>
                  <a:pt x="5090812" y="1374459"/>
                  <a:pt x="5073970" y="1374561"/>
                  <a:pt x="5048708" y="1374586"/>
                </a:cubicBezTo>
                <a:cubicBezTo>
                  <a:pt x="5023444" y="1374611"/>
                  <a:pt x="5008188" y="1374312"/>
                  <a:pt x="5002936" y="1373689"/>
                </a:cubicBezTo>
                <a:lnTo>
                  <a:pt x="4981726" y="1374792"/>
                </a:lnTo>
                <a:cubicBezTo>
                  <a:pt x="4974448" y="1374833"/>
                  <a:pt x="4967474" y="1374873"/>
                  <a:pt x="4960806" y="1374911"/>
                </a:cubicBezTo>
                <a:cubicBezTo>
                  <a:pt x="4954138" y="1374950"/>
                  <a:pt x="4947390" y="1374932"/>
                  <a:pt x="4940564" y="1374858"/>
                </a:cubicBezTo>
                <a:lnTo>
                  <a:pt x="4935482" y="1374319"/>
                </a:lnTo>
                <a:cubicBezTo>
                  <a:pt x="4939780" y="1373663"/>
                  <a:pt x="4947584" y="1373415"/>
                  <a:pt x="4958892" y="1373572"/>
                </a:cubicBezTo>
                <a:cubicBezTo>
                  <a:pt x="4970200" y="1373728"/>
                  <a:pt x="4978230" y="1373422"/>
                  <a:pt x="4982982" y="1372653"/>
                </a:cubicBezTo>
                <a:cubicBezTo>
                  <a:pt x="4984972" y="1372252"/>
                  <a:pt x="4988416" y="1371787"/>
                  <a:pt x="4993308" y="1371260"/>
                </a:cubicBezTo>
                <a:lnTo>
                  <a:pt x="4992960" y="1373171"/>
                </a:lnTo>
                <a:lnTo>
                  <a:pt x="4999666" y="1372693"/>
                </a:lnTo>
                <a:cubicBezTo>
                  <a:pt x="5002834" y="1372450"/>
                  <a:pt x="5004334" y="1372172"/>
                  <a:pt x="5004170" y="1371859"/>
                </a:cubicBezTo>
                <a:cubicBezTo>
                  <a:pt x="5004006" y="1371547"/>
                  <a:pt x="5003286" y="1371222"/>
                  <a:pt x="5002008" y="1370886"/>
                </a:cubicBezTo>
                <a:cubicBezTo>
                  <a:pt x="5005862" y="1370799"/>
                  <a:pt x="5009352" y="1370728"/>
                  <a:pt x="5012480" y="1370672"/>
                </a:cubicBezTo>
                <a:cubicBezTo>
                  <a:pt x="5015608" y="1370616"/>
                  <a:pt x="5018646" y="1370660"/>
                  <a:pt x="5021592" y="1370801"/>
                </a:cubicBezTo>
                <a:cubicBezTo>
                  <a:pt x="5024602" y="1370699"/>
                  <a:pt x="5028328" y="1370720"/>
                  <a:pt x="5032768" y="1370865"/>
                </a:cubicBezTo>
                <a:cubicBezTo>
                  <a:pt x="5037208" y="1371009"/>
                  <a:pt x="5041706" y="1371139"/>
                  <a:pt x="5046258" y="1371255"/>
                </a:cubicBezTo>
                <a:cubicBezTo>
                  <a:pt x="5043726" y="1371997"/>
                  <a:pt x="5044638" y="1372778"/>
                  <a:pt x="5048996" y="1373602"/>
                </a:cubicBezTo>
                <a:cubicBezTo>
                  <a:pt x="5055854" y="1373086"/>
                  <a:pt x="5063348" y="1373016"/>
                  <a:pt x="5071482" y="1373392"/>
                </a:cubicBezTo>
                <a:lnTo>
                  <a:pt x="5076540" y="1370900"/>
                </a:lnTo>
                <a:cubicBezTo>
                  <a:pt x="5072284" y="1371063"/>
                  <a:pt x="5068422" y="1371126"/>
                  <a:pt x="5064958" y="1371090"/>
                </a:cubicBezTo>
                <a:cubicBezTo>
                  <a:pt x="5061494" y="1371054"/>
                  <a:pt x="5057860" y="1371060"/>
                  <a:pt x="5054056" y="1371109"/>
                </a:cubicBezTo>
                <a:lnTo>
                  <a:pt x="5051690" y="1369884"/>
                </a:lnTo>
                <a:cubicBezTo>
                  <a:pt x="5053498" y="1369427"/>
                  <a:pt x="5052408" y="1369095"/>
                  <a:pt x="5048418" y="1368887"/>
                </a:cubicBezTo>
                <a:cubicBezTo>
                  <a:pt x="5044308" y="1368697"/>
                  <a:pt x="5039874" y="1368628"/>
                  <a:pt x="5035110" y="1368678"/>
                </a:cubicBezTo>
                <a:cubicBezTo>
                  <a:pt x="5030346" y="1368730"/>
                  <a:pt x="5025956" y="1368800"/>
                  <a:pt x="5021942" y="1368890"/>
                </a:cubicBezTo>
                <a:cubicBezTo>
                  <a:pt x="5022524" y="1368490"/>
                  <a:pt x="5023662" y="1368101"/>
                  <a:pt x="5025356" y="1367724"/>
                </a:cubicBezTo>
                <a:cubicBezTo>
                  <a:pt x="5027050" y="1367347"/>
                  <a:pt x="5027960" y="1367016"/>
                  <a:pt x="5028092" y="1366730"/>
                </a:cubicBezTo>
                <a:cubicBezTo>
                  <a:pt x="5025426" y="1366391"/>
                  <a:pt x="5020460" y="1366328"/>
                  <a:pt x="5013198" y="1366542"/>
                </a:cubicBezTo>
                <a:cubicBezTo>
                  <a:pt x="5005934" y="1366756"/>
                  <a:pt x="4999838" y="1366978"/>
                  <a:pt x="4994910" y="1367210"/>
                </a:cubicBezTo>
                <a:cubicBezTo>
                  <a:pt x="4990714" y="1367004"/>
                  <a:pt x="4986678" y="1366910"/>
                  <a:pt x="4982804" y="1366927"/>
                </a:cubicBezTo>
                <a:cubicBezTo>
                  <a:pt x="4978926" y="1366943"/>
                  <a:pt x="4976434" y="1367066"/>
                  <a:pt x="4975326" y="1367295"/>
                </a:cubicBezTo>
                <a:lnTo>
                  <a:pt x="4956832" y="1367713"/>
                </a:lnTo>
                <a:lnTo>
                  <a:pt x="4938872" y="1366780"/>
                </a:lnTo>
                <a:lnTo>
                  <a:pt x="4947574" y="1366405"/>
                </a:lnTo>
                <a:lnTo>
                  <a:pt x="4967158" y="1366320"/>
                </a:lnTo>
                <a:cubicBezTo>
                  <a:pt x="4969644" y="1366300"/>
                  <a:pt x="4971744" y="1366225"/>
                  <a:pt x="4973458" y="1366097"/>
                </a:cubicBezTo>
                <a:cubicBezTo>
                  <a:pt x="4975172" y="1365967"/>
                  <a:pt x="4976274" y="1365841"/>
                  <a:pt x="4976764" y="1365717"/>
                </a:cubicBezTo>
                <a:cubicBezTo>
                  <a:pt x="4975566" y="1365678"/>
                  <a:pt x="4973518" y="1365663"/>
                  <a:pt x="4970622" y="1365674"/>
                </a:cubicBezTo>
                <a:cubicBezTo>
                  <a:pt x="4967724" y="1365684"/>
                  <a:pt x="4965178" y="1365643"/>
                  <a:pt x="4962982" y="1365553"/>
                </a:cubicBezTo>
                <a:cubicBezTo>
                  <a:pt x="4958634" y="1365005"/>
                  <a:pt x="4950774" y="1364964"/>
                  <a:pt x="4939406" y="1365430"/>
                </a:cubicBezTo>
                <a:cubicBezTo>
                  <a:pt x="4928040" y="1365895"/>
                  <a:pt x="4920180" y="1365855"/>
                  <a:pt x="4915832" y="1365308"/>
                </a:cubicBezTo>
                <a:lnTo>
                  <a:pt x="4898242" y="1365496"/>
                </a:lnTo>
                <a:cubicBezTo>
                  <a:pt x="4893770" y="1365310"/>
                  <a:pt x="4887842" y="1365186"/>
                  <a:pt x="4880468" y="1365124"/>
                </a:cubicBezTo>
                <a:cubicBezTo>
                  <a:pt x="4887380" y="1364897"/>
                  <a:pt x="4894678" y="1364726"/>
                  <a:pt x="4902360" y="1364608"/>
                </a:cubicBezTo>
                <a:cubicBezTo>
                  <a:pt x="4910046" y="1364491"/>
                  <a:pt x="4917436" y="1364599"/>
                  <a:pt x="4924534" y="1364933"/>
                </a:cubicBezTo>
                <a:lnTo>
                  <a:pt x="4925788" y="1362793"/>
                </a:lnTo>
                <a:lnTo>
                  <a:pt x="4902026" y="1362111"/>
                </a:lnTo>
                <a:lnTo>
                  <a:pt x="4908546" y="1361072"/>
                </a:lnTo>
                <a:lnTo>
                  <a:pt x="4901100" y="1359307"/>
                </a:lnTo>
                <a:lnTo>
                  <a:pt x="4866640" y="1358895"/>
                </a:lnTo>
                <a:cubicBezTo>
                  <a:pt x="4855692" y="1359394"/>
                  <a:pt x="4844188" y="1359693"/>
                  <a:pt x="4832126" y="1359789"/>
                </a:cubicBezTo>
                <a:cubicBezTo>
                  <a:pt x="4820062" y="1359886"/>
                  <a:pt x="4809508" y="1360095"/>
                  <a:pt x="4800462" y="1360418"/>
                </a:cubicBezTo>
                <a:lnTo>
                  <a:pt x="4798654" y="1360874"/>
                </a:lnTo>
                <a:lnTo>
                  <a:pt x="4792666" y="1360564"/>
                </a:lnTo>
                <a:lnTo>
                  <a:pt x="4767282" y="1360898"/>
                </a:lnTo>
                <a:cubicBezTo>
                  <a:pt x="4758424" y="1360553"/>
                  <a:pt x="4749432" y="1360545"/>
                  <a:pt x="4740306" y="1360875"/>
                </a:cubicBezTo>
                <a:cubicBezTo>
                  <a:pt x="4731182" y="1361205"/>
                  <a:pt x="4721192" y="1361145"/>
                  <a:pt x="4710338" y="1360696"/>
                </a:cubicBezTo>
                <a:cubicBezTo>
                  <a:pt x="4705046" y="1360754"/>
                  <a:pt x="4696320" y="1360806"/>
                  <a:pt x="4684160" y="1360852"/>
                </a:cubicBezTo>
                <a:cubicBezTo>
                  <a:pt x="4671998" y="1360897"/>
                  <a:pt x="4664768" y="1361028"/>
                  <a:pt x="4662468" y="1361241"/>
                </a:cubicBezTo>
                <a:cubicBezTo>
                  <a:pt x="4656302" y="1360874"/>
                  <a:pt x="4648682" y="1360570"/>
                  <a:pt x="4639612" y="1360329"/>
                </a:cubicBezTo>
                <a:lnTo>
                  <a:pt x="4640518" y="1360101"/>
                </a:lnTo>
                <a:cubicBezTo>
                  <a:pt x="4639578" y="1359730"/>
                  <a:pt x="4637282" y="1359703"/>
                  <a:pt x="4633626" y="1360019"/>
                </a:cubicBezTo>
                <a:lnTo>
                  <a:pt x="4631816" y="1360475"/>
                </a:lnTo>
                <a:cubicBezTo>
                  <a:pt x="4625106" y="1360448"/>
                  <a:pt x="4620936" y="1360691"/>
                  <a:pt x="4619308" y="1361203"/>
                </a:cubicBezTo>
                <a:cubicBezTo>
                  <a:pt x="4612258" y="1360883"/>
                  <a:pt x="4605004" y="1360690"/>
                  <a:pt x="4597544" y="1360624"/>
                </a:cubicBezTo>
                <a:cubicBezTo>
                  <a:pt x="4590086" y="1360558"/>
                  <a:pt x="4582832" y="1360365"/>
                  <a:pt x="4575780" y="1360045"/>
                </a:cubicBezTo>
                <a:lnTo>
                  <a:pt x="4565246" y="1357845"/>
                </a:lnTo>
                <a:cubicBezTo>
                  <a:pt x="4566634" y="1357595"/>
                  <a:pt x="4566572" y="1357408"/>
                  <a:pt x="4565060" y="1357284"/>
                </a:cubicBezTo>
                <a:cubicBezTo>
                  <a:pt x="4562902" y="1357183"/>
                  <a:pt x="4560280" y="1357162"/>
                  <a:pt x="4557194" y="1357219"/>
                </a:cubicBezTo>
                <a:cubicBezTo>
                  <a:pt x="4554108" y="1357277"/>
                  <a:pt x="4551530" y="1357396"/>
                  <a:pt x="4549466" y="1357576"/>
                </a:cubicBezTo>
                <a:cubicBezTo>
                  <a:pt x="4546386" y="1357405"/>
                  <a:pt x="4543340" y="1357338"/>
                  <a:pt x="4540330" y="1357377"/>
                </a:cubicBezTo>
                <a:cubicBezTo>
                  <a:pt x="4537320" y="1357416"/>
                  <a:pt x="4534866" y="1357655"/>
                  <a:pt x="4532968" y="1358097"/>
                </a:cubicBezTo>
                <a:lnTo>
                  <a:pt x="4530254" y="1358782"/>
                </a:lnTo>
                <a:lnTo>
                  <a:pt x="4507398" y="1357870"/>
                </a:lnTo>
                <a:lnTo>
                  <a:pt x="4460434" y="1358186"/>
                </a:lnTo>
                <a:lnTo>
                  <a:pt x="4450826" y="1358790"/>
                </a:lnTo>
                <a:cubicBezTo>
                  <a:pt x="4444578" y="1358494"/>
                  <a:pt x="4437212" y="1358330"/>
                  <a:pt x="4428722" y="1358296"/>
                </a:cubicBezTo>
                <a:cubicBezTo>
                  <a:pt x="4420232" y="1358263"/>
                  <a:pt x="4412186" y="1358270"/>
                  <a:pt x="4404580" y="1358317"/>
                </a:cubicBezTo>
                <a:close/>
                <a:moveTo>
                  <a:pt x="3584204" y="1043297"/>
                </a:moveTo>
                <a:cubicBezTo>
                  <a:pt x="3581178" y="1043279"/>
                  <a:pt x="3578692" y="1043315"/>
                  <a:pt x="3576748" y="1043403"/>
                </a:cubicBezTo>
                <a:cubicBezTo>
                  <a:pt x="3574802" y="1043492"/>
                  <a:pt x="3572608" y="1043630"/>
                  <a:pt x="3570166" y="1043817"/>
                </a:cubicBezTo>
                <a:cubicBezTo>
                  <a:pt x="3574530" y="1044078"/>
                  <a:pt x="3579600" y="1044041"/>
                  <a:pt x="3585372" y="1043707"/>
                </a:cubicBezTo>
                <a:close/>
                <a:moveTo>
                  <a:pt x="4722722" y="1043114"/>
                </a:moveTo>
                <a:cubicBezTo>
                  <a:pt x="4725056" y="1043934"/>
                  <a:pt x="4724816" y="1044939"/>
                  <a:pt x="4722004" y="1046130"/>
                </a:cubicBezTo>
                <a:lnTo>
                  <a:pt x="4751248" y="1045502"/>
                </a:lnTo>
                <a:cubicBezTo>
                  <a:pt x="4753298" y="1045631"/>
                  <a:pt x="4755744" y="1045763"/>
                  <a:pt x="4758586" y="1045898"/>
                </a:cubicBezTo>
                <a:cubicBezTo>
                  <a:pt x="4761426" y="1046032"/>
                  <a:pt x="4763580" y="1046063"/>
                  <a:pt x="4765048" y="1045987"/>
                </a:cubicBezTo>
                <a:cubicBezTo>
                  <a:pt x="4767262" y="1045766"/>
                  <a:pt x="4767458" y="1045381"/>
                  <a:pt x="4765638" y="1044833"/>
                </a:cubicBezTo>
                <a:cubicBezTo>
                  <a:pt x="4763818" y="1044285"/>
                  <a:pt x="4762144" y="1043789"/>
                  <a:pt x="4760616" y="1043343"/>
                </a:cubicBezTo>
                <a:cubicBezTo>
                  <a:pt x="4754372" y="1043330"/>
                  <a:pt x="4748204" y="1043343"/>
                  <a:pt x="4742106" y="1043382"/>
                </a:cubicBezTo>
                <a:cubicBezTo>
                  <a:pt x="4736010" y="1043421"/>
                  <a:pt x="4729548" y="1043332"/>
                  <a:pt x="4722722" y="1043114"/>
                </a:cubicBezTo>
                <a:close/>
                <a:moveTo>
                  <a:pt x="3715908" y="1042682"/>
                </a:moveTo>
                <a:lnTo>
                  <a:pt x="3719410" y="1043912"/>
                </a:lnTo>
                <a:cubicBezTo>
                  <a:pt x="3726350" y="1043987"/>
                  <a:pt x="3733992" y="1043765"/>
                  <a:pt x="3742340" y="1043245"/>
                </a:cubicBezTo>
                <a:close/>
                <a:moveTo>
                  <a:pt x="4871276" y="1040789"/>
                </a:moveTo>
                <a:cubicBezTo>
                  <a:pt x="4866362" y="1041061"/>
                  <a:pt x="4863320" y="1041446"/>
                  <a:pt x="4862146" y="1041942"/>
                </a:cubicBezTo>
                <a:lnTo>
                  <a:pt x="4864482" y="1042761"/>
                </a:lnTo>
                <a:cubicBezTo>
                  <a:pt x="4865884" y="1043072"/>
                  <a:pt x="4867990" y="1043085"/>
                  <a:pt x="4870798" y="1042799"/>
                </a:cubicBezTo>
                <a:cubicBezTo>
                  <a:pt x="4873266" y="1042621"/>
                  <a:pt x="4874474" y="1042410"/>
                  <a:pt x="4874426" y="1042167"/>
                </a:cubicBezTo>
                <a:cubicBezTo>
                  <a:pt x="4874380" y="1041923"/>
                  <a:pt x="4873718" y="1041601"/>
                  <a:pt x="4872444" y="1041199"/>
                </a:cubicBezTo>
                <a:close/>
                <a:moveTo>
                  <a:pt x="4733402" y="1040135"/>
                </a:moveTo>
                <a:lnTo>
                  <a:pt x="4738406" y="1040995"/>
                </a:lnTo>
                <a:lnTo>
                  <a:pt x="4736070" y="1040175"/>
                </a:lnTo>
                <a:close/>
                <a:moveTo>
                  <a:pt x="4132778" y="1039759"/>
                </a:moveTo>
                <a:lnTo>
                  <a:pt x="4111018" y="1040836"/>
                </a:lnTo>
                <a:lnTo>
                  <a:pt x="4104462" y="1041803"/>
                </a:lnTo>
                <a:cubicBezTo>
                  <a:pt x="4109646" y="1041944"/>
                  <a:pt x="4115008" y="1042009"/>
                  <a:pt x="4120544" y="1042001"/>
                </a:cubicBezTo>
                <a:cubicBezTo>
                  <a:pt x="4126080" y="1041993"/>
                  <a:pt x="4130856" y="1041853"/>
                  <a:pt x="4134874" y="1041584"/>
                </a:cubicBezTo>
                <a:cubicBezTo>
                  <a:pt x="4140022" y="1041212"/>
                  <a:pt x="4141430" y="1040617"/>
                  <a:pt x="4139094" y="1039797"/>
                </a:cubicBezTo>
                <a:cubicBezTo>
                  <a:pt x="4136286" y="1040083"/>
                  <a:pt x="4134180" y="1040070"/>
                  <a:pt x="4132778" y="1039759"/>
                </a:cubicBezTo>
                <a:close/>
                <a:moveTo>
                  <a:pt x="4942396" y="1039607"/>
                </a:moveTo>
                <a:lnTo>
                  <a:pt x="4924376" y="1040908"/>
                </a:lnTo>
                <a:cubicBezTo>
                  <a:pt x="4923160" y="1040481"/>
                  <a:pt x="4921446" y="1040152"/>
                  <a:pt x="4919236" y="1039920"/>
                </a:cubicBezTo>
                <a:cubicBezTo>
                  <a:pt x="4917024" y="1039689"/>
                  <a:pt x="4914608" y="1039658"/>
                  <a:pt x="4911984" y="1039826"/>
                </a:cubicBezTo>
                <a:cubicBezTo>
                  <a:pt x="4909196" y="1040027"/>
                  <a:pt x="4906698" y="1040331"/>
                  <a:pt x="4904494" y="1040738"/>
                </a:cubicBezTo>
                <a:cubicBezTo>
                  <a:pt x="4902290" y="1041143"/>
                  <a:pt x="4901664" y="1041559"/>
                  <a:pt x="4902616" y="1041984"/>
                </a:cubicBezTo>
                <a:cubicBezTo>
                  <a:pt x="4903390" y="1042165"/>
                  <a:pt x="4904590" y="1042223"/>
                  <a:pt x="4906212" y="1042157"/>
                </a:cubicBezTo>
                <a:cubicBezTo>
                  <a:pt x="4907834" y="1042091"/>
                  <a:pt x="4908742" y="1042046"/>
                  <a:pt x="4908932" y="1042022"/>
                </a:cubicBezTo>
                <a:lnTo>
                  <a:pt x="4937936" y="1042399"/>
                </a:lnTo>
                <a:close/>
                <a:moveTo>
                  <a:pt x="4399926" y="1038752"/>
                </a:moveTo>
                <a:lnTo>
                  <a:pt x="4381908" y="1040053"/>
                </a:lnTo>
                <a:cubicBezTo>
                  <a:pt x="4389488" y="1041307"/>
                  <a:pt x="4400100" y="1042126"/>
                  <a:pt x="4413738" y="1042510"/>
                </a:cubicBezTo>
                <a:cubicBezTo>
                  <a:pt x="4427376" y="1042894"/>
                  <a:pt x="4438518" y="1042810"/>
                  <a:pt x="4447162" y="1042259"/>
                </a:cubicBezTo>
                <a:cubicBezTo>
                  <a:pt x="4448270" y="1042693"/>
                  <a:pt x="4449554" y="1043053"/>
                  <a:pt x="4451014" y="1043339"/>
                </a:cubicBezTo>
                <a:cubicBezTo>
                  <a:pt x="4452476" y="1043624"/>
                  <a:pt x="4454464" y="1043687"/>
                  <a:pt x="4456980" y="1043525"/>
                </a:cubicBezTo>
                <a:cubicBezTo>
                  <a:pt x="4460856" y="1043184"/>
                  <a:pt x="4464396" y="1042929"/>
                  <a:pt x="4467598" y="1042759"/>
                </a:cubicBezTo>
                <a:cubicBezTo>
                  <a:pt x="4470800" y="1042589"/>
                  <a:pt x="4473576" y="1042883"/>
                  <a:pt x="4475928" y="1043640"/>
                </a:cubicBezTo>
                <a:lnTo>
                  <a:pt x="4572310" y="1042611"/>
                </a:lnTo>
                <a:cubicBezTo>
                  <a:pt x="4576006" y="1043908"/>
                  <a:pt x="4580526" y="1044405"/>
                  <a:pt x="4585870" y="1044102"/>
                </a:cubicBezTo>
                <a:cubicBezTo>
                  <a:pt x="4590814" y="1043704"/>
                  <a:pt x="4594440" y="1043525"/>
                  <a:pt x="4596750" y="1043563"/>
                </a:cubicBezTo>
                <a:cubicBezTo>
                  <a:pt x="4599060" y="1043602"/>
                  <a:pt x="4601280" y="1044019"/>
                  <a:pt x="4603410" y="1044812"/>
                </a:cubicBezTo>
                <a:lnTo>
                  <a:pt x="4634990" y="1045002"/>
                </a:lnTo>
                <a:cubicBezTo>
                  <a:pt x="4639118" y="1044704"/>
                  <a:pt x="4645952" y="1044334"/>
                  <a:pt x="4655492" y="1043892"/>
                </a:cubicBezTo>
                <a:cubicBezTo>
                  <a:pt x="4665032" y="1043451"/>
                  <a:pt x="4675668" y="1043053"/>
                  <a:pt x="4687400" y="1042700"/>
                </a:cubicBezTo>
                <a:cubicBezTo>
                  <a:pt x="4694340" y="1042776"/>
                  <a:pt x="4699408" y="1042739"/>
                  <a:pt x="4702606" y="1042590"/>
                </a:cubicBezTo>
                <a:lnTo>
                  <a:pt x="4691382" y="1041919"/>
                </a:lnTo>
                <a:cubicBezTo>
                  <a:pt x="4690834" y="1042226"/>
                  <a:pt x="4690462" y="1042459"/>
                  <a:pt x="4690266" y="1042617"/>
                </a:cubicBezTo>
                <a:cubicBezTo>
                  <a:pt x="4690070" y="1042775"/>
                  <a:pt x="4689116" y="1042803"/>
                  <a:pt x="4687400" y="1042700"/>
                </a:cubicBezTo>
                <a:cubicBezTo>
                  <a:pt x="4684632" y="1042818"/>
                  <a:pt x="4681280" y="1042731"/>
                  <a:pt x="4677344" y="1042438"/>
                </a:cubicBezTo>
                <a:lnTo>
                  <a:pt x="4663784" y="1040947"/>
                </a:lnTo>
                <a:lnTo>
                  <a:pt x="4666598" y="1039756"/>
                </a:lnTo>
                <a:cubicBezTo>
                  <a:pt x="4657512" y="1039835"/>
                  <a:pt x="4651586" y="1039934"/>
                  <a:pt x="4648818" y="1040051"/>
                </a:cubicBezTo>
                <a:cubicBezTo>
                  <a:pt x="4638778" y="1039706"/>
                  <a:pt x="4628742" y="1039360"/>
                  <a:pt x="4618704" y="1039014"/>
                </a:cubicBezTo>
                <a:cubicBezTo>
                  <a:pt x="4608668" y="1038669"/>
                  <a:pt x="4598510" y="1038825"/>
                  <a:pt x="4588234" y="1039485"/>
                </a:cubicBezTo>
                <a:lnTo>
                  <a:pt x="4560396" y="1039518"/>
                </a:lnTo>
                <a:cubicBezTo>
                  <a:pt x="4555982" y="1039127"/>
                  <a:pt x="4551422" y="1039024"/>
                  <a:pt x="4546712" y="1039209"/>
                </a:cubicBezTo>
                <a:cubicBezTo>
                  <a:pt x="4542004" y="1039395"/>
                  <a:pt x="4537676" y="1039646"/>
                  <a:pt x="4533726" y="1039962"/>
                </a:cubicBezTo>
                <a:cubicBezTo>
                  <a:pt x="4521560" y="1040593"/>
                  <a:pt x="4507640" y="1040609"/>
                  <a:pt x="4491970" y="1040012"/>
                </a:cubicBezTo>
                <a:cubicBezTo>
                  <a:pt x="4476300" y="1039414"/>
                  <a:pt x="4462380" y="1039431"/>
                  <a:pt x="4450214" y="1040062"/>
                </a:cubicBezTo>
                <a:lnTo>
                  <a:pt x="4437822" y="1038981"/>
                </a:lnTo>
                <a:cubicBezTo>
                  <a:pt x="4432016" y="1039122"/>
                  <a:pt x="4425846" y="1039135"/>
                  <a:pt x="4419312" y="1039020"/>
                </a:cubicBezTo>
                <a:cubicBezTo>
                  <a:pt x="4412778" y="1038905"/>
                  <a:pt x="4406316" y="1038816"/>
                  <a:pt x="4399926" y="1038752"/>
                </a:cubicBezTo>
                <a:close/>
                <a:moveTo>
                  <a:pt x="3654874" y="1038690"/>
                </a:moveTo>
                <a:lnTo>
                  <a:pt x="3639878" y="1043231"/>
                </a:lnTo>
                <a:lnTo>
                  <a:pt x="3644548" y="1044869"/>
                </a:lnTo>
                <a:lnTo>
                  <a:pt x="3668884" y="1043607"/>
                </a:lnTo>
                <a:lnTo>
                  <a:pt x="3683162" y="1042082"/>
                </a:lnTo>
                <a:lnTo>
                  <a:pt x="3660712" y="1040739"/>
                </a:lnTo>
                <a:cubicBezTo>
                  <a:pt x="3664840" y="1040554"/>
                  <a:pt x="3665944" y="1040124"/>
                  <a:pt x="3664022" y="1039450"/>
                </a:cubicBezTo>
                <a:cubicBezTo>
                  <a:pt x="3662100" y="1038775"/>
                  <a:pt x="3659052" y="1038522"/>
                  <a:pt x="3654874" y="1038690"/>
                </a:cubicBezTo>
                <a:close/>
                <a:moveTo>
                  <a:pt x="4955266" y="1038677"/>
                </a:moveTo>
                <a:lnTo>
                  <a:pt x="4950118" y="1039050"/>
                </a:lnTo>
                <a:lnTo>
                  <a:pt x="4966252" y="1040354"/>
                </a:lnTo>
                <a:lnTo>
                  <a:pt x="4973976" y="1039797"/>
                </a:lnTo>
                <a:cubicBezTo>
                  <a:pt x="4974322" y="1039782"/>
                  <a:pt x="4975560" y="1039672"/>
                  <a:pt x="4977690" y="1039467"/>
                </a:cubicBezTo>
                <a:cubicBezTo>
                  <a:pt x="4979820" y="1039262"/>
                  <a:pt x="4980768" y="1039050"/>
                  <a:pt x="4980530" y="1038830"/>
                </a:cubicBezTo>
                <a:lnTo>
                  <a:pt x="4972808" y="1039388"/>
                </a:lnTo>
                <a:close/>
                <a:moveTo>
                  <a:pt x="4827546" y="1038512"/>
                </a:moveTo>
                <a:cubicBezTo>
                  <a:pt x="4817482" y="1039156"/>
                  <a:pt x="4808124" y="1039501"/>
                  <a:pt x="4799468" y="1039550"/>
                </a:cubicBezTo>
                <a:cubicBezTo>
                  <a:pt x="4806296" y="1039768"/>
                  <a:pt x="4812756" y="1039857"/>
                  <a:pt x="4818854" y="1039818"/>
                </a:cubicBezTo>
                <a:cubicBezTo>
                  <a:pt x="4824948" y="1039780"/>
                  <a:pt x="4831120" y="1039767"/>
                  <a:pt x="4837364" y="1039779"/>
                </a:cubicBezTo>
                <a:close/>
                <a:moveTo>
                  <a:pt x="4515496" y="1036831"/>
                </a:moveTo>
                <a:lnTo>
                  <a:pt x="4505200" y="1037575"/>
                </a:lnTo>
                <a:lnTo>
                  <a:pt x="4514090" y="1037427"/>
                </a:lnTo>
                <a:close/>
                <a:moveTo>
                  <a:pt x="3540260" y="1036589"/>
                </a:moveTo>
                <a:cubicBezTo>
                  <a:pt x="3538328" y="1036523"/>
                  <a:pt x="3536816" y="1036673"/>
                  <a:pt x="3535726" y="1037040"/>
                </a:cubicBezTo>
                <a:cubicBezTo>
                  <a:pt x="3534638" y="1037407"/>
                  <a:pt x="3534354" y="1037715"/>
                  <a:pt x="3534874" y="1037967"/>
                </a:cubicBezTo>
                <a:lnTo>
                  <a:pt x="3544452" y="1040239"/>
                </a:lnTo>
                <a:cubicBezTo>
                  <a:pt x="3552206" y="1040214"/>
                  <a:pt x="3560444" y="1040155"/>
                  <a:pt x="3569162" y="1040060"/>
                </a:cubicBezTo>
                <a:cubicBezTo>
                  <a:pt x="3577882" y="1039966"/>
                  <a:pt x="3586178" y="1039656"/>
                  <a:pt x="3594050" y="1039128"/>
                </a:cubicBezTo>
                <a:cubicBezTo>
                  <a:pt x="3600610" y="1039138"/>
                  <a:pt x="3607726" y="1039139"/>
                  <a:pt x="3615398" y="1039131"/>
                </a:cubicBezTo>
                <a:cubicBezTo>
                  <a:pt x="3623068" y="1039123"/>
                  <a:pt x="3629832" y="1039273"/>
                  <a:pt x="3635688" y="1039581"/>
                </a:cubicBezTo>
                <a:lnTo>
                  <a:pt x="3628682" y="1037122"/>
                </a:lnTo>
                <a:cubicBezTo>
                  <a:pt x="3618426" y="1037699"/>
                  <a:pt x="3608288" y="1037772"/>
                  <a:pt x="3598272" y="1037342"/>
                </a:cubicBezTo>
                <a:cubicBezTo>
                  <a:pt x="3588254" y="1036912"/>
                  <a:pt x="3578116" y="1036985"/>
                  <a:pt x="3567860" y="1037561"/>
                </a:cubicBezTo>
                <a:close/>
                <a:moveTo>
                  <a:pt x="3386108" y="1035861"/>
                </a:moveTo>
                <a:lnTo>
                  <a:pt x="3365514" y="1037348"/>
                </a:lnTo>
                <a:cubicBezTo>
                  <a:pt x="3369928" y="1037739"/>
                  <a:pt x="3374490" y="1037843"/>
                  <a:pt x="3379198" y="1037657"/>
                </a:cubicBezTo>
                <a:cubicBezTo>
                  <a:pt x="3383908" y="1037471"/>
                  <a:pt x="3388236" y="1037221"/>
                  <a:pt x="3392184" y="1036905"/>
                </a:cubicBezTo>
                <a:close/>
                <a:moveTo>
                  <a:pt x="4136310" y="1035552"/>
                </a:moveTo>
                <a:lnTo>
                  <a:pt x="4126012" y="1036295"/>
                </a:lnTo>
                <a:cubicBezTo>
                  <a:pt x="4128016" y="1036408"/>
                  <a:pt x="4130266" y="1036472"/>
                  <a:pt x="4132766" y="1036487"/>
                </a:cubicBezTo>
                <a:cubicBezTo>
                  <a:pt x="4135266" y="1036502"/>
                  <a:pt x="4137226" y="1036463"/>
                  <a:pt x="4138646" y="1036372"/>
                </a:cubicBezTo>
                <a:close/>
                <a:moveTo>
                  <a:pt x="3300262" y="1035142"/>
                </a:moveTo>
                <a:lnTo>
                  <a:pt x="3303764" y="1036372"/>
                </a:lnTo>
                <a:cubicBezTo>
                  <a:pt x="3305100" y="1036296"/>
                  <a:pt x="3306582" y="1036271"/>
                  <a:pt x="3308208" y="1036298"/>
                </a:cubicBezTo>
                <a:cubicBezTo>
                  <a:pt x="3309836" y="1036325"/>
                  <a:pt x="3311318" y="1036300"/>
                  <a:pt x="3312654" y="1036224"/>
                </a:cubicBezTo>
                <a:cubicBezTo>
                  <a:pt x="3310514" y="1035473"/>
                  <a:pt x="3306382" y="1035112"/>
                  <a:pt x="3300262" y="1035142"/>
                </a:cubicBezTo>
                <a:close/>
                <a:moveTo>
                  <a:pt x="3420500" y="1034860"/>
                </a:moveTo>
                <a:cubicBezTo>
                  <a:pt x="3418590" y="1035029"/>
                  <a:pt x="3415274" y="1035454"/>
                  <a:pt x="3410552" y="1036134"/>
                </a:cubicBezTo>
                <a:cubicBezTo>
                  <a:pt x="3405832" y="1036815"/>
                  <a:pt x="3403450" y="1037296"/>
                  <a:pt x="3403410" y="1037577"/>
                </a:cubicBezTo>
                <a:cubicBezTo>
                  <a:pt x="3404130" y="1037761"/>
                  <a:pt x="3405436" y="1037811"/>
                  <a:pt x="3407326" y="1037726"/>
                </a:cubicBezTo>
                <a:cubicBezTo>
                  <a:pt x="3409218" y="1037640"/>
                  <a:pt x="3410876" y="1037542"/>
                  <a:pt x="3412300" y="1037429"/>
                </a:cubicBezTo>
                <a:cubicBezTo>
                  <a:pt x="3419854" y="1037697"/>
                  <a:pt x="3429248" y="1037862"/>
                  <a:pt x="3440486" y="1037926"/>
                </a:cubicBezTo>
                <a:cubicBezTo>
                  <a:pt x="3451724" y="1037989"/>
                  <a:pt x="3460886" y="1037801"/>
                  <a:pt x="3467974" y="1037361"/>
                </a:cubicBezTo>
                <a:lnTo>
                  <a:pt x="3463304" y="1035723"/>
                </a:lnTo>
                <a:cubicBezTo>
                  <a:pt x="3454034" y="1035918"/>
                  <a:pt x="3445262" y="1036016"/>
                  <a:pt x="3436986" y="1036017"/>
                </a:cubicBezTo>
                <a:cubicBezTo>
                  <a:pt x="3428712" y="1036018"/>
                  <a:pt x="3423216" y="1035632"/>
                  <a:pt x="3420500" y="1034860"/>
                </a:cubicBezTo>
                <a:close/>
                <a:moveTo>
                  <a:pt x="2562931" y="1034522"/>
                </a:moveTo>
                <a:lnTo>
                  <a:pt x="2549582" y="1037462"/>
                </a:lnTo>
                <a:lnTo>
                  <a:pt x="2527821" y="1038539"/>
                </a:lnTo>
                <a:cubicBezTo>
                  <a:pt x="2524176" y="1037578"/>
                  <a:pt x="2519664" y="1037265"/>
                  <a:pt x="2514288" y="1037602"/>
                </a:cubicBezTo>
                <a:cubicBezTo>
                  <a:pt x="2508910" y="1037938"/>
                  <a:pt x="2503524" y="1037319"/>
                  <a:pt x="2498127" y="1035743"/>
                </a:cubicBezTo>
                <a:cubicBezTo>
                  <a:pt x="2508550" y="1035135"/>
                  <a:pt x="2519351" y="1034930"/>
                  <a:pt x="2530529" y="1035133"/>
                </a:cubicBezTo>
                <a:cubicBezTo>
                  <a:pt x="2541707" y="1035334"/>
                  <a:pt x="2552509" y="1035131"/>
                  <a:pt x="2562931" y="1034522"/>
                </a:cubicBezTo>
                <a:close/>
                <a:moveTo>
                  <a:pt x="3744492" y="1034197"/>
                </a:moveTo>
                <a:lnTo>
                  <a:pt x="3755476" y="1035874"/>
                </a:lnTo>
                <a:lnTo>
                  <a:pt x="3771850" y="1036173"/>
                </a:lnTo>
                <a:lnTo>
                  <a:pt x="3776998" y="1035802"/>
                </a:lnTo>
                <a:lnTo>
                  <a:pt x="3767180" y="1034535"/>
                </a:lnTo>
                <a:close/>
                <a:moveTo>
                  <a:pt x="4231524" y="1034113"/>
                </a:moveTo>
                <a:cubicBezTo>
                  <a:pt x="4230364" y="1034227"/>
                  <a:pt x="4230052" y="1034435"/>
                  <a:pt x="4230586" y="1034736"/>
                </a:cubicBezTo>
                <a:cubicBezTo>
                  <a:pt x="4231120" y="1035038"/>
                  <a:pt x="4231744" y="1035301"/>
                  <a:pt x="4232452" y="1035527"/>
                </a:cubicBezTo>
                <a:lnTo>
                  <a:pt x="4245086" y="1035604"/>
                </a:lnTo>
                <a:cubicBezTo>
                  <a:pt x="4244330" y="1035339"/>
                  <a:pt x="4242568" y="1034993"/>
                  <a:pt x="4239798" y="1034565"/>
                </a:cubicBezTo>
                <a:cubicBezTo>
                  <a:pt x="4237026" y="1034138"/>
                  <a:pt x="4234268" y="1033986"/>
                  <a:pt x="4231524" y="1034113"/>
                </a:cubicBezTo>
                <a:close/>
                <a:moveTo>
                  <a:pt x="3719228" y="1034044"/>
                </a:moveTo>
                <a:lnTo>
                  <a:pt x="3706358" y="1034973"/>
                </a:lnTo>
                <a:cubicBezTo>
                  <a:pt x="3701048" y="1035356"/>
                  <a:pt x="3695870" y="1035853"/>
                  <a:pt x="3690822" y="1036465"/>
                </a:cubicBezTo>
                <a:cubicBezTo>
                  <a:pt x="3685776" y="1037077"/>
                  <a:pt x="3681824" y="1037732"/>
                  <a:pt x="3678970" y="1038432"/>
                </a:cubicBezTo>
                <a:lnTo>
                  <a:pt x="3728808" y="1036316"/>
                </a:lnTo>
                <a:lnTo>
                  <a:pt x="3725544" y="1034082"/>
                </a:lnTo>
                <a:cubicBezTo>
                  <a:pt x="3724316" y="1034151"/>
                  <a:pt x="3723262" y="1034144"/>
                  <a:pt x="3722386" y="1034063"/>
                </a:cubicBezTo>
                <a:cubicBezTo>
                  <a:pt x="3721510" y="1033982"/>
                  <a:pt x="3720458" y="1033976"/>
                  <a:pt x="3719228" y="1034044"/>
                </a:cubicBezTo>
                <a:close/>
                <a:moveTo>
                  <a:pt x="3337228" y="1033956"/>
                </a:moveTo>
                <a:lnTo>
                  <a:pt x="3326932" y="1034699"/>
                </a:lnTo>
                <a:lnTo>
                  <a:pt x="3321544" y="1036076"/>
                </a:lnTo>
                <a:lnTo>
                  <a:pt x="3348902" y="1038054"/>
                </a:lnTo>
                <a:lnTo>
                  <a:pt x="3359200" y="1037310"/>
                </a:lnTo>
                <a:lnTo>
                  <a:pt x="3358272" y="1035895"/>
                </a:lnTo>
                <a:lnTo>
                  <a:pt x="3345400" y="1036824"/>
                </a:lnTo>
                <a:close/>
                <a:moveTo>
                  <a:pt x="4590836" y="1033863"/>
                </a:moveTo>
                <a:lnTo>
                  <a:pt x="4588262" y="1034049"/>
                </a:lnTo>
                <a:cubicBezTo>
                  <a:pt x="4579916" y="1034569"/>
                  <a:pt x="4577182" y="1035425"/>
                  <a:pt x="4580062" y="1036617"/>
                </a:cubicBezTo>
                <a:close/>
                <a:moveTo>
                  <a:pt x="3895142" y="1033695"/>
                </a:moveTo>
                <a:cubicBezTo>
                  <a:pt x="3887088" y="1034318"/>
                  <a:pt x="3877746" y="1035033"/>
                  <a:pt x="3867118" y="1035841"/>
                </a:cubicBezTo>
                <a:cubicBezTo>
                  <a:pt x="3856490" y="1036650"/>
                  <a:pt x="3846564" y="1037161"/>
                  <a:pt x="3837342" y="1037373"/>
                </a:cubicBezTo>
                <a:cubicBezTo>
                  <a:pt x="3844826" y="1037822"/>
                  <a:pt x="3853716" y="1037674"/>
                  <a:pt x="3864014" y="1036931"/>
                </a:cubicBezTo>
                <a:lnTo>
                  <a:pt x="3895592" y="1037121"/>
                </a:lnTo>
                <a:close/>
                <a:moveTo>
                  <a:pt x="3270330" y="1033351"/>
                </a:moveTo>
                <a:cubicBezTo>
                  <a:pt x="3267560" y="1033469"/>
                  <a:pt x="3265374" y="1033791"/>
                  <a:pt x="3263774" y="1034319"/>
                </a:cubicBezTo>
                <a:lnTo>
                  <a:pt x="3271496" y="1033761"/>
                </a:lnTo>
                <a:close/>
                <a:moveTo>
                  <a:pt x="3933276" y="1032919"/>
                </a:moveTo>
                <a:lnTo>
                  <a:pt x="3915256" y="1034219"/>
                </a:lnTo>
                <a:lnTo>
                  <a:pt x="3915946" y="1036640"/>
                </a:lnTo>
                <a:cubicBezTo>
                  <a:pt x="3916806" y="1036352"/>
                  <a:pt x="3917780" y="1036240"/>
                  <a:pt x="3918872" y="1036305"/>
                </a:cubicBezTo>
                <a:cubicBezTo>
                  <a:pt x="3919962" y="1036370"/>
                  <a:pt x="3920234" y="1036557"/>
                  <a:pt x="3919688" y="1036863"/>
                </a:cubicBezTo>
                <a:lnTo>
                  <a:pt x="3932318" y="1036940"/>
                </a:lnTo>
                <a:cubicBezTo>
                  <a:pt x="3932172" y="1037228"/>
                  <a:pt x="3933868" y="1037415"/>
                  <a:pt x="3937404" y="1037499"/>
                </a:cubicBezTo>
                <a:cubicBezTo>
                  <a:pt x="3940942" y="1037583"/>
                  <a:pt x="3942988" y="1037620"/>
                  <a:pt x="3943544" y="1037612"/>
                </a:cubicBezTo>
                <a:lnTo>
                  <a:pt x="3982606" y="1038249"/>
                </a:lnTo>
                <a:cubicBezTo>
                  <a:pt x="3989796" y="1037823"/>
                  <a:pt x="4002908" y="1037433"/>
                  <a:pt x="4021940" y="1037077"/>
                </a:cubicBezTo>
                <a:cubicBezTo>
                  <a:pt x="4040974" y="1036722"/>
                  <a:pt x="4053674" y="1036732"/>
                  <a:pt x="4060042" y="1037105"/>
                </a:cubicBezTo>
                <a:lnTo>
                  <a:pt x="4058156" y="1039712"/>
                </a:lnTo>
                <a:cubicBezTo>
                  <a:pt x="4064000" y="1039516"/>
                  <a:pt x="4070152" y="1039361"/>
                  <a:pt x="4076610" y="1039245"/>
                </a:cubicBezTo>
                <a:cubicBezTo>
                  <a:pt x="4083066" y="1039128"/>
                  <a:pt x="4089158" y="1039223"/>
                  <a:pt x="4094884" y="1039531"/>
                </a:cubicBezTo>
                <a:lnTo>
                  <a:pt x="4091620" y="1037296"/>
                </a:lnTo>
                <a:lnTo>
                  <a:pt x="4094672" y="1035099"/>
                </a:lnTo>
                <a:lnTo>
                  <a:pt x="4075486" y="1035991"/>
                </a:lnTo>
                <a:cubicBezTo>
                  <a:pt x="4069690" y="1035658"/>
                  <a:pt x="4063160" y="1035409"/>
                  <a:pt x="4055898" y="1035244"/>
                </a:cubicBezTo>
                <a:cubicBezTo>
                  <a:pt x="4048638" y="1035078"/>
                  <a:pt x="4041758" y="1034978"/>
                  <a:pt x="4035256" y="1034942"/>
                </a:cubicBezTo>
                <a:cubicBezTo>
                  <a:pt x="4024726" y="1035785"/>
                  <a:pt x="4013732" y="1035920"/>
                  <a:pt x="4002272" y="1035348"/>
                </a:cubicBezTo>
                <a:cubicBezTo>
                  <a:pt x="4003000" y="1034719"/>
                  <a:pt x="4001316" y="1034264"/>
                  <a:pt x="3997220" y="1033983"/>
                </a:cubicBezTo>
                <a:cubicBezTo>
                  <a:pt x="3993122" y="1033703"/>
                  <a:pt x="3990676" y="1033798"/>
                  <a:pt x="3989880" y="1034267"/>
                </a:cubicBezTo>
                <a:lnTo>
                  <a:pt x="3964854" y="1033109"/>
                </a:lnTo>
                <a:lnTo>
                  <a:pt x="3935610" y="1033738"/>
                </a:lnTo>
                <a:close/>
                <a:moveTo>
                  <a:pt x="3112912" y="1030389"/>
                </a:moveTo>
                <a:cubicBezTo>
                  <a:pt x="3107096" y="1031796"/>
                  <a:pt x="3098824" y="1032887"/>
                  <a:pt x="3088098" y="1033662"/>
                </a:cubicBezTo>
                <a:cubicBezTo>
                  <a:pt x="3087548" y="1033423"/>
                  <a:pt x="3086604" y="1033183"/>
                  <a:pt x="3085266" y="1032940"/>
                </a:cubicBezTo>
                <a:cubicBezTo>
                  <a:pt x="3083926" y="1032697"/>
                  <a:pt x="3081988" y="1032652"/>
                  <a:pt x="3079448" y="1032804"/>
                </a:cubicBezTo>
                <a:cubicBezTo>
                  <a:pt x="3076946" y="1033016"/>
                  <a:pt x="3074812" y="1033355"/>
                  <a:pt x="3073038" y="1033823"/>
                </a:cubicBezTo>
                <a:cubicBezTo>
                  <a:pt x="3071266" y="1034290"/>
                  <a:pt x="3069424" y="1034732"/>
                  <a:pt x="3067506" y="1035148"/>
                </a:cubicBezTo>
                <a:lnTo>
                  <a:pt x="3067956" y="1038574"/>
                </a:lnTo>
                <a:lnTo>
                  <a:pt x="3076844" y="1038426"/>
                </a:lnTo>
                <a:lnTo>
                  <a:pt x="3081304" y="1035634"/>
                </a:lnTo>
                <a:cubicBezTo>
                  <a:pt x="3085248" y="1035340"/>
                  <a:pt x="3089236" y="1035196"/>
                  <a:pt x="3093266" y="1035203"/>
                </a:cubicBezTo>
                <a:cubicBezTo>
                  <a:pt x="3097296" y="1035210"/>
                  <a:pt x="3100874" y="1035467"/>
                  <a:pt x="3103994" y="1035973"/>
                </a:cubicBezTo>
                <a:cubicBezTo>
                  <a:pt x="3113124" y="1035365"/>
                  <a:pt x="3122184" y="1034732"/>
                  <a:pt x="3131168" y="1034073"/>
                </a:cubicBezTo>
                <a:cubicBezTo>
                  <a:pt x="3140154" y="1033413"/>
                  <a:pt x="3148336" y="1032473"/>
                  <a:pt x="3155716" y="1031251"/>
                </a:cubicBezTo>
                <a:close/>
                <a:moveTo>
                  <a:pt x="2774434" y="1028146"/>
                </a:moveTo>
                <a:lnTo>
                  <a:pt x="2753601" y="1030638"/>
                </a:lnTo>
                <a:cubicBezTo>
                  <a:pt x="2761079" y="1030335"/>
                  <a:pt x="2769053" y="1030274"/>
                  <a:pt x="2777521" y="1030455"/>
                </a:cubicBezTo>
                <a:cubicBezTo>
                  <a:pt x="2785991" y="1030637"/>
                  <a:pt x="2792205" y="1031319"/>
                  <a:pt x="2796166" y="1032506"/>
                </a:cubicBezTo>
                <a:cubicBezTo>
                  <a:pt x="2802639" y="1032100"/>
                  <a:pt x="2809229" y="1031871"/>
                  <a:pt x="2815936" y="1031819"/>
                </a:cubicBezTo>
                <a:cubicBezTo>
                  <a:pt x="2822642" y="1031768"/>
                  <a:pt x="2829232" y="1031539"/>
                  <a:pt x="2835707" y="1031134"/>
                </a:cubicBezTo>
                <a:cubicBezTo>
                  <a:pt x="2831141" y="1029826"/>
                  <a:pt x="2824555" y="1029375"/>
                  <a:pt x="2815946" y="1029781"/>
                </a:cubicBezTo>
                <a:cubicBezTo>
                  <a:pt x="2807338" y="1030187"/>
                  <a:pt x="2799577" y="1030685"/>
                  <a:pt x="2792664" y="1031277"/>
                </a:cubicBezTo>
                <a:cubicBezTo>
                  <a:pt x="2790839" y="1030637"/>
                  <a:pt x="2788298" y="1030017"/>
                  <a:pt x="2785041" y="1029419"/>
                </a:cubicBezTo>
                <a:cubicBezTo>
                  <a:pt x="2781784" y="1028820"/>
                  <a:pt x="2778248" y="1028396"/>
                  <a:pt x="2774434" y="1028146"/>
                </a:cubicBezTo>
                <a:close/>
                <a:moveTo>
                  <a:pt x="2723908" y="1027841"/>
                </a:moveTo>
                <a:cubicBezTo>
                  <a:pt x="2722376" y="1027963"/>
                  <a:pt x="2720582" y="1028195"/>
                  <a:pt x="2718524" y="1028539"/>
                </a:cubicBezTo>
                <a:cubicBezTo>
                  <a:pt x="2716465" y="1028884"/>
                  <a:pt x="2715606" y="1029172"/>
                  <a:pt x="2715946" y="1029405"/>
                </a:cubicBezTo>
                <a:cubicBezTo>
                  <a:pt x="2717225" y="1029786"/>
                  <a:pt x="2718872" y="1029955"/>
                  <a:pt x="2720884" y="1029912"/>
                </a:cubicBezTo>
                <a:cubicBezTo>
                  <a:pt x="2722897" y="1029871"/>
                  <a:pt x="2724603" y="1029788"/>
                  <a:pt x="2726003" y="1029666"/>
                </a:cubicBezTo>
                <a:close/>
                <a:moveTo>
                  <a:pt x="2778741" y="1010051"/>
                </a:moveTo>
                <a:cubicBezTo>
                  <a:pt x="2772266" y="1010456"/>
                  <a:pt x="2765676" y="1010686"/>
                  <a:pt x="2758970" y="1010737"/>
                </a:cubicBezTo>
                <a:cubicBezTo>
                  <a:pt x="2752263" y="1010789"/>
                  <a:pt x="2745673" y="1011018"/>
                  <a:pt x="2739200" y="1011424"/>
                </a:cubicBezTo>
                <a:cubicBezTo>
                  <a:pt x="2751717" y="1011981"/>
                  <a:pt x="2764278" y="1012351"/>
                  <a:pt x="2776885" y="1012532"/>
                </a:cubicBezTo>
                <a:cubicBezTo>
                  <a:pt x="2789491" y="1012713"/>
                  <a:pt x="2802112" y="1012830"/>
                  <a:pt x="2814750" y="1012886"/>
                </a:cubicBezTo>
                <a:cubicBezTo>
                  <a:pt x="2816602" y="1012741"/>
                  <a:pt x="2819685" y="1012416"/>
                  <a:pt x="2823994" y="1011910"/>
                </a:cubicBezTo>
                <a:cubicBezTo>
                  <a:pt x="2828306" y="1011403"/>
                  <a:pt x="2830452" y="1011022"/>
                  <a:pt x="2830434" y="1010765"/>
                </a:cubicBezTo>
                <a:cubicBezTo>
                  <a:pt x="2828939" y="1010400"/>
                  <a:pt x="2826436" y="1010293"/>
                  <a:pt x="2822921" y="1010443"/>
                </a:cubicBezTo>
                <a:cubicBezTo>
                  <a:pt x="2819406" y="1010594"/>
                  <a:pt x="2816842" y="1010738"/>
                  <a:pt x="2815228" y="1010875"/>
                </a:cubicBezTo>
                <a:cubicBezTo>
                  <a:pt x="2808690" y="1011327"/>
                  <a:pt x="2802227" y="1011464"/>
                  <a:pt x="2795838" y="1011287"/>
                </a:cubicBezTo>
                <a:cubicBezTo>
                  <a:pt x="2789451" y="1011110"/>
                  <a:pt x="2783751" y="1010698"/>
                  <a:pt x="2778741" y="1010051"/>
                </a:cubicBezTo>
                <a:close/>
                <a:moveTo>
                  <a:pt x="2685649" y="1007879"/>
                </a:moveTo>
                <a:cubicBezTo>
                  <a:pt x="2684673" y="1008104"/>
                  <a:pt x="2685099" y="1008753"/>
                  <a:pt x="2686925" y="1009824"/>
                </a:cubicBezTo>
                <a:cubicBezTo>
                  <a:pt x="2688753" y="1010897"/>
                  <a:pt x="2690112" y="1011601"/>
                  <a:pt x="2691008" y="1011938"/>
                </a:cubicBezTo>
                <a:lnTo>
                  <a:pt x="2710883" y="1013468"/>
                </a:lnTo>
                <a:cubicBezTo>
                  <a:pt x="2709478" y="1012838"/>
                  <a:pt x="2710192" y="1012272"/>
                  <a:pt x="2713026" y="1011769"/>
                </a:cubicBezTo>
                <a:cubicBezTo>
                  <a:pt x="2715861" y="1011266"/>
                  <a:pt x="2718738" y="1010914"/>
                  <a:pt x="2721658" y="1010713"/>
                </a:cubicBezTo>
                <a:lnTo>
                  <a:pt x="2735457" y="1011199"/>
                </a:lnTo>
                <a:cubicBezTo>
                  <a:pt x="2731741" y="1009986"/>
                  <a:pt x="2726325" y="1009265"/>
                  <a:pt x="2719211" y="1009038"/>
                </a:cubicBezTo>
                <a:cubicBezTo>
                  <a:pt x="2712098" y="1008811"/>
                  <a:pt x="2704572" y="1008984"/>
                  <a:pt x="2696635" y="1009556"/>
                </a:cubicBezTo>
                <a:lnTo>
                  <a:pt x="2694060" y="1009742"/>
                </a:lnTo>
                <a:cubicBezTo>
                  <a:pt x="2693871" y="1009653"/>
                  <a:pt x="2692791" y="1009319"/>
                  <a:pt x="2690820" y="1008741"/>
                </a:cubicBezTo>
                <a:cubicBezTo>
                  <a:pt x="2688850" y="1008163"/>
                  <a:pt x="2687125" y="1007876"/>
                  <a:pt x="2685649" y="1007879"/>
                </a:cubicBezTo>
                <a:close/>
                <a:moveTo>
                  <a:pt x="2563075" y="1007342"/>
                </a:moveTo>
                <a:cubicBezTo>
                  <a:pt x="2561578" y="1007428"/>
                  <a:pt x="2560067" y="1007579"/>
                  <a:pt x="2558540" y="1007792"/>
                </a:cubicBezTo>
                <a:cubicBezTo>
                  <a:pt x="2557013" y="1008005"/>
                  <a:pt x="2556729" y="1008314"/>
                  <a:pt x="2557687" y="1008718"/>
                </a:cubicBezTo>
                <a:lnTo>
                  <a:pt x="2560022" y="1009538"/>
                </a:lnTo>
                <a:cubicBezTo>
                  <a:pt x="2562547" y="1009335"/>
                  <a:pt x="2563991" y="1009025"/>
                  <a:pt x="2564355" y="1008607"/>
                </a:cubicBezTo>
                <a:cubicBezTo>
                  <a:pt x="2564717" y="1008190"/>
                  <a:pt x="2564291" y="1007768"/>
                  <a:pt x="2563075" y="1007342"/>
                </a:cubicBezTo>
                <a:close/>
                <a:moveTo>
                  <a:pt x="2463907" y="1004126"/>
                </a:moveTo>
                <a:cubicBezTo>
                  <a:pt x="2462435" y="1004222"/>
                  <a:pt x="2460874" y="1004355"/>
                  <a:pt x="2459227" y="1004525"/>
                </a:cubicBezTo>
                <a:cubicBezTo>
                  <a:pt x="2457579" y="1004696"/>
                  <a:pt x="2456953" y="1004886"/>
                  <a:pt x="2457352" y="1005093"/>
                </a:cubicBezTo>
                <a:lnTo>
                  <a:pt x="2463428" y="1006137"/>
                </a:lnTo>
                <a:close/>
                <a:moveTo>
                  <a:pt x="3040166" y="985251"/>
                </a:moveTo>
                <a:cubicBezTo>
                  <a:pt x="3044102" y="985543"/>
                  <a:pt x="3047454" y="985630"/>
                  <a:pt x="3050224" y="985513"/>
                </a:cubicBezTo>
                <a:lnTo>
                  <a:pt x="3052796" y="985327"/>
                </a:lnTo>
                <a:close/>
                <a:moveTo>
                  <a:pt x="2668462" y="984419"/>
                </a:moveTo>
                <a:cubicBezTo>
                  <a:pt x="2666932" y="984540"/>
                  <a:pt x="2665136" y="984773"/>
                  <a:pt x="2663078" y="985117"/>
                </a:cubicBezTo>
                <a:cubicBezTo>
                  <a:pt x="2661020" y="985460"/>
                  <a:pt x="2660162" y="985750"/>
                  <a:pt x="2660501" y="985981"/>
                </a:cubicBezTo>
                <a:cubicBezTo>
                  <a:pt x="2661780" y="986363"/>
                  <a:pt x="2663427" y="986532"/>
                  <a:pt x="2665439" y="986490"/>
                </a:cubicBezTo>
                <a:cubicBezTo>
                  <a:pt x="2667452" y="986447"/>
                  <a:pt x="2669158" y="986366"/>
                  <a:pt x="2670557" y="986244"/>
                </a:cubicBezTo>
                <a:cubicBezTo>
                  <a:pt x="2673367" y="985958"/>
                  <a:pt x="2674305" y="985562"/>
                  <a:pt x="2673371" y="985053"/>
                </a:cubicBezTo>
                <a:cubicBezTo>
                  <a:pt x="2672729" y="984873"/>
                  <a:pt x="2671910" y="984767"/>
                  <a:pt x="2670917" y="984736"/>
                </a:cubicBezTo>
                <a:cubicBezTo>
                  <a:pt x="2669922" y="984704"/>
                  <a:pt x="2669104" y="984599"/>
                  <a:pt x="2668462" y="984419"/>
                </a:cubicBezTo>
                <a:close/>
                <a:moveTo>
                  <a:pt x="2633382" y="983000"/>
                </a:moveTo>
                <a:lnTo>
                  <a:pt x="2620510" y="983928"/>
                </a:lnTo>
                <a:cubicBezTo>
                  <a:pt x="2616859" y="984213"/>
                  <a:pt x="2615092" y="984546"/>
                  <a:pt x="2615212" y="984929"/>
                </a:cubicBezTo>
                <a:cubicBezTo>
                  <a:pt x="2615332" y="985312"/>
                  <a:pt x="2616080" y="985710"/>
                  <a:pt x="2617457" y="986125"/>
                </a:cubicBezTo>
                <a:close/>
                <a:moveTo>
                  <a:pt x="2977486" y="982859"/>
                </a:moveTo>
                <a:lnTo>
                  <a:pt x="2969764" y="983416"/>
                </a:lnTo>
                <a:lnTo>
                  <a:pt x="2972100" y="984236"/>
                </a:lnTo>
                <a:cubicBezTo>
                  <a:pt x="2974170" y="985054"/>
                  <a:pt x="2976154" y="985569"/>
                  <a:pt x="2978056" y="985783"/>
                </a:cubicBezTo>
                <a:cubicBezTo>
                  <a:pt x="2979956" y="985995"/>
                  <a:pt x="2983346" y="985915"/>
                  <a:pt x="2988234" y="985542"/>
                </a:cubicBezTo>
                <a:lnTo>
                  <a:pt x="2998768" y="983793"/>
                </a:lnTo>
                <a:close/>
                <a:moveTo>
                  <a:pt x="2886491" y="982512"/>
                </a:moveTo>
                <a:cubicBezTo>
                  <a:pt x="2861462" y="982261"/>
                  <a:pt x="2835730" y="982307"/>
                  <a:pt x="2809295" y="982650"/>
                </a:cubicBezTo>
                <a:cubicBezTo>
                  <a:pt x="2804647" y="983244"/>
                  <a:pt x="2801476" y="983946"/>
                  <a:pt x="2799781" y="984758"/>
                </a:cubicBezTo>
                <a:cubicBezTo>
                  <a:pt x="2798085" y="985570"/>
                  <a:pt x="2798362" y="986394"/>
                  <a:pt x="2800616" y="987230"/>
                </a:cubicBezTo>
                <a:cubicBezTo>
                  <a:pt x="2809768" y="987083"/>
                  <a:pt x="2823221" y="986812"/>
                  <a:pt x="2840972" y="986416"/>
                </a:cubicBezTo>
                <a:cubicBezTo>
                  <a:pt x="2858723" y="986019"/>
                  <a:pt x="2871472" y="986046"/>
                  <a:pt x="2879219" y="986495"/>
                </a:cubicBezTo>
                <a:close/>
                <a:moveTo>
                  <a:pt x="2737247" y="982418"/>
                </a:moveTo>
                <a:cubicBezTo>
                  <a:pt x="2734755" y="982700"/>
                  <a:pt x="2733124" y="983354"/>
                  <a:pt x="2732354" y="984376"/>
                </a:cubicBezTo>
                <a:cubicBezTo>
                  <a:pt x="2731583" y="985399"/>
                  <a:pt x="2731179" y="986211"/>
                  <a:pt x="2731142" y="986810"/>
                </a:cubicBezTo>
                <a:lnTo>
                  <a:pt x="2765057" y="987820"/>
                </a:lnTo>
                <a:lnTo>
                  <a:pt x="2780051" y="983280"/>
                </a:lnTo>
                <a:lnTo>
                  <a:pt x="2744492" y="983871"/>
                </a:lnTo>
                <a:cubicBezTo>
                  <a:pt x="2744350" y="983799"/>
                  <a:pt x="2743464" y="983533"/>
                  <a:pt x="2741834" y="983075"/>
                </a:cubicBezTo>
                <a:cubicBezTo>
                  <a:pt x="2740204" y="982616"/>
                  <a:pt x="2738674" y="982397"/>
                  <a:pt x="2737247" y="982418"/>
                </a:cubicBezTo>
                <a:close/>
                <a:moveTo>
                  <a:pt x="5307410" y="978182"/>
                </a:moveTo>
                <a:cubicBezTo>
                  <a:pt x="5295600" y="977531"/>
                  <a:pt x="5285658" y="977673"/>
                  <a:pt x="5277582" y="978606"/>
                </a:cubicBezTo>
                <a:cubicBezTo>
                  <a:pt x="5269508" y="979538"/>
                  <a:pt x="5263306" y="979904"/>
                  <a:pt x="5258980" y="979702"/>
                </a:cubicBezTo>
                <a:lnTo>
                  <a:pt x="5269726" y="982384"/>
                </a:lnTo>
                <a:lnTo>
                  <a:pt x="5270894" y="982794"/>
                </a:lnTo>
                <a:lnTo>
                  <a:pt x="5295468" y="980526"/>
                </a:lnTo>
                <a:lnTo>
                  <a:pt x="5323994" y="982913"/>
                </a:lnTo>
                <a:lnTo>
                  <a:pt x="5348090" y="982655"/>
                </a:lnTo>
                <a:lnTo>
                  <a:pt x="5345994" y="980830"/>
                </a:lnTo>
                <a:close/>
                <a:moveTo>
                  <a:pt x="2325132" y="970671"/>
                </a:moveTo>
                <a:cubicBezTo>
                  <a:pt x="2323635" y="970759"/>
                  <a:pt x="2322124" y="970909"/>
                  <a:pt x="2320598" y="971122"/>
                </a:cubicBezTo>
                <a:cubicBezTo>
                  <a:pt x="2319071" y="971335"/>
                  <a:pt x="2318786" y="971644"/>
                  <a:pt x="2319745" y="972048"/>
                </a:cubicBezTo>
                <a:lnTo>
                  <a:pt x="2320912" y="972458"/>
                </a:lnTo>
                <a:cubicBezTo>
                  <a:pt x="2326060" y="972086"/>
                  <a:pt x="2327467" y="971490"/>
                  <a:pt x="2325132" y="970671"/>
                </a:cubicBezTo>
                <a:close/>
                <a:moveTo>
                  <a:pt x="2299870" y="970518"/>
                </a:moveTo>
                <a:cubicBezTo>
                  <a:pt x="2298445" y="970632"/>
                  <a:pt x="2297080" y="970833"/>
                  <a:pt x="2295772" y="971124"/>
                </a:cubicBezTo>
                <a:cubicBezTo>
                  <a:pt x="2294465" y="971413"/>
                  <a:pt x="2294034" y="971671"/>
                  <a:pt x="2294481" y="971896"/>
                </a:cubicBezTo>
                <a:cubicBezTo>
                  <a:pt x="2296272" y="972342"/>
                  <a:pt x="2298766" y="972492"/>
                  <a:pt x="2301965" y="972343"/>
                </a:cubicBezTo>
                <a:close/>
                <a:moveTo>
                  <a:pt x="4566270" y="945726"/>
                </a:moveTo>
                <a:cubicBezTo>
                  <a:pt x="4567376" y="946181"/>
                  <a:pt x="4568962" y="946602"/>
                  <a:pt x="4571030" y="946988"/>
                </a:cubicBezTo>
                <a:cubicBezTo>
                  <a:pt x="4573100" y="947374"/>
                  <a:pt x="4576034" y="947450"/>
                  <a:pt x="4579832" y="947217"/>
                </a:cubicBezTo>
                <a:cubicBezTo>
                  <a:pt x="4583542" y="946908"/>
                  <a:pt x="4586416" y="946783"/>
                  <a:pt x="4588458" y="946842"/>
                </a:cubicBezTo>
                <a:cubicBezTo>
                  <a:pt x="4590500" y="946900"/>
                  <a:pt x="4592614" y="947323"/>
                  <a:pt x="4594798" y="948113"/>
                </a:cubicBezTo>
                <a:lnTo>
                  <a:pt x="4620060" y="948265"/>
                </a:lnTo>
                <a:lnTo>
                  <a:pt x="4632454" y="949347"/>
                </a:lnTo>
                <a:lnTo>
                  <a:pt x="4674090" y="949799"/>
                </a:lnTo>
                <a:cubicBezTo>
                  <a:pt x="4679218" y="949511"/>
                  <a:pt x="4684288" y="949474"/>
                  <a:pt x="4689294" y="949689"/>
                </a:cubicBezTo>
                <a:cubicBezTo>
                  <a:pt x="4694304" y="949904"/>
                  <a:pt x="4699374" y="949868"/>
                  <a:pt x="4704500" y="949580"/>
                </a:cubicBezTo>
                <a:lnTo>
                  <a:pt x="4730932" y="950141"/>
                </a:lnTo>
                <a:lnTo>
                  <a:pt x="4749880" y="950256"/>
                </a:lnTo>
                <a:cubicBezTo>
                  <a:pt x="4759556" y="949794"/>
                  <a:pt x="4769274" y="949483"/>
                  <a:pt x="4779036" y="949325"/>
                </a:cubicBezTo>
                <a:cubicBezTo>
                  <a:pt x="4788800" y="949165"/>
                  <a:pt x="4798108" y="949254"/>
                  <a:pt x="4806960" y="949593"/>
                </a:cubicBezTo>
                <a:cubicBezTo>
                  <a:pt x="4826932" y="949386"/>
                  <a:pt x="4845356" y="949045"/>
                  <a:pt x="4862232" y="948568"/>
                </a:cubicBezTo>
                <a:cubicBezTo>
                  <a:pt x="4879106" y="948090"/>
                  <a:pt x="4892500" y="947617"/>
                  <a:pt x="4902414" y="947148"/>
                </a:cubicBezTo>
                <a:cubicBezTo>
                  <a:pt x="4901438" y="947713"/>
                  <a:pt x="4901746" y="948185"/>
                  <a:pt x="4903344" y="948564"/>
                </a:cubicBezTo>
                <a:lnTo>
                  <a:pt x="4915736" y="949645"/>
                </a:lnTo>
                <a:cubicBezTo>
                  <a:pt x="4917738" y="949758"/>
                  <a:pt x="4919698" y="949719"/>
                  <a:pt x="4921614" y="949530"/>
                </a:cubicBezTo>
                <a:cubicBezTo>
                  <a:pt x="4923530" y="949339"/>
                  <a:pt x="4924614" y="948994"/>
                  <a:pt x="4924864" y="948492"/>
                </a:cubicBezTo>
                <a:cubicBezTo>
                  <a:pt x="4936524" y="948998"/>
                  <a:pt x="4951152" y="949322"/>
                  <a:pt x="4968750" y="949461"/>
                </a:cubicBezTo>
                <a:cubicBezTo>
                  <a:pt x="4986348" y="949601"/>
                  <a:pt x="5000804" y="949319"/>
                  <a:pt x="5012118" y="948615"/>
                </a:cubicBezTo>
                <a:cubicBezTo>
                  <a:pt x="5016570" y="949066"/>
                  <a:pt x="5020994" y="949302"/>
                  <a:pt x="5025390" y="949325"/>
                </a:cubicBezTo>
                <a:cubicBezTo>
                  <a:pt x="5029786" y="949347"/>
                  <a:pt x="5033394" y="949024"/>
                  <a:pt x="5036216" y="948358"/>
                </a:cubicBezTo>
                <a:cubicBezTo>
                  <a:pt x="5045626" y="948008"/>
                  <a:pt x="5053822" y="948116"/>
                  <a:pt x="5060804" y="948682"/>
                </a:cubicBezTo>
                <a:cubicBezTo>
                  <a:pt x="5067784" y="949249"/>
                  <a:pt x="5074634" y="949702"/>
                  <a:pt x="5081354" y="950040"/>
                </a:cubicBezTo>
                <a:cubicBezTo>
                  <a:pt x="5085580" y="950434"/>
                  <a:pt x="5088934" y="950521"/>
                  <a:pt x="5091410" y="950301"/>
                </a:cubicBezTo>
                <a:cubicBezTo>
                  <a:pt x="5093888" y="950081"/>
                  <a:pt x="5096072" y="949759"/>
                  <a:pt x="5097966" y="949335"/>
                </a:cubicBezTo>
                <a:lnTo>
                  <a:pt x="5149660" y="950049"/>
                </a:lnTo>
                <a:cubicBezTo>
                  <a:pt x="5152938" y="950111"/>
                  <a:pt x="5157080" y="950202"/>
                  <a:pt x="5162084" y="950325"/>
                </a:cubicBezTo>
                <a:cubicBezTo>
                  <a:pt x="5167090" y="950447"/>
                  <a:pt x="5172226" y="950344"/>
                  <a:pt x="5177498" y="950015"/>
                </a:cubicBezTo>
                <a:cubicBezTo>
                  <a:pt x="5197858" y="950830"/>
                  <a:pt x="5219290" y="951136"/>
                  <a:pt x="5241792" y="950931"/>
                </a:cubicBezTo>
                <a:cubicBezTo>
                  <a:pt x="5264294" y="950727"/>
                  <a:pt x="5285666" y="951284"/>
                  <a:pt x="5305908" y="952601"/>
                </a:cubicBezTo>
                <a:lnTo>
                  <a:pt x="5322760" y="950891"/>
                </a:lnTo>
                <a:lnTo>
                  <a:pt x="5379362" y="952239"/>
                </a:lnTo>
                <a:cubicBezTo>
                  <a:pt x="5386286" y="951832"/>
                  <a:pt x="5399580" y="951551"/>
                  <a:pt x="5419252" y="951397"/>
                </a:cubicBezTo>
                <a:cubicBezTo>
                  <a:pt x="5438923" y="951243"/>
                  <a:pt x="5454323" y="951428"/>
                  <a:pt x="5465451" y="951952"/>
                </a:cubicBezTo>
                <a:cubicBezTo>
                  <a:pt x="5475317" y="951240"/>
                  <a:pt x="5486233" y="951440"/>
                  <a:pt x="5498197" y="952553"/>
                </a:cubicBezTo>
                <a:cubicBezTo>
                  <a:pt x="5501787" y="951635"/>
                  <a:pt x="5506195" y="951275"/>
                  <a:pt x="5511419" y="951475"/>
                </a:cubicBezTo>
                <a:cubicBezTo>
                  <a:pt x="5516641" y="951674"/>
                  <a:pt x="5521513" y="952023"/>
                  <a:pt x="5526033" y="952520"/>
                </a:cubicBezTo>
                <a:lnTo>
                  <a:pt x="5736551" y="955600"/>
                </a:lnTo>
                <a:cubicBezTo>
                  <a:pt x="5745799" y="956055"/>
                  <a:pt x="5754551" y="956267"/>
                  <a:pt x="5762807" y="956237"/>
                </a:cubicBezTo>
                <a:cubicBezTo>
                  <a:pt x="5771063" y="956207"/>
                  <a:pt x="5779461" y="956568"/>
                  <a:pt x="5788005" y="957320"/>
                </a:cubicBezTo>
                <a:cubicBezTo>
                  <a:pt x="5792077" y="957047"/>
                  <a:pt x="5796745" y="956916"/>
                  <a:pt x="5802015" y="956926"/>
                </a:cubicBezTo>
                <a:cubicBezTo>
                  <a:pt x="5807283" y="956937"/>
                  <a:pt x="5811893" y="957057"/>
                  <a:pt x="5815843" y="957287"/>
                </a:cubicBezTo>
                <a:lnTo>
                  <a:pt x="5838531" y="957625"/>
                </a:lnTo>
                <a:cubicBezTo>
                  <a:pt x="5842425" y="957879"/>
                  <a:pt x="5845805" y="958294"/>
                  <a:pt x="5848671" y="958869"/>
                </a:cubicBezTo>
                <a:cubicBezTo>
                  <a:pt x="5851539" y="959444"/>
                  <a:pt x="5852989" y="959999"/>
                  <a:pt x="5853021" y="960531"/>
                </a:cubicBezTo>
                <a:cubicBezTo>
                  <a:pt x="5847329" y="961189"/>
                  <a:pt x="5831451" y="961471"/>
                  <a:pt x="5805383" y="961376"/>
                </a:cubicBezTo>
                <a:cubicBezTo>
                  <a:pt x="5779315" y="961282"/>
                  <a:pt x="5761041" y="960996"/>
                  <a:pt x="5750561" y="960517"/>
                </a:cubicBezTo>
                <a:lnTo>
                  <a:pt x="5751729" y="960927"/>
                </a:lnTo>
                <a:cubicBezTo>
                  <a:pt x="5749701" y="961804"/>
                  <a:pt x="5747193" y="962376"/>
                  <a:pt x="5744205" y="962644"/>
                </a:cubicBezTo>
                <a:cubicBezTo>
                  <a:pt x="5741215" y="962911"/>
                  <a:pt x="5737249" y="962971"/>
                  <a:pt x="5732303" y="962823"/>
                </a:cubicBezTo>
                <a:cubicBezTo>
                  <a:pt x="5711323" y="963720"/>
                  <a:pt x="5688533" y="964255"/>
                  <a:pt x="5663929" y="964425"/>
                </a:cubicBezTo>
                <a:cubicBezTo>
                  <a:pt x="5639329" y="964595"/>
                  <a:pt x="5615953" y="964924"/>
                  <a:pt x="5593805" y="965411"/>
                </a:cubicBezTo>
                <a:cubicBezTo>
                  <a:pt x="5591307" y="966054"/>
                  <a:pt x="5588985" y="966285"/>
                  <a:pt x="5586843" y="966100"/>
                </a:cubicBezTo>
                <a:cubicBezTo>
                  <a:pt x="5584699" y="965914"/>
                  <a:pt x="5581563" y="965585"/>
                  <a:pt x="5577431" y="965111"/>
                </a:cubicBezTo>
                <a:cubicBezTo>
                  <a:pt x="5574653" y="965271"/>
                  <a:pt x="5572197" y="965407"/>
                  <a:pt x="5570061" y="965519"/>
                </a:cubicBezTo>
                <a:cubicBezTo>
                  <a:pt x="5567925" y="965633"/>
                  <a:pt x="5567339" y="965881"/>
                  <a:pt x="5568303" y="966264"/>
                </a:cubicBezTo>
                <a:cubicBezTo>
                  <a:pt x="5563215" y="966272"/>
                  <a:pt x="5556957" y="966209"/>
                  <a:pt x="5549529" y="966076"/>
                </a:cubicBezTo>
                <a:cubicBezTo>
                  <a:pt x="5542103" y="965943"/>
                  <a:pt x="5537365" y="966140"/>
                  <a:pt x="5535315" y="966670"/>
                </a:cubicBezTo>
                <a:lnTo>
                  <a:pt x="5557765" y="968013"/>
                </a:lnTo>
                <a:cubicBezTo>
                  <a:pt x="5561557" y="968254"/>
                  <a:pt x="5564909" y="968341"/>
                  <a:pt x="5567823" y="968275"/>
                </a:cubicBezTo>
                <a:cubicBezTo>
                  <a:pt x="5570739" y="968208"/>
                  <a:pt x="5572923" y="967886"/>
                  <a:pt x="5574379" y="967307"/>
                </a:cubicBezTo>
                <a:cubicBezTo>
                  <a:pt x="5578355" y="967546"/>
                  <a:pt x="5583207" y="967751"/>
                  <a:pt x="5588937" y="967924"/>
                </a:cubicBezTo>
                <a:cubicBezTo>
                  <a:pt x="5594667" y="968097"/>
                  <a:pt x="5599873" y="968154"/>
                  <a:pt x="5604551" y="968094"/>
                </a:cubicBezTo>
                <a:lnTo>
                  <a:pt x="5660225" y="968026"/>
                </a:lnTo>
                <a:lnTo>
                  <a:pt x="5680103" y="969556"/>
                </a:lnTo>
                <a:cubicBezTo>
                  <a:pt x="5684047" y="969806"/>
                  <a:pt x="5688023" y="969931"/>
                  <a:pt x="5692029" y="969930"/>
                </a:cubicBezTo>
                <a:cubicBezTo>
                  <a:pt x="5696035" y="969929"/>
                  <a:pt x="5698845" y="969643"/>
                  <a:pt x="5700455" y="969075"/>
                </a:cubicBezTo>
                <a:lnTo>
                  <a:pt x="5725717" y="969227"/>
                </a:lnTo>
                <a:cubicBezTo>
                  <a:pt x="5733715" y="968402"/>
                  <a:pt x="5742177" y="968286"/>
                  <a:pt x="5751101" y="968876"/>
                </a:cubicBezTo>
                <a:cubicBezTo>
                  <a:pt x="5760027" y="969468"/>
                  <a:pt x="5768487" y="969350"/>
                  <a:pt x="5776485" y="968526"/>
                </a:cubicBezTo>
                <a:lnTo>
                  <a:pt x="5819977" y="971808"/>
                </a:lnTo>
                <a:cubicBezTo>
                  <a:pt x="5815709" y="973352"/>
                  <a:pt x="5812235" y="974220"/>
                  <a:pt x="5809555" y="974414"/>
                </a:cubicBezTo>
                <a:cubicBezTo>
                  <a:pt x="5806873" y="974607"/>
                  <a:pt x="5801767" y="974358"/>
                  <a:pt x="5794235" y="973667"/>
                </a:cubicBezTo>
                <a:cubicBezTo>
                  <a:pt x="5789209" y="974966"/>
                  <a:pt x="5783691" y="975344"/>
                  <a:pt x="5777679" y="974800"/>
                </a:cubicBezTo>
                <a:cubicBezTo>
                  <a:pt x="5771669" y="974257"/>
                  <a:pt x="5766501" y="974486"/>
                  <a:pt x="5762177" y="975488"/>
                </a:cubicBezTo>
                <a:cubicBezTo>
                  <a:pt x="5753407" y="975246"/>
                  <a:pt x="5740073" y="975241"/>
                  <a:pt x="5722177" y="975473"/>
                </a:cubicBezTo>
                <a:cubicBezTo>
                  <a:pt x="5704281" y="975705"/>
                  <a:pt x="5693049" y="976165"/>
                  <a:pt x="5688485" y="976855"/>
                </a:cubicBezTo>
                <a:lnTo>
                  <a:pt x="5630235" y="977107"/>
                </a:lnTo>
                <a:cubicBezTo>
                  <a:pt x="5626125" y="978434"/>
                  <a:pt x="5620525" y="979373"/>
                  <a:pt x="5613437" y="979926"/>
                </a:cubicBezTo>
                <a:cubicBezTo>
                  <a:pt x="5606347" y="980479"/>
                  <a:pt x="5597831" y="980394"/>
                  <a:pt x="5587881" y="979671"/>
                </a:cubicBezTo>
                <a:cubicBezTo>
                  <a:pt x="5576095" y="980028"/>
                  <a:pt x="5563405" y="980204"/>
                  <a:pt x="5549807" y="980197"/>
                </a:cubicBezTo>
                <a:cubicBezTo>
                  <a:pt x="5536209" y="980191"/>
                  <a:pt x="5523637" y="979863"/>
                  <a:pt x="5512091" y="979214"/>
                </a:cubicBezTo>
                <a:lnTo>
                  <a:pt x="5495001" y="981930"/>
                </a:lnTo>
                <a:lnTo>
                  <a:pt x="5473957" y="979991"/>
                </a:lnTo>
                <a:lnTo>
                  <a:pt x="5445641" y="982035"/>
                </a:lnTo>
                <a:cubicBezTo>
                  <a:pt x="5438853" y="981877"/>
                  <a:pt x="5432899" y="981874"/>
                  <a:pt x="5427775" y="982029"/>
                </a:cubicBezTo>
                <a:cubicBezTo>
                  <a:pt x="5422650" y="982182"/>
                  <a:pt x="5417692" y="981984"/>
                  <a:pt x="5412894" y="981435"/>
                </a:cubicBezTo>
                <a:cubicBezTo>
                  <a:pt x="5409408" y="981460"/>
                  <a:pt x="5405558" y="981697"/>
                  <a:pt x="5401340" y="982146"/>
                </a:cubicBezTo>
                <a:cubicBezTo>
                  <a:pt x="5397122" y="982594"/>
                  <a:pt x="5394498" y="982990"/>
                  <a:pt x="5393468" y="983331"/>
                </a:cubicBezTo>
                <a:cubicBezTo>
                  <a:pt x="5391712" y="983736"/>
                  <a:pt x="5391476" y="984062"/>
                  <a:pt x="5392760" y="984309"/>
                </a:cubicBezTo>
                <a:cubicBezTo>
                  <a:pt x="5394046" y="984556"/>
                  <a:pt x="5395450" y="984640"/>
                  <a:pt x="5396970" y="984560"/>
                </a:cubicBezTo>
                <a:cubicBezTo>
                  <a:pt x="5402310" y="983167"/>
                  <a:pt x="5409134" y="982839"/>
                  <a:pt x="5417444" y="983576"/>
                </a:cubicBezTo>
                <a:cubicBezTo>
                  <a:pt x="5425755" y="984315"/>
                  <a:pt x="5432341" y="984992"/>
                  <a:pt x="5437201" y="985608"/>
                </a:cubicBezTo>
                <a:lnTo>
                  <a:pt x="5475815" y="982821"/>
                </a:lnTo>
                <a:lnTo>
                  <a:pt x="5476981" y="983231"/>
                </a:lnTo>
                <a:cubicBezTo>
                  <a:pt x="5480319" y="983268"/>
                  <a:pt x="5483761" y="983205"/>
                  <a:pt x="5487305" y="983041"/>
                </a:cubicBezTo>
                <a:cubicBezTo>
                  <a:pt x="5490849" y="982879"/>
                  <a:pt x="5493413" y="982508"/>
                  <a:pt x="5495001" y="981930"/>
                </a:cubicBezTo>
                <a:cubicBezTo>
                  <a:pt x="5504963" y="982590"/>
                  <a:pt x="5514679" y="982959"/>
                  <a:pt x="5524147" y="983038"/>
                </a:cubicBezTo>
                <a:cubicBezTo>
                  <a:pt x="5533615" y="983115"/>
                  <a:pt x="5542689" y="983531"/>
                  <a:pt x="5551363" y="984283"/>
                </a:cubicBezTo>
                <a:cubicBezTo>
                  <a:pt x="5555833" y="982334"/>
                  <a:pt x="5560663" y="981533"/>
                  <a:pt x="5565851" y="981879"/>
                </a:cubicBezTo>
                <a:cubicBezTo>
                  <a:pt x="5571039" y="982225"/>
                  <a:pt x="5579311" y="982905"/>
                  <a:pt x="5590665" y="983916"/>
                </a:cubicBezTo>
                <a:cubicBezTo>
                  <a:pt x="5600235" y="984348"/>
                  <a:pt x="5614779" y="984142"/>
                  <a:pt x="5634297" y="983298"/>
                </a:cubicBezTo>
                <a:cubicBezTo>
                  <a:pt x="5653815" y="982455"/>
                  <a:pt x="5669293" y="982306"/>
                  <a:pt x="5680733" y="982849"/>
                </a:cubicBezTo>
                <a:cubicBezTo>
                  <a:pt x="5683105" y="983182"/>
                  <a:pt x="5684437" y="983559"/>
                  <a:pt x="5684733" y="983980"/>
                </a:cubicBezTo>
                <a:cubicBezTo>
                  <a:pt x="5685027" y="984401"/>
                  <a:pt x="5684783" y="984769"/>
                  <a:pt x="5683997" y="985083"/>
                </a:cubicBezTo>
                <a:cubicBezTo>
                  <a:pt x="5679569" y="986525"/>
                  <a:pt x="5671737" y="987317"/>
                  <a:pt x="5660503" y="987458"/>
                </a:cubicBezTo>
                <a:cubicBezTo>
                  <a:pt x="5649269" y="987600"/>
                  <a:pt x="5640099" y="987378"/>
                  <a:pt x="5632991" y="986789"/>
                </a:cubicBezTo>
                <a:cubicBezTo>
                  <a:pt x="5613649" y="987013"/>
                  <a:pt x="5595547" y="987331"/>
                  <a:pt x="5578687" y="987745"/>
                </a:cubicBezTo>
                <a:cubicBezTo>
                  <a:pt x="5561827" y="988159"/>
                  <a:pt x="5544369" y="988432"/>
                  <a:pt x="5526311" y="988562"/>
                </a:cubicBezTo>
                <a:cubicBezTo>
                  <a:pt x="5524915" y="989116"/>
                  <a:pt x="5522963" y="989339"/>
                  <a:pt x="5520459" y="989231"/>
                </a:cubicBezTo>
                <a:cubicBezTo>
                  <a:pt x="5517955" y="989124"/>
                  <a:pt x="5514837" y="988937"/>
                  <a:pt x="5511105" y="988672"/>
                </a:cubicBezTo>
                <a:cubicBezTo>
                  <a:pt x="5507359" y="988469"/>
                  <a:pt x="5504503" y="988510"/>
                  <a:pt x="5502537" y="988796"/>
                </a:cubicBezTo>
                <a:cubicBezTo>
                  <a:pt x="5500571" y="989082"/>
                  <a:pt x="5499527" y="989487"/>
                  <a:pt x="5499403" y="990011"/>
                </a:cubicBezTo>
                <a:cubicBezTo>
                  <a:pt x="5493609" y="989657"/>
                  <a:pt x="5487715" y="989403"/>
                  <a:pt x="5481715" y="989250"/>
                </a:cubicBezTo>
                <a:cubicBezTo>
                  <a:pt x="5475717" y="989096"/>
                  <a:pt x="5470697" y="989150"/>
                  <a:pt x="5466655" y="989410"/>
                </a:cubicBezTo>
                <a:lnTo>
                  <a:pt x="5443967" y="989072"/>
                </a:lnTo>
                <a:cubicBezTo>
                  <a:pt x="5440413" y="990049"/>
                  <a:pt x="5436161" y="990645"/>
                  <a:pt x="5431209" y="990857"/>
                </a:cubicBezTo>
                <a:cubicBezTo>
                  <a:pt x="5426255" y="991071"/>
                  <a:pt x="5421538" y="990959"/>
                  <a:pt x="5417056" y="990521"/>
                </a:cubicBezTo>
                <a:cubicBezTo>
                  <a:pt x="5421664" y="991865"/>
                  <a:pt x="5427513" y="993646"/>
                  <a:pt x="5434603" y="995862"/>
                </a:cubicBezTo>
                <a:cubicBezTo>
                  <a:pt x="5441691" y="998078"/>
                  <a:pt x="5443387" y="1000034"/>
                  <a:pt x="5439689" y="1001731"/>
                </a:cubicBezTo>
                <a:cubicBezTo>
                  <a:pt x="5436023" y="1002737"/>
                  <a:pt x="5431645" y="1003424"/>
                  <a:pt x="5426549" y="1003792"/>
                </a:cubicBezTo>
                <a:cubicBezTo>
                  <a:pt x="5421452" y="1004159"/>
                  <a:pt x="5417252" y="1004092"/>
                  <a:pt x="5413946" y="1003590"/>
                </a:cubicBezTo>
                <a:cubicBezTo>
                  <a:pt x="5412324" y="1003656"/>
                  <a:pt x="5409838" y="1003691"/>
                  <a:pt x="5406490" y="1003695"/>
                </a:cubicBezTo>
                <a:cubicBezTo>
                  <a:pt x="5403142" y="1003701"/>
                  <a:pt x="5400948" y="1003839"/>
                  <a:pt x="5399908" y="1004109"/>
                </a:cubicBezTo>
                <a:lnTo>
                  <a:pt x="5408560" y="1004967"/>
                </a:lnTo>
                <a:lnTo>
                  <a:pt x="5449479" y="1008435"/>
                </a:lnTo>
                <a:lnTo>
                  <a:pt x="5469833" y="1007953"/>
                </a:lnTo>
                <a:cubicBezTo>
                  <a:pt x="5472355" y="1007318"/>
                  <a:pt x="5474627" y="1007073"/>
                  <a:pt x="5476649" y="1007214"/>
                </a:cubicBezTo>
                <a:cubicBezTo>
                  <a:pt x="5478673" y="1007356"/>
                  <a:pt x="5481469" y="1007566"/>
                  <a:pt x="5485039" y="1007844"/>
                </a:cubicBezTo>
                <a:cubicBezTo>
                  <a:pt x="5488095" y="1007850"/>
                  <a:pt x="5490229" y="1007737"/>
                  <a:pt x="5491443" y="1007505"/>
                </a:cubicBezTo>
                <a:cubicBezTo>
                  <a:pt x="5492659" y="1007273"/>
                  <a:pt x="5493567" y="1007002"/>
                  <a:pt x="5494167" y="1006691"/>
                </a:cubicBezTo>
                <a:cubicBezTo>
                  <a:pt x="5505511" y="1007313"/>
                  <a:pt x="5517203" y="1007786"/>
                  <a:pt x="5529249" y="1008110"/>
                </a:cubicBezTo>
                <a:cubicBezTo>
                  <a:pt x="5541295" y="1008435"/>
                  <a:pt x="5552987" y="1008908"/>
                  <a:pt x="5564331" y="1009531"/>
                </a:cubicBezTo>
                <a:cubicBezTo>
                  <a:pt x="5577399" y="1009102"/>
                  <a:pt x="5590685" y="1009089"/>
                  <a:pt x="5604187" y="1009494"/>
                </a:cubicBezTo>
                <a:cubicBezTo>
                  <a:pt x="5617689" y="1009898"/>
                  <a:pt x="5629507" y="1010733"/>
                  <a:pt x="5639643" y="1011998"/>
                </a:cubicBezTo>
                <a:lnTo>
                  <a:pt x="5651345" y="1010659"/>
                </a:lnTo>
                <a:cubicBezTo>
                  <a:pt x="5654725" y="1010188"/>
                  <a:pt x="5658675" y="1009986"/>
                  <a:pt x="5663191" y="1010051"/>
                </a:cubicBezTo>
                <a:cubicBezTo>
                  <a:pt x="5667709" y="1010115"/>
                  <a:pt x="5672181" y="1010370"/>
                  <a:pt x="5676609" y="1010811"/>
                </a:cubicBezTo>
                <a:cubicBezTo>
                  <a:pt x="5689669" y="1010856"/>
                  <a:pt x="5693721" y="1011552"/>
                  <a:pt x="5688763" y="1012898"/>
                </a:cubicBezTo>
                <a:cubicBezTo>
                  <a:pt x="5686231" y="1014120"/>
                  <a:pt x="5682913" y="1014998"/>
                  <a:pt x="5678807" y="1015531"/>
                </a:cubicBezTo>
                <a:cubicBezTo>
                  <a:pt x="5674699" y="1016064"/>
                  <a:pt x="5668111" y="1016066"/>
                  <a:pt x="5659039" y="1015537"/>
                </a:cubicBezTo>
                <a:cubicBezTo>
                  <a:pt x="5652113" y="1015080"/>
                  <a:pt x="5641295" y="1014688"/>
                  <a:pt x="5626589" y="1014360"/>
                </a:cubicBezTo>
                <a:cubicBezTo>
                  <a:pt x="5611883" y="1014032"/>
                  <a:pt x="5601177" y="1014497"/>
                  <a:pt x="5594475" y="1015752"/>
                </a:cubicBezTo>
                <a:cubicBezTo>
                  <a:pt x="5586043" y="1016084"/>
                  <a:pt x="5572317" y="1016395"/>
                  <a:pt x="5553299" y="1016687"/>
                </a:cubicBezTo>
                <a:cubicBezTo>
                  <a:pt x="5534281" y="1016979"/>
                  <a:pt x="5518453" y="1016826"/>
                  <a:pt x="5505815" y="1016225"/>
                </a:cubicBezTo>
                <a:cubicBezTo>
                  <a:pt x="5503581" y="1017075"/>
                  <a:pt x="5500899" y="1017495"/>
                  <a:pt x="5497765" y="1017484"/>
                </a:cubicBezTo>
                <a:cubicBezTo>
                  <a:pt x="5494633" y="1017474"/>
                  <a:pt x="5491777" y="1017289"/>
                  <a:pt x="5489201" y="1016930"/>
                </a:cubicBezTo>
                <a:cubicBezTo>
                  <a:pt x="5482663" y="1016609"/>
                  <a:pt x="5476149" y="1017182"/>
                  <a:pt x="5469659" y="1018649"/>
                </a:cubicBezTo>
                <a:cubicBezTo>
                  <a:pt x="5463169" y="1020116"/>
                  <a:pt x="5458759" y="1021154"/>
                  <a:pt x="5456425" y="1021766"/>
                </a:cubicBezTo>
                <a:cubicBezTo>
                  <a:pt x="5445565" y="1021448"/>
                  <a:pt x="5423840" y="1021267"/>
                  <a:pt x="5391250" y="1021222"/>
                </a:cubicBezTo>
                <a:cubicBezTo>
                  <a:pt x="5358662" y="1021177"/>
                  <a:pt x="5338980" y="1021712"/>
                  <a:pt x="5332204" y="1022829"/>
                </a:cubicBezTo>
                <a:lnTo>
                  <a:pt x="5304846" y="1020852"/>
                </a:lnTo>
                <a:cubicBezTo>
                  <a:pt x="5295454" y="1020778"/>
                  <a:pt x="5286458" y="1020707"/>
                  <a:pt x="5277858" y="1020639"/>
                </a:cubicBezTo>
                <a:cubicBezTo>
                  <a:pt x="5269256" y="1020570"/>
                  <a:pt x="5260552" y="1020602"/>
                  <a:pt x="5251746" y="1020733"/>
                </a:cubicBezTo>
                <a:lnTo>
                  <a:pt x="5245190" y="1021701"/>
                </a:lnTo>
                <a:cubicBezTo>
                  <a:pt x="5250734" y="1022875"/>
                  <a:pt x="5260800" y="1023321"/>
                  <a:pt x="5275388" y="1023040"/>
                </a:cubicBezTo>
                <a:cubicBezTo>
                  <a:pt x="5289978" y="1022759"/>
                  <a:pt x="5300336" y="1023308"/>
                  <a:pt x="5306462" y="1024687"/>
                </a:cubicBezTo>
                <a:cubicBezTo>
                  <a:pt x="5309032" y="1025408"/>
                  <a:pt x="5313474" y="1026239"/>
                  <a:pt x="5319784" y="1027184"/>
                </a:cubicBezTo>
                <a:lnTo>
                  <a:pt x="5319336" y="1023758"/>
                </a:lnTo>
                <a:lnTo>
                  <a:pt x="5327984" y="1024616"/>
                </a:lnTo>
                <a:cubicBezTo>
                  <a:pt x="5332070" y="1025051"/>
                  <a:pt x="5334008" y="1025550"/>
                  <a:pt x="5333796" y="1026111"/>
                </a:cubicBezTo>
                <a:cubicBezTo>
                  <a:pt x="5333584" y="1026672"/>
                  <a:pt x="5332654" y="1027253"/>
                  <a:pt x="5331008" y="1027855"/>
                </a:cubicBezTo>
                <a:cubicBezTo>
                  <a:pt x="5335980" y="1028011"/>
                  <a:pt x="5340480" y="1028139"/>
                  <a:pt x="5344516" y="1028239"/>
                </a:cubicBezTo>
                <a:cubicBezTo>
                  <a:pt x="5348550" y="1028339"/>
                  <a:pt x="5352470" y="1028262"/>
                  <a:pt x="5356272" y="1028008"/>
                </a:cubicBezTo>
                <a:cubicBezTo>
                  <a:pt x="5360154" y="1028191"/>
                  <a:pt x="5364960" y="1028152"/>
                  <a:pt x="5370688" y="1027893"/>
                </a:cubicBezTo>
                <a:cubicBezTo>
                  <a:pt x="5376414" y="1027634"/>
                  <a:pt x="5382216" y="1027401"/>
                  <a:pt x="5388090" y="1027193"/>
                </a:cubicBezTo>
                <a:cubicBezTo>
                  <a:pt x="5384822" y="1025864"/>
                  <a:pt x="5386000" y="1024462"/>
                  <a:pt x="5391620" y="1022986"/>
                </a:cubicBezTo>
                <a:cubicBezTo>
                  <a:pt x="5400466" y="1023912"/>
                  <a:pt x="5410134" y="1024037"/>
                  <a:pt x="5420626" y="1023362"/>
                </a:cubicBezTo>
                <a:lnTo>
                  <a:pt x="5427153" y="1027831"/>
                </a:lnTo>
                <a:cubicBezTo>
                  <a:pt x="5421662" y="1027537"/>
                  <a:pt x="5416682" y="1027424"/>
                  <a:pt x="5412212" y="1027489"/>
                </a:cubicBezTo>
                <a:cubicBezTo>
                  <a:pt x="5407742" y="1027555"/>
                  <a:pt x="5403054" y="1027543"/>
                  <a:pt x="5398148" y="1027455"/>
                </a:cubicBezTo>
                <a:lnTo>
                  <a:pt x="5395096" y="1029652"/>
                </a:lnTo>
                <a:cubicBezTo>
                  <a:pt x="5397430" y="1030471"/>
                  <a:pt x="5396022" y="1031066"/>
                  <a:pt x="5390876" y="1031438"/>
                </a:cubicBezTo>
                <a:cubicBezTo>
                  <a:pt x="5385574" y="1031780"/>
                  <a:pt x="5379854" y="1031904"/>
                  <a:pt x="5373708" y="1031813"/>
                </a:cubicBezTo>
                <a:cubicBezTo>
                  <a:pt x="5367564" y="1031721"/>
                  <a:pt x="5361902" y="1031595"/>
                  <a:pt x="5356722" y="1031433"/>
                </a:cubicBezTo>
                <a:cubicBezTo>
                  <a:pt x="5357472" y="1032151"/>
                  <a:pt x="5358942" y="1032848"/>
                  <a:pt x="5361126" y="1033524"/>
                </a:cubicBezTo>
                <a:cubicBezTo>
                  <a:pt x="5363310" y="1034200"/>
                  <a:pt x="5364486" y="1034794"/>
                  <a:pt x="5364654" y="1035306"/>
                </a:cubicBezTo>
                <a:cubicBezTo>
                  <a:pt x="5361216" y="1035915"/>
                  <a:pt x="5354812" y="1036028"/>
                  <a:pt x="5345442" y="1035644"/>
                </a:cubicBezTo>
                <a:cubicBezTo>
                  <a:pt x="5336072" y="1035260"/>
                  <a:pt x="5328208" y="1034860"/>
                  <a:pt x="5321850" y="1034444"/>
                </a:cubicBezTo>
                <a:cubicBezTo>
                  <a:pt x="5316440" y="1034815"/>
                  <a:pt x="5311234" y="1034985"/>
                  <a:pt x="5306234" y="1034954"/>
                </a:cubicBezTo>
                <a:cubicBezTo>
                  <a:pt x="5301234" y="1034925"/>
                  <a:pt x="5298018" y="1034704"/>
                  <a:pt x="5296588" y="1034293"/>
                </a:cubicBezTo>
                <a:lnTo>
                  <a:pt x="5272732" y="1033544"/>
                </a:lnTo>
                <a:lnTo>
                  <a:pt x="5249564" y="1035217"/>
                </a:lnTo>
                <a:lnTo>
                  <a:pt x="5260788" y="1035889"/>
                </a:lnTo>
                <a:lnTo>
                  <a:pt x="5286052" y="1036041"/>
                </a:lnTo>
                <a:cubicBezTo>
                  <a:pt x="5289258" y="1036077"/>
                  <a:pt x="5291966" y="1036211"/>
                  <a:pt x="5294178" y="1036442"/>
                </a:cubicBezTo>
                <a:cubicBezTo>
                  <a:pt x="5296390" y="1036674"/>
                  <a:pt x="5297812" y="1036900"/>
                  <a:pt x="5298444" y="1037122"/>
                </a:cubicBezTo>
                <a:cubicBezTo>
                  <a:pt x="5296898" y="1037192"/>
                  <a:pt x="5294258" y="1037219"/>
                  <a:pt x="5290518" y="1037201"/>
                </a:cubicBezTo>
                <a:cubicBezTo>
                  <a:pt x="5286782" y="1037182"/>
                  <a:pt x="5283498" y="1037254"/>
                  <a:pt x="5280664" y="1037418"/>
                </a:cubicBezTo>
                <a:cubicBezTo>
                  <a:pt x="5275054" y="1038399"/>
                  <a:pt x="5264918" y="1038472"/>
                  <a:pt x="5250252" y="1037638"/>
                </a:cubicBezTo>
                <a:cubicBezTo>
                  <a:pt x="5235588" y="1036802"/>
                  <a:pt x="5225452" y="1036875"/>
                  <a:pt x="5219840" y="1037857"/>
                </a:cubicBezTo>
                <a:lnTo>
                  <a:pt x="5197152" y="1037519"/>
                </a:lnTo>
                <a:cubicBezTo>
                  <a:pt x="5191380" y="1037853"/>
                  <a:pt x="5183738" y="1038075"/>
                  <a:pt x="5174224" y="1038186"/>
                </a:cubicBezTo>
                <a:cubicBezTo>
                  <a:pt x="5183140" y="1038591"/>
                  <a:pt x="5192554" y="1038900"/>
                  <a:pt x="5202464" y="1039111"/>
                </a:cubicBezTo>
                <a:cubicBezTo>
                  <a:pt x="5212378" y="1039322"/>
                  <a:pt x="5221910" y="1039127"/>
                  <a:pt x="5231066" y="1038528"/>
                </a:cubicBezTo>
                <a:lnTo>
                  <a:pt x="5232682" y="1042364"/>
                </a:lnTo>
                <a:lnTo>
                  <a:pt x="5202032" y="1043588"/>
                </a:lnTo>
                <a:lnTo>
                  <a:pt x="5210444" y="1045451"/>
                </a:lnTo>
                <a:lnTo>
                  <a:pt x="5200836" y="1048615"/>
                </a:lnTo>
                <a:lnTo>
                  <a:pt x="5156386" y="1049353"/>
                </a:lnTo>
                <a:cubicBezTo>
                  <a:pt x="5142262" y="1048459"/>
                  <a:pt x="5127420" y="1047925"/>
                  <a:pt x="5111862" y="1047751"/>
                </a:cubicBezTo>
                <a:cubicBezTo>
                  <a:pt x="5096302" y="1047577"/>
                  <a:pt x="5082688" y="1047202"/>
                  <a:pt x="5071018" y="1046624"/>
                </a:cubicBezTo>
                <a:lnTo>
                  <a:pt x="5068682" y="1045805"/>
                </a:lnTo>
                <a:lnTo>
                  <a:pt x="5060962" y="1046362"/>
                </a:lnTo>
                <a:lnTo>
                  <a:pt x="5028214" y="1045762"/>
                </a:lnTo>
                <a:cubicBezTo>
                  <a:pt x="5016788" y="1046381"/>
                  <a:pt x="5005188" y="1046394"/>
                  <a:pt x="4993418" y="1045804"/>
                </a:cubicBezTo>
                <a:cubicBezTo>
                  <a:pt x="4981646" y="1045213"/>
                  <a:pt x="4968760" y="1045320"/>
                  <a:pt x="4954760" y="1046125"/>
                </a:cubicBezTo>
                <a:cubicBezTo>
                  <a:pt x="4947932" y="1046020"/>
                  <a:pt x="4936676" y="1045927"/>
                  <a:pt x="4920988" y="1045846"/>
                </a:cubicBezTo>
                <a:cubicBezTo>
                  <a:pt x="4905300" y="1045763"/>
                  <a:pt x="4895974" y="1045531"/>
                  <a:pt x="4893008" y="1045148"/>
                </a:cubicBezTo>
                <a:cubicBezTo>
                  <a:pt x="4885052" y="1045805"/>
                  <a:pt x="4875224" y="1046349"/>
                  <a:pt x="4863526" y="1046783"/>
                </a:cubicBezTo>
                <a:lnTo>
                  <a:pt x="4864692" y="1047192"/>
                </a:lnTo>
                <a:cubicBezTo>
                  <a:pt x="4863480" y="1047856"/>
                  <a:pt x="4860518" y="1047905"/>
                  <a:pt x="4855802" y="1047340"/>
                </a:cubicBezTo>
                <a:lnTo>
                  <a:pt x="4853468" y="1046520"/>
                </a:lnTo>
                <a:cubicBezTo>
                  <a:pt x="4844812" y="1046569"/>
                  <a:pt x="4839434" y="1046134"/>
                  <a:pt x="4837334" y="1045215"/>
                </a:cubicBezTo>
                <a:cubicBezTo>
                  <a:pt x="4828236" y="1045789"/>
                  <a:pt x="4818878" y="1046136"/>
                  <a:pt x="4809256" y="1046254"/>
                </a:cubicBezTo>
                <a:cubicBezTo>
                  <a:pt x="4799636" y="1046372"/>
                  <a:pt x="4790278" y="1046719"/>
                  <a:pt x="4781182" y="1047293"/>
                </a:cubicBezTo>
                <a:lnTo>
                  <a:pt x="4767592" y="1051238"/>
                </a:lnTo>
                <a:cubicBezTo>
                  <a:pt x="4769384" y="1051684"/>
                  <a:pt x="4769304" y="1052020"/>
                  <a:pt x="4767352" y="1052243"/>
                </a:cubicBezTo>
                <a:cubicBezTo>
                  <a:pt x="4764568" y="1052424"/>
                  <a:pt x="4761188" y="1052461"/>
                  <a:pt x="4757206" y="1052358"/>
                </a:cubicBezTo>
                <a:cubicBezTo>
                  <a:pt x="4753224" y="1052254"/>
                  <a:pt x="4749902" y="1052041"/>
                  <a:pt x="4747238" y="1051719"/>
                </a:cubicBezTo>
                <a:cubicBezTo>
                  <a:pt x="4743264" y="1052026"/>
                  <a:pt x="4739336" y="1052145"/>
                  <a:pt x="4735452" y="1052076"/>
                </a:cubicBezTo>
                <a:cubicBezTo>
                  <a:pt x="4731568" y="1052006"/>
                  <a:pt x="4728404" y="1051576"/>
                  <a:pt x="4725956" y="1050785"/>
                </a:cubicBezTo>
                <a:lnTo>
                  <a:pt x="4722454" y="1049556"/>
                </a:lnTo>
                <a:lnTo>
                  <a:pt x="4692970" y="1051191"/>
                </a:lnTo>
                <a:lnTo>
                  <a:pt x="4632386" y="1050624"/>
                </a:lnTo>
                <a:lnTo>
                  <a:pt x="4619994" y="1049543"/>
                </a:lnTo>
                <a:cubicBezTo>
                  <a:pt x="4611936" y="1050073"/>
                  <a:pt x="4602430" y="1050368"/>
                  <a:pt x="4591480" y="1050428"/>
                </a:cubicBezTo>
                <a:cubicBezTo>
                  <a:pt x="4580528" y="1050488"/>
                  <a:pt x="4570148" y="1050475"/>
                  <a:pt x="4560338" y="1050391"/>
                </a:cubicBezTo>
                <a:lnTo>
                  <a:pt x="4529448" y="1052620"/>
                </a:lnTo>
                <a:lnTo>
                  <a:pt x="4502090" y="1050644"/>
                </a:lnTo>
                <a:lnTo>
                  <a:pt x="4471678" y="1050863"/>
                </a:lnTo>
                <a:lnTo>
                  <a:pt x="4451802" y="1049334"/>
                </a:lnTo>
                <a:cubicBezTo>
                  <a:pt x="4443042" y="1049823"/>
                  <a:pt x="4434708" y="1049847"/>
                  <a:pt x="4426802" y="1049409"/>
                </a:cubicBezTo>
                <a:cubicBezTo>
                  <a:pt x="4418894" y="1048972"/>
                  <a:pt x="4409916" y="1049044"/>
                  <a:pt x="4399870" y="1049625"/>
                </a:cubicBezTo>
                <a:lnTo>
                  <a:pt x="4345602" y="1049096"/>
                </a:lnTo>
                <a:cubicBezTo>
                  <a:pt x="4340382" y="1047991"/>
                  <a:pt x="4331476" y="1047769"/>
                  <a:pt x="4318878" y="1048432"/>
                </a:cubicBezTo>
                <a:cubicBezTo>
                  <a:pt x="4306284" y="1049094"/>
                  <a:pt x="4296792" y="1048668"/>
                  <a:pt x="4290406" y="1047152"/>
                </a:cubicBezTo>
                <a:lnTo>
                  <a:pt x="4363650" y="1042359"/>
                </a:lnTo>
                <a:lnTo>
                  <a:pt x="4361792" y="1039529"/>
                </a:lnTo>
                <a:lnTo>
                  <a:pt x="4339104" y="1039191"/>
                </a:lnTo>
                <a:cubicBezTo>
                  <a:pt x="4327290" y="1039447"/>
                  <a:pt x="4310854" y="1039851"/>
                  <a:pt x="4289798" y="1040404"/>
                </a:cubicBezTo>
                <a:cubicBezTo>
                  <a:pt x="4268742" y="1040957"/>
                  <a:pt x="4252888" y="1041566"/>
                  <a:pt x="4242242" y="1042231"/>
                </a:cubicBezTo>
                <a:cubicBezTo>
                  <a:pt x="4231444" y="1043093"/>
                  <a:pt x="4224434" y="1043311"/>
                  <a:pt x="4221216" y="1042884"/>
                </a:cubicBezTo>
                <a:cubicBezTo>
                  <a:pt x="4217996" y="1042458"/>
                  <a:pt x="4213860" y="1041234"/>
                  <a:pt x="4208808" y="1039210"/>
                </a:cubicBezTo>
                <a:lnTo>
                  <a:pt x="4199918" y="1039358"/>
                </a:lnTo>
                <a:cubicBezTo>
                  <a:pt x="4198158" y="1040103"/>
                  <a:pt x="4194820" y="1040838"/>
                  <a:pt x="4189906" y="1041563"/>
                </a:cubicBezTo>
                <a:cubicBezTo>
                  <a:pt x="4184988" y="1042289"/>
                  <a:pt x="4180604" y="1042111"/>
                  <a:pt x="4176750" y="1041031"/>
                </a:cubicBezTo>
                <a:cubicBezTo>
                  <a:pt x="4175892" y="1040753"/>
                  <a:pt x="4174044" y="1040331"/>
                  <a:pt x="4171200" y="1039764"/>
                </a:cubicBezTo>
                <a:cubicBezTo>
                  <a:pt x="4168358" y="1039197"/>
                  <a:pt x="4166156" y="1038924"/>
                  <a:pt x="4164596" y="1038944"/>
                </a:cubicBezTo>
                <a:lnTo>
                  <a:pt x="4162024" y="1039130"/>
                </a:lnTo>
                <a:lnTo>
                  <a:pt x="4157774" y="1046353"/>
                </a:lnTo>
                <a:cubicBezTo>
                  <a:pt x="4167318" y="1046889"/>
                  <a:pt x="4177346" y="1047050"/>
                  <a:pt x="4187860" y="1046836"/>
                </a:cubicBezTo>
                <a:cubicBezTo>
                  <a:pt x="4198372" y="1046623"/>
                  <a:pt x="4208230" y="1046179"/>
                  <a:pt x="4217428" y="1045505"/>
                </a:cubicBezTo>
                <a:cubicBezTo>
                  <a:pt x="4228030" y="1046139"/>
                  <a:pt x="4238168" y="1046066"/>
                  <a:pt x="4247840" y="1045285"/>
                </a:cubicBezTo>
                <a:lnTo>
                  <a:pt x="4275678" y="1045251"/>
                </a:lnTo>
                <a:cubicBezTo>
                  <a:pt x="4277210" y="1045130"/>
                  <a:pt x="4279296" y="1045001"/>
                  <a:pt x="4281938" y="1044862"/>
                </a:cubicBezTo>
                <a:cubicBezTo>
                  <a:pt x="4284580" y="1044722"/>
                  <a:pt x="4286314" y="1044741"/>
                  <a:pt x="4287142" y="1044918"/>
                </a:cubicBezTo>
                <a:cubicBezTo>
                  <a:pt x="4288614" y="1045821"/>
                  <a:pt x="4285948" y="1046836"/>
                  <a:pt x="4279144" y="1047965"/>
                </a:cubicBezTo>
                <a:cubicBezTo>
                  <a:pt x="4272340" y="1049094"/>
                  <a:pt x="4266574" y="1049840"/>
                  <a:pt x="4261850" y="1050202"/>
                </a:cubicBezTo>
                <a:cubicBezTo>
                  <a:pt x="4260452" y="1050323"/>
                  <a:pt x="4258746" y="1050406"/>
                  <a:pt x="4256732" y="1050448"/>
                </a:cubicBezTo>
                <a:cubicBezTo>
                  <a:pt x="4254718" y="1050491"/>
                  <a:pt x="4253072" y="1050321"/>
                  <a:pt x="4251794" y="1049940"/>
                </a:cubicBezTo>
                <a:cubicBezTo>
                  <a:pt x="4239446" y="1050327"/>
                  <a:pt x="4224368" y="1050572"/>
                  <a:pt x="4206554" y="1050674"/>
                </a:cubicBezTo>
                <a:cubicBezTo>
                  <a:pt x="4188740" y="1050776"/>
                  <a:pt x="4173488" y="1050416"/>
                  <a:pt x="4160798" y="1049592"/>
                </a:cubicBezTo>
                <a:cubicBezTo>
                  <a:pt x="4155826" y="1049890"/>
                  <a:pt x="4151380" y="1049964"/>
                  <a:pt x="4147462" y="1049814"/>
                </a:cubicBezTo>
                <a:cubicBezTo>
                  <a:pt x="4143544" y="1049665"/>
                  <a:pt x="4139100" y="1049738"/>
                  <a:pt x="4134128" y="1050036"/>
                </a:cubicBezTo>
                <a:cubicBezTo>
                  <a:pt x="4123206" y="1050083"/>
                  <a:pt x="4111830" y="1050040"/>
                  <a:pt x="4100006" y="1049906"/>
                </a:cubicBezTo>
                <a:cubicBezTo>
                  <a:pt x="4088178" y="1049772"/>
                  <a:pt x="4076864" y="1049477"/>
                  <a:pt x="4066060" y="1049021"/>
                </a:cubicBezTo>
                <a:cubicBezTo>
                  <a:pt x="4063272" y="1049223"/>
                  <a:pt x="4060192" y="1049322"/>
                  <a:pt x="4056820" y="1049318"/>
                </a:cubicBezTo>
                <a:cubicBezTo>
                  <a:pt x="4053448" y="1049314"/>
                  <a:pt x="4051070" y="1049116"/>
                  <a:pt x="4049688" y="1048721"/>
                </a:cubicBezTo>
                <a:cubicBezTo>
                  <a:pt x="4048358" y="1047891"/>
                  <a:pt x="4051264" y="1047187"/>
                  <a:pt x="4058412" y="1046610"/>
                </a:cubicBezTo>
                <a:cubicBezTo>
                  <a:pt x="4065560" y="1046032"/>
                  <a:pt x="4070922" y="1045645"/>
                  <a:pt x="4074502" y="1045448"/>
                </a:cubicBezTo>
                <a:lnTo>
                  <a:pt x="4057438" y="1042728"/>
                </a:lnTo>
                <a:lnTo>
                  <a:pt x="4030530" y="1044176"/>
                </a:lnTo>
                <a:lnTo>
                  <a:pt x="3973688" y="1043833"/>
                </a:lnTo>
                <a:lnTo>
                  <a:pt x="3972520" y="1043424"/>
                </a:lnTo>
                <a:lnTo>
                  <a:pt x="3916846" y="1043491"/>
                </a:lnTo>
                <a:cubicBezTo>
                  <a:pt x="3913738" y="1043262"/>
                  <a:pt x="3908960" y="1043402"/>
                  <a:pt x="3902514" y="1043908"/>
                </a:cubicBezTo>
                <a:cubicBezTo>
                  <a:pt x="3896070" y="1044414"/>
                  <a:pt x="3891876" y="1044758"/>
                  <a:pt x="3889936" y="1044939"/>
                </a:cubicBezTo>
                <a:cubicBezTo>
                  <a:pt x="3894432" y="1045202"/>
                  <a:pt x="3895318" y="1045693"/>
                  <a:pt x="3892590" y="1046415"/>
                </a:cubicBezTo>
                <a:cubicBezTo>
                  <a:pt x="3889862" y="1047137"/>
                  <a:pt x="3886712" y="1047303"/>
                  <a:pt x="3883142" y="1046912"/>
                </a:cubicBezTo>
                <a:cubicBezTo>
                  <a:pt x="3882592" y="1046674"/>
                  <a:pt x="3881648" y="1046433"/>
                  <a:pt x="3880310" y="1046190"/>
                </a:cubicBezTo>
                <a:cubicBezTo>
                  <a:pt x="3878970" y="1045947"/>
                  <a:pt x="3877032" y="1045902"/>
                  <a:pt x="3874492" y="1046054"/>
                </a:cubicBezTo>
                <a:cubicBezTo>
                  <a:pt x="3871906" y="1046282"/>
                  <a:pt x="3869584" y="1046738"/>
                  <a:pt x="3867524" y="1047422"/>
                </a:cubicBezTo>
                <a:cubicBezTo>
                  <a:pt x="3865464" y="1048106"/>
                  <a:pt x="3863726" y="1048766"/>
                  <a:pt x="3862310" y="1049404"/>
                </a:cubicBezTo>
                <a:cubicBezTo>
                  <a:pt x="3856864" y="1049694"/>
                  <a:pt x="3847342" y="1049847"/>
                  <a:pt x="3833740" y="1049860"/>
                </a:cubicBezTo>
                <a:cubicBezTo>
                  <a:pt x="3820138" y="1049875"/>
                  <a:pt x="3811960" y="1049683"/>
                  <a:pt x="3809208" y="1049285"/>
                </a:cubicBezTo>
                <a:cubicBezTo>
                  <a:pt x="3800638" y="1049976"/>
                  <a:pt x="3794612" y="1050267"/>
                  <a:pt x="3791134" y="1050158"/>
                </a:cubicBezTo>
                <a:cubicBezTo>
                  <a:pt x="3787654" y="1050049"/>
                  <a:pt x="3784092" y="1049297"/>
                  <a:pt x="3780444" y="1047903"/>
                </a:cubicBezTo>
                <a:lnTo>
                  <a:pt x="3752128" y="1049947"/>
                </a:lnTo>
                <a:cubicBezTo>
                  <a:pt x="3753022" y="1048628"/>
                  <a:pt x="3754706" y="1047312"/>
                  <a:pt x="3757178" y="1046002"/>
                </a:cubicBezTo>
                <a:cubicBezTo>
                  <a:pt x="3759650" y="1044691"/>
                  <a:pt x="3763206" y="1043488"/>
                  <a:pt x="3767840" y="1042391"/>
                </a:cubicBezTo>
                <a:cubicBezTo>
                  <a:pt x="3762886" y="1042832"/>
                  <a:pt x="3757350" y="1043066"/>
                  <a:pt x="3751228" y="1043097"/>
                </a:cubicBezTo>
                <a:lnTo>
                  <a:pt x="3732492" y="1047413"/>
                </a:lnTo>
                <a:cubicBezTo>
                  <a:pt x="3721256" y="1047669"/>
                  <a:pt x="3699568" y="1047999"/>
                  <a:pt x="3667426" y="1048405"/>
                </a:cubicBezTo>
                <a:cubicBezTo>
                  <a:pt x="3635284" y="1048811"/>
                  <a:pt x="3614476" y="1048090"/>
                  <a:pt x="3605008" y="1046242"/>
                </a:cubicBezTo>
                <a:cubicBezTo>
                  <a:pt x="3599900" y="1046559"/>
                  <a:pt x="3591574" y="1046769"/>
                  <a:pt x="3580032" y="1046871"/>
                </a:cubicBezTo>
                <a:cubicBezTo>
                  <a:pt x="3568492" y="1046974"/>
                  <a:pt x="3561222" y="1046737"/>
                  <a:pt x="3558224" y="1046161"/>
                </a:cubicBezTo>
                <a:cubicBezTo>
                  <a:pt x="3557984" y="1045942"/>
                  <a:pt x="3558932" y="1045729"/>
                  <a:pt x="3561062" y="1045524"/>
                </a:cubicBezTo>
                <a:cubicBezTo>
                  <a:pt x="3563194" y="1045318"/>
                  <a:pt x="3564432" y="1045208"/>
                  <a:pt x="3564778" y="1045194"/>
                </a:cubicBezTo>
                <a:lnTo>
                  <a:pt x="3562682" y="1043369"/>
                </a:lnTo>
                <a:lnTo>
                  <a:pt x="3548882" y="1042883"/>
                </a:lnTo>
                <a:lnTo>
                  <a:pt x="3539038" y="1047052"/>
                </a:lnTo>
                <a:cubicBezTo>
                  <a:pt x="3524942" y="1048028"/>
                  <a:pt x="3511128" y="1048490"/>
                  <a:pt x="3497596" y="1048438"/>
                </a:cubicBezTo>
                <a:cubicBezTo>
                  <a:pt x="3484062" y="1048386"/>
                  <a:pt x="3470426" y="1048094"/>
                  <a:pt x="3456692" y="1047562"/>
                </a:cubicBezTo>
                <a:cubicBezTo>
                  <a:pt x="3453088" y="1047976"/>
                  <a:pt x="3446602" y="1048877"/>
                  <a:pt x="3437232" y="1050264"/>
                </a:cubicBezTo>
                <a:cubicBezTo>
                  <a:pt x="3427864" y="1051650"/>
                  <a:pt x="3421788" y="1052151"/>
                  <a:pt x="3419008" y="1051765"/>
                </a:cubicBezTo>
                <a:cubicBezTo>
                  <a:pt x="3417390" y="1051151"/>
                  <a:pt x="3416952" y="1050544"/>
                  <a:pt x="3417702" y="1049944"/>
                </a:cubicBezTo>
                <a:cubicBezTo>
                  <a:pt x="3418450" y="1049345"/>
                  <a:pt x="3419594" y="1048748"/>
                  <a:pt x="3421132" y="1048153"/>
                </a:cubicBezTo>
                <a:cubicBezTo>
                  <a:pt x="3411694" y="1048835"/>
                  <a:pt x="3401028" y="1049358"/>
                  <a:pt x="3389134" y="1049722"/>
                </a:cubicBezTo>
                <a:cubicBezTo>
                  <a:pt x="3377242" y="1050087"/>
                  <a:pt x="3366696" y="1050107"/>
                  <a:pt x="3357496" y="1049783"/>
                </a:cubicBezTo>
                <a:lnTo>
                  <a:pt x="3372252" y="1046248"/>
                </a:lnTo>
                <a:lnTo>
                  <a:pt x="3401496" y="1045618"/>
                </a:lnTo>
                <a:cubicBezTo>
                  <a:pt x="3402126" y="1045295"/>
                  <a:pt x="3402684" y="1044947"/>
                  <a:pt x="3403168" y="1044571"/>
                </a:cubicBezTo>
                <a:cubicBezTo>
                  <a:pt x="3403652" y="1044197"/>
                  <a:pt x="3404502" y="1043950"/>
                  <a:pt x="3405716" y="1043832"/>
                </a:cubicBezTo>
                <a:cubicBezTo>
                  <a:pt x="3408450" y="1043748"/>
                  <a:pt x="3411168" y="1044066"/>
                  <a:pt x="3413870" y="1044788"/>
                </a:cubicBezTo>
                <a:cubicBezTo>
                  <a:pt x="3416570" y="1045508"/>
                  <a:pt x="3418292" y="1046022"/>
                  <a:pt x="3419036" y="1046329"/>
                </a:cubicBezTo>
                <a:cubicBezTo>
                  <a:pt x="3426940" y="1045789"/>
                  <a:pt x="3435820" y="1045457"/>
                  <a:pt x="3445680" y="1045331"/>
                </a:cubicBezTo>
                <a:cubicBezTo>
                  <a:pt x="3455540" y="1045206"/>
                  <a:pt x="3465296" y="1045181"/>
                  <a:pt x="3474950" y="1045256"/>
                </a:cubicBezTo>
                <a:cubicBezTo>
                  <a:pt x="3476428" y="1045140"/>
                  <a:pt x="3478330" y="1044899"/>
                  <a:pt x="3480656" y="1044535"/>
                </a:cubicBezTo>
                <a:cubicBezTo>
                  <a:pt x="3482982" y="1044172"/>
                  <a:pt x="3484592" y="1043829"/>
                  <a:pt x="3485486" y="1043508"/>
                </a:cubicBezTo>
                <a:lnTo>
                  <a:pt x="3454146" y="1042312"/>
                </a:lnTo>
                <a:lnTo>
                  <a:pt x="3445736" y="1040449"/>
                </a:lnTo>
                <a:lnTo>
                  <a:pt x="3409696" y="1043051"/>
                </a:lnTo>
                <a:cubicBezTo>
                  <a:pt x="3398136" y="1042126"/>
                  <a:pt x="3383548" y="1041635"/>
                  <a:pt x="3365930" y="1041579"/>
                </a:cubicBezTo>
                <a:cubicBezTo>
                  <a:pt x="3348314" y="1041523"/>
                  <a:pt x="3333898" y="1041637"/>
                  <a:pt x="3322682" y="1041922"/>
                </a:cubicBezTo>
                <a:cubicBezTo>
                  <a:pt x="3317554" y="1042210"/>
                  <a:pt x="3312486" y="1042247"/>
                  <a:pt x="3307476" y="1042031"/>
                </a:cubicBezTo>
                <a:cubicBezTo>
                  <a:pt x="3302468" y="1041817"/>
                  <a:pt x="3297400" y="1041853"/>
                  <a:pt x="3292272" y="1042141"/>
                </a:cubicBezTo>
                <a:lnTo>
                  <a:pt x="3268174" y="1042399"/>
                </a:lnTo>
                <a:lnTo>
                  <a:pt x="3269342" y="1042808"/>
                </a:lnTo>
                <a:cubicBezTo>
                  <a:pt x="3264214" y="1043097"/>
                  <a:pt x="3259146" y="1043133"/>
                  <a:pt x="3254136" y="1042918"/>
                </a:cubicBezTo>
                <a:cubicBezTo>
                  <a:pt x="3249128" y="1042703"/>
                  <a:pt x="3244060" y="1042740"/>
                  <a:pt x="3238930" y="1043027"/>
                </a:cubicBezTo>
                <a:cubicBezTo>
                  <a:pt x="3235006" y="1043353"/>
                  <a:pt x="3231272" y="1043539"/>
                  <a:pt x="3227730" y="1043589"/>
                </a:cubicBezTo>
                <a:cubicBezTo>
                  <a:pt x="3224186" y="1043639"/>
                  <a:pt x="3221214" y="1043278"/>
                  <a:pt x="3218816" y="1042504"/>
                </a:cubicBezTo>
                <a:cubicBezTo>
                  <a:pt x="3211454" y="1043097"/>
                  <a:pt x="3206230" y="1043351"/>
                  <a:pt x="3203140" y="1043265"/>
                </a:cubicBezTo>
                <a:cubicBezTo>
                  <a:pt x="3200050" y="1043179"/>
                  <a:pt x="3196934" y="1042540"/>
                  <a:pt x="3193792" y="1041347"/>
                </a:cubicBezTo>
                <a:lnTo>
                  <a:pt x="3165476" y="1043391"/>
                </a:lnTo>
                <a:lnTo>
                  <a:pt x="3164788" y="1040970"/>
                </a:lnTo>
                <a:lnTo>
                  <a:pt x="3121744" y="1041113"/>
                </a:lnTo>
                <a:lnTo>
                  <a:pt x="3118932" y="1042304"/>
                </a:lnTo>
                <a:lnTo>
                  <a:pt x="3106538" y="1041223"/>
                </a:lnTo>
                <a:lnTo>
                  <a:pt x="3093906" y="1041147"/>
                </a:lnTo>
                <a:lnTo>
                  <a:pt x="3079390" y="1043677"/>
                </a:lnTo>
                <a:lnTo>
                  <a:pt x="3057630" y="1044753"/>
                </a:lnTo>
                <a:cubicBezTo>
                  <a:pt x="3053902" y="1043808"/>
                  <a:pt x="3048912" y="1043510"/>
                  <a:pt x="3042662" y="1043858"/>
                </a:cubicBezTo>
                <a:cubicBezTo>
                  <a:pt x="3036412" y="1044206"/>
                  <a:pt x="3030256" y="1043498"/>
                  <a:pt x="3024194" y="1041733"/>
                </a:cubicBezTo>
                <a:lnTo>
                  <a:pt x="3037064" y="1040804"/>
                </a:lnTo>
                <a:lnTo>
                  <a:pt x="3030988" y="1039760"/>
                </a:lnTo>
                <a:cubicBezTo>
                  <a:pt x="3026612" y="1039768"/>
                  <a:pt x="3019224" y="1039807"/>
                  <a:pt x="3008824" y="1039878"/>
                </a:cubicBezTo>
                <a:cubicBezTo>
                  <a:pt x="2998424" y="1039950"/>
                  <a:pt x="2992322" y="1039897"/>
                  <a:pt x="2990520" y="1039718"/>
                </a:cubicBezTo>
                <a:cubicBezTo>
                  <a:pt x="2990174" y="1039506"/>
                  <a:pt x="2990692" y="1039325"/>
                  <a:pt x="2992072" y="1039173"/>
                </a:cubicBezTo>
                <a:cubicBezTo>
                  <a:pt x="2993452" y="1039023"/>
                  <a:pt x="2994262" y="1038943"/>
                  <a:pt x="2994500" y="1038937"/>
                </a:cubicBezTo>
                <a:cubicBezTo>
                  <a:pt x="2991718" y="1037779"/>
                  <a:pt x="2992912" y="1037199"/>
                  <a:pt x="2998078" y="1037196"/>
                </a:cubicBezTo>
                <a:cubicBezTo>
                  <a:pt x="3003242" y="1037194"/>
                  <a:pt x="3008058" y="1037340"/>
                  <a:pt x="3012520" y="1037636"/>
                </a:cubicBezTo>
                <a:lnTo>
                  <a:pt x="3031018" y="1034324"/>
                </a:lnTo>
                <a:lnTo>
                  <a:pt x="3053706" y="1034662"/>
                </a:lnTo>
                <a:lnTo>
                  <a:pt x="3053256" y="1031237"/>
                </a:lnTo>
                <a:cubicBezTo>
                  <a:pt x="3044282" y="1031741"/>
                  <a:pt x="3035090" y="1031828"/>
                  <a:pt x="3025680" y="1031499"/>
                </a:cubicBezTo>
                <a:cubicBezTo>
                  <a:pt x="3016272" y="1031169"/>
                  <a:pt x="3006436" y="1031303"/>
                  <a:pt x="2996176" y="1031900"/>
                </a:cubicBezTo>
                <a:cubicBezTo>
                  <a:pt x="2982292" y="1031430"/>
                  <a:pt x="2968308" y="1031061"/>
                  <a:pt x="2954220" y="1030791"/>
                </a:cubicBezTo>
                <a:cubicBezTo>
                  <a:pt x="2940133" y="1030521"/>
                  <a:pt x="2926440" y="1030254"/>
                  <a:pt x="2913142" y="1029990"/>
                </a:cubicBezTo>
                <a:cubicBezTo>
                  <a:pt x="2906337" y="1030234"/>
                  <a:pt x="2897018" y="1030412"/>
                  <a:pt x="2885184" y="1030526"/>
                </a:cubicBezTo>
                <a:cubicBezTo>
                  <a:pt x="2873352" y="1030638"/>
                  <a:pt x="2865438" y="1030222"/>
                  <a:pt x="2861448" y="1029275"/>
                </a:cubicBezTo>
                <a:cubicBezTo>
                  <a:pt x="2859610" y="1029470"/>
                  <a:pt x="2856439" y="1029945"/>
                  <a:pt x="2851938" y="1030703"/>
                </a:cubicBezTo>
                <a:cubicBezTo>
                  <a:pt x="2847435" y="1031460"/>
                  <a:pt x="2844909" y="1031890"/>
                  <a:pt x="2844357" y="1031991"/>
                </a:cubicBezTo>
                <a:cubicBezTo>
                  <a:pt x="2845238" y="1032164"/>
                  <a:pt x="2846865" y="1032191"/>
                  <a:pt x="2849239" y="1032071"/>
                </a:cubicBezTo>
                <a:cubicBezTo>
                  <a:pt x="2851614" y="1031951"/>
                  <a:pt x="2852949" y="1031875"/>
                  <a:pt x="2853247" y="1031843"/>
                </a:cubicBezTo>
                <a:cubicBezTo>
                  <a:pt x="2871732" y="1031908"/>
                  <a:pt x="2890317" y="1032214"/>
                  <a:pt x="2909005" y="1032758"/>
                </a:cubicBezTo>
                <a:cubicBezTo>
                  <a:pt x="2927691" y="1033303"/>
                  <a:pt x="2945752" y="1033152"/>
                  <a:pt x="2963189" y="1032304"/>
                </a:cubicBezTo>
                <a:lnTo>
                  <a:pt x="2969026" y="1034354"/>
                </a:lnTo>
                <a:cubicBezTo>
                  <a:pt x="2971972" y="1035273"/>
                  <a:pt x="2974546" y="1036404"/>
                  <a:pt x="2976758" y="1037748"/>
                </a:cubicBezTo>
                <a:cubicBezTo>
                  <a:pt x="2978968" y="1039090"/>
                  <a:pt x="2977160" y="1040044"/>
                  <a:pt x="2971332" y="1040609"/>
                </a:cubicBezTo>
                <a:cubicBezTo>
                  <a:pt x="2959521" y="1041410"/>
                  <a:pt x="2946936" y="1041804"/>
                  <a:pt x="2933577" y="1041791"/>
                </a:cubicBezTo>
                <a:cubicBezTo>
                  <a:pt x="2920219" y="1041777"/>
                  <a:pt x="2907462" y="1041567"/>
                  <a:pt x="2895304" y="1041157"/>
                </a:cubicBezTo>
                <a:cubicBezTo>
                  <a:pt x="2889229" y="1041658"/>
                  <a:pt x="2884235" y="1042265"/>
                  <a:pt x="2880323" y="1042979"/>
                </a:cubicBezTo>
                <a:cubicBezTo>
                  <a:pt x="2876412" y="1043695"/>
                  <a:pt x="2871419" y="1044302"/>
                  <a:pt x="2865343" y="1044802"/>
                </a:cubicBezTo>
                <a:lnTo>
                  <a:pt x="2862319" y="1041563"/>
                </a:lnTo>
                <a:cubicBezTo>
                  <a:pt x="2854431" y="1042152"/>
                  <a:pt x="2845461" y="1042636"/>
                  <a:pt x="2835410" y="1043011"/>
                </a:cubicBezTo>
                <a:cubicBezTo>
                  <a:pt x="2825358" y="1043387"/>
                  <a:pt x="2815221" y="1043460"/>
                  <a:pt x="2804998" y="1043231"/>
                </a:cubicBezTo>
                <a:lnTo>
                  <a:pt x="2817180" y="1039881"/>
                </a:lnTo>
                <a:lnTo>
                  <a:pt x="2843850" y="1039438"/>
                </a:lnTo>
                <a:cubicBezTo>
                  <a:pt x="2844480" y="1039114"/>
                  <a:pt x="2845038" y="1038765"/>
                  <a:pt x="2845522" y="1038391"/>
                </a:cubicBezTo>
                <a:cubicBezTo>
                  <a:pt x="2846006" y="1038017"/>
                  <a:pt x="2846855" y="1037770"/>
                  <a:pt x="2848070" y="1037651"/>
                </a:cubicBezTo>
                <a:cubicBezTo>
                  <a:pt x="2850756" y="1037550"/>
                  <a:pt x="2853279" y="1037800"/>
                  <a:pt x="2855640" y="1038401"/>
                </a:cubicBezTo>
                <a:cubicBezTo>
                  <a:pt x="2858000" y="1039002"/>
                  <a:pt x="2859528" y="1039448"/>
                  <a:pt x="2860223" y="1039738"/>
                </a:cubicBezTo>
                <a:lnTo>
                  <a:pt x="2910988" y="1039038"/>
                </a:lnTo>
                <a:lnTo>
                  <a:pt x="2920118" y="1037884"/>
                </a:lnTo>
                <a:lnTo>
                  <a:pt x="2928319" y="1035316"/>
                </a:lnTo>
                <a:lnTo>
                  <a:pt x="2909610" y="1034197"/>
                </a:lnTo>
                <a:lnTo>
                  <a:pt x="2852051" y="1036870"/>
                </a:lnTo>
                <a:cubicBezTo>
                  <a:pt x="2841265" y="1036125"/>
                  <a:pt x="2827875" y="1035692"/>
                  <a:pt x="2811881" y="1035571"/>
                </a:cubicBezTo>
                <a:cubicBezTo>
                  <a:pt x="2795886" y="1035449"/>
                  <a:pt x="2782378" y="1035518"/>
                  <a:pt x="2771352" y="1035779"/>
                </a:cubicBezTo>
                <a:cubicBezTo>
                  <a:pt x="2762304" y="1036371"/>
                  <a:pt x="2752849" y="1036682"/>
                  <a:pt x="2742984" y="1036716"/>
                </a:cubicBezTo>
                <a:cubicBezTo>
                  <a:pt x="2733119" y="1036748"/>
                  <a:pt x="2723080" y="1036855"/>
                  <a:pt x="2712865" y="1037037"/>
                </a:cubicBezTo>
                <a:cubicBezTo>
                  <a:pt x="2696496" y="1035831"/>
                  <a:pt x="2679424" y="1034923"/>
                  <a:pt x="2661649" y="1034312"/>
                </a:cubicBezTo>
                <a:lnTo>
                  <a:pt x="2601993" y="1035160"/>
                </a:lnTo>
                <a:cubicBezTo>
                  <a:pt x="2601395" y="1034905"/>
                  <a:pt x="2600257" y="1034597"/>
                  <a:pt x="2598578" y="1034234"/>
                </a:cubicBezTo>
                <a:cubicBezTo>
                  <a:pt x="2596898" y="1033871"/>
                  <a:pt x="2594764" y="1033758"/>
                  <a:pt x="2592175" y="1033894"/>
                </a:cubicBezTo>
                <a:cubicBezTo>
                  <a:pt x="2590902" y="1034037"/>
                  <a:pt x="2589818" y="1034382"/>
                  <a:pt x="2588923" y="1034930"/>
                </a:cubicBezTo>
                <a:cubicBezTo>
                  <a:pt x="2588029" y="1035479"/>
                  <a:pt x="2587237" y="1035927"/>
                  <a:pt x="2586549" y="1036276"/>
                </a:cubicBezTo>
                <a:lnTo>
                  <a:pt x="2558261" y="1032884"/>
                </a:lnTo>
                <a:lnTo>
                  <a:pt x="2550088" y="1030016"/>
                </a:lnTo>
                <a:cubicBezTo>
                  <a:pt x="2559878" y="1029411"/>
                  <a:pt x="2569783" y="1028984"/>
                  <a:pt x="2579805" y="1028735"/>
                </a:cubicBezTo>
                <a:cubicBezTo>
                  <a:pt x="2589826" y="1028485"/>
                  <a:pt x="2603008" y="1027574"/>
                  <a:pt x="2619352" y="1026004"/>
                </a:cubicBezTo>
                <a:cubicBezTo>
                  <a:pt x="2609364" y="1025675"/>
                  <a:pt x="2599520" y="1025397"/>
                  <a:pt x="2589824" y="1025171"/>
                </a:cubicBezTo>
                <a:cubicBezTo>
                  <a:pt x="2580126" y="1024945"/>
                  <a:pt x="2570164" y="1025170"/>
                  <a:pt x="2559936" y="1025847"/>
                </a:cubicBezTo>
                <a:cubicBezTo>
                  <a:pt x="2544425" y="1024579"/>
                  <a:pt x="2528212" y="1023608"/>
                  <a:pt x="2511295" y="1022936"/>
                </a:cubicBezTo>
                <a:cubicBezTo>
                  <a:pt x="2503514" y="1020750"/>
                  <a:pt x="2495884" y="1020251"/>
                  <a:pt x="2488407" y="1021438"/>
                </a:cubicBezTo>
                <a:cubicBezTo>
                  <a:pt x="2480930" y="1022626"/>
                  <a:pt x="2474761" y="1022640"/>
                  <a:pt x="2469897" y="1021478"/>
                </a:cubicBezTo>
                <a:lnTo>
                  <a:pt x="2465227" y="1019839"/>
                </a:lnTo>
                <a:cubicBezTo>
                  <a:pt x="2457793" y="1020293"/>
                  <a:pt x="2451546" y="1020415"/>
                  <a:pt x="2446483" y="1020205"/>
                </a:cubicBezTo>
                <a:cubicBezTo>
                  <a:pt x="2441420" y="1019993"/>
                  <a:pt x="2435815" y="1020069"/>
                  <a:pt x="2429667" y="1020430"/>
                </a:cubicBezTo>
                <a:lnTo>
                  <a:pt x="2406051" y="1018677"/>
                </a:lnTo>
                <a:lnTo>
                  <a:pt x="2421974" y="1015551"/>
                </a:lnTo>
                <a:cubicBezTo>
                  <a:pt x="2419639" y="1014732"/>
                  <a:pt x="2421046" y="1014137"/>
                  <a:pt x="2426194" y="1013764"/>
                </a:cubicBezTo>
                <a:cubicBezTo>
                  <a:pt x="2436671" y="1013153"/>
                  <a:pt x="2448007" y="1012911"/>
                  <a:pt x="2460206" y="1013038"/>
                </a:cubicBezTo>
                <a:cubicBezTo>
                  <a:pt x="2472402" y="1013166"/>
                  <a:pt x="2484383" y="1012878"/>
                  <a:pt x="2496146" y="1012173"/>
                </a:cubicBezTo>
                <a:cubicBezTo>
                  <a:pt x="2496385" y="1012166"/>
                  <a:pt x="2497195" y="1012087"/>
                  <a:pt x="2498574" y="1011936"/>
                </a:cubicBezTo>
                <a:cubicBezTo>
                  <a:pt x="2499955" y="1011785"/>
                  <a:pt x="2500472" y="1011603"/>
                  <a:pt x="2500128" y="1011391"/>
                </a:cubicBezTo>
                <a:cubicBezTo>
                  <a:pt x="2498905" y="1011212"/>
                  <a:pt x="2495446" y="1011133"/>
                  <a:pt x="2489748" y="1011153"/>
                </a:cubicBezTo>
                <a:cubicBezTo>
                  <a:pt x="2484051" y="1011173"/>
                  <a:pt x="2479947" y="1011140"/>
                  <a:pt x="2477438" y="1011053"/>
                </a:cubicBezTo>
                <a:cubicBezTo>
                  <a:pt x="2473502" y="1010761"/>
                  <a:pt x="2470150" y="1010674"/>
                  <a:pt x="2467381" y="1010791"/>
                </a:cubicBezTo>
                <a:cubicBezTo>
                  <a:pt x="2463505" y="1011133"/>
                  <a:pt x="2459965" y="1011389"/>
                  <a:pt x="2456763" y="1011558"/>
                </a:cubicBezTo>
                <a:cubicBezTo>
                  <a:pt x="2453560" y="1011728"/>
                  <a:pt x="2450783" y="1011434"/>
                  <a:pt x="2448434" y="1010677"/>
                </a:cubicBezTo>
                <a:lnTo>
                  <a:pt x="2438614" y="1009409"/>
                </a:lnTo>
                <a:lnTo>
                  <a:pt x="2424366" y="1005498"/>
                </a:lnTo>
                <a:lnTo>
                  <a:pt x="2400271" y="1005756"/>
                </a:lnTo>
                <a:cubicBezTo>
                  <a:pt x="2397047" y="1005238"/>
                  <a:pt x="2393092" y="1004802"/>
                  <a:pt x="2388407" y="1004451"/>
                </a:cubicBezTo>
                <a:cubicBezTo>
                  <a:pt x="2383720" y="1004099"/>
                  <a:pt x="2379413" y="1003814"/>
                  <a:pt x="2375485" y="1003593"/>
                </a:cubicBezTo>
                <a:cubicBezTo>
                  <a:pt x="2374275" y="1003145"/>
                  <a:pt x="2372260" y="1002756"/>
                  <a:pt x="2369439" y="1002424"/>
                </a:cubicBezTo>
                <a:cubicBezTo>
                  <a:pt x="2366620" y="1002092"/>
                  <a:pt x="2363256" y="1002047"/>
                  <a:pt x="2359353" y="1002287"/>
                </a:cubicBezTo>
                <a:lnTo>
                  <a:pt x="2350223" y="1003440"/>
                </a:lnTo>
                <a:lnTo>
                  <a:pt x="2339716" y="999753"/>
                </a:lnTo>
                <a:cubicBezTo>
                  <a:pt x="2345165" y="999555"/>
                  <a:pt x="2353685" y="999414"/>
                  <a:pt x="2365274" y="999328"/>
                </a:cubicBezTo>
                <a:cubicBezTo>
                  <a:pt x="2376864" y="999243"/>
                  <a:pt x="2381993" y="998728"/>
                  <a:pt x="2380664" y="997785"/>
                </a:cubicBezTo>
                <a:cubicBezTo>
                  <a:pt x="2379310" y="997378"/>
                  <a:pt x="2377227" y="997056"/>
                  <a:pt x="2374412" y="996816"/>
                </a:cubicBezTo>
                <a:cubicBezTo>
                  <a:pt x="2371595" y="996577"/>
                  <a:pt x="2369159" y="996402"/>
                  <a:pt x="2367103" y="996293"/>
                </a:cubicBezTo>
                <a:lnTo>
                  <a:pt x="2333878" y="997704"/>
                </a:lnTo>
                <a:lnTo>
                  <a:pt x="2310022" y="996957"/>
                </a:lnTo>
                <a:cubicBezTo>
                  <a:pt x="2302406" y="997507"/>
                  <a:pt x="2295173" y="997781"/>
                  <a:pt x="2288320" y="997782"/>
                </a:cubicBezTo>
                <a:cubicBezTo>
                  <a:pt x="2281469" y="997783"/>
                  <a:pt x="2274355" y="997555"/>
                  <a:pt x="2266978" y="997100"/>
                </a:cubicBezTo>
                <a:lnTo>
                  <a:pt x="2246386" y="998586"/>
                </a:lnTo>
                <a:cubicBezTo>
                  <a:pt x="2234927" y="998014"/>
                  <a:pt x="2223931" y="998149"/>
                  <a:pt x="2213401" y="998991"/>
                </a:cubicBezTo>
                <a:cubicBezTo>
                  <a:pt x="2212761" y="998245"/>
                  <a:pt x="2210425" y="997652"/>
                  <a:pt x="2206392" y="997213"/>
                </a:cubicBezTo>
                <a:cubicBezTo>
                  <a:pt x="2202359" y="996773"/>
                  <a:pt x="2197680" y="996719"/>
                  <a:pt x="2192357" y="997052"/>
                </a:cubicBezTo>
                <a:lnTo>
                  <a:pt x="2162184" y="996267"/>
                </a:lnTo>
                <a:lnTo>
                  <a:pt x="2160567" y="992431"/>
                </a:lnTo>
                <a:cubicBezTo>
                  <a:pt x="2170466" y="992364"/>
                  <a:pt x="2181141" y="992026"/>
                  <a:pt x="2192592" y="991416"/>
                </a:cubicBezTo>
                <a:cubicBezTo>
                  <a:pt x="2204042" y="990806"/>
                  <a:pt x="2213721" y="990662"/>
                  <a:pt x="2221630" y="990987"/>
                </a:cubicBezTo>
                <a:cubicBezTo>
                  <a:pt x="2229587" y="990331"/>
                  <a:pt x="2235433" y="990567"/>
                  <a:pt x="2239170" y="991696"/>
                </a:cubicBezTo>
                <a:cubicBezTo>
                  <a:pt x="2241324" y="992612"/>
                  <a:pt x="2244545" y="993697"/>
                  <a:pt x="2248831" y="994952"/>
                </a:cubicBezTo>
                <a:cubicBezTo>
                  <a:pt x="2253119" y="996206"/>
                  <a:pt x="2256055" y="995829"/>
                  <a:pt x="2257639" y="993822"/>
                </a:cubicBezTo>
                <a:lnTo>
                  <a:pt x="2288051" y="993603"/>
                </a:lnTo>
                <a:lnTo>
                  <a:pt x="2283381" y="991963"/>
                </a:lnTo>
                <a:lnTo>
                  <a:pt x="2300921" y="992673"/>
                </a:lnTo>
                <a:lnTo>
                  <a:pt x="2326663" y="990815"/>
                </a:lnTo>
                <a:lnTo>
                  <a:pt x="2347706" y="992754"/>
                </a:lnTo>
                <a:lnTo>
                  <a:pt x="2370873" y="991082"/>
                </a:lnTo>
                <a:cubicBezTo>
                  <a:pt x="2381166" y="991245"/>
                  <a:pt x="2390754" y="991705"/>
                  <a:pt x="2399638" y="992463"/>
                </a:cubicBezTo>
                <a:lnTo>
                  <a:pt x="2423735" y="992206"/>
                </a:lnTo>
                <a:cubicBezTo>
                  <a:pt x="2422125" y="990778"/>
                  <a:pt x="2429752" y="989734"/>
                  <a:pt x="2446617" y="989071"/>
                </a:cubicBezTo>
                <a:cubicBezTo>
                  <a:pt x="2463483" y="988410"/>
                  <a:pt x="2474734" y="988092"/>
                  <a:pt x="2480367" y="988118"/>
                </a:cubicBezTo>
                <a:cubicBezTo>
                  <a:pt x="2483735" y="988801"/>
                  <a:pt x="2490265" y="988823"/>
                  <a:pt x="2499958" y="988185"/>
                </a:cubicBezTo>
                <a:cubicBezTo>
                  <a:pt x="2509650" y="987548"/>
                  <a:pt x="2516299" y="987067"/>
                  <a:pt x="2519907" y="986745"/>
                </a:cubicBezTo>
                <a:cubicBezTo>
                  <a:pt x="2523136" y="987243"/>
                  <a:pt x="2527140" y="987468"/>
                  <a:pt x="2531922" y="987421"/>
                </a:cubicBezTo>
                <a:cubicBezTo>
                  <a:pt x="2536702" y="987375"/>
                  <a:pt x="2541119" y="987200"/>
                  <a:pt x="2545171" y="986897"/>
                </a:cubicBezTo>
                <a:cubicBezTo>
                  <a:pt x="2549802" y="986480"/>
                  <a:pt x="2552886" y="985929"/>
                  <a:pt x="2554419" y="985241"/>
                </a:cubicBezTo>
                <a:cubicBezTo>
                  <a:pt x="2555954" y="984555"/>
                  <a:pt x="2559037" y="984002"/>
                  <a:pt x="2563668" y="983586"/>
                </a:cubicBezTo>
                <a:cubicBezTo>
                  <a:pt x="2557237" y="982146"/>
                  <a:pt x="2547424" y="981969"/>
                  <a:pt x="2534224" y="983056"/>
                </a:cubicBezTo>
                <a:cubicBezTo>
                  <a:pt x="2521027" y="984143"/>
                  <a:pt x="2511505" y="984069"/>
                  <a:pt x="2505658" y="982833"/>
                </a:cubicBezTo>
                <a:cubicBezTo>
                  <a:pt x="2497654" y="983360"/>
                  <a:pt x="2489037" y="983467"/>
                  <a:pt x="2479808" y="983156"/>
                </a:cubicBezTo>
                <a:cubicBezTo>
                  <a:pt x="2470579" y="982844"/>
                  <a:pt x="2462434" y="982300"/>
                  <a:pt x="2455371" y="981523"/>
                </a:cubicBezTo>
                <a:lnTo>
                  <a:pt x="2421907" y="983939"/>
                </a:lnTo>
                <a:cubicBezTo>
                  <a:pt x="2400781" y="981131"/>
                  <a:pt x="2382366" y="979888"/>
                  <a:pt x="2366662" y="980208"/>
                </a:cubicBezTo>
                <a:cubicBezTo>
                  <a:pt x="2350957" y="980529"/>
                  <a:pt x="2328674" y="980923"/>
                  <a:pt x="2299812" y="981391"/>
                </a:cubicBezTo>
                <a:cubicBezTo>
                  <a:pt x="2295121" y="980062"/>
                  <a:pt x="2288614" y="979050"/>
                  <a:pt x="2280294" y="978354"/>
                </a:cubicBezTo>
                <a:cubicBezTo>
                  <a:pt x="2271975" y="977658"/>
                  <a:pt x="2265469" y="976645"/>
                  <a:pt x="2260777" y="975317"/>
                </a:cubicBezTo>
                <a:lnTo>
                  <a:pt x="2232462" y="977361"/>
                </a:lnTo>
                <a:lnTo>
                  <a:pt x="2228960" y="976132"/>
                </a:lnTo>
                <a:cubicBezTo>
                  <a:pt x="2226721" y="975346"/>
                  <a:pt x="2226647" y="974775"/>
                  <a:pt x="2228735" y="974419"/>
                </a:cubicBezTo>
                <a:cubicBezTo>
                  <a:pt x="2230822" y="974062"/>
                  <a:pt x="2234489" y="973715"/>
                  <a:pt x="2239735" y="973378"/>
                </a:cubicBezTo>
                <a:lnTo>
                  <a:pt x="2263831" y="973120"/>
                </a:lnTo>
                <a:cubicBezTo>
                  <a:pt x="2265635" y="972960"/>
                  <a:pt x="2268521" y="972566"/>
                  <a:pt x="2272493" y="971939"/>
                </a:cubicBezTo>
                <a:cubicBezTo>
                  <a:pt x="2276462" y="971313"/>
                  <a:pt x="2278414" y="970863"/>
                  <a:pt x="2278347" y="970590"/>
                </a:cubicBezTo>
                <a:lnTo>
                  <a:pt x="2270625" y="971148"/>
                </a:lnTo>
                <a:cubicBezTo>
                  <a:pt x="2263767" y="970511"/>
                  <a:pt x="2254861" y="969836"/>
                  <a:pt x="2243910" y="969124"/>
                </a:cubicBezTo>
                <a:cubicBezTo>
                  <a:pt x="2232958" y="968413"/>
                  <a:pt x="2223932" y="968241"/>
                  <a:pt x="2216835" y="968608"/>
                </a:cubicBezTo>
                <a:cubicBezTo>
                  <a:pt x="2212321" y="968204"/>
                  <a:pt x="2207028" y="968072"/>
                  <a:pt x="2200959" y="968211"/>
                </a:cubicBezTo>
                <a:cubicBezTo>
                  <a:pt x="2194892" y="968351"/>
                  <a:pt x="2189187" y="968619"/>
                  <a:pt x="2183851" y="969014"/>
                </a:cubicBezTo>
                <a:lnTo>
                  <a:pt x="2165380" y="966889"/>
                </a:lnTo>
                <a:cubicBezTo>
                  <a:pt x="2161276" y="967196"/>
                  <a:pt x="2156324" y="967409"/>
                  <a:pt x="2150523" y="967529"/>
                </a:cubicBezTo>
                <a:cubicBezTo>
                  <a:pt x="2144722" y="967649"/>
                  <a:pt x="2139538" y="967509"/>
                  <a:pt x="2134969" y="967109"/>
                </a:cubicBezTo>
                <a:lnTo>
                  <a:pt x="2114377" y="968595"/>
                </a:lnTo>
                <a:lnTo>
                  <a:pt x="2101984" y="967513"/>
                </a:lnTo>
                <a:cubicBezTo>
                  <a:pt x="2094032" y="968036"/>
                  <a:pt x="2085308" y="968151"/>
                  <a:pt x="2075812" y="967859"/>
                </a:cubicBezTo>
                <a:cubicBezTo>
                  <a:pt x="2066316" y="967567"/>
                  <a:pt x="2057418" y="967077"/>
                  <a:pt x="2049121" y="966389"/>
                </a:cubicBezTo>
                <a:cubicBezTo>
                  <a:pt x="2038534" y="966145"/>
                  <a:pt x="2026381" y="965828"/>
                  <a:pt x="2012663" y="965440"/>
                </a:cubicBezTo>
                <a:cubicBezTo>
                  <a:pt x="1998947" y="965051"/>
                  <a:pt x="1986855" y="964483"/>
                  <a:pt x="1976385" y="963736"/>
                </a:cubicBezTo>
                <a:cubicBezTo>
                  <a:pt x="1972435" y="964052"/>
                  <a:pt x="1968107" y="964303"/>
                  <a:pt x="1963398" y="964488"/>
                </a:cubicBezTo>
                <a:cubicBezTo>
                  <a:pt x="1958690" y="964674"/>
                  <a:pt x="1954128" y="964571"/>
                  <a:pt x="1949715" y="964180"/>
                </a:cubicBezTo>
                <a:cubicBezTo>
                  <a:pt x="1941681" y="964718"/>
                  <a:pt x="1932771" y="964949"/>
                  <a:pt x="1922985" y="964874"/>
                </a:cubicBezTo>
                <a:cubicBezTo>
                  <a:pt x="1913201" y="964798"/>
                  <a:pt x="1904410" y="964527"/>
                  <a:pt x="1896615" y="964060"/>
                </a:cubicBezTo>
                <a:cubicBezTo>
                  <a:pt x="1893934" y="964254"/>
                  <a:pt x="1891282" y="964322"/>
                  <a:pt x="1888660" y="964264"/>
                </a:cubicBezTo>
                <a:cubicBezTo>
                  <a:pt x="1886038" y="964206"/>
                  <a:pt x="1884090" y="963976"/>
                  <a:pt x="1882816" y="963574"/>
                </a:cubicBezTo>
                <a:lnTo>
                  <a:pt x="1881888" y="962160"/>
                </a:lnTo>
                <a:lnTo>
                  <a:pt x="1911132" y="961531"/>
                </a:lnTo>
                <a:cubicBezTo>
                  <a:pt x="1915034" y="961743"/>
                  <a:pt x="1919450" y="961795"/>
                  <a:pt x="1924377" y="961686"/>
                </a:cubicBezTo>
                <a:cubicBezTo>
                  <a:pt x="1929304" y="961577"/>
                  <a:pt x="1933779" y="961377"/>
                  <a:pt x="1937802" y="961087"/>
                </a:cubicBezTo>
                <a:lnTo>
                  <a:pt x="1965639" y="961054"/>
                </a:lnTo>
                <a:cubicBezTo>
                  <a:pt x="1971187" y="960550"/>
                  <a:pt x="1977525" y="960051"/>
                  <a:pt x="1984652" y="959558"/>
                </a:cubicBezTo>
                <a:cubicBezTo>
                  <a:pt x="1991782" y="959063"/>
                  <a:pt x="1997296" y="959366"/>
                  <a:pt x="2001199" y="960462"/>
                </a:cubicBezTo>
                <a:cubicBezTo>
                  <a:pt x="2026685" y="958787"/>
                  <a:pt x="2059596" y="957811"/>
                  <a:pt x="2099930" y="957534"/>
                </a:cubicBezTo>
                <a:cubicBezTo>
                  <a:pt x="2140266" y="957257"/>
                  <a:pt x="2174104" y="957696"/>
                  <a:pt x="2201447" y="958851"/>
                </a:cubicBezTo>
                <a:cubicBezTo>
                  <a:pt x="2210389" y="958267"/>
                  <a:pt x="2219124" y="957884"/>
                  <a:pt x="2227654" y="957701"/>
                </a:cubicBezTo>
                <a:cubicBezTo>
                  <a:pt x="2236183" y="957517"/>
                  <a:pt x="2244919" y="957133"/>
                  <a:pt x="2253859" y="956549"/>
                </a:cubicBezTo>
                <a:cubicBezTo>
                  <a:pt x="2255746" y="957144"/>
                  <a:pt x="2258572" y="957455"/>
                  <a:pt x="2262334" y="957482"/>
                </a:cubicBezTo>
                <a:cubicBezTo>
                  <a:pt x="2266097" y="957508"/>
                  <a:pt x="2269976" y="957373"/>
                  <a:pt x="2273974" y="957073"/>
                </a:cubicBezTo>
                <a:cubicBezTo>
                  <a:pt x="2284627" y="956387"/>
                  <a:pt x="2291518" y="956218"/>
                  <a:pt x="2294649" y="956569"/>
                </a:cubicBezTo>
                <a:cubicBezTo>
                  <a:pt x="2297782" y="956920"/>
                  <a:pt x="2302743" y="956890"/>
                  <a:pt x="2309534" y="956483"/>
                </a:cubicBezTo>
                <a:lnTo>
                  <a:pt x="2341113" y="956673"/>
                </a:lnTo>
                <a:cubicBezTo>
                  <a:pt x="2344234" y="957179"/>
                  <a:pt x="2347809" y="957434"/>
                  <a:pt x="2351840" y="957443"/>
                </a:cubicBezTo>
                <a:cubicBezTo>
                  <a:pt x="2355871" y="957450"/>
                  <a:pt x="2359857" y="957306"/>
                  <a:pt x="2363801" y="957011"/>
                </a:cubicBezTo>
                <a:lnTo>
                  <a:pt x="2375505" y="955672"/>
                </a:lnTo>
                <a:lnTo>
                  <a:pt x="2465811" y="953599"/>
                </a:lnTo>
                <a:lnTo>
                  <a:pt x="2478203" y="954681"/>
                </a:lnTo>
                <a:lnTo>
                  <a:pt x="2494576" y="954980"/>
                </a:lnTo>
                <a:cubicBezTo>
                  <a:pt x="2498706" y="954683"/>
                  <a:pt x="2503609" y="954452"/>
                  <a:pt x="2509289" y="954289"/>
                </a:cubicBezTo>
                <a:cubicBezTo>
                  <a:pt x="2514968" y="954127"/>
                  <a:pt x="2519811" y="954147"/>
                  <a:pt x="2523820" y="954352"/>
                </a:cubicBezTo>
                <a:cubicBezTo>
                  <a:pt x="2527806" y="953776"/>
                  <a:pt x="2533821" y="953300"/>
                  <a:pt x="2541870" y="952925"/>
                </a:cubicBezTo>
                <a:cubicBezTo>
                  <a:pt x="2549919" y="952550"/>
                  <a:pt x="2555755" y="952828"/>
                  <a:pt x="2559381" y="953761"/>
                </a:cubicBezTo>
                <a:cubicBezTo>
                  <a:pt x="2566874" y="953395"/>
                  <a:pt x="2580548" y="953293"/>
                  <a:pt x="2600408" y="953454"/>
                </a:cubicBezTo>
                <a:cubicBezTo>
                  <a:pt x="2620266" y="953616"/>
                  <a:pt x="2632242" y="954007"/>
                  <a:pt x="2636338" y="954627"/>
                </a:cubicBezTo>
                <a:lnTo>
                  <a:pt x="2657859" y="954556"/>
                </a:lnTo>
                <a:cubicBezTo>
                  <a:pt x="2674288" y="953514"/>
                  <a:pt x="2689809" y="952970"/>
                  <a:pt x="2704419" y="952923"/>
                </a:cubicBezTo>
                <a:cubicBezTo>
                  <a:pt x="2719030" y="952877"/>
                  <a:pt x="2734549" y="952334"/>
                  <a:pt x="2750979" y="951292"/>
                </a:cubicBezTo>
                <a:lnTo>
                  <a:pt x="2764778" y="951778"/>
                </a:lnTo>
                <a:cubicBezTo>
                  <a:pt x="2774858" y="951276"/>
                  <a:pt x="2788154" y="951222"/>
                  <a:pt x="2804664" y="951615"/>
                </a:cubicBezTo>
                <a:cubicBezTo>
                  <a:pt x="2821173" y="952009"/>
                  <a:pt x="2834467" y="951954"/>
                  <a:pt x="2844549" y="951453"/>
                </a:cubicBezTo>
                <a:cubicBezTo>
                  <a:pt x="2852828" y="952316"/>
                  <a:pt x="2862108" y="952305"/>
                  <a:pt x="2872386" y="951419"/>
                </a:cubicBezTo>
                <a:cubicBezTo>
                  <a:pt x="2882664" y="950533"/>
                  <a:pt x="2891943" y="950522"/>
                  <a:pt x="2900223" y="951386"/>
                </a:cubicBezTo>
                <a:cubicBezTo>
                  <a:pt x="2909080" y="951045"/>
                  <a:pt x="2932426" y="950615"/>
                  <a:pt x="2970262" y="950097"/>
                </a:cubicBezTo>
                <a:cubicBezTo>
                  <a:pt x="3008096" y="949579"/>
                  <a:pt x="3030448" y="949344"/>
                  <a:pt x="3037314" y="949394"/>
                </a:cubicBezTo>
                <a:cubicBezTo>
                  <a:pt x="3040976" y="948841"/>
                  <a:pt x="3045706" y="948459"/>
                  <a:pt x="3051502" y="948246"/>
                </a:cubicBezTo>
                <a:cubicBezTo>
                  <a:pt x="3057298" y="948034"/>
                  <a:pt x="3061846" y="948405"/>
                  <a:pt x="3065150" y="949361"/>
                </a:cubicBezTo>
                <a:cubicBezTo>
                  <a:pt x="3086702" y="949276"/>
                  <a:pt x="3109684" y="949490"/>
                  <a:pt x="3134098" y="950003"/>
                </a:cubicBezTo>
                <a:cubicBezTo>
                  <a:pt x="3158510" y="950515"/>
                  <a:pt x="3180678" y="950170"/>
                  <a:pt x="3200596" y="948969"/>
                </a:cubicBezTo>
                <a:cubicBezTo>
                  <a:pt x="3202536" y="949128"/>
                  <a:pt x="3204852" y="949351"/>
                  <a:pt x="3207552" y="949640"/>
                </a:cubicBezTo>
                <a:cubicBezTo>
                  <a:pt x="3210250" y="949929"/>
                  <a:pt x="3212920" y="950004"/>
                  <a:pt x="3215562" y="949864"/>
                </a:cubicBezTo>
                <a:cubicBezTo>
                  <a:pt x="3216650" y="949725"/>
                  <a:pt x="3216818" y="949465"/>
                  <a:pt x="3216064" y="949087"/>
                </a:cubicBezTo>
                <a:cubicBezTo>
                  <a:pt x="3215310" y="948709"/>
                  <a:pt x="3214836" y="948497"/>
                  <a:pt x="3214634" y="948449"/>
                </a:cubicBezTo>
                <a:lnTo>
                  <a:pt x="3241304" y="948006"/>
                </a:lnTo>
                <a:lnTo>
                  <a:pt x="3251122" y="949274"/>
                </a:lnTo>
                <a:cubicBezTo>
                  <a:pt x="3260590" y="949578"/>
                  <a:pt x="3272178" y="949606"/>
                  <a:pt x="3285888" y="949357"/>
                </a:cubicBezTo>
                <a:cubicBezTo>
                  <a:pt x="3299600" y="949108"/>
                  <a:pt x="3311248" y="948885"/>
                  <a:pt x="3320836" y="948687"/>
                </a:cubicBezTo>
                <a:cubicBezTo>
                  <a:pt x="3325566" y="948078"/>
                  <a:pt x="3330382" y="947771"/>
                  <a:pt x="3335284" y="947768"/>
                </a:cubicBezTo>
                <a:cubicBezTo>
                  <a:pt x="3340188" y="947764"/>
                  <a:pt x="3344182" y="948257"/>
                  <a:pt x="3347266" y="949249"/>
                </a:cubicBezTo>
                <a:lnTo>
                  <a:pt x="3368788" y="949178"/>
                </a:lnTo>
                <a:cubicBezTo>
                  <a:pt x="3374386" y="949349"/>
                  <a:pt x="3385586" y="949241"/>
                  <a:pt x="3402386" y="948851"/>
                </a:cubicBezTo>
                <a:cubicBezTo>
                  <a:pt x="3419188" y="948461"/>
                  <a:pt x="3430448" y="948102"/>
                  <a:pt x="3436166" y="947771"/>
                </a:cubicBezTo>
                <a:cubicBezTo>
                  <a:pt x="3444766" y="947294"/>
                  <a:pt x="3452134" y="947339"/>
                  <a:pt x="3458270" y="947904"/>
                </a:cubicBezTo>
                <a:cubicBezTo>
                  <a:pt x="3464408" y="948471"/>
                  <a:pt x="3471776" y="948515"/>
                  <a:pt x="3480376" y="948038"/>
                </a:cubicBezTo>
                <a:lnTo>
                  <a:pt x="3525754" y="948715"/>
                </a:lnTo>
                <a:cubicBezTo>
                  <a:pt x="3531544" y="948522"/>
                  <a:pt x="3546342" y="948360"/>
                  <a:pt x="3570144" y="948227"/>
                </a:cubicBezTo>
                <a:cubicBezTo>
                  <a:pt x="3593946" y="948094"/>
                  <a:pt x="3607456" y="948024"/>
                  <a:pt x="3610674" y="948018"/>
                </a:cubicBezTo>
                <a:cubicBezTo>
                  <a:pt x="3616008" y="947530"/>
                  <a:pt x="3621488" y="947093"/>
                  <a:pt x="3627114" y="946708"/>
                </a:cubicBezTo>
                <a:cubicBezTo>
                  <a:pt x="3632740" y="946322"/>
                  <a:pt x="3637396" y="946686"/>
                  <a:pt x="3641084" y="947799"/>
                </a:cubicBezTo>
                <a:cubicBezTo>
                  <a:pt x="3663002" y="947730"/>
                  <a:pt x="3687766" y="947980"/>
                  <a:pt x="3715382" y="948549"/>
                </a:cubicBezTo>
                <a:cubicBezTo>
                  <a:pt x="3742996" y="949118"/>
                  <a:pt x="3767588" y="948763"/>
                  <a:pt x="3789162" y="947484"/>
                </a:cubicBezTo>
                <a:cubicBezTo>
                  <a:pt x="3791260" y="947631"/>
                  <a:pt x="3793902" y="947831"/>
                  <a:pt x="3797082" y="948085"/>
                </a:cubicBezTo>
                <a:cubicBezTo>
                  <a:pt x="3800262" y="948340"/>
                  <a:pt x="3802612" y="948437"/>
                  <a:pt x="3804128" y="948379"/>
                </a:cubicBezTo>
                <a:cubicBezTo>
                  <a:pt x="3806522" y="948176"/>
                  <a:pt x="3807586" y="947914"/>
                  <a:pt x="3807318" y="947593"/>
                </a:cubicBezTo>
                <a:cubicBezTo>
                  <a:pt x="3807054" y="947272"/>
                  <a:pt x="3806538" y="947002"/>
                  <a:pt x="3805774" y="946778"/>
                </a:cubicBezTo>
                <a:lnTo>
                  <a:pt x="3832444" y="946335"/>
                </a:lnTo>
                <a:cubicBezTo>
                  <a:pt x="3841718" y="947230"/>
                  <a:pt x="3851694" y="947827"/>
                  <a:pt x="3862376" y="948126"/>
                </a:cubicBezTo>
                <a:lnTo>
                  <a:pt x="3920864" y="946869"/>
                </a:lnTo>
                <a:cubicBezTo>
                  <a:pt x="3925644" y="946276"/>
                  <a:pt x="3930654" y="946038"/>
                  <a:pt x="3935898" y="946153"/>
                </a:cubicBezTo>
                <a:cubicBezTo>
                  <a:pt x="3941142" y="946269"/>
                  <a:pt x="3945330" y="946832"/>
                  <a:pt x="3948462" y="947840"/>
                </a:cubicBezTo>
                <a:cubicBezTo>
                  <a:pt x="3953328" y="947550"/>
                  <a:pt x="3957344" y="947508"/>
                  <a:pt x="3960510" y="947711"/>
                </a:cubicBezTo>
                <a:cubicBezTo>
                  <a:pt x="3963676" y="947915"/>
                  <a:pt x="3967692" y="947872"/>
                  <a:pt x="3972558" y="947583"/>
                </a:cubicBezTo>
                <a:cubicBezTo>
                  <a:pt x="3976944" y="947647"/>
                  <a:pt x="3989050" y="947493"/>
                  <a:pt x="4008878" y="947122"/>
                </a:cubicBezTo>
                <a:cubicBezTo>
                  <a:pt x="4028706" y="946751"/>
                  <a:pt x="4041162" y="946448"/>
                  <a:pt x="4046252" y="946215"/>
                </a:cubicBezTo>
                <a:cubicBezTo>
                  <a:pt x="4054958" y="945730"/>
                  <a:pt x="4062756" y="945744"/>
                  <a:pt x="4069644" y="946255"/>
                </a:cubicBezTo>
                <a:cubicBezTo>
                  <a:pt x="4076532" y="946767"/>
                  <a:pt x="4084330" y="946780"/>
                  <a:pt x="4093036" y="946296"/>
                </a:cubicBezTo>
                <a:lnTo>
                  <a:pt x="4118300" y="946448"/>
                </a:lnTo>
                <a:cubicBezTo>
                  <a:pt x="4124598" y="946116"/>
                  <a:pt x="4130484" y="946186"/>
                  <a:pt x="4135960" y="946655"/>
                </a:cubicBezTo>
                <a:cubicBezTo>
                  <a:pt x="4141436" y="947124"/>
                  <a:pt x="4147322" y="947194"/>
                  <a:pt x="4153620" y="946862"/>
                </a:cubicBezTo>
                <a:cubicBezTo>
                  <a:pt x="4157552" y="948060"/>
                  <a:pt x="4164176" y="948571"/>
                  <a:pt x="4173496" y="948391"/>
                </a:cubicBezTo>
                <a:cubicBezTo>
                  <a:pt x="4174700" y="948315"/>
                  <a:pt x="4175510" y="948236"/>
                  <a:pt x="4175924" y="948155"/>
                </a:cubicBezTo>
                <a:cubicBezTo>
                  <a:pt x="4176340" y="948073"/>
                  <a:pt x="4176856" y="947891"/>
                  <a:pt x="4177476" y="947610"/>
                </a:cubicBezTo>
                <a:lnTo>
                  <a:pt x="4187534" y="947872"/>
                </a:lnTo>
                <a:cubicBezTo>
                  <a:pt x="4190560" y="947890"/>
                  <a:pt x="4193046" y="947854"/>
                  <a:pt x="4194992" y="947766"/>
                </a:cubicBezTo>
                <a:cubicBezTo>
                  <a:pt x="4196936" y="947677"/>
                  <a:pt x="4199130" y="947539"/>
                  <a:pt x="4201572" y="947353"/>
                </a:cubicBezTo>
                <a:cubicBezTo>
                  <a:pt x="4221770" y="947860"/>
                  <a:pt x="4242424" y="948119"/>
                  <a:pt x="4263530" y="948129"/>
                </a:cubicBezTo>
                <a:cubicBezTo>
                  <a:pt x="4284638" y="948139"/>
                  <a:pt x="4305700" y="947998"/>
                  <a:pt x="4326720" y="947705"/>
                </a:cubicBezTo>
                <a:cubicBezTo>
                  <a:pt x="4331220" y="947513"/>
                  <a:pt x="4340996" y="947404"/>
                  <a:pt x="4356052" y="947378"/>
                </a:cubicBezTo>
                <a:cubicBezTo>
                  <a:pt x="4371104" y="947351"/>
                  <a:pt x="4379888" y="947438"/>
                  <a:pt x="4382396" y="947637"/>
                </a:cubicBezTo>
                <a:cubicBezTo>
                  <a:pt x="4391366" y="947041"/>
                  <a:pt x="4400334" y="946785"/>
                  <a:pt x="4409302" y="946869"/>
                </a:cubicBezTo>
                <a:cubicBezTo>
                  <a:pt x="4418268" y="946952"/>
                  <a:pt x="4427468" y="947050"/>
                  <a:pt x="4436902" y="947161"/>
                </a:cubicBezTo>
                <a:lnTo>
                  <a:pt x="4449296" y="948243"/>
                </a:lnTo>
                <a:cubicBezTo>
                  <a:pt x="4450630" y="948167"/>
                  <a:pt x="4452112" y="948142"/>
                  <a:pt x="4453740" y="948169"/>
                </a:cubicBezTo>
                <a:cubicBezTo>
                  <a:pt x="4455368" y="948195"/>
                  <a:pt x="4456850" y="948170"/>
                  <a:pt x="4458186" y="948095"/>
                </a:cubicBezTo>
                <a:cubicBezTo>
                  <a:pt x="4462498" y="948020"/>
                  <a:pt x="4466272" y="947891"/>
                  <a:pt x="4469504" y="947709"/>
                </a:cubicBezTo>
                <a:cubicBezTo>
                  <a:pt x="4472734" y="947528"/>
                  <a:pt x="4476216" y="947297"/>
                  <a:pt x="4479946" y="947017"/>
                </a:cubicBezTo>
                <a:cubicBezTo>
                  <a:pt x="4481736" y="947465"/>
                  <a:pt x="4484232" y="947614"/>
                  <a:pt x="4487430" y="947465"/>
                </a:cubicBezTo>
                <a:cubicBezTo>
                  <a:pt x="4488872" y="947381"/>
                  <a:pt x="4490784" y="947326"/>
                  <a:pt x="4493162" y="947298"/>
                </a:cubicBezTo>
                <a:cubicBezTo>
                  <a:pt x="4495540" y="947270"/>
                  <a:pt x="4497450" y="947215"/>
                  <a:pt x="4498894" y="947132"/>
                </a:cubicBezTo>
                <a:lnTo>
                  <a:pt x="4500062" y="947541"/>
                </a:lnTo>
                <a:cubicBezTo>
                  <a:pt x="4502830" y="947424"/>
                  <a:pt x="4506182" y="947512"/>
                  <a:pt x="4510118" y="947804"/>
                </a:cubicBezTo>
                <a:lnTo>
                  <a:pt x="4536788" y="947360"/>
                </a:lnTo>
                <a:cubicBezTo>
                  <a:pt x="4542710" y="947170"/>
                  <a:pt x="4548414" y="946902"/>
                  <a:pt x="4553898" y="946557"/>
                </a:cubicBezTo>
                <a:cubicBezTo>
                  <a:pt x="4559382" y="946212"/>
                  <a:pt x="4563506" y="945935"/>
                  <a:pt x="4566270" y="945726"/>
                </a:cubicBezTo>
                <a:close/>
                <a:moveTo>
                  <a:pt x="333800" y="841781"/>
                </a:moveTo>
                <a:lnTo>
                  <a:pt x="885700" y="1119755"/>
                </a:lnTo>
                <a:lnTo>
                  <a:pt x="2861912" y="1119755"/>
                </a:lnTo>
                <a:lnTo>
                  <a:pt x="5746257" y="1119755"/>
                </a:lnTo>
                <a:cubicBezTo>
                  <a:pt x="5746257" y="1119755"/>
                  <a:pt x="5621419" y="1226204"/>
                  <a:pt x="5657147" y="1332374"/>
                </a:cubicBezTo>
                <a:cubicBezTo>
                  <a:pt x="5692875" y="1438544"/>
                  <a:pt x="5853023" y="1462262"/>
                  <a:pt x="5853023" y="1462262"/>
                </a:cubicBezTo>
                <a:cubicBezTo>
                  <a:pt x="5853023" y="1462262"/>
                  <a:pt x="5559103" y="1450404"/>
                  <a:pt x="5452337" y="1627723"/>
                </a:cubicBezTo>
                <a:cubicBezTo>
                  <a:pt x="5345572" y="1805040"/>
                  <a:pt x="5541449" y="1816899"/>
                  <a:pt x="5541449" y="1816899"/>
                </a:cubicBezTo>
                <a:cubicBezTo>
                  <a:pt x="5538957" y="1825198"/>
                  <a:pt x="5499257" y="1830227"/>
                  <a:pt x="5429065" y="1832687"/>
                </a:cubicBezTo>
                <a:lnTo>
                  <a:pt x="5419612" y="1832880"/>
                </a:lnTo>
                <a:lnTo>
                  <a:pt x="5437843" y="1837790"/>
                </a:lnTo>
                <a:cubicBezTo>
                  <a:pt x="5448977" y="1837342"/>
                  <a:pt x="5460303" y="1842749"/>
                  <a:pt x="5471825" y="1854016"/>
                </a:cubicBezTo>
                <a:cubicBezTo>
                  <a:pt x="5477315" y="1849921"/>
                  <a:pt x="5483611" y="1847955"/>
                  <a:pt x="5490717" y="1848116"/>
                </a:cubicBezTo>
                <a:cubicBezTo>
                  <a:pt x="5497821" y="1848278"/>
                  <a:pt x="5504037" y="1850079"/>
                  <a:pt x="5509365" y="1853513"/>
                </a:cubicBezTo>
                <a:lnTo>
                  <a:pt x="5539961" y="1858579"/>
                </a:lnTo>
                <a:cubicBezTo>
                  <a:pt x="5545211" y="1862388"/>
                  <a:pt x="5549769" y="1868600"/>
                  <a:pt x="5553635" y="1877217"/>
                </a:cubicBezTo>
                <a:cubicBezTo>
                  <a:pt x="5557501" y="1885832"/>
                  <a:pt x="5559457" y="1894133"/>
                  <a:pt x="5559499" y="1902116"/>
                </a:cubicBezTo>
                <a:cubicBezTo>
                  <a:pt x="5551823" y="1911970"/>
                  <a:pt x="5530411" y="1916192"/>
                  <a:pt x="5495259" y="1914779"/>
                </a:cubicBezTo>
                <a:cubicBezTo>
                  <a:pt x="5460107" y="1913368"/>
                  <a:pt x="5435463" y="1909077"/>
                  <a:pt x="5421330" y="1901910"/>
                </a:cubicBezTo>
                <a:lnTo>
                  <a:pt x="5422906" y="1908049"/>
                </a:lnTo>
                <a:cubicBezTo>
                  <a:pt x="5420172" y="1921187"/>
                  <a:pt x="5416788" y="1929760"/>
                  <a:pt x="5412758" y="1933762"/>
                </a:cubicBezTo>
                <a:cubicBezTo>
                  <a:pt x="5408728" y="1937766"/>
                  <a:pt x="5403378" y="1938664"/>
                  <a:pt x="5396708" y="1936457"/>
                </a:cubicBezTo>
                <a:cubicBezTo>
                  <a:pt x="5368416" y="1949895"/>
                  <a:pt x="5337684" y="1957891"/>
                  <a:pt x="5304506" y="1960445"/>
                </a:cubicBezTo>
                <a:cubicBezTo>
                  <a:pt x="5271332" y="1962999"/>
                  <a:pt x="5239810" y="1967926"/>
                  <a:pt x="5209942" y="1975227"/>
                </a:cubicBezTo>
                <a:cubicBezTo>
                  <a:pt x="5206574" y="1984866"/>
                  <a:pt x="5203444" y="1988300"/>
                  <a:pt x="5200554" y="1985531"/>
                </a:cubicBezTo>
                <a:cubicBezTo>
                  <a:pt x="5197662" y="1982760"/>
                  <a:pt x="5193434" y="1977827"/>
                  <a:pt x="5187864" y="1970730"/>
                </a:cubicBezTo>
                <a:cubicBezTo>
                  <a:pt x="5184116" y="1973118"/>
                  <a:pt x="5180804" y="1975157"/>
                  <a:pt x="5177924" y="1976852"/>
                </a:cubicBezTo>
                <a:cubicBezTo>
                  <a:pt x="5175044" y="1978543"/>
                  <a:pt x="5174254" y="1982261"/>
                  <a:pt x="5175552" y="1988003"/>
                </a:cubicBezTo>
                <a:cubicBezTo>
                  <a:pt x="5168692" y="1988110"/>
                  <a:pt x="5160254" y="1987167"/>
                  <a:pt x="5150238" y="1985176"/>
                </a:cubicBezTo>
                <a:cubicBezTo>
                  <a:pt x="5140224" y="1983188"/>
                  <a:pt x="5133834" y="1986152"/>
                  <a:pt x="5131072" y="1994073"/>
                </a:cubicBezTo>
                <a:lnTo>
                  <a:pt x="5161344" y="2014199"/>
                </a:lnTo>
                <a:cubicBezTo>
                  <a:pt x="5166456" y="2017808"/>
                  <a:pt x="5170978" y="2019117"/>
                  <a:pt x="5174906" y="2018123"/>
                </a:cubicBezTo>
                <a:cubicBezTo>
                  <a:pt x="5178838" y="2017130"/>
                  <a:pt x="5181784" y="2012299"/>
                  <a:pt x="5183748" y="2003635"/>
                </a:cubicBezTo>
                <a:cubicBezTo>
                  <a:pt x="5189108" y="2007198"/>
                  <a:pt x="5195652" y="2010275"/>
                  <a:pt x="5203380" y="2012867"/>
                </a:cubicBezTo>
                <a:cubicBezTo>
                  <a:pt x="5211106" y="2015458"/>
                  <a:pt x="5218126" y="2016306"/>
                  <a:pt x="5224434" y="2015408"/>
                </a:cubicBezTo>
                <a:lnTo>
                  <a:pt x="5299512" y="2014403"/>
                </a:lnTo>
                <a:lnTo>
                  <a:pt x="5326314" y="2037314"/>
                </a:lnTo>
                <a:cubicBezTo>
                  <a:pt x="5331636" y="2041063"/>
                  <a:pt x="5336998" y="2042932"/>
                  <a:pt x="5342400" y="2042916"/>
                </a:cubicBezTo>
                <a:cubicBezTo>
                  <a:pt x="5347802" y="2042900"/>
                  <a:pt x="5351590" y="2038629"/>
                  <a:pt x="5353762" y="2030104"/>
                </a:cubicBezTo>
                <a:lnTo>
                  <a:pt x="5387830" y="2032385"/>
                </a:lnTo>
                <a:cubicBezTo>
                  <a:pt x="5398614" y="2020037"/>
                  <a:pt x="5410026" y="2018288"/>
                  <a:pt x="5422060" y="2027135"/>
                </a:cubicBezTo>
                <a:cubicBezTo>
                  <a:pt x="5434097" y="2035986"/>
                  <a:pt x="5445505" y="2034237"/>
                  <a:pt x="5456289" y="2021888"/>
                </a:cubicBezTo>
                <a:lnTo>
                  <a:pt x="5514939" y="2071061"/>
                </a:lnTo>
                <a:cubicBezTo>
                  <a:pt x="5509185" y="2094178"/>
                  <a:pt x="5504501" y="2107187"/>
                  <a:pt x="5500885" y="2110087"/>
                </a:cubicBezTo>
                <a:cubicBezTo>
                  <a:pt x="5497267" y="2112987"/>
                  <a:pt x="5490383" y="2109257"/>
                  <a:pt x="5480227" y="2098900"/>
                </a:cubicBezTo>
                <a:cubicBezTo>
                  <a:pt x="5473449" y="2118365"/>
                  <a:pt x="5466007" y="2124026"/>
                  <a:pt x="5457901" y="2115880"/>
                </a:cubicBezTo>
                <a:cubicBezTo>
                  <a:pt x="5449795" y="2107733"/>
                  <a:pt x="5442827" y="2111162"/>
                  <a:pt x="5436997" y="2126167"/>
                </a:cubicBezTo>
                <a:cubicBezTo>
                  <a:pt x="5425171" y="2122546"/>
                  <a:pt x="5407188" y="2122473"/>
                  <a:pt x="5383054" y="2125948"/>
                </a:cubicBezTo>
                <a:cubicBezTo>
                  <a:pt x="5358920" y="2129422"/>
                  <a:pt x="5343776" y="2136325"/>
                  <a:pt x="5337620" y="2146659"/>
                </a:cubicBezTo>
                <a:lnTo>
                  <a:pt x="5259070" y="2150446"/>
                </a:lnTo>
                <a:cubicBezTo>
                  <a:pt x="5253528" y="2170310"/>
                  <a:pt x="5245976" y="2184381"/>
                  <a:pt x="5236416" y="2192664"/>
                </a:cubicBezTo>
                <a:cubicBezTo>
                  <a:pt x="5226856" y="2200949"/>
                  <a:pt x="5215370" y="2199676"/>
                  <a:pt x="5201956" y="2188848"/>
                </a:cubicBezTo>
                <a:cubicBezTo>
                  <a:pt x="5186062" y="2194193"/>
                  <a:pt x="5168948" y="2196819"/>
                  <a:pt x="5150612" y="2196721"/>
                </a:cubicBezTo>
                <a:cubicBezTo>
                  <a:pt x="5132276" y="2196624"/>
                  <a:pt x="5115322" y="2191717"/>
                  <a:pt x="5099752" y="2182002"/>
                </a:cubicBezTo>
                <a:lnTo>
                  <a:pt x="5076704" y="2222687"/>
                </a:lnTo>
                <a:lnTo>
                  <a:pt x="5048326" y="2193642"/>
                </a:lnTo>
                <a:lnTo>
                  <a:pt x="5010144" y="2224263"/>
                </a:lnTo>
                <a:cubicBezTo>
                  <a:pt x="5000992" y="2221888"/>
                  <a:pt x="4992960" y="2221855"/>
                  <a:pt x="4986052" y="2224157"/>
                </a:cubicBezTo>
                <a:cubicBezTo>
                  <a:pt x="4979142" y="2226460"/>
                  <a:pt x="4972454" y="2223498"/>
                  <a:pt x="4965986" y="2215273"/>
                </a:cubicBezTo>
                <a:cubicBezTo>
                  <a:pt x="4961286" y="2215648"/>
                  <a:pt x="4956092" y="2219197"/>
                  <a:pt x="4950406" y="2225917"/>
                </a:cubicBezTo>
                <a:cubicBezTo>
                  <a:pt x="4944716" y="2232636"/>
                  <a:pt x="4941178" y="2238558"/>
                  <a:pt x="4939790" y="2243682"/>
                </a:cubicBezTo>
                <a:cubicBezTo>
                  <a:pt x="4937422" y="2249742"/>
                  <a:pt x="4937102" y="2254622"/>
                  <a:pt x="4938834" y="2258321"/>
                </a:cubicBezTo>
                <a:cubicBezTo>
                  <a:pt x="4940570" y="2262019"/>
                  <a:pt x="4942462" y="2263278"/>
                  <a:pt x="4944512" y="2262094"/>
                </a:cubicBezTo>
                <a:cubicBezTo>
                  <a:pt x="4951712" y="2241212"/>
                  <a:pt x="4960914" y="2236296"/>
                  <a:pt x="4972120" y="2247353"/>
                </a:cubicBezTo>
                <a:cubicBezTo>
                  <a:pt x="4983328" y="2258411"/>
                  <a:pt x="4992208" y="2268556"/>
                  <a:pt x="4998762" y="2277792"/>
                </a:cubicBezTo>
                <a:lnTo>
                  <a:pt x="5050832" y="2236038"/>
                </a:lnTo>
                <a:lnTo>
                  <a:pt x="5052406" y="2242174"/>
                </a:lnTo>
                <a:cubicBezTo>
                  <a:pt x="5056906" y="2242727"/>
                  <a:pt x="5061548" y="2241781"/>
                  <a:pt x="5066328" y="2239336"/>
                </a:cubicBezTo>
                <a:cubicBezTo>
                  <a:pt x="5071106" y="2236891"/>
                  <a:pt x="5074564" y="2231342"/>
                  <a:pt x="5076704" y="2222687"/>
                </a:cubicBezTo>
                <a:cubicBezTo>
                  <a:pt x="5090138" y="2232575"/>
                  <a:pt x="5103240" y="2238101"/>
                  <a:pt x="5116010" y="2239272"/>
                </a:cubicBezTo>
                <a:cubicBezTo>
                  <a:pt x="5128778" y="2240441"/>
                  <a:pt x="5141014" y="2246664"/>
                  <a:pt x="5152712" y="2257941"/>
                </a:cubicBezTo>
                <a:cubicBezTo>
                  <a:pt x="5158738" y="2228748"/>
                  <a:pt x="5165252" y="2216743"/>
                  <a:pt x="5172248" y="2221924"/>
                </a:cubicBezTo>
                <a:cubicBezTo>
                  <a:pt x="5179244" y="2227105"/>
                  <a:pt x="5190398" y="2237279"/>
                  <a:pt x="5205710" y="2252443"/>
                </a:cubicBezTo>
                <a:cubicBezTo>
                  <a:pt x="5218614" y="2258899"/>
                  <a:pt x="5238228" y="2255815"/>
                  <a:pt x="5264548" y="2243188"/>
                </a:cubicBezTo>
                <a:cubicBezTo>
                  <a:pt x="5290866" y="2230559"/>
                  <a:pt x="5311740" y="2228313"/>
                  <a:pt x="5327166" y="2236448"/>
                </a:cubicBezTo>
                <a:cubicBezTo>
                  <a:pt x="5330364" y="2241438"/>
                  <a:pt x="5332162" y="2247087"/>
                  <a:pt x="5332562" y="2253399"/>
                </a:cubicBezTo>
                <a:cubicBezTo>
                  <a:pt x="5332958" y="2259709"/>
                  <a:pt x="5332628" y="2265216"/>
                  <a:pt x="5331568" y="2269922"/>
                </a:cubicBezTo>
                <a:cubicBezTo>
                  <a:pt x="5325596" y="2291516"/>
                  <a:pt x="5315036" y="2303377"/>
                  <a:pt x="5299886" y="2305503"/>
                </a:cubicBezTo>
                <a:cubicBezTo>
                  <a:pt x="5284738" y="2307631"/>
                  <a:pt x="5272370" y="2304288"/>
                  <a:pt x="5262786" y="2295478"/>
                </a:cubicBezTo>
                <a:cubicBezTo>
                  <a:pt x="5236700" y="2298821"/>
                  <a:pt x="5212290" y="2303596"/>
                  <a:pt x="5189556" y="2309802"/>
                </a:cubicBezTo>
                <a:cubicBezTo>
                  <a:pt x="5166822" y="2316009"/>
                  <a:pt x="5143278" y="2320087"/>
                  <a:pt x="5118928" y="2322037"/>
                </a:cubicBezTo>
                <a:cubicBezTo>
                  <a:pt x="5117044" y="2330331"/>
                  <a:pt x="5114414" y="2333674"/>
                  <a:pt x="5111038" y="2332067"/>
                </a:cubicBezTo>
                <a:cubicBezTo>
                  <a:pt x="5107660" y="2330458"/>
                  <a:pt x="5103456" y="2327662"/>
                  <a:pt x="5098422" y="2323680"/>
                </a:cubicBezTo>
                <a:cubicBezTo>
                  <a:pt x="5093372" y="2320641"/>
                  <a:pt x="5089520" y="2321261"/>
                  <a:pt x="5086870" y="2325547"/>
                </a:cubicBezTo>
                <a:cubicBezTo>
                  <a:pt x="5084218" y="2329830"/>
                  <a:pt x="5082810" y="2335894"/>
                  <a:pt x="5082642" y="2343737"/>
                </a:cubicBezTo>
                <a:cubicBezTo>
                  <a:pt x="5074828" y="2338439"/>
                  <a:pt x="5066880" y="2334639"/>
                  <a:pt x="5058790" y="2332338"/>
                </a:cubicBezTo>
                <a:cubicBezTo>
                  <a:pt x="5050702" y="2330036"/>
                  <a:pt x="5043932" y="2330839"/>
                  <a:pt x="5038482" y="2334748"/>
                </a:cubicBezTo>
                <a:lnTo>
                  <a:pt x="5007884" y="2329681"/>
                </a:lnTo>
                <a:cubicBezTo>
                  <a:pt x="5003094" y="2344316"/>
                  <a:pt x="4997360" y="2353232"/>
                  <a:pt x="4990682" y="2356429"/>
                </a:cubicBezTo>
                <a:cubicBezTo>
                  <a:pt x="4984002" y="2359626"/>
                  <a:pt x="4977642" y="2357944"/>
                  <a:pt x="4971598" y="2351382"/>
                </a:cubicBezTo>
                <a:cubicBezTo>
                  <a:pt x="4977814" y="2371529"/>
                  <a:pt x="4985700" y="2398198"/>
                  <a:pt x="4995260" y="2431391"/>
                </a:cubicBezTo>
                <a:cubicBezTo>
                  <a:pt x="5004818" y="2464582"/>
                  <a:pt x="5007104" y="2493893"/>
                  <a:pt x="5002118" y="2519322"/>
                </a:cubicBezTo>
                <a:cubicBezTo>
                  <a:pt x="4997176" y="2534389"/>
                  <a:pt x="4991268" y="2544673"/>
                  <a:pt x="4984398" y="2550185"/>
                </a:cubicBezTo>
                <a:cubicBezTo>
                  <a:pt x="4977528" y="2555695"/>
                  <a:pt x="4971864" y="2554686"/>
                  <a:pt x="4967404" y="2547161"/>
                </a:cubicBezTo>
                <a:cubicBezTo>
                  <a:pt x="4965216" y="2548146"/>
                  <a:pt x="4961864" y="2548675"/>
                  <a:pt x="4957348" y="2548751"/>
                </a:cubicBezTo>
                <a:cubicBezTo>
                  <a:pt x="4952834" y="2548824"/>
                  <a:pt x="4949876" y="2550888"/>
                  <a:pt x="4948474" y="2554943"/>
                </a:cubicBezTo>
                <a:lnTo>
                  <a:pt x="4960140" y="2567788"/>
                </a:lnTo>
                <a:lnTo>
                  <a:pt x="5015320" y="2619745"/>
                </a:lnTo>
                <a:lnTo>
                  <a:pt x="5042766" y="2612536"/>
                </a:lnTo>
                <a:cubicBezTo>
                  <a:pt x="5046168" y="2603023"/>
                  <a:pt x="5049234" y="2599332"/>
                  <a:pt x="5051958" y="2601462"/>
                </a:cubicBezTo>
                <a:cubicBezTo>
                  <a:pt x="5054686" y="2603593"/>
                  <a:pt x="5058458" y="2606736"/>
                  <a:pt x="5063272" y="2610891"/>
                </a:cubicBezTo>
                <a:cubicBezTo>
                  <a:pt x="5067394" y="2610979"/>
                  <a:pt x="5070272" y="2609286"/>
                  <a:pt x="5071910" y="2605814"/>
                </a:cubicBezTo>
                <a:cubicBezTo>
                  <a:pt x="5073548" y="2602342"/>
                  <a:pt x="5074772" y="2598276"/>
                  <a:pt x="5075582" y="2593618"/>
                </a:cubicBezTo>
                <a:cubicBezTo>
                  <a:pt x="5090878" y="2602939"/>
                  <a:pt x="5106646" y="2610027"/>
                  <a:pt x="5122890" y="2614886"/>
                </a:cubicBezTo>
                <a:cubicBezTo>
                  <a:pt x="5139134" y="2619744"/>
                  <a:pt x="5154902" y="2626832"/>
                  <a:pt x="5170198" y="2636152"/>
                </a:cubicBezTo>
                <a:cubicBezTo>
                  <a:pt x="5187820" y="2629729"/>
                  <a:pt x="5205736" y="2629545"/>
                  <a:pt x="5223942" y="2635604"/>
                </a:cubicBezTo>
                <a:cubicBezTo>
                  <a:pt x="5242150" y="2641661"/>
                  <a:pt x="5258090" y="2654167"/>
                  <a:pt x="5271754" y="2673116"/>
                </a:cubicBezTo>
                <a:lnTo>
                  <a:pt x="5287538" y="2653058"/>
                </a:lnTo>
                <a:cubicBezTo>
                  <a:pt x="5292096" y="2646013"/>
                  <a:pt x="5297420" y="2642976"/>
                  <a:pt x="5303510" y="2643949"/>
                </a:cubicBezTo>
                <a:cubicBezTo>
                  <a:pt x="5309604" y="2644924"/>
                  <a:pt x="5315634" y="2648720"/>
                  <a:pt x="5321604" y="2655343"/>
                </a:cubicBezTo>
                <a:cubicBezTo>
                  <a:pt x="5339218" y="2656018"/>
                  <a:pt x="5344680" y="2666438"/>
                  <a:pt x="5337994" y="2686602"/>
                </a:cubicBezTo>
                <a:cubicBezTo>
                  <a:pt x="5334582" y="2704912"/>
                  <a:pt x="5330106" y="2718059"/>
                  <a:pt x="5324568" y="2726047"/>
                </a:cubicBezTo>
                <a:cubicBezTo>
                  <a:pt x="5319030" y="2734032"/>
                  <a:pt x="5310146" y="2734066"/>
                  <a:pt x="5297914" y="2726147"/>
                </a:cubicBezTo>
                <a:cubicBezTo>
                  <a:pt x="5288572" y="2719298"/>
                  <a:pt x="5273984" y="2713422"/>
                  <a:pt x="5254152" y="2708510"/>
                </a:cubicBezTo>
                <a:cubicBezTo>
                  <a:pt x="5234320" y="2703599"/>
                  <a:pt x="5219886" y="2710553"/>
                  <a:pt x="5210846" y="2729363"/>
                </a:cubicBezTo>
                <a:cubicBezTo>
                  <a:pt x="5199474" y="2734321"/>
                  <a:pt x="5180966" y="2738988"/>
                  <a:pt x="5155320" y="2743367"/>
                </a:cubicBezTo>
                <a:cubicBezTo>
                  <a:pt x="5129676" y="2747743"/>
                  <a:pt x="5108330" y="2745434"/>
                  <a:pt x="5091288" y="2736438"/>
                </a:cubicBezTo>
                <a:cubicBezTo>
                  <a:pt x="5088278" y="2749181"/>
                  <a:pt x="5084660" y="2755474"/>
                  <a:pt x="5080436" y="2755316"/>
                </a:cubicBezTo>
                <a:cubicBezTo>
                  <a:pt x="5076208" y="2755159"/>
                  <a:pt x="5072358" y="2752388"/>
                  <a:pt x="5068884" y="2747003"/>
                </a:cubicBezTo>
                <a:cubicBezTo>
                  <a:pt x="5060068" y="2742202"/>
                  <a:pt x="5051284" y="2750786"/>
                  <a:pt x="5042532" y="2772762"/>
                </a:cubicBezTo>
                <a:lnTo>
                  <a:pt x="5034204" y="2794026"/>
                </a:lnTo>
                <a:lnTo>
                  <a:pt x="5134156" y="2816865"/>
                </a:lnTo>
                <a:cubicBezTo>
                  <a:pt x="5353368" y="2873905"/>
                  <a:pt x="5484169" y="2952580"/>
                  <a:pt x="5490013" y="3047292"/>
                </a:cubicBezTo>
                <a:cubicBezTo>
                  <a:pt x="5496831" y="3157789"/>
                  <a:pt x="5332440" y="3271810"/>
                  <a:pt x="5053250" y="3371961"/>
                </a:cubicBezTo>
                <a:lnTo>
                  <a:pt x="5016476" y="3384176"/>
                </a:lnTo>
                <a:lnTo>
                  <a:pt x="5049996" y="3402388"/>
                </a:lnTo>
                <a:lnTo>
                  <a:pt x="5064318" y="3389785"/>
                </a:lnTo>
                <a:cubicBezTo>
                  <a:pt x="5068452" y="3385358"/>
                  <a:pt x="5073284" y="3383450"/>
                  <a:pt x="5078810" y="3384062"/>
                </a:cubicBezTo>
                <a:cubicBezTo>
                  <a:pt x="5084338" y="3384675"/>
                  <a:pt x="5089810" y="3387059"/>
                  <a:pt x="5095226" y="3391220"/>
                </a:cubicBezTo>
                <a:cubicBezTo>
                  <a:pt x="5111208" y="3391645"/>
                  <a:pt x="5116164" y="3398192"/>
                  <a:pt x="5110098" y="3410862"/>
                </a:cubicBezTo>
                <a:cubicBezTo>
                  <a:pt x="5107000" y="3422366"/>
                  <a:pt x="5102940" y="3430627"/>
                  <a:pt x="5097916" y="3435646"/>
                </a:cubicBezTo>
                <a:cubicBezTo>
                  <a:pt x="5092890" y="3440664"/>
                  <a:pt x="5084830" y="3440685"/>
                  <a:pt x="5073730" y="3435709"/>
                </a:cubicBezTo>
                <a:cubicBezTo>
                  <a:pt x="5065254" y="3431406"/>
                  <a:pt x="5052018" y="3427713"/>
                  <a:pt x="5034024" y="3424627"/>
                </a:cubicBezTo>
                <a:cubicBezTo>
                  <a:pt x="5016032" y="3421542"/>
                  <a:pt x="5002934" y="3425910"/>
                  <a:pt x="4994734" y="3437730"/>
                </a:cubicBezTo>
                <a:cubicBezTo>
                  <a:pt x="4984416" y="3440845"/>
                  <a:pt x="4967624" y="3443777"/>
                  <a:pt x="4944352" y="3446528"/>
                </a:cubicBezTo>
                <a:cubicBezTo>
                  <a:pt x="4921084" y="3449278"/>
                  <a:pt x="4901718" y="3447828"/>
                  <a:pt x="4886254" y="3442175"/>
                </a:cubicBezTo>
                <a:cubicBezTo>
                  <a:pt x="4883524" y="3450183"/>
                  <a:pt x="4880240" y="3454135"/>
                  <a:pt x="4876408" y="3454037"/>
                </a:cubicBezTo>
                <a:cubicBezTo>
                  <a:pt x="4872572" y="3453938"/>
                  <a:pt x="4869080" y="3452196"/>
                  <a:pt x="4865928" y="3448813"/>
                </a:cubicBezTo>
                <a:cubicBezTo>
                  <a:pt x="4857928" y="3445797"/>
                  <a:pt x="4849958" y="3451191"/>
                  <a:pt x="4842018" y="3464998"/>
                </a:cubicBezTo>
                <a:cubicBezTo>
                  <a:pt x="4834078" y="3478804"/>
                  <a:pt x="4828680" y="3488583"/>
                  <a:pt x="4825828" y="3494333"/>
                </a:cubicBezTo>
                <a:cubicBezTo>
                  <a:pt x="4812538" y="3491349"/>
                  <a:pt x="4785956" y="3489642"/>
                  <a:pt x="4746084" y="3489213"/>
                </a:cubicBezTo>
                <a:cubicBezTo>
                  <a:pt x="4706208" y="3488785"/>
                  <a:pt x="4682128" y="3493828"/>
                  <a:pt x="4673838" y="3504341"/>
                </a:cubicBezTo>
                <a:lnTo>
                  <a:pt x="4646290" y="3489027"/>
                </a:lnTo>
                <a:lnTo>
                  <a:pt x="4635474" y="3491716"/>
                </a:lnTo>
                <a:lnTo>
                  <a:pt x="4579032" y="3503032"/>
                </a:lnTo>
                <a:lnTo>
                  <a:pt x="4581698" y="3505162"/>
                </a:lnTo>
                <a:cubicBezTo>
                  <a:pt x="4587856" y="3507264"/>
                  <a:pt x="4595398" y="3507653"/>
                  <a:pt x="4604322" y="3506329"/>
                </a:cubicBezTo>
                <a:cubicBezTo>
                  <a:pt x="4622172" y="3503682"/>
                  <a:pt x="4634844" y="3508850"/>
                  <a:pt x="4642342" y="3521833"/>
                </a:cubicBezTo>
                <a:cubicBezTo>
                  <a:pt x="4645486" y="3528612"/>
                  <a:pt x="4650920" y="3536444"/>
                  <a:pt x="4658640" y="3545332"/>
                </a:cubicBezTo>
                <a:lnTo>
                  <a:pt x="4658090" y="3513087"/>
                </a:lnTo>
                <a:lnTo>
                  <a:pt x="4668676" y="3521159"/>
                </a:lnTo>
                <a:cubicBezTo>
                  <a:pt x="4673676" y="3525259"/>
                  <a:pt x="4676044" y="3529950"/>
                  <a:pt x="4675786" y="3535229"/>
                </a:cubicBezTo>
                <a:cubicBezTo>
                  <a:pt x="4675524" y="3540507"/>
                  <a:pt x="4674388" y="3545982"/>
                  <a:pt x="4672376" y="3551654"/>
                </a:cubicBezTo>
                <a:cubicBezTo>
                  <a:pt x="4678456" y="3553120"/>
                  <a:pt x="4683964" y="3554324"/>
                  <a:pt x="4688902" y="3555264"/>
                </a:cubicBezTo>
                <a:cubicBezTo>
                  <a:pt x="4693838" y="3556202"/>
                  <a:pt x="4698632" y="3555478"/>
                  <a:pt x="4703284" y="3553088"/>
                </a:cubicBezTo>
                <a:cubicBezTo>
                  <a:pt x="4708036" y="3554808"/>
                  <a:pt x="4713916" y="3554449"/>
                  <a:pt x="4720924" y="3552011"/>
                </a:cubicBezTo>
                <a:cubicBezTo>
                  <a:pt x="4727932" y="3549572"/>
                  <a:pt x="4735030" y="3547374"/>
                  <a:pt x="4742216" y="3545418"/>
                </a:cubicBezTo>
                <a:cubicBezTo>
                  <a:pt x="4738218" y="3532913"/>
                  <a:pt x="4739658" y="3519713"/>
                  <a:pt x="4746536" y="3505818"/>
                </a:cubicBezTo>
                <a:cubicBezTo>
                  <a:pt x="4757358" y="3514532"/>
                  <a:pt x="4769188" y="3515712"/>
                  <a:pt x="4782024" y="3509358"/>
                </a:cubicBezTo>
                <a:lnTo>
                  <a:pt x="4790010" y="3551424"/>
                </a:lnTo>
                <a:cubicBezTo>
                  <a:pt x="4783292" y="3548665"/>
                  <a:pt x="4777198" y="3547593"/>
                  <a:pt x="4771730" y="3548207"/>
                </a:cubicBezTo>
                <a:cubicBezTo>
                  <a:pt x="4766262" y="3548822"/>
                  <a:pt x="4760526" y="3548715"/>
                  <a:pt x="4754522" y="3547884"/>
                </a:cubicBezTo>
                <a:lnTo>
                  <a:pt x="4750786" y="3568557"/>
                </a:lnTo>
                <a:cubicBezTo>
                  <a:pt x="4753644" y="3576272"/>
                  <a:pt x="4751922" y="3581878"/>
                  <a:pt x="4745624" y="3585375"/>
                </a:cubicBezTo>
                <a:cubicBezTo>
                  <a:pt x="4739140" y="3588589"/>
                  <a:pt x="4732138" y="3589765"/>
                  <a:pt x="4724620" y="3588902"/>
                </a:cubicBezTo>
                <a:cubicBezTo>
                  <a:pt x="4717102" y="3588040"/>
                  <a:pt x="4710172" y="3586851"/>
                  <a:pt x="4703836" y="3585331"/>
                </a:cubicBezTo>
                <a:cubicBezTo>
                  <a:pt x="4704756" y="3592087"/>
                  <a:pt x="4706552" y="3598644"/>
                  <a:pt x="4709226" y="3605008"/>
                </a:cubicBezTo>
                <a:cubicBezTo>
                  <a:pt x="4711896" y="3611372"/>
                  <a:pt x="4713336" y="3616966"/>
                  <a:pt x="4713542" y="3621791"/>
                </a:cubicBezTo>
                <a:cubicBezTo>
                  <a:pt x="4709334" y="3627520"/>
                  <a:pt x="4701498" y="3628577"/>
                  <a:pt x="4690034" y="3624966"/>
                </a:cubicBezTo>
                <a:cubicBezTo>
                  <a:pt x="4678570" y="3621354"/>
                  <a:pt x="4668948" y="3617591"/>
                  <a:pt x="4661170" y="3613677"/>
                </a:cubicBezTo>
                <a:cubicBezTo>
                  <a:pt x="4654548" y="3617161"/>
                  <a:pt x="4648180" y="3618760"/>
                  <a:pt x="4642060" y="3618475"/>
                </a:cubicBezTo>
                <a:cubicBezTo>
                  <a:pt x="4635944" y="3618193"/>
                  <a:pt x="4632010" y="3616115"/>
                  <a:pt x="4630260" y="3612243"/>
                </a:cubicBezTo>
                <a:lnTo>
                  <a:pt x="4601070" y="3605203"/>
                </a:lnTo>
                <a:lnTo>
                  <a:pt x="4572724" y="3620945"/>
                </a:lnTo>
                <a:lnTo>
                  <a:pt x="4586458" y="3627268"/>
                </a:lnTo>
                <a:lnTo>
                  <a:pt x="4617368" y="3628702"/>
                </a:lnTo>
                <a:cubicBezTo>
                  <a:pt x="4621292" y="3629041"/>
                  <a:pt x="4624606" y="3630303"/>
                  <a:pt x="4627312" y="3632480"/>
                </a:cubicBezTo>
                <a:cubicBezTo>
                  <a:pt x="4630018" y="3634659"/>
                  <a:pt x="4631758" y="3636793"/>
                  <a:pt x="4632530" y="3638882"/>
                </a:cubicBezTo>
                <a:cubicBezTo>
                  <a:pt x="4630640" y="3639544"/>
                  <a:pt x="4627408" y="3639788"/>
                  <a:pt x="4622836" y="3639616"/>
                </a:cubicBezTo>
                <a:cubicBezTo>
                  <a:pt x="4618262" y="3639445"/>
                  <a:pt x="4614242" y="3640126"/>
                  <a:pt x="4610776" y="3641664"/>
                </a:cubicBezTo>
                <a:cubicBezTo>
                  <a:pt x="4603912" y="3650899"/>
                  <a:pt x="4591510" y="3651589"/>
                  <a:pt x="4573566" y="3643728"/>
                </a:cubicBezTo>
                <a:cubicBezTo>
                  <a:pt x="4555624" y="3635868"/>
                  <a:pt x="4543220" y="3636555"/>
                  <a:pt x="4536358" y="3645793"/>
                </a:cubicBezTo>
                <a:lnTo>
                  <a:pt x="4508596" y="3642609"/>
                </a:lnTo>
                <a:cubicBezTo>
                  <a:pt x="4501536" y="3645756"/>
                  <a:pt x="4492182" y="3647850"/>
                  <a:pt x="4480542" y="3648889"/>
                </a:cubicBezTo>
                <a:cubicBezTo>
                  <a:pt x="4491452" y="3652711"/>
                  <a:pt x="4502970" y="3655615"/>
                  <a:pt x="4515098" y="3657598"/>
                </a:cubicBezTo>
                <a:cubicBezTo>
                  <a:pt x="4527226" y="3659583"/>
                  <a:pt x="4538888" y="3657755"/>
                  <a:pt x="4550092" y="3652115"/>
                </a:cubicBezTo>
                <a:lnTo>
                  <a:pt x="4552070" y="3688217"/>
                </a:lnTo>
                <a:lnTo>
                  <a:pt x="4514568" y="3699744"/>
                </a:lnTo>
                <a:lnTo>
                  <a:pt x="4524858" y="3717278"/>
                </a:lnTo>
                <a:lnTo>
                  <a:pt x="4513104" y="3747056"/>
                </a:lnTo>
                <a:lnTo>
                  <a:pt x="4458718" y="3754010"/>
                </a:lnTo>
                <a:cubicBezTo>
                  <a:pt x="4441438" y="3745587"/>
                  <a:pt x="4423278" y="3740561"/>
                  <a:pt x="4404240" y="3738928"/>
                </a:cubicBezTo>
                <a:cubicBezTo>
                  <a:pt x="4385202" y="3737294"/>
                  <a:pt x="4368544" y="3733757"/>
                  <a:pt x="4354266" y="3728317"/>
                </a:cubicBezTo>
                <a:lnTo>
                  <a:pt x="4351410" y="3720604"/>
                </a:lnTo>
                <a:lnTo>
                  <a:pt x="4341962" y="3725852"/>
                </a:lnTo>
                <a:lnTo>
                  <a:pt x="4301894" y="3720203"/>
                </a:lnTo>
                <a:cubicBezTo>
                  <a:pt x="4287914" y="3726030"/>
                  <a:pt x="4273722" y="3726161"/>
                  <a:pt x="4259320" y="3720597"/>
                </a:cubicBezTo>
                <a:cubicBezTo>
                  <a:pt x="4244918" y="3715033"/>
                  <a:pt x="4229152" y="3716040"/>
                  <a:pt x="4212020" y="3723615"/>
                </a:cubicBezTo>
                <a:cubicBezTo>
                  <a:pt x="4203668" y="3722635"/>
                  <a:pt x="4189894" y="3721759"/>
                  <a:pt x="4170700" y="3720988"/>
                </a:cubicBezTo>
                <a:cubicBezTo>
                  <a:pt x="4151506" y="3720215"/>
                  <a:pt x="4140096" y="3718028"/>
                  <a:pt x="4136464" y="3714425"/>
                </a:cubicBezTo>
                <a:cubicBezTo>
                  <a:pt x="4126730" y="3720607"/>
                  <a:pt x="4114704" y="3725734"/>
                  <a:pt x="4100392" y="3729809"/>
                </a:cubicBezTo>
                <a:lnTo>
                  <a:pt x="4101820" y="3733665"/>
                </a:lnTo>
                <a:cubicBezTo>
                  <a:pt x="4100336" y="3739914"/>
                  <a:pt x="4096712" y="3740378"/>
                  <a:pt x="4090942" y="3735057"/>
                </a:cubicBezTo>
                <a:lnTo>
                  <a:pt x="4088086" y="3727342"/>
                </a:lnTo>
                <a:cubicBezTo>
                  <a:pt x="4077496" y="3727799"/>
                  <a:pt x="4070916" y="3723703"/>
                  <a:pt x="4068346" y="3715056"/>
                </a:cubicBezTo>
                <a:cubicBezTo>
                  <a:pt x="4057216" y="3720462"/>
                  <a:pt x="4045764" y="3723722"/>
                  <a:pt x="4033992" y="3724833"/>
                </a:cubicBezTo>
                <a:cubicBezTo>
                  <a:pt x="4022222" y="3725947"/>
                  <a:pt x="4010770" y="3729206"/>
                  <a:pt x="3999640" y="3734612"/>
                </a:cubicBezTo>
                <a:lnTo>
                  <a:pt x="3983014" y="3771746"/>
                </a:lnTo>
                <a:cubicBezTo>
                  <a:pt x="3985206" y="3775953"/>
                  <a:pt x="3985108" y="3779108"/>
                  <a:pt x="3982722" y="3781208"/>
                </a:cubicBezTo>
                <a:cubicBezTo>
                  <a:pt x="3979316" y="3782905"/>
                  <a:pt x="3975178" y="3783266"/>
                  <a:pt x="3970306" y="3782291"/>
                </a:cubicBezTo>
                <a:cubicBezTo>
                  <a:pt x="3965436" y="3781315"/>
                  <a:pt x="3961370" y="3779310"/>
                  <a:pt x="3958110" y="3776276"/>
                </a:cubicBezTo>
                <a:cubicBezTo>
                  <a:pt x="3953248" y="3779169"/>
                  <a:pt x="3948442" y="3780289"/>
                  <a:pt x="3943690" y="3779634"/>
                </a:cubicBezTo>
                <a:cubicBezTo>
                  <a:pt x="3938938" y="3778980"/>
                  <a:pt x="3935066" y="3774930"/>
                  <a:pt x="3932070" y="3767487"/>
                </a:cubicBezTo>
                <a:lnTo>
                  <a:pt x="3927786" y="3755917"/>
                </a:lnTo>
                <a:lnTo>
                  <a:pt x="3891710" y="3771301"/>
                </a:lnTo>
                <a:lnTo>
                  <a:pt x="3817586" y="3765967"/>
                </a:lnTo>
                <a:lnTo>
                  <a:pt x="3802422" y="3755787"/>
                </a:lnTo>
                <a:cubicBezTo>
                  <a:pt x="3792562" y="3760780"/>
                  <a:pt x="3780934" y="3763556"/>
                  <a:pt x="3767534" y="3764119"/>
                </a:cubicBezTo>
                <a:cubicBezTo>
                  <a:pt x="3754136" y="3764683"/>
                  <a:pt x="3741434" y="3764567"/>
                  <a:pt x="3729432" y="3763774"/>
                </a:cubicBezTo>
                <a:lnTo>
                  <a:pt x="3691638" y="3784763"/>
                </a:lnTo>
                <a:lnTo>
                  <a:pt x="3658162" y="3766154"/>
                </a:lnTo>
                <a:lnTo>
                  <a:pt x="3620952" y="3768219"/>
                </a:lnTo>
                <a:lnTo>
                  <a:pt x="3596634" y="3753823"/>
                </a:lnTo>
                <a:cubicBezTo>
                  <a:pt x="3585916" y="3758420"/>
                  <a:pt x="3575720" y="3758657"/>
                  <a:pt x="3566044" y="3754536"/>
                </a:cubicBezTo>
                <a:cubicBezTo>
                  <a:pt x="3556368" y="3750416"/>
                  <a:pt x="3545386" y="3751092"/>
                  <a:pt x="3533092" y="3756562"/>
                </a:cubicBezTo>
                <a:lnTo>
                  <a:pt x="3466694" y="3751588"/>
                </a:lnTo>
                <a:cubicBezTo>
                  <a:pt x="3460308" y="3741183"/>
                  <a:pt x="3449410" y="3739098"/>
                  <a:pt x="3433998" y="3745333"/>
                </a:cubicBezTo>
                <a:cubicBezTo>
                  <a:pt x="3418586" y="3751567"/>
                  <a:pt x="3406972" y="3747554"/>
                  <a:pt x="3399158" y="3733294"/>
                </a:cubicBezTo>
                <a:lnTo>
                  <a:pt x="3488776" y="3688174"/>
                </a:lnTo>
                <a:lnTo>
                  <a:pt x="3486504" y="3661535"/>
                </a:lnTo>
                <a:lnTo>
                  <a:pt x="3458744" y="3658352"/>
                </a:lnTo>
                <a:cubicBezTo>
                  <a:pt x="3444288" y="3660760"/>
                  <a:pt x="3424178" y="3664566"/>
                  <a:pt x="3398416" y="3669768"/>
                </a:cubicBezTo>
                <a:cubicBezTo>
                  <a:pt x="3372652" y="3674969"/>
                  <a:pt x="3353256" y="3680703"/>
                  <a:pt x="3340230" y="3686969"/>
                </a:cubicBezTo>
                <a:cubicBezTo>
                  <a:pt x="3327016" y="3695082"/>
                  <a:pt x="3318440" y="3697132"/>
                  <a:pt x="3314502" y="3693120"/>
                </a:cubicBezTo>
                <a:cubicBezTo>
                  <a:pt x="3312532" y="3691114"/>
                  <a:pt x="3310282" y="3687228"/>
                  <a:pt x="3307752" y="3681465"/>
                </a:cubicBezTo>
                <a:lnTo>
                  <a:pt x="3301344" y="3664038"/>
                </a:lnTo>
                <a:lnTo>
                  <a:pt x="3285540" y="3664845"/>
                </a:lnTo>
                <a:lnTo>
                  <a:pt x="3276192" y="3680682"/>
                </a:lnTo>
                <a:cubicBezTo>
                  <a:pt x="3270178" y="3687510"/>
                  <a:pt x="3264812" y="3685841"/>
                  <a:pt x="3260096" y="3675671"/>
                </a:cubicBezTo>
                <a:lnTo>
                  <a:pt x="3254824" y="3666413"/>
                </a:lnTo>
                <a:lnTo>
                  <a:pt x="3241366" y="3667101"/>
                </a:lnTo>
                <a:lnTo>
                  <a:pt x="3236880" y="3725766"/>
                </a:lnTo>
                <a:cubicBezTo>
                  <a:pt x="3248556" y="3730808"/>
                  <a:pt x="3260826" y="3732325"/>
                  <a:pt x="3273690" y="3730316"/>
                </a:cubicBezTo>
                <a:cubicBezTo>
                  <a:pt x="3286554" y="3728306"/>
                  <a:pt x="3298612" y="3724128"/>
                  <a:pt x="3309870" y="3717780"/>
                </a:cubicBezTo>
                <a:cubicBezTo>
                  <a:pt x="3322840" y="3723751"/>
                  <a:pt x="3335244" y="3723063"/>
                  <a:pt x="3347080" y="3715714"/>
                </a:cubicBezTo>
                <a:lnTo>
                  <a:pt x="3381140" y="3715400"/>
                </a:lnTo>
                <a:cubicBezTo>
                  <a:pt x="3383012" y="3714263"/>
                  <a:pt x="3385564" y="3713039"/>
                  <a:pt x="3388798" y="3711728"/>
                </a:cubicBezTo>
                <a:cubicBezTo>
                  <a:pt x="3392030" y="3710417"/>
                  <a:pt x="3394154" y="3710594"/>
                  <a:pt x="3395166" y="3712261"/>
                </a:cubicBezTo>
                <a:cubicBezTo>
                  <a:pt x="3396966" y="3720753"/>
                  <a:pt x="3393706" y="3730315"/>
                  <a:pt x="3385378" y="3740945"/>
                </a:cubicBezTo>
                <a:cubicBezTo>
                  <a:pt x="3377054" y="3751575"/>
                  <a:pt x="3370000" y="3758593"/>
                  <a:pt x="3364222" y="3761996"/>
                </a:cubicBezTo>
                <a:cubicBezTo>
                  <a:pt x="3362508" y="3763142"/>
                  <a:pt x="3360422" y="3763913"/>
                  <a:pt x="3357958" y="3764311"/>
                </a:cubicBezTo>
                <a:cubicBezTo>
                  <a:pt x="3355496" y="3764711"/>
                  <a:pt x="3353482" y="3763116"/>
                  <a:pt x="3351916" y="3759531"/>
                </a:cubicBezTo>
                <a:cubicBezTo>
                  <a:pt x="3336808" y="3763173"/>
                  <a:pt x="3318358" y="3765476"/>
                  <a:pt x="3296564" y="3766438"/>
                </a:cubicBezTo>
                <a:cubicBezTo>
                  <a:pt x="3274768" y="3767402"/>
                  <a:pt x="3256108" y="3764009"/>
                  <a:pt x="3240578" y="3756261"/>
                </a:cubicBezTo>
                <a:cubicBezTo>
                  <a:pt x="3234496" y="3759058"/>
                  <a:pt x="3229056" y="3759755"/>
                  <a:pt x="3224264" y="3758346"/>
                </a:cubicBezTo>
                <a:cubicBezTo>
                  <a:pt x="3219470" y="3756941"/>
                  <a:pt x="3214032" y="3757636"/>
                  <a:pt x="3207948" y="3760433"/>
                </a:cubicBezTo>
                <a:cubicBezTo>
                  <a:pt x="3194584" y="3760879"/>
                  <a:pt x="3180668" y="3760471"/>
                  <a:pt x="3166198" y="3759207"/>
                </a:cubicBezTo>
                <a:cubicBezTo>
                  <a:pt x="3151726" y="3757944"/>
                  <a:pt x="3137882" y="3755169"/>
                  <a:pt x="3124664" y="3750884"/>
                </a:cubicBezTo>
                <a:cubicBezTo>
                  <a:pt x="3121252" y="3752780"/>
                  <a:pt x="3117484" y="3753710"/>
                  <a:pt x="3113358" y="3753677"/>
                </a:cubicBezTo>
                <a:cubicBezTo>
                  <a:pt x="3109232" y="3753644"/>
                  <a:pt x="3106324" y="3751772"/>
                  <a:pt x="3104632" y="3748060"/>
                </a:cubicBezTo>
                <a:cubicBezTo>
                  <a:pt x="3103004" y="3740246"/>
                  <a:pt x="3106562" y="3733619"/>
                  <a:pt x="3115306" y="3728182"/>
                </a:cubicBezTo>
                <a:cubicBezTo>
                  <a:pt x="3124052" y="3722744"/>
                  <a:pt x="3130614" y="3719100"/>
                  <a:pt x="3134990" y="3717250"/>
                </a:cubicBezTo>
                <a:lnTo>
                  <a:pt x="3114116" y="3691643"/>
                </a:lnTo>
                <a:lnTo>
                  <a:pt x="3081192" y="3705278"/>
                </a:lnTo>
                <a:lnTo>
                  <a:pt x="3011644" y="3702052"/>
                </a:lnTo>
                <a:lnTo>
                  <a:pt x="3010214" y="3698194"/>
                </a:lnTo>
                <a:lnTo>
                  <a:pt x="2942095" y="3698826"/>
                </a:lnTo>
                <a:cubicBezTo>
                  <a:pt x="2938292" y="3696675"/>
                  <a:pt x="2932446" y="3697983"/>
                  <a:pt x="2924561" y="3702752"/>
                </a:cubicBezTo>
                <a:cubicBezTo>
                  <a:pt x="2916675" y="3707519"/>
                  <a:pt x="2911545" y="3710754"/>
                  <a:pt x="2909171" y="3712461"/>
                </a:cubicBezTo>
                <a:cubicBezTo>
                  <a:pt x="2914672" y="3714928"/>
                  <a:pt x="2915754" y="3719558"/>
                  <a:pt x="2912416" y="3726352"/>
                </a:cubicBezTo>
                <a:cubicBezTo>
                  <a:pt x="2909078" y="3733147"/>
                  <a:pt x="2905225" y="3734704"/>
                  <a:pt x="2900857" y="3731028"/>
                </a:cubicBezTo>
                <a:cubicBezTo>
                  <a:pt x="2900185" y="3728785"/>
                  <a:pt x="2899030" y="3726521"/>
                  <a:pt x="2897392" y="3724233"/>
                </a:cubicBezTo>
                <a:cubicBezTo>
                  <a:pt x="2895754" y="3721947"/>
                  <a:pt x="2893380" y="3721521"/>
                  <a:pt x="2890273" y="3722956"/>
                </a:cubicBezTo>
                <a:cubicBezTo>
                  <a:pt x="2887111" y="3725099"/>
                  <a:pt x="2884270" y="3729390"/>
                  <a:pt x="2881748" y="3735827"/>
                </a:cubicBezTo>
                <a:cubicBezTo>
                  <a:pt x="2879228" y="3742264"/>
                  <a:pt x="2877102" y="3748482"/>
                  <a:pt x="2875368" y="3754484"/>
                </a:cubicBezTo>
                <a:cubicBezTo>
                  <a:pt x="2868706" y="3757213"/>
                  <a:pt x="2857054" y="3758648"/>
                  <a:pt x="2840411" y="3758783"/>
                </a:cubicBezTo>
                <a:cubicBezTo>
                  <a:pt x="2823769" y="3758920"/>
                  <a:pt x="2813764" y="3757113"/>
                  <a:pt x="2810397" y="3753365"/>
                </a:cubicBezTo>
                <a:cubicBezTo>
                  <a:pt x="2799911" y="3759867"/>
                  <a:pt x="2792539" y="3762605"/>
                  <a:pt x="2788282" y="3761577"/>
                </a:cubicBezTo>
                <a:cubicBezTo>
                  <a:pt x="2784024" y="3760551"/>
                  <a:pt x="2779665" y="3753478"/>
                  <a:pt x="2775203" y="3740360"/>
                </a:cubicBezTo>
                <a:lnTo>
                  <a:pt x="2740556" y="3759601"/>
                </a:lnTo>
                <a:cubicBezTo>
                  <a:pt x="2741650" y="3747176"/>
                  <a:pt x="2743710" y="3734793"/>
                  <a:pt x="2746735" y="3722456"/>
                </a:cubicBezTo>
                <a:cubicBezTo>
                  <a:pt x="2749761" y="3710120"/>
                  <a:pt x="2754111" y="3698793"/>
                  <a:pt x="2759781" y="3688474"/>
                </a:cubicBezTo>
                <a:cubicBezTo>
                  <a:pt x="2753720" y="3692615"/>
                  <a:pt x="2746946" y="3694827"/>
                  <a:pt x="2739456" y="3695112"/>
                </a:cubicBezTo>
                <a:lnTo>
                  <a:pt x="2716531" y="3735744"/>
                </a:lnTo>
                <a:cubicBezTo>
                  <a:pt x="2702785" y="3738147"/>
                  <a:pt x="2676248" y="3741259"/>
                  <a:pt x="2636921" y="3745082"/>
                </a:cubicBezTo>
                <a:cubicBezTo>
                  <a:pt x="2597593" y="3748903"/>
                  <a:pt x="2572136" y="3742116"/>
                  <a:pt x="2560550" y="3724719"/>
                </a:cubicBezTo>
                <a:cubicBezTo>
                  <a:pt x="2554299" y="3727705"/>
                  <a:pt x="2544114" y="3729682"/>
                  <a:pt x="2529992" y="3730646"/>
                </a:cubicBezTo>
                <a:cubicBezTo>
                  <a:pt x="2515871" y="3731610"/>
                  <a:pt x="2506976" y="3729381"/>
                  <a:pt x="2503307" y="3723958"/>
                </a:cubicBezTo>
                <a:cubicBezTo>
                  <a:pt x="2503017" y="3721892"/>
                  <a:pt x="2504175" y="3719894"/>
                  <a:pt x="2506782" y="3717960"/>
                </a:cubicBezTo>
                <a:cubicBezTo>
                  <a:pt x="2509389" y="3716028"/>
                  <a:pt x="2510904" y="3714993"/>
                  <a:pt x="2511328" y="3714855"/>
                </a:cubicBezTo>
                <a:lnTo>
                  <a:pt x="2508763" y="3697679"/>
                </a:lnTo>
                <a:lnTo>
                  <a:pt x="2491879" y="3693104"/>
                </a:lnTo>
                <a:lnTo>
                  <a:pt x="2479832" y="3732346"/>
                </a:lnTo>
                <a:cubicBezTo>
                  <a:pt x="2462587" y="3741535"/>
                  <a:pt x="2445685" y="3745884"/>
                  <a:pt x="2429127" y="3745393"/>
                </a:cubicBezTo>
                <a:cubicBezTo>
                  <a:pt x="2412568" y="3744902"/>
                  <a:pt x="2395886" y="3742154"/>
                  <a:pt x="2379080" y="3737149"/>
                </a:cubicBezTo>
                <a:cubicBezTo>
                  <a:pt x="2374672" y="3741051"/>
                  <a:pt x="2366734" y="3749526"/>
                  <a:pt x="2355271" y="3762578"/>
                </a:cubicBezTo>
                <a:cubicBezTo>
                  <a:pt x="2343808" y="3775628"/>
                  <a:pt x="2336375" y="3780339"/>
                  <a:pt x="2332972" y="3776706"/>
                </a:cubicBezTo>
                <a:cubicBezTo>
                  <a:pt x="2330992" y="3770927"/>
                  <a:pt x="2330458" y="3765218"/>
                  <a:pt x="2331374" y="3759575"/>
                </a:cubicBezTo>
                <a:cubicBezTo>
                  <a:pt x="2332291" y="3753931"/>
                  <a:pt x="2333689" y="3748310"/>
                  <a:pt x="2335571" y="3742712"/>
                </a:cubicBezTo>
                <a:cubicBezTo>
                  <a:pt x="2324024" y="3749125"/>
                  <a:pt x="2310973" y="3754048"/>
                  <a:pt x="2296420" y="3757479"/>
                </a:cubicBezTo>
                <a:cubicBezTo>
                  <a:pt x="2281870" y="3760910"/>
                  <a:pt x="2268966" y="3761102"/>
                  <a:pt x="2257710" y="3758053"/>
                </a:cubicBezTo>
                <a:lnTo>
                  <a:pt x="2275765" y="3724776"/>
                </a:lnTo>
                <a:lnTo>
                  <a:pt x="2311546" y="3718854"/>
                </a:lnTo>
                <a:cubicBezTo>
                  <a:pt x="2312318" y="3715811"/>
                  <a:pt x="2312999" y="3712526"/>
                  <a:pt x="2313592" y="3709000"/>
                </a:cubicBezTo>
                <a:cubicBezTo>
                  <a:pt x="2314185" y="3705475"/>
                  <a:pt x="2315224" y="3703154"/>
                  <a:pt x="2316709" y="3702037"/>
                </a:cubicBezTo>
                <a:cubicBezTo>
                  <a:pt x="2320054" y="3701245"/>
                  <a:pt x="2323379" y="3704241"/>
                  <a:pt x="2326686" y="3711028"/>
                </a:cubicBezTo>
                <a:cubicBezTo>
                  <a:pt x="2329989" y="3717815"/>
                  <a:pt x="2332097" y="3722652"/>
                  <a:pt x="2333007" y="3725537"/>
                </a:cubicBezTo>
                <a:cubicBezTo>
                  <a:pt x="2342676" y="3720456"/>
                  <a:pt x="2353543" y="3717329"/>
                  <a:pt x="2365607" y="3716151"/>
                </a:cubicBezTo>
                <a:cubicBezTo>
                  <a:pt x="2377670" y="3714973"/>
                  <a:pt x="2389608" y="3714736"/>
                  <a:pt x="2401420" y="3715443"/>
                </a:cubicBezTo>
                <a:cubicBezTo>
                  <a:pt x="2403227" y="3714342"/>
                  <a:pt x="2405555" y="3712081"/>
                  <a:pt x="2408401" y="3708659"/>
                </a:cubicBezTo>
                <a:cubicBezTo>
                  <a:pt x="2411248" y="3705237"/>
                  <a:pt x="2413218" y="3702012"/>
                  <a:pt x="2414311" y="3698983"/>
                </a:cubicBezTo>
                <a:lnTo>
                  <a:pt x="2375966" y="3687728"/>
                </a:lnTo>
                <a:lnTo>
                  <a:pt x="2365674" y="3670194"/>
                </a:lnTo>
                <a:lnTo>
                  <a:pt x="2321580" y="3694682"/>
                </a:lnTo>
                <a:cubicBezTo>
                  <a:pt x="2307436" y="3685972"/>
                  <a:pt x="2289586" y="3681353"/>
                  <a:pt x="2268030" y="3680826"/>
                </a:cubicBezTo>
                <a:cubicBezTo>
                  <a:pt x="2246475" y="3680301"/>
                  <a:pt x="2228837" y="3681378"/>
                  <a:pt x="2215114" y="3684058"/>
                </a:cubicBezTo>
                <a:cubicBezTo>
                  <a:pt x="2208841" y="3686767"/>
                  <a:pt x="2202638" y="3687112"/>
                  <a:pt x="2196510" y="3685090"/>
                </a:cubicBezTo>
                <a:cubicBezTo>
                  <a:pt x="2190382" y="3683069"/>
                  <a:pt x="2184180" y="3683413"/>
                  <a:pt x="2177906" y="3686122"/>
                </a:cubicBezTo>
                <a:lnTo>
                  <a:pt x="2148423" y="3688546"/>
                </a:lnTo>
                <a:lnTo>
                  <a:pt x="2149852" y="3692402"/>
                </a:lnTo>
                <a:cubicBezTo>
                  <a:pt x="2143577" y="3695113"/>
                  <a:pt x="2137375" y="3695456"/>
                  <a:pt x="2131246" y="3693434"/>
                </a:cubicBezTo>
                <a:cubicBezTo>
                  <a:pt x="2125118" y="3691413"/>
                  <a:pt x="2118917" y="3691757"/>
                  <a:pt x="2112642" y="3694467"/>
                </a:cubicBezTo>
                <a:cubicBezTo>
                  <a:pt x="2107840" y="3697522"/>
                  <a:pt x="2103270" y="3699284"/>
                  <a:pt x="2098936" y="3699754"/>
                </a:cubicBezTo>
                <a:cubicBezTo>
                  <a:pt x="2094600" y="3700223"/>
                  <a:pt x="2090965" y="3696817"/>
                  <a:pt x="2088032" y="3689535"/>
                </a:cubicBezTo>
                <a:cubicBezTo>
                  <a:pt x="2079023" y="3695118"/>
                  <a:pt x="2072629" y="3697508"/>
                  <a:pt x="2068849" y="3696699"/>
                </a:cubicBezTo>
                <a:cubicBezTo>
                  <a:pt x="2065070" y="3695893"/>
                  <a:pt x="2061258" y="3689873"/>
                  <a:pt x="2057412" y="3678639"/>
                </a:cubicBezTo>
                <a:lnTo>
                  <a:pt x="2022767" y="3697879"/>
                </a:lnTo>
                <a:lnTo>
                  <a:pt x="2021924" y="3675098"/>
                </a:lnTo>
                <a:lnTo>
                  <a:pt x="1969260" y="3676445"/>
                </a:lnTo>
                <a:lnTo>
                  <a:pt x="1965818" y="3687657"/>
                </a:lnTo>
                <a:lnTo>
                  <a:pt x="1950655" y="3677477"/>
                </a:lnTo>
                <a:lnTo>
                  <a:pt x="1935199" y="3676760"/>
                </a:lnTo>
                <a:lnTo>
                  <a:pt x="1917438" y="3700574"/>
                </a:lnTo>
                <a:lnTo>
                  <a:pt x="1890813" y="3710712"/>
                </a:lnTo>
                <a:cubicBezTo>
                  <a:pt x="1886251" y="3701814"/>
                  <a:pt x="1880148" y="3699004"/>
                  <a:pt x="1872501" y="3702281"/>
                </a:cubicBezTo>
                <a:cubicBezTo>
                  <a:pt x="1864854" y="3705558"/>
                  <a:pt x="1857321" y="3698892"/>
                  <a:pt x="1849904" y="3682280"/>
                </a:cubicBezTo>
                <a:lnTo>
                  <a:pt x="1865651" y="3673535"/>
                </a:lnTo>
                <a:lnTo>
                  <a:pt x="1858216" y="3663713"/>
                </a:lnTo>
                <a:cubicBezTo>
                  <a:pt x="1852861" y="3663781"/>
                  <a:pt x="1843822" y="3664152"/>
                  <a:pt x="1831097" y="3664825"/>
                </a:cubicBezTo>
                <a:cubicBezTo>
                  <a:pt x="1818372" y="3665498"/>
                  <a:pt x="1810907" y="3664993"/>
                  <a:pt x="1808701" y="3663311"/>
                </a:cubicBezTo>
                <a:cubicBezTo>
                  <a:pt x="1808279" y="3661318"/>
                  <a:pt x="1808913" y="3659611"/>
                  <a:pt x="1810600" y="3658189"/>
                </a:cubicBezTo>
                <a:cubicBezTo>
                  <a:pt x="1812290" y="3656766"/>
                  <a:pt x="1813279" y="3656022"/>
                  <a:pt x="1813572" y="3655956"/>
                </a:cubicBezTo>
                <a:cubicBezTo>
                  <a:pt x="1810168" y="3645060"/>
                  <a:pt x="1811628" y="3639600"/>
                  <a:pt x="1817948" y="3639577"/>
                </a:cubicBezTo>
                <a:cubicBezTo>
                  <a:pt x="1824268" y="3639554"/>
                  <a:pt x="1830159" y="3640933"/>
                  <a:pt x="1835620" y="3643713"/>
                </a:cubicBezTo>
                <a:lnTo>
                  <a:pt x="1858253" y="3612544"/>
                </a:lnTo>
                <a:lnTo>
                  <a:pt x="1886013" y="3615726"/>
                </a:lnTo>
                <a:lnTo>
                  <a:pt x="1885463" y="3583482"/>
                </a:lnTo>
                <a:cubicBezTo>
                  <a:pt x="1874481" y="3588224"/>
                  <a:pt x="1863234" y="3589045"/>
                  <a:pt x="1851722" y="3585944"/>
                </a:cubicBezTo>
                <a:cubicBezTo>
                  <a:pt x="1840210" y="3582845"/>
                  <a:pt x="1828176" y="3584102"/>
                  <a:pt x="1815620" y="3589719"/>
                </a:cubicBezTo>
                <a:cubicBezTo>
                  <a:pt x="1798635" y="3585299"/>
                  <a:pt x="1781525" y="3581819"/>
                  <a:pt x="1764288" y="3579283"/>
                </a:cubicBezTo>
                <a:cubicBezTo>
                  <a:pt x="1747051" y="3576746"/>
                  <a:pt x="1730298" y="3574231"/>
                  <a:pt x="1714027" y="3571739"/>
                </a:cubicBezTo>
                <a:cubicBezTo>
                  <a:pt x="1705700" y="3574038"/>
                  <a:pt x="1694298" y="3575721"/>
                  <a:pt x="1679820" y="3576786"/>
                </a:cubicBezTo>
                <a:cubicBezTo>
                  <a:pt x="1665342" y="3577852"/>
                  <a:pt x="1655659" y="3573929"/>
                  <a:pt x="1650777" y="3565015"/>
                </a:cubicBezTo>
                <a:cubicBezTo>
                  <a:pt x="1648528" y="3566846"/>
                  <a:pt x="1644649" y="3571326"/>
                  <a:pt x="1639140" y="3578454"/>
                </a:cubicBezTo>
                <a:cubicBezTo>
                  <a:pt x="1633631" y="3585582"/>
                  <a:pt x="1630541" y="3589623"/>
                  <a:pt x="1629866" y="3590579"/>
                </a:cubicBezTo>
                <a:cubicBezTo>
                  <a:pt x="1630944" y="3592209"/>
                  <a:pt x="1632935" y="3592459"/>
                  <a:pt x="1635839" y="3591331"/>
                </a:cubicBezTo>
                <a:cubicBezTo>
                  <a:pt x="1638744" y="3590201"/>
                  <a:pt x="1640378" y="3589487"/>
                  <a:pt x="1640744" y="3589188"/>
                </a:cubicBezTo>
                <a:cubicBezTo>
                  <a:pt x="1663360" y="3589802"/>
                  <a:pt x="1686100" y="3592673"/>
                  <a:pt x="1708964" y="3597802"/>
                </a:cubicBezTo>
                <a:cubicBezTo>
                  <a:pt x="1731828" y="3602929"/>
                  <a:pt x="1753926" y="3601505"/>
                  <a:pt x="1775262" y="3593533"/>
                </a:cubicBezTo>
                <a:lnTo>
                  <a:pt x="1782404" y="3612817"/>
                </a:lnTo>
                <a:cubicBezTo>
                  <a:pt x="1786006" y="3621473"/>
                  <a:pt x="1789158" y="3632121"/>
                  <a:pt x="1791863" y="3644764"/>
                </a:cubicBezTo>
                <a:cubicBezTo>
                  <a:pt x="1794567" y="3657405"/>
                  <a:pt x="1792355" y="3666384"/>
                  <a:pt x="1785225" y="3671699"/>
                </a:cubicBezTo>
                <a:cubicBezTo>
                  <a:pt x="1770772" y="3679242"/>
                  <a:pt x="1755373" y="3682949"/>
                  <a:pt x="1739029" y="3682823"/>
                </a:cubicBezTo>
                <a:cubicBezTo>
                  <a:pt x="1722686" y="3682697"/>
                  <a:pt x="1707077" y="3680709"/>
                  <a:pt x="1692202" y="3676862"/>
                </a:cubicBezTo>
                <a:cubicBezTo>
                  <a:pt x="1684768" y="3681570"/>
                  <a:pt x="1678659" y="3687288"/>
                  <a:pt x="1673872" y="3694015"/>
                </a:cubicBezTo>
                <a:cubicBezTo>
                  <a:pt x="1669086" y="3700742"/>
                  <a:pt x="1662976" y="3706460"/>
                  <a:pt x="1655542" y="3711170"/>
                </a:cubicBezTo>
                <a:lnTo>
                  <a:pt x="1651843" y="3680674"/>
                </a:lnTo>
                <a:cubicBezTo>
                  <a:pt x="1642191" y="3686228"/>
                  <a:pt x="1631216" y="3690774"/>
                  <a:pt x="1618919" y="3694309"/>
                </a:cubicBezTo>
                <a:cubicBezTo>
                  <a:pt x="1606620" y="3697846"/>
                  <a:pt x="1594217" y="3698534"/>
                  <a:pt x="1581708" y="3696373"/>
                </a:cubicBezTo>
                <a:lnTo>
                  <a:pt x="1596614" y="3664847"/>
                </a:lnTo>
                <a:lnTo>
                  <a:pt x="1629245" y="3660673"/>
                </a:lnTo>
                <a:cubicBezTo>
                  <a:pt x="1630016" y="3657630"/>
                  <a:pt x="1630698" y="3654345"/>
                  <a:pt x="1631291" y="3650819"/>
                </a:cubicBezTo>
                <a:cubicBezTo>
                  <a:pt x="1631884" y="3647294"/>
                  <a:pt x="1632923" y="3644973"/>
                  <a:pt x="1634408" y="3643857"/>
                </a:cubicBezTo>
                <a:cubicBezTo>
                  <a:pt x="1637695" y="3642903"/>
                  <a:pt x="1640782" y="3645258"/>
                  <a:pt x="1643670" y="3650920"/>
                </a:cubicBezTo>
                <a:cubicBezTo>
                  <a:pt x="1646559" y="3656581"/>
                  <a:pt x="1648428" y="3660774"/>
                  <a:pt x="1649278" y="3663498"/>
                </a:cubicBezTo>
                <a:lnTo>
                  <a:pt x="1711392" y="3656904"/>
                </a:lnTo>
                <a:lnTo>
                  <a:pt x="1722562" y="3646049"/>
                </a:lnTo>
                <a:lnTo>
                  <a:pt x="1732597" y="3621876"/>
                </a:lnTo>
                <a:lnTo>
                  <a:pt x="1709706" y="3611340"/>
                </a:lnTo>
                <a:lnTo>
                  <a:pt x="1639279" y="3636501"/>
                </a:lnTo>
                <a:cubicBezTo>
                  <a:pt x="1626082" y="3629492"/>
                  <a:pt x="1609700" y="3625416"/>
                  <a:pt x="1590131" y="3624271"/>
                </a:cubicBezTo>
                <a:cubicBezTo>
                  <a:pt x="1570560" y="3623127"/>
                  <a:pt x="1554032" y="3623783"/>
                  <a:pt x="1540542" y="3626236"/>
                </a:cubicBezTo>
                <a:cubicBezTo>
                  <a:pt x="1529470" y="3631803"/>
                  <a:pt x="1517902" y="3634741"/>
                  <a:pt x="1505833" y="3635051"/>
                </a:cubicBezTo>
                <a:cubicBezTo>
                  <a:pt x="1493763" y="3635358"/>
                  <a:pt x="1481479" y="3636368"/>
                  <a:pt x="1468980" y="3638079"/>
                </a:cubicBezTo>
                <a:cubicBezTo>
                  <a:pt x="1448952" y="3626726"/>
                  <a:pt x="1428064" y="3618176"/>
                  <a:pt x="1406315" y="3612429"/>
                </a:cubicBezTo>
                <a:lnTo>
                  <a:pt x="1333325" y="3620416"/>
                </a:lnTo>
                <a:cubicBezTo>
                  <a:pt x="1332592" y="3618012"/>
                  <a:pt x="1331199" y="3615103"/>
                  <a:pt x="1329145" y="3611692"/>
                </a:cubicBezTo>
                <a:cubicBezTo>
                  <a:pt x="1327090" y="3608281"/>
                  <a:pt x="1324479" y="3607212"/>
                  <a:pt x="1321312" y="3608487"/>
                </a:cubicBezTo>
                <a:cubicBezTo>
                  <a:pt x="1319754" y="3609836"/>
                  <a:pt x="1318428" y="3613091"/>
                  <a:pt x="1317333" y="3618252"/>
                </a:cubicBezTo>
                <a:cubicBezTo>
                  <a:pt x="1316239" y="3623413"/>
                  <a:pt x="1315271" y="3627633"/>
                  <a:pt x="1314427" y="3630910"/>
                </a:cubicBezTo>
                <a:lnTo>
                  <a:pt x="1279817" y="3598981"/>
                </a:lnTo>
                <a:lnTo>
                  <a:pt x="1269818" y="3571985"/>
                </a:lnTo>
                <a:cubicBezTo>
                  <a:pt x="1281795" y="3566301"/>
                  <a:pt x="1293914" y="3562282"/>
                  <a:pt x="1306176" y="3559930"/>
                </a:cubicBezTo>
                <a:cubicBezTo>
                  <a:pt x="1318437" y="3557577"/>
                  <a:pt x="1334566" y="3549007"/>
                  <a:pt x="1354564" y="3534219"/>
                </a:cubicBezTo>
                <a:cubicBezTo>
                  <a:pt x="1342343" y="3531127"/>
                  <a:pt x="1330299" y="3528514"/>
                  <a:pt x="1318435" y="3526385"/>
                </a:cubicBezTo>
                <a:cubicBezTo>
                  <a:pt x="1306570" y="3524255"/>
                  <a:pt x="1294380" y="3526374"/>
                  <a:pt x="1281866" y="3532742"/>
                </a:cubicBezTo>
                <a:cubicBezTo>
                  <a:pt x="1262889" y="3520807"/>
                  <a:pt x="1243051" y="3511675"/>
                  <a:pt x="1222352" y="3505344"/>
                </a:cubicBezTo>
                <a:cubicBezTo>
                  <a:pt x="1212832" y="3484766"/>
                  <a:pt x="1203497" y="3480068"/>
                  <a:pt x="1194348" y="3491253"/>
                </a:cubicBezTo>
                <a:cubicBezTo>
                  <a:pt x="1185200" y="3502435"/>
                  <a:pt x="1177650" y="3502560"/>
                  <a:pt x="1171701" y="3491624"/>
                </a:cubicBezTo>
                <a:lnTo>
                  <a:pt x="1165987" y="3476198"/>
                </a:lnTo>
                <a:cubicBezTo>
                  <a:pt x="1156890" y="3480474"/>
                  <a:pt x="1149245" y="3481619"/>
                  <a:pt x="1143051" y="3479634"/>
                </a:cubicBezTo>
                <a:cubicBezTo>
                  <a:pt x="1136858" y="3477649"/>
                  <a:pt x="1129999" y="3478358"/>
                  <a:pt x="1122478" y="3481759"/>
                </a:cubicBezTo>
                <a:lnTo>
                  <a:pt x="1093582" y="3465258"/>
                </a:lnTo>
                <a:lnTo>
                  <a:pt x="1113065" y="3435837"/>
                </a:lnTo>
                <a:cubicBezTo>
                  <a:pt x="1110208" y="3428125"/>
                  <a:pt x="1111929" y="3422518"/>
                  <a:pt x="1118228" y="3419019"/>
                </a:cubicBezTo>
                <a:cubicBezTo>
                  <a:pt x="1131046" y="3413256"/>
                  <a:pt x="1144917" y="3410980"/>
                  <a:pt x="1159841" y="3412185"/>
                </a:cubicBezTo>
                <a:cubicBezTo>
                  <a:pt x="1174765" y="3413390"/>
                  <a:pt x="1189425" y="3410674"/>
                  <a:pt x="1203817" y="3404037"/>
                </a:cubicBezTo>
                <a:cubicBezTo>
                  <a:pt x="1204110" y="3403972"/>
                  <a:pt x="1205099" y="3403228"/>
                  <a:pt x="1206788" y="3401806"/>
                </a:cubicBezTo>
                <a:cubicBezTo>
                  <a:pt x="1208477" y="3400384"/>
                  <a:pt x="1209109" y="3398677"/>
                  <a:pt x="1208688" y="3396683"/>
                </a:cubicBezTo>
                <a:cubicBezTo>
                  <a:pt x="1207193" y="3394995"/>
                  <a:pt x="1202960" y="3394245"/>
                  <a:pt x="1195988" y="3394435"/>
                </a:cubicBezTo>
                <a:cubicBezTo>
                  <a:pt x="1189019" y="3394625"/>
                  <a:pt x="1183997" y="3394314"/>
                  <a:pt x="1180926" y="3393500"/>
                </a:cubicBezTo>
                <a:cubicBezTo>
                  <a:pt x="1176112" y="3390749"/>
                  <a:pt x="1172009" y="3389926"/>
                  <a:pt x="1168621" y="3391032"/>
                </a:cubicBezTo>
                <a:cubicBezTo>
                  <a:pt x="1163879" y="3394248"/>
                  <a:pt x="1159548" y="3396654"/>
                  <a:pt x="1155630" y="3398249"/>
                </a:cubicBezTo>
                <a:cubicBezTo>
                  <a:pt x="1151711" y="3399844"/>
                  <a:pt x="1148314" y="3397080"/>
                  <a:pt x="1145438" y="3389959"/>
                </a:cubicBezTo>
                <a:lnTo>
                  <a:pt x="1133425" y="3378029"/>
                </a:lnTo>
                <a:lnTo>
                  <a:pt x="1115992" y="3341212"/>
                </a:lnTo>
                <a:lnTo>
                  <a:pt x="1086510" y="3343634"/>
                </a:lnTo>
                <a:cubicBezTo>
                  <a:pt x="1082566" y="3338753"/>
                  <a:pt x="1077727" y="3334659"/>
                  <a:pt x="1071992" y="3331352"/>
                </a:cubicBezTo>
                <a:cubicBezTo>
                  <a:pt x="1066259" y="3328046"/>
                  <a:pt x="1060990" y="3325354"/>
                  <a:pt x="1056184" y="3323275"/>
                </a:cubicBezTo>
                <a:cubicBezTo>
                  <a:pt x="1054704" y="3319062"/>
                  <a:pt x="1052237" y="3315393"/>
                  <a:pt x="1048787" y="3312272"/>
                </a:cubicBezTo>
                <a:cubicBezTo>
                  <a:pt x="1045337" y="3309150"/>
                  <a:pt x="1041222" y="3308722"/>
                  <a:pt x="1036445" y="3310988"/>
                </a:cubicBezTo>
                <a:lnTo>
                  <a:pt x="1025275" y="3321842"/>
                </a:lnTo>
                <a:lnTo>
                  <a:pt x="1012419" y="3287131"/>
                </a:lnTo>
                <a:cubicBezTo>
                  <a:pt x="1019086" y="3285269"/>
                  <a:pt x="1029511" y="3283935"/>
                  <a:pt x="1043691" y="3283133"/>
                </a:cubicBezTo>
                <a:cubicBezTo>
                  <a:pt x="1057870" y="3282329"/>
                  <a:pt x="1064147" y="3277488"/>
                  <a:pt x="1062520" y="3268607"/>
                </a:cubicBezTo>
                <a:cubicBezTo>
                  <a:pt x="1060864" y="3264780"/>
                  <a:pt x="1058314" y="3261739"/>
                  <a:pt x="1054870" y="3259487"/>
                </a:cubicBezTo>
                <a:cubicBezTo>
                  <a:pt x="1051424" y="3257234"/>
                  <a:pt x="1048443" y="3255596"/>
                  <a:pt x="1045928" y="3254570"/>
                </a:cubicBezTo>
                <a:lnTo>
                  <a:pt x="1005276" y="3267847"/>
                </a:lnTo>
                <a:lnTo>
                  <a:pt x="976088" y="3260808"/>
                </a:lnTo>
                <a:cubicBezTo>
                  <a:pt x="966769" y="3265983"/>
                  <a:pt x="957919" y="3268574"/>
                  <a:pt x="949535" y="3268579"/>
                </a:cubicBezTo>
                <a:cubicBezTo>
                  <a:pt x="941151" y="3268585"/>
                  <a:pt x="932447" y="3266444"/>
                  <a:pt x="923422" y="3262156"/>
                </a:cubicBezTo>
                <a:lnTo>
                  <a:pt x="898226" y="3276149"/>
                </a:lnTo>
                <a:cubicBezTo>
                  <a:pt x="884205" y="3270761"/>
                  <a:pt x="870751" y="3272032"/>
                  <a:pt x="857867" y="3279963"/>
                </a:cubicBezTo>
                <a:cubicBezTo>
                  <a:pt x="857085" y="3272938"/>
                  <a:pt x="854226" y="3267356"/>
                  <a:pt x="849292" y="3263218"/>
                </a:cubicBezTo>
                <a:cubicBezTo>
                  <a:pt x="844357" y="3259080"/>
                  <a:pt x="838633" y="3258579"/>
                  <a:pt x="832120" y="3261711"/>
                </a:cubicBezTo>
                <a:lnTo>
                  <a:pt x="795202" y="3254314"/>
                </a:lnTo>
                <a:lnTo>
                  <a:pt x="793224" y="3218212"/>
                </a:lnTo>
                <a:cubicBezTo>
                  <a:pt x="805335" y="3217589"/>
                  <a:pt x="818396" y="3214405"/>
                  <a:pt x="832407" y="3208659"/>
                </a:cubicBezTo>
                <a:cubicBezTo>
                  <a:pt x="846417" y="3202911"/>
                  <a:pt x="858260" y="3201565"/>
                  <a:pt x="867936" y="3204620"/>
                </a:cubicBezTo>
                <a:cubicBezTo>
                  <a:pt x="877672" y="3198438"/>
                  <a:pt x="884825" y="3200665"/>
                  <a:pt x="889398" y="3211301"/>
                </a:cubicBezTo>
                <a:cubicBezTo>
                  <a:pt x="892033" y="3219913"/>
                  <a:pt x="895973" y="3230125"/>
                  <a:pt x="901219" y="3241937"/>
                </a:cubicBezTo>
                <a:cubicBezTo>
                  <a:pt x="906465" y="3253749"/>
                  <a:pt x="910056" y="3250204"/>
                  <a:pt x="911995" y="3231302"/>
                </a:cubicBezTo>
                <a:lnTo>
                  <a:pt x="949204" y="3229237"/>
                </a:lnTo>
                <a:lnTo>
                  <a:pt x="943491" y="3213810"/>
                </a:lnTo>
                <a:lnTo>
                  <a:pt x="964953" y="3220492"/>
                </a:lnTo>
                <a:lnTo>
                  <a:pt x="996448" y="3203000"/>
                </a:lnTo>
                <a:lnTo>
                  <a:pt x="1022195" y="3221251"/>
                </a:lnTo>
                <a:lnTo>
                  <a:pt x="1050540" y="3205509"/>
                </a:lnTo>
                <a:cubicBezTo>
                  <a:pt x="1063135" y="3207042"/>
                  <a:pt x="1074866" y="3211375"/>
                  <a:pt x="1085737" y="3218513"/>
                </a:cubicBezTo>
                <a:lnTo>
                  <a:pt x="1115220" y="3216090"/>
                </a:lnTo>
                <a:cubicBezTo>
                  <a:pt x="1113248" y="3202654"/>
                  <a:pt x="1122582" y="3192820"/>
                  <a:pt x="1143217" y="3186591"/>
                </a:cubicBezTo>
                <a:cubicBezTo>
                  <a:pt x="1163853" y="3180362"/>
                  <a:pt x="1177617" y="3177369"/>
                  <a:pt x="1184510" y="3177609"/>
                </a:cubicBezTo>
                <a:cubicBezTo>
                  <a:pt x="1188631" y="3184039"/>
                  <a:pt x="1196623" y="3184252"/>
                  <a:pt x="1208481" y="3178246"/>
                </a:cubicBezTo>
                <a:cubicBezTo>
                  <a:pt x="1220339" y="3172243"/>
                  <a:pt x="1228475" y="3167724"/>
                  <a:pt x="1232890" y="3164691"/>
                </a:cubicBezTo>
                <a:cubicBezTo>
                  <a:pt x="1236840" y="3169376"/>
                  <a:pt x="1241740" y="3171497"/>
                  <a:pt x="1247590" y="3171058"/>
                </a:cubicBezTo>
                <a:cubicBezTo>
                  <a:pt x="1253440" y="3170620"/>
                  <a:pt x="1258843" y="3168975"/>
                  <a:pt x="1263799" y="3166124"/>
                </a:cubicBezTo>
                <a:cubicBezTo>
                  <a:pt x="1269468" y="3162202"/>
                  <a:pt x="1273240" y="3157007"/>
                  <a:pt x="1275116" y="3150539"/>
                </a:cubicBezTo>
                <a:cubicBezTo>
                  <a:pt x="1276993" y="3144073"/>
                  <a:pt x="1280766" y="3138877"/>
                  <a:pt x="1286432" y="3134956"/>
                </a:cubicBezTo>
                <a:cubicBezTo>
                  <a:pt x="1278565" y="3121404"/>
                  <a:pt x="1266557" y="3119740"/>
                  <a:pt x="1250408" y="3129967"/>
                </a:cubicBezTo>
                <a:cubicBezTo>
                  <a:pt x="1234259" y="3140195"/>
                  <a:pt x="1222609" y="3139497"/>
                  <a:pt x="1215455" y="3127872"/>
                </a:cubicBezTo>
                <a:cubicBezTo>
                  <a:pt x="1205661" y="3132828"/>
                  <a:pt x="1195118" y="3133839"/>
                  <a:pt x="1183826" y="3130907"/>
                </a:cubicBezTo>
                <a:cubicBezTo>
                  <a:pt x="1172534" y="3127974"/>
                  <a:pt x="1162568" y="3122853"/>
                  <a:pt x="1153927" y="3115543"/>
                </a:cubicBezTo>
                <a:lnTo>
                  <a:pt x="1112983" y="3138282"/>
                </a:lnTo>
                <a:cubicBezTo>
                  <a:pt x="1087134" y="3111853"/>
                  <a:pt x="1064603" y="3100148"/>
                  <a:pt x="1045387" y="3103165"/>
                </a:cubicBezTo>
                <a:cubicBezTo>
                  <a:pt x="1026173" y="3106182"/>
                  <a:pt x="998908" y="3109893"/>
                  <a:pt x="963594" y="3114295"/>
                </a:cubicBezTo>
                <a:cubicBezTo>
                  <a:pt x="957854" y="3101790"/>
                  <a:pt x="949894" y="3092261"/>
                  <a:pt x="939716" y="3085708"/>
                </a:cubicBezTo>
                <a:cubicBezTo>
                  <a:pt x="929535" y="3079155"/>
                  <a:pt x="921575" y="3069625"/>
                  <a:pt x="915835" y="3057119"/>
                </a:cubicBezTo>
                <a:lnTo>
                  <a:pt x="881191" y="3076359"/>
                </a:lnTo>
                <a:lnTo>
                  <a:pt x="876905" y="3064789"/>
                </a:lnTo>
                <a:cubicBezTo>
                  <a:pt x="874167" y="3057397"/>
                  <a:pt x="874075" y="3052023"/>
                  <a:pt x="876630" y="3048667"/>
                </a:cubicBezTo>
                <a:cubicBezTo>
                  <a:pt x="879184" y="3045310"/>
                  <a:pt x="883670" y="3042044"/>
                  <a:pt x="890088" y="3038867"/>
                </a:cubicBezTo>
                <a:lnTo>
                  <a:pt x="919570" y="3036444"/>
                </a:lnTo>
                <a:cubicBezTo>
                  <a:pt x="921777" y="3034928"/>
                  <a:pt x="925310" y="3031223"/>
                  <a:pt x="930168" y="3025328"/>
                </a:cubicBezTo>
                <a:cubicBezTo>
                  <a:pt x="935026" y="3019433"/>
                  <a:pt x="937414" y="3015201"/>
                  <a:pt x="937332" y="3012630"/>
                </a:cubicBezTo>
                <a:lnTo>
                  <a:pt x="927882" y="3017878"/>
                </a:lnTo>
                <a:cubicBezTo>
                  <a:pt x="919492" y="3011883"/>
                  <a:pt x="908595" y="3005533"/>
                  <a:pt x="895197" y="2998831"/>
                </a:cubicBezTo>
                <a:cubicBezTo>
                  <a:pt x="881797" y="2992128"/>
                  <a:pt x="870754" y="2990511"/>
                  <a:pt x="862070" y="2993979"/>
                </a:cubicBezTo>
                <a:cubicBezTo>
                  <a:pt x="856545" y="2990168"/>
                  <a:pt x="850070" y="2988920"/>
                  <a:pt x="842645" y="2990234"/>
                </a:cubicBezTo>
                <a:cubicBezTo>
                  <a:pt x="835222" y="2991548"/>
                  <a:pt x="828243" y="2994067"/>
                  <a:pt x="821711" y="2997791"/>
                </a:cubicBezTo>
                <a:lnTo>
                  <a:pt x="799113" y="2977791"/>
                </a:lnTo>
                <a:cubicBezTo>
                  <a:pt x="794090" y="2980677"/>
                  <a:pt x="788031" y="2982686"/>
                  <a:pt x="780935" y="2983817"/>
                </a:cubicBezTo>
                <a:cubicBezTo>
                  <a:pt x="773837" y="2984950"/>
                  <a:pt x="767494" y="2983628"/>
                  <a:pt x="761904" y="2979856"/>
                </a:cubicBezTo>
                <a:lnTo>
                  <a:pt x="736708" y="2993848"/>
                </a:lnTo>
                <a:lnTo>
                  <a:pt x="721545" y="2983669"/>
                </a:lnTo>
                <a:cubicBezTo>
                  <a:pt x="711816" y="2988587"/>
                  <a:pt x="701142" y="2989673"/>
                  <a:pt x="689522" y="2986921"/>
                </a:cubicBezTo>
                <a:cubicBezTo>
                  <a:pt x="677903" y="2984171"/>
                  <a:pt x="667017" y="2979560"/>
                  <a:pt x="656866" y="2973089"/>
                </a:cubicBezTo>
                <a:cubicBezTo>
                  <a:pt x="643911" y="2970790"/>
                  <a:pt x="629042" y="2967809"/>
                  <a:pt x="612259" y="2964148"/>
                </a:cubicBezTo>
                <a:cubicBezTo>
                  <a:pt x="595475" y="2960489"/>
                  <a:pt x="580680" y="2955143"/>
                  <a:pt x="567870" y="2948113"/>
                </a:cubicBezTo>
                <a:cubicBezTo>
                  <a:pt x="563039" y="2951087"/>
                  <a:pt x="557743" y="2953447"/>
                  <a:pt x="551981" y="2955194"/>
                </a:cubicBezTo>
                <a:cubicBezTo>
                  <a:pt x="546218" y="2956939"/>
                  <a:pt x="540639" y="2955970"/>
                  <a:pt x="535239" y="2952286"/>
                </a:cubicBezTo>
                <a:cubicBezTo>
                  <a:pt x="525409" y="2957358"/>
                  <a:pt x="514508" y="2959536"/>
                  <a:pt x="502534" y="2958823"/>
                </a:cubicBezTo>
                <a:cubicBezTo>
                  <a:pt x="490563" y="2958110"/>
                  <a:pt x="479806" y="2955558"/>
                  <a:pt x="470268" y="2951167"/>
                </a:cubicBezTo>
                <a:cubicBezTo>
                  <a:pt x="466988" y="2952989"/>
                  <a:pt x="463743" y="2953628"/>
                  <a:pt x="460536" y="2953085"/>
                </a:cubicBezTo>
                <a:cubicBezTo>
                  <a:pt x="457328" y="2952540"/>
                  <a:pt x="454945" y="2950377"/>
                  <a:pt x="453385" y="2946594"/>
                </a:cubicBezTo>
                <a:lnTo>
                  <a:pt x="452250" y="2933274"/>
                </a:lnTo>
                <a:lnTo>
                  <a:pt x="488031" y="2927352"/>
                </a:lnTo>
                <a:cubicBezTo>
                  <a:pt x="492805" y="2929351"/>
                  <a:pt x="498209" y="2929838"/>
                  <a:pt x="504236" y="2928814"/>
                </a:cubicBezTo>
                <a:cubicBezTo>
                  <a:pt x="510265" y="2927792"/>
                  <a:pt x="515741" y="2925913"/>
                  <a:pt x="520661" y="2923180"/>
                </a:cubicBezTo>
                <a:lnTo>
                  <a:pt x="554722" y="2922865"/>
                </a:lnTo>
                <a:cubicBezTo>
                  <a:pt x="561510" y="2918126"/>
                  <a:pt x="569266" y="2913432"/>
                  <a:pt x="577986" y="2908782"/>
                </a:cubicBezTo>
                <a:cubicBezTo>
                  <a:pt x="586708" y="2904132"/>
                  <a:pt x="593456" y="2906972"/>
                  <a:pt x="598232" y="2917301"/>
                </a:cubicBezTo>
                <a:cubicBezTo>
                  <a:pt x="629415" y="2901534"/>
                  <a:pt x="669682" y="2892346"/>
                  <a:pt x="719032" y="2889739"/>
                </a:cubicBezTo>
                <a:cubicBezTo>
                  <a:pt x="768384" y="2887132"/>
                  <a:pt x="809787" y="2891263"/>
                  <a:pt x="843242" y="2902133"/>
                </a:cubicBezTo>
                <a:cubicBezTo>
                  <a:pt x="854183" y="2896639"/>
                  <a:pt x="864871" y="2893028"/>
                  <a:pt x="875307" y="2891301"/>
                </a:cubicBezTo>
                <a:cubicBezTo>
                  <a:pt x="885743" y="2889575"/>
                  <a:pt x="896430" y="2885964"/>
                  <a:pt x="907370" y="2880470"/>
                </a:cubicBezTo>
                <a:cubicBezTo>
                  <a:pt x="909678" y="2886065"/>
                  <a:pt x="913136" y="2888988"/>
                  <a:pt x="917740" y="2889242"/>
                </a:cubicBezTo>
                <a:cubicBezTo>
                  <a:pt x="922343" y="2889495"/>
                  <a:pt x="927090" y="2888216"/>
                  <a:pt x="931981" y="2885401"/>
                </a:cubicBezTo>
                <a:cubicBezTo>
                  <a:pt x="945015" y="2878938"/>
                  <a:pt x="953447" y="2877356"/>
                  <a:pt x="957279" y="2880653"/>
                </a:cubicBezTo>
                <a:cubicBezTo>
                  <a:pt x="961111" y="2883950"/>
                  <a:pt x="967182" y="2883678"/>
                  <a:pt x="975490" y="2879840"/>
                </a:cubicBezTo>
                <a:lnTo>
                  <a:pt x="1014127" y="2881630"/>
                </a:lnTo>
                <a:cubicBezTo>
                  <a:pt x="1017946" y="2886388"/>
                  <a:pt x="1022322" y="2888801"/>
                  <a:pt x="1027253" y="2888873"/>
                </a:cubicBezTo>
                <a:cubicBezTo>
                  <a:pt x="1032185" y="2888944"/>
                  <a:pt x="1037063" y="2887591"/>
                  <a:pt x="1041889" y="2884813"/>
                </a:cubicBezTo>
                <a:lnTo>
                  <a:pt x="1056209" y="2872211"/>
                </a:lnTo>
                <a:lnTo>
                  <a:pt x="1095670" y="2865242"/>
                </a:lnTo>
                <a:lnTo>
                  <a:pt x="1053148" y="2836974"/>
                </a:lnTo>
                <a:cubicBezTo>
                  <a:pt x="1042655" y="2804222"/>
                  <a:pt x="1032367" y="2796747"/>
                  <a:pt x="1022284" y="2814547"/>
                </a:cubicBezTo>
                <a:cubicBezTo>
                  <a:pt x="1012201" y="2832345"/>
                  <a:pt x="1003880" y="2832543"/>
                  <a:pt x="997323" y="2815137"/>
                </a:cubicBezTo>
                <a:lnTo>
                  <a:pt x="991026" y="2790586"/>
                </a:lnTo>
                <a:cubicBezTo>
                  <a:pt x="981001" y="2797392"/>
                  <a:pt x="972574" y="2799214"/>
                  <a:pt x="965748" y="2796055"/>
                </a:cubicBezTo>
                <a:cubicBezTo>
                  <a:pt x="958920" y="2792896"/>
                  <a:pt x="951363" y="2794024"/>
                  <a:pt x="943072" y="2799439"/>
                </a:cubicBezTo>
                <a:lnTo>
                  <a:pt x="911225" y="2773176"/>
                </a:lnTo>
                <a:lnTo>
                  <a:pt x="932697" y="2726352"/>
                </a:lnTo>
                <a:lnTo>
                  <a:pt x="932733" y="2726185"/>
                </a:lnTo>
                <a:lnTo>
                  <a:pt x="838056" y="2711512"/>
                </a:lnTo>
                <a:cubicBezTo>
                  <a:pt x="518224" y="2654634"/>
                  <a:pt x="322721" y="2565780"/>
                  <a:pt x="315799" y="2453582"/>
                </a:cubicBezTo>
                <a:cubicBezTo>
                  <a:pt x="309864" y="2357412"/>
                  <a:pt x="443321" y="2257746"/>
                  <a:pt x="676744" y="2165957"/>
                </a:cubicBezTo>
                <a:lnTo>
                  <a:pt x="725895" y="2148170"/>
                </a:lnTo>
                <a:lnTo>
                  <a:pt x="715323" y="2123613"/>
                </a:lnTo>
                <a:lnTo>
                  <a:pt x="677139" y="2154234"/>
                </a:lnTo>
                <a:lnTo>
                  <a:pt x="672416" y="2135820"/>
                </a:lnTo>
                <a:cubicBezTo>
                  <a:pt x="669398" y="2124056"/>
                  <a:pt x="669297" y="2115503"/>
                  <a:pt x="672113" y="2110162"/>
                </a:cubicBezTo>
                <a:cubicBezTo>
                  <a:pt x="674928" y="2104819"/>
                  <a:pt x="679872" y="2099620"/>
                  <a:pt x="686947" y="2094566"/>
                </a:cubicBezTo>
                <a:lnTo>
                  <a:pt x="719440" y="2090708"/>
                </a:lnTo>
                <a:cubicBezTo>
                  <a:pt x="721872" y="2088296"/>
                  <a:pt x="725765" y="2082399"/>
                  <a:pt x="731120" y="2073016"/>
                </a:cubicBezTo>
                <a:cubicBezTo>
                  <a:pt x="736473" y="2063634"/>
                  <a:pt x="739106" y="2056899"/>
                  <a:pt x="739016" y="2052808"/>
                </a:cubicBezTo>
                <a:lnTo>
                  <a:pt x="728601" y="2061160"/>
                </a:lnTo>
                <a:cubicBezTo>
                  <a:pt x="719353" y="2051618"/>
                  <a:pt x="707344" y="2041513"/>
                  <a:pt x="692576" y="2030847"/>
                </a:cubicBezTo>
                <a:cubicBezTo>
                  <a:pt x="677808" y="2020178"/>
                  <a:pt x="665637" y="2017605"/>
                  <a:pt x="656066" y="2023123"/>
                </a:cubicBezTo>
                <a:cubicBezTo>
                  <a:pt x="649977" y="2017059"/>
                  <a:pt x="642841" y="2015073"/>
                  <a:pt x="634657" y="2017163"/>
                </a:cubicBezTo>
                <a:cubicBezTo>
                  <a:pt x="626474" y="2019254"/>
                  <a:pt x="618783" y="2023264"/>
                  <a:pt x="611585" y="2029191"/>
                </a:cubicBezTo>
                <a:lnTo>
                  <a:pt x="586679" y="1997361"/>
                </a:lnTo>
                <a:cubicBezTo>
                  <a:pt x="581143" y="2001952"/>
                  <a:pt x="574465" y="2005151"/>
                  <a:pt x="566644" y="2006952"/>
                </a:cubicBezTo>
                <a:cubicBezTo>
                  <a:pt x="558821" y="2008754"/>
                  <a:pt x="551830" y="2006650"/>
                  <a:pt x="545669" y="2000647"/>
                </a:cubicBezTo>
                <a:lnTo>
                  <a:pt x="517898" y="2022916"/>
                </a:lnTo>
                <a:lnTo>
                  <a:pt x="501186" y="2006715"/>
                </a:lnTo>
                <a:cubicBezTo>
                  <a:pt x="490465" y="2014543"/>
                  <a:pt x="478700" y="2016270"/>
                  <a:pt x="465894" y="2011891"/>
                </a:cubicBezTo>
                <a:cubicBezTo>
                  <a:pt x="453087" y="2007515"/>
                  <a:pt x="441091" y="2000176"/>
                  <a:pt x="429902" y="1989877"/>
                </a:cubicBezTo>
                <a:cubicBezTo>
                  <a:pt x="415625" y="1986218"/>
                  <a:pt x="399236" y="1981474"/>
                  <a:pt x="380739" y="1975648"/>
                </a:cubicBezTo>
                <a:cubicBezTo>
                  <a:pt x="362242" y="1969824"/>
                  <a:pt x="345935" y="1961315"/>
                  <a:pt x="331817" y="1950128"/>
                </a:cubicBezTo>
                <a:cubicBezTo>
                  <a:pt x="326491" y="1954861"/>
                  <a:pt x="320655" y="1958617"/>
                  <a:pt x="314304" y="1961397"/>
                </a:cubicBezTo>
                <a:cubicBezTo>
                  <a:pt x="307954" y="1964175"/>
                  <a:pt x="301804" y="1962632"/>
                  <a:pt x="295852" y="1956768"/>
                </a:cubicBezTo>
                <a:cubicBezTo>
                  <a:pt x="285018" y="1964840"/>
                  <a:pt x="273003" y="1968307"/>
                  <a:pt x="259807" y="1967172"/>
                </a:cubicBezTo>
                <a:cubicBezTo>
                  <a:pt x="246612" y="1966037"/>
                  <a:pt x="234757" y="1961975"/>
                  <a:pt x="224245" y="1954987"/>
                </a:cubicBezTo>
                <a:cubicBezTo>
                  <a:pt x="220629" y="1957887"/>
                  <a:pt x="217053" y="1958905"/>
                  <a:pt x="213519" y="1958040"/>
                </a:cubicBezTo>
                <a:cubicBezTo>
                  <a:pt x="209983" y="1957173"/>
                  <a:pt x="207357" y="1953731"/>
                  <a:pt x="205638" y="1947709"/>
                </a:cubicBezTo>
                <a:lnTo>
                  <a:pt x="204546" y="1929194"/>
                </a:lnTo>
                <a:lnTo>
                  <a:pt x="195754" y="1928820"/>
                </a:lnTo>
                <a:cubicBezTo>
                  <a:pt x="78867" y="1920390"/>
                  <a:pt x="0" y="1905420"/>
                  <a:pt x="0" y="1905420"/>
                </a:cubicBezTo>
                <a:cubicBezTo>
                  <a:pt x="0" y="1905420"/>
                  <a:pt x="645374" y="1687289"/>
                  <a:pt x="528015" y="1528721"/>
                </a:cubicBezTo>
                <a:cubicBezTo>
                  <a:pt x="483979" y="1469155"/>
                  <a:pt x="443473" y="1404624"/>
                  <a:pt x="417717" y="1328511"/>
                </a:cubicBezTo>
                <a:cubicBezTo>
                  <a:pt x="340030" y="1098248"/>
                  <a:pt x="333800" y="841781"/>
                  <a:pt x="333800" y="841781"/>
                </a:cubicBezTo>
                <a:close/>
                <a:moveTo>
                  <a:pt x="1012625" y="792415"/>
                </a:moveTo>
                <a:cubicBezTo>
                  <a:pt x="1008060" y="792140"/>
                  <a:pt x="1004499" y="792416"/>
                  <a:pt x="1001943" y="793246"/>
                </a:cubicBezTo>
                <a:cubicBezTo>
                  <a:pt x="1001304" y="793663"/>
                  <a:pt x="1001919" y="794140"/>
                  <a:pt x="1003784" y="794678"/>
                </a:cubicBezTo>
                <a:cubicBezTo>
                  <a:pt x="1005652" y="795216"/>
                  <a:pt x="1007600" y="795589"/>
                  <a:pt x="1009634" y="795799"/>
                </a:cubicBezTo>
                <a:close/>
                <a:moveTo>
                  <a:pt x="1039672" y="792204"/>
                </a:moveTo>
                <a:lnTo>
                  <a:pt x="1038006" y="792963"/>
                </a:lnTo>
                <a:cubicBezTo>
                  <a:pt x="1036638" y="793713"/>
                  <a:pt x="1037044" y="794286"/>
                  <a:pt x="1039223" y="794681"/>
                </a:cubicBezTo>
                <a:cubicBezTo>
                  <a:pt x="1041403" y="795076"/>
                  <a:pt x="1043560" y="795355"/>
                  <a:pt x="1045696" y="795517"/>
                </a:cubicBezTo>
                <a:cubicBezTo>
                  <a:pt x="1049030" y="793997"/>
                  <a:pt x="1047022" y="792892"/>
                  <a:pt x="1039672" y="792204"/>
                </a:cubicBezTo>
                <a:close/>
                <a:moveTo>
                  <a:pt x="5326604" y="772814"/>
                </a:moveTo>
                <a:lnTo>
                  <a:pt x="5285884" y="777240"/>
                </a:lnTo>
                <a:lnTo>
                  <a:pt x="5250804" y="773034"/>
                </a:lnTo>
                <a:lnTo>
                  <a:pt x="5249136" y="773793"/>
                </a:lnTo>
                <a:lnTo>
                  <a:pt x="5233796" y="778768"/>
                </a:lnTo>
                <a:cubicBezTo>
                  <a:pt x="5239972" y="778393"/>
                  <a:pt x="5248824" y="779071"/>
                  <a:pt x="5260352" y="780801"/>
                </a:cubicBezTo>
                <a:cubicBezTo>
                  <a:pt x="5271880" y="782531"/>
                  <a:pt x="5286072" y="782793"/>
                  <a:pt x="5302930" y="781587"/>
                </a:cubicBezTo>
                <a:lnTo>
                  <a:pt x="5358010" y="776675"/>
                </a:lnTo>
                <a:lnTo>
                  <a:pt x="5361002" y="773291"/>
                </a:lnTo>
                <a:close/>
                <a:moveTo>
                  <a:pt x="1977753" y="767491"/>
                </a:moveTo>
                <a:cubicBezTo>
                  <a:pt x="1975040" y="767886"/>
                  <a:pt x="1972206" y="768842"/>
                  <a:pt x="1969249" y="770359"/>
                </a:cubicBezTo>
                <a:lnTo>
                  <a:pt x="1965915" y="771879"/>
                </a:lnTo>
                <a:lnTo>
                  <a:pt x="1976939" y="772913"/>
                </a:lnTo>
                <a:lnTo>
                  <a:pt x="2007320" y="771181"/>
                </a:lnTo>
                <a:lnTo>
                  <a:pt x="1992281" y="767938"/>
                </a:lnTo>
                <a:cubicBezTo>
                  <a:pt x="1985306" y="767246"/>
                  <a:pt x="1980464" y="767097"/>
                  <a:pt x="1977753" y="767491"/>
                </a:cubicBezTo>
                <a:close/>
                <a:moveTo>
                  <a:pt x="1462995" y="766856"/>
                </a:moveTo>
                <a:cubicBezTo>
                  <a:pt x="1461028" y="767626"/>
                  <a:pt x="1459960" y="768365"/>
                  <a:pt x="1459789" y="769074"/>
                </a:cubicBezTo>
                <a:cubicBezTo>
                  <a:pt x="1459618" y="769784"/>
                  <a:pt x="1462140" y="770402"/>
                  <a:pt x="1467354" y="770929"/>
                </a:cubicBezTo>
                <a:lnTo>
                  <a:pt x="1485726" y="772652"/>
                </a:lnTo>
                <a:close/>
                <a:moveTo>
                  <a:pt x="1531490" y="766178"/>
                </a:moveTo>
                <a:cubicBezTo>
                  <a:pt x="1528615" y="766101"/>
                  <a:pt x="1526265" y="766414"/>
                  <a:pt x="1524439" y="767121"/>
                </a:cubicBezTo>
                <a:cubicBezTo>
                  <a:pt x="1523955" y="767553"/>
                  <a:pt x="1525181" y="768087"/>
                  <a:pt x="1528118" y="768726"/>
                </a:cubicBezTo>
                <a:cubicBezTo>
                  <a:pt x="1531057" y="769364"/>
                  <a:pt x="1533619" y="769795"/>
                  <a:pt x="1535804" y="770019"/>
                </a:cubicBezTo>
                <a:cubicBezTo>
                  <a:pt x="1536721" y="769686"/>
                  <a:pt x="1537889" y="769489"/>
                  <a:pt x="1539308" y="769432"/>
                </a:cubicBezTo>
                <a:cubicBezTo>
                  <a:pt x="1540727" y="769374"/>
                  <a:pt x="1541895" y="769178"/>
                  <a:pt x="1542812" y="768844"/>
                </a:cubicBezTo>
                <a:cubicBezTo>
                  <a:pt x="1544145" y="767901"/>
                  <a:pt x="1542806" y="767165"/>
                  <a:pt x="1538795" y="766635"/>
                </a:cubicBezTo>
                <a:cubicBezTo>
                  <a:pt x="1536798" y="766410"/>
                  <a:pt x="1534362" y="766257"/>
                  <a:pt x="1531490" y="766178"/>
                </a:cubicBezTo>
                <a:close/>
                <a:moveTo>
                  <a:pt x="1724454" y="764807"/>
                </a:moveTo>
                <a:cubicBezTo>
                  <a:pt x="1721239" y="766358"/>
                  <a:pt x="1720841" y="767885"/>
                  <a:pt x="1723263" y="769391"/>
                </a:cubicBezTo>
                <a:cubicBezTo>
                  <a:pt x="1725683" y="770897"/>
                  <a:pt x="1730210" y="772199"/>
                  <a:pt x="1736845" y="773299"/>
                </a:cubicBezTo>
                <a:cubicBezTo>
                  <a:pt x="1774581" y="773937"/>
                  <a:pt x="1811314" y="774022"/>
                  <a:pt x="1847043" y="773556"/>
                </a:cubicBezTo>
                <a:lnTo>
                  <a:pt x="1836661" y="766169"/>
                </a:lnTo>
                <a:cubicBezTo>
                  <a:pt x="1825602" y="767003"/>
                  <a:pt x="1807403" y="767052"/>
                  <a:pt x="1782064" y="766317"/>
                </a:cubicBezTo>
                <a:cubicBezTo>
                  <a:pt x="1756724" y="765582"/>
                  <a:pt x="1737520" y="765079"/>
                  <a:pt x="1724454" y="764807"/>
                </a:cubicBezTo>
                <a:close/>
                <a:moveTo>
                  <a:pt x="1673693" y="763711"/>
                </a:moveTo>
                <a:lnTo>
                  <a:pt x="1625281" y="765584"/>
                </a:lnTo>
                <a:cubicBezTo>
                  <a:pt x="1625334" y="766696"/>
                  <a:pt x="1625909" y="768201"/>
                  <a:pt x="1627010" y="770099"/>
                </a:cubicBezTo>
                <a:cubicBezTo>
                  <a:pt x="1628110" y="771996"/>
                  <a:pt x="1630437" y="773207"/>
                  <a:pt x="1633995" y="773731"/>
                </a:cubicBezTo>
                <a:cubicBezTo>
                  <a:pt x="1636034" y="773770"/>
                  <a:pt x="1638216" y="773364"/>
                  <a:pt x="1640544" y="772514"/>
                </a:cubicBezTo>
                <a:cubicBezTo>
                  <a:pt x="1642871" y="771662"/>
                  <a:pt x="1644135" y="771170"/>
                  <a:pt x="1644336" y="771037"/>
                </a:cubicBezTo>
                <a:lnTo>
                  <a:pt x="1695099" y="772133"/>
                </a:lnTo>
                <a:close/>
                <a:moveTo>
                  <a:pt x="1243116" y="729742"/>
                </a:moveTo>
                <a:lnTo>
                  <a:pt x="1234442" y="731677"/>
                </a:lnTo>
                <a:cubicBezTo>
                  <a:pt x="1233873" y="732063"/>
                  <a:pt x="1234765" y="732414"/>
                  <a:pt x="1237118" y="732730"/>
                </a:cubicBezTo>
                <a:cubicBezTo>
                  <a:pt x="1239470" y="733046"/>
                  <a:pt x="1241697" y="733292"/>
                  <a:pt x="1243799" y="733471"/>
                </a:cubicBezTo>
                <a:close/>
                <a:moveTo>
                  <a:pt x="1381005" y="723434"/>
                </a:moveTo>
                <a:lnTo>
                  <a:pt x="1377671" y="724953"/>
                </a:lnTo>
                <a:cubicBezTo>
                  <a:pt x="1376304" y="725704"/>
                  <a:pt x="1376710" y="726277"/>
                  <a:pt x="1378889" y="726672"/>
                </a:cubicBezTo>
                <a:cubicBezTo>
                  <a:pt x="1381069" y="727067"/>
                  <a:pt x="1383225" y="727345"/>
                  <a:pt x="1385363" y="727508"/>
                </a:cubicBezTo>
                <a:cubicBezTo>
                  <a:pt x="1387098" y="726716"/>
                  <a:pt x="1387707" y="725934"/>
                  <a:pt x="1387190" y="725159"/>
                </a:cubicBezTo>
                <a:cubicBezTo>
                  <a:pt x="1386671" y="724386"/>
                  <a:pt x="1384609" y="723810"/>
                  <a:pt x="1381005" y="723434"/>
                </a:cubicBezTo>
                <a:close/>
                <a:moveTo>
                  <a:pt x="1744631" y="717225"/>
                </a:moveTo>
                <a:cubicBezTo>
                  <a:pt x="1726592" y="717328"/>
                  <a:pt x="1708575" y="717546"/>
                  <a:pt x="1690578" y="717882"/>
                </a:cubicBezTo>
                <a:cubicBezTo>
                  <a:pt x="1672582" y="718217"/>
                  <a:pt x="1654651" y="718902"/>
                  <a:pt x="1636782" y="719937"/>
                </a:cubicBezTo>
                <a:cubicBezTo>
                  <a:pt x="1646024" y="720689"/>
                  <a:pt x="1655431" y="721113"/>
                  <a:pt x="1665005" y="721209"/>
                </a:cubicBezTo>
                <a:cubicBezTo>
                  <a:pt x="1674577" y="721305"/>
                  <a:pt x="1683985" y="721730"/>
                  <a:pt x="1693227" y="722482"/>
                </a:cubicBezTo>
                <a:cubicBezTo>
                  <a:pt x="1700380" y="721282"/>
                  <a:pt x="1708517" y="720519"/>
                  <a:pt x="1717635" y="720190"/>
                </a:cubicBezTo>
                <a:cubicBezTo>
                  <a:pt x="1726754" y="719862"/>
                  <a:pt x="1735983" y="720117"/>
                  <a:pt x="1745314" y="720954"/>
                </a:cubicBezTo>
                <a:cubicBezTo>
                  <a:pt x="1747618" y="721208"/>
                  <a:pt x="1751279" y="721475"/>
                  <a:pt x="1756295" y="721755"/>
                </a:cubicBezTo>
                <a:lnTo>
                  <a:pt x="1762619" y="721403"/>
                </a:lnTo>
                <a:lnTo>
                  <a:pt x="1765712" y="720855"/>
                </a:lnTo>
                <a:lnTo>
                  <a:pt x="1757828" y="719036"/>
                </a:lnTo>
                <a:cubicBezTo>
                  <a:pt x="1751675" y="718095"/>
                  <a:pt x="1747275" y="717492"/>
                  <a:pt x="1744631" y="717225"/>
                </a:cubicBezTo>
                <a:close/>
                <a:moveTo>
                  <a:pt x="1596361" y="716146"/>
                </a:moveTo>
                <a:lnTo>
                  <a:pt x="1567988" y="718982"/>
                </a:lnTo>
                <a:cubicBezTo>
                  <a:pt x="1566711" y="719607"/>
                  <a:pt x="1564768" y="720913"/>
                  <a:pt x="1562160" y="722902"/>
                </a:cubicBezTo>
                <a:cubicBezTo>
                  <a:pt x="1559553" y="724891"/>
                  <a:pt x="1558946" y="726094"/>
                  <a:pt x="1560339" y="726510"/>
                </a:cubicBezTo>
                <a:cubicBezTo>
                  <a:pt x="1562446" y="726517"/>
                  <a:pt x="1564907" y="725984"/>
                  <a:pt x="1567720" y="724913"/>
                </a:cubicBezTo>
                <a:cubicBezTo>
                  <a:pt x="1570534" y="723840"/>
                  <a:pt x="1572075" y="723222"/>
                  <a:pt x="1572345" y="723055"/>
                </a:cubicBezTo>
                <a:lnTo>
                  <a:pt x="1576021" y="723401"/>
                </a:lnTo>
                <a:cubicBezTo>
                  <a:pt x="1587351" y="724463"/>
                  <a:pt x="1598094" y="724783"/>
                  <a:pt x="1608249" y="724361"/>
                </a:cubicBezTo>
                <a:cubicBezTo>
                  <a:pt x="1618404" y="723940"/>
                  <a:pt x="1626135" y="722604"/>
                  <a:pt x="1631440" y="720352"/>
                </a:cubicBezTo>
                <a:lnTo>
                  <a:pt x="1611742" y="721254"/>
                </a:lnTo>
                <a:cubicBezTo>
                  <a:pt x="1607574" y="720881"/>
                  <a:pt x="1603467" y="720229"/>
                  <a:pt x="1599421" y="719296"/>
                </a:cubicBezTo>
                <a:cubicBezTo>
                  <a:pt x="1595375" y="718363"/>
                  <a:pt x="1594356" y="717313"/>
                  <a:pt x="1596361" y="716146"/>
                </a:cubicBezTo>
                <a:close/>
                <a:moveTo>
                  <a:pt x="1610638" y="685646"/>
                </a:moveTo>
                <a:cubicBezTo>
                  <a:pt x="1607765" y="685568"/>
                  <a:pt x="1605414" y="685882"/>
                  <a:pt x="1603588" y="686589"/>
                </a:cubicBezTo>
                <a:cubicBezTo>
                  <a:pt x="1603103" y="687020"/>
                  <a:pt x="1604329" y="687555"/>
                  <a:pt x="1607267" y="688194"/>
                </a:cubicBezTo>
                <a:cubicBezTo>
                  <a:pt x="1610205" y="688831"/>
                  <a:pt x="1612766" y="689263"/>
                  <a:pt x="1614954" y="689487"/>
                </a:cubicBezTo>
                <a:lnTo>
                  <a:pt x="1617945" y="686103"/>
                </a:lnTo>
                <a:cubicBezTo>
                  <a:pt x="1615947" y="685877"/>
                  <a:pt x="1613512" y="685726"/>
                  <a:pt x="1610638" y="685646"/>
                </a:cubicBezTo>
                <a:close/>
                <a:moveTo>
                  <a:pt x="1657341" y="684301"/>
                </a:moveTo>
                <a:lnTo>
                  <a:pt x="1665743" y="685607"/>
                </a:lnTo>
                <a:lnTo>
                  <a:pt x="1664826" y="684376"/>
                </a:lnTo>
                <a:close/>
                <a:moveTo>
                  <a:pt x="1699530" y="683491"/>
                </a:moveTo>
                <a:lnTo>
                  <a:pt x="1691487" y="684640"/>
                </a:lnTo>
                <a:lnTo>
                  <a:pt x="1691249" y="684638"/>
                </a:lnTo>
                <a:lnTo>
                  <a:pt x="1686499" y="685526"/>
                </a:lnTo>
                <a:lnTo>
                  <a:pt x="1680026" y="687826"/>
                </a:lnTo>
                <a:lnTo>
                  <a:pt x="1687079" y="688922"/>
                </a:lnTo>
                <a:cubicBezTo>
                  <a:pt x="1692526" y="688460"/>
                  <a:pt x="1697573" y="687673"/>
                  <a:pt x="1702221" y="686563"/>
                </a:cubicBezTo>
                <a:lnTo>
                  <a:pt x="1703503" y="686157"/>
                </a:lnTo>
                <a:close/>
                <a:moveTo>
                  <a:pt x="1335037" y="669648"/>
                </a:moveTo>
                <a:lnTo>
                  <a:pt x="1366101" y="671646"/>
                </a:lnTo>
                <a:lnTo>
                  <a:pt x="1385158" y="677097"/>
                </a:lnTo>
                <a:cubicBezTo>
                  <a:pt x="1370279" y="675969"/>
                  <a:pt x="1354861" y="675592"/>
                  <a:pt x="1338903" y="675965"/>
                </a:cubicBezTo>
                <a:cubicBezTo>
                  <a:pt x="1322945" y="676340"/>
                  <a:pt x="1307527" y="675963"/>
                  <a:pt x="1292649" y="674835"/>
                </a:cubicBezTo>
                <a:cubicBezTo>
                  <a:pt x="1300354" y="671911"/>
                  <a:pt x="1308043" y="670762"/>
                  <a:pt x="1315719" y="671386"/>
                </a:cubicBezTo>
                <a:cubicBezTo>
                  <a:pt x="1323394" y="672011"/>
                  <a:pt x="1329834" y="671431"/>
                  <a:pt x="1335037" y="669648"/>
                </a:cubicBezTo>
                <a:close/>
                <a:moveTo>
                  <a:pt x="4815926" y="666281"/>
                </a:moveTo>
                <a:lnTo>
                  <a:pt x="4792892" y="668702"/>
                </a:lnTo>
                <a:lnTo>
                  <a:pt x="4800242" y="669391"/>
                </a:lnTo>
                <a:lnTo>
                  <a:pt x="4825282" y="668075"/>
                </a:lnTo>
                <a:lnTo>
                  <a:pt x="4836306" y="669109"/>
                </a:lnTo>
                <a:cubicBezTo>
                  <a:pt x="4836644" y="668701"/>
                  <a:pt x="4835294" y="668307"/>
                  <a:pt x="4832252" y="667927"/>
                </a:cubicBezTo>
                <a:cubicBezTo>
                  <a:pt x="4829210" y="667546"/>
                  <a:pt x="4827442" y="667342"/>
                  <a:pt x="4826948" y="667315"/>
                </a:cubicBezTo>
                <a:close/>
                <a:moveTo>
                  <a:pt x="4775504" y="662490"/>
                </a:moveTo>
                <a:lnTo>
                  <a:pt x="4758253" y="662781"/>
                </a:lnTo>
                <a:lnTo>
                  <a:pt x="4752923" y="665946"/>
                </a:lnTo>
                <a:lnTo>
                  <a:pt x="4753197" y="665992"/>
                </a:lnTo>
                <a:lnTo>
                  <a:pt x="4756148" y="665255"/>
                </a:lnTo>
                <a:lnTo>
                  <a:pt x="4781870" y="667668"/>
                </a:lnTo>
                <a:close/>
                <a:moveTo>
                  <a:pt x="2008581" y="633481"/>
                </a:moveTo>
                <a:cubicBezTo>
                  <a:pt x="2001410" y="635305"/>
                  <a:pt x="1994097" y="636357"/>
                  <a:pt x="1986641" y="636634"/>
                </a:cubicBezTo>
                <a:cubicBezTo>
                  <a:pt x="1979186" y="636912"/>
                  <a:pt x="1971873" y="637963"/>
                  <a:pt x="1964702" y="639788"/>
                </a:cubicBezTo>
                <a:cubicBezTo>
                  <a:pt x="1978667" y="642136"/>
                  <a:pt x="1992669" y="643659"/>
                  <a:pt x="2006706" y="644356"/>
                </a:cubicBezTo>
                <a:cubicBezTo>
                  <a:pt x="2020740" y="645054"/>
                  <a:pt x="2034789" y="645476"/>
                  <a:pt x="2048849" y="645622"/>
                </a:cubicBezTo>
                <a:cubicBezTo>
                  <a:pt x="2050898" y="644978"/>
                  <a:pt x="2054302" y="643529"/>
                  <a:pt x="2059060" y="641278"/>
                </a:cubicBezTo>
                <a:cubicBezTo>
                  <a:pt x="2063815" y="639027"/>
                  <a:pt x="2066175" y="637341"/>
                  <a:pt x="2066136" y="636221"/>
                </a:cubicBezTo>
                <a:cubicBezTo>
                  <a:pt x="2064446" y="634630"/>
                  <a:pt x="2061652" y="634180"/>
                  <a:pt x="2057753" y="634866"/>
                </a:cubicBezTo>
                <a:cubicBezTo>
                  <a:pt x="2053856" y="635553"/>
                  <a:pt x="2051015" y="636202"/>
                  <a:pt x="2049230" y="636814"/>
                </a:cubicBezTo>
                <a:cubicBezTo>
                  <a:pt x="2041992" y="638841"/>
                  <a:pt x="2034813" y="639489"/>
                  <a:pt x="2027693" y="638764"/>
                </a:cubicBezTo>
                <a:cubicBezTo>
                  <a:pt x="2020576" y="638037"/>
                  <a:pt x="2014204" y="636276"/>
                  <a:pt x="2008581" y="633481"/>
                </a:cubicBezTo>
                <a:close/>
                <a:moveTo>
                  <a:pt x="1904871" y="624670"/>
                </a:moveTo>
                <a:cubicBezTo>
                  <a:pt x="1903802" y="625662"/>
                  <a:pt x="1904325" y="628498"/>
                  <a:pt x="1906439" y="633180"/>
                </a:cubicBezTo>
                <a:cubicBezTo>
                  <a:pt x="1908551" y="637861"/>
                  <a:pt x="1910118" y="640937"/>
                  <a:pt x="1911138" y="642405"/>
                </a:cubicBezTo>
                <a:lnTo>
                  <a:pt x="1933362" y="648951"/>
                </a:lnTo>
                <a:cubicBezTo>
                  <a:pt x="1931751" y="646206"/>
                  <a:pt x="1932503" y="643721"/>
                  <a:pt x="1935618" y="641498"/>
                </a:cubicBezTo>
                <a:cubicBezTo>
                  <a:pt x="1938733" y="639274"/>
                  <a:pt x="1941906" y="637711"/>
                  <a:pt x="1945140" y="636812"/>
                </a:cubicBezTo>
                <a:lnTo>
                  <a:pt x="1960524" y="638835"/>
                </a:lnTo>
                <a:cubicBezTo>
                  <a:pt x="1956298" y="633549"/>
                  <a:pt x="1950220" y="630434"/>
                  <a:pt x="1942289" y="629491"/>
                </a:cubicBezTo>
                <a:cubicBezTo>
                  <a:pt x="1934361" y="628550"/>
                  <a:pt x="1926003" y="629362"/>
                  <a:pt x="1917218" y="631930"/>
                </a:cubicBezTo>
                <a:lnTo>
                  <a:pt x="1914367" y="632764"/>
                </a:lnTo>
                <a:cubicBezTo>
                  <a:pt x="1914150" y="632374"/>
                  <a:pt x="1912923" y="630921"/>
                  <a:pt x="1910688" y="628404"/>
                </a:cubicBezTo>
                <a:cubicBezTo>
                  <a:pt x="1908452" y="625888"/>
                  <a:pt x="1906514" y="624643"/>
                  <a:pt x="1904871" y="624670"/>
                </a:cubicBezTo>
                <a:close/>
                <a:moveTo>
                  <a:pt x="1768489" y="623238"/>
                </a:moveTo>
                <a:cubicBezTo>
                  <a:pt x="1766831" y="623632"/>
                  <a:pt x="1765161" y="624300"/>
                  <a:pt x="1763480" y="625246"/>
                </a:cubicBezTo>
                <a:cubicBezTo>
                  <a:pt x="1761798" y="626190"/>
                  <a:pt x="1761505" y="627545"/>
                  <a:pt x="1762601" y="629308"/>
                </a:cubicBezTo>
                <a:lnTo>
                  <a:pt x="1765260" y="632878"/>
                </a:lnTo>
                <a:cubicBezTo>
                  <a:pt x="1768054" y="631971"/>
                  <a:pt x="1769637" y="630601"/>
                  <a:pt x="1770009" y="628772"/>
                </a:cubicBezTo>
                <a:cubicBezTo>
                  <a:pt x="1770381" y="626942"/>
                  <a:pt x="1769875" y="625098"/>
                  <a:pt x="1768489" y="623238"/>
                </a:cubicBezTo>
                <a:close/>
                <a:moveTo>
                  <a:pt x="1657943" y="609903"/>
                </a:moveTo>
                <a:cubicBezTo>
                  <a:pt x="1656313" y="610335"/>
                  <a:pt x="1654586" y="610930"/>
                  <a:pt x="1652765" y="611689"/>
                </a:cubicBezTo>
                <a:cubicBezTo>
                  <a:pt x="1650946" y="612447"/>
                  <a:pt x="1650266" y="613281"/>
                  <a:pt x="1650724" y="614188"/>
                </a:cubicBezTo>
                <a:lnTo>
                  <a:pt x="1657561" y="618711"/>
                </a:lnTo>
                <a:close/>
                <a:moveTo>
                  <a:pt x="5296844" y="538448"/>
                </a:moveTo>
                <a:lnTo>
                  <a:pt x="5274730" y="539780"/>
                </a:lnTo>
                <a:lnTo>
                  <a:pt x="5255680" y="538515"/>
                </a:lnTo>
                <a:lnTo>
                  <a:pt x="5254774" y="538744"/>
                </a:lnTo>
                <a:lnTo>
                  <a:pt x="5246444" y="540240"/>
                </a:lnTo>
                <a:cubicBezTo>
                  <a:pt x="5249798" y="540127"/>
                  <a:pt x="5254606" y="540331"/>
                  <a:pt x="5260864" y="540851"/>
                </a:cubicBezTo>
                <a:cubicBezTo>
                  <a:pt x="5267126" y="541371"/>
                  <a:pt x="5274832" y="541450"/>
                  <a:pt x="5283988" y="541088"/>
                </a:cubicBezTo>
                <a:lnTo>
                  <a:pt x="5313898" y="539611"/>
                </a:lnTo>
                <a:lnTo>
                  <a:pt x="5315522" y="538592"/>
                </a:lnTo>
                <a:close/>
                <a:moveTo>
                  <a:pt x="2297498" y="522922"/>
                </a:moveTo>
                <a:cubicBezTo>
                  <a:pt x="2301900" y="524173"/>
                  <a:pt x="2305636" y="524530"/>
                  <a:pt x="2308705" y="523994"/>
                </a:cubicBezTo>
                <a:lnTo>
                  <a:pt x="2311556" y="523161"/>
                </a:lnTo>
                <a:close/>
                <a:moveTo>
                  <a:pt x="1883985" y="522075"/>
                </a:moveTo>
                <a:cubicBezTo>
                  <a:pt x="1882293" y="522616"/>
                  <a:pt x="1880314" y="523648"/>
                  <a:pt x="1878050" y="525169"/>
                </a:cubicBezTo>
                <a:cubicBezTo>
                  <a:pt x="1875787" y="526692"/>
                  <a:pt x="1874853" y="527962"/>
                  <a:pt x="1875247" y="528979"/>
                </a:cubicBezTo>
                <a:cubicBezTo>
                  <a:pt x="1876700" y="530638"/>
                  <a:pt x="1878545" y="531366"/>
                  <a:pt x="1880779" y="531165"/>
                </a:cubicBezTo>
                <a:cubicBezTo>
                  <a:pt x="1883016" y="530964"/>
                  <a:pt x="1884906" y="530594"/>
                  <a:pt x="1886454" y="530050"/>
                </a:cubicBezTo>
                <a:cubicBezTo>
                  <a:pt x="1889556" y="528781"/>
                  <a:pt x="1890570" y="527035"/>
                  <a:pt x="1889494" y="524813"/>
                </a:cubicBezTo>
                <a:cubicBezTo>
                  <a:pt x="1888766" y="524030"/>
                  <a:pt x="1887847" y="523574"/>
                  <a:pt x="1886741" y="523444"/>
                </a:cubicBezTo>
                <a:cubicBezTo>
                  <a:pt x="1885632" y="523316"/>
                  <a:pt x="1884715" y="522859"/>
                  <a:pt x="1883985" y="522075"/>
                </a:cubicBezTo>
                <a:close/>
                <a:moveTo>
                  <a:pt x="1844858" y="516124"/>
                </a:moveTo>
                <a:lnTo>
                  <a:pt x="1830610" y="520289"/>
                </a:lnTo>
                <a:cubicBezTo>
                  <a:pt x="1826570" y="521561"/>
                  <a:pt x="1824632" y="523033"/>
                  <a:pt x="1824794" y="524707"/>
                </a:cubicBezTo>
                <a:cubicBezTo>
                  <a:pt x="1824955" y="526381"/>
                  <a:pt x="1825818" y="528121"/>
                  <a:pt x="1827381" y="529928"/>
                </a:cubicBezTo>
                <a:close/>
                <a:moveTo>
                  <a:pt x="2227601" y="512923"/>
                </a:moveTo>
                <a:lnTo>
                  <a:pt x="2219052" y="515422"/>
                </a:lnTo>
                <a:lnTo>
                  <a:pt x="2221711" y="518993"/>
                </a:lnTo>
                <a:cubicBezTo>
                  <a:pt x="2224076" y="522558"/>
                  <a:pt x="2226324" y="524800"/>
                  <a:pt x="2228453" y="525717"/>
                </a:cubicBezTo>
                <a:cubicBezTo>
                  <a:pt x="2230582" y="526634"/>
                  <a:pt x="2234350" y="526258"/>
                  <a:pt x="2239755" y="524587"/>
                </a:cubicBezTo>
                <a:lnTo>
                  <a:pt x="2251342" y="516851"/>
                </a:lnTo>
                <a:close/>
                <a:moveTo>
                  <a:pt x="1960345" y="512794"/>
                </a:moveTo>
                <a:cubicBezTo>
                  <a:pt x="1957596" y="514052"/>
                  <a:pt x="1955831" y="516923"/>
                  <a:pt x="1955049" y="521409"/>
                </a:cubicBezTo>
                <a:cubicBezTo>
                  <a:pt x="1954270" y="525894"/>
                  <a:pt x="1953882" y="529449"/>
                  <a:pt x="1953884" y="532076"/>
                </a:cubicBezTo>
                <a:lnTo>
                  <a:pt x="1991685" y="536243"/>
                </a:lnTo>
                <a:lnTo>
                  <a:pt x="2008021" y="516248"/>
                </a:lnTo>
                <a:lnTo>
                  <a:pt x="1968513" y="519103"/>
                </a:lnTo>
                <a:cubicBezTo>
                  <a:pt x="1968349" y="518788"/>
                  <a:pt x="1967346" y="517633"/>
                  <a:pt x="1965497" y="515636"/>
                </a:cubicBezTo>
                <a:cubicBezTo>
                  <a:pt x="1963649" y="513640"/>
                  <a:pt x="1961932" y="512693"/>
                  <a:pt x="1960345" y="512794"/>
                </a:cubicBezTo>
                <a:close/>
                <a:moveTo>
                  <a:pt x="2126359" y="512086"/>
                </a:moveTo>
                <a:cubicBezTo>
                  <a:pt x="2098499" y="511173"/>
                  <a:pt x="2069882" y="511568"/>
                  <a:pt x="2040502" y="513273"/>
                </a:cubicBezTo>
                <a:cubicBezTo>
                  <a:pt x="2035377" y="515904"/>
                  <a:pt x="2031902" y="519003"/>
                  <a:pt x="2030079" y="522572"/>
                </a:cubicBezTo>
                <a:cubicBezTo>
                  <a:pt x="2028253" y="526139"/>
                  <a:pt x="2028625" y="529745"/>
                  <a:pt x="2031194" y="533387"/>
                </a:cubicBezTo>
                <a:cubicBezTo>
                  <a:pt x="2041364" y="532679"/>
                  <a:pt x="2056306" y="531389"/>
                  <a:pt x="2076022" y="529521"/>
                </a:cubicBezTo>
                <a:cubicBezTo>
                  <a:pt x="2095737" y="527651"/>
                  <a:pt x="2109920" y="527672"/>
                  <a:pt x="2118570" y="529582"/>
                </a:cubicBezTo>
                <a:close/>
                <a:moveTo>
                  <a:pt x="4818850" y="474923"/>
                </a:moveTo>
                <a:cubicBezTo>
                  <a:pt x="4805667" y="472165"/>
                  <a:pt x="4794618" y="472859"/>
                  <a:pt x="4785706" y="477005"/>
                </a:cubicBezTo>
                <a:cubicBezTo>
                  <a:pt x="4776793" y="481150"/>
                  <a:pt x="4769924" y="482797"/>
                  <a:pt x="4765097" y="481943"/>
                </a:cubicBezTo>
                <a:lnTo>
                  <a:pt x="4777252" y="493607"/>
                </a:lnTo>
                <a:lnTo>
                  <a:pt x="4778580" y="495393"/>
                </a:lnTo>
                <a:lnTo>
                  <a:pt x="4805744" y="485278"/>
                </a:lnTo>
                <a:lnTo>
                  <a:pt x="4837655" y="495513"/>
                </a:lnTo>
                <a:lnTo>
                  <a:pt x="4864436" y="494206"/>
                </a:lnTo>
                <a:lnTo>
                  <a:pt x="4861969" y="486231"/>
                </a:lnTo>
                <a:close/>
                <a:moveTo>
                  <a:pt x="1501059" y="464458"/>
                </a:moveTo>
                <a:cubicBezTo>
                  <a:pt x="1499401" y="464852"/>
                  <a:pt x="1497731" y="465521"/>
                  <a:pt x="1496049" y="466467"/>
                </a:cubicBezTo>
                <a:cubicBezTo>
                  <a:pt x="1494366" y="467411"/>
                  <a:pt x="1494073" y="468764"/>
                  <a:pt x="1495171" y="470527"/>
                </a:cubicBezTo>
                <a:lnTo>
                  <a:pt x="1496499" y="472313"/>
                </a:lnTo>
                <a:cubicBezTo>
                  <a:pt x="1502198" y="470647"/>
                  <a:pt x="1503718" y="468029"/>
                  <a:pt x="1501059" y="464458"/>
                </a:cubicBezTo>
                <a:close/>
                <a:moveTo>
                  <a:pt x="1472948" y="463981"/>
                </a:moveTo>
                <a:cubicBezTo>
                  <a:pt x="1471372" y="464487"/>
                  <a:pt x="1469867" y="465380"/>
                  <a:pt x="1468435" y="466659"/>
                </a:cubicBezTo>
                <a:cubicBezTo>
                  <a:pt x="1467004" y="467939"/>
                  <a:pt x="1466543" y="469069"/>
                  <a:pt x="1467058" y="470051"/>
                </a:cubicBezTo>
                <a:cubicBezTo>
                  <a:pt x="1469083" y="471995"/>
                  <a:pt x="1471869" y="472630"/>
                  <a:pt x="1475415" y="471956"/>
                </a:cubicBezTo>
                <a:close/>
                <a:moveTo>
                  <a:pt x="1686210" y="394241"/>
                </a:moveTo>
                <a:lnTo>
                  <a:pt x="1685731" y="394310"/>
                </a:lnTo>
                <a:lnTo>
                  <a:pt x="1688351" y="394482"/>
                </a:lnTo>
                <a:lnTo>
                  <a:pt x="1689380" y="394284"/>
                </a:lnTo>
                <a:close/>
                <a:moveTo>
                  <a:pt x="1320189" y="345666"/>
                </a:moveTo>
                <a:cubicBezTo>
                  <a:pt x="1316686" y="345256"/>
                  <a:pt x="1313928" y="345634"/>
                  <a:pt x="1311915" y="346799"/>
                </a:cubicBezTo>
                <a:cubicBezTo>
                  <a:pt x="1311401" y="347389"/>
                  <a:pt x="1311848" y="348068"/>
                  <a:pt x="1313259" y="348838"/>
                </a:cubicBezTo>
                <a:cubicBezTo>
                  <a:pt x="1314669" y="349609"/>
                  <a:pt x="1316151" y="350147"/>
                  <a:pt x="1317705" y="350453"/>
                </a:cubicBezTo>
                <a:close/>
                <a:moveTo>
                  <a:pt x="1341039" y="345478"/>
                </a:moveTo>
                <a:lnTo>
                  <a:pt x="1339715" y="346549"/>
                </a:lnTo>
                <a:cubicBezTo>
                  <a:pt x="1338622" y="347606"/>
                  <a:pt x="1338903" y="348420"/>
                  <a:pt x="1340562" y="348990"/>
                </a:cubicBezTo>
                <a:cubicBezTo>
                  <a:pt x="1342220" y="349559"/>
                  <a:pt x="1343868" y="349963"/>
                  <a:pt x="1345506" y="350202"/>
                </a:cubicBezTo>
                <a:cubicBezTo>
                  <a:pt x="1348153" y="348061"/>
                  <a:pt x="1346665" y="346486"/>
                  <a:pt x="1341039" y="345478"/>
                </a:cubicBezTo>
                <a:close/>
                <a:moveTo>
                  <a:pt x="4586556" y="335802"/>
                </a:moveTo>
                <a:lnTo>
                  <a:pt x="4585232" y="336872"/>
                </a:lnTo>
                <a:lnTo>
                  <a:pt x="4573150" y="343862"/>
                </a:lnTo>
                <a:cubicBezTo>
                  <a:pt x="4577930" y="343356"/>
                  <a:pt x="4584714" y="344354"/>
                  <a:pt x="4593504" y="346855"/>
                </a:cubicBezTo>
                <a:cubicBezTo>
                  <a:pt x="4602294" y="349356"/>
                  <a:pt x="4613216" y="349787"/>
                  <a:pt x="4626268" y="348147"/>
                </a:cubicBezTo>
                <a:lnTo>
                  <a:pt x="4668962" y="341410"/>
                </a:lnTo>
                <a:lnTo>
                  <a:pt x="4671448" y="336624"/>
                </a:lnTo>
                <a:lnTo>
                  <a:pt x="4644970" y="335804"/>
                </a:lnTo>
                <a:lnTo>
                  <a:pt x="4613362" y="341912"/>
                </a:lnTo>
                <a:close/>
                <a:moveTo>
                  <a:pt x="2144442" y="315473"/>
                </a:moveTo>
                <a:cubicBezTo>
                  <a:pt x="2141409" y="315147"/>
                  <a:pt x="2137713" y="315357"/>
                  <a:pt x="2133355" y="316102"/>
                </a:cubicBezTo>
                <a:lnTo>
                  <a:pt x="2147255" y="315977"/>
                </a:lnTo>
                <a:close/>
                <a:moveTo>
                  <a:pt x="2065096" y="314335"/>
                </a:moveTo>
                <a:cubicBezTo>
                  <a:pt x="2062987" y="314884"/>
                  <a:pt x="2060752" y="316227"/>
                  <a:pt x="2058393" y="318366"/>
                </a:cubicBezTo>
                <a:lnTo>
                  <a:pt x="2055744" y="320507"/>
                </a:lnTo>
                <a:lnTo>
                  <a:pt x="2064184" y="322019"/>
                </a:lnTo>
                <a:lnTo>
                  <a:pt x="2087683" y="319690"/>
                </a:lnTo>
                <a:lnTo>
                  <a:pt x="2076266" y="315029"/>
                </a:lnTo>
                <a:cubicBezTo>
                  <a:pt x="2070930" y="314018"/>
                  <a:pt x="2067207" y="313787"/>
                  <a:pt x="2065096" y="314335"/>
                </a:cubicBezTo>
                <a:close/>
                <a:moveTo>
                  <a:pt x="1668529" y="311294"/>
                </a:moveTo>
                <a:cubicBezTo>
                  <a:pt x="1666974" y="312378"/>
                  <a:pt x="1666113" y="313422"/>
                  <a:pt x="1665944" y="314427"/>
                </a:cubicBezTo>
                <a:cubicBezTo>
                  <a:pt x="1665774" y="315432"/>
                  <a:pt x="1667684" y="316319"/>
                  <a:pt x="1671672" y="317088"/>
                </a:cubicBezTo>
                <a:lnTo>
                  <a:pt x="1685737" y="319609"/>
                </a:lnTo>
                <a:close/>
                <a:moveTo>
                  <a:pt x="1721338" y="310619"/>
                </a:moveTo>
                <a:cubicBezTo>
                  <a:pt x="1719128" y="310496"/>
                  <a:pt x="1717302" y="310932"/>
                  <a:pt x="1715856" y="311926"/>
                </a:cubicBezTo>
                <a:cubicBezTo>
                  <a:pt x="1715460" y="312536"/>
                  <a:pt x="1716376" y="313300"/>
                  <a:pt x="1718607" y="314217"/>
                </a:cubicBezTo>
                <a:cubicBezTo>
                  <a:pt x="1720837" y="315134"/>
                  <a:pt x="1722788" y="315756"/>
                  <a:pt x="1724460" y="316083"/>
                </a:cubicBezTo>
                <a:cubicBezTo>
                  <a:pt x="1725184" y="315613"/>
                  <a:pt x="1726095" y="315340"/>
                  <a:pt x="1727191" y="315264"/>
                </a:cubicBezTo>
                <a:cubicBezTo>
                  <a:pt x="1728287" y="315189"/>
                  <a:pt x="1729197" y="314916"/>
                  <a:pt x="1729921" y="314446"/>
                </a:cubicBezTo>
                <a:cubicBezTo>
                  <a:pt x="1730997" y="313113"/>
                  <a:pt x="1730004" y="312063"/>
                  <a:pt x="1726943" y="311297"/>
                </a:cubicBezTo>
                <a:cubicBezTo>
                  <a:pt x="1725416" y="310969"/>
                  <a:pt x="1723548" y="310743"/>
                  <a:pt x="1721338" y="310619"/>
                </a:cubicBezTo>
                <a:close/>
                <a:moveTo>
                  <a:pt x="1870083" y="309477"/>
                </a:moveTo>
                <a:cubicBezTo>
                  <a:pt x="1867525" y="311661"/>
                  <a:pt x="1867137" y="313826"/>
                  <a:pt x="1868923" y="315972"/>
                </a:cubicBezTo>
                <a:cubicBezTo>
                  <a:pt x="1870707" y="318117"/>
                  <a:pt x="1874127" y="319983"/>
                  <a:pt x="1879181" y="321570"/>
                </a:cubicBezTo>
                <a:cubicBezTo>
                  <a:pt x="1908220" y="322631"/>
                  <a:pt x="1936518" y="322905"/>
                  <a:pt x="1964070" y="322392"/>
                </a:cubicBezTo>
                <a:lnTo>
                  <a:pt x="1956462" y="311874"/>
                </a:lnTo>
                <a:cubicBezTo>
                  <a:pt x="1947898" y="313010"/>
                  <a:pt x="1933873" y="313004"/>
                  <a:pt x="1914388" y="311856"/>
                </a:cubicBezTo>
                <a:cubicBezTo>
                  <a:pt x="1894904" y="310709"/>
                  <a:pt x="1880136" y="309916"/>
                  <a:pt x="1870083" y="309477"/>
                </a:cubicBezTo>
                <a:close/>
                <a:moveTo>
                  <a:pt x="1831031" y="307711"/>
                </a:moveTo>
                <a:lnTo>
                  <a:pt x="1793631" y="310166"/>
                </a:lnTo>
                <a:cubicBezTo>
                  <a:pt x="1793613" y="311743"/>
                  <a:pt x="1793978" y="313879"/>
                  <a:pt x="1794726" y="316575"/>
                </a:cubicBezTo>
                <a:cubicBezTo>
                  <a:pt x="1795473" y="319270"/>
                  <a:pt x="1797203" y="320996"/>
                  <a:pt x="1799916" y="321755"/>
                </a:cubicBezTo>
                <a:cubicBezTo>
                  <a:pt x="1801484" y="321818"/>
                  <a:pt x="1803188" y="321251"/>
                  <a:pt x="1805025" y="320055"/>
                </a:cubicBezTo>
                <a:cubicBezTo>
                  <a:pt x="1806864" y="318858"/>
                  <a:pt x="1807863" y="318166"/>
                  <a:pt x="1808026" y="317977"/>
                </a:cubicBezTo>
                <a:lnTo>
                  <a:pt x="1847078" y="319742"/>
                </a:lnTo>
                <a:close/>
                <a:moveTo>
                  <a:pt x="1501084" y="257752"/>
                </a:moveTo>
                <a:lnTo>
                  <a:pt x="1494298" y="260460"/>
                </a:lnTo>
                <a:cubicBezTo>
                  <a:pt x="1493840" y="261005"/>
                  <a:pt x="1494508" y="261506"/>
                  <a:pt x="1496304" y="261964"/>
                </a:cubicBezTo>
                <a:cubicBezTo>
                  <a:pt x="1498100" y="262422"/>
                  <a:pt x="1499804" y="262781"/>
                  <a:pt x="1501413" y="263042"/>
                </a:cubicBezTo>
                <a:close/>
                <a:moveTo>
                  <a:pt x="1607653" y="249381"/>
                </a:moveTo>
                <a:lnTo>
                  <a:pt x="1605006" y="251522"/>
                </a:lnTo>
                <a:cubicBezTo>
                  <a:pt x="1603912" y="252579"/>
                  <a:pt x="1604195" y="253393"/>
                  <a:pt x="1605853" y="253962"/>
                </a:cubicBezTo>
                <a:cubicBezTo>
                  <a:pt x="1607511" y="254532"/>
                  <a:pt x="1609158" y="254936"/>
                  <a:pt x="1610796" y="255175"/>
                </a:cubicBezTo>
                <a:cubicBezTo>
                  <a:pt x="1612175" y="254060"/>
                  <a:pt x="1612686" y="252952"/>
                  <a:pt x="1612328" y="251852"/>
                </a:cubicBezTo>
                <a:cubicBezTo>
                  <a:pt x="1611969" y="250753"/>
                  <a:pt x="1610411" y="249929"/>
                  <a:pt x="1607653" y="249381"/>
                </a:cubicBezTo>
                <a:close/>
                <a:moveTo>
                  <a:pt x="1888141" y="242087"/>
                </a:moveTo>
                <a:cubicBezTo>
                  <a:pt x="1874236" y="242158"/>
                  <a:pt x="1860344" y="242393"/>
                  <a:pt x="1846460" y="242794"/>
                </a:cubicBezTo>
                <a:cubicBezTo>
                  <a:pt x="1832578" y="243195"/>
                  <a:pt x="1818726" y="244092"/>
                  <a:pt x="1804904" y="245485"/>
                </a:cubicBezTo>
                <a:cubicBezTo>
                  <a:pt x="1811986" y="246590"/>
                  <a:pt x="1819211" y="247230"/>
                  <a:pt x="1826582" y="247406"/>
                </a:cubicBezTo>
                <a:cubicBezTo>
                  <a:pt x="1833951" y="247583"/>
                  <a:pt x="1841178" y="248223"/>
                  <a:pt x="1848258" y="249328"/>
                </a:cubicBezTo>
                <a:cubicBezTo>
                  <a:pt x="1853833" y="247657"/>
                  <a:pt x="1860143" y="246608"/>
                  <a:pt x="1867186" y="246180"/>
                </a:cubicBezTo>
                <a:cubicBezTo>
                  <a:pt x="1874229" y="245753"/>
                  <a:pt x="1881324" y="246152"/>
                  <a:pt x="1888470" y="247378"/>
                </a:cubicBezTo>
                <a:cubicBezTo>
                  <a:pt x="1890232" y="247748"/>
                  <a:pt x="1893038" y="248142"/>
                  <a:pt x="1896888" y="248559"/>
                </a:cubicBezTo>
                <a:cubicBezTo>
                  <a:pt x="1900738" y="248977"/>
                  <a:pt x="1903504" y="248709"/>
                  <a:pt x="1905183" y="247756"/>
                </a:cubicBezTo>
                <a:cubicBezTo>
                  <a:pt x="1905229" y="247084"/>
                  <a:pt x="1902905" y="246068"/>
                  <a:pt x="1898214" y="244710"/>
                </a:cubicBezTo>
                <a:cubicBezTo>
                  <a:pt x="1893522" y="243351"/>
                  <a:pt x="1890164" y="242477"/>
                  <a:pt x="1888141" y="242087"/>
                </a:cubicBezTo>
                <a:close/>
                <a:moveTo>
                  <a:pt x="1773962" y="239941"/>
                </a:moveTo>
                <a:lnTo>
                  <a:pt x="1751952" y="243845"/>
                </a:lnTo>
                <a:cubicBezTo>
                  <a:pt x="1750935" y="244725"/>
                  <a:pt x="1749368" y="246570"/>
                  <a:pt x="1747255" y="249379"/>
                </a:cubicBezTo>
                <a:cubicBezTo>
                  <a:pt x="1745141" y="252188"/>
                  <a:pt x="1744609" y="253891"/>
                  <a:pt x="1745660" y="254488"/>
                </a:cubicBezTo>
                <a:cubicBezTo>
                  <a:pt x="1747284" y="254507"/>
                  <a:pt x="1749209" y="253762"/>
                  <a:pt x="1751432" y="252252"/>
                </a:cubicBezTo>
                <a:cubicBezTo>
                  <a:pt x="1753656" y="250744"/>
                  <a:pt x="1754877" y="249873"/>
                  <a:pt x="1755095" y="249639"/>
                </a:cubicBezTo>
                <a:lnTo>
                  <a:pt x="1757907" y="250143"/>
                </a:lnTo>
                <a:cubicBezTo>
                  <a:pt x="1766581" y="251697"/>
                  <a:pt x="1774840" y="252196"/>
                  <a:pt x="1782687" y="251640"/>
                </a:cubicBezTo>
                <a:cubicBezTo>
                  <a:pt x="1790534" y="251084"/>
                  <a:pt x="1796561" y="249221"/>
                  <a:pt x="1800767" y="246051"/>
                </a:cubicBezTo>
                <a:lnTo>
                  <a:pt x="1785543" y="247247"/>
                </a:lnTo>
                <a:cubicBezTo>
                  <a:pt x="1782350" y="246703"/>
                  <a:pt x="1779221" y="245761"/>
                  <a:pt x="1776153" y="244420"/>
                </a:cubicBezTo>
                <a:cubicBezTo>
                  <a:pt x="1773086" y="243081"/>
                  <a:pt x="1772356" y="241587"/>
                  <a:pt x="1773962" y="239941"/>
                </a:cubicBezTo>
                <a:close/>
                <a:moveTo>
                  <a:pt x="1786573" y="196752"/>
                </a:moveTo>
                <a:cubicBezTo>
                  <a:pt x="1784363" y="196628"/>
                  <a:pt x="1782535" y="197064"/>
                  <a:pt x="1781091" y="198058"/>
                </a:cubicBezTo>
                <a:cubicBezTo>
                  <a:pt x="1780695" y="198668"/>
                  <a:pt x="1781611" y="199432"/>
                  <a:pt x="1783842" y="200349"/>
                </a:cubicBezTo>
                <a:cubicBezTo>
                  <a:pt x="1786071" y="201267"/>
                  <a:pt x="1788022" y="201889"/>
                  <a:pt x="1789693" y="202216"/>
                </a:cubicBezTo>
                <a:lnTo>
                  <a:pt x="1792178" y="197429"/>
                </a:lnTo>
                <a:cubicBezTo>
                  <a:pt x="1790651" y="197101"/>
                  <a:pt x="1788783" y="196876"/>
                  <a:pt x="1786573" y="196752"/>
                </a:cubicBezTo>
                <a:close/>
                <a:moveTo>
                  <a:pt x="3463506" y="190830"/>
                </a:moveTo>
                <a:lnTo>
                  <a:pt x="3449604" y="190955"/>
                </a:lnTo>
                <a:cubicBezTo>
                  <a:pt x="3448802" y="191546"/>
                  <a:pt x="3448090" y="192236"/>
                  <a:pt x="3447474" y="193025"/>
                </a:cubicBezTo>
                <a:cubicBezTo>
                  <a:pt x="3446856" y="193814"/>
                  <a:pt x="3447180" y="194362"/>
                  <a:pt x="3448446" y="194671"/>
                </a:cubicBezTo>
                <a:cubicBezTo>
                  <a:pt x="3451452" y="195018"/>
                  <a:pt x="3454500" y="194638"/>
                  <a:pt x="3457588" y="193529"/>
                </a:cubicBezTo>
                <a:cubicBezTo>
                  <a:pt x="3460678" y="192421"/>
                  <a:pt x="3462650" y="191521"/>
                  <a:pt x="3463506" y="190830"/>
                </a:cubicBezTo>
                <a:close/>
                <a:moveTo>
                  <a:pt x="1869623" y="190379"/>
                </a:moveTo>
                <a:cubicBezTo>
                  <a:pt x="1865151" y="193474"/>
                  <a:pt x="1858250" y="195235"/>
                  <a:pt x="1848917" y="195660"/>
                </a:cubicBezTo>
                <a:cubicBezTo>
                  <a:pt x="1839584" y="196086"/>
                  <a:pt x="1830821" y="195879"/>
                  <a:pt x="1822626" y="195037"/>
                </a:cubicBezTo>
                <a:lnTo>
                  <a:pt x="1845294" y="201715"/>
                </a:lnTo>
                <a:cubicBezTo>
                  <a:pt x="1849514" y="201081"/>
                  <a:pt x="1853446" y="199986"/>
                  <a:pt x="1857086" y="198432"/>
                </a:cubicBezTo>
                <a:cubicBezTo>
                  <a:pt x="1860727" y="196877"/>
                  <a:pt x="1863583" y="195264"/>
                  <a:pt x="1865652" y="193591"/>
                </a:cubicBezTo>
                <a:cubicBezTo>
                  <a:pt x="1873197" y="195188"/>
                  <a:pt x="1881685" y="196545"/>
                  <a:pt x="1891113" y="197662"/>
                </a:cubicBezTo>
                <a:cubicBezTo>
                  <a:pt x="1900542" y="198779"/>
                  <a:pt x="1907830" y="197633"/>
                  <a:pt x="1912977" y="194222"/>
                </a:cubicBezTo>
                <a:cubicBezTo>
                  <a:pt x="1905897" y="193117"/>
                  <a:pt x="1898671" y="192477"/>
                  <a:pt x="1891301" y="192301"/>
                </a:cubicBezTo>
                <a:cubicBezTo>
                  <a:pt x="1883930" y="192125"/>
                  <a:pt x="1876705" y="191484"/>
                  <a:pt x="1869623" y="190379"/>
                </a:cubicBezTo>
                <a:close/>
                <a:moveTo>
                  <a:pt x="3832024" y="190153"/>
                </a:moveTo>
                <a:cubicBezTo>
                  <a:pt x="3828742" y="193271"/>
                  <a:pt x="3831664" y="195538"/>
                  <a:pt x="3840792" y="196956"/>
                </a:cubicBezTo>
                <a:lnTo>
                  <a:pt x="3843606" y="197460"/>
                </a:lnTo>
                <a:close/>
                <a:moveTo>
                  <a:pt x="2384095" y="188387"/>
                </a:moveTo>
                <a:cubicBezTo>
                  <a:pt x="2385804" y="189783"/>
                  <a:pt x="2388176" y="190644"/>
                  <a:pt x="2391209" y="190970"/>
                </a:cubicBezTo>
                <a:lnTo>
                  <a:pt x="2392533" y="189898"/>
                </a:lnTo>
                <a:close/>
                <a:moveTo>
                  <a:pt x="3340060" y="187840"/>
                </a:moveTo>
                <a:cubicBezTo>
                  <a:pt x="3337308" y="187865"/>
                  <a:pt x="3334826" y="188020"/>
                  <a:pt x="3332614" y="188304"/>
                </a:cubicBezTo>
                <a:lnTo>
                  <a:pt x="3343864" y="190320"/>
                </a:lnTo>
                <a:lnTo>
                  <a:pt x="3346512" y="188179"/>
                </a:lnTo>
                <a:cubicBezTo>
                  <a:pt x="3344962" y="187928"/>
                  <a:pt x="3342810" y="187815"/>
                  <a:pt x="3340060" y="187840"/>
                </a:cubicBezTo>
                <a:close/>
                <a:moveTo>
                  <a:pt x="3749782" y="187190"/>
                </a:moveTo>
                <a:lnTo>
                  <a:pt x="3761034" y="189205"/>
                </a:lnTo>
                <a:lnTo>
                  <a:pt x="3759546" y="187631"/>
                </a:lnTo>
                <a:close/>
                <a:moveTo>
                  <a:pt x="2943079" y="186523"/>
                </a:moveTo>
                <a:lnTo>
                  <a:pt x="2925042" y="187215"/>
                </a:lnTo>
                <a:lnTo>
                  <a:pt x="2912795" y="191560"/>
                </a:lnTo>
                <a:lnTo>
                  <a:pt x="2937783" y="190805"/>
                </a:lnTo>
                <a:lnTo>
                  <a:pt x="2948705" y="187531"/>
                </a:lnTo>
                <a:close/>
                <a:moveTo>
                  <a:pt x="3015228" y="183755"/>
                </a:moveTo>
                <a:cubicBezTo>
                  <a:pt x="3025350" y="184370"/>
                  <a:pt x="3036216" y="185772"/>
                  <a:pt x="3047826" y="187960"/>
                </a:cubicBezTo>
                <a:cubicBezTo>
                  <a:pt x="3059436" y="190150"/>
                  <a:pt x="3069640" y="192087"/>
                  <a:pt x="3078438" y="193772"/>
                </a:cubicBezTo>
                <a:lnTo>
                  <a:pt x="3079268" y="184766"/>
                </a:lnTo>
                <a:lnTo>
                  <a:pt x="3044518" y="185079"/>
                </a:lnTo>
                <a:cubicBezTo>
                  <a:pt x="3033266" y="183063"/>
                  <a:pt x="3023502" y="182622"/>
                  <a:pt x="3015228" y="183755"/>
                </a:cubicBezTo>
                <a:close/>
                <a:moveTo>
                  <a:pt x="2428279" y="183224"/>
                </a:moveTo>
                <a:lnTo>
                  <a:pt x="2424306" y="186437"/>
                </a:lnTo>
                <a:cubicBezTo>
                  <a:pt x="2431036" y="186552"/>
                  <a:pt x="2435614" y="185629"/>
                  <a:pt x="2438042" y="183666"/>
                </a:cubicBezTo>
                <a:cubicBezTo>
                  <a:pt x="2436580" y="183458"/>
                  <a:pt x="2434953" y="183385"/>
                  <a:pt x="2433160" y="183445"/>
                </a:cubicBezTo>
                <a:cubicBezTo>
                  <a:pt x="2431368" y="183506"/>
                  <a:pt x="2429741" y="183432"/>
                  <a:pt x="2428279" y="183224"/>
                </a:cubicBezTo>
                <a:close/>
                <a:moveTo>
                  <a:pt x="4094970" y="183151"/>
                </a:moveTo>
                <a:cubicBezTo>
                  <a:pt x="4088268" y="183013"/>
                  <a:pt x="4081154" y="183209"/>
                  <a:pt x="4073624" y="183740"/>
                </a:cubicBezTo>
                <a:cubicBezTo>
                  <a:pt x="4083138" y="183919"/>
                  <a:pt x="4093398" y="184886"/>
                  <a:pt x="4104402" y="186639"/>
                </a:cubicBezTo>
                <a:lnTo>
                  <a:pt x="4115324" y="183364"/>
                </a:lnTo>
                <a:cubicBezTo>
                  <a:pt x="4108456" y="183361"/>
                  <a:pt x="4101672" y="183289"/>
                  <a:pt x="4094970" y="183151"/>
                </a:cubicBezTo>
                <a:close/>
                <a:moveTo>
                  <a:pt x="4257140" y="182615"/>
                </a:moveTo>
                <a:lnTo>
                  <a:pt x="4239266" y="185952"/>
                </a:lnTo>
                <a:lnTo>
                  <a:pt x="4244892" y="186960"/>
                </a:lnTo>
                <a:lnTo>
                  <a:pt x="4264254" y="185198"/>
                </a:lnTo>
                <a:lnTo>
                  <a:pt x="4272692" y="186710"/>
                </a:lnTo>
                <a:cubicBezTo>
                  <a:pt x="4272976" y="186134"/>
                  <a:pt x="4271956" y="185570"/>
                  <a:pt x="4269632" y="185017"/>
                </a:cubicBezTo>
                <a:cubicBezTo>
                  <a:pt x="4267308" y="184464"/>
                  <a:pt x="4265958" y="184168"/>
                  <a:pt x="4265578" y="184127"/>
                </a:cubicBezTo>
                <a:close/>
                <a:moveTo>
                  <a:pt x="2511371" y="180292"/>
                </a:moveTo>
                <a:cubicBezTo>
                  <a:pt x="2506209" y="179776"/>
                  <a:pt x="2501183" y="180019"/>
                  <a:pt x="2496292" y="181023"/>
                </a:cubicBezTo>
                <a:lnTo>
                  <a:pt x="2518795" y="185055"/>
                </a:lnTo>
                <a:lnTo>
                  <a:pt x="2525580" y="182347"/>
                </a:lnTo>
                <a:cubicBezTo>
                  <a:pt x="2521268" y="181493"/>
                  <a:pt x="2516531" y="180808"/>
                  <a:pt x="2511371" y="180292"/>
                </a:cubicBezTo>
                <a:close/>
                <a:moveTo>
                  <a:pt x="2841146" y="180031"/>
                </a:moveTo>
                <a:cubicBezTo>
                  <a:pt x="2844218" y="181889"/>
                  <a:pt x="2848500" y="183637"/>
                  <a:pt x="2853991" y="185275"/>
                </a:cubicBezTo>
                <a:cubicBezTo>
                  <a:pt x="2859482" y="186913"/>
                  <a:pt x="2865128" y="188251"/>
                  <a:pt x="2870930" y="189291"/>
                </a:cubicBezTo>
                <a:lnTo>
                  <a:pt x="2884995" y="191811"/>
                </a:lnTo>
                <a:cubicBezTo>
                  <a:pt x="2886339" y="191997"/>
                  <a:pt x="2887497" y="191987"/>
                  <a:pt x="2888470" y="191779"/>
                </a:cubicBezTo>
                <a:cubicBezTo>
                  <a:pt x="2889443" y="191572"/>
                  <a:pt x="2890600" y="191562"/>
                  <a:pt x="2891945" y="191748"/>
                </a:cubicBezTo>
                <a:lnTo>
                  <a:pt x="2895753" y="185891"/>
                </a:lnTo>
                <a:close/>
                <a:moveTo>
                  <a:pt x="2578802" y="179948"/>
                </a:moveTo>
                <a:cubicBezTo>
                  <a:pt x="2566437" y="180049"/>
                  <a:pt x="2556087" y="180429"/>
                  <a:pt x="2547754" y="181088"/>
                </a:cubicBezTo>
                <a:cubicBezTo>
                  <a:pt x="2546200" y="180783"/>
                  <a:pt x="2544387" y="180512"/>
                  <a:pt x="2542315" y="180278"/>
                </a:cubicBezTo>
                <a:cubicBezTo>
                  <a:pt x="2540242" y="180043"/>
                  <a:pt x="2538801" y="180166"/>
                  <a:pt x="2537991" y="180647"/>
                </a:cubicBezTo>
                <a:cubicBezTo>
                  <a:pt x="2538009" y="181386"/>
                  <a:pt x="2540579" y="182664"/>
                  <a:pt x="2545705" y="184482"/>
                </a:cubicBezTo>
                <a:cubicBezTo>
                  <a:pt x="2550831" y="186299"/>
                  <a:pt x="2554438" y="187436"/>
                  <a:pt x="2556522" y="187891"/>
                </a:cubicBezTo>
                <a:cubicBezTo>
                  <a:pt x="2559584" y="185878"/>
                  <a:pt x="2565667" y="184897"/>
                  <a:pt x="2574767" y="184947"/>
                </a:cubicBezTo>
                <a:cubicBezTo>
                  <a:pt x="2583869" y="184998"/>
                  <a:pt x="2593508" y="185307"/>
                  <a:pt x="2603684" y="185878"/>
                </a:cubicBezTo>
                <a:lnTo>
                  <a:pt x="2608982" y="181595"/>
                </a:lnTo>
                <a:cubicBezTo>
                  <a:pt x="2601228" y="180397"/>
                  <a:pt x="2591169" y="179848"/>
                  <a:pt x="2578802" y="179948"/>
                </a:cubicBezTo>
                <a:close/>
                <a:moveTo>
                  <a:pt x="4006606" y="179581"/>
                </a:moveTo>
                <a:lnTo>
                  <a:pt x="4001020" y="181811"/>
                </a:lnTo>
                <a:lnTo>
                  <a:pt x="4003958" y="181722"/>
                </a:lnTo>
                <a:close/>
                <a:moveTo>
                  <a:pt x="2478089" y="179070"/>
                </a:moveTo>
                <a:lnTo>
                  <a:pt x="2447805" y="184107"/>
                </a:lnTo>
                <a:lnTo>
                  <a:pt x="2453596" y="187760"/>
                </a:lnTo>
                <a:lnTo>
                  <a:pt x="2464847" y="189776"/>
                </a:lnTo>
                <a:lnTo>
                  <a:pt x="2474116" y="182282"/>
                </a:lnTo>
                <a:lnTo>
                  <a:pt x="2488181" y="184802"/>
                </a:lnTo>
                <a:lnTo>
                  <a:pt x="2489342" y="181086"/>
                </a:lnTo>
                <a:close/>
                <a:moveTo>
                  <a:pt x="3258316" y="178917"/>
                </a:moveTo>
                <a:lnTo>
                  <a:pt x="3260134" y="185782"/>
                </a:lnTo>
                <a:cubicBezTo>
                  <a:pt x="3253094" y="186727"/>
                  <a:pt x="3239126" y="186677"/>
                  <a:pt x="3218228" y="185630"/>
                </a:cubicBezTo>
                <a:cubicBezTo>
                  <a:pt x="3197328" y="184583"/>
                  <a:pt x="3182948" y="183478"/>
                  <a:pt x="3175080" y="182313"/>
                </a:cubicBezTo>
                <a:lnTo>
                  <a:pt x="3132056" y="183761"/>
                </a:lnTo>
                <a:cubicBezTo>
                  <a:pt x="3131446" y="183733"/>
                  <a:pt x="3129192" y="183820"/>
                  <a:pt x="3125292" y="184020"/>
                </a:cubicBezTo>
                <a:cubicBezTo>
                  <a:pt x="3121392" y="184221"/>
                  <a:pt x="3119510" y="184701"/>
                  <a:pt x="3119644" y="185460"/>
                </a:cubicBezTo>
                <a:lnTo>
                  <a:pt x="3105744" y="185585"/>
                </a:lnTo>
                <a:cubicBezTo>
                  <a:pt x="3106316" y="186397"/>
                  <a:pt x="3105998" y="186885"/>
                  <a:pt x="3104792" y="187050"/>
                </a:cubicBezTo>
                <a:cubicBezTo>
                  <a:pt x="3103584" y="187215"/>
                  <a:pt x="3102524" y="186916"/>
                  <a:pt x="3101608" y="186152"/>
                </a:cubicBezTo>
                <a:lnTo>
                  <a:pt x="3100612" y="192513"/>
                </a:lnTo>
                <a:lnTo>
                  <a:pt x="3120302" y="196041"/>
                </a:lnTo>
                <a:lnTo>
                  <a:pt x="3122950" y="193900"/>
                </a:lnTo>
                <a:lnTo>
                  <a:pt x="3155052" y="195728"/>
                </a:lnTo>
                <a:lnTo>
                  <a:pt x="3182688" y="192832"/>
                </a:lnTo>
                <a:cubicBezTo>
                  <a:pt x="3183520" y="194071"/>
                  <a:pt x="3186202" y="194333"/>
                  <a:pt x="3190736" y="193620"/>
                </a:cubicBezTo>
                <a:cubicBezTo>
                  <a:pt x="3195268" y="192906"/>
                  <a:pt x="3197164" y="191720"/>
                  <a:pt x="3196424" y="190062"/>
                </a:cubicBezTo>
                <a:cubicBezTo>
                  <a:pt x="3209084" y="188624"/>
                  <a:pt x="3221162" y="189045"/>
                  <a:pt x="3232664" y="191323"/>
                </a:cubicBezTo>
                <a:cubicBezTo>
                  <a:pt x="3239816" y="191269"/>
                  <a:pt x="3247394" y="191047"/>
                  <a:pt x="3255396" y="190655"/>
                </a:cubicBezTo>
                <a:cubicBezTo>
                  <a:pt x="3263398" y="190263"/>
                  <a:pt x="3270604" y="189646"/>
                  <a:pt x="3277012" y="188806"/>
                </a:cubicBezTo>
                <a:lnTo>
                  <a:pt x="3298028" y="191263"/>
                </a:lnTo>
                <a:lnTo>
                  <a:pt x="3294886" y="185468"/>
                </a:lnTo>
                <a:lnTo>
                  <a:pt x="3298692" y="179611"/>
                </a:lnTo>
                <a:cubicBezTo>
                  <a:pt x="3292366" y="180385"/>
                  <a:pt x="3285658" y="180600"/>
                  <a:pt x="3278566" y="180256"/>
                </a:cubicBezTo>
                <a:cubicBezTo>
                  <a:pt x="3271476" y="179912"/>
                  <a:pt x="3264724" y="179465"/>
                  <a:pt x="3258316" y="178917"/>
                </a:cubicBezTo>
                <a:close/>
                <a:moveTo>
                  <a:pt x="4226196" y="177072"/>
                </a:moveTo>
                <a:lnTo>
                  <a:pt x="4194258" y="177889"/>
                </a:lnTo>
                <a:cubicBezTo>
                  <a:pt x="4194052" y="177824"/>
                  <a:pt x="4193060" y="177701"/>
                  <a:pt x="4191280" y="177518"/>
                </a:cubicBezTo>
                <a:cubicBezTo>
                  <a:pt x="4189502" y="177336"/>
                  <a:pt x="4188178" y="177481"/>
                  <a:pt x="4187308" y="177952"/>
                </a:cubicBezTo>
                <a:cubicBezTo>
                  <a:pt x="4186220" y="179064"/>
                  <a:pt x="4186866" y="180161"/>
                  <a:pt x="4189252" y="181242"/>
                </a:cubicBezTo>
                <a:cubicBezTo>
                  <a:pt x="4191638" y="182324"/>
                  <a:pt x="4194354" y="183137"/>
                  <a:pt x="4197402" y="183683"/>
                </a:cubicBezTo>
                <a:cubicBezTo>
                  <a:pt x="4200270" y="184142"/>
                  <a:pt x="4202930" y="184075"/>
                  <a:pt x="4205386" y="183479"/>
                </a:cubicBezTo>
                <a:cubicBezTo>
                  <a:pt x="4207840" y="182883"/>
                  <a:pt x="4209758" y="182028"/>
                  <a:pt x="4211136" y="180913"/>
                </a:cubicBezTo>
                <a:lnTo>
                  <a:pt x="4230828" y="184441"/>
                </a:lnTo>
                <a:close/>
                <a:moveTo>
                  <a:pt x="2169143" y="176033"/>
                </a:moveTo>
                <a:lnTo>
                  <a:pt x="2168313" y="185039"/>
                </a:lnTo>
                <a:cubicBezTo>
                  <a:pt x="2170381" y="186145"/>
                  <a:pt x="2172366" y="187318"/>
                  <a:pt x="2174269" y="188559"/>
                </a:cubicBezTo>
                <a:cubicBezTo>
                  <a:pt x="2176171" y="189798"/>
                  <a:pt x="2178487" y="190704"/>
                  <a:pt x="2181219" y="191275"/>
                </a:cubicBezTo>
                <a:cubicBezTo>
                  <a:pt x="2183997" y="191691"/>
                  <a:pt x="2186135" y="191583"/>
                  <a:pt x="2187630" y="190952"/>
                </a:cubicBezTo>
                <a:cubicBezTo>
                  <a:pt x="2189126" y="190321"/>
                  <a:pt x="2190189" y="189694"/>
                  <a:pt x="2190816" y="189071"/>
                </a:cubicBezTo>
                <a:cubicBezTo>
                  <a:pt x="2202537" y="191171"/>
                  <a:pt x="2211527" y="194089"/>
                  <a:pt x="2217786" y="197827"/>
                </a:cubicBezTo>
                <a:lnTo>
                  <a:pt x="2264949" y="195813"/>
                </a:lnTo>
                <a:cubicBezTo>
                  <a:pt x="2256951" y="192555"/>
                  <a:pt x="2248044" y="190032"/>
                  <a:pt x="2238227" y="188246"/>
                </a:cubicBezTo>
                <a:cubicBezTo>
                  <a:pt x="2228408" y="186460"/>
                  <a:pt x="2218507" y="184741"/>
                  <a:pt x="2208525" y="183088"/>
                </a:cubicBezTo>
                <a:cubicBezTo>
                  <a:pt x="2205042" y="184399"/>
                  <a:pt x="2201084" y="185052"/>
                  <a:pt x="2196651" y="185048"/>
                </a:cubicBezTo>
                <a:cubicBezTo>
                  <a:pt x="2192217" y="185044"/>
                  <a:pt x="2187846" y="184642"/>
                  <a:pt x="2183538" y="183843"/>
                </a:cubicBezTo>
                <a:lnTo>
                  <a:pt x="2178907" y="176474"/>
                </a:lnTo>
                <a:close/>
                <a:moveTo>
                  <a:pt x="4152394" y="175620"/>
                </a:moveTo>
                <a:cubicBezTo>
                  <a:pt x="4149332" y="174853"/>
                  <a:pt x="4147016" y="174874"/>
                  <a:pt x="4145444" y="175682"/>
                </a:cubicBezTo>
                <a:lnTo>
                  <a:pt x="4142794" y="177823"/>
                </a:lnTo>
                <a:cubicBezTo>
                  <a:pt x="4144036" y="179136"/>
                  <a:pt x="4147346" y="180165"/>
                  <a:pt x="4152724" y="180910"/>
                </a:cubicBezTo>
                <a:lnTo>
                  <a:pt x="4154048" y="179840"/>
                </a:lnTo>
                <a:cubicBezTo>
                  <a:pt x="4155488" y="178790"/>
                  <a:pt x="4156246" y="177945"/>
                  <a:pt x="4156324" y="177305"/>
                </a:cubicBezTo>
                <a:cubicBezTo>
                  <a:pt x="4156400" y="176664"/>
                  <a:pt x="4155090" y="176102"/>
                  <a:pt x="4152394" y="175620"/>
                </a:cubicBezTo>
                <a:close/>
                <a:moveTo>
                  <a:pt x="2693377" y="174482"/>
                </a:moveTo>
                <a:lnTo>
                  <a:pt x="2682620" y="180402"/>
                </a:lnTo>
                <a:cubicBezTo>
                  <a:pt x="2682022" y="181058"/>
                  <a:pt x="2682305" y="181871"/>
                  <a:pt x="2683467" y="182842"/>
                </a:cubicBezTo>
                <a:cubicBezTo>
                  <a:pt x="2684628" y="183813"/>
                  <a:pt x="2686276" y="184218"/>
                  <a:pt x="2688409" y="184055"/>
                </a:cubicBezTo>
                <a:lnTo>
                  <a:pt x="2718858" y="181663"/>
                </a:lnTo>
                <a:cubicBezTo>
                  <a:pt x="2730082" y="183238"/>
                  <a:pt x="2741225" y="183490"/>
                  <a:pt x="2752284" y="182420"/>
                </a:cubicBezTo>
                <a:cubicBezTo>
                  <a:pt x="2763345" y="181350"/>
                  <a:pt x="2774487" y="181602"/>
                  <a:pt x="2785711" y="183178"/>
                </a:cubicBezTo>
                <a:lnTo>
                  <a:pt x="2793656" y="176754"/>
                </a:lnTo>
                <a:cubicBezTo>
                  <a:pt x="2787185" y="177529"/>
                  <a:pt x="2779731" y="177883"/>
                  <a:pt x="2771295" y="177816"/>
                </a:cubicBezTo>
                <a:cubicBezTo>
                  <a:pt x="2762860" y="177748"/>
                  <a:pt x="2755034" y="177709"/>
                  <a:pt x="2747818" y="177697"/>
                </a:cubicBezTo>
                <a:cubicBezTo>
                  <a:pt x="2739211" y="176263"/>
                  <a:pt x="2730116" y="175397"/>
                  <a:pt x="2720535" y="175097"/>
                </a:cubicBezTo>
                <a:cubicBezTo>
                  <a:pt x="2710956" y="174798"/>
                  <a:pt x="2701903" y="174593"/>
                  <a:pt x="2693377" y="174482"/>
                </a:cubicBezTo>
                <a:close/>
                <a:moveTo>
                  <a:pt x="3327158" y="173267"/>
                </a:moveTo>
                <a:cubicBezTo>
                  <a:pt x="3321070" y="173212"/>
                  <a:pt x="3315168" y="173353"/>
                  <a:pt x="3309450" y="173692"/>
                </a:cubicBezTo>
                <a:lnTo>
                  <a:pt x="3316566" y="176274"/>
                </a:lnTo>
                <a:lnTo>
                  <a:pt x="3340394" y="179235"/>
                </a:lnTo>
                <a:cubicBezTo>
                  <a:pt x="3341964" y="178427"/>
                  <a:pt x="3344282" y="178406"/>
                  <a:pt x="3347344" y="179173"/>
                </a:cubicBezTo>
                <a:cubicBezTo>
                  <a:pt x="3349992" y="177032"/>
                  <a:pt x="3348502" y="175457"/>
                  <a:pt x="3342876" y="174449"/>
                </a:cubicBezTo>
                <a:cubicBezTo>
                  <a:pt x="3338486" y="173717"/>
                  <a:pt x="3333246" y="173323"/>
                  <a:pt x="3327158" y="173267"/>
                </a:cubicBezTo>
                <a:close/>
                <a:moveTo>
                  <a:pt x="1575079" y="172919"/>
                </a:moveTo>
                <a:lnTo>
                  <a:pt x="1598906" y="175881"/>
                </a:lnTo>
                <a:lnTo>
                  <a:pt x="1613301" y="183691"/>
                </a:lnTo>
                <a:cubicBezTo>
                  <a:pt x="1601898" y="182029"/>
                  <a:pt x="1590038" y="181430"/>
                  <a:pt x="1577724" y="181894"/>
                </a:cubicBezTo>
                <a:cubicBezTo>
                  <a:pt x="1565408" y="182359"/>
                  <a:pt x="1553550" y="181759"/>
                  <a:pt x="1542146" y="180098"/>
                </a:cubicBezTo>
                <a:cubicBezTo>
                  <a:pt x="1548236" y="175985"/>
                  <a:pt x="1554221" y="174387"/>
                  <a:pt x="1560102" y="175304"/>
                </a:cubicBezTo>
                <a:cubicBezTo>
                  <a:pt x="1565983" y="176221"/>
                  <a:pt x="1570976" y="175427"/>
                  <a:pt x="1575079" y="172919"/>
                </a:cubicBezTo>
                <a:close/>
                <a:moveTo>
                  <a:pt x="3893258" y="168428"/>
                </a:moveTo>
                <a:lnTo>
                  <a:pt x="3858508" y="168741"/>
                </a:lnTo>
                <a:cubicBezTo>
                  <a:pt x="3856086" y="170814"/>
                  <a:pt x="3853604" y="171895"/>
                  <a:pt x="3851060" y="171984"/>
                </a:cubicBezTo>
                <a:cubicBezTo>
                  <a:pt x="3848516" y="172073"/>
                  <a:pt x="3844544" y="171580"/>
                  <a:pt x="3839146" y="170504"/>
                </a:cubicBezTo>
                <a:cubicBezTo>
                  <a:pt x="3833298" y="169674"/>
                  <a:pt x="3828280" y="170954"/>
                  <a:pt x="3824086" y="174345"/>
                </a:cubicBezTo>
                <a:lnTo>
                  <a:pt x="3718182" y="171065"/>
                </a:lnTo>
                <a:cubicBezTo>
                  <a:pt x="3715522" y="173041"/>
                  <a:pt x="3712440" y="173796"/>
                  <a:pt x="3708934" y="173332"/>
                </a:cubicBezTo>
                <a:cubicBezTo>
                  <a:pt x="3705428" y="172867"/>
                  <a:pt x="3701560" y="172175"/>
                  <a:pt x="3697332" y="171253"/>
                </a:cubicBezTo>
                <a:cubicBezTo>
                  <a:pt x="3694582" y="170815"/>
                  <a:pt x="3692388" y="170967"/>
                  <a:pt x="3690752" y="171709"/>
                </a:cubicBezTo>
                <a:cubicBezTo>
                  <a:pt x="3689120" y="172452"/>
                  <a:pt x="3687672" y="173391"/>
                  <a:pt x="3686408" y="174528"/>
                </a:cubicBezTo>
                <a:cubicBezTo>
                  <a:pt x="3676956" y="173024"/>
                  <a:pt x="3664710" y="172738"/>
                  <a:pt x="3649672" y="173667"/>
                </a:cubicBezTo>
                <a:cubicBezTo>
                  <a:pt x="3634634" y="174597"/>
                  <a:pt x="3622886" y="176688"/>
                  <a:pt x="3614424" y="179941"/>
                </a:cubicBezTo>
                <a:lnTo>
                  <a:pt x="3634116" y="183468"/>
                </a:lnTo>
                <a:cubicBezTo>
                  <a:pt x="3641148" y="183339"/>
                  <a:pt x="3648264" y="183142"/>
                  <a:pt x="3655462" y="182879"/>
                </a:cubicBezTo>
                <a:cubicBezTo>
                  <a:pt x="3662660" y="182616"/>
                  <a:pt x="3669444" y="182687"/>
                  <a:pt x="3675816" y="183093"/>
                </a:cubicBezTo>
                <a:lnTo>
                  <a:pt x="3689552" y="180322"/>
                </a:lnTo>
                <a:cubicBezTo>
                  <a:pt x="3702872" y="182054"/>
                  <a:pt x="3718178" y="182181"/>
                  <a:pt x="3735470" y="180702"/>
                </a:cubicBezTo>
                <a:cubicBezTo>
                  <a:pt x="3752764" y="179223"/>
                  <a:pt x="3768072" y="179349"/>
                  <a:pt x="3781392" y="181082"/>
                </a:cubicBezTo>
                <a:cubicBezTo>
                  <a:pt x="3785704" y="181936"/>
                  <a:pt x="3790440" y="182621"/>
                  <a:pt x="3795600" y="183137"/>
                </a:cubicBezTo>
                <a:cubicBezTo>
                  <a:pt x="3800762" y="183653"/>
                  <a:pt x="3805788" y="183409"/>
                  <a:pt x="3810680" y="182406"/>
                </a:cubicBezTo>
                <a:lnTo>
                  <a:pt x="3841294" y="182659"/>
                </a:lnTo>
                <a:cubicBezTo>
                  <a:pt x="3852532" y="184455"/>
                  <a:pt x="3863688" y="184928"/>
                  <a:pt x="3874760" y="184078"/>
                </a:cubicBezTo>
                <a:cubicBezTo>
                  <a:pt x="3885834" y="183228"/>
                  <a:pt x="3896908" y="182378"/>
                  <a:pt x="3907982" y="181529"/>
                </a:cubicBezTo>
                <a:cubicBezTo>
                  <a:pt x="3911014" y="181854"/>
                  <a:pt x="3917524" y="182148"/>
                  <a:pt x="3927506" y="182411"/>
                </a:cubicBezTo>
                <a:lnTo>
                  <a:pt x="3924530" y="179262"/>
                </a:lnTo>
                <a:lnTo>
                  <a:pt x="3939588" y="175421"/>
                </a:lnTo>
                <a:cubicBezTo>
                  <a:pt x="3943948" y="174676"/>
                  <a:pt x="3947642" y="174466"/>
                  <a:pt x="3950678" y="174791"/>
                </a:cubicBezTo>
                <a:cubicBezTo>
                  <a:pt x="3952572" y="174532"/>
                  <a:pt x="3953620" y="174610"/>
                  <a:pt x="3953822" y="175028"/>
                </a:cubicBezTo>
                <a:cubicBezTo>
                  <a:pt x="3954020" y="175445"/>
                  <a:pt x="3954406" y="176059"/>
                  <a:pt x="3954978" y="176870"/>
                </a:cubicBezTo>
                <a:lnTo>
                  <a:pt x="3967390" y="175170"/>
                </a:lnTo>
                <a:cubicBezTo>
                  <a:pt x="3963886" y="174760"/>
                  <a:pt x="3958316" y="174635"/>
                  <a:pt x="3950678" y="174791"/>
                </a:cubicBezTo>
                <a:cubicBezTo>
                  <a:pt x="3937808" y="173794"/>
                  <a:pt x="3926148" y="172686"/>
                  <a:pt x="3915700" y="171467"/>
                </a:cubicBezTo>
                <a:cubicBezTo>
                  <a:pt x="3905252" y="170249"/>
                  <a:pt x="3897770" y="169236"/>
                  <a:pt x="3893258" y="168428"/>
                </a:cubicBezTo>
                <a:close/>
                <a:moveTo>
                  <a:pt x="3989070" y="165976"/>
                </a:moveTo>
                <a:cubicBezTo>
                  <a:pt x="3992048" y="169125"/>
                  <a:pt x="3992212" y="171770"/>
                  <a:pt x="3989564" y="173912"/>
                </a:cubicBezTo>
                <a:cubicBezTo>
                  <a:pt x="3997094" y="173381"/>
                  <a:pt x="4004208" y="173184"/>
                  <a:pt x="4010910" y="173322"/>
                </a:cubicBezTo>
                <a:cubicBezTo>
                  <a:pt x="4017614" y="173460"/>
                  <a:pt x="4024398" y="173531"/>
                  <a:pt x="4031266" y="173535"/>
                </a:cubicBezTo>
                <a:cubicBezTo>
                  <a:pt x="4032988" y="172373"/>
                  <a:pt x="4034878" y="171077"/>
                  <a:pt x="4036934" y="169647"/>
                </a:cubicBezTo>
                <a:cubicBezTo>
                  <a:pt x="4038988" y="168216"/>
                  <a:pt x="4038810" y="167204"/>
                  <a:pt x="4036396" y="166608"/>
                </a:cubicBezTo>
                <a:cubicBezTo>
                  <a:pt x="4034790" y="166401"/>
                  <a:pt x="4032418" y="166467"/>
                  <a:pt x="4029282" y="166804"/>
                </a:cubicBezTo>
                <a:cubicBezTo>
                  <a:pt x="4026144" y="167141"/>
                  <a:pt x="4023442" y="167474"/>
                  <a:pt x="4021172" y="167804"/>
                </a:cubicBezTo>
                <a:close/>
                <a:moveTo>
                  <a:pt x="2886161" y="165863"/>
                </a:moveTo>
                <a:lnTo>
                  <a:pt x="2882188" y="169074"/>
                </a:lnTo>
                <a:lnTo>
                  <a:pt x="2911314" y="167753"/>
                </a:lnTo>
                <a:cubicBezTo>
                  <a:pt x="2902185" y="166336"/>
                  <a:pt x="2893801" y="165705"/>
                  <a:pt x="2886161" y="165863"/>
                </a:cubicBezTo>
                <a:close/>
                <a:moveTo>
                  <a:pt x="2722007" y="165225"/>
                </a:moveTo>
                <a:cubicBezTo>
                  <a:pt x="2724675" y="165730"/>
                  <a:pt x="2727076" y="166105"/>
                  <a:pt x="2729206" y="166351"/>
                </a:cubicBezTo>
                <a:cubicBezTo>
                  <a:pt x="2731336" y="166597"/>
                  <a:pt x="2734066" y="166705"/>
                  <a:pt x="2737397" y="166674"/>
                </a:cubicBezTo>
                <a:lnTo>
                  <a:pt x="2738720" y="165604"/>
                </a:lnTo>
                <a:cubicBezTo>
                  <a:pt x="2732406" y="164690"/>
                  <a:pt x="2726835" y="164564"/>
                  <a:pt x="2722007" y="165225"/>
                </a:cubicBezTo>
                <a:close/>
                <a:moveTo>
                  <a:pt x="2803920" y="162898"/>
                </a:moveTo>
                <a:lnTo>
                  <a:pt x="2798624" y="167181"/>
                </a:lnTo>
                <a:lnTo>
                  <a:pt x="2814671" y="179211"/>
                </a:lnTo>
                <a:cubicBezTo>
                  <a:pt x="2819249" y="179677"/>
                  <a:pt x="2822628" y="179029"/>
                  <a:pt x="2824806" y="177267"/>
                </a:cubicBezTo>
                <a:cubicBezTo>
                  <a:pt x="2826986" y="175505"/>
                  <a:pt x="2825814" y="174369"/>
                  <a:pt x="2821291" y="173858"/>
                </a:cubicBezTo>
                <a:lnTo>
                  <a:pt x="2846114" y="170458"/>
                </a:lnTo>
                <a:lnTo>
                  <a:pt x="2830560" y="166364"/>
                </a:lnTo>
                <a:close/>
                <a:moveTo>
                  <a:pt x="2556537" y="143426"/>
                </a:moveTo>
                <a:cubicBezTo>
                  <a:pt x="2559633" y="142428"/>
                  <a:pt x="2566265" y="143779"/>
                  <a:pt x="2576434" y="147481"/>
                </a:cubicBezTo>
                <a:cubicBezTo>
                  <a:pt x="2586604" y="151183"/>
                  <a:pt x="2593648" y="153590"/>
                  <a:pt x="2597571" y="154701"/>
                </a:cubicBezTo>
                <a:cubicBezTo>
                  <a:pt x="2612730" y="153385"/>
                  <a:pt x="2627755" y="152698"/>
                  <a:pt x="2642645" y="152641"/>
                </a:cubicBezTo>
                <a:cubicBezTo>
                  <a:pt x="2657534" y="152584"/>
                  <a:pt x="2672681" y="153881"/>
                  <a:pt x="2688087" y="156532"/>
                </a:cubicBezTo>
                <a:lnTo>
                  <a:pt x="2698509" y="167554"/>
                </a:lnTo>
                <a:lnTo>
                  <a:pt x="2713733" y="166359"/>
                </a:lnTo>
                <a:lnTo>
                  <a:pt x="2716216" y="161572"/>
                </a:lnTo>
                <a:cubicBezTo>
                  <a:pt x="2715838" y="161531"/>
                  <a:pt x="2714487" y="161235"/>
                  <a:pt x="2712163" y="160682"/>
                </a:cubicBezTo>
                <a:cubicBezTo>
                  <a:pt x="2709840" y="160129"/>
                  <a:pt x="2708820" y="159565"/>
                  <a:pt x="2709102" y="158989"/>
                </a:cubicBezTo>
                <a:cubicBezTo>
                  <a:pt x="2712458" y="157492"/>
                  <a:pt x="2720476" y="156913"/>
                  <a:pt x="2733160" y="157251"/>
                </a:cubicBezTo>
                <a:cubicBezTo>
                  <a:pt x="2745841" y="157588"/>
                  <a:pt x="2754977" y="158190"/>
                  <a:pt x="2760566" y="159055"/>
                </a:cubicBezTo>
                <a:cubicBezTo>
                  <a:pt x="2771161" y="154250"/>
                  <a:pt x="2794115" y="152478"/>
                  <a:pt x="2829427" y="153736"/>
                </a:cubicBezTo>
                <a:cubicBezTo>
                  <a:pt x="2864738" y="154994"/>
                  <a:pt x="2888560" y="155993"/>
                  <a:pt x="2900892" y="156731"/>
                </a:cubicBezTo>
                <a:lnTo>
                  <a:pt x="2921076" y="168194"/>
                </a:lnTo>
                <a:cubicBezTo>
                  <a:pt x="2927806" y="168310"/>
                  <a:pt x="2933874" y="168961"/>
                  <a:pt x="2939279" y="170147"/>
                </a:cubicBezTo>
                <a:cubicBezTo>
                  <a:pt x="2934288" y="167237"/>
                  <a:pt x="2930496" y="164051"/>
                  <a:pt x="2927905" y="160590"/>
                </a:cubicBezTo>
                <a:cubicBezTo>
                  <a:pt x="2925314" y="157128"/>
                  <a:pt x="2923591" y="153659"/>
                  <a:pt x="2922736" y="150182"/>
                </a:cubicBezTo>
                <a:lnTo>
                  <a:pt x="2953680" y="155726"/>
                </a:lnTo>
                <a:cubicBezTo>
                  <a:pt x="2957827" y="152082"/>
                  <a:pt x="2961821" y="150127"/>
                  <a:pt x="2965658" y="149861"/>
                </a:cubicBezTo>
                <a:cubicBezTo>
                  <a:pt x="2969496" y="149595"/>
                  <a:pt x="2976094" y="150396"/>
                  <a:pt x="2985452" y="152263"/>
                </a:cubicBezTo>
                <a:cubicBezTo>
                  <a:pt x="2988516" y="151232"/>
                  <a:pt x="2997528" y="150776"/>
                  <a:pt x="3012488" y="150895"/>
                </a:cubicBezTo>
                <a:cubicBezTo>
                  <a:pt x="3027446" y="151013"/>
                  <a:pt x="3037904" y="151470"/>
                  <a:pt x="3043866" y="152265"/>
                </a:cubicBezTo>
                <a:cubicBezTo>
                  <a:pt x="3045362" y="153950"/>
                  <a:pt x="3047208" y="155698"/>
                  <a:pt x="3049408" y="157509"/>
                </a:cubicBezTo>
                <a:cubicBezTo>
                  <a:pt x="3051606" y="159320"/>
                  <a:pt x="3054116" y="160532"/>
                  <a:pt x="3056936" y="161147"/>
                </a:cubicBezTo>
                <a:cubicBezTo>
                  <a:pt x="3059714" y="161563"/>
                  <a:pt x="3061852" y="161455"/>
                  <a:pt x="3063348" y="160824"/>
                </a:cubicBezTo>
                <a:cubicBezTo>
                  <a:pt x="3064844" y="160193"/>
                  <a:pt x="3065906" y="159566"/>
                  <a:pt x="3066534" y="158943"/>
                </a:cubicBezTo>
                <a:cubicBezTo>
                  <a:pt x="3070498" y="157937"/>
                  <a:pt x="3073946" y="158391"/>
                  <a:pt x="3076876" y="160305"/>
                </a:cubicBezTo>
                <a:cubicBezTo>
                  <a:pt x="3079806" y="162220"/>
                  <a:pt x="3078786" y="163508"/>
                  <a:pt x="3073814" y="164170"/>
                </a:cubicBezTo>
                <a:cubicBezTo>
                  <a:pt x="3075930" y="164659"/>
                  <a:pt x="3080508" y="165588"/>
                  <a:pt x="3087548" y="166958"/>
                </a:cubicBezTo>
                <a:cubicBezTo>
                  <a:pt x="3094586" y="168328"/>
                  <a:pt x="3099826" y="168722"/>
                  <a:pt x="3103268" y="168140"/>
                </a:cubicBezTo>
                <a:lnTo>
                  <a:pt x="3164494" y="168646"/>
                </a:lnTo>
                <a:lnTo>
                  <a:pt x="3165818" y="167575"/>
                </a:lnTo>
                <a:lnTo>
                  <a:pt x="3228368" y="167012"/>
                </a:lnTo>
                <a:lnTo>
                  <a:pt x="3257822" y="170981"/>
                </a:lnTo>
                <a:lnTo>
                  <a:pt x="3276854" y="163928"/>
                </a:lnTo>
                <a:cubicBezTo>
                  <a:pt x="3272938" y="163389"/>
                  <a:pt x="3267078" y="162340"/>
                  <a:pt x="3259274" y="160778"/>
                </a:cubicBezTo>
                <a:cubicBezTo>
                  <a:pt x="3251470" y="159216"/>
                  <a:pt x="3248338" y="157348"/>
                  <a:pt x="3249884" y="155172"/>
                </a:cubicBezTo>
                <a:cubicBezTo>
                  <a:pt x="3251442" y="154144"/>
                  <a:pt x="3254076" y="153635"/>
                  <a:pt x="3257786" y="153645"/>
                </a:cubicBezTo>
                <a:cubicBezTo>
                  <a:pt x="3261496" y="153656"/>
                  <a:pt x="3264874" y="153934"/>
                  <a:pt x="3267922" y="154480"/>
                </a:cubicBezTo>
                <a:cubicBezTo>
                  <a:pt x="3279848" y="153347"/>
                  <a:pt x="3292320" y="152639"/>
                  <a:pt x="3305342" y="152357"/>
                </a:cubicBezTo>
                <a:cubicBezTo>
                  <a:pt x="3318362" y="152074"/>
                  <a:pt x="3330876" y="152027"/>
                  <a:pt x="3342884" y="152217"/>
                </a:cubicBezTo>
                <a:cubicBezTo>
                  <a:pt x="3348324" y="153028"/>
                  <a:pt x="3353206" y="153248"/>
                  <a:pt x="3357528" y="152878"/>
                </a:cubicBezTo>
                <a:cubicBezTo>
                  <a:pt x="3361852" y="152508"/>
                  <a:pt x="3366732" y="152729"/>
                  <a:pt x="3372174" y="153540"/>
                </a:cubicBezTo>
                <a:cubicBezTo>
                  <a:pt x="3386212" y="151451"/>
                  <a:pt x="3403022" y="150594"/>
                  <a:pt x="3422602" y="150968"/>
                </a:cubicBezTo>
                <a:cubicBezTo>
                  <a:pt x="3442184" y="151343"/>
                  <a:pt x="3458746" y="152076"/>
                  <a:pt x="3472286" y="153167"/>
                </a:cubicBezTo>
                <a:cubicBezTo>
                  <a:pt x="3473732" y="152173"/>
                  <a:pt x="3475560" y="151737"/>
                  <a:pt x="3477770" y="151860"/>
                </a:cubicBezTo>
                <a:cubicBezTo>
                  <a:pt x="3479978" y="151983"/>
                  <a:pt x="3481848" y="152210"/>
                  <a:pt x="3483374" y="152538"/>
                </a:cubicBezTo>
                <a:cubicBezTo>
                  <a:pt x="3488536" y="153516"/>
                  <a:pt x="3494802" y="155511"/>
                  <a:pt x="3502176" y="158522"/>
                </a:cubicBezTo>
                <a:cubicBezTo>
                  <a:pt x="3509548" y="161532"/>
                  <a:pt x="3512382" y="164219"/>
                  <a:pt x="3510674" y="166584"/>
                </a:cubicBezTo>
                <a:cubicBezTo>
                  <a:pt x="3509746" y="167044"/>
                  <a:pt x="3507836" y="167083"/>
                  <a:pt x="3504944" y="166702"/>
                </a:cubicBezTo>
                <a:cubicBezTo>
                  <a:pt x="3502052" y="166320"/>
                  <a:pt x="3499770" y="165966"/>
                  <a:pt x="3498098" y="165639"/>
                </a:cubicBezTo>
                <a:lnTo>
                  <a:pt x="3467484" y="165385"/>
                </a:lnTo>
                <a:cubicBezTo>
                  <a:pt x="3456922" y="163275"/>
                  <a:pt x="3445780" y="163022"/>
                  <a:pt x="3434058" y="164628"/>
                </a:cubicBezTo>
                <a:cubicBezTo>
                  <a:pt x="3424006" y="162799"/>
                  <a:pt x="3413210" y="161574"/>
                  <a:pt x="3401668" y="160950"/>
                </a:cubicBezTo>
                <a:cubicBezTo>
                  <a:pt x="3390126" y="160326"/>
                  <a:pt x="3379080" y="160690"/>
                  <a:pt x="3368530" y="162043"/>
                </a:cubicBezTo>
                <a:lnTo>
                  <a:pt x="3372494" y="181063"/>
                </a:lnTo>
                <a:lnTo>
                  <a:pt x="3375308" y="181567"/>
                </a:lnTo>
                <a:cubicBezTo>
                  <a:pt x="3377022" y="181629"/>
                  <a:pt x="3379470" y="180923"/>
                  <a:pt x="3382652" y="179450"/>
                </a:cubicBezTo>
                <a:cubicBezTo>
                  <a:pt x="3385834" y="177976"/>
                  <a:pt x="3387910" y="176877"/>
                  <a:pt x="3388880" y="176151"/>
                </a:cubicBezTo>
                <a:cubicBezTo>
                  <a:pt x="3393224" y="173333"/>
                  <a:pt x="3398064" y="172892"/>
                  <a:pt x="3403400" y="174829"/>
                </a:cubicBezTo>
                <a:cubicBezTo>
                  <a:pt x="3408738" y="176766"/>
                  <a:pt x="3412334" y="178719"/>
                  <a:pt x="3414196" y="180687"/>
                </a:cubicBezTo>
                <a:lnTo>
                  <a:pt x="3423960" y="181129"/>
                </a:lnTo>
                <a:cubicBezTo>
                  <a:pt x="3429714" y="175838"/>
                  <a:pt x="3434384" y="172643"/>
                  <a:pt x="3437966" y="171541"/>
                </a:cubicBezTo>
                <a:cubicBezTo>
                  <a:pt x="3441548" y="170438"/>
                  <a:pt x="3449234" y="171053"/>
                  <a:pt x="3461028" y="173383"/>
                </a:cubicBezTo>
                <a:cubicBezTo>
                  <a:pt x="3472672" y="175197"/>
                  <a:pt x="3490048" y="176893"/>
                  <a:pt x="3513152" y="178472"/>
                </a:cubicBezTo>
                <a:cubicBezTo>
                  <a:pt x="3536256" y="180050"/>
                  <a:pt x="3554294" y="181210"/>
                  <a:pt x="3567262" y="181954"/>
                </a:cubicBezTo>
                <a:lnTo>
                  <a:pt x="3592250" y="181199"/>
                </a:lnTo>
                <a:lnTo>
                  <a:pt x="3594568" y="173768"/>
                </a:lnTo>
                <a:lnTo>
                  <a:pt x="3514482" y="160726"/>
                </a:lnTo>
                <a:cubicBezTo>
                  <a:pt x="3521654" y="156780"/>
                  <a:pt x="3532134" y="155715"/>
                  <a:pt x="3545924" y="157532"/>
                </a:cubicBezTo>
                <a:cubicBezTo>
                  <a:pt x="3559712" y="159349"/>
                  <a:pt x="3569532" y="158819"/>
                  <a:pt x="3575378" y="155943"/>
                </a:cubicBezTo>
                <a:lnTo>
                  <a:pt x="3635116" y="154875"/>
                </a:lnTo>
                <a:cubicBezTo>
                  <a:pt x="3646110" y="156463"/>
                  <a:pt x="3655976" y="156705"/>
                  <a:pt x="3664716" y="155600"/>
                </a:cubicBezTo>
                <a:cubicBezTo>
                  <a:pt x="3673456" y="154496"/>
                  <a:pt x="3682618" y="154612"/>
                  <a:pt x="3692206" y="155948"/>
                </a:cubicBezTo>
                <a:lnTo>
                  <a:pt x="3714216" y="152044"/>
                </a:lnTo>
                <a:lnTo>
                  <a:pt x="3747642" y="152801"/>
                </a:lnTo>
                <a:lnTo>
                  <a:pt x="3777926" y="147764"/>
                </a:lnTo>
                <a:lnTo>
                  <a:pt x="3811682" y="153812"/>
                </a:lnTo>
                <a:cubicBezTo>
                  <a:pt x="3822480" y="153649"/>
                  <a:pt x="3833898" y="153678"/>
                  <a:pt x="3845936" y="153900"/>
                </a:cubicBezTo>
                <a:cubicBezTo>
                  <a:pt x="3857974" y="154123"/>
                  <a:pt x="3868398" y="154955"/>
                  <a:pt x="3877210" y="156397"/>
                </a:cubicBezTo>
                <a:lnTo>
                  <a:pt x="3890946" y="153627"/>
                </a:lnTo>
                <a:lnTo>
                  <a:pt x="3957634" y="152497"/>
                </a:lnTo>
                <a:lnTo>
                  <a:pt x="3989902" y="156970"/>
                </a:lnTo>
                <a:lnTo>
                  <a:pt x="3993872" y="153758"/>
                </a:lnTo>
                <a:cubicBezTo>
                  <a:pt x="3996642" y="151692"/>
                  <a:pt x="4000164" y="150580"/>
                  <a:pt x="4004444" y="150420"/>
                </a:cubicBezTo>
                <a:cubicBezTo>
                  <a:pt x="4008722" y="150260"/>
                  <a:pt x="4013032" y="150596"/>
                  <a:pt x="4017372" y="151428"/>
                </a:cubicBezTo>
                <a:cubicBezTo>
                  <a:pt x="4020334" y="150597"/>
                  <a:pt x="4024008" y="150056"/>
                  <a:pt x="4028398" y="149807"/>
                </a:cubicBezTo>
                <a:cubicBezTo>
                  <a:pt x="4032786" y="149558"/>
                  <a:pt x="4036502" y="149679"/>
                  <a:pt x="4039546" y="150170"/>
                </a:cubicBezTo>
                <a:cubicBezTo>
                  <a:pt x="4041670" y="150768"/>
                  <a:pt x="4041724" y="151650"/>
                  <a:pt x="4039710" y="152815"/>
                </a:cubicBezTo>
                <a:lnTo>
                  <a:pt x="4054270" y="163271"/>
                </a:lnTo>
                <a:cubicBezTo>
                  <a:pt x="4064218" y="164835"/>
                  <a:pt x="4074478" y="165801"/>
                  <a:pt x="4085048" y="166169"/>
                </a:cubicBezTo>
                <a:cubicBezTo>
                  <a:pt x="4095618" y="166537"/>
                  <a:pt x="4105876" y="167503"/>
                  <a:pt x="4115826" y="169068"/>
                </a:cubicBezTo>
                <a:cubicBezTo>
                  <a:pt x="4118224" y="166664"/>
                  <a:pt x="4124182" y="165551"/>
                  <a:pt x="4133698" y="165730"/>
                </a:cubicBezTo>
                <a:lnTo>
                  <a:pt x="4136346" y="163589"/>
                </a:lnTo>
                <a:cubicBezTo>
                  <a:pt x="4141588" y="162131"/>
                  <a:pt x="4144840" y="162277"/>
                  <a:pt x="4146108" y="164030"/>
                </a:cubicBezTo>
                <a:lnTo>
                  <a:pt x="4144784" y="165101"/>
                </a:lnTo>
                <a:cubicBezTo>
                  <a:pt x="4157610" y="166309"/>
                  <a:pt x="4168364" y="167800"/>
                  <a:pt x="4177052" y="169574"/>
                </a:cubicBezTo>
                <a:cubicBezTo>
                  <a:pt x="4180352" y="168586"/>
                  <a:pt x="4190632" y="168030"/>
                  <a:pt x="4207894" y="167907"/>
                </a:cubicBezTo>
                <a:cubicBezTo>
                  <a:pt x="4225154" y="167784"/>
                  <a:pt x="4237544" y="167607"/>
                  <a:pt x="4245064" y="167373"/>
                </a:cubicBezTo>
                <a:cubicBezTo>
                  <a:pt x="4260384" y="169573"/>
                  <a:pt x="4274546" y="169930"/>
                  <a:pt x="4287550" y="168446"/>
                </a:cubicBezTo>
                <a:cubicBezTo>
                  <a:pt x="4300554" y="166961"/>
                  <a:pt x="4313310" y="167067"/>
                  <a:pt x="4325816" y="168763"/>
                </a:cubicBezTo>
                <a:lnTo>
                  <a:pt x="4361892" y="167379"/>
                </a:lnTo>
                <a:lnTo>
                  <a:pt x="4370330" y="168890"/>
                </a:lnTo>
                <a:lnTo>
                  <a:pt x="4372978" y="166749"/>
                </a:lnTo>
                <a:cubicBezTo>
                  <a:pt x="4385870" y="165298"/>
                  <a:pt x="4400880" y="164392"/>
                  <a:pt x="4418010" y="164028"/>
                </a:cubicBezTo>
                <a:cubicBezTo>
                  <a:pt x="4435142" y="163664"/>
                  <a:pt x="4451516" y="162347"/>
                  <a:pt x="4467136" y="160077"/>
                </a:cubicBezTo>
                <a:lnTo>
                  <a:pt x="4515952" y="162284"/>
                </a:lnTo>
                <a:lnTo>
                  <a:pt x="4526210" y="170661"/>
                </a:lnTo>
                <a:lnTo>
                  <a:pt x="4516776" y="175510"/>
                </a:lnTo>
                <a:lnTo>
                  <a:pt x="4550366" y="178913"/>
                </a:lnTo>
                <a:lnTo>
                  <a:pt x="4548212" y="188990"/>
                </a:lnTo>
                <a:cubicBezTo>
                  <a:pt x="4538202" y="187360"/>
                  <a:pt x="4527736" y="186792"/>
                  <a:pt x="4516814" y="187288"/>
                </a:cubicBezTo>
                <a:cubicBezTo>
                  <a:pt x="4505892" y="187784"/>
                  <a:pt x="4495508" y="188538"/>
                  <a:pt x="4485662" y="189554"/>
                </a:cubicBezTo>
                <a:cubicBezTo>
                  <a:pt x="4496114" y="189900"/>
                  <a:pt x="4504498" y="190531"/>
                  <a:pt x="4510814" y="191444"/>
                </a:cubicBezTo>
                <a:lnTo>
                  <a:pt x="4535802" y="190690"/>
                </a:lnTo>
                <a:cubicBezTo>
                  <a:pt x="4541874" y="193303"/>
                  <a:pt x="4553016" y="193556"/>
                  <a:pt x="4569228" y="191447"/>
                </a:cubicBezTo>
                <a:cubicBezTo>
                  <a:pt x="4585438" y="189338"/>
                  <a:pt x="4596580" y="189590"/>
                  <a:pt x="4602654" y="192204"/>
                </a:cubicBezTo>
                <a:cubicBezTo>
                  <a:pt x="4605752" y="192651"/>
                  <a:pt x="4609360" y="192861"/>
                  <a:pt x="4613472" y="192835"/>
                </a:cubicBezTo>
                <a:cubicBezTo>
                  <a:pt x="4617584" y="192808"/>
                  <a:pt x="4620488" y="192893"/>
                  <a:pt x="4622180" y="193087"/>
                </a:cubicBezTo>
                <a:cubicBezTo>
                  <a:pt x="4621464" y="193667"/>
                  <a:pt x="4619878" y="194255"/>
                  <a:pt x="4617422" y="194850"/>
                </a:cubicBezTo>
                <a:cubicBezTo>
                  <a:pt x="4614966" y="195446"/>
                  <a:pt x="4611974" y="195781"/>
                  <a:pt x="4608444" y="195857"/>
                </a:cubicBezTo>
                <a:lnTo>
                  <a:pt x="4580644" y="196108"/>
                </a:lnTo>
                <a:lnTo>
                  <a:pt x="4568234" y="197808"/>
                </a:lnTo>
                <a:lnTo>
                  <a:pt x="4593550" y="202344"/>
                </a:lnTo>
                <a:lnTo>
                  <a:pt x="4619860" y="200519"/>
                </a:lnTo>
                <a:cubicBezTo>
                  <a:pt x="4621474" y="199445"/>
                  <a:pt x="4625032" y="198884"/>
                  <a:pt x="4630534" y="198834"/>
                </a:cubicBezTo>
                <a:cubicBezTo>
                  <a:pt x="4636036" y="198785"/>
                  <a:pt x="4641746" y="199262"/>
                  <a:pt x="4647660" y="200268"/>
                </a:cubicBezTo>
                <a:cubicBezTo>
                  <a:pt x="4654694" y="199212"/>
                  <a:pt x="4663382" y="198207"/>
                  <a:pt x="4673726" y="197254"/>
                </a:cubicBezTo>
                <a:cubicBezTo>
                  <a:pt x="4684068" y="196301"/>
                  <a:pt x="4691100" y="196634"/>
                  <a:pt x="4694824" y="198254"/>
                </a:cubicBezTo>
                <a:cubicBezTo>
                  <a:pt x="4694588" y="199602"/>
                  <a:pt x="4693236" y="201158"/>
                  <a:pt x="4690768" y="202923"/>
                </a:cubicBezTo>
                <a:cubicBezTo>
                  <a:pt x="4688298" y="204688"/>
                  <a:pt x="4686616" y="206511"/>
                  <a:pt x="4685718" y="208394"/>
                </a:cubicBezTo>
                <a:cubicBezTo>
                  <a:pt x="4691430" y="208001"/>
                  <a:pt x="4697672" y="207702"/>
                  <a:pt x="4704438" y="207498"/>
                </a:cubicBezTo>
                <a:cubicBezTo>
                  <a:pt x="4711206" y="207293"/>
                  <a:pt x="4717486" y="207656"/>
                  <a:pt x="4723282" y="208585"/>
                </a:cubicBezTo>
                <a:cubicBezTo>
                  <a:pt x="4728908" y="209593"/>
                  <a:pt x="4730396" y="211168"/>
                  <a:pt x="4727748" y="213309"/>
                </a:cubicBezTo>
                <a:lnTo>
                  <a:pt x="4730892" y="219103"/>
                </a:lnTo>
                <a:cubicBezTo>
                  <a:pt x="4736296" y="218900"/>
                  <a:pt x="4741454" y="218898"/>
                  <a:pt x="4746362" y="219096"/>
                </a:cubicBezTo>
                <a:cubicBezTo>
                  <a:pt x="4751272" y="219294"/>
                  <a:pt x="4756760" y="219024"/>
                  <a:pt x="4762828" y="218286"/>
                </a:cubicBezTo>
                <a:lnTo>
                  <a:pt x="4755212" y="230000"/>
                </a:lnTo>
                <a:cubicBezTo>
                  <a:pt x="4743740" y="228162"/>
                  <a:pt x="4733094" y="228435"/>
                  <a:pt x="4723274" y="230817"/>
                </a:cubicBezTo>
                <a:cubicBezTo>
                  <a:pt x="4717236" y="226902"/>
                  <a:pt x="4716080" y="223207"/>
                  <a:pt x="4719802" y="219733"/>
                </a:cubicBezTo>
                <a:cubicBezTo>
                  <a:pt x="4713364" y="219151"/>
                  <a:pt x="4707006" y="218503"/>
                  <a:pt x="4700732" y="217787"/>
                </a:cubicBezTo>
                <a:cubicBezTo>
                  <a:pt x="4694458" y="217072"/>
                  <a:pt x="4689176" y="216943"/>
                  <a:pt x="4684888" y="217401"/>
                </a:cubicBezTo>
                <a:cubicBezTo>
                  <a:pt x="4680732" y="216710"/>
                  <a:pt x="4676428" y="216484"/>
                  <a:pt x="4671980" y="216723"/>
                </a:cubicBezTo>
                <a:cubicBezTo>
                  <a:pt x="4667534" y="216961"/>
                  <a:pt x="4662568" y="217271"/>
                  <a:pt x="4657088" y="217651"/>
                </a:cubicBezTo>
                <a:cubicBezTo>
                  <a:pt x="4658838" y="219245"/>
                  <a:pt x="4659804" y="220780"/>
                  <a:pt x="4659982" y="222257"/>
                </a:cubicBezTo>
                <a:cubicBezTo>
                  <a:pt x="4660160" y="223733"/>
                  <a:pt x="4657982" y="225032"/>
                  <a:pt x="4653444" y="226154"/>
                </a:cubicBezTo>
                <a:lnTo>
                  <a:pt x="4643846" y="228358"/>
                </a:lnTo>
                <a:lnTo>
                  <a:pt x="4644676" y="219351"/>
                </a:lnTo>
                <a:cubicBezTo>
                  <a:pt x="4637642" y="221797"/>
                  <a:pt x="4632678" y="223959"/>
                  <a:pt x="4629782" y="225837"/>
                </a:cubicBezTo>
                <a:cubicBezTo>
                  <a:pt x="4622906" y="229428"/>
                  <a:pt x="4611460" y="230811"/>
                  <a:pt x="4595444" y="229985"/>
                </a:cubicBezTo>
                <a:cubicBezTo>
                  <a:pt x="4579426" y="229159"/>
                  <a:pt x="4568312" y="230274"/>
                  <a:pt x="4562100" y="233329"/>
                </a:cubicBezTo>
                <a:lnTo>
                  <a:pt x="4569214" y="235912"/>
                </a:lnTo>
                <a:cubicBezTo>
                  <a:pt x="4578888" y="236310"/>
                  <a:pt x="4588456" y="236444"/>
                  <a:pt x="4597924" y="236315"/>
                </a:cubicBezTo>
                <a:cubicBezTo>
                  <a:pt x="4607390" y="236185"/>
                  <a:pt x="4617292" y="236052"/>
                  <a:pt x="4627626" y="235915"/>
                </a:cubicBezTo>
                <a:lnTo>
                  <a:pt x="4657912" y="230877"/>
                </a:lnTo>
                <a:cubicBezTo>
                  <a:pt x="4665252" y="233855"/>
                  <a:pt x="4686848" y="235381"/>
                  <a:pt x="4722694" y="235454"/>
                </a:cubicBezTo>
                <a:cubicBezTo>
                  <a:pt x="4758540" y="235528"/>
                  <a:pt x="4782452" y="235181"/>
                  <a:pt x="4794430" y="234411"/>
                </a:cubicBezTo>
                <a:cubicBezTo>
                  <a:pt x="4796934" y="236031"/>
                  <a:pt x="4801686" y="238789"/>
                  <a:pt x="4808678" y="242686"/>
                </a:cubicBezTo>
                <a:cubicBezTo>
                  <a:pt x="4815672" y="246581"/>
                  <a:pt x="4822780" y="248127"/>
                  <a:pt x="4830002" y="247323"/>
                </a:cubicBezTo>
                <a:cubicBezTo>
                  <a:pt x="4832872" y="246393"/>
                  <a:pt x="4836030" y="245924"/>
                  <a:pt x="4839476" y="245915"/>
                </a:cubicBezTo>
                <a:cubicBezTo>
                  <a:pt x="4842924" y="245906"/>
                  <a:pt x="4845834" y="247026"/>
                  <a:pt x="4848204" y="249277"/>
                </a:cubicBezTo>
                <a:cubicBezTo>
                  <a:pt x="4862164" y="247772"/>
                  <a:pt x="4879588" y="247461"/>
                  <a:pt x="4900476" y="248342"/>
                </a:cubicBezTo>
                <a:cubicBezTo>
                  <a:pt x="4921362" y="249224"/>
                  <a:pt x="4936428" y="250124"/>
                  <a:pt x="4945670" y="251045"/>
                </a:cubicBezTo>
                <a:cubicBezTo>
                  <a:pt x="4952920" y="254387"/>
                  <a:pt x="4964648" y="255671"/>
                  <a:pt x="4980854" y="254896"/>
                </a:cubicBezTo>
                <a:cubicBezTo>
                  <a:pt x="4997060" y="254121"/>
                  <a:pt x="5008996" y="253153"/>
                  <a:pt x="5016660" y="251993"/>
                </a:cubicBezTo>
                <a:cubicBezTo>
                  <a:pt x="5026688" y="250656"/>
                  <a:pt x="5033936" y="250701"/>
                  <a:pt x="5038400" y="252128"/>
                </a:cubicBezTo>
                <a:cubicBezTo>
                  <a:pt x="5042864" y="253554"/>
                  <a:pt x="5046428" y="255882"/>
                  <a:pt x="5049092" y="259111"/>
                </a:cubicBezTo>
                <a:cubicBezTo>
                  <a:pt x="5054412" y="262680"/>
                  <a:pt x="5049890" y="264485"/>
                  <a:pt x="5035520" y="264526"/>
                </a:cubicBezTo>
                <a:cubicBezTo>
                  <a:pt x="5030608" y="265663"/>
                  <a:pt x="5025664" y="266303"/>
                  <a:pt x="5020690" y="266447"/>
                </a:cubicBezTo>
                <a:cubicBezTo>
                  <a:pt x="5015714" y="266591"/>
                  <a:pt x="5011392" y="266035"/>
                  <a:pt x="5007720" y="264777"/>
                </a:cubicBezTo>
                <a:lnTo>
                  <a:pt x="4994980" y="261187"/>
                </a:lnTo>
                <a:cubicBezTo>
                  <a:pt x="4983710" y="264453"/>
                  <a:pt x="4970628" y="266579"/>
                  <a:pt x="4955740" y="267562"/>
                </a:cubicBezTo>
                <a:cubicBezTo>
                  <a:pt x="4940850" y="268546"/>
                  <a:pt x="4926238" y="268435"/>
                  <a:pt x="4911908" y="267229"/>
                </a:cubicBezTo>
                <a:cubicBezTo>
                  <a:pt x="4899372" y="268798"/>
                  <a:pt x="4886464" y="269973"/>
                  <a:pt x="4873186" y="270755"/>
                </a:cubicBezTo>
                <a:cubicBezTo>
                  <a:pt x="4859906" y="271536"/>
                  <a:pt x="4846998" y="272711"/>
                  <a:pt x="4834462" y="274280"/>
                </a:cubicBezTo>
                <a:cubicBezTo>
                  <a:pt x="4833832" y="273458"/>
                  <a:pt x="4832860" y="272739"/>
                  <a:pt x="4831546" y="272122"/>
                </a:cubicBezTo>
                <a:cubicBezTo>
                  <a:pt x="4830232" y="271506"/>
                  <a:pt x="4827896" y="271196"/>
                  <a:pt x="4824534" y="271193"/>
                </a:cubicBezTo>
                <a:cubicBezTo>
                  <a:pt x="4820580" y="271902"/>
                  <a:pt x="4817484" y="272437"/>
                  <a:pt x="4815246" y="272799"/>
                </a:cubicBezTo>
                <a:cubicBezTo>
                  <a:pt x="4813008" y="273161"/>
                  <a:pt x="4810534" y="272499"/>
                  <a:pt x="4807820" y="270814"/>
                </a:cubicBezTo>
                <a:lnTo>
                  <a:pt x="4785482" y="269428"/>
                </a:lnTo>
                <a:lnTo>
                  <a:pt x="4740138" y="278306"/>
                </a:lnTo>
                <a:lnTo>
                  <a:pt x="4730540" y="280510"/>
                </a:lnTo>
                <a:cubicBezTo>
                  <a:pt x="4731656" y="281228"/>
                  <a:pt x="4734056" y="281603"/>
                  <a:pt x="4737738" y="281636"/>
                </a:cubicBezTo>
                <a:cubicBezTo>
                  <a:pt x="4741420" y="281670"/>
                  <a:pt x="4744150" y="281777"/>
                  <a:pt x="4745930" y="281959"/>
                </a:cubicBezTo>
                <a:cubicBezTo>
                  <a:pt x="4749616" y="280658"/>
                  <a:pt x="4754242" y="280506"/>
                  <a:pt x="4759808" y="281503"/>
                </a:cubicBezTo>
                <a:cubicBezTo>
                  <a:pt x="4765376" y="282501"/>
                  <a:pt x="4770126" y="284333"/>
                  <a:pt x="4774058" y="286999"/>
                </a:cubicBezTo>
                <a:cubicBezTo>
                  <a:pt x="4777960" y="291486"/>
                  <a:pt x="4775904" y="296621"/>
                  <a:pt x="4767890" y="302406"/>
                </a:cubicBezTo>
                <a:cubicBezTo>
                  <a:pt x="4759876" y="308190"/>
                  <a:pt x="4753270" y="312838"/>
                  <a:pt x="4748070" y="316347"/>
                </a:cubicBezTo>
                <a:cubicBezTo>
                  <a:pt x="4753042" y="315222"/>
                  <a:pt x="4758240" y="314955"/>
                  <a:pt x="4763666" y="315545"/>
                </a:cubicBezTo>
                <a:cubicBezTo>
                  <a:pt x="4769092" y="316136"/>
                  <a:pt x="4773712" y="317726"/>
                  <a:pt x="4777524" y="320316"/>
                </a:cubicBezTo>
                <a:lnTo>
                  <a:pt x="4802510" y="319562"/>
                </a:lnTo>
                <a:cubicBezTo>
                  <a:pt x="4806930" y="320272"/>
                  <a:pt x="4812446" y="320443"/>
                  <a:pt x="4819058" y="320074"/>
                </a:cubicBezTo>
                <a:cubicBezTo>
                  <a:pt x="4825670" y="319706"/>
                  <a:pt x="4832180" y="319074"/>
                  <a:pt x="4838586" y="318178"/>
                </a:cubicBezTo>
                <a:cubicBezTo>
                  <a:pt x="4838672" y="319556"/>
                  <a:pt x="4839782" y="320626"/>
                  <a:pt x="4841914" y="321390"/>
                </a:cubicBezTo>
                <a:cubicBezTo>
                  <a:pt x="4844048" y="322154"/>
                  <a:pt x="4847184" y="322280"/>
                  <a:pt x="4851326" y="321768"/>
                </a:cubicBezTo>
                <a:cubicBezTo>
                  <a:pt x="4855456" y="321092"/>
                  <a:pt x="4858904" y="320620"/>
                  <a:pt x="4861668" y="320352"/>
                </a:cubicBezTo>
                <a:cubicBezTo>
                  <a:pt x="4864434" y="320085"/>
                  <a:pt x="4866556" y="320683"/>
                  <a:pt x="4868040" y="322147"/>
                </a:cubicBezTo>
                <a:cubicBezTo>
                  <a:pt x="4887886" y="322597"/>
                  <a:pt x="4907060" y="323417"/>
                  <a:pt x="4925562" y="324606"/>
                </a:cubicBezTo>
                <a:cubicBezTo>
                  <a:pt x="4944064" y="325796"/>
                  <a:pt x="4963942" y="326741"/>
                  <a:pt x="4985196" y="327443"/>
                </a:cubicBezTo>
                <a:cubicBezTo>
                  <a:pt x="4993070" y="325938"/>
                  <a:pt x="5003178" y="325406"/>
                  <a:pt x="5015520" y="325846"/>
                </a:cubicBezTo>
                <a:cubicBezTo>
                  <a:pt x="5027862" y="326286"/>
                  <a:pt x="5036396" y="328415"/>
                  <a:pt x="5041124" y="332232"/>
                </a:cubicBezTo>
                <a:cubicBezTo>
                  <a:pt x="5041960" y="333063"/>
                  <a:pt x="5042194" y="334031"/>
                  <a:pt x="5041828" y="335137"/>
                </a:cubicBezTo>
                <a:cubicBezTo>
                  <a:pt x="5041462" y="336243"/>
                  <a:pt x="5039958" y="337227"/>
                  <a:pt x="5037318" y="338089"/>
                </a:cubicBezTo>
                <a:cubicBezTo>
                  <a:pt x="5024682" y="339449"/>
                  <a:pt x="5007674" y="338963"/>
                  <a:pt x="4986288" y="336631"/>
                </a:cubicBezTo>
                <a:cubicBezTo>
                  <a:pt x="4964904" y="334298"/>
                  <a:pt x="4948930" y="333670"/>
                  <a:pt x="4938364" y="334747"/>
                </a:cubicBezTo>
                <a:cubicBezTo>
                  <a:pt x="4925776" y="337341"/>
                  <a:pt x="4916612" y="339078"/>
                  <a:pt x="4910870" y="339957"/>
                </a:cubicBezTo>
                <a:cubicBezTo>
                  <a:pt x="4905132" y="340836"/>
                  <a:pt x="4899900" y="338700"/>
                  <a:pt x="4895174" y="333548"/>
                </a:cubicBezTo>
                <a:cubicBezTo>
                  <a:pt x="4885558" y="335476"/>
                  <a:pt x="4875540" y="336515"/>
                  <a:pt x="4865118" y="336665"/>
                </a:cubicBezTo>
                <a:cubicBezTo>
                  <a:pt x="4854696" y="336813"/>
                  <a:pt x="4843974" y="337726"/>
                  <a:pt x="4832952" y="339402"/>
                </a:cubicBezTo>
                <a:cubicBezTo>
                  <a:pt x="4831264" y="337874"/>
                  <a:pt x="4828478" y="336884"/>
                  <a:pt x="4824596" y="336434"/>
                </a:cubicBezTo>
                <a:cubicBezTo>
                  <a:pt x="4820716" y="335984"/>
                  <a:pt x="4816936" y="335798"/>
                  <a:pt x="4813262" y="335875"/>
                </a:cubicBezTo>
                <a:lnTo>
                  <a:pt x="4811938" y="336945"/>
                </a:lnTo>
                <a:lnTo>
                  <a:pt x="4769742" y="329386"/>
                </a:lnTo>
                <a:cubicBezTo>
                  <a:pt x="4764338" y="330978"/>
                  <a:pt x="4757028" y="332720"/>
                  <a:pt x="4747816" y="334612"/>
                </a:cubicBezTo>
                <a:cubicBezTo>
                  <a:pt x="4738604" y="336504"/>
                  <a:pt x="4731130" y="335601"/>
                  <a:pt x="4725394" y="331903"/>
                </a:cubicBezTo>
                <a:cubicBezTo>
                  <a:pt x="4723728" y="331686"/>
                  <a:pt x="4722178" y="331899"/>
                  <a:pt x="4720740" y="332540"/>
                </a:cubicBezTo>
                <a:cubicBezTo>
                  <a:pt x="4719302" y="333182"/>
                  <a:pt x="4719530" y="334040"/>
                  <a:pt x="4721422" y="335115"/>
                </a:cubicBezTo>
                <a:cubicBezTo>
                  <a:pt x="4722520" y="336020"/>
                  <a:pt x="4725368" y="337075"/>
                  <a:pt x="4729962" y="338280"/>
                </a:cubicBezTo>
                <a:cubicBezTo>
                  <a:pt x="4734558" y="339485"/>
                  <a:pt x="4738770" y="340130"/>
                  <a:pt x="4742600" y="340217"/>
                </a:cubicBezTo>
                <a:cubicBezTo>
                  <a:pt x="4747932" y="338802"/>
                  <a:pt x="4753406" y="338311"/>
                  <a:pt x="4759024" y="338746"/>
                </a:cubicBezTo>
                <a:cubicBezTo>
                  <a:pt x="4764644" y="339180"/>
                  <a:pt x="4771194" y="339210"/>
                  <a:pt x="4778676" y="338833"/>
                </a:cubicBezTo>
                <a:lnTo>
                  <a:pt x="4809618" y="344377"/>
                </a:lnTo>
                <a:lnTo>
                  <a:pt x="4832952" y="339402"/>
                </a:lnTo>
                <a:lnTo>
                  <a:pt x="4851484" y="346646"/>
                </a:lnTo>
                <a:cubicBezTo>
                  <a:pt x="4864246" y="345010"/>
                  <a:pt x="4878106" y="344223"/>
                  <a:pt x="4893060" y="344287"/>
                </a:cubicBezTo>
                <a:cubicBezTo>
                  <a:pt x="4908016" y="344350"/>
                  <a:pt x="4921956" y="344886"/>
                  <a:pt x="4934886" y="345894"/>
                </a:cubicBezTo>
                <a:cubicBezTo>
                  <a:pt x="4945896" y="344053"/>
                  <a:pt x="4955274" y="343880"/>
                  <a:pt x="4963016" y="345376"/>
                </a:cubicBezTo>
                <a:cubicBezTo>
                  <a:pt x="4970758" y="346872"/>
                  <a:pt x="4976826" y="349376"/>
                  <a:pt x="4981216" y="352887"/>
                </a:cubicBezTo>
                <a:lnTo>
                  <a:pt x="5045256" y="353898"/>
                </a:lnTo>
                <a:cubicBezTo>
                  <a:pt x="5050210" y="355739"/>
                  <a:pt x="5062516" y="357017"/>
                  <a:pt x="5082178" y="357733"/>
                </a:cubicBezTo>
                <a:cubicBezTo>
                  <a:pt x="5101838" y="358450"/>
                  <a:pt x="5116502" y="358516"/>
                  <a:pt x="5126174" y="357933"/>
                </a:cubicBezTo>
                <a:cubicBezTo>
                  <a:pt x="5130830" y="360592"/>
                  <a:pt x="5136490" y="361225"/>
                  <a:pt x="5143156" y="359831"/>
                </a:cubicBezTo>
                <a:cubicBezTo>
                  <a:pt x="5149818" y="358436"/>
                  <a:pt x="5155852" y="359462"/>
                  <a:pt x="5161252" y="362910"/>
                </a:cubicBezTo>
                <a:cubicBezTo>
                  <a:pt x="5169602" y="361136"/>
                  <a:pt x="5175242" y="360511"/>
                  <a:pt x="5178174" y="361037"/>
                </a:cubicBezTo>
                <a:lnTo>
                  <a:pt x="5188552" y="367438"/>
                </a:lnTo>
                <a:lnTo>
                  <a:pt x="5294487" y="372820"/>
                </a:lnTo>
                <a:cubicBezTo>
                  <a:pt x="5304805" y="374740"/>
                  <a:pt x="5314557" y="375603"/>
                  <a:pt x="5323737" y="375411"/>
                </a:cubicBezTo>
                <a:cubicBezTo>
                  <a:pt x="5332919" y="375218"/>
                  <a:pt x="5342288" y="376735"/>
                  <a:pt x="5351848" y="379965"/>
                </a:cubicBezTo>
                <a:cubicBezTo>
                  <a:pt x="5356356" y="378737"/>
                  <a:pt x="5361540" y="378127"/>
                  <a:pt x="5367400" y="378135"/>
                </a:cubicBezTo>
                <a:cubicBezTo>
                  <a:pt x="5373262" y="378142"/>
                  <a:pt x="5378399" y="378633"/>
                  <a:pt x="5382810" y="379608"/>
                </a:cubicBezTo>
                <a:lnTo>
                  <a:pt x="5408073" y="380918"/>
                </a:lnTo>
                <a:cubicBezTo>
                  <a:pt x="5412422" y="382001"/>
                  <a:pt x="5416213" y="383793"/>
                  <a:pt x="5419446" y="386290"/>
                </a:cubicBezTo>
                <a:cubicBezTo>
                  <a:pt x="5422678" y="388786"/>
                  <a:pt x="5424333" y="391201"/>
                  <a:pt x="5424406" y="393535"/>
                </a:cubicBezTo>
                <a:cubicBezTo>
                  <a:pt x="5418127" y="396458"/>
                  <a:pt x="5400485" y="397811"/>
                  <a:pt x="5371484" y="397595"/>
                </a:cubicBezTo>
                <a:cubicBezTo>
                  <a:pt x="5342482" y="397378"/>
                  <a:pt x="5322133" y="396261"/>
                  <a:pt x="5310439" y="394246"/>
                </a:cubicBezTo>
                <a:lnTo>
                  <a:pt x="5311770" y="396030"/>
                </a:lnTo>
                <a:cubicBezTo>
                  <a:pt x="5309580" y="399885"/>
                  <a:pt x="5306833" y="402411"/>
                  <a:pt x="5303529" y="403603"/>
                </a:cubicBezTo>
                <a:cubicBezTo>
                  <a:pt x="5300224" y="404795"/>
                  <a:pt x="5295817" y="405088"/>
                  <a:pt x="5290304" y="404480"/>
                </a:cubicBezTo>
                <a:cubicBezTo>
                  <a:pt x="5267036" y="408566"/>
                  <a:pt x="5241726" y="411073"/>
                  <a:pt x="5214372" y="412005"/>
                </a:cubicBezTo>
                <a:cubicBezTo>
                  <a:pt x="5187021" y="412936"/>
                  <a:pt x="5161045" y="414552"/>
                  <a:pt x="5136447" y="416852"/>
                </a:cubicBezTo>
                <a:cubicBezTo>
                  <a:pt x="5133715" y="419689"/>
                  <a:pt x="5131151" y="420710"/>
                  <a:pt x="5128753" y="419917"/>
                </a:cubicBezTo>
                <a:cubicBezTo>
                  <a:pt x="5126355" y="419124"/>
                  <a:pt x="5122842" y="417705"/>
                  <a:pt x="5118213" y="415662"/>
                </a:cubicBezTo>
                <a:cubicBezTo>
                  <a:pt x="5115132" y="416381"/>
                  <a:pt x="5112411" y="416995"/>
                  <a:pt x="5110043" y="417506"/>
                </a:cubicBezTo>
                <a:cubicBezTo>
                  <a:pt x="5107677" y="418018"/>
                  <a:pt x="5107044" y="419108"/>
                  <a:pt x="5108144" y="420779"/>
                </a:cubicBezTo>
                <a:cubicBezTo>
                  <a:pt x="5102485" y="420849"/>
                  <a:pt x="5095520" y="420620"/>
                  <a:pt x="5087249" y="420094"/>
                </a:cubicBezTo>
                <a:cubicBezTo>
                  <a:pt x="5078980" y="419569"/>
                  <a:pt x="5073725" y="420471"/>
                  <a:pt x="5071484" y="422801"/>
                </a:cubicBezTo>
                <a:lnTo>
                  <a:pt x="5096558" y="428515"/>
                </a:lnTo>
                <a:cubicBezTo>
                  <a:pt x="5100790" y="429541"/>
                  <a:pt x="5104528" y="429899"/>
                  <a:pt x="5107763" y="429587"/>
                </a:cubicBezTo>
                <a:cubicBezTo>
                  <a:pt x="5111001" y="429274"/>
                  <a:pt x="5113406" y="427846"/>
                  <a:pt x="5114982" y="425302"/>
                </a:cubicBezTo>
                <a:cubicBezTo>
                  <a:pt x="5119423" y="426314"/>
                  <a:pt x="5124835" y="427177"/>
                  <a:pt x="5131222" y="427892"/>
                </a:cubicBezTo>
                <a:cubicBezTo>
                  <a:pt x="5137610" y="428605"/>
                  <a:pt x="5143403" y="428815"/>
                  <a:pt x="5148602" y="428516"/>
                </a:cubicBezTo>
                <a:lnTo>
                  <a:pt x="5210525" y="427805"/>
                </a:lnTo>
                <a:lnTo>
                  <a:pt x="5232749" y="434352"/>
                </a:lnTo>
                <a:cubicBezTo>
                  <a:pt x="5237156" y="435417"/>
                  <a:pt x="5241588" y="435934"/>
                  <a:pt x="5246044" y="435899"/>
                </a:cubicBezTo>
                <a:cubicBezTo>
                  <a:pt x="5250501" y="435865"/>
                  <a:pt x="5253603" y="434596"/>
                  <a:pt x="5255351" y="432091"/>
                </a:cubicBezTo>
                <a:lnTo>
                  <a:pt x="5283464" y="432569"/>
                </a:lnTo>
                <a:cubicBezTo>
                  <a:pt x="5292297" y="428898"/>
                  <a:pt x="5301699" y="428323"/>
                  <a:pt x="5311671" y="430843"/>
                </a:cubicBezTo>
                <a:cubicBezTo>
                  <a:pt x="5321642" y="433363"/>
                  <a:pt x="5331046" y="432788"/>
                  <a:pt x="5339879" y="429118"/>
                </a:cubicBezTo>
                <a:lnTo>
                  <a:pt x="5388504" y="443164"/>
                </a:lnTo>
                <a:cubicBezTo>
                  <a:pt x="5383873" y="449954"/>
                  <a:pt x="5380074" y="453782"/>
                  <a:pt x="5377105" y="454649"/>
                </a:cubicBezTo>
                <a:cubicBezTo>
                  <a:pt x="5374136" y="455516"/>
                  <a:pt x="5368440" y="454466"/>
                  <a:pt x="5360010" y="451494"/>
                </a:cubicBezTo>
                <a:cubicBezTo>
                  <a:pt x="5354518" y="457222"/>
                  <a:pt x="5348408" y="458918"/>
                  <a:pt x="5341681" y="456582"/>
                </a:cubicBezTo>
                <a:cubicBezTo>
                  <a:pt x="5334953" y="454246"/>
                  <a:pt x="5329222" y="455287"/>
                  <a:pt x="5324490" y="459706"/>
                </a:cubicBezTo>
                <a:cubicBezTo>
                  <a:pt x="5314715" y="458713"/>
                  <a:pt x="5299884" y="458791"/>
                  <a:pt x="5279994" y="459942"/>
                </a:cubicBezTo>
                <a:cubicBezTo>
                  <a:pt x="5260107" y="461091"/>
                  <a:pt x="5247648" y="463195"/>
                  <a:pt x="5242621" y="466249"/>
                </a:cubicBezTo>
                <a:lnTo>
                  <a:pt x="5177850" y="467794"/>
                </a:lnTo>
                <a:cubicBezTo>
                  <a:pt x="5173379" y="473631"/>
                  <a:pt x="5167222" y="477786"/>
                  <a:pt x="5159377" y="480261"/>
                </a:cubicBezTo>
                <a:cubicBezTo>
                  <a:pt x="5151534" y="482735"/>
                  <a:pt x="5142053" y="482428"/>
                  <a:pt x="5130934" y="479337"/>
                </a:cubicBezTo>
                <a:cubicBezTo>
                  <a:pt x="5117849" y="480988"/>
                  <a:pt x="5103746" y="481850"/>
                  <a:pt x="5088623" y="481924"/>
                </a:cubicBezTo>
                <a:cubicBezTo>
                  <a:pt x="5073497" y="481999"/>
                  <a:pt x="5059489" y="480659"/>
                  <a:pt x="5046596" y="477906"/>
                </a:cubicBezTo>
                <a:lnTo>
                  <a:pt x="5027791" y="489926"/>
                </a:lnTo>
                <a:lnTo>
                  <a:pt x="5004239" y="481594"/>
                </a:lnTo>
                <a:lnTo>
                  <a:pt x="4972896" y="490758"/>
                </a:lnTo>
                <a:cubicBezTo>
                  <a:pt x="4965334" y="490115"/>
                  <a:pt x="4958710" y="490150"/>
                  <a:pt x="4953024" y="490861"/>
                </a:cubicBezTo>
                <a:cubicBezTo>
                  <a:pt x="4947336" y="491573"/>
                  <a:pt x="4941806" y="490745"/>
                  <a:pt x="4936426" y="488376"/>
                </a:cubicBezTo>
                <a:cubicBezTo>
                  <a:pt x="4932553" y="488513"/>
                  <a:pt x="4928286" y="489578"/>
                  <a:pt x="4923630" y="491575"/>
                </a:cubicBezTo>
                <a:cubicBezTo>
                  <a:pt x="4918971" y="493570"/>
                  <a:pt x="4916082" y="495320"/>
                  <a:pt x="4914962" y="496826"/>
                </a:cubicBezTo>
                <a:cubicBezTo>
                  <a:pt x="4913040" y="498611"/>
                  <a:pt x="4912801" y="500039"/>
                  <a:pt x="4914250" y="501110"/>
                </a:cubicBezTo>
                <a:cubicBezTo>
                  <a:pt x="4915699" y="502181"/>
                  <a:pt x="4917266" y="502539"/>
                  <a:pt x="4918952" y="502181"/>
                </a:cubicBezTo>
                <a:cubicBezTo>
                  <a:pt x="4924783" y="496038"/>
                  <a:pt x="4932351" y="494550"/>
                  <a:pt x="4941651" y="497719"/>
                </a:cubicBezTo>
                <a:lnTo>
                  <a:pt x="4956212" y="503477"/>
                </a:lnTo>
                <a:lnTo>
                  <a:pt x="4962740" y="503737"/>
                </a:lnTo>
                <a:lnTo>
                  <a:pt x="4973796" y="503539"/>
                </a:lnTo>
                <a:lnTo>
                  <a:pt x="5006517" y="493973"/>
                </a:lnTo>
                <a:lnTo>
                  <a:pt x="5007847" y="495757"/>
                </a:lnTo>
                <a:cubicBezTo>
                  <a:pt x="5011563" y="495894"/>
                  <a:pt x="5015384" y="495592"/>
                  <a:pt x="5019315" y="494851"/>
                </a:cubicBezTo>
                <a:cubicBezTo>
                  <a:pt x="5023244" y="494109"/>
                  <a:pt x="5026069" y="492468"/>
                  <a:pt x="5027791" y="489926"/>
                </a:cubicBezTo>
                <a:cubicBezTo>
                  <a:pt x="5038923" y="492741"/>
                  <a:pt x="5049758" y="494283"/>
                  <a:pt x="5060296" y="494554"/>
                </a:cubicBezTo>
                <a:cubicBezTo>
                  <a:pt x="5070834" y="494825"/>
                  <a:pt x="5080957" y="496576"/>
                  <a:pt x="5090661" y="499807"/>
                </a:cubicBezTo>
                <a:cubicBezTo>
                  <a:pt x="5095488" y="491240"/>
                  <a:pt x="5100797" y="487695"/>
                  <a:pt x="5106594" y="489171"/>
                </a:cubicBezTo>
                <a:cubicBezTo>
                  <a:pt x="5112392" y="490646"/>
                  <a:pt x="5121645" y="493557"/>
                  <a:pt x="5134350" y="497903"/>
                </a:cubicBezTo>
                <a:cubicBezTo>
                  <a:pt x="5145026" y="499719"/>
                  <a:pt x="5161187" y="498709"/>
                  <a:pt x="5182834" y="494871"/>
                </a:cubicBezTo>
                <a:cubicBezTo>
                  <a:pt x="5204480" y="491034"/>
                  <a:pt x="5221688" y="490261"/>
                  <a:pt x="5234452" y="492551"/>
                </a:cubicBezTo>
                <a:cubicBezTo>
                  <a:pt x="5237117" y="493992"/>
                  <a:pt x="5238628" y="495633"/>
                  <a:pt x="5238988" y="497476"/>
                </a:cubicBezTo>
                <a:cubicBezTo>
                  <a:pt x="5239347" y="499319"/>
                  <a:pt x="5239102" y="500931"/>
                  <a:pt x="5238251" y="502311"/>
                </a:cubicBezTo>
                <a:lnTo>
                  <a:pt x="5224663" y="507848"/>
                </a:lnTo>
                <a:lnTo>
                  <a:pt x="5239678" y="507926"/>
                </a:lnTo>
                <a:cubicBezTo>
                  <a:pt x="5251046" y="507460"/>
                  <a:pt x="5258906" y="507501"/>
                  <a:pt x="5263254" y="508049"/>
                </a:cubicBezTo>
                <a:cubicBezTo>
                  <a:pt x="5265450" y="508139"/>
                  <a:pt x="5267996" y="508180"/>
                  <a:pt x="5270894" y="508170"/>
                </a:cubicBezTo>
                <a:cubicBezTo>
                  <a:pt x="5273790" y="508159"/>
                  <a:pt x="5275838" y="508173"/>
                  <a:pt x="5277036" y="508213"/>
                </a:cubicBezTo>
                <a:cubicBezTo>
                  <a:pt x="5276546" y="508337"/>
                  <a:pt x="5275444" y="508464"/>
                  <a:pt x="5273730" y="508592"/>
                </a:cubicBezTo>
                <a:cubicBezTo>
                  <a:pt x="5272016" y="508721"/>
                  <a:pt x="5269916" y="508796"/>
                  <a:pt x="5267430" y="508817"/>
                </a:cubicBezTo>
                <a:lnTo>
                  <a:pt x="5247846" y="508902"/>
                </a:lnTo>
                <a:lnTo>
                  <a:pt x="5239144" y="509276"/>
                </a:lnTo>
                <a:lnTo>
                  <a:pt x="5257104" y="510209"/>
                </a:lnTo>
                <a:lnTo>
                  <a:pt x="5275598" y="509792"/>
                </a:lnTo>
                <a:cubicBezTo>
                  <a:pt x="5276706" y="509563"/>
                  <a:pt x="5279200" y="509440"/>
                  <a:pt x="5283076" y="509422"/>
                </a:cubicBezTo>
                <a:cubicBezTo>
                  <a:pt x="5286952" y="509405"/>
                  <a:pt x="5290988" y="509500"/>
                  <a:pt x="5295182" y="509707"/>
                </a:cubicBezTo>
                <a:cubicBezTo>
                  <a:pt x="5300110" y="509474"/>
                  <a:pt x="5306206" y="509252"/>
                  <a:pt x="5313470" y="509037"/>
                </a:cubicBezTo>
                <a:cubicBezTo>
                  <a:pt x="5320734" y="508824"/>
                  <a:pt x="5325698" y="508886"/>
                  <a:pt x="5328364" y="509226"/>
                </a:cubicBezTo>
                <a:cubicBezTo>
                  <a:pt x="5328234" y="509512"/>
                  <a:pt x="5327322" y="509843"/>
                  <a:pt x="5325628" y="510220"/>
                </a:cubicBezTo>
                <a:cubicBezTo>
                  <a:pt x="5323934" y="510597"/>
                  <a:pt x="5322798" y="510986"/>
                  <a:pt x="5322214" y="511386"/>
                </a:cubicBezTo>
                <a:cubicBezTo>
                  <a:pt x="5326228" y="511297"/>
                  <a:pt x="5330618" y="511225"/>
                  <a:pt x="5335382" y="511175"/>
                </a:cubicBezTo>
                <a:cubicBezTo>
                  <a:pt x="5340146" y="511124"/>
                  <a:pt x="5344582" y="511193"/>
                  <a:pt x="5348690" y="511383"/>
                </a:cubicBezTo>
                <a:cubicBezTo>
                  <a:pt x="5352680" y="511591"/>
                  <a:pt x="5353772" y="511923"/>
                  <a:pt x="5351962" y="512380"/>
                </a:cubicBezTo>
                <a:lnTo>
                  <a:pt x="5354328" y="513605"/>
                </a:lnTo>
                <a:cubicBezTo>
                  <a:pt x="5358132" y="513556"/>
                  <a:pt x="5361766" y="513549"/>
                  <a:pt x="5365230" y="513587"/>
                </a:cubicBezTo>
                <a:cubicBezTo>
                  <a:pt x="5368696" y="513622"/>
                  <a:pt x="5372556" y="513559"/>
                  <a:pt x="5376812" y="513395"/>
                </a:cubicBezTo>
                <a:lnTo>
                  <a:pt x="5371754" y="515888"/>
                </a:lnTo>
                <a:cubicBezTo>
                  <a:pt x="5363620" y="515512"/>
                  <a:pt x="5356126" y="515581"/>
                  <a:pt x="5349268" y="516098"/>
                </a:cubicBezTo>
                <a:cubicBezTo>
                  <a:pt x="5344910" y="515274"/>
                  <a:pt x="5343998" y="514493"/>
                  <a:pt x="5346530" y="513752"/>
                </a:cubicBezTo>
                <a:cubicBezTo>
                  <a:pt x="5341978" y="513635"/>
                  <a:pt x="5337482" y="513505"/>
                  <a:pt x="5333042" y="513361"/>
                </a:cubicBezTo>
                <a:cubicBezTo>
                  <a:pt x="5328602" y="513216"/>
                  <a:pt x="5324874" y="513195"/>
                  <a:pt x="5321866" y="513297"/>
                </a:cubicBezTo>
                <a:cubicBezTo>
                  <a:pt x="5318918" y="513155"/>
                  <a:pt x="5315880" y="513112"/>
                  <a:pt x="5312752" y="513168"/>
                </a:cubicBezTo>
                <a:cubicBezTo>
                  <a:pt x="5309624" y="513224"/>
                  <a:pt x="5306134" y="513295"/>
                  <a:pt x="5302282" y="513382"/>
                </a:cubicBezTo>
                <a:cubicBezTo>
                  <a:pt x="5303558" y="513717"/>
                  <a:pt x="5304276" y="514043"/>
                  <a:pt x="5304442" y="514355"/>
                </a:cubicBezTo>
                <a:cubicBezTo>
                  <a:pt x="5304606" y="514668"/>
                  <a:pt x="5303104" y="514946"/>
                  <a:pt x="5299936" y="515189"/>
                </a:cubicBezTo>
                <a:lnTo>
                  <a:pt x="5293232" y="515667"/>
                </a:lnTo>
                <a:lnTo>
                  <a:pt x="5293580" y="513756"/>
                </a:lnTo>
                <a:cubicBezTo>
                  <a:pt x="5288688" y="514283"/>
                  <a:pt x="5285246" y="514747"/>
                  <a:pt x="5283252" y="515149"/>
                </a:cubicBezTo>
                <a:cubicBezTo>
                  <a:pt x="5278502" y="515918"/>
                  <a:pt x="5270474" y="516224"/>
                  <a:pt x="5259164" y="516068"/>
                </a:cubicBezTo>
                <a:cubicBezTo>
                  <a:pt x="5247856" y="515911"/>
                  <a:pt x="5240052" y="516160"/>
                  <a:pt x="5235754" y="516815"/>
                </a:cubicBezTo>
                <a:lnTo>
                  <a:pt x="5240836" y="517355"/>
                </a:lnTo>
                <a:cubicBezTo>
                  <a:pt x="5247662" y="517427"/>
                  <a:pt x="5254410" y="517445"/>
                  <a:pt x="5261078" y="517407"/>
                </a:cubicBezTo>
                <a:cubicBezTo>
                  <a:pt x="5267746" y="517369"/>
                  <a:pt x="5274720" y="517328"/>
                  <a:pt x="5282000" y="517288"/>
                </a:cubicBezTo>
                <a:lnTo>
                  <a:pt x="5303208" y="516185"/>
                </a:lnTo>
                <a:cubicBezTo>
                  <a:pt x="5308460" y="516808"/>
                  <a:pt x="5323718" y="517107"/>
                  <a:pt x="5348982" y="517082"/>
                </a:cubicBezTo>
                <a:cubicBezTo>
                  <a:pt x="5374244" y="517056"/>
                  <a:pt x="5391084" y="516955"/>
                  <a:pt x="5399504" y="516779"/>
                </a:cubicBezTo>
                <a:cubicBezTo>
                  <a:pt x="5401312" y="517119"/>
                  <a:pt x="5404732" y="517698"/>
                  <a:pt x="5409764" y="518517"/>
                </a:cubicBezTo>
                <a:cubicBezTo>
                  <a:pt x="5414794" y="519335"/>
                  <a:pt x="5419844" y="519654"/>
                  <a:pt x="5424913" y="519476"/>
                </a:cubicBezTo>
                <a:cubicBezTo>
                  <a:pt x="5426911" y="519276"/>
                  <a:pt x="5429123" y="519172"/>
                  <a:pt x="5431553" y="519166"/>
                </a:cubicBezTo>
                <a:cubicBezTo>
                  <a:pt x="5433981" y="519161"/>
                  <a:pt x="5436061" y="519395"/>
                  <a:pt x="5437791" y="519869"/>
                </a:cubicBezTo>
                <a:cubicBezTo>
                  <a:pt x="5447589" y="519534"/>
                  <a:pt x="5459859" y="519448"/>
                  <a:pt x="5474601" y="519611"/>
                </a:cubicBezTo>
                <a:cubicBezTo>
                  <a:pt x="5489345" y="519774"/>
                  <a:pt x="5499983" y="519948"/>
                  <a:pt x="5506521" y="520133"/>
                </a:cubicBezTo>
                <a:cubicBezTo>
                  <a:pt x="5511717" y="520833"/>
                  <a:pt x="5520015" y="521092"/>
                  <a:pt x="5531415" y="520909"/>
                </a:cubicBezTo>
                <a:cubicBezTo>
                  <a:pt x="5542817" y="520726"/>
                  <a:pt x="5551201" y="520507"/>
                  <a:pt x="5556573" y="520252"/>
                </a:cubicBezTo>
                <a:cubicBezTo>
                  <a:pt x="5563605" y="519957"/>
                  <a:pt x="5568713" y="519958"/>
                  <a:pt x="5571895" y="520256"/>
                </a:cubicBezTo>
                <a:cubicBezTo>
                  <a:pt x="5575079" y="520553"/>
                  <a:pt x="5577653" y="521043"/>
                  <a:pt x="5579615" y="521725"/>
                </a:cubicBezTo>
                <a:cubicBezTo>
                  <a:pt x="5583459" y="522475"/>
                  <a:pt x="5580319" y="522863"/>
                  <a:pt x="5570193" y="522888"/>
                </a:cubicBezTo>
                <a:cubicBezTo>
                  <a:pt x="5566761" y="523135"/>
                  <a:pt x="5563293" y="523276"/>
                  <a:pt x="5559791" y="523312"/>
                </a:cubicBezTo>
                <a:cubicBezTo>
                  <a:pt x="5556289" y="523349"/>
                  <a:pt x="5553229" y="523236"/>
                  <a:pt x="5550607" y="522973"/>
                </a:cubicBezTo>
                <a:lnTo>
                  <a:pt x="5541535" y="522227"/>
                </a:lnTo>
                <a:cubicBezTo>
                  <a:pt x="5533679" y="522932"/>
                  <a:pt x="5524517" y="523398"/>
                  <a:pt x="5514049" y="523624"/>
                </a:cubicBezTo>
                <a:cubicBezTo>
                  <a:pt x="5503583" y="523849"/>
                  <a:pt x="5493285" y="523842"/>
                  <a:pt x="5483153" y="523604"/>
                </a:cubicBezTo>
                <a:cubicBezTo>
                  <a:pt x="5474361" y="523950"/>
                  <a:pt x="5465297" y="524214"/>
                  <a:pt x="5455959" y="524394"/>
                </a:cubicBezTo>
                <a:cubicBezTo>
                  <a:pt x="5446621" y="524575"/>
                  <a:pt x="5437555" y="524840"/>
                  <a:pt x="5428763" y="525186"/>
                </a:cubicBezTo>
                <a:cubicBezTo>
                  <a:pt x="5428297" y="525013"/>
                  <a:pt x="5427593" y="524862"/>
                  <a:pt x="5426651" y="524733"/>
                </a:cubicBezTo>
                <a:cubicBezTo>
                  <a:pt x="5425709" y="524603"/>
                  <a:pt x="5424054" y="524540"/>
                  <a:pt x="5421684" y="524543"/>
                </a:cubicBezTo>
                <a:cubicBezTo>
                  <a:pt x="5418916" y="524698"/>
                  <a:pt x="5416750" y="524815"/>
                  <a:pt x="5415182" y="524894"/>
                </a:cubicBezTo>
                <a:cubicBezTo>
                  <a:pt x="5413614" y="524974"/>
                  <a:pt x="5411852" y="524836"/>
                  <a:pt x="5409898" y="524482"/>
                </a:cubicBezTo>
                <a:lnTo>
                  <a:pt x="5394120" y="524214"/>
                </a:lnTo>
                <a:lnTo>
                  <a:pt x="5362398" y="526148"/>
                </a:lnTo>
                <a:lnTo>
                  <a:pt x="5355692" y="526627"/>
                </a:lnTo>
                <a:cubicBezTo>
                  <a:pt x="5356498" y="526777"/>
                  <a:pt x="5358198" y="526854"/>
                  <a:pt x="5360794" y="526857"/>
                </a:cubicBezTo>
                <a:cubicBezTo>
                  <a:pt x="5363390" y="526860"/>
                  <a:pt x="5365316" y="526880"/>
                  <a:pt x="5366576" y="526916"/>
                </a:cubicBezTo>
                <a:cubicBezTo>
                  <a:pt x="5369138" y="526636"/>
                  <a:pt x="5372394" y="526598"/>
                  <a:pt x="5376344" y="526803"/>
                </a:cubicBezTo>
                <a:cubicBezTo>
                  <a:pt x="5380294" y="527009"/>
                  <a:pt x="5383690" y="527392"/>
                  <a:pt x="5386530" y="527953"/>
                </a:cubicBezTo>
                <a:cubicBezTo>
                  <a:pt x="5389396" y="528900"/>
                  <a:pt x="5388082" y="529991"/>
                  <a:pt x="5382588" y="531226"/>
                </a:cubicBezTo>
                <a:cubicBezTo>
                  <a:pt x="5377092" y="532462"/>
                  <a:pt x="5372558" y="533455"/>
                  <a:pt x="5368986" y="534205"/>
                </a:cubicBezTo>
                <a:cubicBezTo>
                  <a:pt x="5372460" y="533961"/>
                  <a:pt x="5376116" y="533898"/>
                  <a:pt x="5379956" y="534018"/>
                </a:cubicBezTo>
                <a:cubicBezTo>
                  <a:pt x="5383794" y="534136"/>
                  <a:pt x="5387092" y="534469"/>
                  <a:pt x="5389846" y="535013"/>
                </a:cubicBezTo>
                <a:lnTo>
                  <a:pt x="5407434" y="534824"/>
                </a:lnTo>
                <a:cubicBezTo>
                  <a:pt x="5410566" y="534970"/>
                  <a:pt x="5414460" y="535000"/>
                  <a:pt x="5419108" y="534914"/>
                </a:cubicBezTo>
                <a:cubicBezTo>
                  <a:pt x="5423760" y="534829"/>
                  <a:pt x="5428331" y="534687"/>
                  <a:pt x="5432821" y="534490"/>
                </a:cubicBezTo>
                <a:cubicBezTo>
                  <a:pt x="5432917" y="534782"/>
                  <a:pt x="5433729" y="535008"/>
                  <a:pt x="5435251" y="535167"/>
                </a:cubicBezTo>
                <a:cubicBezTo>
                  <a:pt x="5436775" y="535327"/>
                  <a:pt x="5438989" y="535350"/>
                  <a:pt x="5441893" y="535237"/>
                </a:cubicBezTo>
                <a:cubicBezTo>
                  <a:pt x="5444787" y="535089"/>
                  <a:pt x="5447203" y="534984"/>
                  <a:pt x="5449145" y="534924"/>
                </a:cubicBezTo>
                <a:cubicBezTo>
                  <a:pt x="5451085" y="534865"/>
                  <a:pt x="5452597" y="534989"/>
                  <a:pt x="5453681" y="535298"/>
                </a:cubicBezTo>
                <a:cubicBezTo>
                  <a:pt x="5467679" y="535371"/>
                  <a:pt x="5481213" y="535522"/>
                  <a:pt x="5494283" y="535753"/>
                </a:cubicBezTo>
                <a:cubicBezTo>
                  <a:pt x="5507351" y="535984"/>
                  <a:pt x="5521385" y="536162"/>
                  <a:pt x="5536379" y="536287"/>
                </a:cubicBezTo>
                <a:cubicBezTo>
                  <a:pt x="5541889" y="535959"/>
                  <a:pt x="5548999" y="535834"/>
                  <a:pt x="5557707" y="535914"/>
                </a:cubicBezTo>
                <a:cubicBezTo>
                  <a:pt x="5566417" y="535993"/>
                  <a:pt x="5572487" y="536434"/>
                  <a:pt x="5575919" y="537239"/>
                </a:cubicBezTo>
                <a:cubicBezTo>
                  <a:pt x="5576529" y="537414"/>
                  <a:pt x="5576719" y="537619"/>
                  <a:pt x="5576491" y="537853"/>
                </a:cubicBezTo>
                <a:cubicBezTo>
                  <a:pt x="5576261" y="538088"/>
                  <a:pt x="5575229" y="538299"/>
                  <a:pt x="5573389" y="538485"/>
                </a:cubicBezTo>
                <a:cubicBezTo>
                  <a:pt x="5564521" y="538788"/>
                  <a:pt x="5552521" y="538704"/>
                  <a:pt x="5537391" y="538234"/>
                </a:cubicBezTo>
                <a:cubicBezTo>
                  <a:pt x="5522261" y="537764"/>
                  <a:pt x="5510985" y="537649"/>
                  <a:pt x="5503569" y="537889"/>
                </a:cubicBezTo>
                <a:cubicBezTo>
                  <a:pt x="5494767" y="538454"/>
                  <a:pt x="5488353" y="538833"/>
                  <a:pt x="5484331" y="539025"/>
                </a:cubicBezTo>
                <a:cubicBezTo>
                  <a:pt x="5480311" y="539218"/>
                  <a:pt x="5476567" y="538771"/>
                  <a:pt x="5473103" y="537684"/>
                </a:cubicBezTo>
                <a:cubicBezTo>
                  <a:pt x="5466377" y="538105"/>
                  <a:pt x="5459343" y="538336"/>
                  <a:pt x="5452003" y="538379"/>
                </a:cubicBezTo>
                <a:cubicBezTo>
                  <a:pt x="5444663" y="538423"/>
                  <a:pt x="5437131" y="538629"/>
                  <a:pt x="5429409" y="538997"/>
                </a:cubicBezTo>
                <a:cubicBezTo>
                  <a:pt x="5428179" y="538675"/>
                  <a:pt x="5426189" y="538468"/>
                  <a:pt x="5423442" y="538377"/>
                </a:cubicBezTo>
                <a:cubicBezTo>
                  <a:pt x="5420694" y="538286"/>
                  <a:pt x="5418026" y="538251"/>
                  <a:pt x="5415438" y="538272"/>
                </a:cubicBezTo>
                <a:lnTo>
                  <a:pt x="5414534" y="538500"/>
                </a:lnTo>
                <a:lnTo>
                  <a:pt x="5384602" y="536945"/>
                </a:lnTo>
                <a:cubicBezTo>
                  <a:pt x="5380834" y="537289"/>
                  <a:pt x="5375728" y="537667"/>
                  <a:pt x="5369286" y="538079"/>
                </a:cubicBezTo>
                <a:cubicBezTo>
                  <a:pt x="5362844" y="538490"/>
                  <a:pt x="5357554" y="538307"/>
                  <a:pt x="5353414" y="537530"/>
                </a:cubicBezTo>
                <a:cubicBezTo>
                  <a:pt x="5352236" y="537486"/>
                  <a:pt x="5351148" y="537533"/>
                  <a:pt x="5350152" y="537670"/>
                </a:cubicBezTo>
                <a:cubicBezTo>
                  <a:pt x="5349156" y="537808"/>
                  <a:pt x="5349338" y="537989"/>
                  <a:pt x="5350700" y="538216"/>
                </a:cubicBezTo>
                <a:cubicBezTo>
                  <a:pt x="5351498" y="538406"/>
                  <a:pt x="5353532" y="538627"/>
                  <a:pt x="5356802" y="538877"/>
                </a:cubicBezTo>
                <a:cubicBezTo>
                  <a:pt x="5360072" y="539127"/>
                  <a:pt x="5363058" y="539259"/>
                  <a:pt x="5365758" y="539273"/>
                </a:cubicBezTo>
                <a:cubicBezTo>
                  <a:pt x="5369478" y="538967"/>
                  <a:pt x="5373324" y="538857"/>
                  <a:pt x="5377294" y="538942"/>
                </a:cubicBezTo>
                <a:cubicBezTo>
                  <a:pt x="5381266" y="539028"/>
                  <a:pt x="5385882" y="539027"/>
                  <a:pt x="5391144" y="538938"/>
                </a:cubicBezTo>
                <a:lnTo>
                  <a:pt x="5413094" y="540078"/>
                </a:lnTo>
                <a:lnTo>
                  <a:pt x="5429409" y="538997"/>
                </a:lnTo>
                <a:lnTo>
                  <a:pt x="5442657" y="540512"/>
                </a:lnTo>
                <a:cubicBezTo>
                  <a:pt x="5451609" y="540150"/>
                  <a:pt x="5461355" y="539968"/>
                  <a:pt x="5471895" y="539964"/>
                </a:cubicBezTo>
                <a:cubicBezTo>
                  <a:pt x="5482435" y="539960"/>
                  <a:pt x="5492273" y="540058"/>
                  <a:pt x="5501409" y="540257"/>
                </a:cubicBezTo>
                <a:cubicBezTo>
                  <a:pt x="5509121" y="539854"/>
                  <a:pt x="5515725" y="539807"/>
                  <a:pt x="5521221" y="540115"/>
                </a:cubicBezTo>
                <a:cubicBezTo>
                  <a:pt x="5526715" y="540423"/>
                  <a:pt x="5531057" y="540947"/>
                  <a:pt x="5534243" y="541687"/>
                </a:cubicBezTo>
                <a:lnTo>
                  <a:pt x="5579399" y="541827"/>
                </a:lnTo>
                <a:cubicBezTo>
                  <a:pt x="5582937" y="542213"/>
                  <a:pt x="5591643" y="542470"/>
                  <a:pt x="5605517" y="542599"/>
                </a:cubicBezTo>
                <a:cubicBezTo>
                  <a:pt x="5619391" y="542728"/>
                  <a:pt x="5629727" y="542726"/>
                  <a:pt x="5636527" y="542591"/>
                </a:cubicBezTo>
                <a:cubicBezTo>
                  <a:pt x="5639879" y="543150"/>
                  <a:pt x="5643883" y="543277"/>
                  <a:pt x="5648543" y="542973"/>
                </a:cubicBezTo>
                <a:cubicBezTo>
                  <a:pt x="5653203" y="542670"/>
                  <a:pt x="5657481" y="542881"/>
                  <a:pt x="5661377" y="543605"/>
                </a:cubicBezTo>
                <a:cubicBezTo>
                  <a:pt x="5667215" y="543220"/>
                  <a:pt x="5671173" y="543081"/>
                  <a:pt x="5673253" y="543190"/>
                </a:cubicBezTo>
                <a:cubicBezTo>
                  <a:pt x="5675331" y="543297"/>
                  <a:pt x="5678025" y="543782"/>
                  <a:pt x="5681333" y="544642"/>
                </a:cubicBezTo>
                <a:lnTo>
                  <a:pt x="5647617" y="546473"/>
                </a:lnTo>
                <a:cubicBezTo>
                  <a:pt x="5641417" y="546013"/>
                  <a:pt x="5634859" y="545949"/>
                  <a:pt x="5627939" y="546278"/>
                </a:cubicBezTo>
                <a:cubicBezTo>
                  <a:pt x="5621023" y="546607"/>
                  <a:pt x="5614461" y="546542"/>
                  <a:pt x="5608263" y="546082"/>
                </a:cubicBezTo>
                <a:lnTo>
                  <a:pt x="5588679" y="546167"/>
                </a:lnTo>
                <a:cubicBezTo>
                  <a:pt x="5587431" y="545850"/>
                  <a:pt x="5585253" y="545691"/>
                  <a:pt x="5582147" y="545690"/>
                </a:cubicBezTo>
                <a:cubicBezTo>
                  <a:pt x="5579041" y="545690"/>
                  <a:pt x="5575959" y="545759"/>
                  <a:pt x="5572901" y="545899"/>
                </a:cubicBezTo>
                <a:lnTo>
                  <a:pt x="5557493" y="546751"/>
                </a:lnTo>
                <a:lnTo>
                  <a:pt x="5514331" y="546714"/>
                </a:lnTo>
                <a:cubicBezTo>
                  <a:pt x="5510705" y="546681"/>
                  <a:pt x="5506671" y="546713"/>
                  <a:pt x="5502229" y="546809"/>
                </a:cubicBezTo>
                <a:cubicBezTo>
                  <a:pt x="5497787" y="546906"/>
                  <a:pt x="5494023" y="547019"/>
                  <a:pt x="5490943" y="547153"/>
                </a:cubicBezTo>
                <a:cubicBezTo>
                  <a:pt x="5489815" y="546830"/>
                  <a:pt x="5488121" y="546650"/>
                  <a:pt x="5485861" y="546613"/>
                </a:cubicBezTo>
                <a:cubicBezTo>
                  <a:pt x="5483603" y="546576"/>
                  <a:pt x="5481003" y="546625"/>
                  <a:pt x="5478065" y="546759"/>
                </a:cubicBezTo>
                <a:lnTo>
                  <a:pt x="5460661" y="547509"/>
                </a:lnTo>
                <a:cubicBezTo>
                  <a:pt x="5462251" y="547804"/>
                  <a:pt x="5465923" y="547914"/>
                  <a:pt x="5471679" y="547840"/>
                </a:cubicBezTo>
                <a:cubicBezTo>
                  <a:pt x="5477437" y="547766"/>
                  <a:pt x="5482287" y="547731"/>
                  <a:pt x="5486233" y="547735"/>
                </a:cubicBezTo>
                <a:cubicBezTo>
                  <a:pt x="5485487" y="547948"/>
                  <a:pt x="5485941" y="548087"/>
                  <a:pt x="5487595" y="548150"/>
                </a:cubicBezTo>
                <a:cubicBezTo>
                  <a:pt x="5489251" y="548213"/>
                  <a:pt x="5491155" y="548289"/>
                  <a:pt x="5493309" y="548378"/>
                </a:cubicBezTo>
                <a:cubicBezTo>
                  <a:pt x="5496511" y="548114"/>
                  <a:pt x="5498943" y="547930"/>
                  <a:pt x="5500605" y="547827"/>
                </a:cubicBezTo>
                <a:cubicBezTo>
                  <a:pt x="5502265" y="547724"/>
                  <a:pt x="5504065" y="547852"/>
                  <a:pt x="5506001" y="548210"/>
                </a:cubicBezTo>
                <a:cubicBezTo>
                  <a:pt x="5523171" y="548482"/>
                  <a:pt x="5541291" y="548665"/>
                  <a:pt x="5560363" y="548760"/>
                </a:cubicBezTo>
                <a:cubicBezTo>
                  <a:pt x="5579435" y="548855"/>
                  <a:pt x="5597103" y="549153"/>
                  <a:pt x="5613367" y="549654"/>
                </a:cubicBezTo>
                <a:cubicBezTo>
                  <a:pt x="5617201" y="549572"/>
                  <a:pt x="5620277" y="549605"/>
                  <a:pt x="5622593" y="549755"/>
                </a:cubicBezTo>
                <a:cubicBezTo>
                  <a:pt x="5624909" y="549903"/>
                  <a:pt x="5626855" y="550222"/>
                  <a:pt x="5628427" y="550712"/>
                </a:cubicBezTo>
                <a:lnTo>
                  <a:pt x="5627521" y="550940"/>
                </a:lnTo>
                <a:cubicBezTo>
                  <a:pt x="5635645" y="550673"/>
                  <a:pt x="5649811" y="550513"/>
                  <a:pt x="5670019" y="550460"/>
                </a:cubicBezTo>
                <a:cubicBezTo>
                  <a:pt x="5690227" y="550408"/>
                  <a:pt x="5702537" y="550566"/>
                  <a:pt x="5706949" y="550933"/>
                </a:cubicBezTo>
                <a:cubicBezTo>
                  <a:pt x="5706923" y="551230"/>
                  <a:pt x="5705799" y="551539"/>
                  <a:pt x="5703577" y="551859"/>
                </a:cubicBezTo>
                <a:cubicBezTo>
                  <a:pt x="5701353" y="552180"/>
                  <a:pt x="5698735" y="552412"/>
                  <a:pt x="5695717" y="552553"/>
                </a:cubicBezTo>
                <a:lnTo>
                  <a:pt x="5678127" y="552742"/>
                </a:lnTo>
                <a:cubicBezTo>
                  <a:pt x="5675065" y="552869"/>
                  <a:pt x="5671491" y="552937"/>
                  <a:pt x="5667409" y="552943"/>
                </a:cubicBezTo>
                <a:cubicBezTo>
                  <a:pt x="5663323" y="552949"/>
                  <a:pt x="5659705" y="552876"/>
                  <a:pt x="5656549" y="552723"/>
                </a:cubicBezTo>
                <a:cubicBezTo>
                  <a:pt x="5649925" y="553143"/>
                  <a:pt x="5643413" y="553344"/>
                  <a:pt x="5637013" y="553328"/>
                </a:cubicBezTo>
                <a:cubicBezTo>
                  <a:pt x="5630613" y="553311"/>
                  <a:pt x="5623829" y="553429"/>
                  <a:pt x="5616661" y="553682"/>
                </a:cubicBezTo>
                <a:lnTo>
                  <a:pt x="5453465" y="555401"/>
                </a:lnTo>
                <a:cubicBezTo>
                  <a:pt x="5449963" y="555678"/>
                  <a:pt x="5446185" y="555872"/>
                  <a:pt x="5442137" y="555984"/>
                </a:cubicBezTo>
                <a:cubicBezTo>
                  <a:pt x="5438087" y="556095"/>
                  <a:pt x="5434671" y="555894"/>
                  <a:pt x="5431887" y="555383"/>
                </a:cubicBezTo>
                <a:cubicBezTo>
                  <a:pt x="5422612" y="556003"/>
                  <a:pt x="5414150" y="556115"/>
                  <a:pt x="5406500" y="555717"/>
                </a:cubicBezTo>
                <a:cubicBezTo>
                  <a:pt x="5397872" y="556010"/>
                  <a:pt x="5385936" y="556112"/>
                  <a:pt x="5370688" y="556027"/>
                </a:cubicBezTo>
                <a:cubicBezTo>
                  <a:pt x="5355438" y="555941"/>
                  <a:pt x="5345132" y="555785"/>
                  <a:pt x="5339766" y="555557"/>
                </a:cubicBezTo>
                <a:lnTo>
                  <a:pt x="5295886" y="556309"/>
                </a:lnTo>
                <a:lnTo>
                  <a:pt x="5282822" y="555355"/>
                </a:lnTo>
                <a:cubicBezTo>
                  <a:pt x="5267132" y="556090"/>
                  <a:pt x="5250562" y="556401"/>
                  <a:pt x="5233120" y="556287"/>
                </a:cubicBezTo>
                <a:cubicBezTo>
                  <a:pt x="5215676" y="556173"/>
                  <a:pt x="5199062" y="556344"/>
                  <a:pt x="5183278" y="556797"/>
                </a:cubicBezTo>
                <a:cubicBezTo>
                  <a:pt x="5179192" y="556614"/>
                  <a:pt x="5175210" y="556557"/>
                  <a:pt x="5171330" y="556625"/>
                </a:cubicBezTo>
                <a:cubicBezTo>
                  <a:pt x="5167452" y="556694"/>
                  <a:pt x="5164240" y="556744"/>
                  <a:pt x="5161698" y="556779"/>
                </a:cubicBezTo>
                <a:lnTo>
                  <a:pt x="5121626" y="557177"/>
                </a:lnTo>
                <a:cubicBezTo>
                  <a:pt x="5120158" y="556940"/>
                  <a:pt x="5118464" y="556760"/>
                  <a:pt x="5116542" y="556638"/>
                </a:cubicBezTo>
                <a:cubicBezTo>
                  <a:pt x="5114624" y="556515"/>
                  <a:pt x="5112024" y="556564"/>
                  <a:pt x="5108746" y="556784"/>
                </a:cubicBezTo>
                <a:cubicBezTo>
                  <a:pt x="5103538" y="556973"/>
                  <a:pt x="5098228" y="557225"/>
                  <a:pt x="5092818" y="557541"/>
                </a:cubicBezTo>
                <a:cubicBezTo>
                  <a:pt x="5087404" y="557857"/>
                  <a:pt x="5081050" y="557917"/>
                  <a:pt x="5073756" y="557722"/>
                </a:cubicBezTo>
                <a:cubicBezTo>
                  <a:pt x="5071568" y="557350"/>
                  <a:pt x="5068772" y="557170"/>
                  <a:pt x="5065364" y="557182"/>
                </a:cubicBezTo>
                <a:cubicBezTo>
                  <a:pt x="5061956" y="557195"/>
                  <a:pt x="5058528" y="557328"/>
                  <a:pt x="5055076" y="557579"/>
                </a:cubicBezTo>
                <a:cubicBezTo>
                  <a:pt x="5046304" y="557186"/>
                  <a:pt x="5035098" y="557028"/>
                  <a:pt x="5021456" y="557107"/>
                </a:cubicBezTo>
                <a:cubicBezTo>
                  <a:pt x="5007814" y="557184"/>
                  <a:pt x="4996474" y="557365"/>
                  <a:pt x="4987436" y="557647"/>
                </a:cubicBezTo>
                <a:cubicBezTo>
                  <a:pt x="4987242" y="557367"/>
                  <a:pt x="4986402" y="557174"/>
                  <a:pt x="4984916" y="557069"/>
                </a:cubicBezTo>
                <a:cubicBezTo>
                  <a:pt x="4983430" y="556963"/>
                  <a:pt x="4981912" y="556941"/>
                  <a:pt x="4980358" y="557004"/>
                </a:cubicBezTo>
                <a:lnTo>
                  <a:pt x="4970752" y="557608"/>
                </a:lnTo>
                <a:cubicBezTo>
                  <a:pt x="4969516" y="557818"/>
                  <a:pt x="4969276" y="558082"/>
                  <a:pt x="4970034" y="558397"/>
                </a:cubicBezTo>
                <a:lnTo>
                  <a:pt x="4963287" y="558226"/>
                </a:lnTo>
                <a:lnTo>
                  <a:pt x="4967760" y="577046"/>
                </a:lnTo>
                <a:cubicBezTo>
                  <a:pt x="4963760" y="581476"/>
                  <a:pt x="4958940" y="584517"/>
                  <a:pt x="4953300" y="586165"/>
                </a:cubicBezTo>
                <a:cubicBezTo>
                  <a:pt x="4947661" y="587813"/>
                  <a:pt x="4942983" y="587550"/>
                  <a:pt x="4939268" y="585376"/>
                </a:cubicBezTo>
                <a:cubicBezTo>
                  <a:pt x="4937468" y="585675"/>
                  <a:pt x="4934706" y="585849"/>
                  <a:pt x="4930981" y="585897"/>
                </a:cubicBezTo>
                <a:cubicBezTo>
                  <a:pt x="4927257" y="585944"/>
                  <a:pt x="4924829" y="586563"/>
                  <a:pt x="4923692" y="587756"/>
                </a:cubicBezTo>
                <a:lnTo>
                  <a:pt x="4933380" y="591446"/>
                </a:lnTo>
                <a:lnTo>
                  <a:pt x="4979155" y="606325"/>
                </a:lnTo>
                <a:lnTo>
                  <a:pt x="5001759" y="604064"/>
                </a:lnTo>
                <a:cubicBezTo>
                  <a:pt x="5004517" y="601265"/>
                  <a:pt x="5007027" y="600168"/>
                  <a:pt x="5009285" y="600776"/>
                </a:cubicBezTo>
                <a:cubicBezTo>
                  <a:pt x="5011546" y="601384"/>
                  <a:pt x="5014672" y="602282"/>
                  <a:pt x="5018665" y="603469"/>
                </a:cubicBezTo>
                <a:cubicBezTo>
                  <a:pt x="5022062" y="603472"/>
                  <a:pt x="5024430" y="602962"/>
                  <a:pt x="5025763" y="601938"/>
                </a:cubicBezTo>
                <a:cubicBezTo>
                  <a:pt x="5027098" y="600913"/>
                  <a:pt x="5028086" y="599718"/>
                  <a:pt x="5028732" y="598353"/>
                </a:cubicBezTo>
                <a:cubicBezTo>
                  <a:pt x="5041394" y="600991"/>
                  <a:pt x="5054438" y="602975"/>
                  <a:pt x="5067861" y="604304"/>
                </a:cubicBezTo>
                <a:cubicBezTo>
                  <a:pt x="5081284" y="605634"/>
                  <a:pt x="5094325" y="607618"/>
                  <a:pt x="5106988" y="610257"/>
                </a:cubicBezTo>
                <a:cubicBezTo>
                  <a:pt x="5121492" y="608281"/>
                  <a:pt x="5136269" y="608127"/>
                  <a:pt x="5151317" y="609797"/>
                </a:cubicBezTo>
                <a:cubicBezTo>
                  <a:pt x="5166367" y="611465"/>
                  <a:pt x="5179574" y="615032"/>
                  <a:pt x="5190943" y="620495"/>
                </a:cubicBezTo>
                <a:lnTo>
                  <a:pt x="5203860" y="614544"/>
                </a:lnTo>
                <a:cubicBezTo>
                  <a:pt x="5207585" y="612460"/>
                  <a:pt x="5211961" y="611542"/>
                  <a:pt x="5216990" y="611792"/>
                </a:cubicBezTo>
                <a:cubicBezTo>
                  <a:pt x="5222021" y="612043"/>
                  <a:pt x="5227016" y="613119"/>
                  <a:pt x="5231974" y="615021"/>
                </a:cubicBezTo>
                <a:cubicBezTo>
                  <a:pt x="5246503" y="615121"/>
                  <a:pt x="5251063" y="618136"/>
                  <a:pt x="5245648" y="624067"/>
                </a:cubicBezTo>
                <a:cubicBezTo>
                  <a:pt x="5242925" y="629437"/>
                  <a:pt x="5239300" y="633306"/>
                  <a:pt x="5234772" y="635671"/>
                </a:cubicBezTo>
                <a:cubicBezTo>
                  <a:pt x="5230245" y="638037"/>
                  <a:pt x="5222917" y="638096"/>
                  <a:pt x="5212786" y="635849"/>
                </a:cubicBezTo>
                <a:cubicBezTo>
                  <a:pt x="5205046" y="633900"/>
                  <a:pt x="5192984" y="632263"/>
                  <a:pt x="5176601" y="630939"/>
                </a:cubicBezTo>
                <a:cubicBezTo>
                  <a:pt x="5160219" y="629614"/>
                  <a:pt x="5148348" y="631726"/>
                  <a:pt x="5140988" y="637274"/>
                </a:cubicBezTo>
                <a:cubicBezTo>
                  <a:pt x="5131631" y="638786"/>
                  <a:pt x="5116387" y="640254"/>
                  <a:pt x="5095258" y="641677"/>
                </a:cubicBezTo>
                <a:cubicBezTo>
                  <a:pt x="5074126" y="643099"/>
                  <a:pt x="5056507" y="642543"/>
                  <a:pt x="5042404" y="640009"/>
                </a:cubicBezTo>
                <a:cubicBezTo>
                  <a:pt x="5039987" y="643751"/>
                  <a:pt x="5037033" y="645609"/>
                  <a:pt x="5033548" y="645588"/>
                </a:cubicBezTo>
                <a:cubicBezTo>
                  <a:pt x="5030062" y="645565"/>
                  <a:pt x="5026872" y="644777"/>
                  <a:pt x="5023978" y="643222"/>
                </a:cubicBezTo>
                <a:cubicBezTo>
                  <a:pt x="5016682" y="641867"/>
                  <a:pt x="5009479" y="644427"/>
                  <a:pt x="5002373" y="650897"/>
                </a:cubicBezTo>
                <a:lnTo>
                  <a:pt x="4999708" y="653426"/>
                </a:lnTo>
                <a:lnTo>
                  <a:pt x="5023784" y="652563"/>
                </a:lnTo>
                <a:cubicBezTo>
                  <a:pt x="5045996" y="652241"/>
                  <a:pt x="5067182" y="651250"/>
                  <a:pt x="5087342" y="649591"/>
                </a:cubicBezTo>
                <a:lnTo>
                  <a:pt x="5150796" y="650961"/>
                </a:lnTo>
                <a:lnTo>
                  <a:pt x="5164510" y="656829"/>
                </a:lnTo>
                <a:lnTo>
                  <a:pt x="5152504" y="660283"/>
                </a:lnTo>
                <a:lnTo>
                  <a:pt x="5196258" y="662555"/>
                </a:lnTo>
                <a:lnTo>
                  <a:pt x="5193948" y="669668"/>
                </a:lnTo>
                <a:cubicBezTo>
                  <a:pt x="5180880" y="668557"/>
                  <a:pt x="5167270" y="668196"/>
                  <a:pt x="5153120" y="668587"/>
                </a:cubicBezTo>
                <a:cubicBezTo>
                  <a:pt x="5138972" y="668978"/>
                  <a:pt x="5125534" y="669550"/>
                  <a:pt x="5112806" y="670303"/>
                </a:cubicBezTo>
                <a:cubicBezTo>
                  <a:pt x="5126386" y="670508"/>
                  <a:pt x="5137298" y="670920"/>
                  <a:pt x="5145536" y="671541"/>
                </a:cubicBezTo>
                <a:lnTo>
                  <a:pt x="5177924" y="670914"/>
                </a:lnTo>
                <a:cubicBezTo>
                  <a:pt x="5185934" y="672734"/>
                  <a:pt x="5200404" y="672869"/>
                  <a:pt x="5221338" y="671321"/>
                </a:cubicBezTo>
                <a:cubicBezTo>
                  <a:pt x="5242272" y="669772"/>
                  <a:pt x="5256742" y="669908"/>
                  <a:pt x="5264750" y="671727"/>
                </a:cubicBezTo>
                <a:cubicBezTo>
                  <a:pt x="5268794" y="672030"/>
                  <a:pt x="5273482" y="672164"/>
                  <a:pt x="5278818" y="672131"/>
                </a:cubicBezTo>
                <a:cubicBezTo>
                  <a:pt x="5284154" y="672097"/>
                  <a:pt x="5287926" y="672145"/>
                  <a:pt x="5290132" y="672275"/>
                </a:cubicBezTo>
                <a:cubicBezTo>
                  <a:pt x="5289228" y="672687"/>
                  <a:pt x="5287198" y="673108"/>
                  <a:pt x="5284044" y="673537"/>
                </a:cubicBezTo>
                <a:cubicBezTo>
                  <a:pt x="5280886" y="673966"/>
                  <a:pt x="5277020" y="674215"/>
                  <a:pt x="5272442" y="674281"/>
                </a:cubicBezTo>
                <a:lnTo>
                  <a:pt x="5236378" y="674564"/>
                </a:lnTo>
                <a:lnTo>
                  <a:pt x="5220354" y="675809"/>
                </a:lnTo>
                <a:lnTo>
                  <a:pt x="5253426" y="678911"/>
                </a:lnTo>
                <a:lnTo>
                  <a:pt x="5287482" y="677523"/>
                </a:lnTo>
                <a:cubicBezTo>
                  <a:pt x="5289524" y="676761"/>
                  <a:pt x="5294114" y="676352"/>
                  <a:pt x="5301250" y="676296"/>
                </a:cubicBezTo>
                <a:cubicBezTo>
                  <a:pt x="5308388" y="676240"/>
                  <a:pt x="5315820" y="676555"/>
                  <a:pt x="5323544" y="677242"/>
                </a:cubicBezTo>
                <a:cubicBezTo>
                  <a:pt x="5332620" y="676470"/>
                  <a:pt x="5343846" y="675729"/>
                  <a:pt x="5357220" y="675018"/>
                </a:cubicBezTo>
                <a:cubicBezTo>
                  <a:pt x="5370596" y="674306"/>
                  <a:pt x="5379738" y="674514"/>
                  <a:pt x="5384648" y="675643"/>
                </a:cubicBezTo>
                <a:cubicBezTo>
                  <a:pt x="5384408" y="676594"/>
                  <a:pt x="5382730" y="677696"/>
                  <a:pt x="5379610" y="678949"/>
                </a:cubicBezTo>
                <a:cubicBezTo>
                  <a:pt x="5376492" y="680203"/>
                  <a:pt x="5374396" y="681496"/>
                  <a:pt x="5373324" y="682826"/>
                </a:cubicBezTo>
                <a:cubicBezTo>
                  <a:pt x="5380716" y="682528"/>
                  <a:pt x="5388800" y="682293"/>
                  <a:pt x="5397574" y="682123"/>
                </a:cubicBezTo>
                <a:cubicBezTo>
                  <a:pt x="5406346" y="681953"/>
                  <a:pt x="5414512" y="682185"/>
                  <a:pt x="5422078" y="682818"/>
                </a:cubicBezTo>
                <a:cubicBezTo>
                  <a:pt x="5429427" y="683507"/>
                  <a:pt x="5431435" y="684611"/>
                  <a:pt x="5428103" y="686131"/>
                </a:cubicBezTo>
                <a:lnTo>
                  <a:pt x="5432461" y="690204"/>
                </a:lnTo>
                <a:cubicBezTo>
                  <a:pt x="5439465" y="690041"/>
                  <a:pt x="5446157" y="690020"/>
                  <a:pt x="5452537" y="690142"/>
                </a:cubicBezTo>
                <a:cubicBezTo>
                  <a:pt x="5458917" y="690263"/>
                  <a:pt x="5466027" y="690051"/>
                  <a:pt x="5473865" y="689507"/>
                </a:cubicBezTo>
                <a:lnTo>
                  <a:pt x="5464549" y="697796"/>
                </a:lnTo>
                <a:cubicBezTo>
                  <a:pt x="5449573" y="696544"/>
                  <a:pt x="5435771" y="696776"/>
                  <a:pt x="5423142" y="698494"/>
                </a:cubicBezTo>
                <a:cubicBezTo>
                  <a:pt x="5415118" y="695756"/>
                  <a:pt x="5413436" y="693155"/>
                  <a:pt x="5418102" y="690690"/>
                </a:cubicBezTo>
                <a:cubicBezTo>
                  <a:pt x="5409718" y="690305"/>
                  <a:pt x="5401436" y="689873"/>
                  <a:pt x="5393260" y="689391"/>
                </a:cubicBezTo>
                <a:cubicBezTo>
                  <a:pt x="5385084" y="688912"/>
                  <a:pt x="5378224" y="688841"/>
                  <a:pt x="5372682" y="689180"/>
                </a:cubicBezTo>
                <a:cubicBezTo>
                  <a:pt x="5367252" y="688709"/>
                  <a:pt x="5361660" y="688566"/>
                  <a:pt x="5355900" y="688751"/>
                </a:cubicBezTo>
                <a:cubicBezTo>
                  <a:pt x="5350140" y="688936"/>
                  <a:pt x="5343712" y="689173"/>
                  <a:pt x="5336618" y="689462"/>
                </a:cubicBezTo>
                <a:cubicBezTo>
                  <a:pt x="5338968" y="690580"/>
                  <a:pt x="5340292" y="691658"/>
                  <a:pt x="5340596" y="692698"/>
                </a:cubicBezTo>
                <a:cubicBezTo>
                  <a:pt x="5340900" y="693739"/>
                  <a:pt x="5338134" y="694663"/>
                  <a:pt x="5332300" y="695471"/>
                </a:cubicBezTo>
                <a:lnTo>
                  <a:pt x="5319954" y="697061"/>
                </a:lnTo>
                <a:lnTo>
                  <a:pt x="5320594" y="690708"/>
                </a:lnTo>
                <a:cubicBezTo>
                  <a:pt x="5311586" y="692459"/>
                  <a:pt x="5305248" y="694002"/>
                  <a:pt x="5301578" y="695338"/>
                </a:cubicBezTo>
                <a:cubicBezTo>
                  <a:pt x="5292830" y="697896"/>
                  <a:pt x="5278044" y="698914"/>
                  <a:pt x="5257220" y="698393"/>
                </a:cubicBezTo>
                <a:cubicBezTo>
                  <a:pt x="5236396" y="697871"/>
                  <a:pt x="5222026" y="698700"/>
                  <a:pt x="5214112" y="700878"/>
                </a:cubicBezTo>
                <a:lnTo>
                  <a:pt x="5223468" y="702671"/>
                </a:lnTo>
                <a:cubicBezTo>
                  <a:pt x="5236040" y="702915"/>
                  <a:pt x="5248466" y="702973"/>
                  <a:pt x="5260744" y="702846"/>
                </a:cubicBezTo>
                <a:cubicBezTo>
                  <a:pt x="5273024" y="702719"/>
                  <a:pt x="5285866" y="702587"/>
                  <a:pt x="5299270" y="702451"/>
                </a:cubicBezTo>
                <a:lnTo>
                  <a:pt x="5338326" y="698784"/>
                </a:lnTo>
                <a:cubicBezTo>
                  <a:pt x="5347998" y="700855"/>
                  <a:pt x="5376092" y="701850"/>
                  <a:pt x="5422614" y="701765"/>
                </a:cubicBezTo>
                <a:cubicBezTo>
                  <a:pt x="5469135" y="701681"/>
                  <a:pt x="5500147" y="701344"/>
                  <a:pt x="5515653" y="700756"/>
                </a:cubicBezTo>
                <a:cubicBezTo>
                  <a:pt x="5518983" y="701889"/>
                  <a:pt x="5525279" y="703816"/>
                  <a:pt x="5534543" y="706536"/>
                </a:cubicBezTo>
                <a:cubicBezTo>
                  <a:pt x="5543807" y="709256"/>
                  <a:pt x="5553105" y="710319"/>
                  <a:pt x="5562441" y="709725"/>
                </a:cubicBezTo>
                <a:cubicBezTo>
                  <a:pt x="5566117" y="709059"/>
                  <a:pt x="5570193" y="708715"/>
                  <a:pt x="5574665" y="708695"/>
                </a:cubicBezTo>
                <a:cubicBezTo>
                  <a:pt x="5579139" y="708676"/>
                  <a:pt x="5582969" y="709455"/>
                  <a:pt x="5586155" y="711033"/>
                </a:cubicBezTo>
                <a:cubicBezTo>
                  <a:pt x="5604195" y="709919"/>
                  <a:pt x="5626791" y="709633"/>
                  <a:pt x="5653939" y="710175"/>
                </a:cubicBezTo>
                <a:cubicBezTo>
                  <a:pt x="5681087" y="710717"/>
                  <a:pt x="5700681" y="711295"/>
                  <a:pt x="5712719" y="711908"/>
                </a:cubicBezTo>
                <a:cubicBezTo>
                  <a:pt x="5722287" y="714237"/>
                  <a:pt x="5737567" y="715099"/>
                  <a:pt x="5758559" y="714490"/>
                </a:cubicBezTo>
                <a:cubicBezTo>
                  <a:pt x="5779555" y="713882"/>
                  <a:pt x="5794995" y="713155"/>
                  <a:pt x="5804885" y="712306"/>
                </a:cubicBezTo>
                <a:cubicBezTo>
                  <a:pt x="5817835" y="711326"/>
                  <a:pt x="5827239" y="711331"/>
                  <a:pt x="5833101" y="712319"/>
                </a:cubicBezTo>
                <a:cubicBezTo>
                  <a:pt x="5838963" y="713308"/>
                  <a:pt x="5843701" y="714936"/>
                  <a:pt x="5847315" y="717203"/>
                </a:cubicBezTo>
                <a:cubicBezTo>
                  <a:pt x="5854391" y="719699"/>
                  <a:pt x="5848609" y="720990"/>
                  <a:pt x="5829965" y="721072"/>
                </a:cubicBezTo>
                <a:cubicBezTo>
                  <a:pt x="5823645" y="721892"/>
                  <a:pt x="5817259" y="722362"/>
                  <a:pt x="5810811" y="722483"/>
                </a:cubicBezTo>
                <a:cubicBezTo>
                  <a:pt x="5804363" y="722604"/>
                  <a:pt x="5798725" y="722228"/>
                  <a:pt x="5793903" y="721355"/>
                </a:cubicBezTo>
                <a:lnTo>
                  <a:pt x="5777195" y="718872"/>
                </a:lnTo>
                <a:cubicBezTo>
                  <a:pt x="5762727" y="721218"/>
                  <a:pt x="5745855" y="722766"/>
                  <a:pt x="5726581" y="723516"/>
                </a:cubicBezTo>
                <a:cubicBezTo>
                  <a:pt x="5707307" y="724267"/>
                  <a:pt x="5688343" y="724243"/>
                  <a:pt x="5669687" y="723448"/>
                </a:cubicBezTo>
                <a:cubicBezTo>
                  <a:pt x="5653497" y="724602"/>
                  <a:pt x="5636803" y="725480"/>
                  <a:pt x="5619609" y="726080"/>
                </a:cubicBezTo>
                <a:cubicBezTo>
                  <a:pt x="5602413" y="726683"/>
                  <a:pt x="5585721" y="727561"/>
                  <a:pt x="5569531" y="728714"/>
                </a:cubicBezTo>
                <a:cubicBezTo>
                  <a:pt x="5568671" y="728137"/>
                  <a:pt x="5567375" y="727634"/>
                  <a:pt x="5565641" y="727204"/>
                </a:cubicBezTo>
                <a:cubicBezTo>
                  <a:pt x="5563907" y="726775"/>
                  <a:pt x="5560861" y="726565"/>
                  <a:pt x="5556497" y="726576"/>
                </a:cubicBezTo>
                <a:cubicBezTo>
                  <a:pt x="5551401" y="727091"/>
                  <a:pt x="5547409" y="727479"/>
                  <a:pt x="5544521" y="727743"/>
                </a:cubicBezTo>
                <a:cubicBezTo>
                  <a:pt x="5541635" y="728007"/>
                  <a:pt x="5538391" y="727550"/>
                  <a:pt x="5534789" y="726372"/>
                </a:cubicBezTo>
                <a:lnTo>
                  <a:pt x="5505735" y="725479"/>
                </a:lnTo>
                <a:lnTo>
                  <a:pt x="5447323" y="731912"/>
                </a:lnTo>
                <a:lnTo>
                  <a:pt x="5434975" y="733502"/>
                </a:lnTo>
                <a:cubicBezTo>
                  <a:pt x="5436459" y="734004"/>
                  <a:pt x="5439589" y="734260"/>
                  <a:pt x="5444369" y="734269"/>
                </a:cubicBezTo>
                <a:cubicBezTo>
                  <a:pt x="5449147" y="734278"/>
                  <a:pt x="5452697" y="734344"/>
                  <a:pt x="5455013" y="734466"/>
                </a:cubicBezTo>
                <a:cubicBezTo>
                  <a:pt x="5459733" y="733534"/>
                  <a:pt x="5465729" y="733409"/>
                  <a:pt x="5473003" y="734091"/>
                </a:cubicBezTo>
                <a:cubicBezTo>
                  <a:pt x="5480275" y="734774"/>
                  <a:pt x="5486529" y="736047"/>
                  <a:pt x="5491761" y="737912"/>
                </a:cubicBezTo>
                <a:cubicBezTo>
                  <a:pt x="5497039" y="741060"/>
                  <a:pt x="5494619" y="744689"/>
                  <a:pt x="5484501" y="748798"/>
                </a:cubicBezTo>
                <a:cubicBezTo>
                  <a:pt x="5474381" y="752907"/>
                  <a:pt x="5466033" y="756209"/>
                  <a:pt x="5459453" y="758703"/>
                </a:cubicBezTo>
                <a:cubicBezTo>
                  <a:pt x="5465849" y="757891"/>
                  <a:pt x="5472583" y="757682"/>
                  <a:pt x="5479653" y="758079"/>
                </a:cubicBezTo>
                <a:cubicBezTo>
                  <a:pt x="5486723" y="758474"/>
                  <a:pt x="5492795" y="759579"/>
                  <a:pt x="5497865" y="761390"/>
                </a:cubicBezTo>
                <a:lnTo>
                  <a:pt x="5530255" y="760763"/>
                </a:lnTo>
                <a:cubicBezTo>
                  <a:pt x="5536025" y="761246"/>
                  <a:pt x="5543189" y="761346"/>
                  <a:pt x="5551753" y="761061"/>
                </a:cubicBezTo>
                <a:cubicBezTo>
                  <a:pt x="5560317" y="760776"/>
                  <a:pt x="5568731" y="760306"/>
                  <a:pt x="5577003" y="759649"/>
                </a:cubicBezTo>
                <a:cubicBezTo>
                  <a:pt x="5577181" y="760621"/>
                  <a:pt x="5578671" y="761371"/>
                  <a:pt x="5581477" y="761901"/>
                </a:cubicBezTo>
                <a:cubicBezTo>
                  <a:pt x="5584283" y="762432"/>
                  <a:pt x="5588361" y="762508"/>
                  <a:pt x="5593707" y="762132"/>
                </a:cubicBezTo>
                <a:cubicBezTo>
                  <a:pt x="5599035" y="761640"/>
                  <a:pt x="5603485" y="761293"/>
                  <a:pt x="5607061" y="761095"/>
                </a:cubicBezTo>
                <a:cubicBezTo>
                  <a:pt x="5610635" y="760895"/>
                  <a:pt x="5613421" y="761309"/>
                  <a:pt x="5615413" y="762336"/>
                </a:cubicBezTo>
                <a:cubicBezTo>
                  <a:pt x="5641191" y="762577"/>
                  <a:pt x="5666113" y="763082"/>
                  <a:pt x="5690181" y="763851"/>
                </a:cubicBezTo>
                <a:cubicBezTo>
                  <a:pt x="5714247" y="764619"/>
                  <a:pt x="5740087" y="765210"/>
                  <a:pt x="5767701" y="765624"/>
                </a:cubicBezTo>
                <a:cubicBezTo>
                  <a:pt x="5777847" y="764533"/>
                  <a:pt x="5790939" y="764119"/>
                  <a:pt x="5806975" y="764383"/>
                </a:cubicBezTo>
                <a:cubicBezTo>
                  <a:pt x="5823011" y="764646"/>
                  <a:pt x="5834191" y="766115"/>
                  <a:pt x="5840511" y="768788"/>
                </a:cubicBezTo>
                <a:cubicBezTo>
                  <a:pt x="5841633" y="769371"/>
                  <a:pt x="5841983" y="770052"/>
                  <a:pt x="5841563" y="770834"/>
                </a:cubicBezTo>
                <a:cubicBezTo>
                  <a:pt x="5841141" y="771614"/>
                  <a:pt x="5839237" y="772314"/>
                  <a:pt x="5835851" y="772932"/>
                </a:cubicBezTo>
                <a:cubicBezTo>
                  <a:pt x="5819521" y="773939"/>
                  <a:pt x="5797425" y="773661"/>
                  <a:pt x="5769563" y="772098"/>
                </a:cubicBezTo>
                <a:cubicBezTo>
                  <a:pt x="5741703" y="770534"/>
                  <a:pt x="5720941" y="770153"/>
                  <a:pt x="5707281" y="770952"/>
                </a:cubicBezTo>
                <a:cubicBezTo>
                  <a:pt x="5691073" y="772829"/>
                  <a:pt x="5679265" y="774089"/>
                  <a:pt x="5671859" y="774730"/>
                </a:cubicBezTo>
                <a:cubicBezTo>
                  <a:pt x="5664451" y="775372"/>
                  <a:pt x="5657559" y="773885"/>
                  <a:pt x="5651179" y="770271"/>
                </a:cubicBezTo>
                <a:cubicBezTo>
                  <a:pt x="5638793" y="771667"/>
                  <a:pt x="5625841" y="772437"/>
                  <a:pt x="5612325" y="772583"/>
                </a:cubicBezTo>
                <a:cubicBezTo>
                  <a:pt x="5598809" y="772727"/>
                  <a:pt x="5584939" y="773412"/>
                  <a:pt x="5570717" y="774636"/>
                </a:cubicBezTo>
                <a:cubicBezTo>
                  <a:pt x="5568453" y="773564"/>
                  <a:pt x="5564789" y="772877"/>
                  <a:pt x="5559731" y="772574"/>
                </a:cubicBezTo>
                <a:cubicBezTo>
                  <a:pt x="5554671" y="772271"/>
                  <a:pt x="5549759" y="772155"/>
                  <a:pt x="5544995" y="772223"/>
                </a:cubicBezTo>
                <a:lnTo>
                  <a:pt x="5543327" y="772983"/>
                </a:lnTo>
                <a:lnTo>
                  <a:pt x="5488209" y="767813"/>
                </a:lnTo>
                <a:cubicBezTo>
                  <a:pt x="5481269" y="768957"/>
                  <a:pt x="5471869" y="770212"/>
                  <a:pt x="5460005" y="771582"/>
                </a:cubicBezTo>
                <a:cubicBezTo>
                  <a:pt x="5448143" y="772951"/>
                  <a:pt x="5438401" y="772343"/>
                  <a:pt x="5430781" y="769757"/>
                </a:cubicBezTo>
                <a:cubicBezTo>
                  <a:pt x="5428609" y="769610"/>
                  <a:pt x="5426605" y="769767"/>
                  <a:pt x="5424771" y="770224"/>
                </a:cubicBezTo>
                <a:cubicBezTo>
                  <a:pt x="5422934" y="770682"/>
                  <a:pt x="5423272" y="771286"/>
                  <a:pt x="5425781" y="772037"/>
                </a:cubicBezTo>
                <a:cubicBezTo>
                  <a:pt x="5427251" y="772670"/>
                  <a:pt x="5430997" y="773404"/>
                  <a:pt x="5437019" y="774236"/>
                </a:cubicBezTo>
                <a:cubicBezTo>
                  <a:pt x="5443039" y="775067"/>
                  <a:pt x="5448537" y="775507"/>
                  <a:pt x="5453511" y="775553"/>
                </a:cubicBezTo>
                <a:cubicBezTo>
                  <a:pt x="5460359" y="774535"/>
                  <a:pt x="5467441" y="774168"/>
                  <a:pt x="5474753" y="774454"/>
                </a:cubicBezTo>
                <a:cubicBezTo>
                  <a:pt x="5482067" y="774739"/>
                  <a:pt x="5490567" y="774735"/>
                  <a:pt x="5500257" y="774440"/>
                </a:cubicBezTo>
                <a:lnTo>
                  <a:pt x="5540677" y="778231"/>
                </a:lnTo>
                <a:lnTo>
                  <a:pt x="5570717" y="774636"/>
                </a:lnTo>
                <a:lnTo>
                  <a:pt x="5595115" y="779673"/>
                </a:lnTo>
                <a:cubicBezTo>
                  <a:pt x="5611599" y="778469"/>
                  <a:pt x="5629545" y="777863"/>
                  <a:pt x="5648955" y="777850"/>
                </a:cubicBezTo>
                <a:cubicBezTo>
                  <a:pt x="5668365" y="777839"/>
                  <a:pt x="5686481" y="778163"/>
                  <a:pt x="5703305" y="778824"/>
                </a:cubicBezTo>
                <a:cubicBezTo>
                  <a:pt x="5717507" y="777485"/>
                  <a:pt x="5729667" y="777327"/>
                  <a:pt x="5739785" y="778352"/>
                </a:cubicBezTo>
                <a:cubicBezTo>
                  <a:pt x="5749905" y="779378"/>
                  <a:pt x="5757899" y="781120"/>
                  <a:pt x="5763767" y="783579"/>
                </a:cubicBezTo>
                <a:lnTo>
                  <a:pt x="5846917" y="784048"/>
                </a:lnTo>
                <a:cubicBezTo>
                  <a:pt x="5853435" y="785328"/>
                  <a:pt x="5869465" y="786182"/>
                  <a:pt x="5895015" y="786612"/>
                </a:cubicBezTo>
                <a:cubicBezTo>
                  <a:pt x="5920561" y="787042"/>
                  <a:pt x="5939597" y="787033"/>
                  <a:pt x="5952115" y="786585"/>
                </a:cubicBezTo>
                <a:cubicBezTo>
                  <a:pt x="5958287" y="788442"/>
                  <a:pt x="5965663" y="788867"/>
                  <a:pt x="5974243" y="787858"/>
                </a:cubicBezTo>
                <a:cubicBezTo>
                  <a:pt x="5982825" y="786850"/>
                  <a:pt x="5990703" y="787551"/>
                  <a:pt x="5997879" y="789960"/>
                </a:cubicBezTo>
                <a:cubicBezTo>
                  <a:pt x="6008629" y="788679"/>
                  <a:pt x="6015917" y="788217"/>
                  <a:pt x="6019745" y="788575"/>
                </a:cubicBezTo>
                <a:cubicBezTo>
                  <a:pt x="6023573" y="788935"/>
                  <a:pt x="6028533" y="790545"/>
                  <a:pt x="6034625" y="793407"/>
                </a:cubicBezTo>
                <a:lnTo>
                  <a:pt x="5972539" y="799495"/>
                </a:lnTo>
                <a:cubicBezTo>
                  <a:pt x="5961123" y="797966"/>
                  <a:pt x="5949045" y="797750"/>
                  <a:pt x="5936305" y="798846"/>
                </a:cubicBezTo>
                <a:cubicBezTo>
                  <a:pt x="5923565" y="799940"/>
                  <a:pt x="5911485" y="799724"/>
                  <a:pt x="5900069" y="798195"/>
                </a:cubicBezTo>
                <a:lnTo>
                  <a:pt x="5864007" y="798478"/>
                </a:lnTo>
                <a:cubicBezTo>
                  <a:pt x="5861707" y="797422"/>
                  <a:pt x="5857697" y="796893"/>
                  <a:pt x="5851979" y="796891"/>
                </a:cubicBezTo>
                <a:cubicBezTo>
                  <a:pt x="5846259" y="796890"/>
                  <a:pt x="5840583" y="797121"/>
                  <a:pt x="5834951" y="797585"/>
                </a:cubicBezTo>
                <a:lnTo>
                  <a:pt x="5806579" y="800421"/>
                </a:lnTo>
                <a:lnTo>
                  <a:pt x="5727101" y="800297"/>
                </a:lnTo>
                <a:cubicBezTo>
                  <a:pt x="5720423" y="800185"/>
                  <a:pt x="5712993" y="800291"/>
                  <a:pt x="5704813" y="800612"/>
                </a:cubicBezTo>
                <a:cubicBezTo>
                  <a:pt x="5696633" y="800932"/>
                  <a:pt x="5689705" y="801314"/>
                  <a:pt x="5684031" y="801754"/>
                </a:cubicBezTo>
                <a:cubicBezTo>
                  <a:pt x="5681953" y="800682"/>
                  <a:pt x="5678833" y="800084"/>
                  <a:pt x="5674673" y="799961"/>
                </a:cubicBezTo>
                <a:cubicBezTo>
                  <a:pt x="5670513" y="799838"/>
                  <a:pt x="5665727" y="799999"/>
                  <a:pt x="5660317" y="800447"/>
                </a:cubicBezTo>
                <a:lnTo>
                  <a:pt x="5628269" y="802938"/>
                </a:lnTo>
                <a:cubicBezTo>
                  <a:pt x="5631195" y="803918"/>
                  <a:pt x="5637959" y="804286"/>
                  <a:pt x="5648559" y="804039"/>
                </a:cubicBezTo>
                <a:cubicBezTo>
                  <a:pt x="5659161" y="803793"/>
                  <a:pt x="5668093" y="803676"/>
                  <a:pt x="5675355" y="803689"/>
                </a:cubicBezTo>
                <a:cubicBezTo>
                  <a:pt x="5673983" y="804401"/>
                  <a:pt x="5674819" y="804861"/>
                  <a:pt x="5677867" y="805071"/>
                </a:cubicBezTo>
                <a:cubicBezTo>
                  <a:pt x="5680915" y="805280"/>
                  <a:pt x="5684421" y="805533"/>
                  <a:pt x="5688389" y="805828"/>
                </a:cubicBezTo>
                <a:cubicBezTo>
                  <a:pt x="5694285" y="804950"/>
                  <a:pt x="5698763" y="804339"/>
                  <a:pt x="5701821" y="803996"/>
                </a:cubicBezTo>
                <a:cubicBezTo>
                  <a:pt x="5704881" y="803653"/>
                  <a:pt x="5708195" y="804078"/>
                  <a:pt x="5711761" y="805271"/>
                </a:cubicBezTo>
                <a:cubicBezTo>
                  <a:pt x="5743377" y="806175"/>
                  <a:pt x="5776745" y="806786"/>
                  <a:pt x="5811865" y="807102"/>
                </a:cubicBezTo>
                <a:cubicBezTo>
                  <a:pt x="5846985" y="807418"/>
                  <a:pt x="5879519" y="808407"/>
                  <a:pt x="5909467" y="810071"/>
                </a:cubicBezTo>
                <a:cubicBezTo>
                  <a:pt x="5916529" y="809798"/>
                  <a:pt x="5922193" y="809910"/>
                  <a:pt x="5926459" y="810405"/>
                </a:cubicBezTo>
                <a:cubicBezTo>
                  <a:pt x="5930725" y="810900"/>
                  <a:pt x="5934305" y="811962"/>
                  <a:pt x="5937199" y="813588"/>
                </a:cubicBezTo>
                <a:lnTo>
                  <a:pt x="5935531" y="814348"/>
                </a:lnTo>
                <a:cubicBezTo>
                  <a:pt x="5950493" y="813461"/>
                  <a:pt x="5976579" y="812930"/>
                  <a:pt x="6013791" y="812755"/>
                </a:cubicBezTo>
                <a:cubicBezTo>
                  <a:pt x="6051003" y="812580"/>
                  <a:pt x="6073671" y="813103"/>
                  <a:pt x="6081795" y="814323"/>
                </a:cubicBezTo>
                <a:cubicBezTo>
                  <a:pt x="6081749" y="815311"/>
                  <a:pt x="6079679" y="816339"/>
                  <a:pt x="6075587" y="817405"/>
                </a:cubicBezTo>
                <a:cubicBezTo>
                  <a:pt x="6071493" y="818472"/>
                  <a:pt x="6066669" y="819241"/>
                  <a:pt x="6061111" y="819712"/>
                </a:cubicBezTo>
                <a:lnTo>
                  <a:pt x="6028723" y="820340"/>
                </a:lnTo>
                <a:cubicBezTo>
                  <a:pt x="6023085" y="820765"/>
                  <a:pt x="6016503" y="820988"/>
                  <a:pt x="6008983" y="821008"/>
                </a:cubicBezTo>
                <a:cubicBezTo>
                  <a:pt x="6001461" y="821028"/>
                  <a:pt x="5994797" y="820784"/>
                  <a:pt x="5988987" y="820278"/>
                </a:cubicBezTo>
                <a:cubicBezTo>
                  <a:pt x="5976789" y="821672"/>
                  <a:pt x="5964797" y="822342"/>
                  <a:pt x="5953011" y="822286"/>
                </a:cubicBezTo>
                <a:cubicBezTo>
                  <a:pt x="5941227" y="822231"/>
                  <a:pt x="5928735" y="822625"/>
                  <a:pt x="5915533" y="823467"/>
                </a:cubicBezTo>
                <a:lnTo>
                  <a:pt x="5615019" y="829182"/>
                </a:lnTo>
                <a:cubicBezTo>
                  <a:pt x="5608567" y="830104"/>
                  <a:pt x="5601613" y="830749"/>
                  <a:pt x="5594155" y="831118"/>
                </a:cubicBezTo>
                <a:cubicBezTo>
                  <a:pt x="5586699" y="831489"/>
                  <a:pt x="5580407" y="830821"/>
                  <a:pt x="5575281" y="829119"/>
                </a:cubicBezTo>
                <a:cubicBezTo>
                  <a:pt x="5558203" y="831183"/>
                  <a:pt x="5542619" y="831553"/>
                  <a:pt x="5528535" y="830232"/>
                </a:cubicBezTo>
                <a:cubicBezTo>
                  <a:pt x="5512649" y="831205"/>
                  <a:pt x="5490665" y="831548"/>
                  <a:pt x="5462587" y="831262"/>
                </a:cubicBezTo>
                <a:cubicBezTo>
                  <a:pt x="5434507" y="830977"/>
                  <a:pt x="5415526" y="830456"/>
                  <a:pt x="5405644" y="829702"/>
                </a:cubicBezTo>
                <a:lnTo>
                  <a:pt x="5324842" y="832201"/>
                </a:lnTo>
                <a:lnTo>
                  <a:pt x="5300786" y="829029"/>
                </a:lnTo>
                <a:cubicBezTo>
                  <a:pt x="5271892" y="831472"/>
                  <a:pt x="5241382" y="832505"/>
                  <a:pt x="5209260" y="832126"/>
                </a:cubicBezTo>
                <a:cubicBezTo>
                  <a:pt x="5177138" y="831748"/>
                  <a:pt x="5146544" y="832315"/>
                  <a:pt x="5117478" y="833825"/>
                </a:cubicBezTo>
                <a:cubicBezTo>
                  <a:pt x="5109956" y="833216"/>
                  <a:pt x="5102622" y="833025"/>
                  <a:pt x="5095476" y="833251"/>
                </a:cubicBezTo>
                <a:cubicBezTo>
                  <a:pt x="5088334" y="833478"/>
                  <a:pt x="5082420" y="833649"/>
                  <a:pt x="5077740" y="833764"/>
                </a:cubicBezTo>
                <a:lnTo>
                  <a:pt x="5003946" y="835088"/>
                </a:lnTo>
                <a:cubicBezTo>
                  <a:pt x="5001244" y="834300"/>
                  <a:pt x="4998126" y="833703"/>
                  <a:pt x="4994588" y="833294"/>
                </a:cubicBezTo>
                <a:cubicBezTo>
                  <a:pt x="4991054" y="832887"/>
                  <a:pt x="4986268" y="833048"/>
                  <a:pt x="4980232" y="833780"/>
                </a:cubicBezTo>
                <a:cubicBezTo>
                  <a:pt x="4970642" y="834408"/>
                  <a:pt x="4960864" y="835247"/>
                  <a:pt x="4950898" y="836297"/>
                </a:cubicBezTo>
                <a:cubicBezTo>
                  <a:pt x="4940934" y="837348"/>
                  <a:pt x="4929232" y="837548"/>
                  <a:pt x="4915796" y="836899"/>
                </a:cubicBezTo>
                <a:cubicBezTo>
                  <a:pt x="4911770" y="835662"/>
                  <a:pt x="4906618" y="835064"/>
                  <a:pt x="4900344" y="835106"/>
                </a:cubicBezTo>
                <a:cubicBezTo>
                  <a:pt x="4894068" y="835148"/>
                  <a:pt x="4887754" y="835586"/>
                  <a:pt x="4881400" y="836422"/>
                </a:cubicBezTo>
                <a:cubicBezTo>
                  <a:pt x="4865246" y="835116"/>
                  <a:pt x="4844610" y="834594"/>
                  <a:pt x="4819490" y="834853"/>
                </a:cubicBezTo>
                <a:cubicBezTo>
                  <a:pt x="4794370" y="835112"/>
                  <a:pt x="4773488" y="835711"/>
                  <a:pt x="4756842" y="836650"/>
                </a:cubicBezTo>
                <a:cubicBezTo>
                  <a:pt x="4756484" y="835720"/>
                  <a:pt x="4754938" y="835078"/>
                  <a:pt x="4752202" y="834726"/>
                </a:cubicBezTo>
                <a:cubicBezTo>
                  <a:pt x="4749468" y="834374"/>
                  <a:pt x="4746670" y="834303"/>
                  <a:pt x="4743812" y="834512"/>
                </a:cubicBezTo>
                <a:lnTo>
                  <a:pt x="4726120" y="836518"/>
                </a:lnTo>
                <a:cubicBezTo>
                  <a:pt x="4723842" y="837220"/>
                  <a:pt x="4723400" y="838095"/>
                  <a:pt x="4724796" y="839142"/>
                </a:cubicBezTo>
                <a:cubicBezTo>
                  <a:pt x="4710642" y="838273"/>
                  <a:pt x="4691522" y="837396"/>
                  <a:pt x="4667432" y="836511"/>
                </a:cubicBezTo>
                <a:cubicBezTo>
                  <a:pt x="4643344" y="835626"/>
                  <a:pt x="4617044" y="834992"/>
                  <a:pt x="4588534" y="834608"/>
                </a:cubicBezTo>
                <a:cubicBezTo>
                  <a:pt x="4575896" y="835236"/>
                  <a:pt x="4562608" y="835403"/>
                  <a:pt x="4548672" y="835107"/>
                </a:cubicBezTo>
                <a:cubicBezTo>
                  <a:pt x="4534736" y="834811"/>
                  <a:pt x="4520862" y="834236"/>
                  <a:pt x="4507050" y="833379"/>
                </a:cubicBezTo>
                <a:lnTo>
                  <a:pt x="4480002" y="833592"/>
                </a:lnTo>
                <a:lnTo>
                  <a:pt x="4442272" y="834633"/>
                </a:lnTo>
                <a:cubicBezTo>
                  <a:pt x="4434952" y="834100"/>
                  <a:pt x="4427714" y="834031"/>
                  <a:pt x="4420566" y="834430"/>
                </a:cubicBezTo>
                <a:cubicBezTo>
                  <a:pt x="4413414" y="834829"/>
                  <a:pt x="4406180" y="834761"/>
                  <a:pt x="4398860" y="834227"/>
                </a:cubicBezTo>
                <a:lnTo>
                  <a:pt x="4339422" y="835066"/>
                </a:lnTo>
                <a:lnTo>
                  <a:pt x="4321732" y="837071"/>
                </a:lnTo>
                <a:lnTo>
                  <a:pt x="4285670" y="837354"/>
                </a:lnTo>
                <a:cubicBezTo>
                  <a:pt x="4282552" y="838818"/>
                  <a:pt x="4279534" y="839603"/>
                  <a:pt x="4276620" y="839712"/>
                </a:cubicBezTo>
                <a:cubicBezTo>
                  <a:pt x="4273706" y="839820"/>
                  <a:pt x="4269600" y="839589"/>
                  <a:pt x="4264304" y="839015"/>
                </a:cubicBezTo>
                <a:cubicBezTo>
                  <a:pt x="4258884" y="838583"/>
                  <a:pt x="4254696" y="838725"/>
                  <a:pt x="4251740" y="839440"/>
                </a:cubicBezTo>
                <a:cubicBezTo>
                  <a:pt x="4248788" y="840156"/>
                  <a:pt x="4246524" y="840936"/>
                  <a:pt x="4244948" y="841780"/>
                </a:cubicBezTo>
                <a:cubicBezTo>
                  <a:pt x="4241000" y="841391"/>
                  <a:pt x="4235114" y="840878"/>
                  <a:pt x="4227284" y="840239"/>
                </a:cubicBezTo>
                <a:cubicBezTo>
                  <a:pt x="4219456" y="839600"/>
                  <a:pt x="4211314" y="839103"/>
                  <a:pt x="4202860" y="838750"/>
                </a:cubicBezTo>
                <a:lnTo>
                  <a:pt x="4164788" y="837927"/>
                </a:lnTo>
                <a:cubicBezTo>
                  <a:pt x="4159168" y="838470"/>
                  <a:pt x="4154384" y="838631"/>
                  <a:pt x="4150432" y="838413"/>
                </a:cubicBezTo>
                <a:lnTo>
                  <a:pt x="4148764" y="839173"/>
                </a:lnTo>
                <a:cubicBezTo>
                  <a:pt x="4146704" y="839018"/>
                  <a:pt x="4143976" y="838915"/>
                  <a:pt x="4140582" y="838864"/>
                </a:cubicBezTo>
                <a:cubicBezTo>
                  <a:pt x="4137186" y="838812"/>
                  <a:pt x="4134460" y="838710"/>
                  <a:pt x="4132400" y="838555"/>
                </a:cubicBezTo>
                <a:cubicBezTo>
                  <a:pt x="4127836" y="838279"/>
                  <a:pt x="4124274" y="838556"/>
                  <a:pt x="4121716" y="839385"/>
                </a:cubicBezTo>
                <a:cubicBezTo>
                  <a:pt x="4116392" y="838867"/>
                  <a:pt x="4111424" y="838439"/>
                  <a:pt x="4106810" y="838102"/>
                </a:cubicBezTo>
                <a:cubicBezTo>
                  <a:pt x="4102196" y="837764"/>
                  <a:pt x="4096810" y="837526"/>
                  <a:pt x="4090654" y="837387"/>
                </a:cubicBezTo>
                <a:cubicBezTo>
                  <a:pt x="4088746" y="837247"/>
                  <a:pt x="4086630" y="837202"/>
                  <a:pt x="4084308" y="837251"/>
                </a:cubicBezTo>
                <a:cubicBezTo>
                  <a:pt x="4081984" y="837300"/>
                  <a:pt x="4079870" y="837254"/>
                  <a:pt x="4077962" y="837114"/>
                </a:cubicBezTo>
                <a:lnTo>
                  <a:pt x="4060272" y="839120"/>
                </a:lnTo>
                <a:cubicBezTo>
                  <a:pt x="4046806" y="839326"/>
                  <a:pt x="4033670" y="839507"/>
                  <a:pt x="4020870" y="839661"/>
                </a:cubicBezTo>
                <a:cubicBezTo>
                  <a:pt x="4008070" y="839816"/>
                  <a:pt x="3995268" y="839341"/>
                  <a:pt x="3982462" y="838235"/>
                </a:cubicBezTo>
                <a:cubicBezTo>
                  <a:pt x="3978882" y="838605"/>
                  <a:pt x="3966344" y="838766"/>
                  <a:pt x="3944856" y="838716"/>
                </a:cubicBezTo>
                <a:cubicBezTo>
                  <a:pt x="3923364" y="838667"/>
                  <a:pt x="3909408" y="838465"/>
                  <a:pt x="3902986" y="838111"/>
                </a:cubicBezTo>
                <a:cubicBezTo>
                  <a:pt x="3872978" y="837568"/>
                  <a:pt x="3842912" y="837305"/>
                  <a:pt x="3812780" y="837324"/>
                </a:cubicBezTo>
                <a:cubicBezTo>
                  <a:pt x="3782650" y="837342"/>
                  <a:pt x="3753168" y="837822"/>
                  <a:pt x="3724336" y="838763"/>
                </a:cubicBezTo>
                <a:cubicBezTo>
                  <a:pt x="3720850" y="838418"/>
                  <a:pt x="3717718" y="838162"/>
                  <a:pt x="3714940" y="837997"/>
                </a:cubicBezTo>
                <a:cubicBezTo>
                  <a:pt x="3712164" y="837832"/>
                  <a:pt x="3708618" y="837766"/>
                  <a:pt x="3704296" y="837801"/>
                </a:cubicBezTo>
                <a:lnTo>
                  <a:pt x="3689940" y="838286"/>
                </a:lnTo>
                <a:cubicBezTo>
                  <a:pt x="3689052" y="837764"/>
                  <a:pt x="3688314" y="837427"/>
                  <a:pt x="3687724" y="837277"/>
                </a:cubicBezTo>
                <a:cubicBezTo>
                  <a:pt x="3687130" y="837126"/>
                  <a:pt x="3685976" y="836979"/>
                  <a:pt x="3684256" y="836837"/>
                </a:cubicBezTo>
                <a:cubicBezTo>
                  <a:pt x="3670954" y="836506"/>
                  <a:pt x="3661496" y="837451"/>
                  <a:pt x="3655884" y="839674"/>
                </a:cubicBezTo>
                <a:cubicBezTo>
                  <a:pt x="3646894" y="839059"/>
                  <a:pt x="3638490" y="839187"/>
                  <a:pt x="3630674" y="840058"/>
                </a:cubicBezTo>
                <a:cubicBezTo>
                  <a:pt x="3622858" y="840927"/>
                  <a:pt x="3614454" y="841056"/>
                  <a:pt x="3605464" y="840441"/>
                </a:cubicBezTo>
                <a:lnTo>
                  <a:pt x="3569400" y="840724"/>
                </a:lnTo>
                <a:cubicBezTo>
                  <a:pt x="3556970" y="839826"/>
                  <a:pt x="3545840" y="839851"/>
                  <a:pt x="3536008" y="840799"/>
                </a:cubicBezTo>
                <a:cubicBezTo>
                  <a:pt x="3526174" y="841747"/>
                  <a:pt x="3515044" y="841772"/>
                  <a:pt x="3502612" y="840874"/>
                </a:cubicBezTo>
                <a:cubicBezTo>
                  <a:pt x="3495350" y="840440"/>
                  <a:pt x="3477566" y="839879"/>
                  <a:pt x="3449262" y="839191"/>
                </a:cubicBezTo>
                <a:cubicBezTo>
                  <a:pt x="3420960" y="838503"/>
                  <a:pt x="3403678" y="838218"/>
                  <a:pt x="3397414" y="838337"/>
                </a:cubicBezTo>
                <a:cubicBezTo>
                  <a:pt x="3390470" y="837800"/>
                  <a:pt x="3384738" y="837721"/>
                  <a:pt x="3380218" y="838098"/>
                </a:cubicBezTo>
                <a:cubicBezTo>
                  <a:pt x="3375696" y="838476"/>
                  <a:pt x="3369964" y="838397"/>
                  <a:pt x="3363018" y="837860"/>
                </a:cubicBezTo>
                <a:cubicBezTo>
                  <a:pt x="3358546" y="839731"/>
                  <a:pt x="3352568" y="840773"/>
                  <a:pt x="3345084" y="840987"/>
                </a:cubicBezTo>
                <a:cubicBezTo>
                  <a:pt x="3337598" y="841202"/>
                  <a:pt x="3330444" y="840760"/>
                  <a:pt x="3323622" y="839662"/>
                </a:cubicBezTo>
                <a:lnTo>
                  <a:pt x="3240130" y="837328"/>
                </a:lnTo>
                <a:cubicBezTo>
                  <a:pt x="3224882" y="837884"/>
                  <a:pt x="3210640" y="838991"/>
                  <a:pt x="3197400" y="840650"/>
                </a:cubicBezTo>
                <a:lnTo>
                  <a:pt x="3159328" y="839829"/>
                </a:lnTo>
                <a:cubicBezTo>
                  <a:pt x="3160420" y="839416"/>
                  <a:pt x="3161156" y="838912"/>
                  <a:pt x="3161534" y="838318"/>
                </a:cubicBezTo>
                <a:cubicBezTo>
                  <a:pt x="3161914" y="837723"/>
                  <a:pt x="3160398" y="837237"/>
                  <a:pt x="3156978" y="836860"/>
                </a:cubicBezTo>
                <a:cubicBezTo>
                  <a:pt x="3154814" y="836752"/>
                  <a:pt x="3151462" y="836934"/>
                  <a:pt x="3146922" y="837405"/>
                </a:cubicBezTo>
                <a:cubicBezTo>
                  <a:pt x="3142380" y="837876"/>
                  <a:pt x="3138612" y="838248"/>
                  <a:pt x="3135614" y="838520"/>
                </a:cubicBezTo>
                <a:cubicBezTo>
                  <a:pt x="3104820" y="836148"/>
                  <a:pt x="3069712" y="835490"/>
                  <a:pt x="3030294" y="836545"/>
                </a:cubicBezTo>
                <a:cubicBezTo>
                  <a:pt x="2990872" y="837600"/>
                  <a:pt x="2955519" y="838064"/>
                  <a:pt x="2924234" y="837936"/>
                </a:cubicBezTo>
                <a:cubicBezTo>
                  <a:pt x="2918968" y="840000"/>
                  <a:pt x="2912320" y="840674"/>
                  <a:pt x="2904289" y="839959"/>
                </a:cubicBezTo>
                <a:cubicBezTo>
                  <a:pt x="2896258" y="839244"/>
                  <a:pt x="2888435" y="838434"/>
                  <a:pt x="2880821" y="837529"/>
                </a:cubicBezTo>
                <a:cubicBezTo>
                  <a:pt x="2876229" y="837519"/>
                  <a:pt x="2856944" y="837389"/>
                  <a:pt x="2822965" y="837142"/>
                </a:cubicBezTo>
                <a:cubicBezTo>
                  <a:pt x="2788986" y="836895"/>
                  <a:pt x="2767864" y="836594"/>
                  <a:pt x="2759598" y="836238"/>
                </a:cubicBezTo>
                <a:lnTo>
                  <a:pt x="2694821" y="837492"/>
                </a:lnTo>
                <a:cubicBezTo>
                  <a:pt x="2682545" y="836609"/>
                  <a:pt x="2672027" y="836691"/>
                  <a:pt x="2663266" y="837740"/>
                </a:cubicBezTo>
                <a:cubicBezTo>
                  <a:pt x="2654503" y="838788"/>
                  <a:pt x="2643986" y="838870"/>
                  <a:pt x="2631710" y="837986"/>
                </a:cubicBezTo>
                <a:cubicBezTo>
                  <a:pt x="2623547" y="837374"/>
                  <a:pt x="2607474" y="836706"/>
                  <a:pt x="2583491" y="835984"/>
                </a:cubicBezTo>
                <a:cubicBezTo>
                  <a:pt x="2559507" y="835261"/>
                  <a:pt x="2543519" y="835060"/>
                  <a:pt x="2535526" y="835379"/>
                </a:cubicBezTo>
                <a:lnTo>
                  <a:pt x="2504804" y="835247"/>
                </a:lnTo>
                <a:cubicBezTo>
                  <a:pt x="2500402" y="837085"/>
                  <a:pt x="2494699" y="838002"/>
                  <a:pt x="2487702" y="837995"/>
                </a:cubicBezTo>
                <a:cubicBezTo>
                  <a:pt x="2480704" y="837987"/>
                  <a:pt x="2473827" y="837418"/>
                  <a:pt x="2467075" y="836289"/>
                </a:cubicBezTo>
                <a:cubicBezTo>
                  <a:pt x="2453388" y="835921"/>
                  <a:pt x="2436761" y="835507"/>
                  <a:pt x="2417188" y="835046"/>
                </a:cubicBezTo>
                <a:cubicBezTo>
                  <a:pt x="2397616" y="834585"/>
                  <a:pt x="2381073" y="834637"/>
                  <a:pt x="2367558" y="835201"/>
                </a:cubicBezTo>
                <a:lnTo>
                  <a:pt x="2353544" y="837552"/>
                </a:lnTo>
                <a:lnTo>
                  <a:pt x="2315472" y="836730"/>
                </a:lnTo>
                <a:cubicBezTo>
                  <a:pt x="2315757" y="836642"/>
                  <a:pt x="2316437" y="836247"/>
                  <a:pt x="2317512" y="835547"/>
                </a:cubicBezTo>
                <a:cubicBezTo>
                  <a:pt x="2318587" y="834846"/>
                  <a:pt x="2318349" y="834365"/>
                  <a:pt x="2316796" y="834106"/>
                </a:cubicBezTo>
                <a:cubicBezTo>
                  <a:pt x="2313025" y="833847"/>
                  <a:pt x="2309213" y="833985"/>
                  <a:pt x="2305361" y="834521"/>
                </a:cubicBezTo>
                <a:cubicBezTo>
                  <a:pt x="2301508" y="835057"/>
                  <a:pt x="2298199" y="835472"/>
                  <a:pt x="2295432" y="835766"/>
                </a:cubicBezTo>
                <a:cubicBezTo>
                  <a:pt x="2266997" y="833538"/>
                  <a:pt x="2235354" y="832900"/>
                  <a:pt x="2200504" y="833850"/>
                </a:cubicBezTo>
                <a:cubicBezTo>
                  <a:pt x="2165653" y="834799"/>
                  <a:pt x="2132847" y="835196"/>
                  <a:pt x="2102082" y="835040"/>
                </a:cubicBezTo>
                <a:cubicBezTo>
                  <a:pt x="2097366" y="836812"/>
                  <a:pt x="2090871" y="837501"/>
                  <a:pt x="2082597" y="837107"/>
                </a:cubicBezTo>
                <a:cubicBezTo>
                  <a:pt x="2074325" y="836712"/>
                  <a:pt x="2067573" y="836003"/>
                  <a:pt x="2062345" y="834978"/>
                </a:cubicBezTo>
                <a:cubicBezTo>
                  <a:pt x="2052543" y="835070"/>
                  <a:pt x="2020636" y="834636"/>
                  <a:pt x="1966627" y="833674"/>
                </a:cubicBezTo>
                <a:cubicBezTo>
                  <a:pt x="1912616" y="832712"/>
                  <a:pt x="1879288" y="831916"/>
                  <a:pt x="1866645" y="831283"/>
                </a:cubicBezTo>
                <a:cubicBezTo>
                  <a:pt x="1854824" y="832885"/>
                  <a:pt x="1841579" y="832865"/>
                  <a:pt x="1826908" y="831221"/>
                </a:cubicBezTo>
                <a:cubicBezTo>
                  <a:pt x="1812236" y="829578"/>
                  <a:pt x="1798989" y="829556"/>
                  <a:pt x="1787170" y="831159"/>
                </a:cubicBezTo>
                <a:cubicBezTo>
                  <a:pt x="1772778" y="830229"/>
                  <a:pt x="1753800" y="830128"/>
                  <a:pt x="1730233" y="830858"/>
                </a:cubicBezTo>
                <a:cubicBezTo>
                  <a:pt x="1706665" y="831587"/>
                  <a:pt x="1687686" y="831487"/>
                  <a:pt x="1673296" y="830557"/>
                </a:cubicBezTo>
                <a:lnTo>
                  <a:pt x="1653598" y="831458"/>
                </a:lnTo>
                <a:cubicBezTo>
                  <a:pt x="1630144" y="829526"/>
                  <a:pt x="1607990" y="828517"/>
                  <a:pt x="1587135" y="828431"/>
                </a:cubicBezTo>
                <a:cubicBezTo>
                  <a:pt x="1566276" y="828346"/>
                  <a:pt x="1544120" y="827337"/>
                  <a:pt x="1520668" y="825404"/>
                </a:cubicBezTo>
                <a:lnTo>
                  <a:pt x="1489947" y="825272"/>
                </a:lnTo>
                <a:cubicBezTo>
                  <a:pt x="1484100" y="826422"/>
                  <a:pt x="1467003" y="827148"/>
                  <a:pt x="1438655" y="827447"/>
                </a:cubicBezTo>
                <a:cubicBezTo>
                  <a:pt x="1410306" y="827747"/>
                  <a:pt x="1390785" y="827558"/>
                  <a:pt x="1380088" y="826879"/>
                </a:cubicBezTo>
                <a:cubicBezTo>
                  <a:pt x="1374914" y="828607"/>
                  <a:pt x="1366582" y="829124"/>
                  <a:pt x="1355093" y="828428"/>
                </a:cubicBezTo>
                <a:cubicBezTo>
                  <a:pt x="1343604" y="827733"/>
                  <a:pt x="1335015" y="826851"/>
                  <a:pt x="1329327" y="825783"/>
                </a:cubicBezTo>
                <a:cubicBezTo>
                  <a:pt x="1323603" y="826162"/>
                  <a:pt x="1316690" y="826201"/>
                  <a:pt x="1308582" y="825899"/>
                </a:cubicBezTo>
                <a:cubicBezTo>
                  <a:pt x="1300476" y="825596"/>
                  <a:pt x="1293476" y="825170"/>
                  <a:pt x="1287582" y="824616"/>
                </a:cubicBezTo>
                <a:lnTo>
                  <a:pt x="1264208" y="825173"/>
                </a:lnTo>
                <a:lnTo>
                  <a:pt x="1246518" y="827178"/>
                </a:lnTo>
                <a:lnTo>
                  <a:pt x="1117605" y="823334"/>
                </a:lnTo>
                <a:lnTo>
                  <a:pt x="1100898" y="820851"/>
                </a:lnTo>
                <a:cubicBezTo>
                  <a:pt x="1095267" y="820304"/>
                  <a:pt x="1089577" y="820037"/>
                  <a:pt x="1083823" y="820051"/>
                </a:cubicBezTo>
                <a:cubicBezTo>
                  <a:pt x="1078070" y="820065"/>
                  <a:pt x="1072964" y="820540"/>
                  <a:pt x="1068509" y="821478"/>
                </a:cubicBezTo>
                <a:lnTo>
                  <a:pt x="1023430" y="821831"/>
                </a:lnTo>
                <a:cubicBezTo>
                  <a:pt x="1013736" y="821074"/>
                  <a:pt x="1006655" y="821021"/>
                  <a:pt x="1002183" y="821670"/>
                </a:cubicBezTo>
                <a:cubicBezTo>
                  <a:pt x="997712" y="822320"/>
                  <a:pt x="987875" y="822009"/>
                  <a:pt x="972668" y="820735"/>
                </a:cubicBezTo>
                <a:cubicBezTo>
                  <a:pt x="966961" y="820181"/>
                  <a:pt x="961422" y="819928"/>
                  <a:pt x="956051" y="819978"/>
                </a:cubicBezTo>
                <a:cubicBezTo>
                  <a:pt x="950681" y="820028"/>
                  <a:pt x="946648" y="820604"/>
                  <a:pt x="943953" y="821706"/>
                </a:cubicBezTo>
                <a:cubicBezTo>
                  <a:pt x="931191" y="820624"/>
                  <a:pt x="918721" y="819913"/>
                  <a:pt x="906546" y="819573"/>
                </a:cubicBezTo>
                <a:cubicBezTo>
                  <a:pt x="894370" y="819232"/>
                  <a:pt x="881900" y="818520"/>
                  <a:pt x="869136" y="817438"/>
                </a:cubicBezTo>
                <a:cubicBezTo>
                  <a:pt x="830103" y="819580"/>
                  <a:pt x="781798" y="820394"/>
                  <a:pt x="724219" y="819880"/>
                </a:cubicBezTo>
                <a:cubicBezTo>
                  <a:pt x="666642" y="819367"/>
                  <a:pt x="619661" y="817557"/>
                  <a:pt x="583279" y="814449"/>
                </a:cubicBezTo>
                <a:cubicBezTo>
                  <a:pt x="577707" y="816485"/>
                  <a:pt x="569835" y="817045"/>
                  <a:pt x="559659" y="816128"/>
                </a:cubicBezTo>
                <a:cubicBezTo>
                  <a:pt x="549484" y="815212"/>
                  <a:pt x="540437" y="814287"/>
                  <a:pt x="532515" y="813353"/>
                </a:cubicBezTo>
                <a:lnTo>
                  <a:pt x="492778" y="813291"/>
                </a:lnTo>
                <a:cubicBezTo>
                  <a:pt x="487036" y="812753"/>
                  <a:pt x="480648" y="812382"/>
                  <a:pt x="473614" y="812181"/>
                </a:cubicBezTo>
                <a:cubicBezTo>
                  <a:pt x="466581" y="811979"/>
                  <a:pt x="460279" y="812076"/>
                  <a:pt x="454707" y="812469"/>
                </a:cubicBezTo>
                <a:lnTo>
                  <a:pt x="412961" y="811303"/>
                </a:lnTo>
                <a:lnTo>
                  <a:pt x="414286" y="808678"/>
                </a:lnTo>
                <a:cubicBezTo>
                  <a:pt x="416106" y="807932"/>
                  <a:pt x="418887" y="807506"/>
                  <a:pt x="422629" y="807399"/>
                </a:cubicBezTo>
                <a:cubicBezTo>
                  <a:pt x="426371" y="807292"/>
                  <a:pt x="430156" y="807418"/>
                  <a:pt x="433984" y="807777"/>
                </a:cubicBezTo>
                <a:cubicBezTo>
                  <a:pt x="445111" y="806912"/>
                  <a:pt x="457660" y="806409"/>
                  <a:pt x="471628" y="806268"/>
                </a:cubicBezTo>
                <a:cubicBezTo>
                  <a:pt x="485597" y="806127"/>
                  <a:pt x="498317" y="806557"/>
                  <a:pt x="509786" y="807556"/>
                </a:cubicBezTo>
                <a:cubicBezTo>
                  <a:pt x="516086" y="806831"/>
                  <a:pt x="522596" y="806639"/>
                  <a:pt x="529318" y="806983"/>
                </a:cubicBezTo>
                <a:cubicBezTo>
                  <a:pt x="536042" y="807328"/>
                  <a:pt x="542220" y="807793"/>
                  <a:pt x="547857" y="808379"/>
                </a:cubicBezTo>
                <a:cubicBezTo>
                  <a:pt x="562802" y="806993"/>
                  <a:pt x="580065" y="805940"/>
                  <a:pt x="599645" y="805219"/>
                </a:cubicBezTo>
                <a:cubicBezTo>
                  <a:pt x="619226" y="804498"/>
                  <a:pt x="636574" y="803911"/>
                  <a:pt x="651689" y="803457"/>
                </a:cubicBezTo>
                <a:cubicBezTo>
                  <a:pt x="663532" y="802182"/>
                  <a:pt x="676232" y="801274"/>
                  <a:pt x="689788" y="800732"/>
                </a:cubicBezTo>
                <a:cubicBezTo>
                  <a:pt x="703346" y="800190"/>
                  <a:pt x="715798" y="800404"/>
                  <a:pt x="727149" y="801373"/>
                </a:cubicBezTo>
                <a:lnTo>
                  <a:pt x="744840" y="799368"/>
                </a:lnTo>
                <a:lnTo>
                  <a:pt x="774238" y="802124"/>
                </a:lnTo>
                <a:cubicBezTo>
                  <a:pt x="780760" y="801381"/>
                  <a:pt x="788161" y="801121"/>
                  <a:pt x="796441" y="801344"/>
                </a:cubicBezTo>
                <a:cubicBezTo>
                  <a:pt x="804720" y="801567"/>
                  <a:pt x="811789" y="801962"/>
                  <a:pt x="817650" y="802531"/>
                </a:cubicBezTo>
                <a:lnTo>
                  <a:pt x="844014" y="798591"/>
                </a:lnTo>
                <a:cubicBezTo>
                  <a:pt x="851634" y="799324"/>
                  <a:pt x="859777" y="799820"/>
                  <a:pt x="868439" y="800079"/>
                </a:cubicBezTo>
                <a:cubicBezTo>
                  <a:pt x="877102" y="800339"/>
                  <a:pt x="884657" y="800092"/>
                  <a:pt x="891101" y="799342"/>
                </a:cubicBezTo>
                <a:cubicBezTo>
                  <a:pt x="901233" y="800025"/>
                  <a:pt x="914117" y="799706"/>
                  <a:pt x="929751" y="798386"/>
                </a:cubicBezTo>
                <a:cubicBezTo>
                  <a:pt x="945385" y="797065"/>
                  <a:pt x="958097" y="795814"/>
                  <a:pt x="967887" y="794633"/>
                </a:cubicBezTo>
                <a:lnTo>
                  <a:pt x="978910" y="795667"/>
                </a:lnTo>
                <a:cubicBezTo>
                  <a:pt x="979006" y="795161"/>
                  <a:pt x="976221" y="794326"/>
                  <a:pt x="970554" y="793165"/>
                </a:cubicBezTo>
                <a:cubicBezTo>
                  <a:pt x="964885" y="792004"/>
                  <a:pt x="960763" y="791273"/>
                  <a:pt x="958188" y="790975"/>
                </a:cubicBezTo>
                <a:lnTo>
                  <a:pt x="923791" y="790497"/>
                </a:lnTo>
                <a:cubicBezTo>
                  <a:pt x="916304" y="789872"/>
                  <a:pt x="911069" y="789228"/>
                  <a:pt x="908089" y="788566"/>
                </a:cubicBezTo>
                <a:cubicBezTo>
                  <a:pt x="905108" y="787905"/>
                  <a:pt x="905215" y="786847"/>
                  <a:pt x="908410" y="785389"/>
                </a:cubicBezTo>
                <a:lnTo>
                  <a:pt x="913410" y="783110"/>
                </a:lnTo>
                <a:lnTo>
                  <a:pt x="953830" y="786901"/>
                </a:lnTo>
                <a:cubicBezTo>
                  <a:pt x="960527" y="784437"/>
                  <a:pt x="969813" y="782559"/>
                  <a:pt x="981692" y="781268"/>
                </a:cubicBezTo>
                <a:cubicBezTo>
                  <a:pt x="993567" y="779977"/>
                  <a:pt x="1002855" y="778099"/>
                  <a:pt x="1009552" y="775636"/>
                </a:cubicBezTo>
                <a:cubicBezTo>
                  <a:pt x="1050753" y="776502"/>
                  <a:pt x="1082563" y="777234"/>
                  <a:pt x="1104980" y="777828"/>
                </a:cubicBezTo>
                <a:cubicBezTo>
                  <a:pt x="1127399" y="778423"/>
                  <a:pt x="1153686" y="776117"/>
                  <a:pt x="1183844" y="770909"/>
                </a:cubicBezTo>
                <a:lnTo>
                  <a:pt x="1231614" y="775390"/>
                </a:lnTo>
                <a:cubicBezTo>
                  <a:pt x="1241696" y="773949"/>
                  <a:pt x="1253324" y="772941"/>
                  <a:pt x="1266498" y="772363"/>
                </a:cubicBezTo>
                <a:cubicBezTo>
                  <a:pt x="1279672" y="771784"/>
                  <a:pt x="1291973" y="771984"/>
                  <a:pt x="1303400" y="772961"/>
                </a:cubicBezTo>
                <a:cubicBezTo>
                  <a:pt x="1311746" y="770670"/>
                  <a:pt x="1325340" y="770533"/>
                  <a:pt x="1344179" y="772548"/>
                </a:cubicBezTo>
                <a:cubicBezTo>
                  <a:pt x="1363021" y="774563"/>
                  <a:pt x="1377030" y="774235"/>
                  <a:pt x="1386209" y="771564"/>
                </a:cubicBezTo>
                <a:cubicBezTo>
                  <a:pt x="1379598" y="770792"/>
                  <a:pt x="1375197" y="769768"/>
                  <a:pt x="1373007" y="768494"/>
                </a:cubicBezTo>
                <a:cubicBezTo>
                  <a:pt x="1370817" y="767220"/>
                  <a:pt x="1366416" y="766196"/>
                  <a:pt x="1359804" y="765424"/>
                </a:cubicBezTo>
                <a:cubicBezTo>
                  <a:pt x="1354021" y="764862"/>
                  <a:pt x="1347717" y="764537"/>
                  <a:pt x="1340892" y="764452"/>
                </a:cubicBezTo>
                <a:cubicBezTo>
                  <a:pt x="1334066" y="764365"/>
                  <a:pt x="1328349" y="764782"/>
                  <a:pt x="1323741" y="765705"/>
                </a:cubicBezTo>
                <a:cubicBezTo>
                  <a:pt x="1318590" y="765109"/>
                  <a:pt x="1309098" y="764218"/>
                  <a:pt x="1295262" y="763035"/>
                </a:cubicBezTo>
                <a:cubicBezTo>
                  <a:pt x="1281427" y="761851"/>
                  <a:pt x="1272104" y="761894"/>
                  <a:pt x="1267296" y="763161"/>
                </a:cubicBezTo>
                <a:cubicBezTo>
                  <a:pt x="1259254" y="763208"/>
                  <a:pt x="1243194" y="762618"/>
                  <a:pt x="1219117" y="761391"/>
                </a:cubicBezTo>
                <a:cubicBezTo>
                  <a:pt x="1195044" y="760163"/>
                  <a:pt x="1184154" y="758226"/>
                  <a:pt x="1186453" y="755578"/>
                </a:cubicBezTo>
                <a:lnTo>
                  <a:pt x="1152056" y="755102"/>
                </a:lnTo>
                <a:cubicBezTo>
                  <a:pt x="1139374" y="756508"/>
                  <a:pt x="1125685" y="757362"/>
                  <a:pt x="1110993" y="757664"/>
                </a:cubicBezTo>
                <a:lnTo>
                  <a:pt x="1077922" y="754562"/>
                </a:lnTo>
                <a:lnTo>
                  <a:pt x="1047882" y="758158"/>
                </a:lnTo>
                <a:lnTo>
                  <a:pt x="1011136" y="754712"/>
                </a:lnTo>
                <a:lnTo>
                  <a:pt x="986097" y="756029"/>
                </a:lnTo>
                <a:lnTo>
                  <a:pt x="992763" y="752988"/>
                </a:lnTo>
                <a:lnTo>
                  <a:pt x="949351" y="752582"/>
                </a:lnTo>
                <a:cubicBezTo>
                  <a:pt x="947088" y="748857"/>
                  <a:pt x="942897" y="748159"/>
                  <a:pt x="936777" y="750486"/>
                </a:cubicBezTo>
                <a:cubicBezTo>
                  <a:pt x="930657" y="752814"/>
                  <a:pt x="926060" y="754825"/>
                  <a:pt x="922986" y="756523"/>
                </a:cubicBezTo>
                <a:cubicBezTo>
                  <a:pt x="917650" y="758617"/>
                  <a:pt x="909304" y="759056"/>
                  <a:pt x="897945" y="757839"/>
                </a:cubicBezTo>
                <a:cubicBezTo>
                  <a:pt x="886657" y="758441"/>
                  <a:pt x="872840" y="758176"/>
                  <a:pt x="856494" y="757043"/>
                </a:cubicBezTo>
                <a:cubicBezTo>
                  <a:pt x="840147" y="755911"/>
                  <a:pt x="824909" y="755284"/>
                  <a:pt x="810780" y="755161"/>
                </a:cubicBezTo>
                <a:lnTo>
                  <a:pt x="813088" y="748048"/>
                </a:lnTo>
                <a:lnTo>
                  <a:pt x="856159" y="746590"/>
                </a:lnTo>
                <a:cubicBezTo>
                  <a:pt x="863758" y="747207"/>
                  <a:pt x="870436" y="747108"/>
                  <a:pt x="876194" y="746293"/>
                </a:cubicBezTo>
                <a:cubicBezTo>
                  <a:pt x="881950" y="745478"/>
                  <a:pt x="885285" y="744378"/>
                  <a:pt x="886199" y="742993"/>
                </a:cubicBezTo>
                <a:cubicBezTo>
                  <a:pt x="901232" y="744556"/>
                  <a:pt x="916928" y="744806"/>
                  <a:pt x="933286" y="743745"/>
                </a:cubicBezTo>
                <a:lnTo>
                  <a:pt x="962682" y="746502"/>
                </a:lnTo>
                <a:cubicBezTo>
                  <a:pt x="973212" y="745657"/>
                  <a:pt x="983368" y="745236"/>
                  <a:pt x="993148" y="745237"/>
                </a:cubicBezTo>
                <a:cubicBezTo>
                  <a:pt x="1002930" y="745238"/>
                  <a:pt x="1013256" y="745749"/>
                  <a:pt x="1024127" y="746768"/>
                </a:cubicBezTo>
                <a:lnTo>
                  <a:pt x="1058182" y="745381"/>
                </a:lnTo>
                <a:lnTo>
                  <a:pt x="1105611" y="747997"/>
                </a:lnTo>
                <a:cubicBezTo>
                  <a:pt x="1108546" y="747794"/>
                  <a:pt x="1112023" y="747472"/>
                  <a:pt x="1116043" y="747028"/>
                </a:cubicBezTo>
                <a:cubicBezTo>
                  <a:pt x="1120062" y="746584"/>
                  <a:pt x="1123037" y="745985"/>
                  <a:pt x="1124968" y="745231"/>
                </a:cubicBezTo>
                <a:cubicBezTo>
                  <a:pt x="1126867" y="743481"/>
                  <a:pt x="1119544" y="742528"/>
                  <a:pt x="1103001" y="742369"/>
                </a:cubicBezTo>
                <a:cubicBezTo>
                  <a:pt x="1086456" y="742211"/>
                  <a:pt x="1074294" y="741949"/>
                  <a:pt x="1066516" y="741582"/>
                </a:cubicBezTo>
                <a:lnTo>
                  <a:pt x="1081514" y="734742"/>
                </a:lnTo>
                <a:lnTo>
                  <a:pt x="1094546" y="736881"/>
                </a:lnTo>
                <a:cubicBezTo>
                  <a:pt x="1100120" y="737328"/>
                  <a:pt x="1104921" y="737243"/>
                  <a:pt x="1108946" y="736628"/>
                </a:cubicBezTo>
                <a:cubicBezTo>
                  <a:pt x="1112972" y="736013"/>
                  <a:pt x="1115850" y="735290"/>
                  <a:pt x="1117577" y="734459"/>
                </a:cubicBezTo>
                <a:cubicBezTo>
                  <a:pt x="1123184" y="734050"/>
                  <a:pt x="1129332" y="733520"/>
                  <a:pt x="1136020" y="732868"/>
                </a:cubicBezTo>
                <a:cubicBezTo>
                  <a:pt x="1142711" y="732217"/>
                  <a:pt x="1148356" y="731410"/>
                  <a:pt x="1152958" y="730448"/>
                </a:cubicBezTo>
                <a:lnTo>
                  <a:pt x="1187355" y="730926"/>
                </a:lnTo>
                <a:lnTo>
                  <a:pt x="1207695" y="723672"/>
                </a:lnTo>
                <a:lnTo>
                  <a:pt x="1221710" y="721321"/>
                </a:lnTo>
                <a:cubicBezTo>
                  <a:pt x="1225066" y="719918"/>
                  <a:pt x="1229029" y="719373"/>
                  <a:pt x="1233601" y="719687"/>
                </a:cubicBezTo>
                <a:cubicBezTo>
                  <a:pt x="1238172" y="720003"/>
                  <a:pt x="1243225" y="720476"/>
                  <a:pt x="1248758" y="721109"/>
                </a:cubicBezTo>
                <a:cubicBezTo>
                  <a:pt x="1252711" y="721328"/>
                  <a:pt x="1257496" y="721165"/>
                  <a:pt x="1263115" y="720623"/>
                </a:cubicBezTo>
                <a:cubicBezTo>
                  <a:pt x="1266697" y="720463"/>
                  <a:pt x="1272556" y="720401"/>
                  <a:pt x="1280688" y="720439"/>
                </a:cubicBezTo>
                <a:cubicBezTo>
                  <a:pt x="1288821" y="720476"/>
                  <a:pt x="1293760" y="720329"/>
                  <a:pt x="1295505" y="719996"/>
                </a:cubicBezTo>
                <a:cubicBezTo>
                  <a:pt x="1295996" y="719603"/>
                  <a:pt x="1295259" y="719267"/>
                  <a:pt x="1293287" y="718987"/>
                </a:cubicBezTo>
                <a:cubicBezTo>
                  <a:pt x="1291318" y="718706"/>
                  <a:pt x="1290163" y="718560"/>
                  <a:pt x="1289822" y="718547"/>
                </a:cubicBezTo>
                <a:cubicBezTo>
                  <a:pt x="1273029" y="717240"/>
                  <a:pt x="1255926" y="716704"/>
                  <a:pt x="1238515" y="716942"/>
                </a:cubicBezTo>
                <a:cubicBezTo>
                  <a:pt x="1221102" y="717180"/>
                  <a:pt x="1204920" y="716731"/>
                  <a:pt x="1189964" y="715595"/>
                </a:cubicBezTo>
                <a:cubicBezTo>
                  <a:pt x="1182615" y="714906"/>
                  <a:pt x="1180606" y="713802"/>
                  <a:pt x="1183940" y="712281"/>
                </a:cubicBezTo>
                <a:lnTo>
                  <a:pt x="1161209" y="706484"/>
                </a:lnTo>
                <a:lnTo>
                  <a:pt x="1194922" y="703234"/>
                </a:lnTo>
                <a:cubicBezTo>
                  <a:pt x="1203698" y="703904"/>
                  <a:pt x="1211699" y="704043"/>
                  <a:pt x="1218926" y="703652"/>
                </a:cubicBezTo>
                <a:cubicBezTo>
                  <a:pt x="1226153" y="703260"/>
                  <a:pt x="1235071" y="703487"/>
                  <a:pt x="1245684" y="704330"/>
                </a:cubicBezTo>
                <a:lnTo>
                  <a:pt x="1252351" y="701290"/>
                </a:lnTo>
                <a:cubicBezTo>
                  <a:pt x="1259292" y="699135"/>
                  <a:pt x="1268101" y="699160"/>
                  <a:pt x="1278774" y="701363"/>
                </a:cubicBezTo>
                <a:cubicBezTo>
                  <a:pt x="1289448" y="703566"/>
                  <a:pt x="1300339" y="702641"/>
                  <a:pt x="1311447" y="698586"/>
                </a:cubicBezTo>
                <a:cubicBezTo>
                  <a:pt x="1335596" y="697339"/>
                  <a:pt x="1358740" y="695540"/>
                  <a:pt x="1380882" y="693188"/>
                </a:cubicBezTo>
                <a:cubicBezTo>
                  <a:pt x="1395483" y="694443"/>
                  <a:pt x="1409704" y="694860"/>
                  <a:pt x="1423547" y="694441"/>
                </a:cubicBezTo>
                <a:cubicBezTo>
                  <a:pt x="1437389" y="694021"/>
                  <a:pt x="1451440" y="693507"/>
                  <a:pt x="1465700" y="692897"/>
                </a:cubicBezTo>
                <a:cubicBezTo>
                  <a:pt x="1442368" y="689984"/>
                  <a:pt x="1423550" y="688294"/>
                  <a:pt x="1409245" y="687832"/>
                </a:cubicBezTo>
                <a:cubicBezTo>
                  <a:pt x="1394938" y="687368"/>
                  <a:pt x="1380799" y="686576"/>
                  <a:pt x="1366825" y="685456"/>
                </a:cubicBezTo>
                <a:lnTo>
                  <a:pt x="1378492" y="680136"/>
                </a:lnTo>
                <a:lnTo>
                  <a:pt x="1418871" y="673846"/>
                </a:lnTo>
                <a:cubicBezTo>
                  <a:pt x="1419855" y="674492"/>
                  <a:pt x="1420985" y="675322"/>
                  <a:pt x="1422263" y="676340"/>
                </a:cubicBezTo>
                <a:cubicBezTo>
                  <a:pt x="1423539" y="677357"/>
                  <a:pt x="1425087" y="677998"/>
                  <a:pt x="1426904" y="678264"/>
                </a:cubicBezTo>
                <a:cubicBezTo>
                  <a:pt x="1430599" y="678515"/>
                  <a:pt x="1433645" y="678304"/>
                  <a:pt x="1436043" y="677633"/>
                </a:cubicBezTo>
                <a:cubicBezTo>
                  <a:pt x="1438440" y="676960"/>
                  <a:pt x="1440064" y="676387"/>
                  <a:pt x="1440919" y="675914"/>
                </a:cubicBezTo>
                <a:lnTo>
                  <a:pt x="1526078" y="677488"/>
                </a:lnTo>
                <a:lnTo>
                  <a:pt x="1596500" y="672619"/>
                </a:lnTo>
                <a:lnTo>
                  <a:pt x="1612161" y="660247"/>
                </a:lnTo>
                <a:cubicBezTo>
                  <a:pt x="1609502" y="656676"/>
                  <a:pt x="1611022" y="654058"/>
                  <a:pt x="1616721" y="652392"/>
                </a:cubicBezTo>
                <a:cubicBezTo>
                  <a:pt x="1628326" y="649632"/>
                  <a:pt x="1640918" y="648487"/>
                  <a:pt x="1654496" y="648956"/>
                </a:cubicBezTo>
                <a:cubicBezTo>
                  <a:pt x="1668074" y="649425"/>
                  <a:pt x="1681378" y="648073"/>
                  <a:pt x="1694409" y="644896"/>
                </a:cubicBezTo>
                <a:cubicBezTo>
                  <a:pt x="1694674" y="644864"/>
                  <a:pt x="1695569" y="644511"/>
                  <a:pt x="1697091" y="643840"/>
                </a:cubicBezTo>
                <a:cubicBezTo>
                  <a:pt x="1698615" y="643168"/>
                  <a:pt x="1699177" y="642369"/>
                  <a:pt x="1698777" y="641445"/>
                </a:cubicBezTo>
                <a:cubicBezTo>
                  <a:pt x="1697406" y="640668"/>
                  <a:pt x="1693550" y="640346"/>
                  <a:pt x="1687214" y="640477"/>
                </a:cubicBezTo>
                <a:cubicBezTo>
                  <a:pt x="1680879" y="640609"/>
                  <a:pt x="1676312" y="640494"/>
                  <a:pt x="1673516" y="640135"/>
                </a:cubicBezTo>
                <a:cubicBezTo>
                  <a:pt x="1669116" y="638885"/>
                  <a:pt x="1665378" y="638528"/>
                  <a:pt x="1662308" y="639063"/>
                </a:cubicBezTo>
                <a:cubicBezTo>
                  <a:pt x="1658022" y="640589"/>
                  <a:pt x="1654104" y="641734"/>
                  <a:pt x="1650554" y="642500"/>
                </a:cubicBezTo>
                <a:cubicBezTo>
                  <a:pt x="1647006" y="643265"/>
                  <a:pt x="1643895" y="642001"/>
                  <a:pt x="1641224" y="638706"/>
                </a:cubicBezTo>
                <a:lnTo>
                  <a:pt x="1630208" y="633230"/>
                </a:lnTo>
                <a:lnTo>
                  <a:pt x="1614064" y="616210"/>
                </a:lnTo>
                <a:lnTo>
                  <a:pt x="1587281" y="617518"/>
                </a:lnTo>
                <a:cubicBezTo>
                  <a:pt x="1583658" y="615272"/>
                  <a:pt x="1579225" y="613397"/>
                  <a:pt x="1573985" y="611894"/>
                </a:cubicBezTo>
                <a:cubicBezTo>
                  <a:pt x="1568748" y="610392"/>
                  <a:pt x="1563934" y="609171"/>
                  <a:pt x="1559551" y="608234"/>
                </a:cubicBezTo>
                <a:cubicBezTo>
                  <a:pt x="1558169" y="606283"/>
                  <a:pt x="1555897" y="604591"/>
                  <a:pt x="1552737" y="603160"/>
                </a:cubicBezTo>
                <a:cubicBezTo>
                  <a:pt x="1549575" y="601730"/>
                  <a:pt x="1545831" y="601556"/>
                  <a:pt x="1541506" y="602639"/>
                </a:cubicBezTo>
                <a:lnTo>
                  <a:pt x="1531437" y="607757"/>
                </a:lnTo>
                <a:lnTo>
                  <a:pt x="1519472" y="591689"/>
                </a:lnTo>
                <a:cubicBezTo>
                  <a:pt x="1525519" y="590782"/>
                  <a:pt x="1534985" y="590099"/>
                  <a:pt x="1547870" y="589637"/>
                </a:cubicBezTo>
                <a:cubicBezTo>
                  <a:pt x="1560754" y="589176"/>
                  <a:pt x="1566422" y="586885"/>
                  <a:pt x="1564870" y="582764"/>
                </a:cubicBezTo>
                <a:cubicBezTo>
                  <a:pt x="1563335" y="580995"/>
                  <a:pt x="1560993" y="579596"/>
                  <a:pt x="1557844" y="578569"/>
                </a:cubicBezTo>
                <a:cubicBezTo>
                  <a:pt x="1554694" y="577543"/>
                  <a:pt x="1551971" y="576798"/>
                  <a:pt x="1549676" y="576337"/>
                </a:cubicBezTo>
                <a:lnTo>
                  <a:pt x="1512826" y="582763"/>
                </a:lnTo>
                <a:lnTo>
                  <a:pt x="1486233" y="579667"/>
                </a:lnTo>
                <a:cubicBezTo>
                  <a:pt x="1477804" y="582132"/>
                  <a:pt x="1469779" y="583392"/>
                  <a:pt x="1462158" y="583446"/>
                </a:cubicBezTo>
                <a:cubicBezTo>
                  <a:pt x="1454535" y="583500"/>
                  <a:pt x="1446606" y="582557"/>
                  <a:pt x="1438367" y="580618"/>
                </a:cubicBezTo>
                <a:lnTo>
                  <a:pt x="1415573" y="587282"/>
                </a:lnTo>
                <a:cubicBezTo>
                  <a:pt x="1402783" y="584862"/>
                  <a:pt x="1390564" y="585535"/>
                  <a:pt x="1378913" y="589304"/>
                </a:cubicBezTo>
                <a:cubicBezTo>
                  <a:pt x="1378145" y="586041"/>
                  <a:pt x="1375503" y="583462"/>
                  <a:pt x="1370982" y="581568"/>
                </a:cubicBezTo>
                <a:cubicBezTo>
                  <a:pt x="1366463" y="579673"/>
                  <a:pt x="1361256" y="579474"/>
                  <a:pt x="1355359" y="580972"/>
                </a:cubicBezTo>
                <a:lnTo>
                  <a:pt x="1321739" y="577757"/>
                </a:lnTo>
                <a:lnTo>
                  <a:pt x="1319653" y="560975"/>
                </a:lnTo>
                <a:cubicBezTo>
                  <a:pt x="1330658" y="560611"/>
                  <a:pt x="1342505" y="559050"/>
                  <a:pt x="1355196" y="556290"/>
                </a:cubicBezTo>
                <a:cubicBezTo>
                  <a:pt x="1367886" y="553532"/>
                  <a:pt x="1378642" y="552833"/>
                  <a:pt x="1387464" y="554194"/>
                </a:cubicBezTo>
                <a:cubicBezTo>
                  <a:pt x="1396265" y="551259"/>
                  <a:pt x="1402786" y="552250"/>
                  <a:pt x="1407027" y="557170"/>
                </a:cubicBezTo>
                <a:cubicBezTo>
                  <a:pt x="1409492" y="561160"/>
                  <a:pt x="1413156" y="565887"/>
                  <a:pt x="1418019" y="571348"/>
                </a:cubicBezTo>
                <a:cubicBezTo>
                  <a:pt x="1422882" y="576812"/>
                  <a:pt x="1426120" y="575140"/>
                  <a:pt x="1427730" y="566336"/>
                </a:cubicBezTo>
                <a:lnTo>
                  <a:pt x="1461542" y="565146"/>
                </a:lnTo>
                <a:lnTo>
                  <a:pt x="1456223" y="558005"/>
                </a:lnTo>
                <a:lnTo>
                  <a:pt x="1475787" y="560981"/>
                </a:lnTo>
                <a:lnTo>
                  <a:pt x="1504280" y="552651"/>
                </a:lnTo>
                <a:lnTo>
                  <a:pt x="1527833" y="560983"/>
                </a:lnTo>
                <a:lnTo>
                  <a:pt x="1553478" y="553486"/>
                </a:lnTo>
                <a:cubicBezTo>
                  <a:pt x="1564937" y="554120"/>
                  <a:pt x="1575636" y="556065"/>
                  <a:pt x="1585578" y="559319"/>
                </a:cubicBezTo>
                <a:lnTo>
                  <a:pt x="1612359" y="558010"/>
                </a:lnTo>
                <a:cubicBezTo>
                  <a:pt x="1610460" y="551772"/>
                  <a:pt x="1618867" y="547141"/>
                  <a:pt x="1637577" y="544115"/>
                </a:cubicBezTo>
                <a:cubicBezTo>
                  <a:pt x="1656287" y="541091"/>
                  <a:pt x="1668775" y="539614"/>
                  <a:pt x="1675042" y="539684"/>
                </a:cubicBezTo>
                <a:cubicBezTo>
                  <a:pt x="1678842" y="542649"/>
                  <a:pt x="1686108" y="542699"/>
                  <a:pt x="1696839" y="539834"/>
                </a:cubicBezTo>
                <a:cubicBezTo>
                  <a:pt x="1707571" y="536967"/>
                  <a:pt x="1714932" y="534816"/>
                  <a:pt x="1718921" y="533377"/>
                </a:cubicBezTo>
                <a:cubicBezTo>
                  <a:pt x="1722550" y="535532"/>
                  <a:pt x="1727022" y="536490"/>
                  <a:pt x="1732337" y="536248"/>
                </a:cubicBezTo>
                <a:cubicBezTo>
                  <a:pt x="1737650" y="536008"/>
                  <a:pt x="1742550" y="535211"/>
                  <a:pt x="1747034" y="533854"/>
                </a:cubicBezTo>
                <a:cubicBezTo>
                  <a:pt x="1752154" y="531995"/>
                  <a:pt x="1755542" y="529555"/>
                  <a:pt x="1757195" y="526535"/>
                </a:cubicBezTo>
                <a:cubicBezTo>
                  <a:pt x="1758851" y="523514"/>
                  <a:pt x="1762237" y="521075"/>
                  <a:pt x="1767359" y="519215"/>
                </a:cubicBezTo>
                <a:cubicBezTo>
                  <a:pt x="1760097" y="512959"/>
                  <a:pt x="1749168" y="512260"/>
                  <a:pt x="1734569" y="517116"/>
                </a:cubicBezTo>
                <a:cubicBezTo>
                  <a:pt x="1719971" y="521974"/>
                  <a:pt x="1709373" y="521720"/>
                  <a:pt x="1702777" y="516357"/>
                </a:cubicBezTo>
                <a:cubicBezTo>
                  <a:pt x="1693914" y="518722"/>
                  <a:pt x="1684336" y="519257"/>
                  <a:pt x="1674048" y="517962"/>
                </a:cubicBezTo>
                <a:cubicBezTo>
                  <a:pt x="1663759" y="516668"/>
                  <a:pt x="1654657" y="514347"/>
                  <a:pt x="1646744" y="510999"/>
                </a:cubicBezTo>
                <a:lnTo>
                  <a:pt x="1609702" y="521828"/>
                </a:lnTo>
                <a:cubicBezTo>
                  <a:pt x="1585994" y="509693"/>
                  <a:pt x="1565415" y="504386"/>
                  <a:pt x="1547973" y="505908"/>
                </a:cubicBezTo>
                <a:cubicBezTo>
                  <a:pt x="1530529" y="507430"/>
                  <a:pt x="1505771" y="509324"/>
                  <a:pt x="1473703" y="511588"/>
                </a:cubicBezTo>
                <a:cubicBezTo>
                  <a:pt x="1468384" y="505805"/>
                  <a:pt x="1461073" y="501422"/>
                  <a:pt x="1451764" y="498437"/>
                </a:cubicBezTo>
                <a:cubicBezTo>
                  <a:pt x="1442457" y="495450"/>
                  <a:pt x="1435144" y="491066"/>
                  <a:pt x="1429827" y="485284"/>
                </a:cubicBezTo>
                <a:lnTo>
                  <a:pt x="1398484" y="494448"/>
                </a:lnTo>
                <a:lnTo>
                  <a:pt x="1394497" y="489091"/>
                </a:lnTo>
                <a:cubicBezTo>
                  <a:pt x="1391948" y="485669"/>
                  <a:pt x="1391821" y="483171"/>
                  <a:pt x="1394118" y="481594"/>
                </a:cubicBezTo>
                <a:cubicBezTo>
                  <a:pt x="1396413" y="480017"/>
                  <a:pt x="1400465" y="478470"/>
                  <a:pt x="1406275" y="476952"/>
                </a:cubicBezTo>
                <a:lnTo>
                  <a:pt x="1433056" y="475644"/>
                </a:lnTo>
                <a:cubicBezTo>
                  <a:pt x="1435052" y="474925"/>
                  <a:pt x="1438234" y="473179"/>
                  <a:pt x="1442602" y="470407"/>
                </a:cubicBezTo>
                <a:cubicBezTo>
                  <a:pt x="1446972" y="467635"/>
                  <a:pt x="1449108" y="465652"/>
                  <a:pt x="1449013" y="464456"/>
                </a:cubicBezTo>
                <a:lnTo>
                  <a:pt x="1440466" y="466955"/>
                </a:lnTo>
                <a:cubicBezTo>
                  <a:pt x="1432789" y="464218"/>
                  <a:pt x="1422833" y="461332"/>
                  <a:pt x="1410598" y="458297"/>
                </a:cubicBezTo>
                <a:cubicBezTo>
                  <a:pt x="1398362" y="455260"/>
                  <a:pt x="1388310" y="454576"/>
                  <a:pt x="1380444" y="456242"/>
                </a:cubicBezTo>
                <a:cubicBezTo>
                  <a:pt x="1375391" y="454503"/>
                  <a:pt x="1369495" y="453962"/>
                  <a:pt x="1362754" y="454619"/>
                </a:cubicBezTo>
                <a:cubicBezTo>
                  <a:pt x="1356016" y="455276"/>
                  <a:pt x="1349693" y="456492"/>
                  <a:pt x="1343784" y="458264"/>
                </a:cubicBezTo>
                <a:lnTo>
                  <a:pt x="1323080" y="449098"/>
                </a:lnTo>
                <a:cubicBezTo>
                  <a:pt x="1318538" y="450473"/>
                  <a:pt x="1313044" y="451444"/>
                  <a:pt x="1306603" y="452015"/>
                </a:cubicBezTo>
                <a:cubicBezTo>
                  <a:pt x="1300159" y="452584"/>
                  <a:pt x="1294383" y="452009"/>
                  <a:pt x="1289270" y="450288"/>
                </a:cubicBezTo>
                <a:lnTo>
                  <a:pt x="1266476" y="456952"/>
                </a:lnTo>
                <a:lnTo>
                  <a:pt x="1252610" y="452310"/>
                </a:lnTo>
                <a:cubicBezTo>
                  <a:pt x="1243805" y="454657"/>
                  <a:pt x="1234109" y="455228"/>
                  <a:pt x="1223524" y="454021"/>
                </a:cubicBezTo>
                <a:cubicBezTo>
                  <a:pt x="1212938" y="452812"/>
                  <a:pt x="1203008" y="450734"/>
                  <a:pt x="1193727" y="447786"/>
                </a:cubicBezTo>
                <a:cubicBezTo>
                  <a:pt x="1181932" y="446795"/>
                  <a:pt x="1168388" y="445500"/>
                  <a:pt x="1153103" y="443901"/>
                </a:cubicBezTo>
                <a:cubicBezTo>
                  <a:pt x="1137816" y="442301"/>
                  <a:pt x="1124323" y="439905"/>
                  <a:pt x="1112622" y="436714"/>
                </a:cubicBezTo>
                <a:cubicBezTo>
                  <a:pt x="1108252" y="438127"/>
                  <a:pt x="1103455" y="439258"/>
                  <a:pt x="1098233" y="440105"/>
                </a:cubicBezTo>
                <a:cubicBezTo>
                  <a:pt x="1093008" y="440953"/>
                  <a:pt x="1087927" y="440537"/>
                  <a:pt x="1082989" y="438856"/>
                </a:cubicBezTo>
                <a:cubicBezTo>
                  <a:pt x="1074093" y="441274"/>
                  <a:pt x="1064199" y="442356"/>
                  <a:pt x="1053310" y="442097"/>
                </a:cubicBezTo>
                <a:cubicBezTo>
                  <a:pt x="1042419" y="441840"/>
                  <a:pt x="1032622" y="440719"/>
                  <a:pt x="1023916" y="438735"/>
                </a:cubicBezTo>
                <a:cubicBezTo>
                  <a:pt x="1020947" y="439602"/>
                  <a:pt x="1018004" y="439919"/>
                  <a:pt x="1015083" y="439687"/>
                </a:cubicBezTo>
                <a:cubicBezTo>
                  <a:pt x="1012164" y="439453"/>
                  <a:pt x="1009978" y="438461"/>
                  <a:pt x="1008530" y="436711"/>
                </a:cubicBezTo>
                <a:lnTo>
                  <a:pt x="1007391" y="430521"/>
                </a:lnTo>
                <a:lnTo>
                  <a:pt x="1039872" y="427547"/>
                </a:lnTo>
                <a:cubicBezTo>
                  <a:pt x="1044230" y="428448"/>
                  <a:pt x="1049144" y="428641"/>
                  <a:pt x="1054617" y="428128"/>
                </a:cubicBezTo>
                <a:cubicBezTo>
                  <a:pt x="1060089" y="427615"/>
                  <a:pt x="1065051" y="426708"/>
                  <a:pt x="1069503" y="425406"/>
                </a:cubicBezTo>
                <a:lnTo>
                  <a:pt x="1100465" y="425049"/>
                </a:lnTo>
                <a:cubicBezTo>
                  <a:pt x="1106598" y="422804"/>
                  <a:pt x="1113612" y="420573"/>
                  <a:pt x="1121502" y="418356"/>
                </a:cubicBezTo>
                <a:cubicBezTo>
                  <a:pt x="1129395" y="416139"/>
                  <a:pt x="1135552" y="417419"/>
                  <a:pt x="1139976" y="422194"/>
                </a:cubicBezTo>
                <a:cubicBezTo>
                  <a:pt x="1168199" y="414668"/>
                  <a:pt x="1204732" y="410147"/>
                  <a:pt x="1249575" y="408630"/>
                </a:cubicBezTo>
                <a:cubicBezTo>
                  <a:pt x="1294418" y="407114"/>
                  <a:pt x="1332090" y="408782"/>
                  <a:pt x="1362593" y="413632"/>
                </a:cubicBezTo>
                <a:cubicBezTo>
                  <a:pt x="1372493" y="411010"/>
                  <a:pt x="1382181" y="409265"/>
                  <a:pt x="1391653" y="408397"/>
                </a:cubicBezTo>
                <a:cubicBezTo>
                  <a:pt x="1401128" y="407530"/>
                  <a:pt x="1410816" y="405784"/>
                  <a:pt x="1420716" y="403161"/>
                </a:cubicBezTo>
                <a:cubicBezTo>
                  <a:pt x="1422861" y="405749"/>
                  <a:pt x="1426027" y="407089"/>
                  <a:pt x="1430214" y="407178"/>
                </a:cubicBezTo>
                <a:cubicBezTo>
                  <a:pt x="1434400" y="407268"/>
                  <a:pt x="1438705" y="406643"/>
                  <a:pt x="1443131" y="405304"/>
                </a:cubicBezTo>
                <a:cubicBezTo>
                  <a:pt x="1454927" y="402218"/>
                  <a:pt x="1462580" y="401428"/>
                  <a:pt x="1466091" y="402939"/>
                </a:cubicBezTo>
                <a:cubicBezTo>
                  <a:pt x="1469600" y="404450"/>
                  <a:pt x="1475116" y="404286"/>
                  <a:pt x="1482640" y="402448"/>
                </a:cubicBezTo>
                <a:lnTo>
                  <a:pt x="1517780" y="403045"/>
                </a:lnTo>
                <a:cubicBezTo>
                  <a:pt x="1521289" y="405235"/>
                  <a:pt x="1525287" y="406331"/>
                  <a:pt x="1529769" y="406333"/>
                </a:cubicBezTo>
                <a:cubicBezTo>
                  <a:pt x="1534253" y="406336"/>
                  <a:pt x="1538677" y="405676"/>
                  <a:pt x="1543043" y="404356"/>
                </a:cubicBezTo>
                <a:lnTo>
                  <a:pt x="1555960" y="398404"/>
                </a:lnTo>
                <a:lnTo>
                  <a:pt x="1574293" y="396621"/>
                </a:lnTo>
                <a:lnTo>
                  <a:pt x="1562433" y="394299"/>
                </a:lnTo>
                <a:cubicBezTo>
                  <a:pt x="1558003" y="394813"/>
                  <a:pt x="1552673" y="394839"/>
                  <a:pt x="1546443" y="394377"/>
                </a:cubicBezTo>
                <a:cubicBezTo>
                  <a:pt x="1540214" y="393915"/>
                  <a:pt x="1534843" y="393279"/>
                  <a:pt x="1530331" y="392471"/>
                </a:cubicBezTo>
                <a:lnTo>
                  <a:pt x="1512294" y="393163"/>
                </a:lnTo>
                <a:lnTo>
                  <a:pt x="1498558" y="395934"/>
                </a:lnTo>
                <a:lnTo>
                  <a:pt x="1399438" y="389946"/>
                </a:lnTo>
                <a:lnTo>
                  <a:pt x="1386698" y="386355"/>
                </a:lnTo>
                <a:cubicBezTo>
                  <a:pt x="1382388" y="385556"/>
                  <a:pt x="1378018" y="385154"/>
                  <a:pt x="1373585" y="385150"/>
                </a:cubicBezTo>
                <a:cubicBezTo>
                  <a:pt x="1369151" y="385146"/>
                  <a:pt x="1365192" y="385799"/>
                  <a:pt x="1361710" y="387110"/>
                </a:cubicBezTo>
                <a:lnTo>
                  <a:pt x="1326960" y="387423"/>
                </a:lnTo>
                <a:cubicBezTo>
                  <a:pt x="1319531" y="386310"/>
                  <a:pt x="1314077" y="386205"/>
                  <a:pt x="1310599" y="387108"/>
                </a:cubicBezTo>
                <a:cubicBezTo>
                  <a:pt x="1307120" y="388010"/>
                  <a:pt x="1299557" y="387527"/>
                  <a:pt x="1287908" y="385658"/>
                </a:cubicBezTo>
                <a:cubicBezTo>
                  <a:pt x="1283540" y="384848"/>
                  <a:pt x="1279286" y="384468"/>
                  <a:pt x="1275146" y="384516"/>
                </a:cubicBezTo>
                <a:cubicBezTo>
                  <a:pt x="1271006" y="384564"/>
                  <a:pt x="1267868" y="385364"/>
                  <a:pt x="1265734" y="386916"/>
                </a:cubicBezTo>
                <a:cubicBezTo>
                  <a:pt x="1255956" y="385328"/>
                  <a:pt x="1246387" y="384268"/>
                  <a:pt x="1237024" y="383734"/>
                </a:cubicBezTo>
                <a:cubicBezTo>
                  <a:pt x="1227660" y="383201"/>
                  <a:pt x="1218091" y="382141"/>
                  <a:pt x="1208315" y="380553"/>
                </a:cubicBezTo>
                <a:cubicBezTo>
                  <a:pt x="1178128" y="383427"/>
                  <a:pt x="1140867" y="384381"/>
                  <a:pt x="1096534" y="383413"/>
                </a:cubicBezTo>
                <a:cubicBezTo>
                  <a:pt x="1052200" y="382446"/>
                  <a:pt x="1016098" y="379683"/>
                  <a:pt x="988231" y="375126"/>
                </a:cubicBezTo>
                <a:cubicBezTo>
                  <a:pt x="983832" y="377989"/>
                  <a:pt x="977736" y="378750"/>
                  <a:pt x="969945" y="377408"/>
                </a:cubicBezTo>
                <a:cubicBezTo>
                  <a:pt x="962154" y="376067"/>
                  <a:pt x="955232" y="374718"/>
                  <a:pt x="949178" y="373361"/>
                </a:cubicBezTo>
                <a:lnTo>
                  <a:pt x="918566" y="373108"/>
                </a:lnTo>
                <a:cubicBezTo>
                  <a:pt x="914170" y="372320"/>
                  <a:pt x="909269" y="371769"/>
                  <a:pt x="903859" y="371454"/>
                </a:cubicBezTo>
                <a:cubicBezTo>
                  <a:pt x="898449" y="371139"/>
                  <a:pt x="893589" y="371248"/>
                  <a:pt x="889276" y="371783"/>
                </a:cubicBezTo>
                <a:lnTo>
                  <a:pt x="857174" y="369956"/>
                </a:lnTo>
                <a:lnTo>
                  <a:pt x="858334" y="366240"/>
                </a:lnTo>
                <a:cubicBezTo>
                  <a:pt x="859775" y="365190"/>
                  <a:pt x="861941" y="364597"/>
                  <a:pt x="864829" y="364461"/>
                </a:cubicBezTo>
                <a:cubicBezTo>
                  <a:pt x="867718" y="364324"/>
                  <a:pt x="870627" y="364519"/>
                  <a:pt x="873558" y="365044"/>
                </a:cubicBezTo>
                <a:cubicBezTo>
                  <a:pt x="882177" y="363864"/>
                  <a:pt x="891872" y="363203"/>
                  <a:pt x="902641" y="363061"/>
                </a:cubicBezTo>
                <a:cubicBezTo>
                  <a:pt x="913412" y="362920"/>
                  <a:pt x="923188" y="363582"/>
                  <a:pt x="931972" y="365047"/>
                </a:cubicBezTo>
                <a:cubicBezTo>
                  <a:pt x="936864" y="364043"/>
                  <a:pt x="941890" y="363799"/>
                  <a:pt x="947051" y="364315"/>
                </a:cubicBezTo>
                <a:cubicBezTo>
                  <a:pt x="952211" y="364831"/>
                  <a:pt x="956948" y="365516"/>
                  <a:pt x="961261" y="366370"/>
                </a:cubicBezTo>
                <a:cubicBezTo>
                  <a:pt x="972848" y="364468"/>
                  <a:pt x="986204" y="363047"/>
                  <a:pt x="1001328" y="362106"/>
                </a:cubicBezTo>
                <a:cubicBezTo>
                  <a:pt x="1016453" y="361164"/>
                  <a:pt x="1029850" y="360403"/>
                  <a:pt x="1041520" y="359825"/>
                </a:cubicBezTo>
                <a:cubicBezTo>
                  <a:pt x="1050710" y="358065"/>
                  <a:pt x="1060544" y="356829"/>
                  <a:pt x="1071018" y="356118"/>
                </a:cubicBezTo>
                <a:cubicBezTo>
                  <a:pt x="1081491" y="355405"/>
                  <a:pt x="1091075" y="355760"/>
                  <a:pt x="1099769" y="357181"/>
                </a:cubicBezTo>
                <a:lnTo>
                  <a:pt x="1113504" y="354411"/>
                </a:lnTo>
                <a:lnTo>
                  <a:pt x="1136007" y="358443"/>
                </a:lnTo>
                <a:cubicBezTo>
                  <a:pt x="1141073" y="357415"/>
                  <a:pt x="1146789" y="357078"/>
                  <a:pt x="1153156" y="357428"/>
                </a:cubicBezTo>
                <a:cubicBezTo>
                  <a:pt x="1159524" y="357778"/>
                  <a:pt x="1164950" y="358369"/>
                  <a:pt x="1169434" y="359200"/>
                </a:cubicBezTo>
                <a:lnTo>
                  <a:pt x="1189956" y="353722"/>
                </a:lnTo>
                <a:cubicBezTo>
                  <a:pt x="1195788" y="354794"/>
                  <a:pt x="1202035" y="355532"/>
                  <a:pt x="1208695" y="355935"/>
                </a:cubicBezTo>
                <a:cubicBezTo>
                  <a:pt x="1215355" y="356338"/>
                  <a:pt x="1221188" y="356020"/>
                  <a:pt x="1226195" y="354983"/>
                </a:cubicBezTo>
                <a:cubicBezTo>
                  <a:pt x="1233964" y="355994"/>
                  <a:pt x="1243907" y="355595"/>
                  <a:pt x="1256023" y="353788"/>
                </a:cubicBezTo>
                <a:cubicBezTo>
                  <a:pt x="1268137" y="351980"/>
                  <a:pt x="1277998" y="350259"/>
                  <a:pt x="1285602" y="348624"/>
                </a:cubicBezTo>
                <a:lnTo>
                  <a:pt x="1294042" y="350137"/>
                </a:lnTo>
                <a:cubicBezTo>
                  <a:pt x="1294143" y="349419"/>
                  <a:pt x="1292039" y="348224"/>
                  <a:pt x="1287734" y="346554"/>
                </a:cubicBezTo>
                <a:cubicBezTo>
                  <a:pt x="1283428" y="344884"/>
                  <a:pt x="1280291" y="343831"/>
                  <a:pt x="1278323" y="343397"/>
                </a:cubicBezTo>
                <a:lnTo>
                  <a:pt x="1251847" y="342577"/>
                </a:lnTo>
                <a:cubicBezTo>
                  <a:pt x="1246111" y="341658"/>
                  <a:pt x="1242113" y="340724"/>
                  <a:pt x="1239851" y="339774"/>
                </a:cubicBezTo>
                <a:cubicBezTo>
                  <a:pt x="1237590" y="338824"/>
                  <a:pt x="1237729" y="337323"/>
                  <a:pt x="1240267" y="335270"/>
                </a:cubicBezTo>
                <a:lnTo>
                  <a:pt x="1244238" y="332059"/>
                </a:lnTo>
                <a:lnTo>
                  <a:pt x="1275182" y="337602"/>
                </a:lnTo>
                <a:cubicBezTo>
                  <a:pt x="1280470" y="334136"/>
                  <a:pt x="1287725" y="331512"/>
                  <a:pt x="1296944" y="329731"/>
                </a:cubicBezTo>
                <a:cubicBezTo>
                  <a:pt x="1306164" y="327949"/>
                  <a:pt x="1313417" y="325325"/>
                  <a:pt x="1318707" y="321859"/>
                </a:cubicBezTo>
                <a:cubicBezTo>
                  <a:pt x="1350406" y="323260"/>
                  <a:pt x="1374875" y="324429"/>
                  <a:pt x="1392115" y="325366"/>
                </a:cubicBezTo>
                <a:cubicBezTo>
                  <a:pt x="1409356" y="326302"/>
                  <a:pt x="1429731" y="323141"/>
                  <a:pt x="1453241" y="315882"/>
                </a:cubicBezTo>
                <a:lnTo>
                  <a:pt x="1489811" y="322434"/>
                </a:lnTo>
                <a:cubicBezTo>
                  <a:pt x="1497655" y="320433"/>
                  <a:pt x="1506667" y="319050"/>
                  <a:pt x="1516848" y="318286"/>
                </a:cubicBezTo>
                <a:cubicBezTo>
                  <a:pt x="1527027" y="317521"/>
                  <a:pt x="1536494" y="317855"/>
                  <a:pt x="1545247" y="319287"/>
                </a:cubicBezTo>
                <a:cubicBezTo>
                  <a:pt x="1551798" y="316074"/>
                  <a:pt x="1562278" y="315936"/>
                  <a:pt x="1576688" y="318871"/>
                </a:cubicBezTo>
                <a:cubicBezTo>
                  <a:pt x="1591097" y="321807"/>
                  <a:pt x="1601908" y="321401"/>
                  <a:pt x="1609121" y="317652"/>
                </a:cubicBezTo>
                <a:cubicBezTo>
                  <a:pt x="1604067" y="316529"/>
                  <a:pt x="1600731" y="315059"/>
                  <a:pt x="1599111" y="313243"/>
                </a:cubicBezTo>
                <a:cubicBezTo>
                  <a:pt x="1597491" y="311427"/>
                  <a:pt x="1594155" y="309958"/>
                  <a:pt x="1589102" y="308834"/>
                </a:cubicBezTo>
                <a:cubicBezTo>
                  <a:pt x="1584675" y="308014"/>
                  <a:pt x="1579836" y="307528"/>
                  <a:pt x="1574581" y="307377"/>
                </a:cubicBezTo>
                <a:cubicBezTo>
                  <a:pt x="1569327" y="307226"/>
                  <a:pt x="1564901" y="307795"/>
                  <a:pt x="1561301" y="309085"/>
                </a:cubicBezTo>
                <a:cubicBezTo>
                  <a:pt x="1557365" y="308216"/>
                  <a:pt x="1550098" y="306914"/>
                  <a:pt x="1539501" y="305179"/>
                </a:cubicBezTo>
                <a:cubicBezTo>
                  <a:pt x="1528904" y="303444"/>
                  <a:pt x="1521719" y="303465"/>
                  <a:pt x="1517947" y="305241"/>
                </a:cubicBezTo>
                <a:cubicBezTo>
                  <a:pt x="1511748" y="305275"/>
                  <a:pt x="1499408" y="304371"/>
                  <a:pt x="1480923" y="302531"/>
                </a:cubicBezTo>
                <a:cubicBezTo>
                  <a:pt x="1462438" y="300691"/>
                  <a:pt x="1454150" y="297898"/>
                  <a:pt x="1456062" y="294153"/>
                </a:cubicBezTo>
                <a:lnTo>
                  <a:pt x="1429586" y="293334"/>
                </a:lnTo>
                <a:cubicBezTo>
                  <a:pt x="1419739" y="295275"/>
                  <a:pt x="1409149" y="296429"/>
                  <a:pt x="1397813" y="296796"/>
                </a:cubicBezTo>
                <a:lnTo>
                  <a:pt x="1372497" y="292260"/>
                </a:lnTo>
                <a:lnTo>
                  <a:pt x="1349163" y="297234"/>
                </a:lnTo>
                <a:lnTo>
                  <a:pt x="1321033" y="292195"/>
                </a:lnTo>
                <a:lnTo>
                  <a:pt x="1301672" y="293957"/>
                </a:lnTo>
                <a:lnTo>
                  <a:pt x="1306968" y="289675"/>
                </a:lnTo>
                <a:lnTo>
                  <a:pt x="1273543" y="288917"/>
                </a:lnTo>
                <a:cubicBezTo>
                  <a:pt x="1271995" y="283627"/>
                  <a:pt x="1268804" y="282620"/>
                  <a:pt x="1263966" y="285894"/>
                </a:cubicBezTo>
                <a:cubicBezTo>
                  <a:pt x="1259128" y="289169"/>
                  <a:pt x="1255480" y="292003"/>
                  <a:pt x="1253021" y="294396"/>
                </a:cubicBezTo>
                <a:cubicBezTo>
                  <a:pt x="1248801" y="297346"/>
                  <a:pt x="1242346" y="297933"/>
                  <a:pt x="1233660" y="296159"/>
                </a:cubicBezTo>
                <a:cubicBezTo>
                  <a:pt x="1224930" y="296965"/>
                  <a:pt x="1214298" y="296532"/>
                  <a:pt x="1201764" y="294858"/>
                </a:cubicBezTo>
                <a:cubicBezTo>
                  <a:pt x="1189230" y="293184"/>
                  <a:pt x="1177522" y="292232"/>
                  <a:pt x="1166642" y="291999"/>
                </a:cubicBezTo>
                <a:lnTo>
                  <a:pt x="1168797" y="281922"/>
                </a:lnTo>
                <a:lnTo>
                  <a:pt x="1202058" y="280034"/>
                </a:lnTo>
                <a:cubicBezTo>
                  <a:pt x="1207880" y="280941"/>
                  <a:pt x="1213032" y="280828"/>
                  <a:pt x="1217510" y="279696"/>
                </a:cubicBezTo>
                <a:cubicBezTo>
                  <a:pt x="1221989" y="278564"/>
                  <a:pt x="1224615" y="277018"/>
                  <a:pt x="1225393" y="275059"/>
                </a:cubicBezTo>
                <a:cubicBezTo>
                  <a:pt x="1236892" y="277338"/>
                  <a:pt x="1248972" y="277758"/>
                  <a:pt x="1261632" y="276320"/>
                </a:cubicBezTo>
                <a:lnTo>
                  <a:pt x="1284136" y="280352"/>
                </a:lnTo>
                <a:cubicBezTo>
                  <a:pt x="1292292" y="279198"/>
                  <a:pt x="1300139" y="278642"/>
                  <a:pt x="1307674" y="278685"/>
                </a:cubicBezTo>
                <a:cubicBezTo>
                  <a:pt x="1315211" y="278727"/>
                  <a:pt x="1323139" y="279493"/>
                  <a:pt x="1331463" y="280985"/>
                </a:cubicBezTo>
                <a:lnTo>
                  <a:pt x="1357772" y="279159"/>
                </a:lnTo>
                <a:lnTo>
                  <a:pt x="1394177" y="283066"/>
                </a:lnTo>
                <a:cubicBezTo>
                  <a:pt x="1396449" y="282792"/>
                  <a:pt x="1399145" y="282348"/>
                  <a:pt x="1402265" y="281736"/>
                </a:cubicBezTo>
                <a:cubicBezTo>
                  <a:pt x="1405386" y="281123"/>
                  <a:pt x="1407709" y="280286"/>
                  <a:pt x="1409236" y="279225"/>
                </a:cubicBezTo>
                <a:cubicBezTo>
                  <a:pt x="1410792" y="276752"/>
                  <a:pt x="1405201" y="275368"/>
                  <a:pt x="1392463" y="275075"/>
                </a:cubicBezTo>
                <a:cubicBezTo>
                  <a:pt x="1379725" y="274782"/>
                  <a:pt x="1370369" y="274359"/>
                  <a:pt x="1364394" y="273806"/>
                </a:cubicBezTo>
                <a:lnTo>
                  <a:pt x="1376310" y="264170"/>
                </a:lnTo>
                <a:lnTo>
                  <a:pt x="1386239" y="267257"/>
                </a:lnTo>
                <a:cubicBezTo>
                  <a:pt x="1390510" y="267914"/>
                  <a:pt x="1394213" y="267814"/>
                  <a:pt x="1397346" y="266958"/>
                </a:cubicBezTo>
                <a:cubicBezTo>
                  <a:pt x="1400481" y="266103"/>
                  <a:pt x="1402735" y="265090"/>
                  <a:pt x="1404112" y="263920"/>
                </a:cubicBezTo>
                <a:cubicBezTo>
                  <a:pt x="1408453" y="263362"/>
                  <a:pt x="1413217" y="262636"/>
                  <a:pt x="1418406" y="261740"/>
                </a:cubicBezTo>
                <a:cubicBezTo>
                  <a:pt x="1423594" y="260844"/>
                  <a:pt x="1427987" y="259723"/>
                  <a:pt x="1431583" y="258379"/>
                </a:cubicBezTo>
                <a:lnTo>
                  <a:pt x="1458058" y="259199"/>
                </a:lnTo>
                <a:lnTo>
                  <a:pt x="1474113" y="248996"/>
                </a:lnTo>
                <a:lnTo>
                  <a:pt x="1485036" y="245722"/>
                </a:lnTo>
                <a:cubicBezTo>
                  <a:pt x="1487694" y="243746"/>
                  <a:pt x="1490777" y="242990"/>
                  <a:pt x="1494283" y="243455"/>
                </a:cubicBezTo>
                <a:cubicBezTo>
                  <a:pt x="1497789" y="243920"/>
                  <a:pt x="1501656" y="244613"/>
                  <a:pt x="1505886" y="245534"/>
                </a:cubicBezTo>
                <a:cubicBezTo>
                  <a:pt x="1508919" y="245860"/>
                  <a:pt x="1512616" y="245650"/>
                  <a:pt x="1516973" y="244905"/>
                </a:cubicBezTo>
                <a:cubicBezTo>
                  <a:pt x="1519742" y="244692"/>
                  <a:pt x="1524259" y="244629"/>
                  <a:pt x="1530523" y="244716"/>
                </a:cubicBezTo>
                <a:cubicBezTo>
                  <a:pt x="1536785" y="244803"/>
                  <a:pt x="1540599" y="244615"/>
                  <a:pt x="1541960" y="244150"/>
                </a:cubicBezTo>
                <a:cubicBezTo>
                  <a:pt x="1542361" y="243595"/>
                  <a:pt x="1541809" y="243115"/>
                  <a:pt x="1540306" y="242709"/>
                </a:cubicBezTo>
                <a:cubicBezTo>
                  <a:pt x="1538804" y="242303"/>
                  <a:pt x="1537921" y="242091"/>
                  <a:pt x="1537659" y="242071"/>
                </a:cubicBezTo>
                <a:cubicBezTo>
                  <a:pt x="1524791" y="240147"/>
                  <a:pt x="1511642" y="239317"/>
                  <a:pt x="1498213" y="239582"/>
                </a:cubicBezTo>
                <a:cubicBezTo>
                  <a:pt x="1484787" y="239846"/>
                  <a:pt x="1472341" y="239143"/>
                  <a:pt x="1460879" y="237470"/>
                </a:cubicBezTo>
                <a:cubicBezTo>
                  <a:pt x="1455253" y="236462"/>
                  <a:pt x="1453765" y="234888"/>
                  <a:pt x="1456413" y="232747"/>
                </a:cubicBezTo>
                <a:lnTo>
                  <a:pt x="1439206" y="224432"/>
                </a:lnTo>
                <a:lnTo>
                  <a:pt x="1465353" y="219962"/>
                </a:lnTo>
                <a:cubicBezTo>
                  <a:pt x="1472078" y="220949"/>
                  <a:pt x="1478236" y="221180"/>
                  <a:pt x="1483824" y="220656"/>
                </a:cubicBezTo>
                <a:cubicBezTo>
                  <a:pt x="1489411" y="220131"/>
                  <a:pt x="1496273" y="220488"/>
                  <a:pt x="1504404" y="221727"/>
                </a:cubicBezTo>
                <a:lnTo>
                  <a:pt x="1509701" y="217444"/>
                </a:lnTo>
                <a:cubicBezTo>
                  <a:pt x="1515163" y="214418"/>
                  <a:pt x="1521947" y="214489"/>
                  <a:pt x="1530054" y="217658"/>
                </a:cubicBezTo>
                <a:cubicBezTo>
                  <a:pt x="1538163" y="220827"/>
                  <a:pt x="1546601" y="219560"/>
                  <a:pt x="1555374" y="213856"/>
                </a:cubicBezTo>
                <a:cubicBezTo>
                  <a:pt x="1574046" y="212188"/>
                  <a:pt x="1591974" y="209733"/>
                  <a:pt x="1609156" y="206490"/>
                </a:cubicBezTo>
                <a:cubicBezTo>
                  <a:pt x="1620340" y="208330"/>
                  <a:pt x="1631274" y="208982"/>
                  <a:pt x="1641962" y="208444"/>
                </a:cubicBezTo>
                <a:cubicBezTo>
                  <a:pt x="1652649" y="207907"/>
                  <a:pt x="1663502" y="207235"/>
                  <a:pt x="1674520" y="206430"/>
                </a:cubicBezTo>
                <a:cubicBezTo>
                  <a:pt x="1656699" y="202202"/>
                  <a:pt x="1642289" y="199729"/>
                  <a:pt x="1631292" y="199012"/>
                </a:cubicBezTo>
                <a:cubicBezTo>
                  <a:pt x="1620294" y="198295"/>
                  <a:pt x="1609442" y="197114"/>
                  <a:pt x="1598735" y="195468"/>
                </a:cubicBezTo>
                <a:lnTo>
                  <a:pt x="1608004" y="187974"/>
                </a:lnTo>
                <a:lnTo>
                  <a:pt x="1639448" y="179221"/>
                </a:lnTo>
                <a:cubicBezTo>
                  <a:pt x="1640171" y="180140"/>
                  <a:pt x="1640999" y="181324"/>
                  <a:pt x="1641928" y="182772"/>
                </a:cubicBezTo>
                <a:cubicBezTo>
                  <a:pt x="1642860" y="184218"/>
                  <a:pt x="1644017" y="185134"/>
                  <a:pt x="1645403" y="185519"/>
                </a:cubicBezTo>
                <a:cubicBezTo>
                  <a:pt x="1648237" y="185890"/>
                  <a:pt x="1650594" y="185604"/>
                  <a:pt x="1652477" y="184661"/>
                </a:cubicBezTo>
                <a:cubicBezTo>
                  <a:pt x="1654361" y="183718"/>
                  <a:pt x="1655642" y="182912"/>
                  <a:pt x="1656325" y="182244"/>
                </a:cubicBezTo>
                <a:lnTo>
                  <a:pt x="1721854" y="184830"/>
                </a:lnTo>
                <a:cubicBezTo>
                  <a:pt x="1741464" y="183330"/>
                  <a:pt x="1760328" y="181042"/>
                  <a:pt x="1778450" y="177967"/>
                </a:cubicBezTo>
                <a:cubicBezTo>
                  <a:pt x="1789667" y="178505"/>
                  <a:pt x="1800699" y="178848"/>
                  <a:pt x="1811544" y="178992"/>
                </a:cubicBezTo>
                <a:cubicBezTo>
                  <a:pt x="1822390" y="179137"/>
                  <a:pt x="1832760" y="180014"/>
                  <a:pt x="1842653" y="181623"/>
                </a:cubicBezTo>
                <a:cubicBezTo>
                  <a:pt x="1854754" y="182374"/>
                  <a:pt x="1869606" y="182638"/>
                  <a:pt x="1887208" y="182413"/>
                </a:cubicBezTo>
                <a:cubicBezTo>
                  <a:pt x="1904811" y="182188"/>
                  <a:pt x="1919579" y="181128"/>
                  <a:pt x="1931516" y="179234"/>
                </a:cubicBezTo>
                <a:lnTo>
                  <a:pt x="1994561" y="186605"/>
                </a:lnTo>
                <a:lnTo>
                  <a:pt x="2015247" y="183772"/>
                </a:lnTo>
                <a:lnTo>
                  <a:pt x="2006479" y="176970"/>
                </a:lnTo>
                <a:lnTo>
                  <a:pt x="1996550" y="173883"/>
                </a:lnTo>
                <a:lnTo>
                  <a:pt x="1940785" y="171740"/>
                </a:lnTo>
                <a:cubicBezTo>
                  <a:pt x="1939992" y="172497"/>
                  <a:pt x="1938268" y="173659"/>
                  <a:pt x="1935612" y="175227"/>
                </a:cubicBezTo>
                <a:cubicBezTo>
                  <a:pt x="1932958" y="176795"/>
                  <a:pt x="1930158" y="177438"/>
                  <a:pt x="1927214" y="177155"/>
                </a:cubicBezTo>
                <a:cubicBezTo>
                  <a:pt x="1925891" y="176836"/>
                  <a:pt x="1924980" y="176183"/>
                  <a:pt x="1924484" y="175195"/>
                </a:cubicBezTo>
                <a:cubicBezTo>
                  <a:pt x="1923989" y="174207"/>
                  <a:pt x="1923409" y="173286"/>
                  <a:pt x="1922747" y="172432"/>
                </a:cubicBezTo>
                <a:lnTo>
                  <a:pt x="1893459" y="171107"/>
                </a:lnTo>
                <a:lnTo>
                  <a:pt x="1880388" y="162227"/>
                </a:lnTo>
                <a:cubicBezTo>
                  <a:pt x="1891656" y="161684"/>
                  <a:pt x="1902797" y="161936"/>
                  <a:pt x="1913815" y="162984"/>
                </a:cubicBezTo>
                <a:cubicBezTo>
                  <a:pt x="1924833" y="164031"/>
                  <a:pt x="1934650" y="165355"/>
                  <a:pt x="1943269" y="166953"/>
                </a:cubicBezTo>
                <a:lnTo>
                  <a:pt x="1946912" y="158451"/>
                </a:lnTo>
                <a:cubicBezTo>
                  <a:pt x="1953544" y="159803"/>
                  <a:pt x="1958978" y="161429"/>
                  <a:pt x="1963209" y="163333"/>
                </a:cubicBezTo>
                <a:cubicBezTo>
                  <a:pt x="1967443" y="165235"/>
                  <a:pt x="1972876" y="166863"/>
                  <a:pt x="1979508" y="168214"/>
                </a:cubicBezTo>
                <a:cubicBezTo>
                  <a:pt x="1992919" y="167211"/>
                  <a:pt x="2006971" y="166732"/>
                  <a:pt x="2021664" y="166775"/>
                </a:cubicBezTo>
                <a:cubicBezTo>
                  <a:pt x="2036357" y="166819"/>
                  <a:pt x="2050160" y="167930"/>
                  <a:pt x="2063074" y="170108"/>
                </a:cubicBezTo>
                <a:cubicBezTo>
                  <a:pt x="2069427" y="171627"/>
                  <a:pt x="2071322" y="174147"/>
                  <a:pt x="2068759" y="177666"/>
                </a:cubicBezTo>
                <a:cubicBezTo>
                  <a:pt x="2066197" y="181185"/>
                  <a:pt x="2063252" y="184145"/>
                  <a:pt x="2059924" y="186546"/>
                </a:cubicBezTo>
                <a:lnTo>
                  <a:pt x="2053304" y="191899"/>
                </a:lnTo>
                <a:cubicBezTo>
                  <a:pt x="2034209" y="189568"/>
                  <a:pt x="2014358" y="189063"/>
                  <a:pt x="1993752" y="190385"/>
                </a:cubicBezTo>
                <a:cubicBezTo>
                  <a:pt x="1973147" y="191706"/>
                  <a:pt x="1952675" y="192398"/>
                  <a:pt x="1932340" y="192460"/>
                </a:cubicBezTo>
                <a:cubicBezTo>
                  <a:pt x="1932015" y="192375"/>
                  <a:pt x="1930553" y="192167"/>
                  <a:pt x="1927954" y="191838"/>
                </a:cubicBezTo>
                <a:cubicBezTo>
                  <a:pt x="1925354" y="191509"/>
                  <a:pt x="1923561" y="191569"/>
                  <a:pt x="1922576" y="192019"/>
                </a:cubicBezTo>
                <a:cubicBezTo>
                  <a:pt x="1923173" y="192289"/>
                  <a:pt x="1925909" y="193433"/>
                  <a:pt x="1930786" y="195452"/>
                </a:cubicBezTo>
                <a:cubicBezTo>
                  <a:pt x="1935664" y="197470"/>
                  <a:pt x="1939105" y="198740"/>
                  <a:pt x="1941108" y="199262"/>
                </a:cubicBezTo>
                <a:cubicBezTo>
                  <a:pt x="1945589" y="196796"/>
                  <a:pt x="1954334" y="195746"/>
                  <a:pt x="1967336" y="196114"/>
                </a:cubicBezTo>
                <a:cubicBezTo>
                  <a:pt x="1980340" y="196483"/>
                  <a:pt x="1990572" y="197008"/>
                  <a:pt x="1998033" y="197691"/>
                </a:cubicBezTo>
                <a:cubicBezTo>
                  <a:pt x="2012684" y="197073"/>
                  <a:pt x="2027770" y="196452"/>
                  <a:pt x="2043290" y="195827"/>
                </a:cubicBezTo>
                <a:cubicBezTo>
                  <a:pt x="2058811" y="195202"/>
                  <a:pt x="2074229" y="194312"/>
                  <a:pt x="2089542" y="193160"/>
                </a:cubicBezTo>
                <a:cubicBezTo>
                  <a:pt x="2100771" y="194790"/>
                  <a:pt x="2111574" y="195200"/>
                  <a:pt x="2121955" y="194390"/>
                </a:cubicBezTo>
                <a:cubicBezTo>
                  <a:pt x="2132336" y="193579"/>
                  <a:pt x="2142437" y="193863"/>
                  <a:pt x="2152259" y="195241"/>
                </a:cubicBezTo>
                <a:lnTo>
                  <a:pt x="2153088" y="186235"/>
                </a:lnTo>
                <a:lnTo>
                  <a:pt x="2128101" y="186989"/>
                </a:lnTo>
                <a:lnTo>
                  <a:pt x="2108080" y="178171"/>
                </a:lnTo>
                <a:cubicBezTo>
                  <a:pt x="2103143" y="178921"/>
                  <a:pt x="2097834" y="179279"/>
                  <a:pt x="2092154" y="179241"/>
                </a:cubicBezTo>
                <a:cubicBezTo>
                  <a:pt x="2086472" y="179204"/>
                  <a:pt x="2085217" y="177672"/>
                  <a:pt x="2088391" y="174644"/>
                </a:cubicBezTo>
                <a:cubicBezTo>
                  <a:pt x="2088128" y="174624"/>
                  <a:pt x="2087245" y="174411"/>
                  <a:pt x="2085742" y="174006"/>
                </a:cubicBezTo>
                <a:cubicBezTo>
                  <a:pt x="2084240" y="173600"/>
                  <a:pt x="2083689" y="173120"/>
                  <a:pt x="2084088" y="172565"/>
                </a:cubicBezTo>
                <a:cubicBezTo>
                  <a:pt x="2086088" y="172106"/>
                  <a:pt x="2092804" y="172001"/>
                  <a:pt x="2104236" y="172251"/>
                </a:cubicBezTo>
                <a:cubicBezTo>
                  <a:pt x="2115667" y="172501"/>
                  <a:pt x="2123789" y="172648"/>
                  <a:pt x="2128602" y="172693"/>
                </a:cubicBezTo>
                <a:lnTo>
                  <a:pt x="2135388" y="169985"/>
                </a:lnTo>
                <a:lnTo>
                  <a:pt x="2121322" y="167465"/>
                </a:lnTo>
                <a:cubicBezTo>
                  <a:pt x="2128164" y="162860"/>
                  <a:pt x="2135003" y="161034"/>
                  <a:pt x="2141844" y="161987"/>
                </a:cubicBezTo>
                <a:cubicBezTo>
                  <a:pt x="2148683" y="162939"/>
                  <a:pt x="2154199" y="162184"/>
                  <a:pt x="2158393" y="159720"/>
                </a:cubicBezTo>
                <a:lnTo>
                  <a:pt x="2182221" y="162681"/>
                </a:lnTo>
                <a:lnTo>
                  <a:pt x="2197939" y="169421"/>
                </a:lnTo>
                <a:lnTo>
                  <a:pt x="2211838" y="169296"/>
                </a:lnTo>
                <a:lnTo>
                  <a:pt x="2225574" y="166525"/>
                </a:lnTo>
                <a:lnTo>
                  <a:pt x="2228551" y="169674"/>
                </a:lnTo>
                <a:lnTo>
                  <a:pt x="2275878" y="170306"/>
                </a:lnTo>
                <a:lnTo>
                  <a:pt x="2276872" y="163945"/>
                </a:lnTo>
                <a:lnTo>
                  <a:pt x="2307816" y="169489"/>
                </a:lnTo>
                <a:cubicBezTo>
                  <a:pt x="2311388" y="166369"/>
                  <a:pt x="2314877" y="164705"/>
                  <a:pt x="2318284" y="164498"/>
                </a:cubicBezTo>
                <a:cubicBezTo>
                  <a:pt x="2321689" y="164291"/>
                  <a:pt x="2327412" y="164989"/>
                  <a:pt x="2335452" y="166593"/>
                </a:cubicBezTo>
                <a:cubicBezTo>
                  <a:pt x="2338165" y="164572"/>
                  <a:pt x="2341467" y="163639"/>
                  <a:pt x="2345361" y="163791"/>
                </a:cubicBezTo>
                <a:cubicBezTo>
                  <a:pt x="2349252" y="163943"/>
                  <a:pt x="2353341" y="164458"/>
                  <a:pt x="2357626" y="165334"/>
                </a:cubicBezTo>
                <a:cubicBezTo>
                  <a:pt x="2363238" y="166122"/>
                  <a:pt x="2368809" y="166248"/>
                  <a:pt x="2374338" y="165713"/>
                </a:cubicBezTo>
                <a:cubicBezTo>
                  <a:pt x="2379869" y="165178"/>
                  <a:pt x="2385440" y="165305"/>
                  <a:pt x="2391052" y="166091"/>
                </a:cubicBezTo>
                <a:lnTo>
                  <a:pt x="2389728" y="167163"/>
                </a:lnTo>
                <a:lnTo>
                  <a:pt x="2416203" y="167982"/>
                </a:lnTo>
                <a:cubicBezTo>
                  <a:pt x="2421816" y="168770"/>
                  <a:pt x="2427387" y="168896"/>
                  <a:pt x="2432918" y="168361"/>
                </a:cubicBezTo>
                <a:cubicBezTo>
                  <a:pt x="2438447" y="167826"/>
                  <a:pt x="2444018" y="167952"/>
                  <a:pt x="2449630" y="168739"/>
                </a:cubicBezTo>
                <a:cubicBezTo>
                  <a:pt x="2461937" y="169555"/>
                  <a:pt x="2477782" y="169942"/>
                  <a:pt x="2497164" y="169899"/>
                </a:cubicBezTo>
                <a:cubicBezTo>
                  <a:pt x="2516544" y="169857"/>
                  <a:pt x="2532638" y="168653"/>
                  <a:pt x="2545442" y="166288"/>
                </a:cubicBezTo>
                <a:lnTo>
                  <a:pt x="2584824" y="173343"/>
                </a:lnTo>
                <a:lnTo>
                  <a:pt x="2594257" y="168494"/>
                </a:lnTo>
                <a:lnTo>
                  <a:pt x="2628844" y="165536"/>
                </a:lnTo>
                <a:cubicBezTo>
                  <a:pt x="2627892" y="164684"/>
                  <a:pt x="2626156" y="163774"/>
                  <a:pt x="2623632" y="162804"/>
                </a:cubicBezTo>
                <a:cubicBezTo>
                  <a:pt x="2621108" y="161834"/>
                  <a:pt x="2619040" y="161191"/>
                  <a:pt x="2617427" y="160875"/>
                </a:cubicBezTo>
                <a:cubicBezTo>
                  <a:pt x="2606802" y="161014"/>
                  <a:pt x="2596074" y="160891"/>
                  <a:pt x="2585242" y="160503"/>
                </a:cubicBezTo>
                <a:cubicBezTo>
                  <a:pt x="2574409" y="160115"/>
                  <a:pt x="2564675" y="159189"/>
                  <a:pt x="2556036" y="157723"/>
                </a:cubicBezTo>
                <a:cubicBezTo>
                  <a:pt x="2555187" y="158525"/>
                  <a:pt x="2553242" y="159865"/>
                  <a:pt x="2550202" y="161746"/>
                </a:cubicBezTo>
                <a:cubicBezTo>
                  <a:pt x="2547160" y="163626"/>
                  <a:pt x="2544140" y="164447"/>
                  <a:pt x="2541141" y="164209"/>
                </a:cubicBezTo>
                <a:cubicBezTo>
                  <a:pt x="2539817" y="163890"/>
                  <a:pt x="2538908" y="163237"/>
                  <a:pt x="2538411" y="162249"/>
                </a:cubicBezTo>
                <a:cubicBezTo>
                  <a:pt x="2537914" y="161261"/>
                  <a:pt x="2537336" y="160340"/>
                  <a:pt x="2536674" y="159485"/>
                </a:cubicBezTo>
                <a:lnTo>
                  <a:pt x="2504572" y="157658"/>
                </a:lnTo>
                <a:lnTo>
                  <a:pt x="2488690" y="148272"/>
                </a:lnTo>
                <a:cubicBezTo>
                  <a:pt x="2498838" y="147475"/>
                  <a:pt x="2510435" y="147591"/>
                  <a:pt x="2523481" y="148621"/>
                </a:cubicBezTo>
                <a:cubicBezTo>
                  <a:pt x="2536526" y="149650"/>
                  <a:pt x="2548205" y="151089"/>
                  <a:pt x="2558520" y="152937"/>
                </a:cubicBezTo>
                <a:cubicBezTo>
                  <a:pt x="2556885" y="151363"/>
                  <a:pt x="2555687" y="149786"/>
                  <a:pt x="2554923" y="148205"/>
                </a:cubicBezTo>
                <a:cubicBezTo>
                  <a:pt x="2554157" y="146623"/>
                  <a:pt x="2554695" y="145031"/>
                  <a:pt x="2556537" y="143426"/>
                </a:cubicBezTo>
                <a:close/>
                <a:moveTo>
                  <a:pt x="2266077" y="71924"/>
                </a:moveTo>
                <a:cubicBezTo>
                  <a:pt x="2264513" y="71915"/>
                  <a:pt x="2263230" y="71943"/>
                  <a:pt x="2262228" y="72010"/>
                </a:cubicBezTo>
                <a:cubicBezTo>
                  <a:pt x="2261226" y="72077"/>
                  <a:pt x="2260098" y="72180"/>
                  <a:pt x="2258842" y="72318"/>
                </a:cubicBezTo>
                <a:cubicBezTo>
                  <a:pt x="2261107" y="72502"/>
                  <a:pt x="2263724" y="72469"/>
                  <a:pt x="2266695" y="72219"/>
                </a:cubicBezTo>
                <a:close/>
                <a:moveTo>
                  <a:pt x="2334104" y="71314"/>
                </a:moveTo>
                <a:lnTo>
                  <a:pt x="2335957" y="72201"/>
                </a:lnTo>
                <a:cubicBezTo>
                  <a:pt x="2339545" y="72247"/>
                  <a:pt x="2343486" y="72076"/>
                  <a:pt x="2347780" y="71689"/>
                </a:cubicBezTo>
                <a:close/>
                <a:moveTo>
                  <a:pt x="2854321" y="70375"/>
                </a:moveTo>
                <a:cubicBezTo>
                  <a:pt x="2855556" y="70966"/>
                  <a:pt x="2855467" y="71695"/>
                  <a:pt x="2854055" y="72561"/>
                </a:cubicBezTo>
                <a:lnTo>
                  <a:pt x="2869143" y="72069"/>
                </a:lnTo>
                <a:cubicBezTo>
                  <a:pt x="2870207" y="72161"/>
                  <a:pt x="2871476" y="72253"/>
                  <a:pt x="2872948" y="72347"/>
                </a:cubicBezTo>
                <a:cubicBezTo>
                  <a:pt x="2874420" y="72441"/>
                  <a:pt x="2875534" y="72460"/>
                  <a:pt x="2876290" y="72404"/>
                </a:cubicBezTo>
                <a:cubicBezTo>
                  <a:pt x="2877426" y="72241"/>
                  <a:pt x="2877514" y="71962"/>
                  <a:pt x="2876555" y="71567"/>
                </a:cubicBezTo>
                <a:cubicBezTo>
                  <a:pt x="2875595" y="71172"/>
                  <a:pt x="2874713" y="70814"/>
                  <a:pt x="2873908" y="70493"/>
                </a:cubicBezTo>
                <a:cubicBezTo>
                  <a:pt x="2870682" y="70492"/>
                  <a:pt x="2867495" y="70509"/>
                  <a:pt x="2864346" y="70545"/>
                </a:cubicBezTo>
                <a:cubicBezTo>
                  <a:pt x="2861197" y="70581"/>
                  <a:pt x="2857855" y="70524"/>
                  <a:pt x="2854321" y="70375"/>
                </a:cubicBezTo>
                <a:close/>
                <a:moveTo>
                  <a:pt x="2549391" y="68678"/>
                </a:moveTo>
                <a:lnTo>
                  <a:pt x="2538185" y="69485"/>
                </a:lnTo>
                <a:lnTo>
                  <a:pt x="2534832" y="70194"/>
                </a:lnTo>
                <a:cubicBezTo>
                  <a:pt x="2537516" y="70289"/>
                  <a:pt x="2540288" y="70330"/>
                  <a:pt x="2543148" y="70317"/>
                </a:cubicBezTo>
                <a:cubicBezTo>
                  <a:pt x="2546008" y="70304"/>
                  <a:pt x="2548472" y="70197"/>
                  <a:pt x="2550538" y="69997"/>
                </a:cubicBezTo>
                <a:cubicBezTo>
                  <a:pt x="2553185" y="69721"/>
                  <a:pt x="2553891" y="69288"/>
                  <a:pt x="2552656" y="68697"/>
                </a:cubicBezTo>
                <a:cubicBezTo>
                  <a:pt x="2551215" y="68907"/>
                  <a:pt x="2550126" y="68901"/>
                  <a:pt x="2549391" y="68678"/>
                </a:cubicBezTo>
                <a:close/>
                <a:moveTo>
                  <a:pt x="2930995" y="68505"/>
                </a:moveTo>
                <a:cubicBezTo>
                  <a:pt x="2928465" y="68708"/>
                  <a:pt x="2926906" y="68991"/>
                  <a:pt x="2926318" y="69352"/>
                </a:cubicBezTo>
                <a:lnTo>
                  <a:pt x="2927553" y="69943"/>
                </a:lnTo>
                <a:cubicBezTo>
                  <a:pt x="2928289" y="70166"/>
                  <a:pt x="2929377" y="70172"/>
                  <a:pt x="2930818" y="69962"/>
                </a:cubicBezTo>
                <a:cubicBezTo>
                  <a:pt x="2932086" y="69830"/>
                  <a:pt x="2932704" y="69676"/>
                  <a:pt x="2932671" y="69500"/>
                </a:cubicBezTo>
                <a:cubicBezTo>
                  <a:pt x="2932638" y="69323"/>
                  <a:pt x="2932285" y="69090"/>
                  <a:pt x="2931612" y="68800"/>
                </a:cubicBezTo>
                <a:close/>
                <a:moveTo>
                  <a:pt x="2302430" y="68497"/>
                </a:moveTo>
                <a:lnTo>
                  <a:pt x="2294841" y="71806"/>
                </a:lnTo>
                <a:lnTo>
                  <a:pt x="2297311" y="72988"/>
                </a:lnTo>
                <a:lnTo>
                  <a:pt x="2309840" y="72043"/>
                </a:lnTo>
                <a:lnTo>
                  <a:pt x="2317164" y="70920"/>
                </a:lnTo>
                <a:lnTo>
                  <a:pt x="2305517" y="69975"/>
                </a:lnTo>
                <a:cubicBezTo>
                  <a:pt x="2307644" y="69836"/>
                  <a:pt x="2308199" y="69523"/>
                  <a:pt x="2307183" y="69037"/>
                </a:cubicBezTo>
                <a:cubicBezTo>
                  <a:pt x="2306167" y="68550"/>
                  <a:pt x="2304582" y="68371"/>
                  <a:pt x="2302430" y="68497"/>
                </a:cubicBezTo>
                <a:close/>
                <a:moveTo>
                  <a:pt x="2859734" y="68203"/>
                </a:moveTo>
                <a:lnTo>
                  <a:pt x="2862350" y="68819"/>
                </a:lnTo>
                <a:lnTo>
                  <a:pt x="2861115" y="68228"/>
                </a:lnTo>
                <a:close/>
                <a:moveTo>
                  <a:pt x="2967699" y="67560"/>
                </a:moveTo>
                <a:lnTo>
                  <a:pt x="2958435" y="68525"/>
                </a:lnTo>
                <a:cubicBezTo>
                  <a:pt x="2957792" y="68217"/>
                  <a:pt x="2956895" y="67981"/>
                  <a:pt x="2955744" y="67816"/>
                </a:cubicBezTo>
                <a:cubicBezTo>
                  <a:pt x="2954593" y="67651"/>
                  <a:pt x="2953343" y="67631"/>
                  <a:pt x="2951994" y="67757"/>
                </a:cubicBezTo>
                <a:cubicBezTo>
                  <a:pt x="2950560" y="67906"/>
                  <a:pt x="2949281" y="68129"/>
                  <a:pt x="2948156" y="68426"/>
                </a:cubicBezTo>
                <a:cubicBezTo>
                  <a:pt x="2947031" y="68723"/>
                  <a:pt x="2946722" y="69025"/>
                  <a:pt x="2947229" y="69332"/>
                </a:cubicBezTo>
                <a:cubicBezTo>
                  <a:pt x="2947635" y="69462"/>
                  <a:pt x="2948257" y="69503"/>
                  <a:pt x="2949093" y="69453"/>
                </a:cubicBezTo>
                <a:cubicBezTo>
                  <a:pt x="2949929" y="69403"/>
                  <a:pt x="2950396" y="69370"/>
                  <a:pt x="2950494" y="69352"/>
                </a:cubicBezTo>
                <a:lnTo>
                  <a:pt x="2965493" y="69588"/>
                </a:lnTo>
                <a:close/>
                <a:moveTo>
                  <a:pt x="2800434" y="67533"/>
                </a:moveTo>
                <a:cubicBezTo>
                  <a:pt x="2795235" y="67295"/>
                  <a:pt x="2789993" y="67422"/>
                  <a:pt x="2784706" y="67912"/>
                </a:cubicBezTo>
                <a:lnTo>
                  <a:pt x="2770324" y="67971"/>
                </a:lnTo>
                <a:cubicBezTo>
                  <a:pt x="2768030" y="67693"/>
                  <a:pt x="2765670" y="67624"/>
                  <a:pt x="2763244" y="67764"/>
                </a:cubicBezTo>
                <a:cubicBezTo>
                  <a:pt x="2760817" y="67905"/>
                  <a:pt x="2758589" y="68092"/>
                  <a:pt x="2756560" y="68325"/>
                </a:cubicBezTo>
                <a:cubicBezTo>
                  <a:pt x="2750295" y="68798"/>
                  <a:pt x="2743104" y="68828"/>
                  <a:pt x="2734987" y="68414"/>
                </a:cubicBezTo>
                <a:cubicBezTo>
                  <a:pt x="2726870" y="68000"/>
                  <a:pt x="2719679" y="68030"/>
                  <a:pt x="2713414" y="68502"/>
                </a:cubicBezTo>
                <a:lnTo>
                  <a:pt x="2706974" y="67734"/>
                </a:lnTo>
                <a:cubicBezTo>
                  <a:pt x="2703979" y="67844"/>
                  <a:pt x="2700792" y="67861"/>
                  <a:pt x="2697412" y="67786"/>
                </a:cubicBezTo>
                <a:cubicBezTo>
                  <a:pt x="2694031" y="67710"/>
                  <a:pt x="2690689" y="67654"/>
                  <a:pt x="2687386" y="67616"/>
                </a:cubicBezTo>
                <a:lnTo>
                  <a:pt x="2678122" y="68581"/>
                </a:lnTo>
                <a:cubicBezTo>
                  <a:pt x="2682083" y="69480"/>
                  <a:pt x="2687593" y="70060"/>
                  <a:pt x="2694654" y="70321"/>
                </a:cubicBezTo>
                <a:cubicBezTo>
                  <a:pt x="2701714" y="70583"/>
                  <a:pt x="2707468" y="70508"/>
                  <a:pt x="2711914" y="70098"/>
                </a:cubicBezTo>
                <a:cubicBezTo>
                  <a:pt x="2712502" y="70411"/>
                  <a:pt x="2713179" y="70670"/>
                  <a:pt x="2713943" y="70876"/>
                </a:cubicBezTo>
                <a:cubicBezTo>
                  <a:pt x="2714708" y="71081"/>
                  <a:pt x="2715737" y="71124"/>
                  <a:pt x="2717031" y="71004"/>
                </a:cubicBezTo>
                <a:cubicBezTo>
                  <a:pt x="2719022" y="70752"/>
                  <a:pt x="2720842" y="70562"/>
                  <a:pt x="2722491" y="70435"/>
                </a:cubicBezTo>
                <a:cubicBezTo>
                  <a:pt x="2724140" y="70308"/>
                  <a:pt x="2725585" y="70517"/>
                  <a:pt x="2726825" y="71063"/>
                </a:cubicBezTo>
                <a:lnTo>
                  <a:pt x="2776588" y="70197"/>
                </a:lnTo>
                <a:cubicBezTo>
                  <a:pt x="2778544" y="71133"/>
                  <a:pt x="2780897" y="71487"/>
                  <a:pt x="2783647" y="71261"/>
                </a:cubicBezTo>
                <a:cubicBezTo>
                  <a:pt x="2786187" y="70966"/>
                  <a:pt x="2788055" y="70831"/>
                  <a:pt x="2789249" y="70857"/>
                </a:cubicBezTo>
                <a:cubicBezTo>
                  <a:pt x="2790444" y="70882"/>
                  <a:pt x="2791606" y="71181"/>
                  <a:pt x="2792734" y="71753"/>
                </a:cubicBezTo>
                <a:lnTo>
                  <a:pt x="2809057" y="71852"/>
                </a:lnTo>
                <a:cubicBezTo>
                  <a:pt x="2811180" y="71630"/>
                  <a:pt x="2814699" y="71354"/>
                  <a:pt x="2819612" y="71022"/>
                </a:cubicBezTo>
                <a:cubicBezTo>
                  <a:pt x="2824526" y="70690"/>
                  <a:pt x="2830007" y="70389"/>
                  <a:pt x="2836057" y="70119"/>
                </a:cubicBezTo>
                <a:cubicBezTo>
                  <a:pt x="2839645" y="70165"/>
                  <a:pt x="2842262" y="70132"/>
                  <a:pt x="2843909" y="70020"/>
                </a:cubicBezTo>
                <a:lnTo>
                  <a:pt x="2838086" y="69548"/>
                </a:lnTo>
                <a:cubicBezTo>
                  <a:pt x="2837814" y="69771"/>
                  <a:pt x="2837630" y="69940"/>
                  <a:pt x="2837534" y="70055"/>
                </a:cubicBezTo>
                <a:cubicBezTo>
                  <a:pt x="2837439" y="70170"/>
                  <a:pt x="2836946" y="70191"/>
                  <a:pt x="2836057" y="70119"/>
                </a:cubicBezTo>
                <a:cubicBezTo>
                  <a:pt x="2834630" y="70208"/>
                  <a:pt x="2832895" y="70148"/>
                  <a:pt x="2830851" y="69942"/>
                </a:cubicBezTo>
                <a:lnTo>
                  <a:pt x="2823793" y="68878"/>
                </a:lnTo>
                <a:lnTo>
                  <a:pt x="2825205" y="68011"/>
                </a:lnTo>
                <a:cubicBezTo>
                  <a:pt x="2820514" y="68080"/>
                  <a:pt x="2817455" y="68159"/>
                  <a:pt x="2816028" y="68248"/>
                </a:cubicBezTo>
                <a:cubicBezTo>
                  <a:pt x="2810830" y="68009"/>
                  <a:pt x="2805632" y="67771"/>
                  <a:pt x="2800434" y="67533"/>
                </a:cubicBezTo>
                <a:close/>
                <a:moveTo>
                  <a:pt x="2243138" y="67118"/>
                </a:moveTo>
                <a:cubicBezTo>
                  <a:pt x="2242136" y="67072"/>
                  <a:pt x="2241361" y="67183"/>
                  <a:pt x="2240811" y="67450"/>
                </a:cubicBezTo>
                <a:cubicBezTo>
                  <a:pt x="2240261" y="67717"/>
                  <a:pt x="2240125" y="67942"/>
                  <a:pt x="2240403" y="68123"/>
                </a:cubicBezTo>
                <a:lnTo>
                  <a:pt x="2245432" y="69757"/>
                </a:lnTo>
                <a:cubicBezTo>
                  <a:pt x="2249437" y="69730"/>
                  <a:pt x="2253690" y="69677"/>
                  <a:pt x="2258192" y="69597"/>
                </a:cubicBezTo>
                <a:cubicBezTo>
                  <a:pt x="2262694" y="69518"/>
                  <a:pt x="2266969" y="69283"/>
                  <a:pt x="2271019" y="68891"/>
                </a:cubicBezTo>
                <a:cubicBezTo>
                  <a:pt x="2274409" y="68890"/>
                  <a:pt x="2278085" y="68882"/>
                  <a:pt x="2282048" y="68867"/>
                </a:cubicBezTo>
                <a:cubicBezTo>
                  <a:pt x="2286011" y="68851"/>
                  <a:pt x="2289511" y="68951"/>
                  <a:pt x="2292547" y="69167"/>
                </a:cubicBezTo>
                <a:lnTo>
                  <a:pt x="2288842" y="67394"/>
                </a:lnTo>
                <a:cubicBezTo>
                  <a:pt x="2283563" y="67824"/>
                  <a:pt x="2278328" y="67890"/>
                  <a:pt x="2273137" y="67591"/>
                </a:cubicBezTo>
                <a:cubicBezTo>
                  <a:pt x="2267946" y="67292"/>
                  <a:pt x="2262711" y="67358"/>
                  <a:pt x="2257431" y="67788"/>
                </a:cubicBezTo>
                <a:close/>
                <a:moveTo>
                  <a:pt x="2908319" y="66909"/>
                </a:moveTo>
                <a:cubicBezTo>
                  <a:pt x="2903143" y="67388"/>
                  <a:pt x="2898320" y="67651"/>
                  <a:pt x="2893849" y="67697"/>
                </a:cubicBezTo>
                <a:cubicBezTo>
                  <a:pt x="2897384" y="67846"/>
                  <a:pt x="2900726" y="67903"/>
                  <a:pt x="2903875" y="67867"/>
                </a:cubicBezTo>
                <a:cubicBezTo>
                  <a:pt x="2907023" y="67831"/>
                  <a:pt x="2910211" y="67814"/>
                  <a:pt x="2913437" y="67815"/>
                </a:cubicBezTo>
                <a:close/>
                <a:moveTo>
                  <a:pt x="2974317" y="66871"/>
                </a:moveTo>
                <a:lnTo>
                  <a:pt x="2971670" y="67146"/>
                </a:lnTo>
                <a:lnTo>
                  <a:pt x="2980052" y="68072"/>
                </a:lnTo>
                <a:lnTo>
                  <a:pt x="2984022" y="67659"/>
                </a:lnTo>
                <a:cubicBezTo>
                  <a:pt x="2984201" y="67648"/>
                  <a:pt x="2984837" y="67566"/>
                  <a:pt x="2985930" y="67415"/>
                </a:cubicBezTo>
                <a:cubicBezTo>
                  <a:pt x="2987024" y="67264"/>
                  <a:pt x="2987506" y="67108"/>
                  <a:pt x="2987375" y="66950"/>
                </a:cubicBezTo>
                <a:lnTo>
                  <a:pt x="2983405" y="67363"/>
                </a:lnTo>
                <a:close/>
                <a:moveTo>
                  <a:pt x="1738098" y="66836"/>
                </a:moveTo>
                <a:lnTo>
                  <a:pt x="1731304" y="68983"/>
                </a:lnTo>
                <a:lnTo>
                  <a:pt x="1720098" y="69790"/>
                </a:lnTo>
                <a:cubicBezTo>
                  <a:pt x="1718181" y="69098"/>
                  <a:pt x="1715839" y="68878"/>
                  <a:pt x="1713073" y="69128"/>
                </a:cubicBezTo>
                <a:cubicBezTo>
                  <a:pt x="1710306" y="69379"/>
                  <a:pt x="1707501" y="68936"/>
                  <a:pt x="1704658" y="67801"/>
                </a:cubicBezTo>
                <a:cubicBezTo>
                  <a:pt x="1710022" y="67347"/>
                  <a:pt x="1715595" y="67187"/>
                  <a:pt x="1721378" y="67319"/>
                </a:cubicBezTo>
                <a:cubicBezTo>
                  <a:pt x="1727161" y="67451"/>
                  <a:pt x="1732734" y="67290"/>
                  <a:pt x="1738098" y="66836"/>
                </a:cubicBezTo>
                <a:close/>
                <a:moveTo>
                  <a:pt x="2163465" y="66782"/>
                </a:moveTo>
                <a:lnTo>
                  <a:pt x="2152877" y="67885"/>
                </a:lnTo>
                <a:cubicBezTo>
                  <a:pt x="2155171" y="68163"/>
                  <a:pt x="2157531" y="68232"/>
                  <a:pt x="2159957" y="68092"/>
                </a:cubicBezTo>
                <a:cubicBezTo>
                  <a:pt x="2162383" y="67952"/>
                  <a:pt x="2164611" y="67765"/>
                  <a:pt x="2166641" y="67531"/>
                </a:cubicBezTo>
                <a:close/>
                <a:moveTo>
                  <a:pt x="2119084" y="66368"/>
                </a:moveTo>
                <a:lnTo>
                  <a:pt x="2120937" y="67254"/>
                </a:lnTo>
                <a:cubicBezTo>
                  <a:pt x="2121624" y="67198"/>
                  <a:pt x="2122389" y="67178"/>
                  <a:pt x="2123231" y="67195"/>
                </a:cubicBezTo>
                <a:cubicBezTo>
                  <a:pt x="2124073" y="67213"/>
                  <a:pt x="2124837" y="67193"/>
                  <a:pt x="2125525" y="67136"/>
                </a:cubicBezTo>
                <a:cubicBezTo>
                  <a:pt x="2124393" y="66595"/>
                  <a:pt x="2122246" y="66339"/>
                  <a:pt x="2119084" y="66368"/>
                </a:cubicBezTo>
                <a:close/>
                <a:moveTo>
                  <a:pt x="2747032" y="66080"/>
                </a:moveTo>
                <a:lnTo>
                  <a:pt x="2741737" y="66632"/>
                </a:lnTo>
                <a:lnTo>
                  <a:pt x="2746326" y="66514"/>
                </a:lnTo>
                <a:close/>
                <a:moveTo>
                  <a:pt x="2181199" y="66014"/>
                </a:moveTo>
                <a:cubicBezTo>
                  <a:pt x="2180218" y="66139"/>
                  <a:pt x="2178519" y="66451"/>
                  <a:pt x="2176104" y="66950"/>
                </a:cubicBezTo>
                <a:cubicBezTo>
                  <a:pt x="2173688" y="67449"/>
                  <a:pt x="2172475" y="67800"/>
                  <a:pt x="2172464" y="68004"/>
                </a:cubicBezTo>
                <a:cubicBezTo>
                  <a:pt x="2172843" y="68136"/>
                  <a:pt x="2173519" y="68171"/>
                  <a:pt x="2174493" y="68107"/>
                </a:cubicBezTo>
                <a:cubicBezTo>
                  <a:pt x="2175468" y="68043"/>
                  <a:pt x="2176320" y="67969"/>
                  <a:pt x="2177052" y="67885"/>
                </a:cubicBezTo>
                <a:cubicBezTo>
                  <a:pt x="2180964" y="68070"/>
                  <a:pt x="2185824" y="68179"/>
                  <a:pt x="2191632" y="68211"/>
                </a:cubicBezTo>
                <a:cubicBezTo>
                  <a:pt x="2197441" y="68243"/>
                  <a:pt x="2202169" y="68095"/>
                  <a:pt x="2205816" y="67768"/>
                </a:cubicBezTo>
                <a:lnTo>
                  <a:pt x="2203346" y="66586"/>
                </a:lnTo>
                <a:cubicBezTo>
                  <a:pt x="2198563" y="66739"/>
                  <a:pt x="2194033" y="66821"/>
                  <a:pt x="2189758" y="66832"/>
                </a:cubicBezTo>
                <a:cubicBezTo>
                  <a:pt x="2185482" y="66842"/>
                  <a:pt x="2182629" y="66570"/>
                  <a:pt x="2181199" y="66014"/>
                </a:cubicBezTo>
                <a:close/>
                <a:moveTo>
                  <a:pt x="2551068" y="65625"/>
                </a:moveTo>
                <a:lnTo>
                  <a:pt x="2545774" y="66176"/>
                </a:lnTo>
                <a:cubicBezTo>
                  <a:pt x="2546813" y="66255"/>
                  <a:pt x="2547978" y="66299"/>
                  <a:pt x="2549270" y="66307"/>
                </a:cubicBezTo>
                <a:cubicBezTo>
                  <a:pt x="2550563" y="66315"/>
                  <a:pt x="2551574" y="66284"/>
                  <a:pt x="2552303" y="66216"/>
                </a:cubicBezTo>
                <a:close/>
                <a:moveTo>
                  <a:pt x="2138142" y="65462"/>
                </a:moveTo>
                <a:lnTo>
                  <a:pt x="2132848" y="66014"/>
                </a:lnTo>
                <a:lnTo>
                  <a:pt x="2130113" y="67018"/>
                </a:lnTo>
                <a:lnTo>
                  <a:pt x="2144318" y="68417"/>
                </a:lnTo>
                <a:lnTo>
                  <a:pt x="2149612" y="67865"/>
                </a:lnTo>
                <a:lnTo>
                  <a:pt x="2149083" y="66841"/>
                </a:lnTo>
                <a:lnTo>
                  <a:pt x="2142465" y="67530"/>
                </a:lnTo>
                <a:close/>
                <a:moveTo>
                  <a:pt x="2348576" y="65130"/>
                </a:moveTo>
                <a:lnTo>
                  <a:pt x="2354311" y="66332"/>
                </a:lnTo>
                <a:lnTo>
                  <a:pt x="2362781" y="66528"/>
                </a:lnTo>
                <a:lnTo>
                  <a:pt x="2365428" y="66253"/>
                </a:lnTo>
                <a:lnTo>
                  <a:pt x="2360311" y="65347"/>
                </a:lnTo>
                <a:close/>
                <a:moveTo>
                  <a:pt x="2103555" y="65107"/>
                </a:moveTo>
                <a:cubicBezTo>
                  <a:pt x="2102129" y="65196"/>
                  <a:pt x="2101011" y="65432"/>
                  <a:pt x="2100202" y="65816"/>
                </a:cubicBezTo>
                <a:lnTo>
                  <a:pt x="2104173" y="65403"/>
                </a:lnTo>
                <a:close/>
                <a:moveTo>
                  <a:pt x="2335517" y="65051"/>
                </a:moveTo>
                <a:lnTo>
                  <a:pt x="2328900" y="65740"/>
                </a:lnTo>
                <a:cubicBezTo>
                  <a:pt x="2326170" y="66025"/>
                  <a:pt x="2323512" y="66391"/>
                  <a:pt x="2320926" y="66841"/>
                </a:cubicBezTo>
                <a:cubicBezTo>
                  <a:pt x="2318339" y="67290"/>
                  <a:pt x="2316321" y="67770"/>
                  <a:pt x="2314870" y="68281"/>
                </a:cubicBezTo>
                <a:lnTo>
                  <a:pt x="2340546" y="66686"/>
                </a:lnTo>
                <a:lnTo>
                  <a:pt x="2338782" y="65071"/>
                </a:lnTo>
                <a:cubicBezTo>
                  <a:pt x="2338150" y="65122"/>
                  <a:pt x="2337606" y="65118"/>
                  <a:pt x="2337150" y="65061"/>
                </a:cubicBezTo>
                <a:cubicBezTo>
                  <a:pt x="2336694" y="65003"/>
                  <a:pt x="2336150" y="65000"/>
                  <a:pt x="2335517" y="65051"/>
                </a:cubicBezTo>
                <a:close/>
                <a:moveTo>
                  <a:pt x="2426397" y="64579"/>
                </a:moveTo>
                <a:cubicBezTo>
                  <a:pt x="2422257" y="65041"/>
                  <a:pt x="2417456" y="65570"/>
                  <a:pt x="2411992" y="66170"/>
                </a:cubicBezTo>
                <a:cubicBezTo>
                  <a:pt x="2406529" y="66769"/>
                  <a:pt x="2401419" y="67151"/>
                  <a:pt x="2396662" y="67317"/>
                </a:cubicBezTo>
                <a:cubicBezTo>
                  <a:pt x="2400544" y="67632"/>
                  <a:pt x="2405132" y="67514"/>
                  <a:pt x="2410426" y="66962"/>
                </a:cubicBezTo>
                <a:lnTo>
                  <a:pt x="2426749" y="67061"/>
                </a:lnTo>
                <a:close/>
                <a:moveTo>
                  <a:pt x="2600214" y="64463"/>
                </a:moveTo>
                <a:cubicBezTo>
                  <a:pt x="2599618" y="64548"/>
                  <a:pt x="2599464" y="64699"/>
                  <a:pt x="2599750" y="64916"/>
                </a:cubicBezTo>
                <a:cubicBezTo>
                  <a:pt x="2600037" y="65134"/>
                  <a:pt x="2600368" y="65324"/>
                  <a:pt x="2600743" y="65487"/>
                </a:cubicBezTo>
                <a:lnTo>
                  <a:pt x="2607272" y="65527"/>
                </a:lnTo>
                <a:cubicBezTo>
                  <a:pt x="2606873" y="65336"/>
                  <a:pt x="2605950" y="65088"/>
                  <a:pt x="2604504" y="64781"/>
                </a:cubicBezTo>
                <a:cubicBezTo>
                  <a:pt x="2603057" y="64474"/>
                  <a:pt x="2601627" y="64369"/>
                  <a:pt x="2600214" y="64463"/>
                </a:cubicBezTo>
                <a:close/>
                <a:moveTo>
                  <a:pt x="2446072" y="63969"/>
                </a:moveTo>
                <a:lnTo>
                  <a:pt x="2436808" y="64934"/>
                </a:lnTo>
                <a:lnTo>
                  <a:pt x="2437249" y="66687"/>
                </a:lnTo>
                <a:cubicBezTo>
                  <a:pt x="2437683" y="66477"/>
                  <a:pt x="2438182" y="66395"/>
                  <a:pt x="2438749" y="66441"/>
                </a:cubicBezTo>
                <a:cubicBezTo>
                  <a:pt x="2439315" y="66487"/>
                  <a:pt x="2439462" y="66621"/>
                  <a:pt x="2439190" y="66844"/>
                </a:cubicBezTo>
                <a:lnTo>
                  <a:pt x="2445719" y="66884"/>
                </a:lnTo>
                <a:cubicBezTo>
                  <a:pt x="2445653" y="67093"/>
                  <a:pt x="2446535" y="67226"/>
                  <a:pt x="2448366" y="67283"/>
                </a:cubicBezTo>
                <a:cubicBezTo>
                  <a:pt x="2450197" y="67340"/>
                  <a:pt x="2451255" y="67364"/>
                  <a:pt x="2451542" y="67357"/>
                </a:cubicBezTo>
                <a:lnTo>
                  <a:pt x="2471747" y="67771"/>
                </a:lnTo>
                <a:cubicBezTo>
                  <a:pt x="2475447" y="67453"/>
                  <a:pt x="2482208" y="67153"/>
                  <a:pt x="2492030" y="66872"/>
                </a:cubicBezTo>
                <a:cubicBezTo>
                  <a:pt x="2501851" y="66591"/>
                  <a:pt x="2508413" y="66583"/>
                  <a:pt x="2511716" y="66845"/>
                </a:cubicBezTo>
                <a:lnTo>
                  <a:pt x="2510834" y="68736"/>
                </a:lnTo>
                <a:cubicBezTo>
                  <a:pt x="2513846" y="68587"/>
                  <a:pt x="2517019" y="68467"/>
                  <a:pt x="2520352" y="68375"/>
                </a:cubicBezTo>
                <a:cubicBezTo>
                  <a:pt x="2523684" y="68282"/>
                  <a:pt x="2526835" y="68344"/>
                  <a:pt x="2529804" y="68559"/>
                </a:cubicBezTo>
                <a:lnTo>
                  <a:pt x="2528039" y="66944"/>
                </a:lnTo>
                <a:lnTo>
                  <a:pt x="2529540" y="65349"/>
                </a:lnTo>
                <a:lnTo>
                  <a:pt x="2519657" y="66018"/>
                </a:lnTo>
                <a:cubicBezTo>
                  <a:pt x="2516650" y="65784"/>
                  <a:pt x="2513268" y="65612"/>
                  <a:pt x="2509511" y="65501"/>
                </a:cubicBezTo>
                <a:cubicBezTo>
                  <a:pt x="2505754" y="65390"/>
                  <a:pt x="2502195" y="65326"/>
                  <a:pt x="2498835" y="65309"/>
                </a:cubicBezTo>
                <a:cubicBezTo>
                  <a:pt x="2493423" y="65933"/>
                  <a:pt x="2487747" y="66044"/>
                  <a:pt x="2481806" y="65643"/>
                </a:cubicBezTo>
                <a:cubicBezTo>
                  <a:pt x="2482161" y="65187"/>
                  <a:pt x="2481275" y="64860"/>
                  <a:pt x="2479148" y="64661"/>
                </a:cubicBezTo>
                <a:cubicBezTo>
                  <a:pt x="2477022" y="64463"/>
                  <a:pt x="2475761" y="64534"/>
                  <a:pt x="2475365" y="64875"/>
                </a:cubicBezTo>
                <a:lnTo>
                  <a:pt x="2462395" y="64068"/>
                </a:lnTo>
                <a:lnTo>
                  <a:pt x="2447308" y="64560"/>
                </a:lnTo>
                <a:close/>
                <a:moveTo>
                  <a:pt x="2785854" y="63835"/>
                </a:moveTo>
                <a:lnTo>
                  <a:pt x="2784531" y="63973"/>
                </a:lnTo>
                <a:cubicBezTo>
                  <a:pt x="2780236" y="64360"/>
                  <a:pt x="2778854" y="64984"/>
                  <a:pt x="2780383" y="65844"/>
                </a:cubicBezTo>
                <a:close/>
                <a:moveTo>
                  <a:pt x="2022118" y="63157"/>
                </a:moveTo>
                <a:cubicBezTo>
                  <a:pt x="2019162" y="64184"/>
                  <a:pt x="2014926" y="64985"/>
                  <a:pt x="2009412" y="65559"/>
                </a:cubicBezTo>
                <a:cubicBezTo>
                  <a:pt x="2009120" y="65387"/>
                  <a:pt x="2008623" y="65214"/>
                  <a:pt x="2007923" y="65040"/>
                </a:cubicBezTo>
                <a:cubicBezTo>
                  <a:pt x="2007223" y="64865"/>
                  <a:pt x="2006219" y="64835"/>
                  <a:pt x="2004912" y="64949"/>
                </a:cubicBezTo>
                <a:cubicBezTo>
                  <a:pt x="2003627" y="65105"/>
                  <a:pt x="2002535" y="65353"/>
                  <a:pt x="2001636" y="65695"/>
                </a:cubicBezTo>
                <a:cubicBezTo>
                  <a:pt x="2000737" y="66036"/>
                  <a:pt x="1999800" y="66358"/>
                  <a:pt x="1998824" y="66662"/>
                </a:cubicBezTo>
                <a:lnTo>
                  <a:pt x="1999176" y="69144"/>
                </a:lnTo>
                <a:lnTo>
                  <a:pt x="2003764" y="69026"/>
                </a:lnTo>
                <a:lnTo>
                  <a:pt x="2005970" y="66997"/>
                </a:lnTo>
                <a:cubicBezTo>
                  <a:pt x="2007998" y="66778"/>
                  <a:pt x="2010053" y="66669"/>
                  <a:pt x="2012136" y="66670"/>
                </a:cubicBezTo>
                <a:cubicBezTo>
                  <a:pt x="2014218" y="66670"/>
                  <a:pt x="2016075" y="66851"/>
                  <a:pt x="2017705" y="67214"/>
                </a:cubicBezTo>
                <a:cubicBezTo>
                  <a:pt x="2022402" y="66762"/>
                  <a:pt x="2027060" y="66292"/>
                  <a:pt x="2031679" y="65803"/>
                </a:cubicBezTo>
                <a:cubicBezTo>
                  <a:pt x="2036299" y="65315"/>
                  <a:pt x="2040494" y="64623"/>
                  <a:pt x="2044264" y="63728"/>
                </a:cubicBezTo>
                <a:close/>
                <a:moveTo>
                  <a:pt x="1847154" y="61953"/>
                </a:moveTo>
                <a:lnTo>
                  <a:pt x="1836477" y="63785"/>
                </a:lnTo>
                <a:cubicBezTo>
                  <a:pt x="1840330" y="63556"/>
                  <a:pt x="1844448" y="63501"/>
                  <a:pt x="1848830" y="63622"/>
                </a:cubicBezTo>
                <a:cubicBezTo>
                  <a:pt x="1853212" y="63743"/>
                  <a:pt x="1856447" y="64230"/>
                  <a:pt x="1858535" y="65085"/>
                </a:cubicBezTo>
                <a:cubicBezTo>
                  <a:pt x="1861866" y="64783"/>
                  <a:pt x="1865263" y="64609"/>
                  <a:pt x="1868726" y="64563"/>
                </a:cubicBezTo>
                <a:cubicBezTo>
                  <a:pt x="1872189" y="64517"/>
                  <a:pt x="1875586" y="64343"/>
                  <a:pt x="1878917" y="64041"/>
                </a:cubicBezTo>
                <a:cubicBezTo>
                  <a:pt x="1876513" y="63100"/>
                  <a:pt x="1873094" y="62781"/>
                  <a:pt x="1868660" y="63086"/>
                </a:cubicBezTo>
                <a:cubicBezTo>
                  <a:pt x="1864227" y="63390"/>
                  <a:pt x="1860234" y="63761"/>
                  <a:pt x="1856682" y="64198"/>
                </a:cubicBezTo>
                <a:cubicBezTo>
                  <a:pt x="1855718" y="63737"/>
                  <a:pt x="1854383" y="63291"/>
                  <a:pt x="1852679" y="62862"/>
                </a:cubicBezTo>
                <a:cubicBezTo>
                  <a:pt x="1850975" y="62432"/>
                  <a:pt x="1849134" y="62129"/>
                  <a:pt x="1847154" y="61953"/>
                </a:cubicBezTo>
                <a:close/>
                <a:moveTo>
                  <a:pt x="1821037" y="61795"/>
                </a:moveTo>
                <a:cubicBezTo>
                  <a:pt x="1820251" y="61885"/>
                  <a:pt x="1819331" y="62055"/>
                  <a:pt x="1818280" y="62307"/>
                </a:cubicBezTo>
                <a:cubicBezTo>
                  <a:pt x="1817228" y="62559"/>
                  <a:pt x="1816795" y="62769"/>
                  <a:pt x="1816978" y="62937"/>
                </a:cubicBezTo>
                <a:cubicBezTo>
                  <a:pt x="1817653" y="63212"/>
                  <a:pt x="1818509" y="63332"/>
                  <a:pt x="1819548" y="63299"/>
                </a:cubicBezTo>
                <a:cubicBezTo>
                  <a:pt x="1820587" y="63266"/>
                  <a:pt x="1821465" y="63205"/>
                  <a:pt x="1822184" y="63115"/>
                </a:cubicBezTo>
                <a:close/>
                <a:moveTo>
                  <a:pt x="1848745" y="48835"/>
                </a:moveTo>
                <a:cubicBezTo>
                  <a:pt x="1845414" y="49137"/>
                  <a:pt x="1842017" y="49312"/>
                  <a:pt x="1838554" y="49357"/>
                </a:cubicBezTo>
                <a:cubicBezTo>
                  <a:pt x="1835091" y="49403"/>
                  <a:pt x="1831694" y="49577"/>
                  <a:pt x="1828363" y="49879"/>
                </a:cubicBezTo>
                <a:cubicBezTo>
                  <a:pt x="1834850" y="50268"/>
                  <a:pt x="1841354" y="50520"/>
                  <a:pt x="1847874" y="50635"/>
                </a:cubicBezTo>
                <a:cubicBezTo>
                  <a:pt x="1854393" y="50751"/>
                  <a:pt x="1860919" y="50821"/>
                  <a:pt x="1867450" y="50845"/>
                </a:cubicBezTo>
                <a:cubicBezTo>
                  <a:pt x="1868402" y="50738"/>
                  <a:pt x="1869983" y="50498"/>
                  <a:pt x="1872193" y="50126"/>
                </a:cubicBezTo>
                <a:cubicBezTo>
                  <a:pt x="1874402" y="49753"/>
                  <a:pt x="1875498" y="49474"/>
                  <a:pt x="1875480" y="49289"/>
                </a:cubicBezTo>
                <a:cubicBezTo>
                  <a:pt x="1874695" y="49026"/>
                  <a:pt x="1873397" y="48951"/>
                  <a:pt x="1871586" y="49065"/>
                </a:cubicBezTo>
                <a:cubicBezTo>
                  <a:pt x="1869776" y="49178"/>
                  <a:pt x="1868456" y="49286"/>
                  <a:pt x="1867627" y="49387"/>
                </a:cubicBezTo>
                <a:cubicBezTo>
                  <a:pt x="1864265" y="49722"/>
                  <a:pt x="1860930" y="49830"/>
                  <a:pt x="1857623" y="49710"/>
                </a:cubicBezTo>
                <a:cubicBezTo>
                  <a:pt x="1854317" y="49589"/>
                  <a:pt x="1851357" y="49298"/>
                  <a:pt x="1848745" y="48835"/>
                </a:cubicBezTo>
                <a:close/>
                <a:moveTo>
                  <a:pt x="1800571" y="47377"/>
                </a:moveTo>
                <a:cubicBezTo>
                  <a:pt x="1800074" y="47542"/>
                  <a:pt x="1800317" y="48011"/>
                  <a:pt x="1801299" y="48786"/>
                </a:cubicBezTo>
                <a:cubicBezTo>
                  <a:pt x="1802280" y="49560"/>
                  <a:pt x="1803008" y="50069"/>
                  <a:pt x="1803482" y="50312"/>
                </a:cubicBezTo>
                <a:lnTo>
                  <a:pt x="1813805" y="51395"/>
                </a:lnTo>
                <a:cubicBezTo>
                  <a:pt x="1813057" y="50941"/>
                  <a:pt x="1813406" y="50530"/>
                  <a:pt x="1814853" y="50162"/>
                </a:cubicBezTo>
                <a:cubicBezTo>
                  <a:pt x="1816300" y="49794"/>
                  <a:pt x="1817774" y="49536"/>
                  <a:pt x="1819276" y="49387"/>
                </a:cubicBezTo>
                <a:lnTo>
                  <a:pt x="1826422" y="49722"/>
                </a:lnTo>
                <a:cubicBezTo>
                  <a:pt x="1824459" y="48847"/>
                  <a:pt x="1821636" y="48331"/>
                  <a:pt x="1817952" y="48175"/>
                </a:cubicBezTo>
                <a:cubicBezTo>
                  <a:pt x="1814269" y="48019"/>
                  <a:pt x="1810387" y="48154"/>
                  <a:pt x="1806306" y="48579"/>
                </a:cubicBezTo>
                <a:lnTo>
                  <a:pt x="1804982" y="48717"/>
                </a:lnTo>
                <a:cubicBezTo>
                  <a:pt x="1804881" y="48652"/>
                  <a:pt x="1804311" y="48412"/>
                  <a:pt x="1803273" y="47995"/>
                </a:cubicBezTo>
                <a:cubicBezTo>
                  <a:pt x="1802234" y="47579"/>
                  <a:pt x="1801334" y="47373"/>
                  <a:pt x="1800571" y="47377"/>
                </a:cubicBezTo>
                <a:close/>
                <a:moveTo>
                  <a:pt x="1737220" y="47140"/>
                </a:moveTo>
                <a:cubicBezTo>
                  <a:pt x="1736450" y="47205"/>
                  <a:pt x="1735674" y="47316"/>
                  <a:pt x="1734893" y="47473"/>
                </a:cubicBezTo>
                <a:cubicBezTo>
                  <a:pt x="1734112" y="47629"/>
                  <a:pt x="1733976" y="47853"/>
                  <a:pt x="1734485" y="48145"/>
                </a:cubicBezTo>
                <a:lnTo>
                  <a:pt x="1735720" y="48736"/>
                </a:lnTo>
                <a:cubicBezTo>
                  <a:pt x="1737018" y="48585"/>
                  <a:pt x="1737753" y="48359"/>
                  <a:pt x="1737926" y="48056"/>
                </a:cubicBezTo>
                <a:cubicBezTo>
                  <a:pt x="1738099" y="47753"/>
                  <a:pt x="1737864" y="47448"/>
                  <a:pt x="1737220" y="47140"/>
                </a:cubicBezTo>
                <a:close/>
                <a:moveTo>
                  <a:pt x="1685870" y="44934"/>
                </a:moveTo>
                <a:cubicBezTo>
                  <a:pt x="1685113" y="45005"/>
                  <a:pt x="1684311" y="45104"/>
                  <a:pt x="1683465" y="45229"/>
                </a:cubicBezTo>
                <a:cubicBezTo>
                  <a:pt x="1682620" y="45355"/>
                  <a:pt x="1682304" y="45493"/>
                  <a:pt x="1682517" y="45643"/>
                </a:cubicBezTo>
                <a:lnTo>
                  <a:pt x="1685693" y="46391"/>
                </a:lnTo>
                <a:close/>
                <a:moveTo>
                  <a:pt x="1982950" y="30539"/>
                </a:moveTo>
                <a:cubicBezTo>
                  <a:pt x="1984995" y="30747"/>
                  <a:pt x="1986730" y="30806"/>
                  <a:pt x="1988156" y="30717"/>
                </a:cubicBezTo>
                <a:lnTo>
                  <a:pt x="1989480" y="30579"/>
                </a:lnTo>
                <a:close/>
                <a:moveTo>
                  <a:pt x="1790869" y="30399"/>
                </a:moveTo>
                <a:cubicBezTo>
                  <a:pt x="1790083" y="30489"/>
                  <a:pt x="1789164" y="30660"/>
                  <a:pt x="1788112" y="30911"/>
                </a:cubicBezTo>
                <a:cubicBezTo>
                  <a:pt x="1787061" y="31163"/>
                  <a:pt x="1786627" y="31374"/>
                  <a:pt x="1786810" y="31542"/>
                </a:cubicBezTo>
                <a:cubicBezTo>
                  <a:pt x="1787485" y="31816"/>
                  <a:pt x="1788342" y="31937"/>
                  <a:pt x="1789380" y="31904"/>
                </a:cubicBezTo>
                <a:cubicBezTo>
                  <a:pt x="1790419" y="31870"/>
                  <a:pt x="1791297" y="31809"/>
                  <a:pt x="1792016" y="31719"/>
                </a:cubicBezTo>
                <a:cubicBezTo>
                  <a:pt x="1793457" y="31509"/>
                  <a:pt x="1793928" y="31220"/>
                  <a:pt x="1793428" y="30852"/>
                </a:cubicBezTo>
                <a:cubicBezTo>
                  <a:pt x="1793090" y="30723"/>
                  <a:pt x="1792663" y="30647"/>
                  <a:pt x="1792149" y="30626"/>
                </a:cubicBezTo>
                <a:cubicBezTo>
                  <a:pt x="1791634" y="30605"/>
                  <a:pt x="1791208" y="30529"/>
                  <a:pt x="1790869" y="30399"/>
                </a:cubicBezTo>
                <a:close/>
                <a:moveTo>
                  <a:pt x="1772694" y="29414"/>
                </a:moveTo>
                <a:lnTo>
                  <a:pt x="1766076" y="30104"/>
                </a:lnTo>
                <a:cubicBezTo>
                  <a:pt x="1764199" y="30314"/>
                  <a:pt x="1763299" y="30558"/>
                  <a:pt x="1763374" y="30835"/>
                </a:cubicBezTo>
                <a:cubicBezTo>
                  <a:pt x="1763449" y="31112"/>
                  <a:pt x="1763850" y="31400"/>
                  <a:pt x="1764576" y="31699"/>
                </a:cubicBezTo>
                <a:close/>
                <a:moveTo>
                  <a:pt x="1950482" y="28885"/>
                </a:moveTo>
                <a:lnTo>
                  <a:pt x="1946511" y="29298"/>
                </a:lnTo>
                <a:lnTo>
                  <a:pt x="1947746" y="29889"/>
                </a:lnTo>
                <a:cubicBezTo>
                  <a:pt x="1948845" y="30479"/>
                  <a:pt x="1949889" y="30850"/>
                  <a:pt x="1950878" y="31002"/>
                </a:cubicBezTo>
                <a:cubicBezTo>
                  <a:pt x="1951867" y="31154"/>
                  <a:pt x="1953617" y="31091"/>
                  <a:pt x="1956128" y="30815"/>
                </a:cubicBezTo>
                <a:lnTo>
                  <a:pt x="1961510" y="29535"/>
                </a:lnTo>
                <a:close/>
                <a:moveTo>
                  <a:pt x="1826339" y="28863"/>
                </a:moveTo>
                <a:cubicBezTo>
                  <a:pt x="1825062" y="29072"/>
                  <a:pt x="1824242" y="29547"/>
                  <a:pt x="1823879" y="30289"/>
                </a:cubicBezTo>
                <a:cubicBezTo>
                  <a:pt x="1823517" y="31031"/>
                  <a:pt x="1823337" y="31620"/>
                  <a:pt x="1823338" y="32054"/>
                </a:cubicBezTo>
                <a:lnTo>
                  <a:pt x="1840897" y="32744"/>
                </a:lnTo>
                <a:lnTo>
                  <a:pt x="1848485" y="29435"/>
                </a:lnTo>
                <a:lnTo>
                  <a:pt x="1830133" y="29908"/>
                </a:lnTo>
                <a:cubicBezTo>
                  <a:pt x="1830057" y="29855"/>
                  <a:pt x="1829591" y="29664"/>
                  <a:pt x="1828732" y="29334"/>
                </a:cubicBezTo>
                <a:cubicBezTo>
                  <a:pt x="1827874" y="29004"/>
                  <a:pt x="1827076" y="28847"/>
                  <a:pt x="1826339" y="28863"/>
                </a:cubicBezTo>
                <a:close/>
                <a:moveTo>
                  <a:pt x="1903454" y="28746"/>
                </a:moveTo>
                <a:cubicBezTo>
                  <a:pt x="1890513" y="28595"/>
                  <a:pt x="1877220" y="28661"/>
                  <a:pt x="1863573" y="28943"/>
                </a:cubicBezTo>
                <a:cubicBezTo>
                  <a:pt x="1861192" y="29378"/>
                  <a:pt x="1859578" y="29891"/>
                  <a:pt x="1858731" y="30482"/>
                </a:cubicBezTo>
                <a:cubicBezTo>
                  <a:pt x="1857883" y="31072"/>
                  <a:pt x="1858056" y="31669"/>
                  <a:pt x="1859249" y="32271"/>
                </a:cubicBezTo>
                <a:cubicBezTo>
                  <a:pt x="1863973" y="32154"/>
                  <a:pt x="1870914" y="31941"/>
                  <a:pt x="1880072" y="31632"/>
                </a:cubicBezTo>
                <a:cubicBezTo>
                  <a:pt x="1889230" y="31322"/>
                  <a:pt x="1895818" y="31326"/>
                  <a:pt x="1899836" y="31642"/>
                </a:cubicBezTo>
                <a:close/>
                <a:moveTo>
                  <a:pt x="3154144" y="22596"/>
                </a:moveTo>
                <a:cubicBezTo>
                  <a:pt x="3148020" y="22140"/>
                  <a:pt x="3142888" y="22255"/>
                  <a:pt x="3138748" y="22941"/>
                </a:cubicBezTo>
                <a:cubicBezTo>
                  <a:pt x="3134608" y="23627"/>
                  <a:pt x="3131417" y="23899"/>
                  <a:pt x="3129175" y="23758"/>
                </a:cubicBezTo>
                <a:lnTo>
                  <a:pt x="3134821" y="25688"/>
                </a:lnTo>
                <a:lnTo>
                  <a:pt x="3135438" y="25984"/>
                </a:lnTo>
                <a:lnTo>
                  <a:pt x="3148056" y="24310"/>
                </a:lnTo>
                <a:lnTo>
                  <a:pt x="3162879" y="26004"/>
                </a:lnTo>
                <a:lnTo>
                  <a:pt x="3175319" y="25787"/>
                </a:lnTo>
                <a:lnTo>
                  <a:pt x="3174173" y="24468"/>
                </a:lnTo>
                <a:close/>
                <a:moveTo>
                  <a:pt x="1612996" y="20865"/>
                </a:moveTo>
                <a:cubicBezTo>
                  <a:pt x="1612226" y="20930"/>
                  <a:pt x="1611450" y="21041"/>
                  <a:pt x="1610669" y="21197"/>
                </a:cubicBezTo>
                <a:cubicBezTo>
                  <a:pt x="1609887" y="21353"/>
                  <a:pt x="1609751" y="21577"/>
                  <a:pt x="1610261" y="21869"/>
                </a:cubicBezTo>
                <a:lnTo>
                  <a:pt x="1610878" y="22164"/>
                </a:lnTo>
                <a:cubicBezTo>
                  <a:pt x="1613525" y="21889"/>
                  <a:pt x="1614231" y="21455"/>
                  <a:pt x="1612996" y="20865"/>
                </a:cubicBezTo>
                <a:close/>
                <a:moveTo>
                  <a:pt x="1599938" y="20785"/>
                </a:moveTo>
                <a:cubicBezTo>
                  <a:pt x="1599206" y="20869"/>
                  <a:pt x="1598507" y="21017"/>
                  <a:pt x="1597842" y="21229"/>
                </a:cubicBezTo>
                <a:cubicBezTo>
                  <a:pt x="1597177" y="21441"/>
                  <a:pt x="1596963" y="21627"/>
                  <a:pt x="1597202" y="21790"/>
                </a:cubicBezTo>
                <a:cubicBezTo>
                  <a:pt x="1598143" y="22112"/>
                  <a:pt x="1599437" y="22217"/>
                  <a:pt x="1601084" y="22105"/>
                </a:cubicBezTo>
                <a:close/>
                <a:moveTo>
                  <a:pt x="2770076" y="0"/>
                </a:moveTo>
                <a:cubicBezTo>
                  <a:pt x="2770662" y="329"/>
                  <a:pt x="2771496" y="632"/>
                  <a:pt x="2772579" y="909"/>
                </a:cubicBezTo>
                <a:cubicBezTo>
                  <a:pt x="2773662" y="1186"/>
                  <a:pt x="2775180" y="1238"/>
                  <a:pt x="2777134" y="1064"/>
                </a:cubicBezTo>
                <a:cubicBezTo>
                  <a:pt x="2779040" y="836"/>
                  <a:pt x="2780522" y="741"/>
                  <a:pt x="2781579" y="781"/>
                </a:cubicBezTo>
                <a:cubicBezTo>
                  <a:pt x="2782636" y="821"/>
                  <a:pt x="2783742" y="1125"/>
                  <a:pt x="2784898" y="1695"/>
                </a:cubicBezTo>
                <a:lnTo>
                  <a:pt x="2797957" y="1774"/>
                </a:lnTo>
                <a:lnTo>
                  <a:pt x="2804397" y="2542"/>
                </a:lnTo>
                <a:lnTo>
                  <a:pt x="2825926" y="2818"/>
                </a:lnTo>
                <a:cubicBezTo>
                  <a:pt x="2828566" y="2603"/>
                  <a:pt x="2831183" y="2570"/>
                  <a:pt x="2833779" y="2719"/>
                </a:cubicBezTo>
                <a:cubicBezTo>
                  <a:pt x="2836374" y="2869"/>
                  <a:pt x="2838992" y="2836"/>
                  <a:pt x="2841631" y="2621"/>
                </a:cubicBezTo>
                <a:lnTo>
                  <a:pt x="2855307" y="2995"/>
                </a:lnTo>
                <a:lnTo>
                  <a:pt x="2865101" y="3054"/>
                </a:lnTo>
                <a:cubicBezTo>
                  <a:pt x="2870084" y="2708"/>
                  <a:pt x="2875095" y="2471"/>
                  <a:pt x="2880134" y="2343"/>
                </a:cubicBezTo>
                <a:cubicBezTo>
                  <a:pt x="2885172" y="2216"/>
                  <a:pt x="2889984" y="2269"/>
                  <a:pt x="2894571" y="2503"/>
                </a:cubicBezTo>
                <a:cubicBezTo>
                  <a:pt x="2904883" y="2329"/>
                  <a:pt x="2914390" y="2058"/>
                  <a:pt x="2923092" y="1691"/>
                </a:cubicBezTo>
                <a:cubicBezTo>
                  <a:pt x="2931794" y="1325"/>
                  <a:pt x="2938698" y="965"/>
                  <a:pt x="2943805" y="613"/>
                </a:cubicBezTo>
                <a:cubicBezTo>
                  <a:pt x="2943319" y="1024"/>
                  <a:pt x="2943495" y="1365"/>
                  <a:pt x="2944334" y="1637"/>
                </a:cubicBezTo>
                <a:lnTo>
                  <a:pt x="2950774" y="2406"/>
                </a:lnTo>
                <a:cubicBezTo>
                  <a:pt x="2951813" y="2485"/>
                  <a:pt x="2952824" y="2454"/>
                  <a:pt x="2953807" y="2314"/>
                </a:cubicBezTo>
                <a:cubicBezTo>
                  <a:pt x="2954791" y="2175"/>
                  <a:pt x="2955339" y="1923"/>
                  <a:pt x="2955451" y="1559"/>
                </a:cubicBezTo>
                <a:cubicBezTo>
                  <a:pt x="2961493" y="1911"/>
                  <a:pt x="2969062" y="2127"/>
                  <a:pt x="2978160" y="2207"/>
                </a:cubicBezTo>
                <a:cubicBezTo>
                  <a:pt x="2987257" y="2286"/>
                  <a:pt x="2994716" y="2064"/>
                  <a:pt x="3000538" y="1540"/>
                </a:cubicBezTo>
                <a:cubicBezTo>
                  <a:pt x="3002853" y="1861"/>
                  <a:pt x="3005147" y="2026"/>
                  <a:pt x="3007419" y="2037"/>
                </a:cubicBezTo>
                <a:cubicBezTo>
                  <a:pt x="3009691" y="2048"/>
                  <a:pt x="3011544" y="1810"/>
                  <a:pt x="3012978" y="1323"/>
                </a:cubicBezTo>
                <a:cubicBezTo>
                  <a:pt x="3017829" y="1058"/>
                  <a:pt x="3022068" y="1126"/>
                  <a:pt x="3025695" y="1528"/>
                </a:cubicBezTo>
                <a:cubicBezTo>
                  <a:pt x="3029321" y="1929"/>
                  <a:pt x="3032876" y="2249"/>
                  <a:pt x="3036359" y="2486"/>
                </a:cubicBezTo>
                <a:cubicBezTo>
                  <a:pt x="3038558" y="2766"/>
                  <a:pt x="3040293" y="2825"/>
                  <a:pt x="3041565" y="2663"/>
                </a:cubicBezTo>
                <a:cubicBezTo>
                  <a:pt x="3042837" y="2500"/>
                  <a:pt x="3043955" y="2264"/>
                  <a:pt x="3044918" y="1954"/>
                </a:cubicBezTo>
                <a:lnTo>
                  <a:pt x="3071652" y="2407"/>
                </a:lnTo>
                <a:cubicBezTo>
                  <a:pt x="3073349" y="2448"/>
                  <a:pt x="3075492" y="2509"/>
                  <a:pt x="3078082" y="2592"/>
                </a:cubicBezTo>
                <a:cubicBezTo>
                  <a:pt x="3080672" y="2674"/>
                  <a:pt x="3083323" y="2593"/>
                  <a:pt x="3086034" y="2348"/>
                </a:cubicBezTo>
                <a:cubicBezTo>
                  <a:pt x="3096583" y="2913"/>
                  <a:pt x="3107667" y="3108"/>
                  <a:pt x="3119286" y="2932"/>
                </a:cubicBezTo>
                <a:cubicBezTo>
                  <a:pt x="3130906" y="2756"/>
                  <a:pt x="3141968" y="3133"/>
                  <a:pt x="3152473" y="4062"/>
                </a:cubicBezTo>
                <a:lnTo>
                  <a:pt x="3161120" y="2802"/>
                </a:lnTo>
                <a:lnTo>
                  <a:pt x="3190412" y="3708"/>
                </a:lnTo>
                <a:cubicBezTo>
                  <a:pt x="3193975" y="3405"/>
                  <a:pt x="3200835" y="3185"/>
                  <a:pt x="3210993" y="3049"/>
                </a:cubicBezTo>
                <a:cubicBezTo>
                  <a:pt x="3221150" y="2913"/>
                  <a:pt x="3229113" y="3028"/>
                  <a:pt x="3234881" y="3394"/>
                </a:cubicBezTo>
                <a:cubicBezTo>
                  <a:pt x="3239955" y="2865"/>
                  <a:pt x="3245602" y="2997"/>
                  <a:pt x="3251822" y="3788"/>
                </a:cubicBezTo>
                <a:cubicBezTo>
                  <a:pt x="3253645" y="3118"/>
                  <a:pt x="3255910" y="2853"/>
                  <a:pt x="3258616" y="2990"/>
                </a:cubicBezTo>
                <a:cubicBezTo>
                  <a:pt x="3261322" y="3128"/>
                  <a:pt x="3263851" y="3374"/>
                  <a:pt x="3266204" y="3729"/>
                </a:cubicBezTo>
                <a:lnTo>
                  <a:pt x="3375082" y="5700"/>
                </a:lnTo>
                <a:cubicBezTo>
                  <a:pt x="3379875" y="6017"/>
                  <a:pt x="3384405" y="6160"/>
                  <a:pt x="3388669" y="6128"/>
                </a:cubicBezTo>
                <a:cubicBezTo>
                  <a:pt x="3392934" y="6096"/>
                  <a:pt x="3397286" y="6347"/>
                  <a:pt x="3401727" y="6882"/>
                </a:cubicBezTo>
                <a:cubicBezTo>
                  <a:pt x="3403821" y="6679"/>
                  <a:pt x="3406229" y="6578"/>
                  <a:pt x="3408951" y="6579"/>
                </a:cubicBezTo>
                <a:cubicBezTo>
                  <a:pt x="3411674" y="6580"/>
                  <a:pt x="3414060" y="6662"/>
                  <a:pt x="3416109" y="6823"/>
                </a:cubicBezTo>
                <a:lnTo>
                  <a:pt x="3427844" y="7040"/>
                </a:lnTo>
                <a:cubicBezTo>
                  <a:pt x="3429864" y="7219"/>
                  <a:pt x="3431625" y="7516"/>
                  <a:pt x="3433127" y="7929"/>
                </a:cubicBezTo>
                <a:cubicBezTo>
                  <a:pt x="3434628" y="8342"/>
                  <a:pt x="3435397" y="8741"/>
                  <a:pt x="3435431" y="9128"/>
                </a:cubicBezTo>
                <a:cubicBezTo>
                  <a:pt x="3432514" y="9611"/>
                  <a:pt x="3424319" y="9835"/>
                  <a:pt x="3410848" y="9800"/>
                </a:cubicBezTo>
                <a:cubicBezTo>
                  <a:pt x="3397376" y="9764"/>
                  <a:pt x="3387924" y="9579"/>
                  <a:pt x="3382492" y="9245"/>
                </a:cubicBezTo>
                <a:lnTo>
                  <a:pt x="3383110" y="9541"/>
                </a:lnTo>
                <a:cubicBezTo>
                  <a:pt x="3382093" y="10179"/>
                  <a:pt x="3380817" y="10596"/>
                  <a:pt x="3379282" y="10794"/>
                </a:cubicBezTo>
                <a:cubicBezTo>
                  <a:pt x="3377747" y="10991"/>
                  <a:pt x="3375700" y="11040"/>
                  <a:pt x="3373139" y="10939"/>
                </a:cubicBezTo>
                <a:cubicBezTo>
                  <a:pt x="3362331" y="11615"/>
                  <a:pt x="3350574" y="12030"/>
                  <a:pt x="3337868" y="12184"/>
                </a:cubicBezTo>
                <a:cubicBezTo>
                  <a:pt x="3325163" y="12338"/>
                  <a:pt x="3313097" y="12606"/>
                  <a:pt x="3301671" y="12986"/>
                </a:cubicBezTo>
                <a:cubicBezTo>
                  <a:pt x="3300402" y="13456"/>
                  <a:pt x="3299211" y="13625"/>
                  <a:pt x="3298097" y="13494"/>
                </a:cubicBezTo>
                <a:cubicBezTo>
                  <a:pt x="3296983" y="13362"/>
                  <a:pt x="3295351" y="13127"/>
                  <a:pt x="3293201" y="12789"/>
                </a:cubicBezTo>
                <a:cubicBezTo>
                  <a:pt x="3291770" y="12908"/>
                  <a:pt x="3290506" y="13010"/>
                  <a:pt x="3289406" y="13095"/>
                </a:cubicBezTo>
                <a:cubicBezTo>
                  <a:pt x="3288307" y="13179"/>
                  <a:pt x="3288013" y="13360"/>
                  <a:pt x="3288524" y="13636"/>
                </a:cubicBezTo>
                <a:cubicBezTo>
                  <a:pt x="3285895" y="13648"/>
                  <a:pt x="3282660" y="13610"/>
                  <a:pt x="3278818" y="13523"/>
                </a:cubicBezTo>
                <a:cubicBezTo>
                  <a:pt x="3274977" y="13436"/>
                  <a:pt x="3272536" y="13585"/>
                  <a:pt x="3271495" y="13971"/>
                </a:cubicBezTo>
                <a:lnTo>
                  <a:pt x="3283142" y="14916"/>
                </a:lnTo>
                <a:cubicBezTo>
                  <a:pt x="3285108" y="15086"/>
                  <a:pt x="3286844" y="15146"/>
                  <a:pt x="3288347" y="15094"/>
                </a:cubicBezTo>
                <a:cubicBezTo>
                  <a:pt x="3289851" y="15042"/>
                  <a:pt x="3290968" y="14806"/>
                  <a:pt x="3291700" y="14385"/>
                </a:cubicBezTo>
                <a:cubicBezTo>
                  <a:pt x="3293763" y="14552"/>
                  <a:pt x="3296277" y="14695"/>
                  <a:pt x="3299244" y="14813"/>
                </a:cubicBezTo>
                <a:cubicBezTo>
                  <a:pt x="3302211" y="14931"/>
                  <a:pt x="3304902" y="14966"/>
                  <a:pt x="3307317" y="14917"/>
                </a:cubicBezTo>
                <a:lnTo>
                  <a:pt x="3336081" y="14799"/>
                </a:lnTo>
                <a:lnTo>
                  <a:pt x="3346404" y="15882"/>
                </a:lnTo>
                <a:cubicBezTo>
                  <a:pt x="3348451" y="16059"/>
                  <a:pt x="3350510" y="16144"/>
                  <a:pt x="3352580" y="16138"/>
                </a:cubicBezTo>
                <a:cubicBezTo>
                  <a:pt x="3354650" y="16133"/>
                  <a:pt x="3356091" y="15923"/>
                  <a:pt x="3356903" y="15508"/>
                </a:cubicBezTo>
                <a:lnTo>
                  <a:pt x="3369962" y="15587"/>
                </a:lnTo>
                <a:cubicBezTo>
                  <a:pt x="3374065" y="14980"/>
                  <a:pt x="3378432" y="14885"/>
                  <a:pt x="3383064" y="15302"/>
                </a:cubicBezTo>
                <a:cubicBezTo>
                  <a:pt x="3387696" y="15719"/>
                  <a:pt x="3392064" y="15624"/>
                  <a:pt x="3396167" y="15016"/>
                </a:cubicBezTo>
                <a:lnTo>
                  <a:pt x="3418754" y="17341"/>
                </a:lnTo>
                <a:cubicBezTo>
                  <a:pt x="3416603" y="18464"/>
                  <a:pt x="3414838" y="19098"/>
                  <a:pt x="3413459" y="19241"/>
                </a:cubicBezTo>
                <a:cubicBezTo>
                  <a:pt x="3412080" y="19385"/>
                  <a:pt x="3409434" y="19211"/>
                  <a:pt x="3405518" y="18719"/>
                </a:cubicBezTo>
                <a:cubicBezTo>
                  <a:pt x="3402967" y="19667"/>
                  <a:pt x="3400129" y="19948"/>
                  <a:pt x="3397004" y="19561"/>
                </a:cubicBezTo>
                <a:cubicBezTo>
                  <a:pt x="3393879" y="19175"/>
                  <a:pt x="3391217" y="19347"/>
                  <a:pt x="3389019" y="20078"/>
                </a:cubicBezTo>
                <a:cubicBezTo>
                  <a:pt x="3384478" y="19914"/>
                  <a:pt x="3377589" y="19927"/>
                  <a:pt x="3368350" y="20117"/>
                </a:cubicBezTo>
                <a:cubicBezTo>
                  <a:pt x="3359112" y="20307"/>
                  <a:pt x="3353325" y="20655"/>
                  <a:pt x="3350990" y="21161"/>
                </a:cubicBezTo>
                <a:lnTo>
                  <a:pt x="3320903" y="21417"/>
                </a:lnTo>
                <a:cubicBezTo>
                  <a:pt x="3318826" y="22383"/>
                  <a:pt x="3315966" y="23070"/>
                  <a:pt x="3312322" y="23480"/>
                </a:cubicBezTo>
                <a:cubicBezTo>
                  <a:pt x="3308679" y="23889"/>
                  <a:pt x="3304275" y="23838"/>
                  <a:pt x="3299110" y="23327"/>
                </a:cubicBezTo>
                <a:cubicBezTo>
                  <a:pt x="3293032" y="23600"/>
                  <a:pt x="3286481" y="23743"/>
                  <a:pt x="3279456" y="23755"/>
                </a:cubicBezTo>
                <a:cubicBezTo>
                  <a:pt x="3272430" y="23767"/>
                  <a:pt x="3265923" y="23546"/>
                  <a:pt x="3259934" y="23090"/>
                </a:cubicBezTo>
                <a:lnTo>
                  <a:pt x="3251199" y="25079"/>
                </a:lnTo>
                <a:lnTo>
                  <a:pt x="3240259" y="23700"/>
                </a:lnTo>
                <a:lnTo>
                  <a:pt x="3225700" y="25217"/>
                </a:lnTo>
                <a:cubicBezTo>
                  <a:pt x="3222187" y="25110"/>
                  <a:pt x="3219110" y="25116"/>
                  <a:pt x="3216469" y="25234"/>
                </a:cubicBezTo>
                <a:cubicBezTo>
                  <a:pt x="3213827" y="25352"/>
                  <a:pt x="3211258" y="25215"/>
                  <a:pt x="3208759" y="24823"/>
                </a:cubicBezTo>
                <a:cubicBezTo>
                  <a:pt x="3206960" y="24845"/>
                  <a:pt x="3204978" y="25021"/>
                  <a:pt x="3202815" y="25352"/>
                </a:cubicBezTo>
                <a:cubicBezTo>
                  <a:pt x="3200651" y="25682"/>
                  <a:pt x="3199309" y="25972"/>
                  <a:pt x="3198789" y="26221"/>
                </a:cubicBezTo>
                <a:cubicBezTo>
                  <a:pt x="3197896" y="26516"/>
                  <a:pt x="3197785" y="26753"/>
                  <a:pt x="3198458" y="26930"/>
                </a:cubicBezTo>
                <a:cubicBezTo>
                  <a:pt x="3199131" y="27107"/>
                  <a:pt x="3199859" y="27166"/>
                  <a:pt x="3200642" y="27107"/>
                </a:cubicBezTo>
                <a:cubicBezTo>
                  <a:pt x="3203351" y="26091"/>
                  <a:pt x="3206866" y="25844"/>
                  <a:pt x="3211186" y="26369"/>
                </a:cubicBezTo>
                <a:cubicBezTo>
                  <a:pt x="3215505" y="26893"/>
                  <a:pt x="3218931" y="27376"/>
                  <a:pt x="3221464" y="27817"/>
                </a:cubicBezTo>
                <a:lnTo>
                  <a:pt x="3241317" y="25749"/>
                </a:lnTo>
                <a:lnTo>
                  <a:pt x="3241935" y="26044"/>
                </a:lnTo>
                <a:cubicBezTo>
                  <a:pt x="3243661" y="26067"/>
                  <a:pt x="3245436" y="26017"/>
                  <a:pt x="3247262" y="25894"/>
                </a:cubicBezTo>
                <a:cubicBezTo>
                  <a:pt x="3249087" y="25771"/>
                  <a:pt x="3250399" y="25500"/>
                  <a:pt x="3251199" y="25079"/>
                </a:cubicBezTo>
                <a:cubicBezTo>
                  <a:pt x="3256370" y="25545"/>
                  <a:pt x="3261403" y="25800"/>
                  <a:pt x="3266298" y="25845"/>
                </a:cubicBezTo>
                <a:cubicBezTo>
                  <a:pt x="3271193" y="25890"/>
                  <a:pt x="3275895" y="26180"/>
                  <a:pt x="3280403" y="26714"/>
                </a:cubicBezTo>
                <a:cubicBezTo>
                  <a:pt x="3282645" y="25297"/>
                  <a:pt x="3285111" y="24710"/>
                  <a:pt x="3287804" y="24954"/>
                </a:cubicBezTo>
                <a:cubicBezTo>
                  <a:pt x="3290497" y="25198"/>
                  <a:pt x="3294795" y="25680"/>
                  <a:pt x="3300697" y="26399"/>
                </a:cubicBezTo>
                <a:cubicBezTo>
                  <a:pt x="3305656" y="26700"/>
                  <a:pt x="3313163" y="26533"/>
                  <a:pt x="3323218" y="25897"/>
                </a:cubicBezTo>
                <a:cubicBezTo>
                  <a:pt x="3333273" y="25262"/>
                  <a:pt x="3341266" y="25135"/>
                  <a:pt x="3347195" y="25514"/>
                </a:cubicBezTo>
                <a:cubicBezTo>
                  <a:pt x="3348433" y="25752"/>
                  <a:pt x="3349135" y="26024"/>
                  <a:pt x="3349302" y="26329"/>
                </a:cubicBezTo>
                <a:cubicBezTo>
                  <a:pt x="3349469" y="26634"/>
                  <a:pt x="3349355" y="26900"/>
                  <a:pt x="3348960" y="27129"/>
                </a:cubicBezTo>
                <a:cubicBezTo>
                  <a:pt x="3346722" y="28179"/>
                  <a:pt x="3342704" y="28762"/>
                  <a:pt x="3336905" y="28879"/>
                </a:cubicBezTo>
                <a:cubicBezTo>
                  <a:pt x="3331105" y="28996"/>
                  <a:pt x="3326359" y="28846"/>
                  <a:pt x="3322666" y="28428"/>
                </a:cubicBezTo>
                <a:cubicBezTo>
                  <a:pt x="3312679" y="28614"/>
                  <a:pt x="3303338" y="28868"/>
                  <a:pt x="3294641" y="29189"/>
                </a:cubicBezTo>
                <a:cubicBezTo>
                  <a:pt x="3285945" y="29510"/>
                  <a:pt x="3276934" y="29729"/>
                  <a:pt x="3267609" y="29846"/>
                </a:cubicBezTo>
                <a:cubicBezTo>
                  <a:pt x="3266907" y="30249"/>
                  <a:pt x="3265907" y="30413"/>
                  <a:pt x="3264609" y="30338"/>
                </a:cubicBezTo>
                <a:cubicBezTo>
                  <a:pt x="3263311" y="30263"/>
                  <a:pt x="3261694" y="30132"/>
                  <a:pt x="3259756" y="29944"/>
                </a:cubicBezTo>
                <a:cubicBezTo>
                  <a:pt x="3257814" y="29802"/>
                  <a:pt x="3256339" y="29836"/>
                  <a:pt x="3255334" y="30045"/>
                </a:cubicBezTo>
                <a:cubicBezTo>
                  <a:pt x="3254328" y="30255"/>
                  <a:pt x="3253802" y="30549"/>
                  <a:pt x="3253757" y="30929"/>
                </a:cubicBezTo>
                <a:cubicBezTo>
                  <a:pt x="3250751" y="30680"/>
                  <a:pt x="3247696" y="30503"/>
                  <a:pt x="3244591" y="30399"/>
                </a:cubicBezTo>
                <a:cubicBezTo>
                  <a:pt x="3241487" y="30295"/>
                  <a:pt x="3238895" y="30341"/>
                  <a:pt x="3236816" y="30535"/>
                </a:cubicBezTo>
                <a:lnTo>
                  <a:pt x="3225081" y="30318"/>
                </a:lnTo>
                <a:cubicBezTo>
                  <a:pt x="3223280" y="31030"/>
                  <a:pt x="3221103" y="31467"/>
                  <a:pt x="3218552" y="31628"/>
                </a:cubicBezTo>
                <a:cubicBezTo>
                  <a:pt x="3216000" y="31788"/>
                  <a:pt x="3213559" y="31713"/>
                  <a:pt x="3211229" y="31401"/>
                </a:cubicBezTo>
                <a:cubicBezTo>
                  <a:pt x="3213657" y="32370"/>
                  <a:pt x="3216741" y="33653"/>
                  <a:pt x="3220481" y="35249"/>
                </a:cubicBezTo>
                <a:cubicBezTo>
                  <a:pt x="3224221" y="36846"/>
                  <a:pt x="3225166" y="38262"/>
                  <a:pt x="3223314" y="39496"/>
                </a:cubicBezTo>
                <a:cubicBezTo>
                  <a:pt x="3221456" y="40229"/>
                  <a:pt x="3219217" y="40733"/>
                  <a:pt x="3216597" y="41005"/>
                </a:cubicBezTo>
                <a:cubicBezTo>
                  <a:pt x="3213978" y="41278"/>
                  <a:pt x="3211805" y="41235"/>
                  <a:pt x="3210079" y="40875"/>
                </a:cubicBezTo>
                <a:cubicBezTo>
                  <a:pt x="3209243" y="40924"/>
                  <a:pt x="3207960" y="40953"/>
                  <a:pt x="3206230" y="40961"/>
                </a:cubicBezTo>
                <a:cubicBezTo>
                  <a:pt x="3204500" y="40969"/>
                  <a:pt x="3203372" y="41071"/>
                  <a:pt x="3202844" y="41268"/>
                </a:cubicBezTo>
                <a:lnTo>
                  <a:pt x="3207344" y="41879"/>
                </a:lnTo>
                <a:lnTo>
                  <a:pt x="3228607" y="44341"/>
                </a:lnTo>
                <a:lnTo>
                  <a:pt x="3239107" y="43967"/>
                </a:lnTo>
                <a:cubicBezTo>
                  <a:pt x="3240388" y="43504"/>
                  <a:pt x="3241554" y="43323"/>
                  <a:pt x="3242603" y="43423"/>
                </a:cubicBezTo>
                <a:cubicBezTo>
                  <a:pt x="3243653" y="43524"/>
                  <a:pt x="3245105" y="43673"/>
                  <a:pt x="3246960" y="43869"/>
                </a:cubicBezTo>
                <a:cubicBezTo>
                  <a:pt x="3248538" y="43869"/>
                  <a:pt x="3249638" y="43785"/>
                  <a:pt x="3250257" y="43616"/>
                </a:cubicBezTo>
                <a:cubicBezTo>
                  <a:pt x="3250877" y="43446"/>
                  <a:pt x="3251336" y="43248"/>
                  <a:pt x="3251636" y="43022"/>
                </a:cubicBezTo>
                <a:cubicBezTo>
                  <a:pt x="3257518" y="43459"/>
                  <a:pt x="3263577" y="43787"/>
                  <a:pt x="3269812" y="44007"/>
                </a:cubicBezTo>
                <a:cubicBezTo>
                  <a:pt x="3276047" y="44227"/>
                  <a:pt x="3282105" y="44556"/>
                  <a:pt x="3287987" y="44992"/>
                </a:cubicBezTo>
                <a:cubicBezTo>
                  <a:pt x="3294724" y="44665"/>
                  <a:pt x="3301588" y="44640"/>
                  <a:pt x="3308578" y="44916"/>
                </a:cubicBezTo>
                <a:cubicBezTo>
                  <a:pt x="3315569" y="45192"/>
                  <a:pt x="3321704" y="45783"/>
                  <a:pt x="3326985" y="46687"/>
                </a:cubicBezTo>
                <a:lnTo>
                  <a:pt x="3332985" y="45702"/>
                </a:lnTo>
                <a:cubicBezTo>
                  <a:pt x="3334715" y="45357"/>
                  <a:pt x="3336748" y="45205"/>
                  <a:pt x="3339084" y="45246"/>
                </a:cubicBezTo>
                <a:cubicBezTo>
                  <a:pt x="3341421" y="45288"/>
                  <a:pt x="3343741" y="45466"/>
                  <a:pt x="3346044" y="45781"/>
                </a:cubicBezTo>
                <a:cubicBezTo>
                  <a:pt x="3352793" y="45797"/>
                  <a:pt x="3354911" y="46296"/>
                  <a:pt x="3352396" y="47278"/>
                </a:cubicBezTo>
                <a:cubicBezTo>
                  <a:pt x="3351131" y="48166"/>
                  <a:pt x="3349447" y="48807"/>
                  <a:pt x="3347344" y="49198"/>
                </a:cubicBezTo>
                <a:cubicBezTo>
                  <a:pt x="3345241" y="49589"/>
                  <a:pt x="3341837" y="49599"/>
                  <a:pt x="3337131" y="49227"/>
                </a:cubicBezTo>
                <a:cubicBezTo>
                  <a:pt x="3333536" y="48905"/>
                  <a:pt x="3327933" y="48634"/>
                  <a:pt x="3320323" y="48415"/>
                </a:cubicBezTo>
                <a:cubicBezTo>
                  <a:pt x="3312713" y="48196"/>
                  <a:pt x="3307199" y="48545"/>
                  <a:pt x="3303780" y="49463"/>
                </a:cubicBezTo>
                <a:cubicBezTo>
                  <a:pt x="3299434" y="49714"/>
                  <a:pt x="3292353" y="49956"/>
                  <a:pt x="3282538" y="50192"/>
                </a:cubicBezTo>
                <a:cubicBezTo>
                  <a:pt x="3272722" y="50427"/>
                  <a:pt x="3264538" y="50335"/>
                  <a:pt x="3257987" y="49916"/>
                </a:cubicBezTo>
                <a:cubicBezTo>
                  <a:pt x="3256864" y="50535"/>
                  <a:pt x="3255492" y="50843"/>
                  <a:pt x="3253873" y="50839"/>
                </a:cubicBezTo>
                <a:cubicBezTo>
                  <a:pt x="3252254" y="50835"/>
                  <a:pt x="3250772" y="50705"/>
                  <a:pt x="3249428" y="50448"/>
                </a:cubicBezTo>
                <a:cubicBezTo>
                  <a:pt x="3246039" y="50223"/>
                  <a:pt x="3242693" y="50647"/>
                  <a:pt x="3239392" y="51718"/>
                </a:cubicBezTo>
                <a:cubicBezTo>
                  <a:pt x="3236090" y="52789"/>
                  <a:pt x="3233847" y="53547"/>
                  <a:pt x="3232663" y="53993"/>
                </a:cubicBezTo>
                <a:cubicBezTo>
                  <a:pt x="3227041" y="53776"/>
                  <a:pt x="3215809" y="53672"/>
                  <a:pt x="3198970" y="53679"/>
                </a:cubicBezTo>
                <a:cubicBezTo>
                  <a:pt x="3182131" y="53687"/>
                  <a:pt x="3171980" y="54100"/>
                  <a:pt x="3168519" y="54917"/>
                </a:cubicBezTo>
                <a:lnTo>
                  <a:pt x="3154314" y="53519"/>
                </a:lnTo>
                <a:cubicBezTo>
                  <a:pt x="3149459" y="53477"/>
                  <a:pt x="3144808" y="53437"/>
                  <a:pt x="3140362" y="53398"/>
                </a:cubicBezTo>
                <a:cubicBezTo>
                  <a:pt x="3135915" y="53359"/>
                  <a:pt x="3131419" y="53393"/>
                  <a:pt x="3126873" y="53499"/>
                </a:cubicBezTo>
                <a:lnTo>
                  <a:pt x="3123520" y="54208"/>
                </a:lnTo>
                <a:cubicBezTo>
                  <a:pt x="3126426" y="55052"/>
                  <a:pt x="3131643" y="55363"/>
                  <a:pt x="3139170" y="55141"/>
                </a:cubicBezTo>
                <a:cubicBezTo>
                  <a:pt x="3146698" y="54919"/>
                  <a:pt x="3152069" y="55304"/>
                  <a:pt x="3155283" y="56296"/>
                </a:cubicBezTo>
                <a:cubicBezTo>
                  <a:pt x="3156636" y="56815"/>
                  <a:pt x="3158959" y="57412"/>
                  <a:pt x="3162253" y="58088"/>
                </a:cubicBezTo>
                <a:lnTo>
                  <a:pt x="3161901" y="55607"/>
                </a:lnTo>
                <a:lnTo>
                  <a:pt x="3166401" y="56217"/>
                </a:lnTo>
                <a:cubicBezTo>
                  <a:pt x="3168527" y="56528"/>
                  <a:pt x="3169546" y="56887"/>
                  <a:pt x="3169455" y="57293"/>
                </a:cubicBezTo>
                <a:cubicBezTo>
                  <a:pt x="3169365" y="57700"/>
                  <a:pt x="3168906" y="58122"/>
                  <a:pt x="3168077" y="58561"/>
                </a:cubicBezTo>
                <a:cubicBezTo>
                  <a:pt x="3170650" y="58668"/>
                  <a:pt x="3172981" y="58755"/>
                  <a:pt x="3175069" y="58822"/>
                </a:cubicBezTo>
                <a:cubicBezTo>
                  <a:pt x="3177157" y="58889"/>
                  <a:pt x="3179179" y="58829"/>
                  <a:pt x="3181135" y="58640"/>
                </a:cubicBezTo>
                <a:cubicBezTo>
                  <a:pt x="3183148" y="58768"/>
                  <a:pt x="3185629" y="58734"/>
                  <a:pt x="3188579" y="58539"/>
                </a:cubicBezTo>
                <a:cubicBezTo>
                  <a:pt x="3191530" y="58344"/>
                  <a:pt x="3194519" y="58168"/>
                  <a:pt x="3197546" y="58010"/>
                </a:cubicBezTo>
                <a:cubicBezTo>
                  <a:pt x="3195811" y="57052"/>
                  <a:pt x="3196370" y="56034"/>
                  <a:pt x="3199223" y="54957"/>
                </a:cubicBezTo>
                <a:cubicBezTo>
                  <a:pt x="3203826" y="55617"/>
                  <a:pt x="3208826" y="55696"/>
                  <a:pt x="3214223" y="55194"/>
                </a:cubicBezTo>
                <a:lnTo>
                  <a:pt x="3217751" y="58424"/>
                </a:lnTo>
                <a:cubicBezTo>
                  <a:pt x="3214904" y="58218"/>
                  <a:pt x="3212327" y="58142"/>
                  <a:pt x="3210020" y="58195"/>
                </a:cubicBezTo>
                <a:cubicBezTo>
                  <a:pt x="3207713" y="58248"/>
                  <a:pt x="3205290" y="58245"/>
                  <a:pt x="3202752" y="58188"/>
                </a:cubicBezTo>
                <a:lnTo>
                  <a:pt x="3201252" y="59783"/>
                </a:lnTo>
                <a:cubicBezTo>
                  <a:pt x="3202487" y="60374"/>
                  <a:pt x="3201781" y="60807"/>
                  <a:pt x="3199134" y="61083"/>
                </a:cubicBezTo>
                <a:cubicBezTo>
                  <a:pt x="3196408" y="61337"/>
                  <a:pt x="3193455" y="61434"/>
                  <a:pt x="3190277" y="61376"/>
                </a:cubicBezTo>
                <a:cubicBezTo>
                  <a:pt x="3187099" y="61317"/>
                  <a:pt x="3184169" y="61232"/>
                  <a:pt x="3181487" y="61122"/>
                </a:cubicBezTo>
                <a:cubicBezTo>
                  <a:pt x="3181901" y="61641"/>
                  <a:pt x="3182684" y="62144"/>
                  <a:pt x="3183836" y="62631"/>
                </a:cubicBezTo>
                <a:cubicBezTo>
                  <a:pt x="3184988" y="63118"/>
                  <a:pt x="3185617" y="63547"/>
                  <a:pt x="3185722" y="63919"/>
                </a:cubicBezTo>
                <a:cubicBezTo>
                  <a:pt x="3183966" y="64364"/>
                  <a:pt x="3180661" y="64453"/>
                  <a:pt x="3175807" y="64187"/>
                </a:cubicBezTo>
                <a:cubicBezTo>
                  <a:pt x="3170952" y="63921"/>
                  <a:pt x="3166875" y="63641"/>
                  <a:pt x="3163576" y="63347"/>
                </a:cubicBezTo>
                <a:cubicBezTo>
                  <a:pt x="3160793" y="63622"/>
                  <a:pt x="3158109" y="63752"/>
                  <a:pt x="3155524" y="63736"/>
                </a:cubicBezTo>
                <a:cubicBezTo>
                  <a:pt x="3152940" y="63721"/>
                  <a:pt x="3151271" y="63565"/>
                  <a:pt x="3150517" y="63268"/>
                </a:cubicBezTo>
                <a:lnTo>
                  <a:pt x="3138165" y="62756"/>
                </a:lnTo>
                <a:lnTo>
                  <a:pt x="3126253" y="63997"/>
                </a:lnTo>
                <a:lnTo>
                  <a:pt x="3132076" y="64470"/>
                </a:lnTo>
                <a:lnTo>
                  <a:pt x="3145135" y="64549"/>
                </a:lnTo>
                <a:cubicBezTo>
                  <a:pt x="3146793" y="64571"/>
                  <a:pt x="3148197" y="64664"/>
                  <a:pt x="3149348" y="64829"/>
                </a:cubicBezTo>
                <a:cubicBezTo>
                  <a:pt x="3150498" y="64994"/>
                  <a:pt x="3151241" y="65157"/>
                  <a:pt x="3151576" y="65317"/>
                </a:cubicBezTo>
                <a:cubicBezTo>
                  <a:pt x="3150780" y="65370"/>
                  <a:pt x="3149416" y="65392"/>
                  <a:pt x="3147484" y="65383"/>
                </a:cubicBezTo>
                <a:cubicBezTo>
                  <a:pt x="3145552" y="65374"/>
                  <a:pt x="3143857" y="65431"/>
                  <a:pt x="3142399" y="65553"/>
                </a:cubicBezTo>
                <a:cubicBezTo>
                  <a:pt x="3139535" y="66271"/>
                  <a:pt x="3134300" y="66337"/>
                  <a:pt x="3126694" y="65750"/>
                </a:cubicBezTo>
                <a:cubicBezTo>
                  <a:pt x="3119088" y="65163"/>
                  <a:pt x="3113853" y="65229"/>
                  <a:pt x="3110989" y="65946"/>
                </a:cubicBezTo>
                <a:lnTo>
                  <a:pt x="3099254" y="65730"/>
                </a:lnTo>
                <a:cubicBezTo>
                  <a:pt x="3096283" y="65979"/>
                  <a:pt x="3092342" y="66150"/>
                  <a:pt x="3087431" y="66241"/>
                </a:cubicBezTo>
                <a:cubicBezTo>
                  <a:pt x="3092052" y="66525"/>
                  <a:pt x="3096927" y="66737"/>
                  <a:pt x="3102055" y="66877"/>
                </a:cubicBezTo>
                <a:cubicBezTo>
                  <a:pt x="3107183" y="67018"/>
                  <a:pt x="3112102" y="66865"/>
                  <a:pt x="3116812" y="66419"/>
                </a:cubicBezTo>
                <a:lnTo>
                  <a:pt x="3117782" y="69197"/>
                </a:lnTo>
                <a:lnTo>
                  <a:pt x="3101988" y="70122"/>
                </a:lnTo>
                <a:lnTo>
                  <a:pt x="3106399" y="71461"/>
                </a:lnTo>
                <a:lnTo>
                  <a:pt x="3101546" y="73766"/>
                </a:lnTo>
                <a:lnTo>
                  <a:pt x="3078605" y="74356"/>
                </a:lnTo>
                <a:cubicBezTo>
                  <a:pt x="3071277" y="73726"/>
                  <a:pt x="3063590" y="73357"/>
                  <a:pt x="3055544" y="73251"/>
                </a:cubicBezTo>
                <a:cubicBezTo>
                  <a:pt x="3047498" y="73144"/>
                  <a:pt x="3040451" y="72889"/>
                  <a:pt x="3034402" y="72485"/>
                </a:cubicBezTo>
                <a:lnTo>
                  <a:pt x="3033167" y="71894"/>
                </a:lnTo>
                <a:lnTo>
                  <a:pt x="3029196" y="72307"/>
                </a:lnTo>
                <a:lnTo>
                  <a:pt x="3012256" y="71913"/>
                </a:lnTo>
                <a:cubicBezTo>
                  <a:pt x="3006373" y="72376"/>
                  <a:pt x="3000381" y="72401"/>
                  <a:pt x="2994278" y="71987"/>
                </a:cubicBezTo>
                <a:cubicBezTo>
                  <a:pt x="2988176" y="71573"/>
                  <a:pt x="2981521" y="71667"/>
                  <a:pt x="2974316" y="72267"/>
                </a:cubicBezTo>
                <a:cubicBezTo>
                  <a:pt x="2970785" y="72200"/>
                  <a:pt x="2964965" y="72147"/>
                  <a:pt x="2956857" y="72107"/>
                </a:cubicBezTo>
                <a:cubicBezTo>
                  <a:pt x="2948749" y="72067"/>
                  <a:pt x="2943922" y="71911"/>
                  <a:pt x="2942376" y="71637"/>
                </a:cubicBezTo>
                <a:cubicBezTo>
                  <a:pt x="2938288" y="72123"/>
                  <a:pt x="2933229" y="72530"/>
                  <a:pt x="2927200" y="72858"/>
                </a:cubicBezTo>
                <a:lnTo>
                  <a:pt x="2927817" y="73153"/>
                </a:lnTo>
                <a:cubicBezTo>
                  <a:pt x="2927214" y="73635"/>
                  <a:pt x="2925685" y="73675"/>
                  <a:pt x="2923229" y="73271"/>
                </a:cubicBezTo>
                <a:lnTo>
                  <a:pt x="2921994" y="72680"/>
                </a:lnTo>
                <a:cubicBezTo>
                  <a:pt x="2917524" y="72726"/>
                  <a:pt x="2914730" y="72418"/>
                  <a:pt x="2913612" y="71754"/>
                </a:cubicBezTo>
                <a:cubicBezTo>
                  <a:pt x="2908932" y="72182"/>
                  <a:pt x="2904109" y="72445"/>
                  <a:pt x="2899142" y="72542"/>
                </a:cubicBezTo>
                <a:cubicBezTo>
                  <a:pt x="2894175" y="72640"/>
                  <a:pt x="2889352" y="72902"/>
                  <a:pt x="2884672" y="73330"/>
                </a:cubicBezTo>
                <a:lnTo>
                  <a:pt x="2877789" y="76205"/>
                </a:lnTo>
                <a:cubicBezTo>
                  <a:pt x="2878730" y="76527"/>
                  <a:pt x="2878701" y="76770"/>
                  <a:pt x="2877701" y="76934"/>
                </a:cubicBezTo>
                <a:cubicBezTo>
                  <a:pt x="2876269" y="77068"/>
                  <a:pt x="2874522" y="77100"/>
                  <a:pt x="2872462" y="77030"/>
                </a:cubicBezTo>
                <a:cubicBezTo>
                  <a:pt x="2870401" y="76960"/>
                  <a:pt x="2868677" y="76810"/>
                  <a:pt x="2867289" y="76579"/>
                </a:cubicBezTo>
                <a:cubicBezTo>
                  <a:pt x="2865247" y="76807"/>
                  <a:pt x="2863221" y="76898"/>
                  <a:pt x="2861212" y="76853"/>
                </a:cubicBezTo>
                <a:cubicBezTo>
                  <a:pt x="2859203" y="76807"/>
                  <a:pt x="2857553" y="76499"/>
                  <a:pt x="2856260" y="75929"/>
                </a:cubicBezTo>
                <a:lnTo>
                  <a:pt x="2854408" y="75043"/>
                </a:lnTo>
                <a:lnTo>
                  <a:pt x="2839232" y="76264"/>
                </a:lnTo>
                <a:lnTo>
                  <a:pt x="2807909" y="75929"/>
                </a:lnTo>
                <a:lnTo>
                  <a:pt x="2801468" y="75161"/>
                </a:lnTo>
                <a:cubicBezTo>
                  <a:pt x="2797323" y="75555"/>
                  <a:pt x="2792423" y="75780"/>
                  <a:pt x="2786767" y="75838"/>
                </a:cubicBezTo>
                <a:cubicBezTo>
                  <a:pt x="2781111" y="75894"/>
                  <a:pt x="2775747" y="75898"/>
                  <a:pt x="2770675" y="75850"/>
                </a:cubicBezTo>
                <a:lnTo>
                  <a:pt x="2754793" y="77504"/>
                </a:lnTo>
                <a:lnTo>
                  <a:pt x="2740588" y="76105"/>
                </a:lnTo>
                <a:lnTo>
                  <a:pt x="2724883" y="76302"/>
                </a:lnTo>
                <a:lnTo>
                  <a:pt x="2714560" y="75219"/>
                </a:lnTo>
                <a:cubicBezTo>
                  <a:pt x="2710051" y="75583"/>
                  <a:pt x="2705746" y="75612"/>
                  <a:pt x="2701645" y="75305"/>
                </a:cubicBezTo>
                <a:cubicBezTo>
                  <a:pt x="2697544" y="74997"/>
                  <a:pt x="2692908" y="75060"/>
                  <a:pt x="2687737" y="75494"/>
                </a:cubicBezTo>
                <a:lnTo>
                  <a:pt x="2659679" y="75179"/>
                </a:lnTo>
                <a:cubicBezTo>
                  <a:pt x="2656945" y="74384"/>
                  <a:pt x="2652334" y="74235"/>
                  <a:pt x="2645849" y="74730"/>
                </a:cubicBezTo>
                <a:cubicBezTo>
                  <a:pt x="2639364" y="75226"/>
                  <a:pt x="2634445" y="74929"/>
                  <a:pt x="2631093" y="73839"/>
                </a:cubicBezTo>
                <a:lnTo>
                  <a:pt x="2668769" y="70274"/>
                </a:lnTo>
                <a:lnTo>
                  <a:pt x="2667710" y="68226"/>
                </a:lnTo>
                <a:lnTo>
                  <a:pt x="2655976" y="68009"/>
                </a:lnTo>
                <a:cubicBezTo>
                  <a:pt x="2649880" y="68209"/>
                  <a:pt x="2641402" y="68523"/>
                  <a:pt x="2630542" y="68949"/>
                </a:cubicBezTo>
                <a:cubicBezTo>
                  <a:pt x="2619682" y="69376"/>
                  <a:pt x="2611513" y="69837"/>
                  <a:pt x="2606036" y="70333"/>
                </a:cubicBezTo>
                <a:cubicBezTo>
                  <a:pt x="2600486" y="70971"/>
                  <a:pt x="2596872" y="71137"/>
                  <a:pt x="2595194" y="70832"/>
                </a:cubicBezTo>
                <a:cubicBezTo>
                  <a:pt x="2593516" y="70528"/>
                  <a:pt x="2591336" y="69645"/>
                  <a:pt x="2588654" y="68186"/>
                </a:cubicBezTo>
                <a:lnTo>
                  <a:pt x="2584066" y="68304"/>
                </a:lnTo>
                <a:cubicBezTo>
                  <a:pt x="2583184" y="68845"/>
                  <a:pt x="2581485" y="69382"/>
                  <a:pt x="2578971" y="69914"/>
                </a:cubicBezTo>
                <a:cubicBezTo>
                  <a:pt x="2576456" y="70446"/>
                  <a:pt x="2574184" y="70322"/>
                  <a:pt x="2572155" y="69544"/>
                </a:cubicBezTo>
                <a:cubicBezTo>
                  <a:pt x="2571703" y="69344"/>
                  <a:pt x="2570732" y="69041"/>
                  <a:pt x="2569243" y="68634"/>
                </a:cubicBezTo>
                <a:cubicBezTo>
                  <a:pt x="2567754" y="68227"/>
                  <a:pt x="2566608" y="68031"/>
                  <a:pt x="2565802" y="68048"/>
                </a:cubicBezTo>
                <a:lnTo>
                  <a:pt x="2564479" y="68186"/>
                </a:lnTo>
                <a:lnTo>
                  <a:pt x="2562537" y="73424"/>
                </a:lnTo>
                <a:cubicBezTo>
                  <a:pt x="2567487" y="73801"/>
                  <a:pt x="2572674" y="73905"/>
                  <a:pt x="2578098" y="73737"/>
                </a:cubicBezTo>
                <a:cubicBezTo>
                  <a:pt x="2583523" y="73570"/>
                  <a:pt x="2588600" y="73236"/>
                  <a:pt x="2593330" y="72736"/>
                </a:cubicBezTo>
                <a:cubicBezTo>
                  <a:pt x="2598829" y="73182"/>
                  <a:pt x="2604064" y="73116"/>
                  <a:pt x="2609035" y="72539"/>
                </a:cubicBezTo>
                <a:lnTo>
                  <a:pt x="2623417" y="72480"/>
                </a:lnTo>
                <a:cubicBezTo>
                  <a:pt x="2624204" y="72390"/>
                  <a:pt x="2625277" y="72294"/>
                  <a:pt x="2626637" y="72189"/>
                </a:cubicBezTo>
                <a:cubicBezTo>
                  <a:pt x="2627998" y="72085"/>
                  <a:pt x="2628895" y="72097"/>
                  <a:pt x="2629328" y="72224"/>
                </a:cubicBezTo>
                <a:cubicBezTo>
                  <a:pt x="2630121" y="72876"/>
                  <a:pt x="2628778" y="73615"/>
                  <a:pt x="2625302" y="74442"/>
                </a:cubicBezTo>
                <a:cubicBezTo>
                  <a:pt x="2621826" y="75269"/>
                  <a:pt x="2618874" y="75816"/>
                  <a:pt x="2616446" y="76084"/>
                </a:cubicBezTo>
                <a:cubicBezTo>
                  <a:pt x="2615727" y="76174"/>
                  <a:pt x="2614848" y="76236"/>
                  <a:pt x="2613810" y="76269"/>
                </a:cubicBezTo>
                <a:cubicBezTo>
                  <a:pt x="2612771" y="76302"/>
                  <a:pt x="2611915" y="76181"/>
                  <a:pt x="2611240" y="75907"/>
                </a:cubicBezTo>
                <a:cubicBezTo>
                  <a:pt x="2604874" y="76203"/>
                  <a:pt x="2597092" y="76399"/>
                  <a:pt x="2587891" y="76495"/>
                </a:cubicBezTo>
                <a:cubicBezTo>
                  <a:pt x="2578691" y="76591"/>
                  <a:pt x="2570798" y="76349"/>
                  <a:pt x="2564212" y="75768"/>
                </a:cubicBezTo>
                <a:cubicBezTo>
                  <a:pt x="2561654" y="75990"/>
                  <a:pt x="2559360" y="76049"/>
                  <a:pt x="2557330" y="75946"/>
                </a:cubicBezTo>
                <a:cubicBezTo>
                  <a:pt x="2555301" y="75842"/>
                  <a:pt x="2553007" y="75901"/>
                  <a:pt x="2550448" y="76123"/>
                </a:cubicBezTo>
                <a:cubicBezTo>
                  <a:pt x="2544807" y="76171"/>
                  <a:pt x="2538928" y="76153"/>
                  <a:pt x="2532813" y="76071"/>
                </a:cubicBezTo>
                <a:cubicBezTo>
                  <a:pt x="2526697" y="75988"/>
                  <a:pt x="2520841" y="75789"/>
                  <a:pt x="2515244" y="75472"/>
                </a:cubicBezTo>
                <a:cubicBezTo>
                  <a:pt x="2513810" y="75622"/>
                  <a:pt x="2512222" y="75697"/>
                  <a:pt x="2510479" y="75699"/>
                </a:cubicBezTo>
                <a:cubicBezTo>
                  <a:pt x="2508736" y="75700"/>
                  <a:pt x="2507501" y="75559"/>
                  <a:pt x="2506773" y="75275"/>
                </a:cubicBezTo>
                <a:cubicBezTo>
                  <a:pt x="2506057" y="74675"/>
                  <a:pt x="2507535" y="74161"/>
                  <a:pt x="2511207" y="73734"/>
                </a:cubicBezTo>
                <a:cubicBezTo>
                  <a:pt x="2514880" y="73307"/>
                  <a:pt x="2517638" y="73019"/>
                  <a:pt x="2519479" y="72872"/>
                </a:cubicBezTo>
                <a:lnTo>
                  <a:pt x="2510568" y="70922"/>
                </a:lnTo>
                <a:lnTo>
                  <a:pt x="2496716" y="72005"/>
                </a:lnTo>
                <a:lnTo>
                  <a:pt x="2467335" y="71828"/>
                </a:lnTo>
                <a:lnTo>
                  <a:pt x="2466717" y="71533"/>
                </a:lnTo>
                <a:lnTo>
                  <a:pt x="2437953" y="71650"/>
                </a:lnTo>
                <a:cubicBezTo>
                  <a:pt x="2436339" y="71488"/>
                  <a:pt x="2433876" y="71595"/>
                  <a:pt x="2430564" y="71970"/>
                </a:cubicBezTo>
                <a:cubicBezTo>
                  <a:pt x="2427251" y="72345"/>
                  <a:pt x="2425097" y="72600"/>
                  <a:pt x="2424101" y="72734"/>
                </a:cubicBezTo>
                <a:cubicBezTo>
                  <a:pt x="2426433" y="72918"/>
                  <a:pt x="2426907" y="73273"/>
                  <a:pt x="2425523" y="73799"/>
                </a:cubicBezTo>
                <a:cubicBezTo>
                  <a:pt x="2424139" y="74326"/>
                  <a:pt x="2422518" y="74450"/>
                  <a:pt x="2420659" y="74171"/>
                </a:cubicBezTo>
                <a:cubicBezTo>
                  <a:pt x="2420367" y="73999"/>
                  <a:pt x="2419871" y="73826"/>
                  <a:pt x="2419170" y="73652"/>
                </a:cubicBezTo>
                <a:cubicBezTo>
                  <a:pt x="2418470" y="73477"/>
                  <a:pt x="2417467" y="73447"/>
                  <a:pt x="2416160" y="73560"/>
                </a:cubicBezTo>
                <a:cubicBezTo>
                  <a:pt x="2414832" y="73729"/>
                  <a:pt x="2413648" y="74062"/>
                  <a:pt x="2412608" y="74560"/>
                </a:cubicBezTo>
                <a:cubicBezTo>
                  <a:pt x="2411568" y="75058"/>
                  <a:pt x="2410692" y="75539"/>
                  <a:pt x="2409983" y="76003"/>
                </a:cubicBezTo>
                <a:cubicBezTo>
                  <a:pt x="2407179" y="76220"/>
                  <a:pt x="2402264" y="76342"/>
                  <a:pt x="2395237" y="76370"/>
                </a:cubicBezTo>
                <a:cubicBezTo>
                  <a:pt x="2388210" y="76397"/>
                  <a:pt x="2383978" y="76268"/>
                  <a:pt x="2382543" y="75983"/>
                </a:cubicBezTo>
                <a:cubicBezTo>
                  <a:pt x="2378138" y="76494"/>
                  <a:pt x="2375035" y="76712"/>
                  <a:pt x="2373234" y="76638"/>
                </a:cubicBezTo>
                <a:cubicBezTo>
                  <a:pt x="2371433" y="76563"/>
                  <a:pt x="2369565" y="76023"/>
                  <a:pt x="2367632" y="75018"/>
                </a:cubicBezTo>
                <a:lnTo>
                  <a:pt x="2353073" y="76534"/>
                </a:lnTo>
                <a:cubicBezTo>
                  <a:pt x="2353489" y="75576"/>
                  <a:pt x="2354312" y="74621"/>
                  <a:pt x="2355544" y="73668"/>
                </a:cubicBezTo>
                <a:cubicBezTo>
                  <a:pt x="2356776" y="72715"/>
                  <a:pt x="2358570" y="71839"/>
                  <a:pt x="2360927" y="71039"/>
                </a:cubicBezTo>
                <a:cubicBezTo>
                  <a:pt x="2358383" y="71364"/>
                  <a:pt x="2355530" y="71541"/>
                  <a:pt x="2352368" y="71571"/>
                </a:cubicBezTo>
                <a:lnTo>
                  <a:pt x="2342839" y="74722"/>
                </a:lnTo>
                <a:cubicBezTo>
                  <a:pt x="2337043" y="74921"/>
                  <a:pt x="2325848" y="75187"/>
                  <a:pt x="2309255" y="75522"/>
                </a:cubicBezTo>
                <a:cubicBezTo>
                  <a:pt x="2292662" y="75856"/>
                  <a:pt x="2281887" y="75359"/>
                  <a:pt x="2276929" y="74032"/>
                </a:cubicBezTo>
                <a:cubicBezTo>
                  <a:pt x="2274301" y="74268"/>
                  <a:pt x="2270007" y="74431"/>
                  <a:pt x="2264047" y="74519"/>
                </a:cubicBezTo>
                <a:cubicBezTo>
                  <a:pt x="2258088" y="74608"/>
                  <a:pt x="2254323" y="74445"/>
                  <a:pt x="2252754" y="74031"/>
                </a:cubicBezTo>
                <a:cubicBezTo>
                  <a:pt x="2252623" y="73873"/>
                  <a:pt x="2253105" y="73718"/>
                  <a:pt x="2254199" y="73566"/>
                </a:cubicBezTo>
                <a:cubicBezTo>
                  <a:pt x="2255292" y="73415"/>
                  <a:pt x="2255928" y="73333"/>
                  <a:pt x="2256107" y="73322"/>
                </a:cubicBezTo>
                <a:lnTo>
                  <a:pt x="2254960" y="72003"/>
                </a:lnTo>
                <a:lnTo>
                  <a:pt x="2247813" y="71668"/>
                </a:lnTo>
                <a:lnTo>
                  <a:pt x="2242872" y="74701"/>
                </a:lnTo>
                <a:cubicBezTo>
                  <a:pt x="2235624" y="75426"/>
                  <a:pt x="2228502" y="75778"/>
                  <a:pt x="2221508" y="75757"/>
                </a:cubicBezTo>
                <a:cubicBezTo>
                  <a:pt x="2214514" y="75736"/>
                  <a:pt x="2207459" y="75541"/>
                  <a:pt x="2200344" y="75173"/>
                </a:cubicBezTo>
                <a:cubicBezTo>
                  <a:pt x="2198496" y="75478"/>
                  <a:pt x="2195176" y="76139"/>
                  <a:pt x="2190384" y="77155"/>
                </a:cubicBezTo>
                <a:cubicBezTo>
                  <a:pt x="2185592" y="78171"/>
                  <a:pt x="2182470" y="78541"/>
                  <a:pt x="2181020" y="78265"/>
                </a:cubicBezTo>
                <a:cubicBezTo>
                  <a:pt x="2180162" y="77823"/>
                  <a:pt x="2179916" y="77383"/>
                  <a:pt x="2180282" y="76948"/>
                </a:cubicBezTo>
                <a:cubicBezTo>
                  <a:pt x="2180647" y="76512"/>
                  <a:pt x="2181217" y="76079"/>
                  <a:pt x="2181991" y="75646"/>
                </a:cubicBezTo>
                <a:cubicBezTo>
                  <a:pt x="2177138" y="76151"/>
                  <a:pt x="2171646" y="76543"/>
                  <a:pt x="2165514" y="76822"/>
                </a:cubicBezTo>
                <a:cubicBezTo>
                  <a:pt x="2159381" y="77101"/>
                  <a:pt x="2153933" y="77129"/>
                  <a:pt x="2149169" y="76906"/>
                </a:cubicBezTo>
                <a:lnTo>
                  <a:pt x="2156669" y="74326"/>
                </a:lnTo>
                <a:lnTo>
                  <a:pt x="2171757" y="73833"/>
                </a:lnTo>
                <a:cubicBezTo>
                  <a:pt x="2172071" y="73598"/>
                  <a:pt x="2172347" y="73345"/>
                  <a:pt x="2172584" y="73073"/>
                </a:cubicBezTo>
                <a:cubicBezTo>
                  <a:pt x="2172821" y="72801"/>
                  <a:pt x="2173251" y="72621"/>
                  <a:pt x="2173875" y="72533"/>
                </a:cubicBezTo>
                <a:cubicBezTo>
                  <a:pt x="2175284" y="72469"/>
                  <a:pt x="2176700" y="72697"/>
                  <a:pt x="2178121" y="73216"/>
                </a:cubicBezTo>
                <a:cubicBezTo>
                  <a:pt x="2179541" y="73735"/>
                  <a:pt x="2180450" y="74105"/>
                  <a:pt x="2180845" y="74326"/>
                </a:cubicBezTo>
                <a:cubicBezTo>
                  <a:pt x="2184909" y="73925"/>
                  <a:pt x="2189486" y="73673"/>
                  <a:pt x="2194576" y="73570"/>
                </a:cubicBezTo>
                <a:cubicBezTo>
                  <a:pt x="2199666" y="73467"/>
                  <a:pt x="2204706" y="73437"/>
                  <a:pt x="2209697" y="73479"/>
                </a:cubicBezTo>
                <a:cubicBezTo>
                  <a:pt x="2210456" y="73393"/>
                  <a:pt x="2211430" y="73216"/>
                  <a:pt x="2212619" y="72950"/>
                </a:cubicBezTo>
                <a:cubicBezTo>
                  <a:pt x="2213809" y="72684"/>
                  <a:pt x="2214629" y="72434"/>
                  <a:pt x="2215079" y="72199"/>
                </a:cubicBezTo>
                <a:lnTo>
                  <a:pt x="2198845" y="71372"/>
                </a:lnTo>
                <a:lnTo>
                  <a:pt x="2194433" y="70032"/>
                </a:lnTo>
                <a:lnTo>
                  <a:pt x="2175904" y="71962"/>
                </a:lnTo>
                <a:cubicBezTo>
                  <a:pt x="2169899" y="71306"/>
                  <a:pt x="2162344" y="70969"/>
                  <a:pt x="2153240" y="70950"/>
                </a:cubicBezTo>
                <a:cubicBezTo>
                  <a:pt x="2144135" y="70932"/>
                  <a:pt x="2136691" y="71032"/>
                  <a:pt x="2130906" y="71253"/>
                </a:cubicBezTo>
                <a:cubicBezTo>
                  <a:pt x="2128266" y="71468"/>
                  <a:pt x="2125649" y="71501"/>
                  <a:pt x="2123053" y="71351"/>
                </a:cubicBezTo>
                <a:cubicBezTo>
                  <a:pt x="2120458" y="71202"/>
                  <a:pt x="2117840" y="71235"/>
                  <a:pt x="2115201" y="71450"/>
                </a:cubicBezTo>
                <a:lnTo>
                  <a:pt x="2102760" y="71666"/>
                </a:lnTo>
                <a:lnTo>
                  <a:pt x="2103377" y="71962"/>
                </a:lnTo>
                <a:cubicBezTo>
                  <a:pt x="2100738" y="72177"/>
                  <a:pt x="2098120" y="72209"/>
                  <a:pt x="2095525" y="72060"/>
                </a:cubicBezTo>
                <a:cubicBezTo>
                  <a:pt x="2092929" y="71911"/>
                  <a:pt x="2090312" y="71943"/>
                  <a:pt x="2087672" y="72158"/>
                </a:cubicBezTo>
                <a:cubicBezTo>
                  <a:pt x="2085655" y="72398"/>
                  <a:pt x="2083733" y="72539"/>
                  <a:pt x="2081904" y="72579"/>
                </a:cubicBezTo>
                <a:cubicBezTo>
                  <a:pt x="2080075" y="72620"/>
                  <a:pt x="2078527" y="72361"/>
                  <a:pt x="2077261" y="71804"/>
                </a:cubicBezTo>
                <a:cubicBezTo>
                  <a:pt x="2073478" y="72243"/>
                  <a:pt x="2070787" y="72433"/>
                  <a:pt x="2069187" y="72375"/>
                </a:cubicBezTo>
                <a:cubicBezTo>
                  <a:pt x="2067588" y="72316"/>
                  <a:pt x="2065956" y="71857"/>
                  <a:pt x="2064291" y="70996"/>
                </a:cubicBezTo>
                <a:lnTo>
                  <a:pt x="2049732" y="72512"/>
                </a:lnTo>
                <a:lnTo>
                  <a:pt x="2049291" y="70760"/>
                </a:lnTo>
                <a:lnTo>
                  <a:pt x="2027057" y="70917"/>
                </a:lnTo>
                <a:lnTo>
                  <a:pt x="2025645" y="71784"/>
                </a:lnTo>
                <a:lnTo>
                  <a:pt x="2019204" y="71015"/>
                </a:lnTo>
                <a:lnTo>
                  <a:pt x="2012675" y="70976"/>
                </a:lnTo>
                <a:lnTo>
                  <a:pt x="2005263" y="72827"/>
                </a:lnTo>
                <a:lnTo>
                  <a:pt x="1994057" y="73635"/>
                </a:lnTo>
                <a:cubicBezTo>
                  <a:pt x="1992098" y="72954"/>
                  <a:pt x="1989510" y="72744"/>
                  <a:pt x="1986293" y="73004"/>
                </a:cubicBezTo>
                <a:cubicBezTo>
                  <a:pt x="1983076" y="73264"/>
                  <a:pt x="1979871" y="72758"/>
                  <a:pt x="1976676" y="71487"/>
                </a:cubicBezTo>
                <a:lnTo>
                  <a:pt x="1983294" y="70798"/>
                </a:lnTo>
                <a:lnTo>
                  <a:pt x="1980118" y="70050"/>
                </a:lnTo>
                <a:cubicBezTo>
                  <a:pt x="1977857" y="70060"/>
                  <a:pt x="1974041" y="70098"/>
                  <a:pt x="1968670" y="70163"/>
                </a:cubicBezTo>
                <a:cubicBezTo>
                  <a:pt x="1963298" y="70227"/>
                  <a:pt x="1960144" y="70196"/>
                  <a:pt x="1959207" y="70069"/>
                </a:cubicBezTo>
                <a:cubicBezTo>
                  <a:pt x="1959021" y="69916"/>
                  <a:pt x="1959282" y="69784"/>
                  <a:pt x="1959990" y="69673"/>
                </a:cubicBezTo>
                <a:cubicBezTo>
                  <a:pt x="1960698" y="69561"/>
                  <a:pt x="1961113" y="69503"/>
                  <a:pt x="1961236" y="69498"/>
                </a:cubicBezTo>
                <a:cubicBezTo>
                  <a:pt x="1959759" y="68662"/>
                  <a:pt x="1960354" y="68241"/>
                  <a:pt x="1963023" y="68232"/>
                </a:cubicBezTo>
                <a:cubicBezTo>
                  <a:pt x="1965692" y="68224"/>
                  <a:pt x="1968185" y="68324"/>
                  <a:pt x="1970501" y="68533"/>
                </a:cubicBezTo>
                <a:lnTo>
                  <a:pt x="1979942" y="66110"/>
                </a:lnTo>
                <a:lnTo>
                  <a:pt x="1991677" y="66327"/>
                </a:lnTo>
                <a:lnTo>
                  <a:pt x="1991325" y="63845"/>
                </a:lnTo>
                <a:cubicBezTo>
                  <a:pt x="1986705" y="64222"/>
                  <a:pt x="1981959" y="64296"/>
                  <a:pt x="1977086" y="64069"/>
                </a:cubicBezTo>
                <a:cubicBezTo>
                  <a:pt x="1972213" y="63842"/>
                  <a:pt x="1967136" y="63951"/>
                  <a:pt x="1961855" y="64397"/>
                </a:cubicBezTo>
                <a:cubicBezTo>
                  <a:pt x="1954666" y="64074"/>
                  <a:pt x="1947427" y="63823"/>
                  <a:pt x="1940139" y="63645"/>
                </a:cubicBezTo>
                <a:cubicBezTo>
                  <a:pt x="1932851" y="63468"/>
                  <a:pt x="1925766" y="63291"/>
                  <a:pt x="1918886" y="63116"/>
                </a:cubicBezTo>
                <a:cubicBezTo>
                  <a:pt x="1915379" y="63301"/>
                  <a:pt x="1910570" y="63442"/>
                  <a:pt x="1904460" y="63539"/>
                </a:cubicBezTo>
                <a:cubicBezTo>
                  <a:pt x="1898350" y="63636"/>
                  <a:pt x="1894247" y="63344"/>
                  <a:pt x="1892152" y="62663"/>
                </a:cubicBezTo>
                <a:cubicBezTo>
                  <a:pt x="1891209" y="62806"/>
                  <a:pt x="1889588" y="63154"/>
                  <a:pt x="1887288" y="63709"/>
                </a:cubicBezTo>
                <a:cubicBezTo>
                  <a:pt x="1884988" y="64263"/>
                  <a:pt x="1883698" y="64577"/>
                  <a:pt x="1883417" y="64652"/>
                </a:cubicBezTo>
                <a:cubicBezTo>
                  <a:pt x="1883878" y="64776"/>
                  <a:pt x="1884720" y="64793"/>
                  <a:pt x="1885942" y="64704"/>
                </a:cubicBezTo>
                <a:cubicBezTo>
                  <a:pt x="1887165" y="64613"/>
                  <a:pt x="1887852" y="64557"/>
                  <a:pt x="1888005" y="64534"/>
                </a:cubicBezTo>
                <a:cubicBezTo>
                  <a:pt x="1897558" y="64558"/>
                  <a:pt x="1907171" y="64756"/>
                  <a:pt x="1916845" y="65127"/>
                </a:cubicBezTo>
                <a:cubicBezTo>
                  <a:pt x="1926520" y="65499"/>
                  <a:pt x="1935846" y="65367"/>
                  <a:pt x="1944826" y="64731"/>
                </a:cubicBezTo>
                <a:lnTo>
                  <a:pt x="1947914" y="66208"/>
                </a:lnTo>
                <a:cubicBezTo>
                  <a:pt x="1949467" y="66871"/>
                  <a:pt x="1950838" y="67688"/>
                  <a:pt x="1952027" y="68658"/>
                </a:cubicBezTo>
                <a:cubicBezTo>
                  <a:pt x="1953216" y="69629"/>
                  <a:pt x="1952315" y="70322"/>
                  <a:pt x="1949325" y="70739"/>
                </a:cubicBezTo>
                <a:cubicBezTo>
                  <a:pt x="1943249" y="71334"/>
                  <a:pt x="1936760" y="71635"/>
                  <a:pt x="1929858" y="71642"/>
                </a:cubicBezTo>
                <a:cubicBezTo>
                  <a:pt x="1922956" y="71649"/>
                  <a:pt x="1916357" y="71512"/>
                  <a:pt x="1910061" y="71230"/>
                </a:cubicBezTo>
                <a:cubicBezTo>
                  <a:pt x="1906940" y="71601"/>
                  <a:pt x="1904381" y="72047"/>
                  <a:pt x="1902385" y="72570"/>
                </a:cubicBezTo>
                <a:cubicBezTo>
                  <a:pt x="1900388" y="73093"/>
                  <a:pt x="1897829" y="73539"/>
                  <a:pt x="1894708" y="73909"/>
                </a:cubicBezTo>
                <a:lnTo>
                  <a:pt x="1893032" y="71565"/>
                </a:lnTo>
                <a:cubicBezTo>
                  <a:pt x="1888977" y="72002"/>
                  <a:pt x="1884360" y="72364"/>
                  <a:pt x="1879180" y="72648"/>
                </a:cubicBezTo>
                <a:cubicBezTo>
                  <a:pt x="1874000" y="72933"/>
                  <a:pt x="1868765" y="72999"/>
                  <a:pt x="1863474" y="72845"/>
                </a:cubicBezTo>
                <a:lnTo>
                  <a:pt x="1869651" y="70403"/>
                </a:lnTo>
                <a:lnTo>
                  <a:pt x="1883415" y="70048"/>
                </a:lnTo>
                <a:cubicBezTo>
                  <a:pt x="1883730" y="69813"/>
                  <a:pt x="1884006" y="69560"/>
                  <a:pt x="1884243" y="69288"/>
                </a:cubicBezTo>
                <a:cubicBezTo>
                  <a:pt x="1884480" y="69016"/>
                  <a:pt x="1884910" y="68836"/>
                  <a:pt x="1885533" y="68748"/>
                </a:cubicBezTo>
                <a:cubicBezTo>
                  <a:pt x="1886917" y="68672"/>
                  <a:pt x="1888230" y="68850"/>
                  <a:pt x="1889470" y="69283"/>
                </a:cubicBezTo>
                <a:cubicBezTo>
                  <a:pt x="1890711" y="69716"/>
                  <a:pt x="1891516" y="70037"/>
                  <a:pt x="1891886" y="70245"/>
                </a:cubicBezTo>
                <a:lnTo>
                  <a:pt x="1918091" y="69675"/>
                </a:lnTo>
                <a:lnTo>
                  <a:pt x="1922767" y="68828"/>
                </a:lnTo>
                <a:lnTo>
                  <a:pt x="1926915" y="66956"/>
                </a:lnTo>
                <a:lnTo>
                  <a:pt x="1917209" y="66169"/>
                </a:lnTo>
                <a:lnTo>
                  <a:pt x="1887563" y="68177"/>
                </a:lnTo>
                <a:cubicBezTo>
                  <a:pt x="1881964" y="67651"/>
                  <a:pt x="1875030" y="67354"/>
                  <a:pt x="1866762" y="67286"/>
                </a:cubicBezTo>
                <a:cubicBezTo>
                  <a:pt x="1858494" y="67217"/>
                  <a:pt x="1851517" y="67285"/>
                  <a:pt x="1845829" y="67487"/>
                </a:cubicBezTo>
                <a:cubicBezTo>
                  <a:pt x="1841175" y="67927"/>
                  <a:pt x="1836300" y="68165"/>
                  <a:pt x="1831204" y="68201"/>
                </a:cubicBezTo>
                <a:cubicBezTo>
                  <a:pt x="1826109" y="68238"/>
                  <a:pt x="1820925" y="68328"/>
                  <a:pt x="1815654" y="68472"/>
                </a:cubicBezTo>
                <a:cubicBezTo>
                  <a:pt x="1807154" y="67618"/>
                  <a:pt x="1798302" y="66981"/>
                  <a:pt x="1789096" y="66561"/>
                </a:cubicBezTo>
                <a:lnTo>
                  <a:pt x="1758303" y="67250"/>
                </a:lnTo>
                <a:cubicBezTo>
                  <a:pt x="1757985" y="67066"/>
                  <a:pt x="1757386" y="66843"/>
                  <a:pt x="1756505" y="66583"/>
                </a:cubicBezTo>
                <a:cubicBezTo>
                  <a:pt x="1755625" y="66322"/>
                  <a:pt x="1754518" y="66243"/>
                  <a:pt x="1753186" y="66344"/>
                </a:cubicBezTo>
                <a:cubicBezTo>
                  <a:pt x="1752533" y="66449"/>
                  <a:pt x="1751985" y="66701"/>
                  <a:pt x="1751542" y="67100"/>
                </a:cubicBezTo>
                <a:cubicBezTo>
                  <a:pt x="1751099" y="67498"/>
                  <a:pt x="1750706" y="67824"/>
                  <a:pt x="1750362" y="68077"/>
                </a:cubicBezTo>
                <a:lnTo>
                  <a:pt x="1735628" y="65655"/>
                </a:lnTo>
                <a:lnTo>
                  <a:pt x="1731305" y="63586"/>
                </a:lnTo>
                <a:cubicBezTo>
                  <a:pt x="1736342" y="63137"/>
                  <a:pt x="1741444" y="62815"/>
                  <a:pt x="1746613" y="62621"/>
                </a:cubicBezTo>
                <a:cubicBezTo>
                  <a:pt x="1751782" y="62428"/>
                  <a:pt x="1758562" y="61752"/>
                  <a:pt x="1766951" y="60593"/>
                </a:cubicBezTo>
                <a:cubicBezTo>
                  <a:pt x="1761779" y="60367"/>
                  <a:pt x="1756683" y="60178"/>
                  <a:pt x="1751665" y="60027"/>
                </a:cubicBezTo>
                <a:cubicBezTo>
                  <a:pt x="1746647" y="59875"/>
                  <a:pt x="1741508" y="60050"/>
                  <a:pt x="1736247" y="60553"/>
                </a:cubicBezTo>
                <a:cubicBezTo>
                  <a:pt x="1728188" y="59654"/>
                  <a:pt x="1719777" y="58971"/>
                  <a:pt x="1711013" y="58505"/>
                </a:cubicBezTo>
                <a:cubicBezTo>
                  <a:pt x="1706916" y="56930"/>
                  <a:pt x="1702957" y="56578"/>
                  <a:pt x="1699135" y="57448"/>
                </a:cubicBezTo>
                <a:cubicBezTo>
                  <a:pt x="1695313" y="58318"/>
                  <a:pt x="1692126" y="58336"/>
                  <a:pt x="1689573" y="57500"/>
                </a:cubicBezTo>
                <a:lnTo>
                  <a:pt x="1687102" y="56318"/>
                </a:lnTo>
                <a:cubicBezTo>
                  <a:pt x="1683277" y="56657"/>
                  <a:pt x="1680053" y="56753"/>
                  <a:pt x="1677430" y="56606"/>
                </a:cubicBezTo>
                <a:cubicBezTo>
                  <a:pt x="1674807" y="56460"/>
                  <a:pt x="1671914" y="56521"/>
                  <a:pt x="1668750" y="56790"/>
                </a:cubicBezTo>
                <a:lnTo>
                  <a:pt x="1656486" y="55550"/>
                </a:lnTo>
                <a:lnTo>
                  <a:pt x="1664604" y="53265"/>
                </a:lnTo>
                <a:cubicBezTo>
                  <a:pt x="1663369" y="52674"/>
                  <a:pt x="1664075" y="52241"/>
                  <a:pt x="1666722" y="51965"/>
                </a:cubicBezTo>
                <a:cubicBezTo>
                  <a:pt x="1672113" y="51508"/>
                  <a:pt x="1677962" y="51319"/>
                  <a:pt x="1684269" y="51396"/>
                </a:cubicBezTo>
                <a:cubicBezTo>
                  <a:pt x="1690576" y="51474"/>
                  <a:pt x="1696756" y="51250"/>
                  <a:pt x="1702809" y="50725"/>
                </a:cubicBezTo>
                <a:cubicBezTo>
                  <a:pt x="1702932" y="50719"/>
                  <a:pt x="1703348" y="50661"/>
                  <a:pt x="1704055" y="50550"/>
                </a:cubicBezTo>
                <a:cubicBezTo>
                  <a:pt x="1704763" y="50438"/>
                  <a:pt x="1705024" y="50306"/>
                  <a:pt x="1704838" y="50154"/>
                </a:cubicBezTo>
                <a:cubicBezTo>
                  <a:pt x="1704201" y="50025"/>
                  <a:pt x="1702410" y="49971"/>
                  <a:pt x="1699467" y="49993"/>
                </a:cubicBezTo>
                <a:cubicBezTo>
                  <a:pt x="1696524" y="50015"/>
                  <a:pt x="1694403" y="49996"/>
                  <a:pt x="1693104" y="49937"/>
                </a:cubicBezTo>
                <a:cubicBezTo>
                  <a:pt x="1691060" y="49730"/>
                  <a:pt x="1689324" y="49671"/>
                  <a:pt x="1687898" y="49759"/>
                </a:cubicBezTo>
                <a:cubicBezTo>
                  <a:pt x="1685907" y="50012"/>
                  <a:pt x="1684087" y="50201"/>
                  <a:pt x="1682438" y="50328"/>
                </a:cubicBezTo>
                <a:cubicBezTo>
                  <a:pt x="1680790" y="50455"/>
                  <a:pt x="1679345" y="50245"/>
                  <a:pt x="1678104" y="49700"/>
                </a:cubicBezTo>
                <a:lnTo>
                  <a:pt x="1672987" y="48794"/>
                </a:lnTo>
                <a:lnTo>
                  <a:pt x="1665488" y="45977"/>
                </a:lnTo>
                <a:lnTo>
                  <a:pt x="1653047" y="46194"/>
                </a:lnTo>
                <a:cubicBezTo>
                  <a:pt x="1651364" y="45822"/>
                  <a:pt x="1649305" y="45512"/>
                  <a:pt x="1646871" y="45263"/>
                </a:cubicBezTo>
                <a:cubicBezTo>
                  <a:pt x="1644438" y="45014"/>
                  <a:pt x="1642202" y="44813"/>
                  <a:pt x="1640166" y="44657"/>
                </a:cubicBezTo>
                <a:cubicBezTo>
                  <a:pt x="1639524" y="44335"/>
                  <a:pt x="1638469" y="44055"/>
                  <a:pt x="1637001" y="43818"/>
                </a:cubicBezTo>
                <a:cubicBezTo>
                  <a:pt x="1635532" y="43581"/>
                  <a:pt x="1633793" y="43552"/>
                  <a:pt x="1631784" y="43732"/>
                </a:cubicBezTo>
                <a:lnTo>
                  <a:pt x="1627107" y="44579"/>
                </a:lnTo>
                <a:lnTo>
                  <a:pt x="1621549" y="41920"/>
                </a:lnTo>
                <a:cubicBezTo>
                  <a:pt x="1624358" y="41770"/>
                  <a:pt x="1628755" y="41656"/>
                  <a:pt x="1634740" y="41580"/>
                </a:cubicBezTo>
                <a:cubicBezTo>
                  <a:pt x="1640725" y="41504"/>
                  <a:pt x="1643358" y="41124"/>
                  <a:pt x="1642637" y="40443"/>
                </a:cubicBezTo>
                <a:cubicBezTo>
                  <a:pt x="1641924" y="40150"/>
                  <a:pt x="1640836" y="39918"/>
                  <a:pt x="1639373" y="39748"/>
                </a:cubicBezTo>
                <a:cubicBezTo>
                  <a:pt x="1637910" y="39579"/>
                  <a:pt x="1636645" y="39455"/>
                  <a:pt x="1635579" y="39379"/>
                </a:cubicBezTo>
                <a:lnTo>
                  <a:pt x="1618462" y="40442"/>
                </a:lnTo>
                <a:lnTo>
                  <a:pt x="1606109" y="39930"/>
                </a:lnTo>
                <a:cubicBezTo>
                  <a:pt x="1602194" y="40338"/>
                  <a:pt x="1598466" y="40546"/>
                  <a:pt x="1594926" y="40555"/>
                </a:cubicBezTo>
                <a:cubicBezTo>
                  <a:pt x="1591385" y="40564"/>
                  <a:pt x="1587702" y="40408"/>
                  <a:pt x="1583875" y="40088"/>
                </a:cubicBezTo>
                <a:lnTo>
                  <a:pt x="1573287" y="41190"/>
                </a:lnTo>
                <a:cubicBezTo>
                  <a:pt x="1567346" y="40790"/>
                  <a:pt x="1561670" y="40901"/>
                  <a:pt x="1556258" y="41525"/>
                </a:cubicBezTo>
                <a:cubicBezTo>
                  <a:pt x="1555901" y="40985"/>
                  <a:pt x="1554674" y="40558"/>
                  <a:pt x="1552574" y="40245"/>
                </a:cubicBezTo>
                <a:cubicBezTo>
                  <a:pt x="1550475" y="39931"/>
                  <a:pt x="1548056" y="39898"/>
                  <a:pt x="1545317" y="40146"/>
                </a:cubicBezTo>
                <a:lnTo>
                  <a:pt x="1529700" y="39614"/>
                </a:lnTo>
                <a:lnTo>
                  <a:pt x="1528731" y="36837"/>
                </a:lnTo>
                <a:cubicBezTo>
                  <a:pt x="1533843" y="36777"/>
                  <a:pt x="1539346" y="36518"/>
                  <a:pt x="1545241" y="36062"/>
                </a:cubicBezTo>
                <a:cubicBezTo>
                  <a:pt x="1551136" y="35605"/>
                  <a:pt x="1556132" y="35489"/>
                  <a:pt x="1560230" y="35715"/>
                </a:cubicBezTo>
                <a:cubicBezTo>
                  <a:pt x="1564318" y="35229"/>
                  <a:pt x="1567347" y="35393"/>
                  <a:pt x="1569317" y="36207"/>
                </a:cubicBezTo>
                <a:cubicBezTo>
                  <a:pt x="1570462" y="36867"/>
                  <a:pt x="1572164" y="37649"/>
                  <a:pt x="1574423" y="38553"/>
                </a:cubicBezTo>
                <a:cubicBezTo>
                  <a:pt x="1576682" y="39458"/>
                  <a:pt x="1578186" y="39181"/>
                  <a:pt x="1578934" y="37724"/>
                </a:cubicBezTo>
                <a:lnTo>
                  <a:pt x="1594640" y="37527"/>
                </a:lnTo>
                <a:lnTo>
                  <a:pt x="1592169" y="36345"/>
                </a:lnTo>
                <a:lnTo>
                  <a:pt x="1601257" y="36838"/>
                </a:lnTo>
                <a:lnTo>
                  <a:pt x="1614492" y="35459"/>
                </a:lnTo>
                <a:lnTo>
                  <a:pt x="1625433" y="36838"/>
                </a:lnTo>
                <a:lnTo>
                  <a:pt x="1637345" y="35597"/>
                </a:lnTo>
                <a:cubicBezTo>
                  <a:pt x="1642668" y="35702"/>
                  <a:pt x="1647638" y="36024"/>
                  <a:pt x="1652256" y="36563"/>
                </a:cubicBezTo>
                <a:lnTo>
                  <a:pt x="1664696" y="36346"/>
                </a:lnTo>
                <a:cubicBezTo>
                  <a:pt x="1663814" y="35314"/>
                  <a:pt x="1667719" y="34547"/>
                  <a:pt x="1676410" y="34047"/>
                </a:cubicBezTo>
                <a:cubicBezTo>
                  <a:pt x="1685101" y="33546"/>
                  <a:pt x="1690902" y="33302"/>
                  <a:pt x="1693813" y="33313"/>
                </a:cubicBezTo>
                <a:cubicBezTo>
                  <a:pt x="1695578" y="33804"/>
                  <a:pt x="1698953" y="33812"/>
                  <a:pt x="1703938" y="33338"/>
                </a:cubicBezTo>
                <a:cubicBezTo>
                  <a:pt x="1708923" y="32864"/>
                  <a:pt x="1712342" y="32508"/>
                  <a:pt x="1714195" y="32270"/>
                </a:cubicBezTo>
                <a:cubicBezTo>
                  <a:pt x="1715881" y="32626"/>
                  <a:pt x="1717958" y="32785"/>
                  <a:pt x="1720427" y="32745"/>
                </a:cubicBezTo>
                <a:cubicBezTo>
                  <a:pt x="1722895" y="32705"/>
                  <a:pt x="1725171" y="32573"/>
                  <a:pt x="1727254" y="32348"/>
                </a:cubicBezTo>
                <a:cubicBezTo>
                  <a:pt x="1729632" y="32041"/>
                  <a:pt x="1731206" y="31637"/>
                  <a:pt x="1731974" y="31137"/>
                </a:cubicBezTo>
                <a:cubicBezTo>
                  <a:pt x="1732743" y="30638"/>
                  <a:pt x="1734316" y="30234"/>
                  <a:pt x="1736695" y="29926"/>
                </a:cubicBezTo>
                <a:cubicBezTo>
                  <a:pt x="1733322" y="28891"/>
                  <a:pt x="1728245" y="28775"/>
                  <a:pt x="1721464" y="29579"/>
                </a:cubicBezTo>
                <a:cubicBezTo>
                  <a:pt x="1714683" y="30383"/>
                  <a:pt x="1709760" y="30341"/>
                  <a:pt x="1706696" y="29453"/>
                </a:cubicBezTo>
                <a:cubicBezTo>
                  <a:pt x="1702579" y="29844"/>
                  <a:pt x="1698130" y="29933"/>
                  <a:pt x="1693351" y="29719"/>
                </a:cubicBezTo>
                <a:cubicBezTo>
                  <a:pt x="1688572" y="29505"/>
                  <a:pt x="1684344" y="29120"/>
                  <a:pt x="1680668" y="28566"/>
                </a:cubicBezTo>
                <a:lnTo>
                  <a:pt x="1663462" y="30359"/>
                </a:lnTo>
                <a:cubicBezTo>
                  <a:pt x="1652449" y="28350"/>
                  <a:pt x="1642890" y="27472"/>
                  <a:pt x="1634788" y="27724"/>
                </a:cubicBezTo>
                <a:cubicBezTo>
                  <a:pt x="1626685" y="27976"/>
                  <a:pt x="1615185" y="28289"/>
                  <a:pt x="1600289" y="28664"/>
                </a:cubicBezTo>
                <a:cubicBezTo>
                  <a:pt x="1597818" y="27707"/>
                  <a:pt x="1594422" y="26981"/>
                  <a:pt x="1590098" y="26487"/>
                </a:cubicBezTo>
                <a:cubicBezTo>
                  <a:pt x="1585775" y="25993"/>
                  <a:pt x="1582378" y="25268"/>
                  <a:pt x="1579908" y="24311"/>
                </a:cubicBezTo>
                <a:lnTo>
                  <a:pt x="1565349" y="25827"/>
                </a:lnTo>
                <a:lnTo>
                  <a:pt x="1563497" y="24941"/>
                </a:lnTo>
                <a:cubicBezTo>
                  <a:pt x="1562313" y="24375"/>
                  <a:pt x="1562254" y="23961"/>
                  <a:pt x="1563321" y="23700"/>
                </a:cubicBezTo>
                <a:cubicBezTo>
                  <a:pt x="1564387" y="23439"/>
                  <a:pt x="1566269" y="23183"/>
                  <a:pt x="1568968" y="22932"/>
                </a:cubicBezTo>
                <a:lnTo>
                  <a:pt x="1581408" y="22716"/>
                </a:lnTo>
                <a:cubicBezTo>
                  <a:pt x="1582335" y="22597"/>
                  <a:pt x="1583813" y="22308"/>
                  <a:pt x="1585842" y="21849"/>
                </a:cubicBezTo>
                <a:cubicBezTo>
                  <a:pt x="1587872" y="21390"/>
                  <a:pt x="1588864" y="21062"/>
                  <a:pt x="1588820" y="20864"/>
                </a:cubicBezTo>
                <a:lnTo>
                  <a:pt x="1584850" y="21278"/>
                </a:lnTo>
                <a:cubicBezTo>
                  <a:pt x="1581284" y="20825"/>
                  <a:pt x="1576659" y="20347"/>
                  <a:pt x="1570976" y="19845"/>
                </a:cubicBezTo>
                <a:cubicBezTo>
                  <a:pt x="1565292" y="19342"/>
                  <a:pt x="1560623" y="19229"/>
                  <a:pt x="1556969" y="19505"/>
                </a:cubicBezTo>
                <a:cubicBezTo>
                  <a:pt x="1554622" y="19217"/>
                  <a:pt x="1551883" y="19128"/>
                  <a:pt x="1548752" y="19236"/>
                </a:cubicBezTo>
                <a:cubicBezTo>
                  <a:pt x="1545622" y="19345"/>
                  <a:pt x="1542685" y="19546"/>
                  <a:pt x="1539940" y="19840"/>
                </a:cubicBezTo>
                <a:lnTo>
                  <a:pt x="1530323" y="18323"/>
                </a:lnTo>
                <a:cubicBezTo>
                  <a:pt x="1528213" y="18550"/>
                  <a:pt x="1525661" y="18711"/>
                  <a:pt x="1522669" y="18805"/>
                </a:cubicBezTo>
                <a:cubicBezTo>
                  <a:pt x="1519676" y="18900"/>
                  <a:pt x="1516993" y="18804"/>
                  <a:pt x="1514618" y="18519"/>
                </a:cubicBezTo>
                <a:lnTo>
                  <a:pt x="1504030" y="19622"/>
                </a:lnTo>
                <a:lnTo>
                  <a:pt x="1497589" y="18854"/>
                </a:lnTo>
                <a:cubicBezTo>
                  <a:pt x="1493499" y="19243"/>
                  <a:pt x="1488995" y="19337"/>
                  <a:pt x="1484078" y="19137"/>
                </a:cubicBezTo>
                <a:cubicBezTo>
                  <a:pt x="1479161" y="18937"/>
                  <a:pt x="1474548" y="18593"/>
                  <a:pt x="1470237" y="18106"/>
                </a:cubicBezTo>
                <a:cubicBezTo>
                  <a:pt x="1464758" y="17942"/>
                  <a:pt x="1458467" y="17727"/>
                  <a:pt x="1451367" y="17463"/>
                </a:cubicBezTo>
                <a:cubicBezTo>
                  <a:pt x="1444266" y="17198"/>
                  <a:pt x="1437998" y="16801"/>
                  <a:pt x="1432563" y="16273"/>
                </a:cubicBezTo>
                <a:cubicBezTo>
                  <a:pt x="1430533" y="16507"/>
                  <a:pt x="1428305" y="16694"/>
                  <a:pt x="1425879" y="16834"/>
                </a:cubicBezTo>
                <a:cubicBezTo>
                  <a:pt x="1423452" y="16975"/>
                  <a:pt x="1421092" y="16906"/>
                  <a:pt x="1418798" y="16628"/>
                </a:cubicBezTo>
                <a:cubicBezTo>
                  <a:pt x="1414666" y="17028"/>
                  <a:pt x="1410070" y="17207"/>
                  <a:pt x="1405012" y="17164"/>
                </a:cubicBezTo>
                <a:cubicBezTo>
                  <a:pt x="1399953" y="17122"/>
                  <a:pt x="1395402" y="16936"/>
                  <a:pt x="1391358" y="16608"/>
                </a:cubicBezTo>
                <a:cubicBezTo>
                  <a:pt x="1389979" y="16751"/>
                  <a:pt x="1388612" y="16804"/>
                  <a:pt x="1387255" y="16765"/>
                </a:cubicBezTo>
                <a:cubicBezTo>
                  <a:pt x="1385899" y="16727"/>
                  <a:pt x="1384884" y="16562"/>
                  <a:pt x="1384211" y="16273"/>
                </a:cubicBezTo>
                <a:lnTo>
                  <a:pt x="1383682" y="15248"/>
                </a:lnTo>
                <a:lnTo>
                  <a:pt x="1398770" y="14756"/>
                </a:lnTo>
                <a:cubicBezTo>
                  <a:pt x="1400794" y="14905"/>
                  <a:pt x="1403077" y="14937"/>
                  <a:pt x="1405619" y="14852"/>
                </a:cubicBezTo>
                <a:cubicBezTo>
                  <a:pt x="1408161" y="14768"/>
                  <a:pt x="1410466" y="14617"/>
                  <a:pt x="1412534" y="14402"/>
                </a:cubicBezTo>
                <a:lnTo>
                  <a:pt x="1426916" y="14343"/>
                </a:lnTo>
                <a:cubicBezTo>
                  <a:pt x="1429765" y="13971"/>
                  <a:pt x="1433023" y="13602"/>
                  <a:pt x="1436688" y="13235"/>
                </a:cubicBezTo>
                <a:cubicBezTo>
                  <a:pt x="1440354" y="12868"/>
                  <a:pt x="1443214" y="13080"/>
                  <a:pt x="1445269" y="13870"/>
                </a:cubicBezTo>
                <a:cubicBezTo>
                  <a:pt x="1458379" y="12625"/>
                  <a:pt x="1475349" y="11877"/>
                  <a:pt x="1496179" y="11626"/>
                </a:cubicBezTo>
                <a:cubicBezTo>
                  <a:pt x="1517009" y="11375"/>
                  <a:pt x="1534508" y="11651"/>
                  <a:pt x="1548677" y="12454"/>
                </a:cubicBezTo>
                <a:cubicBezTo>
                  <a:pt x="1553276" y="12020"/>
                  <a:pt x="1557776" y="11731"/>
                  <a:pt x="1562176" y="11587"/>
                </a:cubicBezTo>
                <a:cubicBezTo>
                  <a:pt x="1566577" y="11444"/>
                  <a:pt x="1571077" y="11155"/>
                  <a:pt x="1575676" y="10721"/>
                </a:cubicBezTo>
                <a:cubicBezTo>
                  <a:pt x="1576672" y="11149"/>
                  <a:pt x="1578143" y="11371"/>
                  <a:pt x="1580088" y="11385"/>
                </a:cubicBezTo>
                <a:cubicBezTo>
                  <a:pt x="1582032" y="11400"/>
                  <a:pt x="1584032" y="11297"/>
                  <a:pt x="1586088" y="11075"/>
                </a:cubicBezTo>
                <a:cubicBezTo>
                  <a:pt x="1591567" y="10565"/>
                  <a:pt x="1595122" y="10434"/>
                  <a:pt x="1596753" y="10684"/>
                </a:cubicBezTo>
                <a:cubicBezTo>
                  <a:pt x="1598383" y="10934"/>
                  <a:pt x="1600945" y="10907"/>
                  <a:pt x="1604440" y="10603"/>
                </a:cubicBezTo>
                <a:lnTo>
                  <a:pt x="1620763" y="10701"/>
                </a:lnTo>
                <a:cubicBezTo>
                  <a:pt x="1622393" y="11064"/>
                  <a:pt x="1624250" y="11245"/>
                  <a:pt x="1626332" y="11246"/>
                </a:cubicBezTo>
                <a:cubicBezTo>
                  <a:pt x="1628415" y="11246"/>
                  <a:pt x="1630470" y="11137"/>
                  <a:pt x="1632498" y="10918"/>
                </a:cubicBezTo>
                <a:lnTo>
                  <a:pt x="1638498" y="9934"/>
                </a:lnTo>
                <a:lnTo>
                  <a:pt x="1685084" y="8319"/>
                </a:lnTo>
                <a:lnTo>
                  <a:pt x="1691525" y="9087"/>
                </a:lnTo>
                <a:lnTo>
                  <a:pt x="1699995" y="9284"/>
                </a:lnTo>
                <a:cubicBezTo>
                  <a:pt x="1702119" y="9063"/>
                  <a:pt x="1704644" y="8890"/>
                  <a:pt x="1707573" y="8765"/>
                </a:cubicBezTo>
                <a:cubicBezTo>
                  <a:pt x="1710501" y="8640"/>
                  <a:pt x="1713004" y="8649"/>
                  <a:pt x="1715083" y="8792"/>
                </a:cubicBezTo>
                <a:cubicBezTo>
                  <a:pt x="1717122" y="8370"/>
                  <a:pt x="1720214" y="8018"/>
                  <a:pt x="1724359" y="7736"/>
                </a:cubicBezTo>
                <a:cubicBezTo>
                  <a:pt x="1728504" y="7454"/>
                  <a:pt x="1731530" y="7649"/>
                  <a:pt x="1733436" y="8320"/>
                </a:cubicBezTo>
                <a:cubicBezTo>
                  <a:pt x="1737294" y="8045"/>
                  <a:pt x="1744356" y="7954"/>
                  <a:pt x="1754622" y="8047"/>
                </a:cubicBezTo>
                <a:cubicBezTo>
                  <a:pt x="1764889" y="8139"/>
                  <a:pt x="1771090" y="8408"/>
                  <a:pt x="1773228" y="8852"/>
                </a:cubicBezTo>
                <a:lnTo>
                  <a:pt x="1784345" y="8773"/>
                </a:lnTo>
                <a:cubicBezTo>
                  <a:pt x="1792798" y="7998"/>
                  <a:pt x="1800797" y="7584"/>
                  <a:pt x="1808345" y="7533"/>
                </a:cubicBezTo>
                <a:cubicBezTo>
                  <a:pt x="1815892" y="7481"/>
                  <a:pt x="1823892" y="7068"/>
                  <a:pt x="1832344" y="6292"/>
                </a:cubicBezTo>
                <a:lnTo>
                  <a:pt x="1839491" y="6627"/>
                </a:lnTo>
                <a:cubicBezTo>
                  <a:pt x="1844682" y="6251"/>
                  <a:pt x="1851549" y="6196"/>
                  <a:pt x="1860093" y="6460"/>
                </a:cubicBezTo>
                <a:cubicBezTo>
                  <a:pt x="1868637" y="6724"/>
                  <a:pt x="1875504" y="6668"/>
                  <a:pt x="1880695" y="6293"/>
                </a:cubicBezTo>
                <a:cubicBezTo>
                  <a:pt x="1885004" y="6908"/>
                  <a:pt x="1889798" y="6889"/>
                  <a:pt x="1895077" y="6234"/>
                </a:cubicBezTo>
                <a:cubicBezTo>
                  <a:pt x="1900357" y="5579"/>
                  <a:pt x="1905151" y="5559"/>
                  <a:pt x="1909459" y="6175"/>
                </a:cubicBezTo>
                <a:cubicBezTo>
                  <a:pt x="1914023" y="5917"/>
                  <a:pt x="1926071" y="5576"/>
                  <a:pt x="1945601" y="5154"/>
                </a:cubicBezTo>
                <a:cubicBezTo>
                  <a:pt x="1965132" y="4731"/>
                  <a:pt x="1976672" y="4533"/>
                  <a:pt x="1980222" y="4561"/>
                </a:cubicBezTo>
                <a:cubicBezTo>
                  <a:pt x="1982095" y="4156"/>
                  <a:pt x="1984525" y="3873"/>
                  <a:pt x="1987512" y="3711"/>
                </a:cubicBezTo>
                <a:cubicBezTo>
                  <a:pt x="1990499" y="3550"/>
                  <a:pt x="1992863" y="3814"/>
                  <a:pt x="1994603" y="4502"/>
                </a:cubicBezTo>
                <a:cubicBezTo>
                  <a:pt x="2005735" y="4414"/>
                  <a:pt x="2017617" y="4540"/>
                  <a:pt x="2030249" y="4881"/>
                </a:cubicBezTo>
                <a:cubicBezTo>
                  <a:pt x="2042881" y="5222"/>
                  <a:pt x="2054322" y="4945"/>
                  <a:pt x="2064571" y="4050"/>
                </a:cubicBezTo>
                <a:cubicBezTo>
                  <a:pt x="2065579" y="4162"/>
                  <a:pt x="2066784" y="4321"/>
                  <a:pt x="2068189" y="4527"/>
                </a:cubicBezTo>
                <a:cubicBezTo>
                  <a:pt x="2069593" y="4733"/>
                  <a:pt x="2070975" y="4784"/>
                  <a:pt x="2072336" y="4680"/>
                </a:cubicBezTo>
                <a:cubicBezTo>
                  <a:pt x="2072893" y="4577"/>
                  <a:pt x="2072970" y="4389"/>
                  <a:pt x="2072567" y="4116"/>
                </a:cubicBezTo>
                <a:cubicBezTo>
                  <a:pt x="2072165" y="3843"/>
                  <a:pt x="2071911" y="3690"/>
                  <a:pt x="2071807" y="3656"/>
                </a:cubicBezTo>
                <a:lnTo>
                  <a:pt x="2085571" y="3301"/>
                </a:lnTo>
                <a:lnTo>
                  <a:pt x="2090688" y="4207"/>
                </a:lnTo>
                <a:cubicBezTo>
                  <a:pt x="2095590" y="4416"/>
                  <a:pt x="2101579" y="4422"/>
                  <a:pt x="2108654" y="4225"/>
                </a:cubicBezTo>
                <a:cubicBezTo>
                  <a:pt x="2115730" y="4027"/>
                  <a:pt x="2121740" y="3851"/>
                  <a:pt x="2126687" y="3696"/>
                </a:cubicBezTo>
                <a:cubicBezTo>
                  <a:pt x="2129110" y="3249"/>
                  <a:pt x="2131588" y="3020"/>
                  <a:pt x="2134121" y="3011"/>
                </a:cubicBezTo>
                <a:cubicBezTo>
                  <a:pt x="2136654" y="3003"/>
                  <a:pt x="2138734" y="3355"/>
                  <a:pt x="2140363" y="4070"/>
                </a:cubicBezTo>
                <a:lnTo>
                  <a:pt x="2151480" y="3992"/>
                </a:lnTo>
                <a:cubicBezTo>
                  <a:pt x="2154379" y="4109"/>
                  <a:pt x="2160162" y="4017"/>
                  <a:pt x="2168829" y="3714"/>
                </a:cubicBezTo>
                <a:cubicBezTo>
                  <a:pt x="2177496" y="3410"/>
                  <a:pt x="2183301" y="3135"/>
                  <a:pt x="2186244" y="2889"/>
                </a:cubicBezTo>
                <a:cubicBezTo>
                  <a:pt x="2190670" y="2533"/>
                  <a:pt x="2194479" y="2556"/>
                  <a:pt x="2197670" y="2958"/>
                </a:cubicBezTo>
                <a:cubicBezTo>
                  <a:pt x="2200861" y="3360"/>
                  <a:pt x="2204669" y="3383"/>
                  <a:pt x="2209096" y="3027"/>
                </a:cubicBezTo>
                <a:lnTo>
                  <a:pt x="2232565" y="3461"/>
                </a:lnTo>
                <a:cubicBezTo>
                  <a:pt x="2235551" y="3314"/>
                  <a:pt x="2243190" y="3178"/>
                  <a:pt x="2255484" y="3052"/>
                </a:cubicBezTo>
                <a:cubicBezTo>
                  <a:pt x="2267777" y="2926"/>
                  <a:pt x="2274755" y="2859"/>
                  <a:pt x="2276417" y="2851"/>
                </a:cubicBezTo>
                <a:cubicBezTo>
                  <a:pt x="2279156" y="2490"/>
                  <a:pt x="2281972" y="2167"/>
                  <a:pt x="2284865" y="1881"/>
                </a:cubicBezTo>
                <a:cubicBezTo>
                  <a:pt x="2287759" y="1594"/>
                  <a:pt x="2290178" y="1852"/>
                  <a:pt x="2292122" y="2654"/>
                </a:cubicBezTo>
                <a:cubicBezTo>
                  <a:pt x="2303444" y="2576"/>
                  <a:pt x="2316248" y="2727"/>
                  <a:pt x="2330536" y="3105"/>
                </a:cubicBezTo>
                <a:cubicBezTo>
                  <a:pt x="2344824" y="3483"/>
                  <a:pt x="2357519" y="3195"/>
                  <a:pt x="2368620" y="2241"/>
                </a:cubicBezTo>
                <a:cubicBezTo>
                  <a:pt x="2369710" y="2345"/>
                  <a:pt x="2371081" y="2487"/>
                  <a:pt x="2372733" y="2667"/>
                </a:cubicBezTo>
                <a:cubicBezTo>
                  <a:pt x="2374386" y="2847"/>
                  <a:pt x="2375602" y="2915"/>
                  <a:pt x="2376384" y="2872"/>
                </a:cubicBezTo>
                <a:cubicBezTo>
                  <a:pt x="2377614" y="2721"/>
                  <a:pt x="2378154" y="2530"/>
                  <a:pt x="2378005" y="2298"/>
                </a:cubicBezTo>
                <a:cubicBezTo>
                  <a:pt x="2377856" y="2066"/>
                  <a:pt x="2377581" y="1870"/>
                  <a:pt x="2377178" y="1710"/>
                </a:cubicBezTo>
                <a:lnTo>
                  <a:pt x="2390942" y="1355"/>
                </a:lnTo>
                <a:cubicBezTo>
                  <a:pt x="2395766" y="1992"/>
                  <a:pt x="2400942" y="2412"/>
                  <a:pt x="2406471" y="2616"/>
                </a:cubicBezTo>
                <a:lnTo>
                  <a:pt x="2436647" y="1631"/>
                </a:lnTo>
                <a:cubicBezTo>
                  <a:pt x="2439095" y="1196"/>
                  <a:pt x="2441676" y="1017"/>
                  <a:pt x="2444389" y="1095"/>
                </a:cubicBezTo>
                <a:cubicBezTo>
                  <a:pt x="2447102" y="1172"/>
                  <a:pt x="2449286" y="1574"/>
                  <a:pt x="2450940" y="2301"/>
                </a:cubicBezTo>
                <a:cubicBezTo>
                  <a:pt x="2453444" y="2086"/>
                  <a:pt x="2455517" y="2049"/>
                  <a:pt x="2457160" y="2193"/>
                </a:cubicBezTo>
                <a:cubicBezTo>
                  <a:pt x="2458804" y="2337"/>
                  <a:pt x="2460877" y="2300"/>
                  <a:pt x="2463381" y="2085"/>
                </a:cubicBezTo>
                <a:cubicBezTo>
                  <a:pt x="2465649" y="2126"/>
                  <a:pt x="2471899" y="2000"/>
                  <a:pt x="2482130" y="1706"/>
                </a:cubicBezTo>
                <a:cubicBezTo>
                  <a:pt x="2492361" y="1412"/>
                  <a:pt x="2498788" y="1177"/>
                  <a:pt x="2501409" y="1002"/>
                </a:cubicBezTo>
                <a:cubicBezTo>
                  <a:pt x="2505890" y="640"/>
                  <a:pt x="2509920" y="640"/>
                  <a:pt x="2513497" y="1002"/>
                </a:cubicBezTo>
                <a:cubicBezTo>
                  <a:pt x="2517074" y="1364"/>
                  <a:pt x="2521103" y="1364"/>
                  <a:pt x="2525585" y="1002"/>
                </a:cubicBezTo>
                <a:lnTo>
                  <a:pt x="2538643" y="1081"/>
                </a:lnTo>
                <a:cubicBezTo>
                  <a:pt x="2541885" y="833"/>
                  <a:pt x="2544929" y="876"/>
                  <a:pt x="2547775" y="1209"/>
                </a:cubicBezTo>
                <a:cubicBezTo>
                  <a:pt x="2550620" y="1543"/>
                  <a:pt x="2553664" y="1585"/>
                  <a:pt x="2556907" y="1337"/>
                </a:cubicBezTo>
                <a:cubicBezTo>
                  <a:pt x="2558980" y="2201"/>
                  <a:pt x="2562421" y="2562"/>
                  <a:pt x="2567230" y="2421"/>
                </a:cubicBezTo>
                <a:cubicBezTo>
                  <a:pt x="2567849" y="2364"/>
                  <a:pt x="2568265" y="2306"/>
                  <a:pt x="2568476" y="2246"/>
                </a:cubicBezTo>
                <a:cubicBezTo>
                  <a:pt x="2568687" y="2187"/>
                  <a:pt x="2568949" y="2054"/>
                  <a:pt x="2569259" y="1850"/>
                </a:cubicBezTo>
                <a:lnTo>
                  <a:pt x="2574465" y="2027"/>
                </a:lnTo>
                <a:cubicBezTo>
                  <a:pt x="2576029" y="2036"/>
                  <a:pt x="2577312" y="2008"/>
                  <a:pt x="2578314" y="1941"/>
                </a:cubicBezTo>
                <a:cubicBezTo>
                  <a:pt x="2579316" y="1874"/>
                  <a:pt x="2580444" y="1771"/>
                  <a:pt x="2581700" y="1633"/>
                </a:cubicBezTo>
                <a:cubicBezTo>
                  <a:pt x="2592154" y="1976"/>
                  <a:pt x="2602833" y="2138"/>
                  <a:pt x="2613739" y="2119"/>
                </a:cubicBezTo>
                <a:cubicBezTo>
                  <a:pt x="2624645" y="2099"/>
                  <a:pt x="2635523" y="1971"/>
                  <a:pt x="2646374" y="1732"/>
                </a:cubicBezTo>
                <a:cubicBezTo>
                  <a:pt x="2648692" y="1588"/>
                  <a:pt x="2653740" y="1497"/>
                  <a:pt x="2661517" y="1459"/>
                </a:cubicBezTo>
                <a:cubicBezTo>
                  <a:pt x="2669294" y="1421"/>
                  <a:pt x="2673834" y="1473"/>
                  <a:pt x="2675138" y="1614"/>
                </a:cubicBezTo>
                <a:cubicBezTo>
                  <a:pt x="2679752" y="1171"/>
                  <a:pt x="2684376" y="974"/>
                  <a:pt x="2689012" y="1024"/>
                </a:cubicBezTo>
                <a:cubicBezTo>
                  <a:pt x="2693648" y="1073"/>
                  <a:pt x="2698405" y="1132"/>
                  <a:pt x="2703284" y="1201"/>
                </a:cubicBezTo>
                <a:lnTo>
                  <a:pt x="2709725" y="1969"/>
                </a:lnTo>
                <a:cubicBezTo>
                  <a:pt x="2710412" y="1913"/>
                  <a:pt x="2711177" y="1893"/>
                  <a:pt x="2712019" y="1910"/>
                </a:cubicBezTo>
                <a:cubicBezTo>
                  <a:pt x="2712860" y="1928"/>
                  <a:pt x="2713625" y="1908"/>
                  <a:pt x="2714313" y="1851"/>
                </a:cubicBezTo>
                <a:cubicBezTo>
                  <a:pt x="2716539" y="1792"/>
                  <a:pt x="2718483" y="1694"/>
                  <a:pt x="2720147" y="1558"/>
                </a:cubicBezTo>
                <a:cubicBezTo>
                  <a:pt x="2721811" y="1423"/>
                  <a:pt x="2723601" y="1251"/>
                  <a:pt x="2725518" y="1044"/>
                </a:cubicBezTo>
                <a:cubicBezTo>
                  <a:pt x="2726459" y="1365"/>
                  <a:pt x="2727753" y="1471"/>
                  <a:pt x="2729400" y="1359"/>
                </a:cubicBezTo>
                <a:cubicBezTo>
                  <a:pt x="2730143" y="1297"/>
                  <a:pt x="2731128" y="1254"/>
                  <a:pt x="2732356" y="1231"/>
                </a:cubicBezTo>
                <a:cubicBezTo>
                  <a:pt x="2733584" y="1208"/>
                  <a:pt x="2734569" y="1166"/>
                  <a:pt x="2735312" y="1103"/>
                </a:cubicBezTo>
                <a:lnTo>
                  <a:pt x="2735930" y="1399"/>
                </a:lnTo>
                <a:cubicBezTo>
                  <a:pt x="2737356" y="1310"/>
                  <a:pt x="2739091" y="1369"/>
                  <a:pt x="2741135" y="1576"/>
                </a:cubicBezTo>
                <a:lnTo>
                  <a:pt x="2754900" y="1222"/>
                </a:lnTo>
                <a:cubicBezTo>
                  <a:pt x="2757953" y="1076"/>
                  <a:pt x="2760890" y="875"/>
                  <a:pt x="2763712" y="618"/>
                </a:cubicBezTo>
                <a:cubicBezTo>
                  <a:pt x="2766533" y="362"/>
                  <a:pt x="2768655" y="156"/>
                  <a:pt x="2770076" y="0"/>
                </a:cubicBezTo>
                <a:close/>
              </a:path>
            </a:pathLst>
          </a:custGeom>
          <a:pattFill prst="pct10">
            <a:fgClr>
              <a:schemeClr val="tx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25389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4177123E-EDE6-4A88-AE81-47D94309C94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5800" y="1311417"/>
            <a:ext cx="6081795" cy="4588006"/>
          </a:xfrm>
          <a:custGeom>
            <a:avLst/>
            <a:gdLst>
              <a:gd name="connsiteX0" fmla="*/ 3355948 w 6081795"/>
              <a:gd name="connsiteY0" fmla="*/ 4584239 h 4588006"/>
              <a:gd name="connsiteX1" fmla="*/ 3354036 w 6081795"/>
              <a:gd name="connsiteY1" fmla="*/ 4584291 h 4588006"/>
              <a:gd name="connsiteX2" fmla="*/ 3352356 w 6081795"/>
              <a:gd name="connsiteY2" fmla="*/ 4584471 h 4588006"/>
              <a:gd name="connsiteX3" fmla="*/ 3356258 w 6081795"/>
              <a:gd name="connsiteY3" fmla="*/ 4584410 h 4588006"/>
              <a:gd name="connsiteX4" fmla="*/ 3389758 w 6081795"/>
              <a:gd name="connsiteY4" fmla="*/ 4583855 h 4588006"/>
              <a:gd name="connsiteX5" fmla="*/ 3390686 w 6081795"/>
              <a:gd name="connsiteY5" fmla="*/ 4584369 h 4588006"/>
              <a:gd name="connsiteX6" fmla="*/ 3396560 w 6081795"/>
              <a:gd name="connsiteY6" fmla="*/ 4584066 h 4588006"/>
              <a:gd name="connsiteX7" fmla="*/ 3648334 w 6081795"/>
              <a:gd name="connsiteY7" fmla="*/ 4583082 h 4588006"/>
              <a:gd name="connsiteX8" fmla="*/ 3648218 w 6081795"/>
              <a:gd name="connsiteY8" fmla="*/ 4584351 h 4588006"/>
              <a:gd name="connsiteX9" fmla="*/ 3655714 w 6081795"/>
              <a:gd name="connsiteY9" fmla="*/ 4584058 h 4588006"/>
              <a:gd name="connsiteX10" fmla="*/ 3657608 w 6081795"/>
              <a:gd name="connsiteY10" fmla="*/ 4584218 h 4588006"/>
              <a:gd name="connsiteX11" fmla="*/ 3659270 w 6081795"/>
              <a:gd name="connsiteY11" fmla="*/ 4584250 h 4588006"/>
              <a:gd name="connsiteX12" fmla="*/ 3659394 w 6081795"/>
              <a:gd name="connsiteY12" fmla="*/ 4583764 h 4588006"/>
              <a:gd name="connsiteX13" fmla="*/ 3658070 w 6081795"/>
              <a:gd name="connsiteY13" fmla="*/ 4583142 h 4588006"/>
              <a:gd name="connsiteX14" fmla="*/ 3653318 w 6081795"/>
              <a:gd name="connsiteY14" fmla="*/ 4583176 h 4588006"/>
              <a:gd name="connsiteX15" fmla="*/ 3648334 w 6081795"/>
              <a:gd name="connsiteY15" fmla="*/ 4583082 h 4588006"/>
              <a:gd name="connsiteX16" fmla="*/ 3373992 w 6081795"/>
              <a:gd name="connsiteY16" fmla="*/ 4582235 h 4588006"/>
              <a:gd name="connsiteX17" fmla="*/ 3370246 w 6081795"/>
              <a:gd name="connsiteY17" fmla="*/ 4584158 h 4588006"/>
              <a:gd name="connsiteX18" fmla="*/ 3371482 w 6081795"/>
              <a:gd name="connsiteY18" fmla="*/ 4584843 h 4588006"/>
              <a:gd name="connsiteX19" fmla="*/ 3377702 w 6081795"/>
              <a:gd name="connsiteY19" fmla="*/ 4584289 h 4588006"/>
              <a:gd name="connsiteX20" fmla="*/ 3381334 w 6081795"/>
              <a:gd name="connsiteY20" fmla="*/ 4583634 h 4588006"/>
              <a:gd name="connsiteX21" fmla="*/ 3375538 w 6081795"/>
              <a:gd name="connsiteY21" fmla="*/ 4583091 h 4588006"/>
              <a:gd name="connsiteX22" fmla="*/ 3376360 w 6081795"/>
              <a:gd name="connsiteY22" fmla="*/ 4582546 h 4588006"/>
              <a:gd name="connsiteX23" fmla="*/ 3373992 w 6081795"/>
              <a:gd name="connsiteY23" fmla="*/ 4582235 h 4588006"/>
              <a:gd name="connsiteX24" fmla="*/ 3496750 w 6081795"/>
              <a:gd name="connsiteY24" fmla="*/ 4582231 h 4588006"/>
              <a:gd name="connsiteX25" fmla="*/ 3491186 w 6081795"/>
              <a:gd name="connsiteY25" fmla="*/ 4582704 h 4588006"/>
              <a:gd name="connsiteX26" fmla="*/ 3489526 w 6081795"/>
              <a:gd name="connsiteY26" fmla="*/ 4583117 h 4588006"/>
              <a:gd name="connsiteX27" fmla="*/ 3493660 w 6081795"/>
              <a:gd name="connsiteY27" fmla="*/ 4583185 h 4588006"/>
              <a:gd name="connsiteX28" fmla="*/ 3497330 w 6081795"/>
              <a:gd name="connsiteY28" fmla="*/ 4582996 h 4588006"/>
              <a:gd name="connsiteX29" fmla="*/ 3498374 w 6081795"/>
              <a:gd name="connsiteY29" fmla="*/ 4582241 h 4588006"/>
              <a:gd name="connsiteX30" fmla="*/ 3496750 w 6081795"/>
              <a:gd name="connsiteY30" fmla="*/ 4582231 h 4588006"/>
              <a:gd name="connsiteX31" fmla="*/ 3686432 w 6081795"/>
              <a:gd name="connsiteY31" fmla="*/ 4581963 h 4588006"/>
              <a:gd name="connsiteX32" fmla="*/ 3684114 w 6081795"/>
              <a:gd name="connsiteY32" fmla="*/ 4582457 h 4588006"/>
              <a:gd name="connsiteX33" fmla="*/ 3684732 w 6081795"/>
              <a:gd name="connsiteY33" fmla="*/ 4582799 h 4588006"/>
              <a:gd name="connsiteX34" fmla="*/ 3686354 w 6081795"/>
              <a:gd name="connsiteY34" fmla="*/ 4582809 h 4588006"/>
              <a:gd name="connsiteX35" fmla="*/ 3687272 w 6081795"/>
              <a:gd name="connsiteY35" fmla="*/ 4582540 h 4588006"/>
              <a:gd name="connsiteX36" fmla="*/ 3686740 w 6081795"/>
              <a:gd name="connsiteY36" fmla="*/ 4582134 h 4588006"/>
              <a:gd name="connsiteX37" fmla="*/ 3651008 w 6081795"/>
              <a:gd name="connsiteY37" fmla="*/ 4581819 h 4588006"/>
              <a:gd name="connsiteX38" fmla="*/ 3652312 w 6081795"/>
              <a:gd name="connsiteY38" fmla="*/ 4582176 h 4588006"/>
              <a:gd name="connsiteX39" fmla="*/ 3651694 w 6081795"/>
              <a:gd name="connsiteY39" fmla="*/ 4581834 h 4588006"/>
              <a:gd name="connsiteX40" fmla="*/ 3093470 w 6081795"/>
              <a:gd name="connsiteY40" fmla="*/ 4581519 h 4588006"/>
              <a:gd name="connsiteX41" fmla="*/ 3090108 w 6081795"/>
              <a:gd name="connsiteY41" fmla="*/ 4582767 h 4588006"/>
              <a:gd name="connsiteX42" fmla="*/ 3084544 w 6081795"/>
              <a:gd name="connsiteY42" fmla="*/ 4583241 h 4588006"/>
              <a:gd name="connsiteX43" fmla="*/ 3081048 w 6081795"/>
              <a:gd name="connsiteY43" fmla="*/ 4582859 h 4588006"/>
              <a:gd name="connsiteX44" fmla="*/ 3076854 w 6081795"/>
              <a:gd name="connsiteY44" fmla="*/ 4582093 h 4588006"/>
              <a:gd name="connsiteX45" fmla="*/ 3085162 w 6081795"/>
              <a:gd name="connsiteY45" fmla="*/ 4581806 h 4588006"/>
              <a:gd name="connsiteX46" fmla="*/ 3093470 w 6081795"/>
              <a:gd name="connsiteY46" fmla="*/ 4581519 h 4588006"/>
              <a:gd name="connsiteX47" fmla="*/ 3344510 w 6081795"/>
              <a:gd name="connsiteY47" fmla="*/ 4581460 h 4588006"/>
              <a:gd name="connsiteX48" fmla="*/ 3343356 w 6081795"/>
              <a:gd name="connsiteY48" fmla="*/ 4581654 h 4588006"/>
              <a:gd name="connsiteX49" fmla="*/ 3343158 w 6081795"/>
              <a:gd name="connsiteY49" fmla="*/ 4582044 h 4588006"/>
              <a:gd name="connsiteX50" fmla="*/ 3345670 w 6081795"/>
              <a:gd name="connsiteY50" fmla="*/ 4582991 h 4588006"/>
              <a:gd name="connsiteX51" fmla="*/ 3352012 w 6081795"/>
              <a:gd name="connsiteY51" fmla="*/ 4582892 h 4588006"/>
              <a:gd name="connsiteX52" fmla="*/ 3358382 w 6081795"/>
              <a:gd name="connsiteY52" fmla="*/ 4582477 h 4588006"/>
              <a:gd name="connsiteX53" fmla="*/ 3363864 w 6081795"/>
              <a:gd name="connsiteY53" fmla="*/ 4582458 h 4588006"/>
              <a:gd name="connsiteX54" fmla="*/ 3369086 w 6081795"/>
              <a:gd name="connsiteY54" fmla="*/ 4582628 h 4588006"/>
              <a:gd name="connsiteX55" fmla="*/ 3367230 w 6081795"/>
              <a:gd name="connsiteY55" fmla="*/ 4581601 h 4588006"/>
              <a:gd name="connsiteX56" fmla="*/ 3359426 w 6081795"/>
              <a:gd name="connsiteY56" fmla="*/ 4581722 h 4588006"/>
              <a:gd name="connsiteX57" fmla="*/ 3351620 w 6081795"/>
              <a:gd name="connsiteY57" fmla="*/ 4581843 h 4588006"/>
              <a:gd name="connsiteX58" fmla="*/ 3621526 w 6081795"/>
              <a:gd name="connsiteY58" fmla="*/ 4581457 h 4588006"/>
              <a:gd name="connsiteX59" fmla="*/ 3613712 w 6081795"/>
              <a:gd name="connsiteY59" fmla="*/ 4581684 h 4588006"/>
              <a:gd name="connsiteX60" fmla="*/ 3606564 w 6081795"/>
              <a:gd name="connsiteY60" fmla="*/ 4581724 h 4588006"/>
              <a:gd name="connsiteX61" fmla="*/ 3603042 w 6081795"/>
              <a:gd name="connsiteY61" fmla="*/ 4581607 h 4588006"/>
              <a:gd name="connsiteX62" fmla="*/ 3599724 w 6081795"/>
              <a:gd name="connsiteY62" fmla="*/ 4581936 h 4588006"/>
              <a:gd name="connsiteX63" fmla="*/ 3589002 w 6081795"/>
              <a:gd name="connsiteY63" fmla="*/ 4581997 h 4588006"/>
              <a:gd name="connsiteX64" fmla="*/ 3578280 w 6081795"/>
              <a:gd name="connsiteY64" fmla="*/ 4582057 h 4588006"/>
              <a:gd name="connsiteX65" fmla="*/ 3575072 w 6081795"/>
              <a:gd name="connsiteY65" fmla="*/ 4581614 h 4588006"/>
              <a:gd name="connsiteX66" fmla="*/ 3570320 w 6081795"/>
              <a:gd name="connsiteY66" fmla="*/ 4581649 h 4588006"/>
              <a:gd name="connsiteX67" fmla="*/ 3565336 w 6081795"/>
              <a:gd name="connsiteY67" fmla="*/ 4581554 h 4588006"/>
              <a:gd name="connsiteX68" fmla="*/ 3560738 w 6081795"/>
              <a:gd name="connsiteY68" fmla="*/ 4582118 h 4588006"/>
              <a:gd name="connsiteX69" fmla="*/ 3568968 w 6081795"/>
              <a:gd name="connsiteY69" fmla="*/ 4583121 h 4588006"/>
              <a:gd name="connsiteX70" fmla="*/ 3577546 w 6081795"/>
              <a:gd name="connsiteY70" fmla="*/ 4582984 h 4588006"/>
              <a:gd name="connsiteX71" fmla="*/ 3578560 w 6081795"/>
              <a:gd name="connsiteY71" fmla="*/ 4583434 h 4588006"/>
              <a:gd name="connsiteX72" fmla="*/ 3580096 w 6081795"/>
              <a:gd name="connsiteY72" fmla="*/ 4583507 h 4588006"/>
              <a:gd name="connsiteX73" fmla="*/ 3582806 w 6081795"/>
              <a:gd name="connsiteY73" fmla="*/ 4583175 h 4588006"/>
              <a:gd name="connsiteX74" fmla="*/ 3584964 w 6081795"/>
              <a:gd name="connsiteY74" fmla="*/ 4583537 h 4588006"/>
              <a:gd name="connsiteX75" fmla="*/ 3609694 w 6081795"/>
              <a:gd name="connsiteY75" fmla="*/ 4583013 h 4588006"/>
              <a:gd name="connsiteX76" fmla="*/ 3613210 w 6081795"/>
              <a:gd name="connsiteY76" fmla="*/ 4583627 h 4588006"/>
              <a:gd name="connsiteX77" fmla="*/ 3615992 w 6081795"/>
              <a:gd name="connsiteY77" fmla="*/ 4583390 h 4588006"/>
              <a:gd name="connsiteX78" fmla="*/ 3617732 w 6081795"/>
              <a:gd name="connsiteY78" fmla="*/ 4583909 h 4588006"/>
              <a:gd name="connsiteX79" fmla="*/ 3625846 w 6081795"/>
              <a:gd name="connsiteY79" fmla="*/ 4583959 h 4588006"/>
              <a:gd name="connsiteX80" fmla="*/ 3631086 w 6081795"/>
              <a:gd name="connsiteY80" fmla="*/ 4583473 h 4588006"/>
              <a:gd name="connsiteX81" fmla="*/ 3639254 w 6081795"/>
              <a:gd name="connsiteY81" fmla="*/ 4582941 h 4588006"/>
              <a:gd name="connsiteX82" fmla="*/ 3643156 w 6081795"/>
              <a:gd name="connsiteY82" fmla="*/ 4582881 h 4588006"/>
              <a:gd name="connsiteX83" fmla="*/ 3640258 w 6081795"/>
              <a:gd name="connsiteY83" fmla="*/ 4582609 h 4588006"/>
              <a:gd name="connsiteX84" fmla="*/ 3639988 w 6081795"/>
              <a:gd name="connsiteY84" fmla="*/ 4582904 h 4588006"/>
              <a:gd name="connsiteX85" fmla="*/ 3639254 w 6081795"/>
              <a:gd name="connsiteY85" fmla="*/ 4582941 h 4588006"/>
              <a:gd name="connsiteX86" fmla="*/ 3636664 w 6081795"/>
              <a:gd name="connsiteY86" fmla="*/ 4582841 h 4588006"/>
              <a:gd name="connsiteX87" fmla="*/ 3633148 w 6081795"/>
              <a:gd name="connsiteY87" fmla="*/ 4582227 h 4588006"/>
              <a:gd name="connsiteX88" fmla="*/ 3633844 w 6081795"/>
              <a:gd name="connsiteY88" fmla="*/ 4581723 h 4588006"/>
              <a:gd name="connsiteX89" fmla="*/ 3629284 w 6081795"/>
              <a:gd name="connsiteY89" fmla="*/ 4581864 h 4588006"/>
              <a:gd name="connsiteX90" fmla="*/ 3621526 w 6081795"/>
              <a:gd name="connsiteY90" fmla="*/ 4581457 h 4588006"/>
              <a:gd name="connsiteX91" fmla="*/ 3704670 w 6081795"/>
              <a:gd name="connsiteY91" fmla="*/ 4581399 h 4588006"/>
              <a:gd name="connsiteX92" fmla="*/ 3700072 w 6081795"/>
              <a:gd name="connsiteY92" fmla="*/ 4581963 h 4588006"/>
              <a:gd name="connsiteX93" fmla="*/ 3698728 w 6081795"/>
              <a:gd name="connsiteY93" fmla="*/ 4581553 h 4588006"/>
              <a:gd name="connsiteX94" fmla="*/ 3696864 w 6081795"/>
              <a:gd name="connsiteY94" fmla="*/ 4581520 h 4588006"/>
              <a:gd name="connsiteX95" fmla="*/ 3694962 w 6081795"/>
              <a:gd name="connsiteY95" fmla="*/ 4581910 h 4588006"/>
              <a:gd name="connsiteX96" fmla="*/ 3694508 w 6081795"/>
              <a:gd name="connsiteY96" fmla="*/ 4582436 h 4588006"/>
              <a:gd name="connsiteX97" fmla="*/ 3695434 w 6081795"/>
              <a:gd name="connsiteY97" fmla="*/ 4582505 h 4588006"/>
              <a:gd name="connsiteX98" fmla="*/ 3696130 w 6081795"/>
              <a:gd name="connsiteY98" fmla="*/ 4582446 h 4588006"/>
              <a:gd name="connsiteX99" fmla="*/ 3703588 w 6081795"/>
              <a:gd name="connsiteY99" fmla="*/ 4582577 h 4588006"/>
              <a:gd name="connsiteX100" fmla="*/ 3304904 w 6081795"/>
              <a:gd name="connsiteY100" fmla="*/ 4581301 h 4588006"/>
              <a:gd name="connsiteX101" fmla="*/ 3299650 w 6081795"/>
              <a:gd name="connsiteY101" fmla="*/ 4581945 h 4588006"/>
              <a:gd name="connsiteX102" fmla="*/ 3303172 w 6081795"/>
              <a:gd name="connsiteY102" fmla="*/ 4582062 h 4588006"/>
              <a:gd name="connsiteX103" fmla="*/ 3306490 w 6081795"/>
              <a:gd name="connsiteY103" fmla="*/ 4581733 h 4588006"/>
              <a:gd name="connsiteX104" fmla="*/ 3282842 w 6081795"/>
              <a:gd name="connsiteY104" fmla="*/ 4581080 h 4588006"/>
              <a:gd name="connsiteX105" fmla="*/ 3283770 w 6081795"/>
              <a:gd name="connsiteY105" fmla="*/ 4581593 h 4588006"/>
              <a:gd name="connsiteX106" fmla="*/ 3284908 w 6081795"/>
              <a:gd name="connsiteY106" fmla="*/ 4581558 h 4588006"/>
              <a:gd name="connsiteX107" fmla="*/ 3286048 w 6081795"/>
              <a:gd name="connsiteY107" fmla="*/ 4581523 h 4588006"/>
              <a:gd name="connsiteX108" fmla="*/ 3282842 w 6081795"/>
              <a:gd name="connsiteY108" fmla="*/ 4581080 h 4588006"/>
              <a:gd name="connsiteX109" fmla="*/ 3675148 w 6081795"/>
              <a:gd name="connsiteY109" fmla="*/ 4581047 h 4588006"/>
              <a:gd name="connsiteX110" fmla="*/ 3667962 w 6081795"/>
              <a:gd name="connsiteY110" fmla="*/ 4581511 h 4588006"/>
              <a:gd name="connsiteX111" fmla="*/ 3672946 w 6081795"/>
              <a:gd name="connsiteY111" fmla="*/ 4581605 h 4588006"/>
              <a:gd name="connsiteX112" fmla="*/ 3677700 w 6081795"/>
              <a:gd name="connsiteY112" fmla="*/ 4581571 h 4588006"/>
              <a:gd name="connsiteX113" fmla="*/ 3707954 w 6081795"/>
              <a:gd name="connsiteY113" fmla="*/ 4580996 h 4588006"/>
              <a:gd name="connsiteX114" fmla="*/ 3706640 w 6081795"/>
              <a:gd name="connsiteY114" fmla="*/ 4581157 h 4588006"/>
              <a:gd name="connsiteX115" fmla="*/ 3710814 w 6081795"/>
              <a:gd name="connsiteY115" fmla="*/ 4581691 h 4588006"/>
              <a:gd name="connsiteX116" fmla="*/ 3712784 w 6081795"/>
              <a:gd name="connsiteY116" fmla="*/ 4581449 h 4588006"/>
              <a:gd name="connsiteX117" fmla="*/ 3713730 w 6081795"/>
              <a:gd name="connsiteY117" fmla="*/ 4581307 h 4588006"/>
              <a:gd name="connsiteX118" fmla="*/ 3714444 w 6081795"/>
              <a:gd name="connsiteY118" fmla="*/ 4581036 h 4588006"/>
              <a:gd name="connsiteX119" fmla="*/ 3712474 w 6081795"/>
              <a:gd name="connsiteY119" fmla="*/ 4581278 h 4588006"/>
              <a:gd name="connsiteX120" fmla="*/ 3313714 w 6081795"/>
              <a:gd name="connsiteY120" fmla="*/ 4580847 h 4588006"/>
              <a:gd name="connsiteX121" fmla="*/ 3311188 w 6081795"/>
              <a:gd name="connsiteY121" fmla="*/ 4581392 h 4588006"/>
              <a:gd name="connsiteX122" fmla="*/ 3309388 w 6081795"/>
              <a:gd name="connsiteY122" fmla="*/ 4582005 h 4588006"/>
              <a:gd name="connsiteX123" fmla="*/ 3310396 w 6081795"/>
              <a:gd name="connsiteY123" fmla="*/ 4582064 h 4588006"/>
              <a:gd name="connsiteX124" fmla="*/ 3311666 w 6081795"/>
              <a:gd name="connsiteY124" fmla="*/ 4581935 h 4588006"/>
              <a:gd name="connsiteX125" fmla="*/ 3318916 w 6081795"/>
              <a:gd name="connsiteY125" fmla="*/ 4582117 h 4588006"/>
              <a:gd name="connsiteX126" fmla="*/ 3325964 w 6081795"/>
              <a:gd name="connsiteY126" fmla="*/ 4581854 h 4588006"/>
              <a:gd name="connsiteX127" fmla="*/ 3324726 w 6081795"/>
              <a:gd name="connsiteY127" fmla="*/ 4581169 h 4588006"/>
              <a:gd name="connsiteX128" fmla="*/ 3317974 w 6081795"/>
              <a:gd name="connsiteY128" fmla="*/ 4581318 h 4588006"/>
              <a:gd name="connsiteX129" fmla="*/ 3313714 w 6081795"/>
              <a:gd name="connsiteY129" fmla="*/ 4580847 h 4588006"/>
              <a:gd name="connsiteX130" fmla="*/ 3594972 w 6081795"/>
              <a:gd name="connsiteY130" fmla="*/ 4580637 h 4588006"/>
              <a:gd name="connsiteX131" fmla="*/ 3592344 w 6081795"/>
              <a:gd name="connsiteY131" fmla="*/ 4580959 h 4588006"/>
              <a:gd name="connsiteX132" fmla="*/ 3594624 w 6081795"/>
              <a:gd name="connsiteY132" fmla="*/ 4580889 h 4588006"/>
              <a:gd name="connsiteX133" fmla="*/ 3292308 w 6081795"/>
              <a:gd name="connsiteY133" fmla="*/ 4580546 h 4588006"/>
              <a:gd name="connsiteX134" fmla="*/ 3289680 w 6081795"/>
              <a:gd name="connsiteY134" fmla="*/ 4580868 h 4588006"/>
              <a:gd name="connsiteX135" fmla="*/ 3288328 w 6081795"/>
              <a:gd name="connsiteY135" fmla="*/ 4581452 h 4588006"/>
              <a:gd name="connsiteX136" fmla="*/ 3295400 w 6081795"/>
              <a:gd name="connsiteY136" fmla="*/ 4582257 h 4588006"/>
              <a:gd name="connsiteX137" fmla="*/ 3298028 w 6081795"/>
              <a:gd name="connsiteY137" fmla="*/ 4581935 h 4588006"/>
              <a:gd name="connsiteX138" fmla="*/ 3297756 w 6081795"/>
              <a:gd name="connsiteY138" fmla="*/ 4581341 h 4588006"/>
              <a:gd name="connsiteX139" fmla="*/ 3294472 w 6081795"/>
              <a:gd name="connsiteY139" fmla="*/ 4581744 h 4588006"/>
              <a:gd name="connsiteX140" fmla="*/ 3497560 w 6081795"/>
              <a:gd name="connsiteY140" fmla="*/ 4580459 h 4588006"/>
              <a:gd name="connsiteX141" fmla="*/ 3494934 w 6081795"/>
              <a:gd name="connsiteY141" fmla="*/ 4580781 h 4588006"/>
              <a:gd name="connsiteX142" fmla="*/ 3496672 w 6081795"/>
              <a:gd name="connsiteY142" fmla="*/ 4580855 h 4588006"/>
              <a:gd name="connsiteX143" fmla="*/ 3498180 w 6081795"/>
              <a:gd name="connsiteY143" fmla="*/ 4580801 h 4588006"/>
              <a:gd name="connsiteX144" fmla="*/ 3275114 w 6081795"/>
              <a:gd name="connsiteY144" fmla="*/ 4580355 h 4588006"/>
              <a:gd name="connsiteX145" fmla="*/ 3273452 w 6081795"/>
              <a:gd name="connsiteY145" fmla="*/ 4580768 h 4588006"/>
              <a:gd name="connsiteX146" fmla="*/ 3275422 w 6081795"/>
              <a:gd name="connsiteY146" fmla="*/ 4580526 h 4588006"/>
              <a:gd name="connsiteX147" fmla="*/ 3396904 w 6081795"/>
              <a:gd name="connsiteY147" fmla="*/ 4580261 h 4588006"/>
              <a:gd name="connsiteX148" fmla="*/ 3399764 w 6081795"/>
              <a:gd name="connsiteY148" fmla="*/ 4580955 h 4588006"/>
              <a:gd name="connsiteX149" fmla="*/ 3403976 w 6081795"/>
              <a:gd name="connsiteY149" fmla="*/ 4581066 h 4588006"/>
              <a:gd name="connsiteX150" fmla="*/ 3405290 w 6081795"/>
              <a:gd name="connsiteY150" fmla="*/ 4580905 h 4588006"/>
              <a:gd name="connsiteX151" fmla="*/ 3402740 w 6081795"/>
              <a:gd name="connsiteY151" fmla="*/ 4580381 h 4588006"/>
              <a:gd name="connsiteX152" fmla="*/ 3390414 w 6081795"/>
              <a:gd name="connsiteY152" fmla="*/ 4580221 h 4588006"/>
              <a:gd name="connsiteX153" fmla="*/ 3387130 w 6081795"/>
              <a:gd name="connsiteY153" fmla="*/ 4580623 h 4588006"/>
              <a:gd name="connsiteX154" fmla="*/ 3383174 w 6081795"/>
              <a:gd name="connsiteY154" fmla="*/ 4581266 h 4588006"/>
              <a:gd name="connsiteX155" fmla="*/ 3380174 w 6081795"/>
              <a:gd name="connsiteY155" fmla="*/ 4582104 h 4588006"/>
              <a:gd name="connsiteX156" fmla="*/ 3392926 w 6081795"/>
              <a:gd name="connsiteY156" fmla="*/ 4581167 h 4588006"/>
              <a:gd name="connsiteX157" fmla="*/ 3392036 w 6081795"/>
              <a:gd name="connsiteY157" fmla="*/ 4580231 h 4588006"/>
              <a:gd name="connsiteX158" fmla="*/ 3391224 w 6081795"/>
              <a:gd name="connsiteY158" fmla="*/ 4580226 h 4588006"/>
              <a:gd name="connsiteX159" fmla="*/ 3390414 w 6081795"/>
              <a:gd name="connsiteY159" fmla="*/ 4580221 h 4588006"/>
              <a:gd name="connsiteX160" fmla="*/ 3435584 w 6081795"/>
              <a:gd name="connsiteY160" fmla="*/ 4579907 h 4588006"/>
              <a:gd name="connsiteX161" fmla="*/ 3428436 w 6081795"/>
              <a:gd name="connsiteY161" fmla="*/ 4580836 h 4588006"/>
              <a:gd name="connsiteX162" fmla="*/ 3420824 w 6081795"/>
              <a:gd name="connsiteY162" fmla="*/ 4581508 h 4588006"/>
              <a:gd name="connsiteX163" fmla="*/ 3427662 w 6081795"/>
              <a:gd name="connsiteY163" fmla="*/ 4581297 h 4588006"/>
              <a:gd name="connsiteX164" fmla="*/ 3435776 w 6081795"/>
              <a:gd name="connsiteY164" fmla="*/ 4581347 h 4588006"/>
              <a:gd name="connsiteX165" fmla="*/ 3521980 w 6081795"/>
              <a:gd name="connsiteY165" fmla="*/ 4579763 h 4588006"/>
              <a:gd name="connsiteX166" fmla="*/ 3521754 w 6081795"/>
              <a:gd name="connsiteY166" fmla="*/ 4580027 h 4588006"/>
              <a:gd name="connsiteX167" fmla="*/ 3522252 w 6081795"/>
              <a:gd name="connsiteY167" fmla="*/ 4580357 h 4588006"/>
              <a:gd name="connsiteX168" fmla="*/ 3525498 w 6081795"/>
              <a:gd name="connsiteY168" fmla="*/ 4580378 h 4588006"/>
              <a:gd name="connsiteX169" fmla="*/ 3524116 w 6081795"/>
              <a:gd name="connsiteY169" fmla="*/ 4579946 h 4588006"/>
              <a:gd name="connsiteX170" fmla="*/ 3521980 w 6081795"/>
              <a:gd name="connsiteY170" fmla="*/ 4579763 h 4588006"/>
              <a:gd name="connsiteX171" fmla="*/ 3445358 w 6081795"/>
              <a:gd name="connsiteY171" fmla="*/ 4579544 h 4588006"/>
              <a:gd name="connsiteX172" fmla="*/ 3440760 w 6081795"/>
              <a:gd name="connsiteY172" fmla="*/ 4580108 h 4588006"/>
              <a:gd name="connsiteX173" fmla="*/ 3440994 w 6081795"/>
              <a:gd name="connsiteY173" fmla="*/ 4581125 h 4588006"/>
              <a:gd name="connsiteX174" fmla="*/ 3441736 w 6081795"/>
              <a:gd name="connsiteY174" fmla="*/ 4580982 h 4588006"/>
              <a:gd name="connsiteX175" fmla="*/ 3441960 w 6081795"/>
              <a:gd name="connsiteY175" fmla="*/ 4581216 h 4588006"/>
              <a:gd name="connsiteX176" fmla="*/ 3445204 w 6081795"/>
              <a:gd name="connsiteY176" fmla="*/ 4581236 h 4588006"/>
              <a:gd name="connsiteX177" fmla="*/ 3446524 w 6081795"/>
              <a:gd name="connsiteY177" fmla="*/ 4581466 h 4588006"/>
              <a:gd name="connsiteX178" fmla="*/ 3448102 w 6081795"/>
              <a:gd name="connsiteY178" fmla="*/ 4581508 h 4588006"/>
              <a:gd name="connsiteX179" fmla="*/ 3458150 w 6081795"/>
              <a:gd name="connsiteY179" fmla="*/ 4581739 h 4588006"/>
              <a:gd name="connsiteX180" fmla="*/ 3468224 w 6081795"/>
              <a:gd name="connsiteY180" fmla="*/ 4581209 h 4588006"/>
              <a:gd name="connsiteX181" fmla="*/ 3478010 w 6081795"/>
              <a:gd name="connsiteY181" fmla="*/ 4581184 h 4588006"/>
              <a:gd name="connsiteX182" fmla="*/ 3477586 w 6081795"/>
              <a:gd name="connsiteY182" fmla="*/ 4582282 h 4588006"/>
              <a:gd name="connsiteX183" fmla="*/ 3482314 w 6081795"/>
              <a:gd name="connsiteY183" fmla="*/ 4582068 h 4588006"/>
              <a:gd name="connsiteX184" fmla="*/ 3487014 w 6081795"/>
              <a:gd name="connsiteY184" fmla="*/ 4582171 h 4588006"/>
              <a:gd name="connsiteX185" fmla="*/ 3486124 w 6081795"/>
              <a:gd name="connsiteY185" fmla="*/ 4581235 h 4588006"/>
              <a:gd name="connsiteX186" fmla="*/ 3486858 w 6081795"/>
              <a:gd name="connsiteY186" fmla="*/ 4580308 h 4588006"/>
              <a:gd name="connsiteX187" fmla="*/ 3481950 w 6081795"/>
              <a:gd name="connsiteY187" fmla="*/ 4580701 h 4588006"/>
              <a:gd name="connsiteX188" fmla="*/ 3476904 w 6081795"/>
              <a:gd name="connsiteY188" fmla="*/ 4580405 h 4588006"/>
              <a:gd name="connsiteX189" fmla="*/ 3471596 w 6081795"/>
              <a:gd name="connsiteY189" fmla="*/ 4580299 h 4588006"/>
              <a:gd name="connsiteX190" fmla="*/ 3463134 w 6081795"/>
              <a:gd name="connsiteY190" fmla="*/ 4580500 h 4588006"/>
              <a:gd name="connsiteX191" fmla="*/ 3461804 w 6081795"/>
              <a:gd name="connsiteY191" fmla="*/ 4579931 h 4588006"/>
              <a:gd name="connsiteX192" fmla="*/ 3459926 w 6081795"/>
              <a:gd name="connsiteY192" fmla="*/ 4580057 h 4588006"/>
              <a:gd name="connsiteX193" fmla="*/ 3453472 w 6081795"/>
              <a:gd name="connsiteY193" fmla="*/ 4579595 h 4588006"/>
              <a:gd name="connsiteX194" fmla="*/ 3445976 w 6081795"/>
              <a:gd name="connsiteY194" fmla="*/ 4579887 h 4588006"/>
              <a:gd name="connsiteX195" fmla="*/ 3614252 w 6081795"/>
              <a:gd name="connsiteY195" fmla="*/ 4579318 h 4588006"/>
              <a:gd name="connsiteX196" fmla="*/ 3613594 w 6081795"/>
              <a:gd name="connsiteY196" fmla="*/ 4579398 h 4588006"/>
              <a:gd name="connsiteX197" fmla="*/ 3611548 w 6081795"/>
              <a:gd name="connsiteY197" fmla="*/ 4580486 h 4588006"/>
              <a:gd name="connsiteX198" fmla="*/ 3234618 w 6081795"/>
              <a:gd name="connsiteY198" fmla="*/ 4579259 h 4588006"/>
              <a:gd name="connsiteX199" fmla="*/ 3228320 w 6081795"/>
              <a:gd name="connsiteY199" fmla="*/ 4580659 h 4588006"/>
              <a:gd name="connsiteX200" fmla="*/ 3227576 w 6081795"/>
              <a:gd name="connsiteY200" fmla="*/ 4580358 h 4588006"/>
              <a:gd name="connsiteX201" fmla="*/ 3226080 w 6081795"/>
              <a:gd name="connsiteY201" fmla="*/ 4580306 h 4588006"/>
              <a:gd name="connsiteX202" fmla="*/ 3224456 w 6081795"/>
              <a:gd name="connsiteY202" fmla="*/ 4580741 h 4588006"/>
              <a:gd name="connsiteX203" fmla="*/ 3223066 w 6081795"/>
              <a:gd name="connsiteY203" fmla="*/ 4581303 h 4588006"/>
              <a:gd name="connsiteX204" fmla="*/ 3223260 w 6081795"/>
              <a:gd name="connsiteY204" fmla="*/ 4582743 h 4588006"/>
              <a:gd name="connsiteX205" fmla="*/ 3225540 w 6081795"/>
              <a:gd name="connsiteY205" fmla="*/ 4582672 h 4588006"/>
              <a:gd name="connsiteX206" fmla="*/ 3226622 w 6081795"/>
              <a:gd name="connsiteY206" fmla="*/ 4581494 h 4588006"/>
              <a:gd name="connsiteX207" fmla="*/ 3229684 w 6081795"/>
              <a:gd name="connsiteY207" fmla="*/ 4581302 h 4588006"/>
              <a:gd name="connsiteX208" fmla="*/ 3232456 w 6081795"/>
              <a:gd name="connsiteY208" fmla="*/ 4581615 h 4588006"/>
              <a:gd name="connsiteX209" fmla="*/ 3239392 w 6081795"/>
              <a:gd name="connsiteY209" fmla="*/ 4580790 h 4588006"/>
              <a:gd name="connsiteX210" fmla="*/ 3245630 w 6081795"/>
              <a:gd name="connsiteY210" fmla="*/ 4579581 h 4588006"/>
              <a:gd name="connsiteX211" fmla="*/ 3147640 w 6081795"/>
              <a:gd name="connsiteY211" fmla="*/ 4578637 h 4588006"/>
              <a:gd name="connsiteX212" fmla="*/ 3142348 w 6081795"/>
              <a:gd name="connsiteY212" fmla="*/ 4579705 h 4588006"/>
              <a:gd name="connsiteX213" fmla="*/ 3148486 w 6081795"/>
              <a:gd name="connsiteY213" fmla="*/ 4579605 h 4588006"/>
              <a:gd name="connsiteX214" fmla="*/ 3153322 w 6081795"/>
              <a:gd name="connsiteY214" fmla="*/ 4580450 h 4588006"/>
              <a:gd name="connsiteX215" fmla="*/ 3158384 w 6081795"/>
              <a:gd name="connsiteY215" fmla="*/ 4580142 h 4588006"/>
              <a:gd name="connsiteX216" fmla="*/ 3163444 w 6081795"/>
              <a:gd name="connsiteY216" fmla="*/ 4579835 h 4588006"/>
              <a:gd name="connsiteX217" fmla="*/ 3158340 w 6081795"/>
              <a:gd name="connsiteY217" fmla="*/ 4579285 h 4588006"/>
              <a:gd name="connsiteX218" fmla="*/ 3152394 w 6081795"/>
              <a:gd name="connsiteY218" fmla="*/ 4579936 h 4588006"/>
              <a:gd name="connsiteX219" fmla="*/ 3150394 w 6081795"/>
              <a:gd name="connsiteY219" fmla="*/ 4579162 h 4588006"/>
              <a:gd name="connsiteX220" fmla="*/ 3147640 w 6081795"/>
              <a:gd name="connsiteY220" fmla="*/ 4578637 h 4588006"/>
              <a:gd name="connsiteX221" fmla="*/ 3134658 w 6081795"/>
              <a:gd name="connsiteY221" fmla="*/ 4578557 h 4588006"/>
              <a:gd name="connsiteX222" fmla="*/ 3133292 w 6081795"/>
              <a:gd name="connsiteY222" fmla="*/ 4578856 h 4588006"/>
              <a:gd name="connsiteX223" fmla="*/ 3132648 w 6081795"/>
              <a:gd name="connsiteY223" fmla="*/ 4579222 h 4588006"/>
              <a:gd name="connsiteX224" fmla="*/ 3133928 w 6081795"/>
              <a:gd name="connsiteY224" fmla="*/ 4579431 h 4588006"/>
              <a:gd name="connsiteX225" fmla="*/ 3135238 w 6081795"/>
              <a:gd name="connsiteY225" fmla="*/ 4579323 h 4588006"/>
              <a:gd name="connsiteX226" fmla="*/ 3148332 w 6081795"/>
              <a:gd name="connsiteY226" fmla="*/ 4571026 h 4588006"/>
              <a:gd name="connsiteX227" fmla="*/ 3143272 w 6081795"/>
              <a:gd name="connsiteY227" fmla="*/ 4571333 h 4588006"/>
              <a:gd name="connsiteX228" fmla="*/ 3138210 w 6081795"/>
              <a:gd name="connsiteY228" fmla="*/ 4571640 h 4588006"/>
              <a:gd name="connsiteX229" fmla="*/ 3147912 w 6081795"/>
              <a:gd name="connsiteY229" fmla="*/ 4572071 h 4588006"/>
              <a:gd name="connsiteX230" fmla="*/ 3157646 w 6081795"/>
              <a:gd name="connsiteY230" fmla="*/ 4572184 h 4588006"/>
              <a:gd name="connsiteX231" fmla="*/ 3159998 w 6081795"/>
              <a:gd name="connsiteY231" fmla="*/ 4571764 h 4588006"/>
              <a:gd name="connsiteX232" fmla="*/ 3161624 w 6081795"/>
              <a:gd name="connsiteY232" fmla="*/ 4571277 h 4588006"/>
              <a:gd name="connsiteX233" fmla="*/ 3159688 w 6081795"/>
              <a:gd name="connsiteY233" fmla="*/ 4571149 h 4588006"/>
              <a:gd name="connsiteX234" fmla="*/ 3157722 w 6081795"/>
              <a:gd name="connsiteY234" fmla="*/ 4571338 h 4588006"/>
              <a:gd name="connsiteX235" fmla="*/ 3152752 w 6081795"/>
              <a:gd name="connsiteY235" fmla="*/ 4571529 h 4588006"/>
              <a:gd name="connsiteX236" fmla="*/ 3148332 w 6081795"/>
              <a:gd name="connsiteY236" fmla="*/ 4571026 h 4588006"/>
              <a:gd name="connsiteX237" fmla="*/ 3124376 w 6081795"/>
              <a:gd name="connsiteY237" fmla="*/ 4570201 h 4588006"/>
              <a:gd name="connsiteX238" fmla="*/ 3124748 w 6081795"/>
              <a:gd name="connsiteY238" fmla="*/ 4571018 h 4588006"/>
              <a:gd name="connsiteX239" fmla="*/ 3125844 w 6081795"/>
              <a:gd name="connsiteY239" fmla="*/ 4571903 h 4588006"/>
              <a:gd name="connsiteX240" fmla="*/ 3130984 w 6081795"/>
              <a:gd name="connsiteY240" fmla="*/ 4572527 h 4588006"/>
              <a:gd name="connsiteX241" fmla="*/ 3131496 w 6081795"/>
              <a:gd name="connsiteY241" fmla="*/ 4571811 h 4588006"/>
              <a:gd name="connsiteX242" fmla="*/ 3133688 w 6081795"/>
              <a:gd name="connsiteY242" fmla="*/ 4571359 h 4588006"/>
              <a:gd name="connsiteX243" fmla="*/ 3137244 w 6081795"/>
              <a:gd name="connsiteY243" fmla="*/ 4571550 h 4588006"/>
              <a:gd name="connsiteX244" fmla="*/ 3133022 w 6081795"/>
              <a:gd name="connsiteY244" fmla="*/ 4570656 h 4588006"/>
              <a:gd name="connsiteX245" fmla="*/ 3127236 w 6081795"/>
              <a:gd name="connsiteY245" fmla="*/ 4570896 h 4588006"/>
              <a:gd name="connsiteX246" fmla="*/ 3126578 w 6081795"/>
              <a:gd name="connsiteY246" fmla="*/ 4570976 h 4588006"/>
              <a:gd name="connsiteX247" fmla="*/ 3125724 w 6081795"/>
              <a:gd name="connsiteY247" fmla="*/ 4570559 h 4588006"/>
              <a:gd name="connsiteX248" fmla="*/ 3124376 w 6081795"/>
              <a:gd name="connsiteY248" fmla="*/ 4570201 h 4588006"/>
              <a:gd name="connsiteX249" fmla="*/ 3092884 w 6081795"/>
              <a:gd name="connsiteY249" fmla="*/ 4570091 h 4588006"/>
              <a:gd name="connsiteX250" fmla="*/ 3091730 w 6081795"/>
              <a:gd name="connsiteY250" fmla="*/ 4570285 h 4588006"/>
              <a:gd name="connsiteX251" fmla="*/ 3091532 w 6081795"/>
              <a:gd name="connsiteY251" fmla="*/ 4570675 h 4588006"/>
              <a:gd name="connsiteX252" fmla="*/ 3092150 w 6081795"/>
              <a:gd name="connsiteY252" fmla="*/ 4571018 h 4588006"/>
              <a:gd name="connsiteX253" fmla="*/ 3093242 w 6081795"/>
              <a:gd name="connsiteY253" fmla="*/ 4570622 h 4588006"/>
              <a:gd name="connsiteX254" fmla="*/ 3092884 w 6081795"/>
              <a:gd name="connsiteY254" fmla="*/ 4570091 h 4588006"/>
              <a:gd name="connsiteX255" fmla="*/ 3067344 w 6081795"/>
              <a:gd name="connsiteY255" fmla="*/ 4568834 h 4588006"/>
              <a:gd name="connsiteX256" fmla="*/ 3066150 w 6081795"/>
              <a:gd name="connsiteY256" fmla="*/ 4569006 h 4588006"/>
              <a:gd name="connsiteX257" fmla="*/ 3065682 w 6081795"/>
              <a:gd name="connsiteY257" fmla="*/ 4569246 h 4588006"/>
              <a:gd name="connsiteX258" fmla="*/ 3067266 w 6081795"/>
              <a:gd name="connsiteY258" fmla="*/ 4569679 h 4588006"/>
              <a:gd name="connsiteX259" fmla="*/ 3119426 w 6081795"/>
              <a:gd name="connsiteY259" fmla="*/ 4560355 h 4588006"/>
              <a:gd name="connsiteX260" fmla="*/ 3118058 w 6081795"/>
              <a:gd name="connsiteY260" fmla="*/ 4560653 h 4588006"/>
              <a:gd name="connsiteX261" fmla="*/ 3117416 w 6081795"/>
              <a:gd name="connsiteY261" fmla="*/ 4561019 h 4588006"/>
              <a:gd name="connsiteX262" fmla="*/ 3118696 w 6081795"/>
              <a:gd name="connsiteY262" fmla="*/ 4561228 h 4588006"/>
              <a:gd name="connsiteX263" fmla="*/ 3120006 w 6081795"/>
              <a:gd name="connsiteY263" fmla="*/ 4561120 h 4588006"/>
              <a:gd name="connsiteX264" fmla="*/ 3120700 w 6081795"/>
              <a:gd name="connsiteY264" fmla="*/ 4560616 h 4588006"/>
              <a:gd name="connsiteX265" fmla="*/ 3120064 w 6081795"/>
              <a:gd name="connsiteY265" fmla="*/ 4560486 h 4588006"/>
              <a:gd name="connsiteX266" fmla="*/ 3119426 w 6081795"/>
              <a:gd name="connsiteY266" fmla="*/ 4560355 h 4588006"/>
              <a:gd name="connsiteX267" fmla="*/ 3214904 w 6081795"/>
              <a:gd name="connsiteY267" fmla="*/ 4560352 h 4588006"/>
              <a:gd name="connsiteX268" fmla="*/ 3217492 w 6081795"/>
              <a:gd name="connsiteY268" fmla="*/ 4560452 h 4588006"/>
              <a:gd name="connsiteX269" fmla="*/ 3218150 w 6081795"/>
              <a:gd name="connsiteY269" fmla="*/ 4560372 h 4588006"/>
              <a:gd name="connsiteX270" fmla="*/ 3110384 w 6081795"/>
              <a:gd name="connsiteY270" fmla="*/ 4559791 h 4588006"/>
              <a:gd name="connsiteX271" fmla="*/ 3107100 w 6081795"/>
              <a:gd name="connsiteY271" fmla="*/ 4560194 h 4588006"/>
              <a:gd name="connsiteX272" fmla="*/ 3105762 w 6081795"/>
              <a:gd name="connsiteY272" fmla="*/ 4560619 h 4588006"/>
              <a:gd name="connsiteX273" fmla="*/ 3106366 w 6081795"/>
              <a:gd name="connsiteY273" fmla="*/ 4561120 h 4588006"/>
              <a:gd name="connsiteX274" fmla="*/ 3137044 w 6081795"/>
              <a:gd name="connsiteY274" fmla="*/ 4559448 h 4588006"/>
              <a:gd name="connsiteX275" fmla="*/ 3135832 w 6081795"/>
              <a:gd name="connsiteY275" fmla="*/ 4560276 h 4588006"/>
              <a:gd name="connsiteX276" fmla="*/ 3135576 w 6081795"/>
              <a:gd name="connsiteY276" fmla="*/ 4561301 h 4588006"/>
              <a:gd name="connsiteX277" fmla="*/ 3144310 w 6081795"/>
              <a:gd name="connsiteY277" fmla="*/ 4561693 h 4588006"/>
              <a:gd name="connsiteX278" fmla="*/ 3148058 w 6081795"/>
              <a:gd name="connsiteY278" fmla="*/ 4559770 h 4588006"/>
              <a:gd name="connsiteX279" fmla="*/ 3138938 w 6081795"/>
              <a:gd name="connsiteY279" fmla="*/ 4560052 h 4588006"/>
              <a:gd name="connsiteX280" fmla="*/ 3138238 w 6081795"/>
              <a:gd name="connsiteY280" fmla="*/ 4559720 h 4588006"/>
              <a:gd name="connsiteX281" fmla="*/ 3137044 w 6081795"/>
              <a:gd name="connsiteY281" fmla="*/ 4559448 h 4588006"/>
              <a:gd name="connsiteX282" fmla="*/ 3198752 w 6081795"/>
              <a:gd name="connsiteY282" fmla="*/ 4559406 h 4588006"/>
              <a:gd name="connsiteX283" fmla="*/ 3196782 w 6081795"/>
              <a:gd name="connsiteY283" fmla="*/ 4559647 h 4588006"/>
              <a:gd name="connsiteX284" fmla="*/ 3197400 w 6081795"/>
              <a:gd name="connsiteY284" fmla="*/ 4559990 h 4588006"/>
              <a:gd name="connsiteX285" fmla="*/ 3198964 w 6081795"/>
              <a:gd name="connsiteY285" fmla="*/ 4560634 h 4588006"/>
              <a:gd name="connsiteX286" fmla="*/ 3201574 w 6081795"/>
              <a:gd name="connsiteY286" fmla="*/ 4560523 h 4588006"/>
              <a:gd name="connsiteX287" fmla="*/ 3204238 w 6081795"/>
              <a:gd name="connsiteY287" fmla="*/ 4559778 h 4588006"/>
              <a:gd name="connsiteX288" fmla="*/ 3175374 w 6081795"/>
              <a:gd name="connsiteY288" fmla="*/ 4559346 h 4588006"/>
              <a:gd name="connsiteX289" fmla="*/ 3155554 w 6081795"/>
              <a:gd name="connsiteY289" fmla="*/ 4559478 h 4588006"/>
              <a:gd name="connsiteX290" fmla="*/ 3153158 w 6081795"/>
              <a:gd name="connsiteY290" fmla="*/ 4560372 h 4588006"/>
              <a:gd name="connsiteX291" fmla="*/ 3153428 w 6081795"/>
              <a:gd name="connsiteY291" fmla="*/ 4561411 h 4588006"/>
              <a:gd name="connsiteX292" fmla="*/ 3163774 w 6081795"/>
              <a:gd name="connsiteY292" fmla="*/ 4561030 h 4588006"/>
              <a:gd name="connsiteX293" fmla="*/ 3173598 w 6081795"/>
              <a:gd name="connsiteY293" fmla="*/ 4561028 h 4588006"/>
              <a:gd name="connsiteX294" fmla="*/ 3797006 w 6081795"/>
              <a:gd name="connsiteY294" fmla="*/ 4555229 h 4588006"/>
              <a:gd name="connsiteX295" fmla="*/ 3789356 w 6081795"/>
              <a:gd name="connsiteY295" fmla="*/ 4555436 h 4588006"/>
              <a:gd name="connsiteX296" fmla="*/ 3784602 w 6081795"/>
              <a:gd name="connsiteY296" fmla="*/ 4555914 h 4588006"/>
              <a:gd name="connsiteX297" fmla="*/ 3787424 w 6081795"/>
              <a:gd name="connsiteY297" fmla="*/ 4557031 h 4588006"/>
              <a:gd name="connsiteX298" fmla="*/ 3787734 w 6081795"/>
              <a:gd name="connsiteY298" fmla="*/ 4557203 h 4588006"/>
              <a:gd name="connsiteX299" fmla="*/ 3793992 w 6081795"/>
              <a:gd name="connsiteY299" fmla="*/ 4556226 h 4588006"/>
              <a:gd name="connsiteX300" fmla="*/ 3801372 w 6081795"/>
              <a:gd name="connsiteY300" fmla="*/ 4557202 h 4588006"/>
              <a:gd name="connsiteX301" fmla="*/ 3807556 w 6081795"/>
              <a:gd name="connsiteY301" fmla="*/ 4557071 h 4588006"/>
              <a:gd name="connsiteX302" fmla="*/ 3806976 w 6081795"/>
              <a:gd name="connsiteY302" fmla="*/ 4556306 h 4588006"/>
              <a:gd name="connsiteX303" fmla="*/ 3030938 w 6081795"/>
              <a:gd name="connsiteY303" fmla="*/ 4554900 h 4588006"/>
              <a:gd name="connsiteX304" fmla="*/ 3029784 w 6081795"/>
              <a:gd name="connsiteY304" fmla="*/ 4555094 h 4588006"/>
              <a:gd name="connsiteX305" fmla="*/ 3029586 w 6081795"/>
              <a:gd name="connsiteY305" fmla="*/ 4555484 h 4588006"/>
              <a:gd name="connsiteX306" fmla="*/ 3029896 w 6081795"/>
              <a:gd name="connsiteY306" fmla="*/ 4555656 h 4588006"/>
              <a:gd name="connsiteX307" fmla="*/ 3030938 w 6081795"/>
              <a:gd name="connsiteY307" fmla="*/ 4554900 h 4588006"/>
              <a:gd name="connsiteX308" fmla="*/ 3024446 w 6081795"/>
              <a:gd name="connsiteY308" fmla="*/ 4554860 h 4588006"/>
              <a:gd name="connsiteX309" fmla="*/ 3023408 w 6081795"/>
              <a:gd name="connsiteY309" fmla="*/ 4555118 h 4588006"/>
              <a:gd name="connsiteX310" fmla="*/ 3023094 w 6081795"/>
              <a:gd name="connsiteY310" fmla="*/ 4555444 h 4588006"/>
              <a:gd name="connsiteX311" fmla="*/ 3025026 w 6081795"/>
              <a:gd name="connsiteY311" fmla="*/ 4555626 h 4588006"/>
              <a:gd name="connsiteX312" fmla="*/ 3605928 w 6081795"/>
              <a:gd name="connsiteY312" fmla="*/ 4542287 h 4588006"/>
              <a:gd name="connsiteX313" fmla="*/ 3607178 w 6081795"/>
              <a:gd name="connsiteY313" fmla="*/ 4542813 h 4588006"/>
              <a:gd name="connsiteX314" fmla="*/ 3609444 w 6081795"/>
              <a:gd name="connsiteY314" fmla="*/ 4542901 h 4588006"/>
              <a:gd name="connsiteX315" fmla="*/ 3611650 w 6081795"/>
              <a:gd name="connsiteY315" fmla="*/ 4542735 h 4588006"/>
              <a:gd name="connsiteX316" fmla="*/ 3613308 w 6081795"/>
              <a:gd name="connsiteY316" fmla="*/ 4543264 h 4588006"/>
              <a:gd name="connsiteX317" fmla="*/ 3619800 w 6081795"/>
              <a:gd name="connsiteY317" fmla="*/ 4543304 h 4588006"/>
              <a:gd name="connsiteX318" fmla="*/ 3623006 w 6081795"/>
              <a:gd name="connsiteY318" fmla="*/ 4543747 h 4588006"/>
              <a:gd name="connsiteX319" fmla="*/ 3633710 w 6081795"/>
              <a:gd name="connsiteY319" fmla="*/ 4543897 h 4588006"/>
              <a:gd name="connsiteX320" fmla="*/ 3637612 w 6081795"/>
              <a:gd name="connsiteY320" fmla="*/ 4543837 h 4588006"/>
              <a:gd name="connsiteX321" fmla="*/ 3641516 w 6081795"/>
              <a:gd name="connsiteY321" fmla="*/ 4543776 h 4588006"/>
              <a:gd name="connsiteX322" fmla="*/ 3648316 w 6081795"/>
              <a:gd name="connsiteY322" fmla="*/ 4543987 h 4588006"/>
              <a:gd name="connsiteX323" fmla="*/ 3653184 w 6081795"/>
              <a:gd name="connsiteY323" fmla="*/ 4544017 h 4588006"/>
              <a:gd name="connsiteX324" fmla="*/ 3660652 w 6081795"/>
              <a:gd name="connsiteY324" fmla="*/ 4543598 h 4588006"/>
              <a:gd name="connsiteX325" fmla="*/ 3667828 w 6081795"/>
              <a:gd name="connsiteY325" fmla="*/ 4543685 h 4588006"/>
              <a:gd name="connsiteX326" fmla="*/ 3682000 w 6081795"/>
              <a:gd name="connsiteY326" fmla="*/ 4543201 h 4588006"/>
              <a:gd name="connsiteX327" fmla="*/ 3692286 w 6081795"/>
              <a:gd name="connsiteY327" fmla="*/ 4542566 h 4588006"/>
              <a:gd name="connsiteX328" fmla="*/ 3692558 w 6081795"/>
              <a:gd name="connsiteY328" fmla="*/ 4543160 h 4588006"/>
              <a:gd name="connsiteX329" fmla="*/ 3695764 w 6081795"/>
              <a:gd name="connsiteY329" fmla="*/ 4543603 h 4588006"/>
              <a:gd name="connsiteX330" fmla="*/ 3697272 w 6081795"/>
              <a:gd name="connsiteY330" fmla="*/ 4543549 h 4588006"/>
              <a:gd name="connsiteX331" fmla="*/ 3698082 w 6081795"/>
              <a:gd name="connsiteY331" fmla="*/ 4543110 h 4588006"/>
              <a:gd name="connsiteX332" fmla="*/ 3709376 w 6081795"/>
              <a:gd name="connsiteY332" fmla="*/ 4543476 h 4588006"/>
              <a:gd name="connsiteX333" fmla="*/ 3720494 w 6081795"/>
              <a:gd name="connsiteY333" fmla="*/ 4543079 h 4588006"/>
              <a:gd name="connsiteX334" fmla="*/ 3723918 w 6081795"/>
              <a:gd name="connsiteY334" fmla="*/ 4543365 h 4588006"/>
              <a:gd name="connsiteX335" fmla="*/ 3726676 w 6081795"/>
              <a:gd name="connsiteY335" fmla="*/ 4542948 h 4588006"/>
              <a:gd name="connsiteX336" fmla="*/ 3732998 w 6081795"/>
              <a:gd name="connsiteY336" fmla="*/ 4543061 h 4588006"/>
              <a:gd name="connsiteX337" fmla="*/ 3738306 w 6081795"/>
              <a:gd name="connsiteY337" fmla="*/ 4543612 h 4588006"/>
              <a:gd name="connsiteX338" fmla="*/ 3740896 w 6081795"/>
              <a:gd name="connsiteY338" fmla="*/ 4543713 h 4588006"/>
              <a:gd name="connsiteX339" fmla="*/ 3742556 w 6081795"/>
              <a:gd name="connsiteY339" fmla="*/ 4543300 h 4588006"/>
              <a:gd name="connsiteX340" fmla="*/ 3755850 w 6081795"/>
              <a:gd name="connsiteY340" fmla="*/ 4543551 h 4588006"/>
              <a:gd name="connsiteX341" fmla="*/ 3759046 w 6081795"/>
              <a:gd name="connsiteY341" fmla="*/ 4543655 h 4588006"/>
              <a:gd name="connsiteX342" fmla="*/ 3762998 w 6081795"/>
              <a:gd name="connsiteY342" fmla="*/ 4543511 h 4588006"/>
              <a:gd name="connsiteX343" fmla="*/ 3779530 w 6081795"/>
              <a:gd name="connsiteY343" fmla="*/ 4543835 h 4588006"/>
              <a:gd name="connsiteX344" fmla="*/ 3796034 w 6081795"/>
              <a:gd name="connsiteY344" fmla="*/ 4544476 h 4588006"/>
              <a:gd name="connsiteX345" fmla="*/ 3800324 w 6081795"/>
              <a:gd name="connsiteY345" fmla="*/ 4543741 h 4588006"/>
              <a:gd name="connsiteX346" fmla="*/ 3814890 w 6081795"/>
              <a:gd name="connsiteY346" fmla="*/ 4544254 h 4588006"/>
              <a:gd name="connsiteX347" fmla="*/ 3825116 w 6081795"/>
              <a:gd name="connsiteY347" fmla="*/ 4543862 h 4588006"/>
              <a:gd name="connsiteX348" fmla="*/ 3836992 w 6081795"/>
              <a:gd name="connsiteY348" fmla="*/ 4544052 h 4588006"/>
              <a:gd name="connsiteX349" fmla="*/ 3845416 w 6081795"/>
              <a:gd name="connsiteY349" fmla="*/ 4544273 h 4588006"/>
              <a:gd name="connsiteX350" fmla="*/ 3848788 w 6081795"/>
              <a:gd name="connsiteY350" fmla="*/ 4543807 h 4588006"/>
              <a:gd name="connsiteX351" fmla="*/ 3852564 w 6081795"/>
              <a:gd name="connsiteY351" fmla="*/ 4544233 h 4588006"/>
              <a:gd name="connsiteX352" fmla="*/ 3906698 w 6081795"/>
              <a:gd name="connsiteY352" fmla="*/ 4545328 h 4588006"/>
              <a:gd name="connsiteX353" fmla="*/ 3913456 w 6081795"/>
              <a:gd name="connsiteY353" fmla="*/ 4545571 h 4588006"/>
              <a:gd name="connsiteX354" fmla="*/ 3919952 w 6081795"/>
              <a:gd name="connsiteY354" fmla="*/ 4546003 h 4588006"/>
              <a:gd name="connsiteX355" fmla="*/ 3923542 w 6081795"/>
              <a:gd name="connsiteY355" fmla="*/ 4545824 h 4588006"/>
              <a:gd name="connsiteX356" fmla="*/ 3927100 w 6081795"/>
              <a:gd name="connsiteY356" fmla="*/ 4545962 h 4588006"/>
              <a:gd name="connsiteX357" fmla="*/ 3932936 w 6081795"/>
              <a:gd name="connsiteY357" fmla="*/ 4546083 h 4588006"/>
              <a:gd name="connsiteX358" fmla="*/ 3935568 w 6081795"/>
              <a:gd name="connsiteY358" fmla="*/ 4546596 h 4588006"/>
              <a:gd name="connsiteX359" fmla="*/ 3936722 w 6081795"/>
              <a:gd name="connsiteY359" fmla="*/ 4547291 h 4588006"/>
              <a:gd name="connsiteX360" fmla="*/ 3924508 w 6081795"/>
              <a:gd name="connsiteY360" fmla="*/ 4547691 h 4588006"/>
              <a:gd name="connsiteX361" fmla="*/ 3910410 w 6081795"/>
              <a:gd name="connsiteY361" fmla="*/ 4547382 h 4588006"/>
              <a:gd name="connsiteX362" fmla="*/ 3910718 w 6081795"/>
              <a:gd name="connsiteY362" fmla="*/ 4547553 h 4588006"/>
              <a:gd name="connsiteX363" fmla="*/ 3908826 w 6081795"/>
              <a:gd name="connsiteY363" fmla="*/ 4548282 h 4588006"/>
              <a:gd name="connsiteX364" fmla="*/ 3905772 w 6081795"/>
              <a:gd name="connsiteY364" fmla="*/ 4548369 h 4588006"/>
              <a:gd name="connsiteX365" fmla="*/ 3888250 w 6081795"/>
              <a:gd name="connsiteY365" fmla="*/ 4549107 h 4588006"/>
              <a:gd name="connsiteX366" fmla="*/ 3870264 w 6081795"/>
              <a:gd name="connsiteY366" fmla="*/ 4549588 h 4588006"/>
              <a:gd name="connsiteX367" fmla="*/ 3868492 w 6081795"/>
              <a:gd name="connsiteY367" fmla="*/ 4549884 h 4588006"/>
              <a:gd name="connsiteX368" fmla="*/ 3866052 w 6081795"/>
              <a:gd name="connsiteY368" fmla="*/ 4549478 h 4588006"/>
              <a:gd name="connsiteX369" fmla="*/ 3864168 w 6081795"/>
              <a:gd name="connsiteY369" fmla="*/ 4549657 h 4588006"/>
              <a:gd name="connsiteX370" fmla="*/ 3863734 w 6081795"/>
              <a:gd name="connsiteY370" fmla="*/ 4549971 h 4588006"/>
              <a:gd name="connsiteX371" fmla="*/ 3858908 w 6081795"/>
              <a:gd name="connsiteY371" fmla="*/ 4549910 h 4588006"/>
              <a:gd name="connsiteX372" fmla="*/ 3855272 w 6081795"/>
              <a:gd name="connsiteY372" fmla="*/ 4550173 h 4588006"/>
              <a:gd name="connsiteX373" fmla="*/ 3861068 w 6081795"/>
              <a:gd name="connsiteY373" fmla="*/ 4550716 h 4588006"/>
              <a:gd name="connsiteX374" fmla="*/ 3863656 w 6081795"/>
              <a:gd name="connsiteY374" fmla="*/ 4550817 h 4588006"/>
              <a:gd name="connsiteX375" fmla="*/ 3865318 w 6081795"/>
              <a:gd name="connsiteY375" fmla="*/ 4550404 h 4588006"/>
              <a:gd name="connsiteX376" fmla="*/ 3869072 w 6081795"/>
              <a:gd name="connsiteY376" fmla="*/ 4550649 h 4588006"/>
              <a:gd name="connsiteX377" fmla="*/ 3873084 w 6081795"/>
              <a:gd name="connsiteY377" fmla="*/ 4550706 h 4588006"/>
              <a:gd name="connsiteX378" fmla="*/ 3887382 w 6081795"/>
              <a:gd name="connsiteY378" fmla="*/ 4550625 h 4588006"/>
              <a:gd name="connsiteX379" fmla="*/ 3892520 w 6081795"/>
              <a:gd name="connsiteY379" fmla="*/ 4551249 h 4588006"/>
              <a:gd name="connsiteX380" fmla="*/ 3895592 w 6081795"/>
              <a:gd name="connsiteY380" fmla="*/ 4551395 h 4588006"/>
              <a:gd name="connsiteX381" fmla="*/ 3897738 w 6081795"/>
              <a:gd name="connsiteY381" fmla="*/ 4551027 h 4588006"/>
              <a:gd name="connsiteX382" fmla="*/ 3904228 w 6081795"/>
              <a:gd name="connsiteY382" fmla="*/ 4551067 h 4588006"/>
              <a:gd name="connsiteX383" fmla="*/ 3910738 w 6081795"/>
              <a:gd name="connsiteY383" fmla="*/ 4550896 h 4588006"/>
              <a:gd name="connsiteX384" fmla="*/ 3917250 w 6081795"/>
              <a:gd name="connsiteY384" fmla="*/ 4550725 h 4588006"/>
              <a:gd name="connsiteX385" fmla="*/ 3928494 w 6081795"/>
              <a:gd name="connsiteY385" fmla="*/ 4552063 h 4588006"/>
              <a:gd name="connsiteX386" fmla="*/ 3925878 w 6081795"/>
              <a:gd name="connsiteY386" fmla="*/ 4553168 h 4588006"/>
              <a:gd name="connsiteX387" fmla="*/ 3921926 w 6081795"/>
              <a:gd name="connsiteY387" fmla="*/ 4552869 h 4588006"/>
              <a:gd name="connsiteX388" fmla="*/ 3917700 w 6081795"/>
              <a:gd name="connsiteY388" fmla="*/ 4553361 h 4588006"/>
              <a:gd name="connsiteX389" fmla="*/ 3913736 w 6081795"/>
              <a:gd name="connsiteY389" fmla="*/ 4553665 h 4588006"/>
              <a:gd name="connsiteX390" fmla="*/ 3903462 w 6081795"/>
              <a:gd name="connsiteY390" fmla="*/ 4553696 h 4588006"/>
              <a:gd name="connsiteX391" fmla="*/ 3894840 w 6081795"/>
              <a:gd name="connsiteY391" fmla="*/ 4554310 h 4588006"/>
              <a:gd name="connsiteX392" fmla="*/ 3879886 w 6081795"/>
              <a:gd name="connsiteY392" fmla="*/ 4554471 h 4588006"/>
              <a:gd name="connsiteX393" fmla="*/ 3875638 w 6081795"/>
              <a:gd name="connsiteY393" fmla="*/ 4555672 h 4588006"/>
              <a:gd name="connsiteX394" fmla="*/ 3869068 w 6081795"/>
              <a:gd name="connsiteY394" fmla="*/ 4555589 h 4588006"/>
              <a:gd name="connsiteX395" fmla="*/ 3859302 w 6081795"/>
              <a:gd name="connsiteY395" fmla="*/ 4555846 h 4588006"/>
              <a:gd name="connsiteX396" fmla="*/ 3849594 w 6081795"/>
              <a:gd name="connsiteY396" fmla="*/ 4555469 h 4588006"/>
              <a:gd name="connsiteX397" fmla="*/ 3845268 w 6081795"/>
              <a:gd name="connsiteY397" fmla="*/ 4556627 h 4588006"/>
              <a:gd name="connsiteX398" fmla="*/ 3839818 w 6081795"/>
              <a:gd name="connsiteY398" fmla="*/ 4555832 h 4588006"/>
              <a:gd name="connsiteX399" fmla="*/ 3832594 w 6081795"/>
              <a:gd name="connsiteY399" fmla="*/ 4556718 h 4588006"/>
              <a:gd name="connsiteX400" fmla="*/ 3828004 w 6081795"/>
              <a:gd name="connsiteY400" fmla="*/ 4556732 h 4588006"/>
              <a:gd name="connsiteX401" fmla="*/ 3824170 w 6081795"/>
              <a:gd name="connsiteY401" fmla="*/ 4556497 h 4588006"/>
              <a:gd name="connsiteX402" fmla="*/ 3821218 w 6081795"/>
              <a:gd name="connsiteY402" fmla="*/ 4556806 h 4588006"/>
              <a:gd name="connsiteX403" fmla="*/ 3819224 w 6081795"/>
              <a:gd name="connsiteY403" fmla="*/ 4557312 h 4588006"/>
              <a:gd name="connsiteX404" fmla="*/ 3819066 w 6081795"/>
              <a:gd name="connsiteY404" fmla="*/ 4557724 h 4588006"/>
              <a:gd name="connsiteX405" fmla="*/ 3820152 w 6081795"/>
              <a:gd name="connsiteY405" fmla="*/ 4557826 h 4588006"/>
              <a:gd name="connsiteX406" fmla="*/ 3825388 w 6081795"/>
              <a:gd name="connsiteY406" fmla="*/ 4557393 h 4588006"/>
              <a:gd name="connsiteX407" fmla="*/ 3830508 w 6081795"/>
              <a:gd name="connsiteY407" fmla="*/ 4558228 h 4588006"/>
              <a:gd name="connsiteX408" fmla="*/ 3840360 w 6081795"/>
              <a:gd name="connsiteY408" fmla="*/ 4557020 h 4588006"/>
              <a:gd name="connsiteX409" fmla="*/ 3840670 w 6081795"/>
              <a:gd name="connsiteY409" fmla="*/ 4557191 h 4588006"/>
              <a:gd name="connsiteX410" fmla="*/ 3843316 w 6081795"/>
              <a:gd name="connsiteY410" fmla="*/ 4557101 h 4588006"/>
              <a:gd name="connsiteX411" fmla="*/ 3845268 w 6081795"/>
              <a:gd name="connsiteY411" fmla="*/ 4556627 h 4588006"/>
              <a:gd name="connsiteX412" fmla="*/ 3852778 w 6081795"/>
              <a:gd name="connsiteY412" fmla="*/ 4557065 h 4588006"/>
              <a:gd name="connsiteX413" fmla="*/ 3859796 w 6081795"/>
              <a:gd name="connsiteY413" fmla="*/ 4557563 h 4588006"/>
              <a:gd name="connsiteX414" fmla="*/ 3863462 w 6081795"/>
              <a:gd name="connsiteY414" fmla="*/ 4556538 h 4588006"/>
              <a:gd name="connsiteX415" fmla="*/ 3869880 w 6081795"/>
              <a:gd name="connsiteY415" fmla="*/ 4557371 h 4588006"/>
              <a:gd name="connsiteX416" fmla="*/ 3881072 w 6081795"/>
              <a:gd name="connsiteY416" fmla="*/ 4557070 h 4588006"/>
              <a:gd name="connsiteX417" fmla="*/ 3892986 w 6081795"/>
              <a:gd name="connsiteY417" fmla="*/ 4556837 h 4588006"/>
              <a:gd name="connsiteX418" fmla="*/ 3894040 w 6081795"/>
              <a:gd name="connsiteY418" fmla="*/ 4557309 h 4588006"/>
              <a:gd name="connsiteX419" fmla="*/ 3893876 w 6081795"/>
              <a:gd name="connsiteY419" fmla="*/ 4557773 h 4588006"/>
              <a:gd name="connsiteX420" fmla="*/ 3887898 w 6081795"/>
              <a:gd name="connsiteY420" fmla="*/ 4558794 h 4588006"/>
              <a:gd name="connsiteX421" fmla="*/ 3880816 w 6081795"/>
              <a:gd name="connsiteY421" fmla="*/ 4558539 h 4588006"/>
              <a:gd name="connsiteX422" fmla="*/ 3866892 w 6081795"/>
              <a:gd name="connsiteY422" fmla="*/ 4558992 h 4588006"/>
              <a:gd name="connsiteX423" fmla="*/ 3853460 w 6081795"/>
              <a:gd name="connsiteY423" fmla="*/ 4559385 h 4588006"/>
              <a:gd name="connsiteX424" fmla="*/ 3851972 w 6081795"/>
              <a:gd name="connsiteY424" fmla="*/ 4559672 h 4588006"/>
              <a:gd name="connsiteX425" fmla="*/ 3849558 w 6081795"/>
              <a:gd name="connsiteY425" fmla="*/ 4559446 h 4588006"/>
              <a:gd name="connsiteX426" fmla="*/ 3847360 w 6081795"/>
              <a:gd name="connsiteY426" fmla="*/ 4559506 h 4588006"/>
              <a:gd name="connsiteX427" fmla="*/ 3846582 w 6081795"/>
              <a:gd name="connsiteY427" fmla="*/ 4560020 h 4588006"/>
              <a:gd name="connsiteX428" fmla="*/ 3842022 w 6081795"/>
              <a:gd name="connsiteY428" fmla="*/ 4559717 h 4588006"/>
              <a:gd name="connsiteX429" fmla="*/ 3838158 w 6081795"/>
              <a:gd name="connsiteY429" fmla="*/ 4559799 h 4588006"/>
              <a:gd name="connsiteX430" fmla="*/ 3832324 w 6081795"/>
              <a:gd name="connsiteY430" fmla="*/ 4559678 h 4588006"/>
              <a:gd name="connsiteX431" fmla="*/ 3829088 w 6081795"/>
              <a:gd name="connsiteY431" fmla="*/ 4560441 h 4588006"/>
              <a:gd name="connsiteX432" fmla="*/ 3825446 w 6081795"/>
              <a:gd name="connsiteY432" fmla="*/ 4560312 h 4588006"/>
              <a:gd name="connsiteX433" fmla="*/ 3830074 w 6081795"/>
              <a:gd name="connsiteY433" fmla="*/ 4562541 h 4588006"/>
              <a:gd name="connsiteX434" fmla="*/ 3831516 w 6081795"/>
              <a:gd name="connsiteY434" fmla="*/ 4565004 h 4588006"/>
              <a:gd name="connsiteX435" fmla="*/ 3828188 w 6081795"/>
              <a:gd name="connsiteY435" fmla="*/ 4565883 h 4588006"/>
              <a:gd name="connsiteX436" fmla="*/ 3824946 w 6081795"/>
              <a:gd name="connsiteY436" fmla="*/ 4565810 h 4588006"/>
              <a:gd name="connsiteX437" fmla="*/ 3823034 w 6081795"/>
              <a:gd name="connsiteY437" fmla="*/ 4565861 h 4588006"/>
              <a:gd name="connsiteX438" fmla="*/ 3821354 w 6081795"/>
              <a:gd name="connsiteY438" fmla="*/ 4566041 h 4588006"/>
              <a:gd name="connsiteX439" fmla="*/ 3823594 w 6081795"/>
              <a:gd name="connsiteY439" fmla="*/ 4566394 h 4588006"/>
              <a:gd name="connsiteX440" fmla="*/ 3834182 w 6081795"/>
              <a:gd name="connsiteY440" fmla="*/ 4567813 h 4588006"/>
              <a:gd name="connsiteX441" fmla="*/ 3839398 w 6081795"/>
              <a:gd name="connsiteY441" fmla="*/ 4567591 h 4588006"/>
              <a:gd name="connsiteX442" fmla="*/ 3841132 w 6081795"/>
              <a:gd name="connsiteY442" fmla="*/ 4567274 h 4588006"/>
              <a:gd name="connsiteX443" fmla="*/ 3843302 w 6081795"/>
              <a:gd name="connsiteY443" fmla="*/ 4567531 h 4588006"/>
              <a:gd name="connsiteX444" fmla="*/ 3844938 w 6081795"/>
              <a:gd name="connsiteY444" fmla="*/ 4567382 h 4588006"/>
              <a:gd name="connsiteX445" fmla="*/ 3845620 w 6081795"/>
              <a:gd name="connsiteY445" fmla="*/ 4567037 h 4588006"/>
              <a:gd name="connsiteX446" fmla="*/ 3854662 w 6081795"/>
              <a:gd name="connsiteY446" fmla="*/ 4567601 h 4588006"/>
              <a:gd name="connsiteX447" fmla="*/ 3863704 w 6081795"/>
              <a:gd name="connsiteY447" fmla="*/ 4568164 h 4588006"/>
              <a:gd name="connsiteX448" fmla="*/ 3873938 w 6081795"/>
              <a:gd name="connsiteY448" fmla="*/ 4568111 h 4588006"/>
              <a:gd name="connsiteX449" fmla="*/ 3883100 w 6081795"/>
              <a:gd name="connsiteY449" fmla="*/ 4569130 h 4588006"/>
              <a:gd name="connsiteX450" fmla="*/ 3886076 w 6081795"/>
              <a:gd name="connsiteY450" fmla="*/ 4568556 h 4588006"/>
              <a:gd name="connsiteX451" fmla="*/ 3889104 w 6081795"/>
              <a:gd name="connsiteY451" fmla="*/ 4568289 h 4588006"/>
              <a:gd name="connsiteX452" fmla="*/ 3892568 w 6081795"/>
              <a:gd name="connsiteY452" fmla="*/ 4568596 h 4588006"/>
              <a:gd name="connsiteX453" fmla="*/ 3895736 w 6081795"/>
              <a:gd name="connsiteY453" fmla="*/ 4569462 h 4588006"/>
              <a:gd name="connsiteX454" fmla="*/ 3893240 w 6081795"/>
              <a:gd name="connsiteY454" fmla="*/ 4570579 h 4588006"/>
              <a:gd name="connsiteX455" fmla="*/ 3888164 w 6081795"/>
              <a:gd name="connsiteY455" fmla="*/ 4570600 h 4588006"/>
              <a:gd name="connsiteX456" fmla="*/ 3879802 w 6081795"/>
              <a:gd name="connsiteY456" fmla="*/ 4570136 h 4588006"/>
              <a:gd name="connsiteX457" fmla="*/ 3871588 w 6081795"/>
              <a:gd name="connsiteY457" fmla="*/ 4570752 h 4588006"/>
              <a:gd name="connsiteX458" fmla="*/ 3861034 w 6081795"/>
              <a:gd name="connsiteY458" fmla="*/ 4571184 h 4588006"/>
              <a:gd name="connsiteX459" fmla="*/ 3848828 w 6081795"/>
              <a:gd name="connsiteY459" fmla="*/ 4571034 h 4588006"/>
              <a:gd name="connsiteX460" fmla="*/ 3846790 w 6081795"/>
              <a:gd name="connsiteY460" fmla="*/ 4571572 h 4588006"/>
              <a:gd name="connsiteX461" fmla="*/ 3844578 w 6081795"/>
              <a:gd name="connsiteY461" fmla="*/ 4571347 h 4588006"/>
              <a:gd name="connsiteX462" fmla="*/ 3839598 w 6081795"/>
              <a:gd name="connsiteY462" fmla="*/ 4572088 h 4588006"/>
              <a:gd name="connsiteX463" fmla="*/ 3836272 w 6081795"/>
              <a:gd name="connsiteY463" fmla="*/ 4573411 h 4588006"/>
              <a:gd name="connsiteX464" fmla="*/ 3819522 w 6081795"/>
              <a:gd name="connsiteY464" fmla="*/ 4573244 h 4588006"/>
              <a:gd name="connsiteX465" fmla="*/ 3804394 w 6081795"/>
              <a:gd name="connsiteY465" fmla="*/ 4573976 h 4588006"/>
              <a:gd name="connsiteX466" fmla="*/ 3797322 w 6081795"/>
              <a:gd name="connsiteY466" fmla="*/ 4573170 h 4588006"/>
              <a:gd name="connsiteX467" fmla="*/ 3790388 w 6081795"/>
              <a:gd name="connsiteY467" fmla="*/ 4573106 h 4588006"/>
              <a:gd name="connsiteX468" fmla="*/ 3783684 w 6081795"/>
              <a:gd name="connsiteY468" fmla="*/ 4573171 h 4588006"/>
              <a:gd name="connsiteX469" fmla="*/ 3782022 w 6081795"/>
              <a:gd name="connsiteY469" fmla="*/ 4573584 h 4588006"/>
              <a:gd name="connsiteX470" fmla="*/ 3789808 w 6081795"/>
              <a:gd name="connsiteY470" fmla="*/ 4574118 h 4588006"/>
              <a:gd name="connsiteX471" fmla="*/ 3797826 w 6081795"/>
              <a:gd name="connsiteY471" fmla="*/ 4574781 h 4588006"/>
              <a:gd name="connsiteX472" fmla="*/ 3801304 w 6081795"/>
              <a:gd name="connsiteY472" fmla="*/ 4575818 h 4588006"/>
              <a:gd name="connsiteX473" fmla="*/ 3801110 w 6081795"/>
              <a:gd name="connsiteY473" fmla="*/ 4574378 h 4588006"/>
              <a:gd name="connsiteX474" fmla="*/ 3803352 w 6081795"/>
              <a:gd name="connsiteY474" fmla="*/ 4574731 h 4588006"/>
              <a:gd name="connsiteX475" fmla="*/ 3804878 w 6081795"/>
              <a:gd name="connsiteY475" fmla="*/ 4575354 h 4588006"/>
              <a:gd name="connsiteX476" fmla="*/ 3804202 w 6081795"/>
              <a:gd name="connsiteY476" fmla="*/ 4576090 h 4588006"/>
              <a:gd name="connsiteX477" fmla="*/ 3807680 w 6081795"/>
              <a:gd name="connsiteY477" fmla="*/ 4576238 h 4588006"/>
              <a:gd name="connsiteX478" fmla="*/ 3810694 w 6081795"/>
              <a:gd name="connsiteY478" fmla="*/ 4576130 h 4588006"/>
              <a:gd name="connsiteX479" fmla="*/ 3814394 w 6081795"/>
              <a:gd name="connsiteY479" fmla="*/ 4576068 h 4588006"/>
              <a:gd name="connsiteX480" fmla="*/ 3818846 w 6081795"/>
              <a:gd name="connsiteY480" fmla="*/ 4575757 h 4588006"/>
              <a:gd name="connsiteX481" fmla="*/ 3819658 w 6081795"/>
              <a:gd name="connsiteY481" fmla="*/ 4573985 h 4588006"/>
              <a:gd name="connsiteX482" fmla="*/ 3827114 w 6081795"/>
              <a:gd name="connsiteY482" fmla="*/ 4574116 h 4588006"/>
              <a:gd name="connsiteX483" fmla="*/ 3828892 w 6081795"/>
              <a:gd name="connsiteY483" fmla="*/ 4575988 h 4588006"/>
              <a:gd name="connsiteX484" fmla="*/ 3825048 w 6081795"/>
              <a:gd name="connsiteY484" fmla="*/ 4575859 h 4588006"/>
              <a:gd name="connsiteX485" fmla="*/ 3821436 w 6081795"/>
              <a:gd name="connsiteY485" fmla="*/ 4575858 h 4588006"/>
              <a:gd name="connsiteX486" fmla="*/ 3820702 w 6081795"/>
              <a:gd name="connsiteY486" fmla="*/ 4576784 h 4588006"/>
              <a:gd name="connsiteX487" fmla="*/ 3819658 w 6081795"/>
              <a:gd name="connsiteY487" fmla="*/ 4577539 h 4588006"/>
              <a:gd name="connsiteX488" fmla="*/ 3815258 w 6081795"/>
              <a:gd name="connsiteY488" fmla="*/ 4577713 h 4588006"/>
              <a:gd name="connsiteX489" fmla="*/ 3810888 w 6081795"/>
              <a:gd name="connsiteY489" fmla="*/ 4577570 h 4588006"/>
              <a:gd name="connsiteX490" fmla="*/ 3812066 w 6081795"/>
              <a:gd name="connsiteY490" fmla="*/ 4578444 h 4588006"/>
              <a:gd name="connsiteX491" fmla="*/ 3813014 w 6081795"/>
              <a:gd name="connsiteY491" fmla="*/ 4579191 h 4588006"/>
              <a:gd name="connsiteX492" fmla="*/ 3808088 w 6081795"/>
              <a:gd name="connsiteY492" fmla="*/ 4579351 h 4588006"/>
              <a:gd name="connsiteX493" fmla="*/ 3802000 w 6081795"/>
              <a:gd name="connsiteY493" fmla="*/ 4578869 h 4588006"/>
              <a:gd name="connsiteX494" fmla="*/ 3798002 w 6081795"/>
              <a:gd name="connsiteY494" fmla="*/ 4579098 h 4588006"/>
              <a:gd name="connsiteX495" fmla="*/ 3795510 w 6081795"/>
              <a:gd name="connsiteY495" fmla="*/ 4578829 h 4588006"/>
              <a:gd name="connsiteX496" fmla="*/ 3789366 w 6081795"/>
              <a:gd name="connsiteY496" fmla="*/ 4578537 h 4588006"/>
              <a:gd name="connsiteX497" fmla="*/ 3783454 w 6081795"/>
              <a:gd name="connsiteY497" fmla="*/ 4579262 h 4588006"/>
              <a:gd name="connsiteX498" fmla="*/ 3786352 w 6081795"/>
              <a:gd name="connsiteY498" fmla="*/ 4579534 h 4588006"/>
              <a:gd name="connsiteX499" fmla="*/ 3792844 w 6081795"/>
              <a:gd name="connsiteY499" fmla="*/ 4579574 h 4588006"/>
              <a:gd name="connsiteX500" fmla="*/ 3794940 w 6081795"/>
              <a:gd name="connsiteY500" fmla="*/ 4579735 h 4588006"/>
              <a:gd name="connsiteX501" fmla="*/ 3796052 w 6081795"/>
              <a:gd name="connsiteY501" fmla="*/ 4580017 h 4588006"/>
              <a:gd name="connsiteX502" fmla="*/ 3794018 w 6081795"/>
              <a:gd name="connsiteY502" fmla="*/ 4580057 h 4588006"/>
              <a:gd name="connsiteX503" fmla="*/ 3791492 w 6081795"/>
              <a:gd name="connsiteY503" fmla="*/ 4580158 h 4588006"/>
              <a:gd name="connsiteX504" fmla="*/ 3783686 w 6081795"/>
              <a:gd name="connsiteY504" fmla="*/ 4580279 h 4588006"/>
              <a:gd name="connsiteX505" fmla="*/ 3775882 w 6081795"/>
              <a:gd name="connsiteY505" fmla="*/ 4580400 h 4588006"/>
              <a:gd name="connsiteX506" fmla="*/ 3770046 w 6081795"/>
              <a:gd name="connsiteY506" fmla="*/ 4580279 h 4588006"/>
              <a:gd name="connsiteX507" fmla="*/ 3764174 w 6081795"/>
              <a:gd name="connsiteY507" fmla="*/ 4580581 h 4588006"/>
              <a:gd name="connsiteX508" fmla="*/ 3771448 w 6081795"/>
              <a:gd name="connsiteY508" fmla="*/ 4580944 h 4588006"/>
              <a:gd name="connsiteX509" fmla="*/ 3778780 w 6081795"/>
              <a:gd name="connsiteY509" fmla="*/ 4580672 h 4588006"/>
              <a:gd name="connsiteX510" fmla="*/ 3779282 w 6081795"/>
              <a:gd name="connsiteY510" fmla="*/ 4582283 h 4588006"/>
              <a:gd name="connsiteX511" fmla="*/ 3771438 w 6081795"/>
              <a:gd name="connsiteY511" fmla="*/ 4582827 h 4588006"/>
              <a:gd name="connsiteX512" fmla="*/ 3773642 w 6081795"/>
              <a:gd name="connsiteY512" fmla="*/ 4583602 h 4588006"/>
              <a:gd name="connsiteX513" fmla="*/ 3771246 w 6081795"/>
              <a:gd name="connsiteY513" fmla="*/ 4584941 h 4588006"/>
              <a:gd name="connsiteX514" fmla="*/ 3759848 w 6081795"/>
              <a:gd name="connsiteY514" fmla="*/ 4585294 h 4588006"/>
              <a:gd name="connsiteX515" fmla="*/ 3748376 w 6081795"/>
              <a:gd name="connsiteY515" fmla="*/ 4584662 h 4588006"/>
              <a:gd name="connsiteX516" fmla="*/ 3737862 w 6081795"/>
              <a:gd name="connsiteY516" fmla="*/ 4584227 h 4588006"/>
              <a:gd name="connsiteX517" fmla="*/ 3737244 w 6081795"/>
              <a:gd name="connsiteY517" fmla="*/ 4583885 h 4588006"/>
              <a:gd name="connsiteX518" fmla="*/ 3735274 w 6081795"/>
              <a:gd name="connsiteY518" fmla="*/ 4584126 h 4588006"/>
              <a:gd name="connsiteX519" fmla="*/ 3726850 w 6081795"/>
              <a:gd name="connsiteY519" fmla="*/ 4583905 h 4588006"/>
              <a:gd name="connsiteX520" fmla="*/ 3717914 w 6081795"/>
              <a:gd name="connsiteY520" fmla="*/ 4583956 h 4588006"/>
              <a:gd name="connsiteX521" fmla="*/ 3707994 w 6081795"/>
              <a:gd name="connsiteY521" fmla="*/ 4584127 h 4588006"/>
              <a:gd name="connsiteX522" fmla="*/ 3699314 w 6081795"/>
              <a:gd name="connsiteY522" fmla="*/ 4584042 h 4588006"/>
              <a:gd name="connsiteX523" fmla="*/ 3692112 w 6081795"/>
              <a:gd name="connsiteY523" fmla="*/ 4583775 h 4588006"/>
              <a:gd name="connsiteX524" fmla="*/ 3684578 w 6081795"/>
              <a:gd name="connsiteY524" fmla="*/ 4584490 h 4588006"/>
              <a:gd name="connsiteX525" fmla="*/ 3684888 w 6081795"/>
              <a:gd name="connsiteY525" fmla="*/ 4584662 h 4588006"/>
              <a:gd name="connsiteX526" fmla="*/ 3682608 w 6081795"/>
              <a:gd name="connsiteY526" fmla="*/ 4584732 h 4588006"/>
              <a:gd name="connsiteX527" fmla="*/ 3681990 w 6081795"/>
              <a:gd name="connsiteY527" fmla="*/ 4584390 h 4588006"/>
              <a:gd name="connsiteX528" fmla="*/ 3677816 w 6081795"/>
              <a:gd name="connsiteY528" fmla="*/ 4583856 h 4588006"/>
              <a:gd name="connsiteX529" fmla="*/ 3670630 w 6081795"/>
              <a:gd name="connsiteY529" fmla="*/ 4584320 h 4588006"/>
              <a:gd name="connsiteX530" fmla="*/ 3663442 w 6081795"/>
              <a:gd name="connsiteY530" fmla="*/ 4584783 h 4588006"/>
              <a:gd name="connsiteX531" fmla="*/ 3660042 w 6081795"/>
              <a:gd name="connsiteY531" fmla="*/ 4586454 h 4588006"/>
              <a:gd name="connsiteX532" fmla="*/ 3660004 w 6081795"/>
              <a:gd name="connsiteY532" fmla="*/ 4586877 h 4588006"/>
              <a:gd name="connsiteX533" fmla="*/ 3657402 w 6081795"/>
              <a:gd name="connsiteY533" fmla="*/ 4586935 h 4588006"/>
              <a:gd name="connsiteX534" fmla="*/ 3654826 w 6081795"/>
              <a:gd name="connsiteY534" fmla="*/ 4586676 h 4588006"/>
              <a:gd name="connsiteX535" fmla="*/ 3651808 w 6081795"/>
              <a:gd name="connsiteY535" fmla="*/ 4586837 h 4588006"/>
              <a:gd name="connsiteX536" fmla="*/ 3649340 w 6081795"/>
              <a:gd name="connsiteY536" fmla="*/ 4586304 h 4588006"/>
              <a:gd name="connsiteX537" fmla="*/ 3648412 w 6081795"/>
              <a:gd name="connsiteY537" fmla="*/ 4585790 h 4588006"/>
              <a:gd name="connsiteX538" fmla="*/ 3640878 w 6081795"/>
              <a:gd name="connsiteY538" fmla="*/ 4586505 h 4588006"/>
              <a:gd name="connsiteX539" fmla="*/ 3625306 w 6081795"/>
              <a:gd name="connsiteY539" fmla="*/ 4586325 h 4588006"/>
              <a:gd name="connsiteX540" fmla="*/ 3622098 w 6081795"/>
              <a:gd name="connsiteY540" fmla="*/ 4585882 h 4588006"/>
              <a:gd name="connsiteX541" fmla="*/ 3614796 w 6081795"/>
              <a:gd name="connsiteY541" fmla="*/ 4586281 h 4588006"/>
              <a:gd name="connsiteX542" fmla="*/ 3606798 w 6081795"/>
              <a:gd name="connsiteY542" fmla="*/ 4586295 h 4588006"/>
              <a:gd name="connsiteX543" fmla="*/ 3598916 w 6081795"/>
              <a:gd name="connsiteY543" fmla="*/ 4587262 h 4588006"/>
              <a:gd name="connsiteX544" fmla="*/ 3591844 w 6081795"/>
              <a:gd name="connsiteY544" fmla="*/ 4586457 h 4588006"/>
              <a:gd name="connsiteX545" fmla="*/ 3584038 w 6081795"/>
              <a:gd name="connsiteY545" fmla="*/ 4586578 h 4588006"/>
              <a:gd name="connsiteX546" fmla="*/ 3578900 w 6081795"/>
              <a:gd name="connsiteY546" fmla="*/ 4585954 h 4588006"/>
              <a:gd name="connsiteX547" fmla="*/ 3572480 w 6081795"/>
              <a:gd name="connsiteY547" fmla="*/ 4586009 h 4588006"/>
              <a:gd name="connsiteX548" fmla="*/ 3565570 w 6081795"/>
              <a:gd name="connsiteY548" fmla="*/ 4586125 h 4588006"/>
              <a:gd name="connsiteX549" fmla="*/ 3551620 w 6081795"/>
              <a:gd name="connsiteY549" fmla="*/ 4585954 h 4588006"/>
              <a:gd name="connsiteX550" fmla="*/ 3544742 w 6081795"/>
              <a:gd name="connsiteY550" fmla="*/ 4585701 h 4588006"/>
              <a:gd name="connsiteX551" fmla="*/ 3537400 w 6081795"/>
              <a:gd name="connsiteY551" fmla="*/ 4585190 h 4588006"/>
              <a:gd name="connsiteX552" fmla="*/ 3556100 w 6081795"/>
              <a:gd name="connsiteY552" fmla="*/ 4583105 h 4588006"/>
              <a:gd name="connsiteX553" fmla="*/ 3555560 w 6081795"/>
              <a:gd name="connsiteY553" fmla="*/ 4581917 h 4588006"/>
              <a:gd name="connsiteX554" fmla="*/ 3549724 w 6081795"/>
              <a:gd name="connsiteY554" fmla="*/ 4581796 h 4588006"/>
              <a:gd name="connsiteX555" fmla="*/ 3537090 w 6081795"/>
              <a:gd name="connsiteY555" fmla="*/ 4582353 h 4588006"/>
              <a:gd name="connsiteX556" fmla="*/ 3524920 w 6081795"/>
              <a:gd name="connsiteY556" fmla="*/ 4583166 h 4588006"/>
              <a:gd name="connsiteX557" fmla="*/ 3519534 w 6081795"/>
              <a:gd name="connsiteY557" fmla="*/ 4583461 h 4588006"/>
              <a:gd name="connsiteX558" fmla="*/ 3516264 w 6081795"/>
              <a:gd name="connsiteY558" fmla="*/ 4581928 h 4588006"/>
              <a:gd name="connsiteX559" fmla="*/ 3513984 w 6081795"/>
              <a:gd name="connsiteY559" fmla="*/ 4581999 h 4588006"/>
              <a:gd name="connsiteX560" fmla="*/ 3511462 w 6081795"/>
              <a:gd name="connsiteY560" fmla="*/ 4582935 h 4588006"/>
              <a:gd name="connsiteX561" fmla="*/ 3508072 w 6081795"/>
              <a:gd name="connsiteY561" fmla="*/ 4582724 h 4588006"/>
              <a:gd name="connsiteX562" fmla="*/ 3506618 w 6081795"/>
              <a:gd name="connsiteY562" fmla="*/ 4582197 h 4588006"/>
              <a:gd name="connsiteX563" fmla="*/ 3504904 w 6081795"/>
              <a:gd name="connsiteY563" fmla="*/ 4581858 h 4588006"/>
              <a:gd name="connsiteX564" fmla="*/ 3504246 w 6081795"/>
              <a:gd name="connsiteY564" fmla="*/ 4581939 h 4588006"/>
              <a:gd name="connsiteX565" fmla="*/ 3503320 w 6081795"/>
              <a:gd name="connsiteY565" fmla="*/ 4584979 h 4588006"/>
              <a:gd name="connsiteX566" fmla="*/ 3511058 w 6081795"/>
              <a:gd name="connsiteY566" fmla="*/ 4585154 h 4588006"/>
              <a:gd name="connsiteX567" fmla="*/ 3518622 w 6081795"/>
              <a:gd name="connsiteY567" fmla="*/ 4584566 h 4588006"/>
              <a:gd name="connsiteX568" fmla="*/ 3526426 w 6081795"/>
              <a:gd name="connsiteY568" fmla="*/ 4584445 h 4588006"/>
              <a:gd name="connsiteX569" fmla="*/ 3533574 w 6081795"/>
              <a:gd name="connsiteY569" fmla="*/ 4584405 h 4588006"/>
              <a:gd name="connsiteX570" fmla="*/ 3535174 w 6081795"/>
              <a:gd name="connsiteY570" fmla="*/ 4584235 h 4588006"/>
              <a:gd name="connsiteX571" fmla="*/ 3536512 w 6081795"/>
              <a:gd name="connsiteY571" fmla="*/ 4584253 h 4588006"/>
              <a:gd name="connsiteX572" fmla="*/ 3534526 w 6081795"/>
              <a:gd name="connsiteY572" fmla="*/ 4585542 h 4588006"/>
              <a:gd name="connsiteX573" fmla="*/ 3530136 w 6081795"/>
              <a:gd name="connsiteY573" fmla="*/ 4586499 h 4588006"/>
              <a:gd name="connsiteX574" fmla="*/ 3528828 w 6081795"/>
              <a:gd name="connsiteY574" fmla="*/ 4586607 h 4588006"/>
              <a:gd name="connsiteX575" fmla="*/ 3527548 w 6081795"/>
              <a:gd name="connsiteY575" fmla="*/ 4586398 h 4588006"/>
              <a:gd name="connsiteX576" fmla="*/ 3515946 w 6081795"/>
              <a:gd name="connsiteY576" fmla="*/ 4586750 h 4588006"/>
              <a:gd name="connsiteX577" fmla="*/ 3504172 w 6081795"/>
              <a:gd name="connsiteY577" fmla="*/ 4586339 h 4588006"/>
              <a:gd name="connsiteX578" fmla="*/ 3500752 w 6081795"/>
              <a:gd name="connsiteY578" fmla="*/ 4586444 h 4588006"/>
              <a:gd name="connsiteX579" fmla="*/ 3497332 w 6081795"/>
              <a:gd name="connsiteY579" fmla="*/ 4586550 h 4588006"/>
              <a:gd name="connsiteX580" fmla="*/ 3488566 w 6081795"/>
              <a:gd name="connsiteY580" fmla="*/ 4586528 h 4588006"/>
              <a:gd name="connsiteX581" fmla="*/ 3479828 w 6081795"/>
              <a:gd name="connsiteY581" fmla="*/ 4586188 h 4588006"/>
              <a:gd name="connsiteX582" fmla="*/ 3477462 w 6081795"/>
              <a:gd name="connsiteY582" fmla="*/ 4586322 h 4588006"/>
              <a:gd name="connsiteX583" fmla="*/ 3475616 w 6081795"/>
              <a:gd name="connsiteY583" fmla="*/ 4586078 h 4588006"/>
              <a:gd name="connsiteX584" fmla="*/ 3477808 w 6081795"/>
              <a:gd name="connsiteY584" fmla="*/ 4585182 h 4588006"/>
              <a:gd name="connsiteX585" fmla="*/ 3481914 w 6081795"/>
              <a:gd name="connsiteY585" fmla="*/ 4584678 h 4588006"/>
              <a:gd name="connsiteX586" fmla="*/ 3477470 w 6081795"/>
              <a:gd name="connsiteY586" fmla="*/ 4583551 h 4588006"/>
              <a:gd name="connsiteX587" fmla="*/ 3470592 w 6081795"/>
              <a:gd name="connsiteY587" fmla="*/ 4584185 h 4588006"/>
              <a:gd name="connsiteX588" fmla="*/ 3455986 w 6081795"/>
              <a:gd name="connsiteY588" fmla="*/ 4584095 h 4588006"/>
              <a:gd name="connsiteX589" fmla="*/ 3455678 w 6081795"/>
              <a:gd name="connsiteY589" fmla="*/ 4583924 h 4588006"/>
              <a:gd name="connsiteX590" fmla="*/ 3441380 w 6081795"/>
              <a:gd name="connsiteY590" fmla="*/ 4584005 h 4588006"/>
              <a:gd name="connsiteX591" fmla="*/ 3437710 w 6081795"/>
              <a:gd name="connsiteY591" fmla="*/ 4584194 h 4588006"/>
              <a:gd name="connsiteX592" fmla="*/ 3434504 w 6081795"/>
              <a:gd name="connsiteY592" fmla="*/ 4584639 h 4588006"/>
              <a:gd name="connsiteX593" fmla="*/ 3435218 w 6081795"/>
              <a:gd name="connsiteY593" fmla="*/ 4585257 h 4588006"/>
              <a:gd name="connsiteX594" fmla="*/ 3432804 w 6081795"/>
              <a:gd name="connsiteY594" fmla="*/ 4585475 h 4588006"/>
              <a:gd name="connsiteX595" fmla="*/ 3432060 w 6081795"/>
              <a:gd name="connsiteY595" fmla="*/ 4585174 h 4588006"/>
              <a:gd name="connsiteX596" fmla="*/ 3430562 w 6081795"/>
              <a:gd name="connsiteY596" fmla="*/ 4585123 h 4588006"/>
              <a:gd name="connsiteX597" fmla="*/ 3428804 w 6081795"/>
              <a:gd name="connsiteY597" fmla="*/ 4585704 h 4588006"/>
              <a:gd name="connsiteX598" fmla="*/ 3427510 w 6081795"/>
              <a:gd name="connsiteY598" fmla="*/ 4586542 h 4588006"/>
              <a:gd name="connsiteX599" fmla="*/ 3420184 w 6081795"/>
              <a:gd name="connsiteY599" fmla="*/ 4586762 h 4588006"/>
              <a:gd name="connsiteX600" fmla="*/ 3413870 w 6081795"/>
              <a:gd name="connsiteY600" fmla="*/ 4586543 h 4588006"/>
              <a:gd name="connsiteX601" fmla="*/ 3409248 w 6081795"/>
              <a:gd name="connsiteY601" fmla="*/ 4586927 h 4588006"/>
              <a:gd name="connsiteX602" fmla="*/ 3406452 w 6081795"/>
              <a:gd name="connsiteY602" fmla="*/ 4585989 h 4588006"/>
              <a:gd name="connsiteX603" fmla="*/ 3399226 w 6081795"/>
              <a:gd name="connsiteY603" fmla="*/ 4586875 h 4588006"/>
              <a:gd name="connsiteX604" fmla="*/ 3400434 w 6081795"/>
              <a:gd name="connsiteY604" fmla="*/ 4585212 h 4588006"/>
              <a:gd name="connsiteX605" fmla="*/ 3403088 w 6081795"/>
              <a:gd name="connsiteY605" fmla="*/ 4583684 h 4588006"/>
              <a:gd name="connsiteX606" fmla="*/ 3398838 w 6081795"/>
              <a:gd name="connsiteY606" fmla="*/ 4583996 h 4588006"/>
              <a:gd name="connsiteX607" fmla="*/ 3394126 w 6081795"/>
              <a:gd name="connsiteY607" fmla="*/ 4585828 h 4588006"/>
              <a:gd name="connsiteX608" fmla="*/ 3377438 w 6081795"/>
              <a:gd name="connsiteY608" fmla="*/ 4586307 h 4588006"/>
              <a:gd name="connsiteX609" fmla="*/ 3361358 w 6081795"/>
              <a:gd name="connsiteY609" fmla="*/ 4585457 h 4588006"/>
              <a:gd name="connsiteX610" fmla="*/ 3354960 w 6081795"/>
              <a:gd name="connsiteY610" fmla="*/ 4585745 h 4588006"/>
              <a:gd name="connsiteX611" fmla="*/ 3349342 w 6081795"/>
              <a:gd name="connsiteY611" fmla="*/ 4585468 h 4588006"/>
              <a:gd name="connsiteX612" fmla="*/ 3350056 w 6081795"/>
              <a:gd name="connsiteY612" fmla="*/ 4585197 h 4588006"/>
              <a:gd name="connsiteX613" fmla="*/ 3351004 w 6081795"/>
              <a:gd name="connsiteY613" fmla="*/ 4585055 h 4588006"/>
              <a:gd name="connsiteX614" fmla="*/ 3350424 w 6081795"/>
              <a:gd name="connsiteY614" fmla="*/ 4584289 h 4588006"/>
              <a:gd name="connsiteX615" fmla="*/ 3346868 w 6081795"/>
              <a:gd name="connsiteY615" fmla="*/ 4584098 h 4588006"/>
              <a:gd name="connsiteX616" fmla="*/ 3344434 w 6081795"/>
              <a:gd name="connsiteY616" fmla="*/ 4585860 h 4588006"/>
              <a:gd name="connsiteX617" fmla="*/ 3333824 w 6081795"/>
              <a:gd name="connsiteY617" fmla="*/ 4586482 h 4588006"/>
              <a:gd name="connsiteX618" fmla="*/ 3323300 w 6081795"/>
              <a:gd name="connsiteY618" fmla="*/ 4586153 h 4588006"/>
              <a:gd name="connsiteX619" fmla="*/ 3318364 w 6081795"/>
              <a:gd name="connsiteY619" fmla="*/ 4587307 h 4588006"/>
              <a:gd name="connsiteX620" fmla="*/ 3313718 w 6081795"/>
              <a:gd name="connsiteY620" fmla="*/ 4587955 h 4588006"/>
              <a:gd name="connsiteX621" fmla="*/ 3313340 w 6081795"/>
              <a:gd name="connsiteY621" fmla="*/ 4587191 h 4588006"/>
              <a:gd name="connsiteX622" fmla="*/ 3314180 w 6081795"/>
              <a:gd name="connsiteY622" fmla="*/ 4586435 h 4588006"/>
              <a:gd name="connsiteX623" fmla="*/ 3305998 w 6081795"/>
              <a:gd name="connsiteY623" fmla="*/ 4587125 h 4588006"/>
              <a:gd name="connsiteX624" fmla="*/ 3297876 w 6081795"/>
              <a:gd name="connsiteY624" fmla="*/ 4587181 h 4588006"/>
              <a:gd name="connsiteX625" fmla="*/ 3301584 w 6081795"/>
              <a:gd name="connsiteY625" fmla="*/ 4585680 h 4588006"/>
              <a:gd name="connsiteX626" fmla="*/ 3309080 w 6081795"/>
              <a:gd name="connsiteY626" fmla="*/ 4585388 h 4588006"/>
              <a:gd name="connsiteX627" fmla="*/ 3309486 w 6081795"/>
              <a:gd name="connsiteY627" fmla="*/ 4584946 h 4588006"/>
              <a:gd name="connsiteX628" fmla="*/ 3310122 w 6081795"/>
              <a:gd name="connsiteY628" fmla="*/ 4584633 h 4588006"/>
              <a:gd name="connsiteX629" fmla="*/ 3312238 w 6081795"/>
              <a:gd name="connsiteY629" fmla="*/ 4585027 h 4588006"/>
              <a:gd name="connsiteX630" fmla="*/ 3313600 w 6081795"/>
              <a:gd name="connsiteY630" fmla="*/ 4585670 h 4588006"/>
              <a:gd name="connsiteX631" fmla="*/ 3320420 w 6081795"/>
              <a:gd name="connsiteY631" fmla="*/ 4585226 h 4588006"/>
              <a:gd name="connsiteX632" fmla="*/ 3327936 w 6081795"/>
              <a:gd name="connsiteY632" fmla="*/ 4585166 h 4588006"/>
              <a:gd name="connsiteX633" fmla="*/ 3329384 w 6081795"/>
              <a:gd name="connsiteY633" fmla="*/ 4584858 h 4588006"/>
              <a:gd name="connsiteX634" fmla="*/ 3330602 w 6081795"/>
              <a:gd name="connsiteY634" fmla="*/ 4584421 h 4588006"/>
              <a:gd name="connsiteX635" fmla="*/ 3322526 w 6081795"/>
              <a:gd name="connsiteY635" fmla="*/ 4583948 h 4588006"/>
              <a:gd name="connsiteX636" fmla="*/ 3320322 w 6081795"/>
              <a:gd name="connsiteY636" fmla="*/ 4583173 h 4588006"/>
              <a:gd name="connsiteX637" fmla="*/ 3311126 w 6081795"/>
              <a:gd name="connsiteY637" fmla="*/ 4584301 h 4588006"/>
              <a:gd name="connsiteX638" fmla="*/ 3299854 w 6081795"/>
              <a:gd name="connsiteY638" fmla="*/ 4583723 h 4588006"/>
              <a:gd name="connsiteX639" fmla="*/ 3288754 w 6081795"/>
              <a:gd name="connsiteY639" fmla="*/ 4583909 h 4588006"/>
              <a:gd name="connsiteX640" fmla="*/ 3284852 w 6081795"/>
              <a:gd name="connsiteY640" fmla="*/ 4583969 h 4588006"/>
              <a:gd name="connsiteX641" fmla="*/ 3280950 w 6081795"/>
              <a:gd name="connsiteY641" fmla="*/ 4584030 h 4588006"/>
              <a:gd name="connsiteX642" fmla="*/ 3274768 w 6081795"/>
              <a:gd name="connsiteY642" fmla="*/ 4584161 h 4588006"/>
              <a:gd name="connsiteX643" fmla="*/ 3275076 w 6081795"/>
              <a:gd name="connsiteY643" fmla="*/ 4584332 h 4588006"/>
              <a:gd name="connsiteX644" fmla="*/ 3271174 w 6081795"/>
              <a:gd name="connsiteY644" fmla="*/ 4584393 h 4588006"/>
              <a:gd name="connsiteX645" fmla="*/ 3267272 w 6081795"/>
              <a:gd name="connsiteY645" fmla="*/ 4584453 h 4588006"/>
              <a:gd name="connsiteX646" fmla="*/ 3264408 w 6081795"/>
              <a:gd name="connsiteY646" fmla="*/ 4584700 h 4588006"/>
              <a:gd name="connsiteX647" fmla="*/ 3262094 w 6081795"/>
              <a:gd name="connsiteY647" fmla="*/ 4584252 h 4588006"/>
              <a:gd name="connsiteX648" fmla="*/ 3258084 w 6081795"/>
              <a:gd name="connsiteY648" fmla="*/ 4584587 h 4588006"/>
              <a:gd name="connsiteX649" fmla="*/ 3255640 w 6081795"/>
              <a:gd name="connsiteY649" fmla="*/ 4583789 h 4588006"/>
              <a:gd name="connsiteX650" fmla="*/ 3248416 w 6081795"/>
              <a:gd name="connsiteY650" fmla="*/ 4584675 h 4588006"/>
              <a:gd name="connsiteX651" fmla="*/ 3248182 w 6081795"/>
              <a:gd name="connsiteY651" fmla="*/ 4583658 h 4588006"/>
              <a:gd name="connsiteX652" fmla="*/ 3237132 w 6081795"/>
              <a:gd name="connsiteY652" fmla="*/ 4583759 h 4588006"/>
              <a:gd name="connsiteX653" fmla="*/ 3236436 w 6081795"/>
              <a:gd name="connsiteY653" fmla="*/ 4584263 h 4588006"/>
              <a:gd name="connsiteX654" fmla="*/ 3233230 w 6081795"/>
              <a:gd name="connsiteY654" fmla="*/ 4583820 h 4588006"/>
              <a:gd name="connsiteX655" fmla="*/ 3229984 w 6081795"/>
              <a:gd name="connsiteY655" fmla="*/ 4583800 h 4588006"/>
              <a:gd name="connsiteX656" fmla="*/ 3226314 w 6081795"/>
              <a:gd name="connsiteY656" fmla="*/ 4584877 h 4588006"/>
              <a:gd name="connsiteX657" fmla="*/ 3220750 w 6081795"/>
              <a:gd name="connsiteY657" fmla="*/ 4585351 h 4588006"/>
              <a:gd name="connsiteX658" fmla="*/ 3216886 w 6081795"/>
              <a:gd name="connsiteY658" fmla="*/ 4584988 h 4588006"/>
              <a:gd name="connsiteX659" fmla="*/ 3212094 w 6081795"/>
              <a:gd name="connsiteY659" fmla="*/ 4584113 h 4588006"/>
              <a:gd name="connsiteX660" fmla="*/ 3215378 w 6081795"/>
              <a:gd name="connsiteY660" fmla="*/ 4583710 h 4588006"/>
              <a:gd name="connsiteX661" fmla="*/ 3213794 w 6081795"/>
              <a:gd name="connsiteY661" fmla="*/ 4583277 h 4588006"/>
              <a:gd name="connsiteX662" fmla="*/ 3208104 w 6081795"/>
              <a:gd name="connsiteY662" fmla="*/ 4583347 h 4588006"/>
              <a:gd name="connsiteX663" fmla="*/ 3203400 w 6081795"/>
              <a:gd name="connsiteY663" fmla="*/ 4583297 h 4588006"/>
              <a:gd name="connsiteX664" fmla="*/ 3203786 w 6081795"/>
              <a:gd name="connsiteY664" fmla="*/ 4583067 h 4588006"/>
              <a:gd name="connsiteX665" fmla="*/ 3204404 w 6081795"/>
              <a:gd name="connsiteY665" fmla="*/ 4582965 h 4588006"/>
              <a:gd name="connsiteX666" fmla="*/ 3205282 w 6081795"/>
              <a:gd name="connsiteY666" fmla="*/ 4582230 h 4588006"/>
              <a:gd name="connsiteX667" fmla="*/ 3209002 w 6081795"/>
              <a:gd name="connsiteY667" fmla="*/ 4582401 h 4588006"/>
              <a:gd name="connsiteX668" fmla="*/ 3213676 w 6081795"/>
              <a:gd name="connsiteY668" fmla="*/ 4580991 h 4588006"/>
              <a:gd name="connsiteX669" fmla="*/ 3219512 w 6081795"/>
              <a:gd name="connsiteY669" fmla="*/ 4581112 h 4588006"/>
              <a:gd name="connsiteX670" fmla="*/ 3219318 w 6081795"/>
              <a:gd name="connsiteY670" fmla="*/ 4579672 h 4588006"/>
              <a:gd name="connsiteX671" fmla="*/ 3212242 w 6081795"/>
              <a:gd name="connsiteY671" fmla="*/ 4579808 h 4588006"/>
              <a:gd name="connsiteX672" fmla="*/ 3204674 w 6081795"/>
              <a:gd name="connsiteY672" fmla="*/ 4580005 h 4588006"/>
              <a:gd name="connsiteX673" fmla="*/ 3193874 w 6081795"/>
              <a:gd name="connsiteY673" fmla="*/ 4579579 h 4588006"/>
              <a:gd name="connsiteX674" fmla="*/ 3183306 w 6081795"/>
              <a:gd name="connsiteY674" fmla="*/ 4579281 h 4588006"/>
              <a:gd name="connsiteX675" fmla="*/ 3176138 w 6081795"/>
              <a:gd name="connsiteY675" fmla="*/ 4579533 h 4588006"/>
              <a:gd name="connsiteX676" fmla="*/ 3170014 w 6081795"/>
              <a:gd name="connsiteY676" fmla="*/ 4579029 h 4588006"/>
              <a:gd name="connsiteX677" fmla="*/ 3167604 w 6081795"/>
              <a:gd name="connsiteY677" fmla="*/ 4579639 h 4588006"/>
              <a:gd name="connsiteX678" fmla="*/ 3165686 w 6081795"/>
              <a:gd name="connsiteY678" fmla="*/ 4580187 h 4588006"/>
              <a:gd name="connsiteX679" fmla="*/ 3166942 w 6081795"/>
              <a:gd name="connsiteY679" fmla="*/ 4580216 h 4588006"/>
              <a:gd name="connsiteX680" fmla="*/ 3167966 w 6081795"/>
              <a:gd name="connsiteY680" fmla="*/ 4580117 h 4588006"/>
              <a:gd name="connsiteX681" fmla="*/ 3182306 w 6081795"/>
              <a:gd name="connsiteY681" fmla="*/ 4580449 h 4588006"/>
              <a:gd name="connsiteX682" fmla="*/ 3196212 w 6081795"/>
              <a:gd name="connsiteY682" fmla="*/ 4580207 h 4588006"/>
              <a:gd name="connsiteX683" fmla="*/ 3197758 w 6081795"/>
              <a:gd name="connsiteY683" fmla="*/ 4581062 h 4588006"/>
              <a:gd name="connsiteX684" fmla="*/ 3199820 w 6081795"/>
              <a:gd name="connsiteY684" fmla="*/ 4582482 h 4588006"/>
              <a:gd name="connsiteX685" fmla="*/ 3198492 w 6081795"/>
              <a:gd name="connsiteY685" fmla="*/ 4583690 h 4588006"/>
              <a:gd name="connsiteX686" fmla="*/ 3188824 w 6081795"/>
              <a:gd name="connsiteY686" fmla="*/ 4584223 h 4588006"/>
              <a:gd name="connsiteX687" fmla="*/ 3178980 w 6081795"/>
              <a:gd name="connsiteY687" fmla="*/ 4583993 h 4588006"/>
              <a:gd name="connsiteX688" fmla="*/ 3175174 w 6081795"/>
              <a:gd name="connsiteY688" fmla="*/ 4584773 h 4588006"/>
              <a:gd name="connsiteX689" fmla="*/ 3171368 w 6081795"/>
              <a:gd name="connsiteY689" fmla="*/ 4585554 h 4588006"/>
              <a:gd name="connsiteX690" fmla="*/ 3170518 w 6081795"/>
              <a:gd name="connsiteY690" fmla="*/ 4584194 h 4588006"/>
              <a:gd name="connsiteX691" fmla="*/ 3163640 w 6081795"/>
              <a:gd name="connsiteY691" fmla="*/ 4584829 h 4588006"/>
              <a:gd name="connsiteX692" fmla="*/ 3155834 w 6081795"/>
              <a:gd name="connsiteY692" fmla="*/ 4584950 h 4588006"/>
              <a:gd name="connsiteX693" fmla="*/ 3158888 w 6081795"/>
              <a:gd name="connsiteY693" fmla="*/ 4583530 h 4588006"/>
              <a:gd name="connsiteX694" fmla="*/ 3165726 w 6081795"/>
              <a:gd name="connsiteY694" fmla="*/ 4583319 h 4588006"/>
              <a:gd name="connsiteX695" fmla="*/ 3166132 w 6081795"/>
              <a:gd name="connsiteY695" fmla="*/ 4582877 h 4588006"/>
              <a:gd name="connsiteX696" fmla="*/ 3166768 w 6081795"/>
              <a:gd name="connsiteY696" fmla="*/ 4582563 h 4588006"/>
              <a:gd name="connsiteX697" fmla="*/ 3168730 w 6081795"/>
              <a:gd name="connsiteY697" fmla="*/ 4582872 h 4588006"/>
              <a:gd name="connsiteX698" fmla="*/ 3169938 w 6081795"/>
              <a:gd name="connsiteY698" fmla="*/ 4583429 h 4588006"/>
              <a:gd name="connsiteX699" fmla="*/ 3182960 w 6081795"/>
              <a:gd name="connsiteY699" fmla="*/ 4583087 h 4588006"/>
              <a:gd name="connsiteX700" fmla="*/ 3185278 w 6081795"/>
              <a:gd name="connsiteY700" fmla="*/ 4582593 h 4588006"/>
              <a:gd name="connsiteX701" fmla="*/ 3187324 w 6081795"/>
              <a:gd name="connsiteY701" fmla="*/ 4581506 h 4588006"/>
              <a:gd name="connsiteX702" fmla="*/ 3182494 w 6081795"/>
              <a:gd name="connsiteY702" fmla="*/ 4581053 h 4588006"/>
              <a:gd name="connsiteX703" fmla="*/ 3167774 w 6081795"/>
              <a:gd name="connsiteY703" fmla="*/ 4582231 h 4588006"/>
              <a:gd name="connsiteX704" fmla="*/ 3157428 w 6081795"/>
              <a:gd name="connsiteY704" fmla="*/ 4581723 h 4588006"/>
              <a:gd name="connsiteX705" fmla="*/ 3147024 w 6081795"/>
              <a:gd name="connsiteY705" fmla="*/ 4581849 h 4588006"/>
              <a:gd name="connsiteX706" fmla="*/ 3139760 w 6081795"/>
              <a:gd name="connsiteY706" fmla="*/ 4582270 h 4588006"/>
              <a:gd name="connsiteX707" fmla="*/ 3132032 w 6081795"/>
              <a:gd name="connsiteY707" fmla="*/ 4582434 h 4588006"/>
              <a:gd name="connsiteX708" fmla="*/ 3118816 w 6081795"/>
              <a:gd name="connsiteY708" fmla="*/ 4581337 h 4588006"/>
              <a:gd name="connsiteX709" fmla="*/ 3103516 w 6081795"/>
              <a:gd name="connsiteY709" fmla="*/ 4581750 h 4588006"/>
              <a:gd name="connsiteX710" fmla="*/ 3102618 w 6081795"/>
              <a:gd name="connsiteY710" fmla="*/ 4581364 h 4588006"/>
              <a:gd name="connsiteX711" fmla="*/ 3100966 w 6081795"/>
              <a:gd name="connsiteY711" fmla="*/ 4581226 h 4588006"/>
              <a:gd name="connsiteX712" fmla="*/ 3100154 w 6081795"/>
              <a:gd name="connsiteY712" fmla="*/ 4581666 h 4588006"/>
              <a:gd name="connsiteX713" fmla="*/ 3099574 w 6081795"/>
              <a:gd name="connsiteY713" fmla="*/ 4582233 h 4588006"/>
              <a:gd name="connsiteX714" fmla="*/ 3092232 w 6081795"/>
              <a:gd name="connsiteY714" fmla="*/ 4580834 h 4588006"/>
              <a:gd name="connsiteX715" fmla="*/ 3090068 w 6081795"/>
              <a:gd name="connsiteY715" fmla="*/ 4579636 h 4588006"/>
              <a:gd name="connsiteX716" fmla="*/ 3097670 w 6081795"/>
              <a:gd name="connsiteY716" fmla="*/ 4579069 h 4588006"/>
              <a:gd name="connsiteX717" fmla="*/ 3107764 w 6081795"/>
              <a:gd name="connsiteY717" fmla="*/ 4577884 h 4588006"/>
              <a:gd name="connsiteX718" fmla="*/ 3100162 w 6081795"/>
              <a:gd name="connsiteY718" fmla="*/ 4577562 h 4588006"/>
              <a:gd name="connsiteX719" fmla="*/ 3092502 w 6081795"/>
              <a:gd name="connsiteY719" fmla="*/ 4577874 h 4588006"/>
              <a:gd name="connsiteX720" fmla="*/ 3079944 w 6081795"/>
              <a:gd name="connsiteY720" fmla="*/ 4576696 h 4588006"/>
              <a:gd name="connsiteX721" fmla="*/ 3074030 w 6081795"/>
              <a:gd name="connsiteY721" fmla="*/ 4576089 h 4588006"/>
              <a:gd name="connsiteX722" fmla="*/ 3069278 w 6081795"/>
              <a:gd name="connsiteY722" fmla="*/ 4576123 h 4588006"/>
              <a:gd name="connsiteX723" fmla="*/ 3068042 w 6081795"/>
              <a:gd name="connsiteY723" fmla="*/ 4575438 h 4588006"/>
              <a:gd name="connsiteX724" fmla="*/ 3063236 w 6081795"/>
              <a:gd name="connsiteY724" fmla="*/ 4575610 h 4588006"/>
              <a:gd name="connsiteX725" fmla="*/ 3058924 w 6081795"/>
              <a:gd name="connsiteY725" fmla="*/ 4575720 h 4588006"/>
              <a:gd name="connsiteX726" fmla="*/ 3052818 w 6081795"/>
              <a:gd name="connsiteY726" fmla="*/ 4575006 h 4588006"/>
              <a:gd name="connsiteX727" fmla="*/ 3056836 w 6081795"/>
              <a:gd name="connsiteY727" fmla="*/ 4573677 h 4588006"/>
              <a:gd name="connsiteX728" fmla="*/ 3057878 w 6081795"/>
              <a:gd name="connsiteY728" fmla="*/ 4572922 h 4588006"/>
              <a:gd name="connsiteX729" fmla="*/ 3066596 w 6081795"/>
              <a:gd name="connsiteY729" fmla="*/ 4572584 h 4588006"/>
              <a:gd name="connsiteX730" fmla="*/ 3075806 w 6081795"/>
              <a:gd name="connsiteY730" fmla="*/ 4572186 h 4588006"/>
              <a:gd name="connsiteX731" fmla="*/ 3076424 w 6081795"/>
              <a:gd name="connsiteY731" fmla="*/ 4572084 h 4588006"/>
              <a:gd name="connsiteX732" fmla="*/ 3076812 w 6081795"/>
              <a:gd name="connsiteY732" fmla="*/ 4571854 h 4588006"/>
              <a:gd name="connsiteX733" fmla="*/ 3074140 w 6081795"/>
              <a:gd name="connsiteY733" fmla="*/ 4571763 h 4588006"/>
              <a:gd name="connsiteX734" fmla="*/ 3070976 w 6081795"/>
              <a:gd name="connsiteY734" fmla="*/ 4571733 h 4588006"/>
              <a:gd name="connsiteX735" fmla="*/ 3068388 w 6081795"/>
              <a:gd name="connsiteY735" fmla="*/ 4571633 h 4588006"/>
              <a:gd name="connsiteX736" fmla="*/ 3065678 w 6081795"/>
              <a:gd name="connsiteY736" fmla="*/ 4571965 h 4588006"/>
              <a:gd name="connsiteX737" fmla="*/ 3063520 w 6081795"/>
              <a:gd name="connsiteY737" fmla="*/ 4571602 h 4588006"/>
              <a:gd name="connsiteX738" fmla="*/ 3060968 w 6081795"/>
              <a:gd name="connsiteY738" fmla="*/ 4571079 h 4588006"/>
              <a:gd name="connsiteX739" fmla="*/ 3057220 w 6081795"/>
              <a:gd name="connsiteY739" fmla="*/ 4569448 h 4588006"/>
              <a:gd name="connsiteX740" fmla="*/ 3051038 w 6081795"/>
              <a:gd name="connsiteY740" fmla="*/ 4569579 h 4588006"/>
              <a:gd name="connsiteX741" fmla="*/ 3047960 w 6081795"/>
              <a:gd name="connsiteY741" fmla="*/ 4569042 h 4588006"/>
              <a:gd name="connsiteX742" fmla="*/ 3044624 w 6081795"/>
              <a:gd name="connsiteY742" fmla="*/ 4568693 h 4588006"/>
              <a:gd name="connsiteX743" fmla="*/ 3043044 w 6081795"/>
              <a:gd name="connsiteY743" fmla="*/ 4568208 h 4588006"/>
              <a:gd name="connsiteX744" fmla="*/ 3040450 w 6081795"/>
              <a:gd name="connsiteY744" fmla="*/ 4568160 h 4588006"/>
              <a:gd name="connsiteX745" fmla="*/ 3038132 w 6081795"/>
              <a:gd name="connsiteY745" fmla="*/ 4568653 h 4588006"/>
              <a:gd name="connsiteX746" fmla="*/ 3035348 w 6081795"/>
              <a:gd name="connsiteY746" fmla="*/ 4567113 h 4588006"/>
              <a:gd name="connsiteX747" fmla="*/ 3041904 w 6081795"/>
              <a:gd name="connsiteY747" fmla="*/ 4566910 h 4588006"/>
              <a:gd name="connsiteX748" fmla="*/ 3045820 w 6081795"/>
              <a:gd name="connsiteY748" fmla="*/ 4566247 h 4588006"/>
              <a:gd name="connsiteX749" fmla="*/ 3044192 w 6081795"/>
              <a:gd name="connsiteY749" fmla="*/ 4565845 h 4588006"/>
              <a:gd name="connsiteX750" fmla="*/ 3042304 w 6081795"/>
              <a:gd name="connsiteY750" fmla="*/ 4565633 h 4588006"/>
              <a:gd name="connsiteX751" fmla="*/ 3033802 w 6081795"/>
              <a:gd name="connsiteY751" fmla="*/ 4566257 h 4588006"/>
              <a:gd name="connsiteX752" fmla="*/ 3027660 w 6081795"/>
              <a:gd name="connsiteY752" fmla="*/ 4565965 h 4588006"/>
              <a:gd name="connsiteX753" fmla="*/ 3022104 w 6081795"/>
              <a:gd name="connsiteY753" fmla="*/ 4566333 h 4588006"/>
              <a:gd name="connsiteX754" fmla="*/ 3016608 w 6081795"/>
              <a:gd name="connsiteY754" fmla="*/ 4566067 h 4588006"/>
              <a:gd name="connsiteX755" fmla="*/ 3011354 w 6081795"/>
              <a:gd name="connsiteY755" fmla="*/ 4566711 h 4588006"/>
              <a:gd name="connsiteX756" fmla="*/ 3002892 w 6081795"/>
              <a:gd name="connsiteY756" fmla="*/ 4566913 h 4588006"/>
              <a:gd name="connsiteX757" fmla="*/ 3001052 w 6081795"/>
              <a:gd name="connsiteY757" fmla="*/ 4566171 h 4588006"/>
              <a:gd name="connsiteX758" fmla="*/ 2997444 w 6081795"/>
              <a:gd name="connsiteY758" fmla="*/ 4566117 h 4588006"/>
              <a:gd name="connsiteX759" fmla="*/ 2989676 w 6081795"/>
              <a:gd name="connsiteY759" fmla="*/ 4565816 h 4588006"/>
              <a:gd name="connsiteX760" fmla="*/ 2989174 w 6081795"/>
              <a:gd name="connsiteY760" fmla="*/ 4564205 h 4588006"/>
              <a:gd name="connsiteX761" fmla="*/ 2997374 w 6081795"/>
              <a:gd name="connsiteY761" fmla="*/ 4563748 h 4588006"/>
              <a:gd name="connsiteX762" fmla="*/ 3004822 w 6081795"/>
              <a:gd name="connsiteY762" fmla="*/ 4563540 h 4588006"/>
              <a:gd name="connsiteX763" fmla="*/ 3009342 w 6081795"/>
              <a:gd name="connsiteY763" fmla="*/ 4563821 h 4588006"/>
              <a:gd name="connsiteX764" fmla="*/ 3011898 w 6081795"/>
              <a:gd name="connsiteY764" fmla="*/ 4565181 h 4588006"/>
              <a:gd name="connsiteX765" fmla="*/ 3014134 w 6081795"/>
              <a:gd name="connsiteY765" fmla="*/ 4564697 h 4588006"/>
              <a:gd name="connsiteX766" fmla="*/ 3021940 w 6081795"/>
              <a:gd name="connsiteY766" fmla="*/ 4564576 h 4588006"/>
              <a:gd name="connsiteX767" fmla="*/ 3020704 w 6081795"/>
              <a:gd name="connsiteY767" fmla="*/ 4563892 h 4588006"/>
              <a:gd name="connsiteX768" fmla="*/ 3025224 w 6081795"/>
              <a:gd name="connsiteY768" fmla="*/ 4564173 h 4588006"/>
              <a:gd name="connsiteX769" fmla="*/ 3031792 w 6081795"/>
              <a:gd name="connsiteY769" fmla="*/ 4563368 h 4588006"/>
              <a:gd name="connsiteX770" fmla="*/ 3037240 w 6081795"/>
              <a:gd name="connsiteY770" fmla="*/ 4564163 h 4588006"/>
              <a:gd name="connsiteX771" fmla="*/ 3043152 w 6081795"/>
              <a:gd name="connsiteY771" fmla="*/ 4563438 h 4588006"/>
              <a:gd name="connsiteX772" fmla="*/ 3050572 w 6081795"/>
              <a:gd name="connsiteY772" fmla="*/ 4563991 h 4588006"/>
              <a:gd name="connsiteX773" fmla="*/ 3056754 w 6081795"/>
              <a:gd name="connsiteY773" fmla="*/ 4563860 h 4588006"/>
              <a:gd name="connsiteX774" fmla="*/ 3062558 w 6081795"/>
              <a:gd name="connsiteY774" fmla="*/ 4562521 h 4588006"/>
              <a:gd name="connsiteX775" fmla="*/ 3071204 w 6081795"/>
              <a:gd name="connsiteY775" fmla="*/ 4562088 h 4588006"/>
              <a:gd name="connsiteX776" fmla="*/ 3076236 w 6081795"/>
              <a:gd name="connsiteY776" fmla="*/ 4562098 h 4588006"/>
              <a:gd name="connsiteX777" fmla="*/ 3081328 w 6081795"/>
              <a:gd name="connsiteY777" fmla="*/ 4561473 h 4588006"/>
              <a:gd name="connsiteX778" fmla="*/ 3084428 w 6081795"/>
              <a:gd name="connsiteY778" fmla="*/ 4561746 h 4588006"/>
              <a:gd name="connsiteX779" fmla="*/ 3087818 w 6081795"/>
              <a:gd name="connsiteY779" fmla="*/ 4561513 h 4588006"/>
              <a:gd name="connsiteX780" fmla="*/ 3090156 w 6081795"/>
              <a:gd name="connsiteY780" fmla="*/ 4560809 h 4588006"/>
              <a:gd name="connsiteX781" fmla="*/ 3092494 w 6081795"/>
              <a:gd name="connsiteY781" fmla="*/ 4560104 h 4588006"/>
              <a:gd name="connsiteX782" fmla="*/ 3084920 w 6081795"/>
              <a:gd name="connsiteY782" fmla="*/ 4559909 h 4588006"/>
              <a:gd name="connsiteX783" fmla="*/ 3077578 w 6081795"/>
              <a:gd name="connsiteY783" fmla="*/ 4559842 h 4588006"/>
              <a:gd name="connsiteX784" fmla="*/ 3070948 w 6081795"/>
              <a:gd name="connsiteY784" fmla="*/ 4560002 h 4588006"/>
              <a:gd name="connsiteX785" fmla="*/ 3064634 w 6081795"/>
              <a:gd name="connsiteY785" fmla="*/ 4559339 h 4588006"/>
              <a:gd name="connsiteX786" fmla="*/ 3056094 w 6081795"/>
              <a:gd name="connsiteY786" fmla="*/ 4560387 h 4588006"/>
              <a:gd name="connsiteX787" fmla="*/ 3041822 w 6081795"/>
              <a:gd name="connsiteY787" fmla="*/ 4558871 h 4588006"/>
              <a:gd name="connsiteX788" fmla="*/ 3024680 w 6081795"/>
              <a:gd name="connsiteY788" fmla="*/ 4559431 h 4588006"/>
              <a:gd name="connsiteX789" fmla="*/ 3019598 w 6081795"/>
              <a:gd name="connsiteY789" fmla="*/ 4558173 h 4588006"/>
              <a:gd name="connsiteX790" fmla="*/ 3014518 w 6081795"/>
              <a:gd name="connsiteY790" fmla="*/ 4556915 h 4588006"/>
              <a:gd name="connsiteX791" fmla="*/ 3007292 w 6081795"/>
              <a:gd name="connsiteY791" fmla="*/ 4557801 h 4588006"/>
              <a:gd name="connsiteX792" fmla="*/ 3006364 w 6081795"/>
              <a:gd name="connsiteY792" fmla="*/ 4557287 h 4588006"/>
              <a:gd name="connsiteX793" fmla="*/ 3006268 w 6081795"/>
              <a:gd name="connsiteY793" fmla="*/ 4556568 h 4588006"/>
              <a:gd name="connsiteX794" fmla="*/ 3009068 w 6081795"/>
              <a:gd name="connsiteY794" fmla="*/ 4556119 h 4588006"/>
              <a:gd name="connsiteX795" fmla="*/ 3015250 w 6081795"/>
              <a:gd name="connsiteY795" fmla="*/ 4555988 h 4588006"/>
              <a:gd name="connsiteX796" fmla="*/ 3017448 w 6081795"/>
              <a:gd name="connsiteY796" fmla="*/ 4555484 h 4588006"/>
              <a:gd name="connsiteX797" fmla="*/ 3018922 w 6081795"/>
              <a:gd name="connsiteY797" fmla="*/ 4554911 h 4588006"/>
              <a:gd name="connsiteX798" fmla="*/ 3016950 w 6081795"/>
              <a:gd name="connsiteY798" fmla="*/ 4555153 h 4588006"/>
              <a:gd name="connsiteX799" fmla="*/ 3010044 w 6081795"/>
              <a:gd name="connsiteY799" fmla="*/ 4554327 h 4588006"/>
              <a:gd name="connsiteX800" fmla="*/ 3003080 w 6081795"/>
              <a:gd name="connsiteY800" fmla="*/ 4554136 h 4588006"/>
              <a:gd name="connsiteX801" fmla="*/ 2998992 w 6081795"/>
              <a:gd name="connsiteY801" fmla="*/ 4553984 h 4588006"/>
              <a:gd name="connsiteX802" fmla="*/ 2994618 w 6081795"/>
              <a:gd name="connsiteY802" fmla="*/ 4554338 h 4588006"/>
              <a:gd name="connsiteX803" fmla="*/ 2989826 w 6081795"/>
              <a:gd name="connsiteY803" fmla="*/ 4553462 h 4588006"/>
              <a:gd name="connsiteX804" fmla="*/ 2986024 w 6081795"/>
              <a:gd name="connsiteY804" fmla="*/ 4553745 h 4588006"/>
              <a:gd name="connsiteX805" fmla="*/ 2982020 w 6081795"/>
              <a:gd name="connsiteY805" fmla="*/ 4553583 h 4588006"/>
              <a:gd name="connsiteX806" fmla="*/ 2976766 w 6081795"/>
              <a:gd name="connsiteY806" fmla="*/ 4554228 h 4588006"/>
              <a:gd name="connsiteX807" fmla="*/ 2973558 w 6081795"/>
              <a:gd name="connsiteY807" fmla="*/ 4553785 h 4588006"/>
              <a:gd name="connsiteX808" fmla="*/ 2966844 w 6081795"/>
              <a:gd name="connsiteY808" fmla="*/ 4553955 h 4588006"/>
              <a:gd name="connsiteX809" fmla="*/ 2959957 w 6081795"/>
              <a:gd name="connsiteY809" fmla="*/ 4553362 h 4588006"/>
              <a:gd name="connsiteX810" fmla="*/ 2950572 w 6081795"/>
              <a:gd name="connsiteY810" fmla="*/ 4552998 h 4588006"/>
              <a:gd name="connsiteX811" fmla="*/ 2941217 w 6081795"/>
              <a:gd name="connsiteY811" fmla="*/ 4552316 h 4588006"/>
              <a:gd name="connsiteX812" fmla="*/ 2937898 w 6081795"/>
              <a:gd name="connsiteY812" fmla="*/ 4552644 h 4588006"/>
              <a:gd name="connsiteX813" fmla="*/ 2934377 w 6081795"/>
              <a:gd name="connsiteY813" fmla="*/ 4552527 h 4588006"/>
              <a:gd name="connsiteX814" fmla="*/ 2927528 w 6081795"/>
              <a:gd name="connsiteY814" fmla="*/ 4552845 h 4588006"/>
              <a:gd name="connsiteX815" fmla="*/ 2920738 w 6081795"/>
              <a:gd name="connsiteY815" fmla="*/ 4552528 h 4588006"/>
              <a:gd name="connsiteX816" fmla="*/ 2918699 w 6081795"/>
              <a:gd name="connsiteY816" fmla="*/ 4552621 h 4588006"/>
              <a:gd name="connsiteX817" fmla="*/ 2917183 w 6081795"/>
              <a:gd name="connsiteY817" fmla="*/ 4552337 h 4588006"/>
              <a:gd name="connsiteX818" fmla="*/ 2916912 w 6081795"/>
              <a:gd name="connsiteY818" fmla="*/ 4551743 h 4588006"/>
              <a:gd name="connsiteX819" fmla="*/ 2924408 w 6081795"/>
              <a:gd name="connsiteY819" fmla="*/ 4551450 h 4588006"/>
              <a:gd name="connsiteX820" fmla="*/ 2927813 w 6081795"/>
              <a:gd name="connsiteY820" fmla="*/ 4551503 h 4588006"/>
              <a:gd name="connsiteX821" fmla="*/ 2931247 w 6081795"/>
              <a:gd name="connsiteY821" fmla="*/ 4551239 h 4588006"/>
              <a:gd name="connsiteX822" fmla="*/ 2938395 w 6081795"/>
              <a:gd name="connsiteY822" fmla="*/ 4551198 h 4588006"/>
              <a:gd name="connsiteX823" fmla="*/ 2943244 w 6081795"/>
              <a:gd name="connsiteY823" fmla="*/ 4550551 h 4588006"/>
              <a:gd name="connsiteX824" fmla="*/ 2947514 w 6081795"/>
              <a:gd name="connsiteY824" fmla="*/ 4550916 h 4588006"/>
              <a:gd name="connsiteX825" fmla="*/ 2972802 w 6081795"/>
              <a:gd name="connsiteY825" fmla="*/ 4549591 h 4588006"/>
              <a:gd name="connsiteX826" fmla="*/ 2998904 w 6081795"/>
              <a:gd name="connsiteY826" fmla="*/ 4550049 h 4588006"/>
              <a:gd name="connsiteX827" fmla="*/ 3005608 w 6081795"/>
              <a:gd name="connsiteY827" fmla="*/ 4549540 h 4588006"/>
              <a:gd name="connsiteX828" fmla="*/ 3012312 w 6081795"/>
              <a:gd name="connsiteY828" fmla="*/ 4549031 h 4588006"/>
              <a:gd name="connsiteX829" fmla="*/ 3014510 w 6081795"/>
              <a:gd name="connsiteY829" fmla="*/ 4549415 h 4588006"/>
              <a:gd name="connsiteX830" fmla="*/ 3017490 w 6081795"/>
              <a:gd name="connsiteY830" fmla="*/ 4549232 h 4588006"/>
              <a:gd name="connsiteX831" fmla="*/ 3022788 w 6081795"/>
              <a:gd name="connsiteY831" fmla="*/ 4549001 h 4588006"/>
              <a:gd name="connsiteX832" fmla="*/ 3026608 w 6081795"/>
              <a:gd name="connsiteY832" fmla="*/ 4548950 h 4588006"/>
              <a:gd name="connsiteX833" fmla="*/ 3034722 w 6081795"/>
              <a:gd name="connsiteY833" fmla="*/ 4549000 h 4588006"/>
              <a:gd name="connsiteX834" fmla="*/ 3037494 w 6081795"/>
              <a:gd name="connsiteY834" fmla="*/ 4549314 h 4588006"/>
              <a:gd name="connsiteX835" fmla="*/ 3040556 w 6081795"/>
              <a:gd name="connsiteY835" fmla="*/ 4549121 h 4588006"/>
              <a:gd name="connsiteX836" fmla="*/ 3043532 w 6081795"/>
              <a:gd name="connsiteY836" fmla="*/ 4548547 h 4588006"/>
              <a:gd name="connsiteX837" fmla="*/ 3066676 w 6081795"/>
              <a:gd name="connsiteY837" fmla="*/ 4547590 h 4588006"/>
              <a:gd name="connsiteX838" fmla="*/ 3069884 w 6081795"/>
              <a:gd name="connsiteY838" fmla="*/ 4548033 h 4588006"/>
              <a:gd name="connsiteX839" fmla="*/ 3074096 w 6081795"/>
              <a:gd name="connsiteY839" fmla="*/ 4548143 h 4588006"/>
              <a:gd name="connsiteX840" fmla="*/ 3077858 w 6081795"/>
              <a:gd name="connsiteY840" fmla="*/ 4547839 h 4588006"/>
              <a:gd name="connsiteX841" fmla="*/ 3081592 w 6081795"/>
              <a:gd name="connsiteY841" fmla="*/ 4547851 h 4588006"/>
              <a:gd name="connsiteX842" fmla="*/ 3086194 w 6081795"/>
              <a:gd name="connsiteY842" fmla="*/ 4547234 h 4588006"/>
              <a:gd name="connsiteX843" fmla="*/ 3090710 w 6081795"/>
              <a:gd name="connsiteY843" fmla="*/ 4547569 h 4588006"/>
              <a:gd name="connsiteX844" fmla="*/ 3101240 w 6081795"/>
              <a:gd name="connsiteY844" fmla="*/ 4547401 h 4588006"/>
              <a:gd name="connsiteX845" fmla="*/ 3110494 w 6081795"/>
              <a:gd name="connsiteY845" fmla="*/ 4547860 h 4588006"/>
              <a:gd name="connsiteX846" fmla="*/ 3116020 w 6081795"/>
              <a:gd name="connsiteY846" fmla="*/ 4547810 h 4588006"/>
              <a:gd name="connsiteX847" fmla="*/ 3127940 w 6081795"/>
              <a:gd name="connsiteY847" fmla="*/ 4547079 h 4588006"/>
              <a:gd name="connsiteX848" fmla="*/ 3139860 w 6081795"/>
              <a:gd name="connsiteY848" fmla="*/ 4546349 h 4588006"/>
              <a:gd name="connsiteX849" fmla="*/ 3143414 w 6081795"/>
              <a:gd name="connsiteY849" fmla="*/ 4546540 h 4588006"/>
              <a:gd name="connsiteX850" fmla="*/ 3153654 w 6081795"/>
              <a:gd name="connsiteY850" fmla="*/ 4546434 h 4588006"/>
              <a:gd name="connsiteX851" fmla="*/ 3163892 w 6081795"/>
              <a:gd name="connsiteY851" fmla="*/ 4546328 h 4588006"/>
              <a:gd name="connsiteX852" fmla="*/ 3171042 w 6081795"/>
              <a:gd name="connsiteY852" fmla="*/ 4546288 h 4588006"/>
              <a:gd name="connsiteX853" fmla="*/ 3178190 w 6081795"/>
              <a:gd name="connsiteY853" fmla="*/ 4546247 h 4588006"/>
              <a:gd name="connsiteX854" fmla="*/ 3196148 w 6081795"/>
              <a:gd name="connsiteY854" fmla="*/ 4545639 h 4588006"/>
              <a:gd name="connsiteX855" fmla="*/ 3213352 w 6081795"/>
              <a:gd name="connsiteY855" fmla="*/ 4545280 h 4588006"/>
              <a:gd name="connsiteX856" fmla="*/ 3216968 w 6081795"/>
              <a:gd name="connsiteY856" fmla="*/ 4544784 h 4588006"/>
              <a:gd name="connsiteX857" fmla="*/ 3220500 w 6081795"/>
              <a:gd name="connsiteY857" fmla="*/ 4545239 h 4588006"/>
              <a:gd name="connsiteX858" fmla="*/ 3238220 w 6081795"/>
              <a:gd name="connsiteY858" fmla="*/ 4545444 h 4588006"/>
              <a:gd name="connsiteX859" fmla="*/ 3255274 w 6081795"/>
              <a:gd name="connsiteY859" fmla="*/ 4544946 h 4588006"/>
              <a:gd name="connsiteX860" fmla="*/ 3257076 w 6081795"/>
              <a:gd name="connsiteY860" fmla="*/ 4545222 h 4588006"/>
              <a:gd name="connsiteX861" fmla="*/ 3259138 w 6081795"/>
              <a:gd name="connsiteY861" fmla="*/ 4545308 h 4588006"/>
              <a:gd name="connsiteX862" fmla="*/ 3259250 w 6081795"/>
              <a:gd name="connsiteY862" fmla="*/ 4544981 h 4588006"/>
              <a:gd name="connsiteX863" fmla="*/ 3258868 w 6081795"/>
              <a:gd name="connsiteY863" fmla="*/ 4544714 h 4588006"/>
              <a:gd name="connsiteX864" fmla="*/ 3265708 w 6081795"/>
              <a:gd name="connsiteY864" fmla="*/ 4544503 h 4588006"/>
              <a:gd name="connsiteX865" fmla="*/ 3268258 w 6081795"/>
              <a:gd name="connsiteY865" fmla="*/ 4545026 h 4588006"/>
              <a:gd name="connsiteX866" fmla="*/ 3277188 w 6081795"/>
              <a:gd name="connsiteY866" fmla="*/ 4545029 h 4588006"/>
              <a:gd name="connsiteX867" fmla="*/ 3286148 w 6081795"/>
              <a:gd name="connsiteY867" fmla="*/ 4544714 h 4588006"/>
              <a:gd name="connsiteX868" fmla="*/ 3289838 w 6081795"/>
              <a:gd name="connsiteY868" fmla="*/ 4544313 h 4588006"/>
              <a:gd name="connsiteX869" fmla="*/ 3292948 w 6081795"/>
              <a:gd name="connsiteY869" fmla="*/ 4544925 h 4588006"/>
              <a:gd name="connsiteX870" fmla="*/ 3298474 w 6081795"/>
              <a:gd name="connsiteY870" fmla="*/ 4544874 h 4588006"/>
              <a:gd name="connsiteX871" fmla="*/ 3307096 w 6081795"/>
              <a:gd name="connsiteY871" fmla="*/ 4544705 h 4588006"/>
              <a:gd name="connsiteX872" fmla="*/ 3315746 w 6081795"/>
              <a:gd name="connsiteY872" fmla="*/ 4544219 h 4588006"/>
              <a:gd name="connsiteX873" fmla="*/ 3321426 w 6081795"/>
              <a:gd name="connsiteY873" fmla="*/ 4544254 h 4588006"/>
              <a:gd name="connsiteX874" fmla="*/ 3327106 w 6081795"/>
              <a:gd name="connsiteY874" fmla="*/ 4544289 h 4588006"/>
              <a:gd name="connsiteX875" fmla="*/ 3338774 w 6081795"/>
              <a:gd name="connsiteY875" fmla="*/ 4544531 h 4588006"/>
              <a:gd name="connsiteX876" fmla="*/ 3350164 w 6081795"/>
              <a:gd name="connsiteY876" fmla="*/ 4544284 h 4588006"/>
              <a:gd name="connsiteX877" fmla="*/ 3360568 w 6081795"/>
              <a:gd name="connsiteY877" fmla="*/ 4544158 h 4588006"/>
              <a:gd name="connsiteX878" fmla="*/ 3364760 w 6081795"/>
              <a:gd name="connsiteY878" fmla="*/ 4543591 h 4588006"/>
              <a:gd name="connsiteX879" fmla="*/ 3368372 w 6081795"/>
              <a:gd name="connsiteY879" fmla="*/ 4544036 h 4588006"/>
              <a:gd name="connsiteX880" fmla="*/ 3387470 w 6081795"/>
              <a:gd name="connsiteY880" fmla="*/ 4544281 h 4588006"/>
              <a:gd name="connsiteX881" fmla="*/ 3406394 w 6081795"/>
              <a:gd name="connsiteY881" fmla="*/ 4543763 h 4588006"/>
              <a:gd name="connsiteX882" fmla="*/ 3408442 w 6081795"/>
              <a:gd name="connsiteY882" fmla="*/ 4544009 h 4588006"/>
              <a:gd name="connsiteX883" fmla="*/ 3410258 w 6081795"/>
              <a:gd name="connsiteY883" fmla="*/ 4544126 h 4588006"/>
              <a:gd name="connsiteX884" fmla="*/ 3411060 w 6081795"/>
              <a:gd name="connsiteY884" fmla="*/ 4543792 h 4588006"/>
              <a:gd name="connsiteX885" fmla="*/ 3410644 w 6081795"/>
              <a:gd name="connsiteY885" fmla="*/ 4543451 h 4588006"/>
              <a:gd name="connsiteX886" fmla="*/ 3417482 w 6081795"/>
              <a:gd name="connsiteY886" fmla="*/ 4543240 h 4588006"/>
              <a:gd name="connsiteX887" fmla="*/ 3425212 w 6081795"/>
              <a:gd name="connsiteY887" fmla="*/ 4543964 h 4588006"/>
              <a:gd name="connsiteX888" fmla="*/ 3440202 w 6081795"/>
              <a:gd name="connsiteY888" fmla="*/ 4543380 h 4588006"/>
              <a:gd name="connsiteX889" fmla="*/ 3444048 w 6081795"/>
              <a:gd name="connsiteY889" fmla="*/ 4543065 h 4588006"/>
              <a:gd name="connsiteX890" fmla="*/ 3447312 w 6081795"/>
              <a:gd name="connsiteY890" fmla="*/ 4543762 h 4588006"/>
              <a:gd name="connsiteX891" fmla="*/ 3450404 w 6081795"/>
              <a:gd name="connsiteY891" fmla="*/ 4543697 h 4588006"/>
              <a:gd name="connsiteX892" fmla="*/ 3453494 w 6081795"/>
              <a:gd name="connsiteY892" fmla="*/ 4543631 h 4588006"/>
              <a:gd name="connsiteX893" fmla="*/ 3462812 w 6081795"/>
              <a:gd name="connsiteY893" fmla="*/ 4543403 h 4588006"/>
              <a:gd name="connsiteX894" fmla="*/ 3472390 w 6081795"/>
              <a:gd name="connsiteY894" fmla="*/ 4542986 h 4588006"/>
              <a:gd name="connsiteX895" fmla="*/ 3478398 w 6081795"/>
              <a:gd name="connsiteY895" fmla="*/ 4542981 h 4588006"/>
              <a:gd name="connsiteX896" fmla="*/ 3484406 w 6081795"/>
              <a:gd name="connsiteY896" fmla="*/ 4542976 h 4588006"/>
              <a:gd name="connsiteX897" fmla="*/ 3490898 w 6081795"/>
              <a:gd name="connsiteY897" fmla="*/ 4543016 h 4588006"/>
              <a:gd name="connsiteX898" fmla="*/ 3495438 w 6081795"/>
              <a:gd name="connsiteY898" fmla="*/ 4543086 h 4588006"/>
              <a:gd name="connsiteX899" fmla="*/ 3499978 w 6081795"/>
              <a:gd name="connsiteY899" fmla="*/ 4543156 h 4588006"/>
              <a:gd name="connsiteX900" fmla="*/ 3505118 w 6081795"/>
              <a:gd name="connsiteY900" fmla="*/ 4543780 h 4588006"/>
              <a:gd name="connsiteX901" fmla="*/ 3505736 w 6081795"/>
              <a:gd name="connsiteY901" fmla="*/ 4543678 h 4588006"/>
              <a:gd name="connsiteX902" fmla="*/ 3506122 w 6081795"/>
              <a:gd name="connsiteY902" fmla="*/ 4543448 h 4588006"/>
              <a:gd name="connsiteX903" fmla="*/ 3508710 w 6081795"/>
              <a:gd name="connsiteY903" fmla="*/ 4543549 h 4588006"/>
              <a:gd name="connsiteX904" fmla="*/ 3510624 w 6081795"/>
              <a:gd name="connsiteY904" fmla="*/ 4543497 h 4588006"/>
              <a:gd name="connsiteX905" fmla="*/ 3512304 w 6081795"/>
              <a:gd name="connsiteY905" fmla="*/ 4543317 h 4588006"/>
              <a:gd name="connsiteX906" fmla="*/ 3528234 w 6081795"/>
              <a:gd name="connsiteY906" fmla="*/ 4543585 h 4588006"/>
              <a:gd name="connsiteX907" fmla="*/ 3544452 w 6081795"/>
              <a:gd name="connsiteY907" fmla="*/ 4543346 h 4588006"/>
              <a:gd name="connsiteX908" fmla="*/ 3551978 w 6081795"/>
              <a:gd name="connsiteY908" fmla="*/ 4543181 h 4588006"/>
              <a:gd name="connsiteX909" fmla="*/ 3558748 w 6081795"/>
              <a:gd name="connsiteY909" fmla="*/ 4543265 h 4588006"/>
              <a:gd name="connsiteX910" fmla="*/ 3565640 w 6081795"/>
              <a:gd name="connsiteY910" fmla="*/ 4542916 h 4588006"/>
              <a:gd name="connsiteX911" fmla="*/ 3572736 w 6081795"/>
              <a:gd name="connsiteY911" fmla="*/ 4543013 h 4588006"/>
              <a:gd name="connsiteX912" fmla="*/ 3575944 w 6081795"/>
              <a:gd name="connsiteY912" fmla="*/ 4543456 h 4588006"/>
              <a:gd name="connsiteX913" fmla="*/ 3577084 w 6081795"/>
              <a:gd name="connsiteY913" fmla="*/ 4543421 h 4588006"/>
              <a:gd name="connsiteX914" fmla="*/ 3578224 w 6081795"/>
              <a:gd name="connsiteY914" fmla="*/ 4543385 h 4588006"/>
              <a:gd name="connsiteX915" fmla="*/ 3581122 w 6081795"/>
              <a:gd name="connsiteY915" fmla="*/ 4543213 h 4588006"/>
              <a:gd name="connsiteX916" fmla="*/ 3583788 w 6081795"/>
              <a:gd name="connsiteY916" fmla="*/ 4542912 h 4588006"/>
              <a:gd name="connsiteX917" fmla="*/ 3585720 w 6081795"/>
              <a:gd name="connsiteY917" fmla="*/ 4543093 h 4588006"/>
              <a:gd name="connsiteX918" fmla="*/ 3587188 w 6081795"/>
              <a:gd name="connsiteY918" fmla="*/ 4543018 h 4588006"/>
              <a:gd name="connsiteX919" fmla="*/ 3588656 w 6081795"/>
              <a:gd name="connsiteY919" fmla="*/ 4542942 h 4588006"/>
              <a:gd name="connsiteX920" fmla="*/ 3588964 w 6081795"/>
              <a:gd name="connsiteY920" fmla="*/ 4543113 h 4588006"/>
              <a:gd name="connsiteX921" fmla="*/ 3591554 w 6081795"/>
              <a:gd name="connsiteY921" fmla="*/ 4543214 h 4588006"/>
              <a:gd name="connsiteX922" fmla="*/ 3598392 w 6081795"/>
              <a:gd name="connsiteY922" fmla="*/ 4543002 h 4588006"/>
              <a:gd name="connsiteX923" fmla="*/ 3602768 w 6081795"/>
              <a:gd name="connsiteY923" fmla="*/ 4542649 h 4588006"/>
              <a:gd name="connsiteX924" fmla="*/ 3605928 w 6081795"/>
              <a:gd name="connsiteY924" fmla="*/ 4542287 h 4588006"/>
              <a:gd name="connsiteX925" fmla="*/ 2862632 w 6081795"/>
              <a:gd name="connsiteY925" fmla="*/ 4429933 h 4588006"/>
              <a:gd name="connsiteX926" fmla="*/ 2857820 w 6081795"/>
              <a:gd name="connsiteY926" fmla="*/ 4430507 h 4588006"/>
              <a:gd name="connsiteX927" fmla="*/ 2853592 w 6081795"/>
              <a:gd name="connsiteY927" fmla="*/ 4432509 h 4588006"/>
              <a:gd name="connsiteX928" fmla="*/ 2863409 w 6081795"/>
              <a:gd name="connsiteY928" fmla="*/ 4431836 h 4588006"/>
              <a:gd name="connsiteX929" fmla="*/ 2947677 w 6081795"/>
              <a:gd name="connsiteY929" fmla="*/ 4425667 h 4588006"/>
              <a:gd name="connsiteX930" fmla="*/ 2950010 w 6081795"/>
              <a:gd name="connsiteY930" fmla="*/ 4431376 h 4588006"/>
              <a:gd name="connsiteX931" fmla="*/ 2964784 w 6081795"/>
              <a:gd name="connsiteY931" fmla="*/ 4428015 h 4588006"/>
              <a:gd name="connsiteX932" fmla="*/ 3598108 w 6081795"/>
              <a:gd name="connsiteY932" fmla="*/ 4417068 h 4588006"/>
              <a:gd name="connsiteX933" fmla="*/ 3597818 w 6081795"/>
              <a:gd name="connsiteY933" fmla="*/ 4431175 h 4588006"/>
              <a:gd name="connsiteX934" fmla="*/ 3616674 w 6081795"/>
              <a:gd name="connsiteY934" fmla="*/ 4427925 h 4588006"/>
              <a:gd name="connsiteX935" fmla="*/ 3621436 w 6081795"/>
              <a:gd name="connsiteY935" fmla="*/ 4429702 h 4588006"/>
              <a:gd name="connsiteX936" fmla="*/ 3625616 w 6081795"/>
              <a:gd name="connsiteY936" fmla="*/ 4430051 h 4588006"/>
              <a:gd name="connsiteX937" fmla="*/ 3625932 w 6081795"/>
              <a:gd name="connsiteY937" fmla="*/ 4424649 h 4588006"/>
              <a:gd name="connsiteX938" fmla="*/ 3622602 w 6081795"/>
              <a:gd name="connsiteY938" fmla="*/ 4417737 h 4588006"/>
              <a:gd name="connsiteX939" fmla="*/ 3610646 w 6081795"/>
              <a:gd name="connsiteY939" fmla="*/ 4418116 h 4588006"/>
              <a:gd name="connsiteX940" fmla="*/ 3598108 w 6081795"/>
              <a:gd name="connsiteY940" fmla="*/ 4417068 h 4588006"/>
              <a:gd name="connsiteX941" fmla="*/ 2908020 w 6081795"/>
              <a:gd name="connsiteY941" fmla="*/ 4407648 h 4588006"/>
              <a:gd name="connsiteX942" fmla="*/ 2898594 w 6081795"/>
              <a:gd name="connsiteY942" fmla="*/ 4429032 h 4588006"/>
              <a:gd name="connsiteX943" fmla="*/ 2901705 w 6081795"/>
              <a:gd name="connsiteY943" fmla="*/ 4436645 h 4588006"/>
              <a:gd name="connsiteX944" fmla="*/ 2917352 w 6081795"/>
              <a:gd name="connsiteY944" fmla="*/ 4430485 h 4588006"/>
              <a:gd name="connsiteX945" fmla="*/ 2926488 w 6081795"/>
              <a:gd name="connsiteY945" fmla="*/ 4423207 h 4588006"/>
              <a:gd name="connsiteX946" fmla="*/ 2911908 w 6081795"/>
              <a:gd name="connsiteY946" fmla="*/ 4417163 h 4588006"/>
              <a:gd name="connsiteX947" fmla="*/ 2913973 w 6081795"/>
              <a:gd name="connsiteY947" fmla="*/ 4411103 h 4588006"/>
              <a:gd name="connsiteX948" fmla="*/ 2908020 w 6081795"/>
              <a:gd name="connsiteY948" fmla="*/ 4407648 h 4588006"/>
              <a:gd name="connsiteX949" fmla="*/ 3216810 w 6081795"/>
              <a:gd name="connsiteY949" fmla="*/ 4407605 h 4588006"/>
              <a:gd name="connsiteX950" fmla="*/ 3202814 w 6081795"/>
              <a:gd name="connsiteY950" fmla="*/ 4412869 h 4588006"/>
              <a:gd name="connsiteX951" fmla="*/ 3198634 w 6081795"/>
              <a:gd name="connsiteY951" fmla="*/ 4417459 h 4588006"/>
              <a:gd name="connsiteX952" fmla="*/ 3209036 w 6081795"/>
              <a:gd name="connsiteY952" fmla="*/ 4418214 h 4588006"/>
              <a:gd name="connsiteX953" fmla="*/ 3218268 w 6081795"/>
              <a:gd name="connsiteY953" fmla="*/ 4416113 h 4588006"/>
              <a:gd name="connsiteX954" fmla="*/ 3220892 w 6081795"/>
              <a:gd name="connsiteY954" fmla="*/ 4407716 h 4588006"/>
              <a:gd name="connsiteX955" fmla="*/ 3216810 w 6081795"/>
              <a:gd name="connsiteY955" fmla="*/ 4407605 h 4588006"/>
              <a:gd name="connsiteX956" fmla="*/ 3693942 w 6081795"/>
              <a:gd name="connsiteY956" fmla="*/ 4404628 h 4588006"/>
              <a:gd name="connsiteX957" fmla="*/ 3688110 w 6081795"/>
              <a:gd name="connsiteY957" fmla="*/ 4410115 h 4588006"/>
              <a:gd name="connsiteX958" fmla="*/ 3689666 w 6081795"/>
              <a:gd name="connsiteY958" fmla="*/ 4413921 h 4588006"/>
              <a:gd name="connsiteX959" fmla="*/ 3693748 w 6081795"/>
              <a:gd name="connsiteY959" fmla="*/ 4414032 h 4588006"/>
              <a:gd name="connsiteX960" fmla="*/ 3696056 w 6081795"/>
              <a:gd name="connsiteY960" fmla="*/ 4411037 h 4588006"/>
              <a:gd name="connsiteX961" fmla="*/ 3694720 w 6081795"/>
              <a:gd name="connsiteY961" fmla="*/ 4406531 h 4588006"/>
              <a:gd name="connsiteX962" fmla="*/ 3604836 w 6081795"/>
              <a:gd name="connsiteY962" fmla="*/ 4403027 h 4588006"/>
              <a:gd name="connsiteX963" fmla="*/ 3608118 w 6081795"/>
              <a:gd name="connsiteY963" fmla="*/ 4406991 h 4588006"/>
              <a:gd name="connsiteX964" fmla="*/ 3606562 w 6081795"/>
              <a:gd name="connsiteY964" fmla="*/ 4403185 h 4588006"/>
              <a:gd name="connsiteX965" fmla="*/ 2202379 w 6081795"/>
              <a:gd name="connsiteY965" fmla="*/ 4399684 h 4588006"/>
              <a:gd name="connsiteX966" fmla="*/ 2193924 w 6081795"/>
              <a:gd name="connsiteY966" fmla="*/ 4413568 h 4588006"/>
              <a:gd name="connsiteX967" fmla="*/ 2179929 w 6081795"/>
              <a:gd name="connsiteY967" fmla="*/ 4418832 h 4588006"/>
              <a:gd name="connsiteX968" fmla="*/ 2171132 w 6081795"/>
              <a:gd name="connsiteY968" fmla="*/ 4414593 h 4588006"/>
              <a:gd name="connsiteX969" fmla="*/ 2160585 w 6081795"/>
              <a:gd name="connsiteY969" fmla="*/ 4406072 h 4588006"/>
              <a:gd name="connsiteX970" fmla="*/ 2181482 w 6081795"/>
              <a:gd name="connsiteY970" fmla="*/ 4402878 h 4588006"/>
              <a:gd name="connsiteX971" fmla="*/ 2202379 w 6081795"/>
              <a:gd name="connsiteY971" fmla="*/ 4399684 h 4588006"/>
              <a:gd name="connsiteX972" fmla="*/ 2833858 w 6081795"/>
              <a:gd name="connsiteY972" fmla="*/ 4399037 h 4588006"/>
              <a:gd name="connsiteX973" fmla="*/ 2830955 w 6081795"/>
              <a:gd name="connsiteY973" fmla="*/ 4401193 h 4588006"/>
              <a:gd name="connsiteX974" fmla="*/ 2830457 w 6081795"/>
              <a:gd name="connsiteY974" fmla="*/ 4405531 h 4588006"/>
              <a:gd name="connsiteX975" fmla="*/ 2836776 w 6081795"/>
              <a:gd name="connsiteY975" fmla="*/ 4416054 h 4588006"/>
              <a:gd name="connsiteX976" fmla="*/ 2852728 w 6081795"/>
              <a:gd name="connsiteY976" fmla="*/ 4414960 h 4588006"/>
              <a:gd name="connsiteX977" fmla="*/ 2868752 w 6081795"/>
              <a:gd name="connsiteY977" fmla="*/ 4410340 h 4588006"/>
              <a:gd name="connsiteX978" fmla="*/ 2882542 w 6081795"/>
              <a:gd name="connsiteY978" fmla="*/ 4410128 h 4588006"/>
              <a:gd name="connsiteX979" fmla="*/ 2895676 w 6081795"/>
              <a:gd name="connsiteY979" fmla="*/ 4412016 h 4588006"/>
              <a:gd name="connsiteX980" fmla="*/ 2891010 w 6081795"/>
              <a:gd name="connsiteY980" fmla="*/ 4400597 h 4588006"/>
              <a:gd name="connsiteX981" fmla="*/ 2871376 w 6081795"/>
              <a:gd name="connsiteY981" fmla="*/ 4401943 h 4588006"/>
              <a:gd name="connsiteX982" fmla="*/ 2851742 w 6081795"/>
              <a:gd name="connsiteY982" fmla="*/ 4403289 h 4588006"/>
              <a:gd name="connsiteX983" fmla="*/ 3530676 w 6081795"/>
              <a:gd name="connsiteY983" fmla="*/ 4398997 h 4588006"/>
              <a:gd name="connsiteX984" fmla="*/ 3511020 w 6081795"/>
              <a:gd name="connsiteY984" fmla="*/ 4401519 h 4588006"/>
              <a:gd name="connsiteX985" fmla="*/ 3493038 w 6081795"/>
              <a:gd name="connsiteY985" fmla="*/ 4401969 h 4588006"/>
              <a:gd name="connsiteX986" fmla="*/ 3484182 w 6081795"/>
              <a:gd name="connsiteY986" fmla="*/ 4400669 h 4588006"/>
              <a:gd name="connsiteX987" fmla="*/ 3475836 w 6081795"/>
              <a:gd name="connsiteY987" fmla="*/ 4404322 h 4588006"/>
              <a:gd name="connsiteX988" fmla="*/ 3448864 w 6081795"/>
              <a:gd name="connsiteY988" fmla="*/ 4404998 h 4588006"/>
              <a:gd name="connsiteX989" fmla="*/ 3421892 w 6081795"/>
              <a:gd name="connsiteY989" fmla="*/ 4405673 h 4588006"/>
              <a:gd name="connsiteX990" fmla="*/ 3413824 w 6081795"/>
              <a:gd name="connsiteY990" fmla="*/ 4400748 h 4588006"/>
              <a:gd name="connsiteX991" fmla="*/ 3401870 w 6081795"/>
              <a:gd name="connsiteY991" fmla="*/ 4401128 h 4588006"/>
              <a:gd name="connsiteX992" fmla="*/ 3389332 w 6081795"/>
              <a:gd name="connsiteY992" fmla="*/ 4400080 h 4588006"/>
              <a:gd name="connsiteX993" fmla="*/ 3377766 w 6081795"/>
              <a:gd name="connsiteY993" fmla="*/ 4406351 h 4588006"/>
              <a:gd name="connsiteX994" fmla="*/ 3398468 w 6081795"/>
              <a:gd name="connsiteY994" fmla="*/ 4417502 h 4588006"/>
              <a:gd name="connsiteX995" fmla="*/ 3420046 w 6081795"/>
              <a:gd name="connsiteY995" fmla="*/ 4415973 h 4588006"/>
              <a:gd name="connsiteX996" fmla="*/ 3422598 w 6081795"/>
              <a:gd name="connsiteY996" fmla="*/ 4420983 h 4588006"/>
              <a:gd name="connsiteX997" fmla="*/ 3426462 w 6081795"/>
              <a:gd name="connsiteY997" fmla="*/ 4421794 h 4588006"/>
              <a:gd name="connsiteX998" fmla="*/ 3433278 w 6081795"/>
              <a:gd name="connsiteY998" fmla="*/ 4418099 h 4588006"/>
              <a:gd name="connsiteX999" fmla="*/ 3438708 w 6081795"/>
              <a:gd name="connsiteY999" fmla="*/ 4422128 h 4588006"/>
              <a:gd name="connsiteX1000" fmla="*/ 3500912 w 6081795"/>
              <a:gd name="connsiteY1000" fmla="*/ 4416298 h 4588006"/>
              <a:gd name="connsiteX1001" fmla="*/ 3509758 w 6081795"/>
              <a:gd name="connsiteY1001" fmla="*/ 4423126 h 4588006"/>
              <a:gd name="connsiteX1002" fmla="*/ 3516756 w 6081795"/>
              <a:gd name="connsiteY1002" fmla="*/ 4420494 h 4588006"/>
              <a:gd name="connsiteX1003" fmla="*/ 3521130 w 6081795"/>
              <a:gd name="connsiteY1003" fmla="*/ 4426259 h 4588006"/>
              <a:gd name="connsiteX1004" fmla="*/ 3541542 w 6081795"/>
              <a:gd name="connsiteY1004" fmla="*/ 4426816 h 4588006"/>
              <a:gd name="connsiteX1005" fmla="*/ 3554724 w 6081795"/>
              <a:gd name="connsiteY1005" fmla="*/ 4421413 h 4588006"/>
              <a:gd name="connsiteX1006" fmla="*/ 3575268 w 6081795"/>
              <a:gd name="connsiteY1006" fmla="*/ 4415504 h 4588006"/>
              <a:gd name="connsiteX1007" fmla="*/ 3585084 w 6081795"/>
              <a:gd name="connsiteY1007" fmla="*/ 4414831 h 4588006"/>
              <a:gd name="connsiteX1008" fmla="*/ 3577794 w 6081795"/>
              <a:gd name="connsiteY1008" fmla="*/ 4411809 h 4588006"/>
              <a:gd name="connsiteX1009" fmla="*/ 3577114 w 6081795"/>
              <a:gd name="connsiteY1009" fmla="*/ 4415084 h 4588006"/>
              <a:gd name="connsiteX1010" fmla="*/ 3575268 w 6081795"/>
              <a:gd name="connsiteY1010" fmla="*/ 4415504 h 4588006"/>
              <a:gd name="connsiteX1011" fmla="*/ 3568754 w 6081795"/>
              <a:gd name="connsiteY1011" fmla="*/ 4414385 h 4588006"/>
              <a:gd name="connsiteX1012" fmla="*/ 3559910 w 6081795"/>
              <a:gd name="connsiteY1012" fmla="*/ 4407557 h 4588006"/>
              <a:gd name="connsiteX1013" fmla="*/ 3561658 w 6081795"/>
              <a:gd name="connsiteY1013" fmla="*/ 4401959 h 4588006"/>
              <a:gd name="connsiteX1014" fmla="*/ 3550190 w 6081795"/>
              <a:gd name="connsiteY1014" fmla="*/ 4403528 h 4588006"/>
              <a:gd name="connsiteX1015" fmla="*/ 3530676 w 6081795"/>
              <a:gd name="connsiteY1015" fmla="*/ 4398997 h 4588006"/>
              <a:gd name="connsiteX1016" fmla="*/ 3739818 w 6081795"/>
              <a:gd name="connsiteY1016" fmla="*/ 4398352 h 4588006"/>
              <a:gd name="connsiteX1017" fmla="*/ 3728252 w 6081795"/>
              <a:gd name="connsiteY1017" fmla="*/ 4404623 h 4588006"/>
              <a:gd name="connsiteX1018" fmla="*/ 3724874 w 6081795"/>
              <a:gd name="connsiteY1018" fmla="*/ 4400062 h 4588006"/>
              <a:gd name="connsiteX1019" fmla="*/ 3720184 w 6081795"/>
              <a:gd name="connsiteY1019" fmla="*/ 4399699 h 4588006"/>
              <a:gd name="connsiteX1020" fmla="*/ 3715398 w 6081795"/>
              <a:gd name="connsiteY1020" fmla="*/ 4404037 h 4588006"/>
              <a:gd name="connsiteX1021" fmla="*/ 3714256 w 6081795"/>
              <a:gd name="connsiteY1021" fmla="*/ 4409887 h 4588006"/>
              <a:gd name="connsiteX1022" fmla="*/ 3716590 w 6081795"/>
              <a:gd name="connsiteY1022" fmla="*/ 4410657 h 4588006"/>
              <a:gd name="connsiteX1023" fmla="*/ 3718338 w 6081795"/>
              <a:gd name="connsiteY1023" fmla="*/ 4409998 h 4588006"/>
              <a:gd name="connsiteX1024" fmla="*/ 3737098 w 6081795"/>
              <a:gd name="connsiteY1024" fmla="*/ 4411451 h 4588006"/>
              <a:gd name="connsiteX1025" fmla="*/ 2734233 w 6081795"/>
              <a:gd name="connsiteY1025" fmla="*/ 4397260 h 4588006"/>
              <a:gd name="connsiteX1026" fmla="*/ 2721015 w 6081795"/>
              <a:gd name="connsiteY1026" fmla="*/ 4404427 h 4588006"/>
              <a:gd name="connsiteX1027" fmla="*/ 2729872 w 6081795"/>
              <a:gd name="connsiteY1027" fmla="*/ 4405727 h 4588006"/>
              <a:gd name="connsiteX1028" fmla="*/ 2738218 w 6081795"/>
              <a:gd name="connsiteY1028" fmla="*/ 4402073 h 4588006"/>
              <a:gd name="connsiteX1029" fmla="*/ 2678734 w 6081795"/>
              <a:gd name="connsiteY1029" fmla="*/ 4394804 h 4588006"/>
              <a:gd name="connsiteX1030" fmla="*/ 2681067 w 6081795"/>
              <a:gd name="connsiteY1030" fmla="*/ 4400514 h 4588006"/>
              <a:gd name="connsiteX1031" fmla="*/ 2683934 w 6081795"/>
              <a:gd name="connsiteY1031" fmla="*/ 4400122 h 4588006"/>
              <a:gd name="connsiteX1032" fmla="*/ 2686802 w 6081795"/>
              <a:gd name="connsiteY1032" fmla="*/ 4399729 h 4588006"/>
              <a:gd name="connsiteX1033" fmla="*/ 2678734 w 6081795"/>
              <a:gd name="connsiteY1033" fmla="*/ 4394804 h 4588006"/>
              <a:gd name="connsiteX1034" fmla="*/ 3665560 w 6081795"/>
              <a:gd name="connsiteY1034" fmla="*/ 4394444 h 4588006"/>
              <a:gd name="connsiteX1035" fmla="*/ 3647482 w 6081795"/>
              <a:gd name="connsiteY1035" fmla="*/ 4399597 h 4588006"/>
              <a:gd name="connsiteX1036" fmla="*/ 3660020 w 6081795"/>
              <a:gd name="connsiteY1036" fmla="*/ 4400644 h 4588006"/>
              <a:gd name="connsiteX1037" fmla="*/ 3671976 w 6081795"/>
              <a:gd name="connsiteY1037" fmla="*/ 4400265 h 4588006"/>
              <a:gd name="connsiteX1038" fmla="*/ 3748078 w 6081795"/>
              <a:gd name="connsiteY1038" fmla="*/ 4393873 h 4588006"/>
              <a:gd name="connsiteX1039" fmla="*/ 3744774 w 6081795"/>
              <a:gd name="connsiteY1039" fmla="*/ 4395665 h 4588006"/>
              <a:gd name="connsiteX1040" fmla="*/ 3755272 w 6081795"/>
              <a:gd name="connsiteY1040" fmla="*/ 4401597 h 4588006"/>
              <a:gd name="connsiteX1041" fmla="*/ 3760228 w 6081795"/>
              <a:gd name="connsiteY1041" fmla="*/ 4398909 h 4588006"/>
              <a:gd name="connsiteX1042" fmla="*/ 3762610 w 6081795"/>
              <a:gd name="connsiteY1042" fmla="*/ 4397328 h 4588006"/>
              <a:gd name="connsiteX1043" fmla="*/ 3764408 w 6081795"/>
              <a:gd name="connsiteY1043" fmla="*/ 4394319 h 4588006"/>
              <a:gd name="connsiteX1044" fmla="*/ 3759450 w 6081795"/>
              <a:gd name="connsiteY1044" fmla="*/ 4397006 h 4588006"/>
              <a:gd name="connsiteX1045" fmla="*/ 2756392 w 6081795"/>
              <a:gd name="connsiteY1045" fmla="*/ 4392219 h 4588006"/>
              <a:gd name="connsiteX1046" fmla="*/ 2750039 w 6081795"/>
              <a:gd name="connsiteY1046" fmla="*/ 4398279 h 4588006"/>
              <a:gd name="connsiteX1047" fmla="*/ 2745508 w 6081795"/>
              <a:gd name="connsiteY1047" fmla="*/ 4405095 h 4588006"/>
              <a:gd name="connsiteX1048" fmla="*/ 2748047 w 6081795"/>
              <a:gd name="connsiteY1048" fmla="*/ 4405752 h 4588006"/>
              <a:gd name="connsiteX1049" fmla="*/ 2751242 w 6081795"/>
              <a:gd name="connsiteY1049" fmla="*/ 4404311 h 4588006"/>
              <a:gd name="connsiteX1050" fmla="*/ 2769479 w 6081795"/>
              <a:gd name="connsiteY1050" fmla="*/ 4406337 h 4588006"/>
              <a:gd name="connsiteX1051" fmla="*/ 2787205 w 6081795"/>
              <a:gd name="connsiteY1051" fmla="*/ 4403410 h 4588006"/>
              <a:gd name="connsiteX1052" fmla="*/ 2784094 w 6081795"/>
              <a:gd name="connsiteY1052" fmla="*/ 4395797 h 4588006"/>
              <a:gd name="connsiteX1053" fmla="*/ 2767109 w 6081795"/>
              <a:gd name="connsiteY1053" fmla="*/ 4397451 h 4588006"/>
              <a:gd name="connsiteX1054" fmla="*/ 2756392 w 6081795"/>
              <a:gd name="connsiteY1054" fmla="*/ 4392219 h 4588006"/>
              <a:gd name="connsiteX1055" fmla="*/ 3463878 w 6081795"/>
              <a:gd name="connsiteY1055" fmla="*/ 4389882 h 4588006"/>
              <a:gd name="connsiteX1056" fmla="*/ 3457270 w 6081795"/>
              <a:gd name="connsiteY1056" fmla="*/ 4393465 h 4588006"/>
              <a:gd name="connsiteX1057" fmla="*/ 3463004 w 6081795"/>
              <a:gd name="connsiteY1057" fmla="*/ 4392681 h 4588006"/>
              <a:gd name="connsiteX1058" fmla="*/ 2702546 w 6081795"/>
              <a:gd name="connsiteY1058" fmla="*/ 4388868 h 4588006"/>
              <a:gd name="connsiteX1059" fmla="*/ 2695937 w 6081795"/>
              <a:gd name="connsiteY1059" fmla="*/ 4392451 h 4588006"/>
              <a:gd name="connsiteX1060" fmla="*/ 2692536 w 6081795"/>
              <a:gd name="connsiteY1060" fmla="*/ 4398945 h 4588006"/>
              <a:gd name="connsiteX1061" fmla="*/ 2710324 w 6081795"/>
              <a:gd name="connsiteY1061" fmla="*/ 4407899 h 4588006"/>
              <a:gd name="connsiteX1062" fmla="*/ 2716933 w 6081795"/>
              <a:gd name="connsiteY1062" fmla="*/ 4404315 h 4588006"/>
              <a:gd name="connsiteX1063" fmla="*/ 2716252 w 6081795"/>
              <a:gd name="connsiteY1063" fmla="*/ 4397710 h 4588006"/>
              <a:gd name="connsiteX1064" fmla="*/ 2707990 w 6081795"/>
              <a:gd name="connsiteY1064" fmla="*/ 4402189 h 4588006"/>
              <a:gd name="connsiteX1065" fmla="*/ 3218848 w 6081795"/>
              <a:gd name="connsiteY1065" fmla="*/ 4387901 h 4588006"/>
              <a:gd name="connsiteX1066" fmla="*/ 3212240 w 6081795"/>
              <a:gd name="connsiteY1066" fmla="*/ 4391484 h 4588006"/>
              <a:gd name="connsiteX1067" fmla="*/ 3216614 w 6081795"/>
              <a:gd name="connsiteY1067" fmla="*/ 4392309 h 4588006"/>
              <a:gd name="connsiteX1068" fmla="*/ 3220404 w 6081795"/>
              <a:gd name="connsiteY1068" fmla="*/ 4391707 h 4588006"/>
              <a:gd name="connsiteX1069" fmla="*/ 2659294 w 6081795"/>
              <a:gd name="connsiteY1069" fmla="*/ 4386746 h 4588006"/>
              <a:gd name="connsiteX1070" fmla="*/ 2655115 w 6081795"/>
              <a:gd name="connsiteY1070" fmla="*/ 4391337 h 4588006"/>
              <a:gd name="connsiteX1071" fmla="*/ 2660072 w 6081795"/>
              <a:gd name="connsiteY1071" fmla="*/ 4388650 h 4588006"/>
              <a:gd name="connsiteX1072" fmla="*/ 2965654 w 6081795"/>
              <a:gd name="connsiteY1072" fmla="*/ 4385696 h 4588006"/>
              <a:gd name="connsiteX1073" fmla="*/ 2972848 w 6081795"/>
              <a:gd name="connsiteY1073" fmla="*/ 4393420 h 4588006"/>
              <a:gd name="connsiteX1074" fmla="*/ 2983442 w 6081795"/>
              <a:gd name="connsiteY1074" fmla="*/ 4394650 h 4588006"/>
              <a:gd name="connsiteX1075" fmla="*/ 2986746 w 6081795"/>
              <a:gd name="connsiteY1075" fmla="*/ 4392859 h 4588006"/>
              <a:gd name="connsiteX1076" fmla="*/ 2980330 w 6081795"/>
              <a:gd name="connsiteY1076" fmla="*/ 4387038 h 4588006"/>
              <a:gd name="connsiteX1077" fmla="*/ 2949325 w 6081795"/>
              <a:gd name="connsiteY1077" fmla="*/ 4385251 h 4588006"/>
              <a:gd name="connsiteX1078" fmla="*/ 2941064 w 6081795"/>
              <a:gd name="connsiteY1078" fmla="*/ 4389730 h 4588006"/>
              <a:gd name="connsiteX1079" fmla="*/ 2931115 w 6081795"/>
              <a:gd name="connsiteY1079" fmla="*/ 4396869 h 4588006"/>
              <a:gd name="connsiteX1080" fmla="*/ 2923570 w 6081795"/>
              <a:gd name="connsiteY1080" fmla="*/ 4406190 h 4588006"/>
              <a:gd name="connsiteX1081" fmla="*/ 2955644 w 6081795"/>
              <a:gd name="connsiteY1081" fmla="*/ 4395774 h 4588006"/>
              <a:gd name="connsiteX1082" fmla="*/ 2953407 w 6081795"/>
              <a:gd name="connsiteY1082" fmla="*/ 4385362 h 4588006"/>
              <a:gd name="connsiteX1083" fmla="*/ 2951366 w 6081795"/>
              <a:gd name="connsiteY1083" fmla="*/ 4385307 h 4588006"/>
              <a:gd name="connsiteX1084" fmla="*/ 2949325 w 6081795"/>
              <a:gd name="connsiteY1084" fmla="*/ 4385251 h 4588006"/>
              <a:gd name="connsiteX1085" fmla="*/ 3062946 w 6081795"/>
              <a:gd name="connsiteY1085" fmla="*/ 4381765 h 4588006"/>
              <a:gd name="connsiteX1086" fmla="*/ 3044966 w 6081795"/>
              <a:gd name="connsiteY1086" fmla="*/ 4392095 h 4588006"/>
              <a:gd name="connsiteX1087" fmla="*/ 3025820 w 6081795"/>
              <a:gd name="connsiteY1087" fmla="*/ 4399571 h 4588006"/>
              <a:gd name="connsiteX1088" fmla="*/ 3043024 w 6081795"/>
              <a:gd name="connsiteY1088" fmla="*/ 4397217 h 4588006"/>
              <a:gd name="connsiteX1089" fmla="*/ 3063434 w 6081795"/>
              <a:gd name="connsiteY1089" fmla="*/ 4397774 h 4588006"/>
              <a:gd name="connsiteX1090" fmla="*/ 3280276 w 6081795"/>
              <a:gd name="connsiteY1090" fmla="*/ 4380167 h 4588006"/>
              <a:gd name="connsiteX1091" fmla="*/ 3279704 w 6081795"/>
              <a:gd name="connsiteY1091" fmla="*/ 4383092 h 4588006"/>
              <a:gd name="connsiteX1092" fmla="*/ 3280956 w 6081795"/>
              <a:gd name="connsiteY1092" fmla="*/ 4386772 h 4588006"/>
              <a:gd name="connsiteX1093" fmla="*/ 3289122 w 6081795"/>
              <a:gd name="connsiteY1093" fmla="*/ 4386995 h 4588006"/>
              <a:gd name="connsiteX1094" fmla="*/ 3285646 w 6081795"/>
              <a:gd name="connsiteY1094" fmla="*/ 4382196 h 4588006"/>
              <a:gd name="connsiteX1095" fmla="*/ 3280276 w 6081795"/>
              <a:gd name="connsiteY1095" fmla="*/ 4380167 h 4588006"/>
              <a:gd name="connsiteX1096" fmla="*/ 3087536 w 6081795"/>
              <a:gd name="connsiteY1096" fmla="*/ 4377731 h 4588006"/>
              <a:gd name="connsiteX1097" fmla="*/ 3075970 w 6081795"/>
              <a:gd name="connsiteY1097" fmla="*/ 4384002 h 4588006"/>
              <a:gd name="connsiteX1098" fmla="*/ 3076556 w 6081795"/>
              <a:gd name="connsiteY1098" fmla="*/ 4395309 h 4588006"/>
              <a:gd name="connsiteX1099" fmla="*/ 3078426 w 6081795"/>
              <a:gd name="connsiteY1099" fmla="*/ 4393714 h 4588006"/>
              <a:gd name="connsiteX1100" fmla="*/ 3078986 w 6081795"/>
              <a:gd name="connsiteY1100" fmla="*/ 4396317 h 4588006"/>
              <a:gd name="connsiteX1101" fmla="*/ 3087150 w 6081795"/>
              <a:gd name="connsiteY1101" fmla="*/ 4396539 h 4588006"/>
              <a:gd name="connsiteX1102" fmla="*/ 3090466 w 6081795"/>
              <a:gd name="connsiteY1102" fmla="*/ 4399100 h 4588006"/>
              <a:gd name="connsiteX1103" fmla="*/ 3094440 w 6081795"/>
              <a:gd name="connsiteY1103" fmla="*/ 4399561 h 4588006"/>
              <a:gd name="connsiteX1104" fmla="*/ 3119710 w 6081795"/>
              <a:gd name="connsiteY1104" fmla="*/ 4402133 h 4588006"/>
              <a:gd name="connsiteX1105" fmla="*/ 3145054 w 6081795"/>
              <a:gd name="connsiteY1105" fmla="*/ 4396237 h 4588006"/>
              <a:gd name="connsiteX1106" fmla="*/ 3169668 w 6081795"/>
              <a:gd name="connsiteY1106" fmla="*/ 4395968 h 4588006"/>
              <a:gd name="connsiteX1107" fmla="*/ 3168600 w 6081795"/>
              <a:gd name="connsiteY1107" fmla="*/ 4408171 h 4588006"/>
              <a:gd name="connsiteX1108" fmla="*/ 3180494 w 6081795"/>
              <a:gd name="connsiteY1108" fmla="*/ 4405791 h 4588006"/>
              <a:gd name="connsiteX1109" fmla="*/ 3192316 w 6081795"/>
              <a:gd name="connsiteY1109" fmla="*/ 4406937 h 4588006"/>
              <a:gd name="connsiteX1110" fmla="*/ 3190080 w 6081795"/>
              <a:gd name="connsiteY1110" fmla="*/ 4396525 h 4588006"/>
              <a:gd name="connsiteX1111" fmla="*/ 3191926 w 6081795"/>
              <a:gd name="connsiteY1111" fmla="*/ 4386225 h 4588006"/>
              <a:gd name="connsiteX1112" fmla="*/ 3179582 w 6081795"/>
              <a:gd name="connsiteY1112" fmla="*/ 4390593 h 4588006"/>
              <a:gd name="connsiteX1113" fmla="*/ 3166886 w 6081795"/>
              <a:gd name="connsiteY1113" fmla="*/ 4387306 h 4588006"/>
              <a:gd name="connsiteX1114" fmla="*/ 3153534 w 6081795"/>
              <a:gd name="connsiteY1114" fmla="*/ 4386118 h 4588006"/>
              <a:gd name="connsiteX1115" fmla="*/ 3132248 w 6081795"/>
              <a:gd name="connsiteY1115" fmla="*/ 4388360 h 4588006"/>
              <a:gd name="connsiteX1116" fmla="*/ 3128906 w 6081795"/>
              <a:gd name="connsiteY1116" fmla="*/ 4382035 h 4588006"/>
              <a:gd name="connsiteX1117" fmla="*/ 3124180 w 6081795"/>
              <a:gd name="connsiteY1117" fmla="*/ 4383435 h 4588006"/>
              <a:gd name="connsiteX1118" fmla="*/ 3107948 w 6081795"/>
              <a:gd name="connsiteY1118" fmla="*/ 4378288 h 4588006"/>
              <a:gd name="connsiteX1119" fmla="*/ 3089092 w 6081795"/>
              <a:gd name="connsiteY1119" fmla="*/ 4381537 h 4588006"/>
              <a:gd name="connsiteX1120" fmla="*/ 3512378 w 6081795"/>
              <a:gd name="connsiteY1120" fmla="*/ 4375209 h 4588006"/>
              <a:gd name="connsiteX1121" fmla="*/ 3510726 w 6081795"/>
              <a:gd name="connsiteY1121" fmla="*/ 4376105 h 4588006"/>
              <a:gd name="connsiteX1122" fmla="*/ 3505576 w 6081795"/>
              <a:gd name="connsiteY1122" fmla="*/ 4388197 h 4588006"/>
              <a:gd name="connsiteX1123" fmla="*/ 2557431 w 6081795"/>
              <a:gd name="connsiteY1123" fmla="*/ 4374557 h 4588006"/>
              <a:gd name="connsiteX1124" fmla="*/ 2541590 w 6081795"/>
              <a:gd name="connsiteY1124" fmla="*/ 4390121 h 4588006"/>
              <a:gd name="connsiteX1125" fmla="*/ 2539719 w 6081795"/>
              <a:gd name="connsiteY1125" fmla="*/ 4386777 h 4588006"/>
              <a:gd name="connsiteX1126" fmla="*/ 2535953 w 6081795"/>
              <a:gd name="connsiteY1126" fmla="*/ 4386204 h 4588006"/>
              <a:gd name="connsiteX1127" fmla="*/ 2531871 w 6081795"/>
              <a:gd name="connsiteY1127" fmla="*/ 4391032 h 4588006"/>
              <a:gd name="connsiteX1128" fmla="*/ 2528373 w 6081795"/>
              <a:gd name="connsiteY1128" fmla="*/ 4397288 h 4588006"/>
              <a:gd name="connsiteX1129" fmla="*/ 2528860 w 6081795"/>
              <a:gd name="connsiteY1129" fmla="*/ 4413298 h 4588006"/>
              <a:gd name="connsiteX1130" fmla="*/ 2534595 w 6081795"/>
              <a:gd name="connsiteY1130" fmla="*/ 4412513 h 4588006"/>
              <a:gd name="connsiteX1131" fmla="*/ 2537315 w 6081795"/>
              <a:gd name="connsiteY1131" fmla="*/ 4399414 h 4588006"/>
              <a:gd name="connsiteX1132" fmla="*/ 2545017 w 6081795"/>
              <a:gd name="connsiteY1132" fmla="*/ 4397272 h 4588006"/>
              <a:gd name="connsiteX1133" fmla="*/ 2551991 w 6081795"/>
              <a:gd name="connsiteY1133" fmla="*/ 4400756 h 4588006"/>
              <a:gd name="connsiteX1134" fmla="*/ 2569437 w 6081795"/>
              <a:gd name="connsiteY1134" fmla="*/ 4391587 h 4588006"/>
              <a:gd name="connsiteX1135" fmla="*/ 2585133 w 6081795"/>
              <a:gd name="connsiteY1135" fmla="*/ 4378136 h 4588006"/>
              <a:gd name="connsiteX1136" fmla="*/ 2338643 w 6081795"/>
              <a:gd name="connsiteY1136" fmla="*/ 4367646 h 4588006"/>
              <a:gd name="connsiteX1137" fmla="*/ 2325329 w 6081795"/>
              <a:gd name="connsiteY1137" fmla="*/ 4379516 h 4588006"/>
              <a:gd name="connsiteX1138" fmla="*/ 2340771 w 6081795"/>
              <a:gd name="connsiteY1138" fmla="*/ 4378408 h 4588006"/>
              <a:gd name="connsiteX1139" fmla="*/ 2352933 w 6081795"/>
              <a:gd name="connsiteY1139" fmla="*/ 4387796 h 4588006"/>
              <a:gd name="connsiteX1140" fmla="*/ 2365666 w 6081795"/>
              <a:gd name="connsiteY1140" fmla="*/ 4384380 h 4588006"/>
              <a:gd name="connsiteX1141" fmla="*/ 2378398 w 6081795"/>
              <a:gd name="connsiteY1141" fmla="*/ 4380964 h 4588006"/>
              <a:gd name="connsiteX1142" fmla="*/ 2365556 w 6081795"/>
              <a:gd name="connsiteY1142" fmla="*/ 4374850 h 4588006"/>
              <a:gd name="connsiteX1143" fmla="*/ 2350601 w 6081795"/>
              <a:gd name="connsiteY1143" fmla="*/ 4382087 h 4588006"/>
              <a:gd name="connsiteX1144" fmla="*/ 2345570 w 6081795"/>
              <a:gd name="connsiteY1144" fmla="*/ 4373481 h 4588006"/>
              <a:gd name="connsiteX1145" fmla="*/ 2338643 w 6081795"/>
              <a:gd name="connsiteY1145" fmla="*/ 4367646 h 4588006"/>
              <a:gd name="connsiteX1146" fmla="*/ 2305985 w 6081795"/>
              <a:gd name="connsiteY1146" fmla="*/ 4366755 h 4588006"/>
              <a:gd name="connsiteX1147" fmla="*/ 2302548 w 6081795"/>
              <a:gd name="connsiteY1147" fmla="*/ 4370073 h 4588006"/>
              <a:gd name="connsiteX1148" fmla="*/ 2300933 w 6081795"/>
              <a:gd name="connsiteY1148" fmla="*/ 4374145 h 4588006"/>
              <a:gd name="connsiteX1149" fmla="*/ 2304153 w 6081795"/>
              <a:gd name="connsiteY1149" fmla="*/ 4376468 h 4588006"/>
              <a:gd name="connsiteX1150" fmla="*/ 2307445 w 6081795"/>
              <a:gd name="connsiteY1150" fmla="*/ 4375264 h 4588006"/>
              <a:gd name="connsiteX1151" fmla="*/ 2340384 w 6081795"/>
              <a:gd name="connsiteY1151" fmla="*/ 4283009 h 4588006"/>
              <a:gd name="connsiteX1152" fmla="*/ 2327652 w 6081795"/>
              <a:gd name="connsiteY1152" fmla="*/ 4286425 h 4588006"/>
              <a:gd name="connsiteX1153" fmla="*/ 2314920 w 6081795"/>
              <a:gd name="connsiteY1153" fmla="*/ 4289841 h 4588006"/>
              <a:gd name="connsiteX1154" fmla="*/ 2339328 w 6081795"/>
              <a:gd name="connsiteY1154" fmla="*/ 4294624 h 4588006"/>
              <a:gd name="connsiteX1155" fmla="*/ 2363810 w 6081795"/>
              <a:gd name="connsiteY1155" fmla="*/ 4295880 h 4588006"/>
              <a:gd name="connsiteX1156" fmla="*/ 2369726 w 6081795"/>
              <a:gd name="connsiteY1156" fmla="*/ 4291219 h 4588006"/>
              <a:gd name="connsiteX1157" fmla="*/ 2373820 w 6081795"/>
              <a:gd name="connsiteY1157" fmla="*/ 4285803 h 4588006"/>
              <a:gd name="connsiteX1158" fmla="*/ 2368948 w 6081795"/>
              <a:gd name="connsiteY1158" fmla="*/ 4284376 h 4588006"/>
              <a:gd name="connsiteX1159" fmla="*/ 2364003 w 6081795"/>
              <a:gd name="connsiteY1159" fmla="*/ 4286476 h 4588006"/>
              <a:gd name="connsiteX1160" fmla="*/ 2351502 w 6081795"/>
              <a:gd name="connsiteY1160" fmla="*/ 4288605 h 4588006"/>
              <a:gd name="connsiteX1161" fmla="*/ 2340384 w 6081795"/>
              <a:gd name="connsiteY1161" fmla="*/ 4283009 h 4588006"/>
              <a:gd name="connsiteX1162" fmla="*/ 2280122 w 6081795"/>
              <a:gd name="connsiteY1162" fmla="*/ 4273837 h 4588006"/>
              <a:gd name="connsiteX1163" fmla="*/ 2281059 w 6081795"/>
              <a:gd name="connsiteY1163" fmla="*/ 4282919 h 4588006"/>
              <a:gd name="connsiteX1164" fmla="*/ 2283818 w 6081795"/>
              <a:gd name="connsiteY1164" fmla="*/ 4292756 h 4588006"/>
              <a:gd name="connsiteX1165" fmla="*/ 2296746 w 6081795"/>
              <a:gd name="connsiteY1165" fmla="*/ 4299696 h 4588006"/>
              <a:gd name="connsiteX1166" fmla="*/ 2298032 w 6081795"/>
              <a:gd name="connsiteY1166" fmla="*/ 4291733 h 4588006"/>
              <a:gd name="connsiteX1167" fmla="*/ 2303548 w 6081795"/>
              <a:gd name="connsiteY1167" fmla="*/ 4286708 h 4588006"/>
              <a:gd name="connsiteX1168" fmla="*/ 2312490 w 6081795"/>
              <a:gd name="connsiteY1168" fmla="*/ 4288834 h 4588006"/>
              <a:gd name="connsiteX1169" fmla="*/ 2301870 w 6081795"/>
              <a:gd name="connsiteY1169" fmla="*/ 4278900 h 4588006"/>
              <a:gd name="connsiteX1170" fmla="*/ 2287315 w 6081795"/>
              <a:gd name="connsiteY1170" fmla="*/ 4281561 h 4588006"/>
              <a:gd name="connsiteX1171" fmla="*/ 2285663 w 6081795"/>
              <a:gd name="connsiteY1171" fmla="*/ 4282456 h 4588006"/>
              <a:gd name="connsiteX1172" fmla="*/ 2283512 w 6081795"/>
              <a:gd name="connsiteY1172" fmla="*/ 4277811 h 4588006"/>
              <a:gd name="connsiteX1173" fmla="*/ 2280122 w 6081795"/>
              <a:gd name="connsiteY1173" fmla="*/ 4273837 h 4588006"/>
              <a:gd name="connsiteX1174" fmla="*/ 2200908 w 6081795"/>
              <a:gd name="connsiteY1174" fmla="*/ 4272616 h 4588006"/>
              <a:gd name="connsiteX1175" fmla="*/ 2198004 w 6081795"/>
              <a:gd name="connsiteY1175" fmla="*/ 4274772 h 4588006"/>
              <a:gd name="connsiteX1176" fmla="*/ 2197507 w 6081795"/>
              <a:gd name="connsiteY1176" fmla="*/ 4279110 h 4588006"/>
              <a:gd name="connsiteX1177" fmla="*/ 2199062 w 6081795"/>
              <a:gd name="connsiteY1177" fmla="*/ 4282916 h 4588006"/>
              <a:gd name="connsiteX1178" fmla="*/ 2201808 w 6081795"/>
              <a:gd name="connsiteY1178" fmla="*/ 4278522 h 4588006"/>
              <a:gd name="connsiteX1179" fmla="*/ 2200908 w 6081795"/>
              <a:gd name="connsiteY1179" fmla="*/ 4272616 h 4588006"/>
              <a:gd name="connsiteX1180" fmla="*/ 2136660 w 6081795"/>
              <a:gd name="connsiteY1180" fmla="*/ 4258631 h 4588006"/>
              <a:gd name="connsiteX1181" fmla="*/ 2133659 w 6081795"/>
              <a:gd name="connsiteY1181" fmla="*/ 4260548 h 4588006"/>
              <a:gd name="connsiteX1182" fmla="*/ 2132481 w 6081795"/>
              <a:gd name="connsiteY1182" fmla="*/ 4263221 h 4588006"/>
              <a:gd name="connsiteX1183" fmla="*/ 2136467 w 6081795"/>
              <a:gd name="connsiteY1183" fmla="*/ 4268035 h 4588006"/>
              <a:gd name="connsiteX1184" fmla="*/ 2267670 w 6081795"/>
              <a:gd name="connsiteY1184" fmla="*/ 4164347 h 4588006"/>
              <a:gd name="connsiteX1185" fmla="*/ 2264232 w 6081795"/>
              <a:gd name="connsiteY1185" fmla="*/ 4167664 h 4588006"/>
              <a:gd name="connsiteX1186" fmla="*/ 2262616 w 6081795"/>
              <a:gd name="connsiteY1186" fmla="*/ 4171736 h 4588006"/>
              <a:gd name="connsiteX1187" fmla="*/ 2265836 w 6081795"/>
              <a:gd name="connsiteY1187" fmla="*/ 4174059 h 4588006"/>
              <a:gd name="connsiteX1188" fmla="*/ 2269128 w 6081795"/>
              <a:gd name="connsiteY1188" fmla="*/ 4172855 h 4588006"/>
              <a:gd name="connsiteX1189" fmla="*/ 2270878 w 6081795"/>
              <a:gd name="connsiteY1189" fmla="*/ 4167257 h 4588006"/>
              <a:gd name="connsiteX1190" fmla="*/ 2269274 w 6081795"/>
              <a:gd name="connsiteY1190" fmla="*/ 4165802 h 4588006"/>
              <a:gd name="connsiteX1191" fmla="*/ 2267670 w 6081795"/>
              <a:gd name="connsiteY1191" fmla="*/ 4164347 h 4588006"/>
              <a:gd name="connsiteX1192" fmla="*/ 2507840 w 6081795"/>
              <a:gd name="connsiteY1192" fmla="*/ 4164313 h 4588006"/>
              <a:gd name="connsiteX1193" fmla="*/ 2514352 w 6081795"/>
              <a:gd name="connsiteY1193" fmla="*/ 4165432 h 4588006"/>
              <a:gd name="connsiteX1194" fmla="*/ 2516004 w 6081795"/>
              <a:gd name="connsiteY1194" fmla="*/ 4164536 h 4588006"/>
              <a:gd name="connsiteX1195" fmla="*/ 2244925 w 6081795"/>
              <a:gd name="connsiteY1195" fmla="*/ 4158080 h 4588006"/>
              <a:gd name="connsiteX1196" fmla="*/ 2236664 w 6081795"/>
              <a:gd name="connsiteY1196" fmla="*/ 4162560 h 4588006"/>
              <a:gd name="connsiteX1197" fmla="*/ 2233300 w 6081795"/>
              <a:gd name="connsiteY1197" fmla="*/ 4167290 h 4588006"/>
              <a:gd name="connsiteX1198" fmla="*/ 2234818 w 6081795"/>
              <a:gd name="connsiteY1198" fmla="*/ 4172860 h 4588006"/>
              <a:gd name="connsiteX1199" fmla="*/ 2311990 w 6081795"/>
              <a:gd name="connsiteY1199" fmla="*/ 4154265 h 4588006"/>
              <a:gd name="connsiteX1200" fmla="*/ 2308942 w 6081795"/>
              <a:gd name="connsiteY1200" fmla="*/ 4163473 h 4588006"/>
              <a:gd name="connsiteX1201" fmla="*/ 2308298 w 6081795"/>
              <a:gd name="connsiteY1201" fmla="*/ 4174865 h 4588006"/>
              <a:gd name="connsiteX1202" fmla="*/ 2330266 w 6081795"/>
              <a:gd name="connsiteY1202" fmla="*/ 4179228 h 4588006"/>
              <a:gd name="connsiteX1203" fmla="*/ 2339691 w 6081795"/>
              <a:gd name="connsiteY1203" fmla="*/ 4157843 h 4588006"/>
              <a:gd name="connsiteX1204" fmla="*/ 2316753 w 6081795"/>
              <a:gd name="connsiteY1204" fmla="*/ 4160981 h 4588006"/>
              <a:gd name="connsiteX1205" fmla="*/ 2314991 w 6081795"/>
              <a:gd name="connsiteY1205" fmla="*/ 4157287 h 4588006"/>
              <a:gd name="connsiteX1206" fmla="*/ 2311990 w 6081795"/>
              <a:gd name="connsiteY1206" fmla="*/ 4154265 h 4588006"/>
              <a:gd name="connsiteX1207" fmla="*/ 2467211 w 6081795"/>
              <a:gd name="connsiteY1207" fmla="*/ 4153795 h 4588006"/>
              <a:gd name="connsiteX1208" fmla="*/ 2462254 w 6081795"/>
              <a:gd name="connsiteY1208" fmla="*/ 4156483 h 4588006"/>
              <a:gd name="connsiteX1209" fmla="*/ 2463810 w 6081795"/>
              <a:gd name="connsiteY1209" fmla="*/ 4160289 h 4588006"/>
              <a:gd name="connsiteX1210" fmla="*/ 2467747 w 6081795"/>
              <a:gd name="connsiteY1210" fmla="*/ 4167454 h 4588006"/>
              <a:gd name="connsiteX1211" fmla="*/ 2474308 w 6081795"/>
              <a:gd name="connsiteY1211" fmla="*/ 4166221 h 4588006"/>
              <a:gd name="connsiteX1212" fmla="*/ 2481013 w 6081795"/>
              <a:gd name="connsiteY1212" fmla="*/ 4157936 h 4588006"/>
              <a:gd name="connsiteX1213" fmla="*/ 2408408 w 6081795"/>
              <a:gd name="connsiteY1213" fmla="*/ 4153132 h 4588006"/>
              <a:gd name="connsiteX1214" fmla="*/ 2358547 w 6081795"/>
              <a:gd name="connsiteY1214" fmla="*/ 4154594 h 4588006"/>
              <a:gd name="connsiteX1215" fmla="*/ 2352522 w 6081795"/>
              <a:gd name="connsiteY1215" fmla="*/ 4164545 h 4588006"/>
              <a:gd name="connsiteX1216" fmla="*/ 2353203 w 6081795"/>
              <a:gd name="connsiteY1216" fmla="*/ 4176090 h 4588006"/>
              <a:gd name="connsiteX1217" fmla="*/ 2379227 w 6081795"/>
              <a:gd name="connsiteY1217" fmla="*/ 4171860 h 4588006"/>
              <a:gd name="connsiteX1218" fmla="*/ 2403939 w 6081795"/>
              <a:gd name="connsiteY1218" fmla="*/ 4171829 h 4588006"/>
              <a:gd name="connsiteX1219" fmla="*/ 3972086 w 6081795"/>
              <a:gd name="connsiteY1219" fmla="*/ 4107350 h 4588006"/>
              <a:gd name="connsiteX1220" fmla="*/ 3952840 w 6081795"/>
              <a:gd name="connsiteY1220" fmla="*/ 4109648 h 4588006"/>
              <a:gd name="connsiteX1221" fmla="*/ 3940886 w 6081795"/>
              <a:gd name="connsiteY1221" fmla="*/ 4114967 h 4588006"/>
              <a:gd name="connsiteX1222" fmla="*/ 3947982 w 6081795"/>
              <a:gd name="connsiteY1222" fmla="*/ 4127393 h 4588006"/>
              <a:gd name="connsiteX1223" fmla="*/ 3948760 w 6081795"/>
              <a:gd name="connsiteY1223" fmla="*/ 4129296 h 4588006"/>
              <a:gd name="connsiteX1224" fmla="*/ 3964504 w 6081795"/>
              <a:gd name="connsiteY1224" fmla="*/ 4118434 h 4588006"/>
              <a:gd name="connsiteX1225" fmla="*/ 3983070 w 6081795"/>
              <a:gd name="connsiteY1225" fmla="*/ 4129292 h 4588006"/>
              <a:gd name="connsiteX1226" fmla="*/ 3998622 w 6081795"/>
              <a:gd name="connsiteY1226" fmla="*/ 4127834 h 4588006"/>
              <a:gd name="connsiteX1227" fmla="*/ 3997162 w 6081795"/>
              <a:gd name="connsiteY1227" fmla="*/ 4119326 h 4588006"/>
              <a:gd name="connsiteX1228" fmla="*/ 2045086 w 6081795"/>
              <a:gd name="connsiteY1228" fmla="*/ 4103698 h 4588006"/>
              <a:gd name="connsiteX1229" fmla="*/ 2042182 w 6081795"/>
              <a:gd name="connsiteY1229" fmla="*/ 4105853 h 4588006"/>
              <a:gd name="connsiteX1230" fmla="*/ 2041685 w 6081795"/>
              <a:gd name="connsiteY1230" fmla="*/ 4110192 h 4588006"/>
              <a:gd name="connsiteX1231" fmla="*/ 2042462 w 6081795"/>
              <a:gd name="connsiteY1231" fmla="*/ 4112095 h 4588006"/>
              <a:gd name="connsiteX1232" fmla="*/ 2045086 w 6081795"/>
              <a:gd name="connsiteY1232" fmla="*/ 4103698 h 4588006"/>
              <a:gd name="connsiteX1233" fmla="*/ 2028757 w 6081795"/>
              <a:gd name="connsiteY1233" fmla="*/ 4103252 h 4588006"/>
              <a:gd name="connsiteX1234" fmla="*/ 2026145 w 6081795"/>
              <a:gd name="connsiteY1234" fmla="*/ 4106122 h 4588006"/>
              <a:gd name="connsiteX1235" fmla="*/ 2025356 w 6081795"/>
              <a:gd name="connsiteY1235" fmla="*/ 4109746 h 4588006"/>
              <a:gd name="connsiteX1236" fmla="*/ 2030216 w 6081795"/>
              <a:gd name="connsiteY1236" fmla="*/ 4111761 h 4588006"/>
              <a:gd name="connsiteX1237" fmla="*/ 4343964 w 6081795"/>
              <a:gd name="connsiteY1237" fmla="*/ 4049388 h 4588006"/>
              <a:gd name="connsiteX1238" fmla="*/ 4331622 w 6081795"/>
              <a:gd name="connsiteY1238" fmla="*/ 4049560 h 4588006"/>
              <a:gd name="connsiteX1239" fmla="*/ 4323924 w 6081795"/>
              <a:gd name="connsiteY1239" fmla="*/ 4050006 h 4588006"/>
              <a:gd name="connsiteX1240" fmla="*/ 4328370 w 6081795"/>
              <a:gd name="connsiteY1240" fmla="*/ 4051098 h 4588006"/>
              <a:gd name="connsiteX1241" fmla="*/ 4328854 w 6081795"/>
              <a:gd name="connsiteY1241" fmla="*/ 4051264 h 4588006"/>
              <a:gd name="connsiteX1242" fmla="*/ 4339022 w 6081795"/>
              <a:gd name="connsiteY1242" fmla="*/ 4050341 h 4588006"/>
              <a:gd name="connsiteX1243" fmla="*/ 4350826 w 6081795"/>
              <a:gd name="connsiteY1243" fmla="*/ 4051312 h 4588006"/>
              <a:gd name="connsiteX1244" fmla="*/ 4360796 w 6081795"/>
              <a:gd name="connsiteY1244" fmla="*/ 4051208 h 4588006"/>
              <a:gd name="connsiteX1245" fmla="*/ 4359930 w 6081795"/>
              <a:gd name="connsiteY1245" fmla="*/ 4050466 h 4588006"/>
              <a:gd name="connsiteX1246" fmla="*/ 3491438 w 6081795"/>
              <a:gd name="connsiteY1246" fmla="*/ 3963443 h 4588006"/>
              <a:gd name="connsiteX1247" fmla="*/ 3494586 w 6081795"/>
              <a:gd name="connsiteY1247" fmla="*/ 3969292 h 4588006"/>
              <a:gd name="connsiteX1248" fmla="*/ 3500284 w 6081795"/>
              <a:gd name="connsiteY1248" fmla="*/ 3970271 h 4588006"/>
              <a:gd name="connsiteX1249" fmla="*/ 3505836 w 6081795"/>
              <a:gd name="connsiteY1249" fmla="*/ 3968423 h 4588006"/>
              <a:gd name="connsiteX1250" fmla="*/ 3510004 w 6081795"/>
              <a:gd name="connsiteY1250" fmla="*/ 3974300 h 4588006"/>
              <a:gd name="connsiteX1251" fmla="*/ 3526332 w 6081795"/>
              <a:gd name="connsiteY1251" fmla="*/ 3974745 h 4588006"/>
              <a:gd name="connsiteX1252" fmla="*/ 3534400 w 6081795"/>
              <a:gd name="connsiteY1252" fmla="*/ 3979670 h 4588006"/>
              <a:gd name="connsiteX1253" fmla="*/ 3561324 w 6081795"/>
              <a:gd name="connsiteY1253" fmla="*/ 3981346 h 4588006"/>
              <a:gd name="connsiteX1254" fmla="*/ 3571140 w 6081795"/>
              <a:gd name="connsiteY1254" fmla="*/ 3980673 h 4588006"/>
              <a:gd name="connsiteX1255" fmla="*/ 3580956 w 6081795"/>
              <a:gd name="connsiteY1255" fmla="*/ 3980000 h 4588006"/>
              <a:gd name="connsiteX1256" fmla="*/ 3598064 w 6081795"/>
              <a:gd name="connsiteY1256" fmla="*/ 3982348 h 4588006"/>
              <a:gd name="connsiteX1257" fmla="*/ 3610310 w 6081795"/>
              <a:gd name="connsiteY1257" fmla="*/ 3982682 h 4588006"/>
              <a:gd name="connsiteX1258" fmla="*/ 3629092 w 6081795"/>
              <a:gd name="connsiteY1258" fmla="*/ 3978020 h 4588006"/>
              <a:gd name="connsiteX1259" fmla="*/ 3647146 w 6081795"/>
              <a:gd name="connsiteY1259" fmla="*/ 3978983 h 4588006"/>
              <a:gd name="connsiteX1260" fmla="*/ 3682792 w 6081795"/>
              <a:gd name="connsiteY1260" fmla="*/ 3973604 h 4588006"/>
              <a:gd name="connsiteX1261" fmla="*/ 3708670 w 6081795"/>
              <a:gd name="connsiteY1261" fmla="*/ 3966547 h 4588006"/>
              <a:gd name="connsiteX1262" fmla="*/ 3709352 w 6081795"/>
              <a:gd name="connsiteY1262" fmla="*/ 3973153 h 4588006"/>
              <a:gd name="connsiteX1263" fmla="*/ 3717420 w 6081795"/>
              <a:gd name="connsiteY1263" fmla="*/ 3978078 h 4588006"/>
              <a:gd name="connsiteX1264" fmla="*/ 3721210 w 6081795"/>
              <a:gd name="connsiteY1264" fmla="*/ 3977475 h 4588006"/>
              <a:gd name="connsiteX1265" fmla="*/ 3723250 w 6081795"/>
              <a:gd name="connsiteY1265" fmla="*/ 3972591 h 4588006"/>
              <a:gd name="connsiteX1266" fmla="*/ 3751656 w 6081795"/>
              <a:gd name="connsiteY1266" fmla="*/ 3976659 h 4588006"/>
              <a:gd name="connsiteX1267" fmla="*/ 3779624 w 6081795"/>
              <a:gd name="connsiteY1267" fmla="*/ 3972247 h 4588006"/>
              <a:gd name="connsiteX1268" fmla="*/ 3788238 w 6081795"/>
              <a:gd name="connsiteY1268" fmla="*/ 3975423 h 4588006"/>
              <a:gd name="connsiteX1269" fmla="*/ 3795174 w 6081795"/>
              <a:gd name="connsiteY1269" fmla="*/ 3970790 h 4588006"/>
              <a:gd name="connsiteX1270" fmla="*/ 3811078 w 6081795"/>
              <a:gd name="connsiteY1270" fmla="*/ 3972047 h 4588006"/>
              <a:gd name="connsiteX1271" fmla="*/ 3824432 w 6081795"/>
              <a:gd name="connsiteY1271" fmla="*/ 3978175 h 4588006"/>
              <a:gd name="connsiteX1272" fmla="*/ 3830944 w 6081795"/>
              <a:gd name="connsiteY1272" fmla="*/ 3979293 h 4588006"/>
              <a:gd name="connsiteX1273" fmla="*/ 3835122 w 6081795"/>
              <a:gd name="connsiteY1273" fmla="*/ 3974703 h 4588006"/>
              <a:gd name="connsiteX1274" fmla="*/ 3868558 w 6081795"/>
              <a:gd name="connsiteY1274" fmla="*/ 3977497 h 4588006"/>
              <a:gd name="connsiteX1275" fmla="*/ 3876602 w 6081795"/>
              <a:gd name="connsiteY1275" fmla="*/ 3978657 h 4588006"/>
              <a:gd name="connsiteX1276" fmla="*/ 3886540 w 6081795"/>
              <a:gd name="connsiteY1276" fmla="*/ 3977046 h 4588006"/>
              <a:gd name="connsiteX1277" fmla="*/ 3928128 w 6081795"/>
              <a:gd name="connsiteY1277" fmla="*/ 3980651 h 4588006"/>
              <a:gd name="connsiteX1278" fmla="*/ 3969642 w 6081795"/>
              <a:gd name="connsiteY1278" fmla="*/ 3987783 h 4588006"/>
              <a:gd name="connsiteX1279" fmla="*/ 3980430 w 6081795"/>
              <a:gd name="connsiteY1279" fmla="*/ 3979609 h 4588006"/>
              <a:gd name="connsiteX1280" fmla="*/ 4017074 w 6081795"/>
              <a:gd name="connsiteY1280" fmla="*/ 3985313 h 4588006"/>
              <a:gd name="connsiteX1281" fmla="*/ 4042794 w 6081795"/>
              <a:gd name="connsiteY1281" fmla="*/ 3980957 h 4588006"/>
              <a:gd name="connsiteX1282" fmla="*/ 4072670 w 6081795"/>
              <a:gd name="connsiteY1282" fmla="*/ 3983066 h 4588006"/>
              <a:gd name="connsiteX1283" fmla="*/ 4093858 w 6081795"/>
              <a:gd name="connsiteY1283" fmla="*/ 3985526 h 4588006"/>
              <a:gd name="connsiteX1284" fmla="*/ 4102338 w 6081795"/>
              <a:gd name="connsiteY1284" fmla="*/ 3980347 h 4588006"/>
              <a:gd name="connsiteX1285" fmla="*/ 4111840 w 6081795"/>
              <a:gd name="connsiteY1285" fmla="*/ 3985076 h 4588006"/>
              <a:gd name="connsiteX1286" fmla="*/ 4248012 w 6081795"/>
              <a:gd name="connsiteY1286" fmla="*/ 3997260 h 4588006"/>
              <a:gd name="connsiteX1287" fmla="*/ 4265008 w 6081795"/>
              <a:gd name="connsiteY1287" fmla="*/ 3999959 h 4588006"/>
              <a:gd name="connsiteX1288" fmla="*/ 4281350 w 6081795"/>
              <a:gd name="connsiteY1288" fmla="*/ 4004757 h 4588006"/>
              <a:gd name="connsiteX1289" fmla="*/ 4290378 w 6081795"/>
              <a:gd name="connsiteY1289" fmla="*/ 4002768 h 4588006"/>
              <a:gd name="connsiteX1290" fmla="*/ 4299332 w 6081795"/>
              <a:gd name="connsiteY1290" fmla="*/ 4004306 h 4588006"/>
              <a:gd name="connsiteX1291" fmla="*/ 4314008 w 6081795"/>
              <a:gd name="connsiteY1291" fmla="*/ 4005648 h 4588006"/>
              <a:gd name="connsiteX1292" fmla="*/ 4320630 w 6081795"/>
              <a:gd name="connsiteY1292" fmla="*/ 4011357 h 4588006"/>
              <a:gd name="connsiteX1293" fmla="*/ 4323534 w 6081795"/>
              <a:gd name="connsiteY1293" fmla="*/ 4019081 h 4588006"/>
              <a:gd name="connsiteX1294" fmla="*/ 4292810 w 6081795"/>
              <a:gd name="connsiteY1294" fmla="*/ 4023536 h 4588006"/>
              <a:gd name="connsiteX1295" fmla="*/ 4257344 w 6081795"/>
              <a:gd name="connsiteY1295" fmla="*/ 4020098 h 4588006"/>
              <a:gd name="connsiteX1296" fmla="*/ 4258122 w 6081795"/>
              <a:gd name="connsiteY1296" fmla="*/ 4022001 h 4588006"/>
              <a:gd name="connsiteX1297" fmla="*/ 4253360 w 6081795"/>
              <a:gd name="connsiteY1297" fmla="*/ 4030104 h 4588006"/>
              <a:gd name="connsiteX1298" fmla="*/ 4245682 w 6081795"/>
              <a:gd name="connsiteY1298" fmla="*/ 4031071 h 4588006"/>
              <a:gd name="connsiteX1299" fmla="*/ 4210796 w 6081795"/>
              <a:gd name="connsiteY1299" fmla="*/ 4037567 h 4588006"/>
              <a:gd name="connsiteX1300" fmla="*/ 4221774 w 6081795"/>
              <a:gd name="connsiteY1300" fmla="*/ 4037356 h 4588006"/>
              <a:gd name="connsiteX1301" fmla="*/ 4227266 w 6081795"/>
              <a:gd name="connsiteY1301" fmla="*/ 4037644 h 4588006"/>
              <a:gd name="connsiteX1302" fmla="*/ 4231744 w 6081795"/>
              <a:gd name="connsiteY1302" fmla="*/ 4037251 h 4588006"/>
              <a:gd name="connsiteX1303" fmla="*/ 4241920 w 6081795"/>
              <a:gd name="connsiteY1303" fmla="*/ 4037383 h 4588006"/>
              <a:gd name="connsiteX1304" fmla="*/ 4250422 w 6081795"/>
              <a:gd name="connsiteY1304" fmla="*/ 4037936 h 4588006"/>
              <a:gd name="connsiteX1305" fmla="*/ 4254584 w 6081795"/>
              <a:gd name="connsiteY1305" fmla="*/ 4038042 h 4588006"/>
              <a:gd name="connsiteX1306" fmla="*/ 4257296 w 6081795"/>
              <a:gd name="connsiteY1306" fmla="*/ 4037648 h 4588006"/>
              <a:gd name="connsiteX1307" fmla="*/ 4278688 w 6081795"/>
              <a:gd name="connsiteY1307" fmla="*/ 4037939 h 4588006"/>
              <a:gd name="connsiteX1308" fmla="*/ 4283828 w 6081795"/>
              <a:gd name="connsiteY1308" fmla="*/ 4038052 h 4588006"/>
              <a:gd name="connsiteX1309" fmla="*/ 4290206 w 6081795"/>
              <a:gd name="connsiteY1309" fmla="*/ 4037925 h 4588006"/>
              <a:gd name="connsiteX1310" fmla="*/ 4316812 w 6081795"/>
              <a:gd name="connsiteY1310" fmla="*/ 4038299 h 4588006"/>
              <a:gd name="connsiteX1311" fmla="*/ 4343342 w 6081795"/>
              <a:gd name="connsiteY1311" fmla="*/ 4038978 h 4588006"/>
              <a:gd name="connsiteX1312" fmla="*/ 4350314 w 6081795"/>
              <a:gd name="connsiteY1312" fmla="*/ 4038282 h 4588006"/>
              <a:gd name="connsiteX1313" fmla="*/ 4373736 w 6081795"/>
              <a:gd name="connsiteY1313" fmla="*/ 4038831 h 4588006"/>
              <a:gd name="connsiteX1314" fmla="*/ 4390242 w 6081795"/>
              <a:gd name="connsiteY1314" fmla="*/ 4038488 h 4588006"/>
              <a:gd name="connsiteX1315" fmla="*/ 4409358 w 6081795"/>
              <a:gd name="connsiteY1315" fmla="*/ 4038714 h 4588006"/>
              <a:gd name="connsiteX1316" fmla="*/ 4422910 w 6081795"/>
              <a:gd name="connsiteY1316" fmla="*/ 4038958 h 4588006"/>
              <a:gd name="connsiteX1317" fmla="*/ 4428380 w 6081795"/>
              <a:gd name="connsiteY1317" fmla="*/ 4038520 h 4588006"/>
              <a:gd name="connsiteX1318" fmla="*/ 4434426 w 6081795"/>
              <a:gd name="connsiteY1318" fmla="*/ 4038945 h 4588006"/>
              <a:gd name="connsiteX1319" fmla="*/ 4521538 w 6081795"/>
              <a:gd name="connsiteY1319" fmla="*/ 4040198 h 4588006"/>
              <a:gd name="connsiteX1320" fmla="*/ 4532402 w 6081795"/>
              <a:gd name="connsiteY1320" fmla="*/ 4040457 h 4588006"/>
              <a:gd name="connsiteX1321" fmla="*/ 4542830 w 6081795"/>
              <a:gd name="connsiteY1321" fmla="*/ 4040898 h 4588006"/>
              <a:gd name="connsiteX1322" fmla="*/ 4548626 w 6081795"/>
              <a:gd name="connsiteY1322" fmla="*/ 4040738 h 4588006"/>
              <a:gd name="connsiteX1323" fmla="*/ 4554348 w 6081795"/>
              <a:gd name="connsiteY1323" fmla="*/ 4040885 h 4588006"/>
              <a:gd name="connsiteX1324" fmla="*/ 4563736 w 6081795"/>
              <a:gd name="connsiteY1324" fmla="*/ 4041023 h 4588006"/>
              <a:gd name="connsiteX1325" fmla="*/ 4567932 w 6081795"/>
              <a:gd name="connsiteY1325" fmla="*/ 4041529 h 4588006"/>
              <a:gd name="connsiteX1326" fmla="*/ 4569732 w 6081795"/>
              <a:gd name="connsiteY1326" fmla="*/ 4042205 h 4588006"/>
              <a:gd name="connsiteX1327" fmla="*/ 4550020 w 6081795"/>
              <a:gd name="connsiteY1327" fmla="*/ 4042549 h 4588006"/>
              <a:gd name="connsiteX1328" fmla="*/ 4527334 w 6081795"/>
              <a:gd name="connsiteY1328" fmla="*/ 4042199 h 4588006"/>
              <a:gd name="connsiteX1329" fmla="*/ 4527818 w 6081795"/>
              <a:gd name="connsiteY1329" fmla="*/ 4042366 h 4588006"/>
              <a:gd name="connsiteX1330" fmla="*/ 4524706 w 6081795"/>
              <a:gd name="connsiteY1330" fmla="*/ 4043065 h 4588006"/>
              <a:gd name="connsiteX1331" fmla="*/ 4519780 w 6081795"/>
              <a:gd name="connsiteY1331" fmla="*/ 4043138 h 4588006"/>
              <a:gd name="connsiteX1332" fmla="*/ 4491488 w 6081795"/>
              <a:gd name="connsiteY1332" fmla="*/ 4043789 h 4588006"/>
              <a:gd name="connsiteX1333" fmla="*/ 4462470 w 6081795"/>
              <a:gd name="connsiteY1333" fmla="*/ 4044191 h 4588006"/>
              <a:gd name="connsiteX1334" fmla="*/ 4459590 w 6081795"/>
              <a:gd name="connsiteY1334" fmla="*/ 4044471 h 4588006"/>
              <a:gd name="connsiteX1335" fmla="*/ 4455696 w 6081795"/>
              <a:gd name="connsiteY1335" fmla="*/ 4044069 h 4588006"/>
              <a:gd name="connsiteX1336" fmla="*/ 4452646 w 6081795"/>
              <a:gd name="connsiteY1336" fmla="*/ 4044235 h 4588006"/>
              <a:gd name="connsiteX1337" fmla="*/ 4451918 w 6081795"/>
              <a:gd name="connsiteY1337" fmla="*/ 4044538 h 4588006"/>
              <a:gd name="connsiteX1338" fmla="*/ 4444150 w 6081795"/>
              <a:gd name="connsiteY1338" fmla="*/ 4044461 h 4588006"/>
              <a:gd name="connsiteX1339" fmla="*/ 4438268 w 6081795"/>
              <a:gd name="connsiteY1339" fmla="*/ 4044703 h 4588006"/>
              <a:gd name="connsiteX1340" fmla="*/ 4447558 w 6081795"/>
              <a:gd name="connsiteY1340" fmla="*/ 4045250 h 4588006"/>
              <a:gd name="connsiteX1341" fmla="*/ 4451718 w 6081795"/>
              <a:gd name="connsiteY1341" fmla="*/ 4045356 h 4588006"/>
              <a:gd name="connsiteX1342" fmla="*/ 4454432 w 6081795"/>
              <a:gd name="connsiteY1342" fmla="*/ 4044963 h 4588006"/>
              <a:gd name="connsiteX1343" fmla="*/ 4460456 w 6081795"/>
              <a:gd name="connsiteY1343" fmla="*/ 4045213 h 4588006"/>
              <a:gd name="connsiteX1344" fmla="*/ 4466916 w 6081795"/>
              <a:gd name="connsiteY1344" fmla="*/ 4045282 h 4588006"/>
              <a:gd name="connsiteX1345" fmla="*/ 4489956 w 6081795"/>
              <a:gd name="connsiteY1345" fmla="*/ 4045255 h 4588006"/>
              <a:gd name="connsiteX1346" fmla="*/ 4498180 w 6081795"/>
              <a:gd name="connsiteY1346" fmla="*/ 4045877 h 4588006"/>
              <a:gd name="connsiteX1347" fmla="*/ 4503114 w 6081795"/>
              <a:gd name="connsiteY1347" fmla="*/ 4046030 h 4588006"/>
              <a:gd name="connsiteX1348" fmla="*/ 4506602 w 6081795"/>
              <a:gd name="connsiteY1348" fmla="*/ 4045681 h 4588006"/>
              <a:gd name="connsiteX1349" fmla="*/ 4517056 w 6081795"/>
              <a:gd name="connsiteY1349" fmla="*/ 4045743 h 4588006"/>
              <a:gd name="connsiteX1350" fmla="*/ 4527558 w 6081795"/>
              <a:gd name="connsiteY1350" fmla="*/ 4045601 h 4588006"/>
              <a:gd name="connsiteX1351" fmla="*/ 4538062 w 6081795"/>
              <a:gd name="connsiteY1351" fmla="*/ 4045459 h 4588006"/>
              <a:gd name="connsiteX1352" fmla="*/ 4556058 w 6081795"/>
              <a:gd name="connsiteY1352" fmla="*/ 4046794 h 4588006"/>
              <a:gd name="connsiteX1353" fmla="*/ 4551746 w 6081795"/>
              <a:gd name="connsiteY1353" fmla="*/ 4047855 h 4588006"/>
              <a:gd name="connsiteX1354" fmla="*/ 4545408 w 6081795"/>
              <a:gd name="connsiteY1354" fmla="*/ 4047551 h 4588006"/>
              <a:gd name="connsiteX1355" fmla="*/ 4538556 w 6081795"/>
              <a:gd name="connsiteY1355" fmla="*/ 4048012 h 4588006"/>
              <a:gd name="connsiteX1356" fmla="*/ 4532142 w 6081795"/>
              <a:gd name="connsiteY1356" fmla="*/ 4048291 h 4588006"/>
              <a:gd name="connsiteX1357" fmla="*/ 4515590 w 6081795"/>
              <a:gd name="connsiteY1357" fmla="*/ 4048285 h 4588006"/>
              <a:gd name="connsiteX1358" fmla="*/ 4501648 w 6081795"/>
              <a:gd name="connsiteY1358" fmla="*/ 4048848 h 4588006"/>
              <a:gd name="connsiteX1359" fmla="*/ 4477546 w 6081795"/>
              <a:gd name="connsiteY1359" fmla="*/ 4048951 h 4588006"/>
              <a:gd name="connsiteX1360" fmla="*/ 4470594 w 6081795"/>
              <a:gd name="connsiteY1360" fmla="*/ 4050097 h 4588006"/>
              <a:gd name="connsiteX1361" fmla="*/ 4460020 w 6081795"/>
              <a:gd name="connsiteY1361" fmla="*/ 4049994 h 4588006"/>
              <a:gd name="connsiteX1362" fmla="*/ 4444264 w 6081795"/>
              <a:gd name="connsiteY1362" fmla="*/ 4050207 h 4588006"/>
              <a:gd name="connsiteX1363" fmla="*/ 4428658 w 6081795"/>
              <a:gd name="connsiteY1363" fmla="*/ 4049808 h 4588006"/>
              <a:gd name="connsiteX1364" fmla="*/ 4421586 w 6081795"/>
              <a:gd name="connsiteY1364" fmla="*/ 4050913 h 4588006"/>
              <a:gd name="connsiteX1365" fmla="*/ 4412878 w 6081795"/>
              <a:gd name="connsiteY1365" fmla="*/ 4050124 h 4588006"/>
              <a:gd name="connsiteX1366" fmla="*/ 4401162 w 6081795"/>
              <a:gd name="connsiteY1366" fmla="*/ 4050956 h 4588006"/>
              <a:gd name="connsiteX1367" fmla="*/ 4393770 w 6081795"/>
              <a:gd name="connsiteY1367" fmla="*/ 4050953 h 4588006"/>
              <a:gd name="connsiteX1368" fmla="*/ 4387612 w 6081795"/>
              <a:gd name="connsiteY1368" fmla="*/ 4050712 h 4588006"/>
              <a:gd name="connsiteX1369" fmla="*/ 4382830 w 6081795"/>
              <a:gd name="connsiteY1369" fmla="*/ 4051001 h 4588006"/>
              <a:gd name="connsiteX1370" fmla="*/ 4379572 w 6081795"/>
              <a:gd name="connsiteY1370" fmla="*/ 4051483 h 4588006"/>
              <a:gd name="connsiteX1371" fmla="*/ 4379280 w 6081795"/>
              <a:gd name="connsiteY1371" fmla="*/ 4051881 h 4588006"/>
              <a:gd name="connsiteX1372" fmla="*/ 4381022 w 6081795"/>
              <a:gd name="connsiteY1372" fmla="*/ 4051983 h 4588006"/>
              <a:gd name="connsiteX1373" fmla="*/ 4389494 w 6081795"/>
              <a:gd name="connsiteY1373" fmla="*/ 4051583 h 4588006"/>
              <a:gd name="connsiteX1374" fmla="*/ 4397670 w 6081795"/>
              <a:gd name="connsiteY1374" fmla="*/ 4052410 h 4588006"/>
              <a:gd name="connsiteX1375" fmla="*/ 4413646 w 6081795"/>
              <a:gd name="connsiteY1375" fmla="*/ 4051275 h 4588006"/>
              <a:gd name="connsiteX1376" fmla="*/ 4414130 w 6081795"/>
              <a:gd name="connsiteY1376" fmla="*/ 4051443 h 4588006"/>
              <a:gd name="connsiteX1377" fmla="*/ 4418402 w 6081795"/>
              <a:gd name="connsiteY1377" fmla="*/ 4051365 h 4588006"/>
              <a:gd name="connsiteX1378" fmla="*/ 4421586 w 6081795"/>
              <a:gd name="connsiteY1378" fmla="*/ 4050913 h 4588006"/>
              <a:gd name="connsiteX1379" fmla="*/ 4433646 w 6081795"/>
              <a:gd name="connsiteY1379" fmla="*/ 4051363 h 4588006"/>
              <a:gd name="connsiteX1380" fmla="*/ 4444910 w 6081795"/>
              <a:gd name="connsiteY1380" fmla="*/ 4051870 h 4588006"/>
              <a:gd name="connsiteX1381" fmla="*/ 4450904 w 6081795"/>
              <a:gd name="connsiteY1381" fmla="*/ 4050892 h 4588006"/>
              <a:gd name="connsiteX1382" fmla="*/ 4461172 w 6081795"/>
              <a:gd name="connsiteY1382" fmla="*/ 4051722 h 4588006"/>
              <a:gd name="connsiteX1383" fmla="*/ 4479226 w 6081795"/>
              <a:gd name="connsiteY1383" fmla="*/ 4051469 h 4588006"/>
              <a:gd name="connsiteX1384" fmla="*/ 4498440 w 6081795"/>
              <a:gd name="connsiteY1384" fmla="*/ 4051286 h 4588006"/>
              <a:gd name="connsiteX1385" fmla="*/ 4500096 w 6081795"/>
              <a:gd name="connsiteY1385" fmla="*/ 4051748 h 4588006"/>
              <a:gd name="connsiteX1386" fmla="*/ 4499790 w 6081795"/>
              <a:gd name="connsiteY1386" fmla="*/ 4052196 h 4588006"/>
              <a:gd name="connsiteX1387" fmla="*/ 4490070 w 6081795"/>
              <a:gd name="connsiteY1387" fmla="*/ 4053162 h 4588006"/>
              <a:gd name="connsiteX1388" fmla="*/ 4478686 w 6081795"/>
              <a:gd name="connsiteY1388" fmla="*/ 4052891 h 4588006"/>
              <a:gd name="connsiteX1389" fmla="*/ 4456214 w 6081795"/>
              <a:gd name="connsiteY1389" fmla="*/ 4053280 h 4588006"/>
              <a:gd name="connsiteX1390" fmla="*/ 4434542 w 6081795"/>
              <a:gd name="connsiteY1390" fmla="*/ 4053612 h 4588006"/>
              <a:gd name="connsiteX1391" fmla="*/ 4432122 w 6081795"/>
              <a:gd name="connsiteY1391" fmla="*/ 4053884 h 4588006"/>
              <a:gd name="connsiteX1392" fmla="*/ 4428250 w 6081795"/>
              <a:gd name="connsiteY1392" fmla="*/ 4053657 h 4588006"/>
              <a:gd name="connsiteX1393" fmla="*/ 4424704 w 6081795"/>
              <a:gd name="connsiteY1393" fmla="*/ 4053707 h 4588006"/>
              <a:gd name="connsiteX1394" fmla="*/ 4423408 w 6081795"/>
              <a:gd name="connsiteY1394" fmla="*/ 4054201 h 4588006"/>
              <a:gd name="connsiteX1395" fmla="*/ 4416090 w 6081795"/>
              <a:gd name="connsiteY1395" fmla="*/ 4053891 h 4588006"/>
              <a:gd name="connsiteX1396" fmla="*/ 4409856 w 6081795"/>
              <a:gd name="connsiteY1396" fmla="*/ 4053957 h 4588006"/>
              <a:gd name="connsiteX1397" fmla="*/ 4400468 w 6081795"/>
              <a:gd name="connsiteY1397" fmla="*/ 4053819 h 4588006"/>
              <a:gd name="connsiteX1398" fmla="*/ 4395190 w 6081795"/>
              <a:gd name="connsiteY1398" fmla="*/ 4054546 h 4588006"/>
              <a:gd name="connsiteX1399" fmla="*/ 4389334 w 6081795"/>
              <a:gd name="connsiteY1399" fmla="*/ 4054409 h 4588006"/>
              <a:gd name="connsiteX1400" fmla="*/ 4396594 w 6081795"/>
              <a:gd name="connsiteY1400" fmla="*/ 4056582 h 4588006"/>
              <a:gd name="connsiteX1401" fmla="*/ 4398700 w 6081795"/>
              <a:gd name="connsiteY1401" fmla="*/ 4058970 h 4588006"/>
              <a:gd name="connsiteX1402" fmla="*/ 4393262 w 6081795"/>
              <a:gd name="connsiteY1402" fmla="*/ 4059809 h 4588006"/>
              <a:gd name="connsiteX1403" fmla="*/ 4388046 w 6081795"/>
              <a:gd name="connsiteY1403" fmla="*/ 4059727 h 4588006"/>
              <a:gd name="connsiteX1404" fmla="*/ 4384962 w 6081795"/>
              <a:gd name="connsiteY1404" fmla="*/ 4059771 h 4588006"/>
              <a:gd name="connsiteX1405" fmla="*/ 4382238 w 6081795"/>
              <a:gd name="connsiteY1405" fmla="*/ 4059939 h 4588006"/>
              <a:gd name="connsiteX1406" fmla="*/ 4385818 w 6081795"/>
              <a:gd name="connsiteY1406" fmla="*/ 4060287 h 4588006"/>
              <a:gd name="connsiteX1407" fmla="*/ 4402750 w 6081795"/>
              <a:gd name="connsiteY1407" fmla="*/ 4061699 h 4588006"/>
              <a:gd name="connsiteX1408" fmla="*/ 4411172 w 6081795"/>
              <a:gd name="connsiteY1408" fmla="*/ 4061503 h 4588006"/>
              <a:gd name="connsiteX1409" fmla="*/ 4413992 w 6081795"/>
              <a:gd name="connsiteY1409" fmla="*/ 4061202 h 4588006"/>
              <a:gd name="connsiteX1410" fmla="*/ 4417464 w 6081795"/>
              <a:gd name="connsiteY1410" fmla="*/ 4061458 h 4588006"/>
              <a:gd name="connsiteX1411" fmla="*/ 4420114 w 6081795"/>
              <a:gd name="connsiteY1411" fmla="*/ 4061320 h 4588006"/>
              <a:gd name="connsiteX1412" fmla="*/ 4421242 w 6081795"/>
              <a:gd name="connsiteY1412" fmla="*/ 4060989 h 4588006"/>
              <a:gd name="connsiteX1413" fmla="*/ 4435758 w 6081795"/>
              <a:gd name="connsiteY1413" fmla="*/ 4061567 h 4588006"/>
              <a:gd name="connsiteX1414" fmla="*/ 4450274 w 6081795"/>
              <a:gd name="connsiteY1414" fmla="*/ 4062144 h 4588006"/>
              <a:gd name="connsiteX1415" fmla="*/ 4466766 w 6081795"/>
              <a:gd name="connsiteY1415" fmla="*/ 4062130 h 4588006"/>
              <a:gd name="connsiteX1416" fmla="*/ 4481436 w 6081795"/>
              <a:gd name="connsiteY1416" fmla="*/ 4063149 h 4588006"/>
              <a:gd name="connsiteX1417" fmla="*/ 4486280 w 6081795"/>
              <a:gd name="connsiteY1417" fmla="*/ 4062604 h 4588006"/>
              <a:gd name="connsiteX1418" fmla="*/ 4491182 w 6081795"/>
              <a:gd name="connsiteY1418" fmla="*/ 4062356 h 4588006"/>
              <a:gd name="connsiteX1419" fmla="*/ 4496734 w 6081795"/>
              <a:gd name="connsiteY1419" fmla="*/ 4062666 h 4588006"/>
              <a:gd name="connsiteX1420" fmla="*/ 4501764 w 6081795"/>
              <a:gd name="connsiteY1420" fmla="*/ 4063515 h 4588006"/>
              <a:gd name="connsiteX1421" fmla="*/ 4497644 w 6081795"/>
              <a:gd name="connsiteY1421" fmla="*/ 4064587 h 4588006"/>
              <a:gd name="connsiteX1422" fmla="*/ 4489464 w 6081795"/>
              <a:gd name="connsiteY1422" fmla="*/ 4064589 h 4588006"/>
              <a:gd name="connsiteX1423" fmla="*/ 4476036 w 6081795"/>
              <a:gd name="connsiteY1423" fmla="*/ 4064110 h 4588006"/>
              <a:gd name="connsiteX1424" fmla="*/ 4462748 w 6081795"/>
              <a:gd name="connsiteY1424" fmla="*/ 4064676 h 4588006"/>
              <a:gd name="connsiteX1425" fmla="*/ 4445710 w 6081795"/>
              <a:gd name="connsiteY1425" fmla="*/ 4065057 h 4588006"/>
              <a:gd name="connsiteX1426" fmla="*/ 4426060 w 6081795"/>
              <a:gd name="connsiteY1426" fmla="*/ 4064868 h 4588006"/>
              <a:gd name="connsiteX1427" fmla="*/ 4422730 w 6081795"/>
              <a:gd name="connsiteY1427" fmla="*/ 4065381 h 4588006"/>
              <a:gd name="connsiteX1428" fmla="*/ 4419188 w 6081795"/>
              <a:gd name="connsiteY1428" fmla="*/ 4065156 h 4588006"/>
              <a:gd name="connsiteX1429" fmla="*/ 4411100 w 6081795"/>
              <a:gd name="connsiteY1429" fmla="*/ 4065855 h 4588006"/>
              <a:gd name="connsiteX1430" fmla="*/ 4405624 w 6081795"/>
              <a:gd name="connsiteY1430" fmla="*/ 4067124 h 4588006"/>
              <a:gd name="connsiteX1431" fmla="*/ 4378656 w 6081795"/>
              <a:gd name="connsiteY1431" fmla="*/ 4066902 h 4588006"/>
              <a:gd name="connsiteX1432" fmla="*/ 4354224 w 6081795"/>
              <a:gd name="connsiteY1432" fmla="*/ 4067556 h 4588006"/>
              <a:gd name="connsiteX1433" fmla="*/ 4342902 w 6081795"/>
              <a:gd name="connsiteY1433" fmla="*/ 4066751 h 4588006"/>
              <a:gd name="connsiteX1434" fmla="*/ 4331734 w 6081795"/>
              <a:gd name="connsiteY1434" fmla="*/ 4066665 h 4588006"/>
              <a:gd name="connsiteX1435" fmla="*/ 4320930 w 6081795"/>
              <a:gd name="connsiteY1435" fmla="*/ 4066703 h 4588006"/>
              <a:gd name="connsiteX1436" fmla="*/ 4318216 w 6081795"/>
              <a:gd name="connsiteY1436" fmla="*/ 4067097 h 4588006"/>
              <a:gd name="connsiteX1437" fmla="*/ 4330714 w 6081795"/>
              <a:gd name="connsiteY1437" fmla="*/ 4067642 h 4588006"/>
              <a:gd name="connsiteX1438" fmla="*/ 4343572 w 6081795"/>
              <a:gd name="connsiteY1438" fmla="*/ 4068312 h 4588006"/>
              <a:gd name="connsiteX1439" fmla="*/ 4349082 w 6081795"/>
              <a:gd name="connsiteY1439" fmla="*/ 4069328 h 4588006"/>
              <a:gd name="connsiteX1440" fmla="*/ 4348898 w 6081795"/>
              <a:gd name="connsiteY1440" fmla="*/ 4067934 h 4588006"/>
              <a:gd name="connsiteX1441" fmla="*/ 4352478 w 6081795"/>
              <a:gd name="connsiteY1441" fmla="*/ 4068283 h 4588006"/>
              <a:gd name="connsiteX1442" fmla="*/ 4354882 w 6081795"/>
              <a:gd name="connsiteY1442" fmla="*/ 4068891 h 4588006"/>
              <a:gd name="connsiteX1443" fmla="*/ 4353728 w 6081795"/>
              <a:gd name="connsiteY1443" fmla="*/ 4069602 h 4588006"/>
              <a:gd name="connsiteX1444" fmla="*/ 4359318 w 6081795"/>
              <a:gd name="connsiteY1444" fmla="*/ 4069757 h 4588006"/>
              <a:gd name="connsiteX1445" fmla="*/ 4364182 w 6081795"/>
              <a:gd name="connsiteY1445" fmla="*/ 4069664 h 4588006"/>
              <a:gd name="connsiteX1446" fmla="*/ 4370148 w 6081795"/>
              <a:gd name="connsiteY1446" fmla="*/ 4069617 h 4588006"/>
              <a:gd name="connsiteX1447" fmla="*/ 4377348 w 6081795"/>
              <a:gd name="connsiteY1447" fmla="*/ 4069332 h 4588006"/>
              <a:gd name="connsiteX1448" fmla="*/ 4378810 w 6081795"/>
              <a:gd name="connsiteY1448" fmla="*/ 4067620 h 4588006"/>
              <a:gd name="connsiteX1449" fmla="*/ 4390812 w 6081795"/>
              <a:gd name="connsiteY1449" fmla="*/ 4067773 h 4588006"/>
              <a:gd name="connsiteX1450" fmla="*/ 4393512 w 6081795"/>
              <a:gd name="connsiteY1450" fmla="*/ 4069592 h 4588006"/>
              <a:gd name="connsiteX1451" fmla="*/ 4387330 w 6081795"/>
              <a:gd name="connsiteY1451" fmla="*/ 4069452 h 4588006"/>
              <a:gd name="connsiteX1452" fmla="*/ 4381510 w 6081795"/>
              <a:gd name="connsiteY1452" fmla="*/ 4069438 h 4588006"/>
              <a:gd name="connsiteX1453" fmla="*/ 4380246 w 6081795"/>
              <a:gd name="connsiteY1453" fmla="*/ 4070332 h 4588006"/>
              <a:gd name="connsiteX1454" fmla="*/ 4378500 w 6081795"/>
              <a:gd name="connsiteY1454" fmla="*/ 4071059 h 4588006"/>
              <a:gd name="connsiteX1455" fmla="*/ 4371398 w 6081795"/>
              <a:gd name="connsiteY1455" fmla="*/ 4071212 h 4588006"/>
              <a:gd name="connsiteX1456" fmla="*/ 4364368 w 6081795"/>
              <a:gd name="connsiteY1456" fmla="*/ 4071057 h 4588006"/>
              <a:gd name="connsiteX1457" fmla="*/ 4366190 w 6081795"/>
              <a:gd name="connsiteY1457" fmla="*/ 4071908 h 4588006"/>
              <a:gd name="connsiteX1458" fmla="*/ 4367650 w 6081795"/>
              <a:gd name="connsiteY1458" fmla="*/ 4072634 h 4588006"/>
              <a:gd name="connsiteX1459" fmla="*/ 4359700 w 6081795"/>
              <a:gd name="connsiteY1459" fmla="*/ 4072771 h 4588006"/>
              <a:gd name="connsiteX1460" fmla="*/ 4349938 w 6081795"/>
              <a:gd name="connsiteY1460" fmla="*/ 4072283 h 4588006"/>
              <a:gd name="connsiteX1461" fmla="*/ 4343476 w 6081795"/>
              <a:gd name="connsiteY1461" fmla="*/ 4072490 h 4588006"/>
              <a:gd name="connsiteX1462" fmla="*/ 4339486 w 6081795"/>
              <a:gd name="connsiteY1462" fmla="*/ 4072221 h 4588006"/>
              <a:gd name="connsiteX1463" fmla="*/ 4329614 w 6081795"/>
              <a:gd name="connsiteY1463" fmla="*/ 4071917 h 4588006"/>
              <a:gd name="connsiteX1464" fmla="*/ 4320028 w 6081795"/>
              <a:gd name="connsiteY1464" fmla="*/ 4072598 h 4588006"/>
              <a:gd name="connsiteX1465" fmla="*/ 4324670 w 6081795"/>
              <a:gd name="connsiteY1465" fmla="*/ 4072870 h 4588006"/>
              <a:gd name="connsiteX1466" fmla="*/ 4335126 w 6081795"/>
              <a:gd name="connsiteY1466" fmla="*/ 4072932 h 4588006"/>
              <a:gd name="connsiteX1467" fmla="*/ 4338488 w 6081795"/>
              <a:gd name="connsiteY1467" fmla="*/ 4073096 h 4588006"/>
              <a:gd name="connsiteX1468" fmla="*/ 4340254 w 6081795"/>
              <a:gd name="connsiteY1468" fmla="*/ 4073373 h 4588006"/>
              <a:gd name="connsiteX1469" fmla="*/ 4336974 w 6081795"/>
              <a:gd name="connsiteY1469" fmla="*/ 4073404 h 4588006"/>
              <a:gd name="connsiteX1470" fmla="*/ 4332896 w 6081795"/>
              <a:gd name="connsiteY1470" fmla="*/ 4073493 h 4588006"/>
              <a:gd name="connsiteX1471" fmla="*/ 4320312 w 6081795"/>
              <a:gd name="connsiteY1471" fmla="*/ 4073582 h 4588006"/>
              <a:gd name="connsiteX1472" fmla="*/ 4307728 w 6081795"/>
              <a:gd name="connsiteY1472" fmla="*/ 4073671 h 4588006"/>
              <a:gd name="connsiteX1473" fmla="*/ 4302068 w 6081795"/>
              <a:gd name="connsiteY1473" fmla="*/ 4073588 h 4588006"/>
              <a:gd name="connsiteX1474" fmla="*/ 4301762 w 6081795"/>
              <a:gd name="connsiteY1474" fmla="*/ 4074157 h 4588006"/>
              <a:gd name="connsiteX1475" fmla="*/ 4312372 w 6081795"/>
              <a:gd name="connsiteY1475" fmla="*/ 4073945 h 4588006"/>
              <a:gd name="connsiteX1476" fmla="*/ 4313042 w 6081795"/>
              <a:gd name="connsiteY1476" fmla="*/ 4075505 h 4588006"/>
              <a:gd name="connsiteX1477" fmla="*/ 4300782 w 6081795"/>
              <a:gd name="connsiteY1477" fmla="*/ 4075987 h 4588006"/>
              <a:gd name="connsiteX1478" fmla="*/ 4300730 w 6081795"/>
              <a:gd name="connsiteY1478" fmla="*/ 4076084 h 4588006"/>
              <a:gd name="connsiteX1479" fmla="*/ 4303840 w 6081795"/>
              <a:gd name="connsiteY1479" fmla="*/ 4076762 h 4588006"/>
              <a:gd name="connsiteX1480" fmla="*/ 4299864 w 6081795"/>
              <a:gd name="connsiteY1480" fmla="*/ 4078049 h 4588006"/>
              <a:gd name="connsiteX1481" fmla="*/ 4299676 w 6081795"/>
              <a:gd name="connsiteY1481" fmla="*/ 4078052 h 4588006"/>
              <a:gd name="connsiteX1482" fmla="*/ 4296254 w 6081795"/>
              <a:gd name="connsiteY1482" fmla="*/ 4084438 h 4588006"/>
              <a:gd name="connsiteX1483" fmla="*/ 4286316 w 6081795"/>
              <a:gd name="connsiteY1483" fmla="*/ 4081109 h 4588006"/>
              <a:gd name="connsiteX1484" fmla="*/ 4275686 w 6081795"/>
              <a:gd name="connsiteY1484" fmla="*/ 4086582 h 4588006"/>
              <a:gd name="connsiteX1485" fmla="*/ 4265710 w 6081795"/>
              <a:gd name="connsiteY1485" fmla="*/ 4089956 h 4588006"/>
              <a:gd name="connsiteX1486" fmla="*/ 4239870 w 6081795"/>
              <a:gd name="connsiteY1486" fmla="*/ 4090310 h 4588006"/>
              <a:gd name="connsiteX1487" fmla="*/ 4218184 w 6081795"/>
              <a:gd name="connsiteY1487" fmla="*/ 4097128 h 4588006"/>
              <a:gd name="connsiteX1488" fmla="*/ 4180568 w 6081795"/>
              <a:gd name="connsiteY1488" fmla="*/ 4098925 h 4588006"/>
              <a:gd name="connsiteX1489" fmla="*/ 4169878 w 6081795"/>
              <a:gd name="connsiteY1489" fmla="*/ 4112277 h 4588006"/>
              <a:gd name="connsiteX1490" fmla="*/ 4153356 w 6081795"/>
              <a:gd name="connsiteY1490" fmla="*/ 4111355 h 4588006"/>
              <a:gd name="connsiteX1491" fmla="*/ 4128788 w 6081795"/>
              <a:gd name="connsiteY1491" fmla="*/ 4114213 h 4588006"/>
              <a:gd name="connsiteX1492" fmla="*/ 4104368 w 6081795"/>
              <a:gd name="connsiteY1492" fmla="*/ 4110019 h 4588006"/>
              <a:gd name="connsiteX1493" fmla="*/ 4093484 w 6081795"/>
              <a:gd name="connsiteY1493" fmla="*/ 4122895 h 4588006"/>
              <a:gd name="connsiteX1494" fmla="*/ 4079778 w 6081795"/>
              <a:gd name="connsiteY1494" fmla="*/ 4114052 h 4588006"/>
              <a:gd name="connsiteX1495" fmla="*/ 4061604 w 6081795"/>
              <a:gd name="connsiteY1495" fmla="*/ 4123907 h 4588006"/>
              <a:gd name="connsiteX1496" fmla="*/ 4050062 w 6081795"/>
              <a:gd name="connsiteY1496" fmla="*/ 4124062 h 4588006"/>
              <a:gd name="connsiteX1497" fmla="*/ 4040414 w 6081795"/>
              <a:gd name="connsiteY1497" fmla="*/ 4121447 h 4588006"/>
              <a:gd name="connsiteX1498" fmla="*/ 4032992 w 6081795"/>
              <a:gd name="connsiteY1498" fmla="*/ 4124890 h 4588006"/>
              <a:gd name="connsiteX1499" fmla="*/ 4027974 w 6081795"/>
              <a:gd name="connsiteY1499" fmla="*/ 4130517 h 4588006"/>
              <a:gd name="connsiteX1500" fmla="*/ 4027574 w 6081795"/>
              <a:gd name="connsiteY1500" fmla="*/ 4135093 h 4588006"/>
              <a:gd name="connsiteX1501" fmla="*/ 4030308 w 6081795"/>
              <a:gd name="connsiteY1501" fmla="*/ 4136226 h 4588006"/>
              <a:gd name="connsiteX1502" fmla="*/ 4043478 w 6081795"/>
              <a:gd name="connsiteY1502" fmla="*/ 4131410 h 4588006"/>
              <a:gd name="connsiteX1503" fmla="*/ 4056356 w 6081795"/>
              <a:gd name="connsiteY1503" fmla="*/ 4140701 h 4588006"/>
              <a:gd name="connsiteX1504" fmla="*/ 4081140 w 6081795"/>
              <a:gd name="connsiteY1504" fmla="*/ 4127263 h 4588006"/>
              <a:gd name="connsiteX1505" fmla="*/ 4081918 w 6081795"/>
              <a:gd name="connsiteY1505" fmla="*/ 4129166 h 4588006"/>
              <a:gd name="connsiteX1506" fmla="*/ 4088576 w 6081795"/>
              <a:gd name="connsiteY1506" fmla="*/ 4128171 h 4588006"/>
              <a:gd name="connsiteX1507" fmla="*/ 4093484 w 6081795"/>
              <a:gd name="connsiteY1507" fmla="*/ 4122895 h 4588006"/>
              <a:gd name="connsiteX1508" fmla="*/ 4112376 w 6081795"/>
              <a:gd name="connsiteY1508" fmla="*/ 4127762 h 4588006"/>
              <a:gd name="connsiteX1509" fmla="*/ 4130030 w 6081795"/>
              <a:gd name="connsiteY1509" fmla="*/ 4133302 h 4588006"/>
              <a:gd name="connsiteX1510" fmla="*/ 4139250 w 6081795"/>
              <a:gd name="connsiteY1510" fmla="*/ 4121909 h 4588006"/>
              <a:gd name="connsiteX1511" fmla="*/ 4155398 w 6081795"/>
              <a:gd name="connsiteY1511" fmla="*/ 4131171 h 4588006"/>
              <a:gd name="connsiteX1512" fmla="*/ 4183548 w 6081795"/>
              <a:gd name="connsiteY1512" fmla="*/ 4127822 h 4588006"/>
              <a:gd name="connsiteX1513" fmla="*/ 4213520 w 6081795"/>
              <a:gd name="connsiteY1513" fmla="*/ 4125229 h 4588006"/>
              <a:gd name="connsiteX1514" fmla="*/ 4216170 w 6081795"/>
              <a:gd name="connsiteY1514" fmla="*/ 4130477 h 4588006"/>
              <a:gd name="connsiteX1515" fmla="*/ 4215756 w 6081795"/>
              <a:gd name="connsiteY1515" fmla="*/ 4135641 h 4588006"/>
              <a:gd name="connsiteX1516" fmla="*/ 4200718 w 6081795"/>
              <a:gd name="connsiteY1516" fmla="*/ 4146992 h 4588006"/>
              <a:gd name="connsiteX1517" fmla="*/ 4182906 w 6081795"/>
              <a:gd name="connsiteY1517" fmla="*/ 4144154 h 4588006"/>
              <a:gd name="connsiteX1518" fmla="*/ 4147880 w 6081795"/>
              <a:gd name="connsiteY1518" fmla="*/ 4149197 h 4588006"/>
              <a:gd name="connsiteX1519" fmla="*/ 4114092 w 6081795"/>
              <a:gd name="connsiteY1519" fmla="*/ 4153568 h 4588006"/>
              <a:gd name="connsiteX1520" fmla="*/ 4110350 w 6081795"/>
              <a:gd name="connsiteY1520" fmla="*/ 4156759 h 4588006"/>
              <a:gd name="connsiteX1521" fmla="*/ 4104276 w 6081795"/>
              <a:gd name="connsiteY1521" fmla="*/ 4154241 h 4588006"/>
              <a:gd name="connsiteX1522" fmla="*/ 4098748 w 6081795"/>
              <a:gd name="connsiteY1522" fmla="*/ 4154913 h 4588006"/>
              <a:gd name="connsiteX1523" fmla="*/ 4096792 w 6081795"/>
              <a:gd name="connsiteY1523" fmla="*/ 4160623 h 4588006"/>
              <a:gd name="connsiteX1524" fmla="*/ 4085322 w 6081795"/>
              <a:gd name="connsiteY1524" fmla="*/ 4157252 h 4588006"/>
              <a:gd name="connsiteX1525" fmla="*/ 4075602 w 6081795"/>
              <a:gd name="connsiteY1525" fmla="*/ 4158163 h 4588006"/>
              <a:gd name="connsiteX1526" fmla="*/ 4060926 w 6081795"/>
              <a:gd name="connsiteY1526" fmla="*/ 4156822 h 4588006"/>
              <a:gd name="connsiteX1527" fmla="*/ 4052788 w 6081795"/>
              <a:gd name="connsiteY1527" fmla="*/ 4165303 h 4588006"/>
              <a:gd name="connsiteX1528" fmla="*/ 4043626 w 6081795"/>
              <a:gd name="connsiteY1528" fmla="*/ 4163877 h 4588006"/>
              <a:gd name="connsiteX1529" fmla="*/ 4055268 w 6081795"/>
              <a:gd name="connsiteY1529" fmla="*/ 4188660 h 4588006"/>
              <a:gd name="connsiteX1530" fmla="*/ 4058892 w 6081795"/>
              <a:gd name="connsiteY1530" fmla="*/ 4216046 h 4588006"/>
              <a:gd name="connsiteX1531" fmla="*/ 4050522 w 6081795"/>
              <a:gd name="connsiteY1531" fmla="*/ 4225815 h 4588006"/>
              <a:gd name="connsiteX1532" fmla="*/ 4042370 w 6081795"/>
              <a:gd name="connsiteY1532" fmla="*/ 4225005 h 4588006"/>
              <a:gd name="connsiteX1533" fmla="*/ 4037558 w 6081795"/>
              <a:gd name="connsiteY1533" fmla="*/ 4225579 h 4588006"/>
              <a:gd name="connsiteX1534" fmla="*/ 4033330 w 6081795"/>
              <a:gd name="connsiteY1534" fmla="*/ 4227581 h 4588006"/>
              <a:gd name="connsiteX1535" fmla="*/ 4038968 w 6081795"/>
              <a:gd name="connsiteY1535" fmla="*/ 4231498 h 4588006"/>
              <a:gd name="connsiteX1536" fmla="*/ 4065602 w 6081795"/>
              <a:gd name="connsiteY1536" fmla="*/ 4247280 h 4588006"/>
              <a:gd name="connsiteX1537" fmla="*/ 4078722 w 6081795"/>
              <a:gd name="connsiteY1537" fmla="*/ 4244816 h 4588006"/>
              <a:gd name="connsiteX1538" fmla="*/ 4083084 w 6081795"/>
              <a:gd name="connsiteY1538" fmla="*/ 4241288 h 4588006"/>
              <a:gd name="connsiteX1539" fmla="*/ 4088540 w 6081795"/>
              <a:gd name="connsiteY1539" fmla="*/ 4244143 h 4588006"/>
              <a:gd name="connsiteX1540" fmla="*/ 4092658 w 6081795"/>
              <a:gd name="connsiteY1540" fmla="*/ 4242491 h 4588006"/>
              <a:gd name="connsiteX1541" fmla="*/ 4094370 w 6081795"/>
              <a:gd name="connsiteY1541" fmla="*/ 4238656 h 4588006"/>
              <a:gd name="connsiteX1542" fmla="*/ 4117116 w 6081795"/>
              <a:gd name="connsiteY1542" fmla="*/ 4244922 h 4588006"/>
              <a:gd name="connsiteX1543" fmla="*/ 4139860 w 6081795"/>
              <a:gd name="connsiteY1543" fmla="*/ 4251189 h 4588006"/>
              <a:gd name="connsiteX1544" fmla="*/ 4165604 w 6081795"/>
              <a:gd name="connsiteY1544" fmla="*/ 4250597 h 4588006"/>
              <a:gd name="connsiteX1545" fmla="*/ 4188652 w 6081795"/>
              <a:gd name="connsiteY1545" fmla="*/ 4261929 h 4588006"/>
              <a:gd name="connsiteX1546" fmla="*/ 4196136 w 6081795"/>
              <a:gd name="connsiteY1546" fmla="*/ 4255547 h 4588006"/>
              <a:gd name="connsiteX1547" fmla="*/ 4203754 w 6081795"/>
              <a:gd name="connsiteY1547" fmla="*/ 4252579 h 4588006"/>
              <a:gd name="connsiteX1548" fmla="*/ 4212464 w 6081795"/>
              <a:gd name="connsiteY1548" fmla="*/ 4255993 h 4588006"/>
              <a:gd name="connsiteX1549" fmla="*/ 4220436 w 6081795"/>
              <a:gd name="connsiteY1549" fmla="*/ 4265620 h 4588006"/>
              <a:gd name="connsiteX1550" fmla="*/ 4214156 w 6081795"/>
              <a:gd name="connsiteY1550" fmla="*/ 4278033 h 4588006"/>
              <a:gd name="connsiteX1551" fmla="*/ 4201386 w 6081795"/>
              <a:gd name="connsiteY1551" fmla="*/ 4278273 h 4588006"/>
              <a:gd name="connsiteX1552" fmla="*/ 4180356 w 6081795"/>
              <a:gd name="connsiteY1552" fmla="*/ 4273112 h 4588006"/>
              <a:gd name="connsiteX1553" fmla="*/ 4159690 w 6081795"/>
              <a:gd name="connsiteY1553" fmla="*/ 4279958 h 4588006"/>
              <a:gd name="connsiteX1554" fmla="*/ 4133144 w 6081795"/>
              <a:gd name="connsiteY1554" fmla="*/ 4284762 h 4588006"/>
              <a:gd name="connsiteX1555" fmla="*/ 4102442 w 6081795"/>
              <a:gd name="connsiteY1555" fmla="*/ 4283101 h 4588006"/>
              <a:gd name="connsiteX1556" fmla="*/ 4097316 w 6081795"/>
              <a:gd name="connsiteY1556" fmla="*/ 4289077 h 4588006"/>
              <a:gd name="connsiteX1557" fmla="*/ 4091750 w 6081795"/>
              <a:gd name="connsiteY1557" fmla="*/ 4286573 h 4588006"/>
              <a:gd name="connsiteX1558" fmla="*/ 4079226 w 6081795"/>
              <a:gd name="connsiteY1558" fmla="*/ 4294817 h 4588006"/>
              <a:gd name="connsiteX1559" fmla="*/ 4070856 w 6081795"/>
              <a:gd name="connsiteY1559" fmla="*/ 4309526 h 4588006"/>
              <a:gd name="connsiteX1560" fmla="*/ 4028722 w 6081795"/>
              <a:gd name="connsiteY1560" fmla="*/ 4307671 h 4588006"/>
              <a:gd name="connsiteX1561" fmla="*/ 3990670 w 6081795"/>
              <a:gd name="connsiteY1561" fmla="*/ 4315807 h 4588006"/>
              <a:gd name="connsiteX1562" fmla="*/ 3972882 w 6081795"/>
              <a:gd name="connsiteY1562" fmla="*/ 4306853 h 4588006"/>
              <a:gd name="connsiteX1563" fmla="*/ 3955436 w 6081795"/>
              <a:gd name="connsiteY1563" fmla="*/ 4306142 h 4588006"/>
              <a:gd name="connsiteX1564" fmla="*/ 3938572 w 6081795"/>
              <a:gd name="connsiteY1564" fmla="*/ 4306858 h 4588006"/>
              <a:gd name="connsiteX1565" fmla="*/ 3934394 w 6081795"/>
              <a:gd name="connsiteY1565" fmla="*/ 4311449 h 4588006"/>
              <a:gd name="connsiteX1566" fmla="*/ 3953980 w 6081795"/>
              <a:gd name="connsiteY1566" fmla="*/ 4317393 h 4588006"/>
              <a:gd name="connsiteX1567" fmla="*/ 3974148 w 6081795"/>
              <a:gd name="connsiteY1567" fmla="*/ 4324766 h 4588006"/>
              <a:gd name="connsiteX1568" fmla="*/ 3982898 w 6081795"/>
              <a:gd name="connsiteY1568" fmla="*/ 4336296 h 4588006"/>
              <a:gd name="connsiteX1569" fmla="*/ 3982410 w 6081795"/>
              <a:gd name="connsiteY1569" fmla="*/ 4320286 h 4588006"/>
              <a:gd name="connsiteX1570" fmla="*/ 3988048 w 6081795"/>
              <a:gd name="connsiteY1570" fmla="*/ 4324204 h 4588006"/>
              <a:gd name="connsiteX1571" fmla="*/ 3991888 w 6081795"/>
              <a:gd name="connsiteY1571" fmla="*/ 4331131 h 4588006"/>
              <a:gd name="connsiteX1572" fmla="*/ 3990188 w 6081795"/>
              <a:gd name="connsiteY1572" fmla="*/ 4339318 h 4588006"/>
              <a:gd name="connsiteX1573" fmla="*/ 3998934 w 6081795"/>
              <a:gd name="connsiteY1573" fmla="*/ 4340968 h 4588006"/>
              <a:gd name="connsiteX1574" fmla="*/ 4006516 w 6081795"/>
              <a:gd name="connsiteY1574" fmla="*/ 4339763 h 4588006"/>
              <a:gd name="connsiteX1575" fmla="*/ 4015822 w 6081795"/>
              <a:gd name="connsiteY1575" fmla="*/ 4339076 h 4588006"/>
              <a:gd name="connsiteX1576" fmla="*/ 4027024 w 6081795"/>
              <a:gd name="connsiteY1576" fmla="*/ 4335618 h 4588006"/>
              <a:gd name="connsiteX1577" fmla="*/ 4029062 w 6081795"/>
              <a:gd name="connsiteY1577" fmla="*/ 4315914 h 4588006"/>
              <a:gd name="connsiteX1578" fmla="*/ 4047822 w 6081795"/>
              <a:gd name="connsiteY1578" fmla="*/ 4317366 h 4588006"/>
              <a:gd name="connsiteX1579" fmla="*/ 4052296 w 6081795"/>
              <a:gd name="connsiteY1579" fmla="*/ 4338189 h 4588006"/>
              <a:gd name="connsiteX1580" fmla="*/ 4042624 w 6081795"/>
              <a:gd name="connsiteY1580" fmla="*/ 4336749 h 4588006"/>
              <a:gd name="connsiteX1581" fmla="*/ 4033536 w 6081795"/>
              <a:gd name="connsiteY1581" fmla="*/ 4336737 h 4588006"/>
              <a:gd name="connsiteX1582" fmla="*/ 4031690 w 6081795"/>
              <a:gd name="connsiteY1582" fmla="*/ 4347037 h 4588006"/>
              <a:gd name="connsiteX1583" fmla="*/ 4029068 w 6081795"/>
              <a:gd name="connsiteY1583" fmla="*/ 4355434 h 4588006"/>
              <a:gd name="connsiteX1584" fmla="*/ 4018000 w 6081795"/>
              <a:gd name="connsiteY1584" fmla="*/ 4357366 h 4588006"/>
              <a:gd name="connsiteX1585" fmla="*/ 4007004 w 6081795"/>
              <a:gd name="connsiteY1585" fmla="*/ 4355773 h 4588006"/>
              <a:gd name="connsiteX1586" fmla="*/ 4009970 w 6081795"/>
              <a:gd name="connsiteY1586" fmla="*/ 4365498 h 4588006"/>
              <a:gd name="connsiteX1587" fmla="*/ 4012352 w 6081795"/>
              <a:gd name="connsiteY1587" fmla="*/ 4373797 h 4588006"/>
              <a:gd name="connsiteX1588" fmla="*/ 3999960 w 6081795"/>
              <a:gd name="connsiteY1588" fmla="*/ 4375575 h 4588006"/>
              <a:gd name="connsiteX1589" fmla="*/ 3984650 w 6081795"/>
              <a:gd name="connsiteY1589" fmla="*/ 4370218 h 4588006"/>
              <a:gd name="connsiteX1590" fmla="*/ 3974590 w 6081795"/>
              <a:gd name="connsiteY1590" fmla="*/ 4372766 h 4588006"/>
              <a:gd name="connsiteX1591" fmla="*/ 3968322 w 6081795"/>
              <a:gd name="connsiteY1591" fmla="*/ 4369772 h 4588006"/>
              <a:gd name="connsiteX1592" fmla="*/ 3952868 w 6081795"/>
              <a:gd name="connsiteY1592" fmla="*/ 4366528 h 4588006"/>
              <a:gd name="connsiteX1593" fmla="*/ 3937998 w 6081795"/>
              <a:gd name="connsiteY1593" fmla="*/ 4374590 h 4588006"/>
              <a:gd name="connsiteX1594" fmla="*/ 3945288 w 6081795"/>
              <a:gd name="connsiteY1594" fmla="*/ 4377612 h 4588006"/>
              <a:gd name="connsiteX1595" fmla="*/ 3961616 w 6081795"/>
              <a:gd name="connsiteY1595" fmla="*/ 4378058 h 4588006"/>
              <a:gd name="connsiteX1596" fmla="*/ 3966890 w 6081795"/>
              <a:gd name="connsiteY1596" fmla="*/ 4379848 h 4588006"/>
              <a:gd name="connsiteX1597" fmla="*/ 3969684 w 6081795"/>
              <a:gd name="connsiteY1597" fmla="*/ 4382983 h 4588006"/>
              <a:gd name="connsiteX1598" fmla="*/ 3964568 w 6081795"/>
              <a:gd name="connsiteY1598" fmla="*/ 4383431 h 4588006"/>
              <a:gd name="connsiteX1599" fmla="*/ 3958214 w 6081795"/>
              <a:gd name="connsiteY1599" fmla="*/ 4384552 h 4588006"/>
              <a:gd name="connsiteX1600" fmla="*/ 3938582 w 6081795"/>
              <a:gd name="connsiteY1600" fmla="*/ 4385898 h 4588006"/>
              <a:gd name="connsiteX1601" fmla="*/ 3918948 w 6081795"/>
              <a:gd name="connsiteY1601" fmla="*/ 4387244 h 4588006"/>
              <a:gd name="connsiteX1602" fmla="*/ 3904272 w 6081795"/>
              <a:gd name="connsiteY1602" fmla="*/ 4385903 h 4588006"/>
              <a:gd name="connsiteX1603" fmla="*/ 3889498 w 6081795"/>
              <a:gd name="connsiteY1603" fmla="*/ 4389263 h 4588006"/>
              <a:gd name="connsiteX1604" fmla="*/ 3907796 w 6081795"/>
              <a:gd name="connsiteY1604" fmla="*/ 4393291 h 4588006"/>
              <a:gd name="connsiteX1605" fmla="*/ 3926238 w 6081795"/>
              <a:gd name="connsiteY1605" fmla="*/ 4390266 h 4588006"/>
              <a:gd name="connsiteX1606" fmla="*/ 3927502 w 6081795"/>
              <a:gd name="connsiteY1606" fmla="*/ 4408178 h 4588006"/>
              <a:gd name="connsiteX1607" fmla="*/ 3907772 w 6081795"/>
              <a:gd name="connsiteY1607" fmla="*/ 4414227 h 4588006"/>
              <a:gd name="connsiteX1608" fmla="*/ 3913314 w 6081795"/>
              <a:gd name="connsiteY1608" fmla="*/ 4422846 h 4588006"/>
              <a:gd name="connsiteX1609" fmla="*/ 3907290 w 6081795"/>
              <a:gd name="connsiteY1609" fmla="*/ 4437737 h 4588006"/>
              <a:gd name="connsiteX1610" fmla="*/ 3878618 w 6081795"/>
              <a:gd name="connsiteY1610" fmla="*/ 4441660 h 4588006"/>
              <a:gd name="connsiteX1611" fmla="*/ 3849762 w 6081795"/>
              <a:gd name="connsiteY1611" fmla="*/ 4434638 h 4588006"/>
              <a:gd name="connsiteX1612" fmla="*/ 3823312 w 6081795"/>
              <a:gd name="connsiteY1612" fmla="*/ 4429800 h 4588006"/>
              <a:gd name="connsiteX1613" fmla="*/ 3821756 w 6081795"/>
              <a:gd name="connsiteY1613" fmla="*/ 4425994 h 4588006"/>
              <a:gd name="connsiteX1614" fmla="*/ 3816800 w 6081795"/>
              <a:gd name="connsiteY1614" fmla="*/ 4428681 h 4588006"/>
              <a:gd name="connsiteX1615" fmla="*/ 3795610 w 6081795"/>
              <a:gd name="connsiteY1615" fmla="*/ 4426221 h 4588006"/>
              <a:gd name="connsiteX1616" fmla="*/ 3773134 w 6081795"/>
              <a:gd name="connsiteY1616" fmla="*/ 4426784 h 4588006"/>
              <a:gd name="connsiteX1617" fmla="*/ 3748180 w 6081795"/>
              <a:gd name="connsiteY1617" fmla="*/ 4428691 h 4588006"/>
              <a:gd name="connsiteX1618" fmla="*/ 3726348 w 6081795"/>
              <a:gd name="connsiteY1618" fmla="*/ 4427742 h 4588006"/>
              <a:gd name="connsiteX1619" fmla="*/ 3708232 w 6081795"/>
              <a:gd name="connsiteY1619" fmla="*/ 4424778 h 4588006"/>
              <a:gd name="connsiteX1620" fmla="*/ 3689280 w 6081795"/>
              <a:gd name="connsiteY1620" fmla="*/ 4432729 h 4588006"/>
              <a:gd name="connsiteX1621" fmla="*/ 3690058 w 6081795"/>
              <a:gd name="connsiteY1621" fmla="*/ 4434633 h 4588006"/>
              <a:gd name="connsiteX1622" fmla="*/ 3684322 w 6081795"/>
              <a:gd name="connsiteY1622" fmla="*/ 4435417 h 4588006"/>
              <a:gd name="connsiteX1623" fmla="*/ 3682768 w 6081795"/>
              <a:gd name="connsiteY1623" fmla="*/ 4431611 h 4588006"/>
              <a:gd name="connsiteX1624" fmla="*/ 3672270 w 6081795"/>
              <a:gd name="connsiteY1624" fmla="*/ 4425679 h 4588006"/>
              <a:gd name="connsiteX1625" fmla="*/ 3654192 w 6081795"/>
              <a:gd name="connsiteY1625" fmla="*/ 4430831 h 4588006"/>
              <a:gd name="connsiteX1626" fmla="*/ 3636114 w 6081795"/>
              <a:gd name="connsiteY1626" fmla="*/ 4435983 h 4588006"/>
              <a:gd name="connsiteX1627" fmla="*/ 3627562 w 6081795"/>
              <a:gd name="connsiteY1627" fmla="*/ 4454569 h 4588006"/>
              <a:gd name="connsiteX1628" fmla="*/ 3627466 w 6081795"/>
              <a:gd name="connsiteY1628" fmla="*/ 4459271 h 4588006"/>
              <a:gd name="connsiteX1629" fmla="*/ 3620918 w 6081795"/>
              <a:gd name="connsiteY1629" fmla="*/ 4459916 h 4588006"/>
              <a:gd name="connsiteX1630" fmla="*/ 3614442 w 6081795"/>
              <a:gd name="connsiteY1630" fmla="*/ 4457034 h 4588006"/>
              <a:gd name="connsiteX1631" fmla="*/ 3606848 w 6081795"/>
              <a:gd name="connsiteY1631" fmla="*/ 4458826 h 4588006"/>
              <a:gd name="connsiteX1632" fmla="*/ 3600640 w 6081795"/>
              <a:gd name="connsiteY1632" fmla="*/ 4452893 h 4588006"/>
              <a:gd name="connsiteX1633" fmla="*/ 3598306 w 6081795"/>
              <a:gd name="connsiteY1633" fmla="*/ 4447184 h 4588006"/>
              <a:gd name="connsiteX1634" fmla="*/ 3579354 w 6081795"/>
              <a:gd name="connsiteY1634" fmla="*/ 4455135 h 4588006"/>
              <a:gd name="connsiteX1635" fmla="*/ 3540184 w 6081795"/>
              <a:gd name="connsiteY1635" fmla="*/ 4453126 h 4588006"/>
              <a:gd name="connsiteX1636" fmla="*/ 3532116 w 6081795"/>
              <a:gd name="connsiteY1636" fmla="*/ 4448201 h 4588006"/>
              <a:gd name="connsiteX1637" fmla="*/ 3513746 w 6081795"/>
              <a:gd name="connsiteY1637" fmla="*/ 4452640 h 4588006"/>
              <a:gd name="connsiteX1638" fmla="*/ 3493626 w 6081795"/>
              <a:gd name="connsiteY1638" fmla="*/ 4452796 h 4588006"/>
              <a:gd name="connsiteX1639" fmla="*/ 3473800 w 6081795"/>
              <a:gd name="connsiteY1639" fmla="*/ 4463547 h 4588006"/>
              <a:gd name="connsiteX1640" fmla="*/ 3456012 w 6081795"/>
              <a:gd name="connsiteY1640" fmla="*/ 4454593 h 4588006"/>
              <a:gd name="connsiteX1641" fmla="*/ 3436378 w 6081795"/>
              <a:gd name="connsiteY1641" fmla="*/ 4455939 h 4588006"/>
              <a:gd name="connsiteX1642" fmla="*/ 3423452 w 6081795"/>
              <a:gd name="connsiteY1642" fmla="*/ 4449000 h 4588006"/>
              <a:gd name="connsiteX1643" fmla="*/ 3407304 w 6081795"/>
              <a:gd name="connsiteY1643" fmla="*/ 4449618 h 4588006"/>
              <a:gd name="connsiteX1644" fmla="*/ 3389918 w 6081795"/>
              <a:gd name="connsiteY1644" fmla="*/ 4450907 h 4588006"/>
              <a:gd name="connsiteX1645" fmla="*/ 3354832 w 6081795"/>
              <a:gd name="connsiteY1645" fmla="*/ 4449009 h 4588006"/>
              <a:gd name="connsiteX1646" fmla="*/ 3337530 w 6081795"/>
              <a:gd name="connsiteY1646" fmla="*/ 4446185 h 4588006"/>
              <a:gd name="connsiteX1647" fmla="*/ 3319062 w 6081795"/>
              <a:gd name="connsiteY1647" fmla="*/ 4440506 h 4588006"/>
              <a:gd name="connsiteX1648" fmla="*/ 3366102 w 6081795"/>
              <a:gd name="connsiteY1648" fmla="*/ 4417324 h 4588006"/>
              <a:gd name="connsiteX1649" fmla="*/ 3364740 w 6081795"/>
              <a:gd name="connsiteY1649" fmla="*/ 4404114 h 4588006"/>
              <a:gd name="connsiteX1650" fmla="*/ 3350064 w 6081795"/>
              <a:gd name="connsiteY1650" fmla="*/ 4402772 h 4588006"/>
              <a:gd name="connsiteX1651" fmla="*/ 3318282 w 6081795"/>
              <a:gd name="connsiteY1651" fmla="*/ 4408962 h 4588006"/>
              <a:gd name="connsiteX1652" fmla="*/ 3287666 w 6081795"/>
              <a:gd name="connsiteY1652" fmla="*/ 4418007 h 4588006"/>
              <a:gd name="connsiteX1653" fmla="*/ 3274120 w 6081795"/>
              <a:gd name="connsiteY1653" fmla="*/ 4421283 h 4588006"/>
              <a:gd name="connsiteX1654" fmla="*/ 3265894 w 6081795"/>
              <a:gd name="connsiteY1654" fmla="*/ 4404239 h 4588006"/>
              <a:gd name="connsiteX1655" fmla="*/ 3260158 w 6081795"/>
              <a:gd name="connsiteY1655" fmla="*/ 4405024 h 4588006"/>
              <a:gd name="connsiteX1656" fmla="*/ 3253818 w 6081795"/>
              <a:gd name="connsiteY1656" fmla="*/ 4415437 h 4588006"/>
              <a:gd name="connsiteX1657" fmla="*/ 3245288 w 6081795"/>
              <a:gd name="connsiteY1657" fmla="*/ 4413087 h 4588006"/>
              <a:gd name="connsiteX1658" fmla="*/ 3241630 w 6081795"/>
              <a:gd name="connsiteY1658" fmla="*/ 4407224 h 4588006"/>
              <a:gd name="connsiteX1659" fmla="*/ 3237318 w 6081795"/>
              <a:gd name="connsiteY1659" fmla="*/ 4403460 h 4588006"/>
              <a:gd name="connsiteX1660" fmla="*/ 3235664 w 6081795"/>
              <a:gd name="connsiteY1660" fmla="*/ 4404356 h 4588006"/>
              <a:gd name="connsiteX1661" fmla="*/ 3233336 w 6081795"/>
              <a:gd name="connsiteY1661" fmla="*/ 4438166 h 4588006"/>
              <a:gd name="connsiteX1662" fmla="*/ 3252800 w 6081795"/>
              <a:gd name="connsiteY1662" fmla="*/ 4440109 h 4588006"/>
              <a:gd name="connsiteX1663" fmla="*/ 3271824 w 6081795"/>
              <a:gd name="connsiteY1663" fmla="*/ 4433571 h 4588006"/>
              <a:gd name="connsiteX1664" fmla="*/ 3291458 w 6081795"/>
              <a:gd name="connsiteY1664" fmla="*/ 4432225 h 4588006"/>
              <a:gd name="connsiteX1665" fmla="*/ 3309438 w 6081795"/>
              <a:gd name="connsiteY1665" fmla="*/ 4431774 h 4588006"/>
              <a:gd name="connsiteX1666" fmla="*/ 3313460 w 6081795"/>
              <a:gd name="connsiteY1666" fmla="*/ 4429884 h 4588006"/>
              <a:gd name="connsiteX1667" fmla="*/ 3316826 w 6081795"/>
              <a:gd name="connsiteY1667" fmla="*/ 4430094 h 4588006"/>
              <a:gd name="connsiteX1668" fmla="*/ 3311834 w 6081795"/>
              <a:gd name="connsiteY1668" fmla="*/ 4444425 h 4588006"/>
              <a:gd name="connsiteX1669" fmla="*/ 3300792 w 6081795"/>
              <a:gd name="connsiteY1669" fmla="*/ 4455062 h 4588006"/>
              <a:gd name="connsiteX1670" fmla="*/ 3297498 w 6081795"/>
              <a:gd name="connsiteY1670" fmla="*/ 4456266 h 4588006"/>
              <a:gd name="connsiteX1671" fmla="*/ 3294278 w 6081795"/>
              <a:gd name="connsiteY1671" fmla="*/ 4453943 h 4588006"/>
              <a:gd name="connsiteX1672" fmla="*/ 3265096 w 6081795"/>
              <a:gd name="connsiteY1672" fmla="*/ 4457852 h 4588006"/>
              <a:gd name="connsiteX1673" fmla="*/ 3235476 w 6081795"/>
              <a:gd name="connsiteY1673" fmla="*/ 4453280 h 4588006"/>
              <a:gd name="connsiteX1674" fmla="*/ 3226874 w 6081795"/>
              <a:gd name="connsiteY1674" fmla="*/ 4454457 h 4588006"/>
              <a:gd name="connsiteX1675" fmla="*/ 3218272 w 6081795"/>
              <a:gd name="connsiteY1675" fmla="*/ 4455633 h 4588006"/>
              <a:gd name="connsiteX1676" fmla="*/ 3196220 w 6081795"/>
              <a:gd name="connsiteY1676" fmla="*/ 4455384 h 4588006"/>
              <a:gd name="connsiteX1677" fmla="*/ 3174242 w 6081795"/>
              <a:gd name="connsiteY1677" fmla="*/ 4451609 h 4588006"/>
              <a:gd name="connsiteX1678" fmla="*/ 3168290 w 6081795"/>
              <a:gd name="connsiteY1678" fmla="*/ 4453093 h 4588006"/>
              <a:gd name="connsiteX1679" fmla="*/ 3163648 w 6081795"/>
              <a:gd name="connsiteY1679" fmla="*/ 4450379 h 4588006"/>
              <a:gd name="connsiteX1680" fmla="*/ 3169162 w 6081795"/>
              <a:gd name="connsiteY1680" fmla="*/ 4440414 h 4588006"/>
              <a:gd name="connsiteX1681" fmla="*/ 3179488 w 6081795"/>
              <a:gd name="connsiteY1681" fmla="*/ 4434815 h 4588006"/>
              <a:gd name="connsiteX1682" fmla="*/ 3168310 w 6081795"/>
              <a:gd name="connsiteY1682" fmla="*/ 4422278 h 4588006"/>
              <a:gd name="connsiteX1683" fmla="*/ 3151010 w 6081795"/>
              <a:gd name="connsiteY1683" fmla="*/ 4429333 h 4588006"/>
              <a:gd name="connsiteX1684" fmla="*/ 3114270 w 6081795"/>
              <a:gd name="connsiteY1684" fmla="*/ 4428331 h 4588006"/>
              <a:gd name="connsiteX1685" fmla="*/ 3113492 w 6081795"/>
              <a:gd name="connsiteY1685" fmla="*/ 4426428 h 4588006"/>
              <a:gd name="connsiteX1686" fmla="*/ 3077530 w 6081795"/>
              <a:gd name="connsiteY1686" fmla="*/ 4427328 h 4588006"/>
              <a:gd name="connsiteX1687" fmla="*/ 3068298 w 6081795"/>
              <a:gd name="connsiteY1687" fmla="*/ 4429429 h 4588006"/>
              <a:gd name="connsiteX1688" fmla="*/ 3060230 w 6081795"/>
              <a:gd name="connsiteY1688" fmla="*/ 4434384 h 4588006"/>
              <a:gd name="connsiteX1689" fmla="*/ 3062030 w 6081795"/>
              <a:gd name="connsiteY1689" fmla="*/ 4441255 h 4588006"/>
              <a:gd name="connsiteX1690" fmla="*/ 3055954 w 6081795"/>
              <a:gd name="connsiteY1690" fmla="*/ 4443676 h 4588006"/>
              <a:gd name="connsiteX1691" fmla="*/ 3054084 w 6081795"/>
              <a:gd name="connsiteY1691" fmla="*/ 4440332 h 4588006"/>
              <a:gd name="connsiteX1692" fmla="*/ 3050316 w 6081795"/>
              <a:gd name="connsiteY1692" fmla="*/ 4439759 h 4588006"/>
              <a:gd name="connsiteX1693" fmla="*/ 3045894 w 6081795"/>
              <a:gd name="connsiteY1693" fmla="*/ 4446225 h 4588006"/>
              <a:gd name="connsiteX1694" fmla="*/ 3042640 w 6081795"/>
              <a:gd name="connsiteY1694" fmla="*/ 4455546 h 4588006"/>
              <a:gd name="connsiteX1695" fmla="*/ 3024210 w 6081795"/>
              <a:gd name="connsiteY1695" fmla="*/ 4457983 h 4588006"/>
              <a:gd name="connsiteX1696" fmla="*/ 3008330 w 6081795"/>
              <a:gd name="connsiteY1696" fmla="*/ 4455550 h 4588006"/>
              <a:gd name="connsiteX1697" fmla="*/ 2996704 w 6081795"/>
              <a:gd name="connsiteY1697" fmla="*/ 4459820 h 4588006"/>
              <a:gd name="connsiteX1698" fmla="*/ 2989668 w 6081795"/>
              <a:gd name="connsiteY1698" fmla="*/ 4449395 h 4588006"/>
              <a:gd name="connsiteX1699" fmla="*/ 2971492 w 6081795"/>
              <a:gd name="connsiteY1699" fmla="*/ 4459250 h 4588006"/>
              <a:gd name="connsiteX1700" fmla="*/ 2974528 w 6081795"/>
              <a:gd name="connsiteY1700" fmla="*/ 4440749 h 4588006"/>
              <a:gd name="connsiteX1701" fmla="*/ 2981210 w 6081795"/>
              <a:gd name="connsiteY1701" fmla="*/ 4423759 h 4588006"/>
              <a:gd name="connsiteX1702" fmla="*/ 2970518 w 6081795"/>
              <a:gd name="connsiteY1702" fmla="*/ 4427231 h 4588006"/>
              <a:gd name="connsiteX1703" fmla="*/ 2958663 w 6081795"/>
              <a:gd name="connsiteY1703" fmla="*/ 4447608 h 4588006"/>
              <a:gd name="connsiteX1704" fmla="*/ 2916687 w 6081795"/>
              <a:gd name="connsiteY1704" fmla="*/ 4452932 h 4588006"/>
              <a:gd name="connsiteX1705" fmla="*/ 2876240 w 6081795"/>
              <a:gd name="connsiteY1705" fmla="*/ 4443477 h 4588006"/>
              <a:gd name="connsiteX1706" fmla="*/ 2860143 w 6081795"/>
              <a:gd name="connsiteY1706" fmla="*/ 4446684 h 4588006"/>
              <a:gd name="connsiteX1707" fmla="*/ 2846012 w 6081795"/>
              <a:gd name="connsiteY1707" fmla="*/ 4443594 h 4588006"/>
              <a:gd name="connsiteX1708" fmla="*/ 2847810 w 6081795"/>
              <a:gd name="connsiteY1708" fmla="*/ 4440585 h 4588006"/>
              <a:gd name="connsiteX1709" fmla="*/ 2850191 w 6081795"/>
              <a:gd name="connsiteY1709" fmla="*/ 4439003 h 4588006"/>
              <a:gd name="connsiteX1710" fmla="*/ 2848732 w 6081795"/>
              <a:gd name="connsiteY1710" fmla="*/ 4430494 h 4588006"/>
              <a:gd name="connsiteX1711" fmla="*/ 2839790 w 6081795"/>
              <a:gd name="connsiteY1711" fmla="*/ 4428369 h 4588006"/>
              <a:gd name="connsiteX1712" fmla="*/ 2833669 w 6081795"/>
              <a:gd name="connsiteY1712" fmla="*/ 4447962 h 4588006"/>
              <a:gd name="connsiteX1713" fmla="*/ 2806978 w 6081795"/>
              <a:gd name="connsiteY1713" fmla="*/ 4454878 h 4588006"/>
              <a:gd name="connsiteX1714" fmla="*/ 2780503 w 6081795"/>
              <a:gd name="connsiteY1714" fmla="*/ 4451216 h 4588006"/>
              <a:gd name="connsiteX1715" fmla="*/ 2768088 w 6081795"/>
              <a:gd name="connsiteY1715" fmla="*/ 4464050 h 4588006"/>
              <a:gd name="connsiteX1716" fmla="*/ 2756401 w 6081795"/>
              <a:gd name="connsiteY1716" fmla="*/ 4471259 h 4588006"/>
              <a:gd name="connsiteX1717" fmla="*/ 2755453 w 6081795"/>
              <a:gd name="connsiteY1717" fmla="*/ 4462764 h 4588006"/>
              <a:gd name="connsiteX1718" fmla="*/ 2757566 w 6081795"/>
              <a:gd name="connsiteY1718" fmla="*/ 4454353 h 4588006"/>
              <a:gd name="connsiteX1719" fmla="*/ 2736985 w 6081795"/>
              <a:gd name="connsiteY1719" fmla="*/ 4462025 h 4588006"/>
              <a:gd name="connsiteX1720" fmla="*/ 2716550 w 6081795"/>
              <a:gd name="connsiteY1720" fmla="*/ 4462644 h 4588006"/>
              <a:gd name="connsiteX1721" fmla="*/ 2725879 w 6081795"/>
              <a:gd name="connsiteY1721" fmla="*/ 4445961 h 4588006"/>
              <a:gd name="connsiteX1722" fmla="*/ 2744734 w 6081795"/>
              <a:gd name="connsiteY1722" fmla="*/ 4442712 h 4588006"/>
              <a:gd name="connsiteX1723" fmla="*/ 2745755 w 6081795"/>
              <a:gd name="connsiteY1723" fmla="*/ 4437800 h 4588006"/>
              <a:gd name="connsiteX1724" fmla="*/ 2747358 w 6081795"/>
              <a:gd name="connsiteY1724" fmla="*/ 4434315 h 4588006"/>
              <a:gd name="connsiteX1725" fmla="*/ 2752680 w 6081795"/>
              <a:gd name="connsiteY1725" fmla="*/ 4438694 h 4588006"/>
              <a:gd name="connsiteX1726" fmla="*/ 2756107 w 6081795"/>
              <a:gd name="connsiteY1726" fmla="*/ 4445845 h 4588006"/>
              <a:gd name="connsiteX1727" fmla="*/ 2773262 w 6081795"/>
              <a:gd name="connsiteY1727" fmla="*/ 4440903 h 4588006"/>
              <a:gd name="connsiteX1728" fmla="*/ 2792166 w 6081795"/>
              <a:gd name="connsiteY1728" fmla="*/ 4440242 h 4588006"/>
              <a:gd name="connsiteX1729" fmla="*/ 2795811 w 6081795"/>
              <a:gd name="connsiteY1729" fmla="*/ 4436813 h 4588006"/>
              <a:gd name="connsiteX1730" fmla="*/ 2798872 w 6081795"/>
              <a:gd name="connsiteY1730" fmla="*/ 4431957 h 4588006"/>
              <a:gd name="connsiteX1731" fmla="*/ 2778557 w 6081795"/>
              <a:gd name="connsiteY1731" fmla="*/ 4426698 h 4588006"/>
              <a:gd name="connsiteX1732" fmla="*/ 2773016 w 6081795"/>
              <a:gd name="connsiteY1732" fmla="*/ 4418078 h 4588006"/>
              <a:gd name="connsiteX1733" fmla="*/ 2749884 w 6081795"/>
              <a:gd name="connsiteY1733" fmla="*/ 4430620 h 4588006"/>
              <a:gd name="connsiteX1734" fmla="*/ 2721527 w 6081795"/>
              <a:gd name="connsiteY1734" fmla="*/ 4424201 h 4588006"/>
              <a:gd name="connsiteX1735" fmla="*/ 2693608 w 6081795"/>
              <a:gd name="connsiteY1735" fmla="*/ 4426262 h 4588006"/>
              <a:gd name="connsiteX1736" fmla="*/ 2683792 w 6081795"/>
              <a:gd name="connsiteY1736" fmla="*/ 4426935 h 4588006"/>
              <a:gd name="connsiteX1737" fmla="*/ 2673974 w 6081795"/>
              <a:gd name="connsiteY1737" fmla="*/ 4427608 h 4588006"/>
              <a:gd name="connsiteX1738" fmla="*/ 2658424 w 6081795"/>
              <a:gd name="connsiteY1738" fmla="*/ 4429065 h 4588006"/>
              <a:gd name="connsiteX1739" fmla="*/ 2659202 w 6081795"/>
              <a:gd name="connsiteY1739" fmla="*/ 4430969 h 4588006"/>
              <a:gd name="connsiteX1740" fmla="*/ 2649384 w 6081795"/>
              <a:gd name="connsiteY1740" fmla="*/ 4431642 h 4588006"/>
              <a:gd name="connsiteX1741" fmla="*/ 2639568 w 6081795"/>
              <a:gd name="connsiteY1741" fmla="*/ 4432315 h 4588006"/>
              <a:gd name="connsiteX1742" fmla="*/ 2632364 w 6081795"/>
              <a:gd name="connsiteY1742" fmla="*/ 4435059 h 4588006"/>
              <a:gd name="connsiteX1743" fmla="*/ 2626544 w 6081795"/>
              <a:gd name="connsiteY1743" fmla="*/ 4430077 h 4588006"/>
              <a:gd name="connsiteX1744" fmla="*/ 2616460 w 6081795"/>
              <a:gd name="connsiteY1744" fmla="*/ 4433801 h 4588006"/>
              <a:gd name="connsiteX1745" fmla="*/ 2610312 w 6081795"/>
              <a:gd name="connsiteY1745" fmla="*/ 4424930 h 4588006"/>
              <a:gd name="connsiteX1746" fmla="*/ 2592136 w 6081795"/>
              <a:gd name="connsiteY1746" fmla="*/ 4434784 h 4588006"/>
              <a:gd name="connsiteX1747" fmla="*/ 2591552 w 6081795"/>
              <a:gd name="connsiteY1747" fmla="*/ 4423477 h 4588006"/>
              <a:gd name="connsiteX1748" fmla="*/ 2563754 w 6081795"/>
              <a:gd name="connsiteY1748" fmla="*/ 4424600 h 4588006"/>
              <a:gd name="connsiteX1749" fmla="*/ 2562006 w 6081795"/>
              <a:gd name="connsiteY1749" fmla="*/ 4430198 h 4588006"/>
              <a:gd name="connsiteX1750" fmla="*/ 2553938 w 6081795"/>
              <a:gd name="connsiteY1750" fmla="*/ 4425273 h 4588006"/>
              <a:gd name="connsiteX1751" fmla="*/ 2545774 w 6081795"/>
              <a:gd name="connsiteY1751" fmla="*/ 4425051 h 4588006"/>
              <a:gd name="connsiteX1752" fmla="*/ 2536542 w 6081795"/>
              <a:gd name="connsiteY1752" fmla="*/ 4437031 h 4588006"/>
              <a:gd name="connsiteX1753" fmla="*/ 2522546 w 6081795"/>
              <a:gd name="connsiteY1753" fmla="*/ 4442295 h 4588006"/>
              <a:gd name="connsiteX1754" fmla="*/ 2512826 w 6081795"/>
              <a:gd name="connsiteY1754" fmla="*/ 4438266 h 4588006"/>
              <a:gd name="connsiteX1755" fmla="*/ 2500772 w 6081795"/>
              <a:gd name="connsiteY1755" fmla="*/ 4428527 h 4588006"/>
              <a:gd name="connsiteX1756" fmla="*/ 2509034 w 6081795"/>
              <a:gd name="connsiteY1756" fmla="*/ 4424048 h 4588006"/>
              <a:gd name="connsiteX1757" fmla="*/ 2505048 w 6081795"/>
              <a:gd name="connsiteY1757" fmla="*/ 4419235 h 4588006"/>
              <a:gd name="connsiteX1758" fmla="*/ 2490736 w 6081795"/>
              <a:gd name="connsiteY1758" fmla="*/ 4420020 h 4588006"/>
              <a:gd name="connsiteX1759" fmla="*/ 2478902 w 6081795"/>
              <a:gd name="connsiteY1759" fmla="*/ 4419462 h 4588006"/>
              <a:gd name="connsiteX1760" fmla="*/ 2479874 w 6081795"/>
              <a:gd name="connsiteY1760" fmla="*/ 4416901 h 4588006"/>
              <a:gd name="connsiteX1761" fmla="*/ 2481429 w 6081795"/>
              <a:gd name="connsiteY1761" fmla="*/ 4415767 h 4588006"/>
              <a:gd name="connsiteX1762" fmla="*/ 2483640 w 6081795"/>
              <a:gd name="connsiteY1762" fmla="*/ 4407594 h 4588006"/>
              <a:gd name="connsiteX1763" fmla="*/ 2492994 w 6081795"/>
              <a:gd name="connsiteY1763" fmla="*/ 4409496 h 4588006"/>
              <a:gd name="connsiteX1764" fmla="*/ 2504754 w 6081795"/>
              <a:gd name="connsiteY1764" fmla="*/ 4393821 h 4588006"/>
              <a:gd name="connsiteX1765" fmla="*/ 2519430 w 6081795"/>
              <a:gd name="connsiteY1765" fmla="*/ 4395162 h 4588006"/>
              <a:gd name="connsiteX1766" fmla="*/ 2518943 w 6081795"/>
              <a:gd name="connsiteY1766" fmla="*/ 4379153 h 4588006"/>
              <a:gd name="connsiteX1767" fmla="*/ 2501144 w 6081795"/>
              <a:gd name="connsiteY1767" fmla="*/ 4380667 h 4588006"/>
              <a:gd name="connsiteX1768" fmla="*/ 2482106 w 6081795"/>
              <a:gd name="connsiteY1768" fmla="*/ 4382853 h 4588006"/>
              <a:gd name="connsiteX1769" fmla="*/ 2454939 w 6081795"/>
              <a:gd name="connsiteY1769" fmla="*/ 4378112 h 4588006"/>
              <a:gd name="connsiteX1770" fmla="*/ 2428356 w 6081795"/>
              <a:gd name="connsiteY1770" fmla="*/ 4374799 h 4588006"/>
              <a:gd name="connsiteX1771" fmla="*/ 2410326 w 6081795"/>
              <a:gd name="connsiteY1771" fmla="*/ 4377601 h 4588006"/>
              <a:gd name="connsiteX1772" fmla="*/ 2394921 w 6081795"/>
              <a:gd name="connsiteY1772" fmla="*/ 4372005 h 4588006"/>
              <a:gd name="connsiteX1773" fmla="*/ 2388858 w 6081795"/>
              <a:gd name="connsiteY1773" fmla="*/ 4378779 h 4588006"/>
              <a:gd name="connsiteX1774" fmla="*/ 2384036 w 6081795"/>
              <a:gd name="connsiteY1774" fmla="*/ 4384881 h 4588006"/>
              <a:gd name="connsiteX1775" fmla="*/ 2387195 w 6081795"/>
              <a:gd name="connsiteY1775" fmla="*/ 4385203 h 4588006"/>
              <a:gd name="connsiteX1776" fmla="*/ 2389771 w 6081795"/>
              <a:gd name="connsiteY1776" fmla="*/ 4384097 h 4588006"/>
              <a:gd name="connsiteX1777" fmla="*/ 2425842 w 6081795"/>
              <a:gd name="connsiteY1777" fmla="*/ 4387786 h 4588006"/>
              <a:gd name="connsiteX1778" fmla="*/ 2460821 w 6081795"/>
              <a:gd name="connsiteY1778" fmla="*/ 4385095 h 4588006"/>
              <a:gd name="connsiteX1779" fmla="*/ 2464709 w 6081795"/>
              <a:gd name="connsiteY1779" fmla="*/ 4394610 h 4588006"/>
              <a:gd name="connsiteX1780" fmla="*/ 2469898 w 6081795"/>
              <a:gd name="connsiteY1780" fmla="*/ 4410395 h 4588006"/>
              <a:gd name="connsiteX1781" fmla="*/ 2466559 w 6081795"/>
              <a:gd name="connsiteY1781" fmla="*/ 4423830 h 4588006"/>
              <a:gd name="connsiteX1782" fmla="*/ 2442237 w 6081795"/>
              <a:gd name="connsiteY1782" fmla="*/ 4429753 h 4588006"/>
              <a:gd name="connsiteX1783" fmla="*/ 2417476 w 6081795"/>
              <a:gd name="connsiteY1783" fmla="*/ 4427196 h 4588006"/>
              <a:gd name="connsiteX1784" fmla="*/ 2407902 w 6081795"/>
              <a:gd name="connsiteY1784" fmla="*/ 4435873 h 4588006"/>
              <a:gd name="connsiteX1785" fmla="*/ 2398330 w 6081795"/>
              <a:gd name="connsiteY1785" fmla="*/ 4444551 h 4588006"/>
              <a:gd name="connsiteX1786" fmla="*/ 2396190 w 6081795"/>
              <a:gd name="connsiteY1786" fmla="*/ 4429438 h 4588006"/>
              <a:gd name="connsiteX1787" fmla="*/ 2378890 w 6081795"/>
              <a:gd name="connsiteY1787" fmla="*/ 4436493 h 4588006"/>
              <a:gd name="connsiteX1788" fmla="*/ 2359256 w 6081795"/>
              <a:gd name="connsiteY1788" fmla="*/ 4437839 h 4588006"/>
              <a:gd name="connsiteX1789" fmla="*/ 2366933 w 6081795"/>
              <a:gd name="connsiteY1789" fmla="*/ 4422053 h 4588006"/>
              <a:gd name="connsiteX1790" fmla="*/ 2384136 w 6081795"/>
              <a:gd name="connsiteY1790" fmla="*/ 4419699 h 4588006"/>
              <a:gd name="connsiteX1791" fmla="*/ 2385156 w 6081795"/>
              <a:gd name="connsiteY1791" fmla="*/ 4414787 h 4588006"/>
              <a:gd name="connsiteX1792" fmla="*/ 2386760 w 6081795"/>
              <a:gd name="connsiteY1792" fmla="*/ 4411302 h 4588006"/>
              <a:gd name="connsiteX1793" fmla="*/ 2391693 w 6081795"/>
              <a:gd name="connsiteY1793" fmla="*/ 4414730 h 4588006"/>
              <a:gd name="connsiteX1794" fmla="*/ 2394731 w 6081795"/>
              <a:gd name="connsiteY1794" fmla="*/ 4420929 h 4588006"/>
              <a:gd name="connsiteX1795" fmla="*/ 2427486 w 6081795"/>
              <a:gd name="connsiteY1795" fmla="*/ 4417118 h 4588006"/>
              <a:gd name="connsiteX1796" fmla="*/ 2433317 w 6081795"/>
              <a:gd name="connsiteY1796" fmla="*/ 4411632 h 4588006"/>
              <a:gd name="connsiteX1797" fmla="*/ 2438467 w 6081795"/>
              <a:gd name="connsiteY1797" fmla="*/ 4399540 h 4588006"/>
              <a:gd name="connsiteX1798" fmla="*/ 2426317 w 6081795"/>
              <a:gd name="connsiteY1798" fmla="*/ 4394504 h 4588006"/>
              <a:gd name="connsiteX1799" fmla="*/ 2389287 w 6081795"/>
              <a:gd name="connsiteY1799" fmla="*/ 4407607 h 4588006"/>
              <a:gd name="connsiteX1800" fmla="*/ 2363262 w 6081795"/>
              <a:gd name="connsiteY1800" fmla="*/ 4401957 h 4588006"/>
              <a:gd name="connsiteX1801" fmla="*/ 2337092 w 6081795"/>
              <a:gd name="connsiteY1801" fmla="*/ 4403360 h 4588006"/>
              <a:gd name="connsiteX1802" fmla="*/ 2318820 w 6081795"/>
              <a:gd name="connsiteY1802" fmla="*/ 4408037 h 4588006"/>
              <a:gd name="connsiteX1803" fmla="*/ 2299381 w 6081795"/>
              <a:gd name="connsiteY1803" fmla="*/ 4409859 h 4588006"/>
              <a:gd name="connsiteX1804" fmla="*/ 2266139 w 6081795"/>
              <a:gd name="connsiteY1804" fmla="*/ 4397660 h 4588006"/>
              <a:gd name="connsiteX1805" fmla="*/ 2227650 w 6081795"/>
              <a:gd name="connsiteY1805" fmla="*/ 4402256 h 4588006"/>
              <a:gd name="connsiteX1806" fmla="*/ 2225390 w 6081795"/>
              <a:gd name="connsiteY1806" fmla="*/ 4397960 h 4588006"/>
              <a:gd name="connsiteX1807" fmla="*/ 2221235 w 6081795"/>
              <a:gd name="connsiteY1807" fmla="*/ 4396435 h 4588006"/>
              <a:gd name="connsiteX1808" fmla="*/ 2219194 w 6081795"/>
              <a:gd name="connsiteY1808" fmla="*/ 4401319 h 4588006"/>
              <a:gd name="connsiteX1809" fmla="*/ 2217737 w 6081795"/>
              <a:gd name="connsiteY1809" fmla="*/ 4407631 h 4588006"/>
              <a:gd name="connsiteX1810" fmla="*/ 2199268 w 6081795"/>
              <a:gd name="connsiteY1810" fmla="*/ 4392072 h 4588006"/>
              <a:gd name="connsiteX1811" fmla="*/ 2193823 w 6081795"/>
              <a:gd name="connsiteY1811" fmla="*/ 4378750 h 4588006"/>
              <a:gd name="connsiteX1812" fmla="*/ 2212946 w 6081795"/>
              <a:gd name="connsiteY1812" fmla="*/ 4372450 h 4588006"/>
              <a:gd name="connsiteX1813" fmla="*/ 2238337 w 6081795"/>
              <a:gd name="connsiteY1813" fmla="*/ 4359264 h 4588006"/>
              <a:gd name="connsiteX1814" fmla="*/ 2219214 w 6081795"/>
              <a:gd name="connsiteY1814" fmla="*/ 4355684 h 4588006"/>
              <a:gd name="connsiteX1815" fmla="*/ 2199945 w 6081795"/>
              <a:gd name="connsiteY1815" fmla="*/ 4359157 h 4588006"/>
              <a:gd name="connsiteX1816" fmla="*/ 2168355 w 6081795"/>
              <a:gd name="connsiteY1816" fmla="*/ 4346063 h 4588006"/>
              <a:gd name="connsiteX1817" fmla="*/ 2153483 w 6081795"/>
              <a:gd name="connsiteY1817" fmla="*/ 4339306 h 4588006"/>
              <a:gd name="connsiteX1818" fmla="*/ 2141528 w 6081795"/>
              <a:gd name="connsiteY1818" fmla="*/ 4339685 h 4588006"/>
              <a:gd name="connsiteX1819" fmla="*/ 2138417 w 6081795"/>
              <a:gd name="connsiteY1819" fmla="*/ 4332073 h 4588006"/>
              <a:gd name="connsiteX1820" fmla="*/ 2126329 w 6081795"/>
              <a:gd name="connsiteY1820" fmla="*/ 4333977 h 4588006"/>
              <a:gd name="connsiteX1821" fmla="*/ 2115480 w 6081795"/>
              <a:gd name="connsiteY1821" fmla="*/ 4335210 h 4588006"/>
              <a:gd name="connsiteX1822" fmla="*/ 2100122 w 6081795"/>
              <a:gd name="connsiteY1822" fmla="*/ 4327264 h 4588006"/>
              <a:gd name="connsiteX1823" fmla="*/ 2110229 w 6081795"/>
              <a:gd name="connsiteY1823" fmla="*/ 4312484 h 4588006"/>
              <a:gd name="connsiteX1824" fmla="*/ 2112852 w 6081795"/>
              <a:gd name="connsiteY1824" fmla="*/ 4304088 h 4588006"/>
              <a:gd name="connsiteX1825" fmla="*/ 2134781 w 6081795"/>
              <a:gd name="connsiteY1825" fmla="*/ 4300334 h 4588006"/>
              <a:gd name="connsiteX1826" fmla="*/ 2157950 w 6081795"/>
              <a:gd name="connsiteY1826" fmla="*/ 4295909 h 4588006"/>
              <a:gd name="connsiteX1827" fmla="*/ 2159505 w 6081795"/>
              <a:gd name="connsiteY1827" fmla="*/ 4294775 h 4588006"/>
              <a:gd name="connsiteX1828" fmla="*/ 2160476 w 6081795"/>
              <a:gd name="connsiteY1828" fmla="*/ 4292214 h 4588006"/>
              <a:gd name="connsiteX1829" fmla="*/ 2153758 w 6081795"/>
              <a:gd name="connsiteY1829" fmla="*/ 4291207 h 4588006"/>
              <a:gd name="connsiteX1830" fmla="*/ 2145800 w 6081795"/>
              <a:gd name="connsiteY1830" fmla="*/ 4290872 h 4588006"/>
              <a:gd name="connsiteX1831" fmla="*/ 2139288 w 6081795"/>
              <a:gd name="connsiteY1831" fmla="*/ 4289754 h 4588006"/>
              <a:gd name="connsiteX1832" fmla="*/ 2132472 w 6081795"/>
              <a:gd name="connsiteY1832" fmla="*/ 4293449 h 4588006"/>
              <a:gd name="connsiteX1833" fmla="*/ 2127041 w 6081795"/>
              <a:gd name="connsiteY1833" fmla="*/ 4289419 h 4588006"/>
              <a:gd name="connsiteX1834" fmla="*/ 2120625 w 6081795"/>
              <a:gd name="connsiteY1834" fmla="*/ 4283599 h 4588006"/>
              <a:gd name="connsiteX1835" fmla="*/ 2111195 w 6081795"/>
              <a:gd name="connsiteY1835" fmla="*/ 4265463 h 4588006"/>
              <a:gd name="connsiteX1836" fmla="*/ 2095645 w 6081795"/>
              <a:gd name="connsiteY1836" fmla="*/ 4266921 h 4588006"/>
              <a:gd name="connsiteX1837" fmla="*/ 2087905 w 6081795"/>
              <a:gd name="connsiteY1837" fmla="*/ 4260946 h 4588006"/>
              <a:gd name="connsiteX1838" fmla="*/ 2079509 w 6081795"/>
              <a:gd name="connsiteY1838" fmla="*/ 4257071 h 4588006"/>
              <a:gd name="connsiteX1839" fmla="*/ 2075535 w 6081795"/>
              <a:gd name="connsiteY1839" fmla="*/ 4251670 h 4588006"/>
              <a:gd name="connsiteX1840" fmla="*/ 2069011 w 6081795"/>
              <a:gd name="connsiteY1840" fmla="*/ 4251139 h 4588006"/>
              <a:gd name="connsiteX1841" fmla="*/ 2063180 w 6081795"/>
              <a:gd name="connsiteY1841" fmla="*/ 4256626 h 4588006"/>
              <a:gd name="connsiteX1842" fmla="*/ 2056180 w 6081795"/>
              <a:gd name="connsiteY1842" fmla="*/ 4239498 h 4588006"/>
              <a:gd name="connsiteX1843" fmla="*/ 2072667 w 6081795"/>
              <a:gd name="connsiteY1843" fmla="*/ 4237242 h 4588006"/>
              <a:gd name="connsiteX1844" fmla="*/ 2082519 w 6081795"/>
              <a:gd name="connsiteY1844" fmla="*/ 4229866 h 4588006"/>
              <a:gd name="connsiteX1845" fmla="*/ 2078425 w 6081795"/>
              <a:gd name="connsiteY1845" fmla="*/ 4225402 h 4588006"/>
              <a:gd name="connsiteX1846" fmla="*/ 2073674 w 6081795"/>
              <a:gd name="connsiteY1846" fmla="*/ 4223038 h 4588006"/>
              <a:gd name="connsiteX1847" fmla="*/ 2052291 w 6081795"/>
              <a:gd name="connsiteY1847" fmla="*/ 4229982 h 4588006"/>
              <a:gd name="connsiteX1848" fmla="*/ 2036838 w 6081795"/>
              <a:gd name="connsiteY1848" fmla="*/ 4226737 h 4588006"/>
              <a:gd name="connsiteX1849" fmla="*/ 2022865 w 6081795"/>
              <a:gd name="connsiteY1849" fmla="*/ 4230825 h 4588006"/>
              <a:gd name="connsiteX1850" fmla="*/ 2009040 w 6081795"/>
              <a:gd name="connsiteY1850" fmla="*/ 4227861 h 4588006"/>
              <a:gd name="connsiteX1851" fmla="*/ 1995822 w 6081795"/>
              <a:gd name="connsiteY1851" fmla="*/ 4235028 h 4588006"/>
              <a:gd name="connsiteX1852" fmla="*/ 1974536 w 6081795"/>
              <a:gd name="connsiteY1852" fmla="*/ 4237270 h 4588006"/>
              <a:gd name="connsiteX1853" fmla="*/ 1969906 w 6081795"/>
              <a:gd name="connsiteY1853" fmla="*/ 4229028 h 4588006"/>
              <a:gd name="connsiteX1854" fmla="*/ 1960830 w 6081795"/>
              <a:gd name="connsiteY1854" fmla="*/ 4228427 h 4588006"/>
              <a:gd name="connsiteX1855" fmla="*/ 1941294 w 6081795"/>
              <a:gd name="connsiteY1855" fmla="*/ 4225071 h 4588006"/>
              <a:gd name="connsiteX1856" fmla="*/ 1940028 w 6081795"/>
              <a:gd name="connsiteY1856" fmla="*/ 4207159 h 4588006"/>
              <a:gd name="connsiteX1857" fmla="*/ 1960658 w 6081795"/>
              <a:gd name="connsiteY1857" fmla="*/ 4202076 h 4588006"/>
              <a:gd name="connsiteX1858" fmla="*/ 1979392 w 6081795"/>
              <a:gd name="connsiteY1858" fmla="*/ 4199764 h 4588006"/>
              <a:gd name="connsiteX1859" fmla="*/ 1990764 w 6081795"/>
              <a:gd name="connsiteY1859" fmla="*/ 4202897 h 4588006"/>
              <a:gd name="connsiteX1860" fmla="*/ 1997193 w 6081795"/>
              <a:gd name="connsiteY1860" fmla="*/ 4218010 h 4588006"/>
              <a:gd name="connsiteX1861" fmla="*/ 2002818 w 6081795"/>
              <a:gd name="connsiteY1861" fmla="*/ 4212636 h 4588006"/>
              <a:gd name="connsiteX1862" fmla="*/ 2022450 w 6081795"/>
              <a:gd name="connsiteY1862" fmla="*/ 4211289 h 4588006"/>
              <a:gd name="connsiteX1863" fmla="*/ 2019340 w 6081795"/>
              <a:gd name="connsiteY1863" fmla="*/ 4203677 h 4588006"/>
              <a:gd name="connsiteX1864" fmla="*/ 2030712 w 6081795"/>
              <a:gd name="connsiteY1864" fmla="*/ 4206810 h 4588006"/>
              <a:gd name="connsiteX1865" fmla="*/ 2047234 w 6081795"/>
              <a:gd name="connsiteY1865" fmla="*/ 4197852 h 4588006"/>
              <a:gd name="connsiteX1866" fmla="*/ 2060940 w 6081795"/>
              <a:gd name="connsiteY1866" fmla="*/ 4206694 h 4588006"/>
              <a:gd name="connsiteX1867" fmla="*/ 2075810 w 6081795"/>
              <a:gd name="connsiteY1867" fmla="*/ 4198631 h 4588006"/>
              <a:gd name="connsiteX1868" fmla="*/ 2094472 w 6081795"/>
              <a:gd name="connsiteY1868" fmla="*/ 4204786 h 4588006"/>
              <a:gd name="connsiteX1869" fmla="*/ 2110022 w 6081795"/>
              <a:gd name="connsiteY1869" fmla="*/ 4203329 h 4588006"/>
              <a:gd name="connsiteX1870" fmla="*/ 2124625 w 6081795"/>
              <a:gd name="connsiteY1870" fmla="*/ 4188437 h 4588006"/>
              <a:gd name="connsiteX1871" fmla="*/ 2146372 w 6081795"/>
              <a:gd name="connsiteY1871" fmla="*/ 4183620 h 4588006"/>
              <a:gd name="connsiteX1872" fmla="*/ 2159031 w 6081795"/>
              <a:gd name="connsiteY1872" fmla="*/ 4183730 h 4588006"/>
              <a:gd name="connsiteX1873" fmla="*/ 2171836 w 6081795"/>
              <a:gd name="connsiteY1873" fmla="*/ 4176787 h 4588006"/>
              <a:gd name="connsiteX1874" fmla="*/ 2179637 w 6081795"/>
              <a:gd name="connsiteY1874" fmla="*/ 4179823 h 4588006"/>
              <a:gd name="connsiteX1875" fmla="*/ 2188165 w 6081795"/>
              <a:gd name="connsiteY1875" fmla="*/ 4177232 h 4588006"/>
              <a:gd name="connsiteX1876" fmla="*/ 2194045 w 6081795"/>
              <a:gd name="connsiteY1876" fmla="*/ 4169395 h 4588006"/>
              <a:gd name="connsiteX1877" fmla="*/ 2199924 w 6081795"/>
              <a:gd name="connsiteY1877" fmla="*/ 4161557 h 4588006"/>
              <a:gd name="connsiteX1878" fmla="*/ 2180874 w 6081795"/>
              <a:gd name="connsiteY1878" fmla="*/ 4159391 h 4588006"/>
              <a:gd name="connsiteX1879" fmla="*/ 2162407 w 6081795"/>
              <a:gd name="connsiteY1879" fmla="*/ 4158651 h 4588006"/>
              <a:gd name="connsiteX1880" fmla="*/ 2145726 w 6081795"/>
              <a:gd name="connsiteY1880" fmla="*/ 4160431 h 4588006"/>
              <a:gd name="connsiteX1881" fmla="*/ 2129845 w 6081795"/>
              <a:gd name="connsiteY1881" fmla="*/ 4153058 h 4588006"/>
              <a:gd name="connsiteX1882" fmla="*/ 2108366 w 6081795"/>
              <a:gd name="connsiteY1882" fmla="*/ 4164705 h 4588006"/>
              <a:gd name="connsiteX1883" fmla="*/ 2072463 w 6081795"/>
              <a:gd name="connsiteY1883" fmla="*/ 4147846 h 4588006"/>
              <a:gd name="connsiteX1884" fmla="*/ 2029345 w 6081795"/>
              <a:gd name="connsiteY1884" fmla="*/ 4154080 h 4588006"/>
              <a:gd name="connsiteX1885" fmla="*/ 2016562 w 6081795"/>
              <a:gd name="connsiteY1885" fmla="*/ 4140087 h 4588006"/>
              <a:gd name="connsiteX1886" fmla="*/ 2003780 w 6081795"/>
              <a:gd name="connsiteY1886" fmla="*/ 4126095 h 4588006"/>
              <a:gd name="connsiteX1887" fmla="*/ 1985605 w 6081795"/>
              <a:gd name="connsiteY1887" fmla="*/ 4135949 h 4588006"/>
              <a:gd name="connsiteX1888" fmla="*/ 1983272 w 6081795"/>
              <a:gd name="connsiteY1888" fmla="*/ 4130240 h 4588006"/>
              <a:gd name="connsiteX1889" fmla="*/ 1983028 w 6081795"/>
              <a:gd name="connsiteY1889" fmla="*/ 4122235 h 4588006"/>
              <a:gd name="connsiteX1890" fmla="*/ 1990075 w 6081795"/>
              <a:gd name="connsiteY1890" fmla="*/ 4117252 h 4588006"/>
              <a:gd name="connsiteX1891" fmla="*/ 2005625 w 6081795"/>
              <a:gd name="connsiteY1891" fmla="*/ 4115795 h 4588006"/>
              <a:gd name="connsiteX1892" fmla="*/ 2011153 w 6081795"/>
              <a:gd name="connsiteY1892" fmla="*/ 4110182 h 4588006"/>
              <a:gd name="connsiteX1893" fmla="*/ 2014858 w 6081795"/>
              <a:gd name="connsiteY1893" fmla="*/ 4103814 h 4588006"/>
              <a:gd name="connsiteX1894" fmla="*/ 2009901 w 6081795"/>
              <a:gd name="connsiteY1894" fmla="*/ 4106502 h 4588006"/>
              <a:gd name="connsiteX1895" fmla="*/ 1992527 w 6081795"/>
              <a:gd name="connsiteY1895" fmla="*/ 4097324 h 4588006"/>
              <a:gd name="connsiteX1896" fmla="*/ 1975007 w 6081795"/>
              <a:gd name="connsiteY1896" fmla="*/ 4095199 h 4588006"/>
              <a:gd name="connsiteX1897" fmla="*/ 1964728 w 6081795"/>
              <a:gd name="connsiteY1897" fmla="*/ 4093507 h 4588006"/>
              <a:gd name="connsiteX1898" fmla="*/ 1953722 w 6081795"/>
              <a:gd name="connsiteY1898" fmla="*/ 4097441 h 4588006"/>
              <a:gd name="connsiteX1899" fmla="*/ 1941668 w 6081795"/>
              <a:gd name="connsiteY1899" fmla="*/ 4087703 h 4588006"/>
              <a:gd name="connsiteX1900" fmla="*/ 1932107 w 6081795"/>
              <a:gd name="connsiteY1900" fmla="*/ 4090853 h 4588006"/>
              <a:gd name="connsiteX1901" fmla="*/ 1922034 w 6081795"/>
              <a:gd name="connsiteY1901" fmla="*/ 4089049 h 4588006"/>
              <a:gd name="connsiteX1902" fmla="*/ 1908817 w 6081795"/>
              <a:gd name="connsiteY1902" fmla="*/ 4096216 h 4588006"/>
              <a:gd name="connsiteX1903" fmla="*/ 1900750 w 6081795"/>
              <a:gd name="connsiteY1903" fmla="*/ 4091291 h 4588006"/>
              <a:gd name="connsiteX1904" fmla="*/ 1883862 w 6081795"/>
              <a:gd name="connsiteY1904" fmla="*/ 4093182 h 4588006"/>
              <a:gd name="connsiteX1905" fmla="*/ 1866536 w 6081795"/>
              <a:gd name="connsiteY1905" fmla="*/ 4086593 h 4588006"/>
              <a:gd name="connsiteX1906" fmla="*/ 1842929 w 6081795"/>
              <a:gd name="connsiteY1906" fmla="*/ 4082538 h 4588006"/>
              <a:gd name="connsiteX1907" fmla="*/ 1819395 w 6081795"/>
              <a:gd name="connsiteY1907" fmla="*/ 4074957 h 4588006"/>
              <a:gd name="connsiteX1908" fmla="*/ 1811049 w 6081795"/>
              <a:gd name="connsiteY1908" fmla="*/ 4078610 h 4588006"/>
              <a:gd name="connsiteX1909" fmla="*/ 1802192 w 6081795"/>
              <a:gd name="connsiteY1909" fmla="*/ 4077310 h 4588006"/>
              <a:gd name="connsiteX1910" fmla="*/ 1784964 w 6081795"/>
              <a:gd name="connsiteY1910" fmla="*/ 4080839 h 4588006"/>
              <a:gd name="connsiteX1911" fmla="*/ 1767882 w 6081795"/>
              <a:gd name="connsiteY1911" fmla="*/ 4077315 h 4588006"/>
              <a:gd name="connsiteX1912" fmla="*/ 1762754 w 6081795"/>
              <a:gd name="connsiteY1912" fmla="*/ 4078351 h 4588006"/>
              <a:gd name="connsiteX1913" fmla="*/ 1758939 w 6081795"/>
              <a:gd name="connsiteY1913" fmla="*/ 4075189 h 4588006"/>
              <a:gd name="connsiteX1914" fmla="*/ 1758258 w 6081795"/>
              <a:gd name="connsiteY1914" fmla="*/ 4068584 h 4588006"/>
              <a:gd name="connsiteX1915" fmla="*/ 1777114 w 6081795"/>
              <a:gd name="connsiteY1915" fmla="*/ 4065335 h 4588006"/>
              <a:gd name="connsiteX1916" fmla="*/ 1785679 w 6081795"/>
              <a:gd name="connsiteY1916" fmla="*/ 4065921 h 4588006"/>
              <a:gd name="connsiteX1917" fmla="*/ 1794317 w 6081795"/>
              <a:gd name="connsiteY1917" fmla="*/ 4062981 h 4588006"/>
              <a:gd name="connsiteX1918" fmla="*/ 1812298 w 6081795"/>
              <a:gd name="connsiteY1918" fmla="*/ 4062531 h 4588006"/>
              <a:gd name="connsiteX1919" fmla="*/ 1824496 w 6081795"/>
              <a:gd name="connsiteY1919" fmla="*/ 4055336 h 4588006"/>
              <a:gd name="connsiteX1920" fmla="*/ 1835236 w 6081795"/>
              <a:gd name="connsiteY1920" fmla="*/ 4059393 h 4588006"/>
              <a:gd name="connsiteX1921" fmla="*/ 1898849 w 6081795"/>
              <a:gd name="connsiteY1921" fmla="*/ 4044662 h 4588006"/>
              <a:gd name="connsiteX1922" fmla="*/ 1964505 w 6081795"/>
              <a:gd name="connsiteY1922" fmla="*/ 4049747 h 4588006"/>
              <a:gd name="connsiteX1923" fmla="*/ 1981368 w 6081795"/>
              <a:gd name="connsiteY1923" fmla="*/ 4044091 h 4588006"/>
              <a:gd name="connsiteX1924" fmla="*/ 1998231 w 6081795"/>
              <a:gd name="connsiteY1924" fmla="*/ 4038435 h 4588006"/>
              <a:gd name="connsiteX1925" fmla="*/ 2003759 w 6081795"/>
              <a:gd name="connsiteY1925" fmla="*/ 4042702 h 4588006"/>
              <a:gd name="connsiteX1926" fmla="*/ 2011255 w 6081795"/>
              <a:gd name="connsiteY1926" fmla="*/ 4040672 h 4588006"/>
              <a:gd name="connsiteX1927" fmla="*/ 2024583 w 6081795"/>
              <a:gd name="connsiteY1927" fmla="*/ 4038095 h 4588006"/>
              <a:gd name="connsiteX1928" fmla="*/ 2034193 w 6081795"/>
              <a:gd name="connsiteY1928" fmla="*/ 4037534 h 4588006"/>
              <a:gd name="connsiteX1929" fmla="*/ 2054604 w 6081795"/>
              <a:gd name="connsiteY1929" fmla="*/ 4038091 h 4588006"/>
              <a:gd name="connsiteX1930" fmla="*/ 2061579 w 6081795"/>
              <a:gd name="connsiteY1930" fmla="*/ 4041575 h 4588006"/>
              <a:gd name="connsiteX1931" fmla="*/ 2069281 w 6081795"/>
              <a:gd name="connsiteY1931" fmla="*/ 4039433 h 4588006"/>
              <a:gd name="connsiteX1932" fmla="*/ 2076764 w 6081795"/>
              <a:gd name="connsiteY1932" fmla="*/ 4033050 h 4588006"/>
              <a:gd name="connsiteX1933" fmla="*/ 2134983 w 6081795"/>
              <a:gd name="connsiteY1933" fmla="*/ 4022406 h 4588006"/>
              <a:gd name="connsiteX1934" fmla="*/ 2143051 w 6081795"/>
              <a:gd name="connsiteY1934" fmla="*/ 4027331 h 4588006"/>
              <a:gd name="connsiteX1935" fmla="*/ 2153645 w 6081795"/>
              <a:gd name="connsiteY1935" fmla="*/ 4028561 h 4588006"/>
              <a:gd name="connsiteX1936" fmla="*/ 2163109 w 6081795"/>
              <a:gd name="connsiteY1936" fmla="*/ 4025173 h 4588006"/>
              <a:gd name="connsiteX1937" fmla="*/ 2172501 w 6081795"/>
              <a:gd name="connsiteY1937" fmla="*/ 4025312 h 4588006"/>
              <a:gd name="connsiteX1938" fmla="*/ 2184079 w 6081795"/>
              <a:gd name="connsiteY1938" fmla="*/ 4018453 h 4588006"/>
              <a:gd name="connsiteX1939" fmla="*/ 2195439 w 6081795"/>
              <a:gd name="connsiteY1939" fmla="*/ 4022174 h 4588006"/>
              <a:gd name="connsiteX1940" fmla="*/ 2221924 w 6081795"/>
              <a:gd name="connsiteY1940" fmla="*/ 4020309 h 4588006"/>
              <a:gd name="connsiteX1941" fmla="*/ 2245203 w 6081795"/>
              <a:gd name="connsiteY1941" fmla="*/ 4025414 h 4588006"/>
              <a:gd name="connsiteX1942" fmla="*/ 2259102 w 6081795"/>
              <a:gd name="connsiteY1942" fmla="*/ 4024852 h 4588006"/>
              <a:gd name="connsiteX1943" fmla="*/ 2289086 w 6081795"/>
              <a:gd name="connsiteY1943" fmla="*/ 4016731 h 4588006"/>
              <a:gd name="connsiteX1944" fmla="*/ 2319070 w 6081795"/>
              <a:gd name="connsiteY1944" fmla="*/ 4008611 h 4588006"/>
              <a:gd name="connsiteX1945" fmla="*/ 2328013 w 6081795"/>
              <a:gd name="connsiteY1945" fmla="*/ 4010736 h 4588006"/>
              <a:gd name="connsiteX1946" fmla="*/ 2353769 w 6081795"/>
              <a:gd name="connsiteY1946" fmla="*/ 4009557 h 4588006"/>
              <a:gd name="connsiteX1947" fmla="*/ 2379525 w 6081795"/>
              <a:gd name="connsiteY1947" fmla="*/ 4008378 h 4588006"/>
              <a:gd name="connsiteX1948" fmla="*/ 2397507 w 6081795"/>
              <a:gd name="connsiteY1948" fmla="*/ 4007928 h 4588006"/>
              <a:gd name="connsiteX1949" fmla="*/ 2415488 w 6081795"/>
              <a:gd name="connsiteY1949" fmla="*/ 4007478 h 4588006"/>
              <a:gd name="connsiteX1950" fmla="*/ 2460659 w 6081795"/>
              <a:gd name="connsiteY1950" fmla="*/ 4000712 h 4588006"/>
              <a:gd name="connsiteX1951" fmla="*/ 2503935 w 6081795"/>
              <a:gd name="connsiteY1951" fmla="*/ 3996718 h 4588006"/>
              <a:gd name="connsiteX1952" fmla="*/ 2513034 w 6081795"/>
              <a:gd name="connsiteY1952" fmla="*/ 3991203 h 4588006"/>
              <a:gd name="connsiteX1953" fmla="*/ 2521915 w 6081795"/>
              <a:gd name="connsiteY1953" fmla="*/ 3996267 h 4588006"/>
              <a:gd name="connsiteX1954" fmla="*/ 2566492 w 6081795"/>
              <a:gd name="connsiteY1954" fmla="*/ 3998542 h 4588006"/>
              <a:gd name="connsiteX1955" fmla="*/ 2609391 w 6081795"/>
              <a:gd name="connsiteY1955" fmla="*/ 3993009 h 4588006"/>
              <a:gd name="connsiteX1956" fmla="*/ 2613924 w 6081795"/>
              <a:gd name="connsiteY1956" fmla="*/ 3996073 h 4588006"/>
              <a:gd name="connsiteX1957" fmla="*/ 2619111 w 6081795"/>
              <a:gd name="connsiteY1957" fmla="*/ 3997038 h 4588006"/>
              <a:gd name="connsiteX1958" fmla="*/ 2619391 w 6081795"/>
              <a:gd name="connsiteY1958" fmla="*/ 3993399 h 4588006"/>
              <a:gd name="connsiteX1959" fmla="*/ 2618431 w 6081795"/>
              <a:gd name="connsiteY1959" fmla="*/ 3990432 h 4588006"/>
              <a:gd name="connsiteX1960" fmla="*/ 2635633 w 6081795"/>
              <a:gd name="connsiteY1960" fmla="*/ 3988079 h 4588006"/>
              <a:gd name="connsiteX1961" fmla="*/ 2642049 w 6081795"/>
              <a:gd name="connsiteY1961" fmla="*/ 3993900 h 4588006"/>
              <a:gd name="connsiteX1962" fmla="*/ 2664514 w 6081795"/>
              <a:gd name="connsiteY1962" fmla="*/ 3993925 h 4588006"/>
              <a:gd name="connsiteX1963" fmla="*/ 2687051 w 6081795"/>
              <a:gd name="connsiteY1963" fmla="*/ 3990423 h 4588006"/>
              <a:gd name="connsiteX1964" fmla="*/ 2696332 w 6081795"/>
              <a:gd name="connsiteY1964" fmla="*/ 3985972 h 4588006"/>
              <a:gd name="connsiteX1965" fmla="*/ 2704157 w 6081795"/>
              <a:gd name="connsiteY1965" fmla="*/ 3992772 h 4588006"/>
              <a:gd name="connsiteX1966" fmla="*/ 2718056 w 6081795"/>
              <a:gd name="connsiteY1966" fmla="*/ 3992210 h 4588006"/>
              <a:gd name="connsiteX1967" fmla="*/ 2739742 w 6081795"/>
              <a:gd name="connsiteY1967" fmla="*/ 3990332 h 4588006"/>
              <a:gd name="connsiteX1968" fmla="*/ 2761501 w 6081795"/>
              <a:gd name="connsiteY1968" fmla="*/ 3984927 h 4588006"/>
              <a:gd name="connsiteX1969" fmla="*/ 2775790 w 6081795"/>
              <a:gd name="connsiteY1969" fmla="*/ 3985317 h 4588006"/>
              <a:gd name="connsiteX1970" fmla="*/ 2790077 w 6081795"/>
              <a:gd name="connsiteY1970" fmla="*/ 3985707 h 4588006"/>
              <a:gd name="connsiteX1971" fmla="*/ 2819431 w 6081795"/>
              <a:gd name="connsiteY1971" fmla="*/ 3988389 h 4588006"/>
              <a:gd name="connsiteX1972" fmla="*/ 2848079 w 6081795"/>
              <a:gd name="connsiteY1972" fmla="*/ 3985643 h 4588006"/>
              <a:gd name="connsiteX1973" fmla="*/ 2874249 w 6081795"/>
              <a:gd name="connsiteY1973" fmla="*/ 3984240 h 4588006"/>
              <a:gd name="connsiteX1974" fmla="*/ 2884794 w 6081795"/>
              <a:gd name="connsiteY1974" fmla="*/ 3977941 h 4588006"/>
              <a:gd name="connsiteX1975" fmla="*/ 2893881 w 6081795"/>
              <a:gd name="connsiteY1975" fmla="*/ 3982893 h 4588006"/>
              <a:gd name="connsiteX1976" fmla="*/ 2941921 w 6081795"/>
              <a:gd name="connsiteY1976" fmla="*/ 3985616 h 4588006"/>
              <a:gd name="connsiteX1977" fmla="*/ 2989522 w 6081795"/>
              <a:gd name="connsiteY1977" fmla="*/ 3979857 h 4588006"/>
              <a:gd name="connsiteX1978" fmla="*/ 2994674 w 6081795"/>
              <a:gd name="connsiteY1978" fmla="*/ 3982586 h 4588006"/>
              <a:gd name="connsiteX1979" fmla="*/ 2999242 w 6081795"/>
              <a:gd name="connsiteY1979" fmla="*/ 3983887 h 4588006"/>
              <a:gd name="connsiteX1980" fmla="*/ 3001258 w 6081795"/>
              <a:gd name="connsiteY1980" fmla="*/ 3980178 h 4588006"/>
              <a:gd name="connsiteX1981" fmla="*/ 3000212 w 6081795"/>
              <a:gd name="connsiteY1981" fmla="*/ 3976385 h 4588006"/>
              <a:gd name="connsiteX1982" fmla="*/ 3017416 w 6081795"/>
              <a:gd name="connsiteY1982" fmla="*/ 3974032 h 4588006"/>
              <a:gd name="connsiteX1983" fmla="*/ 3036856 w 6081795"/>
              <a:gd name="connsiteY1983" fmla="*/ 3982090 h 4588006"/>
              <a:gd name="connsiteX1984" fmla="*/ 3074568 w 6081795"/>
              <a:gd name="connsiteY1984" fmla="*/ 3975591 h 4588006"/>
              <a:gd name="connsiteX1985" fmla="*/ 3084238 w 6081795"/>
              <a:gd name="connsiteY1985" fmla="*/ 3972092 h 4588006"/>
              <a:gd name="connsiteX1986" fmla="*/ 3092452 w 6081795"/>
              <a:gd name="connsiteY1986" fmla="*/ 3979843 h 4588006"/>
              <a:gd name="connsiteX1987" fmla="*/ 3100228 w 6081795"/>
              <a:gd name="connsiteY1987" fmla="*/ 3979114 h 4588006"/>
              <a:gd name="connsiteX1988" fmla="*/ 3108002 w 6081795"/>
              <a:gd name="connsiteY1988" fmla="*/ 3978386 h 4588006"/>
              <a:gd name="connsiteX1989" fmla="*/ 3131440 w 6081795"/>
              <a:gd name="connsiteY1989" fmla="*/ 3975849 h 4588006"/>
              <a:gd name="connsiteX1990" fmla="*/ 3155530 w 6081795"/>
              <a:gd name="connsiteY1990" fmla="*/ 3971214 h 4588006"/>
              <a:gd name="connsiteX1991" fmla="*/ 3170644 w 6081795"/>
              <a:gd name="connsiteY1991" fmla="*/ 3971156 h 4588006"/>
              <a:gd name="connsiteX1992" fmla="*/ 3185758 w 6081795"/>
              <a:gd name="connsiteY1992" fmla="*/ 3971098 h 4588006"/>
              <a:gd name="connsiteX1993" fmla="*/ 3202088 w 6081795"/>
              <a:gd name="connsiteY1993" fmla="*/ 3971543 h 4588006"/>
              <a:gd name="connsiteX1994" fmla="*/ 3213508 w 6081795"/>
              <a:gd name="connsiteY1994" fmla="*/ 3972326 h 4588006"/>
              <a:gd name="connsiteX1995" fmla="*/ 3224928 w 6081795"/>
              <a:gd name="connsiteY1995" fmla="*/ 3973108 h 4588006"/>
              <a:gd name="connsiteX1996" fmla="*/ 3237856 w 6081795"/>
              <a:gd name="connsiteY1996" fmla="*/ 3980047 h 4588006"/>
              <a:gd name="connsiteX1997" fmla="*/ 3239412 w 6081795"/>
              <a:gd name="connsiteY1997" fmla="*/ 3978913 h 4588006"/>
              <a:gd name="connsiteX1998" fmla="*/ 3240382 w 6081795"/>
              <a:gd name="connsiteY1998" fmla="*/ 3976352 h 4588006"/>
              <a:gd name="connsiteX1999" fmla="*/ 3246896 w 6081795"/>
              <a:gd name="connsiteY1999" fmla="*/ 3977471 h 4588006"/>
              <a:gd name="connsiteX2000" fmla="*/ 3251706 w 6081795"/>
              <a:gd name="connsiteY2000" fmla="*/ 3976896 h 4588006"/>
              <a:gd name="connsiteX2001" fmla="*/ 3255934 w 6081795"/>
              <a:gd name="connsiteY2001" fmla="*/ 3974895 h 4588006"/>
              <a:gd name="connsiteX2002" fmla="*/ 3296004 w 6081795"/>
              <a:gd name="connsiteY2002" fmla="*/ 3977870 h 4588006"/>
              <a:gd name="connsiteX2003" fmla="*/ 3336800 w 6081795"/>
              <a:gd name="connsiteY2003" fmla="*/ 3975219 h 4588006"/>
              <a:gd name="connsiteX2004" fmla="*/ 3355730 w 6081795"/>
              <a:gd name="connsiteY2004" fmla="*/ 3973383 h 4588006"/>
              <a:gd name="connsiteX2005" fmla="*/ 3372764 w 6081795"/>
              <a:gd name="connsiteY2005" fmla="*/ 3974319 h 4588006"/>
              <a:gd name="connsiteX2006" fmla="*/ 3390100 w 6081795"/>
              <a:gd name="connsiteY2006" fmla="*/ 3970440 h 4588006"/>
              <a:gd name="connsiteX2007" fmla="*/ 3407948 w 6081795"/>
              <a:gd name="connsiteY2007" fmla="*/ 3971515 h 4588006"/>
              <a:gd name="connsiteX2008" fmla="*/ 3416016 w 6081795"/>
              <a:gd name="connsiteY2008" fmla="*/ 3976440 h 4588006"/>
              <a:gd name="connsiteX2009" fmla="*/ 3418882 w 6081795"/>
              <a:gd name="connsiteY2009" fmla="*/ 3976048 h 4588006"/>
              <a:gd name="connsiteX2010" fmla="*/ 3421750 w 6081795"/>
              <a:gd name="connsiteY2010" fmla="*/ 3975655 h 4588006"/>
              <a:gd name="connsiteX2011" fmla="*/ 3429040 w 6081795"/>
              <a:gd name="connsiteY2011" fmla="*/ 3973737 h 4588006"/>
              <a:gd name="connsiteX2012" fmla="*/ 3435746 w 6081795"/>
              <a:gd name="connsiteY2012" fmla="*/ 3970392 h 4588006"/>
              <a:gd name="connsiteX2013" fmla="*/ 3440606 w 6081795"/>
              <a:gd name="connsiteY2013" fmla="*/ 3972406 h 4588006"/>
              <a:gd name="connsiteX2014" fmla="*/ 3444298 w 6081795"/>
              <a:gd name="connsiteY2014" fmla="*/ 3971566 h 4588006"/>
              <a:gd name="connsiteX2015" fmla="*/ 3447992 w 6081795"/>
              <a:gd name="connsiteY2015" fmla="*/ 3970726 h 4588006"/>
              <a:gd name="connsiteX2016" fmla="*/ 3448770 w 6081795"/>
              <a:gd name="connsiteY2016" fmla="*/ 3972629 h 4588006"/>
              <a:gd name="connsiteX2017" fmla="*/ 3455282 w 6081795"/>
              <a:gd name="connsiteY2017" fmla="*/ 3973748 h 4588006"/>
              <a:gd name="connsiteX2018" fmla="*/ 3472486 w 6081795"/>
              <a:gd name="connsiteY2018" fmla="*/ 3971394 h 4588006"/>
              <a:gd name="connsiteX2019" fmla="*/ 3483492 w 6081795"/>
              <a:gd name="connsiteY2019" fmla="*/ 3967460 h 4588006"/>
              <a:gd name="connsiteX2020" fmla="*/ 3491438 w 6081795"/>
              <a:gd name="connsiteY2020" fmla="*/ 3963443 h 4588006"/>
              <a:gd name="connsiteX2021" fmla="*/ 3032188 w 6081795"/>
              <a:gd name="connsiteY2021" fmla="*/ 3906863 h 4588006"/>
              <a:gd name="connsiteX2022" fmla="*/ 3026522 w 6081795"/>
              <a:gd name="connsiteY2022" fmla="*/ 3906904 h 4588006"/>
              <a:gd name="connsiteX2023" fmla="*/ 3021522 w 6081795"/>
              <a:gd name="connsiteY2023" fmla="*/ 3907064 h 4588006"/>
              <a:gd name="connsiteX2024" fmla="*/ 3033074 w 6081795"/>
              <a:gd name="connsiteY2024" fmla="*/ 3907021 h 4588006"/>
              <a:gd name="connsiteX2025" fmla="*/ 3897142 w 6081795"/>
              <a:gd name="connsiteY2025" fmla="*/ 3906792 h 4588006"/>
              <a:gd name="connsiteX2026" fmla="*/ 3896596 w 6081795"/>
              <a:gd name="connsiteY2026" fmla="*/ 3907959 h 4588006"/>
              <a:gd name="connsiteX2027" fmla="*/ 3918814 w 6081795"/>
              <a:gd name="connsiteY2027" fmla="*/ 3907716 h 4588006"/>
              <a:gd name="connsiteX2028" fmla="*/ 3924388 w 6081795"/>
              <a:gd name="connsiteY2028" fmla="*/ 3907870 h 4588006"/>
              <a:gd name="connsiteX2029" fmla="*/ 3929298 w 6081795"/>
              <a:gd name="connsiteY2029" fmla="*/ 3907904 h 4588006"/>
              <a:gd name="connsiteX2030" fmla="*/ 3929746 w 6081795"/>
              <a:gd name="connsiteY2030" fmla="*/ 3907457 h 4588006"/>
              <a:gd name="connsiteX2031" fmla="*/ 3925932 w 6081795"/>
              <a:gd name="connsiteY2031" fmla="*/ 3906881 h 4588006"/>
              <a:gd name="connsiteX2032" fmla="*/ 3911868 w 6081795"/>
              <a:gd name="connsiteY2032" fmla="*/ 3906896 h 4588006"/>
              <a:gd name="connsiteX2033" fmla="*/ 3897142 w 6081795"/>
              <a:gd name="connsiteY2033" fmla="*/ 3906792 h 4588006"/>
              <a:gd name="connsiteX2034" fmla="*/ 3132244 w 6081795"/>
              <a:gd name="connsiteY2034" fmla="*/ 3906625 h 4588006"/>
              <a:gd name="connsiteX2035" fmla="*/ 3134906 w 6081795"/>
              <a:gd name="connsiteY2035" fmla="*/ 3907101 h 4588006"/>
              <a:gd name="connsiteX2036" fmla="*/ 3152326 w 6081795"/>
              <a:gd name="connsiteY2036" fmla="*/ 3906842 h 4588006"/>
              <a:gd name="connsiteX2037" fmla="*/ 4010002 w 6081795"/>
              <a:gd name="connsiteY2037" fmla="*/ 3905892 h 4588006"/>
              <a:gd name="connsiteX2038" fmla="*/ 4003066 w 6081795"/>
              <a:gd name="connsiteY2038" fmla="*/ 3906338 h 4588006"/>
              <a:gd name="connsiteX2039" fmla="*/ 4004840 w 6081795"/>
              <a:gd name="connsiteY2039" fmla="*/ 3906655 h 4588006"/>
              <a:gd name="connsiteX2040" fmla="*/ 4009638 w 6081795"/>
              <a:gd name="connsiteY2040" fmla="*/ 3906670 h 4588006"/>
              <a:gd name="connsiteX2041" fmla="*/ 4012396 w 6081795"/>
              <a:gd name="connsiteY2041" fmla="*/ 3906425 h 4588006"/>
              <a:gd name="connsiteX2042" fmla="*/ 4010888 w 6081795"/>
              <a:gd name="connsiteY2042" fmla="*/ 3906051 h 4588006"/>
              <a:gd name="connsiteX2043" fmla="*/ 3905256 w 6081795"/>
              <a:gd name="connsiteY2043" fmla="*/ 3905639 h 4588006"/>
              <a:gd name="connsiteX2044" fmla="*/ 3909056 w 6081795"/>
              <a:gd name="connsiteY2044" fmla="*/ 3905972 h 4588006"/>
              <a:gd name="connsiteX2045" fmla="*/ 3907284 w 6081795"/>
              <a:gd name="connsiteY2045" fmla="*/ 3905655 h 4588006"/>
              <a:gd name="connsiteX2046" fmla="*/ 3448950 w 6081795"/>
              <a:gd name="connsiteY2046" fmla="*/ 3905494 h 4588006"/>
              <a:gd name="connsiteX2047" fmla="*/ 3432418 w 6081795"/>
              <a:gd name="connsiteY2047" fmla="*/ 3905911 h 4588006"/>
              <a:gd name="connsiteX2048" fmla="*/ 3427438 w 6081795"/>
              <a:gd name="connsiteY2048" fmla="*/ 3906285 h 4588006"/>
              <a:gd name="connsiteX2049" fmla="*/ 3439656 w 6081795"/>
              <a:gd name="connsiteY2049" fmla="*/ 3906362 h 4588006"/>
              <a:gd name="connsiteX2050" fmla="*/ 3450542 w 6081795"/>
              <a:gd name="connsiteY2050" fmla="*/ 3906200 h 4588006"/>
              <a:gd name="connsiteX2051" fmla="*/ 3453748 w 6081795"/>
              <a:gd name="connsiteY2051" fmla="*/ 3905509 h 4588006"/>
              <a:gd name="connsiteX2052" fmla="*/ 3448950 w 6081795"/>
              <a:gd name="connsiteY2052" fmla="*/ 3905494 h 4588006"/>
              <a:gd name="connsiteX2053" fmla="*/ 4064034 w 6081795"/>
              <a:gd name="connsiteY2053" fmla="*/ 3905435 h 4588006"/>
              <a:gd name="connsiteX2054" fmla="*/ 4050344 w 6081795"/>
              <a:gd name="connsiteY2054" fmla="*/ 3905938 h 4588006"/>
              <a:gd name="connsiteX2055" fmla="*/ 4046438 w 6081795"/>
              <a:gd name="connsiteY2055" fmla="*/ 3905556 h 4588006"/>
              <a:gd name="connsiteX2056" fmla="*/ 4040930 w 6081795"/>
              <a:gd name="connsiteY2056" fmla="*/ 3905520 h 4588006"/>
              <a:gd name="connsiteX2057" fmla="*/ 4035238 w 6081795"/>
              <a:gd name="connsiteY2057" fmla="*/ 3905872 h 4588006"/>
              <a:gd name="connsiteX2058" fmla="*/ 4033812 w 6081795"/>
              <a:gd name="connsiteY2058" fmla="*/ 3906355 h 4588006"/>
              <a:gd name="connsiteX2059" fmla="*/ 4036544 w 6081795"/>
              <a:gd name="connsiteY2059" fmla="*/ 3906422 h 4588006"/>
              <a:gd name="connsiteX2060" fmla="*/ 4038610 w 6081795"/>
              <a:gd name="connsiteY2060" fmla="*/ 3906370 h 4588006"/>
              <a:gd name="connsiteX2061" fmla="*/ 4060646 w 6081795"/>
              <a:gd name="connsiteY2061" fmla="*/ 3906515 h 4588006"/>
              <a:gd name="connsiteX2062" fmla="*/ 3651908 w 6081795"/>
              <a:gd name="connsiteY2062" fmla="*/ 3905104 h 4588006"/>
              <a:gd name="connsiteX2063" fmla="*/ 3638218 w 6081795"/>
              <a:gd name="connsiteY2063" fmla="*/ 3905608 h 4588006"/>
              <a:gd name="connsiteX2064" fmla="*/ 3662400 w 6081795"/>
              <a:gd name="connsiteY2064" fmla="*/ 3906558 h 4588006"/>
              <a:gd name="connsiteX2065" fmla="*/ 3687792 w 6081795"/>
              <a:gd name="connsiteY2065" fmla="*/ 3906461 h 4588006"/>
              <a:gd name="connsiteX2066" fmla="*/ 3690720 w 6081795"/>
              <a:gd name="connsiteY2066" fmla="*/ 3906879 h 4588006"/>
              <a:gd name="connsiteX2067" fmla="*/ 3695252 w 6081795"/>
              <a:gd name="connsiteY2067" fmla="*/ 3906951 h 4588006"/>
              <a:gd name="connsiteX2068" fmla="*/ 3703320 w 6081795"/>
              <a:gd name="connsiteY2068" fmla="*/ 3906654 h 4588006"/>
              <a:gd name="connsiteX2069" fmla="*/ 3709646 w 6081795"/>
              <a:gd name="connsiteY2069" fmla="*/ 3906995 h 4588006"/>
              <a:gd name="connsiteX2070" fmla="*/ 3782872 w 6081795"/>
              <a:gd name="connsiteY2070" fmla="*/ 3906597 h 4588006"/>
              <a:gd name="connsiteX2071" fmla="*/ 3793172 w 6081795"/>
              <a:gd name="connsiteY2071" fmla="*/ 3907174 h 4588006"/>
              <a:gd name="connsiteX2072" fmla="*/ 3801438 w 6081795"/>
              <a:gd name="connsiteY2072" fmla="*/ 3906966 h 4588006"/>
              <a:gd name="connsiteX2073" fmla="*/ 3806498 w 6081795"/>
              <a:gd name="connsiteY2073" fmla="*/ 3907449 h 4588006"/>
              <a:gd name="connsiteX2074" fmla="*/ 3830490 w 6081795"/>
              <a:gd name="connsiteY2074" fmla="*/ 3907522 h 4588006"/>
              <a:gd name="connsiteX2075" fmla="*/ 3846066 w 6081795"/>
              <a:gd name="connsiteY2075" fmla="*/ 3907093 h 4588006"/>
              <a:gd name="connsiteX2076" fmla="*/ 3870308 w 6081795"/>
              <a:gd name="connsiteY2076" fmla="*/ 3906632 h 4588006"/>
              <a:gd name="connsiteX2077" fmla="*/ 3881860 w 6081795"/>
              <a:gd name="connsiteY2077" fmla="*/ 3906590 h 4588006"/>
              <a:gd name="connsiteX2078" fmla="*/ 3873332 w 6081795"/>
              <a:gd name="connsiteY2078" fmla="*/ 3906329 h 4588006"/>
              <a:gd name="connsiteX2079" fmla="*/ 3872486 w 6081795"/>
              <a:gd name="connsiteY2079" fmla="*/ 3906600 h 4588006"/>
              <a:gd name="connsiteX2080" fmla="*/ 3870308 w 6081795"/>
              <a:gd name="connsiteY2080" fmla="*/ 3906632 h 4588006"/>
              <a:gd name="connsiteX2081" fmla="*/ 3862666 w 6081795"/>
              <a:gd name="connsiteY2081" fmla="*/ 3906531 h 4588006"/>
              <a:gd name="connsiteX2082" fmla="*/ 3852366 w 6081795"/>
              <a:gd name="connsiteY2082" fmla="*/ 3905953 h 4588006"/>
              <a:gd name="connsiteX2083" fmla="*/ 3854502 w 6081795"/>
              <a:gd name="connsiteY2083" fmla="*/ 3905492 h 4588006"/>
              <a:gd name="connsiteX2084" fmla="*/ 3840996 w 6081795"/>
              <a:gd name="connsiteY2084" fmla="*/ 3905607 h 4588006"/>
              <a:gd name="connsiteX2085" fmla="*/ 3818118 w 6081795"/>
              <a:gd name="connsiteY2085" fmla="*/ 3905206 h 4588006"/>
              <a:gd name="connsiteX2086" fmla="*/ 3794968 w 6081795"/>
              <a:gd name="connsiteY2086" fmla="*/ 3905388 h 4588006"/>
              <a:gd name="connsiteX2087" fmla="*/ 3773820 w 6081795"/>
              <a:gd name="connsiteY2087" fmla="*/ 3905401 h 4588006"/>
              <a:gd name="connsiteX2088" fmla="*/ 3763424 w 6081795"/>
              <a:gd name="connsiteY2088" fmla="*/ 3905281 h 4588006"/>
              <a:gd name="connsiteX2089" fmla="*/ 3753558 w 6081795"/>
              <a:gd name="connsiteY2089" fmla="*/ 3905572 h 4588006"/>
              <a:gd name="connsiteX2090" fmla="*/ 3721836 w 6081795"/>
              <a:gd name="connsiteY2090" fmla="*/ 3905592 h 4588006"/>
              <a:gd name="connsiteX2091" fmla="*/ 3690112 w 6081795"/>
              <a:gd name="connsiteY2091" fmla="*/ 3905611 h 4588006"/>
              <a:gd name="connsiteX2092" fmla="*/ 3680698 w 6081795"/>
              <a:gd name="connsiteY2092" fmla="*/ 3905193 h 4588006"/>
              <a:gd name="connsiteX2093" fmla="*/ 3666636 w 6081795"/>
              <a:gd name="connsiteY2093" fmla="*/ 3905208 h 4588006"/>
              <a:gd name="connsiteX2094" fmla="*/ 3651908 w 6081795"/>
              <a:gd name="connsiteY2094" fmla="*/ 3905104 h 4588006"/>
              <a:gd name="connsiteX2095" fmla="*/ 3085878 w 6081795"/>
              <a:gd name="connsiteY2095" fmla="*/ 3905080 h 4588006"/>
              <a:gd name="connsiteX2096" fmla="*/ 3074486 w 6081795"/>
              <a:gd name="connsiteY2096" fmla="*/ 3906837 h 4588006"/>
              <a:gd name="connsiteX2097" fmla="*/ 3078032 w 6081795"/>
              <a:gd name="connsiteY2097" fmla="*/ 3907471 h 4588006"/>
              <a:gd name="connsiteX2098" fmla="*/ 3096520 w 6081795"/>
              <a:gd name="connsiteY2098" fmla="*/ 3906983 h 4588006"/>
              <a:gd name="connsiteX2099" fmla="*/ 3107368 w 6081795"/>
              <a:gd name="connsiteY2099" fmla="*/ 3906393 h 4588006"/>
              <a:gd name="connsiteX2100" fmla="*/ 3090312 w 6081795"/>
              <a:gd name="connsiteY2100" fmla="*/ 3905873 h 4588006"/>
              <a:gd name="connsiteX2101" fmla="*/ 3092826 w 6081795"/>
              <a:gd name="connsiteY2101" fmla="*/ 3905374 h 4588006"/>
              <a:gd name="connsiteX2102" fmla="*/ 3085878 w 6081795"/>
              <a:gd name="connsiteY2102" fmla="*/ 3905080 h 4588006"/>
              <a:gd name="connsiteX2103" fmla="*/ 4073810 w 6081795"/>
              <a:gd name="connsiteY2103" fmla="*/ 3905075 h 4588006"/>
              <a:gd name="connsiteX2104" fmla="*/ 4069900 w 6081795"/>
              <a:gd name="connsiteY2104" fmla="*/ 3905219 h 4588006"/>
              <a:gd name="connsiteX2105" fmla="*/ 4082156 w 6081795"/>
              <a:gd name="connsiteY2105" fmla="*/ 3905724 h 4588006"/>
              <a:gd name="connsiteX2106" fmla="*/ 4088024 w 6081795"/>
              <a:gd name="connsiteY2106" fmla="*/ 3905509 h 4588006"/>
              <a:gd name="connsiteX2107" fmla="*/ 4090848 w 6081795"/>
              <a:gd name="connsiteY2107" fmla="*/ 3905381 h 4588006"/>
              <a:gd name="connsiteX2108" fmla="*/ 4093004 w 6081795"/>
              <a:gd name="connsiteY2108" fmla="*/ 3905135 h 4588006"/>
              <a:gd name="connsiteX2109" fmla="*/ 4087136 w 6081795"/>
              <a:gd name="connsiteY2109" fmla="*/ 3905350 h 4588006"/>
              <a:gd name="connsiteX2110" fmla="*/ 3976778 w 6081795"/>
              <a:gd name="connsiteY2110" fmla="*/ 3905011 h 4588006"/>
              <a:gd name="connsiteX2111" fmla="*/ 3955448 w 6081795"/>
              <a:gd name="connsiteY2111" fmla="*/ 3905413 h 4588006"/>
              <a:gd name="connsiteX2112" fmla="*/ 3970174 w 6081795"/>
              <a:gd name="connsiteY2112" fmla="*/ 3905517 h 4588006"/>
              <a:gd name="connsiteX2113" fmla="*/ 3984238 w 6081795"/>
              <a:gd name="connsiteY2113" fmla="*/ 3905501 h 4588006"/>
              <a:gd name="connsiteX2114" fmla="*/ 3739708 w 6081795"/>
              <a:gd name="connsiteY2114" fmla="*/ 3904361 h 4588006"/>
              <a:gd name="connsiteX2115" fmla="*/ 3731886 w 6081795"/>
              <a:gd name="connsiteY2115" fmla="*/ 3904648 h 4588006"/>
              <a:gd name="connsiteX2116" fmla="*/ 3738640 w 6081795"/>
              <a:gd name="connsiteY2116" fmla="*/ 3904591 h 4588006"/>
              <a:gd name="connsiteX2117" fmla="*/ 2998804 w 6081795"/>
              <a:gd name="connsiteY2117" fmla="*/ 3904267 h 4588006"/>
              <a:gd name="connsiteX2118" fmla="*/ 2995358 w 6081795"/>
              <a:gd name="connsiteY2118" fmla="*/ 3904442 h 4588006"/>
              <a:gd name="connsiteX2119" fmla="*/ 2994710 w 6081795"/>
              <a:gd name="connsiteY2119" fmla="*/ 3904800 h 4588006"/>
              <a:gd name="connsiteX2120" fmla="*/ 3001988 w 6081795"/>
              <a:gd name="connsiteY2120" fmla="*/ 3905680 h 4588006"/>
              <a:gd name="connsiteX2121" fmla="*/ 3020760 w 6081795"/>
              <a:gd name="connsiteY2121" fmla="*/ 3905610 h 4588006"/>
              <a:gd name="connsiteX2122" fmla="*/ 3039668 w 6081795"/>
              <a:gd name="connsiteY2122" fmla="*/ 3905250 h 4588006"/>
              <a:gd name="connsiteX2123" fmla="*/ 3055886 w 6081795"/>
              <a:gd name="connsiteY2123" fmla="*/ 3905251 h 4588006"/>
              <a:gd name="connsiteX2124" fmla="*/ 3071300 w 6081795"/>
              <a:gd name="connsiteY2124" fmla="*/ 3905425 h 4588006"/>
              <a:gd name="connsiteX2125" fmla="*/ 3065978 w 6081795"/>
              <a:gd name="connsiteY2125" fmla="*/ 3904474 h 4588006"/>
              <a:gd name="connsiteX2126" fmla="*/ 3042874 w 6081795"/>
              <a:gd name="connsiteY2126" fmla="*/ 3904558 h 4588006"/>
              <a:gd name="connsiteX2127" fmla="*/ 3019770 w 6081795"/>
              <a:gd name="connsiteY2127" fmla="*/ 3904643 h 4588006"/>
              <a:gd name="connsiteX2128" fmla="*/ 2881690 w 6081795"/>
              <a:gd name="connsiteY2128" fmla="*/ 3903985 h 4588006"/>
              <a:gd name="connsiteX2129" fmla="*/ 2866046 w 6081795"/>
              <a:gd name="connsiteY2129" fmla="*/ 3904560 h 4588006"/>
              <a:gd name="connsiteX2130" fmla="*/ 2876440 w 6081795"/>
              <a:gd name="connsiteY2130" fmla="*/ 3904680 h 4588006"/>
              <a:gd name="connsiteX2131" fmla="*/ 2886306 w 6081795"/>
              <a:gd name="connsiteY2131" fmla="*/ 3904389 h 4588006"/>
              <a:gd name="connsiteX2132" fmla="*/ 3451632 w 6081795"/>
              <a:gd name="connsiteY2132" fmla="*/ 3903866 h 4588006"/>
              <a:gd name="connsiteX2133" fmla="*/ 3443810 w 6081795"/>
              <a:gd name="connsiteY2133" fmla="*/ 3904153 h 4588006"/>
              <a:gd name="connsiteX2134" fmla="*/ 3448942 w 6081795"/>
              <a:gd name="connsiteY2134" fmla="*/ 3904227 h 4588006"/>
              <a:gd name="connsiteX2135" fmla="*/ 3453408 w 6081795"/>
              <a:gd name="connsiteY2135" fmla="*/ 3904183 h 4588006"/>
              <a:gd name="connsiteX2136" fmla="*/ 2816470 w 6081795"/>
              <a:gd name="connsiteY2136" fmla="*/ 3903707 h 4588006"/>
              <a:gd name="connsiteX2137" fmla="*/ 2819131 w 6081795"/>
              <a:gd name="connsiteY2137" fmla="*/ 3904183 h 4588006"/>
              <a:gd name="connsiteX2138" fmla="*/ 2822509 w 6081795"/>
              <a:gd name="connsiteY2138" fmla="*/ 3904154 h 4588006"/>
              <a:gd name="connsiteX2139" fmla="*/ 2825886 w 6081795"/>
              <a:gd name="connsiteY2139" fmla="*/ 3904126 h 4588006"/>
              <a:gd name="connsiteX2140" fmla="*/ 2816470 w 6081795"/>
              <a:gd name="connsiteY2140" fmla="*/ 3903707 h 4588006"/>
              <a:gd name="connsiteX2141" fmla="*/ 2907819 w 6081795"/>
              <a:gd name="connsiteY2141" fmla="*/ 3903598 h 4588006"/>
              <a:gd name="connsiteX2142" fmla="*/ 2900261 w 6081795"/>
              <a:gd name="connsiteY2142" fmla="*/ 3904091 h 4588006"/>
              <a:gd name="connsiteX2143" fmla="*/ 2894835 w 6081795"/>
              <a:gd name="connsiteY2143" fmla="*/ 3904649 h 4588006"/>
              <a:gd name="connsiteX2144" fmla="*/ 2897810 w 6081795"/>
              <a:gd name="connsiteY2144" fmla="*/ 3904707 h 4588006"/>
              <a:gd name="connsiteX2145" fmla="*/ 2901589 w 6081795"/>
              <a:gd name="connsiteY2145" fmla="*/ 3904592 h 4588006"/>
              <a:gd name="connsiteX2146" fmla="*/ 2923002 w 6081795"/>
              <a:gd name="connsiteY2146" fmla="*/ 3904784 h 4588006"/>
              <a:gd name="connsiteX2147" fmla="*/ 2943885 w 6081795"/>
              <a:gd name="connsiteY2147" fmla="*/ 3904566 h 4588006"/>
              <a:gd name="connsiteX2148" fmla="*/ 2940337 w 6081795"/>
              <a:gd name="connsiteY2148" fmla="*/ 3903931 h 4588006"/>
              <a:gd name="connsiteX2149" fmla="*/ 2920344 w 6081795"/>
              <a:gd name="connsiteY2149" fmla="*/ 3904046 h 4588006"/>
              <a:gd name="connsiteX2150" fmla="*/ 2907819 w 6081795"/>
              <a:gd name="connsiteY2150" fmla="*/ 3903598 h 4588006"/>
              <a:gd name="connsiteX2151" fmla="*/ 2256306 w 6081795"/>
              <a:gd name="connsiteY2151" fmla="*/ 3903467 h 4588006"/>
              <a:gd name="connsiteX2152" fmla="*/ 2246164 w 6081795"/>
              <a:gd name="connsiteY2152" fmla="*/ 3904604 h 4588006"/>
              <a:gd name="connsiteX2153" fmla="*/ 2229632 w 6081795"/>
              <a:gd name="connsiteY2153" fmla="*/ 3905021 h 4588006"/>
              <a:gd name="connsiteX2154" fmla="*/ 2219351 w 6081795"/>
              <a:gd name="connsiteY2154" fmla="*/ 3904659 h 4588006"/>
              <a:gd name="connsiteX2155" fmla="*/ 2207073 w 6081795"/>
              <a:gd name="connsiteY2155" fmla="*/ 3903939 h 4588006"/>
              <a:gd name="connsiteX2156" fmla="*/ 2231689 w 6081795"/>
              <a:gd name="connsiteY2156" fmla="*/ 3903703 h 4588006"/>
              <a:gd name="connsiteX2157" fmla="*/ 2256306 w 6081795"/>
              <a:gd name="connsiteY2157" fmla="*/ 3903467 h 4588006"/>
              <a:gd name="connsiteX2158" fmla="*/ 3153960 w 6081795"/>
              <a:gd name="connsiteY2158" fmla="*/ 3903341 h 4588006"/>
              <a:gd name="connsiteX2159" fmla="*/ 3162308 w 6081795"/>
              <a:gd name="connsiteY2159" fmla="*/ 3903990 h 4588006"/>
              <a:gd name="connsiteX2160" fmla="*/ 3174746 w 6081795"/>
              <a:gd name="connsiteY2160" fmla="*/ 3904106 h 4588006"/>
              <a:gd name="connsiteX2161" fmla="*/ 3178656 w 6081795"/>
              <a:gd name="connsiteY2161" fmla="*/ 3903962 h 4588006"/>
              <a:gd name="connsiteX2162" fmla="*/ 3171198 w 6081795"/>
              <a:gd name="connsiteY2162" fmla="*/ 3903472 h 4588006"/>
              <a:gd name="connsiteX2163" fmla="*/ 3523970 w 6081795"/>
              <a:gd name="connsiteY2163" fmla="*/ 3903309 h 4588006"/>
              <a:gd name="connsiteX2164" fmla="*/ 3523256 w 6081795"/>
              <a:gd name="connsiteY2164" fmla="*/ 3903550 h 4588006"/>
              <a:gd name="connsiteX2165" fmla="*/ 3524676 w 6081795"/>
              <a:gd name="connsiteY2165" fmla="*/ 3903857 h 4588006"/>
              <a:gd name="connsiteX2166" fmla="*/ 3534272 w 6081795"/>
              <a:gd name="connsiteY2166" fmla="*/ 3903886 h 4588006"/>
              <a:gd name="connsiteX2167" fmla="*/ 3530256 w 6081795"/>
              <a:gd name="connsiteY2167" fmla="*/ 3903484 h 4588006"/>
              <a:gd name="connsiteX2168" fmla="*/ 3523970 w 6081795"/>
              <a:gd name="connsiteY2168" fmla="*/ 3903309 h 4588006"/>
              <a:gd name="connsiteX2169" fmla="*/ 3134768 w 6081795"/>
              <a:gd name="connsiteY2169" fmla="*/ 3903282 h 4588006"/>
              <a:gd name="connsiteX2170" fmla="*/ 3124990 w 6081795"/>
              <a:gd name="connsiteY2170" fmla="*/ 3903641 h 4588006"/>
              <a:gd name="connsiteX2171" fmla="*/ 3113188 w 6081795"/>
              <a:gd name="connsiteY2171" fmla="*/ 3904219 h 4588006"/>
              <a:gd name="connsiteX2172" fmla="*/ 3104184 w 6081795"/>
              <a:gd name="connsiteY2172" fmla="*/ 3904980 h 4588006"/>
              <a:gd name="connsiteX2173" fmla="*/ 3142044 w 6081795"/>
              <a:gd name="connsiteY2173" fmla="*/ 3904162 h 4588006"/>
              <a:gd name="connsiteX2174" fmla="*/ 3139566 w 6081795"/>
              <a:gd name="connsiteY2174" fmla="*/ 3903297 h 4588006"/>
              <a:gd name="connsiteX2175" fmla="*/ 3137168 w 6081795"/>
              <a:gd name="connsiteY2175" fmla="*/ 3903289 h 4588006"/>
              <a:gd name="connsiteX2176" fmla="*/ 3134768 w 6081795"/>
              <a:gd name="connsiteY2176" fmla="*/ 3903282 h 4588006"/>
              <a:gd name="connsiteX2177" fmla="*/ 2844555 w 6081795"/>
              <a:gd name="connsiteY2177" fmla="*/ 3903248 h 4588006"/>
              <a:gd name="connsiteX2178" fmla="*/ 2836733 w 6081795"/>
              <a:gd name="connsiteY2178" fmla="*/ 3903535 h 4588006"/>
              <a:gd name="connsiteX2179" fmla="*/ 2832639 w 6081795"/>
              <a:gd name="connsiteY2179" fmla="*/ 3904068 h 4588006"/>
              <a:gd name="connsiteX2180" fmla="*/ 2853424 w 6081795"/>
              <a:gd name="connsiteY2180" fmla="*/ 3904833 h 4588006"/>
              <a:gd name="connsiteX2181" fmla="*/ 2861247 w 6081795"/>
              <a:gd name="connsiteY2181" fmla="*/ 3904545 h 4588006"/>
              <a:gd name="connsiteX2182" fmla="*/ 2860541 w 6081795"/>
              <a:gd name="connsiteY2182" fmla="*/ 3903998 h 4588006"/>
              <a:gd name="connsiteX2183" fmla="*/ 2850764 w 6081795"/>
              <a:gd name="connsiteY2183" fmla="*/ 3904357 h 4588006"/>
              <a:gd name="connsiteX2184" fmla="*/ 3796946 w 6081795"/>
              <a:gd name="connsiteY2184" fmla="*/ 3903212 h 4588006"/>
              <a:gd name="connsiteX2185" fmla="*/ 3794990 w 6081795"/>
              <a:gd name="connsiteY2185" fmla="*/ 3903284 h 4588006"/>
              <a:gd name="connsiteX2186" fmla="*/ 3788760 w 6081795"/>
              <a:gd name="connsiteY2186" fmla="*/ 3904278 h 4588006"/>
              <a:gd name="connsiteX2187" fmla="*/ 3268414 w 6081795"/>
              <a:gd name="connsiteY2187" fmla="*/ 3903147 h 4588006"/>
              <a:gd name="connsiteX2188" fmla="*/ 3247122 w 6081795"/>
              <a:gd name="connsiteY2188" fmla="*/ 3903978 h 4588006"/>
              <a:gd name="connsiteX2189" fmla="*/ 3224502 w 6081795"/>
              <a:gd name="connsiteY2189" fmla="*/ 3904571 h 4588006"/>
              <a:gd name="connsiteX2190" fmla="*/ 3244764 w 6081795"/>
              <a:gd name="connsiteY2190" fmla="*/ 3904399 h 4588006"/>
              <a:gd name="connsiteX2191" fmla="*/ 3268756 w 6081795"/>
              <a:gd name="connsiteY2191" fmla="*/ 3904473 h 4588006"/>
              <a:gd name="connsiteX2192" fmla="*/ 2793730 w 6081795"/>
              <a:gd name="connsiteY2192" fmla="*/ 3903014 h 4588006"/>
              <a:gd name="connsiteX2193" fmla="*/ 2788751 w 6081795"/>
              <a:gd name="connsiteY2193" fmla="*/ 3903388 h 4588006"/>
              <a:gd name="connsiteX2194" fmla="*/ 2794617 w 6081795"/>
              <a:gd name="connsiteY2194" fmla="*/ 3903172 h 4588006"/>
              <a:gd name="connsiteX2195" fmla="*/ 3297384 w 6081795"/>
              <a:gd name="connsiteY2195" fmla="*/ 3902847 h 4588006"/>
              <a:gd name="connsiteX2196" fmla="*/ 3283694 w 6081795"/>
              <a:gd name="connsiteY2196" fmla="*/ 3903350 h 4588006"/>
              <a:gd name="connsiteX2197" fmla="*/ 3284218 w 6081795"/>
              <a:gd name="connsiteY2197" fmla="*/ 3904286 h 4588006"/>
              <a:gd name="connsiteX2198" fmla="*/ 3286442 w 6081795"/>
              <a:gd name="connsiteY2198" fmla="*/ 3904157 h 4588006"/>
              <a:gd name="connsiteX2199" fmla="*/ 3287062 w 6081795"/>
              <a:gd name="connsiteY2199" fmla="*/ 3904373 h 4588006"/>
              <a:gd name="connsiteX2200" fmla="*/ 3296658 w 6081795"/>
              <a:gd name="connsiteY2200" fmla="*/ 3904403 h 4588006"/>
              <a:gd name="connsiteX2201" fmla="*/ 3300520 w 6081795"/>
              <a:gd name="connsiteY2201" fmla="*/ 3904619 h 4588006"/>
              <a:gd name="connsiteX2202" fmla="*/ 3305186 w 6081795"/>
              <a:gd name="connsiteY2202" fmla="*/ 3904662 h 4588006"/>
              <a:gd name="connsiteX2203" fmla="*/ 3334862 w 6081795"/>
              <a:gd name="connsiteY2203" fmla="*/ 3904910 h 4588006"/>
              <a:gd name="connsiteX2204" fmla="*/ 3364746 w 6081795"/>
              <a:gd name="connsiteY2204" fmla="*/ 3904456 h 4588006"/>
              <a:gd name="connsiteX2205" fmla="*/ 3393690 w 6081795"/>
              <a:gd name="connsiteY2205" fmla="*/ 3904467 h 4588006"/>
              <a:gd name="connsiteX2206" fmla="*/ 3392258 w 6081795"/>
              <a:gd name="connsiteY2206" fmla="*/ 3905475 h 4588006"/>
              <a:gd name="connsiteX2207" fmla="*/ 3406278 w 6081795"/>
              <a:gd name="connsiteY2207" fmla="*/ 3905294 h 4588006"/>
              <a:gd name="connsiteX2208" fmla="*/ 3420162 w 6081795"/>
              <a:gd name="connsiteY2208" fmla="*/ 3905405 h 4588006"/>
              <a:gd name="connsiteX2209" fmla="*/ 3417682 w 6081795"/>
              <a:gd name="connsiteY2209" fmla="*/ 3904540 h 4588006"/>
              <a:gd name="connsiteX2210" fmla="*/ 3420000 w 6081795"/>
              <a:gd name="connsiteY2210" fmla="*/ 3903690 h 4588006"/>
              <a:gd name="connsiteX2211" fmla="*/ 3405424 w 6081795"/>
              <a:gd name="connsiteY2211" fmla="*/ 3904036 h 4588006"/>
              <a:gd name="connsiteX2212" fmla="*/ 3390544 w 6081795"/>
              <a:gd name="connsiteY2212" fmla="*/ 3903747 h 4588006"/>
              <a:gd name="connsiteX2213" fmla="*/ 3374862 w 6081795"/>
              <a:gd name="connsiteY2213" fmla="*/ 3903630 h 4588006"/>
              <a:gd name="connsiteX2214" fmla="*/ 3349800 w 6081795"/>
              <a:gd name="connsiteY2214" fmla="*/ 3903786 h 4588006"/>
              <a:gd name="connsiteX2215" fmla="*/ 3345964 w 6081795"/>
              <a:gd name="connsiteY2215" fmla="*/ 3903259 h 4588006"/>
              <a:gd name="connsiteX2216" fmla="*/ 3340386 w 6081795"/>
              <a:gd name="connsiteY2216" fmla="*/ 3903368 h 4588006"/>
              <a:gd name="connsiteX2217" fmla="*/ 3321376 w 6081795"/>
              <a:gd name="connsiteY2217" fmla="*/ 3902921 h 4588006"/>
              <a:gd name="connsiteX2218" fmla="*/ 3299158 w 6081795"/>
              <a:gd name="connsiteY2218" fmla="*/ 3903164 h 4588006"/>
              <a:gd name="connsiteX2219" fmla="*/ 2674138 w 6081795"/>
              <a:gd name="connsiteY2219" fmla="*/ 3901867 h 4588006"/>
              <a:gd name="connsiteX2220" fmla="*/ 2655286 w 6081795"/>
              <a:gd name="connsiteY2220" fmla="*/ 3903134 h 4588006"/>
              <a:gd name="connsiteX2221" fmla="*/ 2653135 w 6081795"/>
              <a:gd name="connsiteY2221" fmla="*/ 3902854 h 4588006"/>
              <a:gd name="connsiteX2222" fmla="*/ 2648715 w 6081795"/>
              <a:gd name="connsiteY2222" fmla="*/ 3902802 h 4588006"/>
              <a:gd name="connsiteX2223" fmla="*/ 2643845 w 6081795"/>
              <a:gd name="connsiteY2223" fmla="*/ 3903196 h 4588006"/>
              <a:gd name="connsiteX2224" fmla="*/ 2639642 w 6081795"/>
              <a:gd name="connsiteY2224" fmla="*/ 3903709 h 4588006"/>
              <a:gd name="connsiteX2225" fmla="*/ 2639983 w 6081795"/>
              <a:gd name="connsiteY2225" fmla="*/ 3905035 h 4588006"/>
              <a:gd name="connsiteX2226" fmla="*/ 2646737 w 6081795"/>
              <a:gd name="connsiteY2226" fmla="*/ 3904977 h 4588006"/>
              <a:gd name="connsiteX2227" fmla="*/ 2650124 w 6081795"/>
              <a:gd name="connsiteY2227" fmla="*/ 3903897 h 4588006"/>
              <a:gd name="connsiteX2228" fmla="*/ 2659212 w 6081795"/>
              <a:gd name="connsiteY2228" fmla="*/ 3903730 h 4588006"/>
              <a:gd name="connsiteX2229" fmla="*/ 2667363 w 6081795"/>
              <a:gd name="connsiteY2229" fmla="*/ 3904028 h 4588006"/>
              <a:gd name="connsiteX2230" fmla="*/ 2688008 w 6081795"/>
              <a:gd name="connsiteY2230" fmla="*/ 3903293 h 4588006"/>
              <a:gd name="connsiteX2231" fmla="*/ 2706657 w 6081795"/>
              <a:gd name="connsiteY2231" fmla="*/ 3902201 h 4588006"/>
              <a:gd name="connsiteX2232" fmla="*/ 2416988 w 6081795"/>
              <a:gd name="connsiteY2232" fmla="*/ 3901000 h 4588006"/>
              <a:gd name="connsiteX2233" fmla="*/ 2401162 w 6081795"/>
              <a:gd name="connsiteY2233" fmla="*/ 3901963 h 4588006"/>
              <a:gd name="connsiteX2234" fmla="*/ 2419335 w 6081795"/>
              <a:gd name="connsiteY2234" fmla="*/ 3901893 h 4588006"/>
              <a:gd name="connsiteX2235" fmla="*/ 2433499 w 6081795"/>
              <a:gd name="connsiteY2235" fmla="*/ 3902686 h 4588006"/>
              <a:gd name="connsiteX2236" fmla="*/ 2448519 w 6081795"/>
              <a:gd name="connsiteY2236" fmla="*/ 3902421 h 4588006"/>
              <a:gd name="connsiteX2237" fmla="*/ 2463539 w 6081795"/>
              <a:gd name="connsiteY2237" fmla="*/ 3902156 h 4588006"/>
              <a:gd name="connsiteX2238" fmla="*/ 2448527 w 6081795"/>
              <a:gd name="connsiteY2238" fmla="*/ 3901632 h 4588006"/>
              <a:gd name="connsiteX2239" fmla="*/ 2430839 w 6081795"/>
              <a:gd name="connsiteY2239" fmla="*/ 3902211 h 4588006"/>
              <a:gd name="connsiteX2240" fmla="*/ 2425048 w 6081795"/>
              <a:gd name="connsiteY2240" fmla="*/ 3901492 h 4588006"/>
              <a:gd name="connsiteX2241" fmla="*/ 2416988 w 6081795"/>
              <a:gd name="connsiteY2241" fmla="*/ 3901000 h 4588006"/>
              <a:gd name="connsiteX2242" fmla="*/ 2378603 w 6081795"/>
              <a:gd name="connsiteY2242" fmla="*/ 3900881 h 4588006"/>
              <a:gd name="connsiteX2243" fmla="*/ 2374513 w 6081795"/>
              <a:gd name="connsiteY2243" fmla="*/ 3901151 h 4588006"/>
              <a:gd name="connsiteX2244" fmla="*/ 2372555 w 6081795"/>
              <a:gd name="connsiteY2244" fmla="*/ 3901487 h 4588006"/>
              <a:gd name="connsiteX2245" fmla="*/ 2376307 w 6081795"/>
              <a:gd name="connsiteY2245" fmla="*/ 3901682 h 4588006"/>
              <a:gd name="connsiteX2246" fmla="*/ 2380195 w 6081795"/>
              <a:gd name="connsiteY2246" fmla="*/ 3901587 h 4588006"/>
              <a:gd name="connsiteX2247" fmla="*/ 2420261 w 6081795"/>
              <a:gd name="connsiteY2247" fmla="*/ 3893997 h 4588006"/>
              <a:gd name="connsiteX2248" fmla="*/ 2405240 w 6081795"/>
              <a:gd name="connsiteY2248" fmla="*/ 3894263 h 4588006"/>
              <a:gd name="connsiteX2249" fmla="*/ 2390221 w 6081795"/>
              <a:gd name="connsiteY2249" fmla="*/ 3894528 h 4588006"/>
              <a:gd name="connsiteX2250" fmla="*/ 2418851 w 6081795"/>
              <a:gd name="connsiteY2250" fmla="*/ 3894957 h 4588006"/>
              <a:gd name="connsiteX2251" fmla="*/ 2447618 w 6081795"/>
              <a:gd name="connsiteY2251" fmla="*/ 3895094 h 4588006"/>
              <a:gd name="connsiteX2252" fmla="*/ 2454641 w 6081795"/>
              <a:gd name="connsiteY2252" fmla="*/ 3894716 h 4588006"/>
              <a:gd name="connsiteX2253" fmla="*/ 2459533 w 6081795"/>
              <a:gd name="connsiteY2253" fmla="*/ 3894274 h 4588006"/>
              <a:gd name="connsiteX2254" fmla="*/ 2453825 w 6081795"/>
              <a:gd name="connsiteY2254" fmla="*/ 3894149 h 4588006"/>
              <a:gd name="connsiteX2255" fmla="*/ 2447981 w 6081795"/>
              <a:gd name="connsiteY2255" fmla="*/ 3894316 h 4588006"/>
              <a:gd name="connsiteX2256" fmla="*/ 2433251 w 6081795"/>
              <a:gd name="connsiteY2256" fmla="*/ 3894475 h 4588006"/>
              <a:gd name="connsiteX2257" fmla="*/ 2420261 w 6081795"/>
              <a:gd name="connsiteY2257" fmla="*/ 3893997 h 4588006"/>
              <a:gd name="connsiteX2258" fmla="*/ 2349537 w 6081795"/>
              <a:gd name="connsiteY2258" fmla="*/ 3893157 h 4588006"/>
              <a:gd name="connsiteX2259" fmla="*/ 2350507 w 6081795"/>
              <a:gd name="connsiteY2259" fmla="*/ 3893910 h 4588006"/>
              <a:gd name="connsiteX2260" fmla="*/ 2353609 w 6081795"/>
              <a:gd name="connsiteY2260" fmla="*/ 3894727 h 4588006"/>
              <a:gd name="connsiteX2261" fmla="*/ 2368708 w 6081795"/>
              <a:gd name="connsiteY2261" fmla="*/ 3895319 h 4588006"/>
              <a:gd name="connsiteX2262" fmla="*/ 2370336 w 6081795"/>
              <a:gd name="connsiteY2262" fmla="*/ 3894662 h 4588006"/>
              <a:gd name="connsiteX2263" fmla="*/ 2376894 w 6081795"/>
              <a:gd name="connsiteY2263" fmla="*/ 3894253 h 4588006"/>
              <a:gd name="connsiteX2264" fmla="*/ 2387377 w 6081795"/>
              <a:gd name="connsiteY2264" fmla="*/ 3894441 h 4588006"/>
              <a:gd name="connsiteX2265" fmla="*/ 2375036 w 6081795"/>
              <a:gd name="connsiteY2265" fmla="*/ 3893605 h 4588006"/>
              <a:gd name="connsiteX2266" fmla="*/ 2357883 w 6081795"/>
              <a:gd name="connsiteY2266" fmla="*/ 3893805 h 4588006"/>
              <a:gd name="connsiteX2267" fmla="*/ 2355928 w 6081795"/>
              <a:gd name="connsiteY2267" fmla="*/ 3893877 h 4588006"/>
              <a:gd name="connsiteX2268" fmla="*/ 2353466 w 6081795"/>
              <a:gd name="connsiteY2268" fmla="*/ 3893490 h 4588006"/>
              <a:gd name="connsiteX2269" fmla="*/ 2349537 w 6081795"/>
              <a:gd name="connsiteY2269" fmla="*/ 3893157 h 4588006"/>
              <a:gd name="connsiteX2270" fmla="*/ 2256415 w 6081795"/>
              <a:gd name="connsiteY2270" fmla="*/ 3892949 h 4588006"/>
              <a:gd name="connsiteX2271" fmla="*/ 2252970 w 6081795"/>
              <a:gd name="connsiteY2271" fmla="*/ 3893123 h 4588006"/>
              <a:gd name="connsiteX2272" fmla="*/ 2252321 w 6081795"/>
              <a:gd name="connsiteY2272" fmla="*/ 3893481 h 4588006"/>
              <a:gd name="connsiteX2273" fmla="*/ 2254096 w 6081795"/>
              <a:gd name="connsiteY2273" fmla="*/ 3893798 h 4588006"/>
              <a:gd name="connsiteX2274" fmla="*/ 2257388 w 6081795"/>
              <a:gd name="connsiteY2274" fmla="*/ 3893439 h 4588006"/>
              <a:gd name="connsiteX2275" fmla="*/ 2256415 w 6081795"/>
              <a:gd name="connsiteY2275" fmla="*/ 3892949 h 4588006"/>
              <a:gd name="connsiteX2276" fmla="*/ 2181076 w 6081795"/>
              <a:gd name="connsiteY2276" fmla="*/ 3891704 h 4588006"/>
              <a:gd name="connsiteX2277" fmla="*/ 2177519 w 6081795"/>
              <a:gd name="connsiteY2277" fmla="*/ 3891858 h 4588006"/>
              <a:gd name="connsiteX2278" fmla="*/ 2176096 w 6081795"/>
              <a:gd name="connsiteY2278" fmla="*/ 3892078 h 4588006"/>
              <a:gd name="connsiteX2279" fmla="*/ 2180711 w 6081795"/>
              <a:gd name="connsiteY2279" fmla="*/ 3892482 h 4588006"/>
              <a:gd name="connsiteX2280" fmla="*/ 2618871 w 6081795"/>
              <a:gd name="connsiteY2280" fmla="*/ 3884400 h 4588006"/>
              <a:gd name="connsiteX2281" fmla="*/ 2626511 w 6081795"/>
              <a:gd name="connsiteY2281" fmla="*/ 3884502 h 4588006"/>
              <a:gd name="connsiteX2282" fmla="*/ 2628467 w 6081795"/>
              <a:gd name="connsiteY2282" fmla="*/ 3884430 h 4588006"/>
              <a:gd name="connsiteX2283" fmla="*/ 2336480 w 6081795"/>
              <a:gd name="connsiteY2283" fmla="*/ 3884078 h 4588006"/>
              <a:gd name="connsiteX2284" fmla="*/ 2332390 w 6081795"/>
              <a:gd name="connsiteY2284" fmla="*/ 3884348 h 4588006"/>
              <a:gd name="connsiteX2285" fmla="*/ 2330432 w 6081795"/>
              <a:gd name="connsiteY2285" fmla="*/ 3884683 h 4588006"/>
              <a:gd name="connsiteX2286" fmla="*/ 2334184 w 6081795"/>
              <a:gd name="connsiteY2286" fmla="*/ 3884880 h 4588006"/>
              <a:gd name="connsiteX2287" fmla="*/ 2338072 w 6081795"/>
              <a:gd name="connsiteY2287" fmla="*/ 3884784 h 4588006"/>
              <a:gd name="connsiteX2288" fmla="*/ 2340209 w 6081795"/>
              <a:gd name="connsiteY2288" fmla="*/ 3884323 h 4588006"/>
              <a:gd name="connsiteX2289" fmla="*/ 2338344 w 6081795"/>
              <a:gd name="connsiteY2289" fmla="*/ 3884200 h 4588006"/>
              <a:gd name="connsiteX2290" fmla="*/ 2336480 w 6081795"/>
              <a:gd name="connsiteY2290" fmla="*/ 3884078 h 4588006"/>
              <a:gd name="connsiteX2291" fmla="*/ 2309829 w 6081795"/>
              <a:gd name="connsiteY2291" fmla="*/ 3883529 h 4588006"/>
              <a:gd name="connsiteX2292" fmla="*/ 2300050 w 6081795"/>
              <a:gd name="connsiteY2292" fmla="*/ 3883888 h 4588006"/>
              <a:gd name="connsiteX2293" fmla="*/ 2296025 w 6081795"/>
              <a:gd name="connsiteY2293" fmla="*/ 3884275 h 4588006"/>
              <a:gd name="connsiteX2294" fmla="*/ 2297731 w 6081795"/>
              <a:gd name="connsiteY2294" fmla="*/ 3884738 h 4588006"/>
              <a:gd name="connsiteX2295" fmla="*/ 2571252 w 6081795"/>
              <a:gd name="connsiteY2295" fmla="*/ 3883474 h 4588006"/>
              <a:gd name="connsiteX2296" fmla="*/ 2565385 w 6081795"/>
              <a:gd name="connsiteY2296" fmla="*/ 3883690 h 4588006"/>
              <a:gd name="connsiteX2297" fmla="*/ 2567160 w 6081795"/>
              <a:gd name="connsiteY2297" fmla="*/ 3884007 h 4588006"/>
              <a:gd name="connsiteX2298" fmla="*/ 2571684 w 6081795"/>
              <a:gd name="connsiteY2298" fmla="*/ 3884606 h 4588006"/>
              <a:gd name="connsiteX2299" fmla="*/ 2579417 w 6081795"/>
              <a:gd name="connsiteY2299" fmla="*/ 3884513 h 4588006"/>
              <a:gd name="connsiteX2300" fmla="*/ 2587420 w 6081795"/>
              <a:gd name="connsiteY2300" fmla="*/ 3883835 h 4588006"/>
              <a:gd name="connsiteX2301" fmla="*/ 2502121 w 6081795"/>
              <a:gd name="connsiteY2301" fmla="*/ 3883340 h 4588006"/>
              <a:gd name="connsiteX2302" fmla="*/ 2443474 w 6081795"/>
              <a:gd name="connsiteY2302" fmla="*/ 3883394 h 4588006"/>
              <a:gd name="connsiteX2303" fmla="*/ 2436245 w 6081795"/>
              <a:gd name="connsiteY2303" fmla="*/ 3884209 h 4588006"/>
              <a:gd name="connsiteX2304" fmla="*/ 2436879 w 6081795"/>
              <a:gd name="connsiteY2304" fmla="*/ 3885166 h 4588006"/>
              <a:gd name="connsiteX2305" fmla="*/ 2467540 w 6081795"/>
              <a:gd name="connsiteY2305" fmla="*/ 3884851 h 4588006"/>
              <a:gd name="connsiteX2306" fmla="*/ 2496596 w 6081795"/>
              <a:gd name="connsiteY2306" fmla="*/ 3884881 h 4588006"/>
              <a:gd name="connsiteX2307" fmla="*/ 2388737 w 6081795"/>
              <a:gd name="connsiteY2307" fmla="*/ 3883303 h 4588006"/>
              <a:gd name="connsiteX2308" fmla="*/ 2385019 w 6081795"/>
              <a:gd name="connsiteY2308" fmla="*/ 3884062 h 4588006"/>
              <a:gd name="connsiteX2309" fmla="*/ 2384099 w 6081795"/>
              <a:gd name="connsiteY2309" fmla="*/ 3885003 h 4588006"/>
              <a:gd name="connsiteX2310" fmla="*/ 2409865 w 6081795"/>
              <a:gd name="connsiteY2310" fmla="*/ 3885394 h 4588006"/>
              <a:gd name="connsiteX2311" fmla="*/ 2421257 w 6081795"/>
              <a:gd name="connsiteY2311" fmla="*/ 3883637 h 4588006"/>
              <a:gd name="connsiteX2312" fmla="*/ 2394241 w 6081795"/>
              <a:gd name="connsiteY2312" fmla="*/ 3883866 h 4588006"/>
              <a:gd name="connsiteX2313" fmla="*/ 2392222 w 6081795"/>
              <a:gd name="connsiteY2313" fmla="*/ 3883558 h 4588006"/>
              <a:gd name="connsiteX2314" fmla="*/ 2388737 w 6081795"/>
              <a:gd name="connsiteY2314" fmla="*/ 3883303 h 4588006"/>
              <a:gd name="connsiteX2315" fmla="*/ 4341342 w 6081795"/>
              <a:gd name="connsiteY2315" fmla="*/ 3881665 h 4588006"/>
              <a:gd name="connsiteX2316" fmla="*/ 4318680 w 6081795"/>
              <a:gd name="connsiteY2316" fmla="*/ 3881829 h 4588006"/>
              <a:gd name="connsiteX2317" fmla="*/ 4304548 w 6081795"/>
              <a:gd name="connsiteY2317" fmla="*/ 3882253 h 4588006"/>
              <a:gd name="connsiteX2318" fmla="*/ 4312712 w 6081795"/>
              <a:gd name="connsiteY2318" fmla="*/ 3883291 h 4588006"/>
              <a:gd name="connsiteX2319" fmla="*/ 4313600 w 6081795"/>
              <a:gd name="connsiteY2319" fmla="*/ 3883449 h 4588006"/>
              <a:gd name="connsiteX2320" fmla="*/ 4332268 w 6081795"/>
              <a:gd name="connsiteY2320" fmla="*/ 3882572 h 4588006"/>
              <a:gd name="connsiteX2321" fmla="*/ 4353940 w 6081795"/>
              <a:gd name="connsiteY2321" fmla="*/ 3883495 h 4588006"/>
              <a:gd name="connsiteX2322" fmla="*/ 4372246 w 6081795"/>
              <a:gd name="connsiteY2322" fmla="*/ 3883396 h 4588006"/>
              <a:gd name="connsiteX2323" fmla="*/ 4370654 w 6081795"/>
              <a:gd name="connsiteY2323" fmla="*/ 3882690 h 4588006"/>
              <a:gd name="connsiteX2324" fmla="*/ 2075645 w 6081795"/>
              <a:gd name="connsiteY2324" fmla="*/ 3878758 h 4588006"/>
              <a:gd name="connsiteX2325" fmla="*/ 2072201 w 6081795"/>
              <a:gd name="connsiteY2325" fmla="*/ 3878932 h 4588006"/>
              <a:gd name="connsiteX2326" fmla="*/ 2071552 w 6081795"/>
              <a:gd name="connsiteY2326" fmla="*/ 3879291 h 4588006"/>
              <a:gd name="connsiteX2327" fmla="*/ 2072439 w 6081795"/>
              <a:gd name="connsiteY2327" fmla="*/ 3879449 h 4588006"/>
              <a:gd name="connsiteX2328" fmla="*/ 2075645 w 6081795"/>
              <a:gd name="connsiteY2328" fmla="*/ 3878758 h 4588006"/>
              <a:gd name="connsiteX2329" fmla="*/ 2056452 w 6081795"/>
              <a:gd name="connsiteY2329" fmla="*/ 3878699 h 4588006"/>
              <a:gd name="connsiteX2330" fmla="*/ 2053340 w 6081795"/>
              <a:gd name="connsiteY2330" fmla="*/ 3878932 h 4588006"/>
              <a:gd name="connsiteX2331" fmla="*/ 2052359 w 6081795"/>
              <a:gd name="connsiteY2331" fmla="*/ 3879232 h 4588006"/>
              <a:gd name="connsiteX2332" fmla="*/ 2058045 w 6081795"/>
              <a:gd name="connsiteY2332" fmla="*/ 3879405 h 4588006"/>
              <a:gd name="connsiteX2333" fmla="*/ 3778284 w 6081795"/>
              <a:gd name="connsiteY2333" fmla="*/ 3869105 h 4588006"/>
              <a:gd name="connsiteX2334" fmla="*/ 3781900 w 6081795"/>
              <a:gd name="connsiteY2334" fmla="*/ 3869594 h 4588006"/>
              <a:gd name="connsiteX2335" fmla="*/ 3788586 w 6081795"/>
              <a:gd name="connsiteY2335" fmla="*/ 3869682 h 4588006"/>
              <a:gd name="connsiteX2336" fmla="*/ 3795140 w 6081795"/>
              <a:gd name="connsiteY2336" fmla="*/ 3869536 h 4588006"/>
              <a:gd name="connsiteX2337" fmla="*/ 3799956 w 6081795"/>
              <a:gd name="connsiteY2337" fmla="*/ 3870029 h 4588006"/>
              <a:gd name="connsiteX2338" fmla="*/ 3819148 w 6081795"/>
              <a:gd name="connsiteY2338" fmla="*/ 3870088 h 4588006"/>
              <a:gd name="connsiteX2339" fmla="*/ 3828562 w 6081795"/>
              <a:gd name="connsiteY2339" fmla="*/ 3870507 h 4588006"/>
              <a:gd name="connsiteX2340" fmla="*/ 3860196 w 6081795"/>
              <a:gd name="connsiteY2340" fmla="*/ 3870681 h 4588006"/>
              <a:gd name="connsiteX2341" fmla="*/ 3871746 w 6081795"/>
              <a:gd name="connsiteY2341" fmla="*/ 3870639 h 4588006"/>
              <a:gd name="connsiteX2342" fmla="*/ 3883300 w 6081795"/>
              <a:gd name="connsiteY2342" fmla="*/ 3870596 h 4588006"/>
              <a:gd name="connsiteX2343" fmla="*/ 3903380 w 6081795"/>
              <a:gd name="connsiteY2343" fmla="*/ 3870814 h 4588006"/>
              <a:gd name="connsiteX2344" fmla="*/ 3917774 w 6081795"/>
              <a:gd name="connsiteY2344" fmla="*/ 3870858 h 4588006"/>
              <a:gd name="connsiteX2345" fmla="*/ 3939926 w 6081795"/>
              <a:gd name="connsiteY2345" fmla="*/ 3870497 h 4588006"/>
              <a:gd name="connsiteX2346" fmla="*/ 3961140 w 6081795"/>
              <a:gd name="connsiteY2346" fmla="*/ 3870602 h 4588006"/>
              <a:gd name="connsiteX2347" fmla="*/ 4003130 w 6081795"/>
              <a:gd name="connsiteY2347" fmla="*/ 3870205 h 4588006"/>
              <a:gd name="connsiteX2348" fmla="*/ 4033660 w 6081795"/>
              <a:gd name="connsiteY2348" fmla="*/ 3869656 h 4588006"/>
              <a:gd name="connsiteX2349" fmla="*/ 4034364 w 6081795"/>
              <a:gd name="connsiteY2349" fmla="*/ 3870204 h 4588006"/>
              <a:gd name="connsiteX2350" fmla="*/ 4043778 w 6081795"/>
              <a:gd name="connsiteY2350" fmla="*/ 3870622 h 4588006"/>
              <a:gd name="connsiteX2351" fmla="*/ 4048244 w 6081795"/>
              <a:gd name="connsiteY2351" fmla="*/ 3870577 h 4588006"/>
              <a:gd name="connsiteX2352" fmla="*/ 4050714 w 6081795"/>
              <a:gd name="connsiteY2352" fmla="*/ 3870176 h 4588006"/>
              <a:gd name="connsiteX2353" fmla="*/ 4084054 w 6081795"/>
              <a:gd name="connsiteY2353" fmla="*/ 3870551 h 4588006"/>
              <a:gd name="connsiteX2354" fmla="*/ 4117004 w 6081795"/>
              <a:gd name="connsiteY2354" fmla="*/ 3870223 h 4588006"/>
              <a:gd name="connsiteX2355" fmla="*/ 4127084 w 6081795"/>
              <a:gd name="connsiteY2355" fmla="*/ 3870497 h 4588006"/>
              <a:gd name="connsiteX2356" fmla="*/ 4135308 w 6081795"/>
              <a:gd name="connsiteY2356" fmla="*/ 3870124 h 4588006"/>
              <a:gd name="connsiteX2357" fmla="*/ 4153990 w 6081795"/>
              <a:gd name="connsiteY2357" fmla="*/ 3870249 h 4588006"/>
              <a:gd name="connsiteX2358" fmla="*/ 4169602 w 6081795"/>
              <a:gd name="connsiteY2358" fmla="*/ 3870775 h 4588006"/>
              <a:gd name="connsiteX2359" fmla="*/ 4177242 w 6081795"/>
              <a:gd name="connsiteY2359" fmla="*/ 3870876 h 4588006"/>
              <a:gd name="connsiteX2360" fmla="*/ 4182222 w 6081795"/>
              <a:gd name="connsiteY2360" fmla="*/ 3870501 h 4588006"/>
              <a:gd name="connsiteX2361" fmla="*/ 4221494 w 6081795"/>
              <a:gd name="connsiteY2361" fmla="*/ 3870778 h 4588006"/>
              <a:gd name="connsiteX2362" fmla="*/ 4230934 w 6081795"/>
              <a:gd name="connsiteY2362" fmla="*/ 3870885 h 4588006"/>
              <a:gd name="connsiteX2363" fmla="*/ 4242644 w 6081795"/>
              <a:gd name="connsiteY2363" fmla="*/ 3870765 h 4588006"/>
              <a:gd name="connsiteX2364" fmla="*/ 4291490 w 6081795"/>
              <a:gd name="connsiteY2364" fmla="*/ 3871119 h 4588006"/>
              <a:gd name="connsiteX2365" fmla="*/ 4340200 w 6081795"/>
              <a:gd name="connsiteY2365" fmla="*/ 3871766 h 4588006"/>
              <a:gd name="connsiteX2366" fmla="*/ 4353002 w 6081795"/>
              <a:gd name="connsiteY2366" fmla="*/ 3871104 h 4588006"/>
              <a:gd name="connsiteX2367" fmla="*/ 4396006 w 6081795"/>
              <a:gd name="connsiteY2367" fmla="*/ 3871626 h 4588006"/>
              <a:gd name="connsiteX2368" fmla="*/ 4426310 w 6081795"/>
              <a:gd name="connsiteY2368" fmla="*/ 3871299 h 4588006"/>
              <a:gd name="connsiteX2369" fmla="*/ 4461408 w 6081795"/>
              <a:gd name="connsiteY2369" fmla="*/ 3871515 h 4588006"/>
              <a:gd name="connsiteX2370" fmla="*/ 4486284 w 6081795"/>
              <a:gd name="connsiteY2370" fmla="*/ 3871747 h 4588006"/>
              <a:gd name="connsiteX2371" fmla="*/ 4496330 w 6081795"/>
              <a:gd name="connsiteY2371" fmla="*/ 3871330 h 4588006"/>
              <a:gd name="connsiteX2372" fmla="*/ 4507432 w 6081795"/>
              <a:gd name="connsiteY2372" fmla="*/ 3871734 h 4588006"/>
              <a:gd name="connsiteX2373" fmla="*/ 4667366 w 6081795"/>
              <a:gd name="connsiteY2373" fmla="*/ 3872927 h 4588006"/>
              <a:gd name="connsiteX2374" fmla="*/ 4687314 w 6081795"/>
              <a:gd name="connsiteY2374" fmla="*/ 3873172 h 4588006"/>
              <a:gd name="connsiteX2375" fmla="*/ 4706458 w 6081795"/>
              <a:gd name="connsiteY2375" fmla="*/ 3873592 h 4588006"/>
              <a:gd name="connsiteX2376" fmla="*/ 4717102 w 6081795"/>
              <a:gd name="connsiteY2376" fmla="*/ 3873439 h 4588006"/>
              <a:gd name="connsiteX2377" fmla="*/ 4727606 w 6081795"/>
              <a:gd name="connsiteY2377" fmla="*/ 3873579 h 4588006"/>
              <a:gd name="connsiteX2378" fmla="*/ 4744844 w 6081795"/>
              <a:gd name="connsiteY2378" fmla="*/ 3873710 h 4588006"/>
              <a:gd name="connsiteX2379" fmla="*/ 4752548 w 6081795"/>
              <a:gd name="connsiteY2379" fmla="*/ 3874192 h 4588006"/>
              <a:gd name="connsiteX2380" fmla="*/ 4755850 w 6081795"/>
              <a:gd name="connsiteY2380" fmla="*/ 3874835 h 4588006"/>
              <a:gd name="connsiteX2381" fmla="*/ 4719658 w 6081795"/>
              <a:gd name="connsiteY2381" fmla="*/ 3875162 h 4588006"/>
              <a:gd name="connsiteX2382" fmla="*/ 4678010 w 6081795"/>
              <a:gd name="connsiteY2382" fmla="*/ 3874829 h 4588006"/>
              <a:gd name="connsiteX2383" fmla="*/ 4678898 w 6081795"/>
              <a:gd name="connsiteY2383" fmla="*/ 3874988 h 4588006"/>
              <a:gd name="connsiteX2384" fmla="*/ 4673182 w 6081795"/>
              <a:gd name="connsiteY2384" fmla="*/ 3875652 h 4588006"/>
              <a:gd name="connsiteX2385" fmla="*/ 4664138 w 6081795"/>
              <a:gd name="connsiteY2385" fmla="*/ 3875722 h 4588006"/>
              <a:gd name="connsiteX2386" fmla="*/ 4612194 w 6081795"/>
              <a:gd name="connsiteY2386" fmla="*/ 3876341 h 4588006"/>
              <a:gd name="connsiteX2387" fmla="*/ 4558920 w 6081795"/>
              <a:gd name="connsiteY2387" fmla="*/ 3876723 h 4588006"/>
              <a:gd name="connsiteX2388" fmla="*/ 4553630 w 6081795"/>
              <a:gd name="connsiteY2388" fmla="*/ 3876989 h 4588006"/>
              <a:gd name="connsiteX2389" fmla="*/ 4546480 w 6081795"/>
              <a:gd name="connsiteY2389" fmla="*/ 3876607 h 4588006"/>
              <a:gd name="connsiteX2390" fmla="*/ 4540880 w 6081795"/>
              <a:gd name="connsiteY2390" fmla="*/ 3876765 h 4588006"/>
              <a:gd name="connsiteX2391" fmla="*/ 4539544 w 6081795"/>
              <a:gd name="connsiteY2391" fmla="*/ 3877053 h 4588006"/>
              <a:gd name="connsiteX2392" fmla="*/ 4525284 w 6081795"/>
              <a:gd name="connsiteY2392" fmla="*/ 3876980 h 4588006"/>
              <a:gd name="connsiteX2393" fmla="*/ 4514486 w 6081795"/>
              <a:gd name="connsiteY2393" fmla="*/ 3877210 h 4588006"/>
              <a:gd name="connsiteX2394" fmla="*/ 4531542 w 6081795"/>
              <a:gd name="connsiteY2394" fmla="*/ 3877730 h 4588006"/>
              <a:gd name="connsiteX2395" fmla="*/ 4539182 w 6081795"/>
              <a:gd name="connsiteY2395" fmla="*/ 3877831 h 4588006"/>
              <a:gd name="connsiteX2396" fmla="*/ 4544162 w 6081795"/>
              <a:gd name="connsiteY2396" fmla="*/ 3877457 h 4588006"/>
              <a:gd name="connsiteX2397" fmla="*/ 4555222 w 6081795"/>
              <a:gd name="connsiteY2397" fmla="*/ 3877695 h 4588006"/>
              <a:gd name="connsiteX2398" fmla="*/ 4567084 w 6081795"/>
              <a:gd name="connsiteY2398" fmla="*/ 3877761 h 4588006"/>
              <a:gd name="connsiteX2399" fmla="*/ 4609380 w 6081795"/>
              <a:gd name="connsiteY2399" fmla="*/ 3877735 h 4588006"/>
              <a:gd name="connsiteX2400" fmla="*/ 4624480 w 6081795"/>
              <a:gd name="connsiteY2400" fmla="*/ 3878326 h 4588006"/>
              <a:gd name="connsiteX2401" fmla="*/ 4633542 w 6081795"/>
              <a:gd name="connsiteY2401" fmla="*/ 3878472 h 4588006"/>
              <a:gd name="connsiteX2402" fmla="*/ 4639944 w 6081795"/>
              <a:gd name="connsiteY2402" fmla="*/ 3878141 h 4588006"/>
              <a:gd name="connsiteX2403" fmla="*/ 4659138 w 6081795"/>
              <a:gd name="connsiteY2403" fmla="*/ 3878200 h 4588006"/>
              <a:gd name="connsiteX2404" fmla="*/ 4678420 w 6081795"/>
              <a:gd name="connsiteY2404" fmla="*/ 3878064 h 4588006"/>
              <a:gd name="connsiteX2405" fmla="*/ 4697704 w 6081795"/>
              <a:gd name="connsiteY2405" fmla="*/ 3877928 h 4588006"/>
              <a:gd name="connsiteX2406" fmla="*/ 4730746 w 6081795"/>
              <a:gd name="connsiteY2406" fmla="*/ 3879199 h 4588006"/>
              <a:gd name="connsiteX2407" fmla="*/ 4722828 w 6081795"/>
              <a:gd name="connsiteY2407" fmla="*/ 3880207 h 4588006"/>
              <a:gd name="connsiteX2408" fmla="*/ 4711190 w 6081795"/>
              <a:gd name="connsiteY2408" fmla="*/ 3879918 h 4588006"/>
              <a:gd name="connsiteX2409" fmla="*/ 4698612 w 6081795"/>
              <a:gd name="connsiteY2409" fmla="*/ 3880357 h 4588006"/>
              <a:gd name="connsiteX2410" fmla="*/ 4686836 w 6081795"/>
              <a:gd name="connsiteY2410" fmla="*/ 3880622 h 4588006"/>
              <a:gd name="connsiteX2411" fmla="*/ 4656446 w 6081795"/>
              <a:gd name="connsiteY2411" fmla="*/ 3880616 h 4588006"/>
              <a:gd name="connsiteX2412" fmla="*/ 4630850 w 6081795"/>
              <a:gd name="connsiteY2412" fmla="*/ 3881151 h 4588006"/>
              <a:gd name="connsiteX2413" fmla="*/ 4586598 w 6081795"/>
              <a:gd name="connsiteY2413" fmla="*/ 3881249 h 4588006"/>
              <a:gd name="connsiteX2414" fmla="*/ 4573834 w 6081795"/>
              <a:gd name="connsiteY2414" fmla="*/ 3882339 h 4588006"/>
              <a:gd name="connsiteX2415" fmla="*/ 4554420 w 6081795"/>
              <a:gd name="connsiteY2415" fmla="*/ 3882241 h 4588006"/>
              <a:gd name="connsiteX2416" fmla="*/ 4525494 w 6081795"/>
              <a:gd name="connsiteY2416" fmla="*/ 3882445 h 4588006"/>
              <a:gd name="connsiteX2417" fmla="*/ 4496840 w 6081795"/>
              <a:gd name="connsiteY2417" fmla="*/ 3882064 h 4588006"/>
              <a:gd name="connsiteX2418" fmla="*/ 4483856 w 6081795"/>
              <a:gd name="connsiteY2418" fmla="*/ 3883116 h 4588006"/>
              <a:gd name="connsiteX2419" fmla="*/ 4467868 w 6081795"/>
              <a:gd name="connsiteY2419" fmla="*/ 3882365 h 4588006"/>
              <a:gd name="connsiteX2420" fmla="*/ 4446358 w 6081795"/>
              <a:gd name="connsiteY2420" fmla="*/ 3883156 h 4588006"/>
              <a:gd name="connsiteX2421" fmla="*/ 4432784 w 6081795"/>
              <a:gd name="connsiteY2421" fmla="*/ 3883153 h 4588006"/>
              <a:gd name="connsiteX2422" fmla="*/ 4421478 w 6081795"/>
              <a:gd name="connsiteY2422" fmla="*/ 3882923 h 4588006"/>
              <a:gd name="connsiteX2423" fmla="*/ 4412702 w 6081795"/>
              <a:gd name="connsiteY2423" fmla="*/ 3883199 h 4588006"/>
              <a:gd name="connsiteX2424" fmla="*/ 4406722 w 6081795"/>
              <a:gd name="connsiteY2424" fmla="*/ 3883658 h 4588006"/>
              <a:gd name="connsiteX2425" fmla="*/ 4406184 w 6081795"/>
              <a:gd name="connsiteY2425" fmla="*/ 3884036 h 4588006"/>
              <a:gd name="connsiteX2426" fmla="*/ 4409382 w 6081795"/>
              <a:gd name="connsiteY2426" fmla="*/ 3884133 h 4588006"/>
              <a:gd name="connsiteX2427" fmla="*/ 4424936 w 6081795"/>
              <a:gd name="connsiteY2427" fmla="*/ 3883752 h 4588006"/>
              <a:gd name="connsiteX2428" fmla="*/ 4439946 w 6081795"/>
              <a:gd name="connsiteY2428" fmla="*/ 3884539 h 4588006"/>
              <a:gd name="connsiteX2429" fmla="*/ 4469280 w 6081795"/>
              <a:gd name="connsiteY2429" fmla="*/ 3883460 h 4588006"/>
              <a:gd name="connsiteX2430" fmla="*/ 4470168 w 6081795"/>
              <a:gd name="connsiteY2430" fmla="*/ 3883619 h 4588006"/>
              <a:gd name="connsiteX2431" fmla="*/ 4478010 w 6081795"/>
              <a:gd name="connsiteY2431" fmla="*/ 3883545 h 4588006"/>
              <a:gd name="connsiteX2432" fmla="*/ 4483856 w 6081795"/>
              <a:gd name="connsiteY2432" fmla="*/ 3883116 h 4588006"/>
              <a:gd name="connsiteX2433" fmla="*/ 4506000 w 6081795"/>
              <a:gd name="connsiteY2433" fmla="*/ 3883543 h 4588006"/>
              <a:gd name="connsiteX2434" fmla="*/ 4526676 w 6081795"/>
              <a:gd name="connsiteY2434" fmla="*/ 3884026 h 4588006"/>
              <a:gd name="connsiteX2435" fmla="*/ 4537682 w 6081795"/>
              <a:gd name="connsiteY2435" fmla="*/ 3883095 h 4588006"/>
              <a:gd name="connsiteX2436" fmla="*/ 4556536 w 6081795"/>
              <a:gd name="connsiteY2436" fmla="*/ 3883884 h 4588006"/>
              <a:gd name="connsiteX2437" fmla="*/ 4589682 w 6081795"/>
              <a:gd name="connsiteY2437" fmla="*/ 3883645 h 4588006"/>
              <a:gd name="connsiteX2438" fmla="*/ 4624960 w 6081795"/>
              <a:gd name="connsiteY2438" fmla="*/ 3883470 h 4588006"/>
              <a:gd name="connsiteX2439" fmla="*/ 4628000 w 6081795"/>
              <a:gd name="connsiteY2439" fmla="*/ 3883908 h 4588006"/>
              <a:gd name="connsiteX2440" fmla="*/ 4627440 w 6081795"/>
              <a:gd name="connsiteY2440" fmla="*/ 3884335 h 4588006"/>
              <a:gd name="connsiteX2441" fmla="*/ 4609592 w 6081795"/>
              <a:gd name="connsiteY2441" fmla="*/ 3885255 h 4588006"/>
              <a:gd name="connsiteX2442" fmla="*/ 4588690 w 6081795"/>
              <a:gd name="connsiteY2442" fmla="*/ 3884996 h 4588006"/>
              <a:gd name="connsiteX2443" fmla="*/ 4547434 w 6081795"/>
              <a:gd name="connsiteY2443" fmla="*/ 3885366 h 4588006"/>
              <a:gd name="connsiteX2444" fmla="*/ 4507644 w 6081795"/>
              <a:gd name="connsiteY2444" fmla="*/ 3885682 h 4588006"/>
              <a:gd name="connsiteX2445" fmla="*/ 4503198 w 6081795"/>
              <a:gd name="connsiteY2445" fmla="*/ 3885941 h 4588006"/>
              <a:gd name="connsiteX2446" fmla="*/ 4496092 w 6081795"/>
              <a:gd name="connsiteY2446" fmla="*/ 3885724 h 4588006"/>
              <a:gd name="connsiteX2447" fmla="*/ 4489582 w 6081795"/>
              <a:gd name="connsiteY2447" fmla="*/ 3885772 h 4588006"/>
              <a:gd name="connsiteX2448" fmla="*/ 4487200 w 6081795"/>
              <a:gd name="connsiteY2448" fmla="*/ 3886242 h 4588006"/>
              <a:gd name="connsiteX2449" fmla="*/ 4473764 w 6081795"/>
              <a:gd name="connsiteY2449" fmla="*/ 3885948 h 4588006"/>
              <a:gd name="connsiteX2450" fmla="*/ 4462322 w 6081795"/>
              <a:gd name="connsiteY2450" fmla="*/ 3886010 h 4588006"/>
              <a:gd name="connsiteX2451" fmla="*/ 4445086 w 6081795"/>
              <a:gd name="connsiteY2451" fmla="*/ 3885879 h 4588006"/>
              <a:gd name="connsiteX2452" fmla="*/ 4435392 w 6081795"/>
              <a:gd name="connsiteY2452" fmla="*/ 3886570 h 4588006"/>
              <a:gd name="connsiteX2453" fmla="*/ 4424642 w 6081795"/>
              <a:gd name="connsiteY2453" fmla="*/ 3886440 h 4588006"/>
              <a:gd name="connsiteX2454" fmla="*/ 4437972 w 6081795"/>
              <a:gd name="connsiteY2454" fmla="*/ 3888506 h 4588006"/>
              <a:gd name="connsiteX2455" fmla="*/ 4441836 w 6081795"/>
              <a:gd name="connsiteY2455" fmla="*/ 3890778 h 4588006"/>
              <a:gd name="connsiteX2456" fmla="*/ 4431854 w 6081795"/>
              <a:gd name="connsiteY2456" fmla="*/ 3891575 h 4588006"/>
              <a:gd name="connsiteX2457" fmla="*/ 4422278 w 6081795"/>
              <a:gd name="connsiteY2457" fmla="*/ 3891497 h 4588006"/>
              <a:gd name="connsiteX2458" fmla="*/ 4416614 w 6081795"/>
              <a:gd name="connsiteY2458" fmla="*/ 3891538 h 4588006"/>
              <a:gd name="connsiteX2459" fmla="*/ 4411614 w 6081795"/>
              <a:gd name="connsiteY2459" fmla="*/ 3891698 h 4588006"/>
              <a:gd name="connsiteX2460" fmla="*/ 4418186 w 6081795"/>
              <a:gd name="connsiteY2460" fmla="*/ 3892030 h 4588006"/>
              <a:gd name="connsiteX2461" fmla="*/ 4449272 w 6081795"/>
              <a:gd name="connsiteY2461" fmla="*/ 3893372 h 4588006"/>
              <a:gd name="connsiteX2462" fmla="*/ 4464736 w 6081795"/>
              <a:gd name="connsiteY2462" fmla="*/ 3893186 h 4588006"/>
              <a:gd name="connsiteX2463" fmla="*/ 4469916 w 6081795"/>
              <a:gd name="connsiteY2463" fmla="*/ 3892900 h 4588006"/>
              <a:gd name="connsiteX2464" fmla="*/ 4476288 w 6081795"/>
              <a:gd name="connsiteY2464" fmla="*/ 3893144 h 4588006"/>
              <a:gd name="connsiteX2465" fmla="*/ 4481154 w 6081795"/>
              <a:gd name="connsiteY2465" fmla="*/ 3893013 h 4588006"/>
              <a:gd name="connsiteX2466" fmla="*/ 4483224 w 6081795"/>
              <a:gd name="connsiteY2466" fmla="*/ 3892697 h 4588006"/>
              <a:gd name="connsiteX2467" fmla="*/ 4509876 w 6081795"/>
              <a:gd name="connsiteY2467" fmla="*/ 3893246 h 4588006"/>
              <a:gd name="connsiteX2468" fmla="*/ 4536528 w 6081795"/>
              <a:gd name="connsiteY2468" fmla="*/ 3893796 h 4588006"/>
              <a:gd name="connsiteX2469" fmla="*/ 4566806 w 6081795"/>
              <a:gd name="connsiteY2469" fmla="*/ 3893781 h 4588006"/>
              <a:gd name="connsiteX2470" fmla="*/ 4593742 w 6081795"/>
              <a:gd name="connsiteY2470" fmla="*/ 3894751 h 4588006"/>
              <a:gd name="connsiteX2471" fmla="*/ 4602636 w 6081795"/>
              <a:gd name="connsiteY2471" fmla="*/ 3894232 h 4588006"/>
              <a:gd name="connsiteX2472" fmla="*/ 4611634 w 6081795"/>
              <a:gd name="connsiteY2472" fmla="*/ 3893998 h 4588006"/>
              <a:gd name="connsiteX2473" fmla="*/ 4621828 w 6081795"/>
              <a:gd name="connsiteY2473" fmla="*/ 3894291 h 4588006"/>
              <a:gd name="connsiteX2474" fmla="*/ 4631060 w 6081795"/>
              <a:gd name="connsiteY2474" fmla="*/ 3895099 h 4588006"/>
              <a:gd name="connsiteX2475" fmla="*/ 4623498 w 6081795"/>
              <a:gd name="connsiteY2475" fmla="*/ 3896118 h 4588006"/>
              <a:gd name="connsiteX2476" fmla="*/ 4608480 w 6081795"/>
              <a:gd name="connsiteY2476" fmla="*/ 3896121 h 4588006"/>
              <a:gd name="connsiteX2477" fmla="*/ 4583826 w 6081795"/>
              <a:gd name="connsiteY2477" fmla="*/ 3895665 h 4588006"/>
              <a:gd name="connsiteX2478" fmla="*/ 4559430 w 6081795"/>
              <a:gd name="connsiteY2478" fmla="*/ 3896204 h 4588006"/>
              <a:gd name="connsiteX2479" fmla="*/ 4528146 w 6081795"/>
              <a:gd name="connsiteY2479" fmla="*/ 3896565 h 4588006"/>
              <a:gd name="connsiteX2480" fmla="*/ 4492072 w 6081795"/>
              <a:gd name="connsiteY2480" fmla="*/ 3896386 h 4588006"/>
              <a:gd name="connsiteX2481" fmla="*/ 4485958 w 6081795"/>
              <a:gd name="connsiteY2481" fmla="*/ 3896874 h 4588006"/>
              <a:gd name="connsiteX2482" fmla="*/ 4479450 w 6081795"/>
              <a:gd name="connsiteY2482" fmla="*/ 3896660 h 4588006"/>
              <a:gd name="connsiteX2483" fmla="*/ 4464604 w 6081795"/>
              <a:gd name="connsiteY2483" fmla="*/ 3897325 h 4588006"/>
              <a:gd name="connsiteX2484" fmla="*/ 4454552 w 6081795"/>
              <a:gd name="connsiteY2484" fmla="*/ 3898531 h 4588006"/>
              <a:gd name="connsiteX2485" fmla="*/ 4405036 w 6081795"/>
              <a:gd name="connsiteY2485" fmla="*/ 3898320 h 4588006"/>
              <a:gd name="connsiteX2486" fmla="*/ 4360178 w 6081795"/>
              <a:gd name="connsiteY2486" fmla="*/ 3898942 h 4588006"/>
              <a:gd name="connsiteX2487" fmla="*/ 4339394 w 6081795"/>
              <a:gd name="connsiteY2487" fmla="*/ 3898177 h 4588006"/>
              <a:gd name="connsiteX2488" fmla="*/ 4318890 w 6081795"/>
              <a:gd name="connsiteY2488" fmla="*/ 3898095 h 4588006"/>
              <a:gd name="connsiteX2489" fmla="*/ 4299052 w 6081795"/>
              <a:gd name="connsiteY2489" fmla="*/ 3898132 h 4588006"/>
              <a:gd name="connsiteX2490" fmla="*/ 4294072 w 6081795"/>
              <a:gd name="connsiteY2490" fmla="*/ 3898506 h 4588006"/>
              <a:gd name="connsiteX2491" fmla="*/ 4317014 w 6081795"/>
              <a:gd name="connsiteY2491" fmla="*/ 3899024 h 4588006"/>
              <a:gd name="connsiteX2492" fmla="*/ 4340622 w 6081795"/>
              <a:gd name="connsiteY2492" fmla="*/ 3899662 h 4588006"/>
              <a:gd name="connsiteX2493" fmla="*/ 4350742 w 6081795"/>
              <a:gd name="connsiteY2493" fmla="*/ 3900627 h 4588006"/>
              <a:gd name="connsiteX2494" fmla="*/ 4350400 w 6081795"/>
              <a:gd name="connsiteY2494" fmla="*/ 3899301 h 4588006"/>
              <a:gd name="connsiteX2495" fmla="*/ 4356972 w 6081795"/>
              <a:gd name="connsiteY2495" fmla="*/ 3899634 h 4588006"/>
              <a:gd name="connsiteX2496" fmla="*/ 4361388 w 6081795"/>
              <a:gd name="connsiteY2496" fmla="*/ 3900212 h 4588006"/>
              <a:gd name="connsiteX2497" fmla="*/ 4359270 w 6081795"/>
              <a:gd name="connsiteY2497" fmla="*/ 3900887 h 4588006"/>
              <a:gd name="connsiteX2498" fmla="*/ 4369530 w 6081795"/>
              <a:gd name="connsiteY2498" fmla="*/ 3901036 h 4588006"/>
              <a:gd name="connsiteX2499" fmla="*/ 4378462 w 6081795"/>
              <a:gd name="connsiteY2499" fmla="*/ 3900946 h 4588006"/>
              <a:gd name="connsiteX2500" fmla="*/ 4389416 w 6081795"/>
              <a:gd name="connsiteY2500" fmla="*/ 3900902 h 4588006"/>
              <a:gd name="connsiteX2501" fmla="*/ 4402636 w 6081795"/>
              <a:gd name="connsiteY2501" fmla="*/ 3900631 h 4588006"/>
              <a:gd name="connsiteX2502" fmla="*/ 4405318 w 6081795"/>
              <a:gd name="connsiteY2502" fmla="*/ 3899003 h 4588006"/>
              <a:gd name="connsiteX2503" fmla="*/ 4427354 w 6081795"/>
              <a:gd name="connsiteY2503" fmla="*/ 3899149 h 4588006"/>
              <a:gd name="connsiteX2504" fmla="*/ 4432312 w 6081795"/>
              <a:gd name="connsiteY2504" fmla="*/ 3900878 h 4588006"/>
              <a:gd name="connsiteX2505" fmla="*/ 4420962 w 6081795"/>
              <a:gd name="connsiteY2505" fmla="*/ 3900746 h 4588006"/>
              <a:gd name="connsiteX2506" fmla="*/ 4410276 w 6081795"/>
              <a:gd name="connsiteY2506" fmla="*/ 3900733 h 4588006"/>
              <a:gd name="connsiteX2507" fmla="*/ 4407956 w 6081795"/>
              <a:gd name="connsiteY2507" fmla="*/ 3901583 h 4588006"/>
              <a:gd name="connsiteX2508" fmla="*/ 4404752 w 6081795"/>
              <a:gd name="connsiteY2508" fmla="*/ 3902274 h 4588006"/>
              <a:gd name="connsiteX2509" fmla="*/ 4391710 w 6081795"/>
              <a:gd name="connsiteY2509" fmla="*/ 3902419 h 4588006"/>
              <a:gd name="connsiteX2510" fmla="*/ 4378804 w 6081795"/>
              <a:gd name="connsiteY2510" fmla="*/ 3902272 h 4588006"/>
              <a:gd name="connsiteX2511" fmla="*/ 4382150 w 6081795"/>
              <a:gd name="connsiteY2511" fmla="*/ 3903080 h 4588006"/>
              <a:gd name="connsiteX2512" fmla="*/ 4384832 w 6081795"/>
              <a:gd name="connsiteY2512" fmla="*/ 3903771 h 4588006"/>
              <a:gd name="connsiteX2513" fmla="*/ 4370234 w 6081795"/>
              <a:gd name="connsiteY2513" fmla="*/ 3903901 h 4588006"/>
              <a:gd name="connsiteX2514" fmla="*/ 4352312 w 6081795"/>
              <a:gd name="connsiteY2514" fmla="*/ 3903437 h 4588006"/>
              <a:gd name="connsiteX2515" fmla="*/ 4340448 w 6081795"/>
              <a:gd name="connsiteY2515" fmla="*/ 3903635 h 4588006"/>
              <a:gd name="connsiteX2516" fmla="*/ 4333120 w 6081795"/>
              <a:gd name="connsiteY2516" fmla="*/ 3903378 h 4588006"/>
              <a:gd name="connsiteX2517" fmla="*/ 4314994 w 6081795"/>
              <a:gd name="connsiteY2517" fmla="*/ 3903089 h 4588006"/>
              <a:gd name="connsiteX2518" fmla="*/ 4297394 w 6081795"/>
              <a:gd name="connsiteY2518" fmla="*/ 3903736 h 4588006"/>
              <a:gd name="connsiteX2519" fmla="*/ 4305922 w 6081795"/>
              <a:gd name="connsiteY2519" fmla="*/ 3903996 h 4588006"/>
              <a:gd name="connsiteX2520" fmla="*/ 4325116 w 6081795"/>
              <a:gd name="connsiteY2520" fmla="*/ 3904055 h 4588006"/>
              <a:gd name="connsiteX2521" fmla="*/ 4331288 w 6081795"/>
              <a:gd name="connsiteY2521" fmla="*/ 3904211 h 4588006"/>
              <a:gd name="connsiteX2522" fmla="*/ 4334530 w 6081795"/>
              <a:gd name="connsiteY2522" fmla="*/ 3904474 h 4588006"/>
              <a:gd name="connsiteX2523" fmla="*/ 4328508 w 6081795"/>
              <a:gd name="connsiteY2523" fmla="*/ 3904503 h 4588006"/>
              <a:gd name="connsiteX2524" fmla="*/ 4321022 w 6081795"/>
              <a:gd name="connsiteY2524" fmla="*/ 3904588 h 4588006"/>
              <a:gd name="connsiteX2525" fmla="*/ 4297918 w 6081795"/>
              <a:gd name="connsiteY2525" fmla="*/ 3904673 h 4588006"/>
              <a:gd name="connsiteX2526" fmla="*/ 4274812 w 6081795"/>
              <a:gd name="connsiteY2526" fmla="*/ 3904758 h 4588006"/>
              <a:gd name="connsiteX2527" fmla="*/ 4257576 w 6081795"/>
              <a:gd name="connsiteY2527" fmla="*/ 3904626 h 4588006"/>
              <a:gd name="connsiteX2528" fmla="*/ 4240158 w 6081795"/>
              <a:gd name="connsiteY2528" fmla="*/ 3904885 h 4588006"/>
              <a:gd name="connsiteX2529" fmla="*/ 4261612 w 6081795"/>
              <a:gd name="connsiteY2529" fmla="*/ 3905243 h 4588006"/>
              <a:gd name="connsiteX2530" fmla="*/ 4283342 w 6081795"/>
              <a:gd name="connsiteY2530" fmla="*/ 3905017 h 4588006"/>
              <a:gd name="connsiteX2531" fmla="*/ 4284570 w 6081795"/>
              <a:gd name="connsiteY2531" fmla="*/ 3906502 h 4588006"/>
              <a:gd name="connsiteX2532" fmla="*/ 4261284 w 6081795"/>
              <a:gd name="connsiteY2532" fmla="*/ 3906975 h 4588006"/>
              <a:gd name="connsiteX2533" fmla="*/ 4267674 w 6081795"/>
              <a:gd name="connsiteY2533" fmla="*/ 3907697 h 4588006"/>
              <a:gd name="connsiteX2534" fmla="*/ 4260374 w 6081795"/>
              <a:gd name="connsiteY2534" fmla="*/ 3908921 h 4588006"/>
              <a:gd name="connsiteX2535" fmla="*/ 4226606 w 6081795"/>
              <a:gd name="connsiteY2535" fmla="*/ 3909207 h 4588006"/>
              <a:gd name="connsiteX2536" fmla="*/ 4192778 w 6081795"/>
              <a:gd name="connsiteY2536" fmla="*/ 3908587 h 4588006"/>
              <a:gd name="connsiteX2537" fmla="*/ 4161750 w 6081795"/>
              <a:gd name="connsiteY2537" fmla="*/ 3908150 h 4588006"/>
              <a:gd name="connsiteX2538" fmla="*/ 4159976 w 6081795"/>
              <a:gd name="connsiteY2538" fmla="*/ 3907834 h 4588006"/>
              <a:gd name="connsiteX2539" fmla="*/ 4154108 w 6081795"/>
              <a:gd name="connsiteY2539" fmla="*/ 3908049 h 4588006"/>
              <a:gd name="connsiteX2540" fmla="*/ 4129230 w 6081795"/>
              <a:gd name="connsiteY2540" fmla="*/ 3907817 h 4588006"/>
              <a:gd name="connsiteX2541" fmla="*/ 4102794 w 6081795"/>
              <a:gd name="connsiteY2541" fmla="*/ 3907833 h 4588006"/>
              <a:gd name="connsiteX2542" fmla="*/ 4073426 w 6081795"/>
              <a:gd name="connsiteY2542" fmla="*/ 3907957 h 4588006"/>
              <a:gd name="connsiteX2543" fmla="*/ 4047768 w 6081795"/>
              <a:gd name="connsiteY2543" fmla="*/ 3907849 h 4588006"/>
              <a:gd name="connsiteX2544" fmla="*/ 4026512 w 6081795"/>
              <a:gd name="connsiteY2544" fmla="*/ 3907579 h 4588006"/>
              <a:gd name="connsiteX2545" fmla="*/ 4004112 w 6081795"/>
              <a:gd name="connsiteY2545" fmla="*/ 3908211 h 4588006"/>
              <a:gd name="connsiteX2546" fmla="*/ 4005000 w 6081795"/>
              <a:gd name="connsiteY2546" fmla="*/ 3908370 h 4588006"/>
              <a:gd name="connsiteX2547" fmla="*/ 3998246 w 6081795"/>
              <a:gd name="connsiteY2547" fmla="*/ 3908428 h 4588006"/>
              <a:gd name="connsiteX2548" fmla="*/ 3996472 w 6081795"/>
              <a:gd name="connsiteY2548" fmla="*/ 3908110 h 4588006"/>
              <a:gd name="connsiteX2549" fmla="*/ 3984216 w 6081795"/>
              <a:gd name="connsiteY2549" fmla="*/ 3907605 h 4588006"/>
              <a:gd name="connsiteX2550" fmla="*/ 3962884 w 6081795"/>
              <a:gd name="connsiteY2550" fmla="*/ 3908007 h 4588006"/>
              <a:gd name="connsiteX2551" fmla="*/ 3941554 w 6081795"/>
              <a:gd name="connsiteY2551" fmla="*/ 3908409 h 4588006"/>
              <a:gd name="connsiteX2552" fmla="*/ 3931230 w 6081795"/>
              <a:gd name="connsiteY2552" fmla="*/ 3909936 h 4588006"/>
              <a:gd name="connsiteX2553" fmla="*/ 3931048 w 6081795"/>
              <a:gd name="connsiteY2553" fmla="*/ 3910325 h 4588006"/>
              <a:gd name="connsiteX2554" fmla="*/ 3923340 w 6081795"/>
              <a:gd name="connsiteY2554" fmla="*/ 3910369 h 4588006"/>
              <a:gd name="connsiteX2555" fmla="*/ 3915768 w 6081795"/>
              <a:gd name="connsiteY2555" fmla="*/ 3910122 h 4588006"/>
              <a:gd name="connsiteX2556" fmla="*/ 3906814 w 6081795"/>
              <a:gd name="connsiteY2556" fmla="*/ 3910260 h 4588006"/>
              <a:gd name="connsiteX2557" fmla="*/ 3899600 w 6081795"/>
              <a:gd name="connsiteY2557" fmla="*/ 3909761 h 4588006"/>
              <a:gd name="connsiteX2558" fmla="*/ 3896938 w 6081795"/>
              <a:gd name="connsiteY2558" fmla="*/ 3909285 h 4588006"/>
              <a:gd name="connsiteX2559" fmla="*/ 3874540 w 6081795"/>
              <a:gd name="connsiteY2559" fmla="*/ 3909917 h 4588006"/>
              <a:gd name="connsiteX2560" fmla="*/ 3828512 w 6081795"/>
              <a:gd name="connsiteY2560" fmla="*/ 3909698 h 4588006"/>
              <a:gd name="connsiteX2561" fmla="*/ 3819098 w 6081795"/>
              <a:gd name="connsiteY2561" fmla="*/ 3909280 h 4588006"/>
              <a:gd name="connsiteX2562" fmla="*/ 3797434 w 6081795"/>
              <a:gd name="connsiteY2562" fmla="*/ 3909622 h 4588006"/>
              <a:gd name="connsiteX2563" fmla="*/ 3773776 w 6081795"/>
              <a:gd name="connsiteY2563" fmla="*/ 3909608 h 4588006"/>
              <a:gd name="connsiteX2564" fmla="*/ 3750310 w 6081795"/>
              <a:gd name="connsiteY2564" fmla="*/ 3910471 h 4588006"/>
              <a:gd name="connsiteX2565" fmla="*/ 3729524 w 6081795"/>
              <a:gd name="connsiteY2565" fmla="*/ 3909706 h 4588006"/>
              <a:gd name="connsiteX2566" fmla="*/ 3706420 w 6081795"/>
              <a:gd name="connsiteY2566" fmla="*/ 3909791 h 4588006"/>
              <a:gd name="connsiteX2567" fmla="*/ 3691320 w 6081795"/>
              <a:gd name="connsiteY2567" fmla="*/ 3909199 h 4588006"/>
              <a:gd name="connsiteX2568" fmla="*/ 3672326 w 6081795"/>
              <a:gd name="connsiteY2568" fmla="*/ 3909228 h 4588006"/>
              <a:gd name="connsiteX2569" fmla="*/ 3651866 w 6081795"/>
              <a:gd name="connsiteY2569" fmla="*/ 3909311 h 4588006"/>
              <a:gd name="connsiteX2570" fmla="*/ 3610636 w 6081795"/>
              <a:gd name="connsiteY2570" fmla="*/ 3909107 h 4588006"/>
              <a:gd name="connsiteX2571" fmla="*/ 3590334 w 6081795"/>
              <a:gd name="connsiteY2571" fmla="*/ 3908850 h 4588006"/>
              <a:gd name="connsiteX2572" fmla="*/ 3568702 w 6081795"/>
              <a:gd name="connsiteY2572" fmla="*/ 3908355 h 4588006"/>
              <a:gd name="connsiteX2573" fmla="*/ 3624346 w 6081795"/>
              <a:gd name="connsiteY2573" fmla="*/ 3906500 h 4588006"/>
              <a:gd name="connsiteX2574" fmla="*/ 3622936 w 6081795"/>
              <a:gd name="connsiteY2574" fmla="*/ 3905404 h 4588006"/>
              <a:gd name="connsiteX2575" fmla="*/ 3605700 w 6081795"/>
              <a:gd name="connsiteY2575" fmla="*/ 3905274 h 4588006"/>
              <a:gd name="connsiteX2576" fmla="*/ 3568240 w 6081795"/>
              <a:gd name="connsiteY2576" fmla="*/ 3905743 h 4588006"/>
              <a:gd name="connsiteX2577" fmla="*/ 3532112 w 6081795"/>
              <a:gd name="connsiteY2577" fmla="*/ 3906450 h 4588006"/>
              <a:gd name="connsiteX2578" fmla="*/ 3516138 w 6081795"/>
              <a:gd name="connsiteY2578" fmla="*/ 3906703 h 4588006"/>
              <a:gd name="connsiteX2579" fmla="*/ 3506710 w 6081795"/>
              <a:gd name="connsiteY2579" fmla="*/ 3905281 h 4588006"/>
              <a:gd name="connsiteX2580" fmla="*/ 3499956 w 6081795"/>
              <a:gd name="connsiteY2580" fmla="*/ 3905339 h 4588006"/>
              <a:gd name="connsiteX2581" fmla="*/ 3492352 w 6081795"/>
              <a:gd name="connsiteY2581" fmla="*/ 3906192 h 4588006"/>
              <a:gd name="connsiteX2582" fmla="*/ 3482356 w 6081795"/>
              <a:gd name="connsiteY2582" fmla="*/ 3905986 h 4588006"/>
              <a:gd name="connsiteX2583" fmla="*/ 3478140 w 6081795"/>
              <a:gd name="connsiteY2583" fmla="*/ 3905496 h 4588006"/>
              <a:gd name="connsiteX2584" fmla="*/ 3473124 w 6081795"/>
              <a:gd name="connsiteY2584" fmla="*/ 3905178 h 4588006"/>
              <a:gd name="connsiteX2585" fmla="*/ 3471168 w 6081795"/>
              <a:gd name="connsiteY2585" fmla="*/ 3905250 h 4588006"/>
              <a:gd name="connsiteX2586" fmla="*/ 3467940 w 6081795"/>
              <a:gd name="connsiteY2586" fmla="*/ 3908045 h 4588006"/>
              <a:gd name="connsiteX2587" fmla="*/ 3490798 w 6081795"/>
              <a:gd name="connsiteY2587" fmla="*/ 3908233 h 4588006"/>
              <a:gd name="connsiteX2588" fmla="*/ 3513262 w 6081795"/>
              <a:gd name="connsiteY2588" fmla="*/ 3907717 h 4588006"/>
              <a:gd name="connsiteX2589" fmla="*/ 3536364 w 6081795"/>
              <a:gd name="connsiteY2589" fmla="*/ 3907632 h 4588006"/>
              <a:gd name="connsiteX2590" fmla="*/ 3557514 w 6081795"/>
              <a:gd name="connsiteY2590" fmla="*/ 3907619 h 4588006"/>
              <a:gd name="connsiteX2591" fmla="*/ 3562270 w 6081795"/>
              <a:gd name="connsiteY2591" fmla="*/ 3907469 h 4588006"/>
              <a:gd name="connsiteX2592" fmla="*/ 3566224 w 6081795"/>
              <a:gd name="connsiteY2592" fmla="*/ 3907490 h 4588006"/>
              <a:gd name="connsiteX2593" fmla="*/ 3560146 w 6081795"/>
              <a:gd name="connsiteY2593" fmla="*/ 3908670 h 4588006"/>
              <a:gd name="connsiteX2594" fmla="*/ 3547010 w 6081795"/>
              <a:gd name="connsiteY2594" fmla="*/ 3909535 h 4588006"/>
              <a:gd name="connsiteX2595" fmla="*/ 3543120 w 6081795"/>
              <a:gd name="connsiteY2595" fmla="*/ 3909630 h 4588006"/>
              <a:gd name="connsiteX2596" fmla="*/ 3539368 w 6081795"/>
              <a:gd name="connsiteY2596" fmla="*/ 3909434 h 4588006"/>
              <a:gd name="connsiteX2597" fmla="*/ 3504998 w 6081795"/>
              <a:gd name="connsiteY2597" fmla="*/ 3909718 h 4588006"/>
              <a:gd name="connsiteX2598" fmla="*/ 3470238 w 6081795"/>
              <a:gd name="connsiteY2598" fmla="*/ 3909299 h 4588006"/>
              <a:gd name="connsiteX2599" fmla="*/ 3460106 w 6081795"/>
              <a:gd name="connsiteY2599" fmla="*/ 3909385 h 4588006"/>
              <a:gd name="connsiteX2600" fmla="*/ 3449976 w 6081795"/>
              <a:gd name="connsiteY2600" fmla="*/ 3909471 h 4588006"/>
              <a:gd name="connsiteX2601" fmla="*/ 3424052 w 6081795"/>
              <a:gd name="connsiteY2601" fmla="*/ 3909420 h 4588006"/>
              <a:gd name="connsiteX2602" fmla="*/ 3398262 w 6081795"/>
              <a:gd name="connsiteY2602" fmla="*/ 3909078 h 4588006"/>
              <a:gd name="connsiteX2603" fmla="*/ 3391242 w 6081795"/>
              <a:gd name="connsiteY2603" fmla="*/ 3909193 h 4588006"/>
              <a:gd name="connsiteX2604" fmla="*/ 3385826 w 6081795"/>
              <a:gd name="connsiteY2604" fmla="*/ 3908962 h 4588006"/>
              <a:gd name="connsiteX2605" fmla="*/ 3392452 w 6081795"/>
              <a:gd name="connsiteY2605" fmla="*/ 3908145 h 4588006"/>
              <a:gd name="connsiteX2606" fmla="*/ 3404676 w 6081795"/>
              <a:gd name="connsiteY2606" fmla="*/ 3907695 h 4588006"/>
              <a:gd name="connsiteX2607" fmla="*/ 3391714 w 6081795"/>
              <a:gd name="connsiteY2607" fmla="*/ 3906642 h 4588006"/>
              <a:gd name="connsiteX2608" fmla="*/ 3371270 w 6081795"/>
              <a:gd name="connsiteY2608" fmla="*/ 3907203 h 4588006"/>
              <a:gd name="connsiteX2609" fmla="*/ 3328086 w 6081795"/>
              <a:gd name="connsiteY2609" fmla="*/ 3907070 h 4588006"/>
              <a:gd name="connsiteX2610" fmla="*/ 3327200 w 6081795"/>
              <a:gd name="connsiteY2610" fmla="*/ 3906912 h 4588006"/>
              <a:gd name="connsiteX2611" fmla="*/ 3284902 w 6081795"/>
              <a:gd name="connsiteY2611" fmla="*/ 3906938 h 4588006"/>
              <a:gd name="connsiteX2612" fmla="*/ 3274014 w 6081795"/>
              <a:gd name="connsiteY2612" fmla="*/ 3907099 h 4588006"/>
              <a:gd name="connsiteX2613" fmla="*/ 3264458 w 6081795"/>
              <a:gd name="connsiteY2613" fmla="*/ 3907498 h 4588006"/>
              <a:gd name="connsiteX2614" fmla="*/ 3266474 w 6081795"/>
              <a:gd name="connsiteY2614" fmla="*/ 3908069 h 4588006"/>
              <a:gd name="connsiteX2615" fmla="*/ 3259296 w 6081795"/>
              <a:gd name="connsiteY2615" fmla="*/ 3908261 h 4588006"/>
              <a:gd name="connsiteX2616" fmla="*/ 3257146 w 6081795"/>
              <a:gd name="connsiteY2616" fmla="*/ 3907982 h 4588006"/>
              <a:gd name="connsiteX2617" fmla="*/ 3252724 w 6081795"/>
              <a:gd name="connsiteY2617" fmla="*/ 3907930 h 4588006"/>
              <a:gd name="connsiteX2618" fmla="*/ 3247432 w 6081795"/>
              <a:gd name="connsiteY2618" fmla="*/ 3908459 h 4588006"/>
              <a:gd name="connsiteX2619" fmla="*/ 3243470 w 6081795"/>
              <a:gd name="connsiteY2619" fmla="*/ 3909226 h 4588006"/>
              <a:gd name="connsiteX2620" fmla="*/ 3221764 w 6081795"/>
              <a:gd name="connsiteY2620" fmla="*/ 3909402 h 4588006"/>
              <a:gd name="connsiteX2621" fmla="*/ 3203128 w 6081795"/>
              <a:gd name="connsiteY2621" fmla="*/ 3909180 h 4588006"/>
              <a:gd name="connsiteX2622" fmla="*/ 3189396 w 6081795"/>
              <a:gd name="connsiteY2622" fmla="*/ 3909518 h 4588006"/>
              <a:gd name="connsiteX2623" fmla="*/ 3181276 w 6081795"/>
              <a:gd name="connsiteY2623" fmla="*/ 3908646 h 4588006"/>
              <a:gd name="connsiteX2624" fmla="*/ 3159762 w 6081795"/>
              <a:gd name="connsiteY2624" fmla="*/ 3909437 h 4588006"/>
              <a:gd name="connsiteX2625" fmla="*/ 3163600 w 6081795"/>
              <a:gd name="connsiteY2625" fmla="*/ 3907909 h 4588006"/>
              <a:gd name="connsiteX2626" fmla="*/ 3171698 w 6081795"/>
              <a:gd name="connsiteY2626" fmla="*/ 3906512 h 4588006"/>
              <a:gd name="connsiteX2627" fmla="*/ 3159080 w 6081795"/>
              <a:gd name="connsiteY2627" fmla="*/ 3906785 h 4588006"/>
              <a:gd name="connsiteX2628" fmla="*/ 3144844 w 6081795"/>
              <a:gd name="connsiteY2628" fmla="*/ 3908455 h 4588006"/>
              <a:gd name="connsiteX2629" fmla="*/ 3095412 w 6081795"/>
              <a:gd name="connsiteY2629" fmla="*/ 3908840 h 4588006"/>
              <a:gd name="connsiteX2630" fmla="*/ 3047992 w 6081795"/>
              <a:gd name="connsiteY2630" fmla="*/ 3908003 h 4588006"/>
              <a:gd name="connsiteX2631" fmla="*/ 3029018 w 6081795"/>
              <a:gd name="connsiteY2631" fmla="*/ 3908246 h 4588006"/>
              <a:gd name="connsiteX2632" fmla="*/ 3012450 w 6081795"/>
              <a:gd name="connsiteY2632" fmla="*/ 3907971 h 4588006"/>
              <a:gd name="connsiteX2633" fmla="*/ 3014606 w 6081795"/>
              <a:gd name="connsiteY2633" fmla="*/ 3907724 h 4588006"/>
              <a:gd name="connsiteX2634" fmla="*/ 3017430 w 6081795"/>
              <a:gd name="connsiteY2634" fmla="*/ 3907597 h 4588006"/>
              <a:gd name="connsiteX2635" fmla="*/ 3015838 w 6081795"/>
              <a:gd name="connsiteY2635" fmla="*/ 3906891 h 4588006"/>
              <a:gd name="connsiteX2636" fmla="*/ 3005354 w 6081795"/>
              <a:gd name="connsiteY2636" fmla="*/ 3906703 h 4588006"/>
              <a:gd name="connsiteX2637" fmla="*/ 2997872 w 6081795"/>
              <a:gd name="connsiteY2637" fmla="*/ 3908316 h 4588006"/>
              <a:gd name="connsiteX2638" fmla="*/ 2966390 w 6081795"/>
              <a:gd name="connsiteY2638" fmla="*/ 3908853 h 4588006"/>
              <a:gd name="connsiteX2639" fmla="*/ 2935314 w 6081795"/>
              <a:gd name="connsiteY2639" fmla="*/ 3908514 h 4588006"/>
              <a:gd name="connsiteX2640" fmla="*/ 2920531 w 6081795"/>
              <a:gd name="connsiteY2640" fmla="*/ 3909559 h 4588006"/>
              <a:gd name="connsiteX2641" fmla="*/ 2906685 w 6081795"/>
              <a:gd name="connsiteY2641" fmla="*/ 3910140 h 4588006"/>
              <a:gd name="connsiteX2642" fmla="*/ 2905693 w 6081795"/>
              <a:gd name="connsiteY2642" fmla="*/ 3909436 h 4588006"/>
              <a:gd name="connsiteX2643" fmla="*/ 2908298 w 6081795"/>
              <a:gd name="connsiteY2643" fmla="*/ 3908742 h 4588006"/>
              <a:gd name="connsiteX2644" fmla="*/ 2883989 w 6081795"/>
              <a:gd name="connsiteY2644" fmla="*/ 3909349 h 4588006"/>
              <a:gd name="connsiteX2645" fmla="*/ 2859953 w 6081795"/>
              <a:gd name="connsiteY2645" fmla="*/ 3909372 h 4588006"/>
              <a:gd name="connsiteX2646" fmla="*/ 2871163 w 6081795"/>
              <a:gd name="connsiteY2646" fmla="*/ 3908004 h 4588006"/>
              <a:gd name="connsiteX2647" fmla="*/ 2893380 w 6081795"/>
              <a:gd name="connsiteY2647" fmla="*/ 3907761 h 4588006"/>
              <a:gd name="connsiteX2648" fmla="*/ 2894651 w 6081795"/>
              <a:gd name="connsiteY2648" fmla="*/ 3907356 h 4588006"/>
              <a:gd name="connsiteX2649" fmla="*/ 2896586 w 6081795"/>
              <a:gd name="connsiteY2649" fmla="*/ 3907070 h 4588006"/>
              <a:gd name="connsiteX2650" fmla="*/ 2902781 w 6081795"/>
              <a:gd name="connsiteY2650" fmla="*/ 3907440 h 4588006"/>
              <a:gd name="connsiteX2651" fmla="*/ 2906707 w 6081795"/>
              <a:gd name="connsiteY2651" fmla="*/ 3908036 h 4588006"/>
              <a:gd name="connsiteX2652" fmla="*/ 2926949 w 6081795"/>
              <a:gd name="connsiteY2652" fmla="*/ 3907650 h 4588006"/>
              <a:gd name="connsiteX2653" fmla="*/ 2949185 w 6081795"/>
              <a:gd name="connsiteY2653" fmla="*/ 3907621 h 4588006"/>
              <a:gd name="connsiteX2654" fmla="*/ 2953520 w 6081795"/>
              <a:gd name="connsiteY2654" fmla="*/ 3907342 h 4588006"/>
              <a:gd name="connsiteX2655" fmla="*/ 2957190 w 6081795"/>
              <a:gd name="connsiteY2655" fmla="*/ 3906945 h 4588006"/>
              <a:gd name="connsiteX2656" fmla="*/ 2933380 w 6081795"/>
              <a:gd name="connsiteY2656" fmla="*/ 3906482 h 4588006"/>
              <a:gd name="connsiteX2657" fmla="*/ 2926991 w 6081795"/>
              <a:gd name="connsiteY2657" fmla="*/ 3905761 h 4588006"/>
              <a:gd name="connsiteX2658" fmla="*/ 2899611 w 6081795"/>
              <a:gd name="connsiteY2658" fmla="*/ 3906767 h 4588006"/>
              <a:gd name="connsiteX2659" fmla="*/ 2866361 w 6081795"/>
              <a:gd name="connsiteY2659" fmla="*/ 3906197 h 4588006"/>
              <a:gd name="connsiteX2660" fmla="*/ 2833504 w 6081795"/>
              <a:gd name="connsiteY2660" fmla="*/ 3906330 h 4588006"/>
              <a:gd name="connsiteX2661" fmla="*/ 2821953 w 6081795"/>
              <a:gd name="connsiteY2661" fmla="*/ 3906373 h 4588006"/>
              <a:gd name="connsiteX2662" fmla="*/ 2810401 w 6081795"/>
              <a:gd name="connsiteY2662" fmla="*/ 3906415 h 4588006"/>
              <a:gd name="connsiteX2663" fmla="*/ 2792094 w 6081795"/>
              <a:gd name="connsiteY2663" fmla="*/ 3906515 h 4588006"/>
              <a:gd name="connsiteX2664" fmla="*/ 2792981 w 6081795"/>
              <a:gd name="connsiteY2664" fmla="*/ 3906673 h 4588006"/>
              <a:gd name="connsiteX2665" fmla="*/ 2781429 w 6081795"/>
              <a:gd name="connsiteY2665" fmla="*/ 3906715 h 4588006"/>
              <a:gd name="connsiteX2666" fmla="*/ 2769877 w 6081795"/>
              <a:gd name="connsiteY2666" fmla="*/ 3906758 h 4588006"/>
              <a:gd name="connsiteX2667" fmla="*/ 2761366 w 6081795"/>
              <a:gd name="connsiteY2667" fmla="*/ 3906975 h 4588006"/>
              <a:gd name="connsiteX2668" fmla="*/ 2754596 w 6081795"/>
              <a:gd name="connsiteY2668" fmla="*/ 3906556 h 4588006"/>
              <a:gd name="connsiteX2669" fmla="*/ 2742685 w 6081795"/>
              <a:gd name="connsiteY2669" fmla="*/ 3906850 h 4588006"/>
              <a:gd name="connsiteX2670" fmla="*/ 2735584 w 6081795"/>
              <a:gd name="connsiteY2670" fmla="*/ 3906107 h 4588006"/>
              <a:gd name="connsiteX2671" fmla="*/ 2714072 w 6081795"/>
              <a:gd name="connsiteY2671" fmla="*/ 3906898 h 4588006"/>
              <a:gd name="connsiteX2672" fmla="*/ 2713548 w 6081795"/>
              <a:gd name="connsiteY2672" fmla="*/ 3905961 h 4588006"/>
              <a:gd name="connsiteX2673" fmla="*/ 2680848 w 6081795"/>
              <a:gd name="connsiteY2673" fmla="*/ 3906017 h 4588006"/>
              <a:gd name="connsiteX2674" fmla="*/ 2678711 w 6081795"/>
              <a:gd name="connsiteY2674" fmla="*/ 3906478 h 4588006"/>
              <a:gd name="connsiteX2675" fmla="*/ 2669296 w 6081795"/>
              <a:gd name="connsiteY2675" fmla="*/ 3906059 h 4588006"/>
              <a:gd name="connsiteX2676" fmla="*/ 2659699 w 6081795"/>
              <a:gd name="connsiteY2676" fmla="*/ 3906030 h 4588006"/>
              <a:gd name="connsiteX2677" fmla="*/ 2648671 w 6081795"/>
              <a:gd name="connsiteY2677" fmla="*/ 3907009 h 4588006"/>
              <a:gd name="connsiteX2678" fmla="*/ 2632139 w 6081795"/>
              <a:gd name="connsiteY2678" fmla="*/ 3907426 h 4588006"/>
              <a:gd name="connsiteX2679" fmla="*/ 2620768 w 6081795"/>
              <a:gd name="connsiteY2679" fmla="*/ 3907080 h 4588006"/>
              <a:gd name="connsiteX2680" fmla="*/ 2606738 w 6081795"/>
              <a:gd name="connsiteY2680" fmla="*/ 3906257 h 4588006"/>
              <a:gd name="connsiteX2681" fmla="*/ 2616515 w 6081795"/>
              <a:gd name="connsiteY2681" fmla="*/ 3905898 h 4588006"/>
              <a:gd name="connsiteX2682" fmla="*/ 2611898 w 6081795"/>
              <a:gd name="connsiteY2682" fmla="*/ 3905494 h 4588006"/>
              <a:gd name="connsiteX2683" fmla="*/ 2595059 w 6081795"/>
              <a:gd name="connsiteY2683" fmla="*/ 3905539 h 4588006"/>
              <a:gd name="connsiteX2684" fmla="*/ 2581153 w 6081795"/>
              <a:gd name="connsiteY2684" fmla="*/ 3905477 h 4588006"/>
              <a:gd name="connsiteX2685" fmla="*/ 2582333 w 6081795"/>
              <a:gd name="connsiteY2685" fmla="*/ 3905267 h 4588006"/>
              <a:gd name="connsiteX2686" fmla="*/ 2584178 w 6081795"/>
              <a:gd name="connsiteY2686" fmla="*/ 3905175 h 4588006"/>
              <a:gd name="connsiteX2687" fmla="*/ 2586896 w 6081795"/>
              <a:gd name="connsiteY2687" fmla="*/ 3904502 h 4588006"/>
              <a:gd name="connsiteX2688" fmla="*/ 2597868 w 6081795"/>
              <a:gd name="connsiteY2688" fmla="*/ 3904672 h 4588006"/>
              <a:gd name="connsiteX2689" fmla="*/ 2611921 w 6081795"/>
              <a:gd name="connsiteY2689" fmla="*/ 3903390 h 4588006"/>
              <a:gd name="connsiteX2690" fmla="*/ 2629158 w 6081795"/>
              <a:gd name="connsiteY2690" fmla="*/ 3903521 h 4588006"/>
              <a:gd name="connsiteX2691" fmla="*/ 2628816 w 6081795"/>
              <a:gd name="connsiteY2691" fmla="*/ 3902195 h 4588006"/>
              <a:gd name="connsiteX2692" fmla="*/ 2607866 w 6081795"/>
              <a:gd name="connsiteY2692" fmla="*/ 3902297 h 4588006"/>
              <a:gd name="connsiteX2693" fmla="*/ 2585450 w 6081795"/>
              <a:gd name="connsiteY2693" fmla="*/ 3902452 h 4588006"/>
              <a:gd name="connsiteX2694" fmla="*/ 2553576 w 6081795"/>
              <a:gd name="connsiteY2694" fmla="*/ 3902022 h 4588006"/>
              <a:gd name="connsiteX2695" fmla="*/ 2522369 w 6081795"/>
              <a:gd name="connsiteY2695" fmla="*/ 3901713 h 4588006"/>
              <a:gd name="connsiteX2696" fmla="*/ 2501128 w 6081795"/>
              <a:gd name="connsiteY2696" fmla="*/ 3901920 h 4588006"/>
              <a:gd name="connsiteX2697" fmla="*/ 2483095 w 6081795"/>
              <a:gd name="connsiteY2697" fmla="*/ 3901436 h 4588006"/>
              <a:gd name="connsiteX2698" fmla="*/ 2475870 w 6081795"/>
              <a:gd name="connsiteY2698" fmla="*/ 3901988 h 4588006"/>
              <a:gd name="connsiteX2699" fmla="*/ 2470111 w 6081795"/>
              <a:gd name="connsiteY2699" fmla="*/ 3902487 h 4588006"/>
              <a:gd name="connsiteX2700" fmla="*/ 2473820 w 6081795"/>
              <a:gd name="connsiteY2700" fmla="*/ 3902518 h 4588006"/>
              <a:gd name="connsiteX2701" fmla="*/ 2476865 w 6081795"/>
              <a:gd name="connsiteY2701" fmla="*/ 3902430 h 4588006"/>
              <a:gd name="connsiteX2702" fmla="*/ 2519225 w 6081795"/>
              <a:gd name="connsiteY2702" fmla="*/ 3902784 h 4588006"/>
              <a:gd name="connsiteX2703" fmla="*/ 2560390 w 6081795"/>
              <a:gd name="connsiteY2703" fmla="*/ 3902608 h 4588006"/>
              <a:gd name="connsiteX2704" fmla="*/ 2564825 w 6081795"/>
              <a:gd name="connsiteY2704" fmla="*/ 3903401 h 4588006"/>
              <a:gd name="connsiteX2705" fmla="*/ 2570698 w 6081795"/>
              <a:gd name="connsiteY2705" fmla="*/ 3904715 h 4588006"/>
              <a:gd name="connsiteX2706" fmla="*/ 2566578 w 6081795"/>
              <a:gd name="connsiteY2706" fmla="*/ 3905822 h 4588006"/>
              <a:gd name="connsiteX2707" fmla="*/ 2537893 w 6081795"/>
              <a:gd name="connsiteY2707" fmla="*/ 3906279 h 4588006"/>
              <a:gd name="connsiteX2708" fmla="*/ 2508817 w 6081795"/>
              <a:gd name="connsiteY2708" fmla="*/ 3906034 h 4588006"/>
              <a:gd name="connsiteX2709" fmla="*/ 2497435 w 6081795"/>
              <a:gd name="connsiteY2709" fmla="*/ 3906740 h 4588006"/>
              <a:gd name="connsiteX2710" fmla="*/ 2486054 w 6081795"/>
              <a:gd name="connsiteY2710" fmla="*/ 3907445 h 4588006"/>
              <a:gd name="connsiteX2711" fmla="*/ 2483757 w 6081795"/>
              <a:gd name="connsiteY2711" fmla="*/ 3906192 h 4588006"/>
              <a:gd name="connsiteX2712" fmla="*/ 2463314 w 6081795"/>
              <a:gd name="connsiteY2712" fmla="*/ 3906752 h 4588006"/>
              <a:gd name="connsiteX2713" fmla="*/ 2440209 w 6081795"/>
              <a:gd name="connsiteY2713" fmla="*/ 3906837 h 4588006"/>
              <a:gd name="connsiteX2714" fmla="*/ 2449464 w 6081795"/>
              <a:gd name="connsiteY2714" fmla="*/ 3905540 h 4588006"/>
              <a:gd name="connsiteX2715" fmla="*/ 2469725 w 6081795"/>
              <a:gd name="connsiteY2715" fmla="*/ 3905369 h 4588006"/>
              <a:gd name="connsiteX2716" fmla="*/ 2470996 w 6081795"/>
              <a:gd name="connsiteY2716" fmla="*/ 3904964 h 4588006"/>
              <a:gd name="connsiteX2717" fmla="*/ 2472931 w 6081795"/>
              <a:gd name="connsiteY2717" fmla="*/ 3904677 h 4588006"/>
              <a:gd name="connsiteX2718" fmla="*/ 2478682 w 6081795"/>
              <a:gd name="connsiteY2718" fmla="*/ 3904968 h 4588006"/>
              <a:gd name="connsiteX2719" fmla="*/ 2482165 w 6081795"/>
              <a:gd name="connsiteY2719" fmla="*/ 3905485 h 4588006"/>
              <a:gd name="connsiteX2720" fmla="*/ 2520732 w 6081795"/>
              <a:gd name="connsiteY2720" fmla="*/ 3905214 h 4588006"/>
              <a:gd name="connsiteX2721" fmla="*/ 2527668 w 6081795"/>
              <a:gd name="connsiteY2721" fmla="*/ 3904768 h 4588006"/>
              <a:gd name="connsiteX2722" fmla="*/ 2533899 w 6081795"/>
              <a:gd name="connsiteY2722" fmla="*/ 3903773 h 4588006"/>
              <a:gd name="connsiteX2723" fmla="*/ 2519685 w 6081795"/>
              <a:gd name="connsiteY2723" fmla="*/ 3903341 h 4588006"/>
              <a:gd name="connsiteX2724" fmla="*/ 2475956 w 6081795"/>
              <a:gd name="connsiteY2724" fmla="*/ 3904375 h 4588006"/>
              <a:gd name="connsiteX2725" fmla="*/ 2445439 w 6081795"/>
              <a:gd name="connsiteY2725" fmla="*/ 3903872 h 4588006"/>
              <a:gd name="connsiteX2726" fmla="*/ 2414647 w 6081795"/>
              <a:gd name="connsiteY2726" fmla="*/ 3903953 h 4588006"/>
              <a:gd name="connsiteX2727" fmla="*/ 2393096 w 6081795"/>
              <a:gd name="connsiteY2727" fmla="*/ 3904316 h 4588006"/>
              <a:gd name="connsiteX2728" fmla="*/ 2370213 w 6081795"/>
              <a:gd name="connsiteY2728" fmla="*/ 3904440 h 4588006"/>
              <a:gd name="connsiteX2729" fmla="*/ 2331304 w 6081795"/>
              <a:gd name="connsiteY2729" fmla="*/ 3903385 h 4588006"/>
              <a:gd name="connsiteX2730" fmla="*/ 2285982 w 6081795"/>
              <a:gd name="connsiteY2730" fmla="*/ 3903713 h 4588006"/>
              <a:gd name="connsiteX2731" fmla="*/ 2283388 w 6081795"/>
              <a:gd name="connsiteY2731" fmla="*/ 3903355 h 4588006"/>
              <a:gd name="connsiteX2732" fmla="*/ 2278523 w 6081795"/>
              <a:gd name="connsiteY2732" fmla="*/ 3903224 h 4588006"/>
              <a:gd name="connsiteX2733" fmla="*/ 2276053 w 6081795"/>
              <a:gd name="connsiteY2733" fmla="*/ 3903625 h 4588006"/>
              <a:gd name="connsiteX2734" fmla="*/ 2274249 w 6081795"/>
              <a:gd name="connsiteY2734" fmla="*/ 3904145 h 4588006"/>
              <a:gd name="connsiteX2735" fmla="*/ 2252758 w 6081795"/>
              <a:gd name="connsiteY2735" fmla="*/ 3902833 h 4588006"/>
              <a:gd name="connsiteX2736" fmla="*/ 2246549 w 6081795"/>
              <a:gd name="connsiteY2736" fmla="*/ 3901723 h 4588006"/>
              <a:gd name="connsiteX2737" fmla="*/ 2269126 w 6081795"/>
              <a:gd name="connsiteY2737" fmla="*/ 3901227 h 4588006"/>
              <a:gd name="connsiteX2738" fmla="*/ 2299170 w 6081795"/>
              <a:gd name="connsiteY2738" fmla="*/ 3900170 h 4588006"/>
              <a:gd name="connsiteX2739" fmla="*/ 2276737 w 6081795"/>
              <a:gd name="connsiteY2739" fmla="*/ 3899848 h 4588006"/>
              <a:gd name="connsiteX2740" fmla="*/ 2254030 w 6081795"/>
              <a:gd name="connsiteY2740" fmla="*/ 3900110 h 4588006"/>
              <a:gd name="connsiteX2741" fmla="*/ 2217077 w 6081795"/>
              <a:gd name="connsiteY2741" fmla="*/ 3898983 h 4588006"/>
              <a:gd name="connsiteX2742" fmla="*/ 2199689 w 6081795"/>
              <a:gd name="connsiteY2742" fmla="*/ 3898404 h 4588006"/>
              <a:gd name="connsiteX2743" fmla="*/ 2185627 w 6081795"/>
              <a:gd name="connsiteY2743" fmla="*/ 3898419 h 4588006"/>
              <a:gd name="connsiteX2744" fmla="*/ 2182078 w 6081795"/>
              <a:gd name="connsiteY2744" fmla="*/ 3897785 h 4588006"/>
              <a:gd name="connsiteX2745" fmla="*/ 2167838 w 6081795"/>
              <a:gd name="connsiteY2745" fmla="*/ 3897926 h 4588006"/>
              <a:gd name="connsiteX2746" fmla="*/ 2155063 w 6081795"/>
              <a:gd name="connsiteY2746" fmla="*/ 3898013 h 4588006"/>
              <a:gd name="connsiteX2747" fmla="*/ 2137121 w 6081795"/>
              <a:gd name="connsiteY2747" fmla="*/ 3897335 h 4588006"/>
              <a:gd name="connsiteX2748" fmla="*/ 2149219 w 6081795"/>
              <a:gd name="connsiteY2748" fmla="*/ 3896125 h 4588006"/>
              <a:gd name="connsiteX2749" fmla="*/ 2152425 w 6081795"/>
              <a:gd name="connsiteY2749" fmla="*/ 3895434 h 4588006"/>
              <a:gd name="connsiteX2750" fmla="*/ 2178262 w 6081795"/>
              <a:gd name="connsiteY2750" fmla="*/ 3895153 h 4588006"/>
              <a:gd name="connsiteX2751" fmla="*/ 2205569 w 6081795"/>
              <a:gd name="connsiteY2751" fmla="*/ 3894818 h 4588006"/>
              <a:gd name="connsiteX2752" fmla="*/ 2207412 w 6081795"/>
              <a:gd name="connsiteY2752" fmla="*/ 3894727 h 4588006"/>
              <a:gd name="connsiteX2753" fmla="*/ 2208593 w 6081795"/>
              <a:gd name="connsiteY2753" fmla="*/ 3894516 h 4588006"/>
              <a:gd name="connsiteX2754" fmla="*/ 2200707 w 6081795"/>
              <a:gd name="connsiteY2754" fmla="*/ 3894424 h 4588006"/>
              <a:gd name="connsiteX2755" fmla="*/ 2191355 w 6081795"/>
              <a:gd name="connsiteY2755" fmla="*/ 3894385 h 4588006"/>
              <a:gd name="connsiteX2756" fmla="*/ 2183715 w 6081795"/>
              <a:gd name="connsiteY2756" fmla="*/ 3894283 h 4588006"/>
              <a:gd name="connsiteX2757" fmla="*/ 2175648 w 6081795"/>
              <a:gd name="connsiteY2757" fmla="*/ 3894579 h 4588006"/>
              <a:gd name="connsiteX2758" fmla="*/ 2169319 w 6081795"/>
              <a:gd name="connsiteY2758" fmla="*/ 3894239 h 4588006"/>
              <a:gd name="connsiteX2759" fmla="*/ 2161861 w 6081795"/>
              <a:gd name="connsiteY2759" fmla="*/ 3893749 h 4588006"/>
              <a:gd name="connsiteX2760" fmla="*/ 2151036 w 6081795"/>
              <a:gd name="connsiteY2760" fmla="*/ 3892235 h 4588006"/>
              <a:gd name="connsiteX2761" fmla="*/ 2132729 w 6081795"/>
              <a:gd name="connsiteY2761" fmla="*/ 3892335 h 4588006"/>
              <a:gd name="connsiteX2762" fmla="*/ 2123716 w 6081795"/>
              <a:gd name="connsiteY2762" fmla="*/ 3891830 h 4588006"/>
              <a:gd name="connsiteX2763" fmla="*/ 2113900 w 6081795"/>
              <a:gd name="connsiteY2763" fmla="*/ 3891498 h 4588006"/>
              <a:gd name="connsiteX2764" fmla="*/ 2109306 w 6081795"/>
              <a:gd name="connsiteY2764" fmla="*/ 3891045 h 4588006"/>
              <a:gd name="connsiteX2765" fmla="*/ 2101643 w 6081795"/>
              <a:gd name="connsiteY2765" fmla="*/ 3890992 h 4588006"/>
              <a:gd name="connsiteX2766" fmla="*/ 2094707 w 6081795"/>
              <a:gd name="connsiteY2766" fmla="*/ 3891439 h 4588006"/>
              <a:gd name="connsiteX2767" fmla="*/ 2086725 w 6081795"/>
              <a:gd name="connsiteY2767" fmla="*/ 3890011 h 4588006"/>
              <a:gd name="connsiteX2768" fmla="*/ 2106142 w 6081795"/>
              <a:gd name="connsiteY2768" fmla="*/ 3889848 h 4588006"/>
              <a:gd name="connsiteX2769" fmla="*/ 2117834 w 6081795"/>
              <a:gd name="connsiteY2769" fmla="*/ 3889250 h 4588006"/>
              <a:gd name="connsiteX2770" fmla="*/ 2113083 w 6081795"/>
              <a:gd name="connsiteY2770" fmla="*/ 3888876 h 4588006"/>
              <a:gd name="connsiteX2771" fmla="*/ 2107532 w 6081795"/>
              <a:gd name="connsiteY2771" fmla="*/ 3888673 h 4588006"/>
              <a:gd name="connsiteX2772" fmla="*/ 2082290 w 6081795"/>
              <a:gd name="connsiteY2772" fmla="*/ 3889219 h 4588006"/>
              <a:gd name="connsiteX2773" fmla="*/ 2064166 w 6081795"/>
              <a:gd name="connsiteY2773" fmla="*/ 3888929 h 4588006"/>
              <a:gd name="connsiteX2774" fmla="*/ 2047680 w 6081795"/>
              <a:gd name="connsiteY2774" fmla="*/ 3889249 h 4588006"/>
              <a:gd name="connsiteX2775" fmla="*/ 2031466 w 6081795"/>
              <a:gd name="connsiteY2775" fmla="*/ 3888985 h 4588006"/>
              <a:gd name="connsiteX2776" fmla="*/ 2015820 w 6081795"/>
              <a:gd name="connsiteY2776" fmla="*/ 3889560 h 4588006"/>
              <a:gd name="connsiteX2777" fmla="*/ 1990761 w 6081795"/>
              <a:gd name="connsiteY2777" fmla="*/ 3889717 h 4588006"/>
              <a:gd name="connsiteX2778" fmla="*/ 1985437 w 6081795"/>
              <a:gd name="connsiteY2778" fmla="*/ 3889029 h 4588006"/>
              <a:gd name="connsiteX2779" fmla="*/ 1974774 w 6081795"/>
              <a:gd name="connsiteY2779" fmla="*/ 3888966 h 4588006"/>
              <a:gd name="connsiteX2780" fmla="*/ 1951851 w 6081795"/>
              <a:gd name="connsiteY2780" fmla="*/ 3888662 h 4588006"/>
              <a:gd name="connsiteX2781" fmla="*/ 1950623 w 6081795"/>
              <a:gd name="connsiteY2781" fmla="*/ 3887178 h 4588006"/>
              <a:gd name="connsiteX2782" fmla="*/ 1974952 w 6081795"/>
              <a:gd name="connsiteY2782" fmla="*/ 3886785 h 4588006"/>
              <a:gd name="connsiteX2783" fmla="*/ 1997013 w 6081795"/>
              <a:gd name="connsiteY2783" fmla="*/ 3886619 h 4588006"/>
              <a:gd name="connsiteX2784" fmla="*/ 2010338 w 6081795"/>
              <a:gd name="connsiteY2784" fmla="*/ 3886894 h 4588006"/>
              <a:gd name="connsiteX2785" fmla="*/ 2017679 w 6081795"/>
              <a:gd name="connsiteY2785" fmla="*/ 3888154 h 4588006"/>
              <a:gd name="connsiteX2786" fmla="*/ 2024369 w 6081795"/>
              <a:gd name="connsiteY2786" fmla="*/ 3887716 h 4588006"/>
              <a:gd name="connsiteX2787" fmla="*/ 2047474 w 6081795"/>
              <a:gd name="connsiteY2787" fmla="*/ 3887632 h 4588006"/>
              <a:gd name="connsiteX2788" fmla="*/ 2043926 w 6081795"/>
              <a:gd name="connsiteY2788" fmla="*/ 3886997 h 4588006"/>
              <a:gd name="connsiteX2789" fmla="*/ 2057252 w 6081795"/>
              <a:gd name="connsiteY2789" fmla="*/ 3887272 h 4588006"/>
              <a:gd name="connsiteX2790" fmla="*/ 2076808 w 6081795"/>
              <a:gd name="connsiteY2790" fmla="*/ 3886553 h 4588006"/>
              <a:gd name="connsiteX2791" fmla="*/ 2092796 w 6081795"/>
              <a:gd name="connsiteY2791" fmla="*/ 3887303 h 4588006"/>
              <a:gd name="connsiteX2792" fmla="*/ 2110396 w 6081795"/>
              <a:gd name="connsiteY2792" fmla="*/ 3886656 h 4588006"/>
              <a:gd name="connsiteX2793" fmla="*/ 2132250 w 6081795"/>
              <a:gd name="connsiteY2793" fmla="*/ 3887190 h 4588006"/>
              <a:gd name="connsiteX2794" fmla="*/ 2150556 w 6081795"/>
              <a:gd name="connsiteY2794" fmla="*/ 3887091 h 4588006"/>
              <a:gd name="connsiteX2795" fmla="*/ 2167940 w 6081795"/>
              <a:gd name="connsiteY2795" fmla="*/ 3885878 h 4588006"/>
              <a:gd name="connsiteX2796" fmla="*/ 2193580 w 6081795"/>
              <a:gd name="connsiteY2796" fmla="*/ 3885509 h 4588006"/>
              <a:gd name="connsiteX2797" fmla="*/ 2208464 w 6081795"/>
              <a:gd name="connsiteY2797" fmla="*/ 3885536 h 4588006"/>
              <a:gd name="connsiteX2798" fmla="*/ 2223620 w 6081795"/>
              <a:gd name="connsiteY2798" fmla="*/ 3884978 h 4588006"/>
              <a:gd name="connsiteX2799" fmla="*/ 2232748 w 6081795"/>
              <a:gd name="connsiteY2799" fmla="*/ 3885240 h 4588006"/>
              <a:gd name="connsiteX2800" fmla="*/ 2242813 w 6081795"/>
              <a:gd name="connsiteY2800" fmla="*/ 3885038 h 4588006"/>
              <a:gd name="connsiteX2801" fmla="*/ 2249840 w 6081795"/>
              <a:gd name="connsiteY2801" fmla="*/ 3884396 h 4588006"/>
              <a:gd name="connsiteX2802" fmla="*/ 2256866 w 6081795"/>
              <a:gd name="connsiteY2802" fmla="*/ 3883756 h 4588006"/>
              <a:gd name="connsiteX2803" fmla="*/ 2234498 w 6081795"/>
              <a:gd name="connsiteY2803" fmla="*/ 3883551 h 4588006"/>
              <a:gd name="connsiteX2804" fmla="*/ 2212795 w 6081795"/>
              <a:gd name="connsiteY2804" fmla="*/ 3883465 h 4588006"/>
              <a:gd name="connsiteX2805" fmla="*/ 2193156 w 6081795"/>
              <a:gd name="connsiteY2805" fmla="*/ 3883590 h 4588006"/>
              <a:gd name="connsiteX2806" fmla="*/ 2174590 w 6081795"/>
              <a:gd name="connsiteY2806" fmla="*/ 3882957 h 4588006"/>
              <a:gd name="connsiteX2807" fmla="*/ 2149167 w 6081795"/>
              <a:gd name="connsiteY2807" fmla="*/ 3883892 h 4588006"/>
              <a:gd name="connsiteX2808" fmla="*/ 2107196 w 6081795"/>
              <a:gd name="connsiteY2808" fmla="*/ 3882448 h 4588006"/>
              <a:gd name="connsiteX2809" fmla="*/ 2056409 w 6081795"/>
              <a:gd name="connsiteY2809" fmla="*/ 3882906 h 4588006"/>
              <a:gd name="connsiteX2810" fmla="*/ 2041582 w 6081795"/>
              <a:gd name="connsiteY2810" fmla="*/ 3881731 h 4588006"/>
              <a:gd name="connsiteX2811" fmla="*/ 2026754 w 6081795"/>
              <a:gd name="connsiteY2811" fmla="*/ 3880555 h 4588006"/>
              <a:gd name="connsiteX2812" fmla="*/ 2005242 w 6081795"/>
              <a:gd name="connsiteY2812" fmla="*/ 3881347 h 4588006"/>
              <a:gd name="connsiteX2813" fmla="*/ 2002582 w 6081795"/>
              <a:gd name="connsiteY2813" fmla="*/ 3880871 h 4588006"/>
              <a:gd name="connsiteX2814" fmla="*/ 2002410 w 6081795"/>
              <a:gd name="connsiteY2814" fmla="*/ 3880208 h 4588006"/>
              <a:gd name="connsiteX2815" fmla="*/ 2010768 w 6081795"/>
              <a:gd name="connsiteY2815" fmla="*/ 3879805 h 4588006"/>
              <a:gd name="connsiteX2816" fmla="*/ 2029074 w 6081795"/>
              <a:gd name="connsiteY2816" fmla="*/ 3879706 h 4588006"/>
              <a:gd name="connsiteX2817" fmla="*/ 2035654 w 6081795"/>
              <a:gd name="connsiteY2817" fmla="*/ 3879248 h 4588006"/>
              <a:gd name="connsiteX2818" fmla="*/ 2040102 w 6081795"/>
              <a:gd name="connsiteY2818" fmla="*/ 3878726 h 4588006"/>
              <a:gd name="connsiteX2819" fmla="*/ 2034235 w 6081795"/>
              <a:gd name="connsiteY2819" fmla="*/ 3878943 h 4588006"/>
              <a:gd name="connsiteX2820" fmla="*/ 2013939 w 6081795"/>
              <a:gd name="connsiteY2820" fmla="*/ 3878159 h 4588006"/>
              <a:gd name="connsiteX2821" fmla="*/ 1993370 w 6081795"/>
              <a:gd name="connsiteY2821" fmla="*/ 3877959 h 4588006"/>
              <a:gd name="connsiteX2822" fmla="*/ 1981309 w 6081795"/>
              <a:gd name="connsiteY2822" fmla="*/ 3877806 h 4588006"/>
              <a:gd name="connsiteX2823" fmla="*/ 1968310 w 6081795"/>
              <a:gd name="connsiteY2823" fmla="*/ 3878116 h 4588006"/>
              <a:gd name="connsiteX2824" fmla="*/ 1954279 w 6081795"/>
              <a:gd name="connsiteY2824" fmla="*/ 3877294 h 4588006"/>
              <a:gd name="connsiteX2825" fmla="*/ 1942992 w 6081795"/>
              <a:gd name="connsiteY2825" fmla="*/ 3877542 h 4588006"/>
              <a:gd name="connsiteX2826" fmla="*/ 1931175 w 6081795"/>
              <a:gd name="connsiteY2826" fmla="*/ 3877379 h 4588006"/>
              <a:gd name="connsiteX2827" fmla="*/ 1915530 w 6081795"/>
              <a:gd name="connsiteY2827" fmla="*/ 3877954 h 4588006"/>
              <a:gd name="connsiteX2828" fmla="*/ 1906115 w 6081795"/>
              <a:gd name="connsiteY2828" fmla="*/ 3877535 h 4588006"/>
              <a:gd name="connsiteX2829" fmla="*/ 1886232 w 6081795"/>
              <a:gd name="connsiteY2829" fmla="*/ 3877669 h 4588006"/>
              <a:gd name="connsiteX2830" fmla="*/ 1865954 w 6081795"/>
              <a:gd name="connsiteY2830" fmla="*/ 3877101 h 4588006"/>
              <a:gd name="connsiteX2831" fmla="*/ 1838257 w 6081795"/>
              <a:gd name="connsiteY2831" fmla="*/ 3876733 h 4588006"/>
              <a:gd name="connsiteX2832" fmla="*/ 1810695 w 6081795"/>
              <a:gd name="connsiteY2832" fmla="*/ 3876074 h 4588006"/>
              <a:gd name="connsiteX2833" fmla="*/ 1800829 w 6081795"/>
              <a:gd name="connsiteY2833" fmla="*/ 3876366 h 4588006"/>
              <a:gd name="connsiteX2834" fmla="*/ 1790433 w 6081795"/>
              <a:gd name="connsiteY2834" fmla="*/ 3876245 h 4588006"/>
              <a:gd name="connsiteX2835" fmla="*/ 1770126 w 6081795"/>
              <a:gd name="connsiteY2835" fmla="*/ 3876514 h 4588006"/>
              <a:gd name="connsiteX2836" fmla="*/ 1750092 w 6081795"/>
              <a:gd name="connsiteY2836" fmla="*/ 3876199 h 4588006"/>
              <a:gd name="connsiteX2837" fmla="*/ 1744049 w 6081795"/>
              <a:gd name="connsiteY2837" fmla="*/ 3876279 h 4588006"/>
              <a:gd name="connsiteX2838" fmla="*/ 1739609 w 6081795"/>
              <a:gd name="connsiteY2838" fmla="*/ 3876012 h 4588006"/>
              <a:gd name="connsiteX2839" fmla="*/ 1738905 w 6081795"/>
              <a:gd name="connsiteY2839" fmla="*/ 3875464 h 4588006"/>
              <a:gd name="connsiteX2840" fmla="*/ 1761122 w 6081795"/>
              <a:gd name="connsiteY2840" fmla="*/ 3875221 h 4588006"/>
              <a:gd name="connsiteX2841" fmla="*/ 1771183 w 6081795"/>
              <a:gd name="connsiteY2841" fmla="*/ 3875281 h 4588006"/>
              <a:gd name="connsiteX2842" fmla="*/ 1781382 w 6081795"/>
              <a:gd name="connsiteY2842" fmla="*/ 3875049 h 4588006"/>
              <a:gd name="connsiteX2843" fmla="*/ 1802531 w 6081795"/>
              <a:gd name="connsiteY2843" fmla="*/ 3875036 h 4588006"/>
              <a:gd name="connsiteX2844" fmla="*/ 1816976 w 6081795"/>
              <a:gd name="connsiteY2844" fmla="*/ 3874457 h 4588006"/>
              <a:gd name="connsiteX2845" fmla="*/ 1829547 w 6081795"/>
              <a:gd name="connsiteY2845" fmla="*/ 3874808 h 4588006"/>
              <a:gd name="connsiteX2846" fmla="*/ 1904556 w 6081795"/>
              <a:gd name="connsiteY2846" fmla="*/ 3873674 h 4588006"/>
              <a:gd name="connsiteX2847" fmla="*/ 1981680 w 6081795"/>
              <a:gd name="connsiteY2847" fmla="*/ 3874184 h 4588006"/>
              <a:gd name="connsiteX2848" fmla="*/ 2001589 w 6081795"/>
              <a:gd name="connsiteY2848" fmla="*/ 3873739 h 4588006"/>
              <a:gd name="connsiteX2849" fmla="*/ 2021499 w 6081795"/>
              <a:gd name="connsiteY2849" fmla="*/ 3873293 h 4588006"/>
              <a:gd name="connsiteX2850" fmla="*/ 2027937 w 6081795"/>
              <a:gd name="connsiteY2850" fmla="*/ 3873654 h 4588006"/>
              <a:gd name="connsiteX2851" fmla="*/ 2036780 w 6081795"/>
              <a:gd name="connsiteY2851" fmla="*/ 3873496 h 4588006"/>
              <a:gd name="connsiteX2852" fmla="*/ 2052487 w 6081795"/>
              <a:gd name="connsiteY2852" fmla="*/ 3873301 h 4588006"/>
              <a:gd name="connsiteX2853" fmla="*/ 2063795 w 6081795"/>
              <a:gd name="connsiteY2853" fmla="*/ 3873267 h 4588006"/>
              <a:gd name="connsiteX2854" fmla="*/ 2087786 w 6081795"/>
              <a:gd name="connsiteY2854" fmla="*/ 3873340 h 4588006"/>
              <a:gd name="connsiteX2855" fmla="*/ 2095936 w 6081795"/>
              <a:gd name="connsiteY2855" fmla="*/ 3873639 h 4588006"/>
              <a:gd name="connsiteX2856" fmla="*/ 2105024 w 6081795"/>
              <a:gd name="connsiteY2856" fmla="*/ 3873472 h 4588006"/>
              <a:gd name="connsiteX2857" fmla="*/ 2113915 w 6081795"/>
              <a:gd name="connsiteY2857" fmla="*/ 3872953 h 4588006"/>
              <a:gd name="connsiteX2858" fmla="*/ 2182523 w 6081795"/>
              <a:gd name="connsiteY2858" fmla="*/ 3872151 h 4588006"/>
              <a:gd name="connsiteX2859" fmla="*/ 2191937 w 6081795"/>
              <a:gd name="connsiteY2859" fmla="*/ 3872570 h 4588006"/>
              <a:gd name="connsiteX2860" fmla="*/ 2204376 w 6081795"/>
              <a:gd name="connsiteY2860" fmla="*/ 3872686 h 4588006"/>
              <a:gd name="connsiteX2861" fmla="*/ 2215553 w 6081795"/>
              <a:gd name="connsiteY2861" fmla="*/ 3872418 h 4588006"/>
              <a:gd name="connsiteX2862" fmla="*/ 2226593 w 6081795"/>
              <a:gd name="connsiteY2862" fmla="*/ 3872442 h 4588006"/>
              <a:gd name="connsiteX2863" fmla="*/ 2240305 w 6081795"/>
              <a:gd name="connsiteY2863" fmla="*/ 3871891 h 4588006"/>
              <a:gd name="connsiteX2864" fmla="*/ 2253608 w 6081795"/>
              <a:gd name="connsiteY2864" fmla="*/ 3872214 h 4588006"/>
              <a:gd name="connsiteX2865" fmla="*/ 2284777 w 6081795"/>
              <a:gd name="connsiteY2865" fmla="*/ 3872095 h 4588006"/>
              <a:gd name="connsiteX2866" fmla="*/ 2312075 w 6081795"/>
              <a:gd name="connsiteY2866" fmla="*/ 3872550 h 4588006"/>
              <a:gd name="connsiteX2867" fmla="*/ 2328425 w 6081795"/>
              <a:gd name="connsiteY2867" fmla="*/ 3872522 h 4588006"/>
              <a:gd name="connsiteX2868" fmla="*/ 2363798 w 6081795"/>
              <a:gd name="connsiteY2868" fmla="*/ 3871890 h 4588006"/>
              <a:gd name="connsiteX2869" fmla="*/ 2399170 w 6081795"/>
              <a:gd name="connsiteY2869" fmla="*/ 3871259 h 4588006"/>
              <a:gd name="connsiteX2870" fmla="*/ 2409652 w 6081795"/>
              <a:gd name="connsiteY2870" fmla="*/ 3871446 h 4588006"/>
              <a:gd name="connsiteX2871" fmla="*/ 2439955 w 6081795"/>
              <a:gd name="connsiteY2871" fmla="*/ 3871384 h 4588006"/>
              <a:gd name="connsiteX2872" fmla="*/ 2470257 w 6081795"/>
              <a:gd name="connsiteY2872" fmla="*/ 3871321 h 4588006"/>
              <a:gd name="connsiteX2873" fmla="*/ 2491405 w 6081795"/>
              <a:gd name="connsiteY2873" fmla="*/ 3871308 h 4588006"/>
              <a:gd name="connsiteX2874" fmla="*/ 2512553 w 6081795"/>
              <a:gd name="connsiteY2874" fmla="*/ 3871295 h 4588006"/>
              <a:gd name="connsiteX2875" fmla="*/ 2565763 w 6081795"/>
              <a:gd name="connsiteY2875" fmla="*/ 3870796 h 4588006"/>
              <a:gd name="connsiteX2876" fmla="*/ 2616705 w 6081795"/>
              <a:gd name="connsiteY2876" fmla="*/ 3870524 h 4588006"/>
              <a:gd name="connsiteX2877" fmla="*/ 2627483 w 6081795"/>
              <a:gd name="connsiteY2877" fmla="*/ 3870080 h 4588006"/>
              <a:gd name="connsiteX2878" fmla="*/ 2637853 w 6081795"/>
              <a:gd name="connsiteY2878" fmla="*/ 3870511 h 4588006"/>
              <a:gd name="connsiteX2879" fmla="*/ 2690232 w 6081795"/>
              <a:gd name="connsiteY2879" fmla="*/ 3870760 h 4588006"/>
              <a:gd name="connsiteX2880" fmla="*/ 2740754 w 6081795"/>
              <a:gd name="connsiteY2880" fmla="*/ 3870360 h 4588006"/>
              <a:gd name="connsiteX2881" fmla="*/ 2746037 w 6081795"/>
              <a:gd name="connsiteY2881" fmla="*/ 3870619 h 4588006"/>
              <a:gd name="connsiteX2882" fmla="*/ 2752123 w 6081795"/>
              <a:gd name="connsiteY2882" fmla="*/ 3870706 h 4588006"/>
              <a:gd name="connsiteX2883" fmla="*/ 2752503 w 6081795"/>
              <a:gd name="connsiteY2883" fmla="*/ 3870405 h 4588006"/>
              <a:gd name="connsiteX2884" fmla="*/ 2751419 w 6081795"/>
              <a:gd name="connsiteY2884" fmla="*/ 3870158 h 4588006"/>
              <a:gd name="connsiteX2885" fmla="*/ 2771680 w 6081795"/>
              <a:gd name="connsiteY2885" fmla="*/ 3869987 h 4588006"/>
              <a:gd name="connsiteX2886" fmla="*/ 2779139 w 6081795"/>
              <a:gd name="connsiteY2886" fmla="*/ 3870477 h 4588006"/>
              <a:gd name="connsiteX2887" fmla="*/ 2805552 w 6081795"/>
              <a:gd name="connsiteY2887" fmla="*/ 3870510 h 4588006"/>
              <a:gd name="connsiteX2888" fmla="*/ 2832102 w 6081795"/>
              <a:gd name="connsiteY2888" fmla="*/ 3870251 h 4588006"/>
              <a:gd name="connsiteX2889" fmla="*/ 2843079 w 6081795"/>
              <a:gd name="connsiteY2889" fmla="*/ 3869895 h 4588006"/>
              <a:gd name="connsiteX2890" fmla="*/ 2852181 w 6081795"/>
              <a:gd name="connsiteY2890" fmla="*/ 3870468 h 4588006"/>
              <a:gd name="connsiteX2891" fmla="*/ 2868532 w 6081795"/>
              <a:gd name="connsiteY2891" fmla="*/ 3870440 h 4588006"/>
              <a:gd name="connsiteX2892" fmla="*/ 2894057 w 6081795"/>
              <a:gd name="connsiteY2892" fmla="*/ 3870314 h 4588006"/>
              <a:gd name="connsiteX2893" fmla="*/ 2919720 w 6081795"/>
              <a:gd name="connsiteY2893" fmla="*/ 3869897 h 4588006"/>
              <a:gd name="connsiteX2894" fmla="*/ 2936514 w 6081795"/>
              <a:gd name="connsiteY2894" fmla="*/ 3869949 h 4588006"/>
              <a:gd name="connsiteX2895" fmla="*/ 2953308 w 6081795"/>
              <a:gd name="connsiteY2895" fmla="*/ 3870000 h 4588006"/>
              <a:gd name="connsiteX2896" fmla="*/ 2987782 w 6081795"/>
              <a:gd name="connsiteY2896" fmla="*/ 3870262 h 4588006"/>
              <a:gd name="connsiteX2897" fmla="*/ 3021506 w 6081795"/>
              <a:gd name="connsiteY2897" fmla="*/ 3870073 h 4588006"/>
              <a:gd name="connsiteX2898" fmla="*/ 3052296 w 6081795"/>
              <a:gd name="connsiteY2898" fmla="*/ 3869992 h 4588006"/>
              <a:gd name="connsiteX2899" fmla="*/ 3064786 w 6081795"/>
              <a:gd name="connsiteY2899" fmla="*/ 3869486 h 4588006"/>
              <a:gd name="connsiteX2900" fmla="*/ 3075400 w 6081795"/>
              <a:gd name="connsiteY2900" fmla="*/ 3869907 h 4588006"/>
              <a:gd name="connsiteX2901" fmla="*/ 3131846 w 6081795"/>
              <a:gd name="connsiteY2901" fmla="*/ 3870198 h 4588006"/>
              <a:gd name="connsiteX2902" fmla="*/ 3187896 w 6081795"/>
              <a:gd name="connsiteY2902" fmla="*/ 3869785 h 4588006"/>
              <a:gd name="connsiteX2903" fmla="*/ 3193916 w 6081795"/>
              <a:gd name="connsiteY2903" fmla="*/ 3870018 h 4588006"/>
              <a:gd name="connsiteX2904" fmla="*/ 3199268 w 6081795"/>
              <a:gd name="connsiteY2904" fmla="*/ 3870132 h 4588006"/>
              <a:gd name="connsiteX2905" fmla="*/ 3201692 w 6081795"/>
              <a:gd name="connsiteY2905" fmla="*/ 3869828 h 4588006"/>
              <a:gd name="connsiteX2906" fmla="*/ 3200518 w 6081795"/>
              <a:gd name="connsiteY2906" fmla="*/ 3869512 h 4588006"/>
              <a:gd name="connsiteX2907" fmla="*/ 3220780 w 6081795"/>
              <a:gd name="connsiteY2907" fmla="*/ 3869341 h 4588006"/>
              <a:gd name="connsiteX2908" fmla="*/ 3243520 w 6081795"/>
              <a:gd name="connsiteY2908" fmla="*/ 3870035 h 4588006"/>
              <a:gd name="connsiteX2909" fmla="*/ 3287954 w 6081795"/>
              <a:gd name="connsiteY2909" fmla="*/ 3869548 h 4588006"/>
              <a:gd name="connsiteX2910" fmla="*/ 3299376 w 6081795"/>
              <a:gd name="connsiteY2910" fmla="*/ 3869270 h 4588006"/>
              <a:gd name="connsiteX2911" fmla="*/ 3308922 w 6081795"/>
              <a:gd name="connsiteY2911" fmla="*/ 3869924 h 4588006"/>
              <a:gd name="connsiteX2912" fmla="*/ 3318076 w 6081795"/>
              <a:gd name="connsiteY2912" fmla="*/ 3869874 h 4588006"/>
              <a:gd name="connsiteX2913" fmla="*/ 3327228 w 6081795"/>
              <a:gd name="connsiteY2913" fmla="*/ 3869824 h 4588006"/>
              <a:gd name="connsiteX2914" fmla="*/ 3354822 w 6081795"/>
              <a:gd name="connsiteY2914" fmla="*/ 3869646 h 4588006"/>
              <a:gd name="connsiteX2915" fmla="*/ 3383214 w 6081795"/>
              <a:gd name="connsiteY2915" fmla="*/ 3869294 h 4588006"/>
              <a:gd name="connsiteX2916" fmla="*/ 3400986 w 6081795"/>
              <a:gd name="connsiteY2916" fmla="*/ 3869310 h 4588006"/>
              <a:gd name="connsiteX2917" fmla="*/ 3418758 w 6081795"/>
              <a:gd name="connsiteY2917" fmla="*/ 3869326 h 4588006"/>
              <a:gd name="connsiteX2918" fmla="*/ 3437950 w 6081795"/>
              <a:gd name="connsiteY2918" fmla="*/ 3869385 h 4588006"/>
              <a:gd name="connsiteX2919" fmla="*/ 3451368 w 6081795"/>
              <a:gd name="connsiteY2919" fmla="*/ 3869464 h 4588006"/>
              <a:gd name="connsiteX2920" fmla="*/ 3464784 w 6081795"/>
              <a:gd name="connsiteY2920" fmla="*/ 3869545 h 4588006"/>
              <a:gd name="connsiteX2921" fmla="*/ 3479884 w 6081795"/>
              <a:gd name="connsiteY2921" fmla="*/ 3870137 h 4588006"/>
              <a:gd name="connsiteX2922" fmla="*/ 3481730 w 6081795"/>
              <a:gd name="connsiteY2922" fmla="*/ 3870045 h 4588006"/>
              <a:gd name="connsiteX2923" fmla="*/ 3482910 w 6081795"/>
              <a:gd name="connsiteY2923" fmla="*/ 3869834 h 4588006"/>
              <a:gd name="connsiteX2924" fmla="*/ 3490550 w 6081795"/>
              <a:gd name="connsiteY2924" fmla="*/ 3869936 h 4588006"/>
              <a:gd name="connsiteX2925" fmla="*/ 3496214 w 6081795"/>
              <a:gd name="connsiteY2925" fmla="*/ 3869895 h 4588006"/>
              <a:gd name="connsiteX2926" fmla="*/ 3501216 w 6081795"/>
              <a:gd name="connsiteY2926" fmla="*/ 3869735 h 4588006"/>
              <a:gd name="connsiteX2927" fmla="*/ 3548284 w 6081795"/>
              <a:gd name="connsiteY2927" fmla="*/ 3870035 h 4588006"/>
              <a:gd name="connsiteX2928" fmla="*/ 3596292 w 6081795"/>
              <a:gd name="connsiteY2928" fmla="*/ 3869871 h 4588006"/>
              <a:gd name="connsiteX2929" fmla="*/ 3618574 w 6081795"/>
              <a:gd name="connsiteY2929" fmla="*/ 3869744 h 4588006"/>
              <a:gd name="connsiteX2930" fmla="*/ 3638590 w 6081795"/>
              <a:gd name="connsiteY2930" fmla="*/ 3869845 h 4588006"/>
              <a:gd name="connsiteX2931" fmla="*/ 3659030 w 6081795"/>
              <a:gd name="connsiteY2931" fmla="*/ 3869548 h 4588006"/>
              <a:gd name="connsiteX2932" fmla="*/ 3680000 w 6081795"/>
              <a:gd name="connsiteY2932" fmla="*/ 3869660 h 4588006"/>
              <a:gd name="connsiteX2933" fmla="*/ 3689414 w 6081795"/>
              <a:gd name="connsiteY2933" fmla="*/ 3870079 h 4588006"/>
              <a:gd name="connsiteX2934" fmla="*/ 3692790 w 6081795"/>
              <a:gd name="connsiteY2934" fmla="*/ 3870050 h 4588006"/>
              <a:gd name="connsiteX2935" fmla="*/ 3696168 w 6081795"/>
              <a:gd name="connsiteY2935" fmla="*/ 3870022 h 4588006"/>
              <a:gd name="connsiteX2936" fmla="*/ 3704768 w 6081795"/>
              <a:gd name="connsiteY2936" fmla="*/ 3869873 h 4588006"/>
              <a:gd name="connsiteX2937" fmla="*/ 3712700 w 6081795"/>
              <a:gd name="connsiteY2937" fmla="*/ 3869605 h 4588006"/>
              <a:gd name="connsiteX2938" fmla="*/ 3718386 w 6081795"/>
              <a:gd name="connsiteY2938" fmla="*/ 3869779 h 4588006"/>
              <a:gd name="connsiteX2939" fmla="*/ 3722740 w 6081795"/>
              <a:gd name="connsiteY2939" fmla="*/ 3869714 h 4588006"/>
              <a:gd name="connsiteX2940" fmla="*/ 3727094 w 6081795"/>
              <a:gd name="connsiteY2940" fmla="*/ 3869649 h 4588006"/>
              <a:gd name="connsiteX2941" fmla="*/ 3727982 w 6081795"/>
              <a:gd name="connsiteY2941" fmla="*/ 3869808 h 4588006"/>
              <a:gd name="connsiteX2942" fmla="*/ 3735622 w 6081795"/>
              <a:gd name="connsiteY2942" fmla="*/ 3869909 h 4588006"/>
              <a:gd name="connsiteX2943" fmla="*/ 3755884 w 6081795"/>
              <a:gd name="connsiteY2943" fmla="*/ 3869738 h 4588006"/>
              <a:gd name="connsiteX2944" fmla="*/ 3768884 w 6081795"/>
              <a:gd name="connsiteY2944" fmla="*/ 3869427 h 4588006"/>
              <a:gd name="connsiteX2945" fmla="*/ 3778284 w 6081795"/>
              <a:gd name="connsiteY2945" fmla="*/ 3869105 h 4588006"/>
              <a:gd name="connsiteX2946" fmla="*/ 2535095 w 6081795"/>
              <a:gd name="connsiteY2946" fmla="*/ 3697004 h 4588006"/>
              <a:gd name="connsiteX2947" fmla="*/ 2525971 w 6081795"/>
              <a:gd name="connsiteY2947" fmla="*/ 3698003 h 4588006"/>
              <a:gd name="connsiteX2948" fmla="*/ 2517919 w 6081795"/>
              <a:gd name="connsiteY2948" fmla="*/ 3701894 h 4588006"/>
              <a:gd name="connsiteX2949" fmla="*/ 2536524 w 6081795"/>
              <a:gd name="connsiteY2949" fmla="*/ 3700862 h 4588006"/>
              <a:gd name="connsiteX2950" fmla="*/ 3928114 w 6081795"/>
              <a:gd name="connsiteY2950" fmla="*/ 3695285 h 4588006"/>
              <a:gd name="connsiteX2951" fmla="*/ 3927234 w 6081795"/>
              <a:gd name="connsiteY2951" fmla="*/ 3723673 h 4588006"/>
              <a:gd name="connsiteX2952" fmla="*/ 3963016 w 6081795"/>
              <a:gd name="connsiteY2952" fmla="*/ 3717751 h 4588006"/>
              <a:gd name="connsiteX2953" fmla="*/ 3971994 w 6081795"/>
              <a:gd name="connsiteY2953" fmla="*/ 3721485 h 4588006"/>
              <a:gd name="connsiteX2954" fmla="*/ 3979900 w 6081795"/>
              <a:gd name="connsiteY2954" fmla="*/ 3722325 h 4588006"/>
              <a:gd name="connsiteX2955" fmla="*/ 3980624 w 6081795"/>
              <a:gd name="connsiteY2955" fmla="*/ 3711460 h 4588006"/>
              <a:gd name="connsiteX2956" fmla="*/ 3974480 w 6081795"/>
              <a:gd name="connsiteY2956" fmla="*/ 3697436 h 4588006"/>
              <a:gd name="connsiteX2957" fmla="*/ 3951832 w 6081795"/>
              <a:gd name="connsiteY2957" fmla="*/ 3697806 h 4588006"/>
              <a:gd name="connsiteX2958" fmla="*/ 3928114 w 6081795"/>
              <a:gd name="connsiteY2958" fmla="*/ 3695285 h 4588006"/>
              <a:gd name="connsiteX2959" fmla="*/ 2696240 w 6081795"/>
              <a:gd name="connsiteY2959" fmla="*/ 3691213 h 4588006"/>
              <a:gd name="connsiteX2960" fmla="*/ 2700525 w 6081795"/>
              <a:gd name="connsiteY2960" fmla="*/ 3702783 h 4588006"/>
              <a:gd name="connsiteX2961" fmla="*/ 2728579 w 6081795"/>
              <a:gd name="connsiteY2961" fmla="*/ 3696504 h 4588006"/>
              <a:gd name="connsiteX2962" fmla="*/ 4109876 w 6081795"/>
              <a:gd name="connsiteY2962" fmla="*/ 3673392 h 4588006"/>
              <a:gd name="connsiteX2963" fmla="*/ 4098706 w 6081795"/>
              <a:gd name="connsiteY2963" fmla="*/ 3684245 h 4588006"/>
              <a:gd name="connsiteX2964" fmla="*/ 4101564 w 6081795"/>
              <a:gd name="connsiteY2964" fmla="*/ 3691958 h 4588006"/>
              <a:gd name="connsiteX2965" fmla="*/ 4109290 w 6081795"/>
              <a:gd name="connsiteY2965" fmla="*/ 3692316 h 4588006"/>
              <a:gd name="connsiteX2966" fmla="*/ 4113730 w 6081795"/>
              <a:gd name="connsiteY2966" fmla="*/ 3686363 h 4588006"/>
              <a:gd name="connsiteX2967" fmla="*/ 4111304 w 6081795"/>
              <a:gd name="connsiteY2967" fmla="*/ 3677248 h 4588006"/>
              <a:gd name="connsiteX2968" fmla="*/ 3212640 w 6081795"/>
              <a:gd name="connsiteY2968" fmla="*/ 3668567 h 4588006"/>
              <a:gd name="connsiteX2969" fmla="*/ 3190550 w 6081795"/>
              <a:gd name="connsiteY2969" fmla="*/ 3669695 h 4588006"/>
              <a:gd name="connsiteX2970" fmla="*/ 3179672 w 6081795"/>
              <a:gd name="connsiteY2970" fmla="*/ 3673837 h 4588006"/>
              <a:gd name="connsiteX2971" fmla="*/ 3171650 w 6081795"/>
              <a:gd name="connsiteY2971" fmla="*/ 3682940 h 4588006"/>
              <a:gd name="connsiteX2972" fmla="*/ 3191328 w 6081795"/>
              <a:gd name="connsiteY2972" fmla="*/ 3684801 h 4588006"/>
              <a:gd name="connsiteX2973" fmla="*/ 3208860 w 6081795"/>
              <a:gd name="connsiteY2973" fmla="*/ 3680876 h 4588006"/>
              <a:gd name="connsiteX2974" fmla="*/ 2615628 w 6081795"/>
              <a:gd name="connsiteY2974" fmla="*/ 3667458 h 4588006"/>
              <a:gd name="connsiteX2975" fmla="*/ 2603216 w 6081795"/>
              <a:gd name="connsiteY2975" fmla="*/ 3696373 h 4588006"/>
              <a:gd name="connsiteX2976" fmla="*/ 2608931 w 6081795"/>
              <a:gd name="connsiteY2976" fmla="*/ 3711801 h 4588006"/>
              <a:gd name="connsiteX2977" fmla="*/ 2638704 w 6081795"/>
              <a:gd name="connsiteY2977" fmla="*/ 3699915 h 4588006"/>
              <a:gd name="connsiteX2978" fmla="*/ 2656173 w 6081795"/>
              <a:gd name="connsiteY2978" fmla="*/ 3685564 h 4588006"/>
              <a:gd name="connsiteX2979" fmla="*/ 2628704 w 6081795"/>
              <a:gd name="connsiteY2979" fmla="*/ 3672918 h 4588006"/>
              <a:gd name="connsiteX2980" fmla="*/ 2630283 w 6081795"/>
              <a:gd name="connsiteY2980" fmla="*/ 3668190 h 4588006"/>
              <a:gd name="connsiteX2981" fmla="*/ 3941180 w 6081795"/>
              <a:gd name="connsiteY2981" fmla="*/ 3667240 h 4588006"/>
              <a:gd name="connsiteX2982" fmla="*/ 3947304 w 6081795"/>
              <a:gd name="connsiteY2982" fmla="*/ 3675327 h 4588006"/>
              <a:gd name="connsiteX2983" fmla="*/ 3944446 w 6081795"/>
              <a:gd name="connsiteY2983" fmla="*/ 3667614 h 4588006"/>
              <a:gd name="connsiteX2984" fmla="*/ 4196894 w 6081795"/>
              <a:gd name="connsiteY2984" fmla="*/ 3662267 h 4588006"/>
              <a:gd name="connsiteX2985" fmla="*/ 4174846 w 6081795"/>
              <a:gd name="connsiteY2985" fmla="*/ 3674510 h 4588006"/>
              <a:gd name="connsiteX2986" fmla="*/ 4168556 w 6081795"/>
              <a:gd name="connsiteY2986" fmla="*/ 3665215 h 4588006"/>
              <a:gd name="connsiteX2987" fmla="*/ 4159682 w 6081795"/>
              <a:gd name="connsiteY2987" fmla="*/ 3664331 h 4588006"/>
              <a:gd name="connsiteX2988" fmla="*/ 4150520 w 6081795"/>
              <a:gd name="connsiteY2988" fmla="*/ 3672907 h 4588006"/>
              <a:gd name="connsiteX2989" fmla="*/ 4148220 w 6081795"/>
              <a:gd name="connsiteY2989" fmla="*/ 3684647 h 4588006"/>
              <a:gd name="connsiteX2990" fmla="*/ 4152620 w 6081795"/>
              <a:gd name="connsiteY2990" fmla="*/ 3686272 h 4588006"/>
              <a:gd name="connsiteX2991" fmla="*/ 4155948 w 6081795"/>
              <a:gd name="connsiteY2991" fmla="*/ 3685004 h 4588006"/>
              <a:gd name="connsiteX2992" fmla="*/ 4191438 w 6081795"/>
              <a:gd name="connsiteY2992" fmla="*/ 3688545 h 4588006"/>
              <a:gd name="connsiteX2993" fmla="*/ 2482395 w 6081795"/>
              <a:gd name="connsiteY2993" fmla="*/ 3660797 h 4588006"/>
              <a:gd name="connsiteX2994" fmla="*/ 2486458 w 6081795"/>
              <a:gd name="connsiteY2994" fmla="*/ 3668215 h 4588006"/>
              <a:gd name="connsiteX2995" fmla="*/ 2516692 w 6081795"/>
              <a:gd name="connsiteY2995" fmla="*/ 3666538 h 4588006"/>
              <a:gd name="connsiteX2996" fmla="*/ 2528599 w 6081795"/>
              <a:gd name="connsiteY2996" fmla="*/ 3663107 h 4588006"/>
              <a:gd name="connsiteX2997" fmla="*/ 3533162 w 6081795"/>
              <a:gd name="connsiteY2997" fmla="*/ 3654223 h 4588006"/>
              <a:gd name="connsiteX2998" fmla="*/ 3511116 w 6081795"/>
              <a:gd name="connsiteY2998" fmla="*/ 3666466 h 4588006"/>
              <a:gd name="connsiteX2999" fmla="*/ 3550062 w 6081795"/>
              <a:gd name="connsiteY2999" fmla="*/ 3689595 h 4588006"/>
              <a:gd name="connsiteX3000" fmla="*/ 3590956 w 6081795"/>
              <a:gd name="connsiteY3000" fmla="*/ 3687227 h 4588006"/>
              <a:gd name="connsiteX3001" fmla="*/ 3595670 w 6081795"/>
              <a:gd name="connsiteY3001" fmla="*/ 3697395 h 4588006"/>
              <a:gd name="connsiteX3002" fmla="*/ 3602968 w 6081795"/>
              <a:gd name="connsiteY3002" fmla="*/ 3699156 h 4588006"/>
              <a:gd name="connsiteX3003" fmla="*/ 3615960 w 6081795"/>
              <a:gd name="connsiteY3003" fmla="*/ 3691940 h 4588006"/>
              <a:gd name="connsiteX3004" fmla="*/ 3626152 w 6081795"/>
              <a:gd name="connsiteY3004" fmla="*/ 3700232 h 4588006"/>
              <a:gd name="connsiteX3005" fmla="*/ 3744080 w 6081795"/>
              <a:gd name="connsiteY3005" fmla="*/ 3690539 h 4588006"/>
              <a:gd name="connsiteX3006" fmla="*/ 3760670 w 6081795"/>
              <a:gd name="connsiteY3006" fmla="*/ 3704575 h 4588006"/>
              <a:gd name="connsiteX3007" fmla="*/ 3773982 w 6081795"/>
              <a:gd name="connsiteY3007" fmla="*/ 3699507 h 4588006"/>
              <a:gd name="connsiteX3008" fmla="*/ 3782132 w 6081795"/>
              <a:gd name="connsiteY3008" fmla="*/ 3711256 h 4588006"/>
              <a:gd name="connsiteX3009" fmla="*/ 3820770 w 6081795"/>
              <a:gd name="connsiteY3009" fmla="*/ 3713049 h 4588006"/>
              <a:gd name="connsiteX3010" fmla="*/ 3845858 w 6081795"/>
              <a:gd name="connsiteY3010" fmla="*/ 3702604 h 4588006"/>
              <a:gd name="connsiteX3011" fmla="*/ 3884896 w 6081795"/>
              <a:gd name="connsiteY3011" fmla="*/ 3691385 h 4588006"/>
              <a:gd name="connsiteX3012" fmla="*/ 3903502 w 6081795"/>
              <a:gd name="connsiteY3012" fmla="*/ 3690352 h 4588006"/>
              <a:gd name="connsiteX3013" fmla="*/ 3889768 w 6081795"/>
              <a:gd name="connsiteY3013" fmla="*/ 3684030 h 4588006"/>
              <a:gd name="connsiteX3014" fmla="*/ 3888404 w 6081795"/>
              <a:gd name="connsiteY3014" fmla="*/ 3690600 h 4588006"/>
              <a:gd name="connsiteX3015" fmla="*/ 3884896 w 6081795"/>
              <a:gd name="connsiteY3015" fmla="*/ 3691385 h 4588006"/>
              <a:gd name="connsiteX3016" fmla="*/ 3872592 w 6081795"/>
              <a:gd name="connsiteY3016" fmla="*/ 3688918 h 4588006"/>
              <a:gd name="connsiteX3017" fmla="*/ 3856000 w 6081795"/>
              <a:gd name="connsiteY3017" fmla="*/ 3674883 h 4588006"/>
              <a:gd name="connsiteX3018" fmla="*/ 3859442 w 6081795"/>
              <a:gd name="connsiteY3018" fmla="*/ 3663670 h 4588006"/>
              <a:gd name="connsiteX3019" fmla="*/ 3837690 w 6081795"/>
              <a:gd name="connsiteY3019" fmla="*/ 3666452 h 4588006"/>
              <a:gd name="connsiteX3020" fmla="*/ 3800844 w 6081795"/>
              <a:gd name="connsiteY3020" fmla="*/ 3656688 h 4588006"/>
              <a:gd name="connsiteX3021" fmla="*/ 3763562 w 6081795"/>
              <a:gd name="connsiteY3021" fmla="*/ 3661119 h 4588006"/>
              <a:gd name="connsiteX3022" fmla="*/ 3729502 w 6081795"/>
              <a:gd name="connsiteY3022" fmla="*/ 3661435 h 4588006"/>
              <a:gd name="connsiteX3023" fmla="*/ 3712760 w 6081795"/>
              <a:gd name="connsiteY3023" fmla="*/ 3658526 h 4588006"/>
              <a:gd name="connsiteX3024" fmla="*/ 3696870 w 6081795"/>
              <a:gd name="connsiteY3024" fmla="*/ 3665607 h 4588006"/>
              <a:gd name="connsiteX3025" fmla="*/ 3645780 w 6081795"/>
              <a:gd name="connsiteY3025" fmla="*/ 3666081 h 4588006"/>
              <a:gd name="connsiteX3026" fmla="*/ 3594690 w 6081795"/>
              <a:gd name="connsiteY3026" fmla="*/ 3666553 h 4588006"/>
              <a:gd name="connsiteX3027" fmla="*/ 3579528 w 6081795"/>
              <a:gd name="connsiteY3027" fmla="*/ 3656374 h 4588006"/>
              <a:gd name="connsiteX3028" fmla="*/ 3556880 w 6081795"/>
              <a:gd name="connsiteY3028" fmla="*/ 3656745 h 4588006"/>
              <a:gd name="connsiteX3029" fmla="*/ 3533162 w 6081795"/>
              <a:gd name="connsiteY3029" fmla="*/ 3654223 h 4588006"/>
              <a:gd name="connsiteX3030" fmla="*/ 4212642 w 6081795"/>
              <a:gd name="connsiteY3030" fmla="*/ 3653520 h 4588006"/>
              <a:gd name="connsiteX3031" fmla="*/ 4206342 w 6081795"/>
              <a:gd name="connsiteY3031" fmla="*/ 3657019 h 4588006"/>
              <a:gd name="connsiteX3032" fmla="*/ 4226082 w 6081795"/>
              <a:gd name="connsiteY3032" fmla="*/ 3669306 h 4588006"/>
              <a:gd name="connsiteX3033" fmla="*/ 4235532 w 6081795"/>
              <a:gd name="connsiteY3033" fmla="*/ 3664058 h 4588006"/>
              <a:gd name="connsiteX3034" fmla="*/ 4240078 w 6081795"/>
              <a:gd name="connsiteY3034" fmla="*/ 3660953 h 4588006"/>
              <a:gd name="connsiteX3035" fmla="*/ 4243552 w 6081795"/>
              <a:gd name="connsiteY3035" fmla="*/ 3654954 h 4588006"/>
              <a:gd name="connsiteX3036" fmla="*/ 4234104 w 6081795"/>
              <a:gd name="connsiteY3036" fmla="*/ 3660202 h 4588006"/>
              <a:gd name="connsiteX3037" fmla="*/ 4056368 w 6081795"/>
              <a:gd name="connsiteY3037" fmla="*/ 3651957 h 4588006"/>
              <a:gd name="connsiteX3038" fmla="*/ 4022014 w 6081795"/>
              <a:gd name="connsiteY3038" fmla="*/ 3661735 h 4588006"/>
              <a:gd name="connsiteX3039" fmla="*/ 4045734 w 6081795"/>
              <a:gd name="connsiteY3039" fmla="*/ 3664257 h 4588006"/>
              <a:gd name="connsiteX3040" fmla="*/ 4068382 w 6081795"/>
              <a:gd name="connsiteY3040" fmla="*/ 3663886 h 4588006"/>
              <a:gd name="connsiteX3041" fmla="*/ 2232196 w 6081795"/>
              <a:gd name="connsiteY3041" fmla="*/ 3639302 h 4588006"/>
              <a:gd name="connsiteX3042" fmla="*/ 2247195 w 6081795"/>
              <a:gd name="connsiteY3042" fmla="*/ 3647642 h 4588006"/>
              <a:gd name="connsiteX3043" fmla="*/ 2256564 w 6081795"/>
              <a:gd name="connsiteY3043" fmla="*/ 3642439 h 4588006"/>
              <a:gd name="connsiteX3044" fmla="*/ 2253863 w 6081795"/>
              <a:gd name="connsiteY3044" fmla="*/ 3642179 h 4588006"/>
              <a:gd name="connsiteX3045" fmla="*/ 3673942 w 6081795"/>
              <a:gd name="connsiteY3045" fmla="*/ 3638177 h 4588006"/>
              <a:gd name="connsiteX3046" fmla="*/ 3670258 w 6081795"/>
              <a:gd name="connsiteY3046" fmla="*/ 3638536 h 4588006"/>
              <a:gd name="connsiteX3047" fmla="*/ 3661968 w 6081795"/>
              <a:gd name="connsiteY3047" fmla="*/ 3643141 h 4588006"/>
              <a:gd name="connsiteX3048" fmla="*/ 3672844 w 6081795"/>
              <a:gd name="connsiteY3048" fmla="*/ 3641749 h 4588006"/>
              <a:gd name="connsiteX3049" fmla="*/ 3755550 w 6081795"/>
              <a:gd name="connsiteY3049" fmla="*/ 3630214 h 4588006"/>
              <a:gd name="connsiteX3050" fmla="*/ 3755170 w 6081795"/>
              <a:gd name="connsiteY3050" fmla="*/ 3630252 h 4588006"/>
              <a:gd name="connsiteX3051" fmla="*/ 3753564 w 6081795"/>
              <a:gd name="connsiteY3051" fmla="*/ 3634122 h 4588006"/>
              <a:gd name="connsiteX3052" fmla="*/ 1285531 w 6081795"/>
              <a:gd name="connsiteY3052" fmla="*/ 3614408 h 4588006"/>
              <a:gd name="connsiteX3053" fmla="*/ 1269197 w 6081795"/>
              <a:gd name="connsiteY3053" fmla="*/ 3642078 h 4588006"/>
              <a:gd name="connsiteX3054" fmla="*/ 1242572 w 6081795"/>
              <a:gd name="connsiteY3054" fmla="*/ 3652215 h 4588006"/>
              <a:gd name="connsiteX3055" fmla="*/ 1226015 w 6081795"/>
              <a:gd name="connsiteY3055" fmla="*/ 3643392 h 4588006"/>
              <a:gd name="connsiteX3056" fmla="*/ 1206240 w 6081795"/>
              <a:gd name="connsiteY3056" fmla="*/ 3625891 h 4588006"/>
              <a:gd name="connsiteX3057" fmla="*/ 1245885 w 6081795"/>
              <a:gd name="connsiteY3057" fmla="*/ 3620149 h 4588006"/>
              <a:gd name="connsiteX3058" fmla="*/ 1285531 w 6081795"/>
              <a:gd name="connsiteY3058" fmla="*/ 3614408 h 4588006"/>
              <a:gd name="connsiteX3059" fmla="*/ 1942534 w 6081795"/>
              <a:gd name="connsiteY3059" fmla="*/ 3591652 h 4588006"/>
              <a:gd name="connsiteX3060" fmla="*/ 1928092 w 6081795"/>
              <a:gd name="connsiteY3060" fmla="*/ 3606307 h 4588006"/>
              <a:gd name="connsiteX3061" fmla="*/ 1924628 w 6081795"/>
              <a:gd name="connsiteY3061" fmla="*/ 3599514 h 4588006"/>
              <a:gd name="connsiteX3062" fmla="*/ 1917509 w 6081795"/>
              <a:gd name="connsiteY3062" fmla="*/ 3598236 h 4588006"/>
              <a:gd name="connsiteX3063" fmla="*/ 1909666 w 6081795"/>
              <a:gd name="connsiteY3063" fmla="*/ 3607821 h 4588006"/>
              <a:gd name="connsiteX3064" fmla="*/ 1902896 w 6081795"/>
              <a:gd name="connsiteY3064" fmla="*/ 3620300 h 4588006"/>
              <a:gd name="connsiteX3065" fmla="*/ 1903447 w 6081795"/>
              <a:gd name="connsiteY3065" fmla="*/ 3652545 h 4588006"/>
              <a:gd name="connsiteX3066" fmla="*/ 1914324 w 6081795"/>
              <a:gd name="connsiteY3066" fmla="*/ 3651153 h 4588006"/>
              <a:gd name="connsiteX3067" fmla="*/ 1919779 w 6081795"/>
              <a:gd name="connsiteY3067" fmla="*/ 3624875 h 4588006"/>
              <a:gd name="connsiteX3068" fmla="*/ 1934415 w 6081795"/>
              <a:gd name="connsiteY3068" fmla="*/ 3620816 h 4588006"/>
              <a:gd name="connsiteX3069" fmla="*/ 1947541 w 6081795"/>
              <a:gd name="connsiteY3069" fmla="*/ 3628056 h 4588006"/>
              <a:gd name="connsiteX3070" fmla="*/ 1980790 w 6081795"/>
              <a:gd name="connsiteY3070" fmla="*/ 3610173 h 4588006"/>
              <a:gd name="connsiteX3071" fmla="*/ 1990049 w 6081795"/>
              <a:gd name="connsiteY3071" fmla="*/ 3601984 h 4588006"/>
              <a:gd name="connsiteX3072" fmla="*/ 1980107 w 6081795"/>
              <a:gd name="connsiteY3072" fmla="*/ 3600238 h 4588006"/>
              <a:gd name="connsiteX3073" fmla="*/ 1544312 w 6081795"/>
              <a:gd name="connsiteY3073" fmla="*/ 3554392 h 4588006"/>
              <a:gd name="connsiteX3074" fmla="*/ 1518823 w 6081795"/>
              <a:gd name="connsiteY3074" fmla="*/ 3577848 h 4588006"/>
              <a:gd name="connsiteX3075" fmla="*/ 1548090 w 6081795"/>
              <a:gd name="connsiteY3075" fmla="*/ 3576124 h 4588006"/>
              <a:gd name="connsiteX3076" fmla="*/ 1570902 w 6081795"/>
              <a:gd name="connsiteY3076" fmla="*/ 3595425 h 4588006"/>
              <a:gd name="connsiteX3077" fmla="*/ 1595091 w 6081795"/>
              <a:gd name="connsiteY3077" fmla="*/ 3588967 h 4588006"/>
              <a:gd name="connsiteX3078" fmla="*/ 1619282 w 6081795"/>
              <a:gd name="connsiteY3078" fmla="*/ 3582507 h 4588006"/>
              <a:gd name="connsiteX3079" fmla="*/ 1595105 w 6081795"/>
              <a:gd name="connsiteY3079" fmla="*/ 3569778 h 4588006"/>
              <a:gd name="connsiteX3080" fmla="*/ 1566617 w 6081795"/>
              <a:gd name="connsiteY3080" fmla="*/ 3583855 h 4588006"/>
              <a:gd name="connsiteX3081" fmla="*/ 1557290 w 6081795"/>
              <a:gd name="connsiteY3081" fmla="*/ 3566365 h 4588006"/>
              <a:gd name="connsiteX3082" fmla="*/ 1544312 w 6081795"/>
              <a:gd name="connsiteY3082" fmla="*/ 3554392 h 4588006"/>
              <a:gd name="connsiteX3083" fmla="*/ 1482491 w 6081795"/>
              <a:gd name="connsiteY3083" fmla="*/ 3551524 h 4588006"/>
              <a:gd name="connsiteX3084" fmla="*/ 1475904 w 6081795"/>
              <a:gd name="connsiteY3084" fmla="*/ 3558090 h 4588006"/>
              <a:gd name="connsiteX3085" fmla="*/ 1472750 w 6081795"/>
              <a:gd name="connsiteY3085" fmla="*/ 3566234 h 4588006"/>
              <a:gd name="connsiteX3086" fmla="*/ 1478793 w 6081795"/>
              <a:gd name="connsiteY3086" fmla="*/ 3571017 h 4588006"/>
              <a:gd name="connsiteX3087" fmla="*/ 1485055 w 6081795"/>
              <a:gd name="connsiteY3087" fmla="*/ 3568700 h 4588006"/>
              <a:gd name="connsiteX3088" fmla="*/ 1522315 w 6081795"/>
              <a:gd name="connsiteY3088" fmla="*/ 3391346 h 4588006"/>
              <a:gd name="connsiteX3089" fmla="*/ 1501202 w 6081795"/>
              <a:gd name="connsiteY3089" fmla="*/ 3396984 h 4588006"/>
              <a:gd name="connsiteX3090" fmla="*/ 1531933 w 6081795"/>
              <a:gd name="connsiteY3090" fmla="*/ 3403934 h 4588006"/>
              <a:gd name="connsiteX3091" fmla="*/ 1435680 w 6081795"/>
              <a:gd name="connsiteY3091" fmla="*/ 3363620 h 4588006"/>
              <a:gd name="connsiteX3092" fmla="*/ 1437242 w 6081795"/>
              <a:gd name="connsiteY3092" fmla="*/ 3381935 h 4588006"/>
              <a:gd name="connsiteX3093" fmla="*/ 1442238 w 6081795"/>
              <a:gd name="connsiteY3093" fmla="*/ 3401828 h 4588006"/>
              <a:gd name="connsiteX3094" fmla="*/ 1466555 w 6081795"/>
              <a:gd name="connsiteY3094" fmla="*/ 3416224 h 4588006"/>
              <a:gd name="connsiteX3095" fmla="*/ 1469179 w 6081795"/>
              <a:gd name="connsiteY3095" fmla="*/ 3400236 h 4588006"/>
              <a:gd name="connsiteX3096" fmla="*/ 1479739 w 6081795"/>
              <a:gd name="connsiteY3096" fmla="*/ 3390302 h 4588006"/>
              <a:gd name="connsiteX3097" fmla="*/ 1496622 w 6081795"/>
              <a:gd name="connsiteY3097" fmla="*/ 3394876 h 4588006"/>
              <a:gd name="connsiteX3098" fmla="*/ 1476744 w 6081795"/>
              <a:gd name="connsiteY3098" fmla="*/ 3374527 h 4588006"/>
              <a:gd name="connsiteX3099" fmla="*/ 1449123 w 6081795"/>
              <a:gd name="connsiteY3099" fmla="*/ 3379406 h 4588006"/>
              <a:gd name="connsiteX3100" fmla="*/ 1445972 w 6081795"/>
              <a:gd name="connsiteY3100" fmla="*/ 3381155 h 4588006"/>
              <a:gd name="connsiteX3101" fmla="*/ 1442008 w 6081795"/>
              <a:gd name="connsiteY3101" fmla="*/ 3371731 h 4588006"/>
              <a:gd name="connsiteX3102" fmla="*/ 1435680 w 6081795"/>
              <a:gd name="connsiteY3102" fmla="*/ 3363620 h 4588006"/>
              <a:gd name="connsiteX3103" fmla="*/ 1285706 w 6081795"/>
              <a:gd name="connsiteY3103" fmla="*/ 3358559 h 4588006"/>
              <a:gd name="connsiteX3104" fmla="*/ 1280158 w 6081795"/>
              <a:gd name="connsiteY3104" fmla="*/ 3362803 h 4588006"/>
              <a:gd name="connsiteX3105" fmla="*/ 1279114 w 6081795"/>
              <a:gd name="connsiteY3105" fmla="*/ 3371521 h 4588006"/>
              <a:gd name="connsiteX3106" fmla="*/ 1281971 w 6081795"/>
              <a:gd name="connsiteY3106" fmla="*/ 3379234 h 4588006"/>
              <a:gd name="connsiteX3107" fmla="*/ 1287273 w 6081795"/>
              <a:gd name="connsiteY3107" fmla="*/ 3370477 h 4588006"/>
              <a:gd name="connsiteX3108" fmla="*/ 1285706 w 6081795"/>
              <a:gd name="connsiteY3108" fmla="*/ 3358559 h 4588006"/>
              <a:gd name="connsiteX3109" fmla="*/ 1164371 w 6081795"/>
              <a:gd name="connsiteY3109" fmla="*/ 3328293 h 4588006"/>
              <a:gd name="connsiteX3110" fmla="*/ 1158644 w 6081795"/>
              <a:gd name="connsiteY3110" fmla="*/ 3332055 h 4588006"/>
              <a:gd name="connsiteX3111" fmla="*/ 1156351 w 6081795"/>
              <a:gd name="connsiteY3111" fmla="*/ 3337398 h 4588006"/>
              <a:gd name="connsiteX3112" fmla="*/ 1163786 w 6081795"/>
              <a:gd name="connsiteY3112" fmla="*/ 3347218 h 4588006"/>
              <a:gd name="connsiteX3113" fmla="*/ 1414651 w 6081795"/>
              <a:gd name="connsiteY3113" fmla="*/ 3142799 h 4588006"/>
              <a:gd name="connsiteX3114" fmla="*/ 1408064 w 6081795"/>
              <a:gd name="connsiteY3114" fmla="*/ 3149363 h 4588006"/>
              <a:gd name="connsiteX3115" fmla="*/ 1404910 w 6081795"/>
              <a:gd name="connsiteY3115" fmla="*/ 3157507 h 4588006"/>
              <a:gd name="connsiteX3116" fmla="*/ 1410953 w 6081795"/>
              <a:gd name="connsiteY3116" fmla="*/ 3162290 h 4588006"/>
              <a:gd name="connsiteX3117" fmla="*/ 1417217 w 6081795"/>
              <a:gd name="connsiteY3117" fmla="*/ 3159974 h 4588006"/>
              <a:gd name="connsiteX3118" fmla="*/ 1420658 w 6081795"/>
              <a:gd name="connsiteY3118" fmla="*/ 3148762 h 4588006"/>
              <a:gd name="connsiteX3119" fmla="*/ 1417654 w 6081795"/>
              <a:gd name="connsiteY3119" fmla="*/ 3145780 h 4588006"/>
              <a:gd name="connsiteX3120" fmla="*/ 1414651 w 6081795"/>
              <a:gd name="connsiteY3120" fmla="*/ 3142799 h 4588006"/>
              <a:gd name="connsiteX3121" fmla="*/ 1503884 w 6081795"/>
              <a:gd name="connsiteY3121" fmla="*/ 3129545 h 4588006"/>
              <a:gd name="connsiteX3122" fmla="*/ 1495338 w 6081795"/>
              <a:gd name="connsiteY3122" fmla="*/ 3134655 h 4588006"/>
              <a:gd name="connsiteX3123" fmla="*/ 1492825 w 6081795"/>
              <a:gd name="connsiteY3123" fmla="*/ 3142396 h 4588006"/>
              <a:gd name="connsiteX3124" fmla="*/ 1491343 w 6081795"/>
              <a:gd name="connsiteY3124" fmla="*/ 3165307 h 4588006"/>
              <a:gd name="connsiteX3125" fmla="*/ 1532838 w 6081795"/>
              <a:gd name="connsiteY3125" fmla="*/ 3174813 h 4588006"/>
              <a:gd name="connsiteX3126" fmla="*/ 1546445 w 6081795"/>
              <a:gd name="connsiteY3126" fmla="*/ 3143117 h 4588006"/>
              <a:gd name="connsiteX3127" fmla="*/ 1530586 w 6081795"/>
              <a:gd name="connsiteY3127" fmla="*/ 3164551 h 4588006"/>
              <a:gd name="connsiteX3128" fmla="*/ 1528105 w 6081795"/>
              <a:gd name="connsiteY3128" fmla="*/ 3135024 h 4588006"/>
              <a:gd name="connsiteX3129" fmla="*/ 1507677 w 6081795"/>
              <a:gd name="connsiteY3129" fmla="*/ 3137636 h 4588006"/>
              <a:gd name="connsiteX3130" fmla="*/ 1504425 w 6081795"/>
              <a:gd name="connsiteY3130" fmla="*/ 3130142 h 4588006"/>
              <a:gd name="connsiteX3131" fmla="*/ 1371729 w 6081795"/>
              <a:gd name="connsiteY3131" fmla="*/ 3129436 h 4588006"/>
              <a:gd name="connsiteX3132" fmla="*/ 1355982 w 6081795"/>
              <a:gd name="connsiteY3132" fmla="*/ 3138181 h 4588006"/>
              <a:gd name="connsiteX3133" fmla="*/ 1349498 w 6081795"/>
              <a:gd name="connsiteY3133" fmla="*/ 3147593 h 4588006"/>
              <a:gd name="connsiteX3134" fmla="*/ 1352245 w 6081795"/>
              <a:gd name="connsiteY3134" fmla="*/ 3158856 h 4588006"/>
              <a:gd name="connsiteX3135" fmla="*/ 1681418 w 6081795"/>
              <a:gd name="connsiteY3135" fmla="*/ 3124848 h 4588006"/>
              <a:gd name="connsiteX3136" fmla="*/ 1586966 w 6081795"/>
              <a:gd name="connsiteY3136" fmla="*/ 3126152 h 4588006"/>
              <a:gd name="connsiteX3137" fmla="*/ 1575325 w 6081795"/>
              <a:gd name="connsiteY3137" fmla="*/ 3145986 h 4588006"/>
              <a:gd name="connsiteX3138" fmla="*/ 1576346 w 6081795"/>
              <a:gd name="connsiteY3138" fmla="*/ 3169250 h 4588006"/>
              <a:gd name="connsiteX3139" fmla="*/ 1625724 w 6081795"/>
              <a:gd name="connsiteY3139" fmla="*/ 3161590 h 4588006"/>
              <a:gd name="connsiteX3140" fmla="*/ 1641504 w 6081795"/>
              <a:gd name="connsiteY3140" fmla="*/ 3161842 h 4588006"/>
              <a:gd name="connsiteX3141" fmla="*/ 1652946 w 6081795"/>
              <a:gd name="connsiteY3141" fmla="*/ 3153490 h 4588006"/>
              <a:gd name="connsiteX3142" fmla="*/ 1677996 w 6081795"/>
              <a:gd name="connsiteY3142" fmla="*/ 3139269 h 4588006"/>
              <a:gd name="connsiteX3143" fmla="*/ 994574 w 6081795"/>
              <a:gd name="connsiteY3143" fmla="*/ 3013390 h 4588006"/>
              <a:gd name="connsiteX3144" fmla="*/ 989026 w 6081795"/>
              <a:gd name="connsiteY3144" fmla="*/ 3017634 h 4588006"/>
              <a:gd name="connsiteX3145" fmla="*/ 987984 w 6081795"/>
              <a:gd name="connsiteY3145" fmla="*/ 3026352 h 4588006"/>
              <a:gd name="connsiteX3146" fmla="*/ 989411 w 6081795"/>
              <a:gd name="connsiteY3146" fmla="*/ 3030207 h 4588006"/>
              <a:gd name="connsiteX3147" fmla="*/ 994574 w 6081795"/>
              <a:gd name="connsiteY3147" fmla="*/ 3013390 h 4588006"/>
              <a:gd name="connsiteX3148" fmla="*/ 963665 w 6081795"/>
              <a:gd name="connsiteY3148" fmla="*/ 3011956 h 4588006"/>
              <a:gd name="connsiteX3149" fmla="*/ 958652 w 6081795"/>
              <a:gd name="connsiteY3149" fmla="*/ 3017647 h 4588006"/>
              <a:gd name="connsiteX3150" fmla="*/ 957072 w 6081795"/>
              <a:gd name="connsiteY3150" fmla="*/ 3024917 h 4588006"/>
              <a:gd name="connsiteX3151" fmla="*/ 966229 w 6081795"/>
              <a:gd name="connsiteY3151" fmla="*/ 3029132 h 4588006"/>
              <a:gd name="connsiteX3152" fmla="*/ 4801740 w 6081795"/>
              <a:gd name="connsiteY3152" fmla="*/ 2160817 h 4588006"/>
              <a:gd name="connsiteX3153" fmla="*/ 4783516 w 6081795"/>
              <a:gd name="connsiteY3153" fmla="*/ 2172888 h 4588006"/>
              <a:gd name="connsiteX3154" fmla="*/ 4758430 w 6081795"/>
              <a:gd name="connsiteY3154" fmla="*/ 2189305 h 4588006"/>
              <a:gd name="connsiteX3155" fmla="*/ 4772922 w 6081795"/>
              <a:gd name="connsiteY3155" fmla="*/ 2229488 h 4588006"/>
              <a:gd name="connsiteX3156" fmla="*/ 4774496 w 6081795"/>
              <a:gd name="connsiteY3156" fmla="*/ 2235625 h 4588006"/>
              <a:gd name="connsiteX3157" fmla="*/ 4807636 w 6081795"/>
              <a:gd name="connsiteY3157" fmla="*/ 2201649 h 4588006"/>
              <a:gd name="connsiteX3158" fmla="*/ 4846104 w 6081795"/>
              <a:gd name="connsiteY3158" fmla="*/ 2237405 h 4588006"/>
              <a:gd name="connsiteX3159" fmla="*/ 4878596 w 6081795"/>
              <a:gd name="connsiteY3159" fmla="*/ 2233550 h 4588006"/>
              <a:gd name="connsiteX3160" fmla="*/ 4875770 w 6081795"/>
              <a:gd name="connsiteY3160" fmla="*/ 2206215 h 4588006"/>
              <a:gd name="connsiteX3161" fmla="*/ 4823740 w 6081795"/>
              <a:gd name="connsiteY3161" fmla="*/ 2166532 h 4588006"/>
              <a:gd name="connsiteX3162" fmla="*/ 4801740 w 6081795"/>
              <a:gd name="connsiteY3162" fmla="*/ 2160817 h 4588006"/>
              <a:gd name="connsiteX3163" fmla="*/ 802105 w 6081795"/>
              <a:gd name="connsiteY3163" fmla="*/ 2054017 h 4588006"/>
              <a:gd name="connsiteX3164" fmla="*/ 795990 w 6081795"/>
              <a:gd name="connsiteY3164" fmla="*/ 2060771 h 4588006"/>
              <a:gd name="connsiteX3165" fmla="*/ 794840 w 6081795"/>
              <a:gd name="connsiteY3165" fmla="*/ 2074646 h 4588006"/>
              <a:gd name="connsiteX3166" fmla="*/ 796414 w 6081795"/>
              <a:gd name="connsiteY3166" fmla="*/ 2080783 h 4588006"/>
              <a:gd name="connsiteX3167" fmla="*/ 802105 w 6081795"/>
              <a:gd name="connsiteY3167" fmla="*/ 2054017 h 4588006"/>
              <a:gd name="connsiteX3168" fmla="*/ 768038 w 6081795"/>
              <a:gd name="connsiteY3168" fmla="*/ 2051736 h 4588006"/>
              <a:gd name="connsiteX3169" fmla="*/ 762513 w 6081795"/>
              <a:gd name="connsiteY3169" fmla="*/ 2060792 h 4588006"/>
              <a:gd name="connsiteX3170" fmla="*/ 760772 w 6081795"/>
              <a:gd name="connsiteY3170" fmla="*/ 2072362 h 4588006"/>
              <a:gd name="connsiteX3171" fmla="*/ 770865 w 6081795"/>
              <a:gd name="connsiteY3171" fmla="*/ 2079071 h 4588006"/>
              <a:gd name="connsiteX3172" fmla="*/ 862086 w 6081795"/>
              <a:gd name="connsiteY3172" fmla="*/ 1839430 h 4588006"/>
              <a:gd name="connsiteX3173" fmla="*/ 840530 w 6081795"/>
              <a:gd name="connsiteY3173" fmla="*/ 1850024 h 4588006"/>
              <a:gd name="connsiteX3174" fmla="*/ 833919 w 6081795"/>
              <a:gd name="connsiteY3174" fmla="*/ 1852496 h 4588006"/>
              <a:gd name="connsiteX3175" fmla="*/ 838122 w 6081795"/>
              <a:gd name="connsiteY3175" fmla="*/ 1855845 h 4588006"/>
              <a:gd name="connsiteX3176" fmla="*/ 854251 w 6081795"/>
              <a:gd name="connsiteY3176" fmla="*/ 1849385 h 4588006"/>
              <a:gd name="connsiteX3177" fmla="*/ 1657728 w 6081795"/>
              <a:gd name="connsiteY3177" fmla="*/ 1748274 h 4588006"/>
              <a:gd name="connsiteX3178" fmla="*/ 1612131 w 6081795"/>
              <a:gd name="connsiteY3178" fmla="*/ 1748734 h 4588006"/>
              <a:gd name="connsiteX3179" fmla="*/ 907927 w 6081795"/>
              <a:gd name="connsiteY3179" fmla="*/ 1816899 h 4588006"/>
              <a:gd name="connsiteX3180" fmla="*/ 896233 w 6081795"/>
              <a:gd name="connsiteY3180" fmla="*/ 1822646 h 4588006"/>
              <a:gd name="connsiteX3181" fmla="*/ 991813 w 6081795"/>
              <a:gd name="connsiteY3181" fmla="*/ 1798271 h 4588006"/>
              <a:gd name="connsiteX3182" fmla="*/ 1008525 w 6081795"/>
              <a:gd name="connsiteY3182" fmla="*/ 1814474 h 4588006"/>
              <a:gd name="connsiteX3183" fmla="*/ 1030604 w 6081795"/>
              <a:gd name="connsiteY3183" fmla="*/ 1818967 h 4588006"/>
              <a:gd name="connsiteX3184" fmla="*/ 1050443 w 6081795"/>
              <a:gd name="connsiteY3184" fmla="*/ 1808610 h 4588006"/>
              <a:gd name="connsiteX3185" fmla="*/ 1070040 w 6081795"/>
              <a:gd name="connsiteY3185" fmla="*/ 1809545 h 4588006"/>
              <a:gd name="connsiteX3186" fmla="*/ 1094380 w 6081795"/>
              <a:gd name="connsiteY3186" fmla="*/ 1788176 h 4588006"/>
              <a:gd name="connsiteX3187" fmla="*/ 1117992 w 6081795"/>
              <a:gd name="connsiteY3187" fmla="*/ 1800690 h 4588006"/>
              <a:gd name="connsiteX3188" fmla="*/ 1173317 w 6081795"/>
              <a:gd name="connsiteY3188" fmla="*/ 1796101 h 4588006"/>
              <a:gd name="connsiteX3189" fmla="*/ 1221769 w 6081795"/>
              <a:gd name="connsiteY3189" fmla="*/ 1813675 h 4588006"/>
              <a:gd name="connsiteX3190" fmla="*/ 1250792 w 6081795"/>
              <a:gd name="connsiteY3190" fmla="*/ 1812602 h 4588006"/>
              <a:gd name="connsiteX3191" fmla="*/ 1313579 w 6081795"/>
              <a:gd name="connsiteY3191" fmla="*/ 1788153 h 4588006"/>
              <a:gd name="connsiteX3192" fmla="*/ 1376365 w 6081795"/>
              <a:gd name="connsiteY3192" fmla="*/ 1763702 h 4588006"/>
              <a:gd name="connsiteX3193" fmla="*/ 1394973 w 6081795"/>
              <a:gd name="connsiteY3193" fmla="*/ 1770983 h 4588006"/>
              <a:gd name="connsiteX3194" fmla="*/ 1448760 w 6081795"/>
              <a:gd name="connsiteY3194" fmla="*/ 1768553 h 4588006"/>
              <a:gd name="connsiteX3195" fmla="*/ 1502545 w 6081795"/>
              <a:gd name="connsiteY3195" fmla="*/ 1766121 h 4588006"/>
              <a:gd name="connsiteX3196" fmla="*/ 1540083 w 6081795"/>
              <a:gd name="connsiteY3196" fmla="*/ 1765620 h 4588006"/>
              <a:gd name="connsiteX3197" fmla="*/ 1577621 w 6081795"/>
              <a:gd name="connsiteY3197" fmla="*/ 1765118 h 4588006"/>
              <a:gd name="connsiteX3198" fmla="*/ 1610192 w 6081795"/>
              <a:gd name="connsiteY3198" fmla="*/ 1756458 h 4588006"/>
              <a:gd name="connsiteX3199" fmla="*/ 2653877 w 6081795"/>
              <a:gd name="connsiteY3199" fmla="*/ 1401848 h 4588006"/>
              <a:gd name="connsiteX3200" fmla="*/ 2652252 w 6081795"/>
              <a:gd name="connsiteY3200" fmla="*/ 1402866 h 4588006"/>
              <a:gd name="connsiteX3201" fmla="*/ 2649075 w 6081795"/>
              <a:gd name="connsiteY3201" fmla="*/ 1402528 h 4588006"/>
              <a:gd name="connsiteX3202" fmla="*/ 2648075 w 6081795"/>
              <a:gd name="connsiteY3202" fmla="*/ 1402098 h 4588006"/>
              <a:gd name="connsiteX3203" fmla="*/ 2653877 w 6081795"/>
              <a:gd name="connsiteY3203" fmla="*/ 1401848 h 4588006"/>
              <a:gd name="connsiteX3204" fmla="*/ 2668565 w 6081795"/>
              <a:gd name="connsiteY3204" fmla="*/ 1401784 h 4588006"/>
              <a:gd name="connsiteX3205" fmla="*/ 2671836 w 6081795"/>
              <a:gd name="connsiteY3205" fmla="*/ 1402781 h 4588006"/>
              <a:gd name="connsiteX3206" fmla="*/ 2668320 w 6081795"/>
              <a:gd name="connsiteY3206" fmla="*/ 1402529 h 4588006"/>
              <a:gd name="connsiteX3207" fmla="*/ 2667660 w 6081795"/>
              <a:gd name="connsiteY3207" fmla="*/ 1402013 h 4588006"/>
              <a:gd name="connsiteX3208" fmla="*/ 4996572 w 6081795"/>
              <a:gd name="connsiteY3208" fmla="*/ 1395953 h 4588006"/>
              <a:gd name="connsiteX3209" fmla="*/ 5015250 w 6081795"/>
              <a:gd name="connsiteY3209" fmla="*/ 1396096 h 4588006"/>
              <a:gd name="connsiteX3210" fmla="*/ 5013626 w 6081795"/>
              <a:gd name="connsiteY3210" fmla="*/ 1397115 h 4588006"/>
              <a:gd name="connsiteX3211" fmla="*/ 4983714 w 6081795"/>
              <a:gd name="connsiteY3211" fmla="*/ 1398592 h 4588006"/>
              <a:gd name="connsiteX3212" fmla="*/ 4960592 w 6081795"/>
              <a:gd name="connsiteY3212" fmla="*/ 1398355 h 4588006"/>
              <a:gd name="connsiteX3213" fmla="*/ 4946172 w 6081795"/>
              <a:gd name="connsiteY3213" fmla="*/ 1397744 h 4588006"/>
              <a:gd name="connsiteX3214" fmla="*/ 4954502 w 6081795"/>
              <a:gd name="connsiteY3214" fmla="*/ 1396248 h 4588006"/>
              <a:gd name="connsiteX3215" fmla="*/ 4955406 w 6081795"/>
              <a:gd name="connsiteY3215" fmla="*/ 1396020 h 4588006"/>
              <a:gd name="connsiteX3216" fmla="*/ 4974458 w 6081795"/>
              <a:gd name="connsiteY3216" fmla="*/ 1397285 h 4588006"/>
              <a:gd name="connsiteX3217" fmla="*/ 3233930 w 6081795"/>
              <a:gd name="connsiteY3217" fmla="*/ 1394502 h 4588006"/>
              <a:gd name="connsiteX3218" fmla="*/ 3235926 w 6081795"/>
              <a:gd name="connsiteY3218" fmla="*/ 1394606 h 4588006"/>
              <a:gd name="connsiteX3219" fmla="*/ 3226134 w 6081795"/>
              <a:gd name="connsiteY3219" fmla="*/ 1394648 h 4588006"/>
              <a:gd name="connsiteX3220" fmla="*/ 3233930 w 6081795"/>
              <a:gd name="connsiteY3220" fmla="*/ 1394502 h 4588006"/>
              <a:gd name="connsiteX3221" fmla="*/ 5084330 w 6081795"/>
              <a:gd name="connsiteY3221" fmla="*/ 1394449 h 4588006"/>
              <a:gd name="connsiteX3222" fmla="*/ 5114262 w 6081795"/>
              <a:gd name="connsiteY3222" fmla="*/ 1396004 h 4588006"/>
              <a:gd name="connsiteX3223" fmla="*/ 5115168 w 6081795"/>
              <a:gd name="connsiteY3223" fmla="*/ 1395776 h 4588006"/>
              <a:gd name="connsiteX3224" fmla="*/ 5123170 w 6081795"/>
              <a:gd name="connsiteY3224" fmla="*/ 1395881 h 4588006"/>
              <a:gd name="connsiteX3225" fmla="*/ 5129136 w 6081795"/>
              <a:gd name="connsiteY3225" fmla="*/ 1396501 h 4588006"/>
              <a:gd name="connsiteX3226" fmla="*/ 5112822 w 6081795"/>
              <a:gd name="connsiteY3226" fmla="*/ 1397582 h 4588006"/>
              <a:gd name="connsiteX3227" fmla="*/ 5090872 w 6081795"/>
              <a:gd name="connsiteY3227" fmla="*/ 1396442 h 4588006"/>
              <a:gd name="connsiteX3228" fmla="*/ 5077022 w 6081795"/>
              <a:gd name="connsiteY3228" fmla="*/ 1396447 h 4588006"/>
              <a:gd name="connsiteX3229" fmla="*/ 5065486 w 6081795"/>
              <a:gd name="connsiteY3229" fmla="*/ 1396777 h 4588006"/>
              <a:gd name="connsiteX3230" fmla="*/ 5056530 w 6081795"/>
              <a:gd name="connsiteY3230" fmla="*/ 1396381 h 4588006"/>
              <a:gd name="connsiteX3231" fmla="*/ 5050428 w 6081795"/>
              <a:gd name="connsiteY3231" fmla="*/ 1395719 h 4588006"/>
              <a:gd name="connsiteX3232" fmla="*/ 5049880 w 6081795"/>
              <a:gd name="connsiteY3232" fmla="*/ 1395174 h 4588006"/>
              <a:gd name="connsiteX3233" fmla="*/ 5053142 w 6081795"/>
              <a:gd name="connsiteY3233" fmla="*/ 1395034 h 4588006"/>
              <a:gd name="connsiteX3234" fmla="*/ 5069014 w 6081795"/>
              <a:gd name="connsiteY3234" fmla="*/ 1395583 h 4588006"/>
              <a:gd name="connsiteX3235" fmla="*/ 5084330 w 6081795"/>
              <a:gd name="connsiteY3235" fmla="*/ 1394449 h 4588006"/>
              <a:gd name="connsiteX3236" fmla="*/ 3177986 w 6081795"/>
              <a:gd name="connsiteY3236" fmla="*/ 1394353 h 4588006"/>
              <a:gd name="connsiteX3237" fmla="*/ 3185876 w 6081795"/>
              <a:gd name="connsiteY3237" fmla="*/ 1394487 h 4588006"/>
              <a:gd name="connsiteX3238" fmla="*/ 3194042 w 6081795"/>
              <a:gd name="connsiteY3238" fmla="*/ 1395462 h 4588006"/>
              <a:gd name="connsiteX3239" fmla="*/ 3177544 w 6081795"/>
              <a:gd name="connsiteY3239" fmla="*/ 1395983 h 4588006"/>
              <a:gd name="connsiteX3240" fmla="*/ 3171558 w 6081795"/>
              <a:gd name="connsiteY3240" fmla="*/ 1395671 h 4588006"/>
              <a:gd name="connsiteX3241" fmla="*/ 3173368 w 6081795"/>
              <a:gd name="connsiteY3241" fmla="*/ 1395215 h 4588006"/>
              <a:gd name="connsiteX3242" fmla="*/ 3177986 w 6081795"/>
              <a:gd name="connsiteY3242" fmla="*/ 1394353 h 4588006"/>
              <a:gd name="connsiteX3243" fmla="*/ 2898448 w 6081795"/>
              <a:gd name="connsiteY3243" fmla="*/ 1394161 h 4588006"/>
              <a:gd name="connsiteX3244" fmla="*/ 2910793 w 6081795"/>
              <a:gd name="connsiteY3244" fmla="*/ 1395904 h 4588006"/>
              <a:gd name="connsiteX3245" fmla="*/ 2900815 w 6081795"/>
              <a:gd name="connsiteY3245" fmla="*/ 1395387 h 4588006"/>
              <a:gd name="connsiteX3246" fmla="*/ 2896708 w 6081795"/>
              <a:gd name="connsiteY3246" fmla="*/ 1394829 h 4588006"/>
              <a:gd name="connsiteX3247" fmla="*/ 2898448 w 6081795"/>
              <a:gd name="connsiteY3247" fmla="*/ 1394161 h 4588006"/>
              <a:gd name="connsiteX3248" fmla="*/ 2935644 w 6081795"/>
              <a:gd name="connsiteY3248" fmla="*/ 1393957 h 4588006"/>
              <a:gd name="connsiteX3249" fmla="*/ 2939612 w 6081795"/>
              <a:gd name="connsiteY3249" fmla="*/ 1394095 h 4588006"/>
              <a:gd name="connsiteX3250" fmla="*/ 2941793 w 6081795"/>
              <a:gd name="connsiteY3250" fmla="*/ 1394759 h 4588006"/>
              <a:gd name="connsiteX3251" fmla="*/ 2939890 w 6081795"/>
              <a:gd name="connsiteY3251" fmla="*/ 1394936 h 4588006"/>
              <a:gd name="connsiteX3252" fmla="*/ 2937988 w 6081795"/>
              <a:gd name="connsiteY3252" fmla="*/ 1395112 h 4588006"/>
              <a:gd name="connsiteX3253" fmla="*/ 2933813 w 6081795"/>
              <a:gd name="connsiteY3253" fmla="*/ 1394723 h 4588006"/>
              <a:gd name="connsiteX3254" fmla="*/ 2931816 w 6081795"/>
              <a:gd name="connsiteY3254" fmla="*/ 1394241 h 4588006"/>
              <a:gd name="connsiteX3255" fmla="*/ 2935644 w 6081795"/>
              <a:gd name="connsiteY3255" fmla="*/ 1393957 h 4588006"/>
              <a:gd name="connsiteX3256" fmla="*/ 3040434 w 6081795"/>
              <a:gd name="connsiteY3256" fmla="*/ 1393545 h 4588006"/>
              <a:gd name="connsiteX3257" fmla="*/ 3071718 w 6081795"/>
              <a:gd name="connsiteY3257" fmla="*/ 1393999 h 4588006"/>
              <a:gd name="connsiteX3258" fmla="*/ 3101366 w 6081795"/>
              <a:gd name="connsiteY3258" fmla="*/ 1393954 h 4588006"/>
              <a:gd name="connsiteX3259" fmla="*/ 3107004 w 6081795"/>
              <a:gd name="connsiteY3259" fmla="*/ 1396177 h 4588006"/>
              <a:gd name="connsiteX3260" fmla="*/ 3047162 w 6081795"/>
              <a:gd name="connsiteY3260" fmla="*/ 1396099 h 4588006"/>
              <a:gd name="connsiteX3261" fmla="*/ 3039786 w 6081795"/>
              <a:gd name="connsiteY3261" fmla="*/ 1394924 h 4588006"/>
              <a:gd name="connsiteX3262" fmla="*/ 3040434 w 6081795"/>
              <a:gd name="connsiteY3262" fmla="*/ 1393545 h 4588006"/>
              <a:gd name="connsiteX3263" fmla="*/ 3012868 w 6081795"/>
              <a:gd name="connsiteY3263" fmla="*/ 1393215 h 4588006"/>
              <a:gd name="connsiteX3264" fmla="*/ 3024492 w 6081795"/>
              <a:gd name="connsiteY3264" fmla="*/ 1395748 h 4588006"/>
              <a:gd name="connsiteX3265" fmla="*/ 2996926 w 6081795"/>
              <a:gd name="connsiteY3265" fmla="*/ 1395418 h 4588006"/>
              <a:gd name="connsiteX3266" fmla="*/ 2994866 w 6081795"/>
              <a:gd name="connsiteY3266" fmla="*/ 1395863 h 4588006"/>
              <a:gd name="connsiteX3267" fmla="*/ 2991308 w 6081795"/>
              <a:gd name="connsiteY3267" fmla="*/ 1396229 h 4588006"/>
              <a:gd name="connsiteX3268" fmla="*/ 2987516 w 6081795"/>
              <a:gd name="connsiteY3268" fmla="*/ 1395136 h 4588006"/>
              <a:gd name="connsiteX3269" fmla="*/ 2986576 w 6081795"/>
              <a:gd name="connsiteY3269" fmla="*/ 1393779 h 4588006"/>
              <a:gd name="connsiteX3270" fmla="*/ 2779044 w 6081795"/>
              <a:gd name="connsiteY3270" fmla="*/ 1383000 h 4588006"/>
              <a:gd name="connsiteX3271" fmla="*/ 2779415 w 6081795"/>
              <a:gd name="connsiteY3271" fmla="*/ 1384121 h 4588006"/>
              <a:gd name="connsiteX3272" fmla="*/ 2775787 w 6081795"/>
              <a:gd name="connsiteY3272" fmla="*/ 1383899 h 4588006"/>
              <a:gd name="connsiteX3273" fmla="*/ 2774334 w 6081795"/>
              <a:gd name="connsiteY3273" fmla="*/ 1383582 h 4588006"/>
              <a:gd name="connsiteX3274" fmla="*/ 2853924 w 6081795"/>
              <a:gd name="connsiteY3274" fmla="*/ 1381103 h 4588006"/>
              <a:gd name="connsiteX3275" fmla="*/ 2857283 w 6081795"/>
              <a:gd name="connsiteY3275" fmla="*/ 1381622 h 4588006"/>
              <a:gd name="connsiteX3276" fmla="*/ 2856291 w 6081795"/>
              <a:gd name="connsiteY3276" fmla="*/ 1382328 h 4588006"/>
              <a:gd name="connsiteX3277" fmla="*/ 2852775 w 6081795"/>
              <a:gd name="connsiteY3277" fmla="*/ 1382076 h 4588006"/>
              <a:gd name="connsiteX3278" fmla="*/ 2852114 w 6081795"/>
              <a:gd name="connsiteY3278" fmla="*/ 1381560 h 4588006"/>
              <a:gd name="connsiteX3279" fmla="*/ 3051390 w 6081795"/>
              <a:gd name="connsiteY3279" fmla="*/ 1379235 h 4588006"/>
              <a:gd name="connsiteX3280" fmla="*/ 3058556 w 6081795"/>
              <a:gd name="connsiteY3280" fmla="*/ 1379779 h 4588006"/>
              <a:gd name="connsiteX3281" fmla="*/ 3063548 w 6081795"/>
              <a:gd name="connsiteY3281" fmla="*/ 1380418 h 4588006"/>
              <a:gd name="connsiteX3282" fmla="*/ 3057724 w 6081795"/>
              <a:gd name="connsiteY3282" fmla="*/ 1380597 h 4588006"/>
              <a:gd name="connsiteX3283" fmla="*/ 3051760 w 6081795"/>
              <a:gd name="connsiteY3283" fmla="*/ 1380357 h 4588006"/>
              <a:gd name="connsiteX3284" fmla="*/ 3036730 w 6081795"/>
              <a:gd name="connsiteY3284" fmla="*/ 1380127 h 4588006"/>
              <a:gd name="connsiteX3285" fmla="*/ 3023474 w 6081795"/>
              <a:gd name="connsiteY3285" fmla="*/ 1380816 h 4588006"/>
              <a:gd name="connsiteX3286" fmla="*/ 3008150 w 6081795"/>
              <a:gd name="connsiteY3286" fmla="*/ 1380434 h 4588006"/>
              <a:gd name="connsiteX3287" fmla="*/ 2992824 w 6081795"/>
              <a:gd name="connsiteY3287" fmla="*/ 1380051 h 4588006"/>
              <a:gd name="connsiteX3288" fmla="*/ 3022038 w 6081795"/>
              <a:gd name="connsiteY3288" fmla="*/ 1379433 h 4588006"/>
              <a:gd name="connsiteX3289" fmla="*/ 3051390 w 6081795"/>
              <a:gd name="connsiteY3289" fmla="*/ 1379235 h 4588006"/>
              <a:gd name="connsiteX3290" fmla="*/ 2970872 w 6081795"/>
              <a:gd name="connsiteY3290" fmla="*/ 1378911 h 4588006"/>
              <a:gd name="connsiteX3291" fmla="*/ 2972534 w 6081795"/>
              <a:gd name="connsiteY3291" fmla="*/ 1379858 h 4588006"/>
              <a:gd name="connsiteX3292" fmla="*/ 2979224 w 6081795"/>
              <a:gd name="connsiteY3292" fmla="*/ 1380447 h 4588006"/>
              <a:gd name="connsiteX3293" fmla="*/ 2989922 w 6081795"/>
              <a:gd name="connsiteY3293" fmla="*/ 1380176 h 4588006"/>
              <a:gd name="connsiteX3294" fmla="*/ 2977328 w 6081795"/>
              <a:gd name="connsiteY3294" fmla="*/ 1381382 h 4588006"/>
              <a:gd name="connsiteX3295" fmla="*/ 2959827 w 6081795"/>
              <a:gd name="connsiteY3295" fmla="*/ 1381092 h 4588006"/>
              <a:gd name="connsiteX3296" fmla="*/ 2957831 w 6081795"/>
              <a:gd name="connsiteY3296" fmla="*/ 1380989 h 4588006"/>
              <a:gd name="connsiteX3297" fmla="*/ 2955319 w 6081795"/>
              <a:gd name="connsiteY3297" fmla="*/ 1381547 h 4588006"/>
              <a:gd name="connsiteX3298" fmla="*/ 2951310 w 6081795"/>
              <a:gd name="connsiteY3298" fmla="*/ 1382027 h 4588006"/>
              <a:gd name="connsiteX3299" fmla="*/ 2952300 w 6081795"/>
              <a:gd name="connsiteY3299" fmla="*/ 1380943 h 4588006"/>
              <a:gd name="connsiteX3300" fmla="*/ 2955465 w 6081795"/>
              <a:gd name="connsiteY3300" fmla="*/ 1379764 h 4588006"/>
              <a:gd name="connsiteX3301" fmla="*/ 2978626 w 6081795"/>
              <a:gd name="connsiteY3301" fmla="*/ 1369738 h 4588006"/>
              <a:gd name="connsiteX3302" fmla="*/ 2982594 w 6081795"/>
              <a:gd name="connsiteY3302" fmla="*/ 1369876 h 4588006"/>
              <a:gd name="connsiteX3303" fmla="*/ 2980968 w 6081795"/>
              <a:gd name="connsiteY3303" fmla="*/ 1370893 h 4588006"/>
              <a:gd name="connsiteX3304" fmla="*/ 2976794 w 6081795"/>
              <a:gd name="connsiteY3304" fmla="*/ 1370504 h 4588006"/>
              <a:gd name="connsiteX3305" fmla="*/ 2974798 w 6081795"/>
              <a:gd name="connsiteY3305" fmla="*/ 1370022 h 4588006"/>
              <a:gd name="connsiteX3306" fmla="*/ 2978626 w 6081795"/>
              <a:gd name="connsiteY3306" fmla="*/ 1369738 h 4588006"/>
              <a:gd name="connsiteX3307" fmla="*/ 3036984 w 6081795"/>
              <a:gd name="connsiteY3307" fmla="*/ 1368292 h 4588006"/>
              <a:gd name="connsiteX3308" fmla="*/ 3052310 w 6081795"/>
              <a:gd name="connsiteY3308" fmla="*/ 1368675 h 4588006"/>
              <a:gd name="connsiteX3309" fmla="*/ 3067636 w 6081795"/>
              <a:gd name="connsiteY3309" fmla="*/ 1369057 h 4588006"/>
              <a:gd name="connsiteX3310" fmla="*/ 3052318 w 6081795"/>
              <a:gd name="connsiteY3310" fmla="*/ 1369812 h 4588006"/>
              <a:gd name="connsiteX3311" fmla="*/ 3034268 w 6081795"/>
              <a:gd name="connsiteY3311" fmla="*/ 1368978 h 4588006"/>
              <a:gd name="connsiteX3312" fmla="*/ 3028360 w 6081795"/>
              <a:gd name="connsiteY3312" fmla="*/ 1370014 h 4588006"/>
              <a:gd name="connsiteX3313" fmla="*/ 3020136 w 6081795"/>
              <a:gd name="connsiteY3313" fmla="*/ 1370723 h 4588006"/>
              <a:gd name="connsiteX3314" fmla="*/ 3003988 w 6081795"/>
              <a:gd name="connsiteY3314" fmla="*/ 1369334 h 4588006"/>
              <a:gd name="connsiteX3315" fmla="*/ 3022530 w 6081795"/>
              <a:gd name="connsiteY3315" fmla="*/ 1369436 h 4588006"/>
              <a:gd name="connsiteX3316" fmla="*/ 3036984 w 6081795"/>
              <a:gd name="connsiteY3316" fmla="*/ 1368292 h 4588006"/>
              <a:gd name="connsiteX3317" fmla="*/ 3399476 w 6081795"/>
              <a:gd name="connsiteY3317" fmla="*/ 1367281 h 4588006"/>
              <a:gd name="connsiteX3318" fmla="*/ 3405462 w 6081795"/>
              <a:gd name="connsiteY3318" fmla="*/ 1367592 h 4588006"/>
              <a:gd name="connsiteX3319" fmla="*/ 3404558 w 6081795"/>
              <a:gd name="connsiteY3319" fmla="*/ 1367821 h 4588006"/>
              <a:gd name="connsiteX3320" fmla="*/ 3399476 w 6081795"/>
              <a:gd name="connsiteY3320" fmla="*/ 1367281 h 4588006"/>
              <a:gd name="connsiteX3321" fmla="*/ 4160194 w 6081795"/>
              <a:gd name="connsiteY3321" fmla="*/ 1366564 h 4588006"/>
              <a:gd name="connsiteX3322" fmla="*/ 4156094 w 6081795"/>
              <a:gd name="connsiteY3322" fmla="*/ 1367144 h 4588006"/>
              <a:gd name="connsiteX3323" fmla="*/ 4149682 w 6081795"/>
              <a:gd name="connsiteY3323" fmla="*/ 1367396 h 4588006"/>
              <a:gd name="connsiteX3324" fmla="*/ 4148954 w 6081795"/>
              <a:gd name="connsiteY3324" fmla="*/ 1367049 h 4588006"/>
              <a:gd name="connsiteX3325" fmla="*/ 4150402 w 6081795"/>
              <a:gd name="connsiteY3325" fmla="*/ 1366607 h 4588006"/>
              <a:gd name="connsiteX3326" fmla="*/ 3793340 w 6081795"/>
              <a:gd name="connsiteY3326" fmla="*/ 1366246 h 4588006"/>
              <a:gd name="connsiteX3327" fmla="*/ 3797332 w 6081795"/>
              <a:gd name="connsiteY3327" fmla="*/ 1366453 h 4588006"/>
              <a:gd name="connsiteX3328" fmla="*/ 3789718 w 6081795"/>
              <a:gd name="connsiteY3328" fmla="*/ 1367160 h 4588006"/>
              <a:gd name="connsiteX3329" fmla="*/ 3772132 w 6081795"/>
              <a:gd name="connsiteY3329" fmla="*/ 1367349 h 4588006"/>
              <a:gd name="connsiteX3330" fmla="*/ 3780648 w 6081795"/>
              <a:gd name="connsiteY3330" fmla="*/ 1366414 h 4588006"/>
              <a:gd name="connsiteX3331" fmla="*/ 3430476 w 6081795"/>
              <a:gd name="connsiteY3331" fmla="*/ 1366136 h 4588006"/>
              <a:gd name="connsiteX3332" fmla="*/ 3433922 w 6081795"/>
              <a:gd name="connsiteY3332" fmla="*/ 1366177 h 4588006"/>
              <a:gd name="connsiteX3333" fmla="*/ 3437368 w 6081795"/>
              <a:gd name="connsiteY3333" fmla="*/ 1366219 h 4588006"/>
              <a:gd name="connsiteX3334" fmla="*/ 3427762 w 6081795"/>
              <a:gd name="connsiteY3334" fmla="*/ 1366821 h 4588006"/>
              <a:gd name="connsiteX3335" fmla="*/ 4073126 w 6081795"/>
              <a:gd name="connsiteY3335" fmla="*/ 1366072 h 4588006"/>
              <a:gd name="connsiteX3336" fmla="*/ 4077682 w 6081795"/>
              <a:gd name="connsiteY3336" fmla="*/ 1366136 h 4588006"/>
              <a:gd name="connsiteX3337" fmla="*/ 4075872 w 6081795"/>
              <a:gd name="connsiteY3337" fmla="*/ 1366593 h 4588006"/>
              <a:gd name="connsiteX3338" fmla="*/ 4067890 w 6081795"/>
              <a:gd name="connsiteY3338" fmla="*/ 1366178 h 4588006"/>
              <a:gd name="connsiteX3339" fmla="*/ 4073126 w 6081795"/>
              <a:gd name="connsiteY3339" fmla="*/ 1366072 h 4588006"/>
              <a:gd name="connsiteX3340" fmla="*/ 4419870 w 6081795"/>
              <a:gd name="connsiteY3340" fmla="*/ 1365999 h 4588006"/>
              <a:gd name="connsiteX3341" fmla="*/ 4428222 w 6081795"/>
              <a:gd name="connsiteY3341" fmla="*/ 1367535 h 4588006"/>
              <a:gd name="connsiteX3342" fmla="*/ 4426228 w 6081795"/>
              <a:gd name="connsiteY3342" fmla="*/ 1367432 h 4588006"/>
              <a:gd name="connsiteX3343" fmla="*/ 4419870 w 6081795"/>
              <a:gd name="connsiteY3343" fmla="*/ 1365999 h 4588006"/>
              <a:gd name="connsiteX3344" fmla="*/ 3844110 w 6081795"/>
              <a:gd name="connsiteY3344" fmla="*/ 1365577 h 4588006"/>
              <a:gd name="connsiteX3345" fmla="*/ 3864784 w 6081795"/>
              <a:gd name="connsiteY3345" fmla="*/ 1365824 h 4588006"/>
              <a:gd name="connsiteX3346" fmla="*/ 3889266 w 6081795"/>
              <a:gd name="connsiteY3346" fmla="*/ 1365718 h 4588006"/>
              <a:gd name="connsiteX3347" fmla="*/ 3888916 w 6081795"/>
              <a:gd name="connsiteY3347" fmla="*/ 1367629 h 4588006"/>
              <a:gd name="connsiteX3348" fmla="*/ 3867194 w 6081795"/>
              <a:gd name="connsiteY3348" fmla="*/ 1366431 h 4588006"/>
              <a:gd name="connsiteX3349" fmla="*/ 3844110 w 6081795"/>
              <a:gd name="connsiteY3349" fmla="*/ 1365577 h 4588006"/>
              <a:gd name="connsiteX3350" fmla="*/ 4361838 w 6081795"/>
              <a:gd name="connsiteY3350" fmla="*/ 1365465 h 4588006"/>
              <a:gd name="connsiteX3351" fmla="*/ 4368728 w 6081795"/>
              <a:gd name="connsiteY3351" fmla="*/ 1365547 h 4588006"/>
              <a:gd name="connsiteX3352" fmla="*/ 4369820 w 6081795"/>
              <a:gd name="connsiteY3352" fmla="*/ 1365880 h 4588006"/>
              <a:gd name="connsiteX3353" fmla="*/ 3488954 w 6081795"/>
              <a:gd name="connsiteY3353" fmla="*/ 1365419 h 4588006"/>
              <a:gd name="connsiteX3354" fmla="*/ 3499022 w 6081795"/>
              <a:gd name="connsiteY3354" fmla="*/ 1365839 h 4588006"/>
              <a:gd name="connsiteX3355" fmla="*/ 3494312 w 6081795"/>
              <a:gd name="connsiteY3355" fmla="*/ 1366420 h 4588006"/>
              <a:gd name="connsiteX3356" fmla="*/ 3478346 w 6081795"/>
              <a:gd name="connsiteY3356" fmla="*/ 1365591 h 4588006"/>
              <a:gd name="connsiteX3357" fmla="*/ 3488954 w 6081795"/>
              <a:gd name="connsiteY3357" fmla="*/ 1365419 h 4588006"/>
              <a:gd name="connsiteX3358" fmla="*/ 3536464 w 6081795"/>
              <a:gd name="connsiteY3358" fmla="*/ 1365269 h 4588006"/>
              <a:gd name="connsiteX3359" fmla="*/ 3557774 w 6081795"/>
              <a:gd name="connsiteY3359" fmla="*/ 1365584 h 4588006"/>
              <a:gd name="connsiteX3360" fmla="*/ 3554154 w 6081795"/>
              <a:gd name="connsiteY3360" fmla="*/ 1366498 h 4588006"/>
              <a:gd name="connsiteX3361" fmla="*/ 3533752 w 6081795"/>
              <a:gd name="connsiteY3361" fmla="*/ 1366333 h 4588006"/>
              <a:gd name="connsiteX3362" fmla="*/ 3520972 w 6081795"/>
              <a:gd name="connsiteY3362" fmla="*/ 1366978 h 4588006"/>
              <a:gd name="connsiteX3363" fmla="*/ 3513260 w 6081795"/>
              <a:gd name="connsiteY3363" fmla="*/ 1366268 h 4588006"/>
              <a:gd name="connsiteX3364" fmla="*/ 3507722 w 6081795"/>
              <a:gd name="connsiteY3364" fmla="*/ 1365464 h 4588006"/>
              <a:gd name="connsiteX3365" fmla="*/ 3510758 w 6081795"/>
              <a:gd name="connsiteY3365" fmla="*/ 1365381 h 4588006"/>
              <a:gd name="connsiteX3366" fmla="*/ 3514616 w 6081795"/>
              <a:gd name="connsiteY3366" fmla="*/ 1365546 h 4588006"/>
              <a:gd name="connsiteX3367" fmla="*/ 3536464 w 6081795"/>
              <a:gd name="connsiteY3367" fmla="*/ 1365269 h 4588006"/>
              <a:gd name="connsiteX3368" fmla="*/ 3465468 w 6081795"/>
              <a:gd name="connsiteY3368" fmla="*/ 1365198 h 4588006"/>
              <a:gd name="connsiteX3369" fmla="*/ 3473452 w 6081795"/>
              <a:gd name="connsiteY3369" fmla="*/ 1365613 h 4588006"/>
              <a:gd name="connsiteX3370" fmla="*/ 3472732 w 6081795"/>
              <a:gd name="connsiteY3370" fmla="*/ 1366402 h 4588006"/>
              <a:gd name="connsiteX3371" fmla="*/ 3462754 w 6081795"/>
              <a:gd name="connsiteY3371" fmla="*/ 1365883 h 4588006"/>
              <a:gd name="connsiteX3372" fmla="*/ 3456418 w 6081795"/>
              <a:gd name="connsiteY3372" fmla="*/ 1367484 h 4588006"/>
              <a:gd name="connsiteX3373" fmla="*/ 3448436 w 6081795"/>
              <a:gd name="connsiteY3373" fmla="*/ 1367069 h 4588006"/>
              <a:gd name="connsiteX3374" fmla="*/ 3444260 w 6081795"/>
              <a:gd name="connsiteY3374" fmla="*/ 1366301 h 4588006"/>
              <a:gd name="connsiteX3375" fmla="*/ 3721340 w 6081795"/>
              <a:gd name="connsiteY3375" fmla="*/ 1364986 h 4588006"/>
              <a:gd name="connsiteX3376" fmla="*/ 3759972 w 6081795"/>
              <a:gd name="connsiteY3376" fmla="*/ 1366167 h 4588006"/>
              <a:gd name="connsiteX3377" fmla="*/ 3757444 w 6081795"/>
              <a:gd name="connsiteY3377" fmla="*/ 1367413 h 4588006"/>
              <a:gd name="connsiteX3378" fmla="*/ 3754996 w 6081795"/>
              <a:gd name="connsiteY3378" fmla="*/ 1367424 h 4588006"/>
              <a:gd name="connsiteX3379" fmla="*/ 3752546 w 6081795"/>
              <a:gd name="connsiteY3379" fmla="*/ 1367434 h 4588006"/>
              <a:gd name="connsiteX3380" fmla="*/ 3742570 w 6081795"/>
              <a:gd name="connsiteY3380" fmla="*/ 1366915 h 4588006"/>
              <a:gd name="connsiteX3381" fmla="*/ 3730526 w 6081795"/>
              <a:gd name="connsiteY3381" fmla="*/ 1366084 h 4588006"/>
              <a:gd name="connsiteX3382" fmla="*/ 3721340 w 6081795"/>
              <a:gd name="connsiteY3382" fmla="*/ 1364986 h 4588006"/>
              <a:gd name="connsiteX3383" fmla="*/ 2828961 w 6081795"/>
              <a:gd name="connsiteY3383" fmla="*/ 1364927 h 4588006"/>
              <a:gd name="connsiteX3384" fmla="*/ 2818470 w 6081795"/>
              <a:gd name="connsiteY3384" fmla="*/ 1365450 h 4588006"/>
              <a:gd name="connsiteX3385" fmla="*/ 2805942 w 6081795"/>
              <a:gd name="connsiteY3385" fmla="*/ 1366487 h 4588006"/>
              <a:gd name="connsiteX3386" fmla="*/ 2831061 w 6081795"/>
              <a:gd name="connsiteY3386" fmla="*/ 1366827 h 4588006"/>
              <a:gd name="connsiteX3387" fmla="*/ 2856180 w 6081795"/>
              <a:gd name="connsiteY3387" fmla="*/ 1367168 h 4588006"/>
              <a:gd name="connsiteX3388" fmla="*/ 2845830 w 6081795"/>
              <a:gd name="connsiteY3388" fmla="*/ 1365528 h 4588006"/>
              <a:gd name="connsiteX3389" fmla="*/ 3247678 w 6081795"/>
              <a:gd name="connsiteY3389" fmla="*/ 1364908 h 4588006"/>
              <a:gd name="connsiteX3390" fmla="*/ 3254568 w 6081795"/>
              <a:gd name="connsiteY3390" fmla="*/ 1364990 h 4588006"/>
              <a:gd name="connsiteX3391" fmla="*/ 3258026 w 6081795"/>
              <a:gd name="connsiteY3391" fmla="*/ 1366547 h 4588006"/>
              <a:gd name="connsiteX3392" fmla="*/ 3267298 w 6081795"/>
              <a:gd name="connsiteY3392" fmla="*/ 1366788 h 4588006"/>
              <a:gd name="connsiteX3393" fmla="*/ 3275614 w 6081795"/>
              <a:gd name="connsiteY3393" fmla="*/ 1366358 h 4588006"/>
              <a:gd name="connsiteX3394" fmla="*/ 3296680 w 6081795"/>
              <a:gd name="connsiteY3394" fmla="*/ 1367418 h 4588006"/>
              <a:gd name="connsiteX3395" fmla="*/ 3315710 w 6081795"/>
              <a:gd name="connsiteY3395" fmla="*/ 1368993 h 4588006"/>
              <a:gd name="connsiteX3396" fmla="*/ 3282528 w 6081795"/>
              <a:gd name="connsiteY3396" fmla="*/ 1369473 h 4588006"/>
              <a:gd name="connsiteX3397" fmla="*/ 3263292 w 6081795"/>
              <a:gd name="connsiteY3397" fmla="*/ 1367647 h 4588006"/>
              <a:gd name="connsiteX3398" fmla="*/ 3261096 w 6081795"/>
              <a:gd name="connsiteY3398" fmla="*/ 1368050 h 4588006"/>
              <a:gd name="connsiteX3399" fmla="*/ 3256586 w 6081795"/>
              <a:gd name="connsiteY3399" fmla="*/ 1368126 h 4588006"/>
              <a:gd name="connsiteX3400" fmla="*/ 3251618 w 6081795"/>
              <a:gd name="connsiteY3400" fmla="*/ 1367558 h 4588006"/>
              <a:gd name="connsiteX3401" fmla="*/ 3247328 w 6081795"/>
              <a:gd name="connsiteY3401" fmla="*/ 1366818 h 4588006"/>
              <a:gd name="connsiteX3402" fmla="*/ 4015286 w 6081795"/>
              <a:gd name="connsiteY3402" fmla="*/ 1364273 h 4588006"/>
              <a:gd name="connsiteX3403" fmla="*/ 4029592 w 6081795"/>
              <a:gd name="connsiteY3403" fmla="*/ 1364533 h 4588006"/>
              <a:gd name="connsiteX3404" fmla="*/ 4043758 w 6081795"/>
              <a:gd name="connsiteY3404" fmla="*/ 1364374 h 4588006"/>
              <a:gd name="connsiteX3405" fmla="*/ 4041226 w 6081795"/>
              <a:gd name="connsiteY3405" fmla="*/ 1365620 h 4588006"/>
              <a:gd name="connsiteX3406" fmla="*/ 4043594 w 6081795"/>
              <a:gd name="connsiteY3406" fmla="*/ 1366845 h 4588006"/>
              <a:gd name="connsiteX3407" fmla="*/ 4028722 w 6081795"/>
              <a:gd name="connsiteY3407" fmla="*/ 1366348 h 4588006"/>
              <a:gd name="connsiteX3408" fmla="*/ 4013536 w 6081795"/>
              <a:gd name="connsiteY3408" fmla="*/ 1366765 h 4588006"/>
              <a:gd name="connsiteX3409" fmla="*/ 3997534 w 6081795"/>
              <a:gd name="connsiteY3409" fmla="*/ 1366933 h 4588006"/>
              <a:gd name="connsiteX3410" fmla="*/ 3971964 w 6081795"/>
              <a:gd name="connsiteY3410" fmla="*/ 1366707 h 4588006"/>
              <a:gd name="connsiteX3411" fmla="*/ 3968048 w 6081795"/>
              <a:gd name="connsiteY3411" fmla="*/ 1367468 h 4588006"/>
              <a:gd name="connsiteX3412" fmla="*/ 3962358 w 6081795"/>
              <a:gd name="connsiteY3412" fmla="*/ 1367310 h 4588006"/>
              <a:gd name="connsiteX3413" fmla="*/ 3942958 w 6081795"/>
              <a:gd name="connsiteY3413" fmla="*/ 1367956 h 4588006"/>
              <a:gd name="connsiteX3414" fmla="*/ 3920288 w 6081795"/>
              <a:gd name="connsiteY3414" fmla="*/ 1367605 h 4588006"/>
              <a:gd name="connsiteX3415" fmla="*/ 3918478 w 6081795"/>
              <a:gd name="connsiteY3415" fmla="*/ 1368062 h 4588006"/>
              <a:gd name="connsiteX3416" fmla="*/ 3904510 w 6081795"/>
              <a:gd name="connsiteY3416" fmla="*/ 1367337 h 4588006"/>
              <a:gd name="connsiteX3417" fmla="*/ 3905044 w 6081795"/>
              <a:gd name="connsiteY3417" fmla="*/ 1365987 h 4588006"/>
              <a:gd name="connsiteX3418" fmla="*/ 3907312 w 6081795"/>
              <a:gd name="connsiteY3418" fmla="*/ 1366173 h 4588006"/>
              <a:gd name="connsiteX3419" fmla="*/ 3907946 w 6081795"/>
              <a:gd name="connsiteY3419" fmla="*/ 1365861 h 4588006"/>
              <a:gd name="connsiteX3420" fmla="*/ 3917736 w 6081795"/>
              <a:gd name="connsiteY3420" fmla="*/ 1365819 h 4588006"/>
              <a:gd name="connsiteX3421" fmla="*/ 3921678 w 6081795"/>
              <a:gd name="connsiteY3421" fmla="*/ 1365507 h 4588006"/>
              <a:gd name="connsiteX3422" fmla="*/ 3926438 w 6081795"/>
              <a:gd name="connsiteY3422" fmla="*/ 1365444 h 4588006"/>
              <a:gd name="connsiteX3423" fmla="*/ 3956718 w 6081795"/>
              <a:gd name="connsiteY3423" fmla="*/ 1365089 h 4588006"/>
              <a:gd name="connsiteX3424" fmla="*/ 3987212 w 6081795"/>
              <a:gd name="connsiteY3424" fmla="*/ 1365742 h 4588006"/>
              <a:gd name="connsiteX3425" fmla="*/ 4016748 w 6081795"/>
              <a:gd name="connsiteY3425" fmla="*/ 1365726 h 4588006"/>
              <a:gd name="connsiteX3426" fmla="*/ 4604982 w 6081795"/>
              <a:gd name="connsiteY3426" fmla="*/ 1364214 h 4588006"/>
              <a:gd name="connsiteX3427" fmla="*/ 4619332 w 6081795"/>
              <a:gd name="connsiteY3427" fmla="*/ 1364236 h 4588006"/>
              <a:gd name="connsiteX3428" fmla="*/ 4611720 w 6081795"/>
              <a:gd name="connsiteY3428" fmla="*/ 1364943 h 4588006"/>
              <a:gd name="connsiteX3429" fmla="*/ 4589956 w 6081795"/>
              <a:gd name="connsiteY3429" fmla="*/ 1364363 h 4588006"/>
              <a:gd name="connsiteX3430" fmla="*/ 4604982 w 6081795"/>
              <a:gd name="connsiteY3430" fmla="*/ 1364214 h 4588006"/>
              <a:gd name="connsiteX3431" fmla="*/ 3617060 w 6081795"/>
              <a:gd name="connsiteY3431" fmla="*/ 1363979 h 4588006"/>
              <a:gd name="connsiteX3432" fmla="*/ 3636216 w 6081795"/>
              <a:gd name="connsiteY3432" fmla="*/ 1364079 h 4588006"/>
              <a:gd name="connsiteX3433" fmla="*/ 3655510 w 6081795"/>
              <a:gd name="connsiteY3433" fmla="*/ 1364598 h 4588006"/>
              <a:gd name="connsiteX3434" fmla="*/ 3672058 w 6081795"/>
              <a:gd name="connsiteY3434" fmla="*/ 1364597 h 4588006"/>
              <a:gd name="connsiteX3435" fmla="*/ 3687786 w 6081795"/>
              <a:gd name="connsiteY3435" fmla="*/ 1364346 h 4588006"/>
              <a:gd name="connsiteX3436" fmla="*/ 3682356 w 6081795"/>
              <a:gd name="connsiteY3436" fmla="*/ 1365717 h 4588006"/>
              <a:gd name="connsiteX3437" fmla="*/ 3658780 w 6081795"/>
              <a:gd name="connsiteY3437" fmla="*/ 1365595 h 4588006"/>
              <a:gd name="connsiteX3438" fmla="*/ 3635206 w 6081795"/>
              <a:gd name="connsiteY3438" fmla="*/ 1365472 h 4588006"/>
              <a:gd name="connsiteX3439" fmla="*/ 3613810 w 6081795"/>
              <a:gd name="connsiteY3439" fmla="*/ 1366015 h 4588006"/>
              <a:gd name="connsiteX3440" fmla="*/ 3610296 w 6081795"/>
              <a:gd name="connsiteY3440" fmla="*/ 1365763 h 4588006"/>
              <a:gd name="connsiteX3441" fmla="*/ 3609636 w 6081795"/>
              <a:gd name="connsiteY3441" fmla="*/ 1365247 h 4588006"/>
              <a:gd name="connsiteX3442" fmla="*/ 4719248 w 6081795"/>
              <a:gd name="connsiteY3442" fmla="*/ 1363914 h 4588006"/>
              <a:gd name="connsiteX3443" fmla="*/ 4725234 w 6081795"/>
              <a:gd name="connsiteY3443" fmla="*/ 1364226 h 4588006"/>
              <a:gd name="connsiteX3444" fmla="*/ 4728116 w 6081795"/>
              <a:gd name="connsiteY3444" fmla="*/ 1364410 h 4588006"/>
              <a:gd name="connsiteX3445" fmla="*/ 4730316 w 6081795"/>
              <a:gd name="connsiteY3445" fmla="*/ 1364764 h 4588006"/>
              <a:gd name="connsiteX3446" fmla="*/ 4724330 w 6081795"/>
              <a:gd name="connsiteY3446" fmla="*/ 1364454 h 4588006"/>
              <a:gd name="connsiteX3447" fmla="*/ 4710732 w 6081795"/>
              <a:gd name="connsiteY3447" fmla="*/ 1364849 h 4588006"/>
              <a:gd name="connsiteX3448" fmla="*/ 4706740 w 6081795"/>
              <a:gd name="connsiteY3448" fmla="*/ 1364642 h 4588006"/>
              <a:gd name="connsiteX3449" fmla="*/ 4542620 w 6081795"/>
              <a:gd name="connsiteY3449" fmla="*/ 1363558 h 4588006"/>
              <a:gd name="connsiteX3450" fmla="*/ 4540810 w 6081795"/>
              <a:gd name="connsiteY3450" fmla="*/ 1364015 h 4588006"/>
              <a:gd name="connsiteX3451" fmla="*/ 4538740 w 6081795"/>
              <a:gd name="connsiteY3451" fmla="*/ 1364037 h 4588006"/>
              <a:gd name="connsiteX3452" fmla="*/ 4063650 w 6081795"/>
              <a:gd name="connsiteY3452" fmla="*/ 1362996 h 4588006"/>
              <a:gd name="connsiteX3453" fmla="*/ 4074758 w 6081795"/>
              <a:gd name="connsiteY3453" fmla="*/ 1363229 h 4588006"/>
              <a:gd name="connsiteX3454" fmla="*/ 4078030 w 6081795"/>
              <a:gd name="connsiteY3454" fmla="*/ 1364226 h 4588006"/>
              <a:gd name="connsiteX3455" fmla="*/ 4073134 w 6081795"/>
              <a:gd name="connsiteY3455" fmla="*/ 1364247 h 4588006"/>
              <a:gd name="connsiteX3456" fmla="*/ 4056266 w 6081795"/>
              <a:gd name="connsiteY3456" fmla="*/ 1363645 h 4588006"/>
              <a:gd name="connsiteX3457" fmla="*/ 4051184 w 6081795"/>
              <a:gd name="connsiteY3457" fmla="*/ 1363107 h 4588006"/>
              <a:gd name="connsiteX3458" fmla="*/ 4063650 w 6081795"/>
              <a:gd name="connsiteY3458" fmla="*/ 1362996 h 4588006"/>
              <a:gd name="connsiteX3459" fmla="*/ 4697298 w 6081795"/>
              <a:gd name="connsiteY3459" fmla="*/ 1362774 h 4588006"/>
              <a:gd name="connsiteX3460" fmla="*/ 4700756 w 6081795"/>
              <a:gd name="connsiteY3460" fmla="*/ 1364331 h 4588006"/>
              <a:gd name="connsiteX3461" fmla="*/ 4686786 w 6081795"/>
              <a:gd name="connsiteY3461" fmla="*/ 1363606 h 4588006"/>
              <a:gd name="connsiteX3462" fmla="*/ 4682800 w 6081795"/>
              <a:gd name="connsiteY3462" fmla="*/ 1364156 h 4588006"/>
              <a:gd name="connsiteX3463" fmla="*/ 4677180 w 6081795"/>
              <a:gd name="connsiteY3463" fmla="*/ 1364209 h 4588006"/>
              <a:gd name="connsiteX3464" fmla="*/ 4671372 w 6081795"/>
              <a:gd name="connsiteY3464" fmla="*/ 1363701 h 4588006"/>
              <a:gd name="connsiteX3465" fmla="*/ 4669916 w 6081795"/>
              <a:gd name="connsiteY3465" fmla="*/ 1363005 h 4588006"/>
              <a:gd name="connsiteX3466" fmla="*/ 4672702 w 6081795"/>
              <a:gd name="connsiteY3466" fmla="*/ 1362909 h 4588006"/>
              <a:gd name="connsiteX3467" fmla="*/ 4674812 w 6081795"/>
              <a:gd name="connsiteY3467" fmla="*/ 1362984 h 4588006"/>
              <a:gd name="connsiteX3468" fmla="*/ 4503080 w 6081795"/>
              <a:gd name="connsiteY3468" fmla="*/ 1362606 h 4588006"/>
              <a:gd name="connsiteX3469" fmla="*/ 4514868 w 6081795"/>
              <a:gd name="connsiteY3469" fmla="*/ 1362667 h 4588006"/>
              <a:gd name="connsiteX3470" fmla="*/ 4506166 w 6081795"/>
              <a:gd name="connsiteY3470" fmla="*/ 1363042 h 4588006"/>
              <a:gd name="connsiteX3471" fmla="*/ 4505302 w 6081795"/>
              <a:gd name="connsiteY3471" fmla="*/ 1362652 h 4588006"/>
              <a:gd name="connsiteX3472" fmla="*/ 4503080 w 6081795"/>
              <a:gd name="connsiteY3472" fmla="*/ 1362606 h 4588006"/>
              <a:gd name="connsiteX3473" fmla="*/ 4645250 w 6081795"/>
              <a:gd name="connsiteY3473" fmla="*/ 1362550 h 4588006"/>
              <a:gd name="connsiteX3474" fmla="*/ 4648064 w 6081795"/>
              <a:gd name="connsiteY3474" fmla="*/ 1362903 h 4588006"/>
              <a:gd name="connsiteX3475" fmla="*/ 4646526 w 6081795"/>
              <a:gd name="connsiteY3475" fmla="*/ 1363444 h 4588006"/>
              <a:gd name="connsiteX3476" fmla="*/ 4645622 w 6081795"/>
              <a:gd name="connsiteY3476" fmla="*/ 1363672 h 4588006"/>
              <a:gd name="connsiteX3477" fmla="*/ 4638546 w 6081795"/>
              <a:gd name="connsiteY3477" fmla="*/ 1363029 h 4588006"/>
              <a:gd name="connsiteX3478" fmla="*/ 4640354 w 6081795"/>
              <a:gd name="connsiteY3478" fmla="*/ 1362572 h 4588006"/>
              <a:gd name="connsiteX3479" fmla="*/ 4645250 w 6081795"/>
              <a:gd name="connsiteY3479" fmla="*/ 1362550 h 4588006"/>
              <a:gd name="connsiteX3480" fmla="*/ 3636994 w 6081795"/>
              <a:gd name="connsiteY3480" fmla="*/ 1361983 h 4588006"/>
              <a:gd name="connsiteX3481" fmla="*/ 3648780 w 6081795"/>
              <a:gd name="connsiteY3481" fmla="*/ 1362044 h 4588006"/>
              <a:gd name="connsiteX3482" fmla="*/ 3647874 w 6081795"/>
              <a:gd name="connsiteY3482" fmla="*/ 1362273 h 4588006"/>
              <a:gd name="connsiteX3483" fmla="*/ 3642096 w 6081795"/>
              <a:gd name="connsiteY3483" fmla="*/ 1362214 h 4588006"/>
              <a:gd name="connsiteX3484" fmla="*/ 3636994 w 6081795"/>
              <a:gd name="connsiteY3484" fmla="*/ 1361983 h 4588006"/>
              <a:gd name="connsiteX3485" fmla="*/ 3752688 w 6081795"/>
              <a:gd name="connsiteY3485" fmla="*/ 1361930 h 4588006"/>
              <a:gd name="connsiteX3486" fmla="*/ 3770462 w 6081795"/>
              <a:gd name="connsiteY3486" fmla="*/ 1362303 h 4588006"/>
              <a:gd name="connsiteX3487" fmla="*/ 3749974 w 6081795"/>
              <a:gd name="connsiteY3487" fmla="*/ 1362616 h 4588006"/>
              <a:gd name="connsiteX3488" fmla="*/ 3694656 w 6081795"/>
              <a:gd name="connsiteY3488" fmla="*/ 1361396 h 4588006"/>
              <a:gd name="connsiteX3489" fmla="*/ 3713520 w 6081795"/>
              <a:gd name="connsiteY3489" fmla="*/ 1362100 h 4588006"/>
              <a:gd name="connsiteX3490" fmla="*/ 3724588 w 6081795"/>
              <a:gd name="connsiteY3490" fmla="*/ 1362951 h 4588006"/>
              <a:gd name="connsiteX3491" fmla="*/ 3707184 w 6081795"/>
              <a:gd name="connsiteY3491" fmla="*/ 1363700 h 4588006"/>
              <a:gd name="connsiteX3492" fmla="*/ 3709750 w 6081795"/>
              <a:gd name="connsiteY3492" fmla="*/ 1364419 h 4588006"/>
              <a:gd name="connsiteX3493" fmla="*/ 3702660 w 6081795"/>
              <a:gd name="connsiteY3493" fmla="*/ 1364843 h 4588006"/>
              <a:gd name="connsiteX3494" fmla="*/ 3691036 w 6081795"/>
              <a:gd name="connsiteY3494" fmla="*/ 1362310 h 4588006"/>
              <a:gd name="connsiteX3495" fmla="*/ 4462450 w 6081795"/>
              <a:gd name="connsiteY3495" fmla="*/ 1361322 h 4588006"/>
              <a:gd name="connsiteX3496" fmla="*/ 4478344 w 6081795"/>
              <a:gd name="connsiteY3496" fmla="*/ 1361942 h 4588006"/>
              <a:gd name="connsiteX3497" fmla="*/ 4503080 w 6081795"/>
              <a:gd name="connsiteY3497" fmla="*/ 1362606 h 4588006"/>
              <a:gd name="connsiteX3498" fmla="*/ 4495284 w 6081795"/>
              <a:gd name="connsiteY3498" fmla="*/ 1362752 h 4588006"/>
              <a:gd name="connsiteX3499" fmla="*/ 4484772 w 6081795"/>
              <a:gd name="connsiteY3499" fmla="*/ 1363584 h 4588006"/>
              <a:gd name="connsiteX3500" fmla="*/ 4486954 w 6081795"/>
              <a:gd name="connsiteY3500" fmla="*/ 1364248 h 4588006"/>
              <a:gd name="connsiteX3501" fmla="*/ 4473170 w 6081795"/>
              <a:gd name="connsiteY3501" fmla="*/ 1364083 h 4588006"/>
              <a:gd name="connsiteX3502" fmla="*/ 4449826 w 6081795"/>
              <a:gd name="connsiteY3502" fmla="*/ 1364662 h 4588006"/>
              <a:gd name="connsiteX3503" fmla="*/ 4426204 w 6081795"/>
              <a:gd name="connsiteY3503" fmla="*/ 1364399 h 4588006"/>
              <a:gd name="connsiteX3504" fmla="*/ 4404626 w 6081795"/>
              <a:gd name="connsiteY3504" fmla="*/ 1364381 h 4588006"/>
              <a:gd name="connsiteX3505" fmla="*/ 4394018 w 6081795"/>
              <a:gd name="connsiteY3505" fmla="*/ 1364553 h 4588006"/>
              <a:gd name="connsiteX3506" fmla="*/ 4383950 w 6081795"/>
              <a:gd name="connsiteY3506" fmla="*/ 1364133 h 4588006"/>
              <a:gd name="connsiteX3507" fmla="*/ 4351582 w 6081795"/>
              <a:gd name="connsiteY3507" fmla="*/ 1364106 h 4588006"/>
              <a:gd name="connsiteX3508" fmla="*/ 4319212 w 6081795"/>
              <a:gd name="connsiteY3508" fmla="*/ 1364078 h 4588006"/>
              <a:gd name="connsiteX3509" fmla="*/ 4309604 w 6081795"/>
              <a:gd name="connsiteY3509" fmla="*/ 1364680 h 4588006"/>
              <a:gd name="connsiteX3510" fmla="*/ 4295256 w 6081795"/>
              <a:gd name="connsiteY3510" fmla="*/ 1364659 h 4588006"/>
              <a:gd name="connsiteX3511" fmla="*/ 4280230 w 6081795"/>
              <a:gd name="connsiteY3511" fmla="*/ 1364808 h 4588006"/>
              <a:gd name="connsiteX3512" fmla="*/ 4266260 w 6081795"/>
              <a:gd name="connsiteY3512" fmla="*/ 1364082 h 4588006"/>
              <a:gd name="connsiteX3513" fmla="*/ 4290936 w 6081795"/>
              <a:gd name="connsiteY3513" fmla="*/ 1362712 h 4588006"/>
              <a:gd name="connsiteX3514" fmla="*/ 4316844 w 6081795"/>
              <a:gd name="connsiteY3514" fmla="*/ 1362853 h 4588006"/>
              <a:gd name="connsiteX3515" fmla="*/ 4319832 w 6081795"/>
              <a:gd name="connsiteY3515" fmla="*/ 1362250 h 4588006"/>
              <a:gd name="connsiteX3516" fmla="*/ 4324456 w 6081795"/>
              <a:gd name="connsiteY3516" fmla="*/ 1362146 h 4588006"/>
              <a:gd name="connsiteX3517" fmla="*/ 4332688 w 6081795"/>
              <a:gd name="connsiteY3517" fmla="*/ 1362574 h 4588006"/>
              <a:gd name="connsiteX3518" fmla="*/ 4339146 w 6081795"/>
              <a:gd name="connsiteY3518" fmla="*/ 1362082 h 4588006"/>
              <a:gd name="connsiteX3519" fmla="*/ 4413862 w 6081795"/>
              <a:gd name="connsiteY3519" fmla="*/ 1362656 h 4588006"/>
              <a:gd name="connsiteX3520" fmla="*/ 4424372 w 6081795"/>
              <a:gd name="connsiteY3520" fmla="*/ 1361824 h 4588006"/>
              <a:gd name="connsiteX3521" fmla="*/ 4432806 w 6081795"/>
              <a:gd name="connsiteY3521" fmla="*/ 1362125 h 4588006"/>
              <a:gd name="connsiteX3522" fmla="*/ 4437972 w 6081795"/>
              <a:gd name="connsiteY3522" fmla="*/ 1361429 h 4588006"/>
              <a:gd name="connsiteX3523" fmla="*/ 4529904 w 6081795"/>
              <a:gd name="connsiteY3523" fmla="*/ 1360693 h 4588006"/>
              <a:gd name="connsiteX3524" fmla="*/ 4552574 w 6081795"/>
              <a:gd name="connsiteY3524" fmla="*/ 1361043 h 4588006"/>
              <a:gd name="connsiteX3525" fmla="*/ 4558264 w 6081795"/>
              <a:gd name="connsiteY3525" fmla="*/ 1360823 h 4588006"/>
              <a:gd name="connsiteX3526" fmla="*/ 4563272 w 6081795"/>
              <a:gd name="connsiteY3526" fmla="*/ 1360773 h 4588006"/>
              <a:gd name="connsiteX3527" fmla="*/ 4563730 w 6081795"/>
              <a:gd name="connsiteY3527" fmla="*/ 1361417 h 4588006"/>
              <a:gd name="connsiteX3528" fmla="*/ 4559838 w 6081795"/>
              <a:gd name="connsiteY3528" fmla="*/ 1362247 h 4588006"/>
              <a:gd name="connsiteX3529" fmla="*/ 4545488 w 6081795"/>
              <a:gd name="connsiteY3529" fmla="*/ 1362225 h 4588006"/>
              <a:gd name="connsiteX3530" fmla="*/ 4530460 w 6081795"/>
              <a:gd name="connsiteY3530" fmla="*/ 1362375 h 4588006"/>
              <a:gd name="connsiteX3531" fmla="*/ 4529904 w 6081795"/>
              <a:gd name="connsiteY3531" fmla="*/ 1360693 h 4588006"/>
              <a:gd name="connsiteX3532" fmla="*/ 4380634 w 6081795"/>
              <a:gd name="connsiteY3532" fmla="*/ 1357073 h 4588006"/>
              <a:gd name="connsiteX3533" fmla="*/ 4359426 w 6081795"/>
              <a:gd name="connsiteY3533" fmla="*/ 1358175 h 4588006"/>
              <a:gd name="connsiteX3534" fmla="*/ 4335850 w 6081795"/>
              <a:gd name="connsiteY3534" fmla="*/ 1358053 h 4588006"/>
              <a:gd name="connsiteX3535" fmla="*/ 4320442 w 6081795"/>
              <a:gd name="connsiteY3535" fmla="*/ 1358906 h 4588006"/>
              <a:gd name="connsiteX3536" fmla="*/ 4301062 w 6081795"/>
              <a:gd name="connsiteY3536" fmla="*/ 1358864 h 4588006"/>
              <a:gd name="connsiteX3537" fmla="*/ 4280184 w 6081795"/>
              <a:gd name="connsiteY3537" fmla="*/ 1358744 h 4588006"/>
              <a:gd name="connsiteX3538" fmla="*/ 4238114 w 6081795"/>
              <a:gd name="connsiteY3538" fmla="*/ 1359038 h 4588006"/>
              <a:gd name="connsiteX3539" fmla="*/ 4217400 w 6081795"/>
              <a:gd name="connsiteY3539" fmla="*/ 1359410 h 4588006"/>
              <a:gd name="connsiteX3540" fmla="*/ 4195326 w 6081795"/>
              <a:gd name="connsiteY3540" fmla="*/ 1360123 h 4588006"/>
              <a:gd name="connsiteX3541" fmla="*/ 4252106 w 6081795"/>
              <a:gd name="connsiteY3541" fmla="*/ 1362796 h 4588006"/>
              <a:gd name="connsiteX3542" fmla="*/ 4250668 w 6081795"/>
              <a:gd name="connsiteY3542" fmla="*/ 1364374 h 4588006"/>
              <a:gd name="connsiteX3543" fmla="*/ 4233078 w 6081795"/>
              <a:gd name="connsiteY3543" fmla="*/ 1364564 h 4588006"/>
              <a:gd name="connsiteX3544" fmla="*/ 4194856 w 6081795"/>
              <a:gd name="connsiteY3544" fmla="*/ 1363887 h 4588006"/>
              <a:gd name="connsiteX3545" fmla="*/ 4157992 w 6081795"/>
              <a:gd name="connsiteY3545" fmla="*/ 1362867 h 4588006"/>
              <a:gd name="connsiteX3546" fmla="*/ 4141692 w 6081795"/>
              <a:gd name="connsiteY3546" fmla="*/ 1362503 h 4588006"/>
              <a:gd name="connsiteX3547" fmla="*/ 4132072 w 6081795"/>
              <a:gd name="connsiteY3547" fmla="*/ 1364553 h 4588006"/>
              <a:gd name="connsiteX3548" fmla="*/ 4125180 w 6081795"/>
              <a:gd name="connsiteY3548" fmla="*/ 1364470 h 4588006"/>
              <a:gd name="connsiteX3549" fmla="*/ 4117418 w 6081795"/>
              <a:gd name="connsiteY3549" fmla="*/ 1363241 h 4588006"/>
              <a:gd name="connsiteX3550" fmla="*/ 4107220 w 6081795"/>
              <a:gd name="connsiteY3550" fmla="*/ 1363537 h 4588006"/>
              <a:gd name="connsiteX3551" fmla="*/ 4102920 w 6081795"/>
              <a:gd name="connsiteY3551" fmla="*/ 1364243 h 4588006"/>
              <a:gd name="connsiteX3552" fmla="*/ 4097798 w 6081795"/>
              <a:gd name="connsiteY3552" fmla="*/ 1364701 h 4588006"/>
              <a:gd name="connsiteX3553" fmla="*/ 4095804 w 6081795"/>
              <a:gd name="connsiteY3553" fmla="*/ 1364597 h 4588006"/>
              <a:gd name="connsiteX3554" fmla="*/ 4092510 w 6081795"/>
              <a:gd name="connsiteY3554" fmla="*/ 1360568 h 4588006"/>
              <a:gd name="connsiteX3555" fmla="*/ 4115832 w 6081795"/>
              <a:gd name="connsiteY3555" fmla="*/ 1360300 h 4588006"/>
              <a:gd name="connsiteX3556" fmla="*/ 4138756 w 6081795"/>
              <a:gd name="connsiteY3556" fmla="*/ 1361043 h 4588006"/>
              <a:gd name="connsiteX3557" fmla="*/ 4162332 w 6081795"/>
              <a:gd name="connsiteY3557" fmla="*/ 1361164 h 4588006"/>
              <a:gd name="connsiteX3558" fmla="*/ 4183910 w 6081795"/>
              <a:gd name="connsiteY3558" fmla="*/ 1361183 h 4588006"/>
              <a:gd name="connsiteX3559" fmla="*/ 4188764 w 6081795"/>
              <a:gd name="connsiteY3559" fmla="*/ 1361401 h 4588006"/>
              <a:gd name="connsiteX3560" fmla="*/ 4192798 w 6081795"/>
              <a:gd name="connsiteY3560" fmla="*/ 1361369 h 4588006"/>
              <a:gd name="connsiteX3561" fmla="*/ 4186596 w 6081795"/>
              <a:gd name="connsiteY3561" fmla="*/ 1359669 h 4588006"/>
              <a:gd name="connsiteX3562" fmla="*/ 4173192 w 6081795"/>
              <a:gd name="connsiteY3562" fmla="*/ 1358422 h 4588006"/>
              <a:gd name="connsiteX3563" fmla="*/ 4169224 w 6081795"/>
              <a:gd name="connsiteY3563" fmla="*/ 1358284 h 4588006"/>
              <a:gd name="connsiteX3564" fmla="*/ 4165394 w 6081795"/>
              <a:gd name="connsiteY3564" fmla="*/ 1358568 h 4588006"/>
              <a:gd name="connsiteX3565" fmla="*/ 4130326 w 6081795"/>
              <a:gd name="connsiteY3565" fmla="*/ 1358159 h 4588006"/>
              <a:gd name="connsiteX3566" fmla="*/ 4094854 w 6081795"/>
              <a:gd name="connsiteY3566" fmla="*/ 1358762 h 4588006"/>
              <a:gd name="connsiteX3567" fmla="*/ 4084516 w 6081795"/>
              <a:gd name="connsiteY3567" fmla="*/ 1358638 h 4588006"/>
              <a:gd name="connsiteX3568" fmla="*/ 4074180 w 6081795"/>
              <a:gd name="connsiteY3568" fmla="*/ 1358514 h 4588006"/>
              <a:gd name="connsiteX3569" fmla="*/ 4047728 w 6081795"/>
              <a:gd name="connsiteY3569" fmla="*/ 1358587 h 4588006"/>
              <a:gd name="connsiteX3570" fmla="*/ 4021414 w 6081795"/>
              <a:gd name="connsiteY3570" fmla="*/ 1359081 h 4588006"/>
              <a:gd name="connsiteX3571" fmla="*/ 4014250 w 6081795"/>
              <a:gd name="connsiteY3571" fmla="*/ 1358915 h 4588006"/>
              <a:gd name="connsiteX3572" fmla="*/ 4008722 w 6081795"/>
              <a:gd name="connsiteY3572" fmla="*/ 1359248 h 4588006"/>
              <a:gd name="connsiteX3573" fmla="*/ 4015484 w 6081795"/>
              <a:gd name="connsiteY3573" fmla="*/ 1360425 h 4588006"/>
              <a:gd name="connsiteX3574" fmla="*/ 4027956 w 6081795"/>
              <a:gd name="connsiteY3574" fmla="*/ 1361073 h 4588006"/>
              <a:gd name="connsiteX3575" fmla="*/ 4014730 w 6081795"/>
              <a:gd name="connsiteY3575" fmla="*/ 1362591 h 4588006"/>
              <a:gd name="connsiteX3576" fmla="*/ 3993868 w 6081795"/>
              <a:gd name="connsiteY3576" fmla="*/ 1361783 h 4588006"/>
              <a:gd name="connsiteX3577" fmla="*/ 3949806 w 6081795"/>
              <a:gd name="connsiteY3577" fmla="*/ 1361974 h 4588006"/>
              <a:gd name="connsiteX3578" fmla="*/ 3948900 w 6081795"/>
              <a:gd name="connsiteY3578" fmla="*/ 1362202 h 4588006"/>
              <a:gd name="connsiteX3579" fmla="*/ 3905742 w 6081795"/>
              <a:gd name="connsiteY3579" fmla="*/ 1362165 h 4588006"/>
              <a:gd name="connsiteX3580" fmla="*/ 3894632 w 6081795"/>
              <a:gd name="connsiteY3580" fmla="*/ 1361932 h 4588006"/>
              <a:gd name="connsiteX3581" fmla="*/ 3884882 w 6081795"/>
              <a:gd name="connsiteY3581" fmla="*/ 1361358 h 4588006"/>
              <a:gd name="connsiteX3582" fmla="*/ 3886938 w 6081795"/>
              <a:gd name="connsiteY3582" fmla="*/ 1360534 h 4588006"/>
              <a:gd name="connsiteX3583" fmla="*/ 3879614 w 6081795"/>
              <a:gd name="connsiteY3583" fmla="*/ 1360257 h 4588006"/>
              <a:gd name="connsiteX3584" fmla="*/ 3877418 w 6081795"/>
              <a:gd name="connsiteY3584" fmla="*/ 1360660 h 4588006"/>
              <a:gd name="connsiteX3585" fmla="*/ 3872908 w 6081795"/>
              <a:gd name="connsiteY3585" fmla="*/ 1360736 h 4588006"/>
              <a:gd name="connsiteX3586" fmla="*/ 3867508 w 6081795"/>
              <a:gd name="connsiteY3586" fmla="*/ 1359973 h 4588006"/>
              <a:gd name="connsiteX3587" fmla="*/ 3863464 w 6081795"/>
              <a:gd name="connsiteY3587" fmla="*/ 1358867 h 4588006"/>
              <a:gd name="connsiteX3588" fmla="*/ 3841318 w 6081795"/>
              <a:gd name="connsiteY3588" fmla="*/ 1358612 h 4588006"/>
              <a:gd name="connsiteX3589" fmla="*/ 3822300 w 6081795"/>
              <a:gd name="connsiteY3589" fmla="*/ 1358933 h 4588006"/>
              <a:gd name="connsiteX3590" fmla="*/ 3808288 w 6081795"/>
              <a:gd name="connsiteY3590" fmla="*/ 1358447 h 4588006"/>
              <a:gd name="connsiteX3591" fmla="*/ 3800002 w 6081795"/>
              <a:gd name="connsiteY3591" fmla="*/ 1359704 h 4588006"/>
              <a:gd name="connsiteX3592" fmla="*/ 3778052 w 6081795"/>
              <a:gd name="connsiteY3592" fmla="*/ 1358563 h 4588006"/>
              <a:gd name="connsiteX3593" fmla="*/ 3781966 w 6081795"/>
              <a:gd name="connsiteY3593" fmla="*/ 1360765 h 4588006"/>
              <a:gd name="connsiteX3594" fmla="*/ 3790230 w 6081795"/>
              <a:gd name="connsiteY3594" fmla="*/ 1362779 h 4588006"/>
              <a:gd name="connsiteX3595" fmla="*/ 3777354 w 6081795"/>
              <a:gd name="connsiteY3595" fmla="*/ 1362385 h 4588006"/>
              <a:gd name="connsiteX3596" fmla="*/ 3762828 w 6081795"/>
              <a:gd name="connsiteY3596" fmla="*/ 1359977 h 4588006"/>
              <a:gd name="connsiteX3597" fmla="*/ 3712390 w 6081795"/>
              <a:gd name="connsiteY3597" fmla="*/ 1359425 h 4588006"/>
              <a:gd name="connsiteX3598" fmla="*/ 3664004 w 6081795"/>
              <a:gd name="connsiteY3598" fmla="*/ 1360630 h 4588006"/>
              <a:gd name="connsiteX3599" fmla="*/ 3644642 w 6081795"/>
              <a:gd name="connsiteY3599" fmla="*/ 1360279 h 4588006"/>
              <a:gd name="connsiteX3600" fmla="*/ 3627736 w 6081795"/>
              <a:gd name="connsiteY3600" fmla="*/ 1360676 h 4588006"/>
              <a:gd name="connsiteX3601" fmla="*/ 3629936 w 6081795"/>
              <a:gd name="connsiteY3601" fmla="*/ 1361031 h 4588006"/>
              <a:gd name="connsiteX3602" fmla="*/ 3632816 w 6081795"/>
              <a:gd name="connsiteY3602" fmla="*/ 1361215 h 4588006"/>
              <a:gd name="connsiteX3603" fmla="*/ 3631192 w 6081795"/>
              <a:gd name="connsiteY3603" fmla="*/ 1362233 h 4588006"/>
              <a:gd name="connsiteX3604" fmla="*/ 3620494 w 6081795"/>
              <a:gd name="connsiteY3604" fmla="*/ 1362504 h 4588006"/>
              <a:gd name="connsiteX3605" fmla="*/ 3612862 w 6081795"/>
              <a:gd name="connsiteY3605" fmla="*/ 1360179 h 4588006"/>
              <a:gd name="connsiteX3606" fmla="*/ 3580736 w 6081795"/>
              <a:gd name="connsiteY3606" fmla="*/ 1359406 h 4588006"/>
              <a:gd name="connsiteX3607" fmla="*/ 3549028 w 6081795"/>
              <a:gd name="connsiteY3607" fmla="*/ 1359894 h 4588006"/>
              <a:gd name="connsiteX3608" fmla="*/ 3533942 w 6081795"/>
              <a:gd name="connsiteY3608" fmla="*/ 1358388 h 4588006"/>
              <a:gd name="connsiteX3609" fmla="*/ 3519814 w 6081795"/>
              <a:gd name="connsiteY3609" fmla="*/ 1357551 h 4588006"/>
              <a:gd name="connsiteX3610" fmla="*/ 3518802 w 6081795"/>
              <a:gd name="connsiteY3610" fmla="*/ 1358565 h 4588006"/>
              <a:gd name="connsiteX3611" fmla="*/ 3521462 w 6081795"/>
              <a:gd name="connsiteY3611" fmla="*/ 1359565 h 4588006"/>
              <a:gd name="connsiteX3612" fmla="*/ 3496656 w 6081795"/>
              <a:gd name="connsiteY3612" fmla="*/ 1358690 h 4588006"/>
              <a:gd name="connsiteX3613" fmla="*/ 3472130 w 6081795"/>
              <a:gd name="connsiteY3613" fmla="*/ 1358656 h 4588006"/>
              <a:gd name="connsiteX3614" fmla="*/ 3483570 w 6081795"/>
              <a:gd name="connsiteY3614" fmla="*/ 1360628 h 4588006"/>
              <a:gd name="connsiteX3615" fmla="*/ 3506240 w 6081795"/>
              <a:gd name="connsiteY3615" fmla="*/ 1360979 h 4588006"/>
              <a:gd name="connsiteX3616" fmla="*/ 3507536 w 6081795"/>
              <a:gd name="connsiteY3616" fmla="*/ 1361562 h 4588006"/>
              <a:gd name="connsiteX3617" fmla="*/ 3509512 w 6081795"/>
              <a:gd name="connsiteY3617" fmla="*/ 1361975 h 4588006"/>
              <a:gd name="connsiteX3618" fmla="*/ 3515832 w 6081795"/>
              <a:gd name="connsiteY3618" fmla="*/ 1361442 h 4588006"/>
              <a:gd name="connsiteX3619" fmla="*/ 3519836 w 6081795"/>
              <a:gd name="connsiteY3619" fmla="*/ 1360582 h 4588006"/>
              <a:gd name="connsiteX3620" fmla="*/ 3540490 w 6081795"/>
              <a:gd name="connsiteY3620" fmla="*/ 1361139 h 4588006"/>
              <a:gd name="connsiteX3621" fmla="*/ 3563180 w 6081795"/>
              <a:gd name="connsiteY3621" fmla="*/ 1361180 h 4588006"/>
              <a:gd name="connsiteX3622" fmla="*/ 3567604 w 6081795"/>
              <a:gd name="connsiteY3622" fmla="*/ 1361582 h 4588006"/>
              <a:gd name="connsiteX3623" fmla="*/ 3571350 w 6081795"/>
              <a:gd name="connsiteY3623" fmla="*/ 1362156 h 4588006"/>
              <a:gd name="connsiteX3624" fmla="*/ 3547054 w 6081795"/>
              <a:gd name="connsiteY3624" fmla="*/ 1362823 h 4588006"/>
              <a:gd name="connsiteX3625" fmla="*/ 3540534 w 6081795"/>
              <a:gd name="connsiteY3625" fmla="*/ 1363862 h 4588006"/>
              <a:gd name="connsiteX3626" fmla="*/ 3512596 w 6081795"/>
              <a:gd name="connsiteY3626" fmla="*/ 1362411 h 4588006"/>
              <a:gd name="connsiteX3627" fmla="*/ 3478670 w 6081795"/>
              <a:gd name="connsiteY3627" fmla="*/ 1363231 h 4588006"/>
              <a:gd name="connsiteX3628" fmla="*/ 3445144 w 6081795"/>
              <a:gd name="connsiteY3628" fmla="*/ 1363040 h 4588006"/>
              <a:gd name="connsiteX3629" fmla="*/ 3433356 w 6081795"/>
              <a:gd name="connsiteY3629" fmla="*/ 1362979 h 4588006"/>
              <a:gd name="connsiteX3630" fmla="*/ 3421568 w 6081795"/>
              <a:gd name="connsiteY3630" fmla="*/ 1362918 h 4588006"/>
              <a:gd name="connsiteX3631" fmla="*/ 3402888 w 6081795"/>
              <a:gd name="connsiteY3631" fmla="*/ 1362774 h 4588006"/>
              <a:gd name="connsiteX3632" fmla="*/ 3403794 w 6081795"/>
              <a:gd name="connsiteY3632" fmla="*/ 1362546 h 4588006"/>
              <a:gd name="connsiteX3633" fmla="*/ 3392006 w 6081795"/>
              <a:gd name="connsiteY3633" fmla="*/ 1362485 h 4588006"/>
              <a:gd name="connsiteX3634" fmla="*/ 3380218 w 6081795"/>
              <a:gd name="connsiteY3634" fmla="*/ 1362423 h 4588006"/>
              <a:gd name="connsiteX3635" fmla="*/ 3371534 w 6081795"/>
              <a:gd name="connsiteY3635" fmla="*/ 1362110 h 4588006"/>
              <a:gd name="connsiteX3636" fmla="*/ 3364626 w 6081795"/>
              <a:gd name="connsiteY3636" fmla="*/ 1362716 h 4588006"/>
              <a:gd name="connsiteX3637" fmla="*/ 3352472 w 6081795"/>
              <a:gd name="connsiteY3637" fmla="*/ 1362291 h 4588006"/>
              <a:gd name="connsiteX3638" fmla="*/ 3345226 w 6081795"/>
              <a:gd name="connsiteY3638" fmla="*/ 1363361 h 4588006"/>
              <a:gd name="connsiteX3639" fmla="*/ 3323276 w 6081795"/>
              <a:gd name="connsiteY3639" fmla="*/ 1362222 h 4588006"/>
              <a:gd name="connsiteX3640" fmla="*/ 3322742 w 6081795"/>
              <a:gd name="connsiteY3640" fmla="*/ 1363571 h 4588006"/>
              <a:gd name="connsiteX3641" fmla="*/ 3289374 w 6081795"/>
              <a:gd name="connsiteY3641" fmla="*/ 1363491 h 4588006"/>
              <a:gd name="connsiteX3642" fmla="*/ 3287194 w 6081795"/>
              <a:gd name="connsiteY3642" fmla="*/ 1362827 h 4588006"/>
              <a:gd name="connsiteX3643" fmla="*/ 3277586 w 6081795"/>
              <a:gd name="connsiteY3643" fmla="*/ 1363430 h 4588006"/>
              <a:gd name="connsiteX3644" fmla="*/ 3267794 w 6081795"/>
              <a:gd name="connsiteY3644" fmla="*/ 1363473 h 4588006"/>
              <a:gd name="connsiteX3645" fmla="*/ 3256542 w 6081795"/>
              <a:gd name="connsiteY3645" fmla="*/ 1362062 h 4588006"/>
              <a:gd name="connsiteX3646" fmla="*/ 3239672 w 6081795"/>
              <a:gd name="connsiteY3646" fmla="*/ 1361461 h 4588006"/>
              <a:gd name="connsiteX3647" fmla="*/ 3228070 w 6081795"/>
              <a:gd name="connsiteY3647" fmla="*/ 1361960 h 4588006"/>
              <a:gd name="connsiteX3648" fmla="*/ 3213754 w 6081795"/>
              <a:gd name="connsiteY3648" fmla="*/ 1363146 h 4588006"/>
              <a:gd name="connsiteX3649" fmla="*/ 3223730 w 6081795"/>
              <a:gd name="connsiteY3649" fmla="*/ 1363664 h 4588006"/>
              <a:gd name="connsiteX3650" fmla="*/ 3219018 w 6081795"/>
              <a:gd name="connsiteY3650" fmla="*/ 1364246 h 4588006"/>
              <a:gd name="connsiteX3651" fmla="*/ 3201838 w 6081795"/>
              <a:gd name="connsiteY3651" fmla="*/ 1364179 h 4588006"/>
              <a:gd name="connsiteX3652" fmla="*/ 3187648 w 6081795"/>
              <a:gd name="connsiteY3652" fmla="*/ 1364269 h 4588006"/>
              <a:gd name="connsiteX3653" fmla="*/ 3188852 w 6081795"/>
              <a:gd name="connsiteY3653" fmla="*/ 1364573 h 4588006"/>
              <a:gd name="connsiteX3654" fmla="*/ 3190734 w 6081795"/>
              <a:gd name="connsiteY3654" fmla="*/ 1364705 h 4588006"/>
              <a:gd name="connsiteX3655" fmla="*/ 3193508 w 6081795"/>
              <a:gd name="connsiteY3655" fmla="*/ 1365676 h 4588006"/>
              <a:gd name="connsiteX3656" fmla="*/ 3204704 w 6081795"/>
              <a:gd name="connsiteY3656" fmla="*/ 1365431 h 4588006"/>
              <a:gd name="connsiteX3657" fmla="*/ 3219044 w 6081795"/>
              <a:gd name="connsiteY3657" fmla="*/ 1367278 h 4588006"/>
              <a:gd name="connsiteX3658" fmla="*/ 3236632 w 6081795"/>
              <a:gd name="connsiteY3658" fmla="*/ 1367089 h 4588006"/>
              <a:gd name="connsiteX3659" fmla="*/ 3236284 w 6081795"/>
              <a:gd name="connsiteY3659" fmla="*/ 1369000 h 4588006"/>
              <a:gd name="connsiteX3660" fmla="*/ 3214904 w 6081795"/>
              <a:gd name="connsiteY3660" fmla="*/ 1368854 h 4588006"/>
              <a:gd name="connsiteX3661" fmla="*/ 3192032 w 6081795"/>
              <a:gd name="connsiteY3661" fmla="*/ 1368630 h 4588006"/>
              <a:gd name="connsiteX3662" fmla="*/ 3159508 w 6081795"/>
              <a:gd name="connsiteY3662" fmla="*/ 1369249 h 4588006"/>
              <a:gd name="connsiteX3663" fmla="*/ 3127664 w 6081795"/>
              <a:gd name="connsiteY3663" fmla="*/ 1369696 h 4588006"/>
              <a:gd name="connsiteX3664" fmla="*/ 3105992 w 6081795"/>
              <a:gd name="connsiteY3664" fmla="*/ 1369396 h 4588006"/>
              <a:gd name="connsiteX3665" fmla="*/ 3087590 w 6081795"/>
              <a:gd name="connsiteY3665" fmla="*/ 1370094 h 4588006"/>
              <a:gd name="connsiteX3666" fmla="*/ 3080218 w 6081795"/>
              <a:gd name="connsiteY3666" fmla="*/ 1369298 h 4588006"/>
              <a:gd name="connsiteX3667" fmla="*/ 3074342 w 6081795"/>
              <a:gd name="connsiteY3667" fmla="*/ 1368580 h 4588006"/>
              <a:gd name="connsiteX3668" fmla="*/ 3078126 w 6081795"/>
              <a:gd name="connsiteY3668" fmla="*/ 1368534 h 4588006"/>
              <a:gd name="connsiteX3669" fmla="*/ 3081234 w 6081795"/>
              <a:gd name="connsiteY3669" fmla="*/ 1368662 h 4588006"/>
              <a:gd name="connsiteX3670" fmla="*/ 3124458 w 6081795"/>
              <a:gd name="connsiteY3670" fmla="*/ 1368152 h 4588006"/>
              <a:gd name="connsiteX3671" fmla="*/ 3166462 w 6081795"/>
              <a:gd name="connsiteY3671" fmla="*/ 1368404 h 4588006"/>
              <a:gd name="connsiteX3672" fmla="*/ 3170986 w 6081795"/>
              <a:gd name="connsiteY3672" fmla="*/ 1367262 h 4588006"/>
              <a:gd name="connsiteX3673" fmla="*/ 3176980 w 6081795"/>
              <a:gd name="connsiteY3673" fmla="*/ 1365369 h 4588006"/>
              <a:gd name="connsiteX3674" fmla="*/ 3172774 w 6081795"/>
              <a:gd name="connsiteY3674" fmla="*/ 1363773 h 4588006"/>
              <a:gd name="connsiteX3675" fmla="*/ 3143506 w 6081795"/>
              <a:gd name="connsiteY3675" fmla="*/ 1363113 h 4588006"/>
              <a:gd name="connsiteX3676" fmla="*/ 3113836 w 6081795"/>
              <a:gd name="connsiteY3676" fmla="*/ 1363466 h 4588006"/>
              <a:gd name="connsiteX3677" fmla="*/ 3102224 w 6081795"/>
              <a:gd name="connsiteY3677" fmla="*/ 1362450 h 4588006"/>
              <a:gd name="connsiteX3678" fmla="*/ 3090610 w 6081795"/>
              <a:gd name="connsiteY3678" fmla="*/ 1361433 h 4588006"/>
              <a:gd name="connsiteX3679" fmla="*/ 3088266 w 6081795"/>
              <a:gd name="connsiteY3679" fmla="*/ 1363241 h 4588006"/>
              <a:gd name="connsiteX3680" fmla="*/ 3067406 w 6081795"/>
              <a:gd name="connsiteY3680" fmla="*/ 1362433 h 4588006"/>
              <a:gd name="connsiteX3681" fmla="*/ 3043830 w 6081795"/>
              <a:gd name="connsiteY3681" fmla="*/ 1362310 h 4588006"/>
              <a:gd name="connsiteX3682" fmla="*/ 3053274 w 6081795"/>
              <a:gd name="connsiteY3682" fmla="*/ 1364179 h 4588006"/>
              <a:gd name="connsiteX3683" fmla="*/ 3073948 w 6081795"/>
              <a:gd name="connsiteY3683" fmla="*/ 1364426 h 4588006"/>
              <a:gd name="connsiteX3684" fmla="*/ 3075244 w 6081795"/>
              <a:gd name="connsiteY3684" fmla="*/ 1365010 h 4588006"/>
              <a:gd name="connsiteX3685" fmla="*/ 3077220 w 6081795"/>
              <a:gd name="connsiteY3685" fmla="*/ 1365422 h 4588006"/>
              <a:gd name="connsiteX3686" fmla="*/ 3083088 w 6081795"/>
              <a:gd name="connsiteY3686" fmla="*/ 1365004 h 4588006"/>
              <a:gd name="connsiteX3687" fmla="*/ 3086640 w 6081795"/>
              <a:gd name="connsiteY3687" fmla="*/ 1364258 h 4588006"/>
              <a:gd name="connsiteX3688" fmla="*/ 3125994 w 6081795"/>
              <a:gd name="connsiteY3688" fmla="*/ 1364649 h 4588006"/>
              <a:gd name="connsiteX3689" fmla="*/ 3133072 w 6081795"/>
              <a:gd name="connsiteY3689" fmla="*/ 1365292 h 4588006"/>
              <a:gd name="connsiteX3690" fmla="*/ 3139430 w 6081795"/>
              <a:gd name="connsiteY3690" fmla="*/ 1366725 h 4588006"/>
              <a:gd name="connsiteX3691" fmla="*/ 3124928 w 6081795"/>
              <a:gd name="connsiteY3691" fmla="*/ 1367349 h 4588006"/>
              <a:gd name="connsiteX3692" fmla="*/ 3080306 w 6081795"/>
              <a:gd name="connsiteY3692" fmla="*/ 1365858 h 4588006"/>
              <a:gd name="connsiteX3693" fmla="*/ 3049166 w 6081795"/>
              <a:gd name="connsiteY3693" fmla="*/ 1366583 h 4588006"/>
              <a:gd name="connsiteX3694" fmla="*/ 3017748 w 6081795"/>
              <a:gd name="connsiteY3694" fmla="*/ 1366466 h 4588006"/>
              <a:gd name="connsiteX3695" fmla="*/ 2995758 w 6081795"/>
              <a:gd name="connsiteY3695" fmla="*/ 1365944 h 4588006"/>
              <a:gd name="connsiteX3696" fmla="*/ 2972408 w 6081795"/>
              <a:gd name="connsiteY3696" fmla="*/ 1365765 h 4588006"/>
              <a:gd name="connsiteX3697" fmla="*/ 2932706 w 6081795"/>
              <a:gd name="connsiteY3697" fmla="*/ 1367284 h 4588006"/>
              <a:gd name="connsiteX3698" fmla="*/ 2886460 w 6081795"/>
              <a:gd name="connsiteY3698" fmla="*/ 1366811 h 4588006"/>
              <a:gd name="connsiteX3699" fmla="*/ 2883813 w 6081795"/>
              <a:gd name="connsiteY3699" fmla="*/ 1367328 h 4588006"/>
              <a:gd name="connsiteX3700" fmla="*/ 2878849 w 6081795"/>
              <a:gd name="connsiteY3700" fmla="*/ 1367518 h 4588006"/>
              <a:gd name="connsiteX3701" fmla="*/ 2876329 w 6081795"/>
              <a:gd name="connsiteY3701" fmla="*/ 1366939 h 4588006"/>
              <a:gd name="connsiteX3702" fmla="*/ 2874487 w 6081795"/>
              <a:gd name="connsiteY3702" fmla="*/ 1366189 h 4588006"/>
              <a:gd name="connsiteX3703" fmla="*/ 2852558 w 6081795"/>
              <a:gd name="connsiteY3703" fmla="*/ 1368082 h 4588006"/>
              <a:gd name="connsiteX3704" fmla="*/ 2846223 w 6081795"/>
              <a:gd name="connsiteY3704" fmla="*/ 1369681 h 4588006"/>
              <a:gd name="connsiteX3705" fmla="*/ 2869259 w 6081795"/>
              <a:gd name="connsiteY3705" fmla="*/ 1370395 h 4588006"/>
              <a:gd name="connsiteX3706" fmla="*/ 2899916 w 6081795"/>
              <a:gd name="connsiteY3706" fmla="*/ 1371919 h 4588006"/>
              <a:gd name="connsiteX3707" fmla="*/ 2877026 w 6081795"/>
              <a:gd name="connsiteY3707" fmla="*/ 1372383 h 4588006"/>
              <a:gd name="connsiteX3708" fmla="*/ 2853857 w 6081795"/>
              <a:gd name="connsiteY3708" fmla="*/ 1372007 h 4588006"/>
              <a:gd name="connsiteX3709" fmla="*/ 2816151 w 6081795"/>
              <a:gd name="connsiteY3709" fmla="*/ 1373630 h 4588006"/>
              <a:gd name="connsiteX3710" fmla="*/ 2798408 w 6081795"/>
              <a:gd name="connsiteY3710" fmla="*/ 1374465 h 4588006"/>
              <a:gd name="connsiteX3711" fmla="*/ 2784059 w 6081795"/>
              <a:gd name="connsiteY3711" fmla="*/ 1374443 h 4588006"/>
              <a:gd name="connsiteX3712" fmla="*/ 2780439 w 6081795"/>
              <a:gd name="connsiteY3712" fmla="*/ 1375357 h 4588006"/>
              <a:gd name="connsiteX3713" fmla="*/ 2765907 w 6081795"/>
              <a:gd name="connsiteY3713" fmla="*/ 1375153 h 4588006"/>
              <a:gd name="connsiteX3714" fmla="*/ 2752872 w 6081795"/>
              <a:gd name="connsiteY3714" fmla="*/ 1375027 h 4588006"/>
              <a:gd name="connsiteX3715" fmla="*/ 2734565 w 6081795"/>
              <a:gd name="connsiteY3715" fmla="*/ 1376005 h 4588006"/>
              <a:gd name="connsiteX3716" fmla="*/ 2746908 w 6081795"/>
              <a:gd name="connsiteY3716" fmla="*/ 1377748 h 4588006"/>
              <a:gd name="connsiteX3717" fmla="*/ 2750180 w 6081795"/>
              <a:gd name="connsiteY3717" fmla="*/ 1378745 h 4588006"/>
              <a:gd name="connsiteX3718" fmla="*/ 2776545 w 6081795"/>
              <a:gd name="connsiteY3718" fmla="*/ 1379150 h 4588006"/>
              <a:gd name="connsiteX3719" fmla="*/ 2804407 w 6081795"/>
              <a:gd name="connsiteY3719" fmla="*/ 1379632 h 4588006"/>
              <a:gd name="connsiteX3720" fmla="*/ 2806289 w 6081795"/>
              <a:gd name="connsiteY3720" fmla="*/ 1379765 h 4588006"/>
              <a:gd name="connsiteX3721" fmla="*/ 2807494 w 6081795"/>
              <a:gd name="connsiteY3721" fmla="*/ 1380069 h 4588006"/>
              <a:gd name="connsiteX3722" fmla="*/ 2799447 w 6081795"/>
              <a:gd name="connsiteY3722" fmla="*/ 1380202 h 4588006"/>
              <a:gd name="connsiteX3723" fmla="*/ 2789904 w 6081795"/>
              <a:gd name="connsiteY3723" fmla="*/ 1380257 h 4588006"/>
              <a:gd name="connsiteX3724" fmla="*/ 2782108 w 6081795"/>
              <a:gd name="connsiteY3724" fmla="*/ 1380403 h 4588006"/>
              <a:gd name="connsiteX3725" fmla="*/ 2773876 w 6081795"/>
              <a:gd name="connsiteY3725" fmla="*/ 1379976 h 4588006"/>
              <a:gd name="connsiteX3726" fmla="*/ 2767420 w 6081795"/>
              <a:gd name="connsiteY3726" fmla="*/ 1380467 h 4588006"/>
              <a:gd name="connsiteX3727" fmla="*/ 2759809 w 6081795"/>
              <a:gd name="connsiteY3727" fmla="*/ 1381174 h 4588006"/>
              <a:gd name="connsiteX3728" fmla="*/ 2748762 w 6081795"/>
              <a:gd name="connsiteY3728" fmla="*/ 1383355 h 4588006"/>
              <a:gd name="connsiteX3729" fmla="*/ 2730083 w 6081795"/>
              <a:gd name="connsiteY3729" fmla="*/ 1383212 h 4588006"/>
              <a:gd name="connsiteX3730" fmla="*/ 2720886 w 6081795"/>
              <a:gd name="connsiteY3730" fmla="*/ 1383940 h 4588006"/>
              <a:gd name="connsiteX3731" fmla="*/ 2710870 w 6081795"/>
              <a:gd name="connsiteY3731" fmla="*/ 1384419 h 4588006"/>
              <a:gd name="connsiteX3732" fmla="*/ 2706184 w 6081795"/>
              <a:gd name="connsiteY3732" fmla="*/ 1385070 h 4588006"/>
              <a:gd name="connsiteX3733" fmla="*/ 2698364 w 6081795"/>
              <a:gd name="connsiteY3733" fmla="*/ 1385147 h 4588006"/>
              <a:gd name="connsiteX3734" fmla="*/ 2691287 w 6081795"/>
              <a:gd name="connsiteY3734" fmla="*/ 1384504 h 4588006"/>
              <a:gd name="connsiteX3735" fmla="*/ 2683141 w 6081795"/>
              <a:gd name="connsiteY3735" fmla="*/ 1386561 h 4588006"/>
              <a:gd name="connsiteX3736" fmla="*/ 2702954 w 6081795"/>
              <a:gd name="connsiteY3736" fmla="*/ 1386797 h 4588006"/>
              <a:gd name="connsiteX3737" fmla="*/ 2714885 w 6081795"/>
              <a:gd name="connsiteY3737" fmla="*/ 1387657 h 4588006"/>
              <a:gd name="connsiteX3738" fmla="*/ 2710038 w 6081795"/>
              <a:gd name="connsiteY3738" fmla="*/ 1388198 h 4588006"/>
              <a:gd name="connsiteX3739" fmla="*/ 2704371 w 6081795"/>
              <a:gd name="connsiteY3739" fmla="*/ 1388490 h 4588006"/>
              <a:gd name="connsiteX3740" fmla="*/ 2678616 w 6081795"/>
              <a:gd name="connsiteY3740" fmla="*/ 1387703 h 4588006"/>
              <a:gd name="connsiteX3741" fmla="*/ 2660123 w 6081795"/>
              <a:gd name="connsiteY3741" fmla="*/ 1388120 h 4588006"/>
              <a:gd name="connsiteX3742" fmla="*/ 2643300 w 6081795"/>
              <a:gd name="connsiteY3742" fmla="*/ 1387659 h 4588006"/>
              <a:gd name="connsiteX3743" fmla="*/ 2626755 w 6081795"/>
              <a:gd name="connsiteY3743" fmla="*/ 1388040 h 4588006"/>
              <a:gd name="connsiteX3744" fmla="*/ 2610791 w 6081795"/>
              <a:gd name="connsiteY3744" fmla="*/ 1387211 h 4588006"/>
              <a:gd name="connsiteX3745" fmla="*/ 2585221 w 6081795"/>
              <a:gd name="connsiteY3745" fmla="*/ 1386985 h 4588006"/>
              <a:gd name="connsiteX3746" fmla="*/ 2579788 w 6081795"/>
              <a:gd name="connsiteY3746" fmla="*/ 1387977 h 4588006"/>
              <a:gd name="connsiteX3747" fmla="*/ 2568908 w 6081795"/>
              <a:gd name="connsiteY3747" fmla="*/ 1388067 h 4588006"/>
              <a:gd name="connsiteX3748" fmla="*/ 2545518 w 6081795"/>
              <a:gd name="connsiteY3748" fmla="*/ 1388505 h 4588006"/>
              <a:gd name="connsiteX3749" fmla="*/ 2544264 w 6081795"/>
              <a:gd name="connsiteY3749" fmla="*/ 1390644 h 4588006"/>
              <a:gd name="connsiteX3750" fmla="*/ 2569090 w 6081795"/>
              <a:gd name="connsiteY3750" fmla="*/ 1391210 h 4588006"/>
              <a:gd name="connsiteX3751" fmla="*/ 2591600 w 6081795"/>
              <a:gd name="connsiteY3751" fmla="*/ 1391450 h 4588006"/>
              <a:gd name="connsiteX3752" fmla="*/ 2605198 w 6081795"/>
              <a:gd name="connsiteY3752" fmla="*/ 1391053 h 4588006"/>
              <a:gd name="connsiteX3753" fmla="*/ 2612687 w 6081795"/>
              <a:gd name="connsiteY3753" fmla="*/ 1389238 h 4588006"/>
              <a:gd name="connsiteX3754" fmla="*/ 2619515 w 6081795"/>
              <a:gd name="connsiteY3754" fmla="*/ 1389869 h 4588006"/>
              <a:gd name="connsiteX3755" fmla="*/ 2643090 w 6081795"/>
              <a:gd name="connsiteY3755" fmla="*/ 1389991 h 4588006"/>
              <a:gd name="connsiteX3756" fmla="*/ 2639471 w 6081795"/>
              <a:gd name="connsiteY3756" fmla="*/ 1390905 h 4588006"/>
              <a:gd name="connsiteX3757" fmla="*/ 2653068 w 6081795"/>
              <a:gd name="connsiteY3757" fmla="*/ 1390509 h 4588006"/>
              <a:gd name="connsiteX3758" fmla="*/ 2673022 w 6081795"/>
              <a:gd name="connsiteY3758" fmla="*/ 1391546 h 4588006"/>
              <a:gd name="connsiteX3759" fmla="*/ 2689336 w 6081795"/>
              <a:gd name="connsiteY3759" fmla="*/ 1390464 h 4588006"/>
              <a:gd name="connsiteX3760" fmla="*/ 2707295 w 6081795"/>
              <a:gd name="connsiteY3760" fmla="*/ 1391397 h 4588006"/>
              <a:gd name="connsiteX3761" fmla="*/ 2729594 w 6081795"/>
              <a:gd name="connsiteY3761" fmla="*/ 1390626 h 4588006"/>
              <a:gd name="connsiteX3762" fmla="*/ 2748273 w 6081795"/>
              <a:gd name="connsiteY3762" fmla="*/ 1390769 h 4588006"/>
              <a:gd name="connsiteX3763" fmla="*/ 2766012 w 6081795"/>
              <a:gd name="connsiteY3763" fmla="*/ 1392518 h 4588006"/>
              <a:gd name="connsiteX3764" fmla="*/ 2792175 w 6081795"/>
              <a:gd name="connsiteY3764" fmla="*/ 1393050 h 4588006"/>
              <a:gd name="connsiteX3765" fmla="*/ 2807361 w 6081795"/>
              <a:gd name="connsiteY3765" fmla="*/ 1393012 h 4588006"/>
              <a:gd name="connsiteX3766" fmla="*/ 2822827 w 6081795"/>
              <a:gd name="connsiteY3766" fmla="*/ 1393815 h 4588006"/>
              <a:gd name="connsiteX3767" fmla="*/ 2832140 w 6081795"/>
              <a:gd name="connsiteY3767" fmla="*/ 1393438 h 4588006"/>
              <a:gd name="connsiteX3768" fmla="*/ 2842410 w 6081795"/>
              <a:gd name="connsiteY3768" fmla="*/ 1393731 h 4588006"/>
              <a:gd name="connsiteX3769" fmla="*/ 2849581 w 6081795"/>
              <a:gd name="connsiteY3769" fmla="*/ 1394654 h 4588006"/>
              <a:gd name="connsiteX3770" fmla="*/ 2856751 w 6081795"/>
              <a:gd name="connsiteY3770" fmla="*/ 1395577 h 4588006"/>
              <a:gd name="connsiteX3771" fmla="*/ 2833926 w 6081795"/>
              <a:gd name="connsiteY3771" fmla="*/ 1395873 h 4588006"/>
              <a:gd name="connsiteX3772" fmla="*/ 2811781 w 6081795"/>
              <a:gd name="connsiteY3772" fmla="*/ 1395997 h 4588006"/>
              <a:gd name="connsiteX3773" fmla="*/ 2791742 w 6081795"/>
              <a:gd name="connsiteY3773" fmla="*/ 1395817 h 4588006"/>
              <a:gd name="connsiteX3774" fmla="*/ 2772798 w 6081795"/>
              <a:gd name="connsiteY3774" fmla="*/ 1396727 h 4588006"/>
              <a:gd name="connsiteX3775" fmla="*/ 2746857 w 6081795"/>
              <a:gd name="connsiteY3775" fmla="*/ 1395380 h 4588006"/>
              <a:gd name="connsiteX3776" fmla="*/ 2704030 w 6081795"/>
              <a:gd name="connsiteY3776" fmla="*/ 1397461 h 4588006"/>
              <a:gd name="connsiteX3777" fmla="*/ 2652207 w 6081795"/>
              <a:gd name="connsiteY3777" fmla="*/ 1396801 h 4588006"/>
              <a:gd name="connsiteX3778" fmla="*/ 2637078 w 6081795"/>
              <a:gd name="connsiteY3778" fmla="*/ 1398496 h 4588006"/>
              <a:gd name="connsiteX3779" fmla="*/ 2621948 w 6081795"/>
              <a:gd name="connsiteY3779" fmla="*/ 1400190 h 4588006"/>
              <a:gd name="connsiteX3780" fmla="*/ 2599998 w 6081795"/>
              <a:gd name="connsiteY3780" fmla="*/ 1399049 h 4588006"/>
              <a:gd name="connsiteX3781" fmla="*/ 2597283 w 6081795"/>
              <a:gd name="connsiteY3781" fmla="*/ 1399735 h 4588006"/>
              <a:gd name="connsiteX3782" fmla="*/ 2597108 w 6081795"/>
              <a:gd name="connsiteY3782" fmla="*/ 1400690 h 4588006"/>
              <a:gd name="connsiteX3783" fmla="*/ 2605635 w 6081795"/>
              <a:gd name="connsiteY3783" fmla="*/ 1401271 h 4588006"/>
              <a:gd name="connsiteX3784" fmla="*/ 2624315 w 6081795"/>
              <a:gd name="connsiteY3784" fmla="*/ 1401415 h 4588006"/>
              <a:gd name="connsiteX3785" fmla="*/ 2631030 w 6081795"/>
              <a:gd name="connsiteY3785" fmla="*/ 1402074 h 4588006"/>
              <a:gd name="connsiteX3786" fmla="*/ 2635568 w 6081795"/>
              <a:gd name="connsiteY3786" fmla="*/ 1402826 h 4588006"/>
              <a:gd name="connsiteX3787" fmla="*/ 2629582 w 6081795"/>
              <a:gd name="connsiteY3787" fmla="*/ 1402514 h 4588006"/>
              <a:gd name="connsiteX3788" fmla="*/ 2608872 w 6081795"/>
              <a:gd name="connsiteY3788" fmla="*/ 1403644 h 4588006"/>
              <a:gd name="connsiteX3789" fmla="*/ 2587883 w 6081795"/>
              <a:gd name="connsiteY3789" fmla="*/ 1403931 h 4588006"/>
              <a:gd name="connsiteX3790" fmla="*/ 2575577 w 6081795"/>
              <a:gd name="connsiteY3790" fmla="*/ 1404153 h 4588006"/>
              <a:gd name="connsiteX3791" fmla="*/ 2562313 w 6081795"/>
              <a:gd name="connsiteY3791" fmla="*/ 1403705 h 4588006"/>
              <a:gd name="connsiteX3792" fmla="*/ 2547996 w 6081795"/>
              <a:gd name="connsiteY3792" fmla="*/ 1404890 h 4588006"/>
              <a:gd name="connsiteX3793" fmla="*/ 2536478 w 6081795"/>
              <a:gd name="connsiteY3793" fmla="*/ 1404533 h 4588006"/>
              <a:gd name="connsiteX3794" fmla="*/ 2524421 w 6081795"/>
              <a:gd name="connsiteY3794" fmla="*/ 1404768 h 4588006"/>
              <a:gd name="connsiteX3795" fmla="*/ 2508457 w 6081795"/>
              <a:gd name="connsiteY3795" fmla="*/ 1403938 h 4588006"/>
              <a:gd name="connsiteX3796" fmla="*/ 2498850 w 6081795"/>
              <a:gd name="connsiteY3796" fmla="*/ 1404542 h 4588006"/>
              <a:gd name="connsiteX3797" fmla="*/ 2478561 w 6081795"/>
              <a:gd name="connsiteY3797" fmla="*/ 1404349 h 4588006"/>
              <a:gd name="connsiteX3798" fmla="*/ 2457871 w 6081795"/>
              <a:gd name="connsiteY3798" fmla="*/ 1405169 h 4588006"/>
              <a:gd name="connsiteX3799" fmla="*/ 2429609 w 6081795"/>
              <a:gd name="connsiteY3799" fmla="*/ 1405699 h 4588006"/>
              <a:gd name="connsiteX3800" fmla="*/ 2401485 w 6081795"/>
              <a:gd name="connsiteY3800" fmla="*/ 1406648 h 4588006"/>
              <a:gd name="connsiteX3801" fmla="*/ 2391418 w 6081795"/>
              <a:gd name="connsiteY3801" fmla="*/ 1406229 h 4588006"/>
              <a:gd name="connsiteX3802" fmla="*/ 2380810 w 6081795"/>
              <a:gd name="connsiteY3802" fmla="*/ 1406402 h 4588006"/>
              <a:gd name="connsiteX3803" fmla="*/ 2360089 w 6081795"/>
              <a:gd name="connsiteY3803" fmla="*/ 1406015 h 4588006"/>
              <a:gd name="connsiteX3804" fmla="*/ 2339646 w 6081795"/>
              <a:gd name="connsiteY3804" fmla="*/ 1406468 h 4588006"/>
              <a:gd name="connsiteX3805" fmla="*/ 2333481 w 6081795"/>
              <a:gd name="connsiteY3805" fmla="*/ 1406355 h 4588006"/>
              <a:gd name="connsiteX3806" fmla="*/ 2328949 w 6081795"/>
              <a:gd name="connsiteY3806" fmla="*/ 1406739 h 4588006"/>
              <a:gd name="connsiteX3807" fmla="*/ 2328231 w 6081795"/>
              <a:gd name="connsiteY3807" fmla="*/ 1407528 h 4588006"/>
              <a:gd name="connsiteX3808" fmla="*/ 2350900 w 6081795"/>
              <a:gd name="connsiteY3808" fmla="*/ 1407879 h 4588006"/>
              <a:gd name="connsiteX3809" fmla="*/ 2361168 w 6081795"/>
              <a:gd name="connsiteY3809" fmla="*/ 1407792 h 4588006"/>
              <a:gd name="connsiteX3810" fmla="*/ 2371574 w 6081795"/>
              <a:gd name="connsiteY3810" fmla="*/ 1408126 h 4588006"/>
              <a:gd name="connsiteX3811" fmla="*/ 2393155 w 6081795"/>
              <a:gd name="connsiteY3811" fmla="*/ 1408145 h 4588006"/>
              <a:gd name="connsiteX3812" fmla="*/ 2407894 w 6081795"/>
              <a:gd name="connsiteY3812" fmla="*/ 1408980 h 4588006"/>
              <a:gd name="connsiteX3813" fmla="*/ 2420721 w 6081795"/>
              <a:gd name="connsiteY3813" fmla="*/ 1408474 h 4588006"/>
              <a:gd name="connsiteX3814" fmla="*/ 2497258 w 6081795"/>
              <a:gd name="connsiteY3814" fmla="*/ 1410108 h 4588006"/>
              <a:gd name="connsiteX3815" fmla="*/ 2575955 w 6081795"/>
              <a:gd name="connsiteY3815" fmla="*/ 1409373 h 4588006"/>
              <a:gd name="connsiteX3816" fmla="*/ 2596270 w 6081795"/>
              <a:gd name="connsiteY3816" fmla="*/ 1410015 h 4588006"/>
              <a:gd name="connsiteX3817" fmla="*/ 2616584 w 6081795"/>
              <a:gd name="connsiteY3817" fmla="*/ 1410657 h 4588006"/>
              <a:gd name="connsiteX3818" fmla="*/ 2623155 w 6081795"/>
              <a:gd name="connsiteY3818" fmla="*/ 1410137 h 4588006"/>
              <a:gd name="connsiteX3819" fmla="*/ 2632178 w 6081795"/>
              <a:gd name="connsiteY3819" fmla="*/ 1410365 h 4588006"/>
              <a:gd name="connsiteX3820" fmla="*/ 2648205 w 6081795"/>
              <a:gd name="connsiteY3820" fmla="*/ 1410647 h 4588006"/>
              <a:gd name="connsiteX3821" fmla="*/ 2659745 w 6081795"/>
              <a:gd name="connsiteY3821" fmla="*/ 1410695 h 4588006"/>
              <a:gd name="connsiteX3822" fmla="*/ 2684224 w 6081795"/>
              <a:gd name="connsiteY3822" fmla="*/ 1410588 h 4588006"/>
              <a:gd name="connsiteX3823" fmla="*/ 2692540 w 6081795"/>
              <a:gd name="connsiteY3823" fmla="*/ 1410159 h 4588006"/>
              <a:gd name="connsiteX3824" fmla="*/ 2701813 w 6081795"/>
              <a:gd name="connsiteY3824" fmla="*/ 1410400 h 4588006"/>
              <a:gd name="connsiteX3825" fmla="*/ 2710886 w 6081795"/>
              <a:gd name="connsiteY3825" fmla="*/ 1411146 h 4588006"/>
              <a:gd name="connsiteX3826" fmla="*/ 2780892 w 6081795"/>
              <a:gd name="connsiteY3826" fmla="*/ 1412302 h 4588006"/>
              <a:gd name="connsiteX3827" fmla="*/ 2790498 w 6081795"/>
              <a:gd name="connsiteY3827" fmla="*/ 1411699 h 4588006"/>
              <a:gd name="connsiteX3828" fmla="*/ 2803191 w 6081795"/>
              <a:gd name="connsiteY3828" fmla="*/ 1411532 h 4588006"/>
              <a:gd name="connsiteX3829" fmla="*/ 2814596 w 6081795"/>
              <a:gd name="connsiteY3829" fmla="*/ 1411918 h 4588006"/>
              <a:gd name="connsiteX3830" fmla="*/ 2825860 w 6081795"/>
              <a:gd name="connsiteY3830" fmla="*/ 1411883 h 4588006"/>
              <a:gd name="connsiteX3831" fmla="*/ 2839853 w 6081795"/>
              <a:gd name="connsiteY3831" fmla="*/ 1412678 h 4588006"/>
              <a:gd name="connsiteX3832" fmla="*/ 2853427 w 6081795"/>
              <a:gd name="connsiteY3832" fmla="*/ 1412213 h 4588006"/>
              <a:gd name="connsiteX3833" fmla="*/ 2885231 w 6081795"/>
              <a:gd name="connsiteY3833" fmla="*/ 1412384 h 4588006"/>
              <a:gd name="connsiteX3834" fmla="*/ 2913084 w 6081795"/>
              <a:gd name="connsiteY3834" fmla="*/ 1411729 h 4588006"/>
              <a:gd name="connsiteX3835" fmla="*/ 2929767 w 6081795"/>
              <a:gd name="connsiteY3835" fmla="*/ 1411769 h 4588006"/>
              <a:gd name="connsiteX3836" fmla="*/ 2965862 w 6081795"/>
              <a:gd name="connsiteY3836" fmla="*/ 1412679 h 4588006"/>
              <a:gd name="connsiteX3837" fmla="*/ 3001956 w 6081795"/>
              <a:gd name="connsiteY3837" fmla="*/ 1413589 h 4588006"/>
              <a:gd name="connsiteX3838" fmla="*/ 3012652 w 6081795"/>
              <a:gd name="connsiteY3838" fmla="*/ 1413319 h 4588006"/>
              <a:gd name="connsiteX3839" fmla="*/ 3043572 w 6081795"/>
              <a:gd name="connsiteY3839" fmla="*/ 1413409 h 4588006"/>
              <a:gd name="connsiteX3840" fmla="*/ 3074490 w 6081795"/>
              <a:gd name="connsiteY3840" fmla="*/ 1413500 h 4588006"/>
              <a:gd name="connsiteX3841" fmla="*/ 3096070 w 6081795"/>
              <a:gd name="connsiteY3841" fmla="*/ 1413518 h 4588006"/>
              <a:gd name="connsiteX3842" fmla="*/ 3117650 w 6081795"/>
              <a:gd name="connsiteY3842" fmla="*/ 1413537 h 4588006"/>
              <a:gd name="connsiteX3843" fmla="*/ 3171944 w 6081795"/>
              <a:gd name="connsiteY3843" fmla="*/ 1414256 h 4588006"/>
              <a:gd name="connsiteX3844" fmla="*/ 3223924 w 6081795"/>
              <a:gd name="connsiteY3844" fmla="*/ 1414648 h 4588006"/>
              <a:gd name="connsiteX3845" fmla="*/ 3234922 w 6081795"/>
              <a:gd name="connsiteY3845" fmla="*/ 1415289 h 4588006"/>
              <a:gd name="connsiteX3846" fmla="*/ 3245504 w 6081795"/>
              <a:gd name="connsiteY3846" fmla="*/ 1414667 h 4588006"/>
              <a:gd name="connsiteX3847" fmla="*/ 3298950 w 6081795"/>
              <a:gd name="connsiteY3847" fmla="*/ 1414308 h 4588006"/>
              <a:gd name="connsiteX3848" fmla="*/ 3350500 w 6081795"/>
              <a:gd name="connsiteY3848" fmla="*/ 1414885 h 4588006"/>
              <a:gd name="connsiteX3849" fmla="*/ 3355892 w 6081795"/>
              <a:gd name="connsiteY3849" fmla="*/ 1414511 h 4588006"/>
              <a:gd name="connsiteX3850" fmla="*/ 3362102 w 6081795"/>
              <a:gd name="connsiteY3850" fmla="*/ 1414386 h 4588006"/>
              <a:gd name="connsiteX3851" fmla="*/ 3362492 w 6081795"/>
              <a:gd name="connsiteY3851" fmla="*/ 1414819 h 4588006"/>
              <a:gd name="connsiteX3852" fmla="*/ 3361384 w 6081795"/>
              <a:gd name="connsiteY3852" fmla="*/ 1415175 h 4588006"/>
              <a:gd name="connsiteX3853" fmla="*/ 3382058 w 6081795"/>
              <a:gd name="connsiteY3853" fmla="*/ 1415422 h 4588006"/>
              <a:gd name="connsiteX3854" fmla="*/ 3389668 w 6081795"/>
              <a:gd name="connsiteY3854" fmla="*/ 1414715 h 4588006"/>
              <a:gd name="connsiteX3855" fmla="*/ 3416620 w 6081795"/>
              <a:gd name="connsiteY3855" fmla="*/ 1414669 h 4588006"/>
              <a:gd name="connsiteX3856" fmla="*/ 3443710 w 6081795"/>
              <a:gd name="connsiteY3856" fmla="*/ 1415042 h 4588006"/>
              <a:gd name="connsiteX3857" fmla="*/ 3454914 w 6081795"/>
              <a:gd name="connsiteY3857" fmla="*/ 1415556 h 4588006"/>
              <a:gd name="connsiteX3858" fmla="*/ 3464200 w 6081795"/>
              <a:gd name="connsiteY3858" fmla="*/ 1414729 h 4588006"/>
              <a:gd name="connsiteX3859" fmla="*/ 3480882 w 6081795"/>
              <a:gd name="connsiteY3859" fmla="*/ 1414769 h 4588006"/>
              <a:gd name="connsiteX3860" fmla="*/ 3506930 w 6081795"/>
              <a:gd name="connsiteY3860" fmla="*/ 1414951 h 4588006"/>
              <a:gd name="connsiteX3861" fmla="*/ 3533116 w 6081795"/>
              <a:gd name="connsiteY3861" fmla="*/ 1415553 h 4588006"/>
              <a:gd name="connsiteX3862" fmla="*/ 3550252 w 6081795"/>
              <a:gd name="connsiteY3862" fmla="*/ 1415479 h 4588006"/>
              <a:gd name="connsiteX3863" fmla="*/ 3567388 w 6081795"/>
              <a:gd name="connsiteY3863" fmla="*/ 1415404 h 4588006"/>
              <a:gd name="connsiteX3864" fmla="*/ 3602566 w 6081795"/>
              <a:gd name="connsiteY3864" fmla="*/ 1415027 h 4588006"/>
              <a:gd name="connsiteX3865" fmla="*/ 3636976 w 6081795"/>
              <a:gd name="connsiteY3865" fmla="*/ 1415299 h 4588006"/>
              <a:gd name="connsiteX3866" fmla="*/ 3668394 w 6081795"/>
              <a:gd name="connsiteY3866" fmla="*/ 1415415 h 4588006"/>
              <a:gd name="connsiteX3867" fmla="*/ 3681140 w 6081795"/>
              <a:gd name="connsiteY3867" fmla="*/ 1416146 h 4588006"/>
              <a:gd name="connsiteX3868" fmla="*/ 3691970 w 6081795"/>
              <a:gd name="connsiteY3868" fmla="*/ 1415538 h 4588006"/>
              <a:gd name="connsiteX3869" fmla="*/ 3749564 w 6081795"/>
              <a:gd name="connsiteY3869" fmla="*/ 1415120 h 4588006"/>
              <a:gd name="connsiteX3870" fmla="*/ 3806760 w 6081795"/>
              <a:gd name="connsiteY3870" fmla="*/ 1415714 h 4588006"/>
              <a:gd name="connsiteX3871" fmla="*/ 3812900 w 6081795"/>
              <a:gd name="connsiteY3871" fmla="*/ 1415378 h 4588006"/>
              <a:gd name="connsiteX3872" fmla="*/ 3818362 w 6081795"/>
              <a:gd name="connsiteY3872" fmla="*/ 1415214 h 4588006"/>
              <a:gd name="connsiteX3873" fmla="*/ 3820834 w 6081795"/>
              <a:gd name="connsiteY3873" fmla="*/ 1415653 h 4588006"/>
              <a:gd name="connsiteX3874" fmla="*/ 3819638 w 6081795"/>
              <a:gd name="connsiteY3874" fmla="*/ 1416107 h 4588006"/>
              <a:gd name="connsiteX3875" fmla="*/ 3840312 w 6081795"/>
              <a:gd name="connsiteY3875" fmla="*/ 1416354 h 4588006"/>
              <a:gd name="connsiteX3876" fmla="*/ 3863516 w 6081795"/>
              <a:gd name="connsiteY3876" fmla="*/ 1415355 h 4588006"/>
              <a:gd name="connsiteX3877" fmla="*/ 3908858 w 6081795"/>
              <a:gd name="connsiteY3877" fmla="*/ 1416057 h 4588006"/>
              <a:gd name="connsiteX3878" fmla="*/ 3920512 w 6081795"/>
              <a:gd name="connsiteY3878" fmla="*/ 1416456 h 4588006"/>
              <a:gd name="connsiteX3879" fmla="*/ 3930250 w 6081795"/>
              <a:gd name="connsiteY3879" fmla="*/ 1415515 h 4588006"/>
              <a:gd name="connsiteX3880" fmla="*/ 3939590 w 6081795"/>
              <a:gd name="connsiteY3880" fmla="*/ 1415586 h 4588006"/>
              <a:gd name="connsiteX3881" fmla="*/ 3948928 w 6081795"/>
              <a:gd name="connsiteY3881" fmla="*/ 1415658 h 4588006"/>
              <a:gd name="connsiteX3882" fmla="*/ 3977086 w 6081795"/>
              <a:gd name="connsiteY3882" fmla="*/ 1415915 h 4588006"/>
              <a:gd name="connsiteX3883" fmla="*/ 4006058 w 6081795"/>
              <a:gd name="connsiteY3883" fmla="*/ 1416422 h 4588006"/>
              <a:gd name="connsiteX3884" fmla="*/ 4024192 w 6081795"/>
              <a:gd name="connsiteY3884" fmla="*/ 1416398 h 4588006"/>
              <a:gd name="connsiteX3885" fmla="*/ 4042326 w 6081795"/>
              <a:gd name="connsiteY3885" fmla="*/ 1416376 h 4588006"/>
              <a:gd name="connsiteX3886" fmla="*/ 4061910 w 6081795"/>
              <a:gd name="connsiteY3886" fmla="*/ 1416291 h 4588006"/>
              <a:gd name="connsiteX3887" fmla="*/ 4075600 w 6081795"/>
              <a:gd name="connsiteY3887" fmla="*/ 1416176 h 4588006"/>
              <a:gd name="connsiteX3888" fmla="*/ 4089292 w 6081795"/>
              <a:gd name="connsiteY3888" fmla="*/ 1416060 h 4588006"/>
              <a:gd name="connsiteX3889" fmla="*/ 4104698 w 6081795"/>
              <a:gd name="connsiteY3889" fmla="*/ 1415207 h 4588006"/>
              <a:gd name="connsiteX3890" fmla="*/ 4106580 w 6081795"/>
              <a:gd name="connsiteY3890" fmla="*/ 1415340 h 4588006"/>
              <a:gd name="connsiteX3891" fmla="*/ 4107784 w 6081795"/>
              <a:gd name="connsiteY3891" fmla="*/ 1415643 h 4588006"/>
              <a:gd name="connsiteX3892" fmla="*/ 4115580 w 6081795"/>
              <a:gd name="connsiteY3892" fmla="*/ 1415497 h 4588006"/>
              <a:gd name="connsiteX3893" fmla="*/ 4121362 w 6081795"/>
              <a:gd name="connsiteY3893" fmla="*/ 1415556 h 4588006"/>
              <a:gd name="connsiteX3894" fmla="*/ 4126464 w 6081795"/>
              <a:gd name="connsiteY3894" fmla="*/ 1415787 h 4588006"/>
              <a:gd name="connsiteX3895" fmla="*/ 4174494 w 6081795"/>
              <a:gd name="connsiteY3895" fmla="*/ 1415353 h 4588006"/>
              <a:gd name="connsiteX3896" fmla="*/ 4223480 w 6081795"/>
              <a:gd name="connsiteY3896" fmla="*/ 1415591 h 4588006"/>
              <a:gd name="connsiteX3897" fmla="*/ 4246216 w 6081795"/>
              <a:gd name="connsiteY3897" fmla="*/ 1415773 h 4588006"/>
              <a:gd name="connsiteX3898" fmla="*/ 4266638 w 6081795"/>
              <a:gd name="connsiteY3898" fmla="*/ 1415628 h 4588006"/>
              <a:gd name="connsiteX3899" fmla="*/ 4287496 w 6081795"/>
              <a:gd name="connsiteY3899" fmla="*/ 1416057 h 4588006"/>
              <a:gd name="connsiteX3900" fmla="*/ 4308892 w 6081795"/>
              <a:gd name="connsiteY3900" fmla="*/ 1415894 h 4588006"/>
              <a:gd name="connsiteX3901" fmla="*/ 4318500 w 6081795"/>
              <a:gd name="connsiteY3901" fmla="*/ 1415291 h 4588006"/>
              <a:gd name="connsiteX3902" fmla="*/ 4321946 w 6081795"/>
              <a:gd name="connsiteY3902" fmla="*/ 1415332 h 4588006"/>
              <a:gd name="connsiteX3903" fmla="*/ 4325390 w 6081795"/>
              <a:gd name="connsiteY3903" fmla="*/ 1415373 h 4588006"/>
              <a:gd name="connsiteX3904" fmla="*/ 4334164 w 6081795"/>
              <a:gd name="connsiteY3904" fmla="*/ 1415587 h 4588006"/>
              <a:gd name="connsiteX3905" fmla="*/ 4342260 w 6081795"/>
              <a:gd name="connsiteY3905" fmla="*/ 1415973 h 4588006"/>
              <a:gd name="connsiteX3906" fmla="*/ 4348062 w 6081795"/>
              <a:gd name="connsiteY3906" fmla="*/ 1415724 h 4588006"/>
              <a:gd name="connsiteX3907" fmla="*/ 4352504 w 6081795"/>
              <a:gd name="connsiteY3907" fmla="*/ 1415817 h 4588006"/>
              <a:gd name="connsiteX3908" fmla="*/ 4356948 w 6081795"/>
              <a:gd name="connsiteY3908" fmla="*/ 1415910 h 4588006"/>
              <a:gd name="connsiteX3909" fmla="*/ 4357854 w 6081795"/>
              <a:gd name="connsiteY3909" fmla="*/ 1415681 h 4588006"/>
              <a:gd name="connsiteX3910" fmla="*/ 4365650 w 6081795"/>
              <a:gd name="connsiteY3910" fmla="*/ 1415535 h 4588006"/>
              <a:gd name="connsiteX3911" fmla="*/ 4386326 w 6081795"/>
              <a:gd name="connsiteY3911" fmla="*/ 1415782 h 4588006"/>
              <a:gd name="connsiteX3912" fmla="*/ 4399588 w 6081795"/>
              <a:gd name="connsiteY3912" fmla="*/ 1416230 h 4588006"/>
              <a:gd name="connsiteX3913" fmla="*/ 4409178 w 6081795"/>
              <a:gd name="connsiteY3913" fmla="*/ 1416694 h 4588006"/>
              <a:gd name="connsiteX3914" fmla="*/ 4412870 w 6081795"/>
              <a:gd name="connsiteY3914" fmla="*/ 1415990 h 4588006"/>
              <a:gd name="connsiteX3915" fmla="*/ 4419692 w 6081795"/>
              <a:gd name="connsiteY3915" fmla="*/ 1415863 h 4588006"/>
              <a:gd name="connsiteX3916" fmla="*/ 4426380 w 6081795"/>
              <a:gd name="connsiteY3916" fmla="*/ 1416072 h 4588006"/>
              <a:gd name="connsiteX3917" fmla="*/ 4431294 w 6081795"/>
              <a:gd name="connsiteY3917" fmla="*/ 1415363 h 4588006"/>
              <a:gd name="connsiteX3918" fmla="*/ 4450878 w 6081795"/>
              <a:gd name="connsiteY3918" fmla="*/ 1415278 h 4588006"/>
              <a:gd name="connsiteX3919" fmla="*/ 4460486 w 6081795"/>
              <a:gd name="connsiteY3919" fmla="*/ 1414674 h 4588006"/>
              <a:gd name="connsiteX3920" fmla="*/ 4492760 w 6081795"/>
              <a:gd name="connsiteY3920" fmla="*/ 1414422 h 4588006"/>
              <a:gd name="connsiteX3921" fmla="*/ 4504548 w 6081795"/>
              <a:gd name="connsiteY3921" fmla="*/ 1414483 h 4588006"/>
              <a:gd name="connsiteX3922" fmla="*/ 4516336 w 6081795"/>
              <a:gd name="connsiteY3922" fmla="*/ 1414545 h 4588006"/>
              <a:gd name="connsiteX3923" fmla="*/ 4536826 w 6081795"/>
              <a:gd name="connsiteY3923" fmla="*/ 1414231 h 4588006"/>
              <a:gd name="connsiteX3924" fmla="*/ 4551514 w 6081795"/>
              <a:gd name="connsiteY3924" fmla="*/ 1414168 h 4588006"/>
              <a:gd name="connsiteX3925" fmla="*/ 4574116 w 6081795"/>
              <a:gd name="connsiteY3925" fmla="*/ 1414687 h 4588006"/>
              <a:gd name="connsiteX3926" fmla="*/ 4595764 w 6081795"/>
              <a:gd name="connsiteY3926" fmla="*/ 1414537 h 4588006"/>
              <a:gd name="connsiteX3927" fmla="*/ 4638610 w 6081795"/>
              <a:gd name="connsiteY3927" fmla="*/ 1415109 h 4588006"/>
              <a:gd name="connsiteX3928" fmla="*/ 4669760 w 6081795"/>
              <a:gd name="connsiteY3928" fmla="*/ 1415900 h 4588006"/>
              <a:gd name="connsiteX3929" fmla="*/ 4670480 w 6081795"/>
              <a:gd name="connsiteY3929" fmla="*/ 1415111 h 4588006"/>
              <a:gd name="connsiteX3930" fmla="*/ 4680088 w 6081795"/>
              <a:gd name="connsiteY3930" fmla="*/ 1414508 h 4588006"/>
              <a:gd name="connsiteX3931" fmla="*/ 4684642 w 6081795"/>
              <a:gd name="connsiteY3931" fmla="*/ 1414573 h 4588006"/>
              <a:gd name="connsiteX3932" fmla="*/ 4687164 w 6081795"/>
              <a:gd name="connsiteY3932" fmla="*/ 1415151 h 4588006"/>
              <a:gd name="connsiteX3933" fmla="*/ 4721184 w 6081795"/>
              <a:gd name="connsiteY3933" fmla="*/ 1414611 h 4588006"/>
              <a:gd name="connsiteX3934" fmla="*/ 4754804 w 6081795"/>
              <a:gd name="connsiteY3934" fmla="*/ 1415083 h 4588006"/>
              <a:gd name="connsiteX3935" fmla="*/ 4765092 w 6081795"/>
              <a:gd name="connsiteY3935" fmla="*/ 1414687 h 4588006"/>
              <a:gd name="connsiteX3936" fmla="*/ 4773482 w 6081795"/>
              <a:gd name="connsiteY3936" fmla="*/ 1415226 h 4588006"/>
              <a:gd name="connsiteX3937" fmla="*/ 4792546 w 6081795"/>
              <a:gd name="connsiteY3937" fmla="*/ 1415045 h 4588006"/>
              <a:gd name="connsiteX3938" fmla="*/ 4808474 w 6081795"/>
              <a:gd name="connsiteY3938" fmla="*/ 1414288 h 4588006"/>
              <a:gd name="connsiteX3939" fmla="*/ 4816272 w 6081795"/>
              <a:gd name="connsiteY3939" fmla="*/ 1414142 h 4588006"/>
              <a:gd name="connsiteX3940" fmla="*/ 4821352 w 6081795"/>
              <a:gd name="connsiteY3940" fmla="*/ 1414682 h 4588006"/>
              <a:gd name="connsiteX3941" fmla="*/ 4861426 w 6081795"/>
              <a:gd name="connsiteY3941" fmla="*/ 1414282 h 4588006"/>
              <a:gd name="connsiteX3942" fmla="*/ 4871058 w 6081795"/>
              <a:gd name="connsiteY3942" fmla="*/ 1414129 h 4588006"/>
              <a:gd name="connsiteX3943" fmla="*/ 4883006 w 6081795"/>
              <a:gd name="connsiteY3943" fmla="*/ 1414302 h 4588006"/>
              <a:gd name="connsiteX3944" fmla="*/ 4932848 w 6081795"/>
              <a:gd name="connsiteY3944" fmla="*/ 1413791 h 4588006"/>
              <a:gd name="connsiteX3945" fmla="*/ 4982550 w 6081795"/>
              <a:gd name="connsiteY3945" fmla="*/ 1412860 h 4588006"/>
              <a:gd name="connsiteX3946" fmla="*/ 4995614 w 6081795"/>
              <a:gd name="connsiteY3946" fmla="*/ 1413813 h 4588006"/>
              <a:gd name="connsiteX3947" fmla="*/ 5039492 w 6081795"/>
              <a:gd name="connsiteY3947" fmla="*/ 1413061 h 4588006"/>
              <a:gd name="connsiteX3948" fmla="*/ 5070414 w 6081795"/>
              <a:gd name="connsiteY3948" fmla="*/ 1413530 h 4588006"/>
              <a:gd name="connsiteX3949" fmla="*/ 5106228 w 6081795"/>
              <a:gd name="connsiteY3949" fmla="*/ 1413221 h 4588006"/>
              <a:gd name="connsiteX3950" fmla="*/ 5131614 w 6081795"/>
              <a:gd name="connsiteY3950" fmla="*/ 1412886 h 4588006"/>
              <a:gd name="connsiteX3951" fmla="*/ 5141862 w 6081795"/>
              <a:gd name="connsiteY3951" fmla="*/ 1413488 h 4588006"/>
              <a:gd name="connsiteX3952" fmla="*/ 5153192 w 6081795"/>
              <a:gd name="connsiteY3952" fmla="*/ 1412905 h 4588006"/>
              <a:gd name="connsiteX3953" fmla="*/ 5316388 w 6081795"/>
              <a:gd name="connsiteY3953" fmla="*/ 1411186 h 4588006"/>
              <a:gd name="connsiteX3954" fmla="*/ 5336738 w 6081795"/>
              <a:gd name="connsiteY3954" fmla="*/ 1410831 h 4588006"/>
              <a:gd name="connsiteX3955" fmla="*/ 5356276 w 6081795"/>
              <a:gd name="connsiteY3955" fmla="*/ 1410227 h 4588006"/>
              <a:gd name="connsiteX3956" fmla="*/ 5367134 w 6081795"/>
              <a:gd name="connsiteY3956" fmla="*/ 1410447 h 4588006"/>
              <a:gd name="connsiteX3957" fmla="*/ 5377854 w 6081795"/>
              <a:gd name="connsiteY3957" fmla="*/ 1410246 h 4588006"/>
              <a:gd name="connsiteX3958" fmla="*/ 5395442 w 6081795"/>
              <a:gd name="connsiteY3958" fmla="*/ 1410057 h 4588006"/>
              <a:gd name="connsiteX3959" fmla="*/ 5403304 w 6081795"/>
              <a:gd name="connsiteY3959" fmla="*/ 1409363 h 4588006"/>
              <a:gd name="connsiteX3960" fmla="*/ 5406674 w 6081795"/>
              <a:gd name="connsiteY3960" fmla="*/ 1408436 h 4588006"/>
              <a:gd name="connsiteX3961" fmla="*/ 5369744 w 6081795"/>
              <a:gd name="connsiteY3961" fmla="*/ 1407965 h 4588006"/>
              <a:gd name="connsiteX3962" fmla="*/ 5327248 w 6081795"/>
              <a:gd name="connsiteY3962" fmla="*/ 1408444 h 4588006"/>
              <a:gd name="connsiteX3963" fmla="*/ 5328152 w 6081795"/>
              <a:gd name="connsiteY3963" fmla="*/ 1408215 h 4588006"/>
              <a:gd name="connsiteX3964" fmla="*/ 5322318 w 6081795"/>
              <a:gd name="connsiteY3964" fmla="*/ 1407258 h 4588006"/>
              <a:gd name="connsiteX3965" fmla="*/ 5313092 w 6081795"/>
              <a:gd name="connsiteY3965" fmla="*/ 1407158 h 4588006"/>
              <a:gd name="connsiteX3966" fmla="*/ 5260090 w 6081795"/>
              <a:gd name="connsiteY3966" fmla="*/ 1406265 h 4588006"/>
              <a:gd name="connsiteX3967" fmla="*/ 5205728 w 6081795"/>
              <a:gd name="connsiteY3967" fmla="*/ 1405714 h 4588006"/>
              <a:gd name="connsiteX3968" fmla="*/ 5200332 w 6081795"/>
              <a:gd name="connsiteY3968" fmla="*/ 1405331 h 4588006"/>
              <a:gd name="connsiteX3969" fmla="*/ 5193036 w 6081795"/>
              <a:gd name="connsiteY3969" fmla="*/ 1405881 h 4588006"/>
              <a:gd name="connsiteX3970" fmla="*/ 5187322 w 6081795"/>
              <a:gd name="connsiteY3970" fmla="*/ 1405654 h 4588006"/>
              <a:gd name="connsiteX3971" fmla="*/ 5185960 w 6081795"/>
              <a:gd name="connsiteY3971" fmla="*/ 1405238 h 4588006"/>
              <a:gd name="connsiteX3972" fmla="*/ 5171406 w 6081795"/>
              <a:gd name="connsiteY3972" fmla="*/ 1405344 h 4588006"/>
              <a:gd name="connsiteX3973" fmla="*/ 5160388 w 6081795"/>
              <a:gd name="connsiteY3973" fmla="*/ 1405013 h 4588006"/>
              <a:gd name="connsiteX3974" fmla="*/ 5177792 w 6081795"/>
              <a:gd name="connsiteY3974" fmla="*/ 1404264 h 4588006"/>
              <a:gd name="connsiteX3975" fmla="*/ 5185588 w 6081795"/>
              <a:gd name="connsiteY3975" fmla="*/ 1404118 h 4588006"/>
              <a:gd name="connsiteX3976" fmla="*/ 5190670 w 6081795"/>
              <a:gd name="connsiteY3976" fmla="*/ 1404656 h 4588006"/>
              <a:gd name="connsiteX3977" fmla="*/ 5201956 w 6081795"/>
              <a:gd name="connsiteY3977" fmla="*/ 1404313 h 4588006"/>
              <a:gd name="connsiteX3978" fmla="*/ 5214058 w 6081795"/>
              <a:gd name="connsiteY3978" fmla="*/ 1404218 h 4588006"/>
              <a:gd name="connsiteX3979" fmla="*/ 5257220 w 6081795"/>
              <a:gd name="connsiteY3979" fmla="*/ 1404255 h 4588006"/>
              <a:gd name="connsiteX3980" fmla="*/ 5272626 w 6081795"/>
              <a:gd name="connsiteY3980" fmla="*/ 1403402 h 4588006"/>
              <a:gd name="connsiteX3981" fmla="*/ 5281872 w 6081795"/>
              <a:gd name="connsiteY3981" fmla="*/ 1403194 h 4588006"/>
              <a:gd name="connsiteX3982" fmla="*/ 5288406 w 6081795"/>
              <a:gd name="connsiteY3982" fmla="*/ 1403671 h 4588006"/>
              <a:gd name="connsiteX3983" fmla="*/ 5307990 w 6081795"/>
              <a:gd name="connsiteY3983" fmla="*/ 1403586 h 4588006"/>
              <a:gd name="connsiteX3984" fmla="*/ 5327666 w 6081795"/>
              <a:gd name="connsiteY3984" fmla="*/ 1403781 h 4588006"/>
              <a:gd name="connsiteX3985" fmla="*/ 5347344 w 6081795"/>
              <a:gd name="connsiteY3985" fmla="*/ 1403977 h 4588006"/>
              <a:gd name="connsiteX3986" fmla="*/ 5381058 w 6081795"/>
              <a:gd name="connsiteY3986" fmla="*/ 1402147 h 4588006"/>
              <a:gd name="connsiteX3987" fmla="*/ 5372978 w 6081795"/>
              <a:gd name="connsiteY3987" fmla="*/ 1400693 h 4588006"/>
              <a:gd name="connsiteX3988" fmla="*/ 5361104 w 6081795"/>
              <a:gd name="connsiteY3988" fmla="*/ 1401110 h 4588006"/>
              <a:gd name="connsiteX3989" fmla="*/ 5348270 w 6081795"/>
              <a:gd name="connsiteY3989" fmla="*/ 1400478 h 4588006"/>
              <a:gd name="connsiteX3990" fmla="*/ 5336252 w 6081795"/>
              <a:gd name="connsiteY3990" fmla="*/ 1400094 h 4588006"/>
              <a:gd name="connsiteX3991" fmla="*/ 5305244 w 6081795"/>
              <a:gd name="connsiteY3991" fmla="*/ 1400103 h 4588006"/>
              <a:gd name="connsiteX3992" fmla="*/ 5279124 w 6081795"/>
              <a:gd name="connsiteY3992" fmla="*/ 1399331 h 4588006"/>
              <a:gd name="connsiteX3993" fmla="*/ 5233970 w 6081795"/>
              <a:gd name="connsiteY3993" fmla="*/ 1399191 h 4588006"/>
              <a:gd name="connsiteX3994" fmla="*/ 5220948 w 6081795"/>
              <a:gd name="connsiteY3994" fmla="*/ 1397619 h 4588006"/>
              <a:gd name="connsiteX3995" fmla="*/ 5201138 w 6081795"/>
              <a:gd name="connsiteY3995" fmla="*/ 1397760 h 4588006"/>
              <a:gd name="connsiteX3996" fmla="*/ 5171622 w 6081795"/>
              <a:gd name="connsiteY3996" fmla="*/ 1397468 h 4588006"/>
              <a:gd name="connsiteX3997" fmla="*/ 5142384 w 6081795"/>
              <a:gd name="connsiteY3997" fmla="*/ 1398015 h 4588006"/>
              <a:gd name="connsiteX3998" fmla="*/ 5129136 w 6081795"/>
              <a:gd name="connsiteY3998" fmla="*/ 1396501 h 4588006"/>
              <a:gd name="connsiteX3999" fmla="*/ 5151730 w 6081795"/>
              <a:gd name="connsiteY3999" fmla="*/ 1395884 h 4588006"/>
              <a:gd name="connsiteX4000" fmla="*/ 5172830 w 6081795"/>
              <a:gd name="connsiteY4000" fmla="*/ 1395188 h 4588006"/>
              <a:gd name="connsiteX4001" fmla="*/ 5184060 w 6081795"/>
              <a:gd name="connsiteY4001" fmla="*/ 1396530 h 4588006"/>
              <a:gd name="connsiteX4002" fmla="*/ 5203294 w 6081795"/>
              <a:gd name="connsiteY4002" fmla="*/ 1395393 h 4588006"/>
              <a:gd name="connsiteX4003" fmla="*/ 5237118 w 6081795"/>
              <a:gd name="connsiteY4003" fmla="*/ 1395738 h 4588006"/>
              <a:gd name="connsiteX4004" fmla="*/ 5273114 w 6081795"/>
              <a:gd name="connsiteY4004" fmla="*/ 1395988 h 4588006"/>
              <a:gd name="connsiteX4005" fmla="*/ 5276216 w 6081795"/>
              <a:gd name="connsiteY4005" fmla="*/ 1395357 h 4588006"/>
              <a:gd name="connsiteX4006" fmla="*/ 5275646 w 6081795"/>
              <a:gd name="connsiteY4006" fmla="*/ 1394743 h 4588006"/>
              <a:gd name="connsiteX4007" fmla="*/ 5257434 w 6081795"/>
              <a:gd name="connsiteY4007" fmla="*/ 1393418 h 4588006"/>
              <a:gd name="connsiteX4008" fmla="*/ 5236106 w 6081795"/>
              <a:gd name="connsiteY4008" fmla="*/ 1393791 h 4588006"/>
              <a:gd name="connsiteX4009" fmla="*/ 5194010 w 6081795"/>
              <a:gd name="connsiteY4009" fmla="*/ 1393258 h 4588006"/>
              <a:gd name="connsiteX4010" fmla="*/ 5153408 w 6081795"/>
              <a:gd name="connsiteY4010" fmla="*/ 1392802 h 4588006"/>
              <a:gd name="connsiteX4011" fmla="*/ 5148872 w 6081795"/>
              <a:gd name="connsiteY4011" fmla="*/ 1392428 h 4588006"/>
              <a:gd name="connsiteX4012" fmla="*/ 5141620 w 6081795"/>
              <a:gd name="connsiteY4012" fmla="*/ 1392740 h 4588006"/>
              <a:gd name="connsiteX4013" fmla="*/ 5134978 w 6081795"/>
              <a:gd name="connsiteY4013" fmla="*/ 1392671 h 4588006"/>
              <a:gd name="connsiteX4014" fmla="*/ 5132548 w 6081795"/>
              <a:gd name="connsiteY4014" fmla="*/ 1391994 h 4588006"/>
              <a:gd name="connsiteX4015" fmla="*/ 5118836 w 6081795"/>
              <a:gd name="connsiteY4015" fmla="*/ 1392419 h 4588006"/>
              <a:gd name="connsiteX4016" fmla="*/ 5107162 w 6081795"/>
              <a:gd name="connsiteY4016" fmla="*/ 1392328 h 4588006"/>
              <a:gd name="connsiteX4017" fmla="*/ 5089574 w 6081795"/>
              <a:gd name="connsiteY4017" fmla="*/ 1392518 h 4588006"/>
              <a:gd name="connsiteX4018" fmla="*/ 5079684 w 6081795"/>
              <a:gd name="connsiteY4018" fmla="*/ 1391522 h 4588006"/>
              <a:gd name="connsiteX4019" fmla="*/ 5068714 w 6081795"/>
              <a:gd name="connsiteY4019" fmla="*/ 1391709 h 4588006"/>
              <a:gd name="connsiteX4020" fmla="*/ 5082316 w 6081795"/>
              <a:gd name="connsiteY4020" fmla="*/ 1388730 h 4588006"/>
              <a:gd name="connsiteX4021" fmla="*/ 5086258 w 6081795"/>
              <a:gd name="connsiteY4021" fmla="*/ 1385456 h 4588006"/>
              <a:gd name="connsiteX4022" fmla="*/ 5076072 w 6081795"/>
              <a:gd name="connsiteY4022" fmla="*/ 1384308 h 4588006"/>
              <a:gd name="connsiteX4023" fmla="*/ 5066302 w 6081795"/>
              <a:gd name="connsiteY4023" fmla="*/ 1384420 h 4588006"/>
              <a:gd name="connsiteX4024" fmla="*/ 5060522 w 6081795"/>
              <a:gd name="connsiteY4024" fmla="*/ 1384361 h 4588006"/>
              <a:gd name="connsiteX4025" fmla="*/ 5055420 w 6081795"/>
              <a:gd name="connsiteY4025" fmla="*/ 1384131 h 4588006"/>
              <a:gd name="connsiteX4026" fmla="*/ 5062126 w 6081795"/>
              <a:gd name="connsiteY4026" fmla="*/ 1383652 h 4588006"/>
              <a:gd name="connsiteX4027" fmla="*/ 5093848 w 6081795"/>
              <a:gd name="connsiteY4027" fmla="*/ 1381718 h 4588006"/>
              <a:gd name="connsiteX4028" fmla="*/ 5109626 w 6081795"/>
              <a:gd name="connsiteY4028" fmla="*/ 1381986 h 4588006"/>
              <a:gd name="connsiteX4029" fmla="*/ 5114908 w 6081795"/>
              <a:gd name="connsiteY4029" fmla="*/ 1382398 h 4588006"/>
              <a:gd name="connsiteX4030" fmla="*/ 5121412 w 6081795"/>
              <a:gd name="connsiteY4030" fmla="*/ 1382048 h 4588006"/>
              <a:gd name="connsiteX4031" fmla="*/ 5126378 w 6081795"/>
              <a:gd name="connsiteY4031" fmla="*/ 1382236 h 4588006"/>
              <a:gd name="connsiteX4032" fmla="*/ 5128490 w 6081795"/>
              <a:gd name="connsiteY4032" fmla="*/ 1382691 h 4588006"/>
              <a:gd name="connsiteX4033" fmla="*/ 5155686 w 6081795"/>
              <a:gd name="connsiteY4033" fmla="*/ 1381899 h 4588006"/>
              <a:gd name="connsiteX4034" fmla="*/ 5182880 w 6081795"/>
              <a:gd name="connsiteY4034" fmla="*/ 1381107 h 4588006"/>
              <a:gd name="connsiteX4035" fmla="*/ 5213776 w 6081795"/>
              <a:gd name="connsiteY4035" fmla="*/ 1381128 h 4588006"/>
              <a:gd name="connsiteX4036" fmla="*/ 5241262 w 6081795"/>
              <a:gd name="connsiteY4036" fmla="*/ 1379730 h 4588006"/>
              <a:gd name="connsiteX4037" fmla="*/ 5250334 w 6081795"/>
              <a:gd name="connsiteY4037" fmla="*/ 1380477 h 4588006"/>
              <a:gd name="connsiteX4038" fmla="*/ 5259516 w 6081795"/>
              <a:gd name="connsiteY4038" fmla="*/ 1380816 h 4588006"/>
              <a:gd name="connsiteX4039" fmla="*/ 5269918 w 6081795"/>
              <a:gd name="connsiteY4039" fmla="*/ 1380392 h 4588006"/>
              <a:gd name="connsiteX4040" fmla="*/ 5279340 w 6081795"/>
              <a:gd name="connsiteY4040" fmla="*/ 1379229 h 4588006"/>
              <a:gd name="connsiteX4041" fmla="*/ 5271622 w 6081795"/>
              <a:gd name="connsiteY4041" fmla="*/ 1377760 h 4588006"/>
              <a:gd name="connsiteX4042" fmla="*/ 5256300 w 6081795"/>
              <a:gd name="connsiteY4042" fmla="*/ 1377756 h 4588006"/>
              <a:gd name="connsiteX4043" fmla="*/ 5231142 w 6081795"/>
              <a:gd name="connsiteY4043" fmla="*/ 1378413 h 4588006"/>
              <a:gd name="connsiteX4044" fmla="*/ 5206248 w 6081795"/>
              <a:gd name="connsiteY4044" fmla="*/ 1377637 h 4588006"/>
              <a:gd name="connsiteX4045" fmla="*/ 5174328 w 6081795"/>
              <a:gd name="connsiteY4045" fmla="*/ 1377115 h 4588006"/>
              <a:gd name="connsiteX4046" fmla="*/ 5137518 w 6081795"/>
              <a:gd name="connsiteY4046" fmla="*/ 1377373 h 4588006"/>
              <a:gd name="connsiteX4047" fmla="*/ 5131278 w 6081795"/>
              <a:gd name="connsiteY4047" fmla="*/ 1376670 h 4588006"/>
              <a:gd name="connsiteX4048" fmla="*/ 5124640 w 6081795"/>
              <a:gd name="connsiteY4048" fmla="*/ 1376980 h 4588006"/>
              <a:gd name="connsiteX4049" fmla="*/ 5109490 w 6081795"/>
              <a:gd name="connsiteY4049" fmla="*/ 1376021 h 4588006"/>
              <a:gd name="connsiteX4050" fmla="*/ 5099232 w 6081795"/>
              <a:gd name="connsiteY4050" fmla="*/ 1374283 h 4588006"/>
              <a:gd name="connsiteX4051" fmla="*/ 5048708 w 6081795"/>
              <a:gd name="connsiteY4051" fmla="*/ 1374586 h 4588006"/>
              <a:gd name="connsiteX4052" fmla="*/ 5002936 w 6081795"/>
              <a:gd name="connsiteY4052" fmla="*/ 1373689 h 4588006"/>
              <a:gd name="connsiteX4053" fmla="*/ 4981726 w 6081795"/>
              <a:gd name="connsiteY4053" fmla="*/ 1374792 h 4588006"/>
              <a:gd name="connsiteX4054" fmla="*/ 4960806 w 6081795"/>
              <a:gd name="connsiteY4054" fmla="*/ 1374911 h 4588006"/>
              <a:gd name="connsiteX4055" fmla="*/ 4940564 w 6081795"/>
              <a:gd name="connsiteY4055" fmla="*/ 1374858 h 4588006"/>
              <a:gd name="connsiteX4056" fmla="*/ 4935482 w 6081795"/>
              <a:gd name="connsiteY4056" fmla="*/ 1374319 h 4588006"/>
              <a:gd name="connsiteX4057" fmla="*/ 4958892 w 6081795"/>
              <a:gd name="connsiteY4057" fmla="*/ 1373572 h 4588006"/>
              <a:gd name="connsiteX4058" fmla="*/ 4982982 w 6081795"/>
              <a:gd name="connsiteY4058" fmla="*/ 1372653 h 4588006"/>
              <a:gd name="connsiteX4059" fmla="*/ 4993308 w 6081795"/>
              <a:gd name="connsiteY4059" fmla="*/ 1371260 h 4588006"/>
              <a:gd name="connsiteX4060" fmla="*/ 4992960 w 6081795"/>
              <a:gd name="connsiteY4060" fmla="*/ 1373171 h 4588006"/>
              <a:gd name="connsiteX4061" fmla="*/ 4999666 w 6081795"/>
              <a:gd name="connsiteY4061" fmla="*/ 1372693 h 4588006"/>
              <a:gd name="connsiteX4062" fmla="*/ 5004170 w 6081795"/>
              <a:gd name="connsiteY4062" fmla="*/ 1371859 h 4588006"/>
              <a:gd name="connsiteX4063" fmla="*/ 5002008 w 6081795"/>
              <a:gd name="connsiteY4063" fmla="*/ 1370886 h 4588006"/>
              <a:gd name="connsiteX4064" fmla="*/ 5012480 w 6081795"/>
              <a:gd name="connsiteY4064" fmla="*/ 1370672 h 4588006"/>
              <a:gd name="connsiteX4065" fmla="*/ 5021592 w 6081795"/>
              <a:gd name="connsiteY4065" fmla="*/ 1370801 h 4588006"/>
              <a:gd name="connsiteX4066" fmla="*/ 5032768 w 6081795"/>
              <a:gd name="connsiteY4066" fmla="*/ 1370865 h 4588006"/>
              <a:gd name="connsiteX4067" fmla="*/ 5046258 w 6081795"/>
              <a:gd name="connsiteY4067" fmla="*/ 1371255 h 4588006"/>
              <a:gd name="connsiteX4068" fmla="*/ 5048996 w 6081795"/>
              <a:gd name="connsiteY4068" fmla="*/ 1373602 h 4588006"/>
              <a:gd name="connsiteX4069" fmla="*/ 5071482 w 6081795"/>
              <a:gd name="connsiteY4069" fmla="*/ 1373392 h 4588006"/>
              <a:gd name="connsiteX4070" fmla="*/ 5076540 w 6081795"/>
              <a:gd name="connsiteY4070" fmla="*/ 1370900 h 4588006"/>
              <a:gd name="connsiteX4071" fmla="*/ 5064958 w 6081795"/>
              <a:gd name="connsiteY4071" fmla="*/ 1371090 h 4588006"/>
              <a:gd name="connsiteX4072" fmla="*/ 5054056 w 6081795"/>
              <a:gd name="connsiteY4072" fmla="*/ 1371109 h 4588006"/>
              <a:gd name="connsiteX4073" fmla="*/ 5051690 w 6081795"/>
              <a:gd name="connsiteY4073" fmla="*/ 1369884 h 4588006"/>
              <a:gd name="connsiteX4074" fmla="*/ 5048418 w 6081795"/>
              <a:gd name="connsiteY4074" fmla="*/ 1368887 h 4588006"/>
              <a:gd name="connsiteX4075" fmla="*/ 5035110 w 6081795"/>
              <a:gd name="connsiteY4075" fmla="*/ 1368678 h 4588006"/>
              <a:gd name="connsiteX4076" fmla="*/ 5021942 w 6081795"/>
              <a:gd name="connsiteY4076" fmla="*/ 1368890 h 4588006"/>
              <a:gd name="connsiteX4077" fmla="*/ 5025356 w 6081795"/>
              <a:gd name="connsiteY4077" fmla="*/ 1367724 h 4588006"/>
              <a:gd name="connsiteX4078" fmla="*/ 5028092 w 6081795"/>
              <a:gd name="connsiteY4078" fmla="*/ 1366730 h 4588006"/>
              <a:gd name="connsiteX4079" fmla="*/ 5013198 w 6081795"/>
              <a:gd name="connsiteY4079" fmla="*/ 1366542 h 4588006"/>
              <a:gd name="connsiteX4080" fmla="*/ 4994910 w 6081795"/>
              <a:gd name="connsiteY4080" fmla="*/ 1367210 h 4588006"/>
              <a:gd name="connsiteX4081" fmla="*/ 4982804 w 6081795"/>
              <a:gd name="connsiteY4081" fmla="*/ 1366927 h 4588006"/>
              <a:gd name="connsiteX4082" fmla="*/ 4975326 w 6081795"/>
              <a:gd name="connsiteY4082" fmla="*/ 1367295 h 4588006"/>
              <a:gd name="connsiteX4083" fmla="*/ 4956832 w 6081795"/>
              <a:gd name="connsiteY4083" fmla="*/ 1367713 h 4588006"/>
              <a:gd name="connsiteX4084" fmla="*/ 4938872 w 6081795"/>
              <a:gd name="connsiteY4084" fmla="*/ 1366780 h 4588006"/>
              <a:gd name="connsiteX4085" fmla="*/ 4947574 w 6081795"/>
              <a:gd name="connsiteY4085" fmla="*/ 1366405 h 4588006"/>
              <a:gd name="connsiteX4086" fmla="*/ 4967158 w 6081795"/>
              <a:gd name="connsiteY4086" fmla="*/ 1366320 h 4588006"/>
              <a:gd name="connsiteX4087" fmla="*/ 4973458 w 6081795"/>
              <a:gd name="connsiteY4087" fmla="*/ 1366097 h 4588006"/>
              <a:gd name="connsiteX4088" fmla="*/ 4976764 w 6081795"/>
              <a:gd name="connsiteY4088" fmla="*/ 1365717 h 4588006"/>
              <a:gd name="connsiteX4089" fmla="*/ 4970622 w 6081795"/>
              <a:gd name="connsiteY4089" fmla="*/ 1365674 h 4588006"/>
              <a:gd name="connsiteX4090" fmla="*/ 4962982 w 6081795"/>
              <a:gd name="connsiteY4090" fmla="*/ 1365553 h 4588006"/>
              <a:gd name="connsiteX4091" fmla="*/ 4939406 w 6081795"/>
              <a:gd name="connsiteY4091" fmla="*/ 1365430 h 4588006"/>
              <a:gd name="connsiteX4092" fmla="*/ 4915832 w 6081795"/>
              <a:gd name="connsiteY4092" fmla="*/ 1365308 h 4588006"/>
              <a:gd name="connsiteX4093" fmla="*/ 4898242 w 6081795"/>
              <a:gd name="connsiteY4093" fmla="*/ 1365496 h 4588006"/>
              <a:gd name="connsiteX4094" fmla="*/ 4880468 w 6081795"/>
              <a:gd name="connsiteY4094" fmla="*/ 1365124 h 4588006"/>
              <a:gd name="connsiteX4095" fmla="*/ 4902360 w 6081795"/>
              <a:gd name="connsiteY4095" fmla="*/ 1364608 h 4588006"/>
              <a:gd name="connsiteX4096" fmla="*/ 4924534 w 6081795"/>
              <a:gd name="connsiteY4096" fmla="*/ 1364933 h 4588006"/>
              <a:gd name="connsiteX4097" fmla="*/ 4925788 w 6081795"/>
              <a:gd name="connsiteY4097" fmla="*/ 1362793 h 4588006"/>
              <a:gd name="connsiteX4098" fmla="*/ 4902026 w 6081795"/>
              <a:gd name="connsiteY4098" fmla="*/ 1362111 h 4588006"/>
              <a:gd name="connsiteX4099" fmla="*/ 4908546 w 6081795"/>
              <a:gd name="connsiteY4099" fmla="*/ 1361072 h 4588006"/>
              <a:gd name="connsiteX4100" fmla="*/ 4901100 w 6081795"/>
              <a:gd name="connsiteY4100" fmla="*/ 1359307 h 4588006"/>
              <a:gd name="connsiteX4101" fmla="*/ 4866640 w 6081795"/>
              <a:gd name="connsiteY4101" fmla="*/ 1358895 h 4588006"/>
              <a:gd name="connsiteX4102" fmla="*/ 4832126 w 6081795"/>
              <a:gd name="connsiteY4102" fmla="*/ 1359789 h 4588006"/>
              <a:gd name="connsiteX4103" fmla="*/ 4800462 w 6081795"/>
              <a:gd name="connsiteY4103" fmla="*/ 1360418 h 4588006"/>
              <a:gd name="connsiteX4104" fmla="*/ 4798654 w 6081795"/>
              <a:gd name="connsiteY4104" fmla="*/ 1360874 h 4588006"/>
              <a:gd name="connsiteX4105" fmla="*/ 4792666 w 6081795"/>
              <a:gd name="connsiteY4105" fmla="*/ 1360564 h 4588006"/>
              <a:gd name="connsiteX4106" fmla="*/ 4767282 w 6081795"/>
              <a:gd name="connsiteY4106" fmla="*/ 1360898 h 4588006"/>
              <a:gd name="connsiteX4107" fmla="*/ 4740306 w 6081795"/>
              <a:gd name="connsiteY4107" fmla="*/ 1360875 h 4588006"/>
              <a:gd name="connsiteX4108" fmla="*/ 4710338 w 6081795"/>
              <a:gd name="connsiteY4108" fmla="*/ 1360696 h 4588006"/>
              <a:gd name="connsiteX4109" fmla="*/ 4684160 w 6081795"/>
              <a:gd name="connsiteY4109" fmla="*/ 1360852 h 4588006"/>
              <a:gd name="connsiteX4110" fmla="*/ 4662468 w 6081795"/>
              <a:gd name="connsiteY4110" fmla="*/ 1361241 h 4588006"/>
              <a:gd name="connsiteX4111" fmla="*/ 4639612 w 6081795"/>
              <a:gd name="connsiteY4111" fmla="*/ 1360329 h 4588006"/>
              <a:gd name="connsiteX4112" fmla="*/ 4640518 w 6081795"/>
              <a:gd name="connsiteY4112" fmla="*/ 1360101 h 4588006"/>
              <a:gd name="connsiteX4113" fmla="*/ 4633626 w 6081795"/>
              <a:gd name="connsiteY4113" fmla="*/ 1360019 h 4588006"/>
              <a:gd name="connsiteX4114" fmla="*/ 4631816 w 6081795"/>
              <a:gd name="connsiteY4114" fmla="*/ 1360475 h 4588006"/>
              <a:gd name="connsiteX4115" fmla="*/ 4619308 w 6081795"/>
              <a:gd name="connsiteY4115" fmla="*/ 1361203 h 4588006"/>
              <a:gd name="connsiteX4116" fmla="*/ 4597544 w 6081795"/>
              <a:gd name="connsiteY4116" fmla="*/ 1360624 h 4588006"/>
              <a:gd name="connsiteX4117" fmla="*/ 4575780 w 6081795"/>
              <a:gd name="connsiteY4117" fmla="*/ 1360045 h 4588006"/>
              <a:gd name="connsiteX4118" fmla="*/ 4565246 w 6081795"/>
              <a:gd name="connsiteY4118" fmla="*/ 1357845 h 4588006"/>
              <a:gd name="connsiteX4119" fmla="*/ 4565060 w 6081795"/>
              <a:gd name="connsiteY4119" fmla="*/ 1357284 h 4588006"/>
              <a:gd name="connsiteX4120" fmla="*/ 4557194 w 6081795"/>
              <a:gd name="connsiteY4120" fmla="*/ 1357219 h 4588006"/>
              <a:gd name="connsiteX4121" fmla="*/ 4549466 w 6081795"/>
              <a:gd name="connsiteY4121" fmla="*/ 1357576 h 4588006"/>
              <a:gd name="connsiteX4122" fmla="*/ 4540330 w 6081795"/>
              <a:gd name="connsiteY4122" fmla="*/ 1357377 h 4588006"/>
              <a:gd name="connsiteX4123" fmla="*/ 4532968 w 6081795"/>
              <a:gd name="connsiteY4123" fmla="*/ 1358097 h 4588006"/>
              <a:gd name="connsiteX4124" fmla="*/ 4530254 w 6081795"/>
              <a:gd name="connsiteY4124" fmla="*/ 1358782 h 4588006"/>
              <a:gd name="connsiteX4125" fmla="*/ 4507398 w 6081795"/>
              <a:gd name="connsiteY4125" fmla="*/ 1357870 h 4588006"/>
              <a:gd name="connsiteX4126" fmla="*/ 4460434 w 6081795"/>
              <a:gd name="connsiteY4126" fmla="*/ 1358186 h 4588006"/>
              <a:gd name="connsiteX4127" fmla="*/ 4450826 w 6081795"/>
              <a:gd name="connsiteY4127" fmla="*/ 1358790 h 4588006"/>
              <a:gd name="connsiteX4128" fmla="*/ 4428722 w 6081795"/>
              <a:gd name="connsiteY4128" fmla="*/ 1358296 h 4588006"/>
              <a:gd name="connsiteX4129" fmla="*/ 4404580 w 6081795"/>
              <a:gd name="connsiteY4129" fmla="*/ 1358317 h 4588006"/>
              <a:gd name="connsiteX4130" fmla="*/ 3584204 w 6081795"/>
              <a:gd name="connsiteY4130" fmla="*/ 1043297 h 4588006"/>
              <a:gd name="connsiteX4131" fmla="*/ 3576748 w 6081795"/>
              <a:gd name="connsiteY4131" fmla="*/ 1043403 h 4588006"/>
              <a:gd name="connsiteX4132" fmla="*/ 3570166 w 6081795"/>
              <a:gd name="connsiteY4132" fmla="*/ 1043817 h 4588006"/>
              <a:gd name="connsiteX4133" fmla="*/ 3585372 w 6081795"/>
              <a:gd name="connsiteY4133" fmla="*/ 1043707 h 4588006"/>
              <a:gd name="connsiteX4134" fmla="*/ 4722722 w 6081795"/>
              <a:gd name="connsiteY4134" fmla="*/ 1043114 h 4588006"/>
              <a:gd name="connsiteX4135" fmla="*/ 4722004 w 6081795"/>
              <a:gd name="connsiteY4135" fmla="*/ 1046130 h 4588006"/>
              <a:gd name="connsiteX4136" fmla="*/ 4751248 w 6081795"/>
              <a:gd name="connsiteY4136" fmla="*/ 1045502 h 4588006"/>
              <a:gd name="connsiteX4137" fmla="*/ 4758586 w 6081795"/>
              <a:gd name="connsiteY4137" fmla="*/ 1045898 h 4588006"/>
              <a:gd name="connsiteX4138" fmla="*/ 4765048 w 6081795"/>
              <a:gd name="connsiteY4138" fmla="*/ 1045987 h 4588006"/>
              <a:gd name="connsiteX4139" fmla="*/ 4765638 w 6081795"/>
              <a:gd name="connsiteY4139" fmla="*/ 1044833 h 4588006"/>
              <a:gd name="connsiteX4140" fmla="*/ 4760616 w 6081795"/>
              <a:gd name="connsiteY4140" fmla="*/ 1043343 h 4588006"/>
              <a:gd name="connsiteX4141" fmla="*/ 4742106 w 6081795"/>
              <a:gd name="connsiteY4141" fmla="*/ 1043382 h 4588006"/>
              <a:gd name="connsiteX4142" fmla="*/ 4722722 w 6081795"/>
              <a:gd name="connsiteY4142" fmla="*/ 1043114 h 4588006"/>
              <a:gd name="connsiteX4143" fmla="*/ 3715908 w 6081795"/>
              <a:gd name="connsiteY4143" fmla="*/ 1042682 h 4588006"/>
              <a:gd name="connsiteX4144" fmla="*/ 3719410 w 6081795"/>
              <a:gd name="connsiteY4144" fmla="*/ 1043912 h 4588006"/>
              <a:gd name="connsiteX4145" fmla="*/ 3742340 w 6081795"/>
              <a:gd name="connsiteY4145" fmla="*/ 1043245 h 4588006"/>
              <a:gd name="connsiteX4146" fmla="*/ 4871276 w 6081795"/>
              <a:gd name="connsiteY4146" fmla="*/ 1040789 h 4588006"/>
              <a:gd name="connsiteX4147" fmla="*/ 4862146 w 6081795"/>
              <a:gd name="connsiteY4147" fmla="*/ 1041942 h 4588006"/>
              <a:gd name="connsiteX4148" fmla="*/ 4864482 w 6081795"/>
              <a:gd name="connsiteY4148" fmla="*/ 1042761 h 4588006"/>
              <a:gd name="connsiteX4149" fmla="*/ 4870798 w 6081795"/>
              <a:gd name="connsiteY4149" fmla="*/ 1042799 h 4588006"/>
              <a:gd name="connsiteX4150" fmla="*/ 4874426 w 6081795"/>
              <a:gd name="connsiteY4150" fmla="*/ 1042167 h 4588006"/>
              <a:gd name="connsiteX4151" fmla="*/ 4872444 w 6081795"/>
              <a:gd name="connsiteY4151" fmla="*/ 1041199 h 4588006"/>
              <a:gd name="connsiteX4152" fmla="*/ 4733402 w 6081795"/>
              <a:gd name="connsiteY4152" fmla="*/ 1040135 h 4588006"/>
              <a:gd name="connsiteX4153" fmla="*/ 4738406 w 6081795"/>
              <a:gd name="connsiteY4153" fmla="*/ 1040995 h 4588006"/>
              <a:gd name="connsiteX4154" fmla="*/ 4736070 w 6081795"/>
              <a:gd name="connsiteY4154" fmla="*/ 1040175 h 4588006"/>
              <a:gd name="connsiteX4155" fmla="*/ 4132778 w 6081795"/>
              <a:gd name="connsiteY4155" fmla="*/ 1039759 h 4588006"/>
              <a:gd name="connsiteX4156" fmla="*/ 4111018 w 6081795"/>
              <a:gd name="connsiteY4156" fmla="*/ 1040836 h 4588006"/>
              <a:gd name="connsiteX4157" fmla="*/ 4104462 w 6081795"/>
              <a:gd name="connsiteY4157" fmla="*/ 1041803 h 4588006"/>
              <a:gd name="connsiteX4158" fmla="*/ 4120544 w 6081795"/>
              <a:gd name="connsiteY4158" fmla="*/ 1042001 h 4588006"/>
              <a:gd name="connsiteX4159" fmla="*/ 4134874 w 6081795"/>
              <a:gd name="connsiteY4159" fmla="*/ 1041584 h 4588006"/>
              <a:gd name="connsiteX4160" fmla="*/ 4139094 w 6081795"/>
              <a:gd name="connsiteY4160" fmla="*/ 1039797 h 4588006"/>
              <a:gd name="connsiteX4161" fmla="*/ 4132778 w 6081795"/>
              <a:gd name="connsiteY4161" fmla="*/ 1039759 h 4588006"/>
              <a:gd name="connsiteX4162" fmla="*/ 4942396 w 6081795"/>
              <a:gd name="connsiteY4162" fmla="*/ 1039607 h 4588006"/>
              <a:gd name="connsiteX4163" fmla="*/ 4924376 w 6081795"/>
              <a:gd name="connsiteY4163" fmla="*/ 1040908 h 4588006"/>
              <a:gd name="connsiteX4164" fmla="*/ 4919236 w 6081795"/>
              <a:gd name="connsiteY4164" fmla="*/ 1039920 h 4588006"/>
              <a:gd name="connsiteX4165" fmla="*/ 4911984 w 6081795"/>
              <a:gd name="connsiteY4165" fmla="*/ 1039826 h 4588006"/>
              <a:gd name="connsiteX4166" fmla="*/ 4904494 w 6081795"/>
              <a:gd name="connsiteY4166" fmla="*/ 1040738 h 4588006"/>
              <a:gd name="connsiteX4167" fmla="*/ 4902616 w 6081795"/>
              <a:gd name="connsiteY4167" fmla="*/ 1041984 h 4588006"/>
              <a:gd name="connsiteX4168" fmla="*/ 4906212 w 6081795"/>
              <a:gd name="connsiteY4168" fmla="*/ 1042157 h 4588006"/>
              <a:gd name="connsiteX4169" fmla="*/ 4908932 w 6081795"/>
              <a:gd name="connsiteY4169" fmla="*/ 1042022 h 4588006"/>
              <a:gd name="connsiteX4170" fmla="*/ 4937936 w 6081795"/>
              <a:gd name="connsiteY4170" fmla="*/ 1042399 h 4588006"/>
              <a:gd name="connsiteX4171" fmla="*/ 4399926 w 6081795"/>
              <a:gd name="connsiteY4171" fmla="*/ 1038752 h 4588006"/>
              <a:gd name="connsiteX4172" fmla="*/ 4381908 w 6081795"/>
              <a:gd name="connsiteY4172" fmla="*/ 1040053 h 4588006"/>
              <a:gd name="connsiteX4173" fmla="*/ 4413738 w 6081795"/>
              <a:gd name="connsiteY4173" fmla="*/ 1042510 h 4588006"/>
              <a:gd name="connsiteX4174" fmla="*/ 4447162 w 6081795"/>
              <a:gd name="connsiteY4174" fmla="*/ 1042259 h 4588006"/>
              <a:gd name="connsiteX4175" fmla="*/ 4451014 w 6081795"/>
              <a:gd name="connsiteY4175" fmla="*/ 1043339 h 4588006"/>
              <a:gd name="connsiteX4176" fmla="*/ 4456980 w 6081795"/>
              <a:gd name="connsiteY4176" fmla="*/ 1043525 h 4588006"/>
              <a:gd name="connsiteX4177" fmla="*/ 4467598 w 6081795"/>
              <a:gd name="connsiteY4177" fmla="*/ 1042759 h 4588006"/>
              <a:gd name="connsiteX4178" fmla="*/ 4475928 w 6081795"/>
              <a:gd name="connsiteY4178" fmla="*/ 1043640 h 4588006"/>
              <a:gd name="connsiteX4179" fmla="*/ 4572310 w 6081795"/>
              <a:gd name="connsiteY4179" fmla="*/ 1042611 h 4588006"/>
              <a:gd name="connsiteX4180" fmla="*/ 4585870 w 6081795"/>
              <a:gd name="connsiteY4180" fmla="*/ 1044102 h 4588006"/>
              <a:gd name="connsiteX4181" fmla="*/ 4596750 w 6081795"/>
              <a:gd name="connsiteY4181" fmla="*/ 1043563 h 4588006"/>
              <a:gd name="connsiteX4182" fmla="*/ 4603410 w 6081795"/>
              <a:gd name="connsiteY4182" fmla="*/ 1044812 h 4588006"/>
              <a:gd name="connsiteX4183" fmla="*/ 4634990 w 6081795"/>
              <a:gd name="connsiteY4183" fmla="*/ 1045002 h 4588006"/>
              <a:gd name="connsiteX4184" fmla="*/ 4655492 w 6081795"/>
              <a:gd name="connsiteY4184" fmla="*/ 1043892 h 4588006"/>
              <a:gd name="connsiteX4185" fmla="*/ 4687400 w 6081795"/>
              <a:gd name="connsiteY4185" fmla="*/ 1042700 h 4588006"/>
              <a:gd name="connsiteX4186" fmla="*/ 4702606 w 6081795"/>
              <a:gd name="connsiteY4186" fmla="*/ 1042590 h 4588006"/>
              <a:gd name="connsiteX4187" fmla="*/ 4691382 w 6081795"/>
              <a:gd name="connsiteY4187" fmla="*/ 1041919 h 4588006"/>
              <a:gd name="connsiteX4188" fmla="*/ 4690266 w 6081795"/>
              <a:gd name="connsiteY4188" fmla="*/ 1042617 h 4588006"/>
              <a:gd name="connsiteX4189" fmla="*/ 4687400 w 6081795"/>
              <a:gd name="connsiteY4189" fmla="*/ 1042700 h 4588006"/>
              <a:gd name="connsiteX4190" fmla="*/ 4677344 w 6081795"/>
              <a:gd name="connsiteY4190" fmla="*/ 1042438 h 4588006"/>
              <a:gd name="connsiteX4191" fmla="*/ 4663784 w 6081795"/>
              <a:gd name="connsiteY4191" fmla="*/ 1040947 h 4588006"/>
              <a:gd name="connsiteX4192" fmla="*/ 4666598 w 6081795"/>
              <a:gd name="connsiteY4192" fmla="*/ 1039756 h 4588006"/>
              <a:gd name="connsiteX4193" fmla="*/ 4648818 w 6081795"/>
              <a:gd name="connsiteY4193" fmla="*/ 1040051 h 4588006"/>
              <a:gd name="connsiteX4194" fmla="*/ 4618704 w 6081795"/>
              <a:gd name="connsiteY4194" fmla="*/ 1039014 h 4588006"/>
              <a:gd name="connsiteX4195" fmla="*/ 4588234 w 6081795"/>
              <a:gd name="connsiteY4195" fmla="*/ 1039485 h 4588006"/>
              <a:gd name="connsiteX4196" fmla="*/ 4560396 w 6081795"/>
              <a:gd name="connsiteY4196" fmla="*/ 1039518 h 4588006"/>
              <a:gd name="connsiteX4197" fmla="*/ 4546712 w 6081795"/>
              <a:gd name="connsiteY4197" fmla="*/ 1039209 h 4588006"/>
              <a:gd name="connsiteX4198" fmla="*/ 4533726 w 6081795"/>
              <a:gd name="connsiteY4198" fmla="*/ 1039962 h 4588006"/>
              <a:gd name="connsiteX4199" fmla="*/ 4491970 w 6081795"/>
              <a:gd name="connsiteY4199" fmla="*/ 1040012 h 4588006"/>
              <a:gd name="connsiteX4200" fmla="*/ 4450214 w 6081795"/>
              <a:gd name="connsiteY4200" fmla="*/ 1040062 h 4588006"/>
              <a:gd name="connsiteX4201" fmla="*/ 4437822 w 6081795"/>
              <a:gd name="connsiteY4201" fmla="*/ 1038981 h 4588006"/>
              <a:gd name="connsiteX4202" fmla="*/ 4419312 w 6081795"/>
              <a:gd name="connsiteY4202" fmla="*/ 1039020 h 4588006"/>
              <a:gd name="connsiteX4203" fmla="*/ 4399926 w 6081795"/>
              <a:gd name="connsiteY4203" fmla="*/ 1038752 h 4588006"/>
              <a:gd name="connsiteX4204" fmla="*/ 3654874 w 6081795"/>
              <a:gd name="connsiteY4204" fmla="*/ 1038690 h 4588006"/>
              <a:gd name="connsiteX4205" fmla="*/ 3639878 w 6081795"/>
              <a:gd name="connsiteY4205" fmla="*/ 1043231 h 4588006"/>
              <a:gd name="connsiteX4206" fmla="*/ 3644548 w 6081795"/>
              <a:gd name="connsiteY4206" fmla="*/ 1044869 h 4588006"/>
              <a:gd name="connsiteX4207" fmla="*/ 3668884 w 6081795"/>
              <a:gd name="connsiteY4207" fmla="*/ 1043607 h 4588006"/>
              <a:gd name="connsiteX4208" fmla="*/ 3683162 w 6081795"/>
              <a:gd name="connsiteY4208" fmla="*/ 1042082 h 4588006"/>
              <a:gd name="connsiteX4209" fmla="*/ 3660712 w 6081795"/>
              <a:gd name="connsiteY4209" fmla="*/ 1040739 h 4588006"/>
              <a:gd name="connsiteX4210" fmla="*/ 3664022 w 6081795"/>
              <a:gd name="connsiteY4210" fmla="*/ 1039450 h 4588006"/>
              <a:gd name="connsiteX4211" fmla="*/ 3654874 w 6081795"/>
              <a:gd name="connsiteY4211" fmla="*/ 1038690 h 4588006"/>
              <a:gd name="connsiteX4212" fmla="*/ 4955266 w 6081795"/>
              <a:gd name="connsiteY4212" fmla="*/ 1038677 h 4588006"/>
              <a:gd name="connsiteX4213" fmla="*/ 4950118 w 6081795"/>
              <a:gd name="connsiteY4213" fmla="*/ 1039050 h 4588006"/>
              <a:gd name="connsiteX4214" fmla="*/ 4966252 w 6081795"/>
              <a:gd name="connsiteY4214" fmla="*/ 1040354 h 4588006"/>
              <a:gd name="connsiteX4215" fmla="*/ 4973976 w 6081795"/>
              <a:gd name="connsiteY4215" fmla="*/ 1039797 h 4588006"/>
              <a:gd name="connsiteX4216" fmla="*/ 4977690 w 6081795"/>
              <a:gd name="connsiteY4216" fmla="*/ 1039467 h 4588006"/>
              <a:gd name="connsiteX4217" fmla="*/ 4980530 w 6081795"/>
              <a:gd name="connsiteY4217" fmla="*/ 1038830 h 4588006"/>
              <a:gd name="connsiteX4218" fmla="*/ 4972808 w 6081795"/>
              <a:gd name="connsiteY4218" fmla="*/ 1039388 h 4588006"/>
              <a:gd name="connsiteX4219" fmla="*/ 4827546 w 6081795"/>
              <a:gd name="connsiteY4219" fmla="*/ 1038512 h 4588006"/>
              <a:gd name="connsiteX4220" fmla="*/ 4799468 w 6081795"/>
              <a:gd name="connsiteY4220" fmla="*/ 1039550 h 4588006"/>
              <a:gd name="connsiteX4221" fmla="*/ 4818854 w 6081795"/>
              <a:gd name="connsiteY4221" fmla="*/ 1039818 h 4588006"/>
              <a:gd name="connsiteX4222" fmla="*/ 4837364 w 6081795"/>
              <a:gd name="connsiteY4222" fmla="*/ 1039779 h 4588006"/>
              <a:gd name="connsiteX4223" fmla="*/ 4515496 w 6081795"/>
              <a:gd name="connsiteY4223" fmla="*/ 1036831 h 4588006"/>
              <a:gd name="connsiteX4224" fmla="*/ 4505200 w 6081795"/>
              <a:gd name="connsiteY4224" fmla="*/ 1037575 h 4588006"/>
              <a:gd name="connsiteX4225" fmla="*/ 4514090 w 6081795"/>
              <a:gd name="connsiteY4225" fmla="*/ 1037427 h 4588006"/>
              <a:gd name="connsiteX4226" fmla="*/ 3540260 w 6081795"/>
              <a:gd name="connsiteY4226" fmla="*/ 1036589 h 4588006"/>
              <a:gd name="connsiteX4227" fmla="*/ 3535726 w 6081795"/>
              <a:gd name="connsiteY4227" fmla="*/ 1037040 h 4588006"/>
              <a:gd name="connsiteX4228" fmla="*/ 3534874 w 6081795"/>
              <a:gd name="connsiteY4228" fmla="*/ 1037967 h 4588006"/>
              <a:gd name="connsiteX4229" fmla="*/ 3544452 w 6081795"/>
              <a:gd name="connsiteY4229" fmla="*/ 1040239 h 4588006"/>
              <a:gd name="connsiteX4230" fmla="*/ 3569162 w 6081795"/>
              <a:gd name="connsiteY4230" fmla="*/ 1040060 h 4588006"/>
              <a:gd name="connsiteX4231" fmla="*/ 3594050 w 6081795"/>
              <a:gd name="connsiteY4231" fmla="*/ 1039128 h 4588006"/>
              <a:gd name="connsiteX4232" fmla="*/ 3615398 w 6081795"/>
              <a:gd name="connsiteY4232" fmla="*/ 1039131 h 4588006"/>
              <a:gd name="connsiteX4233" fmla="*/ 3635688 w 6081795"/>
              <a:gd name="connsiteY4233" fmla="*/ 1039581 h 4588006"/>
              <a:gd name="connsiteX4234" fmla="*/ 3628682 w 6081795"/>
              <a:gd name="connsiteY4234" fmla="*/ 1037122 h 4588006"/>
              <a:gd name="connsiteX4235" fmla="*/ 3598272 w 6081795"/>
              <a:gd name="connsiteY4235" fmla="*/ 1037342 h 4588006"/>
              <a:gd name="connsiteX4236" fmla="*/ 3567860 w 6081795"/>
              <a:gd name="connsiteY4236" fmla="*/ 1037561 h 4588006"/>
              <a:gd name="connsiteX4237" fmla="*/ 3386108 w 6081795"/>
              <a:gd name="connsiteY4237" fmla="*/ 1035861 h 4588006"/>
              <a:gd name="connsiteX4238" fmla="*/ 3365514 w 6081795"/>
              <a:gd name="connsiteY4238" fmla="*/ 1037348 h 4588006"/>
              <a:gd name="connsiteX4239" fmla="*/ 3379198 w 6081795"/>
              <a:gd name="connsiteY4239" fmla="*/ 1037657 h 4588006"/>
              <a:gd name="connsiteX4240" fmla="*/ 3392184 w 6081795"/>
              <a:gd name="connsiteY4240" fmla="*/ 1036905 h 4588006"/>
              <a:gd name="connsiteX4241" fmla="*/ 4136310 w 6081795"/>
              <a:gd name="connsiteY4241" fmla="*/ 1035552 h 4588006"/>
              <a:gd name="connsiteX4242" fmla="*/ 4126012 w 6081795"/>
              <a:gd name="connsiteY4242" fmla="*/ 1036295 h 4588006"/>
              <a:gd name="connsiteX4243" fmla="*/ 4132766 w 6081795"/>
              <a:gd name="connsiteY4243" fmla="*/ 1036487 h 4588006"/>
              <a:gd name="connsiteX4244" fmla="*/ 4138646 w 6081795"/>
              <a:gd name="connsiteY4244" fmla="*/ 1036372 h 4588006"/>
              <a:gd name="connsiteX4245" fmla="*/ 3300262 w 6081795"/>
              <a:gd name="connsiteY4245" fmla="*/ 1035142 h 4588006"/>
              <a:gd name="connsiteX4246" fmla="*/ 3303764 w 6081795"/>
              <a:gd name="connsiteY4246" fmla="*/ 1036372 h 4588006"/>
              <a:gd name="connsiteX4247" fmla="*/ 3308208 w 6081795"/>
              <a:gd name="connsiteY4247" fmla="*/ 1036298 h 4588006"/>
              <a:gd name="connsiteX4248" fmla="*/ 3312654 w 6081795"/>
              <a:gd name="connsiteY4248" fmla="*/ 1036224 h 4588006"/>
              <a:gd name="connsiteX4249" fmla="*/ 3300262 w 6081795"/>
              <a:gd name="connsiteY4249" fmla="*/ 1035142 h 4588006"/>
              <a:gd name="connsiteX4250" fmla="*/ 3420500 w 6081795"/>
              <a:gd name="connsiteY4250" fmla="*/ 1034860 h 4588006"/>
              <a:gd name="connsiteX4251" fmla="*/ 3410552 w 6081795"/>
              <a:gd name="connsiteY4251" fmla="*/ 1036134 h 4588006"/>
              <a:gd name="connsiteX4252" fmla="*/ 3403410 w 6081795"/>
              <a:gd name="connsiteY4252" fmla="*/ 1037577 h 4588006"/>
              <a:gd name="connsiteX4253" fmla="*/ 3407326 w 6081795"/>
              <a:gd name="connsiteY4253" fmla="*/ 1037726 h 4588006"/>
              <a:gd name="connsiteX4254" fmla="*/ 3412300 w 6081795"/>
              <a:gd name="connsiteY4254" fmla="*/ 1037429 h 4588006"/>
              <a:gd name="connsiteX4255" fmla="*/ 3440486 w 6081795"/>
              <a:gd name="connsiteY4255" fmla="*/ 1037926 h 4588006"/>
              <a:gd name="connsiteX4256" fmla="*/ 3467974 w 6081795"/>
              <a:gd name="connsiteY4256" fmla="*/ 1037361 h 4588006"/>
              <a:gd name="connsiteX4257" fmla="*/ 3463304 w 6081795"/>
              <a:gd name="connsiteY4257" fmla="*/ 1035723 h 4588006"/>
              <a:gd name="connsiteX4258" fmla="*/ 3436986 w 6081795"/>
              <a:gd name="connsiteY4258" fmla="*/ 1036017 h 4588006"/>
              <a:gd name="connsiteX4259" fmla="*/ 3420500 w 6081795"/>
              <a:gd name="connsiteY4259" fmla="*/ 1034860 h 4588006"/>
              <a:gd name="connsiteX4260" fmla="*/ 2562931 w 6081795"/>
              <a:gd name="connsiteY4260" fmla="*/ 1034522 h 4588006"/>
              <a:gd name="connsiteX4261" fmla="*/ 2549582 w 6081795"/>
              <a:gd name="connsiteY4261" fmla="*/ 1037462 h 4588006"/>
              <a:gd name="connsiteX4262" fmla="*/ 2527821 w 6081795"/>
              <a:gd name="connsiteY4262" fmla="*/ 1038539 h 4588006"/>
              <a:gd name="connsiteX4263" fmla="*/ 2514288 w 6081795"/>
              <a:gd name="connsiteY4263" fmla="*/ 1037602 h 4588006"/>
              <a:gd name="connsiteX4264" fmla="*/ 2498127 w 6081795"/>
              <a:gd name="connsiteY4264" fmla="*/ 1035743 h 4588006"/>
              <a:gd name="connsiteX4265" fmla="*/ 2530529 w 6081795"/>
              <a:gd name="connsiteY4265" fmla="*/ 1035133 h 4588006"/>
              <a:gd name="connsiteX4266" fmla="*/ 2562931 w 6081795"/>
              <a:gd name="connsiteY4266" fmla="*/ 1034522 h 4588006"/>
              <a:gd name="connsiteX4267" fmla="*/ 3744492 w 6081795"/>
              <a:gd name="connsiteY4267" fmla="*/ 1034197 h 4588006"/>
              <a:gd name="connsiteX4268" fmla="*/ 3755476 w 6081795"/>
              <a:gd name="connsiteY4268" fmla="*/ 1035874 h 4588006"/>
              <a:gd name="connsiteX4269" fmla="*/ 3771850 w 6081795"/>
              <a:gd name="connsiteY4269" fmla="*/ 1036173 h 4588006"/>
              <a:gd name="connsiteX4270" fmla="*/ 3776998 w 6081795"/>
              <a:gd name="connsiteY4270" fmla="*/ 1035802 h 4588006"/>
              <a:gd name="connsiteX4271" fmla="*/ 3767180 w 6081795"/>
              <a:gd name="connsiteY4271" fmla="*/ 1034535 h 4588006"/>
              <a:gd name="connsiteX4272" fmla="*/ 4231524 w 6081795"/>
              <a:gd name="connsiteY4272" fmla="*/ 1034113 h 4588006"/>
              <a:gd name="connsiteX4273" fmla="*/ 4230586 w 6081795"/>
              <a:gd name="connsiteY4273" fmla="*/ 1034736 h 4588006"/>
              <a:gd name="connsiteX4274" fmla="*/ 4232452 w 6081795"/>
              <a:gd name="connsiteY4274" fmla="*/ 1035527 h 4588006"/>
              <a:gd name="connsiteX4275" fmla="*/ 4245086 w 6081795"/>
              <a:gd name="connsiteY4275" fmla="*/ 1035604 h 4588006"/>
              <a:gd name="connsiteX4276" fmla="*/ 4239798 w 6081795"/>
              <a:gd name="connsiteY4276" fmla="*/ 1034565 h 4588006"/>
              <a:gd name="connsiteX4277" fmla="*/ 4231524 w 6081795"/>
              <a:gd name="connsiteY4277" fmla="*/ 1034113 h 4588006"/>
              <a:gd name="connsiteX4278" fmla="*/ 3719228 w 6081795"/>
              <a:gd name="connsiteY4278" fmla="*/ 1034044 h 4588006"/>
              <a:gd name="connsiteX4279" fmla="*/ 3706358 w 6081795"/>
              <a:gd name="connsiteY4279" fmla="*/ 1034973 h 4588006"/>
              <a:gd name="connsiteX4280" fmla="*/ 3690822 w 6081795"/>
              <a:gd name="connsiteY4280" fmla="*/ 1036465 h 4588006"/>
              <a:gd name="connsiteX4281" fmla="*/ 3678970 w 6081795"/>
              <a:gd name="connsiteY4281" fmla="*/ 1038432 h 4588006"/>
              <a:gd name="connsiteX4282" fmla="*/ 3728808 w 6081795"/>
              <a:gd name="connsiteY4282" fmla="*/ 1036316 h 4588006"/>
              <a:gd name="connsiteX4283" fmla="*/ 3725544 w 6081795"/>
              <a:gd name="connsiteY4283" fmla="*/ 1034082 h 4588006"/>
              <a:gd name="connsiteX4284" fmla="*/ 3722386 w 6081795"/>
              <a:gd name="connsiteY4284" fmla="*/ 1034063 h 4588006"/>
              <a:gd name="connsiteX4285" fmla="*/ 3719228 w 6081795"/>
              <a:gd name="connsiteY4285" fmla="*/ 1034044 h 4588006"/>
              <a:gd name="connsiteX4286" fmla="*/ 3337228 w 6081795"/>
              <a:gd name="connsiteY4286" fmla="*/ 1033956 h 4588006"/>
              <a:gd name="connsiteX4287" fmla="*/ 3326932 w 6081795"/>
              <a:gd name="connsiteY4287" fmla="*/ 1034699 h 4588006"/>
              <a:gd name="connsiteX4288" fmla="*/ 3321544 w 6081795"/>
              <a:gd name="connsiteY4288" fmla="*/ 1036076 h 4588006"/>
              <a:gd name="connsiteX4289" fmla="*/ 3348902 w 6081795"/>
              <a:gd name="connsiteY4289" fmla="*/ 1038054 h 4588006"/>
              <a:gd name="connsiteX4290" fmla="*/ 3359200 w 6081795"/>
              <a:gd name="connsiteY4290" fmla="*/ 1037310 h 4588006"/>
              <a:gd name="connsiteX4291" fmla="*/ 3358272 w 6081795"/>
              <a:gd name="connsiteY4291" fmla="*/ 1035895 h 4588006"/>
              <a:gd name="connsiteX4292" fmla="*/ 3345400 w 6081795"/>
              <a:gd name="connsiteY4292" fmla="*/ 1036824 h 4588006"/>
              <a:gd name="connsiteX4293" fmla="*/ 4590836 w 6081795"/>
              <a:gd name="connsiteY4293" fmla="*/ 1033863 h 4588006"/>
              <a:gd name="connsiteX4294" fmla="*/ 4588262 w 6081795"/>
              <a:gd name="connsiteY4294" fmla="*/ 1034049 h 4588006"/>
              <a:gd name="connsiteX4295" fmla="*/ 4580062 w 6081795"/>
              <a:gd name="connsiteY4295" fmla="*/ 1036617 h 4588006"/>
              <a:gd name="connsiteX4296" fmla="*/ 3895142 w 6081795"/>
              <a:gd name="connsiteY4296" fmla="*/ 1033695 h 4588006"/>
              <a:gd name="connsiteX4297" fmla="*/ 3867118 w 6081795"/>
              <a:gd name="connsiteY4297" fmla="*/ 1035841 h 4588006"/>
              <a:gd name="connsiteX4298" fmla="*/ 3837342 w 6081795"/>
              <a:gd name="connsiteY4298" fmla="*/ 1037373 h 4588006"/>
              <a:gd name="connsiteX4299" fmla="*/ 3864014 w 6081795"/>
              <a:gd name="connsiteY4299" fmla="*/ 1036931 h 4588006"/>
              <a:gd name="connsiteX4300" fmla="*/ 3895592 w 6081795"/>
              <a:gd name="connsiteY4300" fmla="*/ 1037121 h 4588006"/>
              <a:gd name="connsiteX4301" fmla="*/ 3270330 w 6081795"/>
              <a:gd name="connsiteY4301" fmla="*/ 1033351 h 4588006"/>
              <a:gd name="connsiteX4302" fmla="*/ 3263774 w 6081795"/>
              <a:gd name="connsiteY4302" fmla="*/ 1034319 h 4588006"/>
              <a:gd name="connsiteX4303" fmla="*/ 3271496 w 6081795"/>
              <a:gd name="connsiteY4303" fmla="*/ 1033761 h 4588006"/>
              <a:gd name="connsiteX4304" fmla="*/ 3933276 w 6081795"/>
              <a:gd name="connsiteY4304" fmla="*/ 1032919 h 4588006"/>
              <a:gd name="connsiteX4305" fmla="*/ 3915256 w 6081795"/>
              <a:gd name="connsiteY4305" fmla="*/ 1034219 h 4588006"/>
              <a:gd name="connsiteX4306" fmla="*/ 3915946 w 6081795"/>
              <a:gd name="connsiteY4306" fmla="*/ 1036640 h 4588006"/>
              <a:gd name="connsiteX4307" fmla="*/ 3918872 w 6081795"/>
              <a:gd name="connsiteY4307" fmla="*/ 1036305 h 4588006"/>
              <a:gd name="connsiteX4308" fmla="*/ 3919688 w 6081795"/>
              <a:gd name="connsiteY4308" fmla="*/ 1036863 h 4588006"/>
              <a:gd name="connsiteX4309" fmla="*/ 3932318 w 6081795"/>
              <a:gd name="connsiteY4309" fmla="*/ 1036940 h 4588006"/>
              <a:gd name="connsiteX4310" fmla="*/ 3937404 w 6081795"/>
              <a:gd name="connsiteY4310" fmla="*/ 1037499 h 4588006"/>
              <a:gd name="connsiteX4311" fmla="*/ 3943544 w 6081795"/>
              <a:gd name="connsiteY4311" fmla="*/ 1037612 h 4588006"/>
              <a:gd name="connsiteX4312" fmla="*/ 3982606 w 6081795"/>
              <a:gd name="connsiteY4312" fmla="*/ 1038249 h 4588006"/>
              <a:gd name="connsiteX4313" fmla="*/ 4021940 w 6081795"/>
              <a:gd name="connsiteY4313" fmla="*/ 1037077 h 4588006"/>
              <a:gd name="connsiteX4314" fmla="*/ 4060042 w 6081795"/>
              <a:gd name="connsiteY4314" fmla="*/ 1037105 h 4588006"/>
              <a:gd name="connsiteX4315" fmla="*/ 4058156 w 6081795"/>
              <a:gd name="connsiteY4315" fmla="*/ 1039712 h 4588006"/>
              <a:gd name="connsiteX4316" fmla="*/ 4076610 w 6081795"/>
              <a:gd name="connsiteY4316" fmla="*/ 1039245 h 4588006"/>
              <a:gd name="connsiteX4317" fmla="*/ 4094884 w 6081795"/>
              <a:gd name="connsiteY4317" fmla="*/ 1039531 h 4588006"/>
              <a:gd name="connsiteX4318" fmla="*/ 4091620 w 6081795"/>
              <a:gd name="connsiteY4318" fmla="*/ 1037296 h 4588006"/>
              <a:gd name="connsiteX4319" fmla="*/ 4094672 w 6081795"/>
              <a:gd name="connsiteY4319" fmla="*/ 1035099 h 4588006"/>
              <a:gd name="connsiteX4320" fmla="*/ 4075486 w 6081795"/>
              <a:gd name="connsiteY4320" fmla="*/ 1035991 h 4588006"/>
              <a:gd name="connsiteX4321" fmla="*/ 4055898 w 6081795"/>
              <a:gd name="connsiteY4321" fmla="*/ 1035244 h 4588006"/>
              <a:gd name="connsiteX4322" fmla="*/ 4035256 w 6081795"/>
              <a:gd name="connsiteY4322" fmla="*/ 1034942 h 4588006"/>
              <a:gd name="connsiteX4323" fmla="*/ 4002272 w 6081795"/>
              <a:gd name="connsiteY4323" fmla="*/ 1035348 h 4588006"/>
              <a:gd name="connsiteX4324" fmla="*/ 3997220 w 6081795"/>
              <a:gd name="connsiteY4324" fmla="*/ 1033983 h 4588006"/>
              <a:gd name="connsiteX4325" fmla="*/ 3989880 w 6081795"/>
              <a:gd name="connsiteY4325" fmla="*/ 1034267 h 4588006"/>
              <a:gd name="connsiteX4326" fmla="*/ 3964854 w 6081795"/>
              <a:gd name="connsiteY4326" fmla="*/ 1033109 h 4588006"/>
              <a:gd name="connsiteX4327" fmla="*/ 3935610 w 6081795"/>
              <a:gd name="connsiteY4327" fmla="*/ 1033738 h 4588006"/>
              <a:gd name="connsiteX4328" fmla="*/ 3112912 w 6081795"/>
              <a:gd name="connsiteY4328" fmla="*/ 1030389 h 4588006"/>
              <a:gd name="connsiteX4329" fmla="*/ 3088098 w 6081795"/>
              <a:gd name="connsiteY4329" fmla="*/ 1033662 h 4588006"/>
              <a:gd name="connsiteX4330" fmla="*/ 3085266 w 6081795"/>
              <a:gd name="connsiteY4330" fmla="*/ 1032940 h 4588006"/>
              <a:gd name="connsiteX4331" fmla="*/ 3079448 w 6081795"/>
              <a:gd name="connsiteY4331" fmla="*/ 1032804 h 4588006"/>
              <a:gd name="connsiteX4332" fmla="*/ 3073038 w 6081795"/>
              <a:gd name="connsiteY4332" fmla="*/ 1033823 h 4588006"/>
              <a:gd name="connsiteX4333" fmla="*/ 3067506 w 6081795"/>
              <a:gd name="connsiteY4333" fmla="*/ 1035148 h 4588006"/>
              <a:gd name="connsiteX4334" fmla="*/ 3067956 w 6081795"/>
              <a:gd name="connsiteY4334" fmla="*/ 1038574 h 4588006"/>
              <a:gd name="connsiteX4335" fmla="*/ 3076844 w 6081795"/>
              <a:gd name="connsiteY4335" fmla="*/ 1038426 h 4588006"/>
              <a:gd name="connsiteX4336" fmla="*/ 3081304 w 6081795"/>
              <a:gd name="connsiteY4336" fmla="*/ 1035634 h 4588006"/>
              <a:gd name="connsiteX4337" fmla="*/ 3093266 w 6081795"/>
              <a:gd name="connsiteY4337" fmla="*/ 1035203 h 4588006"/>
              <a:gd name="connsiteX4338" fmla="*/ 3103994 w 6081795"/>
              <a:gd name="connsiteY4338" fmla="*/ 1035973 h 4588006"/>
              <a:gd name="connsiteX4339" fmla="*/ 3131168 w 6081795"/>
              <a:gd name="connsiteY4339" fmla="*/ 1034073 h 4588006"/>
              <a:gd name="connsiteX4340" fmla="*/ 3155716 w 6081795"/>
              <a:gd name="connsiteY4340" fmla="*/ 1031251 h 4588006"/>
              <a:gd name="connsiteX4341" fmla="*/ 2774434 w 6081795"/>
              <a:gd name="connsiteY4341" fmla="*/ 1028146 h 4588006"/>
              <a:gd name="connsiteX4342" fmla="*/ 2753601 w 6081795"/>
              <a:gd name="connsiteY4342" fmla="*/ 1030638 h 4588006"/>
              <a:gd name="connsiteX4343" fmla="*/ 2777521 w 6081795"/>
              <a:gd name="connsiteY4343" fmla="*/ 1030455 h 4588006"/>
              <a:gd name="connsiteX4344" fmla="*/ 2796166 w 6081795"/>
              <a:gd name="connsiteY4344" fmla="*/ 1032506 h 4588006"/>
              <a:gd name="connsiteX4345" fmla="*/ 2815936 w 6081795"/>
              <a:gd name="connsiteY4345" fmla="*/ 1031819 h 4588006"/>
              <a:gd name="connsiteX4346" fmla="*/ 2835707 w 6081795"/>
              <a:gd name="connsiteY4346" fmla="*/ 1031134 h 4588006"/>
              <a:gd name="connsiteX4347" fmla="*/ 2815946 w 6081795"/>
              <a:gd name="connsiteY4347" fmla="*/ 1029781 h 4588006"/>
              <a:gd name="connsiteX4348" fmla="*/ 2792664 w 6081795"/>
              <a:gd name="connsiteY4348" fmla="*/ 1031277 h 4588006"/>
              <a:gd name="connsiteX4349" fmla="*/ 2785041 w 6081795"/>
              <a:gd name="connsiteY4349" fmla="*/ 1029419 h 4588006"/>
              <a:gd name="connsiteX4350" fmla="*/ 2774434 w 6081795"/>
              <a:gd name="connsiteY4350" fmla="*/ 1028146 h 4588006"/>
              <a:gd name="connsiteX4351" fmla="*/ 2723908 w 6081795"/>
              <a:gd name="connsiteY4351" fmla="*/ 1027841 h 4588006"/>
              <a:gd name="connsiteX4352" fmla="*/ 2718524 w 6081795"/>
              <a:gd name="connsiteY4352" fmla="*/ 1028539 h 4588006"/>
              <a:gd name="connsiteX4353" fmla="*/ 2715946 w 6081795"/>
              <a:gd name="connsiteY4353" fmla="*/ 1029405 h 4588006"/>
              <a:gd name="connsiteX4354" fmla="*/ 2720884 w 6081795"/>
              <a:gd name="connsiteY4354" fmla="*/ 1029912 h 4588006"/>
              <a:gd name="connsiteX4355" fmla="*/ 2726003 w 6081795"/>
              <a:gd name="connsiteY4355" fmla="*/ 1029666 h 4588006"/>
              <a:gd name="connsiteX4356" fmla="*/ 2778741 w 6081795"/>
              <a:gd name="connsiteY4356" fmla="*/ 1010051 h 4588006"/>
              <a:gd name="connsiteX4357" fmla="*/ 2758970 w 6081795"/>
              <a:gd name="connsiteY4357" fmla="*/ 1010737 h 4588006"/>
              <a:gd name="connsiteX4358" fmla="*/ 2739200 w 6081795"/>
              <a:gd name="connsiteY4358" fmla="*/ 1011424 h 4588006"/>
              <a:gd name="connsiteX4359" fmla="*/ 2776885 w 6081795"/>
              <a:gd name="connsiteY4359" fmla="*/ 1012532 h 4588006"/>
              <a:gd name="connsiteX4360" fmla="*/ 2814750 w 6081795"/>
              <a:gd name="connsiteY4360" fmla="*/ 1012886 h 4588006"/>
              <a:gd name="connsiteX4361" fmla="*/ 2823994 w 6081795"/>
              <a:gd name="connsiteY4361" fmla="*/ 1011910 h 4588006"/>
              <a:gd name="connsiteX4362" fmla="*/ 2830434 w 6081795"/>
              <a:gd name="connsiteY4362" fmla="*/ 1010765 h 4588006"/>
              <a:gd name="connsiteX4363" fmla="*/ 2822921 w 6081795"/>
              <a:gd name="connsiteY4363" fmla="*/ 1010443 h 4588006"/>
              <a:gd name="connsiteX4364" fmla="*/ 2815228 w 6081795"/>
              <a:gd name="connsiteY4364" fmla="*/ 1010875 h 4588006"/>
              <a:gd name="connsiteX4365" fmla="*/ 2795838 w 6081795"/>
              <a:gd name="connsiteY4365" fmla="*/ 1011287 h 4588006"/>
              <a:gd name="connsiteX4366" fmla="*/ 2778741 w 6081795"/>
              <a:gd name="connsiteY4366" fmla="*/ 1010051 h 4588006"/>
              <a:gd name="connsiteX4367" fmla="*/ 2685649 w 6081795"/>
              <a:gd name="connsiteY4367" fmla="*/ 1007879 h 4588006"/>
              <a:gd name="connsiteX4368" fmla="*/ 2686925 w 6081795"/>
              <a:gd name="connsiteY4368" fmla="*/ 1009824 h 4588006"/>
              <a:gd name="connsiteX4369" fmla="*/ 2691008 w 6081795"/>
              <a:gd name="connsiteY4369" fmla="*/ 1011938 h 4588006"/>
              <a:gd name="connsiteX4370" fmla="*/ 2710883 w 6081795"/>
              <a:gd name="connsiteY4370" fmla="*/ 1013468 h 4588006"/>
              <a:gd name="connsiteX4371" fmla="*/ 2713026 w 6081795"/>
              <a:gd name="connsiteY4371" fmla="*/ 1011769 h 4588006"/>
              <a:gd name="connsiteX4372" fmla="*/ 2721658 w 6081795"/>
              <a:gd name="connsiteY4372" fmla="*/ 1010713 h 4588006"/>
              <a:gd name="connsiteX4373" fmla="*/ 2735457 w 6081795"/>
              <a:gd name="connsiteY4373" fmla="*/ 1011199 h 4588006"/>
              <a:gd name="connsiteX4374" fmla="*/ 2719211 w 6081795"/>
              <a:gd name="connsiteY4374" fmla="*/ 1009038 h 4588006"/>
              <a:gd name="connsiteX4375" fmla="*/ 2696635 w 6081795"/>
              <a:gd name="connsiteY4375" fmla="*/ 1009556 h 4588006"/>
              <a:gd name="connsiteX4376" fmla="*/ 2694060 w 6081795"/>
              <a:gd name="connsiteY4376" fmla="*/ 1009742 h 4588006"/>
              <a:gd name="connsiteX4377" fmla="*/ 2690820 w 6081795"/>
              <a:gd name="connsiteY4377" fmla="*/ 1008741 h 4588006"/>
              <a:gd name="connsiteX4378" fmla="*/ 2685649 w 6081795"/>
              <a:gd name="connsiteY4378" fmla="*/ 1007879 h 4588006"/>
              <a:gd name="connsiteX4379" fmla="*/ 2563075 w 6081795"/>
              <a:gd name="connsiteY4379" fmla="*/ 1007342 h 4588006"/>
              <a:gd name="connsiteX4380" fmla="*/ 2558540 w 6081795"/>
              <a:gd name="connsiteY4380" fmla="*/ 1007792 h 4588006"/>
              <a:gd name="connsiteX4381" fmla="*/ 2557687 w 6081795"/>
              <a:gd name="connsiteY4381" fmla="*/ 1008718 h 4588006"/>
              <a:gd name="connsiteX4382" fmla="*/ 2560022 w 6081795"/>
              <a:gd name="connsiteY4382" fmla="*/ 1009538 h 4588006"/>
              <a:gd name="connsiteX4383" fmla="*/ 2564355 w 6081795"/>
              <a:gd name="connsiteY4383" fmla="*/ 1008607 h 4588006"/>
              <a:gd name="connsiteX4384" fmla="*/ 2563075 w 6081795"/>
              <a:gd name="connsiteY4384" fmla="*/ 1007342 h 4588006"/>
              <a:gd name="connsiteX4385" fmla="*/ 2463907 w 6081795"/>
              <a:gd name="connsiteY4385" fmla="*/ 1004126 h 4588006"/>
              <a:gd name="connsiteX4386" fmla="*/ 2459227 w 6081795"/>
              <a:gd name="connsiteY4386" fmla="*/ 1004525 h 4588006"/>
              <a:gd name="connsiteX4387" fmla="*/ 2457352 w 6081795"/>
              <a:gd name="connsiteY4387" fmla="*/ 1005093 h 4588006"/>
              <a:gd name="connsiteX4388" fmla="*/ 2463428 w 6081795"/>
              <a:gd name="connsiteY4388" fmla="*/ 1006137 h 4588006"/>
              <a:gd name="connsiteX4389" fmla="*/ 3040166 w 6081795"/>
              <a:gd name="connsiteY4389" fmla="*/ 985251 h 4588006"/>
              <a:gd name="connsiteX4390" fmla="*/ 3050224 w 6081795"/>
              <a:gd name="connsiteY4390" fmla="*/ 985513 h 4588006"/>
              <a:gd name="connsiteX4391" fmla="*/ 3052796 w 6081795"/>
              <a:gd name="connsiteY4391" fmla="*/ 985327 h 4588006"/>
              <a:gd name="connsiteX4392" fmla="*/ 2668462 w 6081795"/>
              <a:gd name="connsiteY4392" fmla="*/ 984419 h 4588006"/>
              <a:gd name="connsiteX4393" fmla="*/ 2663078 w 6081795"/>
              <a:gd name="connsiteY4393" fmla="*/ 985117 h 4588006"/>
              <a:gd name="connsiteX4394" fmla="*/ 2660501 w 6081795"/>
              <a:gd name="connsiteY4394" fmla="*/ 985981 h 4588006"/>
              <a:gd name="connsiteX4395" fmla="*/ 2665439 w 6081795"/>
              <a:gd name="connsiteY4395" fmla="*/ 986490 h 4588006"/>
              <a:gd name="connsiteX4396" fmla="*/ 2670557 w 6081795"/>
              <a:gd name="connsiteY4396" fmla="*/ 986244 h 4588006"/>
              <a:gd name="connsiteX4397" fmla="*/ 2673371 w 6081795"/>
              <a:gd name="connsiteY4397" fmla="*/ 985053 h 4588006"/>
              <a:gd name="connsiteX4398" fmla="*/ 2670917 w 6081795"/>
              <a:gd name="connsiteY4398" fmla="*/ 984736 h 4588006"/>
              <a:gd name="connsiteX4399" fmla="*/ 2668462 w 6081795"/>
              <a:gd name="connsiteY4399" fmla="*/ 984419 h 4588006"/>
              <a:gd name="connsiteX4400" fmla="*/ 2633382 w 6081795"/>
              <a:gd name="connsiteY4400" fmla="*/ 983000 h 4588006"/>
              <a:gd name="connsiteX4401" fmla="*/ 2620510 w 6081795"/>
              <a:gd name="connsiteY4401" fmla="*/ 983928 h 4588006"/>
              <a:gd name="connsiteX4402" fmla="*/ 2615212 w 6081795"/>
              <a:gd name="connsiteY4402" fmla="*/ 984929 h 4588006"/>
              <a:gd name="connsiteX4403" fmla="*/ 2617457 w 6081795"/>
              <a:gd name="connsiteY4403" fmla="*/ 986125 h 4588006"/>
              <a:gd name="connsiteX4404" fmla="*/ 2977486 w 6081795"/>
              <a:gd name="connsiteY4404" fmla="*/ 982859 h 4588006"/>
              <a:gd name="connsiteX4405" fmla="*/ 2969764 w 6081795"/>
              <a:gd name="connsiteY4405" fmla="*/ 983416 h 4588006"/>
              <a:gd name="connsiteX4406" fmla="*/ 2972100 w 6081795"/>
              <a:gd name="connsiteY4406" fmla="*/ 984236 h 4588006"/>
              <a:gd name="connsiteX4407" fmla="*/ 2978056 w 6081795"/>
              <a:gd name="connsiteY4407" fmla="*/ 985783 h 4588006"/>
              <a:gd name="connsiteX4408" fmla="*/ 2988234 w 6081795"/>
              <a:gd name="connsiteY4408" fmla="*/ 985542 h 4588006"/>
              <a:gd name="connsiteX4409" fmla="*/ 2998768 w 6081795"/>
              <a:gd name="connsiteY4409" fmla="*/ 983793 h 4588006"/>
              <a:gd name="connsiteX4410" fmla="*/ 2886491 w 6081795"/>
              <a:gd name="connsiteY4410" fmla="*/ 982512 h 4588006"/>
              <a:gd name="connsiteX4411" fmla="*/ 2809295 w 6081795"/>
              <a:gd name="connsiteY4411" fmla="*/ 982650 h 4588006"/>
              <a:gd name="connsiteX4412" fmla="*/ 2799781 w 6081795"/>
              <a:gd name="connsiteY4412" fmla="*/ 984758 h 4588006"/>
              <a:gd name="connsiteX4413" fmla="*/ 2800616 w 6081795"/>
              <a:gd name="connsiteY4413" fmla="*/ 987230 h 4588006"/>
              <a:gd name="connsiteX4414" fmla="*/ 2840972 w 6081795"/>
              <a:gd name="connsiteY4414" fmla="*/ 986416 h 4588006"/>
              <a:gd name="connsiteX4415" fmla="*/ 2879219 w 6081795"/>
              <a:gd name="connsiteY4415" fmla="*/ 986495 h 4588006"/>
              <a:gd name="connsiteX4416" fmla="*/ 2737247 w 6081795"/>
              <a:gd name="connsiteY4416" fmla="*/ 982418 h 4588006"/>
              <a:gd name="connsiteX4417" fmla="*/ 2732354 w 6081795"/>
              <a:gd name="connsiteY4417" fmla="*/ 984376 h 4588006"/>
              <a:gd name="connsiteX4418" fmla="*/ 2731142 w 6081795"/>
              <a:gd name="connsiteY4418" fmla="*/ 986810 h 4588006"/>
              <a:gd name="connsiteX4419" fmla="*/ 2765057 w 6081795"/>
              <a:gd name="connsiteY4419" fmla="*/ 987820 h 4588006"/>
              <a:gd name="connsiteX4420" fmla="*/ 2780051 w 6081795"/>
              <a:gd name="connsiteY4420" fmla="*/ 983280 h 4588006"/>
              <a:gd name="connsiteX4421" fmla="*/ 2744492 w 6081795"/>
              <a:gd name="connsiteY4421" fmla="*/ 983871 h 4588006"/>
              <a:gd name="connsiteX4422" fmla="*/ 2741834 w 6081795"/>
              <a:gd name="connsiteY4422" fmla="*/ 983075 h 4588006"/>
              <a:gd name="connsiteX4423" fmla="*/ 2737247 w 6081795"/>
              <a:gd name="connsiteY4423" fmla="*/ 982418 h 4588006"/>
              <a:gd name="connsiteX4424" fmla="*/ 5307410 w 6081795"/>
              <a:gd name="connsiteY4424" fmla="*/ 978182 h 4588006"/>
              <a:gd name="connsiteX4425" fmla="*/ 5277582 w 6081795"/>
              <a:gd name="connsiteY4425" fmla="*/ 978606 h 4588006"/>
              <a:gd name="connsiteX4426" fmla="*/ 5258980 w 6081795"/>
              <a:gd name="connsiteY4426" fmla="*/ 979702 h 4588006"/>
              <a:gd name="connsiteX4427" fmla="*/ 5269726 w 6081795"/>
              <a:gd name="connsiteY4427" fmla="*/ 982384 h 4588006"/>
              <a:gd name="connsiteX4428" fmla="*/ 5270894 w 6081795"/>
              <a:gd name="connsiteY4428" fmla="*/ 982794 h 4588006"/>
              <a:gd name="connsiteX4429" fmla="*/ 5295468 w 6081795"/>
              <a:gd name="connsiteY4429" fmla="*/ 980526 h 4588006"/>
              <a:gd name="connsiteX4430" fmla="*/ 5323994 w 6081795"/>
              <a:gd name="connsiteY4430" fmla="*/ 982913 h 4588006"/>
              <a:gd name="connsiteX4431" fmla="*/ 5348090 w 6081795"/>
              <a:gd name="connsiteY4431" fmla="*/ 982655 h 4588006"/>
              <a:gd name="connsiteX4432" fmla="*/ 5345994 w 6081795"/>
              <a:gd name="connsiteY4432" fmla="*/ 980830 h 4588006"/>
              <a:gd name="connsiteX4433" fmla="*/ 2325132 w 6081795"/>
              <a:gd name="connsiteY4433" fmla="*/ 970671 h 4588006"/>
              <a:gd name="connsiteX4434" fmla="*/ 2320598 w 6081795"/>
              <a:gd name="connsiteY4434" fmla="*/ 971122 h 4588006"/>
              <a:gd name="connsiteX4435" fmla="*/ 2319745 w 6081795"/>
              <a:gd name="connsiteY4435" fmla="*/ 972048 h 4588006"/>
              <a:gd name="connsiteX4436" fmla="*/ 2320912 w 6081795"/>
              <a:gd name="connsiteY4436" fmla="*/ 972458 h 4588006"/>
              <a:gd name="connsiteX4437" fmla="*/ 2325132 w 6081795"/>
              <a:gd name="connsiteY4437" fmla="*/ 970671 h 4588006"/>
              <a:gd name="connsiteX4438" fmla="*/ 2299870 w 6081795"/>
              <a:gd name="connsiteY4438" fmla="*/ 970518 h 4588006"/>
              <a:gd name="connsiteX4439" fmla="*/ 2295772 w 6081795"/>
              <a:gd name="connsiteY4439" fmla="*/ 971124 h 4588006"/>
              <a:gd name="connsiteX4440" fmla="*/ 2294481 w 6081795"/>
              <a:gd name="connsiteY4440" fmla="*/ 971896 h 4588006"/>
              <a:gd name="connsiteX4441" fmla="*/ 2301965 w 6081795"/>
              <a:gd name="connsiteY4441" fmla="*/ 972343 h 4588006"/>
              <a:gd name="connsiteX4442" fmla="*/ 4566270 w 6081795"/>
              <a:gd name="connsiteY4442" fmla="*/ 945726 h 4588006"/>
              <a:gd name="connsiteX4443" fmla="*/ 4571030 w 6081795"/>
              <a:gd name="connsiteY4443" fmla="*/ 946988 h 4588006"/>
              <a:gd name="connsiteX4444" fmla="*/ 4579832 w 6081795"/>
              <a:gd name="connsiteY4444" fmla="*/ 947217 h 4588006"/>
              <a:gd name="connsiteX4445" fmla="*/ 4588458 w 6081795"/>
              <a:gd name="connsiteY4445" fmla="*/ 946842 h 4588006"/>
              <a:gd name="connsiteX4446" fmla="*/ 4594798 w 6081795"/>
              <a:gd name="connsiteY4446" fmla="*/ 948113 h 4588006"/>
              <a:gd name="connsiteX4447" fmla="*/ 4620060 w 6081795"/>
              <a:gd name="connsiteY4447" fmla="*/ 948265 h 4588006"/>
              <a:gd name="connsiteX4448" fmla="*/ 4632454 w 6081795"/>
              <a:gd name="connsiteY4448" fmla="*/ 949347 h 4588006"/>
              <a:gd name="connsiteX4449" fmla="*/ 4674090 w 6081795"/>
              <a:gd name="connsiteY4449" fmla="*/ 949799 h 4588006"/>
              <a:gd name="connsiteX4450" fmla="*/ 4689294 w 6081795"/>
              <a:gd name="connsiteY4450" fmla="*/ 949689 h 4588006"/>
              <a:gd name="connsiteX4451" fmla="*/ 4704500 w 6081795"/>
              <a:gd name="connsiteY4451" fmla="*/ 949580 h 4588006"/>
              <a:gd name="connsiteX4452" fmla="*/ 4730932 w 6081795"/>
              <a:gd name="connsiteY4452" fmla="*/ 950141 h 4588006"/>
              <a:gd name="connsiteX4453" fmla="*/ 4749880 w 6081795"/>
              <a:gd name="connsiteY4453" fmla="*/ 950256 h 4588006"/>
              <a:gd name="connsiteX4454" fmla="*/ 4779036 w 6081795"/>
              <a:gd name="connsiteY4454" fmla="*/ 949325 h 4588006"/>
              <a:gd name="connsiteX4455" fmla="*/ 4806960 w 6081795"/>
              <a:gd name="connsiteY4455" fmla="*/ 949593 h 4588006"/>
              <a:gd name="connsiteX4456" fmla="*/ 4862232 w 6081795"/>
              <a:gd name="connsiteY4456" fmla="*/ 948568 h 4588006"/>
              <a:gd name="connsiteX4457" fmla="*/ 4902414 w 6081795"/>
              <a:gd name="connsiteY4457" fmla="*/ 947148 h 4588006"/>
              <a:gd name="connsiteX4458" fmla="*/ 4903344 w 6081795"/>
              <a:gd name="connsiteY4458" fmla="*/ 948564 h 4588006"/>
              <a:gd name="connsiteX4459" fmla="*/ 4915736 w 6081795"/>
              <a:gd name="connsiteY4459" fmla="*/ 949645 h 4588006"/>
              <a:gd name="connsiteX4460" fmla="*/ 4921614 w 6081795"/>
              <a:gd name="connsiteY4460" fmla="*/ 949530 h 4588006"/>
              <a:gd name="connsiteX4461" fmla="*/ 4924864 w 6081795"/>
              <a:gd name="connsiteY4461" fmla="*/ 948492 h 4588006"/>
              <a:gd name="connsiteX4462" fmla="*/ 4968750 w 6081795"/>
              <a:gd name="connsiteY4462" fmla="*/ 949461 h 4588006"/>
              <a:gd name="connsiteX4463" fmla="*/ 5012118 w 6081795"/>
              <a:gd name="connsiteY4463" fmla="*/ 948615 h 4588006"/>
              <a:gd name="connsiteX4464" fmla="*/ 5025390 w 6081795"/>
              <a:gd name="connsiteY4464" fmla="*/ 949325 h 4588006"/>
              <a:gd name="connsiteX4465" fmla="*/ 5036216 w 6081795"/>
              <a:gd name="connsiteY4465" fmla="*/ 948358 h 4588006"/>
              <a:gd name="connsiteX4466" fmla="*/ 5060804 w 6081795"/>
              <a:gd name="connsiteY4466" fmla="*/ 948682 h 4588006"/>
              <a:gd name="connsiteX4467" fmla="*/ 5081354 w 6081795"/>
              <a:gd name="connsiteY4467" fmla="*/ 950040 h 4588006"/>
              <a:gd name="connsiteX4468" fmla="*/ 5091410 w 6081795"/>
              <a:gd name="connsiteY4468" fmla="*/ 950301 h 4588006"/>
              <a:gd name="connsiteX4469" fmla="*/ 5097966 w 6081795"/>
              <a:gd name="connsiteY4469" fmla="*/ 949335 h 4588006"/>
              <a:gd name="connsiteX4470" fmla="*/ 5149660 w 6081795"/>
              <a:gd name="connsiteY4470" fmla="*/ 950049 h 4588006"/>
              <a:gd name="connsiteX4471" fmla="*/ 5162084 w 6081795"/>
              <a:gd name="connsiteY4471" fmla="*/ 950325 h 4588006"/>
              <a:gd name="connsiteX4472" fmla="*/ 5177498 w 6081795"/>
              <a:gd name="connsiteY4472" fmla="*/ 950015 h 4588006"/>
              <a:gd name="connsiteX4473" fmla="*/ 5241792 w 6081795"/>
              <a:gd name="connsiteY4473" fmla="*/ 950931 h 4588006"/>
              <a:gd name="connsiteX4474" fmla="*/ 5305908 w 6081795"/>
              <a:gd name="connsiteY4474" fmla="*/ 952601 h 4588006"/>
              <a:gd name="connsiteX4475" fmla="*/ 5322760 w 6081795"/>
              <a:gd name="connsiteY4475" fmla="*/ 950891 h 4588006"/>
              <a:gd name="connsiteX4476" fmla="*/ 5379362 w 6081795"/>
              <a:gd name="connsiteY4476" fmla="*/ 952239 h 4588006"/>
              <a:gd name="connsiteX4477" fmla="*/ 5419252 w 6081795"/>
              <a:gd name="connsiteY4477" fmla="*/ 951397 h 4588006"/>
              <a:gd name="connsiteX4478" fmla="*/ 5465451 w 6081795"/>
              <a:gd name="connsiteY4478" fmla="*/ 951952 h 4588006"/>
              <a:gd name="connsiteX4479" fmla="*/ 5498197 w 6081795"/>
              <a:gd name="connsiteY4479" fmla="*/ 952553 h 4588006"/>
              <a:gd name="connsiteX4480" fmla="*/ 5511419 w 6081795"/>
              <a:gd name="connsiteY4480" fmla="*/ 951475 h 4588006"/>
              <a:gd name="connsiteX4481" fmla="*/ 5526033 w 6081795"/>
              <a:gd name="connsiteY4481" fmla="*/ 952520 h 4588006"/>
              <a:gd name="connsiteX4482" fmla="*/ 5736551 w 6081795"/>
              <a:gd name="connsiteY4482" fmla="*/ 955600 h 4588006"/>
              <a:gd name="connsiteX4483" fmla="*/ 5762807 w 6081795"/>
              <a:gd name="connsiteY4483" fmla="*/ 956237 h 4588006"/>
              <a:gd name="connsiteX4484" fmla="*/ 5788005 w 6081795"/>
              <a:gd name="connsiteY4484" fmla="*/ 957320 h 4588006"/>
              <a:gd name="connsiteX4485" fmla="*/ 5802015 w 6081795"/>
              <a:gd name="connsiteY4485" fmla="*/ 956926 h 4588006"/>
              <a:gd name="connsiteX4486" fmla="*/ 5815843 w 6081795"/>
              <a:gd name="connsiteY4486" fmla="*/ 957287 h 4588006"/>
              <a:gd name="connsiteX4487" fmla="*/ 5838531 w 6081795"/>
              <a:gd name="connsiteY4487" fmla="*/ 957625 h 4588006"/>
              <a:gd name="connsiteX4488" fmla="*/ 5848671 w 6081795"/>
              <a:gd name="connsiteY4488" fmla="*/ 958869 h 4588006"/>
              <a:gd name="connsiteX4489" fmla="*/ 5853021 w 6081795"/>
              <a:gd name="connsiteY4489" fmla="*/ 960531 h 4588006"/>
              <a:gd name="connsiteX4490" fmla="*/ 5805383 w 6081795"/>
              <a:gd name="connsiteY4490" fmla="*/ 961376 h 4588006"/>
              <a:gd name="connsiteX4491" fmla="*/ 5750561 w 6081795"/>
              <a:gd name="connsiteY4491" fmla="*/ 960517 h 4588006"/>
              <a:gd name="connsiteX4492" fmla="*/ 5751729 w 6081795"/>
              <a:gd name="connsiteY4492" fmla="*/ 960927 h 4588006"/>
              <a:gd name="connsiteX4493" fmla="*/ 5744205 w 6081795"/>
              <a:gd name="connsiteY4493" fmla="*/ 962644 h 4588006"/>
              <a:gd name="connsiteX4494" fmla="*/ 5732303 w 6081795"/>
              <a:gd name="connsiteY4494" fmla="*/ 962823 h 4588006"/>
              <a:gd name="connsiteX4495" fmla="*/ 5663929 w 6081795"/>
              <a:gd name="connsiteY4495" fmla="*/ 964425 h 4588006"/>
              <a:gd name="connsiteX4496" fmla="*/ 5593805 w 6081795"/>
              <a:gd name="connsiteY4496" fmla="*/ 965411 h 4588006"/>
              <a:gd name="connsiteX4497" fmla="*/ 5586843 w 6081795"/>
              <a:gd name="connsiteY4497" fmla="*/ 966100 h 4588006"/>
              <a:gd name="connsiteX4498" fmla="*/ 5577431 w 6081795"/>
              <a:gd name="connsiteY4498" fmla="*/ 965111 h 4588006"/>
              <a:gd name="connsiteX4499" fmla="*/ 5570061 w 6081795"/>
              <a:gd name="connsiteY4499" fmla="*/ 965519 h 4588006"/>
              <a:gd name="connsiteX4500" fmla="*/ 5568303 w 6081795"/>
              <a:gd name="connsiteY4500" fmla="*/ 966264 h 4588006"/>
              <a:gd name="connsiteX4501" fmla="*/ 5549529 w 6081795"/>
              <a:gd name="connsiteY4501" fmla="*/ 966076 h 4588006"/>
              <a:gd name="connsiteX4502" fmla="*/ 5535315 w 6081795"/>
              <a:gd name="connsiteY4502" fmla="*/ 966670 h 4588006"/>
              <a:gd name="connsiteX4503" fmla="*/ 5557765 w 6081795"/>
              <a:gd name="connsiteY4503" fmla="*/ 968013 h 4588006"/>
              <a:gd name="connsiteX4504" fmla="*/ 5567823 w 6081795"/>
              <a:gd name="connsiteY4504" fmla="*/ 968275 h 4588006"/>
              <a:gd name="connsiteX4505" fmla="*/ 5574379 w 6081795"/>
              <a:gd name="connsiteY4505" fmla="*/ 967307 h 4588006"/>
              <a:gd name="connsiteX4506" fmla="*/ 5588937 w 6081795"/>
              <a:gd name="connsiteY4506" fmla="*/ 967924 h 4588006"/>
              <a:gd name="connsiteX4507" fmla="*/ 5604551 w 6081795"/>
              <a:gd name="connsiteY4507" fmla="*/ 968094 h 4588006"/>
              <a:gd name="connsiteX4508" fmla="*/ 5660225 w 6081795"/>
              <a:gd name="connsiteY4508" fmla="*/ 968026 h 4588006"/>
              <a:gd name="connsiteX4509" fmla="*/ 5680103 w 6081795"/>
              <a:gd name="connsiteY4509" fmla="*/ 969556 h 4588006"/>
              <a:gd name="connsiteX4510" fmla="*/ 5692029 w 6081795"/>
              <a:gd name="connsiteY4510" fmla="*/ 969930 h 4588006"/>
              <a:gd name="connsiteX4511" fmla="*/ 5700455 w 6081795"/>
              <a:gd name="connsiteY4511" fmla="*/ 969075 h 4588006"/>
              <a:gd name="connsiteX4512" fmla="*/ 5725717 w 6081795"/>
              <a:gd name="connsiteY4512" fmla="*/ 969227 h 4588006"/>
              <a:gd name="connsiteX4513" fmla="*/ 5751101 w 6081795"/>
              <a:gd name="connsiteY4513" fmla="*/ 968876 h 4588006"/>
              <a:gd name="connsiteX4514" fmla="*/ 5776485 w 6081795"/>
              <a:gd name="connsiteY4514" fmla="*/ 968526 h 4588006"/>
              <a:gd name="connsiteX4515" fmla="*/ 5819977 w 6081795"/>
              <a:gd name="connsiteY4515" fmla="*/ 971808 h 4588006"/>
              <a:gd name="connsiteX4516" fmla="*/ 5809555 w 6081795"/>
              <a:gd name="connsiteY4516" fmla="*/ 974414 h 4588006"/>
              <a:gd name="connsiteX4517" fmla="*/ 5794235 w 6081795"/>
              <a:gd name="connsiteY4517" fmla="*/ 973667 h 4588006"/>
              <a:gd name="connsiteX4518" fmla="*/ 5777679 w 6081795"/>
              <a:gd name="connsiteY4518" fmla="*/ 974800 h 4588006"/>
              <a:gd name="connsiteX4519" fmla="*/ 5762177 w 6081795"/>
              <a:gd name="connsiteY4519" fmla="*/ 975488 h 4588006"/>
              <a:gd name="connsiteX4520" fmla="*/ 5722177 w 6081795"/>
              <a:gd name="connsiteY4520" fmla="*/ 975473 h 4588006"/>
              <a:gd name="connsiteX4521" fmla="*/ 5688485 w 6081795"/>
              <a:gd name="connsiteY4521" fmla="*/ 976855 h 4588006"/>
              <a:gd name="connsiteX4522" fmla="*/ 5630235 w 6081795"/>
              <a:gd name="connsiteY4522" fmla="*/ 977107 h 4588006"/>
              <a:gd name="connsiteX4523" fmla="*/ 5613437 w 6081795"/>
              <a:gd name="connsiteY4523" fmla="*/ 979926 h 4588006"/>
              <a:gd name="connsiteX4524" fmla="*/ 5587881 w 6081795"/>
              <a:gd name="connsiteY4524" fmla="*/ 979671 h 4588006"/>
              <a:gd name="connsiteX4525" fmla="*/ 5549807 w 6081795"/>
              <a:gd name="connsiteY4525" fmla="*/ 980197 h 4588006"/>
              <a:gd name="connsiteX4526" fmla="*/ 5512091 w 6081795"/>
              <a:gd name="connsiteY4526" fmla="*/ 979214 h 4588006"/>
              <a:gd name="connsiteX4527" fmla="*/ 5495001 w 6081795"/>
              <a:gd name="connsiteY4527" fmla="*/ 981930 h 4588006"/>
              <a:gd name="connsiteX4528" fmla="*/ 5473957 w 6081795"/>
              <a:gd name="connsiteY4528" fmla="*/ 979991 h 4588006"/>
              <a:gd name="connsiteX4529" fmla="*/ 5445641 w 6081795"/>
              <a:gd name="connsiteY4529" fmla="*/ 982035 h 4588006"/>
              <a:gd name="connsiteX4530" fmla="*/ 5427775 w 6081795"/>
              <a:gd name="connsiteY4530" fmla="*/ 982029 h 4588006"/>
              <a:gd name="connsiteX4531" fmla="*/ 5412894 w 6081795"/>
              <a:gd name="connsiteY4531" fmla="*/ 981435 h 4588006"/>
              <a:gd name="connsiteX4532" fmla="*/ 5401340 w 6081795"/>
              <a:gd name="connsiteY4532" fmla="*/ 982146 h 4588006"/>
              <a:gd name="connsiteX4533" fmla="*/ 5393468 w 6081795"/>
              <a:gd name="connsiteY4533" fmla="*/ 983331 h 4588006"/>
              <a:gd name="connsiteX4534" fmla="*/ 5392760 w 6081795"/>
              <a:gd name="connsiteY4534" fmla="*/ 984309 h 4588006"/>
              <a:gd name="connsiteX4535" fmla="*/ 5396970 w 6081795"/>
              <a:gd name="connsiteY4535" fmla="*/ 984560 h 4588006"/>
              <a:gd name="connsiteX4536" fmla="*/ 5417444 w 6081795"/>
              <a:gd name="connsiteY4536" fmla="*/ 983576 h 4588006"/>
              <a:gd name="connsiteX4537" fmla="*/ 5437201 w 6081795"/>
              <a:gd name="connsiteY4537" fmla="*/ 985608 h 4588006"/>
              <a:gd name="connsiteX4538" fmla="*/ 5475815 w 6081795"/>
              <a:gd name="connsiteY4538" fmla="*/ 982821 h 4588006"/>
              <a:gd name="connsiteX4539" fmla="*/ 5476981 w 6081795"/>
              <a:gd name="connsiteY4539" fmla="*/ 983231 h 4588006"/>
              <a:gd name="connsiteX4540" fmla="*/ 5487305 w 6081795"/>
              <a:gd name="connsiteY4540" fmla="*/ 983041 h 4588006"/>
              <a:gd name="connsiteX4541" fmla="*/ 5495001 w 6081795"/>
              <a:gd name="connsiteY4541" fmla="*/ 981930 h 4588006"/>
              <a:gd name="connsiteX4542" fmla="*/ 5524147 w 6081795"/>
              <a:gd name="connsiteY4542" fmla="*/ 983038 h 4588006"/>
              <a:gd name="connsiteX4543" fmla="*/ 5551363 w 6081795"/>
              <a:gd name="connsiteY4543" fmla="*/ 984283 h 4588006"/>
              <a:gd name="connsiteX4544" fmla="*/ 5565851 w 6081795"/>
              <a:gd name="connsiteY4544" fmla="*/ 981879 h 4588006"/>
              <a:gd name="connsiteX4545" fmla="*/ 5590665 w 6081795"/>
              <a:gd name="connsiteY4545" fmla="*/ 983916 h 4588006"/>
              <a:gd name="connsiteX4546" fmla="*/ 5634297 w 6081795"/>
              <a:gd name="connsiteY4546" fmla="*/ 983298 h 4588006"/>
              <a:gd name="connsiteX4547" fmla="*/ 5680733 w 6081795"/>
              <a:gd name="connsiteY4547" fmla="*/ 982849 h 4588006"/>
              <a:gd name="connsiteX4548" fmla="*/ 5684733 w 6081795"/>
              <a:gd name="connsiteY4548" fmla="*/ 983980 h 4588006"/>
              <a:gd name="connsiteX4549" fmla="*/ 5683997 w 6081795"/>
              <a:gd name="connsiteY4549" fmla="*/ 985083 h 4588006"/>
              <a:gd name="connsiteX4550" fmla="*/ 5660503 w 6081795"/>
              <a:gd name="connsiteY4550" fmla="*/ 987458 h 4588006"/>
              <a:gd name="connsiteX4551" fmla="*/ 5632991 w 6081795"/>
              <a:gd name="connsiteY4551" fmla="*/ 986789 h 4588006"/>
              <a:gd name="connsiteX4552" fmla="*/ 5578687 w 6081795"/>
              <a:gd name="connsiteY4552" fmla="*/ 987745 h 4588006"/>
              <a:gd name="connsiteX4553" fmla="*/ 5526311 w 6081795"/>
              <a:gd name="connsiteY4553" fmla="*/ 988562 h 4588006"/>
              <a:gd name="connsiteX4554" fmla="*/ 5520459 w 6081795"/>
              <a:gd name="connsiteY4554" fmla="*/ 989231 h 4588006"/>
              <a:gd name="connsiteX4555" fmla="*/ 5511105 w 6081795"/>
              <a:gd name="connsiteY4555" fmla="*/ 988672 h 4588006"/>
              <a:gd name="connsiteX4556" fmla="*/ 5502537 w 6081795"/>
              <a:gd name="connsiteY4556" fmla="*/ 988796 h 4588006"/>
              <a:gd name="connsiteX4557" fmla="*/ 5499403 w 6081795"/>
              <a:gd name="connsiteY4557" fmla="*/ 990011 h 4588006"/>
              <a:gd name="connsiteX4558" fmla="*/ 5481715 w 6081795"/>
              <a:gd name="connsiteY4558" fmla="*/ 989250 h 4588006"/>
              <a:gd name="connsiteX4559" fmla="*/ 5466655 w 6081795"/>
              <a:gd name="connsiteY4559" fmla="*/ 989410 h 4588006"/>
              <a:gd name="connsiteX4560" fmla="*/ 5443967 w 6081795"/>
              <a:gd name="connsiteY4560" fmla="*/ 989072 h 4588006"/>
              <a:gd name="connsiteX4561" fmla="*/ 5431209 w 6081795"/>
              <a:gd name="connsiteY4561" fmla="*/ 990857 h 4588006"/>
              <a:gd name="connsiteX4562" fmla="*/ 5417056 w 6081795"/>
              <a:gd name="connsiteY4562" fmla="*/ 990521 h 4588006"/>
              <a:gd name="connsiteX4563" fmla="*/ 5434603 w 6081795"/>
              <a:gd name="connsiteY4563" fmla="*/ 995862 h 4588006"/>
              <a:gd name="connsiteX4564" fmla="*/ 5439689 w 6081795"/>
              <a:gd name="connsiteY4564" fmla="*/ 1001731 h 4588006"/>
              <a:gd name="connsiteX4565" fmla="*/ 5426549 w 6081795"/>
              <a:gd name="connsiteY4565" fmla="*/ 1003792 h 4588006"/>
              <a:gd name="connsiteX4566" fmla="*/ 5413946 w 6081795"/>
              <a:gd name="connsiteY4566" fmla="*/ 1003590 h 4588006"/>
              <a:gd name="connsiteX4567" fmla="*/ 5406490 w 6081795"/>
              <a:gd name="connsiteY4567" fmla="*/ 1003695 h 4588006"/>
              <a:gd name="connsiteX4568" fmla="*/ 5399908 w 6081795"/>
              <a:gd name="connsiteY4568" fmla="*/ 1004109 h 4588006"/>
              <a:gd name="connsiteX4569" fmla="*/ 5408560 w 6081795"/>
              <a:gd name="connsiteY4569" fmla="*/ 1004967 h 4588006"/>
              <a:gd name="connsiteX4570" fmla="*/ 5449479 w 6081795"/>
              <a:gd name="connsiteY4570" fmla="*/ 1008435 h 4588006"/>
              <a:gd name="connsiteX4571" fmla="*/ 5469833 w 6081795"/>
              <a:gd name="connsiteY4571" fmla="*/ 1007953 h 4588006"/>
              <a:gd name="connsiteX4572" fmla="*/ 5476649 w 6081795"/>
              <a:gd name="connsiteY4572" fmla="*/ 1007214 h 4588006"/>
              <a:gd name="connsiteX4573" fmla="*/ 5485039 w 6081795"/>
              <a:gd name="connsiteY4573" fmla="*/ 1007844 h 4588006"/>
              <a:gd name="connsiteX4574" fmla="*/ 5491443 w 6081795"/>
              <a:gd name="connsiteY4574" fmla="*/ 1007505 h 4588006"/>
              <a:gd name="connsiteX4575" fmla="*/ 5494167 w 6081795"/>
              <a:gd name="connsiteY4575" fmla="*/ 1006691 h 4588006"/>
              <a:gd name="connsiteX4576" fmla="*/ 5529249 w 6081795"/>
              <a:gd name="connsiteY4576" fmla="*/ 1008110 h 4588006"/>
              <a:gd name="connsiteX4577" fmla="*/ 5564331 w 6081795"/>
              <a:gd name="connsiteY4577" fmla="*/ 1009531 h 4588006"/>
              <a:gd name="connsiteX4578" fmla="*/ 5604187 w 6081795"/>
              <a:gd name="connsiteY4578" fmla="*/ 1009494 h 4588006"/>
              <a:gd name="connsiteX4579" fmla="*/ 5639643 w 6081795"/>
              <a:gd name="connsiteY4579" fmla="*/ 1011998 h 4588006"/>
              <a:gd name="connsiteX4580" fmla="*/ 5651345 w 6081795"/>
              <a:gd name="connsiteY4580" fmla="*/ 1010659 h 4588006"/>
              <a:gd name="connsiteX4581" fmla="*/ 5663191 w 6081795"/>
              <a:gd name="connsiteY4581" fmla="*/ 1010051 h 4588006"/>
              <a:gd name="connsiteX4582" fmla="*/ 5676609 w 6081795"/>
              <a:gd name="connsiteY4582" fmla="*/ 1010811 h 4588006"/>
              <a:gd name="connsiteX4583" fmla="*/ 5688763 w 6081795"/>
              <a:gd name="connsiteY4583" fmla="*/ 1012898 h 4588006"/>
              <a:gd name="connsiteX4584" fmla="*/ 5678807 w 6081795"/>
              <a:gd name="connsiteY4584" fmla="*/ 1015531 h 4588006"/>
              <a:gd name="connsiteX4585" fmla="*/ 5659039 w 6081795"/>
              <a:gd name="connsiteY4585" fmla="*/ 1015537 h 4588006"/>
              <a:gd name="connsiteX4586" fmla="*/ 5626589 w 6081795"/>
              <a:gd name="connsiteY4586" fmla="*/ 1014360 h 4588006"/>
              <a:gd name="connsiteX4587" fmla="*/ 5594475 w 6081795"/>
              <a:gd name="connsiteY4587" fmla="*/ 1015752 h 4588006"/>
              <a:gd name="connsiteX4588" fmla="*/ 5553299 w 6081795"/>
              <a:gd name="connsiteY4588" fmla="*/ 1016687 h 4588006"/>
              <a:gd name="connsiteX4589" fmla="*/ 5505815 w 6081795"/>
              <a:gd name="connsiteY4589" fmla="*/ 1016225 h 4588006"/>
              <a:gd name="connsiteX4590" fmla="*/ 5497765 w 6081795"/>
              <a:gd name="connsiteY4590" fmla="*/ 1017484 h 4588006"/>
              <a:gd name="connsiteX4591" fmla="*/ 5489201 w 6081795"/>
              <a:gd name="connsiteY4591" fmla="*/ 1016930 h 4588006"/>
              <a:gd name="connsiteX4592" fmla="*/ 5469659 w 6081795"/>
              <a:gd name="connsiteY4592" fmla="*/ 1018649 h 4588006"/>
              <a:gd name="connsiteX4593" fmla="*/ 5456425 w 6081795"/>
              <a:gd name="connsiteY4593" fmla="*/ 1021766 h 4588006"/>
              <a:gd name="connsiteX4594" fmla="*/ 5391250 w 6081795"/>
              <a:gd name="connsiteY4594" fmla="*/ 1021222 h 4588006"/>
              <a:gd name="connsiteX4595" fmla="*/ 5332204 w 6081795"/>
              <a:gd name="connsiteY4595" fmla="*/ 1022829 h 4588006"/>
              <a:gd name="connsiteX4596" fmla="*/ 5304846 w 6081795"/>
              <a:gd name="connsiteY4596" fmla="*/ 1020852 h 4588006"/>
              <a:gd name="connsiteX4597" fmla="*/ 5277858 w 6081795"/>
              <a:gd name="connsiteY4597" fmla="*/ 1020639 h 4588006"/>
              <a:gd name="connsiteX4598" fmla="*/ 5251746 w 6081795"/>
              <a:gd name="connsiteY4598" fmla="*/ 1020733 h 4588006"/>
              <a:gd name="connsiteX4599" fmla="*/ 5245190 w 6081795"/>
              <a:gd name="connsiteY4599" fmla="*/ 1021701 h 4588006"/>
              <a:gd name="connsiteX4600" fmla="*/ 5275388 w 6081795"/>
              <a:gd name="connsiteY4600" fmla="*/ 1023040 h 4588006"/>
              <a:gd name="connsiteX4601" fmla="*/ 5306462 w 6081795"/>
              <a:gd name="connsiteY4601" fmla="*/ 1024687 h 4588006"/>
              <a:gd name="connsiteX4602" fmla="*/ 5319784 w 6081795"/>
              <a:gd name="connsiteY4602" fmla="*/ 1027184 h 4588006"/>
              <a:gd name="connsiteX4603" fmla="*/ 5319336 w 6081795"/>
              <a:gd name="connsiteY4603" fmla="*/ 1023758 h 4588006"/>
              <a:gd name="connsiteX4604" fmla="*/ 5327984 w 6081795"/>
              <a:gd name="connsiteY4604" fmla="*/ 1024616 h 4588006"/>
              <a:gd name="connsiteX4605" fmla="*/ 5333796 w 6081795"/>
              <a:gd name="connsiteY4605" fmla="*/ 1026111 h 4588006"/>
              <a:gd name="connsiteX4606" fmla="*/ 5331008 w 6081795"/>
              <a:gd name="connsiteY4606" fmla="*/ 1027855 h 4588006"/>
              <a:gd name="connsiteX4607" fmla="*/ 5344516 w 6081795"/>
              <a:gd name="connsiteY4607" fmla="*/ 1028239 h 4588006"/>
              <a:gd name="connsiteX4608" fmla="*/ 5356272 w 6081795"/>
              <a:gd name="connsiteY4608" fmla="*/ 1028008 h 4588006"/>
              <a:gd name="connsiteX4609" fmla="*/ 5370688 w 6081795"/>
              <a:gd name="connsiteY4609" fmla="*/ 1027893 h 4588006"/>
              <a:gd name="connsiteX4610" fmla="*/ 5388090 w 6081795"/>
              <a:gd name="connsiteY4610" fmla="*/ 1027193 h 4588006"/>
              <a:gd name="connsiteX4611" fmla="*/ 5391620 w 6081795"/>
              <a:gd name="connsiteY4611" fmla="*/ 1022986 h 4588006"/>
              <a:gd name="connsiteX4612" fmla="*/ 5420626 w 6081795"/>
              <a:gd name="connsiteY4612" fmla="*/ 1023362 h 4588006"/>
              <a:gd name="connsiteX4613" fmla="*/ 5427153 w 6081795"/>
              <a:gd name="connsiteY4613" fmla="*/ 1027831 h 4588006"/>
              <a:gd name="connsiteX4614" fmla="*/ 5412212 w 6081795"/>
              <a:gd name="connsiteY4614" fmla="*/ 1027489 h 4588006"/>
              <a:gd name="connsiteX4615" fmla="*/ 5398148 w 6081795"/>
              <a:gd name="connsiteY4615" fmla="*/ 1027455 h 4588006"/>
              <a:gd name="connsiteX4616" fmla="*/ 5395096 w 6081795"/>
              <a:gd name="connsiteY4616" fmla="*/ 1029652 h 4588006"/>
              <a:gd name="connsiteX4617" fmla="*/ 5390876 w 6081795"/>
              <a:gd name="connsiteY4617" fmla="*/ 1031438 h 4588006"/>
              <a:gd name="connsiteX4618" fmla="*/ 5373708 w 6081795"/>
              <a:gd name="connsiteY4618" fmla="*/ 1031813 h 4588006"/>
              <a:gd name="connsiteX4619" fmla="*/ 5356722 w 6081795"/>
              <a:gd name="connsiteY4619" fmla="*/ 1031433 h 4588006"/>
              <a:gd name="connsiteX4620" fmla="*/ 5361126 w 6081795"/>
              <a:gd name="connsiteY4620" fmla="*/ 1033524 h 4588006"/>
              <a:gd name="connsiteX4621" fmla="*/ 5364654 w 6081795"/>
              <a:gd name="connsiteY4621" fmla="*/ 1035306 h 4588006"/>
              <a:gd name="connsiteX4622" fmla="*/ 5345442 w 6081795"/>
              <a:gd name="connsiteY4622" fmla="*/ 1035644 h 4588006"/>
              <a:gd name="connsiteX4623" fmla="*/ 5321850 w 6081795"/>
              <a:gd name="connsiteY4623" fmla="*/ 1034444 h 4588006"/>
              <a:gd name="connsiteX4624" fmla="*/ 5306234 w 6081795"/>
              <a:gd name="connsiteY4624" fmla="*/ 1034954 h 4588006"/>
              <a:gd name="connsiteX4625" fmla="*/ 5296588 w 6081795"/>
              <a:gd name="connsiteY4625" fmla="*/ 1034293 h 4588006"/>
              <a:gd name="connsiteX4626" fmla="*/ 5272732 w 6081795"/>
              <a:gd name="connsiteY4626" fmla="*/ 1033544 h 4588006"/>
              <a:gd name="connsiteX4627" fmla="*/ 5249564 w 6081795"/>
              <a:gd name="connsiteY4627" fmla="*/ 1035217 h 4588006"/>
              <a:gd name="connsiteX4628" fmla="*/ 5260788 w 6081795"/>
              <a:gd name="connsiteY4628" fmla="*/ 1035889 h 4588006"/>
              <a:gd name="connsiteX4629" fmla="*/ 5286052 w 6081795"/>
              <a:gd name="connsiteY4629" fmla="*/ 1036041 h 4588006"/>
              <a:gd name="connsiteX4630" fmla="*/ 5294178 w 6081795"/>
              <a:gd name="connsiteY4630" fmla="*/ 1036442 h 4588006"/>
              <a:gd name="connsiteX4631" fmla="*/ 5298444 w 6081795"/>
              <a:gd name="connsiteY4631" fmla="*/ 1037122 h 4588006"/>
              <a:gd name="connsiteX4632" fmla="*/ 5290518 w 6081795"/>
              <a:gd name="connsiteY4632" fmla="*/ 1037201 h 4588006"/>
              <a:gd name="connsiteX4633" fmla="*/ 5280664 w 6081795"/>
              <a:gd name="connsiteY4633" fmla="*/ 1037418 h 4588006"/>
              <a:gd name="connsiteX4634" fmla="*/ 5250252 w 6081795"/>
              <a:gd name="connsiteY4634" fmla="*/ 1037638 h 4588006"/>
              <a:gd name="connsiteX4635" fmla="*/ 5219840 w 6081795"/>
              <a:gd name="connsiteY4635" fmla="*/ 1037857 h 4588006"/>
              <a:gd name="connsiteX4636" fmla="*/ 5197152 w 6081795"/>
              <a:gd name="connsiteY4636" fmla="*/ 1037519 h 4588006"/>
              <a:gd name="connsiteX4637" fmla="*/ 5174224 w 6081795"/>
              <a:gd name="connsiteY4637" fmla="*/ 1038186 h 4588006"/>
              <a:gd name="connsiteX4638" fmla="*/ 5202464 w 6081795"/>
              <a:gd name="connsiteY4638" fmla="*/ 1039111 h 4588006"/>
              <a:gd name="connsiteX4639" fmla="*/ 5231066 w 6081795"/>
              <a:gd name="connsiteY4639" fmla="*/ 1038528 h 4588006"/>
              <a:gd name="connsiteX4640" fmla="*/ 5232682 w 6081795"/>
              <a:gd name="connsiteY4640" fmla="*/ 1042364 h 4588006"/>
              <a:gd name="connsiteX4641" fmla="*/ 5202032 w 6081795"/>
              <a:gd name="connsiteY4641" fmla="*/ 1043588 h 4588006"/>
              <a:gd name="connsiteX4642" fmla="*/ 5210444 w 6081795"/>
              <a:gd name="connsiteY4642" fmla="*/ 1045451 h 4588006"/>
              <a:gd name="connsiteX4643" fmla="*/ 5200836 w 6081795"/>
              <a:gd name="connsiteY4643" fmla="*/ 1048615 h 4588006"/>
              <a:gd name="connsiteX4644" fmla="*/ 5156386 w 6081795"/>
              <a:gd name="connsiteY4644" fmla="*/ 1049353 h 4588006"/>
              <a:gd name="connsiteX4645" fmla="*/ 5111862 w 6081795"/>
              <a:gd name="connsiteY4645" fmla="*/ 1047751 h 4588006"/>
              <a:gd name="connsiteX4646" fmla="*/ 5071018 w 6081795"/>
              <a:gd name="connsiteY4646" fmla="*/ 1046624 h 4588006"/>
              <a:gd name="connsiteX4647" fmla="*/ 5068682 w 6081795"/>
              <a:gd name="connsiteY4647" fmla="*/ 1045805 h 4588006"/>
              <a:gd name="connsiteX4648" fmla="*/ 5060962 w 6081795"/>
              <a:gd name="connsiteY4648" fmla="*/ 1046362 h 4588006"/>
              <a:gd name="connsiteX4649" fmla="*/ 5028214 w 6081795"/>
              <a:gd name="connsiteY4649" fmla="*/ 1045762 h 4588006"/>
              <a:gd name="connsiteX4650" fmla="*/ 4993418 w 6081795"/>
              <a:gd name="connsiteY4650" fmla="*/ 1045804 h 4588006"/>
              <a:gd name="connsiteX4651" fmla="*/ 4954760 w 6081795"/>
              <a:gd name="connsiteY4651" fmla="*/ 1046125 h 4588006"/>
              <a:gd name="connsiteX4652" fmla="*/ 4920988 w 6081795"/>
              <a:gd name="connsiteY4652" fmla="*/ 1045846 h 4588006"/>
              <a:gd name="connsiteX4653" fmla="*/ 4893008 w 6081795"/>
              <a:gd name="connsiteY4653" fmla="*/ 1045148 h 4588006"/>
              <a:gd name="connsiteX4654" fmla="*/ 4863526 w 6081795"/>
              <a:gd name="connsiteY4654" fmla="*/ 1046783 h 4588006"/>
              <a:gd name="connsiteX4655" fmla="*/ 4864692 w 6081795"/>
              <a:gd name="connsiteY4655" fmla="*/ 1047192 h 4588006"/>
              <a:gd name="connsiteX4656" fmla="*/ 4855802 w 6081795"/>
              <a:gd name="connsiteY4656" fmla="*/ 1047340 h 4588006"/>
              <a:gd name="connsiteX4657" fmla="*/ 4853468 w 6081795"/>
              <a:gd name="connsiteY4657" fmla="*/ 1046520 h 4588006"/>
              <a:gd name="connsiteX4658" fmla="*/ 4837334 w 6081795"/>
              <a:gd name="connsiteY4658" fmla="*/ 1045215 h 4588006"/>
              <a:gd name="connsiteX4659" fmla="*/ 4809256 w 6081795"/>
              <a:gd name="connsiteY4659" fmla="*/ 1046254 h 4588006"/>
              <a:gd name="connsiteX4660" fmla="*/ 4781182 w 6081795"/>
              <a:gd name="connsiteY4660" fmla="*/ 1047293 h 4588006"/>
              <a:gd name="connsiteX4661" fmla="*/ 4767592 w 6081795"/>
              <a:gd name="connsiteY4661" fmla="*/ 1051238 h 4588006"/>
              <a:gd name="connsiteX4662" fmla="*/ 4767352 w 6081795"/>
              <a:gd name="connsiteY4662" fmla="*/ 1052243 h 4588006"/>
              <a:gd name="connsiteX4663" fmla="*/ 4757206 w 6081795"/>
              <a:gd name="connsiteY4663" fmla="*/ 1052358 h 4588006"/>
              <a:gd name="connsiteX4664" fmla="*/ 4747238 w 6081795"/>
              <a:gd name="connsiteY4664" fmla="*/ 1051719 h 4588006"/>
              <a:gd name="connsiteX4665" fmla="*/ 4735452 w 6081795"/>
              <a:gd name="connsiteY4665" fmla="*/ 1052076 h 4588006"/>
              <a:gd name="connsiteX4666" fmla="*/ 4725956 w 6081795"/>
              <a:gd name="connsiteY4666" fmla="*/ 1050785 h 4588006"/>
              <a:gd name="connsiteX4667" fmla="*/ 4722454 w 6081795"/>
              <a:gd name="connsiteY4667" fmla="*/ 1049556 h 4588006"/>
              <a:gd name="connsiteX4668" fmla="*/ 4692970 w 6081795"/>
              <a:gd name="connsiteY4668" fmla="*/ 1051191 h 4588006"/>
              <a:gd name="connsiteX4669" fmla="*/ 4632386 w 6081795"/>
              <a:gd name="connsiteY4669" fmla="*/ 1050624 h 4588006"/>
              <a:gd name="connsiteX4670" fmla="*/ 4619994 w 6081795"/>
              <a:gd name="connsiteY4670" fmla="*/ 1049543 h 4588006"/>
              <a:gd name="connsiteX4671" fmla="*/ 4591480 w 6081795"/>
              <a:gd name="connsiteY4671" fmla="*/ 1050428 h 4588006"/>
              <a:gd name="connsiteX4672" fmla="*/ 4560338 w 6081795"/>
              <a:gd name="connsiteY4672" fmla="*/ 1050391 h 4588006"/>
              <a:gd name="connsiteX4673" fmla="*/ 4529448 w 6081795"/>
              <a:gd name="connsiteY4673" fmla="*/ 1052620 h 4588006"/>
              <a:gd name="connsiteX4674" fmla="*/ 4502090 w 6081795"/>
              <a:gd name="connsiteY4674" fmla="*/ 1050644 h 4588006"/>
              <a:gd name="connsiteX4675" fmla="*/ 4471678 w 6081795"/>
              <a:gd name="connsiteY4675" fmla="*/ 1050863 h 4588006"/>
              <a:gd name="connsiteX4676" fmla="*/ 4451802 w 6081795"/>
              <a:gd name="connsiteY4676" fmla="*/ 1049334 h 4588006"/>
              <a:gd name="connsiteX4677" fmla="*/ 4426802 w 6081795"/>
              <a:gd name="connsiteY4677" fmla="*/ 1049409 h 4588006"/>
              <a:gd name="connsiteX4678" fmla="*/ 4399870 w 6081795"/>
              <a:gd name="connsiteY4678" fmla="*/ 1049625 h 4588006"/>
              <a:gd name="connsiteX4679" fmla="*/ 4345602 w 6081795"/>
              <a:gd name="connsiteY4679" fmla="*/ 1049096 h 4588006"/>
              <a:gd name="connsiteX4680" fmla="*/ 4318878 w 6081795"/>
              <a:gd name="connsiteY4680" fmla="*/ 1048432 h 4588006"/>
              <a:gd name="connsiteX4681" fmla="*/ 4290406 w 6081795"/>
              <a:gd name="connsiteY4681" fmla="*/ 1047152 h 4588006"/>
              <a:gd name="connsiteX4682" fmla="*/ 4363650 w 6081795"/>
              <a:gd name="connsiteY4682" fmla="*/ 1042359 h 4588006"/>
              <a:gd name="connsiteX4683" fmla="*/ 4361792 w 6081795"/>
              <a:gd name="connsiteY4683" fmla="*/ 1039529 h 4588006"/>
              <a:gd name="connsiteX4684" fmla="*/ 4339104 w 6081795"/>
              <a:gd name="connsiteY4684" fmla="*/ 1039191 h 4588006"/>
              <a:gd name="connsiteX4685" fmla="*/ 4289798 w 6081795"/>
              <a:gd name="connsiteY4685" fmla="*/ 1040404 h 4588006"/>
              <a:gd name="connsiteX4686" fmla="*/ 4242242 w 6081795"/>
              <a:gd name="connsiteY4686" fmla="*/ 1042231 h 4588006"/>
              <a:gd name="connsiteX4687" fmla="*/ 4221216 w 6081795"/>
              <a:gd name="connsiteY4687" fmla="*/ 1042884 h 4588006"/>
              <a:gd name="connsiteX4688" fmla="*/ 4208808 w 6081795"/>
              <a:gd name="connsiteY4688" fmla="*/ 1039210 h 4588006"/>
              <a:gd name="connsiteX4689" fmla="*/ 4199918 w 6081795"/>
              <a:gd name="connsiteY4689" fmla="*/ 1039358 h 4588006"/>
              <a:gd name="connsiteX4690" fmla="*/ 4189906 w 6081795"/>
              <a:gd name="connsiteY4690" fmla="*/ 1041563 h 4588006"/>
              <a:gd name="connsiteX4691" fmla="*/ 4176750 w 6081795"/>
              <a:gd name="connsiteY4691" fmla="*/ 1041031 h 4588006"/>
              <a:gd name="connsiteX4692" fmla="*/ 4171200 w 6081795"/>
              <a:gd name="connsiteY4692" fmla="*/ 1039764 h 4588006"/>
              <a:gd name="connsiteX4693" fmla="*/ 4164596 w 6081795"/>
              <a:gd name="connsiteY4693" fmla="*/ 1038944 h 4588006"/>
              <a:gd name="connsiteX4694" fmla="*/ 4162024 w 6081795"/>
              <a:gd name="connsiteY4694" fmla="*/ 1039130 h 4588006"/>
              <a:gd name="connsiteX4695" fmla="*/ 4157774 w 6081795"/>
              <a:gd name="connsiteY4695" fmla="*/ 1046353 h 4588006"/>
              <a:gd name="connsiteX4696" fmla="*/ 4187860 w 6081795"/>
              <a:gd name="connsiteY4696" fmla="*/ 1046836 h 4588006"/>
              <a:gd name="connsiteX4697" fmla="*/ 4217428 w 6081795"/>
              <a:gd name="connsiteY4697" fmla="*/ 1045505 h 4588006"/>
              <a:gd name="connsiteX4698" fmla="*/ 4247840 w 6081795"/>
              <a:gd name="connsiteY4698" fmla="*/ 1045285 h 4588006"/>
              <a:gd name="connsiteX4699" fmla="*/ 4275678 w 6081795"/>
              <a:gd name="connsiteY4699" fmla="*/ 1045251 h 4588006"/>
              <a:gd name="connsiteX4700" fmla="*/ 4281938 w 6081795"/>
              <a:gd name="connsiteY4700" fmla="*/ 1044862 h 4588006"/>
              <a:gd name="connsiteX4701" fmla="*/ 4287142 w 6081795"/>
              <a:gd name="connsiteY4701" fmla="*/ 1044918 h 4588006"/>
              <a:gd name="connsiteX4702" fmla="*/ 4279144 w 6081795"/>
              <a:gd name="connsiteY4702" fmla="*/ 1047965 h 4588006"/>
              <a:gd name="connsiteX4703" fmla="*/ 4261850 w 6081795"/>
              <a:gd name="connsiteY4703" fmla="*/ 1050202 h 4588006"/>
              <a:gd name="connsiteX4704" fmla="*/ 4256732 w 6081795"/>
              <a:gd name="connsiteY4704" fmla="*/ 1050448 h 4588006"/>
              <a:gd name="connsiteX4705" fmla="*/ 4251794 w 6081795"/>
              <a:gd name="connsiteY4705" fmla="*/ 1049940 h 4588006"/>
              <a:gd name="connsiteX4706" fmla="*/ 4206554 w 6081795"/>
              <a:gd name="connsiteY4706" fmla="*/ 1050674 h 4588006"/>
              <a:gd name="connsiteX4707" fmla="*/ 4160798 w 6081795"/>
              <a:gd name="connsiteY4707" fmla="*/ 1049592 h 4588006"/>
              <a:gd name="connsiteX4708" fmla="*/ 4147462 w 6081795"/>
              <a:gd name="connsiteY4708" fmla="*/ 1049814 h 4588006"/>
              <a:gd name="connsiteX4709" fmla="*/ 4134128 w 6081795"/>
              <a:gd name="connsiteY4709" fmla="*/ 1050036 h 4588006"/>
              <a:gd name="connsiteX4710" fmla="*/ 4100006 w 6081795"/>
              <a:gd name="connsiteY4710" fmla="*/ 1049906 h 4588006"/>
              <a:gd name="connsiteX4711" fmla="*/ 4066060 w 6081795"/>
              <a:gd name="connsiteY4711" fmla="*/ 1049021 h 4588006"/>
              <a:gd name="connsiteX4712" fmla="*/ 4056820 w 6081795"/>
              <a:gd name="connsiteY4712" fmla="*/ 1049318 h 4588006"/>
              <a:gd name="connsiteX4713" fmla="*/ 4049688 w 6081795"/>
              <a:gd name="connsiteY4713" fmla="*/ 1048721 h 4588006"/>
              <a:gd name="connsiteX4714" fmla="*/ 4058412 w 6081795"/>
              <a:gd name="connsiteY4714" fmla="*/ 1046610 h 4588006"/>
              <a:gd name="connsiteX4715" fmla="*/ 4074502 w 6081795"/>
              <a:gd name="connsiteY4715" fmla="*/ 1045448 h 4588006"/>
              <a:gd name="connsiteX4716" fmla="*/ 4057438 w 6081795"/>
              <a:gd name="connsiteY4716" fmla="*/ 1042728 h 4588006"/>
              <a:gd name="connsiteX4717" fmla="*/ 4030530 w 6081795"/>
              <a:gd name="connsiteY4717" fmla="*/ 1044176 h 4588006"/>
              <a:gd name="connsiteX4718" fmla="*/ 3973688 w 6081795"/>
              <a:gd name="connsiteY4718" fmla="*/ 1043833 h 4588006"/>
              <a:gd name="connsiteX4719" fmla="*/ 3972520 w 6081795"/>
              <a:gd name="connsiteY4719" fmla="*/ 1043424 h 4588006"/>
              <a:gd name="connsiteX4720" fmla="*/ 3916846 w 6081795"/>
              <a:gd name="connsiteY4720" fmla="*/ 1043491 h 4588006"/>
              <a:gd name="connsiteX4721" fmla="*/ 3902514 w 6081795"/>
              <a:gd name="connsiteY4721" fmla="*/ 1043908 h 4588006"/>
              <a:gd name="connsiteX4722" fmla="*/ 3889936 w 6081795"/>
              <a:gd name="connsiteY4722" fmla="*/ 1044939 h 4588006"/>
              <a:gd name="connsiteX4723" fmla="*/ 3892590 w 6081795"/>
              <a:gd name="connsiteY4723" fmla="*/ 1046415 h 4588006"/>
              <a:gd name="connsiteX4724" fmla="*/ 3883142 w 6081795"/>
              <a:gd name="connsiteY4724" fmla="*/ 1046912 h 4588006"/>
              <a:gd name="connsiteX4725" fmla="*/ 3880310 w 6081795"/>
              <a:gd name="connsiteY4725" fmla="*/ 1046190 h 4588006"/>
              <a:gd name="connsiteX4726" fmla="*/ 3874492 w 6081795"/>
              <a:gd name="connsiteY4726" fmla="*/ 1046054 h 4588006"/>
              <a:gd name="connsiteX4727" fmla="*/ 3867524 w 6081795"/>
              <a:gd name="connsiteY4727" fmla="*/ 1047422 h 4588006"/>
              <a:gd name="connsiteX4728" fmla="*/ 3862310 w 6081795"/>
              <a:gd name="connsiteY4728" fmla="*/ 1049404 h 4588006"/>
              <a:gd name="connsiteX4729" fmla="*/ 3833740 w 6081795"/>
              <a:gd name="connsiteY4729" fmla="*/ 1049860 h 4588006"/>
              <a:gd name="connsiteX4730" fmla="*/ 3809208 w 6081795"/>
              <a:gd name="connsiteY4730" fmla="*/ 1049285 h 4588006"/>
              <a:gd name="connsiteX4731" fmla="*/ 3791134 w 6081795"/>
              <a:gd name="connsiteY4731" fmla="*/ 1050158 h 4588006"/>
              <a:gd name="connsiteX4732" fmla="*/ 3780444 w 6081795"/>
              <a:gd name="connsiteY4732" fmla="*/ 1047903 h 4588006"/>
              <a:gd name="connsiteX4733" fmla="*/ 3752128 w 6081795"/>
              <a:gd name="connsiteY4733" fmla="*/ 1049947 h 4588006"/>
              <a:gd name="connsiteX4734" fmla="*/ 3757178 w 6081795"/>
              <a:gd name="connsiteY4734" fmla="*/ 1046002 h 4588006"/>
              <a:gd name="connsiteX4735" fmla="*/ 3767840 w 6081795"/>
              <a:gd name="connsiteY4735" fmla="*/ 1042391 h 4588006"/>
              <a:gd name="connsiteX4736" fmla="*/ 3751228 w 6081795"/>
              <a:gd name="connsiteY4736" fmla="*/ 1043097 h 4588006"/>
              <a:gd name="connsiteX4737" fmla="*/ 3732492 w 6081795"/>
              <a:gd name="connsiteY4737" fmla="*/ 1047413 h 4588006"/>
              <a:gd name="connsiteX4738" fmla="*/ 3667426 w 6081795"/>
              <a:gd name="connsiteY4738" fmla="*/ 1048405 h 4588006"/>
              <a:gd name="connsiteX4739" fmla="*/ 3605008 w 6081795"/>
              <a:gd name="connsiteY4739" fmla="*/ 1046242 h 4588006"/>
              <a:gd name="connsiteX4740" fmla="*/ 3580032 w 6081795"/>
              <a:gd name="connsiteY4740" fmla="*/ 1046871 h 4588006"/>
              <a:gd name="connsiteX4741" fmla="*/ 3558224 w 6081795"/>
              <a:gd name="connsiteY4741" fmla="*/ 1046161 h 4588006"/>
              <a:gd name="connsiteX4742" fmla="*/ 3561062 w 6081795"/>
              <a:gd name="connsiteY4742" fmla="*/ 1045524 h 4588006"/>
              <a:gd name="connsiteX4743" fmla="*/ 3564778 w 6081795"/>
              <a:gd name="connsiteY4743" fmla="*/ 1045194 h 4588006"/>
              <a:gd name="connsiteX4744" fmla="*/ 3562682 w 6081795"/>
              <a:gd name="connsiteY4744" fmla="*/ 1043369 h 4588006"/>
              <a:gd name="connsiteX4745" fmla="*/ 3548882 w 6081795"/>
              <a:gd name="connsiteY4745" fmla="*/ 1042883 h 4588006"/>
              <a:gd name="connsiteX4746" fmla="*/ 3539038 w 6081795"/>
              <a:gd name="connsiteY4746" fmla="*/ 1047052 h 4588006"/>
              <a:gd name="connsiteX4747" fmla="*/ 3497596 w 6081795"/>
              <a:gd name="connsiteY4747" fmla="*/ 1048438 h 4588006"/>
              <a:gd name="connsiteX4748" fmla="*/ 3456692 w 6081795"/>
              <a:gd name="connsiteY4748" fmla="*/ 1047562 h 4588006"/>
              <a:gd name="connsiteX4749" fmla="*/ 3437232 w 6081795"/>
              <a:gd name="connsiteY4749" fmla="*/ 1050264 h 4588006"/>
              <a:gd name="connsiteX4750" fmla="*/ 3419008 w 6081795"/>
              <a:gd name="connsiteY4750" fmla="*/ 1051765 h 4588006"/>
              <a:gd name="connsiteX4751" fmla="*/ 3417702 w 6081795"/>
              <a:gd name="connsiteY4751" fmla="*/ 1049944 h 4588006"/>
              <a:gd name="connsiteX4752" fmla="*/ 3421132 w 6081795"/>
              <a:gd name="connsiteY4752" fmla="*/ 1048153 h 4588006"/>
              <a:gd name="connsiteX4753" fmla="*/ 3389134 w 6081795"/>
              <a:gd name="connsiteY4753" fmla="*/ 1049722 h 4588006"/>
              <a:gd name="connsiteX4754" fmla="*/ 3357496 w 6081795"/>
              <a:gd name="connsiteY4754" fmla="*/ 1049783 h 4588006"/>
              <a:gd name="connsiteX4755" fmla="*/ 3372252 w 6081795"/>
              <a:gd name="connsiteY4755" fmla="*/ 1046248 h 4588006"/>
              <a:gd name="connsiteX4756" fmla="*/ 3401496 w 6081795"/>
              <a:gd name="connsiteY4756" fmla="*/ 1045618 h 4588006"/>
              <a:gd name="connsiteX4757" fmla="*/ 3403168 w 6081795"/>
              <a:gd name="connsiteY4757" fmla="*/ 1044571 h 4588006"/>
              <a:gd name="connsiteX4758" fmla="*/ 3405716 w 6081795"/>
              <a:gd name="connsiteY4758" fmla="*/ 1043832 h 4588006"/>
              <a:gd name="connsiteX4759" fmla="*/ 3413870 w 6081795"/>
              <a:gd name="connsiteY4759" fmla="*/ 1044788 h 4588006"/>
              <a:gd name="connsiteX4760" fmla="*/ 3419036 w 6081795"/>
              <a:gd name="connsiteY4760" fmla="*/ 1046329 h 4588006"/>
              <a:gd name="connsiteX4761" fmla="*/ 3445680 w 6081795"/>
              <a:gd name="connsiteY4761" fmla="*/ 1045331 h 4588006"/>
              <a:gd name="connsiteX4762" fmla="*/ 3474950 w 6081795"/>
              <a:gd name="connsiteY4762" fmla="*/ 1045256 h 4588006"/>
              <a:gd name="connsiteX4763" fmla="*/ 3480656 w 6081795"/>
              <a:gd name="connsiteY4763" fmla="*/ 1044535 h 4588006"/>
              <a:gd name="connsiteX4764" fmla="*/ 3485486 w 6081795"/>
              <a:gd name="connsiteY4764" fmla="*/ 1043508 h 4588006"/>
              <a:gd name="connsiteX4765" fmla="*/ 3454146 w 6081795"/>
              <a:gd name="connsiteY4765" fmla="*/ 1042312 h 4588006"/>
              <a:gd name="connsiteX4766" fmla="*/ 3445736 w 6081795"/>
              <a:gd name="connsiteY4766" fmla="*/ 1040449 h 4588006"/>
              <a:gd name="connsiteX4767" fmla="*/ 3409696 w 6081795"/>
              <a:gd name="connsiteY4767" fmla="*/ 1043051 h 4588006"/>
              <a:gd name="connsiteX4768" fmla="*/ 3365930 w 6081795"/>
              <a:gd name="connsiteY4768" fmla="*/ 1041579 h 4588006"/>
              <a:gd name="connsiteX4769" fmla="*/ 3322682 w 6081795"/>
              <a:gd name="connsiteY4769" fmla="*/ 1041922 h 4588006"/>
              <a:gd name="connsiteX4770" fmla="*/ 3307476 w 6081795"/>
              <a:gd name="connsiteY4770" fmla="*/ 1042031 h 4588006"/>
              <a:gd name="connsiteX4771" fmla="*/ 3292272 w 6081795"/>
              <a:gd name="connsiteY4771" fmla="*/ 1042141 h 4588006"/>
              <a:gd name="connsiteX4772" fmla="*/ 3268174 w 6081795"/>
              <a:gd name="connsiteY4772" fmla="*/ 1042399 h 4588006"/>
              <a:gd name="connsiteX4773" fmla="*/ 3269342 w 6081795"/>
              <a:gd name="connsiteY4773" fmla="*/ 1042808 h 4588006"/>
              <a:gd name="connsiteX4774" fmla="*/ 3254136 w 6081795"/>
              <a:gd name="connsiteY4774" fmla="*/ 1042918 h 4588006"/>
              <a:gd name="connsiteX4775" fmla="*/ 3238930 w 6081795"/>
              <a:gd name="connsiteY4775" fmla="*/ 1043027 h 4588006"/>
              <a:gd name="connsiteX4776" fmla="*/ 3227730 w 6081795"/>
              <a:gd name="connsiteY4776" fmla="*/ 1043589 h 4588006"/>
              <a:gd name="connsiteX4777" fmla="*/ 3218816 w 6081795"/>
              <a:gd name="connsiteY4777" fmla="*/ 1042504 h 4588006"/>
              <a:gd name="connsiteX4778" fmla="*/ 3203140 w 6081795"/>
              <a:gd name="connsiteY4778" fmla="*/ 1043265 h 4588006"/>
              <a:gd name="connsiteX4779" fmla="*/ 3193792 w 6081795"/>
              <a:gd name="connsiteY4779" fmla="*/ 1041347 h 4588006"/>
              <a:gd name="connsiteX4780" fmla="*/ 3165476 w 6081795"/>
              <a:gd name="connsiteY4780" fmla="*/ 1043391 h 4588006"/>
              <a:gd name="connsiteX4781" fmla="*/ 3164788 w 6081795"/>
              <a:gd name="connsiteY4781" fmla="*/ 1040970 h 4588006"/>
              <a:gd name="connsiteX4782" fmla="*/ 3121744 w 6081795"/>
              <a:gd name="connsiteY4782" fmla="*/ 1041113 h 4588006"/>
              <a:gd name="connsiteX4783" fmla="*/ 3118932 w 6081795"/>
              <a:gd name="connsiteY4783" fmla="*/ 1042304 h 4588006"/>
              <a:gd name="connsiteX4784" fmla="*/ 3106538 w 6081795"/>
              <a:gd name="connsiteY4784" fmla="*/ 1041223 h 4588006"/>
              <a:gd name="connsiteX4785" fmla="*/ 3093906 w 6081795"/>
              <a:gd name="connsiteY4785" fmla="*/ 1041147 h 4588006"/>
              <a:gd name="connsiteX4786" fmla="*/ 3079390 w 6081795"/>
              <a:gd name="connsiteY4786" fmla="*/ 1043677 h 4588006"/>
              <a:gd name="connsiteX4787" fmla="*/ 3057630 w 6081795"/>
              <a:gd name="connsiteY4787" fmla="*/ 1044753 h 4588006"/>
              <a:gd name="connsiteX4788" fmla="*/ 3042662 w 6081795"/>
              <a:gd name="connsiteY4788" fmla="*/ 1043858 h 4588006"/>
              <a:gd name="connsiteX4789" fmla="*/ 3024194 w 6081795"/>
              <a:gd name="connsiteY4789" fmla="*/ 1041733 h 4588006"/>
              <a:gd name="connsiteX4790" fmla="*/ 3037064 w 6081795"/>
              <a:gd name="connsiteY4790" fmla="*/ 1040804 h 4588006"/>
              <a:gd name="connsiteX4791" fmla="*/ 3030988 w 6081795"/>
              <a:gd name="connsiteY4791" fmla="*/ 1039760 h 4588006"/>
              <a:gd name="connsiteX4792" fmla="*/ 3008824 w 6081795"/>
              <a:gd name="connsiteY4792" fmla="*/ 1039878 h 4588006"/>
              <a:gd name="connsiteX4793" fmla="*/ 2990520 w 6081795"/>
              <a:gd name="connsiteY4793" fmla="*/ 1039718 h 4588006"/>
              <a:gd name="connsiteX4794" fmla="*/ 2992072 w 6081795"/>
              <a:gd name="connsiteY4794" fmla="*/ 1039173 h 4588006"/>
              <a:gd name="connsiteX4795" fmla="*/ 2994500 w 6081795"/>
              <a:gd name="connsiteY4795" fmla="*/ 1038937 h 4588006"/>
              <a:gd name="connsiteX4796" fmla="*/ 2998078 w 6081795"/>
              <a:gd name="connsiteY4796" fmla="*/ 1037196 h 4588006"/>
              <a:gd name="connsiteX4797" fmla="*/ 3012520 w 6081795"/>
              <a:gd name="connsiteY4797" fmla="*/ 1037636 h 4588006"/>
              <a:gd name="connsiteX4798" fmla="*/ 3031018 w 6081795"/>
              <a:gd name="connsiteY4798" fmla="*/ 1034324 h 4588006"/>
              <a:gd name="connsiteX4799" fmla="*/ 3053706 w 6081795"/>
              <a:gd name="connsiteY4799" fmla="*/ 1034662 h 4588006"/>
              <a:gd name="connsiteX4800" fmla="*/ 3053256 w 6081795"/>
              <a:gd name="connsiteY4800" fmla="*/ 1031237 h 4588006"/>
              <a:gd name="connsiteX4801" fmla="*/ 3025680 w 6081795"/>
              <a:gd name="connsiteY4801" fmla="*/ 1031499 h 4588006"/>
              <a:gd name="connsiteX4802" fmla="*/ 2996176 w 6081795"/>
              <a:gd name="connsiteY4802" fmla="*/ 1031900 h 4588006"/>
              <a:gd name="connsiteX4803" fmla="*/ 2954220 w 6081795"/>
              <a:gd name="connsiteY4803" fmla="*/ 1030791 h 4588006"/>
              <a:gd name="connsiteX4804" fmla="*/ 2913142 w 6081795"/>
              <a:gd name="connsiteY4804" fmla="*/ 1029990 h 4588006"/>
              <a:gd name="connsiteX4805" fmla="*/ 2885184 w 6081795"/>
              <a:gd name="connsiteY4805" fmla="*/ 1030526 h 4588006"/>
              <a:gd name="connsiteX4806" fmla="*/ 2861448 w 6081795"/>
              <a:gd name="connsiteY4806" fmla="*/ 1029275 h 4588006"/>
              <a:gd name="connsiteX4807" fmla="*/ 2851938 w 6081795"/>
              <a:gd name="connsiteY4807" fmla="*/ 1030703 h 4588006"/>
              <a:gd name="connsiteX4808" fmla="*/ 2844357 w 6081795"/>
              <a:gd name="connsiteY4808" fmla="*/ 1031991 h 4588006"/>
              <a:gd name="connsiteX4809" fmla="*/ 2849239 w 6081795"/>
              <a:gd name="connsiteY4809" fmla="*/ 1032071 h 4588006"/>
              <a:gd name="connsiteX4810" fmla="*/ 2853247 w 6081795"/>
              <a:gd name="connsiteY4810" fmla="*/ 1031843 h 4588006"/>
              <a:gd name="connsiteX4811" fmla="*/ 2909005 w 6081795"/>
              <a:gd name="connsiteY4811" fmla="*/ 1032758 h 4588006"/>
              <a:gd name="connsiteX4812" fmla="*/ 2963189 w 6081795"/>
              <a:gd name="connsiteY4812" fmla="*/ 1032304 h 4588006"/>
              <a:gd name="connsiteX4813" fmla="*/ 2969026 w 6081795"/>
              <a:gd name="connsiteY4813" fmla="*/ 1034354 h 4588006"/>
              <a:gd name="connsiteX4814" fmla="*/ 2976758 w 6081795"/>
              <a:gd name="connsiteY4814" fmla="*/ 1037748 h 4588006"/>
              <a:gd name="connsiteX4815" fmla="*/ 2971332 w 6081795"/>
              <a:gd name="connsiteY4815" fmla="*/ 1040609 h 4588006"/>
              <a:gd name="connsiteX4816" fmla="*/ 2933577 w 6081795"/>
              <a:gd name="connsiteY4816" fmla="*/ 1041791 h 4588006"/>
              <a:gd name="connsiteX4817" fmla="*/ 2895304 w 6081795"/>
              <a:gd name="connsiteY4817" fmla="*/ 1041157 h 4588006"/>
              <a:gd name="connsiteX4818" fmla="*/ 2880323 w 6081795"/>
              <a:gd name="connsiteY4818" fmla="*/ 1042979 h 4588006"/>
              <a:gd name="connsiteX4819" fmla="*/ 2865343 w 6081795"/>
              <a:gd name="connsiteY4819" fmla="*/ 1044802 h 4588006"/>
              <a:gd name="connsiteX4820" fmla="*/ 2862319 w 6081795"/>
              <a:gd name="connsiteY4820" fmla="*/ 1041563 h 4588006"/>
              <a:gd name="connsiteX4821" fmla="*/ 2835410 w 6081795"/>
              <a:gd name="connsiteY4821" fmla="*/ 1043011 h 4588006"/>
              <a:gd name="connsiteX4822" fmla="*/ 2804998 w 6081795"/>
              <a:gd name="connsiteY4822" fmla="*/ 1043231 h 4588006"/>
              <a:gd name="connsiteX4823" fmla="*/ 2817180 w 6081795"/>
              <a:gd name="connsiteY4823" fmla="*/ 1039881 h 4588006"/>
              <a:gd name="connsiteX4824" fmla="*/ 2843850 w 6081795"/>
              <a:gd name="connsiteY4824" fmla="*/ 1039438 h 4588006"/>
              <a:gd name="connsiteX4825" fmla="*/ 2845522 w 6081795"/>
              <a:gd name="connsiteY4825" fmla="*/ 1038391 h 4588006"/>
              <a:gd name="connsiteX4826" fmla="*/ 2848070 w 6081795"/>
              <a:gd name="connsiteY4826" fmla="*/ 1037651 h 4588006"/>
              <a:gd name="connsiteX4827" fmla="*/ 2855640 w 6081795"/>
              <a:gd name="connsiteY4827" fmla="*/ 1038401 h 4588006"/>
              <a:gd name="connsiteX4828" fmla="*/ 2860223 w 6081795"/>
              <a:gd name="connsiteY4828" fmla="*/ 1039738 h 4588006"/>
              <a:gd name="connsiteX4829" fmla="*/ 2910988 w 6081795"/>
              <a:gd name="connsiteY4829" fmla="*/ 1039038 h 4588006"/>
              <a:gd name="connsiteX4830" fmla="*/ 2920118 w 6081795"/>
              <a:gd name="connsiteY4830" fmla="*/ 1037884 h 4588006"/>
              <a:gd name="connsiteX4831" fmla="*/ 2928319 w 6081795"/>
              <a:gd name="connsiteY4831" fmla="*/ 1035316 h 4588006"/>
              <a:gd name="connsiteX4832" fmla="*/ 2909610 w 6081795"/>
              <a:gd name="connsiteY4832" fmla="*/ 1034197 h 4588006"/>
              <a:gd name="connsiteX4833" fmla="*/ 2852051 w 6081795"/>
              <a:gd name="connsiteY4833" fmla="*/ 1036870 h 4588006"/>
              <a:gd name="connsiteX4834" fmla="*/ 2811881 w 6081795"/>
              <a:gd name="connsiteY4834" fmla="*/ 1035571 h 4588006"/>
              <a:gd name="connsiteX4835" fmla="*/ 2771352 w 6081795"/>
              <a:gd name="connsiteY4835" fmla="*/ 1035779 h 4588006"/>
              <a:gd name="connsiteX4836" fmla="*/ 2742984 w 6081795"/>
              <a:gd name="connsiteY4836" fmla="*/ 1036716 h 4588006"/>
              <a:gd name="connsiteX4837" fmla="*/ 2712865 w 6081795"/>
              <a:gd name="connsiteY4837" fmla="*/ 1037037 h 4588006"/>
              <a:gd name="connsiteX4838" fmla="*/ 2661649 w 6081795"/>
              <a:gd name="connsiteY4838" fmla="*/ 1034312 h 4588006"/>
              <a:gd name="connsiteX4839" fmla="*/ 2601993 w 6081795"/>
              <a:gd name="connsiteY4839" fmla="*/ 1035160 h 4588006"/>
              <a:gd name="connsiteX4840" fmla="*/ 2598578 w 6081795"/>
              <a:gd name="connsiteY4840" fmla="*/ 1034234 h 4588006"/>
              <a:gd name="connsiteX4841" fmla="*/ 2592175 w 6081795"/>
              <a:gd name="connsiteY4841" fmla="*/ 1033894 h 4588006"/>
              <a:gd name="connsiteX4842" fmla="*/ 2588923 w 6081795"/>
              <a:gd name="connsiteY4842" fmla="*/ 1034930 h 4588006"/>
              <a:gd name="connsiteX4843" fmla="*/ 2586549 w 6081795"/>
              <a:gd name="connsiteY4843" fmla="*/ 1036276 h 4588006"/>
              <a:gd name="connsiteX4844" fmla="*/ 2558261 w 6081795"/>
              <a:gd name="connsiteY4844" fmla="*/ 1032884 h 4588006"/>
              <a:gd name="connsiteX4845" fmla="*/ 2550088 w 6081795"/>
              <a:gd name="connsiteY4845" fmla="*/ 1030016 h 4588006"/>
              <a:gd name="connsiteX4846" fmla="*/ 2579805 w 6081795"/>
              <a:gd name="connsiteY4846" fmla="*/ 1028735 h 4588006"/>
              <a:gd name="connsiteX4847" fmla="*/ 2619352 w 6081795"/>
              <a:gd name="connsiteY4847" fmla="*/ 1026004 h 4588006"/>
              <a:gd name="connsiteX4848" fmla="*/ 2589824 w 6081795"/>
              <a:gd name="connsiteY4848" fmla="*/ 1025171 h 4588006"/>
              <a:gd name="connsiteX4849" fmla="*/ 2559936 w 6081795"/>
              <a:gd name="connsiteY4849" fmla="*/ 1025847 h 4588006"/>
              <a:gd name="connsiteX4850" fmla="*/ 2511295 w 6081795"/>
              <a:gd name="connsiteY4850" fmla="*/ 1022936 h 4588006"/>
              <a:gd name="connsiteX4851" fmla="*/ 2488407 w 6081795"/>
              <a:gd name="connsiteY4851" fmla="*/ 1021438 h 4588006"/>
              <a:gd name="connsiteX4852" fmla="*/ 2469897 w 6081795"/>
              <a:gd name="connsiteY4852" fmla="*/ 1021478 h 4588006"/>
              <a:gd name="connsiteX4853" fmla="*/ 2465227 w 6081795"/>
              <a:gd name="connsiteY4853" fmla="*/ 1019839 h 4588006"/>
              <a:gd name="connsiteX4854" fmla="*/ 2446483 w 6081795"/>
              <a:gd name="connsiteY4854" fmla="*/ 1020205 h 4588006"/>
              <a:gd name="connsiteX4855" fmla="*/ 2429667 w 6081795"/>
              <a:gd name="connsiteY4855" fmla="*/ 1020430 h 4588006"/>
              <a:gd name="connsiteX4856" fmla="*/ 2406051 w 6081795"/>
              <a:gd name="connsiteY4856" fmla="*/ 1018677 h 4588006"/>
              <a:gd name="connsiteX4857" fmla="*/ 2421974 w 6081795"/>
              <a:gd name="connsiteY4857" fmla="*/ 1015551 h 4588006"/>
              <a:gd name="connsiteX4858" fmla="*/ 2426194 w 6081795"/>
              <a:gd name="connsiteY4858" fmla="*/ 1013764 h 4588006"/>
              <a:gd name="connsiteX4859" fmla="*/ 2460206 w 6081795"/>
              <a:gd name="connsiteY4859" fmla="*/ 1013038 h 4588006"/>
              <a:gd name="connsiteX4860" fmla="*/ 2496146 w 6081795"/>
              <a:gd name="connsiteY4860" fmla="*/ 1012173 h 4588006"/>
              <a:gd name="connsiteX4861" fmla="*/ 2498574 w 6081795"/>
              <a:gd name="connsiteY4861" fmla="*/ 1011936 h 4588006"/>
              <a:gd name="connsiteX4862" fmla="*/ 2500128 w 6081795"/>
              <a:gd name="connsiteY4862" fmla="*/ 1011391 h 4588006"/>
              <a:gd name="connsiteX4863" fmla="*/ 2489748 w 6081795"/>
              <a:gd name="connsiteY4863" fmla="*/ 1011153 h 4588006"/>
              <a:gd name="connsiteX4864" fmla="*/ 2477438 w 6081795"/>
              <a:gd name="connsiteY4864" fmla="*/ 1011053 h 4588006"/>
              <a:gd name="connsiteX4865" fmla="*/ 2467381 w 6081795"/>
              <a:gd name="connsiteY4865" fmla="*/ 1010791 h 4588006"/>
              <a:gd name="connsiteX4866" fmla="*/ 2456763 w 6081795"/>
              <a:gd name="connsiteY4866" fmla="*/ 1011558 h 4588006"/>
              <a:gd name="connsiteX4867" fmla="*/ 2448434 w 6081795"/>
              <a:gd name="connsiteY4867" fmla="*/ 1010677 h 4588006"/>
              <a:gd name="connsiteX4868" fmla="*/ 2438614 w 6081795"/>
              <a:gd name="connsiteY4868" fmla="*/ 1009409 h 4588006"/>
              <a:gd name="connsiteX4869" fmla="*/ 2424366 w 6081795"/>
              <a:gd name="connsiteY4869" fmla="*/ 1005498 h 4588006"/>
              <a:gd name="connsiteX4870" fmla="*/ 2400271 w 6081795"/>
              <a:gd name="connsiteY4870" fmla="*/ 1005756 h 4588006"/>
              <a:gd name="connsiteX4871" fmla="*/ 2388407 w 6081795"/>
              <a:gd name="connsiteY4871" fmla="*/ 1004451 h 4588006"/>
              <a:gd name="connsiteX4872" fmla="*/ 2375485 w 6081795"/>
              <a:gd name="connsiteY4872" fmla="*/ 1003593 h 4588006"/>
              <a:gd name="connsiteX4873" fmla="*/ 2369439 w 6081795"/>
              <a:gd name="connsiteY4873" fmla="*/ 1002424 h 4588006"/>
              <a:gd name="connsiteX4874" fmla="*/ 2359353 w 6081795"/>
              <a:gd name="connsiteY4874" fmla="*/ 1002287 h 4588006"/>
              <a:gd name="connsiteX4875" fmla="*/ 2350223 w 6081795"/>
              <a:gd name="connsiteY4875" fmla="*/ 1003440 h 4588006"/>
              <a:gd name="connsiteX4876" fmla="*/ 2339716 w 6081795"/>
              <a:gd name="connsiteY4876" fmla="*/ 999753 h 4588006"/>
              <a:gd name="connsiteX4877" fmla="*/ 2365274 w 6081795"/>
              <a:gd name="connsiteY4877" fmla="*/ 999328 h 4588006"/>
              <a:gd name="connsiteX4878" fmla="*/ 2380664 w 6081795"/>
              <a:gd name="connsiteY4878" fmla="*/ 997785 h 4588006"/>
              <a:gd name="connsiteX4879" fmla="*/ 2374412 w 6081795"/>
              <a:gd name="connsiteY4879" fmla="*/ 996816 h 4588006"/>
              <a:gd name="connsiteX4880" fmla="*/ 2367103 w 6081795"/>
              <a:gd name="connsiteY4880" fmla="*/ 996293 h 4588006"/>
              <a:gd name="connsiteX4881" fmla="*/ 2333878 w 6081795"/>
              <a:gd name="connsiteY4881" fmla="*/ 997704 h 4588006"/>
              <a:gd name="connsiteX4882" fmla="*/ 2310022 w 6081795"/>
              <a:gd name="connsiteY4882" fmla="*/ 996957 h 4588006"/>
              <a:gd name="connsiteX4883" fmla="*/ 2288320 w 6081795"/>
              <a:gd name="connsiteY4883" fmla="*/ 997782 h 4588006"/>
              <a:gd name="connsiteX4884" fmla="*/ 2266978 w 6081795"/>
              <a:gd name="connsiteY4884" fmla="*/ 997100 h 4588006"/>
              <a:gd name="connsiteX4885" fmla="*/ 2246386 w 6081795"/>
              <a:gd name="connsiteY4885" fmla="*/ 998586 h 4588006"/>
              <a:gd name="connsiteX4886" fmla="*/ 2213401 w 6081795"/>
              <a:gd name="connsiteY4886" fmla="*/ 998991 h 4588006"/>
              <a:gd name="connsiteX4887" fmla="*/ 2206392 w 6081795"/>
              <a:gd name="connsiteY4887" fmla="*/ 997213 h 4588006"/>
              <a:gd name="connsiteX4888" fmla="*/ 2192357 w 6081795"/>
              <a:gd name="connsiteY4888" fmla="*/ 997052 h 4588006"/>
              <a:gd name="connsiteX4889" fmla="*/ 2162184 w 6081795"/>
              <a:gd name="connsiteY4889" fmla="*/ 996267 h 4588006"/>
              <a:gd name="connsiteX4890" fmla="*/ 2160567 w 6081795"/>
              <a:gd name="connsiteY4890" fmla="*/ 992431 h 4588006"/>
              <a:gd name="connsiteX4891" fmla="*/ 2192592 w 6081795"/>
              <a:gd name="connsiteY4891" fmla="*/ 991416 h 4588006"/>
              <a:gd name="connsiteX4892" fmla="*/ 2221630 w 6081795"/>
              <a:gd name="connsiteY4892" fmla="*/ 990987 h 4588006"/>
              <a:gd name="connsiteX4893" fmla="*/ 2239170 w 6081795"/>
              <a:gd name="connsiteY4893" fmla="*/ 991696 h 4588006"/>
              <a:gd name="connsiteX4894" fmla="*/ 2248831 w 6081795"/>
              <a:gd name="connsiteY4894" fmla="*/ 994952 h 4588006"/>
              <a:gd name="connsiteX4895" fmla="*/ 2257639 w 6081795"/>
              <a:gd name="connsiteY4895" fmla="*/ 993822 h 4588006"/>
              <a:gd name="connsiteX4896" fmla="*/ 2288051 w 6081795"/>
              <a:gd name="connsiteY4896" fmla="*/ 993603 h 4588006"/>
              <a:gd name="connsiteX4897" fmla="*/ 2283381 w 6081795"/>
              <a:gd name="connsiteY4897" fmla="*/ 991963 h 4588006"/>
              <a:gd name="connsiteX4898" fmla="*/ 2300921 w 6081795"/>
              <a:gd name="connsiteY4898" fmla="*/ 992673 h 4588006"/>
              <a:gd name="connsiteX4899" fmla="*/ 2326663 w 6081795"/>
              <a:gd name="connsiteY4899" fmla="*/ 990815 h 4588006"/>
              <a:gd name="connsiteX4900" fmla="*/ 2347706 w 6081795"/>
              <a:gd name="connsiteY4900" fmla="*/ 992754 h 4588006"/>
              <a:gd name="connsiteX4901" fmla="*/ 2370873 w 6081795"/>
              <a:gd name="connsiteY4901" fmla="*/ 991082 h 4588006"/>
              <a:gd name="connsiteX4902" fmla="*/ 2399638 w 6081795"/>
              <a:gd name="connsiteY4902" fmla="*/ 992463 h 4588006"/>
              <a:gd name="connsiteX4903" fmla="*/ 2423735 w 6081795"/>
              <a:gd name="connsiteY4903" fmla="*/ 992206 h 4588006"/>
              <a:gd name="connsiteX4904" fmla="*/ 2446617 w 6081795"/>
              <a:gd name="connsiteY4904" fmla="*/ 989071 h 4588006"/>
              <a:gd name="connsiteX4905" fmla="*/ 2480367 w 6081795"/>
              <a:gd name="connsiteY4905" fmla="*/ 988118 h 4588006"/>
              <a:gd name="connsiteX4906" fmla="*/ 2499958 w 6081795"/>
              <a:gd name="connsiteY4906" fmla="*/ 988185 h 4588006"/>
              <a:gd name="connsiteX4907" fmla="*/ 2519907 w 6081795"/>
              <a:gd name="connsiteY4907" fmla="*/ 986745 h 4588006"/>
              <a:gd name="connsiteX4908" fmla="*/ 2531922 w 6081795"/>
              <a:gd name="connsiteY4908" fmla="*/ 987421 h 4588006"/>
              <a:gd name="connsiteX4909" fmla="*/ 2545171 w 6081795"/>
              <a:gd name="connsiteY4909" fmla="*/ 986897 h 4588006"/>
              <a:gd name="connsiteX4910" fmla="*/ 2554419 w 6081795"/>
              <a:gd name="connsiteY4910" fmla="*/ 985241 h 4588006"/>
              <a:gd name="connsiteX4911" fmla="*/ 2563668 w 6081795"/>
              <a:gd name="connsiteY4911" fmla="*/ 983586 h 4588006"/>
              <a:gd name="connsiteX4912" fmla="*/ 2534224 w 6081795"/>
              <a:gd name="connsiteY4912" fmla="*/ 983056 h 4588006"/>
              <a:gd name="connsiteX4913" fmla="*/ 2505658 w 6081795"/>
              <a:gd name="connsiteY4913" fmla="*/ 982833 h 4588006"/>
              <a:gd name="connsiteX4914" fmla="*/ 2479808 w 6081795"/>
              <a:gd name="connsiteY4914" fmla="*/ 983156 h 4588006"/>
              <a:gd name="connsiteX4915" fmla="*/ 2455371 w 6081795"/>
              <a:gd name="connsiteY4915" fmla="*/ 981523 h 4588006"/>
              <a:gd name="connsiteX4916" fmla="*/ 2421907 w 6081795"/>
              <a:gd name="connsiteY4916" fmla="*/ 983939 h 4588006"/>
              <a:gd name="connsiteX4917" fmla="*/ 2366662 w 6081795"/>
              <a:gd name="connsiteY4917" fmla="*/ 980208 h 4588006"/>
              <a:gd name="connsiteX4918" fmla="*/ 2299812 w 6081795"/>
              <a:gd name="connsiteY4918" fmla="*/ 981391 h 4588006"/>
              <a:gd name="connsiteX4919" fmla="*/ 2280294 w 6081795"/>
              <a:gd name="connsiteY4919" fmla="*/ 978354 h 4588006"/>
              <a:gd name="connsiteX4920" fmla="*/ 2260777 w 6081795"/>
              <a:gd name="connsiteY4920" fmla="*/ 975317 h 4588006"/>
              <a:gd name="connsiteX4921" fmla="*/ 2232462 w 6081795"/>
              <a:gd name="connsiteY4921" fmla="*/ 977361 h 4588006"/>
              <a:gd name="connsiteX4922" fmla="*/ 2228960 w 6081795"/>
              <a:gd name="connsiteY4922" fmla="*/ 976132 h 4588006"/>
              <a:gd name="connsiteX4923" fmla="*/ 2228735 w 6081795"/>
              <a:gd name="connsiteY4923" fmla="*/ 974419 h 4588006"/>
              <a:gd name="connsiteX4924" fmla="*/ 2239735 w 6081795"/>
              <a:gd name="connsiteY4924" fmla="*/ 973378 h 4588006"/>
              <a:gd name="connsiteX4925" fmla="*/ 2263831 w 6081795"/>
              <a:gd name="connsiteY4925" fmla="*/ 973120 h 4588006"/>
              <a:gd name="connsiteX4926" fmla="*/ 2272493 w 6081795"/>
              <a:gd name="connsiteY4926" fmla="*/ 971939 h 4588006"/>
              <a:gd name="connsiteX4927" fmla="*/ 2278347 w 6081795"/>
              <a:gd name="connsiteY4927" fmla="*/ 970590 h 4588006"/>
              <a:gd name="connsiteX4928" fmla="*/ 2270625 w 6081795"/>
              <a:gd name="connsiteY4928" fmla="*/ 971148 h 4588006"/>
              <a:gd name="connsiteX4929" fmla="*/ 2243910 w 6081795"/>
              <a:gd name="connsiteY4929" fmla="*/ 969124 h 4588006"/>
              <a:gd name="connsiteX4930" fmla="*/ 2216835 w 6081795"/>
              <a:gd name="connsiteY4930" fmla="*/ 968608 h 4588006"/>
              <a:gd name="connsiteX4931" fmla="*/ 2200959 w 6081795"/>
              <a:gd name="connsiteY4931" fmla="*/ 968211 h 4588006"/>
              <a:gd name="connsiteX4932" fmla="*/ 2183851 w 6081795"/>
              <a:gd name="connsiteY4932" fmla="*/ 969014 h 4588006"/>
              <a:gd name="connsiteX4933" fmla="*/ 2165380 w 6081795"/>
              <a:gd name="connsiteY4933" fmla="*/ 966889 h 4588006"/>
              <a:gd name="connsiteX4934" fmla="*/ 2150523 w 6081795"/>
              <a:gd name="connsiteY4934" fmla="*/ 967529 h 4588006"/>
              <a:gd name="connsiteX4935" fmla="*/ 2134969 w 6081795"/>
              <a:gd name="connsiteY4935" fmla="*/ 967109 h 4588006"/>
              <a:gd name="connsiteX4936" fmla="*/ 2114377 w 6081795"/>
              <a:gd name="connsiteY4936" fmla="*/ 968595 h 4588006"/>
              <a:gd name="connsiteX4937" fmla="*/ 2101984 w 6081795"/>
              <a:gd name="connsiteY4937" fmla="*/ 967513 h 4588006"/>
              <a:gd name="connsiteX4938" fmla="*/ 2075812 w 6081795"/>
              <a:gd name="connsiteY4938" fmla="*/ 967859 h 4588006"/>
              <a:gd name="connsiteX4939" fmla="*/ 2049121 w 6081795"/>
              <a:gd name="connsiteY4939" fmla="*/ 966389 h 4588006"/>
              <a:gd name="connsiteX4940" fmla="*/ 2012663 w 6081795"/>
              <a:gd name="connsiteY4940" fmla="*/ 965440 h 4588006"/>
              <a:gd name="connsiteX4941" fmla="*/ 1976385 w 6081795"/>
              <a:gd name="connsiteY4941" fmla="*/ 963736 h 4588006"/>
              <a:gd name="connsiteX4942" fmla="*/ 1963398 w 6081795"/>
              <a:gd name="connsiteY4942" fmla="*/ 964488 h 4588006"/>
              <a:gd name="connsiteX4943" fmla="*/ 1949715 w 6081795"/>
              <a:gd name="connsiteY4943" fmla="*/ 964180 h 4588006"/>
              <a:gd name="connsiteX4944" fmla="*/ 1922985 w 6081795"/>
              <a:gd name="connsiteY4944" fmla="*/ 964874 h 4588006"/>
              <a:gd name="connsiteX4945" fmla="*/ 1896615 w 6081795"/>
              <a:gd name="connsiteY4945" fmla="*/ 964060 h 4588006"/>
              <a:gd name="connsiteX4946" fmla="*/ 1888660 w 6081795"/>
              <a:gd name="connsiteY4946" fmla="*/ 964264 h 4588006"/>
              <a:gd name="connsiteX4947" fmla="*/ 1882816 w 6081795"/>
              <a:gd name="connsiteY4947" fmla="*/ 963574 h 4588006"/>
              <a:gd name="connsiteX4948" fmla="*/ 1881888 w 6081795"/>
              <a:gd name="connsiteY4948" fmla="*/ 962160 h 4588006"/>
              <a:gd name="connsiteX4949" fmla="*/ 1911132 w 6081795"/>
              <a:gd name="connsiteY4949" fmla="*/ 961531 h 4588006"/>
              <a:gd name="connsiteX4950" fmla="*/ 1924377 w 6081795"/>
              <a:gd name="connsiteY4950" fmla="*/ 961686 h 4588006"/>
              <a:gd name="connsiteX4951" fmla="*/ 1937802 w 6081795"/>
              <a:gd name="connsiteY4951" fmla="*/ 961087 h 4588006"/>
              <a:gd name="connsiteX4952" fmla="*/ 1965639 w 6081795"/>
              <a:gd name="connsiteY4952" fmla="*/ 961054 h 4588006"/>
              <a:gd name="connsiteX4953" fmla="*/ 1984652 w 6081795"/>
              <a:gd name="connsiteY4953" fmla="*/ 959558 h 4588006"/>
              <a:gd name="connsiteX4954" fmla="*/ 2001199 w 6081795"/>
              <a:gd name="connsiteY4954" fmla="*/ 960462 h 4588006"/>
              <a:gd name="connsiteX4955" fmla="*/ 2099930 w 6081795"/>
              <a:gd name="connsiteY4955" fmla="*/ 957534 h 4588006"/>
              <a:gd name="connsiteX4956" fmla="*/ 2201447 w 6081795"/>
              <a:gd name="connsiteY4956" fmla="*/ 958851 h 4588006"/>
              <a:gd name="connsiteX4957" fmla="*/ 2227654 w 6081795"/>
              <a:gd name="connsiteY4957" fmla="*/ 957701 h 4588006"/>
              <a:gd name="connsiteX4958" fmla="*/ 2253859 w 6081795"/>
              <a:gd name="connsiteY4958" fmla="*/ 956549 h 4588006"/>
              <a:gd name="connsiteX4959" fmla="*/ 2262334 w 6081795"/>
              <a:gd name="connsiteY4959" fmla="*/ 957482 h 4588006"/>
              <a:gd name="connsiteX4960" fmla="*/ 2273974 w 6081795"/>
              <a:gd name="connsiteY4960" fmla="*/ 957073 h 4588006"/>
              <a:gd name="connsiteX4961" fmla="*/ 2294649 w 6081795"/>
              <a:gd name="connsiteY4961" fmla="*/ 956569 h 4588006"/>
              <a:gd name="connsiteX4962" fmla="*/ 2309534 w 6081795"/>
              <a:gd name="connsiteY4962" fmla="*/ 956483 h 4588006"/>
              <a:gd name="connsiteX4963" fmla="*/ 2341113 w 6081795"/>
              <a:gd name="connsiteY4963" fmla="*/ 956673 h 4588006"/>
              <a:gd name="connsiteX4964" fmla="*/ 2351840 w 6081795"/>
              <a:gd name="connsiteY4964" fmla="*/ 957443 h 4588006"/>
              <a:gd name="connsiteX4965" fmla="*/ 2363801 w 6081795"/>
              <a:gd name="connsiteY4965" fmla="*/ 957011 h 4588006"/>
              <a:gd name="connsiteX4966" fmla="*/ 2375505 w 6081795"/>
              <a:gd name="connsiteY4966" fmla="*/ 955672 h 4588006"/>
              <a:gd name="connsiteX4967" fmla="*/ 2465811 w 6081795"/>
              <a:gd name="connsiteY4967" fmla="*/ 953599 h 4588006"/>
              <a:gd name="connsiteX4968" fmla="*/ 2478203 w 6081795"/>
              <a:gd name="connsiteY4968" fmla="*/ 954681 h 4588006"/>
              <a:gd name="connsiteX4969" fmla="*/ 2494576 w 6081795"/>
              <a:gd name="connsiteY4969" fmla="*/ 954980 h 4588006"/>
              <a:gd name="connsiteX4970" fmla="*/ 2509289 w 6081795"/>
              <a:gd name="connsiteY4970" fmla="*/ 954289 h 4588006"/>
              <a:gd name="connsiteX4971" fmla="*/ 2523820 w 6081795"/>
              <a:gd name="connsiteY4971" fmla="*/ 954352 h 4588006"/>
              <a:gd name="connsiteX4972" fmla="*/ 2541870 w 6081795"/>
              <a:gd name="connsiteY4972" fmla="*/ 952925 h 4588006"/>
              <a:gd name="connsiteX4973" fmla="*/ 2559381 w 6081795"/>
              <a:gd name="connsiteY4973" fmla="*/ 953761 h 4588006"/>
              <a:gd name="connsiteX4974" fmla="*/ 2600408 w 6081795"/>
              <a:gd name="connsiteY4974" fmla="*/ 953454 h 4588006"/>
              <a:gd name="connsiteX4975" fmla="*/ 2636338 w 6081795"/>
              <a:gd name="connsiteY4975" fmla="*/ 954627 h 4588006"/>
              <a:gd name="connsiteX4976" fmla="*/ 2657859 w 6081795"/>
              <a:gd name="connsiteY4976" fmla="*/ 954556 h 4588006"/>
              <a:gd name="connsiteX4977" fmla="*/ 2704419 w 6081795"/>
              <a:gd name="connsiteY4977" fmla="*/ 952923 h 4588006"/>
              <a:gd name="connsiteX4978" fmla="*/ 2750979 w 6081795"/>
              <a:gd name="connsiteY4978" fmla="*/ 951292 h 4588006"/>
              <a:gd name="connsiteX4979" fmla="*/ 2764778 w 6081795"/>
              <a:gd name="connsiteY4979" fmla="*/ 951778 h 4588006"/>
              <a:gd name="connsiteX4980" fmla="*/ 2804664 w 6081795"/>
              <a:gd name="connsiteY4980" fmla="*/ 951615 h 4588006"/>
              <a:gd name="connsiteX4981" fmla="*/ 2844549 w 6081795"/>
              <a:gd name="connsiteY4981" fmla="*/ 951453 h 4588006"/>
              <a:gd name="connsiteX4982" fmla="*/ 2872386 w 6081795"/>
              <a:gd name="connsiteY4982" fmla="*/ 951419 h 4588006"/>
              <a:gd name="connsiteX4983" fmla="*/ 2900223 w 6081795"/>
              <a:gd name="connsiteY4983" fmla="*/ 951386 h 4588006"/>
              <a:gd name="connsiteX4984" fmla="*/ 2970262 w 6081795"/>
              <a:gd name="connsiteY4984" fmla="*/ 950097 h 4588006"/>
              <a:gd name="connsiteX4985" fmla="*/ 3037314 w 6081795"/>
              <a:gd name="connsiteY4985" fmla="*/ 949394 h 4588006"/>
              <a:gd name="connsiteX4986" fmla="*/ 3051502 w 6081795"/>
              <a:gd name="connsiteY4986" fmla="*/ 948246 h 4588006"/>
              <a:gd name="connsiteX4987" fmla="*/ 3065150 w 6081795"/>
              <a:gd name="connsiteY4987" fmla="*/ 949361 h 4588006"/>
              <a:gd name="connsiteX4988" fmla="*/ 3134098 w 6081795"/>
              <a:gd name="connsiteY4988" fmla="*/ 950003 h 4588006"/>
              <a:gd name="connsiteX4989" fmla="*/ 3200596 w 6081795"/>
              <a:gd name="connsiteY4989" fmla="*/ 948969 h 4588006"/>
              <a:gd name="connsiteX4990" fmla="*/ 3207552 w 6081795"/>
              <a:gd name="connsiteY4990" fmla="*/ 949640 h 4588006"/>
              <a:gd name="connsiteX4991" fmla="*/ 3215562 w 6081795"/>
              <a:gd name="connsiteY4991" fmla="*/ 949864 h 4588006"/>
              <a:gd name="connsiteX4992" fmla="*/ 3216064 w 6081795"/>
              <a:gd name="connsiteY4992" fmla="*/ 949087 h 4588006"/>
              <a:gd name="connsiteX4993" fmla="*/ 3214634 w 6081795"/>
              <a:gd name="connsiteY4993" fmla="*/ 948449 h 4588006"/>
              <a:gd name="connsiteX4994" fmla="*/ 3241304 w 6081795"/>
              <a:gd name="connsiteY4994" fmla="*/ 948006 h 4588006"/>
              <a:gd name="connsiteX4995" fmla="*/ 3251122 w 6081795"/>
              <a:gd name="connsiteY4995" fmla="*/ 949274 h 4588006"/>
              <a:gd name="connsiteX4996" fmla="*/ 3285888 w 6081795"/>
              <a:gd name="connsiteY4996" fmla="*/ 949357 h 4588006"/>
              <a:gd name="connsiteX4997" fmla="*/ 3320836 w 6081795"/>
              <a:gd name="connsiteY4997" fmla="*/ 948687 h 4588006"/>
              <a:gd name="connsiteX4998" fmla="*/ 3335284 w 6081795"/>
              <a:gd name="connsiteY4998" fmla="*/ 947768 h 4588006"/>
              <a:gd name="connsiteX4999" fmla="*/ 3347266 w 6081795"/>
              <a:gd name="connsiteY4999" fmla="*/ 949249 h 4588006"/>
              <a:gd name="connsiteX5000" fmla="*/ 3368788 w 6081795"/>
              <a:gd name="connsiteY5000" fmla="*/ 949178 h 4588006"/>
              <a:gd name="connsiteX5001" fmla="*/ 3402386 w 6081795"/>
              <a:gd name="connsiteY5001" fmla="*/ 948851 h 4588006"/>
              <a:gd name="connsiteX5002" fmla="*/ 3436166 w 6081795"/>
              <a:gd name="connsiteY5002" fmla="*/ 947771 h 4588006"/>
              <a:gd name="connsiteX5003" fmla="*/ 3458270 w 6081795"/>
              <a:gd name="connsiteY5003" fmla="*/ 947904 h 4588006"/>
              <a:gd name="connsiteX5004" fmla="*/ 3480376 w 6081795"/>
              <a:gd name="connsiteY5004" fmla="*/ 948038 h 4588006"/>
              <a:gd name="connsiteX5005" fmla="*/ 3525754 w 6081795"/>
              <a:gd name="connsiteY5005" fmla="*/ 948715 h 4588006"/>
              <a:gd name="connsiteX5006" fmla="*/ 3570144 w 6081795"/>
              <a:gd name="connsiteY5006" fmla="*/ 948227 h 4588006"/>
              <a:gd name="connsiteX5007" fmla="*/ 3610674 w 6081795"/>
              <a:gd name="connsiteY5007" fmla="*/ 948018 h 4588006"/>
              <a:gd name="connsiteX5008" fmla="*/ 3627114 w 6081795"/>
              <a:gd name="connsiteY5008" fmla="*/ 946708 h 4588006"/>
              <a:gd name="connsiteX5009" fmla="*/ 3641084 w 6081795"/>
              <a:gd name="connsiteY5009" fmla="*/ 947799 h 4588006"/>
              <a:gd name="connsiteX5010" fmla="*/ 3715382 w 6081795"/>
              <a:gd name="connsiteY5010" fmla="*/ 948549 h 4588006"/>
              <a:gd name="connsiteX5011" fmla="*/ 3789162 w 6081795"/>
              <a:gd name="connsiteY5011" fmla="*/ 947484 h 4588006"/>
              <a:gd name="connsiteX5012" fmla="*/ 3797082 w 6081795"/>
              <a:gd name="connsiteY5012" fmla="*/ 948085 h 4588006"/>
              <a:gd name="connsiteX5013" fmla="*/ 3804128 w 6081795"/>
              <a:gd name="connsiteY5013" fmla="*/ 948379 h 4588006"/>
              <a:gd name="connsiteX5014" fmla="*/ 3807318 w 6081795"/>
              <a:gd name="connsiteY5014" fmla="*/ 947593 h 4588006"/>
              <a:gd name="connsiteX5015" fmla="*/ 3805774 w 6081795"/>
              <a:gd name="connsiteY5015" fmla="*/ 946778 h 4588006"/>
              <a:gd name="connsiteX5016" fmla="*/ 3832444 w 6081795"/>
              <a:gd name="connsiteY5016" fmla="*/ 946335 h 4588006"/>
              <a:gd name="connsiteX5017" fmla="*/ 3862376 w 6081795"/>
              <a:gd name="connsiteY5017" fmla="*/ 948126 h 4588006"/>
              <a:gd name="connsiteX5018" fmla="*/ 3920864 w 6081795"/>
              <a:gd name="connsiteY5018" fmla="*/ 946869 h 4588006"/>
              <a:gd name="connsiteX5019" fmla="*/ 3935898 w 6081795"/>
              <a:gd name="connsiteY5019" fmla="*/ 946153 h 4588006"/>
              <a:gd name="connsiteX5020" fmla="*/ 3948462 w 6081795"/>
              <a:gd name="connsiteY5020" fmla="*/ 947840 h 4588006"/>
              <a:gd name="connsiteX5021" fmla="*/ 3960510 w 6081795"/>
              <a:gd name="connsiteY5021" fmla="*/ 947711 h 4588006"/>
              <a:gd name="connsiteX5022" fmla="*/ 3972558 w 6081795"/>
              <a:gd name="connsiteY5022" fmla="*/ 947583 h 4588006"/>
              <a:gd name="connsiteX5023" fmla="*/ 4008878 w 6081795"/>
              <a:gd name="connsiteY5023" fmla="*/ 947122 h 4588006"/>
              <a:gd name="connsiteX5024" fmla="*/ 4046252 w 6081795"/>
              <a:gd name="connsiteY5024" fmla="*/ 946215 h 4588006"/>
              <a:gd name="connsiteX5025" fmla="*/ 4069644 w 6081795"/>
              <a:gd name="connsiteY5025" fmla="*/ 946255 h 4588006"/>
              <a:gd name="connsiteX5026" fmla="*/ 4093036 w 6081795"/>
              <a:gd name="connsiteY5026" fmla="*/ 946296 h 4588006"/>
              <a:gd name="connsiteX5027" fmla="*/ 4118300 w 6081795"/>
              <a:gd name="connsiteY5027" fmla="*/ 946448 h 4588006"/>
              <a:gd name="connsiteX5028" fmla="*/ 4135960 w 6081795"/>
              <a:gd name="connsiteY5028" fmla="*/ 946655 h 4588006"/>
              <a:gd name="connsiteX5029" fmla="*/ 4153620 w 6081795"/>
              <a:gd name="connsiteY5029" fmla="*/ 946862 h 4588006"/>
              <a:gd name="connsiteX5030" fmla="*/ 4173496 w 6081795"/>
              <a:gd name="connsiteY5030" fmla="*/ 948391 h 4588006"/>
              <a:gd name="connsiteX5031" fmla="*/ 4175924 w 6081795"/>
              <a:gd name="connsiteY5031" fmla="*/ 948155 h 4588006"/>
              <a:gd name="connsiteX5032" fmla="*/ 4177476 w 6081795"/>
              <a:gd name="connsiteY5032" fmla="*/ 947610 h 4588006"/>
              <a:gd name="connsiteX5033" fmla="*/ 4187534 w 6081795"/>
              <a:gd name="connsiteY5033" fmla="*/ 947872 h 4588006"/>
              <a:gd name="connsiteX5034" fmla="*/ 4194992 w 6081795"/>
              <a:gd name="connsiteY5034" fmla="*/ 947766 h 4588006"/>
              <a:gd name="connsiteX5035" fmla="*/ 4201572 w 6081795"/>
              <a:gd name="connsiteY5035" fmla="*/ 947353 h 4588006"/>
              <a:gd name="connsiteX5036" fmla="*/ 4263530 w 6081795"/>
              <a:gd name="connsiteY5036" fmla="*/ 948129 h 4588006"/>
              <a:gd name="connsiteX5037" fmla="*/ 4326720 w 6081795"/>
              <a:gd name="connsiteY5037" fmla="*/ 947705 h 4588006"/>
              <a:gd name="connsiteX5038" fmla="*/ 4356052 w 6081795"/>
              <a:gd name="connsiteY5038" fmla="*/ 947378 h 4588006"/>
              <a:gd name="connsiteX5039" fmla="*/ 4382396 w 6081795"/>
              <a:gd name="connsiteY5039" fmla="*/ 947637 h 4588006"/>
              <a:gd name="connsiteX5040" fmla="*/ 4409302 w 6081795"/>
              <a:gd name="connsiteY5040" fmla="*/ 946869 h 4588006"/>
              <a:gd name="connsiteX5041" fmla="*/ 4436902 w 6081795"/>
              <a:gd name="connsiteY5041" fmla="*/ 947161 h 4588006"/>
              <a:gd name="connsiteX5042" fmla="*/ 4449296 w 6081795"/>
              <a:gd name="connsiteY5042" fmla="*/ 948243 h 4588006"/>
              <a:gd name="connsiteX5043" fmla="*/ 4453740 w 6081795"/>
              <a:gd name="connsiteY5043" fmla="*/ 948169 h 4588006"/>
              <a:gd name="connsiteX5044" fmla="*/ 4458186 w 6081795"/>
              <a:gd name="connsiteY5044" fmla="*/ 948095 h 4588006"/>
              <a:gd name="connsiteX5045" fmla="*/ 4469504 w 6081795"/>
              <a:gd name="connsiteY5045" fmla="*/ 947709 h 4588006"/>
              <a:gd name="connsiteX5046" fmla="*/ 4479946 w 6081795"/>
              <a:gd name="connsiteY5046" fmla="*/ 947017 h 4588006"/>
              <a:gd name="connsiteX5047" fmla="*/ 4487430 w 6081795"/>
              <a:gd name="connsiteY5047" fmla="*/ 947465 h 4588006"/>
              <a:gd name="connsiteX5048" fmla="*/ 4493162 w 6081795"/>
              <a:gd name="connsiteY5048" fmla="*/ 947298 h 4588006"/>
              <a:gd name="connsiteX5049" fmla="*/ 4498894 w 6081795"/>
              <a:gd name="connsiteY5049" fmla="*/ 947132 h 4588006"/>
              <a:gd name="connsiteX5050" fmla="*/ 4500062 w 6081795"/>
              <a:gd name="connsiteY5050" fmla="*/ 947541 h 4588006"/>
              <a:gd name="connsiteX5051" fmla="*/ 4510118 w 6081795"/>
              <a:gd name="connsiteY5051" fmla="*/ 947804 h 4588006"/>
              <a:gd name="connsiteX5052" fmla="*/ 4536788 w 6081795"/>
              <a:gd name="connsiteY5052" fmla="*/ 947360 h 4588006"/>
              <a:gd name="connsiteX5053" fmla="*/ 4553898 w 6081795"/>
              <a:gd name="connsiteY5053" fmla="*/ 946557 h 4588006"/>
              <a:gd name="connsiteX5054" fmla="*/ 4566270 w 6081795"/>
              <a:gd name="connsiteY5054" fmla="*/ 945726 h 4588006"/>
              <a:gd name="connsiteX5055" fmla="*/ 333800 w 6081795"/>
              <a:gd name="connsiteY5055" fmla="*/ 841781 h 4588006"/>
              <a:gd name="connsiteX5056" fmla="*/ 885700 w 6081795"/>
              <a:gd name="connsiteY5056" fmla="*/ 1119755 h 4588006"/>
              <a:gd name="connsiteX5057" fmla="*/ 2861912 w 6081795"/>
              <a:gd name="connsiteY5057" fmla="*/ 1119755 h 4588006"/>
              <a:gd name="connsiteX5058" fmla="*/ 5746257 w 6081795"/>
              <a:gd name="connsiteY5058" fmla="*/ 1119755 h 4588006"/>
              <a:gd name="connsiteX5059" fmla="*/ 5657147 w 6081795"/>
              <a:gd name="connsiteY5059" fmla="*/ 1332374 h 4588006"/>
              <a:gd name="connsiteX5060" fmla="*/ 5853023 w 6081795"/>
              <a:gd name="connsiteY5060" fmla="*/ 1462262 h 4588006"/>
              <a:gd name="connsiteX5061" fmla="*/ 5452337 w 6081795"/>
              <a:gd name="connsiteY5061" fmla="*/ 1627723 h 4588006"/>
              <a:gd name="connsiteX5062" fmla="*/ 5541449 w 6081795"/>
              <a:gd name="connsiteY5062" fmla="*/ 1816899 h 4588006"/>
              <a:gd name="connsiteX5063" fmla="*/ 5429065 w 6081795"/>
              <a:gd name="connsiteY5063" fmla="*/ 1832687 h 4588006"/>
              <a:gd name="connsiteX5064" fmla="*/ 5419612 w 6081795"/>
              <a:gd name="connsiteY5064" fmla="*/ 1832880 h 4588006"/>
              <a:gd name="connsiteX5065" fmla="*/ 5437843 w 6081795"/>
              <a:gd name="connsiteY5065" fmla="*/ 1837790 h 4588006"/>
              <a:gd name="connsiteX5066" fmla="*/ 5471825 w 6081795"/>
              <a:gd name="connsiteY5066" fmla="*/ 1854016 h 4588006"/>
              <a:gd name="connsiteX5067" fmla="*/ 5490717 w 6081795"/>
              <a:gd name="connsiteY5067" fmla="*/ 1848116 h 4588006"/>
              <a:gd name="connsiteX5068" fmla="*/ 5509365 w 6081795"/>
              <a:gd name="connsiteY5068" fmla="*/ 1853513 h 4588006"/>
              <a:gd name="connsiteX5069" fmla="*/ 5539961 w 6081795"/>
              <a:gd name="connsiteY5069" fmla="*/ 1858579 h 4588006"/>
              <a:gd name="connsiteX5070" fmla="*/ 5553635 w 6081795"/>
              <a:gd name="connsiteY5070" fmla="*/ 1877217 h 4588006"/>
              <a:gd name="connsiteX5071" fmla="*/ 5559499 w 6081795"/>
              <a:gd name="connsiteY5071" fmla="*/ 1902116 h 4588006"/>
              <a:gd name="connsiteX5072" fmla="*/ 5495259 w 6081795"/>
              <a:gd name="connsiteY5072" fmla="*/ 1914779 h 4588006"/>
              <a:gd name="connsiteX5073" fmla="*/ 5421330 w 6081795"/>
              <a:gd name="connsiteY5073" fmla="*/ 1901910 h 4588006"/>
              <a:gd name="connsiteX5074" fmla="*/ 5422906 w 6081795"/>
              <a:gd name="connsiteY5074" fmla="*/ 1908049 h 4588006"/>
              <a:gd name="connsiteX5075" fmla="*/ 5412758 w 6081795"/>
              <a:gd name="connsiteY5075" fmla="*/ 1933762 h 4588006"/>
              <a:gd name="connsiteX5076" fmla="*/ 5396708 w 6081795"/>
              <a:gd name="connsiteY5076" fmla="*/ 1936457 h 4588006"/>
              <a:gd name="connsiteX5077" fmla="*/ 5304506 w 6081795"/>
              <a:gd name="connsiteY5077" fmla="*/ 1960445 h 4588006"/>
              <a:gd name="connsiteX5078" fmla="*/ 5209942 w 6081795"/>
              <a:gd name="connsiteY5078" fmla="*/ 1975227 h 4588006"/>
              <a:gd name="connsiteX5079" fmla="*/ 5200554 w 6081795"/>
              <a:gd name="connsiteY5079" fmla="*/ 1985531 h 4588006"/>
              <a:gd name="connsiteX5080" fmla="*/ 5187864 w 6081795"/>
              <a:gd name="connsiteY5080" fmla="*/ 1970730 h 4588006"/>
              <a:gd name="connsiteX5081" fmla="*/ 5177924 w 6081795"/>
              <a:gd name="connsiteY5081" fmla="*/ 1976852 h 4588006"/>
              <a:gd name="connsiteX5082" fmla="*/ 5175552 w 6081795"/>
              <a:gd name="connsiteY5082" fmla="*/ 1988003 h 4588006"/>
              <a:gd name="connsiteX5083" fmla="*/ 5150238 w 6081795"/>
              <a:gd name="connsiteY5083" fmla="*/ 1985176 h 4588006"/>
              <a:gd name="connsiteX5084" fmla="*/ 5131072 w 6081795"/>
              <a:gd name="connsiteY5084" fmla="*/ 1994073 h 4588006"/>
              <a:gd name="connsiteX5085" fmla="*/ 5161344 w 6081795"/>
              <a:gd name="connsiteY5085" fmla="*/ 2014199 h 4588006"/>
              <a:gd name="connsiteX5086" fmla="*/ 5174906 w 6081795"/>
              <a:gd name="connsiteY5086" fmla="*/ 2018123 h 4588006"/>
              <a:gd name="connsiteX5087" fmla="*/ 5183748 w 6081795"/>
              <a:gd name="connsiteY5087" fmla="*/ 2003635 h 4588006"/>
              <a:gd name="connsiteX5088" fmla="*/ 5203380 w 6081795"/>
              <a:gd name="connsiteY5088" fmla="*/ 2012867 h 4588006"/>
              <a:gd name="connsiteX5089" fmla="*/ 5224434 w 6081795"/>
              <a:gd name="connsiteY5089" fmla="*/ 2015408 h 4588006"/>
              <a:gd name="connsiteX5090" fmla="*/ 5299512 w 6081795"/>
              <a:gd name="connsiteY5090" fmla="*/ 2014403 h 4588006"/>
              <a:gd name="connsiteX5091" fmla="*/ 5326314 w 6081795"/>
              <a:gd name="connsiteY5091" fmla="*/ 2037314 h 4588006"/>
              <a:gd name="connsiteX5092" fmla="*/ 5342400 w 6081795"/>
              <a:gd name="connsiteY5092" fmla="*/ 2042916 h 4588006"/>
              <a:gd name="connsiteX5093" fmla="*/ 5353762 w 6081795"/>
              <a:gd name="connsiteY5093" fmla="*/ 2030104 h 4588006"/>
              <a:gd name="connsiteX5094" fmla="*/ 5387830 w 6081795"/>
              <a:gd name="connsiteY5094" fmla="*/ 2032385 h 4588006"/>
              <a:gd name="connsiteX5095" fmla="*/ 5422060 w 6081795"/>
              <a:gd name="connsiteY5095" fmla="*/ 2027135 h 4588006"/>
              <a:gd name="connsiteX5096" fmla="*/ 5456289 w 6081795"/>
              <a:gd name="connsiteY5096" fmla="*/ 2021888 h 4588006"/>
              <a:gd name="connsiteX5097" fmla="*/ 5514939 w 6081795"/>
              <a:gd name="connsiteY5097" fmla="*/ 2071061 h 4588006"/>
              <a:gd name="connsiteX5098" fmla="*/ 5500885 w 6081795"/>
              <a:gd name="connsiteY5098" fmla="*/ 2110087 h 4588006"/>
              <a:gd name="connsiteX5099" fmla="*/ 5480227 w 6081795"/>
              <a:gd name="connsiteY5099" fmla="*/ 2098900 h 4588006"/>
              <a:gd name="connsiteX5100" fmla="*/ 5457901 w 6081795"/>
              <a:gd name="connsiteY5100" fmla="*/ 2115880 h 4588006"/>
              <a:gd name="connsiteX5101" fmla="*/ 5436997 w 6081795"/>
              <a:gd name="connsiteY5101" fmla="*/ 2126167 h 4588006"/>
              <a:gd name="connsiteX5102" fmla="*/ 5383054 w 6081795"/>
              <a:gd name="connsiteY5102" fmla="*/ 2125948 h 4588006"/>
              <a:gd name="connsiteX5103" fmla="*/ 5337620 w 6081795"/>
              <a:gd name="connsiteY5103" fmla="*/ 2146659 h 4588006"/>
              <a:gd name="connsiteX5104" fmla="*/ 5259070 w 6081795"/>
              <a:gd name="connsiteY5104" fmla="*/ 2150446 h 4588006"/>
              <a:gd name="connsiteX5105" fmla="*/ 5236416 w 6081795"/>
              <a:gd name="connsiteY5105" fmla="*/ 2192664 h 4588006"/>
              <a:gd name="connsiteX5106" fmla="*/ 5201956 w 6081795"/>
              <a:gd name="connsiteY5106" fmla="*/ 2188848 h 4588006"/>
              <a:gd name="connsiteX5107" fmla="*/ 5150612 w 6081795"/>
              <a:gd name="connsiteY5107" fmla="*/ 2196721 h 4588006"/>
              <a:gd name="connsiteX5108" fmla="*/ 5099752 w 6081795"/>
              <a:gd name="connsiteY5108" fmla="*/ 2182002 h 4588006"/>
              <a:gd name="connsiteX5109" fmla="*/ 5076704 w 6081795"/>
              <a:gd name="connsiteY5109" fmla="*/ 2222687 h 4588006"/>
              <a:gd name="connsiteX5110" fmla="*/ 5048326 w 6081795"/>
              <a:gd name="connsiteY5110" fmla="*/ 2193642 h 4588006"/>
              <a:gd name="connsiteX5111" fmla="*/ 5010144 w 6081795"/>
              <a:gd name="connsiteY5111" fmla="*/ 2224263 h 4588006"/>
              <a:gd name="connsiteX5112" fmla="*/ 4986052 w 6081795"/>
              <a:gd name="connsiteY5112" fmla="*/ 2224157 h 4588006"/>
              <a:gd name="connsiteX5113" fmla="*/ 4965986 w 6081795"/>
              <a:gd name="connsiteY5113" fmla="*/ 2215273 h 4588006"/>
              <a:gd name="connsiteX5114" fmla="*/ 4950406 w 6081795"/>
              <a:gd name="connsiteY5114" fmla="*/ 2225917 h 4588006"/>
              <a:gd name="connsiteX5115" fmla="*/ 4939790 w 6081795"/>
              <a:gd name="connsiteY5115" fmla="*/ 2243682 h 4588006"/>
              <a:gd name="connsiteX5116" fmla="*/ 4938834 w 6081795"/>
              <a:gd name="connsiteY5116" fmla="*/ 2258321 h 4588006"/>
              <a:gd name="connsiteX5117" fmla="*/ 4944512 w 6081795"/>
              <a:gd name="connsiteY5117" fmla="*/ 2262094 h 4588006"/>
              <a:gd name="connsiteX5118" fmla="*/ 4972120 w 6081795"/>
              <a:gd name="connsiteY5118" fmla="*/ 2247353 h 4588006"/>
              <a:gd name="connsiteX5119" fmla="*/ 4998762 w 6081795"/>
              <a:gd name="connsiteY5119" fmla="*/ 2277792 h 4588006"/>
              <a:gd name="connsiteX5120" fmla="*/ 5050832 w 6081795"/>
              <a:gd name="connsiteY5120" fmla="*/ 2236038 h 4588006"/>
              <a:gd name="connsiteX5121" fmla="*/ 5052406 w 6081795"/>
              <a:gd name="connsiteY5121" fmla="*/ 2242174 h 4588006"/>
              <a:gd name="connsiteX5122" fmla="*/ 5066328 w 6081795"/>
              <a:gd name="connsiteY5122" fmla="*/ 2239336 h 4588006"/>
              <a:gd name="connsiteX5123" fmla="*/ 5076704 w 6081795"/>
              <a:gd name="connsiteY5123" fmla="*/ 2222687 h 4588006"/>
              <a:gd name="connsiteX5124" fmla="*/ 5116010 w 6081795"/>
              <a:gd name="connsiteY5124" fmla="*/ 2239272 h 4588006"/>
              <a:gd name="connsiteX5125" fmla="*/ 5152712 w 6081795"/>
              <a:gd name="connsiteY5125" fmla="*/ 2257941 h 4588006"/>
              <a:gd name="connsiteX5126" fmla="*/ 5172248 w 6081795"/>
              <a:gd name="connsiteY5126" fmla="*/ 2221924 h 4588006"/>
              <a:gd name="connsiteX5127" fmla="*/ 5205710 w 6081795"/>
              <a:gd name="connsiteY5127" fmla="*/ 2252443 h 4588006"/>
              <a:gd name="connsiteX5128" fmla="*/ 5264548 w 6081795"/>
              <a:gd name="connsiteY5128" fmla="*/ 2243188 h 4588006"/>
              <a:gd name="connsiteX5129" fmla="*/ 5327166 w 6081795"/>
              <a:gd name="connsiteY5129" fmla="*/ 2236448 h 4588006"/>
              <a:gd name="connsiteX5130" fmla="*/ 5332562 w 6081795"/>
              <a:gd name="connsiteY5130" fmla="*/ 2253399 h 4588006"/>
              <a:gd name="connsiteX5131" fmla="*/ 5331568 w 6081795"/>
              <a:gd name="connsiteY5131" fmla="*/ 2269922 h 4588006"/>
              <a:gd name="connsiteX5132" fmla="*/ 5299886 w 6081795"/>
              <a:gd name="connsiteY5132" fmla="*/ 2305503 h 4588006"/>
              <a:gd name="connsiteX5133" fmla="*/ 5262786 w 6081795"/>
              <a:gd name="connsiteY5133" fmla="*/ 2295478 h 4588006"/>
              <a:gd name="connsiteX5134" fmla="*/ 5189556 w 6081795"/>
              <a:gd name="connsiteY5134" fmla="*/ 2309802 h 4588006"/>
              <a:gd name="connsiteX5135" fmla="*/ 5118928 w 6081795"/>
              <a:gd name="connsiteY5135" fmla="*/ 2322037 h 4588006"/>
              <a:gd name="connsiteX5136" fmla="*/ 5111038 w 6081795"/>
              <a:gd name="connsiteY5136" fmla="*/ 2332067 h 4588006"/>
              <a:gd name="connsiteX5137" fmla="*/ 5098422 w 6081795"/>
              <a:gd name="connsiteY5137" fmla="*/ 2323680 h 4588006"/>
              <a:gd name="connsiteX5138" fmla="*/ 5086870 w 6081795"/>
              <a:gd name="connsiteY5138" fmla="*/ 2325547 h 4588006"/>
              <a:gd name="connsiteX5139" fmla="*/ 5082642 w 6081795"/>
              <a:gd name="connsiteY5139" fmla="*/ 2343737 h 4588006"/>
              <a:gd name="connsiteX5140" fmla="*/ 5058790 w 6081795"/>
              <a:gd name="connsiteY5140" fmla="*/ 2332338 h 4588006"/>
              <a:gd name="connsiteX5141" fmla="*/ 5038482 w 6081795"/>
              <a:gd name="connsiteY5141" fmla="*/ 2334748 h 4588006"/>
              <a:gd name="connsiteX5142" fmla="*/ 5007884 w 6081795"/>
              <a:gd name="connsiteY5142" fmla="*/ 2329681 h 4588006"/>
              <a:gd name="connsiteX5143" fmla="*/ 4990682 w 6081795"/>
              <a:gd name="connsiteY5143" fmla="*/ 2356429 h 4588006"/>
              <a:gd name="connsiteX5144" fmla="*/ 4971598 w 6081795"/>
              <a:gd name="connsiteY5144" fmla="*/ 2351382 h 4588006"/>
              <a:gd name="connsiteX5145" fmla="*/ 4995260 w 6081795"/>
              <a:gd name="connsiteY5145" fmla="*/ 2431391 h 4588006"/>
              <a:gd name="connsiteX5146" fmla="*/ 5002118 w 6081795"/>
              <a:gd name="connsiteY5146" fmla="*/ 2519322 h 4588006"/>
              <a:gd name="connsiteX5147" fmla="*/ 4984398 w 6081795"/>
              <a:gd name="connsiteY5147" fmla="*/ 2550185 h 4588006"/>
              <a:gd name="connsiteX5148" fmla="*/ 4967404 w 6081795"/>
              <a:gd name="connsiteY5148" fmla="*/ 2547161 h 4588006"/>
              <a:gd name="connsiteX5149" fmla="*/ 4957348 w 6081795"/>
              <a:gd name="connsiteY5149" fmla="*/ 2548751 h 4588006"/>
              <a:gd name="connsiteX5150" fmla="*/ 4948474 w 6081795"/>
              <a:gd name="connsiteY5150" fmla="*/ 2554943 h 4588006"/>
              <a:gd name="connsiteX5151" fmla="*/ 4960140 w 6081795"/>
              <a:gd name="connsiteY5151" fmla="*/ 2567788 h 4588006"/>
              <a:gd name="connsiteX5152" fmla="*/ 5015320 w 6081795"/>
              <a:gd name="connsiteY5152" fmla="*/ 2619745 h 4588006"/>
              <a:gd name="connsiteX5153" fmla="*/ 5042766 w 6081795"/>
              <a:gd name="connsiteY5153" fmla="*/ 2612536 h 4588006"/>
              <a:gd name="connsiteX5154" fmla="*/ 5051958 w 6081795"/>
              <a:gd name="connsiteY5154" fmla="*/ 2601462 h 4588006"/>
              <a:gd name="connsiteX5155" fmla="*/ 5063272 w 6081795"/>
              <a:gd name="connsiteY5155" fmla="*/ 2610891 h 4588006"/>
              <a:gd name="connsiteX5156" fmla="*/ 5071910 w 6081795"/>
              <a:gd name="connsiteY5156" fmla="*/ 2605814 h 4588006"/>
              <a:gd name="connsiteX5157" fmla="*/ 5075582 w 6081795"/>
              <a:gd name="connsiteY5157" fmla="*/ 2593618 h 4588006"/>
              <a:gd name="connsiteX5158" fmla="*/ 5122890 w 6081795"/>
              <a:gd name="connsiteY5158" fmla="*/ 2614886 h 4588006"/>
              <a:gd name="connsiteX5159" fmla="*/ 5170198 w 6081795"/>
              <a:gd name="connsiteY5159" fmla="*/ 2636152 h 4588006"/>
              <a:gd name="connsiteX5160" fmla="*/ 5223942 w 6081795"/>
              <a:gd name="connsiteY5160" fmla="*/ 2635604 h 4588006"/>
              <a:gd name="connsiteX5161" fmla="*/ 5271754 w 6081795"/>
              <a:gd name="connsiteY5161" fmla="*/ 2673116 h 4588006"/>
              <a:gd name="connsiteX5162" fmla="*/ 5287538 w 6081795"/>
              <a:gd name="connsiteY5162" fmla="*/ 2653058 h 4588006"/>
              <a:gd name="connsiteX5163" fmla="*/ 5303510 w 6081795"/>
              <a:gd name="connsiteY5163" fmla="*/ 2643949 h 4588006"/>
              <a:gd name="connsiteX5164" fmla="*/ 5321604 w 6081795"/>
              <a:gd name="connsiteY5164" fmla="*/ 2655343 h 4588006"/>
              <a:gd name="connsiteX5165" fmla="*/ 5337994 w 6081795"/>
              <a:gd name="connsiteY5165" fmla="*/ 2686602 h 4588006"/>
              <a:gd name="connsiteX5166" fmla="*/ 5324568 w 6081795"/>
              <a:gd name="connsiteY5166" fmla="*/ 2726047 h 4588006"/>
              <a:gd name="connsiteX5167" fmla="*/ 5297914 w 6081795"/>
              <a:gd name="connsiteY5167" fmla="*/ 2726147 h 4588006"/>
              <a:gd name="connsiteX5168" fmla="*/ 5254152 w 6081795"/>
              <a:gd name="connsiteY5168" fmla="*/ 2708510 h 4588006"/>
              <a:gd name="connsiteX5169" fmla="*/ 5210846 w 6081795"/>
              <a:gd name="connsiteY5169" fmla="*/ 2729363 h 4588006"/>
              <a:gd name="connsiteX5170" fmla="*/ 5155320 w 6081795"/>
              <a:gd name="connsiteY5170" fmla="*/ 2743367 h 4588006"/>
              <a:gd name="connsiteX5171" fmla="*/ 5091288 w 6081795"/>
              <a:gd name="connsiteY5171" fmla="*/ 2736438 h 4588006"/>
              <a:gd name="connsiteX5172" fmla="*/ 5080436 w 6081795"/>
              <a:gd name="connsiteY5172" fmla="*/ 2755316 h 4588006"/>
              <a:gd name="connsiteX5173" fmla="*/ 5068884 w 6081795"/>
              <a:gd name="connsiteY5173" fmla="*/ 2747003 h 4588006"/>
              <a:gd name="connsiteX5174" fmla="*/ 5042532 w 6081795"/>
              <a:gd name="connsiteY5174" fmla="*/ 2772762 h 4588006"/>
              <a:gd name="connsiteX5175" fmla="*/ 5034204 w 6081795"/>
              <a:gd name="connsiteY5175" fmla="*/ 2794026 h 4588006"/>
              <a:gd name="connsiteX5176" fmla="*/ 5134156 w 6081795"/>
              <a:gd name="connsiteY5176" fmla="*/ 2816865 h 4588006"/>
              <a:gd name="connsiteX5177" fmla="*/ 5490013 w 6081795"/>
              <a:gd name="connsiteY5177" fmla="*/ 3047292 h 4588006"/>
              <a:gd name="connsiteX5178" fmla="*/ 5053250 w 6081795"/>
              <a:gd name="connsiteY5178" fmla="*/ 3371961 h 4588006"/>
              <a:gd name="connsiteX5179" fmla="*/ 5016476 w 6081795"/>
              <a:gd name="connsiteY5179" fmla="*/ 3384176 h 4588006"/>
              <a:gd name="connsiteX5180" fmla="*/ 5049996 w 6081795"/>
              <a:gd name="connsiteY5180" fmla="*/ 3402388 h 4588006"/>
              <a:gd name="connsiteX5181" fmla="*/ 5064318 w 6081795"/>
              <a:gd name="connsiteY5181" fmla="*/ 3389785 h 4588006"/>
              <a:gd name="connsiteX5182" fmla="*/ 5078810 w 6081795"/>
              <a:gd name="connsiteY5182" fmla="*/ 3384062 h 4588006"/>
              <a:gd name="connsiteX5183" fmla="*/ 5095226 w 6081795"/>
              <a:gd name="connsiteY5183" fmla="*/ 3391220 h 4588006"/>
              <a:gd name="connsiteX5184" fmla="*/ 5110098 w 6081795"/>
              <a:gd name="connsiteY5184" fmla="*/ 3410862 h 4588006"/>
              <a:gd name="connsiteX5185" fmla="*/ 5097916 w 6081795"/>
              <a:gd name="connsiteY5185" fmla="*/ 3435646 h 4588006"/>
              <a:gd name="connsiteX5186" fmla="*/ 5073730 w 6081795"/>
              <a:gd name="connsiteY5186" fmla="*/ 3435709 h 4588006"/>
              <a:gd name="connsiteX5187" fmla="*/ 5034024 w 6081795"/>
              <a:gd name="connsiteY5187" fmla="*/ 3424627 h 4588006"/>
              <a:gd name="connsiteX5188" fmla="*/ 4994734 w 6081795"/>
              <a:gd name="connsiteY5188" fmla="*/ 3437730 h 4588006"/>
              <a:gd name="connsiteX5189" fmla="*/ 4944352 w 6081795"/>
              <a:gd name="connsiteY5189" fmla="*/ 3446528 h 4588006"/>
              <a:gd name="connsiteX5190" fmla="*/ 4886254 w 6081795"/>
              <a:gd name="connsiteY5190" fmla="*/ 3442175 h 4588006"/>
              <a:gd name="connsiteX5191" fmla="*/ 4876408 w 6081795"/>
              <a:gd name="connsiteY5191" fmla="*/ 3454037 h 4588006"/>
              <a:gd name="connsiteX5192" fmla="*/ 4865928 w 6081795"/>
              <a:gd name="connsiteY5192" fmla="*/ 3448813 h 4588006"/>
              <a:gd name="connsiteX5193" fmla="*/ 4842018 w 6081795"/>
              <a:gd name="connsiteY5193" fmla="*/ 3464998 h 4588006"/>
              <a:gd name="connsiteX5194" fmla="*/ 4825828 w 6081795"/>
              <a:gd name="connsiteY5194" fmla="*/ 3494333 h 4588006"/>
              <a:gd name="connsiteX5195" fmla="*/ 4746084 w 6081795"/>
              <a:gd name="connsiteY5195" fmla="*/ 3489213 h 4588006"/>
              <a:gd name="connsiteX5196" fmla="*/ 4673838 w 6081795"/>
              <a:gd name="connsiteY5196" fmla="*/ 3504341 h 4588006"/>
              <a:gd name="connsiteX5197" fmla="*/ 4646290 w 6081795"/>
              <a:gd name="connsiteY5197" fmla="*/ 3489027 h 4588006"/>
              <a:gd name="connsiteX5198" fmla="*/ 4635474 w 6081795"/>
              <a:gd name="connsiteY5198" fmla="*/ 3491716 h 4588006"/>
              <a:gd name="connsiteX5199" fmla="*/ 4579032 w 6081795"/>
              <a:gd name="connsiteY5199" fmla="*/ 3503032 h 4588006"/>
              <a:gd name="connsiteX5200" fmla="*/ 4581698 w 6081795"/>
              <a:gd name="connsiteY5200" fmla="*/ 3505162 h 4588006"/>
              <a:gd name="connsiteX5201" fmla="*/ 4604322 w 6081795"/>
              <a:gd name="connsiteY5201" fmla="*/ 3506329 h 4588006"/>
              <a:gd name="connsiteX5202" fmla="*/ 4642342 w 6081795"/>
              <a:gd name="connsiteY5202" fmla="*/ 3521833 h 4588006"/>
              <a:gd name="connsiteX5203" fmla="*/ 4658640 w 6081795"/>
              <a:gd name="connsiteY5203" fmla="*/ 3545332 h 4588006"/>
              <a:gd name="connsiteX5204" fmla="*/ 4658090 w 6081795"/>
              <a:gd name="connsiteY5204" fmla="*/ 3513087 h 4588006"/>
              <a:gd name="connsiteX5205" fmla="*/ 4668676 w 6081795"/>
              <a:gd name="connsiteY5205" fmla="*/ 3521159 h 4588006"/>
              <a:gd name="connsiteX5206" fmla="*/ 4675786 w 6081795"/>
              <a:gd name="connsiteY5206" fmla="*/ 3535229 h 4588006"/>
              <a:gd name="connsiteX5207" fmla="*/ 4672376 w 6081795"/>
              <a:gd name="connsiteY5207" fmla="*/ 3551654 h 4588006"/>
              <a:gd name="connsiteX5208" fmla="*/ 4688902 w 6081795"/>
              <a:gd name="connsiteY5208" fmla="*/ 3555264 h 4588006"/>
              <a:gd name="connsiteX5209" fmla="*/ 4703284 w 6081795"/>
              <a:gd name="connsiteY5209" fmla="*/ 3553088 h 4588006"/>
              <a:gd name="connsiteX5210" fmla="*/ 4720924 w 6081795"/>
              <a:gd name="connsiteY5210" fmla="*/ 3552011 h 4588006"/>
              <a:gd name="connsiteX5211" fmla="*/ 4742216 w 6081795"/>
              <a:gd name="connsiteY5211" fmla="*/ 3545418 h 4588006"/>
              <a:gd name="connsiteX5212" fmla="*/ 4746536 w 6081795"/>
              <a:gd name="connsiteY5212" fmla="*/ 3505818 h 4588006"/>
              <a:gd name="connsiteX5213" fmla="*/ 4782024 w 6081795"/>
              <a:gd name="connsiteY5213" fmla="*/ 3509358 h 4588006"/>
              <a:gd name="connsiteX5214" fmla="*/ 4790010 w 6081795"/>
              <a:gd name="connsiteY5214" fmla="*/ 3551424 h 4588006"/>
              <a:gd name="connsiteX5215" fmla="*/ 4771730 w 6081795"/>
              <a:gd name="connsiteY5215" fmla="*/ 3548207 h 4588006"/>
              <a:gd name="connsiteX5216" fmla="*/ 4754522 w 6081795"/>
              <a:gd name="connsiteY5216" fmla="*/ 3547884 h 4588006"/>
              <a:gd name="connsiteX5217" fmla="*/ 4750786 w 6081795"/>
              <a:gd name="connsiteY5217" fmla="*/ 3568557 h 4588006"/>
              <a:gd name="connsiteX5218" fmla="*/ 4745624 w 6081795"/>
              <a:gd name="connsiteY5218" fmla="*/ 3585375 h 4588006"/>
              <a:gd name="connsiteX5219" fmla="*/ 4724620 w 6081795"/>
              <a:gd name="connsiteY5219" fmla="*/ 3588902 h 4588006"/>
              <a:gd name="connsiteX5220" fmla="*/ 4703836 w 6081795"/>
              <a:gd name="connsiteY5220" fmla="*/ 3585331 h 4588006"/>
              <a:gd name="connsiteX5221" fmla="*/ 4709226 w 6081795"/>
              <a:gd name="connsiteY5221" fmla="*/ 3605008 h 4588006"/>
              <a:gd name="connsiteX5222" fmla="*/ 4713542 w 6081795"/>
              <a:gd name="connsiteY5222" fmla="*/ 3621791 h 4588006"/>
              <a:gd name="connsiteX5223" fmla="*/ 4690034 w 6081795"/>
              <a:gd name="connsiteY5223" fmla="*/ 3624966 h 4588006"/>
              <a:gd name="connsiteX5224" fmla="*/ 4661170 w 6081795"/>
              <a:gd name="connsiteY5224" fmla="*/ 3613677 h 4588006"/>
              <a:gd name="connsiteX5225" fmla="*/ 4642060 w 6081795"/>
              <a:gd name="connsiteY5225" fmla="*/ 3618475 h 4588006"/>
              <a:gd name="connsiteX5226" fmla="*/ 4630260 w 6081795"/>
              <a:gd name="connsiteY5226" fmla="*/ 3612243 h 4588006"/>
              <a:gd name="connsiteX5227" fmla="*/ 4601070 w 6081795"/>
              <a:gd name="connsiteY5227" fmla="*/ 3605203 h 4588006"/>
              <a:gd name="connsiteX5228" fmla="*/ 4572724 w 6081795"/>
              <a:gd name="connsiteY5228" fmla="*/ 3620945 h 4588006"/>
              <a:gd name="connsiteX5229" fmla="*/ 4586458 w 6081795"/>
              <a:gd name="connsiteY5229" fmla="*/ 3627268 h 4588006"/>
              <a:gd name="connsiteX5230" fmla="*/ 4617368 w 6081795"/>
              <a:gd name="connsiteY5230" fmla="*/ 3628702 h 4588006"/>
              <a:gd name="connsiteX5231" fmla="*/ 4627312 w 6081795"/>
              <a:gd name="connsiteY5231" fmla="*/ 3632480 h 4588006"/>
              <a:gd name="connsiteX5232" fmla="*/ 4632530 w 6081795"/>
              <a:gd name="connsiteY5232" fmla="*/ 3638882 h 4588006"/>
              <a:gd name="connsiteX5233" fmla="*/ 4622836 w 6081795"/>
              <a:gd name="connsiteY5233" fmla="*/ 3639616 h 4588006"/>
              <a:gd name="connsiteX5234" fmla="*/ 4610776 w 6081795"/>
              <a:gd name="connsiteY5234" fmla="*/ 3641664 h 4588006"/>
              <a:gd name="connsiteX5235" fmla="*/ 4573566 w 6081795"/>
              <a:gd name="connsiteY5235" fmla="*/ 3643728 h 4588006"/>
              <a:gd name="connsiteX5236" fmla="*/ 4536358 w 6081795"/>
              <a:gd name="connsiteY5236" fmla="*/ 3645793 h 4588006"/>
              <a:gd name="connsiteX5237" fmla="*/ 4508596 w 6081795"/>
              <a:gd name="connsiteY5237" fmla="*/ 3642609 h 4588006"/>
              <a:gd name="connsiteX5238" fmla="*/ 4480542 w 6081795"/>
              <a:gd name="connsiteY5238" fmla="*/ 3648889 h 4588006"/>
              <a:gd name="connsiteX5239" fmla="*/ 4515098 w 6081795"/>
              <a:gd name="connsiteY5239" fmla="*/ 3657598 h 4588006"/>
              <a:gd name="connsiteX5240" fmla="*/ 4550092 w 6081795"/>
              <a:gd name="connsiteY5240" fmla="*/ 3652115 h 4588006"/>
              <a:gd name="connsiteX5241" fmla="*/ 4552070 w 6081795"/>
              <a:gd name="connsiteY5241" fmla="*/ 3688217 h 4588006"/>
              <a:gd name="connsiteX5242" fmla="*/ 4514568 w 6081795"/>
              <a:gd name="connsiteY5242" fmla="*/ 3699744 h 4588006"/>
              <a:gd name="connsiteX5243" fmla="*/ 4524858 w 6081795"/>
              <a:gd name="connsiteY5243" fmla="*/ 3717278 h 4588006"/>
              <a:gd name="connsiteX5244" fmla="*/ 4513104 w 6081795"/>
              <a:gd name="connsiteY5244" fmla="*/ 3747056 h 4588006"/>
              <a:gd name="connsiteX5245" fmla="*/ 4458718 w 6081795"/>
              <a:gd name="connsiteY5245" fmla="*/ 3754010 h 4588006"/>
              <a:gd name="connsiteX5246" fmla="*/ 4404240 w 6081795"/>
              <a:gd name="connsiteY5246" fmla="*/ 3738928 h 4588006"/>
              <a:gd name="connsiteX5247" fmla="*/ 4354266 w 6081795"/>
              <a:gd name="connsiteY5247" fmla="*/ 3728317 h 4588006"/>
              <a:gd name="connsiteX5248" fmla="*/ 4351410 w 6081795"/>
              <a:gd name="connsiteY5248" fmla="*/ 3720604 h 4588006"/>
              <a:gd name="connsiteX5249" fmla="*/ 4341962 w 6081795"/>
              <a:gd name="connsiteY5249" fmla="*/ 3725852 h 4588006"/>
              <a:gd name="connsiteX5250" fmla="*/ 4301894 w 6081795"/>
              <a:gd name="connsiteY5250" fmla="*/ 3720203 h 4588006"/>
              <a:gd name="connsiteX5251" fmla="*/ 4259320 w 6081795"/>
              <a:gd name="connsiteY5251" fmla="*/ 3720597 h 4588006"/>
              <a:gd name="connsiteX5252" fmla="*/ 4212020 w 6081795"/>
              <a:gd name="connsiteY5252" fmla="*/ 3723615 h 4588006"/>
              <a:gd name="connsiteX5253" fmla="*/ 4170700 w 6081795"/>
              <a:gd name="connsiteY5253" fmla="*/ 3720988 h 4588006"/>
              <a:gd name="connsiteX5254" fmla="*/ 4136464 w 6081795"/>
              <a:gd name="connsiteY5254" fmla="*/ 3714425 h 4588006"/>
              <a:gd name="connsiteX5255" fmla="*/ 4100392 w 6081795"/>
              <a:gd name="connsiteY5255" fmla="*/ 3729809 h 4588006"/>
              <a:gd name="connsiteX5256" fmla="*/ 4101820 w 6081795"/>
              <a:gd name="connsiteY5256" fmla="*/ 3733665 h 4588006"/>
              <a:gd name="connsiteX5257" fmla="*/ 4090942 w 6081795"/>
              <a:gd name="connsiteY5257" fmla="*/ 3735057 h 4588006"/>
              <a:gd name="connsiteX5258" fmla="*/ 4088086 w 6081795"/>
              <a:gd name="connsiteY5258" fmla="*/ 3727342 h 4588006"/>
              <a:gd name="connsiteX5259" fmla="*/ 4068346 w 6081795"/>
              <a:gd name="connsiteY5259" fmla="*/ 3715056 h 4588006"/>
              <a:gd name="connsiteX5260" fmla="*/ 4033992 w 6081795"/>
              <a:gd name="connsiteY5260" fmla="*/ 3724833 h 4588006"/>
              <a:gd name="connsiteX5261" fmla="*/ 3999640 w 6081795"/>
              <a:gd name="connsiteY5261" fmla="*/ 3734612 h 4588006"/>
              <a:gd name="connsiteX5262" fmla="*/ 3983014 w 6081795"/>
              <a:gd name="connsiteY5262" fmla="*/ 3771746 h 4588006"/>
              <a:gd name="connsiteX5263" fmla="*/ 3982722 w 6081795"/>
              <a:gd name="connsiteY5263" fmla="*/ 3781208 h 4588006"/>
              <a:gd name="connsiteX5264" fmla="*/ 3970306 w 6081795"/>
              <a:gd name="connsiteY5264" fmla="*/ 3782291 h 4588006"/>
              <a:gd name="connsiteX5265" fmla="*/ 3958110 w 6081795"/>
              <a:gd name="connsiteY5265" fmla="*/ 3776276 h 4588006"/>
              <a:gd name="connsiteX5266" fmla="*/ 3943690 w 6081795"/>
              <a:gd name="connsiteY5266" fmla="*/ 3779634 h 4588006"/>
              <a:gd name="connsiteX5267" fmla="*/ 3932070 w 6081795"/>
              <a:gd name="connsiteY5267" fmla="*/ 3767487 h 4588006"/>
              <a:gd name="connsiteX5268" fmla="*/ 3927786 w 6081795"/>
              <a:gd name="connsiteY5268" fmla="*/ 3755917 h 4588006"/>
              <a:gd name="connsiteX5269" fmla="*/ 3891710 w 6081795"/>
              <a:gd name="connsiteY5269" fmla="*/ 3771301 h 4588006"/>
              <a:gd name="connsiteX5270" fmla="*/ 3817586 w 6081795"/>
              <a:gd name="connsiteY5270" fmla="*/ 3765967 h 4588006"/>
              <a:gd name="connsiteX5271" fmla="*/ 3802422 w 6081795"/>
              <a:gd name="connsiteY5271" fmla="*/ 3755787 h 4588006"/>
              <a:gd name="connsiteX5272" fmla="*/ 3767534 w 6081795"/>
              <a:gd name="connsiteY5272" fmla="*/ 3764119 h 4588006"/>
              <a:gd name="connsiteX5273" fmla="*/ 3729432 w 6081795"/>
              <a:gd name="connsiteY5273" fmla="*/ 3763774 h 4588006"/>
              <a:gd name="connsiteX5274" fmla="*/ 3691638 w 6081795"/>
              <a:gd name="connsiteY5274" fmla="*/ 3784763 h 4588006"/>
              <a:gd name="connsiteX5275" fmla="*/ 3658162 w 6081795"/>
              <a:gd name="connsiteY5275" fmla="*/ 3766154 h 4588006"/>
              <a:gd name="connsiteX5276" fmla="*/ 3620952 w 6081795"/>
              <a:gd name="connsiteY5276" fmla="*/ 3768219 h 4588006"/>
              <a:gd name="connsiteX5277" fmla="*/ 3596634 w 6081795"/>
              <a:gd name="connsiteY5277" fmla="*/ 3753823 h 4588006"/>
              <a:gd name="connsiteX5278" fmla="*/ 3566044 w 6081795"/>
              <a:gd name="connsiteY5278" fmla="*/ 3754536 h 4588006"/>
              <a:gd name="connsiteX5279" fmla="*/ 3533092 w 6081795"/>
              <a:gd name="connsiteY5279" fmla="*/ 3756562 h 4588006"/>
              <a:gd name="connsiteX5280" fmla="*/ 3466694 w 6081795"/>
              <a:gd name="connsiteY5280" fmla="*/ 3751588 h 4588006"/>
              <a:gd name="connsiteX5281" fmla="*/ 3433998 w 6081795"/>
              <a:gd name="connsiteY5281" fmla="*/ 3745333 h 4588006"/>
              <a:gd name="connsiteX5282" fmla="*/ 3399158 w 6081795"/>
              <a:gd name="connsiteY5282" fmla="*/ 3733294 h 4588006"/>
              <a:gd name="connsiteX5283" fmla="*/ 3488776 w 6081795"/>
              <a:gd name="connsiteY5283" fmla="*/ 3688174 h 4588006"/>
              <a:gd name="connsiteX5284" fmla="*/ 3486504 w 6081795"/>
              <a:gd name="connsiteY5284" fmla="*/ 3661535 h 4588006"/>
              <a:gd name="connsiteX5285" fmla="*/ 3458744 w 6081795"/>
              <a:gd name="connsiteY5285" fmla="*/ 3658352 h 4588006"/>
              <a:gd name="connsiteX5286" fmla="*/ 3398416 w 6081795"/>
              <a:gd name="connsiteY5286" fmla="*/ 3669768 h 4588006"/>
              <a:gd name="connsiteX5287" fmla="*/ 3340230 w 6081795"/>
              <a:gd name="connsiteY5287" fmla="*/ 3686969 h 4588006"/>
              <a:gd name="connsiteX5288" fmla="*/ 3314502 w 6081795"/>
              <a:gd name="connsiteY5288" fmla="*/ 3693120 h 4588006"/>
              <a:gd name="connsiteX5289" fmla="*/ 3307752 w 6081795"/>
              <a:gd name="connsiteY5289" fmla="*/ 3681465 h 4588006"/>
              <a:gd name="connsiteX5290" fmla="*/ 3301344 w 6081795"/>
              <a:gd name="connsiteY5290" fmla="*/ 3664038 h 4588006"/>
              <a:gd name="connsiteX5291" fmla="*/ 3285540 w 6081795"/>
              <a:gd name="connsiteY5291" fmla="*/ 3664845 h 4588006"/>
              <a:gd name="connsiteX5292" fmla="*/ 3276192 w 6081795"/>
              <a:gd name="connsiteY5292" fmla="*/ 3680682 h 4588006"/>
              <a:gd name="connsiteX5293" fmla="*/ 3260096 w 6081795"/>
              <a:gd name="connsiteY5293" fmla="*/ 3675671 h 4588006"/>
              <a:gd name="connsiteX5294" fmla="*/ 3254824 w 6081795"/>
              <a:gd name="connsiteY5294" fmla="*/ 3666413 h 4588006"/>
              <a:gd name="connsiteX5295" fmla="*/ 3241366 w 6081795"/>
              <a:gd name="connsiteY5295" fmla="*/ 3667101 h 4588006"/>
              <a:gd name="connsiteX5296" fmla="*/ 3236880 w 6081795"/>
              <a:gd name="connsiteY5296" fmla="*/ 3725766 h 4588006"/>
              <a:gd name="connsiteX5297" fmla="*/ 3273690 w 6081795"/>
              <a:gd name="connsiteY5297" fmla="*/ 3730316 h 4588006"/>
              <a:gd name="connsiteX5298" fmla="*/ 3309870 w 6081795"/>
              <a:gd name="connsiteY5298" fmla="*/ 3717780 h 4588006"/>
              <a:gd name="connsiteX5299" fmla="*/ 3347080 w 6081795"/>
              <a:gd name="connsiteY5299" fmla="*/ 3715714 h 4588006"/>
              <a:gd name="connsiteX5300" fmla="*/ 3381140 w 6081795"/>
              <a:gd name="connsiteY5300" fmla="*/ 3715400 h 4588006"/>
              <a:gd name="connsiteX5301" fmla="*/ 3388798 w 6081795"/>
              <a:gd name="connsiteY5301" fmla="*/ 3711728 h 4588006"/>
              <a:gd name="connsiteX5302" fmla="*/ 3395166 w 6081795"/>
              <a:gd name="connsiteY5302" fmla="*/ 3712261 h 4588006"/>
              <a:gd name="connsiteX5303" fmla="*/ 3385378 w 6081795"/>
              <a:gd name="connsiteY5303" fmla="*/ 3740945 h 4588006"/>
              <a:gd name="connsiteX5304" fmla="*/ 3364222 w 6081795"/>
              <a:gd name="connsiteY5304" fmla="*/ 3761996 h 4588006"/>
              <a:gd name="connsiteX5305" fmla="*/ 3357958 w 6081795"/>
              <a:gd name="connsiteY5305" fmla="*/ 3764311 h 4588006"/>
              <a:gd name="connsiteX5306" fmla="*/ 3351916 w 6081795"/>
              <a:gd name="connsiteY5306" fmla="*/ 3759531 h 4588006"/>
              <a:gd name="connsiteX5307" fmla="*/ 3296564 w 6081795"/>
              <a:gd name="connsiteY5307" fmla="*/ 3766438 h 4588006"/>
              <a:gd name="connsiteX5308" fmla="*/ 3240578 w 6081795"/>
              <a:gd name="connsiteY5308" fmla="*/ 3756261 h 4588006"/>
              <a:gd name="connsiteX5309" fmla="*/ 3224264 w 6081795"/>
              <a:gd name="connsiteY5309" fmla="*/ 3758346 h 4588006"/>
              <a:gd name="connsiteX5310" fmla="*/ 3207948 w 6081795"/>
              <a:gd name="connsiteY5310" fmla="*/ 3760433 h 4588006"/>
              <a:gd name="connsiteX5311" fmla="*/ 3166198 w 6081795"/>
              <a:gd name="connsiteY5311" fmla="*/ 3759207 h 4588006"/>
              <a:gd name="connsiteX5312" fmla="*/ 3124664 w 6081795"/>
              <a:gd name="connsiteY5312" fmla="*/ 3750884 h 4588006"/>
              <a:gd name="connsiteX5313" fmla="*/ 3113358 w 6081795"/>
              <a:gd name="connsiteY5313" fmla="*/ 3753677 h 4588006"/>
              <a:gd name="connsiteX5314" fmla="*/ 3104632 w 6081795"/>
              <a:gd name="connsiteY5314" fmla="*/ 3748060 h 4588006"/>
              <a:gd name="connsiteX5315" fmla="*/ 3115306 w 6081795"/>
              <a:gd name="connsiteY5315" fmla="*/ 3728182 h 4588006"/>
              <a:gd name="connsiteX5316" fmla="*/ 3134990 w 6081795"/>
              <a:gd name="connsiteY5316" fmla="*/ 3717250 h 4588006"/>
              <a:gd name="connsiteX5317" fmla="*/ 3114116 w 6081795"/>
              <a:gd name="connsiteY5317" fmla="*/ 3691643 h 4588006"/>
              <a:gd name="connsiteX5318" fmla="*/ 3081192 w 6081795"/>
              <a:gd name="connsiteY5318" fmla="*/ 3705278 h 4588006"/>
              <a:gd name="connsiteX5319" fmla="*/ 3011644 w 6081795"/>
              <a:gd name="connsiteY5319" fmla="*/ 3702052 h 4588006"/>
              <a:gd name="connsiteX5320" fmla="*/ 3010214 w 6081795"/>
              <a:gd name="connsiteY5320" fmla="*/ 3698194 h 4588006"/>
              <a:gd name="connsiteX5321" fmla="*/ 2942095 w 6081795"/>
              <a:gd name="connsiteY5321" fmla="*/ 3698826 h 4588006"/>
              <a:gd name="connsiteX5322" fmla="*/ 2924561 w 6081795"/>
              <a:gd name="connsiteY5322" fmla="*/ 3702752 h 4588006"/>
              <a:gd name="connsiteX5323" fmla="*/ 2909171 w 6081795"/>
              <a:gd name="connsiteY5323" fmla="*/ 3712461 h 4588006"/>
              <a:gd name="connsiteX5324" fmla="*/ 2912416 w 6081795"/>
              <a:gd name="connsiteY5324" fmla="*/ 3726352 h 4588006"/>
              <a:gd name="connsiteX5325" fmla="*/ 2900857 w 6081795"/>
              <a:gd name="connsiteY5325" fmla="*/ 3731028 h 4588006"/>
              <a:gd name="connsiteX5326" fmla="*/ 2897392 w 6081795"/>
              <a:gd name="connsiteY5326" fmla="*/ 3724233 h 4588006"/>
              <a:gd name="connsiteX5327" fmla="*/ 2890273 w 6081795"/>
              <a:gd name="connsiteY5327" fmla="*/ 3722956 h 4588006"/>
              <a:gd name="connsiteX5328" fmla="*/ 2881748 w 6081795"/>
              <a:gd name="connsiteY5328" fmla="*/ 3735827 h 4588006"/>
              <a:gd name="connsiteX5329" fmla="*/ 2875368 w 6081795"/>
              <a:gd name="connsiteY5329" fmla="*/ 3754484 h 4588006"/>
              <a:gd name="connsiteX5330" fmla="*/ 2840411 w 6081795"/>
              <a:gd name="connsiteY5330" fmla="*/ 3758783 h 4588006"/>
              <a:gd name="connsiteX5331" fmla="*/ 2810397 w 6081795"/>
              <a:gd name="connsiteY5331" fmla="*/ 3753365 h 4588006"/>
              <a:gd name="connsiteX5332" fmla="*/ 2788282 w 6081795"/>
              <a:gd name="connsiteY5332" fmla="*/ 3761577 h 4588006"/>
              <a:gd name="connsiteX5333" fmla="*/ 2775203 w 6081795"/>
              <a:gd name="connsiteY5333" fmla="*/ 3740360 h 4588006"/>
              <a:gd name="connsiteX5334" fmla="*/ 2740556 w 6081795"/>
              <a:gd name="connsiteY5334" fmla="*/ 3759601 h 4588006"/>
              <a:gd name="connsiteX5335" fmla="*/ 2746735 w 6081795"/>
              <a:gd name="connsiteY5335" fmla="*/ 3722456 h 4588006"/>
              <a:gd name="connsiteX5336" fmla="*/ 2759781 w 6081795"/>
              <a:gd name="connsiteY5336" fmla="*/ 3688474 h 4588006"/>
              <a:gd name="connsiteX5337" fmla="*/ 2739456 w 6081795"/>
              <a:gd name="connsiteY5337" fmla="*/ 3695112 h 4588006"/>
              <a:gd name="connsiteX5338" fmla="*/ 2716531 w 6081795"/>
              <a:gd name="connsiteY5338" fmla="*/ 3735744 h 4588006"/>
              <a:gd name="connsiteX5339" fmla="*/ 2636921 w 6081795"/>
              <a:gd name="connsiteY5339" fmla="*/ 3745082 h 4588006"/>
              <a:gd name="connsiteX5340" fmla="*/ 2560550 w 6081795"/>
              <a:gd name="connsiteY5340" fmla="*/ 3724719 h 4588006"/>
              <a:gd name="connsiteX5341" fmla="*/ 2529992 w 6081795"/>
              <a:gd name="connsiteY5341" fmla="*/ 3730646 h 4588006"/>
              <a:gd name="connsiteX5342" fmla="*/ 2503307 w 6081795"/>
              <a:gd name="connsiteY5342" fmla="*/ 3723958 h 4588006"/>
              <a:gd name="connsiteX5343" fmla="*/ 2506782 w 6081795"/>
              <a:gd name="connsiteY5343" fmla="*/ 3717960 h 4588006"/>
              <a:gd name="connsiteX5344" fmla="*/ 2511328 w 6081795"/>
              <a:gd name="connsiteY5344" fmla="*/ 3714855 h 4588006"/>
              <a:gd name="connsiteX5345" fmla="*/ 2508763 w 6081795"/>
              <a:gd name="connsiteY5345" fmla="*/ 3697679 h 4588006"/>
              <a:gd name="connsiteX5346" fmla="*/ 2491879 w 6081795"/>
              <a:gd name="connsiteY5346" fmla="*/ 3693104 h 4588006"/>
              <a:gd name="connsiteX5347" fmla="*/ 2479832 w 6081795"/>
              <a:gd name="connsiteY5347" fmla="*/ 3732346 h 4588006"/>
              <a:gd name="connsiteX5348" fmla="*/ 2429127 w 6081795"/>
              <a:gd name="connsiteY5348" fmla="*/ 3745393 h 4588006"/>
              <a:gd name="connsiteX5349" fmla="*/ 2379080 w 6081795"/>
              <a:gd name="connsiteY5349" fmla="*/ 3737149 h 4588006"/>
              <a:gd name="connsiteX5350" fmla="*/ 2355271 w 6081795"/>
              <a:gd name="connsiteY5350" fmla="*/ 3762578 h 4588006"/>
              <a:gd name="connsiteX5351" fmla="*/ 2332972 w 6081795"/>
              <a:gd name="connsiteY5351" fmla="*/ 3776706 h 4588006"/>
              <a:gd name="connsiteX5352" fmla="*/ 2331374 w 6081795"/>
              <a:gd name="connsiteY5352" fmla="*/ 3759575 h 4588006"/>
              <a:gd name="connsiteX5353" fmla="*/ 2335571 w 6081795"/>
              <a:gd name="connsiteY5353" fmla="*/ 3742712 h 4588006"/>
              <a:gd name="connsiteX5354" fmla="*/ 2296420 w 6081795"/>
              <a:gd name="connsiteY5354" fmla="*/ 3757479 h 4588006"/>
              <a:gd name="connsiteX5355" fmla="*/ 2257710 w 6081795"/>
              <a:gd name="connsiteY5355" fmla="*/ 3758053 h 4588006"/>
              <a:gd name="connsiteX5356" fmla="*/ 2275765 w 6081795"/>
              <a:gd name="connsiteY5356" fmla="*/ 3724776 h 4588006"/>
              <a:gd name="connsiteX5357" fmla="*/ 2311546 w 6081795"/>
              <a:gd name="connsiteY5357" fmla="*/ 3718854 h 4588006"/>
              <a:gd name="connsiteX5358" fmla="*/ 2313592 w 6081795"/>
              <a:gd name="connsiteY5358" fmla="*/ 3709000 h 4588006"/>
              <a:gd name="connsiteX5359" fmla="*/ 2316709 w 6081795"/>
              <a:gd name="connsiteY5359" fmla="*/ 3702037 h 4588006"/>
              <a:gd name="connsiteX5360" fmla="*/ 2326686 w 6081795"/>
              <a:gd name="connsiteY5360" fmla="*/ 3711028 h 4588006"/>
              <a:gd name="connsiteX5361" fmla="*/ 2333007 w 6081795"/>
              <a:gd name="connsiteY5361" fmla="*/ 3725537 h 4588006"/>
              <a:gd name="connsiteX5362" fmla="*/ 2365607 w 6081795"/>
              <a:gd name="connsiteY5362" fmla="*/ 3716151 h 4588006"/>
              <a:gd name="connsiteX5363" fmla="*/ 2401420 w 6081795"/>
              <a:gd name="connsiteY5363" fmla="*/ 3715443 h 4588006"/>
              <a:gd name="connsiteX5364" fmla="*/ 2408401 w 6081795"/>
              <a:gd name="connsiteY5364" fmla="*/ 3708659 h 4588006"/>
              <a:gd name="connsiteX5365" fmla="*/ 2414311 w 6081795"/>
              <a:gd name="connsiteY5365" fmla="*/ 3698983 h 4588006"/>
              <a:gd name="connsiteX5366" fmla="*/ 2375966 w 6081795"/>
              <a:gd name="connsiteY5366" fmla="*/ 3687728 h 4588006"/>
              <a:gd name="connsiteX5367" fmla="*/ 2365674 w 6081795"/>
              <a:gd name="connsiteY5367" fmla="*/ 3670194 h 4588006"/>
              <a:gd name="connsiteX5368" fmla="*/ 2321580 w 6081795"/>
              <a:gd name="connsiteY5368" fmla="*/ 3694682 h 4588006"/>
              <a:gd name="connsiteX5369" fmla="*/ 2268030 w 6081795"/>
              <a:gd name="connsiteY5369" fmla="*/ 3680826 h 4588006"/>
              <a:gd name="connsiteX5370" fmla="*/ 2215114 w 6081795"/>
              <a:gd name="connsiteY5370" fmla="*/ 3684058 h 4588006"/>
              <a:gd name="connsiteX5371" fmla="*/ 2196510 w 6081795"/>
              <a:gd name="connsiteY5371" fmla="*/ 3685090 h 4588006"/>
              <a:gd name="connsiteX5372" fmla="*/ 2177906 w 6081795"/>
              <a:gd name="connsiteY5372" fmla="*/ 3686122 h 4588006"/>
              <a:gd name="connsiteX5373" fmla="*/ 2148423 w 6081795"/>
              <a:gd name="connsiteY5373" fmla="*/ 3688546 h 4588006"/>
              <a:gd name="connsiteX5374" fmla="*/ 2149852 w 6081795"/>
              <a:gd name="connsiteY5374" fmla="*/ 3692402 h 4588006"/>
              <a:gd name="connsiteX5375" fmla="*/ 2131246 w 6081795"/>
              <a:gd name="connsiteY5375" fmla="*/ 3693434 h 4588006"/>
              <a:gd name="connsiteX5376" fmla="*/ 2112642 w 6081795"/>
              <a:gd name="connsiteY5376" fmla="*/ 3694467 h 4588006"/>
              <a:gd name="connsiteX5377" fmla="*/ 2098936 w 6081795"/>
              <a:gd name="connsiteY5377" fmla="*/ 3699754 h 4588006"/>
              <a:gd name="connsiteX5378" fmla="*/ 2088032 w 6081795"/>
              <a:gd name="connsiteY5378" fmla="*/ 3689535 h 4588006"/>
              <a:gd name="connsiteX5379" fmla="*/ 2068849 w 6081795"/>
              <a:gd name="connsiteY5379" fmla="*/ 3696699 h 4588006"/>
              <a:gd name="connsiteX5380" fmla="*/ 2057412 w 6081795"/>
              <a:gd name="connsiteY5380" fmla="*/ 3678639 h 4588006"/>
              <a:gd name="connsiteX5381" fmla="*/ 2022767 w 6081795"/>
              <a:gd name="connsiteY5381" fmla="*/ 3697879 h 4588006"/>
              <a:gd name="connsiteX5382" fmla="*/ 2021924 w 6081795"/>
              <a:gd name="connsiteY5382" fmla="*/ 3675098 h 4588006"/>
              <a:gd name="connsiteX5383" fmla="*/ 1969260 w 6081795"/>
              <a:gd name="connsiteY5383" fmla="*/ 3676445 h 4588006"/>
              <a:gd name="connsiteX5384" fmla="*/ 1965818 w 6081795"/>
              <a:gd name="connsiteY5384" fmla="*/ 3687657 h 4588006"/>
              <a:gd name="connsiteX5385" fmla="*/ 1950655 w 6081795"/>
              <a:gd name="connsiteY5385" fmla="*/ 3677477 h 4588006"/>
              <a:gd name="connsiteX5386" fmla="*/ 1935199 w 6081795"/>
              <a:gd name="connsiteY5386" fmla="*/ 3676760 h 4588006"/>
              <a:gd name="connsiteX5387" fmla="*/ 1917438 w 6081795"/>
              <a:gd name="connsiteY5387" fmla="*/ 3700574 h 4588006"/>
              <a:gd name="connsiteX5388" fmla="*/ 1890813 w 6081795"/>
              <a:gd name="connsiteY5388" fmla="*/ 3710712 h 4588006"/>
              <a:gd name="connsiteX5389" fmla="*/ 1872501 w 6081795"/>
              <a:gd name="connsiteY5389" fmla="*/ 3702281 h 4588006"/>
              <a:gd name="connsiteX5390" fmla="*/ 1849904 w 6081795"/>
              <a:gd name="connsiteY5390" fmla="*/ 3682280 h 4588006"/>
              <a:gd name="connsiteX5391" fmla="*/ 1865651 w 6081795"/>
              <a:gd name="connsiteY5391" fmla="*/ 3673535 h 4588006"/>
              <a:gd name="connsiteX5392" fmla="*/ 1858216 w 6081795"/>
              <a:gd name="connsiteY5392" fmla="*/ 3663713 h 4588006"/>
              <a:gd name="connsiteX5393" fmla="*/ 1831097 w 6081795"/>
              <a:gd name="connsiteY5393" fmla="*/ 3664825 h 4588006"/>
              <a:gd name="connsiteX5394" fmla="*/ 1808701 w 6081795"/>
              <a:gd name="connsiteY5394" fmla="*/ 3663311 h 4588006"/>
              <a:gd name="connsiteX5395" fmla="*/ 1810600 w 6081795"/>
              <a:gd name="connsiteY5395" fmla="*/ 3658189 h 4588006"/>
              <a:gd name="connsiteX5396" fmla="*/ 1813572 w 6081795"/>
              <a:gd name="connsiteY5396" fmla="*/ 3655956 h 4588006"/>
              <a:gd name="connsiteX5397" fmla="*/ 1817948 w 6081795"/>
              <a:gd name="connsiteY5397" fmla="*/ 3639577 h 4588006"/>
              <a:gd name="connsiteX5398" fmla="*/ 1835620 w 6081795"/>
              <a:gd name="connsiteY5398" fmla="*/ 3643713 h 4588006"/>
              <a:gd name="connsiteX5399" fmla="*/ 1858253 w 6081795"/>
              <a:gd name="connsiteY5399" fmla="*/ 3612544 h 4588006"/>
              <a:gd name="connsiteX5400" fmla="*/ 1886013 w 6081795"/>
              <a:gd name="connsiteY5400" fmla="*/ 3615726 h 4588006"/>
              <a:gd name="connsiteX5401" fmla="*/ 1885463 w 6081795"/>
              <a:gd name="connsiteY5401" fmla="*/ 3583482 h 4588006"/>
              <a:gd name="connsiteX5402" fmla="*/ 1851722 w 6081795"/>
              <a:gd name="connsiteY5402" fmla="*/ 3585944 h 4588006"/>
              <a:gd name="connsiteX5403" fmla="*/ 1815620 w 6081795"/>
              <a:gd name="connsiteY5403" fmla="*/ 3589719 h 4588006"/>
              <a:gd name="connsiteX5404" fmla="*/ 1764288 w 6081795"/>
              <a:gd name="connsiteY5404" fmla="*/ 3579283 h 4588006"/>
              <a:gd name="connsiteX5405" fmla="*/ 1714027 w 6081795"/>
              <a:gd name="connsiteY5405" fmla="*/ 3571739 h 4588006"/>
              <a:gd name="connsiteX5406" fmla="*/ 1679820 w 6081795"/>
              <a:gd name="connsiteY5406" fmla="*/ 3576786 h 4588006"/>
              <a:gd name="connsiteX5407" fmla="*/ 1650777 w 6081795"/>
              <a:gd name="connsiteY5407" fmla="*/ 3565015 h 4588006"/>
              <a:gd name="connsiteX5408" fmla="*/ 1639140 w 6081795"/>
              <a:gd name="connsiteY5408" fmla="*/ 3578454 h 4588006"/>
              <a:gd name="connsiteX5409" fmla="*/ 1629866 w 6081795"/>
              <a:gd name="connsiteY5409" fmla="*/ 3590579 h 4588006"/>
              <a:gd name="connsiteX5410" fmla="*/ 1635839 w 6081795"/>
              <a:gd name="connsiteY5410" fmla="*/ 3591331 h 4588006"/>
              <a:gd name="connsiteX5411" fmla="*/ 1640744 w 6081795"/>
              <a:gd name="connsiteY5411" fmla="*/ 3589188 h 4588006"/>
              <a:gd name="connsiteX5412" fmla="*/ 1708964 w 6081795"/>
              <a:gd name="connsiteY5412" fmla="*/ 3597802 h 4588006"/>
              <a:gd name="connsiteX5413" fmla="*/ 1775262 w 6081795"/>
              <a:gd name="connsiteY5413" fmla="*/ 3593533 h 4588006"/>
              <a:gd name="connsiteX5414" fmla="*/ 1782404 w 6081795"/>
              <a:gd name="connsiteY5414" fmla="*/ 3612817 h 4588006"/>
              <a:gd name="connsiteX5415" fmla="*/ 1791863 w 6081795"/>
              <a:gd name="connsiteY5415" fmla="*/ 3644764 h 4588006"/>
              <a:gd name="connsiteX5416" fmla="*/ 1785225 w 6081795"/>
              <a:gd name="connsiteY5416" fmla="*/ 3671699 h 4588006"/>
              <a:gd name="connsiteX5417" fmla="*/ 1739029 w 6081795"/>
              <a:gd name="connsiteY5417" fmla="*/ 3682823 h 4588006"/>
              <a:gd name="connsiteX5418" fmla="*/ 1692202 w 6081795"/>
              <a:gd name="connsiteY5418" fmla="*/ 3676862 h 4588006"/>
              <a:gd name="connsiteX5419" fmla="*/ 1673872 w 6081795"/>
              <a:gd name="connsiteY5419" fmla="*/ 3694015 h 4588006"/>
              <a:gd name="connsiteX5420" fmla="*/ 1655542 w 6081795"/>
              <a:gd name="connsiteY5420" fmla="*/ 3711170 h 4588006"/>
              <a:gd name="connsiteX5421" fmla="*/ 1651843 w 6081795"/>
              <a:gd name="connsiteY5421" fmla="*/ 3680674 h 4588006"/>
              <a:gd name="connsiteX5422" fmla="*/ 1618919 w 6081795"/>
              <a:gd name="connsiteY5422" fmla="*/ 3694309 h 4588006"/>
              <a:gd name="connsiteX5423" fmla="*/ 1581708 w 6081795"/>
              <a:gd name="connsiteY5423" fmla="*/ 3696373 h 4588006"/>
              <a:gd name="connsiteX5424" fmla="*/ 1596614 w 6081795"/>
              <a:gd name="connsiteY5424" fmla="*/ 3664847 h 4588006"/>
              <a:gd name="connsiteX5425" fmla="*/ 1629245 w 6081795"/>
              <a:gd name="connsiteY5425" fmla="*/ 3660673 h 4588006"/>
              <a:gd name="connsiteX5426" fmla="*/ 1631291 w 6081795"/>
              <a:gd name="connsiteY5426" fmla="*/ 3650819 h 4588006"/>
              <a:gd name="connsiteX5427" fmla="*/ 1634408 w 6081795"/>
              <a:gd name="connsiteY5427" fmla="*/ 3643857 h 4588006"/>
              <a:gd name="connsiteX5428" fmla="*/ 1643670 w 6081795"/>
              <a:gd name="connsiteY5428" fmla="*/ 3650920 h 4588006"/>
              <a:gd name="connsiteX5429" fmla="*/ 1649278 w 6081795"/>
              <a:gd name="connsiteY5429" fmla="*/ 3663498 h 4588006"/>
              <a:gd name="connsiteX5430" fmla="*/ 1711392 w 6081795"/>
              <a:gd name="connsiteY5430" fmla="*/ 3656904 h 4588006"/>
              <a:gd name="connsiteX5431" fmla="*/ 1722562 w 6081795"/>
              <a:gd name="connsiteY5431" fmla="*/ 3646049 h 4588006"/>
              <a:gd name="connsiteX5432" fmla="*/ 1732597 w 6081795"/>
              <a:gd name="connsiteY5432" fmla="*/ 3621876 h 4588006"/>
              <a:gd name="connsiteX5433" fmla="*/ 1709706 w 6081795"/>
              <a:gd name="connsiteY5433" fmla="*/ 3611340 h 4588006"/>
              <a:gd name="connsiteX5434" fmla="*/ 1639279 w 6081795"/>
              <a:gd name="connsiteY5434" fmla="*/ 3636501 h 4588006"/>
              <a:gd name="connsiteX5435" fmla="*/ 1590131 w 6081795"/>
              <a:gd name="connsiteY5435" fmla="*/ 3624271 h 4588006"/>
              <a:gd name="connsiteX5436" fmla="*/ 1540542 w 6081795"/>
              <a:gd name="connsiteY5436" fmla="*/ 3626236 h 4588006"/>
              <a:gd name="connsiteX5437" fmla="*/ 1505833 w 6081795"/>
              <a:gd name="connsiteY5437" fmla="*/ 3635051 h 4588006"/>
              <a:gd name="connsiteX5438" fmla="*/ 1468980 w 6081795"/>
              <a:gd name="connsiteY5438" fmla="*/ 3638079 h 4588006"/>
              <a:gd name="connsiteX5439" fmla="*/ 1406315 w 6081795"/>
              <a:gd name="connsiteY5439" fmla="*/ 3612429 h 4588006"/>
              <a:gd name="connsiteX5440" fmla="*/ 1333325 w 6081795"/>
              <a:gd name="connsiteY5440" fmla="*/ 3620416 h 4588006"/>
              <a:gd name="connsiteX5441" fmla="*/ 1329145 w 6081795"/>
              <a:gd name="connsiteY5441" fmla="*/ 3611692 h 4588006"/>
              <a:gd name="connsiteX5442" fmla="*/ 1321312 w 6081795"/>
              <a:gd name="connsiteY5442" fmla="*/ 3608487 h 4588006"/>
              <a:gd name="connsiteX5443" fmla="*/ 1317333 w 6081795"/>
              <a:gd name="connsiteY5443" fmla="*/ 3618252 h 4588006"/>
              <a:gd name="connsiteX5444" fmla="*/ 1314427 w 6081795"/>
              <a:gd name="connsiteY5444" fmla="*/ 3630910 h 4588006"/>
              <a:gd name="connsiteX5445" fmla="*/ 1279817 w 6081795"/>
              <a:gd name="connsiteY5445" fmla="*/ 3598981 h 4588006"/>
              <a:gd name="connsiteX5446" fmla="*/ 1269818 w 6081795"/>
              <a:gd name="connsiteY5446" fmla="*/ 3571985 h 4588006"/>
              <a:gd name="connsiteX5447" fmla="*/ 1306176 w 6081795"/>
              <a:gd name="connsiteY5447" fmla="*/ 3559930 h 4588006"/>
              <a:gd name="connsiteX5448" fmla="*/ 1354564 w 6081795"/>
              <a:gd name="connsiteY5448" fmla="*/ 3534219 h 4588006"/>
              <a:gd name="connsiteX5449" fmla="*/ 1318435 w 6081795"/>
              <a:gd name="connsiteY5449" fmla="*/ 3526385 h 4588006"/>
              <a:gd name="connsiteX5450" fmla="*/ 1281866 w 6081795"/>
              <a:gd name="connsiteY5450" fmla="*/ 3532742 h 4588006"/>
              <a:gd name="connsiteX5451" fmla="*/ 1222352 w 6081795"/>
              <a:gd name="connsiteY5451" fmla="*/ 3505344 h 4588006"/>
              <a:gd name="connsiteX5452" fmla="*/ 1194348 w 6081795"/>
              <a:gd name="connsiteY5452" fmla="*/ 3491253 h 4588006"/>
              <a:gd name="connsiteX5453" fmla="*/ 1171701 w 6081795"/>
              <a:gd name="connsiteY5453" fmla="*/ 3491624 h 4588006"/>
              <a:gd name="connsiteX5454" fmla="*/ 1165987 w 6081795"/>
              <a:gd name="connsiteY5454" fmla="*/ 3476198 h 4588006"/>
              <a:gd name="connsiteX5455" fmla="*/ 1143051 w 6081795"/>
              <a:gd name="connsiteY5455" fmla="*/ 3479634 h 4588006"/>
              <a:gd name="connsiteX5456" fmla="*/ 1122478 w 6081795"/>
              <a:gd name="connsiteY5456" fmla="*/ 3481759 h 4588006"/>
              <a:gd name="connsiteX5457" fmla="*/ 1093582 w 6081795"/>
              <a:gd name="connsiteY5457" fmla="*/ 3465258 h 4588006"/>
              <a:gd name="connsiteX5458" fmla="*/ 1113065 w 6081795"/>
              <a:gd name="connsiteY5458" fmla="*/ 3435837 h 4588006"/>
              <a:gd name="connsiteX5459" fmla="*/ 1118228 w 6081795"/>
              <a:gd name="connsiteY5459" fmla="*/ 3419019 h 4588006"/>
              <a:gd name="connsiteX5460" fmla="*/ 1159841 w 6081795"/>
              <a:gd name="connsiteY5460" fmla="*/ 3412185 h 4588006"/>
              <a:gd name="connsiteX5461" fmla="*/ 1203817 w 6081795"/>
              <a:gd name="connsiteY5461" fmla="*/ 3404037 h 4588006"/>
              <a:gd name="connsiteX5462" fmla="*/ 1206788 w 6081795"/>
              <a:gd name="connsiteY5462" fmla="*/ 3401806 h 4588006"/>
              <a:gd name="connsiteX5463" fmla="*/ 1208688 w 6081795"/>
              <a:gd name="connsiteY5463" fmla="*/ 3396683 h 4588006"/>
              <a:gd name="connsiteX5464" fmla="*/ 1195988 w 6081795"/>
              <a:gd name="connsiteY5464" fmla="*/ 3394435 h 4588006"/>
              <a:gd name="connsiteX5465" fmla="*/ 1180926 w 6081795"/>
              <a:gd name="connsiteY5465" fmla="*/ 3393500 h 4588006"/>
              <a:gd name="connsiteX5466" fmla="*/ 1168621 w 6081795"/>
              <a:gd name="connsiteY5466" fmla="*/ 3391032 h 4588006"/>
              <a:gd name="connsiteX5467" fmla="*/ 1155630 w 6081795"/>
              <a:gd name="connsiteY5467" fmla="*/ 3398249 h 4588006"/>
              <a:gd name="connsiteX5468" fmla="*/ 1145438 w 6081795"/>
              <a:gd name="connsiteY5468" fmla="*/ 3389959 h 4588006"/>
              <a:gd name="connsiteX5469" fmla="*/ 1133425 w 6081795"/>
              <a:gd name="connsiteY5469" fmla="*/ 3378029 h 4588006"/>
              <a:gd name="connsiteX5470" fmla="*/ 1115992 w 6081795"/>
              <a:gd name="connsiteY5470" fmla="*/ 3341212 h 4588006"/>
              <a:gd name="connsiteX5471" fmla="*/ 1086510 w 6081795"/>
              <a:gd name="connsiteY5471" fmla="*/ 3343634 h 4588006"/>
              <a:gd name="connsiteX5472" fmla="*/ 1071992 w 6081795"/>
              <a:gd name="connsiteY5472" fmla="*/ 3331352 h 4588006"/>
              <a:gd name="connsiteX5473" fmla="*/ 1056184 w 6081795"/>
              <a:gd name="connsiteY5473" fmla="*/ 3323275 h 4588006"/>
              <a:gd name="connsiteX5474" fmla="*/ 1048787 w 6081795"/>
              <a:gd name="connsiteY5474" fmla="*/ 3312272 h 4588006"/>
              <a:gd name="connsiteX5475" fmla="*/ 1036445 w 6081795"/>
              <a:gd name="connsiteY5475" fmla="*/ 3310988 h 4588006"/>
              <a:gd name="connsiteX5476" fmla="*/ 1025275 w 6081795"/>
              <a:gd name="connsiteY5476" fmla="*/ 3321842 h 4588006"/>
              <a:gd name="connsiteX5477" fmla="*/ 1012419 w 6081795"/>
              <a:gd name="connsiteY5477" fmla="*/ 3287131 h 4588006"/>
              <a:gd name="connsiteX5478" fmla="*/ 1043691 w 6081795"/>
              <a:gd name="connsiteY5478" fmla="*/ 3283133 h 4588006"/>
              <a:gd name="connsiteX5479" fmla="*/ 1062520 w 6081795"/>
              <a:gd name="connsiteY5479" fmla="*/ 3268607 h 4588006"/>
              <a:gd name="connsiteX5480" fmla="*/ 1054870 w 6081795"/>
              <a:gd name="connsiteY5480" fmla="*/ 3259487 h 4588006"/>
              <a:gd name="connsiteX5481" fmla="*/ 1045928 w 6081795"/>
              <a:gd name="connsiteY5481" fmla="*/ 3254570 h 4588006"/>
              <a:gd name="connsiteX5482" fmla="*/ 1005276 w 6081795"/>
              <a:gd name="connsiteY5482" fmla="*/ 3267847 h 4588006"/>
              <a:gd name="connsiteX5483" fmla="*/ 976088 w 6081795"/>
              <a:gd name="connsiteY5483" fmla="*/ 3260808 h 4588006"/>
              <a:gd name="connsiteX5484" fmla="*/ 949535 w 6081795"/>
              <a:gd name="connsiteY5484" fmla="*/ 3268579 h 4588006"/>
              <a:gd name="connsiteX5485" fmla="*/ 923422 w 6081795"/>
              <a:gd name="connsiteY5485" fmla="*/ 3262156 h 4588006"/>
              <a:gd name="connsiteX5486" fmla="*/ 898226 w 6081795"/>
              <a:gd name="connsiteY5486" fmla="*/ 3276149 h 4588006"/>
              <a:gd name="connsiteX5487" fmla="*/ 857867 w 6081795"/>
              <a:gd name="connsiteY5487" fmla="*/ 3279963 h 4588006"/>
              <a:gd name="connsiteX5488" fmla="*/ 849292 w 6081795"/>
              <a:gd name="connsiteY5488" fmla="*/ 3263218 h 4588006"/>
              <a:gd name="connsiteX5489" fmla="*/ 832120 w 6081795"/>
              <a:gd name="connsiteY5489" fmla="*/ 3261711 h 4588006"/>
              <a:gd name="connsiteX5490" fmla="*/ 795202 w 6081795"/>
              <a:gd name="connsiteY5490" fmla="*/ 3254314 h 4588006"/>
              <a:gd name="connsiteX5491" fmla="*/ 793224 w 6081795"/>
              <a:gd name="connsiteY5491" fmla="*/ 3218212 h 4588006"/>
              <a:gd name="connsiteX5492" fmla="*/ 832407 w 6081795"/>
              <a:gd name="connsiteY5492" fmla="*/ 3208659 h 4588006"/>
              <a:gd name="connsiteX5493" fmla="*/ 867936 w 6081795"/>
              <a:gd name="connsiteY5493" fmla="*/ 3204620 h 4588006"/>
              <a:gd name="connsiteX5494" fmla="*/ 889398 w 6081795"/>
              <a:gd name="connsiteY5494" fmla="*/ 3211301 h 4588006"/>
              <a:gd name="connsiteX5495" fmla="*/ 901219 w 6081795"/>
              <a:gd name="connsiteY5495" fmla="*/ 3241937 h 4588006"/>
              <a:gd name="connsiteX5496" fmla="*/ 911995 w 6081795"/>
              <a:gd name="connsiteY5496" fmla="*/ 3231302 h 4588006"/>
              <a:gd name="connsiteX5497" fmla="*/ 949204 w 6081795"/>
              <a:gd name="connsiteY5497" fmla="*/ 3229237 h 4588006"/>
              <a:gd name="connsiteX5498" fmla="*/ 943491 w 6081795"/>
              <a:gd name="connsiteY5498" fmla="*/ 3213810 h 4588006"/>
              <a:gd name="connsiteX5499" fmla="*/ 964953 w 6081795"/>
              <a:gd name="connsiteY5499" fmla="*/ 3220492 h 4588006"/>
              <a:gd name="connsiteX5500" fmla="*/ 996448 w 6081795"/>
              <a:gd name="connsiteY5500" fmla="*/ 3203000 h 4588006"/>
              <a:gd name="connsiteX5501" fmla="*/ 1022195 w 6081795"/>
              <a:gd name="connsiteY5501" fmla="*/ 3221251 h 4588006"/>
              <a:gd name="connsiteX5502" fmla="*/ 1050540 w 6081795"/>
              <a:gd name="connsiteY5502" fmla="*/ 3205509 h 4588006"/>
              <a:gd name="connsiteX5503" fmla="*/ 1085737 w 6081795"/>
              <a:gd name="connsiteY5503" fmla="*/ 3218513 h 4588006"/>
              <a:gd name="connsiteX5504" fmla="*/ 1115220 w 6081795"/>
              <a:gd name="connsiteY5504" fmla="*/ 3216090 h 4588006"/>
              <a:gd name="connsiteX5505" fmla="*/ 1143217 w 6081795"/>
              <a:gd name="connsiteY5505" fmla="*/ 3186591 h 4588006"/>
              <a:gd name="connsiteX5506" fmla="*/ 1184510 w 6081795"/>
              <a:gd name="connsiteY5506" fmla="*/ 3177609 h 4588006"/>
              <a:gd name="connsiteX5507" fmla="*/ 1208481 w 6081795"/>
              <a:gd name="connsiteY5507" fmla="*/ 3178246 h 4588006"/>
              <a:gd name="connsiteX5508" fmla="*/ 1232890 w 6081795"/>
              <a:gd name="connsiteY5508" fmla="*/ 3164691 h 4588006"/>
              <a:gd name="connsiteX5509" fmla="*/ 1247590 w 6081795"/>
              <a:gd name="connsiteY5509" fmla="*/ 3171058 h 4588006"/>
              <a:gd name="connsiteX5510" fmla="*/ 1263799 w 6081795"/>
              <a:gd name="connsiteY5510" fmla="*/ 3166124 h 4588006"/>
              <a:gd name="connsiteX5511" fmla="*/ 1275116 w 6081795"/>
              <a:gd name="connsiteY5511" fmla="*/ 3150539 h 4588006"/>
              <a:gd name="connsiteX5512" fmla="*/ 1286432 w 6081795"/>
              <a:gd name="connsiteY5512" fmla="*/ 3134956 h 4588006"/>
              <a:gd name="connsiteX5513" fmla="*/ 1250408 w 6081795"/>
              <a:gd name="connsiteY5513" fmla="*/ 3129967 h 4588006"/>
              <a:gd name="connsiteX5514" fmla="*/ 1215455 w 6081795"/>
              <a:gd name="connsiteY5514" fmla="*/ 3127872 h 4588006"/>
              <a:gd name="connsiteX5515" fmla="*/ 1183826 w 6081795"/>
              <a:gd name="connsiteY5515" fmla="*/ 3130907 h 4588006"/>
              <a:gd name="connsiteX5516" fmla="*/ 1153927 w 6081795"/>
              <a:gd name="connsiteY5516" fmla="*/ 3115543 h 4588006"/>
              <a:gd name="connsiteX5517" fmla="*/ 1112983 w 6081795"/>
              <a:gd name="connsiteY5517" fmla="*/ 3138282 h 4588006"/>
              <a:gd name="connsiteX5518" fmla="*/ 1045387 w 6081795"/>
              <a:gd name="connsiteY5518" fmla="*/ 3103165 h 4588006"/>
              <a:gd name="connsiteX5519" fmla="*/ 963594 w 6081795"/>
              <a:gd name="connsiteY5519" fmla="*/ 3114295 h 4588006"/>
              <a:gd name="connsiteX5520" fmla="*/ 939716 w 6081795"/>
              <a:gd name="connsiteY5520" fmla="*/ 3085708 h 4588006"/>
              <a:gd name="connsiteX5521" fmla="*/ 915835 w 6081795"/>
              <a:gd name="connsiteY5521" fmla="*/ 3057119 h 4588006"/>
              <a:gd name="connsiteX5522" fmla="*/ 881191 w 6081795"/>
              <a:gd name="connsiteY5522" fmla="*/ 3076359 h 4588006"/>
              <a:gd name="connsiteX5523" fmla="*/ 876905 w 6081795"/>
              <a:gd name="connsiteY5523" fmla="*/ 3064789 h 4588006"/>
              <a:gd name="connsiteX5524" fmla="*/ 876630 w 6081795"/>
              <a:gd name="connsiteY5524" fmla="*/ 3048667 h 4588006"/>
              <a:gd name="connsiteX5525" fmla="*/ 890088 w 6081795"/>
              <a:gd name="connsiteY5525" fmla="*/ 3038867 h 4588006"/>
              <a:gd name="connsiteX5526" fmla="*/ 919570 w 6081795"/>
              <a:gd name="connsiteY5526" fmla="*/ 3036444 h 4588006"/>
              <a:gd name="connsiteX5527" fmla="*/ 930168 w 6081795"/>
              <a:gd name="connsiteY5527" fmla="*/ 3025328 h 4588006"/>
              <a:gd name="connsiteX5528" fmla="*/ 937332 w 6081795"/>
              <a:gd name="connsiteY5528" fmla="*/ 3012630 h 4588006"/>
              <a:gd name="connsiteX5529" fmla="*/ 927882 w 6081795"/>
              <a:gd name="connsiteY5529" fmla="*/ 3017878 h 4588006"/>
              <a:gd name="connsiteX5530" fmla="*/ 895197 w 6081795"/>
              <a:gd name="connsiteY5530" fmla="*/ 2998831 h 4588006"/>
              <a:gd name="connsiteX5531" fmla="*/ 862070 w 6081795"/>
              <a:gd name="connsiteY5531" fmla="*/ 2993979 h 4588006"/>
              <a:gd name="connsiteX5532" fmla="*/ 842645 w 6081795"/>
              <a:gd name="connsiteY5532" fmla="*/ 2990234 h 4588006"/>
              <a:gd name="connsiteX5533" fmla="*/ 821711 w 6081795"/>
              <a:gd name="connsiteY5533" fmla="*/ 2997791 h 4588006"/>
              <a:gd name="connsiteX5534" fmla="*/ 799113 w 6081795"/>
              <a:gd name="connsiteY5534" fmla="*/ 2977791 h 4588006"/>
              <a:gd name="connsiteX5535" fmla="*/ 780935 w 6081795"/>
              <a:gd name="connsiteY5535" fmla="*/ 2983817 h 4588006"/>
              <a:gd name="connsiteX5536" fmla="*/ 761904 w 6081795"/>
              <a:gd name="connsiteY5536" fmla="*/ 2979856 h 4588006"/>
              <a:gd name="connsiteX5537" fmla="*/ 736708 w 6081795"/>
              <a:gd name="connsiteY5537" fmla="*/ 2993848 h 4588006"/>
              <a:gd name="connsiteX5538" fmla="*/ 721545 w 6081795"/>
              <a:gd name="connsiteY5538" fmla="*/ 2983669 h 4588006"/>
              <a:gd name="connsiteX5539" fmla="*/ 689522 w 6081795"/>
              <a:gd name="connsiteY5539" fmla="*/ 2986921 h 4588006"/>
              <a:gd name="connsiteX5540" fmla="*/ 656866 w 6081795"/>
              <a:gd name="connsiteY5540" fmla="*/ 2973089 h 4588006"/>
              <a:gd name="connsiteX5541" fmla="*/ 612259 w 6081795"/>
              <a:gd name="connsiteY5541" fmla="*/ 2964148 h 4588006"/>
              <a:gd name="connsiteX5542" fmla="*/ 567870 w 6081795"/>
              <a:gd name="connsiteY5542" fmla="*/ 2948113 h 4588006"/>
              <a:gd name="connsiteX5543" fmla="*/ 551981 w 6081795"/>
              <a:gd name="connsiteY5543" fmla="*/ 2955194 h 4588006"/>
              <a:gd name="connsiteX5544" fmla="*/ 535239 w 6081795"/>
              <a:gd name="connsiteY5544" fmla="*/ 2952286 h 4588006"/>
              <a:gd name="connsiteX5545" fmla="*/ 502534 w 6081795"/>
              <a:gd name="connsiteY5545" fmla="*/ 2958823 h 4588006"/>
              <a:gd name="connsiteX5546" fmla="*/ 470268 w 6081795"/>
              <a:gd name="connsiteY5546" fmla="*/ 2951167 h 4588006"/>
              <a:gd name="connsiteX5547" fmla="*/ 460536 w 6081795"/>
              <a:gd name="connsiteY5547" fmla="*/ 2953085 h 4588006"/>
              <a:gd name="connsiteX5548" fmla="*/ 453385 w 6081795"/>
              <a:gd name="connsiteY5548" fmla="*/ 2946594 h 4588006"/>
              <a:gd name="connsiteX5549" fmla="*/ 452250 w 6081795"/>
              <a:gd name="connsiteY5549" fmla="*/ 2933274 h 4588006"/>
              <a:gd name="connsiteX5550" fmla="*/ 488031 w 6081795"/>
              <a:gd name="connsiteY5550" fmla="*/ 2927352 h 4588006"/>
              <a:gd name="connsiteX5551" fmla="*/ 504236 w 6081795"/>
              <a:gd name="connsiteY5551" fmla="*/ 2928814 h 4588006"/>
              <a:gd name="connsiteX5552" fmla="*/ 520661 w 6081795"/>
              <a:gd name="connsiteY5552" fmla="*/ 2923180 h 4588006"/>
              <a:gd name="connsiteX5553" fmla="*/ 554722 w 6081795"/>
              <a:gd name="connsiteY5553" fmla="*/ 2922865 h 4588006"/>
              <a:gd name="connsiteX5554" fmla="*/ 577986 w 6081795"/>
              <a:gd name="connsiteY5554" fmla="*/ 2908782 h 4588006"/>
              <a:gd name="connsiteX5555" fmla="*/ 598232 w 6081795"/>
              <a:gd name="connsiteY5555" fmla="*/ 2917301 h 4588006"/>
              <a:gd name="connsiteX5556" fmla="*/ 719032 w 6081795"/>
              <a:gd name="connsiteY5556" fmla="*/ 2889739 h 4588006"/>
              <a:gd name="connsiteX5557" fmla="*/ 843242 w 6081795"/>
              <a:gd name="connsiteY5557" fmla="*/ 2902133 h 4588006"/>
              <a:gd name="connsiteX5558" fmla="*/ 875307 w 6081795"/>
              <a:gd name="connsiteY5558" fmla="*/ 2891301 h 4588006"/>
              <a:gd name="connsiteX5559" fmla="*/ 907370 w 6081795"/>
              <a:gd name="connsiteY5559" fmla="*/ 2880470 h 4588006"/>
              <a:gd name="connsiteX5560" fmla="*/ 917740 w 6081795"/>
              <a:gd name="connsiteY5560" fmla="*/ 2889242 h 4588006"/>
              <a:gd name="connsiteX5561" fmla="*/ 931981 w 6081795"/>
              <a:gd name="connsiteY5561" fmla="*/ 2885401 h 4588006"/>
              <a:gd name="connsiteX5562" fmla="*/ 957279 w 6081795"/>
              <a:gd name="connsiteY5562" fmla="*/ 2880653 h 4588006"/>
              <a:gd name="connsiteX5563" fmla="*/ 975490 w 6081795"/>
              <a:gd name="connsiteY5563" fmla="*/ 2879840 h 4588006"/>
              <a:gd name="connsiteX5564" fmla="*/ 1014127 w 6081795"/>
              <a:gd name="connsiteY5564" fmla="*/ 2881630 h 4588006"/>
              <a:gd name="connsiteX5565" fmla="*/ 1027253 w 6081795"/>
              <a:gd name="connsiteY5565" fmla="*/ 2888873 h 4588006"/>
              <a:gd name="connsiteX5566" fmla="*/ 1041889 w 6081795"/>
              <a:gd name="connsiteY5566" fmla="*/ 2884813 h 4588006"/>
              <a:gd name="connsiteX5567" fmla="*/ 1056209 w 6081795"/>
              <a:gd name="connsiteY5567" fmla="*/ 2872211 h 4588006"/>
              <a:gd name="connsiteX5568" fmla="*/ 1095670 w 6081795"/>
              <a:gd name="connsiteY5568" fmla="*/ 2865242 h 4588006"/>
              <a:gd name="connsiteX5569" fmla="*/ 1053148 w 6081795"/>
              <a:gd name="connsiteY5569" fmla="*/ 2836974 h 4588006"/>
              <a:gd name="connsiteX5570" fmla="*/ 1022284 w 6081795"/>
              <a:gd name="connsiteY5570" fmla="*/ 2814547 h 4588006"/>
              <a:gd name="connsiteX5571" fmla="*/ 997323 w 6081795"/>
              <a:gd name="connsiteY5571" fmla="*/ 2815137 h 4588006"/>
              <a:gd name="connsiteX5572" fmla="*/ 991026 w 6081795"/>
              <a:gd name="connsiteY5572" fmla="*/ 2790586 h 4588006"/>
              <a:gd name="connsiteX5573" fmla="*/ 965748 w 6081795"/>
              <a:gd name="connsiteY5573" fmla="*/ 2796055 h 4588006"/>
              <a:gd name="connsiteX5574" fmla="*/ 943072 w 6081795"/>
              <a:gd name="connsiteY5574" fmla="*/ 2799439 h 4588006"/>
              <a:gd name="connsiteX5575" fmla="*/ 911225 w 6081795"/>
              <a:gd name="connsiteY5575" fmla="*/ 2773176 h 4588006"/>
              <a:gd name="connsiteX5576" fmla="*/ 932697 w 6081795"/>
              <a:gd name="connsiteY5576" fmla="*/ 2726352 h 4588006"/>
              <a:gd name="connsiteX5577" fmla="*/ 932733 w 6081795"/>
              <a:gd name="connsiteY5577" fmla="*/ 2726185 h 4588006"/>
              <a:gd name="connsiteX5578" fmla="*/ 838056 w 6081795"/>
              <a:gd name="connsiteY5578" fmla="*/ 2711512 h 4588006"/>
              <a:gd name="connsiteX5579" fmla="*/ 315799 w 6081795"/>
              <a:gd name="connsiteY5579" fmla="*/ 2453582 h 4588006"/>
              <a:gd name="connsiteX5580" fmla="*/ 676744 w 6081795"/>
              <a:gd name="connsiteY5580" fmla="*/ 2165957 h 4588006"/>
              <a:gd name="connsiteX5581" fmla="*/ 725895 w 6081795"/>
              <a:gd name="connsiteY5581" fmla="*/ 2148170 h 4588006"/>
              <a:gd name="connsiteX5582" fmla="*/ 715323 w 6081795"/>
              <a:gd name="connsiteY5582" fmla="*/ 2123613 h 4588006"/>
              <a:gd name="connsiteX5583" fmla="*/ 677139 w 6081795"/>
              <a:gd name="connsiteY5583" fmla="*/ 2154234 h 4588006"/>
              <a:gd name="connsiteX5584" fmla="*/ 672416 w 6081795"/>
              <a:gd name="connsiteY5584" fmla="*/ 2135820 h 4588006"/>
              <a:gd name="connsiteX5585" fmla="*/ 672113 w 6081795"/>
              <a:gd name="connsiteY5585" fmla="*/ 2110162 h 4588006"/>
              <a:gd name="connsiteX5586" fmla="*/ 686947 w 6081795"/>
              <a:gd name="connsiteY5586" fmla="*/ 2094566 h 4588006"/>
              <a:gd name="connsiteX5587" fmla="*/ 719440 w 6081795"/>
              <a:gd name="connsiteY5587" fmla="*/ 2090708 h 4588006"/>
              <a:gd name="connsiteX5588" fmla="*/ 731120 w 6081795"/>
              <a:gd name="connsiteY5588" fmla="*/ 2073016 h 4588006"/>
              <a:gd name="connsiteX5589" fmla="*/ 739016 w 6081795"/>
              <a:gd name="connsiteY5589" fmla="*/ 2052808 h 4588006"/>
              <a:gd name="connsiteX5590" fmla="*/ 728601 w 6081795"/>
              <a:gd name="connsiteY5590" fmla="*/ 2061160 h 4588006"/>
              <a:gd name="connsiteX5591" fmla="*/ 692576 w 6081795"/>
              <a:gd name="connsiteY5591" fmla="*/ 2030847 h 4588006"/>
              <a:gd name="connsiteX5592" fmla="*/ 656066 w 6081795"/>
              <a:gd name="connsiteY5592" fmla="*/ 2023123 h 4588006"/>
              <a:gd name="connsiteX5593" fmla="*/ 634657 w 6081795"/>
              <a:gd name="connsiteY5593" fmla="*/ 2017163 h 4588006"/>
              <a:gd name="connsiteX5594" fmla="*/ 611585 w 6081795"/>
              <a:gd name="connsiteY5594" fmla="*/ 2029191 h 4588006"/>
              <a:gd name="connsiteX5595" fmla="*/ 586679 w 6081795"/>
              <a:gd name="connsiteY5595" fmla="*/ 1997361 h 4588006"/>
              <a:gd name="connsiteX5596" fmla="*/ 566644 w 6081795"/>
              <a:gd name="connsiteY5596" fmla="*/ 2006952 h 4588006"/>
              <a:gd name="connsiteX5597" fmla="*/ 545669 w 6081795"/>
              <a:gd name="connsiteY5597" fmla="*/ 2000647 h 4588006"/>
              <a:gd name="connsiteX5598" fmla="*/ 517898 w 6081795"/>
              <a:gd name="connsiteY5598" fmla="*/ 2022916 h 4588006"/>
              <a:gd name="connsiteX5599" fmla="*/ 501186 w 6081795"/>
              <a:gd name="connsiteY5599" fmla="*/ 2006715 h 4588006"/>
              <a:gd name="connsiteX5600" fmla="*/ 465894 w 6081795"/>
              <a:gd name="connsiteY5600" fmla="*/ 2011891 h 4588006"/>
              <a:gd name="connsiteX5601" fmla="*/ 429902 w 6081795"/>
              <a:gd name="connsiteY5601" fmla="*/ 1989877 h 4588006"/>
              <a:gd name="connsiteX5602" fmla="*/ 380739 w 6081795"/>
              <a:gd name="connsiteY5602" fmla="*/ 1975648 h 4588006"/>
              <a:gd name="connsiteX5603" fmla="*/ 331817 w 6081795"/>
              <a:gd name="connsiteY5603" fmla="*/ 1950128 h 4588006"/>
              <a:gd name="connsiteX5604" fmla="*/ 314304 w 6081795"/>
              <a:gd name="connsiteY5604" fmla="*/ 1961397 h 4588006"/>
              <a:gd name="connsiteX5605" fmla="*/ 295852 w 6081795"/>
              <a:gd name="connsiteY5605" fmla="*/ 1956768 h 4588006"/>
              <a:gd name="connsiteX5606" fmla="*/ 259807 w 6081795"/>
              <a:gd name="connsiteY5606" fmla="*/ 1967172 h 4588006"/>
              <a:gd name="connsiteX5607" fmla="*/ 224245 w 6081795"/>
              <a:gd name="connsiteY5607" fmla="*/ 1954987 h 4588006"/>
              <a:gd name="connsiteX5608" fmla="*/ 213519 w 6081795"/>
              <a:gd name="connsiteY5608" fmla="*/ 1958040 h 4588006"/>
              <a:gd name="connsiteX5609" fmla="*/ 205638 w 6081795"/>
              <a:gd name="connsiteY5609" fmla="*/ 1947709 h 4588006"/>
              <a:gd name="connsiteX5610" fmla="*/ 204546 w 6081795"/>
              <a:gd name="connsiteY5610" fmla="*/ 1929194 h 4588006"/>
              <a:gd name="connsiteX5611" fmla="*/ 195754 w 6081795"/>
              <a:gd name="connsiteY5611" fmla="*/ 1928820 h 4588006"/>
              <a:gd name="connsiteX5612" fmla="*/ 0 w 6081795"/>
              <a:gd name="connsiteY5612" fmla="*/ 1905420 h 4588006"/>
              <a:gd name="connsiteX5613" fmla="*/ 528015 w 6081795"/>
              <a:gd name="connsiteY5613" fmla="*/ 1528721 h 4588006"/>
              <a:gd name="connsiteX5614" fmla="*/ 417717 w 6081795"/>
              <a:gd name="connsiteY5614" fmla="*/ 1328511 h 4588006"/>
              <a:gd name="connsiteX5615" fmla="*/ 333800 w 6081795"/>
              <a:gd name="connsiteY5615" fmla="*/ 841781 h 4588006"/>
              <a:gd name="connsiteX5616" fmla="*/ 1012625 w 6081795"/>
              <a:gd name="connsiteY5616" fmla="*/ 792415 h 4588006"/>
              <a:gd name="connsiteX5617" fmla="*/ 1001943 w 6081795"/>
              <a:gd name="connsiteY5617" fmla="*/ 793246 h 4588006"/>
              <a:gd name="connsiteX5618" fmla="*/ 1003784 w 6081795"/>
              <a:gd name="connsiteY5618" fmla="*/ 794678 h 4588006"/>
              <a:gd name="connsiteX5619" fmla="*/ 1009634 w 6081795"/>
              <a:gd name="connsiteY5619" fmla="*/ 795799 h 4588006"/>
              <a:gd name="connsiteX5620" fmla="*/ 1039672 w 6081795"/>
              <a:gd name="connsiteY5620" fmla="*/ 792204 h 4588006"/>
              <a:gd name="connsiteX5621" fmla="*/ 1038006 w 6081795"/>
              <a:gd name="connsiteY5621" fmla="*/ 792963 h 4588006"/>
              <a:gd name="connsiteX5622" fmla="*/ 1039223 w 6081795"/>
              <a:gd name="connsiteY5622" fmla="*/ 794681 h 4588006"/>
              <a:gd name="connsiteX5623" fmla="*/ 1045696 w 6081795"/>
              <a:gd name="connsiteY5623" fmla="*/ 795517 h 4588006"/>
              <a:gd name="connsiteX5624" fmla="*/ 1039672 w 6081795"/>
              <a:gd name="connsiteY5624" fmla="*/ 792204 h 4588006"/>
              <a:gd name="connsiteX5625" fmla="*/ 5326604 w 6081795"/>
              <a:gd name="connsiteY5625" fmla="*/ 772814 h 4588006"/>
              <a:gd name="connsiteX5626" fmla="*/ 5285884 w 6081795"/>
              <a:gd name="connsiteY5626" fmla="*/ 777240 h 4588006"/>
              <a:gd name="connsiteX5627" fmla="*/ 5250804 w 6081795"/>
              <a:gd name="connsiteY5627" fmla="*/ 773034 h 4588006"/>
              <a:gd name="connsiteX5628" fmla="*/ 5249136 w 6081795"/>
              <a:gd name="connsiteY5628" fmla="*/ 773793 h 4588006"/>
              <a:gd name="connsiteX5629" fmla="*/ 5233796 w 6081795"/>
              <a:gd name="connsiteY5629" fmla="*/ 778768 h 4588006"/>
              <a:gd name="connsiteX5630" fmla="*/ 5260352 w 6081795"/>
              <a:gd name="connsiteY5630" fmla="*/ 780801 h 4588006"/>
              <a:gd name="connsiteX5631" fmla="*/ 5302930 w 6081795"/>
              <a:gd name="connsiteY5631" fmla="*/ 781587 h 4588006"/>
              <a:gd name="connsiteX5632" fmla="*/ 5358010 w 6081795"/>
              <a:gd name="connsiteY5632" fmla="*/ 776675 h 4588006"/>
              <a:gd name="connsiteX5633" fmla="*/ 5361002 w 6081795"/>
              <a:gd name="connsiteY5633" fmla="*/ 773291 h 4588006"/>
              <a:gd name="connsiteX5634" fmla="*/ 1977753 w 6081795"/>
              <a:gd name="connsiteY5634" fmla="*/ 767491 h 4588006"/>
              <a:gd name="connsiteX5635" fmla="*/ 1969249 w 6081795"/>
              <a:gd name="connsiteY5635" fmla="*/ 770359 h 4588006"/>
              <a:gd name="connsiteX5636" fmla="*/ 1965915 w 6081795"/>
              <a:gd name="connsiteY5636" fmla="*/ 771879 h 4588006"/>
              <a:gd name="connsiteX5637" fmla="*/ 1976939 w 6081795"/>
              <a:gd name="connsiteY5637" fmla="*/ 772913 h 4588006"/>
              <a:gd name="connsiteX5638" fmla="*/ 2007320 w 6081795"/>
              <a:gd name="connsiteY5638" fmla="*/ 771181 h 4588006"/>
              <a:gd name="connsiteX5639" fmla="*/ 1992281 w 6081795"/>
              <a:gd name="connsiteY5639" fmla="*/ 767938 h 4588006"/>
              <a:gd name="connsiteX5640" fmla="*/ 1977753 w 6081795"/>
              <a:gd name="connsiteY5640" fmla="*/ 767491 h 4588006"/>
              <a:gd name="connsiteX5641" fmla="*/ 1462995 w 6081795"/>
              <a:gd name="connsiteY5641" fmla="*/ 766856 h 4588006"/>
              <a:gd name="connsiteX5642" fmla="*/ 1459789 w 6081795"/>
              <a:gd name="connsiteY5642" fmla="*/ 769074 h 4588006"/>
              <a:gd name="connsiteX5643" fmla="*/ 1467354 w 6081795"/>
              <a:gd name="connsiteY5643" fmla="*/ 770929 h 4588006"/>
              <a:gd name="connsiteX5644" fmla="*/ 1485726 w 6081795"/>
              <a:gd name="connsiteY5644" fmla="*/ 772652 h 4588006"/>
              <a:gd name="connsiteX5645" fmla="*/ 1531490 w 6081795"/>
              <a:gd name="connsiteY5645" fmla="*/ 766178 h 4588006"/>
              <a:gd name="connsiteX5646" fmla="*/ 1524439 w 6081795"/>
              <a:gd name="connsiteY5646" fmla="*/ 767121 h 4588006"/>
              <a:gd name="connsiteX5647" fmla="*/ 1528118 w 6081795"/>
              <a:gd name="connsiteY5647" fmla="*/ 768726 h 4588006"/>
              <a:gd name="connsiteX5648" fmla="*/ 1535804 w 6081795"/>
              <a:gd name="connsiteY5648" fmla="*/ 770019 h 4588006"/>
              <a:gd name="connsiteX5649" fmla="*/ 1539308 w 6081795"/>
              <a:gd name="connsiteY5649" fmla="*/ 769432 h 4588006"/>
              <a:gd name="connsiteX5650" fmla="*/ 1542812 w 6081795"/>
              <a:gd name="connsiteY5650" fmla="*/ 768844 h 4588006"/>
              <a:gd name="connsiteX5651" fmla="*/ 1538795 w 6081795"/>
              <a:gd name="connsiteY5651" fmla="*/ 766635 h 4588006"/>
              <a:gd name="connsiteX5652" fmla="*/ 1531490 w 6081795"/>
              <a:gd name="connsiteY5652" fmla="*/ 766178 h 4588006"/>
              <a:gd name="connsiteX5653" fmla="*/ 1724454 w 6081795"/>
              <a:gd name="connsiteY5653" fmla="*/ 764807 h 4588006"/>
              <a:gd name="connsiteX5654" fmla="*/ 1723263 w 6081795"/>
              <a:gd name="connsiteY5654" fmla="*/ 769391 h 4588006"/>
              <a:gd name="connsiteX5655" fmla="*/ 1736845 w 6081795"/>
              <a:gd name="connsiteY5655" fmla="*/ 773299 h 4588006"/>
              <a:gd name="connsiteX5656" fmla="*/ 1847043 w 6081795"/>
              <a:gd name="connsiteY5656" fmla="*/ 773556 h 4588006"/>
              <a:gd name="connsiteX5657" fmla="*/ 1836661 w 6081795"/>
              <a:gd name="connsiteY5657" fmla="*/ 766169 h 4588006"/>
              <a:gd name="connsiteX5658" fmla="*/ 1782064 w 6081795"/>
              <a:gd name="connsiteY5658" fmla="*/ 766317 h 4588006"/>
              <a:gd name="connsiteX5659" fmla="*/ 1724454 w 6081795"/>
              <a:gd name="connsiteY5659" fmla="*/ 764807 h 4588006"/>
              <a:gd name="connsiteX5660" fmla="*/ 1673693 w 6081795"/>
              <a:gd name="connsiteY5660" fmla="*/ 763711 h 4588006"/>
              <a:gd name="connsiteX5661" fmla="*/ 1625281 w 6081795"/>
              <a:gd name="connsiteY5661" fmla="*/ 765584 h 4588006"/>
              <a:gd name="connsiteX5662" fmla="*/ 1627010 w 6081795"/>
              <a:gd name="connsiteY5662" fmla="*/ 770099 h 4588006"/>
              <a:gd name="connsiteX5663" fmla="*/ 1633995 w 6081795"/>
              <a:gd name="connsiteY5663" fmla="*/ 773731 h 4588006"/>
              <a:gd name="connsiteX5664" fmla="*/ 1640544 w 6081795"/>
              <a:gd name="connsiteY5664" fmla="*/ 772514 h 4588006"/>
              <a:gd name="connsiteX5665" fmla="*/ 1644336 w 6081795"/>
              <a:gd name="connsiteY5665" fmla="*/ 771037 h 4588006"/>
              <a:gd name="connsiteX5666" fmla="*/ 1695099 w 6081795"/>
              <a:gd name="connsiteY5666" fmla="*/ 772133 h 4588006"/>
              <a:gd name="connsiteX5667" fmla="*/ 1243116 w 6081795"/>
              <a:gd name="connsiteY5667" fmla="*/ 729742 h 4588006"/>
              <a:gd name="connsiteX5668" fmla="*/ 1234442 w 6081795"/>
              <a:gd name="connsiteY5668" fmla="*/ 731677 h 4588006"/>
              <a:gd name="connsiteX5669" fmla="*/ 1237118 w 6081795"/>
              <a:gd name="connsiteY5669" fmla="*/ 732730 h 4588006"/>
              <a:gd name="connsiteX5670" fmla="*/ 1243799 w 6081795"/>
              <a:gd name="connsiteY5670" fmla="*/ 733471 h 4588006"/>
              <a:gd name="connsiteX5671" fmla="*/ 1381005 w 6081795"/>
              <a:gd name="connsiteY5671" fmla="*/ 723434 h 4588006"/>
              <a:gd name="connsiteX5672" fmla="*/ 1377671 w 6081795"/>
              <a:gd name="connsiteY5672" fmla="*/ 724953 h 4588006"/>
              <a:gd name="connsiteX5673" fmla="*/ 1378889 w 6081795"/>
              <a:gd name="connsiteY5673" fmla="*/ 726672 h 4588006"/>
              <a:gd name="connsiteX5674" fmla="*/ 1385363 w 6081795"/>
              <a:gd name="connsiteY5674" fmla="*/ 727508 h 4588006"/>
              <a:gd name="connsiteX5675" fmla="*/ 1387190 w 6081795"/>
              <a:gd name="connsiteY5675" fmla="*/ 725159 h 4588006"/>
              <a:gd name="connsiteX5676" fmla="*/ 1381005 w 6081795"/>
              <a:gd name="connsiteY5676" fmla="*/ 723434 h 4588006"/>
              <a:gd name="connsiteX5677" fmla="*/ 1744631 w 6081795"/>
              <a:gd name="connsiteY5677" fmla="*/ 717225 h 4588006"/>
              <a:gd name="connsiteX5678" fmla="*/ 1690578 w 6081795"/>
              <a:gd name="connsiteY5678" fmla="*/ 717882 h 4588006"/>
              <a:gd name="connsiteX5679" fmla="*/ 1636782 w 6081795"/>
              <a:gd name="connsiteY5679" fmla="*/ 719937 h 4588006"/>
              <a:gd name="connsiteX5680" fmla="*/ 1665005 w 6081795"/>
              <a:gd name="connsiteY5680" fmla="*/ 721209 h 4588006"/>
              <a:gd name="connsiteX5681" fmla="*/ 1693227 w 6081795"/>
              <a:gd name="connsiteY5681" fmla="*/ 722482 h 4588006"/>
              <a:gd name="connsiteX5682" fmla="*/ 1717635 w 6081795"/>
              <a:gd name="connsiteY5682" fmla="*/ 720190 h 4588006"/>
              <a:gd name="connsiteX5683" fmla="*/ 1745314 w 6081795"/>
              <a:gd name="connsiteY5683" fmla="*/ 720954 h 4588006"/>
              <a:gd name="connsiteX5684" fmla="*/ 1756295 w 6081795"/>
              <a:gd name="connsiteY5684" fmla="*/ 721755 h 4588006"/>
              <a:gd name="connsiteX5685" fmla="*/ 1762619 w 6081795"/>
              <a:gd name="connsiteY5685" fmla="*/ 721403 h 4588006"/>
              <a:gd name="connsiteX5686" fmla="*/ 1765712 w 6081795"/>
              <a:gd name="connsiteY5686" fmla="*/ 720855 h 4588006"/>
              <a:gd name="connsiteX5687" fmla="*/ 1757828 w 6081795"/>
              <a:gd name="connsiteY5687" fmla="*/ 719036 h 4588006"/>
              <a:gd name="connsiteX5688" fmla="*/ 1744631 w 6081795"/>
              <a:gd name="connsiteY5688" fmla="*/ 717225 h 4588006"/>
              <a:gd name="connsiteX5689" fmla="*/ 1596361 w 6081795"/>
              <a:gd name="connsiteY5689" fmla="*/ 716146 h 4588006"/>
              <a:gd name="connsiteX5690" fmla="*/ 1567988 w 6081795"/>
              <a:gd name="connsiteY5690" fmla="*/ 718982 h 4588006"/>
              <a:gd name="connsiteX5691" fmla="*/ 1562160 w 6081795"/>
              <a:gd name="connsiteY5691" fmla="*/ 722902 h 4588006"/>
              <a:gd name="connsiteX5692" fmla="*/ 1560339 w 6081795"/>
              <a:gd name="connsiteY5692" fmla="*/ 726510 h 4588006"/>
              <a:gd name="connsiteX5693" fmla="*/ 1567720 w 6081795"/>
              <a:gd name="connsiteY5693" fmla="*/ 724913 h 4588006"/>
              <a:gd name="connsiteX5694" fmla="*/ 1572345 w 6081795"/>
              <a:gd name="connsiteY5694" fmla="*/ 723055 h 4588006"/>
              <a:gd name="connsiteX5695" fmla="*/ 1576021 w 6081795"/>
              <a:gd name="connsiteY5695" fmla="*/ 723401 h 4588006"/>
              <a:gd name="connsiteX5696" fmla="*/ 1608249 w 6081795"/>
              <a:gd name="connsiteY5696" fmla="*/ 724361 h 4588006"/>
              <a:gd name="connsiteX5697" fmla="*/ 1631440 w 6081795"/>
              <a:gd name="connsiteY5697" fmla="*/ 720352 h 4588006"/>
              <a:gd name="connsiteX5698" fmla="*/ 1611742 w 6081795"/>
              <a:gd name="connsiteY5698" fmla="*/ 721254 h 4588006"/>
              <a:gd name="connsiteX5699" fmla="*/ 1599421 w 6081795"/>
              <a:gd name="connsiteY5699" fmla="*/ 719296 h 4588006"/>
              <a:gd name="connsiteX5700" fmla="*/ 1596361 w 6081795"/>
              <a:gd name="connsiteY5700" fmla="*/ 716146 h 4588006"/>
              <a:gd name="connsiteX5701" fmla="*/ 1610638 w 6081795"/>
              <a:gd name="connsiteY5701" fmla="*/ 685646 h 4588006"/>
              <a:gd name="connsiteX5702" fmla="*/ 1603588 w 6081795"/>
              <a:gd name="connsiteY5702" fmla="*/ 686589 h 4588006"/>
              <a:gd name="connsiteX5703" fmla="*/ 1607267 w 6081795"/>
              <a:gd name="connsiteY5703" fmla="*/ 688194 h 4588006"/>
              <a:gd name="connsiteX5704" fmla="*/ 1614954 w 6081795"/>
              <a:gd name="connsiteY5704" fmla="*/ 689487 h 4588006"/>
              <a:gd name="connsiteX5705" fmla="*/ 1617945 w 6081795"/>
              <a:gd name="connsiteY5705" fmla="*/ 686103 h 4588006"/>
              <a:gd name="connsiteX5706" fmla="*/ 1610638 w 6081795"/>
              <a:gd name="connsiteY5706" fmla="*/ 685646 h 4588006"/>
              <a:gd name="connsiteX5707" fmla="*/ 1657341 w 6081795"/>
              <a:gd name="connsiteY5707" fmla="*/ 684301 h 4588006"/>
              <a:gd name="connsiteX5708" fmla="*/ 1665743 w 6081795"/>
              <a:gd name="connsiteY5708" fmla="*/ 685607 h 4588006"/>
              <a:gd name="connsiteX5709" fmla="*/ 1664826 w 6081795"/>
              <a:gd name="connsiteY5709" fmla="*/ 684376 h 4588006"/>
              <a:gd name="connsiteX5710" fmla="*/ 1699530 w 6081795"/>
              <a:gd name="connsiteY5710" fmla="*/ 683491 h 4588006"/>
              <a:gd name="connsiteX5711" fmla="*/ 1691487 w 6081795"/>
              <a:gd name="connsiteY5711" fmla="*/ 684640 h 4588006"/>
              <a:gd name="connsiteX5712" fmla="*/ 1691249 w 6081795"/>
              <a:gd name="connsiteY5712" fmla="*/ 684638 h 4588006"/>
              <a:gd name="connsiteX5713" fmla="*/ 1686499 w 6081795"/>
              <a:gd name="connsiteY5713" fmla="*/ 685526 h 4588006"/>
              <a:gd name="connsiteX5714" fmla="*/ 1680026 w 6081795"/>
              <a:gd name="connsiteY5714" fmla="*/ 687826 h 4588006"/>
              <a:gd name="connsiteX5715" fmla="*/ 1687079 w 6081795"/>
              <a:gd name="connsiteY5715" fmla="*/ 688922 h 4588006"/>
              <a:gd name="connsiteX5716" fmla="*/ 1702221 w 6081795"/>
              <a:gd name="connsiteY5716" fmla="*/ 686563 h 4588006"/>
              <a:gd name="connsiteX5717" fmla="*/ 1703503 w 6081795"/>
              <a:gd name="connsiteY5717" fmla="*/ 686157 h 4588006"/>
              <a:gd name="connsiteX5718" fmla="*/ 1335037 w 6081795"/>
              <a:gd name="connsiteY5718" fmla="*/ 669648 h 4588006"/>
              <a:gd name="connsiteX5719" fmla="*/ 1366101 w 6081795"/>
              <a:gd name="connsiteY5719" fmla="*/ 671646 h 4588006"/>
              <a:gd name="connsiteX5720" fmla="*/ 1385158 w 6081795"/>
              <a:gd name="connsiteY5720" fmla="*/ 677097 h 4588006"/>
              <a:gd name="connsiteX5721" fmla="*/ 1338903 w 6081795"/>
              <a:gd name="connsiteY5721" fmla="*/ 675965 h 4588006"/>
              <a:gd name="connsiteX5722" fmla="*/ 1292649 w 6081795"/>
              <a:gd name="connsiteY5722" fmla="*/ 674835 h 4588006"/>
              <a:gd name="connsiteX5723" fmla="*/ 1315719 w 6081795"/>
              <a:gd name="connsiteY5723" fmla="*/ 671386 h 4588006"/>
              <a:gd name="connsiteX5724" fmla="*/ 1335037 w 6081795"/>
              <a:gd name="connsiteY5724" fmla="*/ 669648 h 4588006"/>
              <a:gd name="connsiteX5725" fmla="*/ 4815926 w 6081795"/>
              <a:gd name="connsiteY5725" fmla="*/ 666281 h 4588006"/>
              <a:gd name="connsiteX5726" fmla="*/ 4792892 w 6081795"/>
              <a:gd name="connsiteY5726" fmla="*/ 668702 h 4588006"/>
              <a:gd name="connsiteX5727" fmla="*/ 4800242 w 6081795"/>
              <a:gd name="connsiteY5727" fmla="*/ 669391 h 4588006"/>
              <a:gd name="connsiteX5728" fmla="*/ 4825282 w 6081795"/>
              <a:gd name="connsiteY5728" fmla="*/ 668075 h 4588006"/>
              <a:gd name="connsiteX5729" fmla="*/ 4836306 w 6081795"/>
              <a:gd name="connsiteY5729" fmla="*/ 669109 h 4588006"/>
              <a:gd name="connsiteX5730" fmla="*/ 4832252 w 6081795"/>
              <a:gd name="connsiteY5730" fmla="*/ 667927 h 4588006"/>
              <a:gd name="connsiteX5731" fmla="*/ 4826948 w 6081795"/>
              <a:gd name="connsiteY5731" fmla="*/ 667315 h 4588006"/>
              <a:gd name="connsiteX5732" fmla="*/ 4775504 w 6081795"/>
              <a:gd name="connsiteY5732" fmla="*/ 662490 h 4588006"/>
              <a:gd name="connsiteX5733" fmla="*/ 4758253 w 6081795"/>
              <a:gd name="connsiteY5733" fmla="*/ 662781 h 4588006"/>
              <a:gd name="connsiteX5734" fmla="*/ 4752923 w 6081795"/>
              <a:gd name="connsiteY5734" fmla="*/ 665946 h 4588006"/>
              <a:gd name="connsiteX5735" fmla="*/ 4753197 w 6081795"/>
              <a:gd name="connsiteY5735" fmla="*/ 665992 h 4588006"/>
              <a:gd name="connsiteX5736" fmla="*/ 4756148 w 6081795"/>
              <a:gd name="connsiteY5736" fmla="*/ 665255 h 4588006"/>
              <a:gd name="connsiteX5737" fmla="*/ 4781870 w 6081795"/>
              <a:gd name="connsiteY5737" fmla="*/ 667668 h 4588006"/>
              <a:gd name="connsiteX5738" fmla="*/ 2008581 w 6081795"/>
              <a:gd name="connsiteY5738" fmla="*/ 633481 h 4588006"/>
              <a:gd name="connsiteX5739" fmla="*/ 1986641 w 6081795"/>
              <a:gd name="connsiteY5739" fmla="*/ 636634 h 4588006"/>
              <a:gd name="connsiteX5740" fmla="*/ 1964702 w 6081795"/>
              <a:gd name="connsiteY5740" fmla="*/ 639788 h 4588006"/>
              <a:gd name="connsiteX5741" fmla="*/ 2006706 w 6081795"/>
              <a:gd name="connsiteY5741" fmla="*/ 644356 h 4588006"/>
              <a:gd name="connsiteX5742" fmla="*/ 2048849 w 6081795"/>
              <a:gd name="connsiteY5742" fmla="*/ 645622 h 4588006"/>
              <a:gd name="connsiteX5743" fmla="*/ 2059060 w 6081795"/>
              <a:gd name="connsiteY5743" fmla="*/ 641278 h 4588006"/>
              <a:gd name="connsiteX5744" fmla="*/ 2066136 w 6081795"/>
              <a:gd name="connsiteY5744" fmla="*/ 636221 h 4588006"/>
              <a:gd name="connsiteX5745" fmla="*/ 2057753 w 6081795"/>
              <a:gd name="connsiteY5745" fmla="*/ 634866 h 4588006"/>
              <a:gd name="connsiteX5746" fmla="*/ 2049230 w 6081795"/>
              <a:gd name="connsiteY5746" fmla="*/ 636814 h 4588006"/>
              <a:gd name="connsiteX5747" fmla="*/ 2027693 w 6081795"/>
              <a:gd name="connsiteY5747" fmla="*/ 638764 h 4588006"/>
              <a:gd name="connsiteX5748" fmla="*/ 2008581 w 6081795"/>
              <a:gd name="connsiteY5748" fmla="*/ 633481 h 4588006"/>
              <a:gd name="connsiteX5749" fmla="*/ 1904871 w 6081795"/>
              <a:gd name="connsiteY5749" fmla="*/ 624670 h 4588006"/>
              <a:gd name="connsiteX5750" fmla="*/ 1906439 w 6081795"/>
              <a:gd name="connsiteY5750" fmla="*/ 633180 h 4588006"/>
              <a:gd name="connsiteX5751" fmla="*/ 1911138 w 6081795"/>
              <a:gd name="connsiteY5751" fmla="*/ 642405 h 4588006"/>
              <a:gd name="connsiteX5752" fmla="*/ 1933362 w 6081795"/>
              <a:gd name="connsiteY5752" fmla="*/ 648951 h 4588006"/>
              <a:gd name="connsiteX5753" fmla="*/ 1935618 w 6081795"/>
              <a:gd name="connsiteY5753" fmla="*/ 641498 h 4588006"/>
              <a:gd name="connsiteX5754" fmla="*/ 1945140 w 6081795"/>
              <a:gd name="connsiteY5754" fmla="*/ 636812 h 4588006"/>
              <a:gd name="connsiteX5755" fmla="*/ 1960524 w 6081795"/>
              <a:gd name="connsiteY5755" fmla="*/ 638835 h 4588006"/>
              <a:gd name="connsiteX5756" fmla="*/ 1942289 w 6081795"/>
              <a:gd name="connsiteY5756" fmla="*/ 629491 h 4588006"/>
              <a:gd name="connsiteX5757" fmla="*/ 1917218 w 6081795"/>
              <a:gd name="connsiteY5757" fmla="*/ 631930 h 4588006"/>
              <a:gd name="connsiteX5758" fmla="*/ 1914367 w 6081795"/>
              <a:gd name="connsiteY5758" fmla="*/ 632764 h 4588006"/>
              <a:gd name="connsiteX5759" fmla="*/ 1910688 w 6081795"/>
              <a:gd name="connsiteY5759" fmla="*/ 628404 h 4588006"/>
              <a:gd name="connsiteX5760" fmla="*/ 1904871 w 6081795"/>
              <a:gd name="connsiteY5760" fmla="*/ 624670 h 4588006"/>
              <a:gd name="connsiteX5761" fmla="*/ 1768489 w 6081795"/>
              <a:gd name="connsiteY5761" fmla="*/ 623238 h 4588006"/>
              <a:gd name="connsiteX5762" fmla="*/ 1763480 w 6081795"/>
              <a:gd name="connsiteY5762" fmla="*/ 625246 h 4588006"/>
              <a:gd name="connsiteX5763" fmla="*/ 1762601 w 6081795"/>
              <a:gd name="connsiteY5763" fmla="*/ 629308 h 4588006"/>
              <a:gd name="connsiteX5764" fmla="*/ 1765260 w 6081795"/>
              <a:gd name="connsiteY5764" fmla="*/ 632878 h 4588006"/>
              <a:gd name="connsiteX5765" fmla="*/ 1770009 w 6081795"/>
              <a:gd name="connsiteY5765" fmla="*/ 628772 h 4588006"/>
              <a:gd name="connsiteX5766" fmla="*/ 1768489 w 6081795"/>
              <a:gd name="connsiteY5766" fmla="*/ 623238 h 4588006"/>
              <a:gd name="connsiteX5767" fmla="*/ 1657943 w 6081795"/>
              <a:gd name="connsiteY5767" fmla="*/ 609903 h 4588006"/>
              <a:gd name="connsiteX5768" fmla="*/ 1652765 w 6081795"/>
              <a:gd name="connsiteY5768" fmla="*/ 611689 h 4588006"/>
              <a:gd name="connsiteX5769" fmla="*/ 1650724 w 6081795"/>
              <a:gd name="connsiteY5769" fmla="*/ 614188 h 4588006"/>
              <a:gd name="connsiteX5770" fmla="*/ 1657561 w 6081795"/>
              <a:gd name="connsiteY5770" fmla="*/ 618711 h 4588006"/>
              <a:gd name="connsiteX5771" fmla="*/ 5296844 w 6081795"/>
              <a:gd name="connsiteY5771" fmla="*/ 538448 h 4588006"/>
              <a:gd name="connsiteX5772" fmla="*/ 5274730 w 6081795"/>
              <a:gd name="connsiteY5772" fmla="*/ 539780 h 4588006"/>
              <a:gd name="connsiteX5773" fmla="*/ 5255680 w 6081795"/>
              <a:gd name="connsiteY5773" fmla="*/ 538515 h 4588006"/>
              <a:gd name="connsiteX5774" fmla="*/ 5254774 w 6081795"/>
              <a:gd name="connsiteY5774" fmla="*/ 538744 h 4588006"/>
              <a:gd name="connsiteX5775" fmla="*/ 5246444 w 6081795"/>
              <a:gd name="connsiteY5775" fmla="*/ 540240 h 4588006"/>
              <a:gd name="connsiteX5776" fmla="*/ 5260864 w 6081795"/>
              <a:gd name="connsiteY5776" fmla="*/ 540851 h 4588006"/>
              <a:gd name="connsiteX5777" fmla="*/ 5283988 w 6081795"/>
              <a:gd name="connsiteY5777" fmla="*/ 541088 h 4588006"/>
              <a:gd name="connsiteX5778" fmla="*/ 5313898 w 6081795"/>
              <a:gd name="connsiteY5778" fmla="*/ 539611 h 4588006"/>
              <a:gd name="connsiteX5779" fmla="*/ 5315522 w 6081795"/>
              <a:gd name="connsiteY5779" fmla="*/ 538592 h 4588006"/>
              <a:gd name="connsiteX5780" fmla="*/ 2297498 w 6081795"/>
              <a:gd name="connsiteY5780" fmla="*/ 522922 h 4588006"/>
              <a:gd name="connsiteX5781" fmla="*/ 2308705 w 6081795"/>
              <a:gd name="connsiteY5781" fmla="*/ 523994 h 4588006"/>
              <a:gd name="connsiteX5782" fmla="*/ 2311556 w 6081795"/>
              <a:gd name="connsiteY5782" fmla="*/ 523161 h 4588006"/>
              <a:gd name="connsiteX5783" fmla="*/ 1883985 w 6081795"/>
              <a:gd name="connsiteY5783" fmla="*/ 522075 h 4588006"/>
              <a:gd name="connsiteX5784" fmla="*/ 1878050 w 6081795"/>
              <a:gd name="connsiteY5784" fmla="*/ 525169 h 4588006"/>
              <a:gd name="connsiteX5785" fmla="*/ 1875247 w 6081795"/>
              <a:gd name="connsiteY5785" fmla="*/ 528979 h 4588006"/>
              <a:gd name="connsiteX5786" fmla="*/ 1880779 w 6081795"/>
              <a:gd name="connsiteY5786" fmla="*/ 531165 h 4588006"/>
              <a:gd name="connsiteX5787" fmla="*/ 1886454 w 6081795"/>
              <a:gd name="connsiteY5787" fmla="*/ 530050 h 4588006"/>
              <a:gd name="connsiteX5788" fmla="*/ 1889494 w 6081795"/>
              <a:gd name="connsiteY5788" fmla="*/ 524813 h 4588006"/>
              <a:gd name="connsiteX5789" fmla="*/ 1886741 w 6081795"/>
              <a:gd name="connsiteY5789" fmla="*/ 523444 h 4588006"/>
              <a:gd name="connsiteX5790" fmla="*/ 1883985 w 6081795"/>
              <a:gd name="connsiteY5790" fmla="*/ 522075 h 4588006"/>
              <a:gd name="connsiteX5791" fmla="*/ 1844858 w 6081795"/>
              <a:gd name="connsiteY5791" fmla="*/ 516124 h 4588006"/>
              <a:gd name="connsiteX5792" fmla="*/ 1830610 w 6081795"/>
              <a:gd name="connsiteY5792" fmla="*/ 520289 h 4588006"/>
              <a:gd name="connsiteX5793" fmla="*/ 1824794 w 6081795"/>
              <a:gd name="connsiteY5793" fmla="*/ 524707 h 4588006"/>
              <a:gd name="connsiteX5794" fmla="*/ 1827381 w 6081795"/>
              <a:gd name="connsiteY5794" fmla="*/ 529928 h 4588006"/>
              <a:gd name="connsiteX5795" fmla="*/ 2227601 w 6081795"/>
              <a:gd name="connsiteY5795" fmla="*/ 512923 h 4588006"/>
              <a:gd name="connsiteX5796" fmla="*/ 2219052 w 6081795"/>
              <a:gd name="connsiteY5796" fmla="*/ 515422 h 4588006"/>
              <a:gd name="connsiteX5797" fmla="*/ 2221711 w 6081795"/>
              <a:gd name="connsiteY5797" fmla="*/ 518993 h 4588006"/>
              <a:gd name="connsiteX5798" fmla="*/ 2228453 w 6081795"/>
              <a:gd name="connsiteY5798" fmla="*/ 525717 h 4588006"/>
              <a:gd name="connsiteX5799" fmla="*/ 2239755 w 6081795"/>
              <a:gd name="connsiteY5799" fmla="*/ 524587 h 4588006"/>
              <a:gd name="connsiteX5800" fmla="*/ 2251342 w 6081795"/>
              <a:gd name="connsiteY5800" fmla="*/ 516851 h 4588006"/>
              <a:gd name="connsiteX5801" fmla="*/ 1960345 w 6081795"/>
              <a:gd name="connsiteY5801" fmla="*/ 512794 h 4588006"/>
              <a:gd name="connsiteX5802" fmla="*/ 1955049 w 6081795"/>
              <a:gd name="connsiteY5802" fmla="*/ 521409 h 4588006"/>
              <a:gd name="connsiteX5803" fmla="*/ 1953884 w 6081795"/>
              <a:gd name="connsiteY5803" fmla="*/ 532076 h 4588006"/>
              <a:gd name="connsiteX5804" fmla="*/ 1991685 w 6081795"/>
              <a:gd name="connsiteY5804" fmla="*/ 536243 h 4588006"/>
              <a:gd name="connsiteX5805" fmla="*/ 2008021 w 6081795"/>
              <a:gd name="connsiteY5805" fmla="*/ 516248 h 4588006"/>
              <a:gd name="connsiteX5806" fmla="*/ 1968513 w 6081795"/>
              <a:gd name="connsiteY5806" fmla="*/ 519103 h 4588006"/>
              <a:gd name="connsiteX5807" fmla="*/ 1965497 w 6081795"/>
              <a:gd name="connsiteY5807" fmla="*/ 515636 h 4588006"/>
              <a:gd name="connsiteX5808" fmla="*/ 1960345 w 6081795"/>
              <a:gd name="connsiteY5808" fmla="*/ 512794 h 4588006"/>
              <a:gd name="connsiteX5809" fmla="*/ 2126359 w 6081795"/>
              <a:gd name="connsiteY5809" fmla="*/ 512086 h 4588006"/>
              <a:gd name="connsiteX5810" fmla="*/ 2040502 w 6081795"/>
              <a:gd name="connsiteY5810" fmla="*/ 513273 h 4588006"/>
              <a:gd name="connsiteX5811" fmla="*/ 2030079 w 6081795"/>
              <a:gd name="connsiteY5811" fmla="*/ 522572 h 4588006"/>
              <a:gd name="connsiteX5812" fmla="*/ 2031194 w 6081795"/>
              <a:gd name="connsiteY5812" fmla="*/ 533387 h 4588006"/>
              <a:gd name="connsiteX5813" fmla="*/ 2076022 w 6081795"/>
              <a:gd name="connsiteY5813" fmla="*/ 529521 h 4588006"/>
              <a:gd name="connsiteX5814" fmla="*/ 2118570 w 6081795"/>
              <a:gd name="connsiteY5814" fmla="*/ 529582 h 4588006"/>
              <a:gd name="connsiteX5815" fmla="*/ 4818850 w 6081795"/>
              <a:gd name="connsiteY5815" fmla="*/ 474923 h 4588006"/>
              <a:gd name="connsiteX5816" fmla="*/ 4785706 w 6081795"/>
              <a:gd name="connsiteY5816" fmla="*/ 477005 h 4588006"/>
              <a:gd name="connsiteX5817" fmla="*/ 4765097 w 6081795"/>
              <a:gd name="connsiteY5817" fmla="*/ 481943 h 4588006"/>
              <a:gd name="connsiteX5818" fmla="*/ 4777252 w 6081795"/>
              <a:gd name="connsiteY5818" fmla="*/ 493607 h 4588006"/>
              <a:gd name="connsiteX5819" fmla="*/ 4778580 w 6081795"/>
              <a:gd name="connsiteY5819" fmla="*/ 495393 h 4588006"/>
              <a:gd name="connsiteX5820" fmla="*/ 4805744 w 6081795"/>
              <a:gd name="connsiteY5820" fmla="*/ 485278 h 4588006"/>
              <a:gd name="connsiteX5821" fmla="*/ 4837655 w 6081795"/>
              <a:gd name="connsiteY5821" fmla="*/ 495513 h 4588006"/>
              <a:gd name="connsiteX5822" fmla="*/ 4864436 w 6081795"/>
              <a:gd name="connsiteY5822" fmla="*/ 494206 h 4588006"/>
              <a:gd name="connsiteX5823" fmla="*/ 4861969 w 6081795"/>
              <a:gd name="connsiteY5823" fmla="*/ 486231 h 4588006"/>
              <a:gd name="connsiteX5824" fmla="*/ 1501059 w 6081795"/>
              <a:gd name="connsiteY5824" fmla="*/ 464458 h 4588006"/>
              <a:gd name="connsiteX5825" fmla="*/ 1496049 w 6081795"/>
              <a:gd name="connsiteY5825" fmla="*/ 466467 h 4588006"/>
              <a:gd name="connsiteX5826" fmla="*/ 1495171 w 6081795"/>
              <a:gd name="connsiteY5826" fmla="*/ 470527 h 4588006"/>
              <a:gd name="connsiteX5827" fmla="*/ 1496499 w 6081795"/>
              <a:gd name="connsiteY5827" fmla="*/ 472313 h 4588006"/>
              <a:gd name="connsiteX5828" fmla="*/ 1501059 w 6081795"/>
              <a:gd name="connsiteY5828" fmla="*/ 464458 h 4588006"/>
              <a:gd name="connsiteX5829" fmla="*/ 1472948 w 6081795"/>
              <a:gd name="connsiteY5829" fmla="*/ 463981 h 4588006"/>
              <a:gd name="connsiteX5830" fmla="*/ 1468435 w 6081795"/>
              <a:gd name="connsiteY5830" fmla="*/ 466659 h 4588006"/>
              <a:gd name="connsiteX5831" fmla="*/ 1467058 w 6081795"/>
              <a:gd name="connsiteY5831" fmla="*/ 470051 h 4588006"/>
              <a:gd name="connsiteX5832" fmla="*/ 1475415 w 6081795"/>
              <a:gd name="connsiteY5832" fmla="*/ 471956 h 4588006"/>
              <a:gd name="connsiteX5833" fmla="*/ 1686210 w 6081795"/>
              <a:gd name="connsiteY5833" fmla="*/ 394241 h 4588006"/>
              <a:gd name="connsiteX5834" fmla="*/ 1685731 w 6081795"/>
              <a:gd name="connsiteY5834" fmla="*/ 394310 h 4588006"/>
              <a:gd name="connsiteX5835" fmla="*/ 1688351 w 6081795"/>
              <a:gd name="connsiteY5835" fmla="*/ 394482 h 4588006"/>
              <a:gd name="connsiteX5836" fmla="*/ 1689380 w 6081795"/>
              <a:gd name="connsiteY5836" fmla="*/ 394284 h 4588006"/>
              <a:gd name="connsiteX5837" fmla="*/ 1320189 w 6081795"/>
              <a:gd name="connsiteY5837" fmla="*/ 345666 h 4588006"/>
              <a:gd name="connsiteX5838" fmla="*/ 1311915 w 6081795"/>
              <a:gd name="connsiteY5838" fmla="*/ 346799 h 4588006"/>
              <a:gd name="connsiteX5839" fmla="*/ 1313259 w 6081795"/>
              <a:gd name="connsiteY5839" fmla="*/ 348838 h 4588006"/>
              <a:gd name="connsiteX5840" fmla="*/ 1317705 w 6081795"/>
              <a:gd name="connsiteY5840" fmla="*/ 350453 h 4588006"/>
              <a:gd name="connsiteX5841" fmla="*/ 1341039 w 6081795"/>
              <a:gd name="connsiteY5841" fmla="*/ 345478 h 4588006"/>
              <a:gd name="connsiteX5842" fmla="*/ 1339715 w 6081795"/>
              <a:gd name="connsiteY5842" fmla="*/ 346549 h 4588006"/>
              <a:gd name="connsiteX5843" fmla="*/ 1340562 w 6081795"/>
              <a:gd name="connsiteY5843" fmla="*/ 348990 h 4588006"/>
              <a:gd name="connsiteX5844" fmla="*/ 1345506 w 6081795"/>
              <a:gd name="connsiteY5844" fmla="*/ 350202 h 4588006"/>
              <a:gd name="connsiteX5845" fmla="*/ 1341039 w 6081795"/>
              <a:gd name="connsiteY5845" fmla="*/ 345478 h 4588006"/>
              <a:gd name="connsiteX5846" fmla="*/ 4586556 w 6081795"/>
              <a:gd name="connsiteY5846" fmla="*/ 335802 h 4588006"/>
              <a:gd name="connsiteX5847" fmla="*/ 4585232 w 6081795"/>
              <a:gd name="connsiteY5847" fmla="*/ 336872 h 4588006"/>
              <a:gd name="connsiteX5848" fmla="*/ 4573150 w 6081795"/>
              <a:gd name="connsiteY5848" fmla="*/ 343862 h 4588006"/>
              <a:gd name="connsiteX5849" fmla="*/ 4593504 w 6081795"/>
              <a:gd name="connsiteY5849" fmla="*/ 346855 h 4588006"/>
              <a:gd name="connsiteX5850" fmla="*/ 4626268 w 6081795"/>
              <a:gd name="connsiteY5850" fmla="*/ 348147 h 4588006"/>
              <a:gd name="connsiteX5851" fmla="*/ 4668962 w 6081795"/>
              <a:gd name="connsiteY5851" fmla="*/ 341410 h 4588006"/>
              <a:gd name="connsiteX5852" fmla="*/ 4671448 w 6081795"/>
              <a:gd name="connsiteY5852" fmla="*/ 336624 h 4588006"/>
              <a:gd name="connsiteX5853" fmla="*/ 4644970 w 6081795"/>
              <a:gd name="connsiteY5853" fmla="*/ 335804 h 4588006"/>
              <a:gd name="connsiteX5854" fmla="*/ 4613362 w 6081795"/>
              <a:gd name="connsiteY5854" fmla="*/ 341912 h 4588006"/>
              <a:gd name="connsiteX5855" fmla="*/ 2144442 w 6081795"/>
              <a:gd name="connsiteY5855" fmla="*/ 315473 h 4588006"/>
              <a:gd name="connsiteX5856" fmla="*/ 2133355 w 6081795"/>
              <a:gd name="connsiteY5856" fmla="*/ 316102 h 4588006"/>
              <a:gd name="connsiteX5857" fmla="*/ 2147255 w 6081795"/>
              <a:gd name="connsiteY5857" fmla="*/ 315977 h 4588006"/>
              <a:gd name="connsiteX5858" fmla="*/ 2065096 w 6081795"/>
              <a:gd name="connsiteY5858" fmla="*/ 314335 h 4588006"/>
              <a:gd name="connsiteX5859" fmla="*/ 2058393 w 6081795"/>
              <a:gd name="connsiteY5859" fmla="*/ 318366 h 4588006"/>
              <a:gd name="connsiteX5860" fmla="*/ 2055744 w 6081795"/>
              <a:gd name="connsiteY5860" fmla="*/ 320507 h 4588006"/>
              <a:gd name="connsiteX5861" fmla="*/ 2064184 w 6081795"/>
              <a:gd name="connsiteY5861" fmla="*/ 322019 h 4588006"/>
              <a:gd name="connsiteX5862" fmla="*/ 2087683 w 6081795"/>
              <a:gd name="connsiteY5862" fmla="*/ 319690 h 4588006"/>
              <a:gd name="connsiteX5863" fmla="*/ 2076266 w 6081795"/>
              <a:gd name="connsiteY5863" fmla="*/ 315029 h 4588006"/>
              <a:gd name="connsiteX5864" fmla="*/ 2065096 w 6081795"/>
              <a:gd name="connsiteY5864" fmla="*/ 314335 h 4588006"/>
              <a:gd name="connsiteX5865" fmla="*/ 1668529 w 6081795"/>
              <a:gd name="connsiteY5865" fmla="*/ 311294 h 4588006"/>
              <a:gd name="connsiteX5866" fmla="*/ 1665944 w 6081795"/>
              <a:gd name="connsiteY5866" fmla="*/ 314427 h 4588006"/>
              <a:gd name="connsiteX5867" fmla="*/ 1671672 w 6081795"/>
              <a:gd name="connsiteY5867" fmla="*/ 317088 h 4588006"/>
              <a:gd name="connsiteX5868" fmla="*/ 1685737 w 6081795"/>
              <a:gd name="connsiteY5868" fmla="*/ 319609 h 4588006"/>
              <a:gd name="connsiteX5869" fmla="*/ 1721338 w 6081795"/>
              <a:gd name="connsiteY5869" fmla="*/ 310619 h 4588006"/>
              <a:gd name="connsiteX5870" fmla="*/ 1715856 w 6081795"/>
              <a:gd name="connsiteY5870" fmla="*/ 311926 h 4588006"/>
              <a:gd name="connsiteX5871" fmla="*/ 1718607 w 6081795"/>
              <a:gd name="connsiteY5871" fmla="*/ 314217 h 4588006"/>
              <a:gd name="connsiteX5872" fmla="*/ 1724460 w 6081795"/>
              <a:gd name="connsiteY5872" fmla="*/ 316083 h 4588006"/>
              <a:gd name="connsiteX5873" fmla="*/ 1727191 w 6081795"/>
              <a:gd name="connsiteY5873" fmla="*/ 315264 h 4588006"/>
              <a:gd name="connsiteX5874" fmla="*/ 1729921 w 6081795"/>
              <a:gd name="connsiteY5874" fmla="*/ 314446 h 4588006"/>
              <a:gd name="connsiteX5875" fmla="*/ 1726943 w 6081795"/>
              <a:gd name="connsiteY5875" fmla="*/ 311297 h 4588006"/>
              <a:gd name="connsiteX5876" fmla="*/ 1721338 w 6081795"/>
              <a:gd name="connsiteY5876" fmla="*/ 310619 h 4588006"/>
              <a:gd name="connsiteX5877" fmla="*/ 1870083 w 6081795"/>
              <a:gd name="connsiteY5877" fmla="*/ 309477 h 4588006"/>
              <a:gd name="connsiteX5878" fmla="*/ 1868923 w 6081795"/>
              <a:gd name="connsiteY5878" fmla="*/ 315972 h 4588006"/>
              <a:gd name="connsiteX5879" fmla="*/ 1879181 w 6081795"/>
              <a:gd name="connsiteY5879" fmla="*/ 321570 h 4588006"/>
              <a:gd name="connsiteX5880" fmla="*/ 1964070 w 6081795"/>
              <a:gd name="connsiteY5880" fmla="*/ 322392 h 4588006"/>
              <a:gd name="connsiteX5881" fmla="*/ 1956462 w 6081795"/>
              <a:gd name="connsiteY5881" fmla="*/ 311874 h 4588006"/>
              <a:gd name="connsiteX5882" fmla="*/ 1914388 w 6081795"/>
              <a:gd name="connsiteY5882" fmla="*/ 311856 h 4588006"/>
              <a:gd name="connsiteX5883" fmla="*/ 1870083 w 6081795"/>
              <a:gd name="connsiteY5883" fmla="*/ 309477 h 4588006"/>
              <a:gd name="connsiteX5884" fmla="*/ 1831031 w 6081795"/>
              <a:gd name="connsiteY5884" fmla="*/ 307711 h 4588006"/>
              <a:gd name="connsiteX5885" fmla="*/ 1793631 w 6081795"/>
              <a:gd name="connsiteY5885" fmla="*/ 310166 h 4588006"/>
              <a:gd name="connsiteX5886" fmla="*/ 1794726 w 6081795"/>
              <a:gd name="connsiteY5886" fmla="*/ 316575 h 4588006"/>
              <a:gd name="connsiteX5887" fmla="*/ 1799916 w 6081795"/>
              <a:gd name="connsiteY5887" fmla="*/ 321755 h 4588006"/>
              <a:gd name="connsiteX5888" fmla="*/ 1805025 w 6081795"/>
              <a:gd name="connsiteY5888" fmla="*/ 320055 h 4588006"/>
              <a:gd name="connsiteX5889" fmla="*/ 1808026 w 6081795"/>
              <a:gd name="connsiteY5889" fmla="*/ 317977 h 4588006"/>
              <a:gd name="connsiteX5890" fmla="*/ 1847078 w 6081795"/>
              <a:gd name="connsiteY5890" fmla="*/ 319742 h 4588006"/>
              <a:gd name="connsiteX5891" fmla="*/ 1501084 w 6081795"/>
              <a:gd name="connsiteY5891" fmla="*/ 257752 h 4588006"/>
              <a:gd name="connsiteX5892" fmla="*/ 1494298 w 6081795"/>
              <a:gd name="connsiteY5892" fmla="*/ 260460 h 4588006"/>
              <a:gd name="connsiteX5893" fmla="*/ 1496304 w 6081795"/>
              <a:gd name="connsiteY5893" fmla="*/ 261964 h 4588006"/>
              <a:gd name="connsiteX5894" fmla="*/ 1501413 w 6081795"/>
              <a:gd name="connsiteY5894" fmla="*/ 263042 h 4588006"/>
              <a:gd name="connsiteX5895" fmla="*/ 1607653 w 6081795"/>
              <a:gd name="connsiteY5895" fmla="*/ 249381 h 4588006"/>
              <a:gd name="connsiteX5896" fmla="*/ 1605006 w 6081795"/>
              <a:gd name="connsiteY5896" fmla="*/ 251522 h 4588006"/>
              <a:gd name="connsiteX5897" fmla="*/ 1605853 w 6081795"/>
              <a:gd name="connsiteY5897" fmla="*/ 253962 h 4588006"/>
              <a:gd name="connsiteX5898" fmla="*/ 1610796 w 6081795"/>
              <a:gd name="connsiteY5898" fmla="*/ 255175 h 4588006"/>
              <a:gd name="connsiteX5899" fmla="*/ 1612328 w 6081795"/>
              <a:gd name="connsiteY5899" fmla="*/ 251852 h 4588006"/>
              <a:gd name="connsiteX5900" fmla="*/ 1607653 w 6081795"/>
              <a:gd name="connsiteY5900" fmla="*/ 249381 h 4588006"/>
              <a:gd name="connsiteX5901" fmla="*/ 1888141 w 6081795"/>
              <a:gd name="connsiteY5901" fmla="*/ 242087 h 4588006"/>
              <a:gd name="connsiteX5902" fmla="*/ 1846460 w 6081795"/>
              <a:gd name="connsiteY5902" fmla="*/ 242794 h 4588006"/>
              <a:gd name="connsiteX5903" fmla="*/ 1804904 w 6081795"/>
              <a:gd name="connsiteY5903" fmla="*/ 245485 h 4588006"/>
              <a:gd name="connsiteX5904" fmla="*/ 1826582 w 6081795"/>
              <a:gd name="connsiteY5904" fmla="*/ 247406 h 4588006"/>
              <a:gd name="connsiteX5905" fmla="*/ 1848258 w 6081795"/>
              <a:gd name="connsiteY5905" fmla="*/ 249328 h 4588006"/>
              <a:gd name="connsiteX5906" fmla="*/ 1867186 w 6081795"/>
              <a:gd name="connsiteY5906" fmla="*/ 246180 h 4588006"/>
              <a:gd name="connsiteX5907" fmla="*/ 1888470 w 6081795"/>
              <a:gd name="connsiteY5907" fmla="*/ 247378 h 4588006"/>
              <a:gd name="connsiteX5908" fmla="*/ 1896888 w 6081795"/>
              <a:gd name="connsiteY5908" fmla="*/ 248559 h 4588006"/>
              <a:gd name="connsiteX5909" fmla="*/ 1905183 w 6081795"/>
              <a:gd name="connsiteY5909" fmla="*/ 247756 h 4588006"/>
              <a:gd name="connsiteX5910" fmla="*/ 1898214 w 6081795"/>
              <a:gd name="connsiteY5910" fmla="*/ 244710 h 4588006"/>
              <a:gd name="connsiteX5911" fmla="*/ 1888141 w 6081795"/>
              <a:gd name="connsiteY5911" fmla="*/ 242087 h 4588006"/>
              <a:gd name="connsiteX5912" fmla="*/ 1773962 w 6081795"/>
              <a:gd name="connsiteY5912" fmla="*/ 239941 h 4588006"/>
              <a:gd name="connsiteX5913" fmla="*/ 1751952 w 6081795"/>
              <a:gd name="connsiteY5913" fmla="*/ 243845 h 4588006"/>
              <a:gd name="connsiteX5914" fmla="*/ 1747255 w 6081795"/>
              <a:gd name="connsiteY5914" fmla="*/ 249379 h 4588006"/>
              <a:gd name="connsiteX5915" fmla="*/ 1745660 w 6081795"/>
              <a:gd name="connsiteY5915" fmla="*/ 254488 h 4588006"/>
              <a:gd name="connsiteX5916" fmla="*/ 1751432 w 6081795"/>
              <a:gd name="connsiteY5916" fmla="*/ 252252 h 4588006"/>
              <a:gd name="connsiteX5917" fmla="*/ 1755095 w 6081795"/>
              <a:gd name="connsiteY5917" fmla="*/ 249639 h 4588006"/>
              <a:gd name="connsiteX5918" fmla="*/ 1757907 w 6081795"/>
              <a:gd name="connsiteY5918" fmla="*/ 250143 h 4588006"/>
              <a:gd name="connsiteX5919" fmla="*/ 1782687 w 6081795"/>
              <a:gd name="connsiteY5919" fmla="*/ 251640 h 4588006"/>
              <a:gd name="connsiteX5920" fmla="*/ 1800767 w 6081795"/>
              <a:gd name="connsiteY5920" fmla="*/ 246051 h 4588006"/>
              <a:gd name="connsiteX5921" fmla="*/ 1785543 w 6081795"/>
              <a:gd name="connsiteY5921" fmla="*/ 247247 h 4588006"/>
              <a:gd name="connsiteX5922" fmla="*/ 1776153 w 6081795"/>
              <a:gd name="connsiteY5922" fmla="*/ 244420 h 4588006"/>
              <a:gd name="connsiteX5923" fmla="*/ 1773962 w 6081795"/>
              <a:gd name="connsiteY5923" fmla="*/ 239941 h 4588006"/>
              <a:gd name="connsiteX5924" fmla="*/ 1786573 w 6081795"/>
              <a:gd name="connsiteY5924" fmla="*/ 196752 h 4588006"/>
              <a:gd name="connsiteX5925" fmla="*/ 1781091 w 6081795"/>
              <a:gd name="connsiteY5925" fmla="*/ 198058 h 4588006"/>
              <a:gd name="connsiteX5926" fmla="*/ 1783842 w 6081795"/>
              <a:gd name="connsiteY5926" fmla="*/ 200349 h 4588006"/>
              <a:gd name="connsiteX5927" fmla="*/ 1789693 w 6081795"/>
              <a:gd name="connsiteY5927" fmla="*/ 202216 h 4588006"/>
              <a:gd name="connsiteX5928" fmla="*/ 1792178 w 6081795"/>
              <a:gd name="connsiteY5928" fmla="*/ 197429 h 4588006"/>
              <a:gd name="connsiteX5929" fmla="*/ 1786573 w 6081795"/>
              <a:gd name="connsiteY5929" fmla="*/ 196752 h 4588006"/>
              <a:gd name="connsiteX5930" fmla="*/ 3463506 w 6081795"/>
              <a:gd name="connsiteY5930" fmla="*/ 190830 h 4588006"/>
              <a:gd name="connsiteX5931" fmla="*/ 3449604 w 6081795"/>
              <a:gd name="connsiteY5931" fmla="*/ 190955 h 4588006"/>
              <a:gd name="connsiteX5932" fmla="*/ 3447474 w 6081795"/>
              <a:gd name="connsiteY5932" fmla="*/ 193025 h 4588006"/>
              <a:gd name="connsiteX5933" fmla="*/ 3448446 w 6081795"/>
              <a:gd name="connsiteY5933" fmla="*/ 194671 h 4588006"/>
              <a:gd name="connsiteX5934" fmla="*/ 3457588 w 6081795"/>
              <a:gd name="connsiteY5934" fmla="*/ 193529 h 4588006"/>
              <a:gd name="connsiteX5935" fmla="*/ 3463506 w 6081795"/>
              <a:gd name="connsiteY5935" fmla="*/ 190830 h 4588006"/>
              <a:gd name="connsiteX5936" fmla="*/ 1869623 w 6081795"/>
              <a:gd name="connsiteY5936" fmla="*/ 190379 h 4588006"/>
              <a:gd name="connsiteX5937" fmla="*/ 1848917 w 6081795"/>
              <a:gd name="connsiteY5937" fmla="*/ 195660 h 4588006"/>
              <a:gd name="connsiteX5938" fmla="*/ 1822626 w 6081795"/>
              <a:gd name="connsiteY5938" fmla="*/ 195037 h 4588006"/>
              <a:gd name="connsiteX5939" fmla="*/ 1845294 w 6081795"/>
              <a:gd name="connsiteY5939" fmla="*/ 201715 h 4588006"/>
              <a:gd name="connsiteX5940" fmla="*/ 1857086 w 6081795"/>
              <a:gd name="connsiteY5940" fmla="*/ 198432 h 4588006"/>
              <a:gd name="connsiteX5941" fmla="*/ 1865652 w 6081795"/>
              <a:gd name="connsiteY5941" fmla="*/ 193591 h 4588006"/>
              <a:gd name="connsiteX5942" fmla="*/ 1891113 w 6081795"/>
              <a:gd name="connsiteY5942" fmla="*/ 197662 h 4588006"/>
              <a:gd name="connsiteX5943" fmla="*/ 1912977 w 6081795"/>
              <a:gd name="connsiteY5943" fmla="*/ 194222 h 4588006"/>
              <a:gd name="connsiteX5944" fmla="*/ 1891301 w 6081795"/>
              <a:gd name="connsiteY5944" fmla="*/ 192301 h 4588006"/>
              <a:gd name="connsiteX5945" fmla="*/ 1869623 w 6081795"/>
              <a:gd name="connsiteY5945" fmla="*/ 190379 h 4588006"/>
              <a:gd name="connsiteX5946" fmla="*/ 3832024 w 6081795"/>
              <a:gd name="connsiteY5946" fmla="*/ 190153 h 4588006"/>
              <a:gd name="connsiteX5947" fmla="*/ 3840792 w 6081795"/>
              <a:gd name="connsiteY5947" fmla="*/ 196956 h 4588006"/>
              <a:gd name="connsiteX5948" fmla="*/ 3843606 w 6081795"/>
              <a:gd name="connsiteY5948" fmla="*/ 197460 h 4588006"/>
              <a:gd name="connsiteX5949" fmla="*/ 2384095 w 6081795"/>
              <a:gd name="connsiteY5949" fmla="*/ 188387 h 4588006"/>
              <a:gd name="connsiteX5950" fmla="*/ 2391209 w 6081795"/>
              <a:gd name="connsiteY5950" fmla="*/ 190970 h 4588006"/>
              <a:gd name="connsiteX5951" fmla="*/ 2392533 w 6081795"/>
              <a:gd name="connsiteY5951" fmla="*/ 189898 h 4588006"/>
              <a:gd name="connsiteX5952" fmla="*/ 3340060 w 6081795"/>
              <a:gd name="connsiteY5952" fmla="*/ 187840 h 4588006"/>
              <a:gd name="connsiteX5953" fmla="*/ 3332614 w 6081795"/>
              <a:gd name="connsiteY5953" fmla="*/ 188304 h 4588006"/>
              <a:gd name="connsiteX5954" fmla="*/ 3343864 w 6081795"/>
              <a:gd name="connsiteY5954" fmla="*/ 190320 h 4588006"/>
              <a:gd name="connsiteX5955" fmla="*/ 3346512 w 6081795"/>
              <a:gd name="connsiteY5955" fmla="*/ 188179 h 4588006"/>
              <a:gd name="connsiteX5956" fmla="*/ 3340060 w 6081795"/>
              <a:gd name="connsiteY5956" fmla="*/ 187840 h 4588006"/>
              <a:gd name="connsiteX5957" fmla="*/ 3749782 w 6081795"/>
              <a:gd name="connsiteY5957" fmla="*/ 187190 h 4588006"/>
              <a:gd name="connsiteX5958" fmla="*/ 3761034 w 6081795"/>
              <a:gd name="connsiteY5958" fmla="*/ 189205 h 4588006"/>
              <a:gd name="connsiteX5959" fmla="*/ 3759546 w 6081795"/>
              <a:gd name="connsiteY5959" fmla="*/ 187631 h 4588006"/>
              <a:gd name="connsiteX5960" fmla="*/ 2943079 w 6081795"/>
              <a:gd name="connsiteY5960" fmla="*/ 186523 h 4588006"/>
              <a:gd name="connsiteX5961" fmla="*/ 2925042 w 6081795"/>
              <a:gd name="connsiteY5961" fmla="*/ 187215 h 4588006"/>
              <a:gd name="connsiteX5962" fmla="*/ 2912795 w 6081795"/>
              <a:gd name="connsiteY5962" fmla="*/ 191560 h 4588006"/>
              <a:gd name="connsiteX5963" fmla="*/ 2937783 w 6081795"/>
              <a:gd name="connsiteY5963" fmla="*/ 190805 h 4588006"/>
              <a:gd name="connsiteX5964" fmla="*/ 2948705 w 6081795"/>
              <a:gd name="connsiteY5964" fmla="*/ 187531 h 4588006"/>
              <a:gd name="connsiteX5965" fmla="*/ 3015228 w 6081795"/>
              <a:gd name="connsiteY5965" fmla="*/ 183755 h 4588006"/>
              <a:gd name="connsiteX5966" fmla="*/ 3047826 w 6081795"/>
              <a:gd name="connsiteY5966" fmla="*/ 187960 h 4588006"/>
              <a:gd name="connsiteX5967" fmla="*/ 3078438 w 6081795"/>
              <a:gd name="connsiteY5967" fmla="*/ 193772 h 4588006"/>
              <a:gd name="connsiteX5968" fmla="*/ 3079268 w 6081795"/>
              <a:gd name="connsiteY5968" fmla="*/ 184766 h 4588006"/>
              <a:gd name="connsiteX5969" fmla="*/ 3044518 w 6081795"/>
              <a:gd name="connsiteY5969" fmla="*/ 185079 h 4588006"/>
              <a:gd name="connsiteX5970" fmla="*/ 3015228 w 6081795"/>
              <a:gd name="connsiteY5970" fmla="*/ 183755 h 4588006"/>
              <a:gd name="connsiteX5971" fmla="*/ 2428279 w 6081795"/>
              <a:gd name="connsiteY5971" fmla="*/ 183224 h 4588006"/>
              <a:gd name="connsiteX5972" fmla="*/ 2424306 w 6081795"/>
              <a:gd name="connsiteY5972" fmla="*/ 186437 h 4588006"/>
              <a:gd name="connsiteX5973" fmla="*/ 2438042 w 6081795"/>
              <a:gd name="connsiteY5973" fmla="*/ 183666 h 4588006"/>
              <a:gd name="connsiteX5974" fmla="*/ 2433160 w 6081795"/>
              <a:gd name="connsiteY5974" fmla="*/ 183445 h 4588006"/>
              <a:gd name="connsiteX5975" fmla="*/ 2428279 w 6081795"/>
              <a:gd name="connsiteY5975" fmla="*/ 183224 h 4588006"/>
              <a:gd name="connsiteX5976" fmla="*/ 4094970 w 6081795"/>
              <a:gd name="connsiteY5976" fmla="*/ 183151 h 4588006"/>
              <a:gd name="connsiteX5977" fmla="*/ 4073624 w 6081795"/>
              <a:gd name="connsiteY5977" fmla="*/ 183740 h 4588006"/>
              <a:gd name="connsiteX5978" fmla="*/ 4104402 w 6081795"/>
              <a:gd name="connsiteY5978" fmla="*/ 186639 h 4588006"/>
              <a:gd name="connsiteX5979" fmla="*/ 4115324 w 6081795"/>
              <a:gd name="connsiteY5979" fmla="*/ 183364 h 4588006"/>
              <a:gd name="connsiteX5980" fmla="*/ 4094970 w 6081795"/>
              <a:gd name="connsiteY5980" fmla="*/ 183151 h 4588006"/>
              <a:gd name="connsiteX5981" fmla="*/ 4257140 w 6081795"/>
              <a:gd name="connsiteY5981" fmla="*/ 182615 h 4588006"/>
              <a:gd name="connsiteX5982" fmla="*/ 4239266 w 6081795"/>
              <a:gd name="connsiteY5982" fmla="*/ 185952 h 4588006"/>
              <a:gd name="connsiteX5983" fmla="*/ 4244892 w 6081795"/>
              <a:gd name="connsiteY5983" fmla="*/ 186960 h 4588006"/>
              <a:gd name="connsiteX5984" fmla="*/ 4264254 w 6081795"/>
              <a:gd name="connsiteY5984" fmla="*/ 185198 h 4588006"/>
              <a:gd name="connsiteX5985" fmla="*/ 4272692 w 6081795"/>
              <a:gd name="connsiteY5985" fmla="*/ 186710 h 4588006"/>
              <a:gd name="connsiteX5986" fmla="*/ 4269632 w 6081795"/>
              <a:gd name="connsiteY5986" fmla="*/ 185017 h 4588006"/>
              <a:gd name="connsiteX5987" fmla="*/ 4265578 w 6081795"/>
              <a:gd name="connsiteY5987" fmla="*/ 184127 h 4588006"/>
              <a:gd name="connsiteX5988" fmla="*/ 2511371 w 6081795"/>
              <a:gd name="connsiteY5988" fmla="*/ 180292 h 4588006"/>
              <a:gd name="connsiteX5989" fmla="*/ 2496292 w 6081795"/>
              <a:gd name="connsiteY5989" fmla="*/ 181023 h 4588006"/>
              <a:gd name="connsiteX5990" fmla="*/ 2518795 w 6081795"/>
              <a:gd name="connsiteY5990" fmla="*/ 185055 h 4588006"/>
              <a:gd name="connsiteX5991" fmla="*/ 2525580 w 6081795"/>
              <a:gd name="connsiteY5991" fmla="*/ 182347 h 4588006"/>
              <a:gd name="connsiteX5992" fmla="*/ 2511371 w 6081795"/>
              <a:gd name="connsiteY5992" fmla="*/ 180292 h 4588006"/>
              <a:gd name="connsiteX5993" fmla="*/ 2841146 w 6081795"/>
              <a:gd name="connsiteY5993" fmla="*/ 180031 h 4588006"/>
              <a:gd name="connsiteX5994" fmla="*/ 2853991 w 6081795"/>
              <a:gd name="connsiteY5994" fmla="*/ 185275 h 4588006"/>
              <a:gd name="connsiteX5995" fmla="*/ 2870930 w 6081795"/>
              <a:gd name="connsiteY5995" fmla="*/ 189291 h 4588006"/>
              <a:gd name="connsiteX5996" fmla="*/ 2884995 w 6081795"/>
              <a:gd name="connsiteY5996" fmla="*/ 191811 h 4588006"/>
              <a:gd name="connsiteX5997" fmla="*/ 2888470 w 6081795"/>
              <a:gd name="connsiteY5997" fmla="*/ 191779 h 4588006"/>
              <a:gd name="connsiteX5998" fmla="*/ 2891945 w 6081795"/>
              <a:gd name="connsiteY5998" fmla="*/ 191748 h 4588006"/>
              <a:gd name="connsiteX5999" fmla="*/ 2895753 w 6081795"/>
              <a:gd name="connsiteY5999" fmla="*/ 185891 h 4588006"/>
              <a:gd name="connsiteX6000" fmla="*/ 2578802 w 6081795"/>
              <a:gd name="connsiteY6000" fmla="*/ 179948 h 4588006"/>
              <a:gd name="connsiteX6001" fmla="*/ 2547754 w 6081795"/>
              <a:gd name="connsiteY6001" fmla="*/ 181088 h 4588006"/>
              <a:gd name="connsiteX6002" fmla="*/ 2542315 w 6081795"/>
              <a:gd name="connsiteY6002" fmla="*/ 180278 h 4588006"/>
              <a:gd name="connsiteX6003" fmla="*/ 2537991 w 6081795"/>
              <a:gd name="connsiteY6003" fmla="*/ 180647 h 4588006"/>
              <a:gd name="connsiteX6004" fmla="*/ 2545705 w 6081795"/>
              <a:gd name="connsiteY6004" fmla="*/ 184482 h 4588006"/>
              <a:gd name="connsiteX6005" fmla="*/ 2556522 w 6081795"/>
              <a:gd name="connsiteY6005" fmla="*/ 187891 h 4588006"/>
              <a:gd name="connsiteX6006" fmla="*/ 2574767 w 6081795"/>
              <a:gd name="connsiteY6006" fmla="*/ 184947 h 4588006"/>
              <a:gd name="connsiteX6007" fmla="*/ 2603684 w 6081795"/>
              <a:gd name="connsiteY6007" fmla="*/ 185878 h 4588006"/>
              <a:gd name="connsiteX6008" fmla="*/ 2608982 w 6081795"/>
              <a:gd name="connsiteY6008" fmla="*/ 181595 h 4588006"/>
              <a:gd name="connsiteX6009" fmla="*/ 2578802 w 6081795"/>
              <a:gd name="connsiteY6009" fmla="*/ 179948 h 4588006"/>
              <a:gd name="connsiteX6010" fmla="*/ 4006606 w 6081795"/>
              <a:gd name="connsiteY6010" fmla="*/ 179581 h 4588006"/>
              <a:gd name="connsiteX6011" fmla="*/ 4001020 w 6081795"/>
              <a:gd name="connsiteY6011" fmla="*/ 181811 h 4588006"/>
              <a:gd name="connsiteX6012" fmla="*/ 4003958 w 6081795"/>
              <a:gd name="connsiteY6012" fmla="*/ 181722 h 4588006"/>
              <a:gd name="connsiteX6013" fmla="*/ 2478089 w 6081795"/>
              <a:gd name="connsiteY6013" fmla="*/ 179070 h 4588006"/>
              <a:gd name="connsiteX6014" fmla="*/ 2447805 w 6081795"/>
              <a:gd name="connsiteY6014" fmla="*/ 184107 h 4588006"/>
              <a:gd name="connsiteX6015" fmla="*/ 2453596 w 6081795"/>
              <a:gd name="connsiteY6015" fmla="*/ 187760 h 4588006"/>
              <a:gd name="connsiteX6016" fmla="*/ 2464847 w 6081795"/>
              <a:gd name="connsiteY6016" fmla="*/ 189776 h 4588006"/>
              <a:gd name="connsiteX6017" fmla="*/ 2474116 w 6081795"/>
              <a:gd name="connsiteY6017" fmla="*/ 182282 h 4588006"/>
              <a:gd name="connsiteX6018" fmla="*/ 2488181 w 6081795"/>
              <a:gd name="connsiteY6018" fmla="*/ 184802 h 4588006"/>
              <a:gd name="connsiteX6019" fmla="*/ 2489342 w 6081795"/>
              <a:gd name="connsiteY6019" fmla="*/ 181086 h 4588006"/>
              <a:gd name="connsiteX6020" fmla="*/ 3258316 w 6081795"/>
              <a:gd name="connsiteY6020" fmla="*/ 178917 h 4588006"/>
              <a:gd name="connsiteX6021" fmla="*/ 3260134 w 6081795"/>
              <a:gd name="connsiteY6021" fmla="*/ 185782 h 4588006"/>
              <a:gd name="connsiteX6022" fmla="*/ 3218228 w 6081795"/>
              <a:gd name="connsiteY6022" fmla="*/ 185630 h 4588006"/>
              <a:gd name="connsiteX6023" fmla="*/ 3175080 w 6081795"/>
              <a:gd name="connsiteY6023" fmla="*/ 182313 h 4588006"/>
              <a:gd name="connsiteX6024" fmla="*/ 3132056 w 6081795"/>
              <a:gd name="connsiteY6024" fmla="*/ 183761 h 4588006"/>
              <a:gd name="connsiteX6025" fmla="*/ 3125292 w 6081795"/>
              <a:gd name="connsiteY6025" fmla="*/ 184020 h 4588006"/>
              <a:gd name="connsiteX6026" fmla="*/ 3119644 w 6081795"/>
              <a:gd name="connsiteY6026" fmla="*/ 185460 h 4588006"/>
              <a:gd name="connsiteX6027" fmla="*/ 3105744 w 6081795"/>
              <a:gd name="connsiteY6027" fmla="*/ 185585 h 4588006"/>
              <a:gd name="connsiteX6028" fmla="*/ 3104792 w 6081795"/>
              <a:gd name="connsiteY6028" fmla="*/ 187050 h 4588006"/>
              <a:gd name="connsiteX6029" fmla="*/ 3101608 w 6081795"/>
              <a:gd name="connsiteY6029" fmla="*/ 186152 h 4588006"/>
              <a:gd name="connsiteX6030" fmla="*/ 3100612 w 6081795"/>
              <a:gd name="connsiteY6030" fmla="*/ 192513 h 4588006"/>
              <a:gd name="connsiteX6031" fmla="*/ 3120302 w 6081795"/>
              <a:gd name="connsiteY6031" fmla="*/ 196041 h 4588006"/>
              <a:gd name="connsiteX6032" fmla="*/ 3122950 w 6081795"/>
              <a:gd name="connsiteY6032" fmla="*/ 193900 h 4588006"/>
              <a:gd name="connsiteX6033" fmla="*/ 3155052 w 6081795"/>
              <a:gd name="connsiteY6033" fmla="*/ 195728 h 4588006"/>
              <a:gd name="connsiteX6034" fmla="*/ 3182688 w 6081795"/>
              <a:gd name="connsiteY6034" fmla="*/ 192832 h 4588006"/>
              <a:gd name="connsiteX6035" fmla="*/ 3190736 w 6081795"/>
              <a:gd name="connsiteY6035" fmla="*/ 193620 h 4588006"/>
              <a:gd name="connsiteX6036" fmla="*/ 3196424 w 6081795"/>
              <a:gd name="connsiteY6036" fmla="*/ 190062 h 4588006"/>
              <a:gd name="connsiteX6037" fmla="*/ 3232664 w 6081795"/>
              <a:gd name="connsiteY6037" fmla="*/ 191323 h 4588006"/>
              <a:gd name="connsiteX6038" fmla="*/ 3255396 w 6081795"/>
              <a:gd name="connsiteY6038" fmla="*/ 190655 h 4588006"/>
              <a:gd name="connsiteX6039" fmla="*/ 3277012 w 6081795"/>
              <a:gd name="connsiteY6039" fmla="*/ 188806 h 4588006"/>
              <a:gd name="connsiteX6040" fmla="*/ 3298028 w 6081795"/>
              <a:gd name="connsiteY6040" fmla="*/ 191263 h 4588006"/>
              <a:gd name="connsiteX6041" fmla="*/ 3294886 w 6081795"/>
              <a:gd name="connsiteY6041" fmla="*/ 185468 h 4588006"/>
              <a:gd name="connsiteX6042" fmla="*/ 3298692 w 6081795"/>
              <a:gd name="connsiteY6042" fmla="*/ 179611 h 4588006"/>
              <a:gd name="connsiteX6043" fmla="*/ 3278566 w 6081795"/>
              <a:gd name="connsiteY6043" fmla="*/ 180256 h 4588006"/>
              <a:gd name="connsiteX6044" fmla="*/ 3258316 w 6081795"/>
              <a:gd name="connsiteY6044" fmla="*/ 178917 h 4588006"/>
              <a:gd name="connsiteX6045" fmla="*/ 4226196 w 6081795"/>
              <a:gd name="connsiteY6045" fmla="*/ 177072 h 4588006"/>
              <a:gd name="connsiteX6046" fmla="*/ 4194258 w 6081795"/>
              <a:gd name="connsiteY6046" fmla="*/ 177889 h 4588006"/>
              <a:gd name="connsiteX6047" fmla="*/ 4191280 w 6081795"/>
              <a:gd name="connsiteY6047" fmla="*/ 177518 h 4588006"/>
              <a:gd name="connsiteX6048" fmla="*/ 4187308 w 6081795"/>
              <a:gd name="connsiteY6048" fmla="*/ 177952 h 4588006"/>
              <a:gd name="connsiteX6049" fmla="*/ 4189252 w 6081795"/>
              <a:gd name="connsiteY6049" fmla="*/ 181242 h 4588006"/>
              <a:gd name="connsiteX6050" fmla="*/ 4197402 w 6081795"/>
              <a:gd name="connsiteY6050" fmla="*/ 183683 h 4588006"/>
              <a:gd name="connsiteX6051" fmla="*/ 4205386 w 6081795"/>
              <a:gd name="connsiteY6051" fmla="*/ 183479 h 4588006"/>
              <a:gd name="connsiteX6052" fmla="*/ 4211136 w 6081795"/>
              <a:gd name="connsiteY6052" fmla="*/ 180913 h 4588006"/>
              <a:gd name="connsiteX6053" fmla="*/ 4230828 w 6081795"/>
              <a:gd name="connsiteY6053" fmla="*/ 184441 h 4588006"/>
              <a:gd name="connsiteX6054" fmla="*/ 2169143 w 6081795"/>
              <a:gd name="connsiteY6054" fmla="*/ 176033 h 4588006"/>
              <a:gd name="connsiteX6055" fmla="*/ 2168313 w 6081795"/>
              <a:gd name="connsiteY6055" fmla="*/ 185039 h 4588006"/>
              <a:gd name="connsiteX6056" fmla="*/ 2174269 w 6081795"/>
              <a:gd name="connsiteY6056" fmla="*/ 188559 h 4588006"/>
              <a:gd name="connsiteX6057" fmla="*/ 2181219 w 6081795"/>
              <a:gd name="connsiteY6057" fmla="*/ 191275 h 4588006"/>
              <a:gd name="connsiteX6058" fmla="*/ 2187630 w 6081795"/>
              <a:gd name="connsiteY6058" fmla="*/ 190952 h 4588006"/>
              <a:gd name="connsiteX6059" fmla="*/ 2190816 w 6081795"/>
              <a:gd name="connsiteY6059" fmla="*/ 189071 h 4588006"/>
              <a:gd name="connsiteX6060" fmla="*/ 2217786 w 6081795"/>
              <a:gd name="connsiteY6060" fmla="*/ 197827 h 4588006"/>
              <a:gd name="connsiteX6061" fmla="*/ 2264949 w 6081795"/>
              <a:gd name="connsiteY6061" fmla="*/ 195813 h 4588006"/>
              <a:gd name="connsiteX6062" fmla="*/ 2238227 w 6081795"/>
              <a:gd name="connsiteY6062" fmla="*/ 188246 h 4588006"/>
              <a:gd name="connsiteX6063" fmla="*/ 2208525 w 6081795"/>
              <a:gd name="connsiteY6063" fmla="*/ 183088 h 4588006"/>
              <a:gd name="connsiteX6064" fmla="*/ 2196651 w 6081795"/>
              <a:gd name="connsiteY6064" fmla="*/ 185048 h 4588006"/>
              <a:gd name="connsiteX6065" fmla="*/ 2183538 w 6081795"/>
              <a:gd name="connsiteY6065" fmla="*/ 183843 h 4588006"/>
              <a:gd name="connsiteX6066" fmla="*/ 2178907 w 6081795"/>
              <a:gd name="connsiteY6066" fmla="*/ 176474 h 4588006"/>
              <a:gd name="connsiteX6067" fmla="*/ 4152394 w 6081795"/>
              <a:gd name="connsiteY6067" fmla="*/ 175620 h 4588006"/>
              <a:gd name="connsiteX6068" fmla="*/ 4145444 w 6081795"/>
              <a:gd name="connsiteY6068" fmla="*/ 175682 h 4588006"/>
              <a:gd name="connsiteX6069" fmla="*/ 4142794 w 6081795"/>
              <a:gd name="connsiteY6069" fmla="*/ 177823 h 4588006"/>
              <a:gd name="connsiteX6070" fmla="*/ 4152724 w 6081795"/>
              <a:gd name="connsiteY6070" fmla="*/ 180910 h 4588006"/>
              <a:gd name="connsiteX6071" fmla="*/ 4154048 w 6081795"/>
              <a:gd name="connsiteY6071" fmla="*/ 179840 h 4588006"/>
              <a:gd name="connsiteX6072" fmla="*/ 4156324 w 6081795"/>
              <a:gd name="connsiteY6072" fmla="*/ 177305 h 4588006"/>
              <a:gd name="connsiteX6073" fmla="*/ 4152394 w 6081795"/>
              <a:gd name="connsiteY6073" fmla="*/ 175620 h 4588006"/>
              <a:gd name="connsiteX6074" fmla="*/ 2693377 w 6081795"/>
              <a:gd name="connsiteY6074" fmla="*/ 174482 h 4588006"/>
              <a:gd name="connsiteX6075" fmla="*/ 2682620 w 6081795"/>
              <a:gd name="connsiteY6075" fmla="*/ 180402 h 4588006"/>
              <a:gd name="connsiteX6076" fmla="*/ 2683467 w 6081795"/>
              <a:gd name="connsiteY6076" fmla="*/ 182842 h 4588006"/>
              <a:gd name="connsiteX6077" fmla="*/ 2688409 w 6081795"/>
              <a:gd name="connsiteY6077" fmla="*/ 184055 h 4588006"/>
              <a:gd name="connsiteX6078" fmla="*/ 2718858 w 6081795"/>
              <a:gd name="connsiteY6078" fmla="*/ 181663 h 4588006"/>
              <a:gd name="connsiteX6079" fmla="*/ 2752284 w 6081795"/>
              <a:gd name="connsiteY6079" fmla="*/ 182420 h 4588006"/>
              <a:gd name="connsiteX6080" fmla="*/ 2785711 w 6081795"/>
              <a:gd name="connsiteY6080" fmla="*/ 183178 h 4588006"/>
              <a:gd name="connsiteX6081" fmla="*/ 2793656 w 6081795"/>
              <a:gd name="connsiteY6081" fmla="*/ 176754 h 4588006"/>
              <a:gd name="connsiteX6082" fmla="*/ 2771295 w 6081795"/>
              <a:gd name="connsiteY6082" fmla="*/ 177816 h 4588006"/>
              <a:gd name="connsiteX6083" fmla="*/ 2747818 w 6081795"/>
              <a:gd name="connsiteY6083" fmla="*/ 177697 h 4588006"/>
              <a:gd name="connsiteX6084" fmla="*/ 2720535 w 6081795"/>
              <a:gd name="connsiteY6084" fmla="*/ 175097 h 4588006"/>
              <a:gd name="connsiteX6085" fmla="*/ 2693377 w 6081795"/>
              <a:gd name="connsiteY6085" fmla="*/ 174482 h 4588006"/>
              <a:gd name="connsiteX6086" fmla="*/ 3327158 w 6081795"/>
              <a:gd name="connsiteY6086" fmla="*/ 173267 h 4588006"/>
              <a:gd name="connsiteX6087" fmla="*/ 3309450 w 6081795"/>
              <a:gd name="connsiteY6087" fmla="*/ 173692 h 4588006"/>
              <a:gd name="connsiteX6088" fmla="*/ 3316566 w 6081795"/>
              <a:gd name="connsiteY6088" fmla="*/ 176274 h 4588006"/>
              <a:gd name="connsiteX6089" fmla="*/ 3340394 w 6081795"/>
              <a:gd name="connsiteY6089" fmla="*/ 179235 h 4588006"/>
              <a:gd name="connsiteX6090" fmla="*/ 3347344 w 6081795"/>
              <a:gd name="connsiteY6090" fmla="*/ 179173 h 4588006"/>
              <a:gd name="connsiteX6091" fmla="*/ 3342876 w 6081795"/>
              <a:gd name="connsiteY6091" fmla="*/ 174449 h 4588006"/>
              <a:gd name="connsiteX6092" fmla="*/ 3327158 w 6081795"/>
              <a:gd name="connsiteY6092" fmla="*/ 173267 h 4588006"/>
              <a:gd name="connsiteX6093" fmla="*/ 1575079 w 6081795"/>
              <a:gd name="connsiteY6093" fmla="*/ 172919 h 4588006"/>
              <a:gd name="connsiteX6094" fmla="*/ 1598906 w 6081795"/>
              <a:gd name="connsiteY6094" fmla="*/ 175881 h 4588006"/>
              <a:gd name="connsiteX6095" fmla="*/ 1613301 w 6081795"/>
              <a:gd name="connsiteY6095" fmla="*/ 183691 h 4588006"/>
              <a:gd name="connsiteX6096" fmla="*/ 1577724 w 6081795"/>
              <a:gd name="connsiteY6096" fmla="*/ 181894 h 4588006"/>
              <a:gd name="connsiteX6097" fmla="*/ 1542146 w 6081795"/>
              <a:gd name="connsiteY6097" fmla="*/ 180098 h 4588006"/>
              <a:gd name="connsiteX6098" fmla="*/ 1560102 w 6081795"/>
              <a:gd name="connsiteY6098" fmla="*/ 175304 h 4588006"/>
              <a:gd name="connsiteX6099" fmla="*/ 1575079 w 6081795"/>
              <a:gd name="connsiteY6099" fmla="*/ 172919 h 4588006"/>
              <a:gd name="connsiteX6100" fmla="*/ 3893258 w 6081795"/>
              <a:gd name="connsiteY6100" fmla="*/ 168428 h 4588006"/>
              <a:gd name="connsiteX6101" fmla="*/ 3858508 w 6081795"/>
              <a:gd name="connsiteY6101" fmla="*/ 168741 h 4588006"/>
              <a:gd name="connsiteX6102" fmla="*/ 3851060 w 6081795"/>
              <a:gd name="connsiteY6102" fmla="*/ 171984 h 4588006"/>
              <a:gd name="connsiteX6103" fmla="*/ 3839146 w 6081795"/>
              <a:gd name="connsiteY6103" fmla="*/ 170504 h 4588006"/>
              <a:gd name="connsiteX6104" fmla="*/ 3824086 w 6081795"/>
              <a:gd name="connsiteY6104" fmla="*/ 174345 h 4588006"/>
              <a:gd name="connsiteX6105" fmla="*/ 3718182 w 6081795"/>
              <a:gd name="connsiteY6105" fmla="*/ 171065 h 4588006"/>
              <a:gd name="connsiteX6106" fmla="*/ 3708934 w 6081795"/>
              <a:gd name="connsiteY6106" fmla="*/ 173332 h 4588006"/>
              <a:gd name="connsiteX6107" fmla="*/ 3697332 w 6081795"/>
              <a:gd name="connsiteY6107" fmla="*/ 171253 h 4588006"/>
              <a:gd name="connsiteX6108" fmla="*/ 3690752 w 6081795"/>
              <a:gd name="connsiteY6108" fmla="*/ 171709 h 4588006"/>
              <a:gd name="connsiteX6109" fmla="*/ 3686408 w 6081795"/>
              <a:gd name="connsiteY6109" fmla="*/ 174528 h 4588006"/>
              <a:gd name="connsiteX6110" fmla="*/ 3649672 w 6081795"/>
              <a:gd name="connsiteY6110" fmla="*/ 173667 h 4588006"/>
              <a:gd name="connsiteX6111" fmla="*/ 3614424 w 6081795"/>
              <a:gd name="connsiteY6111" fmla="*/ 179941 h 4588006"/>
              <a:gd name="connsiteX6112" fmla="*/ 3634116 w 6081795"/>
              <a:gd name="connsiteY6112" fmla="*/ 183468 h 4588006"/>
              <a:gd name="connsiteX6113" fmla="*/ 3655462 w 6081795"/>
              <a:gd name="connsiteY6113" fmla="*/ 182879 h 4588006"/>
              <a:gd name="connsiteX6114" fmla="*/ 3675816 w 6081795"/>
              <a:gd name="connsiteY6114" fmla="*/ 183093 h 4588006"/>
              <a:gd name="connsiteX6115" fmla="*/ 3689552 w 6081795"/>
              <a:gd name="connsiteY6115" fmla="*/ 180322 h 4588006"/>
              <a:gd name="connsiteX6116" fmla="*/ 3735470 w 6081795"/>
              <a:gd name="connsiteY6116" fmla="*/ 180702 h 4588006"/>
              <a:gd name="connsiteX6117" fmla="*/ 3781392 w 6081795"/>
              <a:gd name="connsiteY6117" fmla="*/ 181082 h 4588006"/>
              <a:gd name="connsiteX6118" fmla="*/ 3795600 w 6081795"/>
              <a:gd name="connsiteY6118" fmla="*/ 183137 h 4588006"/>
              <a:gd name="connsiteX6119" fmla="*/ 3810680 w 6081795"/>
              <a:gd name="connsiteY6119" fmla="*/ 182406 h 4588006"/>
              <a:gd name="connsiteX6120" fmla="*/ 3841294 w 6081795"/>
              <a:gd name="connsiteY6120" fmla="*/ 182659 h 4588006"/>
              <a:gd name="connsiteX6121" fmla="*/ 3874760 w 6081795"/>
              <a:gd name="connsiteY6121" fmla="*/ 184078 h 4588006"/>
              <a:gd name="connsiteX6122" fmla="*/ 3907982 w 6081795"/>
              <a:gd name="connsiteY6122" fmla="*/ 181529 h 4588006"/>
              <a:gd name="connsiteX6123" fmla="*/ 3927506 w 6081795"/>
              <a:gd name="connsiteY6123" fmla="*/ 182411 h 4588006"/>
              <a:gd name="connsiteX6124" fmla="*/ 3924530 w 6081795"/>
              <a:gd name="connsiteY6124" fmla="*/ 179262 h 4588006"/>
              <a:gd name="connsiteX6125" fmla="*/ 3939588 w 6081795"/>
              <a:gd name="connsiteY6125" fmla="*/ 175421 h 4588006"/>
              <a:gd name="connsiteX6126" fmla="*/ 3950678 w 6081795"/>
              <a:gd name="connsiteY6126" fmla="*/ 174791 h 4588006"/>
              <a:gd name="connsiteX6127" fmla="*/ 3953822 w 6081795"/>
              <a:gd name="connsiteY6127" fmla="*/ 175028 h 4588006"/>
              <a:gd name="connsiteX6128" fmla="*/ 3954978 w 6081795"/>
              <a:gd name="connsiteY6128" fmla="*/ 176870 h 4588006"/>
              <a:gd name="connsiteX6129" fmla="*/ 3967390 w 6081795"/>
              <a:gd name="connsiteY6129" fmla="*/ 175170 h 4588006"/>
              <a:gd name="connsiteX6130" fmla="*/ 3950678 w 6081795"/>
              <a:gd name="connsiteY6130" fmla="*/ 174791 h 4588006"/>
              <a:gd name="connsiteX6131" fmla="*/ 3915700 w 6081795"/>
              <a:gd name="connsiteY6131" fmla="*/ 171467 h 4588006"/>
              <a:gd name="connsiteX6132" fmla="*/ 3893258 w 6081795"/>
              <a:gd name="connsiteY6132" fmla="*/ 168428 h 4588006"/>
              <a:gd name="connsiteX6133" fmla="*/ 3989070 w 6081795"/>
              <a:gd name="connsiteY6133" fmla="*/ 165976 h 4588006"/>
              <a:gd name="connsiteX6134" fmla="*/ 3989564 w 6081795"/>
              <a:gd name="connsiteY6134" fmla="*/ 173912 h 4588006"/>
              <a:gd name="connsiteX6135" fmla="*/ 4010910 w 6081795"/>
              <a:gd name="connsiteY6135" fmla="*/ 173322 h 4588006"/>
              <a:gd name="connsiteX6136" fmla="*/ 4031266 w 6081795"/>
              <a:gd name="connsiteY6136" fmla="*/ 173535 h 4588006"/>
              <a:gd name="connsiteX6137" fmla="*/ 4036934 w 6081795"/>
              <a:gd name="connsiteY6137" fmla="*/ 169647 h 4588006"/>
              <a:gd name="connsiteX6138" fmla="*/ 4036396 w 6081795"/>
              <a:gd name="connsiteY6138" fmla="*/ 166608 h 4588006"/>
              <a:gd name="connsiteX6139" fmla="*/ 4029282 w 6081795"/>
              <a:gd name="connsiteY6139" fmla="*/ 166804 h 4588006"/>
              <a:gd name="connsiteX6140" fmla="*/ 4021172 w 6081795"/>
              <a:gd name="connsiteY6140" fmla="*/ 167804 h 4588006"/>
              <a:gd name="connsiteX6141" fmla="*/ 2886161 w 6081795"/>
              <a:gd name="connsiteY6141" fmla="*/ 165863 h 4588006"/>
              <a:gd name="connsiteX6142" fmla="*/ 2882188 w 6081795"/>
              <a:gd name="connsiteY6142" fmla="*/ 169074 h 4588006"/>
              <a:gd name="connsiteX6143" fmla="*/ 2911314 w 6081795"/>
              <a:gd name="connsiteY6143" fmla="*/ 167753 h 4588006"/>
              <a:gd name="connsiteX6144" fmla="*/ 2886161 w 6081795"/>
              <a:gd name="connsiteY6144" fmla="*/ 165863 h 4588006"/>
              <a:gd name="connsiteX6145" fmla="*/ 2722007 w 6081795"/>
              <a:gd name="connsiteY6145" fmla="*/ 165225 h 4588006"/>
              <a:gd name="connsiteX6146" fmla="*/ 2729206 w 6081795"/>
              <a:gd name="connsiteY6146" fmla="*/ 166351 h 4588006"/>
              <a:gd name="connsiteX6147" fmla="*/ 2737397 w 6081795"/>
              <a:gd name="connsiteY6147" fmla="*/ 166674 h 4588006"/>
              <a:gd name="connsiteX6148" fmla="*/ 2738720 w 6081795"/>
              <a:gd name="connsiteY6148" fmla="*/ 165604 h 4588006"/>
              <a:gd name="connsiteX6149" fmla="*/ 2722007 w 6081795"/>
              <a:gd name="connsiteY6149" fmla="*/ 165225 h 4588006"/>
              <a:gd name="connsiteX6150" fmla="*/ 2803920 w 6081795"/>
              <a:gd name="connsiteY6150" fmla="*/ 162898 h 4588006"/>
              <a:gd name="connsiteX6151" fmla="*/ 2798624 w 6081795"/>
              <a:gd name="connsiteY6151" fmla="*/ 167181 h 4588006"/>
              <a:gd name="connsiteX6152" fmla="*/ 2814671 w 6081795"/>
              <a:gd name="connsiteY6152" fmla="*/ 179211 h 4588006"/>
              <a:gd name="connsiteX6153" fmla="*/ 2824806 w 6081795"/>
              <a:gd name="connsiteY6153" fmla="*/ 177267 h 4588006"/>
              <a:gd name="connsiteX6154" fmla="*/ 2821291 w 6081795"/>
              <a:gd name="connsiteY6154" fmla="*/ 173858 h 4588006"/>
              <a:gd name="connsiteX6155" fmla="*/ 2846114 w 6081795"/>
              <a:gd name="connsiteY6155" fmla="*/ 170458 h 4588006"/>
              <a:gd name="connsiteX6156" fmla="*/ 2830560 w 6081795"/>
              <a:gd name="connsiteY6156" fmla="*/ 166364 h 4588006"/>
              <a:gd name="connsiteX6157" fmla="*/ 2556537 w 6081795"/>
              <a:gd name="connsiteY6157" fmla="*/ 143426 h 4588006"/>
              <a:gd name="connsiteX6158" fmla="*/ 2576434 w 6081795"/>
              <a:gd name="connsiteY6158" fmla="*/ 147481 h 4588006"/>
              <a:gd name="connsiteX6159" fmla="*/ 2597571 w 6081795"/>
              <a:gd name="connsiteY6159" fmla="*/ 154701 h 4588006"/>
              <a:gd name="connsiteX6160" fmla="*/ 2642645 w 6081795"/>
              <a:gd name="connsiteY6160" fmla="*/ 152641 h 4588006"/>
              <a:gd name="connsiteX6161" fmla="*/ 2688087 w 6081795"/>
              <a:gd name="connsiteY6161" fmla="*/ 156532 h 4588006"/>
              <a:gd name="connsiteX6162" fmla="*/ 2698509 w 6081795"/>
              <a:gd name="connsiteY6162" fmla="*/ 167554 h 4588006"/>
              <a:gd name="connsiteX6163" fmla="*/ 2713733 w 6081795"/>
              <a:gd name="connsiteY6163" fmla="*/ 166359 h 4588006"/>
              <a:gd name="connsiteX6164" fmla="*/ 2716216 w 6081795"/>
              <a:gd name="connsiteY6164" fmla="*/ 161572 h 4588006"/>
              <a:gd name="connsiteX6165" fmla="*/ 2712163 w 6081795"/>
              <a:gd name="connsiteY6165" fmla="*/ 160682 h 4588006"/>
              <a:gd name="connsiteX6166" fmla="*/ 2709102 w 6081795"/>
              <a:gd name="connsiteY6166" fmla="*/ 158989 h 4588006"/>
              <a:gd name="connsiteX6167" fmla="*/ 2733160 w 6081795"/>
              <a:gd name="connsiteY6167" fmla="*/ 157251 h 4588006"/>
              <a:gd name="connsiteX6168" fmla="*/ 2760566 w 6081795"/>
              <a:gd name="connsiteY6168" fmla="*/ 159055 h 4588006"/>
              <a:gd name="connsiteX6169" fmla="*/ 2829427 w 6081795"/>
              <a:gd name="connsiteY6169" fmla="*/ 153736 h 4588006"/>
              <a:gd name="connsiteX6170" fmla="*/ 2900892 w 6081795"/>
              <a:gd name="connsiteY6170" fmla="*/ 156731 h 4588006"/>
              <a:gd name="connsiteX6171" fmla="*/ 2921076 w 6081795"/>
              <a:gd name="connsiteY6171" fmla="*/ 168194 h 4588006"/>
              <a:gd name="connsiteX6172" fmla="*/ 2939279 w 6081795"/>
              <a:gd name="connsiteY6172" fmla="*/ 170147 h 4588006"/>
              <a:gd name="connsiteX6173" fmla="*/ 2927905 w 6081795"/>
              <a:gd name="connsiteY6173" fmla="*/ 160590 h 4588006"/>
              <a:gd name="connsiteX6174" fmla="*/ 2922736 w 6081795"/>
              <a:gd name="connsiteY6174" fmla="*/ 150182 h 4588006"/>
              <a:gd name="connsiteX6175" fmla="*/ 2953680 w 6081795"/>
              <a:gd name="connsiteY6175" fmla="*/ 155726 h 4588006"/>
              <a:gd name="connsiteX6176" fmla="*/ 2965658 w 6081795"/>
              <a:gd name="connsiteY6176" fmla="*/ 149861 h 4588006"/>
              <a:gd name="connsiteX6177" fmla="*/ 2985452 w 6081795"/>
              <a:gd name="connsiteY6177" fmla="*/ 152263 h 4588006"/>
              <a:gd name="connsiteX6178" fmla="*/ 3012488 w 6081795"/>
              <a:gd name="connsiteY6178" fmla="*/ 150895 h 4588006"/>
              <a:gd name="connsiteX6179" fmla="*/ 3043866 w 6081795"/>
              <a:gd name="connsiteY6179" fmla="*/ 152265 h 4588006"/>
              <a:gd name="connsiteX6180" fmla="*/ 3049408 w 6081795"/>
              <a:gd name="connsiteY6180" fmla="*/ 157509 h 4588006"/>
              <a:gd name="connsiteX6181" fmla="*/ 3056936 w 6081795"/>
              <a:gd name="connsiteY6181" fmla="*/ 161147 h 4588006"/>
              <a:gd name="connsiteX6182" fmla="*/ 3063348 w 6081795"/>
              <a:gd name="connsiteY6182" fmla="*/ 160824 h 4588006"/>
              <a:gd name="connsiteX6183" fmla="*/ 3066534 w 6081795"/>
              <a:gd name="connsiteY6183" fmla="*/ 158943 h 4588006"/>
              <a:gd name="connsiteX6184" fmla="*/ 3076876 w 6081795"/>
              <a:gd name="connsiteY6184" fmla="*/ 160305 h 4588006"/>
              <a:gd name="connsiteX6185" fmla="*/ 3073814 w 6081795"/>
              <a:gd name="connsiteY6185" fmla="*/ 164170 h 4588006"/>
              <a:gd name="connsiteX6186" fmla="*/ 3087548 w 6081795"/>
              <a:gd name="connsiteY6186" fmla="*/ 166958 h 4588006"/>
              <a:gd name="connsiteX6187" fmla="*/ 3103268 w 6081795"/>
              <a:gd name="connsiteY6187" fmla="*/ 168140 h 4588006"/>
              <a:gd name="connsiteX6188" fmla="*/ 3164494 w 6081795"/>
              <a:gd name="connsiteY6188" fmla="*/ 168646 h 4588006"/>
              <a:gd name="connsiteX6189" fmla="*/ 3165818 w 6081795"/>
              <a:gd name="connsiteY6189" fmla="*/ 167575 h 4588006"/>
              <a:gd name="connsiteX6190" fmla="*/ 3228368 w 6081795"/>
              <a:gd name="connsiteY6190" fmla="*/ 167012 h 4588006"/>
              <a:gd name="connsiteX6191" fmla="*/ 3257822 w 6081795"/>
              <a:gd name="connsiteY6191" fmla="*/ 170981 h 4588006"/>
              <a:gd name="connsiteX6192" fmla="*/ 3276854 w 6081795"/>
              <a:gd name="connsiteY6192" fmla="*/ 163928 h 4588006"/>
              <a:gd name="connsiteX6193" fmla="*/ 3259274 w 6081795"/>
              <a:gd name="connsiteY6193" fmla="*/ 160778 h 4588006"/>
              <a:gd name="connsiteX6194" fmla="*/ 3249884 w 6081795"/>
              <a:gd name="connsiteY6194" fmla="*/ 155172 h 4588006"/>
              <a:gd name="connsiteX6195" fmla="*/ 3257786 w 6081795"/>
              <a:gd name="connsiteY6195" fmla="*/ 153645 h 4588006"/>
              <a:gd name="connsiteX6196" fmla="*/ 3267922 w 6081795"/>
              <a:gd name="connsiteY6196" fmla="*/ 154480 h 4588006"/>
              <a:gd name="connsiteX6197" fmla="*/ 3305342 w 6081795"/>
              <a:gd name="connsiteY6197" fmla="*/ 152357 h 4588006"/>
              <a:gd name="connsiteX6198" fmla="*/ 3342884 w 6081795"/>
              <a:gd name="connsiteY6198" fmla="*/ 152217 h 4588006"/>
              <a:gd name="connsiteX6199" fmla="*/ 3357528 w 6081795"/>
              <a:gd name="connsiteY6199" fmla="*/ 152878 h 4588006"/>
              <a:gd name="connsiteX6200" fmla="*/ 3372174 w 6081795"/>
              <a:gd name="connsiteY6200" fmla="*/ 153540 h 4588006"/>
              <a:gd name="connsiteX6201" fmla="*/ 3422602 w 6081795"/>
              <a:gd name="connsiteY6201" fmla="*/ 150968 h 4588006"/>
              <a:gd name="connsiteX6202" fmla="*/ 3472286 w 6081795"/>
              <a:gd name="connsiteY6202" fmla="*/ 153167 h 4588006"/>
              <a:gd name="connsiteX6203" fmla="*/ 3477770 w 6081795"/>
              <a:gd name="connsiteY6203" fmla="*/ 151860 h 4588006"/>
              <a:gd name="connsiteX6204" fmla="*/ 3483374 w 6081795"/>
              <a:gd name="connsiteY6204" fmla="*/ 152538 h 4588006"/>
              <a:gd name="connsiteX6205" fmla="*/ 3502176 w 6081795"/>
              <a:gd name="connsiteY6205" fmla="*/ 158522 h 4588006"/>
              <a:gd name="connsiteX6206" fmla="*/ 3510674 w 6081795"/>
              <a:gd name="connsiteY6206" fmla="*/ 166584 h 4588006"/>
              <a:gd name="connsiteX6207" fmla="*/ 3504944 w 6081795"/>
              <a:gd name="connsiteY6207" fmla="*/ 166702 h 4588006"/>
              <a:gd name="connsiteX6208" fmla="*/ 3498098 w 6081795"/>
              <a:gd name="connsiteY6208" fmla="*/ 165639 h 4588006"/>
              <a:gd name="connsiteX6209" fmla="*/ 3467484 w 6081795"/>
              <a:gd name="connsiteY6209" fmla="*/ 165385 h 4588006"/>
              <a:gd name="connsiteX6210" fmla="*/ 3434058 w 6081795"/>
              <a:gd name="connsiteY6210" fmla="*/ 164628 h 4588006"/>
              <a:gd name="connsiteX6211" fmla="*/ 3401668 w 6081795"/>
              <a:gd name="connsiteY6211" fmla="*/ 160950 h 4588006"/>
              <a:gd name="connsiteX6212" fmla="*/ 3368530 w 6081795"/>
              <a:gd name="connsiteY6212" fmla="*/ 162043 h 4588006"/>
              <a:gd name="connsiteX6213" fmla="*/ 3372494 w 6081795"/>
              <a:gd name="connsiteY6213" fmla="*/ 181063 h 4588006"/>
              <a:gd name="connsiteX6214" fmla="*/ 3375308 w 6081795"/>
              <a:gd name="connsiteY6214" fmla="*/ 181567 h 4588006"/>
              <a:gd name="connsiteX6215" fmla="*/ 3382652 w 6081795"/>
              <a:gd name="connsiteY6215" fmla="*/ 179450 h 4588006"/>
              <a:gd name="connsiteX6216" fmla="*/ 3388880 w 6081795"/>
              <a:gd name="connsiteY6216" fmla="*/ 176151 h 4588006"/>
              <a:gd name="connsiteX6217" fmla="*/ 3403400 w 6081795"/>
              <a:gd name="connsiteY6217" fmla="*/ 174829 h 4588006"/>
              <a:gd name="connsiteX6218" fmla="*/ 3414196 w 6081795"/>
              <a:gd name="connsiteY6218" fmla="*/ 180687 h 4588006"/>
              <a:gd name="connsiteX6219" fmla="*/ 3423960 w 6081795"/>
              <a:gd name="connsiteY6219" fmla="*/ 181129 h 4588006"/>
              <a:gd name="connsiteX6220" fmla="*/ 3437966 w 6081795"/>
              <a:gd name="connsiteY6220" fmla="*/ 171541 h 4588006"/>
              <a:gd name="connsiteX6221" fmla="*/ 3461028 w 6081795"/>
              <a:gd name="connsiteY6221" fmla="*/ 173383 h 4588006"/>
              <a:gd name="connsiteX6222" fmla="*/ 3513152 w 6081795"/>
              <a:gd name="connsiteY6222" fmla="*/ 178472 h 4588006"/>
              <a:gd name="connsiteX6223" fmla="*/ 3567262 w 6081795"/>
              <a:gd name="connsiteY6223" fmla="*/ 181954 h 4588006"/>
              <a:gd name="connsiteX6224" fmla="*/ 3592250 w 6081795"/>
              <a:gd name="connsiteY6224" fmla="*/ 181199 h 4588006"/>
              <a:gd name="connsiteX6225" fmla="*/ 3594568 w 6081795"/>
              <a:gd name="connsiteY6225" fmla="*/ 173768 h 4588006"/>
              <a:gd name="connsiteX6226" fmla="*/ 3514482 w 6081795"/>
              <a:gd name="connsiteY6226" fmla="*/ 160726 h 4588006"/>
              <a:gd name="connsiteX6227" fmla="*/ 3545924 w 6081795"/>
              <a:gd name="connsiteY6227" fmla="*/ 157532 h 4588006"/>
              <a:gd name="connsiteX6228" fmla="*/ 3575378 w 6081795"/>
              <a:gd name="connsiteY6228" fmla="*/ 155943 h 4588006"/>
              <a:gd name="connsiteX6229" fmla="*/ 3635116 w 6081795"/>
              <a:gd name="connsiteY6229" fmla="*/ 154875 h 4588006"/>
              <a:gd name="connsiteX6230" fmla="*/ 3664716 w 6081795"/>
              <a:gd name="connsiteY6230" fmla="*/ 155600 h 4588006"/>
              <a:gd name="connsiteX6231" fmla="*/ 3692206 w 6081795"/>
              <a:gd name="connsiteY6231" fmla="*/ 155948 h 4588006"/>
              <a:gd name="connsiteX6232" fmla="*/ 3714216 w 6081795"/>
              <a:gd name="connsiteY6232" fmla="*/ 152044 h 4588006"/>
              <a:gd name="connsiteX6233" fmla="*/ 3747642 w 6081795"/>
              <a:gd name="connsiteY6233" fmla="*/ 152801 h 4588006"/>
              <a:gd name="connsiteX6234" fmla="*/ 3777926 w 6081795"/>
              <a:gd name="connsiteY6234" fmla="*/ 147764 h 4588006"/>
              <a:gd name="connsiteX6235" fmla="*/ 3811682 w 6081795"/>
              <a:gd name="connsiteY6235" fmla="*/ 153812 h 4588006"/>
              <a:gd name="connsiteX6236" fmla="*/ 3845936 w 6081795"/>
              <a:gd name="connsiteY6236" fmla="*/ 153900 h 4588006"/>
              <a:gd name="connsiteX6237" fmla="*/ 3877210 w 6081795"/>
              <a:gd name="connsiteY6237" fmla="*/ 156397 h 4588006"/>
              <a:gd name="connsiteX6238" fmla="*/ 3890946 w 6081795"/>
              <a:gd name="connsiteY6238" fmla="*/ 153627 h 4588006"/>
              <a:gd name="connsiteX6239" fmla="*/ 3957634 w 6081795"/>
              <a:gd name="connsiteY6239" fmla="*/ 152497 h 4588006"/>
              <a:gd name="connsiteX6240" fmla="*/ 3989902 w 6081795"/>
              <a:gd name="connsiteY6240" fmla="*/ 156970 h 4588006"/>
              <a:gd name="connsiteX6241" fmla="*/ 3993872 w 6081795"/>
              <a:gd name="connsiteY6241" fmla="*/ 153758 h 4588006"/>
              <a:gd name="connsiteX6242" fmla="*/ 4004444 w 6081795"/>
              <a:gd name="connsiteY6242" fmla="*/ 150420 h 4588006"/>
              <a:gd name="connsiteX6243" fmla="*/ 4017372 w 6081795"/>
              <a:gd name="connsiteY6243" fmla="*/ 151428 h 4588006"/>
              <a:gd name="connsiteX6244" fmla="*/ 4028398 w 6081795"/>
              <a:gd name="connsiteY6244" fmla="*/ 149807 h 4588006"/>
              <a:gd name="connsiteX6245" fmla="*/ 4039546 w 6081795"/>
              <a:gd name="connsiteY6245" fmla="*/ 150170 h 4588006"/>
              <a:gd name="connsiteX6246" fmla="*/ 4039710 w 6081795"/>
              <a:gd name="connsiteY6246" fmla="*/ 152815 h 4588006"/>
              <a:gd name="connsiteX6247" fmla="*/ 4054270 w 6081795"/>
              <a:gd name="connsiteY6247" fmla="*/ 163271 h 4588006"/>
              <a:gd name="connsiteX6248" fmla="*/ 4085048 w 6081795"/>
              <a:gd name="connsiteY6248" fmla="*/ 166169 h 4588006"/>
              <a:gd name="connsiteX6249" fmla="*/ 4115826 w 6081795"/>
              <a:gd name="connsiteY6249" fmla="*/ 169068 h 4588006"/>
              <a:gd name="connsiteX6250" fmla="*/ 4133698 w 6081795"/>
              <a:gd name="connsiteY6250" fmla="*/ 165730 h 4588006"/>
              <a:gd name="connsiteX6251" fmla="*/ 4136346 w 6081795"/>
              <a:gd name="connsiteY6251" fmla="*/ 163589 h 4588006"/>
              <a:gd name="connsiteX6252" fmla="*/ 4146108 w 6081795"/>
              <a:gd name="connsiteY6252" fmla="*/ 164030 h 4588006"/>
              <a:gd name="connsiteX6253" fmla="*/ 4144784 w 6081795"/>
              <a:gd name="connsiteY6253" fmla="*/ 165101 h 4588006"/>
              <a:gd name="connsiteX6254" fmla="*/ 4177052 w 6081795"/>
              <a:gd name="connsiteY6254" fmla="*/ 169574 h 4588006"/>
              <a:gd name="connsiteX6255" fmla="*/ 4207894 w 6081795"/>
              <a:gd name="connsiteY6255" fmla="*/ 167907 h 4588006"/>
              <a:gd name="connsiteX6256" fmla="*/ 4245064 w 6081795"/>
              <a:gd name="connsiteY6256" fmla="*/ 167373 h 4588006"/>
              <a:gd name="connsiteX6257" fmla="*/ 4287550 w 6081795"/>
              <a:gd name="connsiteY6257" fmla="*/ 168446 h 4588006"/>
              <a:gd name="connsiteX6258" fmla="*/ 4325816 w 6081795"/>
              <a:gd name="connsiteY6258" fmla="*/ 168763 h 4588006"/>
              <a:gd name="connsiteX6259" fmla="*/ 4361892 w 6081795"/>
              <a:gd name="connsiteY6259" fmla="*/ 167379 h 4588006"/>
              <a:gd name="connsiteX6260" fmla="*/ 4370330 w 6081795"/>
              <a:gd name="connsiteY6260" fmla="*/ 168890 h 4588006"/>
              <a:gd name="connsiteX6261" fmla="*/ 4372978 w 6081795"/>
              <a:gd name="connsiteY6261" fmla="*/ 166749 h 4588006"/>
              <a:gd name="connsiteX6262" fmla="*/ 4418010 w 6081795"/>
              <a:gd name="connsiteY6262" fmla="*/ 164028 h 4588006"/>
              <a:gd name="connsiteX6263" fmla="*/ 4467136 w 6081795"/>
              <a:gd name="connsiteY6263" fmla="*/ 160077 h 4588006"/>
              <a:gd name="connsiteX6264" fmla="*/ 4515952 w 6081795"/>
              <a:gd name="connsiteY6264" fmla="*/ 162284 h 4588006"/>
              <a:gd name="connsiteX6265" fmla="*/ 4526210 w 6081795"/>
              <a:gd name="connsiteY6265" fmla="*/ 170661 h 4588006"/>
              <a:gd name="connsiteX6266" fmla="*/ 4516776 w 6081795"/>
              <a:gd name="connsiteY6266" fmla="*/ 175510 h 4588006"/>
              <a:gd name="connsiteX6267" fmla="*/ 4550366 w 6081795"/>
              <a:gd name="connsiteY6267" fmla="*/ 178913 h 4588006"/>
              <a:gd name="connsiteX6268" fmla="*/ 4548212 w 6081795"/>
              <a:gd name="connsiteY6268" fmla="*/ 188990 h 4588006"/>
              <a:gd name="connsiteX6269" fmla="*/ 4516814 w 6081795"/>
              <a:gd name="connsiteY6269" fmla="*/ 187288 h 4588006"/>
              <a:gd name="connsiteX6270" fmla="*/ 4485662 w 6081795"/>
              <a:gd name="connsiteY6270" fmla="*/ 189554 h 4588006"/>
              <a:gd name="connsiteX6271" fmla="*/ 4510814 w 6081795"/>
              <a:gd name="connsiteY6271" fmla="*/ 191444 h 4588006"/>
              <a:gd name="connsiteX6272" fmla="*/ 4535802 w 6081795"/>
              <a:gd name="connsiteY6272" fmla="*/ 190690 h 4588006"/>
              <a:gd name="connsiteX6273" fmla="*/ 4569228 w 6081795"/>
              <a:gd name="connsiteY6273" fmla="*/ 191447 h 4588006"/>
              <a:gd name="connsiteX6274" fmla="*/ 4602654 w 6081795"/>
              <a:gd name="connsiteY6274" fmla="*/ 192204 h 4588006"/>
              <a:gd name="connsiteX6275" fmla="*/ 4613472 w 6081795"/>
              <a:gd name="connsiteY6275" fmla="*/ 192835 h 4588006"/>
              <a:gd name="connsiteX6276" fmla="*/ 4622180 w 6081795"/>
              <a:gd name="connsiteY6276" fmla="*/ 193087 h 4588006"/>
              <a:gd name="connsiteX6277" fmla="*/ 4617422 w 6081795"/>
              <a:gd name="connsiteY6277" fmla="*/ 194850 h 4588006"/>
              <a:gd name="connsiteX6278" fmla="*/ 4608444 w 6081795"/>
              <a:gd name="connsiteY6278" fmla="*/ 195857 h 4588006"/>
              <a:gd name="connsiteX6279" fmla="*/ 4580644 w 6081795"/>
              <a:gd name="connsiteY6279" fmla="*/ 196108 h 4588006"/>
              <a:gd name="connsiteX6280" fmla="*/ 4568234 w 6081795"/>
              <a:gd name="connsiteY6280" fmla="*/ 197808 h 4588006"/>
              <a:gd name="connsiteX6281" fmla="*/ 4593550 w 6081795"/>
              <a:gd name="connsiteY6281" fmla="*/ 202344 h 4588006"/>
              <a:gd name="connsiteX6282" fmla="*/ 4619860 w 6081795"/>
              <a:gd name="connsiteY6282" fmla="*/ 200519 h 4588006"/>
              <a:gd name="connsiteX6283" fmla="*/ 4630534 w 6081795"/>
              <a:gd name="connsiteY6283" fmla="*/ 198834 h 4588006"/>
              <a:gd name="connsiteX6284" fmla="*/ 4647660 w 6081795"/>
              <a:gd name="connsiteY6284" fmla="*/ 200268 h 4588006"/>
              <a:gd name="connsiteX6285" fmla="*/ 4673726 w 6081795"/>
              <a:gd name="connsiteY6285" fmla="*/ 197254 h 4588006"/>
              <a:gd name="connsiteX6286" fmla="*/ 4694824 w 6081795"/>
              <a:gd name="connsiteY6286" fmla="*/ 198254 h 4588006"/>
              <a:gd name="connsiteX6287" fmla="*/ 4690768 w 6081795"/>
              <a:gd name="connsiteY6287" fmla="*/ 202923 h 4588006"/>
              <a:gd name="connsiteX6288" fmla="*/ 4685718 w 6081795"/>
              <a:gd name="connsiteY6288" fmla="*/ 208394 h 4588006"/>
              <a:gd name="connsiteX6289" fmla="*/ 4704438 w 6081795"/>
              <a:gd name="connsiteY6289" fmla="*/ 207498 h 4588006"/>
              <a:gd name="connsiteX6290" fmla="*/ 4723282 w 6081795"/>
              <a:gd name="connsiteY6290" fmla="*/ 208585 h 4588006"/>
              <a:gd name="connsiteX6291" fmla="*/ 4727748 w 6081795"/>
              <a:gd name="connsiteY6291" fmla="*/ 213309 h 4588006"/>
              <a:gd name="connsiteX6292" fmla="*/ 4730892 w 6081795"/>
              <a:gd name="connsiteY6292" fmla="*/ 219103 h 4588006"/>
              <a:gd name="connsiteX6293" fmla="*/ 4746362 w 6081795"/>
              <a:gd name="connsiteY6293" fmla="*/ 219096 h 4588006"/>
              <a:gd name="connsiteX6294" fmla="*/ 4762828 w 6081795"/>
              <a:gd name="connsiteY6294" fmla="*/ 218286 h 4588006"/>
              <a:gd name="connsiteX6295" fmla="*/ 4755212 w 6081795"/>
              <a:gd name="connsiteY6295" fmla="*/ 230000 h 4588006"/>
              <a:gd name="connsiteX6296" fmla="*/ 4723274 w 6081795"/>
              <a:gd name="connsiteY6296" fmla="*/ 230817 h 4588006"/>
              <a:gd name="connsiteX6297" fmla="*/ 4719802 w 6081795"/>
              <a:gd name="connsiteY6297" fmla="*/ 219733 h 4588006"/>
              <a:gd name="connsiteX6298" fmla="*/ 4700732 w 6081795"/>
              <a:gd name="connsiteY6298" fmla="*/ 217787 h 4588006"/>
              <a:gd name="connsiteX6299" fmla="*/ 4684888 w 6081795"/>
              <a:gd name="connsiteY6299" fmla="*/ 217401 h 4588006"/>
              <a:gd name="connsiteX6300" fmla="*/ 4671980 w 6081795"/>
              <a:gd name="connsiteY6300" fmla="*/ 216723 h 4588006"/>
              <a:gd name="connsiteX6301" fmla="*/ 4657088 w 6081795"/>
              <a:gd name="connsiteY6301" fmla="*/ 217651 h 4588006"/>
              <a:gd name="connsiteX6302" fmla="*/ 4659982 w 6081795"/>
              <a:gd name="connsiteY6302" fmla="*/ 222257 h 4588006"/>
              <a:gd name="connsiteX6303" fmla="*/ 4653444 w 6081795"/>
              <a:gd name="connsiteY6303" fmla="*/ 226154 h 4588006"/>
              <a:gd name="connsiteX6304" fmla="*/ 4643846 w 6081795"/>
              <a:gd name="connsiteY6304" fmla="*/ 228358 h 4588006"/>
              <a:gd name="connsiteX6305" fmla="*/ 4644676 w 6081795"/>
              <a:gd name="connsiteY6305" fmla="*/ 219351 h 4588006"/>
              <a:gd name="connsiteX6306" fmla="*/ 4629782 w 6081795"/>
              <a:gd name="connsiteY6306" fmla="*/ 225837 h 4588006"/>
              <a:gd name="connsiteX6307" fmla="*/ 4595444 w 6081795"/>
              <a:gd name="connsiteY6307" fmla="*/ 229985 h 4588006"/>
              <a:gd name="connsiteX6308" fmla="*/ 4562100 w 6081795"/>
              <a:gd name="connsiteY6308" fmla="*/ 233329 h 4588006"/>
              <a:gd name="connsiteX6309" fmla="*/ 4569214 w 6081795"/>
              <a:gd name="connsiteY6309" fmla="*/ 235912 h 4588006"/>
              <a:gd name="connsiteX6310" fmla="*/ 4597924 w 6081795"/>
              <a:gd name="connsiteY6310" fmla="*/ 236315 h 4588006"/>
              <a:gd name="connsiteX6311" fmla="*/ 4627626 w 6081795"/>
              <a:gd name="connsiteY6311" fmla="*/ 235915 h 4588006"/>
              <a:gd name="connsiteX6312" fmla="*/ 4657912 w 6081795"/>
              <a:gd name="connsiteY6312" fmla="*/ 230877 h 4588006"/>
              <a:gd name="connsiteX6313" fmla="*/ 4722694 w 6081795"/>
              <a:gd name="connsiteY6313" fmla="*/ 235454 h 4588006"/>
              <a:gd name="connsiteX6314" fmla="*/ 4794430 w 6081795"/>
              <a:gd name="connsiteY6314" fmla="*/ 234411 h 4588006"/>
              <a:gd name="connsiteX6315" fmla="*/ 4808678 w 6081795"/>
              <a:gd name="connsiteY6315" fmla="*/ 242686 h 4588006"/>
              <a:gd name="connsiteX6316" fmla="*/ 4830002 w 6081795"/>
              <a:gd name="connsiteY6316" fmla="*/ 247323 h 4588006"/>
              <a:gd name="connsiteX6317" fmla="*/ 4839476 w 6081795"/>
              <a:gd name="connsiteY6317" fmla="*/ 245915 h 4588006"/>
              <a:gd name="connsiteX6318" fmla="*/ 4848204 w 6081795"/>
              <a:gd name="connsiteY6318" fmla="*/ 249277 h 4588006"/>
              <a:gd name="connsiteX6319" fmla="*/ 4900476 w 6081795"/>
              <a:gd name="connsiteY6319" fmla="*/ 248342 h 4588006"/>
              <a:gd name="connsiteX6320" fmla="*/ 4945670 w 6081795"/>
              <a:gd name="connsiteY6320" fmla="*/ 251045 h 4588006"/>
              <a:gd name="connsiteX6321" fmla="*/ 4980854 w 6081795"/>
              <a:gd name="connsiteY6321" fmla="*/ 254896 h 4588006"/>
              <a:gd name="connsiteX6322" fmla="*/ 5016660 w 6081795"/>
              <a:gd name="connsiteY6322" fmla="*/ 251993 h 4588006"/>
              <a:gd name="connsiteX6323" fmla="*/ 5038400 w 6081795"/>
              <a:gd name="connsiteY6323" fmla="*/ 252128 h 4588006"/>
              <a:gd name="connsiteX6324" fmla="*/ 5049092 w 6081795"/>
              <a:gd name="connsiteY6324" fmla="*/ 259111 h 4588006"/>
              <a:gd name="connsiteX6325" fmla="*/ 5035520 w 6081795"/>
              <a:gd name="connsiteY6325" fmla="*/ 264526 h 4588006"/>
              <a:gd name="connsiteX6326" fmla="*/ 5020690 w 6081795"/>
              <a:gd name="connsiteY6326" fmla="*/ 266447 h 4588006"/>
              <a:gd name="connsiteX6327" fmla="*/ 5007720 w 6081795"/>
              <a:gd name="connsiteY6327" fmla="*/ 264777 h 4588006"/>
              <a:gd name="connsiteX6328" fmla="*/ 4994980 w 6081795"/>
              <a:gd name="connsiteY6328" fmla="*/ 261187 h 4588006"/>
              <a:gd name="connsiteX6329" fmla="*/ 4955740 w 6081795"/>
              <a:gd name="connsiteY6329" fmla="*/ 267562 h 4588006"/>
              <a:gd name="connsiteX6330" fmla="*/ 4911908 w 6081795"/>
              <a:gd name="connsiteY6330" fmla="*/ 267229 h 4588006"/>
              <a:gd name="connsiteX6331" fmla="*/ 4873186 w 6081795"/>
              <a:gd name="connsiteY6331" fmla="*/ 270755 h 4588006"/>
              <a:gd name="connsiteX6332" fmla="*/ 4834462 w 6081795"/>
              <a:gd name="connsiteY6332" fmla="*/ 274280 h 4588006"/>
              <a:gd name="connsiteX6333" fmla="*/ 4831546 w 6081795"/>
              <a:gd name="connsiteY6333" fmla="*/ 272122 h 4588006"/>
              <a:gd name="connsiteX6334" fmla="*/ 4824534 w 6081795"/>
              <a:gd name="connsiteY6334" fmla="*/ 271193 h 4588006"/>
              <a:gd name="connsiteX6335" fmla="*/ 4815246 w 6081795"/>
              <a:gd name="connsiteY6335" fmla="*/ 272799 h 4588006"/>
              <a:gd name="connsiteX6336" fmla="*/ 4807820 w 6081795"/>
              <a:gd name="connsiteY6336" fmla="*/ 270814 h 4588006"/>
              <a:gd name="connsiteX6337" fmla="*/ 4785482 w 6081795"/>
              <a:gd name="connsiteY6337" fmla="*/ 269428 h 4588006"/>
              <a:gd name="connsiteX6338" fmla="*/ 4740138 w 6081795"/>
              <a:gd name="connsiteY6338" fmla="*/ 278306 h 4588006"/>
              <a:gd name="connsiteX6339" fmla="*/ 4730540 w 6081795"/>
              <a:gd name="connsiteY6339" fmla="*/ 280510 h 4588006"/>
              <a:gd name="connsiteX6340" fmla="*/ 4737738 w 6081795"/>
              <a:gd name="connsiteY6340" fmla="*/ 281636 h 4588006"/>
              <a:gd name="connsiteX6341" fmla="*/ 4745930 w 6081795"/>
              <a:gd name="connsiteY6341" fmla="*/ 281959 h 4588006"/>
              <a:gd name="connsiteX6342" fmla="*/ 4759808 w 6081795"/>
              <a:gd name="connsiteY6342" fmla="*/ 281503 h 4588006"/>
              <a:gd name="connsiteX6343" fmla="*/ 4774058 w 6081795"/>
              <a:gd name="connsiteY6343" fmla="*/ 286999 h 4588006"/>
              <a:gd name="connsiteX6344" fmla="*/ 4767890 w 6081795"/>
              <a:gd name="connsiteY6344" fmla="*/ 302406 h 4588006"/>
              <a:gd name="connsiteX6345" fmla="*/ 4748070 w 6081795"/>
              <a:gd name="connsiteY6345" fmla="*/ 316347 h 4588006"/>
              <a:gd name="connsiteX6346" fmla="*/ 4763666 w 6081795"/>
              <a:gd name="connsiteY6346" fmla="*/ 315545 h 4588006"/>
              <a:gd name="connsiteX6347" fmla="*/ 4777524 w 6081795"/>
              <a:gd name="connsiteY6347" fmla="*/ 320316 h 4588006"/>
              <a:gd name="connsiteX6348" fmla="*/ 4802510 w 6081795"/>
              <a:gd name="connsiteY6348" fmla="*/ 319562 h 4588006"/>
              <a:gd name="connsiteX6349" fmla="*/ 4819058 w 6081795"/>
              <a:gd name="connsiteY6349" fmla="*/ 320074 h 4588006"/>
              <a:gd name="connsiteX6350" fmla="*/ 4838586 w 6081795"/>
              <a:gd name="connsiteY6350" fmla="*/ 318178 h 4588006"/>
              <a:gd name="connsiteX6351" fmla="*/ 4841914 w 6081795"/>
              <a:gd name="connsiteY6351" fmla="*/ 321390 h 4588006"/>
              <a:gd name="connsiteX6352" fmla="*/ 4851326 w 6081795"/>
              <a:gd name="connsiteY6352" fmla="*/ 321768 h 4588006"/>
              <a:gd name="connsiteX6353" fmla="*/ 4861668 w 6081795"/>
              <a:gd name="connsiteY6353" fmla="*/ 320352 h 4588006"/>
              <a:gd name="connsiteX6354" fmla="*/ 4868040 w 6081795"/>
              <a:gd name="connsiteY6354" fmla="*/ 322147 h 4588006"/>
              <a:gd name="connsiteX6355" fmla="*/ 4925562 w 6081795"/>
              <a:gd name="connsiteY6355" fmla="*/ 324606 h 4588006"/>
              <a:gd name="connsiteX6356" fmla="*/ 4985196 w 6081795"/>
              <a:gd name="connsiteY6356" fmla="*/ 327443 h 4588006"/>
              <a:gd name="connsiteX6357" fmla="*/ 5015520 w 6081795"/>
              <a:gd name="connsiteY6357" fmla="*/ 325846 h 4588006"/>
              <a:gd name="connsiteX6358" fmla="*/ 5041124 w 6081795"/>
              <a:gd name="connsiteY6358" fmla="*/ 332232 h 4588006"/>
              <a:gd name="connsiteX6359" fmla="*/ 5041828 w 6081795"/>
              <a:gd name="connsiteY6359" fmla="*/ 335137 h 4588006"/>
              <a:gd name="connsiteX6360" fmla="*/ 5037318 w 6081795"/>
              <a:gd name="connsiteY6360" fmla="*/ 338089 h 4588006"/>
              <a:gd name="connsiteX6361" fmla="*/ 4986288 w 6081795"/>
              <a:gd name="connsiteY6361" fmla="*/ 336631 h 4588006"/>
              <a:gd name="connsiteX6362" fmla="*/ 4938364 w 6081795"/>
              <a:gd name="connsiteY6362" fmla="*/ 334747 h 4588006"/>
              <a:gd name="connsiteX6363" fmla="*/ 4910870 w 6081795"/>
              <a:gd name="connsiteY6363" fmla="*/ 339957 h 4588006"/>
              <a:gd name="connsiteX6364" fmla="*/ 4895174 w 6081795"/>
              <a:gd name="connsiteY6364" fmla="*/ 333548 h 4588006"/>
              <a:gd name="connsiteX6365" fmla="*/ 4865118 w 6081795"/>
              <a:gd name="connsiteY6365" fmla="*/ 336665 h 4588006"/>
              <a:gd name="connsiteX6366" fmla="*/ 4832952 w 6081795"/>
              <a:gd name="connsiteY6366" fmla="*/ 339402 h 4588006"/>
              <a:gd name="connsiteX6367" fmla="*/ 4824596 w 6081795"/>
              <a:gd name="connsiteY6367" fmla="*/ 336434 h 4588006"/>
              <a:gd name="connsiteX6368" fmla="*/ 4813262 w 6081795"/>
              <a:gd name="connsiteY6368" fmla="*/ 335875 h 4588006"/>
              <a:gd name="connsiteX6369" fmla="*/ 4811938 w 6081795"/>
              <a:gd name="connsiteY6369" fmla="*/ 336945 h 4588006"/>
              <a:gd name="connsiteX6370" fmla="*/ 4769742 w 6081795"/>
              <a:gd name="connsiteY6370" fmla="*/ 329386 h 4588006"/>
              <a:gd name="connsiteX6371" fmla="*/ 4747816 w 6081795"/>
              <a:gd name="connsiteY6371" fmla="*/ 334612 h 4588006"/>
              <a:gd name="connsiteX6372" fmla="*/ 4725394 w 6081795"/>
              <a:gd name="connsiteY6372" fmla="*/ 331903 h 4588006"/>
              <a:gd name="connsiteX6373" fmla="*/ 4720740 w 6081795"/>
              <a:gd name="connsiteY6373" fmla="*/ 332540 h 4588006"/>
              <a:gd name="connsiteX6374" fmla="*/ 4721422 w 6081795"/>
              <a:gd name="connsiteY6374" fmla="*/ 335115 h 4588006"/>
              <a:gd name="connsiteX6375" fmla="*/ 4729962 w 6081795"/>
              <a:gd name="connsiteY6375" fmla="*/ 338280 h 4588006"/>
              <a:gd name="connsiteX6376" fmla="*/ 4742600 w 6081795"/>
              <a:gd name="connsiteY6376" fmla="*/ 340217 h 4588006"/>
              <a:gd name="connsiteX6377" fmla="*/ 4759024 w 6081795"/>
              <a:gd name="connsiteY6377" fmla="*/ 338746 h 4588006"/>
              <a:gd name="connsiteX6378" fmla="*/ 4778676 w 6081795"/>
              <a:gd name="connsiteY6378" fmla="*/ 338833 h 4588006"/>
              <a:gd name="connsiteX6379" fmla="*/ 4809618 w 6081795"/>
              <a:gd name="connsiteY6379" fmla="*/ 344377 h 4588006"/>
              <a:gd name="connsiteX6380" fmla="*/ 4832952 w 6081795"/>
              <a:gd name="connsiteY6380" fmla="*/ 339402 h 4588006"/>
              <a:gd name="connsiteX6381" fmla="*/ 4851484 w 6081795"/>
              <a:gd name="connsiteY6381" fmla="*/ 346646 h 4588006"/>
              <a:gd name="connsiteX6382" fmla="*/ 4893060 w 6081795"/>
              <a:gd name="connsiteY6382" fmla="*/ 344287 h 4588006"/>
              <a:gd name="connsiteX6383" fmla="*/ 4934886 w 6081795"/>
              <a:gd name="connsiteY6383" fmla="*/ 345894 h 4588006"/>
              <a:gd name="connsiteX6384" fmla="*/ 4963016 w 6081795"/>
              <a:gd name="connsiteY6384" fmla="*/ 345376 h 4588006"/>
              <a:gd name="connsiteX6385" fmla="*/ 4981216 w 6081795"/>
              <a:gd name="connsiteY6385" fmla="*/ 352887 h 4588006"/>
              <a:gd name="connsiteX6386" fmla="*/ 5045256 w 6081795"/>
              <a:gd name="connsiteY6386" fmla="*/ 353898 h 4588006"/>
              <a:gd name="connsiteX6387" fmla="*/ 5082178 w 6081795"/>
              <a:gd name="connsiteY6387" fmla="*/ 357733 h 4588006"/>
              <a:gd name="connsiteX6388" fmla="*/ 5126174 w 6081795"/>
              <a:gd name="connsiteY6388" fmla="*/ 357933 h 4588006"/>
              <a:gd name="connsiteX6389" fmla="*/ 5143156 w 6081795"/>
              <a:gd name="connsiteY6389" fmla="*/ 359831 h 4588006"/>
              <a:gd name="connsiteX6390" fmla="*/ 5161252 w 6081795"/>
              <a:gd name="connsiteY6390" fmla="*/ 362910 h 4588006"/>
              <a:gd name="connsiteX6391" fmla="*/ 5178174 w 6081795"/>
              <a:gd name="connsiteY6391" fmla="*/ 361037 h 4588006"/>
              <a:gd name="connsiteX6392" fmla="*/ 5188552 w 6081795"/>
              <a:gd name="connsiteY6392" fmla="*/ 367438 h 4588006"/>
              <a:gd name="connsiteX6393" fmla="*/ 5294487 w 6081795"/>
              <a:gd name="connsiteY6393" fmla="*/ 372820 h 4588006"/>
              <a:gd name="connsiteX6394" fmla="*/ 5323737 w 6081795"/>
              <a:gd name="connsiteY6394" fmla="*/ 375411 h 4588006"/>
              <a:gd name="connsiteX6395" fmla="*/ 5351848 w 6081795"/>
              <a:gd name="connsiteY6395" fmla="*/ 379965 h 4588006"/>
              <a:gd name="connsiteX6396" fmla="*/ 5367400 w 6081795"/>
              <a:gd name="connsiteY6396" fmla="*/ 378135 h 4588006"/>
              <a:gd name="connsiteX6397" fmla="*/ 5382810 w 6081795"/>
              <a:gd name="connsiteY6397" fmla="*/ 379608 h 4588006"/>
              <a:gd name="connsiteX6398" fmla="*/ 5408073 w 6081795"/>
              <a:gd name="connsiteY6398" fmla="*/ 380918 h 4588006"/>
              <a:gd name="connsiteX6399" fmla="*/ 5419446 w 6081795"/>
              <a:gd name="connsiteY6399" fmla="*/ 386290 h 4588006"/>
              <a:gd name="connsiteX6400" fmla="*/ 5424406 w 6081795"/>
              <a:gd name="connsiteY6400" fmla="*/ 393535 h 4588006"/>
              <a:gd name="connsiteX6401" fmla="*/ 5371484 w 6081795"/>
              <a:gd name="connsiteY6401" fmla="*/ 397595 h 4588006"/>
              <a:gd name="connsiteX6402" fmla="*/ 5310439 w 6081795"/>
              <a:gd name="connsiteY6402" fmla="*/ 394246 h 4588006"/>
              <a:gd name="connsiteX6403" fmla="*/ 5311770 w 6081795"/>
              <a:gd name="connsiteY6403" fmla="*/ 396030 h 4588006"/>
              <a:gd name="connsiteX6404" fmla="*/ 5303529 w 6081795"/>
              <a:gd name="connsiteY6404" fmla="*/ 403603 h 4588006"/>
              <a:gd name="connsiteX6405" fmla="*/ 5290304 w 6081795"/>
              <a:gd name="connsiteY6405" fmla="*/ 404480 h 4588006"/>
              <a:gd name="connsiteX6406" fmla="*/ 5214372 w 6081795"/>
              <a:gd name="connsiteY6406" fmla="*/ 412005 h 4588006"/>
              <a:gd name="connsiteX6407" fmla="*/ 5136447 w 6081795"/>
              <a:gd name="connsiteY6407" fmla="*/ 416852 h 4588006"/>
              <a:gd name="connsiteX6408" fmla="*/ 5128753 w 6081795"/>
              <a:gd name="connsiteY6408" fmla="*/ 419917 h 4588006"/>
              <a:gd name="connsiteX6409" fmla="*/ 5118213 w 6081795"/>
              <a:gd name="connsiteY6409" fmla="*/ 415662 h 4588006"/>
              <a:gd name="connsiteX6410" fmla="*/ 5110043 w 6081795"/>
              <a:gd name="connsiteY6410" fmla="*/ 417506 h 4588006"/>
              <a:gd name="connsiteX6411" fmla="*/ 5108144 w 6081795"/>
              <a:gd name="connsiteY6411" fmla="*/ 420779 h 4588006"/>
              <a:gd name="connsiteX6412" fmla="*/ 5087249 w 6081795"/>
              <a:gd name="connsiteY6412" fmla="*/ 420094 h 4588006"/>
              <a:gd name="connsiteX6413" fmla="*/ 5071484 w 6081795"/>
              <a:gd name="connsiteY6413" fmla="*/ 422801 h 4588006"/>
              <a:gd name="connsiteX6414" fmla="*/ 5096558 w 6081795"/>
              <a:gd name="connsiteY6414" fmla="*/ 428515 h 4588006"/>
              <a:gd name="connsiteX6415" fmla="*/ 5107763 w 6081795"/>
              <a:gd name="connsiteY6415" fmla="*/ 429587 h 4588006"/>
              <a:gd name="connsiteX6416" fmla="*/ 5114982 w 6081795"/>
              <a:gd name="connsiteY6416" fmla="*/ 425302 h 4588006"/>
              <a:gd name="connsiteX6417" fmla="*/ 5131222 w 6081795"/>
              <a:gd name="connsiteY6417" fmla="*/ 427892 h 4588006"/>
              <a:gd name="connsiteX6418" fmla="*/ 5148602 w 6081795"/>
              <a:gd name="connsiteY6418" fmla="*/ 428516 h 4588006"/>
              <a:gd name="connsiteX6419" fmla="*/ 5210525 w 6081795"/>
              <a:gd name="connsiteY6419" fmla="*/ 427805 h 4588006"/>
              <a:gd name="connsiteX6420" fmla="*/ 5232749 w 6081795"/>
              <a:gd name="connsiteY6420" fmla="*/ 434352 h 4588006"/>
              <a:gd name="connsiteX6421" fmla="*/ 5246044 w 6081795"/>
              <a:gd name="connsiteY6421" fmla="*/ 435899 h 4588006"/>
              <a:gd name="connsiteX6422" fmla="*/ 5255351 w 6081795"/>
              <a:gd name="connsiteY6422" fmla="*/ 432091 h 4588006"/>
              <a:gd name="connsiteX6423" fmla="*/ 5283464 w 6081795"/>
              <a:gd name="connsiteY6423" fmla="*/ 432569 h 4588006"/>
              <a:gd name="connsiteX6424" fmla="*/ 5311671 w 6081795"/>
              <a:gd name="connsiteY6424" fmla="*/ 430843 h 4588006"/>
              <a:gd name="connsiteX6425" fmla="*/ 5339879 w 6081795"/>
              <a:gd name="connsiteY6425" fmla="*/ 429118 h 4588006"/>
              <a:gd name="connsiteX6426" fmla="*/ 5388504 w 6081795"/>
              <a:gd name="connsiteY6426" fmla="*/ 443164 h 4588006"/>
              <a:gd name="connsiteX6427" fmla="*/ 5377105 w 6081795"/>
              <a:gd name="connsiteY6427" fmla="*/ 454649 h 4588006"/>
              <a:gd name="connsiteX6428" fmla="*/ 5360010 w 6081795"/>
              <a:gd name="connsiteY6428" fmla="*/ 451494 h 4588006"/>
              <a:gd name="connsiteX6429" fmla="*/ 5341681 w 6081795"/>
              <a:gd name="connsiteY6429" fmla="*/ 456582 h 4588006"/>
              <a:gd name="connsiteX6430" fmla="*/ 5324490 w 6081795"/>
              <a:gd name="connsiteY6430" fmla="*/ 459706 h 4588006"/>
              <a:gd name="connsiteX6431" fmla="*/ 5279994 w 6081795"/>
              <a:gd name="connsiteY6431" fmla="*/ 459942 h 4588006"/>
              <a:gd name="connsiteX6432" fmla="*/ 5242621 w 6081795"/>
              <a:gd name="connsiteY6432" fmla="*/ 466249 h 4588006"/>
              <a:gd name="connsiteX6433" fmla="*/ 5177850 w 6081795"/>
              <a:gd name="connsiteY6433" fmla="*/ 467794 h 4588006"/>
              <a:gd name="connsiteX6434" fmla="*/ 5159377 w 6081795"/>
              <a:gd name="connsiteY6434" fmla="*/ 480261 h 4588006"/>
              <a:gd name="connsiteX6435" fmla="*/ 5130934 w 6081795"/>
              <a:gd name="connsiteY6435" fmla="*/ 479337 h 4588006"/>
              <a:gd name="connsiteX6436" fmla="*/ 5088623 w 6081795"/>
              <a:gd name="connsiteY6436" fmla="*/ 481924 h 4588006"/>
              <a:gd name="connsiteX6437" fmla="*/ 5046596 w 6081795"/>
              <a:gd name="connsiteY6437" fmla="*/ 477906 h 4588006"/>
              <a:gd name="connsiteX6438" fmla="*/ 5027791 w 6081795"/>
              <a:gd name="connsiteY6438" fmla="*/ 489926 h 4588006"/>
              <a:gd name="connsiteX6439" fmla="*/ 5004239 w 6081795"/>
              <a:gd name="connsiteY6439" fmla="*/ 481594 h 4588006"/>
              <a:gd name="connsiteX6440" fmla="*/ 4972896 w 6081795"/>
              <a:gd name="connsiteY6440" fmla="*/ 490758 h 4588006"/>
              <a:gd name="connsiteX6441" fmla="*/ 4953024 w 6081795"/>
              <a:gd name="connsiteY6441" fmla="*/ 490861 h 4588006"/>
              <a:gd name="connsiteX6442" fmla="*/ 4936426 w 6081795"/>
              <a:gd name="connsiteY6442" fmla="*/ 488376 h 4588006"/>
              <a:gd name="connsiteX6443" fmla="*/ 4923630 w 6081795"/>
              <a:gd name="connsiteY6443" fmla="*/ 491575 h 4588006"/>
              <a:gd name="connsiteX6444" fmla="*/ 4914962 w 6081795"/>
              <a:gd name="connsiteY6444" fmla="*/ 496826 h 4588006"/>
              <a:gd name="connsiteX6445" fmla="*/ 4914250 w 6081795"/>
              <a:gd name="connsiteY6445" fmla="*/ 501110 h 4588006"/>
              <a:gd name="connsiteX6446" fmla="*/ 4918952 w 6081795"/>
              <a:gd name="connsiteY6446" fmla="*/ 502181 h 4588006"/>
              <a:gd name="connsiteX6447" fmla="*/ 4941651 w 6081795"/>
              <a:gd name="connsiteY6447" fmla="*/ 497719 h 4588006"/>
              <a:gd name="connsiteX6448" fmla="*/ 4956212 w 6081795"/>
              <a:gd name="connsiteY6448" fmla="*/ 503477 h 4588006"/>
              <a:gd name="connsiteX6449" fmla="*/ 4962740 w 6081795"/>
              <a:gd name="connsiteY6449" fmla="*/ 503737 h 4588006"/>
              <a:gd name="connsiteX6450" fmla="*/ 4973796 w 6081795"/>
              <a:gd name="connsiteY6450" fmla="*/ 503539 h 4588006"/>
              <a:gd name="connsiteX6451" fmla="*/ 5006517 w 6081795"/>
              <a:gd name="connsiteY6451" fmla="*/ 493973 h 4588006"/>
              <a:gd name="connsiteX6452" fmla="*/ 5007847 w 6081795"/>
              <a:gd name="connsiteY6452" fmla="*/ 495757 h 4588006"/>
              <a:gd name="connsiteX6453" fmla="*/ 5019315 w 6081795"/>
              <a:gd name="connsiteY6453" fmla="*/ 494851 h 4588006"/>
              <a:gd name="connsiteX6454" fmla="*/ 5027791 w 6081795"/>
              <a:gd name="connsiteY6454" fmla="*/ 489926 h 4588006"/>
              <a:gd name="connsiteX6455" fmla="*/ 5060296 w 6081795"/>
              <a:gd name="connsiteY6455" fmla="*/ 494554 h 4588006"/>
              <a:gd name="connsiteX6456" fmla="*/ 5090661 w 6081795"/>
              <a:gd name="connsiteY6456" fmla="*/ 499807 h 4588006"/>
              <a:gd name="connsiteX6457" fmla="*/ 5106594 w 6081795"/>
              <a:gd name="connsiteY6457" fmla="*/ 489171 h 4588006"/>
              <a:gd name="connsiteX6458" fmla="*/ 5134350 w 6081795"/>
              <a:gd name="connsiteY6458" fmla="*/ 497903 h 4588006"/>
              <a:gd name="connsiteX6459" fmla="*/ 5182834 w 6081795"/>
              <a:gd name="connsiteY6459" fmla="*/ 494871 h 4588006"/>
              <a:gd name="connsiteX6460" fmla="*/ 5234452 w 6081795"/>
              <a:gd name="connsiteY6460" fmla="*/ 492551 h 4588006"/>
              <a:gd name="connsiteX6461" fmla="*/ 5238988 w 6081795"/>
              <a:gd name="connsiteY6461" fmla="*/ 497476 h 4588006"/>
              <a:gd name="connsiteX6462" fmla="*/ 5238251 w 6081795"/>
              <a:gd name="connsiteY6462" fmla="*/ 502311 h 4588006"/>
              <a:gd name="connsiteX6463" fmla="*/ 5224663 w 6081795"/>
              <a:gd name="connsiteY6463" fmla="*/ 507848 h 4588006"/>
              <a:gd name="connsiteX6464" fmla="*/ 5239678 w 6081795"/>
              <a:gd name="connsiteY6464" fmla="*/ 507926 h 4588006"/>
              <a:gd name="connsiteX6465" fmla="*/ 5263254 w 6081795"/>
              <a:gd name="connsiteY6465" fmla="*/ 508049 h 4588006"/>
              <a:gd name="connsiteX6466" fmla="*/ 5270894 w 6081795"/>
              <a:gd name="connsiteY6466" fmla="*/ 508170 h 4588006"/>
              <a:gd name="connsiteX6467" fmla="*/ 5277036 w 6081795"/>
              <a:gd name="connsiteY6467" fmla="*/ 508213 h 4588006"/>
              <a:gd name="connsiteX6468" fmla="*/ 5273730 w 6081795"/>
              <a:gd name="connsiteY6468" fmla="*/ 508592 h 4588006"/>
              <a:gd name="connsiteX6469" fmla="*/ 5267430 w 6081795"/>
              <a:gd name="connsiteY6469" fmla="*/ 508817 h 4588006"/>
              <a:gd name="connsiteX6470" fmla="*/ 5247846 w 6081795"/>
              <a:gd name="connsiteY6470" fmla="*/ 508902 h 4588006"/>
              <a:gd name="connsiteX6471" fmla="*/ 5239144 w 6081795"/>
              <a:gd name="connsiteY6471" fmla="*/ 509276 h 4588006"/>
              <a:gd name="connsiteX6472" fmla="*/ 5257104 w 6081795"/>
              <a:gd name="connsiteY6472" fmla="*/ 510209 h 4588006"/>
              <a:gd name="connsiteX6473" fmla="*/ 5275598 w 6081795"/>
              <a:gd name="connsiteY6473" fmla="*/ 509792 h 4588006"/>
              <a:gd name="connsiteX6474" fmla="*/ 5283076 w 6081795"/>
              <a:gd name="connsiteY6474" fmla="*/ 509422 h 4588006"/>
              <a:gd name="connsiteX6475" fmla="*/ 5295182 w 6081795"/>
              <a:gd name="connsiteY6475" fmla="*/ 509707 h 4588006"/>
              <a:gd name="connsiteX6476" fmla="*/ 5313470 w 6081795"/>
              <a:gd name="connsiteY6476" fmla="*/ 509037 h 4588006"/>
              <a:gd name="connsiteX6477" fmla="*/ 5328364 w 6081795"/>
              <a:gd name="connsiteY6477" fmla="*/ 509226 h 4588006"/>
              <a:gd name="connsiteX6478" fmla="*/ 5325628 w 6081795"/>
              <a:gd name="connsiteY6478" fmla="*/ 510220 h 4588006"/>
              <a:gd name="connsiteX6479" fmla="*/ 5322214 w 6081795"/>
              <a:gd name="connsiteY6479" fmla="*/ 511386 h 4588006"/>
              <a:gd name="connsiteX6480" fmla="*/ 5335382 w 6081795"/>
              <a:gd name="connsiteY6480" fmla="*/ 511175 h 4588006"/>
              <a:gd name="connsiteX6481" fmla="*/ 5348690 w 6081795"/>
              <a:gd name="connsiteY6481" fmla="*/ 511383 h 4588006"/>
              <a:gd name="connsiteX6482" fmla="*/ 5351962 w 6081795"/>
              <a:gd name="connsiteY6482" fmla="*/ 512380 h 4588006"/>
              <a:gd name="connsiteX6483" fmla="*/ 5354328 w 6081795"/>
              <a:gd name="connsiteY6483" fmla="*/ 513605 h 4588006"/>
              <a:gd name="connsiteX6484" fmla="*/ 5365230 w 6081795"/>
              <a:gd name="connsiteY6484" fmla="*/ 513587 h 4588006"/>
              <a:gd name="connsiteX6485" fmla="*/ 5376812 w 6081795"/>
              <a:gd name="connsiteY6485" fmla="*/ 513395 h 4588006"/>
              <a:gd name="connsiteX6486" fmla="*/ 5371754 w 6081795"/>
              <a:gd name="connsiteY6486" fmla="*/ 515888 h 4588006"/>
              <a:gd name="connsiteX6487" fmla="*/ 5349268 w 6081795"/>
              <a:gd name="connsiteY6487" fmla="*/ 516098 h 4588006"/>
              <a:gd name="connsiteX6488" fmla="*/ 5346530 w 6081795"/>
              <a:gd name="connsiteY6488" fmla="*/ 513752 h 4588006"/>
              <a:gd name="connsiteX6489" fmla="*/ 5333042 w 6081795"/>
              <a:gd name="connsiteY6489" fmla="*/ 513361 h 4588006"/>
              <a:gd name="connsiteX6490" fmla="*/ 5321866 w 6081795"/>
              <a:gd name="connsiteY6490" fmla="*/ 513297 h 4588006"/>
              <a:gd name="connsiteX6491" fmla="*/ 5312752 w 6081795"/>
              <a:gd name="connsiteY6491" fmla="*/ 513168 h 4588006"/>
              <a:gd name="connsiteX6492" fmla="*/ 5302282 w 6081795"/>
              <a:gd name="connsiteY6492" fmla="*/ 513382 h 4588006"/>
              <a:gd name="connsiteX6493" fmla="*/ 5304442 w 6081795"/>
              <a:gd name="connsiteY6493" fmla="*/ 514355 h 4588006"/>
              <a:gd name="connsiteX6494" fmla="*/ 5299936 w 6081795"/>
              <a:gd name="connsiteY6494" fmla="*/ 515189 h 4588006"/>
              <a:gd name="connsiteX6495" fmla="*/ 5293232 w 6081795"/>
              <a:gd name="connsiteY6495" fmla="*/ 515667 h 4588006"/>
              <a:gd name="connsiteX6496" fmla="*/ 5293580 w 6081795"/>
              <a:gd name="connsiteY6496" fmla="*/ 513756 h 4588006"/>
              <a:gd name="connsiteX6497" fmla="*/ 5283252 w 6081795"/>
              <a:gd name="connsiteY6497" fmla="*/ 515149 h 4588006"/>
              <a:gd name="connsiteX6498" fmla="*/ 5259164 w 6081795"/>
              <a:gd name="connsiteY6498" fmla="*/ 516068 h 4588006"/>
              <a:gd name="connsiteX6499" fmla="*/ 5235754 w 6081795"/>
              <a:gd name="connsiteY6499" fmla="*/ 516815 h 4588006"/>
              <a:gd name="connsiteX6500" fmla="*/ 5240836 w 6081795"/>
              <a:gd name="connsiteY6500" fmla="*/ 517355 h 4588006"/>
              <a:gd name="connsiteX6501" fmla="*/ 5261078 w 6081795"/>
              <a:gd name="connsiteY6501" fmla="*/ 517407 h 4588006"/>
              <a:gd name="connsiteX6502" fmla="*/ 5282000 w 6081795"/>
              <a:gd name="connsiteY6502" fmla="*/ 517288 h 4588006"/>
              <a:gd name="connsiteX6503" fmla="*/ 5303208 w 6081795"/>
              <a:gd name="connsiteY6503" fmla="*/ 516185 h 4588006"/>
              <a:gd name="connsiteX6504" fmla="*/ 5348982 w 6081795"/>
              <a:gd name="connsiteY6504" fmla="*/ 517082 h 4588006"/>
              <a:gd name="connsiteX6505" fmla="*/ 5399504 w 6081795"/>
              <a:gd name="connsiteY6505" fmla="*/ 516779 h 4588006"/>
              <a:gd name="connsiteX6506" fmla="*/ 5409764 w 6081795"/>
              <a:gd name="connsiteY6506" fmla="*/ 518517 h 4588006"/>
              <a:gd name="connsiteX6507" fmla="*/ 5424913 w 6081795"/>
              <a:gd name="connsiteY6507" fmla="*/ 519476 h 4588006"/>
              <a:gd name="connsiteX6508" fmla="*/ 5431553 w 6081795"/>
              <a:gd name="connsiteY6508" fmla="*/ 519166 h 4588006"/>
              <a:gd name="connsiteX6509" fmla="*/ 5437791 w 6081795"/>
              <a:gd name="connsiteY6509" fmla="*/ 519869 h 4588006"/>
              <a:gd name="connsiteX6510" fmla="*/ 5474601 w 6081795"/>
              <a:gd name="connsiteY6510" fmla="*/ 519611 h 4588006"/>
              <a:gd name="connsiteX6511" fmla="*/ 5506521 w 6081795"/>
              <a:gd name="connsiteY6511" fmla="*/ 520133 h 4588006"/>
              <a:gd name="connsiteX6512" fmla="*/ 5531415 w 6081795"/>
              <a:gd name="connsiteY6512" fmla="*/ 520909 h 4588006"/>
              <a:gd name="connsiteX6513" fmla="*/ 5556573 w 6081795"/>
              <a:gd name="connsiteY6513" fmla="*/ 520252 h 4588006"/>
              <a:gd name="connsiteX6514" fmla="*/ 5571895 w 6081795"/>
              <a:gd name="connsiteY6514" fmla="*/ 520256 h 4588006"/>
              <a:gd name="connsiteX6515" fmla="*/ 5579615 w 6081795"/>
              <a:gd name="connsiteY6515" fmla="*/ 521725 h 4588006"/>
              <a:gd name="connsiteX6516" fmla="*/ 5570193 w 6081795"/>
              <a:gd name="connsiteY6516" fmla="*/ 522888 h 4588006"/>
              <a:gd name="connsiteX6517" fmla="*/ 5559791 w 6081795"/>
              <a:gd name="connsiteY6517" fmla="*/ 523312 h 4588006"/>
              <a:gd name="connsiteX6518" fmla="*/ 5550607 w 6081795"/>
              <a:gd name="connsiteY6518" fmla="*/ 522973 h 4588006"/>
              <a:gd name="connsiteX6519" fmla="*/ 5541535 w 6081795"/>
              <a:gd name="connsiteY6519" fmla="*/ 522227 h 4588006"/>
              <a:gd name="connsiteX6520" fmla="*/ 5514049 w 6081795"/>
              <a:gd name="connsiteY6520" fmla="*/ 523624 h 4588006"/>
              <a:gd name="connsiteX6521" fmla="*/ 5483153 w 6081795"/>
              <a:gd name="connsiteY6521" fmla="*/ 523604 h 4588006"/>
              <a:gd name="connsiteX6522" fmla="*/ 5455959 w 6081795"/>
              <a:gd name="connsiteY6522" fmla="*/ 524394 h 4588006"/>
              <a:gd name="connsiteX6523" fmla="*/ 5428763 w 6081795"/>
              <a:gd name="connsiteY6523" fmla="*/ 525186 h 4588006"/>
              <a:gd name="connsiteX6524" fmla="*/ 5426651 w 6081795"/>
              <a:gd name="connsiteY6524" fmla="*/ 524733 h 4588006"/>
              <a:gd name="connsiteX6525" fmla="*/ 5421684 w 6081795"/>
              <a:gd name="connsiteY6525" fmla="*/ 524543 h 4588006"/>
              <a:gd name="connsiteX6526" fmla="*/ 5415182 w 6081795"/>
              <a:gd name="connsiteY6526" fmla="*/ 524894 h 4588006"/>
              <a:gd name="connsiteX6527" fmla="*/ 5409898 w 6081795"/>
              <a:gd name="connsiteY6527" fmla="*/ 524482 h 4588006"/>
              <a:gd name="connsiteX6528" fmla="*/ 5394120 w 6081795"/>
              <a:gd name="connsiteY6528" fmla="*/ 524214 h 4588006"/>
              <a:gd name="connsiteX6529" fmla="*/ 5362398 w 6081795"/>
              <a:gd name="connsiteY6529" fmla="*/ 526148 h 4588006"/>
              <a:gd name="connsiteX6530" fmla="*/ 5355692 w 6081795"/>
              <a:gd name="connsiteY6530" fmla="*/ 526627 h 4588006"/>
              <a:gd name="connsiteX6531" fmla="*/ 5360794 w 6081795"/>
              <a:gd name="connsiteY6531" fmla="*/ 526857 h 4588006"/>
              <a:gd name="connsiteX6532" fmla="*/ 5366576 w 6081795"/>
              <a:gd name="connsiteY6532" fmla="*/ 526916 h 4588006"/>
              <a:gd name="connsiteX6533" fmla="*/ 5376344 w 6081795"/>
              <a:gd name="connsiteY6533" fmla="*/ 526803 h 4588006"/>
              <a:gd name="connsiteX6534" fmla="*/ 5386530 w 6081795"/>
              <a:gd name="connsiteY6534" fmla="*/ 527953 h 4588006"/>
              <a:gd name="connsiteX6535" fmla="*/ 5382588 w 6081795"/>
              <a:gd name="connsiteY6535" fmla="*/ 531226 h 4588006"/>
              <a:gd name="connsiteX6536" fmla="*/ 5368986 w 6081795"/>
              <a:gd name="connsiteY6536" fmla="*/ 534205 h 4588006"/>
              <a:gd name="connsiteX6537" fmla="*/ 5379956 w 6081795"/>
              <a:gd name="connsiteY6537" fmla="*/ 534018 h 4588006"/>
              <a:gd name="connsiteX6538" fmla="*/ 5389846 w 6081795"/>
              <a:gd name="connsiteY6538" fmla="*/ 535013 h 4588006"/>
              <a:gd name="connsiteX6539" fmla="*/ 5407434 w 6081795"/>
              <a:gd name="connsiteY6539" fmla="*/ 534824 h 4588006"/>
              <a:gd name="connsiteX6540" fmla="*/ 5419108 w 6081795"/>
              <a:gd name="connsiteY6540" fmla="*/ 534914 h 4588006"/>
              <a:gd name="connsiteX6541" fmla="*/ 5432821 w 6081795"/>
              <a:gd name="connsiteY6541" fmla="*/ 534490 h 4588006"/>
              <a:gd name="connsiteX6542" fmla="*/ 5435251 w 6081795"/>
              <a:gd name="connsiteY6542" fmla="*/ 535167 h 4588006"/>
              <a:gd name="connsiteX6543" fmla="*/ 5441893 w 6081795"/>
              <a:gd name="connsiteY6543" fmla="*/ 535237 h 4588006"/>
              <a:gd name="connsiteX6544" fmla="*/ 5449145 w 6081795"/>
              <a:gd name="connsiteY6544" fmla="*/ 534924 h 4588006"/>
              <a:gd name="connsiteX6545" fmla="*/ 5453681 w 6081795"/>
              <a:gd name="connsiteY6545" fmla="*/ 535298 h 4588006"/>
              <a:gd name="connsiteX6546" fmla="*/ 5494283 w 6081795"/>
              <a:gd name="connsiteY6546" fmla="*/ 535753 h 4588006"/>
              <a:gd name="connsiteX6547" fmla="*/ 5536379 w 6081795"/>
              <a:gd name="connsiteY6547" fmla="*/ 536287 h 4588006"/>
              <a:gd name="connsiteX6548" fmla="*/ 5557707 w 6081795"/>
              <a:gd name="connsiteY6548" fmla="*/ 535914 h 4588006"/>
              <a:gd name="connsiteX6549" fmla="*/ 5575919 w 6081795"/>
              <a:gd name="connsiteY6549" fmla="*/ 537239 h 4588006"/>
              <a:gd name="connsiteX6550" fmla="*/ 5576491 w 6081795"/>
              <a:gd name="connsiteY6550" fmla="*/ 537853 h 4588006"/>
              <a:gd name="connsiteX6551" fmla="*/ 5573389 w 6081795"/>
              <a:gd name="connsiteY6551" fmla="*/ 538485 h 4588006"/>
              <a:gd name="connsiteX6552" fmla="*/ 5537391 w 6081795"/>
              <a:gd name="connsiteY6552" fmla="*/ 538234 h 4588006"/>
              <a:gd name="connsiteX6553" fmla="*/ 5503569 w 6081795"/>
              <a:gd name="connsiteY6553" fmla="*/ 537889 h 4588006"/>
              <a:gd name="connsiteX6554" fmla="*/ 5484331 w 6081795"/>
              <a:gd name="connsiteY6554" fmla="*/ 539025 h 4588006"/>
              <a:gd name="connsiteX6555" fmla="*/ 5473103 w 6081795"/>
              <a:gd name="connsiteY6555" fmla="*/ 537684 h 4588006"/>
              <a:gd name="connsiteX6556" fmla="*/ 5452003 w 6081795"/>
              <a:gd name="connsiteY6556" fmla="*/ 538379 h 4588006"/>
              <a:gd name="connsiteX6557" fmla="*/ 5429409 w 6081795"/>
              <a:gd name="connsiteY6557" fmla="*/ 538997 h 4588006"/>
              <a:gd name="connsiteX6558" fmla="*/ 5423442 w 6081795"/>
              <a:gd name="connsiteY6558" fmla="*/ 538377 h 4588006"/>
              <a:gd name="connsiteX6559" fmla="*/ 5415438 w 6081795"/>
              <a:gd name="connsiteY6559" fmla="*/ 538272 h 4588006"/>
              <a:gd name="connsiteX6560" fmla="*/ 5414534 w 6081795"/>
              <a:gd name="connsiteY6560" fmla="*/ 538500 h 4588006"/>
              <a:gd name="connsiteX6561" fmla="*/ 5384602 w 6081795"/>
              <a:gd name="connsiteY6561" fmla="*/ 536945 h 4588006"/>
              <a:gd name="connsiteX6562" fmla="*/ 5369286 w 6081795"/>
              <a:gd name="connsiteY6562" fmla="*/ 538079 h 4588006"/>
              <a:gd name="connsiteX6563" fmla="*/ 5353414 w 6081795"/>
              <a:gd name="connsiteY6563" fmla="*/ 537530 h 4588006"/>
              <a:gd name="connsiteX6564" fmla="*/ 5350152 w 6081795"/>
              <a:gd name="connsiteY6564" fmla="*/ 537670 h 4588006"/>
              <a:gd name="connsiteX6565" fmla="*/ 5350700 w 6081795"/>
              <a:gd name="connsiteY6565" fmla="*/ 538216 h 4588006"/>
              <a:gd name="connsiteX6566" fmla="*/ 5356802 w 6081795"/>
              <a:gd name="connsiteY6566" fmla="*/ 538877 h 4588006"/>
              <a:gd name="connsiteX6567" fmla="*/ 5365758 w 6081795"/>
              <a:gd name="connsiteY6567" fmla="*/ 539273 h 4588006"/>
              <a:gd name="connsiteX6568" fmla="*/ 5377294 w 6081795"/>
              <a:gd name="connsiteY6568" fmla="*/ 538942 h 4588006"/>
              <a:gd name="connsiteX6569" fmla="*/ 5391144 w 6081795"/>
              <a:gd name="connsiteY6569" fmla="*/ 538938 h 4588006"/>
              <a:gd name="connsiteX6570" fmla="*/ 5413094 w 6081795"/>
              <a:gd name="connsiteY6570" fmla="*/ 540078 h 4588006"/>
              <a:gd name="connsiteX6571" fmla="*/ 5429409 w 6081795"/>
              <a:gd name="connsiteY6571" fmla="*/ 538997 h 4588006"/>
              <a:gd name="connsiteX6572" fmla="*/ 5442657 w 6081795"/>
              <a:gd name="connsiteY6572" fmla="*/ 540512 h 4588006"/>
              <a:gd name="connsiteX6573" fmla="*/ 5471895 w 6081795"/>
              <a:gd name="connsiteY6573" fmla="*/ 539964 h 4588006"/>
              <a:gd name="connsiteX6574" fmla="*/ 5501409 w 6081795"/>
              <a:gd name="connsiteY6574" fmla="*/ 540257 h 4588006"/>
              <a:gd name="connsiteX6575" fmla="*/ 5521221 w 6081795"/>
              <a:gd name="connsiteY6575" fmla="*/ 540115 h 4588006"/>
              <a:gd name="connsiteX6576" fmla="*/ 5534243 w 6081795"/>
              <a:gd name="connsiteY6576" fmla="*/ 541687 h 4588006"/>
              <a:gd name="connsiteX6577" fmla="*/ 5579399 w 6081795"/>
              <a:gd name="connsiteY6577" fmla="*/ 541827 h 4588006"/>
              <a:gd name="connsiteX6578" fmla="*/ 5605517 w 6081795"/>
              <a:gd name="connsiteY6578" fmla="*/ 542599 h 4588006"/>
              <a:gd name="connsiteX6579" fmla="*/ 5636527 w 6081795"/>
              <a:gd name="connsiteY6579" fmla="*/ 542591 h 4588006"/>
              <a:gd name="connsiteX6580" fmla="*/ 5648543 w 6081795"/>
              <a:gd name="connsiteY6580" fmla="*/ 542973 h 4588006"/>
              <a:gd name="connsiteX6581" fmla="*/ 5661377 w 6081795"/>
              <a:gd name="connsiteY6581" fmla="*/ 543605 h 4588006"/>
              <a:gd name="connsiteX6582" fmla="*/ 5673253 w 6081795"/>
              <a:gd name="connsiteY6582" fmla="*/ 543190 h 4588006"/>
              <a:gd name="connsiteX6583" fmla="*/ 5681333 w 6081795"/>
              <a:gd name="connsiteY6583" fmla="*/ 544642 h 4588006"/>
              <a:gd name="connsiteX6584" fmla="*/ 5647617 w 6081795"/>
              <a:gd name="connsiteY6584" fmla="*/ 546473 h 4588006"/>
              <a:gd name="connsiteX6585" fmla="*/ 5627939 w 6081795"/>
              <a:gd name="connsiteY6585" fmla="*/ 546278 h 4588006"/>
              <a:gd name="connsiteX6586" fmla="*/ 5608263 w 6081795"/>
              <a:gd name="connsiteY6586" fmla="*/ 546082 h 4588006"/>
              <a:gd name="connsiteX6587" fmla="*/ 5588679 w 6081795"/>
              <a:gd name="connsiteY6587" fmla="*/ 546167 h 4588006"/>
              <a:gd name="connsiteX6588" fmla="*/ 5582147 w 6081795"/>
              <a:gd name="connsiteY6588" fmla="*/ 545690 h 4588006"/>
              <a:gd name="connsiteX6589" fmla="*/ 5572901 w 6081795"/>
              <a:gd name="connsiteY6589" fmla="*/ 545899 h 4588006"/>
              <a:gd name="connsiteX6590" fmla="*/ 5557493 w 6081795"/>
              <a:gd name="connsiteY6590" fmla="*/ 546751 h 4588006"/>
              <a:gd name="connsiteX6591" fmla="*/ 5514331 w 6081795"/>
              <a:gd name="connsiteY6591" fmla="*/ 546714 h 4588006"/>
              <a:gd name="connsiteX6592" fmla="*/ 5502229 w 6081795"/>
              <a:gd name="connsiteY6592" fmla="*/ 546809 h 4588006"/>
              <a:gd name="connsiteX6593" fmla="*/ 5490943 w 6081795"/>
              <a:gd name="connsiteY6593" fmla="*/ 547153 h 4588006"/>
              <a:gd name="connsiteX6594" fmla="*/ 5485861 w 6081795"/>
              <a:gd name="connsiteY6594" fmla="*/ 546613 h 4588006"/>
              <a:gd name="connsiteX6595" fmla="*/ 5478065 w 6081795"/>
              <a:gd name="connsiteY6595" fmla="*/ 546759 h 4588006"/>
              <a:gd name="connsiteX6596" fmla="*/ 5460661 w 6081795"/>
              <a:gd name="connsiteY6596" fmla="*/ 547509 h 4588006"/>
              <a:gd name="connsiteX6597" fmla="*/ 5471679 w 6081795"/>
              <a:gd name="connsiteY6597" fmla="*/ 547840 h 4588006"/>
              <a:gd name="connsiteX6598" fmla="*/ 5486233 w 6081795"/>
              <a:gd name="connsiteY6598" fmla="*/ 547735 h 4588006"/>
              <a:gd name="connsiteX6599" fmla="*/ 5487595 w 6081795"/>
              <a:gd name="connsiteY6599" fmla="*/ 548150 h 4588006"/>
              <a:gd name="connsiteX6600" fmla="*/ 5493309 w 6081795"/>
              <a:gd name="connsiteY6600" fmla="*/ 548378 h 4588006"/>
              <a:gd name="connsiteX6601" fmla="*/ 5500605 w 6081795"/>
              <a:gd name="connsiteY6601" fmla="*/ 547827 h 4588006"/>
              <a:gd name="connsiteX6602" fmla="*/ 5506001 w 6081795"/>
              <a:gd name="connsiteY6602" fmla="*/ 548210 h 4588006"/>
              <a:gd name="connsiteX6603" fmla="*/ 5560363 w 6081795"/>
              <a:gd name="connsiteY6603" fmla="*/ 548760 h 4588006"/>
              <a:gd name="connsiteX6604" fmla="*/ 5613367 w 6081795"/>
              <a:gd name="connsiteY6604" fmla="*/ 549654 h 4588006"/>
              <a:gd name="connsiteX6605" fmla="*/ 5622593 w 6081795"/>
              <a:gd name="connsiteY6605" fmla="*/ 549755 h 4588006"/>
              <a:gd name="connsiteX6606" fmla="*/ 5628427 w 6081795"/>
              <a:gd name="connsiteY6606" fmla="*/ 550712 h 4588006"/>
              <a:gd name="connsiteX6607" fmla="*/ 5627521 w 6081795"/>
              <a:gd name="connsiteY6607" fmla="*/ 550940 h 4588006"/>
              <a:gd name="connsiteX6608" fmla="*/ 5670019 w 6081795"/>
              <a:gd name="connsiteY6608" fmla="*/ 550460 h 4588006"/>
              <a:gd name="connsiteX6609" fmla="*/ 5706949 w 6081795"/>
              <a:gd name="connsiteY6609" fmla="*/ 550933 h 4588006"/>
              <a:gd name="connsiteX6610" fmla="*/ 5703577 w 6081795"/>
              <a:gd name="connsiteY6610" fmla="*/ 551859 h 4588006"/>
              <a:gd name="connsiteX6611" fmla="*/ 5695717 w 6081795"/>
              <a:gd name="connsiteY6611" fmla="*/ 552553 h 4588006"/>
              <a:gd name="connsiteX6612" fmla="*/ 5678127 w 6081795"/>
              <a:gd name="connsiteY6612" fmla="*/ 552742 h 4588006"/>
              <a:gd name="connsiteX6613" fmla="*/ 5667409 w 6081795"/>
              <a:gd name="connsiteY6613" fmla="*/ 552943 h 4588006"/>
              <a:gd name="connsiteX6614" fmla="*/ 5656549 w 6081795"/>
              <a:gd name="connsiteY6614" fmla="*/ 552723 h 4588006"/>
              <a:gd name="connsiteX6615" fmla="*/ 5637013 w 6081795"/>
              <a:gd name="connsiteY6615" fmla="*/ 553328 h 4588006"/>
              <a:gd name="connsiteX6616" fmla="*/ 5616661 w 6081795"/>
              <a:gd name="connsiteY6616" fmla="*/ 553682 h 4588006"/>
              <a:gd name="connsiteX6617" fmla="*/ 5453465 w 6081795"/>
              <a:gd name="connsiteY6617" fmla="*/ 555401 h 4588006"/>
              <a:gd name="connsiteX6618" fmla="*/ 5442137 w 6081795"/>
              <a:gd name="connsiteY6618" fmla="*/ 555984 h 4588006"/>
              <a:gd name="connsiteX6619" fmla="*/ 5431887 w 6081795"/>
              <a:gd name="connsiteY6619" fmla="*/ 555383 h 4588006"/>
              <a:gd name="connsiteX6620" fmla="*/ 5406500 w 6081795"/>
              <a:gd name="connsiteY6620" fmla="*/ 555717 h 4588006"/>
              <a:gd name="connsiteX6621" fmla="*/ 5370688 w 6081795"/>
              <a:gd name="connsiteY6621" fmla="*/ 556027 h 4588006"/>
              <a:gd name="connsiteX6622" fmla="*/ 5339766 w 6081795"/>
              <a:gd name="connsiteY6622" fmla="*/ 555557 h 4588006"/>
              <a:gd name="connsiteX6623" fmla="*/ 5295886 w 6081795"/>
              <a:gd name="connsiteY6623" fmla="*/ 556309 h 4588006"/>
              <a:gd name="connsiteX6624" fmla="*/ 5282822 w 6081795"/>
              <a:gd name="connsiteY6624" fmla="*/ 555355 h 4588006"/>
              <a:gd name="connsiteX6625" fmla="*/ 5233120 w 6081795"/>
              <a:gd name="connsiteY6625" fmla="*/ 556287 h 4588006"/>
              <a:gd name="connsiteX6626" fmla="*/ 5183278 w 6081795"/>
              <a:gd name="connsiteY6626" fmla="*/ 556797 h 4588006"/>
              <a:gd name="connsiteX6627" fmla="*/ 5171330 w 6081795"/>
              <a:gd name="connsiteY6627" fmla="*/ 556625 h 4588006"/>
              <a:gd name="connsiteX6628" fmla="*/ 5161698 w 6081795"/>
              <a:gd name="connsiteY6628" fmla="*/ 556779 h 4588006"/>
              <a:gd name="connsiteX6629" fmla="*/ 5121626 w 6081795"/>
              <a:gd name="connsiteY6629" fmla="*/ 557177 h 4588006"/>
              <a:gd name="connsiteX6630" fmla="*/ 5116542 w 6081795"/>
              <a:gd name="connsiteY6630" fmla="*/ 556638 h 4588006"/>
              <a:gd name="connsiteX6631" fmla="*/ 5108746 w 6081795"/>
              <a:gd name="connsiteY6631" fmla="*/ 556784 h 4588006"/>
              <a:gd name="connsiteX6632" fmla="*/ 5092818 w 6081795"/>
              <a:gd name="connsiteY6632" fmla="*/ 557541 h 4588006"/>
              <a:gd name="connsiteX6633" fmla="*/ 5073756 w 6081795"/>
              <a:gd name="connsiteY6633" fmla="*/ 557722 h 4588006"/>
              <a:gd name="connsiteX6634" fmla="*/ 5065364 w 6081795"/>
              <a:gd name="connsiteY6634" fmla="*/ 557182 h 4588006"/>
              <a:gd name="connsiteX6635" fmla="*/ 5055076 w 6081795"/>
              <a:gd name="connsiteY6635" fmla="*/ 557579 h 4588006"/>
              <a:gd name="connsiteX6636" fmla="*/ 5021456 w 6081795"/>
              <a:gd name="connsiteY6636" fmla="*/ 557107 h 4588006"/>
              <a:gd name="connsiteX6637" fmla="*/ 4987436 w 6081795"/>
              <a:gd name="connsiteY6637" fmla="*/ 557647 h 4588006"/>
              <a:gd name="connsiteX6638" fmla="*/ 4984916 w 6081795"/>
              <a:gd name="connsiteY6638" fmla="*/ 557069 h 4588006"/>
              <a:gd name="connsiteX6639" fmla="*/ 4980358 w 6081795"/>
              <a:gd name="connsiteY6639" fmla="*/ 557004 h 4588006"/>
              <a:gd name="connsiteX6640" fmla="*/ 4970752 w 6081795"/>
              <a:gd name="connsiteY6640" fmla="*/ 557608 h 4588006"/>
              <a:gd name="connsiteX6641" fmla="*/ 4970034 w 6081795"/>
              <a:gd name="connsiteY6641" fmla="*/ 558397 h 4588006"/>
              <a:gd name="connsiteX6642" fmla="*/ 4963287 w 6081795"/>
              <a:gd name="connsiteY6642" fmla="*/ 558226 h 4588006"/>
              <a:gd name="connsiteX6643" fmla="*/ 4967760 w 6081795"/>
              <a:gd name="connsiteY6643" fmla="*/ 577046 h 4588006"/>
              <a:gd name="connsiteX6644" fmla="*/ 4953300 w 6081795"/>
              <a:gd name="connsiteY6644" fmla="*/ 586165 h 4588006"/>
              <a:gd name="connsiteX6645" fmla="*/ 4939268 w 6081795"/>
              <a:gd name="connsiteY6645" fmla="*/ 585376 h 4588006"/>
              <a:gd name="connsiteX6646" fmla="*/ 4930981 w 6081795"/>
              <a:gd name="connsiteY6646" fmla="*/ 585897 h 4588006"/>
              <a:gd name="connsiteX6647" fmla="*/ 4923692 w 6081795"/>
              <a:gd name="connsiteY6647" fmla="*/ 587756 h 4588006"/>
              <a:gd name="connsiteX6648" fmla="*/ 4933380 w 6081795"/>
              <a:gd name="connsiteY6648" fmla="*/ 591446 h 4588006"/>
              <a:gd name="connsiteX6649" fmla="*/ 4979155 w 6081795"/>
              <a:gd name="connsiteY6649" fmla="*/ 606325 h 4588006"/>
              <a:gd name="connsiteX6650" fmla="*/ 5001759 w 6081795"/>
              <a:gd name="connsiteY6650" fmla="*/ 604064 h 4588006"/>
              <a:gd name="connsiteX6651" fmla="*/ 5009285 w 6081795"/>
              <a:gd name="connsiteY6651" fmla="*/ 600776 h 4588006"/>
              <a:gd name="connsiteX6652" fmla="*/ 5018665 w 6081795"/>
              <a:gd name="connsiteY6652" fmla="*/ 603469 h 4588006"/>
              <a:gd name="connsiteX6653" fmla="*/ 5025763 w 6081795"/>
              <a:gd name="connsiteY6653" fmla="*/ 601938 h 4588006"/>
              <a:gd name="connsiteX6654" fmla="*/ 5028732 w 6081795"/>
              <a:gd name="connsiteY6654" fmla="*/ 598353 h 4588006"/>
              <a:gd name="connsiteX6655" fmla="*/ 5067861 w 6081795"/>
              <a:gd name="connsiteY6655" fmla="*/ 604304 h 4588006"/>
              <a:gd name="connsiteX6656" fmla="*/ 5106988 w 6081795"/>
              <a:gd name="connsiteY6656" fmla="*/ 610257 h 4588006"/>
              <a:gd name="connsiteX6657" fmla="*/ 5151317 w 6081795"/>
              <a:gd name="connsiteY6657" fmla="*/ 609797 h 4588006"/>
              <a:gd name="connsiteX6658" fmla="*/ 5190943 w 6081795"/>
              <a:gd name="connsiteY6658" fmla="*/ 620495 h 4588006"/>
              <a:gd name="connsiteX6659" fmla="*/ 5203860 w 6081795"/>
              <a:gd name="connsiteY6659" fmla="*/ 614544 h 4588006"/>
              <a:gd name="connsiteX6660" fmla="*/ 5216990 w 6081795"/>
              <a:gd name="connsiteY6660" fmla="*/ 611792 h 4588006"/>
              <a:gd name="connsiteX6661" fmla="*/ 5231974 w 6081795"/>
              <a:gd name="connsiteY6661" fmla="*/ 615021 h 4588006"/>
              <a:gd name="connsiteX6662" fmla="*/ 5245648 w 6081795"/>
              <a:gd name="connsiteY6662" fmla="*/ 624067 h 4588006"/>
              <a:gd name="connsiteX6663" fmla="*/ 5234772 w 6081795"/>
              <a:gd name="connsiteY6663" fmla="*/ 635671 h 4588006"/>
              <a:gd name="connsiteX6664" fmla="*/ 5212786 w 6081795"/>
              <a:gd name="connsiteY6664" fmla="*/ 635849 h 4588006"/>
              <a:gd name="connsiteX6665" fmla="*/ 5176601 w 6081795"/>
              <a:gd name="connsiteY6665" fmla="*/ 630939 h 4588006"/>
              <a:gd name="connsiteX6666" fmla="*/ 5140988 w 6081795"/>
              <a:gd name="connsiteY6666" fmla="*/ 637274 h 4588006"/>
              <a:gd name="connsiteX6667" fmla="*/ 5095258 w 6081795"/>
              <a:gd name="connsiteY6667" fmla="*/ 641677 h 4588006"/>
              <a:gd name="connsiteX6668" fmla="*/ 5042404 w 6081795"/>
              <a:gd name="connsiteY6668" fmla="*/ 640009 h 4588006"/>
              <a:gd name="connsiteX6669" fmla="*/ 5033548 w 6081795"/>
              <a:gd name="connsiteY6669" fmla="*/ 645588 h 4588006"/>
              <a:gd name="connsiteX6670" fmla="*/ 5023978 w 6081795"/>
              <a:gd name="connsiteY6670" fmla="*/ 643222 h 4588006"/>
              <a:gd name="connsiteX6671" fmla="*/ 5002373 w 6081795"/>
              <a:gd name="connsiteY6671" fmla="*/ 650897 h 4588006"/>
              <a:gd name="connsiteX6672" fmla="*/ 4999708 w 6081795"/>
              <a:gd name="connsiteY6672" fmla="*/ 653426 h 4588006"/>
              <a:gd name="connsiteX6673" fmla="*/ 5023784 w 6081795"/>
              <a:gd name="connsiteY6673" fmla="*/ 652563 h 4588006"/>
              <a:gd name="connsiteX6674" fmla="*/ 5087342 w 6081795"/>
              <a:gd name="connsiteY6674" fmla="*/ 649591 h 4588006"/>
              <a:gd name="connsiteX6675" fmla="*/ 5150796 w 6081795"/>
              <a:gd name="connsiteY6675" fmla="*/ 650961 h 4588006"/>
              <a:gd name="connsiteX6676" fmla="*/ 5164510 w 6081795"/>
              <a:gd name="connsiteY6676" fmla="*/ 656829 h 4588006"/>
              <a:gd name="connsiteX6677" fmla="*/ 5152504 w 6081795"/>
              <a:gd name="connsiteY6677" fmla="*/ 660283 h 4588006"/>
              <a:gd name="connsiteX6678" fmla="*/ 5196258 w 6081795"/>
              <a:gd name="connsiteY6678" fmla="*/ 662555 h 4588006"/>
              <a:gd name="connsiteX6679" fmla="*/ 5193948 w 6081795"/>
              <a:gd name="connsiteY6679" fmla="*/ 669668 h 4588006"/>
              <a:gd name="connsiteX6680" fmla="*/ 5153120 w 6081795"/>
              <a:gd name="connsiteY6680" fmla="*/ 668587 h 4588006"/>
              <a:gd name="connsiteX6681" fmla="*/ 5112806 w 6081795"/>
              <a:gd name="connsiteY6681" fmla="*/ 670303 h 4588006"/>
              <a:gd name="connsiteX6682" fmla="*/ 5145536 w 6081795"/>
              <a:gd name="connsiteY6682" fmla="*/ 671541 h 4588006"/>
              <a:gd name="connsiteX6683" fmla="*/ 5177924 w 6081795"/>
              <a:gd name="connsiteY6683" fmla="*/ 670914 h 4588006"/>
              <a:gd name="connsiteX6684" fmla="*/ 5221338 w 6081795"/>
              <a:gd name="connsiteY6684" fmla="*/ 671321 h 4588006"/>
              <a:gd name="connsiteX6685" fmla="*/ 5264750 w 6081795"/>
              <a:gd name="connsiteY6685" fmla="*/ 671727 h 4588006"/>
              <a:gd name="connsiteX6686" fmla="*/ 5278818 w 6081795"/>
              <a:gd name="connsiteY6686" fmla="*/ 672131 h 4588006"/>
              <a:gd name="connsiteX6687" fmla="*/ 5290132 w 6081795"/>
              <a:gd name="connsiteY6687" fmla="*/ 672275 h 4588006"/>
              <a:gd name="connsiteX6688" fmla="*/ 5284044 w 6081795"/>
              <a:gd name="connsiteY6688" fmla="*/ 673537 h 4588006"/>
              <a:gd name="connsiteX6689" fmla="*/ 5272442 w 6081795"/>
              <a:gd name="connsiteY6689" fmla="*/ 674281 h 4588006"/>
              <a:gd name="connsiteX6690" fmla="*/ 5236378 w 6081795"/>
              <a:gd name="connsiteY6690" fmla="*/ 674564 h 4588006"/>
              <a:gd name="connsiteX6691" fmla="*/ 5220354 w 6081795"/>
              <a:gd name="connsiteY6691" fmla="*/ 675809 h 4588006"/>
              <a:gd name="connsiteX6692" fmla="*/ 5253426 w 6081795"/>
              <a:gd name="connsiteY6692" fmla="*/ 678911 h 4588006"/>
              <a:gd name="connsiteX6693" fmla="*/ 5287482 w 6081795"/>
              <a:gd name="connsiteY6693" fmla="*/ 677523 h 4588006"/>
              <a:gd name="connsiteX6694" fmla="*/ 5301250 w 6081795"/>
              <a:gd name="connsiteY6694" fmla="*/ 676296 h 4588006"/>
              <a:gd name="connsiteX6695" fmla="*/ 5323544 w 6081795"/>
              <a:gd name="connsiteY6695" fmla="*/ 677242 h 4588006"/>
              <a:gd name="connsiteX6696" fmla="*/ 5357220 w 6081795"/>
              <a:gd name="connsiteY6696" fmla="*/ 675018 h 4588006"/>
              <a:gd name="connsiteX6697" fmla="*/ 5384648 w 6081795"/>
              <a:gd name="connsiteY6697" fmla="*/ 675643 h 4588006"/>
              <a:gd name="connsiteX6698" fmla="*/ 5379610 w 6081795"/>
              <a:gd name="connsiteY6698" fmla="*/ 678949 h 4588006"/>
              <a:gd name="connsiteX6699" fmla="*/ 5373324 w 6081795"/>
              <a:gd name="connsiteY6699" fmla="*/ 682826 h 4588006"/>
              <a:gd name="connsiteX6700" fmla="*/ 5397574 w 6081795"/>
              <a:gd name="connsiteY6700" fmla="*/ 682123 h 4588006"/>
              <a:gd name="connsiteX6701" fmla="*/ 5422078 w 6081795"/>
              <a:gd name="connsiteY6701" fmla="*/ 682818 h 4588006"/>
              <a:gd name="connsiteX6702" fmla="*/ 5428103 w 6081795"/>
              <a:gd name="connsiteY6702" fmla="*/ 686131 h 4588006"/>
              <a:gd name="connsiteX6703" fmla="*/ 5432461 w 6081795"/>
              <a:gd name="connsiteY6703" fmla="*/ 690204 h 4588006"/>
              <a:gd name="connsiteX6704" fmla="*/ 5452537 w 6081795"/>
              <a:gd name="connsiteY6704" fmla="*/ 690142 h 4588006"/>
              <a:gd name="connsiteX6705" fmla="*/ 5473865 w 6081795"/>
              <a:gd name="connsiteY6705" fmla="*/ 689507 h 4588006"/>
              <a:gd name="connsiteX6706" fmla="*/ 5464549 w 6081795"/>
              <a:gd name="connsiteY6706" fmla="*/ 697796 h 4588006"/>
              <a:gd name="connsiteX6707" fmla="*/ 5423142 w 6081795"/>
              <a:gd name="connsiteY6707" fmla="*/ 698494 h 4588006"/>
              <a:gd name="connsiteX6708" fmla="*/ 5418102 w 6081795"/>
              <a:gd name="connsiteY6708" fmla="*/ 690690 h 4588006"/>
              <a:gd name="connsiteX6709" fmla="*/ 5393260 w 6081795"/>
              <a:gd name="connsiteY6709" fmla="*/ 689391 h 4588006"/>
              <a:gd name="connsiteX6710" fmla="*/ 5372682 w 6081795"/>
              <a:gd name="connsiteY6710" fmla="*/ 689180 h 4588006"/>
              <a:gd name="connsiteX6711" fmla="*/ 5355900 w 6081795"/>
              <a:gd name="connsiteY6711" fmla="*/ 688751 h 4588006"/>
              <a:gd name="connsiteX6712" fmla="*/ 5336618 w 6081795"/>
              <a:gd name="connsiteY6712" fmla="*/ 689462 h 4588006"/>
              <a:gd name="connsiteX6713" fmla="*/ 5340596 w 6081795"/>
              <a:gd name="connsiteY6713" fmla="*/ 692698 h 4588006"/>
              <a:gd name="connsiteX6714" fmla="*/ 5332300 w 6081795"/>
              <a:gd name="connsiteY6714" fmla="*/ 695471 h 4588006"/>
              <a:gd name="connsiteX6715" fmla="*/ 5319954 w 6081795"/>
              <a:gd name="connsiteY6715" fmla="*/ 697061 h 4588006"/>
              <a:gd name="connsiteX6716" fmla="*/ 5320594 w 6081795"/>
              <a:gd name="connsiteY6716" fmla="*/ 690708 h 4588006"/>
              <a:gd name="connsiteX6717" fmla="*/ 5301578 w 6081795"/>
              <a:gd name="connsiteY6717" fmla="*/ 695338 h 4588006"/>
              <a:gd name="connsiteX6718" fmla="*/ 5257220 w 6081795"/>
              <a:gd name="connsiteY6718" fmla="*/ 698393 h 4588006"/>
              <a:gd name="connsiteX6719" fmla="*/ 5214112 w 6081795"/>
              <a:gd name="connsiteY6719" fmla="*/ 700878 h 4588006"/>
              <a:gd name="connsiteX6720" fmla="*/ 5223468 w 6081795"/>
              <a:gd name="connsiteY6720" fmla="*/ 702671 h 4588006"/>
              <a:gd name="connsiteX6721" fmla="*/ 5260744 w 6081795"/>
              <a:gd name="connsiteY6721" fmla="*/ 702846 h 4588006"/>
              <a:gd name="connsiteX6722" fmla="*/ 5299270 w 6081795"/>
              <a:gd name="connsiteY6722" fmla="*/ 702451 h 4588006"/>
              <a:gd name="connsiteX6723" fmla="*/ 5338326 w 6081795"/>
              <a:gd name="connsiteY6723" fmla="*/ 698784 h 4588006"/>
              <a:gd name="connsiteX6724" fmla="*/ 5422614 w 6081795"/>
              <a:gd name="connsiteY6724" fmla="*/ 701765 h 4588006"/>
              <a:gd name="connsiteX6725" fmla="*/ 5515653 w 6081795"/>
              <a:gd name="connsiteY6725" fmla="*/ 700756 h 4588006"/>
              <a:gd name="connsiteX6726" fmla="*/ 5534543 w 6081795"/>
              <a:gd name="connsiteY6726" fmla="*/ 706536 h 4588006"/>
              <a:gd name="connsiteX6727" fmla="*/ 5562441 w 6081795"/>
              <a:gd name="connsiteY6727" fmla="*/ 709725 h 4588006"/>
              <a:gd name="connsiteX6728" fmla="*/ 5574665 w 6081795"/>
              <a:gd name="connsiteY6728" fmla="*/ 708695 h 4588006"/>
              <a:gd name="connsiteX6729" fmla="*/ 5586155 w 6081795"/>
              <a:gd name="connsiteY6729" fmla="*/ 711033 h 4588006"/>
              <a:gd name="connsiteX6730" fmla="*/ 5653939 w 6081795"/>
              <a:gd name="connsiteY6730" fmla="*/ 710175 h 4588006"/>
              <a:gd name="connsiteX6731" fmla="*/ 5712719 w 6081795"/>
              <a:gd name="connsiteY6731" fmla="*/ 711908 h 4588006"/>
              <a:gd name="connsiteX6732" fmla="*/ 5758559 w 6081795"/>
              <a:gd name="connsiteY6732" fmla="*/ 714490 h 4588006"/>
              <a:gd name="connsiteX6733" fmla="*/ 5804885 w 6081795"/>
              <a:gd name="connsiteY6733" fmla="*/ 712306 h 4588006"/>
              <a:gd name="connsiteX6734" fmla="*/ 5833101 w 6081795"/>
              <a:gd name="connsiteY6734" fmla="*/ 712319 h 4588006"/>
              <a:gd name="connsiteX6735" fmla="*/ 5847315 w 6081795"/>
              <a:gd name="connsiteY6735" fmla="*/ 717203 h 4588006"/>
              <a:gd name="connsiteX6736" fmla="*/ 5829965 w 6081795"/>
              <a:gd name="connsiteY6736" fmla="*/ 721072 h 4588006"/>
              <a:gd name="connsiteX6737" fmla="*/ 5810811 w 6081795"/>
              <a:gd name="connsiteY6737" fmla="*/ 722483 h 4588006"/>
              <a:gd name="connsiteX6738" fmla="*/ 5793903 w 6081795"/>
              <a:gd name="connsiteY6738" fmla="*/ 721355 h 4588006"/>
              <a:gd name="connsiteX6739" fmla="*/ 5777195 w 6081795"/>
              <a:gd name="connsiteY6739" fmla="*/ 718872 h 4588006"/>
              <a:gd name="connsiteX6740" fmla="*/ 5726581 w 6081795"/>
              <a:gd name="connsiteY6740" fmla="*/ 723516 h 4588006"/>
              <a:gd name="connsiteX6741" fmla="*/ 5669687 w 6081795"/>
              <a:gd name="connsiteY6741" fmla="*/ 723448 h 4588006"/>
              <a:gd name="connsiteX6742" fmla="*/ 5619609 w 6081795"/>
              <a:gd name="connsiteY6742" fmla="*/ 726080 h 4588006"/>
              <a:gd name="connsiteX6743" fmla="*/ 5569531 w 6081795"/>
              <a:gd name="connsiteY6743" fmla="*/ 728714 h 4588006"/>
              <a:gd name="connsiteX6744" fmla="*/ 5565641 w 6081795"/>
              <a:gd name="connsiteY6744" fmla="*/ 727204 h 4588006"/>
              <a:gd name="connsiteX6745" fmla="*/ 5556497 w 6081795"/>
              <a:gd name="connsiteY6745" fmla="*/ 726576 h 4588006"/>
              <a:gd name="connsiteX6746" fmla="*/ 5544521 w 6081795"/>
              <a:gd name="connsiteY6746" fmla="*/ 727743 h 4588006"/>
              <a:gd name="connsiteX6747" fmla="*/ 5534789 w 6081795"/>
              <a:gd name="connsiteY6747" fmla="*/ 726372 h 4588006"/>
              <a:gd name="connsiteX6748" fmla="*/ 5505735 w 6081795"/>
              <a:gd name="connsiteY6748" fmla="*/ 725479 h 4588006"/>
              <a:gd name="connsiteX6749" fmla="*/ 5447323 w 6081795"/>
              <a:gd name="connsiteY6749" fmla="*/ 731912 h 4588006"/>
              <a:gd name="connsiteX6750" fmla="*/ 5434975 w 6081795"/>
              <a:gd name="connsiteY6750" fmla="*/ 733502 h 4588006"/>
              <a:gd name="connsiteX6751" fmla="*/ 5444369 w 6081795"/>
              <a:gd name="connsiteY6751" fmla="*/ 734269 h 4588006"/>
              <a:gd name="connsiteX6752" fmla="*/ 5455013 w 6081795"/>
              <a:gd name="connsiteY6752" fmla="*/ 734466 h 4588006"/>
              <a:gd name="connsiteX6753" fmla="*/ 5473003 w 6081795"/>
              <a:gd name="connsiteY6753" fmla="*/ 734091 h 4588006"/>
              <a:gd name="connsiteX6754" fmla="*/ 5491761 w 6081795"/>
              <a:gd name="connsiteY6754" fmla="*/ 737912 h 4588006"/>
              <a:gd name="connsiteX6755" fmla="*/ 5484501 w 6081795"/>
              <a:gd name="connsiteY6755" fmla="*/ 748798 h 4588006"/>
              <a:gd name="connsiteX6756" fmla="*/ 5459453 w 6081795"/>
              <a:gd name="connsiteY6756" fmla="*/ 758703 h 4588006"/>
              <a:gd name="connsiteX6757" fmla="*/ 5479653 w 6081795"/>
              <a:gd name="connsiteY6757" fmla="*/ 758079 h 4588006"/>
              <a:gd name="connsiteX6758" fmla="*/ 5497865 w 6081795"/>
              <a:gd name="connsiteY6758" fmla="*/ 761390 h 4588006"/>
              <a:gd name="connsiteX6759" fmla="*/ 5530255 w 6081795"/>
              <a:gd name="connsiteY6759" fmla="*/ 760763 h 4588006"/>
              <a:gd name="connsiteX6760" fmla="*/ 5551753 w 6081795"/>
              <a:gd name="connsiteY6760" fmla="*/ 761061 h 4588006"/>
              <a:gd name="connsiteX6761" fmla="*/ 5577003 w 6081795"/>
              <a:gd name="connsiteY6761" fmla="*/ 759649 h 4588006"/>
              <a:gd name="connsiteX6762" fmla="*/ 5581477 w 6081795"/>
              <a:gd name="connsiteY6762" fmla="*/ 761901 h 4588006"/>
              <a:gd name="connsiteX6763" fmla="*/ 5593707 w 6081795"/>
              <a:gd name="connsiteY6763" fmla="*/ 762132 h 4588006"/>
              <a:gd name="connsiteX6764" fmla="*/ 5607061 w 6081795"/>
              <a:gd name="connsiteY6764" fmla="*/ 761095 h 4588006"/>
              <a:gd name="connsiteX6765" fmla="*/ 5615413 w 6081795"/>
              <a:gd name="connsiteY6765" fmla="*/ 762336 h 4588006"/>
              <a:gd name="connsiteX6766" fmla="*/ 5690181 w 6081795"/>
              <a:gd name="connsiteY6766" fmla="*/ 763851 h 4588006"/>
              <a:gd name="connsiteX6767" fmla="*/ 5767701 w 6081795"/>
              <a:gd name="connsiteY6767" fmla="*/ 765624 h 4588006"/>
              <a:gd name="connsiteX6768" fmla="*/ 5806975 w 6081795"/>
              <a:gd name="connsiteY6768" fmla="*/ 764383 h 4588006"/>
              <a:gd name="connsiteX6769" fmla="*/ 5840511 w 6081795"/>
              <a:gd name="connsiteY6769" fmla="*/ 768788 h 4588006"/>
              <a:gd name="connsiteX6770" fmla="*/ 5841563 w 6081795"/>
              <a:gd name="connsiteY6770" fmla="*/ 770834 h 4588006"/>
              <a:gd name="connsiteX6771" fmla="*/ 5835851 w 6081795"/>
              <a:gd name="connsiteY6771" fmla="*/ 772932 h 4588006"/>
              <a:gd name="connsiteX6772" fmla="*/ 5769563 w 6081795"/>
              <a:gd name="connsiteY6772" fmla="*/ 772098 h 4588006"/>
              <a:gd name="connsiteX6773" fmla="*/ 5707281 w 6081795"/>
              <a:gd name="connsiteY6773" fmla="*/ 770952 h 4588006"/>
              <a:gd name="connsiteX6774" fmla="*/ 5671859 w 6081795"/>
              <a:gd name="connsiteY6774" fmla="*/ 774730 h 4588006"/>
              <a:gd name="connsiteX6775" fmla="*/ 5651179 w 6081795"/>
              <a:gd name="connsiteY6775" fmla="*/ 770271 h 4588006"/>
              <a:gd name="connsiteX6776" fmla="*/ 5612325 w 6081795"/>
              <a:gd name="connsiteY6776" fmla="*/ 772583 h 4588006"/>
              <a:gd name="connsiteX6777" fmla="*/ 5570717 w 6081795"/>
              <a:gd name="connsiteY6777" fmla="*/ 774636 h 4588006"/>
              <a:gd name="connsiteX6778" fmla="*/ 5559731 w 6081795"/>
              <a:gd name="connsiteY6778" fmla="*/ 772574 h 4588006"/>
              <a:gd name="connsiteX6779" fmla="*/ 5544995 w 6081795"/>
              <a:gd name="connsiteY6779" fmla="*/ 772223 h 4588006"/>
              <a:gd name="connsiteX6780" fmla="*/ 5543327 w 6081795"/>
              <a:gd name="connsiteY6780" fmla="*/ 772983 h 4588006"/>
              <a:gd name="connsiteX6781" fmla="*/ 5488209 w 6081795"/>
              <a:gd name="connsiteY6781" fmla="*/ 767813 h 4588006"/>
              <a:gd name="connsiteX6782" fmla="*/ 5460005 w 6081795"/>
              <a:gd name="connsiteY6782" fmla="*/ 771582 h 4588006"/>
              <a:gd name="connsiteX6783" fmla="*/ 5430781 w 6081795"/>
              <a:gd name="connsiteY6783" fmla="*/ 769757 h 4588006"/>
              <a:gd name="connsiteX6784" fmla="*/ 5424771 w 6081795"/>
              <a:gd name="connsiteY6784" fmla="*/ 770224 h 4588006"/>
              <a:gd name="connsiteX6785" fmla="*/ 5425781 w 6081795"/>
              <a:gd name="connsiteY6785" fmla="*/ 772037 h 4588006"/>
              <a:gd name="connsiteX6786" fmla="*/ 5437019 w 6081795"/>
              <a:gd name="connsiteY6786" fmla="*/ 774236 h 4588006"/>
              <a:gd name="connsiteX6787" fmla="*/ 5453511 w 6081795"/>
              <a:gd name="connsiteY6787" fmla="*/ 775553 h 4588006"/>
              <a:gd name="connsiteX6788" fmla="*/ 5474753 w 6081795"/>
              <a:gd name="connsiteY6788" fmla="*/ 774454 h 4588006"/>
              <a:gd name="connsiteX6789" fmla="*/ 5500257 w 6081795"/>
              <a:gd name="connsiteY6789" fmla="*/ 774440 h 4588006"/>
              <a:gd name="connsiteX6790" fmla="*/ 5540677 w 6081795"/>
              <a:gd name="connsiteY6790" fmla="*/ 778231 h 4588006"/>
              <a:gd name="connsiteX6791" fmla="*/ 5570717 w 6081795"/>
              <a:gd name="connsiteY6791" fmla="*/ 774636 h 4588006"/>
              <a:gd name="connsiteX6792" fmla="*/ 5595115 w 6081795"/>
              <a:gd name="connsiteY6792" fmla="*/ 779673 h 4588006"/>
              <a:gd name="connsiteX6793" fmla="*/ 5648955 w 6081795"/>
              <a:gd name="connsiteY6793" fmla="*/ 777850 h 4588006"/>
              <a:gd name="connsiteX6794" fmla="*/ 5703305 w 6081795"/>
              <a:gd name="connsiteY6794" fmla="*/ 778824 h 4588006"/>
              <a:gd name="connsiteX6795" fmla="*/ 5739785 w 6081795"/>
              <a:gd name="connsiteY6795" fmla="*/ 778352 h 4588006"/>
              <a:gd name="connsiteX6796" fmla="*/ 5763767 w 6081795"/>
              <a:gd name="connsiteY6796" fmla="*/ 783579 h 4588006"/>
              <a:gd name="connsiteX6797" fmla="*/ 5846917 w 6081795"/>
              <a:gd name="connsiteY6797" fmla="*/ 784048 h 4588006"/>
              <a:gd name="connsiteX6798" fmla="*/ 5895015 w 6081795"/>
              <a:gd name="connsiteY6798" fmla="*/ 786612 h 4588006"/>
              <a:gd name="connsiteX6799" fmla="*/ 5952115 w 6081795"/>
              <a:gd name="connsiteY6799" fmla="*/ 786585 h 4588006"/>
              <a:gd name="connsiteX6800" fmla="*/ 5974243 w 6081795"/>
              <a:gd name="connsiteY6800" fmla="*/ 787858 h 4588006"/>
              <a:gd name="connsiteX6801" fmla="*/ 5997879 w 6081795"/>
              <a:gd name="connsiteY6801" fmla="*/ 789960 h 4588006"/>
              <a:gd name="connsiteX6802" fmla="*/ 6019745 w 6081795"/>
              <a:gd name="connsiteY6802" fmla="*/ 788575 h 4588006"/>
              <a:gd name="connsiteX6803" fmla="*/ 6034625 w 6081795"/>
              <a:gd name="connsiteY6803" fmla="*/ 793407 h 4588006"/>
              <a:gd name="connsiteX6804" fmla="*/ 5972539 w 6081795"/>
              <a:gd name="connsiteY6804" fmla="*/ 799495 h 4588006"/>
              <a:gd name="connsiteX6805" fmla="*/ 5936305 w 6081795"/>
              <a:gd name="connsiteY6805" fmla="*/ 798846 h 4588006"/>
              <a:gd name="connsiteX6806" fmla="*/ 5900069 w 6081795"/>
              <a:gd name="connsiteY6806" fmla="*/ 798195 h 4588006"/>
              <a:gd name="connsiteX6807" fmla="*/ 5864007 w 6081795"/>
              <a:gd name="connsiteY6807" fmla="*/ 798478 h 4588006"/>
              <a:gd name="connsiteX6808" fmla="*/ 5851979 w 6081795"/>
              <a:gd name="connsiteY6808" fmla="*/ 796891 h 4588006"/>
              <a:gd name="connsiteX6809" fmla="*/ 5834951 w 6081795"/>
              <a:gd name="connsiteY6809" fmla="*/ 797585 h 4588006"/>
              <a:gd name="connsiteX6810" fmla="*/ 5806579 w 6081795"/>
              <a:gd name="connsiteY6810" fmla="*/ 800421 h 4588006"/>
              <a:gd name="connsiteX6811" fmla="*/ 5727101 w 6081795"/>
              <a:gd name="connsiteY6811" fmla="*/ 800297 h 4588006"/>
              <a:gd name="connsiteX6812" fmla="*/ 5704813 w 6081795"/>
              <a:gd name="connsiteY6812" fmla="*/ 800612 h 4588006"/>
              <a:gd name="connsiteX6813" fmla="*/ 5684031 w 6081795"/>
              <a:gd name="connsiteY6813" fmla="*/ 801754 h 4588006"/>
              <a:gd name="connsiteX6814" fmla="*/ 5674673 w 6081795"/>
              <a:gd name="connsiteY6814" fmla="*/ 799961 h 4588006"/>
              <a:gd name="connsiteX6815" fmla="*/ 5660317 w 6081795"/>
              <a:gd name="connsiteY6815" fmla="*/ 800447 h 4588006"/>
              <a:gd name="connsiteX6816" fmla="*/ 5628269 w 6081795"/>
              <a:gd name="connsiteY6816" fmla="*/ 802938 h 4588006"/>
              <a:gd name="connsiteX6817" fmla="*/ 5648559 w 6081795"/>
              <a:gd name="connsiteY6817" fmla="*/ 804039 h 4588006"/>
              <a:gd name="connsiteX6818" fmla="*/ 5675355 w 6081795"/>
              <a:gd name="connsiteY6818" fmla="*/ 803689 h 4588006"/>
              <a:gd name="connsiteX6819" fmla="*/ 5677867 w 6081795"/>
              <a:gd name="connsiteY6819" fmla="*/ 805071 h 4588006"/>
              <a:gd name="connsiteX6820" fmla="*/ 5688389 w 6081795"/>
              <a:gd name="connsiteY6820" fmla="*/ 805828 h 4588006"/>
              <a:gd name="connsiteX6821" fmla="*/ 5701821 w 6081795"/>
              <a:gd name="connsiteY6821" fmla="*/ 803996 h 4588006"/>
              <a:gd name="connsiteX6822" fmla="*/ 5711761 w 6081795"/>
              <a:gd name="connsiteY6822" fmla="*/ 805271 h 4588006"/>
              <a:gd name="connsiteX6823" fmla="*/ 5811865 w 6081795"/>
              <a:gd name="connsiteY6823" fmla="*/ 807102 h 4588006"/>
              <a:gd name="connsiteX6824" fmla="*/ 5909467 w 6081795"/>
              <a:gd name="connsiteY6824" fmla="*/ 810071 h 4588006"/>
              <a:gd name="connsiteX6825" fmla="*/ 5926459 w 6081795"/>
              <a:gd name="connsiteY6825" fmla="*/ 810405 h 4588006"/>
              <a:gd name="connsiteX6826" fmla="*/ 5937199 w 6081795"/>
              <a:gd name="connsiteY6826" fmla="*/ 813588 h 4588006"/>
              <a:gd name="connsiteX6827" fmla="*/ 5935531 w 6081795"/>
              <a:gd name="connsiteY6827" fmla="*/ 814348 h 4588006"/>
              <a:gd name="connsiteX6828" fmla="*/ 6013791 w 6081795"/>
              <a:gd name="connsiteY6828" fmla="*/ 812755 h 4588006"/>
              <a:gd name="connsiteX6829" fmla="*/ 6081795 w 6081795"/>
              <a:gd name="connsiteY6829" fmla="*/ 814323 h 4588006"/>
              <a:gd name="connsiteX6830" fmla="*/ 6075587 w 6081795"/>
              <a:gd name="connsiteY6830" fmla="*/ 817405 h 4588006"/>
              <a:gd name="connsiteX6831" fmla="*/ 6061111 w 6081795"/>
              <a:gd name="connsiteY6831" fmla="*/ 819712 h 4588006"/>
              <a:gd name="connsiteX6832" fmla="*/ 6028723 w 6081795"/>
              <a:gd name="connsiteY6832" fmla="*/ 820340 h 4588006"/>
              <a:gd name="connsiteX6833" fmla="*/ 6008983 w 6081795"/>
              <a:gd name="connsiteY6833" fmla="*/ 821008 h 4588006"/>
              <a:gd name="connsiteX6834" fmla="*/ 5988987 w 6081795"/>
              <a:gd name="connsiteY6834" fmla="*/ 820278 h 4588006"/>
              <a:gd name="connsiteX6835" fmla="*/ 5953011 w 6081795"/>
              <a:gd name="connsiteY6835" fmla="*/ 822286 h 4588006"/>
              <a:gd name="connsiteX6836" fmla="*/ 5915533 w 6081795"/>
              <a:gd name="connsiteY6836" fmla="*/ 823467 h 4588006"/>
              <a:gd name="connsiteX6837" fmla="*/ 5615019 w 6081795"/>
              <a:gd name="connsiteY6837" fmla="*/ 829182 h 4588006"/>
              <a:gd name="connsiteX6838" fmla="*/ 5594155 w 6081795"/>
              <a:gd name="connsiteY6838" fmla="*/ 831118 h 4588006"/>
              <a:gd name="connsiteX6839" fmla="*/ 5575281 w 6081795"/>
              <a:gd name="connsiteY6839" fmla="*/ 829119 h 4588006"/>
              <a:gd name="connsiteX6840" fmla="*/ 5528535 w 6081795"/>
              <a:gd name="connsiteY6840" fmla="*/ 830232 h 4588006"/>
              <a:gd name="connsiteX6841" fmla="*/ 5462587 w 6081795"/>
              <a:gd name="connsiteY6841" fmla="*/ 831262 h 4588006"/>
              <a:gd name="connsiteX6842" fmla="*/ 5405644 w 6081795"/>
              <a:gd name="connsiteY6842" fmla="*/ 829702 h 4588006"/>
              <a:gd name="connsiteX6843" fmla="*/ 5324842 w 6081795"/>
              <a:gd name="connsiteY6843" fmla="*/ 832201 h 4588006"/>
              <a:gd name="connsiteX6844" fmla="*/ 5300786 w 6081795"/>
              <a:gd name="connsiteY6844" fmla="*/ 829029 h 4588006"/>
              <a:gd name="connsiteX6845" fmla="*/ 5209260 w 6081795"/>
              <a:gd name="connsiteY6845" fmla="*/ 832126 h 4588006"/>
              <a:gd name="connsiteX6846" fmla="*/ 5117478 w 6081795"/>
              <a:gd name="connsiteY6846" fmla="*/ 833825 h 4588006"/>
              <a:gd name="connsiteX6847" fmla="*/ 5095476 w 6081795"/>
              <a:gd name="connsiteY6847" fmla="*/ 833251 h 4588006"/>
              <a:gd name="connsiteX6848" fmla="*/ 5077740 w 6081795"/>
              <a:gd name="connsiteY6848" fmla="*/ 833764 h 4588006"/>
              <a:gd name="connsiteX6849" fmla="*/ 5003946 w 6081795"/>
              <a:gd name="connsiteY6849" fmla="*/ 835088 h 4588006"/>
              <a:gd name="connsiteX6850" fmla="*/ 4994588 w 6081795"/>
              <a:gd name="connsiteY6850" fmla="*/ 833294 h 4588006"/>
              <a:gd name="connsiteX6851" fmla="*/ 4980232 w 6081795"/>
              <a:gd name="connsiteY6851" fmla="*/ 833780 h 4588006"/>
              <a:gd name="connsiteX6852" fmla="*/ 4950898 w 6081795"/>
              <a:gd name="connsiteY6852" fmla="*/ 836297 h 4588006"/>
              <a:gd name="connsiteX6853" fmla="*/ 4915796 w 6081795"/>
              <a:gd name="connsiteY6853" fmla="*/ 836899 h 4588006"/>
              <a:gd name="connsiteX6854" fmla="*/ 4900344 w 6081795"/>
              <a:gd name="connsiteY6854" fmla="*/ 835106 h 4588006"/>
              <a:gd name="connsiteX6855" fmla="*/ 4881400 w 6081795"/>
              <a:gd name="connsiteY6855" fmla="*/ 836422 h 4588006"/>
              <a:gd name="connsiteX6856" fmla="*/ 4819490 w 6081795"/>
              <a:gd name="connsiteY6856" fmla="*/ 834853 h 4588006"/>
              <a:gd name="connsiteX6857" fmla="*/ 4756842 w 6081795"/>
              <a:gd name="connsiteY6857" fmla="*/ 836650 h 4588006"/>
              <a:gd name="connsiteX6858" fmla="*/ 4752202 w 6081795"/>
              <a:gd name="connsiteY6858" fmla="*/ 834726 h 4588006"/>
              <a:gd name="connsiteX6859" fmla="*/ 4743812 w 6081795"/>
              <a:gd name="connsiteY6859" fmla="*/ 834512 h 4588006"/>
              <a:gd name="connsiteX6860" fmla="*/ 4726120 w 6081795"/>
              <a:gd name="connsiteY6860" fmla="*/ 836518 h 4588006"/>
              <a:gd name="connsiteX6861" fmla="*/ 4724796 w 6081795"/>
              <a:gd name="connsiteY6861" fmla="*/ 839142 h 4588006"/>
              <a:gd name="connsiteX6862" fmla="*/ 4667432 w 6081795"/>
              <a:gd name="connsiteY6862" fmla="*/ 836511 h 4588006"/>
              <a:gd name="connsiteX6863" fmla="*/ 4588534 w 6081795"/>
              <a:gd name="connsiteY6863" fmla="*/ 834608 h 4588006"/>
              <a:gd name="connsiteX6864" fmla="*/ 4548672 w 6081795"/>
              <a:gd name="connsiteY6864" fmla="*/ 835107 h 4588006"/>
              <a:gd name="connsiteX6865" fmla="*/ 4507050 w 6081795"/>
              <a:gd name="connsiteY6865" fmla="*/ 833379 h 4588006"/>
              <a:gd name="connsiteX6866" fmla="*/ 4480002 w 6081795"/>
              <a:gd name="connsiteY6866" fmla="*/ 833592 h 4588006"/>
              <a:gd name="connsiteX6867" fmla="*/ 4442272 w 6081795"/>
              <a:gd name="connsiteY6867" fmla="*/ 834633 h 4588006"/>
              <a:gd name="connsiteX6868" fmla="*/ 4420566 w 6081795"/>
              <a:gd name="connsiteY6868" fmla="*/ 834430 h 4588006"/>
              <a:gd name="connsiteX6869" fmla="*/ 4398860 w 6081795"/>
              <a:gd name="connsiteY6869" fmla="*/ 834227 h 4588006"/>
              <a:gd name="connsiteX6870" fmla="*/ 4339422 w 6081795"/>
              <a:gd name="connsiteY6870" fmla="*/ 835066 h 4588006"/>
              <a:gd name="connsiteX6871" fmla="*/ 4321732 w 6081795"/>
              <a:gd name="connsiteY6871" fmla="*/ 837071 h 4588006"/>
              <a:gd name="connsiteX6872" fmla="*/ 4285670 w 6081795"/>
              <a:gd name="connsiteY6872" fmla="*/ 837354 h 4588006"/>
              <a:gd name="connsiteX6873" fmla="*/ 4276620 w 6081795"/>
              <a:gd name="connsiteY6873" fmla="*/ 839712 h 4588006"/>
              <a:gd name="connsiteX6874" fmla="*/ 4264304 w 6081795"/>
              <a:gd name="connsiteY6874" fmla="*/ 839015 h 4588006"/>
              <a:gd name="connsiteX6875" fmla="*/ 4251740 w 6081795"/>
              <a:gd name="connsiteY6875" fmla="*/ 839440 h 4588006"/>
              <a:gd name="connsiteX6876" fmla="*/ 4244948 w 6081795"/>
              <a:gd name="connsiteY6876" fmla="*/ 841780 h 4588006"/>
              <a:gd name="connsiteX6877" fmla="*/ 4227284 w 6081795"/>
              <a:gd name="connsiteY6877" fmla="*/ 840239 h 4588006"/>
              <a:gd name="connsiteX6878" fmla="*/ 4202860 w 6081795"/>
              <a:gd name="connsiteY6878" fmla="*/ 838750 h 4588006"/>
              <a:gd name="connsiteX6879" fmla="*/ 4164788 w 6081795"/>
              <a:gd name="connsiteY6879" fmla="*/ 837927 h 4588006"/>
              <a:gd name="connsiteX6880" fmla="*/ 4150432 w 6081795"/>
              <a:gd name="connsiteY6880" fmla="*/ 838413 h 4588006"/>
              <a:gd name="connsiteX6881" fmla="*/ 4148764 w 6081795"/>
              <a:gd name="connsiteY6881" fmla="*/ 839173 h 4588006"/>
              <a:gd name="connsiteX6882" fmla="*/ 4140582 w 6081795"/>
              <a:gd name="connsiteY6882" fmla="*/ 838864 h 4588006"/>
              <a:gd name="connsiteX6883" fmla="*/ 4132400 w 6081795"/>
              <a:gd name="connsiteY6883" fmla="*/ 838555 h 4588006"/>
              <a:gd name="connsiteX6884" fmla="*/ 4121716 w 6081795"/>
              <a:gd name="connsiteY6884" fmla="*/ 839385 h 4588006"/>
              <a:gd name="connsiteX6885" fmla="*/ 4106810 w 6081795"/>
              <a:gd name="connsiteY6885" fmla="*/ 838102 h 4588006"/>
              <a:gd name="connsiteX6886" fmla="*/ 4090654 w 6081795"/>
              <a:gd name="connsiteY6886" fmla="*/ 837387 h 4588006"/>
              <a:gd name="connsiteX6887" fmla="*/ 4084308 w 6081795"/>
              <a:gd name="connsiteY6887" fmla="*/ 837251 h 4588006"/>
              <a:gd name="connsiteX6888" fmla="*/ 4077962 w 6081795"/>
              <a:gd name="connsiteY6888" fmla="*/ 837114 h 4588006"/>
              <a:gd name="connsiteX6889" fmla="*/ 4060272 w 6081795"/>
              <a:gd name="connsiteY6889" fmla="*/ 839120 h 4588006"/>
              <a:gd name="connsiteX6890" fmla="*/ 4020870 w 6081795"/>
              <a:gd name="connsiteY6890" fmla="*/ 839661 h 4588006"/>
              <a:gd name="connsiteX6891" fmla="*/ 3982462 w 6081795"/>
              <a:gd name="connsiteY6891" fmla="*/ 838235 h 4588006"/>
              <a:gd name="connsiteX6892" fmla="*/ 3944856 w 6081795"/>
              <a:gd name="connsiteY6892" fmla="*/ 838716 h 4588006"/>
              <a:gd name="connsiteX6893" fmla="*/ 3902986 w 6081795"/>
              <a:gd name="connsiteY6893" fmla="*/ 838111 h 4588006"/>
              <a:gd name="connsiteX6894" fmla="*/ 3812780 w 6081795"/>
              <a:gd name="connsiteY6894" fmla="*/ 837324 h 4588006"/>
              <a:gd name="connsiteX6895" fmla="*/ 3724336 w 6081795"/>
              <a:gd name="connsiteY6895" fmla="*/ 838763 h 4588006"/>
              <a:gd name="connsiteX6896" fmla="*/ 3714940 w 6081795"/>
              <a:gd name="connsiteY6896" fmla="*/ 837997 h 4588006"/>
              <a:gd name="connsiteX6897" fmla="*/ 3704296 w 6081795"/>
              <a:gd name="connsiteY6897" fmla="*/ 837801 h 4588006"/>
              <a:gd name="connsiteX6898" fmla="*/ 3689940 w 6081795"/>
              <a:gd name="connsiteY6898" fmla="*/ 838286 h 4588006"/>
              <a:gd name="connsiteX6899" fmla="*/ 3687724 w 6081795"/>
              <a:gd name="connsiteY6899" fmla="*/ 837277 h 4588006"/>
              <a:gd name="connsiteX6900" fmla="*/ 3684256 w 6081795"/>
              <a:gd name="connsiteY6900" fmla="*/ 836837 h 4588006"/>
              <a:gd name="connsiteX6901" fmla="*/ 3655884 w 6081795"/>
              <a:gd name="connsiteY6901" fmla="*/ 839674 h 4588006"/>
              <a:gd name="connsiteX6902" fmla="*/ 3630674 w 6081795"/>
              <a:gd name="connsiteY6902" fmla="*/ 840058 h 4588006"/>
              <a:gd name="connsiteX6903" fmla="*/ 3605464 w 6081795"/>
              <a:gd name="connsiteY6903" fmla="*/ 840441 h 4588006"/>
              <a:gd name="connsiteX6904" fmla="*/ 3569400 w 6081795"/>
              <a:gd name="connsiteY6904" fmla="*/ 840724 h 4588006"/>
              <a:gd name="connsiteX6905" fmla="*/ 3536008 w 6081795"/>
              <a:gd name="connsiteY6905" fmla="*/ 840799 h 4588006"/>
              <a:gd name="connsiteX6906" fmla="*/ 3502612 w 6081795"/>
              <a:gd name="connsiteY6906" fmla="*/ 840874 h 4588006"/>
              <a:gd name="connsiteX6907" fmla="*/ 3449262 w 6081795"/>
              <a:gd name="connsiteY6907" fmla="*/ 839191 h 4588006"/>
              <a:gd name="connsiteX6908" fmla="*/ 3397414 w 6081795"/>
              <a:gd name="connsiteY6908" fmla="*/ 838337 h 4588006"/>
              <a:gd name="connsiteX6909" fmla="*/ 3380218 w 6081795"/>
              <a:gd name="connsiteY6909" fmla="*/ 838098 h 4588006"/>
              <a:gd name="connsiteX6910" fmla="*/ 3363018 w 6081795"/>
              <a:gd name="connsiteY6910" fmla="*/ 837860 h 4588006"/>
              <a:gd name="connsiteX6911" fmla="*/ 3345084 w 6081795"/>
              <a:gd name="connsiteY6911" fmla="*/ 840987 h 4588006"/>
              <a:gd name="connsiteX6912" fmla="*/ 3323622 w 6081795"/>
              <a:gd name="connsiteY6912" fmla="*/ 839662 h 4588006"/>
              <a:gd name="connsiteX6913" fmla="*/ 3240130 w 6081795"/>
              <a:gd name="connsiteY6913" fmla="*/ 837328 h 4588006"/>
              <a:gd name="connsiteX6914" fmla="*/ 3197400 w 6081795"/>
              <a:gd name="connsiteY6914" fmla="*/ 840650 h 4588006"/>
              <a:gd name="connsiteX6915" fmla="*/ 3159328 w 6081795"/>
              <a:gd name="connsiteY6915" fmla="*/ 839829 h 4588006"/>
              <a:gd name="connsiteX6916" fmla="*/ 3161534 w 6081795"/>
              <a:gd name="connsiteY6916" fmla="*/ 838318 h 4588006"/>
              <a:gd name="connsiteX6917" fmla="*/ 3156978 w 6081795"/>
              <a:gd name="connsiteY6917" fmla="*/ 836860 h 4588006"/>
              <a:gd name="connsiteX6918" fmla="*/ 3146922 w 6081795"/>
              <a:gd name="connsiteY6918" fmla="*/ 837405 h 4588006"/>
              <a:gd name="connsiteX6919" fmla="*/ 3135614 w 6081795"/>
              <a:gd name="connsiteY6919" fmla="*/ 838520 h 4588006"/>
              <a:gd name="connsiteX6920" fmla="*/ 3030294 w 6081795"/>
              <a:gd name="connsiteY6920" fmla="*/ 836545 h 4588006"/>
              <a:gd name="connsiteX6921" fmla="*/ 2924234 w 6081795"/>
              <a:gd name="connsiteY6921" fmla="*/ 837936 h 4588006"/>
              <a:gd name="connsiteX6922" fmla="*/ 2904289 w 6081795"/>
              <a:gd name="connsiteY6922" fmla="*/ 839959 h 4588006"/>
              <a:gd name="connsiteX6923" fmla="*/ 2880821 w 6081795"/>
              <a:gd name="connsiteY6923" fmla="*/ 837529 h 4588006"/>
              <a:gd name="connsiteX6924" fmla="*/ 2822965 w 6081795"/>
              <a:gd name="connsiteY6924" fmla="*/ 837142 h 4588006"/>
              <a:gd name="connsiteX6925" fmla="*/ 2759598 w 6081795"/>
              <a:gd name="connsiteY6925" fmla="*/ 836238 h 4588006"/>
              <a:gd name="connsiteX6926" fmla="*/ 2694821 w 6081795"/>
              <a:gd name="connsiteY6926" fmla="*/ 837492 h 4588006"/>
              <a:gd name="connsiteX6927" fmla="*/ 2663266 w 6081795"/>
              <a:gd name="connsiteY6927" fmla="*/ 837740 h 4588006"/>
              <a:gd name="connsiteX6928" fmla="*/ 2631710 w 6081795"/>
              <a:gd name="connsiteY6928" fmla="*/ 837986 h 4588006"/>
              <a:gd name="connsiteX6929" fmla="*/ 2583491 w 6081795"/>
              <a:gd name="connsiteY6929" fmla="*/ 835984 h 4588006"/>
              <a:gd name="connsiteX6930" fmla="*/ 2535526 w 6081795"/>
              <a:gd name="connsiteY6930" fmla="*/ 835379 h 4588006"/>
              <a:gd name="connsiteX6931" fmla="*/ 2504804 w 6081795"/>
              <a:gd name="connsiteY6931" fmla="*/ 835247 h 4588006"/>
              <a:gd name="connsiteX6932" fmla="*/ 2487702 w 6081795"/>
              <a:gd name="connsiteY6932" fmla="*/ 837995 h 4588006"/>
              <a:gd name="connsiteX6933" fmla="*/ 2467075 w 6081795"/>
              <a:gd name="connsiteY6933" fmla="*/ 836289 h 4588006"/>
              <a:gd name="connsiteX6934" fmla="*/ 2417188 w 6081795"/>
              <a:gd name="connsiteY6934" fmla="*/ 835046 h 4588006"/>
              <a:gd name="connsiteX6935" fmla="*/ 2367558 w 6081795"/>
              <a:gd name="connsiteY6935" fmla="*/ 835201 h 4588006"/>
              <a:gd name="connsiteX6936" fmla="*/ 2353544 w 6081795"/>
              <a:gd name="connsiteY6936" fmla="*/ 837552 h 4588006"/>
              <a:gd name="connsiteX6937" fmla="*/ 2315472 w 6081795"/>
              <a:gd name="connsiteY6937" fmla="*/ 836730 h 4588006"/>
              <a:gd name="connsiteX6938" fmla="*/ 2317512 w 6081795"/>
              <a:gd name="connsiteY6938" fmla="*/ 835547 h 4588006"/>
              <a:gd name="connsiteX6939" fmla="*/ 2316796 w 6081795"/>
              <a:gd name="connsiteY6939" fmla="*/ 834106 h 4588006"/>
              <a:gd name="connsiteX6940" fmla="*/ 2305361 w 6081795"/>
              <a:gd name="connsiteY6940" fmla="*/ 834521 h 4588006"/>
              <a:gd name="connsiteX6941" fmla="*/ 2295432 w 6081795"/>
              <a:gd name="connsiteY6941" fmla="*/ 835766 h 4588006"/>
              <a:gd name="connsiteX6942" fmla="*/ 2200504 w 6081795"/>
              <a:gd name="connsiteY6942" fmla="*/ 833850 h 4588006"/>
              <a:gd name="connsiteX6943" fmla="*/ 2102082 w 6081795"/>
              <a:gd name="connsiteY6943" fmla="*/ 835040 h 4588006"/>
              <a:gd name="connsiteX6944" fmla="*/ 2082597 w 6081795"/>
              <a:gd name="connsiteY6944" fmla="*/ 837107 h 4588006"/>
              <a:gd name="connsiteX6945" fmla="*/ 2062345 w 6081795"/>
              <a:gd name="connsiteY6945" fmla="*/ 834978 h 4588006"/>
              <a:gd name="connsiteX6946" fmla="*/ 1966627 w 6081795"/>
              <a:gd name="connsiteY6946" fmla="*/ 833674 h 4588006"/>
              <a:gd name="connsiteX6947" fmla="*/ 1866645 w 6081795"/>
              <a:gd name="connsiteY6947" fmla="*/ 831283 h 4588006"/>
              <a:gd name="connsiteX6948" fmla="*/ 1826908 w 6081795"/>
              <a:gd name="connsiteY6948" fmla="*/ 831221 h 4588006"/>
              <a:gd name="connsiteX6949" fmla="*/ 1787170 w 6081795"/>
              <a:gd name="connsiteY6949" fmla="*/ 831159 h 4588006"/>
              <a:gd name="connsiteX6950" fmla="*/ 1730233 w 6081795"/>
              <a:gd name="connsiteY6950" fmla="*/ 830858 h 4588006"/>
              <a:gd name="connsiteX6951" fmla="*/ 1673296 w 6081795"/>
              <a:gd name="connsiteY6951" fmla="*/ 830557 h 4588006"/>
              <a:gd name="connsiteX6952" fmla="*/ 1653598 w 6081795"/>
              <a:gd name="connsiteY6952" fmla="*/ 831458 h 4588006"/>
              <a:gd name="connsiteX6953" fmla="*/ 1587135 w 6081795"/>
              <a:gd name="connsiteY6953" fmla="*/ 828431 h 4588006"/>
              <a:gd name="connsiteX6954" fmla="*/ 1520668 w 6081795"/>
              <a:gd name="connsiteY6954" fmla="*/ 825404 h 4588006"/>
              <a:gd name="connsiteX6955" fmla="*/ 1489947 w 6081795"/>
              <a:gd name="connsiteY6955" fmla="*/ 825272 h 4588006"/>
              <a:gd name="connsiteX6956" fmla="*/ 1438655 w 6081795"/>
              <a:gd name="connsiteY6956" fmla="*/ 827447 h 4588006"/>
              <a:gd name="connsiteX6957" fmla="*/ 1380088 w 6081795"/>
              <a:gd name="connsiteY6957" fmla="*/ 826879 h 4588006"/>
              <a:gd name="connsiteX6958" fmla="*/ 1355093 w 6081795"/>
              <a:gd name="connsiteY6958" fmla="*/ 828428 h 4588006"/>
              <a:gd name="connsiteX6959" fmla="*/ 1329327 w 6081795"/>
              <a:gd name="connsiteY6959" fmla="*/ 825783 h 4588006"/>
              <a:gd name="connsiteX6960" fmla="*/ 1308582 w 6081795"/>
              <a:gd name="connsiteY6960" fmla="*/ 825899 h 4588006"/>
              <a:gd name="connsiteX6961" fmla="*/ 1287582 w 6081795"/>
              <a:gd name="connsiteY6961" fmla="*/ 824616 h 4588006"/>
              <a:gd name="connsiteX6962" fmla="*/ 1264208 w 6081795"/>
              <a:gd name="connsiteY6962" fmla="*/ 825173 h 4588006"/>
              <a:gd name="connsiteX6963" fmla="*/ 1246518 w 6081795"/>
              <a:gd name="connsiteY6963" fmla="*/ 827178 h 4588006"/>
              <a:gd name="connsiteX6964" fmla="*/ 1117605 w 6081795"/>
              <a:gd name="connsiteY6964" fmla="*/ 823334 h 4588006"/>
              <a:gd name="connsiteX6965" fmla="*/ 1100898 w 6081795"/>
              <a:gd name="connsiteY6965" fmla="*/ 820851 h 4588006"/>
              <a:gd name="connsiteX6966" fmla="*/ 1083823 w 6081795"/>
              <a:gd name="connsiteY6966" fmla="*/ 820051 h 4588006"/>
              <a:gd name="connsiteX6967" fmla="*/ 1068509 w 6081795"/>
              <a:gd name="connsiteY6967" fmla="*/ 821478 h 4588006"/>
              <a:gd name="connsiteX6968" fmla="*/ 1023430 w 6081795"/>
              <a:gd name="connsiteY6968" fmla="*/ 821831 h 4588006"/>
              <a:gd name="connsiteX6969" fmla="*/ 1002183 w 6081795"/>
              <a:gd name="connsiteY6969" fmla="*/ 821670 h 4588006"/>
              <a:gd name="connsiteX6970" fmla="*/ 972668 w 6081795"/>
              <a:gd name="connsiteY6970" fmla="*/ 820735 h 4588006"/>
              <a:gd name="connsiteX6971" fmla="*/ 956051 w 6081795"/>
              <a:gd name="connsiteY6971" fmla="*/ 819978 h 4588006"/>
              <a:gd name="connsiteX6972" fmla="*/ 943953 w 6081795"/>
              <a:gd name="connsiteY6972" fmla="*/ 821706 h 4588006"/>
              <a:gd name="connsiteX6973" fmla="*/ 906546 w 6081795"/>
              <a:gd name="connsiteY6973" fmla="*/ 819573 h 4588006"/>
              <a:gd name="connsiteX6974" fmla="*/ 869136 w 6081795"/>
              <a:gd name="connsiteY6974" fmla="*/ 817438 h 4588006"/>
              <a:gd name="connsiteX6975" fmla="*/ 724219 w 6081795"/>
              <a:gd name="connsiteY6975" fmla="*/ 819880 h 4588006"/>
              <a:gd name="connsiteX6976" fmla="*/ 583279 w 6081795"/>
              <a:gd name="connsiteY6976" fmla="*/ 814449 h 4588006"/>
              <a:gd name="connsiteX6977" fmla="*/ 559659 w 6081795"/>
              <a:gd name="connsiteY6977" fmla="*/ 816128 h 4588006"/>
              <a:gd name="connsiteX6978" fmla="*/ 532515 w 6081795"/>
              <a:gd name="connsiteY6978" fmla="*/ 813353 h 4588006"/>
              <a:gd name="connsiteX6979" fmla="*/ 492778 w 6081795"/>
              <a:gd name="connsiteY6979" fmla="*/ 813291 h 4588006"/>
              <a:gd name="connsiteX6980" fmla="*/ 473614 w 6081795"/>
              <a:gd name="connsiteY6980" fmla="*/ 812181 h 4588006"/>
              <a:gd name="connsiteX6981" fmla="*/ 454707 w 6081795"/>
              <a:gd name="connsiteY6981" fmla="*/ 812469 h 4588006"/>
              <a:gd name="connsiteX6982" fmla="*/ 412961 w 6081795"/>
              <a:gd name="connsiteY6982" fmla="*/ 811303 h 4588006"/>
              <a:gd name="connsiteX6983" fmla="*/ 414286 w 6081795"/>
              <a:gd name="connsiteY6983" fmla="*/ 808678 h 4588006"/>
              <a:gd name="connsiteX6984" fmla="*/ 422629 w 6081795"/>
              <a:gd name="connsiteY6984" fmla="*/ 807399 h 4588006"/>
              <a:gd name="connsiteX6985" fmla="*/ 433984 w 6081795"/>
              <a:gd name="connsiteY6985" fmla="*/ 807777 h 4588006"/>
              <a:gd name="connsiteX6986" fmla="*/ 471628 w 6081795"/>
              <a:gd name="connsiteY6986" fmla="*/ 806268 h 4588006"/>
              <a:gd name="connsiteX6987" fmla="*/ 509786 w 6081795"/>
              <a:gd name="connsiteY6987" fmla="*/ 807556 h 4588006"/>
              <a:gd name="connsiteX6988" fmla="*/ 529318 w 6081795"/>
              <a:gd name="connsiteY6988" fmla="*/ 806983 h 4588006"/>
              <a:gd name="connsiteX6989" fmla="*/ 547857 w 6081795"/>
              <a:gd name="connsiteY6989" fmla="*/ 808379 h 4588006"/>
              <a:gd name="connsiteX6990" fmla="*/ 599645 w 6081795"/>
              <a:gd name="connsiteY6990" fmla="*/ 805219 h 4588006"/>
              <a:gd name="connsiteX6991" fmla="*/ 651689 w 6081795"/>
              <a:gd name="connsiteY6991" fmla="*/ 803457 h 4588006"/>
              <a:gd name="connsiteX6992" fmla="*/ 689788 w 6081795"/>
              <a:gd name="connsiteY6992" fmla="*/ 800732 h 4588006"/>
              <a:gd name="connsiteX6993" fmla="*/ 727149 w 6081795"/>
              <a:gd name="connsiteY6993" fmla="*/ 801373 h 4588006"/>
              <a:gd name="connsiteX6994" fmla="*/ 744840 w 6081795"/>
              <a:gd name="connsiteY6994" fmla="*/ 799368 h 4588006"/>
              <a:gd name="connsiteX6995" fmla="*/ 774238 w 6081795"/>
              <a:gd name="connsiteY6995" fmla="*/ 802124 h 4588006"/>
              <a:gd name="connsiteX6996" fmla="*/ 796441 w 6081795"/>
              <a:gd name="connsiteY6996" fmla="*/ 801344 h 4588006"/>
              <a:gd name="connsiteX6997" fmla="*/ 817650 w 6081795"/>
              <a:gd name="connsiteY6997" fmla="*/ 802531 h 4588006"/>
              <a:gd name="connsiteX6998" fmla="*/ 844014 w 6081795"/>
              <a:gd name="connsiteY6998" fmla="*/ 798591 h 4588006"/>
              <a:gd name="connsiteX6999" fmla="*/ 868439 w 6081795"/>
              <a:gd name="connsiteY6999" fmla="*/ 800079 h 4588006"/>
              <a:gd name="connsiteX7000" fmla="*/ 891101 w 6081795"/>
              <a:gd name="connsiteY7000" fmla="*/ 799342 h 4588006"/>
              <a:gd name="connsiteX7001" fmla="*/ 929751 w 6081795"/>
              <a:gd name="connsiteY7001" fmla="*/ 798386 h 4588006"/>
              <a:gd name="connsiteX7002" fmla="*/ 967887 w 6081795"/>
              <a:gd name="connsiteY7002" fmla="*/ 794633 h 4588006"/>
              <a:gd name="connsiteX7003" fmla="*/ 978910 w 6081795"/>
              <a:gd name="connsiteY7003" fmla="*/ 795667 h 4588006"/>
              <a:gd name="connsiteX7004" fmla="*/ 970554 w 6081795"/>
              <a:gd name="connsiteY7004" fmla="*/ 793165 h 4588006"/>
              <a:gd name="connsiteX7005" fmla="*/ 958188 w 6081795"/>
              <a:gd name="connsiteY7005" fmla="*/ 790975 h 4588006"/>
              <a:gd name="connsiteX7006" fmla="*/ 923791 w 6081795"/>
              <a:gd name="connsiteY7006" fmla="*/ 790497 h 4588006"/>
              <a:gd name="connsiteX7007" fmla="*/ 908089 w 6081795"/>
              <a:gd name="connsiteY7007" fmla="*/ 788566 h 4588006"/>
              <a:gd name="connsiteX7008" fmla="*/ 908410 w 6081795"/>
              <a:gd name="connsiteY7008" fmla="*/ 785389 h 4588006"/>
              <a:gd name="connsiteX7009" fmla="*/ 913410 w 6081795"/>
              <a:gd name="connsiteY7009" fmla="*/ 783110 h 4588006"/>
              <a:gd name="connsiteX7010" fmla="*/ 953830 w 6081795"/>
              <a:gd name="connsiteY7010" fmla="*/ 786901 h 4588006"/>
              <a:gd name="connsiteX7011" fmla="*/ 981692 w 6081795"/>
              <a:gd name="connsiteY7011" fmla="*/ 781268 h 4588006"/>
              <a:gd name="connsiteX7012" fmla="*/ 1009552 w 6081795"/>
              <a:gd name="connsiteY7012" fmla="*/ 775636 h 4588006"/>
              <a:gd name="connsiteX7013" fmla="*/ 1104980 w 6081795"/>
              <a:gd name="connsiteY7013" fmla="*/ 777828 h 4588006"/>
              <a:gd name="connsiteX7014" fmla="*/ 1183844 w 6081795"/>
              <a:gd name="connsiteY7014" fmla="*/ 770909 h 4588006"/>
              <a:gd name="connsiteX7015" fmla="*/ 1231614 w 6081795"/>
              <a:gd name="connsiteY7015" fmla="*/ 775390 h 4588006"/>
              <a:gd name="connsiteX7016" fmla="*/ 1266498 w 6081795"/>
              <a:gd name="connsiteY7016" fmla="*/ 772363 h 4588006"/>
              <a:gd name="connsiteX7017" fmla="*/ 1303400 w 6081795"/>
              <a:gd name="connsiteY7017" fmla="*/ 772961 h 4588006"/>
              <a:gd name="connsiteX7018" fmla="*/ 1344179 w 6081795"/>
              <a:gd name="connsiteY7018" fmla="*/ 772548 h 4588006"/>
              <a:gd name="connsiteX7019" fmla="*/ 1386209 w 6081795"/>
              <a:gd name="connsiteY7019" fmla="*/ 771564 h 4588006"/>
              <a:gd name="connsiteX7020" fmla="*/ 1373007 w 6081795"/>
              <a:gd name="connsiteY7020" fmla="*/ 768494 h 4588006"/>
              <a:gd name="connsiteX7021" fmla="*/ 1359804 w 6081795"/>
              <a:gd name="connsiteY7021" fmla="*/ 765424 h 4588006"/>
              <a:gd name="connsiteX7022" fmla="*/ 1340892 w 6081795"/>
              <a:gd name="connsiteY7022" fmla="*/ 764452 h 4588006"/>
              <a:gd name="connsiteX7023" fmla="*/ 1323741 w 6081795"/>
              <a:gd name="connsiteY7023" fmla="*/ 765705 h 4588006"/>
              <a:gd name="connsiteX7024" fmla="*/ 1295262 w 6081795"/>
              <a:gd name="connsiteY7024" fmla="*/ 763035 h 4588006"/>
              <a:gd name="connsiteX7025" fmla="*/ 1267296 w 6081795"/>
              <a:gd name="connsiteY7025" fmla="*/ 763161 h 4588006"/>
              <a:gd name="connsiteX7026" fmla="*/ 1219117 w 6081795"/>
              <a:gd name="connsiteY7026" fmla="*/ 761391 h 4588006"/>
              <a:gd name="connsiteX7027" fmla="*/ 1186453 w 6081795"/>
              <a:gd name="connsiteY7027" fmla="*/ 755578 h 4588006"/>
              <a:gd name="connsiteX7028" fmla="*/ 1152056 w 6081795"/>
              <a:gd name="connsiteY7028" fmla="*/ 755102 h 4588006"/>
              <a:gd name="connsiteX7029" fmla="*/ 1110993 w 6081795"/>
              <a:gd name="connsiteY7029" fmla="*/ 757664 h 4588006"/>
              <a:gd name="connsiteX7030" fmla="*/ 1077922 w 6081795"/>
              <a:gd name="connsiteY7030" fmla="*/ 754562 h 4588006"/>
              <a:gd name="connsiteX7031" fmla="*/ 1047882 w 6081795"/>
              <a:gd name="connsiteY7031" fmla="*/ 758158 h 4588006"/>
              <a:gd name="connsiteX7032" fmla="*/ 1011136 w 6081795"/>
              <a:gd name="connsiteY7032" fmla="*/ 754712 h 4588006"/>
              <a:gd name="connsiteX7033" fmla="*/ 986097 w 6081795"/>
              <a:gd name="connsiteY7033" fmla="*/ 756029 h 4588006"/>
              <a:gd name="connsiteX7034" fmla="*/ 992763 w 6081795"/>
              <a:gd name="connsiteY7034" fmla="*/ 752988 h 4588006"/>
              <a:gd name="connsiteX7035" fmla="*/ 949351 w 6081795"/>
              <a:gd name="connsiteY7035" fmla="*/ 752582 h 4588006"/>
              <a:gd name="connsiteX7036" fmla="*/ 936777 w 6081795"/>
              <a:gd name="connsiteY7036" fmla="*/ 750486 h 4588006"/>
              <a:gd name="connsiteX7037" fmla="*/ 922986 w 6081795"/>
              <a:gd name="connsiteY7037" fmla="*/ 756523 h 4588006"/>
              <a:gd name="connsiteX7038" fmla="*/ 897945 w 6081795"/>
              <a:gd name="connsiteY7038" fmla="*/ 757839 h 4588006"/>
              <a:gd name="connsiteX7039" fmla="*/ 856494 w 6081795"/>
              <a:gd name="connsiteY7039" fmla="*/ 757043 h 4588006"/>
              <a:gd name="connsiteX7040" fmla="*/ 810780 w 6081795"/>
              <a:gd name="connsiteY7040" fmla="*/ 755161 h 4588006"/>
              <a:gd name="connsiteX7041" fmla="*/ 813088 w 6081795"/>
              <a:gd name="connsiteY7041" fmla="*/ 748048 h 4588006"/>
              <a:gd name="connsiteX7042" fmla="*/ 856159 w 6081795"/>
              <a:gd name="connsiteY7042" fmla="*/ 746590 h 4588006"/>
              <a:gd name="connsiteX7043" fmla="*/ 876194 w 6081795"/>
              <a:gd name="connsiteY7043" fmla="*/ 746293 h 4588006"/>
              <a:gd name="connsiteX7044" fmla="*/ 886199 w 6081795"/>
              <a:gd name="connsiteY7044" fmla="*/ 742993 h 4588006"/>
              <a:gd name="connsiteX7045" fmla="*/ 933286 w 6081795"/>
              <a:gd name="connsiteY7045" fmla="*/ 743745 h 4588006"/>
              <a:gd name="connsiteX7046" fmla="*/ 962682 w 6081795"/>
              <a:gd name="connsiteY7046" fmla="*/ 746502 h 4588006"/>
              <a:gd name="connsiteX7047" fmla="*/ 993148 w 6081795"/>
              <a:gd name="connsiteY7047" fmla="*/ 745237 h 4588006"/>
              <a:gd name="connsiteX7048" fmla="*/ 1024127 w 6081795"/>
              <a:gd name="connsiteY7048" fmla="*/ 746768 h 4588006"/>
              <a:gd name="connsiteX7049" fmla="*/ 1058182 w 6081795"/>
              <a:gd name="connsiteY7049" fmla="*/ 745381 h 4588006"/>
              <a:gd name="connsiteX7050" fmla="*/ 1105611 w 6081795"/>
              <a:gd name="connsiteY7050" fmla="*/ 747997 h 4588006"/>
              <a:gd name="connsiteX7051" fmla="*/ 1116043 w 6081795"/>
              <a:gd name="connsiteY7051" fmla="*/ 747028 h 4588006"/>
              <a:gd name="connsiteX7052" fmla="*/ 1124968 w 6081795"/>
              <a:gd name="connsiteY7052" fmla="*/ 745231 h 4588006"/>
              <a:gd name="connsiteX7053" fmla="*/ 1103001 w 6081795"/>
              <a:gd name="connsiteY7053" fmla="*/ 742369 h 4588006"/>
              <a:gd name="connsiteX7054" fmla="*/ 1066516 w 6081795"/>
              <a:gd name="connsiteY7054" fmla="*/ 741582 h 4588006"/>
              <a:gd name="connsiteX7055" fmla="*/ 1081514 w 6081795"/>
              <a:gd name="connsiteY7055" fmla="*/ 734742 h 4588006"/>
              <a:gd name="connsiteX7056" fmla="*/ 1094546 w 6081795"/>
              <a:gd name="connsiteY7056" fmla="*/ 736881 h 4588006"/>
              <a:gd name="connsiteX7057" fmla="*/ 1108946 w 6081795"/>
              <a:gd name="connsiteY7057" fmla="*/ 736628 h 4588006"/>
              <a:gd name="connsiteX7058" fmla="*/ 1117577 w 6081795"/>
              <a:gd name="connsiteY7058" fmla="*/ 734459 h 4588006"/>
              <a:gd name="connsiteX7059" fmla="*/ 1136020 w 6081795"/>
              <a:gd name="connsiteY7059" fmla="*/ 732868 h 4588006"/>
              <a:gd name="connsiteX7060" fmla="*/ 1152958 w 6081795"/>
              <a:gd name="connsiteY7060" fmla="*/ 730448 h 4588006"/>
              <a:gd name="connsiteX7061" fmla="*/ 1187355 w 6081795"/>
              <a:gd name="connsiteY7061" fmla="*/ 730926 h 4588006"/>
              <a:gd name="connsiteX7062" fmla="*/ 1207695 w 6081795"/>
              <a:gd name="connsiteY7062" fmla="*/ 723672 h 4588006"/>
              <a:gd name="connsiteX7063" fmla="*/ 1221710 w 6081795"/>
              <a:gd name="connsiteY7063" fmla="*/ 721321 h 4588006"/>
              <a:gd name="connsiteX7064" fmla="*/ 1233601 w 6081795"/>
              <a:gd name="connsiteY7064" fmla="*/ 719687 h 4588006"/>
              <a:gd name="connsiteX7065" fmla="*/ 1248758 w 6081795"/>
              <a:gd name="connsiteY7065" fmla="*/ 721109 h 4588006"/>
              <a:gd name="connsiteX7066" fmla="*/ 1263115 w 6081795"/>
              <a:gd name="connsiteY7066" fmla="*/ 720623 h 4588006"/>
              <a:gd name="connsiteX7067" fmla="*/ 1280688 w 6081795"/>
              <a:gd name="connsiteY7067" fmla="*/ 720439 h 4588006"/>
              <a:gd name="connsiteX7068" fmla="*/ 1295505 w 6081795"/>
              <a:gd name="connsiteY7068" fmla="*/ 719996 h 4588006"/>
              <a:gd name="connsiteX7069" fmla="*/ 1293287 w 6081795"/>
              <a:gd name="connsiteY7069" fmla="*/ 718987 h 4588006"/>
              <a:gd name="connsiteX7070" fmla="*/ 1289822 w 6081795"/>
              <a:gd name="connsiteY7070" fmla="*/ 718547 h 4588006"/>
              <a:gd name="connsiteX7071" fmla="*/ 1238515 w 6081795"/>
              <a:gd name="connsiteY7071" fmla="*/ 716942 h 4588006"/>
              <a:gd name="connsiteX7072" fmla="*/ 1189964 w 6081795"/>
              <a:gd name="connsiteY7072" fmla="*/ 715595 h 4588006"/>
              <a:gd name="connsiteX7073" fmla="*/ 1183940 w 6081795"/>
              <a:gd name="connsiteY7073" fmla="*/ 712281 h 4588006"/>
              <a:gd name="connsiteX7074" fmla="*/ 1161209 w 6081795"/>
              <a:gd name="connsiteY7074" fmla="*/ 706484 h 4588006"/>
              <a:gd name="connsiteX7075" fmla="*/ 1194922 w 6081795"/>
              <a:gd name="connsiteY7075" fmla="*/ 703234 h 4588006"/>
              <a:gd name="connsiteX7076" fmla="*/ 1218926 w 6081795"/>
              <a:gd name="connsiteY7076" fmla="*/ 703652 h 4588006"/>
              <a:gd name="connsiteX7077" fmla="*/ 1245684 w 6081795"/>
              <a:gd name="connsiteY7077" fmla="*/ 704330 h 4588006"/>
              <a:gd name="connsiteX7078" fmla="*/ 1252351 w 6081795"/>
              <a:gd name="connsiteY7078" fmla="*/ 701290 h 4588006"/>
              <a:gd name="connsiteX7079" fmla="*/ 1278774 w 6081795"/>
              <a:gd name="connsiteY7079" fmla="*/ 701363 h 4588006"/>
              <a:gd name="connsiteX7080" fmla="*/ 1311447 w 6081795"/>
              <a:gd name="connsiteY7080" fmla="*/ 698586 h 4588006"/>
              <a:gd name="connsiteX7081" fmla="*/ 1380882 w 6081795"/>
              <a:gd name="connsiteY7081" fmla="*/ 693188 h 4588006"/>
              <a:gd name="connsiteX7082" fmla="*/ 1423547 w 6081795"/>
              <a:gd name="connsiteY7082" fmla="*/ 694441 h 4588006"/>
              <a:gd name="connsiteX7083" fmla="*/ 1465700 w 6081795"/>
              <a:gd name="connsiteY7083" fmla="*/ 692897 h 4588006"/>
              <a:gd name="connsiteX7084" fmla="*/ 1409245 w 6081795"/>
              <a:gd name="connsiteY7084" fmla="*/ 687832 h 4588006"/>
              <a:gd name="connsiteX7085" fmla="*/ 1366825 w 6081795"/>
              <a:gd name="connsiteY7085" fmla="*/ 685456 h 4588006"/>
              <a:gd name="connsiteX7086" fmla="*/ 1378492 w 6081795"/>
              <a:gd name="connsiteY7086" fmla="*/ 680136 h 4588006"/>
              <a:gd name="connsiteX7087" fmla="*/ 1418871 w 6081795"/>
              <a:gd name="connsiteY7087" fmla="*/ 673846 h 4588006"/>
              <a:gd name="connsiteX7088" fmla="*/ 1422263 w 6081795"/>
              <a:gd name="connsiteY7088" fmla="*/ 676340 h 4588006"/>
              <a:gd name="connsiteX7089" fmla="*/ 1426904 w 6081795"/>
              <a:gd name="connsiteY7089" fmla="*/ 678264 h 4588006"/>
              <a:gd name="connsiteX7090" fmla="*/ 1436043 w 6081795"/>
              <a:gd name="connsiteY7090" fmla="*/ 677633 h 4588006"/>
              <a:gd name="connsiteX7091" fmla="*/ 1440919 w 6081795"/>
              <a:gd name="connsiteY7091" fmla="*/ 675914 h 4588006"/>
              <a:gd name="connsiteX7092" fmla="*/ 1526078 w 6081795"/>
              <a:gd name="connsiteY7092" fmla="*/ 677488 h 4588006"/>
              <a:gd name="connsiteX7093" fmla="*/ 1596500 w 6081795"/>
              <a:gd name="connsiteY7093" fmla="*/ 672619 h 4588006"/>
              <a:gd name="connsiteX7094" fmla="*/ 1612161 w 6081795"/>
              <a:gd name="connsiteY7094" fmla="*/ 660247 h 4588006"/>
              <a:gd name="connsiteX7095" fmla="*/ 1616721 w 6081795"/>
              <a:gd name="connsiteY7095" fmla="*/ 652392 h 4588006"/>
              <a:gd name="connsiteX7096" fmla="*/ 1654496 w 6081795"/>
              <a:gd name="connsiteY7096" fmla="*/ 648956 h 4588006"/>
              <a:gd name="connsiteX7097" fmla="*/ 1694409 w 6081795"/>
              <a:gd name="connsiteY7097" fmla="*/ 644896 h 4588006"/>
              <a:gd name="connsiteX7098" fmla="*/ 1697091 w 6081795"/>
              <a:gd name="connsiteY7098" fmla="*/ 643840 h 4588006"/>
              <a:gd name="connsiteX7099" fmla="*/ 1698777 w 6081795"/>
              <a:gd name="connsiteY7099" fmla="*/ 641445 h 4588006"/>
              <a:gd name="connsiteX7100" fmla="*/ 1687214 w 6081795"/>
              <a:gd name="connsiteY7100" fmla="*/ 640477 h 4588006"/>
              <a:gd name="connsiteX7101" fmla="*/ 1673516 w 6081795"/>
              <a:gd name="connsiteY7101" fmla="*/ 640135 h 4588006"/>
              <a:gd name="connsiteX7102" fmla="*/ 1662308 w 6081795"/>
              <a:gd name="connsiteY7102" fmla="*/ 639063 h 4588006"/>
              <a:gd name="connsiteX7103" fmla="*/ 1650554 w 6081795"/>
              <a:gd name="connsiteY7103" fmla="*/ 642500 h 4588006"/>
              <a:gd name="connsiteX7104" fmla="*/ 1641224 w 6081795"/>
              <a:gd name="connsiteY7104" fmla="*/ 638706 h 4588006"/>
              <a:gd name="connsiteX7105" fmla="*/ 1630208 w 6081795"/>
              <a:gd name="connsiteY7105" fmla="*/ 633230 h 4588006"/>
              <a:gd name="connsiteX7106" fmla="*/ 1614064 w 6081795"/>
              <a:gd name="connsiteY7106" fmla="*/ 616210 h 4588006"/>
              <a:gd name="connsiteX7107" fmla="*/ 1587281 w 6081795"/>
              <a:gd name="connsiteY7107" fmla="*/ 617518 h 4588006"/>
              <a:gd name="connsiteX7108" fmla="*/ 1573985 w 6081795"/>
              <a:gd name="connsiteY7108" fmla="*/ 611894 h 4588006"/>
              <a:gd name="connsiteX7109" fmla="*/ 1559551 w 6081795"/>
              <a:gd name="connsiteY7109" fmla="*/ 608234 h 4588006"/>
              <a:gd name="connsiteX7110" fmla="*/ 1552737 w 6081795"/>
              <a:gd name="connsiteY7110" fmla="*/ 603160 h 4588006"/>
              <a:gd name="connsiteX7111" fmla="*/ 1541506 w 6081795"/>
              <a:gd name="connsiteY7111" fmla="*/ 602639 h 4588006"/>
              <a:gd name="connsiteX7112" fmla="*/ 1531437 w 6081795"/>
              <a:gd name="connsiteY7112" fmla="*/ 607757 h 4588006"/>
              <a:gd name="connsiteX7113" fmla="*/ 1519472 w 6081795"/>
              <a:gd name="connsiteY7113" fmla="*/ 591689 h 4588006"/>
              <a:gd name="connsiteX7114" fmla="*/ 1547870 w 6081795"/>
              <a:gd name="connsiteY7114" fmla="*/ 589637 h 4588006"/>
              <a:gd name="connsiteX7115" fmla="*/ 1564870 w 6081795"/>
              <a:gd name="connsiteY7115" fmla="*/ 582764 h 4588006"/>
              <a:gd name="connsiteX7116" fmla="*/ 1557844 w 6081795"/>
              <a:gd name="connsiteY7116" fmla="*/ 578569 h 4588006"/>
              <a:gd name="connsiteX7117" fmla="*/ 1549676 w 6081795"/>
              <a:gd name="connsiteY7117" fmla="*/ 576337 h 4588006"/>
              <a:gd name="connsiteX7118" fmla="*/ 1512826 w 6081795"/>
              <a:gd name="connsiteY7118" fmla="*/ 582763 h 4588006"/>
              <a:gd name="connsiteX7119" fmla="*/ 1486233 w 6081795"/>
              <a:gd name="connsiteY7119" fmla="*/ 579667 h 4588006"/>
              <a:gd name="connsiteX7120" fmla="*/ 1462158 w 6081795"/>
              <a:gd name="connsiteY7120" fmla="*/ 583446 h 4588006"/>
              <a:gd name="connsiteX7121" fmla="*/ 1438367 w 6081795"/>
              <a:gd name="connsiteY7121" fmla="*/ 580618 h 4588006"/>
              <a:gd name="connsiteX7122" fmla="*/ 1415573 w 6081795"/>
              <a:gd name="connsiteY7122" fmla="*/ 587282 h 4588006"/>
              <a:gd name="connsiteX7123" fmla="*/ 1378913 w 6081795"/>
              <a:gd name="connsiteY7123" fmla="*/ 589304 h 4588006"/>
              <a:gd name="connsiteX7124" fmla="*/ 1370982 w 6081795"/>
              <a:gd name="connsiteY7124" fmla="*/ 581568 h 4588006"/>
              <a:gd name="connsiteX7125" fmla="*/ 1355359 w 6081795"/>
              <a:gd name="connsiteY7125" fmla="*/ 580972 h 4588006"/>
              <a:gd name="connsiteX7126" fmla="*/ 1321739 w 6081795"/>
              <a:gd name="connsiteY7126" fmla="*/ 577757 h 4588006"/>
              <a:gd name="connsiteX7127" fmla="*/ 1319653 w 6081795"/>
              <a:gd name="connsiteY7127" fmla="*/ 560975 h 4588006"/>
              <a:gd name="connsiteX7128" fmla="*/ 1355196 w 6081795"/>
              <a:gd name="connsiteY7128" fmla="*/ 556290 h 4588006"/>
              <a:gd name="connsiteX7129" fmla="*/ 1387464 w 6081795"/>
              <a:gd name="connsiteY7129" fmla="*/ 554194 h 4588006"/>
              <a:gd name="connsiteX7130" fmla="*/ 1407027 w 6081795"/>
              <a:gd name="connsiteY7130" fmla="*/ 557170 h 4588006"/>
              <a:gd name="connsiteX7131" fmla="*/ 1418019 w 6081795"/>
              <a:gd name="connsiteY7131" fmla="*/ 571348 h 4588006"/>
              <a:gd name="connsiteX7132" fmla="*/ 1427730 w 6081795"/>
              <a:gd name="connsiteY7132" fmla="*/ 566336 h 4588006"/>
              <a:gd name="connsiteX7133" fmla="*/ 1461542 w 6081795"/>
              <a:gd name="connsiteY7133" fmla="*/ 565146 h 4588006"/>
              <a:gd name="connsiteX7134" fmla="*/ 1456223 w 6081795"/>
              <a:gd name="connsiteY7134" fmla="*/ 558005 h 4588006"/>
              <a:gd name="connsiteX7135" fmla="*/ 1475787 w 6081795"/>
              <a:gd name="connsiteY7135" fmla="*/ 560981 h 4588006"/>
              <a:gd name="connsiteX7136" fmla="*/ 1504280 w 6081795"/>
              <a:gd name="connsiteY7136" fmla="*/ 552651 h 4588006"/>
              <a:gd name="connsiteX7137" fmla="*/ 1527833 w 6081795"/>
              <a:gd name="connsiteY7137" fmla="*/ 560983 h 4588006"/>
              <a:gd name="connsiteX7138" fmla="*/ 1553478 w 6081795"/>
              <a:gd name="connsiteY7138" fmla="*/ 553486 h 4588006"/>
              <a:gd name="connsiteX7139" fmla="*/ 1585578 w 6081795"/>
              <a:gd name="connsiteY7139" fmla="*/ 559319 h 4588006"/>
              <a:gd name="connsiteX7140" fmla="*/ 1612359 w 6081795"/>
              <a:gd name="connsiteY7140" fmla="*/ 558010 h 4588006"/>
              <a:gd name="connsiteX7141" fmla="*/ 1637577 w 6081795"/>
              <a:gd name="connsiteY7141" fmla="*/ 544115 h 4588006"/>
              <a:gd name="connsiteX7142" fmla="*/ 1675042 w 6081795"/>
              <a:gd name="connsiteY7142" fmla="*/ 539684 h 4588006"/>
              <a:gd name="connsiteX7143" fmla="*/ 1696839 w 6081795"/>
              <a:gd name="connsiteY7143" fmla="*/ 539834 h 4588006"/>
              <a:gd name="connsiteX7144" fmla="*/ 1718921 w 6081795"/>
              <a:gd name="connsiteY7144" fmla="*/ 533377 h 4588006"/>
              <a:gd name="connsiteX7145" fmla="*/ 1732337 w 6081795"/>
              <a:gd name="connsiteY7145" fmla="*/ 536248 h 4588006"/>
              <a:gd name="connsiteX7146" fmla="*/ 1747034 w 6081795"/>
              <a:gd name="connsiteY7146" fmla="*/ 533854 h 4588006"/>
              <a:gd name="connsiteX7147" fmla="*/ 1757195 w 6081795"/>
              <a:gd name="connsiteY7147" fmla="*/ 526535 h 4588006"/>
              <a:gd name="connsiteX7148" fmla="*/ 1767359 w 6081795"/>
              <a:gd name="connsiteY7148" fmla="*/ 519215 h 4588006"/>
              <a:gd name="connsiteX7149" fmla="*/ 1734569 w 6081795"/>
              <a:gd name="connsiteY7149" fmla="*/ 517116 h 4588006"/>
              <a:gd name="connsiteX7150" fmla="*/ 1702777 w 6081795"/>
              <a:gd name="connsiteY7150" fmla="*/ 516357 h 4588006"/>
              <a:gd name="connsiteX7151" fmla="*/ 1674048 w 6081795"/>
              <a:gd name="connsiteY7151" fmla="*/ 517962 h 4588006"/>
              <a:gd name="connsiteX7152" fmla="*/ 1646744 w 6081795"/>
              <a:gd name="connsiteY7152" fmla="*/ 510999 h 4588006"/>
              <a:gd name="connsiteX7153" fmla="*/ 1609702 w 6081795"/>
              <a:gd name="connsiteY7153" fmla="*/ 521828 h 4588006"/>
              <a:gd name="connsiteX7154" fmla="*/ 1547973 w 6081795"/>
              <a:gd name="connsiteY7154" fmla="*/ 505908 h 4588006"/>
              <a:gd name="connsiteX7155" fmla="*/ 1473703 w 6081795"/>
              <a:gd name="connsiteY7155" fmla="*/ 511588 h 4588006"/>
              <a:gd name="connsiteX7156" fmla="*/ 1451764 w 6081795"/>
              <a:gd name="connsiteY7156" fmla="*/ 498437 h 4588006"/>
              <a:gd name="connsiteX7157" fmla="*/ 1429827 w 6081795"/>
              <a:gd name="connsiteY7157" fmla="*/ 485284 h 4588006"/>
              <a:gd name="connsiteX7158" fmla="*/ 1398484 w 6081795"/>
              <a:gd name="connsiteY7158" fmla="*/ 494448 h 4588006"/>
              <a:gd name="connsiteX7159" fmla="*/ 1394497 w 6081795"/>
              <a:gd name="connsiteY7159" fmla="*/ 489091 h 4588006"/>
              <a:gd name="connsiteX7160" fmla="*/ 1394118 w 6081795"/>
              <a:gd name="connsiteY7160" fmla="*/ 481594 h 4588006"/>
              <a:gd name="connsiteX7161" fmla="*/ 1406275 w 6081795"/>
              <a:gd name="connsiteY7161" fmla="*/ 476952 h 4588006"/>
              <a:gd name="connsiteX7162" fmla="*/ 1433056 w 6081795"/>
              <a:gd name="connsiteY7162" fmla="*/ 475644 h 4588006"/>
              <a:gd name="connsiteX7163" fmla="*/ 1442602 w 6081795"/>
              <a:gd name="connsiteY7163" fmla="*/ 470407 h 4588006"/>
              <a:gd name="connsiteX7164" fmla="*/ 1449013 w 6081795"/>
              <a:gd name="connsiteY7164" fmla="*/ 464456 h 4588006"/>
              <a:gd name="connsiteX7165" fmla="*/ 1440466 w 6081795"/>
              <a:gd name="connsiteY7165" fmla="*/ 466955 h 4588006"/>
              <a:gd name="connsiteX7166" fmla="*/ 1410598 w 6081795"/>
              <a:gd name="connsiteY7166" fmla="*/ 458297 h 4588006"/>
              <a:gd name="connsiteX7167" fmla="*/ 1380444 w 6081795"/>
              <a:gd name="connsiteY7167" fmla="*/ 456242 h 4588006"/>
              <a:gd name="connsiteX7168" fmla="*/ 1362754 w 6081795"/>
              <a:gd name="connsiteY7168" fmla="*/ 454619 h 4588006"/>
              <a:gd name="connsiteX7169" fmla="*/ 1343784 w 6081795"/>
              <a:gd name="connsiteY7169" fmla="*/ 458264 h 4588006"/>
              <a:gd name="connsiteX7170" fmla="*/ 1323080 w 6081795"/>
              <a:gd name="connsiteY7170" fmla="*/ 449098 h 4588006"/>
              <a:gd name="connsiteX7171" fmla="*/ 1306603 w 6081795"/>
              <a:gd name="connsiteY7171" fmla="*/ 452015 h 4588006"/>
              <a:gd name="connsiteX7172" fmla="*/ 1289270 w 6081795"/>
              <a:gd name="connsiteY7172" fmla="*/ 450288 h 4588006"/>
              <a:gd name="connsiteX7173" fmla="*/ 1266476 w 6081795"/>
              <a:gd name="connsiteY7173" fmla="*/ 456952 h 4588006"/>
              <a:gd name="connsiteX7174" fmla="*/ 1252610 w 6081795"/>
              <a:gd name="connsiteY7174" fmla="*/ 452310 h 4588006"/>
              <a:gd name="connsiteX7175" fmla="*/ 1223524 w 6081795"/>
              <a:gd name="connsiteY7175" fmla="*/ 454021 h 4588006"/>
              <a:gd name="connsiteX7176" fmla="*/ 1193727 w 6081795"/>
              <a:gd name="connsiteY7176" fmla="*/ 447786 h 4588006"/>
              <a:gd name="connsiteX7177" fmla="*/ 1153103 w 6081795"/>
              <a:gd name="connsiteY7177" fmla="*/ 443901 h 4588006"/>
              <a:gd name="connsiteX7178" fmla="*/ 1112622 w 6081795"/>
              <a:gd name="connsiteY7178" fmla="*/ 436714 h 4588006"/>
              <a:gd name="connsiteX7179" fmla="*/ 1098233 w 6081795"/>
              <a:gd name="connsiteY7179" fmla="*/ 440105 h 4588006"/>
              <a:gd name="connsiteX7180" fmla="*/ 1082989 w 6081795"/>
              <a:gd name="connsiteY7180" fmla="*/ 438856 h 4588006"/>
              <a:gd name="connsiteX7181" fmla="*/ 1053310 w 6081795"/>
              <a:gd name="connsiteY7181" fmla="*/ 442097 h 4588006"/>
              <a:gd name="connsiteX7182" fmla="*/ 1023916 w 6081795"/>
              <a:gd name="connsiteY7182" fmla="*/ 438735 h 4588006"/>
              <a:gd name="connsiteX7183" fmla="*/ 1015083 w 6081795"/>
              <a:gd name="connsiteY7183" fmla="*/ 439687 h 4588006"/>
              <a:gd name="connsiteX7184" fmla="*/ 1008530 w 6081795"/>
              <a:gd name="connsiteY7184" fmla="*/ 436711 h 4588006"/>
              <a:gd name="connsiteX7185" fmla="*/ 1007391 w 6081795"/>
              <a:gd name="connsiteY7185" fmla="*/ 430521 h 4588006"/>
              <a:gd name="connsiteX7186" fmla="*/ 1039872 w 6081795"/>
              <a:gd name="connsiteY7186" fmla="*/ 427547 h 4588006"/>
              <a:gd name="connsiteX7187" fmla="*/ 1054617 w 6081795"/>
              <a:gd name="connsiteY7187" fmla="*/ 428128 h 4588006"/>
              <a:gd name="connsiteX7188" fmla="*/ 1069503 w 6081795"/>
              <a:gd name="connsiteY7188" fmla="*/ 425406 h 4588006"/>
              <a:gd name="connsiteX7189" fmla="*/ 1100465 w 6081795"/>
              <a:gd name="connsiteY7189" fmla="*/ 425049 h 4588006"/>
              <a:gd name="connsiteX7190" fmla="*/ 1121502 w 6081795"/>
              <a:gd name="connsiteY7190" fmla="*/ 418356 h 4588006"/>
              <a:gd name="connsiteX7191" fmla="*/ 1139976 w 6081795"/>
              <a:gd name="connsiteY7191" fmla="*/ 422194 h 4588006"/>
              <a:gd name="connsiteX7192" fmla="*/ 1249575 w 6081795"/>
              <a:gd name="connsiteY7192" fmla="*/ 408630 h 4588006"/>
              <a:gd name="connsiteX7193" fmla="*/ 1362593 w 6081795"/>
              <a:gd name="connsiteY7193" fmla="*/ 413632 h 4588006"/>
              <a:gd name="connsiteX7194" fmla="*/ 1391653 w 6081795"/>
              <a:gd name="connsiteY7194" fmla="*/ 408397 h 4588006"/>
              <a:gd name="connsiteX7195" fmla="*/ 1420716 w 6081795"/>
              <a:gd name="connsiteY7195" fmla="*/ 403161 h 4588006"/>
              <a:gd name="connsiteX7196" fmla="*/ 1430214 w 6081795"/>
              <a:gd name="connsiteY7196" fmla="*/ 407178 h 4588006"/>
              <a:gd name="connsiteX7197" fmla="*/ 1443131 w 6081795"/>
              <a:gd name="connsiteY7197" fmla="*/ 405304 h 4588006"/>
              <a:gd name="connsiteX7198" fmla="*/ 1466091 w 6081795"/>
              <a:gd name="connsiteY7198" fmla="*/ 402939 h 4588006"/>
              <a:gd name="connsiteX7199" fmla="*/ 1482640 w 6081795"/>
              <a:gd name="connsiteY7199" fmla="*/ 402448 h 4588006"/>
              <a:gd name="connsiteX7200" fmla="*/ 1517780 w 6081795"/>
              <a:gd name="connsiteY7200" fmla="*/ 403045 h 4588006"/>
              <a:gd name="connsiteX7201" fmla="*/ 1529769 w 6081795"/>
              <a:gd name="connsiteY7201" fmla="*/ 406333 h 4588006"/>
              <a:gd name="connsiteX7202" fmla="*/ 1543043 w 6081795"/>
              <a:gd name="connsiteY7202" fmla="*/ 404356 h 4588006"/>
              <a:gd name="connsiteX7203" fmla="*/ 1555960 w 6081795"/>
              <a:gd name="connsiteY7203" fmla="*/ 398404 h 4588006"/>
              <a:gd name="connsiteX7204" fmla="*/ 1574293 w 6081795"/>
              <a:gd name="connsiteY7204" fmla="*/ 396621 h 4588006"/>
              <a:gd name="connsiteX7205" fmla="*/ 1562433 w 6081795"/>
              <a:gd name="connsiteY7205" fmla="*/ 394299 h 4588006"/>
              <a:gd name="connsiteX7206" fmla="*/ 1546443 w 6081795"/>
              <a:gd name="connsiteY7206" fmla="*/ 394377 h 4588006"/>
              <a:gd name="connsiteX7207" fmla="*/ 1530331 w 6081795"/>
              <a:gd name="connsiteY7207" fmla="*/ 392471 h 4588006"/>
              <a:gd name="connsiteX7208" fmla="*/ 1512294 w 6081795"/>
              <a:gd name="connsiteY7208" fmla="*/ 393163 h 4588006"/>
              <a:gd name="connsiteX7209" fmla="*/ 1498558 w 6081795"/>
              <a:gd name="connsiteY7209" fmla="*/ 395934 h 4588006"/>
              <a:gd name="connsiteX7210" fmla="*/ 1399438 w 6081795"/>
              <a:gd name="connsiteY7210" fmla="*/ 389946 h 4588006"/>
              <a:gd name="connsiteX7211" fmla="*/ 1386698 w 6081795"/>
              <a:gd name="connsiteY7211" fmla="*/ 386355 h 4588006"/>
              <a:gd name="connsiteX7212" fmla="*/ 1373585 w 6081795"/>
              <a:gd name="connsiteY7212" fmla="*/ 385150 h 4588006"/>
              <a:gd name="connsiteX7213" fmla="*/ 1361710 w 6081795"/>
              <a:gd name="connsiteY7213" fmla="*/ 387110 h 4588006"/>
              <a:gd name="connsiteX7214" fmla="*/ 1326960 w 6081795"/>
              <a:gd name="connsiteY7214" fmla="*/ 387423 h 4588006"/>
              <a:gd name="connsiteX7215" fmla="*/ 1310599 w 6081795"/>
              <a:gd name="connsiteY7215" fmla="*/ 387108 h 4588006"/>
              <a:gd name="connsiteX7216" fmla="*/ 1287908 w 6081795"/>
              <a:gd name="connsiteY7216" fmla="*/ 385658 h 4588006"/>
              <a:gd name="connsiteX7217" fmla="*/ 1275146 w 6081795"/>
              <a:gd name="connsiteY7217" fmla="*/ 384516 h 4588006"/>
              <a:gd name="connsiteX7218" fmla="*/ 1265734 w 6081795"/>
              <a:gd name="connsiteY7218" fmla="*/ 386916 h 4588006"/>
              <a:gd name="connsiteX7219" fmla="*/ 1237024 w 6081795"/>
              <a:gd name="connsiteY7219" fmla="*/ 383734 h 4588006"/>
              <a:gd name="connsiteX7220" fmla="*/ 1208315 w 6081795"/>
              <a:gd name="connsiteY7220" fmla="*/ 380553 h 4588006"/>
              <a:gd name="connsiteX7221" fmla="*/ 1096534 w 6081795"/>
              <a:gd name="connsiteY7221" fmla="*/ 383413 h 4588006"/>
              <a:gd name="connsiteX7222" fmla="*/ 988231 w 6081795"/>
              <a:gd name="connsiteY7222" fmla="*/ 375126 h 4588006"/>
              <a:gd name="connsiteX7223" fmla="*/ 969945 w 6081795"/>
              <a:gd name="connsiteY7223" fmla="*/ 377408 h 4588006"/>
              <a:gd name="connsiteX7224" fmla="*/ 949178 w 6081795"/>
              <a:gd name="connsiteY7224" fmla="*/ 373361 h 4588006"/>
              <a:gd name="connsiteX7225" fmla="*/ 918566 w 6081795"/>
              <a:gd name="connsiteY7225" fmla="*/ 373108 h 4588006"/>
              <a:gd name="connsiteX7226" fmla="*/ 903859 w 6081795"/>
              <a:gd name="connsiteY7226" fmla="*/ 371454 h 4588006"/>
              <a:gd name="connsiteX7227" fmla="*/ 889276 w 6081795"/>
              <a:gd name="connsiteY7227" fmla="*/ 371783 h 4588006"/>
              <a:gd name="connsiteX7228" fmla="*/ 857174 w 6081795"/>
              <a:gd name="connsiteY7228" fmla="*/ 369956 h 4588006"/>
              <a:gd name="connsiteX7229" fmla="*/ 858334 w 6081795"/>
              <a:gd name="connsiteY7229" fmla="*/ 366240 h 4588006"/>
              <a:gd name="connsiteX7230" fmla="*/ 864829 w 6081795"/>
              <a:gd name="connsiteY7230" fmla="*/ 364461 h 4588006"/>
              <a:gd name="connsiteX7231" fmla="*/ 873558 w 6081795"/>
              <a:gd name="connsiteY7231" fmla="*/ 365044 h 4588006"/>
              <a:gd name="connsiteX7232" fmla="*/ 902641 w 6081795"/>
              <a:gd name="connsiteY7232" fmla="*/ 363061 h 4588006"/>
              <a:gd name="connsiteX7233" fmla="*/ 931972 w 6081795"/>
              <a:gd name="connsiteY7233" fmla="*/ 365047 h 4588006"/>
              <a:gd name="connsiteX7234" fmla="*/ 947051 w 6081795"/>
              <a:gd name="connsiteY7234" fmla="*/ 364315 h 4588006"/>
              <a:gd name="connsiteX7235" fmla="*/ 961261 w 6081795"/>
              <a:gd name="connsiteY7235" fmla="*/ 366370 h 4588006"/>
              <a:gd name="connsiteX7236" fmla="*/ 1001328 w 6081795"/>
              <a:gd name="connsiteY7236" fmla="*/ 362106 h 4588006"/>
              <a:gd name="connsiteX7237" fmla="*/ 1041520 w 6081795"/>
              <a:gd name="connsiteY7237" fmla="*/ 359825 h 4588006"/>
              <a:gd name="connsiteX7238" fmla="*/ 1071018 w 6081795"/>
              <a:gd name="connsiteY7238" fmla="*/ 356118 h 4588006"/>
              <a:gd name="connsiteX7239" fmla="*/ 1099769 w 6081795"/>
              <a:gd name="connsiteY7239" fmla="*/ 357181 h 4588006"/>
              <a:gd name="connsiteX7240" fmla="*/ 1113504 w 6081795"/>
              <a:gd name="connsiteY7240" fmla="*/ 354411 h 4588006"/>
              <a:gd name="connsiteX7241" fmla="*/ 1136007 w 6081795"/>
              <a:gd name="connsiteY7241" fmla="*/ 358443 h 4588006"/>
              <a:gd name="connsiteX7242" fmla="*/ 1153156 w 6081795"/>
              <a:gd name="connsiteY7242" fmla="*/ 357428 h 4588006"/>
              <a:gd name="connsiteX7243" fmla="*/ 1169434 w 6081795"/>
              <a:gd name="connsiteY7243" fmla="*/ 359200 h 4588006"/>
              <a:gd name="connsiteX7244" fmla="*/ 1189956 w 6081795"/>
              <a:gd name="connsiteY7244" fmla="*/ 353722 h 4588006"/>
              <a:gd name="connsiteX7245" fmla="*/ 1208695 w 6081795"/>
              <a:gd name="connsiteY7245" fmla="*/ 355935 h 4588006"/>
              <a:gd name="connsiteX7246" fmla="*/ 1226195 w 6081795"/>
              <a:gd name="connsiteY7246" fmla="*/ 354983 h 4588006"/>
              <a:gd name="connsiteX7247" fmla="*/ 1256023 w 6081795"/>
              <a:gd name="connsiteY7247" fmla="*/ 353788 h 4588006"/>
              <a:gd name="connsiteX7248" fmla="*/ 1285602 w 6081795"/>
              <a:gd name="connsiteY7248" fmla="*/ 348624 h 4588006"/>
              <a:gd name="connsiteX7249" fmla="*/ 1294042 w 6081795"/>
              <a:gd name="connsiteY7249" fmla="*/ 350137 h 4588006"/>
              <a:gd name="connsiteX7250" fmla="*/ 1287734 w 6081795"/>
              <a:gd name="connsiteY7250" fmla="*/ 346554 h 4588006"/>
              <a:gd name="connsiteX7251" fmla="*/ 1278323 w 6081795"/>
              <a:gd name="connsiteY7251" fmla="*/ 343397 h 4588006"/>
              <a:gd name="connsiteX7252" fmla="*/ 1251847 w 6081795"/>
              <a:gd name="connsiteY7252" fmla="*/ 342577 h 4588006"/>
              <a:gd name="connsiteX7253" fmla="*/ 1239851 w 6081795"/>
              <a:gd name="connsiteY7253" fmla="*/ 339774 h 4588006"/>
              <a:gd name="connsiteX7254" fmla="*/ 1240267 w 6081795"/>
              <a:gd name="connsiteY7254" fmla="*/ 335270 h 4588006"/>
              <a:gd name="connsiteX7255" fmla="*/ 1244238 w 6081795"/>
              <a:gd name="connsiteY7255" fmla="*/ 332059 h 4588006"/>
              <a:gd name="connsiteX7256" fmla="*/ 1275182 w 6081795"/>
              <a:gd name="connsiteY7256" fmla="*/ 337602 h 4588006"/>
              <a:gd name="connsiteX7257" fmla="*/ 1296944 w 6081795"/>
              <a:gd name="connsiteY7257" fmla="*/ 329731 h 4588006"/>
              <a:gd name="connsiteX7258" fmla="*/ 1318707 w 6081795"/>
              <a:gd name="connsiteY7258" fmla="*/ 321859 h 4588006"/>
              <a:gd name="connsiteX7259" fmla="*/ 1392115 w 6081795"/>
              <a:gd name="connsiteY7259" fmla="*/ 325366 h 4588006"/>
              <a:gd name="connsiteX7260" fmla="*/ 1453241 w 6081795"/>
              <a:gd name="connsiteY7260" fmla="*/ 315882 h 4588006"/>
              <a:gd name="connsiteX7261" fmla="*/ 1489811 w 6081795"/>
              <a:gd name="connsiteY7261" fmla="*/ 322434 h 4588006"/>
              <a:gd name="connsiteX7262" fmla="*/ 1516848 w 6081795"/>
              <a:gd name="connsiteY7262" fmla="*/ 318286 h 4588006"/>
              <a:gd name="connsiteX7263" fmla="*/ 1545247 w 6081795"/>
              <a:gd name="connsiteY7263" fmla="*/ 319287 h 4588006"/>
              <a:gd name="connsiteX7264" fmla="*/ 1576688 w 6081795"/>
              <a:gd name="connsiteY7264" fmla="*/ 318871 h 4588006"/>
              <a:gd name="connsiteX7265" fmla="*/ 1609121 w 6081795"/>
              <a:gd name="connsiteY7265" fmla="*/ 317652 h 4588006"/>
              <a:gd name="connsiteX7266" fmla="*/ 1599111 w 6081795"/>
              <a:gd name="connsiteY7266" fmla="*/ 313243 h 4588006"/>
              <a:gd name="connsiteX7267" fmla="*/ 1589102 w 6081795"/>
              <a:gd name="connsiteY7267" fmla="*/ 308834 h 4588006"/>
              <a:gd name="connsiteX7268" fmla="*/ 1574581 w 6081795"/>
              <a:gd name="connsiteY7268" fmla="*/ 307377 h 4588006"/>
              <a:gd name="connsiteX7269" fmla="*/ 1561301 w 6081795"/>
              <a:gd name="connsiteY7269" fmla="*/ 309085 h 4588006"/>
              <a:gd name="connsiteX7270" fmla="*/ 1539501 w 6081795"/>
              <a:gd name="connsiteY7270" fmla="*/ 305179 h 4588006"/>
              <a:gd name="connsiteX7271" fmla="*/ 1517947 w 6081795"/>
              <a:gd name="connsiteY7271" fmla="*/ 305241 h 4588006"/>
              <a:gd name="connsiteX7272" fmla="*/ 1480923 w 6081795"/>
              <a:gd name="connsiteY7272" fmla="*/ 302531 h 4588006"/>
              <a:gd name="connsiteX7273" fmla="*/ 1456062 w 6081795"/>
              <a:gd name="connsiteY7273" fmla="*/ 294153 h 4588006"/>
              <a:gd name="connsiteX7274" fmla="*/ 1429586 w 6081795"/>
              <a:gd name="connsiteY7274" fmla="*/ 293334 h 4588006"/>
              <a:gd name="connsiteX7275" fmla="*/ 1397813 w 6081795"/>
              <a:gd name="connsiteY7275" fmla="*/ 296796 h 4588006"/>
              <a:gd name="connsiteX7276" fmla="*/ 1372497 w 6081795"/>
              <a:gd name="connsiteY7276" fmla="*/ 292260 h 4588006"/>
              <a:gd name="connsiteX7277" fmla="*/ 1349163 w 6081795"/>
              <a:gd name="connsiteY7277" fmla="*/ 297234 h 4588006"/>
              <a:gd name="connsiteX7278" fmla="*/ 1321033 w 6081795"/>
              <a:gd name="connsiteY7278" fmla="*/ 292195 h 4588006"/>
              <a:gd name="connsiteX7279" fmla="*/ 1301672 w 6081795"/>
              <a:gd name="connsiteY7279" fmla="*/ 293957 h 4588006"/>
              <a:gd name="connsiteX7280" fmla="*/ 1306968 w 6081795"/>
              <a:gd name="connsiteY7280" fmla="*/ 289675 h 4588006"/>
              <a:gd name="connsiteX7281" fmla="*/ 1273543 w 6081795"/>
              <a:gd name="connsiteY7281" fmla="*/ 288917 h 4588006"/>
              <a:gd name="connsiteX7282" fmla="*/ 1263966 w 6081795"/>
              <a:gd name="connsiteY7282" fmla="*/ 285894 h 4588006"/>
              <a:gd name="connsiteX7283" fmla="*/ 1253021 w 6081795"/>
              <a:gd name="connsiteY7283" fmla="*/ 294396 h 4588006"/>
              <a:gd name="connsiteX7284" fmla="*/ 1233660 w 6081795"/>
              <a:gd name="connsiteY7284" fmla="*/ 296159 h 4588006"/>
              <a:gd name="connsiteX7285" fmla="*/ 1201764 w 6081795"/>
              <a:gd name="connsiteY7285" fmla="*/ 294858 h 4588006"/>
              <a:gd name="connsiteX7286" fmla="*/ 1166642 w 6081795"/>
              <a:gd name="connsiteY7286" fmla="*/ 291999 h 4588006"/>
              <a:gd name="connsiteX7287" fmla="*/ 1168797 w 6081795"/>
              <a:gd name="connsiteY7287" fmla="*/ 281922 h 4588006"/>
              <a:gd name="connsiteX7288" fmla="*/ 1202058 w 6081795"/>
              <a:gd name="connsiteY7288" fmla="*/ 280034 h 4588006"/>
              <a:gd name="connsiteX7289" fmla="*/ 1217510 w 6081795"/>
              <a:gd name="connsiteY7289" fmla="*/ 279696 h 4588006"/>
              <a:gd name="connsiteX7290" fmla="*/ 1225393 w 6081795"/>
              <a:gd name="connsiteY7290" fmla="*/ 275059 h 4588006"/>
              <a:gd name="connsiteX7291" fmla="*/ 1261632 w 6081795"/>
              <a:gd name="connsiteY7291" fmla="*/ 276320 h 4588006"/>
              <a:gd name="connsiteX7292" fmla="*/ 1284136 w 6081795"/>
              <a:gd name="connsiteY7292" fmla="*/ 280352 h 4588006"/>
              <a:gd name="connsiteX7293" fmla="*/ 1307674 w 6081795"/>
              <a:gd name="connsiteY7293" fmla="*/ 278685 h 4588006"/>
              <a:gd name="connsiteX7294" fmla="*/ 1331463 w 6081795"/>
              <a:gd name="connsiteY7294" fmla="*/ 280985 h 4588006"/>
              <a:gd name="connsiteX7295" fmla="*/ 1357772 w 6081795"/>
              <a:gd name="connsiteY7295" fmla="*/ 279159 h 4588006"/>
              <a:gd name="connsiteX7296" fmla="*/ 1394177 w 6081795"/>
              <a:gd name="connsiteY7296" fmla="*/ 283066 h 4588006"/>
              <a:gd name="connsiteX7297" fmla="*/ 1402265 w 6081795"/>
              <a:gd name="connsiteY7297" fmla="*/ 281736 h 4588006"/>
              <a:gd name="connsiteX7298" fmla="*/ 1409236 w 6081795"/>
              <a:gd name="connsiteY7298" fmla="*/ 279225 h 4588006"/>
              <a:gd name="connsiteX7299" fmla="*/ 1392463 w 6081795"/>
              <a:gd name="connsiteY7299" fmla="*/ 275075 h 4588006"/>
              <a:gd name="connsiteX7300" fmla="*/ 1364394 w 6081795"/>
              <a:gd name="connsiteY7300" fmla="*/ 273806 h 4588006"/>
              <a:gd name="connsiteX7301" fmla="*/ 1376310 w 6081795"/>
              <a:gd name="connsiteY7301" fmla="*/ 264170 h 4588006"/>
              <a:gd name="connsiteX7302" fmla="*/ 1386239 w 6081795"/>
              <a:gd name="connsiteY7302" fmla="*/ 267257 h 4588006"/>
              <a:gd name="connsiteX7303" fmla="*/ 1397346 w 6081795"/>
              <a:gd name="connsiteY7303" fmla="*/ 266958 h 4588006"/>
              <a:gd name="connsiteX7304" fmla="*/ 1404112 w 6081795"/>
              <a:gd name="connsiteY7304" fmla="*/ 263920 h 4588006"/>
              <a:gd name="connsiteX7305" fmla="*/ 1418406 w 6081795"/>
              <a:gd name="connsiteY7305" fmla="*/ 261740 h 4588006"/>
              <a:gd name="connsiteX7306" fmla="*/ 1431583 w 6081795"/>
              <a:gd name="connsiteY7306" fmla="*/ 258379 h 4588006"/>
              <a:gd name="connsiteX7307" fmla="*/ 1458058 w 6081795"/>
              <a:gd name="connsiteY7307" fmla="*/ 259199 h 4588006"/>
              <a:gd name="connsiteX7308" fmla="*/ 1474113 w 6081795"/>
              <a:gd name="connsiteY7308" fmla="*/ 248996 h 4588006"/>
              <a:gd name="connsiteX7309" fmla="*/ 1485036 w 6081795"/>
              <a:gd name="connsiteY7309" fmla="*/ 245722 h 4588006"/>
              <a:gd name="connsiteX7310" fmla="*/ 1494283 w 6081795"/>
              <a:gd name="connsiteY7310" fmla="*/ 243455 h 4588006"/>
              <a:gd name="connsiteX7311" fmla="*/ 1505886 w 6081795"/>
              <a:gd name="connsiteY7311" fmla="*/ 245534 h 4588006"/>
              <a:gd name="connsiteX7312" fmla="*/ 1516973 w 6081795"/>
              <a:gd name="connsiteY7312" fmla="*/ 244905 h 4588006"/>
              <a:gd name="connsiteX7313" fmla="*/ 1530523 w 6081795"/>
              <a:gd name="connsiteY7313" fmla="*/ 244716 h 4588006"/>
              <a:gd name="connsiteX7314" fmla="*/ 1541960 w 6081795"/>
              <a:gd name="connsiteY7314" fmla="*/ 244150 h 4588006"/>
              <a:gd name="connsiteX7315" fmla="*/ 1540306 w 6081795"/>
              <a:gd name="connsiteY7315" fmla="*/ 242709 h 4588006"/>
              <a:gd name="connsiteX7316" fmla="*/ 1537659 w 6081795"/>
              <a:gd name="connsiteY7316" fmla="*/ 242071 h 4588006"/>
              <a:gd name="connsiteX7317" fmla="*/ 1498213 w 6081795"/>
              <a:gd name="connsiteY7317" fmla="*/ 239582 h 4588006"/>
              <a:gd name="connsiteX7318" fmla="*/ 1460879 w 6081795"/>
              <a:gd name="connsiteY7318" fmla="*/ 237470 h 4588006"/>
              <a:gd name="connsiteX7319" fmla="*/ 1456413 w 6081795"/>
              <a:gd name="connsiteY7319" fmla="*/ 232747 h 4588006"/>
              <a:gd name="connsiteX7320" fmla="*/ 1439206 w 6081795"/>
              <a:gd name="connsiteY7320" fmla="*/ 224432 h 4588006"/>
              <a:gd name="connsiteX7321" fmla="*/ 1465353 w 6081795"/>
              <a:gd name="connsiteY7321" fmla="*/ 219962 h 4588006"/>
              <a:gd name="connsiteX7322" fmla="*/ 1483824 w 6081795"/>
              <a:gd name="connsiteY7322" fmla="*/ 220656 h 4588006"/>
              <a:gd name="connsiteX7323" fmla="*/ 1504404 w 6081795"/>
              <a:gd name="connsiteY7323" fmla="*/ 221727 h 4588006"/>
              <a:gd name="connsiteX7324" fmla="*/ 1509701 w 6081795"/>
              <a:gd name="connsiteY7324" fmla="*/ 217444 h 4588006"/>
              <a:gd name="connsiteX7325" fmla="*/ 1530054 w 6081795"/>
              <a:gd name="connsiteY7325" fmla="*/ 217658 h 4588006"/>
              <a:gd name="connsiteX7326" fmla="*/ 1555374 w 6081795"/>
              <a:gd name="connsiteY7326" fmla="*/ 213856 h 4588006"/>
              <a:gd name="connsiteX7327" fmla="*/ 1609156 w 6081795"/>
              <a:gd name="connsiteY7327" fmla="*/ 206490 h 4588006"/>
              <a:gd name="connsiteX7328" fmla="*/ 1641962 w 6081795"/>
              <a:gd name="connsiteY7328" fmla="*/ 208444 h 4588006"/>
              <a:gd name="connsiteX7329" fmla="*/ 1674520 w 6081795"/>
              <a:gd name="connsiteY7329" fmla="*/ 206430 h 4588006"/>
              <a:gd name="connsiteX7330" fmla="*/ 1631292 w 6081795"/>
              <a:gd name="connsiteY7330" fmla="*/ 199012 h 4588006"/>
              <a:gd name="connsiteX7331" fmla="*/ 1598735 w 6081795"/>
              <a:gd name="connsiteY7331" fmla="*/ 195468 h 4588006"/>
              <a:gd name="connsiteX7332" fmla="*/ 1608004 w 6081795"/>
              <a:gd name="connsiteY7332" fmla="*/ 187974 h 4588006"/>
              <a:gd name="connsiteX7333" fmla="*/ 1639448 w 6081795"/>
              <a:gd name="connsiteY7333" fmla="*/ 179221 h 4588006"/>
              <a:gd name="connsiteX7334" fmla="*/ 1641928 w 6081795"/>
              <a:gd name="connsiteY7334" fmla="*/ 182772 h 4588006"/>
              <a:gd name="connsiteX7335" fmla="*/ 1645403 w 6081795"/>
              <a:gd name="connsiteY7335" fmla="*/ 185519 h 4588006"/>
              <a:gd name="connsiteX7336" fmla="*/ 1652477 w 6081795"/>
              <a:gd name="connsiteY7336" fmla="*/ 184661 h 4588006"/>
              <a:gd name="connsiteX7337" fmla="*/ 1656325 w 6081795"/>
              <a:gd name="connsiteY7337" fmla="*/ 182244 h 4588006"/>
              <a:gd name="connsiteX7338" fmla="*/ 1721854 w 6081795"/>
              <a:gd name="connsiteY7338" fmla="*/ 184830 h 4588006"/>
              <a:gd name="connsiteX7339" fmla="*/ 1778450 w 6081795"/>
              <a:gd name="connsiteY7339" fmla="*/ 177967 h 4588006"/>
              <a:gd name="connsiteX7340" fmla="*/ 1811544 w 6081795"/>
              <a:gd name="connsiteY7340" fmla="*/ 178992 h 4588006"/>
              <a:gd name="connsiteX7341" fmla="*/ 1842653 w 6081795"/>
              <a:gd name="connsiteY7341" fmla="*/ 181623 h 4588006"/>
              <a:gd name="connsiteX7342" fmla="*/ 1887208 w 6081795"/>
              <a:gd name="connsiteY7342" fmla="*/ 182413 h 4588006"/>
              <a:gd name="connsiteX7343" fmla="*/ 1931516 w 6081795"/>
              <a:gd name="connsiteY7343" fmla="*/ 179234 h 4588006"/>
              <a:gd name="connsiteX7344" fmla="*/ 1994561 w 6081795"/>
              <a:gd name="connsiteY7344" fmla="*/ 186605 h 4588006"/>
              <a:gd name="connsiteX7345" fmla="*/ 2015247 w 6081795"/>
              <a:gd name="connsiteY7345" fmla="*/ 183772 h 4588006"/>
              <a:gd name="connsiteX7346" fmla="*/ 2006479 w 6081795"/>
              <a:gd name="connsiteY7346" fmla="*/ 176970 h 4588006"/>
              <a:gd name="connsiteX7347" fmla="*/ 1996550 w 6081795"/>
              <a:gd name="connsiteY7347" fmla="*/ 173883 h 4588006"/>
              <a:gd name="connsiteX7348" fmla="*/ 1940785 w 6081795"/>
              <a:gd name="connsiteY7348" fmla="*/ 171740 h 4588006"/>
              <a:gd name="connsiteX7349" fmla="*/ 1935612 w 6081795"/>
              <a:gd name="connsiteY7349" fmla="*/ 175227 h 4588006"/>
              <a:gd name="connsiteX7350" fmla="*/ 1927214 w 6081795"/>
              <a:gd name="connsiteY7350" fmla="*/ 177155 h 4588006"/>
              <a:gd name="connsiteX7351" fmla="*/ 1924484 w 6081795"/>
              <a:gd name="connsiteY7351" fmla="*/ 175195 h 4588006"/>
              <a:gd name="connsiteX7352" fmla="*/ 1922747 w 6081795"/>
              <a:gd name="connsiteY7352" fmla="*/ 172432 h 4588006"/>
              <a:gd name="connsiteX7353" fmla="*/ 1893459 w 6081795"/>
              <a:gd name="connsiteY7353" fmla="*/ 171107 h 4588006"/>
              <a:gd name="connsiteX7354" fmla="*/ 1880388 w 6081795"/>
              <a:gd name="connsiteY7354" fmla="*/ 162227 h 4588006"/>
              <a:gd name="connsiteX7355" fmla="*/ 1913815 w 6081795"/>
              <a:gd name="connsiteY7355" fmla="*/ 162984 h 4588006"/>
              <a:gd name="connsiteX7356" fmla="*/ 1943269 w 6081795"/>
              <a:gd name="connsiteY7356" fmla="*/ 166953 h 4588006"/>
              <a:gd name="connsiteX7357" fmla="*/ 1946912 w 6081795"/>
              <a:gd name="connsiteY7357" fmla="*/ 158451 h 4588006"/>
              <a:gd name="connsiteX7358" fmla="*/ 1963209 w 6081795"/>
              <a:gd name="connsiteY7358" fmla="*/ 163333 h 4588006"/>
              <a:gd name="connsiteX7359" fmla="*/ 1979508 w 6081795"/>
              <a:gd name="connsiteY7359" fmla="*/ 168214 h 4588006"/>
              <a:gd name="connsiteX7360" fmla="*/ 2021664 w 6081795"/>
              <a:gd name="connsiteY7360" fmla="*/ 166775 h 4588006"/>
              <a:gd name="connsiteX7361" fmla="*/ 2063074 w 6081795"/>
              <a:gd name="connsiteY7361" fmla="*/ 170108 h 4588006"/>
              <a:gd name="connsiteX7362" fmla="*/ 2068759 w 6081795"/>
              <a:gd name="connsiteY7362" fmla="*/ 177666 h 4588006"/>
              <a:gd name="connsiteX7363" fmla="*/ 2059924 w 6081795"/>
              <a:gd name="connsiteY7363" fmla="*/ 186546 h 4588006"/>
              <a:gd name="connsiteX7364" fmla="*/ 2053304 w 6081795"/>
              <a:gd name="connsiteY7364" fmla="*/ 191899 h 4588006"/>
              <a:gd name="connsiteX7365" fmla="*/ 1993752 w 6081795"/>
              <a:gd name="connsiteY7365" fmla="*/ 190385 h 4588006"/>
              <a:gd name="connsiteX7366" fmla="*/ 1932340 w 6081795"/>
              <a:gd name="connsiteY7366" fmla="*/ 192460 h 4588006"/>
              <a:gd name="connsiteX7367" fmla="*/ 1927954 w 6081795"/>
              <a:gd name="connsiteY7367" fmla="*/ 191838 h 4588006"/>
              <a:gd name="connsiteX7368" fmla="*/ 1922576 w 6081795"/>
              <a:gd name="connsiteY7368" fmla="*/ 192019 h 4588006"/>
              <a:gd name="connsiteX7369" fmla="*/ 1930786 w 6081795"/>
              <a:gd name="connsiteY7369" fmla="*/ 195452 h 4588006"/>
              <a:gd name="connsiteX7370" fmla="*/ 1941108 w 6081795"/>
              <a:gd name="connsiteY7370" fmla="*/ 199262 h 4588006"/>
              <a:gd name="connsiteX7371" fmla="*/ 1967336 w 6081795"/>
              <a:gd name="connsiteY7371" fmla="*/ 196114 h 4588006"/>
              <a:gd name="connsiteX7372" fmla="*/ 1998033 w 6081795"/>
              <a:gd name="connsiteY7372" fmla="*/ 197691 h 4588006"/>
              <a:gd name="connsiteX7373" fmla="*/ 2043290 w 6081795"/>
              <a:gd name="connsiteY7373" fmla="*/ 195827 h 4588006"/>
              <a:gd name="connsiteX7374" fmla="*/ 2089542 w 6081795"/>
              <a:gd name="connsiteY7374" fmla="*/ 193160 h 4588006"/>
              <a:gd name="connsiteX7375" fmla="*/ 2121955 w 6081795"/>
              <a:gd name="connsiteY7375" fmla="*/ 194390 h 4588006"/>
              <a:gd name="connsiteX7376" fmla="*/ 2152259 w 6081795"/>
              <a:gd name="connsiteY7376" fmla="*/ 195241 h 4588006"/>
              <a:gd name="connsiteX7377" fmla="*/ 2153088 w 6081795"/>
              <a:gd name="connsiteY7377" fmla="*/ 186235 h 4588006"/>
              <a:gd name="connsiteX7378" fmla="*/ 2128101 w 6081795"/>
              <a:gd name="connsiteY7378" fmla="*/ 186989 h 4588006"/>
              <a:gd name="connsiteX7379" fmla="*/ 2108080 w 6081795"/>
              <a:gd name="connsiteY7379" fmla="*/ 178171 h 4588006"/>
              <a:gd name="connsiteX7380" fmla="*/ 2092154 w 6081795"/>
              <a:gd name="connsiteY7380" fmla="*/ 179241 h 4588006"/>
              <a:gd name="connsiteX7381" fmla="*/ 2088391 w 6081795"/>
              <a:gd name="connsiteY7381" fmla="*/ 174644 h 4588006"/>
              <a:gd name="connsiteX7382" fmla="*/ 2085742 w 6081795"/>
              <a:gd name="connsiteY7382" fmla="*/ 174006 h 4588006"/>
              <a:gd name="connsiteX7383" fmla="*/ 2084088 w 6081795"/>
              <a:gd name="connsiteY7383" fmla="*/ 172565 h 4588006"/>
              <a:gd name="connsiteX7384" fmla="*/ 2104236 w 6081795"/>
              <a:gd name="connsiteY7384" fmla="*/ 172251 h 4588006"/>
              <a:gd name="connsiteX7385" fmla="*/ 2128602 w 6081795"/>
              <a:gd name="connsiteY7385" fmla="*/ 172693 h 4588006"/>
              <a:gd name="connsiteX7386" fmla="*/ 2135388 w 6081795"/>
              <a:gd name="connsiteY7386" fmla="*/ 169985 h 4588006"/>
              <a:gd name="connsiteX7387" fmla="*/ 2121322 w 6081795"/>
              <a:gd name="connsiteY7387" fmla="*/ 167465 h 4588006"/>
              <a:gd name="connsiteX7388" fmla="*/ 2141844 w 6081795"/>
              <a:gd name="connsiteY7388" fmla="*/ 161987 h 4588006"/>
              <a:gd name="connsiteX7389" fmla="*/ 2158393 w 6081795"/>
              <a:gd name="connsiteY7389" fmla="*/ 159720 h 4588006"/>
              <a:gd name="connsiteX7390" fmla="*/ 2182221 w 6081795"/>
              <a:gd name="connsiteY7390" fmla="*/ 162681 h 4588006"/>
              <a:gd name="connsiteX7391" fmla="*/ 2197939 w 6081795"/>
              <a:gd name="connsiteY7391" fmla="*/ 169421 h 4588006"/>
              <a:gd name="connsiteX7392" fmla="*/ 2211838 w 6081795"/>
              <a:gd name="connsiteY7392" fmla="*/ 169296 h 4588006"/>
              <a:gd name="connsiteX7393" fmla="*/ 2225574 w 6081795"/>
              <a:gd name="connsiteY7393" fmla="*/ 166525 h 4588006"/>
              <a:gd name="connsiteX7394" fmla="*/ 2228551 w 6081795"/>
              <a:gd name="connsiteY7394" fmla="*/ 169674 h 4588006"/>
              <a:gd name="connsiteX7395" fmla="*/ 2275878 w 6081795"/>
              <a:gd name="connsiteY7395" fmla="*/ 170306 h 4588006"/>
              <a:gd name="connsiteX7396" fmla="*/ 2276872 w 6081795"/>
              <a:gd name="connsiteY7396" fmla="*/ 163945 h 4588006"/>
              <a:gd name="connsiteX7397" fmla="*/ 2307816 w 6081795"/>
              <a:gd name="connsiteY7397" fmla="*/ 169489 h 4588006"/>
              <a:gd name="connsiteX7398" fmla="*/ 2318284 w 6081795"/>
              <a:gd name="connsiteY7398" fmla="*/ 164498 h 4588006"/>
              <a:gd name="connsiteX7399" fmla="*/ 2335452 w 6081795"/>
              <a:gd name="connsiteY7399" fmla="*/ 166593 h 4588006"/>
              <a:gd name="connsiteX7400" fmla="*/ 2345361 w 6081795"/>
              <a:gd name="connsiteY7400" fmla="*/ 163791 h 4588006"/>
              <a:gd name="connsiteX7401" fmla="*/ 2357626 w 6081795"/>
              <a:gd name="connsiteY7401" fmla="*/ 165334 h 4588006"/>
              <a:gd name="connsiteX7402" fmla="*/ 2374338 w 6081795"/>
              <a:gd name="connsiteY7402" fmla="*/ 165713 h 4588006"/>
              <a:gd name="connsiteX7403" fmla="*/ 2391052 w 6081795"/>
              <a:gd name="connsiteY7403" fmla="*/ 166091 h 4588006"/>
              <a:gd name="connsiteX7404" fmla="*/ 2389728 w 6081795"/>
              <a:gd name="connsiteY7404" fmla="*/ 167163 h 4588006"/>
              <a:gd name="connsiteX7405" fmla="*/ 2416203 w 6081795"/>
              <a:gd name="connsiteY7405" fmla="*/ 167982 h 4588006"/>
              <a:gd name="connsiteX7406" fmla="*/ 2432918 w 6081795"/>
              <a:gd name="connsiteY7406" fmla="*/ 168361 h 4588006"/>
              <a:gd name="connsiteX7407" fmla="*/ 2449630 w 6081795"/>
              <a:gd name="connsiteY7407" fmla="*/ 168739 h 4588006"/>
              <a:gd name="connsiteX7408" fmla="*/ 2497164 w 6081795"/>
              <a:gd name="connsiteY7408" fmla="*/ 169899 h 4588006"/>
              <a:gd name="connsiteX7409" fmla="*/ 2545442 w 6081795"/>
              <a:gd name="connsiteY7409" fmla="*/ 166288 h 4588006"/>
              <a:gd name="connsiteX7410" fmla="*/ 2584824 w 6081795"/>
              <a:gd name="connsiteY7410" fmla="*/ 173343 h 4588006"/>
              <a:gd name="connsiteX7411" fmla="*/ 2594257 w 6081795"/>
              <a:gd name="connsiteY7411" fmla="*/ 168494 h 4588006"/>
              <a:gd name="connsiteX7412" fmla="*/ 2628844 w 6081795"/>
              <a:gd name="connsiteY7412" fmla="*/ 165536 h 4588006"/>
              <a:gd name="connsiteX7413" fmla="*/ 2623632 w 6081795"/>
              <a:gd name="connsiteY7413" fmla="*/ 162804 h 4588006"/>
              <a:gd name="connsiteX7414" fmla="*/ 2617427 w 6081795"/>
              <a:gd name="connsiteY7414" fmla="*/ 160875 h 4588006"/>
              <a:gd name="connsiteX7415" fmla="*/ 2585242 w 6081795"/>
              <a:gd name="connsiteY7415" fmla="*/ 160503 h 4588006"/>
              <a:gd name="connsiteX7416" fmla="*/ 2556036 w 6081795"/>
              <a:gd name="connsiteY7416" fmla="*/ 157723 h 4588006"/>
              <a:gd name="connsiteX7417" fmla="*/ 2550202 w 6081795"/>
              <a:gd name="connsiteY7417" fmla="*/ 161746 h 4588006"/>
              <a:gd name="connsiteX7418" fmla="*/ 2541141 w 6081795"/>
              <a:gd name="connsiteY7418" fmla="*/ 164209 h 4588006"/>
              <a:gd name="connsiteX7419" fmla="*/ 2538411 w 6081795"/>
              <a:gd name="connsiteY7419" fmla="*/ 162249 h 4588006"/>
              <a:gd name="connsiteX7420" fmla="*/ 2536674 w 6081795"/>
              <a:gd name="connsiteY7420" fmla="*/ 159485 h 4588006"/>
              <a:gd name="connsiteX7421" fmla="*/ 2504572 w 6081795"/>
              <a:gd name="connsiteY7421" fmla="*/ 157658 h 4588006"/>
              <a:gd name="connsiteX7422" fmla="*/ 2488690 w 6081795"/>
              <a:gd name="connsiteY7422" fmla="*/ 148272 h 4588006"/>
              <a:gd name="connsiteX7423" fmla="*/ 2523481 w 6081795"/>
              <a:gd name="connsiteY7423" fmla="*/ 148621 h 4588006"/>
              <a:gd name="connsiteX7424" fmla="*/ 2558520 w 6081795"/>
              <a:gd name="connsiteY7424" fmla="*/ 152937 h 4588006"/>
              <a:gd name="connsiteX7425" fmla="*/ 2554923 w 6081795"/>
              <a:gd name="connsiteY7425" fmla="*/ 148205 h 4588006"/>
              <a:gd name="connsiteX7426" fmla="*/ 2556537 w 6081795"/>
              <a:gd name="connsiteY7426" fmla="*/ 143426 h 4588006"/>
              <a:gd name="connsiteX7427" fmla="*/ 2266077 w 6081795"/>
              <a:gd name="connsiteY7427" fmla="*/ 71924 h 4588006"/>
              <a:gd name="connsiteX7428" fmla="*/ 2262228 w 6081795"/>
              <a:gd name="connsiteY7428" fmla="*/ 72010 h 4588006"/>
              <a:gd name="connsiteX7429" fmla="*/ 2258842 w 6081795"/>
              <a:gd name="connsiteY7429" fmla="*/ 72318 h 4588006"/>
              <a:gd name="connsiteX7430" fmla="*/ 2266695 w 6081795"/>
              <a:gd name="connsiteY7430" fmla="*/ 72219 h 4588006"/>
              <a:gd name="connsiteX7431" fmla="*/ 2334104 w 6081795"/>
              <a:gd name="connsiteY7431" fmla="*/ 71314 h 4588006"/>
              <a:gd name="connsiteX7432" fmla="*/ 2335957 w 6081795"/>
              <a:gd name="connsiteY7432" fmla="*/ 72201 h 4588006"/>
              <a:gd name="connsiteX7433" fmla="*/ 2347780 w 6081795"/>
              <a:gd name="connsiteY7433" fmla="*/ 71689 h 4588006"/>
              <a:gd name="connsiteX7434" fmla="*/ 2854321 w 6081795"/>
              <a:gd name="connsiteY7434" fmla="*/ 70375 h 4588006"/>
              <a:gd name="connsiteX7435" fmla="*/ 2854055 w 6081795"/>
              <a:gd name="connsiteY7435" fmla="*/ 72561 h 4588006"/>
              <a:gd name="connsiteX7436" fmla="*/ 2869143 w 6081795"/>
              <a:gd name="connsiteY7436" fmla="*/ 72069 h 4588006"/>
              <a:gd name="connsiteX7437" fmla="*/ 2872948 w 6081795"/>
              <a:gd name="connsiteY7437" fmla="*/ 72347 h 4588006"/>
              <a:gd name="connsiteX7438" fmla="*/ 2876290 w 6081795"/>
              <a:gd name="connsiteY7438" fmla="*/ 72404 h 4588006"/>
              <a:gd name="connsiteX7439" fmla="*/ 2876555 w 6081795"/>
              <a:gd name="connsiteY7439" fmla="*/ 71567 h 4588006"/>
              <a:gd name="connsiteX7440" fmla="*/ 2873908 w 6081795"/>
              <a:gd name="connsiteY7440" fmla="*/ 70493 h 4588006"/>
              <a:gd name="connsiteX7441" fmla="*/ 2864346 w 6081795"/>
              <a:gd name="connsiteY7441" fmla="*/ 70545 h 4588006"/>
              <a:gd name="connsiteX7442" fmla="*/ 2854321 w 6081795"/>
              <a:gd name="connsiteY7442" fmla="*/ 70375 h 4588006"/>
              <a:gd name="connsiteX7443" fmla="*/ 2549391 w 6081795"/>
              <a:gd name="connsiteY7443" fmla="*/ 68678 h 4588006"/>
              <a:gd name="connsiteX7444" fmla="*/ 2538185 w 6081795"/>
              <a:gd name="connsiteY7444" fmla="*/ 69485 h 4588006"/>
              <a:gd name="connsiteX7445" fmla="*/ 2534832 w 6081795"/>
              <a:gd name="connsiteY7445" fmla="*/ 70194 h 4588006"/>
              <a:gd name="connsiteX7446" fmla="*/ 2543148 w 6081795"/>
              <a:gd name="connsiteY7446" fmla="*/ 70317 h 4588006"/>
              <a:gd name="connsiteX7447" fmla="*/ 2550538 w 6081795"/>
              <a:gd name="connsiteY7447" fmla="*/ 69997 h 4588006"/>
              <a:gd name="connsiteX7448" fmla="*/ 2552656 w 6081795"/>
              <a:gd name="connsiteY7448" fmla="*/ 68697 h 4588006"/>
              <a:gd name="connsiteX7449" fmla="*/ 2549391 w 6081795"/>
              <a:gd name="connsiteY7449" fmla="*/ 68678 h 4588006"/>
              <a:gd name="connsiteX7450" fmla="*/ 2930995 w 6081795"/>
              <a:gd name="connsiteY7450" fmla="*/ 68505 h 4588006"/>
              <a:gd name="connsiteX7451" fmla="*/ 2926318 w 6081795"/>
              <a:gd name="connsiteY7451" fmla="*/ 69352 h 4588006"/>
              <a:gd name="connsiteX7452" fmla="*/ 2927553 w 6081795"/>
              <a:gd name="connsiteY7452" fmla="*/ 69943 h 4588006"/>
              <a:gd name="connsiteX7453" fmla="*/ 2930818 w 6081795"/>
              <a:gd name="connsiteY7453" fmla="*/ 69962 h 4588006"/>
              <a:gd name="connsiteX7454" fmla="*/ 2932671 w 6081795"/>
              <a:gd name="connsiteY7454" fmla="*/ 69500 h 4588006"/>
              <a:gd name="connsiteX7455" fmla="*/ 2931612 w 6081795"/>
              <a:gd name="connsiteY7455" fmla="*/ 68800 h 4588006"/>
              <a:gd name="connsiteX7456" fmla="*/ 2302430 w 6081795"/>
              <a:gd name="connsiteY7456" fmla="*/ 68497 h 4588006"/>
              <a:gd name="connsiteX7457" fmla="*/ 2294841 w 6081795"/>
              <a:gd name="connsiteY7457" fmla="*/ 71806 h 4588006"/>
              <a:gd name="connsiteX7458" fmla="*/ 2297311 w 6081795"/>
              <a:gd name="connsiteY7458" fmla="*/ 72988 h 4588006"/>
              <a:gd name="connsiteX7459" fmla="*/ 2309840 w 6081795"/>
              <a:gd name="connsiteY7459" fmla="*/ 72043 h 4588006"/>
              <a:gd name="connsiteX7460" fmla="*/ 2317164 w 6081795"/>
              <a:gd name="connsiteY7460" fmla="*/ 70920 h 4588006"/>
              <a:gd name="connsiteX7461" fmla="*/ 2305517 w 6081795"/>
              <a:gd name="connsiteY7461" fmla="*/ 69975 h 4588006"/>
              <a:gd name="connsiteX7462" fmla="*/ 2307183 w 6081795"/>
              <a:gd name="connsiteY7462" fmla="*/ 69037 h 4588006"/>
              <a:gd name="connsiteX7463" fmla="*/ 2302430 w 6081795"/>
              <a:gd name="connsiteY7463" fmla="*/ 68497 h 4588006"/>
              <a:gd name="connsiteX7464" fmla="*/ 2859734 w 6081795"/>
              <a:gd name="connsiteY7464" fmla="*/ 68203 h 4588006"/>
              <a:gd name="connsiteX7465" fmla="*/ 2862350 w 6081795"/>
              <a:gd name="connsiteY7465" fmla="*/ 68819 h 4588006"/>
              <a:gd name="connsiteX7466" fmla="*/ 2861115 w 6081795"/>
              <a:gd name="connsiteY7466" fmla="*/ 68228 h 4588006"/>
              <a:gd name="connsiteX7467" fmla="*/ 2967699 w 6081795"/>
              <a:gd name="connsiteY7467" fmla="*/ 67560 h 4588006"/>
              <a:gd name="connsiteX7468" fmla="*/ 2958435 w 6081795"/>
              <a:gd name="connsiteY7468" fmla="*/ 68525 h 4588006"/>
              <a:gd name="connsiteX7469" fmla="*/ 2955744 w 6081795"/>
              <a:gd name="connsiteY7469" fmla="*/ 67816 h 4588006"/>
              <a:gd name="connsiteX7470" fmla="*/ 2951994 w 6081795"/>
              <a:gd name="connsiteY7470" fmla="*/ 67757 h 4588006"/>
              <a:gd name="connsiteX7471" fmla="*/ 2948156 w 6081795"/>
              <a:gd name="connsiteY7471" fmla="*/ 68426 h 4588006"/>
              <a:gd name="connsiteX7472" fmla="*/ 2947229 w 6081795"/>
              <a:gd name="connsiteY7472" fmla="*/ 69332 h 4588006"/>
              <a:gd name="connsiteX7473" fmla="*/ 2949093 w 6081795"/>
              <a:gd name="connsiteY7473" fmla="*/ 69453 h 4588006"/>
              <a:gd name="connsiteX7474" fmla="*/ 2950494 w 6081795"/>
              <a:gd name="connsiteY7474" fmla="*/ 69352 h 4588006"/>
              <a:gd name="connsiteX7475" fmla="*/ 2965493 w 6081795"/>
              <a:gd name="connsiteY7475" fmla="*/ 69588 h 4588006"/>
              <a:gd name="connsiteX7476" fmla="*/ 2800434 w 6081795"/>
              <a:gd name="connsiteY7476" fmla="*/ 67533 h 4588006"/>
              <a:gd name="connsiteX7477" fmla="*/ 2784706 w 6081795"/>
              <a:gd name="connsiteY7477" fmla="*/ 67912 h 4588006"/>
              <a:gd name="connsiteX7478" fmla="*/ 2770324 w 6081795"/>
              <a:gd name="connsiteY7478" fmla="*/ 67971 h 4588006"/>
              <a:gd name="connsiteX7479" fmla="*/ 2763244 w 6081795"/>
              <a:gd name="connsiteY7479" fmla="*/ 67764 h 4588006"/>
              <a:gd name="connsiteX7480" fmla="*/ 2756560 w 6081795"/>
              <a:gd name="connsiteY7480" fmla="*/ 68325 h 4588006"/>
              <a:gd name="connsiteX7481" fmla="*/ 2734987 w 6081795"/>
              <a:gd name="connsiteY7481" fmla="*/ 68414 h 4588006"/>
              <a:gd name="connsiteX7482" fmla="*/ 2713414 w 6081795"/>
              <a:gd name="connsiteY7482" fmla="*/ 68502 h 4588006"/>
              <a:gd name="connsiteX7483" fmla="*/ 2706974 w 6081795"/>
              <a:gd name="connsiteY7483" fmla="*/ 67734 h 4588006"/>
              <a:gd name="connsiteX7484" fmla="*/ 2697412 w 6081795"/>
              <a:gd name="connsiteY7484" fmla="*/ 67786 h 4588006"/>
              <a:gd name="connsiteX7485" fmla="*/ 2687386 w 6081795"/>
              <a:gd name="connsiteY7485" fmla="*/ 67616 h 4588006"/>
              <a:gd name="connsiteX7486" fmla="*/ 2678122 w 6081795"/>
              <a:gd name="connsiteY7486" fmla="*/ 68581 h 4588006"/>
              <a:gd name="connsiteX7487" fmla="*/ 2694654 w 6081795"/>
              <a:gd name="connsiteY7487" fmla="*/ 70321 h 4588006"/>
              <a:gd name="connsiteX7488" fmla="*/ 2711914 w 6081795"/>
              <a:gd name="connsiteY7488" fmla="*/ 70098 h 4588006"/>
              <a:gd name="connsiteX7489" fmla="*/ 2713943 w 6081795"/>
              <a:gd name="connsiteY7489" fmla="*/ 70876 h 4588006"/>
              <a:gd name="connsiteX7490" fmla="*/ 2717031 w 6081795"/>
              <a:gd name="connsiteY7490" fmla="*/ 71004 h 4588006"/>
              <a:gd name="connsiteX7491" fmla="*/ 2722491 w 6081795"/>
              <a:gd name="connsiteY7491" fmla="*/ 70435 h 4588006"/>
              <a:gd name="connsiteX7492" fmla="*/ 2726825 w 6081795"/>
              <a:gd name="connsiteY7492" fmla="*/ 71063 h 4588006"/>
              <a:gd name="connsiteX7493" fmla="*/ 2776588 w 6081795"/>
              <a:gd name="connsiteY7493" fmla="*/ 70197 h 4588006"/>
              <a:gd name="connsiteX7494" fmla="*/ 2783647 w 6081795"/>
              <a:gd name="connsiteY7494" fmla="*/ 71261 h 4588006"/>
              <a:gd name="connsiteX7495" fmla="*/ 2789249 w 6081795"/>
              <a:gd name="connsiteY7495" fmla="*/ 70857 h 4588006"/>
              <a:gd name="connsiteX7496" fmla="*/ 2792734 w 6081795"/>
              <a:gd name="connsiteY7496" fmla="*/ 71753 h 4588006"/>
              <a:gd name="connsiteX7497" fmla="*/ 2809057 w 6081795"/>
              <a:gd name="connsiteY7497" fmla="*/ 71852 h 4588006"/>
              <a:gd name="connsiteX7498" fmla="*/ 2819612 w 6081795"/>
              <a:gd name="connsiteY7498" fmla="*/ 71022 h 4588006"/>
              <a:gd name="connsiteX7499" fmla="*/ 2836057 w 6081795"/>
              <a:gd name="connsiteY7499" fmla="*/ 70119 h 4588006"/>
              <a:gd name="connsiteX7500" fmla="*/ 2843909 w 6081795"/>
              <a:gd name="connsiteY7500" fmla="*/ 70020 h 4588006"/>
              <a:gd name="connsiteX7501" fmla="*/ 2838086 w 6081795"/>
              <a:gd name="connsiteY7501" fmla="*/ 69548 h 4588006"/>
              <a:gd name="connsiteX7502" fmla="*/ 2837534 w 6081795"/>
              <a:gd name="connsiteY7502" fmla="*/ 70055 h 4588006"/>
              <a:gd name="connsiteX7503" fmla="*/ 2836057 w 6081795"/>
              <a:gd name="connsiteY7503" fmla="*/ 70119 h 4588006"/>
              <a:gd name="connsiteX7504" fmla="*/ 2830851 w 6081795"/>
              <a:gd name="connsiteY7504" fmla="*/ 69942 h 4588006"/>
              <a:gd name="connsiteX7505" fmla="*/ 2823793 w 6081795"/>
              <a:gd name="connsiteY7505" fmla="*/ 68878 h 4588006"/>
              <a:gd name="connsiteX7506" fmla="*/ 2825205 w 6081795"/>
              <a:gd name="connsiteY7506" fmla="*/ 68011 h 4588006"/>
              <a:gd name="connsiteX7507" fmla="*/ 2816028 w 6081795"/>
              <a:gd name="connsiteY7507" fmla="*/ 68248 h 4588006"/>
              <a:gd name="connsiteX7508" fmla="*/ 2800434 w 6081795"/>
              <a:gd name="connsiteY7508" fmla="*/ 67533 h 4588006"/>
              <a:gd name="connsiteX7509" fmla="*/ 2243138 w 6081795"/>
              <a:gd name="connsiteY7509" fmla="*/ 67118 h 4588006"/>
              <a:gd name="connsiteX7510" fmla="*/ 2240811 w 6081795"/>
              <a:gd name="connsiteY7510" fmla="*/ 67450 h 4588006"/>
              <a:gd name="connsiteX7511" fmla="*/ 2240403 w 6081795"/>
              <a:gd name="connsiteY7511" fmla="*/ 68123 h 4588006"/>
              <a:gd name="connsiteX7512" fmla="*/ 2245432 w 6081795"/>
              <a:gd name="connsiteY7512" fmla="*/ 69757 h 4588006"/>
              <a:gd name="connsiteX7513" fmla="*/ 2258192 w 6081795"/>
              <a:gd name="connsiteY7513" fmla="*/ 69597 h 4588006"/>
              <a:gd name="connsiteX7514" fmla="*/ 2271019 w 6081795"/>
              <a:gd name="connsiteY7514" fmla="*/ 68891 h 4588006"/>
              <a:gd name="connsiteX7515" fmla="*/ 2282048 w 6081795"/>
              <a:gd name="connsiteY7515" fmla="*/ 68867 h 4588006"/>
              <a:gd name="connsiteX7516" fmla="*/ 2292547 w 6081795"/>
              <a:gd name="connsiteY7516" fmla="*/ 69167 h 4588006"/>
              <a:gd name="connsiteX7517" fmla="*/ 2288842 w 6081795"/>
              <a:gd name="connsiteY7517" fmla="*/ 67394 h 4588006"/>
              <a:gd name="connsiteX7518" fmla="*/ 2273137 w 6081795"/>
              <a:gd name="connsiteY7518" fmla="*/ 67591 h 4588006"/>
              <a:gd name="connsiteX7519" fmla="*/ 2257431 w 6081795"/>
              <a:gd name="connsiteY7519" fmla="*/ 67788 h 4588006"/>
              <a:gd name="connsiteX7520" fmla="*/ 2908319 w 6081795"/>
              <a:gd name="connsiteY7520" fmla="*/ 66909 h 4588006"/>
              <a:gd name="connsiteX7521" fmla="*/ 2893849 w 6081795"/>
              <a:gd name="connsiteY7521" fmla="*/ 67697 h 4588006"/>
              <a:gd name="connsiteX7522" fmla="*/ 2903875 w 6081795"/>
              <a:gd name="connsiteY7522" fmla="*/ 67867 h 4588006"/>
              <a:gd name="connsiteX7523" fmla="*/ 2913437 w 6081795"/>
              <a:gd name="connsiteY7523" fmla="*/ 67815 h 4588006"/>
              <a:gd name="connsiteX7524" fmla="*/ 2974317 w 6081795"/>
              <a:gd name="connsiteY7524" fmla="*/ 66871 h 4588006"/>
              <a:gd name="connsiteX7525" fmla="*/ 2971670 w 6081795"/>
              <a:gd name="connsiteY7525" fmla="*/ 67146 h 4588006"/>
              <a:gd name="connsiteX7526" fmla="*/ 2980052 w 6081795"/>
              <a:gd name="connsiteY7526" fmla="*/ 68072 h 4588006"/>
              <a:gd name="connsiteX7527" fmla="*/ 2984022 w 6081795"/>
              <a:gd name="connsiteY7527" fmla="*/ 67659 h 4588006"/>
              <a:gd name="connsiteX7528" fmla="*/ 2985930 w 6081795"/>
              <a:gd name="connsiteY7528" fmla="*/ 67415 h 4588006"/>
              <a:gd name="connsiteX7529" fmla="*/ 2987375 w 6081795"/>
              <a:gd name="connsiteY7529" fmla="*/ 66950 h 4588006"/>
              <a:gd name="connsiteX7530" fmla="*/ 2983405 w 6081795"/>
              <a:gd name="connsiteY7530" fmla="*/ 67363 h 4588006"/>
              <a:gd name="connsiteX7531" fmla="*/ 1738098 w 6081795"/>
              <a:gd name="connsiteY7531" fmla="*/ 66836 h 4588006"/>
              <a:gd name="connsiteX7532" fmla="*/ 1731304 w 6081795"/>
              <a:gd name="connsiteY7532" fmla="*/ 68983 h 4588006"/>
              <a:gd name="connsiteX7533" fmla="*/ 1720098 w 6081795"/>
              <a:gd name="connsiteY7533" fmla="*/ 69790 h 4588006"/>
              <a:gd name="connsiteX7534" fmla="*/ 1713073 w 6081795"/>
              <a:gd name="connsiteY7534" fmla="*/ 69128 h 4588006"/>
              <a:gd name="connsiteX7535" fmla="*/ 1704658 w 6081795"/>
              <a:gd name="connsiteY7535" fmla="*/ 67801 h 4588006"/>
              <a:gd name="connsiteX7536" fmla="*/ 1721378 w 6081795"/>
              <a:gd name="connsiteY7536" fmla="*/ 67319 h 4588006"/>
              <a:gd name="connsiteX7537" fmla="*/ 1738098 w 6081795"/>
              <a:gd name="connsiteY7537" fmla="*/ 66836 h 4588006"/>
              <a:gd name="connsiteX7538" fmla="*/ 2163465 w 6081795"/>
              <a:gd name="connsiteY7538" fmla="*/ 66782 h 4588006"/>
              <a:gd name="connsiteX7539" fmla="*/ 2152877 w 6081795"/>
              <a:gd name="connsiteY7539" fmla="*/ 67885 h 4588006"/>
              <a:gd name="connsiteX7540" fmla="*/ 2159957 w 6081795"/>
              <a:gd name="connsiteY7540" fmla="*/ 68092 h 4588006"/>
              <a:gd name="connsiteX7541" fmla="*/ 2166641 w 6081795"/>
              <a:gd name="connsiteY7541" fmla="*/ 67531 h 4588006"/>
              <a:gd name="connsiteX7542" fmla="*/ 2119084 w 6081795"/>
              <a:gd name="connsiteY7542" fmla="*/ 66368 h 4588006"/>
              <a:gd name="connsiteX7543" fmla="*/ 2120937 w 6081795"/>
              <a:gd name="connsiteY7543" fmla="*/ 67254 h 4588006"/>
              <a:gd name="connsiteX7544" fmla="*/ 2123231 w 6081795"/>
              <a:gd name="connsiteY7544" fmla="*/ 67195 h 4588006"/>
              <a:gd name="connsiteX7545" fmla="*/ 2125525 w 6081795"/>
              <a:gd name="connsiteY7545" fmla="*/ 67136 h 4588006"/>
              <a:gd name="connsiteX7546" fmla="*/ 2119084 w 6081795"/>
              <a:gd name="connsiteY7546" fmla="*/ 66368 h 4588006"/>
              <a:gd name="connsiteX7547" fmla="*/ 2747032 w 6081795"/>
              <a:gd name="connsiteY7547" fmla="*/ 66080 h 4588006"/>
              <a:gd name="connsiteX7548" fmla="*/ 2741737 w 6081795"/>
              <a:gd name="connsiteY7548" fmla="*/ 66632 h 4588006"/>
              <a:gd name="connsiteX7549" fmla="*/ 2746326 w 6081795"/>
              <a:gd name="connsiteY7549" fmla="*/ 66514 h 4588006"/>
              <a:gd name="connsiteX7550" fmla="*/ 2181199 w 6081795"/>
              <a:gd name="connsiteY7550" fmla="*/ 66014 h 4588006"/>
              <a:gd name="connsiteX7551" fmla="*/ 2176104 w 6081795"/>
              <a:gd name="connsiteY7551" fmla="*/ 66950 h 4588006"/>
              <a:gd name="connsiteX7552" fmla="*/ 2172464 w 6081795"/>
              <a:gd name="connsiteY7552" fmla="*/ 68004 h 4588006"/>
              <a:gd name="connsiteX7553" fmla="*/ 2174493 w 6081795"/>
              <a:gd name="connsiteY7553" fmla="*/ 68107 h 4588006"/>
              <a:gd name="connsiteX7554" fmla="*/ 2177052 w 6081795"/>
              <a:gd name="connsiteY7554" fmla="*/ 67885 h 4588006"/>
              <a:gd name="connsiteX7555" fmla="*/ 2191632 w 6081795"/>
              <a:gd name="connsiteY7555" fmla="*/ 68211 h 4588006"/>
              <a:gd name="connsiteX7556" fmla="*/ 2205816 w 6081795"/>
              <a:gd name="connsiteY7556" fmla="*/ 67768 h 4588006"/>
              <a:gd name="connsiteX7557" fmla="*/ 2203346 w 6081795"/>
              <a:gd name="connsiteY7557" fmla="*/ 66586 h 4588006"/>
              <a:gd name="connsiteX7558" fmla="*/ 2189758 w 6081795"/>
              <a:gd name="connsiteY7558" fmla="*/ 66832 h 4588006"/>
              <a:gd name="connsiteX7559" fmla="*/ 2181199 w 6081795"/>
              <a:gd name="connsiteY7559" fmla="*/ 66014 h 4588006"/>
              <a:gd name="connsiteX7560" fmla="*/ 2551068 w 6081795"/>
              <a:gd name="connsiteY7560" fmla="*/ 65625 h 4588006"/>
              <a:gd name="connsiteX7561" fmla="*/ 2545774 w 6081795"/>
              <a:gd name="connsiteY7561" fmla="*/ 66176 h 4588006"/>
              <a:gd name="connsiteX7562" fmla="*/ 2549270 w 6081795"/>
              <a:gd name="connsiteY7562" fmla="*/ 66307 h 4588006"/>
              <a:gd name="connsiteX7563" fmla="*/ 2552303 w 6081795"/>
              <a:gd name="connsiteY7563" fmla="*/ 66216 h 4588006"/>
              <a:gd name="connsiteX7564" fmla="*/ 2138142 w 6081795"/>
              <a:gd name="connsiteY7564" fmla="*/ 65462 h 4588006"/>
              <a:gd name="connsiteX7565" fmla="*/ 2132848 w 6081795"/>
              <a:gd name="connsiteY7565" fmla="*/ 66014 h 4588006"/>
              <a:gd name="connsiteX7566" fmla="*/ 2130113 w 6081795"/>
              <a:gd name="connsiteY7566" fmla="*/ 67018 h 4588006"/>
              <a:gd name="connsiteX7567" fmla="*/ 2144318 w 6081795"/>
              <a:gd name="connsiteY7567" fmla="*/ 68417 h 4588006"/>
              <a:gd name="connsiteX7568" fmla="*/ 2149612 w 6081795"/>
              <a:gd name="connsiteY7568" fmla="*/ 67865 h 4588006"/>
              <a:gd name="connsiteX7569" fmla="*/ 2149083 w 6081795"/>
              <a:gd name="connsiteY7569" fmla="*/ 66841 h 4588006"/>
              <a:gd name="connsiteX7570" fmla="*/ 2142465 w 6081795"/>
              <a:gd name="connsiteY7570" fmla="*/ 67530 h 4588006"/>
              <a:gd name="connsiteX7571" fmla="*/ 2348576 w 6081795"/>
              <a:gd name="connsiteY7571" fmla="*/ 65130 h 4588006"/>
              <a:gd name="connsiteX7572" fmla="*/ 2354311 w 6081795"/>
              <a:gd name="connsiteY7572" fmla="*/ 66332 h 4588006"/>
              <a:gd name="connsiteX7573" fmla="*/ 2362781 w 6081795"/>
              <a:gd name="connsiteY7573" fmla="*/ 66528 h 4588006"/>
              <a:gd name="connsiteX7574" fmla="*/ 2365428 w 6081795"/>
              <a:gd name="connsiteY7574" fmla="*/ 66253 h 4588006"/>
              <a:gd name="connsiteX7575" fmla="*/ 2360311 w 6081795"/>
              <a:gd name="connsiteY7575" fmla="*/ 65347 h 4588006"/>
              <a:gd name="connsiteX7576" fmla="*/ 2103555 w 6081795"/>
              <a:gd name="connsiteY7576" fmla="*/ 65107 h 4588006"/>
              <a:gd name="connsiteX7577" fmla="*/ 2100202 w 6081795"/>
              <a:gd name="connsiteY7577" fmla="*/ 65816 h 4588006"/>
              <a:gd name="connsiteX7578" fmla="*/ 2104173 w 6081795"/>
              <a:gd name="connsiteY7578" fmla="*/ 65403 h 4588006"/>
              <a:gd name="connsiteX7579" fmla="*/ 2335517 w 6081795"/>
              <a:gd name="connsiteY7579" fmla="*/ 65051 h 4588006"/>
              <a:gd name="connsiteX7580" fmla="*/ 2328900 w 6081795"/>
              <a:gd name="connsiteY7580" fmla="*/ 65740 h 4588006"/>
              <a:gd name="connsiteX7581" fmla="*/ 2320926 w 6081795"/>
              <a:gd name="connsiteY7581" fmla="*/ 66841 h 4588006"/>
              <a:gd name="connsiteX7582" fmla="*/ 2314870 w 6081795"/>
              <a:gd name="connsiteY7582" fmla="*/ 68281 h 4588006"/>
              <a:gd name="connsiteX7583" fmla="*/ 2340546 w 6081795"/>
              <a:gd name="connsiteY7583" fmla="*/ 66686 h 4588006"/>
              <a:gd name="connsiteX7584" fmla="*/ 2338782 w 6081795"/>
              <a:gd name="connsiteY7584" fmla="*/ 65071 h 4588006"/>
              <a:gd name="connsiteX7585" fmla="*/ 2337150 w 6081795"/>
              <a:gd name="connsiteY7585" fmla="*/ 65061 h 4588006"/>
              <a:gd name="connsiteX7586" fmla="*/ 2335517 w 6081795"/>
              <a:gd name="connsiteY7586" fmla="*/ 65051 h 4588006"/>
              <a:gd name="connsiteX7587" fmla="*/ 2426397 w 6081795"/>
              <a:gd name="connsiteY7587" fmla="*/ 64579 h 4588006"/>
              <a:gd name="connsiteX7588" fmla="*/ 2411992 w 6081795"/>
              <a:gd name="connsiteY7588" fmla="*/ 66170 h 4588006"/>
              <a:gd name="connsiteX7589" fmla="*/ 2396662 w 6081795"/>
              <a:gd name="connsiteY7589" fmla="*/ 67317 h 4588006"/>
              <a:gd name="connsiteX7590" fmla="*/ 2410426 w 6081795"/>
              <a:gd name="connsiteY7590" fmla="*/ 66962 h 4588006"/>
              <a:gd name="connsiteX7591" fmla="*/ 2426749 w 6081795"/>
              <a:gd name="connsiteY7591" fmla="*/ 67061 h 4588006"/>
              <a:gd name="connsiteX7592" fmla="*/ 2600214 w 6081795"/>
              <a:gd name="connsiteY7592" fmla="*/ 64463 h 4588006"/>
              <a:gd name="connsiteX7593" fmla="*/ 2599750 w 6081795"/>
              <a:gd name="connsiteY7593" fmla="*/ 64916 h 4588006"/>
              <a:gd name="connsiteX7594" fmla="*/ 2600743 w 6081795"/>
              <a:gd name="connsiteY7594" fmla="*/ 65487 h 4588006"/>
              <a:gd name="connsiteX7595" fmla="*/ 2607272 w 6081795"/>
              <a:gd name="connsiteY7595" fmla="*/ 65527 h 4588006"/>
              <a:gd name="connsiteX7596" fmla="*/ 2604504 w 6081795"/>
              <a:gd name="connsiteY7596" fmla="*/ 64781 h 4588006"/>
              <a:gd name="connsiteX7597" fmla="*/ 2600214 w 6081795"/>
              <a:gd name="connsiteY7597" fmla="*/ 64463 h 4588006"/>
              <a:gd name="connsiteX7598" fmla="*/ 2446072 w 6081795"/>
              <a:gd name="connsiteY7598" fmla="*/ 63969 h 4588006"/>
              <a:gd name="connsiteX7599" fmla="*/ 2436808 w 6081795"/>
              <a:gd name="connsiteY7599" fmla="*/ 64934 h 4588006"/>
              <a:gd name="connsiteX7600" fmla="*/ 2437249 w 6081795"/>
              <a:gd name="connsiteY7600" fmla="*/ 66687 h 4588006"/>
              <a:gd name="connsiteX7601" fmla="*/ 2438749 w 6081795"/>
              <a:gd name="connsiteY7601" fmla="*/ 66441 h 4588006"/>
              <a:gd name="connsiteX7602" fmla="*/ 2439190 w 6081795"/>
              <a:gd name="connsiteY7602" fmla="*/ 66844 h 4588006"/>
              <a:gd name="connsiteX7603" fmla="*/ 2445719 w 6081795"/>
              <a:gd name="connsiteY7603" fmla="*/ 66884 h 4588006"/>
              <a:gd name="connsiteX7604" fmla="*/ 2448366 w 6081795"/>
              <a:gd name="connsiteY7604" fmla="*/ 67283 h 4588006"/>
              <a:gd name="connsiteX7605" fmla="*/ 2451542 w 6081795"/>
              <a:gd name="connsiteY7605" fmla="*/ 67357 h 4588006"/>
              <a:gd name="connsiteX7606" fmla="*/ 2471747 w 6081795"/>
              <a:gd name="connsiteY7606" fmla="*/ 67771 h 4588006"/>
              <a:gd name="connsiteX7607" fmla="*/ 2492030 w 6081795"/>
              <a:gd name="connsiteY7607" fmla="*/ 66872 h 4588006"/>
              <a:gd name="connsiteX7608" fmla="*/ 2511716 w 6081795"/>
              <a:gd name="connsiteY7608" fmla="*/ 66845 h 4588006"/>
              <a:gd name="connsiteX7609" fmla="*/ 2510834 w 6081795"/>
              <a:gd name="connsiteY7609" fmla="*/ 68736 h 4588006"/>
              <a:gd name="connsiteX7610" fmla="*/ 2520352 w 6081795"/>
              <a:gd name="connsiteY7610" fmla="*/ 68375 h 4588006"/>
              <a:gd name="connsiteX7611" fmla="*/ 2529804 w 6081795"/>
              <a:gd name="connsiteY7611" fmla="*/ 68559 h 4588006"/>
              <a:gd name="connsiteX7612" fmla="*/ 2528039 w 6081795"/>
              <a:gd name="connsiteY7612" fmla="*/ 66944 h 4588006"/>
              <a:gd name="connsiteX7613" fmla="*/ 2529540 w 6081795"/>
              <a:gd name="connsiteY7613" fmla="*/ 65349 h 4588006"/>
              <a:gd name="connsiteX7614" fmla="*/ 2519657 w 6081795"/>
              <a:gd name="connsiteY7614" fmla="*/ 66018 h 4588006"/>
              <a:gd name="connsiteX7615" fmla="*/ 2509511 w 6081795"/>
              <a:gd name="connsiteY7615" fmla="*/ 65501 h 4588006"/>
              <a:gd name="connsiteX7616" fmla="*/ 2498835 w 6081795"/>
              <a:gd name="connsiteY7616" fmla="*/ 65309 h 4588006"/>
              <a:gd name="connsiteX7617" fmla="*/ 2481806 w 6081795"/>
              <a:gd name="connsiteY7617" fmla="*/ 65643 h 4588006"/>
              <a:gd name="connsiteX7618" fmla="*/ 2479148 w 6081795"/>
              <a:gd name="connsiteY7618" fmla="*/ 64661 h 4588006"/>
              <a:gd name="connsiteX7619" fmla="*/ 2475365 w 6081795"/>
              <a:gd name="connsiteY7619" fmla="*/ 64875 h 4588006"/>
              <a:gd name="connsiteX7620" fmla="*/ 2462395 w 6081795"/>
              <a:gd name="connsiteY7620" fmla="*/ 64068 h 4588006"/>
              <a:gd name="connsiteX7621" fmla="*/ 2447308 w 6081795"/>
              <a:gd name="connsiteY7621" fmla="*/ 64560 h 4588006"/>
              <a:gd name="connsiteX7622" fmla="*/ 2785854 w 6081795"/>
              <a:gd name="connsiteY7622" fmla="*/ 63835 h 4588006"/>
              <a:gd name="connsiteX7623" fmla="*/ 2784531 w 6081795"/>
              <a:gd name="connsiteY7623" fmla="*/ 63973 h 4588006"/>
              <a:gd name="connsiteX7624" fmla="*/ 2780383 w 6081795"/>
              <a:gd name="connsiteY7624" fmla="*/ 65844 h 4588006"/>
              <a:gd name="connsiteX7625" fmla="*/ 2022118 w 6081795"/>
              <a:gd name="connsiteY7625" fmla="*/ 63157 h 4588006"/>
              <a:gd name="connsiteX7626" fmla="*/ 2009412 w 6081795"/>
              <a:gd name="connsiteY7626" fmla="*/ 65559 h 4588006"/>
              <a:gd name="connsiteX7627" fmla="*/ 2007923 w 6081795"/>
              <a:gd name="connsiteY7627" fmla="*/ 65040 h 4588006"/>
              <a:gd name="connsiteX7628" fmla="*/ 2004912 w 6081795"/>
              <a:gd name="connsiteY7628" fmla="*/ 64949 h 4588006"/>
              <a:gd name="connsiteX7629" fmla="*/ 2001636 w 6081795"/>
              <a:gd name="connsiteY7629" fmla="*/ 65695 h 4588006"/>
              <a:gd name="connsiteX7630" fmla="*/ 1998824 w 6081795"/>
              <a:gd name="connsiteY7630" fmla="*/ 66662 h 4588006"/>
              <a:gd name="connsiteX7631" fmla="*/ 1999176 w 6081795"/>
              <a:gd name="connsiteY7631" fmla="*/ 69144 h 4588006"/>
              <a:gd name="connsiteX7632" fmla="*/ 2003764 w 6081795"/>
              <a:gd name="connsiteY7632" fmla="*/ 69026 h 4588006"/>
              <a:gd name="connsiteX7633" fmla="*/ 2005970 w 6081795"/>
              <a:gd name="connsiteY7633" fmla="*/ 66997 h 4588006"/>
              <a:gd name="connsiteX7634" fmla="*/ 2012136 w 6081795"/>
              <a:gd name="connsiteY7634" fmla="*/ 66670 h 4588006"/>
              <a:gd name="connsiteX7635" fmla="*/ 2017705 w 6081795"/>
              <a:gd name="connsiteY7635" fmla="*/ 67214 h 4588006"/>
              <a:gd name="connsiteX7636" fmla="*/ 2031679 w 6081795"/>
              <a:gd name="connsiteY7636" fmla="*/ 65803 h 4588006"/>
              <a:gd name="connsiteX7637" fmla="*/ 2044264 w 6081795"/>
              <a:gd name="connsiteY7637" fmla="*/ 63728 h 4588006"/>
              <a:gd name="connsiteX7638" fmla="*/ 1847154 w 6081795"/>
              <a:gd name="connsiteY7638" fmla="*/ 61953 h 4588006"/>
              <a:gd name="connsiteX7639" fmla="*/ 1836477 w 6081795"/>
              <a:gd name="connsiteY7639" fmla="*/ 63785 h 4588006"/>
              <a:gd name="connsiteX7640" fmla="*/ 1848830 w 6081795"/>
              <a:gd name="connsiteY7640" fmla="*/ 63622 h 4588006"/>
              <a:gd name="connsiteX7641" fmla="*/ 1858535 w 6081795"/>
              <a:gd name="connsiteY7641" fmla="*/ 65085 h 4588006"/>
              <a:gd name="connsiteX7642" fmla="*/ 1868726 w 6081795"/>
              <a:gd name="connsiteY7642" fmla="*/ 64563 h 4588006"/>
              <a:gd name="connsiteX7643" fmla="*/ 1878917 w 6081795"/>
              <a:gd name="connsiteY7643" fmla="*/ 64041 h 4588006"/>
              <a:gd name="connsiteX7644" fmla="*/ 1868660 w 6081795"/>
              <a:gd name="connsiteY7644" fmla="*/ 63086 h 4588006"/>
              <a:gd name="connsiteX7645" fmla="*/ 1856682 w 6081795"/>
              <a:gd name="connsiteY7645" fmla="*/ 64198 h 4588006"/>
              <a:gd name="connsiteX7646" fmla="*/ 1852679 w 6081795"/>
              <a:gd name="connsiteY7646" fmla="*/ 62862 h 4588006"/>
              <a:gd name="connsiteX7647" fmla="*/ 1847154 w 6081795"/>
              <a:gd name="connsiteY7647" fmla="*/ 61953 h 4588006"/>
              <a:gd name="connsiteX7648" fmla="*/ 1821037 w 6081795"/>
              <a:gd name="connsiteY7648" fmla="*/ 61795 h 4588006"/>
              <a:gd name="connsiteX7649" fmla="*/ 1818280 w 6081795"/>
              <a:gd name="connsiteY7649" fmla="*/ 62307 h 4588006"/>
              <a:gd name="connsiteX7650" fmla="*/ 1816978 w 6081795"/>
              <a:gd name="connsiteY7650" fmla="*/ 62937 h 4588006"/>
              <a:gd name="connsiteX7651" fmla="*/ 1819548 w 6081795"/>
              <a:gd name="connsiteY7651" fmla="*/ 63299 h 4588006"/>
              <a:gd name="connsiteX7652" fmla="*/ 1822184 w 6081795"/>
              <a:gd name="connsiteY7652" fmla="*/ 63115 h 4588006"/>
              <a:gd name="connsiteX7653" fmla="*/ 1848745 w 6081795"/>
              <a:gd name="connsiteY7653" fmla="*/ 48835 h 4588006"/>
              <a:gd name="connsiteX7654" fmla="*/ 1838554 w 6081795"/>
              <a:gd name="connsiteY7654" fmla="*/ 49357 h 4588006"/>
              <a:gd name="connsiteX7655" fmla="*/ 1828363 w 6081795"/>
              <a:gd name="connsiteY7655" fmla="*/ 49879 h 4588006"/>
              <a:gd name="connsiteX7656" fmla="*/ 1847874 w 6081795"/>
              <a:gd name="connsiteY7656" fmla="*/ 50635 h 4588006"/>
              <a:gd name="connsiteX7657" fmla="*/ 1867450 w 6081795"/>
              <a:gd name="connsiteY7657" fmla="*/ 50845 h 4588006"/>
              <a:gd name="connsiteX7658" fmla="*/ 1872193 w 6081795"/>
              <a:gd name="connsiteY7658" fmla="*/ 50126 h 4588006"/>
              <a:gd name="connsiteX7659" fmla="*/ 1875480 w 6081795"/>
              <a:gd name="connsiteY7659" fmla="*/ 49289 h 4588006"/>
              <a:gd name="connsiteX7660" fmla="*/ 1871586 w 6081795"/>
              <a:gd name="connsiteY7660" fmla="*/ 49065 h 4588006"/>
              <a:gd name="connsiteX7661" fmla="*/ 1867627 w 6081795"/>
              <a:gd name="connsiteY7661" fmla="*/ 49387 h 4588006"/>
              <a:gd name="connsiteX7662" fmla="*/ 1857623 w 6081795"/>
              <a:gd name="connsiteY7662" fmla="*/ 49710 h 4588006"/>
              <a:gd name="connsiteX7663" fmla="*/ 1848745 w 6081795"/>
              <a:gd name="connsiteY7663" fmla="*/ 48835 h 4588006"/>
              <a:gd name="connsiteX7664" fmla="*/ 1800571 w 6081795"/>
              <a:gd name="connsiteY7664" fmla="*/ 47377 h 4588006"/>
              <a:gd name="connsiteX7665" fmla="*/ 1801299 w 6081795"/>
              <a:gd name="connsiteY7665" fmla="*/ 48786 h 4588006"/>
              <a:gd name="connsiteX7666" fmla="*/ 1803482 w 6081795"/>
              <a:gd name="connsiteY7666" fmla="*/ 50312 h 4588006"/>
              <a:gd name="connsiteX7667" fmla="*/ 1813805 w 6081795"/>
              <a:gd name="connsiteY7667" fmla="*/ 51395 h 4588006"/>
              <a:gd name="connsiteX7668" fmla="*/ 1814853 w 6081795"/>
              <a:gd name="connsiteY7668" fmla="*/ 50162 h 4588006"/>
              <a:gd name="connsiteX7669" fmla="*/ 1819276 w 6081795"/>
              <a:gd name="connsiteY7669" fmla="*/ 49387 h 4588006"/>
              <a:gd name="connsiteX7670" fmla="*/ 1826422 w 6081795"/>
              <a:gd name="connsiteY7670" fmla="*/ 49722 h 4588006"/>
              <a:gd name="connsiteX7671" fmla="*/ 1817952 w 6081795"/>
              <a:gd name="connsiteY7671" fmla="*/ 48175 h 4588006"/>
              <a:gd name="connsiteX7672" fmla="*/ 1806306 w 6081795"/>
              <a:gd name="connsiteY7672" fmla="*/ 48579 h 4588006"/>
              <a:gd name="connsiteX7673" fmla="*/ 1804982 w 6081795"/>
              <a:gd name="connsiteY7673" fmla="*/ 48717 h 4588006"/>
              <a:gd name="connsiteX7674" fmla="*/ 1803273 w 6081795"/>
              <a:gd name="connsiteY7674" fmla="*/ 47995 h 4588006"/>
              <a:gd name="connsiteX7675" fmla="*/ 1800571 w 6081795"/>
              <a:gd name="connsiteY7675" fmla="*/ 47377 h 4588006"/>
              <a:gd name="connsiteX7676" fmla="*/ 1737220 w 6081795"/>
              <a:gd name="connsiteY7676" fmla="*/ 47140 h 4588006"/>
              <a:gd name="connsiteX7677" fmla="*/ 1734893 w 6081795"/>
              <a:gd name="connsiteY7677" fmla="*/ 47473 h 4588006"/>
              <a:gd name="connsiteX7678" fmla="*/ 1734485 w 6081795"/>
              <a:gd name="connsiteY7678" fmla="*/ 48145 h 4588006"/>
              <a:gd name="connsiteX7679" fmla="*/ 1735720 w 6081795"/>
              <a:gd name="connsiteY7679" fmla="*/ 48736 h 4588006"/>
              <a:gd name="connsiteX7680" fmla="*/ 1737926 w 6081795"/>
              <a:gd name="connsiteY7680" fmla="*/ 48056 h 4588006"/>
              <a:gd name="connsiteX7681" fmla="*/ 1737220 w 6081795"/>
              <a:gd name="connsiteY7681" fmla="*/ 47140 h 4588006"/>
              <a:gd name="connsiteX7682" fmla="*/ 1685870 w 6081795"/>
              <a:gd name="connsiteY7682" fmla="*/ 44934 h 4588006"/>
              <a:gd name="connsiteX7683" fmla="*/ 1683465 w 6081795"/>
              <a:gd name="connsiteY7683" fmla="*/ 45229 h 4588006"/>
              <a:gd name="connsiteX7684" fmla="*/ 1682517 w 6081795"/>
              <a:gd name="connsiteY7684" fmla="*/ 45643 h 4588006"/>
              <a:gd name="connsiteX7685" fmla="*/ 1685693 w 6081795"/>
              <a:gd name="connsiteY7685" fmla="*/ 46391 h 4588006"/>
              <a:gd name="connsiteX7686" fmla="*/ 1982950 w 6081795"/>
              <a:gd name="connsiteY7686" fmla="*/ 30539 h 4588006"/>
              <a:gd name="connsiteX7687" fmla="*/ 1988156 w 6081795"/>
              <a:gd name="connsiteY7687" fmla="*/ 30717 h 4588006"/>
              <a:gd name="connsiteX7688" fmla="*/ 1989480 w 6081795"/>
              <a:gd name="connsiteY7688" fmla="*/ 30579 h 4588006"/>
              <a:gd name="connsiteX7689" fmla="*/ 1790869 w 6081795"/>
              <a:gd name="connsiteY7689" fmla="*/ 30399 h 4588006"/>
              <a:gd name="connsiteX7690" fmla="*/ 1788112 w 6081795"/>
              <a:gd name="connsiteY7690" fmla="*/ 30911 h 4588006"/>
              <a:gd name="connsiteX7691" fmla="*/ 1786810 w 6081795"/>
              <a:gd name="connsiteY7691" fmla="*/ 31542 h 4588006"/>
              <a:gd name="connsiteX7692" fmla="*/ 1789380 w 6081795"/>
              <a:gd name="connsiteY7692" fmla="*/ 31904 h 4588006"/>
              <a:gd name="connsiteX7693" fmla="*/ 1792016 w 6081795"/>
              <a:gd name="connsiteY7693" fmla="*/ 31719 h 4588006"/>
              <a:gd name="connsiteX7694" fmla="*/ 1793428 w 6081795"/>
              <a:gd name="connsiteY7694" fmla="*/ 30852 h 4588006"/>
              <a:gd name="connsiteX7695" fmla="*/ 1792149 w 6081795"/>
              <a:gd name="connsiteY7695" fmla="*/ 30626 h 4588006"/>
              <a:gd name="connsiteX7696" fmla="*/ 1790869 w 6081795"/>
              <a:gd name="connsiteY7696" fmla="*/ 30399 h 4588006"/>
              <a:gd name="connsiteX7697" fmla="*/ 1772694 w 6081795"/>
              <a:gd name="connsiteY7697" fmla="*/ 29414 h 4588006"/>
              <a:gd name="connsiteX7698" fmla="*/ 1766076 w 6081795"/>
              <a:gd name="connsiteY7698" fmla="*/ 30104 h 4588006"/>
              <a:gd name="connsiteX7699" fmla="*/ 1763374 w 6081795"/>
              <a:gd name="connsiteY7699" fmla="*/ 30835 h 4588006"/>
              <a:gd name="connsiteX7700" fmla="*/ 1764576 w 6081795"/>
              <a:gd name="connsiteY7700" fmla="*/ 31699 h 4588006"/>
              <a:gd name="connsiteX7701" fmla="*/ 1950482 w 6081795"/>
              <a:gd name="connsiteY7701" fmla="*/ 28885 h 4588006"/>
              <a:gd name="connsiteX7702" fmla="*/ 1946511 w 6081795"/>
              <a:gd name="connsiteY7702" fmla="*/ 29298 h 4588006"/>
              <a:gd name="connsiteX7703" fmla="*/ 1947746 w 6081795"/>
              <a:gd name="connsiteY7703" fmla="*/ 29889 h 4588006"/>
              <a:gd name="connsiteX7704" fmla="*/ 1950878 w 6081795"/>
              <a:gd name="connsiteY7704" fmla="*/ 31002 h 4588006"/>
              <a:gd name="connsiteX7705" fmla="*/ 1956128 w 6081795"/>
              <a:gd name="connsiteY7705" fmla="*/ 30815 h 4588006"/>
              <a:gd name="connsiteX7706" fmla="*/ 1961510 w 6081795"/>
              <a:gd name="connsiteY7706" fmla="*/ 29535 h 4588006"/>
              <a:gd name="connsiteX7707" fmla="*/ 1826339 w 6081795"/>
              <a:gd name="connsiteY7707" fmla="*/ 28863 h 4588006"/>
              <a:gd name="connsiteX7708" fmla="*/ 1823879 w 6081795"/>
              <a:gd name="connsiteY7708" fmla="*/ 30289 h 4588006"/>
              <a:gd name="connsiteX7709" fmla="*/ 1823338 w 6081795"/>
              <a:gd name="connsiteY7709" fmla="*/ 32054 h 4588006"/>
              <a:gd name="connsiteX7710" fmla="*/ 1840897 w 6081795"/>
              <a:gd name="connsiteY7710" fmla="*/ 32744 h 4588006"/>
              <a:gd name="connsiteX7711" fmla="*/ 1848485 w 6081795"/>
              <a:gd name="connsiteY7711" fmla="*/ 29435 h 4588006"/>
              <a:gd name="connsiteX7712" fmla="*/ 1830133 w 6081795"/>
              <a:gd name="connsiteY7712" fmla="*/ 29908 h 4588006"/>
              <a:gd name="connsiteX7713" fmla="*/ 1828732 w 6081795"/>
              <a:gd name="connsiteY7713" fmla="*/ 29334 h 4588006"/>
              <a:gd name="connsiteX7714" fmla="*/ 1826339 w 6081795"/>
              <a:gd name="connsiteY7714" fmla="*/ 28863 h 4588006"/>
              <a:gd name="connsiteX7715" fmla="*/ 1903454 w 6081795"/>
              <a:gd name="connsiteY7715" fmla="*/ 28746 h 4588006"/>
              <a:gd name="connsiteX7716" fmla="*/ 1863573 w 6081795"/>
              <a:gd name="connsiteY7716" fmla="*/ 28943 h 4588006"/>
              <a:gd name="connsiteX7717" fmla="*/ 1858731 w 6081795"/>
              <a:gd name="connsiteY7717" fmla="*/ 30482 h 4588006"/>
              <a:gd name="connsiteX7718" fmla="*/ 1859249 w 6081795"/>
              <a:gd name="connsiteY7718" fmla="*/ 32271 h 4588006"/>
              <a:gd name="connsiteX7719" fmla="*/ 1880072 w 6081795"/>
              <a:gd name="connsiteY7719" fmla="*/ 31632 h 4588006"/>
              <a:gd name="connsiteX7720" fmla="*/ 1899836 w 6081795"/>
              <a:gd name="connsiteY7720" fmla="*/ 31642 h 4588006"/>
              <a:gd name="connsiteX7721" fmla="*/ 3154144 w 6081795"/>
              <a:gd name="connsiteY7721" fmla="*/ 22596 h 4588006"/>
              <a:gd name="connsiteX7722" fmla="*/ 3138748 w 6081795"/>
              <a:gd name="connsiteY7722" fmla="*/ 22941 h 4588006"/>
              <a:gd name="connsiteX7723" fmla="*/ 3129175 w 6081795"/>
              <a:gd name="connsiteY7723" fmla="*/ 23758 h 4588006"/>
              <a:gd name="connsiteX7724" fmla="*/ 3134821 w 6081795"/>
              <a:gd name="connsiteY7724" fmla="*/ 25688 h 4588006"/>
              <a:gd name="connsiteX7725" fmla="*/ 3135438 w 6081795"/>
              <a:gd name="connsiteY7725" fmla="*/ 25984 h 4588006"/>
              <a:gd name="connsiteX7726" fmla="*/ 3148056 w 6081795"/>
              <a:gd name="connsiteY7726" fmla="*/ 24310 h 4588006"/>
              <a:gd name="connsiteX7727" fmla="*/ 3162879 w 6081795"/>
              <a:gd name="connsiteY7727" fmla="*/ 26004 h 4588006"/>
              <a:gd name="connsiteX7728" fmla="*/ 3175319 w 6081795"/>
              <a:gd name="connsiteY7728" fmla="*/ 25787 h 4588006"/>
              <a:gd name="connsiteX7729" fmla="*/ 3174173 w 6081795"/>
              <a:gd name="connsiteY7729" fmla="*/ 24468 h 4588006"/>
              <a:gd name="connsiteX7730" fmla="*/ 1612996 w 6081795"/>
              <a:gd name="connsiteY7730" fmla="*/ 20865 h 4588006"/>
              <a:gd name="connsiteX7731" fmla="*/ 1610669 w 6081795"/>
              <a:gd name="connsiteY7731" fmla="*/ 21197 h 4588006"/>
              <a:gd name="connsiteX7732" fmla="*/ 1610261 w 6081795"/>
              <a:gd name="connsiteY7732" fmla="*/ 21869 h 4588006"/>
              <a:gd name="connsiteX7733" fmla="*/ 1610878 w 6081795"/>
              <a:gd name="connsiteY7733" fmla="*/ 22164 h 4588006"/>
              <a:gd name="connsiteX7734" fmla="*/ 1612996 w 6081795"/>
              <a:gd name="connsiteY7734" fmla="*/ 20865 h 4588006"/>
              <a:gd name="connsiteX7735" fmla="*/ 1599938 w 6081795"/>
              <a:gd name="connsiteY7735" fmla="*/ 20785 h 4588006"/>
              <a:gd name="connsiteX7736" fmla="*/ 1597842 w 6081795"/>
              <a:gd name="connsiteY7736" fmla="*/ 21229 h 4588006"/>
              <a:gd name="connsiteX7737" fmla="*/ 1597202 w 6081795"/>
              <a:gd name="connsiteY7737" fmla="*/ 21790 h 4588006"/>
              <a:gd name="connsiteX7738" fmla="*/ 1601084 w 6081795"/>
              <a:gd name="connsiteY7738" fmla="*/ 22105 h 4588006"/>
              <a:gd name="connsiteX7739" fmla="*/ 2770076 w 6081795"/>
              <a:gd name="connsiteY7739" fmla="*/ 0 h 4588006"/>
              <a:gd name="connsiteX7740" fmla="*/ 2772579 w 6081795"/>
              <a:gd name="connsiteY7740" fmla="*/ 909 h 4588006"/>
              <a:gd name="connsiteX7741" fmla="*/ 2777134 w 6081795"/>
              <a:gd name="connsiteY7741" fmla="*/ 1064 h 4588006"/>
              <a:gd name="connsiteX7742" fmla="*/ 2781579 w 6081795"/>
              <a:gd name="connsiteY7742" fmla="*/ 781 h 4588006"/>
              <a:gd name="connsiteX7743" fmla="*/ 2784898 w 6081795"/>
              <a:gd name="connsiteY7743" fmla="*/ 1695 h 4588006"/>
              <a:gd name="connsiteX7744" fmla="*/ 2797957 w 6081795"/>
              <a:gd name="connsiteY7744" fmla="*/ 1774 h 4588006"/>
              <a:gd name="connsiteX7745" fmla="*/ 2804397 w 6081795"/>
              <a:gd name="connsiteY7745" fmla="*/ 2542 h 4588006"/>
              <a:gd name="connsiteX7746" fmla="*/ 2825926 w 6081795"/>
              <a:gd name="connsiteY7746" fmla="*/ 2818 h 4588006"/>
              <a:gd name="connsiteX7747" fmla="*/ 2833779 w 6081795"/>
              <a:gd name="connsiteY7747" fmla="*/ 2719 h 4588006"/>
              <a:gd name="connsiteX7748" fmla="*/ 2841631 w 6081795"/>
              <a:gd name="connsiteY7748" fmla="*/ 2621 h 4588006"/>
              <a:gd name="connsiteX7749" fmla="*/ 2855307 w 6081795"/>
              <a:gd name="connsiteY7749" fmla="*/ 2995 h 4588006"/>
              <a:gd name="connsiteX7750" fmla="*/ 2865101 w 6081795"/>
              <a:gd name="connsiteY7750" fmla="*/ 3054 h 4588006"/>
              <a:gd name="connsiteX7751" fmla="*/ 2880134 w 6081795"/>
              <a:gd name="connsiteY7751" fmla="*/ 2343 h 4588006"/>
              <a:gd name="connsiteX7752" fmla="*/ 2894571 w 6081795"/>
              <a:gd name="connsiteY7752" fmla="*/ 2503 h 4588006"/>
              <a:gd name="connsiteX7753" fmla="*/ 2923092 w 6081795"/>
              <a:gd name="connsiteY7753" fmla="*/ 1691 h 4588006"/>
              <a:gd name="connsiteX7754" fmla="*/ 2943805 w 6081795"/>
              <a:gd name="connsiteY7754" fmla="*/ 613 h 4588006"/>
              <a:gd name="connsiteX7755" fmla="*/ 2944334 w 6081795"/>
              <a:gd name="connsiteY7755" fmla="*/ 1637 h 4588006"/>
              <a:gd name="connsiteX7756" fmla="*/ 2950774 w 6081795"/>
              <a:gd name="connsiteY7756" fmla="*/ 2406 h 4588006"/>
              <a:gd name="connsiteX7757" fmla="*/ 2953807 w 6081795"/>
              <a:gd name="connsiteY7757" fmla="*/ 2314 h 4588006"/>
              <a:gd name="connsiteX7758" fmla="*/ 2955451 w 6081795"/>
              <a:gd name="connsiteY7758" fmla="*/ 1559 h 4588006"/>
              <a:gd name="connsiteX7759" fmla="*/ 2978160 w 6081795"/>
              <a:gd name="connsiteY7759" fmla="*/ 2207 h 4588006"/>
              <a:gd name="connsiteX7760" fmla="*/ 3000538 w 6081795"/>
              <a:gd name="connsiteY7760" fmla="*/ 1540 h 4588006"/>
              <a:gd name="connsiteX7761" fmla="*/ 3007419 w 6081795"/>
              <a:gd name="connsiteY7761" fmla="*/ 2037 h 4588006"/>
              <a:gd name="connsiteX7762" fmla="*/ 3012978 w 6081795"/>
              <a:gd name="connsiteY7762" fmla="*/ 1323 h 4588006"/>
              <a:gd name="connsiteX7763" fmla="*/ 3025695 w 6081795"/>
              <a:gd name="connsiteY7763" fmla="*/ 1528 h 4588006"/>
              <a:gd name="connsiteX7764" fmla="*/ 3036359 w 6081795"/>
              <a:gd name="connsiteY7764" fmla="*/ 2486 h 4588006"/>
              <a:gd name="connsiteX7765" fmla="*/ 3041565 w 6081795"/>
              <a:gd name="connsiteY7765" fmla="*/ 2663 h 4588006"/>
              <a:gd name="connsiteX7766" fmla="*/ 3044918 w 6081795"/>
              <a:gd name="connsiteY7766" fmla="*/ 1954 h 4588006"/>
              <a:gd name="connsiteX7767" fmla="*/ 3071652 w 6081795"/>
              <a:gd name="connsiteY7767" fmla="*/ 2407 h 4588006"/>
              <a:gd name="connsiteX7768" fmla="*/ 3078082 w 6081795"/>
              <a:gd name="connsiteY7768" fmla="*/ 2592 h 4588006"/>
              <a:gd name="connsiteX7769" fmla="*/ 3086034 w 6081795"/>
              <a:gd name="connsiteY7769" fmla="*/ 2348 h 4588006"/>
              <a:gd name="connsiteX7770" fmla="*/ 3119286 w 6081795"/>
              <a:gd name="connsiteY7770" fmla="*/ 2932 h 4588006"/>
              <a:gd name="connsiteX7771" fmla="*/ 3152473 w 6081795"/>
              <a:gd name="connsiteY7771" fmla="*/ 4062 h 4588006"/>
              <a:gd name="connsiteX7772" fmla="*/ 3161120 w 6081795"/>
              <a:gd name="connsiteY7772" fmla="*/ 2802 h 4588006"/>
              <a:gd name="connsiteX7773" fmla="*/ 3190412 w 6081795"/>
              <a:gd name="connsiteY7773" fmla="*/ 3708 h 4588006"/>
              <a:gd name="connsiteX7774" fmla="*/ 3210993 w 6081795"/>
              <a:gd name="connsiteY7774" fmla="*/ 3049 h 4588006"/>
              <a:gd name="connsiteX7775" fmla="*/ 3234881 w 6081795"/>
              <a:gd name="connsiteY7775" fmla="*/ 3394 h 4588006"/>
              <a:gd name="connsiteX7776" fmla="*/ 3251822 w 6081795"/>
              <a:gd name="connsiteY7776" fmla="*/ 3788 h 4588006"/>
              <a:gd name="connsiteX7777" fmla="*/ 3258616 w 6081795"/>
              <a:gd name="connsiteY7777" fmla="*/ 2990 h 4588006"/>
              <a:gd name="connsiteX7778" fmla="*/ 3266204 w 6081795"/>
              <a:gd name="connsiteY7778" fmla="*/ 3729 h 4588006"/>
              <a:gd name="connsiteX7779" fmla="*/ 3375082 w 6081795"/>
              <a:gd name="connsiteY7779" fmla="*/ 5700 h 4588006"/>
              <a:gd name="connsiteX7780" fmla="*/ 3388669 w 6081795"/>
              <a:gd name="connsiteY7780" fmla="*/ 6128 h 4588006"/>
              <a:gd name="connsiteX7781" fmla="*/ 3401727 w 6081795"/>
              <a:gd name="connsiteY7781" fmla="*/ 6882 h 4588006"/>
              <a:gd name="connsiteX7782" fmla="*/ 3408951 w 6081795"/>
              <a:gd name="connsiteY7782" fmla="*/ 6579 h 4588006"/>
              <a:gd name="connsiteX7783" fmla="*/ 3416109 w 6081795"/>
              <a:gd name="connsiteY7783" fmla="*/ 6823 h 4588006"/>
              <a:gd name="connsiteX7784" fmla="*/ 3427844 w 6081795"/>
              <a:gd name="connsiteY7784" fmla="*/ 7040 h 4588006"/>
              <a:gd name="connsiteX7785" fmla="*/ 3433127 w 6081795"/>
              <a:gd name="connsiteY7785" fmla="*/ 7929 h 4588006"/>
              <a:gd name="connsiteX7786" fmla="*/ 3435431 w 6081795"/>
              <a:gd name="connsiteY7786" fmla="*/ 9128 h 4588006"/>
              <a:gd name="connsiteX7787" fmla="*/ 3410848 w 6081795"/>
              <a:gd name="connsiteY7787" fmla="*/ 9800 h 4588006"/>
              <a:gd name="connsiteX7788" fmla="*/ 3382492 w 6081795"/>
              <a:gd name="connsiteY7788" fmla="*/ 9245 h 4588006"/>
              <a:gd name="connsiteX7789" fmla="*/ 3383110 w 6081795"/>
              <a:gd name="connsiteY7789" fmla="*/ 9541 h 4588006"/>
              <a:gd name="connsiteX7790" fmla="*/ 3379282 w 6081795"/>
              <a:gd name="connsiteY7790" fmla="*/ 10794 h 4588006"/>
              <a:gd name="connsiteX7791" fmla="*/ 3373139 w 6081795"/>
              <a:gd name="connsiteY7791" fmla="*/ 10939 h 4588006"/>
              <a:gd name="connsiteX7792" fmla="*/ 3337868 w 6081795"/>
              <a:gd name="connsiteY7792" fmla="*/ 12184 h 4588006"/>
              <a:gd name="connsiteX7793" fmla="*/ 3301671 w 6081795"/>
              <a:gd name="connsiteY7793" fmla="*/ 12986 h 4588006"/>
              <a:gd name="connsiteX7794" fmla="*/ 3298097 w 6081795"/>
              <a:gd name="connsiteY7794" fmla="*/ 13494 h 4588006"/>
              <a:gd name="connsiteX7795" fmla="*/ 3293201 w 6081795"/>
              <a:gd name="connsiteY7795" fmla="*/ 12789 h 4588006"/>
              <a:gd name="connsiteX7796" fmla="*/ 3289406 w 6081795"/>
              <a:gd name="connsiteY7796" fmla="*/ 13095 h 4588006"/>
              <a:gd name="connsiteX7797" fmla="*/ 3288524 w 6081795"/>
              <a:gd name="connsiteY7797" fmla="*/ 13636 h 4588006"/>
              <a:gd name="connsiteX7798" fmla="*/ 3278818 w 6081795"/>
              <a:gd name="connsiteY7798" fmla="*/ 13523 h 4588006"/>
              <a:gd name="connsiteX7799" fmla="*/ 3271495 w 6081795"/>
              <a:gd name="connsiteY7799" fmla="*/ 13971 h 4588006"/>
              <a:gd name="connsiteX7800" fmla="*/ 3283142 w 6081795"/>
              <a:gd name="connsiteY7800" fmla="*/ 14916 h 4588006"/>
              <a:gd name="connsiteX7801" fmla="*/ 3288347 w 6081795"/>
              <a:gd name="connsiteY7801" fmla="*/ 15094 h 4588006"/>
              <a:gd name="connsiteX7802" fmla="*/ 3291700 w 6081795"/>
              <a:gd name="connsiteY7802" fmla="*/ 14385 h 4588006"/>
              <a:gd name="connsiteX7803" fmla="*/ 3299244 w 6081795"/>
              <a:gd name="connsiteY7803" fmla="*/ 14813 h 4588006"/>
              <a:gd name="connsiteX7804" fmla="*/ 3307317 w 6081795"/>
              <a:gd name="connsiteY7804" fmla="*/ 14917 h 4588006"/>
              <a:gd name="connsiteX7805" fmla="*/ 3336081 w 6081795"/>
              <a:gd name="connsiteY7805" fmla="*/ 14799 h 4588006"/>
              <a:gd name="connsiteX7806" fmla="*/ 3346404 w 6081795"/>
              <a:gd name="connsiteY7806" fmla="*/ 15882 h 4588006"/>
              <a:gd name="connsiteX7807" fmla="*/ 3352580 w 6081795"/>
              <a:gd name="connsiteY7807" fmla="*/ 16138 h 4588006"/>
              <a:gd name="connsiteX7808" fmla="*/ 3356903 w 6081795"/>
              <a:gd name="connsiteY7808" fmla="*/ 15508 h 4588006"/>
              <a:gd name="connsiteX7809" fmla="*/ 3369962 w 6081795"/>
              <a:gd name="connsiteY7809" fmla="*/ 15587 h 4588006"/>
              <a:gd name="connsiteX7810" fmla="*/ 3383064 w 6081795"/>
              <a:gd name="connsiteY7810" fmla="*/ 15302 h 4588006"/>
              <a:gd name="connsiteX7811" fmla="*/ 3396167 w 6081795"/>
              <a:gd name="connsiteY7811" fmla="*/ 15016 h 4588006"/>
              <a:gd name="connsiteX7812" fmla="*/ 3418754 w 6081795"/>
              <a:gd name="connsiteY7812" fmla="*/ 17341 h 4588006"/>
              <a:gd name="connsiteX7813" fmla="*/ 3413459 w 6081795"/>
              <a:gd name="connsiteY7813" fmla="*/ 19241 h 4588006"/>
              <a:gd name="connsiteX7814" fmla="*/ 3405518 w 6081795"/>
              <a:gd name="connsiteY7814" fmla="*/ 18719 h 4588006"/>
              <a:gd name="connsiteX7815" fmla="*/ 3397004 w 6081795"/>
              <a:gd name="connsiteY7815" fmla="*/ 19561 h 4588006"/>
              <a:gd name="connsiteX7816" fmla="*/ 3389019 w 6081795"/>
              <a:gd name="connsiteY7816" fmla="*/ 20078 h 4588006"/>
              <a:gd name="connsiteX7817" fmla="*/ 3368350 w 6081795"/>
              <a:gd name="connsiteY7817" fmla="*/ 20117 h 4588006"/>
              <a:gd name="connsiteX7818" fmla="*/ 3350990 w 6081795"/>
              <a:gd name="connsiteY7818" fmla="*/ 21161 h 4588006"/>
              <a:gd name="connsiteX7819" fmla="*/ 3320903 w 6081795"/>
              <a:gd name="connsiteY7819" fmla="*/ 21417 h 4588006"/>
              <a:gd name="connsiteX7820" fmla="*/ 3312322 w 6081795"/>
              <a:gd name="connsiteY7820" fmla="*/ 23480 h 4588006"/>
              <a:gd name="connsiteX7821" fmla="*/ 3299110 w 6081795"/>
              <a:gd name="connsiteY7821" fmla="*/ 23327 h 4588006"/>
              <a:gd name="connsiteX7822" fmla="*/ 3279456 w 6081795"/>
              <a:gd name="connsiteY7822" fmla="*/ 23755 h 4588006"/>
              <a:gd name="connsiteX7823" fmla="*/ 3259934 w 6081795"/>
              <a:gd name="connsiteY7823" fmla="*/ 23090 h 4588006"/>
              <a:gd name="connsiteX7824" fmla="*/ 3251199 w 6081795"/>
              <a:gd name="connsiteY7824" fmla="*/ 25079 h 4588006"/>
              <a:gd name="connsiteX7825" fmla="*/ 3240259 w 6081795"/>
              <a:gd name="connsiteY7825" fmla="*/ 23700 h 4588006"/>
              <a:gd name="connsiteX7826" fmla="*/ 3225700 w 6081795"/>
              <a:gd name="connsiteY7826" fmla="*/ 25217 h 4588006"/>
              <a:gd name="connsiteX7827" fmla="*/ 3216469 w 6081795"/>
              <a:gd name="connsiteY7827" fmla="*/ 25234 h 4588006"/>
              <a:gd name="connsiteX7828" fmla="*/ 3208759 w 6081795"/>
              <a:gd name="connsiteY7828" fmla="*/ 24823 h 4588006"/>
              <a:gd name="connsiteX7829" fmla="*/ 3202815 w 6081795"/>
              <a:gd name="connsiteY7829" fmla="*/ 25352 h 4588006"/>
              <a:gd name="connsiteX7830" fmla="*/ 3198789 w 6081795"/>
              <a:gd name="connsiteY7830" fmla="*/ 26221 h 4588006"/>
              <a:gd name="connsiteX7831" fmla="*/ 3198458 w 6081795"/>
              <a:gd name="connsiteY7831" fmla="*/ 26930 h 4588006"/>
              <a:gd name="connsiteX7832" fmla="*/ 3200642 w 6081795"/>
              <a:gd name="connsiteY7832" fmla="*/ 27107 h 4588006"/>
              <a:gd name="connsiteX7833" fmla="*/ 3211186 w 6081795"/>
              <a:gd name="connsiteY7833" fmla="*/ 26369 h 4588006"/>
              <a:gd name="connsiteX7834" fmla="*/ 3221464 w 6081795"/>
              <a:gd name="connsiteY7834" fmla="*/ 27817 h 4588006"/>
              <a:gd name="connsiteX7835" fmla="*/ 3241317 w 6081795"/>
              <a:gd name="connsiteY7835" fmla="*/ 25749 h 4588006"/>
              <a:gd name="connsiteX7836" fmla="*/ 3241935 w 6081795"/>
              <a:gd name="connsiteY7836" fmla="*/ 26044 h 4588006"/>
              <a:gd name="connsiteX7837" fmla="*/ 3247262 w 6081795"/>
              <a:gd name="connsiteY7837" fmla="*/ 25894 h 4588006"/>
              <a:gd name="connsiteX7838" fmla="*/ 3251199 w 6081795"/>
              <a:gd name="connsiteY7838" fmla="*/ 25079 h 4588006"/>
              <a:gd name="connsiteX7839" fmla="*/ 3266298 w 6081795"/>
              <a:gd name="connsiteY7839" fmla="*/ 25845 h 4588006"/>
              <a:gd name="connsiteX7840" fmla="*/ 3280403 w 6081795"/>
              <a:gd name="connsiteY7840" fmla="*/ 26714 h 4588006"/>
              <a:gd name="connsiteX7841" fmla="*/ 3287804 w 6081795"/>
              <a:gd name="connsiteY7841" fmla="*/ 24954 h 4588006"/>
              <a:gd name="connsiteX7842" fmla="*/ 3300697 w 6081795"/>
              <a:gd name="connsiteY7842" fmla="*/ 26399 h 4588006"/>
              <a:gd name="connsiteX7843" fmla="*/ 3323218 w 6081795"/>
              <a:gd name="connsiteY7843" fmla="*/ 25897 h 4588006"/>
              <a:gd name="connsiteX7844" fmla="*/ 3347195 w 6081795"/>
              <a:gd name="connsiteY7844" fmla="*/ 25514 h 4588006"/>
              <a:gd name="connsiteX7845" fmla="*/ 3349302 w 6081795"/>
              <a:gd name="connsiteY7845" fmla="*/ 26329 h 4588006"/>
              <a:gd name="connsiteX7846" fmla="*/ 3348960 w 6081795"/>
              <a:gd name="connsiteY7846" fmla="*/ 27129 h 4588006"/>
              <a:gd name="connsiteX7847" fmla="*/ 3336905 w 6081795"/>
              <a:gd name="connsiteY7847" fmla="*/ 28879 h 4588006"/>
              <a:gd name="connsiteX7848" fmla="*/ 3322666 w 6081795"/>
              <a:gd name="connsiteY7848" fmla="*/ 28428 h 4588006"/>
              <a:gd name="connsiteX7849" fmla="*/ 3294641 w 6081795"/>
              <a:gd name="connsiteY7849" fmla="*/ 29189 h 4588006"/>
              <a:gd name="connsiteX7850" fmla="*/ 3267609 w 6081795"/>
              <a:gd name="connsiteY7850" fmla="*/ 29846 h 4588006"/>
              <a:gd name="connsiteX7851" fmla="*/ 3264609 w 6081795"/>
              <a:gd name="connsiteY7851" fmla="*/ 30338 h 4588006"/>
              <a:gd name="connsiteX7852" fmla="*/ 3259756 w 6081795"/>
              <a:gd name="connsiteY7852" fmla="*/ 29944 h 4588006"/>
              <a:gd name="connsiteX7853" fmla="*/ 3255334 w 6081795"/>
              <a:gd name="connsiteY7853" fmla="*/ 30045 h 4588006"/>
              <a:gd name="connsiteX7854" fmla="*/ 3253757 w 6081795"/>
              <a:gd name="connsiteY7854" fmla="*/ 30929 h 4588006"/>
              <a:gd name="connsiteX7855" fmla="*/ 3244591 w 6081795"/>
              <a:gd name="connsiteY7855" fmla="*/ 30399 h 4588006"/>
              <a:gd name="connsiteX7856" fmla="*/ 3236816 w 6081795"/>
              <a:gd name="connsiteY7856" fmla="*/ 30535 h 4588006"/>
              <a:gd name="connsiteX7857" fmla="*/ 3225081 w 6081795"/>
              <a:gd name="connsiteY7857" fmla="*/ 30318 h 4588006"/>
              <a:gd name="connsiteX7858" fmla="*/ 3218552 w 6081795"/>
              <a:gd name="connsiteY7858" fmla="*/ 31628 h 4588006"/>
              <a:gd name="connsiteX7859" fmla="*/ 3211229 w 6081795"/>
              <a:gd name="connsiteY7859" fmla="*/ 31401 h 4588006"/>
              <a:gd name="connsiteX7860" fmla="*/ 3220481 w 6081795"/>
              <a:gd name="connsiteY7860" fmla="*/ 35249 h 4588006"/>
              <a:gd name="connsiteX7861" fmla="*/ 3223314 w 6081795"/>
              <a:gd name="connsiteY7861" fmla="*/ 39496 h 4588006"/>
              <a:gd name="connsiteX7862" fmla="*/ 3216597 w 6081795"/>
              <a:gd name="connsiteY7862" fmla="*/ 41005 h 4588006"/>
              <a:gd name="connsiteX7863" fmla="*/ 3210079 w 6081795"/>
              <a:gd name="connsiteY7863" fmla="*/ 40875 h 4588006"/>
              <a:gd name="connsiteX7864" fmla="*/ 3206230 w 6081795"/>
              <a:gd name="connsiteY7864" fmla="*/ 40961 h 4588006"/>
              <a:gd name="connsiteX7865" fmla="*/ 3202844 w 6081795"/>
              <a:gd name="connsiteY7865" fmla="*/ 41268 h 4588006"/>
              <a:gd name="connsiteX7866" fmla="*/ 3207344 w 6081795"/>
              <a:gd name="connsiteY7866" fmla="*/ 41879 h 4588006"/>
              <a:gd name="connsiteX7867" fmla="*/ 3228607 w 6081795"/>
              <a:gd name="connsiteY7867" fmla="*/ 44341 h 4588006"/>
              <a:gd name="connsiteX7868" fmla="*/ 3239107 w 6081795"/>
              <a:gd name="connsiteY7868" fmla="*/ 43967 h 4588006"/>
              <a:gd name="connsiteX7869" fmla="*/ 3242603 w 6081795"/>
              <a:gd name="connsiteY7869" fmla="*/ 43423 h 4588006"/>
              <a:gd name="connsiteX7870" fmla="*/ 3246960 w 6081795"/>
              <a:gd name="connsiteY7870" fmla="*/ 43869 h 4588006"/>
              <a:gd name="connsiteX7871" fmla="*/ 3250257 w 6081795"/>
              <a:gd name="connsiteY7871" fmla="*/ 43616 h 4588006"/>
              <a:gd name="connsiteX7872" fmla="*/ 3251636 w 6081795"/>
              <a:gd name="connsiteY7872" fmla="*/ 43022 h 4588006"/>
              <a:gd name="connsiteX7873" fmla="*/ 3269812 w 6081795"/>
              <a:gd name="connsiteY7873" fmla="*/ 44007 h 4588006"/>
              <a:gd name="connsiteX7874" fmla="*/ 3287987 w 6081795"/>
              <a:gd name="connsiteY7874" fmla="*/ 44992 h 4588006"/>
              <a:gd name="connsiteX7875" fmla="*/ 3308578 w 6081795"/>
              <a:gd name="connsiteY7875" fmla="*/ 44916 h 4588006"/>
              <a:gd name="connsiteX7876" fmla="*/ 3326985 w 6081795"/>
              <a:gd name="connsiteY7876" fmla="*/ 46687 h 4588006"/>
              <a:gd name="connsiteX7877" fmla="*/ 3332985 w 6081795"/>
              <a:gd name="connsiteY7877" fmla="*/ 45702 h 4588006"/>
              <a:gd name="connsiteX7878" fmla="*/ 3339084 w 6081795"/>
              <a:gd name="connsiteY7878" fmla="*/ 45246 h 4588006"/>
              <a:gd name="connsiteX7879" fmla="*/ 3346044 w 6081795"/>
              <a:gd name="connsiteY7879" fmla="*/ 45781 h 4588006"/>
              <a:gd name="connsiteX7880" fmla="*/ 3352396 w 6081795"/>
              <a:gd name="connsiteY7880" fmla="*/ 47278 h 4588006"/>
              <a:gd name="connsiteX7881" fmla="*/ 3347344 w 6081795"/>
              <a:gd name="connsiteY7881" fmla="*/ 49198 h 4588006"/>
              <a:gd name="connsiteX7882" fmla="*/ 3337131 w 6081795"/>
              <a:gd name="connsiteY7882" fmla="*/ 49227 h 4588006"/>
              <a:gd name="connsiteX7883" fmla="*/ 3320323 w 6081795"/>
              <a:gd name="connsiteY7883" fmla="*/ 48415 h 4588006"/>
              <a:gd name="connsiteX7884" fmla="*/ 3303780 w 6081795"/>
              <a:gd name="connsiteY7884" fmla="*/ 49463 h 4588006"/>
              <a:gd name="connsiteX7885" fmla="*/ 3282538 w 6081795"/>
              <a:gd name="connsiteY7885" fmla="*/ 50192 h 4588006"/>
              <a:gd name="connsiteX7886" fmla="*/ 3257987 w 6081795"/>
              <a:gd name="connsiteY7886" fmla="*/ 49916 h 4588006"/>
              <a:gd name="connsiteX7887" fmla="*/ 3253873 w 6081795"/>
              <a:gd name="connsiteY7887" fmla="*/ 50839 h 4588006"/>
              <a:gd name="connsiteX7888" fmla="*/ 3249428 w 6081795"/>
              <a:gd name="connsiteY7888" fmla="*/ 50448 h 4588006"/>
              <a:gd name="connsiteX7889" fmla="*/ 3239392 w 6081795"/>
              <a:gd name="connsiteY7889" fmla="*/ 51718 h 4588006"/>
              <a:gd name="connsiteX7890" fmla="*/ 3232663 w 6081795"/>
              <a:gd name="connsiteY7890" fmla="*/ 53993 h 4588006"/>
              <a:gd name="connsiteX7891" fmla="*/ 3198970 w 6081795"/>
              <a:gd name="connsiteY7891" fmla="*/ 53679 h 4588006"/>
              <a:gd name="connsiteX7892" fmla="*/ 3168519 w 6081795"/>
              <a:gd name="connsiteY7892" fmla="*/ 54917 h 4588006"/>
              <a:gd name="connsiteX7893" fmla="*/ 3154314 w 6081795"/>
              <a:gd name="connsiteY7893" fmla="*/ 53519 h 4588006"/>
              <a:gd name="connsiteX7894" fmla="*/ 3140362 w 6081795"/>
              <a:gd name="connsiteY7894" fmla="*/ 53398 h 4588006"/>
              <a:gd name="connsiteX7895" fmla="*/ 3126873 w 6081795"/>
              <a:gd name="connsiteY7895" fmla="*/ 53499 h 4588006"/>
              <a:gd name="connsiteX7896" fmla="*/ 3123520 w 6081795"/>
              <a:gd name="connsiteY7896" fmla="*/ 54208 h 4588006"/>
              <a:gd name="connsiteX7897" fmla="*/ 3139170 w 6081795"/>
              <a:gd name="connsiteY7897" fmla="*/ 55141 h 4588006"/>
              <a:gd name="connsiteX7898" fmla="*/ 3155283 w 6081795"/>
              <a:gd name="connsiteY7898" fmla="*/ 56296 h 4588006"/>
              <a:gd name="connsiteX7899" fmla="*/ 3162253 w 6081795"/>
              <a:gd name="connsiteY7899" fmla="*/ 58088 h 4588006"/>
              <a:gd name="connsiteX7900" fmla="*/ 3161901 w 6081795"/>
              <a:gd name="connsiteY7900" fmla="*/ 55607 h 4588006"/>
              <a:gd name="connsiteX7901" fmla="*/ 3166401 w 6081795"/>
              <a:gd name="connsiteY7901" fmla="*/ 56217 h 4588006"/>
              <a:gd name="connsiteX7902" fmla="*/ 3169455 w 6081795"/>
              <a:gd name="connsiteY7902" fmla="*/ 57293 h 4588006"/>
              <a:gd name="connsiteX7903" fmla="*/ 3168077 w 6081795"/>
              <a:gd name="connsiteY7903" fmla="*/ 58561 h 4588006"/>
              <a:gd name="connsiteX7904" fmla="*/ 3175069 w 6081795"/>
              <a:gd name="connsiteY7904" fmla="*/ 58822 h 4588006"/>
              <a:gd name="connsiteX7905" fmla="*/ 3181135 w 6081795"/>
              <a:gd name="connsiteY7905" fmla="*/ 58640 h 4588006"/>
              <a:gd name="connsiteX7906" fmla="*/ 3188579 w 6081795"/>
              <a:gd name="connsiteY7906" fmla="*/ 58539 h 4588006"/>
              <a:gd name="connsiteX7907" fmla="*/ 3197546 w 6081795"/>
              <a:gd name="connsiteY7907" fmla="*/ 58010 h 4588006"/>
              <a:gd name="connsiteX7908" fmla="*/ 3199223 w 6081795"/>
              <a:gd name="connsiteY7908" fmla="*/ 54957 h 4588006"/>
              <a:gd name="connsiteX7909" fmla="*/ 3214223 w 6081795"/>
              <a:gd name="connsiteY7909" fmla="*/ 55194 h 4588006"/>
              <a:gd name="connsiteX7910" fmla="*/ 3217751 w 6081795"/>
              <a:gd name="connsiteY7910" fmla="*/ 58424 h 4588006"/>
              <a:gd name="connsiteX7911" fmla="*/ 3210020 w 6081795"/>
              <a:gd name="connsiteY7911" fmla="*/ 58195 h 4588006"/>
              <a:gd name="connsiteX7912" fmla="*/ 3202752 w 6081795"/>
              <a:gd name="connsiteY7912" fmla="*/ 58188 h 4588006"/>
              <a:gd name="connsiteX7913" fmla="*/ 3201252 w 6081795"/>
              <a:gd name="connsiteY7913" fmla="*/ 59783 h 4588006"/>
              <a:gd name="connsiteX7914" fmla="*/ 3199134 w 6081795"/>
              <a:gd name="connsiteY7914" fmla="*/ 61083 h 4588006"/>
              <a:gd name="connsiteX7915" fmla="*/ 3190277 w 6081795"/>
              <a:gd name="connsiteY7915" fmla="*/ 61376 h 4588006"/>
              <a:gd name="connsiteX7916" fmla="*/ 3181487 w 6081795"/>
              <a:gd name="connsiteY7916" fmla="*/ 61122 h 4588006"/>
              <a:gd name="connsiteX7917" fmla="*/ 3183836 w 6081795"/>
              <a:gd name="connsiteY7917" fmla="*/ 62631 h 4588006"/>
              <a:gd name="connsiteX7918" fmla="*/ 3185722 w 6081795"/>
              <a:gd name="connsiteY7918" fmla="*/ 63919 h 4588006"/>
              <a:gd name="connsiteX7919" fmla="*/ 3175807 w 6081795"/>
              <a:gd name="connsiteY7919" fmla="*/ 64187 h 4588006"/>
              <a:gd name="connsiteX7920" fmla="*/ 3163576 w 6081795"/>
              <a:gd name="connsiteY7920" fmla="*/ 63347 h 4588006"/>
              <a:gd name="connsiteX7921" fmla="*/ 3155524 w 6081795"/>
              <a:gd name="connsiteY7921" fmla="*/ 63736 h 4588006"/>
              <a:gd name="connsiteX7922" fmla="*/ 3150517 w 6081795"/>
              <a:gd name="connsiteY7922" fmla="*/ 63268 h 4588006"/>
              <a:gd name="connsiteX7923" fmla="*/ 3138165 w 6081795"/>
              <a:gd name="connsiteY7923" fmla="*/ 62756 h 4588006"/>
              <a:gd name="connsiteX7924" fmla="*/ 3126253 w 6081795"/>
              <a:gd name="connsiteY7924" fmla="*/ 63997 h 4588006"/>
              <a:gd name="connsiteX7925" fmla="*/ 3132076 w 6081795"/>
              <a:gd name="connsiteY7925" fmla="*/ 64470 h 4588006"/>
              <a:gd name="connsiteX7926" fmla="*/ 3145135 w 6081795"/>
              <a:gd name="connsiteY7926" fmla="*/ 64549 h 4588006"/>
              <a:gd name="connsiteX7927" fmla="*/ 3149348 w 6081795"/>
              <a:gd name="connsiteY7927" fmla="*/ 64829 h 4588006"/>
              <a:gd name="connsiteX7928" fmla="*/ 3151576 w 6081795"/>
              <a:gd name="connsiteY7928" fmla="*/ 65317 h 4588006"/>
              <a:gd name="connsiteX7929" fmla="*/ 3147484 w 6081795"/>
              <a:gd name="connsiteY7929" fmla="*/ 65383 h 4588006"/>
              <a:gd name="connsiteX7930" fmla="*/ 3142399 w 6081795"/>
              <a:gd name="connsiteY7930" fmla="*/ 65553 h 4588006"/>
              <a:gd name="connsiteX7931" fmla="*/ 3126694 w 6081795"/>
              <a:gd name="connsiteY7931" fmla="*/ 65750 h 4588006"/>
              <a:gd name="connsiteX7932" fmla="*/ 3110989 w 6081795"/>
              <a:gd name="connsiteY7932" fmla="*/ 65946 h 4588006"/>
              <a:gd name="connsiteX7933" fmla="*/ 3099254 w 6081795"/>
              <a:gd name="connsiteY7933" fmla="*/ 65730 h 4588006"/>
              <a:gd name="connsiteX7934" fmla="*/ 3087431 w 6081795"/>
              <a:gd name="connsiteY7934" fmla="*/ 66241 h 4588006"/>
              <a:gd name="connsiteX7935" fmla="*/ 3102055 w 6081795"/>
              <a:gd name="connsiteY7935" fmla="*/ 66877 h 4588006"/>
              <a:gd name="connsiteX7936" fmla="*/ 3116812 w 6081795"/>
              <a:gd name="connsiteY7936" fmla="*/ 66419 h 4588006"/>
              <a:gd name="connsiteX7937" fmla="*/ 3117782 w 6081795"/>
              <a:gd name="connsiteY7937" fmla="*/ 69197 h 4588006"/>
              <a:gd name="connsiteX7938" fmla="*/ 3101988 w 6081795"/>
              <a:gd name="connsiteY7938" fmla="*/ 70122 h 4588006"/>
              <a:gd name="connsiteX7939" fmla="*/ 3106399 w 6081795"/>
              <a:gd name="connsiteY7939" fmla="*/ 71461 h 4588006"/>
              <a:gd name="connsiteX7940" fmla="*/ 3101546 w 6081795"/>
              <a:gd name="connsiteY7940" fmla="*/ 73766 h 4588006"/>
              <a:gd name="connsiteX7941" fmla="*/ 3078605 w 6081795"/>
              <a:gd name="connsiteY7941" fmla="*/ 74356 h 4588006"/>
              <a:gd name="connsiteX7942" fmla="*/ 3055544 w 6081795"/>
              <a:gd name="connsiteY7942" fmla="*/ 73251 h 4588006"/>
              <a:gd name="connsiteX7943" fmla="*/ 3034402 w 6081795"/>
              <a:gd name="connsiteY7943" fmla="*/ 72485 h 4588006"/>
              <a:gd name="connsiteX7944" fmla="*/ 3033167 w 6081795"/>
              <a:gd name="connsiteY7944" fmla="*/ 71894 h 4588006"/>
              <a:gd name="connsiteX7945" fmla="*/ 3029196 w 6081795"/>
              <a:gd name="connsiteY7945" fmla="*/ 72307 h 4588006"/>
              <a:gd name="connsiteX7946" fmla="*/ 3012256 w 6081795"/>
              <a:gd name="connsiteY7946" fmla="*/ 71913 h 4588006"/>
              <a:gd name="connsiteX7947" fmla="*/ 2994278 w 6081795"/>
              <a:gd name="connsiteY7947" fmla="*/ 71987 h 4588006"/>
              <a:gd name="connsiteX7948" fmla="*/ 2974316 w 6081795"/>
              <a:gd name="connsiteY7948" fmla="*/ 72267 h 4588006"/>
              <a:gd name="connsiteX7949" fmla="*/ 2956857 w 6081795"/>
              <a:gd name="connsiteY7949" fmla="*/ 72107 h 4588006"/>
              <a:gd name="connsiteX7950" fmla="*/ 2942376 w 6081795"/>
              <a:gd name="connsiteY7950" fmla="*/ 71637 h 4588006"/>
              <a:gd name="connsiteX7951" fmla="*/ 2927200 w 6081795"/>
              <a:gd name="connsiteY7951" fmla="*/ 72858 h 4588006"/>
              <a:gd name="connsiteX7952" fmla="*/ 2927817 w 6081795"/>
              <a:gd name="connsiteY7952" fmla="*/ 73153 h 4588006"/>
              <a:gd name="connsiteX7953" fmla="*/ 2923229 w 6081795"/>
              <a:gd name="connsiteY7953" fmla="*/ 73271 h 4588006"/>
              <a:gd name="connsiteX7954" fmla="*/ 2921994 w 6081795"/>
              <a:gd name="connsiteY7954" fmla="*/ 72680 h 4588006"/>
              <a:gd name="connsiteX7955" fmla="*/ 2913612 w 6081795"/>
              <a:gd name="connsiteY7955" fmla="*/ 71754 h 4588006"/>
              <a:gd name="connsiteX7956" fmla="*/ 2899142 w 6081795"/>
              <a:gd name="connsiteY7956" fmla="*/ 72542 h 4588006"/>
              <a:gd name="connsiteX7957" fmla="*/ 2884672 w 6081795"/>
              <a:gd name="connsiteY7957" fmla="*/ 73330 h 4588006"/>
              <a:gd name="connsiteX7958" fmla="*/ 2877789 w 6081795"/>
              <a:gd name="connsiteY7958" fmla="*/ 76205 h 4588006"/>
              <a:gd name="connsiteX7959" fmla="*/ 2877701 w 6081795"/>
              <a:gd name="connsiteY7959" fmla="*/ 76934 h 4588006"/>
              <a:gd name="connsiteX7960" fmla="*/ 2872462 w 6081795"/>
              <a:gd name="connsiteY7960" fmla="*/ 77030 h 4588006"/>
              <a:gd name="connsiteX7961" fmla="*/ 2867289 w 6081795"/>
              <a:gd name="connsiteY7961" fmla="*/ 76579 h 4588006"/>
              <a:gd name="connsiteX7962" fmla="*/ 2861212 w 6081795"/>
              <a:gd name="connsiteY7962" fmla="*/ 76853 h 4588006"/>
              <a:gd name="connsiteX7963" fmla="*/ 2856260 w 6081795"/>
              <a:gd name="connsiteY7963" fmla="*/ 75929 h 4588006"/>
              <a:gd name="connsiteX7964" fmla="*/ 2854408 w 6081795"/>
              <a:gd name="connsiteY7964" fmla="*/ 75043 h 4588006"/>
              <a:gd name="connsiteX7965" fmla="*/ 2839232 w 6081795"/>
              <a:gd name="connsiteY7965" fmla="*/ 76264 h 4588006"/>
              <a:gd name="connsiteX7966" fmla="*/ 2807909 w 6081795"/>
              <a:gd name="connsiteY7966" fmla="*/ 75929 h 4588006"/>
              <a:gd name="connsiteX7967" fmla="*/ 2801468 w 6081795"/>
              <a:gd name="connsiteY7967" fmla="*/ 75161 h 4588006"/>
              <a:gd name="connsiteX7968" fmla="*/ 2786767 w 6081795"/>
              <a:gd name="connsiteY7968" fmla="*/ 75838 h 4588006"/>
              <a:gd name="connsiteX7969" fmla="*/ 2770675 w 6081795"/>
              <a:gd name="connsiteY7969" fmla="*/ 75850 h 4588006"/>
              <a:gd name="connsiteX7970" fmla="*/ 2754793 w 6081795"/>
              <a:gd name="connsiteY7970" fmla="*/ 77504 h 4588006"/>
              <a:gd name="connsiteX7971" fmla="*/ 2740588 w 6081795"/>
              <a:gd name="connsiteY7971" fmla="*/ 76105 h 4588006"/>
              <a:gd name="connsiteX7972" fmla="*/ 2724883 w 6081795"/>
              <a:gd name="connsiteY7972" fmla="*/ 76302 h 4588006"/>
              <a:gd name="connsiteX7973" fmla="*/ 2714560 w 6081795"/>
              <a:gd name="connsiteY7973" fmla="*/ 75219 h 4588006"/>
              <a:gd name="connsiteX7974" fmla="*/ 2701645 w 6081795"/>
              <a:gd name="connsiteY7974" fmla="*/ 75305 h 4588006"/>
              <a:gd name="connsiteX7975" fmla="*/ 2687737 w 6081795"/>
              <a:gd name="connsiteY7975" fmla="*/ 75494 h 4588006"/>
              <a:gd name="connsiteX7976" fmla="*/ 2659679 w 6081795"/>
              <a:gd name="connsiteY7976" fmla="*/ 75179 h 4588006"/>
              <a:gd name="connsiteX7977" fmla="*/ 2645849 w 6081795"/>
              <a:gd name="connsiteY7977" fmla="*/ 74730 h 4588006"/>
              <a:gd name="connsiteX7978" fmla="*/ 2631093 w 6081795"/>
              <a:gd name="connsiteY7978" fmla="*/ 73839 h 4588006"/>
              <a:gd name="connsiteX7979" fmla="*/ 2668769 w 6081795"/>
              <a:gd name="connsiteY7979" fmla="*/ 70274 h 4588006"/>
              <a:gd name="connsiteX7980" fmla="*/ 2667710 w 6081795"/>
              <a:gd name="connsiteY7980" fmla="*/ 68226 h 4588006"/>
              <a:gd name="connsiteX7981" fmla="*/ 2655976 w 6081795"/>
              <a:gd name="connsiteY7981" fmla="*/ 68009 h 4588006"/>
              <a:gd name="connsiteX7982" fmla="*/ 2630542 w 6081795"/>
              <a:gd name="connsiteY7982" fmla="*/ 68949 h 4588006"/>
              <a:gd name="connsiteX7983" fmla="*/ 2606036 w 6081795"/>
              <a:gd name="connsiteY7983" fmla="*/ 70333 h 4588006"/>
              <a:gd name="connsiteX7984" fmla="*/ 2595194 w 6081795"/>
              <a:gd name="connsiteY7984" fmla="*/ 70832 h 4588006"/>
              <a:gd name="connsiteX7985" fmla="*/ 2588654 w 6081795"/>
              <a:gd name="connsiteY7985" fmla="*/ 68186 h 4588006"/>
              <a:gd name="connsiteX7986" fmla="*/ 2584066 w 6081795"/>
              <a:gd name="connsiteY7986" fmla="*/ 68304 h 4588006"/>
              <a:gd name="connsiteX7987" fmla="*/ 2578971 w 6081795"/>
              <a:gd name="connsiteY7987" fmla="*/ 69914 h 4588006"/>
              <a:gd name="connsiteX7988" fmla="*/ 2572155 w 6081795"/>
              <a:gd name="connsiteY7988" fmla="*/ 69544 h 4588006"/>
              <a:gd name="connsiteX7989" fmla="*/ 2569243 w 6081795"/>
              <a:gd name="connsiteY7989" fmla="*/ 68634 h 4588006"/>
              <a:gd name="connsiteX7990" fmla="*/ 2565802 w 6081795"/>
              <a:gd name="connsiteY7990" fmla="*/ 68048 h 4588006"/>
              <a:gd name="connsiteX7991" fmla="*/ 2564479 w 6081795"/>
              <a:gd name="connsiteY7991" fmla="*/ 68186 h 4588006"/>
              <a:gd name="connsiteX7992" fmla="*/ 2562537 w 6081795"/>
              <a:gd name="connsiteY7992" fmla="*/ 73424 h 4588006"/>
              <a:gd name="connsiteX7993" fmla="*/ 2578098 w 6081795"/>
              <a:gd name="connsiteY7993" fmla="*/ 73737 h 4588006"/>
              <a:gd name="connsiteX7994" fmla="*/ 2593330 w 6081795"/>
              <a:gd name="connsiteY7994" fmla="*/ 72736 h 4588006"/>
              <a:gd name="connsiteX7995" fmla="*/ 2609035 w 6081795"/>
              <a:gd name="connsiteY7995" fmla="*/ 72539 h 4588006"/>
              <a:gd name="connsiteX7996" fmla="*/ 2623417 w 6081795"/>
              <a:gd name="connsiteY7996" fmla="*/ 72480 h 4588006"/>
              <a:gd name="connsiteX7997" fmla="*/ 2626637 w 6081795"/>
              <a:gd name="connsiteY7997" fmla="*/ 72189 h 4588006"/>
              <a:gd name="connsiteX7998" fmla="*/ 2629328 w 6081795"/>
              <a:gd name="connsiteY7998" fmla="*/ 72224 h 4588006"/>
              <a:gd name="connsiteX7999" fmla="*/ 2625302 w 6081795"/>
              <a:gd name="connsiteY7999" fmla="*/ 74442 h 4588006"/>
              <a:gd name="connsiteX8000" fmla="*/ 2616446 w 6081795"/>
              <a:gd name="connsiteY8000" fmla="*/ 76084 h 4588006"/>
              <a:gd name="connsiteX8001" fmla="*/ 2613810 w 6081795"/>
              <a:gd name="connsiteY8001" fmla="*/ 76269 h 4588006"/>
              <a:gd name="connsiteX8002" fmla="*/ 2611240 w 6081795"/>
              <a:gd name="connsiteY8002" fmla="*/ 75907 h 4588006"/>
              <a:gd name="connsiteX8003" fmla="*/ 2587891 w 6081795"/>
              <a:gd name="connsiteY8003" fmla="*/ 76495 h 4588006"/>
              <a:gd name="connsiteX8004" fmla="*/ 2564212 w 6081795"/>
              <a:gd name="connsiteY8004" fmla="*/ 75768 h 4588006"/>
              <a:gd name="connsiteX8005" fmla="*/ 2557330 w 6081795"/>
              <a:gd name="connsiteY8005" fmla="*/ 75946 h 4588006"/>
              <a:gd name="connsiteX8006" fmla="*/ 2550448 w 6081795"/>
              <a:gd name="connsiteY8006" fmla="*/ 76123 h 4588006"/>
              <a:gd name="connsiteX8007" fmla="*/ 2532813 w 6081795"/>
              <a:gd name="connsiteY8007" fmla="*/ 76071 h 4588006"/>
              <a:gd name="connsiteX8008" fmla="*/ 2515244 w 6081795"/>
              <a:gd name="connsiteY8008" fmla="*/ 75472 h 4588006"/>
              <a:gd name="connsiteX8009" fmla="*/ 2510479 w 6081795"/>
              <a:gd name="connsiteY8009" fmla="*/ 75699 h 4588006"/>
              <a:gd name="connsiteX8010" fmla="*/ 2506773 w 6081795"/>
              <a:gd name="connsiteY8010" fmla="*/ 75275 h 4588006"/>
              <a:gd name="connsiteX8011" fmla="*/ 2511207 w 6081795"/>
              <a:gd name="connsiteY8011" fmla="*/ 73734 h 4588006"/>
              <a:gd name="connsiteX8012" fmla="*/ 2519479 w 6081795"/>
              <a:gd name="connsiteY8012" fmla="*/ 72872 h 4588006"/>
              <a:gd name="connsiteX8013" fmla="*/ 2510568 w 6081795"/>
              <a:gd name="connsiteY8013" fmla="*/ 70922 h 4588006"/>
              <a:gd name="connsiteX8014" fmla="*/ 2496716 w 6081795"/>
              <a:gd name="connsiteY8014" fmla="*/ 72005 h 4588006"/>
              <a:gd name="connsiteX8015" fmla="*/ 2467335 w 6081795"/>
              <a:gd name="connsiteY8015" fmla="*/ 71828 h 4588006"/>
              <a:gd name="connsiteX8016" fmla="*/ 2466717 w 6081795"/>
              <a:gd name="connsiteY8016" fmla="*/ 71533 h 4588006"/>
              <a:gd name="connsiteX8017" fmla="*/ 2437953 w 6081795"/>
              <a:gd name="connsiteY8017" fmla="*/ 71650 h 4588006"/>
              <a:gd name="connsiteX8018" fmla="*/ 2430564 w 6081795"/>
              <a:gd name="connsiteY8018" fmla="*/ 71970 h 4588006"/>
              <a:gd name="connsiteX8019" fmla="*/ 2424101 w 6081795"/>
              <a:gd name="connsiteY8019" fmla="*/ 72734 h 4588006"/>
              <a:gd name="connsiteX8020" fmla="*/ 2425523 w 6081795"/>
              <a:gd name="connsiteY8020" fmla="*/ 73799 h 4588006"/>
              <a:gd name="connsiteX8021" fmla="*/ 2420659 w 6081795"/>
              <a:gd name="connsiteY8021" fmla="*/ 74171 h 4588006"/>
              <a:gd name="connsiteX8022" fmla="*/ 2419170 w 6081795"/>
              <a:gd name="connsiteY8022" fmla="*/ 73652 h 4588006"/>
              <a:gd name="connsiteX8023" fmla="*/ 2416160 w 6081795"/>
              <a:gd name="connsiteY8023" fmla="*/ 73560 h 4588006"/>
              <a:gd name="connsiteX8024" fmla="*/ 2412608 w 6081795"/>
              <a:gd name="connsiteY8024" fmla="*/ 74560 h 4588006"/>
              <a:gd name="connsiteX8025" fmla="*/ 2409983 w 6081795"/>
              <a:gd name="connsiteY8025" fmla="*/ 76003 h 4588006"/>
              <a:gd name="connsiteX8026" fmla="*/ 2395237 w 6081795"/>
              <a:gd name="connsiteY8026" fmla="*/ 76370 h 4588006"/>
              <a:gd name="connsiteX8027" fmla="*/ 2382543 w 6081795"/>
              <a:gd name="connsiteY8027" fmla="*/ 75983 h 4588006"/>
              <a:gd name="connsiteX8028" fmla="*/ 2373234 w 6081795"/>
              <a:gd name="connsiteY8028" fmla="*/ 76638 h 4588006"/>
              <a:gd name="connsiteX8029" fmla="*/ 2367632 w 6081795"/>
              <a:gd name="connsiteY8029" fmla="*/ 75018 h 4588006"/>
              <a:gd name="connsiteX8030" fmla="*/ 2353073 w 6081795"/>
              <a:gd name="connsiteY8030" fmla="*/ 76534 h 4588006"/>
              <a:gd name="connsiteX8031" fmla="*/ 2355544 w 6081795"/>
              <a:gd name="connsiteY8031" fmla="*/ 73668 h 4588006"/>
              <a:gd name="connsiteX8032" fmla="*/ 2360927 w 6081795"/>
              <a:gd name="connsiteY8032" fmla="*/ 71039 h 4588006"/>
              <a:gd name="connsiteX8033" fmla="*/ 2352368 w 6081795"/>
              <a:gd name="connsiteY8033" fmla="*/ 71571 h 4588006"/>
              <a:gd name="connsiteX8034" fmla="*/ 2342839 w 6081795"/>
              <a:gd name="connsiteY8034" fmla="*/ 74722 h 4588006"/>
              <a:gd name="connsiteX8035" fmla="*/ 2309255 w 6081795"/>
              <a:gd name="connsiteY8035" fmla="*/ 75522 h 4588006"/>
              <a:gd name="connsiteX8036" fmla="*/ 2276929 w 6081795"/>
              <a:gd name="connsiteY8036" fmla="*/ 74032 h 4588006"/>
              <a:gd name="connsiteX8037" fmla="*/ 2264047 w 6081795"/>
              <a:gd name="connsiteY8037" fmla="*/ 74519 h 4588006"/>
              <a:gd name="connsiteX8038" fmla="*/ 2252754 w 6081795"/>
              <a:gd name="connsiteY8038" fmla="*/ 74031 h 4588006"/>
              <a:gd name="connsiteX8039" fmla="*/ 2254199 w 6081795"/>
              <a:gd name="connsiteY8039" fmla="*/ 73566 h 4588006"/>
              <a:gd name="connsiteX8040" fmla="*/ 2256107 w 6081795"/>
              <a:gd name="connsiteY8040" fmla="*/ 73322 h 4588006"/>
              <a:gd name="connsiteX8041" fmla="*/ 2254960 w 6081795"/>
              <a:gd name="connsiteY8041" fmla="*/ 72003 h 4588006"/>
              <a:gd name="connsiteX8042" fmla="*/ 2247813 w 6081795"/>
              <a:gd name="connsiteY8042" fmla="*/ 71668 h 4588006"/>
              <a:gd name="connsiteX8043" fmla="*/ 2242872 w 6081795"/>
              <a:gd name="connsiteY8043" fmla="*/ 74701 h 4588006"/>
              <a:gd name="connsiteX8044" fmla="*/ 2221508 w 6081795"/>
              <a:gd name="connsiteY8044" fmla="*/ 75757 h 4588006"/>
              <a:gd name="connsiteX8045" fmla="*/ 2200344 w 6081795"/>
              <a:gd name="connsiteY8045" fmla="*/ 75173 h 4588006"/>
              <a:gd name="connsiteX8046" fmla="*/ 2190384 w 6081795"/>
              <a:gd name="connsiteY8046" fmla="*/ 77155 h 4588006"/>
              <a:gd name="connsiteX8047" fmla="*/ 2181020 w 6081795"/>
              <a:gd name="connsiteY8047" fmla="*/ 78265 h 4588006"/>
              <a:gd name="connsiteX8048" fmla="*/ 2180282 w 6081795"/>
              <a:gd name="connsiteY8048" fmla="*/ 76948 h 4588006"/>
              <a:gd name="connsiteX8049" fmla="*/ 2181991 w 6081795"/>
              <a:gd name="connsiteY8049" fmla="*/ 75646 h 4588006"/>
              <a:gd name="connsiteX8050" fmla="*/ 2165514 w 6081795"/>
              <a:gd name="connsiteY8050" fmla="*/ 76822 h 4588006"/>
              <a:gd name="connsiteX8051" fmla="*/ 2149169 w 6081795"/>
              <a:gd name="connsiteY8051" fmla="*/ 76906 h 4588006"/>
              <a:gd name="connsiteX8052" fmla="*/ 2156669 w 6081795"/>
              <a:gd name="connsiteY8052" fmla="*/ 74326 h 4588006"/>
              <a:gd name="connsiteX8053" fmla="*/ 2171757 w 6081795"/>
              <a:gd name="connsiteY8053" fmla="*/ 73833 h 4588006"/>
              <a:gd name="connsiteX8054" fmla="*/ 2172584 w 6081795"/>
              <a:gd name="connsiteY8054" fmla="*/ 73073 h 4588006"/>
              <a:gd name="connsiteX8055" fmla="*/ 2173875 w 6081795"/>
              <a:gd name="connsiteY8055" fmla="*/ 72533 h 4588006"/>
              <a:gd name="connsiteX8056" fmla="*/ 2178121 w 6081795"/>
              <a:gd name="connsiteY8056" fmla="*/ 73216 h 4588006"/>
              <a:gd name="connsiteX8057" fmla="*/ 2180845 w 6081795"/>
              <a:gd name="connsiteY8057" fmla="*/ 74326 h 4588006"/>
              <a:gd name="connsiteX8058" fmla="*/ 2194576 w 6081795"/>
              <a:gd name="connsiteY8058" fmla="*/ 73570 h 4588006"/>
              <a:gd name="connsiteX8059" fmla="*/ 2209697 w 6081795"/>
              <a:gd name="connsiteY8059" fmla="*/ 73479 h 4588006"/>
              <a:gd name="connsiteX8060" fmla="*/ 2212619 w 6081795"/>
              <a:gd name="connsiteY8060" fmla="*/ 72950 h 4588006"/>
              <a:gd name="connsiteX8061" fmla="*/ 2215079 w 6081795"/>
              <a:gd name="connsiteY8061" fmla="*/ 72199 h 4588006"/>
              <a:gd name="connsiteX8062" fmla="*/ 2198845 w 6081795"/>
              <a:gd name="connsiteY8062" fmla="*/ 71372 h 4588006"/>
              <a:gd name="connsiteX8063" fmla="*/ 2194433 w 6081795"/>
              <a:gd name="connsiteY8063" fmla="*/ 70032 h 4588006"/>
              <a:gd name="connsiteX8064" fmla="*/ 2175904 w 6081795"/>
              <a:gd name="connsiteY8064" fmla="*/ 71962 h 4588006"/>
              <a:gd name="connsiteX8065" fmla="*/ 2153240 w 6081795"/>
              <a:gd name="connsiteY8065" fmla="*/ 70950 h 4588006"/>
              <a:gd name="connsiteX8066" fmla="*/ 2130906 w 6081795"/>
              <a:gd name="connsiteY8066" fmla="*/ 71253 h 4588006"/>
              <a:gd name="connsiteX8067" fmla="*/ 2123053 w 6081795"/>
              <a:gd name="connsiteY8067" fmla="*/ 71351 h 4588006"/>
              <a:gd name="connsiteX8068" fmla="*/ 2115201 w 6081795"/>
              <a:gd name="connsiteY8068" fmla="*/ 71450 h 4588006"/>
              <a:gd name="connsiteX8069" fmla="*/ 2102760 w 6081795"/>
              <a:gd name="connsiteY8069" fmla="*/ 71666 h 4588006"/>
              <a:gd name="connsiteX8070" fmla="*/ 2103377 w 6081795"/>
              <a:gd name="connsiteY8070" fmla="*/ 71962 h 4588006"/>
              <a:gd name="connsiteX8071" fmla="*/ 2095525 w 6081795"/>
              <a:gd name="connsiteY8071" fmla="*/ 72060 h 4588006"/>
              <a:gd name="connsiteX8072" fmla="*/ 2087672 w 6081795"/>
              <a:gd name="connsiteY8072" fmla="*/ 72158 h 4588006"/>
              <a:gd name="connsiteX8073" fmla="*/ 2081904 w 6081795"/>
              <a:gd name="connsiteY8073" fmla="*/ 72579 h 4588006"/>
              <a:gd name="connsiteX8074" fmla="*/ 2077261 w 6081795"/>
              <a:gd name="connsiteY8074" fmla="*/ 71804 h 4588006"/>
              <a:gd name="connsiteX8075" fmla="*/ 2069187 w 6081795"/>
              <a:gd name="connsiteY8075" fmla="*/ 72375 h 4588006"/>
              <a:gd name="connsiteX8076" fmla="*/ 2064291 w 6081795"/>
              <a:gd name="connsiteY8076" fmla="*/ 70996 h 4588006"/>
              <a:gd name="connsiteX8077" fmla="*/ 2049732 w 6081795"/>
              <a:gd name="connsiteY8077" fmla="*/ 72512 h 4588006"/>
              <a:gd name="connsiteX8078" fmla="*/ 2049291 w 6081795"/>
              <a:gd name="connsiteY8078" fmla="*/ 70760 h 4588006"/>
              <a:gd name="connsiteX8079" fmla="*/ 2027057 w 6081795"/>
              <a:gd name="connsiteY8079" fmla="*/ 70917 h 4588006"/>
              <a:gd name="connsiteX8080" fmla="*/ 2025645 w 6081795"/>
              <a:gd name="connsiteY8080" fmla="*/ 71784 h 4588006"/>
              <a:gd name="connsiteX8081" fmla="*/ 2019204 w 6081795"/>
              <a:gd name="connsiteY8081" fmla="*/ 71015 h 4588006"/>
              <a:gd name="connsiteX8082" fmla="*/ 2012675 w 6081795"/>
              <a:gd name="connsiteY8082" fmla="*/ 70976 h 4588006"/>
              <a:gd name="connsiteX8083" fmla="*/ 2005263 w 6081795"/>
              <a:gd name="connsiteY8083" fmla="*/ 72827 h 4588006"/>
              <a:gd name="connsiteX8084" fmla="*/ 1994057 w 6081795"/>
              <a:gd name="connsiteY8084" fmla="*/ 73635 h 4588006"/>
              <a:gd name="connsiteX8085" fmla="*/ 1986293 w 6081795"/>
              <a:gd name="connsiteY8085" fmla="*/ 73004 h 4588006"/>
              <a:gd name="connsiteX8086" fmla="*/ 1976676 w 6081795"/>
              <a:gd name="connsiteY8086" fmla="*/ 71487 h 4588006"/>
              <a:gd name="connsiteX8087" fmla="*/ 1983294 w 6081795"/>
              <a:gd name="connsiteY8087" fmla="*/ 70798 h 4588006"/>
              <a:gd name="connsiteX8088" fmla="*/ 1980118 w 6081795"/>
              <a:gd name="connsiteY8088" fmla="*/ 70050 h 4588006"/>
              <a:gd name="connsiteX8089" fmla="*/ 1968670 w 6081795"/>
              <a:gd name="connsiteY8089" fmla="*/ 70163 h 4588006"/>
              <a:gd name="connsiteX8090" fmla="*/ 1959207 w 6081795"/>
              <a:gd name="connsiteY8090" fmla="*/ 70069 h 4588006"/>
              <a:gd name="connsiteX8091" fmla="*/ 1959990 w 6081795"/>
              <a:gd name="connsiteY8091" fmla="*/ 69673 h 4588006"/>
              <a:gd name="connsiteX8092" fmla="*/ 1961236 w 6081795"/>
              <a:gd name="connsiteY8092" fmla="*/ 69498 h 4588006"/>
              <a:gd name="connsiteX8093" fmla="*/ 1963023 w 6081795"/>
              <a:gd name="connsiteY8093" fmla="*/ 68232 h 4588006"/>
              <a:gd name="connsiteX8094" fmla="*/ 1970501 w 6081795"/>
              <a:gd name="connsiteY8094" fmla="*/ 68533 h 4588006"/>
              <a:gd name="connsiteX8095" fmla="*/ 1979942 w 6081795"/>
              <a:gd name="connsiteY8095" fmla="*/ 66110 h 4588006"/>
              <a:gd name="connsiteX8096" fmla="*/ 1991677 w 6081795"/>
              <a:gd name="connsiteY8096" fmla="*/ 66327 h 4588006"/>
              <a:gd name="connsiteX8097" fmla="*/ 1991325 w 6081795"/>
              <a:gd name="connsiteY8097" fmla="*/ 63845 h 4588006"/>
              <a:gd name="connsiteX8098" fmla="*/ 1977086 w 6081795"/>
              <a:gd name="connsiteY8098" fmla="*/ 64069 h 4588006"/>
              <a:gd name="connsiteX8099" fmla="*/ 1961855 w 6081795"/>
              <a:gd name="connsiteY8099" fmla="*/ 64397 h 4588006"/>
              <a:gd name="connsiteX8100" fmla="*/ 1940139 w 6081795"/>
              <a:gd name="connsiteY8100" fmla="*/ 63645 h 4588006"/>
              <a:gd name="connsiteX8101" fmla="*/ 1918886 w 6081795"/>
              <a:gd name="connsiteY8101" fmla="*/ 63116 h 4588006"/>
              <a:gd name="connsiteX8102" fmla="*/ 1904460 w 6081795"/>
              <a:gd name="connsiteY8102" fmla="*/ 63539 h 4588006"/>
              <a:gd name="connsiteX8103" fmla="*/ 1892152 w 6081795"/>
              <a:gd name="connsiteY8103" fmla="*/ 62663 h 4588006"/>
              <a:gd name="connsiteX8104" fmla="*/ 1887288 w 6081795"/>
              <a:gd name="connsiteY8104" fmla="*/ 63709 h 4588006"/>
              <a:gd name="connsiteX8105" fmla="*/ 1883417 w 6081795"/>
              <a:gd name="connsiteY8105" fmla="*/ 64652 h 4588006"/>
              <a:gd name="connsiteX8106" fmla="*/ 1885942 w 6081795"/>
              <a:gd name="connsiteY8106" fmla="*/ 64704 h 4588006"/>
              <a:gd name="connsiteX8107" fmla="*/ 1888005 w 6081795"/>
              <a:gd name="connsiteY8107" fmla="*/ 64534 h 4588006"/>
              <a:gd name="connsiteX8108" fmla="*/ 1916845 w 6081795"/>
              <a:gd name="connsiteY8108" fmla="*/ 65127 h 4588006"/>
              <a:gd name="connsiteX8109" fmla="*/ 1944826 w 6081795"/>
              <a:gd name="connsiteY8109" fmla="*/ 64731 h 4588006"/>
              <a:gd name="connsiteX8110" fmla="*/ 1947914 w 6081795"/>
              <a:gd name="connsiteY8110" fmla="*/ 66208 h 4588006"/>
              <a:gd name="connsiteX8111" fmla="*/ 1952027 w 6081795"/>
              <a:gd name="connsiteY8111" fmla="*/ 68658 h 4588006"/>
              <a:gd name="connsiteX8112" fmla="*/ 1949325 w 6081795"/>
              <a:gd name="connsiteY8112" fmla="*/ 70739 h 4588006"/>
              <a:gd name="connsiteX8113" fmla="*/ 1929858 w 6081795"/>
              <a:gd name="connsiteY8113" fmla="*/ 71642 h 4588006"/>
              <a:gd name="connsiteX8114" fmla="*/ 1910061 w 6081795"/>
              <a:gd name="connsiteY8114" fmla="*/ 71230 h 4588006"/>
              <a:gd name="connsiteX8115" fmla="*/ 1902385 w 6081795"/>
              <a:gd name="connsiteY8115" fmla="*/ 72570 h 4588006"/>
              <a:gd name="connsiteX8116" fmla="*/ 1894708 w 6081795"/>
              <a:gd name="connsiteY8116" fmla="*/ 73909 h 4588006"/>
              <a:gd name="connsiteX8117" fmla="*/ 1893032 w 6081795"/>
              <a:gd name="connsiteY8117" fmla="*/ 71565 h 4588006"/>
              <a:gd name="connsiteX8118" fmla="*/ 1879180 w 6081795"/>
              <a:gd name="connsiteY8118" fmla="*/ 72648 h 4588006"/>
              <a:gd name="connsiteX8119" fmla="*/ 1863474 w 6081795"/>
              <a:gd name="connsiteY8119" fmla="*/ 72845 h 4588006"/>
              <a:gd name="connsiteX8120" fmla="*/ 1869651 w 6081795"/>
              <a:gd name="connsiteY8120" fmla="*/ 70403 h 4588006"/>
              <a:gd name="connsiteX8121" fmla="*/ 1883415 w 6081795"/>
              <a:gd name="connsiteY8121" fmla="*/ 70048 h 4588006"/>
              <a:gd name="connsiteX8122" fmla="*/ 1884243 w 6081795"/>
              <a:gd name="connsiteY8122" fmla="*/ 69288 h 4588006"/>
              <a:gd name="connsiteX8123" fmla="*/ 1885533 w 6081795"/>
              <a:gd name="connsiteY8123" fmla="*/ 68748 h 4588006"/>
              <a:gd name="connsiteX8124" fmla="*/ 1889470 w 6081795"/>
              <a:gd name="connsiteY8124" fmla="*/ 69283 h 4588006"/>
              <a:gd name="connsiteX8125" fmla="*/ 1891886 w 6081795"/>
              <a:gd name="connsiteY8125" fmla="*/ 70245 h 4588006"/>
              <a:gd name="connsiteX8126" fmla="*/ 1918091 w 6081795"/>
              <a:gd name="connsiteY8126" fmla="*/ 69675 h 4588006"/>
              <a:gd name="connsiteX8127" fmla="*/ 1922767 w 6081795"/>
              <a:gd name="connsiteY8127" fmla="*/ 68828 h 4588006"/>
              <a:gd name="connsiteX8128" fmla="*/ 1926915 w 6081795"/>
              <a:gd name="connsiteY8128" fmla="*/ 66956 h 4588006"/>
              <a:gd name="connsiteX8129" fmla="*/ 1917209 w 6081795"/>
              <a:gd name="connsiteY8129" fmla="*/ 66169 h 4588006"/>
              <a:gd name="connsiteX8130" fmla="*/ 1887563 w 6081795"/>
              <a:gd name="connsiteY8130" fmla="*/ 68177 h 4588006"/>
              <a:gd name="connsiteX8131" fmla="*/ 1866762 w 6081795"/>
              <a:gd name="connsiteY8131" fmla="*/ 67286 h 4588006"/>
              <a:gd name="connsiteX8132" fmla="*/ 1845829 w 6081795"/>
              <a:gd name="connsiteY8132" fmla="*/ 67487 h 4588006"/>
              <a:gd name="connsiteX8133" fmla="*/ 1831204 w 6081795"/>
              <a:gd name="connsiteY8133" fmla="*/ 68201 h 4588006"/>
              <a:gd name="connsiteX8134" fmla="*/ 1815654 w 6081795"/>
              <a:gd name="connsiteY8134" fmla="*/ 68472 h 4588006"/>
              <a:gd name="connsiteX8135" fmla="*/ 1789096 w 6081795"/>
              <a:gd name="connsiteY8135" fmla="*/ 66561 h 4588006"/>
              <a:gd name="connsiteX8136" fmla="*/ 1758303 w 6081795"/>
              <a:gd name="connsiteY8136" fmla="*/ 67250 h 4588006"/>
              <a:gd name="connsiteX8137" fmla="*/ 1756505 w 6081795"/>
              <a:gd name="connsiteY8137" fmla="*/ 66583 h 4588006"/>
              <a:gd name="connsiteX8138" fmla="*/ 1753186 w 6081795"/>
              <a:gd name="connsiteY8138" fmla="*/ 66344 h 4588006"/>
              <a:gd name="connsiteX8139" fmla="*/ 1751542 w 6081795"/>
              <a:gd name="connsiteY8139" fmla="*/ 67100 h 4588006"/>
              <a:gd name="connsiteX8140" fmla="*/ 1750362 w 6081795"/>
              <a:gd name="connsiteY8140" fmla="*/ 68077 h 4588006"/>
              <a:gd name="connsiteX8141" fmla="*/ 1735628 w 6081795"/>
              <a:gd name="connsiteY8141" fmla="*/ 65655 h 4588006"/>
              <a:gd name="connsiteX8142" fmla="*/ 1731305 w 6081795"/>
              <a:gd name="connsiteY8142" fmla="*/ 63586 h 4588006"/>
              <a:gd name="connsiteX8143" fmla="*/ 1746613 w 6081795"/>
              <a:gd name="connsiteY8143" fmla="*/ 62621 h 4588006"/>
              <a:gd name="connsiteX8144" fmla="*/ 1766951 w 6081795"/>
              <a:gd name="connsiteY8144" fmla="*/ 60593 h 4588006"/>
              <a:gd name="connsiteX8145" fmla="*/ 1751665 w 6081795"/>
              <a:gd name="connsiteY8145" fmla="*/ 60027 h 4588006"/>
              <a:gd name="connsiteX8146" fmla="*/ 1736247 w 6081795"/>
              <a:gd name="connsiteY8146" fmla="*/ 60553 h 4588006"/>
              <a:gd name="connsiteX8147" fmla="*/ 1711013 w 6081795"/>
              <a:gd name="connsiteY8147" fmla="*/ 58505 h 4588006"/>
              <a:gd name="connsiteX8148" fmla="*/ 1699135 w 6081795"/>
              <a:gd name="connsiteY8148" fmla="*/ 57448 h 4588006"/>
              <a:gd name="connsiteX8149" fmla="*/ 1689573 w 6081795"/>
              <a:gd name="connsiteY8149" fmla="*/ 57500 h 4588006"/>
              <a:gd name="connsiteX8150" fmla="*/ 1687102 w 6081795"/>
              <a:gd name="connsiteY8150" fmla="*/ 56318 h 4588006"/>
              <a:gd name="connsiteX8151" fmla="*/ 1677430 w 6081795"/>
              <a:gd name="connsiteY8151" fmla="*/ 56606 h 4588006"/>
              <a:gd name="connsiteX8152" fmla="*/ 1668750 w 6081795"/>
              <a:gd name="connsiteY8152" fmla="*/ 56790 h 4588006"/>
              <a:gd name="connsiteX8153" fmla="*/ 1656486 w 6081795"/>
              <a:gd name="connsiteY8153" fmla="*/ 55550 h 4588006"/>
              <a:gd name="connsiteX8154" fmla="*/ 1664604 w 6081795"/>
              <a:gd name="connsiteY8154" fmla="*/ 53265 h 4588006"/>
              <a:gd name="connsiteX8155" fmla="*/ 1666722 w 6081795"/>
              <a:gd name="connsiteY8155" fmla="*/ 51965 h 4588006"/>
              <a:gd name="connsiteX8156" fmla="*/ 1684269 w 6081795"/>
              <a:gd name="connsiteY8156" fmla="*/ 51396 h 4588006"/>
              <a:gd name="connsiteX8157" fmla="*/ 1702809 w 6081795"/>
              <a:gd name="connsiteY8157" fmla="*/ 50725 h 4588006"/>
              <a:gd name="connsiteX8158" fmla="*/ 1704055 w 6081795"/>
              <a:gd name="connsiteY8158" fmla="*/ 50550 h 4588006"/>
              <a:gd name="connsiteX8159" fmla="*/ 1704838 w 6081795"/>
              <a:gd name="connsiteY8159" fmla="*/ 50154 h 4588006"/>
              <a:gd name="connsiteX8160" fmla="*/ 1699467 w 6081795"/>
              <a:gd name="connsiteY8160" fmla="*/ 49993 h 4588006"/>
              <a:gd name="connsiteX8161" fmla="*/ 1693104 w 6081795"/>
              <a:gd name="connsiteY8161" fmla="*/ 49937 h 4588006"/>
              <a:gd name="connsiteX8162" fmla="*/ 1687898 w 6081795"/>
              <a:gd name="connsiteY8162" fmla="*/ 49759 h 4588006"/>
              <a:gd name="connsiteX8163" fmla="*/ 1682438 w 6081795"/>
              <a:gd name="connsiteY8163" fmla="*/ 50328 h 4588006"/>
              <a:gd name="connsiteX8164" fmla="*/ 1678104 w 6081795"/>
              <a:gd name="connsiteY8164" fmla="*/ 49700 h 4588006"/>
              <a:gd name="connsiteX8165" fmla="*/ 1672987 w 6081795"/>
              <a:gd name="connsiteY8165" fmla="*/ 48794 h 4588006"/>
              <a:gd name="connsiteX8166" fmla="*/ 1665488 w 6081795"/>
              <a:gd name="connsiteY8166" fmla="*/ 45977 h 4588006"/>
              <a:gd name="connsiteX8167" fmla="*/ 1653047 w 6081795"/>
              <a:gd name="connsiteY8167" fmla="*/ 46194 h 4588006"/>
              <a:gd name="connsiteX8168" fmla="*/ 1646871 w 6081795"/>
              <a:gd name="connsiteY8168" fmla="*/ 45263 h 4588006"/>
              <a:gd name="connsiteX8169" fmla="*/ 1640166 w 6081795"/>
              <a:gd name="connsiteY8169" fmla="*/ 44657 h 4588006"/>
              <a:gd name="connsiteX8170" fmla="*/ 1637001 w 6081795"/>
              <a:gd name="connsiteY8170" fmla="*/ 43818 h 4588006"/>
              <a:gd name="connsiteX8171" fmla="*/ 1631784 w 6081795"/>
              <a:gd name="connsiteY8171" fmla="*/ 43732 h 4588006"/>
              <a:gd name="connsiteX8172" fmla="*/ 1627107 w 6081795"/>
              <a:gd name="connsiteY8172" fmla="*/ 44579 h 4588006"/>
              <a:gd name="connsiteX8173" fmla="*/ 1621549 w 6081795"/>
              <a:gd name="connsiteY8173" fmla="*/ 41920 h 4588006"/>
              <a:gd name="connsiteX8174" fmla="*/ 1634740 w 6081795"/>
              <a:gd name="connsiteY8174" fmla="*/ 41580 h 4588006"/>
              <a:gd name="connsiteX8175" fmla="*/ 1642637 w 6081795"/>
              <a:gd name="connsiteY8175" fmla="*/ 40443 h 4588006"/>
              <a:gd name="connsiteX8176" fmla="*/ 1639373 w 6081795"/>
              <a:gd name="connsiteY8176" fmla="*/ 39748 h 4588006"/>
              <a:gd name="connsiteX8177" fmla="*/ 1635579 w 6081795"/>
              <a:gd name="connsiteY8177" fmla="*/ 39379 h 4588006"/>
              <a:gd name="connsiteX8178" fmla="*/ 1618462 w 6081795"/>
              <a:gd name="connsiteY8178" fmla="*/ 40442 h 4588006"/>
              <a:gd name="connsiteX8179" fmla="*/ 1606109 w 6081795"/>
              <a:gd name="connsiteY8179" fmla="*/ 39930 h 4588006"/>
              <a:gd name="connsiteX8180" fmla="*/ 1594926 w 6081795"/>
              <a:gd name="connsiteY8180" fmla="*/ 40555 h 4588006"/>
              <a:gd name="connsiteX8181" fmla="*/ 1583875 w 6081795"/>
              <a:gd name="connsiteY8181" fmla="*/ 40088 h 4588006"/>
              <a:gd name="connsiteX8182" fmla="*/ 1573287 w 6081795"/>
              <a:gd name="connsiteY8182" fmla="*/ 41190 h 4588006"/>
              <a:gd name="connsiteX8183" fmla="*/ 1556258 w 6081795"/>
              <a:gd name="connsiteY8183" fmla="*/ 41525 h 4588006"/>
              <a:gd name="connsiteX8184" fmla="*/ 1552574 w 6081795"/>
              <a:gd name="connsiteY8184" fmla="*/ 40245 h 4588006"/>
              <a:gd name="connsiteX8185" fmla="*/ 1545317 w 6081795"/>
              <a:gd name="connsiteY8185" fmla="*/ 40146 h 4588006"/>
              <a:gd name="connsiteX8186" fmla="*/ 1529700 w 6081795"/>
              <a:gd name="connsiteY8186" fmla="*/ 39614 h 4588006"/>
              <a:gd name="connsiteX8187" fmla="*/ 1528731 w 6081795"/>
              <a:gd name="connsiteY8187" fmla="*/ 36837 h 4588006"/>
              <a:gd name="connsiteX8188" fmla="*/ 1545241 w 6081795"/>
              <a:gd name="connsiteY8188" fmla="*/ 36062 h 4588006"/>
              <a:gd name="connsiteX8189" fmla="*/ 1560230 w 6081795"/>
              <a:gd name="connsiteY8189" fmla="*/ 35715 h 4588006"/>
              <a:gd name="connsiteX8190" fmla="*/ 1569317 w 6081795"/>
              <a:gd name="connsiteY8190" fmla="*/ 36207 h 4588006"/>
              <a:gd name="connsiteX8191" fmla="*/ 1574423 w 6081795"/>
              <a:gd name="connsiteY8191" fmla="*/ 38553 h 4588006"/>
              <a:gd name="connsiteX8192" fmla="*/ 1578934 w 6081795"/>
              <a:gd name="connsiteY8192" fmla="*/ 37724 h 4588006"/>
              <a:gd name="connsiteX8193" fmla="*/ 1594640 w 6081795"/>
              <a:gd name="connsiteY8193" fmla="*/ 37527 h 4588006"/>
              <a:gd name="connsiteX8194" fmla="*/ 1592169 w 6081795"/>
              <a:gd name="connsiteY8194" fmla="*/ 36345 h 4588006"/>
              <a:gd name="connsiteX8195" fmla="*/ 1601257 w 6081795"/>
              <a:gd name="connsiteY8195" fmla="*/ 36838 h 4588006"/>
              <a:gd name="connsiteX8196" fmla="*/ 1614492 w 6081795"/>
              <a:gd name="connsiteY8196" fmla="*/ 35459 h 4588006"/>
              <a:gd name="connsiteX8197" fmla="*/ 1625433 w 6081795"/>
              <a:gd name="connsiteY8197" fmla="*/ 36838 h 4588006"/>
              <a:gd name="connsiteX8198" fmla="*/ 1637345 w 6081795"/>
              <a:gd name="connsiteY8198" fmla="*/ 35597 h 4588006"/>
              <a:gd name="connsiteX8199" fmla="*/ 1652256 w 6081795"/>
              <a:gd name="connsiteY8199" fmla="*/ 36563 h 4588006"/>
              <a:gd name="connsiteX8200" fmla="*/ 1664696 w 6081795"/>
              <a:gd name="connsiteY8200" fmla="*/ 36346 h 4588006"/>
              <a:gd name="connsiteX8201" fmla="*/ 1676410 w 6081795"/>
              <a:gd name="connsiteY8201" fmla="*/ 34047 h 4588006"/>
              <a:gd name="connsiteX8202" fmla="*/ 1693813 w 6081795"/>
              <a:gd name="connsiteY8202" fmla="*/ 33313 h 4588006"/>
              <a:gd name="connsiteX8203" fmla="*/ 1703938 w 6081795"/>
              <a:gd name="connsiteY8203" fmla="*/ 33338 h 4588006"/>
              <a:gd name="connsiteX8204" fmla="*/ 1714195 w 6081795"/>
              <a:gd name="connsiteY8204" fmla="*/ 32270 h 4588006"/>
              <a:gd name="connsiteX8205" fmla="*/ 1720427 w 6081795"/>
              <a:gd name="connsiteY8205" fmla="*/ 32745 h 4588006"/>
              <a:gd name="connsiteX8206" fmla="*/ 1727254 w 6081795"/>
              <a:gd name="connsiteY8206" fmla="*/ 32348 h 4588006"/>
              <a:gd name="connsiteX8207" fmla="*/ 1731974 w 6081795"/>
              <a:gd name="connsiteY8207" fmla="*/ 31137 h 4588006"/>
              <a:gd name="connsiteX8208" fmla="*/ 1736695 w 6081795"/>
              <a:gd name="connsiteY8208" fmla="*/ 29926 h 4588006"/>
              <a:gd name="connsiteX8209" fmla="*/ 1721464 w 6081795"/>
              <a:gd name="connsiteY8209" fmla="*/ 29579 h 4588006"/>
              <a:gd name="connsiteX8210" fmla="*/ 1706696 w 6081795"/>
              <a:gd name="connsiteY8210" fmla="*/ 29453 h 4588006"/>
              <a:gd name="connsiteX8211" fmla="*/ 1693351 w 6081795"/>
              <a:gd name="connsiteY8211" fmla="*/ 29719 h 4588006"/>
              <a:gd name="connsiteX8212" fmla="*/ 1680668 w 6081795"/>
              <a:gd name="connsiteY8212" fmla="*/ 28566 h 4588006"/>
              <a:gd name="connsiteX8213" fmla="*/ 1663462 w 6081795"/>
              <a:gd name="connsiteY8213" fmla="*/ 30359 h 4588006"/>
              <a:gd name="connsiteX8214" fmla="*/ 1634788 w 6081795"/>
              <a:gd name="connsiteY8214" fmla="*/ 27724 h 4588006"/>
              <a:gd name="connsiteX8215" fmla="*/ 1600289 w 6081795"/>
              <a:gd name="connsiteY8215" fmla="*/ 28664 h 4588006"/>
              <a:gd name="connsiteX8216" fmla="*/ 1590098 w 6081795"/>
              <a:gd name="connsiteY8216" fmla="*/ 26487 h 4588006"/>
              <a:gd name="connsiteX8217" fmla="*/ 1579908 w 6081795"/>
              <a:gd name="connsiteY8217" fmla="*/ 24311 h 4588006"/>
              <a:gd name="connsiteX8218" fmla="*/ 1565349 w 6081795"/>
              <a:gd name="connsiteY8218" fmla="*/ 25827 h 4588006"/>
              <a:gd name="connsiteX8219" fmla="*/ 1563497 w 6081795"/>
              <a:gd name="connsiteY8219" fmla="*/ 24941 h 4588006"/>
              <a:gd name="connsiteX8220" fmla="*/ 1563321 w 6081795"/>
              <a:gd name="connsiteY8220" fmla="*/ 23700 h 4588006"/>
              <a:gd name="connsiteX8221" fmla="*/ 1568968 w 6081795"/>
              <a:gd name="connsiteY8221" fmla="*/ 22932 h 4588006"/>
              <a:gd name="connsiteX8222" fmla="*/ 1581408 w 6081795"/>
              <a:gd name="connsiteY8222" fmla="*/ 22716 h 4588006"/>
              <a:gd name="connsiteX8223" fmla="*/ 1585842 w 6081795"/>
              <a:gd name="connsiteY8223" fmla="*/ 21849 h 4588006"/>
              <a:gd name="connsiteX8224" fmla="*/ 1588820 w 6081795"/>
              <a:gd name="connsiteY8224" fmla="*/ 20864 h 4588006"/>
              <a:gd name="connsiteX8225" fmla="*/ 1584850 w 6081795"/>
              <a:gd name="connsiteY8225" fmla="*/ 21278 h 4588006"/>
              <a:gd name="connsiteX8226" fmla="*/ 1570976 w 6081795"/>
              <a:gd name="connsiteY8226" fmla="*/ 19845 h 4588006"/>
              <a:gd name="connsiteX8227" fmla="*/ 1556969 w 6081795"/>
              <a:gd name="connsiteY8227" fmla="*/ 19505 h 4588006"/>
              <a:gd name="connsiteX8228" fmla="*/ 1548752 w 6081795"/>
              <a:gd name="connsiteY8228" fmla="*/ 19236 h 4588006"/>
              <a:gd name="connsiteX8229" fmla="*/ 1539940 w 6081795"/>
              <a:gd name="connsiteY8229" fmla="*/ 19840 h 4588006"/>
              <a:gd name="connsiteX8230" fmla="*/ 1530323 w 6081795"/>
              <a:gd name="connsiteY8230" fmla="*/ 18323 h 4588006"/>
              <a:gd name="connsiteX8231" fmla="*/ 1522669 w 6081795"/>
              <a:gd name="connsiteY8231" fmla="*/ 18805 h 4588006"/>
              <a:gd name="connsiteX8232" fmla="*/ 1514618 w 6081795"/>
              <a:gd name="connsiteY8232" fmla="*/ 18519 h 4588006"/>
              <a:gd name="connsiteX8233" fmla="*/ 1504030 w 6081795"/>
              <a:gd name="connsiteY8233" fmla="*/ 19622 h 4588006"/>
              <a:gd name="connsiteX8234" fmla="*/ 1497589 w 6081795"/>
              <a:gd name="connsiteY8234" fmla="*/ 18854 h 4588006"/>
              <a:gd name="connsiteX8235" fmla="*/ 1484078 w 6081795"/>
              <a:gd name="connsiteY8235" fmla="*/ 19137 h 4588006"/>
              <a:gd name="connsiteX8236" fmla="*/ 1470237 w 6081795"/>
              <a:gd name="connsiteY8236" fmla="*/ 18106 h 4588006"/>
              <a:gd name="connsiteX8237" fmla="*/ 1451367 w 6081795"/>
              <a:gd name="connsiteY8237" fmla="*/ 17463 h 4588006"/>
              <a:gd name="connsiteX8238" fmla="*/ 1432563 w 6081795"/>
              <a:gd name="connsiteY8238" fmla="*/ 16273 h 4588006"/>
              <a:gd name="connsiteX8239" fmla="*/ 1425879 w 6081795"/>
              <a:gd name="connsiteY8239" fmla="*/ 16834 h 4588006"/>
              <a:gd name="connsiteX8240" fmla="*/ 1418798 w 6081795"/>
              <a:gd name="connsiteY8240" fmla="*/ 16628 h 4588006"/>
              <a:gd name="connsiteX8241" fmla="*/ 1405012 w 6081795"/>
              <a:gd name="connsiteY8241" fmla="*/ 17164 h 4588006"/>
              <a:gd name="connsiteX8242" fmla="*/ 1391358 w 6081795"/>
              <a:gd name="connsiteY8242" fmla="*/ 16608 h 4588006"/>
              <a:gd name="connsiteX8243" fmla="*/ 1387255 w 6081795"/>
              <a:gd name="connsiteY8243" fmla="*/ 16765 h 4588006"/>
              <a:gd name="connsiteX8244" fmla="*/ 1384211 w 6081795"/>
              <a:gd name="connsiteY8244" fmla="*/ 16273 h 4588006"/>
              <a:gd name="connsiteX8245" fmla="*/ 1383682 w 6081795"/>
              <a:gd name="connsiteY8245" fmla="*/ 15248 h 4588006"/>
              <a:gd name="connsiteX8246" fmla="*/ 1398770 w 6081795"/>
              <a:gd name="connsiteY8246" fmla="*/ 14756 h 4588006"/>
              <a:gd name="connsiteX8247" fmla="*/ 1405619 w 6081795"/>
              <a:gd name="connsiteY8247" fmla="*/ 14852 h 4588006"/>
              <a:gd name="connsiteX8248" fmla="*/ 1412534 w 6081795"/>
              <a:gd name="connsiteY8248" fmla="*/ 14402 h 4588006"/>
              <a:gd name="connsiteX8249" fmla="*/ 1426916 w 6081795"/>
              <a:gd name="connsiteY8249" fmla="*/ 14343 h 4588006"/>
              <a:gd name="connsiteX8250" fmla="*/ 1436688 w 6081795"/>
              <a:gd name="connsiteY8250" fmla="*/ 13235 h 4588006"/>
              <a:gd name="connsiteX8251" fmla="*/ 1445269 w 6081795"/>
              <a:gd name="connsiteY8251" fmla="*/ 13870 h 4588006"/>
              <a:gd name="connsiteX8252" fmla="*/ 1496179 w 6081795"/>
              <a:gd name="connsiteY8252" fmla="*/ 11626 h 4588006"/>
              <a:gd name="connsiteX8253" fmla="*/ 1548677 w 6081795"/>
              <a:gd name="connsiteY8253" fmla="*/ 12454 h 4588006"/>
              <a:gd name="connsiteX8254" fmla="*/ 1562176 w 6081795"/>
              <a:gd name="connsiteY8254" fmla="*/ 11587 h 4588006"/>
              <a:gd name="connsiteX8255" fmla="*/ 1575676 w 6081795"/>
              <a:gd name="connsiteY8255" fmla="*/ 10721 h 4588006"/>
              <a:gd name="connsiteX8256" fmla="*/ 1580088 w 6081795"/>
              <a:gd name="connsiteY8256" fmla="*/ 11385 h 4588006"/>
              <a:gd name="connsiteX8257" fmla="*/ 1586088 w 6081795"/>
              <a:gd name="connsiteY8257" fmla="*/ 11075 h 4588006"/>
              <a:gd name="connsiteX8258" fmla="*/ 1596753 w 6081795"/>
              <a:gd name="connsiteY8258" fmla="*/ 10684 h 4588006"/>
              <a:gd name="connsiteX8259" fmla="*/ 1604440 w 6081795"/>
              <a:gd name="connsiteY8259" fmla="*/ 10603 h 4588006"/>
              <a:gd name="connsiteX8260" fmla="*/ 1620763 w 6081795"/>
              <a:gd name="connsiteY8260" fmla="*/ 10701 h 4588006"/>
              <a:gd name="connsiteX8261" fmla="*/ 1626332 w 6081795"/>
              <a:gd name="connsiteY8261" fmla="*/ 11246 h 4588006"/>
              <a:gd name="connsiteX8262" fmla="*/ 1632498 w 6081795"/>
              <a:gd name="connsiteY8262" fmla="*/ 10918 h 4588006"/>
              <a:gd name="connsiteX8263" fmla="*/ 1638498 w 6081795"/>
              <a:gd name="connsiteY8263" fmla="*/ 9934 h 4588006"/>
              <a:gd name="connsiteX8264" fmla="*/ 1685084 w 6081795"/>
              <a:gd name="connsiteY8264" fmla="*/ 8319 h 4588006"/>
              <a:gd name="connsiteX8265" fmla="*/ 1691525 w 6081795"/>
              <a:gd name="connsiteY8265" fmla="*/ 9087 h 4588006"/>
              <a:gd name="connsiteX8266" fmla="*/ 1699995 w 6081795"/>
              <a:gd name="connsiteY8266" fmla="*/ 9284 h 4588006"/>
              <a:gd name="connsiteX8267" fmla="*/ 1707573 w 6081795"/>
              <a:gd name="connsiteY8267" fmla="*/ 8765 h 4588006"/>
              <a:gd name="connsiteX8268" fmla="*/ 1715083 w 6081795"/>
              <a:gd name="connsiteY8268" fmla="*/ 8792 h 4588006"/>
              <a:gd name="connsiteX8269" fmla="*/ 1724359 w 6081795"/>
              <a:gd name="connsiteY8269" fmla="*/ 7736 h 4588006"/>
              <a:gd name="connsiteX8270" fmla="*/ 1733436 w 6081795"/>
              <a:gd name="connsiteY8270" fmla="*/ 8320 h 4588006"/>
              <a:gd name="connsiteX8271" fmla="*/ 1754622 w 6081795"/>
              <a:gd name="connsiteY8271" fmla="*/ 8047 h 4588006"/>
              <a:gd name="connsiteX8272" fmla="*/ 1773228 w 6081795"/>
              <a:gd name="connsiteY8272" fmla="*/ 8852 h 4588006"/>
              <a:gd name="connsiteX8273" fmla="*/ 1784345 w 6081795"/>
              <a:gd name="connsiteY8273" fmla="*/ 8773 h 4588006"/>
              <a:gd name="connsiteX8274" fmla="*/ 1808345 w 6081795"/>
              <a:gd name="connsiteY8274" fmla="*/ 7533 h 4588006"/>
              <a:gd name="connsiteX8275" fmla="*/ 1832344 w 6081795"/>
              <a:gd name="connsiteY8275" fmla="*/ 6292 h 4588006"/>
              <a:gd name="connsiteX8276" fmla="*/ 1839491 w 6081795"/>
              <a:gd name="connsiteY8276" fmla="*/ 6627 h 4588006"/>
              <a:gd name="connsiteX8277" fmla="*/ 1860093 w 6081795"/>
              <a:gd name="connsiteY8277" fmla="*/ 6460 h 4588006"/>
              <a:gd name="connsiteX8278" fmla="*/ 1880695 w 6081795"/>
              <a:gd name="connsiteY8278" fmla="*/ 6293 h 4588006"/>
              <a:gd name="connsiteX8279" fmla="*/ 1895077 w 6081795"/>
              <a:gd name="connsiteY8279" fmla="*/ 6234 h 4588006"/>
              <a:gd name="connsiteX8280" fmla="*/ 1909459 w 6081795"/>
              <a:gd name="connsiteY8280" fmla="*/ 6175 h 4588006"/>
              <a:gd name="connsiteX8281" fmla="*/ 1945601 w 6081795"/>
              <a:gd name="connsiteY8281" fmla="*/ 5154 h 4588006"/>
              <a:gd name="connsiteX8282" fmla="*/ 1980222 w 6081795"/>
              <a:gd name="connsiteY8282" fmla="*/ 4561 h 4588006"/>
              <a:gd name="connsiteX8283" fmla="*/ 1987512 w 6081795"/>
              <a:gd name="connsiteY8283" fmla="*/ 3711 h 4588006"/>
              <a:gd name="connsiteX8284" fmla="*/ 1994603 w 6081795"/>
              <a:gd name="connsiteY8284" fmla="*/ 4502 h 4588006"/>
              <a:gd name="connsiteX8285" fmla="*/ 2030249 w 6081795"/>
              <a:gd name="connsiteY8285" fmla="*/ 4881 h 4588006"/>
              <a:gd name="connsiteX8286" fmla="*/ 2064571 w 6081795"/>
              <a:gd name="connsiteY8286" fmla="*/ 4050 h 4588006"/>
              <a:gd name="connsiteX8287" fmla="*/ 2068189 w 6081795"/>
              <a:gd name="connsiteY8287" fmla="*/ 4527 h 4588006"/>
              <a:gd name="connsiteX8288" fmla="*/ 2072336 w 6081795"/>
              <a:gd name="connsiteY8288" fmla="*/ 4680 h 4588006"/>
              <a:gd name="connsiteX8289" fmla="*/ 2072567 w 6081795"/>
              <a:gd name="connsiteY8289" fmla="*/ 4116 h 4588006"/>
              <a:gd name="connsiteX8290" fmla="*/ 2071807 w 6081795"/>
              <a:gd name="connsiteY8290" fmla="*/ 3656 h 4588006"/>
              <a:gd name="connsiteX8291" fmla="*/ 2085571 w 6081795"/>
              <a:gd name="connsiteY8291" fmla="*/ 3301 h 4588006"/>
              <a:gd name="connsiteX8292" fmla="*/ 2090688 w 6081795"/>
              <a:gd name="connsiteY8292" fmla="*/ 4207 h 4588006"/>
              <a:gd name="connsiteX8293" fmla="*/ 2108654 w 6081795"/>
              <a:gd name="connsiteY8293" fmla="*/ 4225 h 4588006"/>
              <a:gd name="connsiteX8294" fmla="*/ 2126687 w 6081795"/>
              <a:gd name="connsiteY8294" fmla="*/ 3696 h 4588006"/>
              <a:gd name="connsiteX8295" fmla="*/ 2134121 w 6081795"/>
              <a:gd name="connsiteY8295" fmla="*/ 3011 h 4588006"/>
              <a:gd name="connsiteX8296" fmla="*/ 2140363 w 6081795"/>
              <a:gd name="connsiteY8296" fmla="*/ 4070 h 4588006"/>
              <a:gd name="connsiteX8297" fmla="*/ 2151480 w 6081795"/>
              <a:gd name="connsiteY8297" fmla="*/ 3992 h 4588006"/>
              <a:gd name="connsiteX8298" fmla="*/ 2168829 w 6081795"/>
              <a:gd name="connsiteY8298" fmla="*/ 3714 h 4588006"/>
              <a:gd name="connsiteX8299" fmla="*/ 2186244 w 6081795"/>
              <a:gd name="connsiteY8299" fmla="*/ 2889 h 4588006"/>
              <a:gd name="connsiteX8300" fmla="*/ 2197670 w 6081795"/>
              <a:gd name="connsiteY8300" fmla="*/ 2958 h 4588006"/>
              <a:gd name="connsiteX8301" fmla="*/ 2209096 w 6081795"/>
              <a:gd name="connsiteY8301" fmla="*/ 3027 h 4588006"/>
              <a:gd name="connsiteX8302" fmla="*/ 2232565 w 6081795"/>
              <a:gd name="connsiteY8302" fmla="*/ 3461 h 4588006"/>
              <a:gd name="connsiteX8303" fmla="*/ 2255484 w 6081795"/>
              <a:gd name="connsiteY8303" fmla="*/ 3052 h 4588006"/>
              <a:gd name="connsiteX8304" fmla="*/ 2276417 w 6081795"/>
              <a:gd name="connsiteY8304" fmla="*/ 2851 h 4588006"/>
              <a:gd name="connsiteX8305" fmla="*/ 2284865 w 6081795"/>
              <a:gd name="connsiteY8305" fmla="*/ 1881 h 4588006"/>
              <a:gd name="connsiteX8306" fmla="*/ 2292122 w 6081795"/>
              <a:gd name="connsiteY8306" fmla="*/ 2654 h 4588006"/>
              <a:gd name="connsiteX8307" fmla="*/ 2330536 w 6081795"/>
              <a:gd name="connsiteY8307" fmla="*/ 3105 h 4588006"/>
              <a:gd name="connsiteX8308" fmla="*/ 2368620 w 6081795"/>
              <a:gd name="connsiteY8308" fmla="*/ 2241 h 4588006"/>
              <a:gd name="connsiteX8309" fmla="*/ 2372733 w 6081795"/>
              <a:gd name="connsiteY8309" fmla="*/ 2667 h 4588006"/>
              <a:gd name="connsiteX8310" fmla="*/ 2376384 w 6081795"/>
              <a:gd name="connsiteY8310" fmla="*/ 2872 h 4588006"/>
              <a:gd name="connsiteX8311" fmla="*/ 2378005 w 6081795"/>
              <a:gd name="connsiteY8311" fmla="*/ 2298 h 4588006"/>
              <a:gd name="connsiteX8312" fmla="*/ 2377178 w 6081795"/>
              <a:gd name="connsiteY8312" fmla="*/ 1710 h 4588006"/>
              <a:gd name="connsiteX8313" fmla="*/ 2390942 w 6081795"/>
              <a:gd name="connsiteY8313" fmla="*/ 1355 h 4588006"/>
              <a:gd name="connsiteX8314" fmla="*/ 2406471 w 6081795"/>
              <a:gd name="connsiteY8314" fmla="*/ 2616 h 4588006"/>
              <a:gd name="connsiteX8315" fmla="*/ 2436647 w 6081795"/>
              <a:gd name="connsiteY8315" fmla="*/ 1631 h 4588006"/>
              <a:gd name="connsiteX8316" fmla="*/ 2444389 w 6081795"/>
              <a:gd name="connsiteY8316" fmla="*/ 1095 h 4588006"/>
              <a:gd name="connsiteX8317" fmla="*/ 2450940 w 6081795"/>
              <a:gd name="connsiteY8317" fmla="*/ 2301 h 4588006"/>
              <a:gd name="connsiteX8318" fmla="*/ 2457160 w 6081795"/>
              <a:gd name="connsiteY8318" fmla="*/ 2193 h 4588006"/>
              <a:gd name="connsiteX8319" fmla="*/ 2463381 w 6081795"/>
              <a:gd name="connsiteY8319" fmla="*/ 2085 h 4588006"/>
              <a:gd name="connsiteX8320" fmla="*/ 2482130 w 6081795"/>
              <a:gd name="connsiteY8320" fmla="*/ 1706 h 4588006"/>
              <a:gd name="connsiteX8321" fmla="*/ 2501409 w 6081795"/>
              <a:gd name="connsiteY8321" fmla="*/ 1002 h 4588006"/>
              <a:gd name="connsiteX8322" fmla="*/ 2513497 w 6081795"/>
              <a:gd name="connsiteY8322" fmla="*/ 1002 h 4588006"/>
              <a:gd name="connsiteX8323" fmla="*/ 2525585 w 6081795"/>
              <a:gd name="connsiteY8323" fmla="*/ 1002 h 4588006"/>
              <a:gd name="connsiteX8324" fmla="*/ 2538643 w 6081795"/>
              <a:gd name="connsiteY8324" fmla="*/ 1081 h 4588006"/>
              <a:gd name="connsiteX8325" fmla="*/ 2547775 w 6081795"/>
              <a:gd name="connsiteY8325" fmla="*/ 1209 h 4588006"/>
              <a:gd name="connsiteX8326" fmla="*/ 2556907 w 6081795"/>
              <a:gd name="connsiteY8326" fmla="*/ 1337 h 4588006"/>
              <a:gd name="connsiteX8327" fmla="*/ 2567230 w 6081795"/>
              <a:gd name="connsiteY8327" fmla="*/ 2421 h 4588006"/>
              <a:gd name="connsiteX8328" fmla="*/ 2568476 w 6081795"/>
              <a:gd name="connsiteY8328" fmla="*/ 2246 h 4588006"/>
              <a:gd name="connsiteX8329" fmla="*/ 2569259 w 6081795"/>
              <a:gd name="connsiteY8329" fmla="*/ 1850 h 4588006"/>
              <a:gd name="connsiteX8330" fmla="*/ 2574465 w 6081795"/>
              <a:gd name="connsiteY8330" fmla="*/ 2027 h 4588006"/>
              <a:gd name="connsiteX8331" fmla="*/ 2578314 w 6081795"/>
              <a:gd name="connsiteY8331" fmla="*/ 1941 h 4588006"/>
              <a:gd name="connsiteX8332" fmla="*/ 2581700 w 6081795"/>
              <a:gd name="connsiteY8332" fmla="*/ 1633 h 4588006"/>
              <a:gd name="connsiteX8333" fmla="*/ 2613739 w 6081795"/>
              <a:gd name="connsiteY8333" fmla="*/ 2119 h 4588006"/>
              <a:gd name="connsiteX8334" fmla="*/ 2646374 w 6081795"/>
              <a:gd name="connsiteY8334" fmla="*/ 1732 h 4588006"/>
              <a:gd name="connsiteX8335" fmla="*/ 2661517 w 6081795"/>
              <a:gd name="connsiteY8335" fmla="*/ 1459 h 4588006"/>
              <a:gd name="connsiteX8336" fmla="*/ 2675138 w 6081795"/>
              <a:gd name="connsiteY8336" fmla="*/ 1614 h 4588006"/>
              <a:gd name="connsiteX8337" fmla="*/ 2689012 w 6081795"/>
              <a:gd name="connsiteY8337" fmla="*/ 1024 h 4588006"/>
              <a:gd name="connsiteX8338" fmla="*/ 2703284 w 6081795"/>
              <a:gd name="connsiteY8338" fmla="*/ 1201 h 4588006"/>
              <a:gd name="connsiteX8339" fmla="*/ 2709725 w 6081795"/>
              <a:gd name="connsiteY8339" fmla="*/ 1969 h 4588006"/>
              <a:gd name="connsiteX8340" fmla="*/ 2712019 w 6081795"/>
              <a:gd name="connsiteY8340" fmla="*/ 1910 h 4588006"/>
              <a:gd name="connsiteX8341" fmla="*/ 2714313 w 6081795"/>
              <a:gd name="connsiteY8341" fmla="*/ 1851 h 4588006"/>
              <a:gd name="connsiteX8342" fmla="*/ 2720147 w 6081795"/>
              <a:gd name="connsiteY8342" fmla="*/ 1558 h 4588006"/>
              <a:gd name="connsiteX8343" fmla="*/ 2725518 w 6081795"/>
              <a:gd name="connsiteY8343" fmla="*/ 1044 h 4588006"/>
              <a:gd name="connsiteX8344" fmla="*/ 2729400 w 6081795"/>
              <a:gd name="connsiteY8344" fmla="*/ 1359 h 4588006"/>
              <a:gd name="connsiteX8345" fmla="*/ 2732356 w 6081795"/>
              <a:gd name="connsiteY8345" fmla="*/ 1231 h 4588006"/>
              <a:gd name="connsiteX8346" fmla="*/ 2735312 w 6081795"/>
              <a:gd name="connsiteY8346" fmla="*/ 1103 h 4588006"/>
              <a:gd name="connsiteX8347" fmla="*/ 2735930 w 6081795"/>
              <a:gd name="connsiteY8347" fmla="*/ 1399 h 4588006"/>
              <a:gd name="connsiteX8348" fmla="*/ 2741135 w 6081795"/>
              <a:gd name="connsiteY8348" fmla="*/ 1576 h 4588006"/>
              <a:gd name="connsiteX8349" fmla="*/ 2754900 w 6081795"/>
              <a:gd name="connsiteY8349" fmla="*/ 1222 h 4588006"/>
              <a:gd name="connsiteX8350" fmla="*/ 2763712 w 6081795"/>
              <a:gd name="connsiteY8350" fmla="*/ 618 h 4588006"/>
              <a:gd name="connsiteX8351" fmla="*/ 2770076 w 6081795"/>
              <a:gd name="connsiteY8351" fmla="*/ 0 h 458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</a:cxnLst>
            <a:rect l="l" t="t" r="r" b="b"/>
            <a:pathLst>
              <a:path w="6081795" h="4588006">
                <a:moveTo>
                  <a:pt x="3355948" y="4584239"/>
                </a:moveTo>
                <a:cubicBezTo>
                  <a:pt x="3355172" y="4584234"/>
                  <a:pt x="3354534" y="4584251"/>
                  <a:pt x="3354036" y="4584291"/>
                </a:cubicBezTo>
                <a:cubicBezTo>
                  <a:pt x="3353538" y="4584330"/>
                  <a:pt x="3352978" y="4584390"/>
                  <a:pt x="3352356" y="4584471"/>
                </a:cubicBezTo>
                <a:cubicBezTo>
                  <a:pt x="3353482" y="4584576"/>
                  <a:pt x="3354784" y="4584556"/>
                  <a:pt x="3356258" y="4584410"/>
                </a:cubicBezTo>
                <a:close/>
                <a:moveTo>
                  <a:pt x="3389758" y="4583855"/>
                </a:moveTo>
                <a:lnTo>
                  <a:pt x="3390686" y="4584369"/>
                </a:lnTo>
                <a:cubicBezTo>
                  <a:pt x="3392470" y="4584394"/>
                  <a:pt x="3394428" y="4584293"/>
                  <a:pt x="3396560" y="4584066"/>
                </a:cubicBezTo>
                <a:close/>
                <a:moveTo>
                  <a:pt x="3648334" y="4583082"/>
                </a:moveTo>
                <a:cubicBezTo>
                  <a:pt x="3648952" y="4583424"/>
                  <a:pt x="3648914" y="4583847"/>
                  <a:pt x="3648218" y="4584351"/>
                </a:cubicBezTo>
                <a:lnTo>
                  <a:pt x="3655714" y="4584058"/>
                </a:lnTo>
                <a:cubicBezTo>
                  <a:pt x="3656244" y="4584111"/>
                  <a:pt x="3656874" y="4584164"/>
                  <a:pt x="3657608" y="4584218"/>
                </a:cubicBezTo>
                <a:cubicBezTo>
                  <a:pt x="3658340" y="4584272"/>
                  <a:pt x="3658894" y="4584283"/>
                  <a:pt x="3659270" y="4584250"/>
                </a:cubicBezTo>
                <a:cubicBezTo>
                  <a:pt x="3659832" y="4584154"/>
                  <a:pt x="3659874" y="4583992"/>
                  <a:pt x="3659394" y="4583764"/>
                </a:cubicBezTo>
                <a:cubicBezTo>
                  <a:pt x="3658914" y="4583535"/>
                  <a:pt x="3658474" y="4583328"/>
                  <a:pt x="3658070" y="4583142"/>
                </a:cubicBezTo>
                <a:cubicBezTo>
                  <a:pt x="3656468" y="4583143"/>
                  <a:pt x="3654884" y="4583154"/>
                  <a:pt x="3653318" y="4583176"/>
                </a:cubicBezTo>
                <a:cubicBezTo>
                  <a:pt x="3651754" y="4583198"/>
                  <a:pt x="3650092" y="4583167"/>
                  <a:pt x="3648334" y="4583082"/>
                </a:cubicBezTo>
                <a:close/>
                <a:moveTo>
                  <a:pt x="3373992" y="4582235"/>
                </a:moveTo>
                <a:lnTo>
                  <a:pt x="3370246" y="4584158"/>
                </a:lnTo>
                <a:lnTo>
                  <a:pt x="3371482" y="4584843"/>
                </a:lnTo>
                <a:lnTo>
                  <a:pt x="3377702" y="4584289"/>
                </a:lnTo>
                <a:lnTo>
                  <a:pt x="3381334" y="4583634"/>
                </a:lnTo>
                <a:lnTo>
                  <a:pt x="3375538" y="4583091"/>
                </a:lnTo>
                <a:cubicBezTo>
                  <a:pt x="3376594" y="4583009"/>
                  <a:pt x="3376868" y="4582827"/>
                  <a:pt x="3376360" y="4582546"/>
                </a:cubicBezTo>
                <a:cubicBezTo>
                  <a:pt x="3375850" y="4582264"/>
                  <a:pt x="3375062" y="4582160"/>
                  <a:pt x="3373992" y="4582235"/>
                </a:cubicBezTo>
                <a:close/>
                <a:moveTo>
                  <a:pt x="3496750" y="4582231"/>
                </a:moveTo>
                <a:lnTo>
                  <a:pt x="3491186" y="4582704"/>
                </a:lnTo>
                <a:lnTo>
                  <a:pt x="3489526" y="4583117"/>
                </a:lnTo>
                <a:cubicBezTo>
                  <a:pt x="3490860" y="4583171"/>
                  <a:pt x="3492238" y="4583194"/>
                  <a:pt x="3493660" y="4583185"/>
                </a:cubicBezTo>
                <a:cubicBezTo>
                  <a:pt x="3495082" y="4583176"/>
                  <a:pt x="3496304" y="4583113"/>
                  <a:pt x="3497330" y="4582996"/>
                </a:cubicBezTo>
                <a:cubicBezTo>
                  <a:pt x="3498644" y="4582835"/>
                  <a:pt x="3498992" y="4582583"/>
                  <a:pt x="3498374" y="4582241"/>
                </a:cubicBezTo>
                <a:cubicBezTo>
                  <a:pt x="3497658" y="4582364"/>
                  <a:pt x="3497118" y="4582360"/>
                  <a:pt x="3496750" y="4582231"/>
                </a:cubicBezTo>
                <a:close/>
                <a:moveTo>
                  <a:pt x="3686432" y="4581963"/>
                </a:moveTo>
                <a:cubicBezTo>
                  <a:pt x="3685176" y="4582082"/>
                  <a:pt x="3684404" y="4582247"/>
                  <a:pt x="3684114" y="4582457"/>
                </a:cubicBezTo>
                <a:lnTo>
                  <a:pt x="3684732" y="4582799"/>
                </a:lnTo>
                <a:cubicBezTo>
                  <a:pt x="3685100" y="4582928"/>
                  <a:pt x="3685640" y="4582932"/>
                  <a:pt x="3686354" y="4582809"/>
                </a:cubicBezTo>
                <a:cubicBezTo>
                  <a:pt x="3686984" y="4582732"/>
                  <a:pt x="3687290" y="4582642"/>
                  <a:pt x="3687272" y="4582540"/>
                </a:cubicBezTo>
                <a:cubicBezTo>
                  <a:pt x="3687254" y="4582437"/>
                  <a:pt x="3687078" y="4582302"/>
                  <a:pt x="3686740" y="4582134"/>
                </a:cubicBezTo>
                <a:close/>
                <a:moveTo>
                  <a:pt x="3651008" y="4581819"/>
                </a:moveTo>
                <a:lnTo>
                  <a:pt x="3652312" y="4582176"/>
                </a:lnTo>
                <a:lnTo>
                  <a:pt x="3651694" y="4581834"/>
                </a:lnTo>
                <a:close/>
                <a:moveTo>
                  <a:pt x="3093470" y="4581519"/>
                </a:moveTo>
                <a:lnTo>
                  <a:pt x="3090108" y="4582767"/>
                </a:lnTo>
                <a:lnTo>
                  <a:pt x="3084544" y="4583241"/>
                </a:lnTo>
                <a:cubicBezTo>
                  <a:pt x="3083586" y="4582840"/>
                  <a:pt x="3082420" y="4582713"/>
                  <a:pt x="3081048" y="4582859"/>
                </a:cubicBezTo>
                <a:cubicBezTo>
                  <a:pt x="3079674" y="4583006"/>
                  <a:pt x="3078276" y="4582751"/>
                  <a:pt x="3076854" y="4582093"/>
                </a:cubicBezTo>
                <a:cubicBezTo>
                  <a:pt x="3079518" y="4581827"/>
                  <a:pt x="3082286" y="4581732"/>
                  <a:pt x="3085162" y="4581806"/>
                </a:cubicBezTo>
                <a:cubicBezTo>
                  <a:pt x="3088038" y="4581880"/>
                  <a:pt x="3090806" y="4581784"/>
                  <a:pt x="3093470" y="4581519"/>
                </a:cubicBezTo>
                <a:close/>
                <a:moveTo>
                  <a:pt x="3344510" y="4581460"/>
                </a:moveTo>
                <a:cubicBezTo>
                  <a:pt x="3344012" y="4581434"/>
                  <a:pt x="3343628" y="4581499"/>
                  <a:pt x="3343356" y="4581654"/>
                </a:cubicBezTo>
                <a:cubicBezTo>
                  <a:pt x="3343084" y="4581810"/>
                  <a:pt x="3343018" y="4581940"/>
                  <a:pt x="3343158" y="4582044"/>
                </a:cubicBezTo>
                <a:lnTo>
                  <a:pt x="3345670" y="4582991"/>
                </a:lnTo>
                <a:cubicBezTo>
                  <a:pt x="3347660" y="4582973"/>
                  <a:pt x="3349774" y="4582940"/>
                  <a:pt x="3352012" y="4582892"/>
                </a:cubicBezTo>
                <a:cubicBezTo>
                  <a:pt x="3354248" y="4582845"/>
                  <a:pt x="3356372" y="4582706"/>
                  <a:pt x="3358382" y="4582477"/>
                </a:cubicBezTo>
                <a:cubicBezTo>
                  <a:pt x="3360068" y="4582475"/>
                  <a:pt x="3361894" y="4582469"/>
                  <a:pt x="3363864" y="4582458"/>
                </a:cubicBezTo>
                <a:cubicBezTo>
                  <a:pt x="3365834" y="4582447"/>
                  <a:pt x="3367574" y="4582504"/>
                  <a:pt x="3369086" y="4582628"/>
                </a:cubicBezTo>
                <a:lnTo>
                  <a:pt x="3367230" y="4581601"/>
                </a:lnTo>
                <a:cubicBezTo>
                  <a:pt x="3364610" y="4581853"/>
                  <a:pt x="3362008" y="4581893"/>
                  <a:pt x="3359426" y="4581722"/>
                </a:cubicBezTo>
                <a:cubicBezTo>
                  <a:pt x="3356842" y="4581551"/>
                  <a:pt x="3354240" y="4581591"/>
                  <a:pt x="3351620" y="4581843"/>
                </a:cubicBezTo>
                <a:close/>
                <a:moveTo>
                  <a:pt x="3621526" y="4581457"/>
                </a:moveTo>
                <a:cubicBezTo>
                  <a:pt x="3618942" y="4581321"/>
                  <a:pt x="3616336" y="4581397"/>
                  <a:pt x="3613712" y="4581684"/>
                </a:cubicBezTo>
                <a:lnTo>
                  <a:pt x="3606564" y="4581724"/>
                </a:lnTo>
                <a:cubicBezTo>
                  <a:pt x="3605422" y="4581564"/>
                  <a:pt x="3604248" y="4581525"/>
                  <a:pt x="3603042" y="4581607"/>
                </a:cubicBezTo>
                <a:cubicBezTo>
                  <a:pt x="3601838" y="4581690"/>
                  <a:pt x="3600732" y="4581799"/>
                  <a:pt x="3599724" y="4581936"/>
                </a:cubicBezTo>
                <a:cubicBezTo>
                  <a:pt x="3596614" y="4582213"/>
                  <a:pt x="3593040" y="4582233"/>
                  <a:pt x="3589002" y="4581997"/>
                </a:cubicBezTo>
                <a:cubicBezTo>
                  <a:pt x="3584964" y="4581760"/>
                  <a:pt x="3581390" y="4581780"/>
                  <a:pt x="3578280" y="4582057"/>
                </a:cubicBezTo>
                <a:lnTo>
                  <a:pt x="3575072" y="4581614"/>
                </a:lnTo>
                <a:cubicBezTo>
                  <a:pt x="3573584" y="4581679"/>
                  <a:pt x="3572000" y="4581691"/>
                  <a:pt x="3570320" y="4581649"/>
                </a:cubicBezTo>
                <a:cubicBezTo>
                  <a:pt x="3568640" y="4581606"/>
                  <a:pt x="3566978" y="4581575"/>
                  <a:pt x="3565336" y="4581554"/>
                </a:cubicBezTo>
                <a:lnTo>
                  <a:pt x="3560738" y="4582118"/>
                </a:lnTo>
                <a:cubicBezTo>
                  <a:pt x="3562714" y="4582638"/>
                  <a:pt x="3565456" y="4582972"/>
                  <a:pt x="3568968" y="4583121"/>
                </a:cubicBezTo>
                <a:cubicBezTo>
                  <a:pt x="3572480" y="4583270"/>
                  <a:pt x="3575338" y="4583224"/>
                  <a:pt x="3577546" y="4582984"/>
                </a:cubicBezTo>
                <a:cubicBezTo>
                  <a:pt x="3577840" y="4583165"/>
                  <a:pt x="3578178" y="4583315"/>
                  <a:pt x="3578560" y="4583434"/>
                </a:cubicBezTo>
                <a:cubicBezTo>
                  <a:pt x="3578942" y="4583553"/>
                  <a:pt x="3579454" y="4583577"/>
                  <a:pt x="3580096" y="4583507"/>
                </a:cubicBezTo>
                <a:cubicBezTo>
                  <a:pt x="3581084" y="4583360"/>
                  <a:pt x="3581988" y="4583249"/>
                  <a:pt x="3582806" y="4583175"/>
                </a:cubicBezTo>
                <a:cubicBezTo>
                  <a:pt x="3583624" y="4583100"/>
                  <a:pt x="3584344" y="4583221"/>
                  <a:pt x="3584964" y="4583537"/>
                </a:cubicBezTo>
                <a:lnTo>
                  <a:pt x="3609694" y="4583013"/>
                </a:lnTo>
                <a:cubicBezTo>
                  <a:pt x="3610674" y="4583555"/>
                  <a:pt x="3611846" y="4583759"/>
                  <a:pt x="3613210" y="4583627"/>
                </a:cubicBezTo>
                <a:cubicBezTo>
                  <a:pt x="3614470" y="4583455"/>
                  <a:pt x="3615398" y="4583376"/>
                  <a:pt x="3615992" y="4583390"/>
                </a:cubicBezTo>
                <a:cubicBezTo>
                  <a:pt x="3616586" y="4583404"/>
                  <a:pt x="3617166" y="4583577"/>
                  <a:pt x="3617732" y="4583909"/>
                </a:cubicBezTo>
                <a:lnTo>
                  <a:pt x="3625846" y="4583959"/>
                </a:lnTo>
                <a:cubicBezTo>
                  <a:pt x="3626900" y="4583829"/>
                  <a:pt x="3628646" y="4583667"/>
                  <a:pt x="3631086" y="4583473"/>
                </a:cubicBezTo>
                <a:cubicBezTo>
                  <a:pt x="3633526" y="4583278"/>
                  <a:pt x="3636248" y="4583101"/>
                  <a:pt x="3639254" y="4582941"/>
                </a:cubicBezTo>
                <a:cubicBezTo>
                  <a:pt x="3641038" y="4582966"/>
                  <a:pt x="3642338" y="4582946"/>
                  <a:pt x="3643156" y="4582881"/>
                </a:cubicBezTo>
                <a:lnTo>
                  <a:pt x="3640258" y="4582609"/>
                </a:lnTo>
                <a:cubicBezTo>
                  <a:pt x="3640124" y="4582739"/>
                  <a:pt x="3640034" y="4582837"/>
                  <a:pt x="3639988" y="4582904"/>
                </a:cubicBezTo>
                <a:cubicBezTo>
                  <a:pt x="3639940" y="4582970"/>
                  <a:pt x="3639696" y="4582983"/>
                  <a:pt x="3639254" y="4582941"/>
                </a:cubicBezTo>
                <a:cubicBezTo>
                  <a:pt x="3638544" y="4582993"/>
                  <a:pt x="3637682" y="4582960"/>
                  <a:pt x="3636664" y="4582841"/>
                </a:cubicBezTo>
                <a:lnTo>
                  <a:pt x="3633148" y="4582227"/>
                </a:lnTo>
                <a:lnTo>
                  <a:pt x="3633844" y="4581723"/>
                </a:lnTo>
                <a:cubicBezTo>
                  <a:pt x="3631512" y="4581765"/>
                  <a:pt x="3629992" y="4581812"/>
                  <a:pt x="3629284" y="4581864"/>
                </a:cubicBezTo>
                <a:cubicBezTo>
                  <a:pt x="3626698" y="4581729"/>
                  <a:pt x="3624112" y="4581593"/>
                  <a:pt x="3621526" y="4581457"/>
                </a:cubicBezTo>
                <a:close/>
                <a:moveTo>
                  <a:pt x="3704670" y="4581399"/>
                </a:moveTo>
                <a:lnTo>
                  <a:pt x="3700072" y="4581963"/>
                </a:lnTo>
                <a:cubicBezTo>
                  <a:pt x="3699750" y="4581785"/>
                  <a:pt x="3699302" y="4581648"/>
                  <a:pt x="3698728" y="4581553"/>
                </a:cubicBezTo>
                <a:cubicBezTo>
                  <a:pt x="3698156" y="4581457"/>
                  <a:pt x="3697534" y="4581447"/>
                  <a:pt x="3696864" y="4581520"/>
                </a:cubicBezTo>
                <a:cubicBezTo>
                  <a:pt x="3696152" y="4581607"/>
                  <a:pt x="3695518" y="4581737"/>
                  <a:pt x="3694962" y="4581910"/>
                </a:cubicBezTo>
                <a:cubicBezTo>
                  <a:pt x="3694404" y="4582083"/>
                  <a:pt x="3694254" y="4582258"/>
                  <a:pt x="3694508" y="4582436"/>
                </a:cubicBezTo>
                <a:cubicBezTo>
                  <a:pt x="3694710" y="4582511"/>
                  <a:pt x="3695020" y="4582535"/>
                  <a:pt x="3695434" y="4582505"/>
                </a:cubicBezTo>
                <a:cubicBezTo>
                  <a:pt x="3695850" y="4582476"/>
                  <a:pt x="3696082" y="4582457"/>
                  <a:pt x="3696130" y="4582446"/>
                </a:cubicBezTo>
                <a:lnTo>
                  <a:pt x="3703588" y="4582577"/>
                </a:lnTo>
                <a:close/>
                <a:moveTo>
                  <a:pt x="3304904" y="4581301"/>
                </a:moveTo>
                <a:lnTo>
                  <a:pt x="3299650" y="4581945"/>
                </a:lnTo>
                <a:cubicBezTo>
                  <a:pt x="3300792" y="4582106"/>
                  <a:pt x="3301966" y="4582145"/>
                  <a:pt x="3303172" y="4582062"/>
                </a:cubicBezTo>
                <a:cubicBezTo>
                  <a:pt x="3304376" y="4581980"/>
                  <a:pt x="3305482" y="4581870"/>
                  <a:pt x="3306490" y="4581733"/>
                </a:cubicBezTo>
                <a:close/>
                <a:moveTo>
                  <a:pt x="3282842" y="4581080"/>
                </a:moveTo>
                <a:lnTo>
                  <a:pt x="3283770" y="4581593"/>
                </a:lnTo>
                <a:cubicBezTo>
                  <a:pt x="3284110" y="4581560"/>
                  <a:pt x="3284490" y="4581548"/>
                  <a:pt x="3284908" y="4581558"/>
                </a:cubicBezTo>
                <a:cubicBezTo>
                  <a:pt x="3285328" y="4581568"/>
                  <a:pt x="3285708" y="4581556"/>
                  <a:pt x="3286048" y="4581523"/>
                </a:cubicBezTo>
                <a:cubicBezTo>
                  <a:pt x="3285482" y="4581209"/>
                  <a:pt x="3284412" y="4581061"/>
                  <a:pt x="3282842" y="4581080"/>
                </a:cubicBezTo>
                <a:close/>
                <a:moveTo>
                  <a:pt x="3675148" y="4581047"/>
                </a:moveTo>
                <a:cubicBezTo>
                  <a:pt x="3672578" y="4581328"/>
                  <a:pt x="3670184" y="4581482"/>
                  <a:pt x="3667962" y="4581511"/>
                </a:cubicBezTo>
                <a:cubicBezTo>
                  <a:pt x="3669720" y="4581596"/>
                  <a:pt x="3671382" y="4581627"/>
                  <a:pt x="3672946" y="4581605"/>
                </a:cubicBezTo>
                <a:cubicBezTo>
                  <a:pt x="3674512" y="4581583"/>
                  <a:pt x="3676096" y="4581572"/>
                  <a:pt x="3677700" y="4581571"/>
                </a:cubicBezTo>
                <a:close/>
                <a:moveTo>
                  <a:pt x="3707954" y="4580996"/>
                </a:moveTo>
                <a:lnTo>
                  <a:pt x="3706640" y="4581157"/>
                </a:lnTo>
                <a:lnTo>
                  <a:pt x="3710814" y="4581691"/>
                </a:lnTo>
                <a:lnTo>
                  <a:pt x="3712784" y="4581449"/>
                </a:lnTo>
                <a:cubicBezTo>
                  <a:pt x="3712872" y="4581442"/>
                  <a:pt x="3713188" y="4581395"/>
                  <a:pt x="3713730" y="4581307"/>
                </a:cubicBezTo>
                <a:cubicBezTo>
                  <a:pt x="3714272" y="4581218"/>
                  <a:pt x="3714510" y="4581128"/>
                  <a:pt x="3714444" y="4581036"/>
                </a:cubicBezTo>
                <a:lnTo>
                  <a:pt x="3712474" y="4581278"/>
                </a:lnTo>
                <a:close/>
                <a:moveTo>
                  <a:pt x="3313714" y="4580847"/>
                </a:moveTo>
                <a:cubicBezTo>
                  <a:pt x="3313228" y="4580920"/>
                  <a:pt x="3312386" y="4581102"/>
                  <a:pt x="3311188" y="4581392"/>
                </a:cubicBezTo>
                <a:cubicBezTo>
                  <a:pt x="3309992" y="4581683"/>
                  <a:pt x="3309392" y="4581887"/>
                  <a:pt x="3309388" y="4582005"/>
                </a:cubicBezTo>
                <a:cubicBezTo>
                  <a:pt x="3309576" y="4582082"/>
                  <a:pt x="3309912" y="4582102"/>
                  <a:pt x="3310396" y="4582064"/>
                </a:cubicBezTo>
                <a:cubicBezTo>
                  <a:pt x="3310880" y="4582027"/>
                  <a:pt x="3311304" y="4581984"/>
                  <a:pt x="3311666" y="4581935"/>
                </a:cubicBezTo>
                <a:cubicBezTo>
                  <a:pt x="3313612" y="4582040"/>
                  <a:pt x="3316030" y="4582101"/>
                  <a:pt x="3318916" y="4582117"/>
                </a:cubicBezTo>
                <a:cubicBezTo>
                  <a:pt x="3321804" y="4582133"/>
                  <a:pt x="3324154" y="4582045"/>
                  <a:pt x="3325964" y="4581854"/>
                </a:cubicBezTo>
                <a:lnTo>
                  <a:pt x="3324726" y="4581169"/>
                </a:lnTo>
                <a:cubicBezTo>
                  <a:pt x="3322350" y="4581260"/>
                  <a:pt x="3320100" y="4581310"/>
                  <a:pt x="3317974" y="4581318"/>
                </a:cubicBezTo>
                <a:cubicBezTo>
                  <a:pt x="3315850" y="4581326"/>
                  <a:pt x="3314430" y="4581169"/>
                  <a:pt x="3313714" y="4580847"/>
                </a:cubicBezTo>
                <a:close/>
                <a:moveTo>
                  <a:pt x="3594972" y="4580637"/>
                </a:moveTo>
                <a:lnTo>
                  <a:pt x="3592344" y="4580959"/>
                </a:lnTo>
                <a:lnTo>
                  <a:pt x="3594624" y="4580889"/>
                </a:lnTo>
                <a:close/>
                <a:moveTo>
                  <a:pt x="3292308" y="4580546"/>
                </a:moveTo>
                <a:lnTo>
                  <a:pt x="3289680" y="4580868"/>
                </a:lnTo>
                <a:lnTo>
                  <a:pt x="3288328" y="4581452"/>
                </a:lnTo>
                <a:lnTo>
                  <a:pt x="3295400" y="4582257"/>
                </a:lnTo>
                <a:lnTo>
                  <a:pt x="3298028" y="4581935"/>
                </a:lnTo>
                <a:lnTo>
                  <a:pt x="3297756" y="4581341"/>
                </a:lnTo>
                <a:lnTo>
                  <a:pt x="3294472" y="4581744"/>
                </a:lnTo>
                <a:close/>
                <a:moveTo>
                  <a:pt x="3497560" y="4580459"/>
                </a:moveTo>
                <a:lnTo>
                  <a:pt x="3494934" y="4580781"/>
                </a:lnTo>
                <a:cubicBezTo>
                  <a:pt x="3495450" y="4580827"/>
                  <a:pt x="3496030" y="4580851"/>
                  <a:pt x="3496672" y="4580855"/>
                </a:cubicBezTo>
                <a:cubicBezTo>
                  <a:pt x="3497314" y="4580859"/>
                  <a:pt x="3497818" y="4580841"/>
                  <a:pt x="3498180" y="4580801"/>
                </a:cubicBezTo>
                <a:close/>
                <a:moveTo>
                  <a:pt x="3275114" y="4580355"/>
                </a:moveTo>
                <a:cubicBezTo>
                  <a:pt x="3274404" y="4580407"/>
                  <a:pt x="3273850" y="4580545"/>
                  <a:pt x="3273452" y="4580768"/>
                </a:cubicBezTo>
                <a:lnTo>
                  <a:pt x="3275422" y="4580526"/>
                </a:lnTo>
                <a:close/>
                <a:moveTo>
                  <a:pt x="3396904" y="4580261"/>
                </a:moveTo>
                <a:lnTo>
                  <a:pt x="3399764" y="4580955"/>
                </a:lnTo>
                <a:lnTo>
                  <a:pt x="3403976" y="4581066"/>
                </a:lnTo>
                <a:lnTo>
                  <a:pt x="3405290" y="4580905"/>
                </a:lnTo>
                <a:lnTo>
                  <a:pt x="3402740" y="4580381"/>
                </a:lnTo>
                <a:close/>
                <a:moveTo>
                  <a:pt x="3390414" y="4580221"/>
                </a:moveTo>
                <a:lnTo>
                  <a:pt x="3387130" y="4580623"/>
                </a:lnTo>
                <a:cubicBezTo>
                  <a:pt x="3385774" y="4580790"/>
                  <a:pt x="3384456" y="4581004"/>
                  <a:pt x="3383174" y="4581266"/>
                </a:cubicBezTo>
                <a:cubicBezTo>
                  <a:pt x="3381892" y="4581527"/>
                  <a:pt x="3380892" y="4581807"/>
                  <a:pt x="3380174" y="4582104"/>
                </a:cubicBezTo>
                <a:lnTo>
                  <a:pt x="3392926" y="4581167"/>
                </a:lnTo>
                <a:lnTo>
                  <a:pt x="3392036" y="4580231"/>
                </a:lnTo>
                <a:cubicBezTo>
                  <a:pt x="3391722" y="4580261"/>
                  <a:pt x="3391452" y="4580259"/>
                  <a:pt x="3391224" y="4580226"/>
                </a:cubicBezTo>
                <a:cubicBezTo>
                  <a:pt x="3390998" y="4580193"/>
                  <a:pt x="3390728" y="4580191"/>
                  <a:pt x="3390414" y="4580221"/>
                </a:cubicBezTo>
                <a:close/>
                <a:moveTo>
                  <a:pt x="3435584" y="4579907"/>
                </a:moveTo>
                <a:cubicBezTo>
                  <a:pt x="3433528" y="4580177"/>
                  <a:pt x="3431146" y="4580486"/>
                  <a:pt x="3428436" y="4580836"/>
                </a:cubicBezTo>
                <a:cubicBezTo>
                  <a:pt x="3425724" y="4581186"/>
                  <a:pt x="3423186" y="4581410"/>
                  <a:pt x="3420824" y="4581508"/>
                </a:cubicBezTo>
                <a:cubicBezTo>
                  <a:pt x="3422756" y="4581690"/>
                  <a:pt x="3425036" y="4581619"/>
                  <a:pt x="3427662" y="4581297"/>
                </a:cubicBezTo>
                <a:lnTo>
                  <a:pt x="3435776" y="4581347"/>
                </a:lnTo>
                <a:close/>
                <a:moveTo>
                  <a:pt x="3521980" y="4579763"/>
                </a:moveTo>
                <a:cubicBezTo>
                  <a:pt x="3521686" y="4579813"/>
                  <a:pt x="3521610" y="4579900"/>
                  <a:pt x="3521754" y="4580027"/>
                </a:cubicBezTo>
                <a:cubicBezTo>
                  <a:pt x="3521898" y="4580153"/>
                  <a:pt x="3522064" y="4580263"/>
                  <a:pt x="3522252" y="4580357"/>
                </a:cubicBezTo>
                <a:lnTo>
                  <a:pt x="3525498" y="4580378"/>
                </a:lnTo>
                <a:cubicBezTo>
                  <a:pt x="3525298" y="4580267"/>
                  <a:pt x="3524838" y="4580123"/>
                  <a:pt x="3524116" y="4579946"/>
                </a:cubicBezTo>
                <a:cubicBezTo>
                  <a:pt x="3523394" y="4579769"/>
                  <a:pt x="3522682" y="4579708"/>
                  <a:pt x="3521980" y="4579763"/>
                </a:cubicBezTo>
                <a:close/>
                <a:moveTo>
                  <a:pt x="3445358" y="4579544"/>
                </a:moveTo>
                <a:lnTo>
                  <a:pt x="3440760" y="4580108"/>
                </a:lnTo>
                <a:lnTo>
                  <a:pt x="3440994" y="4581125"/>
                </a:lnTo>
                <a:cubicBezTo>
                  <a:pt x="3441208" y="4581003"/>
                  <a:pt x="3441454" y="4580955"/>
                  <a:pt x="3441736" y="4580982"/>
                </a:cubicBezTo>
                <a:cubicBezTo>
                  <a:pt x="3442018" y="4581008"/>
                  <a:pt x="3442092" y="4581086"/>
                  <a:pt x="3441960" y="4581216"/>
                </a:cubicBezTo>
                <a:lnTo>
                  <a:pt x="3445204" y="4581236"/>
                </a:lnTo>
                <a:cubicBezTo>
                  <a:pt x="3445174" y="4581357"/>
                  <a:pt x="3445614" y="4581434"/>
                  <a:pt x="3446524" y="4581466"/>
                </a:cubicBezTo>
                <a:cubicBezTo>
                  <a:pt x="3447434" y="4581498"/>
                  <a:pt x="3447960" y="4581512"/>
                  <a:pt x="3448102" y="4581508"/>
                </a:cubicBezTo>
                <a:lnTo>
                  <a:pt x="3458150" y="4581739"/>
                </a:lnTo>
                <a:cubicBezTo>
                  <a:pt x="3459986" y="4581553"/>
                  <a:pt x="3463344" y="4581376"/>
                  <a:pt x="3468224" y="4581209"/>
                </a:cubicBezTo>
                <a:cubicBezTo>
                  <a:pt x="3473104" y="4581041"/>
                  <a:pt x="3476366" y="4581033"/>
                  <a:pt x="3478010" y="4581184"/>
                </a:cubicBezTo>
                <a:lnTo>
                  <a:pt x="3477586" y="4582282"/>
                </a:lnTo>
                <a:cubicBezTo>
                  <a:pt x="3479082" y="4582194"/>
                  <a:pt x="3480658" y="4582123"/>
                  <a:pt x="3482314" y="4582068"/>
                </a:cubicBezTo>
                <a:cubicBezTo>
                  <a:pt x="3483970" y="4582013"/>
                  <a:pt x="3485536" y="4582047"/>
                  <a:pt x="3487014" y="4582171"/>
                </a:cubicBezTo>
                <a:lnTo>
                  <a:pt x="3486124" y="4581235"/>
                </a:lnTo>
                <a:lnTo>
                  <a:pt x="3486858" y="4580308"/>
                </a:lnTo>
                <a:lnTo>
                  <a:pt x="3481950" y="4580701"/>
                </a:lnTo>
                <a:cubicBezTo>
                  <a:pt x="3480454" y="4580567"/>
                  <a:pt x="3478772" y="4580468"/>
                  <a:pt x="3476904" y="4580405"/>
                </a:cubicBezTo>
                <a:cubicBezTo>
                  <a:pt x="3475034" y="4580343"/>
                  <a:pt x="3473266" y="4580307"/>
                  <a:pt x="3471596" y="4580299"/>
                </a:cubicBezTo>
                <a:cubicBezTo>
                  <a:pt x="3468910" y="4580663"/>
                  <a:pt x="3466090" y="4580730"/>
                  <a:pt x="3463134" y="4580500"/>
                </a:cubicBezTo>
                <a:cubicBezTo>
                  <a:pt x="3463306" y="4580235"/>
                  <a:pt x="3462864" y="4580046"/>
                  <a:pt x="3461804" y="4579931"/>
                </a:cubicBezTo>
                <a:cubicBezTo>
                  <a:pt x="3460746" y="4579817"/>
                  <a:pt x="3460120" y="4579859"/>
                  <a:pt x="3459926" y="4580057"/>
                </a:cubicBezTo>
                <a:lnTo>
                  <a:pt x="3453472" y="4579595"/>
                </a:lnTo>
                <a:lnTo>
                  <a:pt x="3445976" y="4579887"/>
                </a:lnTo>
                <a:close/>
                <a:moveTo>
                  <a:pt x="3614252" y="4579318"/>
                </a:moveTo>
                <a:lnTo>
                  <a:pt x="3613594" y="4579398"/>
                </a:lnTo>
                <a:cubicBezTo>
                  <a:pt x="3611464" y="4579625"/>
                  <a:pt x="3610782" y="4579987"/>
                  <a:pt x="3611548" y="4580486"/>
                </a:cubicBezTo>
                <a:close/>
                <a:moveTo>
                  <a:pt x="3234618" y="4579259"/>
                </a:moveTo>
                <a:cubicBezTo>
                  <a:pt x="3233156" y="4579856"/>
                  <a:pt x="3231058" y="4580323"/>
                  <a:pt x="3228320" y="4580659"/>
                </a:cubicBezTo>
                <a:cubicBezTo>
                  <a:pt x="3228174" y="4580559"/>
                  <a:pt x="3227926" y="4580459"/>
                  <a:pt x="3227576" y="4580358"/>
                </a:cubicBezTo>
                <a:cubicBezTo>
                  <a:pt x="3227228" y="4580257"/>
                  <a:pt x="3226728" y="4580240"/>
                  <a:pt x="3226080" y="4580306"/>
                </a:cubicBezTo>
                <a:cubicBezTo>
                  <a:pt x="3225442" y="4580398"/>
                  <a:pt x="3224902" y="4580542"/>
                  <a:pt x="3224456" y="4580741"/>
                </a:cubicBezTo>
                <a:cubicBezTo>
                  <a:pt x="3224012" y="4580939"/>
                  <a:pt x="3223550" y="4581126"/>
                  <a:pt x="3223066" y="4581303"/>
                </a:cubicBezTo>
                <a:lnTo>
                  <a:pt x="3223260" y="4582743"/>
                </a:lnTo>
                <a:lnTo>
                  <a:pt x="3225540" y="4582672"/>
                </a:lnTo>
                <a:lnTo>
                  <a:pt x="3226622" y="4581494"/>
                </a:lnTo>
                <a:cubicBezTo>
                  <a:pt x="3227628" y="4581367"/>
                  <a:pt x="3228648" y="4581302"/>
                  <a:pt x="3229684" y="4581302"/>
                </a:cubicBezTo>
                <a:cubicBezTo>
                  <a:pt x="3230718" y="4581301"/>
                  <a:pt x="3231642" y="4581406"/>
                  <a:pt x="3232456" y="4581615"/>
                </a:cubicBezTo>
                <a:cubicBezTo>
                  <a:pt x="3234786" y="4581351"/>
                  <a:pt x="3237098" y="4581076"/>
                  <a:pt x="3239392" y="4580790"/>
                </a:cubicBezTo>
                <a:cubicBezTo>
                  <a:pt x="3241684" y="4580505"/>
                  <a:pt x="3243764" y="4580102"/>
                  <a:pt x="3245630" y="4579581"/>
                </a:cubicBezTo>
                <a:close/>
                <a:moveTo>
                  <a:pt x="3147640" y="4578637"/>
                </a:moveTo>
                <a:lnTo>
                  <a:pt x="3142348" y="4579705"/>
                </a:lnTo>
                <a:cubicBezTo>
                  <a:pt x="3144260" y="4579570"/>
                  <a:pt x="3146308" y="4579537"/>
                  <a:pt x="3148486" y="4579605"/>
                </a:cubicBezTo>
                <a:cubicBezTo>
                  <a:pt x="3150666" y="4579673"/>
                  <a:pt x="3152276" y="4579955"/>
                  <a:pt x="3153322" y="4580450"/>
                </a:cubicBezTo>
                <a:cubicBezTo>
                  <a:pt x="3154974" y="4580273"/>
                  <a:pt x="3156662" y="4580171"/>
                  <a:pt x="3158384" y="4580142"/>
                </a:cubicBezTo>
                <a:cubicBezTo>
                  <a:pt x="3160104" y="4580114"/>
                  <a:pt x="3161792" y="4580012"/>
                  <a:pt x="3163444" y="4579835"/>
                </a:cubicBezTo>
                <a:cubicBezTo>
                  <a:pt x="3162242" y="4579290"/>
                  <a:pt x="3160540" y="4579107"/>
                  <a:pt x="3158340" y="4579285"/>
                </a:cubicBezTo>
                <a:cubicBezTo>
                  <a:pt x="3156138" y="4579464"/>
                  <a:pt x="3154156" y="4579681"/>
                  <a:pt x="3152394" y="4579936"/>
                </a:cubicBezTo>
                <a:cubicBezTo>
                  <a:pt x="3151910" y="4579669"/>
                  <a:pt x="3151244" y="4579411"/>
                  <a:pt x="3150394" y="4579162"/>
                </a:cubicBezTo>
                <a:cubicBezTo>
                  <a:pt x="3149544" y="4578914"/>
                  <a:pt x="3148626" y="4578739"/>
                  <a:pt x="3147640" y="4578637"/>
                </a:cubicBezTo>
                <a:close/>
                <a:moveTo>
                  <a:pt x="3134658" y="4578557"/>
                </a:moveTo>
                <a:cubicBezTo>
                  <a:pt x="3134268" y="4578610"/>
                  <a:pt x="3133812" y="4578709"/>
                  <a:pt x="3133292" y="4578856"/>
                </a:cubicBezTo>
                <a:cubicBezTo>
                  <a:pt x="3132770" y="4579002"/>
                  <a:pt x="3132556" y="4579124"/>
                  <a:pt x="3132648" y="4579222"/>
                </a:cubicBezTo>
                <a:cubicBezTo>
                  <a:pt x="3132986" y="4579381"/>
                  <a:pt x="3133412" y="4579451"/>
                  <a:pt x="3133928" y="4579431"/>
                </a:cubicBezTo>
                <a:cubicBezTo>
                  <a:pt x="3134444" y="4579411"/>
                  <a:pt x="3134882" y="4579375"/>
                  <a:pt x="3135238" y="4579323"/>
                </a:cubicBezTo>
                <a:close/>
                <a:moveTo>
                  <a:pt x="3148332" y="4571026"/>
                </a:moveTo>
                <a:cubicBezTo>
                  <a:pt x="3146680" y="4571203"/>
                  <a:pt x="3144992" y="4571305"/>
                  <a:pt x="3143272" y="4571333"/>
                </a:cubicBezTo>
                <a:cubicBezTo>
                  <a:pt x="3141550" y="4571361"/>
                  <a:pt x="3139862" y="4571464"/>
                  <a:pt x="3138210" y="4571640"/>
                </a:cubicBezTo>
                <a:cubicBezTo>
                  <a:pt x="3141436" y="4571863"/>
                  <a:pt x="3144672" y="4572006"/>
                  <a:pt x="3147912" y="4572071"/>
                </a:cubicBezTo>
                <a:cubicBezTo>
                  <a:pt x="3151154" y="4572135"/>
                  <a:pt x="3154398" y="4572172"/>
                  <a:pt x="3157646" y="4572184"/>
                </a:cubicBezTo>
                <a:cubicBezTo>
                  <a:pt x="3158118" y="4572121"/>
                  <a:pt x="3158902" y="4571982"/>
                  <a:pt x="3159998" y="4571764"/>
                </a:cubicBezTo>
                <a:cubicBezTo>
                  <a:pt x="3161092" y="4571547"/>
                  <a:pt x="3161636" y="4571385"/>
                  <a:pt x="3161624" y="4571277"/>
                </a:cubicBezTo>
                <a:cubicBezTo>
                  <a:pt x="3161232" y="4571125"/>
                  <a:pt x="3160586" y="4571082"/>
                  <a:pt x="3159688" y="4571149"/>
                </a:cubicBezTo>
                <a:cubicBezTo>
                  <a:pt x="3158788" y="4571216"/>
                  <a:pt x="3158134" y="4571279"/>
                  <a:pt x="3157722" y="4571338"/>
                </a:cubicBezTo>
                <a:cubicBezTo>
                  <a:pt x="3156054" y="4571534"/>
                  <a:pt x="3154396" y="4571598"/>
                  <a:pt x="3152752" y="4571529"/>
                </a:cubicBezTo>
                <a:cubicBezTo>
                  <a:pt x="3151108" y="4571461"/>
                  <a:pt x="3149634" y="4571293"/>
                  <a:pt x="3148332" y="4571026"/>
                </a:cubicBezTo>
                <a:close/>
                <a:moveTo>
                  <a:pt x="3124376" y="4570201"/>
                </a:moveTo>
                <a:cubicBezTo>
                  <a:pt x="3124130" y="4570297"/>
                  <a:pt x="3124254" y="4570569"/>
                  <a:pt x="3124748" y="4571018"/>
                </a:cubicBezTo>
                <a:cubicBezTo>
                  <a:pt x="3125242" y="4571467"/>
                  <a:pt x="3125608" y="4571762"/>
                  <a:pt x="3125844" y="4571903"/>
                </a:cubicBezTo>
                <a:lnTo>
                  <a:pt x="3130984" y="4572527"/>
                </a:lnTo>
                <a:cubicBezTo>
                  <a:pt x="3130610" y="4572263"/>
                  <a:pt x="3130780" y="4572025"/>
                  <a:pt x="3131496" y="4571811"/>
                </a:cubicBezTo>
                <a:cubicBezTo>
                  <a:pt x="3132212" y="4571596"/>
                  <a:pt x="3132942" y="4571446"/>
                  <a:pt x="3133688" y="4571359"/>
                </a:cubicBezTo>
                <a:lnTo>
                  <a:pt x="3137244" y="4571550"/>
                </a:lnTo>
                <a:cubicBezTo>
                  <a:pt x="3136260" y="4571043"/>
                  <a:pt x="3134854" y="4570745"/>
                  <a:pt x="3133022" y="4570656"/>
                </a:cubicBezTo>
                <a:cubicBezTo>
                  <a:pt x="3131190" y="4570568"/>
                  <a:pt x="3129260" y="4570647"/>
                  <a:pt x="3127236" y="4570896"/>
                </a:cubicBezTo>
                <a:lnTo>
                  <a:pt x="3126578" y="4570976"/>
                </a:lnTo>
                <a:cubicBezTo>
                  <a:pt x="3126528" y="4570939"/>
                  <a:pt x="3126242" y="4570800"/>
                  <a:pt x="3125724" y="4570559"/>
                </a:cubicBezTo>
                <a:cubicBezTo>
                  <a:pt x="3125204" y="4570317"/>
                  <a:pt x="3124754" y="4570198"/>
                  <a:pt x="3124376" y="4570201"/>
                </a:cubicBezTo>
                <a:close/>
                <a:moveTo>
                  <a:pt x="3092884" y="4570091"/>
                </a:moveTo>
                <a:cubicBezTo>
                  <a:pt x="3092502" y="4570130"/>
                  <a:pt x="3092118" y="4570194"/>
                  <a:pt x="3091730" y="4570285"/>
                </a:cubicBezTo>
                <a:cubicBezTo>
                  <a:pt x="3091342" y="4570376"/>
                  <a:pt x="3091278" y="4570506"/>
                  <a:pt x="3091532" y="4570675"/>
                </a:cubicBezTo>
                <a:lnTo>
                  <a:pt x="3092150" y="4571018"/>
                </a:lnTo>
                <a:cubicBezTo>
                  <a:pt x="3092794" y="4570930"/>
                  <a:pt x="3093158" y="4570798"/>
                  <a:pt x="3093242" y="4570622"/>
                </a:cubicBezTo>
                <a:cubicBezTo>
                  <a:pt x="3093326" y="4570447"/>
                  <a:pt x="3093206" y="4570270"/>
                  <a:pt x="3092884" y="4570091"/>
                </a:cubicBezTo>
                <a:close/>
                <a:moveTo>
                  <a:pt x="3067344" y="4568834"/>
                </a:moveTo>
                <a:cubicBezTo>
                  <a:pt x="3066968" y="4568875"/>
                  <a:pt x="3066570" y="4568933"/>
                  <a:pt x="3066150" y="4569006"/>
                </a:cubicBezTo>
                <a:cubicBezTo>
                  <a:pt x="3065730" y="4569079"/>
                  <a:pt x="3065574" y="4569159"/>
                  <a:pt x="3065682" y="4569246"/>
                </a:cubicBezTo>
                <a:lnTo>
                  <a:pt x="3067266" y="4569679"/>
                </a:lnTo>
                <a:close/>
                <a:moveTo>
                  <a:pt x="3119426" y="4560355"/>
                </a:moveTo>
                <a:cubicBezTo>
                  <a:pt x="3119034" y="4560407"/>
                  <a:pt x="3118580" y="4560506"/>
                  <a:pt x="3118058" y="4560653"/>
                </a:cubicBezTo>
                <a:cubicBezTo>
                  <a:pt x="3117538" y="4560800"/>
                  <a:pt x="3117324" y="4560922"/>
                  <a:pt x="3117416" y="4561019"/>
                </a:cubicBezTo>
                <a:cubicBezTo>
                  <a:pt x="3117754" y="4561178"/>
                  <a:pt x="3118180" y="4561248"/>
                  <a:pt x="3118696" y="4561228"/>
                </a:cubicBezTo>
                <a:cubicBezTo>
                  <a:pt x="3119212" y="4561208"/>
                  <a:pt x="3119648" y="4561172"/>
                  <a:pt x="3120006" y="4561120"/>
                </a:cubicBezTo>
                <a:cubicBezTo>
                  <a:pt x="3120720" y="4560997"/>
                  <a:pt x="3120952" y="4560829"/>
                  <a:pt x="3120700" y="4560616"/>
                </a:cubicBezTo>
                <a:cubicBezTo>
                  <a:pt x="3120532" y="4560541"/>
                  <a:pt x="3120318" y="4560498"/>
                  <a:pt x="3120064" y="4560486"/>
                </a:cubicBezTo>
                <a:cubicBezTo>
                  <a:pt x="3119806" y="4560473"/>
                  <a:pt x="3119594" y="4560430"/>
                  <a:pt x="3119426" y="4560355"/>
                </a:cubicBezTo>
                <a:close/>
                <a:moveTo>
                  <a:pt x="3214904" y="4560352"/>
                </a:moveTo>
                <a:cubicBezTo>
                  <a:pt x="3215920" y="4560471"/>
                  <a:pt x="3216784" y="4560504"/>
                  <a:pt x="3217492" y="4560452"/>
                </a:cubicBezTo>
                <a:lnTo>
                  <a:pt x="3218150" y="4560372"/>
                </a:lnTo>
                <a:close/>
                <a:moveTo>
                  <a:pt x="3110384" y="4559791"/>
                </a:moveTo>
                <a:lnTo>
                  <a:pt x="3107100" y="4560194"/>
                </a:lnTo>
                <a:cubicBezTo>
                  <a:pt x="3106168" y="4560317"/>
                  <a:pt x="3105722" y="4560459"/>
                  <a:pt x="3105762" y="4560619"/>
                </a:cubicBezTo>
                <a:cubicBezTo>
                  <a:pt x="3105802" y="4560780"/>
                  <a:pt x="3106002" y="4560947"/>
                  <a:pt x="3106366" y="4561120"/>
                </a:cubicBezTo>
                <a:close/>
                <a:moveTo>
                  <a:pt x="3137044" y="4559448"/>
                </a:moveTo>
                <a:cubicBezTo>
                  <a:pt x="3136412" y="4559569"/>
                  <a:pt x="3136006" y="4559845"/>
                  <a:pt x="3135832" y="4560276"/>
                </a:cubicBezTo>
                <a:cubicBezTo>
                  <a:pt x="3135658" y="4560707"/>
                  <a:pt x="3135572" y="4561048"/>
                  <a:pt x="3135576" y="4561301"/>
                </a:cubicBezTo>
                <a:lnTo>
                  <a:pt x="3144310" y="4561693"/>
                </a:lnTo>
                <a:lnTo>
                  <a:pt x="3148058" y="4559770"/>
                </a:lnTo>
                <a:lnTo>
                  <a:pt x="3138938" y="4560052"/>
                </a:lnTo>
                <a:cubicBezTo>
                  <a:pt x="3138900" y="4560022"/>
                  <a:pt x="3138666" y="4559911"/>
                  <a:pt x="3138238" y="4559720"/>
                </a:cubicBezTo>
                <a:cubicBezTo>
                  <a:pt x="3137808" y="4559528"/>
                  <a:pt x="3137410" y="4559438"/>
                  <a:pt x="3137044" y="4559448"/>
                </a:cubicBezTo>
                <a:close/>
                <a:moveTo>
                  <a:pt x="3198752" y="4559406"/>
                </a:moveTo>
                <a:lnTo>
                  <a:pt x="3196782" y="4559647"/>
                </a:lnTo>
                <a:lnTo>
                  <a:pt x="3197400" y="4559990"/>
                </a:lnTo>
                <a:cubicBezTo>
                  <a:pt x="3197950" y="4560332"/>
                  <a:pt x="3198472" y="4560546"/>
                  <a:pt x="3198964" y="4560634"/>
                </a:cubicBezTo>
                <a:cubicBezTo>
                  <a:pt x="3199458" y="4560722"/>
                  <a:pt x="3200328" y="4560685"/>
                  <a:pt x="3201574" y="4560523"/>
                </a:cubicBezTo>
                <a:lnTo>
                  <a:pt x="3204238" y="4559778"/>
                </a:lnTo>
                <a:close/>
                <a:moveTo>
                  <a:pt x="3175374" y="4559346"/>
                </a:moveTo>
                <a:cubicBezTo>
                  <a:pt x="3168942" y="4559264"/>
                  <a:pt x="3162334" y="4559308"/>
                  <a:pt x="3155554" y="4559478"/>
                </a:cubicBezTo>
                <a:cubicBezTo>
                  <a:pt x="3154372" y="4559731"/>
                  <a:pt x="3153574" y="4560029"/>
                  <a:pt x="3153158" y="4560372"/>
                </a:cubicBezTo>
                <a:cubicBezTo>
                  <a:pt x="3152740" y="4560715"/>
                  <a:pt x="3152832" y="4561062"/>
                  <a:pt x="3153428" y="4561411"/>
                </a:cubicBezTo>
                <a:cubicBezTo>
                  <a:pt x="3155776" y="4561341"/>
                  <a:pt x="3159224" y="4561214"/>
                  <a:pt x="3163774" y="4561030"/>
                </a:cubicBezTo>
                <a:cubicBezTo>
                  <a:pt x="3168324" y="4560847"/>
                  <a:pt x="3171598" y="4560846"/>
                  <a:pt x="3173598" y="4561028"/>
                </a:cubicBezTo>
                <a:close/>
                <a:moveTo>
                  <a:pt x="3797006" y="4555229"/>
                </a:moveTo>
                <a:cubicBezTo>
                  <a:pt x="3793958" y="4554967"/>
                  <a:pt x="3791408" y="4555036"/>
                  <a:pt x="3789356" y="4555436"/>
                </a:cubicBezTo>
                <a:cubicBezTo>
                  <a:pt x="3787302" y="4555835"/>
                  <a:pt x="3785718" y="4555995"/>
                  <a:pt x="3784602" y="4555914"/>
                </a:cubicBezTo>
                <a:lnTo>
                  <a:pt x="3787424" y="4557031"/>
                </a:lnTo>
                <a:lnTo>
                  <a:pt x="3787734" y="4557203"/>
                </a:lnTo>
                <a:lnTo>
                  <a:pt x="3793992" y="4556226"/>
                </a:lnTo>
                <a:lnTo>
                  <a:pt x="3801372" y="4557202"/>
                </a:lnTo>
                <a:lnTo>
                  <a:pt x="3807556" y="4557071"/>
                </a:lnTo>
                <a:lnTo>
                  <a:pt x="3806976" y="4556306"/>
                </a:lnTo>
                <a:close/>
                <a:moveTo>
                  <a:pt x="3030938" y="4554900"/>
                </a:moveTo>
                <a:cubicBezTo>
                  <a:pt x="3030556" y="4554939"/>
                  <a:pt x="3030172" y="4555003"/>
                  <a:pt x="3029784" y="4555094"/>
                </a:cubicBezTo>
                <a:cubicBezTo>
                  <a:pt x="3029396" y="4555185"/>
                  <a:pt x="3029332" y="4555315"/>
                  <a:pt x="3029586" y="4555484"/>
                </a:cubicBezTo>
                <a:lnTo>
                  <a:pt x="3029896" y="4555656"/>
                </a:lnTo>
                <a:cubicBezTo>
                  <a:pt x="3031208" y="4555494"/>
                  <a:pt x="3031556" y="4555243"/>
                  <a:pt x="3030938" y="4554900"/>
                </a:cubicBezTo>
                <a:close/>
                <a:moveTo>
                  <a:pt x="3024446" y="4554860"/>
                </a:moveTo>
                <a:cubicBezTo>
                  <a:pt x="3024084" y="4554909"/>
                  <a:pt x="3023738" y="4554995"/>
                  <a:pt x="3023408" y="4555118"/>
                </a:cubicBezTo>
                <a:cubicBezTo>
                  <a:pt x="3023080" y="4555242"/>
                  <a:pt x="3022974" y="4555350"/>
                  <a:pt x="3023094" y="4555444"/>
                </a:cubicBezTo>
                <a:cubicBezTo>
                  <a:pt x="3023564" y="4555631"/>
                  <a:pt x="3024208" y="4555691"/>
                  <a:pt x="3025026" y="4555626"/>
                </a:cubicBezTo>
                <a:close/>
                <a:moveTo>
                  <a:pt x="3605928" y="4542287"/>
                </a:moveTo>
                <a:cubicBezTo>
                  <a:pt x="3606222" y="4542478"/>
                  <a:pt x="3606638" y="4542653"/>
                  <a:pt x="3607178" y="4542813"/>
                </a:cubicBezTo>
                <a:cubicBezTo>
                  <a:pt x="3607718" y="4542974"/>
                  <a:pt x="3608474" y="4543003"/>
                  <a:pt x="3609444" y="4542901"/>
                </a:cubicBezTo>
                <a:cubicBezTo>
                  <a:pt x="3610390" y="4542768"/>
                  <a:pt x="3611126" y="4542712"/>
                  <a:pt x="3611650" y="4542735"/>
                </a:cubicBezTo>
                <a:cubicBezTo>
                  <a:pt x="3612176" y="4542758"/>
                  <a:pt x="3612730" y="4542934"/>
                  <a:pt x="3613308" y="4543264"/>
                </a:cubicBezTo>
                <a:lnTo>
                  <a:pt x="3619800" y="4543304"/>
                </a:lnTo>
                <a:lnTo>
                  <a:pt x="3623006" y="4543747"/>
                </a:lnTo>
                <a:lnTo>
                  <a:pt x="3633710" y="4543897"/>
                </a:lnTo>
                <a:cubicBezTo>
                  <a:pt x="3635020" y="4543771"/>
                  <a:pt x="3636322" y="4543751"/>
                  <a:pt x="3637612" y="4543837"/>
                </a:cubicBezTo>
                <a:cubicBezTo>
                  <a:pt x="3638904" y="4543922"/>
                  <a:pt x="3640204" y="4543902"/>
                  <a:pt x="3641516" y="4543776"/>
                </a:cubicBezTo>
                <a:lnTo>
                  <a:pt x="3648316" y="4543987"/>
                </a:lnTo>
                <a:lnTo>
                  <a:pt x="3653184" y="4544017"/>
                </a:lnTo>
                <a:cubicBezTo>
                  <a:pt x="3655658" y="4543814"/>
                  <a:pt x="3658148" y="4543674"/>
                  <a:pt x="3660652" y="4543598"/>
                </a:cubicBezTo>
                <a:cubicBezTo>
                  <a:pt x="3663154" y="4543522"/>
                  <a:pt x="3665548" y="4543551"/>
                  <a:pt x="3667828" y="4543685"/>
                </a:cubicBezTo>
                <a:cubicBezTo>
                  <a:pt x="3672954" y="4543579"/>
                  <a:pt x="3677676" y="4543418"/>
                  <a:pt x="3682000" y="4543201"/>
                </a:cubicBezTo>
                <a:cubicBezTo>
                  <a:pt x="3686322" y="4542984"/>
                  <a:pt x="3689752" y="4542773"/>
                  <a:pt x="3692286" y="4542566"/>
                </a:cubicBezTo>
                <a:cubicBezTo>
                  <a:pt x="3692048" y="4542805"/>
                  <a:pt x="3692138" y="4543003"/>
                  <a:pt x="3692558" y="4543160"/>
                </a:cubicBezTo>
                <a:lnTo>
                  <a:pt x="3695764" y="4543603"/>
                </a:lnTo>
                <a:cubicBezTo>
                  <a:pt x="3696282" y="4543649"/>
                  <a:pt x="3696784" y="4543631"/>
                  <a:pt x="3697272" y="4543549"/>
                </a:cubicBezTo>
                <a:cubicBezTo>
                  <a:pt x="3697760" y="4543468"/>
                  <a:pt x="3698030" y="4543321"/>
                  <a:pt x="3698082" y="4543110"/>
                </a:cubicBezTo>
                <a:cubicBezTo>
                  <a:pt x="3701088" y="4543312"/>
                  <a:pt x="3704852" y="4543434"/>
                  <a:pt x="3709376" y="4543476"/>
                </a:cubicBezTo>
                <a:cubicBezTo>
                  <a:pt x="3713898" y="4543518"/>
                  <a:pt x="3717604" y="4543386"/>
                  <a:pt x="3720494" y="4543079"/>
                </a:cubicBezTo>
                <a:cubicBezTo>
                  <a:pt x="3721648" y="4543264"/>
                  <a:pt x="3722788" y="4543359"/>
                  <a:pt x="3723918" y="4543365"/>
                </a:cubicBezTo>
                <a:cubicBezTo>
                  <a:pt x="3725048" y="4543370"/>
                  <a:pt x="3725966" y="4543231"/>
                  <a:pt x="3726676" y="4542948"/>
                </a:cubicBezTo>
                <a:cubicBezTo>
                  <a:pt x="3729086" y="4542792"/>
                  <a:pt x="3731192" y="4542830"/>
                  <a:pt x="3732998" y="4543061"/>
                </a:cubicBezTo>
                <a:cubicBezTo>
                  <a:pt x="3734804" y="4543292"/>
                  <a:pt x="3736574" y="4543476"/>
                  <a:pt x="3738306" y="4543612"/>
                </a:cubicBezTo>
                <a:cubicBezTo>
                  <a:pt x="3739402" y="4543774"/>
                  <a:pt x="3740264" y="4543808"/>
                  <a:pt x="3740896" y="4543713"/>
                </a:cubicBezTo>
                <a:cubicBezTo>
                  <a:pt x="3741526" y="4543618"/>
                  <a:pt x="3742080" y="4543480"/>
                  <a:pt x="3742556" y="4543300"/>
                </a:cubicBezTo>
                <a:lnTo>
                  <a:pt x="3755850" y="4543551"/>
                </a:lnTo>
                <a:cubicBezTo>
                  <a:pt x="3756692" y="4543574"/>
                  <a:pt x="3757758" y="4543609"/>
                  <a:pt x="3759046" y="4543655"/>
                </a:cubicBezTo>
                <a:cubicBezTo>
                  <a:pt x="3760334" y="4543702"/>
                  <a:pt x="3761652" y="4543654"/>
                  <a:pt x="3762998" y="4543511"/>
                </a:cubicBezTo>
                <a:cubicBezTo>
                  <a:pt x="3768246" y="4543834"/>
                  <a:pt x="3773756" y="4543942"/>
                  <a:pt x="3779530" y="4543835"/>
                </a:cubicBezTo>
                <a:cubicBezTo>
                  <a:pt x="3785304" y="4543728"/>
                  <a:pt x="3790806" y="4543941"/>
                  <a:pt x="3796034" y="4544476"/>
                </a:cubicBezTo>
                <a:lnTo>
                  <a:pt x="3800324" y="4543741"/>
                </a:lnTo>
                <a:lnTo>
                  <a:pt x="3814890" y="4544254"/>
                </a:lnTo>
                <a:cubicBezTo>
                  <a:pt x="3816660" y="4544076"/>
                  <a:pt x="3820068" y="4543946"/>
                  <a:pt x="3825116" y="4543862"/>
                </a:cubicBezTo>
                <a:cubicBezTo>
                  <a:pt x="3830164" y="4543779"/>
                  <a:pt x="3834122" y="4543842"/>
                  <a:pt x="3836992" y="4544052"/>
                </a:cubicBezTo>
                <a:cubicBezTo>
                  <a:pt x="3839510" y="4543743"/>
                  <a:pt x="3842318" y="4543817"/>
                  <a:pt x="3845416" y="4544273"/>
                </a:cubicBezTo>
                <a:cubicBezTo>
                  <a:pt x="3846318" y="4543884"/>
                  <a:pt x="3847442" y="4543729"/>
                  <a:pt x="3848788" y="4543807"/>
                </a:cubicBezTo>
                <a:cubicBezTo>
                  <a:pt x="3850132" y="4543886"/>
                  <a:pt x="3851392" y="4544028"/>
                  <a:pt x="3852564" y="4544233"/>
                </a:cubicBezTo>
                <a:lnTo>
                  <a:pt x="3906698" y="4545328"/>
                </a:lnTo>
                <a:cubicBezTo>
                  <a:pt x="3909084" y="4545511"/>
                  <a:pt x="3911336" y="4545592"/>
                  <a:pt x="3913456" y="4545571"/>
                </a:cubicBezTo>
                <a:cubicBezTo>
                  <a:pt x="3915576" y="4545551"/>
                  <a:pt x="3917742" y="4545695"/>
                  <a:pt x="3919952" y="4546003"/>
                </a:cubicBezTo>
                <a:cubicBezTo>
                  <a:pt x="3920992" y="4545884"/>
                  <a:pt x="3922188" y="4545824"/>
                  <a:pt x="3923542" y="4545824"/>
                </a:cubicBezTo>
                <a:cubicBezTo>
                  <a:pt x="3924894" y="4545823"/>
                  <a:pt x="3926080" y="4545869"/>
                  <a:pt x="3927100" y="4545962"/>
                </a:cubicBezTo>
                <a:lnTo>
                  <a:pt x="3932936" y="4546083"/>
                </a:lnTo>
                <a:cubicBezTo>
                  <a:pt x="3933940" y="4546186"/>
                  <a:pt x="3934818" y="4546357"/>
                  <a:pt x="3935568" y="4546596"/>
                </a:cubicBezTo>
                <a:cubicBezTo>
                  <a:pt x="3936318" y="4546835"/>
                  <a:pt x="3936702" y="4547067"/>
                  <a:pt x="3936722" y="4547291"/>
                </a:cubicBezTo>
                <a:cubicBezTo>
                  <a:pt x="3935276" y="4547573"/>
                  <a:pt x="3931204" y="4547706"/>
                  <a:pt x="3924508" y="4547691"/>
                </a:cubicBezTo>
                <a:cubicBezTo>
                  <a:pt x="3917812" y="4547677"/>
                  <a:pt x="3913112" y="4547573"/>
                  <a:pt x="3910410" y="4547382"/>
                </a:cubicBezTo>
                <a:lnTo>
                  <a:pt x="3910718" y="4547553"/>
                </a:lnTo>
                <a:cubicBezTo>
                  <a:pt x="3910218" y="4547924"/>
                  <a:pt x="3909586" y="4548167"/>
                  <a:pt x="3908826" y="4548282"/>
                </a:cubicBezTo>
                <a:cubicBezTo>
                  <a:pt x="3908064" y="4548397"/>
                  <a:pt x="3907046" y="4548426"/>
                  <a:pt x="3905772" y="4548369"/>
                </a:cubicBezTo>
                <a:cubicBezTo>
                  <a:pt x="3900406" y="4548766"/>
                  <a:pt x="3894564" y="4549012"/>
                  <a:pt x="3888250" y="4549107"/>
                </a:cubicBezTo>
                <a:cubicBezTo>
                  <a:pt x="3881936" y="4549202"/>
                  <a:pt x="3875940" y="4549363"/>
                  <a:pt x="3870264" y="4549588"/>
                </a:cubicBezTo>
                <a:cubicBezTo>
                  <a:pt x="3869636" y="4549861"/>
                  <a:pt x="3869046" y="4549960"/>
                  <a:pt x="3868492" y="4549884"/>
                </a:cubicBezTo>
                <a:cubicBezTo>
                  <a:pt x="3867936" y="4549809"/>
                  <a:pt x="3867124" y="4549673"/>
                  <a:pt x="3866052" y="4549478"/>
                </a:cubicBezTo>
                <a:cubicBezTo>
                  <a:pt x="3865342" y="4549547"/>
                  <a:pt x="3864714" y="4549607"/>
                  <a:pt x="3864168" y="4549657"/>
                </a:cubicBezTo>
                <a:cubicBezTo>
                  <a:pt x="3863622" y="4549706"/>
                  <a:pt x="3863478" y="4549811"/>
                  <a:pt x="3863734" y="4549971"/>
                </a:cubicBezTo>
                <a:cubicBezTo>
                  <a:pt x="3862428" y="4549979"/>
                  <a:pt x="3860818" y="4549959"/>
                  <a:pt x="3858908" y="4549910"/>
                </a:cubicBezTo>
                <a:cubicBezTo>
                  <a:pt x="3856998" y="4549861"/>
                  <a:pt x="3855786" y="4549949"/>
                  <a:pt x="3855272" y="4550173"/>
                </a:cubicBezTo>
                <a:lnTo>
                  <a:pt x="3861068" y="4550716"/>
                </a:lnTo>
                <a:cubicBezTo>
                  <a:pt x="3862046" y="4550814"/>
                  <a:pt x="3862910" y="4550848"/>
                  <a:pt x="3863656" y="4550817"/>
                </a:cubicBezTo>
                <a:cubicBezTo>
                  <a:pt x="3864404" y="4550786"/>
                  <a:pt x="3864958" y="4550649"/>
                  <a:pt x="3865318" y="4550404"/>
                </a:cubicBezTo>
                <a:cubicBezTo>
                  <a:pt x="3866344" y="4550500"/>
                  <a:pt x="3867596" y="4550582"/>
                  <a:pt x="3869072" y="4550649"/>
                </a:cubicBezTo>
                <a:cubicBezTo>
                  <a:pt x="3870546" y="4550717"/>
                  <a:pt x="3871884" y="4550736"/>
                  <a:pt x="3873084" y="4550706"/>
                </a:cubicBezTo>
                <a:lnTo>
                  <a:pt x="3887382" y="4550625"/>
                </a:lnTo>
                <a:lnTo>
                  <a:pt x="3892520" y="4551249"/>
                </a:lnTo>
                <a:cubicBezTo>
                  <a:pt x="3893540" y="4551350"/>
                  <a:pt x="3894564" y="4551399"/>
                  <a:pt x="3895592" y="4551395"/>
                </a:cubicBezTo>
                <a:cubicBezTo>
                  <a:pt x="3896622" y="4551391"/>
                  <a:pt x="3897336" y="4551268"/>
                  <a:pt x="3897738" y="4551027"/>
                </a:cubicBezTo>
                <a:lnTo>
                  <a:pt x="3904228" y="4551067"/>
                </a:lnTo>
                <a:cubicBezTo>
                  <a:pt x="3906264" y="4550713"/>
                  <a:pt x="3908434" y="4550656"/>
                  <a:pt x="3910738" y="4550896"/>
                </a:cubicBezTo>
                <a:cubicBezTo>
                  <a:pt x="3913044" y="4551136"/>
                  <a:pt x="3915216" y="4551079"/>
                  <a:pt x="3917250" y="4550725"/>
                </a:cubicBezTo>
                <a:lnTo>
                  <a:pt x="3928494" y="4552063"/>
                </a:lnTo>
                <a:cubicBezTo>
                  <a:pt x="3927434" y="4552716"/>
                  <a:pt x="3926562" y="4553084"/>
                  <a:pt x="3925878" y="4553168"/>
                </a:cubicBezTo>
                <a:cubicBezTo>
                  <a:pt x="3925192" y="4553252"/>
                  <a:pt x="3923876" y="4553153"/>
                  <a:pt x="3921926" y="4552869"/>
                </a:cubicBezTo>
                <a:cubicBezTo>
                  <a:pt x="3920666" y="4553420"/>
                  <a:pt x="3919256" y="4553584"/>
                  <a:pt x="3917700" y="4553361"/>
                </a:cubicBezTo>
                <a:cubicBezTo>
                  <a:pt x="3916144" y="4553138"/>
                  <a:pt x="3914822" y="4553239"/>
                  <a:pt x="3913736" y="4553665"/>
                </a:cubicBezTo>
                <a:cubicBezTo>
                  <a:pt x="3911476" y="4553571"/>
                  <a:pt x="3908052" y="4553582"/>
                  <a:pt x="3903462" y="4553696"/>
                </a:cubicBezTo>
                <a:cubicBezTo>
                  <a:pt x="3898870" y="4553811"/>
                  <a:pt x="3895998" y="4554015"/>
                  <a:pt x="3894840" y="4554310"/>
                </a:cubicBezTo>
                <a:lnTo>
                  <a:pt x="3879886" y="4554471"/>
                </a:lnTo>
                <a:cubicBezTo>
                  <a:pt x="3878862" y="4555032"/>
                  <a:pt x="3877446" y="4555433"/>
                  <a:pt x="3875638" y="4555672"/>
                </a:cubicBezTo>
                <a:cubicBezTo>
                  <a:pt x="3873830" y="4555911"/>
                  <a:pt x="3871640" y="4555883"/>
                  <a:pt x="3869068" y="4555589"/>
                </a:cubicBezTo>
                <a:cubicBezTo>
                  <a:pt x="3866050" y="4555750"/>
                  <a:pt x="3862794" y="4555836"/>
                  <a:pt x="3859302" y="4555846"/>
                </a:cubicBezTo>
                <a:cubicBezTo>
                  <a:pt x="3855810" y="4555856"/>
                  <a:pt x="3852574" y="4555731"/>
                  <a:pt x="3849594" y="4555469"/>
                </a:cubicBezTo>
                <a:lnTo>
                  <a:pt x="3845268" y="4556627"/>
                </a:lnTo>
                <a:lnTo>
                  <a:pt x="3839818" y="4555832"/>
                </a:lnTo>
                <a:lnTo>
                  <a:pt x="3832594" y="4556718"/>
                </a:lnTo>
                <a:cubicBezTo>
                  <a:pt x="3830846" y="4556658"/>
                  <a:pt x="3829318" y="4556662"/>
                  <a:pt x="3828004" y="4556732"/>
                </a:cubicBezTo>
                <a:cubicBezTo>
                  <a:pt x="3826692" y="4556801"/>
                  <a:pt x="3825414" y="4556723"/>
                  <a:pt x="3824170" y="4556497"/>
                </a:cubicBezTo>
                <a:cubicBezTo>
                  <a:pt x="3823276" y="4556510"/>
                  <a:pt x="3822292" y="4556614"/>
                  <a:pt x="3821218" y="4556806"/>
                </a:cubicBezTo>
                <a:cubicBezTo>
                  <a:pt x="3820146" y="4556999"/>
                  <a:pt x="3819482" y="4557168"/>
                  <a:pt x="3819224" y="4557312"/>
                </a:cubicBezTo>
                <a:cubicBezTo>
                  <a:pt x="3818782" y="4557484"/>
                  <a:pt x="3818730" y="4557621"/>
                  <a:pt x="3819066" y="4557724"/>
                </a:cubicBezTo>
                <a:cubicBezTo>
                  <a:pt x="3819400" y="4557826"/>
                  <a:pt x="3819764" y="4557860"/>
                  <a:pt x="3820152" y="4557826"/>
                </a:cubicBezTo>
                <a:cubicBezTo>
                  <a:pt x="3821492" y="4557235"/>
                  <a:pt x="3823236" y="4557090"/>
                  <a:pt x="3825388" y="4557393"/>
                </a:cubicBezTo>
                <a:cubicBezTo>
                  <a:pt x="3827538" y="4557695"/>
                  <a:pt x="3829246" y="4557974"/>
                  <a:pt x="3830508" y="4558228"/>
                </a:cubicBezTo>
                <a:lnTo>
                  <a:pt x="3840360" y="4557020"/>
                </a:lnTo>
                <a:lnTo>
                  <a:pt x="3840670" y="4557191"/>
                </a:lnTo>
                <a:cubicBezTo>
                  <a:pt x="3841528" y="4557203"/>
                  <a:pt x="3842410" y="4557173"/>
                  <a:pt x="3843316" y="4557101"/>
                </a:cubicBezTo>
                <a:cubicBezTo>
                  <a:pt x="3844222" y="4557029"/>
                  <a:pt x="3844872" y="4556871"/>
                  <a:pt x="3845268" y="4556627"/>
                </a:cubicBezTo>
                <a:cubicBezTo>
                  <a:pt x="3847840" y="4556895"/>
                  <a:pt x="3850344" y="4557041"/>
                  <a:pt x="3852778" y="4557065"/>
                </a:cubicBezTo>
                <a:cubicBezTo>
                  <a:pt x="3855212" y="4557088"/>
                  <a:pt x="3857550" y="4557254"/>
                  <a:pt x="3859796" y="4557563"/>
                </a:cubicBezTo>
                <a:cubicBezTo>
                  <a:pt x="3860900" y="4556739"/>
                  <a:pt x="3862122" y="4556398"/>
                  <a:pt x="3863462" y="4556538"/>
                </a:cubicBezTo>
                <a:cubicBezTo>
                  <a:pt x="3864802" y="4556679"/>
                  <a:pt x="3866942" y="4556956"/>
                  <a:pt x="3869880" y="4557371"/>
                </a:cubicBezTo>
                <a:cubicBezTo>
                  <a:pt x="3872348" y="4557543"/>
                  <a:pt x="3876078" y="4557443"/>
                  <a:pt x="3881072" y="4557070"/>
                </a:cubicBezTo>
                <a:cubicBezTo>
                  <a:pt x="3886064" y="4556697"/>
                  <a:pt x="3890036" y="4556619"/>
                  <a:pt x="3892986" y="4556837"/>
                </a:cubicBezTo>
                <a:cubicBezTo>
                  <a:pt x="3893604" y="4556975"/>
                  <a:pt x="3893954" y="4557132"/>
                  <a:pt x="3894040" y="4557309"/>
                </a:cubicBezTo>
                <a:cubicBezTo>
                  <a:pt x="3894126" y="4557486"/>
                  <a:pt x="3894072" y="4557640"/>
                  <a:pt x="3893876" y="4557773"/>
                </a:cubicBezTo>
                <a:cubicBezTo>
                  <a:pt x="3892772" y="4558383"/>
                  <a:pt x="3890780" y="4558724"/>
                  <a:pt x="3887898" y="4558794"/>
                </a:cubicBezTo>
                <a:cubicBezTo>
                  <a:pt x="3885016" y="4558864"/>
                  <a:pt x="3882654" y="4558779"/>
                  <a:pt x="3880816" y="4558539"/>
                </a:cubicBezTo>
                <a:cubicBezTo>
                  <a:pt x="3875854" y="4558651"/>
                  <a:pt x="3871212" y="4558802"/>
                  <a:pt x="3866892" y="4558992"/>
                </a:cubicBezTo>
                <a:cubicBezTo>
                  <a:pt x="3862572" y="4559182"/>
                  <a:pt x="3858094" y="4559313"/>
                  <a:pt x="3853460" y="4559385"/>
                </a:cubicBezTo>
                <a:cubicBezTo>
                  <a:pt x="3853114" y="4559619"/>
                  <a:pt x="3852618" y="4559715"/>
                  <a:pt x="3851972" y="4559672"/>
                </a:cubicBezTo>
                <a:cubicBezTo>
                  <a:pt x="3851326" y="4559629"/>
                  <a:pt x="3850522" y="4559554"/>
                  <a:pt x="3849558" y="4559446"/>
                </a:cubicBezTo>
                <a:cubicBezTo>
                  <a:pt x="3848590" y="4559364"/>
                  <a:pt x="3847858" y="4559384"/>
                  <a:pt x="3847360" y="4559506"/>
                </a:cubicBezTo>
                <a:cubicBezTo>
                  <a:pt x="3846862" y="4559628"/>
                  <a:pt x="3846602" y="4559800"/>
                  <a:pt x="3846582" y="4560020"/>
                </a:cubicBezTo>
                <a:cubicBezTo>
                  <a:pt x="3845086" y="4559877"/>
                  <a:pt x="3843566" y="4559776"/>
                  <a:pt x="3842022" y="4559717"/>
                </a:cubicBezTo>
                <a:cubicBezTo>
                  <a:pt x="3840478" y="4559658"/>
                  <a:pt x="3839190" y="4559685"/>
                  <a:pt x="3838158" y="4559799"/>
                </a:cubicBezTo>
                <a:lnTo>
                  <a:pt x="3832324" y="4559678"/>
                </a:lnTo>
                <a:cubicBezTo>
                  <a:pt x="3831434" y="4560092"/>
                  <a:pt x="3830356" y="4560346"/>
                  <a:pt x="3829088" y="4560441"/>
                </a:cubicBezTo>
                <a:cubicBezTo>
                  <a:pt x="3827822" y="4560535"/>
                  <a:pt x="3826608" y="4560492"/>
                  <a:pt x="3825446" y="4560312"/>
                </a:cubicBezTo>
                <a:cubicBezTo>
                  <a:pt x="3826660" y="4560873"/>
                  <a:pt x="3828204" y="4561616"/>
                  <a:pt x="3830074" y="4562541"/>
                </a:cubicBezTo>
                <a:cubicBezTo>
                  <a:pt x="3831946" y="4563466"/>
                  <a:pt x="3832426" y="4564287"/>
                  <a:pt x="3831516" y="4565004"/>
                </a:cubicBezTo>
                <a:cubicBezTo>
                  <a:pt x="3830596" y="4565430"/>
                  <a:pt x="3829488" y="4565723"/>
                  <a:pt x="3828188" y="4565883"/>
                </a:cubicBezTo>
                <a:cubicBezTo>
                  <a:pt x="3826888" y="4566042"/>
                  <a:pt x="3825808" y="4566018"/>
                  <a:pt x="3824946" y="4565810"/>
                </a:cubicBezTo>
                <a:cubicBezTo>
                  <a:pt x="3824532" y="4565839"/>
                  <a:pt x="3823894" y="4565856"/>
                  <a:pt x="3823034" y="4565861"/>
                </a:cubicBezTo>
                <a:cubicBezTo>
                  <a:pt x="3822174" y="4565867"/>
                  <a:pt x="3821614" y="4565927"/>
                  <a:pt x="3821354" y="4566041"/>
                </a:cubicBezTo>
                <a:lnTo>
                  <a:pt x="3823594" y="4566394"/>
                </a:lnTo>
                <a:lnTo>
                  <a:pt x="3834182" y="4567813"/>
                </a:lnTo>
                <a:lnTo>
                  <a:pt x="3839398" y="4567591"/>
                </a:lnTo>
                <a:cubicBezTo>
                  <a:pt x="3840032" y="4567322"/>
                  <a:pt x="3840610" y="4567216"/>
                  <a:pt x="3841132" y="4567274"/>
                </a:cubicBezTo>
                <a:cubicBezTo>
                  <a:pt x="3841656" y="4567332"/>
                  <a:pt x="3842378" y="4567417"/>
                  <a:pt x="3843302" y="4567531"/>
                </a:cubicBezTo>
                <a:cubicBezTo>
                  <a:pt x="3844086" y="4567530"/>
                  <a:pt x="3844632" y="4567481"/>
                  <a:pt x="3844938" y="4567382"/>
                </a:cubicBezTo>
                <a:cubicBezTo>
                  <a:pt x="3845246" y="4567284"/>
                  <a:pt x="3845472" y="4567169"/>
                  <a:pt x="3845620" y="4567037"/>
                </a:cubicBezTo>
                <a:cubicBezTo>
                  <a:pt x="3848546" y="4567288"/>
                  <a:pt x="3851560" y="4567476"/>
                  <a:pt x="3854662" y="4567601"/>
                </a:cubicBezTo>
                <a:cubicBezTo>
                  <a:pt x="3857762" y="4567726"/>
                  <a:pt x="3860776" y="4567914"/>
                  <a:pt x="3863704" y="4568164"/>
                </a:cubicBezTo>
                <a:cubicBezTo>
                  <a:pt x="3867050" y="4567972"/>
                  <a:pt x="3870462" y="4567954"/>
                  <a:pt x="3873938" y="4568111"/>
                </a:cubicBezTo>
                <a:cubicBezTo>
                  <a:pt x="3877414" y="4568268"/>
                  <a:pt x="3880470" y="4568608"/>
                  <a:pt x="3883100" y="4569130"/>
                </a:cubicBezTo>
                <a:lnTo>
                  <a:pt x="3886076" y="4568556"/>
                </a:lnTo>
                <a:cubicBezTo>
                  <a:pt x="3886934" y="4568355"/>
                  <a:pt x="3887942" y="4568266"/>
                  <a:pt x="3889104" y="4568289"/>
                </a:cubicBezTo>
                <a:cubicBezTo>
                  <a:pt x="3890266" y="4568312"/>
                  <a:pt x="3891420" y="4568415"/>
                  <a:pt x="3892568" y="4568596"/>
                </a:cubicBezTo>
                <a:cubicBezTo>
                  <a:pt x="3895922" y="4568603"/>
                  <a:pt x="3896978" y="4568892"/>
                  <a:pt x="3895736" y="4569462"/>
                </a:cubicBezTo>
                <a:cubicBezTo>
                  <a:pt x="3895114" y="4569978"/>
                  <a:pt x="3894282" y="4570351"/>
                  <a:pt x="3893240" y="4570579"/>
                </a:cubicBezTo>
                <a:cubicBezTo>
                  <a:pt x="3892198" y="4570807"/>
                  <a:pt x="3890506" y="4570814"/>
                  <a:pt x="3888164" y="4570600"/>
                </a:cubicBezTo>
                <a:cubicBezTo>
                  <a:pt x="3886374" y="4570415"/>
                  <a:pt x="3883586" y="4570260"/>
                  <a:pt x="3879802" y="4570136"/>
                </a:cubicBezTo>
                <a:cubicBezTo>
                  <a:pt x="3876018" y="4570012"/>
                  <a:pt x="3873280" y="4570217"/>
                  <a:pt x="3871588" y="4570752"/>
                </a:cubicBezTo>
                <a:cubicBezTo>
                  <a:pt x="3869430" y="4570899"/>
                  <a:pt x="3865912" y="4571043"/>
                  <a:pt x="3861034" y="4571184"/>
                </a:cubicBezTo>
                <a:cubicBezTo>
                  <a:pt x="3856156" y="4571325"/>
                  <a:pt x="3852088" y="4571275"/>
                  <a:pt x="3848828" y="4571034"/>
                </a:cubicBezTo>
                <a:cubicBezTo>
                  <a:pt x="3848274" y="4571394"/>
                  <a:pt x="3847596" y="4571573"/>
                  <a:pt x="3846790" y="4571572"/>
                </a:cubicBezTo>
                <a:cubicBezTo>
                  <a:pt x="3845986" y="4571570"/>
                  <a:pt x="3845248" y="4571495"/>
                  <a:pt x="3844578" y="4571347"/>
                </a:cubicBezTo>
                <a:cubicBezTo>
                  <a:pt x="3842892" y="4571218"/>
                  <a:pt x="3841232" y="4571465"/>
                  <a:pt x="3839598" y="4572088"/>
                </a:cubicBezTo>
                <a:cubicBezTo>
                  <a:pt x="3837966" y="4572711"/>
                  <a:pt x="3836856" y="4573152"/>
                  <a:pt x="3836272" y="4573411"/>
                </a:cubicBezTo>
                <a:cubicBezTo>
                  <a:pt x="3833476" y="4573288"/>
                  <a:pt x="3827892" y="4573232"/>
                  <a:pt x="3819522" y="4573244"/>
                </a:cubicBezTo>
                <a:cubicBezTo>
                  <a:pt x="3811152" y="4573256"/>
                  <a:pt x="3806108" y="4573500"/>
                  <a:pt x="3804394" y="4573976"/>
                </a:cubicBezTo>
                <a:lnTo>
                  <a:pt x="3797322" y="4573170"/>
                </a:lnTo>
                <a:cubicBezTo>
                  <a:pt x="3794910" y="4573148"/>
                  <a:pt x="3792598" y="4573127"/>
                  <a:pt x="3790388" y="4573106"/>
                </a:cubicBezTo>
                <a:cubicBezTo>
                  <a:pt x="3788176" y="4573086"/>
                  <a:pt x="3785942" y="4573107"/>
                  <a:pt x="3783684" y="4573171"/>
                </a:cubicBezTo>
                <a:lnTo>
                  <a:pt x="3782022" y="4573584"/>
                </a:lnTo>
                <a:cubicBezTo>
                  <a:pt x="3783472" y="4574072"/>
                  <a:pt x="3786068" y="4574250"/>
                  <a:pt x="3789808" y="4574118"/>
                </a:cubicBezTo>
                <a:cubicBezTo>
                  <a:pt x="3793548" y="4573986"/>
                  <a:pt x="3796220" y="4574207"/>
                  <a:pt x="3797826" y="4574781"/>
                </a:cubicBezTo>
                <a:cubicBezTo>
                  <a:pt x="3798502" y="4575082"/>
                  <a:pt x="3799662" y="4575427"/>
                  <a:pt x="3801304" y="4575818"/>
                </a:cubicBezTo>
                <a:lnTo>
                  <a:pt x="3801110" y="4574378"/>
                </a:lnTo>
                <a:lnTo>
                  <a:pt x="3803352" y="4574731"/>
                </a:lnTo>
                <a:cubicBezTo>
                  <a:pt x="3804412" y="4574910"/>
                  <a:pt x="3804920" y="4575118"/>
                  <a:pt x="3804878" y="4575354"/>
                </a:cubicBezTo>
                <a:cubicBezTo>
                  <a:pt x="3804836" y="4575590"/>
                  <a:pt x="3804610" y="4575835"/>
                  <a:pt x="3804202" y="4576090"/>
                </a:cubicBezTo>
                <a:cubicBezTo>
                  <a:pt x="3805482" y="4576151"/>
                  <a:pt x="3806642" y="4576200"/>
                  <a:pt x="3807680" y="4576238"/>
                </a:cubicBezTo>
                <a:cubicBezTo>
                  <a:pt x="3808718" y="4576276"/>
                  <a:pt x="3809724" y="4576240"/>
                  <a:pt x="3810694" y="4576130"/>
                </a:cubicBezTo>
                <a:cubicBezTo>
                  <a:pt x="3811696" y="4576203"/>
                  <a:pt x="3812928" y="4576183"/>
                  <a:pt x="3814394" y="4576068"/>
                </a:cubicBezTo>
                <a:cubicBezTo>
                  <a:pt x="3815858" y="4575954"/>
                  <a:pt x="3817342" y="4575850"/>
                  <a:pt x="3818846" y="4575757"/>
                </a:cubicBezTo>
                <a:cubicBezTo>
                  <a:pt x="3817976" y="4575202"/>
                  <a:pt x="3818248" y="4574611"/>
                  <a:pt x="3819658" y="4573985"/>
                </a:cubicBezTo>
                <a:cubicBezTo>
                  <a:pt x="3821950" y="4574366"/>
                  <a:pt x="3824436" y="4574410"/>
                  <a:pt x="3827114" y="4574116"/>
                </a:cubicBezTo>
                <a:lnTo>
                  <a:pt x="3828892" y="4575988"/>
                </a:lnTo>
                <a:cubicBezTo>
                  <a:pt x="3827476" y="4575870"/>
                  <a:pt x="3826194" y="4575827"/>
                  <a:pt x="3825048" y="4575859"/>
                </a:cubicBezTo>
                <a:cubicBezTo>
                  <a:pt x="3823902" y="4575891"/>
                  <a:pt x="3822698" y="4575890"/>
                  <a:pt x="3821436" y="4575858"/>
                </a:cubicBezTo>
                <a:lnTo>
                  <a:pt x="3820702" y="4576784"/>
                </a:lnTo>
                <a:cubicBezTo>
                  <a:pt x="3821320" y="4577126"/>
                  <a:pt x="3820972" y="4577378"/>
                  <a:pt x="3819658" y="4577539"/>
                </a:cubicBezTo>
                <a:cubicBezTo>
                  <a:pt x="3818306" y="4577688"/>
                  <a:pt x="3816840" y="4577746"/>
                  <a:pt x="3815258" y="4577713"/>
                </a:cubicBezTo>
                <a:cubicBezTo>
                  <a:pt x="3813678" y="4577680"/>
                  <a:pt x="3812222" y="4577633"/>
                  <a:pt x="3810888" y="4577570"/>
                </a:cubicBezTo>
                <a:cubicBezTo>
                  <a:pt x="3811098" y="4577871"/>
                  <a:pt x="3811490" y="4578162"/>
                  <a:pt x="3812066" y="4578444"/>
                </a:cubicBezTo>
                <a:cubicBezTo>
                  <a:pt x="3812642" y="4578726"/>
                  <a:pt x="3812958" y="4578975"/>
                  <a:pt x="3813014" y="4579191"/>
                </a:cubicBezTo>
                <a:cubicBezTo>
                  <a:pt x="3812144" y="4579450"/>
                  <a:pt x="3810502" y="4579503"/>
                  <a:pt x="3808088" y="4579351"/>
                </a:cubicBezTo>
                <a:cubicBezTo>
                  <a:pt x="3805672" y="4579198"/>
                  <a:pt x="3803644" y="4579038"/>
                  <a:pt x="3802000" y="4578869"/>
                </a:cubicBezTo>
                <a:cubicBezTo>
                  <a:pt x="3800620" y="4579029"/>
                  <a:pt x="3799286" y="4579106"/>
                  <a:pt x="3798002" y="4579098"/>
                </a:cubicBezTo>
                <a:cubicBezTo>
                  <a:pt x="3796718" y="4579090"/>
                  <a:pt x="3795886" y="4579000"/>
                  <a:pt x="3795510" y="4578829"/>
                </a:cubicBezTo>
                <a:lnTo>
                  <a:pt x="3789366" y="4578537"/>
                </a:lnTo>
                <a:lnTo>
                  <a:pt x="3783454" y="4579262"/>
                </a:lnTo>
                <a:lnTo>
                  <a:pt x="3786352" y="4579534"/>
                </a:lnTo>
                <a:lnTo>
                  <a:pt x="3792844" y="4579574"/>
                </a:lnTo>
                <a:cubicBezTo>
                  <a:pt x="3793668" y="4579586"/>
                  <a:pt x="3794366" y="4579640"/>
                  <a:pt x="3794940" y="4579735"/>
                </a:cubicBezTo>
                <a:cubicBezTo>
                  <a:pt x="3795514" y="4579830"/>
                  <a:pt x="3795884" y="4579924"/>
                  <a:pt x="3796052" y="4580017"/>
                </a:cubicBezTo>
                <a:cubicBezTo>
                  <a:pt x="3795656" y="4580048"/>
                  <a:pt x="3794978" y="4580061"/>
                  <a:pt x="3794018" y="4580057"/>
                </a:cubicBezTo>
                <a:cubicBezTo>
                  <a:pt x="3793058" y="4580053"/>
                  <a:pt x="3792216" y="4580086"/>
                  <a:pt x="3791492" y="4580158"/>
                </a:cubicBezTo>
                <a:cubicBezTo>
                  <a:pt x="3790074" y="4580576"/>
                  <a:pt x="3787472" y="4580616"/>
                  <a:pt x="3783686" y="4580279"/>
                </a:cubicBezTo>
                <a:cubicBezTo>
                  <a:pt x="3779902" y="4579942"/>
                  <a:pt x="3777300" y="4579982"/>
                  <a:pt x="3775882" y="4580400"/>
                </a:cubicBezTo>
                <a:lnTo>
                  <a:pt x="3770046" y="4580279"/>
                </a:lnTo>
                <a:cubicBezTo>
                  <a:pt x="3768572" y="4580425"/>
                  <a:pt x="3766614" y="4580526"/>
                  <a:pt x="3764174" y="4580581"/>
                </a:cubicBezTo>
                <a:cubicBezTo>
                  <a:pt x="3766472" y="4580744"/>
                  <a:pt x="3768898" y="4580865"/>
                  <a:pt x="3771448" y="4580944"/>
                </a:cubicBezTo>
                <a:cubicBezTo>
                  <a:pt x="3773998" y="4581023"/>
                  <a:pt x="3776442" y="4580932"/>
                  <a:pt x="3778780" y="4580672"/>
                </a:cubicBezTo>
                <a:lnTo>
                  <a:pt x="3779282" y="4582283"/>
                </a:lnTo>
                <a:lnTo>
                  <a:pt x="3771438" y="4582827"/>
                </a:lnTo>
                <a:lnTo>
                  <a:pt x="3773642" y="4583602"/>
                </a:lnTo>
                <a:lnTo>
                  <a:pt x="3771246" y="4584941"/>
                </a:lnTo>
                <a:lnTo>
                  <a:pt x="3759848" y="4585294"/>
                </a:lnTo>
                <a:cubicBezTo>
                  <a:pt x="3756200" y="4584931"/>
                  <a:pt x="3752378" y="4584720"/>
                  <a:pt x="3748376" y="4584662"/>
                </a:cubicBezTo>
                <a:cubicBezTo>
                  <a:pt x="3744376" y="4584604"/>
                  <a:pt x="3740872" y="4584459"/>
                  <a:pt x="3737862" y="4584227"/>
                </a:cubicBezTo>
                <a:lnTo>
                  <a:pt x="3737244" y="4583885"/>
                </a:lnTo>
                <a:lnTo>
                  <a:pt x="3735274" y="4584126"/>
                </a:lnTo>
                <a:lnTo>
                  <a:pt x="3726850" y="4583905"/>
                </a:lnTo>
                <a:cubicBezTo>
                  <a:pt x="3723930" y="4584176"/>
                  <a:pt x="3720950" y="4584193"/>
                  <a:pt x="3717914" y="4583956"/>
                </a:cubicBezTo>
                <a:cubicBezTo>
                  <a:pt x="3714878" y="4583718"/>
                  <a:pt x="3711570" y="4583776"/>
                  <a:pt x="3707994" y="4584127"/>
                </a:cubicBezTo>
                <a:cubicBezTo>
                  <a:pt x="3706238" y="4584090"/>
                  <a:pt x="3703344" y="4584062"/>
                  <a:pt x="3699314" y="4584042"/>
                </a:cubicBezTo>
                <a:cubicBezTo>
                  <a:pt x="3695284" y="4584022"/>
                  <a:pt x="3692882" y="4583933"/>
                  <a:pt x="3692112" y="4583775"/>
                </a:cubicBezTo>
                <a:cubicBezTo>
                  <a:pt x="3690084" y="4584059"/>
                  <a:pt x="3687572" y="4584297"/>
                  <a:pt x="3684578" y="4584490"/>
                </a:cubicBezTo>
                <a:lnTo>
                  <a:pt x="3684888" y="4584662"/>
                </a:lnTo>
                <a:cubicBezTo>
                  <a:pt x="3684592" y="4584942"/>
                  <a:pt x="3683832" y="4584965"/>
                  <a:pt x="3682608" y="4584732"/>
                </a:cubicBezTo>
                <a:lnTo>
                  <a:pt x="3681990" y="4584390"/>
                </a:lnTo>
                <a:cubicBezTo>
                  <a:pt x="3679768" y="4584418"/>
                  <a:pt x="3678376" y="4584241"/>
                  <a:pt x="3677816" y="4583856"/>
                </a:cubicBezTo>
                <a:cubicBezTo>
                  <a:pt x="3675492" y="4584106"/>
                  <a:pt x="3673098" y="4584261"/>
                  <a:pt x="3670630" y="4584320"/>
                </a:cubicBezTo>
                <a:cubicBezTo>
                  <a:pt x="3668162" y="4584379"/>
                  <a:pt x="3665766" y="4584533"/>
                  <a:pt x="3663442" y="4584783"/>
                </a:cubicBezTo>
                <a:lnTo>
                  <a:pt x="3660042" y="4586454"/>
                </a:lnTo>
                <a:cubicBezTo>
                  <a:pt x="3660514" y="4586641"/>
                  <a:pt x="3660500" y="4586782"/>
                  <a:pt x="3660004" y="4586877"/>
                </a:cubicBezTo>
                <a:cubicBezTo>
                  <a:pt x="3659294" y="4586956"/>
                  <a:pt x="3658426" y="4586975"/>
                  <a:pt x="3657402" y="4586935"/>
                </a:cubicBezTo>
                <a:cubicBezTo>
                  <a:pt x="3656376" y="4586896"/>
                  <a:pt x="3655518" y="4586809"/>
                  <a:pt x="3654826" y="4586676"/>
                </a:cubicBezTo>
                <a:cubicBezTo>
                  <a:pt x="3653814" y="4586809"/>
                  <a:pt x="3652808" y="4586863"/>
                  <a:pt x="3651808" y="4586837"/>
                </a:cubicBezTo>
                <a:cubicBezTo>
                  <a:pt x="3650808" y="4586812"/>
                  <a:pt x="3649986" y="4586634"/>
                  <a:pt x="3649340" y="4586304"/>
                </a:cubicBezTo>
                <a:lnTo>
                  <a:pt x="3648412" y="4585790"/>
                </a:lnTo>
                <a:lnTo>
                  <a:pt x="3640878" y="4586505"/>
                </a:lnTo>
                <a:lnTo>
                  <a:pt x="3625306" y="4586325"/>
                </a:lnTo>
                <a:lnTo>
                  <a:pt x="3622098" y="4585882"/>
                </a:lnTo>
                <a:cubicBezTo>
                  <a:pt x="3620042" y="4586112"/>
                  <a:pt x="3617606" y="4586245"/>
                  <a:pt x="3614796" y="4586281"/>
                </a:cubicBezTo>
                <a:cubicBezTo>
                  <a:pt x="3611984" y="4586317"/>
                  <a:pt x="3609318" y="4586321"/>
                  <a:pt x="3606798" y="4586295"/>
                </a:cubicBezTo>
                <a:lnTo>
                  <a:pt x="3598916" y="4587262"/>
                </a:lnTo>
                <a:lnTo>
                  <a:pt x="3591844" y="4586457"/>
                </a:lnTo>
                <a:lnTo>
                  <a:pt x="3584038" y="4586578"/>
                </a:lnTo>
                <a:lnTo>
                  <a:pt x="3578900" y="4585954"/>
                </a:lnTo>
                <a:cubicBezTo>
                  <a:pt x="3576662" y="4586167"/>
                  <a:pt x="3574522" y="4586186"/>
                  <a:pt x="3572480" y="4586009"/>
                </a:cubicBezTo>
                <a:cubicBezTo>
                  <a:pt x="3570440" y="4585833"/>
                  <a:pt x="3568136" y="4585871"/>
                  <a:pt x="3565570" y="4586125"/>
                </a:cubicBezTo>
                <a:lnTo>
                  <a:pt x="3551620" y="4585954"/>
                </a:lnTo>
                <a:cubicBezTo>
                  <a:pt x="3550254" y="4585495"/>
                  <a:pt x="3547962" y="4585410"/>
                  <a:pt x="3544742" y="4585701"/>
                </a:cubicBezTo>
                <a:cubicBezTo>
                  <a:pt x="3541522" y="4585991"/>
                  <a:pt x="3539076" y="4585821"/>
                  <a:pt x="3537400" y="4585190"/>
                </a:cubicBezTo>
                <a:lnTo>
                  <a:pt x="3556100" y="4583105"/>
                </a:lnTo>
                <a:lnTo>
                  <a:pt x="3555560" y="4581917"/>
                </a:lnTo>
                <a:lnTo>
                  <a:pt x="3549724" y="4581796"/>
                </a:lnTo>
                <a:cubicBezTo>
                  <a:pt x="3546696" y="4581915"/>
                  <a:pt x="3542486" y="4582101"/>
                  <a:pt x="3537090" y="4582353"/>
                </a:cubicBezTo>
                <a:cubicBezTo>
                  <a:pt x="3531696" y="4582605"/>
                  <a:pt x="3527638" y="4582877"/>
                  <a:pt x="3524920" y="4583166"/>
                </a:cubicBezTo>
                <a:cubicBezTo>
                  <a:pt x="3522166" y="4583539"/>
                  <a:pt x="3520370" y="4583637"/>
                  <a:pt x="3519534" y="4583461"/>
                </a:cubicBezTo>
                <a:cubicBezTo>
                  <a:pt x="3518698" y="4583285"/>
                  <a:pt x="3517606" y="4582774"/>
                  <a:pt x="3516264" y="4581928"/>
                </a:cubicBezTo>
                <a:lnTo>
                  <a:pt x="3513984" y="4581999"/>
                </a:lnTo>
                <a:cubicBezTo>
                  <a:pt x="3513548" y="4582314"/>
                  <a:pt x="3512708" y="4582626"/>
                  <a:pt x="3511462" y="4582935"/>
                </a:cubicBezTo>
                <a:cubicBezTo>
                  <a:pt x="3510216" y="4583245"/>
                  <a:pt x="3509086" y="4583174"/>
                  <a:pt x="3508072" y="4582724"/>
                </a:cubicBezTo>
                <a:cubicBezTo>
                  <a:pt x="3507846" y="4582608"/>
                  <a:pt x="3507360" y="4582432"/>
                  <a:pt x="3506618" y="4582197"/>
                </a:cubicBezTo>
                <a:cubicBezTo>
                  <a:pt x="3505874" y="4581961"/>
                  <a:pt x="3505304" y="4581848"/>
                  <a:pt x="3504904" y="4581858"/>
                </a:cubicBezTo>
                <a:lnTo>
                  <a:pt x="3504246" y="4581939"/>
                </a:lnTo>
                <a:lnTo>
                  <a:pt x="3503320" y="4584979"/>
                </a:lnTo>
                <a:cubicBezTo>
                  <a:pt x="3505784" y="4585196"/>
                  <a:pt x="3508362" y="4585254"/>
                  <a:pt x="3511058" y="4585154"/>
                </a:cubicBezTo>
                <a:cubicBezTo>
                  <a:pt x="3513754" y="4585054"/>
                  <a:pt x="3516274" y="4584858"/>
                  <a:pt x="3518622" y="4584566"/>
                </a:cubicBezTo>
                <a:cubicBezTo>
                  <a:pt x="3521358" y="4584823"/>
                  <a:pt x="3523960" y="4584782"/>
                  <a:pt x="3526426" y="4584445"/>
                </a:cubicBezTo>
                <a:lnTo>
                  <a:pt x="3533574" y="4584405"/>
                </a:lnTo>
                <a:cubicBezTo>
                  <a:pt x="3533966" y="4584352"/>
                  <a:pt x="3534498" y="4584296"/>
                  <a:pt x="3535174" y="4584235"/>
                </a:cubicBezTo>
                <a:cubicBezTo>
                  <a:pt x="3535848" y="4584174"/>
                  <a:pt x="3536294" y="4584180"/>
                  <a:pt x="3536512" y="4584253"/>
                </a:cubicBezTo>
                <a:cubicBezTo>
                  <a:pt x="3536910" y="4584631"/>
                  <a:pt x="3536248" y="4585061"/>
                  <a:pt x="3534526" y="4585542"/>
                </a:cubicBezTo>
                <a:cubicBezTo>
                  <a:pt x="3532806" y="4586023"/>
                  <a:pt x="3531342" y="4586342"/>
                  <a:pt x="3530136" y="4586499"/>
                </a:cubicBezTo>
                <a:cubicBezTo>
                  <a:pt x="3529780" y="4586551"/>
                  <a:pt x="3529344" y="4586587"/>
                  <a:pt x="3528828" y="4586607"/>
                </a:cubicBezTo>
                <a:cubicBezTo>
                  <a:pt x="3528312" y="4586627"/>
                  <a:pt x="3527886" y="4586557"/>
                  <a:pt x="3527548" y="4586398"/>
                </a:cubicBezTo>
                <a:cubicBezTo>
                  <a:pt x="3524386" y="4586573"/>
                  <a:pt x="3520518" y="4586690"/>
                  <a:pt x="3515946" y="4586750"/>
                </a:cubicBezTo>
                <a:cubicBezTo>
                  <a:pt x="3511374" y="4586810"/>
                  <a:pt x="3507448" y="4586673"/>
                  <a:pt x="3504172" y="4586339"/>
                </a:cubicBezTo>
                <a:cubicBezTo>
                  <a:pt x="3502900" y="4586468"/>
                  <a:pt x="3501762" y="4586504"/>
                  <a:pt x="3500752" y="4586444"/>
                </a:cubicBezTo>
                <a:cubicBezTo>
                  <a:pt x="3499742" y="4586385"/>
                  <a:pt x="3498602" y="4586421"/>
                  <a:pt x="3497332" y="4586550"/>
                </a:cubicBezTo>
                <a:cubicBezTo>
                  <a:pt x="3494528" y="4586580"/>
                  <a:pt x="3491606" y="4586573"/>
                  <a:pt x="3488566" y="4586528"/>
                </a:cubicBezTo>
                <a:cubicBezTo>
                  <a:pt x="3485526" y="4586483"/>
                  <a:pt x="3482612" y="4586369"/>
                  <a:pt x="3479828" y="4586188"/>
                </a:cubicBezTo>
                <a:cubicBezTo>
                  <a:pt x="3479116" y="4586276"/>
                  <a:pt x="3478328" y="4586320"/>
                  <a:pt x="3477462" y="4586322"/>
                </a:cubicBezTo>
                <a:cubicBezTo>
                  <a:pt x="3476596" y="4586323"/>
                  <a:pt x="3475980" y="4586242"/>
                  <a:pt x="3475616" y="4586078"/>
                </a:cubicBezTo>
                <a:cubicBezTo>
                  <a:pt x="3475256" y="4585730"/>
                  <a:pt x="3475986" y="4585431"/>
                  <a:pt x="3477808" y="4585182"/>
                </a:cubicBezTo>
                <a:cubicBezTo>
                  <a:pt x="3479632" y="4584932"/>
                  <a:pt x="3481000" y="4584764"/>
                  <a:pt x="3481914" y="4584678"/>
                </a:cubicBezTo>
                <a:lnTo>
                  <a:pt x="3477470" y="4583551"/>
                </a:lnTo>
                <a:lnTo>
                  <a:pt x="3470592" y="4584185"/>
                </a:lnTo>
                <a:lnTo>
                  <a:pt x="3455986" y="4584095"/>
                </a:lnTo>
                <a:lnTo>
                  <a:pt x="3455678" y="4583924"/>
                </a:lnTo>
                <a:lnTo>
                  <a:pt x="3441380" y="4584005"/>
                </a:lnTo>
                <a:cubicBezTo>
                  <a:pt x="3440578" y="4583912"/>
                  <a:pt x="3439354" y="4583975"/>
                  <a:pt x="3437710" y="4584194"/>
                </a:cubicBezTo>
                <a:cubicBezTo>
                  <a:pt x="3436066" y="4584413"/>
                  <a:pt x="3434998" y="4584561"/>
                  <a:pt x="3434504" y="4584639"/>
                </a:cubicBezTo>
                <a:cubicBezTo>
                  <a:pt x="3435664" y="4584745"/>
                  <a:pt x="3435902" y="4584951"/>
                  <a:pt x="3435218" y="4585257"/>
                </a:cubicBezTo>
                <a:cubicBezTo>
                  <a:pt x="3434534" y="4585563"/>
                  <a:pt x="3433730" y="4585636"/>
                  <a:pt x="3432804" y="4585475"/>
                </a:cubicBezTo>
                <a:cubicBezTo>
                  <a:pt x="3432656" y="4585375"/>
                  <a:pt x="3432408" y="4585275"/>
                  <a:pt x="3432060" y="4585174"/>
                </a:cubicBezTo>
                <a:cubicBezTo>
                  <a:pt x="3431710" y="4585073"/>
                  <a:pt x="3431210" y="4585056"/>
                  <a:pt x="3430562" y="4585123"/>
                </a:cubicBezTo>
                <a:cubicBezTo>
                  <a:pt x="3429904" y="4585221"/>
                  <a:pt x="3429318" y="4585415"/>
                  <a:pt x="3428804" y="4585704"/>
                </a:cubicBezTo>
                <a:cubicBezTo>
                  <a:pt x="3428290" y="4585994"/>
                  <a:pt x="3427860" y="4586273"/>
                  <a:pt x="3427510" y="4586542"/>
                </a:cubicBezTo>
                <a:cubicBezTo>
                  <a:pt x="3426118" y="4586670"/>
                  <a:pt x="3423676" y="4586743"/>
                  <a:pt x="3420184" y="4586762"/>
                </a:cubicBezTo>
                <a:cubicBezTo>
                  <a:pt x="3416690" y="4586780"/>
                  <a:pt x="3414586" y="4586708"/>
                  <a:pt x="3413870" y="4586543"/>
                </a:cubicBezTo>
                <a:cubicBezTo>
                  <a:pt x="3411686" y="4586841"/>
                  <a:pt x="3410144" y="4586969"/>
                  <a:pt x="3409248" y="4586927"/>
                </a:cubicBezTo>
                <a:cubicBezTo>
                  <a:pt x="3408352" y="4586884"/>
                  <a:pt x="3407420" y="4586572"/>
                  <a:pt x="3406452" y="4585989"/>
                </a:cubicBezTo>
                <a:lnTo>
                  <a:pt x="3399226" y="4586875"/>
                </a:lnTo>
                <a:cubicBezTo>
                  <a:pt x="3399426" y="4586320"/>
                  <a:pt x="3399828" y="4585765"/>
                  <a:pt x="3400434" y="4585212"/>
                </a:cubicBezTo>
                <a:cubicBezTo>
                  <a:pt x="3401038" y="4584658"/>
                  <a:pt x="3401924" y="4584149"/>
                  <a:pt x="3403088" y="4583684"/>
                </a:cubicBezTo>
                <a:cubicBezTo>
                  <a:pt x="3401826" y="4583873"/>
                  <a:pt x="3400410" y="4583977"/>
                  <a:pt x="3398838" y="4583996"/>
                </a:cubicBezTo>
                <a:lnTo>
                  <a:pt x="3394126" y="4585828"/>
                </a:lnTo>
                <a:cubicBezTo>
                  <a:pt x="3391246" y="4585946"/>
                  <a:pt x="3385684" y="4586106"/>
                  <a:pt x="3377438" y="4586307"/>
                </a:cubicBezTo>
                <a:cubicBezTo>
                  <a:pt x="3369192" y="4586508"/>
                  <a:pt x="3363832" y="4586225"/>
                  <a:pt x="3361358" y="4585457"/>
                </a:cubicBezTo>
                <a:cubicBezTo>
                  <a:pt x="3360054" y="4585595"/>
                  <a:pt x="3357920" y="4585691"/>
                  <a:pt x="3354960" y="4585745"/>
                </a:cubicBezTo>
                <a:cubicBezTo>
                  <a:pt x="3351998" y="4585799"/>
                  <a:pt x="3350126" y="4585707"/>
                  <a:pt x="3349342" y="4585468"/>
                </a:cubicBezTo>
                <a:cubicBezTo>
                  <a:pt x="3349276" y="4585375"/>
                  <a:pt x="3349514" y="4585285"/>
                  <a:pt x="3350056" y="4585197"/>
                </a:cubicBezTo>
                <a:cubicBezTo>
                  <a:pt x="3350600" y="4585109"/>
                  <a:pt x="3350914" y="4585061"/>
                  <a:pt x="3351004" y="4585055"/>
                </a:cubicBezTo>
                <a:lnTo>
                  <a:pt x="3350424" y="4584289"/>
                </a:lnTo>
                <a:lnTo>
                  <a:pt x="3346868" y="4584098"/>
                </a:lnTo>
                <a:lnTo>
                  <a:pt x="3344434" y="4585860"/>
                </a:lnTo>
                <a:cubicBezTo>
                  <a:pt x="3340838" y="4586284"/>
                  <a:pt x="3337300" y="4586491"/>
                  <a:pt x="3333824" y="4586482"/>
                </a:cubicBezTo>
                <a:cubicBezTo>
                  <a:pt x="3330348" y="4586473"/>
                  <a:pt x="3326838" y="4586363"/>
                  <a:pt x="3323300" y="4586153"/>
                </a:cubicBezTo>
                <a:cubicBezTo>
                  <a:pt x="3322384" y="4586331"/>
                  <a:pt x="3320738" y="4586715"/>
                  <a:pt x="3318364" y="4587307"/>
                </a:cubicBezTo>
                <a:cubicBezTo>
                  <a:pt x="3315990" y="4587899"/>
                  <a:pt x="3314440" y="4588115"/>
                  <a:pt x="3313718" y="4587955"/>
                </a:cubicBezTo>
                <a:cubicBezTo>
                  <a:pt x="3313288" y="4587699"/>
                  <a:pt x="3313162" y="4587444"/>
                  <a:pt x="3313340" y="4587191"/>
                </a:cubicBezTo>
                <a:cubicBezTo>
                  <a:pt x="3313520" y="4586939"/>
                  <a:pt x="3313798" y="4586687"/>
                  <a:pt x="3314180" y="4586435"/>
                </a:cubicBezTo>
                <a:cubicBezTo>
                  <a:pt x="3311772" y="4586730"/>
                  <a:pt x="3309046" y="4586961"/>
                  <a:pt x="3305998" y="4587125"/>
                </a:cubicBezTo>
                <a:cubicBezTo>
                  <a:pt x="3302952" y="4587290"/>
                  <a:pt x="3300244" y="4587308"/>
                  <a:pt x="3297876" y="4587181"/>
                </a:cubicBezTo>
                <a:lnTo>
                  <a:pt x="3301584" y="4585680"/>
                </a:lnTo>
                <a:lnTo>
                  <a:pt x="3309080" y="4585388"/>
                </a:lnTo>
                <a:cubicBezTo>
                  <a:pt x="3309234" y="4585252"/>
                  <a:pt x="3309370" y="4585104"/>
                  <a:pt x="3309486" y="4584946"/>
                </a:cubicBezTo>
                <a:cubicBezTo>
                  <a:pt x="3309602" y="4584788"/>
                  <a:pt x="3309814" y="4584684"/>
                  <a:pt x="3310122" y="4584633"/>
                </a:cubicBezTo>
                <a:cubicBezTo>
                  <a:pt x="3310822" y="4584595"/>
                  <a:pt x="3311528" y="4584726"/>
                  <a:pt x="3312238" y="4585027"/>
                </a:cubicBezTo>
                <a:cubicBezTo>
                  <a:pt x="3312948" y="4585327"/>
                  <a:pt x="3313402" y="4585542"/>
                  <a:pt x="3313600" y="4585670"/>
                </a:cubicBezTo>
                <a:cubicBezTo>
                  <a:pt x="3315618" y="4585436"/>
                  <a:pt x="3317890" y="4585287"/>
                  <a:pt x="3320420" y="4585226"/>
                </a:cubicBezTo>
                <a:cubicBezTo>
                  <a:pt x="3322950" y="4585164"/>
                  <a:pt x="3325454" y="4585144"/>
                  <a:pt x="3327936" y="4585166"/>
                </a:cubicBezTo>
                <a:cubicBezTo>
                  <a:pt x="3328312" y="4585116"/>
                  <a:pt x="3328796" y="4585013"/>
                  <a:pt x="3329384" y="4584858"/>
                </a:cubicBezTo>
                <a:cubicBezTo>
                  <a:pt x="3329974" y="4584703"/>
                  <a:pt x="3330380" y="4584557"/>
                  <a:pt x="3330602" y="4584421"/>
                </a:cubicBezTo>
                <a:lnTo>
                  <a:pt x="3322526" y="4583948"/>
                </a:lnTo>
                <a:lnTo>
                  <a:pt x="3320322" y="4583173"/>
                </a:lnTo>
                <a:lnTo>
                  <a:pt x="3311126" y="4584301"/>
                </a:lnTo>
                <a:cubicBezTo>
                  <a:pt x="3308138" y="4583923"/>
                  <a:pt x="3304380" y="4583730"/>
                  <a:pt x="3299854" y="4583723"/>
                </a:cubicBezTo>
                <a:cubicBezTo>
                  <a:pt x="3295328" y="4583717"/>
                  <a:pt x="3291628" y="4583778"/>
                  <a:pt x="3288754" y="4583909"/>
                </a:cubicBezTo>
                <a:cubicBezTo>
                  <a:pt x="3287444" y="4584035"/>
                  <a:pt x="3286144" y="4584055"/>
                  <a:pt x="3284852" y="4583969"/>
                </a:cubicBezTo>
                <a:cubicBezTo>
                  <a:pt x="3283560" y="4583884"/>
                  <a:pt x="3282260" y="4583904"/>
                  <a:pt x="3280950" y="4584030"/>
                </a:cubicBezTo>
                <a:lnTo>
                  <a:pt x="3274768" y="4584161"/>
                </a:lnTo>
                <a:lnTo>
                  <a:pt x="3275076" y="4584332"/>
                </a:lnTo>
                <a:cubicBezTo>
                  <a:pt x="3273766" y="4584458"/>
                  <a:pt x="3272466" y="4584478"/>
                  <a:pt x="3271174" y="4584393"/>
                </a:cubicBezTo>
                <a:cubicBezTo>
                  <a:pt x="3269882" y="4584307"/>
                  <a:pt x="3268582" y="4584327"/>
                  <a:pt x="3267272" y="4584453"/>
                </a:cubicBezTo>
                <a:cubicBezTo>
                  <a:pt x="3266270" y="4584593"/>
                  <a:pt x="3265316" y="4584676"/>
                  <a:pt x="3264408" y="4584700"/>
                </a:cubicBezTo>
                <a:cubicBezTo>
                  <a:pt x="3263498" y="4584724"/>
                  <a:pt x="3262728" y="4584575"/>
                  <a:pt x="3262094" y="4584252"/>
                </a:cubicBezTo>
                <a:cubicBezTo>
                  <a:pt x="3260216" y="4584508"/>
                  <a:pt x="3258880" y="4584620"/>
                  <a:pt x="3258084" y="4584587"/>
                </a:cubicBezTo>
                <a:cubicBezTo>
                  <a:pt x="3257290" y="4584554"/>
                  <a:pt x="3256474" y="4584288"/>
                  <a:pt x="3255640" y="4583789"/>
                </a:cubicBezTo>
                <a:lnTo>
                  <a:pt x="3248416" y="4584675"/>
                </a:lnTo>
                <a:lnTo>
                  <a:pt x="3248182" y="4583658"/>
                </a:lnTo>
                <a:lnTo>
                  <a:pt x="3237132" y="4583759"/>
                </a:lnTo>
                <a:lnTo>
                  <a:pt x="3236436" y="4584263"/>
                </a:lnTo>
                <a:lnTo>
                  <a:pt x="3233230" y="4583820"/>
                </a:lnTo>
                <a:lnTo>
                  <a:pt x="3229984" y="4583800"/>
                </a:lnTo>
                <a:lnTo>
                  <a:pt x="3226314" y="4584877"/>
                </a:lnTo>
                <a:lnTo>
                  <a:pt x="3220750" y="4585351"/>
                </a:lnTo>
                <a:cubicBezTo>
                  <a:pt x="3219770" y="4584957"/>
                  <a:pt x="3218482" y="4584836"/>
                  <a:pt x="3216886" y="4584988"/>
                </a:cubicBezTo>
                <a:cubicBezTo>
                  <a:pt x="3215288" y="4585141"/>
                  <a:pt x="3213692" y="4584849"/>
                  <a:pt x="3212094" y="4584113"/>
                </a:cubicBezTo>
                <a:lnTo>
                  <a:pt x="3215378" y="4583710"/>
                </a:lnTo>
                <a:lnTo>
                  <a:pt x="3213794" y="4583277"/>
                </a:lnTo>
                <a:cubicBezTo>
                  <a:pt x="3212670" y="4583284"/>
                  <a:pt x="3210774" y="4583308"/>
                  <a:pt x="3208104" y="4583347"/>
                </a:cubicBezTo>
                <a:cubicBezTo>
                  <a:pt x="3205434" y="4583387"/>
                  <a:pt x="3203866" y="4583371"/>
                  <a:pt x="3203400" y="4583297"/>
                </a:cubicBezTo>
                <a:cubicBezTo>
                  <a:pt x="3203306" y="4583209"/>
                  <a:pt x="3203436" y="4583132"/>
                  <a:pt x="3203786" y="4583067"/>
                </a:cubicBezTo>
                <a:cubicBezTo>
                  <a:pt x="3204136" y="4583002"/>
                  <a:pt x="3204342" y="4582968"/>
                  <a:pt x="3204404" y="4582965"/>
                </a:cubicBezTo>
                <a:cubicBezTo>
                  <a:pt x="3203664" y="4582481"/>
                  <a:pt x="3203956" y="4582236"/>
                  <a:pt x="3205282" y="4582230"/>
                </a:cubicBezTo>
                <a:cubicBezTo>
                  <a:pt x="3206610" y="4582224"/>
                  <a:pt x="3207848" y="4582281"/>
                  <a:pt x="3209002" y="4582401"/>
                </a:cubicBezTo>
                <a:lnTo>
                  <a:pt x="3213676" y="4580991"/>
                </a:lnTo>
                <a:lnTo>
                  <a:pt x="3219512" y="4581112"/>
                </a:lnTo>
                <a:lnTo>
                  <a:pt x="3219318" y="4579672"/>
                </a:lnTo>
                <a:cubicBezTo>
                  <a:pt x="3217024" y="4579893"/>
                  <a:pt x="3214666" y="4579938"/>
                  <a:pt x="3212242" y="4579808"/>
                </a:cubicBezTo>
                <a:cubicBezTo>
                  <a:pt x="3209818" y="4579679"/>
                  <a:pt x="3207296" y="4579744"/>
                  <a:pt x="3204674" y="4580005"/>
                </a:cubicBezTo>
                <a:cubicBezTo>
                  <a:pt x="3201098" y="4579821"/>
                  <a:pt x="3197498" y="4579679"/>
                  <a:pt x="3193874" y="4579579"/>
                </a:cubicBezTo>
                <a:cubicBezTo>
                  <a:pt x="3190250" y="4579479"/>
                  <a:pt x="3186726" y="4579379"/>
                  <a:pt x="3183306" y="4579281"/>
                </a:cubicBezTo>
                <a:cubicBezTo>
                  <a:pt x="3181564" y="4579390"/>
                  <a:pt x="3179174" y="4579474"/>
                  <a:pt x="3176138" y="4579533"/>
                </a:cubicBezTo>
                <a:cubicBezTo>
                  <a:pt x="3173102" y="4579592"/>
                  <a:pt x="3171060" y="4579424"/>
                  <a:pt x="3170014" y="4579029"/>
                </a:cubicBezTo>
                <a:cubicBezTo>
                  <a:pt x="3169546" y="4579113"/>
                  <a:pt x="3168742" y="4579316"/>
                  <a:pt x="3167604" y="4579639"/>
                </a:cubicBezTo>
                <a:cubicBezTo>
                  <a:pt x="3166464" y="4579961"/>
                  <a:pt x="3165826" y="4580144"/>
                  <a:pt x="3165686" y="4580187"/>
                </a:cubicBezTo>
                <a:cubicBezTo>
                  <a:pt x="3165916" y="4580259"/>
                  <a:pt x="3166334" y="4580269"/>
                  <a:pt x="3166942" y="4580216"/>
                </a:cubicBezTo>
                <a:cubicBezTo>
                  <a:pt x="3167548" y="4580164"/>
                  <a:pt x="3167890" y="4580130"/>
                  <a:pt x="3167966" y="4580117"/>
                </a:cubicBezTo>
                <a:cubicBezTo>
                  <a:pt x="3172714" y="4580127"/>
                  <a:pt x="3177494" y="4580237"/>
                  <a:pt x="3182306" y="4580449"/>
                </a:cubicBezTo>
                <a:cubicBezTo>
                  <a:pt x="3187118" y="4580660"/>
                  <a:pt x="3191752" y="4580579"/>
                  <a:pt x="3196212" y="4580207"/>
                </a:cubicBezTo>
                <a:lnTo>
                  <a:pt x="3197758" y="4581062"/>
                </a:lnTo>
                <a:cubicBezTo>
                  <a:pt x="3198534" y="4581446"/>
                  <a:pt x="3199222" y="4581919"/>
                  <a:pt x="3199820" y="4582482"/>
                </a:cubicBezTo>
                <a:cubicBezTo>
                  <a:pt x="3200418" y="4583044"/>
                  <a:pt x="3199976" y="4583447"/>
                  <a:pt x="3198492" y="4583690"/>
                </a:cubicBezTo>
                <a:cubicBezTo>
                  <a:pt x="3195478" y="4584038"/>
                  <a:pt x="3192254" y="4584216"/>
                  <a:pt x="3188824" y="4584223"/>
                </a:cubicBezTo>
                <a:cubicBezTo>
                  <a:pt x="3185392" y="4584230"/>
                  <a:pt x="3182112" y="4584153"/>
                  <a:pt x="3178980" y="4583993"/>
                </a:cubicBezTo>
                <a:cubicBezTo>
                  <a:pt x="3177432" y="4584209"/>
                  <a:pt x="3176162" y="4584469"/>
                  <a:pt x="3175174" y="4584773"/>
                </a:cubicBezTo>
                <a:cubicBezTo>
                  <a:pt x="3174186" y="4585077"/>
                  <a:pt x="3172918" y="4585337"/>
                  <a:pt x="3171368" y="4585554"/>
                </a:cubicBezTo>
                <a:lnTo>
                  <a:pt x="3170518" y="4584194"/>
                </a:lnTo>
                <a:cubicBezTo>
                  <a:pt x="3168506" y="4584450"/>
                  <a:pt x="3166212" y="4584661"/>
                  <a:pt x="3163640" y="4584829"/>
                </a:cubicBezTo>
                <a:cubicBezTo>
                  <a:pt x="3161068" y="4584996"/>
                  <a:pt x="3158466" y="4585037"/>
                  <a:pt x="3155834" y="4584950"/>
                </a:cubicBezTo>
                <a:lnTo>
                  <a:pt x="3158888" y="4583530"/>
                </a:lnTo>
                <a:lnTo>
                  <a:pt x="3165726" y="4583319"/>
                </a:lnTo>
                <a:cubicBezTo>
                  <a:pt x="3165880" y="4583182"/>
                  <a:pt x="3166016" y="4583035"/>
                  <a:pt x="3166132" y="4582877"/>
                </a:cubicBezTo>
                <a:cubicBezTo>
                  <a:pt x="3166248" y="4582719"/>
                  <a:pt x="3166460" y="4582614"/>
                  <a:pt x="3166768" y="4582563"/>
                </a:cubicBezTo>
                <a:cubicBezTo>
                  <a:pt x="3167456" y="4582518"/>
                  <a:pt x="3168110" y="4582621"/>
                  <a:pt x="3168730" y="4582872"/>
                </a:cubicBezTo>
                <a:cubicBezTo>
                  <a:pt x="3169350" y="4583122"/>
                  <a:pt x="3169752" y="4583308"/>
                  <a:pt x="3169938" y="4583429"/>
                </a:cubicBezTo>
                <a:lnTo>
                  <a:pt x="3182960" y="4583087"/>
                </a:lnTo>
                <a:lnTo>
                  <a:pt x="3185278" y="4582593"/>
                </a:lnTo>
                <a:lnTo>
                  <a:pt x="3187324" y="4581506"/>
                </a:lnTo>
                <a:lnTo>
                  <a:pt x="3182494" y="4581053"/>
                </a:lnTo>
                <a:lnTo>
                  <a:pt x="3167774" y="4582231"/>
                </a:lnTo>
                <a:cubicBezTo>
                  <a:pt x="3164986" y="4581928"/>
                  <a:pt x="3161538" y="4581759"/>
                  <a:pt x="3157428" y="4581723"/>
                </a:cubicBezTo>
                <a:cubicBezTo>
                  <a:pt x="3153318" y="4581687"/>
                  <a:pt x="3149850" y="4581729"/>
                  <a:pt x="3147024" y="4581849"/>
                </a:cubicBezTo>
                <a:cubicBezTo>
                  <a:pt x="3144714" y="4582107"/>
                  <a:pt x="3142292" y="4582247"/>
                  <a:pt x="3139760" y="4582270"/>
                </a:cubicBezTo>
                <a:cubicBezTo>
                  <a:pt x="3137228" y="4582293"/>
                  <a:pt x="3134652" y="4582348"/>
                  <a:pt x="3132032" y="4582434"/>
                </a:cubicBezTo>
                <a:cubicBezTo>
                  <a:pt x="3127800" y="4581942"/>
                  <a:pt x="3123396" y="4581576"/>
                  <a:pt x="3118816" y="4581337"/>
                </a:cubicBezTo>
                <a:lnTo>
                  <a:pt x="3103516" y="4581750"/>
                </a:lnTo>
                <a:cubicBezTo>
                  <a:pt x="3103356" y="4581643"/>
                  <a:pt x="3103056" y="4581514"/>
                  <a:pt x="3102618" y="4581364"/>
                </a:cubicBezTo>
                <a:cubicBezTo>
                  <a:pt x="3102178" y="4581213"/>
                  <a:pt x="3101626" y="4581167"/>
                  <a:pt x="3100966" y="4581226"/>
                </a:cubicBezTo>
                <a:cubicBezTo>
                  <a:pt x="3100642" y="4581288"/>
                  <a:pt x="3100372" y="4581434"/>
                  <a:pt x="3100154" y="4581666"/>
                </a:cubicBezTo>
                <a:cubicBezTo>
                  <a:pt x="3099936" y="4581897"/>
                  <a:pt x="3099744" y="4582086"/>
                  <a:pt x="3099574" y="4582233"/>
                </a:cubicBezTo>
                <a:lnTo>
                  <a:pt x="3092232" y="4580834"/>
                </a:lnTo>
                <a:lnTo>
                  <a:pt x="3090068" y="4579636"/>
                </a:lnTo>
                <a:cubicBezTo>
                  <a:pt x="3092568" y="4579373"/>
                  <a:pt x="3095102" y="4579184"/>
                  <a:pt x="3097670" y="4579069"/>
                </a:cubicBezTo>
                <a:cubicBezTo>
                  <a:pt x="3100238" y="4578955"/>
                  <a:pt x="3103602" y="4578560"/>
                  <a:pt x="3107764" y="4577884"/>
                </a:cubicBezTo>
                <a:cubicBezTo>
                  <a:pt x="3105192" y="4577755"/>
                  <a:pt x="3102658" y="4577648"/>
                  <a:pt x="3100162" y="4577562"/>
                </a:cubicBezTo>
                <a:cubicBezTo>
                  <a:pt x="3097666" y="4577476"/>
                  <a:pt x="3095112" y="4577580"/>
                  <a:pt x="3092502" y="4577874"/>
                </a:cubicBezTo>
                <a:cubicBezTo>
                  <a:pt x="3088490" y="4577356"/>
                  <a:pt x="3084304" y="4576963"/>
                  <a:pt x="3079944" y="4576696"/>
                </a:cubicBezTo>
                <a:cubicBezTo>
                  <a:pt x="3077894" y="4575785"/>
                  <a:pt x="3075924" y="4575582"/>
                  <a:pt x="3074030" y="4576089"/>
                </a:cubicBezTo>
                <a:cubicBezTo>
                  <a:pt x="3072138" y="4576595"/>
                  <a:pt x="3070554" y="4576607"/>
                  <a:pt x="3069278" y="4576123"/>
                </a:cubicBezTo>
                <a:lnTo>
                  <a:pt x="3068042" y="4575438"/>
                </a:lnTo>
                <a:cubicBezTo>
                  <a:pt x="3066142" y="4575636"/>
                  <a:pt x="3064540" y="4575693"/>
                  <a:pt x="3063236" y="4575610"/>
                </a:cubicBezTo>
                <a:cubicBezTo>
                  <a:pt x="3061932" y="4575526"/>
                  <a:pt x="3060494" y="4575563"/>
                  <a:pt x="3058924" y="4575720"/>
                </a:cubicBezTo>
                <a:lnTo>
                  <a:pt x="3052818" y="4575006"/>
                </a:lnTo>
                <a:lnTo>
                  <a:pt x="3056836" y="4573677"/>
                </a:lnTo>
                <a:cubicBezTo>
                  <a:pt x="3056218" y="4573334"/>
                  <a:pt x="3056564" y="4573083"/>
                  <a:pt x="3057878" y="4572922"/>
                </a:cubicBezTo>
                <a:cubicBezTo>
                  <a:pt x="3060554" y="4572654"/>
                  <a:pt x="3063460" y="4572542"/>
                  <a:pt x="3066596" y="4572584"/>
                </a:cubicBezTo>
                <a:cubicBezTo>
                  <a:pt x="3069732" y="4572626"/>
                  <a:pt x="3072802" y="4572494"/>
                  <a:pt x="3075806" y="4572186"/>
                </a:cubicBezTo>
                <a:cubicBezTo>
                  <a:pt x="3075868" y="4572183"/>
                  <a:pt x="3076074" y="4572149"/>
                  <a:pt x="3076424" y="4572084"/>
                </a:cubicBezTo>
                <a:cubicBezTo>
                  <a:pt x="3076776" y="4572019"/>
                  <a:pt x="3076904" y="4571942"/>
                  <a:pt x="3076812" y="4571854"/>
                </a:cubicBezTo>
                <a:cubicBezTo>
                  <a:pt x="3076494" y="4571780"/>
                  <a:pt x="3075602" y="4571749"/>
                  <a:pt x="3074140" y="4571763"/>
                </a:cubicBezTo>
                <a:cubicBezTo>
                  <a:pt x="3072678" y="4571777"/>
                  <a:pt x="3071622" y="4571767"/>
                  <a:pt x="3070976" y="4571733"/>
                </a:cubicBezTo>
                <a:cubicBezTo>
                  <a:pt x="3069960" y="4571614"/>
                  <a:pt x="3069096" y="4571581"/>
                  <a:pt x="3068388" y="4571633"/>
                </a:cubicBezTo>
                <a:cubicBezTo>
                  <a:pt x="3067400" y="4571780"/>
                  <a:pt x="3066498" y="4571891"/>
                  <a:pt x="3065678" y="4571965"/>
                </a:cubicBezTo>
                <a:cubicBezTo>
                  <a:pt x="3064860" y="4572039"/>
                  <a:pt x="3064140" y="4571918"/>
                  <a:pt x="3063520" y="4571602"/>
                </a:cubicBezTo>
                <a:lnTo>
                  <a:pt x="3060968" y="4571079"/>
                </a:lnTo>
                <a:lnTo>
                  <a:pt x="3057220" y="4569448"/>
                </a:lnTo>
                <a:lnTo>
                  <a:pt x="3051038" y="4569579"/>
                </a:lnTo>
                <a:cubicBezTo>
                  <a:pt x="3050198" y="4569364"/>
                  <a:pt x="3049172" y="4569185"/>
                  <a:pt x="3047960" y="4569042"/>
                </a:cubicBezTo>
                <a:cubicBezTo>
                  <a:pt x="3046750" y="4568899"/>
                  <a:pt x="3045636" y="4568783"/>
                  <a:pt x="3044624" y="4568693"/>
                </a:cubicBezTo>
                <a:cubicBezTo>
                  <a:pt x="3044302" y="4568506"/>
                  <a:pt x="3043776" y="4568344"/>
                  <a:pt x="3043044" y="4568208"/>
                </a:cubicBezTo>
                <a:cubicBezTo>
                  <a:pt x="3042312" y="4568071"/>
                  <a:pt x="3041448" y="4568055"/>
                  <a:pt x="3040450" y="4568160"/>
                </a:cubicBezTo>
                <a:lnTo>
                  <a:pt x="3038132" y="4568653"/>
                </a:lnTo>
                <a:lnTo>
                  <a:pt x="3035348" y="4567113"/>
                </a:lnTo>
                <a:cubicBezTo>
                  <a:pt x="3036744" y="4567025"/>
                  <a:pt x="3038928" y="4566957"/>
                  <a:pt x="3041904" y="4566910"/>
                </a:cubicBezTo>
                <a:cubicBezTo>
                  <a:pt x="3044878" y="4566863"/>
                  <a:pt x="3046184" y="4566642"/>
                  <a:pt x="3045820" y="4566247"/>
                </a:cubicBezTo>
                <a:cubicBezTo>
                  <a:pt x="3045464" y="4566077"/>
                  <a:pt x="3044920" y="4565943"/>
                  <a:pt x="3044192" y="4565845"/>
                </a:cubicBezTo>
                <a:cubicBezTo>
                  <a:pt x="3043464" y="4565747"/>
                  <a:pt x="3042834" y="4565677"/>
                  <a:pt x="3042304" y="4565633"/>
                </a:cubicBezTo>
                <a:lnTo>
                  <a:pt x="3033802" y="4566257"/>
                </a:lnTo>
                <a:lnTo>
                  <a:pt x="3027660" y="4565965"/>
                </a:lnTo>
                <a:cubicBezTo>
                  <a:pt x="3025716" y="4566204"/>
                  <a:pt x="3023864" y="4566326"/>
                  <a:pt x="3022104" y="4566333"/>
                </a:cubicBezTo>
                <a:cubicBezTo>
                  <a:pt x="3020346" y="4566340"/>
                  <a:pt x="3018512" y="4566251"/>
                  <a:pt x="3016608" y="4566067"/>
                </a:cubicBezTo>
                <a:lnTo>
                  <a:pt x="3011354" y="4566711"/>
                </a:lnTo>
                <a:cubicBezTo>
                  <a:pt x="3008398" y="4566481"/>
                  <a:pt x="3005576" y="4566548"/>
                  <a:pt x="3002892" y="4566913"/>
                </a:cubicBezTo>
                <a:cubicBezTo>
                  <a:pt x="3002710" y="4566600"/>
                  <a:pt x="3002096" y="4566352"/>
                  <a:pt x="3001052" y="4566171"/>
                </a:cubicBezTo>
                <a:cubicBezTo>
                  <a:pt x="3000006" y="4565990"/>
                  <a:pt x="2998802" y="4565972"/>
                  <a:pt x="2997444" y="4566117"/>
                </a:cubicBezTo>
                <a:lnTo>
                  <a:pt x="2989676" y="4565816"/>
                </a:lnTo>
                <a:lnTo>
                  <a:pt x="2989174" y="4564205"/>
                </a:lnTo>
                <a:cubicBezTo>
                  <a:pt x="2991714" y="4564168"/>
                  <a:pt x="2994448" y="4564015"/>
                  <a:pt x="2997374" y="4563748"/>
                </a:cubicBezTo>
                <a:cubicBezTo>
                  <a:pt x="3000302" y="4563480"/>
                  <a:pt x="3002784" y="4563411"/>
                  <a:pt x="3004822" y="4563540"/>
                </a:cubicBezTo>
                <a:cubicBezTo>
                  <a:pt x="3006850" y="4563256"/>
                  <a:pt x="3008358" y="4563350"/>
                  <a:pt x="3009342" y="4563821"/>
                </a:cubicBezTo>
                <a:cubicBezTo>
                  <a:pt x="3009918" y="4564204"/>
                  <a:pt x="3010770" y="4564657"/>
                  <a:pt x="3011898" y="4565181"/>
                </a:cubicBezTo>
                <a:cubicBezTo>
                  <a:pt x="3013028" y="4565704"/>
                  <a:pt x="3013774" y="4565543"/>
                  <a:pt x="3014134" y="4564697"/>
                </a:cubicBezTo>
                <a:lnTo>
                  <a:pt x="3021940" y="4564576"/>
                </a:lnTo>
                <a:lnTo>
                  <a:pt x="3020704" y="4563892"/>
                </a:lnTo>
                <a:lnTo>
                  <a:pt x="3025224" y="4564173"/>
                </a:lnTo>
                <a:lnTo>
                  <a:pt x="3031792" y="4563368"/>
                </a:lnTo>
                <a:lnTo>
                  <a:pt x="3037240" y="4564163"/>
                </a:lnTo>
                <a:lnTo>
                  <a:pt x="3043152" y="4563438"/>
                </a:lnTo>
                <a:cubicBezTo>
                  <a:pt x="3045800" y="4563496"/>
                  <a:pt x="3048272" y="4563681"/>
                  <a:pt x="3050572" y="4563991"/>
                </a:cubicBezTo>
                <a:lnTo>
                  <a:pt x="3056754" y="4563860"/>
                </a:lnTo>
                <a:cubicBezTo>
                  <a:pt x="3056308" y="4563262"/>
                  <a:pt x="3058242" y="4562815"/>
                  <a:pt x="3062558" y="4562521"/>
                </a:cubicBezTo>
                <a:cubicBezTo>
                  <a:pt x="3066874" y="4562227"/>
                  <a:pt x="3069756" y="4562082"/>
                  <a:pt x="3071204" y="4562088"/>
                </a:cubicBezTo>
                <a:cubicBezTo>
                  <a:pt x="3072084" y="4562372"/>
                  <a:pt x="3073762" y="4562375"/>
                  <a:pt x="3076236" y="4562098"/>
                </a:cubicBezTo>
                <a:cubicBezTo>
                  <a:pt x="3078712" y="4561820"/>
                  <a:pt x="3080408" y="4561612"/>
                  <a:pt x="3081328" y="4561473"/>
                </a:cubicBezTo>
                <a:cubicBezTo>
                  <a:pt x="3082168" y="4561680"/>
                  <a:pt x="3083202" y="4561771"/>
                  <a:pt x="3084428" y="4561746"/>
                </a:cubicBezTo>
                <a:cubicBezTo>
                  <a:pt x="3085656" y="4561722"/>
                  <a:pt x="3086786" y="4561645"/>
                  <a:pt x="3087818" y="4561513"/>
                </a:cubicBezTo>
                <a:cubicBezTo>
                  <a:pt x="3088998" y="4561334"/>
                  <a:pt x="3089778" y="4561099"/>
                  <a:pt x="3090156" y="4560809"/>
                </a:cubicBezTo>
                <a:cubicBezTo>
                  <a:pt x="3090534" y="4560518"/>
                  <a:pt x="3091314" y="4560283"/>
                  <a:pt x="3092494" y="4560104"/>
                </a:cubicBezTo>
                <a:cubicBezTo>
                  <a:pt x="3090810" y="4559505"/>
                  <a:pt x="3088284" y="4559440"/>
                  <a:pt x="3084920" y="4559909"/>
                </a:cubicBezTo>
                <a:cubicBezTo>
                  <a:pt x="3081556" y="4560378"/>
                  <a:pt x="3079108" y="4560356"/>
                  <a:pt x="3077578" y="4559842"/>
                </a:cubicBezTo>
                <a:cubicBezTo>
                  <a:pt x="3075534" y="4560071"/>
                  <a:pt x="3073324" y="4560125"/>
                  <a:pt x="3070948" y="4560002"/>
                </a:cubicBezTo>
                <a:cubicBezTo>
                  <a:pt x="3068570" y="4559880"/>
                  <a:pt x="3066466" y="4559659"/>
                  <a:pt x="3064634" y="4559339"/>
                </a:cubicBezTo>
                <a:lnTo>
                  <a:pt x="3056094" y="4560387"/>
                </a:lnTo>
                <a:cubicBezTo>
                  <a:pt x="3050606" y="4559226"/>
                  <a:pt x="3045848" y="4558721"/>
                  <a:pt x="3041822" y="4558871"/>
                </a:cubicBezTo>
                <a:cubicBezTo>
                  <a:pt x="3037796" y="4559020"/>
                  <a:pt x="3032082" y="4559207"/>
                  <a:pt x="3024680" y="4559431"/>
                </a:cubicBezTo>
                <a:cubicBezTo>
                  <a:pt x="3023446" y="4558877"/>
                  <a:pt x="3021752" y="4558458"/>
                  <a:pt x="3019598" y="4558173"/>
                </a:cubicBezTo>
                <a:cubicBezTo>
                  <a:pt x="3017446" y="4557888"/>
                  <a:pt x="3015752" y="4557469"/>
                  <a:pt x="3014518" y="4556915"/>
                </a:cubicBezTo>
                <a:lnTo>
                  <a:pt x="3007292" y="4557801"/>
                </a:lnTo>
                <a:lnTo>
                  <a:pt x="3006364" y="4557287"/>
                </a:lnTo>
                <a:cubicBezTo>
                  <a:pt x="3005772" y="4556959"/>
                  <a:pt x="3005740" y="4556719"/>
                  <a:pt x="3006268" y="4556568"/>
                </a:cubicBezTo>
                <a:cubicBezTo>
                  <a:pt x="3006796" y="4556416"/>
                  <a:pt x="3007730" y="4556266"/>
                  <a:pt x="3009068" y="4556119"/>
                </a:cubicBezTo>
                <a:lnTo>
                  <a:pt x="3015250" y="4555988"/>
                </a:lnTo>
                <a:cubicBezTo>
                  <a:pt x="3015710" y="4555919"/>
                  <a:pt x="3016444" y="4555751"/>
                  <a:pt x="3017448" y="4555484"/>
                </a:cubicBezTo>
                <a:cubicBezTo>
                  <a:pt x="3018454" y="4555217"/>
                  <a:pt x="3018944" y="4555026"/>
                  <a:pt x="3018922" y="4554911"/>
                </a:cubicBezTo>
                <a:lnTo>
                  <a:pt x="3016950" y="4555153"/>
                </a:lnTo>
                <a:cubicBezTo>
                  <a:pt x="3015176" y="4554891"/>
                  <a:pt x="3012872" y="4554616"/>
                  <a:pt x="3010044" y="4554327"/>
                </a:cubicBezTo>
                <a:cubicBezTo>
                  <a:pt x="3007214" y="4554038"/>
                  <a:pt x="3004894" y="4553975"/>
                  <a:pt x="3003080" y="4554136"/>
                </a:cubicBezTo>
                <a:cubicBezTo>
                  <a:pt x="3001910" y="4553970"/>
                  <a:pt x="3000548" y="4553920"/>
                  <a:pt x="2998992" y="4553984"/>
                </a:cubicBezTo>
                <a:cubicBezTo>
                  <a:pt x="2997438" y="4554048"/>
                  <a:pt x="2995978" y="4554166"/>
                  <a:pt x="2994618" y="4554338"/>
                </a:cubicBezTo>
                <a:lnTo>
                  <a:pt x="2989826" y="4553462"/>
                </a:lnTo>
                <a:cubicBezTo>
                  <a:pt x="2988778" y="4553595"/>
                  <a:pt x="2987512" y="4553689"/>
                  <a:pt x="2986024" y="4553745"/>
                </a:cubicBezTo>
                <a:cubicBezTo>
                  <a:pt x="2984538" y="4553801"/>
                  <a:pt x="2983202" y="4553747"/>
                  <a:pt x="2982020" y="4553583"/>
                </a:cubicBezTo>
                <a:lnTo>
                  <a:pt x="2976766" y="4554228"/>
                </a:lnTo>
                <a:lnTo>
                  <a:pt x="2973558" y="4553785"/>
                </a:lnTo>
                <a:cubicBezTo>
                  <a:pt x="2971528" y="4554012"/>
                  <a:pt x="2969290" y="4554069"/>
                  <a:pt x="2966844" y="4553955"/>
                </a:cubicBezTo>
                <a:cubicBezTo>
                  <a:pt x="2964400" y="4553841"/>
                  <a:pt x="2962103" y="4553644"/>
                  <a:pt x="2959957" y="4553362"/>
                </a:cubicBezTo>
                <a:cubicBezTo>
                  <a:pt x="2957232" y="4553270"/>
                  <a:pt x="2954104" y="4553148"/>
                  <a:pt x="2950572" y="4552998"/>
                </a:cubicBezTo>
                <a:cubicBezTo>
                  <a:pt x="2947041" y="4552847"/>
                  <a:pt x="2943922" y="4552620"/>
                  <a:pt x="2941217" y="4552316"/>
                </a:cubicBezTo>
                <a:cubicBezTo>
                  <a:pt x="2940209" y="4552452"/>
                  <a:pt x="2939103" y="4552562"/>
                  <a:pt x="2937898" y="4552644"/>
                </a:cubicBezTo>
                <a:cubicBezTo>
                  <a:pt x="2936693" y="4552727"/>
                  <a:pt x="2935520" y="4552688"/>
                  <a:pt x="2934377" y="4552527"/>
                </a:cubicBezTo>
                <a:cubicBezTo>
                  <a:pt x="2932326" y="4552762"/>
                  <a:pt x="2930043" y="4552867"/>
                  <a:pt x="2927528" y="4552845"/>
                </a:cubicBezTo>
                <a:cubicBezTo>
                  <a:pt x="2925014" y="4552822"/>
                  <a:pt x="2922750" y="4552716"/>
                  <a:pt x="2920738" y="4552528"/>
                </a:cubicBezTo>
                <a:cubicBezTo>
                  <a:pt x="2920053" y="4552612"/>
                  <a:pt x="2919374" y="4552643"/>
                  <a:pt x="2918699" y="4552621"/>
                </a:cubicBezTo>
                <a:cubicBezTo>
                  <a:pt x="2918025" y="4552599"/>
                  <a:pt x="2917519" y="4552504"/>
                  <a:pt x="2917183" y="4552337"/>
                </a:cubicBezTo>
                <a:lnTo>
                  <a:pt x="2916912" y="4551743"/>
                </a:lnTo>
                <a:lnTo>
                  <a:pt x="2924408" y="4551450"/>
                </a:lnTo>
                <a:cubicBezTo>
                  <a:pt x="2925415" y="4551536"/>
                  <a:pt x="2926550" y="4551554"/>
                  <a:pt x="2927813" y="4551503"/>
                </a:cubicBezTo>
                <a:cubicBezTo>
                  <a:pt x="2929076" y="4551453"/>
                  <a:pt x="2930221" y="4551365"/>
                  <a:pt x="2931247" y="4551239"/>
                </a:cubicBezTo>
                <a:lnTo>
                  <a:pt x="2938395" y="4551198"/>
                </a:lnTo>
                <a:cubicBezTo>
                  <a:pt x="2939809" y="4550981"/>
                  <a:pt x="2941425" y="4550766"/>
                  <a:pt x="2943244" y="4550551"/>
                </a:cubicBezTo>
                <a:cubicBezTo>
                  <a:pt x="2945063" y="4550337"/>
                  <a:pt x="2946487" y="4550458"/>
                  <a:pt x="2947514" y="4550916"/>
                </a:cubicBezTo>
                <a:cubicBezTo>
                  <a:pt x="2954021" y="4550188"/>
                  <a:pt x="2962451" y="4549746"/>
                  <a:pt x="2972802" y="4549591"/>
                </a:cubicBezTo>
                <a:cubicBezTo>
                  <a:pt x="2983154" y="4549437"/>
                  <a:pt x="2991856" y="4549589"/>
                  <a:pt x="2998904" y="4550049"/>
                </a:cubicBezTo>
                <a:cubicBezTo>
                  <a:pt x="3001186" y="4549795"/>
                  <a:pt x="3003422" y="4549625"/>
                  <a:pt x="3005608" y="4549540"/>
                </a:cubicBezTo>
                <a:cubicBezTo>
                  <a:pt x="3007794" y="4549455"/>
                  <a:pt x="3010028" y="4549285"/>
                  <a:pt x="3012312" y="4549031"/>
                </a:cubicBezTo>
                <a:cubicBezTo>
                  <a:pt x="3012810" y="4549279"/>
                  <a:pt x="3013542" y="4549407"/>
                  <a:pt x="3014510" y="4549415"/>
                </a:cubicBezTo>
                <a:cubicBezTo>
                  <a:pt x="3015476" y="4549423"/>
                  <a:pt x="3016470" y="4549362"/>
                  <a:pt x="3017490" y="4549232"/>
                </a:cubicBezTo>
                <a:cubicBezTo>
                  <a:pt x="3020210" y="4548934"/>
                  <a:pt x="3021976" y="4548856"/>
                  <a:pt x="3022788" y="4549001"/>
                </a:cubicBezTo>
                <a:cubicBezTo>
                  <a:pt x="3023600" y="4549145"/>
                  <a:pt x="3024874" y="4549128"/>
                  <a:pt x="3026608" y="4548950"/>
                </a:cubicBezTo>
                <a:lnTo>
                  <a:pt x="3034722" y="4549000"/>
                </a:lnTo>
                <a:cubicBezTo>
                  <a:pt x="3035536" y="4549210"/>
                  <a:pt x="3036460" y="4549314"/>
                  <a:pt x="3037494" y="4549314"/>
                </a:cubicBezTo>
                <a:cubicBezTo>
                  <a:pt x="3038530" y="4549313"/>
                  <a:pt x="3039550" y="4549249"/>
                  <a:pt x="3040556" y="4549121"/>
                </a:cubicBezTo>
                <a:lnTo>
                  <a:pt x="3043532" y="4548547"/>
                </a:lnTo>
                <a:lnTo>
                  <a:pt x="3066676" y="4547590"/>
                </a:lnTo>
                <a:lnTo>
                  <a:pt x="3069884" y="4548033"/>
                </a:lnTo>
                <a:lnTo>
                  <a:pt x="3074096" y="4548143"/>
                </a:lnTo>
                <a:cubicBezTo>
                  <a:pt x="3075150" y="4548014"/>
                  <a:pt x="3076404" y="4547913"/>
                  <a:pt x="3077858" y="4547839"/>
                </a:cubicBezTo>
                <a:cubicBezTo>
                  <a:pt x="3079312" y="4547765"/>
                  <a:pt x="3080558" y="4547769"/>
                  <a:pt x="3081592" y="4547851"/>
                </a:cubicBezTo>
                <a:cubicBezTo>
                  <a:pt x="3082602" y="4547605"/>
                  <a:pt x="3084136" y="4547400"/>
                  <a:pt x="3086194" y="4547234"/>
                </a:cubicBezTo>
                <a:cubicBezTo>
                  <a:pt x="3088252" y="4547069"/>
                  <a:pt x="3089758" y="4547181"/>
                  <a:pt x="3090710" y="4547569"/>
                </a:cubicBezTo>
                <a:cubicBezTo>
                  <a:pt x="3092626" y="4547408"/>
                  <a:pt x="3096136" y="4547352"/>
                  <a:pt x="3101240" y="4547401"/>
                </a:cubicBezTo>
                <a:cubicBezTo>
                  <a:pt x="3106344" y="4547450"/>
                  <a:pt x="3109428" y="4547603"/>
                  <a:pt x="3110494" y="4547860"/>
                </a:cubicBezTo>
                <a:lnTo>
                  <a:pt x="3116020" y="4547810"/>
                </a:lnTo>
                <a:cubicBezTo>
                  <a:pt x="3120214" y="4547356"/>
                  <a:pt x="3124188" y="4547113"/>
                  <a:pt x="3127940" y="4547079"/>
                </a:cubicBezTo>
                <a:cubicBezTo>
                  <a:pt x="3131690" y="4547046"/>
                  <a:pt x="3135664" y="4546803"/>
                  <a:pt x="3139860" y="4546349"/>
                </a:cubicBezTo>
                <a:lnTo>
                  <a:pt x="3143414" y="4546540"/>
                </a:lnTo>
                <a:cubicBezTo>
                  <a:pt x="3145992" y="4546320"/>
                  <a:pt x="3149404" y="4546285"/>
                  <a:pt x="3153654" y="4546434"/>
                </a:cubicBezTo>
                <a:cubicBezTo>
                  <a:pt x="3157902" y="4546584"/>
                  <a:pt x="3161316" y="4546549"/>
                  <a:pt x="3163892" y="4546328"/>
                </a:cubicBezTo>
                <a:cubicBezTo>
                  <a:pt x="3166040" y="4546684"/>
                  <a:pt x="3168422" y="4546670"/>
                  <a:pt x="3171042" y="4546288"/>
                </a:cubicBezTo>
                <a:cubicBezTo>
                  <a:pt x="3173660" y="4545906"/>
                  <a:pt x="3176044" y="4545892"/>
                  <a:pt x="3178190" y="4546247"/>
                </a:cubicBezTo>
                <a:cubicBezTo>
                  <a:pt x="3180456" y="4546096"/>
                  <a:pt x="3186442" y="4545893"/>
                  <a:pt x="3196148" y="4545639"/>
                </a:cubicBezTo>
                <a:cubicBezTo>
                  <a:pt x="3205852" y="4545385"/>
                  <a:pt x="3211586" y="4545265"/>
                  <a:pt x="3213352" y="4545280"/>
                </a:cubicBezTo>
                <a:cubicBezTo>
                  <a:pt x="3214280" y="4545044"/>
                  <a:pt x="3215484" y="4544879"/>
                  <a:pt x="3216968" y="4544784"/>
                </a:cubicBezTo>
                <a:cubicBezTo>
                  <a:pt x="3218452" y="4544689"/>
                  <a:pt x="3219630" y="4544841"/>
                  <a:pt x="3220500" y="4545239"/>
                </a:cubicBezTo>
                <a:cubicBezTo>
                  <a:pt x="3226032" y="4545183"/>
                  <a:pt x="3231940" y="4545252"/>
                  <a:pt x="3238220" y="4545444"/>
                </a:cubicBezTo>
                <a:cubicBezTo>
                  <a:pt x="3244502" y="4545636"/>
                  <a:pt x="3250186" y="4545470"/>
                  <a:pt x="3255274" y="4544946"/>
                </a:cubicBezTo>
                <a:cubicBezTo>
                  <a:pt x="3255776" y="4545011"/>
                  <a:pt x="3256376" y="4545103"/>
                  <a:pt x="3257076" y="4545222"/>
                </a:cubicBezTo>
                <a:cubicBezTo>
                  <a:pt x="3257776" y="4545341"/>
                  <a:pt x="3258464" y="4545370"/>
                  <a:pt x="3259138" y="4545308"/>
                </a:cubicBezTo>
                <a:cubicBezTo>
                  <a:pt x="3259414" y="4545248"/>
                  <a:pt x="3259452" y="4545139"/>
                  <a:pt x="3259250" y="4544981"/>
                </a:cubicBezTo>
                <a:cubicBezTo>
                  <a:pt x="3259048" y="4544823"/>
                  <a:pt x="3258920" y="4544734"/>
                  <a:pt x="3258868" y="4544714"/>
                </a:cubicBezTo>
                <a:lnTo>
                  <a:pt x="3265708" y="4544503"/>
                </a:lnTo>
                <a:lnTo>
                  <a:pt x="3268258" y="4545026"/>
                </a:lnTo>
                <a:cubicBezTo>
                  <a:pt x="3270696" y="4545145"/>
                  <a:pt x="3273672" y="4545146"/>
                  <a:pt x="3277188" y="4545029"/>
                </a:cubicBezTo>
                <a:cubicBezTo>
                  <a:pt x="3280704" y="4544911"/>
                  <a:pt x="3283690" y="4544806"/>
                  <a:pt x="3286148" y="4544714"/>
                </a:cubicBezTo>
                <a:cubicBezTo>
                  <a:pt x="3287348" y="4544453"/>
                  <a:pt x="3288578" y="4544320"/>
                  <a:pt x="3289838" y="4544313"/>
                </a:cubicBezTo>
                <a:cubicBezTo>
                  <a:pt x="3291096" y="4544307"/>
                  <a:pt x="3292134" y="4544511"/>
                  <a:pt x="3292948" y="4544925"/>
                </a:cubicBezTo>
                <a:lnTo>
                  <a:pt x="3298474" y="4544874"/>
                </a:lnTo>
                <a:cubicBezTo>
                  <a:pt x="3299916" y="4544941"/>
                  <a:pt x="3302790" y="4544885"/>
                  <a:pt x="3307096" y="4544705"/>
                </a:cubicBezTo>
                <a:cubicBezTo>
                  <a:pt x="3311400" y="4544526"/>
                  <a:pt x="3314284" y="4544364"/>
                  <a:pt x="3315746" y="4544219"/>
                </a:cubicBezTo>
                <a:cubicBezTo>
                  <a:pt x="3317942" y="4544011"/>
                  <a:pt x="3319836" y="4544022"/>
                  <a:pt x="3321426" y="4544254"/>
                </a:cubicBezTo>
                <a:cubicBezTo>
                  <a:pt x="3323014" y="4544486"/>
                  <a:pt x="3324908" y="4544498"/>
                  <a:pt x="3327106" y="4544289"/>
                </a:cubicBezTo>
                <a:lnTo>
                  <a:pt x="3338774" y="4544531"/>
                </a:lnTo>
                <a:cubicBezTo>
                  <a:pt x="3340258" y="4544445"/>
                  <a:pt x="3344054" y="4544362"/>
                  <a:pt x="3350164" y="4544284"/>
                </a:cubicBezTo>
                <a:cubicBezTo>
                  <a:pt x="3356274" y="4544205"/>
                  <a:pt x="3359742" y="4544163"/>
                  <a:pt x="3360568" y="4544158"/>
                </a:cubicBezTo>
                <a:cubicBezTo>
                  <a:pt x="3361926" y="4543947"/>
                  <a:pt x="3363324" y="4543758"/>
                  <a:pt x="3364760" y="4543591"/>
                </a:cubicBezTo>
                <a:cubicBezTo>
                  <a:pt x="3366196" y="4543424"/>
                  <a:pt x="3367400" y="4543572"/>
                  <a:pt x="3368372" y="4544036"/>
                </a:cubicBezTo>
                <a:cubicBezTo>
                  <a:pt x="3374000" y="4543987"/>
                  <a:pt x="3380364" y="4544068"/>
                  <a:pt x="3387470" y="4544281"/>
                </a:cubicBezTo>
                <a:cubicBezTo>
                  <a:pt x="3394574" y="4544494"/>
                  <a:pt x="3400882" y="4544322"/>
                  <a:pt x="3406394" y="4543763"/>
                </a:cubicBezTo>
                <a:cubicBezTo>
                  <a:pt x="3406936" y="4543823"/>
                  <a:pt x="3407618" y="4543905"/>
                  <a:pt x="3408442" y="4544009"/>
                </a:cubicBezTo>
                <a:cubicBezTo>
                  <a:pt x="3409264" y="4544113"/>
                  <a:pt x="3409870" y="4544152"/>
                  <a:pt x="3410258" y="4544126"/>
                </a:cubicBezTo>
                <a:cubicBezTo>
                  <a:pt x="3410868" y="4544038"/>
                  <a:pt x="3411134" y="4543927"/>
                  <a:pt x="3411060" y="4543792"/>
                </a:cubicBezTo>
                <a:cubicBezTo>
                  <a:pt x="3410984" y="4543658"/>
                  <a:pt x="3410844" y="4543544"/>
                  <a:pt x="3410644" y="4543451"/>
                </a:cubicBezTo>
                <a:lnTo>
                  <a:pt x="3417482" y="4543240"/>
                </a:lnTo>
                <a:cubicBezTo>
                  <a:pt x="3419884" y="4543607"/>
                  <a:pt x="3422462" y="4543848"/>
                  <a:pt x="3425212" y="4543964"/>
                </a:cubicBezTo>
                <a:lnTo>
                  <a:pt x="3440202" y="4543380"/>
                </a:lnTo>
                <a:cubicBezTo>
                  <a:pt x="3441416" y="4543126"/>
                  <a:pt x="3442698" y="4543021"/>
                  <a:pt x="3444048" y="4543065"/>
                </a:cubicBezTo>
                <a:cubicBezTo>
                  <a:pt x="3445396" y="4543109"/>
                  <a:pt x="3446484" y="4543341"/>
                  <a:pt x="3447312" y="4543762"/>
                </a:cubicBezTo>
                <a:cubicBezTo>
                  <a:pt x="3448556" y="4543636"/>
                  <a:pt x="3449586" y="4543614"/>
                  <a:pt x="3450404" y="4543697"/>
                </a:cubicBezTo>
                <a:cubicBezTo>
                  <a:pt x="3451222" y="4543779"/>
                  <a:pt x="3452252" y="4543757"/>
                  <a:pt x="3453494" y="4543631"/>
                </a:cubicBezTo>
                <a:cubicBezTo>
                  <a:pt x="3454622" y="4543654"/>
                  <a:pt x="3457728" y="4543578"/>
                  <a:pt x="3462812" y="4543403"/>
                </a:cubicBezTo>
                <a:cubicBezTo>
                  <a:pt x="3467896" y="4543228"/>
                  <a:pt x="3471088" y="4543089"/>
                  <a:pt x="3472390" y="4542986"/>
                </a:cubicBezTo>
                <a:cubicBezTo>
                  <a:pt x="3474614" y="4542774"/>
                  <a:pt x="3476616" y="4542772"/>
                  <a:pt x="3478398" y="4542981"/>
                </a:cubicBezTo>
                <a:cubicBezTo>
                  <a:pt x="3480178" y="4543189"/>
                  <a:pt x="3482182" y="4543188"/>
                  <a:pt x="3484406" y="4542976"/>
                </a:cubicBezTo>
                <a:lnTo>
                  <a:pt x="3490898" y="4543016"/>
                </a:lnTo>
                <a:cubicBezTo>
                  <a:pt x="3492508" y="4542871"/>
                  <a:pt x="3494022" y="4542894"/>
                  <a:pt x="3495438" y="4543086"/>
                </a:cubicBezTo>
                <a:cubicBezTo>
                  <a:pt x="3496854" y="4543278"/>
                  <a:pt x="3498368" y="4543302"/>
                  <a:pt x="3499978" y="4543156"/>
                </a:cubicBezTo>
                <a:cubicBezTo>
                  <a:pt x="3501016" y="4543656"/>
                  <a:pt x="3502728" y="4543864"/>
                  <a:pt x="3505118" y="4543780"/>
                </a:cubicBezTo>
                <a:cubicBezTo>
                  <a:pt x="3505426" y="4543747"/>
                  <a:pt x="3505632" y="4543713"/>
                  <a:pt x="3505736" y="4543678"/>
                </a:cubicBezTo>
                <a:cubicBezTo>
                  <a:pt x="3505840" y="4543644"/>
                  <a:pt x="3505968" y="4543567"/>
                  <a:pt x="3506122" y="4543448"/>
                </a:cubicBezTo>
                <a:lnTo>
                  <a:pt x="3508710" y="4543549"/>
                </a:lnTo>
                <a:cubicBezTo>
                  <a:pt x="3509488" y="4543554"/>
                  <a:pt x="3510126" y="4543536"/>
                  <a:pt x="3510624" y="4543497"/>
                </a:cubicBezTo>
                <a:cubicBezTo>
                  <a:pt x="3511120" y="4543458"/>
                  <a:pt x="3511680" y="4543398"/>
                  <a:pt x="3512304" y="4543317"/>
                </a:cubicBezTo>
                <a:cubicBezTo>
                  <a:pt x="3517502" y="4543511"/>
                  <a:pt x="3522812" y="4543601"/>
                  <a:pt x="3528234" y="4543585"/>
                </a:cubicBezTo>
                <a:cubicBezTo>
                  <a:pt x="3533654" y="4543569"/>
                  <a:pt x="3539060" y="4543489"/>
                  <a:pt x="3544452" y="4543346"/>
                </a:cubicBezTo>
                <a:cubicBezTo>
                  <a:pt x="3545604" y="4543262"/>
                  <a:pt x="3548112" y="4543207"/>
                  <a:pt x="3551978" y="4543181"/>
                </a:cubicBezTo>
                <a:cubicBezTo>
                  <a:pt x="3555842" y="4543156"/>
                  <a:pt x="3558100" y="4543184"/>
                  <a:pt x="3558748" y="4543265"/>
                </a:cubicBezTo>
                <a:cubicBezTo>
                  <a:pt x="3561038" y="4543006"/>
                  <a:pt x="3563336" y="4542890"/>
                  <a:pt x="3565640" y="4542916"/>
                </a:cubicBezTo>
                <a:cubicBezTo>
                  <a:pt x="3567946" y="4542943"/>
                  <a:pt x="3570310" y="4542975"/>
                  <a:pt x="3572736" y="4543013"/>
                </a:cubicBezTo>
                <a:lnTo>
                  <a:pt x="3575944" y="4543456"/>
                </a:lnTo>
                <a:cubicBezTo>
                  <a:pt x="3576284" y="4543423"/>
                  <a:pt x="3576664" y="4543411"/>
                  <a:pt x="3577084" y="4543421"/>
                </a:cubicBezTo>
                <a:cubicBezTo>
                  <a:pt x="3577502" y="4543430"/>
                  <a:pt x="3577882" y="4543419"/>
                  <a:pt x="3578224" y="4543385"/>
                </a:cubicBezTo>
                <a:cubicBezTo>
                  <a:pt x="3579330" y="4543350"/>
                  <a:pt x="3580296" y="4543292"/>
                  <a:pt x="3581122" y="4543213"/>
                </a:cubicBezTo>
                <a:cubicBezTo>
                  <a:pt x="3581946" y="4543133"/>
                  <a:pt x="3582836" y="4543033"/>
                  <a:pt x="3583788" y="4542912"/>
                </a:cubicBezTo>
                <a:cubicBezTo>
                  <a:pt x="3584258" y="4543098"/>
                  <a:pt x="3584902" y="4543159"/>
                  <a:pt x="3585720" y="4543093"/>
                </a:cubicBezTo>
                <a:cubicBezTo>
                  <a:pt x="3586088" y="4543057"/>
                  <a:pt x="3586578" y="4543032"/>
                  <a:pt x="3587188" y="4543018"/>
                </a:cubicBezTo>
                <a:cubicBezTo>
                  <a:pt x="3587798" y="4543004"/>
                  <a:pt x="3588286" y="4542979"/>
                  <a:pt x="3588656" y="4542942"/>
                </a:cubicBezTo>
                <a:lnTo>
                  <a:pt x="3588964" y="4543113"/>
                </a:lnTo>
                <a:cubicBezTo>
                  <a:pt x="3589674" y="4543061"/>
                  <a:pt x="3590536" y="4543095"/>
                  <a:pt x="3591554" y="4543214"/>
                </a:cubicBezTo>
                <a:lnTo>
                  <a:pt x="3598392" y="4543002"/>
                </a:lnTo>
                <a:cubicBezTo>
                  <a:pt x="3599910" y="4542916"/>
                  <a:pt x="3601368" y="4542799"/>
                  <a:pt x="3602768" y="4542649"/>
                </a:cubicBezTo>
                <a:cubicBezTo>
                  <a:pt x="3604170" y="4542498"/>
                  <a:pt x="3605222" y="4542378"/>
                  <a:pt x="3605928" y="4542287"/>
                </a:cubicBezTo>
                <a:close/>
                <a:moveTo>
                  <a:pt x="2862632" y="4429933"/>
                </a:moveTo>
                <a:cubicBezTo>
                  <a:pt x="2860675" y="4429879"/>
                  <a:pt x="2859071" y="4430071"/>
                  <a:pt x="2857820" y="4430507"/>
                </a:cubicBezTo>
                <a:cubicBezTo>
                  <a:pt x="2856569" y="4430944"/>
                  <a:pt x="2855159" y="4431611"/>
                  <a:pt x="2853592" y="4432509"/>
                </a:cubicBezTo>
                <a:cubicBezTo>
                  <a:pt x="2856428" y="4433684"/>
                  <a:pt x="2859700" y="4433460"/>
                  <a:pt x="2863409" y="4431836"/>
                </a:cubicBezTo>
                <a:close/>
                <a:moveTo>
                  <a:pt x="2947677" y="4425667"/>
                </a:moveTo>
                <a:lnTo>
                  <a:pt x="2950010" y="4431376"/>
                </a:lnTo>
                <a:cubicBezTo>
                  <a:pt x="2954498" y="4431655"/>
                  <a:pt x="2959422" y="4430535"/>
                  <a:pt x="2964784" y="4428015"/>
                </a:cubicBezTo>
                <a:close/>
                <a:moveTo>
                  <a:pt x="3598108" y="4417068"/>
                </a:moveTo>
                <a:cubicBezTo>
                  <a:pt x="3599664" y="4420875"/>
                  <a:pt x="3599566" y="4425577"/>
                  <a:pt x="3597818" y="4431175"/>
                </a:cubicBezTo>
                <a:lnTo>
                  <a:pt x="3616674" y="4427925"/>
                </a:lnTo>
                <a:cubicBezTo>
                  <a:pt x="3618006" y="4428511"/>
                  <a:pt x="3619594" y="4429103"/>
                  <a:pt x="3621436" y="4429702"/>
                </a:cubicBezTo>
                <a:cubicBezTo>
                  <a:pt x="3623280" y="4430301"/>
                  <a:pt x="3624672" y="4430418"/>
                  <a:pt x="3625616" y="4430051"/>
                </a:cubicBezTo>
                <a:cubicBezTo>
                  <a:pt x="3627034" y="4428992"/>
                  <a:pt x="3627138" y="4427192"/>
                  <a:pt x="3625932" y="4424649"/>
                </a:cubicBezTo>
                <a:cubicBezTo>
                  <a:pt x="3624724" y="4422107"/>
                  <a:pt x="3623614" y="4419803"/>
                  <a:pt x="3622602" y="4417737"/>
                </a:cubicBezTo>
                <a:cubicBezTo>
                  <a:pt x="3618568" y="4417744"/>
                  <a:pt x="3614584" y="4417871"/>
                  <a:pt x="3610646" y="4418116"/>
                </a:cubicBezTo>
                <a:cubicBezTo>
                  <a:pt x="3606710" y="4418362"/>
                  <a:pt x="3602530" y="4418012"/>
                  <a:pt x="3598108" y="4417068"/>
                </a:cubicBezTo>
                <a:close/>
                <a:moveTo>
                  <a:pt x="2908020" y="4407648"/>
                </a:moveTo>
                <a:lnTo>
                  <a:pt x="2898594" y="4429032"/>
                </a:lnTo>
                <a:lnTo>
                  <a:pt x="2901705" y="4436645"/>
                </a:lnTo>
                <a:lnTo>
                  <a:pt x="2917352" y="4430485"/>
                </a:lnTo>
                <a:lnTo>
                  <a:pt x="2926488" y="4423207"/>
                </a:lnTo>
                <a:lnTo>
                  <a:pt x="2911908" y="4417163"/>
                </a:lnTo>
                <a:cubicBezTo>
                  <a:pt x="2914565" y="4416256"/>
                  <a:pt x="2915253" y="4414236"/>
                  <a:pt x="2913973" y="4411103"/>
                </a:cubicBezTo>
                <a:cubicBezTo>
                  <a:pt x="2912693" y="4407971"/>
                  <a:pt x="2910708" y="4406819"/>
                  <a:pt x="2908020" y="4407648"/>
                </a:cubicBezTo>
                <a:close/>
                <a:moveTo>
                  <a:pt x="3216810" y="4407605"/>
                </a:moveTo>
                <a:lnTo>
                  <a:pt x="3202814" y="4412869"/>
                </a:lnTo>
                <a:lnTo>
                  <a:pt x="3198634" y="4417459"/>
                </a:lnTo>
                <a:cubicBezTo>
                  <a:pt x="3201992" y="4418061"/>
                  <a:pt x="3205460" y="4418312"/>
                  <a:pt x="3209036" y="4418214"/>
                </a:cubicBezTo>
                <a:cubicBezTo>
                  <a:pt x="3212612" y="4418115"/>
                  <a:pt x="3215688" y="4417415"/>
                  <a:pt x="3218268" y="4416113"/>
                </a:cubicBezTo>
                <a:cubicBezTo>
                  <a:pt x="3221572" y="4414321"/>
                  <a:pt x="3222448" y="4411522"/>
                  <a:pt x="3220892" y="4407716"/>
                </a:cubicBezTo>
                <a:cubicBezTo>
                  <a:pt x="3219094" y="4409079"/>
                  <a:pt x="3217732" y="4409042"/>
                  <a:pt x="3216810" y="4407605"/>
                </a:cubicBezTo>
                <a:close/>
                <a:moveTo>
                  <a:pt x="3693942" y="4404628"/>
                </a:moveTo>
                <a:cubicBezTo>
                  <a:pt x="3690784" y="4405953"/>
                  <a:pt x="3688840" y="4407782"/>
                  <a:pt x="3688110" y="4410115"/>
                </a:cubicBezTo>
                <a:lnTo>
                  <a:pt x="3689666" y="4413921"/>
                </a:lnTo>
                <a:cubicBezTo>
                  <a:pt x="3690590" y="4415358"/>
                  <a:pt x="3691950" y="4415395"/>
                  <a:pt x="3693748" y="4414032"/>
                </a:cubicBezTo>
                <a:cubicBezTo>
                  <a:pt x="3695332" y="4413174"/>
                  <a:pt x="3696102" y="4412175"/>
                  <a:pt x="3696056" y="4411037"/>
                </a:cubicBezTo>
                <a:cubicBezTo>
                  <a:pt x="3696012" y="4409899"/>
                  <a:pt x="3695566" y="4408397"/>
                  <a:pt x="3694720" y="4406531"/>
                </a:cubicBezTo>
                <a:close/>
                <a:moveTo>
                  <a:pt x="3604836" y="4403027"/>
                </a:moveTo>
                <a:lnTo>
                  <a:pt x="3608118" y="4406991"/>
                </a:lnTo>
                <a:lnTo>
                  <a:pt x="3606562" y="4403185"/>
                </a:lnTo>
                <a:close/>
                <a:moveTo>
                  <a:pt x="2202379" y="4399684"/>
                </a:moveTo>
                <a:lnTo>
                  <a:pt x="2193924" y="4413568"/>
                </a:lnTo>
                <a:lnTo>
                  <a:pt x="2179929" y="4418832"/>
                </a:lnTo>
                <a:cubicBezTo>
                  <a:pt x="2177519" y="4414375"/>
                  <a:pt x="2174586" y="4412962"/>
                  <a:pt x="2171132" y="4414593"/>
                </a:cubicBezTo>
                <a:cubicBezTo>
                  <a:pt x="2167678" y="4416223"/>
                  <a:pt x="2164162" y="4413383"/>
                  <a:pt x="2160585" y="4406072"/>
                </a:cubicBezTo>
                <a:cubicBezTo>
                  <a:pt x="2167283" y="4403118"/>
                  <a:pt x="2174249" y="4402053"/>
                  <a:pt x="2181482" y="4402878"/>
                </a:cubicBezTo>
                <a:cubicBezTo>
                  <a:pt x="2188715" y="4403703"/>
                  <a:pt x="2195681" y="4402638"/>
                  <a:pt x="2202379" y="4399684"/>
                </a:cubicBezTo>
                <a:close/>
                <a:moveTo>
                  <a:pt x="2833858" y="4399037"/>
                </a:moveTo>
                <a:cubicBezTo>
                  <a:pt x="2832605" y="4398748"/>
                  <a:pt x="2831637" y="4399467"/>
                  <a:pt x="2830955" y="4401193"/>
                </a:cubicBezTo>
                <a:cubicBezTo>
                  <a:pt x="2830273" y="4402919"/>
                  <a:pt x="2830107" y="4404365"/>
                  <a:pt x="2830457" y="4405531"/>
                </a:cubicBezTo>
                <a:lnTo>
                  <a:pt x="2836776" y="4416054"/>
                </a:lnTo>
                <a:cubicBezTo>
                  <a:pt x="2841784" y="4415857"/>
                  <a:pt x="2847101" y="4415493"/>
                  <a:pt x="2852728" y="4414960"/>
                </a:cubicBezTo>
                <a:cubicBezTo>
                  <a:pt x="2858355" y="4414428"/>
                  <a:pt x="2863697" y="4412888"/>
                  <a:pt x="2868752" y="4410340"/>
                </a:cubicBezTo>
                <a:cubicBezTo>
                  <a:pt x="2872991" y="4410318"/>
                  <a:pt x="2877588" y="4410248"/>
                  <a:pt x="2882542" y="4410128"/>
                </a:cubicBezTo>
                <a:cubicBezTo>
                  <a:pt x="2887497" y="4410008"/>
                  <a:pt x="2891875" y="4410638"/>
                  <a:pt x="2895676" y="4412016"/>
                </a:cubicBezTo>
                <a:lnTo>
                  <a:pt x="2891010" y="4400597"/>
                </a:lnTo>
                <a:cubicBezTo>
                  <a:pt x="2884417" y="4403397"/>
                  <a:pt x="2877872" y="4403845"/>
                  <a:pt x="2871376" y="4401943"/>
                </a:cubicBezTo>
                <a:cubicBezTo>
                  <a:pt x="2864880" y="4400041"/>
                  <a:pt x="2858335" y="4400489"/>
                  <a:pt x="2851742" y="4403289"/>
                </a:cubicBezTo>
                <a:close/>
                <a:moveTo>
                  <a:pt x="3530676" y="4398997"/>
                </a:moveTo>
                <a:cubicBezTo>
                  <a:pt x="3524174" y="4397486"/>
                  <a:pt x="3517620" y="4398327"/>
                  <a:pt x="3511020" y="4401519"/>
                </a:cubicBezTo>
                <a:lnTo>
                  <a:pt x="3493038" y="4401969"/>
                </a:lnTo>
                <a:cubicBezTo>
                  <a:pt x="3490164" y="4400185"/>
                  <a:pt x="3487212" y="4399752"/>
                  <a:pt x="3484182" y="4400669"/>
                </a:cubicBezTo>
                <a:cubicBezTo>
                  <a:pt x="3481150" y="4401586"/>
                  <a:pt x="3478368" y="4402804"/>
                  <a:pt x="3475836" y="4404322"/>
                </a:cubicBezTo>
                <a:cubicBezTo>
                  <a:pt x="3468012" y="4407402"/>
                  <a:pt x="3459020" y="4407627"/>
                  <a:pt x="3448864" y="4404998"/>
                </a:cubicBezTo>
                <a:cubicBezTo>
                  <a:pt x="3438706" y="4402368"/>
                  <a:pt x="3429716" y="4402594"/>
                  <a:pt x="3421892" y="4405673"/>
                </a:cubicBezTo>
                <a:lnTo>
                  <a:pt x="3413824" y="4400748"/>
                </a:lnTo>
                <a:cubicBezTo>
                  <a:pt x="3410082" y="4401470"/>
                  <a:pt x="3406098" y="4401596"/>
                  <a:pt x="3401870" y="4401128"/>
                </a:cubicBezTo>
                <a:cubicBezTo>
                  <a:pt x="3397642" y="4400660"/>
                  <a:pt x="3393462" y="4400310"/>
                  <a:pt x="3389332" y="4400080"/>
                </a:cubicBezTo>
                <a:lnTo>
                  <a:pt x="3377766" y="4406351"/>
                </a:lnTo>
                <a:cubicBezTo>
                  <a:pt x="3382734" y="4412132"/>
                  <a:pt x="3389636" y="4415849"/>
                  <a:pt x="3398468" y="4417502"/>
                </a:cubicBezTo>
                <a:cubicBezTo>
                  <a:pt x="3407302" y="4419154"/>
                  <a:pt x="3414494" y="4418645"/>
                  <a:pt x="3420046" y="4415973"/>
                </a:cubicBezTo>
                <a:cubicBezTo>
                  <a:pt x="3420788" y="4417993"/>
                  <a:pt x="3421638" y="4419663"/>
                  <a:pt x="3422598" y="4420983"/>
                </a:cubicBezTo>
                <a:cubicBezTo>
                  <a:pt x="3423558" y="4422303"/>
                  <a:pt x="3424846" y="4422573"/>
                  <a:pt x="3426462" y="4421794"/>
                </a:cubicBezTo>
                <a:cubicBezTo>
                  <a:pt x="3428946" y="4420156"/>
                  <a:pt x="3431218" y="4418925"/>
                  <a:pt x="3433278" y="4418099"/>
                </a:cubicBezTo>
                <a:cubicBezTo>
                  <a:pt x="3435336" y="4417273"/>
                  <a:pt x="3437146" y="4418616"/>
                  <a:pt x="3438708" y="4422128"/>
                </a:cubicBezTo>
                <a:lnTo>
                  <a:pt x="3500912" y="4416298"/>
                </a:lnTo>
                <a:cubicBezTo>
                  <a:pt x="3503376" y="4422325"/>
                  <a:pt x="3506324" y="4424601"/>
                  <a:pt x="3509758" y="4423126"/>
                </a:cubicBezTo>
                <a:cubicBezTo>
                  <a:pt x="3512928" y="4421213"/>
                  <a:pt x="3515262" y="4420336"/>
                  <a:pt x="3516756" y="4420494"/>
                </a:cubicBezTo>
                <a:cubicBezTo>
                  <a:pt x="3518250" y="4420653"/>
                  <a:pt x="3519708" y="4422574"/>
                  <a:pt x="3521130" y="4426259"/>
                </a:cubicBezTo>
                <a:lnTo>
                  <a:pt x="3541542" y="4426816"/>
                </a:lnTo>
                <a:cubicBezTo>
                  <a:pt x="3544192" y="4425379"/>
                  <a:pt x="3548586" y="4423578"/>
                  <a:pt x="3554724" y="4421413"/>
                </a:cubicBezTo>
                <a:cubicBezTo>
                  <a:pt x="3560860" y="4419247"/>
                  <a:pt x="3567708" y="4417278"/>
                  <a:pt x="3575268" y="4415504"/>
                </a:cubicBezTo>
                <a:cubicBezTo>
                  <a:pt x="3579754" y="4415783"/>
                  <a:pt x="3583026" y="4415559"/>
                  <a:pt x="3585084" y="4414831"/>
                </a:cubicBezTo>
                <a:lnTo>
                  <a:pt x="3577794" y="4411809"/>
                </a:lnTo>
                <a:cubicBezTo>
                  <a:pt x="3577458" y="4413251"/>
                  <a:pt x="3577232" y="4414342"/>
                  <a:pt x="3577114" y="4415084"/>
                </a:cubicBezTo>
                <a:cubicBezTo>
                  <a:pt x="3576996" y="4415826"/>
                  <a:pt x="3576380" y="4415966"/>
                  <a:pt x="3575268" y="4415504"/>
                </a:cubicBezTo>
                <a:cubicBezTo>
                  <a:pt x="3573486" y="4416083"/>
                  <a:pt x="3571314" y="4415710"/>
                  <a:pt x="3568754" y="4414385"/>
                </a:cubicBezTo>
                <a:lnTo>
                  <a:pt x="3559910" y="4407557"/>
                </a:lnTo>
                <a:lnTo>
                  <a:pt x="3561658" y="4401959"/>
                </a:lnTo>
                <a:cubicBezTo>
                  <a:pt x="3555794" y="4402427"/>
                  <a:pt x="3551972" y="4402950"/>
                  <a:pt x="3550190" y="4403528"/>
                </a:cubicBezTo>
                <a:cubicBezTo>
                  <a:pt x="3543686" y="4402018"/>
                  <a:pt x="3537182" y="4400507"/>
                  <a:pt x="3530676" y="4398997"/>
                </a:cubicBezTo>
                <a:close/>
                <a:moveTo>
                  <a:pt x="3739818" y="4398352"/>
                </a:moveTo>
                <a:lnTo>
                  <a:pt x="3728252" y="4404623"/>
                </a:lnTo>
                <a:cubicBezTo>
                  <a:pt x="3727442" y="4402641"/>
                  <a:pt x="3726316" y="4401120"/>
                  <a:pt x="3724874" y="4400062"/>
                </a:cubicBezTo>
                <a:cubicBezTo>
                  <a:pt x="3723432" y="4399003"/>
                  <a:pt x="3721870" y="4398882"/>
                  <a:pt x="3720184" y="4399699"/>
                </a:cubicBezTo>
                <a:cubicBezTo>
                  <a:pt x="3718394" y="4400669"/>
                  <a:pt x="3716800" y="4402115"/>
                  <a:pt x="3715398" y="4404037"/>
                </a:cubicBezTo>
                <a:cubicBezTo>
                  <a:pt x="3713996" y="4405959"/>
                  <a:pt x="3713616" y="4407909"/>
                  <a:pt x="3714256" y="4409887"/>
                </a:cubicBezTo>
                <a:cubicBezTo>
                  <a:pt x="3714766" y="4410724"/>
                  <a:pt x="3715544" y="4410981"/>
                  <a:pt x="3716590" y="4410657"/>
                </a:cubicBezTo>
                <a:cubicBezTo>
                  <a:pt x="3717634" y="4410332"/>
                  <a:pt x="3718216" y="4410113"/>
                  <a:pt x="3718338" y="4409998"/>
                </a:cubicBezTo>
                <a:lnTo>
                  <a:pt x="3737098" y="4411451"/>
                </a:lnTo>
                <a:close/>
                <a:moveTo>
                  <a:pt x="2734233" y="4397260"/>
                </a:moveTo>
                <a:lnTo>
                  <a:pt x="2721015" y="4404427"/>
                </a:lnTo>
                <a:cubicBezTo>
                  <a:pt x="2723888" y="4406211"/>
                  <a:pt x="2726841" y="4406644"/>
                  <a:pt x="2729872" y="4405727"/>
                </a:cubicBezTo>
                <a:cubicBezTo>
                  <a:pt x="2732903" y="4404810"/>
                  <a:pt x="2735686" y="4403592"/>
                  <a:pt x="2738218" y="4402073"/>
                </a:cubicBezTo>
                <a:close/>
                <a:moveTo>
                  <a:pt x="2678734" y="4394804"/>
                </a:moveTo>
                <a:lnTo>
                  <a:pt x="2681067" y="4400514"/>
                </a:lnTo>
                <a:cubicBezTo>
                  <a:pt x="2681926" y="4400145"/>
                  <a:pt x="2682882" y="4400014"/>
                  <a:pt x="2683934" y="4400122"/>
                </a:cubicBezTo>
                <a:cubicBezTo>
                  <a:pt x="2684987" y="4400229"/>
                  <a:pt x="2685943" y="4400098"/>
                  <a:pt x="2686802" y="4399729"/>
                </a:cubicBezTo>
                <a:cubicBezTo>
                  <a:pt x="2685375" y="4396240"/>
                  <a:pt x="2682686" y="4394599"/>
                  <a:pt x="2678734" y="4394804"/>
                </a:cubicBezTo>
                <a:close/>
                <a:moveTo>
                  <a:pt x="3665560" y="4394444"/>
                </a:moveTo>
                <a:cubicBezTo>
                  <a:pt x="3659096" y="4397561"/>
                  <a:pt x="3653070" y="4399279"/>
                  <a:pt x="3647482" y="4399597"/>
                </a:cubicBezTo>
                <a:cubicBezTo>
                  <a:pt x="3651904" y="4400541"/>
                  <a:pt x="3656084" y="4400890"/>
                  <a:pt x="3660020" y="4400644"/>
                </a:cubicBezTo>
                <a:cubicBezTo>
                  <a:pt x="3663956" y="4400399"/>
                  <a:pt x="3667942" y="4400272"/>
                  <a:pt x="3671976" y="4400265"/>
                </a:cubicBezTo>
                <a:close/>
                <a:moveTo>
                  <a:pt x="3748078" y="4393873"/>
                </a:moveTo>
                <a:lnTo>
                  <a:pt x="3744774" y="4395665"/>
                </a:lnTo>
                <a:lnTo>
                  <a:pt x="3755272" y="4401597"/>
                </a:lnTo>
                <a:lnTo>
                  <a:pt x="3760228" y="4398909"/>
                </a:lnTo>
                <a:cubicBezTo>
                  <a:pt x="3760452" y="4398837"/>
                  <a:pt x="3761246" y="4398310"/>
                  <a:pt x="3762610" y="4397328"/>
                </a:cubicBezTo>
                <a:cubicBezTo>
                  <a:pt x="3763974" y="4396345"/>
                  <a:pt x="3764574" y="4395342"/>
                  <a:pt x="3764408" y="4394319"/>
                </a:cubicBezTo>
                <a:lnTo>
                  <a:pt x="3759450" y="4397006"/>
                </a:lnTo>
                <a:close/>
                <a:moveTo>
                  <a:pt x="2756392" y="4392219"/>
                </a:moveTo>
                <a:cubicBezTo>
                  <a:pt x="2755168" y="4393028"/>
                  <a:pt x="2753050" y="4395048"/>
                  <a:pt x="2750039" y="4398279"/>
                </a:cubicBezTo>
                <a:cubicBezTo>
                  <a:pt x="2747028" y="4401510"/>
                  <a:pt x="2745518" y="4403782"/>
                  <a:pt x="2745508" y="4405095"/>
                </a:cubicBezTo>
                <a:cubicBezTo>
                  <a:pt x="2745984" y="4405951"/>
                  <a:pt x="2746830" y="4406170"/>
                  <a:pt x="2748047" y="4405752"/>
                </a:cubicBezTo>
                <a:cubicBezTo>
                  <a:pt x="2749265" y="4405335"/>
                  <a:pt x="2750330" y="4404854"/>
                  <a:pt x="2751242" y="4404311"/>
                </a:cubicBezTo>
                <a:cubicBezTo>
                  <a:pt x="2756137" y="4405483"/>
                  <a:pt x="2762216" y="4406159"/>
                  <a:pt x="2769479" y="4406337"/>
                </a:cubicBezTo>
                <a:cubicBezTo>
                  <a:pt x="2776743" y="4406516"/>
                  <a:pt x="2782651" y="4405540"/>
                  <a:pt x="2787205" y="4403410"/>
                </a:cubicBezTo>
                <a:lnTo>
                  <a:pt x="2784094" y="4395797"/>
                </a:lnTo>
                <a:cubicBezTo>
                  <a:pt x="2778116" y="4396811"/>
                  <a:pt x="2772455" y="4397362"/>
                  <a:pt x="2767109" y="4397451"/>
                </a:cubicBezTo>
                <a:cubicBezTo>
                  <a:pt x="2761764" y="4397541"/>
                  <a:pt x="2758191" y="4395796"/>
                  <a:pt x="2756392" y="4392219"/>
                </a:cubicBezTo>
                <a:close/>
                <a:moveTo>
                  <a:pt x="3463878" y="4389882"/>
                </a:moveTo>
                <a:lnTo>
                  <a:pt x="3457270" y="4393465"/>
                </a:lnTo>
                <a:lnTo>
                  <a:pt x="3463004" y="4392681"/>
                </a:lnTo>
                <a:close/>
                <a:moveTo>
                  <a:pt x="2702546" y="4388868"/>
                </a:moveTo>
                <a:lnTo>
                  <a:pt x="2695937" y="4392451"/>
                </a:lnTo>
                <a:lnTo>
                  <a:pt x="2692536" y="4398945"/>
                </a:lnTo>
                <a:lnTo>
                  <a:pt x="2710324" y="4407899"/>
                </a:lnTo>
                <a:lnTo>
                  <a:pt x="2716933" y="4404315"/>
                </a:lnTo>
                <a:lnTo>
                  <a:pt x="2716252" y="4397710"/>
                </a:lnTo>
                <a:lnTo>
                  <a:pt x="2707990" y="4402189"/>
                </a:lnTo>
                <a:close/>
                <a:moveTo>
                  <a:pt x="3218848" y="4387901"/>
                </a:moveTo>
                <a:lnTo>
                  <a:pt x="3212240" y="4391484"/>
                </a:lnTo>
                <a:cubicBezTo>
                  <a:pt x="3213540" y="4391990"/>
                  <a:pt x="3214998" y="4392265"/>
                  <a:pt x="3216614" y="4392309"/>
                </a:cubicBezTo>
                <a:cubicBezTo>
                  <a:pt x="3218230" y="4392353"/>
                  <a:pt x="3219494" y="4392152"/>
                  <a:pt x="3220404" y="4391707"/>
                </a:cubicBezTo>
                <a:close/>
                <a:moveTo>
                  <a:pt x="2659294" y="4386746"/>
                </a:moveTo>
                <a:cubicBezTo>
                  <a:pt x="2657512" y="4387325"/>
                  <a:pt x="2656119" y="4388855"/>
                  <a:pt x="2655115" y="4391337"/>
                </a:cubicBezTo>
                <a:lnTo>
                  <a:pt x="2660072" y="4388650"/>
                </a:lnTo>
                <a:close/>
                <a:moveTo>
                  <a:pt x="2965654" y="4385696"/>
                </a:moveTo>
                <a:lnTo>
                  <a:pt x="2972848" y="4393420"/>
                </a:lnTo>
                <a:lnTo>
                  <a:pt x="2983442" y="4394650"/>
                </a:lnTo>
                <a:lnTo>
                  <a:pt x="2986746" y="4392859"/>
                </a:lnTo>
                <a:lnTo>
                  <a:pt x="2980330" y="4387038"/>
                </a:lnTo>
                <a:close/>
                <a:moveTo>
                  <a:pt x="2949325" y="4385251"/>
                </a:moveTo>
                <a:lnTo>
                  <a:pt x="2941064" y="4389730"/>
                </a:lnTo>
                <a:cubicBezTo>
                  <a:pt x="2937656" y="4391578"/>
                  <a:pt x="2934340" y="4393957"/>
                  <a:pt x="2931115" y="4396869"/>
                </a:cubicBezTo>
                <a:cubicBezTo>
                  <a:pt x="2927889" y="4399780"/>
                  <a:pt x="2925374" y="4402887"/>
                  <a:pt x="2923570" y="4406190"/>
                </a:cubicBezTo>
                <a:lnTo>
                  <a:pt x="2955644" y="4395774"/>
                </a:lnTo>
                <a:lnTo>
                  <a:pt x="2953407" y="4385362"/>
                </a:lnTo>
                <a:cubicBezTo>
                  <a:pt x="2952617" y="4385694"/>
                  <a:pt x="2951938" y="4385675"/>
                  <a:pt x="2951366" y="4385307"/>
                </a:cubicBezTo>
                <a:cubicBezTo>
                  <a:pt x="2950795" y="4384938"/>
                  <a:pt x="2950115" y="4384920"/>
                  <a:pt x="2949325" y="4385251"/>
                </a:cubicBezTo>
                <a:close/>
                <a:moveTo>
                  <a:pt x="3062946" y="4381765"/>
                </a:moveTo>
                <a:cubicBezTo>
                  <a:pt x="3057780" y="4384760"/>
                  <a:pt x="3051786" y="4388204"/>
                  <a:pt x="3044966" y="4392095"/>
                </a:cubicBezTo>
                <a:cubicBezTo>
                  <a:pt x="3038146" y="4395986"/>
                  <a:pt x="3031764" y="4398478"/>
                  <a:pt x="3025820" y="4399571"/>
                </a:cubicBezTo>
                <a:cubicBezTo>
                  <a:pt x="3030680" y="4401585"/>
                  <a:pt x="3036414" y="4400801"/>
                  <a:pt x="3043024" y="4397217"/>
                </a:cubicBezTo>
                <a:lnTo>
                  <a:pt x="3063434" y="4397774"/>
                </a:lnTo>
                <a:close/>
                <a:moveTo>
                  <a:pt x="3280276" y="4380167"/>
                </a:moveTo>
                <a:cubicBezTo>
                  <a:pt x="3279532" y="4380715"/>
                  <a:pt x="3279342" y="4381690"/>
                  <a:pt x="3279704" y="4383092"/>
                </a:cubicBezTo>
                <a:cubicBezTo>
                  <a:pt x="3280066" y="4384494"/>
                  <a:pt x="3280484" y="4385721"/>
                  <a:pt x="3280956" y="4386772"/>
                </a:cubicBezTo>
                <a:lnTo>
                  <a:pt x="3289122" y="4386995"/>
                </a:lnTo>
                <a:cubicBezTo>
                  <a:pt x="3288618" y="4385766"/>
                  <a:pt x="3287460" y="4384166"/>
                  <a:pt x="3285646" y="4382196"/>
                </a:cubicBezTo>
                <a:cubicBezTo>
                  <a:pt x="3283832" y="4380225"/>
                  <a:pt x="3282042" y="4379549"/>
                  <a:pt x="3280276" y="4380167"/>
                </a:cubicBezTo>
                <a:close/>
                <a:moveTo>
                  <a:pt x="3087536" y="4377731"/>
                </a:moveTo>
                <a:lnTo>
                  <a:pt x="3075970" y="4384002"/>
                </a:lnTo>
                <a:lnTo>
                  <a:pt x="3076556" y="4395309"/>
                </a:lnTo>
                <a:cubicBezTo>
                  <a:pt x="3077094" y="4393952"/>
                  <a:pt x="3077716" y="4393420"/>
                  <a:pt x="3078426" y="4393714"/>
                </a:cubicBezTo>
                <a:cubicBezTo>
                  <a:pt x="3079134" y="4394007"/>
                  <a:pt x="3079322" y="4394875"/>
                  <a:pt x="3078986" y="4396317"/>
                </a:cubicBezTo>
                <a:lnTo>
                  <a:pt x="3087150" y="4396539"/>
                </a:lnTo>
                <a:cubicBezTo>
                  <a:pt x="3087070" y="4397890"/>
                  <a:pt x="3088176" y="4398743"/>
                  <a:pt x="3090466" y="4399100"/>
                </a:cubicBezTo>
                <a:cubicBezTo>
                  <a:pt x="3092756" y="4399456"/>
                  <a:pt x="3094080" y="4399610"/>
                  <a:pt x="3094440" y="4399561"/>
                </a:cubicBezTo>
                <a:lnTo>
                  <a:pt x="3119710" y="4402133"/>
                </a:lnTo>
                <a:cubicBezTo>
                  <a:pt x="3124332" y="4400063"/>
                  <a:pt x="3132778" y="4398098"/>
                  <a:pt x="3145054" y="4396237"/>
                </a:cubicBezTo>
                <a:cubicBezTo>
                  <a:pt x="3157328" y="4394377"/>
                  <a:pt x="3165532" y="4394287"/>
                  <a:pt x="3169668" y="4395968"/>
                </a:cubicBezTo>
                <a:lnTo>
                  <a:pt x="3168600" y="4408171"/>
                </a:lnTo>
                <a:cubicBezTo>
                  <a:pt x="3172364" y="4407196"/>
                  <a:pt x="3176330" y="4406402"/>
                  <a:pt x="3180494" y="4405791"/>
                </a:cubicBezTo>
                <a:cubicBezTo>
                  <a:pt x="3184660" y="4405179"/>
                  <a:pt x="3188600" y="4405561"/>
                  <a:pt x="3192316" y="4406937"/>
                </a:cubicBezTo>
                <a:lnTo>
                  <a:pt x="3190080" y="4396525"/>
                </a:lnTo>
                <a:lnTo>
                  <a:pt x="3191926" y="4386225"/>
                </a:lnTo>
                <a:lnTo>
                  <a:pt x="3179582" y="4390593"/>
                </a:lnTo>
                <a:cubicBezTo>
                  <a:pt x="3175818" y="4389098"/>
                  <a:pt x="3171584" y="4388003"/>
                  <a:pt x="3166886" y="4387306"/>
                </a:cubicBezTo>
                <a:cubicBezTo>
                  <a:pt x="3162186" y="4386609"/>
                  <a:pt x="3157734" y="4386213"/>
                  <a:pt x="3153534" y="4386118"/>
                </a:cubicBezTo>
                <a:cubicBezTo>
                  <a:pt x="3146778" y="4390168"/>
                  <a:pt x="3139684" y="4390916"/>
                  <a:pt x="3132248" y="4388360"/>
                </a:cubicBezTo>
                <a:cubicBezTo>
                  <a:pt x="3132682" y="4385412"/>
                  <a:pt x="3131568" y="4383304"/>
                  <a:pt x="3128906" y="4382035"/>
                </a:cubicBezTo>
                <a:cubicBezTo>
                  <a:pt x="3126244" y="4380767"/>
                  <a:pt x="3124668" y="4381234"/>
                  <a:pt x="3124180" y="4383435"/>
                </a:cubicBezTo>
                <a:lnTo>
                  <a:pt x="3107948" y="4378288"/>
                </a:lnTo>
                <a:lnTo>
                  <a:pt x="3089092" y="4381537"/>
                </a:lnTo>
                <a:close/>
                <a:moveTo>
                  <a:pt x="3512378" y="4375209"/>
                </a:moveTo>
                <a:lnTo>
                  <a:pt x="3510726" y="4376105"/>
                </a:lnTo>
                <a:cubicBezTo>
                  <a:pt x="3505364" y="4378625"/>
                  <a:pt x="3503648" y="4382655"/>
                  <a:pt x="3505576" y="4388197"/>
                </a:cubicBezTo>
                <a:close/>
                <a:moveTo>
                  <a:pt x="2557431" y="4374557"/>
                </a:moveTo>
                <a:cubicBezTo>
                  <a:pt x="2553755" y="4381201"/>
                  <a:pt x="2548475" y="4386389"/>
                  <a:pt x="2541590" y="4390121"/>
                </a:cubicBezTo>
                <a:cubicBezTo>
                  <a:pt x="2541222" y="4389013"/>
                  <a:pt x="2540598" y="4387899"/>
                  <a:pt x="2539719" y="4386777"/>
                </a:cubicBezTo>
                <a:cubicBezTo>
                  <a:pt x="2538840" y="4385655"/>
                  <a:pt x="2537585" y="4385464"/>
                  <a:pt x="2535953" y="4386204"/>
                </a:cubicBezTo>
                <a:cubicBezTo>
                  <a:pt x="2534349" y="4387219"/>
                  <a:pt x="2532988" y="4388828"/>
                  <a:pt x="2531871" y="4391032"/>
                </a:cubicBezTo>
                <a:cubicBezTo>
                  <a:pt x="2530753" y="4393237"/>
                  <a:pt x="2529587" y="4395322"/>
                  <a:pt x="2528373" y="4397288"/>
                </a:cubicBezTo>
                <a:lnTo>
                  <a:pt x="2528860" y="4413298"/>
                </a:lnTo>
                <a:lnTo>
                  <a:pt x="2534595" y="4412513"/>
                </a:lnTo>
                <a:lnTo>
                  <a:pt x="2537315" y="4399414"/>
                </a:lnTo>
                <a:cubicBezTo>
                  <a:pt x="2539846" y="4397993"/>
                  <a:pt x="2542413" y="4397279"/>
                  <a:pt x="2545017" y="4397272"/>
                </a:cubicBezTo>
                <a:cubicBezTo>
                  <a:pt x="2547621" y="4397265"/>
                  <a:pt x="2549946" y="4398426"/>
                  <a:pt x="2551991" y="4400756"/>
                </a:cubicBezTo>
                <a:cubicBezTo>
                  <a:pt x="2557855" y="4397818"/>
                  <a:pt x="2563670" y="4394762"/>
                  <a:pt x="2569437" y="4391587"/>
                </a:cubicBezTo>
                <a:cubicBezTo>
                  <a:pt x="2575204" y="4388412"/>
                  <a:pt x="2580435" y="4383928"/>
                  <a:pt x="2585133" y="4378136"/>
                </a:cubicBezTo>
                <a:close/>
                <a:moveTo>
                  <a:pt x="2338643" y="4367646"/>
                </a:moveTo>
                <a:lnTo>
                  <a:pt x="2325329" y="4379516"/>
                </a:lnTo>
                <a:cubicBezTo>
                  <a:pt x="2330142" y="4378020"/>
                  <a:pt x="2335290" y="4377651"/>
                  <a:pt x="2340771" y="4378408"/>
                </a:cubicBezTo>
                <a:cubicBezTo>
                  <a:pt x="2346253" y="4379165"/>
                  <a:pt x="2350306" y="4382295"/>
                  <a:pt x="2352933" y="4387796"/>
                </a:cubicBezTo>
                <a:cubicBezTo>
                  <a:pt x="2357093" y="4385832"/>
                  <a:pt x="2361336" y="4384693"/>
                  <a:pt x="2365666" y="4384380"/>
                </a:cubicBezTo>
                <a:cubicBezTo>
                  <a:pt x="2369995" y="4384067"/>
                  <a:pt x="2374239" y="4382928"/>
                  <a:pt x="2378398" y="4380964"/>
                </a:cubicBezTo>
                <a:cubicBezTo>
                  <a:pt x="2375375" y="4374902"/>
                  <a:pt x="2371094" y="4372864"/>
                  <a:pt x="2365556" y="4374850"/>
                </a:cubicBezTo>
                <a:cubicBezTo>
                  <a:pt x="2360018" y="4376835"/>
                  <a:pt x="2355033" y="4379248"/>
                  <a:pt x="2350601" y="4382087"/>
                </a:cubicBezTo>
                <a:cubicBezTo>
                  <a:pt x="2349385" y="4379113"/>
                  <a:pt x="2347708" y="4376245"/>
                  <a:pt x="2345570" y="4373481"/>
                </a:cubicBezTo>
                <a:cubicBezTo>
                  <a:pt x="2343431" y="4370718"/>
                  <a:pt x="2341122" y="4368773"/>
                  <a:pt x="2338643" y="4367646"/>
                </a:cubicBezTo>
                <a:close/>
                <a:moveTo>
                  <a:pt x="2305985" y="4366755"/>
                </a:moveTo>
                <a:cubicBezTo>
                  <a:pt x="2305004" y="4367336"/>
                  <a:pt x="2303858" y="4368442"/>
                  <a:pt x="2302548" y="4370073"/>
                </a:cubicBezTo>
                <a:cubicBezTo>
                  <a:pt x="2301238" y="4371703"/>
                  <a:pt x="2300700" y="4373061"/>
                  <a:pt x="2300933" y="4374145"/>
                </a:cubicBezTo>
                <a:cubicBezTo>
                  <a:pt x="2301781" y="4375913"/>
                  <a:pt x="2302855" y="4376687"/>
                  <a:pt x="2304153" y="4376468"/>
                </a:cubicBezTo>
                <a:cubicBezTo>
                  <a:pt x="2305451" y="4376248"/>
                  <a:pt x="2306548" y="4375847"/>
                  <a:pt x="2307445" y="4375264"/>
                </a:cubicBezTo>
                <a:close/>
                <a:moveTo>
                  <a:pt x="2340384" y="4283009"/>
                </a:moveTo>
                <a:cubicBezTo>
                  <a:pt x="2336225" y="4284973"/>
                  <a:pt x="2331981" y="4286112"/>
                  <a:pt x="2327652" y="4286425"/>
                </a:cubicBezTo>
                <a:cubicBezTo>
                  <a:pt x="2323323" y="4286738"/>
                  <a:pt x="2319079" y="4287877"/>
                  <a:pt x="2314920" y="4289841"/>
                </a:cubicBezTo>
                <a:cubicBezTo>
                  <a:pt x="2323038" y="4292317"/>
                  <a:pt x="2331174" y="4293911"/>
                  <a:pt x="2339328" y="4294624"/>
                </a:cubicBezTo>
                <a:cubicBezTo>
                  <a:pt x="2347483" y="4295337"/>
                  <a:pt x="2355643" y="4295755"/>
                  <a:pt x="2363810" y="4295880"/>
                </a:cubicBezTo>
                <a:cubicBezTo>
                  <a:pt x="2364998" y="4295187"/>
                  <a:pt x="2366971" y="4293634"/>
                  <a:pt x="2369726" y="4291219"/>
                </a:cubicBezTo>
                <a:cubicBezTo>
                  <a:pt x="2372482" y="4288805"/>
                  <a:pt x="2373847" y="4286999"/>
                  <a:pt x="2373820" y="4285803"/>
                </a:cubicBezTo>
                <a:cubicBezTo>
                  <a:pt x="2372834" y="4284110"/>
                  <a:pt x="2371209" y="4283634"/>
                  <a:pt x="2368948" y="4284376"/>
                </a:cubicBezTo>
                <a:cubicBezTo>
                  <a:pt x="2366686" y="4285118"/>
                  <a:pt x="2365038" y="4285818"/>
                  <a:pt x="2364003" y="4286476"/>
                </a:cubicBezTo>
                <a:cubicBezTo>
                  <a:pt x="2359806" y="4288655"/>
                  <a:pt x="2355639" y="4289365"/>
                  <a:pt x="2351502" y="4288605"/>
                </a:cubicBezTo>
                <a:cubicBezTo>
                  <a:pt x="2347365" y="4287845"/>
                  <a:pt x="2343659" y="4285980"/>
                  <a:pt x="2340384" y="4283009"/>
                </a:cubicBezTo>
                <a:close/>
                <a:moveTo>
                  <a:pt x="2280122" y="4273837"/>
                </a:moveTo>
                <a:cubicBezTo>
                  <a:pt x="2279505" y="4274898"/>
                  <a:pt x="2279817" y="4277925"/>
                  <a:pt x="2281059" y="4282919"/>
                </a:cubicBezTo>
                <a:cubicBezTo>
                  <a:pt x="2282300" y="4287912"/>
                  <a:pt x="2283220" y="4291191"/>
                  <a:pt x="2283818" y="4292756"/>
                </a:cubicBezTo>
                <a:lnTo>
                  <a:pt x="2296746" y="4299696"/>
                </a:lnTo>
                <a:cubicBezTo>
                  <a:pt x="2295802" y="4296769"/>
                  <a:pt x="2296231" y="4294114"/>
                  <a:pt x="2298032" y="4291733"/>
                </a:cubicBezTo>
                <a:cubicBezTo>
                  <a:pt x="2299834" y="4289351"/>
                  <a:pt x="2301672" y="4287676"/>
                  <a:pt x="2303548" y="4286708"/>
                </a:cubicBezTo>
                <a:lnTo>
                  <a:pt x="2312490" y="4288834"/>
                </a:lnTo>
                <a:cubicBezTo>
                  <a:pt x="2310019" y="4283199"/>
                  <a:pt x="2306479" y="4279888"/>
                  <a:pt x="2301870" y="4278900"/>
                </a:cubicBezTo>
                <a:cubicBezTo>
                  <a:pt x="2297261" y="4277911"/>
                  <a:pt x="2292410" y="4278798"/>
                  <a:pt x="2287315" y="4281561"/>
                </a:cubicBezTo>
                <a:lnTo>
                  <a:pt x="2285663" y="4282456"/>
                </a:lnTo>
                <a:cubicBezTo>
                  <a:pt x="2285536" y="4282041"/>
                  <a:pt x="2284819" y="4280493"/>
                  <a:pt x="2283512" y="4277811"/>
                </a:cubicBezTo>
                <a:cubicBezTo>
                  <a:pt x="2282206" y="4275128"/>
                  <a:pt x="2281076" y="4273804"/>
                  <a:pt x="2280122" y="4273837"/>
                </a:cubicBezTo>
                <a:close/>
                <a:moveTo>
                  <a:pt x="2200908" y="4272616"/>
                </a:moveTo>
                <a:cubicBezTo>
                  <a:pt x="2199946" y="4273041"/>
                  <a:pt x="2198979" y="4273759"/>
                  <a:pt x="2198004" y="4274772"/>
                </a:cubicBezTo>
                <a:cubicBezTo>
                  <a:pt x="2197030" y="4275784"/>
                  <a:pt x="2196865" y="4277230"/>
                  <a:pt x="2197507" y="4279110"/>
                </a:cubicBezTo>
                <a:lnTo>
                  <a:pt x="2199062" y="4282916"/>
                </a:lnTo>
                <a:cubicBezTo>
                  <a:pt x="2200682" y="4281941"/>
                  <a:pt x="2201597" y="4280476"/>
                  <a:pt x="2201808" y="4278522"/>
                </a:cubicBezTo>
                <a:cubicBezTo>
                  <a:pt x="2202018" y="4276567"/>
                  <a:pt x="2201718" y="4274598"/>
                  <a:pt x="2200908" y="4272616"/>
                </a:cubicBezTo>
                <a:close/>
                <a:moveTo>
                  <a:pt x="2136660" y="4258631"/>
                </a:moveTo>
                <a:cubicBezTo>
                  <a:pt x="2135715" y="4259095"/>
                  <a:pt x="2134714" y="4259734"/>
                  <a:pt x="2133659" y="4260548"/>
                </a:cubicBezTo>
                <a:cubicBezTo>
                  <a:pt x="2132604" y="4261362"/>
                  <a:pt x="2132212" y="4262253"/>
                  <a:pt x="2132481" y="4263221"/>
                </a:cubicBezTo>
                <a:lnTo>
                  <a:pt x="2136467" y="4268035"/>
                </a:lnTo>
                <a:close/>
                <a:moveTo>
                  <a:pt x="2267670" y="4164347"/>
                </a:moveTo>
                <a:cubicBezTo>
                  <a:pt x="2266688" y="4164928"/>
                  <a:pt x="2265542" y="4166033"/>
                  <a:pt x="2264232" y="4167664"/>
                </a:cubicBezTo>
                <a:cubicBezTo>
                  <a:pt x="2262922" y="4169294"/>
                  <a:pt x="2262383" y="4170652"/>
                  <a:pt x="2262616" y="4171736"/>
                </a:cubicBezTo>
                <a:cubicBezTo>
                  <a:pt x="2263465" y="4173504"/>
                  <a:pt x="2264538" y="4174278"/>
                  <a:pt x="2265836" y="4174059"/>
                </a:cubicBezTo>
                <a:cubicBezTo>
                  <a:pt x="2267134" y="4173840"/>
                  <a:pt x="2268231" y="4173438"/>
                  <a:pt x="2269128" y="4172855"/>
                </a:cubicBezTo>
                <a:cubicBezTo>
                  <a:pt x="2270926" y="4171493"/>
                  <a:pt x="2271510" y="4169627"/>
                  <a:pt x="2270878" y="4167257"/>
                </a:cubicBezTo>
                <a:cubicBezTo>
                  <a:pt x="2270452" y="4166422"/>
                  <a:pt x="2269917" y="4165937"/>
                  <a:pt x="2269274" y="4165802"/>
                </a:cubicBezTo>
                <a:cubicBezTo>
                  <a:pt x="2268630" y="4165667"/>
                  <a:pt x="2268095" y="4165182"/>
                  <a:pt x="2267670" y="4164347"/>
                </a:cubicBezTo>
                <a:close/>
                <a:moveTo>
                  <a:pt x="2507840" y="4164313"/>
                </a:moveTo>
                <a:cubicBezTo>
                  <a:pt x="2510399" y="4165638"/>
                  <a:pt x="2512571" y="4166011"/>
                  <a:pt x="2514352" y="4165432"/>
                </a:cubicBezTo>
                <a:lnTo>
                  <a:pt x="2516004" y="4164536"/>
                </a:lnTo>
                <a:close/>
                <a:moveTo>
                  <a:pt x="2244925" y="4158080"/>
                </a:moveTo>
                <a:lnTo>
                  <a:pt x="2236664" y="4162560"/>
                </a:lnTo>
                <a:cubicBezTo>
                  <a:pt x="2234322" y="4163927"/>
                  <a:pt x="2233200" y="4165504"/>
                  <a:pt x="2233300" y="4167290"/>
                </a:cubicBezTo>
                <a:cubicBezTo>
                  <a:pt x="2233399" y="4169077"/>
                  <a:pt x="2233905" y="4170933"/>
                  <a:pt x="2234818" y="4172860"/>
                </a:cubicBezTo>
                <a:close/>
                <a:moveTo>
                  <a:pt x="2311990" y="4154265"/>
                </a:moveTo>
                <a:cubicBezTo>
                  <a:pt x="2310397" y="4155613"/>
                  <a:pt x="2309380" y="4158682"/>
                  <a:pt x="2308942" y="4163473"/>
                </a:cubicBezTo>
                <a:cubicBezTo>
                  <a:pt x="2308502" y="4168264"/>
                  <a:pt x="2308288" y="4172061"/>
                  <a:pt x="2308298" y="4174865"/>
                </a:cubicBezTo>
                <a:lnTo>
                  <a:pt x="2330266" y="4179228"/>
                </a:lnTo>
                <a:lnTo>
                  <a:pt x="2339691" y="4157843"/>
                </a:lnTo>
                <a:lnTo>
                  <a:pt x="2316753" y="4160981"/>
                </a:lnTo>
                <a:cubicBezTo>
                  <a:pt x="2316658" y="4160645"/>
                  <a:pt x="2316071" y="4159414"/>
                  <a:pt x="2314991" y="4157287"/>
                </a:cubicBezTo>
                <a:cubicBezTo>
                  <a:pt x="2313912" y="4155160"/>
                  <a:pt x="2312911" y="4154153"/>
                  <a:pt x="2311990" y="4154265"/>
                </a:cubicBezTo>
                <a:close/>
                <a:moveTo>
                  <a:pt x="2467211" y="4153795"/>
                </a:moveTo>
                <a:lnTo>
                  <a:pt x="2462254" y="4156483"/>
                </a:lnTo>
                <a:lnTo>
                  <a:pt x="2463810" y="4160289"/>
                </a:lnTo>
                <a:cubicBezTo>
                  <a:pt x="2465195" y="4164091"/>
                  <a:pt x="2466508" y="4166479"/>
                  <a:pt x="2467747" y="4167454"/>
                </a:cubicBezTo>
                <a:cubicBezTo>
                  <a:pt x="2468987" y="4168428"/>
                  <a:pt x="2471174" y="4168018"/>
                  <a:pt x="2474308" y="4166221"/>
                </a:cubicBezTo>
                <a:lnTo>
                  <a:pt x="2481013" y="4157936"/>
                </a:lnTo>
                <a:close/>
                <a:moveTo>
                  <a:pt x="2408408" y="4153132"/>
                </a:moveTo>
                <a:cubicBezTo>
                  <a:pt x="2392225" y="4152220"/>
                  <a:pt x="2375604" y="4152707"/>
                  <a:pt x="2358547" y="4154594"/>
                </a:cubicBezTo>
                <a:cubicBezTo>
                  <a:pt x="2355579" y="4157414"/>
                  <a:pt x="2353570" y="4160731"/>
                  <a:pt x="2352522" y="4164545"/>
                </a:cubicBezTo>
                <a:cubicBezTo>
                  <a:pt x="2351473" y="4168358"/>
                  <a:pt x="2351701" y="4172207"/>
                  <a:pt x="2353203" y="4176090"/>
                </a:cubicBezTo>
                <a:cubicBezTo>
                  <a:pt x="2359108" y="4175310"/>
                  <a:pt x="2367783" y="4173900"/>
                  <a:pt x="2379227" y="4171860"/>
                </a:cubicBezTo>
                <a:cubicBezTo>
                  <a:pt x="2390671" y="4169820"/>
                  <a:pt x="2398909" y="4169810"/>
                  <a:pt x="2403939" y="4171829"/>
                </a:cubicBezTo>
                <a:close/>
                <a:moveTo>
                  <a:pt x="3972086" y="4107350"/>
                </a:moveTo>
                <a:cubicBezTo>
                  <a:pt x="3964418" y="4104435"/>
                  <a:pt x="3958004" y="4105201"/>
                  <a:pt x="3952840" y="4109648"/>
                </a:cubicBezTo>
                <a:cubicBezTo>
                  <a:pt x="3947678" y="4114094"/>
                  <a:pt x="3943692" y="4115867"/>
                  <a:pt x="3940886" y="4114967"/>
                </a:cubicBezTo>
                <a:lnTo>
                  <a:pt x="3947982" y="4127393"/>
                </a:lnTo>
                <a:lnTo>
                  <a:pt x="3948760" y="4129296"/>
                </a:lnTo>
                <a:lnTo>
                  <a:pt x="3964504" y="4118434"/>
                </a:lnTo>
                <a:lnTo>
                  <a:pt x="3983070" y="4129292"/>
                </a:lnTo>
                <a:lnTo>
                  <a:pt x="3998622" y="4127834"/>
                </a:lnTo>
                <a:lnTo>
                  <a:pt x="3997162" y="4119326"/>
                </a:lnTo>
                <a:close/>
                <a:moveTo>
                  <a:pt x="2045086" y="4103698"/>
                </a:moveTo>
                <a:cubicBezTo>
                  <a:pt x="2044124" y="4104123"/>
                  <a:pt x="2043156" y="4104841"/>
                  <a:pt x="2042182" y="4105853"/>
                </a:cubicBezTo>
                <a:cubicBezTo>
                  <a:pt x="2041208" y="4106866"/>
                  <a:pt x="2041043" y="4108312"/>
                  <a:pt x="2041685" y="4110192"/>
                </a:cubicBezTo>
                <a:lnTo>
                  <a:pt x="2042462" y="4112095"/>
                </a:lnTo>
                <a:cubicBezTo>
                  <a:pt x="2045767" y="4110303"/>
                  <a:pt x="2046641" y="4107504"/>
                  <a:pt x="2045086" y="4103698"/>
                </a:cubicBezTo>
                <a:close/>
                <a:moveTo>
                  <a:pt x="2028757" y="4103252"/>
                </a:moveTo>
                <a:cubicBezTo>
                  <a:pt x="2027844" y="4103796"/>
                  <a:pt x="2026973" y="4104752"/>
                  <a:pt x="2026145" y="4106122"/>
                </a:cubicBezTo>
                <a:cubicBezTo>
                  <a:pt x="2025317" y="4107491"/>
                  <a:pt x="2025054" y="4108699"/>
                  <a:pt x="2025356" y="4109746"/>
                </a:cubicBezTo>
                <a:cubicBezTo>
                  <a:pt x="2026538" y="4111817"/>
                  <a:pt x="2028158" y="4112489"/>
                  <a:pt x="2030216" y="4111761"/>
                </a:cubicBezTo>
                <a:close/>
                <a:moveTo>
                  <a:pt x="4343964" y="4049388"/>
                </a:moveTo>
                <a:cubicBezTo>
                  <a:pt x="4339076" y="4049123"/>
                  <a:pt x="4334962" y="4049181"/>
                  <a:pt x="4331622" y="4049560"/>
                </a:cubicBezTo>
                <a:cubicBezTo>
                  <a:pt x="4328280" y="4049940"/>
                  <a:pt x="4325714" y="4050089"/>
                  <a:pt x="4323924" y="4050006"/>
                </a:cubicBezTo>
                <a:lnTo>
                  <a:pt x="4328370" y="4051098"/>
                </a:lnTo>
                <a:lnTo>
                  <a:pt x="4328854" y="4051264"/>
                </a:lnTo>
                <a:lnTo>
                  <a:pt x="4339022" y="4050341"/>
                </a:lnTo>
                <a:lnTo>
                  <a:pt x="4350826" y="4051312"/>
                </a:lnTo>
                <a:lnTo>
                  <a:pt x="4360796" y="4051208"/>
                </a:lnTo>
                <a:lnTo>
                  <a:pt x="4359930" y="4050466"/>
                </a:lnTo>
                <a:close/>
                <a:moveTo>
                  <a:pt x="3491438" y="3963443"/>
                </a:moveTo>
                <a:cubicBezTo>
                  <a:pt x="3492178" y="3965560"/>
                  <a:pt x="3493226" y="3967510"/>
                  <a:pt x="3494586" y="3969292"/>
                </a:cubicBezTo>
                <a:cubicBezTo>
                  <a:pt x="3495944" y="3971074"/>
                  <a:pt x="3497844" y="3971400"/>
                  <a:pt x="3500284" y="3970271"/>
                </a:cubicBezTo>
                <a:cubicBezTo>
                  <a:pt x="3502662" y="3968787"/>
                  <a:pt x="3504512" y="3968171"/>
                  <a:pt x="3505836" y="3968423"/>
                </a:cubicBezTo>
                <a:cubicBezTo>
                  <a:pt x="3507158" y="3968674"/>
                  <a:pt x="3508548" y="3970633"/>
                  <a:pt x="3510004" y="3974300"/>
                </a:cubicBezTo>
                <a:lnTo>
                  <a:pt x="3526332" y="3974745"/>
                </a:lnTo>
                <a:lnTo>
                  <a:pt x="3534400" y="3979670"/>
                </a:lnTo>
                <a:lnTo>
                  <a:pt x="3561324" y="3981346"/>
                </a:lnTo>
                <a:cubicBezTo>
                  <a:pt x="3564620" y="3979946"/>
                  <a:pt x="3567892" y="3979722"/>
                  <a:pt x="3571140" y="3980673"/>
                </a:cubicBezTo>
                <a:cubicBezTo>
                  <a:pt x="3574388" y="3981624"/>
                  <a:pt x="3577660" y="3981400"/>
                  <a:pt x="3580956" y="3980000"/>
                </a:cubicBezTo>
                <a:lnTo>
                  <a:pt x="3598064" y="3982348"/>
                </a:lnTo>
                <a:lnTo>
                  <a:pt x="3610310" y="3982682"/>
                </a:lnTo>
                <a:cubicBezTo>
                  <a:pt x="3616534" y="3980422"/>
                  <a:pt x="3622794" y="3978867"/>
                  <a:pt x="3629092" y="3978020"/>
                </a:cubicBezTo>
                <a:cubicBezTo>
                  <a:pt x="3635390" y="3977172"/>
                  <a:pt x="3641408" y="3977493"/>
                  <a:pt x="3647146" y="3978983"/>
                </a:cubicBezTo>
                <a:cubicBezTo>
                  <a:pt x="3660038" y="3977806"/>
                  <a:pt x="3671920" y="3976013"/>
                  <a:pt x="3682792" y="3973604"/>
                </a:cubicBezTo>
                <a:cubicBezTo>
                  <a:pt x="3693666" y="3971196"/>
                  <a:pt x="3702292" y="3968843"/>
                  <a:pt x="3708670" y="3966547"/>
                </a:cubicBezTo>
                <a:cubicBezTo>
                  <a:pt x="3708070" y="3969197"/>
                  <a:pt x="3708298" y="3971399"/>
                  <a:pt x="3709352" y="3973153"/>
                </a:cubicBezTo>
                <a:lnTo>
                  <a:pt x="3717420" y="3978078"/>
                </a:lnTo>
                <a:cubicBezTo>
                  <a:pt x="3718718" y="3978583"/>
                  <a:pt x="3719982" y="3978383"/>
                  <a:pt x="3721210" y="3977475"/>
                </a:cubicBezTo>
                <a:cubicBezTo>
                  <a:pt x="3722436" y="3976568"/>
                  <a:pt x="3723116" y="3974940"/>
                  <a:pt x="3723250" y="3972591"/>
                </a:cubicBezTo>
                <a:cubicBezTo>
                  <a:pt x="3730812" y="3974836"/>
                  <a:pt x="3740280" y="3976192"/>
                  <a:pt x="3751656" y="3976659"/>
                </a:cubicBezTo>
                <a:cubicBezTo>
                  <a:pt x="3763032" y="3977127"/>
                  <a:pt x="3772354" y="3975656"/>
                  <a:pt x="3779624" y="3972247"/>
                </a:cubicBezTo>
                <a:cubicBezTo>
                  <a:pt x="3782526" y="3974306"/>
                  <a:pt x="3785396" y="3975365"/>
                  <a:pt x="3788238" y="3975423"/>
                </a:cubicBezTo>
                <a:cubicBezTo>
                  <a:pt x="3791078" y="3975481"/>
                  <a:pt x="3793390" y="3973936"/>
                  <a:pt x="3795174" y="3970790"/>
                </a:cubicBezTo>
                <a:cubicBezTo>
                  <a:pt x="3801234" y="3969054"/>
                  <a:pt x="3806536" y="3969473"/>
                  <a:pt x="3811078" y="3972047"/>
                </a:cubicBezTo>
                <a:cubicBezTo>
                  <a:pt x="3815620" y="3974621"/>
                  <a:pt x="3820072" y="3976664"/>
                  <a:pt x="3824432" y="3978175"/>
                </a:cubicBezTo>
                <a:cubicBezTo>
                  <a:pt x="3827186" y="3979975"/>
                  <a:pt x="3829356" y="3980348"/>
                  <a:pt x="3830944" y="3979293"/>
                </a:cubicBezTo>
                <a:cubicBezTo>
                  <a:pt x="3832530" y="3978239"/>
                  <a:pt x="3833924" y="3976709"/>
                  <a:pt x="3835122" y="3974703"/>
                </a:cubicBezTo>
                <a:lnTo>
                  <a:pt x="3868558" y="3977497"/>
                </a:lnTo>
                <a:cubicBezTo>
                  <a:pt x="3870680" y="3977751"/>
                  <a:pt x="3873362" y="3978138"/>
                  <a:pt x="3876602" y="3978657"/>
                </a:cubicBezTo>
                <a:cubicBezTo>
                  <a:pt x="3879842" y="3979177"/>
                  <a:pt x="3883154" y="3978640"/>
                  <a:pt x="3886540" y="3977046"/>
                </a:cubicBezTo>
                <a:cubicBezTo>
                  <a:pt x="3899740" y="3980641"/>
                  <a:pt x="3913602" y="3981843"/>
                  <a:pt x="3928128" y="3980651"/>
                </a:cubicBezTo>
                <a:cubicBezTo>
                  <a:pt x="3942652" y="3979460"/>
                  <a:pt x="3956490" y="3981837"/>
                  <a:pt x="3969642" y="3987783"/>
                </a:cubicBezTo>
                <a:lnTo>
                  <a:pt x="3980430" y="3979609"/>
                </a:lnTo>
                <a:lnTo>
                  <a:pt x="4017074" y="3985313"/>
                </a:lnTo>
                <a:cubicBezTo>
                  <a:pt x="4021522" y="3983337"/>
                  <a:pt x="4030096" y="3981885"/>
                  <a:pt x="4042794" y="3980957"/>
                </a:cubicBezTo>
                <a:cubicBezTo>
                  <a:pt x="4055492" y="3980030"/>
                  <a:pt x="4065450" y="3980733"/>
                  <a:pt x="4072670" y="3983066"/>
                </a:cubicBezTo>
                <a:cubicBezTo>
                  <a:pt x="4079002" y="3979632"/>
                  <a:pt x="4086066" y="3980452"/>
                  <a:pt x="4093858" y="3985526"/>
                </a:cubicBezTo>
                <a:cubicBezTo>
                  <a:pt x="4096126" y="3981197"/>
                  <a:pt x="4098952" y="3979471"/>
                  <a:pt x="4102338" y="3980347"/>
                </a:cubicBezTo>
                <a:cubicBezTo>
                  <a:pt x="4105724" y="3981224"/>
                  <a:pt x="4108892" y="3982800"/>
                  <a:pt x="4111840" y="3985076"/>
                </a:cubicBezTo>
                <a:lnTo>
                  <a:pt x="4248012" y="3997260"/>
                </a:lnTo>
                <a:cubicBezTo>
                  <a:pt x="4254012" y="3999286"/>
                  <a:pt x="4259678" y="4000186"/>
                  <a:pt x="4265008" y="3999959"/>
                </a:cubicBezTo>
                <a:cubicBezTo>
                  <a:pt x="4270340" y="3999732"/>
                  <a:pt x="4275788" y="4001331"/>
                  <a:pt x="4281350" y="4004757"/>
                </a:cubicBezTo>
                <a:cubicBezTo>
                  <a:pt x="4283964" y="4003436"/>
                  <a:pt x="4286974" y="4002773"/>
                  <a:pt x="4290378" y="4002768"/>
                </a:cubicBezTo>
                <a:cubicBezTo>
                  <a:pt x="4293780" y="4002763"/>
                  <a:pt x="4296766" y="4003276"/>
                  <a:pt x="4299332" y="4004306"/>
                </a:cubicBezTo>
                <a:lnTo>
                  <a:pt x="4314008" y="4005648"/>
                </a:lnTo>
                <a:cubicBezTo>
                  <a:pt x="4316538" y="4006795"/>
                  <a:pt x="4318744" y="4008698"/>
                  <a:pt x="4320630" y="4011357"/>
                </a:cubicBezTo>
                <a:cubicBezTo>
                  <a:pt x="4322516" y="4014015"/>
                  <a:pt x="4323484" y="4016590"/>
                  <a:pt x="4323534" y="4019081"/>
                </a:cubicBezTo>
                <a:cubicBezTo>
                  <a:pt x="4319896" y="4022216"/>
                  <a:pt x="4309654" y="4023701"/>
                  <a:pt x="4292810" y="4023536"/>
                </a:cubicBezTo>
                <a:cubicBezTo>
                  <a:pt x="4275964" y="4023370"/>
                  <a:pt x="4264142" y="4022224"/>
                  <a:pt x="4257344" y="4020098"/>
                </a:cubicBezTo>
                <a:lnTo>
                  <a:pt x="4258122" y="4022001"/>
                </a:lnTo>
                <a:cubicBezTo>
                  <a:pt x="4256864" y="4026122"/>
                  <a:pt x="4255276" y="4028824"/>
                  <a:pt x="4253360" y="4030104"/>
                </a:cubicBezTo>
                <a:cubicBezTo>
                  <a:pt x="4251446" y="4031385"/>
                  <a:pt x="4248886" y="4031707"/>
                  <a:pt x="4245682" y="4031071"/>
                </a:cubicBezTo>
                <a:lnTo>
                  <a:pt x="4210796" y="4037567"/>
                </a:lnTo>
                <a:lnTo>
                  <a:pt x="4221774" y="4037356"/>
                </a:lnTo>
                <a:cubicBezTo>
                  <a:pt x="4223616" y="4037539"/>
                  <a:pt x="4225446" y="4037635"/>
                  <a:pt x="4227266" y="4037644"/>
                </a:cubicBezTo>
                <a:cubicBezTo>
                  <a:pt x="4229084" y="4037654"/>
                  <a:pt x="4230578" y="4037523"/>
                  <a:pt x="4231744" y="4037251"/>
                </a:cubicBezTo>
                <a:cubicBezTo>
                  <a:pt x="4235638" y="4037109"/>
                  <a:pt x="4239032" y="4037153"/>
                  <a:pt x="4241920" y="4037383"/>
                </a:cubicBezTo>
                <a:cubicBezTo>
                  <a:pt x="4244808" y="4037614"/>
                  <a:pt x="4247642" y="4037798"/>
                  <a:pt x="4250422" y="4037936"/>
                </a:cubicBezTo>
                <a:cubicBezTo>
                  <a:pt x="4252172" y="4038096"/>
                  <a:pt x="4253560" y="4038131"/>
                  <a:pt x="4254584" y="4038042"/>
                </a:cubicBezTo>
                <a:cubicBezTo>
                  <a:pt x="4255608" y="4037953"/>
                  <a:pt x="4256514" y="4037821"/>
                  <a:pt x="4257296" y="4037648"/>
                </a:cubicBezTo>
                <a:lnTo>
                  <a:pt x="4278688" y="4037939"/>
                </a:lnTo>
                <a:cubicBezTo>
                  <a:pt x="4280044" y="4037964"/>
                  <a:pt x="4281758" y="4038002"/>
                  <a:pt x="4283828" y="4038052"/>
                </a:cubicBezTo>
                <a:cubicBezTo>
                  <a:pt x="4285900" y="4038102"/>
                  <a:pt x="4288026" y="4038059"/>
                  <a:pt x="4290206" y="4037925"/>
                </a:cubicBezTo>
                <a:cubicBezTo>
                  <a:pt x="4298632" y="4038257"/>
                  <a:pt x="4307500" y="4038382"/>
                  <a:pt x="4316812" y="4038299"/>
                </a:cubicBezTo>
                <a:cubicBezTo>
                  <a:pt x="4326122" y="4038216"/>
                  <a:pt x="4334966" y="4038442"/>
                  <a:pt x="4343342" y="4038978"/>
                </a:cubicBezTo>
                <a:lnTo>
                  <a:pt x="4350314" y="4038282"/>
                </a:lnTo>
                <a:lnTo>
                  <a:pt x="4373736" y="4038831"/>
                </a:lnTo>
                <a:cubicBezTo>
                  <a:pt x="4376602" y="4038665"/>
                  <a:pt x="4382102" y="4038551"/>
                  <a:pt x="4390242" y="4038488"/>
                </a:cubicBezTo>
                <a:cubicBezTo>
                  <a:pt x="4398382" y="4038425"/>
                  <a:pt x="4404754" y="4038501"/>
                  <a:pt x="4409358" y="4038714"/>
                </a:cubicBezTo>
                <a:cubicBezTo>
                  <a:pt x="4413442" y="4038424"/>
                  <a:pt x="4417958" y="4038506"/>
                  <a:pt x="4422910" y="4038958"/>
                </a:cubicBezTo>
                <a:cubicBezTo>
                  <a:pt x="4424396" y="4038585"/>
                  <a:pt x="4426218" y="4038438"/>
                  <a:pt x="4428380" y="4038520"/>
                </a:cubicBezTo>
                <a:cubicBezTo>
                  <a:pt x="4430542" y="4038601"/>
                  <a:pt x="4432558" y="4038742"/>
                  <a:pt x="4434426" y="4038945"/>
                </a:cubicBezTo>
                <a:lnTo>
                  <a:pt x="4521538" y="4040198"/>
                </a:lnTo>
                <a:cubicBezTo>
                  <a:pt x="4525364" y="4040383"/>
                  <a:pt x="4528986" y="4040470"/>
                  <a:pt x="4532402" y="4040457"/>
                </a:cubicBezTo>
                <a:cubicBezTo>
                  <a:pt x="4535818" y="4040445"/>
                  <a:pt x="4539294" y="4040592"/>
                  <a:pt x="4542830" y="4040898"/>
                </a:cubicBezTo>
                <a:cubicBezTo>
                  <a:pt x="4544514" y="4040787"/>
                  <a:pt x="4546446" y="4040733"/>
                  <a:pt x="4548626" y="4040738"/>
                </a:cubicBezTo>
                <a:cubicBezTo>
                  <a:pt x="4550806" y="4040743"/>
                  <a:pt x="4552714" y="4040792"/>
                  <a:pt x="4554348" y="4040885"/>
                </a:cubicBezTo>
                <a:lnTo>
                  <a:pt x="4563736" y="4041023"/>
                </a:lnTo>
                <a:cubicBezTo>
                  <a:pt x="4565346" y="4041126"/>
                  <a:pt x="4566746" y="4041294"/>
                  <a:pt x="4567932" y="4041529"/>
                </a:cubicBezTo>
                <a:cubicBezTo>
                  <a:pt x="4569120" y="4041763"/>
                  <a:pt x="4569718" y="4041988"/>
                  <a:pt x="4569732" y="4042205"/>
                </a:cubicBezTo>
                <a:cubicBezTo>
                  <a:pt x="4567376" y="4042472"/>
                  <a:pt x="4560806" y="4042587"/>
                  <a:pt x="4550020" y="4042549"/>
                </a:cubicBezTo>
                <a:cubicBezTo>
                  <a:pt x="4539232" y="4042510"/>
                  <a:pt x="4531672" y="4042394"/>
                  <a:pt x="4527334" y="4042199"/>
                </a:cubicBezTo>
                <a:lnTo>
                  <a:pt x="4527818" y="4042366"/>
                </a:lnTo>
                <a:cubicBezTo>
                  <a:pt x="4526980" y="4042723"/>
                  <a:pt x="4525940" y="4042956"/>
                  <a:pt x="4524706" y="4043065"/>
                </a:cubicBezTo>
                <a:cubicBezTo>
                  <a:pt x="4523468" y="4043174"/>
                  <a:pt x="4521826" y="4043198"/>
                  <a:pt x="4519780" y="4043138"/>
                </a:cubicBezTo>
                <a:cubicBezTo>
                  <a:pt x="4511098" y="4043503"/>
                  <a:pt x="4501668" y="4043720"/>
                  <a:pt x="4491488" y="4043789"/>
                </a:cubicBezTo>
                <a:cubicBezTo>
                  <a:pt x="4481308" y="4043858"/>
                  <a:pt x="4471636" y="4043992"/>
                  <a:pt x="4462470" y="4044191"/>
                </a:cubicBezTo>
                <a:cubicBezTo>
                  <a:pt x="4461436" y="4044453"/>
                  <a:pt x="4460476" y="4044546"/>
                  <a:pt x="4459590" y="4044471"/>
                </a:cubicBezTo>
                <a:cubicBezTo>
                  <a:pt x="4458702" y="4044395"/>
                  <a:pt x="4457404" y="4044261"/>
                  <a:pt x="4455696" y="4044069"/>
                </a:cubicBezTo>
                <a:cubicBezTo>
                  <a:pt x="4454546" y="4044134"/>
                  <a:pt x="4453530" y="4044189"/>
                  <a:pt x="4452646" y="4044235"/>
                </a:cubicBezTo>
                <a:cubicBezTo>
                  <a:pt x="4451762" y="4044281"/>
                  <a:pt x="4451520" y="4044382"/>
                  <a:pt x="4451918" y="4044538"/>
                </a:cubicBezTo>
                <a:cubicBezTo>
                  <a:pt x="4449812" y="4044541"/>
                  <a:pt x="4447224" y="4044515"/>
                  <a:pt x="4444150" y="4044461"/>
                </a:cubicBezTo>
                <a:cubicBezTo>
                  <a:pt x="4441078" y="4044407"/>
                  <a:pt x="4439116" y="4044488"/>
                  <a:pt x="4438268" y="4044703"/>
                </a:cubicBezTo>
                <a:lnTo>
                  <a:pt x="4447558" y="4045250"/>
                </a:lnTo>
                <a:cubicBezTo>
                  <a:pt x="4449126" y="4045348"/>
                  <a:pt x="4450514" y="4045383"/>
                  <a:pt x="4451718" y="4045356"/>
                </a:cubicBezTo>
                <a:cubicBezTo>
                  <a:pt x="4452926" y="4045329"/>
                  <a:pt x="4453830" y="4045198"/>
                  <a:pt x="4454432" y="4044963"/>
                </a:cubicBezTo>
                <a:cubicBezTo>
                  <a:pt x="4456078" y="4045060"/>
                  <a:pt x="4458086" y="4045143"/>
                  <a:pt x="4460456" y="4045213"/>
                </a:cubicBezTo>
                <a:cubicBezTo>
                  <a:pt x="4462828" y="4045284"/>
                  <a:pt x="4464982" y="4045307"/>
                  <a:pt x="4466916" y="4045282"/>
                </a:cubicBezTo>
                <a:lnTo>
                  <a:pt x="4489956" y="4045255"/>
                </a:lnTo>
                <a:lnTo>
                  <a:pt x="4498180" y="4045877"/>
                </a:lnTo>
                <a:cubicBezTo>
                  <a:pt x="4499812" y="4045979"/>
                  <a:pt x="4501458" y="4046030"/>
                  <a:pt x="4503114" y="4046030"/>
                </a:cubicBezTo>
                <a:cubicBezTo>
                  <a:pt x="4504774" y="4046029"/>
                  <a:pt x="4505936" y="4045913"/>
                  <a:pt x="4506602" y="4045681"/>
                </a:cubicBezTo>
                <a:lnTo>
                  <a:pt x="4517056" y="4045743"/>
                </a:lnTo>
                <a:cubicBezTo>
                  <a:pt x="4520364" y="4045408"/>
                  <a:pt x="4523866" y="4045361"/>
                  <a:pt x="4527558" y="4045601"/>
                </a:cubicBezTo>
                <a:cubicBezTo>
                  <a:pt x="4531252" y="4045841"/>
                  <a:pt x="4534752" y="4045794"/>
                  <a:pt x="4538062" y="4045459"/>
                </a:cubicBezTo>
                <a:lnTo>
                  <a:pt x="4556058" y="4046794"/>
                </a:lnTo>
                <a:cubicBezTo>
                  <a:pt x="4554292" y="4047422"/>
                  <a:pt x="4552856" y="4047775"/>
                  <a:pt x="4551746" y="4047855"/>
                </a:cubicBezTo>
                <a:cubicBezTo>
                  <a:pt x="4550636" y="4047933"/>
                  <a:pt x="4548524" y="4047832"/>
                  <a:pt x="4545408" y="4047551"/>
                </a:cubicBezTo>
                <a:cubicBezTo>
                  <a:pt x="4543328" y="4048079"/>
                  <a:pt x="4541044" y="4048233"/>
                  <a:pt x="4538556" y="4048012"/>
                </a:cubicBezTo>
                <a:cubicBezTo>
                  <a:pt x="4536070" y="4047790"/>
                  <a:pt x="4533932" y="4047883"/>
                  <a:pt x="4532142" y="4048291"/>
                </a:cubicBezTo>
                <a:cubicBezTo>
                  <a:pt x="4528512" y="4048193"/>
                  <a:pt x="4522996" y="4048191"/>
                  <a:pt x="4515590" y="4048285"/>
                </a:cubicBezTo>
                <a:cubicBezTo>
                  <a:pt x="4508184" y="4048380"/>
                  <a:pt x="4503536" y="4048567"/>
                  <a:pt x="4501648" y="4048848"/>
                </a:cubicBezTo>
                <a:lnTo>
                  <a:pt x="4477546" y="4048951"/>
                </a:lnTo>
                <a:cubicBezTo>
                  <a:pt x="4475844" y="4049490"/>
                  <a:pt x="4473528" y="4049873"/>
                  <a:pt x="4470594" y="4050097"/>
                </a:cubicBezTo>
                <a:cubicBezTo>
                  <a:pt x="4467660" y="4050323"/>
                  <a:pt x="4464136" y="4050288"/>
                  <a:pt x="4460020" y="4049994"/>
                </a:cubicBezTo>
                <a:cubicBezTo>
                  <a:pt x="4455144" y="4050139"/>
                  <a:pt x="4449892" y="4050210"/>
                  <a:pt x="4444264" y="4050207"/>
                </a:cubicBezTo>
                <a:cubicBezTo>
                  <a:pt x="4438638" y="4050205"/>
                  <a:pt x="4433436" y="4050071"/>
                  <a:pt x="4428658" y="4049808"/>
                </a:cubicBezTo>
                <a:lnTo>
                  <a:pt x="4421586" y="4050913"/>
                </a:lnTo>
                <a:lnTo>
                  <a:pt x="4412878" y="4050124"/>
                </a:lnTo>
                <a:lnTo>
                  <a:pt x="4401162" y="4050956"/>
                </a:lnTo>
                <a:cubicBezTo>
                  <a:pt x="4398354" y="4050891"/>
                  <a:pt x="4395888" y="4050890"/>
                  <a:pt x="4393770" y="4050953"/>
                </a:cubicBezTo>
                <a:cubicBezTo>
                  <a:pt x="4391650" y="4051016"/>
                  <a:pt x="4389596" y="4050935"/>
                  <a:pt x="4387612" y="4050712"/>
                </a:cubicBezTo>
                <a:cubicBezTo>
                  <a:pt x="4386170" y="4050722"/>
                  <a:pt x="4384576" y="4050818"/>
                  <a:pt x="4382830" y="4051001"/>
                </a:cubicBezTo>
                <a:cubicBezTo>
                  <a:pt x="4381086" y="4051183"/>
                  <a:pt x="4380000" y="4051344"/>
                  <a:pt x="4379572" y="4051483"/>
                </a:cubicBezTo>
                <a:cubicBezTo>
                  <a:pt x="4378846" y="4051648"/>
                  <a:pt x="4378750" y="4051781"/>
                  <a:pt x="4379280" y="4051881"/>
                </a:cubicBezTo>
                <a:cubicBezTo>
                  <a:pt x="4379812" y="4051981"/>
                  <a:pt x="4380394" y="4052015"/>
                  <a:pt x="4381022" y="4051983"/>
                </a:cubicBezTo>
                <a:cubicBezTo>
                  <a:pt x="4383232" y="4051416"/>
                  <a:pt x="4386056" y="4051283"/>
                  <a:pt x="4389494" y="4051583"/>
                </a:cubicBezTo>
                <a:cubicBezTo>
                  <a:pt x="4392932" y="4051883"/>
                  <a:pt x="4395658" y="4052159"/>
                  <a:pt x="4397670" y="4052410"/>
                </a:cubicBezTo>
                <a:lnTo>
                  <a:pt x="4413646" y="4051275"/>
                </a:lnTo>
                <a:lnTo>
                  <a:pt x="4414130" y="4051443"/>
                </a:lnTo>
                <a:cubicBezTo>
                  <a:pt x="4415512" y="4051457"/>
                  <a:pt x="4416936" y="4051432"/>
                  <a:pt x="4418402" y="4051365"/>
                </a:cubicBezTo>
                <a:cubicBezTo>
                  <a:pt x="4419868" y="4051298"/>
                  <a:pt x="4420930" y="4051148"/>
                  <a:pt x="4421586" y="4050913"/>
                </a:cubicBezTo>
                <a:cubicBezTo>
                  <a:pt x="4425708" y="4051181"/>
                  <a:pt x="4429730" y="4051332"/>
                  <a:pt x="4433646" y="4051363"/>
                </a:cubicBezTo>
                <a:cubicBezTo>
                  <a:pt x="4437566" y="4051395"/>
                  <a:pt x="4441320" y="4051565"/>
                  <a:pt x="4444910" y="4051870"/>
                </a:cubicBezTo>
                <a:cubicBezTo>
                  <a:pt x="4446758" y="4051078"/>
                  <a:pt x="4448756" y="4050751"/>
                  <a:pt x="4450904" y="4050892"/>
                </a:cubicBezTo>
                <a:cubicBezTo>
                  <a:pt x="4453050" y="4051033"/>
                  <a:pt x="4456472" y="4051310"/>
                  <a:pt x="4461172" y="4051722"/>
                </a:cubicBezTo>
                <a:cubicBezTo>
                  <a:pt x="4465132" y="4051896"/>
                  <a:pt x="4471150" y="4051813"/>
                  <a:pt x="4479226" y="4051469"/>
                </a:cubicBezTo>
                <a:cubicBezTo>
                  <a:pt x="4487302" y="4051127"/>
                  <a:pt x="4493708" y="4051066"/>
                  <a:pt x="4498440" y="4051286"/>
                </a:cubicBezTo>
                <a:cubicBezTo>
                  <a:pt x="4499422" y="4051422"/>
                  <a:pt x="4499974" y="4051576"/>
                  <a:pt x="4500096" y="4051748"/>
                </a:cubicBezTo>
                <a:cubicBezTo>
                  <a:pt x="4500218" y="4051918"/>
                  <a:pt x="4500116" y="4052068"/>
                  <a:pt x="4499790" y="4052196"/>
                </a:cubicBezTo>
                <a:cubicBezTo>
                  <a:pt x="4497958" y="4052782"/>
                  <a:pt x="4494718" y="4053105"/>
                  <a:pt x="4490070" y="4053162"/>
                </a:cubicBezTo>
                <a:cubicBezTo>
                  <a:pt x="4485422" y="4053220"/>
                  <a:pt x="4481626" y="4053130"/>
                  <a:pt x="4478686" y="4052891"/>
                </a:cubicBezTo>
                <a:cubicBezTo>
                  <a:pt x="4470680" y="4052981"/>
                  <a:pt x="4463192" y="4053110"/>
                  <a:pt x="4456214" y="4053280"/>
                </a:cubicBezTo>
                <a:cubicBezTo>
                  <a:pt x="4449238" y="4053448"/>
                  <a:pt x="4442014" y="4053559"/>
                  <a:pt x="4434542" y="4053612"/>
                </a:cubicBezTo>
                <a:cubicBezTo>
                  <a:pt x="4433964" y="4053837"/>
                  <a:pt x="4433156" y="4053928"/>
                  <a:pt x="4432122" y="4053884"/>
                </a:cubicBezTo>
                <a:cubicBezTo>
                  <a:pt x="4431084" y="4053840"/>
                  <a:pt x="4429794" y="4053765"/>
                  <a:pt x="4428250" y="4053657"/>
                </a:cubicBezTo>
                <a:cubicBezTo>
                  <a:pt x="4426700" y="4053573"/>
                  <a:pt x="4425518" y="4053591"/>
                  <a:pt x="4424704" y="4053707"/>
                </a:cubicBezTo>
                <a:cubicBezTo>
                  <a:pt x="4423892" y="4053824"/>
                  <a:pt x="4423460" y="4053988"/>
                  <a:pt x="4423408" y="4054201"/>
                </a:cubicBezTo>
                <a:cubicBezTo>
                  <a:pt x="4421010" y="4054058"/>
                  <a:pt x="4418572" y="4053954"/>
                  <a:pt x="4416090" y="4053891"/>
                </a:cubicBezTo>
                <a:cubicBezTo>
                  <a:pt x="4413608" y="4053829"/>
                  <a:pt x="4411530" y="4053851"/>
                  <a:pt x="4409856" y="4053957"/>
                </a:cubicBezTo>
                <a:lnTo>
                  <a:pt x="4400468" y="4053819"/>
                </a:lnTo>
                <a:cubicBezTo>
                  <a:pt x="4398998" y="4054216"/>
                  <a:pt x="4397240" y="4054459"/>
                  <a:pt x="4395190" y="4054546"/>
                </a:cubicBezTo>
                <a:cubicBezTo>
                  <a:pt x="4393140" y="4054633"/>
                  <a:pt x="4391188" y="4054587"/>
                  <a:pt x="4389334" y="4054409"/>
                </a:cubicBezTo>
                <a:cubicBezTo>
                  <a:pt x="4391240" y="4054957"/>
                  <a:pt x="4393662" y="4055681"/>
                  <a:pt x="4396594" y="4056582"/>
                </a:cubicBezTo>
                <a:cubicBezTo>
                  <a:pt x="4399526" y="4057484"/>
                  <a:pt x="4400230" y="4058280"/>
                  <a:pt x="4398700" y="4058970"/>
                </a:cubicBezTo>
                <a:cubicBezTo>
                  <a:pt x="4397182" y="4059380"/>
                  <a:pt x="4395370" y="4059660"/>
                  <a:pt x="4393262" y="4059809"/>
                </a:cubicBezTo>
                <a:cubicBezTo>
                  <a:pt x="4391154" y="4059959"/>
                  <a:pt x="4389416" y="4059931"/>
                  <a:pt x="4388046" y="4059727"/>
                </a:cubicBezTo>
                <a:cubicBezTo>
                  <a:pt x="4387376" y="4059754"/>
                  <a:pt x="4386348" y="4059768"/>
                  <a:pt x="4384962" y="4059771"/>
                </a:cubicBezTo>
                <a:cubicBezTo>
                  <a:pt x="4383576" y="4059772"/>
                  <a:pt x="4382668" y="4059828"/>
                  <a:pt x="4382238" y="4059939"/>
                </a:cubicBezTo>
                <a:lnTo>
                  <a:pt x="4385818" y="4060287"/>
                </a:lnTo>
                <a:lnTo>
                  <a:pt x="4402750" y="4061699"/>
                </a:lnTo>
                <a:lnTo>
                  <a:pt x="4411172" y="4061503"/>
                </a:lnTo>
                <a:cubicBezTo>
                  <a:pt x="4412216" y="4061244"/>
                  <a:pt x="4413156" y="4061145"/>
                  <a:pt x="4413992" y="4061202"/>
                </a:cubicBezTo>
                <a:cubicBezTo>
                  <a:pt x="4414830" y="4061260"/>
                  <a:pt x="4415986" y="4061345"/>
                  <a:pt x="4417464" y="4061458"/>
                </a:cubicBezTo>
                <a:cubicBezTo>
                  <a:pt x="4418728" y="4061461"/>
                  <a:pt x="4419612" y="4061414"/>
                  <a:pt x="4420114" y="4061320"/>
                </a:cubicBezTo>
                <a:cubicBezTo>
                  <a:pt x="4420618" y="4061226"/>
                  <a:pt x="4420992" y="4061115"/>
                  <a:pt x="4421242" y="4060989"/>
                </a:cubicBezTo>
                <a:cubicBezTo>
                  <a:pt x="4425936" y="4061243"/>
                  <a:pt x="4430774" y="4061435"/>
                  <a:pt x="4435758" y="4061567"/>
                </a:cubicBezTo>
                <a:cubicBezTo>
                  <a:pt x="4440744" y="4061699"/>
                  <a:pt x="4445582" y="4061891"/>
                  <a:pt x="4450274" y="4062144"/>
                </a:cubicBezTo>
                <a:cubicBezTo>
                  <a:pt x="4455682" y="4061970"/>
                  <a:pt x="4461178" y="4061965"/>
                  <a:pt x="4466766" y="4062130"/>
                </a:cubicBezTo>
                <a:cubicBezTo>
                  <a:pt x="4472354" y="4062294"/>
                  <a:pt x="4477244" y="4062634"/>
                  <a:pt x="4481436" y="4063149"/>
                </a:cubicBezTo>
                <a:lnTo>
                  <a:pt x="4486280" y="4062604"/>
                </a:lnTo>
                <a:cubicBezTo>
                  <a:pt x="4487678" y="4062412"/>
                  <a:pt x="4489312" y="4062330"/>
                  <a:pt x="4491182" y="4062356"/>
                </a:cubicBezTo>
                <a:cubicBezTo>
                  <a:pt x="4493052" y="4062383"/>
                  <a:pt x="4494902" y="4062485"/>
                  <a:pt x="4496734" y="4062666"/>
                </a:cubicBezTo>
                <a:cubicBezTo>
                  <a:pt x="4502138" y="4062684"/>
                  <a:pt x="4503814" y="4062967"/>
                  <a:pt x="4501764" y="4063515"/>
                </a:cubicBezTo>
                <a:cubicBezTo>
                  <a:pt x="4500716" y="4064012"/>
                  <a:pt x="4499342" y="4064369"/>
                  <a:pt x="4497644" y="4064587"/>
                </a:cubicBezTo>
                <a:cubicBezTo>
                  <a:pt x="4495944" y="4064803"/>
                  <a:pt x="4493218" y="4064804"/>
                  <a:pt x="4489464" y="4064589"/>
                </a:cubicBezTo>
                <a:cubicBezTo>
                  <a:pt x="4486598" y="4064403"/>
                  <a:pt x="4482122" y="4064244"/>
                  <a:pt x="4476036" y="4064110"/>
                </a:cubicBezTo>
                <a:cubicBezTo>
                  <a:pt x="4469950" y="4063977"/>
                  <a:pt x="4465522" y="4064165"/>
                  <a:pt x="4462748" y="4064676"/>
                </a:cubicBezTo>
                <a:cubicBezTo>
                  <a:pt x="4459258" y="4064811"/>
                  <a:pt x="4453580" y="4064938"/>
                  <a:pt x="4445710" y="4065057"/>
                </a:cubicBezTo>
                <a:cubicBezTo>
                  <a:pt x="4437840" y="4065176"/>
                  <a:pt x="4431290" y="4065113"/>
                  <a:pt x="4426060" y="4064868"/>
                </a:cubicBezTo>
                <a:cubicBezTo>
                  <a:pt x="4425136" y="4065215"/>
                  <a:pt x="4424028" y="4065386"/>
                  <a:pt x="4422730" y="4065381"/>
                </a:cubicBezTo>
                <a:cubicBezTo>
                  <a:pt x="4421434" y="4065377"/>
                  <a:pt x="4420252" y="4065302"/>
                  <a:pt x="4419188" y="4065156"/>
                </a:cubicBezTo>
                <a:cubicBezTo>
                  <a:pt x="4416482" y="4065025"/>
                  <a:pt x="4413786" y="4065258"/>
                  <a:pt x="4411100" y="4065855"/>
                </a:cubicBezTo>
                <a:cubicBezTo>
                  <a:pt x="4408416" y="4066452"/>
                  <a:pt x="4406590" y="4066875"/>
                  <a:pt x="4405624" y="4067124"/>
                </a:cubicBezTo>
                <a:cubicBezTo>
                  <a:pt x="4401130" y="4066994"/>
                  <a:pt x="4392140" y="4066921"/>
                  <a:pt x="4378656" y="4066902"/>
                </a:cubicBezTo>
                <a:cubicBezTo>
                  <a:pt x="4365170" y="4066884"/>
                  <a:pt x="4357026" y="4067102"/>
                  <a:pt x="4354224" y="4067556"/>
                </a:cubicBezTo>
                <a:lnTo>
                  <a:pt x="4342902" y="4066751"/>
                </a:lnTo>
                <a:cubicBezTo>
                  <a:pt x="4339016" y="4066722"/>
                  <a:pt x="4335294" y="4066693"/>
                  <a:pt x="4331734" y="4066665"/>
                </a:cubicBezTo>
                <a:cubicBezTo>
                  <a:pt x="4328176" y="4066637"/>
                  <a:pt x="4324574" y="4066650"/>
                  <a:pt x="4320930" y="4066703"/>
                </a:cubicBezTo>
                <a:lnTo>
                  <a:pt x="4318216" y="4067097"/>
                </a:lnTo>
                <a:cubicBezTo>
                  <a:pt x="4320512" y="4067575"/>
                  <a:pt x="4324676" y="4067757"/>
                  <a:pt x="4330714" y="4067642"/>
                </a:cubicBezTo>
                <a:cubicBezTo>
                  <a:pt x="4336750" y="4067528"/>
                  <a:pt x="4341036" y="4067751"/>
                  <a:pt x="4343572" y="4068312"/>
                </a:cubicBezTo>
                <a:cubicBezTo>
                  <a:pt x="4344634" y="4068605"/>
                  <a:pt x="4346472" y="4068944"/>
                  <a:pt x="4349082" y="4069328"/>
                </a:cubicBezTo>
                <a:lnTo>
                  <a:pt x="4348898" y="4067934"/>
                </a:lnTo>
                <a:lnTo>
                  <a:pt x="4352478" y="4068283"/>
                </a:lnTo>
                <a:cubicBezTo>
                  <a:pt x="4354168" y="4068461"/>
                  <a:pt x="4354970" y="4068663"/>
                  <a:pt x="4354882" y="4068891"/>
                </a:cubicBezTo>
                <a:cubicBezTo>
                  <a:pt x="4354794" y="4069120"/>
                  <a:pt x="4354410" y="4069356"/>
                  <a:pt x="4353728" y="4069602"/>
                </a:cubicBezTo>
                <a:cubicBezTo>
                  <a:pt x="4355784" y="4069665"/>
                  <a:pt x="4357648" y="4069717"/>
                  <a:pt x="4359318" y="4069757"/>
                </a:cubicBezTo>
                <a:cubicBezTo>
                  <a:pt x="4360988" y="4069798"/>
                  <a:pt x="4362608" y="4069766"/>
                  <a:pt x="4364182" y="4069664"/>
                </a:cubicBezTo>
                <a:cubicBezTo>
                  <a:pt x="4365788" y="4069738"/>
                  <a:pt x="4367778" y="4069722"/>
                  <a:pt x="4370148" y="4069617"/>
                </a:cubicBezTo>
                <a:cubicBezTo>
                  <a:pt x="4372518" y="4069511"/>
                  <a:pt x="4374918" y="4069416"/>
                  <a:pt x="4377348" y="4069332"/>
                </a:cubicBezTo>
                <a:cubicBezTo>
                  <a:pt x="4375996" y="4068792"/>
                  <a:pt x="4376482" y="4068221"/>
                  <a:pt x="4378810" y="4067620"/>
                </a:cubicBezTo>
                <a:cubicBezTo>
                  <a:pt x="4382470" y="4067997"/>
                  <a:pt x="4386470" y="4068048"/>
                  <a:pt x="4390812" y="4067773"/>
                </a:cubicBezTo>
                <a:lnTo>
                  <a:pt x="4393512" y="4069592"/>
                </a:lnTo>
                <a:cubicBezTo>
                  <a:pt x="4391240" y="4069473"/>
                  <a:pt x="4389178" y="4069425"/>
                  <a:pt x="4387330" y="4069452"/>
                </a:cubicBezTo>
                <a:cubicBezTo>
                  <a:pt x="4385480" y="4069479"/>
                  <a:pt x="4383540" y="4069474"/>
                  <a:pt x="4381510" y="4069438"/>
                </a:cubicBezTo>
                <a:lnTo>
                  <a:pt x="4380246" y="4070332"/>
                </a:lnTo>
                <a:cubicBezTo>
                  <a:pt x="4381212" y="4070666"/>
                  <a:pt x="4380630" y="4070909"/>
                  <a:pt x="4378500" y="4071059"/>
                </a:cubicBezTo>
                <a:cubicBezTo>
                  <a:pt x="4376306" y="4071199"/>
                  <a:pt x="4373940" y="4071249"/>
                  <a:pt x="4371398" y="4071212"/>
                </a:cubicBezTo>
                <a:cubicBezTo>
                  <a:pt x="4368854" y="4071175"/>
                  <a:pt x="4366512" y="4071123"/>
                  <a:pt x="4364368" y="4071057"/>
                </a:cubicBezTo>
                <a:cubicBezTo>
                  <a:pt x="4364680" y="4071349"/>
                  <a:pt x="4365286" y="4071633"/>
                  <a:pt x="4366190" y="4071908"/>
                </a:cubicBezTo>
                <a:cubicBezTo>
                  <a:pt x="4367094" y="4072184"/>
                  <a:pt x="4367580" y="4072425"/>
                  <a:pt x="4367650" y="4072634"/>
                </a:cubicBezTo>
                <a:cubicBezTo>
                  <a:pt x="4366228" y="4072881"/>
                  <a:pt x="4363576" y="4072927"/>
                  <a:pt x="4359700" y="4072771"/>
                </a:cubicBezTo>
                <a:cubicBezTo>
                  <a:pt x="4355824" y="4072615"/>
                  <a:pt x="4352570" y="4072453"/>
                  <a:pt x="4349938" y="4072283"/>
                </a:cubicBezTo>
                <a:cubicBezTo>
                  <a:pt x="4347700" y="4072433"/>
                  <a:pt x="4345546" y="4072502"/>
                  <a:pt x="4343476" y="4072490"/>
                </a:cubicBezTo>
                <a:cubicBezTo>
                  <a:pt x="4341408" y="4072478"/>
                  <a:pt x="4340076" y="4072388"/>
                  <a:pt x="4339486" y="4072221"/>
                </a:cubicBezTo>
                <a:lnTo>
                  <a:pt x="4329614" y="4071917"/>
                </a:lnTo>
                <a:lnTo>
                  <a:pt x="4320028" y="4072598"/>
                </a:lnTo>
                <a:lnTo>
                  <a:pt x="4324670" y="4072870"/>
                </a:lnTo>
                <a:lnTo>
                  <a:pt x="4335126" y="4072932"/>
                </a:lnTo>
                <a:cubicBezTo>
                  <a:pt x="4336452" y="4072947"/>
                  <a:pt x="4337572" y="4073001"/>
                  <a:pt x="4338488" y="4073096"/>
                </a:cubicBezTo>
                <a:cubicBezTo>
                  <a:pt x="4339404" y="4073190"/>
                  <a:pt x="4339992" y="4073282"/>
                  <a:pt x="4340254" y="4073373"/>
                </a:cubicBezTo>
                <a:cubicBezTo>
                  <a:pt x="4339614" y="4073401"/>
                  <a:pt x="4338520" y="4073412"/>
                  <a:pt x="4336974" y="4073404"/>
                </a:cubicBezTo>
                <a:cubicBezTo>
                  <a:pt x="4335428" y="4073397"/>
                  <a:pt x="4334068" y="4073426"/>
                  <a:pt x="4332896" y="4073493"/>
                </a:cubicBezTo>
                <a:cubicBezTo>
                  <a:pt x="4330574" y="4073892"/>
                  <a:pt x="4326380" y="4073922"/>
                  <a:pt x="4320312" y="4073582"/>
                </a:cubicBezTo>
                <a:cubicBezTo>
                  <a:pt x="4314244" y="4073243"/>
                  <a:pt x="4310050" y="4073272"/>
                  <a:pt x="4307728" y="4073671"/>
                </a:cubicBezTo>
                <a:lnTo>
                  <a:pt x="4302068" y="4073588"/>
                </a:lnTo>
                <a:lnTo>
                  <a:pt x="4301762" y="4074157"/>
                </a:lnTo>
                <a:lnTo>
                  <a:pt x="4312372" y="4073945"/>
                </a:lnTo>
                <a:lnTo>
                  <a:pt x="4313042" y="4075505"/>
                </a:lnTo>
                <a:lnTo>
                  <a:pt x="4300782" y="4075987"/>
                </a:lnTo>
                <a:lnTo>
                  <a:pt x="4300730" y="4076084"/>
                </a:lnTo>
                <a:lnTo>
                  <a:pt x="4303840" y="4076762"/>
                </a:lnTo>
                <a:lnTo>
                  <a:pt x="4299864" y="4078049"/>
                </a:lnTo>
                <a:lnTo>
                  <a:pt x="4299676" y="4078052"/>
                </a:lnTo>
                <a:lnTo>
                  <a:pt x="4296254" y="4084438"/>
                </a:lnTo>
                <a:cubicBezTo>
                  <a:pt x="4294532" y="4085372"/>
                  <a:pt x="4291220" y="4084262"/>
                  <a:pt x="4286316" y="4081109"/>
                </a:cubicBezTo>
                <a:cubicBezTo>
                  <a:pt x="4283142" y="4087237"/>
                  <a:pt x="4279600" y="4089061"/>
                  <a:pt x="4275686" y="4086582"/>
                </a:cubicBezTo>
                <a:cubicBezTo>
                  <a:pt x="4271770" y="4084104"/>
                  <a:pt x="4268446" y="4085228"/>
                  <a:pt x="4265710" y="4089956"/>
                </a:cubicBezTo>
                <a:cubicBezTo>
                  <a:pt x="4260030" y="4088919"/>
                  <a:pt x="4251416" y="4089037"/>
                  <a:pt x="4239870" y="4090310"/>
                </a:cubicBezTo>
                <a:cubicBezTo>
                  <a:pt x="4228320" y="4091583"/>
                  <a:pt x="4221092" y="4093855"/>
                  <a:pt x="4218184" y="4097128"/>
                </a:cubicBezTo>
                <a:lnTo>
                  <a:pt x="4180568" y="4098925"/>
                </a:lnTo>
                <a:cubicBezTo>
                  <a:pt x="4177990" y="4105166"/>
                  <a:pt x="4174426" y="4109617"/>
                  <a:pt x="4169878" y="4112277"/>
                </a:cubicBezTo>
                <a:cubicBezTo>
                  <a:pt x="4165330" y="4114936"/>
                  <a:pt x="4159824" y="4114629"/>
                  <a:pt x="4153356" y="4111355"/>
                </a:cubicBezTo>
                <a:cubicBezTo>
                  <a:pt x="4145762" y="4113148"/>
                  <a:pt x="4137572" y="4114100"/>
                  <a:pt x="4128788" y="4114213"/>
                </a:cubicBezTo>
                <a:cubicBezTo>
                  <a:pt x="4120006" y="4114327"/>
                  <a:pt x="4111864" y="4112928"/>
                  <a:pt x="4104368" y="4110019"/>
                </a:cubicBezTo>
                <a:lnTo>
                  <a:pt x="4093484" y="4122895"/>
                </a:lnTo>
                <a:lnTo>
                  <a:pt x="4079778" y="4114052"/>
                </a:lnTo>
                <a:lnTo>
                  <a:pt x="4061604" y="4123907"/>
                </a:lnTo>
                <a:cubicBezTo>
                  <a:pt x="4057210" y="4123238"/>
                  <a:pt x="4053362" y="4123290"/>
                  <a:pt x="4050062" y="4124062"/>
                </a:cubicBezTo>
                <a:cubicBezTo>
                  <a:pt x="4046762" y="4124835"/>
                  <a:pt x="4043546" y="4123963"/>
                  <a:pt x="4040414" y="4121447"/>
                </a:cubicBezTo>
                <a:cubicBezTo>
                  <a:pt x="4038164" y="4121601"/>
                  <a:pt x="4035690" y="4122749"/>
                  <a:pt x="4032992" y="4124890"/>
                </a:cubicBezTo>
                <a:cubicBezTo>
                  <a:pt x="4030292" y="4127032"/>
                  <a:pt x="4028620" y="4128907"/>
                  <a:pt x="4027974" y="4130517"/>
                </a:cubicBezTo>
                <a:cubicBezTo>
                  <a:pt x="4026864" y="4132427"/>
                  <a:pt x="4026730" y="4133953"/>
                  <a:pt x="4027574" y="4135093"/>
                </a:cubicBezTo>
                <a:cubicBezTo>
                  <a:pt x="4028418" y="4136233"/>
                  <a:pt x="4029330" y="4136611"/>
                  <a:pt x="4030308" y="4136226"/>
                </a:cubicBezTo>
                <a:cubicBezTo>
                  <a:pt x="4033676" y="4129653"/>
                  <a:pt x="4038066" y="4128048"/>
                  <a:pt x="4043478" y="4131410"/>
                </a:cubicBezTo>
                <a:cubicBezTo>
                  <a:pt x="4048888" y="4134773"/>
                  <a:pt x="4053182" y="4137870"/>
                  <a:pt x="4056356" y="4140701"/>
                </a:cubicBezTo>
                <a:lnTo>
                  <a:pt x="4081140" y="4127263"/>
                </a:lnTo>
                <a:lnTo>
                  <a:pt x="4081918" y="4129166"/>
                </a:lnTo>
                <a:cubicBezTo>
                  <a:pt x="4084076" y="4129303"/>
                  <a:pt x="4086296" y="4128972"/>
                  <a:pt x="4088576" y="4128171"/>
                </a:cubicBezTo>
                <a:cubicBezTo>
                  <a:pt x="4090856" y="4127371"/>
                  <a:pt x="4092492" y="4125612"/>
                  <a:pt x="4093484" y="4122895"/>
                </a:cubicBezTo>
                <a:cubicBezTo>
                  <a:pt x="4099958" y="4125875"/>
                  <a:pt x="4106256" y="4127497"/>
                  <a:pt x="4112376" y="4127762"/>
                </a:cubicBezTo>
                <a:cubicBezTo>
                  <a:pt x="4118498" y="4128027"/>
                  <a:pt x="4124382" y="4129874"/>
                  <a:pt x="4130030" y="4133302"/>
                </a:cubicBezTo>
                <a:cubicBezTo>
                  <a:pt x="4132806" y="4124144"/>
                  <a:pt x="4135878" y="4120347"/>
                  <a:pt x="4139250" y="4121909"/>
                </a:cubicBezTo>
                <a:cubicBezTo>
                  <a:pt x="4142622" y="4123471"/>
                  <a:pt x="4148004" y="4126559"/>
                  <a:pt x="4155398" y="4131171"/>
                </a:cubicBezTo>
                <a:cubicBezTo>
                  <a:pt x="4161604" y="4133085"/>
                  <a:pt x="4170988" y="4131969"/>
                  <a:pt x="4183548" y="4127822"/>
                </a:cubicBezTo>
                <a:cubicBezTo>
                  <a:pt x="4196108" y="4123676"/>
                  <a:pt x="4206100" y="4122812"/>
                  <a:pt x="4213520" y="4125229"/>
                </a:cubicBezTo>
                <a:cubicBezTo>
                  <a:pt x="4215072" y="4126762"/>
                  <a:pt x="4215954" y="4128511"/>
                  <a:pt x="4216170" y="4130477"/>
                </a:cubicBezTo>
                <a:cubicBezTo>
                  <a:pt x="4216384" y="4132443"/>
                  <a:pt x="4216248" y="4134164"/>
                  <a:pt x="4215756" y="4135641"/>
                </a:cubicBezTo>
                <a:cubicBezTo>
                  <a:pt x="4212980" y="4142426"/>
                  <a:pt x="4207966" y="4146210"/>
                  <a:pt x="4200718" y="4146992"/>
                </a:cubicBezTo>
                <a:cubicBezTo>
                  <a:pt x="4193468" y="4147775"/>
                  <a:pt x="4187530" y="4146829"/>
                  <a:pt x="4182906" y="4144154"/>
                </a:cubicBezTo>
                <a:cubicBezTo>
                  <a:pt x="4170422" y="4145401"/>
                  <a:pt x="4158746" y="4147082"/>
                  <a:pt x="4147880" y="4149197"/>
                </a:cubicBezTo>
                <a:cubicBezTo>
                  <a:pt x="4137012" y="4151311"/>
                  <a:pt x="4125750" y="4152768"/>
                  <a:pt x="4114092" y="4153568"/>
                </a:cubicBezTo>
                <a:cubicBezTo>
                  <a:pt x="4113222" y="4156171"/>
                  <a:pt x="4111974" y="4157234"/>
                  <a:pt x="4110350" y="4156759"/>
                </a:cubicBezTo>
                <a:cubicBezTo>
                  <a:pt x="4108726" y="4156283"/>
                  <a:pt x="4106702" y="4155444"/>
                  <a:pt x="4104276" y="4154241"/>
                </a:cubicBezTo>
                <a:cubicBezTo>
                  <a:pt x="4101844" y="4153331"/>
                  <a:pt x="4100002" y="4153556"/>
                  <a:pt x="4098748" y="4154913"/>
                </a:cubicBezTo>
                <a:cubicBezTo>
                  <a:pt x="4097494" y="4156271"/>
                  <a:pt x="4096842" y="4158174"/>
                  <a:pt x="4096792" y="4160623"/>
                </a:cubicBezTo>
                <a:cubicBezTo>
                  <a:pt x="4093030" y="4159031"/>
                  <a:pt x="4089206" y="4157907"/>
                  <a:pt x="4085322" y="4157252"/>
                </a:cubicBezTo>
                <a:cubicBezTo>
                  <a:pt x="4081438" y="4156597"/>
                  <a:pt x="4078198" y="4156901"/>
                  <a:pt x="4075602" y="4158163"/>
                </a:cubicBezTo>
                <a:lnTo>
                  <a:pt x="4060926" y="4156822"/>
                </a:lnTo>
                <a:cubicBezTo>
                  <a:pt x="4058688" y="4161426"/>
                  <a:pt x="4055974" y="4164253"/>
                  <a:pt x="4052788" y="4165303"/>
                </a:cubicBezTo>
                <a:cubicBezTo>
                  <a:pt x="4049600" y="4166353"/>
                  <a:pt x="4046548" y="4165878"/>
                  <a:pt x="4043626" y="4163877"/>
                </a:cubicBezTo>
                <a:cubicBezTo>
                  <a:pt x="4046680" y="4170116"/>
                  <a:pt x="4050562" y="4178377"/>
                  <a:pt x="4055268" y="4188660"/>
                </a:cubicBezTo>
                <a:cubicBezTo>
                  <a:pt x="4059974" y="4198942"/>
                  <a:pt x="4061182" y="4208071"/>
                  <a:pt x="4058892" y="4216046"/>
                </a:cubicBezTo>
                <a:cubicBezTo>
                  <a:pt x="4056582" y="4220786"/>
                  <a:pt x="4053792" y="4224042"/>
                  <a:pt x="4050522" y="4225815"/>
                </a:cubicBezTo>
                <a:cubicBezTo>
                  <a:pt x="4047252" y="4227588"/>
                  <a:pt x="4044534" y="4227318"/>
                  <a:pt x="4042370" y="4225005"/>
                </a:cubicBezTo>
                <a:cubicBezTo>
                  <a:pt x="4041324" y="4225329"/>
                  <a:pt x="4039720" y="4225520"/>
                  <a:pt x="4037558" y="4225579"/>
                </a:cubicBezTo>
                <a:cubicBezTo>
                  <a:pt x="4035396" y="4225638"/>
                  <a:pt x="4033986" y="4226305"/>
                  <a:pt x="4033330" y="4227581"/>
                </a:cubicBezTo>
                <a:lnTo>
                  <a:pt x="4038968" y="4231498"/>
                </a:lnTo>
                <a:lnTo>
                  <a:pt x="4065602" y="4247280"/>
                </a:lnTo>
                <a:lnTo>
                  <a:pt x="4078722" y="4244816"/>
                </a:lnTo>
                <a:cubicBezTo>
                  <a:pt x="4080316" y="4241821"/>
                  <a:pt x="4081770" y="4240645"/>
                  <a:pt x="4083084" y="4241288"/>
                </a:cubicBezTo>
                <a:cubicBezTo>
                  <a:pt x="4084398" y="4241932"/>
                  <a:pt x="4086216" y="4242883"/>
                  <a:pt x="4088540" y="4244143"/>
                </a:cubicBezTo>
                <a:cubicBezTo>
                  <a:pt x="4090514" y="4244137"/>
                  <a:pt x="4091886" y="4243587"/>
                  <a:pt x="4092658" y="4242491"/>
                </a:cubicBezTo>
                <a:cubicBezTo>
                  <a:pt x="4093430" y="4241394"/>
                  <a:pt x="4094000" y="4240116"/>
                  <a:pt x="4094370" y="4238656"/>
                </a:cubicBezTo>
                <a:cubicBezTo>
                  <a:pt x="4101734" y="4241444"/>
                  <a:pt x="4109314" y="4243533"/>
                  <a:pt x="4117116" y="4244922"/>
                </a:cubicBezTo>
                <a:cubicBezTo>
                  <a:pt x="4124914" y="4246311"/>
                  <a:pt x="4132496" y="4248400"/>
                  <a:pt x="4139860" y="4251189"/>
                </a:cubicBezTo>
                <a:cubicBezTo>
                  <a:pt x="4148276" y="4249046"/>
                  <a:pt x="4156858" y="4248849"/>
                  <a:pt x="4165604" y="4250597"/>
                </a:cubicBezTo>
                <a:cubicBezTo>
                  <a:pt x="4174350" y="4252345"/>
                  <a:pt x="4182032" y="4256123"/>
                  <a:pt x="4188652" y="4261929"/>
                </a:cubicBezTo>
                <a:lnTo>
                  <a:pt x="4196136" y="4255547"/>
                </a:lnTo>
                <a:cubicBezTo>
                  <a:pt x="4198292" y="4253312"/>
                  <a:pt x="4200832" y="4252323"/>
                  <a:pt x="4203754" y="4252579"/>
                </a:cubicBezTo>
                <a:cubicBezTo>
                  <a:pt x="4206676" y="4252835"/>
                  <a:pt x="4209580" y="4253973"/>
                  <a:pt x="4212464" y="4255993"/>
                </a:cubicBezTo>
                <a:cubicBezTo>
                  <a:pt x="4220904" y="4256066"/>
                  <a:pt x="4223562" y="4259275"/>
                  <a:pt x="4220436" y="4265620"/>
                </a:cubicBezTo>
                <a:cubicBezTo>
                  <a:pt x="4218872" y="4271360"/>
                  <a:pt x="4216778" y="4275498"/>
                  <a:pt x="4214156" y="4278033"/>
                </a:cubicBezTo>
                <a:cubicBezTo>
                  <a:pt x="4211534" y="4280569"/>
                  <a:pt x="4207278" y="4280649"/>
                  <a:pt x="4201386" y="4278273"/>
                </a:cubicBezTo>
                <a:cubicBezTo>
                  <a:pt x="4196886" y="4276210"/>
                  <a:pt x="4189874" y="4274489"/>
                  <a:pt x="4180356" y="4273112"/>
                </a:cubicBezTo>
                <a:cubicBezTo>
                  <a:pt x="4170836" y="4271735"/>
                  <a:pt x="4163948" y="4274017"/>
                  <a:pt x="4159690" y="4279958"/>
                </a:cubicBezTo>
                <a:cubicBezTo>
                  <a:pt x="4154262" y="4281594"/>
                  <a:pt x="4145412" y="4283195"/>
                  <a:pt x="4133144" y="4284762"/>
                </a:cubicBezTo>
                <a:cubicBezTo>
                  <a:pt x="4120876" y="4286329"/>
                  <a:pt x="4110642" y="4285775"/>
                  <a:pt x="4102442" y="4283101"/>
                </a:cubicBezTo>
                <a:cubicBezTo>
                  <a:pt x="4101050" y="4287101"/>
                  <a:pt x="4099340" y="4289093"/>
                  <a:pt x="4097316" y="4289077"/>
                </a:cubicBezTo>
                <a:cubicBezTo>
                  <a:pt x="4095292" y="4289061"/>
                  <a:pt x="4093436" y="4288226"/>
                  <a:pt x="4091750" y="4286573"/>
                </a:cubicBezTo>
                <a:cubicBezTo>
                  <a:pt x="4087508" y="4285144"/>
                  <a:pt x="4083334" y="4287892"/>
                  <a:pt x="4079226" y="4294817"/>
                </a:cubicBezTo>
                <a:cubicBezTo>
                  <a:pt x="4075118" y="4301743"/>
                  <a:pt x="4072328" y="4306646"/>
                  <a:pt x="4070856" y="4309526"/>
                </a:cubicBezTo>
                <a:cubicBezTo>
                  <a:pt x="4063822" y="4308158"/>
                  <a:pt x="4049776" y="4307540"/>
                  <a:pt x="4028722" y="4307671"/>
                </a:cubicBezTo>
                <a:cubicBezTo>
                  <a:pt x="4007666" y="4307802"/>
                  <a:pt x="3994984" y="4310514"/>
                  <a:pt x="3990670" y="4315807"/>
                </a:cubicBezTo>
                <a:lnTo>
                  <a:pt x="3972882" y="4306853"/>
                </a:lnTo>
                <a:cubicBezTo>
                  <a:pt x="3966812" y="4306609"/>
                  <a:pt x="3960996" y="4306372"/>
                  <a:pt x="3955436" y="4306142"/>
                </a:cubicBezTo>
                <a:cubicBezTo>
                  <a:pt x="3949876" y="4305912"/>
                  <a:pt x="3944256" y="4306150"/>
                  <a:pt x="3938572" y="4306858"/>
                </a:cubicBezTo>
                <a:lnTo>
                  <a:pt x="3934394" y="4311449"/>
                </a:lnTo>
                <a:cubicBezTo>
                  <a:pt x="3938044" y="4316880"/>
                  <a:pt x="3944572" y="4318862"/>
                  <a:pt x="3953980" y="4317393"/>
                </a:cubicBezTo>
                <a:cubicBezTo>
                  <a:pt x="3963386" y="4315925"/>
                  <a:pt x="3970110" y="4318383"/>
                  <a:pt x="3974148" y="4324766"/>
                </a:cubicBezTo>
                <a:cubicBezTo>
                  <a:pt x="3975850" y="4328105"/>
                  <a:pt x="3978766" y="4331949"/>
                  <a:pt x="3982898" y="4336296"/>
                </a:cubicBezTo>
                <a:lnTo>
                  <a:pt x="3982410" y="4320286"/>
                </a:lnTo>
                <a:lnTo>
                  <a:pt x="3988048" y="4324204"/>
                </a:lnTo>
                <a:cubicBezTo>
                  <a:pt x="3990712" y="4326198"/>
                  <a:pt x="3991992" y="4328507"/>
                  <a:pt x="3991888" y="4331131"/>
                </a:cubicBezTo>
                <a:cubicBezTo>
                  <a:pt x="3991782" y="4333755"/>
                  <a:pt x="3991216" y="4336484"/>
                  <a:pt x="3990188" y="4339318"/>
                </a:cubicBezTo>
                <a:cubicBezTo>
                  <a:pt x="3993406" y="4339994"/>
                  <a:pt x="3996322" y="4340544"/>
                  <a:pt x="3998934" y="4340968"/>
                </a:cubicBezTo>
                <a:cubicBezTo>
                  <a:pt x="4001548" y="4341392"/>
                  <a:pt x="4004074" y="4340990"/>
                  <a:pt x="4006516" y="4339763"/>
                </a:cubicBezTo>
                <a:cubicBezTo>
                  <a:pt x="4009036" y="4340577"/>
                  <a:pt x="4012138" y="4340348"/>
                  <a:pt x="4015822" y="4339076"/>
                </a:cubicBezTo>
                <a:cubicBezTo>
                  <a:pt x="4019508" y="4337804"/>
                  <a:pt x="4023242" y="4336652"/>
                  <a:pt x="4027024" y="4335618"/>
                </a:cubicBezTo>
                <a:cubicBezTo>
                  <a:pt x="4024836" y="4329442"/>
                  <a:pt x="4025516" y="4322874"/>
                  <a:pt x="4029062" y="4315914"/>
                </a:cubicBezTo>
                <a:cubicBezTo>
                  <a:pt x="4034830" y="4320148"/>
                  <a:pt x="4041084" y="4320633"/>
                  <a:pt x="4047822" y="4317366"/>
                </a:cubicBezTo>
                <a:lnTo>
                  <a:pt x="4052296" y="4338189"/>
                </a:lnTo>
                <a:cubicBezTo>
                  <a:pt x="4048732" y="4336877"/>
                  <a:pt x="4045508" y="4336397"/>
                  <a:pt x="4042624" y="4336749"/>
                </a:cubicBezTo>
                <a:cubicBezTo>
                  <a:pt x="4039740" y="4337102"/>
                  <a:pt x="4036712" y="4337098"/>
                  <a:pt x="4033536" y="4336737"/>
                </a:cubicBezTo>
                <a:lnTo>
                  <a:pt x="4031690" y="4347037"/>
                </a:lnTo>
                <a:cubicBezTo>
                  <a:pt x="4033246" y="4350843"/>
                  <a:pt x="4032372" y="4353642"/>
                  <a:pt x="4029068" y="4355434"/>
                </a:cubicBezTo>
                <a:cubicBezTo>
                  <a:pt x="4025664" y="4357085"/>
                  <a:pt x="4021974" y="4357730"/>
                  <a:pt x="4018000" y="4357366"/>
                </a:cubicBezTo>
                <a:cubicBezTo>
                  <a:pt x="4014024" y="4357003"/>
                  <a:pt x="4010360" y="4356472"/>
                  <a:pt x="4007004" y="4355773"/>
                </a:cubicBezTo>
                <a:cubicBezTo>
                  <a:pt x="4007530" y="4359120"/>
                  <a:pt x="4008520" y="4362361"/>
                  <a:pt x="4009970" y="4365498"/>
                </a:cubicBezTo>
                <a:cubicBezTo>
                  <a:pt x="4011420" y="4368635"/>
                  <a:pt x="4012214" y="4371401"/>
                  <a:pt x="4012352" y="4373797"/>
                </a:cubicBezTo>
                <a:cubicBezTo>
                  <a:pt x="4010164" y="4376677"/>
                  <a:pt x="4006034" y="4377270"/>
                  <a:pt x="3999960" y="4375575"/>
                </a:cubicBezTo>
                <a:cubicBezTo>
                  <a:pt x="3993884" y="4373881"/>
                  <a:pt x="3988782" y="4372095"/>
                  <a:pt x="3984650" y="4370218"/>
                </a:cubicBezTo>
                <a:cubicBezTo>
                  <a:pt x="3981176" y="4372005"/>
                  <a:pt x="3977822" y="4372854"/>
                  <a:pt x="3974590" y="4372766"/>
                </a:cubicBezTo>
                <a:cubicBezTo>
                  <a:pt x="3971360" y="4372678"/>
                  <a:pt x="3969270" y="4371680"/>
                  <a:pt x="3968322" y="4369772"/>
                </a:cubicBezTo>
                <a:lnTo>
                  <a:pt x="3952868" y="4366528"/>
                </a:lnTo>
                <a:lnTo>
                  <a:pt x="3937998" y="4374590"/>
                </a:lnTo>
                <a:lnTo>
                  <a:pt x="3945288" y="4377612"/>
                </a:lnTo>
                <a:lnTo>
                  <a:pt x="3961616" y="4378058"/>
                </a:lnTo>
                <a:cubicBezTo>
                  <a:pt x="3963690" y="4378193"/>
                  <a:pt x="3965448" y="4378790"/>
                  <a:pt x="3966890" y="4379848"/>
                </a:cubicBezTo>
                <a:cubicBezTo>
                  <a:pt x="3968332" y="4380907"/>
                  <a:pt x="3969262" y="4381952"/>
                  <a:pt x="3969684" y="4382983"/>
                </a:cubicBezTo>
                <a:cubicBezTo>
                  <a:pt x="3968690" y="4383328"/>
                  <a:pt x="3966984" y="4383478"/>
                  <a:pt x="3964568" y="4383431"/>
                </a:cubicBezTo>
                <a:cubicBezTo>
                  <a:pt x="3962154" y="4383385"/>
                  <a:pt x="3960034" y="4383758"/>
                  <a:pt x="3958214" y="4384552"/>
                </a:cubicBezTo>
                <a:cubicBezTo>
                  <a:pt x="3954648" y="4389198"/>
                  <a:pt x="3948102" y="4389647"/>
                  <a:pt x="3938582" y="4385898"/>
                </a:cubicBezTo>
                <a:cubicBezTo>
                  <a:pt x="3929060" y="4382149"/>
                  <a:pt x="3922516" y="4382598"/>
                  <a:pt x="3918948" y="4387244"/>
                </a:cubicBezTo>
                <a:lnTo>
                  <a:pt x="3904272" y="4385903"/>
                </a:lnTo>
                <a:cubicBezTo>
                  <a:pt x="3900562" y="4387526"/>
                  <a:pt x="3895638" y="4388647"/>
                  <a:pt x="3889498" y="4389263"/>
                </a:cubicBezTo>
                <a:cubicBezTo>
                  <a:pt x="3895280" y="4391068"/>
                  <a:pt x="3901380" y="4392410"/>
                  <a:pt x="3907796" y="4393291"/>
                </a:cubicBezTo>
                <a:cubicBezTo>
                  <a:pt x="3914210" y="4394172"/>
                  <a:pt x="3920358" y="4393163"/>
                  <a:pt x="3926238" y="4390266"/>
                </a:cubicBezTo>
                <a:lnTo>
                  <a:pt x="3927502" y="4408178"/>
                </a:lnTo>
                <a:lnTo>
                  <a:pt x="3907772" y="4414227"/>
                </a:lnTo>
                <a:lnTo>
                  <a:pt x="3913314" y="4422846"/>
                </a:lnTo>
                <a:lnTo>
                  <a:pt x="3907290" y="4437737"/>
                </a:lnTo>
                <a:lnTo>
                  <a:pt x="3878618" y="4441660"/>
                </a:lnTo>
                <a:cubicBezTo>
                  <a:pt x="3869442" y="4437626"/>
                  <a:pt x="3859824" y="4435285"/>
                  <a:pt x="3849762" y="4434638"/>
                </a:cubicBezTo>
                <a:cubicBezTo>
                  <a:pt x="3839700" y="4433991"/>
                  <a:pt x="3830884" y="4432379"/>
                  <a:pt x="3823312" y="4429800"/>
                </a:cubicBezTo>
                <a:lnTo>
                  <a:pt x="3821756" y="4425994"/>
                </a:lnTo>
                <a:lnTo>
                  <a:pt x="3816800" y="4428681"/>
                </a:lnTo>
                <a:lnTo>
                  <a:pt x="3795610" y="4426221"/>
                </a:lnTo>
                <a:cubicBezTo>
                  <a:pt x="3788266" y="4429236"/>
                  <a:pt x="3780772" y="4429423"/>
                  <a:pt x="3773134" y="4426784"/>
                </a:cubicBezTo>
                <a:cubicBezTo>
                  <a:pt x="3765496" y="4424145"/>
                  <a:pt x="3757178" y="4424781"/>
                  <a:pt x="3748180" y="4428691"/>
                </a:cubicBezTo>
                <a:cubicBezTo>
                  <a:pt x="3743762" y="4428276"/>
                  <a:pt x="3736486" y="4427960"/>
                  <a:pt x="3726348" y="4427742"/>
                </a:cubicBezTo>
                <a:cubicBezTo>
                  <a:pt x="3716208" y="4427524"/>
                  <a:pt x="3710170" y="4426536"/>
                  <a:pt x="3708232" y="4424778"/>
                </a:cubicBezTo>
                <a:cubicBezTo>
                  <a:pt x="3703130" y="4427932"/>
                  <a:pt x="3696812" y="4430582"/>
                  <a:pt x="3689280" y="4432729"/>
                </a:cubicBezTo>
                <a:lnTo>
                  <a:pt x="3690058" y="4434633"/>
                </a:lnTo>
                <a:cubicBezTo>
                  <a:pt x="3689312" y="4437749"/>
                  <a:pt x="3687402" y="4438010"/>
                  <a:pt x="3684322" y="4435417"/>
                </a:cubicBezTo>
                <a:lnTo>
                  <a:pt x="3682768" y="4431611"/>
                </a:lnTo>
                <a:cubicBezTo>
                  <a:pt x="3677178" y="4431929"/>
                  <a:pt x="3673680" y="4429951"/>
                  <a:pt x="3672270" y="4425679"/>
                </a:cubicBezTo>
                <a:cubicBezTo>
                  <a:pt x="3666426" y="4428460"/>
                  <a:pt x="3660400" y="4430177"/>
                  <a:pt x="3654192" y="4430831"/>
                </a:cubicBezTo>
                <a:cubicBezTo>
                  <a:pt x="3647984" y="4431485"/>
                  <a:pt x="3641958" y="4433202"/>
                  <a:pt x="3636114" y="4435983"/>
                </a:cubicBezTo>
                <a:lnTo>
                  <a:pt x="3627562" y="4454569"/>
                </a:lnTo>
                <a:cubicBezTo>
                  <a:pt x="3628746" y="4456640"/>
                  <a:pt x="3628714" y="4458207"/>
                  <a:pt x="3627466" y="4459271"/>
                </a:cubicBezTo>
                <a:cubicBezTo>
                  <a:pt x="3625678" y="4460144"/>
                  <a:pt x="3623496" y="4460359"/>
                  <a:pt x="3620918" y="4459916"/>
                </a:cubicBezTo>
                <a:cubicBezTo>
                  <a:pt x="3618340" y="4459473"/>
                  <a:pt x="3616182" y="4458512"/>
                  <a:pt x="3614442" y="4457034"/>
                </a:cubicBezTo>
                <a:cubicBezTo>
                  <a:pt x="3611892" y="4458513"/>
                  <a:pt x="3609362" y="4459110"/>
                  <a:pt x="3606848" y="4458826"/>
                </a:cubicBezTo>
                <a:cubicBezTo>
                  <a:pt x="3604334" y="4458542"/>
                  <a:pt x="3602266" y="4456565"/>
                  <a:pt x="3600640" y="4452893"/>
                </a:cubicBezTo>
                <a:lnTo>
                  <a:pt x="3598306" y="4447184"/>
                </a:lnTo>
                <a:lnTo>
                  <a:pt x="3579354" y="4455135"/>
                </a:lnTo>
                <a:lnTo>
                  <a:pt x="3540184" y="4453126"/>
                </a:lnTo>
                <a:lnTo>
                  <a:pt x="3532116" y="4448201"/>
                </a:lnTo>
                <a:cubicBezTo>
                  <a:pt x="3526940" y="4450765"/>
                  <a:pt x="3520818" y="4452244"/>
                  <a:pt x="3513746" y="4452640"/>
                </a:cubicBezTo>
                <a:cubicBezTo>
                  <a:pt x="3506676" y="4453035"/>
                  <a:pt x="3499968" y="4453087"/>
                  <a:pt x="3493626" y="4452796"/>
                </a:cubicBezTo>
                <a:lnTo>
                  <a:pt x="3473800" y="4463547"/>
                </a:lnTo>
                <a:lnTo>
                  <a:pt x="3456012" y="4454593"/>
                </a:lnTo>
                <a:lnTo>
                  <a:pt x="3436378" y="4455939"/>
                </a:lnTo>
                <a:lnTo>
                  <a:pt x="3423452" y="4449000"/>
                </a:lnTo>
                <a:cubicBezTo>
                  <a:pt x="3417820" y="4451375"/>
                  <a:pt x="3412438" y="4451581"/>
                  <a:pt x="3407304" y="4449618"/>
                </a:cubicBezTo>
                <a:cubicBezTo>
                  <a:pt x="3402172" y="4447654"/>
                  <a:pt x="3396376" y="4448084"/>
                  <a:pt x="3389918" y="4450907"/>
                </a:cubicBezTo>
                <a:lnTo>
                  <a:pt x="3354832" y="4449009"/>
                </a:lnTo>
                <a:cubicBezTo>
                  <a:pt x="3351396" y="4443897"/>
                  <a:pt x="3345630" y="4442955"/>
                  <a:pt x="3337530" y="4446185"/>
                </a:cubicBezTo>
                <a:cubicBezTo>
                  <a:pt x="3329432" y="4449414"/>
                  <a:pt x="3323274" y="4447521"/>
                  <a:pt x="3319062" y="4440506"/>
                </a:cubicBezTo>
                <a:lnTo>
                  <a:pt x="3366102" y="4417324"/>
                </a:lnTo>
                <a:lnTo>
                  <a:pt x="3364740" y="4404114"/>
                </a:lnTo>
                <a:lnTo>
                  <a:pt x="3350064" y="4402772"/>
                </a:lnTo>
                <a:cubicBezTo>
                  <a:pt x="3342446" y="4404094"/>
                  <a:pt x="3331852" y="4406157"/>
                  <a:pt x="3318282" y="4408962"/>
                </a:cubicBezTo>
                <a:cubicBezTo>
                  <a:pt x="3304710" y="4411768"/>
                  <a:pt x="3294506" y="4414783"/>
                  <a:pt x="3287666" y="4418007"/>
                </a:cubicBezTo>
                <a:cubicBezTo>
                  <a:pt x="3280738" y="4422150"/>
                  <a:pt x="3276224" y="4423242"/>
                  <a:pt x="3274120" y="4421283"/>
                </a:cubicBezTo>
                <a:cubicBezTo>
                  <a:pt x="3272016" y="4419324"/>
                  <a:pt x="3269274" y="4413643"/>
                  <a:pt x="3265894" y="4404239"/>
                </a:cubicBezTo>
                <a:lnTo>
                  <a:pt x="3260158" y="4405024"/>
                </a:lnTo>
                <a:cubicBezTo>
                  <a:pt x="3259066" y="4408523"/>
                  <a:pt x="3256952" y="4411994"/>
                  <a:pt x="3253818" y="4415437"/>
                </a:cubicBezTo>
                <a:cubicBezTo>
                  <a:pt x="3250682" y="4418880"/>
                  <a:pt x="3247840" y="4418096"/>
                  <a:pt x="3245288" y="4413087"/>
                </a:cubicBezTo>
                <a:cubicBezTo>
                  <a:pt x="3244720" y="4411797"/>
                  <a:pt x="3243500" y="4409843"/>
                  <a:pt x="3241630" y="4407224"/>
                </a:cubicBezTo>
                <a:cubicBezTo>
                  <a:pt x="3239762" y="4404605"/>
                  <a:pt x="3238324" y="4403350"/>
                  <a:pt x="3237318" y="4403460"/>
                </a:cubicBezTo>
                <a:lnTo>
                  <a:pt x="3235664" y="4404356"/>
                </a:lnTo>
                <a:lnTo>
                  <a:pt x="3233336" y="4438166"/>
                </a:lnTo>
                <a:cubicBezTo>
                  <a:pt x="3239532" y="4440570"/>
                  <a:pt x="3246020" y="4441218"/>
                  <a:pt x="3252800" y="4440109"/>
                </a:cubicBezTo>
                <a:cubicBezTo>
                  <a:pt x="3259580" y="4439000"/>
                  <a:pt x="3265920" y="4436821"/>
                  <a:pt x="3271824" y="4433571"/>
                </a:cubicBezTo>
                <a:cubicBezTo>
                  <a:pt x="3278710" y="4436425"/>
                  <a:pt x="3285254" y="4435976"/>
                  <a:pt x="3291458" y="4432225"/>
                </a:cubicBezTo>
                <a:lnTo>
                  <a:pt x="3309438" y="4431774"/>
                </a:lnTo>
                <a:cubicBezTo>
                  <a:pt x="3310422" y="4431193"/>
                  <a:pt x="3311762" y="4430563"/>
                  <a:pt x="3313460" y="4429884"/>
                </a:cubicBezTo>
                <a:cubicBezTo>
                  <a:pt x="3315160" y="4429206"/>
                  <a:pt x="3316280" y="4429275"/>
                  <a:pt x="3316826" y="4430094"/>
                </a:cubicBezTo>
                <a:cubicBezTo>
                  <a:pt x="3317828" y="4434297"/>
                  <a:pt x="3316164" y="4439074"/>
                  <a:pt x="3311834" y="4444425"/>
                </a:cubicBezTo>
                <a:cubicBezTo>
                  <a:pt x="3307504" y="4449776"/>
                  <a:pt x="3303822" y="4453322"/>
                  <a:pt x="3300792" y="4455062"/>
                </a:cubicBezTo>
                <a:cubicBezTo>
                  <a:pt x="3299894" y="4455645"/>
                  <a:pt x="3298796" y="4456047"/>
                  <a:pt x="3297498" y="4456266"/>
                </a:cubicBezTo>
                <a:cubicBezTo>
                  <a:pt x="3296202" y="4456485"/>
                  <a:pt x="3295128" y="4455711"/>
                  <a:pt x="3294278" y="4453943"/>
                </a:cubicBezTo>
                <a:cubicBezTo>
                  <a:pt x="3286326" y="4455883"/>
                  <a:pt x="3276598" y="4457185"/>
                  <a:pt x="3265096" y="4457852"/>
                </a:cubicBezTo>
                <a:cubicBezTo>
                  <a:pt x="3253594" y="4458518"/>
                  <a:pt x="3243722" y="4456994"/>
                  <a:pt x="3235476" y="4453280"/>
                </a:cubicBezTo>
                <a:cubicBezTo>
                  <a:pt x="3232280" y="4454722"/>
                  <a:pt x="3229414" y="4455114"/>
                  <a:pt x="3226874" y="4454457"/>
                </a:cubicBezTo>
                <a:cubicBezTo>
                  <a:pt x="3224334" y="4453799"/>
                  <a:pt x="3221468" y="4454191"/>
                  <a:pt x="3218272" y="4455633"/>
                </a:cubicBezTo>
                <a:cubicBezTo>
                  <a:pt x="3211220" y="4455970"/>
                  <a:pt x="3203870" y="4455887"/>
                  <a:pt x="3196220" y="4455384"/>
                </a:cubicBezTo>
                <a:cubicBezTo>
                  <a:pt x="3188574" y="4454882"/>
                  <a:pt x="3181246" y="4453623"/>
                  <a:pt x="3174242" y="4451609"/>
                </a:cubicBezTo>
                <a:cubicBezTo>
                  <a:pt x="3172452" y="4452579"/>
                  <a:pt x="3170468" y="4453074"/>
                  <a:pt x="3168290" y="4453093"/>
                </a:cubicBezTo>
                <a:cubicBezTo>
                  <a:pt x="3166110" y="4453112"/>
                  <a:pt x="3164564" y="4452207"/>
                  <a:pt x="3163648" y="4450379"/>
                </a:cubicBezTo>
                <a:cubicBezTo>
                  <a:pt x="3162740" y="4446512"/>
                  <a:pt x="3164578" y="4443190"/>
                  <a:pt x="3169162" y="4440414"/>
                </a:cubicBezTo>
                <a:cubicBezTo>
                  <a:pt x="3173746" y="4437638"/>
                  <a:pt x="3177188" y="4435772"/>
                  <a:pt x="3179488" y="4434815"/>
                </a:cubicBezTo>
                <a:lnTo>
                  <a:pt x="3168310" y="4422278"/>
                </a:lnTo>
                <a:lnTo>
                  <a:pt x="3151010" y="4429333"/>
                </a:lnTo>
                <a:lnTo>
                  <a:pt x="3114270" y="4428331"/>
                </a:lnTo>
                <a:lnTo>
                  <a:pt x="3113492" y="4426428"/>
                </a:lnTo>
                <a:lnTo>
                  <a:pt x="3077530" y="4427328"/>
                </a:lnTo>
                <a:cubicBezTo>
                  <a:pt x="3075510" y="4426293"/>
                  <a:pt x="3072432" y="4426993"/>
                  <a:pt x="3068298" y="4429429"/>
                </a:cubicBezTo>
                <a:cubicBezTo>
                  <a:pt x="3064162" y="4431864"/>
                  <a:pt x="3061474" y="4433516"/>
                  <a:pt x="3060230" y="4434384"/>
                </a:cubicBezTo>
                <a:cubicBezTo>
                  <a:pt x="3063150" y="4435561"/>
                  <a:pt x="3063750" y="4437851"/>
                  <a:pt x="3062030" y="4441255"/>
                </a:cubicBezTo>
                <a:cubicBezTo>
                  <a:pt x="3060308" y="4444658"/>
                  <a:pt x="3058282" y="4445465"/>
                  <a:pt x="3055954" y="4443676"/>
                </a:cubicBezTo>
                <a:cubicBezTo>
                  <a:pt x="3055586" y="4442569"/>
                  <a:pt x="3054962" y="4441454"/>
                  <a:pt x="3054084" y="4440332"/>
                </a:cubicBezTo>
                <a:cubicBezTo>
                  <a:pt x="3053204" y="4439210"/>
                  <a:pt x="3051948" y="4439019"/>
                  <a:pt x="3050316" y="4439759"/>
                </a:cubicBezTo>
                <a:cubicBezTo>
                  <a:pt x="3048660" y="4440851"/>
                  <a:pt x="3047186" y="4443006"/>
                  <a:pt x="3045894" y="4446225"/>
                </a:cubicBezTo>
                <a:cubicBezTo>
                  <a:pt x="3044604" y="4449444"/>
                  <a:pt x="3043518" y="4452551"/>
                  <a:pt x="3042640" y="4455546"/>
                </a:cubicBezTo>
                <a:cubicBezTo>
                  <a:pt x="3039138" y="4456960"/>
                  <a:pt x="3032996" y="4457772"/>
                  <a:pt x="3024210" y="4457983"/>
                </a:cubicBezTo>
                <a:cubicBezTo>
                  <a:pt x="3015424" y="4458194"/>
                  <a:pt x="3010130" y="4457383"/>
                  <a:pt x="3008330" y="4455550"/>
                </a:cubicBezTo>
                <a:cubicBezTo>
                  <a:pt x="3002832" y="4458870"/>
                  <a:pt x="2998958" y="4460293"/>
                  <a:pt x="2996704" y="4459820"/>
                </a:cubicBezTo>
                <a:cubicBezTo>
                  <a:pt x="2994450" y="4459347"/>
                  <a:pt x="2992104" y="4455872"/>
                  <a:pt x="2989668" y="4449395"/>
                </a:cubicBezTo>
                <a:lnTo>
                  <a:pt x="2971492" y="4459250"/>
                </a:lnTo>
                <a:cubicBezTo>
                  <a:pt x="2971994" y="4453069"/>
                  <a:pt x="2973008" y="4446902"/>
                  <a:pt x="2974528" y="4440749"/>
                </a:cubicBezTo>
                <a:cubicBezTo>
                  <a:pt x="2976050" y="4434596"/>
                  <a:pt x="2978278" y="4428933"/>
                  <a:pt x="2981210" y="4423759"/>
                </a:cubicBezTo>
                <a:cubicBezTo>
                  <a:pt x="2978034" y="4425868"/>
                  <a:pt x="2974470" y="4427025"/>
                  <a:pt x="2970518" y="4427231"/>
                </a:cubicBezTo>
                <a:lnTo>
                  <a:pt x="2958663" y="4447608"/>
                </a:lnTo>
                <a:cubicBezTo>
                  <a:pt x="2951419" y="4448920"/>
                  <a:pt x="2937427" y="4450695"/>
                  <a:pt x="2916687" y="4452932"/>
                </a:cubicBezTo>
                <a:cubicBezTo>
                  <a:pt x="2895946" y="4455169"/>
                  <a:pt x="2882463" y="4452018"/>
                  <a:pt x="2876240" y="4443477"/>
                </a:cubicBezTo>
                <a:cubicBezTo>
                  <a:pt x="2872958" y="4445015"/>
                  <a:pt x="2867592" y="4446084"/>
                  <a:pt x="2860143" y="4446684"/>
                </a:cubicBezTo>
                <a:cubicBezTo>
                  <a:pt x="2852693" y="4447285"/>
                  <a:pt x="2847983" y="4446255"/>
                  <a:pt x="2846012" y="4443594"/>
                </a:cubicBezTo>
                <a:cubicBezTo>
                  <a:pt x="2845847" y="4442570"/>
                  <a:pt x="2846446" y="4441567"/>
                  <a:pt x="2847810" y="4440585"/>
                </a:cubicBezTo>
                <a:cubicBezTo>
                  <a:pt x="2849175" y="4439602"/>
                  <a:pt x="2849969" y="4439075"/>
                  <a:pt x="2850191" y="4439003"/>
                </a:cubicBezTo>
                <a:lnTo>
                  <a:pt x="2848732" y="4430494"/>
                </a:lnTo>
                <a:lnTo>
                  <a:pt x="2839790" y="4428369"/>
                </a:lnTo>
                <a:lnTo>
                  <a:pt x="2833669" y="4447962"/>
                </a:lnTo>
                <a:cubicBezTo>
                  <a:pt x="2824620" y="4452674"/>
                  <a:pt x="2815723" y="4454980"/>
                  <a:pt x="2806978" y="4454878"/>
                </a:cubicBezTo>
                <a:cubicBezTo>
                  <a:pt x="2798232" y="4454777"/>
                  <a:pt x="2789407" y="4453556"/>
                  <a:pt x="2780503" y="4451216"/>
                </a:cubicBezTo>
                <a:cubicBezTo>
                  <a:pt x="2778199" y="4453191"/>
                  <a:pt x="2774061" y="4457470"/>
                  <a:pt x="2768088" y="4464050"/>
                </a:cubicBezTo>
                <a:cubicBezTo>
                  <a:pt x="2762115" y="4470631"/>
                  <a:pt x="2758220" y="4473033"/>
                  <a:pt x="2756401" y="4471259"/>
                </a:cubicBezTo>
                <a:cubicBezTo>
                  <a:pt x="2755319" y="4468406"/>
                  <a:pt x="2755003" y="4465575"/>
                  <a:pt x="2755453" y="4462764"/>
                </a:cubicBezTo>
                <a:cubicBezTo>
                  <a:pt x="2755902" y="4459954"/>
                  <a:pt x="2756606" y="4457150"/>
                  <a:pt x="2757566" y="4454353"/>
                </a:cubicBezTo>
                <a:cubicBezTo>
                  <a:pt x="2751507" y="4457638"/>
                  <a:pt x="2744648" y="4460196"/>
                  <a:pt x="2736985" y="4462025"/>
                </a:cubicBezTo>
                <a:cubicBezTo>
                  <a:pt x="2729323" y="4463855"/>
                  <a:pt x="2722511" y="4464061"/>
                  <a:pt x="2716550" y="4462644"/>
                </a:cubicBezTo>
                <a:lnTo>
                  <a:pt x="2725879" y="4445961"/>
                </a:lnTo>
                <a:lnTo>
                  <a:pt x="2744734" y="4442712"/>
                </a:lnTo>
                <a:cubicBezTo>
                  <a:pt x="2745123" y="4441193"/>
                  <a:pt x="2745463" y="4439556"/>
                  <a:pt x="2745755" y="4437800"/>
                </a:cubicBezTo>
                <a:cubicBezTo>
                  <a:pt x="2746046" y="4436043"/>
                  <a:pt x="2746580" y="4434882"/>
                  <a:pt x="2747358" y="4434315"/>
                </a:cubicBezTo>
                <a:cubicBezTo>
                  <a:pt x="2749120" y="4433893"/>
                  <a:pt x="2750893" y="4435352"/>
                  <a:pt x="2752680" y="4438694"/>
                </a:cubicBezTo>
                <a:cubicBezTo>
                  <a:pt x="2754466" y="4442037"/>
                  <a:pt x="2755608" y="4444420"/>
                  <a:pt x="2756107" y="4445845"/>
                </a:cubicBezTo>
                <a:cubicBezTo>
                  <a:pt x="2761181" y="4443239"/>
                  <a:pt x="2766899" y="4441592"/>
                  <a:pt x="2773262" y="4440903"/>
                </a:cubicBezTo>
                <a:cubicBezTo>
                  <a:pt x="2779624" y="4440214"/>
                  <a:pt x="2785925" y="4439994"/>
                  <a:pt x="2792166" y="4440242"/>
                </a:cubicBezTo>
                <a:cubicBezTo>
                  <a:pt x="2793113" y="4439680"/>
                  <a:pt x="2794328" y="4438537"/>
                  <a:pt x="2795811" y="4436813"/>
                </a:cubicBezTo>
                <a:cubicBezTo>
                  <a:pt x="2797293" y="4435089"/>
                  <a:pt x="2798313" y="4433471"/>
                  <a:pt x="2798872" y="4431957"/>
                </a:cubicBezTo>
                <a:lnTo>
                  <a:pt x="2778557" y="4426698"/>
                </a:lnTo>
                <a:lnTo>
                  <a:pt x="2773016" y="4418078"/>
                </a:lnTo>
                <a:lnTo>
                  <a:pt x="2749884" y="4430620"/>
                </a:lnTo>
                <a:cubicBezTo>
                  <a:pt x="2742363" y="4426416"/>
                  <a:pt x="2732911" y="4424276"/>
                  <a:pt x="2721527" y="4424201"/>
                </a:cubicBezTo>
                <a:cubicBezTo>
                  <a:pt x="2710143" y="4424125"/>
                  <a:pt x="2700836" y="4424812"/>
                  <a:pt x="2693608" y="4426262"/>
                </a:cubicBezTo>
                <a:cubicBezTo>
                  <a:pt x="2690312" y="4427662"/>
                  <a:pt x="2687039" y="4427886"/>
                  <a:pt x="2683792" y="4426935"/>
                </a:cubicBezTo>
                <a:cubicBezTo>
                  <a:pt x="2680543" y="4425984"/>
                  <a:pt x="2677271" y="4426208"/>
                  <a:pt x="2673974" y="4427608"/>
                </a:cubicBezTo>
                <a:lnTo>
                  <a:pt x="2658424" y="4429065"/>
                </a:lnTo>
                <a:lnTo>
                  <a:pt x="2659202" y="4430969"/>
                </a:lnTo>
                <a:cubicBezTo>
                  <a:pt x="2655905" y="4432368"/>
                  <a:pt x="2652633" y="4432593"/>
                  <a:pt x="2649384" y="4431642"/>
                </a:cubicBezTo>
                <a:cubicBezTo>
                  <a:pt x="2646137" y="4430690"/>
                  <a:pt x="2642864" y="4430915"/>
                  <a:pt x="2639568" y="4432315"/>
                </a:cubicBezTo>
                <a:cubicBezTo>
                  <a:pt x="2637051" y="4433873"/>
                  <a:pt x="2634650" y="4434788"/>
                  <a:pt x="2632364" y="4435059"/>
                </a:cubicBezTo>
                <a:cubicBezTo>
                  <a:pt x="2630077" y="4435329"/>
                  <a:pt x="2628138" y="4433669"/>
                  <a:pt x="2626544" y="4430077"/>
                </a:cubicBezTo>
                <a:cubicBezTo>
                  <a:pt x="2621822" y="4432928"/>
                  <a:pt x="2618460" y="4434170"/>
                  <a:pt x="2616460" y="4433801"/>
                </a:cubicBezTo>
                <a:cubicBezTo>
                  <a:pt x="2614459" y="4433433"/>
                  <a:pt x="2612410" y="4430476"/>
                  <a:pt x="2610312" y="4424930"/>
                </a:cubicBezTo>
                <a:lnTo>
                  <a:pt x="2592136" y="4434784"/>
                </a:lnTo>
                <a:lnTo>
                  <a:pt x="2591552" y="4423477"/>
                </a:lnTo>
                <a:lnTo>
                  <a:pt x="2563754" y="4424600"/>
                </a:lnTo>
                <a:lnTo>
                  <a:pt x="2562006" y="4430198"/>
                </a:lnTo>
                <a:lnTo>
                  <a:pt x="2553938" y="4425273"/>
                </a:lnTo>
                <a:lnTo>
                  <a:pt x="2545774" y="4425051"/>
                </a:lnTo>
                <a:lnTo>
                  <a:pt x="2536542" y="4437031"/>
                </a:lnTo>
                <a:lnTo>
                  <a:pt x="2522546" y="4442295"/>
                </a:lnTo>
                <a:cubicBezTo>
                  <a:pt x="2520083" y="4437915"/>
                  <a:pt x="2516843" y="4436572"/>
                  <a:pt x="2512826" y="4438266"/>
                </a:cubicBezTo>
                <a:cubicBezTo>
                  <a:pt x="2508808" y="4439960"/>
                  <a:pt x="2504791" y="4436714"/>
                  <a:pt x="2500772" y="4428527"/>
                </a:cubicBezTo>
                <a:lnTo>
                  <a:pt x="2509034" y="4424048"/>
                </a:lnTo>
                <a:lnTo>
                  <a:pt x="2505048" y="4419235"/>
                </a:lnTo>
                <a:cubicBezTo>
                  <a:pt x="2502221" y="4419314"/>
                  <a:pt x="2497450" y="4419576"/>
                  <a:pt x="2490736" y="4420020"/>
                </a:cubicBezTo>
                <a:cubicBezTo>
                  <a:pt x="2484022" y="4420464"/>
                  <a:pt x="2480077" y="4420278"/>
                  <a:pt x="2478902" y="4419462"/>
                </a:cubicBezTo>
                <a:cubicBezTo>
                  <a:pt x="2478668" y="4418476"/>
                  <a:pt x="2478991" y="4417622"/>
                  <a:pt x="2479874" y="4416901"/>
                </a:cubicBezTo>
                <a:cubicBezTo>
                  <a:pt x="2480756" y="4416180"/>
                  <a:pt x="2481275" y="4415802"/>
                  <a:pt x="2481429" y="4415767"/>
                </a:cubicBezTo>
                <a:cubicBezTo>
                  <a:pt x="2479565" y="4410384"/>
                  <a:pt x="2480302" y="4407660"/>
                  <a:pt x="2483640" y="4407594"/>
                </a:cubicBezTo>
                <a:cubicBezTo>
                  <a:pt x="2486976" y="4407528"/>
                  <a:pt x="2490095" y="4408163"/>
                  <a:pt x="2492994" y="4409496"/>
                </a:cubicBezTo>
                <a:lnTo>
                  <a:pt x="2504754" y="4393821"/>
                </a:lnTo>
                <a:lnTo>
                  <a:pt x="2519430" y="4395162"/>
                </a:lnTo>
                <a:lnTo>
                  <a:pt x="2518943" y="4379153"/>
                </a:lnTo>
                <a:cubicBezTo>
                  <a:pt x="2513174" y="4381603"/>
                  <a:pt x="2507241" y="4382107"/>
                  <a:pt x="2501144" y="4380667"/>
                </a:cubicBezTo>
                <a:cubicBezTo>
                  <a:pt x="2495047" y="4379226"/>
                  <a:pt x="2488701" y="4379955"/>
                  <a:pt x="2482106" y="4382853"/>
                </a:cubicBezTo>
                <a:cubicBezTo>
                  <a:pt x="2473111" y="4380804"/>
                  <a:pt x="2464056" y="4379223"/>
                  <a:pt x="2454939" y="4378112"/>
                </a:cubicBezTo>
                <a:cubicBezTo>
                  <a:pt x="2445823" y="4377001"/>
                  <a:pt x="2436962" y="4375897"/>
                  <a:pt x="2428356" y="4374799"/>
                </a:cubicBezTo>
                <a:cubicBezTo>
                  <a:pt x="2423974" y="4376013"/>
                  <a:pt x="2417964" y="4376946"/>
                  <a:pt x="2410326" y="4377601"/>
                </a:cubicBezTo>
                <a:cubicBezTo>
                  <a:pt x="2402689" y="4378255"/>
                  <a:pt x="2397553" y="4376389"/>
                  <a:pt x="2394921" y="4372005"/>
                </a:cubicBezTo>
                <a:cubicBezTo>
                  <a:pt x="2393744" y="4372933"/>
                  <a:pt x="2391723" y="4375191"/>
                  <a:pt x="2388858" y="4378779"/>
                </a:cubicBezTo>
                <a:cubicBezTo>
                  <a:pt x="2385993" y="4382367"/>
                  <a:pt x="2384386" y="4384401"/>
                  <a:pt x="2384036" y="4384881"/>
                </a:cubicBezTo>
                <a:cubicBezTo>
                  <a:pt x="2384615" y="4385681"/>
                  <a:pt x="2385668" y="4385788"/>
                  <a:pt x="2387195" y="4385203"/>
                </a:cubicBezTo>
                <a:cubicBezTo>
                  <a:pt x="2388721" y="4384617"/>
                  <a:pt x="2389580" y="4384248"/>
                  <a:pt x="2389771" y="4384097"/>
                </a:cubicBezTo>
                <a:cubicBezTo>
                  <a:pt x="2401715" y="4384207"/>
                  <a:pt x="2413739" y="4385437"/>
                  <a:pt x="2425842" y="4387786"/>
                </a:cubicBezTo>
                <a:cubicBezTo>
                  <a:pt x="2437945" y="4390136"/>
                  <a:pt x="2449605" y="4389238"/>
                  <a:pt x="2460821" y="4385095"/>
                </a:cubicBezTo>
                <a:lnTo>
                  <a:pt x="2464709" y="4394610"/>
                </a:lnTo>
                <a:cubicBezTo>
                  <a:pt x="2466663" y="4398878"/>
                  <a:pt x="2468394" y="4404140"/>
                  <a:pt x="2469898" y="4410395"/>
                </a:cubicBezTo>
                <a:cubicBezTo>
                  <a:pt x="2471404" y="4416650"/>
                  <a:pt x="2470291" y="4421129"/>
                  <a:pt x="2466559" y="4423830"/>
                </a:cubicBezTo>
                <a:cubicBezTo>
                  <a:pt x="2458974" y="4427701"/>
                  <a:pt x="2450866" y="4429675"/>
                  <a:pt x="2442237" y="4429753"/>
                </a:cubicBezTo>
                <a:cubicBezTo>
                  <a:pt x="2433606" y="4429831"/>
                  <a:pt x="2425353" y="4428979"/>
                  <a:pt x="2417476" y="4427196"/>
                </a:cubicBezTo>
                <a:cubicBezTo>
                  <a:pt x="2413580" y="4429598"/>
                  <a:pt x="2410389" y="4432491"/>
                  <a:pt x="2407902" y="4435873"/>
                </a:cubicBezTo>
                <a:cubicBezTo>
                  <a:pt x="2405417" y="4439256"/>
                  <a:pt x="2402225" y="4442148"/>
                  <a:pt x="2398330" y="4444551"/>
                </a:cubicBezTo>
                <a:lnTo>
                  <a:pt x="2396190" y="4429438"/>
                </a:lnTo>
                <a:cubicBezTo>
                  <a:pt x="2391128" y="4432279"/>
                  <a:pt x="2385361" y="4434631"/>
                  <a:pt x="2378890" y="4436493"/>
                </a:cubicBezTo>
                <a:cubicBezTo>
                  <a:pt x="2372419" y="4438355"/>
                  <a:pt x="2365874" y="4438804"/>
                  <a:pt x="2359256" y="4437839"/>
                </a:cubicBezTo>
                <a:lnTo>
                  <a:pt x="2366933" y="4422053"/>
                </a:lnTo>
                <a:lnTo>
                  <a:pt x="2384136" y="4419699"/>
                </a:lnTo>
                <a:cubicBezTo>
                  <a:pt x="2384525" y="4418181"/>
                  <a:pt x="2384866" y="4416543"/>
                  <a:pt x="2385156" y="4414787"/>
                </a:cubicBezTo>
                <a:cubicBezTo>
                  <a:pt x="2385448" y="4413031"/>
                  <a:pt x="2385983" y="4411869"/>
                  <a:pt x="2386760" y="4411302"/>
                </a:cubicBezTo>
                <a:cubicBezTo>
                  <a:pt x="2388489" y="4410800"/>
                  <a:pt x="2390134" y="4411943"/>
                  <a:pt x="2391693" y="4414730"/>
                </a:cubicBezTo>
                <a:cubicBezTo>
                  <a:pt x="2393253" y="4417517"/>
                  <a:pt x="2394265" y="4419583"/>
                  <a:pt x="2394731" y="4420929"/>
                </a:cubicBezTo>
                <a:lnTo>
                  <a:pt x="2427486" y="4417118"/>
                </a:lnTo>
                <a:lnTo>
                  <a:pt x="2433317" y="4411632"/>
                </a:lnTo>
                <a:lnTo>
                  <a:pt x="2438467" y="4399540"/>
                </a:lnTo>
                <a:lnTo>
                  <a:pt x="2426317" y="4394504"/>
                </a:lnTo>
                <a:lnTo>
                  <a:pt x="2389287" y="4407607"/>
                </a:lnTo>
                <a:cubicBezTo>
                  <a:pt x="2382276" y="4404240"/>
                  <a:pt x="2373601" y="4402357"/>
                  <a:pt x="2363262" y="4401957"/>
                </a:cubicBezTo>
                <a:cubicBezTo>
                  <a:pt x="2352923" y="4401557"/>
                  <a:pt x="2344200" y="4402025"/>
                  <a:pt x="2337092" y="4403360"/>
                </a:cubicBezTo>
                <a:cubicBezTo>
                  <a:pt x="2331281" y="4406221"/>
                  <a:pt x="2325190" y="4407779"/>
                  <a:pt x="2318820" y="4408037"/>
                </a:cubicBezTo>
                <a:cubicBezTo>
                  <a:pt x="2312450" y="4408294"/>
                  <a:pt x="2305970" y="4408902"/>
                  <a:pt x="2299381" y="4409859"/>
                </a:cubicBezTo>
                <a:cubicBezTo>
                  <a:pt x="2288738" y="4404393"/>
                  <a:pt x="2277657" y="4400327"/>
                  <a:pt x="2266139" y="4397660"/>
                </a:cubicBezTo>
                <a:lnTo>
                  <a:pt x="2227650" y="4402256"/>
                </a:lnTo>
                <a:cubicBezTo>
                  <a:pt x="2227249" y="4401069"/>
                  <a:pt x="2226496" y="4399637"/>
                  <a:pt x="2225390" y="4397960"/>
                </a:cubicBezTo>
                <a:cubicBezTo>
                  <a:pt x="2224284" y="4396283"/>
                  <a:pt x="2222899" y="4395775"/>
                  <a:pt x="2221235" y="4396435"/>
                </a:cubicBezTo>
                <a:cubicBezTo>
                  <a:pt x="2220421" y="4397119"/>
                  <a:pt x="2219741" y="4398747"/>
                  <a:pt x="2219194" y="4401319"/>
                </a:cubicBezTo>
                <a:cubicBezTo>
                  <a:pt x="2218648" y="4403892"/>
                  <a:pt x="2218162" y="4405996"/>
                  <a:pt x="2217737" y="4407631"/>
                </a:cubicBezTo>
                <a:lnTo>
                  <a:pt x="2199268" y="4392072"/>
                </a:lnTo>
                <a:lnTo>
                  <a:pt x="2193823" y="4378750"/>
                </a:lnTo>
                <a:cubicBezTo>
                  <a:pt x="2200112" y="4375824"/>
                  <a:pt x="2206486" y="4373724"/>
                  <a:pt x="2212946" y="4372450"/>
                </a:cubicBezTo>
                <a:cubicBezTo>
                  <a:pt x="2219406" y="4371176"/>
                  <a:pt x="2227869" y="4366780"/>
                  <a:pt x="2238337" y="4359264"/>
                </a:cubicBezTo>
                <a:cubicBezTo>
                  <a:pt x="2231866" y="4357833"/>
                  <a:pt x="2225491" y="4356639"/>
                  <a:pt x="2219214" y="4355684"/>
                </a:cubicBezTo>
                <a:cubicBezTo>
                  <a:pt x="2212936" y="4354728"/>
                  <a:pt x="2206513" y="4355886"/>
                  <a:pt x="2199945" y="4359157"/>
                </a:cubicBezTo>
                <a:cubicBezTo>
                  <a:pt x="2189852" y="4353393"/>
                  <a:pt x="2179322" y="4349028"/>
                  <a:pt x="2168355" y="4346063"/>
                </a:cubicBezTo>
                <a:cubicBezTo>
                  <a:pt x="2163202" y="4335925"/>
                  <a:pt x="2158246" y="4333672"/>
                  <a:pt x="2153483" y="4339306"/>
                </a:cubicBezTo>
                <a:cubicBezTo>
                  <a:pt x="2148721" y="4344939"/>
                  <a:pt x="2144736" y="4345065"/>
                  <a:pt x="2141528" y="4339685"/>
                </a:cubicBezTo>
                <a:lnTo>
                  <a:pt x="2138417" y="4332073"/>
                </a:lnTo>
                <a:cubicBezTo>
                  <a:pt x="2133641" y="4334275"/>
                  <a:pt x="2129611" y="4334910"/>
                  <a:pt x="2126329" y="4333977"/>
                </a:cubicBezTo>
                <a:cubicBezTo>
                  <a:pt x="2123047" y="4333045"/>
                  <a:pt x="2119430" y="4333456"/>
                  <a:pt x="2115480" y="4335210"/>
                </a:cubicBezTo>
                <a:lnTo>
                  <a:pt x="2100122" y="4327264"/>
                </a:lnTo>
                <a:lnTo>
                  <a:pt x="2110229" y="4312484"/>
                </a:lnTo>
                <a:cubicBezTo>
                  <a:pt x="2108673" y="4308678"/>
                  <a:pt x="2109548" y="4305879"/>
                  <a:pt x="2112852" y="4304088"/>
                </a:cubicBezTo>
                <a:cubicBezTo>
                  <a:pt x="2119584" y="4301115"/>
                  <a:pt x="2126894" y="4299864"/>
                  <a:pt x="2134781" y="4300334"/>
                </a:cubicBezTo>
                <a:cubicBezTo>
                  <a:pt x="2142668" y="4300804"/>
                  <a:pt x="2150391" y="4299329"/>
                  <a:pt x="2157950" y="4295909"/>
                </a:cubicBezTo>
                <a:cubicBezTo>
                  <a:pt x="2158103" y="4295874"/>
                  <a:pt x="2158623" y="4295496"/>
                  <a:pt x="2159505" y="4294775"/>
                </a:cubicBezTo>
                <a:cubicBezTo>
                  <a:pt x="2160388" y="4294054"/>
                  <a:pt x="2160711" y="4293200"/>
                  <a:pt x="2160476" y="4292214"/>
                </a:cubicBezTo>
                <a:cubicBezTo>
                  <a:pt x="2159677" y="4291388"/>
                  <a:pt x="2157437" y="4291053"/>
                  <a:pt x="2153758" y="4291207"/>
                </a:cubicBezTo>
                <a:cubicBezTo>
                  <a:pt x="2150079" y="4291362"/>
                  <a:pt x="2147426" y="4291250"/>
                  <a:pt x="2145800" y="4290872"/>
                </a:cubicBezTo>
                <a:cubicBezTo>
                  <a:pt x="2143240" y="4289548"/>
                  <a:pt x="2141069" y="4289175"/>
                  <a:pt x="2139288" y="4289754"/>
                </a:cubicBezTo>
                <a:cubicBezTo>
                  <a:pt x="2136803" y="4291391"/>
                  <a:pt x="2134532" y="4292623"/>
                  <a:pt x="2132472" y="4293449"/>
                </a:cubicBezTo>
                <a:cubicBezTo>
                  <a:pt x="2130413" y="4294275"/>
                  <a:pt x="2128602" y="4292932"/>
                  <a:pt x="2127041" y="4289419"/>
                </a:cubicBezTo>
                <a:lnTo>
                  <a:pt x="2120625" y="4283599"/>
                </a:lnTo>
                <a:lnTo>
                  <a:pt x="2111195" y="4265463"/>
                </a:lnTo>
                <a:lnTo>
                  <a:pt x="2095645" y="4266921"/>
                </a:lnTo>
                <a:cubicBezTo>
                  <a:pt x="2093532" y="4264531"/>
                  <a:pt x="2090952" y="4262539"/>
                  <a:pt x="2087905" y="4260946"/>
                </a:cubicBezTo>
                <a:cubicBezTo>
                  <a:pt x="2084857" y="4259354"/>
                  <a:pt x="2082059" y="4258062"/>
                  <a:pt x="2079509" y="4257071"/>
                </a:cubicBezTo>
                <a:cubicBezTo>
                  <a:pt x="2078701" y="4254991"/>
                  <a:pt x="2077377" y="4253190"/>
                  <a:pt x="2075535" y="4251670"/>
                </a:cubicBezTo>
                <a:cubicBezTo>
                  <a:pt x="2073695" y="4250149"/>
                  <a:pt x="2071520" y="4249972"/>
                  <a:pt x="2069011" y="4251139"/>
                </a:cubicBezTo>
                <a:lnTo>
                  <a:pt x="2063180" y="4256626"/>
                </a:lnTo>
                <a:lnTo>
                  <a:pt x="2056180" y="4239498"/>
                </a:lnTo>
                <a:cubicBezTo>
                  <a:pt x="2059690" y="4238515"/>
                  <a:pt x="2065185" y="4237763"/>
                  <a:pt x="2072667" y="4237242"/>
                </a:cubicBezTo>
                <a:cubicBezTo>
                  <a:pt x="2080149" y="4236721"/>
                  <a:pt x="2083433" y="4234262"/>
                  <a:pt x="2082519" y="4229866"/>
                </a:cubicBezTo>
                <a:cubicBezTo>
                  <a:pt x="2081622" y="4227979"/>
                  <a:pt x="2080257" y="4226491"/>
                  <a:pt x="2078425" y="4225402"/>
                </a:cubicBezTo>
                <a:cubicBezTo>
                  <a:pt x="2076592" y="4224313"/>
                  <a:pt x="2075008" y="4223525"/>
                  <a:pt x="2073674" y="4223038"/>
                </a:cubicBezTo>
                <a:lnTo>
                  <a:pt x="2052291" y="4229982"/>
                </a:lnTo>
                <a:lnTo>
                  <a:pt x="2036838" y="4226737"/>
                </a:lnTo>
                <a:cubicBezTo>
                  <a:pt x="2031949" y="4229388"/>
                  <a:pt x="2027292" y="4230750"/>
                  <a:pt x="2022865" y="4230825"/>
                </a:cubicBezTo>
                <a:cubicBezTo>
                  <a:pt x="2018439" y="4230901"/>
                  <a:pt x="2013830" y="4229913"/>
                  <a:pt x="2009040" y="4227861"/>
                </a:cubicBezTo>
                <a:lnTo>
                  <a:pt x="1995822" y="4235028"/>
                </a:lnTo>
                <a:cubicBezTo>
                  <a:pt x="1988386" y="4232472"/>
                  <a:pt x="1981290" y="4233220"/>
                  <a:pt x="1974536" y="4237270"/>
                </a:cubicBezTo>
                <a:cubicBezTo>
                  <a:pt x="1974079" y="4233788"/>
                  <a:pt x="1972537" y="4231040"/>
                  <a:pt x="1969906" y="4229028"/>
                </a:cubicBezTo>
                <a:cubicBezTo>
                  <a:pt x="1967276" y="4227015"/>
                  <a:pt x="1964250" y="4226815"/>
                  <a:pt x="1960830" y="4228427"/>
                </a:cubicBezTo>
                <a:lnTo>
                  <a:pt x="1941294" y="4225071"/>
                </a:lnTo>
                <a:lnTo>
                  <a:pt x="1940028" y="4207159"/>
                </a:lnTo>
                <a:cubicBezTo>
                  <a:pt x="1946419" y="4206745"/>
                  <a:pt x="1953295" y="4205051"/>
                  <a:pt x="1960658" y="4202076"/>
                </a:cubicBezTo>
                <a:cubicBezTo>
                  <a:pt x="1968020" y="4199101"/>
                  <a:pt x="1974264" y="4198330"/>
                  <a:pt x="1979392" y="4199764"/>
                </a:cubicBezTo>
                <a:cubicBezTo>
                  <a:pt x="1984494" y="4196610"/>
                  <a:pt x="1988285" y="4197654"/>
                  <a:pt x="1990764" y="4202897"/>
                </a:cubicBezTo>
                <a:cubicBezTo>
                  <a:pt x="1992209" y="4207151"/>
                  <a:pt x="1994351" y="4212189"/>
                  <a:pt x="1997193" y="4218010"/>
                </a:cubicBezTo>
                <a:cubicBezTo>
                  <a:pt x="2000034" y="4223831"/>
                  <a:pt x="2001909" y="4222040"/>
                  <a:pt x="2002818" y="4212636"/>
                </a:cubicBezTo>
                <a:lnTo>
                  <a:pt x="2022450" y="4211289"/>
                </a:lnTo>
                <a:lnTo>
                  <a:pt x="2019340" y="4203677"/>
                </a:lnTo>
                <a:lnTo>
                  <a:pt x="2030712" y="4206810"/>
                </a:lnTo>
                <a:lnTo>
                  <a:pt x="2047234" y="4197852"/>
                </a:lnTo>
                <a:lnTo>
                  <a:pt x="2060940" y="4206694"/>
                </a:lnTo>
                <a:lnTo>
                  <a:pt x="2075810" y="4198631"/>
                </a:lnTo>
                <a:cubicBezTo>
                  <a:pt x="2082468" y="4199283"/>
                  <a:pt x="2088688" y="4201335"/>
                  <a:pt x="2094472" y="4204786"/>
                </a:cubicBezTo>
                <a:lnTo>
                  <a:pt x="2110022" y="4203329"/>
                </a:lnTo>
                <a:cubicBezTo>
                  <a:pt x="2108900" y="4196672"/>
                  <a:pt x="2113768" y="4191708"/>
                  <a:pt x="2124625" y="4188437"/>
                </a:cubicBezTo>
                <a:cubicBezTo>
                  <a:pt x="2135482" y="4185165"/>
                  <a:pt x="2142731" y="4183559"/>
                  <a:pt x="2146372" y="4183620"/>
                </a:cubicBezTo>
                <a:cubicBezTo>
                  <a:pt x="2148587" y="4186777"/>
                  <a:pt x="2152808" y="4186814"/>
                  <a:pt x="2159031" y="4183730"/>
                </a:cubicBezTo>
                <a:cubicBezTo>
                  <a:pt x="2165256" y="4180646"/>
                  <a:pt x="2169524" y="4178331"/>
                  <a:pt x="2171836" y="4176787"/>
                </a:cubicBezTo>
                <a:cubicBezTo>
                  <a:pt x="2173951" y="4179079"/>
                  <a:pt x="2176550" y="4180091"/>
                  <a:pt x="2179637" y="4179823"/>
                </a:cubicBezTo>
                <a:cubicBezTo>
                  <a:pt x="2182723" y="4179554"/>
                  <a:pt x="2185565" y="4178690"/>
                  <a:pt x="2188165" y="4177232"/>
                </a:cubicBezTo>
                <a:cubicBezTo>
                  <a:pt x="2191134" y="4175235"/>
                  <a:pt x="2193093" y="4172623"/>
                  <a:pt x="2194045" y="4169395"/>
                </a:cubicBezTo>
                <a:cubicBezTo>
                  <a:pt x="2194996" y="4166167"/>
                  <a:pt x="2196956" y="4163554"/>
                  <a:pt x="2199924" y="4161557"/>
                </a:cubicBezTo>
                <a:cubicBezTo>
                  <a:pt x="2195687" y="4154894"/>
                  <a:pt x="2189337" y="4154172"/>
                  <a:pt x="2180874" y="4159391"/>
                </a:cubicBezTo>
                <a:cubicBezTo>
                  <a:pt x="2172410" y="4164609"/>
                  <a:pt x="2166255" y="4164363"/>
                  <a:pt x="2162407" y="4158651"/>
                </a:cubicBezTo>
                <a:cubicBezTo>
                  <a:pt x="2157266" y="4161197"/>
                  <a:pt x="2151705" y="4161790"/>
                  <a:pt x="2145726" y="4160431"/>
                </a:cubicBezTo>
                <a:cubicBezTo>
                  <a:pt x="2139746" y="4159072"/>
                  <a:pt x="2134453" y="4156614"/>
                  <a:pt x="2129845" y="4153058"/>
                </a:cubicBezTo>
                <a:lnTo>
                  <a:pt x="2108366" y="4164705"/>
                </a:lnTo>
                <a:cubicBezTo>
                  <a:pt x="2094557" y="4151801"/>
                  <a:pt x="2082589" y="4146182"/>
                  <a:pt x="2072463" y="4147846"/>
                </a:cubicBezTo>
                <a:cubicBezTo>
                  <a:pt x="2062337" y="4149511"/>
                  <a:pt x="2047964" y="4151589"/>
                  <a:pt x="2029345" y="4154080"/>
                </a:cubicBezTo>
                <a:cubicBezTo>
                  <a:pt x="2026238" y="4147918"/>
                  <a:pt x="2021978" y="4143254"/>
                  <a:pt x="2016562" y="4140087"/>
                </a:cubicBezTo>
                <a:cubicBezTo>
                  <a:pt x="2011148" y="4136921"/>
                  <a:pt x="2006887" y="4132256"/>
                  <a:pt x="2003780" y="4126095"/>
                </a:cubicBezTo>
                <a:lnTo>
                  <a:pt x="1985605" y="4135949"/>
                </a:lnTo>
                <a:lnTo>
                  <a:pt x="1983272" y="4130240"/>
                </a:lnTo>
                <a:cubicBezTo>
                  <a:pt x="1981782" y="4126592"/>
                  <a:pt x="1981700" y="4123924"/>
                  <a:pt x="1983028" y="4122235"/>
                </a:cubicBezTo>
                <a:cubicBezTo>
                  <a:pt x="1984357" y="4120546"/>
                  <a:pt x="1986705" y="4118885"/>
                  <a:pt x="1990075" y="4117252"/>
                </a:cubicBezTo>
                <a:lnTo>
                  <a:pt x="2005625" y="4115795"/>
                </a:lnTo>
                <a:cubicBezTo>
                  <a:pt x="2006782" y="4115022"/>
                  <a:pt x="2008624" y="4113151"/>
                  <a:pt x="2011153" y="4110182"/>
                </a:cubicBezTo>
                <a:cubicBezTo>
                  <a:pt x="2013682" y="4107213"/>
                  <a:pt x="2014917" y="4105090"/>
                  <a:pt x="2014858" y="4103814"/>
                </a:cubicBezTo>
                <a:lnTo>
                  <a:pt x="2009901" y="4106502"/>
                </a:lnTo>
                <a:cubicBezTo>
                  <a:pt x="2005434" y="4103596"/>
                  <a:pt x="1999643" y="4100537"/>
                  <a:pt x="1992527" y="4097324"/>
                </a:cubicBezTo>
                <a:cubicBezTo>
                  <a:pt x="1985411" y="4094111"/>
                  <a:pt x="1979571" y="4093402"/>
                  <a:pt x="1975007" y="4095199"/>
                </a:cubicBezTo>
                <a:cubicBezTo>
                  <a:pt x="1972066" y="4093355"/>
                  <a:pt x="1968640" y="4092791"/>
                  <a:pt x="1964728" y="4093507"/>
                </a:cubicBezTo>
                <a:cubicBezTo>
                  <a:pt x="1960816" y="4094224"/>
                  <a:pt x="1957148" y="4095535"/>
                  <a:pt x="1953722" y="4097441"/>
                </a:cubicBezTo>
                <a:lnTo>
                  <a:pt x="1941668" y="4087703"/>
                </a:lnTo>
                <a:cubicBezTo>
                  <a:pt x="1939034" y="4089180"/>
                  <a:pt x="1935847" y="4090230"/>
                  <a:pt x="1932107" y="4090853"/>
                </a:cubicBezTo>
                <a:cubicBezTo>
                  <a:pt x="1928367" y="4091476"/>
                  <a:pt x="1925010" y="4090875"/>
                  <a:pt x="1922034" y="4089049"/>
                </a:cubicBezTo>
                <a:lnTo>
                  <a:pt x="1908817" y="4096216"/>
                </a:lnTo>
                <a:lnTo>
                  <a:pt x="1900750" y="4091291"/>
                </a:lnTo>
                <a:cubicBezTo>
                  <a:pt x="1895643" y="4093818"/>
                  <a:pt x="1890014" y="4094448"/>
                  <a:pt x="1883862" y="4093182"/>
                </a:cubicBezTo>
                <a:cubicBezTo>
                  <a:pt x="1877710" y="4091917"/>
                  <a:pt x="1871934" y="4089721"/>
                  <a:pt x="1866536" y="4086593"/>
                </a:cubicBezTo>
                <a:cubicBezTo>
                  <a:pt x="1859682" y="4085564"/>
                  <a:pt x="1851813" y="4084212"/>
                  <a:pt x="1842929" y="4082538"/>
                </a:cubicBezTo>
                <a:cubicBezTo>
                  <a:pt x="1834046" y="4080865"/>
                  <a:pt x="1826201" y="4078338"/>
                  <a:pt x="1819395" y="4074957"/>
                </a:cubicBezTo>
                <a:cubicBezTo>
                  <a:pt x="1816862" y="4076476"/>
                  <a:pt x="1814079" y="4077693"/>
                  <a:pt x="1811049" y="4078610"/>
                </a:cubicBezTo>
                <a:cubicBezTo>
                  <a:pt x="1808017" y="4079527"/>
                  <a:pt x="1805065" y="4079094"/>
                  <a:pt x="1802192" y="4077310"/>
                </a:cubicBezTo>
                <a:cubicBezTo>
                  <a:pt x="1797032" y="4079914"/>
                  <a:pt x="1791290" y="4081090"/>
                  <a:pt x="1784964" y="4080839"/>
                </a:cubicBezTo>
                <a:cubicBezTo>
                  <a:pt x="1778638" y="4080588"/>
                  <a:pt x="1772944" y="4079413"/>
                  <a:pt x="1767882" y="4077315"/>
                </a:cubicBezTo>
                <a:cubicBezTo>
                  <a:pt x="1766160" y="4078248"/>
                  <a:pt x="1764451" y="4078594"/>
                  <a:pt x="1762754" y="4078351"/>
                </a:cubicBezTo>
                <a:cubicBezTo>
                  <a:pt x="1761058" y="4078109"/>
                  <a:pt x="1759786" y="4077055"/>
                  <a:pt x="1758939" y="4075189"/>
                </a:cubicBezTo>
                <a:lnTo>
                  <a:pt x="1758258" y="4068584"/>
                </a:lnTo>
                <a:lnTo>
                  <a:pt x="1777114" y="4065335"/>
                </a:lnTo>
                <a:cubicBezTo>
                  <a:pt x="1779647" y="4066286"/>
                  <a:pt x="1782501" y="4066481"/>
                  <a:pt x="1785679" y="4065921"/>
                </a:cubicBezTo>
                <a:cubicBezTo>
                  <a:pt x="1788856" y="4065361"/>
                  <a:pt x="1791735" y="4064381"/>
                  <a:pt x="1794317" y="4062981"/>
                </a:cubicBezTo>
                <a:lnTo>
                  <a:pt x="1812298" y="4062531"/>
                </a:lnTo>
                <a:cubicBezTo>
                  <a:pt x="1815854" y="4060119"/>
                  <a:pt x="1819920" y="4057720"/>
                  <a:pt x="1824496" y="4055336"/>
                </a:cubicBezTo>
                <a:cubicBezTo>
                  <a:pt x="1829072" y="4052952"/>
                  <a:pt x="1832652" y="4054304"/>
                  <a:pt x="1835236" y="4059393"/>
                </a:cubicBezTo>
                <a:cubicBezTo>
                  <a:pt x="1851604" y="4051293"/>
                  <a:pt x="1872809" y="4046382"/>
                  <a:pt x="1898849" y="4044662"/>
                </a:cubicBezTo>
                <a:cubicBezTo>
                  <a:pt x="1924889" y="4042942"/>
                  <a:pt x="1946775" y="4044637"/>
                  <a:pt x="1964505" y="4049747"/>
                </a:cubicBezTo>
                <a:cubicBezTo>
                  <a:pt x="1970247" y="4046924"/>
                  <a:pt x="1975868" y="4045039"/>
                  <a:pt x="1981368" y="4044091"/>
                </a:cubicBezTo>
                <a:cubicBezTo>
                  <a:pt x="1986868" y="4043143"/>
                  <a:pt x="1992488" y="4041258"/>
                  <a:pt x="1998231" y="4038435"/>
                </a:cubicBezTo>
                <a:cubicBezTo>
                  <a:pt x="1999485" y="4041194"/>
                  <a:pt x="2001328" y="4042616"/>
                  <a:pt x="2003759" y="4042702"/>
                </a:cubicBezTo>
                <a:cubicBezTo>
                  <a:pt x="2006191" y="4042788"/>
                  <a:pt x="2008690" y="4042112"/>
                  <a:pt x="2011255" y="4040672"/>
                </a:cubicBezTo>
                <a:cubicBezTo>
                  <a:pt x="2018097" y="4037350"/>
                  <a:pt x="2022540" y="4036491"/>
                  <a:pt x="2024583" y="4038095"/>
                </a:cubicBezTo>
                <a:cubicBezTo>
                  <a:pt x="2026626" y="4039700"/>
                  <a:pt x="2029830" y="4039513"/>
                  <a:pt x="2034193" y="4037534"/>
                </a:cubicBezTo>
                <a:lnTo>
                  <a:pt x="2054604" y="4038091"/>
                </a:lnTo>
                <a:cubicBezTo>
                  <a:pt x="2056649" y="4040421"/>
                  <a:pt x="2058974" y="4041582"/>
                  <a:pt x="2061579" y="4041575"/>
                </a:cubicBezTo>
                <a:cubicBezTo>
                  <a:pt x="2064182" y="4041567"/>
                  <a:pt x="2066749" y="4040853"/>
                  <a:pt x="2069281" y="4039433"/>
                </a:cubicBezTo>
                <a:lnTo>
                  <a:pt x="2076764" y="4033050"/>
                </a:lnTo>
                <a:lnTo>
                  <a:pt x="2134983" y="4022406"/>
                </a:lnTo>
                <a:lnTo>
                  <a:pt x="2143051" y="4027331"/>
                </a:lnTo>
                <a:lnTo>
                  <a:pt x="2153645" y="4028561"/>
                </a:lnTo>
                <a:cubicBezTo>
                  <a:pt x="2156296" y="4027124"/>
                  <a:pt x="2159451" y="4025995"/>
                  <a:pt x="2163109" y="4025173"/>
                </a:cubicBezTo>
                <a:cubicBezTo>
                  <a:pt x="2166769" y="4024352"/>
                  <a:pt x="2169899" y="4024398"/>
                  <a:pt x="2172501" y="4025312"/>
                </a:cubicBezTo>
                <a:cubicBezTo>
                  <a:pt x="2175042" y="4022578"/>
                  <a:pt x="2178901" y="4020292"/>
                  <a:pt x="2184079" y="4018453"/>
                </a:cubicBezTo>
                <a:cubicBezTo>
                  <a:pt x="2189256" y="4016615"/>
                  <a:pt x="2193043" y="4017855"/>
                  <a:pt x="2195439" y="4022174"/>
                </a:cubicBezTo>
                <a:cubicBezTo>
                  <a:pt x="2200258" y="4020385"/>
                  <a:pt x="2209087" y="4019763"/>
                  <a:pt x="2221924" y="4020309"/>
                </a:cubicBezTo>
                <a:cubicBezTo>
                  <a:pt x="2234763" y="4020856"/>
                  <a:pt x="2242522" y="4022557"/>
                  <a:pt x="2245203" y="4025414"/>
                </a:cubicBezTo>
                <a:lnTo>
                  <a:pt x="2259102" y="4024852"/>
                </a:lnTo>
                <a:cubicBezTo>
                  <a:pt x="2269655" y="4019808"/>
                  <a:pt x="2279650" y="4017101"/>
                  <a:pt x="2289086" y="4016731"/>
                </a:cubicBezTo>
                <a:cubicBezTo>
                  <a:pt x="2298522" y="4016362"/>
                  <a:pt x="2308517" y="4013655"/>
                  <a:pt x="2319070" y="4008611"/>
                </a:cubicBezTo>
                <a:lnTo>
                  <a:pt x="2328013" y="4010736"/>
                </a:lnTo>
                <a:cubicBezTo>
                  <a:pt x="2334496" y="4008287"/>
                  <a:pt x="2343081" y="4007893"/>
                  <a:pt x="2353769" y="4009557"/>
                </a:cubicBezTo>
                <a:cubicBezTo>
                  <a:pt x="2364457" y="4011221"/>
                  <a:pt x="2373042" y="4010828"/>
                  <a:pt x="2379525" y="4008378"/>
                </a:cubicBezTo>
                <a:cubicBezTo>
                  <a:pt x="2384925" y="4012329"/>
                  <a:pt x="2390918" y="4012179"/>
                  <a:pt x="2397507" y="4007928"/>
                </a:cubicBezTo>
                <a:cubicBezTo>
                  <a:pt x="2404095" y="4003677"/>
                  <a:pt x="2410089" y="4003527"/>
                  <a:pt x="2415488" y="4007478"/>
                </a:cubicBezTo>
                <a:cubicBezTo>
                  <a:pt x="2421190" y="4005791"/>
                  <a:pt x="2436247" y="4003535"/>
                  <a:pt x="2460659" y="4000712"/>
                </a:cubicBezTo>
                <a:cubicBezTo>
                  <a:pt x="2485070" y="3997889"/>
                  <a:pt x="2499496" y="3996558"/>
                  <a:pt x="2503935" y="3996718"/>
                </a:cubicBezTo>
                <a:cubicBezTo>
                  <a:pt x="2506269" y="3994096"/>
                  <a:pt x="2509302" y="3992257"/>
                  <a:pt x="2513034" y="3991203"/>
                </a:cubicBezTo>
                <a:cubicBezTo>
                  <a:pt x="2516766" y="3990148"/>
                  <a:pt x="2519727" y="3991836"/>
                  <a:pt x="2521915" y="3996267"/>
                </a:cubicBezTo>
                <a:cubicBezTo>
                  <a:pt x="2535833" y="3995648"/>
                  <a:pt x="2550692" y="3996406"/>
                  <a:pt x="2566492" y="3998542"/>
                </a:cubicBezTo>
                <a:cubicBezTo>
                  <a:pt x="2582293" y="4000679"/>
                  <a:pt x="2596593" y="3998834"/>
                  <a:pt x="2609391" y="3993009"/>
                </a:cubicBezTo>
                <a:cubicBezTo>
                  <a:pt x="2610653" y="3993729"/>
                  <a:pt x="2612163" y="3994751"/>
                  <a:pt x="2613924" y="3996073"/>
                </a:cubicBezTo>
                <a:cubicBezTo>
                  <a:pt x="2615683" y="3997395"/>
                  <a:pt x="2617412" y="3997717"/>
                  <a:pt x="2619111" y="3997038"/>
                </a:cubicBezTo>
                <a:cubicBezTo>
                  <a:pt x="2619806" y="3996371"/>
                  <a:pt x="2619899" y="3995158"/>
                  <a:pt x="2619391" y="3993399"/>
                </a:cubicBezTo>
                <a:cubicBezTo>
                  <a:pt x="2618882" y="3991641"/>
                  <a:pt x="2618562" y="3990652"/>
                  <a:pt x="2618431" y="3990432"/>
                </a:cubicBezTo>
                <a:lnTo>
                  <a:pt x="2635633" y="3988079"/>
                </a:lnTo>
                <a:lnTo>
                  <a:pt x="2642049" y="3993900"/>
                </a:lnTo>
                <a:cubicBezTo>
                  <a:pt x="2648183" y="3995224"/>
                  <a:pt x="2655671" y="3995232"/>
                  <a:pt x="2664514" y="3993925"/>
                </a:cubicBezTo>
                <a:cubicBezTo>
                  <a:pt x="2673356" y="3992617"/>
                  <a:pt x="2680868" y="3991450"/>
                  <a:pt x="2687051" y="3990423"/>
                </a:cubicBezTo>
                <a:cubicBezTo>
                  <a:pt x="2690071" y="3987526"/>
                  <a:pt x="2693165" y="3986042"/>
                  <a:pt x="2696332" y="3985972"/>
                </a:cubicBezTo>
                <a:cubicBezTo>
                  <a:pt x="2699499" y="3985901"/>
                  <a:pt x="2702107" y="3988168"/>
                  <a:pt x="2704157" y="3992772"/>
                </a:cubicBezTo>
                <a:lnTo>
                  <a:pt x="2718056" y="3992210"/>
                </a:lnTo>
                <a:cubicBezTo>
                  <a:pt x="2721683" y="3992956"/>
                  <a:pt x="2728911" y="3992330"/>
                  <a:pt x="2739742" y="3990332"/>
                </a:cubicBezTo>
                <a:cubicBezTo>
                  <a:pt x="2750574" y="3988334"/>
                  <a:pt x="2757826" y="3986532"/>
                  <a:pt x="2761501" y="3984927"/>
                </a:cubicBezTo>
                <a:cubicBezTo>
                  <a:pt x="2767029" y="3982608"/>
                  <a:pt x="2771792" y="3982738"/>
                  <a:pt x="2775790" y="3985317"/>
                </a:cubicBezTo>
                <a:cubicBezTo>
                  <a:pt x="2779787" y="3987896"/>
                  <a:pt x="2784550" y="3988026"/>
                  <a:pt x="2790077" y="3985707"/>
                </a:cubicBezTo>
                <a:lnTo>
                  <a:pt x="2819431" y="3988389"/>
                </a:lnTo>
                <a:cubicBezTo>
                  <a:pt x="2823160" y="3987433"/>
                  <a:pt x="2832709" y="3986517"/>
                  <a:pt x="2848079" y="3985643"/>
                </a:cubicBezTo>
                <a:cubicBezTo>
                  <a:pt x="2863448" y="3984768"/>
                  <a:pt x="2872171" y="3984301"/>
                  <a:pt x="2874249" y="3984240"/>
                </a:cubicBezTo>
                <a:cubicBezTo>
                  <a:pt x="2877666" y="3981902"/>
                  <a:pt x="2881181" y="3979802"/>
                  <a:pt x="2884794" y="3977941"/>
                </a:cubicBezTo>
                <a:cubicBezTo>
                  <a:pt x="2888406" y="3976079"/>
                  <a:pt x="2891435" y="3977730"/>
                  <a:pt x="2893881" y="3982893"/>
                </a:cubicBezTo>
                <a:cubicBezTo>
                  <a:pt x="2908036" y="3982339"/>
                  <a:pt x="2924049" y="3983246"/>
                  <a:pt x="2941921" y="3985616"/>
                </a:cubicBezTo>
                <a:cubicBezTo>
                  <a:pt x="2959793" y="3987985"/>
                  <a:pt x="2975660" y="3986066"/>
                  <a:pt x="2989522" y="3979857"/>
                </a:cubicBezTo>
                <a:cubicBezTo>
                  <a:pt x="2990886" y="3980522"/>
                  <a:pt x="2992604" y="3981431"/>
                  <a:pt x="2994674" y="3982586"/>
                </a:cubicBezTo>
                <a:cubicBezTo>
                  <a:pt x="2996742" y="3983740"/>
                  <a:pt x="2998266" y="3984174"/>
                  <a:pt x="2999242" y="3983887"/>
                </a:cubicBezTo>
                <a:cubicBezTo>
                  <a:pt x="3000776" y="3982909"/>
                  <a:pt x="3001448" y="3981673"/>
                  <a:pt x="3001258" y="3980178"/>
                </a:cubicBezTo>
                <a:cubicBezTo>
                  <a:pt x="3001068" y="3978683"/>
                  <a:pt x="3000718" y="3977419"/>
                  <a:pt x="3000212" y="3976385"/>
                </a:cubicBezTo>
                <a:lnTo>
                  <a:pt x="3017416" y="3974032"/>
                </a:lnTo>
                <a:cubicBezTo>
                  <a:pt x="3023458" y="3978117"/>
                  <a:pt x="3029938" y="3980803"/>
                  <a:pt x="3036856" y="3982090"/>
                </a:cubicBezTo>
                <a:lnTo>
                  <a:pt x="3074568" y="3975591"/>
                </a:lnTo>
                <a:cubicBezTo>
                  <a:pt x="3077620" y="3972774"/>
                  <a:pt x="3080844" y="3971607"/>
                  <a:pt x="3084238" y="3972092"/>
                </a:cubicBezTo>
                <a:cubicBezTo>
                  <a:pt x="3087632" y="3972576"/>
                  <a:pt x="3090370" y="3975160"/>
                  <a:pt x="3092452" y="3979843"/>
                </a:cubicBezTo>
                <a:cubicBezTo>
                  <a:pt x="3095578" y="3978439"/>
                  <a:pt x="3098170" y="3978196"/>
                  <a:pt x="3100228" y="3979114"/>
                </a:cubicBezTo>
                <a:cubicBezTo>
                  <a:pt x="3102284" y="3980033"/>
                  <a:pt x="3104876" y="3979790"/>
                  <a:pt x="3108002" y="3978386"/>
                </a:cubicBezTo>
                <a:cubicBezTo>
                  <a:pt x="3110840" y="3978640"/>
                  <a:pt x="3118652" y="3977794"/>
                  <a:pt x="3131440" y="3975849"/>
                </a:cubicBezTo>
                <a:cubicBezTo>
                  <a:pt x="3144226" y="3973905"/>
                  <a:pt x="3152256" y="3972360"/>
                  <a:pt x="3155530" y="3971214"/>
                </a:cubicBezTo>
                <a:cubicBezTo>
                  <a:pt x="3161128" y="3968858"/>
                  <a:pt x="3166164" y="3968838"/>
                  <a:pt x="3170644" y="3971156"/>
                </a:cubicBezTo>
                <a:cubicBezTo>
                  <a:pt x="3175124" y="3973474"/>
                  <a:pt x="3180162" y="3973454"/>
                  <a:pt x="3185758" y="3971098"/>
                </a:cubicBezTo>
                <a:lnTo>
                  <a:pt x="3202088" y="3971543"/>
                </a:lnTo>
                <a:cubicBezTo>
                  <a:pt x="3206138" y="3969929"/>
                  <a:pt x="3209944" y="3970190"/>
                  <a:pt x="3213508" y="3972326"/>
                </a:cubicBezTo>
                <a:cubicBezTo>
                  <a:pt x="3217072" y="3974462"/>
                  <a:pt x="3220878" y="3974722"/>
                  <a:pt x="3224928" y="3973108"/>
                </a:cubicBezTo>
                <a:cubicBezTo>
                  <a:pt x="3227538" y="3978668"/>
                  <a:pt x="3231846" y="3980981"/>
                  <a:pt x="3237856" y="3980047"/>
                </a:cubicBezTo>
                <a:cubicBezTo>
                  <a:pt x="3238630" y="3979676"/>
                  <a:pt x="3239148" y="3979298"/>
                  <a:pt x="3239412" y="3978913"/>
                </a:cubicBezTo>
                <a:cubicBezTo>
                  <a:pt x="3239674" y="3978528"/>
                  <a:pt x="3239998" y="3977675"/>
                  <a:pt x="3240382" y="3976352"/>
                </a:cubicBezTo>
                <a:lnTo>
                  <a:pt x="3246896" y="3977471"/>
                </a:lnTo>
                <a:cubicBezTo>
                  <a:pt x="3248852" y="3977524"/>
                  <a:pt x="3250454" y="3977333"/>
                  <a:pt x="3251706" y="3976896"/>
                </a:cubicBezTo>
                <a:cubicBezTo>
                  <a:pt x="3252958" y="3976460"/>
                  <a:pt x="3254366" y="3975793"/>
                  <a:pt x="3255934" y="3974895"/>
                </a:cubicBezTo>
                <a:cubicBezTo>
                  <a:pt x="3269010" y="3977055"/>
                  <a:pt x="3282368" y="3978047"/>
                  <a:pt x="3296004" y="3977870"/>
                </a:cubicBezTo>
                <a:cubicBezTo>
                  <a:pt x="3309640" y="3977693"/>
                  <a:pt x="3323238" y="3976810"/>
                  <a:pt x="3336800" y="3975219"/>
                </a:cubicBezTo>
                <a:cubicBezTo>
                  <a:pt x="3339696" y="3974279"/>
                  <a:pt x="3346006" y="3973667"/>
                  <a:pt x="3355730" y="3973383"/>
                </a:cubicBezTo>
                <a:cubicBezTo>
                  <a:pt x="3365454" y="3973100"/>
                  <a:pt x="3371130" y="3973412"/>
                  <a:pt x="3372764" y="3974319"/>
                </a:cubicBezTo>
                <a:cubicBezTo>
                  <a:pt x="3378524" y="3971437"/>
                  <a:pt x="3384302" y="3970144"/>
                  <a:pt x="3390100" y="3970440"/>
                </a:cubicBezTo>
                <a:cubicBezTo>
                  <a:pt x="3395898" y="3970735"/>
                  <a:pt x="3401846" y="3971094"/>
                  <a:pt x="3407948" y="3971515"/>
                </a:cubicBezTo>
                <a:lnTo>
                  <a:pt x="3416016" y="3976440"/>
                </a:lnTo>
                <a:cubicBezTo>
                  <a:pt x="3416874" y="3976071"/>
                  <a:pt x="3417830" y="3975940"/>
                  <a:pt x="3418882" y="3976048"/>
                </a:cubicBezTo>
                <a:cubicBezTo>
                  <a:pt x="3419936" y="3976155"/>
                  <a:pt x="3420890" y="3976024"/>
                  <a:pt x="3421750" y="3975655"/>
                </a:cubicBezTo>
                <a:cubicBezTo>
                  <a:pt x="3424532" y="3975261"/>
                  <a:pt x="3426962" y="3974621"/>
                  <a:pt x="3429040" y="3973737"/>
                </a:cubicBezTo>
                <a:cubicBezTo>
                  <a:pt x="3431116" y="3972853"/>
                  <a:pt x="3433352" y="3971738"/>
                  <a:pt x="3435746" y="3970392"/>
                </a:cubicBezTo>
                <a:cubicBezTo>
                  <a:pt x="3436928" y="3972463"/>
                  <a:pt x="3438548" y="3973134"/>
                  <a:pt x="3440606" y="3972406"/>
                </a:cubicBezTo>
                <a:cubicBezTo>
                  <a:pt x="3441532" y="3972000"/>
                  <a:pt x="3442764" y="3971720"/>
                  <a:pt x="3444298" y="3971566"/>
                </a:cubicBezTo>
                <a:cubicBezTo>
                  <a:pt x="3445834" y="3971412"/>
                  <a:pt x="3447064" y="3971132"/>
                  <a:pt x="3447992" y="3970726"/>
                </a:cubicBezTo>
                <a:lnTo>
                  <a:pt x="3448770" y="3972629"/>
                </a:lnTo>
                <a:cubicBezTo>
                  <a:pt x="3450552" y="3972050"/>
                  <a:pt x="3452722" y="3972423"/>
                  <a:pt x="3455282" y="3973748"/>
                </a:cubicBezTo>
                <a:lnTo>
                  <a:pt x="3472486" y="3971394"/>
                </a:lnTo>
                <a:cubicBezTo>
                  <a:pt x="3476300" y="3970440"/>
                  <a:pt x="3479968" y="3969128"/>
                  <a:pt x="3483492" y="3967460"/>
                </a:cubicBezTo>
                <a:cubicBezTo>
                  <a:pt x="3487016" y="3965792"/>
                  <a:pt x="3489664" y="3964453"/>
                  <a:pt x="3491438" y="3963443"/>
                </a:cubicBezTo>
                <a:close/>
                <a:moveTo>
                  <a:pt x="3032188" y="3906863"/>
                </a:moveTo>
                <a:cubicBezTo>
                  <a:pt x="3029888" y="3906856"/>
                  <a:pt x="3028000" y="3906870"/>
                  <a:pt x="3026522" y="3906904"/>
                </a:cubicBezTo>
                <a:cubicBezTo>
                  <a:pt x="3025044" y="3906938"/>
                  <a:pt x="3023378" y="3906992"/>
                  <a:pt x="3021522" y="3907064"/>
                </a:cubicBezTo>
                <a:cubicBezTo>
                  <a:pt x="3024838" y="3907165"/>
                  <a:pt x="3028690" y="3907151"/>
                  <a:pt x="3033074" y="3907021"/>
                </a:cubicBezTo>
                <a:close/>
                <a:moveTo>
                  <a:pt x="3897142" y="3906792"/>
                </a:moveTo>
                <a:cubicBezTo>
                  <a:pt x="3898914" y="3907109"/>
                  <a:pt x="3898734" y="3907498"/>
                  <a:pt x="3896596" y="3907959"/>
                </a:cubicBezTo>
                <a:lnTo>
                  <a:pt x="3918814" y="3907716"/>
                </a:lnTo>
                <a:cubicBezTo>
                  <a:pt x="3920372" y="3907766"/>
                  <a:pt x="3922230" y="3907817"/>
                  <a:pt x="3924388" y="3907870"/>
                </a:cubicBezTo>
                <a:cubicBezTo>
                  <a:pt x="3926546" y="3907921"/>
                  <a:pt x="3928184" y="3907933"/>
                  <a:pt x="3929298" y="3907904"/>
                </a:cubicBezTo>
                <a:cubicBezTo>
                  <a:pt x="3930980" y="3907818"/>
                  <a:pt x="3931128" y="3907669"/>
                  <a:pt x="3929746" y="3907457"/>
                </a:cubicBezTo>
                <a:cubicBezTo>
                  <a:pt x="3928364" y="3907245"/>
                  <a:pt x="3927092" y="3907053"/>
                  <a:pt x="3925932" y="3906881"/>
                </a:cubicBezTo>
                <a:cubicBezTo>
                  <a:pt x="3921188" y="3906875"/>
                  <a:pt x="3916500" y="3906881"/>
                  <a:pt x="3911868" y="3906896"/>
                </a:cubicBezTo>
                <a:cubicBezTo>
                  <a:pt x="3907236" y="3906910"/>
                  <a:pt x="3902328" y="3906876"/>
                  <a:pt x="3897142" y="3906792"/>
                </a:cubicBezTo>
                <a:close/>
                <a:moveTo>
                  <a:pt x="3132244" y="3906625"/>
                </a:moveTo>
                <a:lnTo>
                  <a:pt x="3134906" y="3907101"/>
                </a:lnTo>
                <a:cubicBezTo>
                  <a:pt x="3140178" y="3907129"/>
                  <a:pt x="3145984" y="3907043"/>
                  <a:pt x="3152326" y="3906842"/>
                </a:cubicBezTo>
                <a:close/>
                <a:moveTo>
                  <a:pt x="4010002" y="3905892"/>
                </a:moveTo>
                <a:cubicBezTo>
                  <a:pt x="4006268" y="3905998"/>
                  <a:pt x="4003956" y="3906146"/>
                  <a:pt x="4003066" y="3906338"/>
                </a:cubicBezTo>
                <a:lnTo>
                  <a:pt x="4004840" y="3906655"/>
                </a:lnTo>
                <a:cubicBezTo>
                  <a:pt x="4005906" y="3906776"/>
                  <a:pt x="4007504" y="3906780"/>
                  <a:pt x="4009638" y="3906670"/>
                </a:cubicBezTo>
                <a:cubicBezTo>
                  <a:pt x="4011512" y="3906601"/>
                  <a:pt x="4012432" y="3906520"/>
                  <a:pt x="4012396" y="3906425"/>
                </a:cubicBezTo>
                <a:cubicBezTo>
                  <a:pt x="4012360" y="3906331"/>
                  <a:pt x="4011858" y="3906206"/>
                  <a:pt x="4010888" y="3906051"/>
                </a:cubicBezTo>
                <a:close/>
                <a:moveTo>
                  <a:pt x="3905256" y="3905639"/>
                </a:moveTo>
                <a:lnTo>
                  <a:pt x="3909056" y="3905972"/>
                </a:lnTo>
                <a:lnTo>
                  <a:pt x="3907284" y="3905655"/>
                </a:lnTo>
                <a:close/>
                <a:moveTo>
                  <a:pt x="3448950" y="3905494"/>
                </a:moveTo>
                <a:lnTo>
                  <a:pt x="3432418" y="3905911"/>
                </a:lnTo>
                <a:lnTo>
                  <a:pt x="3427438" y="3906285"/>
                </a:lnTo>
                <a:cubicBezTo>
                  <a:pt x="3431378" y="3906339"/>
                  <a:pt x="3435450" y="3906364"/>
                  <a:pt x="3439656" y="3906362"/>
                </a:cubicBezTo>
                <a:cubicBezTo>
                  <a:pt x="3443862" y="3906358"/>
                  <a:pt x="3447490" y="3906304"/>
                  <a:pt x="3450542" y="3906200"/>
                </a:cubicBezTo>
                <a:cubicBezTo>
                  <a:pt x="3454454" y="3906056"/>
                  <a:pt x="3455522" y="3905826"/>
                  <a:pt x="3453748" y="3905509"/>
                </a:cubicBezTo>
                <a:cubicBezTo>
                  <a:pt x="3451614" y="3905619"/>
                  <a:pt x="3450016" y="3905614"/>
                  <a:pt x="3448950" y="3905494"/>
                </a:cubicBezTo>
                <a:close/>
                <a:moveTo>
                  <a:pt x="4064034" y="3905435"/>
                </a:moveTo>
                <a:lnTo>
                  <a:pt x="4050344" y="3905938"/>
                </a:lnTo>
                <a:cubicBezTo>
                  <a:pt x="4049420" y="3905773"/>
                  <a:pt x="4048118" y="3905645"/>
                  <a:pt x="4046438" y="3905556"/>
                </a:cubicBezTo>
                <a:cubicBezTo>
                  <a:pt x="4044758" y="3905466"/>
                  <a:pt x="4042922" y="3905454"/>
                  <a:pt x="4040930" y="3905520"/>
                </a:cubicBezTo>
                <a:cubicBezTo>
                  <a:pt x="4038810" y="3905597"/>
                  <a:pt x="4036912" y="3905715"/>
                  <a:pt x="4035238" y="3905872"/>
                </a:cubicBezTo>
                <a:cubicBezTo>
                  <a:pt x="4033564" y="3906030"/>
                  <a:pt x="4033088" y="3906191"/>
                  <a:pt x="4033812" y="3906355"/>
                </a:cubicBezTo>
                <a:cubicBezTo>
                  <a:pt x="4034400" y="3906424"/>
                  <a:pt x="4035310" y="3906448"/>
                  <a:pt x="4036544" y="3906422"/>
                </a:cubicBezTo>
                <a:cubicBezTo>
                  <a:pt x="4037776" y="3906397"/>
                  <a:pt x="4038466" y="3906379"/>
                  <a:pt x="4038610" y="3906370"/>
                </a:cubicBezTo>
                <a:lnTo>
                  <a:pt x="4060646" y="3906515"/>
                </a:lnTo>
                <a:close/>
                <a:moveTo>
                  <a:pt x="3651908" y="3905104"/>
                </a:moveTo>
                <a:lnTo>
                  <a:pt x="3638218" y="3905608"/>
                </a:lnTo>
                <a:cubicBezTo>
                  <a:pt x="3643978" y="3906093"/>
                  <a:pt x="3652040" y="3906410"/>
                  <a:pt x="3662400" y="3906558"/>
                </a:cubicBezTo>
                <a:cubicBezTo>
                  <a:pt x="3672762" y="3906707"/>
                  <a:pt x="3681228" y="3906675"/>
                  <a:pt x="3687792" y="3906461"/>
                </a:cubicBezTo>
                <a:cubicBezTo>
                  <a:pt x="3688636" y="3906630"/>
                  <a:pt x="3689612" y="3906768"/>
                  <a:pt x="3690720" y="3906879"/>
                </a:cubicBezTo>
                <a:cubicBezTo>
                  <a:pt x="3691830" y="3906990"/>
                  <a:pt x="3693340" y="3907014"/>
                  <a:pt x="3695252" y="3906951"/>
                </a:cubicBezTo>
                <a:cubicBezTo>
                  <a:pt x="3698198" y="3906819"/>
                  <a:pt x="3700886" y="3906720"/>
                  <a:pt x="3703320" y="3906654"/>
                </a:cubicBezTo>
                <a:cubicBezTo>
                  <a:pt x="3705752" y="3906589"/>
                  <a:pt x="3707862" y="3906703"/>
                  <a:pt x="3709646" y="3906995"/>
                </a:cubicBezTo>
                <a:lnTo>
                  <a:pt x="3782872" y="3906597"/>
                </a:lnTo>
                <a:cubicBezTo>
                  <a:pt x="3785680" y="3907099"/>
                  <a:pt x="3789114" y="3907291"/>
                  <a:pt x="3793172" y="3907174"/>
                </a:cubicBezTo>
                <a:cubicBezTo>
                  <a:pt x="3796928" y="3907020"/>
                  <a:pt x="3799684" y="3906951"/>
                  <a:pt x="3801438" y="3906966"/>
                </a:cubicBezTo>
                <a:cubicBezTo>
                  <a:pt x="3803194" y="3906981"/>
                  <a:pt x="3804880" y="3907142"/>
                  <a:pt x="3806498" y="3907449"/>
                </a:cubicBezTo>
                <a:lnTo>
                  <a:pt x="3830490" y="3907522"/>
                </a:lnTo>
                <a:cubicBezTo>
                  <a:pt x="3833628" y="3907408"/>
                  <a:pt x="3838818" y="3907264"/>
                  <a:pt x="3846066" y="3907093"/>
                </a:cubicBezTo>
                <a:cubicBezTo>
                  <a:pt x="3853314" y="3906922"/>
                  <a:pt x="3861394" y="3906768"/>
                  <a:pt x="3870308" y="3906632"/>
                </a:cubicBezTo>
                <a:cubicBezTo>
                  <a:pt x="3875580" y="3906661"/>
                  <a:pt x="3879430" y="3906647"/>
                  <a:pt x="3881860" y="3906590"/>
                </a:cubicBezTo>
                <a:lnTo>
                  <a:pt x="3873332" y="3906329"/>
                </a:lnTo>
                <a:cubicBezTo>
                  <a:pt x="3872916" y="3906448"/>
                  <a:pt x="3872634" y="3906538"/>
                  <a:pt x="3872486" y="3906600"/>
                </a:cubicBezTo>
                <a:cubicBezTo>
                  <a:pt x="3872336" y="3906661"/>
                  <a:pt x="3871610" y="3906672"/>
                  <a:pt x="3870308" y="3906632"/>
                </a:cubicBezTo>
                <a:cubicBezTo>
                  <a:pt x="3868204" y="3906678"/>
                  <a:pt x="3865658" y="3906643"/>
                  <a:pt x="3862666" y="3906531"/>
                </a:cubicBezTo>
                <a:lnTo>
                  <a:pt x="3852366" y="3905953"/>
                </a:lnTo>
                <a:lnTo>
                  <a:pt x="3854502" y="3905492"/>
                </a:lnTo>
                <a:cubicBezTo>
                  <a:pt x="3847600" y="3905524"/>
                  <a:pt x="3843098" y="3905561"/>
                  <a:pt x="3840996" y="3905607"/>
                </a:cubicBezTo>
                <a:cubicBezTo>
                  <a:pt x="3833368" y="3905473"/>
                  <a:pt x="3825744" y="3905340"/>
                  <a:pt x="3818118" y="3905206"/>
                </a:cubicBezTo>
                <a:cubicBezTo>
                  <a:pt x="3810492" y="3905072"/>
                  <a:pt x="3802776" y="3905133"/>
                  <a:pt x="3794968" y="3905388"/>
                </a:cubicBezTo>
                <a:lnTo>
                  <a:pt x="3773820" y="3905401"/>
                </a:lnTo>
                <a:cubicBezTo>
                  <a:pt x="3770468" y="3905249"/>
                  <a:pt x="3767002" y="3905209"/>
                  <a:pt x="3763424" y="3905281"/>
                </a:cubicBezTo>
                <a:cubicBezTo>
                  <a:pt x="3759848" y="3905353"/>
                  <a:pt x="3756558" y="3905450"/>
                  <a:pt x="3753558" y="3905572"/>
                </a:cubicBezTo>
                <a:cubicBezTo>
                  <a:pt x="3744314" y="3905816"/>
                  <a:pt x="3733740" y="3905823"/>
                  <a:pt x="3721836" y="3905592"/>
                </a:cubicBezTo>
                <a:cubicBezTo>
                  <a:pt x="3709930" y="3905360"/>
                  <a:pt x="3699356" y="3905366"/>
                  <a:pt x="3690112" y="3905611"/>
                </a:cubicBezTo>
                <a:lnTo>
                  <a:pt x="3680698" y="3905193"/>
                </a:lnTo>
                <a:cubicBezTo>
                  <a:pt x="3676288" y="3905247"/>
                  <a:pt x="3671600" y="3905252"/>
                  <a:pt x="3666636" y="3905208"/>
                </a:cubicBezTo>
                <a:cubicBezTo>
                  <a:pt x="3661672" y="3905163"/>
                  <a:pt x="3656762" y="3905129"/>
                  <a:pt x="3651908" y="3905104"/>
                </a:cubicBezTo>
                <a:close/>
                <a:moveTo>
                  <a:pt x="3085878" y="3905080"/>
                </a:moveTo>
                <a:lnTo>
                  <a:pt x="3074486" y="3906837"/>
                </a:lnTo>
                <a:lnTo>
                  <a:pt x="3078032" y="3907471"/>
                </a:lnTo>
                <a:lnTo>
                  <a:pt x="3096520" y="3906983"/>
                </a:lnTo>
                <a:lnTo>
                  <a:pt x="3107368" y="3906393"/>
                </a:lnTo>
                <a:lnTo>
                  <a:pt x="3090312" y="3905873"/>
                </a:lnTo>
                <a:cubicBezTo>
                  <a:pt x="3093448" y="3905802"/>
                  <a:pt x="3094286" y="3905635"/>
                  <a:pt x="3092826" y="3905374"/>
                </a:cubicBezTo>
                <a:cubicBezTo>
                  <a:pt x="3091368" y="3905113"/>
                  <a:pt x="3089050" y="3905015"/>
                  <a:pt x="3085878" y="3905080"/>
                </a:cubicBezTo>
                <a:close/>
                <a:moveTo>
                  <a:pt x="4073810" y="3905075"/>
                </a:moveTo>
                <a:lnTo>
                  <a:pt x="4069900" y="3905219"/>
                </a:lnTo>
                <a:lnTo>
                  <a:pt x="4082156" y="3905724"/>
                </a:lnTo>
                <a:lnTo>
                  <a:pt x="4088024" y="3905509"/>
                </a:lnTo>
                <a:cubicBezTo>
                  <a:pt x="4088288" y="3905503"/>
                  <a:pt x="4089228" y="3905460"/>
                  <a:pt x="4090848" y="3905381"/>
                </a:cubicBezTo>
                <a:cubicBezTo>
                  <a:pt x="4092466" y="3905301"/>
                  <a:pt x="4093184" y="3905220"/>
                  <a:pt x="4093004" y="3905135"/>
                </a:cubicBezTo>
                <a:lnTo>
                  <a:pt x="4087136" y="3905350"/>
                </a:lnTo>
                <a:close/>
                <a:moveTo>
                  <a:pt x="3976778" y="3905011"/>
                </a:moveTo>
                <a:cubicBezTo>
                  <a:pt x="3969134" y="3905260"/>
                  <a:pt x="3962022" y="3905394"/>
                  <a:pt x="3955448" y="3905413"/>
                </a:cubicBezTo>
                <a:cubicBezTo>
                  <a:pt x="3960634" y="3905497"/>
                  <a:pt x="3965542" y="3905532"/>
                  <a:pt x="3970174" y="3905517"/>
                </a:cubicBezTo>
                <a:cubicBezTo>
                  <a:pt x="3974806" y="3905501"/>
                  <a:pt x="3979494" y="3905497"/>
                  <a:pt x="3984238" y="3905501"/>
                </a:cubicBezTo>
                <a:close/>
                <a:moveTo>
                  <a:pt x="3739708" y="3904361"/>
                </a:moveTo>
                <a:lnTo>
                  <a:pt x="3731886" y="3904648"/>
                </a:lnTo>
                <a:lnTo>
                  <a:pt x="3738640" y="3904591"/>
                </a:lnTo>
                <a:close/>
                <a:moveTo>
                  <a:pt x="2998804" y="3904267"/>
                </a:moveTo>
                <a:cubicBezTo>
                  <a:pt x="2997334" y="3904242"/>
                  <a:pt x="2996186" y="3904299"/>
                  <a:pt x="2995358" y="3904442"/>
                </a:cubicBezTo>
                <a:cubicBezTo>
                  <a:pt x="2994530" y="3904584"/>
                  <a:pt x="2994316" y="3904703"/>
                  <a:pt x="2994710" y="3904800"/>
                </a:cubicBezTo>
                <a:lnTo>
                  <a:pt x="3001988" y="3905680"/>
                </a:lnTo>
                <a:cubicBezTo>
                  <a:pt x="3007878" y="3905670"/>
                  <a:pt x="3014136" y="3905647"/>
                  <a:pt x="3020760" y="3905610"/>
                </a:cubicBezTo>
                <a:cubicBezTo>
                  <a:pt x="3027384" y="3905574"/>
                  <a:pt x="3033686" y="3905453"/>
                  <a:pt x="3039668" y="3905250"/>
                </a:cubicBezTo>
                <a:cubicBezTo>
                  <a:pt x="3044650" y="3905254"/>
                  <a:pt x="3050058" y="3905254"/>
                  <a:pt x="3055886" y="3905251"/>
                </a:cubicBezTo>
                <a:cubicBezTo>
                  <a:pt x="3061714" y="3905247"/>
                  <a:pt x="3066852" y="3905305"/>
                  <a:pt x="3071300" y="3905425"/>
                </a:cubicBezTo>
                <a:lnTo>
                  <a:pt x="3065978" y="3904474"/>
                </a:lnTo>
                <a:cubicBezTo>
                  <a:pt x="3058186" y="3904697"/>
                  <a:pt x="3050484" y="3904724"/>
                  <a:pt x="3042874" y="3904558"/>
                </a:cubicBezTo>
                <a:cubicBezTo>
                  <a:pt x="3035264" y="3904392"/>
                  <a:pt x="3027562" y="3904420"/>
                  <a:pt x="3019770" y="3904643"/>
                </a:cubicBezTo>
                <a:close/>
                <a:moveTo>
                  <a:pt x="2881690" y="3903985"/>
                </a:moveTo>
                <a:lnTo>
                  <a:pt x="2866046" y="3904560"/>
                </a:lnTo>
                <a:cubicBezTo>
                  <a:pt x="2869398" y="3904711"/>
                  <a:pt x="2872864" y="3904752"/>
                  <a:pt x="2876440" y="3904680"/>
                </a:cubicBezTo>
                <a:cubicBezTo>
                  <a:pt x="2880018" y="3904609"/>
                  <a:pt x="2883307" y="3904512"/>
                  <a:pt x="2886306" y="3904389"/>
                </a:cubicBezTo>
                <a:close/>
                <a:moveTo>
                  <a:pt x="3451632" y="3903866"/>
                </a:moveTo>
                <a:lnTo>
                  <a:pt x="3443810" y="3904153"/>
                </a:lnTo>
                <a:cubicBezTo>
                  <a:pt x="3445332" y="3904197"/>
                  <a:pt x="3447042" y="3904222"/>
                  <a:pt x="3448942" y="3904227"/>
                </a:cubicBezTo>
                <a:cubicBezTo>
                  <a:pt x="3450840" y="3904234"/>
                  <a:pt x="3452330" y="3904219"/>
                  <a:pt x="3453408" y="3904183"/>
                </a:cubicBezTo>
                <a:close/>
                <a:moveTo>
                  <a:pt x="2816470" y="3903707"/>
                </a:moveTo>
                <a:lnTo>
                  <a:pt x="2819131" y="3904183"/>
                </a:lnTo>
                <a:cubicBezTo>
                  <a:pt x="2820147" y="3904153"/>
                  <a:pt x="2821272" y="3904143"/>
                  <a:pt x="2822509" y="3904154"/>
                </a:cubicBezTo>
                <a:cubicBezTo>
                  <a:pt x="2823745" y="3904164"/>
                  <a:pt x="2824870" y="3904154"/>
                  <a:pt x="2825886" y="3904126"/>
                </a:cubicBezTo>
                <a:cubicBezTo>
                  <a:pt x="2824260" y="3903834"/>
                  <a:pt x="2821121" y="3903695"/>
                  <a:pt x="2816470" y="3903707"/>
                </a:cubicBezTo>
                <a:close/>
                <a:moveTo>
                  <a:pt x="2907819" y="3903598"/>
                </a:moveTo>
                <a:cubicBezTo>
                  <a:pt x="2906367" y="3903664"/>
                  <a:pt x="2903847" y="3903828"/>
                  <a:pt x="2900261" y="3904091"/>
                </a:cubicBezTo>
                <a:cubicBezTo>
                  <a:pt x="2896674" y="3904355"/>
                  <a:pt x="2894866" y="3904540"/>
                  <a:pt x="2894835" y="3904649"/>
                </a:cubicBezTo>
                <a:cubicBezTo>
                  <a:pt x="2895382" y="3904721"/>
                  <a:pt x="2896373" y="3904740"/>
                  <a:pt x="2897810" y="3904707"/>
                </a:cubicBezTo>
                <a:cubicBezTo>
                  <a:pt x="2899248" y="3904674"/>
                  <a:pt x="2900507" y="3904636"/>
                  <a:pt x="2901589" y="3904592"/>
                </a:cubicBezTo>
                <a:cubicBezTo>
                  <a:pt x="2907326" y="3904696"/>
                  <a:pt x="2914464" y="3904759"/>
                  <a:pt x="2923002" y="3904784"/>
                </a:cubicBezTo>
                <a:cubicBezTo>
                  <a:pt x="2931539" y="3904809"/>
                  <a:pt x="2938501" y="3904736"/>
                  <a:pt x="2943885" y="3904566"/>
                </a:cubicBezTo>
                <a:lnTo>
                  <a:pt x="2940337" y="3903931"/>
                </a:lnTo>
                <a:cubicBezTo>
                  <a:pt x="2933295" y="3904007"/>
                  <a:pt x="2926630" y="3904045"/>
                  <a:pt x="2920344" y="3904046"/>
                </a:cubicBezTo>
                <a:cubicBezTo>
                  <a:pt x="2914057" y="3904046"/>
                  <a:pt x="2909882" y="3903896"/>
                  <a:pt x="2907819" y="3903598"/>
                </a:cubicBezTo>
                <a:close/>
                <a:moveTo>
                  <a:pt x="2256306" y="3903467"/>
                </a:moveTo>
                <a:lnTo>
                  <a:pt x="2246164" y="3904604"/>
                </a:lnTo>
                <a:lnTo>
                  <a:pt x="2229632" y="3905021"/>
                </a:lnTo>
                <a:cubicBezTo>
                  <a:pt x="2226863" y="3904649"/>
                  <a:pt x="2223435" y="3904528"/>
                  <a:pt x="2219351" y="3904659"/>
                </a:cubicBezTo>
                <a:cubicBezTo>
                  <a:pt x="2215266" y="3904789"/>
                  <a:pt x="2211174" y="3904549"/>
                  <a:pt x="2207073" y="3903939"/>
                </a:cubicBezTo>
                <a:cubicBezTo>
                  <a:pt x="2214991" y="3903703"/>
                  <a:pt x="2223197" y="3903625"/>
                  <a:pt x="2231689" y="3903703"/>
                </a:cubicBezTo>
                <a:cubicBezTo>
                  <a:pt x="2240183" y="3903781"/>
                  <a:pt x="2248388" y="3903702"/>
                  <a:pt x="2256306" y="3903467"/>
                </a:cubicBezTo>
                <a:close/>
                <a:moveTo>
                  <a:pt x="3153960" y="3903341"/>
                </a:moveTo>
                <a:lnTo>
                  <a:pt x="3162308" y="3903990"/>
                </a:lnTo>
                <a:lnTo>
                  <a:pt x="3174746" y="3904106"/>
                </a:lnTo>
                <a:lnTo>
                  <a:pt x="3178656" y="3903962"/>
                </a:lnTo>
                <a:lnTo>
                  <a:pt x="3171198" y="3903472"/>
                </a:lnTo>
                <a:close/>
                <a:moveTo>
                  <a:pt x="3523970" y="3903309"/>
                </a:moveTo>
                <a:cubicBezTo>
                  <a:pt x="3523088" y="3903353"/>
                  <a:pt x="3522850" y="3903433"/>
                  <a:pt x="3523256" y="3903550"/>
                </a:cubicBezTo>
                <a:cubicBezTo>
                  <a:pt x="3523662" y="3903666"/>
                  <a:pt x="3524136" y="3903769"/>
                  <a:pt x="3524676" y="3903857"/>
                </a:cubicBezTo>
                <a:lnTo>
                  <a:pt x="3534272" y="3903886"/>
                </a:lnTo>
                <a:cubicBezTo>
                  <a:pt x="3533698" y="3903784"/>
                  <a:pt x="3532360" y="3903650"/>
                  <a:pt x="3530256" y="3903484"/>
                </a:cubicBezTo>
                <a:cubicBezTo>
                  <a:pt x="3528150" y="3903318"/>
                  <a:pt x="3526054" y="3903260"/>
                  <a:pt x="3523970" y="3903309"/>
                </a:cubicBezTo>
                <a:close/>
                <a:moveTo>
                  <a:pt x="3134768" y="3903282"/>
                </a:moveTo>
                <a:lnTo>
                  <a:pt x="3124990" y="3903641"/>
                </a:lnTo>
                <a:cubicBezTo>
                  <a:pt x="3120956" y="3903790"/>
                  <a:pt x="3117022" y="3903982"/>
                  <a:pt x="3113188" y="3904219"/>
                </a:cubicBezTo>
                <a:cubicBezTo>
                  <a:pt x="3109354" y="3904455"/>
                  <a:pt x="3106352" y="3904709"/>
                  <a:pt x="3104184" y="3904980"/>
                </a:cubicBezTo>
                <a:lnTo>
                  <a:pt x="3142044" y="3904162"/>
                </a:lnTo>
                <a:lnTo>
                  <a:pt x="3139566" y="3903297"/>
                </a:lnTo>
                <a:cubicBezTo>
                  <a:pt x="3138632" y="3903323"/>
                  <a:pt x="3137834" y="3903321"/>
                  <a:pt x="3137168" y="3903289"/>
                </a:cubicBezTo>
                <a:cubicBezTo>
                  <a:pt x="3136500" y="3903258"/>
                  <a:pt x="3135702" y="3903256"/>
                  <a:pt x="3134768" y="3903282"/>
                </a:cubicBezTo>
                <a:close/>
                <a:moveTo>
                  <a:pt x="2844555" y="3903248"/>
                </a:moveTo>
                <a:lnTo>
                  <a:pt x="2836733" y="3903535"/>
                </a:lnTo>
                <a:lnTo>
                  <a:pt x="2832639" y="3904068"/>
                </a:lnTo>
                <a:lnTo>
                  <a:pt x="2853424" y="3904833"/>
                </a:lnTo>
                <a:lnTo>
                  <a:pt x="2861247" y="3904545"/>
                </a:lnTo>
                <a:lnTo>
                  <a:pt x="2860541" y="3903998"/>
                </a:lnTo>
                <a:lnTo>
                  <a:pt x="2850764" y="3904357"/>
                </a:lnTo>
                <a:close/>
                <a:moveTo>
                  <a:pt x="3796946" y="3903212"/>
                </a:moveTo>
                <a:lnTo>
                  <a:pt x="3794990" y="3903284"/>
                </a:lnTo>
                <a:cubicBezTo>
                  <a:pt x="3788648" y="3903485"/>
                  <a:pt x="3786572" y="3903817"/>
                  <a:pt x="3788760" y="3904278"/>
                </a:cubicBezTo>
                <a:close/>
                <a:moveTo>
                  <a:pt x="3268414" y="3903147"/>
                </a:moveTo>
                <a:cubicBezTo>
                  <a:pt x="3262294" y="3903388"/>
                  <a:pt x="3255198" y="3903665"/>
                  <a:pt x="3247122" y="3903978"/>
                </a:cubicBezTo>
                <a:cubicBezTo>
                  <a:pt x="3239048" y="3904291"/>
                  <a:pt x="3231508" y="3904489"/>
                  <a:pt x="3224502" y="3904571"/>
                </a:cubicBezTo>
                <a:cubicBezTo>
                  <a:pt x="3230188" y="3904744"/>
                  <a:pt x="3236942" y="3904686"/>
                  <a:pt x="3244764" y="3904399"/>
                </a:cubicBezTo>
                <a:lnTo>
                  <a:pt x="3268756" y="3904473"/>
                </a:lnTo>
                <a:close/>
                <a:moveTo>
                  <a:pt x="2793730" y="3903014"/>
                </a:moveTo>
                <a:cubicBezTo>
                  <a:pt x="2791627" y="3903059"/>
                  <a:pt x="2789967" y="3903184"/>
                  <a:pt x="2788751" y="3903388"/>
                </a:cubicBezTo>
                <a:lnTo>
                  <a:pt x="2794617" y="3903172"/>
                </a:lnTo>
                <a:close/>
                <a:moveTo>
                  <a:pt x="3297384" y="3902847"/>
                </a:moveTo>
                <a:lnTo>
                  <a:pt x="3283694" y="3903350"/>
                </a:lnTo>
                <a:lnTo>
                  <a:pt x="3284218" y="3904286"/>
                </a:lnTo>
                <a:cubicBezTo>
                  <a:pt x="3284872" y="3904174"/>
                  <a:pt x="3285612" y="3904132"/>
                  <a:pt x="3286442" y="3904157"/>
                </a:cubicBezTo>
                <a:cubicBezTo>
                  <a:pt x="3287270" y="3904182"/>
                  <a:pt x="3287476" y="3904254"/>
                  <a:pt x="3287062" y="3904373"/>
                </a:cubicBezTo>
                <a:lnTo>
                  <a:pt x="3296658" y="3904403"/>
                </a:lnTo>
                <a:cubicBezTo>
                  <a:pt x="3296546" y="3904515"/>
                  <a:pt x="3297834" y="3904587"/>
                  <a:pt x="3300520" y="3904619"/>
                </a:cubicBezTo>
                <a:cubicBezTo>
                  <a:pt x="3303208" y="3904651"/>
                  <a:pt x="3304764" y="3904666"/>
                  <a:pt x="3305186" y="3904662"/>
                </a:cubicBezTo>
                <a:lnTo>
                  <a:pt x="3334862" y="3904910"/>
                </a:lnTo>
                <a:cubicBezTo>
                  <a:pt x="3340324" y="3904745"/>
                  <a:pt x="3350286" y="3904593"/>
                  <a:pt x="3364746" y="3904456"/>
                </a:cubicBezTo>
                <a:cubicBezTo>
                  <a:pt x="3379204" y="3904319"/>
                  <a:pt x="3388852" y="3904322"/>
                  <a:pt x="3393690" y="3904467"/>
                </a:cubicBezTo>
                <a:lnTo>
                  <a:pt x="3392258" y="3905475"/>
                </a:lnTo>
                <a:cubicBezTo>
                  <a:pt x="3396700" y="3905400"/>
                  <a:pt x="3401372" y="3905340"/>
                  <a:pt x="3406278" y="3905294"/>
                </a:cubicBezTo>
                <a:cubicBezTo>
                  <a:pt x="3411184" y="3905249"/>
                  <a:pt x="3415812" y="3905286"/>
                  <a:pt x="3420162" y="3905405"/>
                </a:cubicBezTo>
                <a:lnTo>
                  <a:pt x="3417682" y="3904540"/>
                </a:lnTo>
                <a:lnTo>
                  <a:pt x="3420000" y="3903690"/>
                </a:lnTo>
                <a:lnTo>
                  <a:pt x="3405424" y="3904036"/>
                </a:lnTo>
                <a:cubicBezTo>
                  <a:pt x="3401020" y="3903907"/>
                  <a:pt x="3396060" y="3903810"/>
                  <a:pt x="3390544" y="3903747"/>
                </a:cubicBezTo>
                <a:cubicBezTo>
                  <a:pt x="3385028" y="3903682"/>
                  <a:pt x="3379800" y="3903643"/>
                  <a:pt x="3374862" y="3903630"/>
                </a:cubicBezTo>
                <a:cubicBezTo>
                  <a:pt x="3366860" y="3903956"/>
                  <a:pt x="3358508" y="3904008"/>
                  <a:pt x="3349800" y="3903786"/>
                </a:cubicBezTo>
                <a:cubicBezTo>
                  <a:pt x="3350356" y="3903543"/>
                  <a:pt x="3349076" y="3903367"/>
                  <a:pt x="3345964" y="3903259"/>
                </a:cubicBezTo>
                <a:cubicBezTo>
                  <a:pt x="3342850" y="3903150"/>
                  <a:pt x="3340992" y="3903187"/>
                  <a:pt x="3340386" y="3903368"/>
                </a:cubicBezTo>
                <a:lnTo>
                  <a:pt x="3321376" y="3902921"/>
                </a:lnTo>
                <a:lnTo>
                  <a:pt x="3299158" y="3903164"/>
                </a:lnTo>
                <a:close/>
                <a:moveTo>
                  <a:pt x="2674138" y="3901867"/>
                </a:moveTo>
                <a:cubicBezTo>
                  <a:pt x="2669718" y="3902411"/>
                  <a:pt x="2663435" y="3902834"/>
                  <a:pt x="2655286" y="3903134"/>
                </a:cubicBezTo>
                <a:cubicBezTo>
                  <a:pt x="2654869" y="3903042"/>
                  <a:pt x="2654152" y="3902948"/>
                  <a:pt x="2653135" y="3902854"/>
                </a:cubicBezTo>
                <a:cubicBezTo>
                  <a:pt x="2652117" y="3902761"/>
                  <a:pt x="2650643" y="3902743"/>
                  <a:pt x="2648715" y="3902802"/>
                </a:cubicBezTo>
                <a:cubicBezTo>
                  <a:pt x="2646813" y="3902884"/>
                  <a:pt x="2645191" y="3903015"/>
                  <a:pt x="2643845" y="3903196"/>
                </a:cubicBezTo>
                <a:cubicBezTo>
                  <a:pt x="2642500" y="3903377"/>
                  <a:pt x="2641098" y="3903548"/>
                  <a:pt x="2639642" y="3903709"/>
                </a:cubicBezTo>
                <a:lnTo>
                  <a:pt x="2639983" y="3905035"/>
                </a:lnTo>
                <a:lnTo>
                  <a:pt x="2646737" y="3904977"/>
                </a:lnTo>
                <a:lnTo>
                  <a:pt x="2650124" y="3903897"/>
                </a:lnTo>
                <a:cubicBezTo>
                  <a:pt x="2653122" y="3903783"/>
                  <a:pt x="2656150" y="3903727"/>
                  <a:pt x="2659212" y="3903730"/>
                </a:cubicBezTo>
                <a:cubicBezTo>
                  <a:pt x="2662275" y="3903733"/>
                  <a:pt x="2664991" y="3903833"/>
                  <a:pt x="2667363" y="3904028"/>
                </a:cubicBezTo>
                <a:cubicBezTo>
                  <a:pt x="2674299" y="3903793"/>
                  <a:pt x="2681181" y="3903548"/>
                  <a:pt x="2688008" y="3903293"/>
                </a:cubicBezTo>
                <a:cubicBezTo>
                  <a:pt x="2694833" y="3903038"/>
                  <a:pt x="2701050" y="3902674"/>
                  <a:pt x="2706657" y="3902201"/>
                </a:cubicBezTo>
                <a:close/>
                <a:moveTo>
                  <a:pt x="2416988" y="3901000"/>
                </a:moveTo>
                <a:lnTo>
                  <a:pt x="2401162" y="3901963"/>
                </a:lnTo>
                <a:cubicBezTo>
                  <a:pt x="2406842" y="3901846"/>
                  <a:pt x="2412900" y="3901823"/>
                  <a:pt x="2419335" y="3901893"/>
                </a:cubicBezTo>
                <a:cubicBezTo>
                  <a:pt x="2425768" y="3901963"/>
                  <a:pt x="2430490" y="3902228"/>
                  <a:pt x="2433499" y="3902686"/>
                </a:cubicBezTo>
                <a:cubicBezTo>
                  <a:pt x="2438418" y="3902530"/>
                  <a:pt x="2443425" y="3902441"/>
                  <a:pt x="2448519" y="3902421"/>
                </a:cubicBezTo>
                <a:cubicBezTo>
                  <a:pt x="2453614" y="3902400"/>
                  <a:pt x="2458621" y="3902313"/>
                  <a:pt x="2463539" y="3902156"/>
                </a:cubicBezTo>
                <a:cubicBezTo>
                  <a:pt x="2460071" y="3901649"/>
                  <a:pt x="2455067" y="3901475"/>
                  <a:pt x="2448527" y="3901632"/>
                </a:cubicBezTo>
                <a:cubicBezTo>
                  <a:pt x="2441987" y="3901789"/>
                  <a:pt x="2436091" y="3901982"/>
                  <a:pt x="2430839" y="3902211"/>
                </a:cubicBezTo>
                <a:cubicBezTo>
                  <a:pt x="2429452" y="3901963"/>
                  <a:pt x="2427522" y="3901723"/>
                  <a:pt x="2425048" y="3901492"/>
                </a:cubicBezTo>
                <a:cubicBezTo>
                  <a:pt x="2422574" y="3901260"/>
                  <a:pt x="2419886" y="3901096"/>
                  <a:pt x="2416988" y="3901000"/>
                </a:cubicBezTo>
                <a:close/>
                <a:moveTo>
                  <a:pt x="2378603" y="3900881"/>
                </a:moveTo>
                <a:cubicBezTo>
                  <a:pt x="2377440" y="3900928"/>
                  <a:pt x="2376076" y="3901018"/>
                  <a:pt x="2374513" y="3901151"/>
                </a:cubicBezTo>
                <a:cubicBezTo>
                  <a:pt x="2372949" y="3901284"/>
                  <a:pt x="2372296" y="3901396"/>
                  <a:pt x="2372555" y="3901487"/>
                </a:cubicBezTo>
                <a:cubicBezTo>
                  <a:pt x="2373526" y="3901633"/>
                  <a:pt x="2374778" y="3901699"/>
                  <a:pt x="2376307" y="3901682"/>
                </a:cubicBezTo>
                <a:cubicBezTo>
                  <a:pt x="2377836" y="3901667"/>
                  <a:pt x="2379132" y="3901634"/>
                  <a:pt x="2380195" y="3901587"/>
                </a:cubicBezTo>
                <a:close/>
                <a:moveTo>
                  <a:pt x="2420261" y="3893997"/>
                </a:moveTo>
                <a:cubicBezTo>
                  <a:pt x="2415342" y="3894154"/>
                  <a:pt x="2410335" y="3894242"/>
                  <a:pt x="2405240" y="3894263"/>
                </a:cubicBezTo>
                <a:cubicBezTo>
                  <a:pt x="2400145" y="3894282"/>
                  <a:pt x="2395139" y="3894371"/>
                  <a:pt x="2390221" y="3894528"/>
                </a:cubicBezTo>
                <a:cubicBezTo>
                  <a:pt x="2399730" y="3894744"/>
                  <a:pt x="2409273" y="3894886"/>
                  <a:pt x="2418851" y="3894957"/>
                </a:cubicBezTo>
                <a:cubicBezTo>
                  <a:pt x="2428428" y="3895027"/>
                  <a:pt x="2438016" y="3895072"/>
                  <a:pt x="2447618" y="3895094"/>
                </a:cubicBezTo>
                <a:cubicBezTo>
                  <a:pt x="2449025" y="3895038"/>
                  <a:pt x="2451366" y="3894912"/>
                  <a:pt x="2454641" y="3894716"/>
                </a:cubicBezTo>
                <a:cubicBezTo>
                  <a:pt x="2457917" y="3894521"/>
                  <a:pt x="2459547" y="3894373"/>
                  <a:pt x="2459533" y="3894274"/>
                </a:cubicBezTo>
                <a:cubicBezTo>
                  <a:pt x="2458397" y="3894132"/>
                  <a:pt x="2456496" y="3894091"/>
                  <a:pt x="2453825" y="3894149"/>
                </a:cubicBezTo>
                <a:cubicBezTo>
                  <a:pt x="2451155" y="3894207"/>
                  <a:pt x="2449207" y="3894263"/>
                  <a:pt x="2447981" y="3894316"/>
                </a:cubicBezTo>
                <a:cubicBezTo>
                  <a:pt x="2443015" y="3894491"/>
                  <a:pt x="2438104" y="3894544"/>
                  <a:pt x="2433251" y="3894475"/>
                </a:cubicBezTo>
                <a:cubicBezTo>
                  <a:pt x="2428397" y="3894407"/>
                  <a:pt x="2424067" y="3894247"/>
                  <a:pt x="2420261" y="3893997"/>
                </a:cubicBezTo>
                <a:close/>
                <a:moveTo>
                  <a:pt x="2349537" y="3893157"/>
                </a:moveTo>
                <a:cubicBezTo>
                  <a:pt x="2348796" y="3893244"/>
                  <a:pt x="2349119" y="3893495"/>
                  <a:pt x="2350507" y="3893910"/>
                </a:cubicBezTo>
                <a:cubicBezTo>
                  <a:pt x="2351895" y="3894325"/>
                  <a:pt x="2352928" y="3894597"/>
                  <a:pt x="2353609" y="3894727"/>
                </a:cubicBezTo>
                <a:lnTo>
                  <a:pt x="2368708" y="3895319"/>
                </a:lnTo>
                <a:cubicBezTo>
                  <a:pt x="2367641" y="3895076"/>
                  <a:pt x="2368184" y="3894857"/>
                  <a:pt x="2370336" y="3894662"/>
                </a:cubicBezTo>
                <a:cubicBezTo>
                  <a:pt x="2372491" y="3894467"/>
                  <a:pt x="2374675" y="3894331"/>
                  <a:pt x="2376894" y="3894253"/>
                </a:cubicBezTo>
                <a:lnTo>
                  <a:pt x="2387377" y="3894441"/>
                </a:lnTo>
                <a:cubicBezTo>
                  <a:pt x="2384554" y="3893972"/>
                  <a:pt x="2380439" y="3893693"/>
                  <a:pt x="2375036" y="3893605"/>
                </a:cubicBezTo>
                <a:cubicBezTo>
                  <a:pt x="2369631" y="3893517"/>
                  <a:pt x="2363913" y="3893584"/>
                  <a:pt x="2357883" y="3893805"/>
                </a:cubicBezTo>
                <a:lnTo>
                  <a:pt x="2355928" y="3893877"/>
                </a:lnTo>
                <a:cubicBezTo>
                  <a:pt x="2355783" y="3893843"/>
                  <a:pt x="2354964" y="3893714"/>
                  <a:pt x="2353466" y="3893490"/>
                </a:cubicBezTo>
                <a:cubicBezTo>
                  <a:pt x="2351968" y="3893267"/>
                  <a:pt x="2350658" y="3893155"/>
                  <a:pt x="2349537" y="3893157"/>
                </a:cubicBezTo>
                <a:close/>
                <a:moveTo>
                  <a:pt x="2256415" y="3892949"/>
                </a:moveTo>
                <a:cubicBezTo>
                  <a:pt x="2255278" y="3892982"/>
                  <a:pt x="2254130" y="3893040"/>
                  <a:pt x="2252970" y="3893123"/>
                </a:cubicBezTo>
                <a:cubicBezTo>
                  <a:pt x="2251810" y="3893206"/>
                  <a:pt x="2251594" y="3893325"/>
                  <a:pt x="2252321" y="3893481"/>
                </a:cubicBezTo>
                <a:lnTo>
                  <a:pt x="2254096" y="3893798"/>
                </a:lnTo>
                <a:cubicBezTo>
                  <a:pt x="2256014" y="3893719"/>
                  <a:pt x="2257111" y="3893600"/>
                  <a:pt x="2257388" y="3893439"/>
                </a:cubicBezTo>
                <a:cubicBezTo>
                  <a:pt x="2257663" y="3893277"/>
                  <a:pt x="2257339" y="3893113"/>
                  <a:pt x="2256415" y="3892949"/>
                </a:cubicBezTo>
                <a:close/>
                <a:moveTo>
                  <a:pt x="2181076" y="3891704"/>
                </a:moveTo>
                <a:cubicBezTo>
                  <a:pt x="2179956" y="3891741"/>
                  <a:pt x="2178772" y="3891793"/>
                  <a:pt x="2177519" y="3891858"/>
                </a:cubicBezTo>
                <a:cubicBezTo>
                  <a:pt x="2176268" y="3891925"/>
                  <a:pt x="2175793" y="3891998"/>
                  <a:pt x="2176096" y="3892078"/>
                </a:cubicBezTo>
                <a:lnTo>
                  <a:pt x="2180711" y="3892482"/>
                </a:lnTo>
                <a:close/>
                <a:moveTo>
                  <a:pt x="2618871" y="3884400"/>
                </a:moveTo>
                <a:cubicBezTo>
                  <a:pt x="2621861" y="3884513"/>
                  <a:pt x="2624409" y="3884547"/>
                  <a:pt x="2626511" y="3884502"/>
                </a:cubicBezTo>
                <a:lnTo>
                  <a:pt x="2628467" y="3884430"/>
                </a:lnTo>
                <a:close/>
                <a:moveTo>
                  <a:pt x="2336480" y="3884078"/>
                </a:moveTo>
                <a:cubicBezTo>
                  <a:pt x="2335318" y="3884125"/>
                  <a:pt x="2333953" y="3884215"/>
                  <a:pt x="2332390" y="3884348"/>
                </a:cubicBezTo>
                <a:cubicBezTo>
                  <a:pt x="2330826" y="3884481"/>
                  <a:pt x="2330174" y="3884593"/>
                  <a:pt x="2330432" y="3884683"/>
                </a:cubicBezTo>
                <a:cubicBezTo>
                  <a:pt x="2331403" y="3884831"/>
                  <a:pt x="2332655" y="3884896"/>
                  <a:pt x="2334184" y="3884880"/>
                </a:cubicBezTo>
                <a:cubicBezTo>
                  <a:pt x="2335714" y="3884863"/>
                  <a:pt x="2337009" y="3884831"/>
                  <a:pt x="2338072" y="3884784"/>
                </a:cubicBezTo>
                <a:cubicBezTo>
                  <a:pt x="2340206" y="3884673"/>
                  <a:pt x="2340919" y="3884520"/>
                  <a:pt x="2340209" y="3884323"/>
                </a:cubicBezTo>
                <a:cubicBezTo>
                  <a:pt x="2339721" y="3884254"/>
                  <a:pt x="2339100" y="3884212"/>
                  <a:pt x="2338344" y="3884200"/>
                </a:cubicBezTo>
                <a:cubicBezTo>
                  <a:pt x="2337590" y="3884188"/>
                  <a:pt x="2336968" y="3884148"/>
                  <a:pt x="2336480" y="3884078"/>
                </a:cubicBezTo>
                <a:close/>
                <a:moveTo>
                  <a:pt x="2309829" y="3883529"/>
                </a:moveTo>
                <a:lnTo>
                  <a:pt x="2300050" y="3883888"/>
                </a:lnTo>
                <a:cubicBezTo>
                  <a:pt x="2297276" y="3883998"/>
                  <a:pt x="2295933" y="3884127"/>
                  <a:pt x="2296025" y="3884275"/>
                </a:cubicBezTo>
                <a:cubicBezTo>
                  <a:pt x="2296116" y="3884423"/>
                  <a:pt x="2296685" y="3884577"/>
                  <a:pt x="2297731" y="3884738"/>
                </a:cubicBezTo>
                <a:close/>
                <a:moveTo>
                  <a:pt x="2571252" y="3883474"/>
                </a:moveTo>
                <a:lnTo>
                  <a:pt x="2565385" y="3883690"/>
                </a:lnTo>
                <a:lnTo>
                  <a:pt x="2567160" y="3884007"/>
                </a:lnTo>
                <a:cubicBezTo>
                  <a:pt x="2568733" y="3884324"/>
                  <a:pt x="2570241" y="3884523"/>
                  <a:pt x="2571684" y="3884606"/>
                </a:cubicBezTo>
                <a:cubicBezTo>
                  <a:pt x="2573128" y="3884688"/>
                  <a:pt x="2575705" y="3884657"/>
                  <a:pt x="2579417" y="3884513"/>
                </a:cubicBezTo>
                <a:lnTo>
                  <a:pt x="2587420" y="3883835"/>
                </a:lnTo>
                <a:close/>
                <a:moveTo>
                  <a:pt x="2502121" y="3883340"/>
                </a:moveTo>
                <a:cubicBezTo>
                  <a:pt x="2483105" y="3883243"/>
                  <a:pt x="2463556" y="3883261"/>
                  <a:pt x="2443474" y="3883394"/>
                </a:cubicBezTo>
                <a:cubicBezTo>
                  <a:pt x="2439942" y="3883623"/>
                  <a:pt x="2437533" y="3883895"/>
                  <a:pt x="2436245" y="3884209"/>
                </a:cubicBezTo>
                <a:cubicBezTo>
                  <a:pt x="2434957" y="3884524"/>
                  <a:pt x="2435168" y="3884843"/>
                  <a:pt x="2436879" y="3885166"/>
                </a:cubicBezTo>
                <a:cubicBezTo>
                  <a:pt x="2443833" y="3885109"/>
                  <a:pt x="2454054" y="3885004"/>
                  <a:pt x="2467540" y="3884851"/>
                </a:cubicBezTo>
                <a:cubicBezTo>
                  <a:pt x="2481025" y="3884697"/>
                  <a:pt x="2490710" y="3884708"/>
                  <a:pt x="2496596" y="3884881"/>
                </a:cubicBezTo>
                <a:close/>
                <a:moveTo>
                  <a:pt x="2388737" y="3883303"/>
                </a:moveTo>
                <a:cubicBezTo>
                  <a:pt x="2386844" y="3883413"/>
                  <a:pt x="2385605" y="3883665"/>
                  <a:pt x="2385019" y="3884062"/>
                </a:cubicBezTo>
                <a:cubicBezTo>
                  <a:pt x="2384434" y="3884457"/>
                  <a:pt x="2384127" y="3884771"/>
                  <a:pt x="2384099" y="3885003"/>
                </a:cubicBezTo>
                <a:lnTo>
                  <a:pt x="2409865" y="3885394"/>
                </a:lnTo>
                <a:lnTo>
                  <a:pt x="2421257" y="3883637"/>
                </a:lnTo>
                <a:lnTo>
                  <a:pt x="2394241" y="3883866"/>
                </a:lnTo>
                <a:cubicBezTo>
                  <a:pt x="2394133" y="3883838"/>
                  <a:pt x="2393460" y="3883736"/>
                  <a:pt x="2392222" y="3883558"/>
                </a:cubicBezTo>
                <a:cubicBezTo>
                  <a:pt x="2390984" y="3883380"/>
                  <a:pt x="2389822" y="3883296"/>
                  <a:pt x="2388737" y="3883303"/>
                </a:cubicBezTo>
                <a:close/>
                <a:moveTo>
                  <a:pt x="4341342" y="3881665"/>
                </a:moveTo>
                <a:cubicBezTo>
                  <a:pt x="4332370" y="3881414"/>
                  <a:pt x="4324816" y="3881468"/>
                  <a:pt x="4318680" y="3881829"/>
                </a:cubicBezTo>
                <a:cubicBezTo>
                  <a:pt x="4312546" y="3882190"/>
                  <a:pt x="4307834" y="3882331"/>
                  <a:pt x="4304548" y="3882253"/>
                </a:cubicBezTo>
                <a:lnTo>
                  <a:pt x="4312712" y="3883291"/>
                </a:lnTo>
                <a:lnTo>
                  <a:pt x="4313600" y="3883449"/>
                </a:lnTo>
                <a:lnTo>
                  <a:pt x="4332268" y="3882572"/>
                </a:lnTo>
                <a:lnTo>
                  <a:pt x="4353940" y="3883495"/>
                </a:lnTo>
                <a:lnTo>
                  <a:pt x="4372246" y="3883396"/>
                </a:lnTo>
                <a:lnTo>
                  <a:pt x="4370654" y="3882690"/>
                </a:lnTo>
                <a:close/>
                <a:moveTo>
                  <a:pt x="2075645" y="3878758"/>
                </a:moveTo>
                <a:cubicBezTo>
                  <a:pt x="2074508" y="3878791"/>
                  <a:pt x="2073360" y="3878849"/>
                  <a:pt x="2072201" y="3878932"/>
                </a:cubicBezTo>
                <a:cubicBezTo>
                  <a:pt x="2071040" y="3879015"/>
                  <a:pt x="2070824" y="3879134"/>
                  <a:pt x="2071552" y="3879291"/>
                </a:cubicBezTo>
                <a:lnTo>
                  <a:pt x="2072439" y="3879449"/>
                </a:lnTo>
                <a:cubicBezTo>
                  <a:pt x="2076350" y="3879305"/>
                  <a:pt x="2077420" y="3879075"/>
                  <a:pt x="2075645" y="3878758"/>
                </a:cubicBezTo>
                <a:close/>
                <a:moveTo>
                  <a:pt x="2056452" y="3878699"/>
                </a:moveTo>
                <a:cubicBezTo>
                  <a:pt x="2055370" y="3878742"/>
                  <a:pt x="2054333" y="3878821"/>
                  <a:pt x="2053340" y="3878932"/>
                </a:cubicBezTo>
                <a:cubicBezTo>
                  <a:pt x="2052347" y="3879045"/>
                  <a:pt x="2052019" y="3879145"/>
                  <a:pt x="2052359" y="3879232"/>
                </a:cubicBezTo>
                <a:cubicBezTo>
                  <a:pt x="2053720" y="3879405"/>
                  <a:pt x="2055614" y="3879462"/>
                  <a:pt x="2058045" y="3879405"/>
                </a:cubicBezTo>
                <a:close/>
                <a:moveTo>
                  <a:pt x="3778284" y="3869105"/>
                </a:moveTo>
                <a:cubicBezTo>
                  <a:pt x="3779122" y="3869281"/>
                  <a:pt x="3780328" y="3869444"/>
                  <a:pt x="3781900" y="3869594"/>
                </a:cubicBezTo>
                <a:cubicBezTo>
                  <a:pt x="3783472" y="3869743"/>
                  <a:pt x="3785700" y="3869772"/>
                  <a:pt x="3788586" y="3869682"/>
                </a:cubicBezTo>
                <a:cubicBezTo>
                  <a:pt x="3791404" y="3869562"/>
                  <a:pt x="3793588" y="3869514"/>
                  <a:pt x="3795140" y="3869536"/>
                </a:cubicBezTo>
                <a:cubicBezTo>
                  <a:pt x="3796692" y="3869560"/>
                  <a:pt x="3798296" y="3869723"/>
                  <a:pt x="3799956" y="3870029"/>
                </a:cubicBezTo>
                <a:lnTo>
                  <a:pt x="3819148" y="3870088"/>
                </a:lnTo>
                <a:lnTo>
                  <a:pt x="3828562" y="3870507"/>
                </a:lnTo>
                <a:lnTo>
                  <a:pt x="3860196" y="3870681"/>
                </a:lnTo>
                <a:cubicBezTo>
                  <a:pt x="3864092" y="3870570"/>
                  <a:pt x="3867942" y="3870556"/>
                  <a:pt x="3871746" y="3870639"/>
                </a:cubicBezTo>
                <a:cubicBezTo>
                  <a:pt x="3875552" y="3870722"/>
                  <a:pt x="3879404" y="3870708"/>
                  <a:pt x="3883300" y="3870596"/>
                </a:cubicBezTo>
                <a:lnTo>
                  <a:pt x="3903380" y="3870814"/>
                </a:lnTo>
                <a:lnTo>
                  <a:pt x="3917774" y="3870858"/>
                </a:lnTo>
                <a:cubicBezTo>
                  <a:pt x="3925126" y="3870679"/>
                  <a:pt x="3932510" y="3870559"/>
                  <a:pt x="3939926" y="3870497"/>
                </a:cubicBezTo>
                <a:cubicBezTo>
                  <a:pt x="3947342" y="3870436"/>
                  <a:pt x="3954414" y="3870471"/>
                  <a:pt x="3961140" y="3870602"/>
                </a:cubicBezTo>
                <a:cubicBezTo>
                  <a:pt x="3976312" y="3870521"/>
                  <a:pt x="3990310" y="3870389"/>
                  <a:pt x="4003130" y="3870205"/>
                </a:cubicBezTo>
                <a:cubicBezTo>
                  <a:pt x="4015950" y="3870020"/>
                  <a:pt x="4026126" y="3869837"/>
                  <a:pt x="4033660" y="3869656"/>
                </a:cubicBezTo>
                <a:cubicBezTo>
                  <a:pt x="4032916" y="3869875"/>
                  <a:pt x="4033150" y="3870057"/>
                  <a:pt x="4034364" y="3870204"/>
                </a:cubicBezTo>
                <a:lnTo>
                  <a:pt x="4043778" y="3870622"/>
                </a:lnTo>
                <a:cubicBezTo>
                  <a:pt x="4045300" y="3870666"/>
                  <a:pt x="4046788" y="3870651"/>
                  <a:pt x="4048244" y="3870577"/>
                </a:cubicBezTo>
                <a:cubicBezTo>
                  <a:pt x="4049700" y="3870504"/>
                  <a:pt x="4050524" y="3870370"/>
                  <a:pt x="4050714" y="3870176"/>
                </a:cubicBezTo>
                <a:cubicBezTo>
                  <a:pt x="4059572" y="3870372"/>
                  <a:pt x="4070684" y="3870497"/>
                  <a:pt x="4084054" y="3870551"/>
                </a:cubicBezTo>
                <a:cubicBezTo>
                  <a:pt x="4097424" y="3870605"/>
                  <a:pt x="4108406" y="3870496"/>
                  <a:pt x="4117004" y="3870223"/>
                </a:cubicBezTo>
                <a:cubicBezTo>
                  <a:pt x="4120386" y="3870398"/>
                  <a:pt x="4123746" y="3870489"/>
                  <a:pt x="4127084" y="3870497"/>
                </a:cubicBezTo>
                <a:cubicBezTo>
                  <a:pt x="4130424" y="3870507"/>
                  <a:pt x="4133166" y="3870382"/>
                  <a:pt x="4135308" y="3870124"/>
                </a:cubicBezTo>
                <a:cubicBezTo>
                  <a:pt x="4142460" y="3869988"/>
                  <a:pt x="4148686" y="3870030"/>
                  <a:pt x="4153990" y="3870249"/>
                </a:cubicBezTo>
                <a:cubicBezTo>
                  <a:pt x="4159294" y="3870469"/>
                  <a:pt x="4164496" y="3870643"/>
                  <a:pt x="4169602" y="3870775"/>
                </a:cubicBezTo>
                <a:cubicBezTo>
                  <a:pt x="4172814" y="3870927"/>
                  <a:pt x="4175360" y="3870961"/>
                  <a:pt x="4177242" y="3870876"/>
                </a:cubicBezTo>
                <a:cubicBezTo>
                  <a:pt x="4179124" y="3870790"/>
                  <a:pt x="4180784" y="3870666"/>
                  <a:pt x="4182222" y="3870501"/>
                </a:cubicBezTo>
                <a:lnTo>
                  <a:pt x="4221494" y="3870778"/>
                </a:lnTo>
                <a:cubicBezTo>
                  <a:pt x="4223986" y="3870802"/>
                  <a:pt x="4227134" y="3870837"/>
                  <a:pt x="4230934" y="3870885"/>
                </a:cubicBezTo>
                <a:cubicBezTo>
                  <a:pt x="4234736" y="3870933"/>
                  <a:pt x="4238640" y="3870892"/>
                  <a:pt x="4242644" y="3870765"/>
                </a:cubicBezTo>
                <a:cubicBezTo>
                  <a:pt x="4258112" y="3871080"/>
                  <a:pt x="4274394" y="3871199"/>
                  <a:pt x="4291490" y="3871119"/>
                </a:cubicBezTo>
                <a:cubicBezTo>
                  <a:pt x="4308584" y="3871041"/>
                  <a:pt x="4324822" y="3871256"/>
                  <a:pt x="4340200" y="3871766"/>
                </a:cubicBezTo>
                <a:lnTo>
                  <a:pt x="4353002" y="3871104"/>
                </a:lnTo>
                <a:lnTo>
                  <a:pt x="4396006" y="3871626"/>
                </a:lnTo>
                <a:cubicBezTo>
                  <a:pt x="4401264" y="3871468"/>
                  <a:pt x="4411366" y="3871360"/>
                  <a:pt x="4426310" y="3871299"/>
                </a:cubicBezTo>
                <a:cubicBezTo>
                  <a:pt x="4441254" y="3871240"/>
                  <a:pt x="4452952" y="3871311"/>
                  <a:pt x="4461408" y="3871515"/>
                </a:cubicBezTo>
                <a:cubicBezTo>
                  <a:pt x="4468904" y="3871239"/>
                  <a:pt x="4477196" y="3871316"/>
                  <a:pt x="4486284" y="3871747"/>
                </a:cubicBezTo>
                <a:cubicBezTo>
                  <a:pt x="4489012" y="3871392"/>
                  <a:pt x="4492362" y="3871252"/>
                  <a:pt x="4496330" y="3871330"/>
                </a:cubicBezTo>
                <a:cubicBezTo>
                  <a:pt x="4500298" y="3871407"/>
                  <a:pt x="4504000" y="3871542"/>
                  <a:pt x="4507432" y="3871734"/>
                </a:cubicBezTo>
                <a:lnTo>
                  <a:pt x="4667366" y="3872927"/>
                </a:lnTo>
                <a:cubicBezTo>
                  <a:pt x="4674392" y="3873102"/>
                  <a:pt x="4681040" y="3873184"/>
                  <a:pt x="4687314" y="3873172"/>
                </a:cubicBezTo>
                <a:cubicBezTo>
                  <a:pt x="4693584" y="3873161"/>
                  <a:pt x="4699966" y="3873301"/>
                  <a:pt x="4706458" y="3873592"/>
                </a:cubicBezTo>
                <a:cubicBezTo>
                  <a:pt x="4709550" y="3873487"/>
                  <a:pt x="4713098" y="3873436"/>
                  <a:pt x="4717102" y="3873439"/>
                </a:cubicBezTo>
                <a:cubicBezTo>
                  <a:pt x="4721104" y="3873444"/>
                  <a:pt x="4724604" y="3873490"/>
                  <a:pt x="4727606" y="3873579"/>
                </a:cubicBezTo>
                <a:lnTo>
                  <a:pt x="4744844" y="3873710"/>
                </a:lnTo>
                <a:cubicBezTo>
                  <a:pt x="4747802" y="3873808"/>
                  <a:pt x="4750370" y="3873969"/>
                  <a:pt x="4752548" y="3874192"/>
                </a:cubicBezTo>
                <a:cubicBezTo>
                  <a:pt x="4754726" y="3874414"/>
                  <a:pt x="4755828" y="3874629"/>
                  <a:pt x="4755850" y="3874835"/>
                </a:cubicBezTo>
                <a:cubicBezTo>
                  <a:pt x="4751528" y="3875089"/>
                  <a:pt x="4739464" y="3875198"/>
                  <a:pt x="4719658" y="3875162"/>
                </a:cubicBezTo>
                <a:cubicBezTo>
                  <a:pt x="4699854" y="3875125"/>
                  <a:pt x="4685972" y="3875014"/>
                  <a:pt x="4678010" y="3874829"/>
                </a:cubicBezTo>
                <a:lnTo>
                  <a:pt x="4678898" y="3874988"/>
                </a:lnTo>
                <a:cubicBezTo>
                  <a:pt x="4677358" y="3875327"/>
                  <a:pt x="4675452" y="3875549"/>
                  <a:pt x="4673182" y="3875652"/>
                </a:cubicBezTo>
                <a:cubicBezTo>
                  <a:pt x="4670910" y="3875755"/>
                  <a:pt x="4667896" y="3875778"/>
                  <a:pt x="4664138" y="3875722"/>
                </a:cubicBezTo>
                <a:cubicBezTo>
                  <a:pt x="4648200" y="3876068"/>
                  <a:pt x="4630886" y="3876275"/>
                  <a:pt x="4612194" y="3876341"/>
                </a:cubicBezTo>
                <a:cubicBezTo>
                  <a:pt x="4593504" y="3876407"/>
                  <a:pt x="4575746" y="3876535"/>
                  <a:pt x="4558920" y="3876723"/>
                </a:cubicBezTo>
                <a:cubicBezTo>
                  <a:pt x="4557022" y="3876972"/>
                  <a:pt x="4555258" y="3877061"/>
                  <a:pt x="4553630" y="3876989"/>
                </a:cubicBezTo>
                <a:cubicBezTo>
                  <a:pt x="4552002" y="3876917"/>
                  <a:pt x="4549618" y="3876790"/>
                  <a:pt x="4546480" y="3876607"/>
                </a:cubicBezTo>
                <a:cubicBezTo>
                  <a:pt x="4544370" y="3876669"/>
                  <a:pt x="4542504" y="3876722"/>
                  <a:pt x="4540880" y="3876765"/>
                </a:cubicBezTo>
                <a:cubicBezTo>
                  <a:pt x="4539258" y="3876808"/>
                  <a:pt x="4538814" y="3876904"/>
                  <a:pt x="4539544" y="3877053"/>
                </a:cubicBezTo>
                <a:cubicBezTo>
                  <a:pt x="4535680" y="3877056"/>
                  <a:pt x="4530926" y="3877031"/>
                  <a:pt x="4525284" y="3876980"/>
                </a:cubicBezTo>
                <a:cubicBezTo>
                  <a:pt x="4519642" y="3876928"/>
                  <a:pt x="4516042" y="3877005"/>
                  <a:pt x="4514486" y="3877210"/>
                </a:cubicBezTo>
                <a:lnTo>
                  <a:pt x="4531542" y="3877730"/>
                </a:lnTo>
                <a:cubicBezTo>
                  <a:pt x="4534420" y="3877823"/>
                  <a:pt x="4536968" y="3877857"/>
                  <a:pt x="4539182" y="3877831"/>
                </a:cubicBezTo>
                <a:cubicBezTo>
                  <a:pt x="4541396" y="3877805"/>
                  <a:pt x="4543056" y="3877681"/>
                  <a:pt x="4544162" y="3877457"/>
                </a:cubicBezTo>
                <a:cubicBezTo>
                  <a:pt x="4547182" y="3877548"/>
                  <a:pt x="4550868" y="3877628"/>
                  <a:pt x="4555222" y="3877695"/>
                </a:cubicBezTo>
                <a:cubicBezTo>
                  <a:pt x="4559574" y="3877762"/>
                  <a:pt x="4563530" y="3877784"/>
                  <a:pt x="4567084" y="3877761"/>
                </a:cubicBezTo>
                <a:lnTo>
                  <a:pt x="4609380" y="3877735"/>
                </a:lnTo>
                <a:lnTo>
                  <a:pt x="4624480" y="3878326"/>
                </a:lnTo>
                <a:cubicBezTo>
                  <a:pt x="4627478" y="3878424"/>
                  <a:pt x="4630500" y="3878472"/>
                  <a:pt x="4633542" y="3878472"/>
                </a:cubicBezTo>
                <a:cubicBezTo>
                  <a:pt x="4636586" y="3878472"/>
                  <a:pt x="4638720" y="3878361"/>
                  <a:pt x="4639944" y="3878141"/>
                </a:cubicBezTo>
                <a:lnTo>
                  <a:pt x="4659138" y="3878200"/>
                </a:lnTo>
                <a:cubicBezTo>
                  <a:pt x="4665212" y="3877880"/>
                  <a:pt x="4671640" y="3877835"/>
                  <a:pt x="4678420" y="3878064"/>
                </a:cubicBezTo>
                <a:cubicBezTo>
                  <a:pt x="4685202" y="3878292"/>
                  <a:pt x="4691630" y="3878247"/>
                  <a:pt x="4697704" y="3877928"/>
                </a:cubicBezTo>
                <a:lnTo>
                  <a:pt x="4730746" y="3879199"/>
                </a:lnTo>
                <a:cubicBezTo>
                  <a:pt x="4727506" y="3879796"/>
                  <a:pt x="4724866" y="3880132"/>
                  <a:pt x="4722828" y="3880207"/>
                </a:cubicBezTo>
                <a:cubicBezTo>
                  <a:pt x="4720792" y="3880282"/>
                  <a:pt x="4716912" y="3880186"/>
                  <a:pt x="4711190" y="3879918"/>
                </a:cubicBezTo>
                <a:cubicBezTo>
                  <a:pt x="4707372" y="3880420"/>
                  <a:pt x="4703178" y="3880567"/>
                  <a:pt x="4698612" y="3880357"/>
                </a:cubicBezTo>
                <a:cubicBezTo>
                  <a:pt x="4694046" y="3880146"/>
                  <a:pt x="4690120" y="3880235"/>
                  <a:pt x="4686836" y="3880622"/>
                </a:cubicBezTo>
                <a:cubicBezTo>
                  <a:pt x="4680172" y="3880528"/>
                  <a:pt x="4670044" y="3880527"/>
                  <a:pt x="4656446" y="3880616"/>
                </a:cubicBezTo>
                <a:cubicBezTo>
                  <a:pt x="4642850" y="3880706"/>
                  <a:pt x="4634318" y="3880884"/>
                  <a:pt x="4630850" y="3881151"/>
                </a:cubicBezTo>
                <a:lnTo>
                  <a:pt x="4586598" y="3881249"/>
                </a:lnTo>
                <a:cubicBezTo>
                  <a:pt x="4583474" y="3881762"/>
                  <a:pt x="4579220" y="3882126"/>
                  <a:pt x="4573834" y="3882339"/>
                </a:cubicBezTo>
                <a:cubicBezTo>
                  <a:pt x="4568448" y="3882554"/>
                  <a:pt x="4561978" y="3882521"/>
                  <a:pt x="4554420" y="3882241"/>
                </a:cubicBezTo>
                <a:cubicBezTo>
                  <a:pt x="4545466" y="3882379"/>
                  <a:pt x="4535824" y="3882448"/>
                  <a:pt x="4525494" y="3882445"/>
                </a:cubicBezTo>
                <a:cubicBezTo>
                  <a:pt x="4515164" y="3882442"/>
                  <a:pt x="4505612" y="3882315"/>
                  <a:pt x="4496840" y="3882064"/>
                </a:cubicBezTo>
                <a:lnTo>
                  <a:pt x="4483856" y="3883116"/>
                </a:lnTo>
                <a:lnTo>
                  <a:pt x="4467868" y="3882365"/>
                </a:lnTo>
                <a:lnTo>
                  <a:pt x="4446358" y="3883156"/>
                </a:lnTo>
                <a:cubicBezTo>
                  <a:pt x="4441202" y="3883094"/>
                  <a:pt x="4436676" y="3883093"/>
                  <a:pt x="4432784" y="3883153"/>
                </a:cubicBezTo>
                <a:cubicBezTo>
                  <a:pt x="4428892" y="3883213"/>
                  <a:pt x="4425124" y="3883136"/>
                  <a:pt x="4421478" y="3882923"/>
                </a:cubicBezTo>
                <a:cubicBezTo>
                  <a:pt x="4418832" y="3882934"/>
                  <a:pt x="4415906" y="3883025"/>
                  <a:pt x="4412702" y="3883199"/>
                </a:cubicBezTo>
                <a:cubicBezTo>
                  <a:pt x="4409498" y="3883372"/>
                  <a:pt x="4407504" y="3883525"/>
                  <a:pt x="4406722" y="3883658"/>
                </a:cubicBezTo>
                <a:cubicBezTo>
                  <a:pt x="4405386" y="3883814"/>
                  <a:pt x="4405208" y="3883941"/>
                  <a:pt x="4406184" y="3884036"/>
                </a:cubicBezTo>
                <a:cubicBezTo>
                  <a:pt x="4407160" y="3884131"/>
                  <a:pt x="4408226" y="3884164"/>
                  <a:pt x="4409382" y="3884133"/>
                </a:cubicBezTo>
                <a:cubicBezTo>
                  <a:pt x="4413438" y="3883594"/>
                  <a:pt x="4418622" y="3883467"/>
                  <a:pt x="4424936" y="3883752"/>
                </a:cubicBezTo>
                <a:cubicBezTo>
                  <a:pt x="4431250" y="3884038"/>
                  <a:pt x="4436254" y="3884300"/>
                  <a:pt x="4439946" y="3884539"/>
                </a:cubicBezTo>
                <a:lnTo>
                  <a:pt x="4469280" y="3883460"/>
                </a:lnTo>
                <a:lnTo>
                  <a:pt x="4470168" y="3883619"/>
                </a:lnTo>
                <a:cubicBezTo>
                  <a:pt x="4472702" y="3883633"/>
                  <a:pt x="4475318" y="3883609"/>
                  <a:pt x="4478010" y="3883545"/>
                </a:cubicBezTo>
                <a:cubicBezTo>
                  <a:pt x="4480702" y="3883482"/>
                  <a:pt x="4482650" y="3883339"/>
                  <a:pt x="4483856" y="3883116"/>
                </a:cubicBezTo>
                <a:cubicBezTo>
                  <a:pt x="4491424" y="3883371"/>
                  <a:pt x="4498806" y="3883514"/>
                  <a:pt x="4506000" y="3883543"/>
                </a:cubicBezTo>
                <a:cubicBezTo>
                  <a:pt x="4513194" y="3883574"/>
                  <a:pt x="4520086" y="3883735"/>
                  <a:pt x="4526676" y="3884026"/>
                </a:cubicBezTo>
                <a:cubicBezTo>
                  <a:pt x="4530072" y="3883272"/>
                  <a:pt x="4533742" y="3882962"/>
                  <a:pt x="4537682" y="3883095"/>
                </a:cubicBezTo>
                <a:cubicBezTo>
                  <a:pt x="4541624" y="3883229"/>
                  <a:pt x="4547910" y="3883493"/>
                  <a:pt x="4556536" y="3883884"/>
                </a:cubicBezTo>
                <a:cubicBezTo>
                  <a:pt x="4563804" y="3884051"/>
                  <a:pt x="4574854" y="3883971"/>
                  <a:pt x="4589682" y="3883645"/>
                </a:cubicBezTo>
                <a:cubicBezTo>
                  <a:pt x="4604510" y="3883319"/>
                  <a:pt x="4616270" y="3883261"/>
                  <a:pt x="4624960" y="3883470"/>
                </a:cubicBezTo>
                <a:cubicBezTo>
                  <a:pt x="4626764" y="3883600"/>
                  <a:pt x="4627776" y="3883746"/>
                  <a:pt x="4628000" y="3883908"/>
                </a:cubicBezTo>
                <a:cubicBezTo>
                  <a:pt x="4628224" y="3884072"/>
                  <a:pt x="4628038" y="3884214"/>
                  <a:pt x="4627440" y="3884335"/>
                </a:cubicBezTo>
                <a:cubicBezTo>
                  <a:pt x="4624076" y="3884893"/>
                  <a:pt x="4618126" y="3885200"/>
                  <a:pt x="4609592" y="3885255"/>
                </a:cubicBezTo>
                <a:cubicBezTo>
                  <a:pt x="4601058" y="3885309"/>
                  <a:pt x="4594090" y="3885223"/>
                  <a:pt x="4588690" y="3884996"/>
                </a:cubicBezTo>
                <a:cubicBezTo>
                  <a:pt x="4573994" y="3885082"/>
                  <a:pt x="4560242" y="3885206"/>
                  <a:pt x="4547434" y="3885366"/>
                </a:cubicBezTo>
                <a:cubicBezTo>
                  <a:pt x="4534626" y="3885526"/>
                  <a:pt x="4521362" y="3885632"/>
                  <a:pt x="4507644" y="3885682"/>
                </a:cubicBezTo>
                <a:cubicBezTo>
                  <a:pt x="4506582" y="3885896"/>
                  <a:pt x="4505100" y="3885983"/>
                  <a:pt x="4503198" y="3885941"/>
                </a:cubicBezTo>
                <a:cubicBezTo>
                  <a:pt x="4501296" y="3885900"/>
                  <a:pt x="4498928" y="3885827"/>
                  <a:pt x="4496092" y="3885724"/>
                </a:cubicBezTo>
                <a:cubicBezTo>
                  <a:pt x="4493246" y="3885645"/>
                  <a:pt x="4491076" y="3885662"/>
                  <a:pt x="4489582" y="3885772"/>
                </a:cubicBezTo>
                <a:cubicBezTo>
                  <a:pt x="4488090" y="3885883"/>
                  <a:pt x="4487294" y="3886040"/>
                  <a:pt x="4487200" y="3886242"/>
                </a:cubicBezTo>
                <a:cubicBezTo>
                  <a:pt x="4482800" y="3886106"/>
                  <a:pt x="4478320" y="3886008"/>
                  <a:pt x="4473764" y="3885948"/>
                </a:cubicBezTo>
                <a:cubicBezTo>
                  <a:pt x="4469206" y="3885889"/>
                  <a:pt x="4465392" y="3885909"/>
                  <a:pt x="4462322" y="3886010"/>
                </a:cubicBezTo>
                <a:lnTo>
                  <a:pt x="4445086" y="3885879"/>
                </a:lnTo>
                <a:cubicBezTo>
                  <a:pt x="4442386" y="3886257"/>
                  <a:pt x="4439154" y="3886487"/>
                  <a:pt x="4435392" y="3886570"/>
                </a:cubicBezTo>
                <a:cubicBezTo>
                  <a:pt x="4431630" y="3886653"/>
                  <a:pt x="4428046" y="3886609"/>
                  <a:pt x="4424642" y="3886440"/>
                </a:cubicBezTo>
                <a:cubicBezTo>
                  <a:pt x="4428144" y="3886960"/>
                  <a:pt x="4432586" y="3887649"/>
                  <a:pt x="4437972" y="3888506"/>
                </a:cubicBezTo>
                <a:cubicBezTo>
                  <a:pt x="4443358" y="3889364"/>
                  <a:pt x="4444644" y="3890121"/>
                  <a:pt x="4441836" y="3890778"/>
                </a:cubicBezTo>
                <a:cubicBezTo>
                  <a:pt x="4439052" y="3891167"/>
                  <a:pt x="4435724" y="3891433"/>
                  <a:pt x="4431854" y="3891575"/>
                </a:cubicBezTo>
                <a:cubicBezTo>
                  <a:pt x="4427982" y="3891717"/>
                  <a:pt x="4424792" y="3891691"/>
                  <a:pt x="4422278" y="3891497"/>
                </a:cubicBezTo>
                <a:cubicBezTo>
                  <a:pt x="4421046" y="3891522"/>
                  <a:pt x="4419158" y="3891536"/>
                  <a:pt x="4416614" y="3891538"/>
                </a:cubicBezTo>
                <a:cubicBezTo>
                  <a:pt x="4414070" y="3891540"/>
                  <a:pt x="4412404" y="3891593"/>
                  <a:pt x="4411614" y="3891698"/>
                </a:cubicBezTo>
                <a:lnTo>
                  <a:pt x="4418186" y="3892030"/>
                </a:lnTo>
                <a:lnTo>
                  <a:pt x="4449272" y="3893372"/>
                </a:lnTo>
                <a:lnTo>
                  <a:pt x="4464736" y="3893186"/>
                </a:lnTo>
                <a:cubicBezTo>
                  <a:pt x="4466652" y="3892940"/>
                  <a:pt x="4468380" y="3892844"/>
                  <a:pt x="4469916" y="3892900"/>
                </a:cubicBezTo>
                <a:cubicBezTo>
                  <a:pt x="4471450" y="3892955"/>
                  <a:pt x="4473576" y="3893036"/>
                  <a:pt x="4476288" y="3893144"/>
                </a:cubicBezTo>
                <a:cubicBezTo>
                  <a:pt x="4478610" y="3893146"/>
                  <a:pt x="4480232" y="3893102"/>
                  <a:pt x="4481154" y="3893013"/>
                </a:cubicBezTo>
                <a:cubicBezTo>
                  <a:pt x="4482078" y="3892923"/>
                  <a:pt x="4482766" y="3892818"/>
                  <a:pt x="4483224" y="3892697"/>
                </a:cubicBezTo>
                <a:cubicBezTo>
                  <a:pt x="4491840" y="3892938"/>
                  <a:pt x="4500724" y="3893121"/>
                  <a:pt x="4509876" y="3893246"/>
                </a:cubicBezTo>
                <a:cubicBezTo>
                  <a:pt x="4519026" y="3893372"/>
                  <a:pt x="4527912" y="3893555"/>
                  <a:pt x="4536528" y="3893796"/>
                </a:cubicBezTo>
                <a:cubicBezTo>
                  <a:pt x="4546456" y="3893630"/>
                  <a:pt x="4556548" y="3893625"/>
                  <a:pt x="4566806" y="3893781"/>
                </a:cubicBezTo>
                <a:cubicBezTo>
                  <a:pt x="4577064" y="3893938"/>
                  <a:pt x="4586044" y="3894261"/>
                  <a:pt x="4593742" y="3894751"/>
                </a:cubicBezTo>
                <a:lnTo>
                  <a:pt x="4602636" y="3894232"/>
                </a:lnTo>
                <a:cubicBezTo>
                  <a:pt x="4605202" y="3894050"/>
                  <a:pt x="4608202" y="3893973"/>
                  <a:pt x="4611634" y="3893998"/>
                </a:cubicBezTo>
                <a:cubicBezTo>
                  <a:pt x="4615066" y="3894022"/>
                  <a:pt x="4618464" y="3894120"/>
                  <a:pt x="4621828" y="3894291"/>
                </a:cubicBezTo>
                <a:cubicBezTo>
                  <a:pt x="4631750" y="3894309"/>
                  <a:pt x="4634828" y="3894578"/>
                  <a:pt x="4631060" y="3895099"/>
                </a:cubicBezTo>
                <a:cubicBezTo>
                  <a:pt x="4629138" y="3895572"/>
                  <a:pt x="4626616" y="3895912"/>
                  <a:pt x="4623498" y="3896118"/>
                </a:cubicBezTo>
                <a:cubicBezTo>
                  <a:pt x="4620378" y="3896324"/>
                  <a:pt x="4615372" y="3896325"/>
                  <a:pt x="4608480" y="3896121"/>
                </a:cubicBezTo>
                <a:cubicBezTo>
                  <a:pt x="4603218" y="3895943"/>
                  <a:pt x="4595000" y="3895792"/>
                  <a:pt x="4583826" y="3895665"/>
                </a:cubicBezTo>
                <a:cubicBezTo>
                  <a:pt x="4572652" y="3895538"/>
                  <a:pt x="4564520" y="3895718"/>
                  <a:pt x="4559430" y="3896204"/>
                </a:cubicBezTo>
                <a:cubicBezTo>
                  <a:pt x="4553022" y="3896332"/>
                  <a:pt x="4542596" y="3896453"/>
                  <a:pt x="4528146" y="3896565"/>
                </a:cubicBezTo>
                <a:cubicBezTo>
                  <a:pt x="4513698" y="3896678"/>
                  <a:pt x="4501674" y="3896619"/>
                  <a:pt x="4492072" y="3896386"/>
                </a:cubicBezTo>
                <a:cubicBezTo>
                  <a:pt x="4490376" y="3896716"/>
                  <a:pt x="4488338" y="3896879"/>
                  <a:pt x="4485958" y="3896874"/>
                </a:cubicBezTo>
                <a:cubicBezTo>
                  <a:pt x="4483576" y="3896870"/>
                  <a:pt x="4481408" y="3896798"/>
                  <a:pt x="4479450" y="3896660"/>
                </a:cubicBezTo>
                <a:cubicBezTo>
                  <a:pt x="4474484" y="3896536"/>
                  <a:pt x="4469534" y="3896758"/>
                  <a:pt x="4464604" y="3897325"/>
                </a:cubicBezTo>
                <a:cubicBezTo>
                  <a:pt x="4459674" y="3897892"/>
                  <a:pt x="4456322" y="3898294"/>
                  <a:pt x="4454552" y="3898531"/>
                </a:cubicBezTo>
                <a:cubicBezTo>
                  <a:pt x="4446298" y="3898408"/>
                  <a:pt x="4429794" y="3898338"/>
                  <a:pt x="4405036" y="3898320"/>
                </a:cubicBezTo>
                <a:cubicBezTo>
                  <a:pt x="4380278" y="3898302"/>
                  <a:pt x="4365326" y="3898510"/>
                  <a:pt x="4360178" y="3898942"/>
                </a:cubicBezTo>
                <a:lnTo>
                  <a:pt x="4339394" y="3898177"/>
                </a:lnTo>
                <a:cubicBezTo>
                  <a:pt x="4332260" y="3898149"/>
                  <a:pt x="4325424" y="3898121"/>
                  <a:pt x="4318890" y="3898095"/>
                </a:cubicBezTo>
                <a:cubicBezTo>
                  <a:pt x="4312356" y="3898068"/>
                  <a:pt x="4305742" y="3898081"/>
                  <a:pt x="4299052" y="3898132"/>
                </a:cubicBezTo>
                <a:lnTo>
                  <a:pt x="4294072" y="3898506"/>
                </a:lnTo>
                <a:cubicBezTo>
                  <a:pt x="4298284" y="3898959"/>
                  <a:pt x="4305932" y="3899133"/>
                  <a:pt x="4317014" y="3899024"/>
                </a:cubicBezTo>
                <a:cubicBezTo>
                  <a:pt x="4328096" y="3898915"/>
                  <a:pt x="4335966" y="3899128"/>
                  <a:pt x="4340622" y="3899662"/>
                </a:cubicBezTo>
                <a:cubicBezTo>
                  <a:pt x="4342574" y="3899940"/>
                  <a:pt x="4345948" y="3900262"/>
                  <a:pt x="4350742" y="3900627"/>
                </a:cubicBezTo>
                <a:lnTo>
                  <a:pt x="4350400" y="3899301"/>
                </a:lnTo>
                <a:lnTo>
                  <a:pt x="4356972" y="3899634"/>
                </a:lnTo>
                <a:cubicBezTo>
                  <a:pt x="4360076" y="3899802"/>
                  <a:pt x="4361548" y="3899995"/>
                  <a:pt x="4361388" y="3900212"/>
                </a:cubicBezTo>
                <a:cubicBezTo>
                  <a:pt x="4361226" y="3900430"/>
                  <a:pt x="4360520" y="3900654"/>
                  <a:pt x="4359270" y="3900887"/>
                </a:cubicBezTo>
                <a:cubicBezTo>
                  <a:pt x="4363046" y="3900948"/>
                  <a:pt x="4366466" y="3900997"/>
                  <a:pt x="4369530" y="3901036"/>
                </a:cubicBezTo>
                <a:cubicBezTo>
                  <a:pt x="4372596" y="3901074"/>
                  <a:pt x="4375574" y="3901045"/>
                  <a:pt x="4378462" y="3900946"/>
                </a:cubicBezTo>
                <a:cubicBezTo>
                  <a:pt x="4381412" y="3901017"/>
                  <a:pt x="4385064" y="3901002"/>
                  <a:pt x="4389416" y="3900902"/>
                </a:cubicBezTo>
                <a:cubicBezTo>
                  <a:pt x="4393766" y="3900802"/>
                  <a:pt x="4398172" y="3900711"/>
                  <a:pt x="4402636" y="3900631"/>
                </a:cubicBezTo>
                <a:cubicBezTo>
                  <a:pt x="4400152" y="3900117"/>
                  <a:pt x="4401048" y="3899574"/>
                  <a:pt x="4405318" y="3899003"/>
                </a:cubicBezTo>
                <a:cubicBezTo>
                  <a:pt x="4412038" y="3899361"/>
                  <a:pt x="4419384" y="3899409"/>
                  <a:pt x="4427354" y="3899149"/>
                </a:cubicBezTo>
                <a:lnTo>
                  <a:pt x="4432312" y="3900878"/>
                </a:lnTo>
                <a:cubicBezTo>
                  <a:pt x="4428140" y="3900764"/>
                  <a:pt x="4424358" y="3900721"/>
                  <a:pt x="4420962" y="3900746"/>
                </a:cubicBezTo>
                <a:cubicBezTo>
                  <a:pt x="4417566" y="3900770"/>
                  <a:pt x="4414004" y="3900767"/>
                  <a:pt x="4410276" y="3900733"/>
                </a:cubicBezTo>
                <a:lnTo>
                  <a:pt x="4407956" y="3901583"/>
                </a:lnTo>
                <a:cubicBezTo>
                  <a:pt x="4409730" y="3901900"/>
                  <a:pt x="4408662" y="3902130"/>
                  <a:pt x="4404752" y="3902274"/>
                </a:cubicBezTo>
                <a:cubicBezTo>
                  <a:pt x="4400724" y="3902406"/>
                  <a:pt x="4396378" y="3902454"/>
                  <a:pt x="4391710" y="3902419"/>
                </a:cubicBezTo>
                <a:cubicBezTo>
                  <a:pt x="4387040" y="3902383"/>
                  <a:pt x="4382738" y="3902334"/>
                  <a:pt x="4378804" y="3902272"/>
                </a:cubicBezTo>
                <a:cubicBezTo>
                  <a:pt x="4379376" y="3902549"/>
                  <a:pt x="4380490" y="3902819"/>
                  <a:pt x="4382150" y="3903080"/>
                </a:cubicBezTo>
                <a:cubicBezTo>
                  <a:pt x="4383810" y="3903342"/>
                  <a:pt x="4384704" y="3903572"/>
                  <a:pt x="4384832" y="3903771"/>
                </a:cubicBezTo>
                <a:cubicBezTo>
                  <a:pt x="4382218" y="3904006"/>
                  <a:pt x="4377352" y="3904050"/>
                  <a:pt x="4370234" y="3903901"/>
                </a:cubicBezTo>
                <a:cubicBezTo>
                  <a:pt x="4363116" y="3903753"/>
                  <a:pt x="4357142" y="3903598"/>
                  <a:pt x="4352312" y="3903437"/>
                </a:cubicBezTo>
                <a:cubicBezTo>
                  <a:pt x="4348200" y="3903580"/>
                  <a:pt x="4344246" y="3903646"/>
                  <a:pt x="4340448" y="3903635"/>
                </a:cubicBezTo>
                <a:cubicBezTo>
                  <a:pt x="4336648" y="3903623"/>
                  <a:pt x="4334206" y="3903538"/>
                  <a:pt x="4333120" y="3903378"/>
                </a:cubicBezTo>
                <a:lnTo>
                  <a:pt x="4314994" y="3903089"/>
                </a:lnTo>
                <a:lnTo>
                  <a:pt x="4297394" y="3903736"/>
                </a:lnTo>
                <a:lnTo>
                  <a:pt x="4305922" y="3903996"/>
                </a:lnTo>
                <a:lnTo>
                  <a:pt x="4325116" y="3904055"/>
                </a:lnTo>
                <a:cubicBezTo>
                  <a:pt x="4327552" y="3904069"/>
                  <a:pt x="4329610" y="3904121"/>
                  <a:pt x="4331288" y="3904211"/>
                </a:cubicBezTo>
                <a:cubicBezTo>
                  <a:pt x="4332968" y="3904300"/>
                  <a:pt x="4334050" y="3904388"/>
                  <a:pt x="4334530" y="3904474"/>
                </a:cubicBezTo>
                <a:cubicBezTo>
                  <a:pt x="4333356" y="3904501"/>
                  <a:pt x="4331348" y="3904511"/>
                  <a:pt x="4328508" y="3904503"/>
                </a:cubicBezTo>
                <a:cubicBezTo>
                  <a:pt x="4325670" y="3904497"/>
                  <a:pt x="4323174" y="3904525"/>
                  <a:pt x="4321022" y="3904588"/>
                </a:cubicBezTo>
                <a:cubicBezTo>
                  <a:pt x="4316760" y="3904967"/>
                  <a:pt x="4309058" y="3904996"/>
                  <a:pt x="4297918" y="3904673"/>
                </a:cubicBezTo>
                <a:cubicBezTo>
                  <a:pt x="4286776" y="3904349"/>
                  <a:pt x="4279074" y="3904378"/>
                  <a:pt x="4274812" y="3904758"/>
                </a:cubicBezTo>
                <a:lnTo>
                  <a:pt x="4257576" y="3904626"/>
                </a:lnTo>
                <a:cubicBezTo>
                  <a:pt x="4253192" y="3904756"/>
                  <a:pt x="4247384" y="3904843"/>
                  <a:pt x="4240158" y="3904885"/>
                </a:cubicBezTo>
                <a:cubicBezTo>
                  <a:pt x="4246932" y="3905042"/>
                  <a:pt x="4254082" y="3905161"/>
                  <a:pt x="4261612" y="3905243"/>
                </a:cubicBezTo>
                <a:cubicBezTo>
                  <a:pt x="4269144" y="3905325"/>
                  <a:pt x="4276386" y="3905249"/>
                  <a:pt x="4283342" y="3905017"/>
                </a:cubicBezTo>
                <a:lnTo>
                  <a:pt x="4284570" y="3906502"/>
                </a:lnTo>
                <a:lnTo>
                  <a:pt x="4261284" y="3906975"/>
                </a:lnTo>
                <a:lnTo>
                  <a:pt x="4267674" y="3907697"/>
                </a:lnTo>
                <a:lnTo>
                  <a:pt x="4260374" y="3908921"/>
                </a:lnTo>
                <a:lnTo>
                  <a:pt x="4226606" y="3909207"/>
                </a:lnTo>
                <a:cubicBezTo>
                  <a:pt x="4215876" y="3908860"/>
                  <a:pt x="4204600" y="3908654"/>
                  <a:pt x="4192778" y="3908587"/>
                </a:cubicBezTo>
                <a:cubicBezTo>
                  <a:pt x="4180958" y="3908519"/>
                  <a:pt x="4170616" y="3908374"/>
                  <a:pt x="4161750" y="3908150"/>
                </a:cubicBezTo>
                <a:lnTo>
                  <a:pt x="4159976" y="3907834"/>
                </a:lnTo>
                <a:lnTo>
                  <a:pt x="4154108" y="3908049"/>
                </a:lnTo>
                <a:lnTo>
                  <a:pt x="4129230" y="3907817"/>
                </a:lnTo>
                <a:cubicBezTo>
                  <a:pt x="4120550" y="3908056"/>
                  <a:pt x="4111738" y="3908062"/>
                  <a:pt x="4102794" y="3907833"/>
                </a:cubicBezTo>
                <a:cubicBezTo>
                  <a:pt x="4093852" y="3907604"/>
                  <a:pt x="4084062" y="3907645"/>
                  <a:pt x="4073426" y="3907957"/>
                </a:cubicBezTo>
                <a:cubicBezTo>
                  <a:pt x="4068238" y="3907917"/>
                  <a:pt x="4059686" y="3907881"/>
                  <a:pt x="4047768" y="3907849"/>
                </a:cubicBezTo>
                <a:cubicBezTo>
                  <a:pt x="4035850" y="3907817"/>
                  <a:pt x="4028766" y="3907727"/>
                  <a:pt x="4026512" y="3907579"/>
                </a:cubicBezTo>
                <a:cubicBezTo>
                  <a:pt x="4020466" y="3907834"/>
                  <a:pt x="4013000" y="3908044"/>
                  <a:pt x="4004112" y="3908211"/>
                </a:cubicBezTo>
                <a:lnTo>
                  <a:pt x="4005000" y="3908370"/>
                </a:lnTo>
                <a:cubicBezTo>
                  <a:pt x="4004080" y="3908627"/>
                  <a:pt x="4001828" y="3908646"/>
                  <a:pt x="3998246" y="3908428"/>
                </a:cubicBezTo>
                <a:lnTo>
                  <a:pt x="3996472" y="3908110"/>
                </a:lnTo>
                <a:cubicBezTo>
                  <a:pt x="3989896" y="3908129"/>
                  <a:pt x="3985812" y="3907961"/>
                  <a:pt x="3984216" y="3907605"/>
                </a:cubicBezTo>
                <a:cubicBezTo>
                  <a:pt x="3977304" y="3907827"/>
                  <a:pt x="3970194" y="3907961"/>
                  <a:pt x="3962884" y="3908007"/>
                </a:cubicBezTo>
                <a:cubicBezTo>
                  <a:pt x="3955576" y="3908053"/>
                  <a:pt x="3948466" y="3908186"/>
                  <a:pt x="3941554" y="3908409"/>
                </a:cubicBezTo>
                <a:lnTo>
                  <a:pt x="3931230" y="3909936"/>
                </a:lnTo>
                <a:cubicBezTo>
                  <a:pt x="3932592" y="3910108"/>
                  <a:pt x="3932530" y="3910239"/>
                  <a:pt x="3931048" y="3910325"/>
                </a:cubicBezTo>
                <a:cubicBezTo>
                  <a:pt x="3928934" y="3910395"/>
                  <a:pt x="3926364" y="3910410"/>
                  <a:pt x="3923340" y="3910369"/>
                </a:cubicBezTo>
                <a:cubicBezTo>
                  <a:pt x="3920316" y="3910329"/>
                  <a:pt x="3917790" y="3910247"/>
                  <a:pt x="3915768" y="3910122"/>
                </a:cubicBezTo>
                <a:cubicBezTo>
                  <a:pt x="3912748" y="3910241"/>
                  <a:pt x="3909764" y="3910287"/>
                  <a:pt x="3906814" y="3910260"/>
                </a:cubicBezTo>
                <a:cubicBezTo>
                  <a:pt x="3903864" y="3910233"/>
                  <a:pt x="3901458" y="3910067"/>
                  <a:pt x="3899600" y="3909761"/>
                </a:cubicBezTo>
                <a:lnTo>
                  <a:pt x="3896938" y="3909285"/>
                </a:lnTo>
                <a:lnTo>
                  <a:pt x="3874540" y="3909917"/>
                </a:lnTo>
                <a:lnTo>
                  <a:pt x="3828512" y="3909698"/>
                </a:lnTo>
                <a:lnTo>
                  <a:pt x="3819098" y="3909280"/>
                </a:lnTo>
                <a:cubicBezTo>
                  <a:pt x="3812976" y="3909485"/>
                  <a:pt x="3805754" y="3909599"/>
                  <a:pt x="3797434" y="3909622"/>
                </a:cubicBezTo>
                <a:cubicBezTo>
                  <a:pt x="3789116" y="3909645"/>
                  <a:pt x="3781228" y="3909641"/>
                  <a:pt x="3773776" y="3909608"/>
                </a:cubicBezTo>
                <a:lnTo>
                  <a:pt x="3750310" y="3910471"/>
                </a:lnTo>
                <a:lnTo>
                  <a:pt x="3729524" y="3909706"/>
                </a:lnTo>
                <a:lnTo>
                  <a:pt x="3706420" y="3909791"/>
                </a:lnTo>
                <a:lnTo>
                  <a:pt x="3691320" y="3909199"/>
                </a:lnTo>
                <a:cubicBezTo>
                  <a:pt x="3684664" y="3909388"/>
                  <a:pt x="3678334" y="3909398"/>
                  <a:pt x="3672326" y="3909228"/>
                </a:cubicBezTo>
                <a:cubicBezTo>
                  <a:pt x="3666318" y="3909059"/>
                  <a:pt x="3659498" y="3909086"/>
                  <a:pt x="3651866" y="3909311"/>
                </a:cubicBezTo>
                <a:lnTo>
                  <a:pt x="3610636" y="3909107"/>
                </a:lnTo>
                <a:cubicBezTo>
                  <a:pt x="3606670" y="3908679"/>
                  <a:pt x="3599904" y="3908593"/>
                  <a:pt x="3590334" y="3908850"/>
                </a:cubicBezTo>
                <a:cubicBezTo>
                  <a:pt x="3580766" y="3909106"/>
                  <a:pt x="3573554" y="3908941"/>
                  <a:pt x="3568702" y="3908355"/>
                </a:cubicBezTo>
                <a:lnTo>
                  <a:pt x="3624346" y="3906500"/>
                </a:lnTo>
                <a:lnTo>
                  <a:pt x="3622936" y="3905404"/>
                </a:lnTo>
                <a:lnTo>
                  <a:pt x="3605700" y="3905274"/>
                </a:lnTo>
                <a:cubicBezTo>
                  <a:pt x="3596724" y="3905373"/>
                  <a:pt x="3584236" y="3905529"/>
                  <a:pt x="3568240" y="3905743"/>
                </a:cubicBezTo>
                <a:cubicBezTo>
                  <a:pt x="3552244" y="3905957"/>
                  <a:pt x="3540202" y="3906192"/>
                  <a:pt x="3532112" y="3906450"/>
                </a:cubicBezTo>
                <a:cubicBezTo>
                  <a:pt x="3523908" y="3906784"/>
                  <a:pt x="3518582" y="3906868"/>
                  <a:pt x="3516138" y="3906703"/>
                </a:cubicBezTo>
                <a:cubicBezTo>
                  <a:pt x="3513692" y="3906538"/>
                  <a:pt x="3510550" y="3906064"/>
                  <a:pt x="3506710" y="3905281"/>
                </a:cubicBezTo>
                <a:lnTo>
                  <a:pt x="3499956" y="3905339"/>
                </a:lnTo>
                <a:cubicBezTo>
                  <a:pt x="3498620" y="3905627"/>
                  <a:pt x="3496086" y="3905912"/>
                  <a:pt x="3492352" y="3906192"/>
                </a:cubicBezTo>
                <a:cubicBezTo>
                  <a:pt x="3488616" y="3906472"/>
                  <a:pt x="3485284" y="3906404"/>
                  <a:pt x="3482356" y="3905986"/>
                </a:cubicBezTo>
                <a:cubicBezTo>
                  <a:pt x="3481706" y="3905878"/>
                  <a:pt x="3480300" y="3905715"/>
                  <a:pt x="3478140" y="3905496"/>
                </a:cubicBezTo>
                <a:cubicBezTo>
                  <a:pt x="3475980" y="3905277"/>
                  <a:pt x="3474308" y="3905171"/>
                  <a:pt x="3473124" y="3905178"/>
                </a:cubicBezTo>
                <a:lnTo>
                  <a:pt x="3471168" y="3905250"/>
                </a:lnTo>
                <a:lnTo>
                  <a:pt x="3467940" y="3908045"/>
                </a:lnTo>
                <a:cubicBezTo>
                  <a:pt x="3475190" y="3908253"/>
                  <a:pt x="3482810" y="3908315"/>
                  <a:pt x="3490798" y="3908233"/>
                </a:cubicBezTo>
                <a:cubicBezTo>
                  <a:pt x="3498782" y="3908150"/>
                  <a:pt x="3506272" y="3907978"/>
                  <a:pt x="3513262" y="3907717"/>
                </a:cubicBezTo>
                <a:cubicBezTo>
                  <a:pt x="3521314" y="3907963"/>
                  <a:pt x="3529016" y="3907934"/>
                  <a:pt x="3536364" y="3907632"/>
                </a:cubicBezTo>
                <a:lnTo>
                  <a:pt x="3557514" y="3907619"/>
                </a:lnTo>
                <a:cubicBezTo>
                  <a:pt x="3558678" y="3907572"/>
                  <a:pt x="3560262" y="3907522"/>
                  <a:pt x="3562270" y="3907469"/>
                </a:cubicBezTo>
                <a:cubicBezTo>
                  <a:pt x="3564276" y="3907414"/>
                  <a:pt x="3565594" y="3907421"/>
                  <a:pt x="3566224" y="3907490"/>
                </a:cubicBezTo>
                <a:cubicBezTo>
                  <a:pt x="3567342" y="3907839"/>
                  <a:pt x="3565316" y="3908233"/>
                  <a:pt x="3560146" y="3908670"/>
                </a:cubicBezTo>
                <a:cubicBezTo>
                  <a:pt x="3554978" y="3909107"/>
                  <a:pt x="3550598" y="3909395"/>
                  <a:pt x="3547010" y="3909535"/>
                </a:cubicBezTo>
                <a:cubicBezTo>
                  <a:pt x="3545946" y="3909582"/>
                  <a:pt x="3544650" y="3909614"/>
                  <a:pt x="3543120" y="3909630"/>
                </a:cubicBezTo>
                <a:cubicBezTo>
                  <a:pt x="3541592" y="3909646"/>
                  <a:pt x="3540340" y="3909581"/>
                  <a:pt x="3539368" y="3909434"/>
                </a:cubicBezTo>
                <a:cubicBezTo>
                  <a:pt x="3529988" y="3909584"/>
                  <a:pt x="3518532" y="3909678"/>
                  <a:pt x="3504998" y="3909718"/>
                </a:cubicBezTo>
                <a:cubicBezTo>
                  <a:pt x="3491466" y="3909757"/>
                  <a:pt x="3479878" y="3909618"/>
                  <a:pt x="3470238" y="3909299"/>
                </a:cubicBezTo>
                <a:cubicBezTo>
                  <a:pt x="3466460" y="3909414"/>
                  <a:pt x="3463082" y="3909443"/>
                  <a:pt x="3460106" y="3909385"/>
                </a:cubicBezTo>
                <a:cubicBezTo>
                  <a:pt x="3457130" y="3909327"/>
                  <a:pt x="3453752" y="3909355"/>
                  <a:pt x="3449976" y="3909471"/>
                </a:cubicBezTo>
                <a:cubicBezTo>
                  <a:pt x="3441678" y="3909489"/>
                  <a:pt x="3433036" y="3909472"/>
                  <a:pt x="3424052" y="3909420"/>
                </a:cubicBezTo>
                <a:cubicBezTo>
                  <a:pt x="3415066" y="3909368"/>
                  <a:pt x="3406470" y="3909254"/>
                  <a:pt x="3398262" y="3909078"/>
                </a:cubicBezTo>
                <a:cubicBezTo>
                  <a:pt x="3396144" y="3909156"/>
                  <a:pt x="3393806" y="3909195"/>
                  <a:pt x="3391242" y="3909193"/>
                </a:cubicBezTo>
                <a:cubicBezTo>
                  <a:pt x="3388680" y="3909192"/>
                  <a:pt x="3386876" y="3909114"/>
                  <a:pt x="3385826" y="3908962"/>
                </a:cubicBezTo>
                <a:cubicBezTo>
                  <a:pt x="3384814" y="3908641"/>
                  <a:pt x="3387024" y="3908369"/>
                  <a:pt x="3392452" y="3908145"/>
                </a:cubicBezTo>
                <a:cubicBezTo>
                  <a:pt x="3397884" y="3907921"/>
                  <a:pt x="3401958" y="3907772"/>
                  <a:pt x="3404676" y="3907695"/>
                </a:cubicBezTo>
                <a:lnTo>
                  <a:pt x="3391714" y="3906642"/>
                </a:lnTo>
                <a:lnTo>
                  <a:pt x="3371270" y="3907203"/>
                </a:lnTo>
                <a:lnTo>
                  <a:pt x="3328086" y="3907070"/>
                </a:lnTo>
                <a:lnTo>
                  <a:pt x="3327200" y="3906912"/>
                </a:lnTo>
                <a:lnTo>
                  <a:pt x="3284902" y="3906938"/>
                </a:lnTo>
                <a:cubicBezTo>
                  <a:pt x="3282540" y="3906849"/>
                  <a:pt x="3278910" y="3906903"/>
                  <a:pt x="3274014" y="3907099"/>
                </a:cubicBezTo>
                <a:cubicBezTo>
                  <a:pt x="3269118" y="3907295"/>
                  <a:pt x="3265932" y="3907428"/>
                  <a:pt x="3264458" y="3907498"/>
                </a:cubicBezTo>
                <a:cubicBezTo>
                  <a:pt x="3267874" y="3907600"/>
                  <a:pt x="3268546" y="3907790"/>
                  <a:pt x="3266474" y="3908069"/>
                </a:cubicBezTo>
                <a:cubicBezTo>
                  <a:pt x="3264402" y="3908349"/>
                  <a:pt x="3262008" y="3908413"/>
                  <a:pt x="3259296" y="3908261"/>
                </a:cubicBezTo>
                <a:cubicBezTo>
                  <a:pt x="3258880" y="3908170"/>
                  <a:pt x="3258162" y="3908077"/>
                  <a:pt x="3257146" y="3907982"/>
                </a:cubicBezTo>
                <a:cubicBezTo>
                  <a:pt x="3256128" y="3907888"/>
                  <a:pt x="3254654" y="3907870"/>
                  <a:pt x="3252724" y="3907930"/>
                </a:cubicBezTo>
                <a:cubicBezTo>
                  <a:pt x="3250762" y="3908018"/>
                  <a:pt x="3248998" y="3908195"/>
                  <a:pt x="3247432" y="3908459"/>
                </a:cubicBezTo>
                <a:cubicBezTo>
                  <a:pt x="3245866" y="3908723"/>
                  <a:pt x="3244546" y="3908979"/>
                  <a:pt x="3243470" y="3909226"/>
                </a:cubicBezTo>
                <a:cubicBezTo>
                  <a:pt x="3239334" y="3909338"/>
                  <a:pt x="3232098" y="3909397"/>
                  <a:pt x="3221764" y="3909402"/>
                </a:cubicBezTo>
                <a:cubicBezTo>
                  <a:pt x="3211430" y="3909408"/>
                  <a:pt x="3205218" y="3909334"/>
                  <a:pt x="3203128" y="3909180"/>
                </a:cubicBezTo>
                <a:cubicBezTo>
                  <a:pt x="3196616" y="3909448"/>
                  <a:pt x="3192038" y="3909560"/>
                  <a:pt x="3189396" y="3909518"/>
                </a:cubicBezTo>
                <a:cubicBezTo>
                  <a:pt x="3186752" y="3909475"/>
                  <a:pt x="3184046" y="3909184"/>
                  <a:pt x="3181276" y="3908646"/>
                </a:cubicBezTo>
                <a:lnTo>
                  <a:pt x="3159762" y="3909437"/>
                </a:lnTo>
                <a:cubicBezTo>
                  <a:pt x="3160440" y="3908926"/>
                  <a:pt x="3161722" y="3908417"/>
                  <a:pt x="3163600" y="3907909"/>
                </a:cubicBezTo>
                <a:cubicBezTo>
                  <a:pt x="3165478" y="3907402"/>
                  <a:pt x="3168178" y="3906936"/>
                  <a:pt x="3171698" y="3906512"/>
                </a:cubicBezTo>
                <a:cubicBezTo>
                  <a:pt x="3167936" y="3906682"/>
                  <a:pt x="3163730" y="3906774"/>
                  <a:pt x="3159080" y="3906785"/>
                </a:cubicBezTo>
                <a:lnTo>
                  <a:pt x="3144844" y="3908455"/>
                </a:lnTo>
                <a:cubicBezTo>
                  <a:pt x="3136308" y="3908554"/>
                  <a:pt x="3119832" y="3908683"/>
                  <a:pt x="3095412" y="3908840"/>
                </a:cubicBezTo>
                <a:cubicBezTo>
                  <a:pt x="3070994" y="3908997"/>
                  <a:pt x="3055186" y="3908718"/>
                  <a:pt x="3047992" y="3908003"/>
                </a:cubicBezTo>
                <a:cubicBezTo>
                  <a:pt x="3044112" y="3908126"/>
                  <a:pt x="3037786" y="3908207"/>
                  <a:pt x="3029018" y="3908246"/>
                </a:cubicBezTo>
                <a:cubicBezTo>
                  <a:pt x="3020252" y="3908285"/>
                  <a:pt x="3014728" y="3908194"/>
                  <a:pt x="3012450" y="3907971"/>
                </a:cubicBezTo>
                <a:cubicBezTo>
                  <a:pt x="3012270" y="3907886"/>
                  <a:pt x="3012988" y="3907804"/>
                  <a:pt x="3014606" y="3907724"/>
                </a:cubicBezTo>
                <a:cubicBezTo>
                  <a:pt x="3016226" y="3907645"/>
                  <a:pt x="3017168" y="3907603"/>
                  <a:pt x="3017430" y="3907597"/>
                </a:cubicBezTo>
                <a:lnTo>
                  <a:pt x="3015838" y="3906891"/>
                </a:lnTo>
                <a:lnTo>
                  <a:pt x="3005354" y="3906703"/>
                </a:lnTo>
                <a:lnTo>
                  <a:pt x="2997872" y="3908316"/>
                </a:lnTo>
                <a:cubicBezTo>
                  <a:pt x="2987166" y="3908694"/>
                  <a:pt x="2976670" y="3908872"/>
                  <a:pt x="2966390" y="3908853"/>
                </a:cubicBezTo>
                <a:cubicBezTo>
                  <a:pt x="2956108" y="3908832"/>
                  <a:pt x="2945748" y="3908719"/>
                  <a:pt x="2935314" y="3908514"/>
                </a:cubicBezTo>
                <a:cubicBezTo>
                  <a:pt x="2932577" y="3908673"/>
                  <a:pt x="2927649" y="3909022"/>
                  <a:pt x="2920531" y="3909559"/>
                </a:cubicBezTo>
                <a:cubicBezTo>
                  <a:pt x="2913413" y="3910095"/>
                  <a:pt x="2908797" y="3910289"/>
                  <a:pt x="2906685" y="3910140"/>
                </a:cubicBezTo>
                <a:cubicBezTo>
                  <a:pt x="2905454" y="3909902"/>
                  <a:pt x="2905123" y="3909668"/>
                  <a:pt x="2905693" y="3909436"/>
                </a:cubicBezTo>
                <a:cubicBezTo>
                  <a:pt x="2906262" y="3909203"/>
                  <a:pt x="2907130" y="3908972"/>
                  <a:pt x="2908298" y="3908742"/>
                </a:cubicBezTo>
                <a:cubicBezTo>
                  <a:pt x="2901128" y="3909006"/>
                  <a:pt x="2893025" y="3909208"/>
                  <a:pt x="2883989" y="3909349"/>
                </a:cubicBezTo>
                <a:cubicBezTo>
                  <a:pt x="2874954" y="3909490"/>
                  <a:pt x="2866942" y="3909498"/>
                  <a:pt x="2859953" y="3909372"/>
                </a:cubicBezTo>
                <a:lnTo>
                  <a:pt x="2871163" y="3908004"/>
                </a:lnTo>
                <a:lnTo>
                  <a:pt x="2893380" y="3907761"/>
                </a:lnTo>
                <a:cubicBezTo>
                  <a:pt x="2893859" y="3907636"/>
                  <a:pt x="2894283" y="3907501"/>
                  <a:pt x="2894651" y="3907356"/>
                </a:cubicBezTo>
                <a:cubicBezTo>
                  <a:pt x="2895018" y="3907211"/>
                  <a:pt x="2895665" y="3907116"/>
                  <a:pt x="2896586" y="3907070"/>
                </a:cubicBezTo>
                <a:cubicBezTo>
                  <a:pt x="2898664" y="3907037"/>
                  <a:pt x="2900728" y="3907161"/>
                  <a:pt x="2902781" y="3907440"/>
                </a:cubicBezTo>
                <a:cubicBezTo>
                  <a:pt x="2904832" y="3907719"/>
                  <a:pt x="2906141" y="3907918"/>
                  <a:pt x="2906707" y="3908036"/>
                </a:cubicBezTo>
                <a:cubicBezTo>
                  <a:pt x="2912710" y="3907827"/>
                  <a:pt x="2919457" y="3907699"/>
                  <a:pt x="2926949" y="3907650"/>
                </a:cubicBezTo>
                <a:cubicBezTo>
                  <a:pt x="2934439" y="3907602"/>
                  <a:pt x="2941851" y="3907592"/>
                  <a:pt x="2949185" y="3907621"/>
                </a:cubicBezTo>
                <a:cubicBezTo>
                  <a:pt x="2950308" y="3907576"/>
                  <a:pt x="2951754" y="3907482"/>
                  <a:pt x="2953520" y="3907342"/>
                </a:cubicBezTo>
                <a:cubicBezTo>
                  <a:pt x="2955287" y="3907202"/>
                  <a:pt x="2956511" y="3907068"/>
                  <a:pt x="2957190" y="3906945"/>
                </a:cubicBezTo>
                <a:lnTo>
                  <a:pt x="2933380" y="3906482"/>
                </a:lnTo>
                <a:lnTo>
                  <a:pt x="2926991" y="3905761"/>
                </a:lnTo>
                <a:lnTo>
                  <a:pt x="2899611" y="3906767"/>
                </a:lnTo>
                <a:cubicBezTo>
                  <a:pt x="2890829" y="3906410"/>
                  <a:pt x="2879745" y="3906219"/>
                  <a:pt x="2866361" y="3906197"/>
                </a:cubicBezTo>
                <a:cubicBezTo>
                  <a:pt x="2852977" y="3906176"/>
                  <a:pt x="2842026" y="3906220"/>
                  <a:pt x="2833504" y="3906330"/>
                </a:cubicBezTo>
                <a:cubicBezTo>
                  <a:pt x="2829609" y="3906442"/>
                  <a:pt x="2825758" y="3906456"/>
                  <a:pt x="2821953" y="3906373"/>
                </a:cubicBezTo>
                <a:cubicBezTo>
                  <a:pt x="2818147" y="3906290"/>
                  <a:pt x="2814297" y="3906303"/>
                  <a:pt x="2810401" y="3906415"/>
                </a:cubicBezTo>
                <a:lnTo>
                  <a:pt x="2792094" y="3906515"/>
                </a:lnTo>
                <a:lnTo>
                  <a:pt x="2792981" y="3906673"/>
                </a:lnTo>
                <a:cubicBezTo>
                  <a:pt x="2789085" y="3906785"/>
                  <a:pt x="2785235" y="3906799"/>
                  <a:pt x="2781429" y="3906715"/>
                </a:cubicBezTo>
                <a:cubicBezTo>
                  <a:pt x="2777623" y="3906632"/>
                  <a:pt x="2773774" y="3906647"/>
                  <a:pt x="2769877" y="3906758"/>
                </a:cubicBezTo>
                <a:cubicBezTo>
                  <a:pt x="2766896" y="3906884"/>
                  <a:pt x="2764059" y="3906956"/>
                  <a:pt x="2761366" y="3906975"/>
                </a:cubicBezTo>
                <a:cubicBezTo>
                  <a:pt x="2758675" y="3906995"/>
                  <a:pt x="2756417" y="3906855"/>
                  <a:pt x="2754596" y="3906556"/>
                </a:cubicBezTo>
                <a:cubicBezTo>
                  <a:pt x="2749002" y="3906785"/>
                  <a:pt x="2745033" y="3906883"/>
                  <a:pt x="2742685" y="3906850"/>
                </a:cubicBezTo>
                <a:cubicBezTo>
                  <a:pt x="2740338" y="3906817"/>
                  <a:pt x="2737971" y="3906569"/>
                  <a:pt x="2735584" y="3906107"/>
                </a:cubicBezTo>
                <a:lnTo>
                  <a:pt x="2714072" y="3906898"/>
                </a:lnTo>
                <a:lnTo>
                  <a:pt x="2713548" y="3905961"/>
                </a:lnTo>
                <a:lnTo>
                  <a:pt x="2680848" y="3906017"/>
                </a:lnTo>
                <a:lnTo>
                  <a:pt x="2678711" y="3906478"/>
                </a:lnTo>
                <a:lnTo>
                  <a:pt x="2669296" y="3906059"/>
                </a:lnTo>
                <a:lnTo>
                  <a:pt x="2659699" y="3906030"/>
                </a:lnTo>
                <a:lnTo>
                  <a:pt x="2648671" y="3907009"/>
                </a:lnTo>
                <a:lnTo>
                  <a:pt x="2632139" y="3907426"/>
                </a:lnTo>
                <a:cubicBezTo>
                  <a:pt x="2629307" y="3907060"/>
                  <a:pt x="2625516" y="3906945"/>
                  <a:pt x="2620768" y="3907080"/>
                </a:cubicBezTo>
                <a:cubicBezTo>
                  <a:pt x="2616021" y="3907214"/>
                  <a:pt x="2611343" y="3906940"/>
                  <a:pt x="2606738" y="3906257"/>
                </a:cubicBezTo>
                <a:lnTo>
                  <a:pt x="2616515" y="3905898"/>
                </a:lnTo>
                <a:lnTo>
                  <a:pt x="2611898" y="3905494"/>
                </a:lnTo>
                <a:cubicBezTo>
                  <a:pt x="2608573" y="3905497"/>
                  <a:pt x="2602961" y="3905512"/>
                  <a:pt x="2595059" y="3905539"/>
                </a:cubicBezTo>
                <a:cubicBezTo>
                  <a:pt x="2587158" y="3905567"/>
                  <a:pt x="2582523" y="3905547"/>
                  <a:pt x="2581153" y="3905477"/>
                </a:cubicBezTo>
                <a:cubicBezTo>
                  <a:pt x="2580892" y="3905395"/>
                  <a:pt x="2581285" y="3905325"/>
                  <a:pt x="2582333" y="3905267"/>
                </a:cubicBezTo>
                <a:cubicBezTo>
                  <a:pt x="2583382" y="3905208"/>
                  <a:pt x="2583996" y="3905178"/>
                  <a:pt x="2584178" y="3905175"/>
                </a:cubicBezTo>
                <a:cubicBezTo>
                  <a:pt x="2582065" y="3904727"/>
                  <a:pt x="2582971" y="3904502"/>
                  <a:pt x="2586896" y="3904502"/>
                </a:cubicBezTo>
                <a:cubicBezTo>
                  <a:pt x="2590820" y="3904501"/>
                  <a:pt x="2594477" y="3904557"/>
                  <a:pt x="2597868" y="3904672"/>
                </a:cubicBezTo>
                <a:lnTo>
                  <a:pt x="2611921" y="3903390"/>
                </a:lnTo>
                <a:lnTo>
                  <a:pt x="2629158" y="3903521"/>
                </a:lnTo>
                <a:lnTo>
                  <a:pt x="2628816" y="3902195"/>
                </a:lnTo>
                <a:cubicBezTo>
                  <a:pt x="2621998" y="3902390"/>
                  <a:pt x="2615015" y="3902424"/>
                  <a:pt x="2607866" y="3902297"/>
                </a:cubicBezTo>
                <a:cubicBezTo>
                  <a:pt x="2600719" y="3902169"/>
                  <a:pt x="2593246" y="3902221"/>
                  <a:pt x="2585450" y="3902452"/>
                </a:cubicBezTo>
                <a:cubicBezTo>
                  <a:pt x="2574903" y="3902270"/>
                  <a:pt x="2564279" y="3902127"/>
                  <a:pt x="2553576" y="3902022"/>
                </a:cubicBezTo>
                <a:cubicBezTo>
                  <a:pt x="2542873" y="3901918"/>
                  <a:pt x="2532471" y="3901816"/>
                  <a:pt x="2522369" y="3901713"/>
                </a:cubicBezTo>
                <a:cubicBezTo>
                  <a:pt x="2517199" y="3901807"/>
                  <a:pt x="2510119" y="3901876"/>
                  <a:pt x="2501128" y="3901920"/>
                </a:cubicBezTo>
                <a:cubicBezTo>
                  <a:pt x="2492139" y="3901964"/>
                  <a:pt x="2486127" y="3901803"/>
                  <a:pt x="2483095" y="3901436"/>
                </a:cubicBezTo>
                <a:cubicBezTo>
                  <a:pt x="2481699" y="3901512"/>
                  <a:pt x="2479290" y="3901695"/>
                  <a:pt x="2475870" y="3901988"/>
                </a:cubicBezTo>
                <a:cubicBezTo>
                  <a:pt x="2472450" y="3902282"/>
                  <a:pt x="2470530" y="3902448"/>
                  <a:pt x="2470111" y="3902487"/>
                </a:cubicBezTo>
                <a:cubicBezTo>
                  <a:pt x="2470780" y="3902554"/>
                  <a:pt x="2472017" y="3902565"/>
                  <a:pt x="2473820" y="3902518"/>
                </a:cubicBezTo>
                <a:cubicBezTo>
                  <a:pt x="2475624" y="3902472"/>
                  <a:pt x="2476639" y="3902442"/>
                  <a:pt x="2476865" y="3902430"/>
                </a:cubicBezTo>
                <a:cubicBezTo>
                  <a:pt x="2490909" y="3902455"/>
                  <a:pt x="2505028" y="3902573"/>
                  <a:pt x="2519225" y="3902784"/>
                </a:cubicBezTo>
                <a:cubicBezTo>
                  <a:pt x="2533421" y="3902995"/>
                  <a:pt x="2547143" y="3902936"/>
                  <a:pt x="2560390" y="3902608"/>
                </a:cubicBezTo>
                <a:lnTo>
                  <a:pt x="2564825" y="3903401"/>
                </a:lnTo>
                <a:cubicBezTo>
                  <a:pt x="2567062" y="3903757"/>
                  <a:pt x="2569019" y="3904195"/>
                  <a:pt x="2570698" y="3904715"/>
                </a:cubicBezTo>
                <a:cubicBezTo>
                  <a:pt x="2572378" y="3905234"/>
                  <a:pt x="2571004" y="3905604"/>
                  <a:pt x="2566578" y="3905822"/>
                </a:cubicBezTo>
                <a:cubicBezTo>
                  <a:pt x="2557603" y="3906132"/>
                  <a:pt x="2548041" y="3906285"/>
                  <a:pt x="2537893" y="3906279"/>
                </a:cubicBezTo>
                <a:cubicBezTo>
                  <a:pt x="2527745" y="3906275"/>
                  <a:pt x="2518053" y="3906192"/>
                  <a:pt x="2508817" y="3906034"/>
                </a:cubicBezTo>
                <a:cubicBezTo>
                  <a:pt x="2504202" y="3906228"/>
                  <a:pt x="2500408" y="3906463"/>
                  <a:pt x="2497435" y="3906740"/>
                </a:cubicBezTo>
                <a:cubicBezTo>
                  <a:pt x="2494464" y="3907016"/>
                  <a:pt x="2490670" y="3907251"/>
                  <a:pt x="2486054" y="3907445"/>
                </a:cubicBezTo>
                <a:lnTo>
                  <a:pt x="2483757" y="3906192"/>
                </a:lnTo>
                <a:cubicBezTo>
                  <a:pt x="2477764" y="3906420"/>
                  <a:pt x="2470950" y="3906606"/>
                  <a:pt x="2463314" y="3906752"/>
                </a:cubicBezTo>
                <a:cubicBezTo>
                  <a:pt x="2455677" y="3906898"/>
                  <a:pt x="2447976" y="3906925"/>
                  <a:pt x="2440209" y="3906837"/>
                </a:cubicBezTo>
                <a:lnTo>
                  <a:pt x="2449464" y="3905540"/>
                </a:lnTo>
                <a:lnTo>
                  <a:pt x="2469725" y="3905369"/>
                </a:lnTo>
                <a:cubicBezTo>
                  <a:pt x="2470204" y="3905244"/>
                  <a:pt x="2470628" y="3905109"/>
                  <a:pt x="2470996" y="3904964"/>
                </a:cubicBezTo>
                <a:cubicBezTo>
                  <a:pt x="2471364" y="3904819"/>
                  <a:pt x="2472009" y="3904723"/>
                  <a:pt x="2472931" y="3904677"/>
                </a:cubicBezTo>
                <a:cubicBezTo>
                  <a:pt x="2474972" y="3904638"/>
                  <a:pt x="2476889" y="3904735"/>
                  <a:pt x="2478682" y="3904968"/>
                </a:cubicBezTo>
                <a:cubicBezTo>
                  <a:pt x="2480476" y="3905201"/>
                  <a:pt x="2481637" y="3905373"/>
                  <a:pt x="2482165" y="3905485"/>
                </a:cubicBezTo>
                <a:lnTo>
                  <a:pt x="2520732" y="3905214"/>
                </a:lnTo>
                <a:lnTo>
                  <a:pt x="2527668" y="3904768"/>
                </a:lnTo>
                <a:lnTo>
                  <a:pt x="2533899" y="3903773"/>
                </a:lnTo>
                <a:lnTo>
                  <a:pt x="2519685" y="3903341"/>
                </a:lnTo>
                <a:lnTo>
                  <a:pt x="2475956" y="3904375"/>
                </a:lnTo>
                <a:cubicBezTo>
                  <a:pt x="2467761" y="3904087"/>
                  <a:pt x="2457590" y="3903919"/>
                  <a:pt x="2445439" y="3903872"/>
                </a:cubicBezTo>
                <a:cubicBezTo>
                  <a:pt x="2433288" y="3903825"/>
                  <a:pt x="2423023" y="3903852"/>
                  <a:pt x="2414647" y="3903953"/>
                </a:cubicBezTo>
                <a:cubicBezTo>
                  <a:pt x="2407774" y="3904182"/>
                  <a:pt x="2400590" y="3904303"/>
                  <a:pt x="2393096" y="3904316"/>
                </a:cubicBezTo>
                <a:cubicBezTo>
                  <a:pt x="2385602" y="3904328"/>
                  <a:pt x="2377975" y="3904369"/>
                  <a:pt x="2370213" y="3904440"/>
                </a:cubicBezTo>
                <a:cubicBezTo>
                  <a:pt x="2357778" y="3903973"/>
                  <a:pt x="2344808" y="3903622"/>
                  <a:pt x="2331304" y="3903385"/>
                </a:cubicBezTo>
                <a:lnTo>
                  <a:pt x="2285982" y="3903713"/>
                </a:lnTo>
                <a:cubicBezTo>
                  <a:pt x="2285527" y="3903615"/>
                  <a:pt x="2284663" y="3903495"/>
                  <a:pt x="2283388" y="3903355"/>
                </a:cubicBezTo>
                <a:cubicBezTo>
                  <a:pt x="2282111" y="3903214"/>
                  <a:pt x="2280490" y="3903171"/>
                  <a:pt x="2278523" y="3903224"/>
                </a:cubicBezTo>
                <a:cubicBezTo>
                  <a:pt x="2277557" y="3903279"/>
                  <a:pt x="2276732" y="3903413"/>
                  <a:pt x="2276053" y="3903625"/>
                </a:cubicBezTo>
                <a:cubicBezTo>
                  <a:pt x="2275374" y="3903837"/>
                  <a:pt x="2274772" y="3904011"/>
                  <a:pt x="2274249" y="3904145"/>
                </a:cubicBezTo>
                <a:lnTo>
                  <a:pt x="2252758" y="3902833"/>
                </a:lnTo>
                <a:lnTo>
                  <a:pt x="2246549" y="3901723"/>
                </a:lnTo>
                <a:cubicBezTo>
                  <a:pt x="2253986" y="3901489"/>
                  <a:pt x="2261511" y="3901324"/>
                  <a:pt x="2269126" y="3901227"/>
                </a:cubicBezTo>
                <a:cubicBezTo>
                  <a:pt x="2276738" y="3901131"/>
                  <a:pt x="2286753" y="3900778"/>
                  <a:pt x="2299170" y="3900170"/>
                </a:cubicBezTo>
                <a:cubicBezTo>
                  <a:pt x="2291582" y="3900043"/>
                  <a:pt x="2284104" y="3899935"/>
                  <a:pt x="2276737" y="3899848"/>
                </a:cubicBezTo>
                <a:cubicBezTo>
                  <a:pt x="2269370" y="3899761"/>
                  <a:pt x="2261801" y="3899847"/>
                  <a:pt x="2254030" y="3900110"/>
                </a:cubicBezTo>
                <a:cubicBezTo>
                  <a:pt x="2242247" y="3899618"/>
                  <a:pt x="2229929" y="3899243"/>
                  <a:pt x="2217077" y="3898983"/>
                </a:cubicBezTo>
                <a:cubicBezTo>
                  <a:pt x="2211166" y="3898137"/>
                  <a:pt x="2205369" y="3897944"/>
                  <a:pt x="2199689" y="3898404"/>
                </a:cubicBezTo>
                <a:cubicBezTo>
                  <a:pt x="2194009" y="3898863"/>
                  <a:pt x="2189320" y="3898869"/>
                  <a:pt x="2185627" y="3898419"/>
                </a:cubicBezTo>
                <a:lnTo>
                  <a:pt x="2182078" y="3897785"/>
                </a:lnTo>
                <a:cubicBezTo>
                  <a:pt x="2176430" y="3897960"/>
                  <a:pt x="2171684" y="3898007"/>
                  <a:pt x="2167838" y="3897926"/>
                </a:cubicBezTo>
                <a:cubicBezTo>
                  <a:pt x="2163992" y="3897844"/>
                  <a:pt x="2159734" y="3897873"/>
                  <a:pt x="2155063" y="3898013"/>
                </a:cubicBezTo>
                <a:lnTo>
                  <a:pt x="2137121" y="3897335"/>
                </a:lnTo>
                <a:lnTo>
                  <a:pt x="2149219" y="3896125"/>
                </a:lnTo>
                <a:cubicBezTo>
                  <a:pt x="2147444" y="3895808"/>
                  <a:pt x="2148513" y="3895577"/>
                  <a:pt x="2152425" y="3895434"/>
                </a:cubicBezTo>
                <a:cubicBezTo>
                  <a:pt x="2160384" y="3895197"/>
                  <a:pt x="2168996" y="3895103"/>
                  <a:pt x="2178262" y="3895153"/>
                </a:cubicBezTo>
                <a:cubicBezTo>
                  <a:pt x="2187530" y="3895202"/>
                  <a:pt x="2196632" y="3895091"/>
                  <a:pt x="2205569" y="3894818"/>
                </a:cubicBezTo>
                <a:cubicBezTo>
                  <a:pt x="2205750" y="3894815"/>
                  <a:pt x="2206365" y="3894785"/>
                  <a:pt x="2207412" y="3894727"/>
                </a:cubicBezTo>
                <a:cubicBezTo>
                  <a:pt x="2208462" y="3894667"/>
                  <a:pt x="2208855" y="3894598"/>
                  <a:pt x="2208593" y="3894516"/>
                </a:cubicBezTo>
                <a:cubicBezTo>
                  <a:pt x="2207664" y="3894447"/>
                  <a:pt x="2205036" y="3894415"/>
                  <a:pt x="2200707" y="3894424"/>
                </a:cubicBezTo>
                <a:cubicBezTo>
                  <a:pt x="2196380" y="3894431"/>
                  <a:pt x="2193262" y="3894418"/>
                  <a:pt x="2191355" y="3894385"/>
                </a:cubicBezTo>
                <a:cubicBezTo>
                  <a:pt x="2188365" y="3894272"/>
                  <a:pt x="2185818" y="3894238"/>
                  <a:pt x="2183715" y="3894283"/>
                </a:cubicBezTo>
                <a:cubicBezTo>
                  <a:pt x="2180769" y="3894415"/>
                  <a:pt x="2178081" y="3894515"/>
                  <a:pt x="2175648" y="3894579"/>
                </a:cubicBezTo>
                <a:cubicBezTo>
                  <a:pt x="2173215" y="3894645"/>
                  <a:pt x="2171105" y="3894531"/>
                  <a:pt x="2169319" y="3894239"/>
                </a:cubicBezTo>
                <a:lnTo>
                  <a:pt x="2161861" y="3893749"/>
                </a:lnTo>
                <a:lnTo>
                  <a:pt x="2151036" y="3892235"/>
                </a:lnTo>
                <a:lnTo>
                  <a:pt x="2132729" y="3892335"/>
                </a:lnTo>
                <a:cubicBezTo>
                  <a:pt x="2130280" y="3892134"/>
                  <a:pt x="2127276" y="3891965"/>
                  <a:pt x="2123716" y="3891830"/>
                </a:cubicBezTo>
                <a:cubicBezTo>
                  <a:pt x="2120156" y="3891694"/>
                  <a:pt x="2116883" y="3891583"/>
                  <a:pt x="2113900" y="3891498"/>
                </a:cubicBezTo>
                <a:cubicBezTo>
                  <a:pt x="2112980" y="3891324"/>
                  <a:pt x="2111449" y="3891174"/>
                  <a:pt x="2109306" y="3891045"/>
                </a:cubicBezTo>
                <a:cubicBezTo>
                  <a:pt x="2107165" y="3890917"/>
                  <a:pt x="2104609" y="3890899"/>
                  <a:pt x="2101643" y="3890992"/>
                </a:cubicBezTo>
                <a:lnTo>
                  <a:pt x="2094707" y="3891439"/>
                </a:lnTo>
                <a:lnTo>
                  <a:pt x="2086725" y="3890011"/>
                </a:lnTo>
                <a:cubicBezTo>
                  <a:pt x="2090865" y="3889935"/>
                  <a:pt x="2097337" y="3889880"/>
                  <a:pt x="2106142" y="3889848"/>
                </a:cubicBezTo>
                <a:cubicBezTo>
                  <a:pt x="2114947" y="3889814"/>
                  <a:pt x="2118844" y="3889615"/>
                  <a:pt x="2117834" y="3889250"/>
                </a:cubicBezTo>
                <a:cubicBezTo>
                  <a:pt x="2116806" y="3889093"/>
                  <a:pt x="2115222" y="3888968"/>
                  <a:pt x="2113083" y="3888876"/>
                </a:cubicBezTo>
                <a:cubicBezTo>
                  <a:pt x="2110943" y="3888782"/>
                  <a:pt x="2109093" y="3888715"/>
                  <a:pt x="2107532" y="3888673"/>
                </a:cubicBezTo>
                <a:lnTo>
                  <a:pt x="2082290" y="3889219"/>
                </a:lnTo>
                <a:lnTo>
                  <a:pt x="2064166" y="3888929"/>
                </a:lnTo>
                <a:cubicBezTo>
                  <a:pt x="2058380" y="3889143"/>
                  <a:pt x="2052885" y="3889249"/>
                  <a:pt x="2047680" y="3889249"/>
                </a:cubicBezTo>
                <a:cubicBezTo>
                  <a:pt x="2042473" y="3889249"/>
                  <a:pt x="2037069" y="3889161"/>
                  <a:pt x="2031466" y="3888985"/>
                </a:cubicBezTo>
                <a:lnTo>
                  <a:pt x="2015820" y="3889560"/>
                </a:lnTo>
                <a:cubicBezTo>
                  <a:pt x="2007115" y="3889338"/>
                  <a:pt x="1998761" y="3889391"/>
                  <a:pt x="1990761" y="3889717"/>
                </a:cubicBezTo>
                <a:cubicBezTo>
                  <a:pt x="1990275" y="3889428"/>
                  <a:pt x="1988499" y="3889199"/>
                  <a:pt x="1985437" y="3889029"/>
                </a:cubicBezTo>
                <a:cubicBezTo>
                  <a:pt x="1982372" y="3888858"/>
                  <a:pt x="1978818" y="3888838"/>
                  <a:pt x="1974774" y="3888966"/>
                </a:cubicBezTo>
                <a:lnTo>
                  <a:pt x="1951851" y="3888662"/>
                </a:lnTo>
                <a:lnTo>
                  <a:pt x="1950623" y="3887178"/>
                </a:lnTo>
                <a:cubicBezTo>
                  <a:pt x="1958143" y="3887152"/>
                  <a:pt x="1966252" y="3887022"/>
                  <a:pt x="1974952" y="3886785"/>
                </a:cubicBezTo>
                <a:cubicBezTo>
                  <a:pt x="1983651" y="3886549"/>
                  <a:pt x="1991004" y="3886493"/>
                  <a:pt x="1997013" y="3886619"/>
                </a:cubicBezTo>
                <a:cubicBezTo>
                  <a:pt x="2003057" y="3886365"/>
                  <a:pt x="2007499" y="3886457"/>
                  <a:pt x="2010338" y="3886894"/>
                </a:cubicBezTo>
                <a:cubicBezTo>
                  <a:pt x="2011975" y="3887248"/>
                  <a:pt x="2014422" y="3887668"/>
                  <a:pt x="2017679" y="3888154"/>
                </a:cubicBezTo>
                <a:cubicBezTo>
                  <a:pt x="2020935" y="3888639"/>
                  <a:pt x="2023165" y="3888493"/>
                  <a:pt x="2024369" y="3887716"/>
                </a:cubicBezTo>
                <a:lnTo>
                  <a:pt x="2047474" y="3887632"/>
                </a:lnTo>
                <a:lnTo>
                  <a:pt x="2043926" y="3886997"/>
                </a:lnTo>
                <a:lnTo>
                  <a:pt x="2057252" y="3887272"/>
                </a:lnTo>
                <a:lnTo>
                  <a:pt x="2076808" y="3886553"/>
                </a:lnTo>
                <a:lnTo>
                  <a:pt x="2092796" y="3887303"/>
                </a:lnTo>
                <a:lnTo>
                  <a:pt x="2110396" y="3886656"/>
                </a:lnTo>
                <a:cubicBezTo>
                  <a:pt x="2118215" y="3886719"/>
                  <a:pt x="2125500" y="3886897"/>
                  <a:pt x="2132250" y="3887190"/>
                </a:cubicBezTo>
                <a:lnTo>
                  <a:pt x="2150556" y="3887091"/>
                </a:lnTo>
                <a:cubicBezTo>
                  <a:pt x="2149332" y="3886539"/>
                  <a:pt x="2155127" y="3886134"/>
                  <a:pt x="2167940" y="3885878"/>
                </a:cubicBezTo>
                <a:cubicBezTo>
                  <a:pt x="2180753" y="3885622"/>
                  <a:pt x="2189300" y="3885500"/>
                  <a:pt x="2193580" y="3885509"/>
                </a:cubicBezTo>
                <a:cubicBezTo>
                  <a:pt x="2196139" y="3885774"/>
                  <a:pt x="2201101" y="3885782"/>
                  <a:pt x="2208464" y="3885536"/>
                </a:cubicBezTo>
                <a:cubicBezTo>
                  <a:pt x="2215826" y="3885289"/>
                  <a:pt x="2220879" y="3885103"/>
                  <a:pt x="2223620" y="3884978"/>
                </a:cubicBezTo>
                <a:cubicBezTo>
                  <a:pt x="2226072" y="3885171"/>
                  <a:pt x="2229115" y="3885258"/>
                  <a:pt x="2232748" y="3885240"/>
                </a:cubicBezTo>
                <a:cubicBezTo>
                  <a:pt x="2236380" y="3885222"/>
                  <a:pt x="2239735" y="3885154"/>
                  <a:pt x="2242813" y="3885038"/>
                </a:cubicBezTo>
                <a:cubicBezTo>
                  <a:pt x="2246332" y="3884876"/>
                  <a:pt x="2248674" y="3884662"/>
                  <a:pt x="2249840" y="3884396"/>
                </a:cubicBezTo>
                <a:cubicBezTo>
                  <a:pt x="2251005" y="3884130"/>
                  <a:pt x="2253348" y="3883917"/>
                  <a:pt x="2256866" y="3883756"/>
                </a:cubicBezTo>
                <a:cubicBezTo>
                  <a:pt x="2251981" y="3883199"/>
                  <a:pt x="2244526" y="3883130"/>
                  <a:pt x="2234498" y="3883551"/>
                </a:cubicBezTo>
                <a:cubicBezTo>
                  <a:pt x="2224471" y="3883971"/>
                  <a:pt x="2217236" y="3883943"/>
                  <a:pt x="2212795" y="3883465"/>
                </a:cubicBezTo>
                <a:cubicBezTo>
                  <a:pt x="2206713" y="3883668"/>
                  <a:pt x="2200167" y="3883710"/>
                  <a:pt x="2193156" y="3883590"/>
                </a:cubicBezTo>
                <a:cubicBezTo>
                  <a:pt x="2186145" y="3883469"/>
                  <a:pt x="2179956" y="3883258"/>
                  <a:pt x="2174590" y="3882957"/>
                </a:cubicBezTo>
                <a:lnTo>
                  <a:pt x="2149167" y="3883892"/>
                </a:lnTo>
                <a:cubicBezTo>
                  <a:pt x="2133117" y="3882806"/>
                  <a:pt x="2119127" y="3882324"/>
                  <a:pt x="2107196" y="3882448"/>
                </a:cubicBezTo>
                <a:cubicBezTo>
                  <a:pt x="2095266" y="3882572"/>
                  <a:pt x="2078337" y="3882725"/>
                  <a:pt x="2056409" y="3882906"/>
                </a:cubicBezTo>
                <a:cubicBezTo>
                  <a:pt x="2052845" y="3882392"/>
                  <a:pt x="2047902" y="3882000"/>
                  <a:pt x="2041582" y="3881731"/>
                </a:cubicBezTo>
                <a:cubicBezTo>
                  <a:pt x="2035260" y="3881461"/>
                  <a:pt x="2030318" y="3881070"/>
                  <a:pt x="2026754" y="3880555"/>
                </a:cubicBezTo>
                <a:lnTo>
                  <a:pt x="2005242" y="3881347"/>
                </a:lnTo>
                <a:lnTo>
                  <a:pt x="2002582" y="3880871"/>
                </a:lnTo>
                <a:cubicBezTo>
                  <a:pt x="2000881" y="3880567"/>
                  <a:pt x="2000824" y="3880346"/>
                  <a:pt x="2002410" y="3880208"/>
                </a:cubicBezTo>
                <a:cubicBezTo>
                  <a:pt x="2003996" y="3880070"/>
                  <a:pt x="2006782" y="3879936"/>
                  <a:pt x="2010768" y="3879805"/>
                </a:cubicBezTo>
                <a:lnTo>
                  <a:pt x="2029074" y="3879706"/>
                </a:lnTo>
                <a:cubicBezTo>
                  <a:pt x="2030443" y="3879643"/>
                  <a:pt x="2032637" y="3879490"/>
                  <a:pt x="2035654" y="3879248"/>
                </a:cubicBezTo>
                <a:cubicBezTo>
                  <a:pt x="2038670" y="3879006"/>
                  <a:pt x="2040153" y="3878832"/>
                  <a:pt x="2040102" y="3878726"/>
                </a:cubicBezTo>
                <a:lnTo>
                  <a:pt x="2034235" y="3878943"/>
                </a:lnTo>
                <a:cubicBezTo>
                  <a:pt x="2029024" y="3878696"/>
                  <a:pt x="2022259" y="3878434"/>
                  <a:pt x="2013939" y="3878159"/>
                </a:cubicBezTo>
                <a:cubicBezTo>
                  <a:pt x="2005619" y="3877884"/>
                  <a:pt x="1998763" y="3877817"/>
                  <a:pt x="1993370" y="3877959"/>
                </a:cubicBezTo>
                <a:cubicBezTo>
                  <a:pt x="1989940" y="3877803"/>
                  <a:pt x="1985919" y="3877752"/>
                  <a:pt x="1981309" y="3877806"/>
                </a:cubicBezTo>
                <a:cubicBezTo>
                  <a:pt x="1976699" y="3877860"/>
                  <a:pt x="1972365" y="3877963"/>
                  <a:pt x="1968310" y="3878116"/>
                </a:cubicBezTo>
                <a:lnTo>
                  <a:pt x="1954279" y="3877294"/>
                </a:lnTo>
                <a:cubicBezTo>
                  <a:pt x="1951161" y="3877412"/>
                  <a:pt x="1947398" y="3877496"/>
                  <a:pt x="1942992" y="3877542"/>
                </a:cubicBezTo>
                <a:cubicBezTo>
                  <a:pt x="1938585" y="3877588"/>
                  <a:pt x="1934646" y="3877534"/>
                  <a:pt x="1931175" y="3877379"/>
                </a:cubicBezTo>
                <a:lnTo>
                  <a:pt x="1915530" y="3877954"/>
                </a:lnTo>
                <a:lnTo>
                  <a:pt x="1906115" y="3877535"/>
                </a:lnTo>
                <a:cubicBezTo>
                  <a:pt x="1900074" y="3877738"/>
                  <a:pt x="1893447" y="3877783"/>
                  <a:pt x="1886232" y="3877669"/>
                </a:cubicBezTo>
                <a:cubicBezTo>
                  <a:pt x="1879016" y="3877557"/>
                  <a:pt x="1872258" y="3877367"/>
                  <a:pt x="1865954" y="3877101"/>
                </a:cubicBezTo>
                <a:cubicBezTo>
                  <a:pt x="1857911" y="3877006"/>
                  <a:pt x="1848678" y="3876884"/>
                  <a:pt x="1838257" y="3876733"/>
                </a:cubicBezTo>
                <a:cubicBezTo>
                  <a:pt x="1827836" y="3876583"/>
                  <a:pt x="1818649" y="3876363"/>
                  <a:pt x="1810695" y="3876074"/>
                </a:cubicBezTo>
                <a:cubicBezTo>
                  <a:pt x="1807695" y="3876196"/>
                  <a:pt x="1804407" y="3876293"/>
                  <a:pt x="1800829" y="3876366"/>
                </a:cubicBezTo>
                <a:cubicBezTo>
                  <a:pt x="1797252" y="3876437"/>
                  <a:pt x="1793787" y="3876397"/>
                  <a:pt x="1790433" y="3876245"/>
                </a:cubicBezTo>
                <a:cubicBezTo>
                  <a:pt x="1784331" y="3876454"/>
                  <a:pt x="1777562" y="3876544"/>
                  <a:pt x="1770126" y="3876514"/>
                </a:cubicBezTo>
                <a:cubicBezTo>
                  <a:pt x="1762693" y="3876485"/>
                  <a:pt x="1756014" y="3876380"/>
                  <a:pt x="1750092" y="3876199"/>
                </a:cubicBezTo>
                <a:cubicBezTo>
                  <a:pt x="1748055" y="3876274"/>
                  <a:pt x="1746040" y="3876301"/>
                  <a:pt x="1744049" y="3876279"/>
                </a:cubicBezTo>
                <a:cubicBezTo>
                  <a:pt x="1742058" y="3876256"/>
                  <a:pt x="1740577" y="3876167"/>
                  <a:pt x="1739609" y="3876012"/>
                </a:cubicBezTo>
                <a:lnTo>
                  <a:pt x="1738905" y="3875464"/>
                </a:lnTo>
                <a:lnTo>
                  <a:pt x="1761122" y="3875221"/>
                </a:lnTo>
                <a:cubicBezTo>
                  <a:pt x="1764086" y="3875303"/>
                  <a:pt x="1767440" y="3875322"/>
                  <a:pt x="1771183" y="3875281"/>
                </a:cubicBezTo>
                <a:cubicBezTo>
                  <a:pt x="1774926" y="3875238"/>
                  <a:pt x="1778326" y="3875162"/>
                  <a:pt x="1781382" y="3875049"/>
                </a:cubicBezTo>
                <a:lnTo>
                  <a:pt x="1802531" y="3875036"/>
                </a:lnTo>
                <a:cubicBezTo>
                  <a:pt x="1806747" y="3874841"/>
                  <a:pt x="1811561" y="3874648"/>
                  <a:pt x="1816976" y="3874457"/>
                </a:cubicBezTo>
                <a:cubicBezTo>
                  <a:pt x="1822392" y="3874266"/>
                  <a:pt x="1826582" y="3874383"/>
                  <a:pt x="1829547" y="3874808"/>
                </a:cubicBezTo>
                <a:cubicBezTo>
                  <a:pt x="1848909" y="3874159"/>
                  <a:pt x="1873912" y="3873781"/>
                  <a:pt x="1904556" y="3873674"/>
                </a:cubicBezTo>
                <a:cubicBezTo>
                  <a:pt x="1935198" y="3873567"/>
                  <a:pt x="1960906" y="3873737"/>
                  <a:pt x="1981680" y="3874184"/>
                </a:cubicBezTo>
                <a:cubicBezTo>
                  <a:pt x="1988473" y="3873958"/>
                  <a:pt x="1995110" y="3873810"/>
                  <a:pt x="2001589" y="3873739"/>
                </a:cubicBezTo>
                <a:cubicBezTo>
                  <a:pt x="2008070" y="3873667"/>
                  <a:pt x="2014706" y="3873519"/>
                  <a:pt x="2021499" y="3873293"/>
                </a:cubicBezTo>
                <a:cubicBezTo>
                  <a:pt x="2022932" y="3873523"/>
                  <a:pt x="2025079" y="3873643"/>
                  <a:pt x="2027937" y="3873654"/>
                </a:cubicBezTo>
                <a:cubicBezTo>
                  <a:pt x="2030795" y="3873664"/>
                  <a:pt x="2033743" y="3873611"/>
                  <a:pt x="2036780" y="3873496"/>
                </a:cubicBezTo>
                <a:cubicBezTo>
                  <a:pt x="2044873" y="3873230"/>
                  <a:pt x="2050108" y="3873165"/>
                  <a:pt x="2052487" y="3873301"/>
                </a:cubicBezTo>
                <a:cubicBezTo>
                  <a:pt x="2054867" y="3873436"/>
                  <a:pt x="2058636" y="3873425"/>
                  <a:pt x="2063795" y="3873267"/>
                </a:cubicBezTo>
                <a:lnTo>
                  <a:pt x="2087786" y="3873340"/>
                </a:lnTo>
                <a:cubicBezTo>
                  <a:pt x="2090158" y="3873536"/>
                  <a:pt x="2092874" y="3873636"/>
                  <a:pt x="2095936" y="3873639"/>
                </a:cubicBezTo>
                <a:cubicBezTo>
                  <a:pt x="2098998" y="3873642"/>
                  <a:pt x="2102027" y="3873586"/>
                  <a:pt x="2105024" y="3873472"/>
                </a:cubicBezTo>
                <a:lnTo>
                  <a:pt x="2113915" y="3872953"/>
                </a:lnTo>
                <a:lnTo>
                  <a:pt x="2182523" y="3872151"/>
                </a:lnTo>
                <a:lnTo>
                  <a:pt x="2191937" y="3872570"/>
                </a:lnTo>
                <a:lnTo>
                  <a:pt x="2204376" y="3872686"/>
                </a:lnTo>
                <a:cubicBezTo>
                  <a:pt x="2207514" y="3872571"/>
                  <a:pt x="2211238" y="3872481"/>
                  <a:pt x="2215553" y="3872418"/>
                </a:cubicBezTo>
                <a:cubicBezTo>
                  <a:pt x="2219867" y="3872356"/>
                  <a:pt x="2223547" y="3872364"/>
                  <a:pt x="2226593" y="3872442"/>
                </a:cubicBezTo>
                <a:cubicBezTo>
                  <a:pt x="2229621" y="3872220"/>
                  <a:pt x="2234191" y="3872036"/>
                  <a:pt x="2240305" y="3871891"/>
                </a:cubicBezTo>
                <a:cubicBezTo>
                  <a:pt x="2246420" y="3871746"/>
                  <a:pt x="2250854" y="3871853"/>
                  <a:pt x="2253608" y="3872214"/>
                </a:cubicBezTo>
                <a:cubicBezTo>
                  <a:pt x="2259301" y="3872073"/>
                  <a:pt x="2269690" y="3872033"/>
                  <a:pt x="2284777" y="3872095"/>
                </a:cubicBezTo>
                <a:cubicBezTo>
                  <a:pt x="2299865" y="3872158"/>
                  <a:pt x="2308963" y="3872309"/>
                  <a:pt x="2312075" y="3872550"/>
                </a:cubicBezTo>
                <a:lnTo>
                  <a:pt x="2328425" y="3872522"/>
                </a:lnTo>
                <a:cubicBezTo>
                  <a:pt x="2340906" y="3872118"/>
                  <a:pt x="2352697" y="3871908"/>
                  <a:pt x="2363798" y="3871890"/>
                </a:cubicBezTo>
                <a:cubicBezTo>
                  <a:pt x="2374897" y="3871872"/>
                  <a:pt x="2386688" y="3871662"/>
                  <a:pt x="2399170" y="3871259"/>
                </a:cubicBezTo>
                <a:lnTo>
                  <a:pt x="2409652" y="3871446"/>
                </a:lnTo>
                <a:cubicBezTo>
                  <a:pt x="2417311" y="3871252"/>
                  <a:pt x="2427413" y="3871232"/>
                  <a:pt x="2439955" y="3871384"/>
                </a:cubicBezTo>
                <a:cubicBezTo>
                  <a:pt x="2452497" y="3871536"/>
                  <a:pt x="2462598" y="3871515"/>
                  <a:pt x="2470257" y="3871321"/>
                </a:cubicBezTo>
                <a:cubicBezTo>
                  <a:pt x="2476547" y="3871655"/>
                  <a:pt x="2483597" y="3871651"/>
                  <a:pt x="2491405" y="3871308"/>
                </a:cubicBezTo>
                <a:cubicBezTo>
                  <a:pt x="2499213" y="3870965"/>
                  <a:pt x="2506262" y="3870961"/>
                  <a:pt x="2512553" y="3871295"/>
                </a:cubicBezTo>
                <a:cubicBezTo>
                  <a:pt x="2519282" y="3871163"/>
                  <a:pt x="2537019" y="3870996"/>
                  <a:pt x="2565763" y="3870796"/>
                </a:cubicBezTo>
                <a:cubicBezTo>
                  <a:pt x="2594508" y="3870595"/>
                  <a:pt x="2611488" y="3870505"/>
                  <a:pt x="2616705" y="3870524"/>
                </a:cubicBezTo>
                <a:cubicBezTo>
                  <a:pt x="2619487" y="3870310"/>
                  <a:pt x="2623081" y="3870162"/>
                  <a:pt x="2627483" y="3870080"/>
                </a:cubicBezTo>
                <a:cubicBezTo>
                  <a:pt x="2631886" y="3869998"/>
                  <a:pt x="2635342" y="3870142"/>
                  <a:pt x="2637853" y="3870511"/>
                </a:cubicBezTo>
                <a:cubicBezTo>
                  <a:pt x="2654225" y="3870479"/>
                  <a:pt x="2671686" y="3870561"/>
                  <a:pt x="2690232" y="3870760"/>
                </a:cubicBezTo>
                <a:cubicBezTo>
                  <a:pt x="2708780" y="3870958"/>
                  <a:pt x="2725620" y="3870825"/>
                  <a:pt x="2740754" y="3870360"/>
                </a:cubicBezTo>
                <a:cubicBezTo>
                  <a:pt x="2742226" y="3870421"/>
                  <a:pt x="2743987" y="3870508"/>
                  <a:pt x="2746037" y="3870619"/>
                </a:cubicBezTo>
                <a:cubicBezTo>
                  <a:pt x="2748088" y="3870731"/>
                  <a:pt x="2750117" y="3870760"/>
                  <a:pt x="2752123" y="3870706"/>
                </a:cubicBezTo>
                <a:cubicBezTo>
                  <a:pt x="2752950" y="3870652"/>
                  <a:pt x="2753077" y="3870552"/>
                  <a:pt x="2752503" y="3870405"/>
                </a:cubicBezTo>
                <a:cubicBezTo>
                  <a:pt x="2751932" y="3870259"/>
                  <a:pt x="2751570" y="3870177"/>
                  <a:pt x="2751419" y="3870158"/>
                </a:cubicBezTo>
                <a:lnTo>
                  <a:pt x="2771680" y="3869987"/>
                </a:lnTo>
                <a:lnTo>
                  <a:pt x="2779139" y="3870477"/>
                </a:lnTo>
                <a:cubicBezTo>
                  <a:pt x="2786332" y="3870595"/>
                  <a:pt x="2795136" y="3870606"/>
                  <a:pt x="2805552" y="3870510"/>
                </a:cubicBezTo>
                <a:cubicBezTo>
                  <a:pt x="2815968" y="3870413"/>
                  <a:pt x="2824817" y="3870327"/>
                  <a:pt x="2832102" y="3870251"/>
                </a:cubicBezTo>
                <a:cubicBezTo>
                  <a:pt x="2835695" y="3870015"/>
                  <a:pt x="2839354" y="3869896"/>
                  <a:pt x="2843079" y="3869895"/>
                </a:cubicBezTo>
                <a:cubicBezTo>
                  <a:pt x="2846804" y="3869893"/>
                  <a:pt x="2849838" y="3870084"/>
                  <a:pt x="2852181" y="3870468"/>
                </a:cubicBezTo>
                <a:lnTo>
                  <a:pt x="2868532" y="3870440"/>
                </a:lnTo>
                <a:cubicBezTo>
                  <a:pt x="2872785" y="3870508"/>
                  <a:pt x="2881294" y="3870465"/>
                  <a:pt x="2894057" y="3870314"/>
                </a:cubicBezTo>
                <a:cubicBezTo>
                  <a:pt x="2906821" y="3870164"/>
                  <a:pt x="2915376" y="3870024"/>
                  <a:pt x="2919720" y="3869897"/>
                </a:cubicBezTo>
                <a:cubicBezTo>
                  <a:pt x="2926253" y="3869712"/>
                  <a:pt x="2931851" y="3869730"/>
                  <a:pt x="2936514" y="3869949"/>
                </a:cubicBezTo>
                <a:cubicBezTo>
                  <a:pt x="2941176" y="3870168"/>
                  <a:pt x="2946775" y="3870184"/>
                  <a:pt x="2953308" y="3870000"/>
                </a:cubicBezTo>
                <a:lnTo>
                  <a:pt x="2987782" y="3870262"/>
                </a:lnTo>
                <a:cubicBezTo>
                  <a:pt x="2992182" y="3870188"/>
                  <a:pt x="3003422" y="3870125"/>
                  <a:pt x="3021506" y="3870073"/>
                </a:cubicBezTo>
                <a:cubicBezTo>
                  <a:pt x="3039588" y="3870022"/>
                  <a:pt x="3049852" y="3869995"/>
                  <a:pt x="3052296" y="3869992"/>
                </a:cubicBezTo>
                <a:cubicBezTo>
                  <a:pt x="3056348" y="3869804"/>
                  <a:pt x="3060512" y="3869634"/>
                  <a:pt x="3064786" y="3869486"/>
                </a:cubicBezTo>
                <a:cubicBezTo>
                  <a:pt x="3069060" y="3869336"/>
                  <a:pt x="3072598" y="3869476"/>
                  <a:pt x="3075400" y="3869907"/>
                </a:cubicBezTo>
                <a:cubicBezTo>
                  <a:pt x="3092050" y="3869880"/>
                  <a:pt x="3110866" y="3869977"/>
                  <a:pt x="3131846" y="3870198"/>
                </a:cubicBezTo>
                <a:cubicBezTo>
                  <a:pt x="3152824" y="3870418"/>
                  <a:pt x="3171508" y="3870280"/>
                  <a:pt x="3187896" y="3869785"/>
                </a:cubicBezTo>
                <a:cubicBezTo>
                  <a:pt x="3189492" y="3869842"/>
                  <a:pt x="3191498" y="3869920"/>
                  <a:pt x="3193916" y="3870018"/>
                </a:cubicBezTo>
                <a:cubicBezTo>
                  <a:pt x="3196332" y="3870117"/>
                  <a:pt x="3198116" y="3870155"/>
                  <a:pt x="3199268" y="3870132"/>
                </a:cubicBezTo>
                <a:cubicBezTo>
                  <a:pt x="3201086" y="3870053"/>
                  <a:pt x="3201896" y="3869951"/>
                  <a:pt x="3201692" y="3869828"/>
                </a:cubicBezTo>
                <a:cubicBezTo>
                  <a:pt x="3201490" y="3869704"/>
                  <a:pt x="3201098" y="3869598"/>
                  <a:pt x="3200518" y="3869512"/>
                </a:cubicBezTo>
                <a:lnTo>
                  <a:pt x="3220780" y="3869341"/>
                </a:lnTo>
                <a:cubicBezTo>
                  <a:pt x="3227826" y="3869687"/>
                  <a:pt x="3235406" y="3869918"/>
                  <a:pt x="3243520" y="3870035"/>
                </a:cubicBezTo>
                <a:lnTo>
                  <a:pt x="3287954" y="3869548"/>
                </a:lnTo>
                <a:cubicBezTo>
                  <a:pt x="3291586" y="3869318"/>
                  <a:pt x="3295392" y="3869226"/>
                  <a:pt x="3299376" y="3869270"/>
                </a:cubicBezTo>
                <a:cubicBezTo>
                  <a:pt x="3303360" y="3869316"/>
                  <a:pt x="3306542" y="3869533"/>
                  <a:pt x="3308922" y="3869924"/>
                </a:cubicBezTo>
                <a:cubicBezTo>
                  <a:pt x="3312618" y="3869811"/>
                  <a:pt x="3315670" y="3869794"/>
                  <a:pt x="3318076" y="3869874"/>
                </a:cubicBezTo>
                <a:cubicBezTo>
                  <a:pt x="3320480" y="3869952"/>
                  <a:pt x="3323532" y="3869936"/>
                  <a:pt x="3327228" y="3869824"/>
                </a:cubicBezTo>
                <a:cubicBezTo>
                  <a:pt x="3330560" y="3869849"/>
                  <a:pt x="3339758" y="3869789"/>
                  <a:pt x="3354822" y="3869646"/>
                </a:cubicBezTo>
                <a:cubicBezTo>
                  <a:pt x="3369884" y="3869502"/>
                  <a:pt x="3379348" y="3869385"/>
                  <a:pt x="3383214" y="3869294"/>
                </a:cubicBezTo>
                <a:cubicBezTo>
                  <a:pt x="3389828" y="3869107"/>
                  <a:pt x="3395754" y="3869112"/>
                  <a:pt x="3400986" y="3869310"/>
                </a:cubicBezTo>
                <a:cubicBezTo>
                  <a:pt x="3406220" y="3869508"/>
                  <a:pt x="3412142" y="3869513"/>
                  <a:pt x="3418758" y="3869326"/>
                </a:cubicBezTo>
                <a:lnTo>
                  <a:pt x="3437950" y="3869385"/>
                </a:lnTo>
                <a:cubicBezTo>
                  <a:pt x="3442736" y="3869257"/>
                  <a:pt x="3447208" y="3869283"/>
                  <a:pt x="3451368" y="3869464"/>
                </a:cubicBezTo>
                <a:cubicBezTo>
                  <a:pt x="3455528" y="3869646"/>
                  <a:pt x="3460000" y="3869673"/>
                  <a:pt x="3464784" y="3869545"/>
                </a:cubicBezTo>
                <a:cubicBezTo>
                  <a:pt x="3467770" y="3870009"/>
                  <a:pt x="3472804" y="3870205"/>
                  <a:pt x="3479884" y="3870137"/>
                </a:cubicBezTo>
                <a:cubicBezTo>
                  <a:pt x="3480800" y="3870108"/>
                  <a:pt x="3481414" y="3870076"/>
                  <a:pt x="3481730" y="3870045"/>
                </a:cubicBezTo>
                <a:cubicBezTo>
                  <a:pt x="3482044" y="3870013"/>
                  <a:pt x="3482436" y="3869943"/>
                  <a:pt x="3482910" y="3869834"/>
                </a:cubicBezTo>
                <a:lnTo>
                  <a:pt x="3490550" y="3869936"/>
                </a:lnTo>
                <a:cubicBezTo>
                  <a:pt x="3492850" y="3869943"/>
                  <a:pt x="3494738" y="3869929"/>
                  <a:pt x="3496214" y="3869895"/>
                </a:cubicBezTo>
                <a:cubicBezTo>
                  <a:pt x="3497692" y="3869860"/>
                  <a:pt x="3499358" y="3869807"/>
                  <a:pt x="3501216" y="3869735"/>
                </a:cubicBezTo>
                <a:cubicBezTo>
                  <a:pt x="3516560" y="3869931"/>
                  <a:pt x="3532250" y="3870032"/>
                  <a:pt x="3548284" y="3870035"/>
                </a:cubicBezTo>
                <a:cubicBezTo>
                  <a:pt x="3564320" y="3870039"/>
                  <a:pt x="3580322" y="3869985"/>
                  <a:pt x="3596292" y="3869871"/>
                </a:cubicBezTo>
                <a:cubicBezTo>
                  <a:pt x="3599710" y="3869797"/>
                  <a:pt x="3607138" y="3869755"/>
                  <a:pt x="3618574" y="3869744"/>
                </a:cubicBezTo>
                <a:cubicBezTo>
                  <a:pt x="3630012" y="3869734"/>
                  <a:pt x="3636684" y="3869767"/>
                  <a:pt x="3638590" y="3869845"/>
                </a:cubicBezTo>
                <a:cubicBezTo>
                  <a:pt x="3645404" y="3869614"/>
                  <a:pt x="3652218" y="3869515"/>
                  <a:pt x="3659030" y="3869548"/>
                </a:cubicBezTo>
                <a:cubicBezTo>
                  <a:pt x="3665842" y="3869580"/>
                  <a:pt x="3672832" y="3869618"/>
                  <a:pt x="3680000" y="3869660"/>
                </a:cubicBezTo>
                <a:lnTo>
                  <a:pt x="3689414" y="3870079"/>
                </a:lnTo>
                <a:cubicBezTo>
                  <a:pt x="3690430" y="3870049"/>
                  <a:pt x="3691554" y="3870040"/>
                  <a:pt x="3692790" y="3870050"/>
                </a:cubicBezTo>
                <a:cubicBezTo>
                  <a:pt x="3694028" y="3870060"/>
                  <a:pt x="3695154" y="3870051"/>
                  <a:pt x="3696168" y="3870022"/>
                </a:cubicBezTo>
                <a:cubicBezTo>
                  <a:pt x="3699444" y="3869993"/>
                  <a:pt x="3702312" y="3869943"/>
                  <a:pt x="3704768" y="3869873"/>
                </a:cubicBezTo>
                <a:cubicBezTo>
                  <a:pt x="3707222" y="3869803"/>
                  <a:pt x="3709866" y="3869713"/>
                  <a:pt x="3712700" y="3869605"/>
                </a:cubicBezTo>
                <a:cubicBezTo>
                  <a:pt x="3714062" y="3869778"/>
                  <a:pt x="3715956" y="3869836"/>
                  <a:pt x="3718386" y="3869779"/>
                </a:cubicBezTo>
                <a:cubicBezTo>
                  <a:pt x="3719482" y="3869746"/>
                  <a:pt x="3720934" y="3869724"/>
                  <a:pt x="3722740" y="3869714"/>
                </a:cubicBezTo>
                <a:cubicBezTo>
                  <a:pt x="3724548" y="3869703"/>
                  <a:pt x="3725998" y="3869682"/>
                  <a:pt x="3727094" y="3869649"/>
                </a:cubicBezTo>
                <a:lnTo>
                  <a:pt x="3727982" y="3869808"/>
                </a:lnTo>
                <a:cubicBezTo>
                  <a:pt x="3730086" y="3869762"/>
                  <a:pt x="3732632" y="3869796"/>
                  <a:pt x="3735622" y="3869909"/>
                </a:cubicBezTo>
                <a:lnTo>
                  <a:pt x="3755884" y="3869738"/>
                </a:lnTo>
                <a:cubicBezTo>
                  <a:pt x="3760384" y="3869664"/>
                  <a:pt x="3764716" y="3869560"/>
                  <a:pt x="3768884" y="3869427"/>
                </a:cubicBezTo>
                <a:cubicBezTo>
                  <a:pt x="3773050" y="3869293"/>
                  <a:pt x="3776184" y="3869186"/>
                  <a:pt x="3778284" y="3869105"/>
                </a:cubicBezTo>
                <a:close/>
                <a:moveTo>
                  <a:pt x="2535095" y="3697004"/>
                </a:moveTo>
                <a:cubicBezTo>
                  <a:pt x="2531394" y="3696833"/>
                  <a:pt x="2528351" y="3697166"/>
                  <a:pt x="2525971" y="3698003"/>
                </a:cubicBezTo>
                <a:cubicBezTo>
                  <a:pt x="2523592" y="3698840"/>
                  <a:pt x="2520908" y="3700138"/>
                  <a:pt x="2517919" y="3701894"/>
                </a:cubicBezTo>
                <a:cubicBezTo>
                  <a:pt x="2523260" y="3704353"/>
                  <a:pt x="2529462" y="3704009"/>
                  <a:pt x="2536524" y="3700862"/>
                </a:cubicBezTo>
                <a:close/>
                <a:moveTo>
                  <a:pt x="3928114" y="3695285"/>
                </a:moveTo>
                <a:cubicBezTo>
                  <a:pt x="3930968" y="3702998"/>
                  <a:pt x="3930676" y="3712461"/>
                  <a:pt x="3927234" y="3723673"/>
                </a:cubicBezTo>
                <a:lnTo>
                  <a:pt x="3963016" y="3717751"/>
                </a:lnTo>
                <a:cubicBezTo>
                  <a:pt x="3965526" y="3718973"/>
                  <a:pt x="3968518" y="3720217"/>
                  <a:pt x="3971994" y="3721485"/>
                </a:cubicBezTo>
                <a:cubicBezTo>
                  <a:pt x="3975470" y="3722751"/>
                  <a:pt x="3978104" y="3723031"/>
                  <a:pt x="3979900" y="3722325"/>
                </a:cubicBezTo>
                <a:cubicBezTo>
                  <a:pt x="3982608" y="3720239"/>
                  <a:pt x="3982850" y="3716617"/>
                  <a:pt x="3980624" y="3711460"/>
                </a:cubicBezTo>
                <a:cubicBezTo>
                  <a:pt x="3978396" y="3706303"/>
                  <a:pt x="3976348" y="3701629"/>
                  <a:pt x="3974480" y="3697436"/>
                </a:cubicBezTo>
                <a:cubicBezTo>
                  <a:pt x="3966840" y="3697318"/>
                  <a:pt x="3959290" y="3697441"/>
                  <a:pt x="3951832" y="3697806"/>
                </a:cubicBezTo>
                <a:cubicBezTo>
                  <a:pt x="3944372" y="3698171"/>
                  <a:pt x="3936464" y="3697330"/>
                  <a:pt x="3928114" y="3695285"/>
                </a:cubicBezTo>
                <a:close/>
                <a:moveTo>
                  <a:pt x="2696240" y="3691213"/>
                </a:moveTo>
                <a:lnTo>
                  <a:pt x="2700525" y="3702783"/>
                </a:lnTo>
                <a:cubicBezTo>
                  <a:pt x="2709016" y="3703492"/>
                  <a:pt x="2718367" y="3701400"/>
                  <a:pt x="2728579" y="3696504"/>
                </a:cubicBezTo>
                <a:close/>
                <a:moveTo>
                  <a:pt x="4109876" y="3673392"/>
                </a:moveTo>
                <a:cubicBezTo>
                  <a:pt x="4103864" y="3675956"/>
                  <a:pt x="4100140" y="3679573"/>
                  <a:pt x="4098706" y="3684245"/>
                </a:cubicBezTo>
                <a:lnTo>
                  <a:pt x="4101564" y="3691958"/>
                </a:lnTo>
                <a:cubicBezTo>
                  <a:pt x="4103278" y="3694881"/>
                  <a:pt x="4105854" y="3695001"/>
                  <a:pt x="4109290" y="3692316"/>
                </a:cubicBezTo>
                <a:cubicBezTo>
                  <a:pt x="4112308" y="3690641"/>
                  <a:pt x="4113790" y="3688655"/>
                  <a:pt x="4113730" y="3686363"/>
                </a:cubicBezTo>
                <a:cubicBezTo>
                  <a:pt x="4113672" y="3684071"/>
                  <a:pt x="4112864" y="3681031"/>
                  <a:pt x="4111304" y="3677248"/>
                </a:cubicBezTo>
                <a:close/>
                <a:moveTo>
                  <a:pt x="3212640" y="3668567"/>
                </a:moveTo>
                <a:lnTo>
                  <a:pt x="3190550" y="3669695"/>
                </a:lnTo>
                <a:lnTo>
                  <a:pt x="3179672" y="3673837"/>
                </a:lnTo>
                <a:lnTo>
                  <a:pt x="3171650" y="3682940"/>
                </a:lnTo>
                <a:cubicBezTo>
                  <a:pt x="3177994" y="3684261"/>
                  <a:pt x="3184552" y="3684881"/>
                  <a:pt x="3191328" y="3684801"/>
                </a:cubicBezTo>
                <a:cubicBezTo>
                  <a:pt x="3198100" y="3684721"/>
                  <a:pt x="3203946" y="3683412"/>
                  <a:pt x="3208860" y="3680876"/>
                </a:cubicBezTo>
                <a:close/>
                <a:moveTo>
                  <a:pt x="2615628" y="3667458"/>
                </a:moveTo>
                <a:lnTo>
                  <a:pt x="2603216" y="3696373"/>
                </a:lnTo>
                <a:lnTo>
                  <a:pt x="2608931" y="3711801"/>
                </a:lnTo>
                <a:lnTo>
                  <a:pt x="2638704" y="3699915"/>
                </a:lnTo>
                <a:lnTo>
                  <a:pt x="2656173" y="3685564"/>
                </a:lnTo>
                <a:lnTo>
                  <a:pt x="2628704" y="3672918"/>
                </a:lnTo>
                <a:lnTo>
                  <a:pt x="2630283" y="3668190"/>
                </a:lnTo>
                <a:close/>
                <a:moveTo>
                  <a:pt x="3941180" y="3667240"/>
                </a:moveTo>
                <a:lnTo>
                  <a:pt x="3947304" y="3675327"/>
                </a:lnTo>
                <a:lnTo>
                  <a:pt x="3944446" y="3667614"/>
                </a:lnTo>
                <a:close/>
                <a:moveTo>
                  <a:pt x="4196894" y="3662267"/>
                </a:moveTo>
                <a:lnTo>
                  <a:pt x="4174846" y="3674510"/>
                </a:lnTo>
                <a:cubicBezTo>
                  <a:pt x="4173358" y="3670492"/>
                  <a:pt x="4171260" y="3667394"/>
                  <a:pt x="4168556" y="3665215"/>
                </a:cubicBezTo>
                <a:cubicBezTo>
                  <a:pt x="4165850" y="3663036"/>
                  <a:pt x="4162892" y="3662741"/>
                  <a:pt x="4159682" y="3664331"/>
                </a:cubicBezTo>
                <a:cubicBezTo>
                  <a:pt x="4156272" y="3666225"/>
                  <a:pt x="4153216" y="3669085"/>
                  <a:pt x="4150520" y="3672907"/>
                </a:cubicBezTo>
                <a:cubicBezTo>
                  <a:pt x="4147820" y="3676732"/>
                  <a:pt x="4147054" y="3680644"/>
                  <a:pt x="4148220" y="3684647"/>
                </a:cubicBezTo>
                <a:cubicBezTo>
                  <a:pt x="4149166" y="3686349"/>
                  <a:pt x="4150634" y="3686890"/>
                  <a:pt x="4152620" y="3686272"/>
                </a:cubicBezTo>
                <a:cubicBezTo>
                  <a:pt x="4154606" y="3685654"/>
                  <a:pt x="4155716" y="3685232"/>
                  <a:pt x="4155948" y="3685004"/>
                </a:cubicBezTo>
                <a:lnTo>
                  <a:pt x="4191438" y="3688545"/>
                </a:lnTo>
                <a:close/>
                <a:moveTo>
                  <a:pt x="2482395" y="3660797"/>
                </a:moveTo>
                <a:lnTo>
                  <a:pt x="2486458" y="3668215"/>
                </a:lnTo>
                <a:cubicBezTo>
                  <a:pt x="2495946" y="3667984"/>
                  <a:pt x="2506023" y="3667425"/>
                  <a:pt x="2516692" y="3666538"/>
                </a:cubicBezTo>
                <a:lnTo>
                  <a:pt x="2528599" y="3663107"/>
                </a:lnTo>
                <a:close/>
                <a:moveTo>
                  <a:pt x="3533162" y="3654223"/>
                </a:moveTo>
                <a:lnTo>
                  <a:pt x="3511116" y="3666466"/>
                </a:lnTo>
                <a:cubicBezTo>
                  <a:pt x="3520392" y="3678267"/>
                  <a:pt x="3533372" y="3685978"/>
                  <a:pt x="3550062" y="3689595"/>
                </a:cubicBezTo>
                <a:cubicBezTo>
                  <a:pt x="3566748" y="3693212"/>
                  <a:pt x="3580380" y="3692422"/>
                  <a:pt x="3590956" y="3687227"/>
                </a:cubicBezTo>
                <a:cubicBezTo>
                  <a:pt x="3592312" y="3691317"/>
                  <a:pt x="3593882" y="3694706"/>
                  <a:pt x="3595670" y="3697395"/>
                </a:cubicBezTo>
                <a:cubicBezTo>
                  <a:pt x="3597458" y="3700085"/>
                  <a:pt x="3599890" y="3700672"/>
                  <a:pt x="3602968" y="3699156"/>
                </a:cubicBezTo>
                <a:cubicBezTo>
                  <a:pt x="3607710" y="3695941"/>
                  <a:pt x="3612042" y="3693536"/>
                  <a:pt x="3615960" y="3691940"/>
                </a:cubicBezTo>
                <a:cubicBezTo>
                  <a:pt x="3619880" y="3690345"/>
                  <a:pt x="3623274" y="3693109"/>
                  <a:pt x="3626152" y="3700232"/>
                </a:cubicBezTo>
                <a:lnTo>
                  <a:pt x="3744080" y="3690539"/>
                </a:lnTo>
                <a:cubicBezTo>
                  <a:pt x="3748604" y="3702752"/>
                  <a:pt x="3754132" y="3707431"/>
                  <a:pt x="3760670" y="3704575"/>
                </a:cubicBezTo>
                <a:cubicBezTo>
                  <a:pt x="3766718" y="3700829"/>
                  <a:pt x="3771156" y="3699140"/>
                  <a:pt x="3773982" y="3699507"/>
                </a:cubicBezTo>
                <a:cubicBezTo>
                  <a:pt x="3776808" y="3699875"/>
                  <a:pt x="3779526" y="3703792"/>
                  <a:pt x="3782132" y="3711256"/>
                </a:cubicBezTo>
                <a:lnTo>
                  <a:pt x="3820770" y="3713049"/>
                </a:lnTo>
                <a:cubicBezTo>
                  <a:pt x="3825822" y="3710243"/>
                  <a:pt x="3834184" y="3706762"/>
                  <a:pt x="3845858" y="3702604"/>
                </a:cubicBezTo>
                <a:cubicBezTo>
                  <a:pt x="3857528" y="3698447"/>
                  <a:pt x="3870542" y="3694706"/>
                  <a:pt x="3884896" y="3691385"/>
                </a:cubicBezTo>
                <a:cubicBezTo>
                  <a:pt x="3893388" y="3692095"/>
                  <a:pt x="3899588" y="3691750"/>
                  <a:pt x="3903502" y="3690352"/>
                </a:cubicBezTo>
                <a:lnTo>
                  <a:pt x="3889768" y="3684030"/>
                </a:lnTo>
                <a:cubicBezTo>
                  <a:pt x="3889098" y="3686920"/>
                  <a:pt x="3888644" y="3689111"/>
                  <a:pt x="3888404" y="3690600"/>
                </a:cubicBezTo>
                <a:cubicBezTo>
                  <a:pt x="3888164" y="3692090"/>
                  <a:pt x="3886996" y="3692351"/>
                  <a:pt x="3884896" y="3691385"/>
                </a:cubicBezTo>
                <a:cubicBezTo>
                  <a:pt x="3881510" y="3692492"/>
                  <a:pt x="3877406" y="3691668"/>
                  <a:pt x="3872592" y="3688918"/>
                </a:cubicBezTo>
                <a:lnTo>
                  <a:pt x="3856000" y="3674883"/>
                </a:lnTo>
                <a:lnTo>
                  <a:pt x="3859442" y="3663670"/>
                </a:lnTo>
                <a:cubicBezTo>
                  <a:pt x="3848328" y="3664419"/>
                  <a:pt x="3841078" y="3665346"/>
                  <a:pt x="3837690" y="3666452"/>
                </a:cubicBezTo>
                <a:cubicBezTo>
                  <a:pt x="3825408" y="3663198"/>
                  <a:pt x="3813126" y="3659943"/>
                  <a:pt x="3800844" y="3656688"/>
                </a:cubicBezTo>
                <a:cubicBezTo>
                  <a:pt x="3788564" y="3653435"/>
                  <a:pt x="3776136" y="3654911"/>
                  <a:pt x="3763562" y="3661119"/>
                </a:cubicBezTo>
                <a:lnTo>
                  <a:pt x="3729502" y="3661435"/>
                </a:lnTo>
                <a:cubicBezTo>
                  <a:pt x="3724102" y="3657749"/>
                  <a:pt x="3718522" y="3656779"/>
                  <a:pt x="3712760" y="3658526"/>
                </a:cubicBezTo>
                <a:cubicBezTo>
                  <a:pt x="3707000" y="3660272"/>
                  <a:pt x="3701704" y="3662632"/>
                  <a:pt x="3696870" y="3665607"/>
                </a:cubicBezTo>
                <a:cubicBezTo>
                  <a:pt x="3681984" y="3671549"/>
                  <a:pt x="3664954" y="3671707"/>
                  <a:pt x="3645780" y="3666081"/>
                </a:cubicBezTo>
                <a:cubicBezTo>
                  <a:pt x="3626608" y="3660453"/>
                  <a:pt x="3609578" y="3660610"/>
                  <a:pt x="3594690" y="3666553"/>
                </a:cubicBezTo>
                <a:lnTo>
                  <a:pt x="3579528" y="3656374"/>
                </a:lnTo>
                <a:cubicBezTo>
                  <a:pt x="3572424" y="3657703"/>
                  <a:pt x="3564876" y="3657826"/>
                  <a:pt x="3556880" y="3656745"/>
                </a:cubicBezTo>
                <a:cubicBezTo>
                  <a:pt x="3548886" y="3655662"/>
                  <a:pt x="3540980" y="3654822"/>
                  <a:pt x="3533162" y="3654223"/>
                </a:cubicBezTo>
                <a:close/>
                <a:moveTo>
                  <a:pt x="4212642" y="3653520"/>
                </a:moveTo>
                <a:lnTo>
                  <a:pt x="4206342" y="3657019"/>
                </a:lnTo>
                <a:lnTo>
                  <a:pt x="4226082" y="3669306"/>
                </a:lnTo>
                <a:lnTo>
                  <a:pt x="4235532" y="3664058"/>
                </a:lnTo>
                <a:cubicBezTo>
                  <a:pt x="4235956" y="3663920"/>
                  <a:pt x="4237470" y="3662885"/>
                  <a:pt x="4240078" y="3660953"/>
                </a:cubicBezTo>
                <a:cubicBezTo>
                  <a:pt x="4242684" y="3659020"/>
                  <a:pt x="4243842" y="3657020"/>
                  <a:pt x="4243552" y="3654954"/>
                </a:cubicBezTo>
                <a:lnTo>
                  <a:pt x="4234104" y="3660202"/>
                </a:lnTo>
                <a:close/>
                <a:moveTo>
                  <a:pt x="4056368" y="3651957"/>
                </a:moveTo>
                <a:cubicBezTo>
                  <a:pt x="4044056" y="3658019"/>
                  <a:pt x="4032606" y="3661279"/>
                  <a:pt x="4022014" y="3661735"/>
                </a:cubicBezTo>
                <a:cubicBezTo>
                  <a:pt x="4030368" y="3663781"/>
                  <a:pt x="4038274" y="3664622"/>
                  <a:pt x="4045734" y="3664257"/>
                </a:cubicBezTo>
                <a:cubicBezTo>
                  <a:pt x="4053192" y="3663892"/>
                  <a:pt x="4060742" y="3663769"/>
                  <a:pt x="4068382" y="3663886"/>
                </a:cubicBezTo>
                <a:close/>
                <a:moveTo>
                  <a:pt x="2232196" y="3639302"/>
                </a:moveTo>
                <a:lnTo>
                  <a:pt x="2247195" y="3647642"/>
                </a:lnTo>
                <a:lnTo>
                  <a:pt x="2256564" y="3642439"/>
                </a:lnTo>
                <a:lnTo>
                  <a:pt x="2253863" y="3642179"/>
                </a:lnTo>
                <a:close/>
                <a:moveTo>
                  <a:pt x="3673942" y="3638177"/>
                </a:moveTo>
                <a:lnTo>
                  <a:pt x="3670258" y="3638536"/>
                </a:lnTo>
                <a:lnTo>
                  <a:pt x="3661968" y="3643141"/>
                </a:lnTo>
                <a:lnTo>
                  <a:pt x="3672844" y="3641749"/>
                </a:lnTo>
                <a:close/>
                <a:moveTo>
                  <a:pt x="3755550" y="3630214"/>
                </a:moveTo>
                <a:lnTo>
                  <a:pt x="3755170" y="3630252"/>
                </a:lnTo>
                <a:lnTo>
                  <a:pt x="3753564" y="3634122"/>
                </a:lnTo>
                <a:close/>
                <a:moveTo>
                  <a:pt x="1285531" y="3614408"/>
                </a:moveTo>
                <a:lnTo>
                  <a:pt x="1269197" y="3642078"/>
                </a:lnTo>
                <a:lnTo>
                  <a:pt x="1242572" y="3652215"/>
                </a:lnTo>
                <a:cubicBezTo>
                  <a:pt x="1238113" y="3643164"/>
                  <a:pt x="1232594" y="3640222"/>
                  <a:pt x="1226015" y="3643392"/>
                </a:cubicBezTo>
                <a:cubicBezTo>
                  <a:pt x="1219434" y="3646562"/>
                  <a:pt x="1212844" y="3640728"/>
                  <a:pt x="1206240" y="3625891"/>
                </a:cubicBezTo>
                <a:cubicBezTo>
                  <a:pt x="1218994" y="3620166"/>
                  <a:pt x="1232209" y="3618252"/>
                  <a:pt x="1245885" y="3620149"/>
                </a:cubicBezTo>
                <a:cubicBezTo>
                  <a:pt x="1259563" y="3622048"/>
                  <a:pt x="1272779" y="3620134"/>
                  <a:pt x="1285531" y="3614408"/>
                </a:cubicBezTo>
                <a:close/>
                <a:moveTo>
                  <a:pt x="1942534" y="3591652"/>
                </a:moveTo>
                <a:lnTo>
                  <a:pt x="1928092" y="3606307"/>
                </a:lnTo>
                <a:cubicBezTo>
                  <a:pt x="1927420" y="3604064"/>
                  <a:pt x="1926264" y="3601801"/>
                  <a:pt x="1924628" y="3599514"/>
                </a:cubicBezTo>
                <a:cubicBezTo>
                  <a:pt x="1922989" y="3597226"/>
                  <a:pt x="1920616" y="3596800"/>
                  <a:pt x="1917509" y="3598236"/>
                </a:cubicBezTo>
                <a:cubicBezTo>
                  <a:pt x="1914448" y="3600225"/>
                  <a:pt x="1911834" y="3603420"/>
                  <a:pt x="1909666" y="3607821"/>
                </a:cubicBezTo>
                <a:cubicBezTo>
                  <a:pt x="1907499" y="3612221"/>
                  <a:pt x="1905242" y="3616381"/>
                  <a:pt x="1902896" y="3620300"/>
                </a:cubicBezTo>
                <a:lnTo>
                  <a:pt x="1903447" y="3652545"/>
                </a:lnTo>
                <a:lnTo>
                  <a:pt x="1914324" y="3651153"/>
                </a:lnTo>
                <a:lnTo>
                  <a:pt x="1919779" y="3624875"/>
                </a:lnTo>
                <a:cubicBezTo>
                  <a:pt x="1924606" y="3622097"/>
                  <a:pt x="1929484" y="3620744"/>
                  <a:pt x="1934415" y="3620816"/>
                </a:cubicBezTo>
                <a:cubicBezTo>
                  <a:pt x="1939348" y="3620885"/>
                  <a:pt x="1943722" y="3623299"/>
                  <a:pt x="1947541" y="3628056"/>
                </a:cubicBezTo>
                <a:cubicBezTo>
                  <a:pt x="1958712" y="3622337"/>
                  <a:pt x="1969796" y="3616376"/>
                  <a:pt x="1980790" y="3610173"/>
                </a:cubicBezTo>
                <a:lnTo>
                  <a:pt x="1990049" y="3601984"/>
                </a:lnTo>
                <a:lnTo>
                  <a:pt x="1980107" y="3600238"/>
                </a:lnTo>
                <a:close/>
                <a:moveTo>
                  <a:pt x="1544312" y="3554392"/>
                </a:moveTo>
                <a:lnTo>
                  <a:pt x="1518823" y="3577848"/>
                </a:lnTo>
                <a:cubicBezTo>
                  <a:pt x="1527971" y="3574995"/>
                  <a:pt x="1537728" y="3574421"/>
                  <a:pt x="1548090" y="3576124"/>
                </a:cubicBezTo>
                <a:cubicBezTo>
                  <a:pt x="1558452" y="3577829"/>
                  <a:pt x="1566055" y="3584263"/>
                  <a:pt x="1570902" y="3595425"/>
                </a:cubicBezTo>
                <a:cubicBezTo>
                  <a:pt x="1578823" y="3591608"/>
                  <a:pt x="1586886" y="3589454"/>
                  <a:pt x="1595091" y="3588967"/>
                </a:cubicBezTo>
                <a:cubicBezTo>
                  <a:pt x="1603296" y="3588477"/>
                  <a:pt x="1611360" y="3586325"/>
                  <a:pt x="1619282" y="3582507"/>
                </a:cubicBezTo>
                <a:cubicBezTo>
                  <a:pt x="1613696" y="3570205"/>
                  <a:pt x="1605638" y="3565962"/>
                  <a:pt x="1595105" y="3569778"/>
                </a:cubicBezTo>
                <a:cubicBezTo>
                  <a:pt x="1584571" y="3573594"/>
                  <a:pt x="1575076" y="3578285"/>
                  <a:pt x="1566617" y="3583855"/>
                </a:cubicBezTo>
                <a:cubicBezTo>
                  <a:pt x="1564384" y="3577828"/>
                  <a:pt x="1561276" y="3571999"/>
                  <a:pt x="1557290" y="3566365"/>
                </a:cubicBezTo>
                <a:cubicBezTo>
                  <a:pt x="1553306" y="3560732"/>
                  <a:pt x="1548979" y="3556741"/>
                  <a:pt x="1544312" y="3554392"/>
                </a:cubicBezTo>
                <a:close/>
                <a:moveTo>
                  <a:pt x="1482491" y="3551524"/>
                </a:moveTo>
                <a:cubicBezTo>
                  <a:pt x="1480618" y="3552662"/>
                  <a:pt x="1478422" y="3554850"/>
                  <a:pt x="1475904" y="3558090"/>
                </a:cubicBezTo>
                <a:cubicBezTo>
                  <a:pt x="1473385" y="3561328"/>
                  <a:pt x="1472333" y="3564043"/>
                  <a:pt x="1472750" y="3566234"/>
                </a:cubicBezTo>
                <a:cubicBezTo>
                  <a:pt x="1474316" y="3569821"/>
                  <a:pt x="1476330" y="3571415"/>
                  <a:pt x="1478793" y="3571017"/>
                </a:cubicBezTo>
                <a:cubicBezTo>
                  <a:pt x="1481256" y="3570617"/>
                  <a:pt x="1483344" y="3569845"/>
                  <a:pt x="1485055" y="3568700"/>
                </a:cubicBezTo>
                <a:close/>
                <a:moveTo>
                  <a:pt x="1522315" y="3391346"/>
                </a:moveTo>
                <a:lnTo>
                  <a:pt x="1501202" y="3396984"/>
                </a:lnTo>
                <a:lnTo>
                  <a:pt x="1531933" y="3403934"/>
                </a:lnTo>
                <a:close/>
                <a:moveTo>
                  <a:pt x="1435680" y="3363620"/>
                </a:moveTo>
                <a:cubicBezTo>
                  <a:pt x="1434487" y="3365737"/>
                  <a:pt x="1435007" y="3371841"/>
                  <a:pt x="1437242" y="3381935"/>
                </a:cubicBezTo>
                <a:cubicBezTo>
                  <a:pt x="1439478" y="3392028"/>
                  <a:pt x="1441142" y="3398659"/>
                  <a:pt x="1442238" y="3401828"/>
                </a:cubicBezTo>
                <a:lnTo>
                  <a:pt x="1466555" y="3416224"/>
                </a:lnTo>
                <a:cubicBezTo>
                  <a:pt x="1464836" y="3410301"/>
                  <a:pt x="1465711" y="3404971"/>
                  <a:pt x="1469179" y="3400236"/>
                </a:cubicBezTo>
                <a:cubicBezTo>
                  <a:pt x="1472647" y="3395502"/>
                  <a:pt x="1476166" y="3392189"/>
                  <a:pt x="1479739" y="3390302"/>
                </a:cubicBezTo>
                <a:lnTo>
                  <a:pt x="1496622" y="3394876"/>
                </a:lnTo>
                <a:cubicBezTo>
                  <a:pt x="1492076" y="3383451"/>
                  <a:pt x="1485449" y="3376668"/>
                  <a:pt x="1476744" y="3374527"/>
                </a:cubicBezTo>
                <a:cubicBezTo>
                  <a:pt x="1468042" y="3372386"/>
                  <a:pt x="1458833" y="3374013"/>
                  <a:pt x="1449123" y="3379406"/>
                </a:cubicBezTo>
                <a:lnTo>
                  <a:pt x="1445972" y="3381155"/>
                </a:lnTo>
                <a:cubicBezTo>
                  <a:pt x="1445740" y="3380315"/>
                  <a:pt x="1444419" y="3377173"/>
                  <a:pt x="1442008" y="3371731"/>
                </a:cubicBezTo>
                <a:cubicBezTo>
                  <a:pt x="1439596" y="3366290"/>
                  <a:pt x="1437487" y="3363586"/>
                  <a:pt x="1435680" y="3363620"/>
                </a:cubicBezTo>
                <a:close/>
                <a:moveTo>
                  <a:pt x="1285706" y="3358559"/>
                </a:moveTo>
                <a:cubicBezTo>
                  <a:pt x="1283875" y="3359383"/>
                  <a:pt x="1282026" y="3360797"/>
                  <a:pt x="1280158" y="3362803"/>
                </a:cubicBezTo>
                <a:cubicBezTo>
                  <a:pt x="1278290" y="3364809"/>
                  <a:pt x="1277942" y="3367715"/>
                  <a:pt x="1279114" y="3371521"/>
                </a:cubicBezTo>
                <a:lnTo>
                  <a:pt x="1281971" y="3379234"/>
                </a:lnTo>
                <a:cubicBezTo>
                  <a:pt x="1285061" y="3377324"/>
                  <a:pt x="1286829" y="3374404"/>
                  <a:pt x="1287273" y="3370477"/>
                </a:cubicBezTo>
                <a:cubicBezTo>
                  <a:pt x="1287716" y="3366549"/>
                  <a:pt x="1287194" y="3362576"/>
                  <a:pt x="1285706" y="3358559"/>
                </a:cubicBezTo>
                <a:close/>
                <a:moveTo>
                  <a:pt x="1164371" y="3328293"/>
                </a:moveTo>
                <a:cubicBezTo>
                  <a:pt x="1162569" y="3329197"/>
                  <a:pt x="1160661" y="3330451"/>
                  <a:pt x="1158644" y="3332055"/>
                </a:cubicBezTo>
                <a:cubicBezTo>
                  <a:pt x="1156628" y="3333659"/>
                  <a:pt x="1155863" y="3335441"/>
                  <a:pt x="1156351" y="3337398"/>
                </a:cubicBezTo>
                <a:lnTo>
                  <a:pt x="1163786" y="3347218"/>
                </a:lnTo>
                <a:close/>
                <a:moveTo>
                  <a:pt x="1414651" y="3142799"/>
                </a:moveTo>
                <a:cubicBezTo>
                  <a:pt x="1412779" y="3143935"/>
                  <a:pt x="1410583" y="3146123"/>
                  <a:pt x="1408064" y="3149363"/>
                </a:cubicBezTo>
                <a:cubicBezTo>
                  <a:pt x="1405546" y="3152602"/>
                  <a:pt x="1404496" y="3155317"/>
                  <a:pt x="1404910" y="3157507"/>
                </a:cubicBezTo>
                <a:cubicBezTo>
                  <a:pt x="1406476" y="3161094"/>
                  <a:pt x="1408491" y="3162688"/>
                  <a:pt x="1410953" y="3162290"/>
                </a:cubicBezTo>
                <a:cubicBezTo>
                  <a:pt x="1413417" y="3161891"/>
                  <a:pt x="1415504" y="3161118"/>
                  <a:pt x="1417217" y="3159974"/>
                </a:cubicBezTo>
                <a:cubicBezTo>
                  <a:pt x="1420653" y="3157290"/>
                  <a:pt x="1421800" y="3153552"/>
                  <a:pt x="1420658" y="3148762"/>
                </a:cubicBezTo>
                <a:cubicBezTo>
                  <a:pt x="1419872" y="3147069"/>
                  <a:pt x="1418871" y="3146073"/>
                  <a:pt x="1417654" y="3145780"/>
                </a:cubicBezTo>
                <a:cubicBezTo>
                  <a:pt x="1416438" y="3145487"/>
                  <a:pt x="1415438" y="3144492"/>
                  <a:pt x="1414651" y="3142799"/>
                </a:cubicBezTo>
                <a:close/>
                <a:moveTo>
                  <a:pt x="1503884" y="3129545"/>
                </a:moveTo>
                <a:lnTo>
                  <a:pt x="1495338" y="3134655"/>
                </a:lnTo>
                <a:lnTo>
                  <a:pt x="1492825" y="3142396"/>
                </a:lnTo>
                <a:cubicBezTo>
                  <a:pt x="1491882" y="3152026"/>
                  <a:pt x="1491388" y="3159664"/>
                  <a:pt x="1491343" y="3165307"/>
                </a:cubicBezTo>
                <a:lnTo>
                  <a:pt x="1532838" y="3174813"/>
                </a:lnTo>
                <a:lnTo>
                  <a:pt x="1546445" y="3143117"/>
                </a:lnTo>
                <a:lnTo>
                  <a:pt x="1530586" y="3164551"/>
                </a:lnTo>
                <a:lnTo>
                  <a:pt x="1528105" y="3135024"/>
                </a:lnTo>
                <a:lnTo>
                  <a:pt x="1507677" y="3137636"/>
                </a:lnTo>
                <a:cubicBezTo>
                  <a:pt x="1507503" y="3136958"/>
                  <a:pt x="1506420" y="3134459"/>
                  <a:pt x="1504425" y="3130142"/>
                </a:cubicBezTo>
                <a:close/>
                <a:moveTo>
                  <a:pt x="1371729" y="3129436"/>
                </a:moveTo>
                <a:lnTo>
                  <a:pt x="1355982" y="3138181"/>
                </a:lnTo>
                <a:cubicBezTo>
                  <a:pt x="1351512" y="3140857"/>
                  <a:pt x="1349351" y="3143994"/>
                  <a:pt x="1349498" y="3147593"/>
                </a:cubicBezTo>
                <a:cubicBezTo>
                  <a:pt x="1349644" y="3151194"/>
                  <a:pt x="1350561" y="3154947"/>
                  <a:pt x="1352245" y="3158856"/>
                </a:cubicBezTo>
                <a:close/>
                <a:moveTo>
                  <a:pt x="1681418" y="3124848"/>
                </a:moveTo>
                <a:cubicBezTo>
                  <a:pt x="1650794" y="3122480"/>
                  <a:pt x="1619310" y="3122915"/>
                  <a:pt x="1586966" y="3126152"/>
                </a:cubicBezTo>
                <a:cubicBezTo>
                  <a:pt x="1581279" y="3131733"/>
                  <a:pt x="1577398" y="3138344"/>
                  <a:pt x="1575325" y="3145986"/>
                </a:cubicBezTo>
                <a:cubicBezTo>
                  <a:pt x="1573250" y="3153629"/>
                  <a:pt x="1573590" y="3161384"/>
                  <a:pt x="1576346" y="3169250"/>
                </a:cubicBezTo>
                <a:cubicBezTo>
                  <a:pt x="1587545" y="3167874"/>
                  <a:pt x="1604005" y="3165320"/>
                  <a:pt x="1625724" y="3161590"/>
                </a:cubicBezTo>
                <a:lnTo>
                  <a:pt x="1641504" y="3161842"/>
                </a:lnTo>
                <a:lnTo>
                  <a:pt x="1652946" y="3153490"/>
                </a:lnTo>
                <a:lnTo>
                  <a:pt x="1677996" y="3139269"/>
                </a:lnTo>
                <a:close/>
                <a:moveTo>
                  <a:pt x="994574" y="3013390"/>
                </a:moveTo>
                <a:cubicBezTo>
                  <a:pt x="992745" y="3014213"/>
                  <a:pt x="990894" y="3015628"/>
                  <a:pt x="989026" y="3017634"/>
                </a:cubicBezTo>
                <a:cubicBezTo>
                  <a:pt x="987159" y="3019640"/>
                  <a:pt x="986810" y="3022546"/>
                  <a:pt x="987984" y="3026352"/>
                </a:cubicBezTo>
                <a:lnTo>
                  <a:pt x="989411" y="3030207"/>
                </a:lnTo>
                <a:cubicBezTo>
                  <a:pt x="995710" y="3026709"/>
                  <a:pt x="997432" y="3021104"/>
                  <a:pt x="994574" y="3013390"/>
                </a:cubicBezTo>
                <a:close/>
                <a:moveTo>
                  <a:pt x="963665" y="3011956"/>
                </a:moveTo>
                <a:cubicBezTo>
                  <a:pt x="961922" y="3013020"/>
                  <a:pt x="960252" y="3014918"/>
                  <a:pt x="958652" y="3017647"/>
                </a:cubicBezTo>
                <a:cubicBezTo>
                  <a:pt x="957051" y="3020375"/>
                  <a:pt x="956525" y="3022799"/>
                  <a:pt x="957072" y="3024917"/>
                </a:cubicBezTo>
                <a:cubicBezTo>
                  <a:pt x="959264" y="3029125"/>
                  <a:pt x="962316" y="3030531"/>
                  <a:pt x="966229" y="3029132"/>
                </a:cubicBezTo>
                <a:close/>
                <a:moveTo>
                  <a:pt x="4801740" y="2160817"/>
                </a:moveTo>
                <a:cubicBezTo>
                  <a:pt x="4795036" y="2161877"/>
                  <a:pt x="4788962" y="2165901"/>
                  <a:pt x="4783516" y="2172888"/>
                </a:cubicBezTo>
                <a:cubicBezTo>
                  <a:pt x="4772628" y="2186862"/>
                  <a:pt x="4764264" y="2192336"/>
                  <a:pt x="4758430" y="2189305"/>
                </a:cubicBezTo>
                <a:lnTo>
                  <a:pt x="4772922" y="2229488"/>
                </a:lnTo>
                <a:lnTo>
                  <a:pt x="4774496" y="2235625"/>
                </a:lnTo>
                <a:lnTo>
                  <a:pt x="4807636" y="2201649"/>
                </a:lnTo>
                <a:lnTo>
                  <a:pt x="4846104" y="2237405"/>
                </a:lnTo>
                <a:lnTo>
                  <a:pt x="4878596" y="2233550"/>
                </a:lnTo>
                <a:lnTo>
                  <a:pt x="4875770" y="2206215"/>
                </a:lnTo>
                <a:lnTo>
                  <a:pt x="4823740" y="2166532"/>
                </a:lnTo>
                <a:cubicBezTo>
                  <a:pt x="4815776" y="2161662"/>
                  <a:pt x="4808444" y="2159758"/>
                  <a:pt x="4801740" y="2160817"/>
                </a:cubicBezTo>
                <a:close/>
                <a:moveTo>
                  <a:pt x="802105" y="2054017"/>
                </a:moveTo>
                <a:cubicBezTo>
                  <a:pt x="800088" y="2055327"/>
                  <a:pt x="798049" y="2057579"/>
                  <a:pt x="795990" y="2060771"/>
                </a:cubicBezTo>
                <a:cubicBezTo>
                  <a:pt x="793931" y="2063965"/>
                  <a:pt x="793548" y="2068589"/>
                  <a:pt x="794840" y="2074646"/>
                </a:cubicBezTo>
                <a:lnTo>
                  <a:pt x="796414" y="2080783"/>
                </a:lnTo>
                <a:cubicBezTo>
                  <a:pt x="803357" y="2075215"/>
                  <a:pt x="805254" y="2066294"/>
                  <a:pt x="802105" y="2054017"/>
                </a:cubicBezTo>
                <a:close/>
                <a:moveTo>
                  <a:pt x="768038" y="2051736"/>
                </a:moveTo>
                <a:cubicBezTo>
                  <a:pt x="766117" y="2053429"/>
                  <a:pt x="764277" y="2056449"/>
                  <a:pt x="762513" y="2060792"/>
                </a:cubicBezTo>
                <a:cubicBezTo>
                  <a:pt x="760750" y="2065135"/>
                  <a:pt x="760169" y="2068992"/>
                  <a:pt x="760772" y="2072362"/>
                </a:cubicBezTo>
                <a:cubicBezTo>
                  <a:pt x="763187" y="2079060"/>
                  <a:pt x="766551" y="2081297"/>
                  <a:pt x="770865" y="2079071"/>
                </a:cubicBezTo>
                <a:close/>
                <a:moveTo>
                  <a:pt x="862086" y="1839430"/>
                </a:moveTo>
                <a:lnTo>
                  <a:pt x="840530" y="1850024"/>
                </a:lnTo>
                <a:lnTo>
                  <a:pt x="833919" y="1852496"/>
                </a:lnTo>
                <a:lnTo>
                  <a:pt x="838122" y="1855845"/>
                </a:lnTo>
                <a:cubicBezTo>
                  <a:pt x="843556" y="1855958"/>
                  <a:pt x="848934" y="1853806"/>
                  <a:pt x="854251" y="1849385"/>
                </a:cubicBezTo>
                <a:close/>
                <a:moveTo>
                  <a:pt x="1657728" y="1748274"/>
                </a:moveTo>
                <a:lnTo>
                  <a:pt x="1612131" y="1748734"/>
                </a:lnTo>
                <a:cubicBezTo>
                  <a:pt x="1247011" y="1754495"/>
                  <a:pt x="983853" y="1774250"/>
                  <a:pt x="907927" y="1816899"/>
                </a:cubicBezTo>
                <a:lnTo>
                  <a:pt x="896233" y="1822646"/>
                </a:lnTo>
                <a:lnTo>
                  <a:pt x="991813" y="1798271"/>
                </a:lnTo>
                <a:lnTo>
                  <a:pt x="1008525" y="1814474"/>
                </a:lnTo>
                <a:lnTo>
                  <a:pt x="1030604" y="1818967"/>
                </a:lnTo>
                <a:cubicBezTo>
                  <a:pt x="1036171" y="1814502"/>
                  <a:pt x="1042785" y="1811050"/>
                  <a:pt x="1050443" y="1808610"/>
                </a:cubicBezTo>
                <a:cubicBezTo>
                  <a:pt x="1058101" y="1806169"/>
                  <a:pt x="1064632" y="1806481"/>
                  <a:pt x="1070040" y="1809545"/>
                </a:cubicBezTo>
                <a:cubicBezTo>
                  <a:pt x="1075412" y="1800918"/>
                  <a:pt x="1083525" y="1793795"/>
                  <a:pt x="1094380" y="1788176"/>
                </a:cubicBezTo>
                <a:cubicBezTo>
                  <a:pt x="1105232" y="1782555"/>
                  <a:pt x="1113103" y="1786728"/>
                  <a:pt x="1117992" y="1800690"/>
                </a:cubicBezTo>
                <a:cubicBezTo>
                  <a:pt x="1128096" y="1795210"/>
                  <a:pt x="1146537" y="1793680"/>
                  <a:pt x="1173317" y="1796101"/>
                </a:cubicBezTo>
                <a:cubicBezTo>
                  <a:pt x="1200096" y="1798524"/>
                  <a:pt x="1216247" y="1804382"/>
                  <a:pt x="1221769" y="1813675"/>
                </a:cubicBezTo>
                <a:lnTo>
                  <a:pt x="1250792" y="1812602"/>
                </a:lnTo>
                <a:cubicBezTo>
                  <a:pt x="1272946" y="1796992"/>
                  <a:pt x="1293876" y="1788843"/>
                  <a:pt x="1313579" y="1788153"/>
                </a:cubicBezTo>
                <a:cubicBezTo>
                  <a:pt x="1333281" y="1787461"/>
                  <a:pt x="1354209" y="1779312"/>
                  <a:pt x="1376365" y="1763702"/>
                </a:cubicBezTo>
                <a:lnTo>
                  <a:pt x="1394973" y="1770983"/>
                </a:lnTo>
                <a:cubicBezTo>
                  <a:pt x="1408566" y="1763472"/>
                  <a:pt x="1426495" y="1762662"/>
                  <a:pt x="1448760" y="1768553"/>
                </a:cubicBezTo>
                <a:cubicBezTo>
                  <a:pt x="1471021" y="1774441"/>
                  <a:pt x="1488950" y="1773632"/>
                  <a:pt x="1502545" y="1766121"/>
                </a:cubicBezTo>
                <a:cubicBezTo>
                  <a:pt x="1513709" y="1779061"/>
                  <a:pt x="1526224" y="1778893"/>
                  <a:pt x="1540083" y="1765620"/>
                </a:cubicBezTo>
                <a:cubicBezTo>
                  <a:pt x="1553942" y="1752347"/>
                  <a:pt x="1566455" y="1752177"/>
                  <a:pt x="1577621" y="1765118"/>
                </a:cubicBezTo>
                <a:cubicBezTo>
                  <a:pt x="1583593" y="1762564"/>
                  <a:pt x="1594450" y="1759678"/>
                  <a:pt x="1610192" y="1756458"/>
                </a:cubicBezTo>
                <a:close/>
                <a:moveTo>
                  <a:pt x="2653877" y="1401848"/>
                </a:moveTo>
                <a:lnTo>
                  <a:pt x="2652252" y="1402866"/>
                </a:lnTo>
                <a:cubicBezTo>
                  <a:pt x="2651148" y="1402803"/>
                  <a:pt x="2650089" y="1402690"/>
                  <a:pt x="2649075" y="1402528"/>
                </a:cubicBezTo>
                <a:cubicBezTo>
                  <a:pt x="2648062" y="1402367"/>
                  <a:pt x="2647729" y="1402223"/>
                  <a:pt x="2648075" y="1402098"/>
                </a:cubicBezTo>
                <a:cubicBezTo>
                  <a:pt x="2649463" y="1401848"/>
                  <a:pt x="2651397" y="1401765"/>
                  <a:pt x="2653877" y="1401848"/>
                </a:cubicBezTo>
                <a:close/>
                <a:moveTo>
                  <a:pt x="2668565" y="1401784"/>
                </a:moveTo>
                <a:cubicBezTo>
                  <a:pt x="2672555" y="1401991"/>
                  <a:pt x="2673646" y="1402324"/>
                  <a:pt x="2671836" y="1402781"/>
                </a:cubicBezTo>
                <a:cubicBezTo>
                  <a:pt x="2670676" y="1402732"/>
                  <a:pt x="2669504" y="1402648"/>
                  <a:pt x="2668320" y="1402529"/>
                </a:cubicBezTo>
                <a:cubicBezTo>
                  <a:pt x="2667137" y="1402410"/>
                  <a:pt x="2666917" y="1402238"/>
                  <a:pt x="2667660" y="1402013"/>
                </a:cubicBezTo>
                <a:close/>
                <a:moveTo>
                  <a:pt x="4996572" y="1395953"/>
                </a:moveTo>
                <a:lnTo>
                  <a:pt x="5015250" y="1396096"/>
                </a:lnTo>
                <a:lnTo>
                  <a:pt x="5013626" y="1397115"/>
                </a:lnTo>
                <a:lnTo>
                  <a:pt x="4983714" y="1398592"/>
                </a:lnTo>
                <a:cubicBezTo>
                  <a:pt x="4974560" y="1398954"/>
                  <a:pt x="4966854" y="1398876"/>
                  <a:pt x="4960592" y="1398355"/>
                </a:cubicBezTo>
                <a:cubicBezTo>
                  <a:pt x="4954334" y="1397834"/>
                  <a:pt x="4949526" y="1397631"/>
                  <a:pt x="4946172" y="1397744"/>
                </a:cubicBezTo>
                <a:lnTo>
                  <a:pt x="4954502" y="1396248"/>
                </a:lnTo>
                <a:lnTo>
                  <a:pt x="4955406" y="1396020"/>
                </a:lnTo>
                <a:lnTo>
                  <a:pt x="4974458" y="1397285"/>
                </a:lnTo>
                <a:close/>
                <a:moveTo>
                  <a:pt x="3233930" y="1394502"/>
                </a:moveTo>
                <a:lnTo>
                  <a:pt x="3235926" y="1394606"/>
                </a:lnTo>
                <a:lnTo>
                  <a:pt x="3226134" y="1394648"/>
                </a:lnTo>
                <a:cubicBezTo>
                  <a:pt x="3229184" y="1394486"/>
                  <a:pt x="3231784" y="1394437"/>
                  <a:pt x="3233930" y="1394502"/>
                </a:cubicBezTo>
                <a:close/>
                <a:moveTo>
                  <a:pt x="5084330" y="1394449"/>
                </a:moveTo>
                <a:lnTo>
                  <a:pt x="5114262" y="1396004"/>
                </a:lnTo>
                <a:lnTo>
                  <a:pt x="5115168" y="1395776"/>
                </a:lnTo>
                <a:cubicBezTo>
                  <a:pt x="5117756" y="1395754"/>
                  <a:pt x="5120422" y="1395790"/>
                  <a:pt x="5123170" y="1395881"/>
                </a:cubicBezTo>
                <a:cubicBezTo>
                  <a:pt x="5125916" y="1395972"/>
                  <a:pt x="5127904" y="1396179"/>
                  <a:pt x="5129136" y="1396501"/>
                </a:cubicBezTo>
                <a:lnTo>
                  <a:pt x="5112822" y="1397582"/>
                </a:lnTo>
                <a:lnTo>
                  <a:pt x="5090872" y="1396442"/>
                </a:lnTo>
                <a:cubicBezTo>
                  <a:pt x="5085610" y="1396531"/>
                  <a:pt x="5080994" y="1396532"/>
                  <a:pt x="5077022" y="1396447"/>
                </a:cubicBezTo>
                <a:cubicBezTo>
                  <a:pt x="5073052" y="1396361"/>
                  <a:pt x="5069206" y="1396471"/>
                  <a:pt x="5065486" y="1396777"/>
                </a:cubicBezTo>
                <a:cubicBezTo>
                  <a:pt x="5062786" y="1396763"/>
                  <a:pt x="5059800" y="1396630"/>
                  <a:pt x="5056530" y="1396381"/>
                </a:cubicBezTo>
                <a:cubicBezTo>
                  <a:pt x="5053262" y="1396130"/>
                  <a:pt x="5051226" y="1395910"/>
                  <a:pt x="5050428" y="1395719"/>
                </a:cubicBezTo>
                <a:cubicBezTo>
                  <a:pt x="5049068" y="1395494"/>
                  <a:pt x="5048882" y="1395312"/>
                  <a:pt x="5049880" y="1395174"/>
                </a:cubicBezTo>
                <a:cubicBezTo>
                  <a:pt x="5050876" y="1395036"/>
                  <a:pt x="5051964" y="1394989"/>
                  <a:pt x="5053142" y="1395034"/>
                </a:cubicBezTo>
                <a:cubicBezTo>
                  <a:pt x="5057282" y="1395811"/>
                  <a:pt x="5062572" y="1395994"/>
                  <a:pt x="5069014" y="1395583"/>
                </a:cubicBezTo>
                <a:cubicBezTo>
                  <a:pt x="5075456" y="1395170"/>
                  <a:pt x="5080560" y="1394793"/>
                  <a:pt x="5084330" y="1394449"/>
                </a:cubicBezTo>
                <a:close/>
                <a:moveTo>
                  <a:pt x="3177986" y="1394353"/>
                </a:moveTo>
                <a:cubicBezTo>
                  <a:pt x="3179458" y="1394234"/>
                  <a:pt x="3182088" y="1394279"/>
                  <a:pt x="3185876" y="1394487"/>
                </a:cubicBezTo>
                <a:lnTo>
                  <a:pt x="3194042" y="1395462"/>
                </a:lnTo>
                <a:lnTo>
                  <a:pt x="3177544" y="1395983"/>
                </a:lnTo>
                <a:lnTo>
                  <a:pt x="3171558" y="1395671"/>
                </a:lnTo>
                <a:lnTo>
                  <a:pt x="3173368" y="1395215"/>
                </a:lnTo>
                <a:cubicBezTo>
                  <a:pt x="3174974" y="1394758"/>
                  <a:pt x="3176514" y="1394471"/>
                  <a:pt x="3177986" y="1394353"/>
                </a:cubicBezTo>
                <a:close/>
                <a:moveTo>
                  <a:pt x="2898448" y="1394161"/>
                </a:moveTo>
                <a:lnTo>
                  <a:pt x="2910793" y="1395904"/>
                </a:lnTo>
                <a:lnTo>
                  <a:pt x="2900815" y="1395387"/>
                </a:lnTo>
                <a:cubicBezTo>
                  <a:pt x="2897984" y="1395228"/>
                  <a:pt x="2896615" y="1395042"/>
                  <a:pt x="2896708" y="1394829"/>
                </a:cubicBezTo>
                <a:cubicBezTo>
                  <a:pt x="2896800" y="1394615"/>
                  <a:pt x="2897381" y="1394392"/>
                  <a:pt x="2898448" y="1394161"/>
                </a:cubicBezTo>
                <a:close/>
                <a:moveTo>
                  <a:pt x="2935644" y="1393957"/>
                </a:moveTo>
                <a:cubicBezTo>
                  <a:pt x="2937205" y="1393981"/>
                  <a:pt x="2938527" y="1394027"/>
                  <a:pt x="2939612" y="1394095"/>
                </a:cubicBezTo>
                <a:cubicBezTo>
                  <a:pt x="2941789" y="1394254"/>
                  <a:pt x="2942516" y="1394476"/>
                  <a:pt x="2941793" y="1394759"/>
                </a:cubicBezTo>
                <a:cubicBezTo>
                  <a:pt x="2941295" y="1394860"/>
                  <a:pt x="2940660" y="1394918"/>
                  <a:pt x="2939890" y="1394936"/>
                </a:cubicBezTo>
                <a:cubicBezTo>
                  <a:pt x="2939120" y="1394953"/>
                  <a:pt x="2938485" y="1395012"/>
                  <a:pt x="2937988" y="1395112"/>
                </a:cubicBezTo>
                <a:cubicBezTo>
                  <a:pt x="2936801" y="1395046"/>
                  <a:pt x="2935410" y="1394915"/>
                  <a:pt x="2933813" y="1394723"/>
                </a:cubicBezTo>
                <a:cubicBezTo>
                  <a:pt x="2932218" y="1394532"/>
                  <a:pt x="2931553" y="1394371"/>
                  <a:pt x="2931816" y="1394241"/>
                </a:cubicBezTo>
                <a:cubicBezTo>
                  <a:pt x="2932808" y="1394028"/>
                  <a:pt x="2934083" y="1393934"/>
                  <a:pt x="2935644" y="1393957"/>
                </a:cubicBezTo>
                <a:close/>
                <a:moveTo>
                  <a:pt x="3040434" y="1393545"/>
                </a:moveTo>
                <a:cubicBezTo>
                  <a:pt x="3047528" y="1393626"/>
                  <a:pt x="3057958" y="1393778"/>
                  <a:pt x="3071718" y="1393999"/>
                </a:cubicBezTo>
                <a:cubicBezTo>
                  <a:pt x="3085478" y="1394221"/>
                  <a:pt x="3095362" y="1394206"/>
                  <a:pt x="3101366" y="1393954"/>
                </a:cubicBezTo>
                <a:lnTo>
                  <a:pt x="3107004" y="1396177"/>
                </a:lnTo>
                <a:cubicBezTo>
                  <a:pt x="3087602" y="1396316"/>
                  <a:pt x="3067654" y="1396291"/>
                  <a:pt x="3047162" y="1396099"/>
                </a:cubicBezTo>
                <a:cubicBezTo>
                  <a:pt x="3043558" y="1395768"/>
                  <a:pt x="3041100" y="1395377"/>
                  <a:pt x="3039786" y="1394924"/>
                </a:cubicBezTo>
                <a:cubicBezTo>
                  <a:pt x="3038472" y="1394471"/>
                  <a:pt x="3038686" y="1394012"/>
                  <a:pt x="3040434" y="1393545"/>
                </a:cubicBezTo>
                <a:close/>
                <a:moveTo>
                  <a:pt x="3012868" y="1393215"/>
                </a:moveTo>
                <a:lnTo>
                  <a:pt x="3024492" y="1395748"/>
                </a:lnTo>
                <a:lnTo>
                  <a:pt x="2996926" y="1395418"/>
                </a:lnTo>
                <a:cubicBezTo>
                  <a:pt x="2996816" y="1395459"/>
                  <a:pt x="2996130" y="1395607"/>
                  <a:pt x="2994866" y="1395863"/>
                </a:cubicBezTo>
                <a:cubicBezTo>
                  <a:pt x="2993602" y="1396118"/>
                  <a:pt x="2992416" y="1396240"/>
                  <a:pt x="2991308" y="1396229"/>
                </a:cubicBezTo>
                <a:cubicBezTo>
                  <a:pt x="2989378" y="1396071"/>
                  <a:pt x="2988114" y="1395707"/>
                  <a:pt x="2987516" y="1395136"/>
                </a:cubicBezTo>
                <a:cubicBezTo>
                  <a:pt x="2986918" y="1394566"/>
                  <a:pt x="2986606" y="1394113"/>
                  <a:pt x="2986576" y="1393779"/>
                </a:cubicBezTo>
                <a:close/>
                <a:moveTo>
                  <a:pt x="2779044" y="1383000"/>
                </a:moveTo>
                <a:lnTo>
                  <a:pt x="2779415" y="1384121"/>
                </a:lnTo>
                <a:cubicBezTo>
                  <a:pt x="2778273" y="1384068"/>
                  <a:pt x="2777064" y="1383993"/>
                  <a:pt x="2775787" y="1383899"/>
                </a:cubicBezTo>
                <a:cubicBezTo>
                  <a:pt x="2774509" y="1383803"/>
                  <a:pt x="2774025" y="1383697"/>
                  <a:pt x="2774334" y="1383582"/>
                </a:cubicBezTo>
                <a:close/>
                <a:moveTo>
                  <a:pt x="2853924" y="1381103"/>
                </a:moveTo>
                <a:cubicBezTo>
                  <a:pt x="2855882" y="1381216"/>
                  <a:pt x="2857001" y="1381389"/>
                  <a:pt x="2857283" y="1381622"/>
                </a:cubicBezTo>
                <a:cubicBezTo>
                  <a:pt x="2857563" y="1381854"/>
                  <a:pt x="2857233" y="1382089"/>
                  <a:pt x="2856291" y="1382328"/>
                </a:cubicBezTo>
                <a:cubicBezTo>
                  <a:pt x="2855130" y="1382279"/>
                  <a:pt x="2853959" y="1382195"/>
                  <a:pt x="2852775" y="1382076"/>
                </a:cubicBezTo>
                <a:cubicBezTo>
                  <a:pt x="2851592" y="1381957"/>
                  <a:pt x="2851371" y="1381785"/>
                  <a:pt x="2852114" y="1381560"/>
                </a:cubicBezTo>
                <a:close/>
                <a:moveTo>
                  <a:pt x="3051390" y="1379235"/>
                </a:moveTo>
                <a:cubicBezTo>
                  <a:pt x="3052826" y="1379316"/>
                  <a:pt x="3055216" y="1379498"/>
                  <a:pt x="3058556" y="1379779"/>
                </a:cubicBezTo>
                <a:cubicBezTo>
                  <a:pt x="3061900" y="1380062"/>
                  <a:pt x="3063562" y="1380275"/>
                  <a:pt x="3063548" y="1380418"/>
                </a:cubicBezTo>
                <a:cubicBezTo>
                  <a:pt x="3062390" y="1380622"/>
                  <a:pt x="3060450" y="1380681"/>
                  <a:pt x="3057724" y="1380597"/>
                </a:cubicBezTo>
                <a:cubicBezTo>
                  <a:pt x="3055000" y="1380513"/>
                  <a:pt x="3053012" y="1380434"/>
                  <a:pt x="3051760" y="1380357"/>
                </a:cubicBezTo>
                <a:cubicBezTo>
                  <a:pt x="3046694" y="1380105"/>
                  <a:pt x="3041682" y="1380028"/>
                  <a:pt x="3036730" y="1380127"/>
                </a:cubicBezTo>
                <a:cubicBezTo>
                  <a:pt x="3031778" y="1380226"/>
                  <a:pt x="3027358" y="1380456"/>
                  <a:pt x="3023474" y="1380816"/>
                </a:cubicBezTo>
                <a:cubicBezTo>
                  <a:pt x="3018456" y="1380590"/>
                  <a:pt x="3013348" y="1380462"/>
                  <a:pt x="3008150" y="1380434"/>
                </a:cubicBezTo>
                <a:cubicBezTo>
                  <a:pt x="3002950" y="1380405"/>
                  <a:pt x="2997842" y="1380277"/>
                  <a:pt x="2992824" y="1380051"/>
                </a:cubicBezTo>
                <a:cubicBezTo>
                  <a:pt x="3002526" y="1379740"/>
                  <a:pt x="3012264" y="1379534"/>
                  <a:pt x="3022038" y="1379433"/>
                </a:cubicBezTo>
                <a:cubicBezTo>
                  <a:pt x="3031808" y="1379332"/>
                  <a:pt x="3041594" y="1379266"/>
                  <a:pt x="3051390" y="1379235"/>
                </a:cubicBezTo>
                <a:close/>
                <a:moveTo>
                  <a:pt x="2970872" y="1378911"/>
                </a:moveTo>
                <a:cubicBezTo>
                  <a:pt x="2969784" y="1379262"/>
                  <a:pt x="2970336" y="1379578"/>
                  <a:pt x="2972534" y="1379858"/>
                </a:cubicBezTo>
                <a:cubicBezTo>
                  <a:pt x="2974732" y="1380139"/>
                  <a:pt x="2976962" y="1380335"/>
                  <a:pt x="2979224" y="1380447"/>
                </a:cubicBezTo>
                <a:lnTo>
                  <a:pt x="2989922" y="1380176"/>
                </a:lnTo>
                <a:cubicBezTo>
                  <a:pt x="2987042" y="1380853"/>
                  <a:pt x="2982842" y="1381255"/>
                  <a:pt x="2977328" y="1381382"/>
                </a:cubicBezTo>
                <a:cubicBezTo>
                  <a:pt x="2971814" y="1381508"/>
                  <a:pt x="2965980" y="1381412"/>
                  <a:pt x="2959827" y="1381092"/>
                </a:cubicBezTo>
                <a:lnTo>
                  <a:pt x="2957831" y="1380989"/>
                </a:lnTo>
                <a:cubicBezTo>
                  <a:pt x="2957684" y="1381039"/>
                  <a:pt x="2956847" y="1381225"/>
                  <a:pt x="2955319" y="1381547"/>
                </a:cubicBezTo>
                <a:cubicBezTo>
                  <a:pt x="2953792" y="1381869"/>
                  <a:pt x="2952455" y="1382029"/>
                  <a:pt x="2951310" y="1382027"/>
                </a:cubicBezTo>
                <a:cubicBezTo>
                  <a:pt x="2950554" y="1381903"/>
                  <a:pt x="2950884" y="1381541"/>
                  <a:pt x="2952300" y="1380943"/>
                </a:cubicBezTo>
                <a:cubicBezTo>
                  <a:pt x="2953717" y="1380345"/>
                  <a:pt x="2954771" y="1379951"/>
                  <a:pt x="2955465" y="1379764"/>
                </a:cubicBezTo>
                <a:close/>
                <a:moveTo>
                  <a:pt x="2978626" y="1369738"/>
                </a:moveTo>
                <a:cubicBezTo>
                  <a:pt x="2980186" y="1369762"/>
                  <a:pt x="2981508" y="1369808"/>
                  <a:pt x="2982594" y="1369876"/>
                </a:cubicBezTo>
                <a:lnTo>
                  <a:pt x="2980968" y="1370893"/>
                </a:lnTo>
                <a:cubicBezTo>
                  <a:pt x="2979782" y="1370826"/>
                  <a:pt x="2978390" y="1370696"/>
                  <a:pt x="2976794" y="1370504"/>
                </a:cubicBezTo>
                <a:cubicBezTo>
                  <a:pt x="2975200" y="1370313"/>
                  <a:pt x="2974532" y="1370151"/>
                  <a:pt x="2974798" y="1370022"/>
                </a:cubicBezTo>
                <a:cubicBezTo>
                  <a:pt x="2975788" y="1369809"/>
                  <a:pt x="2977066" y="1369715"/>
                  <a:pt x="2978626" y="1369738"/>
                </a:cubicBezTo>
                <a:close/>
                <a:moveTo>
                  <a:pt x="3036984" y="1368292"/>
                </a:moveTo>
                <a:cubicBezTo>
                  <a:pt x="3042002" y="1368519"/>
                  <a:pt x="3047112" y="1368646"/>
                  <a:pt x="3052310" y="1368675"/>
                </a:cubicBezTo>
                <a:cubicBezTo>
                  <a:pt x="3057508" y="1368703"/>
                  <a:pt x="3062618" y="1368831"/>
                  <a:pt x="3067636" y="1369057"/>
                </a:cubicBezTo>
                <a:cubicBezTo>
                  <a:pt x="3064098" y="1369786"/>
                  <a:pt x="3058992" y="1370038"/>
                  <a:pt x="3052318" y="1369812"/>
                </a:cubicBezTo>
                <a:cubicBezTo>
                  <a:pt x="3045644" y="1369586"/>
                  <a:pt x="3039628" y="1369308"/>
                  <a:pt x="3034268" y="1368978"/>
                </a:cubicBezTo>
                <a:cubicBezTo>
                  <a:pt x="3032854" y="1369334"/>
                  <a:pt x="3030886" y="1369680"/>
                  <a:pt x="3028360" y="1370014"/>
                </a:cubicBezTo>
                <a:cubicBezTo>
                  <a:pt x="3025836" y="1370348"/>
                  <a:pt x="3023094" y="1370585"/>
                  <a:pt x="3020136" y="1370723"/>
                </a:cubicBezTo>
                <a:lnTo>
                  <a:pt x="3003988" y="1369334"/>
                </a:lnTo>
                <a:cubicBezTo>
                  <a:pt x="3009784" y="1369503"/>
                  <a:pt x="3015964" y="1369537"/>
                  <a:pt x="3022530" y="1369436"/>
                </a:cubicBezTo>
                <a:cubicBezTo>
                  <a:pt x="3029096" y="1369334"/>
                  <a:pt x="3033914" y="1368954"/>
                  <a:pt x="3036984" y="1368292"/>
                </a:cubicBezTo>
                <a:close/>
                <a:moveTo>
                  <a:pt x="3399476" y="1367281"/>
                </a:moveTo>
                <a:lnTo>
                  <a:pt x="3405462" y="1367592"/>
                </a:lnTo>
                <a:lnTo>
                  <a:pt x="3404558" y="1367821"/>
                </a:lnTo>
                <a:cubicBezTo>
                  <a:pt x="3402412" y="1367755"/>
                  <a:pt x="3400718" y="1367575"/>
                  <a:pt x="3399476" y="1367281"/>
                </a:cubicBezTo>
                <a:close/>
                <a:moveTo>
                  <a:pt x="4160194" y="1366564"/>
                </a:moveTo>
                <a:cubicBezTo>
                  <a:pt x="4159610" y="1366712"/>
                  <a:pt x="4158244" y="1366905"/>
                  <a:pt x="4156094" y="1367144"/>
                </a:cubicBezTo>
                <a:cubicBezTo>
                  <a:pt x="4153948" y="1367382"/>
                  <a:pt x="4151810" y="1367466"/>
                  <a:pt x="4149682" y="1367396"/>
                </a:cubicBezTo>
                <a:cubicBezTo>
                  <a:pt x="4148782" y="1367332"/>
                  <a:pt x="4148542" y="1367216"/>
                  <a:pt x="4148954" y="1367049"/>
                </a:cubicBezTo>
                <a:cubicBezTo>
                  <a:pt x="4149370" y="1366880"/>
                  <a:pt x="4149852" y="1366733"/>
                  <a:pt x="4150402" y="1366607"/>
                </a:cubicBezTo>
                <a:close/>
                <a:moveTo>
                  <a:pt x="3793340" y="1366246"/>
                </a:moveTo>
                <a:lnTo>
                  <a:pt x="3797332" y="1366453"/>
                </a:lnTo>
                <a:lnTo>
                  <a:pt x="3789718" y="1367160"/>
                </a:lnTo>
                <a:lnTo>
                  <a:pt x="3772132" y="1367349"/>
                </a:lnTo>
                <a:lnTo>
                  <a:pt x="3780648" y="1366414"/>
                </a:lnTo>
                <a:close/>
                <a:moveTo>
                  <a:pt x="3430476" y="1366136"/>
                </a:moveTo>
                <a:cubicBezTo>
                  <a:pt x="3431512" y="1366178"/>
                  <a:pt x="3432660" y="1366192"/>
                  <a:pt x="3433922" y="1366177"/>
                </a:cubicBezTo>
                <a:cubicBezTo>
                  <a:pt x="3435184" y="1366162"/>
                  <a:pt x="3436332" y="1366176"/>
                  <a:pt x="3437368" y="1366219"/>
                </a:cubicBezTo>
                <a:cubicBezTo>
                  <a:pt x="3435710" y="1366637"/>
                  <a:pt x="3432506" y="1366839"/>
                  <a:pt x="3427762" y="1366821"/>
                </a:cubicBezTo>
                <a:close/>
                <a:moveTo>
                  <a:pt x="4073126" y="1366072"/>
                </a:moveTo>
                <a:cubicBezTo>
                  <a:pt x="4075062" y="1366064"/>
                  <a:pt x="4076582" y="1366085"/>
                  <a:pt x="4077682" y="1366136"/>
                </a:cubicBezTo>
                <a:lnTo>
                  <a:pt x="4075872" y="1366593"/>
                </a:lnTo>
                <a:lnTo>
                  <a:pt x="4067890" y="1366178"/>
                </a:lnTo>
                <a:cubicBezTo>
                  <a:pt x="4069442" y="1366115"/>
                  <a:pt x="4071186" y="1366080"/>
                  <a:pt x="4073126" y="1366072"/>
                </a:cubicBezTo>
                <a:close/>
                <a:moveTo>
                  <a:pt x="4419870" y="1365999"/>
                </a:moveTo>
                <a:lnTo>
                  <a:pt x="4428222" y="1367535"/>
                </a:lnTo>
                <a:lnTo>
                  <a:pt x="4426228" y="1367432"/>
                </a:lnTo>
                <a:cubicBezTo>
                  <a:pt x="4419758" y="1367142"/>
                  <a:pt x="4417638" y="1366664"/>
                  <a:pt x="4419870" y="1365999"/>
                </a:cubicBezTo>
                <a:close/>
                <a:moveTo>
                  <a:pt x="3844110" y="1365577"/>
                </a:moveTo>
                <a:cubicBezTo>
                  <a:pt x="3849912" y="1365327"/>
                  <a:pt x="3856804" y="1365409"/>
                  <a:pt x="3864784" y="1365824"/>
                </a:cubicBezTo>
                <a:lnTo>
                  <a:pt x="3889266" y="1365718"/>
                </a:lnTo>
                <a:lnTo>
                  <a:pt x="3888916" y="1367629"/>
                </a:lnTo>
                <a:cubicBezTo>
                  <a:pt x="3882674" y="1367281"/>
                  <a:pt x="3875432" y="1366882"/>
                  <a:pt x="3867194" y="1366431"/>
                </a:cubicBezTo>
                <a:cubicBezTo>
                  <a:pt x="3858954" y="1365980"/>
                  <a:pt x="3851258" y="1365696"/>
                  <a:pt x="3844110" y="1365577"/>
                </a:cubicBezTo>
                <a:close/>
                <a:moveTo>
                  <a:pt x="4361838" y="1365465"/>
                </a:moveTo>
                <a:lnTo>
                  <a:pt x="4368728" y="1365547"/>
                </a:lnTo>
                <a:lnTo>
                  <a:pt x="4369820" y="1365880"/>
                </a:lnTo>
                <a:close/>
                <a:moveTo>
                  <a:pt x="3488954" y="1365419"/>
                </a:moveTo>
                <a:cubicBezTo>
                  <a:pt x="3492604" y="1365522"/>
                  <a:pt x="3495960" y="1365663"/>
                  <a:pt x="3499022" y="1365839"/>
                </a:cubicBezTo>
                <a:lnTo>
                  <a:pt x="3494312" y="1366420"/>
                </a:lnTo>
                <a:lnTo>
                  <a:pt x="3478346" y="1365591"/>
                </a:lnTo>
                <a:cubicBezTo>
                  <a:pt x="3481768" y="1365373"/>
                  <a:pt x="3485304" y="1365316"/>
                  <a:pt x="3488954" y="1365419"/>
                </a:cubicBezTo>
                <a:close/>
                <a:moveTo>
                  <a:pt x="3536464" y="1365269"/>
                </a:moveTo>
                <a:cubicBezTo>
                  <a:pt x="3545174" y="1365234"/>
                  <a:pt x="3552278" y="1365338"/>
                  <a:pt x="3557774" y="1365584"/>
                </a:cubicBezTo>
                <a:lnTo>
                  <a:pt x="3554154" y="1366498"/>
                </a:lnTo>
                <a:cubicBezTo>
                  <a:pt x="3546966" y="1366389"/>
                  <a:pt x="3540166" y="1366334"/>
                  <a:pt x="3533752" y="1366333"/>
                </a:cubicBezTo>
                <a:cubicBezTo>
                  <a:pt x="3527336" y="1366333"/>
                  <a:pt x="3523076" y="1366549"/>
                  <a:pt x="3520972" y="1366978"/>
                </a:cubicBezTo>
                <a:cubicBezTo>
                  <a:pt x="3519490" y="1366885"/>
                  <a:pt x="3516918" y="1366647"/>
                  <a:pt x="3513260" y="1366268"/>
                </a:cubicBezTo>
                <a:cubicBezTo>
                  <a:pt x="3509600" y="1365889"/>
                  <a:pt x="3507754" y="1365621"/>
                  <a:pt x="3507722" y="1365464"/>
                </a:cubicBezTo>
                <a:cubicBezTo>
                  <a:pt x="3508282" y="1365361"/>
                  <a:pt x="3509294" y="1365334"/>
                  <a:pt x="3510758" y="1365381"/>
                </a:cubicBezTo>
                <a:cubicBezTo>
                  <a:pt x="3512226" y="1365428"/>
                  <a:pt x="3513510" y="1365483"/>
                  <a:pt x="3514616" y="1365546"/>
                </a:cubicBezTo>
                <a:cubicBezTo>
                  <a:pt x="3520470" y="1365397"/>
                  <a:pt x="3527752" y="1365305"/>
                  <a:pt x="3536464" y="1365269"/>
                </a:cubicBezTo>
                <a:close/>
                <a:moveTo>
                  <a:pt x="3465468" y="1365198"/>
                </a:moveTo>
                <a:lnTo>
                  <a:pt x="3473452" y="1365613"/>
                </a:lnTo>
                <a:lnTo>
                  <a:pt x="3472732" y="1366402"/>
                </a:lnTo>
                <a:lnTo>
                  <a:pt x="3462754" y="1365883"/>
                </a:lnTo>
                <a:lnTo>
                  <a:pt x="3456418" y="1367484"/>
                </a:lnTo>
                <a:lnTo>
                  <a:pt x="3448436" y="1367069"/>
                </a:lnTo>
                <a:lnTo>
                  <a:pt x="3444260" y="1366301"/>
                </a:lnTo>
                <a:close/>
                <a:moveTo>
                  <a:pt x="3721340" y="1364986"/>
                </a:moveTo>
                <a:lnTo>
                  <a:pt x="3759972" y="1366167"/>
                </a:lnTo>
                <a:lnTo>
                  <a:pt x="3757444" y="1367413"/>
                </a:lnTo>
                <a:cubicBezTo>
                  <a:pt x="3756490" y="1367375"/>
                  <a:pt x="3755676" y="1367378"/>
                  <a:pt x="3754996" y="1367424"/>
                </a:cubicBezTo>
                <a:cubicBezTo>
                  <a:pt x="3754314" y="1367469"/>
                  <a:pt x="3753500" y="1367472"/>
                  <a:pt x="3752546" y="1367434"/>
                </a:cubicBezTo>
                <a:lnTo>
                  <a:pt x="3742570" y="1366915"/>
                </a:lnTo>
                <a:cubicBezTo>
                  <a:pt x="3738454" y="1366702"/>
                  <a:pt x="3734438" y="1366425"/>
                  <a:pt x="3730526" y="1366084"/>
                </a:cubicBezTo>
                <a:cubicBezTo>
                  <a:pt x="3726614" y="1365743"/>
                  <a:pt x="3723552" y="1365377"/>
                  <a:pt x="3721340" y="1364986"/>
                </a:cubicBezTo>
                <a:close/>
                <a:moveTo>
                  <a:pt x="2828961" y="1364927"/>
                </a:moveTo>
                <a:cubicBezTo>
                  <a:pt x="2826136" y="1365464"/>
                  <a:pt x="2822638" y="1365638"/>
                  <a:pt x="2818470" y="1365450"/>
                </a:cubicBezTo>
                <a:cubicBezTo>
                  <a:pt x="2814302" y="1365262"/>
                  <a:pt x="2810126" y="1365608"/>
                  <a:pt x="2805942" y="1366487"/>
                </a:cubicBezTo>
                <a:cubicBezTo>
                  <a:pt x="2814022" y="1366826"/>
                  <a:pt x="2822395" y="1366939"/>
                  <a:pt x="2831061" y="1366827"/>
                </a:cubicBezTo>
                <a:cubicBezTo>
                  <a:pt x="2839727" y="1366715"/>
                  <a:pt x="2848100" y="1366828"/>
                  <a:pt x="2856180" y="1367168"/>
                </a:cubicBezTo>
                <a:lnTo>
                  <a:pt x="2845830" y="1365528"/>
                </a:lnTo>
                <a:close/>
                <a:moveTo>
                  <a:pt x="3247678" y="1364908"/>
                </a:moveTo>
                <a:lnTo>
                  <a:pt x="3254568" y="1364990"/>
                </a:lnTo>
                <a:lnTo>
                  <a:pt x="3258026" y="1366547"/>
                </a:lnTo>
                <a:cubicBezTo>
                  <a:pt x="3261082" y="1366711"/>
                  <a:pt x="3264172" y="1366792"/>
                  <a:pt x="3267298" y="1366788"/>
                </a:cubicBezTo>
                <a:cubicBezTo>
                  <a:pt x="3270422" y="1366783"/>
                  <a:pt x="3273194" y="1366640"/>
                  <a:pt x="3275614" y="1366358"/>
                </a:cubicBezTo>
                <a:cubicBezTo>
                  <a:pt x="3282692" y="1366697"/>
                  <a:pt x="3289714" y="1367050"/>
                  <a:pt x="3296680" y="1367418"/>
                </a:cubicBezTo>
                <a:cubicBezTo>
                  <a:pt x="3303644" y="1367786"/>
                  <a:pt x="3309988" y="1368311"/>
                  <a:pt x="3315710" y="1368993"/>
                </a:cubicBezTo>
                <a:lnTo>
                  <a:pt x="3282528" y="1369473"/>
                </a:lnTo>
                <a:cubicBezTo>
                  <a:pt x="3278018" y="1368688"/>
                  <a:pt x="3271606" y="1368079"/>
                  <a:pt x="3263292" y="1367647"/>
                </a:cubicBezTo>
                <a:cubicBezTo>
                  <a:pt x="3262866" y="1367780"/>
                  <a:pt x="3262134" y="1367914"/>
                  <a:pt x="3261096" y="1368050"/>
                </a:cubicBezTo>
                <a:cubicBezTo>
                  <a:pt x="3260058" y="1368185"/>
                  <a:pt x="3258554" y="1368211"/>
                  <a:pt x="3256586" y="1368126"/>
                </a:cubicBezTo>
                <a:cubicBezTo>
                  <a:pt x="3254646" y="1368008"/>
                  <a:pt x="3252990" y="1367818"/>
                  <a:pt x="3251618" y="1367558"/>
                </a:cubicBezTo>
                <a:cubicBezTo>
                  <a:pt x="3250244" y="1367297"/>
                  <a:pt x="3248814" y="1367050"/>
                  <a:pt x="3247328" y="1366818"/>
                </a:cubicBezTo>
                <a:close/>
                <a:moveTo>
                  <a:pt x="4015286" y="1364273"/>
                </a:moveTo>
                <a:cubicBezTo>
                  <a:pt x="4019816" y="1364382"/>
                  <a:pt x="4024586" y="1364469"/>
                  <a:pt x="4029592" y="1364533"/>
                </a:cubicBezTo>
                <a:cubicBezTo>
                  <a:pt x="4034598" y="1364598"/>
                  <a:pt x="4039320" y="1364545"/>
                  <a:pt x="4043758" y="1364374"/>
                </a:cubicBezTo>
                <a:lnTo>
                  <a:pt x="4041226" y="1365620"/>
                </a:lnTo>
                <a:lnTo>
                  <a:pt x="4043594" y="1366845"/>
                </a:lnTo>
                <a:lnTo>
                  <a:pt x="4028722" y="1366348"/>
                </a:lnTo>
                <a:cubicBezTo>
                  <a:pt x="4024226" y="1366534"/>
                  <a:pt x="4019166" y="1366672"/>
                  <a:pt x="4013536" y="1366765"/>
                </a:cubicBezTo>
                <a:cubicBezTo>
                  <a:pt x="4007908" y="1366857"/>
                  <a:pt x="4002574" y="1366914"/>
                  <a:pt x="3997534" y="1366933"/>
                </a:cubicBezTo>
                <a:cubicBezTo>
                  <a:pt x="3989370" y="1366463"/>
                  <a:pt x="3980848" y="1366388"/>
                  <a:pt x="3971964" y="1366707"/>
                </a:cubicBezTo>
                <a:cubicBezTo>
                  <a:pt x="3972530" y="1367058"/>
                  <a:pt x="3971224" y="1367311"/>
                  <a:pt x="3968048" y="1367468"/>
                </a:cubicBezTo>
                <a:cubicBezTo>
                  <a:pt x="3964870" y="1367624"/>
                  <a:pt x="3962974" y="1367571"/>
                  <a:pt x="3962358" y="1367310"/>
                </a:cubicBezTo>
                <a:lnTo>
                  <a:pt x="3942958" y="1367956"/>
                </a:lnTo>
                <a:lnTo>
                  <a:pt x="3920288" y="1367605"/>
                </a:lnTo>
                <a:lnTo>
                  <a:pt x="3918478" y="1368062"/>
                </a:lnTo>
                <a:lnTo>
                  <a:pt x="3904510" y="1367337"/>
                </a:lnTo>
                <a:lnTo>
                  <a:pt x="3905044" y="1365987"/>
                </a:lnTo>
                <a:cubicBezTo>
                  <a:pt x="3905710" y="1366148"/>
                  <a:pt x="3906466" y="1366210"/>
                  <a:pt x="3907312" y="1366173"/>
                </a:cubicBezTo>
                <a:cubicBezTo>
                  <a:pt x="3908158" y="1366137"/>
                  <a:pt x="3908368" y="1366033"/>
                  <a:pt x="3907946" y="1365861"/>
                </a:cubicBezTo>
                <a:lnTo>
                  <a:pt x="3917736" y="1365819"/>
                </a:lnTo>
                <a:cubicBezTo>
                  <a:pt x="3917622" y="1365658"/>
                  <a:pt x="3918938" y="1365554"/>
                  <a:pt x="3921678" y="1365507"/>
                </a:cubicBezTo>
                <a:cubicBezTo>
                  <a:pt x="3924420" y="1365460"/>
                  <a:pt x="3926006" y="1365439"/>
                  <a:pt x="3926438" y="1365444"/>
                </a:cubicBezTo>
                <a:lnTo>
                  <a:pt x="3956718" y="1365089"/>
                </a:lnTo>
                <a:cubicBezTo>
                  <a:pt x="3962294" y="1365326"/>
                  <a:pt x="3972458" y="1365544"/>
                  <a:pt x="3987212" y="1365742"/>
                </a:cubicBezTo>
                <a:cubicBezTo>
                  <a:pt x="4001966" y="1365941"/>
                  <a:pt x="4011812" y="1365935"/>
                  <a:pt x="4016748" y="1365726"/>
                </a:cubicBezTo>
                <a:close/>
                <a:moveTo>
                  <a:pt x="4604982" y="1364214"/>
                </a:moveTo>
                <a:cubicBezTo>
                  <a:pt x="4609710" y="1364235"/>
                  <a:pt x="4614492" y="1364242"/>
                  <a:pt x="4619332" y="1364236"/>
                </a:cubicBezTo>
                <a:lnTo>
                  <a:pt x="4611720" y="1364943"/>
                </a:lnTo>
                <a:cubicBezTo>
                  <a:pt x="4603920" y="1364583"/>
                  <a:pt x="4596666" y="1364390"/>
                  <a:pt x="4589956" y="1364363"/>
                </a:cubicBezTo>
                <a:cubicBezTo>
                  <a:pt x="4595248" y="1364241"/>
                  <a:pt x="4600256" y="1364191"/>
                  <a:pt x="4604982" y="1364214"/>
                </a:cubicBezTo>
                <a:close/>
                <a:moveTo>
                  <a:pt x="3617060" y="1363979"/>
                </a:moveTo>
                <a:cubicBezTo>
                  <a:pt x="3623072" y="1363993"/>
                  <a:pt x="3629456" y="1364026"/>
                  <a:pt x="3636216" y="1364079"/>
                </a:cubicBezTo>
                <a:cubicBezTo>
                  <a:pt x="3642976" y="1364131"/>
                  <a:pt x="3649406" y="1364304"/>
                  <a:pt x="3655510" y="1364598"/>
                </a:cubicBezTo>
                <a:cubicBezTo>
                  <a:pt x="3660594" y="1364593"/>
                  <a:pt x="3666110" y="1364593"/>
                  <a:pt x="3672058" y="1364597"/>
                </a:cubicBezTo>
                <a:cubicBezTo>
                  <a:pt x="3678004" y="1364602"/>
                  <a:pt x="3683246" y="1364518"/>
                  <a:pt x="3687786" y="1364346"/>
                </a:cubicBezTo>
                <a:lnTo>
                  <a:pt x="3682356" y="1365717"/>
                </a:lnTo>
                <a:cubicBezTo>
                  <a:pt x="3674404" y="1365396"/>
                  <a:pt x="3666546" y="1365355"/>
                  <a:pt x="3658780" y="1365595"/>
                </a:cubicBezTo>
                <a:cubicBezTo>
                  <a:pt x="3651016" y="1365834"/>
                  <a:pt x="3643156" y="1365794"/>
                  <a:pt x="3635206" y="1365472"/>
                </a:cubicBezTo>
                <a:lnTo>
                  <a:pt x="3613810" y="1366015"/>
                </a:lnTo>
                <a:cubicBezTo>
                  <a:pt x="3612312" y="1366052"/>
                  <a:pt x="3611140" y="1365967"/>
                  <a:pt x="3610296" y="1365763"/>
                </a:cubicBezTo>
                <a:cubicBezTo>
                  <a:pt x="3609452" y="1365558"/>
                  <a:pt x="3609232" y="1365386"/>
                  <a:pt x="3609636" y="1365247"/>
                </a:cubicBezTo>
                <a:close/>
                <a:moveTo>
                  <a:pt x="4719248" y="1363914"/>
                </a:moveTo>
                <a:lnTo>
                  <a:pt x="4725234" y="1364226"/>
                </a:lnTo>
                <a:cubicBezTo>
                  <a:pt x="4725502" y="1364233"/>
                  <a:pt x="4726462" y="1364295"/>
                  <a:pt x="4728116" y="1364410"/>
                </a:cubicBezTo>
                <a:cubicBezTo>
                  <a:pt x="4729766" y="1364524"/>
                  <a:pt x="4730500" y="1364642"/>
                  <a:pt x="4730316" y="1364764"/>
                </a:cubicBezTo>
                <a:lnTo>
                  <a:pt x="4724330" y="1364454"/>
                </a:lnTo>
                <a:lnTo>
                  <a:pt x="4710732" y="1364849"/>
                </a:lnTo>
                <a:lnTo>
                  <a:pt x="4706740" y="1364642"/>
                </a:lnTo>
                <a:close/>
                <a:moveTo>
                  <a:pt x="4542620" y="1363558"/>
                </a:moveTo>
                <a:lnTo>
                  <a:pt x="4540810" y="1364015"/>
                </a:lnTo>
                <a:lnTo>
                  <a:pt x="4538740" y="1364037"/>
                </a:lnTo>
                <a:close/>
                <a:moveTo>
                  <a:pt x="4063650" y="1362996"/>
                </a:moveTo>
                <a:cubicBezTo>
                  <a:pt x="4067942" y="1363001"/>
                  <a:pt x="4071644" y="1363078"/>
                  <a:pt x="4074758" y="1363229"/>
                </a:cubicBezTo>
                <a:cubicBezTo>
                  <a:pt x="4078750" y="1363436"/>
                  <a:pt x="4079840" y="1363768"/>
                  <a:pt x="4078030" y="1364226"/>
                </a:cubicBezTo>
                <a:cubicBezTo>
                  <a:pt x="4075852" y="1364066"/>
                  <a:pt x="4074220" y="1364073"/>
                  <a:pt x="4073134" y="1364247"/>
                </a:cubicBezTo>
                <a:lnTo>
                  <a:pt x="4056266" y="1363645"/>
                </a:lnTo>
                <a:lnTo>
                  <a:pt x="4051184" y="1363107"/>
                </a:lnTo>
                <a:cubicBezTo>
                  <a:pt x="4055202" y="1363028"/>
                  <a:pt x="4059358" y="1362991"/>
                  <a:pt x="4063650" y="1362996"/>
                </a:cubicBezTo>
                <a:close/>
                <a:moveTo>
                  <a:pt x="4697298" y="1362774"/>
                </a:moveTo>
                <a:lnTo>
                  <a:pt x="4700756" y="1364331"/>
                </a:lnTo>
                <a:lnTo>
                  <a:pt x="4686786" y="1363606"/>
                </a:lnTo>
                <a:cubicBezTo>
                  <a:pt x="4685842" y="1363844"/>
                  <a:pt x="4684514" y="1364028"/>
                  <a:pt x="4682800" y="1364156"/>
                </a:cubicBezTo>
                <a:cubicBezTo>
                  <a:pt x="4681086" y="1364286"/>
                  <a:pt x="4679212" y="1364303"/>
                  <a:pt x="4677180" y="1364209"/>
                </a:cubicBezTo>
                <a:cubicBezTo>
                  <a:pt x="4675016" y="1364097"/>
                  <a:pt x="4673082" y="1363927"/>
                  <a:pt x="4671372" y="1363701"/>
                </a:cubicBezTo>
                <a:cubicBezTo>
                  <a:pt x="4669664" y="1363474"/>
                  <a:pt x="4669178" y="1363243"/>
                  <a:pt x="4669916" y="1363005"/>
                </a:cubicBezTo>
                <a:cubicBezTo>
                  <a:pt x="4670516" y="1362904"/>
                  <a:pt x="4671446" y="1362872"/>
                  <a:pt x="4672702" y="1362909"/>
                </a:cubicBezTo>
                <a:cubicBezTo>
                  <a:pt x="4673962" y="1362946"/>
                  <a:pt x="4674664" y="1362971"/>
                  <a:pt x="4674812" y="1362984"/>
                </a:cubicBezTo>
                <a:close/>
                <a:moveTo>
                  <a:pt x="4503080" y="1362606"/>
                </a:moveTo>
                <a:cubicBezTo>
                  <a:pt x="4508460" y="1362564"/>
                  <a:pt x="4512388" y="1362585"/>
                  <a:pt x="4514868" y="1362667"/>
                </a:cubicBezTo>
                <a:lnTo>
                  <a:pt x="4506166" y="1363042"/>
                </a:lnTo>
                <a:cubicBezTo>
                  <a:pt x="4505742" y="1362870"/>
                  <a:pt x="4505454" y="1362741"/>
                  <a:pt x="4505302" y="1362652"/>
                </a:cubicBezTo>
                <a:cubicBezTo>
                  <a:pt x="4505150" y="1362564"/>
                  <a:pt x="4504410" y="1362549"/>
                  <a:pt x="4503080" y="1362606"/>
                </a:cubicBezTo>
                <a:close/>
                <a:moveTo>
                  <a:pt x="4645250" y="1362550"/>
                </a:moveTo>
                <a:cubicBezTo>
                  <a:pt x="4647164" y="1362650"/>
                  <a:pt x="4648102" y="1362768"/>
                  <a:pt x="4648064" y="1362903"/>
                </a:cubicBezTo>
                <a:cubicBezTo>
                  <a:pt x="4648028" y="1363039"/>
                  <a:pt x="4647516" y="1363219"/>
                  <a:pt x="4646526" y="1363444"/>
                </a:cubicBezTo>
                <a:lnTo>
                  <a:pt x="4645622" y="1363672"/>
                </a:lnTo>
                <a:cubicBezTo>
                  <a:pt x="4641814" y="1363521"/>
                  <a:pt x="4639452" y="1363306"/>
                  <a:pt x="4638546" y="1363029"/>
                </a:cubicBezTo>
                <a:lnTo>
                  <a:pt x="4640354" y="1362572"/>
                </a:lnTo>
                <a:cubicBezTo>
                  <a:pt x="4641442" y="1362399"/>
                  <a:pt x="4643074" y="1362392"/>
                  <a:pt x="4645250" y="1362550"/>
                </a:cubicBezTo>
                <a:close/>
                <a:moveTo>
                  <a:pt x="3636994" y="1361983"/>
                </a:moveTo>
                <a:cubicBezTo>
                  <a:pt x="3640376" y="1361837"/>
                  <a:pt x="3644306" y="1361858"/>
                  <a:pt x="3648780" y="1362044"/>
                </a:cubicBezTo>
                <a:lnTo>
                  <a:pt x="3647874" y="1362273"/>
                </a:lnTo>
                <a:cubicBezTo>
                  <a:pt x="3645530" y="1362283"/>
                  <a:pt x="3643602" y="1362263"/>
                  <a:pt x="3642096" y="1362214"/>
                </a:cubicBezTo>
                <a:cubicBezTo>
                  <a:pt x="3640588" y="1362164"/>
                  <a:pt x="3638888" y="1362088"/>
                  <a:pt x="3636994" y="1361983"/>
                </a:cubicBezTo>
                <a:close/>
                <a:moveTo>
                  <a:pt x="3752688" y="1361930"/>
                </a:moveTo>
                <a:cubicBezTo>
                  <a:pt x="3758068" y="1361889"/>
                  <a:pt x="3763992" y="1362013"/>
                  <a:pt x="3770462" y="1362303"/>
                </a:cubicBezTo>
                <a:lnTo>
                  <a:pt x="3749974" y="1362616"/>
                </a:lnTo>
                <a:close/>
                <a:moveTo>
                  <a:pt x="3694656" y="1361396"/>
                </a:moveTo>
                <a:lnTo>
                  <a:pt x="3713520" y="1362100"/>
                </a:lnTo>
                <a:lnTo>
                  <a:pt x="3724588" y="1362951"/>
                </a:lnTo>
                <a:lnTo>
                  <a:pt x="3707184" y="1363700"/>
                </a:lnTo>
                <a:cubicBezTo>
                  <a:pt x="3710386" y="1363803"/>
                  <a:pt x="3711242" y="1364043"/>
                  <a:pt x="3709750" y="1364419"/>
                </a:cubicBezTo>
                <a:cubicBezTo>
                  <a:pt x="3708262" y="1364795"/>
                  <a:pt x="3705898" y="1364936"/>
                  <a:pt x="3702660" y="1364843"/>
                </a:cubicBezTo>
                <a:lnTo>
                  <a:pt x="3691036" y="1362310"/>
                </a:lnTo>
                <a:close/>
                <a:moveTo>
                  <a:pt x="4462450" y="1361322"/>
                </a:moveTo>
                <a:cubicBezTo>
                  <a:pt x="4465652" y="1361489"/>
                  <a:pt x="4470948" y="1361695"/>
                  <a:pt x="4478344" y="1361942"/>
                </a:cubicBezTo>
                <a:cubicBezTo>
                  <a:pt x="4485740" y="1362187"/>
                  <a:pt x="4493986" y="1362409"/>
                  <a:pt x="4503080" y="1362606"/>
                </a:cubicBezTo>
                <a:cubicBezTo>
                  <a:pt x="4500932" y="1362540"/>
                  <a:pt x="4498334" y="1362589"/>
                  <a:pt x="4495284" y="1362752"/>
                </a:cubicBezTo>
                <a:lnTo>
                  <a:pt x="4484772" y="1363584"/>
                </a:lnTo>
                <a:lnTo>
                  <a:pt x="4486954" y="1364248"/>
                </a:lnTo>
                <a:cubicBezTo>
                  <a:pt x="4479910" y="1364204"/>
                  <a:pt x="4475316" y="1364149"/>
                  <a:pt x="4473170" y="1364083"/>
                </a:cubicBezTo>
                <a:cubicBezTo>
                  <a:pt x="4465388" y="1364277"/>
                  <a:pt x="4457608" y="1364469"/>
                  <a:pt x="4449826" y="1364662"/>
                </a:cubicBezTo>
                <a:cubicBezTo>
                  <a:pt x="4442046" y="1364855"/>
                  <a:pt x="4434172" y="1364767"/>
                  <a:pt x="4426204" y="1364399"/>
                </a:cubicBezTo>
                <a:lnTo>
                  <a:pt x="4404626" y="1364381"/>
                </a:lnTo>
                <a:cubicBezTo>
                  <a:pt x="4401204" y="1364599"/>
                  <a:pt x="4397670" y="1364656"/>
                  <a:pt x="4394018" y="1364553"/>
                </a:cubicBezTo>
                <a:cubicBezTo>
                  <a:pt x="4390368" y="1364449"/>
                  <a:pt x="4387012" y="1364310"/>
                  <a:pt x="4383950" y="1364133"/>
                </a:cubicBezTo>
                <a:cubicBezTo>
                  <a:pt x="4374520" y="1363781"/>
                  <a:pt x="4363728" y="1363772"/>
                  <a:pt x="4351582" y="1364106"/>
                </a:cubicBezTo>
                <a:cubicBezTo>
                  <a:pt x="4339434" y="1364439"/>
                  <a:pt x="4328644" y="1364430"/>
                  <a:pt x="4319212" y="1364078"/>
                </a:cubicBezTo>
                <a:lnTo>
                  <a:pt x="4309604" y="1364680"/>
                </a:lnTo>
                <a:cubicBezTo>
                  <a:pt x="4305104" y="1364602"/>
                  <a:pt x="4300322" y="1364594"/>
                  <a:pt x="4295256" y="1364659"/>
                </a:cubicBezTo>
                <a:cubicBezTo>
                  <a:pt x="4290190" y="1364723"/>
                  <a:pt x="4285182" y="1364773"/>
                  <a:pt x="4280230" y="1364808"/>
                </a:cubicBezTo>
                <a:lnTo>
                  <a:pt x="4266260" y="1364082"/>
                </a:lnTo>
                <a:cubicBezTo>
                  <a:pt x="4272138" y="1363383"/>
                  <a:pt x="4280362" y="1362927"/>
                  <a:pt x="4290936" y="1362712"/>
                </a:cubicBezTo>
                <a:cubicBezTo>
                  <a:pt x="4301508" y="1362498"/>
                  <a:pt x="4310146" y="1362545"/>
                  <a:pt x="4316844" y="1362853"/>
                </a:cubicBezTo>
                <a:cubicBezTo>
                  <a:pt x="4317706" y="1362610"/>
                  <a:pt x="4318700" y="1362409"/>
                  <a:pt x="4319832" y="1362250"/>
                </a:cubicBezTo>
                <a:cubicBezTo>
                  <a:pt x="4320966" y="1362090"/>
                  <a:pt x="4322504" y="1362056"/>
                  <a:pt x="4324456" y="1362146"/>
                </a:cubicBezTo>
                <a:cubicBezTo>
                  <a:pt x="4327460" y="1362336"/>
                  <a:pt x="4330206" y="1362478"/>
                  <a:pt x="4332688" y="1362574"/>
                </a:cubicBezTo>
                <a:cubicBezTo>
                  <a:pt x="4335170" y="1362668"/>
                  <a:pt x="4337324" y="1362504"/>
                  <a:pt x="4339146" y="1362082"/>
                </a:cubicBezTo>
                <a:lnTo>
                  <a:pt x="4413862" y="1362656"/>
                </a:lnTo>
                <a:cubicBezTo>
                  <a:pt x="4416728" y="1361932"/>
                  <a:pt x="4420230" y="1361655"/>
                  <a:pt x="4424372" y="1361824"/>
                </a:cubicBezTo>
                <a:cubicBezTo>
                  <a:pt x="4428204" y="1362047"/>
                  <a:pt x="4431016" y="1362147"/>
                  <a:pt x="4432806" y="1362125"/>
                </a:cubicBezTo>
                <a:cubicBezTo>
                  <a:pt x="4434598" y="1362103"/>
                  <a:pt x="4436320" y="1361870"/>
                  <a:pt x="4437972" y="1361429"/>
                </a:cubicBezTo>
                <a:close/>
                <a:moveTo>
                  <a:pt x="4529904" y="1360693"/>
                </a:moveTo>
                <a:lnTo>
                  <a:pt x="4552574" y="1361043"/>
                </a:lnTo>
                <a:cubicBezTo>
                  <a:pt x="4554164" y="1360971"/>
                  <a:pt x="4556060" y="1360897"/>
                  <a:pt x="4558264" y="1360823"/>
                </a:cubicBezTo>
                <a:cubicBezTo>
                  <a:pt x="4560464" y="1360748"/>
                  <a:pt x="4562134" y="1360731"/>
                  <a:pt x="4563272" y="1360773"/>
                </a:cubicBezTo>
                <a:cubicBezTo>
                  <a:pt x="4564988" y="1360897"/>
                  <a:pt x="4565140" y="1361111"/>
                  <a:pt x="4563730" y="1361417"/>
                </a:cubicBezTo>
                <a:cubicBezTo>
                  <a:pt x="4562320" y="1361722"/>
                  <a:pt x="4561022" y="1361999"/>
                  <a:pt x="4559838" y="1362247"/>
                </a:cubicBezTo>
                <a:cubicBezTo>
                  <a:pt x="4554996" y="1362255"/>
                  <a:pt x="4550214" y="1362247"/>
                  <a:pt x="4545488" y="1362225"/>
                </a:cubicBezTo>
                <a:cubicBezTo>
                  <a:pt x="4540762" y="1362204"/>
                  <a:pt x="4535752" y="1362254"/>
                  <a:pt x="4530460" y="1362375"/>
                </a:cubicBezTo>
                <a:cubicBezTo>
                  <a:pt x="4532270" y="1361918"/>
                  <a:pt x="4532086" y="1361358"/>
                  <a:pt x="4529904" y="1360693"/>
                </a:cubicBezTo>
                <a:close/>
                <a:moveTo>
                  <a:pt x="4380634" y="1357073"/>
                </a:moveTo>
                <a:lnTo>
                  <a:pt x="4359426" y="1358175"/>
                </a:lnTo>
                <a:lnTo>
                  <a:pt x="4335850" y="1358053"/>
                </a:lnTo>
                <a:lnTo>
                  <a:pt x="4320442" y="1358906"/>
                </a:lnTo>
                <a:cubicBezTo>
                  <a:pt x="4313652" y="1358634"/>
                  <a:pt x="4307192" y="1358620"/>
                  <a:pt x="4301062" y="1358864"/>
                </a:cubicBezTo>
                <a:cubicBezTo>
                  <a:pt x="4294930" y="1359109"/>
                  <a:pt x="4287974" y="1359068"/>
                  <a:pt x="4280184" y="1358744"/>
                </a:cubicBezTo>
                <a:lnTo>
                  <a:pt x="4238114" y="1359038"/>
                </a:lnTo>
                <a:cubicBezTo>
                  <a:pt x="4234070" y="1359656"/>
                  <a:pt x="4227164" y="1359778"/>
                  <a:pt x="4217400" y="1359410"/>
                </a:cubicBezTo>
                <a:cubicBezTo>
                  <a:pt x="4207636" y="1359040"/>
                  <a:pt x="4200278" y="1359278"/>
                  <a:pt x="4195326" y="1360123"/>
                </a:cubicBezTo>
                <a:lnTo>
                  <a:pt x="4252106" y="1362796"/>
                </a:lnTo>
                <a:lnTo>
                  <a:pt x="4250668" y="1364374"/>
                </a:lnTo>
                <a:lnTo>
                  <a:pt x="4233078" y="1364564"/>
                </a:lnTo>
                <a:cubicBezTo>
                  <a:pt x="4223918" y="1364421"/>
                  <a:pt x="4211178" y="1364195"/>
                  <a:pt x="4194856" y="1363887"/>
                </a:cubicBezTo>
                <a:cubicBezTo>
                  <a:pt x="4178532" y="1363579"/>
                  <a:pt x="4166244" y="1363239"/>
                  <a:pt x="4157992" y="1362867"/>
                </a:cubicBezTo>
                <a:cubicBezTo>
                  <a:pt x="4149620" y="1362387"/>
                  <a:pt x="4144184" y="1362266"/>
                  <a:pt x="4141692" y="1362503"/>
                </a:cubicBezTo>
                <a:cubicBezTo>
                  <a:pt x="4139196" y="1362741"/>
                  <a:pt x="4135988" y="1363424"/>
                  <a:pt x="4132072" y="1364553"/>
                </a:cubicBezTo>
                <a:lnTo>
                  <a:pt x="4125180" y="1364470"/>
                </a:lnTo>
                <a:cubicBezTo>
                  <a:pt x="4123818" y="1364055"/>
                  <a:pt x="4121230" y="1363644"/>
                  <a:pt x="4117418" y="1363241"/>
                </a:cubicBezTo>
                <a:cubicBezTo>
                  <a:pt x="4113608" y="1362836"/>
                  <a:pt x="4110208" y="1362935"/>
                  <a:pt x="4107220" y="1363537"/>
                </a:cubicBezTo>
                <a:cubicBezTo>
                  <a:pt x="4106558" y="1363693"/>
                  <a:pt x="4105122" y="1363927"/>
                  <a:pt x="4102920" y="1364243"/>
                </a:cubicBezTo>
                <a:cubicBezTo>
                  <a:pt x="4100716" y="1364559"/>
                  <a:pt x="4099008" y="1364712"/>
                  <a:pt x="4097798" y="1364701"/>
                </a:cubicBezTo>
                <a:lnTo>
                  <a:pt x="4095804" y="1364597"/>
                </a:lnTo>
                <a:lnTo>
                  <a:pt x="4092510" y="1360568"/>
                </a:lnTo>
                <a:cubicBezTo>
                  <a:pt x="4099910" y="1360270"/>
                  <a:pt x="4107682" y="1360180"/>
                  <a:pt x="4115832" y="1360300"/>
                </a:cubicBezTo>
                <a:cubicBezTo>
                  <a:pt x="4123984" y="1360418"/>
                  <a:pt x="4131624" y="1360666"/>
                  <a:pt x="4138756" y="1361043"/>
                </a:cubicBezTo>
                <a:cubicBezTo>
                  <a:pt x="4146972" y="1360689"/>
                  <a:pt x="4154832" y="1360729"/>
                  <a:pt x="4162332" y="1361164"/>
                </a:cubicBezTo>
                <a:lnTo>
                  <a:pt x="4183910" y="1361183"/>
                </a:lnTo>
                <a:cubicBezTo>
                  <a:pt x="4185098" y="1361250"/>
                  <a:pt x="4186716" y="1361323"/>
                  <a:pt x="4188764" y="1361401"/>
                </a:cubicBezTo>
                <a:cubicBezTo>
                  <a:pt x="4190810" y="1361479"/>
                  <a:pt x="4192156" y="1361468"/>
                  <a:pt x="4192798" y="1361369"/>
                </a:cubicBezTo>
                <a:cubicBezTo>
                  <a:pt x="4193938" y="1360866"/>
                  <a:pt x="4191872" y="1360300"/>
                  <a:pt x="4186596" y="1359669"/>
                </a:cubicBezTo>
                <a:cubicBezTo>
                  <a:pt x="4181322" y="1359039"/>
                  <a:pt x="4176854" y="1358623"/>
                  <a:pt x="4173192" y="1358422"/>
                </a:cubicBezTo>
                <a:cubicBezTo>
                  <a:pt x="4172106" y="1358354"/>
                  <a:pt x="4170784" y="1358308"/>
                  <a:pt x="4169224" y="1358284"/>
                </a:cubicBezTo>
                <a:cubicBezTo>
                  <a:pt x="4167662" y="1358261"/>
                  <a:pt x="4166386" y="1358356"/>
                  <a:pt x="4165394" y="1358568"/>
                </a:cubicBezTo>
                <a:cubicBezTo>
                  <a:pt x="4155824" y="1358352"/>
                  <a:pt x="4144134" y="1358216"/>
                  <a:pt x="4130326" y="1358159"/>
                </a:cubicBezTo>
                <a:cubicBezTo>
                  <a:pt x="4116516" y="1358101"/>
                  <a:pt x="4104692" y="1358303"/>
                  <a:pt x="4094854" y="1358762"/>
                </a:cubicBezTo>
                <a:cubicBezTo>
                  <a:pt x="4091000" y="1358596"/>
                  <a:pt x="4087554" y="1358555"/>
                  <a:pt x="4084516" y="1358638"/>
                </a:cubicBezTo>
                <a:cubicBezTo>
                  <a:pt x="4081480" y="1358721"/>
                  <a:pt x="4078034" y="1358681"/>
                  <a:pt x="4074180" y="1358514"/>
                </a:cubicBezTo>
                <a:cubicBezTo>
                  <a:pt x="4065714" y="1358489"/>
                  <a:pt x="4056896" y="1358513"/>
                  <a:pt x="4047728" y="1358587"/>
                </a:cubicBezTo>
                <a:cubicBezTo>
                  <a:pt x="4038558" y="1358662"/>
                  <a:pt x="4029788" y="1358827"/>
                  <a:pt x="4021414" y="1359081"/>
                </a:cubicBezTo>
                <a:cubicBezTo>
                  <a:pt x="4019252" y="1358968"/>
                  <a:pt x="4016864" y="1358913"/>
                  <a:pt x="4014250" y="1358915"/>
                </a:cubicBezTo>
                <a:cubicBezTo>
                  <a:pt x="4011636" y="1358917"/>
                  <a:pt x="4009792" y="1359028"/>
                  <a:pt x="4008722" y="1359248"/>
                </a:cubicBezTo>
                <a:cubicBezTo>
                  <a:pt x="4007690" y="1359711"/>
                  <a:pt x="4009944" y="1360104"/>
                  <a:pt x="4015484" y="1360425"/>
                </a:cubicBezTo>
                <a:cubicBezTo>
                  <a:pt x="4021026" y="1360748"/>
                  <a:pt x="4025184" y="1360964"/>
                  <a:pt x="4027956" y="1361073"/>
                </a:cubicBezTo>
                <a:lnTo>
                  <a:pt x="4014730" y="1362591"/>
                </a:lnTo>
                <a:lnTo>
                  <a:pt x="3993868" y="1361783"/>
                </a:lnTo>
                <a:lnTo>
                  <a:pt x="3949806" y="1361974"/>
                </a:lnTo>
                <a:lnTo>
                  <a:pt x="3948900" y="1362202"/>
                </a:lnTo>
                <a:lnTo>
                  <a:pt x="3905742" y="1362165"/>
                </a:lnTo>
                <a:cubicBezTo>
                  <a:pt x="3903332" y="1362293"/>
                  <a:pt x="3899628" y="1362215"/>
                  <a:pt x="3894632" y="1361932"/>
                </a:cubicBezTo>
                <a:cubicBezTo>
                  <a:pt x="3889636" y="1361650"/>
                  <a:pt x="3886386" y="1361458"/>
                  <a:pt x="3884882" y="1361358"/>
                </a:cubicBezTo>
                <a:cubicBezTo>
                  <a:pt x="3888368" y="1361211"/>
                  <a:pt x="3889052" y="1360936"/>
                  <a:pt x="3886938" y="1360534"/>
                </a:cubicBezTo>
                <a:cubicBezTo>
                  <a:pt x="3884824" y="1360131"/>
                  <a:pt x="3882382" y="1360039"/>
                  <a:pt x="3879614" y="1360257"/>
                </a:cubicBezTo>
                <a:cubicBezTo>
                  <a:pt x="3879188" y="1360390"/>
                  <a:pt x="3878456" y="1360524"/>
                  <a:pt x="3877418" y="1360660"/>
                </a:cubicBezTo>
                <a:cubicBezTo>
                  <a:pt x="3876380" y="1360795"/>
                  <a:pt x="3874878" y="1360821"/>
                  <a:pt x="3872908" y="1360736"/>
                </a:cubicBezTo>
                <a:cubicBezTo>
                  <a:pt x="3870904" y="1360608"/>
                  <a:pt x="3869104" y="1360354"/>
                  <a:pt x="3867508" y="1359973"/>
                </a:cubicBezTo>
                <a:cubicBezTo>
                  <a:pt x="3865910" y="1359591"/>
                  <a:pt x="3864562" y="1359223"/>
                  <a:pt x="3863464" y="1358867"/>
                </a:cubicBezTo>
                <a:cubicBezTo>
                  <a:pt x="3859244" y="1358706"/>
                  <a:pt x="3851862" y="1358621"/>
                  <a:pt x="3841318" y="1358612"/>
                </a:cubicBezTo>
                <a:cubicBezTo>
                  <a:pt x="3830772" y="1358604"/>
                  <a:pt x="3824434" y="1358711"/>
                  <a:pt x="3822300" y="1358933"/>
                </a:cubicBezTo>
                <a:cubicBezTo>
                  <a:pt x="3815656" y="1358548"/>
                  <a:pt x="3810986" y="1358386"/>
                  <a:pt x="3808288" y="1358447"/>
                </a:cubicBezTo>
                <a:cubicBezTo>
                  <a:pt x="3805592" y="1358508"/>
                  <a:pt x="3802828" y="1358927"/>
                  <a:pt x="3800002" y="1359704"/>
                </a:cubicBezTo>
                <a:lnTo>
                  <a:pt x="3778052" y="1358563"/>
                </a:lnTo>
                <a:cubicBezTo>
                  <a:pt x="3778744" y="1359300"/>
                  <a:pt x="3780050" y="1360033"/>
                  <a:pt x="3781966" y="1360765"/>
                </a:cubicBezTo>
                <a:cubicBezTo>
                  <a:pt x="3783882" y="1361496"/>
                  <a:pt x="3786638" y="1362167"/>
                  <a:pt x="3790230" y="1362779"/>
                </a:cubicBezTo>
                <a:cubicBezTo>
                  <a:pt x="3786390" y="1362533"/>
                  <a:pt x="3782098" y="1362402"/>
                  <a:pt x="3777354" y="1362385"/>
                </a:cubicBezTo>
                <a:lnTo>
                  <a:pt x="3762828" y="1359977"/>
                </a:lnTo>
                <a:cubicBezTo>
                  <a:pt x="3754120" y="1359835"/>
                  <a:pt x="3737306" y="1359651"/>
                  <a:pt x="3712390" y="1359425"/>
                </a:cubicBezTo>
                <a:cubicBezTo>
                  <a:pt x="3687472" y="1359198"/>
                  <a:pt x="3671344" y="1359600"/>
                  <a:pt x="3664004" y="1360630"/>
                </a:cubicBezTo>
                <a:cubicBezTo>
                  <a:pt x="3660042" y="1360454"/>
                  <a:pt x="3653590" y="1360337"/>
                  <a:pt x="3644642" y="1360279"/>
                </a:cubicBezTo>
                <a:cubicBezTo>
                  <a:pt x="3635696" y="1360223"/>
                  <a:pt x="3630060" y="1360354"/>
                  <a:pt x="3627736" y="1360676"/>
                </a:cubicBezTo>
                <a:cubicBezTo>
                  <a:pt x="3627550" y="1360799"/>
                  <a:pt x="3628284" y="1360917"/>
                  <a:pt x="3629936" y="1361031"/>
                </a:cubicBezTo>
                <a:cubicBezTo>
                  <a:pt x="3631588" y="1361146"/>
                  <a:pt x="3632548" y="1361207"/>
                  <a:pt x="3632816" y="1361215"/>
                </a:cubicBezTo>
                <a:lnTo>
                  <a:pt x="3631192" y="1362233"/>
                </a:lnTo>
                <a:lnTo>
                  <a:pt x="3620494" y="1362504"/>
                </a:lnTo>
                <a:lnTo>
                  <a:pt x="3612862" y="1360179"/>
                </a:lnTo>
                <a:cubicBezTo>
                  <a:pt x="3601936" y="1359634"/>
                  <a:pt x="3591226" y="1359377"/>
                  <a:pt x="3580736" y="1359406"/>
                </a:cubicBezTo>
                <a:cubicBezTo>
                  <a:pt x="3570246" y="1359435"/>
                  <a:pt x="3559676" y="1359597"/>
                  <a:pt x="3549028" y="1359894"/>
                </a:cubicBezTo>
                <a:cubicBezTo>
                  <a:pt x="3546234" y="1359663"/>
                  <a:pt x="3541206" y="1359161"/>
                  <a:pt x="3533942" y="1358388"/>
                </a:cubicBezTo>
                <a:cubicBezTo>
                  <a:pt x="3526680" y="1357614"/>
                  <a:pt x="3521970" y="1357335"/>
                  <a:pt x="3519814" y="1357551"/>
                </a:cubicBezTo>
                <a:cubicBezTo>
                  <a:pt x="3518560" y="1357893"/>
                  <a:pt x="3518220" y="1358231"/>
                  <a:pt x="3518802" y="1358565"/>
                </a:cubicBezTo>
                <a:cubicBezTo>
                  <a:pt x="3519382" y="1358900"/>
                  <a:pt x="3520270" y="1359233"/>
                  <a:pt x="3521462" y="1359565"/>
                </a:cubicBezTo>
                <a:cubicBezTo>
                  <a:pt x="3514144" y="1359184"/>
                  <a:pt x="3505876" y="1358893"/>
                  <a:pt x="3496656" y="1358690"/>
                </a:cubicBezTo>
                <a:cubicBezTo>
                  <a:pt x="3487438" y="1358487"/>
                  <a:pt x="3479262" y="1358475"/>
                  <a:pt x="3472130" y="1358656"/>
                </a:cubicBezTo>
                <a:lnTo>
                  <a:pt x="3483570" y="1360628"/>
                </a:lnTo>
                <a:lnTo>
                  <a:pt x="3506240" y="1360979"/>
                </a:lnTo>
                <a:cubicBezTo>
                  <a:pt x="3506728" y="1361159"/>
                  <a:pt x="3507158" y="1361353"/>
                  <a:pt x="3507536" y="1361562"/>
                </a:cubicBezTo>
                <a:cubicBezTo>
                  <a:pt x="3507912" y="1361772"/>
                  <a:pt x="3508568" y="1361908"/>
                  <a:pt x="3509512" y="1361975"/>
                </a:cubicBezTo>
                <a:cubicBezTo>
                  <a:pt x="3511630" y="1362022"/>
                  <a:pt x="3513736" y="1361845"/>
                  <a:pt x="3515832" y="1361442"/>
                </a:cubicBezTo>
                <a:cubicBezTo>
                  <a:pt x="3517924" y="1361040"/>
                  <a:pt x="3519260" y="1360753"/>
                  <a:pt x="3519836" y="1360582"/>
                </a:cubicBezTo>
                <a:cubicBezTo>
                  <a:pt x="3525964" y="1360884"/>
                  <a:pt x="3532848" y="1361068"/>
                  <a:pt x="3540490" y="1361139"/>
                </a:cubicBezTo>
                <a:cubicBezTo>
                  <a:pt x="3548134" y="1361208"/>
                  <a:pt x="3555696" y="1361223"/>
                  <a:pt x="3563180" y="1361180"/>
                </a:cubicBezTo>
                <a:cubicBezTo>
                  <a:pt x="3564326" y="1361246"/>
                  <a:pt x="3565800" y="1361380"/>
                  <a:pt x="3567604" y="1361582"/>
                </a:cubicBezTo>
                <a:cubicBezTo>
                  <a:pt x="3569408" y="1361785"/>
                  <a:pt x="3570656" y="1361977"/>
                  <a:pt x="3571350" y="1362156"/>
                </a:cubicBezTo>
                <a:lnTo>
                  <a:pt x="3547054" y="1362823"/>
                </a:lnTo>
                <a:lnTo>
                  <a:pt x="3540534" y="1363862"/>
                </a:lnTo>
                <a:lnTo>
                  <a:pt x="3512596" y="1362411"/>
                </a:lnTo>
                <a:cubicBezTo>
                  <a:pt x="3503636" y="1362927"/>
                  <a:pt x="3492326" y="1363200"/>
                  <a:pt x="3478670" y="1363231"/>
                </a:cubicBezTo>
                <a:cubicBezTo>
                  <a:pt x="3465012" y="1363263"/>
                  <a:pt x="3453836" y="1363199"/>
                  <a:pt x="3445144" y="1363040"/>
                </a:cubicBezTo>
                <a:cubicBezTo>
                  <a:pt x="3441168" y="1362879"/>
                  <a:pt x="3437238" y="1362859"/>
                  <a:pt x="3433356" y="1362979"/>
                </a:cubicBezTo>
                <a:cubicBezTo>
                  <a:pt x="3429474" y="1363098"/>
                  <a:pt x="3425542" y="1363078"/>
                  <a:pt x="3421568" y="1362918"/>
                </a:cubicBezTo>
                <a:lnTo>
                  <a:pt x="3402888" y="1362774"/>
                </a:lnTo>
                <a:lnTo>
                  <a:pt x="3403794" y="1362546"/>
                </a:lnTo>
                <a:cubicBezTo>
                  <a:pt x="3399818" y="1362385"/>
                  <a:pt x="3395888" y="1362365"/>
                  <a:pt x="3392006" y="1362485"/>
                </a:cubicBezTo>
                <a:cubicBezTo>
                  <a:pt x="3388122" y="1362604"/>
                  <a:pt x="3384194" y="1362584"/>
                  <a:pt x="3380218" y="1362423"/>
                </a:cubicBezTo>
                <a:cubicBezTo>
                  <a:pt x="3377176" y="1362243"/>
                  <a:pt x="3374280" y="1362138"/>
                  <a:pt x="3371534" y="1362110"/>
                </a:cubicBezTo>
                <a:cubicBezTo>
                  <a:pt x="3368788" y="1362082"/>
                  <a:pt x="3366484" y="1362284"/>
                  <a:pt x="3364626" y="1362716"/>
                </a:cubicBezTo>
                <a:cubicBezTo>
                  <a:pt x="3358918" y="1362385"/>
                  <a:pt x="3354868" y="1362243"/>
                  <a:pt x="3352472" y="1362291"/>
                </a:cubicBezTo>
                <a:cubicBezTo>
                  <a:pt x="3350078" y="1362339"/>
                  <a:pt x="3347662" y="1362696"/>
                  <a:pt x="3345226" y="1363361"/>
                </a:cubicBezTo>
                <a:lnTo>
                  <a:pt x="3323276" y="1362222"/>
                </a:lnTo>
                <a:lnTo>
                  <a:pt x="3322742" y="1363571"/>
                </a:lnTo>
                <a:lnTo>
                  <a:pt x="3289374" y="1363491"/>
                </a:lnTo>
                <a:lnTo>
                  <a:pt x="3287194" y="1362827"/>
                </a:lnTo>
                <a:lnTo>
                  <a:pt x="3277586" y="1363430"/>
                </a:lnTo>
                <a:lnTo>
                  <a:pt x="3267794" y="1363473"/>
                </a:lnTo>
                <a:lnTo>
                  <a:pt x="3256542" y="1362062"/>
                </a:lnTo>
                <a:lnTo>
                  <a:pt x="3239672" y="1361461"/>
                </a:lnTo>
                <a:cubicBezTo>
                  <a:pt x="3236782" y="1361988"/>
                  <a:pt x="3232914" y="1362155"/>
                  <a:pt x="3228070" y="1361960"/>
                </a:cubicBezTo>
                <a:cubicBezTo>
                  <a:pt x="3223226" y="1361766"/>
                  <a:pt x="3218452" y="1362161"/>
                  <a:pt x="3213754" y="1363146"/>
                </a:cubicBezTo>
                <a:lnTo>
                  <a:pt x="3223730" y="1363664"/>
                </a:lnTo>
                <a:lnTo>
                  <a:pt x="3219018" y="1364246"/>
                </a:lnTo>
                <a:cubicBezTo>
                  <a:pt x="3215626" y="1364241"/>
                  <a:pt x="3209900" y="1364220"/>
                  <a:pt x="3201838" y="1364179"/>
                </a:cubicBezTo>
                <a:cubicBezTo>
                  <a:pt x="3193776" y="1364140"/>
                  <a:pt x="3189046" y="1364170"/>
                  <a:pt x="3187648" y="1364269"/>
                </a:cubicBezTo>
                <a:cubicBezTo>
                  <a:pt x="3187380" y="1364387"/>
                  <a:pt x="3187782" y="1364489"/>
                  <a:pt x="3188852" y="1364573"/>
                </a:cubicBezTo>
                <a:cubicBezTo>
                  <a:pt x="3189922" y="1364657"/>
                  <a:pt x="3190548" y="1364702"/>
                  <a:pt x="3190734" y="1364705"/>
                </a:cubicBezTo>
                <a:cubicBezTo>
                  <a:pt x="3188578" y="1365351"/>
                  <a:pt x="3189502" y="1365675"/>
                  <a:pt x="3193508" y="1365676"/>
                </a:cubicBezTo>
                <a:cubicBezTo>
                  <a:pt x="3197512" y="1365677"/>
                  <a:pt x="3201244" y="1365596"/>
                  <a:pt x="3204704" y="1365431"/>
                </a:cubicBezTo>
                <a:lnTo>
                  <a:pt x="3219044" y="1367278"/>
                </a:lnTo>
                <a:lnTo>
                  <a:pt x="3236632" y="1367089"/>
                </a:lnTo>
                <a:lnTo>
                  <a:pt x="3236284" y="1369000"/>
                </a:lnTo>
                <a:cubicBezTo>
                  <a:pt x="3229326" y="1368719"/>
                  <a:pt x="3222198" y="1368670"/>
                  <a:pt x="3214904" y="1368854"/>
                </a:cubicBezTo>
                <a:cubicBezTo>
                  <a:pt x="3207612" y="1369038"/>
                  <a:pt x="3199986" y="1368963"/>
                  <a:pt x="3192032" y="1368630"/>
                </a:cubicBezTo>
                <a:cubicBezTo>
                  <a:pt x="3181270" y="1368892"/>
                  <a:pt x="3170430" y="1369098"/>
                  <a:pt x="3159508" y="1369249"/>
                </a:cubicBezTo>
                <a:cubicBezTo>
                  <a:pt x="3148588" y="1369399"/>
                  <a:pt x="3137974" y="1369548"/>
                  <a:pt x="3127664" y="1369696"/>
                </a:cubicBezTo>
                <a:cubicBezTo>
                  <a:pt x="3122388" y="1369559"/>
                  <a:pt x="3115164" y="1369460"/>
                  <a:pt x="3105992" y="1369396"/>
                </a:cubicBezTo>
                <a:cubicBezTo>
                  <a:pt x="3096818" y="1369334"/>
                  <a:pt x="3090684" y="1369565"/>
                  <a:pt x="3087590" y="1370094"/>
                </a:cubicBezTo>
                <a:cubicBezTo>
                  <a:pt x="3086166" y="1369986"/>
                  <a:pt x="3083708" y="1369720"/>
                  <a:pt x="3080218" y="1369298"/>
                </a:cubicBezTo>
                <a:cubicBezTo>
                  <a:pt x="3076728" y="1368875"/>
                  <a:pt x="3074770" y="1368636"/>
                  <a:pt x="3074342" y="1368580"/>
                </a:cubicBezTo>
                <a:cubicBezTo>
                  <a:pt x="3075026" y="1368483"/>
                  <a:pt x="3076286" y="1368468"/>
                  <a:pt x="3078126" y="1368534"/>
                </a:cubicBezTo>
                <a:cubicBezTo>
                  <a:pt x="3079966" y="1368602"/>
                  <a:pt x="3081002" y="1368644"/>
                  <a:pt x="3081234" y="1368662"/>
                </a:cubicBezTo>
                <a:cubicBezTo>
                  <a:pt x="3095564" y="1368625"/>
                  <a:pt x="3109970" y="1368455"/>
                  <a:pt x="3124458" y="1368152"/>
                </a:cubicBezTo>
                <a:cubicBezTo>
                  <a:pt x="3138942" y="1367848"/>
                  <a:pt x="3152944" y="1367932"/>
                  <a:pt x="3166462" y="1368404"/>
                </a:cubicBezTo>
                <a:lnTo>
                  <a:pt x="3170986" y="1367262"/>
                </a:lnTo>
                <a:cubicBezTo>
                  <a:pt x="3173268" y="1366748"/>
                  <a:pt x="3175266" y="1366118"/>
                  <a:pt x="3176980" y="1365369"/>
                </a:cubicBezTo>
                <a:cubicBezTo>
                  <a:pt x="3178694" y="1364619"/>
                  <a:pt x="3177290" y="1364087"/>
                  <a:pt x="3172774" y="1363773"/>
                </a:cubicBezTo>
                <a:cubicBezTo>
                  <a:pt x="3163618" y="1363326"/>
                  <a:pt x="3153862" y="1363106"/>
                  <a:pt x="3143506" y="1363113"/>
                </a:cubicBezTo>
                <a:cubicBezTo>
                  <a:pt x="3133150" y="1363121"/>
                  <a:pt x="3123262" y="1363239"/>
                  <a:pt x="3113836" y="1363466"/>
                </a:cubicBezTo>
                <a:cubicBezTo>
                  <a:pt x="3109128" y="1363188"/>
                  <a:pt x="3105256" y="1362849"/>
                  <a:pt x="3102224" y="1362450"/>
                </a:cubicBezTo>
                <a:cubicBezTo>
                  <a:pt x="3099190" y="1362052"/>
                  <a:pt x="3095320" y="1361712"/>
                  <a:pt x="3090610" y="1361433"/>
                </a:cubicBezTo>
                <a:lnTo>
                  <a:pt x="3088266" y="1363241"/>
                </a:lnTo>
                <a:cubicBezTo>
                  <a:pt x="3082150" y="1362912"/>
                  <a:pt x="3075198" y="1362642"/>
                  <a:pt x="3067406" y="1362433"/>
                </a:cubicBezTo>
                <a:cubicBezTo>
                  <a:pt x="3059614" y="1362223"/>
                  <a:pt x="3051756" y="1362183"/>
                  <a:pt x="3043830" y="1362310"/>
                </a:cubicBezTo>
                <a:lnTo>
                  <a:pt x="3053274" y="1364179"/>
                </a:lnTo>
                <a:lnTo>
                  <a:pt x="3073948" y="1364426"/>
                </a:lnTo>
                <a:cubicBezTo>
                  <a:pt x="3074438" y="1364606"/>
                  <a:pt x="3074870" y="1364800"/>
                  <a:pt x="3075244" y="1365010"/>
                </a:cubicBezTo>
                <a:cubicBezTo>
                  <a:pt x="3075620" y="1365219"/>
                  <a:pt x="3076280" y="1365356"/>
                  <a:pt x="3077220" y="1365422"/>
                </a:cubicBezTo>
                <a:cubicBezTo>
                  <a:pt x="3079302" y="1365479"/>
                  <a:pt x="3081258" y="1365339"/>
                  <a:pt x="3083088" y="1365004"/>
                </a:cubicBezTo>
                <a:cubicBezTo>
                  <a:pt x="3084918" y="1364668"/>
                  <a:pt x="3086102" y="1364420"/>
                  <a:pt x="3086640" y="1364258"/>
                </a:cubicBezTo>
                <a:lnTo>
                  <a:pt x="3125994" y="1364649"/>
                </a:lnTo>
                <a:lnTo>
                  <a:pt x="3133072" y="1365292"/>
                </a:lnTo>
                <a:lnTo>
                  <a:pt x="3139430" y="1366725"/>
                </a:lnTo>
                <a:lnTo>
                  <a:pt x="3124928" y="1367349"/>
                </a:lnTo>
                <a:lnTo>
                  <a:pt x="3080306" y="1365858"/>
                </a:lnTo>
                <a:cubicBezTo>
                  <a:pt x="3071944" y="1366273"/>
                  <a:pt x="3061564" y="1366515"/>
                  <a:pt x="3049166" y="1366583"/>
                </a:cubicBezTo>
                <a:cubicBezTo>
                  <a:pt x="3036768" y="1366650"/>
                  <a:pt x="3026296" y="1366611"/>
                  <a:pt x="3017748" y="1366466"/>
                </a:cubicBezTo>
                <a:cubicBezTo>
                  <a:pt x="3010734" y="1366137"/>
                  <a:pt x="3003404" y="1365963"/>
                  <a:pt x="2995758" y="1365944"/>
                </a:cubicBezTo>
                <a:cubicBezTo>
                  <a:pt x="2988110" y="1365926"/>
                  <a:pt x="2980326" y="1365866"/>
                  <a:pt x="2972408" y="1365765"/>
                </a:cubicBezTo>
                <a:cubicBezTo>
                  <a:pt x="2959720" y="1366438"/>
                  <a:pt x="2946485" y="1366944"/>
                  <a:pt x="2932706" y="1367284"/>
                </a:cubicBezTo>
                <a:lnTo>
                  <a:pt x="2886460" y="1366811"/>
                </a:lnTo>
                <a:cubicBezTo>
                  <a:pt x="2885996" y="1366953"/>
                  <a:pt x="2885114" y="1367126"/>
                  <a:pt x="2883813" y="1367328"/>
                </a:cubicBezTo>
                <a:cubicBezTo>
                  <a:pt x="2882510" y="1367530"/>
                  <a:pt x="2880856" y="1367594"/>
                  <a:pt x="2878849" y="1367518"/>
                </a:cubicBezTo>
                <a:cubicBezTo>
                  <a:pt x="2877862" y="1367438"/>
                  <a:pt x="2877021" y="1367245"/>
                  <a:pt x="2876329" y="1366939"/>
                </a:cubicBezTo>
                <a:cubicBezTo>
                  <a:pt x="2875635" y="1366634"/>
                  <a:pt x="2875021" y="1366383"/>
                  <a:pt x="2874487" y="1366189"/>
                </a:cubicBezTo>
                <a:lnTo>
                  <a:pt x="2852558" y="1368082"/>
                </a:lnTo>
                <a:lnTo>
                  <a:pt x="2846223" y="1369681"/>
                </a:lnTo>
                <a:cubicBezTo>
                  <a:pt x="2853812" y="1370018"/>
                  <a:pt x="2861490" y="1370256"/>
                  <a:pt x="2869259" y="1370395"/>
                </a:cubicBezTo>
                <a:cubicBezTo>
                  <a:pt x="2877028" y="1370535"/>
                  <a:pt x="2887247" y="1371043"/>
                  <a:pt x="2899916" y="1371919"/>
                </a:cubicBezTo>
                <a:cubicBezTo>
                  <a:pt x="2892174" y="1372102"/>
                  <a:pt x="2884544" y="1372257"/>
                  <a:pt x="2877026" y="1372383"/>
                </a:cubicBezTo>
                <a:cubicBezTo>
                  <a:pt x="2869509" y="1372509"/>
                  <a:pt x="2861786" y="1372384"/>
                  <a:pt x="2853857" y="1372007"/>
                </a:cubicBezTo>
                <a:cubicBezTo>
                  <a:pt x="2841834" y="1372714"/>
                  <a:pt x="2829265" y="1373255"/>
                  <a:pt x="2816151" y="1373630"/>
                </a:cubicBezTo>
                <a:cubicBezTo>
                  <a:pt x="2810119" y="1374849"/>
                  <a:pt x="2804204" y="1375128"/>
                  <a:pt x="2798408" y="1374465"/>
                </a:cubicBezTo>
                <a:cubicBezTo>
                  <a:pt x="2792611" y="1373802"/>
                  <a:pt x="2787828" y="1373795"/>
                  <a:pt x="2784059" y="1374443"/>
                </a:cubicBezTo>
                <a:lnTo>
                  <a:pt x="2780439" y="1375357"/>
                </a:lnTo>
                <a:cubicBezTo>
                  <a:pt x="2774676" y="1375104"/>
                  <a:pt x="2769832" y="1375036"/>
                  <a:pt x="2765907" y="1375153"/>
                </a:cubicBezTo>
                <a:cubicBezTo>
                  <a:pt x="2761983" y="1375271"/>
                  <a:pt x="2757638" y="1375229"/>
                  <a:pt x="2752872" y="1375027"/>
                </a:cubicBezTo>
                <a:lnTo>
                  <a:pt x="2734565" y="1376005"/>
                </a:lnTo>
                <a:lnTo>
                  <a:pt x="2746908" y="1377748"/>
                </a:lnTo>
                <a:cubicBezTo>
                  <a:pt x="2745098" y="1378206"/>
                  <a:pt x="2746189" y="1378538"/>
                  <a:pt x="2750180" y="1378745"/>
                </a:cubicBezTo>
                <a:cubicBezTo>
                  <a:pt x="2758302" y="1379086"/>
                  <a:pt x="2767089" y="1379221"/>
                  <a:pt x="2776545" y="1379150"/>
                </a:cubicBezTo>
                <a:cubicBezTo>
                  <a:pt x="2786001" y="1379079"/>
                  <a:pt x="2795288" y="1379240"/>
                  <a:pt x="2804407" y="1379632"/>
                </a:cubicBezTo>
                <a:cubicBezTo>
                  <a:pt x="2804592" y="1379637"/>
                  <a:pt x="2805220" y="1379681"/>
                  <a:pt x="2806289" y="1379765"/>
                </a:cubicBezTo>
                <a:cubicBezTo>
                  <a:pt x="2807360" y="1379850"/>
                  <a:pt x="2807761" y="1379950"/>
                  <a:pt x="2807494" y="1380069"/>
                </a:cubicBezTo>
                <a:cubicBezTo>
                  <a:pt x="2806546" y="1380168"/>
                  <a:pt x="2803864" y="1380213"/>
                  <a:pt x="2799447" y="1380202"/>
                </a:cubicBezTo>
                <a:cubicBezTo>
                  <a:pt x="2795031" y="1380191"/>
                  <a:pt x="2791850" y="1380209"/>
                  <a:pt x="2789904" y="1380257"/>
                </a:cubicBezTo>
                <a:cubicBezTo>
                  <a:pt x="2786853" y="1380421"/>
                  <a:pt x="2784254" y="1380469"/>
                  <a:pt x="2782108" y="1380403"/>
                </a:cubicBezTo>
                <a:cubicBezTo>
                  <a:pt x="2779103" y="1380213"/>
                  <a:pt x="2776359" y="1380070"/>
                  <a:pt x="2773876" y="1379976"/>
                </a:cubicBezTo>
                <a:cubicBezTo>
                  <a:pt x="2771394" y="1379881"/>
                  <a:pt x="2769242" y="1380045"/>
                  <a:pt x="2767420" y="1380467"/>
                </a:cubicBezTo>
                <a:lnTo>
                  <a:pt x="2759809" y="1381174"/>
                </a:lnTo>
                <a:lnTo>
                  <a:pt x="2748762" y="1383355"/>
                </a:lnTo>
                <a:lnTo>
                  <a:pt x="2730083" y="1383212"/>
                </a:lnTo>
                <a:cubicBezTo>
                  <a:pt x="2727585" y="1383501"/>
                  <a:pt x="2724520" y="1383744"/>
                  <a:pt x="2720886" y="1383940"/>
                </a:cubicBezTo>
                <a:cubicBezTo>
                  <a:pt x="2717254" y="1384136"/>
                  <a:pt x="2713915" y="1384295"/>
                  <a:pt x="2710870" y="1384419"/>
                </a:cubicBezTo>
                <a:cubicBezTo>
                  <a:pt x="2709932" y="1384668"/>
                  <a:pt x="2708369" y="1384885"/>
                  <a:pt x="2706184" y="1385070"/>
                </a:cubicBezTo>
                <a:cubicBezTo>
                  <a:pt x="2703997" y="1385255"/>
                  <a:pt x="2701390" y="1385281"/>
                  <a:pt x="2698364" y="1385147"/>
                </a:cubicBezTo>
                <a:lnTo>
                  <a:pt x="2691287" y="1384504"/>
                </a:lnTo>
                <a:lnTo>
                  <a:pt x="2683141" y="1386561"/>
                </a:lnTo>
                <a:cubicBezTo>
                  <a:pt x="2687366" y="1386671"/>
                  <a:pt x="2693970" y="1386749"/>
                  <a:pt x="2702954" y="1386797"/>
                </a:cubicBezTo>
                <a:cubicBezTo>
                  <a:pt x="2711938" y="1386844"/>
                  <a:pt x="2715915" y="1387132"/>
                  <a:pt x="2714885" y="1387657"/>
                </a:cubicBezTo>
                <a:cubicBezTo>
                  <a:pt x="2713835" y="1387885"/>
                  <a:pt x="2712220" y="1388065"/>
                  <a:pt x="2710038" y="1388198"/>
                </a:cubicBezTo>
                <a:cubicBezTo>
                  <a:pt x="2707854" y="1388332"/>
                  <a:pt x="2705966" y="1388429"/>
                  <a:pt x="2704371" y="1388490"/>
                </a:cubicBezTo>
                <a:lnTo>
                  <a:pt x="2678616" y="1387703"/>
                </a:lnTo>
                <a:lnTo>
                  <a:pt x="2660123" y="1388120"/>
                </a:lnTo>
                <a:cubicBezTo>
                  <a:pt x="2654219" y="1387814"/>
                  <a:pt x="2648611" y="1387660"/>
                  <a:pt x="2643300" y="1387659"/>
                </a:cubicBezTo>
                <a:cubicBezTo>
                  <a:pt x="2637988" y="1387659"/>
                  <a:pt x="2632473" y="1387786"/>
                  <a:pt x="2626755" y="1388040"/>
                </a:cubicBezTo>
                <a:lnTo>
                  <a:pt x="2610791" y="1387211"/>
                </a:lnTo>
                <a:cubicBezTo>
                  <a:pt x="2601908" y="1387530"/>
                  <a:pt x="2593384" y="1387455"/>
                  <a:pt x="2585221" y="1386985"/>
                </a:cubicBezTo>
                <a:cubicBezTo>
                  <a:pt x="2584725" y="1387401"/>
                  <a:pt x="2582913" y="1387732"/>
                  <a:pt x="2579788" y="1387977"/>
                </a:cubicBezTo>
                <a:cubicBezTo>
                  <a:pt x="2576661" y="1388222"/>
                  <a:pt x="2573034" y="1388252"/>
                  <a:pt x="2568908" y="1388067"/>
                </a:cubicBezTo>
                <a:lnTo>
                  <a:pt x="2545518" y="1388505"/>
                </a:lnTo>
                <a:lnTo>
                  <a:pt x="2544264" y="1390644"/>
                </a:lnTo>
                <a:cubicBezTo>
                  <a:pt x="2551938" y="1390681"/>
                  <a:pt x="2560213" y="1390869"/>
                  <a:pt x="2569090" y="1391210"/>
                </a:cubicBezTo>
                <a:cubicBezTo>
                  <a:pt x="2577966" y="1391550"/>
                  <a:pt x="2585470" y="1391631"/>
                  <a:pt x="2591600" y="1391450"/>
                </a:cubicBezTo>
                <a:cubicBezTo>
                  <a:pt x="2597769" y="1391815"/>
                  <a:pt x="2602301" y="1391683"/>
                  <a:pt x="2605198" y="1391053"/>
                </a:cubicBezTo>
                <a:cubicBezTo>
                  <a:pt x="2606867" y="1390543"/>
                  <a:pt x="2609364" y="1389938"/>
                  <a:pt x="2612687" y="1389238"/>
                </a:cubicBezTo>
                <a:cubicBezTo>
                  <a:pt x="2616011" y="1388538"/>
                  <a:pt x="2618286" y="1388749"/>
                  <a:pt x="2619515" y="1389869"/>
                </a:cubicBezTo>
                <a:lnTo>
                  <a:pt x="2643090" y="1389991"/>
                </a:lnTo>
                <a:lnTo>
                  <a:pt x="2639471" y="1390905"/>
                </a:lnTo>
                <a:lnTo>
                  <a:pt x="2653068" y="1390509"/>
                </a:lnTo>
                <a:lnTo>
                  <a:pt x="2673022" y="1391546"/>
                </a:lnTo>
                <a:lnTo>
                  <a:pt x="2689336" y="1390464"/>
                </a:lnTo>
                <a:lnTo>
                  <a:pt x="2707295" y="1391397"/>
                </a:lnTo>
                <a:cubicBezTo>
                  <a:pt x="2715273" y="1391306"/>
                  <a:pt x="2722707" y="1391049"/>
                  <a:pt x="2729594" y="1390626"/>
                </a:cubicBezTo>
                <a:lnTo>
                  <a:pt x="2748273" y="1390769"/>
                </a:lnTo>
                <a:cubicBezTo>
                  <a:pt x="2747025" y="1391566"/>
                  <a:pt x="2752938" y="1392149"/>
                  <a:pt x="2766012" y="1392518"/>
                </a:cubicBezTo>
                <a:cubicBezTo>
                  <a:pt x="2779086" y="1392886"/>
                  <a:pt x="2787807" y="1393064"/>
                  <a:pt x="2792175" y="1393050"/>
                </a:cubicBezTo>
                <a:cubicBezTo>
                  <a:pt x="2794786" y="1392669"/>
                  <a:pt x="2799849" y="1392656"/>
                  <a:pt x="2807361" y="1393012"/>
                </a:cubicBezTo>
                <a:cubicBezTo>
                  <a:pt x="2814874" y="1393368"/>
                  <a:pt x="2820029" y="1393636"/>
                  <a:pt x="2822827" y="1393815"/>
                </a:cubicBezTo>
                <a:cubicBezTo>
                  <a:pt x="2825330" y="1393538"/>
                  <a:pt x="2828434" y="1393412"/>
                  <a:pt x="2832140" y="1393438"/>
                </a:cubicBezTo>
                <a:cubicBezTo>
                  <a:pt x="2835847" y="1393464"/>
                  <a:pt x="2839270" y="1393562"/>
                  <a:pt x="2842410" y="1393731"/>
                </a:cubicBezTo>
                <a:cubicBezTo>
                  <a:pt x="2846001" y="1393963"/>
                  <a:pt x="2848391" y="1394270"/>
                  <a:pt x="2849581" y="1394654"/>
                </a:cubicBezTo>
                <a:cubicBezTo>
                  <a:pt x="2850770" y="1395037"/>
                  <a:pt x="2853161" y="1395345"/>
                  <a:pt x="2856751" y="1395577"/>
                </a:cubicBezTo>
                <a:cubicBezTo>
                  <a:pt x="2851765" y="1396380"/>
                  <a:pt x="2844158" y="1396479"/>
                  <a:pt x="2833926" y="1395873"/>
                </a:cubicBezTo>
                <a:cubicBezTo>
                  <a:pt x="2823694" y="1395267"/>
                  <a:pt x="2816314" y="1395308"/>
                  <a:pt x="2811781" y="1395997"/>
                </a:cubicBezTo>
                <a:cubicBezTo>
                  <a:pt x="2805575" y="1395704"/>
                  <a:pt x="2798895" y="1395644"/>
                  <a:pt x="2791742" y="1395817"/>
                </a:cubicBezTo>
                <a:cubicBezTo>
                  <a:pt x="2784587" y="1395991"/>
                  <a:pt x="2778272" y="1396294"/>
                  <a:pt x="2772798" y="1396727"/>
                </a:cubicBezTo>
                <a:lnTo>
                  <a:pt x="2746857" y="1395380"/>
                </a:lnTo>
                <a:cubicBezTo>
                  <a:pt x="2730479" y="1396946"/>
                  <a:pt x="2716204" y="1397640"/>
                  <a:pt x="2704030" y="1397461"/>
                </a:cubicBezTo>
                <a:cubicBezTo>
                  <a:pt x="2691856" y="1397283"/>
                  <a:pt x="2674582" y="1397063"/>
                  <a:pt x="2652207" y="1396801"/>
                </a:cubicBezTo>
                <a:cubicBezTo>
                  <a:pt x="2648570" y="1397542"/>
                  <a:pt x="2643527" y="1398107"/>
                  <a:pt x="2637078" y="1398496"/>
                </a:cubicBezTo>
                <a:cubicBezTo>
                  <a:pt x="2630628" y="1398884"/>
                  <a:pt x="2625585" y="1399449"/>
                  <a:pt x="2621948" y="1400190"/>
                </a:cubicBezTo>
                <a:lnTo>
                  <a:pt x="2599998" y="1399049"/>
                </a:lnTo>
                <a:lnTo>
                  <a:pt x="2597283" y="1399735"/>
                </a:lnTo>
                <a:cubicBezTo>
                  <a:pt x="2595548" y="1400173"/>
                  <a:pt x="2595490" y="1400492"/>
                  <a:pt x="2597108" y="1400690"/>
                </a:cubicBezTo>
                <a:cubicBezTo>
                  <a:pt x="2598726" y="1400889"/>
                  <a:pt x="2601569" y="1401083"/>
                  <a:pt x="2605635" y="1401271"/>
                </a:cubicBezTo>
                <a:lnTo>
                  <a:pt x="2624315" y="1401415"/>
                </a:lnTo>
                <a:cubicBezTo>
                  <a:pt x="2625712" y="1401504"/>
                  <a:pt x="2627951" y="1401724"/>
                  <a:pt x="2631030" y="1402074"/>
                </a:cubicBezTo>
                <a:cubicBezTo>
                  <a:pt x="2634107" y="1402423"/>
                  <a:pt x="2635619" y="1402673"/>
                  <a:pt x="2635568" y="1402826"/>
                </a:cubicBezTo>
                <a:lnTo>
                  <a:pt x="2629582" y="1402514"/>
                </a:lnTo>
                <a:cubicBezTo>
                  <a:pt x="2624265" y="1402870"/>
                  <a:pt x="2617362" y="1403246"/>
                  <a:pt x="2608872" y="1403644"/>
                </a:cubicBezTo>
                <a:cubicBezTo>
                  <a:pt x="2600382" y="1404041"/>
                  <a:pt x="2593385" y="1404136"/>
                  <a:pt x="2587883" y="1403931"/>
                </a:cubicBezTo>
                <a:cubicBezTo>
                  <a:pt x="2584383" y="1404156"/>
                  <a:pt x="2580281" y="1404230"/>
                  <a:pt x="2575577" y="1404153"/>
                </a:cubicBezTo>
                <a:cubicBezTo>
                  <a:pt x="2570873" y="1404075"/>
                  <a:pt x="2566451" y="1403925"/>
                  <a:pt x="2562313" y="1403705"/>
                </a:cubicBezTo>
                <a:lnTo>
                  <a:pt x="2547996" y="1404890"/>
                </a:lnTo>
                <a:cubicBezTo>
                  <a:pt x="2544813" y="1404719"/>
                  <a:pt x="2540974" y="1404600"/>
                  <a:pt x="2536478" y="1404533"/>
                </a:cubicBezTo>
                <a:cubicBezTo>
                  <a:pt x="2531981" y="1404466"/>
                  <a:pt x="2527962" y="1404544"/>
                  <a:pt x="2524421" y="1404768"/>
                </a:cubicBezTo>
                <a:lnTo>
                  <a:pt x="2508457" y="1403938"/>
                </a:lnTo>
                <a:lnTo>
                  <a:pt x="2498850" y="1404542"/>
                </a:lnTo>
                <a:cubicBezTo>
                  <a:pt x="2492686" y="1404251"/>
                  <a:pt x="2485922" y="1404186"/>
                  <a:pt x="2478561" y="1404349"/>
                </a:cubicBezTo>
                <a:cubicBezTo>
                  <a:pt x="2471199" y="1404512"/>
                  <a:pt x="2464303" y="1404786"/>
                  <a:pt x="2457871" y="1405169"/>
                </a:cubicBezTo>
                <a:cubicBezTo>
                  <a:pt x="2449663" y="1405305"/>
                  <a:pt x="2440242" y="1405481"/>
                  <a:pt x="2429609" y="1405699"/>
                </a:cubicBezTo>
                <a:cubicBezTo>
                  <a:pt x="2418975" y="1405916"/>
                  <a:pt x="2409601" y="1406233"/>
                  <a:pt x="2401485" y="1406648"/>
                </a:cubicBezTo>
                <a:cubicBezTo>
                  <a:pt x="2398423" y="1406473"/>
                  <a:pt x="2395068" y="1406332"/>
                  <a:pt x="2391418" y="1406229"/>
                </a:cubicBezTo>
                <a:cubicBezTo>
                  <a:pt x="2387767" y="1406125"/>
                  <a:pt x="2384232" y="1406184"/>
                  <a:pt x="2380810" y="1406402"/>
                </a:cubicBezTo>
                <a:cubicBezTo>
                  <a:pt x="2374582" y="1406101"/>
                  <a:pt x="2367676" y="1405972"/>
                  <a:pt x="2360089" y="1406015"/>
                </a:cubicBezTo>
                <a:cubicBezTo>
                  <a:pt x="2352504" y="1406056"/>
                  <a:pt x="2345689" y="1406208"/>
                  <a:pt x="2339646" y="1406468"/>
                </a:cubicBezTo>
                <a:cubicBezTo>
                  <a:pt x="2337568" y="1406360"/>
                  <a:pt x="2335512" y="1406322"/>
                  <a:pt x="2333481" y="1406355"/>
                </a:cubicBezTo>
                <a:cubicBezTo>
                  <a:pt x="2331448" y="1406387"/>
                  <a:pt x="2329938" y="1406514"/>
                  <a:pt x="2328949" y="1406739"/>
                </a:cubicBezTo>
                <a:lnTo>
                  <a:pt x="2328231" y="1407528"/>
                </a:lnTo>
                <a:lnTo>
                  <a:pt x="2350900" y="1407879"/>
                </a:lnTo>
                <a:cubicBezTo>
                  <a:pt x="2353926" y="1407761"/>
                  <a:pt x="2357349" y="1407731"/>
                  <a:pt x="2361168" y="1407792"/>
                </a:cubicBezTo>
                <a:cubicBezTo>
                  <a:pt x="2364988" y="1407853"/>
                  <a:pt x="2368457" y="1407964"/>
                  <a:pt x="2371574" y="1408126"/>
                </a:cubicBezTo>
                <a:lnTo>
                  <a:pt x="2393155" y="1408145"/>
                </a:lnTo>
                <a:cubicBezTo>
                  <a:pt x="2397455" y="1408425"/>
                  <a:pt x="2402369" y="1408704"/>
                  <a:pt x="2407894" y="1408980"/>
                </a:cubicBezTo>
                <a:cubicBezTo>
                  <a:pt x="2413420" y="1409255"/>
                  <a:pt x="2417695" y="1409087"/>
                  <a:pt x="2420721" y="1408474"/>
                </a:cubicBezTo>
                <a:cubicBezTo>
                  <a:pt x="2440478" y="1409408"/>
                  <a:pt x="2465991" y="1409954"/>
                  <a:pt x="2497258" y="1410108"/>
                </a:cubicBezTo>
                <a:cubicBezTo>
                  <a:pt x="2528526" y="1410262"/>
                  <a:pt x="2554758" y="1410017"/>
                  <a:pt x="2575955" y="1409373"/>
                </a:cubicBezTo>
                <a:cubicBezTo>
                  <a:pt x="2582886" y="1409699"/>
                  <a:pt x="2589658" y="1409913"/>
                  <a:pt x="2596270" y="1410015"/>
                </a:cubicBezTo>
                <a:cubicBezTo>
                  <a:pt x="2602882" y="1410117"/>
                  <a:pt x="2609653" y="1410331"/>
                  <a:pt x="2616584" y="1410657"/>
                </a:cubicBezTo>
                <a:cubicBezTo>
                  <a:pt x="2618048" y="1410326"/>
                  <a:pt x="2620238" y="1410152"/>
                  <a:pt x="2623155" y="1410137"/>
                </a:cubicBezTo>
                <a:cubicBezTo>
                  <a:pt x="2626071" y="1410123"/>
                  <a:pt x="2629079" y="1410198"/>
                  <a:pt x="2632178" y="1410365"/>
                </a:cubicBezTo>
                <a:cubicBezTo>
                  <a:pt x="2640436" y="1410748"/>
                  <a:pt x="2645778" y="1410842"/>
                  <a:pt x="2648205" y="1410647"/>
                </a:cubicBezTo>
                <a:cubicBezTo>
                  <a:pt x="2650634" y="1410451"/>
                  <a:pt x="2654480" y="1410467"/>
                  <a:pt x="2659745" y="1410695"/>
                </a:cubicBezTo>
                <a:lnTo>
                  <a:pt x="2684224" y="1410588"/>
                </a:lnTo>
                <a:cubicBezTo>
                  <a:pt x="2686644" y="1410307"/>
                  <a:pt x="2689416" y="1410163"/>
                  <a:pt x="2692540" y="1410159"/>
                </a:cubicBezTo>
                <a:cubicBezTo>
                  <a:pt x="2695664" y="1410155"/>
                  <a:pt x="2698756" y="1410235"/>
                  <a:pt x="2701813" y="1410400"/>
                </a:cubicBezTo>
                <a:lnTo>
                  <a:pt x="2710886" y="1411146"/>
                </a:lnTo>
                <a:lnTo>
                  <a:pt x="2780892" y="1412302"/>
                </a:lnTo>
                <a:lnTo>
                  <a:pt x="2790498" y="1411699"/>
                </a:lnTo>
                <a:lnTo>
                  <a:pt x="2803191" y="1411532"/>
                </a:lnTo>
                <a:cubicBezTo>
                  <a:pt x="2806391" y="1411698"/>
                  <a:pt x="2810193" y="1411826"/>
                  <a:pt x="2814596" y="1411918"/>
                </a:cubicBezTo>
                <a:cubicBezTo>
                  <a:pt x="2818998" y="1412009"/>
                  <a:pt x="2822752" y="1411997"/>
                  <a:pt x="2825860" y="1411883"/>
                </a:cubicBezTo>
                <a:cubicBezTo>
                  <a:pt x="2828950" y="1412204"/>
                  <a:pt x="2833612" y="1412470"/>
                  <a:pt x="2839853" y="1412678"/>
                </a:cubicBezTo>
                <a:cubicBezTo>
                  <a:pt x="2846091" y="1412888"/>
                  <a:pt x="2850616" y="1412732"/>
                  <a:pt x="2853427" y="1412213"/>
                </a:cubicBezTo>
                <a:cubicBezTo>
                  <a:pt x="2859235" y="1412417"/>
                  <a:pt x="2869836" y="1412473"/>
                  <a:pt x="2885231" y="1412384"/>
                </a:cubicBezTo>
                <a:cubicBezTo>
                  <a:pt x="2900625" y="1412293"/>
                  <a:pt x="2909909" y="1412075"/>
                  <a:pt x="2913084" y="1411729"/>
                </a:cubicBezTo>
                <a:lnTo>
                  <a:pt x="2929767" y="1411769"/>
                </a:lnTo>
                <a:cubicBezTo>
                  <a:pt x="2942503" y="1412350"/>
                  <a:pt x="2954535" y="1412653"/>
                  <a:pt x="2965862" y="1412679"/>
                </a:cubicBezTo>
                <a:cubicBezTo>
                  <a:pt x="2977188" y="1412705"/>
                  <a:pt x="2989218" y="1413008"/>
                  <a:pt x="3001956" y="1413589"/>
                </a:cubicBezTo>
                <a:lnTo>
                  <a:pt x="3012652" y="1413319"/>
                </a:lnTo>
                <a:cubicBezTo>
                  <a:pt x="3020466" y="1413599"/>
                  <a:pt x="3030774" y="1413628"/>
                  <a:pt x="3043572" y="1413409"/>
                </a:cubicBezTo>
                <a:cubicBezTo>
                  <a:pt x="3056368" y="1413190"/>
                  <a:pt x="3066676" y="1413220"/>
                  <a:pt x="3074490" y="1413500"/>
                </a:cubicBezTo>
                <a:cubicBezTo>
                  <a:pt x="3080910" y="1413018"/>
                  <a:pt x="3088102" y="1413024"/>
                  <a:pt x="3096070" y="1413518"/>
                </a:cubicBezTo>
                <a:cubicBezTo>
                  <a:pt x="3104038" y="1414013"/>
                  <a:pt x="3111230" y="1414019"/>
                  <a:pt x="3117650" y="1413537"/>
                </a:cubicBezTo>
                <a:cubicBezTo>
                  <a:pt x="3124516" y="1413727"/>
                  <a:pt x="3142614" y="1413966"/>
                  <a:pt x="3171944" y="1414256"/>
                </a:cubicBezTo>
                <a:cubicBezTo>
                  <a:pt x="3201274" y="1414545"/>
                  <a:pt x="3218600" y="1414676"/>
                  <a:pt x="3223924" y="1414648"/>
                </a:cubicBezTo>
                <a:cubicBezTo>
                  <a:pt x="3226762" y="1414956"/>
                  <a:pt x="3230430" y="1415170"/>
                  <a:pt x="3234922" y="1415289"/>
                </a:cubicBezTo>
                <a:cubicBezTo>
                  <a:pt x="3239414" y="1415407"/>
                  <a:pt x="3242942" y="1415200"/>
                  <a:pt x="3245504" y="1414667"/>
                </a:cubicBezTo>
                <a:cubicBezTo>
                  <a:pt x="3262210" y="1414714"/>
                  <a:pt x="3280024" y="1414595"/>
                  <a:pt x="3298950" y="1414308"/>
                </a:cubicBezTo>
                <a:cubicBezTo>
                  <a:pt x="3317876" y="1414023"/>
                  <a:pt x="3335058" y="1414215"/>
                  <a:pt x="3350500" y="1414885"/>
                </a:cubicBezTo>
                <a:cubicBezTo>
                  <a:pt x="3352004" y="1414797"/>
                  <a:pt x="3353802" y="1414672"/>
                  <a:pt x="3355892" y="1414511"/>
                </a:cubicBezTo>
                <a:cubicBezTo>
                  <a:pt x="3357986" y="1414350"/>
                  <a:pt x="3360056" y="1414308"/>
                  <a:pt x="3362102" y="1414386"/>
                </a:cubicBezTo>
                <a:cubicBezTo>
                  <a:pt x="3362946" y="1414464"/>
                  <a:pt x="3363076" y="1414609"/>
                  <a:pt x="3362492" y="1414819"/>
                </a:cubicBezTo>
                <a:cubicBezTo>
                  <a:pt x="3361908" y="1415030"/>
                  <a:pt x="3361538" y="1415148"/>
                  <a:pt x="3361384" y="1415175"/>
                </a:cubicBezTo>
                <a:lnTo>
                  <a:pt x="3382058" y="1415422"/>
                </a:lnTo>
                <a:lnTo>
                  <a:pt x="3389668" y="1414715"/>
                </a:lnTo>
                <a:cubicBezTo>
                  <a:pt x="3397008" y="1414546"/>
                  <a:pt x="3405992" y="1414530"/>
                  <a:pt x="3416620" y="1414669"/>
                </a:cubicBezTo>
                <a:cubicBezTo>
                  <a:pt x="3427250" y="1414807"/>
                  <a:pt x="3436278" y="1414932"/>
                  <a:pt x="3443710" y="1415042"/>
                </a:cubicBezTo>
                <a:cubicBezTo>
                  <a:pt x="3447378" y="1415382"/>
                  <a:pt x="3451112" y="1415553"/>
                  <a:pt x="3454914" y="1415556"/>
                </a:cubicBezTo>
                <a:cubicBezTo>
                  <a:pt x="3458712" y="1415558"/>
                  <a:pt x="3461810" y="1415282"/>
                  <a:pt x="3464200" y="1414729"/>
                </a:cubicBezTo>
                <a:lnTo>
                  <a:pt x="3480882" y="1414769"/>
                </a:lnTo>
                <a:cubicBezTo>
                  <a:pt x="3485224" y="1414672"/>
                  <a:pt x="3493906" y="1414733"/>
                  <a:pt x="3506930" y="1414951"/>
                </a:cubicBezTo>
                <a:cubicBezTo>
                  <a:pt x="3519954" y="1415168"/>
                  <a:pt x="3528682" y="1415369"/>
                  <a:pt x="3533116" y="1415553"/>
                </a:cubicBezTo>
                <a:cubicBezTo>
                  <a:pt x="3539782" y="1415819"/>
                  <a:pt x="3545494" y="1415794"/>
                  <a:pt x="3550252" y="1415479"/>
                </a:cubicBezTo>
                <a:cubicBezTo>
                  <a:pt x="3555008" y="1415163"/>
                  <a:pt x="3560722" y="1415138"/>
                  <a:pt x="3567388" y="1415404"/>
                </a:cubicBezTo>
                <a:lnTo>
                  <a:pt x="3602566" y="1415027"/>
                </a:lnTo>
                <a:cubicBezTo>
                  <a:pt x="3607054" y="1415134"/>
                  <a:pt x="3618524" y="1415225"/>
                  <a:pt x="3636976" y="1415299"/>
                </a:cubicBezTo>
                <a:cubicBezTo>
                  <a:pt x="3655428" y="1415374"/>
                  <a:pt x="3665900" y="1415413"/>
                  <a:pt x="3668394" y="1415415"/>
                </a:cubicBezTo>
                <a:cubicBezTo>
                  <a:pt x="3672530" y="1415688"/>
                  <a:pt x="3676778" y="1415931"/>
                  <a:pt x="3681140" y="1416146"/>
                </a:cubicBezTo>
                <a:cubicBezTo>
                  <a:pt x="3685500" y="1416361"/>
                  <a:pt x="3689110" y="1416158"/>
                  <a:pt x="3691970" y="1415538"/>
                </a:cubicBezTo>
                <a:cubicBezTo>
                  <a:pt x="3708960" y="1415576"/>
                  <a:pt x="3728158" y="1415437"/>
                  <a:pt x="3749564" y="1415120"/>
                </a:cubicBezTo>
                <a:cubicBezTo>
                  <a:pt x="3770972" y="1414802"/>
                  <a:pt x="3790036" y="1415000"/>
                  <a:pt x="3806760" y="1415714"/>
                </a:cubicBezTo>
                <a:cubicBezTo>
                  <a:pt x="3808386" y="1415632"/>
                  <a:pt x="3810434" y="1415520"/>
                  <a:pt x="3812900" y="1415378"/>
                </a:cubicBezTo>
                <a:cubicBezTo>
                  <a:pt x="3815366" y="1415236"/>
                  <a:pt x="3817186" y="1415182"/>
                  <a:pt x="3818362" y="1415214"/>
                </a:cubicBezTo>
                <a:cubicBezTo>
                  <a:pt x="3820216" y="1415328"/>
                  <a:pt x="3821042" y="1415474"/>
                  <a:pt x="3820834" y="1415653"/>
                </a:cubicBezTo>
                <a:cubicBezTo>
                  <a:pt x="3820630" y="1415831"/>
                  <a:pt x="3820230" y="1415983"/>
                  <a:pt x="3819638" y="1416107"/>
                </a:cubicBezTo>
                <a:lnTo>
                  <a:pt x="3840312" y="1416354"/>
                </a:lnTo>
                <a:cubicBezTo>
                  <a:pt x="3847502" y="1415855"/>
                  <a:pt x="3855238" y="1415522"/>
                  <a:pt x="3863516" y="1415355"/>
                </a:cubicBezTo>
                <a:lnTo>
                  <a:pt x="3908858" y="1416057"/>
                </a:lnTo>
                <a:cubicBezTo>
                  <a:pt x="3912562" y="1416387"/>
                  <a:pt x="3916446" y="1416519"/>
                  <a:pt x="3920512" y="1416456"/>
                </a:cubicBezTo>
                <a:cubicBezTo>
                  <a:pt x="3924576" y="1416391"/>
                  <a:pt x="3927822" y="1416078"/>
                  <a:pt x="3930250" y="1415515"/>
                </a:cubicBezTo>
                <a:cubicBezTo>
                  <a:pt x="3934022" y="1415676"/>
                  <a:pt x="3937136" y="1415700"/>
                  <a:pt x="3939590" y="1415586"/>
                </a:cubicBezTo>
                <a:cubicBezTo>
                  <a:pt x="3942046" y="1415473"/>
                  <a:pt x="3945158" y="1415497"/>
                  <a:pt x="3948928" y="1415658"/>
                </a:cubicBezTo>
                <a:cubicBezTo>
                  <a:pt x="3952330" y="1415622"/>
                  <a:pt x="3961716" y="1415708"/>
                  <a:pt x="3977086" y="1415915"/>
                </a:cubicBezTo>
                <a:cubicBezTo>
                  <a:pt x="3992456" y="1416122"/>
                  <a:pt x="4002112" y="1416291"/>
                  <a:pt x="4006058" y="1416422"/>
                </a:cubicBezTo>
                <a:cubicBezTo>
                  <a:pt x="4012808" y="1416691"/>
                  <a:pt x="4018852" y="1416684"/>
                  <a:pt x="4024192" y="1416398"/>
                </a:cubicBezTo>
                <a:cubicBezTo>
                  <a:pt x="4029532" y="1416114"/>
                  <a:pt x="4035576" y="1416106"/>
                  <a:pt x="4042326" y="1416376"/>
                </a:cubicBezTo>
                <a:lnTo>
                  <a:pt x="4061910" y="1416291"/>
                </a:lnTo>
                <a:cubicBezTo>
                  <a:pt x="4066792" y="1416476"/>
                  <a:pt x="4071356" y="1416437"/>
                  <a:pt x="4075600" y="1416176"/>
                </a:cubicBezTo>
                <a:cubicBezTo>
                  <a:pt x="4079846" y="1415914"/>
                  <a:pt x="4084408" y="1415875"/>
                  <a:pt x="4089292" y="1416060"/>
                </a:cubicBezTo>
                <a:cubicBezTo>
                  <a:pt x="4092338" y="1415392"/>
                  <a:pt x="4097474" y="1415108"/>
                  <a:pt x="4104698" y="1415207"/>
                </a:cubicBezTo>
                <a:cubicBezTo>
                  <a:pt x="4105632" y="1415250"/>
                  <a:pt x="4106260" y="1415294"/>
                  <a:pt x="4106580" y="1415340"/>
                </a:cubicBezTo>
                <a:cubicBezTo>
                  <a:pt x="4106902" y="1415385"/>
                  <a:pt x="4107304" y="1415486"/>
                  <a:pt x="4107784" y="1415643"/>
                </a:cubicBezTo>
                <a:lnTo>
                  <a:pt x="4115580" y="1415497"/>
                </a:lnTo>
                <a:cubicBezTo>
                  <a:pt x="4117928" y="1415486"/>
                  <a:pt x="4119854" y="1415507"/>
                  <a:pt x="4121362" y="1415556"/>
                </a:cubicBezTo>
                <a:cubicBezTo>
                  <a:pt x="4122870" y="1415606"/>
                  <a:pt x="4124570" y="1415682"/>
                  <a:pt x="4126464" y="1415787"/>
                </a:cubicBezTo>
                <a:cubicBezTo>
                  <a:pt x="4142120" y="1415503"/>
                  <a:pt x="4158130" y="1415359"/>
                  <a:pt x="4174494" y="1415353"/>
                </a:cubicBezTo>
                <a:cubicBezTo>
                  <a:pt x="4190856" y="1415348"/>
                  <a:pt x="4207184" y="1415427"/>
                  <a:pt x="4223480" y="1415591"/>
                </a:cubicBezTo>
                <a:cubicBezTo>
                  <a:pt x="4226966" y="1415697"/>
                  <a:pt x="4234546" y="1415757"/>
                  <a:pt x="4246216" y="1415773"/>
                </a:cubicBezTo>
                <a:cubicBezTo>
                  <a:pt x="4257886" y="1415788"/>
                  <a:pt x="4264694" y="1415739"/>
                  <a:pt x="4266638" y="1415628"/>
                </a:cubicBezTo>
                <a:cubicBezTo>
                  <a:pt x="4273592" y="1415960"/>
                  <a:pt x="4280546" y="1416104"/>
                  <a:pt x="4287496" y="1416057"/>
                </a:cubicBezTo>
                <a:cubicBezTo>
                  <a:pt x="4294448" y="1416010"/>
                  <a:pt x="4301580" y="1415956"/>
                  <a:pt x="4308892" y="1415894"/>
                </a:cubicBezTo>
                <a:lnTo>
                  <a:pt x="4318500" y="1415291"/>
                </a:lnTo>
                <a:cubicBezTo>
                  <a:pt x="4319536" y="1415333"/>
                  <a:pt x="4320684" y="1415347"/>
                  <a:pt x="4321946" y="1415332"/>
                </a:cubicBezTo>
                <a:cubicBezTo>
                  <a:pt x="4323206" y="1415316"/>
                  <a:pt x="4324356" y="1415330"/>
                  <a:pt x="4325390" y="1415373"/>
                </a:cubicBezTo>
                <a:cubicBezTo>
                  <a:pt x="4328736" y="1415414"/>
                  <a:pt x="4331660" y="1415486"/>
                  <a:pt x="4334164" y="1415587"/>
                </a:cubicBezTo>
                <a:cubicBezTo>
                  <a:pt x="4336670" y="1415689"/>
                  <a:pt x="4339368" y="1415817"/>
                  <a:pt x="4342260" y="1415973"/>
                </a:cubicBezTo>
                <a:cubicBezTo>
                  <a:pt x="4343648" y="1415724"/>
                  <a:pt x="4345582" y="1415641"/>
                  <a:pt x="4348062" y="1415724"/>
                </a:cubicBezTo>
                <a:cubicBezTo>
                  <a:pt x="4349180" y="1415770"/>
                  <a:pt x="4350662" y="1415802"/>
                  <a:pt x="4352504" y="1415817"/>
                </a:cubicBezTo>
                <a:cubicBezTo>
                  <a:pt x="4354348" y="1415832"/>
                  <a:pt x="4355830" y="1415863"/>
                  <a:pt x="4356948" y="1415910"/>
                </a:cubicBezTo>
                <a:lnTo>
                  <a:pt x="4357854" y="1415681"/>
                </a:lnTo>
                <a:cubicBezTo>
                  <a:pt x="4360000" y="1415747"/>
                  <a:pt x="4362598" y="1415698"/>
                  <a:pt x="4365650" y="1415535"/>
                </a:cubicBezTo>
                <a:lnTo>
                  <a:pt x="4386326" y="1415782"/>
                </a:lnTo>
                <a:cubicBezTo>
                  <a:pt x="4390916" y="1415889"/>
                  <a:pt x="4395336" y="1416038"/>
                  <a:pt x="4399588" y="1416230"/>
                </a:cubicBezTo>
                <a:cubicBezTo>
                  <a:pt x="4403840" y="1416422"/>
                  <a:pt x="4407038" y="1416577"/>
                  <a:pt x="4409178" y="1416694"/>
                </a:cubicBezTo>
                <a:cubicBezTo>
                  <a:pt x="4410036" y="1416440"/>
                  <a:pt x="4411266" y="1416205"/>
                  <a:pt x="4412870" y="1415990"/>
                </a:cubicBezTo>
                <a:cubicBezTo>
                  <a:pt x="4414474" y="1415775"/>
                  <a:pt x="4416748" y="1415732"/>
                  <a:pt x="4419692" y="1415863"/>
                </a:cubicBezTo>
                <a:cubicBezTo>
                  <a:pt x="4422568" y="1416034"/>
                  <a:pt x="4424798" y="1416105"/>
                  <a:pt x="4426380" y="1416072"/>
                </a:cubicBezTo>
                <a:cubicBezTo>
                  <a:pt x="4427962" y="1416039"/>
                  <a:pt x="4429600" y="1415803"/>
                  <a:pt x="4431294" y="1415363"/>
                </a:cubicBezTo>
                <a:lnTo>
                  <a:pt x="4450878" y="1415278"/>
                </a:lnTo>
                <a:lnTo>
                  <a:pt x="4460486" y="1414674"/>
                </a:lnTo>
                <a:lnTo>
                  <a:pt x="4492760" y="1414422"/>
                </a:lnTo>
                <a:cubicBezTo>
                  <a:pt x="4496736" y="1414583"/>
                  <a:pt x="4500666" y="1414603"/>
                  <a:pt x="4504548" y="1414483"/>
                </a:cubicBezTo>
                <a:cubicBezTo>
                  <a:pt x="4508432" y="1414364"/>
                  <a:pt x="4512360" y="1414384"/>
                  <a:pt x="4516336" y="1414545"/>
                </a:cubicBezTo>
                <a:lnTo>
                  <a:pt x="4536826" y="1414231"/>
                </a:lnTo>
                <a:lnTo>
                  <a:pt x="4551514" y="1414168"/>
                </a:lnTo>
                <a:cubicBezTo>
                  <a:pt x="4559014" y="1414425"/>
                  <a:pt x="4566550" y="1414598"/>
                  <a:pt x="4574116" y="1414687"/>
                </a:cubicBezTo>
                <a:cubicBezTo>
                  <a:pt x="4581684" y="1414776"/>
                  <a:pt x="4588902" y="1414726"/>
                  <a:pt x="4595764" y="1414537"/>
                </a:cubicBezTo>
                <a:cubicBezTo>
                  <a:pt x="4611246" y="1414652"/>
                  <a:pt x="4625530" y="1414843"/>
                  <a:pt x="4638610" y="1415109"/>
                </a:cubicBezTo>
                <a:cubicBezTo>
                  <a:pt x="4651690" y="1415376"/>
                  <a:pt x="4662074" y="1415639"/>
                  <a:pt x="4669760" y="1415900"/>
                </a:cubicBezTo>
                <a:cubicBezTo>
                  <a:pt x="4669002" y="1415585"/>
                  <a:pt x="4669244" y="1415323"/>
                  <a:pt x="4670480" y="1415111"/>
                </a:cubicBezTo>
                <a:lnTo>
                  <a:pt x="4680088" y="1414508"/>
                </a:lnTo>
                <a:cubicBezTo>
                  <a:pt x="4681638" y="1414445"/>
                  <a:pt x="4683158" y="1414466"/>
                  <a:pt x="4684642" y="1414573"/>
                </a:cubicBezTo>
                <a:cubicBezTo>
                  <a:pt x="4686128" y="1414678"/>
                  <a:pt x="4686968" y="1414871"/>
                  <a:pt x="4687164" y="1415151"/>
                </a:cubicBezTo>
                <a:cubicBezTo>
                  <a:pt x="4696202" y="1414868"/>
                  <a:pt x="4707542" y="1414688"/>
                  <a:pt x="4721184" y="1414611"/>
                </a:cubicBezTo>
                <a:cubicBezTo>
                  <a:pt x="4734826" y="1414533"/>
                  <a:pt x="4746032" y="1414690"/>
                  <a:pt x="4754804" y="1415083"/>
                </a:cubicBezTo>
                <a:cubicBezTo>
                  <a:pt x="4758254" y="1414831"/>
                  <a:pt x="4761684" y="1414699"/>
                  <a:pt x="4765092" y="1414687"/>
                </a:cubicBezTo>
                <a:cubicBezTo>
                  <a:pt x="4768500" y="1414674"/>
                  <a:pt x="4771296" y="1414854"/>
                  <a:pt x="4773482" y="1415226"/>
                </a:cubicBezTo>
                <a:cubicBezTo>
                  <a:pt x="4780778" y="1415421"/>
                  <a:pt x="4787134" y="1415361"/>
                  <a:pt x="4792546" y="1415045"/>
                </a:cubicBezTo>
                <a:cubicBezTo>
                  <a:pt x="4797956" y="1414729"/>
                  <a:pt x="4803266" y="1414477"/>
                  <a:pt x="4808474" y="1414288"/>
                </a:cubicBezTo>
                <a:cubicBezTo>
                  <a:pt x="4811752" y="1414068"/>
                  <a:pt x="4814352" y="1414019"/>
                  <a:pt x="4816272" y="1414142"/>
                </a:cubicBezTo>
                <a:cubicBezTo>
                  <a:pt x="4818192" y="1414265"/>
                  <a:pt x="4819884" y="1414444"/>
                  <a:pt x="4821352" y="1414682"/>
                </a:cubicBezTo>
                <a:lnTo>
                  <a:pt x="4861426" y="1414282"/>
                </a:lnTo>
                <a:cubicBezTo>
                  <a:pt x="4863968" y="1414248"/>
                  <a:pt x="4867178" y="1414197"/>
                  <a:pt x="4871058" y="1414129"/>
                </a:cubicBezTo>
                <a:cubicBezTo>
                  <a:pt x="4874938" y="1414061"/>
                  <a:pt x="4878922" y="1414118"/>
                  <a:pt x="4883006" y="1414302"/>
                </a:cubicBezTo>
                <a:cubicBezTo>
                  <a:pt x="4898790" y="1413847"/>
                  <a:pt x="4915406" y="1413677"/>
                  <a:pt x="4932848" y="1413791"/>
                </a:cubicBezTo>
                <a:cubicBezTo>
                  <a:pt x="4950290" y="1413905"/>
                  <a:pt x="4966858" y="1413594"/>
                  <a:pt x="4982550" y="1412860"/>
                </a:cubicBezTo>
                <a:lnTo>
                  <a:pt x="4995614" y="1413813"/>
                </a:lnTo>
                <a:lnTo>
                  <a:pt x="5039492" y="1413061"/>
                </a:lnTo>
                <a:cubicBezTo>
                  <a:pt x="5044860" y="1413288"/>
                  <a:pt x="5055166" y="1413444"/>
                  <a:pt x="5070414" y="1413530"/>
                </a:cubicBezTo>
                <a:cubicBezTo>
                  <a:pt x="5085664" y="1413616"/>
                  <a:pt x="5097602" y="1413514"/>
                  <a:pt x="5106228" y="1413221"/>
                </a:cubicBezTo>
                <a:cubicBezTo>
                  <a:pt x="5113876" y="1413618"/>
                  <a:pt x="5122340" y="1413506"/>
                  <a:pt x="5131614" y="1412886"/>
                </a:cubicBezTo>
                <a:cubicBezTo>
                  <a:pt x="5134398" y="1413398"/>
                  <a:pt x="5137812" y="1413599"/>
                  <a:pt x="5141862" y="1413488"/>
                </a:cubicBezTo>
                <a:cubicBezTo>
                  <a:pt x="5145912" y="1413376"/>
                  <a:pt x="5149690" y="1413182"/>
                  <a:pt x="5153192" y="1412905"/>
                </a:cubicBezTo>
                <a:lnTo>
                  <a:pt x="5316388" y="1411186"/>
                </a:lnTo>
                <a:cubicBezTo>
                  <a:pt x="5323556" y="1410933"/>
                  <a:pt x="5330338" y="1410815"/>
                  <a:pt x="5336738" y="1410831"/>
                </a:cubicBezTo>
                <a:cubicBezTo>
                  <a:pt x="5343140" y="1410848"/>
                  <a:pt x="5349650" y="1410647"/>
                  <a:pt x="5356276" y="1410227"/>
                </a:cubicBezTo>
                <a:cubicBezTo>
                  <a:pt x="5359430" y="1410380"/>
                  <a:pt x="5363048" y="1410453"/>
                  <a:pt x="5367134" y="1410447"/>
                </a:cubicBezTo>
                <a:cubicBezTo>
                  <a:pt x="5371218" y="1410440"/>
                  <a:pt x="5374792" y="1410374"/>
                  <a:pt x="5377854" y="1410246"/>
                </a:cubicBezTo>
                <a:lnTo>
                  <a:pt x="5395442" y="1410057"/>
                </a:lnTo>
                <a:cubicBezTo>
                  <a:pt x="5398460" y="1409916"/>
                  <a:pt x="5401080" y="1409685"/>
                  <a:pt x="5403304" y="1409363"/>
                </a:cubicBezTo>
                <a:cubicBezTo>
                  <a:pt x="5405526" y="1409042"/>
                  <a:pt x="5406650" y="1408734"/>
                  <a:pt x="5406674" y="1408436"/>
                </a:cubicBezTo>
                <a:cubicBezTo>
                  <a:pt x="5402262" y="1408070"/>
                  <a:pt x="5389952" y="1407912"/>
                  <a:pt x="5369744" y="1407965"/>
                </a:cubicBezTo>
                <a:cubicBezTo>
                  <a:pt x="5349536" y="1408018"/>
                  <a:pt x="5335372" y="1408177"/>
                  <a:pt x="5327248" y="1408444"/>
                </a:cubicBezTo>
                <a:lnTo>
                  <a:pt x="5328152" y="1408215"/>
                </a:lnTo>
                <a:cubicBezTo>
                  <a:pt x="5326580" y="1407727"/>
                  <a:pt x="5324636" y="1407407"/>
                  <a:pt x="5322318" y="1407258"/>
                </a:cubicBezTo>
                <a:cubicBezTo>
                  <a:pt x="5320002" y="1407109"/>
                  <a:pt x="5316926" y="1407075"/>
                  <a:pt x="5313092" y="1407158"/>
                </a:cubicBezTo>
                <a:cubicBezTo>
                  <a:pt x="5296830" y="1406658"/>
                  <a:pt x="5279160" y="1406360"/>
                  <a:pt x="5260090" y="1406265"/>
                </a:cubicBezTo>
                <a:cubicBezTo>
                  <a:pt x="5241018" y="1406170"/>
                  <a:pt x="5222898" y="1405986"/>
                  <a:pt x="5205728" y="1405714"/>
                </a:cubicBezTo>
                <a:cubicBezTo>
                  <a:pt x="5203790" y="1405356"/>
                  <a:pt x="5201992" y="1405227"/>
                  <a:pt x="5200332" y="1405331"/>
                </a:cubicBezTo>
                <a:cubicBezTo>
                  <a:pt x="5198670" y="1405434"/>
                  <a:pt x="5196238" y="1405617"/>
                  <a:pt x="5193036" y="1405881"/>
                </a:cubicBezTo>
                <a:cubicBezTo>
                  <a:pt x="5190880" y="1405793"/>
                  <a:pt x="5188976" y="1405717"/>
                  <a:pt x="5187322" y="1405654"/>
                </a:cubicBezTo>
                <a:cubicBezTo>
                  <a:pt x="5185668" y="1405590"/>
                  <a:pt x="5185212" y="1405453"/>
                  <a:pt x="5185960" y="1405238"/>
                </a:cubicBezTo>
                <a:cubicBezTo>
                  <a:pt x="5182014" y="1405235"/>
                  <a:pt x="5177164" y="1405270"/>
                  <a:pt x="5171406" y="1405344"/>
                </a:cubicBezTo>
                <a:cubicBezTo>
                  <a:pt x="5165650" y="1405418"/>
                  <a:pt x="5161978" y="1405308"/>
                  <a:pt x="5160388" y="1405013"/>
                </a:cubicBezTo>
                <a:lnTo>
                  <a:pt x="5177792" y="1404264"/>
                </a:lnTo>
                <a:cubicBezTo>
                  <a:pt x="5180730" y="1404129"/>
                  <a:pt x="5183330" y="1404081"/>
                  <a:pt x="5185588" y="1404118"/>
                </a:cubicBezTo>
                <a:cubicBezTo>
                  <a:pt x="5187848" y="1404155"/>
                  <a:pt x="5189542" y="1404334"/>
                  <a:pt x="5190670" y="1404656"/>
                </a:cubicBezTo>
                <a:cubicBezTo>
                  <a:pt x="5193750" y="1404524"/>
                  <a:pt x="5197514" y="1404410"/>
                  <a:pt x="5201956" y="1404313"/>
                </a:cubicBezTo>
                <a:cubicBezTo>
                  <a:pt x="5206398" y="1404216"/>
                  <a:pt x="5210432" y="1404185"/>
                  <a:pt x="5214058" y="1404218"/>
                </a:cubicBezTo>
                <a:lnTo>
                  <a:pt x="5257220" y="1404255"/>
                </a:lnTo>
                <a:lnTo>
                  <a:pt x="5272626" y="1403402"/>
                </a:lnTo>
                <a:cubicBezTo>
                  <a:pt x="5275686" y="1403263"/>
                  <a:pt x="5278768" y="1403194"/>
                  <a:pt x="5281872" y="1403194"/>
                </a:cubicBezTo>
                <a:cubicBezTo>
                  <a:pt x="5284980" y="1403194"/>
                  <a:pt x="5287156" y="1403353"/>
                  <a:pt x="5288406" y="1403671"/>
                </a:cubicBezTo>
                <a:lnTo>
                  <a:pt x="5307990" y="1403586"/>
                </a:lnTo>
                <a:cubicBezTo>
                  <a:pt x="5314188" y="1404045"/>
                  <a:pt x="5320748" y="1404111"/>
                  <a:pt x="5327666" y="1403781"/>
                </a:cubicBezTo>
                <a:cubicBezTo>
                  <a:pt x="5334586" y="1403452"/>
                  <a:pt x="5341144" y="1403517"/>
                  <a:pt x="5347344" y="1403977"/>
                </a:cubicBezTo>
                <a:lnTo>
                  <a:pt x="5381058" y="1402147"/>
                </a:lnTo>
                <a:cubicBezTo>
                  <a:pt x="5377752" y="1401285"/>
                  <a:pt x="5375058" y="1400801"/>
                  <a:pt x="5372978" y="1400693"/>
                </a:cubicBezTo>
                <a:cubicBezTo>
                  <a:pt x="5370900" y="1400585"/>
                  <a:pt x="5366942" y="1400724"/>
                  <a:pt x="5361104" y="1401110"/>
                </a:cubicBezTo>
                <a:cubicBezTo>
                  <a:pt x="5357208" y="1400385"/>
                  <a:pt x="5352928" y="1400174"/>
                  <a:pt x="5348270" y="1400478"/>
                </a:cubicBezTo>
                <a:cubicBezTo>
                  <a:pt x="5343610" y="1400781"/>
                  <a:pt x="5339604" y="1400653"/>
                  <a:pt x="5336252" y="1400094"/>
                </a:cubicBezTo>
                <a:cubicBezTo>
                  <a:pt x="5329454" y="1400229"/>
                  <a:pt x="5319118" y="1400232"/>
                  <a:pt x="5305244" y="1400103"/>
                </a:cubicBezTo>
                <a:cubicBezTo>
                  <a:pt x="5291368" y="1399973"/>
                  <a:pt x="5282664" y="1399717"/>
                  <a:pt x="5279124" y="1399331"/>
                </a:cubicBezTo>
                <a:lnTo>
                  <a:pt x="5233970" y="1399191"/>
                </a:lnTo>
                <a:cubicBezTo>
                  <a:pt x="5230784" y="1398451"/>
                  <a:pt x="5226442" y="1397927"/>
                  <a:pt x="5220948" y="1397619"/>
                </a:cubicBezTo>
                <a:cubicBezTo>
                  <a:pt x="5215452" y="1397310"/>
                  <a:pt x="5208848" y="1397358"/>
                  <a:pt x="5201138" y="1397760"/>
                </a:cubicBezTo>
                <a:cubicBezTo>
                  <a:pt x="5192000" y="1397562"/>
                  <a:pt x="5182162" y="1397464"/>
                  <a:pt x="5171622" y="1397468"/>
                </a:cubicBezTo>
                <a:cubicBezTo>
                  <a:pt x="5161080" y="1397471"/>
                  <a:pt x="5151336" y="1397654"/>
                  <a:pt x="5142384" y="1398015"/>
                </a:cubicBezTo>
                <a:lnTo>
                  <a:pt x="5129136" y="1396501"/>
                </a:lnTo>
                <a:cubicBezTo>
                  <a:pt x="5136858" y="1396132"/>
                  <a:pt x="5144390" y="1395927"/>
                  <a:pt x="5151730" y="1395884"/>
                </a:cubicBezTo>
                <a:cubicBezTo>
                  <a:pt x="5159070" y="1395840"/>
                  <a:pt x="5166104" y="1395608"/>
                  <a:pt x="5172830" y="1395188"/>
                </a:cubicBezTo>
                <a:cubicBezTo>
                  <a:pt x="5176294" y="1396276"/>
                  <a:pt x="5180038" y="1396722"/>
                  <a:pt x="5184060" y="1396530"/>
                </a:cubicBezTo>
                <a:cubicBezTo>
                  <a:pt x="5188082" y="1396337"/>
                  <a:pt x="5194494" y="1395958"/>
                  <a:pt x="5203294" y="1395393"/>
                </a:cubicBezTo>
                <a:cubicBezTo>
                  <a:pt x="5210712" y="1395153"/>
                  <a:pt x="5221988" y="1395267"/>
                  <a:pt x="5237118" y="1395738"/>
                </a:cubicBezTo>
                <a:cubicBezTo>
                  <a:pt x="5252248" y="1396208"/>
                  <a:pt x="5264246" y="1396291"/>
                  <a:pt x="5273114" y="1395988"/>
                </a:cubicBezTo>
                <a:cubicBezTo>
                  <a:pt x="5274954" y="1395802"/>
                  <a:pt x="5275988" y="1395593"/>
                  <a:pt x="5276216" y="1395357"/>
                </a:cubicBezTo>
                <a:cubicBezTo>
                  <a:pt x="5276444" y="1395122"/>
                  <a:pt x="5276254" y="1394917"/>
                  <a:pt x="5275646" y="1394743"/>
                </a:cubicBezTo>
                <a:cubicBezTo>
                  <a:pt x="5272212" y="1393938"/>
                  <a:pt x="5266144" y="1393497"/>
                  <a:pt x="5257434" y="1393418"/>
                </a:cubicBezTo>
                <a:cubicBezTo>
                  <a:pt x="5248726" y="1393338"/>
                  <a:pt x="5241614" y="1393463"/>
                  <a:pt x="5236106" y="1393791"/>
                </a:cubicBezTo>
                <a:cubicBezTo>
                  <a:pt x="5221110" y="1393666"/>
                  <a:pt x="5207078" y="1393489"/>
                  <a:pt x="5194010" y="1393258"/>
                </a:cubicBezTo>
                <a:cubicBezTo>
                  <a:pt x="5180940" y="1393027"/>
                  <a:pt x="5167406" y="1392874"/>
                  <a:pt x="5153408" y="1392802"/>
                </a:cubicBezTo>
                <a:cubicBezTo>
                  <a:pt x="5152326" y="1392493"/>
                  <a:pt x="5150812" y="1392369"/>
                  <a:pt x="5148872" y="1392428"/>
                </a:cubicBezTo>
                <a:cubicBezTo>
                  <a:pt x="5146930" y="1392488"/>
                  <a:pt x="5144512" y="1392592"/>
                  <a:pt x="5141620" y="1392740"/>
                </a:cubicBezTo>
                <a:cubicBezTo>
                  <a:pt x="5138716" y="1392854"/>
                  <a:pt x="5136502" y="1392831"/>
                  <a:pt x="5134978" y="1392671"/>
                </a:cubicBezTo>
                <a:cubicBezTo>
                  <a:pt x="5133454" y="1392512"/>
                  <a:pt x="5132644" y="1392286"/>
                  <a:pt x="5132548" y="1391994"/>
                </a:cubicBezTo>
                <a:cubicBezTo>
                  <a:pt x="5128056" y="1392191"/>
                  <a:pt x="5123488" y="1392333"/>
                  <a:pt x="5118836" y="1392419"/>
                </a:cubicBezTo>
                <a:cubicBezTo>
                  <a:pt x="5114188" y="1392504"/>
                  <a:pt x="5110294" y="1392474"/>
                  <a:pt x="5107162" y="1392328"/>
                </a:cubicBezTo>
                <a:lnTo>
                  <a:pt x="5089574" y="1392518"/>
                </a:lnTo>
                <a:cubicBezTo>
                  <a:pt x="5086820" y="1391972"/>
                  <a:pt x="5083522" y="1391641"/>
                  <a:pt x="5079684" y="1391522"/>
                </a:cubicBezTo>
                <a:cubicBezTo>
                  <a:pt x="5075844" y="1391402"/>
                  <a:pt x="5072186" y="1391465"/>
                  <a:pt x="5068714" y="1391709"/>
                </a:cubicBezTo>
                <a:cubicBezTo>
                  <a:pt x="5072286" y="1390959"/>
                  <a:pt x="5076820" y="1389966"/>
                  <a:pt x="5082316" y="1388730"/>
                </a:cubicBezTo>
                <a:cubicBezTo>
                  <a:pt x="5087810" y="1387495"/>
                  <a:pt x="5089124" y="1386404"/>
                  <a:pt x="5086258" y="1385456"/>
                </a:cubicBezTo>
                <a:cubicBezTo>
                  <a:pt x="5083416" y="1384896"/>
                  <a:pt x="5080022" y="1384513"/>
                  <a:pt x="5076072" y="1384308"/>
                </a:cubicBezTo>
                <a:cubicBezTo>
                  <a:pt x="5072122" y="1384103"/>
                  <a:pt x="5068868" y="1384140"/>
                  <a:pt x="5066302" y="1384420"/>
                </a:cubicBezTo>
                <a:cubicBezTo>
                  <a:pt x="5065046" y="1384384"/>
                  <a:pt x="5063116" y="1384363"/>
                  <a:pt x="5060522" y="1384361"/>
                </a:cubicBezTo>
                <a:cubicBezTo>
                  <a:pt x="5057926" y="1384358"/>
                  <a:pt x="5056226" y="1384281"/>
                  <a:pt x="5055420" y="1384131"/>
                </a:cubicBezTo>
                <a:lnTo>
                  <a:pt x="5062126" y="1383652"/>
                </a:lnTo>
                <a:lnTo>
                  <a:pt x="5093848" y="1381718"/>
                </a:lnTo>
                <a:lnTo>
                  <a:pt x="5109626" y="1381986"/>
                </a:lnTo>
                <a:cubicBezTo>
                  <a:pt x="5111580" y="1382341"/>
                  <a:pt x="5113342" y="1382477"/>
                  <a:pt x="5114908" y="1382398"/>
                </a:cubicBezTo>
                <a:cubicBezTo>
                  <a:pt x="5116476" y="1382319"/>
                  <a:pt x="5118644" y="1382202"/>
                  <a:pt x="5121412" y="1382048"/>
                </a:cubicBezTo>
                <a:cubicBezTo>
                  <a:pt x="5123782" y="1382044"/>
                  <a:pt x="5125438" y="1382107"/>
                  <a:pt x="5126378" y="1382236"/>
                </a:cubicBezTo>
                <a:cubicBezTo>
                  <a:pt x="5127320" y="1382366"/>
                  <a:pt x="5128024" y="1382517"/>
                  <a:pt x="5128490" y="1382691"/>
                </a:cubicBezTo>
                <a:cubicBezTo>
                  <a:pt x="5137282" y="1382343"/>
                  <a:pt x="5146348" y="1382079"/>
                  <a:pt x="5155686" y="1381899"/>
                </a:cubicBezTo>
                <a:cubicBezTo>
                  <a:pt x="5165024" y="1381718"/>
                  <a:pt x="5174088" y="1381454"/>
                  <a:pt x="5182880" y="1381107"/>
                </a:cubicBezTo>
                <a:cubicBezTo>
                  <a:pt x="5193010" y="1381346"/>
                  <a:pt x="5203310" y="1381353"/>
                  <a:pt x="5213776" y="1381128"/>
                </a:cubicBezTo>
                <a:cubicBezTo>
                  <a:pt x="5224242" y="1380902"/>
                  <a:pt x="5233406" y="1380436"/>
                  <a:pt x="5241262" y="1379730"/>
                </a:cubicBezTo>
                <a:lnTo>
                  <a:pt x="5250334" y="1380477"/>
                </a:lnTo>
                <a:cubicBezTo>
                  <a:pt x="5252956" y="1380739"/>
                  <a:pt x="5256016" y="1380853"/>
                  <a:pt x="5259516" y="1380816"/>
                </a:cubicBezTo>
                <a:cubicBezTo>
                  <a:pt x="5263020" y="1380780"/>
                  <a:pt x="5266486" y="1380639"/>
                  <a:pt x="5269918" y="1380392"/>
                </a:cubicBezTo>
                <a:cubicBezTo>
                  <a:pt x="5280044" y="1380367"/>
                  <a:pt x="5283184" y="1379979"/>
                  <a:pt x="5279340" y="1379229"/>
                </a:cubicBezTo>
                <a:cubicBezTo>
                  <a:pt x="5277378" y="1378547"/>
                  <a:pt x="5274806" y="1378057"/>
                  <a:pt x="5271622" y="1377760"/>
                </a:cubicBezTo>
                <a:cubicBezTo>
                  <a:pt x="5268440" y="1377463"/>
                  <a:pt x="5263332" y="1377461"/>
                  <a:pt x="5256300" y="1377756"/>
                </a:cubicBezTo>
                <a:cubicBezTo>
                  <a:pt x="5250930" y="1378011"/>
                  <a:pt x="5242542" y="1378230"/>
                  <a:pt x="5231142" y="1378413"/>
                </a:cubicBezTo>
                <a:cubicBezTo>
                  <a:pt x="5219744" y="1378596"/>
                  <a:pt x="5211444" y="1378337"/>
                  <a:pt x="5206248" y="1377637"/>
                </a:cubicBezTo>
                <a:cubicBezTo>
                  <a:pt x="5199712" y="1377452"/>
                  <a:pt x="5189070" y="1377278"/>
                  <a:pt x="5174328" y="1377115"/>
                </a:cubicBezTo>
                <a:cubicBezTo>
                  <a:pt x="5159586" y="1376952"/>
                  <a:pt x="5147316" y="1377038"/>
                  <a:pt x="5137518" y="1377373"/>
                </a:cubicBezTo>
                <a:cubicBezTo>
                  <a:pt x="5135788" y="1376898"/>
                  <a:pt x="5133708" y="1376665"/>
                  <a:pt x="5131278" y="1376670"/>
                </a:cubicBezTo>
                <a:cubicBezTo>
                  <a:pt x="5128850" y="1376676"/>
                  <a:pt x="5126638" y="1376779"/>
                  <a:pt x="5124640" y="1376980"/>
                </a:cubicBezTo>
                <a:cubicBezTo>
                  <a:pt x="5119572" y="1377158"/>
                  <a:pt x="5114522" y="1376839"/>
                  <a:pt x="5109490" y="1376021"/>
                </a:cubicBezTo>
                <a:cubicBezTo>
                  <a:pt x="5104460" y="1375203"/>
                  <a:pt x="5101042" y="1374623"/>
                  <a:pt x="5099232" y="1374283"/>
                </a:cubicBezTo>
                <a:cubicBezTo>
                  <a:pt x="5090812" y="1374459"/>
                  <a:pt x="5073970" y="1374561"/>
                  <a:pt x="5048708" y="1374586"/>
                </a:cubicBezTo>
                <a:cubicBezTo>
                  <a:pt x="5023444" y="1374611"/>
                  <a:pt x="5008188" y="1374312"/>
                  <a:pt x="5002936" y="1373689"/>
                </a:cubicBezTo>
                <a:lnTo>
                  <a:pt x="4981726" y="1374792"/>
                </a:lnTo>
                <a:cubicBezTo>
                  <a:pt x="4974448" y="1374833"/>
                  <a:pt x="4967474" y="1374873"/>
                  <a:pt x="4960806" y="1374911"/>
                </a:cubicBezTo>
                <a:cubicBezTo>
                  <a:pt x="4954138" y="1374950"/>
                  <a:pt x="4947390" y="1374932"/>
                  <a:pt x="4940564" y="1374858"/>
                </a:cubicBezTo>
                <a:lnTo>
                  <a:pt x="4935482" y="1374319"/>
                </a:lnTo>
                <a:cubicBezTo>
                  <a:pt x="4939780" y="1373663"/>
                  <a:pt x="4947584" y="1373415"/>
                  <a:pt x="4958892" y="1373572"/>
                </a:cubicBezTo>
                <a:cubicBezTo>
                  <a:pt x="4970200" y="1373728"/>
                  <a:pt x="4978230" y="1373422"/>
                  <a:pt x="4982982" y="1372653"/>
                </a:cubicBezTo>
                <a:cubicBezTo>
                  <a:pt x="4984972" y="1372252"/>
                  <a:pt x="4988416" y="1371787"/>
                  <a:pt x="4993308" y="1371260"/>
                </a:cubicBezTo>
                <a:lnTo>
                  <a:pt x="4992960" y="1373171"/>
                </a:lnTo>
                <a:lnTo>
                  <a:pt x="4999666" y="1372693"/>
                </a:lnTo>
                <a:cubicBezTo>
                  <a:pt x="5002834" y="1372450"/>
                  <a:pt x="5004334" y="1372172"/>
                  <a:pt x="5004170" y="1371859"/>
                </a:cubicBezTo>
                <a:cubicBezTo>
                  <a:pt x="5004006" y="1371547"/>
                  <a:pt x="5003286" y="1371222"/>
                  <a:pt x="5002008" y="1370886"/>
                </a:cubicBezTo>
                <a:cubicBezTo>
                  <a:pt x="5005862" y="1370799"/>
                  <a:pt x="5009352" y="1370728"/>
                  <a:pt x="5012480" y="1370672"/>
                </a:cubicBezTo>
                <a:cubicBezTo>
                  <a:pt x="5015608" y="1370616"/>
                  <a:pt x="5018646" y="1370660"/>
                  <a:pt x="5021592" y="1370801"/>
                </a:cubicBezTo>
                <a:cubicBezTo>
                  <a:pt x="5024602" y="1370699"/>
                  <a:pt x="5028328" y="1370720"/>
                  <a:pt x="5032768" y="1370865"/>
                </a:cubicBezTo>
                <a:cubicBezTo>
                  <a:pt x="5037208" y="1371009"/>
                  <a:pt x="5041706" y="1371139"/>
                  <a:pt x="5046258" y="1371255"/>
                </a:cubicBezTo>
                <a:cubicBezTo>
                  <a:pt x="5043726" y="1371997"/>
                  <a:pt x="5044638" y="1372778"/>
                  <a:pt x="5048996" y="1373602"/>
                </a:cubicBezTo>
                <a:cubicBezTo>
                  <a:pt x="5055854" y="1373086"/>
                  <a:pt x="5063348" y="1373016"/>
                  <a:pt x="5071482" y="1373392"/>
                </a:cubicBezTo>
                <a:lnTo>
                  <a:pt x="5076540" y="1370900"/>
                </a:lnTo>
                <a:cubicBezTo>
                  <a:pt x="5072284" y="1371063"/>
                  <a:pt x="5068422" y="1371126"/>
                  <a:pt x="5064958" y="1371090"/>
                </a:cubicBezTo>
                <a:cubicBezTo>
                  <a:pt x="5061494" y="1371054"/>
                  <a:pt x="5057860" y="1371060"/>
                  <a:pt x="5054056" y="1371109"/>
                </a:cubicBezTo>
                <a:lnTo>
                  <a:pt x="5051690" y="1369884"/>
                </a:lnTo>
                <a:cubicBezTo>
                  <a:pt x="5053498" y="1369427"/>
                  <a:pt x="5052408" y="1369095"/>
                  <a:pt x="5048418" y="1368887"/>
                </a:cubicBezTo>
                <a:cubicBezTo>
                  <a:pt x="5044308" y="1368697"/>
                  <a:pt x="5039874" y="1368628"/>
                  <a:pt x="5035110" y="1368678"/>
                </a:cubicBezTo>
                <a:cubicBezTo>
                  <a:pt x="5030346" y="1368730"/>
                  <a:pt x="5025956" y="1368800"/>
                  <a:pt x="5021942" y="1368890"/>
                </a:cubicBezTo>
                <a:cubicBezTo>
                  <a:pt x="5022524" y="1368490"/>
                  <a:pt x="5023662" y="1368101"/>
                  <a:pt x="5025356" y="1367724"/>
                </a:cubicBezTo>
                <a:cubicBezTo>
                  <a:pt x="5027050" y="1367347"/>
                  <a:pt x="5027960" y="1367016"/>
                  <a:pt x="5028092" y="1366730"/>
                </a:cubicBezTo>
                <a:cubicBezTo>
                  <a:pt x="5025426" y="1366391"/>
                  <a:pt x="5020460" y="1366328"/>
                  <a:pt x="5013198" y="1366542"/>
                </a:cubicBezTo>
                <a:cubicBezTo>
                  <a:pt x="5005934" y="1366756"/>
                  <a:pt x="4999838" y="1366978"/>
                  <a:pt x="4994910" y="1367210"/>
                </a:cubicBezTo>
                <a:cubicBezTo>
                  <a:pt x="4990714" y="1367004"/>
                  <a:pt x="4986678" y="1366910"/>
                  <a:pt x="4982804" y="1366927"/>
                </a:cubicBezTo>
                <a:cubicBezTo>
                  <a:pt x="4978926" y="1366943"/>
                  <a:pt x="4976434" y="1367066"/>
                  <a:pt x="4975326" y="1367295"/>
                </a:cubicBezTo>
                <a:lnTo>
                  <a:pt x="4956832" y="1367713"/>
                </a:lnTo>
                <a:lnTo>
                  <a:pt x="4938872" y="1366780"/>
                </a:lnTo>
                <a:lnTo>
                  <a:pt x="4947574" y="1366405"/>
                </a:lnTo>
                <a:lnTo>
                  <a:pt x="4967158" y="1366320"/>
                </a:lnTo>
                <a:cubicBezTo>
                  <a:pt x="4969644" y="1366300"/>
                  <a:pt x="4971744" y="1366225"/>
                  <a:pt x="4973458" y="1366097"/>
                </a:cubicBezTo>
                <a:cubicBezTo>
                  <a:pt x="4975172" y="1365967"/>
                  <a:pt x="4976274" y="1365841"/>
                  <a:pt x="4976764" y="1365717"/>
                </a:cubicBezTo>
                <a:cubicBezTo>
                  <a:pt x="4975566" y="1365678"/>
                  <a:pt x="4973518" y="1365663"/>
                  <a:pt x="4970622" y="1365674"/>
                </a:cubicBezTo>
                <a:cubicBezTo>
                  <a:pt x="4967724" y="1365684"/>
                  <a:pt x="4965178" y="1365643"/>
                  <a:pt x="4962982" y="1365553"/>
                </a:cubicBezTo>
                <a:cubicBezTo>
                  <a:pt x="4958634" y="1365005"/>
                  <a:pt x="4950774" y="1364964"/>
                  <a:pt x="4939406" y="1365430"/>
                </a:cubicBezTo>
                <a:cubicBezTo>
                  <a:pt x="4928040" y="1365895"/>
                  <a:pt x="4920180" y="1365855"/>
                  <a:pt x="4915832" y="1365308"/>
                </a:cubicBezTo>
                <a:lnTo>
                  <a:pt x="4898242" y="1365496"/>
                </a:lnTo>
                <a:cubicBezTo>
                  <a:pt x="4893770" y="1365310"/>
                  <a:pt x="4887842" y="1365186"/>
                  <a:pt x="4880468" y="1365124"/>
                </a:cubicBezTo>
                <a:cubicBezTo>
                  <a:pt x="4887380" y="1364897"/>
                  <a:pt x="4894678" y="1364726"/>
                  <a:pt x="4902360" y="1364608"/>
                </a:cubicBezTo>
                <a:cubicBezTo>
                  <a:pt x="4910046" y="1364491"/>
                  <a:pt x="4917436" y="1364599"/>
                  <a:pt x="4924534" y="1364933"/>
                </a:cubicBezTo>
                <a:lnTo>
                  <a:pt x="4925788" y="1362793"/>
                </a:lnTo>
                <a:lnTo>
                  <a:pt x="4902026" y="1362111"/>
                </a:lnTo>
                <a:lnTo>
                  <a:pt x="4908546" y="1361072"/>
                </a:lnTo>
                <a:lnTo>
                  <a:pt x="4901100" y="1359307"/>
                </a:lnTo>
                <a:lnTo>
                  <a:pt x="4866640" y="1358895"/>
                </a:lnTo>
                <a:cubicBezTo>
                  <a:pt x="4855692" y="1359394"/>
                  <a:pt x="4844188" y="1359693"/>
                  <a:pt x="4832126" y="1359789"/>
                </a:cubicBezTo>
                <a:cubicBezTo>
                  <a:pt x="4820062" y="1359886"/>
                  <a:pt x="4809508" y="1360095"/>
                  <a:pt x="4800462" y="1360418"/>
                </a:cubicBezTo>
                <a:lnTo>
                  <a:pt x="4798654" y="1360874"/>
                </a:lnTo>
                <a:lnTo>
                  <a:pt x="4792666" y="1360564"/>
                </a:lnTo>
                <a:lnTo>
                  <a:pt x="4767282" y="1360898"/>
                </a:lnTo>
                <a:cubicBezTo>
                  <a:pt x="4758424" y="1360553"/>
                  <a:pt x="4749432" y="1360545"/>
                  <a:pt x="4740306" y="1360875"/>
                </a:cubicBezTo>
                <a:cubicBezTo>
                  <a:pt x="4731182" y="1361205"/>
                  <a:pt x="4721192" y="1361145"/>
                  <a:pt x="4710338" y="1360696"/>
                </a:cubicBezTo>
                <a:cubicBezTo>
                  <a:pt x="4705046" y="1360754"/>
                  <a:pt x="4696320" y="1360806"/>
                  <a:pt x="4684160" y="1360852"/>
                </a:cubicBezTo>
                <a:cubicBezTo>
                  <a:pt x="4671998" y="1360897"/>
                  <a:pt x="4664768" y="1361028"/>
                  <a:pt x="4662468" y="1361241"/>
                </a:cubicBezTo>
                <a:cubicBezTo>
                  <a:pt x="4656302" y="1360874"/>
                  <a:pt x="4648682" y="1360570"/>
                  <a:pt x="4639612" y="1360329"/>
                </a:cubicBezTo>
                <a:lnTo>
                  <a:pt x="4640518" y="1360101"/>
                </a:lnTo>
                <a:cubicBezTo>
                  <a:pt x="4639578" y="1359730"/>
                  <a:pt x="4637282" y="1359703"/>
                  <a:pt x="4633626" y="1360019"/>
                </a:cubicBezTo>
                <a:lnTo>
                  <a:pt x="4631816" y="1360475"/>
                </a:lnTo>
                <a:cubicBezTo>
                  <a:pt x="4625106" y="1360448"/>
                  <a:pt x="4620936" y="1360691"/>
                  <a:pt x="4619308" y="1361203"/>
                </a:cubicBezTo>
                <a:cubicBezTo>
                  <a:pt x="4612258" y="1360883"/>
                  <a:pt x="4605004" y="1360690"/>
                  <a:pt x="4597544" y="1360624"/>
                </a:cubicBezTo>
                <a:cubicBezTo>
                  <a:pt x="4590086" y="1360558"/>
                  <a:pt x="4582832" y="1360365"/>
                  <a:pt x="4575780" y="1360045"/>
                </a:cubicBezTo>
                <a:lnTo>
                  <a:pt x="4565246" y="1357845"/>
                </a:lnTo>
                <a:cubicBezTo>
                  <a:pt x="4566634" y="1357595"/>
                  <a:pt x="4566572" y="1357408"/>
                  <a:pt x="4565060" y="1357284"/>
                </a:cubicBezTo>
                <a:cubicBezTo>
                  <a:pt x="4562902" y="1357183"/>
                  <a:pt x="4560280" y="1357162"/>
                  <a:pt x="4557194" y="1357219"/>
                </a:cubicBezTo>
                <a:cubicBezTo>
                  <a:pt x="4554108" y="1357277"/>
                  <a:pt x="4551530" y="1357396"/>
                  <a:pt x="4549466" y="1357576"/>
                </a:cubicBezTo>
                <a:cubicBezTo>
                  <a:pt x="4546386" y="1357405"/>
                  <a:pt x="4543340" y="1357338"/>
                  <a:pt x="4540330" y="1357377"/>
                </a:cubicBezTo>
                <a:cubicBezTo>
                  <a:pt x="4537320" y="1357416"/>
                  <a:pt x="4534866" y="1357655"/>
                  <a:pt x="4532968" y="1358097"/>
                </a:cubicBezTo>
                <a:lnTo>
                  <a:pt x="4530254" y="1358782"/>
                </a:lnTo>
                <a:lnTo>
                  <a:pt x="4507398" y="1357870"/>
                </a:lnTo>
                <a:lnTo>
                  <a:pt x="4460434" y="1358186"/>
                </a:lnTo>
                <a:lnTo>
                  <a:pt x="4450826" y="1358790"/>
                </a:lnTo>
                <a:cubicBezTo>
                  <a:pt x="4444578" y="1358494"/>
                  <a:pt x="4437212" y="1358330"/>
                  <a:pt x="4428722" y="1358296"/>
                </a:cubicBezTo>
                <a:cubicBezTo>
                  <a:pt x="4420232" y="1358263"/>
                  <a:pt x="4412186" y="1358270"/>
                  <a:pt x="4404580" y="1358317"/>
                </a:cubicBezTo>
                <a:close/>
                <a:moveTo>
                  <a:pt x="3584204" y="1043297"/>
                </a:moveTo>
                <a:cubicBezTo>
                  <a:pt x="3581178" y="1043279"/>
                  <a:pt x="3578692" y="1043315"/>
                  <a:pt x="3576748" y="1043403"/>
                </a:cubicBezTo>
                <a:cubicBezTo>
                  <a:pt x="3574802" y="1043492"/>
                  <a:pt x="3572608" y="1043630"/>
                  <a:pt x="3570166" y="1043817"/>
                </a:cubicBezTo>
                <a:cubicBezTo>
                  <a:pt x="3574530" y="1044078"/>
                  <a:pt x="3579600" y="1044041"/>
                  <a:pt x="3585372" y="1043707"/>
                </a:cubicBezTo>
                <a:close/>
                <a:moveTo>
                  <a:pt x="4722722" y="1043114"/>
                </a:moveTo>
                <a:cubicBezTo>
                  <a:pt x="4725056" y="1043934"/>
                  <a:pt x="4724816" y="1044939"/>
                  <a:pt x="4722004" y="1046130"/>
                </a:cubicBezTo>
                <a:lnTo>
                  <a:pt x="4751248" y="1045502"/>
                </a:lnTo>
                <a:cubicBezTo>
                  <a:pt x="4753298" y="1045631"/>
                  <a:pt x="4755744" y="1045763"/>
                  <a:pt x="4758586" y="1045898"/>
                </a:cubicBezTo>
                <a:cubicBezTo>
                  <a:pt x="4761426" y="1046032"/>
                  <a:pt x="4763580" y="1046063"/>
                  <a:pt x="4765048" y="1045987"/>
                </a:cubicBezTo>
                <a:cubicBezTo>
                  <a:pt x="4767262" y="1045766"/>
                  <a:pt x="4767458" y="1045381"/>
                  <a:pt x="4765638" y="1044833"/>
                </a:cubicBezTo>
                <a:cubicBezTo>
                  <a:pt x="4763818" y="1044285"/>
                  <a:pt x="4762144" y="1043789"/>
                  <a:pt x="4760616" y="1043343"/>
                </a:cubicBezTo>
                <a:cubicBezTo>
                  <a:pt x="4754372" y="1043330"/>
                  <a:pt x="4748204" y="1043343"/>
                  <a:pt x="4742106" y="1043382"/>
                </a:cubicBezTo>
                <a:cubicBezTo>
                  <a:pt x="4736010" y="1043421"/>
                  <a:pt x="4729548" y="1043332"/>
                  <a:pt x="4722722" y="1043114"/>
                </a:cubicBezTo>
                <a:close/>
                <a:moveTo>
                  <a:pt x="3715908" y="1042682"/>
                </a:moveTo>
                <a:lnTo>
                  <a:pt x="3719410" y="1043912"/>
                </a:lnTo>
                <a:cubicBezTo>
                  <a:pt x="3726350" y="1043987"/>
                  <a:pt x="3733992" y="1043765"/>
                  <a:pt x="3742340" y="1043245"/>
                </a:cubicBezTo>
                <a:close/>
                <a:moveTo>
                  <a:pt x="4871276" y="1040789"/>
                </a:moveTo>
                <a:cubicBezTo>
                  <a:pt x="4866362" y="1041061"/>
                  <a:pt x="4863320" y="1041446"/>
                  <a:pt x="4862146" y="1041942"/>
                </a:cubicBezTo>
                <a:lnTo>
                  <a:pt x="4864482" y="1042761"/>
                </a:lnTo>
                <a:cubicBezTo>
                  <a:pt x="4865884" y="1043072"/>
                  <a:pt x="4867990" y="1043085"/>
                  <a:pt x="4870798" y="1042799"/>
                </a:cubicBezTo>
                <a:cubicBezTo>
                  <a:pt x="4873266" y="1042621"/>
                  <a:pt x="4874474" y="1042410"/>
                  <a:pt x="4874426" y="1042167"/>
                </a:cubicBezTo>
                <a:cubicBezTo>
                  <a:pt x="4874380" y="1041923"/>
                  <a:pt x="4873718" y="1041601"/>
                  <a:pt x="4872444" y="1041199"/>
                </a:cubicBezTo>
                <a:close/>
                <a:moveTo>
                  <a:pt x="4733402" y="1040135"/>
                </a:moveTo>
                <a:lnTo>
                  <a:pt x="4738406" y="1040995"/>
                </a:lnTo>
                <a:lnTo>
                  <a:pt x="4736070" y="1040175"/>
                </a:lnTo>
                <a:close/>
                <a:moveTo>
                  <a:pt x="4132778" y="1039759"/>
                </a:moveTo>
                <a:lnTo>
                  <a:pt x="4111018" y="1040836"/>
                </a:lnTo>
                <a:lnTo>
                  <a:pt x="4104462" y="1041803"/>
                </a:lnTo>
                <a:cubicBezTo>
                  <a:pt x="4109646" y="1041944"/>
                  <a:pt x="4115008" y="1042009"/>
                  <a:pt x="4120544" y="1042001"/>
                </a:cubicBezTo>
                <a:cubicBezTo>
                  <a:pt x="4126080" y="1041993"/>
                  <a:pt x="4130856" y="1041853"/>
                  <a:pt x="4134874" y="1041584"/>
                </a:cubicBezTo>
                <a:cubicBezTo>
                  <a:pt x="4140022" y="1041212"/>
                  <a:pt x="4141430" y="1040617"/>
                  <a:pt x="4139094" y="1039797"/>
                </a:cubicBezTo>
                <a:cubicBezTo>
                  <a:pt x="4136286" y="1040083"/>
                  <a:pt x="4134180" y="1040070"/>
                  <a:pt x="4132778" y="1039759"/>
                </a:cubicBezTo>
                <a:close/>
                <a:moveTo>
                  <a:pt x="4942396" y="1039607"/>
                </a:moveTo>
                <a:lnTo>
                  <a:pt x="4924376" y="1040908"/>
                </a:lnTo>
                <a:cubicBezTo>
                  <a:pt x="4923160" y="1040481"/>
                  <a:pt x="4921446" y="1040152"/>
                  <a:pt x="4919236" y="1039920"/>
                </a:cubicBezTo>
                <a:cubicBezTo>
                  <a:pt x="4917024" y="1039689"/>
                  <a:pt x="4914608" y="1039658"/>
                  <a:pt x="4911984" y="1039826"/>
                </a:cubicBezTo>
                <a:cubicBezTo>
                  <a:pt x="4909196" y="1040027"/>
                  <a:pt x="4906698" y="1040331"/>
                  <a:pt x="4904494" y="1040738"/>
                </a:cubicBezTo>
                <a:cubicBezTo>
                  <a:pt x="4902290" y="1041143"/>
                  <a:pt x="4901664" y="1041559"/>
                  <a:pt x="4902616" y="1041984"/>
                </a:cubicBezTo>
                <a:cubicBezTo>
                  <a:pt x="4903390" y="1042165"/>
                  <a:pt x="4904590" y="1042223"/>
                  <a:pt x="4906212" y="1042157"/>
                </a:cubicBezTo>
                <a:cubicBezTo>
                  <a:pt x="4907834" y="1042091"/>
                  <a:pt x="4908742" y="1042046"/>
                  <a:pt x="4908932" y="1042022"/>
                </a:cubicBezTo>
                <a:lnTo>
                  <a:pt x="4937936" y="1042399"/>
                </a:lnTo>
                <a:close/>
                <a:moveTo>
                  <a:pt x="4399926" y="1038752"/>
                </a:moveTo>
                <a:lnTo>
                  <a:pt x="4381908" y="1040053"/>
                </a:lnTo>
                <a:cubicBezTo>
                  <a:pt x="4389488" y="1041307"/>
                  <a:pt x="4400100" y="1042126"/>
                  <a:pt x="4413738" y="1042510"/>
                </a:cubicBezTo>
                <a:cubicBezTo>
                  <a:pt x="4427376" y="1042894"/>
                  <a:pt x="4438518" y="1042810"/>
                  <a:pt x="4447162" y="1042259"/>
                </a:cubicBezTo>
                <a:cubicBezTo>
                  <a:pt x="4448270" y="1042693"/>
                  <a:pt x="4449554" y="1043053"/>
                  <a:pt x="4451014" y="1043339"/>
                </a:cubicBezTo>
                <a:cubicBezTo>
                  <a:pt x="4452476" y="1043624"/>
                  <a:pt x="4454464" y="1043687"/>
                  <a:pt x="4456980" y="1043525"/>
                </a:cubicBezTo>
                <a:cubicBezTo>
                  <a:pt x="4460856" y="1043184"/>
                  <a:pt x="4464396" y="1042929"/>
                  <a:pt x="4467598" y="1042759"/>
                </a:cubicBezTo>
                <a:cubicBezTo>
                  <a:pt x="4470800" y="1042589"/>
                  <a:pt x="4473576" y="1042883"/>
                  <a:pt x="4475928" y="1043640"/>
                </a:cubicBezTo>
                <a:lnTo>
                  <a:pt x="4572310" y="1042611"/>
                </a:lnTo>
                <a:cubicBezTo>
                  <a:pt x="4576006" y="1043908"/>
                  <a:pt x="4580526" y="1044405"/>
                  <a:pt x="4585870" y="1044102"/>
                </a:cubicBezTo>
                <a:cubicBezTo>
                  <a:pt x="4590814" y="1043704"/>
                  <a:pt x="4594440" y="1043525"/>
                  <a:pt x="4596750" y="1043563"/>
                </a:cubicBezTo>
                <a:cubicBezTo>
                  <a:pt x="4599060" y="1043602"/>
                  <a:pt x="4601280" y="1044019"/>
                  <a:pt x="4603410" y="1044812"/>
                </a:cubicBezTo>
                <a:lnTo>
                  <a:pt x="4634990" y="1045002"/>
                </a:lnTo>
                <a:cubicBezTo>
                  <a:pt x="4639118" y="1044704"/>
                  <a:pt x="4645952" y="1044334"/>
                  <a:pt x="4655492" y="1043892"/>
                </a:cubicBezTo>
                <a:cubicBezTo>
                  <a:pt x="4665032" y="1043451"/>
                  <a:pt x="4675668" y="1043053"/>
                  <a:pt x="4687400" y="1042700"/>
                </a:cubicBezTo>
                <a:cubicBezTo>
                  <a:pt x="4694340" y="1042776"/>
                  <a:pt x="4699408" y="1042739"/>
                  <a:pt x="4702606" y="1042590"/>
                </a:cubicBezTo>
                <a:lnTo>
                  <a:pt x="4691382" y="1041919"/>
                </a:lnTo>
                <a:cubicBezTo>
                  <a:pt x="4690834" y="1042226"/>
                  <a:pt x="4690462" y="1042459"/>
                  <a:pt x="4690266" y="1042617"/>
                </a:cubicBezTo>
                <a:cubicBezTo>
                  <a:pt x="4690070" y="1042775"/>
                  <a:pt x="4689116" y="1042803"/>
                  <a:pt x="4687400" y="1042700"/>
                </a:cubicBezTo>
                <a:cubicBezTo>
                  <a:pt x="4684632" y="1042818"/>
                  <a:pt x="4681280" y="1042731"/>
                  <a:pt x="4677344" y="1042438"/>
                </a:cubicBezTo>
                <a:lnTo>
                  <a:pt x="4663784" y="1040947"/>
                </a:lnTo>
                <a:lnTo>
                  <a:pt x="4666598" y="1039756"/>
                </a:lnTo>
                <a:cubicBezTo>
                  <a:pt x="4657512" y="1039835"/>
                  <a:pt x="4651586" y="1039934"/>
                  <a:pt x="4648818" y="1040051"/>
                </a:cubicBezTo>
                <a:cubicBezTo>
                  <a:pt x="4638778" y="1039706"/>
                  <a:pt x="4628742" y="1039360"/>
                  <a:pt x="4618704" y="1039014"/>
                </a:cubicBezTo>
                <a:cubicBezTo>
                  <a:pt x="4608668" y="1038669"/>
                  <a:pt x="4598510" y="1038825"/>
                  <a:pt x="4588234" y="1039485"/>
                </a:cubicBezTo>
                <a:lnTo>
                  <a:pt x="4560396" y="1039518"/>
                </a:lnTo>
                <a:cubicBezTo>
                  <a:pt x="4555982" y="1039127"/>
                  <a:pt x="4551422" y="1039024"/>
                  <a:pt x="4546712" y="1039209"/>
                </a:cubicBezTo>
                <a:cubicBezTo>
                  <a:pt x="4542004" y="1039395"/>
                  <a:pt x="4537676" y="1039646"/>
                  <a:pt x="4533726" y="1039962"/>
                </a:cubicBezTo>
                <a:cubicBezTo>
                  <a:pt x="4521560" y="1040593"/>
                  <a:pt x="4507640" y="1040609"/>
                  <a:pt x="4491970" y="1040012"/>
                </a:cubicBezTo>
                <a:cubicBezTo>
                  <a:pt x="4476300" y="1039414"/>
                  <a:pt x="4462380" y="1039431"/>
                  <a:pt x="4450214" y="1040062"/>
                </a:cubicBezTo>
                <a:lnTo>
                  <a:pt x="4437822" y="1038981"/>
                </a:lnTo>
                <a:cubicBezTo>
                  <a:pt x="4432016" y="1039122"/>
                  <a:pt x="4425846" y="1039135"/>
                  <a:pt x="4419312" y="1039020"/>
                </a:cubicBezTo>
                <a:cubicBezTo>
                  <a:pt x="4412778" y="1038905"/>
                  <a:pt x="4406316" y="1038816"/>
                  <a:pt x="4399926" y="1038752"/>
                </a:cubicBezTo>
                <a:close/>
                <a:moveTo>
                  <a:pt x="3654874" y="1038690"/>
                </a:moveTo>
                <a:lnTo>
                  <a:pt x="3639878" y="1043231"/>
                </a:lnTo>
                <a:lnTo>
                  <a:pt x="3644548" y="1044869"/>
                </a:lnTo>
                <a:lnTo>
                  <a:pt x="3668884" y="1043607"/>
                </a:lnTo>
                <a:lnTo>
                  <a:pt x="3683162" y="1042082"/>
                </a:lnTo>
                <a:lnTo>
                  <a:pt x="3660712" y="1040739"/>
                </a:lnTo>
                <a:cubicBezTo>
                  <a:pt x="3664840" y="1040554"/>
                  <a:pt x="3665944" y="1040124"/>
                  <a:pt x="3664022" y="1039450"/>
                </a:cubicBezTo>
                <a:cubicBezTo>
                  <a:pt x="3662100" y="1038775"/>
                  <a:pt x="3659052" y="1038522"/>
                  <a:pt x="3654874" y="1038690"/>
                </a:cubicBezTo>
                <a:close/>
                <a:moveTo>
                  <a:pt x="4955266" y="1038677"/>
                </a:moveTo>
                <a:lnTo>
                  <a:pt x="4950118" y="1039050"/>
                </a:lnTo>
                <a:lnTo>
                  <a:pt x="4966252" y="1040354"/>
                </a:lnTo>
                <a:lnTo>
                  <a:pt x="4973976" y="1039797"/>
                </a:lnTo>
                <a:cubicBezTo>
                  <a:pt x="4974322" y="1039782"/>
                  <a:pt x="4975560" y="1039672"/>
                  <a:pt x="4977690" y="1039467"/>
                </a:cubicBezTo>
                <a:cubicBezTo>
                  <a:pt x="4979820" y="1039262"/>
                  <a:pt x="4980768" y="1039050"/>
                  <a:pt x="4980530" y="1038830"/>
                </a:cubicBezTo>
                <a:lnTo>
                  <a:pt x="4972808" y="1039388"/>
                </a:lnTo>
                <a:close/>
                <a:moveTo>
                  <a:pt x="4827546" y="1038512"/>
                </a:moveTo>
                <a:cubicBezTo>
                  <a:pt x="4817482" y="1039156"/>
                  <a:pt x="4808124" y="1039501"/>
                  <a:pt x="4799468" y="1039550"/>
                </a:cubicBezTo>
                <a:cubicBezTo>
                  <a:pt x="4806296" y="1039768"/>
                  <a:pt x="4812756" y="1039857"/>
                  <a:pt x="4818854" y="1039818"/>
                </a:cubicBezTo>
                <a:cubicBezTo>
                  <a:pt x="4824948" y="1039780"/>
                  <a:pt x="4831120" y="1039767"/>
                  <a:pt x="4837364" y="1039779"/>
                </a:cubicBezTo>
                <a:close/>
                <a:moveTo>
                  <a:pt x="4515496" y="1036831"/>
                </a:moveTo>
                <a:lnTo>
                  <a:pt x="4505200" y="1037575"/>
                </a:lnTo>
                <a:lnTo>
                  <a:pt x="4514090" y="1037427"/>
                </a:lnTo>
                <a:close/>
                <a:moveTo>
                  <a:pt x="3540260" y="1036589"/>
                </a:moveTo>
                <a:cubicBezTo>
                  <a:pt x="3538328" y="1036523"/>
                  <a:pt x="3536816" y="1036673"/>
                  <a:pt x="3535726" y="1037040"/>
                </a:cubicBezTo>
                <a:cubicBezTo>
                  <a:pt x="3534638" y="1037407"/>
                  <a:pt x="3534354" y="1037715"/>
                  <a:pt x="3534874" y="1037967"/>
                </a:cubicBezTo>
                <a:lnTo>
                  <a:pt x="3544452" y="1040239"/>
                </a:lnTo>
                <a:cubicBezTo>
                  <a:pt x="3552206" y="1040214"/>
                  <a:pt x="3560444" y="1040155"/>
                  <a:pt x="3569162" y="1040060"/>
                </a:cubicBezTo>
                <a:cubicBezTo>
                  <a:pt x="3577882" y="1039966"/>
                  <a:pt x="3586178" y="1039656"/>
                  <a:pt x="3594050" y="1039128"/>
                </a:cubicBezTo>
                <a:cubicBezTo>
                  <a:pt x="3600610" y="1039138"/>
                  <a:pt x="3607726" y="1039139"/>
                  <a:pt x="3615398" y="1039131"/>
                </a:cubicBezTo>
                <a:cubicBezTo>
                  <a:pt x="3623068" y="1039123"/>
                  <a:pt x="3629832" y="1039273"/>
                  <a:pt x="3635688" y="1039581"/>
                </a:cubicBezTo>
                <a:lnTo>
                  <a:pt x="3628682" y="1037122"/>
                </a:lnTo>
                <a:cubicBezTo>
                  <a:pt x="3618426" y="1037699"/>
                  <a:pt x="3608288" y="1037772"/>
                  <a:pt x="3598272" y="1037342"/>
                </a:cubicBezTo>
                <a:cubicBezTo>
                  <a:pt x="3588254" y="1036912"/>
                  <a:pt x="3578116" y="1036985"/>
                  <a:pt x="3567860" y="1037561"/>
                </a:cubicBezTo>
                <a:close/>
                <a:moveTo>
                  <a:pt x="3386108" y="1035861"/>
                </a:moveTo>
                <a:lnTo>
                  <a:pt x="3365514" y="1037348"/>
                </a:lnTo>
                <a:cubicBezTo>
                  <a:pt x="3369928" y="1037739"/>
                  <a:pt x="3374490" y="1037843"/>
                  <a:pt x="3379198" y="1037657"/>
                </a:cubicBezTo>
                <a:cubicBezTo>
                  <a:pt x="3383908" y="1037471"/>
                  <a:pt x="3388236" y="1037221"/>
                  <a:pt x="3392184" y="1036905"/>
                </a:cubicBezTo>
                <a:close/>
                <a:moveTo>
                  <a:pt x="4136310" y="1035552"/>
                </a:moveTo>
                <a:lnTo>
                  <a:pt x="4126012" y="1036295"/>
                </a:lnTo>
                <a:cubicBezTo>
                  <a:pt x="4128016" y="1036408"/>
                  <a:pt x="4130266" y="1036472"/>
                  <a:pt x="4132766" y="1036487"/>
                </a:cubicBezTo>
                <a:cubicBezTo>
                  <a:pt x="4135266" y="1036502"/>
                  <a:pt x="4137226" y="1036463"/>
                  <a:pt x="4138646" y="1036372"/>
                </a:cubicBezTo>
                <a:close/>
                <a:moveTo>
                  <a:pt x="3300262" y="1035142"/>
                </a:moveTo>
                <a:lnTo>
                  <a:pt x="3303764" y="1036372"/>
                </a:lnTo>
                <a:cubicBezTo>
                  <a:pt x="3305100" y="1036296"/>
                  <a:pt x="3306582" y="1036271"/>
                  <a:pt x="3308208" y="1036298"/>
                </a:cubicBezTo>
                <a:cubicBezTo>
                  <a:pt x="3309836" y="1036325"/>
                  <a:pt x="3311318" y="1036300"/>
                  <a:pt x="3312654" y="1036224"/>
                </a:cubicBezTo>
                <a:cubicBezTo>
                  <a:pt x="3310514" y="1035473"/>
                  <a:pt x="3306382" y="1035112"/>
                  <a:pt x="3300262" y="1035142"/>
                </a:cubicBezTo>
                <a:close/>
                <a:moveTo>
                  <a:pt x="3420500" y="1034860"/>
                </a:moveTo>
                <a:cubicBezTo>
                  <a:pt x="3418590" y="1035029"/>
                  <a:pt x="3415274" y="1035454"/>
                  <a:pt x="3410552" y="1036134"/>
                </a:cubicBezTo>
                <a:cubicBezTo>
                  <a:pt x="3405832" y="1036815"/>
                  <a:pt x="3403450" y="1037296"/>
                  <a:pt x="3403410" y="1037577"/>
                </a:cubicBezTo>
                <a:cubicBezTo>
                  <a:pt x="3404130" y="1037761"/>
                  <a:pt x="3405436" y="1037811"/>
                  <a:pt x="3407326" y="1037726"/>
                </a:cubicBezTo>
                <a:cubicBezTo>
                  <a:pt x="3409218" y="1037640"/>
                  <a:pt x="3410876" y="1037542"/>
                  <a:pt x="3412300" y="1037429"/>
                </a:cubicBezTo>
                <a:cubicBezTo>
                  <a:pt x="3419854" y="1037697"/>
                  <a:pt x="3429248" y="1037862"/>
                  <a:pt x="3440486" y="1037926"/>
                </a:cubicBezTo>
                <a:cubicBezTo>
                  <a:pt x="3451724" y="1037989"/>
                  <a:pt x="3460886" y="1037801"/>
                  <a:pt x="3467974" y="1037361"/>
                </a:cubicBezTo>
                <a:lnTo>
                  <a:pt x="3463304" y="1035723"/>
                </a:lnTo>
                <a:cubicBezTo>
                  <a:pt x="3454034" y="1035918"/>
                  <a:pt x="3445262" y="1036016"/>
                  <a:pt x="3436986" y="1036017"/>
                </a:cubicBezTo>
                <a:cubicBezTo>
                  <a:pt x="3428712" y="1036018"/>
                  <a:pt x="3423216" y="1035632"/>
                  <a:pt x="3420500" y="1034860"/>
                </a:cubicBezTo>
                <a:close/>
                <a:moveTo>
                  <a:pt x="2562931" y="1034522"/>
                </a:moveTo>
                <a:lnTo>
                  <a:pt x="2549582" y="1037462"/>
                </a:lnTo>
                <a:lnTo>
                  <a:pt x="2527821" y="1038539"/>
                </a:lnTo>
                <a:cubicBezTo>
                  <a:pt x="2524176" y="1037578"/>
                  <a:pt x="2519664" y="1037265"/>
                  <a:pt x="2514288" y="1037602"/>
                </a:cubicBezTo>
                <a:cubicBezTo>
                  <a:pt x="2508910" y="1037938"/>
                  <a:pt x="2503524" y="1037319"/>
                  <a:pt x="2498127" y="1035743"/>
                </a:cubicBezTo>
                <a:cubicBezTo>
                  <a:pt x="2508550" y="1035135"/>
                  <a:pt x="2519351" y="1034930"/>
                  <a:pt x="2530529" y="1035133"/>
                </a:cubicBezTo>
                <a:cubicBezTo>
                  <a:pt x="2541707" y="1035334"/>
                  <a:pt x="2552509" y="1035131"/>
                  <a:pt x="2562931" y="1034522"/>
                </a:cubicBezTo>
                <a:close/>
                <a:moveTo>
                  <a:pt x="3744492" y="1034197"/>
                </a:moveTo>
                <a:lnTo>
                  <a:pt x="3755476" y="1035874"/>
                </a:lnTo>
                <a:lnTo>
                  <a:pt x="3771850" y="1036173"/>
                </a:lnTo>
                <a:lnTo>
                  <a:pt x="3776998" y="1035802"/>
                </a:lnTo>
                <a:lnTo>
                  <a:pt x="3767180" y="1034535"/>
                </a:lnTo>
                <a:close/>
                <a:moveTo>
                  <a:pt x="4231524" y="1034113"/>
                </a:moveTo>
                <a:cubicBezTo>
                  <a:pt x="4230364" y="1034227"/>
                  <a:pt x="4230052" y="1034435"/>
                  <a:pt x="4230586" y="1034736"/>
                </a:cubicBezTo>
                <a:cubicBezTo>
                  <a:pt x="4231120" y="1035038"/>
                  <a:pt x="4231744" y="1035301"/>
                  <a:pt x="4232452" y="1035527"/>
                </a:cubicBezTo>
                <a:lnTo>
                  <a:pt x="4245086" y="1035604"/>
                </a:lnTo>
                <a:cubicBezTo>
                  <a:pt x="4244330" y="1035339"/>
                  <a:pt x="4242568" y="1034993"/>
                  <a:pt x="4239798" y="1034565"/>
                </a:cubicBezTo>
                <a:cubicBezTo>
                  <a:pt x="4237026" y="1034138"/>
                  <a:pt x="4234268" y="1033986"/>
                  <a:pt x="4231524" y="1034113"/>
                </a:cubicBezTo>
                <a:close/>
                <a:moveTo>
                  <a:pt x="3719228" y="1034044"/>
                </a:moveTo>
                <a:lnTo>
                  <a:pt x="3706358" y="1034973"/>
                </a:lnTo>
                <a:cubicBezTo>
                  <a:pt x="3701048" y="1035356"/>
                  <a:pt x="3695870" y="1035853"/>
                  <a:pt x="3690822" y="1036465"/>
                </a:cubicBezTo>
                <a:cubicBezTo>
                  <a:pt x="3685776" y="1037077"/>
                  <a:pt x="3681824" y="1037732"/>
                  <a:pt x="3678970" y="1038432"/>
                </a:cubicBezTo>
                <a:lnTo>
                  <a:pt x="3728808" y="1036316"/>
                </a:lnTo>
                <a:lnTo>
                  <a:pt x="3725544" y="1034082"/>
                </a:lnTo>
                <a:cubicBezTo>
                  <a:pt x="3724316" y="1034151"/>
                  <a:pt x="3723262" y="1034144"/>
                  <a:pt x="3722386" y="1034063"/>
                </a:cubicBezTo>
                <a:cubicBezTo>
                  <a:pt x="3721510" y="1033982"/>
                  <a:pt x="3720458" y="1033976"/>
                  <a:pt x="3719228" y="1034044"/>
                </a:cubicBezTo>
                <a:close/>
                <a:moveTo>
                  <a:pt x="3337228" y="1033956"/>
                </a:moveTo>
                <a:lnTo>
                  <a:pt x="3326932" y="1034699"/>
                </a:lnTo>
                <a:lnTo>
                  <a:pt x="3321544" y="1036076"/>
                </a:lnTo>
                <a:lnTo>
                  <a:pt x="3348902" y="1038054"/>
                </a:lnTo>
                <a:lnTo>
                  <a:pt x="3359200" y="1037310"/>
                </a:lnTo>
                <a:lnTo>
                  <a:pt x="3358272" y="1035895"/>
                </a:lnTo>
                <a:lnTo>
                  <a:pt x="3345400" y="1036824"/>
                </a:lnTo>
                <a:close/>
                <a:moveTo>
                  <a:pt x="4590836" y="1033863"/>
                </a:moveTo>
                <a:lnTo>
                  <a:pt x="4588262" y="1034049"/>
                </a:lnTo>
                <a:cubicBezTo>
                  <a:pt x="4579916" y="1034569"/>
                  <a:pt x="4577182" y="1035425"/>
                  <a:pt x="4580062" y="1036617"/>
                </a:cubicBezTo>
                <a:close/>
                <a:moveTo>
                  <a:pt x="3895142" y="1033695"/>
                </a:moveTo>
                <a:cubicBezTo>
                  <a:pt x="3887088" y="1034318"/>
                  <a:pt x="3877746" y="1035033"/>
                  <a:pt x="3867118" y="1035841"/>
                </a:cubicBezTo>
                <a:cubicBezTo>
                  <a:pt x="3856490" y="1036650"/>
                  <a:pt x="3846564" y="1037161"/>
                  <a:pt x="3837342" y="1037373"/>
                </a:cubicBezTo>
                <a:cubicBezTo>
                  <a:pt x="3844826" y="1037822"/>
                  <a:pt x="3853716" y="1037674"/>
                  <a:pt x="3864014" y="1036931"/>
                </a:cubicBezTo>
                <a:lnTo>
                  <a:pt x="3895592" y="1037121"/>
                </a:lnTo>
                <a:close/>
                <a:moveTo>
                  <a:pt x="3270330" y="1033351"/>
                </a:moveTo>
                <a:cubicBezTo>
                  <a:pt x="3267560" y="1033469"/>
                  <a:pt x="3265374" y="1033791"/>
                  <a:pt x="3263774" y="1034319"/>
                </a:cubicBezTo>
                <a:lnTo>
                  <a:pt x="3271496" y="1033761"/>
                </a:lnTo>
                <a:close/>
                <a:moveTo>
                  <a:pt x="3933276" y="1032919"/>
                </a:moveTo>
                <a:lnTo>
                  <a:pt x="3915256" y="1034219"/>
                </a:lnTo>
                <a:lnTo>
                  <a:pt x="3915946" y="1036640"/>
                </a:lnTo>
                <a:cubicBezTo>
                  <a:pt x="3916806" y="1036352"/>
                  <a:pt x="3917780" y="1036240"/>
                  <a:pt x="3918872" y="1036305"/>
                </a:cubicBezTo>
                <a:cubicBezTo>
                  <a:pt x="3919962" y="1036370"/>
                  <a:pt x="3920234" y="1036557"/>
                  <a:pt x="3919688" y="1036863"/>
                </a:cubicBezTo>
                <a:lnTo>
                  <a:pt x="3932318" y="1036940"/>
                </a:lnTo>
                <a:cubicBezTo>
                  <a:pt x="3932172" y="1037228"/>
                  <a:pt x="3933868" y="1037415"/>
                  <a:pt x="3937404" y="1037499"/>
                </a:cubicBezTo>
                <a:cubicBezTo>
                  <a:pt x="3940942" y="1037583"/>
                  <a:pt x="3942988" y="1037620"/>
                  <a:pt x="3943544" y="1037612"/>
                </a:cubicBezTo>
                <a:lnTo>
                  <a:pt x="3982606" y="1038249"/>
                </a:lnTo>
                <a:cubicBezTo>
                  <a:pt x="3989796" y="1037823"/>
                  <a:pt x="4002908" y="1037433"/>
                  <a:pt x="4021940" y="1037077"/>
                </a:cubicBezTo>
                <a:cubicBezTo>
                  <a:pt x="4040974" y="1036722"/>
                  <a:pt x="4053674" y="1036732"/>
                  <a:pt x="4060042" y="1037105"/>
                </a:cubicBezTo>
                <a:lnTo>
                  <a:pt x="4058156" y="1039712"/>
                </a:lnTo>
                <a:cubicBezTo>
                  <a:pt x="4064000" y="1039516"/>
                  <a:pt x="4070152" y="1039361"/>
                  <a:pt x="4076610" y="1039245"/>
                </a:cubicBezTo>
                <a:cubicBezTo>
                  <a:pt x="4083066" y="1039128"/>
                  <a:pt x="4089158" y="1039223"/>
                  <a:pt x="4094884" y="1039531"/>
                </a:cubicBezTo>
                <a:lnTo>
                  <a:pt x="4091620" y="1037296"/>
                </a:lnTo>
                <a:lnTo>
                  <a:pt x="4094672" y="1035099"/>
                </a:lnTo>
                <a:lnTo>
                  <a:pt x="4075486" y="1035991"/>
                </a:lnTo>
                <a:cubicBezTo>
                  <a:pt x="4069690" y="1035658"/>
                  <a:pt x="4063160" y="1035409"/>
                  <a:pt x="4055898" y="1035244"/>
                </a:cubicBezTo>
                <a:cubicBezTo>
                  <a:pt x="4048638" y="1035078"/>
                  <a:pt x="4041758" y="1034978"/>
                  <a:pt x="4035256" y="1034942"/>
                </a:cubicBezTo>
                <a:cubicBezTo>
                  <a:pt x="4024726" y="1035785"/>
                  <a:pt x="4013732" y="1035920"/>
                  <a:pt x="4002272" y="1035348"/>
                </a:cubicBezTo>
                <a:cubicBezTo>
                  <a:pt x="4003000" y="1034719"/>
                  <a:pt x="4001316" y="1034264"/>
                  <a:pt x="3997220" y="1033983"/>
                </a:cubicBezTo>
                <a:cubicBezTo>
                  <a:pt x="3993122" y="1033703"/>
                  <a:pt x="3990676" y="1033798"/>
                  <a:pt x="3989880" y="1034267"/>
                </a:cubicBezTo>
                <a:lnTo>
                  <a:pt x="3964854" y="1033109"/>
                </a:lnTo>
                <a:lnTo>
                  <a:pt x="3935610" y="1033738"/>
                </a:lnTo>
                <a:close/>
                <a:moveTo>
                  <a:pt x="3112912" y="1030389"/>
                </a:moveTo>
                <a:cubicBezTo>
                  <a:pt x="3107096" y="1031796"/>
                  <a:pt x="3098824" y="1032887"/>
                  <a:pt x="3088098" y="1033662"/>
                </a:cubicBezTo>
                <a:cubicBezTo>
                  <a:pt x="3087548" y="1033423"/>
                  <a:pt x="3086604" y="1033183"/>
                  <a:pt x="3085266" y="1032940"/>
                </a:cubicBezTo>
                <a:cubicBezTo>
                  <a:pt x="3083926" y="1032697"/>
                  <a:pt x="3081988" y="1032652"/>
                  <a:pt x="3079448" y="1032804"/>
                </a:cubicBezTo>
                <a:cubicBezTo>
                  <a:pt x="3076946" y="1033016"/>
                  <a:pt x="3074812" y="1033355"/>
                  <a:pt x="3073038" y="1033823"/>
                </a:cubicBezTo>
                <a:cubicBezTo>
                  <a:pt x="3071266" y="1034290"/>
                  <a:pt x="3069424" y="1034732"/>
                  <a:pt x="3067506" y="1035148"/>
                </a:cubicBezTo>
                <a:lnTo>
                  <a:pt x="3067956" y="1038574"/>
                </a:lnTo>
                <a:lnTo>
                  <a:pt x="3076844" y="1038426"/>
                </a:lnTo>
                <a:lnTo>
                  <a:pt x="3081304" y="1035634"/>
                </a:lnTo>
                <a:cubicBezTo>
                  <a:pt x="3085248" y="1035340"/>
                  <a:pt x="3089236" y="1035196"/>
                  <a:pt x="3093266" y="1035203"/>
                </a:cubicBezTo>
                <a:cubicBezTo>
                  <a:pt x="3097296" y="1035210"/>
                  <a:pt x="3100874" y="1035467"/>
                  <a:pt x="3103994" y="1035973"/>
                </a:cubicBezTo>
                <a:cubicBezTo>
                  <a:pt x="3113124" y="1035365"/>
                  <a:pt x="3122184" y="1034732"/>
                  <a:pt x="3131168" y="1034073"/>
                </a:cubicBezTo>
                <a:cubicBezTo>
                  <a:pt x="3140154" y="1033413"/>
                  <a:pt x="3148336" y="1032473"/>
                  <a:pt x="3155716" y="1031251"/>
                </a:cubicBezTo>
                <a:close/>
                <a:moveTo>
                  <a:pt x="2774434" y="1028146"/>
                </a:moveTo>
                <a:lnTo>
                  <a:pt x="2753601" y="1030638"/>
                </a:lnTo>
                <a:cubicBezTo>
                  <a:pt x="2761079" y="1030335"/>
                  <a:pt x="2769053" y="1030274"/>
                  <a:pt x="2777521" y="1030455"/>
                </a:cubicBezTo>
                <a:cubicBezTo>
                  <a:pt x="2785991" y="1030637"/>
                  <a:pt x="2792205" y="1031319"/>
                  <a:pt x="2796166" y="1032506"/>
                </a:cubicBezTo>
                <a:cubicBezTo>
                  <a:pt x="2802639" y="1032100"/>
                  <a:pt x="2809229" y="1031871"/>
                  <a:pt x="2815936" y="1031819"/>
                </a:cubicBezTo>
                <a:cubicBezTo>
                  <a:pt x="2822642" y="1031768"/>
                  <a:pt x="2829232" y="1031539"/>
                  <a:pt x="2835707" y="1031134"/>
                </a:cubicBezTo>
                <a:cubicBezTo>
                  <a:pt x="2831141" y="1029826"/>
                  <a:pt x="2824555" y="1029375"/>
                  <a:pt x="2815946" y="1029781"/>
                </a:cubicBezTo>
                <a:cubicBezTo>
                  <a:pt x="2807338" y="1030187"/>
                  <a:pt x="2799577" y="1030685"/>
                  <a:pt x="2792664" y="1031277"/>
                </a:cubicBezTo>
                <a:cubicBezTo>
                  <a:pt x="2790839" y="1030637"/>
                  <a:pt x="2788298" y="1030017"/>
                  <a:pt x="2785041" y="1029419"/>
                </a:cubicBezTo>
                <a:cubicBezTo>
                  <a:pt x="2781784" y="1028820"/>
                  <a:pt x="2778248" y="1028396"/>
                  <a:pt x="2774434" y="1028146"/>
                </a:cubicBezTo>
                <a:close/>
                <a:moveTo>
                  <a:pt x="2723908" y="1027841"/>
                </a:moveTo>
                <a:cubicBezTo>
                  <a:pt x="2722376" y="1027963"/>
                  <a:pt x="2720582" y="1028195"/>
                  <a:pt x="2718524" y="1028539"/>
                </a:cubicBezTo>
                <a:cubicBezTo>
                  <a:pt x="2716465" y="1028884"/>
                  <a:pt x="2715606" y="1029172"/>
                  <a:pt x="2715946" y="1029405"/>
                </a:cubicBezTo>
                <a:cubicBezTo>
                  <a:pt x="2717225" y="1029786"/>
                  <a:pt x="2718872" y="1029955"/>
                  <a:pt x="2720884" y="1029912"/>
                </a:cubicBezTo>
                <a:cubicBezTo>
                  <a:pt x="2722897" y="1029871"/>
                  <a:pt x="2724603" y="1029788"/>
                  <a:pt x="2726003" y="1029666"/>
                </a:cubicBezTo>
                <a:close/>
                <a:moveTo>
                  <a:pt x="2778741" y="1010051"/>
                </a:moveTo>
                <a:cubicBezTo>
                  <a:pt x="2772266" y="1010456"/>
                  <a:pt x="2765676" y="1010686"/>
                  <a:pt x="2758970" y="1010737"/>
                </a:cubicBezTo>
                <a:cubicBezTo>
                  <a:pt x="2752263" y="1010789"/>
                  <a:pt x="2745673" y="1011018"/>
                  <a:pt x="2739200" y="1011424"/>
                </a:cubicBezTo>
                <a:cubicBezTo>
                  <a:pt x="2751717" y="1011981"/>
                  <a:pt x="2764278" y="1012351"/>
                  <a:pt x="2776885" y="1012532"/>
                </a:cubicBezTo>
                <a:cubicBezTo>
                  <a:pt x="2789491" y="1012713"/>
                  <a:pt x="2802112" y="1012830"/>
                  <a:pt x="2814750" y="1012886"/>
                </a:cubicBezTo>
                <a:cubicBezTo>
                  <a:pt x="2816602" y="1012741"/>
                  <a:pt x="2819685" y="1012416"/>
                  <a:pt x="2823994" y="1011910"/>
                </a:cubicBezTo>
                <a:cubicBezTo>
                  <a:pt x="2828306" y="1011403"/>
                  <a:pt x="2830452" y="1011022"/>
                  <a:pt x="2830434" y="1010765"/>
                </a:cubicBezTo>
                <a:cubicBezTo>
                  <a:pt x="2828939" y="1010400"/>
                  <a:pt x="2826436" y="1010293"/>
                  <a:pt x="2822921" y="1010443"/>
                </a:cubicBezTo>
                <a:cubicBezTo>
                  <a:pt x="2819406" y="1010594"/>
                  <a:pt x="2816842" y="1010738"/>
                  <a:pt x="2815228" y="1010875"/>
                </a:cubicBezTo>
                <a:cubicBezTo>
                  <a:pt x="2808690" y="1011327"/>
                  <a:pt x="2802227" y="1011464"/>
                  <a:pt x="2795838" y="1011287"/>
                </a:cubicBezTo>
                <a:cubicBezTo>
                  <a:pt x="2789451" y="1011110"/>
                  <a:pt x="2783751" y="1010698"/>
                  <a:pt x="2778741" y="1010051"/>
                </a:cubicBezTo>
                <a:close/>
                <a:moveTo>
                  <a:pt x="2685649" y="1007879"/>
                </a:moveTo>
                <a:cubicBezTo>
                  <a:pt x="2684673" y="1008104"/>
                  <a:pt x="2685099" y="1008753"/>
                  <a:pt x="2686925" y="1009824"/>
                </a:cubicBezTo>
                <a:cubicBezTo>
                  <a:pt x="2688753" y="1010897"/>
                  <a:pt x="2690112" y="1011601"/>
                  <a:pt x="2691008" y="1011938"/>
                </a:cubicBezTo>
                <a:lnTo>
                  <a:pt x="2710883" y="1013468"/>
                </a:lnTo>
                <a:cubicBezTo>
                  <a:pt x="2709478" y="1012838"/>
                  <a:pt x="2710192" y="1012272"/>
                  <a:pt x="2713026" y="1011769"/>
                </a:cubicBezTo>
                <a:cubicBezTo>
                  <a:pt x="2715861" y="1011266"/>
                  <a:pt x="2718738" y="1010914"/>
                  <a:pt x="2721658" y="1010713"/>
                </a:cubicBezTo>
                <a:lnTo>
                  <a:pt x="2735457" y="1011199"/>
                </a:lnTo>
                <a:cubicBezTo>
                  <a:pt x="2731741" y="1009986"/>
                  <a:pt x="2726325" y="1009265"/>
                  <a:pt x="2719211" y="1009038"/>
                </a:cubicBezTo>
                <a:cubicBezTo>
                  <a:pt x="2712098" y="1008811"/>
                  <a:pt x="2704572" y="1008984"/>
                  <a:pt x="2696635" y="1009556"/>
                </a:cubicBezTo>
                <a:lnTo>
                  <a:pt x="2694060" y="1009742"/>
                </a:lnTo>
                <a:cubicBezTo>
                  <a:pt x="2693871" y="1009653"/>
                  <a:pt x="2692791" y="1009319"/>
                  <a:pt x="2690820" y="1008741"/>
                </a:cubicBezTo>
                <a:cubicBezTo>
                  <a:pt x="2688850" y="1008163"/>
                  <a:pt x="2687125" y="1007876"/>
                  <a:pt x="2685649" y="1007879"/>
                </a:cubicBezTo>
                <a:close/>
                <a:moveTo>
                  <a:pt x="2563075" y="1007342"/>
                </a:moveTo>
                <a:cubicBezTo>
                  <a:pt x="2561578" y="1007428"/>
                  <a:pt x="2560067" y="1007579"/>
                  <a:pt x="2558540" y="1007792"/>
                </a:cubicBezTo>
                <a:cubicBezTo>
                  <a:pt x="2557013" y="1008005"/>
                  <a:pt x="2556729" y="1008314"/>
                  <a:pt x="2557687" y="1008718"/>
                </a:cubicBezTo>
                <a:lnTo>
                  <a:pt x="2560022" y="1009538"/>
                </a:lnTo>
                <a:cubicBezTo>
                  <a:pt x="2562547" y="1009335"/>
                  <a:pt x="2563991" y="1009025"/>
                  <a:pt x="2564355" y="1008607"/>
                </a:cubicBezTo>
                <a:cubicBezTo>
                  <a:pt x="2564717" y="1008190"/>
                  <a:pt x="2564291" y="1007768"/>
                  <a:pt x="2563075" y="1007342"/>
                </a:cubicBezTo>
                <a:close/>
                <a:moveTo>
                  <a:pt x="2463907" y="1004126"/>
                </a:moveTo>
                <a:cubicBezTo>
                  <a:pt x="2462435" y="1004222"/>
                  <a:pt x="2460874" y="1004355"/>
                  <a:pt x="2459227" y="1004525"/>
                </a:cubicBezTo>
                <a:cubicBezTo>
                  <a:pt x="2457579" y="1004696"/>
                  <a:pt x="2456953" y="1004886"/>
                  <a:pt x="2457352" y="1005093"/>
                </a:cubicBezTo>
                <a:lnTo>
                  <a:pt x="2463428" y="1006137"/>
                </a:lnTo>
                <a:close/>
                <a:moveTo>
                  <a:pt x="3040166" y="985251"/>
                </a:moveTo>
                <a:cubicBezTo>
                  <a:pt x="3044102" y="985543"/>
                  <a:pt x="3047454" y="985630"/>
                  <a:pt x="3050224" y="985513"/>
                </a:cubicBezTo>
                <a:lnTo>
                  <a:pt x="3052796" y="985327"/>
                </a:lnTo>
                <a:close/>
                <a:moveTo>
                  <a:pt x="2668462" y="984419"/>
                </a:moveTo>
                <a:cubicBezTo>
                  <a:pt x="2666932" y="984540"/>
                  <a:pt x="2665136" y="984773"/>
                  <a:pt x="2663078" y="985117"/>
                </a:cubicBezTo>
                <a:cubicBezTo>
                  <a:pt x="2661020" y="985460"/>
                  <a:pt x="2660162" y="985750"/>
                  <a:pt x="2660501" y="985981"/>
                </a:cubicBezTo>
                <a:cubicBezTo>
                  <a:pt x="2661780" y="986363"/>
                  <a:pt x="2663427" y="986532"/>
                  <a:pt x="2665439" y="986490"/>
                </a:cubicBezTo>
                <a:cubicBezTo>
                  <a:pt x="2667452" y="986447"/>
                  <a:pt x="2669158" y="986366"/>
                  <a:pt x="2670557" y="986244"/>
                </a:cubicBezTo>
                <a:cubicBezTo>
                  <a:pt x="2673367" y="985958"/>
                  <a:pt x="2674305" y="985562"/>
                  <a:pt x="2673371" y="985053"/>
                </a:cubicBezTo>
                <a:cubicBezTo>
                  <a:pt x="2672729" y="984873"/>
                  <a:pt x="2671910" y="984767"/>
                  <a:pt x="2670917" y="984736"/>
                </a:cubicBezTo>
                <a:cubicBezTo>
                  <a:pt x="2669922" y="984704"/>
                  <a:pt x="2669104" y="984599"/>
                  <a:pt x="2668462" y="984419"/>
                </a:cubicBezTo>
                <a:close/>
                <a:moveTo>
                  <a:pt x="2633382" y="983000"/>
                </a:moveTo>
                <a:lnTo>
                  <a:pt x="2620510" y="983928"/>
                </a:lnTo>
                <a:cubicBezTo>
                  <a:pt x="2616859" y="984213"/>
                  <a:pt x="2615092" y="984546"/>
                  <a:pt x="2615212" y="984929"/>
                </a:cubicBezTo>
                <a:cubicBezTo>
                  <a:pt x="2615332" y="985312"/>
                  <a:pt x="2616080" y="985710"/>
                  <a:pt x="2617457" y="986125"/>
                </a:cubicBezTo>
                <a:close/>
                <a:moveTo>
                  <a:pt x="2977486" y="982859"/>
                </a:moveTo>
                <a:lnTo>
                  <a:pt x="2969764" y="983416"/>
                </a:lnTo>
                <a:lnTo>
                  <a:pt x="2972100" y="984236"/>
                </a:lnTo>
                <a:cubicBezTo>
                  <a:pt x="2974170" y="985054"/>
                  <a:pt x="2976154" y="985569"/>
                  <a:pt x="2978056" y="985783"/>
                </a:cubicBezTo>
                <a:cubicBezTo>
                  <a:pt x="2979956" y="985995"/>
                  <a:pt x="2983346" y="985915"/>
                  <a:pt x="2988234" y="985542"/>
                </a:cubicBezTo>
                <a:lnTo>
                  <a:pt x="2998768" y="983793"/>
                </a:lnTo>
                <a:close/>
                <a:moveTo>
                  <a:pt x="2886491" y="982512"/>
                </a:moveTo>
                <a:cubicBezTo>
                  <a:pt x="2861462" y="982261"/>
                  <a:pt x="2835730" y="982307"/>
                  <a:pt x="2809295" y="982650"/>
                </a:cubicBezTo>
                <a:cubicBezTo>
                  <a:pt x="2804647" y="983244"/>
                  <a:pt x="2801476" y="983946"/>
                  <a:pt x="2799781" y="984758"/>
                </a:cubicBezTo>
                <a:cubicBezTo>
                  <a:pt x="2798085" y="985570"/>
                  <a:pt x="2798362" y="986394"/>
                  <a:pt x="2800616" y="987230"/>
                </a:cubicBezTo>
                <a:cubicBezTo>
                  <a:pt x="2809768" y="987083"/>
                  <a:pt x="2823221" y="986812"/>
                  <a:pt x="2840972" y="986416"/>
                </a:cubicBezTo>
                <a:cubicBezTo>
                  <a:pt x="2858723" y="986019"/>
                  <a:pt x="2871472" y="986046"/>
                  <a:pt x="2879219" y="986495"/>
                </a:cubicBezTo>
                <a:close/>
                <a:moveTo>
                  <a:pt x="2737247" y="982418"/>
                </a:moveTo>
                <a:cubicBezTo>
                  <a:pt x="2734755" y="982700"/>
                  <a:pt x="2733124" y="983354"/>
                  <a:pt x="2732354" y="984376"/>
                </a:cubicBezTo>
                <a:cubicBezTo>
                  <a:pt x="2731583" y="985399"/>
                  <a:pt x="2731179" y="986211"/>
                  <a:pt x="2731142" y="986810"/>
                </a:cubicBezTo>
                <a:lnTo>
                  <a:pt x="2765057" y="987820"/>
                </a:lnTo>
                <a:lnTo>
                  <a:pt x="2780051" y="983280"/>
                </a:lnTo>
                <a:lnTo>
                  <a:pt x="2744492" y="983871"/>
                </a:lnTo>
                <a:cubicBezTo>
                  <a:pt x="2744350" y="983799"/>
                  <a:pt x="2743464" y="983533"/>
                  <a:pt x="2741834" y="983075"/>
                </a:cubicBezTo>
                <a:cubicBezTo>
                  <a:pt x="2740204" y="982616"/>
                  <a:pt x="2738674" y="982397"/>
                  <a:pt x="2737247" y="982418"/>
                </a:cubicBezTo>
                <a:close/>
                <a:moveTo>
                  <a:pt x="5307410" y="978182"/>
                </a:moveTo>
                <a:cubicBezTo>
                  <a:pt x="5295600" y="977531"/>
                  <a:pt x="5285658" y="977673"/>
                  <a:pt x="5277582" y="978606"/>
                </a:cubicBezTo>
                <a:cubicBezTo>
                  <a:pt x="5269508" y="979538"/>
                  <a:pt x="5263306" y="979904"/>
                  <a:pt x="5258980" y="979702"/>
                </a:cubicBezTo>
                <a:lnTo>
                  <a:pt x="5269726" y="982384"/>
                </a:lnTo>
                <a:lnTo>
                  <a:pt x="5270894" y="982794"/>
                </a:lnTo>
                <a:lnTo>
                  <a:pt x="5295468" y="980526"/>
                </a:lnTo>
                <a:lnTo>
                  <a:pt x="5323994" y="982913"/>
                </a:lnTo>
                <a:lnTo>
                  <a:pt x="5348090" y="982655"/>
                </a:lnTo>
                <a:lnTo>
                  <a:pt x="5345994" y="980830"/>
                </a:lnTo>
                <a:close/>
                <a:moveTo>
                  <a:pt x="2325132" y="970671"/>
                </a:moveTo>
                <a:cubicBezTo>
                  <a:pt x="2323635" y="970759"/>
                  <a:pt x="2322124" y="970909"/>
                  <a:pt x="2320598" y="971122"/>
                </a:cubicBezTo>
                <a:cubicBezTo>
                  <a:pt x="2319071" y="971335"/>
                  <a:pt x="2318786" y="971644"/>
                  <a:pt x="2319745" y="972048"/>
                </a:cubicBezTo>
                <a:lnTo>
                  <a:pt x="2320912" y="972458"/>
                </a:lnTo>
                <a:cubicBezTo>
                  <a:pt x="2326060" y="972086"/>
                  <a:pt x="2327467" y="971490"/>
                  <a:pt x="2325132" y="970671"/>
                </a:cubicBezTo>
                <a:close/>
                <a:moveTo>
                  <a:pt x="2299870" y="970518"/>
                </a:moveTo>
                <a:cubicBezTo>
                  <a:pt x="2298445" y="970632"/>
                  <a:pt x="2297080" y="970833"/>
                  <a:pt x="2295772" y="971124"/>
                </a:cubicBezTo>
                <a:cubicBezTo>
                  <a:pt x="2294465" y="971413"/>
                  <a:pt x="2294034" y="971671"/>
                  <a:pt x="2294481" y="971896"/>
                </a:cubicBezTo>
                <a:cubicBezTo>
                  <a:pt x="2296272" y="972342"/>
                  <a:pt x="2298766" y="972492"/>
                  <a:pt x="2301965" y="972343"/>
                </a:cubicBezTo>
                <a:close/>
                <a:moveTo>
                  <a:pt x="4566270" y="945726"/>
                </a:moveTo>
                <a:cubicBezTo>
                  <a:pt x="4567376" y="946181"/>
                  <a:pt x="4568962" y="946602"/>
                  <a:pt x="4571030" y="946988"/>
                </a:cubicBezTo>
                <a:cubicBezTo>
                  <a:pt x="4573100" y="947374"/>
                  <a:pt x="4576034" y="947450"/>
                  <a:pt x="4579832" y="947217"/>
                </a:cubicBezTo>
                <a:cubicBezTo>
                  <a:pt x="4583542" y="946908"/>
                  <a:pt x="4586416" y="946783"/>
                  <a:pt x="4588458" y="946842"/>
                </a:cubicBezTo>
                <a:cubicBezTo>
                  <a:pt x="4590500" y="946900"/>
                  <a:pt x="4592614" y="947323"/>
                  <a:pt x="4594798" y="948113"/>
                </a:cubicBezTo>
                <a:lnTo>
                  <a:pt x="4620060" y="948265"/>
                </a:lnTo>
                <a:lnTo>
                  <a:pt x="4632454" y="949347"/>
                </a:lnTo>
                <a:lnTo>
                  <a:pt x="4674090" y="949799"/>
                </a:lnTo>
                <a:cubicBezTo>
                  <a:pt x="4679218" y="949511"/>
                  <a:pt x="4684288" y="949474"/>
                  <a:pt x="4689294" y="949689"/>
                </a:cubicBezTo>
                <a:cubicBezTo>
                  <a:pt x="4694304" y="949904"/>
                  <a:pt x="4699374" y="949868"/>
                  <a:pt x="4704500" y="949580"/>
                </a:cubicBezTo>
                <a:lnTo>
                  <a:pt x="4730932" y="950141"/>
                </a:lnTo>
                <a:lnTo>
                  <a:pt x="4749880" y="950256"/>
                </a:lnTo>
                <a:cubicBezTo>
                  <a:pt x="4759556" y="949794"/>
                  <a:pt x="4769274" y="949483"/>
                  <a:pt x="4779036" y="949325"/>
                </a:cubicBezTo>
                <a:cubicBezTo>
                  <a:pt x="4788800" y="949165"/>
                  <a:pt x="4798108" y="949254"/>
                  <a:pt x="4806960" y="949593"/>
                </a:cubicBezTo>
                <a:cubicBezTo>
                  <a:pt x="4826932" y="949386"/>
                  <a:pt x="4845356" y="949045"/>
                  <a:pt x="4862232" y="948568"/>
                </a:cubicBezTo>
                <a:cubicBezTo>
                  <a:pt x="4879106" y="948090"/>
                  <a:pt x="4892500" y="947617"/>
                  <a:pt x="4902414" y="947148"/>
                </a:cubicBezTo>
                <a:cubicBezTo>
                  <a:pt x="4901438" y="947713"/>
                  <a:pt x="4901746" y="948185"/>
                  <a:pt x="4903344" y="948564"/>
                </a:cubicBezTo>
                <a:lnTo>
                  <a:pt x="4915736" y="949645"/>
                </a:lnTo>
                <a:cubicBezTo>
                  <a:pt x="4917738" y="949758"/>
                  <a:pt x="4919698" y="949719"/>
                  <a:pt x="4921614" y="949530"/>
                </a:cubicBezTo>
                <a:cubicBezTo>
                  <a:pt x="4923530" y="949339"/>
                  <a:pt x="4924614" y="948994"/>
                  <a:pt x="4924864" y="948492"/>
                </a:cubicBezTo>
                <a:cubicBezTo>
                  <a:pt x="4936524" y="948998"/>
                  <a:pt x="4951152" y="949322"/>
                  <a:pt x="4968750" y="949461"/>
                </a:cubicBezTo>
                <a:cubicBezTo>
                  <a:pt x="4986348" y="949601"/>
                  <a:pt x="5000804" y="949319"/>
                  <a:pt x="5012118" y="948615"/>
                </a:cubicBezTo>
                <a:cubicBezTo>
                  <a:pt x="5016570" y="949066"/>
                  <a:pt x="5020994" y="949302"/>
                  <a:pt x="5025390" y="949325"/>
                </a:cubicBezTo>
                <a:cubicBezTo>
                  <a:pt x="5029786" y="949347"/>
                  <a:pt x="5033394" y="949024"/>
                  <a:pt x="5036216" y="948358"/>
                </a:cubicBezTo>
                <a:cubicBezTo>
                  <a:pt x="5045626" y="948008"/>
                  <a:pt x="5053822" y="948116"/>
                  <a:pt x="5060804" y="948682"/>
                </a:cubicBezTo>
                <a:cubicBezTo>
                  <a:pt x="5067784" y="949249"/>
                  <a:pt x="5074634" y="949702"/>
                  <a:pt x="5081354" y="950040"/>
                </a:cubicBezTo>
                <a:cubicBezTo>
                  <a:pt x="5085580" y="950434"/>
                  <a:pt x="5088934" y="950521"/>
                  <a:pt x="5091410" y="950301"/>
                </a:cubicBezTo>
                <a:cubicBezTo>
                  <a:pt x="5093888" y="950081"/>
                  <a:pt x="5096072" y="949759"/>
                  <a:pt x="5097966" y="949335"/>
                </a:cubicBezTo>
                <a:lnTo>
                  <a:pt x="5149660" y="950049"/>
                </a:lnTo>
                <a:cubicBezTo>
                  <a:pt x="5152938" y="950111"/>
                  <a:pt x="5157080" y="950202"/>
                  <a:pt x="5162084" y="950325"/>
                </a:cubicBezTo>
                <a:cubicBezTo>
                  <a:pt x="5167090" y="950447"/>
                  <a:pt x="5172226" y="950344"/>
                  <a:pt x="5177498" y="950015"/>
                </a:cubicBezTo>
                <a:cubicBezTo>
                  <a:pt x="5197858" y="950830"/>
                  <a:pt x="5219290" y="951136"/>
                  <a:pt x="5241792" y="950931"/>
                </a:cubicBezTo>
                <a:cubicBezTo>
                  <a:pt x="5264294" y="950727"/>
                  <a:pt x="5285666" y="951284"/>
                  <a:pt x="5305908" y="952601"/>
                </a:cubicBezTo>
                <a:lnTo>
                  <a:pt x="5322760" y="950891"/>
                </a:lnTo>
                <a:lnTo>
                  <a:pt x="5379362" y="952239"/>
                </a:lnTo>
                <a:cubicBezTo>
                  <a:pt x="5386286" y="951832"/>
                  <a:pt x="5399580" y="951551"/>
                  <a:pt x="5419252" y="951397"/>
                </a:cubicBezTo>
                <a:cubicBezTo>
                  <a:pt x="5438923" y="951243"/>
                  <a:pt x="5454323" y="951428"/>
                  <a:pt x="5465451" y="951952"/>
                </a:cubicBezTo>
                <a:cubicBezTo>
                  <a:pt x="5475317" y="951240"/>
                  <a:pt x="5486233" y="951440"/>
                  <a:pt x="5498197" y="952553"/>
                </a:cubicBezTo>
                <a:cubicBezTo>
                  <a:pt x="5501787" y="951635"/>
                  <a:pt x="5506195" y="951275"/>
                  <a:pt x="5511419" y="951475"/>
                </a:cubicBezTo>
                <a:cubicBezTo>
                  <a:pt x="5516641" y="951674"/>
                  <a:pt x="5521513" y="952023"/>
                  <a:pt x="5526033" y="952520"/>
                </a:cubicBezTo>
                <a:lnTo>
                  <a:pt x="5736551" y="955600"/>
                </a:lnTo>
                <a:cubicBezTo>
                  <a:pt x="5745799" y="956055"/>
                  <a:pt x="5754551" y="956267"/>
                  <a:pt x="5762807" y="956237"/>
                </a:cubicBezTo>
                <a:cubicBezTo>
                  <a:pt x="5771063" y="956207"/>
                  <a:pt x="5779461" y="956568"/>
                  <a:pt x="5788005" y="957320"/>
                </a:cubicBezTo>
                <a:cubicBezTo>
                  <a:pt x="5792077" y="957047"/>
                  <a:pt x="5796745" y="956916"/>
                  <a:pt x="5802015" y="956926"/>
                </a:cubicBezTo>
                <a:cubicBezTo>
                  <a:pt x="5807283" y="956937"/>
                  <a:pt x="5811893" y="957057"/>
                  <a:pt x="5815843" y="957287"/>
                </a:cubicBezTo>
                <a:lnTo>
                  <a:pt x="5838531" y="957625"/>
                </a:lnTo>
                <a:cubicBezTo>
                  <a:pt x="5842425" y="957879"/>
                  <a:pt x="5845805" y="958294"/>
                  <a:pt x="5848671" y="958869"/>
                </a:cubicBezTo>
                <a:cubicBezTo>
                  <a:pt x="5851539" y="959444"/>
                  <a:pt x="5852989" y="959999"/>
                  <a:pt x="5853021" y="960531"/>
                </a:cubicBezTo>
                <a:cubicBezTo>
                  <a:pt x="5847329" y="961189"/>
                  <a:pt x="5831451" y="961471"/>
                  <a:pt x="5805383" y="961376"/>
                </a:cubicBezTo>
                <a:cubicBezTo>
                  <a:pt x="5779315" y="961282"/>
                  <a:pt x="5761041" y="960996"/>
                  <a:pt x="5750561" y="960517"/>
                </a:cubicBezTo>
                <a:lnTo>
                  <a:pt x="5751729" y="960927"/>
                </a:lnTo>
                <a:cubicBezTo>
                  <a:pt x="5749701" y="961804"/>
                  <a:pt x="5747193" y="962376"/>
                  <a:pt x="5744205" y="962644"/>
                </a:cubicBezTo>
                <a:cubicBezTo>
                  <a:pt x="5741215" y="962911"/>
                  <a:pt x="5737249" y="962971"/>
                  <a:pt x="5732303" y="962823"/>
                </a:cubicBezTo>
                <a:cubicBezTo>
                  <a:pt x="5711323" y="963720"/>
                  <a:pt x="5688533" y="964255"/>
                  <a:pt x="5663929" y="964425"/>
                </a:cubicBezTo>
                <a:cubicBezTo>
                  <a:pt x="5639329" y="964595"/>
                  <a:pt x="5615953" y="964924"/>
                  <a:pt x="5593805" y="965411"/>
                </a:cubicBezTo>
                <a:cubicBezTo>
                  <a:pt x="5591307" y="966054"/>
                  <a:pt x="5588985" y="966285"/>
                  <a:pt x="5586843" y="966100"/>
                </a:cubicBezTo>
                <a:cubicBezTo>
                  <a:pt x="5584699" y="965914"/>
                  <a:pt x="5581563" y="965585"/>
                  <a:pt x="5577431" y="965111"/>
                </a:cubicBezTo>
                <a:cubicBezTo>
                  <a:pt x="5574653" y="965271"/>
                  <a:pt x="5572197" y="965407"/>
                  <a:pt x="5570061" y="965519"/>
                </a:cubicBezTo>
                <a:cubicBezTo>
                  <a:pt x="5567925" y="965633"/>
                  <a:pt x="5567339" y="965881"/>
                  <a:pt x="5568303" y="966264"/>
                </a:cubicBezTo>
                <a:cubicBezTo>
                  <a:pt x="5563215" y="966272"/>
                  <a:pt x="5556957" y="966209"/>
                  <a:pt x="5549529" y="966076"/>
                </a:cubicBezTo>
                <a:cubicBezTo>
                  <a:pt x="5542103" y="965943"/>
                  <a:pt x="5537365" y="966140"/>
                  <a:pt x="5535315" y="966670"/>
                </a:cubicBezTo>
                <a:lnTo>
                  <a:pt x="5557765" y="968013"/>
                </a:lnTo>
                <a:cubicBezTo>
                  <a:pt x="5561557" y="968254"/>
                  <a:pt x="5564909" y="968341"/>
                  <a:pt x="5567823" y="968275"/>
                </a:cubicBezTo>
                <a:cubicBezTo>
                  <a:pt x="5570739" y="968208"/>
                  <a:pt x="5572923" y="967886"/>
                  <a:pt x="5574379" y="967307"/>
                </a:cubicBezTo>
                <a:cubicBezTo>
                  <a:pt x="5578355" y="967546"/>
                  <a:pt x="5583207" y="967751"/>
                  <a:pt x="5588937" y="967924"/>
                </a:cubicBezTo>
                <a:cubicBezTo>
                  <a:pt x="5594667" y="968097"/>
                  <a:pt x="5599873" y="968154"/>
                  <a:pt x="5604551" y="968094"/>
                </a:cubicBezTo>
                <a:lnTo>
                  <a:pt x="5660225" y="968026"/>
                </a:lnTo>
                <a:lnTo>
                  <a:pt x="5680103" y="969556"/>
                </a:lnTo>
                <a:cubicBezTo>
                  <a:pt x="5684047" y="969806"/>
                  <a:pt x="5688023" y="969931"/>
                  <a:pt x="5692029" y="969930"/>
                </a:cubicBezTo>
                <a:cubicBezTo>
                  <a:pt x="5696035" y="969929"/>
                  <a:pt x="5698845" y="969643"/>
                  <a:pt x="5700455" y="969075"/>
                </a:cubicBezTo>
                <a:lnTo>
                  <a:pt x="5725717" y="969227"/>
                </a:lnTo>
                <a:cubicBezTo>
                  <a:pt x="5733715" y="968402"/>
                  <a:pt x="5742177" y="968286"/>
                  <a:pt x="5751101" y="968876"/>
                </a:cubicBezTo>
                <a:cubicBezTo>
                  <a:pt x="5760027" y="969468"/>
                  <a:pt x="5768487" y="969350"/>
                  <a:pt x="5776485" y="968526"/>
                </a:cubicBezTo>
                <a:lnTo>
                  <a:pt x="5819977" y="971808"/>
                </a:lnTo>
                <a:cubicBezTo>
                  <a:pt x="5815709" y="973352"/>
                  <a:pt x="5812235" y="974220"/>
                  <a:pt x="5809555" y="974414"/>
                </a:cubicBezTo>
                <a:cubicBezTo>
                  <a:pt x="5806873" y="974607"/>
                  <a:pt x="5801767" y="974358"/>
                  <a:pt x="5794235" y="973667"/>
                </a:cubicBezTo>
                <a:cubicBezTo>
                  <a:pt x="5789209" y="974966"/>
                  <a:pt x="5783691" y="975344"/>
                  <a:pt x="5777679" y="974800"/>
                </a:cubicBezTo>
                <a:cubicBezTo>
                  <a:pt x="5771669" y="974257"/>
                  <a:pt x="5766501" y="974486"/>
                  <a:pt x="5762177" y="975488"/>
                </a:cubicBezTo>
                <a:cubicBezTo>
                  <a:pt x="5753407" y="975246"/>
                  <a:pt x="5740073" y="975241"/>
                  <a:pt x="5722177" y="975473"/>
                </a:cubicBezTo>
                <a:cubicBezTo>
                  <a:pt x="5704281" y="975705"/>
                  <a:pt x="5693049" y="976165"/>
                  <a:pt x="5688485" y="976855"/>
                </a:cubicBezTo>
                <a:lnTo>
                  <a:pt x="5630235" y="977107"/>
                </a:lnTo>
                <a:cubicBezTo>
                  <a:pt x="5626125" y="978434"/>
                  <a:pt x="5620525" y="979373"/>
                  <a:pt x="5613437" y="979926"/>
                </a:cubicBezTo>
                <a:cubicBezTo>
                  <a:pt x="5606347" y="980479"/>
                  <a:pt x="5597831" y="980394"/>
                  <a:pt x="5587881" y="979671"/>
                </a:cubicBezTo>
                <a:cubicBezTo>
                  <a:pt x="5576095" y="980028"/>
                  <a:pt x="5563405" y="980204"/>
                  <a:pt x="5549807" y="980197"/>
                </a:cubicBezTo>
                <a:cubicBezTo>
                  <a:pt x="5536209" y="980191"/>
                  <a:pt x="5523637" y="979863"/>
                  <a:pt x="5512091" y="979214"/>
                </a:cubicBezTo>
                <a:lnTo>
                  <a:pt x="5495001" y="981930"/>
                </a:lnTo>
                <a:lnTo>
                  <a:pt x="5473957" y="979991"/>
                </a:lnTo>
                <a:lnTo>
                  <a:pt x="5445641" y="982035"/>
                </a:lnTo>
                <a:cubicBezTo>
                  <a:pt x="5438853" y="981877"/>
                  <a:pt x="5432899" y="981874"/>
                  <a:pt x="5427775" y="982029"/>
                </a:cubicBezTo>
                <a:cubicBezTo>
                  <a:pt x="5422650" y="982182"/>
                  <a:pt x="5417692" y="981984"/>
                  <a:pt x="5412894" y="981435"/>
                </a:cubicBezTo>
                <a:cubicBezTo>
                  <a:pt x="5409408" y="981460"/>
                  <a:pt x="5405558" y="981697"/>
                  <a:pt x="5401340" y="982146"/>
                </a:cubicBezTo>
                <a:cubicBezTo>
                  <a:pt x="5397122" y="982594"/>
                  <a:pt x="5394498" y="982990"/>
                  <a:pt x="5393468" y="983331"/>
                </a:cubicBezTo>
                <a:cubicBezTo>
                  <a:pt x="5391712" y="983736"/>
                  <a:pt x="5391476" y="984062"/>
                  <a:pt x="5392760" y="984309"/>
                </a:cubicBezTo>
                <a:cubicBezTo>
                  <a:pt x="5394046" y="984556"/>
                  <a:pt x="5395450" y="984640"/>
                  <a:pt x="5396970" y="984560"/>
                </a:cubicBezTo>
                <a:cubicBezTo>
                  <a:pt x="5402310" y="983167"/>
                  <a:pt x="5409134" y="982839"/>
                  <a:pt x="5417444" y="983576"/>
                </a:cubicBezTo>
                <a:cubicBezTo>
                  <a:pt x="5425755" y="984315"/>
                  <a:pt x="5432341" y="984992"/>
                  <a:pt x="5437201" y="985608"/>
                </a:cubicBezTo>
                <a:lnTo>
                  <a:pt x="5475815" y="982821"/>
                </a:lnTo>
                <a:lnTo>
                  <a:pt x="5476981" y="983231"/>
                </a:lnTo>
                <a:cubicBezTo>
                  <a:pt x="5480319" y="983268"/>
                  <a:pt x="5483761" y="983205"/>
                  <a:pt x="5487305" y="983041"/>
                </a:cubicBezTo>
                <a:cubicBezTo>
                  <a:pt x="5490849" y="982879"/>
                  <a:pt x="5493413" y="982508"/>
                  <a:pt x="5495001" y="981930"/>
                </a:cubicBezTo>
                <a:cubicBezTo>
                  <a:pt x="5504963" y="982590"/>
                  <a:pt x="5514679" y="982959"/>
                  <a:pt x="5524147" y="983038"/>
                </a:cubicBezTo>
                <a:cubicBezTo>
                  <a:pt x="5533615" y="983115"/>
                  <a:pt x="5542689" y="983531"/>
                  <a:pt x="5551363" y="984283"/>
                </a:cubicBezTo>
                <a:cubicBezTo>
                  <a:pt x="5555833" y="982334"/>
                  <a:pt x="5560663" y="981533"/>
                  <a:pt x="5565851" y="981879"/>
                </a:cubicBezTo>
                <a:cubicBezTo>
                  <a:pt x="5571039" y="982225"/>
                  <a:pt x="5579311" y="982905"/>
                  <a:pt x="5590665" y="983916"/>
                </a:cubicBezTo>
                <a:cubicBezTo>
                  <a:pt x="5600235" y="984348"/>
                  <a:pt x="5614779" y="984142"/>
                  <a:pt x="5634297" y="983298"/>
                </a:cubicBezTo>
                <a:cubicBezTo>
                  <a:pt x="5653815" y="982455"/>
                  <a:pt x="5669293" y="982306"/>
                  <a:pt x="5680733" y="982849"/>
                </a:cubicBezTo>
                <a:cubicBezTo>
                  <a:pt x="5683105" y="983182"/>
                  <a:pt x="5684437" y="983559"/>
                  <a:pt x="5684733" y="983980"/>
                </a:cubicBezTo>
                <a:cubicBezTo>
                  <a:pt x="5685027" y="984401"/>
                  <a:pt x="5684783" y="984769"/>
                  <a:pt x="5683997" y="985083"/>
                </a:cubicBezTo>
                <a:cubicBezTo>
                  <a:pt x="5679569" y="986525"/>
                  <a:pt x="5671737" y="987317"/>
                  <a:pt x="5660503" y="987458"/>
                </a:cubicBezTo>
                <a:cubicBezTo>
                  <a:pt x="5649269" y="987600"/>
                  <a:pt x="5640099" y="987378"/>
                  <a:pt x="5632991" y="986789"/>
                </a:cubicBezTo>
                <a:cubicBezTo>
                  <a:pt x="5613649" y="987013"/>
                  <a:pt x="5595547" y="987331"/>
                  <a:pt x="5578687" y="987745"/>
                </a:cubicBezTo>
                <a:cubicBezTo>
                  <a:pt x="5561827" y="988159"/>
                  <a:pt x="5544369" y="988432"/>
                  <a:pt x="5526311" y="988562"/>
                </a:cubicBezTo>
                <a:cubicBezTo>
                  <a:pt x="5524915" y="989116"/>
                  <a:pt x="5522963" y="989339"/>
                  <a:pt x="5520459" y="989231"/>
                </a:cubicBezTo>
                <a:cubicBezTo>
                  <a:pt x="5517955" y="989124"/>
                  <a:pt x="5514837" y="988937"/>
                  <a:pt x="5511105" y="988672"/>
                </a:cubicBezTo>
                <a:cubicBezTo>
                  <a:pt x="5507359" y="988469"/>
                  <a:pt x="5504503" y="988510"/>
                  <a:pt x="5502537" y="988796"/>
                </a:cubicBezTo>
                <a:cubicBezTo>
                  <a:pt x="5500571" y="989082"/>
                  <a:pt x="5499527" y="989487"/>
                  <a:pt x="5499403" y="990011"/>
                </a:cubicBezTo>
                <a:cubicBezTo>
                  <a:pt x="5493609" y="989657"/>
                  <a:pt x="5487715" y="989403"/>
                  <a:pt x="5481715" y="989250"/>
                </a:cubicBezTo>
                <a:cubicBezTo>
                  <a:pt x="5475717" y="989096"/>
                  <a:pt x="5470697" y="989150"/>
                  <a:pt x="5466655" y="989410"/>
                </a:cubicBezTo>
                <a:lnTo>
                  <a:pt x="5443967" y="989072"/>
                </a:lnTo>
                <a:cubicBezTo>
                  <a:pt x="5440413" y="990049"/>
                  <a:pt x="5436161" y="990645"/>
                  <a:pt x="5431209" y="990857"/>
                </a:cubicBezTo>
                <a:cubicBezTo>
                  <a:pt x="5426255" y="991071"/>
                  <a:pt x="5421538" y="990959"/>
                  <a:pt x="5417056" y="990521"/>
                </a:cubicBezTo>
                <a:cubicBezTo>
                  <a:pt x="5421664" y="991865"/>
                  <a:pt x="5427513" y="993646"/>
                  <a:pt x="5434603" y="995862"/>
                </a:cubicBezTo>
                <a:cubicBezTo>
                  <a:pt x="5441691" y="998078"/>
                  <a:pt x="5443387" y="1000034"/>
                  <a:pt x="5439689" y="1001731"/>
                </a:cubicBezTo>
                <a:cubicBezTo>
                  <a:pt x="5436023" y="1002737"/>
                  <a:pt x="5431645" y="1003424"/>
                  <a:pt x="5426549" y="1003792"/>
                </a:cubicBezTo>
                <a:cubicBezTo>
                  <a:pt x="5421452" y="1004159"/>
                  <a:pt x="5417252" y="1004092"/>
                  <a:pt x="5413946" y="1003590"/>
                </a:cubicBezTo>
                <a:cubicBezTo>
                  <a:pt x="5412324" y="1003656"/>
                  <a:pt x="5409838" y="1003691"/>
                  <a:pt x="5406490" y="1003695"/>
                </a:cubicBezTo>
                <a:cubicBezTo>
                  <a:pt x="5403142" y="1003701"/>
                  <a:pt x="5400948" y="1003839"/>
                  <a:pt x="5399908" y="1004109"/>
                </a:cubicBezTo>
                <a:lnTo>
                  <a:pt x="5408560" y="1004967"/>
                </a:lnTo>
                <a:lnTo>
                  <a:pt x="5449479" y="1008435"/>
                </a:lnTo>
                <a:lnTo>
                  <a:pt x="5469833" y="1007953"/>
                </a:lnTo>
                <a:cubicBezTo>
                  <a:pt x="5472355" y="1007318"/>
                  <a:pt x="5474627" y="1007073"/>
                  <a:pt x="5476649" y="1007214"/>
                </a:cubicBezTo>
                <a:cubicBezTo>
                  <a:pt x="5478673" y="1007356"/>
                  <a:pt x="5481469" y="1007566"/>
                  <a:pt x="5485039" y="1007844"/>
                </a:cubicBezTo>
                <a:cubicBezTo>
                  <a:pt x="5488095" y="1007850"/>
                  <a:pt x="5490229" y="1007737"/>
                  <a:pt x="5491443" y="1007505"/>
                </a:cubicBezTo>
                <a:cubicBezTo>
                  <a:pt x="5492659" y="1007273"/>
                  <a:pt x="5493567" y="1007002"/>
                  <a:pt x="5494167" y="1006691"/>
                </a:cubicBezTo>
                <a:cubicBezTo>
                  <a:pt x="5505511" y="1007313"/>
                  <a:pt x="5517203" y="1007786"/>
                  <a:pt x="5529249" y="1008110"/>
                </a:cubicBezTo>
                <a:cubicBezTo>
                  <a:pt x="5541295" y="1008435"/>
                  <a:pt x="5552987" y="1008908"/>
                  <a:pt x="5564331" y="1009531"/>
                </a:cubicBezTo>
                <a:cubicBezTo>
                  <a:pt x="5577399" y="1009102"/>
                  <a:pt x="5590685" y="1009089"/>
                  <a:pt x="5604187" y="1009494"/>
                </a:cubicBezTo>
                <a:cubicBezTo>
                  <a:pt x="5617689" y="1009898"/>
                  <a:pt x="5629507" y="1010733"/>
                  <a:pt x="5639643" y="1011998"/>
                </a:cubicBezTo>
                <a:lnTo>
                  <a:pt x="5651345" y="1010659"/>
                </a:lnTo>
                <a:cubicBezTo>
                  <a:pt x="5654725" y="1010188"/>
                  <a:pt x="5658675" y="1009986"/>
                  <a:pt x="5663191" y="1010051"/>
                </a:cubicBezTo>
                <a:cubicBezTo>
                  <a:pt x="5667709" y="1010115"/>
                  <a:pt x="5672181" y="1010370"/>
                  <a:pt x="5676609" y="1010811"/>
                </a:cubicBezTo>
                <a:cubicBezTo>
                  <a:pt x="5689669" y="1010856"/>
                  <a:pt x="5693721" y="1011552"/>
                  <a:pt x="5688763" y="1012898"/>
                </a:cubicBezTo>
                <a:cubicBezTo>
                  <a:pt x="5686231" y="1014120"/>
                  <a:pt x="5682913" y="1014998"/>
                  <a:pt x="5678807" y="1015531"/>
                </a:cubicBezTo>
                <a:cubicBezTo>
                  <a:pt x="5674699" y="1016064"/>
                  <a:pt x="5668111" y="1016066"/>
                  <a:pt x="5659039" y="1015537"/>
                </a:cubicBezTo>
                <a:cubicBezTo>
                  <a:pt x="5652113" y="1015080"/>
                  <a:pt x="5641295" y="1014688"/>
                  <a:pt x="5626589" y="1014360"/>
                </a:cubicBezTo>
                <a:cubicBezTo>
                  <a:pt x="5611883" y="1014032"/>
                  <a:pt x="5601177" y="1014497"/>
                  <a:pt x="5594475" y="1015752"/>
                </a:cubicBezTo>
                <a:cubicBezTo>
                  <a:pt x="5586043" y="1016084"/>
                  <a:pt x="5572317" y="1016395"/>
                  <a:pt x="5553299" y="1016687"/>
                </a:cubicBezTo>
                <a:cubicBezTo>
                  <a:pt x="5534281" y="1016979"/>
                  <a:pt x="5518453" y="1016826"/>
                  <a:pt x="5505815" y="1016225"/>
                </a:cubicBezTo>
                <a:cubicBezTo>
                  <a:pt x="5503581" y="1017075"/>
                  <a:pt x="5500899" y="1017495"/>
                  <a:pt x="5497765" y="1017484"/>
                </a:cubicBezTo>
                <a:cubicBezTo>
                  <a:pt x="5494633" y="1017474"/>
                  <a:pt x="5491777" y="1017289"/>
                  <a:pt x="5489201" y="1016930"/>
                </a:cubicBezTo>
                <a:cubicBezTo>
                  <a:pt x="5482663" y="1016609"/>
                  <a:pt x="5476149" y="1017182"/>
                  <a:pt x="5469659" y="1018649"/>
                </a:cubicBezTo>
                <a:cubicBezTo>
                  <a:pt x="5463169" y="1020116"/>
                  <a:pt x="5458759" y="1021154"/>
                  <a:pt x="5456425" y="1021766"/>
                </a:cubicBezTo>
                <a:cubicBezTo>
                  <a:pt x="5445565" y="1021448"/>
                  <a:pt x="5423840" y="1021267"/>
                  <a:pt x="5391250" y="1021222"/>
                </a:cubicBezTo>
                <a:cubicBezTo>
                  <a:pt x="5358662" y="1021177"/>
                  <a:pt x="5338980" y="1021712"/>
                  <a:pt x="5332204" y="1022829"/>
                </a:cubicBezTo>
                <a:lnTo>
                  <a:pt x="5304846" y="1020852"/>
                </a:lnTo>
                <a:cubicBezTo>
                  <a:pt x="5295454" y="1020778"/>
                  <a:pt x="5286458" y="1020707"/>
                  <a:pt x="5277858" y="1020639"/>
                </a:cubicBezTo>
                <a:cubicBezTo>
                  <a:pt x="5269256" y="1020570"/>
                  <a:pt x="5260552" y="1020602"/>
                  <a:pt x="5251746" y="1020733"/>
                </a:cubicBezTo>
                <a:lnTo>
                  <a:pt x="5245190" y="1021701"/>
                </a:lnTo>
                <a:cubicBezTo>
                  <a:pt x="5250734" y="1022875"/>
                  <a:pt x="5260800" y="1023321"/>
                  <a:pt x="5275388" y="1023040"/>
                </a:cubicBezTo>
                <a:cubicBezTo>
                  <a:pt x="5289978" y="1022759"/>
                  <a:pt x="5300336" y="1023308"/>
                  <a:pt x="5306462" y="1024687"/>
                </a:cubicBezTo>
                <a:cubicBezTo>
                  <a:pt x="5309032" y="1025408"/>
                  <a:pt x="5313474" y="1026239"/>
                  <a:pt x="5319784" y="1027184"/>
                </a:cubicBezTo>
                <a:lnTo>
                  <a:pt x="5319336" y="1023758"/>
                </a:lnTo>
                <a:lnTo>
                  <a:pt x="5327984" y="1024616"/>
                </a:lnTo>
                <a:cubicBezTo>
                  <a:pt x="5332070" y="1025051"/>
                  <a:pt x="5334008" y="1025550"/>
                  <a:pt x="5333796" y="1026111"/>
                </a:cubicBezTo>
                <a:cubicBezTo>
                  <a:pt x="5333584" y="1026672"/>
                  <a:pt x="5332654" y="1027253"/>
                  <a:pt x="5331008" y="1027855"/>
                </a:cubicBezTo>
                <a:cubicBezTo>
                  <a:pt x="5335980" y="1028011"/>
                  <a:pt x="5340480" y="1028139"/>
                  <a:pt x="5344516" y="1028239"/>
                </a:cubicBezTo>
                <a:cubicBezTo>
                  <a:pt x="5348550" y="1028339"/>
                  <a:pt x="5352470" y="1028262"/>
                  <a:pt x="5356272" y="1028008"/>
                </a:cubicBezTo>
                <a:cubicBezTo>
                  <a:pt x="5360154" y="1028191"/>
                  <a:pt x="5364960" y="1028152"/>
                  <a:pt x="5370688" y="1027893"/>
                </a:cubicBezTo>
                <a:cubicBezTo>
                  <a:pt x="5376414" y="1027634"/>
                  <a:pt x="5382216" y="1027401"/>
                  <a:pt x="5388090" y="1027193"/>
                </a:cubicBezTo>
                <a:cubicBezTo>
                  <a:pt x="5384822" y="1025864"/>
                  <a:pt x="5386000" y="1024462"/>
                  <a:pt x="5391620" y="1022986"/>
                </a:cubicBezTo>
                <a:cubicBezTo>
                  <a:pt x="5400466" y="1023912"/>
                  <a:pt x="5410134" y="1024037"/>
                  <a:pt x="5420626" y="1023362"/>
                </a:cubicBezTo>
                <a:lnTo>
                  <a:pt x="5427153" y="1027831"/>
                </a:lnTo>
                <a:cubicBezTo>
                  <a:pt x="5421662" y="1027537"/>
                  <a:pt x="5416682" y="1027424"/>
                  <a:pt x="5412212" y="1027489"/>
                </a:cubicBezTo>
                <a:cubicBezTo>
                  <a:pt x="5407742" y="1027555"/>
                  <a:pt x="5403054" y="1027543"/>
                  <a:pt x="5398148" y="1027455"/>
                </a:cubicBezTo>
                <a:lnTo>
                  <a:pt x="5395096" y="1029652"/>
                </a:lnTo>
                <a:cubicBezTo>
                  <a:pt x="5397430" y="1030471"/>
                  <a:pt x="5396022" y="1031066"/>
                  <a:pt x="5390876" y="1031438"/>
                </a:cubicBezTo>
                <a:cubicBezTo>
                  <a:pt x="5385574" y="1031780"/>
                  <a:pt x="5379854" y="1031904"/>
                  <a:pt x="5373708" y="1031813"/>
                </a:cubicBezTo>
                <a:cubicBezTo>
                  <a:pt x="5367564" y="1031721"/>
                  <a:pt x="5361902" y="1031595"/>
                  <a:pt x="5356722" y="1031433"/>
                </a:cubicBezTo>
                <a:cubicBezTo>
                  <a:pt x="5357472" y="1032151"/>
                  <a:pt x="5358942" y="1032848"/>
                  <a:pt x="5361126" y="1033524"/>
                </a:cubicBezTo>
                <a:cubicBezTo>
                  <a:pt x="5363310" y="1034200"/>
                  <a:pt x="5364486" y="1034794"/>
                  <a:pt x="5364654" y="1035306"/>
                </a:cubicBezTo>
                <a:cubicBezTo>
                  <a:pt x="5361216" y="1035915"/>
                  <a:pt x="5354812" y="1036028"/>
                  <a:pt x="5345442" y="1035644"/>
                </a:cubicBezTo>
                <a:cubicBezTo>
                  <a:pt x="5336072" y="1035260"/>
                  <a:pt x="5328208" y="1034860"/>
                  <a:pt x="5321850" y="1034444"/>
                </a:cubicBezTo>
                <a:cubicBezTo>
                  <a:pt x="5316440" y="1034815"/>
                  <a:pt x="5311234" y="1034985"/>
                  <a:pt x="5306234" y="1034954"/>
                </a:cubicBezTo>
                <a:cubicBezTo>
                  <a:pt x="5301234" y="1034925"/>
                  <a:pt x="5298018" y="1034704"/>
                  <a:pt x="5296588" y="1034293"/>
                </a:cubicBezTo>
                <a:lnTo>
                  <a:pt x="5272732" y="1033544"/>
                </a:lnTo>
                <a:lnTo>
                  <a:pt x="5249564" y="1035217"/>
                </a:lnTo>
                <a:lnTo>
                  <a:pt x="5260788" y="1035889"/>
                </a:lnTo>
                <a:lnTo>
                  <a:pt x="5286052" y="1036041"/>
                </a:lnTo>
                <a:cubicBezTo>
                  <a:pt x="5289258" y="1036077"/>
                  <a:pt x="5291966" y="1036211"/>
                  <a:pt x="5294178" y="1036442"/>
                </a:cubicBezTo>
                <a:cubicBezTo>
                  <a:pt x="5296390" y="1036674"/>
                  <a:pt x="5297812" y="1036900"/>
                  <a:pt x="5298444" y="1037122"/>
                </a:cubicBezTo>
                <a:cubicBezTo>
                  <a:pt x="5296898" y="1037192"/>
                  <a:pt x="5294258" y="1037219"/>
                  <a:pt x="5290518" y="1037201"/>
                </a:cubicBezTo>
                <a:cubicBezTo>
                  <a:pt x="5286782" y="1037182"/>
                  <a:pt x="5283498" y="1037254"/>
                  <a:pt x="5280664" y="1037418"/>
                </a:cubicBezTo>
                <a:cubicBezTo>
                  <a:pt x="5275054" y="1038399"/>
                  <a:pt x="5264918" y="1038472"/>
                  <a:pt x="5250252" y="1037638"/>
                </a:cubicBezTo>
                <a:cubicBezTo>
                  <a:pt x="5235588" y="1036802"/>
                  <a:pt x="5225452" y="1036875"/>
                  <a:pt x="5219840" y="1037857"/>
                </a:cubicBezTo>
                <a:lnTo>
                  <a:pt x="5197152" y="1037519"/>
                </a:lnTo>
                <a:cubicBezTo>
                  <a:pt x="5191380" y="1037853"/>
                  <a:pt x="5183738" y="1038075"/>
                  <a:pt x="5174224" y="1038186"/>
                </a:cubicBezTo>
                <a:cubicBezTo>
                  <a:pt x="5183140" y="1038591"/>
                  <a:pt x="5192554" y="1038900"/>
                  <a:pt x="5202464" y="1039111"/>
                </a:cubicBezTo>
                <a:cubicBezTo>
                  <a:pt x="5212378" y="1039322"/>
                  <a:pt x="5221910" y="1039127"/>
                  <a:pt x="5231066" y="1038528"/>
                </a:cubicBezTo>
                <a:lnTo>
                  <a:pt x="5232682" y="1042364"/>
                </a:lnTo>
                <a:lnTo>
                  <a:pt x="5202032" y="1043588"/>
                </a:lnTo>
                <a:lnTo>
                  <a:pt x="5210444" y="1045451"/>
                </a:lnTo>
                <a:lnTo>
                  <a:pt x="5200836" y="1048615"/>
                </a:lnTo>
                <a:lnTo>
                  <a:pt x="5156386" y="1049353"/>
                </a:lnTo>
                <a:cubicBezTo>
                  <a:pt x="5142262" y="1048459"/>
                  <a:pt x="5127420" y="1047925"/>
                  <a:pt x="5111862" y="1047751"/>
                </a:cubicBezTo>
                <a:cubicBezTo>
                  <a:pt x="5096302" y="1047577"/>
                  <a:pt x="5082688" y="1047202"/>
                  <a:pt x="5071018" y="1046624"/>
                </a:cubicBezTo>
                <a:lnTo>
                  <a:pt x="5068682" y="1045805"/>
                </a:lnTo>
                <a:lnTo>
                  <a:pt x="5060962" y="1046362"/>
                </a:lnTo>
                <a:lnTo>
                  <a:pt x="5028214" y="1045762"/>
                </a:lnTo>
                <a:cubicBezTo>
                  <a:pt x="5016788" y="1046381"/>
                  <a:pt x="5005188" y="1046394"/>
                  <a:pt x="4993418" y="1045804"/>
                </a:cubicBezTo>
                <a:cubicBezTo>
                  <a:pt x="4981646" y="1045213"/>
                  <a:pt x="4968760" y="1045320"/>
                  <a:pt x="4954760" y="1046125"/>
                </a:cubicBezTo>
                <a:cubicBezTo>
                  <a:pt x="4947932" y="1046020"/>
                  <a:pt x="4936676" y="1045927"/>
                  <a:pt x="4920988" y="1045846"/>
                </a:cubicBezTo>
                <a:cubicBezTo>
                  <a:pt x="4905300" y="1045763"/>
                  <a:pt x="4895974" y="1045531"/>
                  <a:pt x="4893008" y="1045148"/>
                </a:cubicBezTo>
                <a:cubicBezTo>
                  <a:pt x="4885052" y="1045805"/>
                  <a:pt x="4875224" y="1046349"/>
                  <a:pt x="4863526" y="1046783"/>
                </a:cubicBezTo>
                <a:lnTo>
                  <a:pt x="4864692" y="1047192"/>
                </a:lnTo>
                <a:cubicBezTo>
                  <a:pt x="4863480" y="1047856"/>
                  <a:pt x="4860518" y="1047905"/>
                  <a:pt x="4855802" y="1047340"/>
                </a:cubicBezTo>
                <a:lnTo>
                  <a:pt x="4853468" y="1046520"/>
                </a:lnTo>
                <a:cubicBezTo>
                  <a:pt x="4844812" y="1046569"/>
                  <a:pt x="4839434" y="1046134"/>
                  <a:pt x="4837334" y="1045215"/>
                </a:cubicBezTo>
                <a:cubicBezTo>
                  <a:pt x="4828236" y="1045789"/>
                  <a:pt x="4818878" y="1046136"/>
                  <a:pt x="4809256" y="1046254"/>
                </a:cubicBezTo>
                <a:cubicBezTo>
                  <a:pt x="4799636" y="1046372"/>
                  <a:pt x="4790278" y="1046719"/>
                  <a:pt x="4781182" y="1047293"/>
                </a:cubicBezTo>
                <a:lnTo>
                  <a:pt x="4767592" y="1051238"/>
                </a:lnTo>
                <a:cubicBezTo>
                  <a:pt x="4769384" y="1051684"/>
                  <a:pt x="4769304" y="1052020"/>
                  <a:pt x="4767352" y="1052243"/>
                </a:cubicBezTo>
                <a:cubicBezTo>
                  <a:pt x="4764568" y="1052424"/>
                  <a:pt x="4761188" y="1052461"/>
                  <a:pt x="4757206" y="1052358"/>
                </a:cubicBezTo>
                <a:cubicBezTo>
                  <a:pt x="4753224" y="1052254"/>
                  <a:pt x="4749902" y="1052041"/>
                  <a:pt x="4747238" y="1051719"/>
                </a:cubicBezTo>
                <a:cubicBezTo>
                  <a:pt x="4743264" y="1052026"/>
                  <a:pt x="4739336" y="1052145"/>
                  <a:pt x="4735452" y="1052076"/>
                </a:cubicBezTo>
                <a:cubicBezTo>
                  <a:pt x="4731568" y="1052006"/>
                  <a:pt x="4728404" y="1051576"/>
                  <a:pt x="4725956" y="1050785"/>
                </a:cubicBezTo>
                <a:lnTo>
                  <a:pt x="4722454" y="1049556"/>
                </a:lnTo>
                <a:lnTo>
                  <a:pt x="4692970" y="1051191"/>
                </a:lnTo>
                <a:lnTo>
                  <a:pt x="4632386" y="1050624"/>
                </a:lnTo>
                <a:lnTo>
                  <a:pt x="4619994" y="1049543"/>
                </a:lnTo>
                <a:cubicBezTo>
                  <a:pt x="4611936" y="1050073"/>
                  <a:pt x="4602430" y="1050368"/>
                  <a:pt x="4591480" y="1050428"/>
                </a:cubicBezTo>
                <a:cubicBezTo>
                  <a:pt x="4580528" y="1050488"/>
                  <a:pt x="4570148" y="1050475"/>
                  <a:pt x="4560338" y="1050391"/>
                </a:cubicBezTo>
                <a:lnTo>
                  <a:pt x="4529448" y="1052620"/>
                </a:lnTo>
                <a:lnTo>
                  <a:pt x="4502090" y="1050644"/>
                </a:lnTo>
                <a:lnTo>
                  <a:pt x="4471678" y="1050863"/>
                </a:lnTo>
                <a:lnTo>
                  <a:pt x="4451802" y="1049334"/>
                </a:lnTo>
                <a:cubicBezTo>
                  <a:pt x="4443042" y="1049823"/>
                  <a:pt x="4434708" y="1049847"/>
                  <a:pt x="4426802" y="1049409"/>
                </a:cubicBezTo>
                <a:cubicBezTo>
                  <a:pt x="4418894" y="1048972"/>
                  <a:pt x="4409916" y="1049044"/>
                  <a:pt x="4399870" y="1049625"/>
                </a:cubicBezTo>
                <a:lnTo>
                  <a:pt x="4345602" y="1049096"/>
                </a:lnTo>
                <a:cubicBezTo>
                  <a:pt x="4340382" y="1047991"/>
                  <a:pt x="4331476" y="1047769"/>
                  <a:pt x="4318878" y="1048432"/>
                </a:cubicBezTo>
                <a:cubicBezTo>
                  <a:pt x="4306284" y="1049094"/>
                  <a:pt x="4296792" y="1048668"/>
                  <a:pt x="4290406" y="1047152"/>
                </a:cubicBezTo>
                <a:lnTo>
                  <a:pt x="4363650" y="1042359"/>
                </a:lnTo>
                <a:lnTo>
                  <a:pt x="4361792" y="1039529"/>
                </a:lnTo>
                <a:lnTo>
                  <a:pt x="4339104" y="1039191"/>
                </a:lnTo>
                <a:cubicBezTo>
                  <a:pt x="4327290" y="1039447"/>
                  <a:pt x="4310854" y="1039851"/>
                  <a:pt x="4289798" y="1040404"/>
                </a:cubicBezTo>
                <a:cubicBezTo>
                  <a:pt x="4268742" y="1040957"/>
                  <a:pt x="4252888" y="1041566"/>
                  <a:pt x="4242242" y="1042231"/>
                </a:cubicBezTo>
                <a:cubicBezTo>
                  <a:pt x="4231444" y="1043093"/>
                  <a:pt x="4224434" y="1043311"/>
                  <a:pt x="4221216" y="1042884"/>
                </a:cubicBezTo>
                <a:cubicBezTo>
                  <a:pt x="4217996" y="1042458"/>
                  <a:pt x="4213860" y="1041234"/>
                  <a:pt x="4208808" y="1039210"/>
                </a:cubicBezTo>
                <a:lnTo>
                  <a:pt x="4199918" y="1039358"/>
                </a:lnTo>
                <a:cubicBezTo>
                  <a:pt x="4198158" y="1040103"/>
                  <a:pt x="4194820" y="1040838"/>
                  <a:pt x="4189906" y="1041563"/>
                </a:cubicBezTo>
                <a:cubicBezTo>
                  <a:pt x="4184988" y="1042289"/>
                  <a:pt x="4180604" y="1042111"/>
                  <a:pt x="4176750" y="1041031"/>
                </a:cubicBezTo>
                <a:cubicBezTo>
                  <a:pt x="4175892" y="1040753"/>
                  <a:pt x="4174044" y="1040331"/>
                  <a:pt x="4171200" y="1039764"/>
                </a:cubicBezTo>
                <a:cubicBezTo>
                  <a:pt x="4168358" y="1039197"/>
                  <a:pt x="4166156" y="1038924"/>
                  <a:pt x="4164596" y="1038944"/>
                </a:cubicBezTo>
                <a:lnTo>
                  <a:pt x="4162024" y="1039130"/>
                </a:lnTo>
                <a:lnTo>
                  <a:pt x="4157774" y="1046353"/>
                </a:lnTo>
                <a:cubicBezTo>
                  <a:pt x="4167318" y="1046889"/>
                  <a:pt x="4177346" y="1047050"/>
                  <a:pt x="4187860" y="1046836"/>
                </a:cubicBezTo>
                <a:cubicBezTo>
                  <a:pt x="4198372" y="1046623"/>
                  <a:pt x="4208230" y="1046179"/>
                  <a:pt x="4217428" y="1045505"/>
                </a:cubicBezTo>
                <a:cubicBezTo>
                  <a:pt x="4228030" y="1046139"/>
                  <a:pt x="4238168" y="1046066"/>
                  <a:pt x="4247840" y="1045285"/>
                </a:cubicBezTo>
                <a:lnTo>
                  <a:pt x="4275678" y="1045251"/>
                </a:lnTo>
                <a:cubicBezTo>
                  <a:pt x="4277210" y="1045130"/>
                  <a:pt x="4279296" y="1045001"/>
                  <a:pt x="4281938" y="1044862"/>
                </a:cubicBezTo>
                <a:cubicBezTo>
                  <a:pt x="4284580" y="1044722"/>
                  <a:pt x="4286314" y="1044741"/>
                  <a:pt x="4287142" y="1044918"/>
                </a:cubicBezTo>
                <a:cubicBezTo>
                  <a:pt x="4288614" y="1045821"/>
                  <a:pt x="4285948" y="1046836"/>
                  <a:pt x="4279144" y="1047965"/>
                </a:cubicBezTo>
                <a:cubicBezTo>
                  <a:pt x="4272340" y="1049094"/>
                  <a:pt x="4266574" y="1049840"/>
                  <a:pt x="4261850" y="1050202"/>
                </a:cubicBezTo>
                <a:cubicBezTo>
                  <a:pt x="4260452" y="1050323"/>
                  <a:pt x="4258746" y="1050406"/>
                  <a:pt x="4256732" y="1050448"/>
                </a:cubicBezTo>
                <a:cubicBezTo>
                  <a:pt x="4254718" y="1050491"/>
                  <a:pt x="4253072" y="1050321"/>
                  <a:pt x="4251794" y="1049940"/>
                </a:cubicBezTo>
                <a:cubicBezTo>
                  <a:pt x="4239446" y="1050327"/>
                  <a:pt x="4224368" y="1050572"/>
                  <a:pt x="4206554" y="1050674"/>
                </a:cubicBezTo>
                <a:cubicBezTo>
                  <a:pt x="4188740" y="1050776"/>
                  <a:pt x="4173488" y="1050416"/>
                  <a:pt x="4160798" y="1049592"/>
                </a:cubicBezTo>
                <a:cubicBezTo>
                  <a:pt x="4155826" y="1049890"/>
                  <a:pt x="4151380" y="1049964"/>
                  <a:pt x="4147462" y="1049814"/>
                </a:cubicBezTo>
                <a:cubicBezTo>
                  <a:pt x="4143544" y="1049665"/>
                  <a:pt x="4139100" y="1049738"/>
                  <a:pt x="4134128" y="1050036"/>
                </a:cubicBezTo>
                <a:cubicBezTo>
                  <a:pt x="4123206" y="1050083"/>
                  <a:pt x="4111830" y="1050040"/>
                  <a:pt x="4100006" y="1049906"/>
                </a:cubicBezTo>
                <a:cubicBezTo>
                  <a:pt x="4088178" y="1049772"/>
                  <a:pt x="4076864" y="1049477"/>
                  <a:pt x="4066060" y="1049021"/>
                </a:cubicBezTo>
                <a:cubicBezTo>
                  <a:pt x="4063272" y="1049223"/>
                  <a:pt x="4060192" y="1049322"/>
                  <a:pt x="4056820" y="1049318"/>
                </a:cubicBezTo>
                <a:cubicBezTo>
                  <a:pt x="4053448" y="1049314"/>
                  <a:pt x="4051070" y="1049116"/>
                  <a:pt x="4049688" y="1048721"/>
                </a:cubicBezTo>
                <a:cubicBezTo>
                  <a:pt x="4048358" y="1047891"/>
                  <a:pt x="4051264" y="1047187"/>
                  <a:pt x="4058412" y="1046610"/>
                </a:cubicBezTo>
                <a:cubicBezTo>
                  <a:pt x="4065560" y="1046032"/>
                  <a:pt x="4070922" y="1045645"/>
                  <a:pt x="4074502" y="1045448"/>
                </a:cubicBezTo>
                <a:lnTo>
                  <a:pt x="4057438" y="1042728"/>
                </a:lnTo>
                <a:lnTo>
                  <a:pt x="4030530" y="1044176"/>
                </a:lnTo>
                <a:lnTo>
                  <a:pt x="3973688" y="1043833"/>
                </a:lnTo>
                <a:lnTo>
                  <a:pt x="3972520" y="1043424"/>
                </a:lnTo>
                <a:lnTo>
                  <a:pt x="3916846" y="1043491"/>
                </a:lnTo>
                <a:cubicBezTo>
                  <a:pt x="3913738" y="1043262"/>
                  <a:pt x="3908960" y="1043402"/>
                  <a:pt x="3902514" y="1043908"/>
                </a:cubicBezTo>
                <a:cubicBezTo>
                  <a:pt x="3896070" y="1044414"/>
                  <a:pt x="3891876" y="1044758"/>
                  <a:pt x="3889936" y="1044939"/>
                </a:cubicBezTo>
                <a:cubicBezTo>
                  <a:pt x="3894432" y="1045202"/>
                  <a:pt x="3895318" y="1045693"/>
                  <a:pt x="3892590" y="1046415"/>
                </a:cubicBezTo>
                <a:cubicBezTo>
                  <a:pt x="3889862" y="1047137"/>
                  <a:pt x="3886712" y="1047303"/>
                  <a:pt x="3883142" y="1046912"/>
                </a:cubicBezTo>
                <a:cubicBezTo>
                  <a:pt x="3882592" y="1046674"/>
                  <a:pt x="3881648" y="1046433"/>
                  <a:pt x="3880310" y="1046190"/>
                </a:cubicBezTo>
                <a:cubicBezTo>
                  <a:pt x="3878970" y="1045947"/>
                  <a:pt x="3877032" y="1045902"/>
                  <a:pt x="3874492" y="1046054"/>
                </a:cubicBezTo>
                <a:cubicBezTo>
                  <a:pt x="3871906" y="1046282"/>
                  <a:pt x="3869584" y="1046738"/>
                  <a:pt x="3867524" y="1047422"/>
                </a:cubicBezTo>
                <a:cubicBezTo>
                  <a:pt x="3865464" y="1048106"/>
                  <a:pt x="3863726" y="1048766"/>
                  <a:pt x="3862310" y="1049404"/>
                </a:cubicBezTo>
                <a:cubicBezTo>
                  <a:pt x="3856864" y="1049694"/>
                  <a:pt x="3847342" y="1049847"/>
                  <a:pt x="3833740" y="1049860"/>
                </a:cubicBezTo>
                <a:cubicBezTo>
                  <a:pt x="3820138" y="1049875"/>
                  <a:pt x="3811960" y="1049683"/>
                  <a:pt x="3809208" y="1049285"/>
                </a:cubicBezTo>
                <a:cubicBezTo>
                  <a:pt x="3800638" y="1049976"/>
                  <a:pt x="3794612" y="1050267"/>
                  <a:pt x="3791134" y="1050158"/>
                </a:cubicBezTo>
                <a:cubicBezTo>
                  <a:pt x="3787654" y="1050049"/>
                  <a:pt x="3784092" y="1049297"/>
                  <a:pt x="3780444" y="1047903"/>
                </a:cubicBezTo>
                <a:lnTo>
                  <a:pt x="3752128" y="1049947"/>
                </a:lnTo>
                <a:cubicBezTo>
                  <a:pt x="3753022" y="1048628"/>
                  <a:pt x="3754706" y="1047312"/>
                  <a:pt x="3757178" y="1046002"/>
                </a:cubicBezTo>
                <a:cubicBezTo>
                  <a:pt x="3759650" y="1044691"/>
                  <a:pt x="3763206" y="1043488"/>
                  <a:pt x="3767840" y="1042391"/>
                </a:cubicBezTo>
                <a:cubicBezTo>
                  <a:pt x="3762886" y="1042832"/>
                  <a:pt x="3757350" y="1043066"/>
                  <a:pt x="3751228" y="1043097"/>
                </a:cubicBezTo>
                <a:lnTo>
                  <a:pt x="3732492" y="1047413"/>
                </a:lnTo>
                <a:cubicBezTo>
                  <a:pt x="3721256" y="1047669"/>
                  <a:pt x="3699568" y="1047999"/>
                  <a:pt x="3667426" y="1048405"/>
                </a:cubicBezTo>
                <a:cubicBezTo>
                  <a:pt x="3635284" y="1048811"/>
                  <a:pt x="3614476" y="1048090"/>
                  <a:pt x="3605008" y="1046242"/>
                </a:cubicBezTo>
                <a:cubicBezTo>
                  <a:pt x="3599900" y="1046559"/>
                  <a:pt x="3591574" y="1046769"/>
                  <a:pt x="3580032" y="1046871"/>
                </a:cubicBezTo>
                <a:cubicBezTo>
                  <a:pt x="3568492" y="1046974"/>
                  <a:pt x="3561222" y="1046737"/>
                  <a:pt x="3558224" y="1046161"/>
                </a:cubicBezTo>
                <a:cubicBezTo>
                  <a:pt x="3557984" y="1045942"/>
                  <a:pt x="3558932" y="1045729"/>
                  <a:pt x="3561062" y="1045524"/>
                </a:cubicBezTo>
                <a:cubicBezTo>
                  <a:pt x="3563194" y="1045318"/>
                  <a:pt x="3564432" y="1045208"/>
                  <a:pt x="3564778" y="1045194"/>
                </a:cubicBezTo>
                <a:lnTo>
                  <a:pt x="3562682" y="1043369"/>
                </a:lnTo>
                <a:lnTo>
                  <a:pt x="3548882" y="1042883"/>
                </a:lnTo>
                <a:lnTo>
                  <a:pt x="3539038" y="1047052"/>
                </a:lnTo>
                <a:cubicBezTo>
                  <a:pt x="3524942" y="1048028"/>
                  <a:pt x="3511128" y="1048490"/>
                  <a:pt x="3497596" y="1048438"/>
                </a:cubicBezTo>
                <a:cubicBezTo>
                  <a:pt x="3484062" y="1048386"/>
                  <a:pt x="3470426" y="1048094"/>
                  <a:pt x="3456692" y="1047562"/>
                </a:cubicBezTo>
                <a:cubicBezTo>
                  <a:pt x="3453088" y="1047976"/>
                  <a:pt x="3446602" y="1048877"/>
                  <a:pt x="3437232" y="1050264"/>
                </a:cubicBezTo>
                <a:cubicBezTo>
                  <a:pt x="3427864" y="1051650"/>
                  <a:pt x="3421788" y="1052151"/>
                  <a:pt x="3419008" y="1051765"/>
                </a:cubicBezTo>
                <a:cubicBezTo>
                  <a:pt x="3417390" y="1051151"/>
                  <a:pt x="3416952" y="1050544"/>
                  <a:pt x="3417702" y="1049944"/>
                </a:cubicBezTo>
                <a:cubicBezTo>
                  <a:pt x="3418450" y="1049345"/>
                  <a:pt x="3419594" y="1048748"/>
                  <a:pt x="3421132" y="1048153"/>
                </a:cubicBezTo>
                <a:cubicBezTo>
                  <a:pt x="3411694" y="1048835"/>
                  <a:pt x="3401028" y="1049358"/>
                  <a:pt x="3389134" y="1049722"/>
                </a:cubicBezTo>
                <a:cubicBezTo>
                  <a:pt x="3377242" y="1050087"/>
                  <a:pt x="3366696" y="1050107"/>
                  <a:pt x="3357496" y="1049783"/>
                </a:cubicBezTo>
                <a:lnTo>
                  <a:pt x="3372252" y="1046248"/>
                </a:lnTo>
                <a:lnTo>
                  <a:pt x="3401496" y="1045618"/>
                </a:lnTo>
                <a:cubicBezTo>
                  <a:pt x="3402126" y="1045295"/>
                  <a:pt x="3402684" y="1044947"/>
                  <a:pt x="3403168" y="1044571"/>
                </a:cubicBezTo>
                <a:cubicBezTo>
                  <a:pt x="3403652" y="1044197"/>
                  <a:pt x="3404502" y="1043950"/>
                  <a:pt x="3405716" y="1043832"/>
                </a:cubicBezTo>
                <a:cubicBezTo>
                  <a:pt x="3408450" y="1043748"/>
                  <a:pt x="3411168" y="1044066"/>
                  <a:pt x="3413870" y="1044788"/>
                </a:cubicBezTo>
                <a:cubicBezTo>
                  <a:pt x="3416570" y="1045508"/>
                  <a:pt x="3418292" y="1046022"/>
                  <a:pt x="3419036" y="1046329"/>
                </a:cubicBezTo>
                <a:cubicBezTo>
                  <a:pt x="3426940" y="1045789"/>
                  <a:pt x="3435820" y="1045457"/>
                  <a:pt x="3445680" y="1045331"/>
                </a:cubicBezTo>
                <a:cubicBezTo>
                  <a:pt x="3455540" y="1045206"/>
                  <a:pt x="3465296" y="1045181"/>
                  <a:pt x="3474950" y="1045256"/>
                </a:cubicBezTo>
                <a:cubicBezTo>
                  <a:pt x="3476428" y="1045140"/>
                  <a:pt x="3478330" y="1044899"/>
                  <a:pt x="3480656" y="1044535"/>
                </a:cubicBezTo>
                <a:cubicBezTo>
                  <a:pt x="3482982" y="1044172"/>
                  <a:pt x="3484592" y="1043829"/>
                  <a:pt x="3485486" y="1043508"/>
                </a:cubicBezTo>
                <a:lnTo>
                  <a:pt x="3454146" y="1042312"/>
                </a:lnTo>
                <a:lnTo>
                  <a:pt x="3445736" y="1040449"/>
                </a:lnTo>
                <a:lnTo>
                  <a:pt x="3409696" y="1043051"/>
                </a:lnTo>
                <a:cubicBezTo>
                  <a:pt x="3398136" y="1042126"/>
                  <a:pt x="3383548" y="1041635"/>
                  <a:pt x="3365930" y="1041579"/>
                </a:cubicBezTo>
                <a:cubicBezTo>
                  <a:pt x="3348314" y="1041523"/>
                  <a:pt x="3333898" y="1041637"/>
                  <a:pt x="3322682" y="1041922"/>
                </a:cubicBezTo>
                <a:cubicBezTo>
                  <a:pt x="3317554" y="1042210"/>
                  <a:pt x="3312486" y="1042247"/>
                  <a:pt x="3307476" y="1042031"/>
                </a:cubicBezTo>
                <a:cubicBezTo>
                  <a:pt x="3302468" y="1041817"/>
                  <a:pt x="3297400" y="1041853"/>
                  <a:pt x="3292272" y="1042141"/>
                </a:cubicBezTo>
                <a:lnTo>
                  <a:pt x="3268174" y="1042399"/>
                </a:lnTo>
                <a:lnTo>
                  <a:pt x="3269342" y="1042808"/>
                </a:lnTo>
                <a:cubicBezTo>
                  <a:pt x="3264214" y="1043097"/>
                  <a:pt x="3259146" y="1043133"/>
                  <a:pt x="3254136" y="1042918"/>
                </a:cubicBezTo>
                <a:cubicBezTo>
                  <a:pt x="3249128" y="1042703"/>
                  <a:pt x="3244060" y="1042740"/>
                  <a:pt x="3238930" y="1043027"/>
                </a:cubicBezTo>
                <a:cubicBezTo>
                  <a:pt x="3235006" y="1043353"/>
                  <a:pt x="3231272" y="1043539"/>
                  <a:pt x="3227730" y="1043589"/>
                </a:cubicBezTo>
                <a:cubicBezTo>
                  <a:pt x="3224186" y="1043639"/>
                  <a:pt x="3221214" y="1043278"/>
                  <a:pt x="3218816" y="1042504"/>
                </a:cubicBezTo>
                <a:cubicBezTo>
                  <a:pt x="3211454" y="1043097"/>
                  <a:pt x="3206230" y="1043351"/>
                  <a:pt x="3203140" y="1043265"/>
                </a:cubicBezTo>
                <a:cubicBezTo>
                  <a:pt x="3200050" y="1043179"/>
                  <a:pt x="3196934" y="1042540"/>
                  <a:pt x="3193792" y="1041347"/>
                </a:cubicBezTo>
                <a:lnTo>
                  <a:pt x="3165476" y="1043391"/>
                </a:lnTo>
                <a:lnTo>
                  <a:pt x="3164788" y="1040970"/>
                </a:lnTo>
                <a:lnTo>
                  <a:pt x="3121744" y="1041113"/>
                </a:lnTo>
                <a:lnTo>
                  <a:pt x="3118932" y="1042304"/>
                </a:lnTo>
                <a:lnTo>
                  <a:pt x="3106538" y="1041223"/>
                </a:lnTo>
                <a:lnTo>
                  <a:pt x="3093906" y="1041147"/>
                </a:lnTo>
                <a:lnTo>
                  <a:pt x="3079390" y="1043677"/>
                </a:lnTo>
                <a:lnTo>
                  <a:pt x="3057630" y="1044753"/>
                </a:lnTo>
                <a:cubicBezTo>
                  <a:pt x="3053902" y="1043808"/>
                  <a:pt x="3048912" y="1043510"/>
                  <a:pt x="3042662" y="1043858"/>
                </a:cubicBezTo>
                <a:cubicBezTo>
                  <a:pt x="3036412" y="1044206"/>
                  <a:pt x="3030256" y="1043498"/>
                  <a:pt x="3024194" y="1041733"/>
                </a:cubicBezTo>
                <a:lnTo>
                  <a:pt x="3037064" y="1040804"/>
                </a:lnTo>
                <a:lnTo>
                  <a:pt x="3030988" y="1039760"/>
                </a:lnTo>
                <a:cubicBezTo>
                  <a:pt x="3026612" y="1039768"/>
                  <a:pt x="3019224" y="1039807"/>
                  <a:pt x="3008824" y="1039878"/>
                </a:cubicBezTo>
                <a:cubicBezTo>
                  <a:pt x="2998424" y="1039950"/>
                  <a:pt x="2992322" y="1039897"/>
                  <a:pt x="2990520" y="1039718"/>
                </a:cubicBezTo>
                <a:cubicBezTo>
                  <a:pt x="2990174" y="1039506"/>
                  <a:pt x="2990692" y="1039325"/>
                  <a:pt x="2992072" y="1039173"/>
                </a:cubicBezTo>
                <a:cubicBezTo>
                  <a:pt x="2993452" y="1039023"/>
                  <a:pt x="2994262" y="1038943"/>
                  <a:pt x="2994500" y="1038937"/>
                </a:cubicBezTo>
                <a:cubicBezTo>
                  <a:pt x="2991718" y="1037779"/>
                  <a:pt x="2992912" y="1037199"/>
                  <a:pt x="2998078" y="1037196"/>
                </a:cubicBezTo>
                <a:cubicBezTo>
                  <a:pt x="3003242" y="1037194"/>
                  <a:pt x="3008058" y="1037340"/>
                  <a:pt x="3012520" y="1037636"/>
                </a:cubicBezTo>
                <a:lnTo>
                  <a:pt x="3031018" y="1034324"/>
                </a:lnTo>
                <a:lnTo>
                  <a:pt x="3053706" y="1034662"/>
                </a:lnTo>
                <a:lnTo>
                  <a:pt x="3053256" y="1031237"/>
                </a:lnTo>
                <a:cubicBezTo>
                  <a:pt x="3044282" y="1031741"/>
                  <a:pt x="3035090" y="1031828"/>
                  <a:pt x="3025680" y="1031499"/>
                </a:cubicBezTo>
                <a:cubicBezTo>
                  <a:pt x="3016272" y="1031169"/>
                  <a:pt x="3006436" y="1031303"/>
                  <a:pt x="2996176" y="1031900"/>
                </a:cubicBezTo>
                <a:cubicBezTo>
                  <a:pt x="2982292" y="1031430"/>
                  <a:pt x="2968308" y="1031061"/>
                  <a:pt x="2954220" y="1030791"/>
                </a:cubicBezTo>
                <a:cubicBezTo>
                  <a:pt x="2940133" y="1030521"/>
                  <a:pt x="2926440" y="1030254"/>
                  <a:pt x="2913142" y="1029990"/>
                </a:cubicBezTo>
                <a:cubicBezTo>
                  <a:pt x="2906337" y="1030234"/>
                  <a:pt x="2897018" y="1030412"/>
                  <a:pt x="2885184" y="1030526"/>
                </a:cubicBezTo>
                <a:cubicBezTo>
                  <a:pt x="2873352" y="1030638"/>
                  <a:pt x="2865438" y="1030222"/>
                  <a:pt x="2861448" y="1029275"/>
                </a:cubicBezTo>
                <a:cubicBezTo>
                  <a:pt x="2859610" y="1029470"/>
                  <a:pt x="2856439" y="1029945"/>
                  <a:pt x="2851938" y="1030703"/>
                </a:cubicBezTo>
                <a:cubicBezTo>
                  <a:pt x="2847435" y="1031460"/>
                  <a:pt x="2844909" y="1031890"/>
                  <a:pt x="2844357" y="1031991"/>
                </a:cubicBezTo>
                <a:cubicBezTo>
                  <a:pt x="2845238" y="1032164"/>
                  <a:pt x="2846865" y="1032191"/>
                  <a:pt x="2849239" y="1032071"/>
                </a:cubicBezTo>
                <a:cubicBezTo>
                  <a:pt x="2851614" y="1031951"/>
                  <a:pt x="2852949" y="1031875"/>
                  <a:pt x="2853247" y="1031843"/>
                </a:cubicBezTo>
                <a:cubicBezTo>
                  <a:pt x="2871732" y="1031908"/>
                  <a:pt x="2890317" y="1032214"/>
                  <a:pt x="2909005" y="1032758"/>
                </a:cubicBezTo>
                <a:cubicBezTo>
                  <a:pt x="2927691" y="1033303"/>
                  <a:pt x="2945752" y="1033152"/>
                  <a:pt x="2963189" y="1032304"/>
                </a:cubicBezTo>
                <a:lnTo>
                  <a:pt x="2969026" y="1034354"/>
                </a:lnTo>
                <a:cubicBezTo>
                  <a:pt x="2971972" y="1035273"/>
                  <a:pt x="2974546" y="1036404"/>
                  <a:pt x="2976758" y="1037748"/>
                </a:cubicBezTo>
                <a:cubicBezTo>
                  <a:pt x="2978968" y="1039090"/>
                  <a:pt x="2977160" y="1040044"/>
                  <a:pt x="2971332" y="1040609"/>
                </a:cubicBezTo>
                <a:cubicBezTo>
                  <a:pt x="2959521" y="1041410"/>
                  <a:pt x="2946936" y="1041804"/>
                  <a:pt x="2933577" y="1041791"/>
                </a:cubicBezTo>
                <a:cubicBezTo>
                  <a:pt x="2920219" y="1041777"/>
                  <a:pt x="2907462" y="1041567"/>
                  <a:pt x="2895304" y="1041157"/>
                </a:cubicBezTo>
                <a:cubicBezTo>
                  <a:pt x="2889229" y="1041658"/>
                  <a:pt x="2884235" y="1042265"/>
                  <a:pt x="2880323" y="1042979"/>
                </a:cubicBezTo>
                <a:cubicBezTo>
                  <a:pt x="2876412" y="1043695"/>
                  <a:pt x="2871419" y="1044302"/>
                  <a:pt x="2865343" y="1044802"/>
                </a:cubicBezTo>
                <a:lnTo>
                  <a:pt x="2862319" y="1041563"/>
                </a:lnTo>
                <a:cubicBezTo>
                  <a:pt x="2854431" y="1042152"/>
                  <a:pt x="2845461" y="1042636"/>
                  <a:pt x="2835410" y="1043011"/>
                </a:cubicBezTo>
                <a:cubicBezTo>
                  <a:pt x="2825358" y="1043387"/>
                  <a:pt x="2815221" y="1043460"/>
                  <a:pt x="2804998" y="1043231"/>
                </a:cubicBezTo>
                <a:lnTo>
                  <a:pt x="2817180" y="1039881"/>
                </a:lnTo>
                <a:lnTo>
                  <a:pt x="2843850" y="1039438"/>
                </a:lnTo>
                <a:cubicBezTo>
                  <a:pt x="2844480" y="1039114"/>
                  <a:pt x="2845038" y="1038765"/>
                  <a:pt x="2845522" y="1038391"/>
                </a:cubicBezTo>
                <a:cubicBezTo>
                  <a:pt x="2846006" y="1038017"/>
                  <a:pt x="2846855" y="1037770"/>
                  <a:pt x="2848070" y="1037651"/>
                </a:cubicBezTo>
                <a:cubicBezTo>
                  <a:pt x="2850756" y="1037550"/>
                  <a:pt x="2853279" y="1037800"/>
                  <a:pt x="2855640" y="1038401"/>
                </a:cubicBezTo>
                <a:cubicBezTo>
                  <a:pt x="2858000" y="1039002"/>
                  <a:pt x="2859528" y="1039448"/>
                  <a:pt x="2860223" y="1039738"/>
                </a:cubicBezTo>
                <a:lnTo>
                  <a:pt x="2910988" y="1039038"/>
                </a:lnTo>
                <a:lnTo>
                  <a:pt x="2920118" y="1037884"/>
                </a:lnTo>
                <a:lnTo>
                  <a:pt x="2928319" y="1035316"/>
                </a:lnTo>
                <a:lnTo>
                  <a:pt x="2909610" y="1034197"/>
                </a:lnTo>
                <a:lnTo>
                  <a:pt x="2852051" y="1036870"/>
                </a:lnTo>
                <a:cubicBezTo>
                  <a:pt x="2841265" y="1036125"/>
                  <a:pt x="2827875" y="1035692"/>
                  <a:pt x="2811881" y="1035571"/>
                </a:cubicBezTo>
                <a:cubicBezTo>
                  <a:pt x="2795886" y="1035449"/>
                  <a:pt x="2782378" y="1035518"/>
                  <a:pt x="2771352" y="1035779"/>
                </a:cubicBezTo>
                <a:cubicBezTo>
                  <a:pt x="2762304" y="1036371"/>
                  <a:pt x="2752849" y="1036682"/>
                  <a:pt x="2742984" y="1036716"/>
                </a:cubicBezTo>
                <a:cubicBezTo>
                  <a:pt x="2733119" y="1036748"/>
                  <a:pt x="2723080" y="1036855"/>
                  <a:pt x="2712865" y="1037037"/>
                </a:cubicBezTo>
                <a:cubicBezTo>
                  <a:pt x="2696496" y="1035831"/>
                  <a:pt x="2679424" y="1034923"/>
                  <a:pt x="2661649" y="1034312"/>
                </a:cubicBezTo>
                <a:lnTo>
                  <a:pt x="2601993" y="1035160"/>
                </a:lnTo>
                <a:cubicBezTo>
                  <a:pt x="2601395" y="1034905"/>
                  <a:pt x="2600257" y="1034597"/>
                  <a:pt x="2598578" y="1034234"/>
                </a:cubicBezTo>
                <a:cubicBezTo>
                  <a:pt x="2596898" y="1033871"/>
                  <a:pt x="2594764" y="1033758"/>
                  <a:pt x="2592175" y="1033894"/>
                </a:cubicBezTo>
                <a:cubicBezTo>
                  <a:pt x="2590902" y="1034037"/>
                  <a:pt x="2589818" y="1034382"/>
                  <a:pt x="2588923" y="1034930"/>
                </a:cubicBezTo>
                <a:cubicBezTo>
                  <a:pt x="2588029" y="1035479"/>
                  <a:pt x="2587237" y="1035927"/>
                  <a:pt x="2586549" y="1036276"/>
                </a:cubicBezTo>
                <a:lnTo>
                  <a:pt x="2558261" y="1032884"/>
                </a:lnTo>
                <a:lnTo>
                  <a:pt x="2550088" y="1030016"/>
                </a:lnTo>
                <a:cubicBezTo>
                  <a:pt x="2559878" y="1029411"/>
                  <a:pt x="2569783" y="1028984"/>
                  <a:pt x="2579805" y="1028735"/>
                </a:cubicBezTo>
                <a:cubicBezTo>
                  <a:pt x="2589826" y="1028485"/>
                  <a:pt x="2603008" y="1027574"/>
                  <a:pt x="2619352" y="1026004"/>
                </a:cubicBezTo>
                <a:cubicBezTo>
                  <a:pt x="2609364" y="1025675"/>
                  <a:pt x="2599520" y="1025397"/>
                  <a:pt x="2589824" y="1025171"/>
                </a:cubicBezTo>
                <a:cubicBezTo>
                  <a:pt x="2580126" y="1024945"/>
                  <a:pt x="2570164" y="1025170"/>
                  <a:pt x="2559936" y="1025847"/>
                </a:cubicBezTo>
                <a:cubicBezTo>
                  <a:pt x="2544425" y="1024579"/>
                  <a:pt x="2528212" y="1023608"/>
                  <a:pt x="2511295" y="1022936"/>
                </a:cubicBezTo>
                <a:cubicBezTo>
                  <a:pt x="2503514" y="1020750"/>
                  <a:pt x="2495884" y="1020251"/>
                  <a:pt x="2488407" y="1021438"/>
                </a:cubicBezTo>
                <a:cubicBezTo>
                  <a:pt x="2480930" y="1022626"/>
                  <a:pt x="2474761" y="1022640"/>
                  <a:pt x="2469897" y="1021478"/>
                </a:cubicBezTo>
                <a:lnTo>
                  <a:pt x="2465227" y="1019839"/>
                </a:lnTo>
                <a:cubicBezTo>
                  <a:pt x="2457793" y="1020293"/>
                  <a:pt x="2451546" y="1020415"/>
                  <a:pt x="2446483" y="1020205"/>
                </a:cubicBezTo>
                <a:cubicBezTo>
                  <a:pt x="2441420" y="1019993"/>
                  <a:pt x="2435815" y="1020069"/>
                  <a:pt x="2429667" y="1020430"/>
                </a:cubicBezTo>
                <a:lnTo>
                  <a:pt x="2406051" y="1018677"/>
                </a:lnTo>
                <a:lnTo>
                  <a:pt x="2421974" y="1015551"/>
                </a:lnTo>
                <a:cubicBezTo>
                  <a:pt x="2419639" y="1014732"/>
                  <a:pt x="2421046" y="1014137"/>
                  <a:pt x="2426194" y="1013764"/>
                </a:cubicBezTo>
                <a:cubicBezTo>
                  <a:pt x="2436671" y="1013153"/>
                  <a:pt x="2448007" y="1012911"/>
                  <a:pt x="2460206" y="1013038"/>
                </a:cubicBezTo>
                <a:cubicBezTo>
                  <a:pt x="2472402" y="1013166"/>
                  <a:pt x="2484383" y="1012878"/>
                  <a:pt x="2496146" y="1012173"/>
                </a:cubicBezTo>
                <a:cubicBezTo>
                  <a:pt x="2496385" y="1012166"/>
                  <a:pt x="2497195" y="1012087"/>
                  <a:pt x="2498574" y="1011936"/>
                </a:cubicBezTo>
                <a:cubicBezTo>
                  <a:pt x="2499955" y="1011785"/>
                  <a:pt x="2500472" y="1011603"/>
                  <a:pt x="2500128" y="1011391"/>
                </a:cubicBezTo>
                <a:cubicBezTo>
                  <a:pt x="2498905" y="1011212"/>
                  <a:pt x="2495446" y="1011133"/>
                  <a:pt x="2489748" y="1011153"/>
                </a:cubicBezTo>
                <a:cubicBezTo>
                  <a:pt x="2484051" y="1011173"/>
                  <a:pt x="2479947" y="1011140"/>
                  <a:pt x="2477438" y="1011053"/>
                </a:cubicBezTo>
                <a:cubicBezTo>
                  <a:pt x="2473502" y="1010761"/>
                  <a:pt x="2470150" y="1010674"/>
                  <a:pt x="2467381" y="1010791"/>
                </a:cubicBezTo>
                <a:cubicBezTo>
                  <a:pt x="2463505" y="1011133"/>
                  <a:pt x="2459965" y="1011389"/>
                  <a:pt x="2456763" y="1011558"/>
                </a:cubicBezTo>
                <a:cubicBezTo>
                  <a:pt x="2453560" y="1011728"/>
                  <a:pt x="2450783" y="1011434"/>
                  <a:pt x="2448434" y="1010677"/>
                </a:cubicBezTo>
                <a:lnTo>
                  <a:pt x="2438614" y="1009409"/>
                </a:lnTo>
                <a:lnTo>
                  <a:pt x="2424366" y="1005498"/>
                </a:lnTo>
                <a:lnTo>
                  <a:pt x="2400271" y="1005756"/>
                </a:lnTo>
                <a:cubicBezTo>
                  <a:pt x="2397047" y="1005238"/>
                  <a:pt x="2393092" y="1004802"/>
                  <a:pt x="2388407" y="1004451"/>
                </a:cubicBezTo>
                <a:cubicBezTo>
                  <a:pt x="2383720" y="1004099"/>
                  <a:pt x="2379413" y="1003814"/>
                  <a:pt x="2375485" y="1003593"/>
                </a:cubicBezTo>
                <a:cubicBezTo>
                  <a:pt x="2374275" y="1003145"/>
                  <a:pt x="2372260" y="1002756"/>
                  <a:pt x="2369439" y="1002424"/>
                </a:cubicBezTo>
                <a:cubicBezTo>
                  <a:pt x="2366620" y="1002092"/>
                  <a:pt x="2363256" y="1002047"/>
                  <a:pt x="2359353" y="1002287"/>
                </a:cubicBezTo>
                <a:lnTo>
                  <a:pt x="2350223" y="1003440"/>
                </a:lnTo>
                <a:lnTo>
                  <a:pt x="2339716" y="999753"/>
                </a:lnTo>
                <a:cubicBezTo>
                  <a:pt x="2345165" y="999555"/>
                  <a:pt x="2353685" y="999414"/>
                  <a:pt x="2365274" y="999328"/>
                </a:cubicBezTo>
                <a:cubicBezTo>
                  <a:pt x="2376864" y="999243"/>
                  <a:pt x="2381993" y="998728"/>
                  <a:pt x="2380664" y="997785"/>
                </a:cubicBezTo>
                <a:cubicBezTo>
                  <a:pt x="2379310" y="997378"/>
                  <a:pt x="2377227" y="997056"/>
                  <a:pt x="2374412" y="996816"/>
                </a:cubicBezTo>
                <a:cubicBezTo>
                  <a:pt x="2371595" y="996577"/>
                  <a:pt x="2369159" y="996402"/>
                  <a:pt x="2367103" y="996293"/>
                </a:cubicBezTo>
                <a:lnTo>
                  <a:pt x="2333878" y="997704"/>
                </a:lnTo>
                <a:lnTo>
                  <a:pt x="2310022" y="996957"/>
                </a:lnTo>
                <a:cubicBezTo>
                  <a:pt x="2302406" y="997507"/>
                  <a:pt x="2295173" y="997781"/>
                  <a:pt x="2288320" y="997782"/>
                </a:cubicBezTo>
                <a:cubicBezTo>
                  <a:pt x="2281469" y="997783"/>
                  <a:pt x="2274355" y="997555"/>
                  <a:pt x="2266978" y="997100"/>
                </a:cubicBezTo>
                <a:lnTo>
                  <a:pt x="2246386" y="998586"/>
                </a:lnTo>
                <a:cubicBezTo>
                  <a:pt x="2234927" y="998014"/>
                  <a:pt x="2223931" y="998149"/>
                  <a:pt x="2213401" y="998991"/>
                </a:cubicBezTo>
                <a:cubicBezTo>
                  <a:pt x="2212761" y="998245"/>
                  <a:pt x="2210425" y="997652"/>
                  <a:pt x="2206392" y="997213"/>
                </a:cubicBezTo>
                <a:cubicBezTo>
                  <a:pt x="2202359" y="996773"/>
                  <a:pt x="2197680" y="996719"/>
                  <a:pt x="2192357" y="997052"/>
                </a:cubicBezTo>
                <a:lnTo>
                  <a:pt x="2162184" y="996267"/>
                </a:lnTo>
                <a:lnTo>
                  <a:pt x="2160567" y="992431"/>
                </a:lnTo>
                <a:cubicBezTo>
                  <a:pt x="2170466" y="992364"/>
                  <a:pt x="2181141" y="992026"/>
                  <a:pt x="2192592" y="991416"/>
                </a:cubicBezTo>
                <a:cubicBezTo>
                  <a:pt x="2204042" y="990806"/>
                  <a:pt x="2213721" y="990662"/>
                  <a:pt x="2221630" y="990987"/>
                </a:cubicBezTo>
                <a:cubicBezTo>
                  <a:pt x="2229587" y="990331"/>
                  <a:pt x="2235433" y="990567"/>
                  <a:pt x="2239170" y="991696"/>
                </a:cubicBezTo>
                <a:cubicBezTo>
                  <a:pt x="2241324" y="992612"/>
                  <a:pt x="2244545" y="993697"/>
                  <a:pt x="2248831" y="994952"/>
                </a:cubicBezTo>
                <a:cubicBezTo>
                  <a:pt x="2253119" y="996206"/>
                  <a:pt x="2256055" y="995829"/>
                  <a:pt x="2257639" y="993822"/>
                </a:cubicBezTo>
                <a:lnTo>
                  <a:pt x="2288051" y="993603"/>
                </a:lnTo>
                <a:lnTo>
                  <a:pt x="2283381" y="991963"/>
                </a:lnTo>
                <a:lnTo>
                  <a:pt x="2300921" y="992673"/>
                </a:lnTo>
                <a:lnTo>
                  <a:pt x="2326663" y="990815"/>
                </a:lnTo>
                <a:lnTo>
                  <a:pt x="2347706" y="992754"/>
                </a:lnTo>
                <a:lnTo>
                  <a:pt x="2370873" y="991082"/>
                </a:lnTo>
                <a:cubicBezTo>
                  <a:pt x="2381166" y="991245"/>
                  <a:pt x="2390754" y="991705"/>
                  <a:pt x="2399638" y="992463"/>
                </a:cubicBezTo>
                <a:lnTo>
                  <a:pt x="2423735" y="992206"/>
                </a:lnTo>
                <a:cubicBezTo>
                  <a:pt x="2422125" y="990778"/>
                  <a:pt x="2429752" y="989734"/>
                  <a:pt x="2446617" y="989071"/>
                </a:cubicBezTo>
                <a:cubicBezTo>
                  <a:pt x="2463483" y="988410"/>
                  <a:pt x="2474734" y="988092"/>
                  <a:pt x="2480367" y="988118"/>
                </a:cubicBezTo>
                <a:cubicBezTo>
                  <a:pt x="2483735" y="988801"/>
                  <a:pt x="2490265" y="988823"/>
                  <a:pt x="2499958" y="988185"/>
                </a:cubicBezTo>
                <a:cubicBezTo>
                  <a:pt x="2509650" y="987548"/>
                  <a:pt x="2516299" y="987067"/>
                  <a:pt x="2519907" y="986745"/>
                </a:cubicBezTo>
                <a:cubicBezTo>
                  <a:pt x="2523136" y="987243"/>
                  <a:pt x="2527140" y="987468"/>
                  <a:pt x="2531922" y="987421"/>
                </a:cubicBezTo>
                <a:cubicBezTo>
                  <a:pt x="2536702" y="987375"/>
                  <a:pt x="2541119" y="987200"/>
                  <a:pt x="2545171" y="986897"/>
                </a:cubicBezTo>
                <a:cubicBezTo>
                  <a:pt x="2549802" y="986480"/>
                  <a:pt x="2552886" y="985929"/>
                  <a:pt x="2554419" y="985241"/>
                </a:cubicBezTo>
                <a:cubicBezTo>
                  <a:pt x="2555954" y="984555"/>
                  <a:pt x="2559037" y="984002"/>
                  <a:pt x="2563668" y="983586"/>
                </a:cubicBezTo>
                <a:cubicBezTo>
                  <a:pt x="2557237" y="982146"/>
                  <a:pt x="2547424" y="981969"/>
                  <a:pt x="2534224" y="983056"/>
                </a:cubicBezTo>
                <a:cubicBezTo>
                  <a:pt x="2521027" y="984143"/>
                  <a:pt x="2511505" y="984069"/>
                  <a:pt x="2505658" y="982833"/>
                </a:cubicBezTo>
                <a:cubicBezTo>
                  <a:pt x="2497654" y="983360"/>
                  <a:pt x="2489037" y="983467"/>
                  <a:pt x="2479808" y="983156"/>
                </a:cubicBezTo>
                <a:cubicBezTo>
                  <a:pt x="2470579" y="982844"/>
                  <a:pt x="2462434" y="982300"/>
                  <a:pt x="2455371" y="981523"/>
                </a:cubicBezTo>
                <a:lnTo>
                  <a:pt x="2421907" y="983939"/>
                </a:lnTo>
                <a:cubicBezTo>
                  <a:pt x="2400781" y="981131"/>
                  <a:pt x="2382366" y="979888"/>
                  <a:pt x="2366662" y="980208"/>
                </a:cubicBezTo>
                <a:cubicBezTo>
                  <a:pt x="2350957" y="980529"/>
                  <a:pt x="2328674" y="980923"/>
                  <a:pt x="2299812" y="981391"/>
                </a:cubicBezTo>
                <a:cubicBezTo>
                  <a:pt x="2295121" y="980062"/>
                  <a:pt x="2288614" y="979050"/>
                  <a:pt x="2280294" y="978354"/>
                </a:cubicBezTo>
                <a:cubicBezTo>
                  <a:pt x="2271975" y="977658"/>
                  <a:pt x="2265469" y="976645"/>
                  <a:pt x="2260777" y="975317"/>
                </a:cubicBezTo>
                <a:lnTo>
                  <a:pt x="2232462" y="977361"/>
                </a:lnTo>
                <a:lnTo>
                  <a:pt x="2228960" y="976132"/>
                </a:lnTo>
                <a:cubicBezTo>
                  <a:pt x="2226721" y="975346"/>
                  <a:pt x="2226647" y="974775"/>
                  <a:pt x="2228735" y="974419"/>
                </a:cubicBezTo>
                <a:cubicBezTo>
                  <a:pt x="2230822" y="974062"/>
                  <a:pt x="2234489" y="973715"/>
                  <a:pt x="2239735" y="973378"/>
                </a:cubicBezTo>
                <a:lnTo>
                  <a:pt x="2263831" y="973120"/>
                </a:lnTo>
                <a:cubicBezTo>
                  <a:pt x="2265635" y="972960"/>
                  <a:pt x="2268521" y="972566"/>
                  <a:pt x="2272493" y="971939"/>
                </a:cubicBezTo>
                <a:cubicBezTo>
                  <a:pt x="2276462" y="971313"/>
                  <a:pt x="2278414" y="970863"/>
                  <a:pt x="2278347" y="970590"/>
                </a:cubicBezTo>
                <a:lnTo>
                  <a:pt x="2270625" y="971148"/>
                </a:lnTo>
                <a:cubicBezTo>
                  <a:pt x="2263767" y="970511"/>
                  <a:pt x="2254861" y="969836"/>
                  <a:pt x="2243910" y="969124"/>
                </a:cubicBezTo>
                <a:cubicBezTo>
                  <a:pt x="2232958" y="968413"/>
                  <a:pt x="2223932" y="968241"/>
                  <a:pt x="2216835" y="968608"/>
                </a:cubicBezTo>
                <a:cubicBezTo>
                  <a:pt x="2212321" y="968204"/>
                  <a:pt x="2207028" y="968072"/>
                  <a:pt x="2200959" y="968211"/>
                </a:cubicBezTo>
                <a:cubicBezTo>
                  <a:pt x="2194892" y="968351"/>
                  <a:pt x="2189187" y="968619"/>
                  <a:pt x="2183851" y="969014"/>
                </a:cubicBezTo>
                <a:lnTo>
                  <a:pt x="2165380" y="966889"/>
                </a:lnTo>
                <a:cubicBezTo>
                  <a:pt x="2161276" y="967196"/>
                  <a:pt x="2156324" y="967409"/>
                  <a:pt x="2150523" y="967529"/>
                </a:cubicBezTo>
                <a:cubicBezTo>
                  <a:pt x="2144722" y="967649"/>
                  <a:pt x="2139538" y="967509"/>
                  <a:pt x="2134969" y="967109"/>
                </a:cubicBezTo>
                <a:lnTo>
                  <a:pt x="2114377" y="968595"/>
                </a:lnTo>
                <a:lnTo>
                  <a:pt x="2101984" y="967513"/>
                </a:lnTo>
                <a:cubicBezTo>
                  <a:pt x="2094032" y="968036"/>
                  <a:pt x="2085308" y="968151"/>
                  <a:pt x="2075812" y="967859"/>
                </a:cubicBezTo>
                <a:cubicBezTo>
                  <a:pt x="2066316" y="967567"/>
                  <a:pt x="2057418" y="967077"/>
                  <a:pt x="2049121" y="966389"/>
                </a:cubicBezTo>
                <a:cubicBezTo>
                  <a:pt x="2038534" y="966145"/>
                  <a:pt x="2026381" y="965828"/>
                  <a:pt x="2012663" y="965440"/>
                </a:cubicBezTo>
                <a:cubicBezTo>
                  <a:pt x="1998947" y="965051"/>
                  <a:pt x="1986855" y="964483"/>
                  <a:pt x="1976385" y="963736"/>
                </a:cubicBezTo>
                <a:cubicBezTo>
                  <a:pt x="1972435" y="964052"/>
                  <a:pt x="1968107" y="964303"/>
                  <a:pt x="1963398" y="964488"/>
                </a:cubicBezTo>
                <a:cubicBezTo>
                  <a:pt x="1958690" y="964674"/>
                  <a:pt x="1954128" y="964571"/>
                  <a:pt x="1949715" y="964180"/>
                </a:cubicBezTo>
                <a:cubicBezTo>
                  <a:pt x="1941681" y="964718"/>
                  <a:pt x="1932771" y="964949"/>
                  <a:pt x="1922985" y="964874"/>
                </a:cubicBezTo>
                <a:cubicBezTo>
                  <a:pt x="1913201" y="964798"/>
                  <a:pt x="1904410" y="964527"/>
                  <a:pt x="1896615" y="964060"/>
                </a:cubicBezTo>
                <a:cubicBezTo>
                  <a:pt x="1893934" y="964254"/>
                  <a:pt x="1891282" y="964322"/>
                  <a:pt x="1888660" y="964264"/>
                </a:cubicBezTo>
                <a:cubicBezTo>
                  <a:pt x="1886038" y="964206"/>
                  <a:pt x="1884090" y="963976"/>
                  <a:pt x="1882816" y="963574"/>
                </a:cubicBezTo>
                <a:lnTo>
                  <a:pt x="1881888" y="962160"/>
                </a:lnTo>
                <a:lnTo>
                  <a:pt x="1911132" y="961531"/>
                </a:lnTo>
                <a:cubicBezTo>
                  <a:pt x="1915034" y="961743"/>
                  <a:pt x="1919450" y="961795"/>
                  <a:pt x="1924377" y="961686"/>
                </a:cubicBezTo>
                <a:cubicBezTo>
                  <a:pt x="1929304" y="961577"/>
                  <a:pt x="1933779" y="961377"/>
                  <a:pt x="1937802" y="961087"/>
                </a:cubicBezTo>
                <a:lnTo>
                  <a:pt x="1965639" y="961054"/>
                </a:lnTo>
                <a:cubicBezTo>
                  <a:pt x="1971187" y="960550"/>
                  <a:pt x="1977525" y="960051"/>
                  <a:pt x="1984652" y="959558"/>
                </a:cubicBezTo>
                <a:cubicBezTo>
                  <a:pt x="1991782" y="959063"/>
                  <a:pt x="1997296" y="959366"/>
                  <a:pt x="2001199" y="960462"/>
                </a:cubicBezTo>
                <a:cubicBezTo>
                  <a:pt x="2026685" y="958787"/>
                  <a:pt x="2059596" y="957811"/>
                  <a:pt x="2099930" y="957534"/>
                </a:cubicBezTo>
                <a:cubicBezTo>
                  <a:pt x="2140266" y="957257"/>
                  <a:pt x="2174104" y="957696"/>
                  <a:pt x="2201447" y="958851"/>
                </a:cubicBezTo>
                <a:cubicBezTo>
                  <a:pt x="2210389" y="958267"/>
                  <a:pt x="2219124" y="957884"/>
                  <a:pt x="2227654" y="957701"/>
                </a:cubicBezTo>
                <a:cubicBezTo>
                  <a:pt x="2236183" y="957517"/>
                  <a:pt x="2244919" y="957133"/>
                  <a:pt x="2253859" y="956549"/>
                </a:cubicBezTo>
                <a:cubicBezTo>
                  <a:pt x="2255746" y="957144"/>
                  <a:pt x="2258572" y="957455"/>
                  <a:pt x="2262334" y="957482"/>
                </a:cubicBezTo>
                <a:cubicBezTo>
                  <a:pt x="2266097" y="957508"/>
                  <a:pt x="2269976" y="957373"/>
                  <a:pt x="2273974" y="957073"/>
                </a:cubicBezTo>
                <a:cubicBezTo>
                  <a:pt x="2284627" y="956387"/>
                  <a:pt x="2291518" y="956218"/>
                  <a:pt x="2294649" y="956569"/>
                </a:cubicBezTo>
                <a:cubicBezTo>
                  <a:pt x="2297782" y="956920"/>
                  <a:pt x="2302743" y="956890"/>
                  <a:pt x="2309534" y="956483"/>
                </a:cubicBezTo>
                <a:lnTo>
                  <a:pt x="2341113" y="956673"/>
                </a:lnTo>
                <a:cubicBezTo>
                  <a:pt x="2344234" y="957179"/>
                  <a:pt x="2347809" y="957434"/>
                  <a:pt x="2351840" y="957443"/>
                </a:cubicBezTo>
                <a:cubicBezTo>
                  <a:pt x="2355871" y="957450"/>
                  <a:pt x="2359857" y="957306"/>
                  <a:pt x="2363801" y="957011"/>
                </a:cubicBezTo>
                <a:lnTo>
                  <a:pt x="2375505" y="955672"/>
                </a:lnTo>
                <a:lnTo>
                  <a:pt x="2465811" y="953599"/>
                </a:lnTo>
                <a:lnTo>
                  <a:pt x="2478203" y="954681"/>
                </a:lnTo>
                <a:lnTo>
                  <a:pt x="2494576" y="954980"/>
                </a:lnTo>
                <a:cubicBezTo>
                  <a:pt x="2498706" y="954683"/>
                  <a:pt x="2503609" y="954452"/>
                  <a:pt x="2509289" y="954289"/>
                </a:cubicBezTo>
                <a:cubicBezTo>
                  <a:pt x="2514968" y="954127"/>
                  <a:pt x="2519811" y="954147"/>
                  <a:pt x="2523820" y="954352"/>
                </a:cubicBezTo>
                <a:cubicBezTo>
                  <a:pt x="2527806" y="953776"/>
                  <a:pt x="2533821" y="953300"/>
                  <a:pt x="2541870" y="952925"/>
                </a:cubicBezTo>
                <a:cubicBezTo>
                  <a:pt x="2549919" y="952550"/>
                  <a:pt x="2555755" y="952828"/>
                  <a:pt x="2559381" y="953761"/>
                </a:cubicBezTo>
                <a:cubicBezTo>
                  <a:pt x="2566874" y="953395"/>
                  <a:pt x="2580548" y="953293"/>
                  <a:pt x="2600408" y="953454"/>
                </a:cubicBezTo>
                <a:cubicBezTo>
                  <a:pt x="2620266" y="953616"/>
                  <a:pt x="2632242" y="954007"/>
                  <a:pt x="2636338" y="954627"/>
                </a:cubicBezTo>
                <a:lnTo>
                  <a:pt x="2657859" y="954556"/>
                </a:lnTo>
                <a:cubicBezTo>
                  <a:pt x="2674288" y="953514"/>
                  <a:pt x="2689809" y="952970"/>
                  <a:pt x="2704419" y="952923"/>
                </a:cubicBezTo>
                <a:cubicBezTo>
                  <a:pt x="2719030" y="952877"/>
                  <a:pt x="2734549" y="952334"/>
                  <a:pt x="2750979" y="951292"/>
                </a:cubicBezTo>
                <a:lnTo>
                  <a:pt x="2764778" y="951778"/>
                </a:lnTo>
                <a:cubicBezTo>
                  <a:pt x="2774858" y="951276"/>
                  <a:pt x="2788154" y="951222"/>
                  <a:pt x="2804664" y="951615"/>
                </a:cubicBezTo>
                <a:cubicBezTo>
                  <a:pt x="2821173" y="952009"/>
                  <a:pt x="2834467" y="951954"/>
                  <a:pt x="2844549" y="951453"/>
                </a:cubicBezTo>
                <a:cubicBezTo>
                  <a:pt x="2852828" y="952316"/>
                  <a:pt x="2862108" y="952305"/>
                  <a:pt x="2872386" y="951419"/>
                </a:cubicBezTo>
                <a:cubicBezTo>
                  <a:pt x="2882664" y="950533"/>
                  <a:pt x="2891943" y="950522"/>
                  <a:pt x="2900223" y="951386"/>
                </a:cubicBezTo>
                <a:cubicBezTo>
                  <a:pt x="2909080" y="951045"/>
                  <a:pt x="2932426" y="950615"/>
                  <a:pt x="2970262" y="950097"/>
                </a:cubicBezTo>
                <a:cubicBezTo>
                  <a:pt x="3008096" y="949579"/>
                  <a:pt x="3030448" y="949344"/>
                  <a:pt x="3037314" y="949394"/>
                </a:cubicBezTo>
                <a:cubicBezTo>
                  <a:pt x="3040976" y="948841"/>
                  <a:pt x="3045706" y="948459"/>
                  <a:pt x="3051502" y="948246"/>
                </a:cubicBezTo>
                <a:cubicBezTo>
                  <a:pt x="3057298" y="948034"/>
                  <a:pt x="3061846" y="948405"/>
                  <a:pt x="3065150" y="949361"/>
                </a:cubicBezTo>
                <a:cubicBezTo>
                  <a:pt x="3086702" y="949276"/>
                  <a:pt x="3109684" y="949490"/>
                  <a:pt x="3134098" y="950003"/>
                </a:cubicBezTo>
                <a:cubicBezTo>
                  <a:pt x="3158510" y="950515"/>
                  <a:pt x="3180678" y="950170"/>
                  <a:pt x="3200596" y="948969"/>
                </a:cubicBezTo>
                <a:cubicBezTo>
                  <a:pt x="3202536" y="949128"/>
                  <a:pt x="3204852" y="949351"/>
                  <a:pt x="3207552" y="949640"/>
                </a:cubicBezTo>
                <a:cubicBezTo>
                  <a:pt x="3210250" y="949929"/>
                  <a:pt x="3212920" y="950004"/>
                  <a:pt x="3215562" y="949864"/>
                </a:cubicBezTo>
                <a:cubicBezTo>
                  <a:pt x="3216650" y="949725"/>
                  <a:pt x="3216818" y="949465"/>
                  <a:pt x="3216064" y="949087"/>
                </a:cubicBezTo>
                <a:cubicBezTo>
                  <a:pt x="3215310" y="948709"/>
                  <a:pt x="3214836" y="948497"/>
                  <a:pt x="3214634" y="948449"/>
                </a:cubicBezTo>
                <a:lnTo>
                  <a:pt x="3241304" y="948006"/>
                </a:lnTo>
                <a:lnTo>
                  <a:pt x="3251122" y="949274"/>
                </a:lnTo>
                <a:cubicBezTo>
                  <a:pt x="3260590" y="949578"/>
                  <a:pt x="3272178" y="949606"/>
                  <a:pt x="3285888" y="949357"/>
                </a:cubicBezTo>
                <a:cubicBezTo>
                  <a:pt x="3299600" y="949108"/>
                  <a:pt x="3311248" y="948885"/>
                  <a:pt x="3320836" y="948687"/>
                </a:cubicBezTo>
                <a:cubicBezTo>
                  <a:pt x="3325566" y="948078"/>
                  <a:pt x="3330382" y="947771"/>
                  <a:pt x="3335284" y="947768"/>
                </a:cubicBezTo>
                <a:cubicBezTo>
                  <a:pt x="3340188" y="947764"/>
                  <a:pt x="3344182" y="948257"/>
                  <a:pt x="3347266" y="949249"/>
                </a:cubicBezTo>
                <a:lnTo>
                  <a:pt x="3368788" y="949178"/>
                </a:lnTo>
                <a:cubicBezTo>
                  <a:pt x="3374386" y="949349"/>
                  <a:pt x="3385586" y="949241"/>
                  <a:pt x="3402386" y="948851"/>
                </a:cubicBezTo>
                <a:cubicBezTo>
                  <a:pt x="3419188" y="948461"/>
                  <a:pt x="3430448" y="948102"/>
                  <a:pt x="3436166" y="947771"/>
                </a:cubicBezTo>
                <a:cubicBezTo>
                  <a:pt x="3444766" y="947294"/>
                  <a:pt x="3452134" y="947339"/>
                  <a:pt x="3458270" y="947904"/>
                </a:cubicBezTo>
                <a:cubicBezTo>
                  <a:pt x="3464408" y="948471"/>
                  <a:pt x="3471776" y="948515"/>
                  <a:pt x="3480376" y="948038"/>
                </a:cubicBezTo>
                <a:lnTo>
                  <a:pt x="3525754" y="948715"/>
                </a:lnTo>
                <a:cubicBezTo>
                  <a:pt x="3531544" y="948522"/>
                  <a:pt x="3546342" y="948360"/>
                  <a:pt x="3570144" y="948227"/>
                </a:cubicBezTo>
                <a:cubicBezTo>
                  <a:pt x="3593946" y="948094"/>
                  <a:pt x="3607456" y="948024"/>
                  <a:pt x="3610674" y="948018"/>
                </a:cubicBezTo>
                <a:cubicBezTo>
                  <a:pt x="3616008" y="947530"/>
                  <a:pt x="3621488" y="947093"/>
                  <a:pt x="3627114" y="946708"/>
                </a:cubicBezTo>
                <a:cubicBezTo>
                  <a:pt x="3632740" y="946322"/>
                  <a:pt x="3637396" y="946686"/>
                  <a:pt x="3641084" y="947799"/>
                </a:cubicBezTo>
                <a:cubicBezTo>
                  <a:pt x="3663002" y="947730"/>
                  <a:pt x="3687766" y="947980"/>
                  <a:pt x="3715382" y="948549"/>
                </a:cubicBezTo>
                <a:cubicBezTo>
                  <a:pt x="3742996" y="949118"/>
                  <a:pt x="3767588" y="948763"/>
                  <a:pt x="3789162" y="947484"/>
                </a:cubicBezTo>
                <a:cubicBezTo>
                  <a:pt x="3791260" y="947631"/>
                  <a:pt x="3793902" y="947831"/>
                  <a:pt x="3797082" y="948085"/>
                </a:cubicBezTo>
                <a:cubicBezTo>
                  <a:pt x="3800262" y="948340"/>
                  <a:pt x="3802612" y="948437"/>
                  <a:pt x="3804128" y="948379"/>
                </a:cubicBezTo>
                <a:cubicBezTo>
                  <a:pt x="3806522" y="948176"/>
                  <a:pt x="3807586" y="947914"/>
                  <a:pt x="3807318" y="947593"/>
                </a:cubicBezTo>
                <a:cubicBezTo>
                  <a:pt x="3807054" y="947272"/>
                  <a:pt x="3806538" y="947002"/>
                  <a:pt x="3805774" y="946778"/>
                </a:cubicBezTo>
                <a:lnTo>
                  <a:pt x="3832444" y="946335"/>
                </a:lnTo>
                <a:cubicBezTo>
                  <a:pt x="3841718" y="947230"/>
                  <a:pt x="3851694" y="947827"/>
                  <a:pt x="3862376" y="948126"/>
                </a:cubicBezTo>
                <a:lnTo>
                  <a:pt x="3920864" y="946869"/>
                </a:lnTo>
                <a:cubicBezTo>
                  <a:pt x="3925644" y="946276"/>
                  <a:pt x="3930654" y="946038"/>
                  <a:pt x="3935898" y="946153"/>
                </a:cubicBezTo>
                <a:cubicBezTo>
                  <a:pt x="3941142" y="946269"/>
                  <a:pt x="3945330" y="946832"/>
                  <a:pt x="3948462" y="947840"/>
                </a:cubicBezTo>
                <a:cubicBezTo>
                  <a:pt x="3953328" y="947550"/>
                  <a:pt x="3957344" y="947508"/>
                  <a:pt x="3960510" y="947711"/>
                </a:cubicBezTo>
                <a:cubicBezTo>
                  <a:pt x="3963676" y="947915"/>
                  <a:pt x="3967692" y="947872"/>
                  <a:pt x="3972558" y="947583"/>
                </a:cubicBezTo>
                <a:cubicBezTo>
                  <a:pt x="3976944" y="947647"/>
                  <a:pt x="3989050" y="947493"/>
                  <a:pt x="4008878" y="947122"/>
                </a:cubicBezTo>
                <a:cubicBezTo>
                  <a:pt x="4028706" y="946751"/>
                  <a:pt x="4041162" y="946448"/>
                  <a:pt x="4046252" y="946215"/>
                </a:cubicBezTo>
                <a:cubicBezTo>
                  <a:pt x="4054958" y="945730"/>
                  <a:pt x="4062756" y="945744"/>
                  <a:pt x="4069644" y="946255"/>
                </a:cubicBezTo>
                <a:cubicBezTo>
                  <a:pt x="4076532" y="946767"/>
                  <a:pt x="4084330" y="946780"/>
                  <a:pt x="4093036" y="946296"/>
                </a:cubicBezTo>
                <a:lnTo>
                  <a:pt x="4118300" y="946448"/>
                </a:lnTo>
                <a:cubicBezTo>
                  <a:pt x="4124598" y="946116"/>
                  <a:pt x="4130484" y="946186"/>
                  <a:pt x="4135960" y="946655"/>
                </a:cubicBezTo>
                <a:cubicBezTo>
                  <a:pt x="4141436" y="947124"/>
                  <a:pt x="4147322" y="947194"/>
                  <a:pt x="4153620" y="946862"/>
                </a:cubicBezTo>
                <a:cubicBezTo>
                  <a:pt x="4157552" y="948060"/>
                  <a:pt x="4164176" y="948571"/>
                  <a:pt x="4173496" y="948391"/>
                </a:cubicBezTo>
                <a:cubicBezTo>
                  <a:pt x="4174700" y="948315"/>
                  <a:pt x="4175510" y="948236"/>
                  <a:pt x="4175924" y="948155"/>
                </a:cubicBezTo>
                <a:cubicBezTo>
                  <a:pt x="4176340" y="948073"/>
                  <a:pt x="4176856" y="947891"/>
                  <a:pt x="4177476" y="947610"/>
                </a:cubicBezTo>
                <a:lnTo>
                  <a:pt x="4187534" y="947872"/>
                </a:lnTo>
                <a:cubicBezTo>
                  <a:pt x="4190560" y="947890"/>
                  <a:pt x="4193046" y="947854"/>
                  <a:pt x="4194992" y="947766"/>
                </a:cubicBezTo>
                <a:cubicBezTo>
                  <a:pt x="4196936" y="947677"/>
                  <a:pt x="4199130" y="947539"/>
                  <a:pt x="4201572" y="947353"/>
                </a:cubicBezTo>
                <a:cubicBezTo>
                  <a:pt x="4221770" y="947860"/>
                  <a:pt x="4242424" y="948119"/>
                  <a:pt x="4263530" y="948129"/>
                </a:cubicBezTo>
                <a:cubicBezTo>
                  <a:pt x="4284638" y="948139"/>
                  <a:pt x="4305700" y="947998"/>
                  <a:pt x="4326720" y="947705"/>
                </a:cubicBezTo>
                <a:cubicBezTo>
                  <a:pt x="4331220" y="947513"/>
                  <a:pt x="4340996" y="947404"/>
                  <a:pt x="4356052" y="947378"/>
                </a:cubicBezTo>
                <a:cubicBezTo>
                  <a:pt x="4371104" y="947351"/>
                  <a:pt x="4379888" y="947438"/>
                  <a:pt x="4382396" y="947637"/>
                </a:cubicBezTo>
                <a:cubicBezTo>
                  <a:pt x="4391366" y="947041"/>
                  <a:pt x="4400334" y="946785"/>
                  <a:pt x="4409302" y="946869"/>
                </a:cubicBezTo>
                <a:cubicBezTo>
                  <a:pt x="4418268" y="946952"/>
                  <a:pt x="4427468" y="947050"/>
                  <a:pt x="4436902" y="947161"/>
                </a:cubicBezTo>
                <a:lnTo>
                  <a:pt x="4449296" y="948243"/>
                </a:lnTo>
                <a:cubicBezTo>
                  <a:pt x="4450630" y="948167"/>
                  <a:pt x="4452112" y="948142"/>
                  <a:pt x="4453740" y="948169"/>
                </a:cubicBezTo>
                <a:cubicBezTo>
                  <a:pt x="4455368" y="948195"/>
                  <a:pt x="4456850" y="948170"/>
                  <a:pt x="4458186" y="948095"/>
                </a:cubicBezTo>
                <a:cubicBezTo>
                  <a:pt x="4462498" y="948020"/>
                  <a:pt x="4466272" y="947891"/>
                  <a:pt x="4469504" y="947709"/>
                </a:cubicBezTo>
                <a:cubicBezTo>
                  <a:pt x="4472734" y="947528"/>
                  <a:pt x="4476216" y="947297"/>
                  <a:pt x="4479946" y="947017"/>
                </a:cubicBezTo>
                <a:cubicBezTo>
                  <a:pt x="4481736" y="947465"/>
                  <a:pt x="4484232" y="947614"/>
                  <a:pt x="4487430" y="947465"/>
                </a:cubicBezTo>
                <a:cubicBezTo>
                  <a:pt x="4488872" y="947381"/>
                  <a:pt x="4490784" y="947326"/>
                  <a:pt x="4493162" y="947298"/>
                </a:cubicBezTo>
                <a:cubicBezTo>
                  <a:pt x="4495540" y="947270"/>
                  <a:pt x="4497450" y="947215"/>
                  <a:pt x="4498894" y="947132"/>
                </a:cubicBezTo>
                <a:lnTo>
                  <a:pt x="4500062" y="947541"/>
                </a:lnTo>
                <a:cubicBezTo>
                  <a:pt x="4502830" y="947424"/>
                  <a:pt x="4506182" y="947512"/>
                  <a:pt x="4510118" y="947804"/>
                </a:cubicBezTo>
                <a:lnTo>
                  <a:pt x="4536788" y="947360"/>
                </a:lnTo>
                <a:cubicBezTo>
                  <a:pt x="4542710" y="947170"/>
                  <a:pt x="4548414" y="946902"/>
                  <a:pt x="4553898" y="946557"/>
                </a:cubicBezTo>
                <a:cubicBezTo>
                  <a:pt x="4559382" y="946212"/>
                  <a:pt x="4563506" y="945935"/>
                  <a:pt x="4566270" y="945726"/>
                </a:cubicBezTo>
                <a:close/>
                <a:moveTo>
                  <a:pt x="333800" y="841781"/>
                </a:moveTo>
                <a:lnTo>
                  <a:pt x="885700" y="1119755"/>
                </a:lnTo>
                <a:lnTo>
                  <a:pt x="2861912" y="1119755"/>
                </a:lnTo>
                <a:lnTo>
                  <a:pt x="5746257" y="1119755"/>
                </a:lnTo>
                <a:cubicBezTo>
                  <a:pt x="5746257" y="1119755"/>
                  <a:pt x="5621419" y="1226204"/>
                  <a:pt x="5657147" y="1332374"/>
                </a:cubicBezTo>
                <a:cubicBezTo>
                  <a:pt x="5692875" y="1438544"/>
                  <a:pt x="5853023" y="1462262"/>
                  <a:pt x="5853023" y="1462262"/>
                </a:cubicBezTo>
                <a:cubicBezTo>
                  <a:pt x="5853023" y="1462262"/>
                  <a:pt x="5559103" y="1450404"/>
                  <a:pt x="5452337" y="1627723"/>
                </a:cubicBezTo>
                <a:cubicBezTo>
                  <a:pt x="5345572" y="1805040"/>
                  <a:pt x="5541449" y="1816899"/>
                  <a:pt x="5541449" y="1816899"/>
                </a:cubicBezTo>
                <a:cubicBezTo>
                  <a:pt x="5538957" y="1825198"/>
                  <a:pt x="5499257" y="1830227"/>
                  <a:pt x="5429065" y="1832687"/>
                </a:cubicBezTo>
                <a:lnTo>
                  <a:pt x="5419612" y="1832880"/>
                </a:lnTo>
                <a:lnTo>
                  <a:pt x="5437843" y="1837790"/>
                </a:lnTo>
                <a:cubicBezTo>
                  <a:pt x="5448977" y="1837342"/>
                  <a:pt x="5460303" y="1842749"/>
                  <a:pt x="5471825" y="1854016"/>
                </a:cubicBezTo>
                <a:cubicBezTo>
                  <a:pt x="5477315" y="1849921"/>
                  <a:pt x="5483611" y="1847955"/>
                  <a:pt x="5490717" y="1848116"/>
                </a:cubicBezTo>
                <a:cubicBezTo>
                  <a:pt x="5497821" y="1848278"/>
                  <a:pt x="5504037" y="1850079"/>
                  <a:pt x="5509365" y="1853513"/>
                </a:cubicBezTo>
                <a:lnTo>
                  <a:pt x="5539961" y="1858579"/>
                </a:lnTo>
                <a:cubicBezTo>
                  <a:pt x="5545211" y="1862388"/>
                  <a:pt x="5549769" y="1868600"/>
                  <a:pt x="5553635" y="1877217"/>
                </a:cubicBezTo>
                <a:cubicBezTo>
                  <a:pt x="5557501" y="1885832"/>
                  <a:pt x="5559457" y="1894133"/>
                  <a:pt x="5559499" y="1902116"/>
                </a:cubicBezTo>
                <a:cubicBezTo>
                  <a:pt x="5551823" y="1911970"/>
                  <a:pt x="5530411" y="1916192"/>
                  <a:pt x="5495259" y="1914779"/>
                </a:cubicBezTo>
                <a:cubicBezTo>
                  <a:pt x="5460107" y="1913368"/>
                  <a:pt x="5435463" y="1909077"/>
                  <a:pt x="5421330" y="1901910"/>
                </a:cubicBezTo>
                <a:lnTo>
                  <a:pt x="5422906" y="1908049"/>
                </a:lnTo>
                <a:cubicBezTo>
                  <a:pt x="5420172" y="1921187"/>
                  <a:pt x="5416788" y="1929760"/>
                  <a:pt x="5412758" y="1933762"/>
                </a:cubicBezTo>
                <a:cubicBezTo>
                  <a:pt x="5408728" y="1937766"/>
                  <a:pt x="5403378" y="1938664"/>
                  <a:pt x="5396708" y="1936457"/>
                </a:cubicBezTo>
                <a:cubicBezTo>
                  <a:pt x="5368416" y="1949895"/>
                  <a:pt x="5337684" y="1957891"/>
                  <a:pt x="5304506" y="1960445"/>
                </a:cubicBezTo>
                <a:cubicBezTo>
                  <a:pt x="5271332" y="1962999"/>
                  <a:pt x="5239810" y="1967926"/>
                  <a:pt x="5209942" y="1975227"/>
                </a:cubicBezTo>
                <a:cubicBezTo>
                  <a:pt x="5206574" y="1984866"/>
                  <a:pt x="5203444" y="1988300"/>
                  <a:pt x="5200554" y="1985531"/>
                </a:cubicBezTo>
                <a:cubicBezTo>
                  <a:pt x="5197662" y="1982760"/>
                  <a:pt x="5193434" y="1977827"/>
                  <a:pt x="5187864" y="1970730"/>
                </a:cubicBezTo>
                <a:cubicBezTo>
                  <a:pt x="5184116" y="1973118"/>
                  <a:pt x="5180804" y="1975157"/>
                  <a:pt x="5177924" y="1976852"/>
                </a:cubicBezTo>
                <a:cubicBezTo>
                  <a:pt x="5175044" y="1978543"/>
                  <a:pt x="5174254" y="1982261"/>
                  <a:pt x="5175552" y="1988003"/>
                </a:cubicBezTo>
                <a:cubicBezTo>
                  <a:pt x="5168692" y="1988110"/>
                  <a:pt x="5160254" y="1987167"/>
                  <a:pt x="5150238" y="1985176"/>
                </a:cubicBezTo>
                <a:cubicBezTo>
                  <a:pt x="5140224" y="1983188"/>
                  <a:pt x="5133834" y="1986152"/>
                  <a:pt x="5131072" y="1994073"/>
                </a:cubicBezTo>
                <a:lnTo>
                  <a:pt x="5161344" y="2014199"/>
                </a:lnTo>
                <a:cubicBezTo>
                  <a:pt x="5166456" y="2017808"/>
                  <a:pt x="5170978" y="2019117"/>
                  <a:pt x="5174906" y="2018123"/>
                </a:cubicBezTo>
                <a:cubicBezTo>
                  <a:pt x="5178838" y="2017130"/>
                  <a:pt x="5181784" y="2012299"/>
                  <a:pt x="5183748" y="2003635"/>
                </a:cubicBezTo>
                <a:cubicBezTo>
                  <a:pt x="5189108" y="2007198"/>
                  <a:pt x="5195652" y="2010275"/>
                  <a:pt x="5203380" y="2012867"/>
                </a:cubicBezTo>
                <a:cubicBezTo>
                  <a:pt x="5211106" y="2015458"/>
                  <a:pt x="5218126" y="2016306"/>
                  <a:pt x="5224434" y="2015408"/>
                </a:cubicBezTo>
                <a:lnTo>
                  <a:pt x="5299512" y="2014403"/>
                </a:lnTo>
                <a:lnTo>
                  <a:pt x="5326314" y="2037314"/>
                </a:lnTo>
                <a:cubicBezTo>
                  <a:pt x="5331636" y="2041063"/>
                  <a:pt x="5336998" y="2042932"/>
                  <a:pt x="5342400" y="2042916"/>
                </a:cubicBezTo>
                <a:cubicBezTo>
                  <a:pt x="5347802" y="2042900"/>
                  <a:pt x="5351590" y="2038629"/>
                  <a:pt x="5353762" y="2030104"/>
                </a:cubicBezTo>
                <a:lnTo>
                  <a:pt x="5387830" y="2032385"/>
                </a:lnTo>
                <a:cubicBezTo>
                  <a:pt x="5398614" y="2020037"/>
                  <a:pt x="5410026" y="2018288"/>
                  <a:pt x="5422060" y="2027135"/>
                </a:cubicBezTo>
                <a:cubicBezTo>
                  <a:pt x="5434097" y="2035986"/>
                  <a:pt x="5445505" y="2034237"/>
                  <a:pt x="5456289" y="2021888"/>
                </a:cubicBezTo>
                <a:lnTo>
                  <a:pt x="5514939" y="2071061"/>
                </a:lnTo>
                <a:cubicBezTo>
                  <a:pt x="5509185" y="2094178"/>
                  <a:pt x="5504501" y="2107187"/>
                  <a:pt x="5500885" y="2110087"/>
                </a:cubicBezTo>
                <a:cubicBezTo>
                  <a:pt x="5497267" y="2112987"/>
                  <a:pt x="5490383" y="2109257"/>
                  <a:pt x="5480227" y="2098900"/>
                </a:cubicBezTo>
                <a:cubicBezTo>
                  <a:pt x="5473449" y="2118365"/>
                  <a:pt x="5466007" y="2124026"/>
                  <a:pt x="5457901" y="2115880"/>
                </a:cubicBezTo>
                <a:cubicBezTo>
                  <a:pt x="5449795" y="2107733"/>
                  <a:pt x="5442827" y="2111162"/>
                  <a:pt x="5436997" y="2126167"/>
                </a:cubicBezTo>
                <a:cubicBezTo>
                  <a:pt x="5425171" y="2122546"/>
                  <a:pt x="5407188" y="2122473"/>
                  <a:pt x="5383054" y="2125948"/>
                </a:cubicBezTo>
                <a:cubicBezTo>
                  <a:pt x="5358920" y="2129422"/>
                  <a:pt x="5343776" y="2136325"/>
                  <a:pt x="5337620" y="2146659"/>
                </a:cubicBezTo>
                <a:lnTo>
                  <a:pt x="5259070" y="2150446"/>
                </a:lnTo>
                <a:cubicBezTo>
                  <a:pt x="5253528" y="2170310"/>
                  <a:pt x="5245976" y="2184381"/>
                  <a:pt x="5236416" y="2192664"/>
                </a:cubicBezTo>
                <a:cubicBezTo>
                  <a:pt x="5226856" y="2200949"/>
                  <a:pt x="5215370" y="2199676"/>
                  <a:pt x="5201956" y="2188848"/>
                </a:cubicBezTo>
                <a:cubicBezTo>
                  <a:pt x="5186062" y="2194193"/>
                  <a:pt x="5168948" y="2196819"/>
                  <a:pt x="5150612" y="2196721"/>
                </a:cubicBezTo>
                <a:cubicBezTo>
                  <a:pt x="5132276" y="2196624"/>
                  <a:pt x="5115322" y="2191717"/>
                  <a:pt x="5099752" y="2182002"/>
                </a:cubicBezTo>
                <a:lnTo>
                  <a:pt x="5076704" y="2222687"/>
                </a:lnTo>
                <a:lnTo>
                  <a:pt x="5048326" y="2193642"/>
                </a:lnTo>
                <a:lnTo>
                  <a:pt x="5010144" y="2224263"/>
                </a:lnTo>
                <a:cubicBezTo>
                  <a:pt x="5000992" y="2221888"/>
                  <a:pt x="4992960" y="2221855"/>
                  <a:pt x="4986052" y="2224157"/>
                </a:cubicBezTo>
                <a:cubicBezTo>
                  <a:pt x="4979142" y="2226460"/>
                  <a:pt x="4972454" y="2223498"/>
                  <a:pt x="4965986" y="2215273"/>
                </a:cubicBezTo>
                <a:cubicBezTo>
                  <a:pt x="4961286" y="2215648"/>
                  <a:pt x="4956092" y="2219197"/>
                  <a:pt x="4950406" y="2225917"/>
                </a:cubicBezTo>
                <a:cubicBezTo>
                  <a:pt x="4944716" y="2232636"/>
                  <a:pt x="4941178" y="2238558"/>
                  <a:pt x="4939790" y="2243682"/>
                </a:cubicBezTo>
                <a:cubicBezTo>
                  <a:pt x="4937422" y="2249742"/>
                  <a:pt x="4937102" y="2254622"/>
                  <a:pt x="4938834" y="2258321"/>
                </a:cubicBezTo>
                <a:cubicBezTo>
                  <a:pt x="4940570" y="2262019"/>
                  <a:pt x="4942462" y="2263278"/>
                  <a:pt x="4944512" y="2262094"/>
                </a:cubicBezTo>
                <a:cubicBezTo>
                  <a:pt x="4951712" y="2241212"/>
                  <a:pt x="4960914" y="2236296"/>
                  <a:pt x="4972120" y="2247353"/>
                </a:cubicBezTo>
                <a:cubicBezTo>
                  <a:pt x="4983328" y="2258411"/>
                  <a:pt x="4992208" y="2268556"/>
                  <a:pt x="4998762" y="2277792"/>
                </a:cubicBezTo>
                <a:lnTo>
                  <a:pt x="5050832" y="2236038"/>
                </a:lnTo>
                <a:lnTo>
                  <a:pt x="5052406" y="2242174"/>
                </a:lnTo>
                <a:cubicBezTo>
                  <a:pt x="5056906" y="2242727"/>
                  <a:pt x="5061548" y="2241781"/>
                  <a:pt x="5066328" y="2239336"/>
                </a:cubicBezTo>
                <a:cubicBezTo>
                  <a:pt x="5071106" y="2236891"/>
                  <a:pt x="5074564" y="2231342"/>
                  <a:pt x="5076704" y="2222687"/>
                </a:cubicBezTo>
                <a:cubicBezTo>
                  <a:pt x="5090138" y="2232575"/>
                  <a:pt x="5103240" y="2238101"/>
                  <a:pt x="5116010" y="2239272"/>
                </a:cubicBezTo>
                <a:cubicBezTo>
                  <a:pt x="5128778" y="2240441"/>
                  <a:pt x="5141014" y="2246664"/>
                  <a:pt x="5152712" y="2257941"/>
                </a:cubicBezTo>
                <a:cubicBezTo>
                  <a:pt x="5158738" y="2228748"/>
                  <a:pt x="5165252" y="2216743"/>
                  <a:pt x="5172248" y="2221924"/>
                </a:cubicBezTo>
                <a:cubicBezTo>
                  <a:pt x="5179244" y="2227105"/>
                  <a:pt x="5190398" y="2237279"/>
                  <a:pt x="5205710" y="2252443"/>
                </a:cubicBezTo>
                <a:cubicBezTo>
                  <a:pt x="5218614" y="2258899"/>
                  <a:pt x="5238228" y="2255815"/>
                  <a:pt x="5264548" y="2243188"/>
                </a:cubicBezTo>
                <a:cubicBezTo>
                  <a:pt x="5290866" y="2230559"/>
                  <a:pt x="5311740" y="2228313"/>
                  <a:pt x="5327166" y="2236448"/>
                </a:cubicBezTo>
                <a:cubicBezTo>
                  <a:pt x="5330364" y="2241438"/>
                  <a:pt x="5332162" y="2247087"/>
                  <a:pt x="5332562" y="2253399"/>
                </a:cubicBezTo>
                <a:cubicBezTo>
                  <a:pt x="5332958" y="2259709"/>
                  <a:pt x="5332628" y="2265216"/>
                  <a:pt x="5331568" y="2269922"/>
                </a:cubicBezTo>
                <a:cubicBezTo>
                  <a:pt x="5325596" y="2291516"/>
                  <a:pt x="5315036" y="2303377"/>
                  <a:pt x="5299886" y="2305503"/>
                </a:cubicBezTo>
                <a:cubicBezTo>
                  <a:pt x="5284738" y="2307631"/>
                  <a:pt x="5272370" y="2304288"/>
                  <a:pt x="5262786" y="2295478"/>
                </a:cubicBezTo>
                <a:cubicBezTo>
                  <a:pt x="5236700" y="2298821"/>
                  <a:pt x="5212290" y="2303596"/>
                  <a:pt x="5189556" y="2309802"/>
                </a:cubicBezTo>
                <a:cubicBezTo>
                  <a:pt x="5166822" y="2316009"/>
                  <a:pt x="5143278" y="2320087"/>
                  <a:pt x="5118928" y="2322037"/>
                </a:cubicBezTo>
                <a:cubicBezTo>
                  <a:pt x="5117044" y="2330331"/>
                  <a:pt x="5114414" y="2333674"/>
                  <a:pt x="5111038" y="2332067"/>
                </a:cubicBezTo>
                <a:cubicBezTo>
                  <a:pt x="5107660" y="2330458"/>
                  <a:pt x="5103456" y="2327662"/>
                  <a:pt x="5098422" y="2323680"/>
                </a:cubicBezTo>
                <a:cubicBezTo>
                  <a:pt x="5093372" y="2320641"/>
                  <a:pt x="5089520" y="2321261"/>
                  <a:pt x="5086870" y="2325547"/>
                </a:cubicBezTo>
                <a:cubicBezTo>
                  <a:pt x="5084218" y="2329830"/>
                  <a:pt x="5082810" y="2335894"/>
                  <a:pt x="5082642" y="2343737"/>
                </a:cubicBezTo>
                <a:cubicBezTo>
                  <a:pt x="5074828" y="2338439"/>
                  <a:pt x="5066880" y="2334639"/>
                  <a:pt x="5058790" y="2332338"/>
                </a:cubicBezTo>
                <a:cubicBezTo>
                  <a:pt x="5050702" y="2330036"/>
                  <a:pt x="5043932" y="2330839"/>
                  <a:pt x="5038482" y="2334748"/>
                </a:cubicBezTo>
                <a:lnTo>
                  <a:pt x="5007884" y="2329681"/>
                </a:lnTo>
                <a:cubicBezTo>
                  <a:pt x="5003094" y="2344316"/>
                  <a:pt x="4997360" y="2353232"/>
                  <a:pt x="4990682" y="2356429"/>
                </a:cubicBezTo>
                <a:cubicBezTo>
                  <a:pt x="4984002" y="2359626"/>
                  <a:pt x="4977642" y="2357944"/>
                  <a:pt x="4971598" y="2351382"/>
                </a:cubicBezTo>
                <a:cubicBezTo>
                  <a:pt x="4977814" y="2371529"/>
                  <a:pt x="4985700" y="2398198"/>
                  <a:pt x="4995260" y="2431391"/>
                </a:cubicBezTo>
                <a:cubicBezTo>
                  <a:pt x="5004818" y="2464582"/>
                  <a:pt x="5007104" y="2493893"/>
                  <a:pt x="5002118" y="2519322"/>
                </a:cubicBezTo>
                <a:cubicBezTo>
                  <a:pt x="4997176" y="2534389"/>
                  <a:pt x="4991268" y="2544673"/>
                  <a:pt x="4984398" y="2550185"/>
                </a:cubicBezTo>
                <a:cubicBezTo>
                  <a:pt x="4977528" y="2555695"/>
                  <a:pt x="4971864" y="2554686"/>
                  <a:pt x="4967404" y="2547161"/>
                </a:cubicBezTo>
                <a:cubicBezTo>
                  <a:pt x="4965216" y="2548146"/>
                  <a:pt x="4961864" y="2548675"/>
                  <a:pt x="4957348" y="2548751"/>
                </a:cubicBezTo>
                <a:cubicBezTo>
                  <a:pt x="4952834" y="2548824"/>
                  <a:pt x="4949876" y="2550888"/>
                  <a:pt x="4948474" y="2554943"/>
                </a:cubicBezTo>
                <a:lnTo>
                  <a:pt x="4960140" y="2567788"/>
                </a:lnTo>
                <a:lnTo>
                  <a:pt x="5015320" y="2619745"/>
                </a:lnTo>
                <a:lnTo>
                  <a:pt x="5042766" y="2612536"/>
                </a:lnTo>
                <a:cubicBezTo>
                  <a:pt x="5046168" y="2603023"/>
                  <a:pt x="5049234" y="2599332"/>
                  <a:pt x="5051958" y="2601462"/>
                </a:cubicBezTo>
                <a:cubicBezTo>
                  <a:pt x="5054686" y="2603593"/>
                  <a:pt x="5058458" y="2606736"/>
                  <a:pt x="5063272" y="2610891"/>
                </a:cubicBezTo>
                <a:cubicBezTo>
                  <a:pt x="5067394" y="2610979"/>
                  <a:pt x="5070272" y="2609286"/>
                  <a:pt x="5071910" y="2605814"/>
                </a:cubicBezTo>
                <a:cubicBezTo>
                  <a:pt x="5073548" y="2602342"/>
                  <a:pt x="5074772" y="2598276"/>
                  <a:pt x="5075582" y="2593618"/>
                </a:cubicBezTo>
                <a:cubicBezTo>
                  <a:pt x="5090878" y="2602939"/>
                  <a:pt x="5106646" y="2610027"/>
                  <a:pt x="5122890" y="2614886"/>
                </a:cubicBezTo>
                <a:cubicBezTo>
                  <a:pt x="5139134" y="2619744"/>
                  <a:pt x="5154902" y="2626832"/>
                  <a:pt x="5170198" y="2636152"/>
                </a:cubicBezTo>
                <a:cubicBezTo>
                  <a:pt x="5187820" y="2629729"/>
                  <a:pt x="5205736" y="2629545"/>
                  <a:pt x="5223942" y="2635604"/>
                </a:cubicBezTo>
                <a:cubicBezTo>
                  <a:pt x="5242150" y="2641661"/>
                  <a:pt x="5258090" y="2654167"/>
                  <a:pt x="5271754" y="2673116"/>
                </a:cubicBezTo>
                <a:lnTo>
                  <a:pt x="5287538" y="2653058"/>
                </a:lnTo>
                <a:cubicBezTo>
                  <a:pt x="5292096" y="2646013"/>
                  <a:pt x="5297420" y="2642976"/>
                  <a:pt x="5303510" y="2643949"/>
                </a:cubicBezTo>
                <a:cubicBezTo>
                  <a:pt x="5309604" y="2644924"/>
                  <a:pt x="5315634" y="2648720"/>
                  <a:pt x="5321604" y="2655343"/>
                </a:cubicBezTo>
                <a:cubicBezTo>
                  <a:pt x="5339218" y="2656018"/>
                  <a:pt x="5344680" y="2666438"/>
                  <a:pt x="5337994" y="2686602"/>
                </a:cubicBezTo>
                <a:cubicBezTo>
                  <a:pt x="5334582" y="2704912"/>
                  <a:pt x="5330106" y="2718059"/>
                  <a:pt x="5324568" y="2726047"/>
                </a:cubicBezTo>
                <a:cubicBezTo>
                  <a:pt x="5319030" y="2734032"/>
                  <a:pt x="5310146" y="2734066"/>
                  <a:pt x="5297914" y="2726147"/>
                </a:cubicBezTo>
                <a:cubicBezTo>
                  <a:pt x="5288572" y="2719298"/>
                  <a:pt x="5273984" y="2713422"/>
                  <a:pt x="5254152" y="2708510"/>
                </a:cubicBezTo>
                <a:cubicBezTo>
                  <a:pt x="5234320" y="2703599"/>
                  <a:pt x="5219886" y="2710553"/>
                  <a:pt x="5210846" y="2729363"/>
                </a:cubicBezTo>
                <a:cubicBezTo>
                  <a:pt x="5199474" y="2734321"/>
                  <a:pt x="5180966" y="2738988"/>
                  <a:pt x="5155320" y="2743367"/>
                </a:cubicBezTo>
                <a:cubicBezTo>
                  <a:pt x="5129676" y="2747743"/>
                  <a:pt x="5108330" y="2745434"/>
                  <a:pt x="5091288" y="2736438"/>
                </a:cubicBezTo>
                <a:cubicBezTo>
                  <a:pt x="5088278" y="2749181"/>
                  <a:pt x="5084660" y="2755474"/>
                  <a:pt x="5080436" y="2755316"/>
                </a:cubicBezTo>
                <a:cubicBezTo>
                  <a:pt x="5076208" y="2755159"/>
                  <a:pt x="5072358" y="2752388"/>
                  <a:pt x="5068884" y="2747003"/>
                </a:cubicBezTo>
                <a:cubicBezTo>
                  <a:pt x="5060068" y="2742202"/>
                  <a:pt x="5051284" y="2750786"/>
                  <a:pt x="5042532" y="2772762"/>
                </a:cubicBezTo>
                <a:lnTo>
                  <a:pt x="5034204" y="2794026"/>
                </a:lnTo>
                <a:lnTo>
                  <a:pt x="5134156" y="2816865"/>
                </a:lnTo>
                <a:cubicBezTo>
                  <a:pt x="5353368" y="2873905"/>
                  <a:pt x="5484169" y="2952580"/>
                  <a:pt x="5490013" y="3047292"/>
                </a:cubicBezTo>
                <a:cubicBezTo>
                  <a:pt x="5496831" y="3157789"/>
                  <a:pt x="5332440" y="3271810"/>
                  <a:pt x="5053250" y="3371961"/>
                </a:cubicBezTo>
                <a:lnTo>
                  <a:pt x="5016476" y="3384176"/>
                </a:lnTo>
                <a:lnTo>
                  <a:pt x="5049996" y="3402388"/>
                </a:lnTo>
                <a:lnTo>
                  <a:pt x="5064318" y="3389785"/>
                </a:lnTo>
                <a:cubicBezTo>
                  <a:pt x="5068452" y="3385358"/>
                  <a:pt x="5073284" y="3383450"/>
                  <a:pt x="5078810" y="3384062"/>
                </a:cubicBezTo>
                <a:cubicBezTo>
                  <a:pt x="5084338" y="3384675"/>
                  <a:pt x="5089810" y="3387059"/>
                  <a:pt x="5095226" y="3391220"/>
                </a:cubicBezTo>
                <a:cubicBezTo>
                  <a:pt x="5111208" y="3391645"/>
                  <a:pt x="5116164" y="3398192"/>
                  <a:pt x="5110098" y="3410862"/>
                </a:cubicBezTo>
                <a:cubicBezTo>
                  <a:pt x="5107000" y="3422366"/>
                  <a:pt x="5102940" y="3430627"/>
                  <a:pt x="5097916" y="3435646"/>
                </a:cubicBezTo>
                <a:cubicBezTo>
                  <a:pt x="5092890" y="3440664"/>
                  <a:pt x="5084830" y="3440685"/>
                  <a:pt x="5073730" y="3435709"/>
                </a:cubicBezTo>
                <a:cubicBezTo>
                  <a:pt x="5065254" y="3431406"/>
                  <a:pt x="5052018" y="3427713"/>
                  <a:pt x="5034024" y="3424627"/>
                </a:cubicBezTo>
                <a:cubicBezTo>
                  <a:pt x="5016032" y="3421542"/>
                  <a:pt x="5002934" y="3425910"/>
                  <a:pt x="4994734" y="3437730"/>
                </a:cubicBezTo>
                <a:cubicBezTo>
                  <a:pt x="4984416" y="3440845"/>
                  <a:pt x="4967624" y="3443777"/>
                  <a:pt x="4944352" y="3446528"/>
                </a:cubicBezTo>
                <a:cubicBezTo>
                  <a:pt x="4921084" y="3449278"/>
                  <a:pt x="4901718" y="3447828"/>
                  <a:pt x="4886254" y="3442175"/>
                </a:cubicBezTo>
                <a:cubicBezTo>
                  <a:pt x="4883524" y="3450183"/>
                  <a:pt x="4880240" y="3454135"/>
                  <a:pt x="4876408" y="3454037"/>
                </a:cubicBezTo>
                <a:cubicBezTo>
                  <a:pt x="4872572" y="3453938"/>
                  <a:pt x="4869080" y="3452196"/>
                  <a:pt x="4865928" y="3448813"/>
                </a:cubicBezTo>
                <a:cubicBezTo>
                  <a:pt x="4857928" y="3445797"/>
                  <a:pt x="4849958" y="3451191"/>
                  <a:pt x="4842018" y="3464998"/>
                </a:cubicBezTo>
                <a:cubicBezTo>
                  <a:pt x="4834078" y="3478804"/>
                  <a:pt x="4828680" y="3488583"/>
                  <a:pt x="4825828" y="3494333"/>
                </a:cubicBezTo>
                <a:cubicBezTo>
                  <a:pt x="4812538" y="3491349"/>
                  <a:pt x="4785956" y="3489642"/>
                  <a:pt x="4746084" y="3489213"/>
                </a:cubicBezTo>
                <a:cubicBezTo>
                  <a:pt x="4706208" y="3488785"/>
                  <a:pt x="4682128" y="3493828"/>
                  <a:pt x="4673838" y="3504341"/>
                </a:cubicBezTo>
                <a:lnTo>
                  <a:pt x="4646290" y="3489027"/>
                </a:lnTo>
                <a:lnTo>
                  <a:pt x="4635474" y="3491716"/>
                </a:lnTo>
                <a:lnTo>
                  <a:pt x="4579032" y="3503032"/>
                </a:lnTo>
                <a:lnTo>
                  <a:pt x="4581698" y="3505162"/>
                </a:lnTo>
                <a:cubicBezTo>
                  <a:pt x="4587856" y="3507264"/>
                  <a:pt x="4595398" y="3507653"/>
                  <a:pt x="4604322" y="3506329"/>
                </a:cubicBezTo>
                <a:cubicBezTo>
                  <a:pt x="4622172" y="3503682"/>
                  <a:pt x="4634844" y="3508850"/>
                  <a:pt x="4642342" y="3521833"/>
                </a:cubicBezTo>
                <a:cubicBezTo>
                  <a:pt x="4645486" y="3528612"/>
                  <a:pt x="4650920" y="3536444"/>
                  <a:pt x="4658640" y="3545332"/>
                </a:cubicBezTo>
                <a:lnTo>
                  <a:pt x="4658090" y="3513087"/>
                </a:lnTo>
                <a:lnTo>
                  <a:pt x="4668676" y="3521159"/>
                </a:lnTo>
                <a:cubicBezTo>
                  <a:pt x="4673676" y="3525259"/>
                  <a:pt x="4676044" y="3529950"/>
                  <a:pt x="4675786" y="3535229"/>
                </a:cubicBezTo>
                <a:cubicBezTo>
                  <a:pt x="4675524" y="3540507"/>
                  <a:pt x="4674388" y="3545982"/>
                  <a:pt x="4672376" y="3551654"/>
                </a:cubicBezTo>
                <a:cubicBezTo>
                  <a:pt x="4678456" y="3553120"/>
                  <a:pt x="4683964" y="3554324"/>
                  <a:pt x="4688902" y="3555264"/>
                </a:cubicBezTo>
                <a:cubicBezTo>
                  <a:pt x="4693838" y="3556202"/>
                  <a:pt x="4698632" y="3555478"/>
                  <a:pt x="4703284" y="3553088"/>
                </a:cubicBezTo>
                <a:cubicBezTo>
                  <a:pt x="4708036" y="3554808"/>
                  <a:pt x="4713916" y="3554449"/>
                  <a:pt x="4720924" y="3552011"/>
                </a:cubicBezTo>
                <a:cubicBezTo>
                  <a:pt x="4727932" y="3549572"/>
                  <a:pt x="4735030" y="3547374"/>
                  <a:pt x="4742216" y="3545418"/>
                </a:cubicBezTo>
                <a:cubicBezTo>
                  <a:pt x="4738218" y="3532913"/>
                  <a:pt x="4739658" y="3519713"/>
                  <a:pt x="4746536" y="3505818"/>
                </a:cubicBezTo>
                <a:cubicBezTo>
                  <a:pt x="4757358" y="3514532"/>
                  <a:pt x="4769188" y="3515712"/>
                  <a:pt x="4782024" y="3509358"/>
                </a:cubicBezTo>
                <a:lnTo>
                  <a:pt x="4790010" y="3551424"/>
                </a:lnTo>
                <a:cubicBezTo>
                  <a:pt x="4783292" y="3548665"/>
                  <a:pt x="4777198" y="3547593"/>
                  <a:pt x="4771730" y="3548207"/>
                </a:cubicBezTo>
                <a:cubicBezTo>
                  <a:pt x="4766262" y="3548822"/>
                  <a:pt x="4760526" y="3548715"/>
                  <a:pt x="4754522" y="3547884"/>
                </a:cubicBezTo>
                <a:lnTo>
                  <a:pt x="4750786" y="3568557"/>
                </a:lnTo>
                <a:cubicBezTo>
                  <a:pt x="4753644" y="3576272"/>
                  <a:pt x="4751922" y="3581878"/>
                  <a:pt x="4745624" y="3585375"/>
                </a:cubicBezTo>
                <a:cubicBezTo>
                  <a:pt x="4739140" y="3588589"/>
                  <a:pt x="4732138" y="3589765"/>
                  <a:pt x="4724620" y="3588902"/>
                </a:cubicBezTo>
                <a:cubicBezTo>
                  <a:pt x="4717102" y="3588040"/>
                  <a:pt x="4710172" y="3586851"/>
                  <a:pt x="4703836" y="3585331"/>
                </a:cubicBezTo>
                <a:cubicBezTo>
                  <a:pt x="4704756" y="3592087"/>
                  <a:pt x="4706552" y="3598644"/>
                  <a:pt x="4709226" y="3605008"/>
                </a:cubicBezTo>
                <a:cubicBezTo>
                  <a:pt x="4711896" y="3611372"/>
                  <a:pt x="4713336" y="3616966"/>
                  <a:pt x="4713542" y="3621791"/>
                </a:cubicBezTo>
                <a:cubicBezTo>
                  <a:pt x="4709334" y="3627520"/>
                  <a:pt x="4701498" y="3628577"/>
                  <a:pt x="4690034" y="3624966"/>
                </a:cubicBezTo>
                <a:cubicBezTo>
                  <a:pt x="4678570" y="3621354"/>
                  <a:pt x="4668948" y="3617591"/>
                  <a:pt x="4661170" y="3613677"/>
                </a:cubicBezTo>
                <a:cubicBezTo>
                  <a:pt x="4654548" y="3617161"/>
                  <a:pt x="4648180" y="3618760"/>
                  <a:pt x="4642060" y="3618475"/>
                </a:cubicBezTo>
                <a:cubicBezTo>
                  <a:pt x="4635944" y="3618193"/>
                  <a:pt x="4632010" y="3616115"/>
                  <a:pt x="4630260" y="3612243"/>
                </a:cubicBezTo>
                <a:lnTo>
                  <a:pt x="4601070" y="3605203"/>
                </a:lnTo>
                <a:lnTo>
                  <a:pt x="4572724" y="3620945"/>
                </a:lnTo>
                <a:lnTo>
                  <a:pt x="4586458" y="3627268"/>
                </a:lnTo>
                <a:lnTo>
                  <a:pt x="4617368" y="3628702"/>
                </a:lnTo>
                <a:cubicBezTo>
                  <a:pt x="4621292" y="3629041"/>
                  <a:pt x="4624606" y="3630303"/>
                  <a:pt x="4627312" y="3632480"/>
                </a:cubicBezTo>
                <a:cubicBezTo>
                  <a:pt x="4630018" y="3634659"/>
                  <a:pt x="4631758" y="3636793"/>
                  <a:pt x="4632530" y="3638882"/>
                </a:cubicBezTo>
                <a:cubicBezTo>
                  <a:pt x="4630640" y="3639544"/>
                  <a:pt x="4627408" y="3639788"/>
                  <a:pt x="4622836" y="3639616"/>
                </a:cubicBezTo>
                <a:cubicBezTo>
                  <a:pt x="4618262" y="3639445"/>
                  <a:pt x="4614242" y="3640126"/>
                  <a:pt x="4610776" y="3641664"/>
                </a:cubicBezTo>
                <a:cubicBezTo>
                  <a:pt x="4603912" y="3650899"/>
                  <a:pt x="4591510" y="3651589"/>
                  <a:pt x="4573566" y="3643728"/>
                </a:cubicBezTo>
                <a:cubicBezTo>
                  <a:pt x="4555624" y="3635868"/>
                  <a:pt x="4543220" y="3636555"/>
                  <a:pt x="4536358" y="3645793"/>
                </a:cubicBezTo>
                <a:lnTo>
                  <a:pt x="4508596" y="3642609"/>
                </a:lnTo>
                <a:cubicBezTo>
                  <a:pt x="4501536" y="3645756"/>
                  <a:pt x="4492182" y="3647850"/>
                  <a:pt x="4480542" y="3648889"/>
                </a:cubicBezTo>
                <a:cubicBezTo>
                  <a:pt x="4491452" y="3652711"/>
                  <a:pt x="4502970" y="3655615"/>
                  <a:pt x="4515098" y="3657598"/>
                </a:cubicBezTo>
                <a:cubicBezTo>
                  <a:pt x="4527226" y="3659583"/>
                  <a:pt x="4538888" y="3657755"/>
                  <a:pt x="4550092" y="3652115"/>
                </a:cubicBezTo>
                <a:lnTo>
                  <a:pt x="4552070" y="3688217"/>
                </a:lnTo>
                <a:lnTo>
                  <a:pt x="4514568" y="3699744"/>
                </a:lnTo>
                <a:lnTo>
                  <a:pt x="4524858" y="3717278"/>
                </a:lnTo>
                <a:lnTo>
                  <a:pt x="4513104" y="3747056"/>
                </a:lnTo>
                <a:lnTo>
                  <a:pt x="4458718" y="3754010"/>
                </a:lnTo>
                <a:cubicBezTo>
                  <a:pt x="4441438" y="3745587"/>
                  <a:pt x="4423278" y="3740561"/>
                  <a:pt x="4404240" y="3738928"/>
                </a:cubicBezTo>
                <a:cubicBezTo>
                  <a:pt x="4385202" y="3737294"/>
                  <a:pt x="4368544" y="3733757"/>
                  <a:pt x="4354266" y="3728317"/>
                </a:cubicBezTo>
                <a:lnTo>
                  <a:pt x="4351410" y="3720604"/>
                </a:lnTo>
                <a:lnTo>
                  <a:pt x="4341962" y="3725852"/>
                </a:lnTo>
                <a:lnTo>
                  <a:pt x="4301894" y="3720203"/>
                </a:lnTo>
                <a:cubicBezTo>
                  <a:pt x="4287914" y="3726030"/>
                  <a:pt x="4273722" y="3726161"/>
                  <a:pt x="4259320" y="3720597"/>
                </a:cubicBezTo>
                <a:cubicBezTo>
                  <a:pt x="4244918" y="3715033"/>
                  <a:pt x="4229152" y="3716040"/>
                  <a:pt x="4212020" y="3723615"/>
                </a:cubicBezTo>
                <a:cubicBezTo>
                  <a:pt x="4203668" y="3722635"/>
                  <a:pt x="4189894" y="3721759"/>
                  <a:pt x="4170700" y="3720988"/>
                </a:cubicBezTo>
                <a:cubicBezTo>
                  <a:pt x="4151506" y="3720215"/>
                  <a:pt x="4140096" y="3718028"/>
                  <a:pt x="4136464" y="3714425"/>
                </a:cubicBezTo>
                <a:cubicBezTo>
                  <a:pt x="4126730" y="3720607"/>
                  <a:pt x="4114704" y="3725734"/>
                  <a:pt x="4100392" y="3729809"/>
                </a:cubicBezTo>
                <a:lnTo>
                  <a:pt x="4101820" y="3733665"/>
                </a:lnTo>
                <a:cubicBezTo>
                  <a:pt x="4100336" y="3739914"/>
                  <a:pt x="4096712" y="3740378"/>
                  <a:pt x="4090942" y="3735057"/>
                </a:cubicBezTo>
                <a:lnTo>
                  <a:pt x="4088086" y="3727342"/>
                </a:lnTo>
                <a:cubicBezTo>
                  <a:pt x="4077496" y="3727799"/>
                  <a:pt x="4070916" y="3723703"/>
                  <a:pt x="4068346" y="3715056"/>
                </a:cubicBezTo>
                <a:cubicBezTo>
                  <a:pt x="4057216" y="3720462"/>
                  <a:pt x="4045764" y="3723722"/>
                  <a:pt x="4033992" y="3724833"/>
                </a:cubicBezTo>
                <a:cubicBezTo>
                  <a:pt x="4022222" y="3725947"/>
                  <a:pt x="4010770" y="3729206"/>
                  <a:pt x="3999640" y="3734612"/>
                </a:cubicBezTo>
                <a:lnTo>
                  <a:pt x="3983014" y="3771746"/>
                </a:lnTo>
                <a:cubicBezTo>
                  <a:pt x="3985206" y="3775953"/>
                  <a:pt x="3985108" y="3779108"/>
                  <a:pt x="3982722" y="3781208"/>
                </a:cubicBezTo>
                <a:cubicBezTo>
                  <a:pt x="3979316" y="3782905"/>
                  <a:pt x="3975178" y="3783266"/>
                  <a:pt x="3970306" y="3782291"/>
                </a:cubicBezTo>
                <a:cubicBezTo>
                  <a:pt x="3965436" y="3781315"/>
                  <a:pt x="3961370" y="3779310"/>
                  <a:pt x="3958110" y="3776276"/>
                </a:cubicBezTo>
                <a:cubicBezTo>
                  <a:pt x="3953248" y="3779169"/>
                  <a:pt x="3948442" y="3780289"/>
                  <a:pt x="3943690" y="3779634"/>
                </a:cubicBezTo>
                <a:cubicBezTo>
                  <a:pt x="3938938" y="3778980"/>
                  <a:pt x="3935066" y="3774930"/>
                  <a:pt x="3932070" y="3767487"/>
                </a:cubicBezTo>
                <a:lnTo>
                  <a:pt x="3927786" y="3755917"/>
                </a:lnTo>
                <a:lnTo>
                  <a:pt x="3891710" y="3771301"/>
                </a:lnTo>
                <a:lnTo>
                  <a:pt x="3817586" y="3765967"/>
                </a:lnTo>
                <a:lnTo>
                  <a:pt x="3802422" y="3755787"/>
                </a:lnTo>
                <a:cubicBezTo>
                  <a:pt x="3792562" y="3760780"/>
                  <a:pt x="3780934" y="3763556"/>
                  <a:pt x="3767534" y="3764119"/>
                </a:cubicBezTo>
                <a:cubicBezTo>
                  <a:pt x="3754136" y="3764683"/>
                  <a:pt x="3741434" y="3764567"/>
                  <a:pt x="3729432" y="3763774"/>
                </a:cubicBezTo>
                <a:lnTo>
                  <a:pt x="3691638" y="3784763"/>
                </a:lnTo>
                <a:lnTo>
                  <a:pt x="3658162" y="3766154"/>
                </a:lnTo>
                <a:lnTo>
                  <a:pt x="3620952" y="3768219"/>
                </a:lnTo>
                <a:lnTo>
                  <a:pt x="3596634" y="3753823"/>
                </a:lnTo>
                <a:cubicBezTo>
                  <a:pt x="3585916" y="3758420"/>
                  <a:pt x="3575720" y="3758657"/>
                  <a:pt x="3566044" y="3754536"/>
                </a:cubicBezTo>
                <a:cubicBezTo>
                  <a:pt x="3556368" y="3750416"/>
                  <a:pt x="3545386" y="3751092"/>
                  <a:pt x="3533092" y="3756562"/>
                </a:cubicBezTo>
                <a:lnTo>
                  <a:pt x="3466694" y="3751588"/>
                </a:lnTo>
                <a:cubicBezTo>
                  <a:pt x="3460308" y="3741183"/>
                  <a:pt x="3449410" y="3739098"/>
                  <a:pt x="3433998" y="3745333"/>
                </a:cubicBezTo>
                <a:cubicBezTo>
                  <a:pt x="3418586" y="3751567"/>
                  <a:pt x="3406972" y="3747554"/>
                  <a:pt x="3399158" y="3733294"/>
                </a:cubicBezTo>
                <a:lnTo>
                  <a:pt x="3488776" y="3688174"/>
                </a:lnTo>
                <a:lnTo>
                  <a:pt x="3486504" y="3661535"/>
                </a:lnTo>
                <a:lnTo>
                  <a:pt x="3458744" y="3658352"/>
                </a:lnTo>
                <a:cubicBezTo>
                  <a:pt x="3444288" y="3660760"/>
                  <a:pt x="3424178" y="3664566"/>
                  <a:pt x="3398416" y="3669768"/>
                </a:cubicBezTo>
                <a:cubicBezTo>
                  <a:pt x="3372652" y="3674969"/>
                  <a:pt x="3353256" y="3680703"/>
                  <a:pt x="3340230" y="3686969"/>
                </a:cubicBezTo>
                <a:cubicBezTo>
                  <a:pt x="3327016" y="3695082"/>
                  <a:pt x="3318440" y="3697132"/>
                  <a:pt x="3314502" y="3693120"/>
                </a:cubicBezTo>
                <a:cubicBezTo>
                  <a:pt x="3312532" y="3691114"/>
                  <a:pt x="3310282" y="3687228"/>
                  <a:pt x="3307752" y="3681465"/>
                </a:cubicBezTo>
                <a:lnTo>
                  <a:pt x="3301344" y="3664038"/>
                </a:lnTo>
                <a:lnTo>
                  <a:pt x="3285540" y="3664845"/>
                </a:lnTo>
                <a:lnTo>
                  <a:pt x="3276192" y="3680682"/>
                </a:lnTo>
                <a:cubicBezTo>
                  <a:pt x="3270178" y="3687510"/>
                  <a:pt x="3264812" y="3685841"/>
                  <a:pt x="3260096" y="3675671"/>
                </a:cubicBezTo>
                <a:lnTo>
                  <a:pt x="3254824" y="3666413"/>
                </a:lnTo>
                <a:lnTo>
                  <a:pt x="3241366" y="3667101"/>
                </a:lnTo>
                <a:lnTo>
                  <a:pt x="3236880" y="3725766"/>
                </a:lnTo>
                <a:cubicBezTo>
                  <a:pt x="3248556" y="3730808"/>
                  <a:pt x="3260826" y="3732325"/>
                  <a:pt x="3273690" y="3730316"/>
                </a:cubicBezTo>
                <a:cubicBezTo>
                  <a:pt x="3286554" y="3728306"/>
                  <a:pt x="3298612" y="3724128"/>
                  <a:pt x="3309870" y="3717780"/>
                </a:cubicBezTo>
                <a:cubicBezTo>
                  <a:pt x="3322840" y="3723751"/>
                  <a:pt x="3335244" y="3723063"/>
                  <a:pt x="3347080" y="3715714"/>
                </a:cubicBezTo>
                <a:lnTo>
                  <a:pt x="3381140" y="3715400"/>
                </a:lnTo>
                <a:cubicBezTo>
                  <a:pt x="3383012" y="3714263"/>
                  <a:pt x="3385564" y="3713039"/>
                  <a:pt x="3388798" y="3711728"/>
                </a:cubicBezTo>
                <a:cubicBezTo>
                  <a:pt x="3392030" y="3710417"/>
                  <a:pt x="3394154" y="3710594"/>
                  <a:pt x="3395166" y="3712261"/>
                </a:cubicBezTo>
                <a:cubicBezTo>
                  <a:pt x="3396966" y="3720753"/>
                  <a:pt x="3393706" y="3730315"/>
                  <a:pt x="3385378" y="3740945"/>
                </a:cubicBezTo>
                <a:cubicBezTo>
                  <a:pt x="3377054" y="3751575"/>
                  <a:pt x="3370000" y="3758593"/>
                  <a:pt x="3364222" y="3761996"/>
                </a:cubicBezTo>
                <a:cubicBezTo>
                  <a:pt x="3362508" y="3763142"/>
                  <a:pt x="3360422" y="3763913"/>
                  <a:pt x="3357958" y="3764311"/>
                </a:cubicBezTo>
                <a:cubicBezTo>
                  <a:pt x="3355496" y="3764711"/>
                  <a:pt x="3353482" y="3763116"/>
                  <a:pt x="3351916" y="3759531"/>
                </a:cubicBezTo>
                <a:cubicBezTo>
                  <a:pt x="3336808" y="3763173"/>
                  <a:pt x="3318358" y="3765476"/>
                  <a:pt x="3296564" y="3766438"/>
                </a:cubicBezTo>
                <a:cubicBezTo>
                  <a:pt x="3274768" y="3767402"/>
                  <a:pt x="3256108" y="3764009"/>
                  <a:pt x="3240578" y="3756261"/>
                </a:cubicBezTo>
                <a:cubicBezTo>
                  <a:pt x="3234496" y="3759058"/>
                  <a:pt x="3229056" y="3759755"/>
                  <a:pt x="3224264" y="3758346"/>
                </a:cubicBezTo>
                <a:cubicBezTo>
                  <a:pt x="3219470" y="3756941"/>
                  <a:pt x="3214032" y="3757636"/>
                  <a:pt x="3207948" y="3760433"/>
                </a:cubicBezTo>
                <a:cubicBezTo>
                  <a:pt x="3194584" y="3760879"/>
                  <a:pt x="3180668" y="3760471"/>
                  <a:pt x="3166198" y="3759207"/>
                </a:cubicBezTo>
                <a:cubicBezTo>
                  <a:pt x="3151726" y="3757944"/>
                  <a:pt x="3137882" y="3755169"/>
                  <a:pt x="3124664" y="3750884"/>
                </a:cubicBezTo>
                <a:cubicBezTo>
                  <a:pt x="3121252" y="3752780"/>
                  <a:pt x="3117484" y="3753710"/>
                  <a:pt x="3113358" y="3753677"/>
                </a:cubicBezTo>
                <a:cubicBezTo>
                  <a:pt x="3109232" y="3753644"/>
                  <a:pt x="3106324" y="3751772"/>
                  <a:pt x="3104632" y="3748060"/>
                </a:cubicBezTo>
                <a:cubicBezTo>
                  <a:pt x="3103004" y="3740246"/>
                  <a:pt x="3106562" y="3733619"/>
                  <a:pt x="3115306" y="3728182"/>
                </a:cubicBezTo>
                <a:cubicBezTo>
                  <a:pt x="3124052" y="3722744"/>
                  <a:pt x="3130614" y="3719100"/>
                  <a:pt x="3134990" y="3717250"/>
                </a:cubicBezTo>
                <a:lnTo>
                  <a:pt x="3114116" y="3691643"/>
                </a:lnTo>
                <a:lnTo>
                  <a:pt x="3081192" y="3705278"/>
                </a:lnTo>
                <a:lnTo>
                  <a:pt x="3011644" y="3702052"/>
                </a:lnTo>
                <a:lnTo>
                  <a:pt x="3010214" y="3698194"/>
                </a:lnTo>
                <a:lnTo>
                  <a:pt x="2942095" y="3698826"/>
                </a:lnTo>
                <a:cubicBezTo>
                  <a:pt x="2938292" y="3696675"/>
                  <a:pt x="2932446" y="3697983"/>
                  <a:pt x="2924561" y="3702752"/>
                </a:cubicBezTo>
                <a:cubicBezTo>
                  <a:pt x="2916675" y="3707519"/>
                  <a:pt x="2911545" y="3710754"/>
                  <a:pt x="2909171" y="3712461"/>
                </a:cubicBezTo>
                <a:cubicBezTo>
                  <a:pt x="2914672" y="3714928"/>
                  <a:pt x="2915754" y="3719558"/>
                  <a:pt x="2912416" y="3726352"/>
                </a:cubicBezTo>
                <a:cubicBezTo>
                  <a:pt x="2909078" y="3733147"/>
                  <a:pt x="2905225" y="3734704"/>
                  <a:pt x="2900857" y="3731028"/>
                </a:cubicBezTo>
                <a:cubicBezTo>
                  <a:pt x="2900185" y="3728785"/>
                  <a:pt x="2899030" y="3726521"/>
                  <a:pt x="2897392" y="3724233"/>
                </a:cubicBezTo>
                <a:cubicBezTo>
                  <a:pt x="2895754" y="3721947"/>
                  <a:pt x="2893380" y="3721521"/>
                  <a:pt x="2890273" y="3722956"/>
                </a:cubicBezTo>
                <a:cubicBezTo>
                  <a:pt x="2887111" y="3725099"/>
                  <a:pt x="2884270" y="3729390"/>
                  <a:pt x="2881748" y="3735827"/>
                </a:cubicBezTo>
                <a:cubicBezTo>
                  <a:pt x="2879228" y="3742264"/>
                  <a:pt x="2877102" y="3748482"/>
                  <a:pt x="2875368" y="3754484"/>
                </a:cubicBezTo>
                <a:cubicBezTo>
                  <a:pt x="2868706" y="3757213"/>
                  <a:pt x="2857054" y="3758648"/>
                  <a:pt x="2840411" y="3758783"/>
                </a:cubicBezTo>
                <a:cubicBezTo>
                  <a:pt x="2823769" y="3758920"/>
                  <a:pt x="2813764" y="3757113"/>
                  <a:pt x="2810397" y="3753365"/>
                </a:cubicBezTo>
                <a:cubicBezTo>
                  <a:pt x="2799911" y="3759867"/>
                  <a:pt x="2792539" y="3762605"/>
                  <a:pt x="2788282" y="3761577"/>
                </a:cubicBezTo>
                <a:cubicBezTo>
                  <a:pt x="2784024" y="3760551"/>
                  <a:pt x="2779665" y="3753478"/>
                  <a:pt x="2775203" y="3740360"/>
                </a:cubicBezTo>
                <a:lnTo>
                  <a:pt x="2740556" y="3759601"/>
                </a:lnTo>
                <a:cubicBezTo>
                  <a:pt x="2741650" y="3747176"/>
                  <a:pt x="2743710" y="3734793"/>
                  <a:pt x="2746735" y="3722456"/>
                </a:cubicBezTo>
                <a:cubicBezTo>
                  <a:pt x="2749761" y="3710120"/>
                  <a:pt x="2754111" y="3698793"/>
                  <a:pt x="2759781" y="3688474"/>
                </a:cubicBezTo>
                <a:cubicBezTo>
                  <a:pt x="2753720" y="3692615"/>
                  <a:pt x="2746946" y="3694827"/>
                  <a:pt x="2739456" y="3695112"/>
                </a:cubicBezTo>
                <a:lnTo>
                  <a:pt x="2716531" y="3735744"/>
                </a:lnTo>
                <a:cubicBezTo>
                  <a:pt x="2702785" y="3738147"/>
                  <a:pt x="2676248" y="3741259"/>
                  <a:pt x="2636921" y="3745082"/>
                </a:cubicBezTo>
                <a:cubicBezTo>
                  <a:pt x="2597593" y="3748903"/>
                  <a:pt x="2572136" y="3742116"/>
                  <a:pt x="2560550" y="3724719"/>
                </a:cubicBezTo>
                <a:cubicBezTo>
                  <a:pt x="2554299" y="3727705"/>
                  <a:pt x="2544114" y="3729682"/>
                  <a:pt x="2529992" y="3730646"/>
                </a:cubicBezTo>
                <a:cubicBezTo>
                  <a:pt x="2515871" y="3731610"/>
                  <a:pt x="2506976" y="3729381"/>
                  <a:pt x="2503307" y="3723958"/>
                </a:cubicBezTo>
                <a:cubicBezTo>
                  <a:pt x="2503017" y="3721892"/>
                  <a:pt x="2504175" y="3719894"/>
                  <a:pt x="2506782" y="3717960"/>
                </a:cubicBezTo>
                <a:cubicBezTo>
                  <a:pt x="2509389" y="3716028"/>
                  <a:pt x="2510904" y="3714993"/>
                  <a:pt x="2511328" y="3714855"/>
                </a:cubicBezTo>
                <a:lnTo>
                  <a:pt x="2508763" y="3697679"/>
                </a:lnTo>
                <a:lnTo>
                  <a:pt x="2491879" y="3693104"/>
                </a:lnTo>
                <a:lnTo>
                  <a:pt x="2479832" y="3732346"/>
                </a:lnTo>
                <a:cubicBezTo>
                  <a:pt x="2462587" y="3741535"/>
                  <a:pt x="2445685" y="3745884"/>
                  <a:pt x="2429127" y="3745393"/>
                </a:cubicBezTo>
                <a:cubicBezTo>
                  <a:pt x="2412568" y="3744902"/>
                  <a:pt x="2395886" y="3742154"/>
                  <a:pt x="2379080" y="3737149"/>
                </a:cubicBezTo>
                <a:cubicBezTo>
                  <a:pt x="2374672" y="3741051"/>
                  <a:pt x="2366734" y="3749526"/>
                  <a:pt x="2355271" y="3762578"/>
                </a:cubicBezTo>
                <a:cubicBezTo>
                  <a:pt x="2343808" y="3775628"/>
                  <a:pt x="2336375" y="3780339"/>
                  <a:pt x="2332972" y="3776706"/>
                </a:cubicBezTo>
                <a:cubicBezTo>
                  <a:pt x="2330992" y="3770927"/>
                  <a:pt x="2330458" y="3765218"/>
                  <a:pt x="2331374" y="3759575"/>
                </a:cubicBezTo>
                <a:cubicBezTo>
                  <a:pt x="2332291" y="3753931"/>
                  <a:pt x="2333689" y="3748310"/>
                  <a:pt x="2335571" y="3742712"/>
                </a:cubicBezTo>
                <a:cubicBezTo>
                  <a:pt x="2324024" y="3749125"/>
                  <a:pt x="2310973" y="3754048"/>
                  <a:pt x="2296420" y="3757479"/>
                </a:cubicBezTo>
                <a:cubicBezTo>
                  <a:pt x="2281870" y="3760910"/>
                  <a:pt x="2268966" y="3761102"/>
                  <a:pt x="2257710" y="3758053"/>
                </a:cubicBezTo>
                <a:lnTo>
                  <a:pt x="2275765" y="3724776"/>
                </a:lnTo>
                <a:lnTo>
                  <a:pt x="2311546" y="3718854"/>
                </a:lnTo>
                <a:cubicBezTo>
                  <a:pt x="2312318" y="3715811"/>
                  <a:pt x="2312999" y="3712526"/>
                  <a:pt x="2313592" y="3709000"/>
                </a:cubicBezTo>
                <a:cubicBezTo>
                  <a:pt x="2314185" y="3705475"/>
                  <a:pt x="2315224" y="3703154"/>
                  <a:pt x="2316709" y="3702037"/>
                </a:cubicBezTo>
                <a:cubicBezTo>
                  <a:pt x="2320054" y="3701245"/>
                  <a:pt x="2323379" y="3704241"/>
                  <a:pt x="2326686" y="3711028"/>
                </a:cubicBezTo>
                <a:cubicBezTo>
                  <a:pt x="2329989" y="3717815"/>
                  <a:pt x="2332097" y="3722652"/>
                  <a:pt x="2333007" y="3725537"/>
                </a:cubicBezTo>
                <a:cubicBezTo>
                  <a:pt x="2342676" y="3720456"/>
                  <a:pt x="2353543" y="3717329"/>
                  <a:pt x="2365607" y="3716151"/>
                </a:cubicBezTo>
                <a:cubicBezTo>
                  <a:pt x="2377670" y="3714973"/>
                  <a:pt x="2389608" y="3714736"/>
                  <a:pt x="2401420" y="3715443"/>
                </a:cubicBezTo>
                <a:cubicBezTo>
                  <a:pt x="2403227" y="3714342"/>
                  <a:pt x="2405555" y="3712081"/>
                  <a:pt x="2408401" y="3708659"/>
                </a:cubicBezTo>
                <a:cubicBezTo>
                  <a:pt x="2411248" y="3705237"/>
                  <a:pt x="2413218" y="3702012"/>
                  <a:pt x="2414311" y="3698983"/>
                </a:cubicBezTo>
                <a:lnTo>
                  <a:pt x="2375966" y="3687728"/>
                </a:lnTo>
                <a:lnTo>
                  <a:pt x="2365674" y="3670194"/>
                </a:lnTo>
                <a:lnTo>
                  <a:pt x="2321580" y="3694682"/>
                </a:lnTo>
                <a:cubicBezTo>
                  <a:pt x="2307436" y="3685972"/>
                  <a:pt x="2289586" y="3681353"/>
                  <a:pt x="2268030" y="3680826"/>
                </a:cubicBezTo>
                <a:cubicBezTo>
                  <a:pt x="2246475" y="3680301"/>
                  <a:pt x="2228837" y="3681378"/>
                  <a:pt x="2215114" y="3684058"/>
                </a:cubicBezTo>
                <a:cubicBezTo>
                  <a:pt x="2208841" y="3686767"/>
                  <a:pt x="2202638" y="3687112"/>
                  <a:pt x="2196510" y="3685090"/>
                </a:cubicBezTo>
                <a:cubicBezTo>
                  <a:pt x="2190382" y="3683069"/>
                  <a:pt x="2184180" y="3683413"/>
                  <a:pt x="2177906" y="3686122"/>
                </a:cubicBezTo>
                <a:lnTo>
                  <a:pt x="2148423" y="3688546"/>
                </a:lnTo>
                <a:lnTo>
                  <a:pt x="2149852" y="3692402"/>
                </a:lnTo>
                <a:cubicBezTo>
                  <a:pt x="2143577" y="3695113"/>
                  <a:pt x="2137375" y="3695456"/>
                  <a:pt x="2131246" y="3693434"/>
                </a:cubicBezTo>
                <a:cubicBezTo>
                  <a:pt x="2125118" y="3691413"/>
                  <a:pt x="2118917" y="3691757"/>
                  <a:pt x="2112642" y="3694467"/>
                </a:cubicBezTo>
                <a:cubicBezTo>
                  <a:pt x="2107840" y="3697522"/>
                  <a:pt x="2103270" y="3699284"/>
                  <a:pt x="2098936" y="3699754"/>
                </a:cubicBezTo>
                <a:cubicBezTo>
                  <a:pt x="2094600" y="3700223"/>
                  <a:pt x="2090965" y="3696817"/>
                  <a:pt x="2088032" y="3689535"/>
                </a:cubicBezTo>
                <a:cubicBezTo>
                  <a:pt x="2079023" y="3695118"/>
                  <a:pt x="2072629" y="3697508"/>
                  <a:pt x="2068849" y="3696699"/>
                </a:cubicBezTo>
                <a:cubicBezTo>
                  <a:pt x="2065070" y="3695893"/>
                  <a:pt x="2061258" y="3689873"/>
                  <a:pt x="2057412" y="3678639"/>
                </a:cubicBezTo>
                <a:lnTo>
                  <a:pt x="2022767" y="3697879"/>
                </a:lnTo>
                <a:lnTo>
                  <a:pt x="2021924" y="3675098"/>
                </a:lnTo>
                <a:lnTo>
                  <a:pt x="1969260" y="3676445"/>
                </a:lnTo>
                <a:lnTo>
                  <a:pt x="1965818" y="3687657"/>
                </a:lnTo>
                <a:lnTo>
                  <a:pt x="1950655" y="3677477"/>
                </a:lnTo>
                <a:lnTo>
                  <a:pt x="1935199" y="3676760"/>
                </a:lnTo>
                <a:lnTo>
                  <a:pt x="1917438" y="3700574"/>
                </a:lnTo>
                <a:lnTo>
                  <a:pt x="1890813" y="3710712"/>
                </a:lnTo>
                <a:cubicBezTo>
                  <a:pt x="1886251" y="3701814"/>
                  <a:pt x="1880148" y="3699004"/>
                  <a:pt x="1872501" y="3702281"/>
                </a:cubicBezTo>
                <a:cubicBezTo>
                  <a:pt x="1864854" y="3705558"/>
                  <a:pt x="1857321" y="3698892"/>
                  <a:pt x="1849904" y="3682280"/>
                </a:cubicBezTo>
                <a:lnTo>
                  <a:pt x="1865651" y="3673535"/>
                </a:lnTo>
                <a:lnTo>
                  <a:pt x="1858216" y="3663713"/>
                </a:lnTo>
                <a:cubicBezTo>
                  <a:pt x="1852861" y="3663781"/>
                  <a:pt x="1843822" y="3664152"/>
                  <a:pt x="1831097" y="3664825"/>
                </a:cubicBezTo>
                <a:cubicBezTo>
                  <a:pt x="1818372" y="3665498"/>
                  <a:pt x="1810907" y="3664993"/>
                  <a:pt x="1808701" y="3663311"/>
                </a:cubicBezTo>
                <a:cubicBezTo>
                  <a:pt x="1808279" y="3661318"/>
                  <a:pt x="1808913" y="3659611"/>
                  <a:pt x="1810600" y="3658189"/>
                </a:cubicBezTo>
                <a:cubicBezTo>
                  <a:pt x="1812290" y="3656766"/>
                  <a:pt x="1813279" y="3656022"/>
                  <a:pt x="1813572" y="3655956"/>
                </a:cubicBezTo>
                <a:cubicBezTo>
                  <a:pt x="1810168" y="3645060"/>
                  <a:pt x="1811628" y="3639600"/>
                  <a:pt x="1817948" y="3639577"/>
                </a:cubicBezTo>
                <a:cubicBezTo>
                  <a:pt x="1824268" y="3639554"/>
                  <a:pt x="1830159" y="3640933"/>
                  <a:pt x="1835620" y="3643713"/>
                </a:cubicBezTo>
                <a:lnTo>
                  <a:pt x="1858253" y="3612544"/>
                </a:lnTo>
                <a:lnTo>
                  <a:pt x="1886013" y="3615726"/>
                </a:lnTo>
                <a:lnTo>
                  <a:pt x="1885463" y="3583482"/>
                </a:lnTo>
                <a:cubicBezTo>
                  <a:pt x="1874481" y="3588224"/>
                  <a:pt x="1863234" y="3589045"/>
                  <a:pt x="1851722" y="3585944"/>
                </a:cubicBezTo>
                <a:cubicBezTo>
                  <a:pt x="1840210" y="3582845"/>
                  <a:pt x="1828176" y="3584102"/>
                  <a:pt x="1815620" y="3589719"/>
                </a:cubicBezTo>
                <a:cubicBezTo>
                  <a:pt x="1798635" y="3585299"/>
                  <a:pt x="1781525" y="3581819"/>
                  <a:pt x="1764288" y="3579283"/>
                </a:cubicBezTo>
                <a:cubicBezTo>
                  <a:pt x="1747051" y="3576746"/>
                  <a:pt x="1730298" y="3574231"/>
                  <a:pt x="1714027" y="3571739"/>
                </a:cubicBezTo>
                <a:cubicBezTo>
                  <a:pt x="1705700" y="3574038"/>
                  <a:pt x="1694298" y="3575721"/>
                  <a:pt x="1679820" y="3576786"/>
                </a:cubicBezTo>
                <a:cubicBezTo>
                  <a:pt x="1665342" y="3577852"/>
                  <a:pt x="1655659" y="3573929"/>
                  <a:pt x="1650777" y="3565015"/>
                </a:cubicBezTo>
                <a:cubicBezTo>
                  <a:pt x="1648528" y="3566846"/>
                  <a:pt x="1644649" y="3571326"/>
                  <a:pt x="1639140" y="3578454"/>
                </a:cubicBezTo>
                <a:cubicBezTo>
                  <a:pt x="1633631" y="3585582"/>
                  <a:pt x="1630541" y="3589623"/>
                  <a:pt x="1629866" y="3590579"/>
                </a:cubicBezTo>
                <a:cubicBezTo>
                  <a:pt x="1630944" y="3592209"/>
                  <a:pt x="1632935" y="3592459"/>
                  <a:pt x="1635839" y="3591331"/>
                </a:cubicBezTo>
                <a:cubicBezTo>
                  <a:pt x="1638744" y="3590201"/>
                  <a:pt x="1640378" y="3589487"/>
                  <a:pt x="1640744" y="3589188"/>
                </a:cubicBezTo>
                <a:cubicBezTo>
                  <a:pt x="1663360" y="3589802"/>
                  <a:pt x="1686100" y="3592673"/>
                  <a:pt x="1708964" y="3597802"/>
                </a:cubicBezTo>
                <a:cubicBezTo>
                  <a:pt x="1731828" y="3602929"/>
                  <a:pt x="1753926" y="3601505"/>
                  <a:pt x="1775262" y="3593533"/>
                </a:cubicBezTo>
                <a:lnTo>
                  <a:pt x="1782404" y="3612817"/>
                </a:lnTo>
                <a:cubicBezTo>
                  <a:pt x="1786006" y="3621473"/>
                  <a:pt x="1789158" y="3632121"/>
                  <a:pt x="1791863" y="3644764"/>
                </a:cubicBezTo>
                <a:cubicBezTo>
                  <a:pt x="1794567" y="3657405"/>
                  <a:pt x="1792355" y="3666384"/>
                  <a:pt x="1785225" y="3671699"/>
                </a:cubicBezTo>
                <a:cubicBezTo>
                  <a:pt x="1770772" y="3679242"/>
                  <a:pt x="1755373" y="3682949"/>
                  <a:pt x="1739029" y="3682823"/>
                </a:cubicBezTo>
                <a:cubicBezTo>
                  <a:pt x="1722686" y="3682697"/>
                  <a:pt x="1707077" y="3680709"/>
                  <a:pt x="1692202" y="3676862"/>
                </a:cubicBezTo>
                <a:cubicBezTo>
                  <a:pt x="1684768" y="3681570"/>
                  <a:pt x="1678659" y="3687288"/>
                  <a:pt x="1673872" y="3694015"/>
                </a:cubicBezTo>
                <a:cubicBezTo>
                  <a:pt x="1669086" y="3700742"/>
                  <a:pt x="1662976" y="3706460"/>
                  <a:pt x="1655542" y="3711170"/>
                </a:cubicBezTo>
                <a:lnTo>
                  <a:pt x="1651843" y="3680674"/>
                </a:lnTo>
                <a:cubicBezTo>
                  <a:pt x="1642191" y="3686228"/>
                  <a:pt x="1631216" y="3690774"/>
                  <a:pt x="1618919" y="3694309"/>
                </a:cubicBezTo>
                <a:cubicBezTo>
                  <a:pt x="1606620" y="3697846"/>
                  <a:pt x="1594217" y="3698534"/>
                  <a:pt x="1581708" y="3696373"/>
                </a:cubicBezTo>
                <a:lnTo>
                  <a:pt x="1596614" y="3664847"/>
                </a:lnTo>
                <a:lnTo>
                  <a:pt x="1629245" y="3660673"/>
                </a:lnTo>
                <a:cubicBezTo>
                  <a:pt x="1630016" y="3657630"/>
                  <a:pt x="1630698" y="3654345"/>
                  <a:pt x="1631291" y="3650819"/>
                </a:cubicBezTo>
                <a:cubicBezTo>
                  <a:pt x="1631884" y="3647294"/>
                  <a:pt x="1632923" y="3644973"/>
                  <a:pt x="1634408" y="3643857"/>
                </a:cubicBezTo>
                <a:cubicBezTo>
                  <a:pt x="1637695" y="3642903"/>
                  <a:pt x="1640782" y="3645258"/>
                  <a:pt x="1643670" y="3650920"/>
                </a:cubicBezTo>
                <a:cubicBezTo>
                  <a:pt x="1646559" y="3656581"/>
                  <a:pt x="1648428" y="3660774"/>
                  <a:pt x="1649278" y="3663498"/>
                </a:cubicBezTo>
                <a:lnTo>
                  <a:pt x="1711392" y="3656904"/>
                </a:lnTo>
                <a:lnTo>
                  <a:pt x="1722562" y="3646049"/>
                </a:lnTo>
                <a:lnTo>
                  <a:pt x="1732597" y="3621876"/>
                </a:lnTo>
                <a:lnTo>
                  <a:pt x="1709706" y="3611340"/>
                </a:lnTo>
                <a:lnTo>
                  <a:pt x="1639279" y="3636501"/>
                </a:lnTo>
                <a:cubicBezTo>
                  <a:pt x="1626082" y="3629492"/>
                  <a:pt x="1609700" y="3625416"/>
                  <a:pt x="1590131" y="3624271"/>
                </a:cubicBezTo>
                <a:cubicBezTo>
                  <a:pt x="1570560" y="3623127"/>
                  <a:pt x="1554032" y="3623783"/>
                  <a:pt x="1540542" y="3626236"/>
                </a:cubicBezTo>
                <a:cubicBezTo>
                  <a:pt x="1529470" y="3631803"/>
                  <a:pt x="1517902" y="3634741"/>
                  <a:pt x="1505833" y="3635051"/>
                </a:cubicBezTo>
                <a:cubicBezTo>
                  <a:pt x="1493763" y="3635358"/>
                  <a:pt x="1481479" y="3636368"/>
                  <a:pt x="1468980" y="3638079"/>
                </a:cubicBezTo>
                <a:cubicBezTo>
                  <a:pt x="1448952" y="3626726"/>
                  <a:pt x="1428064" y="3618176"/>
                  <a:pt x="1406315" y="3612429"/>
                </a:cubicBezTo>
                <a:lnTo>
                  <a:pt x="1333325" y="3620416"/>
                </a:lnTo>
                <a:cubicBezTo>
                  <a:pt x="1332592" y="3618012"/>
                  <a:pt x="1331199" y="3615103"/>
                  <a:pt x="1329145" y="3611692"/>
                </a:cubicBezTo>
                <a:cubicBezTo>
                  <a:pt x="1327090" y="3608281"/>
                  <a:pt x="1324479" y="3607212"/>
                  <a:pt x="1321312" y="3608487"/>
                </a:cubicBezTo>
                <a:cubicBezTo>
                  <a:pt x="1319754" y="3609836"/>
                  <a:pt x="1318428" y="3613091"/>
                  <a:pt x="1317333" y="3618252"/>
                </a:cubicBezTo>
                <a:cubicBezTo>
                  <a:pt x="1316239" y="3623413"/>
                  <a:pt x="1315271" y="3627633"/>
                  <a:pt x="1314427" y="3630910"/>
                </a:cubicBezTo>
                <a:lnTo>
                  <a:pt x="1279817" y="3598981"/>
                </a:lnTo>
                <a:lnTo>
                  <a:pt x="1269818" y="3571985"/>
                </a:lnTo>
                <a:cubicBezTo>
                  <a:pt x="1281795" y="3566301"/>
                  <a:pt x="1293914" y="3562282"/>
                  <a:pt x="1306176" y="3559930"/>
                </a:cubicBezTo>
                <a:cubicBezTo>
                  <a:pt x="1318437" y="3557577"/>
                  <a:pt x="1334566" y="3549007"/>
                  <a:pt x="1354564" y="3534219"/>
                </a:cubicBezTo>
                <a:cubicBezTo>
                  <a:pt x="1342343" y="3531127"/>
                  <a:pt x="1330299" y="3528514"/>
                  <a:pt x="1318435" y="3526385"/>
                </a:cubicBezTo>
                <a:cubicBezTo>
                  <a:pt x="1306570" y="3524255"/>
                  <a:pt x="1294380" y="3526374"/>
                  <a:pt x="1281866" y="3532742"/>
                </a:cubicBezTo>
                <a:cubicBezTo>
                  <a:pt x="1262889" y="3520807"/>
                  <a:pt x="1243051" y="3511675"/>
                  <a:pt x="1222352" y="3505344"/>
                </a:cubicBezTo>
                <a:cubicBezTo>
                  <a:pt x="1212832" y="3484766"/>
                  <a:pt x="1203497" y="3480068"/>
                  <a:pt x="1194348" y="3491253"/>
                </a:cubicBezTo>
                <a:cubicBezTo>
                  <a:pt x="1185200" y="3502435"/>
                  <a:pt x="1177650" y="3502560"/>
                  <a:pt x="1171701" y="3491624"/>
                </a:cubicBezTo>
                <a:lnTo>
                  <a:pt x="1165987" y="3476198"/>
                </a:lnTo>
                <a:cubicBezTo>
                  <a:pt x="1156890" y="3480474"/>
                  <a:pt x="1149245" y="3481619"/>
                  <a:pt x="1143051" y="3479634"/>
                </a:cubicBezTo>
                <a:cubicBezTo>
                  <a:pt x="1136858" y="3477649"/>
                  <a:pt x="1129999" y="3478358"/>
                  <a:pt x="1122478" y="3481759"/>
                </a:cubicBezTo>
                <a:lnTo>
                  <a:pt x="1093582" y="3465258"/>
                </a:lnTo>
                <a:lnTo>
                  <a:pt x="1113065" y="3435837"/>
                </a:lnTo>
                <a:cubicBezTo>
                  <a:pt x="1110208" y="3428125"/>
                  <a:pt x="1111929" y="3422518"/>
                  <a:pt x="1118228" y="3419019"/>
                </a:cubicBezTo>
                <a:cubicBezTo>
                  <a:pt x="1131046" y="3413256"/>
                  <a:pt x="1144917" y="3410980"/>
                  <a:pt x="1159841" y="3412185"/>
                </a:cubicBezTo>
                <a:cubicBezTo>
                  <a:pt x="1174765" y="3413390"/>
                  <a:pt x="1189425" y="3410674"/>
                  <a:pt x="1203817" y="3404037"/>
                </a:cubicBezTo>
                <a:cubicBezTo>
                  <a:pt x="1204110" y="3403972"/>
                  <a:pt x="1205099" y="3403228"/>
                  <a:pt x="1206788" y="3401806"/>
                </a:cubicBezTo>
                <a:cubicBezTo>
                  <a:pt x="1208477" y="3400384"/>
                  <a:pt x="1209109" y="3398677"/>
                  <a:pt x="1208688" y="3396683"/>
                </a:cubicBezTo>
                <a:cubicBezTo>
                  <a:pt x="1207193" y="3394995"/>
                  <a:pt x="1202960" y="3394245"/>
                  <a:pt x="1195988" y="3394435"/>
                </a:cubicBezTo>
                <a:cubicBezTo>
                  <a:pt x="1189019" y="3394625"/>
                  <a:pt x="1183997" y="3394314"/>
                  <a:pt x="1180926" y="3393500"/>
                </a:cubicBezTo>
                <a:cubicBezTo>
                  <a:pt x="1176112" y="3390749"/>
                  <a:pt x="1172009" y="3389926"/>
                  <a:pt x="1168621" y="3391032"/>
                </a:cubicBezTo>
                <a:cubicBezTo>
                  <a:pt x="1163879" y="3394248"/>
                  <a:pt x="1159548" y="3396654"/>
                  <a:pt x="1155630" y="3398249"/>
                </a:cubicBezTo>
                <a:cubicBezTo>
                  <a:pt x="1151711" y="3399844"/>
                  <a:pt x="1148314" y="3397080"/>
                  <a:pt x="1145438" y="3389959"/>
                </a:cubicBezTo>
                <a:lnTo>
                  <a:pt x="1133425" y="3378029"/>
                </a:lnTo>
                <a:lnTo>
                  <a:pt x="1115992" y="3341212"/>
                </a:lnTo>
                <a:lnTo>
                  <a:pt x="1086510" y="3343634"/>
                </a:lnTo>
                <a:cubicBezTo>
                  <a:pt x="1082566" y="3338753"/>
                  <a:pt x="1077727" y="3334659"/>
                  <a:pt x="1071992" y="3331352"/>
                </a:cubicBezTo>
                <a:cubicBezTo>
                  <a:pt x="1066259" y="3328046"/>
                  <a:pt x="1060990" y="3325354"/>
                  <a:pt x="1056184" y="3323275"/>
                </a:cubicBezTo>
                <a:cubicBezTo>
                  <a:pt x="1054704" y="3319062"/>
                  <a:pt x="1052237" y="3315393"/>
                  <a:pt x="1048787" y="3312272"/>
                </a:cubicBezTo>
                <a:cubicBezTo>
                  <a:pt x="1045337" y="3309150"/>
                  <a:pt x="1041222" y="3308722"/>
                  <a:pt x="1036445" y="3310988"/>
                </a:cubicBezTo>
                <a:lnTo>
                  <a:pt x="1025275" y="3321842"/>
                </a:lnTo>
                <a:lnTo>
                  <a:pt x="1012419" y="3287131"/>
                </a:lnTo>
                <a:cubicBezTo>
                  <a:pt x="1019086" y="3285269"/>
                  <a:pt x="1029511" y="3283935"/>
                  <a:pt x="1043691" y="3283133"/>
                </a:cubicBezTo>
                <a:cubicBezTo>
                  <a:pt x="1057870" y="3282329"/>
                  <a:pt x="1064147" y="3277488"/>
                  <a:pt x="1062520" y="3268607"/>
                </a:cubicBezTo>
                <a:cubicBezTo>
                  <a:pt x="1060864" y="3264780"/>
                  <a:pt x="1058314" y="3261739"/>
                  <a:pt x="1054870" y="3259487"/>
                </a:cubicBezTo>
                <a:cubicBezTo>
                  <a:pt x="1051424" y="3257234"/>
                  <a:pt x="1048443" y="3255596"/>
                  <a:pt x="1045928" y="3254570"/>
                </a:cubicBezTo>
                <a:lnTo>
                  <a:pt x="1005276" y="3267847"/>
                </a:lnTo>
                <a:lnTo>
                  <a:pt x="976088" y="3260808"/>
                </a:lnTo>
                <a:cubicBezTo>
                  <a:pt x="966769" y="3265983"/>
                  <a:pt x="957919" y="3268574"/>
                  <a:pt x="949535" y="3268579"/>
                </a:cubicBezTo>
                <a:cubicBezTo>
                  <a:pt x="941151" y="3268585"/>
                  <a:pt x="932447" y="3266444"/>
                  <a:pt x="923422" y="3262156"/>
                </a:cubicBezTo>
                <a:lnTo>
                  <a:pt x="898226" y="3276149"/>
                </a:lnTo>
                <a:cubicBezTo>
                  <a:pt x="884205" y="3270761"/>
                  <a:pt x="870751" y="3272032"/>
                  <a:pt x="857867" y="3279963"/>
                </a:cubicBezTo>
                <a:cubicBezTo>
                  <a:pt x="857085" y="3272938"/>
                  <a:pt x="854226" y="3267356"/>
                  <a:pt x="849292" y="3263218"/>
                </a:cubicBezTo>
                <a:cubicBezTo>
                  <a:pt x="844357" y="3259080"/>
                  <a:pt x="838633" y="3258579"/>
                  <a:pt x="832120" y="3261711"/>
                </a:cubicBezTo>
                <a:lnTo>
                  <a:pt x="795202" y="3254314"/>
                </a:lnTo>
                <a:lnTo>
                  <a:pt x="793224" y="3218212"/>
                </a:lnTo>
                <a:cubicBezTo>
                  <a:pt x="805335" y="3217589"/>
                  <a:pt x="818396" y="3214405"/>
                  <a:pt x="832407" y="3208659"/>
                </a:cubicBezTo>
                <a:cubicBezTo>
                  <a:pt x="846417" y="3202911"/>
                  <a:pt x="858260" y="3201565"/>
                  <a:pt x="867936" y="3204620"/>
                </a:cubicBezTo>
                <a:cubicBezTo>
                  <a:pt x="877672" y="3198438"/>
                  <a:pt x="884825" y="3200665"/>
                  <a:pt x="889398" y="3211301"/>
                </a:cubicBezTo>
                <a:cubicBezTo>
                  <a:pt x="892033" y="3219913"/>
                  <a:pt x="895973" y="3230125"/>
                  <a:pt x="901219" y="3241937"/>
                </a:cubicBezTo>
                <a:cubicBezTo>
                  <a:pt x="906465" y="3253749"/>
                  <a:pt x="910056" y="3250204"/>
                  <a:pt x="911995" y="3231302"/>
                </a:cubicBezTo>
                <a:lnTo>
                  <a:pt x="949204" y="3229237"/>
                </a:lnTo>
                <a:lnTo>
                  <a:pt x="943491" y="3213810"/>
                </a:lnTo>
                <a:lnTo>
                  <a:pt x="964953" y="3220492"/>
                </a:lnTo>
                <a:lnTo>
                  <a:pt x="996448" y="3203000"/>
                </a:lnTo>
                <a:lnTo>
                  <a:pt x="1022195" y="3221251"/>
                </a:lnTo>
                <a:lnTo>
                  <a:pt x="1050540" y="3205509"/>
                </a:lnTo>
                <a:cubicBezTo>
                  <a:pt x="1063135" y="3207042"/>
                  <a:pt x="1074866" y="3211375"/>
                  <a:pt x="1085737" y="3218513"/>
                </a:cubicBezTo>
                <a:lnTo>
                  <a:pt x="1115220" y="3216090"/>
                </a:lnTo>
                <a:cubicBezTo>
                  <a:pt x="1113248" y="3202654"/>
                  <a:pt x="1122582" y="3192820"/>
                  <a:pt x="1143217" y="3186591"/>
                </a:cubicBezTo>
                <a:cubicBezTo>
                  <a:pt x="1163853" y="3180362"/>
                  <a:pt x="1177617" y="3177369"/>
                  <a:pt x="1184510" y="3177609"/>
                </a:cubicBezTo>
                <a:cubicBezTo>
                  <a:pt x="1188631" y="3184039"/>
                  <a:pt x="1196623" y="3184252"/>
                  <a:pt x="1208481" y="3178246"/>
                </a:cubicBezTo>
                <a:cubicBezTo>
                  <a:pt x="1220339" y="3172243"/>
                  <a:pt x="1228475" y="3167724"/>
                  <a:pt x="1232890" y="3164691"/>
                </a:cubicBezTo>
                <a:cubicBezTo>
                  <a:pt x="1236840" y="3169376"/>
                  <a:pt x="1241740" y="3171497"/>
                  <a:pt x="1247590" y="3171058"/>
                </a:cubicBezTo>
                <a:cubicBezTo>
                  <a:pt x="1253440" y="3170620"/>
                  <a:pt x="1258843" y="3168975"/>
                  <a:pt x="1263799" y="3166124"/>
                </a:cubicBezTo>
                <a:cubicBezTo>
                  <a:pt x="1269468" y="3162202"/>
                  <a:pt x="1273240" y="3157007"/>
                  <a:pt x="1275116" y="3150539"/>
                </a:cubicBezTo>
                <a:cubicBezTo>
                  <a:pt x="1276993" y="3144073"/>
                  <a:pt x="1280766" y="3138877"/>
                  <a:pt x="1286432" y="3134956"/>
                </a:cubicBezTo>
                <a:cubicBezTo>
                  <a:pt x="1278565" y="3121404"/>
                  <a:pt x="1266557" y="3119740"/>
                  <a:pt x="1250408" y="3129967"/>
                </a:cubicBezTo>
                <a:cubicBezTo>
                  <a:pt x="1234259" y="3140195"/>
                  <a:pt x="1222609" y="3139497"/>
                  <a:pt x="1215455" y="3127872"/>
                </a:cubicBezTo>
                <a:cubicBezTo>
                  <a:pt x="1205661" y="3132828"/>
                  <a:pt x="1195118" y="3133839"/>
                  <a:pt x="1183826" y="3130907"/>
                </a:cubicBezTo>
                <a:cubicBezTo>
                  <a:pt x="1172534" y="3127974"/>
                  <a:pt x="1162568" y="3122853"/>
                  <a:pt x="1153927" y="3115543"/>
                </a:cubicBezTo>
                <a:lnTo>
                  <a:pt x="1112983" y="3138282"/>
                </a:lnTo>
                <a:cubicBezTo>
                  <a:pt x="1087134" y="3111853"/>
                  <a:pt x="1064603" y="3100148"/>
                  <a:pt x="1045387" y="3103165"/>
                </a:cubicBezTo>
                <a:cubicBezTo>
                  <a:pt x="1026173" y="3106182"/>
                  <a:pt x="998908" y="3109893"/>
                  <a:pt x="963594" y="3114295"/>
                </a:cubicBezTo>
                <a:cubicBezTo>
                  <a:pt x="957854" y="3101790"/>
                  <a:pt x="949894" y="3092261"/>
                  <a:pt x="939716" y="3085708"/>
                </a:cubicBezTo>
                <a:cubicBezTo>
                  <a:pt x="929535" y="3079155"/>
                  <a:pt x="921575" y="3069625"/>
                  <a:pt x="915835" y="3057119"/>
                </a:cubicBezTo>
                <a:lnTo>
                  <a:pt x="881191" y="3076359"/>
                </a:lnTo>
                <a:lnTo>
                  <a:pt x="876905" y="3064789"/>
                </a:lnTo>
                <a:cubicBezTo>
                  <a:pt x="874167" y="3057397"/>
                  <a:pt x="874075" y="3052023"/>
                  <a:pt x="876630" y="3048667"/>
                </a:cubicBezTo>
                <a:cubicBezTo>
                  <a:pt x="879184" y="3045310"/>
                  <a:pt x="883670" y="3042044"/>
                  <a:pt x="890088" y="3038867"/>
                </a:cubicBezTo>
                <a:lnTo>
                  <a:pt x="919570" y="3036444"/>
                </a:lnTo>
                <a:cubicBezTo>
                  <a:pt x="921777" y="3034928"/>
                  <a:pt x="925310" y="3031223"/>
                  <a:pt x="930168" y="3025328"/>
                </a:cubicBezTo>
                <a:cubicBezTo>
                  <a:pt x="935026" y="3019433"/>
                  <a:pt x="937414" y="3015201"/>
                  <a:pt x="937332" y="3012630"/>
                </a:cubicBezTo>
                <a:lnTo>
                  <a:pt x="927882" y="3017878"/>
                </a:lnTo>
                <a:cubicBezTo>
                  <a:pt x="919492" y="3011883"/>
                  <a:pt x="908595" y="3005533"/>
                  <a:pt x="895197" y="2998831"/>
                </a:cubicBezTo>
                <a:cubicBezTo>
                  <a:pt x="881797" y="2992128"/>
                  <a:pt x="870754" y="2990511"/>
                  <a:pt x="862070" y="2993979"/>
                </a:cubicBezTo>
                <a:cubicBezTo>
                  <a:pt x="856545" y="2990168"/>
                  <a:pt x="850070" y="2988920"/>
                  <a:pt x="842645" y="2990234"/>
                </a:cubicBezTo>
                <a:cubicBezTo>
                  <a:pt x="835222" y="2991548"/>
                  <a:pt x="828243" y="2994067"/>
                  <a:pt x="821711" y="2997791"/>
                </a:cubicBezTo>
                <a:lnTo>
                  <a:pt x="799113" y="2977791"/>
                </a:lnTo>
                <a:cubicBezTo>
                  <a:pt x="794090" y="2980677"/>
                  <a:pt x="788031" y="2982686"/>
                  <a:pt x="780935" y="2983817"/>
                </a:cubicBezTo>
                <a:cubicBezTo>
                  <a:pt x="773837" y="2984950"/>
                  <a:pt x="767494" y="2983628"/>
                  <a:pt x="761904" y="2979856"/>
                </a:cubicBezTo>
                <a:lnTo>
                  <a:pt x="736708" y="2993848"/>
                </a:lnTo>
                <a:lnTo>
                  <a:pt x="721545" y="2983669"/>
                </a:lnTo>
                <a:cubicBezTo>
                  <a:pt x="711816" y="2988587"/>
                  <a:pt x="701142" y="2989673"/>
                  <a:pt x="689522" y="2986921"/>
                </a:cubicBezTo>
                <a:cubicBezTo>
                  <a:pt x="677903" y="2984171"/>
                  <a:pt x="667017" y="2979560"/>
                  <a:pt x="656866" y="2973089"/>
                </a:cubicBezTo>
                <a:cubicBezTo>
                  <a:pt x="643911" y="2970790"/>
                  <a:pt x="629042" y="2967809"/>
                  <a:pt x="612259" y="2964148"/>
                </a:cubicBezTo>
                <a:cubicBezTo>
                  <a:pt x="595475" y="2960489"/>
                  <a:pt x="580680" y="2955143"/>
                  <a:pt x="567870" y="2948113"/>
                </a:cubicBezTo>
                <a:cubicBezTo>
                  <a:pt x="563039" y="2951087"/>
                  <a:pt x="557743" y="2953447"/>
                  <a:pt x="551981" y="2955194"/>
                </a:cubicBezTo>
                <a:cubicBezTo>
                  <a:pt x="546218" y="2956939"/>
                  <a:pt x="540639" y="2955970"/>
                  <a:pt x="535239" y="2952286"/>
                </a:cubicBezTo>
                <a:cubicBezTo>
                  <a:pt x="525409" y="2957358"/>
                  <a:pt x="514508" y="2959536"/>
                  <a:pt x="502534" y="2958823"/>
                </a:cubicBezTo>
                <a:cubicBezTo>
                  <a:pt x="490563" y="2958110"/>
                  <a:pt x="479806" y="2955558"/>
                  <a:pt x="470268" y="2951167"/>
                </a:cubicBezTo>
                <a:cubicBezTo>
                  <a:pt x="466988" y="2952989"/>
                  <a:pt x="463743" y="2953628"/>
                  <a:pt x="460536" y="2953085"/>
                </a:cubicBezTo>
                <a:cubicBezTo>
                  <a:pt x="457328" y="2952540"/>
                  <a:pt x="454945" y="2950377"/>
                  <a:pt x="453385" y="2946594"/>
                </a:cubicBezTo>
                <a:lnTo>
                  <a:pt x="452250" y="2933274"/>
                </a:lnTo>
                <a:lnTo>
                  <a:pt x="488031" y="2927352"/>
                </a:lnTo>
                <a:cubicBezTo>
                  <a:pt x="492805" y="2929351"/>
                  <a:pt x="498209" y="2929838"/>
                  <a:pt x="504236" y="2928814"/>
                </a:cubicBezTo>
                <a:cubicBezTo>
                  <a:pt x="510265" y="2927792"/>
                  <a:pt x="515741" y="2925913"/>
                  <a:pt x="520661" y="2923180"/>
                </a:cubicBezTo>
                <a:lnTo>
                  <a:pt x="554722" y="2922865"/>
                </a:lnTo>
                <a:cubicBezTo>
                  <a:pt x="561510" y="2918126"/>
                  <a:pt x="569266" y="2913432"/>
                  <a:pt x="577986" y="2908782"/>
                </a:cubicBezTo>
                <a:cubicBezTo>
                  <a:pt x="586708" y="2904132"/>
                  <a:pt x="593456" y="2906972"/>
                  <a:pt x="598232" y="2917301"/>
                </a:cubicBezTo>
                <a:cubicBezTo>
                  <a:pt x="629415" y="2901534"/>
                  <a:pt x="669682" y="2892346"/>
                  <a:pt x="719032" y="2889739"/>
                </a:cubicBezTo>
                <a:cubicBezTo>
                  <a:pt x="768384" y="2887132"/>
                  <a:pt x="809787" y="2891263"/>
                  <a:pt x="843242" y="2902133"/>
                </a:cubicBezTo>
                <a:cubicBezTo>
                  <a:pt x="854183" y="2896639"/>
                  <a:pt x="864871" y="2893028"/>
                  <a:pt x="875307" y="2891301"/>
                </a:cubicBezTo>
                <a:cubicBezTo>
                  <a:pt x="885743" y="2889575"/>
                  <a:pt x="896430" y="2885964"/>
                  <a:pt x="907370" y="2880470"/>
                </a:cubicBezTo>
                <a:cubicBezTo>
                  <a:pt x="909678" y="2886065"/>
                  <a:pt x="913136" y="2888988"/>
                  <a:pt x="917740" y="2889242"/>
                </a:cubicBezTo>
                <a:cubicBezTo>
                  <a:pt x="922343" y="2889495"/>
                  <a:pt x="927090" y="2888216"/>
                  <a:pt x="931981" y="2885401"/>
                </a:cubicBezTo>
                <a:cubicBezTo>
                  <a:pt x="945015" y="2878938"/>
                  <a:pt x="953447" y="2877356"/>
                  <a:pt x="957279" y="2880653"/>
                </a:cubicBezTo>
                <a:cubicBezTo>
                  <a:pt x="961111" y="2883950"/>
                  <a:pt x="967182" y="2883678"/>
                  <a:pt x="975490" y="2879840"/>
                </a:cubicBezTo>
                <a:lnTo>
                  <a:pt x="1014127" y="2881630"/>
                </a:lnTo>
                <a:cubicBezTo>
                  <a:pt x="1017946" y="2886388"/>
                  <a:pt x="1022322" y="2888801"/>
                  <a:pt x="1027253" y="2888873"/>
                </a:cubicBezTo>
                <a:cubicBezTo>
                  <a:pt x="1032185" y="2888944"/>
                  <a:pt x="1037063" y="2887591"/>
                  <a:pt x="1041889" y="2884813"/>
                </a:cubicBezTo>
                <a:lnTo>
                  <a:pt x="1056209" y="2872211"/>
                </a:lnTo>
                <a:lnTo>
                  <a:pt x="1095670" y="2865242"/>
                </a:lnTo>
                <a:lnTo>
                  <a:pt x="1053148" y="2836974"/>
                </a:lnTo>
                <a:cubicBezTo>
                  <a:pt x="1042655" y="2804222"/>
                  <a:pt x="1032367" y="2796747"/>
                  <a:pt x="1022284" y="2814547"/>
                </a:cubicBezTo>
                <a:cubicBezTo>
                  <a:pt x="1012201" y="2832345"/>
                  <a:pt x="1003880" y="2832543"/>
                  <a:pt x="997323" y="2815137"/>
                </a:cubicBezTo>
                <a:lnTo>
                  <a:pt x="991026" y="2790586"/>
                </a:lnTo>
                <a:cubicBezTo>
                  <a:pt x="981001" y="2797392"/>
                  <a:pt x="972574" y="2799214"/>
                  <a:pt x="965748" y="2796055"/>
                </a:cubicBezTo>
                <a:cubicBezTo>
                  <a:pt x="958920" y="2792896"/>
                  <a:pt x="951363" y="2794024"/>
                  <a:pt x="943072" y="2799439"/>
                </a:cubicBezTo>
                <a:lnTo>
                  <a:pt x="911225" y="2773176"/>
                </a:lnTo>
                <a:lnTo>
                  <a:pt x="932697" y="2726352"/>
                </a:lnTo>
                <a:lnTo>
                  <a:pt x="932733" y="2726185"/>
                </a:lnTo>
                <a:lnTo>
                  <a:pt x="838056" y="2711512"/>
                </a:lnTo>
                <a:cubicBezTo>
                  <a:pt x="518224" y="2654634"/>
                  <a:pt x="322721" y="2565780"/>
                  <a:pt x="315799" y="2453582"/>
                </a:cubicBezTo>
                <a:cubicBezTo>
                  <a:pt x="309864" y="2357412"/>
                  <a:pt x="443321" y="2257746"/>
                  <a:pt x="676744" y="2165957"/>
                </a:cubicBezTo>
                <a:lnTo>
                  <a:pt x="725895" y="2148170"/>
                </a:lnTo>
                <a:lnTo>
                  <a:pt x="715323" y="2123613"/>
                </a:lnTo>
                <a:lnTo>
                  <a:pt x="677139" y="2154234"/>
                </a:lnTo>
                <a:lnTo>
                  <a:pt x="672416" y="2135820"/>
                </a:lnTo>
                <a:cubicBezTo>
                  <a:pt x="669398" y="2124056"/>
                  <a:pt x="669297" y="2115503"/>
                  <a:pt x="672113" y="2110162"/>
                </a:cubicBezTo>
                <a:cubicBezTo>
                  <a:pt x="674928" y="2104819"/>
                  <a:pt x="679872" y="2099620"/>
                  <a:pt x="686947" y="2094566"/>
                </a:cubicBezTo>
                <a:lnTo>
                  <a:pt x="719440" y="2090708"/>
                </a:lnTo>
                <a:cubicBezTo>
                  <a:pt x="721872" y="2088296"/>
                  <a:pt x="725765" y="2082399"/>
                  <a:pt x="731120" y="2073016"/>
                </a:cubicBezTo>
                <a:cubicBezTo>
                  <a:pt x="736473" y="2063634"/>
                  <a:pt x="739106" y="2056899"/>
                  <a:pt x="739016" y="2052808"/>
                </a:cubicBezTo>
                <a:lnTo>
                  <a:pt x="728601" y="2061160"/>
                </a:lnTo>
                <a:cubicBezTo>
                  <a:pt x="719353" y="2051618"/>
                  <a:pt x="707344" y="2041513"/>
                  <a:pt x="692576" y="2030847"/>
                </a:cubicBezTo>
                <a:cubicBezTo>
                  <a:pt x="677808" y="2020178"/>
                  <a:pt x="665637" y="2017605"/>
                  <a:pt x="656066" y="2023123"/>
                </a:cubicBezTo>
                <a:cubicBezTo>
                  <a:pt x="649977" y="2017059"/>
                  <a:pt x="642841" y="2015073"/>
                  <a:pt x="634657" y="2017163"/>
                </a:cubicBezTo>
                <a:cubicBezTo>
                  <a:pt x="626474" y="2019254"/>
                  <a:pt x="618783" y="2023264"/>
                  <a:pt x="611585" y="2029191"/>
                </a:cubicBezTo>
                <a:lnTo>
                  <a:pt x="586679" y="1997361"/>
                </a:lnTo>
                <a:cubicBezTo>
                  <a:pt x="581143" y="2001952"/>
                  <a:pt x="574465" y="2005151"/>
                  <a:pt x="566644" y="2006952"/>
                </a:cubicBezTo>
                <a:cubicBezTo>
                  <a:pt x="558821" y="2008754"/>
                  <a:pt x="551830" y="2006650"/>
                  <a:pt x="545669" y="2000647"/>
                </a:cubicBezTo>
                <a:lnTo>
                  <a:pt x="517898" y="2022916"/>
                </a:lnTo>
                <a:lnTo>
                  <a:pt x="501186" y="2006715"/>
                </a:lnTo>
                <a:cubicBezTo>
                  <a:pt x="490465" y="2014543"/>
                  <a:pt x="478700" y="2016270"/>
                  <a:pt x="465894" y="2011891"/>
                </a:cubicBezTo>
                <a:cubicBezTo>
                  <a:pt x="453087" y="2007515"/>
                  <a:pt x="441091" y="2000176"/>
                  <a:pt x="429902" y="1989877"/>
                </a:cubicBezTo>
                <a:cubicBezTo>
                  <a:pt x="415625" y="1986218"/>
                  <a:pt x="399236" y="1981474"/>
                  <a:pt x="380739" y="1975648"/>
                </a:cubicBezTo>
                <a:cubicBezTo>
                  <a:pt x="362242" y="1969824"/>
                  <a:pt x="345935" y="1961315"/>
                  <a:pt x="331817" y="1950128"/>
                </a:cubicBezTo>
                <a:cubicBezTo>
                  <a:pt x="326491" y="1954861"/>
                  <a:pt x="320655" y="1958617"/>
                  <a:pt x="314304" y="1961397"/>
                </a:cubicBezTo>
                <a:cubicBezTo>
                  <a:pt x="307954" y="1964175"/>
                  <a:pt x="301804" y="1962632"/>
                  <a:pt x="295852" y="1956768"/>
                </a:cubicBezTo>
                <a:cubicBezTo>
                  <a:pt x="285018" y="1964840"/>
                  <a:pt x="273003" y="1968307"/>
                  <a:pt x="259807" y="1967172"/>
                </a:cubicBezTo>
                <a:cubicBezTo>
                  <a:pt x="246612" y="1966037"/>
                  <a:pt x="234757" y="1961975"/>
                  <a:pt x="224245" y="1954987"/>
                </a:cubicBezTo>
                <a:cubicBezTo>
                  <a:pt x="220629" y="1957887"/>
                  <a:pt x="217053" y="1958905"/>
                  <a:pt x="213519" y="1958040"/>
                </a:cubicBezTo>
                <a:cubicBezTo>
                  <a:pt x="209983" y="1957173"/>
                  <a:pt x="207357" y="1953731"/>
                  <a:pt x="205638" y="1947709"/>
                </a:cubicBezTo>
                <a:lnTo>
                  <a:pt x="204546" y="1929194"/>
                </a:lnTo>
                <a:lnTo>
                  <a:pt x="195754" y="1928820"/>
                </a:lnTo>
                <a:cubicBezTo>
                  <a:pt x="78867" y="1920390"/>
                  <a:pt x="0" y="1905420"/>
                  <a:pt x="0" y="1905420"/>
                </a:cubicBezTo>
                <a:cubicBezTo>
                  <a:pt x="0" y="1905420"/>
                  <a:pt x="645374" y="1687289"/>
                  <a:pt x="528015" y="1528721"/>
                </a:cubicBezTo>
                <a:cubicBezTo>
                  <a:pt x="483979" y="1469155"/>
                  <a:pt x="443473" y="1404624"/>
                  <a:pt x="417717" y="1328511"/>
                </a:cubicBezTo>
                <a:cubicBezTo>
                  <a:pt x="340030" y="1098248"/>
                  <a:pt x="333800" y="841781"/>
                  <a:pt x="333800" y="841781"/>
                </a:cubicBezTo>
                <a:close/>
                <a:moveTo>
                  <a:pt x="1012625" y="792415"/>
                </a:moveTo>
                <a:cubicBezTo>
                  <a:pt x="1008060" y="792140"/>
                  <a:pt x="1004499" y="792416"/>
                  <a:pt x="1001943" y="793246"/>
                </a:cubicBezTo>
                <a:cubicBezTo>
                  <a:pt x="1001304" y="793663"/>
                  <a:pt x="1001919" y="794140"/>
                  <a:pt x="1003784" y="794678"/>
                </a:cubicBezTo>
                <a:cubicBezTo>
                  <a:pt x="1005652" y="795216"/>
                  <a:pt x="1007600" y="795589"/>
                  <a:pt x="1009634" y="795799"/>
                </a:cubicBezTo>
                <a:close/>
                <a:moveTo>
                  <a:pt x="1039672" y="792204"/>
                </a:moveTo>
                <a:lnTo>
                  <a:pt x="1038006" y="792963"/>
                </a:lnTo>
                <a:cubicBezTo>
                  <a:pt x="1036638" y="793713"/>
                  <a:pt x="1037044" y="794286"/>
                  <a:pt x="1039223" y="794681"/>
                </a:cubicBezTo>
                <a:cubicBezTo>
                  <a:pt x="1041403" y="795076"/>
                  <a:pt x="1043560" y="795355"/>
                  <a:pt x="1045696" y="795517"/>
                </a:cubicBezTo>
                <a:cubicBezTo>
                  <a:pt x="1049030" y="793997"/>
                  <a:pt x="1047022" y="792892"/>
                  <a:pt x="1039672" y="792204"/>
                </a:cubicBezTo>
                <a:close/>
                <a:moveTo>
                  <a:pt x="5326604" y="772814"/>
                </a:moveTo>
                <a:lnTo>
                  <a:pt x="5285884" y="777240"/>
                </a:lnTo>
                <a:lnTo>
                  <a:pt x="5250804" y="773034"/>
                </a:lnTo>
                <a:lnTo>
                  <a:pt x="5249136" y="773793"/>
                </a:lnTo>
                <a:lnTo>
                  <a:pt x="5233796" y="778768"/>
                </a:lnTo>
                <a:cubicBezTo>
                  <a:pt x="5239972" y="778393"/>
                  <a:pt x="5248824" y="779071"/>
                  <a:pt x="5260352" y="780801"/>
                </a:cubicBezTo>
                <a:cubicBezTo>
                  <a:pt x="5271880" y="782531"/>
                  <a:pt x="5286072" y="782793"/>
                  <a:pt x="5302930" y="781587"/>
                </a:cubicBezTo>
                <a:lnTo>
                  <a:pt x="5358010" y="776675"/>
                </a:lnTo>
                <a:lnTo>
                  <a:pt x="5361002" y="773291"/>
                </a:lnTo>
                <a:close/>
                <a:moveTo>
                  <a:pt x="1977753" y="767491"/>
                </a:moveTo>
                <a:cubicBezTo>
                  <a:pt x="1975040" y="767886"/>
                  <a:pt x="1972206" y="768842"/>
                  <a:pt x="1969249" y="770359"/>
                </a:cubicBezTo>
                <a:lnTo>
                  <a:pt x="1965915" y="771879"/>
                </a:lnTo>
                <a:lnTo>
                  <a:pt x="1976939" y="772913"/>
                </a:lnTo>
                <a:lnTo>
                  <a:pt x="2007320" y="771181"/>
                </a:lnTo>
                <a:lnTo>
                  <a:pt x="1992281" y="767938"/>
                </a:lnTo>
                <a:cubicBezTo>
                  <a:pt x="1985306" y="767246"/>
                  <a:pt x="1980464" y="767097"/>
                  <a:pt x="1977753" y="767491"/>
                </a:cubicBezTo>
                <a:close/>
                <a:moveTo>
                  <a:pt x="1462995" y="766856"/>
                </a:moveTo>
                <a:cubicBezTo>
                  <a:pt x="1461028" y="767626"/>
                  <a:pt x="1459960" y="768365"/>
                  <a:pt x="1459789" y="769074"/>
                </a:cubicBezTo>
                <a:cubicBezTo>
                  <a:pt x="1459618" y="769784"/>
                  <a:pt x="1462140" y="770402"/>
                  <a:pt x="1467354" y="770929"/>
                </a:cubicBezTo>
                <a:lnTo>
                  <a:pt x="1485726" y="772652"/>
                </a:lnTo>
                <a:close/>
                <a:moveTo>
                  <a:pt x="1531490" y="766178"/>
                </a:moveTo>
                <a:cubicBezTo>
                  <a:pt x="1528615" y="766101"/>
                  <a:pt x="1526265" y="766414"/>
                  <a:pt x="1524439" y="767121"/>
                </a:cubicBezTo>
                <a:cubicBezTo>
                  <a:pt x="1523955" y="767553"/>
                  <a:pt x="1525181" y="768087"/>
                  <a:pt x="1528118" y="768726"/>
                </a:cubicBezTo>
                <a:cubicBezTo>
                  <a:pt x="1531057" y="769364"/>
                  <a:pt x="1533619" y="769795"/>
                  <a:pt x="1535804" y="770019"/>
                </a:cubicBezTo>
                <a:cubicBezTo>
                  <a:pt x="1536721" y="769686"/>
                  <a:pt x="1537889" y="769489"/>
                  <a:pt x="1539308" y="769432"/>
                </a:cubicBezTo>
                <a:cubicBezTo>
                  <a:pt x="1540727" y="769374"/>
                  <a:pt x="1541895" y="769178"/>
                  <a:pt x="1542812" y="768844"/>
                </a:cubicBezTo>
                <a:cubicBezTo>
                  <a:pt x="1544145" y="767901"/>
                  <a:pt x="1542806" y="767165"/>
                  <a:pt x="1538795" y="766635"/>
                </a:cubicBezTo>
                <a:cubicBezTo>
                  <a:pt x="1536798" y="766410"/>
                  <a:pt x="1534362" y="766257"/>
                  <a:pt x="1531490" y="766178"/>
                </a:cubicBezTo>
                <a:close/>
                <a:moveTo>
                  <a:pt x="1724454" y="764807"/>
                </a:moveTo>
                <a:cubicBezTo>
                  <a:pt x="1721239" y="766358"/>
                  <a:pt x="1720841" y="767885"/>
                  <a:pt x="1723263" y="769391"/>
                </a:cubicBezTo>
                <a:cubicBezTo>
                  <a:pt x="1725683" y="770897"/>
                  <a:pt x="1730210" y="772199"/>
                  <a:pt x="1736845" y="773299"/>
                </a:cubicBezTo>
                <a:cubicBezTo>
                  <a:pt x="1774581" y="773937"/>
                  <a:pt x="1811314" y="774022"/>
                  <a:pt x="1847043" y="773556"/>
                </a:cubicBezTo>
                <a:lnTo>
                  <a:pt x="1836661" y="766169"/>
                </a:lnTo>
                <a:cubicBezTo>
                  <a:pt x="1825602" y="767003"/>
                  <a:pt x="1807403" y="767052"/>
                  <a:pt x="1782064" y="766317"/>
                </a:cubicBezTo>
                <a:cubicBezTo>
                  <a:pt x="1756724" y="765582"/>
                  <a:pt x="1737520" y="765079"/>
                  <a:pt x="1724454" y="764807"/>
                </a:cubicBezTo>
                <a:close/>
                <a:moveTo>
                  <a:pt x="1673693" y="763711"/>
                </a:moveTo>
                <a:lnTo>
                  <a:pt x="1625281" y="765584"/>
                </a:lnTo>
                <a:cubicBezTo>
                  <a:pt x="1625334" y="766696"/>
                  <a:pt x="1625909" y="768201"/>
                  <a:pt x="1627010" y="770099"/>
                </a:cubicBezTo>
                <a:cubicBezTo>
                  <a:pt x="1628110" y="771996"/>
                  <a:pt x="1630437" y="773207"/>
                  <a:pt x="1633995" y="773731"/>
                </a:cubicBezTo>
                <a:cubicBezTo>
                  <a:pt x="1636034" y="773770"/>
                  <a:pt x="1638216" y="773364"/>
                  <a:pt x="1640544" y="772514"/>
                </a:cubicBezTo>
                <a:cubicBezTo>
                  <a:pt x="1642871" y="771662"/>
                  <a:pt x="1644135" y="771170"/>
                  <a:pt x="1644336" y="771037"/>
                </a:cubicBezTo>
                <a:lnTo>
                  <a:pt x="1695099" y="772133"/>
                </a:lnTo>
                <a:close/>
                <a:moveTo>
                  <a:pt x="1243116" y="729742"/>
                </a:moveTo>
                <a:lnTo>
                  <a:pt x="1234442" y="731677"/>
                </a:lnTo>
                <a:cubicBezTo>
                  <a:pt x="1233873" y="732063"/>
                  <a:pt x="1234765" y="732414"/>
                  <a:pt x="1237118" y="732730"/>
                </a:cubicBezTo>
                <a:cubicBezTo>
                  <a:pt x="1239470" y="733046"/>
                  <a:pt x="1241697" y="733292"/>
                  <a:pt x="1243799" y="733471"/>
                </a:cubicBezTo>
                <a:close/>
                <a:moveTo>
                  <a:pt x="1381005" y="723434"/>
                </a:moveTo>
                <a:lnTo>
                  <a:pt x="1377671" y="724953"/>
                </a:lnTo>
                <a:cubicBezTo>
                  <a:pt x="1376304" y="725704"/>
                  <a:pt x="1376710" y="726277"/>
                  <a:pt x="1378889" y="726672"/>
                </a:cubicBezTo>
                <a:cubicBezTo>
                  <a:pt x="1381069" y="727067"/>
                  <a:pt x="1383225" y="727345"/>
                  <a:pt x="1385363" y="727508"/>
                </a:cubicBezTo>
                <a:cubicBezTo>
                  <a:pt x="1387098" y="726716"/>
                  <a:pt x="1387707" y="725934"/>
                  <a:pt x="1387190" y="725159"/>
                </a:cubicBezTo>
                <a:cubicBezTo>
                  <a:pt x="1386671" y="724386"/>
                  <a:pt x="1384609" y="723810"/>
                  <a:pt x="1381005" y="723434"/>
                </a:cubicBezTo>
                <a:close/>
                <a:moveTo>
                  <a:pt x="1744631" y="717225"/>
                </a:moveTo>
                <a:cubicBezTo>
                  <a:pt x="1726592" y="717328"/>
                  <a:pt x="1708575" y="717546"/>
                  <a:pt x="1690578" y="717882"/>
                </a:cubicBezTo>
                <a:cubicBezTo>
                  <a:pt x="1672582" y="718217"/>
                  <a:pt x="1654651" y="718902"/>
                  <a:pt x="1636782" y="719937"/>
                </a:cubicBezTo>
                <a:cubicBezTo>
                  <a:pt x="1646024" y="720689"/>
                  <a:pt x="1655431" y="721113"/>
                  <a:pt x="1665005" y="721209"/>
                </a:cubicBezTo>
                <a:cubicBezTo>
                  <a:pt x="1674577" y="721305"/>
                  <a:pt x="1683985" y="721730"/>
                  <a:pt x="1693227" y="722482"/>
                </a:cubicBezTo>
                <a:cubicBezTo>
                  <a:pt x="1700380" y="721282"/>
                  <a:pt x="1708517" y="720519"/>
                  <a:pt x="1717635" y="720190"/>
                </a:cubicBezTo>
                <a:cubicBezTo>
                  <a:pt x="1726754" y="719862"/>
                  <a:pt x="1735983" y="720117"/>
                  <a:pt x="1745314" y="720954"/>
                </a:cubicBezTo>
                <a:cubicBezTo>
                  <a:pt x="1747618" y="721208"/>
                  <a:pt x="1751279" y="721475"/>
                  <a:pt x="1756295" y="721755"/>
                </a:cubicBezTo>
                <a:lnTo>
                  <a:pt x="1762619" y="721403"/>
                </a:lnTo>
                <a:lnTo>
                  <a:pt x="1765712" y="720855"/>
                </a:lnTo>
                <a:lnTo>
                  <a:pt x="1757828" y="719036"/>
                </a:lnTo>
                <a:cubicBezTo>
                  <a:pt x="1751675" y="718095"/>
                  <a:pt x="1747275" y="717492"/>
                  <a:pt x="1744631" y="717225"/>
                </a:cubicBezTo>
                <a:close/>
                <a:moveTo>
                  <a:pt x="1596361" y="716146"/>
                </a:moveTo>
                <a:lnTo>
                  <a:pt x="1567988" y="718982"/>
                </a:lnTo>
                <a:cubicBezTo>
                  <a:pt x="1566711" y="719607"/>
                  <a:pt x="1564768" y="720913"/>
                  <a:pt x="1562160" y="722902"/>
                </a:cubicBezTo>
                <a:cubicBezTo>
                  <a:pt x="1559553" y="724891"/>
                  <a:pt x="1558946" y="726094"/>
                  <a:pt x="1560339" y="726510"/>
                </a:cubicBezTo>
                <a:cubicBezTo>
                  <a:pt x="1562446" y="726517"/>
                  <a:pt x="1564907" y="725984"/>
                  <a:pt x="1567720" y="724913"/>
                </a:cubicBezTo>
                <a:cubicBezTo>
                  <a:pt x="1570534" y="723840"/>
                  <a:pt x="1572075" y="723222"/>
                  <a:pt x="1572345" y="723055"/>
                </a:cubicBezTo>
                <a:lnTo>
                  <a:pt x="1576021" y="723401"/>
                </a:lnTo>
                <a:cubicBezTo>
                  <a:pt x="1587351" y="724463"/>
                  <a:pt x="1598094" y="724783"/>
                  <a:pt x="1608249" y="724361"/>
                </a:cubicBezTo>
                <a:cubicBezTo>
                  <a:pt x="1618404" y="723940"/>
                  <a:pt x="1626135" y="722604"/>
                  <a:pt x="1631440" y="720352"/>
                </a:cubicBezTo>
                <a:lnTo>
                  <a:pt x="1611742" y="721254"/>
                </a:lnTo>
                <a:cubicBezTo>
                  <a:pt x="1607574" y="720881"/>
                  <a:pt x="1603467" y="720229"/>
                  <a:pt x="1599421" y="719296"/>
                </a:cubicBezTo>
                <a:cubicBezTo>
                  <a:pt x="1595375" y="718363"/>
                  <a:pt x="1594356" y="717313"/>
                  <a:pt x="1596361" y="716146"/>
                </a:cubicBezTo>
                <a:close/>
                <a:moveTo>
                  <a:pt x="1610638" y="685646"/>
                </a:moveTo>
                <a:cubicBezTo>
                  <a:pt x="1607765" y="685568"/>
                  <a:pt x="1605414" y="685882"/>
                  <a:pt x="1603588" y="686589"/>
                </a:cubicBezTo>
                <a:cubicBezTo>
                  <a:pt x="1603103" y="687020"/>
                  <a:pt x="1604329" y="687555"/>
                  <a:pt x="1607267" y="688194"/>
                </a:cubicBezTo>
                <a:cubicBezTo>
                  <a:pt x="1610205" y="688831"/>
                  <a:pt x="1612766" y="689263"/>
                  <a:pt x="1614954" y="689487"/>
                </a:cubicBezTo>
                <a:lnTo>
                  <a:pt x="1617945" y="686103"/>
                </a:lnTo>
                <a:cubicBezTo>
                  <a:pt x="1615947" y="685877"/>
                  <a:pt x="1613512" y="685726"/>
                  <a:pt x="1610638" y="685646"/>
                </a:cubicBezTo>
                <a:close/>
                <a:moveTo>
                  <a:pt x="1657341" y="684301"/>
                </a:moveTo>
                <a:lnTo>
                  <a:pt x="1665743" y="685607"/>
                </a:lnTo>
                <a:lnTo>
                  <a:pt x="1664826" y="684376"/>
                </a:lnTo>
                <a:close/>
                <a:moveTo>
                  <a:pt x="1699530" y="683491"/>
                </a:moveTo>
                <a:lnTo>
                  <a:pt x="1691487" y="684640"/>
                </a:lnTo>
                <a:lnTo>
                  <a:pt x="1691249" y="684638"/>
                </a:lnTo>
                <a:lnTo>
                  <a:pt x="1686499" y="685526"/>
                </a:lnTo>
                <a:lnTo>
                  <a:pt x="1680026" y="687826"/>
                </a:lnTo>
                <a:lnTo>
                  <a:pt x="1687079" y="688922"/>
                </a:lnTo>
                <a:cubicBezTo>
                  <a:pt x="1692526" y="688460"/>
                  <a:pt x="1697573" y="687673"/>
                  <a:pt x="1702221" y="686563"/>
                </a:cubicBezTo>
                <a:lnTo>
                  <a:pt x="1703503" y="686157"/>
                </a:lnTo>
                <a:close/>
                <a:moveTo>
                  <a:pt x="1335037" y="669648"/>
                </a:moveTo>
                <a:lnTo>
                  <a:pt x="1366101" y="671646"/>
                </a:lnTo>
                <a:lnTo>
                  <a:pt x="1385158" y="677097"/>
                </a:lnTo>
                <a:cubicBezTo>
                  <a:pt x="1370279" y="675969"/>
                  <a:pt x="1354861" y="675592"/>
                  <a:pt x="1338903" y="675965"/>
                </a:cubicBezTo>
                <a:cubicBezTo>
                  <a:pt x="1322945" y="676340"/>
                  <a:pt x="1307527" y="675963"/>
                  <a:pt x="1292649" y="674835"/>
                </a:cubicBezTo>
                <a:cubicBezTo>
                  <a:pt x="1300354" y="671911"/>
                  <a:pt x="1308043" y="670762"/>
                  <a:pt x="1315719" y="671386"/>
                </a:cubicBezTo>
                <a:cubicBezTo>
                  <a:pt x="1323394" y="672011"/>
                  <a:pt x="1329834" y="671431"/>
                  <a:pt x="1335037" y="669648"/>
                </a:cubicBezTo>
                <a:close/>
                <a:moveTo>
                  <a:pt x="4815926" y="666281"/>
                </a:moveTo>
                <a:lnTo>
                  <a:pt x="4792892" y="668702"/>
                </a:lnTo>
                <a:lnTo>
                  <a:pt x="4800242" y="669391"/>
                </a:lnTo>
                <a:lnTo>
                  <a:pt x="4825282" y="668075"/>
                </a:lnTo>
                <a:lnTo>
                  <a:pt x="4836306" y="669109"/>
                </a:lnTo>
                <a:cubicBezTo>
                  <a:pt x="4836644" y="668701"/>
                  <a:pt x="4835294" y="668307"/>
                  <a:pt x="4832252" y="667927"/>
                </a:cubicBezTo>
                <a:cubicBezTo>
                  <a:pt x="4829210" y="667546"/>
                  <a:pt x="4827442" y="667342"/>
                  <a:pt x="4826948" y="667315"/>
                </a:cubicBezTo>
                <a:close/>
                <a:moveTo>
                  <a:pt x="4775504" y="662490"/>
                </a:moveTo>
                <a:lnTo>
                  <a:pt x="4758253" y="662781"/>
                </a:lnTo>
                <a:lnTo>
                  <a:pt x="4752923" y="665946"/>
                </a:lnTo>
                <a:lnTo>
                  <a:pt x="4753197" y="665992"/>
                </a:lnTo>
                <a:lnTo>
                  <a:pt x="4756148" y="665255"/>
                </a:lnTo>
                <a:lnTo>
                  <a:pt x="4781870" y="667668"/>
                </a:lnTo>
                <a:close/>
                <a:moveTo>
                  <a:pt x="2008581" y="633481"/>
                </a:moveTo>
                <a:cubicBezTo>
                  <a:pt x="2001410" y="635305"/>
                  <a:pt x="1994097" y="636357"/>
                  <a:pt x="1986641" y="636634"/>
                </a:cubicBezTo>
                <a:cubicBezTo>
                  <a:pt x="1979186" y="636912"/>
                  <a:pt x="1971873" y="637963"/>
                  <a:pt x="1964702" y="639788"/>
                </a:cubicBezTo>
                <a:cubicBezTo>
                  <a:pt x="1978667" y="642136"/>
                  <a:pt x="1992669" y="643659"/>
                  <a:pt x="2006706" y="644356"/>
                </a:cubicBezTo>
                <a:cubicBezTo>
                  <a:pt x="2020740" y="645054"/>
                  <a:pt x="2034789" y="645476"/>
                  <a:pt x="2048849" y="645622"/>
                </a:cubicBezTo>
                <a:cubicBezTo>
                  <a:pt x="2050898" y="644978"/>
                  <a:pt x="2054302" y="643529"/>
                  <a:pt x="2059060" y="641278"/>
                </a:cubicBezTo>
                <a:cubicBezTo>
                  <a:pt x="2063815" y="639027"/>
                  <a:pt x="2066175" y="637341"/>
                  <a:pt x="2066136" y="636221"/>
                </a:cubicBezTo>
                <a:cubicBezTo>
                  <a:pt x="2064446" y="634630"/>
                  <a:pt x="2061652" y="634180"/>
                  <a:pt x="2057753" y="634866"/>
                </a:cubicBezTo>
                <a:cubicBezTo>
                  <a:pt x="2053856" y="635553"/>
                  <a:pt x="2051015" y="636202"/>
                  <a:pt x="2049230" y="636814"/>
                </a:cubicBezTo>
                <a:cubicBezTo>
                  <a:pt x="2041992" y="638841"/>
                  <a:pt x="2034813" y="639489"/>
                  <a:pt x="2027693" y="638764"/>
                </a:cubicBezTo>
                <a:cubicBezTo>
                  <a:pt x="2020576" y="638037"/>
                  <a:pt x="2014204" y="636276"/>
                  <a:pt x="2008581" y="633481"/>
                </a:cubicBezTo>
                <a:close/>
                <a:moveTo>
                  <a:pt x="1904871" y="624670"/>
                </a:moveTo>
                <a:cubicBezTo>
                  <a:pt x="1903802" y="625662"/>
                  <a:pt x="1904325" y="628498"/>
                  <a:pt x="1906439" y="633180"/>
                </a:cubicBezTo>
                <a:cubicBezTo>
                  <a:pt x="1908551" y="637861"/>
                  <a:pt x="1910118" y="640937"/>
                  <a:pt x="1911138" y="642405"/>
                </a:cubicBezTo>
                <a:lnTo>
                  <a:pt x="1933362" y="648951"/>
                </a:lnTo>
                <a:cubicBezTo>
                  <a:pt x="1931751" y="646206"/>
                  <a:pt x="1932503" y="643721"/>
                  <a:pt x="1935618" y="641498"/>
                </a:cubicBezTo>
                <a:cubicBezTo>
                  <a:pt x="1938733" y="639274"/>
                  <a:pt x="1941906" y="637711"/>
                  <a:pt x="1945140" y="636812"/>
                </a:cubicBezTo>
                <a:lnTo>
                  <a:pt x="1960524" y="638835"/>
                </a:lnTo>
                <a:cubicBezTo>
                  <a:pt x="1956298" y="633549"/>
                  <a:pt x="1950220" y="630434"/>
                  <a:pt x="1942289" y="629491"/>
                </a:cubicBezTo>
                <a:cubicBezTo>
                  <a:pt x="1934361" y="628550"/>
                  <a:pt x="1926003" y="629362"/>
                  <a:pt x="1917218" y="631930"/>
                </a:cubicBezTo>
                <a:lnTo>
                  <a:pt x="1914367" y="632764"/>
                </a:lnTo>
                <a:cubicBezTo>
                  <a:pt x="1914150" y="632374"/>
                  <a:pt x="1912923" y="630921"/>
                  <a:pt x="1910688" y="628404"/>
                </a:cubicBezTo>
                <a:cubicBezTo>
                  <a:pt x="1908452" y="625888"/>
                  <a:pt x="1906514" y="624643"/>
                  <a:pt x="1904871" y="624670"/>
                </a:cubicBezTo>
                <a:close/>
                <a:moveTo>
                  <a:pt x="1768489" y="623238"/>
                </a:moveTo>
                <a:cubicBezTo>
                  <a:pt x="1766831" y="623632"/>
                  <a:pt x="1765161" y="624300"/>
                  <a:pt x="1763480" y="625246"/>
                </a:cubicBezTo>
                <a:cubicBezTo>
                  <a:pt x="1761798" y="626190"/>
                  <a:pt x="1761505" y="627545"/>
                  <a:pt x="1762601" y="629308"/>
                </a:cubicBezTo>
                <a:lnTo>
                  <a:pt x="1765260" y="632878"/>
                </a:lnTo>
                <a:cubicBezTo>
                  <a:pt x="1768054" y="631971"/>
                  <a:pt x="1769637" y="630601"/>
                  <a:pt x="1770009" y="628772"/>
                </a:cubicBezTo>
                <a:cubicBezTo>
                  <a:pt x="1770381" y="626942"/>
                  <a:pt x="1769875" y="625098"/>
                  <a:pt x="1768489" y="623238"/>
                </a:cubicBezTo>
                <a:close/>
                <a:moveTo>
                  <a:pt x="1657943" y="609903"/>
                </a:moveTo>
                <a:cubicBezTo>
                  <a:pt x="1656313" y="610335"/>
                  <a:pt x="1654586" y="610930"/>
                  <a:pt x="1652765" y="611689"/>
                </a:cubicBezTo>
                <a:cubicBezTo>
                  <a:pt x="1650946" y="612447"/>
                  <a:pt x="1650266" y="613281"/>
                  <a:pt x="1650724" y="614188"/>
                </a:cubicBezTo>
                <a:lnTo>
                  <a:pt x="1657561" y="618711"/>
                </a:lnTo>
                <a:close/>
                <a:moveTo>
                  <a:pt x="5296844" y="538448"/>
                </a:moveTo>
                <a:lnTo>
                  <a:pt x="5274730" y="539780"/>
                </a:lnTo>
                <a:lnTo>
                  <a:pt x="5255680" y="538515"/>
                </a:lnTo>
                <a:lnTo>
                  <a:pt x="5254774" y="538744"/>
                </a:lnTo>
                <a:lnTo>
                  <a:pt x="5246444" y="540240"/>
                </a:lnTo>
                <a:cubicBezTo>
                  <a:pt x="5249798" y="540127"/>
                  <a:pt x="5254606" y="540331"/>
                  <a:pt x="5260864" y="540851"/>
                </a:cubicBezTo>
                <a:cubicBezTo>
                  <a:pt x="5267126" y="541371"/>
                  <a:pt x="5274832" y="541450"/>
                  <a:pt x="5283988" y="541088"/>
                </a:cubicBezTo>
                <a:lnTo>
                  <a:pt x="5313898" y="539611"/>
                </a:lnTo>
                <a:lnTo>
                  <a:pt x="5315522" y="538592"/>
                </a:lnTo>
                <a:close/>
                <a:moveTo>
                  <a:pt x="2297498" y="522922"/>
                </a:moveTo>
                <a:cubicBezTo>
                  <a:pt x="2301900" y="524173"/>
                  <a:pt x="2305636" y="524530"/>
                  <a:pt x="2308705" y="523994"/>
                </a:cubicBezTo>
                <a:lnTo>
                  <a:pt x="2311556" y="523161"/>
                </a:lnTo>
                <a:close/>
                <a:moveTo>
                  <a:pt x="1883985" y="522075"/>
                </a:moveTo>
                <a:cubicBezTo>
                  <a:pt x="1882293" y="522616"/>
                  <a:pt x="1880314" y="523648"/>
                  <a:pt x="1878050" y="525169"/>
                </a:cubicBezTo>
                <a:cubicBezTo>
                  <a:pt x="1875787" y="526692"/>
                  <a:pt x="1874853" y="527962"/>
                  <a:pt x="1875247" y="528979"/>
                </a:cubicBezTo>
                <a:cubicBezTo>
                  <a:pt x="1876700" y="530638"/>
                  <a:pt x="1878545" y="531366"/>
                  <a:pt x="1880779" y="531165"/>
                </a:cubicBezTo>
                <a:cubicBezTo>
                  <a:pt x="1883016" y="530964"/>
                  <a:pt x="1884906" y="530594"/>
                  <a:pt x="1886454" y="530050"/>
                </a:cubicBezTo>
                <a:cubicBezTo>
                  <a:pt x="1889556" y="528781"/>
                  <a:pt x="1890570" y="527035"/>
                  <a:pt x="1889494" y="524813"/>
                </a:cubicBezTo>
                <a:cubicBezTo>
                  <a:pt x="1888766" y="524030"/>
                  <a:pt x="1887847" y="523574"/>
                  <a:pt x="1886741" y="523444"/>
                </a:cubicBezTo>
                <a:cubicBezTo>
                  <a:pt x="1885632" y="523316"/>
                  <a:pt x="1884715" y="522859"/>
                  <a:pt x="1883985" y="522075"/>
                </a:cubicBezTo>
                <a:close/>
                <a:moveTo>
                  <a:pt x="1844858" y="516124"/>
                </a:moveTo>
                <a:lnTo>
                  <a:pt x="1830610" y="520289"/>
                </a:lnTo>
                <a:cubicBezTo>
                  <a:pt x="1826570" y="521561"/>
                  <a:pt x="1824632" y="523033"/>
                  <a:pt x="1824794" y="524707"/>
                </a:cubicBezTo>
                <a:cubicBezTo>
                  <a:pt x="1824955" y="526381"/>
                  <a:pt x="1825818" y="528121"/>
                  <a:pt x="1827381" y="529928"/>
                </a:cubicBezTo>
                <a:close/>
                <a:moveTo>
                  <a:pt x="2227601" y="512923"/>
                </a:moveTo>
                <a:lnTo>
                  <a:pt x="2219052" y="515422"/>
                </a:lnTo>
                <a:lnTo>
                  <a:pt x="2221711" y="518993"/>
                </a:lnTo>
                <a:cubicBezTo>
                  <a:pt x="2224076" y="522558"/>
                  <a:pt x="2226324" y="524800"/>
                  <a:pt x="2228453" y="525717"/>
                </a:cubicBezTo>
                <a:cubicBezTo>
                  <a:pt x="2230582" y="526634"/>
                  <a:pt x="2234350" y="526258"/>
                  <a:pt x="2239755" y="524587"/>
                </a:cubicBezTo>
                <a:lnTo>
                  <a:pt x="2251342" y="516851"/>
                </a:lnTo>
                <a:close/>
                <a:moveTo>
                  <a:pt x="1960345" y="512794"/>
                </a:moveTo>
                <a:cubicBezTo>
                  <a:pt x="1957596" y="514052"/>
                  <a:pt x="1955831" y="516923"/>
                  <a:pt x="1955049" y="521409"/>
                </a:cubicBezTo>
                <a:cubicBezTo>
                  <a:pt x="1954270" y="525894"/>
                  <a:pt x="1953882" y="529449"/>
                  <a:pt x="1953884" y="532076"/>
                </a:cubicBezTo>
                <a:lnTo>
                  <a:pt x="1991685" y="536243"/>
                </a:lnTo>
                <a:lnTo>
                  <a:pt x="2008021" y="516248"/>
                </a:lnTo>
                <a:lnTo>
                  <a:pt x="1968513" y="519103"/>
                </a:lnTo>
                <a:cubicBezTo>
                  <a:pt x="1968349" y="518788"/>
                  <a:pt x="1967346" y="517633"/>
                  <a:pt x="1965497" y="515636"/>
                </a:cubicBezTo>
                <a:cubicBezTo>
                  <a:pt x="1963649" y="513640"/>
                  <a:pt x="1961932" y="512693"/>
                  <a:pt x="1960345" y="512794"/>
                </a:cubicBezTo>
                <a:close/>
                <a:moveTo>
                  <a:pt x="2126359" y="512086"/>
                </a:moveTo>
                <a:cubicBezTo>
                  <a:pt x="2098499" y="511173"/>
                  <a:pt x="2069882" y="511568"/>
                  <a:pt x="2040502" y="513273"/>
                </a:cubicBezTo>
                <a:cubicBezTo>
                  <a:pt x="2035377" y="515904"/>
                  <a:pt x="2031902" y="519003"/>
                  <a:pt x="2030079" y="522572"/>
                </a:cubicBezTo>
                <a:cubicBezTo>
                  <a:pt x="2028253" y="526139"/>
                  <a:pt x="2028625" y="529745"/>
                  <a:pt x="2031194" y="533387"/>
                </a:cubicBezTo>
                <a:cubicBezTo>
                  <a:pt x="2041364" y="532679"/>
                  <a:pt x="2056306" y="531389"/>
                  <a:pt x="2076022" y="529521"/>
                </a:cubicBezTo>
                <a:cubicBezTo>
                  <a:pt x="2095737" y="527651"/>
                  <a:pt x="2109920" y="527672"/>
                  <a:pt x="2118570" y="529582"/>
                </a:cubicBezTo>
                <a:close/>
                <a:moveTo>
                  <a:pt x="4818850" y="474923"/>
                </a:moveTo>
                <a:cubicBezTo>
                  <a:pt x="4805667" y="472165"/>
                  <a:pt x="4794618" y="472859"/>
                  <a:pt x="4785706" y="477005"/>
                </a:cubicBezTo>
                <a:cubicBezTo>
                  <a:pt x="4776793" y="481150"/>
                  <a:pt x="4769924" y="482797"/>
                  <a:pt x="4765097" y="481943"/>
                </a:cubicBezTo>
                <a:lnTo>
                  <a:pt x="4777252" y="493607"/>
                </a:lnTo>
                <a:lnTo>
                  <a:pt x="4778580" y="495393"/>
                </a:lnTo>
                <a:lnTo>
                  <a:pt x="4805744" y="485278"/>
                </a:lnTo>
                <a:lnTo>
                  <a:pt x="4837655" y="495513"/>
                </a:lnTo>
                <a:lnTo>
                  <a:pt x="4864436" y="494206"/>
                </a:lnTo>
                <a:lnTo>
                  <a:pt x="4861969" y="486231"/>
                </a:lnTo>
                <a:close/>
                <a:moveTo>
                  <a:pt x="1501059" y="464458"/>
                </a:moveTo>
                <a:cubicBezTo>
                  <a:pt x="1499401" y="464852"/>
                  <a:pt x="1497731" y="465521"/>
                  <a:pt x="1496049" y="466467"/>
                </a:cubicBezTo>
                <a:cubicBezTo>
                  <a:pt x="1494366" y="467411"/>
                  <a:pt x="1494073" y="468764"/>
                  <a:pt x="1495171" y="470527"/>
                </a:cubicBezTo>
                <a:lnTo>
                  <a:pt x="1496499" y="472313"/>
                </a:lnTo>
                <a:cubicBezTo>
                  <a:pt x="1502198" y="470647"/>
                  <a:pt x="1503718" y="468029"/>
                  <a:pt x="1501059" y="464458"/>
                </a:cubicBezTo>
                <a:close/>
                <a:moveTo>
                  <a:pt x="1472948" y="463981"/>
                </a:moveTo>
                <a:cubicBezTo>
                  <a:pt x="1471372" y="464487"/>
                  <a:pt x="1469867" y="465380"/>
                  <a:pt x="1468435" y="466659"/>
                </a:cubicBezTo>
                <a:cubicBezTo>
                  <a:pt x="1467004" y="467939"/>
                  <a:pt x="1466543" y="469069"/>
                  <a:pt x="1467058" y="470051"/>
                </a:cubicBezTo>
                <a:cubicBezTo>
                  <a:pt x="1469083" y="471995"/>
                  <a:pt x="1471869" y="472630"/>
                  <a:pt x="1475415" y="471956"/>
                </a:cubicBezTo>
                <a:close/>
                <a:moveTo>
                  <a:pt x="1686210" y="394241"/>
                </a:moveTo>
                <a:lnTo>
                  <a:pt x="1685731" y="394310"/>
                </a:lnTo>
                <a:lnTo>
                  <a:pt x="1688351" y="394482"/>
                </a:lnTo>
                <a:lnTo>
                  <a:pt x="1689380" y="394284"/>
                </a:lnTo>
                <a:close/>
                <a:moveTo>
                  <a:pt x="1320189" y="345666"/>
                </a:moveTo>
                <a:cubicBezTo>
                  <a:pt x="1316686" y="345256"/>
                  <a:pt x="1313928" y="345634"/>
                  <a:pt x="1311915" y="346799"/>
                </a:cubicBezTo>
                <a:cubicBezTo>
                  <a:pt x="1311401" y="347389"/>
                  <a:pt x="1311848" y="348068"/>
                  <a:pt x="1313259" y="348838"/>
                </a:cubicBezTo>
                <a:cubicBezTo>
                  <a:pt x="1314669" y="349609"/>
                  <a:pt x="1316151" y="350147"/>
                  <a:pt x="1317705" y="350453"/>
                </a:cubicBezTo>
                <a:close/>
                <a:moveTo>
                  <a:pt x="1341039" y="345478"/>
                </a:moveTo>
                <a:lnTo>
                  <a:pt x="1339715" y="346549"/>
                </a:lnTo>
                <a:cubicBezTo>
                  <a:pt x="1338622" y="347606"/>
                  <a:pt x="1338903" y="348420"/>
                  <a:pt x="1340562" y="348990"/>
                </a:cubicBezTo>
                <a:cubicBezTo>
                  <a:pt x="1342220" y="349559"/>
                  <a:pt x="1343868" y="349963"/>
                  <a:pt x="1345506" y="350202"/>
                </a:cubicBezTo>
                <a:cubicBezTo>
                  <a:pt x="1348153" y="348061"/>
                  <a:pt x="1346665" y="346486"/>
                  <a:pt x="1341039" y="345478"/>
                </a:cubicBezTo>
                <a:close/>
                <a:moveTo>
                  <a:pt x="4586556" y="335802"/>
                </a:moveTo>
                <a:lnTo>
                  <a:pt x="4585232" y="336872"/>
                </a:lnTo>
                <a:lnTo>
                  <a:pt x="4573150" y="343862"/>
                </a:lnTo>
                <a:cubicBezTo>
                  <a:pt x="4577930" y="343356"/>
                  <a:pt x="4584714" y="344354"/>
                  <a:pt x="4593504" y="346855"/>
                </a:cubicBezTo>
                <a:cubicBezTo>
                  <a:pt x="4602294" y="349356"/>
                  <a:pt x="4613216" y="349787"/>
                  <a:pt x="4626268" y="348147"/>
                </a:cubicBezTo>
                <a:lnTo>
                  <a:pt x="4668962" y="341410"/>
                </a:lnTo>
                <a:lnTo>
                  <a:pt x="4671448" y="336624"/>
                </a:lnTo>
                <a:lnTo>
                  <a:pt x="4644970" y="335804"/>
                </a:lnTo>
                <a:lnTo>
                  <a:pt x="4613362" y="341912"/>
                </a:lnTo>
                <a:close/>
                <a:moveTo>
                  <a:pt x="2144442" y="315473"/>
                </a:moveTo>
                <a:cubicBezTo>
                  <a:pt x="2141409" y="315147"/>
                  <a:pt x="2137713" y="315357"/>
                  <a:pt x="2133355" y="316102"/>
                </a:cubicBezTo>
                <a:lnTo>
                  <a:pt x="2147255" y="315977"/>
                </a:lnTo>
                <a:close/>
                <a:moveTo>
                  <a:pt x="2065096" y="314335"/>
                </a:moveTo>
                <a:cubicBezTo>
                  <a:pt x="2062987" y="314884"/>
                  <a:pt x="2060752" y="316227"/>
                  <a:pt x="2058393" y="318366"/>
                </a:cubicBezTo>
                <a:lnTo>
                  <a:pt x="2055744" y="320507"/>
                </a:lnTo>
                <a:lnTo>
                  <a:pt x="2064184" y="322019"/>
                </a:lnTo>
                <a:lnTo>
                  <a:pt x="2087683" y="319690"/>
                </a:lnTo>
                <a:lnTo>
                  <a:pt x="2076266" y="315029"/>
                </a:lnTo>
                <a:cubicBezTo>
                  <a:pt x="2070930" y="314018"/>
                  <a:pt x="2067207" y="313787"/>
                  <a:pt x="2065096" y="314335"/>
                </a:cubicBezTo>
                <a:close/>
                <a:moveTo>
                  <a:pt x="1668529" y="311294"/>
                </a:moveTo>
                <a:cubicBezTo>
                  <a:pt x="1666974" y="312378"/>
                  <a:pt x="1666113" y="313422"/>
                  <a:pt x="1665944" y="314427"/>
                </a:cubicBezTo>
                <a:cubicBezTo>
                  <a:pt x="1665774" y="315432"/>
                  <a:pt x="1667684" y="316319"/>
                  <a:pt x="1671672" y="317088"/>
                </a:cubicBezTo>
                <a:lnTo>
                  <a:pt x="1685737" y="319609"/>
                </a:lnTo>
                <a:close/>
                <a:moveTo>
                  <a:pt x="1721338" y="310619"/>
                </a:moveTo>
                <a:cubicBezTo>
                  <a:pt x="1719128" y="310496"/>
                  <a:pt x="1717302" y="310932"/>
                  <a:pt x="1715856" y="311926"/>
                </a:cubicBezTo>
                <a:cubicBezTo>
                  <a:pt x="1715460" y="312536"/>
                  <a:pt x="1716376" y="313300"/>
                  <a:pt x="1718607" y="314217"/>
                </a:cubicBezTo>
                <a:cubicBezTo>
                  <a:pt x="1720837" y="315134"/>
                  <a:pt x="1722788" y="315756"/>
                  <a:pt x="1724460" y="316083"/>
                </a:cubicBezTo>
                <a:cubicBezTo>
                  <a:pt x="1725184" y="315613"/>
                  <a:pt x="1726095" y="315340"/>
                  <a:pt x="1727191" y="315264"/>
                </a:cubicBezTo>
                <a:cubicBezTo>
                  <a:pt x="1728287" y="315189"/>
                  <a:pt x="1729197" y="314916"/>
                  <a:pt x="1729921" y="314446"/>
                </a:cubicBezTo>
                <a:cubicBezTo>
                  <a:pt x="1730997" y="313113"/>
                  <a:pt x="1730004" y="312063"/>
                  <a:pt x="1726943" y="311297"/>
                </a:cubicBezTo>
                <a:cubicBezTo>
                  <a:pt x="1725416" y="310969"/>
                  <a:pt x="1723548" y="310743"/>
                  <a:pt x="1721338" y="310619"/>
                </a:cubicBezTo>
                <a:close/>
                <a:moveTo>
                  <a:pt x="1870083" y="309477"/>
                </a:moveTo>
                <a:cubicBezTo>
                  <a:pt x="1867525" y="311661"/>
                  <a:pt x="1867137" y="313826"/>
                  <a:pt x="1868923" y="315972"/>
                </a:cubicBezTo>
                <a:cubicBezTo>
                  <a:pt x="1870707" y="318117"/>
                  <a:pt x="1874127" y="319983"/>
                  <a:pt x="1879181" y="321570"/>
                </a:cubicBezTo>
                <a:cubicBezTo>
                  <a:pt x="1908220" y="322631"/>
                  <a:pt x="1936518" y="322905"/>
                  <a:pt x="1964070" y="322392"/>
                </a:cubicBezTo>
                <a:lnTo>
                  <a:pt x="1956462" y="311874"/>
                </a:lnTo>
                <a:cubicBezTo>
                  <a:pt x="1947898" y="313010"/>
                  <a:pt x="1933873" y="313004"/>
                  <a:pt x="1914388" y="311856"/>
                </a:cubicBezTo>
                <a:cubicBezTo>
                  <a:pt x="1894904" y="310709"/>
                  <a:pt x="1880136" y="309916"/>
                  <a:pt x="1870083" y="309477"/>
                </a:cubicBezTo>
                <a:close/>
                <a:moveTo>
                  <a:pt x="1831031" y="307711"/>
                </a:moveTo>
                <a:lnTo>
                  <a:pt x="1793631" y="310166"/>
                </a:lnTo>
                <a:cubicBezTo>
                  <a:pt x="1793613" y="311743"/>
                  <a:pt x="1793978" y="313879"/>
                  <a:pt x="1794726" y="316575"/>
                </a:cubicBezTo>
                <a:cubicBezTo>
                  <a:pt x="1795473" y="319270"/>
                  <a:pt x="1797203" y="320996"/>
                  <a:pt x="1799916" y="321755"/>
                </a:cubicBezTo>
                <a:cubicBezTo>
                  <a:pt x="1801484" y="321818"/>
                  <a:pt x="1803188" y="321251"/>
                  <a:pt x="1805025" y="320055"/>
                </a:cubicBezTo>
                <a:cubicBezTo>
                  <a:pt x="1806864" y="318858"/>
                  <a:pt x="1807863" y="318166"/>
                  <a:pt x="1808026" y="317977"/>
                </a:cubicBezTo>
                <a:lnTo>
                  <a:pt x="1847078" y="319742"/>
                </a:lnTo>
                <a:close/>
                <a:moveTo>
                  <a:pt x="1501084" y="257752"/>
                </a:moveTo>
                <a:lnTo>
                  <a:pt x="1494298" y="260460"/>
                </a:lnTo>
                <a:cubicBezTo>
                  <a:pt x="1493840" y="261005"/>
                  <a:pt x="1494508" y="261506"/>
                  <a:pt x="1496304" y="261964"/>
                </a:cubicBezTo>
                <a:cubicBezTo>
                  <a:pt x="1498100" y="262422"/>
                  <a:pt x="1499804" y="262781"/>
                  <a:pt x="1501413" y="263042"/>
                </a:cubicBezTo>
                <a:close/>
                <a:moveTo>
                  <a:pt x="1607653" y="249381"/>
                </a:moveTo>
                <a:lnTo>
                  <a:pt x="1605006" y="251522"/>
                </a:lnTo>
                <a:cubicBezTo>
                  <a:pt x="1603912" y="252579"/>
                  <a:pt x="1604195" y="253393"/>
                  <a:pt x="1605853" y="253962"/>
                </a:cubicBezTo>
                <a:cubicBezTo>
                  <a:pt x="1607511" y="254532"/>
                  <a:pt x="1609158" y="254936"/>
                  <a:pt x="1610796" y="255175"/>
                </a:cubicBezTo>
                <a:cubicBezTo>
                  <a:pt x="1612175" y="254060"/>
                  <a:pt x="1612686" y="252952"/>
                  <a:pt x="1612328" y="251852"/>
                </a:cubicBezTo>
                <a:cubicBezTo>
                  <a:pt x="1611969" y="250753"/>
                  <a:pt x="1610411" y="249929"/>
                  <a:pt x="1607653" y="249381"/>
                </a:cubicBezTo>
                <a:close/>
                <a:moveTo>
                  <a:pt x="1888141" y="242087"/>
                </a:moveTo>
                <a:cubicBezTo>
                  <a:pt x="1874236" y="242158"/>
                  <a:pt x="1860344" y="242393"/>
                  <a:pt x="1846460" y="242794"/>
                </a:cubicBezTo>
                <a:cubicBezTo>
                  <a:pt x="1832578" y="243195"/>
                  <a:pt x="1818726" y="244092"/>
                  <a:pt x="1804904" y="245485"/>
                </a:cubicBezTo>
                <a:cubicBezTo>
                  <a:pt x="1811986" y="246590"/>
                  <a:pt x="1819211" y="247230"/>
                  <a:pt x="1826582" y="247406"/>
                </a:cubicBezTo>
                <a:cubicBezTo>
                  <a:pt x="1833951" y="247583"/>
                  <a:pt x="1841178" y="248223"/>
                  <a:pt x="1848258" y="249328"/>
                </a:cubicBezTo>
                <a:cubicBezTo>
                  <a:pt x="1853833" y="247657"/>
                  <a:pt x="1860143" y="246608"/>
                  <a:pt x="1867186" y="246180"/>
                </a:cubicBezTo>
                <a:cubicBezTo>
                  <a:pt x="1874229" y="245753"/>
                  <a:pt x="1881324" y="246152"/>
                  <a:pt x="1888470" y="247378"/>
                </a:cubicBezTo>
                <a:cubicBezTo>
                  <a:pt x="1890232" y="247748"/>
                  <a:pt x="1893038" y="248142"/>
                  <a:pt x="1896888" y="248559"/>
                </a:cubicBezTo>
                <a:cubicBezTo>
                  <a:pt x="1900738" y="248977"/>
                  <a:pt x="1903504" y="248709"/>
                  <a:pt x="1905183" y="247756"/>
                </a:cubicBezTo>
                <a:cubicBezTo>
                  <a:pt x="1905229" y="247084"/>
                  <a:pt x="1902905" y="246068"/>
                  <a:pt x="1898214" y="244710"/>
                </a:cubicBezTo>
                <a:cubicBezTo>
                  <a:pt x="1893522" y="243351"/>
                  <a:pt x="1890164" y="242477"/>
                  <a:pt x="1888141" y="242087"/>
                </a:cubicBezTo>
                <a:close/>
                <a:moveTo>
                  <a:pt x="1773962" y="239941"/>
                </a:moveTo>
                <a:lnTo>
                  <a:pt x="1751952" y="243845"/>
                </a:lnTo>
                <a:cubicBezTo>
                  <a:pt x="1750935" y="244725"/>
                  <a:pt x="1749368" y="246570"/>
                  <a:pt x="1747255" y="249379"/>
                </a:cubicBezTo>
                <a:cubicBezTo>
                  <a:pt x="1745141" y="252188"/>
                  <a:pt x="1744609" y="253891"/>
                  <a:pt x="1745660" y="254488"/>
                </a:cubicBezTo>
                <a:cubicBezTo>
                  <a:pt x="1747284" y="254507"/>
                  <a:pt x="1749209" y="253762"/>
                  <a:pt x="1751432" y="252252"/>
                </a:cubicBezTo>
                <a:cubicBezTo>
                  <a:pt x="1753656" y="250744"/>
                  <a:pt x="1754877" y="249873"/>
                  <a:pt x="1755095" y="249639"/>
                </a:cubicBezTo>
                <a:lnTo>
                  <a:pt x="1757907" y="250143"/>
                </a:lnTo>
                <a:cubicBezTo>
                  <a:pt x="1766581" y="251697"/>
                  <a:pt x="1774840" y="252196"/>
                  <a:pt x="1782687" y="251640"/>
                </a:cubicBezTo>
                <a:cubicBezTo>
                  <a:pt x="1790534" y="251084"/>
                  <a:pt x="1796561" y="249221"/>
                  <a:pt x="1800767" y="246051"/>
                </a:cubicBezTo>
                <a:lnTo>
                  <a:pt x="1785543" y="247247"/>
                </a:lnTo>
                <a:cubicBezTo>
                  <a:pt x="1782350" y="246703"/>
                  <a:pt x="1779221" y="245761"/>
                  <a:pt x="1776153" y="244420"/>
                </a:cubicBezTo>
                <a:cubicBezTo>
                  <a:pt x="1773086" y="243081"/>
                  <a:pt x="1772356" y="241587"/>
                  <a:pt x="1773962" y="239941"/>
                </a:cubicBezTo>
                <a:close/>
                <a:moveTo>
                  <a:pt x="1786573" y="196752"/>
                </a:moveTo>
                <a:cubicBezTo>
                  <a:pt x="1784363" y="196628"/>
                  <a:pt x="1782535" y="197064"/>
                  <a:pt x="1781091" y="198058"/>
                </a:cubicBezTo>
                <a:cubicBezTo>
                  <a:pt x="1780695" y="198668"/>
                  <a:pt x="1781611" y="199432"/>
                  <a:pt x="1783842" y="200349"/>
                </a:cubicBezTo>
                <a:cubicBezTo>
                  <a:pt x="1786071" y="201267"/>
                  <a:pt x="1788022" y="201889"/>
                  <a:pt x="1789693" y="202216"/>
                </a:cubicBezTo>
                <a:lnTo>
                  <a:pt x="1792178" y="197429"/>
                </a:lnTo>
                <a:cubicBezTo>
                  <a:pt x="1790651" y="197101"/>
                  <a:pt x="1788783" y="196876"/>
                  <a:pt x="1786573" y="196752"/>
                </a:cubicBezTo>
                <a:close/>
                <a:moveTo>
                  <a:pt x="3463506" y="190830"/>
                </a:moveTo>
                <a:lnTo>
                  <a:pt x="3449604" y="190955"/>
                </a:lnTo>
                <a:cubicBezTo>
                  <a:pt x="3448802" y="191546"/>
                  <a:pt x="3448090" y="192236"/>
                  <a:pt x="3447474" y="193025"/>
                </a:cubicBezTo>
                <a:cubicBezTo>
                  <a:pt x="3446856" y="193814"/>
                  <a:pt x="3447180" y="194362"/>
                  <a:pt x="3448446" y="194671"/>
                </a:cubicBezTo>
                <a:cubicBezTo>
                  <a:pt x="3451452" y="195018"/>
                  <a:pt x="3454500" y="194638"/>
                  <a:pt x="3457588" y="193529"/>
                </a:cubicBezTo>
                <a:cubicBezTo>
                  <a:pt x="3460678" y="192421"/>
                  <a:pt x="3462650" y="191521"/>
                  <a:pt x="3463506" y="190830"/>
                </a:cubicBezTo>
                <a:close/>
                <a:moveTo>
                  <a:pt x="1869623" y="190379"/>
                </a:moveTo>
                <a:cubicBezTo>
                  <a:pt x="1865151" y="193474"/>
                  <a:pt x="1858250" y="195235"/>
                  <a:pt x="1848917" y="195660"/>
                </a:cubicBezTo>
                <a:cubicBezTo>
                  <a:pt x="1839584" y="196086"/>
                  <a:pt x="1830821" y="195879"/>
                  <a:pt x="1822626" y="195037"/>
                </a:cubicBezTo>
                <a:lnTo>
                  <a:pt x="1845294" y="201715"/>
                </a:lnTo>
                <a:cubicBezTo>
                  <a:pt x="1849514" y="201081"/>
                  <a:pt x="1853446" y="199986"/>
                  <a:pt x="1857086" y="198432"/>
                </a:cubicBezTo>
                <a:cubicBezTo>
                  <a:pt x="1860727" y="196877"/>
                  <a:pt x="1863583" y="195264"/>
                  <a:pt x="1865652" y="193591"/>
                </a:cubicBezTo>
                <a:cubicBezTo>
                  <a:pt x="1873197" y="195188"/>
                  <a:pt x="1881685" y="196545"/>
                  <a:pt x="1891113" y="197662"/>
                </a:cubicBezTo>
                <a:cubicBezTo>
                  <a:pt x="1900542" y="198779"/>
                  <a:pt x="1907830" y="197633"/>
                  <a:pt x="1912977" y="194222"/>
                </a:cubicBezTo>
                <a:cubicBezTo>
                  <a:pt x="1905897" y="193117"/>
                  <a:pt x="1898671" y="192477"/>
                  <a:pt x="1891301" y="192301"/>
                </a:cubicBezTo>
                <a:cubicBezTo>
                  <a:pt x="1883930" y="192125"/>
                  <a:pt x="1876705" y="191484"/>
                  <a:pt x="1869623" y="190379"/>
                </a:cubicBezTo>
                <a:close/>
                <a:moveTo>
                  <a:pt x="3832024" y="190153"/>
                </a:moveTo>
                <a:cubicBezTo>
                  <a:pt x="3828742" y="193271"/>
                  <a:pt x="3831664" y="195538"/>
                  <a:pt x="3840792" y="196956"/>
                </a:cubicBezTo>
                <a:lnTo>
                  <a:pt x="3843606" y="197460"/>
                </a:lnTo>
                <a:close/>
                <a:moveTo>
                  <a:pt x="2384095" y="188387"/>
                </a:moveTo>
                <a:cubicBezTo>
                  <a:pt x="2385804" y="189783"/>
                  <a:pt x="2388176" y="190644"/>
                  <a:pt x="2391209" y="190970"/>
                </a:cubicBezTo>
                <a:lnTo>
                  <a:pt x="2392533" y="189898"/>
                </a:lnTo>
                <a:close/>
                <a:moveTo>
                  <a:pt x="3340060" y="187840"/>
                </a:moveTo>
                <a:cubicBezTo>
                  <a:pt x="3337308" y="187865"/>
                  <a:pt x="3334826" y="188020"/>
                  <a:pt x="3332614" y="188304"/>
                </a:cubicBezTo>
                <a:lnTo>
                  <a:pt x="3343864" y="190320"/>
                </a:lnTo>
                <a:lnTo>
                  <a:pt x="3346512" y="188179"/>
                </a:lnTo>
                <a:cubicBezTo>
                  <a:pt x="3344962" y="187928"/>
                  <a:pt x="3342810" y="187815"/>
                  <a:pt x="3340060" y="187840"/>
                </a:cubicBezTo>
                <a:close/>
                <a:moveTo>
                  <a:pt x="3749782" y="187190"/>
                </a:moveTo>
                <a:lnTo>
                  <a:pt x="3761034" y="189205"/>
                </a:lnTo>
                <a:lnTo>
                  <a:pt x="3759546" y="187631"/>
                </a:lnTo>
                <a:close/>
                <a:moveTo>
                  <a:pt x="2943079" y="186523"/>
                </a:moveTo>
                <a:lnTo>
                  <a:pt x="2925042" y="187215"/>
                </a:lnTo>
                <a:lnTo>
                  <a:pt x="2912795" y="191560"/>
                </a:lnTo>
                <a:lnTo>
                  <a:pt x="2937783" y="190805"/>
                </a:lnTo>
                <a:lnTo>
                  <a:pt x="2948705" y="187531"/>
                </a:lnTo>
                <a:close/>
                <a:moveTo>
                  <a:pt x="3015228" y="183755"/>
                </a:moveTo>
                <a:cubicBezTo>
                  <a:pt x="3025350" y="184370"/>
                  <a:pt x="3036216" y="185772"/>
                  <a:pt x="3047826" y="187960"/>
                </a:cubicBezTo>
                <a:cubicBezTo>
                  <a:pt x="3059436" y="190150"/>
                  <a:pt x="3069640" y="192087"/>
                  <a:pt x="3078438" y="193772"/>
                </a:cubicBezTo>
                <a:lnTo>
                  <a:pt x="3079268" y="184766"/>
                </a:lnTo>
                <a:lnTo>
                  <a:pt x="3044518" y="185079"/>
                </a:lnTo>
                <a:cubicBezTo>
                  <a:pt x="3033266" y="183063"/>
                  <a:pt x="3023502" y="182622"/>
                  <a:pt x="3015228" y="183755"/>
                </a:cubicBezTo>
                <a:close/>
                <a:moveTo>
                  <a:pt x="2428279" y="183224"/>
                </a:moveTo>
                <a:lnTo>
                  <a:pt x="2424306" y="186437"/>
                </a:lnTo>
                <a:cubicBezTo>
                  <a:pt x="2431036" y="186552"/>
                  <a:pt x="2435614" y="185629"/>
                  <a:pt x="2438042" y="183666"/>
                </a:cubicBezTo>
                <a:cubicBezTo>
                  <a:pt x="2436580" y="183458"/>
                  <a:pt x="2434953" y="183385"/>
                  <a:pt x="2433160" y="183445"/>
                </a:cubicBezTo>
                <a:cubicBezTo>
                  <a:pt x="2431368" y="183506"/>
                  <a:pt x="2429741" y="183432"/>
                  <a:pt x="2428279" y="183224"/>
                </a:cubicBezTo>
                <a:close/>
                <a:moveTo>
                  <a:pt x="4094970" y="183151"/>
                </a:moveTo>
                <a:cubicBezTo>
                  <a:pt x="4088268" y="183013"/>
                  <a:pt x="4081154" y="183209"/>
                  <a:pt x="4073624" y="183740"/>
                </a:cubicBezTo>
                <a:cubicBezTo>
                  <a:pt x="4083138" y="183919"/>
                  <a:pt x="4093398" y="184886"/>
                  <a:pt x="4104402" y="186639"/>
                </a:cubicBezTo>
                <a:lnTo>
                  <a:pt x="4115324" y="183364"/>
                </a:lnTo>
                <a:cubicBezTo>
                  <a:pt x="4108456" y="183361"/>
                  <a:pt x="4101672" y="183289"/>
                  <a:pt x="4094970" y="183151"/>
                </a:cubicBezTo>
                <a:close/>
                <a:moveTo>
                  <a:pt x="4257140" y="182615"/>
                </a:moveTo>
                <a:lnTo>
                  <a:pt x="4239266" y="185952"/>
                </a:lnTo>
                <a:lnTo>
                  <a:pt x="4244892" y="186960"/>
                </a:lnTo>
                <a:lnTo>
                  <a:pt x="4264254" y="185198"/>
                </a:lnTo>
                <a:lnTo>
                  <a:pt x="4272692" y="186710"/>
                </a:lnTo>
                <a:cubicBezTo>
                  <a:pt x="4272976" y="186134"/>
                  <a:pt x="4271956" y="185570"/>
                  <a:pt x="4269632" y="185017"/>
                </a:cubicBezTo>
                <a:cubicBezTo>
                  <a:pt x="4267308" y="184464"/>
                  <a:pt x="4265958" y="184168"/>
                  <a:pt x="4265578" y="184127"/>
                </a:cubicBezTo>
                <a:close/>
                <a:moveTo>
                  <a:pt x="2511371" y="180292"/>
                </a:moveTo>
                <a:cubicBezTo>
                  <a:pt x="2506209" y="179776"/>
                  <a:pt x="2501183" y="180019"/>
                  <a:pt x="2496292" y="181023"/>
                </a:cubicBezTo>
                <a:lnTo>
                  <a:pt x="2518795" y="185055"/>
                </a:lnTo>
                <a:lnTo>
                  <a:pt x="2525580" y="182347"/>
                </a:lnTo>
                <a:cubicBezTo>
                  <a:pt x="2521268" y="181493"/>
                  <a:pt x="2516531" y="180808"/>
                  <a:pt x="2511371" y="180292"/>
                </a:cubicBezTo>
                <a:close/>
                <a:moveTo>
                  <a:pt x="2841146" y="180031"/>
                </a:moveTo>
                <a:cubicBezTo>
                  <a:pt x="2844218" y="181889"/>
                  <a:pt x="2848500" y="183637"/>
                  <a:pt x="2853991" y="185275"/>
                </a:cubicBezTo>
                <a:cubicBezTo>
                  <a:pt x="2859482" y="186913"/>
                  <a:pt x="2865128" y="188251"/>
                  <a:pt x="2870930" y="189291"/>
                </a:cubicBezTo>
                <a:lnTo>
                  <a:pt x="2884995" y="191811"/>
                </a:lnTo>
                <a:cubicBezTo>
                  <a:pt x="2886339" y="191997"/>
                  <a:pt x="2887497" y="191987"/>
                  <a:pt x="2888470" y="191779"/>
                </a:cubicBezTo>
                <a:cubicBezTo>
                  <a:pt x="2889443" y="191572"/>
                  <a:pt x="2890600" y="191562"/>
                  <a:pt x="2891945" y="191748"/>
                </a:cubicBezTo>
                <a:lnTo>
                  <a:pt x="2895753" y="185891"/>
                </a:lnTo>
                <a:close/>
                <a:moveTo>
                  <a:pt x="2578802" y="179948"/>
                </a:moveTo>
                <a:cubicBezTo>
                  <a:pt x="2566437" y="180049"/>
                  <a:pt x="2556087" y="180429"/>
                  <a:pt x="2547754" y="181088"/>
                </a:cubicBezTo>
                <a:cubicBezTo>
                  <a:pt x="2546200" y="180783"/>
                  <a:pt x="2544387" y="180512"/>
                  <a:pt x="2542315" y="180278"/>
                </a:cubicBezTo>
                <a:cubicBezTo>
                  <a:pt x="2540242" y="180043"/>
                  <a:pt x="2538801" y="180166"/>
                  <a:pt x="2537991" y="180647"/>
                </a:cubicBezTo>
                <a:cubicBezTo>
                  <a:pt x="2538009" y="181386"/>
                  <a:pt x="2540579" y="182664"/>
                  <a:pt x="2545705" y="184482"/>
                </a:cubicBezTo>
                <a:cubicBezTo>
                  <a:pt x="2550831" y="186299"/>
                  <a:pt x="2554438" y="187436"/>
                  <a:pt x="2556522" y="187891"/>
                </a:cubicBezTo>
                <a:cubicBezTo>
                  <a:pt x="2559584" y="185878"/>
                  <a:pt x="2565667" y="184897"/>
                  <a:pt x="2574767" y="184947"/>
                </a:cubicBezTo>
                <a:cubicBezTo>
                  <a:pt x="2583869" y="184998"/>
                  <a:pt x="2593508" y="185307"/>
                  <a:pt x="2603684" y="185878"/>
                </a:cubicBezTo>
                <a:lnTo>
                  <a:pt x="2608982" y="181595"/>
                </a:lnTo>
                <a:cubicBezTo>
                  <a:pt x="2601228" y="180397"/>
                  <a:pt x="2591169" y="179848"/>
                  <a:pt x="2578802" y="179948"/>
                </a:cubicBezTo>
                <a:close/>
                <a:moveTo>
                  <a:pt x="4006606" y="179581"/>
                </a:moveTo>
                <a:lnTo>
                  <a:pt x="4001020" y="181811"/>
                </a:lnTo>
                <a:lnTo>
                  <a:pt x="4003958" y="181722"/>
                </a:lnTo>
                <a:close/>
                <a:moveTo>
                  <a:pt x="2478089" y="179070"/>
                </a:moveTo>
                <a:lnTo>
                  <a:pt x="2447805" y="184107"/>
                </a:lnTo>
                <a:lnTo>
                  <a:pt x="2453596" y="187760"/>
                </a:lnTo>
                <a:lnTo>
                  <a:pt x="2464847" y="189776"/>
                </a:lnTo>
                <a:lnTo>
                  <a:pt x="2474116" y="182282"/>
                </a:lnTo>
                <a:lnTo>
                  <a:pt x="2488181" y="184802"/>
                </a:lnTo>
                <a:lnTo>
                  <a:pt x="2489342" y="181086"/>
                </a:lnTo>
                <a:close/>
                <a:moveTo>
                  <a:pt x="3258316" y="178917"/>
                </a:moveTo>
                <a:lnTo>
                  <a:pt x="3260134" y="185782"/>
                </a:lnTo>
                <a:cubicBezTo>
                  <a:pt x="3253094" y="186727"/>
                  <a:pt x="3239126" y="186677"/>
                  <a:pt x="3218228" y="185630"/>
                </a:cubicBezTo>
                <a:cubicBezTo>
                  <a:pt x="3197328" y="184583"/>
                  <a:pt x="3182948" y="183478"/>
                  <a:pt x="3175080" y="182313"/>
                </a:cubicBezTo>
                <a:lnTo>
                  <a:pt x="3132056" y="183761"/>
                </a:lnTo>
                <a:cubicBezTo>
                  <a:pt x="3131446" y="183733"/>
                  <a:pt x="3129192" y="183820"/>
                  <a:pt x="3125292" y="184020"/>
                </a:cubicBezTo>
                <a:cubicBezTo>
                  <a:pt x="3121392" y="184221"/>
                  <a:pt x="3119510" y="184701"/>
                  <a:pt x="3119644" y="185460"/>
                </a:cubicBezTo>
                <a:lnTo>
                  <a:pt x="3105744" y="185585"/>
                </a:lnTo>
                <a:cubicBezTo>
                  <a:pt x="3106316" y="186397"/>
                  <a:pt x="3105998" y="186885"/>
                  <a:pt x="3104792" y="187050"/>
                </a:cubicBezTo>
                <a:cubicBezTo>
                  <a:pt x="3103584" y="187215"/>
                  <a:pt x="3102524" y="186916"/>
                  <a:pt x="3101608" y="186152"/>
                </a:cubicBezTo>
                <a:lnTo>
                  <a:pt x="3100612" y="192513"/>
                </a:lnTo>
                <a:lnTo>
                  <a:pt x="3120302" y="196041"/>
                </a:lnTo>
                <a:lnTo>
                  <a:pt x="3122950" y="193900"/>
                </a:lnTo>
                <a:lnTo>
                  <a:pt x="3155052" y="195728"/>
                </a:lnTo>
                <a:lnTo>
                  <a:pt x="3182688" y="192832"/>
                </a:lnTo>
                <a:cubicBezTo>
                  <a:pt x="3183520" y="194071"/>
                  <a:pt x="3186202" y="194333"/>
                  <a:pt x="3190736" y="193620"/>
                </a:cubicBezTo>
                <a:cubicBezTo>
                  <a:pt x="3195268" y="192906"/>
                  <a:pt x="3197164" y="191720"/>
                  <a:pt x="3196424" y="190062"/>
                </a:cubicBezTo>
                <a:cubicBezTo>
                  <a:pt x="3209084" y="188624"/>
                  <a:pt x="3221162" y="189045"/>
                  <a:pt x="3232664" y="191323"/>
                </a:cubicBezTo>
                <a:cubicBezTo>
                  <a:pt x="3239816" y="191269"/>
                  <a:pt x="3247394" y="191047"/>
                  <a:pt x="3255396" y="190655"/>
                </a:cubicBezTo>
                <a:cubicBezTo>
                  <a:pt x="3263398" y="190263"/>
                  <a:pt x="3270604" y="189646"/>
                  <a:pt x="3277012" y="188806"/>
                </a:cubicBezTo>
                <a:lnTo>
                  <a:pt x="3298028" y="191263"/>
                </a:lnTo>
                <a:lnTo>
                  <a:pt x="3294886" y="185468"/>
                </a:lnTo>
                <a:lnTo>
                  <a:pt x="3298692" y="179611"/>
                </a:lnTo>
                <a:cubicBezTo>
                  <a:pt x="3292366" y="180385"/>
                  <a:pt x="3285658" y="180600"/>
                  <a:pt x="3278566" y="180256"/>
                </a:cubicBezTo>
                <a:cubicBezTo>
                  <a:pt x="3271476" y="179912"/>
                  <a:pt x="3264724" y="179465"/>
                  <a:pt x="3258316" y="178917"/>
                </a:cubicBezTo>
                <a:close/>
                <a:moveTo>
                  <a:pt x="4226196" y="177072"/>
                </a:moveTo>
                <a:lnTo>
                  <a:pt x="4194258" y="177889"/>
                </a:lnTo>
                <a:cubicBezTo>
                  <a:pt x="4194052" y="177824"/>
                  <a:pt x="4193060" y="177701"/>
                  <a:pt x="4191280" y="177518"/>
                </a:cubicBezTo>
                <a:cubicBezTo>
                  <a:pt x="4189502" y="177336"/>
                  <a:pt x="4188178" y="177481"/>
                  <a:pt x="4187308" y="177952"/>
                </a:cubicBezTo>
                <a:cubicBezTo>
                  <a:pt x="4186220" y="179064"/>
                  <a:pt x="4186866" y="180161"/>
                  <a:pt x="4189252" y="181242"/>
                </a:cubicBezTo>
                <a:cubicBezTo>
                  <a:pt x="4191638" y="182324"/>
                  <a:pt x="4194354" y="183137"/>
                  <a:pt x="4197402" y="183683"/>
                </a:cubicBezTo>
                <a:cubicBezTo>
                  <a:pt x="4200270" y="184142"/>
                  <a:pt x="4202930" y="184075"/>
                  <a:pt x="4205386" y="183479"/>
                </a:cubicBezTo>
                <a:cubicBezTo>
                  <a:pt x="4207840" y="182883"/>
                  <a:pt x="4209758" y="182028"/>
                  <a:pt x="4211136" y="180913"/>
                </a:cubicBezTo>
                <a:lnTo>
                  <a:pt x="4230828" y="184441"/>
                </a:lnTo>
                <a:close/>
                <a:moveTo>
                  <a:pt x="2169143" y="176033"/>
                </a:moveTo>
                <a:lnTo>
                  <a:pt x="2168313" y="185039"/>
                </a:lnTo>
                <a:cubicBezTo>
                  <a:pt x="2170381" y="186145"/>
                  <a:pt x="2172366" y="187318"/>
                  <a:pt x="2174269" y="188559"/>
                </a:cubicBezTo>
                <a:cubicBezTo>
                  <a:pt x="2176171" y="189798"/>
                  <a:pt x="2178487" y="190704"/>
                  <a:pt x="2181219" y="191275"/>
                </a:cubicBezTo>
                <a:cubicBezTo>
                  <a:pt x="2183997" y="191691"/>
                  <a:pt x="2186135" y="191583"/>
                  <a:pt x="2187630" y="190952"/>
                </a:cubicBezTo>
                <a:cubicBezTo>
                  <a:pt x="2189126" y="190321"/>
                  <a:pt x="2190189" y="189694"/>
                  <a:pt x="2190816" y="189071"/>
                </a:cubicBezTo>
                <a:cubicBezTo>
                  <a:pt x="2202537" y="191171"/>
                  <a:pt x="2211527" y="194089"/>
                  <a:pt x="2217786" y="197827"/>
                </a:cubicBezTo>
                <a:lnTo>
                  <a:pt x="2264949" y="195813"/>
                </a:lnTo>
                <a:cubicBezTo>
                  <a:pt x="2256951" y="192555"/>
                  <a:pt x="2248044" y="190032"/>
                  <a:pt x="2238227" y="188246"/>
                </a:cubicBezTo>
                <a:cubicBezTo>
                  <a:pt x="2228408" y="186460"/>
                  <a:pt x="2218507" y="184741"/>
                  <a:pt x="2208525" y="183088"/>
                </a:cubicBezTo>
                <a:cubicBezTo>
                  <a:pt x="2205042" y="184399"/>
                  <a:pt x="2201084" y="185052"/>
                  <a:pt x="2196651" y="185048"/>
                </a:cubicBezTo>
                <a:cubicBezTo>
                  <a:pt x="2192217" y="185044"/>
                  <a:pt x="2187846" y="184642"/>
                  <a:pt x="2183538" y="183843"/>
                </a:cubicBezTo>
                <a:lnTo>
                  <a:pt x="2178907" y="176474"/>
                </a:lnTo>
                <a:close/>
                <a:moveTo>
                  <a:pt x="4152394" y="175620"/>
                </a:moveTo>
                <a:cubicBezTo>
                  <a:pt x="4149332" y="174853"/>
                  <a:pt x="4147016" y="174874"/>
                  <a:pt x="4145444" y="175682"/>
                </a:cubicBezTo>
                <a:lnTo>
                  <a:pt x="4142794" y="177823"/>
                </a:lnTo>
                <a:cubicBezTo>
                  <a:pt x="4144036" y="179136"/>
                  <a:pt x="4147346" y="180165"/>
                  <a:pt x="4152724" y="180910"/>
                </a:cubicBezTo>
                <a:lnTo>
                  <a:pt x="4154048" y="179840"/>
                </a:lnTo>
                <a:cubicBezTo>
                  <a:pt x="4155488" y="178790"/>
                  <a:pt x="4156246" y="177945"/>
                  <a:pt x="4156324" y="177305"/>
                </a:cubicBezTo>
                <a:cubicBezTo>
                  <a:pt x="4156400" y="176664"/>
                  <a:pt x="4155090" y="176102"/>
                  <a:pt x="4152394" y="175620"/>
                </a:cubicBezTo>
                <a:close/>
                <a:moveTo>
                  <a:pt x="2693377" y="174482"/>
                </a:moveTo>
                <a:lnTo>
                  <a:pt x="2682620" y="180402"/>
                </a:lnTo>
                <a:cubicBezTo>
                  <a:pt x="2682022" y="181058"/>
                  <a:pt x="2682305" y="181871"/>
                  <a:pt x="2683467" y="182842"/>
                </a:cubicBezTo>
                <a:cubicBezTo>
                  <a:pt x="2684628" y="183813"/>
                  <a:pt x="2686276" y="184218"/>
                  <a:pt x="2688409" y="184055"/>
                </a:cubicBezTo>
                <a:lnTo>
                  <a:pt x="2718858" y="181663"/>
                </a:lnTo>
                <a:cubicBezTo>
                  <a:pt x="2730082" y="183238"/>
                  <a:pt x="2741225" y="183490"/>
                  <a:pt x="2752284" y="182420"/>
                </a:cubicBezTo>
                <a:cubicBezTo>
                  <a:pt x="2763345" y="181350"/>
                  <a:pt x="2774487" y="181602"/>
                  <a:pt x="2785711" y="183178"/>
                </a:cubicBezTo>
                <a:lnTo>
                  <a:pt x="2793656" y="176754"/>
                </a:lnTo>
                <a:cubicBezTo>
                  <a:pt x="2787185" y="177529"/>
                  <a:pt x="2779731" y="177883"/>
                  <a:pt x="2771295" y="177816"/>
                </a:cubicBezTo>
                <a:cubicBezTo>
                  <a:pt x="2762860" y="177748"/>
                  <a:pt x="2755034" y="177709"/>
                  <a:pt x="2747818" y="177697"/>
                </a:cubicBezTo>
                <a:cubicBezTo>
                  <a:pt x="2739211" y="176263"/>
                  <a:pt x="2730116" y="175397"/>
                  <a:pt x="2720535" y="175097"/>
                </a:cubicBezTo>
                <a:cubicBezTo>
                  <a:pt x="2710956" y="174798"/>
                  <a:pt x="2701903" y="174593"/>
                  <a:pt x="2693377" y="174482"/>
                </a:cubicBezTo>
                <a:close/>
                <a:moveTo>
                  <a:pt x="3327158" y="173267"/>
                </a:moveTo>
                <a:cubicBezTo>
                  <a:pt x="3321070" y="173212"/>
                  <a:pt x="3315168" y="173353"/>
                  <a:pt x="3309450" y="173692"/>
                </a:cubicBezTo>
                <a:lnTo>
                  <a:pt x="3316566" y="176274"/>
                </a:lnTo>
                <a:lnTo>
                  <a:pt x="3340394" y="179235"/>
                </a:lnTo>
                <a:cubicBezTo>
                  <a:pt x="3341964" y="178427"/>
                  <a:pt x="3344282" y="178406"/>
                  <a:pt x="3347344" y="179173"/>
                </a:cubicBezTo>
                <a:cubicBezTo>
                  <a:pt x="3349992" y="177032"/>
                  <a:pt x="3348502" y="175457"/>
                  <a:pt x="3342876" y="174449"/>
                </a:cubicBezTo>
                <a:cubicBezTo>
                  <a:pt x="3338486" y="173717"/>
                  <a:pt x="3333246" y="173323"/>
                  <a:pt x="3327158" y="173267"/>
                </a:cubicBezTo>
                <a:close/>
                <a:moveTo>
                  <a:pt x="1575079" y="172919"/>
                </a:moveTo>
                <a:lnTo>
                  <a:pt x="1598906" y="175881"/>
                </a:lnTo>
                <a:lnTo>
                  <a:pt x="1613301" y="183691"/>
                </a:lnTo>
                <a:cubicBezTo>
                  <a:pt x="1601898" y="182029"/>
                  <a:pt x="1590038" y="181430"/>
                  <a:pt x="1577724" y="181894"/>
                </a:cubicBezTo>
                <a:cubicBezTo>
                  <a:pt x="1565408" y="182359"/>
                  <a:pt x="1553550" y="181759"/>
                  <a:pt x="1542146" y="180098"/>
                </a:cubicBezTo>
                <a:cubicBezTo>
                  <a:pt x="1548236" y="175985"/>
                  <a:pt x="1554221" y="174387"/>
                  <a:pt x="1560102" y="175304"/>
                </a:cubicBezTo>
                <a:cubicBezTo>
                  <a:pt x="1565983" y="176221"/>
                  <a:pt x="1570976" y="175427"/>
                  <a:pt x="1575079" y="172919"/>
                </a:cubicBezTo>
                <a:close/>
                <a:moveTo>
                  <a:pt x="3893258" y="168428"/>
                </a:moveTo>
                <a:lnTo>
                  <a:pt x="3858508" y="168741"/>
                </a:lnTo>
                <a:cubicBezTo>
                  <a:pt x="3856086" y="170814"/>
                  <a:pt x="3853604" y="171895"/>
                  <a:pt x="3851060" y="171984"/>
                </a:cubicBezTo>
                <a:cubicBezTo>
                  <a:pt x="3848516" y="172073"/>
                  <a:pt x="3844544" y="171580"/>
                  <a:pt x="3839146" y="170504"/>
                </a:cubicBezTo>
                <a:cubicBezTo>
                  <a:pt x="3833298" y="169674"/>
                  <a:pt x="3828280" y="170954"/>
                  <a:pt x="3824086" y="174345"/>
                </a:cubicBezTo>
                <a:lnTo>
                  <a:pt x="3718182" y="171065"/>
                </a:lnTo>
                <a:cubicBezTo>
                  <a:pt x="3715522" y="173041"/>
                  <a:pt x="3712440" y="173796"/>
                  <a:pt x="3708934" y="173332"/>
                </a:cubicBezTo>
                <a:cubicBezTo>
                  <a:pt x="3705428" y="172867"/>
                  <a:pt x="3701560" y="172175"/>
                  <a:pt x="3697332" y="171253"/>
                </a:cubicBezTo>
                <a:cubicBezTo>
                  <a:pt x="3694582" y="170815"/>
                  <a:pt x="3692388" y="170967"/>
                  <a:pt x="3690752" y="171709"/>
                </a:cubicBezTo>
                <a:cubicBezTo>
                  <a:pt x="3689120" y="172452"/>
                  <a:pt x="3687672" y="173391"/>
                  <a:pt x="3686408" y="174528"/>
                </a:cubicBezTo>
                <a:cubicBezTo>
                  <a:pt x="3676956" y="173024"/>
                  <a:pt x="3664710" y="172738"/>
                  <a:pt x="3649672" y="173667"/>
                </a:cubicBezTo>
                <a:cubicBezTo>
                  <a:pt x="3634634" y="174597"/>
                  <a:pt x="3622886" y="176688"/>
                  <a:pt x="3614424" y="179941"/>
                </a:cubicBezTo>
                <a:lnTo>
                  <a:pt x="3634116" y="183468"/>
                </a:lnTo>
                <a:cubicBezTo>
                  <a:pt x="3641148" y="183339"/>
                  <a:pt x="3648264" y="183142"/>
                  <a:pt x="3655462" y="182879"/>
                </a:cubicBezTo>
                <a:cubicBezTo>
                  <a:pt x="3662660" y="182616"/>
                  <a:pt x="3669444" y="182687"/>
                  <a:pt x="3675816" y="183093"/>
                </a:cubicBezTo>
                <a:lnTo>
                  <a:pt x="3689552" y="180322"/>
                </a:lnTo>
                <a:cubicBezTo>
                  <a:pt x="3702872" y="182054"/>
                  <a:pt x="3718178" y="182181"/>
                  <a:pt x="3735470" y="180702"/>
                </a:cubicBezTo>
                <a:cubicBezTo>
                  <a:pt x="3752764" y="179223"/>
                  <a:pt x="3768072" y="179349"/>
                  <a:pt x="3781392" y="181082"/>
                </a:cubicBezTo>
                <a:cubicBezTo>
                  <a:pt x="3785704" y="181936"/>
                  <a:pt x="3790440" y="182621"/>
                  <a:pt x="3795600" y="183137"/>
                </a:cubicBezTo>
                <a:cubicBezTo>
                  <a:pt x="3800762" y="183653"/>
                  <a:pt x="3805788" y="183409"/>
                  <a:pt x="3810680" y="182406"/>
                </a:cubicBezTo>
                <a:lnTo>
                  <a:pt x="3841294" y="182659"/>
                </a:lnTo>
                <a:cubicBezTo>
                  <a:pt x="3852532" y="184455"/>
                  <a:pt x="3863688" y="184928"/>
                  <a:pt x="3874760" y="184078"/>
                </a:cubicBezTo>
                <a:cubicBezTo>
                  <a:pt x="3885834" y="183228"/>
                  <a:pt x="3896908" y="182378"/>
                  <a:pt x="3907982" y="181529"/>
                </a:cubicBezTo>
                <a:cubicBezTo>
                  <a:pt x="3911014" y="181854"/>
                  <a:pt x="3917524" y="182148"/>
                  <a:pt x="3927506" y="182411"/>
                </a:cubicBezTo>
                <a:lnTo>
                  <a:pt x="3924530" y="179262"/>
                </a:lnTo>
                <a:lnTo>
                  <a:pt x="3939588" y="175421"/>
                </a:lnTo>
                <a:cubicBezTo>
                  <a:pt x="3943948" y="174676"/>
                  <a:pt x="3947642" y="174466"/>
                  <a:pt x="3950678" y="174791"/>
                </a:cubicBezTo>
                <a:cubicBezTo>
                  <a:pt x="3952572" y="174532"/>
                  <a:pt x="3953620" y="174610"/>
                  <a:pt x="3953822" y="175028"/>
                </a:cubicBezTo>
                <a:cubicBezTo>
                  <a:pt x="3954020" y="175445"/>
                  <a:pt x="3954406" y="176059"/>
                  <a:pt x="3954978" y="176870"/>
                </a:cubicBezTo>
                <a:lnTo>
                  <a:pt x="3967390" y="175170"/>
                </a:lnTo>
                <a:cubicBezTo>
                  <a:pt x="3963886" y="174760"/>
                  <a:pt x="3958316" y="174635"/>
                  <a:pt x="3950678" y="174791"/>
                </a:cubicBezTo>
                <a:cubicBezTo>
                  <a:pt x="3937808" y="173794"/>
                  <a:pt x="3926148" y="172686"/>
                  <a:pt x="3915700" y="171467"/>
                </a:cubicBezTo>
                <a:cubicBezTo>
                  <a:pt x="3905252" y="170249"/>
                  <a:pt x="3897770" y="169236"/>
                  <a:pt x="3893258" y="168428"/>
                </a:cubicBezTo>
                <a:close/>
                <a:moveTo>
                  <a:pt x="3989070" y="165976"/>
                </a:moveTo>
                <a:cubicBezTo>
                  <a:pt x="3992048" y="169125"/>
                  <a:pt x="3992212" y="171770"/>
                  <a:pt x="3989564" y="173912"/>
                </a:cubicBezTo>
                <a:cubicBezTo>
                  <a:pt x="3997094" y="173381"/>
                  <a:pt x="4004208" y="173184"/>
                  <a:pt x="4010910" y="173322"/>
                </a:cubicBezTo>
                <a:cubicBezTo>
                  <a:pt x="4017614" y="173460"/>
                  <a:pt x="4024398" y="173531"/>
                  <a:pt x="4031266" y="173535"/>
                </a:cubicBezTo>
                <a:cubicBezTo>
                  <a:pt x="4032988" y="172373"/>
                  <a:pt x="4034878" y="171077"/>
                  <a:pt x="4036934" y="169647"/>
                </a:cubicBezTo>
                <a:cubicBezTo>
                  <a:pt x="4038988" y="168216"/>
                  <a:pt x="4038810" y="167204"/>
                  <a:pt x="4036396" y="166608"/>
                </a:cubicBezTo>
                <a:cubicBezTo>
                  <a:pt x="4034790" y="166401"/>
                  <a:pt x="4032418" y="166467"/>
                  <a:pt x="4029282" y="166804"/>
                </a:cubicBezTo>
                <a:cubicBezTo>
                  <a:pt x="4026144" y="167141"/>
                  <a:pt x="4023442" y="167474"/>
                  <a:pt x="4021172" y="167804"/>
                </a:cubicBezTo>
                <a:close/>
                <a:moveTo>
                  <a:pt x="2886161" y="165863"/>
                </a:moveTo>
                <a:lnTo>
                  <a:pt x="2882188" y="169074"/>
                </a:lnTo>
                <a:lnTo>
                  <a:pt x="2911314" y="167753"/>
                </a:lnTo>
                <a:cubicBezTo>
                  <a:pt x="2902185" y="166336"/>
                  <a:pt x="2893801" y="165705"/>
                  <a:pt x="2886161" y="165863"/>
                </a:cubicBezTo>
                <a:close/>
                <a:moveTo>
                  <a:pt x="2722007" y="165225"/>
                </a:moveTo>
                <a:cubicBezTo>
                  <a:pt x="2724675" y="165730"/>
                  <a:pt x="2727076" y="166105"/>
                  <a:pt x="2729206" y="166351"/>
                </a:cubicBezTo>
                <a:cubicBezTo>
                  <a:pt x="2731336" y="166597"/>
                  <a:pt x="2734066" y="166705"/>
                  <a:pt x="2737397" y="166674"/>
                </a:cubicBezTo>
                <a:lnTo>
                  <a:pt x="2738720" y="165604"/>
                </a:lnTo>
                <a:cubicBezTo>
                  <a:pt x="2732406" y="164690"/>
                  <a:pt x="2726835" y="164564"/>
                  <a:pt x="2722007" y="165225"/>
                </a:cubicBezTo>
                <a:close/>
                <a:moveTo>
                  <a:pt x="2803920" y="162898"/>
                </a:moveTo>
                <a:lnTo>
                  <a:pt x="2798624" y="167181"/>
                </a:lnTo>
                <a:lnTo>
                  <a:pt x="2814671" y="179211"/>
                </a:lnTo>
                <a:cubicBezTo>
                  <a:pt x="2819249" y="179677"/>
                  <a:pt x="2822628" y="179029"/>
                  <a:pt x="2824806" y="177267"/>
                </a:cubicBezTo>
                <a:cubicBezTo>
                  <a:pt x="2826986" y="175505"/>
                  <a:pt x="2825814" y="174369"/>
                  <a:pt x="2821291" y="173858"/>
                </a:cubicBezTo>
                <a:lnTo>
                  <a:pt x="2846114" y="170458"/>
                </a:lnTo>
                <a:lnTo>
                  <a:pt x="2830560" y="166364"/>
                </a:lnTo>
                <a:close/>
                <a:moveTo>
                  <a:pt x="2556537" y="143426"/>
                </a:moveTo>
                <a:cubicBezTo>
                  <a:pt x="2559633" y="142428"/>
                  <a:pt x="2566265" y="143779"/>
                  <a:pt x="2576434" y="147481"/>
                </a:cubicBezTo>
                <a:cubicBezTo>
                  <a:pt x="2586604" y="151183"/>
                  <a:pt x="2593648" y="153590"/>
                  <a:pt x="2597571" y="154701"/>
                </a:cubicBezTo>
                <a:cubicBezTo>
                  <a:pt x="2612730" y="153385"/>
                  <a:pt x="2627755" y="152698"/>
                  <a:pt x="2642645" y="152641"/>
                </a:cubicBezTo>
                <a:cubicBezTo>
                  <a:pt x="2657534" y="152584"/>
                  <a:pt x="2672681" y="153881"/>
                  <a:pt x="2688087" y="156532"/>
                </a:cubicBezTo>
                <a:lnTo>
                  <a:pt x="2698509" y="167554"/>
                </a:lnTo>
                <a:lnTo>
                  <a:pt x="2713733" y="166359"/>
                </a:lnTo>
                <a:lnTo>
                  <a:pt x="2716216" y="161572"/>
                </a:lnTo>
                <a:cubicBezTo>
                  <a:pt x="2715838" y="161531"/>
                  <a:pt x="2714487" y="161235"/>
                  <a:pt x="2712163" y="160682"/>
                </a:cubicBezTo>
                <a:cubicBezTo>
                  <a:pt x="2709840" y="160129"/>
                  <a:pt x="2708820" y="159565"/>
                  <a:pt x="2709102" y="158989"/>
                </a:cubicBezTo>
                <a:cubicBezTo>
                  <a:pt x="2712458" y="157492"/>
                  <a:pt x="2720476" y="156913"/>
                  <a:pt x="2733160" y="157251"/>
                </a:cubicBezTo>
                <a:cubicBezTo>
                  <a:pt x="2745841" y="157588"/>
                  <a:pt x="2754977" y="158190"/>
                  <a:pt x="2760566" y="159055"/>
                </a:cubicBezTo>
                <a:cubicBezTo>
                  <a:pt x="2771161" y="154250"/>
                  <a:pt x="2794115" y="152478"/>
                  <a:pt x="2829427" y="153736"/>
                </a:cubicBezTo>
                <a:cubicBezTo>
                  <a:pt x="2864738" y="154994"/>
                  <a:pt x="2888560" y="155993"/>
                  <a:pt x="2900892" y="156731"/>
                </a:cubicBezTo>
                <a:lnTo>
                  <a:pt x="2921076" y="168194"/>
                </a:lnTo>
                <a:cubicBezTo>
                  <a:pt x="2927806" y="168310"/>
                  <a:pt x="2933874" y="168961"/>
                  <a:pt x="2939279" y="170147"/>
                </a:cubicBezTo>
                <a:cubicBezTo>
                  <a:pt x="2934288" y="167237"/>
                  <a:pt x="2930496" y="164051"/>
                  <a:pt x="2927905" y="160590"/>
                </a:cubicBezTo>
                <a:cubicBezTo>
                  <a:pt x="2925314" y="157128"/>
                  <a:pt x="2923591" y="153659"/>
                  <a:pt x="2922736" y="150182"/>
                </a:cubicBezTo>
                <a:lnTo>
                  <a:pt x="2953680" y="155726"/>
                </a:lnTo>
                <a:cubicBezTo>
                  <a:pt x="2957827" y="152082"/>
                  <a:pt x="2961821" y="150127"/>
                  <a:pt x="2965658" y="149861"/>
                </a:cubicBezTo>
                <a:cubicBezTo>
                  <a:pt x="2969496" y="149595"/>
                  <a:pt x="2976094" y="150396"/>
                  <a:pt x="2985452" y="152263"/>
                </a:cubicBezTo>
                <a:cubicBezTo>
                  <a:pt x="2988516" y="151232"/>
                  <a:pt x="2997528" y="150776"/>
                  <a:pt x="3012488" y="150895"/>
                </a:cubicBezTo>
                <a:cubicBezTo>
                  <a:pt x="3027446" y="151013"/>
                  <a:pt x="3037904" y="151470"/>
                  <a:pt x="3043866" y="152265"/>
                </a:cubicBezTo>
                <a:cubicBezTo>
                  <a:pt x="3045362" y="153950"/>
                  <a:pt x="3047208" y="155698"/>
                  <a:pt x="3049408" y="157509"/>
                </a:cubicBezTo>
                <a:cubicBezTo>
                  <a:pt x="3051606" y="159320"/>
                  <a:pt x="3054116" y="160532"/>
                  <a:pt x="3056936" y="161147"/>
                </a:cubicBezTo>
                <a:cubicBezTo>
                  <a:pt x="3059714" y="161563"/>
                  <a:pt x="3061852" y="161455"/>
                  <a:pt x="3063348" y="160824"/>
                </a:cubicBezTo>
                <a:cubicBezTo>
                  <a:pt x="3064844" y="160193"/>
                  <a:pt x="3065906" y="159566"/>
                  <a:pt x="3066534" y="158943"/>
                </a:cubicBezTo>
                <a:cubicBezTo>
                  <a:pt x="3070498" y="157937"/>
                  <a:pt x="3073946" y="158391"/>
                  <a:pt x="3076876" y="160305"/>
                </a:cubicBezTo>
                <a:cubicBezTo>
                  <a:pt x="3079806" y="162220"/>
                  <a:pt x="3078786" y="163508"/>
                  <a:pt x="3073814" y="164170"/>
                </a:cubicBezTo>
                <a:cubicBezTo>
                  <a:pt x="3075930" y="164659"/>
                  <a:pt x="3080508" y="165588"/>
                  <a:pt x="3087548" y="166958"/>
                </a:cubicBezTo>
                <a:cubicBezTo>
                  <a:pt x="3094586" y="168328"/>
                  <a:pt x="3099826" y="168722"/>
                  <a:pt x="3103268" y="168140"/>
                </a:cubicBezTo>
                <a:lnTo>
                  <a:pt x="3164494" y="168646"/>
                </a:lnTo>
                <a:lnTo>
                  <a:pt x="3165818" y="167575"/>
                </a:lnTo>
                <a:lnTo>
                  <a:pt x="3228368" y="167012"/>
                </a:lnTo>
                <a:lnTo>
                  <a:pt x="3257822" y="170981"/>
                </a:lnTo>
                <a:lnTo>
                  <a:pt x="3276854" y="163928"/>
                </a:lnTo>
                <a:cubicBezTo>
                  <a:pt x="3272938" y="163389"/>
                  <a:pt x="3267078" y="162340"/>
                  <a:pt x="3259274" y="160778"/>
                </a:cubicBezTo>
                <a:cubicBezTo>
                  <a:pt x="3251470" y="159216"/>
                  <a:pt x="3248338" y="157348"/>
                  <a:pt x="3249884" y="155172"/>
                </a:cubicBezTo>
                <a:cubicBezTo>
                  <a:pt x="3251442" y="154144"/>
                  <a:pt x="3254076" y="153635"/>
                  <a:pt x="3257786" y="153645"/>
                </a:cubicBezTo>
                <a:cubicBezTo>
                  <a:pt x="3261496" y="153656"/>
                  <a:pt x="3264874" y="153934"/>
                  <a:pt x="3267922" y="154480"/>
                </a:cubicBezTo>
                <a:cubicBezTo>
                  <a:pt x="3279848" y="153347"/>
                  <a:pt x="3292320" y="152639"/>
                  <a:pt x="3305342" y="152357"/>
                </a:cubicBezTo>
                <a:cubicBezTo>
                  <a:pt x="3318362" y="152074"/>
                  <a:pt x="3330876" y="152027"/>
                  <a:pt x="3342884" y="152217"/>
                </a:cubicBezTo>
                <a:cubicBezTo>
                  <a:pt x="3348324" y="153028"/>
                  <a:pt x="3353206" y="153248"/>
                  <a:pt x="3357528" y="152878"/>
                </a:cubicBezTo>
                <a:cubicBezTo>
                  <a:pt x="3361852" y="152508"/>
                  <a:pt x="3366732" y="152729"/>
                  <a:pt x="3372174" y="153540"/>
                </a:cubicBezTo>
                <a:cubicBezTo>
                  <a:pt x="3386212" y="151451"/>
                  <a:pt x="3403022" y="150594"/>
                  <a:pt x="3422602" y="150968"/>
                </a:cubicBezTo>
                <a:cubicBezTo>
                  <a:pt x="3442184" y="151343"/>
                  <a:pt x="3458746" y="152076"/>
                  <a:pt x="3472286" y="153167"/>
                </a:cubicBezTo>
                <a:cubicBezTo>
                  <a:pt x="3473732" y="152173"/>
                  <a:pt x="3475560" y="151737"/>
                  <a:pt x="3477770" y="151860"/>
                </a:cubicBezTo>
                <a:cubicBezTo>
                  <a:pt x="3479978" y="151983"/>
                  <a:pt x="3481848" y="152210"/>
                  <a:pt x="3483374" y="152538"/>
                </a:cubicBezTo>
                <a:cubicBezTo>
                  <a:pt x="3488536" y="153516"/>
                  <a:pt x="3494802" y="155511"/>
                  <a:pt x="3502176" y="158522"/>
                </a:cubicBezTo>
                <a:cubicBezTo>
                  <a:pt x="3509548" y="161532"/>
                  <a:pt x="3512382" y="164219"/>
                  <a:pt x="3510674" y="166584"/>
                </a:cubicBezTo>
                <a:cubicBezTo>
                  <a:pt x="3509746" y="167044"/>
                  <a:pt x="3507836" y="167083"/>
                  <a:pt x="3504944" y="166702"/>
                </a:cubicBezTo>
                <a:cubicBezTo>
                  <a:pt x="3502052" y="166320"/>
                  <a:pt x="3499770" y="165966"/>
                  <a:pt x="3498098" y="165639"/>
                </a:cubicBezTo>
                <a:lnTo>
                  <a:pt x="3467484" y="165385"/>
                </a:lnTo>
                <a:cubicBezTo>
                  <a:pt x="3456922" y="163275"/>
                  <a:pt x="3445780" y="163022"/>
                  <a:pt x="3434058" y="164628"/>
                </a:cubicBezTo>
                <a:cubicBezTo>
                  <a:pt x="3424006" y="162799"/>
                  <a:pt x="3413210" y="161574"/>
                  <a:pt x="3401668" y="160950"/>
                </a:cubicBezTo>
                <a:cubicBezTo>
                  <a:pt x="3390126" y="160326"/>
                  <a:pt x="3379080" y="160690"/>
                  <a:pt x="3368530" y="162043"/>
                </a:cubicBezTo>
                <a:lnTo>
                  <a:pt x="3372494" y="181063"/>
                </a:lnTo>
                <a:lnTo>
                  <a:pt x="3375308" y="181567"/>
                </a:lnTo>
                <a:cubicBezTo>
                  <a:pt x="3377022" y="181629"/>
                  <a:pt x="3379470" y="180923"/>
                  <a:pt x="3382652" y="179450"/>
                </a:cubicBezTo>
                <a:cubicBezTo>
                  <a:pt x="3385834" y="177976"/>
                  <a:pt x="3387910" y="176877"/>
                  <a:pt x="3388880" y="176151"/>
                </a:cubicBezTo>
                <a:cubicBezTo>
                  <a:pt x="3393224" y="173333"/>
                  <a:pt x="3398064" y="172892"/>
                  <a:pt x="3403400" y="174829"/>
                </a:cubicBezTo>
                <a:cubicBezTo>
                  <a:pt x="3408738" y="176766"/>
                  <a:pt x="3412334" y="178719"/>
                  <a:pt x="3414196" y="180687"/>
                </a:cubicBezTo>
                <a:lnTo>
                  <a:pt x="3423960" y="181129"/>
                </a:lnTo>
                <a:cubicBezTo>
                  <a:pt x="3429714" y="175838"/>
                  <a:pt x="3434384" y="172643"/>
                  <a:pt x="3437966" y="171541"/>
                </a:cubicBezTo>
                <a:cubicBezTo>
                  <a:pt x="3441548" y="170438"/>
                  <a:pt x="3449234" y="171053"/>
                  <a:pt x="3461028" y="173383"/>
                </a:cubicBezTo>
                <a:cubicBezTo>
                  <a:pt x="3472672" y="175197"/>
                  <a:pt x="3490048" y="176893"/>
                  <a:pt x="3513152" y="178472"/>
                </a:cubicBezTo>
                <a:cubicBezTo>
                  <a:pt x="3536256" y="180050"/>
                  <a:pt x="3554294" y="181210"/>
                  <a:pt x="3567262" y="181954"/>
                </a:cubicBezTo>
                <a:lnTo>
                  <a:pt x="3592250" y="181199"/>
                </a:lnTo>
                <a:lnTo>
                  <a:pt x="3594568" y="173768"/>
                </a:lnTo>
                <a:lnTo>
                  <a:pt x="3514482" y="160726"/>
                </a:lnTo>
                <a:cubicBezTo>
                  <a:pt x="3521654" y="156780"/>
                  <a:pt x="3532134" y="155715"/>
                  <a:pt x="3545924" y="157532"/>
                </a:cubicBezTo>
                <a:cubicBezTo>
                  <a:pt x="3559712" y="159349"/>
                  <a:pt x="3569532" y="158819"/>
                  <a:pt x="3575378" y="155943"/>
                </a:cubicBezTo>
                <a:lnTo>
                  <a:pt x="3635116" y="154875"/>
                </a:lnTo>
                <a:cubicBezTo>
                  <a:pt x="3646110" y="156463"/>
                  <a:pt x="3655976" y="156705"/>
                  <a:pt x="3664716" y="155600"/>
                </a:cubicBezTo>
                <a:cubicBezTo>
                  <a:pt x="3673456" y="154496"/>
                  <a:pt x="3682618" y="154612"/>
                  <a:pt x="3692206" y="155948"/>
                </a:cubicBezTo>
                <a:lnTo>
                  <a:pt x="3714216" y="152044"/>
                </a:lnTo>
                <a:lnTo>
                  <a:pt x="3747642" y="152801"/>
                </a:lnTo>
                <a:lnTo>
                  <a:pt x="3777926" y="147764"/>
                </a:lnTo>
                <a:lnTo>
                  <a:pt x="3811682" y="153812"/>
                </a:lnTo>
                <a:cubicBezTo>
                  <a:pt x="3822480" y="153649"/>
                  <a:pt x="3833898" y="153678"/>
                  <a:pt x="3845936" y="153900"/>
                </a:cubicBezTo>
                <a:cubicBezTo>
                  <a:pt x="3857974" y="154123"/>
                  <a:pt x="3868398" y="154955"/>
                  <a:pt x="3877210" y="156397"/>
                </a:cubicBezTo>
                <a:lnTo>
                  <a:pt x="3890946" y="153627"/>
                </a:lnTo>
                <a:lnTo>
                  <a:pt x="3957634" y="152497"/>
                </a:lnTo>
                <a:lnTo>
                  <a:pt x="3989902" y="156970"/>
                </a:lnTo>
                <a:lnTo>
                  <a:pt x="3993872" y="153758"/>
                </a:lnTo>
                <a:cubicBezTo>
                  <a:pt x="3996642" y="151692"/>
                  <a:pt x="4000164" y="150580"/>
                  <a:pt x="4004444" y="150420"/>
                </a:cubicBezTo>
                <a:cubicBezTo>
                  <a:pt x="4008722" y="150260"/>
                  <a:pt x="4013032" y="150596"/>
                  <a:pt x="4017372" y="151428"/>
                </a:cubicBezTo>
                <a:cubicBezTo>
                  <a:pt x="4020334" y="150597"/>
                  <a:pt x="4024008" y="150056"/>
                  <a:pt x="4028398" y="149807"/>
                </a:cubicBezTo>
                <a:cubicBezTo>
                  <a:pt x="4032786" y="149558"/>
                  <a:pt x="4036502" y="149679"/>
                  <a:pt x="4039546" y="150170"/>
                </a:cubicBezTo>
                <a:cubicBezTo>
                  <a:pt x="4041670" y="150768"/>
                  <a:pt x="4041724" y="151650"/>
                  <a:pt x="4039710" y="152815"/>
                </a:cubicBezTo>
                <a:lnTo>
                  <a:pt x="4054270" y="163271"/>
                </a:lnTo>
                <a:cubicBezTo>
                  <a:pt x="4064218" y="164835"/>
                  <a:pt x="4074478" y="165801"/>
                  <a:pt x="4085048" y="166169"/>
                </a:cubicBezTo>
                <a:cubicBezTo>
                  <a:pt x="4095618" y="166537"/>
                  <a:pt x="4105876" y="167503"/>
                  <a:pt x="4115826" y="169068"/>
                </a:cubicBezTo>
                <a:cubicBezTo>
                  <a:pt x="4118224" y="166664"/>
                  <a:pt x="4124182" y="165551"/>
                  <a:pt x="4133698" y="165730"/>
                </a:cubicBezTo>
                <a:lnTo>
                  <a:pt x="4136346" y="163589"/>
                </a:lnTo>
                <a:cubicBezTo>
                  <a:pt x="4141588" y="162131"/>
                  <a:pt x="4144840" y="162277"/>
                  <a:pt x="4146108" y="164030"/>
                </a:cubicBezTo>
                <a:lnTo>
                  <a:pt x="4144784" y="165101"/>
                </a:lnTo>
                <a:cubicBezTo>
                  <a:pt x="4157610" y="166309"/>
                  <a:pt x="4168364" y="167800"/>
                  <a:pt x="4177052" y="169574"/>
                </a:cubicBezTo>
                <a:cubicBezTo>
                  <a:pt x="4180352" y="168586"/>
                  <a:pt x="4190632" y="168030"/>
                  <a:pt x="4207894" y="167907"/>
                </a:cubicBezTo>
                <a:cubicBezTo>
                  <a:pt x="4225154" y="167784"/>
                  <a:pt x="4237544" y="167607"/>
                  <a:pt x="4245064" y="167373"/>
                </a:cubicBezTo>
                <a:cubicBezTo>
                  <a:pt x="4260384" y="169573"/>
                  <a:pt x="4274546" y="169930"/>
                  <a:pt x="4287550" y="168446"/>
                </a:cubicBezTo>
                <a:cubicBezTo>
                  <a:pt x="4300554" y="166961"/>
                  <a:pt x="4313310" y="167067"/>
                  <a:pt x="4325816" y="168763"/>
                </a:cubicBezTo>
                <a:lnTo>
                  <a:pt x="4361892" y="167379"/>
                </a:lnTo>
                <a:lnTo>
                  <a:pt x="4370330" y="168890"/>
                </a:lnTo>
                <a:lnTo>
                  <a:pt x="4372978" y="166749"/>
                </a:lnTo>
                <a:cubicBezTo>
                  <a:pt x="4385870" y="165298"/>
                  <a:pt x="4400880" y="164392"/>
                  <a:pt x="4418010" y="164028"/>
                </a:cubicBezTo>
                <a:cubicBezTo>
                  <a:pt x="4435142" y="163664"/>
                  <a:pt x="4451516" y="162347"/>
                  <a:pt x="4467136" y="160077"/>
                </a:cubicBezTo>
                <a:lnTo>
                  <a:pt x="4515952" y="162284"/>
                </a:lnTo>
                <a:lnTo>
                  <a:pt x="4526210" y="170661"/>
                </a:lnTo>
                <a:lnTo>
                  <a:pt x="4516776" y="175510"/>
                </a:lnTo>
                <a:lnTo>
                  <a:pt x="4550366" y="178913"/>
                </a:lnTo>
                <a:lnTo>
                  <a:pt x="4548212" y="188990"/>
                </a:lnTo>
                <a:cubicBezTo>
                  <a:pt x="4538202" y="187360"/>
                  <a:pt x="4527736" y="186792"/>
                  <a:pt x="4516814" y="187288"/>
                </a:cubicBezTo>
                <a:cubicBezTo>
                  <a:pt x="4505892" y="187784"/>
                  <a:pt x="4495508" y="188538"/>
                  <a:pt x="4485662" y="189554"/>
                </a:cubicBezTo>
                <a:cubicBezTo>
                  <a:pt x="4496114" y="189900"/>
                  <a:pt x="4504498" y="190531"/>
                  <a:pt x="4510814" y="191444"/>
                </a:cubicBezTo>
                <a:lnTo>
                  <a:pt x="4535802" y="190690"/>
                </a:lnTo>
                <a:cubicBezTo>
                  <a:pt x="4541874" y="193303"/>
                  <a:pt x="4553016" y="193556"/>
                  <a:pt x="4569228" y="191447"/>
                </a:cubicBezTo>
                <a:cubicBezTo>
                  <a:pt x="4585438" y="189338"/>
                  <a:pt x="4596580" y="189590"/>
                  <a:pt x="4602654" y="192204"/>
                </a:cubicBezTo>
                <a:cubicBezTo>
                  <a:pt x="4605752" y="192651"/>
                  <a:pt x="4609360" y="192861"/>
                  <a:pt x="4613472" y="192835"/>
                </a:cubicBezTo>
                <a:cubicBezTo>
                  <a:pt x="4617584" y="192808"/>
                  <a:pt x="4620488" y="192893"/>
                  <a:pt x="4622180" y="193087"/>
                </a:cubicBezTo>
                <a:cubicBezTo>
                  <a:pt x="4621464" y="193667"/>
                  <a:pt x="4619878" y="194255"/>
                  <a:pt x="4617422" y="194850"/>
                </a:cubicBezTo>
                <a:cubicBezTo>
                  <a:pt x="4614966" y="195446"/>
                  <a:pt x="4611974" y="195781"/>
                  <a:pt x="4608444" y="195857"/>
                </a:cubicBezTo>
                <a:lnTo>
                  <a:pt x="4580644" y="196108"/>
                </a:lnTo>
                <a:lnTo>
                  <a:pt x="4568234" y="197808"/>
                </a:lnTo>
                <a:lnTo>
                  <a:pt x="4593550" y="202344"/>
                </a:lnTo>
                <a:lnTo>
                  <a:pt x="4619860" y="200519"/>
                </a:lnTo>
                <a:cubicBezTo>
                  <a:pt x="4621474" y="199445"/>
                  <a:pt x="4625032" y="198884"/>
                  <a:pt x="4630534" y="198834"/>
                </a:cubicBezTo>
                <a:cubicBezTo>
                  <a:pt x="4636036" y="198785"/>
                  <a:pt x="4641746" y="199262"/>
                  <a:pt x="4647660" y="200268"/>
                </a:cubicBezTo>
                <a:cubicBezTo>
                  <a:pt x="4654694" y="199212"/>
                  <a:pt x="4663382" y="198207"/>
                  <a:pt x="4673726" y="197254"/>
                </a:cubicBezTo>
                <a:cubicBezTo>
                  <a:pt x="4684068" y="196301"/>
                  <a:pt x="4691100" y="196634"/>
                  <a:pt x="4694824" y="198254"/>
                </a:cubicBezTo>
                <a:cubicBezTo>
                  <a:pt x="4694588" y="199602"/>
                  <a:pt x="4693236" y="201158"/>
                  <a:pt x="4690768" y="202923"/>
                </a:cubicBezTo>
                <a:cubicBezTo>
                  <a:pt x="4688298" y="204688"/>
                  <a:pt x="4686616" y="206511"/>
                  <a:pt x="4685718" y="208394"/>
                </a:cubicBezTo>
                <a:cubicBezTo>
                  <a:pt x="4691430" y="208001"/>
                  <a:pt x="4697672" y="207702"/>
                  <a:pt x="4704438" y="207498"/>
                </a:cubicBezTo>
                <a:cubicBezTo>
                  <a:pt x="4711206" y="207293"/>
                  <a:pt x="4717486" y="207656"/>
                  <a:pt x="4723282" y="208585"/>
                </a:cubicBezTo>
                <a:cubicBezTo>
                  <a:pt x="4728908" y="209593"/>
                  <a:pt x="4730396" y="211168"/>
                  <a:pt x="4727748" y="213309"/>
                </a:cubicBezTo>
                <a:lnTo>
                  <a:pt x="4730892" y="219103"/>
                </a:lnTo>
                <a:cubicBezTo>
                  <a:pt x="4736296" y="218900"/>
                  <a:pt x="4741454" y="218898"/>
                  <a:pt x="4746362" y="219096"/>
                </a:cubicBezTo>
                <a:cubicBezTo>
                  <a:pt x="4751272" y="219294"/>
                  <a:pt x="4756760" y="219024"/>
                  <a:pt x="4762828" y="218286"/>
                </a:cubicBezTo>
                <a:lnTo>
                  <a:pt x="4755212" y="230000"/>
                </a:lnTo>
                <a:cubicBezTo>
                  <a:pt x="4743740" y="228162"/>
                  <a:pt x="4733094" y="228435"/>
                  <a:pt x="4723274" y="230817"/>
                </a:cubicBezTo>
                <a:cubicBezTo>
                  <a:pt x="4717236" y="226902"/>
                  <a:pt x="4716080" y="223207"/>
                  <a:pt x="4719802" y="219733"/>
                </a:cubicBezTo>
                <a:cubicBezTo>
                  <a:pt x="4713364" y="219151"/>
                  <a:pt x="4707006" y="218503"/>
                  <a:pt x="4700732" y="217787"/>
                </a:cubicBezTo>
                <a:cubicBezTo>
                  <a:pt x="4694458" y="217072"/>
                  <a:pt x="4689176" y="216943"/>
                  <a:pt x="4684888" y="217401"/>
                </a:cubicBezTo>
                <a:cubicBezTo>
                  <a:pt x="4680732" y="216710"/>
                  <a:pt x="4676428" y="216484"/>
                  <a:pt x="4671980" y="216723"/>
                </a:cubicBezTo>
                <a:cubicBezTo>
                  <a:pt x="4667534" y="216961"/>
                  <a:pt x="4662568" y="217271"/>
                  <a:pt x="4657088" y="217651"/>
                </a:cubicBezTo>
                <a:cubicBezTo>
                  <a:pt x="4658838" y="219245"/>
                  <a:pt x="4659804" y="220780"/>
                  <a:pt x="4659982" y="222257"/>
                </a:cubicBezTo>
                <a:cubicBezTo>
                  <a:pt x="4660160" y="223733"/>
                  <a:pt x="4657982" y="225032"/>
                  <a:pt x="4653444" y="226154"/>
                </a:cubicBezTo>
                <a:lnTo>
                  <a:pt x="4643846" y="228358"/>
                </a:lnTo>
                <a:lnTo>
                  <a:pt x="4644676" y="219351"/>
                </a:lnTo>
                <a:cubicBezTo>
                  <a:pt x="4637642" y="221797"/>
                  <a:pt x="4632678" y="223959"/>
                  <a:pt x="4629782" y="225837"/>
                </a:cubicBezTo>
                <a:cubicBezTo>
                  <a:pt x="4622906" y="229428"/>
                  <a:pt x="4611460" y="230811"/>
                  <a:pt x="4595444" y="229985"/>
                </a:cubicBezTo>
                <a:cubicBezTo>
                  <a:pt x="4579426" y="229159"/>
                  <a:pt x="4568312" y="230274"/>
                  <a:pt x="4562100" y="233329"/>
                </a:cubicBezTo>
                <a:lnTo>
                  <a:pt x="4569214" y="235912"/>
                </a:lnTo>
                <a:cubicBezTo>
                  <a:pt x="4578888" y="236310"/>
                  <a:pt x="4588456" y="236444"/>
                  <a:pt x="4597924" y="236315"/>
                </a:cubicBezTo>
                <a:cubicBezTo>
                  <a:pt x="4607390" y="236185"/>
                  <a:pt x="4617292" y="236052"/>
                  <a:pt x="4627626" y="235915"/>
                </a:cubicBezTo>
                <a:lnTo>
                  <a:pt x="4657912" y="230877"/>
                </a:lnTo>
                <a:cubicBezTo>
                  <a:pt x="4665252" y="233855"/>
                  <a:pt x="4686848" y="235381"/>
                  <a:pt x="4722694" y="235454"/>
                </a:cubicBezTo>
                <a:cubicBezTo>
                  <a:pt x="4758540" y="235528"/>
                  <a:pt x="4782452" y="235181"/>
                  <a:pt x="4794430" y="234411"/>
                </a:cubicBezTo>
                <a:cubicBezTo>
                  <a:pt x="4796934" y="236031"/>
                  <a:pt x="4801686" y="238789"/>
                  <a:pt x="4808678" y="242686"/>
                </a:cubicBezTo>
                <a:cubicBezTo>
                  <a:pt x="4815672" y="246581"/>
                  <a:pt x="4822780" y="248127"/>
                  <a:pt x="4830002" y="247323"/>
                </a:cubicBezTo>
                <a:cubicBezTo>
                  <a:pt x="4832872" y="246393"/>
                  <a:pt x="4836030" y="245924"/>
                  <a:pt x="4839476" y="245915"/>
                </a:cubicBezTo>
                <a:cubicBezTo>
                  <a:pt x="4842924" y="245906"/>
                  <a:pt x="4845834" y="247026"/>
                  <a:pt x="4848204" y="249277"/>
                </a:cubicBezTo>
                <a:cubicBezTo>
                  <a:pt x="4862164" y="247772"/>
                  <a:pt x="4879588" y="247461"/>
                  <a:pt x="4900476" y="248342"/>
                </a:cubicBezTo>
                <a:cubicBezTo>
                  <a:pt x="4921362" y="249224"/>
                  <a:pt x="4936428" y="250124"/>
                  <a:pt x="4945670" y="251045"/>
                </a:cubicBezTo>
                <a:cubicBezTo>
                  <a:pt x="4952920" y="254387"/>
                  <a:pt x="4964648" y="255671"/>
                  <a:pt x="4980854" y="254896"/>
                </a:cubicBezTo>
                <a:cubicBezTo>
                  <a:pt x="4997060" y="254121"/>
                  <a:pt x="5008996" y="253153"/>
                  <a:pt x="5016660" y="251993"/>
                </a:cubicBezTo>
                <a:cubicBezTo>
                  <a:pt x="5026688" y="250656"/>
                  <a:pt x="5033936" y="250701"/>
                  <a:pt x="5038400" y="252128"/>
                </a:cubicBezTo>
                <a:cubicBezTo>
                  <a:pt x="5042864" y="253554"/>
                  <a:pt x="5046428" y="255882"/>
                  <a:pt x="5049092" y="259111"/>
                </a:cubicBezTo>
                <a:cubicBezTo>
                  <a:pt x="5054412" y="262680"/>
                  <a:pt x="5049890" y="264485"/>
                  <a:pt x="5035520" y="264526"/>
                </a:cubicBezTo>
                <a:cubicBezTo>
                  <a:pt x="5030608" y="265663"/>
                  <a:pt x="5025664" y="266303"/>
                  <a:pt x="5020690" y="266447"/>
                </a:cubicBezTo>
                <a:cubicBezTo>
                  <a:pt x="5015714" y="266591"/>
                  <a:pt x="5011392" y="266035"/>
                  <a:pt x="5007720" y="264777"/>
                </a:cubicBezTo>
                <a:lnTo>
                  <a:pt x="4994980" y="261187"/>
                </a:lnTo>
                <a:cubicBezTo>
                  <a:pt x="4983710" y="264453"/>
                  <a:pt x="4970628" y="266579"/>
                  <a:pt x="4955740" y="267562"/>
                </a:cubicBezTo>
                <a:cubicBezTo>
                  <a:pt x="4940850" y="268546"/>
                  <a:pt x="4926238" y="268435"/>
                  <a:pt x="4911908" y="267229"/>
                </a:cubicBezTo>
                <a:cubicBezTo>
                  <a:pt x="4899372" y="268798"/>
                  <a:pt x="4886464" y="269973"/>
                  <a:pt x="4873186" y="270755"/>
                </a:cubicBezTo>
                <a:cubicBezTo>
                  <a:pt x="4859906" y="271536"/>
                  <a:pt x="4846998" y="272711"/>
                  <a:pt x="4834462" y="274280"/>
                </a:cubicBezTo>
                <a:cubicBezTo>
                  <a:pt x="4833832" y="273458"/>
                  <a:pt x="4832860" y="272739"/>
                  <a:pt x="4831546" y="272122"/>
                </a:cubicBezTo>
                <a:cubicBezTo>
                  <a:pt x="4830232" y="271506"/>
                  <a:pt x="4827896" y="271196"/>
                  <a:pt x="4824534" y="271193"/>
                </a:cubicBezTo>
                <a:cubicBezTo>
                  <a:pt x="4820580" y="271902"/>
                  <a:pt x="4817484" y="272437"/>
                  <a:pt x="4815246" y="272799"/>
                </a:cubicBezTo>
                <a:cubicBezTo>
                  <a:pt x="4813008" y="273161"/>
                  <a:pt x="4810534" y="272499"/>
                  <a:pt x="4807820" y="270814"/>
                </a:cubicBezTo>
                <a:lnTo>
                  <a:pt x="4785482" y="269428"/>
                </a:lnTo>
                <a:lnTo>
                  <a:pt x="4740138" y="278306"/>
                </a:lnTo>
                <a:lnTo>
                  <a:pt x="4730540" y="280510"/>
                </a:lnTo>
                <a:cubicBezTo>
                  <a:pt x="4731656" y="281228"/>
                  <a:pt x="4734056" y="281603"/>
                  <a:pt x="4737738" y="281636"/>
                </a:cubicBezTo>
                <a:cubicBezTo>
                  <a:pt x="4741420" y="281670"/>
                  <a:pt x="4744150" y="281777"/>
                  <a:pt x="4745930" y="281959"/>
                </a:cubicBezTo>
                <a:cubicBezTo>
                  <a:pt x="4749616" y="280658"/>
                  <a:pt x="4754242" y="280506"/>
                  <a:pt x="4759808" y="281503"/>
                </a:cubicBezTo>
                <a:cubicBezTo>
                  <a:pt x="4765376" y="282501"/>
                  <a:pt x="4770126" y="284333"/>
                  <a:pt x="4774058" y="286999"/>
                </a:cubicBezTo>
                <a:cubicBezTo>
                  <a:pt x="4777960" y="291486"/>
                  <a:pt x="4775904" y="296621"/>
                  <a:pt x="4767890" y="302406"/>
                </a:cubicBezTo>
                <a:cubicBezTo>
                  <a:pt x="4759876" y="308190"/>
                  <a:pt x="4753270" y="312838"/>
                  <a:pt x="4748070" y="316347"/>
                </a:cubicBezTo>
                <a:cubicBezTo>
                  <a:pt x="4753042" y="315222"/>
                  <a:pt x="4758240" y="314955"/>
                  <a:pt x="4763666" y="315545"/>
                </a:cubicBezTo>
                <a:cubicBezTo>
                  <a:pt x="4769092" y="316136"/>
                  <a:pt x="4773712" y="317726"/>
                  <a:pt x="4777524" y="320316"/>
                </a:cubicBezTo>
                <a:lnTo>
                  <a:pt x="4802510" y="319562"/>
                </a:lnTo>
                <a:cubicBezTo>
                  <a:pt x="4806930" y="320272"/>
                  <a:pt x="4812446" y="320443"/>
                  <a:pt x="4819058" y="320074"/>
                </a:cubicBezTo>
                <a:cubicBezTo>
                  <a:pt x="4825670" y="319706"/>
                  <a:pt x="4832180" y="319074"/>
                  <a:pt x="4838586" y="318178"/>
                </a:cubicBezTo>
                <a:cubicBezTo>
                  <a:pt x="4838672" y="319556"/>
                  <a:pt x="4839782" y="320626"/>
                  <a:pt x="4841914" y="321390"/>
                </a:cubicBezTo>
                <a:cubicBezTo>
                  <a:pt x="4844048" y="322154"/>
                  <a:pt x="4847184" y="322280"/>
                  <a:pt x="4851326" y="321768"/>
                </a:cubicBezTo>
                <a:cubicBezTo>
                  <a:pt x="4855456" y="321092"/>
                  <a:pt x="4858904" y="320620"/>
                  <a:pt x="4861668" y="320352"/>
                </a:cubicBezTo>
                <a:cubicBezTo>
                  <a:pt x="4864434" y="320085"/>
                  <a:pt x="4866556" y="320683"/>
                  <a:pt x="4868040" y="322147"/>
                </a:cubicBezTo>
                <a:cubicBezTo>
                  <a:pt x="4887886" y="322597"/>
                  <a:pt x="4907060" y="323417"/>
                  <a:pt x="4925562" y="324606"/>
                </a:cubicBezTo>
                <a:cubicBezTo>
                  <a:pt x="4944064" y="325796"/>
                  <a:pt x="4963942" y="326741"/>
                  <a:pt x="4985196" y="327443"/>
                </a:cubicBezTo>
                <a:cubicBezTo>
                  <a:pt x="4993070" y="325938"/>
                  <a:pt x="5003178" y="325406"/>
                  <a:pt x="5015520" y="325846"/>
                </a:cubicBezTo>
                <a:cubicBezTo>
                  <a:pt x="5027862" y="326286"/>
                  <a:pt x="5036396" y="328415"/>
                  <a:pt x="5041124" y="332232"/>
                </a:cubicBezTo>
                <a:cubicBezTo>
                  <a:pt x="5041960" y="333063"/>
                  <a:pt x="5042194" y="334031"/>
                  <a:pt x="5041828" y="335137"/>
                </a:cubicBezTo>
                <a:cubicBezTo>
                  <a:pt x="5041462" y="336243"/>
                  <a:pt x="5039958" y="337227"/>
                  <a:pt x="5037318" y="338089"/>
                </a:cubicBezTo>
                <a:cubicBezTo>
                  <a:pt x="5024682" y="339449"/>
                  <a:pt x="5007674" y="338963"/>
                  <a:pt x="4986288" y="336631"/>
                </a:cubicBezTo>
                <a:cubicBezTo>
                  <a:pt x="4964904" y="334298"/>
                  <a:pt x="4948930" y="333670"/>
                  <a:pt x="4938364" y="334747"/>
                </a:cubicBezTo>
                <a:cubicBezTo>
                  <a:pt x="4925776" y="337341"/>
                  <a:pt x="4916612" y="339078"/>
                  <a:pt x="4910870" y="339957"/>
                </a:cubicBezTo>
                <a:cubicBezTo>
                  <a:pt x="4905132" y="340836"/>
                  <a:pt x="4899900" y="338700"/>
                  <a:pt x="4895174" y="333548"/>
                </a:cubicBezTo>
                <a:cubicBezTo>
                  <a:pt x="4885558" y="335476"/>
                  <a:pt x="4875540" y="336515"/>
                  <a:pt x="4865118" y="336665"/>
                </a:cubicBezTo>
                <a:cubicBezTo>
                  <a:pt x="4854696" y="336813"/>
                  <a:pt x="4843974" y="337726"/>
                  <a:pt x="4832952" y="339402"/>
                </a:cubicBezTo>
                <a:cubicBezTo>
                  <a:pt x="4831264" y="337874"/>
                  <a:pt x="4828478" y="336884"/>
                  <a:pt x="4824596" y="336434"/>
                </a:cubicBezTo>
                <a:cubicBezTo>
                  <a:pt x="4820716" y="335984"/>
                  <a:pt x="4816936" y="335798"/>
                  <a:pt x="4813262" y="335875"/>
                </a:cubicBezTo>
                <a:lnTo>
                  <a:pt x="4811938" y="336945"/>
                </a:lnTo>
                <a:lnTo>
                  <a:pt x="4769742" y="329386"/>
                </a:lnTo>
                <a:cubicBezTo>
                  <a:pt x="4764338" y="330978"/>
                  <a:pt x="4757028" y="332720"/>
                  <a:pt x="4747816" y="334612"/>
                </a:cubicBezTo>
                <a:cubicBezTo>
                  <a:pt x="4738604" y="336504"/>
                  <a:pt x="4731130" y="335601"/>
                  <a:pt x="4725394" y="331903"/>
                </a:cubicBezTo>
                <a:cubicBezTo>
                  <a:pt x="4723728" y="331686"/>
                  <a:pt x="4722178" y="331899"/>
                  <a:pt x="4720740" y="332540"/>
                </a:cubicBezTo>
                <a:cubicBezTo>
                  <a:pt x="4719302" y="333182"/>
                  <a:pt x="4719530" y="334040"/>
                  <a:pt x="4721422" y="335115"/>
                </a:cubicBezTo>
                <a:cubicBezTo>
                  <a:pt x="4722520" y="336020"/>
                  <a:pt x="4725368" y="337075"/>
                  <a:pt x="4729962" y="338280"/>
                </a:cubicBezTo>
                <a:cubicBezTo>
                  <a:pt x="4734558" y="339485"/>
                  <a:pt x="4738770" y="340130"/>
                  <a:pt x="4742600" y="340217"/>
                </a:cubicBezTo>
                <a:cubicBezTo>
                  <a:pt x="4747932" y="338802"/>
                  <a:pt x="4753406" y="338311"/>
                  <a:pt x="4759024" y="338746"/>
                </a:cubicBezTo>
                <a:cubicBezTo>
                  <a:pt x="4764644" y="339180"/>
                  <a:pt x="4771194" y="339210"/>
                  <a:pt x="4778676" y="338833"/>
                </a:cubicBezTo>
                <a:lnTo>
                  <a:pt x="4809618" y="344377"/>
                </a:lnTo>
                <a:lnTo>
                  <a:pt x="4832952" y="339402"/>
                </a:lnTo>
                <a:lnTo>
                  <a:pt x="4851484" y="346646"/>
                </a:lnTo>
                <a:cubicBezTo>
                  <a:pt x="4864246" y="345010"/>
                  <a:pt x="4878106" y="344223"/>
                  <a:pt x="4893060" y="344287"/>
                </a:cubicBezTo>
                <a:cubicBezTo>
                  <a:pt x="4908016" y="344350"/>
                  <a:pt x="4921956" y="344886"/>
                  <a:pt x="4934886" y="345894"/>
                </a:cubicBezTo>
                <a:cubicBezTo>
                  <a:pt x="4945896" y="344053"/>
                  <a:pt x="4955274" y="343880"/>
                  <a:pt x="4963016" y="345376"/>
                </a:cubicBezTo>
                <a:cubicBezTo>
                  <a:pt x="4970758" y="346872"/>
                  <a:pt x="4976826" y="349376"/>
                  <a:pt x="4981216" y="352887"/>
                </a:cubicBezTo>
                <a:lnTo>
                  <a:pt x="5045256" y="353898"/>
                </a:lnTo>
                <a:cubicBezTo>
                  <a:pt x="5050210" y="355739"/>
                  <a:pt x="5062516" y="357017"/>
                  <a:pt x="5082178" y="357733"/>
                </a:cubicBezTo>
                <a:cubicBezTo>
                  <a:pt x="5101838" y="358450"/>
                  <a:pt x="5116502" y="358516"/>
                  <a:pt x="5126174" y="357933"/>
                </a:cubicBezTo>
                <a:cubicBezTo>
                  <a:pt x="5130830" y="360592"/>
                  <a:pt x="5136490" y="361225"/>
                  <a:pt x="5143156" y="359831"/>
                </a:cubicBezTo>
                <a:cubicBezTo>
                  <a:pt x="5149818" y="358436"/>
                  <a:pt x="5155852" y="359462"/>
                  <a:pt x="5161252" y="362910"/>
                </a:cubicBezTo>
                <a:cubicBezTo>
                  <a:pt x="5169602" y="361136"/>
                  <a:pt x="5175242" y="360511"/>
                  <a:pt x="5178174" y="361037"/>
                </a:cubicBezTo>
                <a:lnTo>
                  <a:pt x="5188552" y="367438"/>
                </a:lnTo>
                <a:lnTo>
                  <a:pt x="5294487" y="372820"/>
                </a:lnTo>
                <a:cubicBezTo>
                  <a:pt x="5304805" y="374740"/>
                  <a:pt x="5314557" y="375603"/>
                  <a:pt x="5323737" y="375411"/>
                </a:cubicBezTo>
                <a:cubicBezTo>
                  <a:pt x="5332919" y="375218"/>
                  <a:pt x="5342288" y="376735"/>
                  <a:pt x="5351848" y="379965"/>
                </a:cubicBezTo>
                <a:cubicBezTo>
                  <a:pt x="5356356" y="378737"/>
                  <a:pt x="5361540" y="378127"/>
                  <a:pt x="5367400" y="378135"/>
                </a:cubicBezTo>
                <a:cubicBezTo>
                  <a:pt x="5373262" y="378142"/>
                  <a:pt x="5378399" y="378633"/>
                  <a:pt x="5382810" y="379608"/>
                </a:cubicBezTo>
                <a:lnTo>
                  <a:pt x="5408073" y="380918"/>
                </a:lnTo>
                <a:cubicBezTo>
                  <a:pt x="5412422" y="382001"/>
                  <a:pt x="5416213" y="383793"/>
                  <a:pt x="5419446" y="386290"/>
                </a:cubicBezTo>
                <a:cubicBezTo>
                  <a:pt x="5422678" y="388786"/>
                  <a:pt x="5424333" y="391201"/>
                  <a:pt x="5424406" y="393535"/>
                </a:cubicBezTo>
                <a:cubicBezTo>
                  <a:pt x="5418127" y="396458"/>
                  <a:pt x="5400485" y="397811"/>
                  <a:pt x="5371484" y="397595"/>
                </a:cubicBezTo>
                <a:cubicBezTo>
                  <a:pt x="5342482" y="397378"/>
                  <a:pt x="5322133" y="396261"/>
                  <a:pt x="5310439" y="394246"/>
                </a:cubicBezTo>
                <a:lnTo>
                  <a:pt x="5311770" y="396030"/>
                </a:lnTo>
                <a:cubicBezTo>
                  <a:pt x="5309580" y="399885"/>
                  <a:pt x="5306833" y="402411"/>
                  <a:pt x="5303529" y="403603"/>
                </a:cubicBezTo>
                <a:cubicBezTo>
                  <a:pt x="5300224" y="404795"/>
                  <a:pt x="5295817" y="405088"/>
                  <a:pt x="5290304" y="404480"/>
                </a:cubicBezTo>
                <a:cubicBezTo>
                  <a:pt x="5267036" y="408566"/>
                  <a:pt x="5241726" y="411073"/>
                  <a:pt x="5214372" y="412005"/>
                </a:cubicBezTo>
                <a:cubicBezTo>
                  <a:pt x="5187021" y="412936"/>
                  <a:pt x="5161045" y="414552"/>
                  <a:pt x="5136447" y="416852"/>
                </a:cubicBezTo>
                <a:cubicBezTo>
                  <a:pt x="5133715" y="419689"/>
                  <a:pt x="5131151" y="420710"/>
                  <a:pt x="5128753" y="419917"/>
                </a:cubicBezTo>
                <a:cubicBezTo>
                  <a:pt x="5126355" y="419124"/>
                  <a:pt x="5122842" y="417705"/>
                  <a:pt x="5118213" y="415662"/>
                </a:cubicBezTo>
                <a:cubicBezTo>
                  <a:pt x="5115132" y="416381"/>
                  <a:pt x="5112411" y="416995"/>
                  <a:pt x="5110043" y="417506"/>
                </a:cubicBezTo>
                <a:cubicBezTo>
                  <a:pt x="5107677" y="418018"/>
                  <a:pt x="5107044" y="419108"/>
                  <a:pt x="5108144" y="420779"/>
                </a:cubicBezTo>
                <a:cubicBezTo>
                  <a:pt x="5102485" y="420849"/>
                  <a:pt x="5095520" y="420620"/>
                  <a:pt x="5087249" y="420094"/>
                </a:cubicBezTo>
                <a:cubicBezTo>
                  <a:pt x="5078980" y="419569"/>
                  <a:pt x="5073725" y="420471"/>
                  <a:pt x="5071484" y="422801"/>
                </a:cubicBezTo>
                <a:lnTo>
                  <a:pt x="5096558" y="428515"/>
                </a:lnTo>
                <a:cubicBezTo>
                  <a:pt x="5100790" y="429541"/>
                  <a:pt x="5104528" y="429899"/>
                  <a:pt x="5107763" y="429587"/>
                </a:cubicBezTo>
                <a:cubicBezTo>
                  <a:pt x="5111001" y="429274"/>
                  <a:pt x="5113406" y="427846"/>
                  <a:pt x="5114982" y="425302"/>
                </a:cubicBezTo>
                <a:cubicBezTo>
                  <a:pt x="5119423" y="426314"/>
                  <a:pt x="5124835" y="427177"/>
                  <a:pt x="5131222" y="427892"/>
                </a:cubicBezTo>
                <a:cubicBezTo>
                  <a:pt x="5137610" y="428605"/>
                  <a:pt x="5143403" y="428815"/>
                  <a:pt x="5148602" y="428516"/>
                </a:cubicBezTo>
                <a:lnTo>
                  <a:pt x="5210525" y="427805"/>
                </a:lnTo>
                <a:lnTo>
                  <a:pt x="5232749" y="434352"/>
                </a:lnTo>
                <a:cubicBezTo>
                  <a:pt x="5237156" y="435417"/>
                  <a:pt x="5241588" y="435934"/>
                  <a:pt x="5246044" y="435899"/>
                </a:cubicBezTo>
                <a:cubicBezTo>
                  <a:pt x="5250501" y="435865"/>
                  <a:pt x="5253603" y="434596"/>
                  <a:pt x="5255351" y="432091"/>
                </a:cubicBezTo>
                <a:lnTo>
                  <a:pt x="5283464" y="432569"/>
                </a:lnTo>
                <a:cubicBezTo>
                  <a:pt x="5292297" y="428898"/>
                  <a:pt x="5301699" y="428323"/>
                  <a:pt x="5311671" y="430843"/>
                </a:cubicBezTo>
                <a:cubicBezTo>
                  <a:pt x="5321642" y="433363"/>
                  <a:pt x="5331046" y="432788"/>
                  <a:pt x="5339879" y="429118"/>
                </a:cubicBezTo>
                <a:lnTo>
                  <a:pt x="5388504" y="443164"/>
                </a:lnTo>
                <a:cubicBezTo>
                  <a:pt x="5383873" y="449954"/>
                  <a:pt x="5380074" y="453782"/>
                  <a:pt x="5377105" y="454649"/>
                </a:cubicBezTo>
                <a:cubicBezTo>
                  <a:pt x="5374136" y="455516"/>
                  <a:pt x="5368440" y="454466"/>
                  <a:pt x="5360010" y="451494"/>
                </a:cubicBezTo>
                <a:cubicBezTo>
                  <a:pt x="5354518" y="457222"/>
                  <a:pt x="5348408" y="458918"/>
                  <a:pt x="5341681" y="456582"/>
                </a:cubicBezTo>
                <a:cubicBezTo>
                  <a:pt x="5334953" y="454246"/>
                  <a:pt x="5329222" y="455287"/>
                  <a:pt x="5324490" y="459706"/>
                </a:cubicBezTo>
                <a:cubicBezTo>
                  <a:pt x="5314715" y="458713"/>
                  <a:pt x="5299884" y="458791"/>
                  <a:pt x="5279994" y="459942"/>
                </a:cubicBezTo>
                <a:cubicBezTo>
                  <a:pt x="5260107" y="461091"/>
                  <a:pt x="5247648" y="463195"/>
                  <a:pt x="5242621" y="466249"/>
                </a:cubicBezTo>
                <a:lnTo>
                  <a:pt x="5177850" y="467794"/>
                </a:lnTo>
                <a:cubicBezTo>
                  <a:pt x="5173379" y="473631"/>
                  <a:pt x="5167222" y="477786"/>
                  <a:pt x="5159377" y="480261"/>
                </a:cubicBezTo>
                <a:cubicBezTo>
                  <a:pt x="5151534" y="482735"/>
                  <a:pt x="5142053" y="482428"/>
                  <a:pt x="5130934" y="479337"/>
                </a:cubicBezTo>
                <a:cubicBezTo>
                  <a:pt x="5117849" y="480988"/>
                  <a:pt x="5103746" y="481850"/>
                  <a:pt x="5088623" y="481924"/>
                </a:cubicBezTo>
                <a:cubicBezTo>
                  <a:pt x="5073497" y="481999"/>
                  <a:pt x="5059489" y="480659"/>
                  <a:pt x="5046596" y="477906"/>
                </a:cubicBezTo>
                <a:lnTo>
                  <a:pt x="5027791" y="489926"/>
                </a:lnTo>
                <a:lnTo>
                  <a:pt x="5004239" y="481594"/>
                </a:lnTo>
                <a:lnTo>
                  <a:pt x="4972896" y="490758"/>
                </a:lnTo>
                <a:cubicBezTo>
                  <a:pt x="4965334" y="490115"/>
                  <a:pt x="4958710" y="490150"/>
                  <a:pt x="4953024" y="490861"/>
                </a:cubicBezTo>
                <a:cubicBezTo>
                  <a:pt x="4947336" y="491573"/>
                  <a:pt x="4941806" y="490745"/>
                  <a:pt x="4936426" y="488376"/>
                </a:cubicBezTo>
                <a:cubicBezTo>
                  <a:pt x="4932553" y="488513"/>
                  <a:pt x="4928286" y="489578"/>
                  <a:pt x="4923630" y="491575"/>
                </a:cubicBezTo>
                <a:cubicBezTo>
                  <a:pt x="4918971" y="493570"/>
                  <a:pt x="4916082" y="495320"/>
                  <a:pt x="4914962" y="496826"/>
                </a:cubicBezTo>
                <a:cubicBezTo>
                  <a:pt x="4913040" y="498611"/>
                  <a:pt x="4912801" y="500039"/>
                  <a:pt x="4914250" y="501110"/>
                </a:cubicBezTo>
                <a:cubicBezTo>
                  <a:pt x="4915699" y="502181"/>
                  <a:pt x="4917266" y="502539"/>
                  <a:pt x="4918952" y="502181"/>
                </a:cubicBezTo>
                <a:cubicBezTo>
                  <a:pt x="4924783" y="496038"/>
                  <a:pt x="4932351" y="494550"/>
                  <a:pt x="4941651" y="497719"/>
                </a:cubicBezTo>
                <a:lnTo>
                  <a:pt x="4956212" y="503477"/>
                </a:lnTo>
                <a:lnTo>
                  <a:pt x="4962740" y="503737"/>
                </a:lnTo>
                <a:lnTo>
                  <a:pt x="4973796" y="503539"/>
                </a:lnTo>
                <a:lnTo>
                  <a:pt x="5006517" y="493973"/>
                </a:lnTo>
                <a:lnTo>
                  <a:pt x="5007847" y="495757"/>
                </a:lnTo>
                <a:cubicBezTo>
                  <a:pt x="5011563" y="495894"/>
                  <a:pt x="5015384" y="495592"/>
                  <a:pt x="5019315" y="494851"/>
                </a:cubicBezTo>
                <a:cubicBezTo>
                  <a:pt x="5023244" y="494109"/>
                  <a:pt x="5026069" y="492468"/>
                  <a:pt x="5027791" y="489926"/>
                </a:cubicBezTo>
                <a:cubicBezTo>
                  <a:pt x="5038923" y="492741"/>
                  <a:pt x="5049758" y="494283"/>
                  <a:pt x="5060296" y="494554"/>
                </a:cubicBezTo>
                <a:cubicBezTo>
                  <a:pt x="5070834" y="494825"/>
                  <a:pt x="5080957" y="496576"/>
                  <a:pt x="5090661" y="499807"/>
                </a:cubicBezTo>
                <a:cubicBezTo>
                  <a:pt x="5095488" y="491240"/>
                  <a:pt x="5100797" y="487695"/>
                  <a:pt x="5106594" y="489171"/>
                </a:cubicBezTo>
                <a:cubicBezTo>
                  <a:pt x="5112392" y="490646"/>
                  <a:pt x="5121645" y="493557"/>
                  <a:pt x="5134350" y="497903"/>
                </a:cubicBezTo>
                <a:cubicBezTo>
                  <a:pt x="5145026" y="499719"/>
                  <a:pt x="5161187" y="498709"/>
                  <a:pt x="5182834" y="494871"/>
                </a:cubicBezTo>
                <a:cubicBezTo>
                  <a:pt x="5204480" y="491034"/>
                  <a:pt x="5221688" y="490261"/>
                  <a:pt x="5234452" y="492551"/>
                </a:cubicBezTo>
                <a:cubicBezTo>
                  <a:pt x="5237117" y="493992"/>
                  <a:pt x="5238628" y="495633"/>
                  <a:pt x="5238988" y="497476"/>
                </a:cubicBezTo>
                <a:cubicBezTo>
                  <a:pt x="5239347" y="499319"/>
                  <a:pt x="5239102" y="500931"/>
                  <a:pt x="5238251" y="502311"/>
                </a:cubicBezTo>
                <a:lnTo>
                  <a:pt x="5224663" y="507848"/>
                </a:lnTo>
                <a:lnTo>
                  <a:pt x="5239678" y="507926"/>
                </a:lnTo>
                <a:cubicBezTo>
                  <a:pt x="5251046" y="507460"/>
                  <a:pt x="5258906" y="507501"/>
                  <a:pt x="5263254" y="508049"/>
                </a:cubicBezTo>
                <a:cubicBezTo>
                  <a:pt x="5265450" y="508139"/>
                  <a:pt x="5267996" y="508180"/>
                  <a:pt x="5270894" y="508170"/>
                </a:cubicBezTo>
                <a:cubicBezTo>
                  <a:pt x="5273790" y="508159"/>
                  <a:pt x="5275838" y="508173"/>
                  <a:pt x="5277036" y="508213"/>
                </a:cubicBezTo>
                <a:cubicBezTo>
                  <a:pt x="5276546" y="508337"/>
                  <a:pt x="5275444" y="508464"/>
                  <a:pt x="5273730" y="508592"/>
                </a:cubicBezTo>
                <a:cubicBezTo>
                  <a:pt x="5272016" y="508721"/>
                  <a:pt x="5269916" y="508796"/>
                  <a:pt x="5267430" y="508817"/>
                </a:cubicBezTo>
                <a:lnTo>
                  <a:pt x="5247846" y="508902"/>
                </a:lnTo>
                <a:lnTo>
                  <a:pt x="5239144" y="509276"/>
                </a:lnTo>
                <a:lnTo>
                  <a:pt x="5257104" y="510209"/>
                </a:lnTo>
                <a:lnTo>
                  <a:pt x="5275598" y="509792"/>
                </a:lnTo>
                <a:cubicBezTo>
                  <a:pt x="5276706" y="509563"/>
                  <a:pt x="5279200" y="509440"/>
                  <a:pt x="5283076" y="509422"/>
                </a:cubicBezTo>
                <a:cubicBezTo>
                  <a:pt x="5286952" y="509405"/>
                  <a:pt x="5290988" y="509500"/>
                  <a:pt x="5295182" y="509707"/>
                </a:cubicBezTo>
                <a:cubicBezTo>
                  <a:pt x="5300110" y="509474"/>
                  <a:pt x="5306206" y="509252"/>
                  <a:pt x="5313470" y="509037"/>
                </a:cubicBezTo>
                <a:cubicBezTo>
                  <a:pt x="5320734" y="508824"/>
                  <a:pt x="5325698" y="508886"/>
                  <a:pt x="5328364" y="509226"/>
                </a:cubicBezTo>
                <a:cubicBezTo>
                  <a:pt x="5328234" y="509512"/>
                  <a:pt x="5327322" y="509843"/>
                  <a:pt x="5325628" y="510220"/>
                </a:cubicBezTo>
                <a:cubicBezTo>
                  <a:pt x="5323934" y="510597"/>
                  <a:pt x="5322798" y="510986"/>
                  <a:pt x="5322214" y="511386"/>
                </a:cubicBezTo>
                <a:cubicBezTo>
                  <a:pt x="5326228" y="511297"/>
                  <a:pt x="5330618" y="511225"/>
                  <a:pt x="5335382" y="511175"/>
                </a:cubicBezTo>
                <a:cubicBezTo>
                  <a:pt x="5340146" y="511124"/>
                  <a:pt x="5344582" y="511193"/>
                  <a:pt x="5348690" y="511383"/>
                </a:cubicBezTo>
                <a:cubicBezTo>
                  <a:pt x="5352680" y="511591"/>
                  <a:pt x="5353772" y="511923"/>
                  <a:pt x="5351962" y="512380"/>
                </a:cubicBezTo>
                <a:lnTo>
                  <a:pt x="5354328" y="513605"/>
                </a:lnTo>
                <a:cubicBezTo>
                  <a:pt x="5358132" y="513556"/>
                  <a:pt x="5361766" y="513549"/>
                  <a:pt x="5365230" y="513587"/>
                </a:cubicBezTo>
                <a:cubicBezTo>
                  <a:pt x="5368696" y="513622"/>
                  <a:pt x="5372556" y="513559"/>
                  <a:pt x="5376812" y="513395"/>
                </a:cubicBezTo>
                <a:lnTo>
                  <a:pt x="5371754" y="515888"/>
                </a:lnTo>
                <a:cubicBezTo>
                  <a:pt x="5363620" y="515512"/>
                  <a:pt x="5356126" y="515581"/>
                  <a:pt x="5349268" y="516098"/>
                </a:cubicBezTo>
                <a:cubicBezTo>
                  <a:pt x="5344910" y="515274"/>
                  <a:pt x="5343998" y="514493"/>
                  <a:pt x="5346530" y="513752"/>
                </a:cubicBezTo>
                <a:cubicBezTo>
                  <a:pt x="5341978" y="513635"/>
                  <a:pt x="5337482" y="513505"/>
                  <a:pt x="5333042" y="513361"/>
                </a:cubicBezTo>
                <a:cubicBezTo>
                  <a:pt x="5328602" y="513216"/>
                  <a:pt x="5324874" y="513195"/>
                  <a:pt x="5321866" y="513297"/>
                </a:cubicBezTo>
                <a:cubicBezTo>
                  <a:pt x="5318918" y="513155"/>
                  <a:pt x="5315880" y="513112"/>
                  <a:pt x="5312752" y="513168"/>
                </a:cubicBezTo>
                <a:cubicBezTo>
                  <a:pt x="5309624" y="513224"/>
                  <a:pt x="5306134" y="513295"/>
                  <a:pt x="5302282" y="513382"/>
                </a:cubicBezTo>
                <a:cubicBezTo>
                  <a:pt x="5303558" y="513717"/>
                  <a:pt x="5304276" y="514043"/>
                  <a:pt x="5304442" y="514355"/>
                </a:cubicBezTo>
                <a:cubicBezTo>
                  <a:pt x="5304606" y="514668"/>
                  <a:pt x="5303104" y="514946"/>
                  <a:pt x="5299936" y="515189"/>
                </a:cubicBezTo>
                <a:lnTo>
                  <a:pt x="5293232" y="515667"/>
                </a:lnTo>
                <a:lnTo>
                  <a:pt x="5293580" y="513756"/>
                </a:lnTo>
                <a:cubicBezTo>
                  <a:pt x="5288688" y="514283"/>
                  <a:pt x="5285246" y="514747"/>
                  <a:pt x="5283252" y="515149"/>
                </a:cubicBezTo>
                <a:cubicBezTo>
                  <a:pt x="5278502" y="515918"/>
                  <a:pt x="5270474" y="516224"/>
                  <a:pt x="5259164" y="516068"/>
                </a:cubicBezTo>
                <a:cubicBezTo>
                  <a:pt x="5247856" y="515911"/>
                  <a:pt x="5240052" y="516160"/>
                  <a:pt x="5235754" y="516815"/>
                </a:cubicBezTo>
                <a:lnTo>
                  <a:pt x="5240836" y="517355"/>
                </a:lnTo>
                <a:cubicBezTo>
                  <a:pt x="5247662" y="517427"/>
                  <a:pt x="5254410" y="517445"/>
                  <a:pt x="5261078" y="517407"/>
                </a:cubicBezTo>
                <a:cubicBezTo>
                  <a:pt x="5267746" y="517369"/>
                  <a:pt x="5274720" y="517328"/>
                  <a:pt x="5282000" y="517288"/>
                </a:cubicBezTo>
                <a:lnTo>
                  <a:pt x="5303208" y="516185"/>
                </a:lnTo>
                <a:cubicBezTo>
                  <a:pt x="5308460" y="516808"/>
                  <a:pt x="5323718" y="517107"/>
                  <a:pt x="5348982" y="517082"/>
                </a:cubicBezTo>
                <a:cubicBezTo>
                  <a:pt x="5374244" y="517056"/>
                  <a:pt x="5391084" y="516955"/>
                  <a:pt x="5399504" y="516779"/>
                </a:cubicBezTo>
                <a:cubicBezTo>
                  <a:pt x="5401312" y="517119"/>
                  <a:pt x="5404732" y="517698"/>
                  <a:pt x="5409764" y="518517"/>
                </a:cubicBezTo>
                <a:cubicBezTo>
                  <a:pt x="5414794" y="519335"/>
                  <a:pt x="5419844" y="519654"/>
                  <a:pt x="5424913" y="519476"/>
                </a:cubicBezTo>
                <a:cubicBezTo>
                  <a:pt x="5426911" y="519276"/>
                  <a:pt x="5429123" y="519172"/>
                  <a:pt x="5431553" y="519166"/>
                </a:cubicBezTo>
                <a:cubicBezTo>
                  <a:pt x="5433981" y="519161"/>
                  <a:pt x="5436061" y="519395"/>
                  <a:pt x="5437791" y="519869"/>
                </a:cubicBezTo>
                <a:cubicBezTo>
                  <a:pt x="5447589" y="519534"/>
                  <a:pt x="5459859" y="519448"/>
                  <a:pt x="5474601" y="519611"/>
                </a:cubicBezTo>
                <a:cubicBezTo>
                  <a:pt x="5489345" y="519774"/>
                  <a:pt x="5499983" y="519948"/>
                  <a:pt x="5506521" y="520133"/>
                </a:cubicBezTo>
                <a:cubicBezTo>
                  <a:pt x="5511717" y="520833"/>
                  <a:pt x="5520015" y="521092"/>
                  <a:pt x="5531415" y="520909"/>
                </a:cubicBezTo>
                <a:cubicBezTo>
                  <a:pt x="5542817" y="520726"/>
                  <a:pt x="5551201" y="520507"/>
                  <a:pt x="5556573" y="520252"/>
                </a:cubicBezTo>
                <a:cubicBezTo>
                  <a:pt x="5563605" y="519957"/>
                  <a:pt x="5568713" y="519958"/>
                  <a:pt x="5571895" y="520256"/>
                </a:cubicBezTo>
                <a:cubicBezTo>
                  <a:pt x="5575079" y="520553"/>
                  <a:pt x="5577653" y="521043"/>
                  <a:pt x="5579615" y="521725"/>
                </a:cubicBezTo>
                <a:cubicBezTo>
                  <a:pt x="5583459" y="522475"/>
                  <a:pt x="5580319" y="522863"/>
                  <a:pt x="5570193" y="522888"/>
                </a:cubicBezTo>
                <a:cubicBezTo>
                  <a:pt x="5566761" y="523135"/>
                  <a:pt x="5563293" y="523276"/>
                  <a:pt x="5559791" y="523312"/>
                </a:cubicBezTo>
                <a:cubicBezTo>
                  <a:pt x="5556289" y="523349"/>
                  <a:pt x="5553229" y="523236"/>
                  <a:pt x="5550607" y="522973"/>
                </a:cubicBezTo>
                <a:lnTo>
                  <a:pt x="5541535" y="522227"/>
                </a:lnTo>
                <a:cubicBezTo>
                  <a:pt x="5533679" y="522932"/>
                  <a:pt x="5524517" y="523398"/>
                  <a:pt x="5514049" y="523624"/>
                </a:cubicBezTo>
                <a:cubicBezTo>
                  <a:pt x="5503583" y="523849"/>
                  <a:pt x="5493285" y="523842"/>
                  <a:pt x="5483153" y="523604"/>
                </a:cubicBezTo>
                <a:cubicBezTo>
                  <a:pt x="5474361" y="523950"/>
                  <a:pt x="5465297" y="524214"/>
                  <a:pt x="5455959" y="524394"/>
                </a:cubicBezTo>
                <a:cubicBezTo>
                  <a:pt x="5446621" y="524575"/>
                  <a:pt x="5437555" y="524840"/>
                  <a:pt x="5428763" y="525186"/>
                </a:cubicBezTo>
                <a:cubicBezTo>
                  <a:pt x="5428297" y="525013"/>
                  <a:pt x="5427593" y="524862"/>
                  <a:pt x="5426651" y="524733"/>
                </a:cubicBezTo>
                <a:cubicBezTo>
                  <a:pt x="5425709" y="524603"/>
                  <a:pt x="5424054" y="524540"/>
                  <a:pt x="5421684" y="524543"/>
                </a:cubicBezTo>
                <a:cubicBezTo>
                  <a:pt x="5418916" y="524698"/>
                  <a:pt x="5416750" y="524815"/>
                  <a:pt x="5415182" y="524894"/>
                </a:cubicBezTo>
                <a:cubicBezTo>
                  <a:pt x="5413614" y="524974"/>
                  <a:pt x="5411852" y="524836"/>
                  <a:pt x="5409898" y="524482"/>
                </a:cubicBezTo>
                <a:lnTo>
                  <a:pt x="5394120" y="524214"/>
                </a:lnTo>
                <a:lnTo>
                  <a:pt x="5362398" y="526148"/>
                </a:lnTo>
                <a:lnTo>
                  <a:pt x="5355692" y="526627"/>
                </a:lnTo>
                <a:cubicBezTo>
                  <a:pt x="5356498" y="526777"/>
                  <a:pt x="5358198" y="526854"/>
                  <a:pt x="5360794" y="526857"/>
                </a:cubicBezTo>
                <a:cubicBezTo>
                  <a:pt x="5363390" y="526860"/>
                  <a:pt x="5365316" y="526880"/>
                  <a:pt x="5366576" y="526916"/>
                </a:cubicBezTo>
                <a:cubicBezTo>
                  <a:pt x="5369138" y="526636"/>
                  <a:pt x="5372394" y="526598"/>
                  <a:pt x="5376344" y="526803"/>
                </a:cubicBezTo>
                <a:cubicBezTo>
                  <a:pt x="5380294" y="527009"/>
                  <a:pt x="5383690" y="527392"/>
                  <a:pt x="5386530" y="527953"/>
                </a:cubicBezTo>
                <a:cubicBezTo>
                  <a:pt x="5389396" y="528900"/>
                  <a:pt x="5388082" y="529991"/>
                  <a:pt x="5382588" y="531226"/>
                </a:cubicBezTo>
                <a:cubicBezTo>
                  <a:pt x="5377092" y="532462"/>
                  <a:pt x="5372558" y="533455"/>
                  <a:pt x="5368986" y="534205"/>
                </a:cubicBezTo>
                <a:cubicBezTo>
                  <a:pt x="5372460" y="533961"/>
                  <a:pt x="5376116" y="533898"/>
                  <a:pt x="5379956" y="534018"/>
                </a:cubicBezTo>
                <a:cubicBezTo>
                  <a:pt x="5383794" y="534136"/>
                  <a:pt x="5387092" y="534469"/>
                  <a:pt x="5389846" y="535013"/>
                </a:cubicBezTo>
                <a:lnTo>
                  <a:pt x="5407434" y="534824"/>
                </a:lnTo>
                <a:cubicBezTo>
                  <a:pt x="5410566" y="534970"/>
                  <a:pt x="5414460" y="535000"/>
                  <a:pt x="5419108" y="534914"/>
                </a:cubicBezTo>
                <a:cubicBezTo>
                  <a:pt x="5423760" y="534829"/>
                  <a:pt x="5428331" y="534687"/>
                  <a:pt x="5432821" y="534490"/>
                </a:cubicBezTo>
                <a:cubicBezTo>
                  <a:pt x="5432917" y="534782"/>
                  <a:pt x="5433729" y="535008"/>
                  <a:pt x="5435251" y="535167"/>
                </a:cubicBezTo>
                <a:cubicBezTo>
                  <a:pt x="5436775" y="535327"/>
                  <a:pt x="5438989" y="535350"/>
                  <a:pt x="5441893" y="535237"/>
                </a:cubicBezTo>
                <a:cubicBezTo>
                  <a:pt x="5444787" y="535089"/>
                  <a:pt x="5447203" y="534984"/>
                  <a:pt x="5449145" y="534924"/>
                </a:cubicBezTo>
                <a:cubicBezTo>
                  <a:pt x="5451085" y="534865"/>
                  <a:pt x="5452597" y="534989"/>
                  <a:pt x="5453681" y="535298"/>
                </a:cubicBezTo>
                <a:cubicBezTo>
                  <a:pt x="5467679" y="535371"/>
                  <a:pt x="5481213" y="535522"/>
                  <a:pt x="5494283" y="535753"/>
                </a:cubicBezTo>
                <a:cubicBezTo>
                  <a:pt x="5507351" y="535984"/>
                  <a:pt x="5521385" y="536162"/>
                  <a:pt x="5536379" y="536287"/>
                </a:cubicBezTo>
                <a:cubicBezTo>
                  <a:pt x="5541889" y="535959"/>
                  <a:pt x="5548999" y="535834"/>
                  <a:pt x="5557707" y="535914"/>
                </a:cubicBezTo>
                <a:cubicBezTo>
                  <a:pt x="5566417" y="535993"/>
                  <a:pt x="5572487" y="536434"/>
                  <a:pt x="5575919" y="537239"/>
                </a:cubicBezTo>
                <a:cubicBezTo>
                  <a:pt x="5576529" y="537414"/>
                  <a:pt x="5576719" y="537619"/>
                  <a:pt x="5576491" y="537853"/>
                </a:cubicBezTo>
                <a:cubicBezTo>
                  <a:pt x="5576261" y="538088"/>
                  <a:pt x="5575229" y="538299"/>
                  <a:pt x="5573389" y="538485"/>
                </a:cubicBezTo>
                <a:cubicBezTo>
                  <a:pt x="5564521" y="538788"/>
                  <a:pt x="5552521" y="538704"/>
                  <a:pt x="5537391" y="538234"/>
                </a:cubicBezTo>
                <a:cubicBezTo>
                  <a:pt x="5522261" y="537764"/>
                  <a:pt x="5510985" y="537649"/>
                  <a:pt x="5503569" y="537889"/>
                </a:cubicBezTo>
                <a:cubicBezTo>
                  <a:pt x="5494767" y="538454"/>
                  <a:pt x="5488353" y="538833"/>
                  <a:pt x="5484331" y="539025"/>
                </a:cubicBezTo>
                <a:cubicBezTo>
                  <a:pt x="5480311" y="539218"/>
                  <a:pt x="5476567" y="538771"/>
                  <a:pt x="5473103" y="537684"/>
                </a:cubicBezTo>
                <a:cubicBezTo>
                  <a:pt x="5466377" y="538105"/>
                  <a:pt x="5459343" y="538336"/>
                  <a:pt x="5452003" y="538379"/>
                </a:cubicBezTo>
                <a:cubicBezTo>
                  <a:pt x="5444663" y="538423"/>
                  <a:pt x="5437131" y="538629"/>
                  <a:pt x="5429409" y="538997"/>
                </a:cubicBezTo>
                <a:cubicBezTo>
                  <a:pt x="5428179" y="538675"/>
                  <a:pt x="5426189" y="538468"/>
                  <a:pt x="5423442" y="538377"/>
                </a:cubicBezTo>
                <a:cubicBezTo>
                  <a:pt x="5420694" y="538286"/>
                  <a:pt x="5418026" y="538251"/>
                  <a:pt x="5415438" y="538272"/>
                </a:cubicBezTo>
                <a:lnTo>
                  <a:pt x="5414534" y="538500"/>
                </a:lnTo>
                <a:lnTo>
                  <a:pt x="5384602" y="536945"/>
                </a:lnTo>
                <a:cubicBezTo>
                  <a:pt x="5380834" y="537289"/>
                  <a:pt x="5375728" y="537667"/>
                  <a:pt x="5369286" y="538079"/>
                </a:cubicBezTo>
                <a:cubicBezTo>
                  <a:pt x="5362844" y="538490"/>
                  <a:pt x="5357554" y="538307"/>
                  <a:pt x="5353414" y="537530"/>
                </a:cubicBezTo>
                <a:cubicBezTo>
                  <a:pt x="5352236" y="537486"/>
                  <a:pt x="5351148" y="537533"/>
                  <a:pt x="5350152" y="537670"/>
                </a:cubicBezTo>
                <a:cubicBezTo>
                  <a:pt x="5349156" y="537808"/>
                  <a:pt x="5349338" y="537989"/>
                  <a:pt x="5350700" y="538216"/>
                </a:cubicBezTo>
                <a:cubicBezTo>
                  <a:pt x="5351498" y="538406"/>
                  <a:pt x="5353532" y="538627"/>
                  <a:pt x="5356802" y="538877"/>
                </a:cubicBezTo>
                <a:cubicBezTo>
                  <a:pt x="5360072" y="539127"/>
                  <a:pt x="5363058" y="539259"/>
                  <a:pt x="5365758" y="539273"/>
                </a:cubicBezTo>
                <a:cubicBezTo>
                  <a:pt x="5369478" y="538967"/>
                  <a:pt x="5373324" y="538857"/>
                  <a:pt x="5377294" y="538942"/>
                </a:cubicBezTo>
                <a:cubicBezTo>
                  <a:pt x="5381266" y="539028"/>
                  <a:pt x="5385882" y="539027"/>
                  <a:pt x="5391144" y="538938"/>
                </a:cubicBezTo>
                <a:lnTo>
                  <a:pt x="5413094" y="540078"/>
                </a:lnTo>
                <a:lnTo>
                  <a:pt x="5429409" y="538997"/>
                </a:lnTo>
                <a:lnTo>
                  <a:pt x="5442657" y="540512"/>
                </a:lnTo>
                <a:cubicBezTo>
                  <a:pt x="5451609" y="540150"/>
                  <a:pt x="5461355" y="539968"/>
                  <a:pt x="5471895" y="539964"/>
                </a:cubicBezTo>
                <a:cubicBezTo>
                  <a:pt x="5482435" y="539960"/>
                  <a:pt x="5492273" y="540058"/>
                  <a:pt x="5501409" y="540257"/>
                </a:cubicBezTo>
                <a:cubicBezTo>
                  <a:pt x="5509121" y="539854"/>
                  <a:pt x="5515725" y="539807"/>
                  <a:pt x="5521221" y="540115"/>
                </a:cubicBezTo>
                <a:cubicBezTo>
                  <a:pt x="5526715" y="540423"/>
                  <a:pt x="5531057" y="540947"/>
                  <a:pt x="5534243" y="541687"/>
                </a:cubicBezTo>
                <a:lnTo>
                  <a:pt x="5579399" y="541827"/>
                </a:lnTo>
                <a:cubicBezTo>
                  <a:pt x="5582937" y="542213"/>
                  <a:pt x="5591643" y="542470"/>
                  <a:pt x="5605517" y="542599"/>
                </a:cubicBezTo>
                <a:cubicBezTo>
                  <a:pt x="5619391" y="542728"/>
                  <a:pt x="5629727" y="542726"/>
                  <a:pt x="5636527" y="542591"/>
                </a:cubicBezTo>
                <a:cubicBezTo>
                  <a:pt x="5639879" y="543150"/>
                  <a:pt x="5643883" y="543277"/>
                  <a:pt x="5648543" y="542973"/>
                </a:cubicBezTo>
                <a:cubicBezTo>
                  <a:pt x="5653203" y="542670"/>
                  <a:pt x="5657481" y="542881"/>
                  <a:pt x="5661377" y="543605"/>
                </a:cubicBezTo>
                <a:cubicBezTo>
                  <a:pt x="5667215" y="543220"/>
                  <a:pt x="5671173" y="543081"/>
                  <a:pt x="5673253" y="543190"/>
                </a:cubicBezTo>
                <a:cubicBezTo>
                  <a:pt x="5675331" y="543297"/>
                  <a:pt x="5678025" y="543782"/>
                  <a:pt x="5681333" y="544642"/>
                </a:cubicBezTo>
                <a:lnTo>
                  <a:pt x="5647617" y="546473"/>
                </a:lnTo>
                <a:cubicBezTo>
                  <a:pt x="5641417" y="546013"/>
                  <a:pt x="5634859" y="545949"/>
                  <a:pt x="5627939" y="546278"/>
                </a:cubicBezTo>
                <a:cubicBezTo>
                  <a:pt x="5621023" y="546607"/>
                  <a:pt x="5614461" y="546542"/>
                  <a:pt x="5608263" y="546082"/>
                </a:cubicBezTo>
                <a:lnTo>
                  <a:pt x="5588679" y="546167"/>
                </a:lnTo>
                <a:cubicBezTo>
                  <a:pt x="5587431" y="545850"/>
                  <a:pt x="5585253" y="545691"/>
                  <a:pt x="5582147" y="545690"/>
                </a:cubicBezTo>
                <a:cubicBezTo>
                  <a:pt x="5579041" y="545690"/>
                  <a:pt x="5575959" y="545759"/>
                  <a:pt x="5572901" y="545899"/>
                </a:cubicBezTo>
                <a:lnTo>
                  <a:pt x="5557493" y="546751"/>
                </a:lnTo>
                <a:lnTo>
                  <a:pt x="5514331" y="546714"/>
                </a:lnTo>
                <a:cubicBezTo>
                  <a:pt x="5510705" y="546681"/>
                  <a:pt x="5506671" y="546713"/>
                  <a:pt x="5502229" y="546809"/>
                </a:cubicBezTo>
                <a:cubicBezTo>
                  <a:pt x="5497787" y="546906"/>
                  <a:pt x="5494023" y="547019"/>
                  <a:pt x="5490943" y="547153"/>
                </a:cubicBezTo>
                <a:cubicBezTo>
                  <a:pt x="5489815" y="546830"/>
                  <a:pt x="5488121" y="546650"/>
                  <a:pt x="5485861" y="546613"/>
                </a:cubicBezTo>
                <a:cubicBezTo>
                  <a:pt x="5483603" y="546576"/>
                  <a:pt x="5481003" y="546625"/>
                  <a:pt x="5478065" y="546759"/>
                </a:cubicBezTo>
                <a:lnTo>
                  <a:pt x="5460661" y="547509"/>
                </a:lnTo>
                <a:cubicBezTo>
                  <a:pt x="5462251" y="547804"/>
                  <a:pt x="5465923" y="547914"/>
                  <a:pt x="5471679" y="547840"/>
                </a:cubicBezTo>
                <a:cubicBezTo>
                  <a:pt x="5477437" y="547766"/>
                  <a:pt x="5482287" y="547731"/>
                  <a:pt x="5486233" y="547735"/>
                </a:cubicBezTo>
                <a:cubicBezTo>
                  <a:pt x="5485487" y="547948"/>
                  <a:pt x="5485941" y="548087"/>
                  <a:pt x="5487595" y="548150"/>
                </a:cubicBezTo>
                <a:cubicBezTo>
                  <a:pt x="5489251" y="548213"/>
                  <a:pt x="5491155" y="548289"/>
                  <a:pt x="5493309" y="548378"/>
                </a:cubicBezTo>
                <a:cubicBezTo>
                  <a:pt x="5496511" y="548114"/>
                  <a:pt x="5498943" y="547930"/>
                  <a:pt x="5500605" y="547827"/>
                </a:cubicBezTo>
                <a:cubicBezTo>
                  <a:pt x="5502265" y="547724"/>
                  <a:pt x="5504065" y="547852"/>
                  <a:pt x="5506001" y="548210"/>
                </a:cubicBezTo>
                <a:cubicBezTo>
                  <a:pt x="5523171" y="548482"/>
                  <a:pt x="5541291" y="548665"/>
                  <a:pt x="5560363" y="548760"/>
                </a:cubicBezTo>
                <a:cubicBezTo>
                  <a:pt x="5579435" y="548855"/>
                  <a:pt x="5597103" y="549153"/>
                  <a:pt x="5613367" y="549654"/>
                </a:cubicBezTo>
                <a:cubicBezTo>
                  <a:pt x="5617201" y="549572"/>
                  <a:pt x="5620277" y="549605"/>
                  <a:pt x="5622593" y="549755"/>
                </a:cubicBezTo>
                <a:cubicBezTo>
                  <a:pt x="5624909" y="549903"/>
                  <a:pt x="5626855" y="550222"/>
                  <a:pt x="5628427" y="550712"/>
                </a:cubicBezTo>
                <a:lnTo>
                  <a:pt x="5627521" y="550940"/>
                </a:lnTo>
                <a:cubicBezTo>
                  <a:pt x="5635645" y="550673"/>
                  <a:pt x="5649811" y="550513"/>
                  <a:pt x="5670019" y="550460"/>
                </a:cubicBezTo>
                <a:cubicBezTo>
                  <a:pt x="5690227" y="550408"/>
                  <a:pt x="5702537" y="550566"/>
                  <a:pt x="5706949" y="550933"/>
                </a:cubicBezTo>
                <a:cubicBezTo>
                  <a:pt x="5706923" y="551230"/>
                  <a:pt x="5705799" y="551539"/>
                  <a:pt x="5703577" y="551859"/>
                </a:cubicBezTo>
                <a:cubicBezTo>
                  <a:pt x="5701353" y="552180"/>
                  <a:pt x="5698735" y="552412"/>
                  <a:pt x="5695717" y="552553"/>
                </a:cubicBezTo>
                <a:lnTo>
                  <a:pt x="5678127" y="552742"/>
                </a:lnTo>
                <a:cubicBezTo>
                  <a:pt x="5675065" y="552869"/>
                  <a:pt x="5671491" y="552937"/>
                  <a:pt x="5667409" y="552943"/>
                </a:cubicBezTo>
                <a:cubicBezTo>
                  <a:pt x="5663323" y="552949"/>
                  <a:pt x="5659705" y="552876"/>
                  <a:pt x="5656549" y="552723"/>
                </a:cubicBezTo>
                <a:cubicBezTo>
                  <a:pt x="5649925" y="553143"/>
                  <a:pt x="5643413" y="553344"/>
                  <a:pt x="5637013" y="553328"/>
                </a:cubicBezTo>
                <a:cubicBezTo>
                  <a:pt x="5630613" y="553311"/>
                  <a:pt x="5623829" y="553429"/>
                  <a:pt x="5616661" y="553682"/>
                </a:cubicBezTo>
                <a:lnTo>
                  <a:pt x="5453465" y="555401"/>
                </a:lnTo>
                <a:cubicBezTo>
                  <a:pt x="5449963" y="555678"/>
                  <a:pt x="5446185" y="555872"/>
                  <a:pt x="5442137" y="555984"/>
                </a:cubicBezTo>
                <a:cubicBezTo>
                  <a:pt x="5438087" y="556095"/>
                  <a:pt x="5434671" y="555894"/>
                  <a:pt x="5431887" y="555383"/>
                </a:cubicBezTo>
                <a:cubicBezTo>
                  <a:pt x="5422612" y="556003"/>
                  <a:pt x="5414150" y="556115"/>
                  <a:pt x="5406500" y="555717"/>
                </a:cubicBezTo>
                <a:cubicBezTo>
                  <a:pt x="5397872" y="556010"/>
                  <a:pt x="5385936" y="556112"/>
                  <a:pt x="5370688" y="556027"/>
                </a:cubicBezTo>
                <a:cubicBezTo>
                  <a:pt x="5355438" y="555941"/>
                  <a:pt x="5345132" y="555785"/>
                  <a:pt x="5339766" y="555557"/>
                </a:cubicBezTo>
                <a:lnTo>
                  <a:pt x="5295886" y="556309"/>
                </a:lnTo>
                <a:lnTo>
                  <a:pt x="5282822" y="555355"/>
                </a:lnTo>
                <a:cubicBezTo>
                  <a:pt x="5267132" y="556090"/>
                  <a:pt x="5250562" y="556401"/>
                  <a:pt x="5233120" y="556287"/>
                </a:cubicBezTo>
                <a:cubicBezTo>
                  <a:pt x="5215676" y="556173"/>
                  <a:pt x="5199062" y="556344"/>
                  <a:pt x="5183278" y="556797"/>
                </a:cubicBezTo>
                <a:cubicBezTo>
                  <a:pt x="5179192" y="556614"/>
                  <a:pt x="5175210" y="556557"/>
                  <a:pt x="5171330" y="556625"/>
                </a:cubicBezTo>
                <a:cubicBezTo>
                  <a:pt x="5167452" y="556694"/>
                  <a:pt x="5164240" y="556744"/>
                  <a:pt x="5161698" y="556779"/>
                </a:cubicBezTo>
                <a:lnTo>
                  <a:pt x="5121626" y="557177"/>
                </a:lnTo>
                <a:cubicBezTo>
                  <a:pt x="5120158" y="556940"/>
                  <a:pt x="5118464" y="556760"/>
                  <a:pt x="5116542" y="556638"/>
                </a:cubicBezTo>
                <a:cubicBezTo>
                  <a:pt x="5114624" y="556515"/>
                  <a:pt x="5112024" y="556564"/>
                  <a:pt x="5108746" y="556784"/>
                </a:cubicBezTo>
                <a:cubicBezTo>
                  <a:pt x="5103538" y="556973"/>
                  <a:pt x="5098228" y="557225"/>
                  <a:pt x="5092818" y="557541"/>
                </a:cubicBezTo>
                <a:cubicBezTo>
                  <a:pt x="5087404" y="557857"/>
                  <a:pt x="5081050" y="557917"/>
                  <a:pt x="5073756" y="557722"/>
                </a:cubicBezTo>
                <a:cubicBezTo>
                  <a:pt x="5071568" y="557350"/>
                  <a:pt x="5068772" y="557170"/>
                  <a:pt x="5065364" y="557182"/>
                </a:cubicBezTo>
                <a:cubicBezTo>
                  <a:pt x="5061956" y="557195"/>
                  <a:pt x="5058528" y="557328"/>
                  <a:pt x="5055076" y="557579"/>
                </a:cubicBezTo>
                <a:cubicBezTo>
                  <a:pt x="5046304" y="557186"/>
                  <a:pt x="5035098" y="557028"/>
                  <a:pt x="5021456" y="557107"/>
                </a:cubicBezTo>
                <a:cubicBezTo>
                  <a:pt x="5007814" y="557184"/>
                  <a:pt x="4996474" y="557365"/>
                  <a:pt x="4987436" y="557647"/>
                </a:cubicBezTo>
                <a:cubicBezTo>
                  <a:pt x="4987242" y="557367"/>
                  <a:pt x="4986402" y="557174"/>
                  <a:pt x="4984916" y="557069"/>
                </a:cubicBezTo>
                <a:cubicBezTo>
                  <a:pt x="4983430" y="556963"/>
                  <a:pt x="4981912" y="556941"/>
                  <a:pt x="4980358" y="557004"/>
                </a:cubicBezTo>
                <a:lnTo>
                  <a:pt x="4970752" y="557608"/>
                </a:lnTo>
                <a:cubicBezTo>
                  <a:pt x="4969516" y="557818"/>
                  <a:pt x="4969276" y="558082"/>
                  <a:pt x="4970034" y="558397"/>
                </a:cubicBezTo>
                <a:lnTo>
                  <a:pt x="4963287" y="558226"/>
                </a:lnTo>
                <a:lnTo>
                  <a:pt x="4967760" y="577046"/>
                </a:lnTo>
                <a:cubicBezTo>
                  <a:pt x="4963760" y="581476"/>
                  <a:pt x="4958940" y="584517"/>
                  <a:pt x="4953300" y="586165"/>
                </a:cubicBezTo>
                <a:cubicBezTo>
                  <a:pt x="4947661" y="587813"/>
                  <a:pt x="4942983" y="587550"/>
                  <a:pt x="4939268" y="585376"/>
                </a:cubicBezTo>
                <a:cubicBezTo>
                  <a:pt x="4937468" y="585675"/>
                  <a:pt x="4934706" y="585849"/>
                  <a:pt x="4930981" y="585897"/>
                </a:cubicBezTo>
                <a:cubicBezTo>
                  <a:pt x="4927257" y="585944"/>
                  <a:pt x="4924829" y="586563"/>
                  <a:pt x="4923692" y="587756"/>
                </a:cubicBezTo>
                <a:lnTo>
                  <a:pt x="4933380" y="591446"/>
                </a:lnTo>
                <a:lnTo>
                  <a:pt x="4979155" y="606325"/>
                </a:lnTo>
                <a:lnTo>
                  <a:pt x="5001759" y="604064"/>
                </a:lnTo>
                <a:cubicBezTo>
                  <a:pt x="5004517" y="601265"/>
                  <a:pt x="5007027" y="600168"/>
                  <a:pt x="5009285" y="600776"/>
                </a:cubicBezTo>
                <a:cubicBezTo>
                  <a:pt x="5011546" y="601384"/>
                  <a:pt x="5014672" y="602282"/>
                  <a:pt x="5018665" y="603469"/>
                </a:cubicBezTo>
                <a:cubicBezTo>
                  <a:pt x="5022062" y="603472"/>
                  <a:pt x="5024430" y="602962"/>
                  <a:pt x="5025763" y="601938"/>
                </a:cubicBezTo>
                <a:cubicBezTo>
                  <a:pt x="5027098" y="600913"/>
                  <a:pt x="5028086" y="599718"/>
                  <a:pt x="5028732" y="598353"/>
                </a:cubicBezTo>
                <a:cubicBezTo>
                  <a:pt x="5041394" y="600991"/>
                  <a:pt x="5054438" y="602975"/>
                  <a:pt x="5067861" y="604304"/>
                </a:cubicBezTo>
                <a:cubicBezTo>
                  <a:pt x="5081284" y="605634"/>
                  <a:pt x="5094325" y="607618"/>
                  <a:pt x="5106988" y="610257"/>
                </a:cubicBezTo>
                <a:cubicBezTo>
                  <a:pt x="5121492" y="608281"/>
                  <a:pt x="5136269" y="608127"/>
                  <a:pt x="5151317" y="609797"/>
                </a:cubicBezTo>
                <a:cubicBezTo>
                  <a:pt x="5166367" y="611465"/>
                  <a:pt x="5179574" y="615032"/>
                  <a:pt x="5190943" y="620495"/>
                </a:cubicBezTo>
                <a:lnTo>
                  <a:pt x="5203860" y="614544"/>
                </a:lnTo>
                <a:cubicBezTo>
                  <a:pt x="5207585" y="612460"/>
                  <a:pt x="5211961" y="611542"/>
                  <a:pt x="5216990" y="611792"/>
                </a:cubicBezTo>
                <a:cubicBezTo>
                  <a:pt x="5222021" y="612043"/>
                  <a:pt x="5227016" y="613119"/>
                  <a:pt x="5231974" y="615021"/>
                </a:cubicBezTo>
                <a:cubicBezTo>
                  <a:pt x="5246503" y="615121"/>
                  <a:pt x="5251063" y="618136"/>
                  <a:pt x="5245648" y="624067"/>
                </a:cubicBezTo>
                <a:cubicBezTo>
                  <a:pt x="5242925" y="629437"/>
                  <a:pt x="5239300" y="633306"/>
                  <a:pt x="5234772" y="635671"/>
                </a:cubicBezTo>
                <a:cubicBezTo>
                  <a:pt x="5230245" y="638037"/>
                  <a:pt x="5222917" y="638096"/>
                  <a:pt x="5212786" y="635849"/>
                </a:cubicBezTo>
                <a:cubicBezTo>
                  <a:pt x="5205046" y="633900"/>
                  <a:pt x="5192984" y="632263"/>
                  <a:pt x="5176601" y="630939"/>
                </a:cubicBezTo>
                <a:cubicBezTo>
                  <a:pt x="5160219" y="629614"/>
                  <a:pt x="5148348" y="631726"/>
                  <a:pt x="5140988" y="637274"/>
                </a:cubicBezTo>
                <a:cubicBezTo>
                  <a:pt x="5131631" y="638786"/>
                  <a:pt x="5116387" y="640254"/>
                  <a:pt x="5095258" y="641677"/>
                </a:cubicBezTo>
                <a:cubicBezTo>
                  <a:pt x="5074126" y="643099"/>
                  <a:pt x="5056507" y="642543"/>
                  <a:pt x="5042404" y="640009"/>
                </a:cubicBezTo>
                <a:cubicBezTo>
                  <a:pt x="5039987" y="643751"/>
                  <a:pt x="5037033" y="645609"/>
                  <a:pt x="5033548" y="645588"/>
                </a:cubicBezTo>
                <a:cubicBezTo>
                  <a:pt x="5030062" y="645565"/>
                  <a:pt x="5026872" y="644777"/>
                  <a:pt x="5023978" y="643222"/>
                </a:cubicBezTo>
                <a:cubicBezTo>
                  <a:pt x="5016682" y="641867"/>
                  <a:pt x="5009479" y="644427"/>
                  <a:pt x="5002373" y="650897"/>
                </a:cubicBezTo>
                <a:lnTo>
                  <a:pt x="4999708" y="653426"/>
                </a:lnTo>
                <a:lnTo>
                  <a:pt x="5023784" y="652563"/>
                </a:lnTo>
                <a:cubicBezTo>
                  <a:pt x="5045996" y="652241"/>
                  <a:pt x="5067182" y="651250"/>
                  <a:pt x="5087342" y="649591"/>
                </a:cubicBezTo>
                <a:lnTo>
                  <a:pt x="5150796" y="650961"/>
                </a:lnTo>
                <a:lnTo>
                  <a:pt x="5164510" y="656829"/>
                </a:lnTo>
                <a:lnTo>
                  <a:pt x="5152504" y="660283"/>
                </a:lnTo>
                <a:lnTo>
                  <a:pt x="5196258" y="662555"/>
                </a:lnTo>
                <a:lnTo>
                  <a:pt x="5193948" y="669668"/>
                </a:lnTo>
                <a:cubicBezTo>
                  <a:pt x="5180880" y="668557"/>
                  <a:pt x="5167270" y="668196"/>
                  <a:pt x="5153120" y="668587"/>
                </a:cubicBezTo>
                <a:cubicBezTo>
                  <a:pt x="5138972" y="668978"/>
                  <a:pt x="5125534" y="669550"/>
                  <a:pt x="5112806" y="670303"/>
                </a:cubicBezTo>
                <a:cubicBezTo>
                  <a:pt x="5126386" y="670508"/>
                  <a:pt x="5137298" y="670920"/>
                  <a:pt x="5145536" y="671541"/>
                </a:cubicBezTo>
                <a:lnTo>
                  <a:pt x="5177924" y="670914"/>
                </a:lnTo>
                <a:cubicBezTo>
                  <a:pt x="5185934" y="672734"/>
                  <a:pt x="5200404" y="672869"/>
                  <a:pt x="5221338" y="671321"/>
                </a:cubicBezTo>
                <a:cubicBezTo>
                  <a:pt x="5242272" y="669772"/>
                  <a:pt x="5256742" y="669908"/>
                  <a:pt x="5264750" y="671727"/>
                </a:cubicBezTo>
                <a:cubicBezTo>
                  <a:pt x="5268794" y="672030"/>
                  <a:pt x="5273482" y="672164"/>
                  <a:pt x="5278818" y="672131"/>
                </a:cubicBezTo>
                <a:cubicBezTo>
                  <a:pt x="5284154" y="672097"/>
                  <a:pt x="5287926" y="672145"/>
                  <a:pt x="5290132" y="672275"/>
                </a:cubicBezTo>
                <a:cubicBezTo>
                  <a:pt x="5289228" y="672687"/>
                  <a:pt x="5287198" y="673108"/>
                  <a:pt x="5284044" y="673537"/>
                </a:cubicBezTo>
                <a:cubicBezTo>
                  <a:pt x="5280886" y="673966"/>
                  <a:pt x="5277020" y="674215"/>
                  <a:pt x="5272442" y="674281"/>
                </a:cubicBezTo>
                <a:lnTo>
                  <a:pt x="5236378" y="674564"/>
                </a:lnTo>
                <a:lnTo>
                  <a:pt x="5220354" y="675809"/>
                </a:lnTo>
                <a:lnTo>
                  <a:pt x="5253426" y="678911"/>
                </a:lnTo>
                <a:lnTo>
                  <a:pt x="5287482" y="677523"/>
                </a:lnTo>
                <a:cubicBezTo>
                  <a:pt x="5289524" y="676761"/>
                  <a:pt x="5294114" y="676352"/>
                  <a:pt x="5301250" y="676296"/>
                </a:cubicBezTo>
                <a:cubicBezTo>
                  <a:pt x="5308388" y="676240"/>
                  <a:pt x="5315820" y="676555"/>
                  <a:pt x="5323544" y="677242"/>
                </a:cubicBezTo>
                <a:cubicBezTo>
                  <a:pt x="5332620" y="676470"/>
                  <a:pt x="5343846" y="675729"/>
                  <a:pt x="5357220" y="675018"/>
                </a:cubicBezTo>
                <a:cubicBezTo>
                  <a:pt x="5370596" y="674306"/>
                  <a:pt x="5379738" y="674514"/>
                  <a:pt x="5384648" y="675643"/>
                </a:cubicBezTo>
                <a:cubicBezTo>
                  <a:pt x="5384408" y="676594"/>
                  <a:pt x="5382730" y="677696"/>
                  <a:pt x="5379610" y="678949"/>
                </a:cubicBezTo>
                <a:cubicBezTo>
                  <a:pt x="5376492" y="680203"/>
                  <a:pt x="5374396" y="681496"/>
                  <a:pt x="5373324" y="682826"/>
                </a:cubicBezTo>
                <a:cubicBezTo>
                  <a:pt x="5380716" y="682528"/>
                  <a:pt x="5388800" y="682293"/>
                  <a:pt x="5397574" y="682123"/>
                </a:cubicBezTo>
                <a:cubicBezTo>
                  <a:pt x="5406346" y="681953"/>
                  <a:pt x="5414512" y="682185"/>
                  <a:pt x="5422078" y="682818"/>
                </a:cubicBezTo>
                <a:cubicBezTo>
                  <a:pt x="5429427" y="683507"/>
                  <a:pt x="5431435" y="684611"/>
                  <a:pt x="5428103" y="686131"/>
                </a:cubicBezTo>
                <a:lnTo>
                  <a:pt x="5432461" y="690204"/>
                </a:lnTo>
                <a:cubicBezTo>
                  <a:pt x="5439465" y="690041"/>
                  <a:pt x="5446157" y="690020"/>
                  <a:pt x="5452537" y="690142"/>
                </a:cubicBezTo>
                <a:cubicBezTo>
                  <a:pt x="5458917" y="690263"/>
                  <a:pt x="5466027" y="690051"/>
                  <a:pt x="5473865" y="689507"/>
                </a:cubicBezTo>
                <a:lnTo>
                  <a:pt x="5464549" y="697796"/>
                </a:lnTo>
                <a:cubicBezTo>
                  <a:pt x="5449573" y="696544"/>
                  <a:pt x="5435771" y="696776"/>
                  <a:pt x="5423142" y="698494"/>
                </a:cubicBezTo>
                <a:cubicBezTo>
                  <a:pt x="5415118" y="695756"/>
                  <a:pt x="5413436" y="693155"/>
                  <a:pt x="5418102" y="690690"/>
                </a:cubicBezTo>
                <a:cubicBezTo>
                  <a:pt x="5409718" y="690305"/>
                  <a:pt x="5401436" y="689873"/>
                  <a:pt x="5393260" y="689391"/>
                </a:cubicBezTo>
                <a:cubicBezTo>
                  <a:pt x="5385084" y="688912"/>
                  <a:pt x="5378224" y="688841"/>
                  <a:pt x="5372682" y="689180"/>
                </a:cubicBezTo>
                <a:cubicBezTo>
                  <a:pt x="5367252" y="688709"/>
                  <a:pt x="5361660" y="688566"/>
                  <a:pt x="5355900" y="688751"/>
                </a:cubicBezTo>
                <a:cubicBezTo>
                  <a:pt x="5350140" y="688936"/>
                  <a:pt x="5343712" y="689173"/>
                  <a:pt x="5336618" y="689462"/>
                </a:cubicBezTo>
                <a:cubicBezTo>
                  <a:pt x="5338968" y="690580"/>
                  <a:pt x="5340292" y="691658"/>
                  <a:pt x="5340596" y="692698"/>
                </a:cubicBezTo>
                <a:cubicBezTo>
                  <a:pt x="5340900" y="693739"/>
                  <a:pt x="5338134" y="694663"/>
                  <a:pt x="5332300" y="695471"/>
                </a:cubicBezTo>
                <a:lnTo>
                  <a:pt x="5319954" y="697061"/>
                </a:lnTo>
                <a:lnTo>
                  <a:pt x="5320594" y="690708"/>
                </a:lnTo>
                <a:cubicBezTo>
                  <a:pt x="5311586" y="692459"/>
                  <a:pt x="5305248" y="694002"/>
                  <a:pt x="5301578" y="695338"/>
                </a:cubicBezTo>
                <a:cubicBezTo>
                  <a:pt x="5292830" y="697896"/>
                  <a:pt x="5278044" y="698914"/>
                  <a:pt x="5257220" y="698393"/>
                </a:cubicBezTo>
                <a:cubicBezTo>
                  <a:pt x="5236396" y="697871"/>
                  <a:pt x="5222026" y="698700"/>
                  <a:pt x="5214112" y="700878"/>
                </a:cubicBezTo>
                <a:lnTo>
                  <a:pt x="5223468" y="702671"/>
                </a:lnTo>
                <a:cubicBezTo>
                  <a:pt x="5236040" y="702915"/>
                  <a:pt x="5248466" y="702973"/>
                  <a:pt x="5260744" y="702846"/>
                </a:cubicBezTo>
                <a:cubicBezTo>
                  <a:pt x="5273024" y="702719"/>
                  <a:pt x="5285866" y="702587"/>
                  <a:pt x="5299270" y="702451"/>
                </a:cubicBezTo>
                <a:lnTo>
                  <a:pt x="5338326" y="698784"/>
                </a:lnTo>
                <a:cubicBezTo>
                  <a:pt x="5347998" y="700855"/>
                  <a:pt x="5376092" y="701850"/>
                  <a:pt x="5422614" y="701765"/>
                </a:cubicBezTo>
                <a:cubicBezTo>
                  <a:pt x="5469135" y="701681"/>
                  <a:pt x="5500147" y="701344"/>
                  <a:pt x="5515653" y="700756"/>
                </a:cubicBezTo>
                <a:cubicBezTo>
                  <a:pt x="5518983" y="701889"/>
                  <a:pt x="5525279" y="703816"/>
                  <a:pt x="5534543" y="706536"/>
                </a:cubicBezTo>
                <a:cubicBezTo>
                  <a:pt x="5543807" y="709256"/>
                  <a:pt x="5553105" y="710319"/>
                  <a:pt x="5562441" y="709725"/>
                </a:cubicBezTo>
                <a:cubicBezTo>
                  <a:pt x="5566117" y="709059"/>
                  <a:pt x="5570193" y="708715"/>
                  <a:pt x="5574665" y="708695"/>
                </a:cubicBezTo>
                <a:cubicBezTo>
                  <a:pt x="5579139" y="708676"/>
                  <a:pt x="5582969" y="709455"/>
                  <a:pt x="5586155" y="711033"/>
                </a:cubicBezTo>
                <a:cubicBezTo>
                  <a:pt x="5604195" y="709919"/>
                  <a:pt x="5626791" y="709633"/>
                  <a:pt x="5653939" y="710175"/>
                </a:cubicBezTo>
                <a:cubicBezTo>
                  <a:pt x="5681087" y="710717"/>
                  <a:pt x="5700681" y="711295"/>
                  <a:pt x="5712719" y="711908"/>
                </a:cubicBezTo>
                <a:cubicBezTo>
                  <a:pt x="5722287" y="714237"/>
                  <a:pt x="5737567" y="715099"/>
                  <a:pt x="5758559" y="714490"/>
                </a:cubicBezTo>
                <a:cubicBezTo>
                  <a:pt x="5779555" y="713882"/>
                  <a:pt x="5794995" y="713155"/>
                  <a:pt x="5804885" y="712306"/>
                </a:cubicBezTo>
                <a:cubicBezTo>
                  <a:pt x="5817835" y="711326"/>
                  <a:pt x="5827239" y="711331"/>
                  <a:pt x="5833101" y="712319"/>
                </a:cubicBezTo>
                <a:cubicBezTo>
                  <a:pt x="5838963" y="713308"/>
                  <a:pt x="5843701" y="714936"/>
                  <a:pt x="5847315" y="717203"/>
                </a:cubicBezTo>
                <a:cubicBezTo>
                  <a:pt x="5854391" y="719699"/>
                  <a:pt x="5848609" y="720990"/>
                  <a:pt x="5829965" y="721072"/>
                </a:cubicBezTo>
                <a:cubicBezTo>
                  <a:pt x="5823645" y="721892"/>
                  <a:pt x="5817259" y="722362"/>
                  <a:pt x="5810811" y="722483"/>
                </a:cubicBezTo>
                <a:cubicBezTo>
                  <a:pt x="5804363" y="722604"/>
                  <a:pt x="5798725" y="722228"/>
                  <a:pt x="5793903" y="721355"/>
                </a:cubicBezTo>
                <a:lnTo>
                  <a:pt x="5777195" y="718872"/>
                </a:lnTo>
                <a:cubicBezTo>
                  <a:pt x="5762727" y="721218"/>
                  <a:pt x="5745855" y="722766"/>
                  <a:pt x="5726581" y="723516"/>
                </a:cubicBezTo>
                <a:cubicBezTo>
                  <a:pt x="5707307" y="724267"/>
                  <a:pt x="5688343" y="724243"/>
                  <a:pt x="5669687" y="723448"/>
                </a:cubicBezTo>
                <a:cubicBezTo>
                  <a:pt x="5653497" y="724602"/>
                  <a:pt x="5636803" y="725480"/>
                  <a:pt x="5619609" y="726080"/>
                </a:cubicBezTo>
                <a:cubicBezTo>
                  <a:pt x="5602413" y="726683"/>
                  <a:pt x="5585721" y="727561"/>
                  <a:pt x="5569531" y="728714"/>
                </a:cubicBezTo>
                <a:cubicBezTo>
                  <a:pt x="5568671" y="728137"/>
                  <a:pt x="5567375" y="727634"/>
                  <a:pt x="5565641" y="727204"/>
                </a:cubicBezTo>
                <a:cubicBezTo>
                  <a:pt x="5563907" y="726775"/>
                  <a:pt x="5560861" y="726565"/>
                  <a:pt x="5556497" y="726576"/>
                </a:cubicBezTo>
                <a:cubicBezTo>
                  <a:pt x="5551401" y="727091"/>
                  <a:pt x="5547409" y="727479"/>
                  <a:pt x="5544521" y="727743"/>
                </a:cubicBezTo>
                <a:cubicBezTo>
                  <a:pt x="5541635" y="728007"/>
                  <a:pt x="5538391" y="727550"/>
                  <a:pt x="5534789" y="726372"/>
                </a:cubicBezTo>
                <a:lnTo>
                  <a:pt x="5505735" y="725479"/>
                </a:lnTo>
                <a:lnTo>
                  <a:pt x="5447323" y="731912"/>
                </a:lnTo>
                <a:lnTo>
                  <a:pt x="5434975" y="733502"/>
                </a:lnTo>
                <a:cubicBezTo>
                  <a:pt x="5436459" y="734004"/>
                  <a:pt x="5439589" y="734260"/>
                  <a:pt x="5444369" y="734269"/>
                </a:cubicBezTo>
                <a:cubicBezTo>
                  <a:pt x="5449147" y="734278"/>
                  <a:pt x="5452697" y="734344"/>
                  <a:pt x="5455013" y="734466"/>
                </a:cubicBezTo>
                <a:cubicBezTo>
                  <a:pt x="5459733" y="733534"/>
                  <a:pt x="5465729" y="733409"/>
                  <a:pt x="5473003" y="734091"/>
                </a:cubicBezTo>
                <a:cubicBezTo>
                  <a:pt x="5480275" y="734774"/>
                  <a:pt x="5486529" y="736047"/>
                  <a:pt x="5491761" y="737912"/>
                </a:cubicBezTo>
                <a:cubicBezTo>
                  <a:pt x="5497039" y="741060"/>
                  <a:pt x="5494619" y="744689"/>
                  <a:pt x="5484501" y="748798"/>
                </a:cubicBezTo>
                <a:cubicBezTo>
                  <a:pt x="5474381" y="752907"/>
                  <a:pt x="5466033" y="756209"/>
                  <a:pt x="5459453" y="758703"/>
                </a:cubicBezTo>
                <a:cubicBezTo>
                  <a:pt x="5465849" y="757891"/>
                  <a:pt x="5472583" y="757682"/>
                  <a:pt x="5479653" y="758079"/>
                </a:cubicBezTo>
                <a:cubicBezTo>
                  <a:pt x="5486723" y="758474"/>
                  <a:pt x="5492795" y="759579"/>
                  <a:pt x="5497865" y="761390"/>
                </a:cubicBezTo>
                <a:lnTo>
                  <a:pt x="5530255" y="760763"/>
                </a:lnTo>
                <a:cubicBezTo>
                  <a:pt x="5536025" y="761246"/>
                  <a:pt x="5543189" y="761346"/>
                  <a:pt x="5551753" y="761061"/>
                </a:cubicBezTo>
                <a:cubicBezTo>
                  <a:pt x="5560317" y="760776"/>
                  <a:pt x="5568731" y="760306"/>
                  <a:pt x="5577003" y="759649"/>
                </a:cubicBezTo>
                <a:cubicBezTo>
                  <a:pt x="5577181" y="760621"/>
                  <a:pt x="5578671" y="761371"/>
                  <a:pt x="5581477" y="761901"/>
                </a:cubicBezTo>
                <a:cubicBezTo>
                  <a:pt x="5584283" y="762432"/>
                  <a:pt x="5588361" y="762508"/>
                  <a:pt x="5593707" y="762132"/>
                </a:cubicBezTo>
                <a:cubicBezTo>
                  <a:pt x="5599035" y="761640"/>
                  <a:pt x="5603485" y="761293"/>
                  <a:pt x="5607061" y="761095"/>
                </a:cubicBezTo>
                <a:cubicBezTo>
                  <a:pt x="5610635" y="760895"/>
                  <a:pt x="5613421" y="761309"/>
                  <a:pt x="5615413" y="762336"/>
                </a:cubicBezTo>
                <a:cubicBezTo>
                  <a:pt x="5641191" y="762577"/>
                  <a:pt x="5666113" y="763082"/>
                  <a:pt x="5690181" y="763851"/>
                </a:cubicBezTo>
                <a:cubicBezTo>
                  <a:pt x="5714247" y="764619"/>
                  <a:pt x="5740087" y="765210"/>
                  <a:pt x="5767701" y="765624"/>
                </a:cubicBezTo>
                <a:cubicBezTo>
                  <a:pt x="5777847" y="764533"/>
                  <a:pt x="5790939" y="764119"/>
                  <a:pt x="5806975" y="764383"/>
                </a:cubicBezTo>
                <a:cubicBezTo>
                  <a:pt x="5823011" y="764646"/>
                  <a:pt x="5834191" y="766115"/>
                  <a:pt x="5840511" y="768788"/>
                </a:cubicBezTo>
                <a:cubicBezTo>
                  <a:pt x="5841633" y="769371"/>
                  <a:pt x="5841983" y="770052"/>
                  <a:pt x="5841563" y="770834"/>
                </a:cubicBezTo>
                <a:cubicBezTo>
                  <a:pt x="5841141" y="771614"/>
                  <a:pt x="5839237" y="772314"/>
                  <a:pt x="5835851" y="772932"/>
                </a:cubicBezTo>
                <a:cubicBezTo>
                  <a:pt x="5819521" y="773939"/>
                  <a:pt x="5797425" y="773661"/>
                  <a:pt x="5769563" y="772098"/>
                </a:cubicBezTo>
                <a:cubicBezTo>
                  <a:pt x="5741703" y="770534"/>
                  <a:pt x="5720941" y="770153"/>
                  <a:pt x="5707281" y="770952"/>
                </a:cubicBezTo>
                <a:cubicBezTo>
                  <a:pt x="5691073" y="772829"/>
                  <a:pt x="5679265" y="774089"/>
                  <a:pt x="5671859" y="774730"/>
                </a:cubicBezTo>
                <a:cubicBezTo>
                  <a:pt x="5664451" y="775372"/>
                  <a:pt x="5657559" y="773885"/>
                  <a:pt x="5651179" y="770271"/>
                </a:cubicBezTo>
                <a:cubicBezTo>
                  <a:pt x="5638793" y="771667"/>
                  <a:pt x="5625841" y="772437"/>
                  <a:pt x="5612325" y="772583"/>
                </a:cubicBezTo>
                <a:cubicBezTo>
                  <a:pt x="5598809" y="772727"/>
                  <a:pt x="5584939" y="773412"/>
                  <a:pt x="5570717" y="774636"/>
                </a:cubicBezTo>
                <a:cubicBezTo>
                  <a:pt x="5568453" y="773564"/>
                  <a:pt x="5564789" y="772877"/>
                  <a:pt x="5559731" y="772574"/>
                </a:cubicBezTo>
                <a:cubicBezTo>
                  <a:pt x="5554671" y="772271"/>
                  <a:pt x="5549759" y="772155"/>
                  <a:pt x="5544995" y="772223"/>
                </a:cubicBezTo>
                <a:lnTo>
                  <a:pt x="5543327" y="772983"/>
                </a:lnTo>
                <a:lnTo>
                  <a:pt x="5488209" y="767813"/>
                </a:lnTo>
                <a:cubicBezTo>
                  <a:pt x="5481269" y="768957"/>
                  <a:pt x="5471869" y="770212"/>
                  <a:pt x="5460005" y="771582"/>
                </a:cubicBezTo>
                <a:cubicBezTo>
                  <a:pt x="5448143" y="772951"/>
                  <a:pt x="5438401" y="772343"/>
                  <a:pt x="5430781" y="769757"/>
                </a:cubicBezTo>
                <a:cubicBezTo>
                  <a:pt x="5428609" y="769610"/>
                  <a:pt x="5426605" y="769767"/>
                  <a:pt x="5424771" y="770224"/>
                </a:cubicBezTo>
                <a:cubicBezTo>
                  <a:pt x="5422934" y="770682"/>
                  <a:pt x="5423272" y="771286"/>
                  <a:pt x="5425781" y="772037"/>
                </a:cubicBezTo>
                <a:cubicBezTo>
                  <a:pt x="5427251" y="772670"/>
                  <a:pt x="5430997" y="773404"/>
                  <a:pt x="5437019" y="774236"/>
                </a:cubicBezTo>
                <a:cubicBezTo>
                  <a:pt x="5443039" y="775067"/>
                  <a:pt x="5448537" y="775507"/>
                  <a:pt x="5453511" y="775553"/>
                </a:cubicBezTo>
                <a:cubicBezTo>
                  <a:pt x="5460359" y="774535"/>
                  <a:pt x="5467441" y="774168"/>
                  <a:pt x="5474753" y="774454"/>
                </a:cubicBezTo>
                <a:cubicBezTo>
                  <a:pt x="5482067" y="774739"/>
                  <a:pt x="5490567" y="774735"/>
                  <a:pt x="5500257" y="774440"/>
                </a:cubicBezTo>
                <a:lnTo>
                  <a:pt x="5540677" y="778231"/>
                </a:lnTo>
                <a:lnTo>
                  <a:pt x="5570717" y="774636"/>
                </a:lnTo>
                <a:lnTo>
                  <a:pt x="5595115" y="779673"/>
                </a:lnTo>
                <a:cubicBezTo>
                  <a:pt x="5611599" y="778469"/>
                  <a:pt x="5629545" y="777863"/>
                  <a:pt x="5648955" y="777850"/>
                </a:cubicBezTo>
                <a:cubicBezTo>
                  <a:pt x="5668365" y="777839"/>
                  <a:pt x="5686481" y="778163"/>
                  <a:pt x="5703305" y="778824"/>
                </a:cubicBezTo>
                <a:cubicBezTo>
                  <a:pt x="5717507" y="777485"/>
                  <a:pt x="5729667" y="777327"/>
                  <a:pt x="5739785" y="778352"/>
                </a:cubicBezTo>
                <a:cubicBezTo>
                  <a:pt x="5749905" y="779378"/>
                  <a:pt x="5757899" y="781120"/>
                  <a:pt x="5763767" y="783579"/>
                </a:cubicBezTo>
                <a:lnTo>
                  <a:pt x="5846917" y="784048"/>
                </a:lnTo>
                <a:cubicBezTo>
                  <a:pt x="5853435" y="785328"/>
                  <a:pt x="5869465" y="786182"/>
                  <a:pt x="5895015" y="786612"/>
                </a:cubicBezTo>
                <a:cubicBezTo>
                  <a:pt x="5920561" y="787042"/>
                  <a:pt x="5939597" y="787033"/>
                  <a:pt x="5952115" y="786585"/>
                </a:cubicBezTo>
                <a:cubicBezTo>
                  <a:pt x="5958287" y="788442"/>
                  <a:pt x="5965663" y="788867"/>
                  <a:pt x="5974243" y="787858"/>
                </a:cubicBezTo>
                <a:cubicBezTo>
                  <a:pt x="5982825" y="786850"/>
                  <a:pt x="5990703" y="787551"/>
                  <a:pt x="5997879" y="789960"/>
                </a:cubicBezTo>
                <a:cubicBezTo>
                  <a:pt x="6008629" y="788679"/>
                  <a:pt x="6015917" y="788217"/>
                  <a:pt x="6019745" y="788575"/>
                </a:cubicBezTo>
                <a:cubicBezTo>
                  <a:pt x="6023573" y="788935"/>
                  <a:pt x="6028533" y="790545"/>
                  <a:pt x="6034625" y="793407"/>
                </a:cubicBezTo>
                <a:lnTo>
                  <a:pt x="5972539" y="799495"/>
                </a:lnTo>
                <a:cubicBezTo>
                  <a:pt x="5961123" y="797966"/>
                  <a:pt x="5949045" y="797750"/>
                  <a:pt x="5936305" y="798846"/>
                </a:cubicBezTo>
                <a:cubicBezTo>
                  <a:pt x="5923565" y="799940"/>
                  <a:pt x="5911485" y="799724"/>
                  <a:pt x="5900069" y="798195"/>
                </a:cubicBezTo>
                <a:lnTo>
                  <a:pt x="5864007" y="798478"/>
                </a:lnTo>
                <a:cubicBezTo>
                  <a:pt x="5861707" y="797422"/>
                  <a:pt x="5857697" y="796893"/>
                  <a:pt x="5851979" y="796891"/>
                </a:cubicBezTo>
                <a:cubicBezTo>
                  <a:pt x="5846259" y="796890"/>
                  <a:pt x="5840583" y="797121"/>
                  <a:pt x="5834951" y="797585"/>
                </a:cubicBezTo>
                <a:lnTo>
                  <a:pt x="5806579" y="800421"/>
                </a:lnTo>
                <a:lnTo>
                  <a:pt x="5727101" y="800297"/>
                </a:lnTo>
                <a:cubicBezTo>
                  <a:pt x="5720423" y="800185"/>
                  <a:pt x="5712993" y="800291"/>
                  <a:pt x="5704813" y="800612"/>
                </a:cubicBezTo>
                <a:cubicBezTo>
                  <a:pt x="5696633" y="800932"/>
                  <a:pt x="5689705" y="801314"/>
                  <a:pt x="5684031" y="801754"/>
                </a:cubicBezTo>
                <a:cubicBezTo>
                  <a:pt x="5681953" y="800682"/>
                  <a:pt x="5678833" y="800084"/>
                  <a:pt x="5674673" y="799961"/>
                </a:cubicBezTo>
                <a:cubicBezTo>
                  <a:pt x="5670513" y="799838"/>
                  <a:pt x="5665727" y="799999"/>
                  <a:pt x="5660317" y="800447"/>
                </a:cubicBezTo>
                <a:lnTo>
                  <a:pt x="5628269" y="802938"/>
                </a:lnTo>
                <a:cubicBezTo>
                  <a:pt x="5631195" y="803918"/>
                  <a:pt x="5637959" y="804286"/>
                  <a:pt x="5648559" y="804039"/>
                </a:cubicBezTo>
                <a:cubicBezTo>
                  <a:pt x="5659161" y="803793"/>
                  <a:pt x="5668093" y="803676"/>
                  <a:pt x="5675355" y="803689"/>
                </a:cubicBezTo>
                <a:cubicBezTo>
                  <a:pt x="5673983" y="804401"/>
                  <a:pt x="5674819" y="804861"/>
                  <a:pt x="5677867" y="805071"/>
                </a:cubicBezTo>
                <a:cubicBezTo>
                  <a:pt x="5680915" y="805280"/>
                  <a:pt x="5684421" y="805533"/>
                  <a:pt x="5688389" y="805828"/>
                </a:cubicBezTo>
                <a:cubicBezTo>
                  <a:pt x="5694285" y="804950"/>
                  <a:pt x="5698763" y="804339"/>
                  <a:pt x="5701821" y="803996"/>
                </a:cubicBezTo>
                <a:cubicBezTo>
                  <a:pt x="5704881" y="803653"/>
                  <a:pt x="5708195" y="804078"/>
                  <a:pt x="5711761" y="805271"/>
                </a:cubicBezTo>
                <a:cubicBezTo>
                  <a:pt x="5743377" y="806175"/>
                  <a:pt x="5776745" y="806786"/>
                  <a:pt x="5811865" y="807102"/>
                </a:cubicBezTo>
                <a:cubicBezTo>
                  <a:pt x="5846985" y="807418"/>
                  <a:pt x="5879519" y="808407"/>
                  <a:pt x="5909467" y="810071"/>
                </a:cubicBezTo>
                <a:cubicBezTo>
                  <a:pt x="5916529" y="809798"/>
                  <a:pt x="5922193" y="809910"/>
                  <a:pt x="5926459" y="810405"/>
                </a:cubicBezTo>
                <a:cubicBezTo>
                  <a:pt x="5930725" y="810900"/>
                  <a:pt x="5934305" y="811962"/>
                  <a:pt x="5937199" y="813588"/>
                </a:cubicBezTo>
                <a:lnTo>
                  <a:pt x="5935531" y="814348"/>
                </a:lnTo>
                <a:cubicBezTo>
                  <a:pt x="5950493" y="813461"/>
                  <a:pt x="5976579" y="812930"/>
                  <a:pt x="6013791" y="812755"/>
                </a:cubicBezTo>
                <a:cubicBezTo>
                  <a:pt x="6051003" y="812580"/>
                  <a:pt x="6073671" y="813103"/>
                  <a:pt x="6081795" y="814323"/>
                </a:cubicBezTo>
                <a:cubicBezTo>
                  <a:pt x="6081749" y="815311"/>
                  <a:pt x="6079679" y="816339"/>
                  <a:pt x="6075587" y="817405"/>
                </a:cubicBezTo>
                <a:cubicBezTo>
                  <a:pt x="6071493" y="818472"/>
                  <a:pt x="6066669" y="819241"/>
                  <a:pt x="6061111" y="819712"/>
                </a:cubicBezTo>
                <a:lnTo>
                  <a:pt x="6028723" y="820340"/>
                </a:lnTo>
                <a:cubicBezTo>
                  <a:pt x="6023085" y="820765"/>
                  <a:pt x="6016503" y="820988"/>
                  <a:pt x="6008983" y="821008"/>
                </a:cubicBezTo>
                <a:cubicBezTo>
                  <a:pt x="6001461" y="821028"/>
                  <a:pt x="5994797" y="820784"/>
                  <a:pt x="5988987" y="820278"/>
                </a:cubicBezTo>
                <a:cubicBezTo>
                  <a:pt x="5976789" y="821672"/>
                  <a:pt x="5964797" y="822342"/>
                  <a:pt x="5953011" y="822286"/>
                </a:cubicBezTo>
                <a:cubicBezTo>
                  <a:pt x="5941227" y="822231"/>
                  <a:pt x="5928735" y="822625"/>
                  <a:pt x="5915533" y="823467"/>
                </a:cubicBezTo>
                <a:lnTo>
                  <a:pt x="5615019" y="829182"/>
                </a:lnTo>
                <a:cubicBezTo>
                  <a:pt x="5608567" y="830104"/>
                  <a:pt x="5601613" y="830749"/>
                  <a:pt x="5594155" y="831118"/>
                </a:cubicBezTo>
                <a:cubicBezTo>
                  <a:pt x="5586699" y="831489"/>
                  <a:pt x="5580407" y="830821"/>
                  <a:pt x="5575281" y="829119"/>
                </a:cubicBezTo>
                <a:cubicBezTo>
                  <a:pt x="5558203" y="831183"/>
                  <a:pt x="5542619" y="831553"/>
                  <a:pt x="5528535" y="830232"/>
                </a:cubicBezTo>
                <a:cubicBezTo>
                  <a:pt x="5512649" y="831205"/>
                  <a:pt x="5490665" y="831548"/>
                  <a:pt x="5462587" y="831262"/>
                </a:cubicBezTo>
                <a:cubicBezTo>
                  <a:pt x="5434507" y="830977"/>
                  <a:pt x="5415526" y="830456"/>
                  <a:pt x="5405644" y="829702"/>
                </a:cubicBezTo>
                <a:lnTo>
                  <a:pt x="5324842" y="832201"/>
                </a:lnTo>
                <a:lnTo>
                  <a:pt x="5300786" y="829029"/>
                </a:lnTo>
                <a:cubicBezTo>
                  <a:pt x="5271892" y="831472"/>
                  <a:pt x="5241382" y="832505"/>
                  <a:pt x="5209260" y="832126"/>
                </a:cubicBezTo>
                <a:cubicBezTo>
                  <a:pt x="5177138" y="831748"/>
                  <a:pt x="5146544" y="832315"/>
                  <a:pt x="5117478" y="833825"/>
                </a:cubicBezTo>
                <a:cubicBezTo>
                  <a:pt x="5109956" y="833216"/>
                  <a:pt x="5102622" y="833025"/>
                  <a:pt x="5095476" y="833251"/>
                </a:cubicBezTo>
                <a:cubicBezTo>
                  <a:pt x="5088334" y="833478"/>
                  <a:pt x="5082420" y="833649"/>
                  <a:pt x="5077740" y="833764"/>
                </a:cubicBezTo>
                <a:lnTo>
                  <a:pt x="5003946" y="835088"/>
                </a:lnTo>
                <a:cubicBezTo>
                  <a:pt x="5001244" y="834300"/>
                  <a:pt x="4998126" y="833703"/>
                  <a:pt x="4994588" y="833294"/>
                </a:cubicBezTo>
                <a:cubicBezTo>
                  <a:pt x="4991054" y="832887"/>
                  <a:pt x="4986268" y="833048"/>
                  <a:pt x="4980232" y="833780"/>
                </a:cubicBezTo>
                <a:cubicBezTo>
                  <a:pt x="4970642" y="834408"/>
                  <a:pt x="4960864" y="835247"/>
                  <a:pt x="4950898" y="836297"/>
                </a:cubicBezTo>
                <a:cubicBezTo>
                  <a:pt x="4940934" y="837348"/>
                  <a:pt x="4929232" y="837548"/>
                  <a:pt x="4915796" y="836899"/>
                </a:cubicBezTo>
                <a:cubicBezTo>
                  <a:pt x="4911770" y="835662"/>
                  <a:pt x="4906618" y="835064"/>
                  <a:pt x="4900344" y="835106"/>
                </a:cubicBezTo>
                <a:cubicBezTo>
                  <a:pt x="4894068" y="835148"/>
                  <a:pt x="4887754" y="835586"/>
                  <a:pt x="4881400" y="836422"/>
                </a:cubicBezTo>
                <a:cubicBezTo>
                  <a:pt x="4865246" y="835116"/>
                  <a:pt x="4844610" y="834594"/>
                  <a:pt x="4819490" y="834853"/>
                </a:cubicBezTo>
                <a:cubicBezTo>
                  <a:pt x="4794370" y="835112"/>
                  <a:pt x="4773488" y="835711"/>
                  <a:pt x="4756842" y="836650"/>
                </a:cubicBezTo>
                <a:cubicBezTo>
                  <a:pt x="4756484" y="835720"/>
                  <a:pt x="4754938" y="835078"/>
                  <a:pt x="4752202" y="834726"/>
                </a:cubicBezTo>
                <a:cubicBezTo>
                  <a:pt x="4749468" y="834374"/>
                  <a:pt x="4746670" y="834303"/>
                  <a:pt x="4743812" y="834512"/>
                </a:cubicBezTo>
                <a:lnTo>
                  <a:pt x="4726120" y="836518"/>
                </a:lnTo>
                <a:cubicBezTo>
                  <a:pt x="4723842" y="837220"/>
                  <a:pt x="4723400" y="838095"/>
                  <a:pt x="4724796" y="839142"/>
                </a:cubicBezTo>
                <a:cubicBezTo>
                  <a:pt x="4710642" y="838273"/>
                  <a:pt x="4691522" y="837396"/>
                  <a:pt x="4667432" y="836511"/>
                </a:cubicBezTo>
                <a:cubicBezTo>
                  <a:pt x="4643344" y="835626"/>
                  <a:pt x="4617044" y="834992"/>
                  <a:pt x="4588534" y="834608"/>
                </a:cubicBezTo>
                <a:cubicBezTo>
                  <a:pt x="4575896" y="835236"/>
                  <a:pt x="4562608" y="835403"/>
                  <a:pt x="4548672" y="835107"/>
                </a:cubicBezTo>
                <a:cubicBezTo>
                  <a:pt x="4534736" y="834811"/>
                  <a:pt x="4520862" y="834236"/>
                  <a:pt x="4507050" y="833379"/>
                </a:cubicBezTo>
                <a:lnTo>
                  <a:pt x="4480002" y="833592"/>
                </a:lnTo>
                <a:lnTo>
                  <a:pt x="4442272" y="834633"/>
                </a:lnTo>
                <a:cubicBezTo>
                  <a:pt x="4434952" y="834100"/>
                  <a:pt x="4427714" y="834031"/>
                  <a:pt x="4420566" y="834430"/>
                </a:cubicBezTo>
                <a:cubicBezTo>
                  <a:pt x="4413414" y="834829"/>
                  <a:pt x="4406180" y="834761"/>
                  <a:pt x="4398860" y="834227"/>
                </a:cubicBezTo>
                <a:lnTo>
                  <a:pt x="4339422" y="835066"/>
                </a:lnTo>
                <a:lnTo>
                  <a:pt x="4321732" y="837071"/>
                </a:lnTo>
                <a:lnTo>
                  <a:pt x="4285670" y="837354"/>
                </a:lnTo>
                <a:cubicBezTo>
                  <a:pt x="4282552" y="838818"/>
                  <a:pt x="4279534" y="839603"/>
                  <a:pt x="4276620" y="839712"/>
                </a:cubicBezTo>
                <a:cubicBezTo>
                  <a:pt x="4273706" y="839820"/>
                  <a:pt x="4269600" y="839589"/>
                  <a:pt x="4264304" y="839015"/>
                </a:cubicBezTo>
                <a:cubicBezTo>
                  <a:pt x="4258884" y="838583"/>
                  <a:pt x="4254696" y="838725"/>
                  <a:pt x="4251740" y="839440"/>
                </a:cubicBezTo>
                <a:cubicBezTo>
                  <a:pt x="4248788" y="840156"/>
                  <a:pt x="4246524" y="840936"/>
                  <a:pt x="4244948" y="841780"/>
                </a:cubicBezTo>
                <a:cubicBezTo>
                  <a:pt x="4241000" y="841391"/>
                  <a:pt x="4235114" y="840878"/>
                  <a:pt x="4227284" y="840239"/>
                </a:cubicBezTo>
                <a:cubicBezTo>
                  <a:pt x="4219456" y="839600"/>
                  <a:pt x="4211314" y="839103"/>
                  <a:pt x="4202860" y="838750"/>
                </a:cubicBezTo>
                <a:lnTo>
                  <a:pt x="4164788" y="837927"/>
                </a:lnTo>
                <a:cubicBezTo>
                  <a:pt x="4159168" y="838470"/>
                  <a:pt x="4154384" y="838631"/>
                  <a:pt x="4150432" y="838413"/>
                </a:cubicBezTo>
                <a:lnTo>
                  <a:pt x="4148764" y="839173"/>
                </a:lnTo>
                <a:cubicBezTo>
                  <a:pt x="4146704" y="839018"/>
                  <a:pt x="4143976" y="838915"/>
                  <a:pt x="4140582" y="838864"/>
                </a:cubicBezTo>
                <a:cubicBezTo>
                  <a:pt x="4137186" y="838812"/>
                  <a:pt x="4134460" y="838710"/>
                  <a:pt x="4132400" y="838555"/>
                </a:cubicBezTo>
                <a:cubicBezTo>
                  <a:pt x="4127836" y="838279"/>
                  <a:pt x="4124274" y="838556"/>
                  <a:pt x="4121716" y="839385"/>
                </a:cubicBezTo>
                <a:cubicBezTo>
                  <a:pt x="4116392" y="838867"/>
                  <a:pt x="4111424" y="838439"/>
                  <a:pt x="4106810" y="838102"/>
                </a:cubicBezTo>
                <a:cubicBezTo>
                  <a:pt x="4102196" y="837764"/>
                  <a:pt x="4096810" y="837526"/>
                  <a:pt x="4090654" y="837387"/>
                </a:cubicBezTo>
                <a:cubicBezTo>
                  <a:pt x="4088746" y="837247"/>
                  <a:pt x="4086630" y="837202"/>
                  <a:pt x="4084308" y="837251"/>
                </a:cubicBezTo>
                <a:cubicBezTo>
                  <a:pt x="4081984" y="837300"/>
                  <a:pt x="4079870" y="837254"/>
                  <a:pt x="4077962" y="837114"/>
                </a:cubicBezTo>
                <a:lnTo>
                  <a:pt x="4060272" y="839120"/>
                </a:lnTo>
                <a:cubicBezTo>
                  <a:pt x="4046806" y="839326"/>
                  <a:pt x="4033670" y="839507"/>
                  <a:pt x="4020870" y="839661"/>
                </a:cubicBezTo>
                <a:cubicBezTo>
                  <a:pt x="4008070" y="839816"/>
                  <a:pt x="3995268" y="839341"/>
                  <a:pt x="3982462" y="838235"/>
                </a:cubicBezTo>
                <a:cubicBezTo>
                  <a:pt x="3978882" y="838605"/>
                  <a:pt x="3966344" y="838766"/>
                  <a:pt x="3944856" y="838716"/>
                </a:cubicBezTo>
                <a:cubicBezTo>
                  <a:pt x="3923364" y="838667"/>
                  <a:pt x="3909408" y="838465"/>
                  <a:pt x="3902986" y="838111"/>
                </a:cubicBezTo>
                <a:cubicBezTo>
                  <a:pt x="3872978" y="837568"/>
                  <a:pt x="3842912" y="837305"/>
                  <a:pt x="3812780" y="837324"/>
                </a:cubicBezTo>
                <a:cubicBezTo>
                  <a:pt x="3782650" y="837342"/>
                  <a:pt x="3753168" y="837822"/>
                  <a:pt x="3724336" y="838763"/>
                </a:cubicBezTo>
                <a:cubicBezTo>
                  <a:pt x="3720850" y="838418"/>
                  <a:pt x="3717718" y="838162"/>
                  <a:pt x="3714940" y="837997"/>
                </a:cubicBezTo>
                <a:cubicBezTo>
                  <a:pt x="3712164" y="837832"/>
                  <a:pt x="3708618" y="837766"/>
                  <a:pt x="3704296" y="837801"/>
                </a:cubicBezTo>
                <a:lnTo>
                  <a:pt x="3689940" y="838286"/>
                </a:lnTo>
                <a:cubicBezTo>
                  <a:pt x="3689052" y="837764"/>
                  <a:pt x="3688314" y="837427"/>
                  <a:pt x="3687724" y="837277"/>
                </a:cubicBezTo>
                <a:cubicBezTo>
                  <a:pt x="3687130" y="837126"/>
                  <a:pt x="3685976" y="836979"/>
                  <a:pt x="3684256" y="836837"/>
                </a:cubicBezTo>
                <a:cubicBezTo>
                  <a:pt x="3670954" y="836506"/>
                  <a:pt x="3661496" y="837451"/>
                  <a:pt x="3655884" y="839674"/>
                </a:cubicBezTo>
                <a:cubicBezTo>
                  <a:pt x="3646894" y="839059"/>
                  <a:pt x="3638490" y="839187"/>
                  <a:pt x="3630674" y="840058"/>
                </a:cubicBezTo>
                <a:cubicBezTo>
                  <a:pt x="3622858" y="840927"/>
                  <a:pt x="3614454" y="841056"/>
                  <a:pt x="3605464" y="840441"/>
                </a:cubicBezTo>
                <a:lnTo>
                  <a:pt x="3569400" y="840724"/>
                </a:lnTo>
                <a:cubicBezTo>
                  <a:pt x="3556970" y="839826"/>
                  <a:pt x="3545840" y="839851"/>
                  <a:pt x="3536008" y="840799"/>
                </a:cubicBezTo>
                <a:cubicBezTo>
                  <a:pt x="3526174" y="841747"/>
                  <a:pt x="3515044" y="841772"/>
                  <a:pt x="3502612" y="840874"/>
                </a:cubicBezTo>
                <a:cubicBezTo>
                  <a:pt x="3495350" y="840440"/>
                  <a:pt x="3477566" y="839879"/>
                  <a:pt x="3449262" y="839191"/>
                </a:cubicBezTo>
                <a:cubicBezTo>
                  <a:pt x="3420960" y="838503"/>
                  <a:pt x="3403678" y="838218"/>
                  <a:pt x="3397414" y="838337"/>
                </a:cubicBezTo>
                <a:cubicBezTo>
                  <a:pt x="3390470" y="837800"/>
                  <a:pt x="3384738" y="837721"/>
                  <a:pt x="3380218" y="838098"/>
                </a:cubicBezTo>
                <a:cubicBezTo>
                  <a:pt x="3375696" y="838476"/>
                  <a:pt x="3369964" y="838397"/>
                  <a:pt x="3363018" y="837860"/>
                </a:cubicBezTo>
                <a:cubicBezTo>
                  <a:pt x="3358546" y="839731"/>
                  <a:pt x="3352568" y="840773"/>
                  <a:pt x="3345084" y="840987"/>
                </a:cubicBezTo>
                <a:cubicBezTo>
                  <a:pt x="3337598" y="841202"/>
                  <a:pt x="3330444" y="840760"/>
                  <a:pt x="3323622" y="839662"/>
                </a:cubicBezTo>
                <a:lnTo>
                  <a:pt x="3240130" y="837328"/>
                </a:lnTo>
                <a:cubicBezTo>
                  <a:pt x="3224882" y="837884"/>
                  <a:pt x="3210640" y="838991"/>
                  <a:pt x="3197400" y="840650"/>
                </a:cubicBezTo>
                <a:lnTo>
                  <a:pt x="3159328" y="839829"/>
                </a:lnTo>
                <a:cubicBezTo>
                  <a:pt x="3160420" y="839416"/>
                  <a:pt x="3161156" y="838912"/>
                  <a:pt x="3161534" y="838318"/>
                </a:cubicBezTo>
                <a:cubicBezTo>
                  <a:pt x="3161914" y="837723"/>
                  <a:pt x="3160398" y="837237"/>
                  <a:pt x="3156978" y="836860"/>
                </a:cubicBezTo>
                <a:cubicBezTo>
                  <a:pt x="3154814" y="836752"/>
                  <a:pt x="3151462" y="836934"/>
                  <a:pt x="3146922" y="837405"/>
                </a:cubicBezTo>
                <a:cubicBezTo>
                  <a:pt x="3142380" y="837876"/>
                  <a:pt x="3138612" y="838248"/>
                  <a:pt x="3135614" y="838520"/>
                </a:cubicBezTo>
                <a:cubicBezTo>
                  <a:pt x="3104820" y="836148"/>
                  <a:pt x="3069712" y="835490"/>
                  <a:pt x="3030294" y="836545"/>
                </a:cubicBezTo>
                <a:cubicBezTo>
                  <a:pt x="2990872" y="837600"/>
                  <a:pt x="2955519" y="838064"/>
                  <a:pt x="2924234" y="837936"/>
                </a:cubicBezTo>
                <a:cubicBezTo>
                  <a:pt x="2918968" y="840000"/>
                  <a:pt x="2912320" y="840674"/>
                  <a:pt x="2904289" y="839959"/>
                </a:cubicBezTo>
                <a:cubicBezTo>
                  <a:pt x="2896258" y="839244"/>
                  <a:pt x="2888435" y="838434"/>
                  <a:pt x="2880821" y="837529"/>
                </a:cubicBezTo>
                <a:cubicBezTo>
                  <a:pt x="2876229" y="837519"/>
                  <a:pt x="2856944" y="837389"/>
                  <a:pt x="2822965" y="837142"/>
                </a:cubicBezTo>
                <a:cubicBezTo>
                  <a:pt x="2788986" y="836895"/>
                  <a:pt x="2767864" y="836594"/>
                  <a:pt x="2759598" y="836238"/>
                </a:cubicBezTo>
                <a:lnTo>
                  <a:pt x="2694821" y="837492"/>
                </a:lnTo>
                <a:cubicBezTo>
                  <a:pt x="2682545" y="836609"/>
                  <a:pt x="2672027" y="836691"/>
                  <a:pt x="2663266" y="837740"/>
                </a:cubicBezTo>
                <a:cubicBezTo>
                  <a:pt x="2654503" y="838788"/>
                  <a:pt x="2643986" y="838870"/>
                  <a:pt x="2631710" y="837986"/>
                </a:cubicBezTo>
                <a:cubicBezTo>
                  <a:pt x="2623547" y="837374"/>
                  <a:pt x="2607474" y="836706"/>
                  <a:pt x="2583491" y="835984"/>
                </a:cubicBezTo>
                <a:cubicBezTo>
                  <a:pt x="2559507" y="835261"/>
                  <a:pt x="2543519" y="835060"/>
                  <a:pt x="2535526" y="835379"/>
                </a:cubicBezTo>
                <a:lnTo>
                  <a:pt x="2504804" y="835247"/>
                </a:lnTo>
                <a:cubicBezTo>
                  <a:pt x="2500402" y="837085"/>
                  <a:pt x="2494699" y="838002"/>
                  <a:pt x="2487702" y="837995"/>
                </a:cubicBezTo>
                <a:cubicBezTo>
                  <a:pt x="2480704" y="837987"/>
                  <a:pt x="2473827" y="837418"/>
                  <a:pt x="2467075" y="836289"/>
                </a:cubicBezTo>
                <a:cubicBezTo>
                  <a:pt x="2453388" y="835921"/>
                  <a:pt x="2436761" y="835507"/>
                  <a:pt x="2417188" y="835046"/>
                </a:cubicBezTo>
                <a:cubicBezTo>
                  <a:pt x="2397616" y="834585"/>
                  <a:pt x="2381073" y="834637"/>
                  <a:pt x="2367558" y="835201"/>
                </a:cubicBezTo>
                <a:lnTo>
                  <a:pt x="2353544" y="837552"/>
                </a:lnTo>
                <a:lnTo>
                  <a:pt x="2315472" y="836730"/>
                </a:lnTo>
                <a:cubicBezTo>
                  <a:pt x="2315757" y="836642"/>
                  <a:pt x="2316437" y="836247"/>
                  <a:pt x="2317512" y="835547"/>
                </a:cubicBezTo>
                <a:cubicBezTo>
                  <a:pt x="2318587" y="834846"/>
                  <a:pt x="2318349" y="834365"/>
                  <a:pt x="2316796" y="834106"/>
                </a:cubicBezTo>
                <a:cubicBezTo>
                  <a:pt x="2313025" y="833847"/>
                  <a:pt x="2309213" y="833985"/>
                  <a:pt x="2305361" y="834521"/>
                </a:cubicBezTo>
                <a:cubicBezTo>
                  <a:pt x="2301508" y="835057"/>
                  <a:pt x="2298199" y="835472"/>
                  <a:pt x="2295432" y="835766"/>
                </a:cubicBezTo>
                <a:cubicBezTo>
                  <a:pt x="2266997" y="833538"/>
                  <a:pt x="2235354" y="832900"/>
                  <a:pt x="2200504" y="833850"/>
                </a:cubicBezTo>
                <a:cubicBezTo>
                  <a:pt x="2165653" y="834799"/>
                  <a:pt x="2132847" y="835196"/>
                  <a:pt x="2102082" y="835040"/>
                </a:cubicBezTo>
                <a:cubicBezTo>
                  <a:pt x="2097366" y="836812"/>
                  <a:pt x="2090871" y="837501"/>
                  <a:pt x="2082597" y="837107"/>
                </a:cubicBezTo>
                <a:cubicBezTo>
                  <a:pt x="2074325" y="836712"/>
                  <a:pt x="2067573" y="836003"/>
                  <a:pt x="2062345" y="834978"/>
                </a:cubicBezTo>
                <a:cubicBezTo>
                  <a:pt x="2052543" y="835070"/>
                  <a:pt x="2020636" y="834636"/>
                  <a:pt x="1966627" y="833674"/>
                </a:cubicBezTo>
                <a:cubicBezTo>
                  <a:pt x="1912616" y="832712"/>
                  <a:pt x="1879288" y="831916"/>
                  <a:pt x="1866645" y="831283"/>
                </a:cubicBezTo>
                <a:cubicBezTo>
                  <a:pt x="1854824" y="832885"/>
                  <a:pt x="1841579" y="832865"/>
                  <a:pt x="1826908" y="831221"/>
                </a:cubicBezTo>
                <a:cubicBezTo>
                  <a:pt x="1812236" y="829578"/>
                  <a:pt x="1798989" y="829556"/>
                  <a:pt x="1787170" y="831159"/>
                </a:cubicBezTo>
                <a:cubicBezTo>
                  <a:pt x="1772778" y="830229"/>
                  <a:pt x="1753800" y="830128"/>
                  <a:pt x="1730233" y="830858"/>
                </a:cubicBezTo>
                <a:cubicBezTo>
                  <a:pt x="1706665" y="831587"/>
                  <a:pt x="1687686" y="831487"/>
                  <a:pt x="1673296" y="830557"/>
                </a:cubicBezTo>
                <a:lnTo>
                  <a:pt x="1653598" y="831458"/>
                </a:lnTo>
                <a:cubicBezTo>
                  <a:pt x="1630144" y="829526"/>
                  <a:pt x="1607990" y="828517"/>
                  <a:pt x="1587135" y="828431"/>
                </a:cubicBezTo>
                <a:cubicBezTo>
                  <a:pt x="1566276" y="828346"/>
                  <a:pt x="1544120" y="827337"/>
                  <a:pt x="1520668" y="825404"/>
                </a:cubicBezTo>
                <a:lnTo>
                  <a:pt x="1489947" y="825272"/>
                </a:lnTo>
                <a:cubicBezTo>
                  <a:pt x="1484100" y="826422"/>
                  <a:pt x="1467003" y="827148"/>
                  <a:pt x="1438655" y="827447"/>
                </a:cubicBezTo>
                <a:cubicBezTo>
                  <a:pt x="1410306" y="827747"/>
                  <a:pt x="1390785" y="827558"/>
                  <a:pt x="1380088" y="826879"/>
                </a:cubicBezTo>
                <a:cubicBezTo>
                  <a:pt x="1374914" y="828607"/>
                  <a:pt x="1366582" y="829124"/>
                  <a:pt x="1355093" y="828428"/>
                </a:cubicBezTo>
                <a:cubicBezTo>
                  <a:pt x="1343604" y="827733"/>
                  <a:pt x="1335015" y="826851"/>
                  <a:pt x="1329327" y="825783"/>
                </a:cubicBezTo>
                <a:cubicBezTo>
                  <a:pt x="1323603" y="826162"/>
                  <a:pt x="1316690" y="826201"/>
                  <a:pt x="1308582" y="825899"/>
                </a:cubicBezTo>
                <a:cubicBezTo>
                  <a:pt x="1300476" y="825596"/>
                  <a:pt x="1293476" y="825170"/>
                  <a:pt x="1287582" y="824616"/>
                </a:cubicBezTo>
                <a:lnTo>
                  <a:pt x="1264208" y="825173"/>
                </a:lnTo>
                <a:lnTo>
                  <a:pt x="1246518" y="827178"/>
                </a:lnTo>
                <a:lnTo>
                  <a:pt x="1117605" y="823334"/>
                </a:lnTo>
                <a:lnTo>
                  <a:pt x="1100898" y="820851"/>
                </a:lnTo>
                <a:cubicBezTo>
                  <a:pt x="1095267" y="820304"/>
                  <a:pt x="1089577" y="820037"/>
                  <a:pt x="1083823" y="820051"/>
                </a:cubicBezTo>
                <a:cubicBezTo>
                  <a:pt x="1078070" y="820065"/>
                  <a:pt x="1072964" y="820540"/>
                  <a:pt x="1068509" y="821478"/>
                </a:cubicBezTo>
                <a:lnTo>
                  <a:pt x="1023430" y="821831"/>
                </a:lnTo>
                <a:cubicBezTo>
                  <a:pt x="1013736" y="821074"/>
                  <a:pt x="1006655" y="821021"/>
                  <a:pt x="1002183" y="821670"/>
                </a:cubicBezTo>
                <a:cubicBezTo>
                  <a:pt x="997712" y="822320"/>
                  <a:pt x="987875" y="822009"/>
                  <a:pt x="972668" y="820735"/>
                </a:cubicBezTo>
                <a:cubicBezTo>
                  <a:pt x="966961" y="820181"/>
                  <a:pt x="961422" y="819928"/>
                  <a:pt x="956051" y="819978"/>
                </a:cubicBezTo>
                <a:cubicBezTo>
                  <a:pt x="950681" y="820028"/>
                  <a:pt x="946648" y="820604"/>
                  <a:pt x="943953" y="821706"/>
                </a:cubicBezTo>
                <a:cubicBezTo>
                  <a:pt x="931191" y="820624"/>
                  <a:pt x="918721" y="819913"/>
                  <a:pt x="906546" y="819573"/>
                </a:cubicBezTo>
                <a:cubicBezTo>
                  <a:pt x="894370" y="819232"/>
                  <a:pt x="881900" y="818520"/>
                  <a:pt x="869136" y="817438"/>
                </a:cubicBezTo>
                <a:cubicBezTo>
                  <a:pt x="830103" y="819580"/>
                  <a:pt x="781798" y="820394"/>
                  <a:pt x="724219" y="819880"/>
                </a:cubicBezTo>
                <a:cubicBezTo>
                  <a:pt x="666642" y="819367"/>
                  <a:pt x="619661" y="817557"/>
                  <a:pt x="583279" y="814449"/>
                </a:cubicBezTo>
                <a:cubicBezTo>
                  <a:pt x="577707" y="816485"/>
                  <a:pt x="569835" y="817045"/>
                  <a:pt x="559659" y="816128"/>
                </a:cubicBezTo>
                <a:cubicBezTo>
                  <a:pt x="549484" y="815212"/>
                  <a:pt x="540437" y="814287"/>
                  <a:pt x="532515" y="813353"/>
                </a:cubicBezTo>
                <a:lnTo>
                  <a:pt x="492778" y="813291"/>
                </a:lnTo>
                <a:cubicBezTo>
                  <a:pt x="487036" y="812753"/>
                  <a:pt x="480648" y="812382"/>
                  <a:pt x="473614" y="812181"/>
                </a:cubicBezTo>
                <a:cubicBezTo>
                  <a:pt x="466581" y="811979"/>
                  <a:pt x="460279" y="812076"/>
                  <a:pt x="454707" y="812469"/>
                </a:cubicBezTo>
                <a:lnTo>
                  <a:pt x="412961" y="811303"/>
                </a:lnTo>
                <a:lnTo>
                  <a:pt x="414286" y="808678"/>
                </a:lnTo>
                <a:cubicBezTo>
                  <a:pt x="416106" y="807932"/>
                  <a:pt x="418887" y="807506"/>
                  <a:pt x="422629" y="807399"/>
                </a:cubicBezTo>
                <a:cubicBezTo>
                  <a:pt x="426371" y="807292"/>
                  <a:pt x="430156" y="807418"/>
                  <a:pt x="433984" y="807777"/>
                </a:cubicBezTo>
                <a:cubicBezTo>
                  <a:pt x="445111" y="806912"/>
                  <a:pt x="457660" y="806409"/>
                  <a:pt x="471628" y="806268"/>
                </a:cubicBezTo>
                <a:cubicBezTo>
                  <a:pt x="485597" y="806127"/>
                  <a:pt x="498317" y="806557"/>
                  <a:pt x="509786" y="807556"/>
                </a:cubicBezTo>
                <a:cubicBezTo>
                  <a:pt x="516086" y="806831"/>
                  <a:pt x="522596" y="806639"/>
                  <a:pt x="529318" y="806983"/>
                </a:cubicBezTo>
                <a:cubicBezTo>
                  <a:pt x="536042" y="807328"/>
                  <a:pt x="542220" y="807793"/>
                  <a:pt x="547857" y="808379"/>
                </a:cubicBezTo>
                <a:cubicBezTo>
                  <a:pt x="562802" y="806993"/>
                  <a:pt x="580065" y="805940"/>
                  <a:pt x="599645" y="805219"/>
                </a:cubicBezTo>
                <a:cubicBezTo>
                  <a:pt x="619226" y="804498"/>
                  <a:pt x="636574" y="803911"/>
                  <a:pt x="651689" y="803457"/>
                </a:cubicBezTo>
                <a:cubicBezTo>
                  <a:pt x="663532" y="802182"/>
                  <a:pt x="676232" y="801274"/>
                  <a:pt x="689788" y="800732"/>
                </a:cubicBezTo>
                <a:cubicBezTo>
                  <a:pt x="703346" y="800190"/>
                  <a:pt x="715798" y="800404"/>
                  <a:pt x="727149" y="801373"/>
                </a:cubicBezTo>
                <a:lnTo>
                  <a:pt x="744840" y="799368"/>
                </a:lnTo>
                <a:lnTo>
                  <a:pt x="774238" y="802124"/>
                </a:lnTo>
                <a:cubicBezTo>
                  <a:pt x="780760" y="801381"/>
                  <a:pt x="788161" y="801121"/>
                  <a:pt x="796441" y="801344"/>
                </a:cubicBezTo>
                <a:cubicBezTo>
                  <a:pt x="804720" y="801567"/>
                  <a:pt x="811789" y="801962"/>
                  <a:pt x="817650" y="802531"/>
                </a:cubicBezTo>
                <a:lnTo>
                  <a:pt x="844014" y="798591"/>
                </a:lnTo>
                <a:cubicBezTo>
                  <a:pt x="851634" y="799324"/>
                  <a:pt x="859777" y="799820"/>
                  <a:pt x="868439" y="800079"/>
                </a:cubicBezTo>
                <a:cubicBezTo>
                  <a:pt x="877102" y="800339"/>
                  <a:pt x="884657" y="800092"/>
                  <a:pt x="891101" y="799342"/>
                </a:cubicBezTo>
                <a:cubicBezTo>
                  <a:pt x="901233" y="800025"/>
                  <a:pt x="914117" y="799706"/>
                  <a:pt x="929751" y="798386"/>
                </a:cubicBezTo>
                <a:cubicBezTo>
                  <a:pt x="945385" y="797065"/>
                  <a:pt x="958097" y="795814"/>
                  <a:pt x="967887" y="794633"/>
                </a:cubicBezTo>
                <a:lnTo>
                  <a:pt x="978910" y="795667"/>
                </a:lnTo>
                <a:cubicBezTo>
                  <a:pt x="979006" y="795161"/>
                  <a:pt x="976221" y="794326"/>
                  <a:pt x="970554" y="793165"/>
                </a:cubicBezTo>
                <a:cubicBezTo>
                  <a:pt x="964885" y="792004"/>
                  <a:pt x="960763" y="791273"/>
                  <a:pt x="958188" y="790975"/>
                </a:cubicBezTo>
                <a:lnTo>
                  <a:pt x="923791" y="790497"/>
                </a:lnTo>
                <a:cubicBezTo>
                  <a:pt x="916304" y="789872"/>
                  <a:pt x="911069" y="789228"/>
                  <a:pt x="908089" y="788566"/>
                </a:cubicBezTo>
                <a:cubicBezTo>
                  <a:pt x="905108" y="787905"/>
                  <a:pt x="905215" y="786847"/>
                  <a:pt x="908410" y="785389"/>
                </a:cubicBezTo>
                <a:lnTo>
                  <a:pt x="913410" y="783110"/>
                </a:lnTo>
                <a:lnTo>
                  <a:pt x="953830" y="786901"/>
                </a:lnTo>
                <a:cubicBezTo>
                  <a:pt x="960527" y="784437"/>
                  <a:pt x="969813" y="782559"/>
                  <a:pt x="981692" y="781268"/>
                </a:cubicBezTo>
                <a:cubicBezTo>
                  <a:pt x="993567" y="779977"/>
                  <a:pt x="1002855" y="778099"/>
                  <a:pt x="1009552" y="775636"/>
                </a:cubicBezTo>
                <a:cubicBezTo>
                  <a:pt x="1050753" y="776502"/>
                  <a:pt x="1082563" y="777234"/>
                  <a:pt x="1104980" y="777828"/>
                </a:cubicBezTo>
                <a:cubicBezTo>
                  <a:pt x="1127399" y="778423"/>
                  <a:pt x="1153686" y="776117"/>
                  <a:pt x="1183844" y="770909"/>
                </a:cubicBezTo>
                <a:lnTo>
                  <a:pt x="1231614" y="775390"/>
                </a:lnTo>
                <a:cubicBezTo>
                  <a:pt x="1241696" y="773949"/>
                  <a:pt x="1253324" y="772941"/>
                  <a:pt x="1266498" y="772363"/>
                </a:cubicBezTo>
                <a:cubicBezTo>
                  <a:pt x="1279672" y="771784"/>
                  <a:pt x="1291973" y="771984"/>
                  <a:pt x="1303400" y="772961"/>
                </a:cubicBezTo>
                <a:cubicBezTo>
                  <a:pt x="1311746" y="770670"/>
                  <a:pt x="1325340" y="770533"/>
                  <a:pt x="1344179" y="772548"/>
                </a:cubicBezTo>
                <a:cubicBezTo>
                  <a:pt x="1363021" y="774563"/>
                  <a:pt x="1377030" y="774235"/>
                  <a:pt x="1386209" y="771564"/>
                </a:cubicBezTo>
                <a:cubicBezTo>
                  <a:pt x="1379598" y="770792"/>
                  <a:pt x="1375197" y="769768"/>
                  <a:pt x="1373007" y="768494"/>
                </a:cubicBezTo>
                <a:cubicBezTo>
                  <a:pt x="1370817" y="767220"/>
                  <a:pt x="1366416" y="766196"/>
                  <a:pt x="1359804" y="765424"/>
                </a:cubicBezTo>
                <a:cubicBezTo>
                  <a:pt x="1354021" y="764862"/>
                  <a:pt x="1347717" y="764537"/>
                  <a:pt x="1340892" y="764452"/>
                </a:cubicBezTo>
                <a:cubicBezTo>
                  <a:pt x="1334066" y="764365"/>
                  <a:pt x="1328349" y="764782"/>
                  <a:pt x="1323741" y="765705"/>
                </a:cubicBezTo>
                <a:cubicBezTo>
                  <a:pt x="1318590" y="765109"/>
                  <a:pt x="1309098" y="764218"/>
                  <a:pt x="1295262" y="763035"/>
                </a:cubicBezTo>
                <a:cubicBezTo>
                  <a:pt x="1281427" y="761851"/>
                  <a:pt x="1272104" y="761894"/>
                  <a:pt x="1267296" y="763161"/>
                </a:cubicBezTo>
                <a:cubicBezTo>
                  <a:pt x="1259254" y="763208"/>
                  <a:pt x="1243194" y="762618"/>
                  <a:pt x="1219117" y="761391"/>
                </a:cubicBezTo>
                <a:cubicBezTo>
                  <a:pt x="1195044" y="760163"/>
                  <a:pt x="1184154" y="758226"/>
                  <a:pt x="1186453" y="755578"/>
                </a:cubicBezTo>
                <a:lnTo>
                  <a:pt x="1152056" y="755102"/>
                </a:lnTo>
                <a:cubicBezTo>
                  <a:pt x="1139374" y="756508"/>
                  <a:pt x="1125685" y="757362"/>
                  <a:pt x="1110993" y="757664"/>
                </a:cubicBezTo>
                <a:lnTo>
                  <a:pt x="1077922" y="754562"/>
                </a:lnTo>
                <a:lnTo>
                  <a:pt x="1047882" y="758158"/>
                </a:lnTo>
                <a:lnTo>
                  <a:pt x="1011136" y="754712"/>
                </a:lnTo>
                <a:lnTo>
                  <a:pt x="986097" y="756029"/>
                </a:lnTo>
                <a:lnTo>
                  <a:pt x="992763" y="752988"/>
                </a:lnTo>
                <a:lnTo>
                  <a:pt x="949351" y="752582"/>
                </a:lnTo>
                <a:cubicBezTo>
                  <a:pt x="947088" y="748857"/>
                  <a:pt x="942897" y="748159"/>
                  <a:pt x="936777" y="750486"/>
                </a:cubicBezTo>
                <a:cubicBezTo>
                  <a:pt x="930657" y="752814"/>
                  <a:pt x="926060" y="754825"/>
                  <a:pt x="922986" y="756523"/>
                </a:cubicBezTo>
                <a:cubicBezTo>
                  <a:pt x="917650" y="758617"/>
                  <a:pt x="909304" y="759056"/>
                  <a:pt x="897945" y="757839"/>
                </a:cubicBezTo>
                <a:cubicBezTo>
                  <a:pt x="886657" y="758441"/>
                  <a:pt x="872840" y="758176"/>
                  <a:pt x="856494" y="757043"/>
                </a:cubicBezTo>
                <a:cubicBezTo>
                  <a:pt x="840147" y="755911"/>
                  <a:pt x="824909" y="755284"/>
                  <a:pt x="810780" y="755161"/>
                </a:cubicBezTo>
                <a:lnTo>
                  <a:pt x="813088" y="748048"/>
                </a:lnTo>
                <a:lnTo>
                  <a:pt x="856159" y="746590"/>
                </a:lnTo>
                <a:cubicBezTo>
                  <a:pt x="863758" y="747207"/>
                  <a:pt x="870436" y="747108"/>
                  <a:pt x="876194" y="746293"/>
                </a:cubicBezTo>
                <a:cubicBezTo>
                  <a:pt x="881950" y="745478"/>
                  <a:pt x="885285" y="744378"/>
                  <a:pt x="886199" y="742993"/>
                </a:cubicBezTo>
                <a:cubicBezTo>
                  <a:pt x="901232" y="744556"/>
                  <a:pt x="916928" y="744806"/>
                  <a:pt x="933286" y="743745"/>
                </a:cubicBezTo>
                <a:lnTo>
                  <a:pt x="962682" y="746502"/>
                </a:lnTo>
                <a:cubicBezTo>
                  <a:pt x="973212" y="745657"/>
                  <a:pt x="983368" y="745236"/>
                  <a:pt x="993148" y="745237"/>
                </a:cubicBezTo>
                <a:cubicBezTo>
                  <a:pt x="1002930" y="745238"/>
                  <a:pt x="1013256" y="745749"/>
                  <a:pt x="1024127" y="746768"/>
                </a:cubicBezTo>
                <a:lnTo>
                  <a:pt x="1058182" y="745381"/>
                </a:lnTo>
                <a:lnTo>
                  <a:pt x="1105611" y="747997"/>
                </a:lnTo>
                <a:cubicBezTo>
                  <a:pt x="1108546" y="747794"/>
                  <a:pt x="1112023" y="747472"/>
                  <a:pt x="1116043" y="747028"/>
                </a:cubicBezTo>
                <a:cubicBezTo>
                  <a:pt x="1120062" y="746584"/>
                  <a:pt x="1123037" y="745985"/>
                  <a:pt x="1124968" y="745231"/>
                </a:cubicBezTo>
                <a:cubicBezTo>
                  <a:pt x="1126867" y="743481"/>
                  <a:pt x="1119544" y="742528"/>
                  <a:pt x="1103001" y="742369"/>
                </a:cubicBezTo>
                <a:cubicBezTo>
                  <a:pt x="1086456" y="742211"/>
                  <a:pt x="1074294" y="741949"/>
                  <a:pt x="1066516" y="741582"/>
                </a:cubicBezTo>
                <a:lnTo>
                  <a:pt x="1081514" y="734742"/>
                </a:lnTo>
                <a:lnTo>
                  <a:pt x="1094546" y="736881"/>
                </a:lnTo>
                <a:cubicBezTo>
                  <a:pt x="1100120" y="737328"/>
                  <a:pt x="1104921" y="737243"/>
                  <a:pt x="1108946" y="736628"/>
                </a:cubicBezTo>
                <a:cubicBezTo>
                  <a:pt x="1112972" y="736013"/>
                  <a:pt x="1115850" y="735290"/>
                  <a:pt x="1117577" y="734459"/>
                </a:cubicBezTo>
                <a:cubicBezTo>
                  <a:pt x="1123184" y="734050"/>
                  <a:pt x="1129332" y="733520"/>
                  <a:pt x="1136020" y="732868"/>
                </a:cubicBezTo>
                <a:cubicBezTo>
                  <a:pt x="1142711" y="732217"/>
                  <a:pt x="1148356" y="731410"/>
                  <a:pt x="1152958" y="730448"/>
                </a:cubicBezTo>
                <a:lnTo>
                  <a:pt x="1187355" y="730926"/>
                </a:lnTo>
                <a:lnTo>
                  <a:pt x="1207695" y="723672"/>
                </a:lnTo>
                <a:lnTo>
                  <a:pt x="1221710" y="721321"/>
                </a:lnTo>
                <a:cubicBezTo>
                  <a:pt x="1225066" y="719918"/>
                  <a:pt x="1229029" y="719373"/>
                  <a:pt x="1233601" y="719687"/>
                </a:cubicBezTo>
                <a:cubicBezTo>
                  <a:pt x="1238172" y="720003"/>
                  <a:pt x="1243225" y="720476"/>
                  <a:pt x="1248758" y="721109"/>
                </a:cubicBezTo>
                <a:cubicBezTo>
                  <a:pt x="1252711" y="721328"/>
                  <a:pt x="1257496" y="721165"/>
                  <a:pt x="1263115" y="720623"/>
                </a:cubicBezTo>
                <a:cubicBezTo>
                  <a:pt x="1266697" y="720463"/>
                  <a:pt x="1272556" y="720401"/>
                  <a:pt x="1280688" y="720439"/>
                </a:cubicBezTo>
                <a:cubicBezTo>
                  <a:pt x="1288821" y="720476"/>
                  <a:pt x="1293760" y="720329"/>
                  <a:pt x="1295505" y="719996"/>
                </a:cubicBezTo>
                <a:cubicBezTo>
                  <a:pt x="1295996" y="719603"/>
                  <a:pt x="1295259" y="719267"/>
                  <a:pt x="1293287" y="718987"/>
                </a:cubicBezTo>
                <a:cubicBezTo>
                  <a:pt x="1291318" y="718706"/>
                  <a:pt x="1290163" y="718560"/>
                  <a:pt x="1289822" y="718547"/>
                </a:cubicBezTo>
                <a:cubicBezTo>
                  <a:pt x="1273029" y="717240"/>
                  <a:pt x="1255926" y="716704"/>
                  <a:pt x="1238515" y="716942"/>
                </a:cubicBezTo>
                <a:cubicBezTo>
                  <a:pt x="1221102" y="717180"/>
                  <a:pt x="1204920" y="716731"/>
                  <a:pt x="1189964" y="715595"/>
                </a:cubicBezTo>
                <a:cubicBezTo>
                  <a:pt x="1182615" y="714906"/>
                  <a:pt x="1180606" y="713802"/>
                  <a:pt x="1183940" y="712281"/>
                </a:cubicBezTo>
                <a:lnTo>
                  <a:pt x="1161209" y="706484"/>
                </a:lnTo>
                <a:lnTo>
                  <a:pt x="1194922" y="703234"/>
                </a:lnTo>
                <a:cubicBezTo>
                  <a:pt x="1203698" y="703904"/>
                  <a:pt x="1211699" y="704043"/>
                  <a:pt x="1218926" y="703652"/>
                </a:cubicBezTo>
                <a:cubicBezTo>
                  <a:pt x="1226153" y="703260"/>
                  <a:pt x="1235071" y="703487"/>
                  <a:pt x="1245684" y="704330"/>
                </a:cubicBezTo>
                <a:lnTo>
                  <a:pt x="1252351" y="701290"/>
                </a:lnTo>
                <a:cubicBezTo>
                  <a:pt x="1259292" y="699135"/>
                  <a:pt x="1268101" y="699160"/>
                  <a:pt x="1278774" y="701363"/>
                </a:cubicBezTo>
                <a:cubicBezTo>
                  <a:pt x="1289448" y="703566"/>
                  <a:pt x="1300339" y="702641"/>
                  <a:pt x="1311447" y="698586"/>
                </a:cubicBezTo>
                <a:cubicBezTo>
                  <a:pt x="1335596" y="697339"/>
                  <a:pt x="1358740" y="695540"/>
                  <a:pt x="1380882" y="693188"/>
                </a:cubicBezTo>
                <a:cubicBezTo>
                  <a:pt x="1395483" y="694443"/>
                  <a:pt x="1409704" y="694860"/>
                  <a:pt x="1423547" y="694441"/>
                </a:cubicBezTo>
                <a:cubicBezTo>
                  <a:pt x="1437389" y="694021"/>
                  <a:pt x="1451440" y="693507"/>
                  <a:pt x="1465700" y="692897"/>
                </a:cubicBezTo>
                <a:cubicBezTo>
                  <a:pt x="1442368" y="689984"/>
                  <a:pt x="1423550" y="688294"/>
                  <a:pt x="1409245" y="687832"/>
                </a:cubicBezTo>
                <a:cubicBezTo>
                  <a:pt x="1394938" y="687368"/>
                  <a:pt x="1380799" y="686576"/>
                  <a:pt x="1366825" y="685456"/>
                </a:cubicBezTo>
                <a:lnTo>
                  <a:pt x="1378492" y="680136"/>
                </a:lnTo>
                <a:lnTo>
                  <a:pt x="1418871" y="673846"/>
                </a:lnTo>
                <a:cubicBezTo>
                  <a:pt x="1419855" y="674492"/>
                  <a:pt x="1420985" y="675322"/>
                  <a:pt x="1422263" y="676340"/>
                </a:cubicBezTo>
                <a:cubicBezTo>
                  <a:pt x="1423539" y="677357"/>
                  <a:pt x="1425087" y="677998"/>
                  <a:pt x="1426904" y="678264"/>
                </a:cubicBezTo>
                <a:cubicBezTo>
                  <a:pt x="1430599" y="678515"/>
                  <a:pt x="1433645" y="678304"/>
                  <a:pt x="1436043" y="677633"/>
                </a:cubicBezTo>
                <a:cubicBezTo>
                  <a:pt x="1438440" y="676960"/>
                  <a:pt x="1440064" y="676387"/>
                  <a:pt x="1440919" y="675914"/>
                </a:cubicBezTo>
                <a:lnTo>
                  <a:pt x="1526078" y="677488"/>
                </a:lnTo>
                <a:lnTo>
                  <a:pt x="1596500" y="672619"/>
                </a:lnTo>
                <a:lnTo>
                  <a:pt x="1612161" y="660247"/>
                </a:lnTo>
                <a:cubicBezTo>
                  <a:pt x="1609502" y="656676"/>
                  <a:pt x="1611022" y="654058"/>
                  <a:pt x="1616721" y="652392"/>
                </a:cubicBezTo>
                <a:cubicBezTo>
                  <a:pt x="1628326" y="649632"/>
                  <a:pt x="1640918" y="648487"/>
                  <a:pt x="1654496" y="648956"/>
                </a:cubicBezTo>
                <a:cubicBezTo>
                  <a:pt x="1668074" y="649425"/>
                  <a:pt x="1681378" y="648073"/>
                  <a:pt x="1694409" y="644896"/>
                </a:cubicBezTo>
                <a:cubicBezTo>
                  <a:pt x="1694674" y="644864"/>
                  <a:pt x="1695569" y="644511"/>
                  <a:pt x="1697091" y="643840"/>
                </a:cubicBezTo>
                <a:cubicBezTo>
                  <a:pt x="1698615" y="643168"/>
                  <a:pt x="1699177" y="642369"/>
                  <a:pt x="1698777" y="641445"/>
                </a:cubicBezTo>
                <a:cubicBezTo>
                  <a:pt x="1697406" y="640668"/>
                  <a:pt x="1693550" y="640346"/>
                  <a:pt x="1687214" y="640477"/>
                </a:cubicBezTo>
                <a:cubicBezTo>
                  <a:pt x="1680879" y="640609"/>
                  <a:pt x="1676312" y="640494"/>
                  <a:pt x="1673516" y="640135"/>
                </a:cubicBezTo>
                <a:cubicBezTo>
                  <a:pt x="1669116" y="638885"/>
                  <a:pt x="1665378" y="638528"/>
                  <a:pt x="1662308" y="639063"/>
                </a:cubicBezTo>
                <a:cubicBezTo>
                  <a:pt x="1658022" y="640589"/>
                  <a:pt x="1654104" y="641734"/>
                  <a:pt x="1650554" y="642500"/>
                </a:cubicBezTo>
                <a:cubicBezTo>
                  <a:pt x="1647006" y="643265"/>
                  <a:pt x="1643895" y="642001"/>
                  <a:pt x="1641224" y="638706"/>
                </a:cubicBezTo>
                <a:lnTo>
                  <a:pt x="1630208" y="633230"/>
                </a:lnTo>
                <a:lnTo>
                  <a:pt x="1614064" y="616210"/>
                </a:lnTo>
                <a:lnTo>
                  <a:pt x="1587281" y="617518"/>
                </a:lnTo>
                <a:cubicBezTo>
                  <a:pt x="1583658" y="615272"/>
                  <a:pt x="1579225" y="613397"/>
                  <a:pt x="1573985" y="611894"/>
                </a:cubicBezTo>
                <a:cubicBezTo>
                  <a:pt x="1568748" y="610392"/>
                  <a:pt x="1563934" y="609171"/>
                  <a:pt x="1559551" y="608234"/>
                </a:cubicBezTo>
                <a:cubicBezTo>
                  <a:pt x="1558169" y="606283"/>
                  <a:pt x="1555897" y="604591"/>
                  <a:pt x="1552737" y="603160"/>
                </a:cubicBezTo>
                <a:cubicBezTo>
                  <a:pt x="1549575" y="601730"/>
                  <a:pt x="1545831" y="601556"/>
                  <a:pt x="1541506" y="602639"/>
                </a:cubicBezTo>
                <a:lnTo>
                  <a:pt x="1531437" y="607757"/>
                </a:lnTo>
                <a:lnTo>
                  <a:pt x="1519472" y="591689"/>
                </a:lnTo>
                <a:cubicBezTo>
                  <a:pt x="1525519" y="590782"/>
                  <a:pt x="1534985" y="590099"/>
                  <a:pt x="1547870" y="589637"/>
                </a:cubicBezTo>
                <a:cubicBezTo>
                  <a:pt x="1560754" y="589176"/>
                  <a:pt x="1566422" y="586885"/>
                  <a:pt x="1564870" y="582764"/>
                </a:cubicBezTo>
                <a:cubicBezTo>
                  <a:pt x="1563335" y="580995"/>
                  <a:pt x="1560993" y="579596"/>
                  <a:pt x="1557844" y="578569"/>
                </a:cubicBezTo>
                <a:cubicBezTo>
                  <a:pt x="1554694" y="577543"/>
                  <a:pt x="1551971" y="576798"/>
                  <a:pt x="1549676" y="576337"/>
                </a:cubicBezTo>
                <a:lnTo>
                  <a:pt x="1512826" y="582763"/>
                </a:lnTo>
                <a:lnTo>
                  <a:pt x="1486233" y="579667"/>
                </a:lnTo>
                <a:cubicBezTo>
                  <a:pt x="1477804" y="582132"/>
                  <a:pt x="1469779" y="583392"/>
                  <a:pt x="1462158" y="583446"/>
                </a:cubicBezTo>
                <a:cubicBezTo>
                  <a:pt x="1454535" y="583500"/>
                  <a:pt x="1446606" y="582557"/>
                  <a:pt x="1438367" y="580618"/>
                </a:cubicBezTo>
                <a:lnTo>
                  <a:pt x="1415573" y="587282"/>
                </a:lnTo>
                <a:cubicBezTo>
                  <a:pt x="1402783" y="584862"/>
                  <a:pt x="1390564" y="585535"/>
                  <a:pt x="1378913" y="589304"/>
                </a:cubicBezTo>
                <a:cubicBezTo>
                  <a:pt x="1378145" y="586041"/>
                  <a:pt x="1375503" y="583462"/>
                  <a:pt x="1370982" y="581568"/>
                </a:cubicBezTo>
                <a:cubicBezTo>
                  <a:pt x="1366463" y="579673"/>
                  <a:pt x="1361256" y="579474"/>
                  <a:pt x="1355359" y="580972"/>
                </a:cubicBezTo>
                <a:lnTo>
                  <a:pt x="1321739" y="577757"/>
                </a:lnTo>
                <a:lnTo>
                  <a:pt x="1319653" y="560975"/>
                </a:lnTo>
                <a:cubicBezTo>
                  <a:pt x="1330658" y="560611"/>
                  <a:pt x="1342505" y="559050"/>
                  <a:pt x="1355196" y="556290"/>
                </a:cubicBezTo>
                <a:cubicBezTo>
                  <a:pt x="1367886" y="553532"/>
                  <a:pt x="1378642" y="552833"/>
                  <a:pt x="1387464" y="554194"/>
                </a:cubicBezTo>
                <a:cubicBezTo>
                  <a:pt x="1396265" y="551259"/>
                  <a:pt x="1402786" y="552250"/>
                  <a:pt x="1407027" y="557170"/>
                </a:cubicBezTo>
                <a:cubicBezTo>
                  <a:pt x="1409492" y="561160"/>
                  <a:pt x="1413156" y="565887"/>
                  <a:pt x="1418019" y="571348"/>
                </a:cubicBezTo>
                <a:cubicBezTo>
                  <a:pt x="1422882" y="576812"/>
                  <a:pt x="1426120" y="575140"/>
                  <a:pt x="1427730" y="566336"/>
                </a:cubicBezTo>
                <a:lnTo>
                  <a:pt x="1461542" y="565146"/>
                </a:lnTo>
                <a:lnTo>
                  <a:pt x="1456223" y="558005"/>
                </a:lnTo>
                <a:lnTo>
                  <a:pt x="1475787" y="560981"/>
                </a:lnTo>
                <a:lnTo>
                  <a:pt x="1504280" y="552651"/>
                </a:lnTo>
                <a:lnTo>
                  <a:pt x="1527833" y="560983"/>
                </a:lnTo>
                <a:lnTo>
                  <a:pt x="1553478" y="553486"/>
                </a:lnTo>
                <a:cubicBezTo>
                  <a:pt x="1564937" y="554120"/>
                  <a:pt x="1575636" y="556065"/>
                  <a:pt x="1585578" y="559319"/>
                </a:cubicBezTo>
                <a:lnTo>
                  <a:pt x="1612359" y="558010"/>
                </a:lnTo>
                <a:cubicBezTo>
                  <a:pt x="1610460" y="551772"/>
                  <a:pt x="1618867" y="547141"/>
                  <a:pt x="1637577" y="544115"/>
                </a:cubicBezTo>
                <a:cubicBezTo>
                  <a:pt x="1656287" y="541091"/>
                  <a:pt x="1668775" y="539614"/>
                  <a:pt x="1675042" y="539684"/>
                </a:cubicBezTo>
                <a:cubicBezTo>
                  <a:pt x="1678842" y="542649"/>
                  <a:pt x="1686108" y="542699"/>
                  <a:pt x="1696839" y="539834"/>
                </a:cubicBezTo>
                <a:cubicBezTo>
                  <a:pt x="1707571" y="536967"/>
                  <a:pt x="1714932" y="534816"/>
                  <a:pt x="1718921" y="533377"/>
                </a:cubicBezTo>
                <a:cubicBezTo>
                  <a:pt x="1722550" y="535532"/>
                  <a:pt x="1727022" y="536490"/>
                  <a:pt x="1732337" y="536248"/>
                </a:cubicBezTo>
                <a:cubicBezTo>
                  <a:pt x="1737650" y="536008"/>
                  <a:pt x="1742550" y="535211"/>
                  <a:pt x="1747034" y="533854"/>
                </a:cubicBezTo>
                <a:cubicBezTo>
                  <a:pt x="1752154" y="531995"/>
                  <a:pt x="1755542" y="529555"/>
                  <a:pt x="1757195" y="526535"/>
                </a:cubicBezTo>
                <a:cubicBezTo>
                  <a:pt x="1758851" y="523514"/>
                  <a:pt x="1762237" y="521075"/>
                  <a:pt x="1767359" y="519215"/>
                </a:cubicBezTo>
                <a:cubicBezTo>
                  <a:pt x="1760097" y="512959"/>
                  <a:pt x="1749168" y="512260"/>
                  <a:pt x="1734569" y="517116"/>
                </a:cubicBezTo>
                <a:cubicBezTo>
                  <a:pt x="1719971" y="521974"/>
                  <a:pt x="1709373" y="521720"/>
                  <a:pt x="1702777" y="516357"/>
                </a:cubicBezTo>
                <a:cubicBezTo>
                  <a:pt x="1693914" y="518722"/>
                  <a:pt x="1684336" y="519257"/>
                  <a:pt x="1674048" y="517962"/>
                </a:cubicBezTo>
                <a:cubicBezTo>
                  <a:pt x="1663759" y="516668"/>
                  <a:pt x="1654657" y="514347"/>
                  <a:pt x="1646744" y="510999"/>
                </a:cubicBezTo>
                <a:lnTo>
                  <a:pt x="1609702" y="521828"/>
                </a:lnTo>
                <a:cubicBezTo>
                  <a:pt x="1585994" y="509693"/>
                  <a:pt x="1565415" y="504386"/>
                  <a:pt x="1547973" y="505908"/>
                </a:cubicBezTo>
                <a:cubicBezTo>
                  <a:pt x="1530529" y="507430"/>
                  <a:pt x="1505771" y="509324"/>
                  <a:pt x="1473703" y="511588"/>
                </a:cubicBezTo>
                <a:cubicBezTo>
                  <a:pt x="1468384" y="505805"/>
                  <a:pt x="1461073" y="501422"/>
                  <a:pt x="1451764" y="498437"/>
                </a:cubicBezTo>
                <a:cubicBezTo>
                  <a:pt x="1442457" y="495450"/>
                  <a:pt x="1435144" y="491066"/>
                  <a:pt x="1429827" y="485284"/>
                </a:cubicBezTo>
                <a:lnTo>
                  <a:pt x="1398484" y="494448"/>
                </a:lnTo>
                <a:lnTo>
                  <a:pt x="1394497" y="489091"/>
                </a:lnTo>
                <a:cubicBezTo>
                  <a:pt x="1391948" y="485669"/>
                  <a:pt x="1391821" y="483171"/>
                  <a:pt x="1394118" y="481594"/>
                </a:cubicBezTo>
                <a:cubicBezTo>
                  <a:pt x="1396413" y="480017"/>
                  <a:pt x="1400465" y="478470"/>
                  <a:pt x="1406275" y="476952"/>
                </a:cubicBezTo>
                <a:lnTo>
                  <a:pt x="1433056" y="475644"/>
                </a:lnTo>
                <a:cubicBezTo>
                  <a:pt x="1435052" y="474925"/>
                  <a:pt x="1438234" y="473179"/>
                  <a:pt x="1442602" y="470407"/>
                </a:cubicBezTo>
                <a:cubicBezTo>
                  <a:pt x="1446972" y="467635"/>
                  <a:pt x="1449108" y="465652"/>
                  <a:pt x="1449013" y="464456"/>
                </a:cubicBezTo>
                <a:lnTo>
                  <a:pt x="1440466" y="466955"/>
                </a:lnTo>
                <a:cubicBezTo>
                  <a:pt x="1432789" y="464218"/>
                  <a:pt x="1422833" y="461332"/>
                  <a:pt x="1410598" y="458297"/>
                </a:cubicBezTo>
                <a:cubicBezTo>
                  <a:pt x="1398362" y="455260"/>
                  <a:pt x="1388310" y="454576"/>
                  <a:pt x="1380444" y="456242"/>
                </a:cubicBezTo>
                <a:cubicBezTo>
                  <a:pt x="1375391" y="454503"/>
                  <a:pt x="1369495" y="453962"/>
                  <a:pt x="1362754" y="454619"/>
                </a:cubicBezTo>
                <a:cubicBezTo>
                  <a:pt x="1356016" y="455276"/>
                  <a:pt x="1349693" y="456492"/>
                  <a:pt x="1343784" y="458264"/>
                </a:cubicBezTo>
                <a:lnTo>
                  <a:pt x="1323080" y="449098"/>
                </a:lnTo>
                <a:cubicBezTo>
                  <a:pt x="1318538" y="450473"/>
                  <a:pt x="1313044" y="451444"/>
                  <a:pt x="1306603" y="452015"/>
                </a:cubicBezTo>
                <a:cubicBezTo>
                  <a:pt x="1300159" y="452584"/>
                  <a:pt x="1294383" y="452009"/>
                  <a:pt x="1289270" y="450288"/>
                </a:cubicBezTo>
                <a:lnTo>
                  <a:pt x="1266476" y="456952"/>
                </a:lnTo>
                <a:lnTo>
                  <a:pt x="1252610" y="452310"/>
                </a:lnTo>
                <a:cubicBezTo>
                  <a:pt x="1243805" y="454657"/>
                  <a:pt x="1234109" y="455228"/>
                  <a:pt x="1223524" y="454021"/>
                </a:cubicBezTo>
                <a:cubicBezTo>
                  <a:pt x="1212938" y="452812"/>
                  <a:pt x="1203008" y="450734"/>
                  <a:pt x="1193727" y="447786"/>
                </a:cubicBezTo>
                <a:cubicBezTo>
                  <a:pt x="1181932" y="446795"/>
                  <a:pt x="1168388" y="445500"/>
                  <a:pt x="1153103" y="443901"/>
                </a:cubicBezTo>
                <a:cubicBezTo>
                  <a:pt x="1137816" y="442301"/>
                  <a:pt x="1124323" y="439905"/>
                  <a:pt x="1112622" y="436714"/>
                </a:cubicBezTo>
                <a:cubicBezTo>
                  <a:pt x="1108252" y="438127"/>
                  <a:pt x="1103455" y="439258"/>
                  <a:pt x="1098233" y="440105"/>
                </a:cubicBezTo>
                <a:cubicBezTo>
                  <a:pt x="1093008" y="440953"/>
                  <a:pt x="1087927" y="440537"/>
                  <a:pt x="1082989" y="438856"/>
                </a:cubicBezTo>
                <a:cubicBezTo>
                  <a:pt x="1074093" y="441274"/>
                  <a:pt x="1064199" y="442356"/>
                  <a:pt x="1053310" y="442097"/>
                </a:cubicBezTo>
                <a:cubicBezTo>
                  <a:pt x="1042419" y="441840"/>
                  <a:pt x="1032622" y="440719"/>
                  <a:pt x="1023916" y="438735"/>
                </a:cubicBezTo>
                <a:cubicBezTo>
                  <a:pt x="1020947" y="439602"/>
                  <a:pt x="1018004" y="439919"/>
                  <a:pt x="1015083" y="439687"/>
                </a:cubicBezTo>
                <a:cubicBezTo>
                  <a:pt x="1012164" y="439453"/>
                  <a:pt x="1009978" y="438461"/>
                  <a:pt x="1008530" y="436711"/>
                </a:cubicBezTo>
                <a:lnTo>
                  <a:pt x="1007391" y="430521"/>
                </a:lnTo>
                <a:lnTo>
                  <a:pt x="1039872" y="427547"/>
                </a:lnTo>
                <a:cubicBezTo>
                  <a:pt x="1044230" y="428448"/>
                  <a:pt x="1049144" y="428641"/>
                  <a:pt x="1054617" y="428128"/>
                </a:cubicBezTo>
                <a:cubicBezTo>
                  <a:pt x="1060089" y="427615"/>
                  <a:pt x="1065051" y="426708"/>
                  <a:pt x="1069503" y="425406"/>
                </a:cubicBezTo>
                <a:lnTo>
                  <a:pt x="1100465" y="425049"/>
                </a:lnTo>
                <a:cubicBezTo>
                  <a:pt x="1106598" y="422804"/>
                  <a:pt x="1113612" y="420573"/>
                  <a:pt x="1121502" y="418356"/>
                </a:cubicBezTo>
                <a:cubicBezTo>
                  <a:pt x="1129395" y="416139"/>
                  <a:pt x="1135552" y="417419"/>
                  <a:pt x="1139976" y="422194"/>
                </a:cubicBezTo>
                <a:cubicBezTo>
                  <a:pt x="1168199" y="414668"/>
                  <a:pt x="1204732" y="410147"/>
                  <a:pt x="1249575" y="408630"/>
                </a:cubicBezTo>
                <a:cubicBezTo>
                  <a:pt x="1294418" y="407114"/>
                  <a:pt x="1332090" y="408782"/>
                  <a:pt x="1362593" y="413632"/>
                </a:cubicBezTo>
                <a:cubicBezTo>
                  <a:pt x="1372493" y="411010"/>
                  <a:pt x="1382181" y="409265"/>
                  <a:pt x="1391653" y="408397"/>
                </a:cubicBezTo>
                <a:cubicBezTo>
                  <a:pt x="1401128" y="407530"/>
                  <a:pt x="1410816" y="405784"/>
                  <a:pt x="1420716" y="403161"/>
                </a:cubicBezTo>
                <a:cubicBezTo>
                  <a:pt x="1422861" y="405749"/>
                  <a:pt x="1426027" y="407089"/>
                  <a:pt x="1430214" y="407178"/>
                </a:cubicBezTo>
                <a:cubicBezTo>
                  <a:pt x="1434400" y="407268"/>
                  <a:pt x="1438705" y="406643"/>
                  <a:pt x="1443131" y="405304"/>
                </a:cubicBezTo>
                <a:cubicBezTo>
                  <a:pt x="1454927" y="402218"/>
                  <a:pt x="1462580" y="401428"/>
                  <a:pt x="1466091" y="402939"/>
                </a:cubicBezTo>
                <a:cubicBezTo>
                  <a:pt x="1469600" y="404450"/>
                  <a:pt x="1475116" y="404286"/>
                  <a:pt x="1482640" y="402448"/>
                </a:cubicBezTo>
                <a:lnTo>
                  <a:pt x="1517780" y="403045"/>
                </a:lnTo>
                <a:cubicBezTo>
                  <a:pt x="1521289" y="405235"/>
                  <a:pt x="1525287" y="406331"/>
                  <a:pt x="1529769" y="406333"/>
                </a:cubicBezTo>
                <a:cubicBezTo>
                  <a:pt x="1534253" y="406336"/>
                  <a:pt x="1538677" y="405676"/>
                  <a:pt x="1543043" y="404356"/>
                </a:cubicBezTo>
                <a:lnTo>
                  <a:pt x="1555960" y="398404"/>
                </a:lnTo>
                <a:lnTo>
                  <a:pt x="1574293" y="396621"/>
                </a:lnTo>
                <a:lnTo>
                  <a:pt x="1562433" y="394299"/>
                </a:lnTo>
                <a:cubicBezTo>
                  <a:pt x="1558003" y="394813"/>
                  <a:pt x="1552673" y="394839"/>
                  <a:pt x="1546443" y="394377"/>
                </a:cubicBezTo>
                <a:cubicBezTo>
                  <a:pt x="1540214" y="393915"/>
                  <a:pt x="1534843" y="393279"/>
                  <a:pt x="1530331" y="392471"/>
                </a:cubicBezTo>
                <a:lnTo>
                  <a:pt x="1512294" y="393163"/>
                </a:lnTo>
                <a:lnTo>
                  <a:pt x="1498558" y="395934"/>
                </a:lnTo>
                <a:lnTo>
                  <a:pt x="1399438" y="389946"/>
                </a:lnTo>
                <a:lnTo>
                  <a:pt x="1386698" y="386355"/>
                </a:lnTo>
                <a:cubicBezTo>
                  <a:pt x="1382388" y="385556"/>
                  <a:pt x="1378018" y="385154"/>
                  <a:pt x="1373585" y="385150"/>
                </a:cubicBezTo>
                <a:cubicBezTo>
                  <a:pt x="1369151" y="385146"/>
                  <a:pt x="1365192" y="385799"/>
                  <a:pt x="1361710" y="387110"/>
                </a:cubicBezTo>
                <a:lnTo>
                  <a:pt x="1326960" y="387423"/>
                </a:lnTo>
                <a:cubicBezTo>
                  <a:pt x="1319531" y="386310"/>
                  <a:pt x="1314077" y="386205"/>
                  <a:pt x="1310599" y="387108"/>
                </a:cubicBezTo>
                <a:cubicBezTo>
                  <a:pt x="1307120" y="388010"/>
                  <a:pt x="1299557" y="387527"/>
                  <a:pt x="1287908" y="385658"/>
                </a:cubicBezTo>
                <a:cubicBezTo>
                  <a:pt x="1283540" y="384848"/>
                  <a:pt x="1279286" y="384468"/>
                  <a:pt x="1275146" y="384516"/>
                </a:cubicBezTo>
                <a:cubicBezTo>
                  <a:pt x="1271006" y="384564"/>
                  <a:pt x="1267868" y="385364"/>
                  <a:pt x="1265734" y="386916"/>
                </a:cubicBezTo>
                <a:cubicBezTo>
                  <a:pt x="1255956" y="385328"/>
                  <a:pt x="1246387" y="384268"/>
                  <a:pt x="1237024" y="383734"/>
                </a:cubicBezTo>
                <a:cubicBezTo>
                  <a:pt x="1227660" y="383201"/>
                  <a:pt x="1218091" y="382141"/>
                  <a:pt x="1208315" y="380553"/>
                </a:cubicBezTo>
                <a:cubicBezTo>
                  <a:pt x="1178128" y="383427"/>
                  <a:pt x="1140867" y="384381"/>
                  <a:pt x="1096534" y="383413"/>
                </a:cubicBezTo>
                <a:cubicBezTo>
                  <a:pt x="1052200" y="382446"/>
                  <a:pt x="1016098" y="379683"/>
                  <a:pt x="988231" y="375126"/>
                </a:cubicBezTo>
                <a:cubicBezTo>
                  <a:pt x="983832" y="377989"/>
                  <a:pt x="977736" y="378750"/>
                  <a:pt x="969945" y="377408"/>
                </a:cubicBezTo>
                <a:cubicBezTo>
                  <a:pt x="962154" y="376067"/>
                  <a:pt x="955232" y="374718"/>
                  <a:pt x="949178" y="373361"/>
                </a:cubicBezTo>
                <a:lnTo>
                  <a:pt x="918566" y="373108"/>
                </a:lnTo>
                <a:cubicBezTo>
                  <a:pt x="914170" y="372320"/>
                  <a:pt x="909269" y="371769"/>
                  <a:pt x="903859" y="371454"/>
                </a:cubicBezTo>
                <a:cubicBezTo>
                  <a:pt x="898449" y="371139"/>
                  <a:pt x="893589" y="371248"/>
                  <a:pt x="889276" y="371783"/>
                </a:cubicBezTo>
                <a:lnTo>
                  <a:pt x="857174" y="369956"/>
                </a:lnTo>
                <a:lnTo>
                  <a:pt x="858334" y="366240"/>
                </a:lnTo>
                <a:cubicBezTo>
                  <a:pt x="859775" y="365190"/>
                  <a:pt x="861941" y="364597"/>
                  <a:pt x="864829" y="364461"/>
                </a:cubicBezTo>
                <a:cubicBezTo>
                  <a:pt x="867718" y="364324"/>
                  <a:pt x="870627" y="364519"/>
                  <a:pt x="873558" y="365044"/>
                </a:cubicBezTo>
                <a:cubicBezTo>
                  <a:pt x="882177" y="363864"/>
                  <a:pt x="891872" y="363203"/>
                  <a:pt x="902641" y="363061"/>
                </a:cubicBezTo>
                <a:cubicBezTo>
                  <a:pt x="913412" y="362920"/>
                  <a:pt x="923188" y="363582"/>
                  <a:pt x="931972" y="365047"/>
                </a:cubicBezTo>
                <a:cubicBezTo>
                  <a:pt x="936864" y="364043"/>
                  <a:pt x="941890" y="363799"/>
                  <a:pt x="947051" y="364315"/>
                </a:cubicBezTo>
                <a:cubicBezTo>
                  <a:pt x="952211" y="364831"/>
                  <a:pt x="956948" y="365516"/>
                  <a:pt x="961261" y="366370"/>
                </a:cubicBezTo>
                <a:cubicBezTo>
                  <a:pt x="972848" y="364468"/>
                  <a:pt x="986204" y="363047"/>
                  <a:pt x="1001328" y="362106"/>
                </a:cubicBezTo>
                <a:cubicBezTo>
                  <a:pt x="1016453" y="361164"/>
                  <a:pt x="1029850" y="360403"/>
                  <a:pt x="1041520" y="359825"/>
                </a:cubicBezTo>
                <a:cubicBezTo>
                  <a:pt x="1050710" y="358065"/>
                  <a:pt x="1060544" y="356829"/>
                  <a:pt x="1071018" y="356118"/>
                </a:cubicBezTo>
                <a:cubicBezTo>
                  <a:pt x="1081491" y="355405"/>
                  <a:pt x="1091075" y="355760"/>
                  <a:pt x="1099769" y="357181"/>
                </a:cubicBezTo>
                <a:lnTo>
                  <a:pt x="1113504" y="354411"/>
                </a:lnTo>
                <a:lnTo>
                  <a:pt x="1136007" y="358443"/>
                </a:lnTo>
                <a:cubicBezTo>
                  <a:pt x="1141073" y="357415"/>
                  <a:pt x="1146789" y="357078"/>
                  <a:pt x="1153156" y="357428"/>
                </a:cubicBezTo>
                <a:cubicBezTo>
                  <a:pt x="1159524" y="357778"/>
                  <a:pt x="1164950" y="358369"/>
                  <a:pt x="1169434" y="359200"/>
                </a:cubicBezTo>
                <a:lnTo>
                  <a:pt x="1189956" y="353722"/>
                </a:lnTo>
                <a:cubicBezTo>
                  <a:pt x="1195788" y="354794"/>
                  <a:pt x="1202035" y="355532"/>
                  <a:pt x="1208695" y="355935"/>
                </a:cubicBezTo>
                <a:cubicBezTo>
                  <a:pt x="1215355" y="356338"/>
                  <a:pt x="1221188" y="356020"/>
                  <a:pt x="1226195" y="354983"/>
                </a:cubicBezTo>
                <a:cubicBezTo>
                  <a:pt x="1233964" y="355994"/>
                  <a:pt x="1243907" y="355595"/>
                  <a:pt x="1256023" y="353788"/>
                </a:cubicBezTo>
                <a:cubicBezTo>
                  <a:pt x="1268137" y="351980"/>
                  <a:pt x="1277998" y="350259"/>
                  <a:pt x="1285602" y="348624"/>
                </a:cubicBezTo>
                <a:lnTo>
                  <a:pt x="1294042" y="350137"/>
                </a:lnTo>
                <a:cubicBezTo>
                  <a:pt x="1294143" y="349419"/>
                  <a:pt x="1292039" y="348224"/>
                  <a:pt x="1287734" y="346554"/>
                </a:cubicBezTo>
                <a:cubicBezTo>
                  <a:pt x="1283428" y="344884"/>
                  <a:pt x="1280291" y="343831"/>
                  <a:pt x="1278323" y="343397"/>
                </a:cubicBezTo>
                <a:lnTo>
                  <a:pt x="1251847" y="342577"/>
                </a:lnTo>
                <a:cubicBezTo>
                  <a:pt x="1246111" y="341658"/>
                  <a:pt x="1242113" y="340724"/>
                  <a:pt x="1239851" y="339774"/>
                </a:cubicBezTo>
                <a:cubicBezTo>
                  <a:pt x="1237590" y="338824"/>
                  <a:pt x="1237729" y="337323"/>
                  <a:pt x="1240267" y="335270"/>
                </a:cubicBezTo>
                <a:lnTo>
                  <a:pt x="1244238" y="332059"/>
                </a:lnTo>
                <a:lnTo>
                  <a:pt x="1275182" y="337602"/>
                </a:lnTo>
                <a:cubicBezTo>
                  <a:pt x="1280470" y="334136"/>
                  <a:pt x="1287725" y="331512"/>
                  <a:pt x="1296944" y="329731"/>
                </a:cubicBezTo>
                <a:cubicBezTo>
                  <a:pt x="1306164" y="327949"/>
                  <a:pt x="1313417" y="325325"/>
                  <a:pt x="1318707" y="321859"/>
                </a:cubicBezTo>
                <a:cubicBezTo>
                  <a:pt x="1350406" y="323260"/>
                  <a:pt x="1374875" y="324429"/>
                  <a:pt x="1392115" y="325366"/>
                </a:cubicBezTo>
                <a:cubicBezTo>
                  <a:pt x="1409356" y="326302"/>
                  <a:pt x="1429731" y="323141"/>
                  <a:pt x="1453241" y="315882"/>
                </a:cubicBezTo>
                <a:lnTo>
                  <a:pt x="1489811" y="322434"/>
                </a:lnTo>
                <a:cubicBezTo>
                  <a:pt x="1497655" y="320433"/>
                  <a:pt x="1506667" y="319050"/>
                  <a:pt x="1516848" y="318286"/>
                </a:cubicBezTo>
                <a:cubicBezTo>
                  <a:pt x="1527027" y="317521"/>
                  <a:pt x="1536494" y="317855"/>
                  <a:pt x="1545247" y="319287"/>
                </a:cubicBezTo>
                <a:cubicBezTo>
                  <a:pt x="1551798" y="316074"/>
                  <a:pt x="1562278" y="315936"/>
                  <a:pt x="1576688" y="318871"/>
                </a:cubicBezTo>
                <a:cubicBezTo>
                  <a:pt x="1591097" y="321807"/>
                  <a:pt x="1601908" y="321401"/>
                  <a:pt x="1609121" y="317652"/>
                </a:cubicBezTo>
                <a:cubicBezTo>
                  <a:pt x="1604067" y="316529"/>
                  <a:pt x="1600731" y="315059"/>
                  <a:pt x="1599111" y="313243"/>
                </a:cubicBezTo>
                <a:cubicBezTo>
                  <a:pt x="1597491" y="311427"/>
                  <a:pt x="1594155" y="309958"/>
                  <a:pt x="1589102" y="308834"/>
                </a:cubicBezTo>
                <a:cubicBezTo>
                  <a:pt x="1584675" y="308014"/>
                  <a:pt x="1579836" y="307528"/>
                  <a:pt x="1574581" y="307377"/>
                </a:cubicBezTo>
                <a:cubicBezTo>
                  <a:pt x="1569327" y="307226"/>
                  <a:pt x="1564901" y="307795"/>
                  <a:pt x="1561301" y="309085"/>
                </a:cubicBezTo>
                <a:cubicBezTo>
                  <a:pt x="1557365" y="308216"/>
                  <a:pt x="1550098" y="306914"/>
                  <a:pt x="1539501" y="305179"/>
                </a:cubicBezTo>
                <a:cubicBezTo>
                  <a:pt x="1528904" y="303444"/>
                  <a:pt x="1521719" y="303465"/>
                  <a:pt x="1517947" y="305241"/>
                </a:cubicBezTo>
                <a:cubicBezTo>
                  <a:pt x="1511748" y="305275"/>
                  <a:pt x="1499408" y="304371"/>
                  <a:pt x="1480923" y="302531"/>
                </a:cubicBezTo>
                <a:cubicBezTo>
                  <a:pt x="1462438" y="300691"/>
                  <a:pt x="1454150" y="297898"/>
                  <a:pt x="1456062" y="294153"/>
                </a:cubicBezTo>
                <a:lnTo>
                  <a:pt x="1429586" y="293334"/>
                </a:lnTo>
                <a:cubicBezTo>
                  <a:pt x="1419739" y="295275"/>
                  <a:pt x="1409149" y="296429"/>
                  <a:pt x="1397813" y="296796"/>
                </a:cubicBezTo>
                <a:lnTo>
                  <a:pt x="1372497" y="292260"/>
                </a:lnTo>
                <a:lnTo>
                  <a:pt x="1349163" y="297234"/>
                </a:lnTo>
                <a:lnTo>
                  <a:pt x="1321033" y="292195"/>
                </a:lnTo>
                <a:lnTo>
                  <a:pt x="1301672" y="293957"/>
                </a:lnTo>
                <a:lnTo>
                  <a:pt x="1306968" y="289675"/>
                </a:lnTo>
                <a:lnTo>
                  <a:pt x="1273543" y="288917"/>
                </a:lnTo>
                <a:cubicBezTo>
                  <a:pt x="1271995" y="283627"/>
                  <a:pt x="1268804" y="282620"/>
                  <a:pt x="1263966" y="285894"/>
                </a:cubicBezTo>
                <a:cubicBezTo>
                  <a:pt x="1259128" y="289169"/>
                  <a:pt x="1255480" y="292003"/>
                  <a:pt x="1253021" y="294396"/>
                </a:cubicBezTo>
                <a:cubicBezTo>
                  <a:pt x="1248801" y="297346"/>
                  <a:pt x="1242346" y="297933"/>
                  <a:pt x="1233660" y="296159"/>
                </a:cubicBezTo>
                <a:cubicBezTo>
                  <a:pt x="1224930" y="296965"/>
                  <a:pt x="1214298" y="296532"/>
                  <a:pt x="1201764" y="294858"/>
                </a:cubicBezTo>
                <a:cubicBezTo>
                  <a:pt x="1189230" y="293184"/>
                  <a:pt x="1177522" y="292232"/>
                  <a:pt x="1166642" y="291999"/>
                </a:cubicBezTo>
                <a:lnTo>
                  <a:pt x="1168797" y="281922"/>
                </a:lnTo>
                <a:lnTo>
                  <a:pt x="1202058" y="280034"/>
                </a:lnTo>
                <a:cubicBezTo>
                  <a:pt x="1207880" y="280941"/>
                  <a:pt x="1213032" y="280828"/>
                  <a:pt x="1217510" y="279696"/>
                </a:cubicBezTo>
                <a:cubicBezTo>
                  <a:pt x="1221989" y="278564"/>
                  <a:pt x="1224615" y="277018"/>
                  <a:pt x="1225393" y="275059"/>
                </a:cubicBezTo>
                <a:cubicBezTo>
                  <a:pt x="1236892" y="277338"/>
                  <a:pt x="1248972" y="277758"/>
                  <a:pt x="1261632" y="276320"/>
                </a:cubicBezTo>
                <a:lnTo>
                  <a:pt x="1284136" y="280352"/>
                </a:lnTo>
                <a:cubicBezTo>
                  <a:pt x="1292292" y="279198"/>
                  <a:pt x="1300139" y="278642"/>
                  <a:pt x="1307674" y="278685"/>
                </a:cubicBezTo>
                <a:cubicBezTo>
                  <a:pt x="1315211" y="278727"/>
                  <a:pt x="1323139" y="279493"/>
                  <a:pt x="1331463" y="280985"/>
                </a:cubicBezTo>
                <a:lnTo>
                  <a:pt x="1357772" y="279159"/>
                </a:lnTo>
                <a:lnTo>
                  <a:pt x="1394177" y="283066"/>
                </a:lnTo>
                <a:cubicBezTo>
                  <a:pt x="1396449" y="282792"/>
                  <a:pt x="1399145" y="282348"/>
                  <a:pt x="1402265" y="281736"/>
                </a:cubicBezTo>
                <a:cubicBezTo>
                  <a:pt x="1405386" y="281123"/>
                  <a:pt x="1407709" y="280286"/>
                  <a:pt x="1409236" y="279225"/>
                </a:cubicBezTo>
                <a:cubicBezTo>
                  <a:pt x="1410792" y="276752"/>
                  <a:pt x="1405201" y="275368"/>
                  <a:pt x="1392463" y="275075"/>
                </a:cubicBezTo>
                <a:cubicBezTo>
                  <a:pt x="1379725" y="274782"/>
                  <a:pt x="1370369" y="274359"/>
                  <a:pt x="1364394" y="273806"/>
                </a:cubicBezTo>
                <a:lnTo>
                  <a:pt x="1376310" y="264170"/>
                </a:lnTo>
                <a:lnTo>
                  <a:pt x="1386239" y="267257"/>
                </a:lnTo>
                <a:cubicBezTo>
                  <a:pt x="1390510" y="267914"/>
                  <a:pt x="1394213" y="267814"/>
                  <a:pt x="1397346" y="266958"/>
                </a:cubicBezTo>
                <a:cubicBezTo>
                  <a:pt x="1400481" y="266103"/>
                  <a:pt x="1402735" y="265090"/>
                  <a:pt x="1404112" y="263920"/>
                </a:cubicBezTo>
                <a:cubicBezTo>
                  <a:pt x="1408453" y="263362"/>
                  <a:pt x="1413217" y="262636"/>
                  <a:pt x="1418406" y="261740"/>
                </a:cubicBezTo>
                <a:cubicBezTo>
                  <a:pt x="1423594" y="260844"/>
                  <a:pt x="1427987" y="259723"/>
                  <a:pt x="1431583" y="258379"/>
                </a:cubicBezTo>
                <a:lnTo>
                  <a:pt x="1458058" y="259199"/>
                </a:lnTo>
                <a:lnTo>
                  <a:pt x="1474113" y="248996"/>
                </a:lnTo>
                <a:lnTo>
                  <a:pt x="1485036" y="245722"/>
                </a:lnTo>
                <a:cubicBezTo>
                  <a:pt x="1487694" y="243746"/>
                  <a:pt x="1490777" y="242990"/>
                  <a:pt x="1494283" y="243455"/>
                </a:cubicBezTo>
                <a:cubicBezTo>
                  <a:pt x="1497789" y="243920"/>
                  <a:pt x="1501656" y="244613"/>
                  <a:pt x="1505886" y="245534"/>
                </a:cubicBezTo>
                <a:cubicBezTo>
                  <a:pt x="1508919" y="245860"/>
                  <a:pt x="1512616" y="245650"/>
                  <a:pt x="1516973" y="244905"/>
                </a:cubicBezTo>
                <a:cubicBezTo>
                  <a:pt x="1519742" y="244692"/>
                  <a:pt x="1524259" y="244629"/>
                  <a:pt x="1530523" y="244716"/>
                </a:cubicBezTo>
                <a:cubicBezTo>
                  <a:pt x="1536785" y="244803"/>
                  <a:pt x="1540599" y="244615"/>
                  <a:pt x="1541960" y="244150"/>
                </a:cubicBezTo>
                <a:cubicBezTo>
                  <a:pt x="1542361" y="243595"/>
                  <a:pt x="1541809" y="243115"/>
                  <a:pt x="1540306" y="242709"/>
                </a:cubicBezTo>
                <a:cubicBezTo>
                  <a:pt x="1538804" y="242303"/>
                  <a:pt x="1537921" y="242091"/>
                  <a:pt x="1537659" y="242071"/>
                </a:cubicBezTo>
                <a:cubicBezTo>
                  <a:pt x="1524791" y="240147"/>
                  <a:pt x="1511642" y="239317"/>
                  <a:pt x="1498213" y="239582"/>
                </a:cubicBezTo>
                <a:cubicBezTo>
                  <a:pt x="1484787" y="239846"/>
                  <a:pt x="1472341" y="239143"/>
                  <a:pt x="1460879" y="237470"/>
                </a:cubicBezTo>
                <a:cubicBezTo>
                  <a:pt x="1455253" y="236462"/>
                  <a:pt x="1453765" y="234888"/>
                  <a:pt x="1456413" y="232747"/>
                </a:cubicBezTo>
                <a:lnTo>
                  <a:pt x="1439206" y="224432"/>
                </a:lnTo>
                <a:lnTo>
                  <a:pt x="1465353" y="219962"/>
                </a:lnTo>
                <a:cubicBezTo>
                  <a:pt x="1472078" y="220949"/>
                  <a:pt x="1478236" y="221180"/>
                  <a:pt x="1483824" y="220656"/>
                </a:cubicBezTo>
                <a:cubicBezTo>
                  <a:pt x="1489411" y="220131"/>
                  <a:pt x="1496273" y="220488"/>
                  <a:pt x="1504404" y="221727"/>
                </a:cubicBezTo>
                <a:lnTo>
                  <a:pt x="1509701" y="217444"/>
                </a:lnTo>
                <a:cubicBezTo>
                  <a:pt x="1515163" y="214418"/>
                  <a:pt x="1521947" y="214489"/>
                  <a:pt x="1530054" y="217658"/>
                </a:cubicBezTo>
                <a:cubicBezTo>
                  <a:pt x="1538163" y="220827"/>
                  <a:pt x="1546601" y="219560"/>
                  <a:pt x="1555374" y="213856"/>
                </a:cubicBezTo>
                <a:cubicBezTo>
                  <a:pt x="1574046" y="212188"/>
                  <a:pt x="1591974" y="209733"/>
                  <a:pt x="1609156" y="206490"/>
                </a:cubicBezTo>
                <a:cubicBezTo>
                  <a:pt x="1620340" y="208330"/>
                  <a:pt x="1631274" y="208982"/>
                  <a:pt x="1641962" y="208444"/>
                </a:cubicBezTo>
                <a:cubicBezTo>
                  <a:pt x="1652649" y="207907"/>
                  <a:pt x="1663502" y="207235"/>
                  <a:pt x="1674520" y="206430"/>
                </a:cubicBezTo>
                <a:cubicBezTo>
                  <a:pt x="1656699" y="202202"/>
                  <a:pt x="1642289" y="199729"/>
                  <a:pt x="1631292" y="199012"/>
                </a:cubicBezTo>
                <a:cubicBezTo>
                  <a:pt x="1620294" y="198295"/>
                  <a:pt x="1609442" y="197114"/>
                  <a:pt x="1598735" y="195468"/>
                </a:cubicBezTo>
                <a:lnTo>
                  <a:pt x="1608004" y="187974"/>
                </a:lnTo>
                <a:lnTo>
                  <a:pt x="1639448" y="179221"/>
                </a:lnTo>
                <a:cubicBezTo>
                  <a:pt x="1640171" y="180140"/>
                  <a:pt x="1640999" y="181324"/>
                  <a:pt x="1641928" y="182772"/>
                </a:cubicBezTo>
                <a:cubicBezTo>
                  <a:pt x="1642860" y="184218"/>
                  <a:pt x="1644017" y="185134"/>
                  <a:pt x="1645403" y="185519"/>
                </a:cubicBezTo>
                <a:cubicBezTo>
                  <a:pt x="1648237" y="185890"/>
                  <a:pt x="1650594" y="185604"/>
                  <a:pt x="1652477" y="184661"/>
                </a:cubicBezTo>
                <a:cubicBezTo>
                  <a:pt x="1654361" y="183718"/>
                  <a:pt x="1655642" y="182912"/>
                  <a:pt x="1656325" y="182244"/>
                </a:cubicBezTo>
                <a:lnTo>
                  <a:pt x="1721854" y="184830"/>
                </a:lnTo>
                <a:cubicBezTo>
                  <a:pt x="1741464" y="183330"/>
                  <a:pt x="1760328" y="181042"/>
                  <a:pt x="1778450" y="177967"/>
                </a:cubicBezTo>
                <a:cubicBezTo>
                  <a:pt x="1789667" y="178505"/>
                  <a:pt x="1800699" y="178848"/>
                  <a:pt x="1811544" y="178992"/>
                </a:cubicBezTo>
                <a:cubicBezTo>
                  <a:pt x="1822390" y="179137"/>
                  <a:pt x="1832760" y="180014"/>
                  <a:pt x="1842653" y="181623"/>
                </a:cubicBezTo>
                <a:cubicBezTo>
                  <a:pt x="1854754" y="182374"/>
                  <a:pt x="1869606" y="182638"/>
                  <a:pt x="1887208" y="182413"/>
                </a:cubicBezTo>
                <a:cubicBezTo>
                  <a:pt x="1904811" y="182188"/>
                  <a:pt x="1919579" y="181128"/>
                  <a:pt x="1931516" y="179234"/>
                </a:cubicBezTo>
                <a:lnTo>
                  <a:pt x="1994561" y="186605"/>
                </a:lnTo>
                <a:lnTo>
                  <a:pt x="2015247" y="183772"/>
                </a:lnTo>
                <a:lnTo>
                  <a:pt x="2006479" y="176970"/>
                </a:lnTo>
                <a:lnTo>
                  <a:pt x="1996550" y="173883"/>
                </a:lnTo>
                <a:lnTo>
                  <a:pt x="1940785" y="171740"/>
                </a:lnTo>
                <a:cubicBezTo>
                  <a:pt x="1939992" y="172497"/>
                  <a:pt x="1938268" y="173659"/>
                  <a:pt x="1935612" y="175227"/>
                </a:cubicBezTo>
                <a:cubicBezTo>
                  <a:pt x="1932958" y="176795"/>
                  <a:pt x="1930158" y="177438"/>
                  <a:pt x="1927214" y="177155"/>
                </a:cubicBezTo>
                <a:cubicBezTo>
                  <a:pt x="1925891" y="176836"/>
                  <a:pt x="1924980" y="176183"/>
                  <a:pt x="1924484" y="175195"/>
                </a:cubicBezTo>
                <a:cubicBezTo>
                  <a:pt x="1923989" y="174207"/>
                  <a:pt x="1923409" y="173286"/>
                  <a:pt x="1922747" y="172432"/>
                </a:cubicBezTo>
                <a:lnTo>
                  <a:pt x="1893459" y="171107"/>
                </a:lnTo>
                <a:lnTo>
                  <a:pt x="1880388" y="162227"/>
                </a:lnTo>
                <a:cubicBezTo>
                  <a:pt x="1891656" y="161684"/>
                  <a:pt x="1902797" y="161936"/>
                  <a:pt x="1913815" y="162984"/>
                </a:cubicBezTo>
                <a:cubicBezTo>
                  <a:pt x="1924833" y="164031"/>
                  <a:pt x="1934650" y="165355"/>
                  <a:pt x="1943269" y="166953"/>
                </a:cubicBezTo>
                <a:lnTo>
                  <a:pt x="1946912" y="158451"/>
                </a:lnTo>
                <a:cubicBezTo>
                  <a:pt x="1953544" y="159803"/>
                  <a:pt x="1958978" y="161429"/>
                  <a:pt x="1963209" y="163333"/>
                </a:cubicBezTo>
                <a:cubicBezTo>
                  <a:pt x="1967443" y="165235"/>
                  <a:pt x="1972876" y="166863"/>
                  <a:pt x="1979508" y="168214"/>
                </a:cubicBezTo>
                <a:cubicBezTo>
                  <a:pt x="1992919" y="167211"/>
                  <a:pt x="2006971" y="166732"/>
                  <a:pt x="2021664" y="166775"/>
                </a:cubicBezTo>
                <a:cubicBezTo>
                  <a:pt x="2036357" y="166819"/>
                  <a:pt x="2050160" y="167930"/>
                  <a:pt x="2063074" y="170108"/>
                </a:cubicBezTo>
                <a:cubicBezTo>
                  <a:pt x="2069427" y="171627"/>
                  <a:pt x="2071322" y="174147"/>
                  <a:pt x="2068759" y="177666"/>
                </a:cubicBezTo>
                <a:cubicBezTo>
                  <a:pt x="2066197" y="181185"/>
                  <a:pt x="2063252" y="184145"/>
                  <a:pt x="2059924" y="186546"/>
                </a:cubicBezTo>
                <a:lnTo>
                  <a:pt x="2053304" y="191899"/>
                </a:lnTo>
                <a:cubicBezTo>
                  <a:pt x="2034209" y="189568"/>
                  <a:pt x="2014358" y="189063"/>
                  <a:pt x="1993752" y="190385"/>
                </a:cubicBezTo>
                <a:cubicBezTo>
                  <a:pt x="1973147" y="191706"/>
                  <a:pt x="1952675" y="192398"/>
                  <a:pt x="1932340" y="192460"/>
                </a:cubicBezTo>
                <a:cubicBezTo>
                  <a:pt x="1932015" y="192375"/>
                  <a:pt x="1930553" y="192167"/>
                  <a:pt x="1927954" y="191838"/>
                </a:cubicBezTo>
                <a:cubicBezTo>
                  <a:pt x="1925354" y="191509"/>
                  <a:pt x="1923561" y="191569"/>
                  <a:pt x="1922576" y="192019"/>
                </a:cubicBezTo>
                <a:cubicBezTo>
                  <a:pt x="1923173" y="192289"/>
                  <a:pt x="1925909" y="193433"/>
                  <a:pt x="1930786" y="195452"/>
                </a:cubicBezTo>
                <a:cubicBezTo>
                  <a:pt x="1935664" y="197470"/>
                  <a:pt x="1939105" y="198740"/>
                  <a:pt x="1941108" y="199262"/>
                </a:cubicBezTo>
                <a:cubicBezTo>
                  <a:pt x="1945589" y="196796"/>
                  <a:pt x="1954334" y="195746"/>
                  <a:pt x="1967336" y="196114"/>
                </a:cubicBezTo>
                <a:cubicBezTo>
                  <a:pt x="1980340" y="196483"/>
                  <a:pt x="1990572" y="197008"/>
                  <a:pt x="1998033" y="197691"/>
                </a:cubicBezTo>
                <a:cubicBezTo>
                  <a:pt x="2012684" y="197073"/>
                  <a:pt x="2027770" y="196452"/>
                  <a:pt x="2043290" y="195827"/>
                </a:cubicBezTo>
                <a:cubicBezTo>
                  <a:pt x="2058811" y="195202"/>
                  <a:pt x="2074229" y="194312"/>
                  <a:pt x="2089542" y="193160"/>
                </a:cubicBezTo>
                <a:cubicBezTo>
                  <a:pt x="2100771" y="194790"/>
                  <a:pt x="2111574" y="195200"/>
                  <a:pt x="2121955" y="194390"/>
                </a:cubicBezTo>
                <a:cubicBezTo>
                  <a:pt x="2132336" y="193579"/>
                  <a:pt x="2142437" y="193863"/>
                  <a:pt x="2152259" y="195241"/>
                </a:cubicBezTo>
                <a:lnTo>
                  <a:pt x="2153088" y="186235"/>
                </a:lnTo>
                <a:lnTo>
                  <a:pt x="2128101" y="186989"/>
                </a:lnTo>
                <a:lnTo>
                  <a:pt x="2108080" y="178171"/>
                </a:lnTo>
                <a:cubicBezTo>
                  <a:pt x="2103143" y="178921"/>
                  <a:pt x="2097834" y="179279"/>
                  <a:pt x="2092154" y="179241"/>
                </a:cubicBezTo>
                <a:cubicBezTo>
                  <a:pt x="2086472" y="179204"/>
                  <a:pt x="2085217" y="177672"/>
                  <a:pt x="2088391" y="174644"/>
                </a:cubicBezTo>
                <a:cubicBezTo>
                  <a:pt x="2088128" y="174624"/>
                  <a:pt x="2087245" y="174411"/>
                  <a:pt x="2085742" y="174006"/>
                </a:cubicBezTo>
                <a:cubicBezTo>
                  <a:pt x="2084240" y="173600"/>
                  <a:pt x="2083689" y="173120"/>
                  <a:pt x="2084088" y="172565"/>
                </a:cubicBezTo>
                <a:cubicBezTo>
                  <a:pt x="2086088" y="172106"/>
                  <a:pt x="2092804" y="172001"/>
                  <a:pt x="2104236" y="172251"/>
                </a:cubicBezTo>
                <a:cubicBezTo>
                  <a:pt x="2115667" y="172501"/>
                  <a:pt x="2123789" y="172648"/>
                  <a:pt x="2128602" y="172693"/>
                </a:cubicBezTo>
                <a:lnTo>
                  <a:pt x="2135388" y="169985"/>
                </a:lnTo>
                <a:lnTo>
                  <a:pt x="2121322" y="167465"/>
                </a:lnTo>
                <a:cubicBezTo>
                  <a:pt x="2128164" y="162860"/>
                  <a:pt x="2135003" y="161034"/>
                  <a:pt x="2141844" y="161987"/>
                </a:cubicBezTo>
                <a:cubicBezTo>
                  <a:pt x="2148683" y="162939"/>
                  <a:pt x="2154199" y="162184"/>
                  <a:pt x="2158393" y="159720"/>
                </a:cubicBezTo>
                <a:lnTo>
                  <a:pt x="2182221" y="162681"/>
                </a:lnTo>
                <a:lnTo>
                  <a:pt x="2197939" y="169421"/>
                </a:lnTo>
                <a:lnTo>
                  <a:pt x="2211838" y="169296"/>
                </a:lnTo>
                <a:lnTo>
                  <a:pt x="2225574" y="166525"/>
                </a:lnTo>
                <a:lnTo>
                  <a:pt x="2228551" y="169674"/>
                </a:lnTo>
                <a:lnTo>
                  <a:pt x="2275878" y="170306"/>
                </a:lnTo>
                <a:lnTo>
                  <a:pt x="2276872" y="163945"/>
                </a:lnTo>
                <a:lnTo>
                  <a:pt x="2307816" y="169489"/>
                </a:lnTo>
                <a:cubicBezTo>
                  <a:pt x="2311388" y="166369"/>
                  <a:pt x="2314877" y="164705"/>
                  <a:pt x="2318284" y="164498"/>
                </a:cubicBezTo>
                <a:cubicBezTo>
                  <a:pt x="2321689" y="164291"/>
                  <a:pt x="2327412" y="164989"/>
                  <a:pt x="2335452" y="166593"/>
                </a:cubicBezTo>
                <a:cubicBezTo>
                  <a:pt x="2338165" y="164572"/>
                  <a:pt x="2341467" y="163639"/>
                  <a:pt x="2345361" y="163791"/>
                </a:cubicBezTo>
                <a:cubicBezTo>
                  <a:pt x="2349252" y="163943"/>
                  <a:pt x="2353341" y="164458"/>
                  <a:pt x="2357626" y="165334"/>
                </a:cubicBezTo>
                <a:cubicBezTo>
                  <a:pt x="2363238" y="166122"/>
                  <a:pt x="2368809" y="166248"/>
                  <a:pt x="2374338" y="165713"/>
                </a:cubicBezTo>
                <a:cubicBezTo>
                  <a:pt x="2379869" y="165178"/>
                  <a:pt x="2385440" y="165305"/>
                  <a:pt x="2391052" y="166091"/>
                </a:cubicBezTo>
                <a:lnTo>
                  <a:pt x="2389728" y="167163"/>
                </a:lnTo>
                <a:lnTo>
                  <a:pt x="2416203" y="167982"/>
                </a:lnTo>
                <a:cubicBezTo>
                  <a:pt x="2421816" y="168770"/>
                  <a:pt x="2427387" y="168896"/>
                  <a:pt x="2432918" y="168361"/>
                </a:cubicBezTo>
                <a:cubicBezTo>
                  <a:pt x="2438447" y="167826"/>
                  <a:pt x="2444018" y="167952"/>
                  <a:pt x="2449630" y="168739"/>
                </a:cubicBezTo>
                <a:cubicBezTo>
                  <a:pt x="2461937" y="169555"/>
                  <a:pt x="2477782" y="169942"/>
                  <a:pt x="2497164" y="169899"/>
                </a:cubicBezTo>
                <a:cubicBezTo>
                  <a:pt x="2516544" y="169857"/>
                  <a:pt x="2532638" y="168653"/>
                  <a:pt x="2545442" y="166288"/>
                </a:cubicBezTo>
                <a:lnTo>
                  <a:pt x="2584824" y="173343"/>
                </a:lnTo>
                <a:lnTo>
                  <a:pt x="2594257" y="168494"/>
                </a:lnTo>
                <a:lnTo>
                  <a:pt x="2628844" y="165536"/>
                </a:lnTo>
                <a:cubicBezTo>
                  <a:pt x="2627892" y="164684"/>
                  <a:pt x="2626156" y="163774"/>
                  <a:pt x="2623632" y="162804"/>
                </a:cubicBezTo>
                <a:cubicBezTo>
                  <a:pt x="2621108" y="161834"/>
                  <a:pt x="2619040" y="161191"/>
                  <a:pt x="2617427" y="160875"/>
                </a:cubicBezTo>
                <a:cubicBezTo>
                  <a:pt x="2606802" y="161014"/>
                  <a:pt x="2596074" y="160891"/>
                  <a:pt x="2585242" y="160503"/>
                </a:cubicBezTo>
                <a:cubicBezTo>
                  <a:pt x="2574409" y="160115"/>
                  <a:pt x="2564675" y="159189"/>
                  <a:pt x="2556036" y="157723"/>
                </a:cubicBezTo>
                <a:cubicBezTo>
                  <a:pt x="2555187" y="158525"/>
                  <a:pt x="2553242" y="159865"/>
                  <a:pt x="2550202" y="161746"/>
                </a:cubicBezTo>
                <a:cubicBezTo>
                  <a:pt x="2547160" y="163626"/>
                  <a:pt x="2544140" y="164447"/>
                  <a:pt x="2541141" y="164209"/>
                </a:cubicBezTo>
                <a:cubicBezTo>
                  <a:pt x="2539817" y="163890"/>
                  <a:pt x="2538908" y="163237"/>
                  <a:pt x="2538411" y="162249"/>
                </a:cubicBezTo>
                <a:cubicBezTo>
                  <a:pt x="2537914" y="161261"/>
                  <a:pt x="2537336" y="160340"/>
                  <a:pt x="2536674" y="159485"/>
                </a:cubicBezTo>
                <a:lnTo>
                  <a:pt x="2504572" y="157658"/>
                </a:lnTo>
                <a:lnTo>
                  <a:pt x="2488690" y="148272"/>
                </a:lnTo>
                <a:cubicBezTo>
                  <a:pt x="2498838" y="147475"/>
                  <a:pt x="2510435" y="147591"/>
                  <a:pt x="2523481" y="148621"/>
                </a:cubicBezTo>
                <a:cubicBezTo>
                  <a:pt x="2536526" y="149650"/>
                  <a:pt x="2548205" y="151089"/>
                  <a:pt x="2558520" y="152937"/>
                </a:cubicBezTo>
                <a:cubicBezTo>
                  <a:pt x="2556885" y="151363"/>
                  <a:pt x="2555687" y="149786"/>
                  <a:pt x="2554923" y="148205"/>
                </a:cubicBezTo>
                <a:cubicBezTo>
                  <a:pt x="2554157" y="146623"/>
                  <a:pt x="2554695" y="145031"/>
                  <a:pt x="2556537" y="143426"/>
                </a:cubicBezTo>
                <a:close/>
                <a:moveTo>
                  <a:pt x="2266077" y="71924"/>
                </a:moveTo>
                <a:cubicBezTo>
                  <a:pt x="2264513" y="71915"/>
                  <a:pt x="2263230" y="71943"/>
                  <a:pt x="2262228" y="72010"/>
                </a:cubicBezTo>
                <a:cubicBezTo>
                  <a:pt x="2261226" y="72077"/>
                  <a:pt x="2260098" y="72180"/>
                  <a:pt x="2258842" y="72318"/>
                </a:cubicBezTo>
                <a:cubicBezTo>
                  <a:pt x="2261107" y="72502"/>
                  <a:pt x="2263724" y="72469"/>
                  <a:pt x="2266695" y="72219"/>
                </a:cubicBezTo>
                <a:close/>
                <a:moveTo>
                  <a:pt x="2334104" y="71314"/>
                </a:moveTo>
                <a:lnTo>
                  <a:pt x="2335957" y="72201"/>
                </a:lnTo>
                <a:cubicBezTo>
                  <a:pt x="2339545" y="72247"/>
                  <a:pt x="2343486" y="72076"/>
                  <a:pt x="2347780" y="71689"/>
                </a:cubicBezTo>
                <a:close/>
                <a:moveTo>
                  <a:pt x="2854321" y="70375"/>
                </a:moveTo>
                <a:cubicBezTo>
                  <a:pt x="2855556" y="70966"/>
                  <a:pt x="2855467" y="71695"/>
                  <a:pt x="2854055" y="72561"/>
                </a:cubicBezTo>
                <a:lnTo>
                  <a:pt x="2869143" y="72069"/>
                </a:lnTo>
                <a:cubicBezTo>
                  <a:pt x="2870207" y="72161"/>
                  <a:pt x="2871476" y="72253"/>
                  <a:pt x="2872948" y="72347"/>
                </a:cubicBezTo>
                <a:cubicBezTo>
                  <a:pt x="2874420" y="72441"/>
                  <a:pt x="2875534" y="72460"/>
                  <a:pt x="2876290" y="72404"/>
                </a:cubicBezTo>
                <a:cubicBezTo>
                  <a:pt x="2877426" y="72241"/>
                  <a:pt x="2877514" y="71962"/>
                  <a:pt x="2876555" y="71567"/>
                </a:cubicBezTo>
                <a:cubicBezTo>
                  <a:pt x="2875595" y="71172"/>
                  <a:pt x="2874713" y="70814"/>
                  <a:pt x="2873908" y="70493"/>
                </a:cubicBezTo>
                <a:cubicBezTo>
                  <a:pt x="2870682" y="70492"/>
                  <a:pt x="2867495" y="70509"/>
                  <a:pt x="2864346" y="70545"/>
                </a:cubicBezTo>
                <a:cubicBezTo>
                  <a:pt x="2861197" y="70581"/>
                  <a:pt x="2857855" y="70524"/>
                  <a:pt x="2854321" y="70375"/>
                </a:cubicBezTo>
                <a:close/>
                <a:moveTo>
                  <a:pt x="2549391" y="68678"/>
                </a:moveTo>
                <a:lnTo>
                  <a:pt x="2538185" y="69485"/>
                </a:lnTo>
                <a:lnTo>
                  <a:pt x="2534832" y="70194"/>
                </a:lnTo>
                <a:cubicBezTo>
                  <a:pt x="2537516" y="70289"/>
                  <a:pt x="2540288" y="70330"/>
                  <a:pt x="2543148" y="70317"/>
                </a:cubicBezTo>
                <a:cubicBezTo>
                  <a:pt x="2546008" y="70304"/>
                  <a:pt x="2548472" y="70197"/>
                  <a:pt x="2550538" y="69997"/>
                </a:cubicBezTo>
                <a:cubicBezTo>
                  <a:pt x="2553185" y="69721"/>
                  <a:pt x="2553891" y="69288"/>
                  <a:pt x="2552656" y="68697"/>
                </a:cubicBezTo>
                <a:cubicBezTo>
                  <a:pt x="2551215" y="68907"/>
                  <a:pt x="2550126" y="68901"/>
                  <a:pt x="2549391" y="68678"/>
                </a:cubicBezTo>
                <a:close/>
                <a:moveTo>
                  <a:pt x="2930995" y="68505"/>
                </a:moveTo>
                <a:cubicBezTo>
                  <a:pt x="2928465" y="68708"/>
                  <a:pt x="2926906" y="68991"/>
                  <a:pt x="2926318" y="69352"/>
                </a:cubicBezTo>
                <a:lnTo>
                  <a:pt x="2927553" y="69943"/>
                </a:lnTo>
                <a:cubicBezTo>
                  <a:pt x="2928289" y="70166"/>
                  <a:pt x="2929377" y="70172"/>
                  <a:pt x="2930818" y="69962"/>
                </a:cubicBezTo>
                <a:cubicBezTo>
                  <a:pt x="2932086" y="69830"/>
                  <a:pt x="2932704" y="69676"/>
                  <a:pt x="2932671" y="69500"/>
                </a:cubicBezTo>
                <a:cubicBezTo>
                  <a:pt x="2932638" y="69323"/>
                  <a:pt x="2932285" y="69090"/>
                  <a:pt x="2931612" y="68800"/>
                </a:cubicBezTo>
                <a:close/>
                <a:moveTo>
                  <a:pt x="2302430" y="68497"/>
                </a:moveTo>
                <a:lnTo>
                  <a:pt x="2294841" y="71806"/>
                </a:lnTo>
                <a:lnTo>
                  <a:pt x="2297311" y="72988"/>
                </a:lnTo>
                <a:lnTo>
                  <a:pt x="2309840" y="72043"/>
                </a:lnTo>
                <a:lnTo>
                  <a:pt x="2317164" y="70920"/>
                </a:lnTo>
                <a:lnTo>
                  <a:pt x="2305517" y="69975"/>
                </a:lnTo>
                <a:cubicBezTo>
                  <a:pt x="2307644" y="69836"/>
                  <a:pt x="2308199" y="69523"/>
                  <a:pt x="2307183" y="69037"/>
                </a:cubicBezTo>
                <a:cubicBezTo>
                  <a:pt x="2306167" y="68550"/>
                  <a:pt x="2304582" y="68371"/>
                  <a:pt x="2302430" y="68497"/>
                </a:cubicBezTo>
                <a:close/>
                <a:moveTo>
                  <a:pt x="2859734" y="68203"/>
                </a:moveTo>
                <a:lnTo>
                  <a:pt x="2862350" y="68819"/>
                </a:lnTo>
                <a:lnTo>
                  <a:pt x="2861115" y="68228"/>
                </a:lnTo>
                <a:close/>
                <a:moveTo>
                  <a:pt x="2967699" y="67560"/>
                </a:moveTo>
                <a:lnTo>
                  <a:pt x="2958435" y="68525"/>
                </a:lnTo>
                <a:cubicBezTo>
                  <a:pt x="2957792" y="68217"/>
                  <a:pt x="2956895" y="67981"/>
                  <a:pt x="2955744" y="67816"/>
                </a:cubicBezTo>
                <a:cubicBezTo>
                  <a:pt x="2954593" y="67651"/>
                  <a:pt x="2953343" y="67631"/>
                  <a:pt x="2951994" y="67757"/>
                </a:cubicBezTo>
                <a:cubicBezTo>
                  <a:pt x="2950560" y="67906"/>
                  <a:pt x="2949281" y="68129"/>
                  <a:pt x="2948156" y="68426"/>
                </a:cubicBezTo>
                <a:cubicBezTo>
                  <a:pt x="2947031" y="68723"/>
                  <a:pt x="2946722" y="69025"/>
                  <a:pt x="2947229" y="69332"/>
                </a:cubicBezTo>
                <a:cubicBezTo>
                  <a:pt x="2947635" y="69462"/>
                  <a:pt x="2948257" y="69503"/>
                  <a:pt x="2949093" y="69453"/>
                </a:cubicBezTo>
                <a:cubicBezTo>
                  <a:pt x="2949929" y="69403"/>
                  <a:pt x="2950396" y="69370"/>
                  <a:pt x="2950494" y="69352"/>
                </a:cubicBezTo>
                <a:lnTo>
                  <a:pt x="2965493" y="69588"/>
                </a:lnTo>
                <a:close/>
                <a:moveTo>
                  <a:pt x="2800434" y="67533"/>
                </a:moveTo>
                <a:cubicBezTo>
                  <a:pt x="2795235" y="67295"/>
                  <a:pt x="2789993" y="67422"/>
                  <a:pt x="2784706" y="67912"/>
                </a:cubicBezTo>
                <a:lnTo>
                  <a:pt x="2770324" y="67971"/>
                </a:lnTo>
                <a:cubicBezTo>
                  <a:pt x="2768030" y="67693"/>
                  <a:pt x="2765670" y="67624"/>
                  <a:pt x="2763244" y="67764"/>
                </a:cubicBezTo>
                <a:cubicBezTo>
                  <a:pt x="2760817" y="67905"/>
                  <a:pt x="2758589" y="68092"/>
                  <a:pt x="2756560" y="68325"/>
                </a:cubicBezTo>
                <a:cubicBezTo>
                  <a:pt x="2750295" y="68798"/>
                  <a:pt x="2743104" y="68828"/>
                  <a:pt x="2734987" y="68414"/>
                </a:cubicBezTo>
                <a:cubicBezTo>
                  <a:pt x="2726870" y="68000"/>
                  <a:pt x="2719679" y="68030"/>
                  <a:pt x="2713414" y="68502"/>
                </a:cubicBezTo>
                <a:lnTo>
                  <a:pt x="2706974" y="67734"/>
                </a:lnTo>
                <a:cubicBezTo>
                  <a:pt x="2703979" y="67844"/>
                  <a:pt x="2700792" y="67861"/>
                  <a:pt x="2697412" y="67786"/>
                </a:cubicBezTo>
                <a:cubicBezTo>
                  <a:pt x="2694031" y="67710"/>
                  <a:pt x="2690689" y="67654"/>
                  <a:pt x="2687386" y="67616"/>
                </a:cubicBezTo>
                <a:lnTo>
                  <a:pt x="2678122" y="68581"/>
                </a:lnTo>
                <a:cubicBezTo>
                  <a:pt x="2682083" y="69480"/>
                  <a:pt x="2687593" y="70060"/>
                  <a:pt x="2694654" y="70321"/>
                </a:cubicBezTo>
                <a:cubicBezTo>
                  <a:pt x="2701714" y="70583"/>
                  <a:pt x="2707468" y="70508"/>
                  <a:pt x="2711914" y="70098"/>
                </a:cubicBezTo>
                <a:cubicBezTo>
                  <a:pt x="2712502" y="70411"/>
                  <a:pt x="2713179" y="70670"/>
                  <a:pt x="2713943" y="70876"/>
                </a:cubicBezTo>
                <a:cubicBezTo>
                  <a:pt x="2714708" y="71081"/>
                  <a:pt x="2715737" y="71124"/>
                  <a:pt x="2717031" y="71004"/>
                </a:cubicBezTo>
                <a:cubicBezTo>
                  <a:pt x="2719022" y="70752"/>
                  <a:pt x="2720842" y="70562"/>
                  <a:pt x="2722491" y="70435"/>
                </a:cubicBezTo>
                <a:cubicBezTo>
                  <a:pt x="2724140" y="70308"/>
                  <a:pt x="2725585" y="70517"/>
                  <a:pt x="2726825" y="71063"/>
                </a:cubicBezTo>
                <a:lnTo>
                  <a:pt x="2776588" y="70197"/>
                </a:lnTo>
                <a:cubicBezTo>
                  <a:pt x="2778544" y="71133"/>
                  <a:pt x="2780897" y="71487"/>
                  <a:pt x="2783647" y="71261"/>
                </a:cubicBezTo>
                <a:cubicBezTo>
                  <a:pt x="2786187" y="70966"/>
                  <a:pt x="2788055" y="70831"/>
                  <a:pt x="2789249" y="70857"/>
                </a:cubicBezTo>
                <a:cubicBezTo>
                  <a:pt x="2790444" y="70882"/>
                  <a:pt x="2791606" y="71181"/>
                  <a:pt x="2792734" y="71753"/>
                </a:cubicBezTo>
                <a:lnTo>
                  <a:pt x="2809057" y="71852"/>
                </a:lnTo>
                <a:cubicBezTo>
                  <a:pt x="2811180" y="71630"/>
                  <a:pt x="2814699" y="71354"/>
                  <a:pt x="2819612" y="71022"/>
                </a:cubicBezTo>
                <a:cubicBezTo>
                  <a:pt x="2824526" y="70690"/>
                  <a:pt x="2830007" y="70389"/>
                  <a:pt x="2836057" y="70119"/>
                </a:cubicBezTo>
                <a:cubicBezTo>
                  <a:pt x="2839645" y="70165"/>
                  <a:pt x="2842262" y="70132"/>
                  <a:pt x="2843909" y="70020"/>
                </a:cubicBezTo>
                <a:lnTo>
                  <a:pt x="2838086" y="69548"/>
                </a:lnTo>
                <a:cubicBezTo>
                  <a:pt x="2837814" y="69771"/>
                  <a:pt x="2837630" y="69940"/>
                  <a:pt x="2837534" y="70055"/>
                </a:cubicBezTo>
                <a:cubicBezTo>
                  <a:pt x="2837439" y="70170"/>
                  <a:pt x="2836946" y="70191"/>
                  <a:pt x="2836057" y="70119"/>
                </a:cubicBezTo>
                <a:cubicBezTo>
                  <a:pt x="2834630" y="70208"/>
                  <a:pt x="2832895" y="70148"/>
                  <a:pt x="2830851" y="69942"/>
                </a:cubicBezTo>
                <a:lnTo>
                  <a:pt x="2823793" y="68878"/>
                </a:lnTo>
                <a:lnTo>
                  <a:pt x="2825205" y="68011"/>
                </a:lnTo>
                <a:cubicBezTo>
                  <a:pt x="2820514" y="68080"/>
                  <a:pt x="2817455" y="68159"/>
                  <a:pt x="2816028" y="68248"/>
                </a:cubicBezTo>
                <a:cubicBezTo>
                  <a:pt x="2810830" y="68009"/>
                  <a:pt x="2805632" y="67771"/>
                  <a:pt x="2800434" y="67533"/>
                </a:cubicBezTo>
                <a:close/>
                <a:moveTo>
                  <a:pt x="2243138" y="67118"/>
                </a:moveTo>
                <a:cubicBezTo>
                  <a:pt x="2242136" y="67072"/>
                  <a:pt x="2241361" y="67183"/>
                  <a:pt x="2240811" y="67450"/>
                </a:cubicBezTo>
                <a:cubicBezTo>
                  <a:pt x="2240261" y="67717"/>
                  <a:pt x="2240125" y="67942"/>
                  <a:pt x="2240403" y="68123"/>
                </a:cubicBezTo>
                <a:lnTo>
                  <a:pt x="2245432" y="69757"/>
                </a:lnTo>
                <a:cubicBezTo>
                  <a:pt x="2249437" y="69730"/>
                  <a:pt x="2253690" y="69677"/>
                  <a:pt x="2258192" y="69597"/>
                </a:cubicBezTo>
                <a:cubicBezTo>
                  <a:pt x="2262694" y="69518"/>
                  <a:pt x="2266969" y="69283"/>
                  <a:pt x="2271019" y="68891"/>
                </a:cubicBezTo>
                <a:cubicBezTo>
                  <a:pt x="2274409" y="68890"/>
                  <a:pt x="2278085" y="68882"/>
                  <a:pt x="2282048" y="68867"/>
                </a:cubicBezTo>
                <a:cubicBezTo>
                  <a:pt x="2286011" y="68851"/>
                  <a:pt x="2289511" y="68951"/>
                  <a:pt x="2292547" y="69167"/>
                </a:cubicBezTo>
                <a:lnTo>
                  <a:pt x="2288842" y="67394"/>
                </a:lnTo>
                <a:cubicBezTo>
                  <a:pt x="2283563" y="67824"/>
                  <a:pt x="2278328" y="67890"/>
                  <a:pt x="2273137" y="67591"/>
                </a:cubicBezTo>
                <a:cubicBezTo>
                  <a:pt x="2267946" y="67292"/>
                  <a:pt x="2262711" y="67358"/>
                  <a:pt x="2257431" y="67788"/>
                </a:cubicBezTo>
                <a:close/>
                <a:moveTo>
                  <a:pt x="2908319" y="66909"/>
                </a:moveTo>
                <a:cubicBezTo>
                  <a:pt x="2903143" y="67388"/>
                  <a:pt x="2898320" y="67651"/>
                  <a:pt x="2893849" y="67697"/>
                </a:cubicBezTo>
                <a:cubicBezTo>
                  <a:pt x="2897384" y="67846"/>
                  <a:pt x="2900726" y="67903"/>
                  <a:pt x="2903875" y="67867"/>
                </a:cubicBezTo>
                <a:cubicBezTo>
                  <a:pt x="2907023" y="67831"/>
                  <a:pt x="2910211" y="67814"/>
                  <a:pt x="2913437" y="67815"/>
                </a:cubicBezTo>
                <a:close/>
                <a:moveTo>
                  <a:pt x="2974317" y="66871"/>
                </a:moveTo>
                <a:lnTo>
                  <a:pt x="2971670" y="67146"/>
                </a:lnTo>
                <a:lnTo>
                  <a:pt x="2980052" y="68072"/>
                </a:lnTo>
                <a:lnTo>
                  <a:pt x="2984022" y="67659"/>
                </a:lnTo>
                <a:cubicBezTo>
                  <a:pt x="2984201" y="67648"/>
                  <a:pt x="2984837" y="67566"/>
                  <a:pt x="2985930" y="67415"/>
                </a:cubicBezTo>
                <a:cubicBezTo>
                  <a:pt x="2987024" y="67264"/>
                  <a:pt x="2987506" y="67108"/>
                  <a:pt x="2987375" y="66950"/>
                </a:cubicBezTo>
                <a:lnTo>
                  <a:pt x="2983405" y="67363"/>
                </a:lnTo>
                <a:close/>
                <a:moveTo>
                  <a:pt x="1738098" y="66836"/>
                </a:moveTo>
                <a:lnTo>
                  <a:pt x="1731304" y="68983"/>
                </a:lnTo>
                <a:lnTo>
                  <a:pt x="1720098" y="69790"/>
                </a:lnTo>
                <a:cubicBezTo>
                  <a:pt x="1718181" y="69098"/>
                  <a:pt x="1715839" y="68878"/>
                  <a:pt x="1713073" y="69128"/>
                </a:cubicBezTo>
                <a:cubicBezTo>
                  <a:pt x="1710306" y="69379"/>
                  <a:pt x="1707501" y="68936"/>
                  <a:pt x="1704658" y="67801"/>
                </a:cubicBezTo>
                <a:cubicBezTo>
                  <a:pt x="1710022" y="67347"/>
                  <a:pt x="1715595" y="67187"/>
                  <a:pt x="1721378" y="67319"/>
                </a:cubicBezTo>
                <a:cubicBezTo>
                  <a:pt x="1727161" y="67451"/>
                  <a:pt x="1732734" y="67290"/>
                  <a:pt x="1738098" y="66836"/>
                </a:cubicBezTo>
                <a:close/>
                <a:moveTo>
                  <a:pt x="2163465" y="66782"/>
                </a:moveTo>
                <a:lnTo>
                  <a:pt x="2152877" y="67885"/>
                </a:lnTo>
                <a:cubicBezTo>
                  <a:pt x="2155171" y="68163"/>
                  <a:pt x="2157531" y="68232"/>
                  <a:pt x="2159957" y="68092"/>
                </a:cubicBezTo>
                <a:cubicBezTo>
                  <a:pt x="2162383" y="67952"/>
                  <a:pt x="2164611" y="67765"/>
                  <a:pt x="2166641" y="67531"/>
                </a:cubicBezTo>
                <a:close/>
                <a:moveTo>
                  <a:pt x="2119084" y="66368"/>
                </a:moveTo>
                <a:lnTo>
                  <a:pt x="2120937" y="67254"/>
                </a:lnTo>
                <a:cubicBezTo>
                  <a:pt x="2121624" y="67198"/>
                  <a:pt x="2122389" y="67178"/>
                  <a:pt x="2123231" y="67195"/>
                </a:cubicBezTo>
                <a:cubicBezTo>
                  <a:pt x="2124073" y="67213"/>
                  <a:pt x="2124837" y="67193"/>
                  <a:pt x="2125525" y="67136"/>
                </a:cubicBezTo>
                <a:cubicBezTo>
                  <a:pt x="2124393" y="66595"/>
                  <a:pt x="2122246" y="66339"/>
                  <a:pt x="2119084" y="66368"/>
                </a:cubicBezTo>
                <a:close/>
                <a:moveTo>
                  <a:pt x="2747032" y="66080"/>
                </a:moveTo>
                <a:lnTo>
                  <a:pt x="2741737" y="66632"/>
                </a:lnTo>
                <a:lnTo>
                  <a:pt x="2746326" y="66514"/>
                </a:lnTo>
                <a:close/>
                <a:moveTo>
                  <a:pt x="2181199" y="66014"/>
                </a:moveTo>
                <a:cubicBezTo>
                  <a:pt x="2180218" y="66139"/>
                  <a:pt x="2178519" y="66451"/>
                  <a:pt x="2176104" y="66950"/>
                </a:cubicBezTo>
                <a:cubicBezTo>
                  <a:pt x="2173688" y="67449"/>
                  <a:pt x="2172475" y="67800"/>
                  <a:pt x="2172464" y="68004"/>
                </a:cubicBezTo>
                <a:cubicBezTo>
                  <a:pt x="2172843" y="68136"/>
                  <a:pt x="2173519" y="68171"/>
                  <a:pt x="2174493" y="68107"/>
                </a:cubicBezTo>
                <a:cubicBezTo>
                  <a:pt x="2175468" y="68043"/>
                  <a:pt x="2176320" y="67969"/>
                  <a:pt x="2177052" y="67885"/>
                </a:cubicBezTo>
                <a:cubicBezTo>
                  <a:pt x="2180964" y="68070"/>
                  <a:pt x="2185824" y="68179"/>
                  <a:pt x="2191632" y="68211"/>
                </a:cubicBezTo>
                <a:cubicBezTo>
                  <a:pt x="2197441" y="68243"/>
                  <a:pt x="2202169" y="68095"/>
                  <a:pt x="2205816" y="67768"/>
                </a:cubicBezTo>
                <a:lnTo>
                  <a:pt x="2203346" y="66586"/>
                </a:lnTo>
                <a:cubicBezTo>
                  <a:pt x="2198563" y="66739"/>
                  <a:pt x="2194033" y="66821"/>
                  <a:pt x="2189758" y="66832"/>
                </a:cubicBezTo>
                <a:cubicBezTo>
                  <a:pt x="2185482" y="66842"/>
                  <a:pt x="2182629" y="66570"/>
                  <a:pt x="2181199" y="66014"/>
                </a:cubicBezTo>
                <a:close/>
                <a:moveTo>
                  <a:pt x="2551068" y="65625"/>
                </a:moveTo>
                <a:lnTo>
                  <a:pt x="2545774" y="66176"/>
                </a:lnTo>
                <a:cubicBezTo>
                  <a:pt x="2546813" y="66255"/>
                  <a:pt x="2547978" y="66299"/>
                  <a:pt x="2549270" y="66307"/>
                </a:cubicBezTo>
                <a:cubicBezTo>
                  <a:pt x="2550563" y="66315"/>
                  <a:pt x="2551574" y="66284"/>
                  <a:pt x="2552303" y="66216"/>
                </a:cubicBezTo>
                <a:close/>
                <a:moveTo>
                  <a:pt x="2138142" y="65462"/>
                </a:moveTo>
                <a:lnTo>
                  <a:pt x="2132848" y="66014"/>
                </a:lnTo>
                <a:lnTo>
                  <a:pt x="2130113" y="67018"/>
                </a:lnTo>
                <a:lnTo>
                  <a:pt x="2144318" y="68417"/>
                </a:lnTo>
                <a:lnTo>
                  <a:pt x="2149612" y="67865"/>
                </a:lnTo>
                <a:lnTo>
                  <a:pt x="2149083" y="66841"/>
                </a:lnTo>
                <a:lnTo>
                  <a:pt x="2142465" y="67530"/>
                </a:lnTo>
                <a:close/>
                <a:moveTo>
                  <a:pt x="2348576" y="65130"/>
                </a:moveTo>
                <a:lnTo>
                  <a:pt x="2354311" y="66332"/>
                </a:lnTo>
                <a:lnTo>
                  <a:pt x="2362781" y="66528"/>
                </a:lnTo>
                <a:lnTo>
                  <a:pt x="2365428" y="66253"/>
                </a:lnTo>
                <a:lnTo>
                  <a:pt x="2360311" y="65347"/>
                </a:lnTo>
                <a:close/>
                <a:moveTo>
                  <a:pt x="2103555" y="65107"/>
                </a:moveTo>
                <a:cubicBezTo>
                  <a:pt x="2102129" y="65196"/>
                  <a:pt x="2101011" y="65432"/>
                  <a:pt x="2100202" y="65816"/>
                </a:cubicBezTo>
                <a:lnTo>
                  <a:pt x="2104173" y="65403"/>
                </a:lnTo>
                <a:close/>
                <a:moveTo>
                  <a:pt x="2335517" y="65051"/>
                </a:moveTo>
                <a:lnTo>
                  <a:pt x="2328900" y="65740"/>
                </a:lnTo>
                <a:cubicBezTo>
                  <a:pt x="2326170" y="66025"/>
                  <a:pt x="2323512" y="66391"/>
                  <a:pt x="2320926" y="66841"/>
                </a:cubicBezTo>
                <a:cubicBezTo>
                  <a:pt x="2318339" y="67290"/>
                  <a:pt x="2316321" y="67770"/>
                  <a:pt x="2314870" y="68281"/>
                </a:cubicBezTo>
                <a:lnTo>
                  <a:pt x="2340546" y="66686"/>
                </a:lnTo>
                <a:lnTo>
                  <a:pt x="2338782" y="65071"/>
                </a:lnTo>
                <a:cubicBezTo>
                  <a:pt x="2338150" y="65122"/>
                  <a:pt x="2337606" y="65118"/>
                  <a:pt x="2337150" y="65061"/>
                </a:cubicBezTo>
                <a:cubicBezTo>
                  <a:pt x="2336694" y="65003"/>
                  <a:pt x="2336150" y="65000"/>
                  <a:pt x="2335517" y="65051"/>
                </a:cubicBezTo>
                <a:close/>
                <a:moveTo>
                  <a:pt x="2426397" y="64579"/>
                </a:moveTo>
                <a:cubicBezTo>
                  <a:pt x="2422257" y="65041"/>
                  <a:pt x="2417456" y="65570"/>
                  <a:pt x="2411992" y="66170"/>
                </a:cubicBezTo>
                <a:cubicBezTo>
                  <a:pt x="2406529" y="66769"/>
                  <a:pt x="2401419" y="67151"/>
                  <a:pt x="2396662" y="67317"/>
                </a:cubicBezTo>
                <a:cubicBezTo>
                  <a:pt x="2400544" y="67632"/>
                  <a:pt x="2405132" y="67514"/>
                  <a:pt x="2410426" y="66962"/>
                </a:cubicBezTo>
                <a:lnTo>
                  <a:pt x="2426749" y="67061"/>
                </a:lnTo>
                <a:close/>
                <a:moveTo>
                  <a:pt x="2600214" y="64463"/>
                </a:moveTo>
                <a:cubicBezTo>
                  <a:pt x="2599618" y="64548"/>
                  <a:pt x="2599464" y="64699"/>
                  <a:pt x="2599750" y="64916"/>
                </a:cubicBezTo>
                <a:cubicBezTo>
                  <a:pt x="2600037" y="65134"/>
                  <a:pt x="2600368" y="65324"/>
                  <a:pt x="2600743" y="65487"/>
                </a:cubicBezTo>
                <a:lnTo>
                  <a:pt x="2607272" y="65527"/>
                </a:lnTo>
                <a:cubicBezTo>
                  <a:pt x="2606873" y="65336"/>
                  <a:pt x="2605950" y="65088"/>
                  <a:pt x="2604504" y="64781"/>
                </a:cubicBezTo>
                <a:cubicBezTo>
                  <a:pt x="2603057" y="64474"/>
                  <a:pt x="2601627" y="64369"/>
                  <a:pt x="2600214" y="64463"/>
                </a:cubicBezTo>
                <a:close/>
                <a:moveTo>
                  <a:pt x="2446072" y="63969"/>
                </a:moveTo>
                <a:lnTo>
                  <a:pt x="2436808" y="64934"/>
                </a:lnTo>
                <a:lnTo>
                  <a:pt x="2437249" y="66687"/>
                </a:lnTo>
                <a:cubicBezTo>
                  <a:pt x="2437683" y="66477"/>
                  <a:pt x="2438182" y="66395"/>
                  <a:pt x="2438749" y="66441"/>
                </a:cubicBezTo>
                <a:cubicBezTo>
                  <a:pt x="2439315" y="66487"/>
                  <a:pt x="2439462" y="66621"/>
                  <a:pt x="2439190" y="66844"/>
                </a:cubicBezTo>
                <a:lnTo>
                  <a:pt x="2445719" y="66884"/>
                </a:lnTo>
                <a:cubicBezTo>
                  <a:pt x="2445653" y="67093"/>
                  <a:pt x="2446535" y="67226"/>
                  <a:pt x="2448366" y="67283"/>
                </a:cubicBezTo>
                <a:cubicBezTo>
                  <a:pt x="2450197" y="67340"/>
                  <a:pt x="2451255" y="67364"/>
                  <a:pt x="2451542" y="67357"/>
                </a:cubicBezTo>
                <a:lnTo>
                  <a:pt x="2471747" y="67771"/>
                </a:lnTo>
                <a:cubicBezTo>
                  <a:pt x="2475447" y="67453"/>
                  <a:pt x="2482208" y="67153"/>
                  <a:pt x="2492030" y="66872"/>
                </a:cubicBezTo>
                <a:cubicBezTo>
                  <a:pt x="2501851" y="66591"/>
                  <a:pt x="2508413" y="66583"/>
                  <a:pt x="2511716" y="66845"/>
                </a:cubicBezTo>
                <a:lnTo>
                  <a:pt x="2510834" y="68736"/>
                </a:lnTo>
                <a:cubicBezTo>
                  <a:pt x="2513846" y="68587"/>
                  <a:pt x="2517019" y="68467"/>
                  <a:pt x="2520352" y="68375"/>
                </a:cubicBezTo>
                <a:cubicBezTo>
                  <a:pt x="2523684" y="68282"/>
                  <a:pt x="2526835" y="68344"/>
                  <a:pt x="2529804" y="68559"/>
                </a:cubicBezTo>
                <a:lnTo>
                  <a:pt x="2528039" y="66944"/>
                </a:lnTo>
                <a:lnTo>
                  <a:pt x="2529540" y="65349"/>
                </a:lnTo>
                <a:lnTo>
                  <a:pt x="2519657" y="66018"/>
                </a:lnTo>
                <a:cubicBezTo>
                  <a:pt x="2516650" y="65784"/>
                  <a:pt x="2513268" y="65612"/>
                  <a:pt x="2509511" y="65501"/>
                </a:cubicBezTo>
                <a:cubicBezTo>
                  <a:pt x="2505754" y="65390"/>
                  <a:pt x="2502195" y="65326"/>
                  <a:pt x="2498835" y="65309"/>
                </a:cubicBezTo>
                <a:cubicBezTo>
                  <a:pt x="2493423" y="65933"/>
                  <a:pt x="2487747" y="66044"/>
                  <a:pt x="2481806" y="65643"/>
                </a:cubicBezTo>
                <a:cubicBezTo>
                  <a:pt x="2482161" y="65187"/>
                  <a:pt x="2481275" y="64860"/>
                  <a:pt x="2479148" y="64661"/>
                </a:cubicBezTo>
                <a:cubicBezTo>
                  <a:pt x="2477022" y="64463"/>
                  <a:pt x="2475761" y="64534"/>
                  <a:pt x="2475365" y="64875"/>
                </a:cubicBezTo>
                <a:lnTo>
                  <a:pt x="2462395" y="64068"/>
                </a:lnTo>
                <a:lnTo>
                  <a:pt x="2447308" y="64560"/>
                </a:lnTo>
                <a:close/>
                <a:moveTo>
                  <a:pt x="2785854" y="63835"/>
                </a:moveTo>
                <a:lnTo>
                  <a:pt x="2784531" y="63973"/>
                </a:lnTo>
                <a:cubicBezTo>
                  <a:pt x="2780236" y="64360"/>
                  <a:pt x="2778854" y="64984"/>
                  <a:pt x="2780383" y="65844"/>
                </a:cubicBezTo>
                <a:close/>
                <a:moveTo>
                  <a:pt x="2022118" y="63157"/>
                </a:moveTo>
                <a:cubicBezTo>
                  <a:pt x="2019162" y="64184"/>
                  <a:pt x="2014926" y="64985"/>
                  <a:pt x="2009412" y="65559"/>
                </a:cubicBezTo>
                <a:cubicBezTo>
                  <a:pt x="2009120" y="65387"/>
                  <a:pt x="2008623" y="65214"/>
                  <a:pt x="2007923" y="65040"/>
                </a:cubicBezTo>
                <a:cubicBezTo>
                  <a:pt x="2007223" y="64865"/>
                  <a:pt x="2006219" y="64835"/>
                  <a:pt x="2004912" y="64949"/>
                </a:cubicBezTo>
                <a:cubicBezTo>
                  <a:pt x="2003627" y="65105"/>
                  <a:pt x="2002535" y="65353"/>
                  <a:pt x="2001636" y="65695"/>
                </a:cubicBezTo>
                <a:cubicBezTo>
                  <a:pt x="2000737" y="66036"/>
                  <a:pt x="1999800" y="66358"/>
                  <a:pt x="1998824" y="66662"/>
                </a:cubicBezTo>
                <a:lnTo>
                  <a:pt x="1999176" y="69144"/>
                </a:lnTo>
                <a:lnTo>
                  <a:pt x="2003764" y="69026"/>
                </a:lnTo>
                <a:lnTo>
                  <a:pt x="2005970" y="66997"/>
                </a:lnTo>
                <a:cubicBezTo>
                  <a:pt x="2007998" y="66778"/>
                  <a:pt x="2010053" y="66669"/>
                  <a:pt x="2012136" y="66670"/>
                </a:cubicBezTo>
                <a:cubicBezTo>
                  <a:pt x="2014218" y="66670"/>
                  <a:pt x="2016075" y="66851"/>
                  <a:pt x="2017705" y="67214"/>
                </a:cubicBezTo>
                <a:cubicBezTo>
                  <a:pt x="2022402" y="66762"/>
                  <a:pt x="2027060" y="66292"/>
                  <a:pt x="2031679" y="65803"/>
                </a:cubicBezTo>
                <a:cubicBezTo>
                  <a:pt x="2036299" y="65315"/>
                  <a:pt x="2040494" y="64623"/>
                  <a:pt x="2044264" y="63728"/>
                </a:cubicBezTo>
                <a:close/>
                <a:moveTo>
                  <a:pt x="1847154" y="61953"/>
                </a:moveTo>
                <a:lnTo>
                  <a:pt x="1836477" y="63785"/>
                </a:lnTo>
                <a:cubicBezTo>
                  <a:pt x="1840330" y="63556"/>
                  <a:pt x="1844448" y="63501"/>
                  <a:pt x="1848830" y="63622"/>
                </a:cubicBezTo>
                <a:cubicBezTo>
                  <a:pt x="1853212" y="63743"/>
                  <a:pt x="1856447" y="64230"/>
                  <a:pt x="1858535" y="65085"/>
                </a:cubicBezTo>
                <a:cubicBezTo>
                  <a:pt x="1861866" y="64783"/>
                  <a:pt x="1865263" y="64609"/>
                  <a:pt x="1868726" y="64563"/>
                </a:cubicBezTo>
                <a:cubicBezTo>
                  <a:pt x="1872189" y="64517"/>
                  <a:pt x="1875586" y="64343"/>
                  <a:pt x="1878917" y="64041"/>
                </a:cubicBezTo>
                <a:cubicBezTo>
                  <a:pt x="1876513" y="63100"/>
                  <a:pt x="1873094" y="62781"/>
                  <a:pt x="1868660" y="63086"/>
                </a:cubicBezTo>
                <a:cubicBezTo>
                  <a:pt x="1864227" y="63390"/>
                  <a:pt x="1860234" y="63761"/>
                  <a:pt x="1856682" y="64198"/>
                </a:cubicBezTo>
                <a:cubicBezTo>
                  <a:pt x="1855718" y="63737"/>
                  <a:pt x="1854383" y="63291"/>
                  <a:pt x="1852679" y="62862"/>
                </a:cubicBezTo>
                <a:cubicBezTo>
                  <a:pt x="1850975" y="62432"/>
                  <a:pt x="1849134" y="62129"/>
                  <a:pt x="1847154" y="61953"/>
                </a:cubicBezTo>
                <a:close/>
                <a:moveTo>
                  <a:pt x="1821037" y="61795"/>
                </a:moveTo>
                <a:cubicBezTo>
                  <a:pt x="1820251" y="61885"/>
                  <a:pt x="1819331" y="62055"/>
                  <a:pt x="1818280" y="62307"/>
                </a:cubicBezTo>
                <a:cubicBezTo>
                  <a:pt x="1817228" y="62559"/>
                  <a:pt x="1816795" y="62769"/>
                  <a:pt x="1816978" y="62937"/>
                </a:cubicBezTo>
                <a:cubicBezTo>
                  <a:pt x="1817653" y="63212"/>
                  <a:pt x="1818509" y="63332"/>
                  <a:pt x="1819548" y="63299"/>
                </a:cubicBezTo>
                <a:cubicBezTo>
                  <a:pt x="1820587" y="63266"/>
                  <a:pt x="1821465" y="63205"/>
                  <a:pt x="1822184" y="63115"/>
                </a:cubicBezTo>
                <a:close/>
                <a:moveTo>
                  <a:pt x="1848745" y="48835"/>
                </a:moveTo>
                <a:cubicBezTo>
                  <a:pt x="1845414" y="49137"/>
                  <a:pt x="1842017" y="49312"/>
                  <a:pt x="1838554" y="49357"/>
                </a:cubicBezTo>
                <a:cubicBezTo>
                  <a:pt x="1835091" y="49403"/>
                  <a:pt x="1831694" y="49577"/>
                  <a:pt x="1828363" y="49879"/>
                </a:cubicBezTo>
                <a:cubicBezTo>
                  <a:pt x="1834850" y="50268"/>
                  <a:pt x="1841354" y="50520"/>
                  <a:pt x="1847874" y="50635"/>
                </a:cubicBezTo>
                <a:cubicBezTo>
                  <a:pt x="1854393" y="50751"/>
                  <a:pt x="1860919" y="50821"/>
                  <a:pt x="1867450" y="50845"/>
                </a:cubicBezTo>
                <a:cubicBezTo>
                  <a:pt x="1868402" y="50738"/>
                  <a:pt x="1869983" y="50498"/>
                  <a:pt x="1872193" y="50126"/>
                </a:cubicBezTo>
                <a:cubicBezTo>
                  <a:pt x="1874402" y="49753"/>
                  <a:pt x="1875498" y="49474"/>
                  <a:pt x="1875480" y="49289"/>
                </a:cubicBezTo>
                <a:cubicBezTo>
                  <a:pt x="1874695" y="49026"/>
                  <a:pt x="1873397" y="48951"/>
                  <a:pt x="1871586" y="49065"/>
                </a:cubicBezTo>
                <a:cubicBezTo>
                  <a:pt x="1869776" y="49178"/>
                  <a:pt x="1868456" y="49286"/>
                  <a:pt x="1867627" y="49387"/>
                </a:cubicBezTo>
                <a:cubicBezTo>
                  <a:pt x="1864265" y="49722"/>
                  <a:pt x="1860930" y="49830"/>
                  <a:pt x="1857623" y="49710"/>
                </a:cubicBezTo>
                <a:cubicBezTo>
                  <a:pt x="1854317" y="49589"/>
                  <a:pt x="1851357" y="49298"/>
                  <a:pt x="1848745" y="48835"/>
                </a:cubicBezTo>
                <a:close/>
                <a:moveTo>
                  <a:pt x="1800571" y="47377"/>
                </a:moveTo>
                <a:cubicBezTo>
                  <a:pt x="1800074" y="47542"/>
                  <a:pt x="1800317" y="48011"/>
                  <a:pt x="1801299" y="48786"/>
                </a:cubicBezTo>
                <a:cubicBezTo>
                  <a:pt x="1802280" y="49560"/>
                  <a:pt x="1803008" y="50069"/>
                  <a:pt x="1803482" y="50312"/>
                </a:cubicBezTo>
                <a:lnTo>
                  <a:pt x="1813805" y="51395"/>
                </a:lnTo>
                <a:cubicBezTo>
                  <a:pt x="1813057" y="50941"/>
                  <a:pt x="1813406" y="50530"/>
                  <a:pt x="1814853" y="50162"/>
                </a:cubicBezTo>
                <a:cubicBezTo>
                  <a:pt x="1816300" y="49794"/>
                  <a:pt x="1817774" y="49536"/>
                  <a:pt x="1819276" y="49387"/>
                </a:cubicBezTo>
                <a:lnTo>
                  <a:pt x="1826422" y="49722"/>
                </a:lnTo>
                <a:cubicBezTo>
                  <a:pt x="1824459" y="48847"/>
                  <a:pt x="1821636" y="48331"/>
                  <a:pt x="1817952" y="48175"/>
                </a:cubicBezTo>
                <a:cubicBezTo>
                  <a:pt x="1814269" y="48019"/>
                  <a:pt x="1810387" y="48154"/>
                  <a:pt x="1806306" y="48579"/>
                </a:cubicBezTo>
                <a:lnTo>
                  <a:pt x="1804982" y="48717"/>
                </a:lnTo>
                <a:cubicBezTo>
                  <a:pt x="1804881" y="48652"/>
                  <a:pt x="1804311" y="48412"/>
                  <a:pt x="1803273" y="47995"/>
                </a:cubicBezTo>
                <a:cubicBezTo>
                  <a:pt x="1802234" y="47579"/>
                  <a:pt x="1801334" y="47373"/>
                  <a:pt x="1800571" y="47377"/>
                </a:cubicBezTo>
                <a:close/>
                <a:moveTo>
                  <a:pt x="1737220" y="47140"/>
                </a:moveTo>
                <a:cubicBezTo>
                  <a:pt x="1736450" y="47205"/>
                  <a:pt x="1735674" y="47316"/>
                  <a:pt x="1734893" y="47473"/>
                </a:cubicBezTo>
                <a:cubicBezTo>
                  <a:pt x="1734112" y="47629"/>
                  <a:pt x="1733976" y="47853"/>
                  <a:pt x="1734485" y="48145"/>
                </a:cubicBezTo>
                <a:lnTo>
                  <a:pt x="1735720" y="48736"/>
                </a:lnTo>
                <a:cubicBezTo>
                  <a:pt x="1737018" y="48585"/>
                  <a:pt x="1737753" y="48359"/>
                  <a:pt x="1737926" y="48056"/>
                </a:cubicBezTo>
                <a:cubicBezTo>
                  <a:pt x="1738099" y="47753"/>
                  <a:pt x="1737864" y="47448"/>
                  <a:pt x="1737220" y="47140"/>
                </a:cubicBezTo>
                <a:close/>
                <a:moveTo>
                  <a:pt x="1685870" y="44934"/>
                </a:moveTo>
                <a:cubicBezTo>
                  <a:pt x="1685113" y="45005"/>
                  <a:pt x="1684311" y="45104"/>
                  <a:pt x="1683465" y="45229"/>
                </a:cubicBezTo>
                <a:cubicBezTo>
                  <a:pt x="1682620" y="45355"/>
                  <a:pt x="1682304" y="45493"/>
                  <a:pt x="1682517" y="45643"/>
                </a:cubicBezTo>
                <a:lnTo>
                  <a:pt x="1685693" y="46391"/>
                </a:lnTo>
                <a:close/>
                <a:moveTo>
                  <a:pt x="1982950" y="30539"/>
                </a:moveTo>
                <a:cubicBezTo>
                  <a:pt x="1984995" y="30747"/>
                  <a:pt x="1986730" y="30806"/>
                  <a:pt x="1988156" y="30717"/>
                </a:cubicBezTo>
                <a:lnTo>
                  <a:pt x="1989480" y="30579"/>
                </a:lnTo>
                <a:close/>
                <a:moveTo>
                  <a:pt x="1790869" y="30399"/>
                </a:moveTo>
                <a:cubicBezTo>
                  <a:pt x="1790083" y="30489"/>
                  <a:pt x="1789164" y="30660"/>
                  <a:pt x="1788112" y="30911"/>
                </a:cubicBezTo>
                <a:cubicBezTo>
                  <a:pt x="1787061" y="31163"/>
                  <a:pt x="1786627" y="31374"/>
                  <a:pt x="1786810" y="31542"/>
                </a:cubicBezTo>
                <a:cubicBezTo>
                  <a:pt x="1787485" y="31816"/>
                  <a:pt x="1788342" y="31937"/>
                  <a:pt x="1789380" y="31904"/>
                </a:cubicBezTo>
                <a:cubicBezTo>
                  <a:pt x="1790419" y="31870"/>
                  <a:pt x="1791297" y="31809"/>
                  <a:pt x="1792016" y="31719"/>
                </a:cubicBezTo>
                <a:cubicBezTo>
                  <a:pt x="1793457" y="31509"/>
                  <a:pt x="1793928" y="31220"/>
                  <a:pt x="1793428" y="30852"/>
                </a:cubicBezTo>
                <a:cubicBezTo>
                  <a:pt x="1793090" y="30723"/>
                  <a:pt x="1792663" y="30647"/>
                  <a:pt x="1792149" y="30626"/>
                </a:cubicBezTo>
                <a:cubicBezTo>
                  <a:pt x="1791634" y="30605"/>
                  <a:pt x="1791208" y="30529"/>
                  <a:pt x="1790869" y="30399"/>
                </a:cubicBezTo>
                <a:close/>
                <a:moveTo>
                  <a:pt x="1772694" y="29414"/>
                </a:moveTo>
                <a:lnTo>
                  <a:pt x="1766076" y="30104"/>
                </a:lnTo>
                <a:cubicBezTo>
                  <a:pt x="1764199" y="30314"/>
                  <a:pt x="1763299" y="30558"/>
                  <a:pt x="1763374" y="30835"/>
                </a:cubicBezTo>
                <a:cubicBezTo>
                  <a:pt x="1763449" y="31112"/>
                  <a:pt x="1763850" y="31400"/>
                  <a:pt x="1764576" y="31699"/>
                </a:cubicBezTo>
                <a:close/>
                <a:moveTo>
                  <a:pt x="1950482" y="28885"/>
                </a:moveTo>
                <a:lnTo>
                  <a:pt x="1946511" y="29298"/>
                </a:lnTo>
                <a:lnTo>
                  <a:pt x="1947746" y="29889"/>
                </a:lnTo>
                <a:cubicBezTo>
                  <a:pt x="1948845" y="30479"/>
                  <a:pt x="1949889" y="30850"/>
                  <a:pt x="1950878" y="31002"/>
                </a:cubicBezTo>
                <a:cubicBezTo>
                  <a:pt x="1951867" y="31154"/>
                  <a:pt x="1953617" y="31091"/>
                  <a:pt x="1956128" y="30815"/>
                </a:cubicBezTo>
                <a:lnTo>
                  <a:pt x="1961510" y="29535"/>
                </a:lnTo>
                <a:close/>
                <a:moveTo>
                  <a:pt x="1826339" y="28863"/>
                </a:moveTo>
                <a:cubicBezTo>
                  <a:pt x="1825062" y="29072"/>
                  <a:pt x="1824242" y="29547"/>
                  <a:pt x="1823879" y="30289"/>
                </a:cubicBezTo>
                <a:cubicBezTo>
                  <a:pt x="1823517" y="31031"/>
                  <a:pt x="1823337" y="31620"/>
                  <a:pt x="1823338" y="32054"/>
                </a:cubicBezTo>
                <a:lnTo>
                  <a:pt x="1840897" y="32744"/>
                </a:lnTo>
                <a:lnTo>
                  <a:pt x="1848485" y="29435"/>
                </a:lnTo>
                <a:lnTo>
                  <a:pt x="1830133" y="29908"/>
                </a:lnTo>
                <a:cubicBezTo>
                  <a:pt x="1830057" y="29855"/>
                  <a:pt x="1829591" y="29664"/>
                  <a:pt x="1828732" y="29334"/>
                </a:cubicBezTo>
                <a:cubicBezTo>
                  <a:pt x="1827874" y="29004"/>
                  <a:pt x="1827076" y="28847"/>
                  <a:pt x="1826339" y="28863"/>
                </a:cubicBezTo>
                <a:close/>
                <a:moveTo>
                  <a:pt x="1903454" y="28746"/>
                </a:moveTo>
                <a:cubicBezTo>
                  <a:pt x="1890513" y="28595"/>
                  <a:pt x="1877220" y="28661"/>
                  <a:pt x="1863573" y="28943"/>
                </a:cubicBezTo>
                <a:cubicBezTo>
                  <a:pt x="1861192" y="29378"/>
                  <a:pt x="1859578" y="29891"/>
                  <a:pt x="1858731" y="30482"/>
                </a:cubicBezTo>
                <a:cubicBezTo>
                  <a:pt x="1857883" y="31072"/>
                  <a:pt x="1858056" y="31669"/>
                  <a:pt x="1859249" y="32271"/>
                </a:cubicBezTo>
                <a:cubicBezTo>
                  <a:pt x="1863973" y="32154"/>
                  <a:pt x="1870914" y="31941"/>
                  <a:pt x="1880072" y="31632"/>
                </a:cubicBezTo>
                <a:cubicBezTo>
                  <a:pt x="1889230" y="31322"/>
                  <a:pt x="1895818" y="31326"/>
                  <a:pt x="1899836" y="31642"/>
                </a:cubicBezTo>
                <a:close/>
                <a:moveTo>
                  <a:pt x="3154144" y="22596"/>
                </a:moveTo>
                <a:cubicBezTo>
                  <a:pt x="3148020" y="22140"/>
                  <a:pt x="3142888" y="22255"/>
                  <a:pt x="3138748" y="22941"/>
                </a:cubicBezTo>
                <a:cubicBezTo>
                  <a:pt x="3134608" y="23627"/>
                  <a:pt x="3131417" y="23899"/>
                  <a:pt x="3129175" y="23758"/>
                </a:cubicBezTo>
                <a:lnTo>
                  <a:pt x="3134821" y="25688"/>
                </a:lnTo>
                <a:lnTo>
                  <a:pt x="3135438" y="25984"/>
                </a:lnTo>
                <a:lnTo>
                  <a:pt x="3148056" y="24310"/>
                </a:lnTo>
                <a:lnTo>
                  <a:pt x="3162879" y="26004"/>
                </a:lnTo>
                <a:lnTo>
                  <a:pt x="3175319" y="25787"/>
                </a:lnTo>
                <a:lnTo>
                  <a:pt x="3174173" y="24468"/>
                </a:lnTo>
                <a:close/>
                <a:moveTo>
                  <a:pt x="1612996" y="20865"/>
                </a:moveTo>
                <a:cubicBezTo>
                  <a:pt x="1612226" y="20930"/>
                  <a:pt x="1611450" y="21041"/>
                  <a:pt x="1610669" y="21197"/>
                </a:cubicBezTo>
                <a:cubicBezTo>
                  <a:pt x="1609887" y="21353"/>
                  <a:pt x="1609751" y="21577"/>
                  <a:pt x="1610261" y="21869"/>
                </a:cubicBezTo>
                <a:lnTo>
                  <a:pt x="1610878" y="22164"/>
                </a:lnTo>
                <a:cubicBezTo>
                  <a:pt x="1613525" y="21889"/>
                  <a:pt x="1614231" y="21455"/>
                  <a:pt x="1612996" y="20865"/>
                </a:cubicBezTo>
                <a:close/>
                <a:moveTo>
                  <a:pt x="1599938" y="20785"/>
                </a:moveTo>
                <a:cubicBezTo>
                  <a:pt x="1599206" y="20869"/>
                  <a:pt x="1598507" y="21017"/>
                  <a:pt x="1597842" y="21229"/>
                </a:cubicBezTo>
                <a:cubicBezTo>
                  <a:pt x="1597177" y="21441"/>
                  <a:pt x="1596963" y="21627"/>
                  <a:pt x="1597202" y="21790"/>
                </a:cubicBezTo>
                <a:cubicBezTo>
                  <a:pt x="1598143" y="22112"/>
                  <a:pt x="1599437" y="22217"/>
                  <a:pt x="1601084" y="22105"/>
                </a:cubicBezTo>
                <a:close/>
                <a:moveTo>
                  <a:pt x="2770076" y="0"/>
                </a:moveTo>
                <a:cubicBezTo>
                  <a:pt x="2770662" y="329"/>
                  <a:pt x="2771496" y="632"/>
                  <a:pt x="2772579" y="909"/>
                </a:cubicBezTo>
                <a:cubicBezTo>
                  <a:pt x="2773662" y="1186"/>
                  <a:pt x="2775180" y="1238"/>
                  <a:pt x="2777134" y="1064"/>
                </a:cubicBezTo>
                <a:cubicBezTo>
                  <a:pt x="2779040" y="836"/>
                  <a:pt x="2780522" y="741"/>
                  <a:pt x="2781579" y="781"/>
                </a:cubicBezTo>
                <a:cubicBezTo>
                  <a:pt x="2782636" y="821"/>
                  <a:pt x="2783742" y="1125"/>
                  <a:pt x="2784898" y="1695"/>
                </a:cubicBezTo>
                <a:lnTo>
                  <a:pt x="2797957" y="1774"/>
                </a:lnTo>
                <a:lnTo>
                  <a:pt x="2804397" y="2542"/>
                </a:lnTo>
                <a:lnTo>
                  <a:pt x="2825926" y="2818"/>
                </a:lnTo>
                <a:cubicBezTo>
                  <a:pt x="2828566" y="2603"/>
                  <a:pt x="2831183" y="2570"/>
                  <a:pt x="2833779" y="2719"/>
                </a:cubicBezTo>
                <a:cubicBezTo>
                  <a:pt x="2836374" y="2869"/>
                  <a:pt x="2838992" y="2836"/>
                  <a:pt x="2841631" y="2621"/>
                </a:cubicBezTo>
                <a:lnTo>
                  <a:pt x="2855307" y="2995"/>
                </a:lnTo>
                <a:lnTo>
                  <a:pt x="2865101" y="3054"/>
                </a:lnTo>
                <a:cubicBezTo>
                  <a:pt x="2870084" y="2708"/>
                  <a:pt x="2875095" y="2471"/>
                  <a:pt x="2880134" y="2343"/>
                </a:cubicBezTo>
                <a:cubicBezTo>
                  <a:pt x="2885172" y="2216"/>
                  <a:pt x="2889984" y="2269"/>
                  <a:pt x="2894571" y="2503"/>
                </a:cubicBezTo>
                <a:cubicBezTo>
                  <a:pt x="2904883" y="2329"/>
                  <a:pt x="2914390" y="2058"/>
                  <a:pt x="2923092" y="1691"/>
                </a:cubicBezTo>
                <a:cubicBezTo>
                  <a:pt x="2931794" y="1325"/>
                  <a:pt x="2938698" y="965"/>
                  <a:pt x="2943805" y="613"/>
                </a:cubicBezTo>
                <a:cubicBezTo>
                  <a:pt x="2943319" y="1024"/>
                  <a:pt x="2943495" y="1365"/>
                  <a:pt x="2944334" y="1637"/>
                </a:cubicBezTo>
                <a:lnTo>
                  <a:pt x="2950774" y="2406"/>
                </a:lnTo>
                <a:cubicBezTo>
                  <a:pt x="2951813" y="2485"/>
                  <a:pt x="2952824" y="2454"/>
                  <a:pt x="2953807" y="2314"/>
                </a:cubicBezTo>
                <a:cubicBezTo>
                  <a:pt x="2954791" y="2175"/>
                  <a:pt x="2955339" y="1923"/>
                  <a:pt x="2955451" y="1559"/>
                </a:cubicBezTo>
                <a:cubicBezTo>
                  <a:pt x="2961493" y="1911"/>
                  <a:pt x="2969062" y="2127"/>
                  <a:pt x="2978160" y="2207"/>
                </a:cubicBezTo>
                <a:cubicBezTo>
                  <a:pt x="2987257" y="2286"/>
                  <a:pt x="2994716" y="2064"/>
                  <a:pt x="3000538" y="1540"/>
                </a:cubicBezTo>
                <a:cubicBezTo>
                  <a:pt x="3002853" y="1861"/>
                  <a:pt x="3005147" y="2026"/>
                  <a:pt x="3007419" y="2037"/>
                </a:cubicBezTo>
                <a:cubicBezTo>
                  <a:pt x="3009691" y="2048"/>
                  <a:pt x="3011544" y="1810"/>
                  <a:pt x="3012978" y="1323"/>
                </a:cubicBezTo>
                <a:cubicBezTo>
                  <a:pt x="3017829" y="1058"/>
                  <a:pt x="3022068" y="1126"/>
                  <a:pt x="3025695" y="1528"/>
                </a:cubicBezTo>
                <a:cubicBezTo>
                  <a:pt x="3029321" y="1929"/>
                  <a:pt x="3032876" y="2249"/>
                  <a:pt x="3036359" y="2486"/>
                </a:cubicBezTo>
                <a:cubicBezTo>
                  <a:pt x="3038558" y="2766"/>
                  <a:pt x="3040293" y="2825"/>
                  <a:pt x="3041565" y="2663"/>
                </a:cubicBezTo>
                <a:cubicBezTo>
                  <a:pt x="3042837" y="2500"/>
                  <a:pt x="3043955" y="2264"/>
                  <a:pt x="3044918" y="1954"/>
                </a:cubicBezTo>
                <a:lnTo>
                  <a:pt x="3071652" y="2407"/>
                </a:lnTo>
                <a:cubicBezTo>
                  <a:pt x="3073349" y="2448"/>
                  <a:pt x="3075492" y="2509"/>
                  <a:pt x="3078082" y="2592"/>
                </a:cubicBezTo>
                <a:cubicBezTo>
                  <a:pt x="3080672" y="2674"/>
                  <a:pt x="3083323" y="2593"/>
                  <a:pt x="3086034" y="2348"/>
                </a:cubicBezTo>
                <a:cubicBezTo>
                  <a:pt x="3096583" y="2913"/>
                  <a:pt x="3107667" y="3108"/>
                  <a:pt x="3119286" y="2932"/>
                </a:cubicBezTo>
                <a:cubicBezTo>
                  <a:pt x="3130906" y="2756"/>
                  <a:pt x="3141968" y="3133"/>
                  <a:pt x="3152473" y="4062"/>
                </a:cubicBezTo>
                <a:lnTo>
                  <a:pt x="3161120" y="2802"/>
                </a:lnTo>
                <a:lnTo>
                  <a:pt x="3190412" y="3708"/>
                </a:lnTo>
                <a:cubicBezTo>
                  <a:pt x="3193975" y="3405"/>
                  <a:pt x="3200835" y="3185"/>
                  <a:pt x="3210993" y="3049"/>
                </a:cubicBezTo>
                <a:cubicBezTo>
                  <a:pt x="3221150" y="2913"/>
                  <a:pt x="3229113" y="3028"/>
                  <a:pt x="3234881" y="3394"/>
                </a:cubicBezTo>
                <a:cubicBezTo>
                  <a:pt x="3239955" y="2865"/>
                  <a:pt x="3245602" y="2997"/>
                  <a:pt x="3251822" y="3788"/>
                </a:cubicBezTo>
                <a:cubicBezTo>
                  <a:pt x="3253645" y="3118"/>
                  <a:pt x="3255910" y="2853"/>
                  <a:pt x="3258616" y="2990"/>
                </a:cubicBezTo>
                <a:cubicBezTo>
                  <a:pt x="3261322" y="3128"/>
                  <a:pt x="3263851" y="3374"/>
                  <a:pt x="3266204" y="3729"/>
                </a:cubicBezTo>
                <a:lnTo>
                  <a:pt x="3375082" y="5700"/>
                </a:lnTo>
                <a:cubicBezTo>
                  <a:pt x="3379875" y="6017"/>
                  <a:pt x="3384405" y="6160"/>
                  <a:pt x="3388669" y="6128"/>
                </a:cubicBezTo>
                <a:cubicBezTo>
                  <a:pt x="3392934" y="6096"/>
                  <a:pt x="3397286" y="6347"/>
                  <a:pt x="3401727" y="6882"/>
                </a:cubicBezTo>
                <a:cubicBezTo>
                  <a:pt x="3403821" y="6679"/>
                  <a:pt x="3406229" y="6578"/>
                  <a:pt x="3408951" y="6579"/>
                </a:cubicBezTo>
                <a:cubicBezTo>
                  <a:pt x="3411674" y="6580"/>
                  <a:pt x="3414060" y="6662"/>
                  <a:pt x="3416109" y="6823"/>
                </a:cubicBezTo>
                <a:lnTo>
                  <a:pt x="3427844" y="7040"/>
                </a:lnTo>
                <a:cubicBezTo>
                  <a:pt x="3429864" y="7219"/>
                  <a:pt x="3431625" y="7516"/>
                  <a:pt x="3433127" y="7929"/>
                </a:cubicBezTo>
                <a:cubicBezTo>
                  <a:pt x="3434628" y="8342"/>
                  <a:pt x="3435397" y="8741"/>
                  <a:pt x="3435431" y="9128"/>
                </a:cubicBezTo>
                <a:cubicBezTo>
                  <a:pt x="3432514" y="9611"/>
                  <a:pt x="3424319" y="9835"/>
                  <a:pt x="3410848" y="9800"/>
                </a:cubicBezTo>
                <a:cubicBezTo>
                  <a:pt x="3397376" y="9764"/>
                  <a:pt x="3387924" y="9579"/>
                  <a:pt x="3382492" y="9245"/>
                </a:cubicBezTo>
                <a:lnTo>
                  <a:pt x="3383110" y="9541"/>
                </a:lnTo>
                <a:cubicBezTo>
                  <a:pt x="3382093" y="10179"/>
                  <a:pt x="3380817" y="10596"/>
                  <a:pt x="3379282" y="10794"/>
                </a:cubicBezTo>
                <a:cubicBezTo>
                  <a:pt x="3377747" y="10991"/>
                  <a:pt x="3375700" y="11040"/>
                  <a:pt x="3373139" y="10939"/>
                </a:cubicBezTo>
                <a:cubicBezTo>
                  <a:pt x="3362331" y="11615"/>
                  <a:pt x="3350574" y="12030"/>
                  <a:pt x="3337868" y="12184"/>
                </a:cubicBezTo>
                <a:cubicBezTo>
                  <a:pt x="3325163" y="12338"/>
                  <a:pt x="3313097" y="12606"/>
                  <a:pt x="3301671" y="12986"/>
                </a:cubicBezTo>
                <a:cubicBezTo>
                  <a:pt x="3300402" y="13456"/>
                  <a:pt x="3299211" y="13625"/>
                  <a:pt x="3298097" y="13494"/>
                </a:cubicBezTo>
                <a:cubicBezTo>
                  <a:pt x="3296983" y="13362"/>
                  <a:pt x="3295351" y="13127"/>
                  <a:pt x="3293201" y="12789"/>
                </a:cubicBezTo>
                <a:cubicBezTo>
                  <a:pt x="3291770" y="12908"/>
                  <a:pt x="3290506" y="13010"/>
                  <a:pt x="3289406" y="13095"/>
                </a:cubicBezTo>
                <a:cubicBezTo>
                  <a:pt x="3288307" y="13179"/>
                  <a:pt x="3288013" y="13360"/>
                  <a:pt x="3288524" y="13636"/>
                </a:cubicBezTo>
                <a:cubicBezTo>
                  <a:pt x="3285895" y="13648"/>
                  <a:pt x="3282660" y="13610"/>
                  <a:pt x="3278818" y="13523"/>
                </a:cubicBezTo>
                <a:cubicBezTo>
                  <a:pt x="3274977" y="13436"/>
                  <a:pt x="3272536" y="13585"/>
                  <a:pt x="3271495" y="13971"/>
                </a:cubicBezTo>
                <a:lnTo>
                  <a:pt x="3283142" y="14916"/>
                </a:lnTo>
                <a:cubicBezTo>
                  <a:pt x="3285108" y="15086"/>
                  <a:pt x="3286844" y="15146"/>
                  <a:pt x="3288347" y="15094"/>
                </a:cubicBezTo>
                <a:cubicBezTo>
                  <a:pt x="3289851" y="15042"/>
                  <a:pt x="3290968" y="14806"/>
                  <a:pt x="3291700" y="14385"/>
                </a:cubicBezTo>
                <a:cubicBezTo>
                  <a:pt x="3293763" y="14552"/>
                  <a:pt x="3296277" y="14695"/>
                  <a:pt x="3299244" y="14813"/>
                </a:cubicBezTo>
                <a:cubicBezTo>
                  <a:pt x="3302211" y="14931"/>
                  <a:pt x="3304902" y="14966"/>
                  <a:pt x="3307317" y="14917"/>
                </a:cubicBezTo>
                <a:lnTo>
                  <a:pt x="3336081" y="14799"/>
                </a:lnTo>
                <a:lnTo>
                  <a:pt x="3346404" y="15882"/>
                </a:lnTo>
                <a:cubicBezTo>
                  <a:pt x="3348451" y="16059"/>
                  <a:pt x="3350510" y="16144"/>
                  <a:pt x="3352580" y="16138"/>
                </a:cubicBezTo>
                <a:cubicBezTo>
                  <a:pt x="3354650" y="16133"/>
                  <a:pt x="3356091" y="15923"/>
                  <a:pt x="3356903" y="15508"/>
                </a:cubicBezTo>
                <a:lnTo>
                  <a:pt x="3369962" y="15587"/>
                </a:lnTo>
                <a:cubicBezTo>
                  <a:pt x="3374065" y="14980"/>
                  <a:pt x="3378432" y="14885"/>
                  <a:pt x="3383064" y="15302"/>
                </a:cubicBezTo>
                <a:cubicBezTo>
                  <a:pt x="3387696" y="15719"/>
                  <a:pt x="3392064" y="15624"/>
                  <a:pt x="3396167" y="15016"/>
                </a:cubicBezTo>
                <a:lnTo>
                  <a:pt x="3418754" y="17341"/>
                </a:lnTo>
                <a:cubicBezTo>
                  <a:pt x="3416603" y="18464"/>
                  <a:pt x="3414838" y="19098"/>
                  <a:pt x="3413459" y="19241"/>
                </a:cubicBezTo>
                <a:cubicBezTo>
                  <a:pt x="3412080" y="19385"/>
                  <a:pt x="3409434" y="19211"/>
                  <a:pt x="3405518" y="18719"/>
                </a:cubicBezTo>
                <a:cubicBezTo>
                  <a:pt x="3402967" y="19667"/>
                  <a:pt x="3400129" y="19948"/>
                  <a:pt x="3397004" y="19561"/>
                </a:cubicBezTo>
                <a:cubicBezTo>
                  <a:pt x="3393879" y="19175"/>
                  <a:pt x="3391217" y="19347"/>
                  <a:pt x="3389019" y="20078"/>
                </a:cubicBezTo>
                <a:cubicBezTo>
                  <a:pt x="3384478" y="19914"/>
                  <a:pt x="3377589" y="19927"/>
                  <a:pt x="3368350" y="20117"/>
                </a:cubicBezTo>
                <a:cubicBezTo>
                  <a:pt x="3359112" y="20307"/>
                  <a:pt x="3353325" y="20655"/>
                  <a:pt x="3350990" y="21161"/>
                </a:cubicBezTo>
                <a:lnTo>
                  <a:pt x="3320903" y="21417"/>
                </a:lnTo>
                <a:cubicBezTo>
                  <a:pt x="3318826" y="22383"/>
                  <a:pt x="3315966" y="23070"/>
                  <a:pt x="3312322" y="23480"/>
                </a:cubicBezTo>
                <a:cubicBezTo>
                  <a:pt x="3308679" y="23889"/>
                  <a:pt x="3304275" y="23838"/>
                  <a:pt x="3299110" y="23327"/>
                </a:cubicBezTo>
                <a:cubicBezTo>
                  <a:pt x="3293032" y="23600"/>
                  <a:pt x="3286481" y="23743"/>
                  <a:pt x="3279456" y="23755"/>
                </a:cubicBezTo>
                <a:cubicBezTo>
                  <a:pt x="3272430" y="23767"/>
                  <a:pt x="3265923" y="23546"/>
                  <a:pt x="3259934" y="23090"/>
                </a:cubicBezTo>
                <a:lnTo>
                  <a:pt x="3251199" y="25079"/>
                </a:lnTo>
                <a:lnTo>
                  <a:pt x="3240259" y="23700"/>
                </a:lnTo>
                <a:lnTo>
                  <a:pt x="3225700" y="25217"/>
                </a:lnTo>
                <a:cubicBezTo>
                  <a:pt x="3222187" y="25110"/>
                  <a:pt x="3219110" y="25116"/>
                  <a:pt x="3216469" y="25234"/>
                </a:cubicBezTo>
                <a:cubicBezTo>
                  <a:pt x="3213827" y="25352"/>
                  <a:pt x="3211258" y="25215"/>
                  <a:pt x="3208759" y="24823"/>
                </a:cubicBezTo>
                <a:cubicBezTo>
                  <a:pt x="3206960" y="24845"/>
                  <a:pt x="3204978" y="25021"/>
                  <a:pt x="3202815" y="25352"/>
                </a:cubicBezTo>
                <a:cubicBezTo>
                  <a:pt x="3200651" y="25682"/>
                  <a:pt x="3199309" y="25972"/>
                  <a:pt x="3198789" y="26221"/>
                </a:cubicBezTo>
                <a:cubicBezTo>
                  <a:pt x="3197896" y="26516"/>
                  <a:pt x="3197785" y="26753"/>
                  <a:pt x="3198458" y="26930"/>
                </a:cubicBezTo>
                <a:cubicBezTo>
                  <a:pt x="3199131" y="27107"/>
                  <a:pt x="3199859" y="27166"/>
                  <a:pt x="3200642" y="27107"/>
                </a:cubicBezTo>
                <a:cubicBezTo>
                  <a:pt x="3203351" y="26091"/>
                  <a:pt x="3206866" y="25844"/>
                  <a:pt x="3211186" y="26369"/>
                </a:cubicBezTo>
                <a:cubicBezTo>
                  <a:pt x="3215505" y="26893"/>
                  <a:pt x="3218931" y="27376"/>
                  <a:pt x="3221464" y="27817"/>
                </a:cubicBezTo>
                <a:lnTo>
                  <a:pt x="3241317" y="25749"/>
                </a:lnTo>
                <a:lnTo>
                  <a:pt x="3241935" y="26044"/>
                </a:lnTo>
                <a:cubicBezTo>
                  <a:pt x="3243661" y="26067"/>
                  <a:pt x="3245436" y="26017"/>
                  <a:pt x="3247262" y="25894"/>
                </a:cubicBezTo>
                <a:cubicBezTo>
                  <a:pt x="3249087" y="25771"/>
                  <a:pt x="3250399" y="25500"/>
                  <a:pt x="3251199" y="25079"/>
                </a:cubicBezTo>
                <a:cubicBezTo>
                  <a:pt x="3256370" y="25545"/>
                  <a:pt x="3261403" y="25800"/>
                  <a:pt x="3266298" y="25845"/>
                </a:cubicBezTo>
                <a:cubicBezTo>
                  <a:pt x="3271193" y="25890"/>
                  <a:pt x="3275895" y="26180"/>
                  <a:pt x="3280403" y="26714"/>
                </a:cubicBezTo>
                <a:cubicBezTo>
                  <a:pt x="3282645" y="25297"/>
                  <a:pt x="3285111" y="24710"/>
                  <a:pt x="3287804" y="24954"/>
                </a:cubicBezTo>
                <a:cubicBezTo>
                  <a:pt x="3290497" y="25198"/>
                  <a:pt x="3294795" y="25680"/>
                  <a:pt x="3300697" y="26399"/>
                </a:cubicBezTo>
                <a:cubicBezTo>
                  <a:pt x="3305656" y="26700"/>
                  <a:pt x="3313163" y="26533"/>
                  <a:pt x="3323218" y="25897"/>
                </a:cubicBezTo>
                <a:cubicBezTo>
                  <a:pt x="3333273" y="25262"/>
                  <a:pt x="3341266" y="25135"/>
                  <a:pt x="3347195" y="25514"/>
                </a:cubicBezTo>
                <a:cubicBezTo>
                  <a:pt x="3348433" y="25752"/>
                  <a:pt x="3349135" y="26024"/>
                  <a:pt x="3349302" y="26329"/>
                </a:cubicBezTo>
                <a:cubicBezTo>
                  <a:pt x="3349469" y="26634"/>
                  <a:pt x="3349355" y="26900"/>
                  <a:pt x="3348960" y="27129"/>
                </a:cubicBezTo>
                <a:cubicBezTo>
                  <a:pt x="3346722" y="28179"/>
                  <a:pt x="3342704" y="28762"/>
                  <a:pt x="3336905" y="28879"/>
                </a:cubicBezTo>
                <a:cubicBezTo>
                  <a:pt x="3331105" y="28996"/>
                  <a:pt x="3326359" y="28846"/>
                  <a:pt x="3322666" y="28428"/>
                </a:cubicBezTo>
                <a:cubicBezTo>
                  <a:pt x="3312679" y="28614"/>
                  <a:pt x="3303338" y="28868"/>
                  <a:pt x="3294641" y="29189"/>
                </a:cubicBezTo>
                <a:cubicBezTo>
                  <a:pt x="3285945" y="29510"/>
                  <a:pt x="3276934" y="29729"/>
                  <a:pt x="3267609" y="29846"/>
                </a:cubicBezTo>
                <a:cubicBezTo>
                  <a:pt x="3266907" y="30249"/>
                  <a:pt x="3265907" y="30413"/>
                  <a:pt x="3264609" y="30338"/>
                </a:cubicBezTo>
                <a:cubicBezTo>
                  <a:pt x="3263311" y="30263"/>
                  <a:pt x="3261694" y="30132"/>
                  <a:pt x="3259756" y="29944"/>
                </a:cubicBezTo>
                <a:cubicBezTo>
                  <a:pt x="3257814" y="29802"/>
                  <a:pt x="3256339" y="29836"/>
                  <a:pt x="3255334" y="30045"/>
                </a:cubicBezTo>
                <a:cubicBezTo>
                  <a:pt x="3254328" y="30255"/>
                  <a:pt x="3253802" y="30549"/>
                  <a:pt x="3253757" y="30929"/>
                </a:cubicBezTo>
                <a:cubicBezTo>
                  <a:pt x="3250751" y="30680"/>
                  <a:pt x="3247696" y="30503"/>
                  <a:pt x="3244591" y="30399"/>
                </a:cubicBezTo>
                <a:cubicBezTo>
                  <a:pt x="3241487" y="30295"/>
                  <a:pt x="3238895" y="30341"/>
                  <a:pt x="3236816" y="30535"/>
                </a:cubicBezTo>
                <a:lnTo>
                  <a:pt x="3225081" y="30318"/>
                </a:lnTo>
                <a:cubicBezTo>
                  <a:pt x="3223280" y="31030"/>
                  <a:pt x="3221103" y="31467"/>
                  <a:pt x="3218552" y="31628"/>
                </a:cubicBezTo>
                <a:cubicBezTo>
                  <a:pt x="3216000" y="31788"/>
                  <a:pt x="3213559" y="31713"/>
                  <a:pt x="3211229" y="31401"/>
                </a:cubicBezTo>
                <a:cubicBezTo>
                  <a:pt x="3213657" y="32370"/>
                  <a:pt x="3216741" y="33653"/>
                  <a:pt x="3220481" y="35249"/>
                </a:cubicBezTo>
                <a:cubicBezTo>
                  <a:pt x="3224221" y="36846"/>
                  <a:pt x="3225166" y="38262"/>
                  <a:pt x="3223314" y="39496"/>
                </a:cubicBezTo>
                <a:cubicBezTo>
                  <a:pt x="3221456" y="40229"/>
                  <a:pt x="3219217" y="40733"/>
                  <a:pt x="3216597" y="41005"/>
                </a:cubicBezTo>
                <a:cubicBezTo>
                  <a:pt x="3213978" y="41278"/>
                  <a:pt x="3211805" y="41235"/>
                  <a:pt x="3210079" y="40875"/>
                </a:cubicBezTo>
                <a:cubicBezTo>
                  <a:pt x="3209243" y="40924"/>
                  <a:pt x="3207960" y="40953"/>
                  <a:pt x="3206230" y="40961"/>
                </a:cubicBezTo>
                <a:cubicBezTo>
                  <a:pt x="3204500" y="40969"/>
                  <a:pt x="3203372" y="41071"/>
                  <a:pt x="3202844" y="41268"/>
                </a:cubicBezTo>
                <a:lnTo>
                  <a:pt x="3207344" y="41879"/>
                </a:lnTo>
                <a:lnTo>
                  <a:pt x="3228607" y="44341"/>
                </a:lnTo>
                <a:lnTo>
                  <a:pt x="3239107" y="43967"/>
                </a:lnTo>
                <a:cubicBezTo>
                  <a:pt x="3240388" y="43504"/>
                  <a:pt x="3241554" y="43323"/>
                  <a:pt x="3242603" y="43423"/>
                </a:cubicBezTo>
                <a:cubicBezTo>
                  <a:pt x="3243653" y="43524"/>
                  <a:pt x="3245105" y="43673"/>
                  <a:pt x="3246960" y="43869"/>
                </a:cubicBezTo>
                <a:cubicBezTo>
                  <a:pt x="3248538" y="43869"/>
                  <a:pt x="3249638" y="43785"/>
                  <a:pt x="3250257" y="43616"/>
                </a:cubicBezTo>
                <a:cubicBezTo>
                  <a:pt x="3250877" y="43446"/>
                  <a:pt x="3251336" y="43248"/>
                  <a:pt x="3251636" y="43022"/>
                </a:cubicBezTo>
                <a:cubicBezTo>
                  <a:pt x="3257518" y="43459"/>
                  <a:pt x="3263577" y="43787"/>
                  <a:pt x="3269812" y="44007"/>
                </a:cubicBezTo>
                <a:cubicBezTo>
                  <a:pt x="3276047" y="44227"/>
                  <a:pt x="3282105" y="44556"/>
                  <a:pt x="3287987" y="44992"/>
                </a:cubicBezTo>
                <a:cubicBezTo>
                  <a:pt x="3294724" y="44665"/>
                  <a:pt x="3301588" y="44640"/>
                  <a:pt x="3308578" y="44916"/>
                </a:cubicBezTo>
                <a:cubicBezTo>
                  <a:pt x="3315569" y="45192"/>
                  <a:pt x="3321704" y="45783"/>
                  <a:pt x="3326985" y="46687"/>
                </a:cubicBezTo>
                <a:lnTo>
                  <a:pt x="3332985" y="45702"/>
                </a:lnTo>
                <a:cubicBezTo>
                  <a:pt x="3334715" y="45357"/>
                  <a:pt x="3336748" y="45205"/>
                  <a:pt x="3339084" y="45246"/>
                </a:cubicBezTo>
                <a:cubicBezTo>
                  <a:pt x="3341421" y="45288"/>
                  <a:pt x="3343741" y="45466"/>
                  <a:pt x="3346044" y="45781"/>
                </a:cubicBezTo>
                <a:cubicBezTo>
                  <a:pt x="3352793" y="45797"/>
                  <a:pt x="3354911" y="46296"/>
                  <a:pt x="3352396" y="47278"/>
                </a:cubicBezTo>
                <a:cubicBezTo>
                  <a:pt x="3351131" y="48166"/>
                  <a:pt x="3349447" y="48807"/>
                  <a:pt x="3347344" y="49198"/>
                </a:cubicBezTo>
                <a:cubicBezTo>
                  <a:pt x="3345241" y="49589"/>
                  <a:pt x="3341837" y="49599"/>
                  <a:pt x="3337131" y="49227"/>
                </a:cubicBezTo>
                <a:cubicBezTo>
                  <a:pt x="3333536" y="48905"/>
                  <a:pt x="3327933" y="48634"/>
                  <a:pt x="3320323" y="48415"/>
                </a:cubicBezTo>
                <a:cubicBezTo>
                  <a:pt x="3312713" y="48196"/>
                  <a:pt x="3307199" y="48545"/>
                  <a:pt x="3303780" y="49463"/>
                </a:cubicBezTo>
                <a:cubicBezTo>
                  <a:pt x="3299434" y="49714"/>
                  <a:pt x="3292353" y="49956"/>
                  <a:pt x="3282538" y="50192"/>
                </a:cubicBezTo>
                <a:cubicBezTo>
                  <a:pt x="3272722" y="50427"/>
                  <a:pt x="3264538" y="50335"/>
                  <a:pt x="3257987" y="49916"/>
                </a:cubicBezTo>
                <a:cubicBezTo>
                  <a:pt x="3256864" y="50535"/>
                  <a:pt x="3255492" y="50843"/>
                  <a:pt x="3253873" y="50839"/>
                </a:cubicBezTo>
                <a:cubicBezTo>
                  <a:pt x="3252254" y="50835"/>
                  <a:pt x="3250772" y="50705"/>
                  <a:pt x="3249428" y="50448"/>
                </a:cubicBezTo>
                <a:cubicBezTo>
                  <a:pt x="3246039" y="50223"/>
                  <a:pt x="3242693" y="50647"/>
                  <a:pt x="3239392" y="51718"/>
                </a:cubicBezTo>
                <a:cubicBezTo>
                  <a:pt x="3236090" y="52789"/>
                  <a:pt x="3233847" y="53547"/>
                  <a:pt x="3232663" y="53993"/>
                </a:cubicBezTo>
                <a:cubicBezTo>
                  <a:pt x="3227041" y="53776"/>
                  <a:pt x="3215809" y="53672"/>
                  <a:pt x="3198970" y="53679"/>
                </a:cubicBezTo>
                <a:cubicBezTo>
                  <a:pt x="3182131" y="53687"/>
                  <a:pt x="3171980" y="54100"/>
                  <a:pt x="3168519" y="54917"/>
                </a:cubicBezTo>
                <a:lnTo>
                  <a:pt x="3154314" y="53519"/>
                </a:lnTo>
                <a:cubicBezTo>
                  <a:pt x="3149459" y="53477"/>
                  <a:pt x="3144808" y="53437"/>
                  <a:pt x="3140362" y="53398"/>
                </a:cubicBezTo>
                <a:cubicBezTo>
                  <a:pt x="3135915" y="53359"/>
                  <a:pt x="3131419" y="53393"/>
                  <a:pt x="3126873" y="53499"/>
                </a:cubicBezTo>
                <a:lnTo>
                  <a:pt x="3123520" y="54208"/>
                </a:lnTo>
                <a:cubicBezTo>
                  <a:pt x="3126426" y="55052"/>
                  <a:pt x="3131643" y="55363"/>
                  <a:pt x="3139170" y="55141"/>
                </a:cubicBezTo>
                <a:cubicBezTo>
                  <a:pt x="3146698" y="54919"/>
                  <a:pt x="3152069" y="55304"/>
                  <a:pt x="3155283" y="56296"/>
                </a:cubicBezTo>
                <a:cubicBezTo>
                  <a:pt x="3156636" y="56815"/>
                  <a:pt x="3158959" y="57412"/>
                  <a:pt x="3162253" y="58088"/>
                </a:cubicBezTo>
                <a:lnTo>
                  <a:pt x="3161901" y="55607"/>
                </a:lnTo>
                <a:lnTo>
                  <a:pt x="3166401" y="56217"/>
                </a:lnTo>
                <a:cubicBezTo>
                  <a:pt x="3168527" y="56528"/>
                  <a:pt x="3169546" y="56887"/>
                  <a:pt x="3169455" y="57293"/>
                </a:cubicBezTo>
                <a:cubicBezTo>
                  <a:pt x="3169365" y="57700"/>
                  <a:pt x="3168906" y="58122"/>
                  <a:pt x="3168077" y="58561"/>
                </a:cubicBezTo>
                <a:cubicBezTo>
                  <a:pt x="3170650" y="58668"/>
                  <a:pt x="3172981" y="58755"/>
                  <a:pt x="3175069" y="58822"/>
                </a:cubicBezTo>
                <a:cubicBezTo>
                  <a:pt x="3177157" y="58889"/>
                  <a:pt x="3179179" y="58829"/>
                  <a:pt x="3181135" y="58640"/>
                </a:cubicBezTo>
                <a:cubicBezTo>
                  <a:pt x="3183148" y="58768"/>
                  <a:pt x="3185629" y="58734"/>
                  <a:pt x="3188579" y="58539"/>
                </a:cubicBezTo>
                <a:cubicBezTo>
                  <a:pt x="3191530" y="58344"/>
                  <a:pt x="3194519" y="58168"/>
                  <a:pt x="3197546" y="58010"/>
                </a:cubicBezTo>
                <a:cubicBezTo>
                  <a:pt x="3195811" y="57052"/>
                  <a:pt x="3196370" y="56034"/>
                  <a:pt x="3199223" y="54957"/>
                </a:cubicBezTo>
                <a:cubicBezTo>
                  <a:pt x="3203826" y="55617"/>
                  <a:pt x="3208826" y="55696"/>
                  <a:pt x="3214223" y="55194"/>
                </a:cubicBezTo>
                <a:lnTo>
                  <a:pt x="3217751" y="58424"/>
                </a:lnTo>
                <a:cubicBezTo>
                  <a:pt x="3214904" y="58218"/>
                  <a:pt x="3212327" y="58142"/>
                  <a:pt x="3210020" y="58195"/>
                </a:cubicBezTo>
                <a:cubicBezTo>
                  <a:pt x="3207713" y="58248"/>
                  <a:pt x="3205290" y="58245"/>
                  <a:pt x="3202752" y="58188"/>
                </a:cubicBezTo>
                <a:lnTo>
                  <a:pt x="3201252" y="59783"/>
                </a:lnTo>
                <a:cubicBezTo>
                  <a:pt x="3202487" y="60374"/>
                  <a:pt x="3201781" y="60807"/>
                  <a:pt x="3199134" y="61083"/>
                </a:cubicBezTo>
                <a:cubicBezTo>
                  <a:pt x="3196408" y="61337"/>
                  <a:pt x="3193455" y="61434"/>
                  <a:pt x="3190277" y="61376"/>
                </a:cubicBezTo>
                <a:cubicBezTo>
                  <a:pt x="3187099" y="61317"/>
                  <a:pt x="3184169" y="61232"/>
                  <a:pt x="3181487" y="61122"/>
                </a:cubicBezTo>
                <a:cubicBezTo>
                  <a:pt x="3181901" y="61641"/>
                  <a:pt x="3182684" y="62144"/>
                  <a:pt x="3183836" y="62631"/>
                </a:cubicBezTo>
                <a:cubicBezTo>
                  <a:pt x="3184988" y="63118"/>
                  <a:pt x="3185617" y="63547"/>
                  <a:pt x="3185722" y="63919"/>
                </a:cubicBezTo>
                <a:cubicBezTo>
                  <a:pt x="3183966" y="64364"/>
                  <a:pt x="3180661" y="64453"/>
                  <a:pt x="3175807" y="64187"/>
                </a:cubicBezTo>
                <a:cubicBezTo>
                  <a:pt x="3170952" y="63921"/>
                  <a:pt x="3166875" y="63641"/>
                  <a:pt x="3163576" y="63347"/>
                </a:cubicBezTo>
                <a:cubicBezTo>
                  <a:pt x="3160793" y="63622"/>
                  <a:pt x="3158109" y="63752"/>
                  <a:pt x="3155524" y="63736"/>
                </a:cubicBezTo>
                <a:cubicBezTo>
                  <a:pt x="3152940" y="63721"/>
                  <a:pt x="3151271" y="63565"/>
                  <a:pt x="3150517" y="63268"/>
                </a:cubicBezTo>
                <a:lnTo>
                  <a:pt x="3138165" y="62756"/>
                </a:lnTo>
                <a:lnTo>
                  <a:pt x="3126253" y="63997"/>
                </a:lnTo>
                <a:lnTo>
                  <a:pt x="3132076" y="64470"/>
                </a:lnTo>
                <a:lnTo>
                  <a:pt x="3145135" y="64549"/>
                </a:lnTo>
                <a:cubicBezTo>
                  <a:pt x="3146793" y="64571"/>
                  <a:pt x="3148197" y="64664"/>
                  <a:pt x="3149348" y="64829"/>
                </a:cubicBezTo>
                <a:cubicBezTo>
                  <a:pt x="3150498" y="64994"/>
                  <a:pt x="3151241" y="65157"/>
                  <a:pt x="3151576" y="65317"/>
                </a:cubicBezTo>
                <a:cubicBezTo>
                  <a:pt x="3150780" y="65370"/>
                  <a:pt x="3149416" y="65392"/>
                  <a:pt x="3147484" y="65383"/>
                </a:cubicBezTo>
                <a:cubicBezTo>
                  <a:pt x="3145552" y="65374"/>
                  <a:pt x="3143857" y="65431"/>
                  <a:pt x="3142399" y="65553"/>
                </a:cubicBezTo>
                <a:cubicBezTo>
                  <a:pt x="3139535" y="66271"/>
                  <a:pt x="3134300" y="66337"/>
                  <a:pt x="3126694" y="65750"/>
                </a:cubicBezTo>
                <a:cubicBezTo>
                  <a:pt x="3119088" y="65163"/>
                  <a:pt x="3113853" y="65229"/>
                  <a:pt x="3110989" y="65946"/>
                </a:cubicBezTo>
                <a:lnTo>
                  <a:pt x="3099254" y="65730"/>
                </a:lnTo>
                <a:cubicBezTo>
                  <a:pt x="3096283" y="65979"/>
                  <a:pt x="3092342" y="66150"/>
                  <a:pt x="3087431" y="66241"/>
                </a:cubicBezTo>
                <a:cubicBezTo>
                  <a:pt x="3092052" y="66525"/>
                  <a:pt x="3096927" y="66737"/>
                  <a:pt x="3102055" y="66877"/>
                </a:cubicBezTo>
                <a:cubicBezTo>
                  <a:pt x="3107183" y="67018"/>
                  <a:pt x="3112102" y="66865"/>
                  <a:pt x="3116812" y="66419"/>
                </a:cubicBezTo>
                <a:lnTo>
                  <a:pt x="3117782" y="69197"/>
                </a:lnTo>
                <a:lnTo>
                  <a:pt x="3101988" y="70122"/>
                </a:lnTo>
                <a:lnTo>
                  <a:pt x="3106399" y="71461"/>
                </a:lnTo>
                <a:lnTo>
                  <a:pt x="3101546" y="73766"/>
                </a:lnTo>
                <a:lnTo>
                  <a:pt x="3078605" y="74356"/>
                </a:lnTo>
                <a:cubicBezTo>
                  <a:pt x="3071277" y="73726"/>
                  <a:pt x="3063590" y="73357"/>
                  <a:pt x="3055544" y="73251"/>
                </a:cubicBezTo>
                <a:cubicBezTo>
                  <a:pt x="3047498" y="73144"/>
                  <a:pt x="3040451" y="72889"/>
                  <a:pt x="3034402" y="72485"/>
                </a:cubicBezTo>
                <a:lnTo>
                  <a:pt x="3033167" y="71894"/>
                </a:lnTo>
                <a:lnTo>
                  <a:pt x="3029196" y="72307"/>
                </a:lnTo>
                <a:lnTo>
                  <a:pt x="3012256" y="71913"/>
                </a:lnTo>
                <a:cubicBezTo>
                  <a:pt x="3006373" y="72376"/>
                  <a:pt x="3000381" y="72401"/>
                  <a:pt x="2994278" y="71987"/>
                </a:cubicBezTo>
                <a:cubicBezTo>
                  <a:pt x="2988176" y="71573"/>
                  <a:pt x="2981521" y="71667"/>
                  <a:pt x="2974316" y="72267"/>
                </a:cubicBezTo>
                <a:cubicBezTo>
                  <a:pt x="2970785" y="72200"/>
                  <a:pt x="2964965" y="72147"/>
                  <a:pt x="2956857" y="72107"/>
                </a:cubicBezTo>
                <a:cubicBezTo>
                  <a:pt x="2948749" y="72067"/>
                  <a:pt x="2943922" y="71911"/>
                  <a:pt x="2942376" y="71637"/>
                </a:cubicBezTo>
                <a:cubicBezTo>
                  <a:pt x="2938288" y="72123"/>
                  <a:pt x="2933229" y="72530"/>
                  <a:pt x="2927200" y="72858"/>
                </a:cubicBezTo>
                <a:lnTo>
                  <a:pt x="2927817" y="73153"/>
                </a:lnTo>
                <a:cubicBezTo>
                  <a:pt x="2927214" y="73635"/>
                  <a:pt x="2925685" y="73675"/>
                  <a:pt x="2923229" y="73271"/>
                </a:cubicBezTo>
                <a:lnTo>
                  <a:pt x="2921994" y="72680"/>
                </a:lnTo>
                <a:cubicBezTo>
                  <a:pt x="2917524" y="72726"/>
                  <a:pt x="2914730" y="72418"/>
                  <a:pt x="2913612" y="71754"/>
                </a:cubicBezTo>
                <a:cubicBezTo>
                  <a:pt x="2908932" y="72182"/>
                  <a:pt x="2904109" y="72445"/>
                  <a:pt x="2899142" y="72542"/>
                </a:cubicBezTo>
                <a:cubicBezTo>
                  <a:pt x="2894175" y="72640"/>
                  <a:pt x="2889352" y="72902"/>
                  <a:pt x="2884672" y="73330"/>
                </a:cubicBezTo>
                <a:lnTo>
                  <a:pt x="2877789" y="76205"/>
                </a:lnTo>
                <a:cubicBezTo>
                  <a:pt x="2878730" y="76527"/>
                  <a:pt x="2878701" y="76770"/>
                  <a:pt x="2877701" y="76934"/>
                </a:cubicBezTo>
                <a:cubicBezTo>
                  <a:pt x="2876269" y="77068"/>
                  <a:pt x="2874522" y="77100"/>
                  <a:pt x="2872462" y="77030"/>
                </a:cubicBezTo>
                <a:cubicBezTo>
                  <a:pt x="2870401" y="76960"/>
                  <a:pt x="2868677" y="76810"/>
                  <a:pt x="2867289" y="76579"/>
                </a:cubicBezTo>
                <a:cubicBezTo>
                  <a:pt x="2865247" y="76807"/>
                  <a:pt x="2863221" y="76898"/>
                  <a:pt x="2861212" y="76853"/>
                </a:cubicBezTo>
                <a:cubicBezTo>
                  <a:pt x="2859203" y="76807"/>
                  <a:pt x="2857553" y="76499"/>
                  <a:pt x="2856260" y="75929"/>
                </a:cubicBezTo>
                <a:lnTo>
                  <a:pt x="2854408" y="75043"/>
                </a:lnTo>
                <a:lnTo>
                  <a:pt x="2839232" y="76264"/>
                </a:lnTo>
                <a:lnTo>
                  <a:pt x="2807909" y="75929"/>
                </a:lnTo>
                <a:lnTo>
                  <a:pt x="2801468" y="75161"/>
                </a:lnTo>
                <a:cubicBezTo>
                  <a:pt x="2797323" y="75555"/>
                  <a:pt x="2792423" y="75780"/>
                  <a:pt x="2786767" y="75838"/>
                </a:cubicBezTo>
                <a:cubicBezTo>
                  <a:pt x="2781111" y="75894"/>
                  <a:pt x="2775747" y="75898"/>
                  <a:pt x="2770675" y="75850"/>
                </a:cubicBezTo>
                <a:lnTo>
                  <a:pt x="2754793" y="77504"/>
                </a:lnTo>
                <a:lnTo>
                  <a:pt x="2740588" y="76105"/>
                </a:lnTo>
                <a:lnTo>
                  <a:pt x="2724883" y="76302"/>
                </a:lnTo>
                <a:lnTo>
                  <a:pt x="2714560" y="75219"/>
                </a:lnTo>
                <a:cubicBezTo>
                  <a:pt x="2710051" y="75583"/>
                  <a:pt x="2705746" y="75612"/>
                  <a:pt x="2701645" y="75305"/>
                </a:cubicBezTo>
                <a:cubicBezTo>
                  <a:pt x="2697544" y="74997"/>
                  <a:pt x="2692908" y="75060"/>
                  <a:pt x="2687737" y="75494"/>
                </a:cubicBezTo>
                <a:lnTo>
                  <a:pt x="2659679" y="75179"/>
                </a:lnTo>
                <a:cubicBezTo>
                  <a:pt x="2656945" y="74384"/>
                  <a:pt x="2652334" y="74235"/>
                  <a:pt x="2645849" y="74730"/>
                </a:cubicBezTo>
                <a:cubicBezTo>
                  <a:pt x="2639364" y="75226"/>
                  <a:pt x="2634445" y="74929"/>
                  <a:pt x="2631093" y="73839"/>
                </a:cubicBezTo>
                <a:lnTo>
                  <a:pt x="2668769" y="70274"/>
                </a:lnTo>
                <a:lnTo>
                  <a:pt x="2667710" y="68226"/>
                </a:lnTo>
                <a:lnTo>
                  <a:pt x="2655976" y="68009"/>
                </a:lnTo>
                <a:cubicBezTo>
                  <a:pt x="2649880" y="68209"/>
                  <a:pt x="2641402" y="68523"/>
                  <a:pt x="2630542" y="68949"/>
                </a:cubicBezTo>
                <a:cubicBezTo>
                  <a:pt x="2619682" y="69376"/>
                  <a:pt x="2611513" y="69837"/>
                  <a:pt x="2606036" y="70333"/>
                </a:cubicBezTo>
                <a:cubicBezTo>
                  <a:pt x="2600486" y="70971"/>
                  <a:pt x="2596872" y="71137"/>
                  <a:pt x="2595194" y="70832"/>
                </a:cubicBezTo>
                <a:cubicBezTo>
                  <a:pt x="2593516" y="70528"/>
                  <a:pt x="2591336" y="69645"/>
                  <a:pt x="2588654" y="68186"/>
                </a:cubicBezTo>
                <a:lnTo>
                  <a:pt x="2584066" y="68304"/>
                </a:lnTo>
                <a:cubicBezTo>
                  <a:pt x="2583184" y="68845"/>
                  <a:pt x="2581485" y="69382"/>
                  <a:pt x="2578971" y="69914"/>
                </a:cubicBezTo>
                <a:cubicBezTo>
                  <a:pt x="2576456" y="70446"/>
                  <a:pt x="2574184" y="70322"/>
                  <a:pt x="2572155" y="69544"/>
                </a:cubicBezTo>
                <a:cubicBezTo>
                  <a:pt x="2571703" y="69344"/>
                  <a:pt x="2570732" y="69041"/>
                  <a:pt x="2569243" y="68634"/>
                </a:cubicBezTo>
                <a:cubicBezTo>
                  <a:pt x="2567754" y="68227"/>
                  <a:pt x="2566608" y="68031"/>
                  <a:pt x="2565802" y="68048"/>
                </a:cubicBezTo>
                <a:lnTo>
                  <a:pt x="2564479" y="68186"/>
                </a:lnTo>
                <a:lnTo>
                  <a:pt x="2562537" y="73424"/>
                </a:lnTo>
                <a:cubicBezTo>
                  <a:pt x="2567487" y="73801"/>
                  <a:pt x="2572674" y="73905"/>
                  <a:pt x="2578098" y="73737"/>
                </a:cubicBezTo>
                <a:cubicBezTo>
                  <a:pt x="2583523" y="73570"/>
                  <a:pt x="2588600" y="73236"/>
                  <a:pt x="2593330" y="72736"/>
                </a:cubicBezTo>
                <a:cubicBezTo>
                  <a:pt x="2598829" y="73182"/>
                  <a:pt x="2604064" y="73116"/>
                  <a:pt x="2609035" y="72539"/>
                </a:cubicBezTo>
                <a:lnTo>
                  <a:pt x="2623417" y="72480"/>
                </a:lnTo>
                <a:cubicBezTo>
                  <a:pt x="2624204" y="72390"/>
                  <a:pt x="2625277" y="72294"/>
                  <a:pt x="2626637" y="72189"/>
                </a:cubicBezTo>
                <a:cubicBezTo>
                  <a:pt x="2627998" y="72085"/>
                  <a:pt x="2628895" y="72097"/>
                  <a:pt x="2629328" y="72224"/>
                </a:cubicBezTo>
                <a:cubicBezTo>
                  <a:pt x="2630121" y="72876"/>
                  <a:pt x="2628778" y="73615"/>
                  <a:pt x="2625302" y="74442"/>
                </a:cubicBezTo>
                <a:cubicBezTo>
                  <a:pt x="2621826" y="75269"/>
                  <a:pt x="2618874" y="75816"/>
                  <a:pt x="2616446" y="76084"/>
                </a:cubicBezTo>
                <a:cubicBezTo>
                  <a:pt x="2615727" y="76174"/>
                  <a:pt x="2614848" y="76236"/>
                  <a:pt x="2613810" y="76269"/>
                </a:cubicBezTo>
                <a:cubicBezTo>
                  <a:pt x="2612771" y="76302"/>
                  <a:pt x="2611915" y="76181"/>
                  <a:pt x="2611240" y="75907"/>
                </a:cubicBezTo>
                <a:cubicBezTo>
                  <a:pt x="2604874" y="76203"/>
                  <a:pt x="2597092" y="76399"/>
                  <a:pt x="2587891" y="76495"/>
                </a:cubicBezTo>
                <a:cubicBezTo>
                  <a:pt x="2578691" y="76591"/>
                  <a:pt x="2570798" y="76349"/>
                  <a:pt x="2564212" y="75768"/>
                </a:cubicBezTo>
                <a:cubicBezTo>
                  <a:pt x="2561654" y="75990"/>
                  <a:pt x="2559360" y="76049"/>
                  <a:pt x="2557330" y="75946"/>
                </a:cubicBezTo>
                <a:cubicBezTo>
                  <a:pt x="2555301" y="75842"/>
                  <a:pt x="2553007" y="75901"/>
                  <a:pt x="2550448" y="76123"/>
                </a:cubicBezTo>
                <a:cubicBezTo>
                  <a:pt x="2544807" y="76171"/>
                  <a:pt x="2538928" y="76153"/>
                  <a:pt x="2532813" y="76071"/>
                </a:cubicBezTo>
                <a:cubicBezTo>
                  <a:pt x="2526697" y="75988"/>
                  <a:pt x="2520841" y="75789"/>
                  <a:pt x="2515244" y="75472"/>
                </a:cubicBezTo>
                <a:cubicBezTo>
                  <a:pt x="2513810" y="75622"/>
                  <a:pt x="2512222" y="75697"/>
                  <a:pt x="2510479" y="75699"/>
                </a:cubicBezTo>
                <a:cubicBezTo>
                  <a:pt x="2508736" y="75700"/>
                  <a:pt x="2507501" y="75559"/>
                  <a:pt x="2506773" y="75275"/>
                </a:cubicBezTo>
                <a:cubicBezTo>
                  <a:pt x="2506057" y="74675"/>
                  <a:pt x="2507535" y="74161"/>
                  <a:pt x="2511207" y="73734"/>
                </a:cubicBezTo>
                <a:cubicBezTo>
                  <a:pt x="2514880" y="73307"/>
                  <a:pt x="2517638" y="73019"/>
                  <a:pt x="2519479" y="72872"/>
                </a:cubicBezTo>
                <a:lnTo>
                  <a:pt x="2510568" y="70922"/>
                </a:lnTo>
                <a:lnTo>
                  <a:pt x="2496716" y="72005"/>
                </a:lnTo>
                <a:lnTo>
                  <a:pt x="2467335" y="71828"/>
                </a:lnTo>
                <a:lnTo>
                  <a:pt x="2466717" y="71533"/>
                </a:lnTo>
                <a:lnTo>
                  <a:pt x="2437953" y="71650"/>
                </a:lnTo>
                <a:cubicBezTo>
                  <a:pt x="2436339" y="71488"/>
                  <a:pt x="2433876" y="71595"/>
                  <a:pt x="2430564" y="71970"/>
                </a:cubicBezTo>
                <a:cubicBezTo>
                  <a:pt x="2427251" y="72345"/>
                  <a:pt x="2425097" y="72600"/>
                  <a:pt x="2424101" y="72734"/>
                </a:cubicBezTo>
                <a:cubicBezTo>
                  <a:pt x="2426433" y="72918"/>
                  <a:pt x="2426907" y="73273"/>
                  <a:pt x="2425523" y="73799"/>
                </a:cubicBezTo>
                <a:cubicBezTo>
                  <a:pt x="2424139" y="74326"/>
                  <a:pt x="2422518" y="74450"/>
                  <a:pt x="2420659" y="74171"/>
                </a:cubicBezTo>
                <a:cubicBezTo>
                  <a:pt x="2420367" y="73999"/>
                  <a:pt x="2419871" y="73826"/>
                  <a:pt x="2419170" y="73652"/>
                </a:cubicBezTo>
                <a:cubicBezTo>
                  <a:pt x="2418470" y="73477"/>
                  <a:pt x="2417467" y="73447"/>
                  <a:pt x="2416160" y="73560"/>
                </a:cubicBezTo>
                <a:cubicBezTo>
                  <a:pt x="2414832" y="73729"/>
                  <a:pt x="2413648" y="74062"/>
                  <a:pt x="2412608" y="74560"/>
                </a:cubicBezTo>
                <a:cubicBezTo>
                  <a:pt x="2411568" y="75058"/>
                  <a:pt x="2410692" y="75539"/>
                  <a:pt x="2409983" y="76003"/>
                </a:cubicBezTo>
                <a:cubicBezTo>
                  <a:pt x="2407179" y="76220"/>
                  <a:pt x="2402264" y="76342"/>
                  <a:pt x="2395237" y="76370"/>
                </a:cubicBezTo>
                <a:cubicBezTo>
                  <a:pt x="2388210" y="76397"/>
                  <a:pt x="2383978" y="76268"/>
                  <a:pt x="2382543" y="75983"/>
                </a:cubicBezTo>
                <a:cubicBezTo>
                  <a:pt x="2378138" y="76494"/>
                  <a:pt x="2375035" y="76712"/>
                  <a:pt x="2373234" y="76638"/>
                </a:cubicBezTo>
                <a:cubicBezTo>
                  <a:pt x="2371433" y="76563"/>
                  <a:pt x="2369565" y="76023"/>
                  <a:pt x="2367632" y="75018"/>
                </a:cubicBezTo>
                <a:lnTo>
                  <a:pt x="2353073" y="76534"/>
                </a:lnTo>
                <a:cubicBezTo>
                  <a:pt x="2353489" y="75576"/>
                  <a:pt x="2354312" y="74621"/>
                  <a:pt x="2355544" y="73668"/>
                </a:cubicBezTo>
                <a:cubicBezTo>
                  <a:pt x="2356776" y="72715"/>
                  <a:pt x="2358570" y="71839"/>
                  <a:pt x="2360927" y="71039"/>
                </a:cubicBezTo>
                <a:cubicBezTo>
                  <a:pt x="2358383" y="71364"/>
                  <a:pt x="2355530" y="71541"/>
                  <a:pt x="2352368" y="71571"/>
                </a:cubicBezTo>
                <a:lnTo>
                  <a:pt x="2342839" y="74722"/>
                </a:lnTo>
                <a:cubicBezTo>
                  <a:pt x="2337043" y="74921"/>
                  <a:pt x="2325848" y="75187"/>
                  <a:pt x="2309255" y="75522"/>
                </a:cubicBezTo>
                <a:cubicBezTo>
                  <a:pt x="2292662" y="75856"/>
                  <a:pt x="2281887" y="75359"/>
                  <a:pt x="2276929" y="74032"/>
                </a:cubicBezTo>
                <a:cubicBezTo>
                  <a:pt x="2274301" y="74268"/>
                  <a:pt x="2270007" y="74431"/>
                  <a:pt x="2264047" y="74519"/>
                </a:cubicBezTo>
                <a:cubicBezTo>
                  <a:pt x="2258088" y="74608"/>
                  <a:pt x="2254323" y="74445"/>
                  <a:pt x="2252754" y="74031"/>
                </a:cubicBezTo>
                <a:cubicBezTo>
                  <a:pt x="2252623" y="73873"/>
                  <a:pt x="2253105" y="73718"/>
                  <a:pt x="2254199" y="73566"/>
                </a:cubicBezTo>
                <a:cubicBezTo>
                  <a:pt x="2255292" y="73415"/>
                  <a:pt x="2255928" y="73333"/>
                  <a:pt x="2256107" y="73322"/>
                </a:cubicBezTo>
                <a:lnTo>
                  <a:pt x="2254960" y="72003"/>
                </a:lnTo>
                <a:lnTo>
                  <a:pt x="2247813" y="71668"/>
                </a:lnTo>
                <a:lnTo>
                  <a:pt x="2242872" y="74701"/>
                </a:lnTo>
                <a:cubicBezTo>
                  <a:pt x="2235624" y="75426"/>
                  <a:pt x="2228502" y="75778"/>
                  <a:pt x="2221508" y="75757"/>
                </a:cubicBezTo>
                <a:cubicBezTo>
                  <a:pt x="2214514" y="75736"/>
                  <a:pt x="2207459" y="75541"/>
                  <a:pt x="2200344" y="75173"/>
                </a:cubicBezTo>
                <a:cubicBezTo>
                  <a:pt x="2198496" y="75478"/>
                  <a:pt x="2195176" y="76139"/>
                  <a:pt x="2190384" y="77155"/>
                </a:cubicBezTo>
                <a:cubicBezTo>
                  <a:pt x="2185592" y="78171"/>
                  <a:pt x="2182470" y="78541"/>
                  <a:pt x="2181020" y="78265"/>
                </a:cubicBezTo>
                <a:cubicBezTo>
                  <a:pt x="2180162" y="77823"/>
                  <a:pt x="2179916" y="77383"/>
                  <a:pt x="2180282" y="76948"/>
                </a:cubicBezTo>
                <a:cubicBezTo>
                  <a:pt x="2180647" y="76512"/>
                  <a:pt x="2181217" y="76079"/>
                  <a:pt x="2181991" y="75646"/>
                </a:cubicBezTo>
                <a:cubicBezTo>
                  <a:pt x="2177138" y="76151"/>
                  <a:pt x="2171646" y="76543"/>
                  <a:pt x="2165514" y="76822"/>
                </a:cubicBezTo>
                <a:cubicBezTo>
                  <a:pt x="2159381" y="77101"/>
                  <a:pt x="2153933" y="77129"/>
                  <a:pt x="2149169" y="76906"/>
                </a:cubicBezTo>
                <a:lnTo>
                  <a:pt x="2156669" y="74326"/>
                </a:lnTo>
                <a:lnTo>
                  <a:pt x="2171757" y="73833"/>
                </a:lnTo>
                <a:cubicBezTo>
                  <a:pt x="2172071" y="73598"/>
                  <a:pt x="2172347" y="73345"/>
                  <a:pt x="2172584" y="73073"/>
                </a:cubicBezTo>
                <a:cubicBezTo>
                  <a:pt x="2172821" y="72801"/>
                  <a:pt x="2173251" y="72621"/>
                  <a:pt x="2173875" y="72533"/>
                </a:cubicBezTo>
                <a:cubicBezTo>
                  <a:pt x="2175284" y="72469"/>
                  <a:pt x="2176700" y="72697"/>
                  <a:pt x="2178121" y="73216"/>
                </a:cubicBezTo>
                <a:cubicBezTo>
                  <a:pt x="2179541" y="73735"/>
                  <a:pt x="2180450" y="74105"/>
                  <a:pt x="2180845" y="74326"/>
                </a:cubicBezTo>
                <a:cubicBezTo>
                  <a:pt x="2184909" y="73925"/>
                  <a:pt x="2189486" y="73673"/>
                  <a:pt x="2194576" y="73570"/>
                </a:cubicBezTo>
                <a:cubicBezTo>
                  <a:pt x="2199666" y="73467"/>
                  <a:pt x="2204706" y="73437"/>
                  <a:pt x="2209697" y="73479"/>
                </a:cubicBezTo>
                <a:cubicBezTo>
                  <a:pt x="2210456" y="73393"/>
                  <a:pt x="2211430" y="73216"/>
                  <a:pt x="2212619" y="72950"/>
                </a:cubicBezTo>
                <a:cubicBezTo>
                  <a:pt x="2213809" y="72684"/>
                  <a:pt x="2214629" y="72434"/>
                  <a:pt x="2215079" y="72199"/>
                </a:cubicBezTo>
                <a:lnTo>
                  <a:pt x="2198845" y="71372"/>
                </a:lnTo>
                <a:lnTo>
                  <a:pt x="2194433" y="70032"/>
                </a:lnTo>
                <a:lnTo>
                  <a:pt x="2175904" y="71962"/>
                </a:lnTo>
                <a:cubicBezTo>
                  <a:pt x="2169899" y="71306"/>
                  <a:pt x="2162344" y="70969"/>
                  <a:pt x="2153240" y="70950"/>
                </a:cubicBezTo>
                <a:cubicBezTo>
                  <a:pt x="2144135" y="70932"/>
                  <a:pt x="2136691" y="71032"/>
                  <a:pt x="2130906" y="71253"/>
                </a:cubicBezTo>
                <a:cubicBezTo>
                  <a:pt x="2128266" y="71468"/>
                  <a:pt x="2125649" y="71501"/>
                  <a:pt x="2123053" y="71351"/>
                </a:cubicBezTo>
                <a:cubicBezTo>
                  <a:pt x="2120458" y="71202"/>
                  <a:pt x="2117840" y="71235"/>
                  <a:pt x="2115201" y="71450"/>
                </a:cubicBezTo>
                <a:lnTo>
                  <a:pt x="2102760" y="71666"/>
                </a:lnTo>
                <a:lnTo>
                  <a:pt x="2103377" y="71962"/>
                </a:lnTo>
                <a:cubicBezTo>
                  <a:pt x="2100738" y="72177"/>
                  <a:pt x="2098120" y="72209"/>
                  <a:pt x="2095525" y="72060"/>
                </a:cubicBezTo>
                <a:cubicBezTo>
                  <a:pt x="2092929" y="71911"/>
                  <a:pt x="2090312" y="71943"/>
                  <a:pt x="2087672" y="72158"/>
                </a:cubicBezTo>
                <a:cubicBezTo>
                  <a:pt x="2085655" y="72398"/>
                  <a:pt x="2083733" y="72539"/>
                  <a:pt x="2081904" y="72579"/>
                </a:cubicBezTo>
                <a:cubicBezTo>
                  <a:pt x="2080075" y="72620"/>
                  <a:pt x="2078527" y="72361"/>
                  <a:pt x="2077261" y="71804"/>
                </a:cubicBezTo>
                <a:cubicBezTo>
                  <a:pt x="2073478" y="72243"/>
                  <a:pt x="2070787" y="72433"/>
                  <a:pt x="2069187" y="72375"/>
                </a:cubicBezTo>
                <a:cubicBezTo>
                  <a:pt x="2067588" y="72316"/>
                  <a:pt x="2065956" y="71857"/>
                  <a:pt x="2064291" y="70996"/>
                </a:cubicBezTo>
                <a:lnTo>
                  <a:pt x="2049732" y="72512"/>
                </a:lnTo>
                <a:lnTo>
                  <a:pt x="2049291" y="70760"/>
                </a:lnTo>
                <a:lnTo>
                  <a:pt x="2027057" y="70917"/>
                </a:lnTo>
                <a:lnTo>
                  <a:pt x="2025645" y="71784"/>
                </a:lnTo>
                <a:lnTo>
                  <a:pt x="2019204" y="71015"/>
                </a:lnTo>
                <a:lnTo>
                  <a:pt x="2012675" y="70976"/>
                </a:lnTo>
                <a:lnTo>
                  <a:pt x="2005263" y="72827"/>
                </a:lnTo>
                <a:lnTo>
                  <a:pt x="1994057" y="73635"/>
                </a:lnTo>
                <a:cubicBezTo>
                  <a:pt x="1992098" y="72954"/>
                  <a:pt x="1989510" y="72744"/>
                  <a:pt x="1986293" y="73004"/>
                </a:cubicBezTo>
                <a:cubicBezTo>
                  <a:pt x="1983076" y="73264"/>
                  <a:pt x="1979871" y="72758"/>
                  <a:pt x="1976676" y="71487"/>
                </a:cubicBezTo>
                <a:lnTo>
                  <a:pt x="1983294" y="70798"/>
                </a:lnTo>
                <a:lnTo>
                  <a:pt x="1980118" y="70050"/>
                </a:lnTo>
                <a:cubicBezTo>
                  <a:pt x="1977857" y="70060"/>
                  <a:pt x="1974041" y="70098"/>
                  <a:pt x="1968670" y="70163"/>
                </a:cubicBezTo>
                <a:cubicBezTo>
                  <a:pt x="1963298" y="70227"/>
                  <a:pt x="1960144" y="70196"/>
                  <a:pt x="1959207" y="70069"/>
                </a:cubicBezTo>
                <a:cubicBezTo>
                  <a:pt x="1959021" y="69916"/>
                  <a:pt x="1959282" y="69784"/>
                  <a:pt x="1959990" y="69673"/>
                </a:cubicBezTo>
                <a:cubicBezTo>
                  <a:pt x="1960698" y="69561"/>
                  <a:pt x="1961113" y="69503"/>
                  <a:pt x="1961236" y="69498"/>
                </a:cubicBezTo>
                <a:cubicBezTo>
                  <a:pt x="1959759" y="68662"/>
                  <a:pt x="1960354" y="68241"/>
                  <a:pt x="1963023" y="68232"/>
                </a:cubicBezTo>
                <a:cubicBezTo>
                  <a:pt x="1965692" y="68224"/>
                  <a:pt x="1968185" y="68324"/>
                  <a:pt x="1970501" y="68533"/>
                </a:cubicBezTo>
                <a:lnTo>
                  <a:pt x="1979942" y="66110"/>
                </a:lnTo>
                <a:lnTo>
                  <a:pt x="1991677" y="66327"/>
                </a:lnTo>
                <a:lnTo>
                  <a:pt x="1991325" y="63845"/>
                </a:lnTo>
                <a:cubicBezTo>
                  <a:pt x="1986705" y="64222"/>
                  <a:pt x="1981959" y="64296"/>
                  <a:pt x="1977086" y="64069"/>
                </a:cubicBezTo>
                <a:cubicBezTo>
                  <a:pt x="1972213" y="63842"/>
                  <a:pt x="1967136" y="63951"/>
                  <a:pt x="1961855" y="64397"/>
                </a:cubicBezTo>
                <a:cubicBezTo>
                  <a:pt x="1954666" y="64074"/>
                  <a:pt x="1947427" y="63823"/>
                  <a:pt x="1940139" y="63645"/>
                </a:cubicBezTo>
                <a:cubicBezTo>
                  <a:pt x="1932851" y="63468"/>
                  <a:pt x="1925766" y="63291"/>
                  <a:pt x="1918886" y="63116"/>
                </a:cubicBezTo>
                <a:cubicBezTo>
                  <a:pt x="1915379" y="63301"/>
                  <a:pt x="1910570" y="63442"/>
                  <a:pt x="1904460" y="63539"/>
                </a:cubicBezTo>
                <a:cubicBezTo>
                  <a:pt x="1898350" y="63636"/>
                  <a:pt x="1894247" y="63344"/>
                  <a:pt x="1892152" y="62663"/>
                </a:cubicBezTo>
                <a:cubicBezTo>
                  <a:pt x="1891209" y="62806"/>
                  <a:pt x="1889588" y="63154"/>
                  <a:pt x="1887288" y="63709"/>
                </a:cubicBezTo>
                <a:cubicBezTo>
                  <a:pt x="1884988" y="64263"/>
                  <a:pt x="1883698" y="64577"/>
                  <a:pt x="1883417" y="64652"/>
                </a:cubicBezTo>
                <a:cubicBezTo>
                  <a:pt x="1883878" y="64776"/>
                  <a:pt x="1884720" y="64793"/>
                  <a:pt x="1885942" y="64704"/>
                </a:cubicBezTo>
                <a:cubicBezTo>
                  <a:pt x="1887165" y="64613"/>
                  <a:pt x="1887852" y="64557"/>
                  <a:pt x="1888005" y="64534"/>
                </a:cubicBezTo>
                <a:cubicBezTo>
                  <a:pt x="1897558" y="64558"/>
                  <a:pt x="1907171" y="64756"/>
                  <a:pt x="1916845" y="65127"/>
                </a:cubicBezTo>
                <a:cubicBezTo>
                  <a:pt x="1926520" y="65499"/>
                  <a:pt x="1935846" y="65367"/>
                  <a:pt x="1944826" y="64731"/>
                </a:cubicBezTo>
                <a:lnTo>
                  <a:pt x="1947914" y="66208"/>
                </a:lnTo>
                <a:cubicBezTo>
                  <a:pt x="1949467" y="66871"/>
                  <a:pt x="1950838" y="67688"/>
                  <a:pt x="1952027" y="68658"/>
                </a:cubicBezTo>
                <a:cubicBezTo>
                  <a:pt x="1953216" y="69629"/>
                  <a:pt x="1952315" y="70322"/>
                  <a:pt x="1949325" y="70739"/>
                </a:cubicBezTo>
                <a:cubicBezTo>
                  <a:pt x="1943249" y="71334"/>
                  <a:pt x="1936760" y="71635"/>
                  <a:pt x="1929858" y="71642"/>
                </a:cubicBezTo>
                <a:cubicBezTo>
                  <a:pt x="1922956" y="71649"/>
                  <a:pt x="1916357" y="71512"/>
                  <a:pt x="1910061" y="71230"/>
                </a:cubicBezTo>
                <a:cubicBezTo>
                  <a:pt x="1906940" y="71601"/>
                  <a:pt x="1904381" y="72047"/>
                  <a:pt x="1902385" y="72570"/>
                </a:cubicBezTo>
                <a:cubicBezTo>
                  <a:pt x="1900388" y="73093"/>
                  <a:pt x="1897829" y="73539"/>
                  <a:pt x="1894708" y="73909"/>
                </a:cubicBezTo>
                <a:lnTo>
                  <a:pt x="1893032" y="71565"/>
                </a:lnTo>
                <a:cubicBezTo>
                  <a:pt x="1888977" y="72002"/>
                  <a:pt x="1884360" y="72364"/>
                  <a:pt x="1879180" y="72648"/>
                </a:cubicBezTo>
                <a:cubicBezTo>
                  <a:pt x="1874000" y="72933"/>
                  <a:pt x="1868765" y="72999"/>
                  <a:pt x="1863474" y="72845"/>
                </a:cubicBezTo>
                <a:lnTo>
                  <a:pt x="1869651" y="70403"/>
                </a:lnTo>
                <a:lnTo>
                  <a:pt x="1883415" y="70048"/>
                </a:lnTo>
                <a:cubicBezTo>
                  <a:pt x="1883730" y="69813"/>
                  <a:pt x="1884006" y="69560"/>
                  <a:pt x="1884243" y="69288"/>
                </a:cubicBezTo>
                <a:cubicBezTo>
                  <a:pt x="1884480" y="69016"/>
                  <a:pt x="1884910" y="68836"/>
                  <a:pt x="1885533" y="68748"/>
                </a:cubicBezTo>
                <a:cubicBezTo>
                  <a:pt x="1886917" y="68672"/>
                  <a:pt x="1888230" y="68850"/>
                  <a:pt x="1889470" y="69283"/>
                </a:cubicBezTo>
                <a:cubicBezTo>
                  <a:pt x="1890711" y="69716"/>
                  <a:pt x="1891516" y="70037"/>
                  <a:pt x="1891886" y="70245"/>
                </a:cubicBezTo>
                <a:lnTo>
                  <a:pt x="1918091" y="69675"/>
                </a:lnTo>
                <a:lnTo>
                  <a:pt x="1922767" y="68828"/>
                </a:lnTo>
                <a:lnTo>
                  <a:pt x="1926915" y="66956"/>
                </a:lnTo>
                <a:lnTo>
                  <a:pt x="1917209" y="66169"/>
                </a:lnTo>
                <a:lnTo>
                  <a:pt x="1887563" y="68177"/>
                </a:lnTo>
                <a:cubicBezTo>
                  <a:pt x="1881964" y="67651"/>
                  <a:pt x="1875030" y="67354"/>
                  <a:pt x="1866762" y="67286"/>
                </a:cubicBezTo>
                <a:cubicBezTo>
                  <a:pt x="1858494" y="67217"/>
                  <a:pt x="1851517" y="67285"/>
                  <a:pt x="1845829" y="67487"/>
                </a:cubicBezTo>
                <a:cubicBezTo>
                  <a:pt x="1841175" y="67927"/>
                  <a:pt x="1836300" y="68165"/>
                  <a:pt x="1831204" y="68201"/>
                </a:cubicBezTo>
                <a:cubicBezTo>
                  <a:pt x="1826109" y="68238"/>
                  <a:pt x="1820925" y="68328"/>
                  <a:pt x="1815654" y="68472"/>
                </a:cubicBezTo>
                <a:cubicBezTo>
                  <a:pt x="1807154" y="67618"/>
                  <a:pt x="1798302" y="66981"/>
                  <a:pt x="1789096" y="66561"/>
                </a:cubicBezTo>
                <a:lnTo>
                  <a:pt x="1758303" y="67250"/>
                </a:lnTo>
                <a:cubicBezTo>
                  <a:pt x="1757985" y="67066"/>
                  <a:pt x="1757386" y="66843"/>
                  <a:pt x="1756505" y="66583"/>
                </a:cubicBezTo>
                <a:cubicBezTo>
                  <a:pt x="1755625" y="66322"/>
                  <a:pt x="1754518" y="66243"/>
                  <a:pt x="1753186" y="66344"/>
                </a:cubicBezTo>
                <a:cubicBezTo>
                  <a:pt x="1752533" y="66449"/>
                  <a:pt x="1751985" y="66701"/>
                  <a:pt x="1751542" y="67100"/>
                </a:cubicBezTo>
                <a:cubicBezTo>
                  <a:pt x="1751099" y="67498"/>
                  <a:pt x="1750706" y="67824"/>
                  <a:pt x="1750362" y="68077"/>
                </a:cubicBezTo>
                <a:lnTo>
                  <a:pt x="1735628" y="65655"/>
                </a:lnTo>
                <a:lnTo>
                  <a:pt x="1731305" y="63586"/>
                </a:lnTo>
                <a:cubicBezTo>
                  <a:pt x="1736342" y="63137"/>
                  <a:pt x="1741444" y="62815"/>
                  <a:pt x="1746613" y="62621"/>
                </a:cubicBezTo>
                <a:cubicBezTo>
                  <a:pt x="1751782" y="62428"/>
                  <a:pt x="1758562" y="61752"/>
                  <a:pt x="1766951" y="60593"/>
                </a:cubicBezTo>
                <a:cubicBezTo>
                  <a:pt x="1761779" y="60367"/>
                  <a:pt x="1756683" y="60178"/>
                  <a:pt x="1751665" y="60027"/>
                </a:cubicBezTo>
                <a:cubicBezTo>
                  <a:pt x="1746647" y="59875"/>
                  <a:pt x="1741508" y="60050"/>
                  <a:pt x="1736247" y="60553"/>
                </a:cubicBezTo>
                <a:cubicBezTo>
                  <a:pt x="1728188" y="59654"/>
                  <a:pt x="1719777" y="58971"/>
                  <a:pt x="1711013" y="58505"/>
                </a:cubicBezTo>
                <a:cubicBezTo>
                  <a:pt x="1706916" y="56930"/>
                  <a:pt x="1702957" y="56578"/>
                  <a:pt x="1699135" y="57448"/>
                </a:cubicBezTo>
                <a:cubicBezTo>
                  <a:pt x="1695313" y="58318"/>
                  <a:pt x="1692126" y="58336"/>
                  <a:pt x="1689573" y="57500"/>
                </a:cubicBezTo>
                <a:lnTo>
                  <a:pt x="1687102" y="56318"/>
                </a:lnTo>
                <a:cubicBezTo>
                  <a:pt x="1683277" y="56657"/>
                  <a:pt x="1680053" y="56753"/>
                  <a:pt x="1677430" y="56606"/>
                </a:cubicBezTo>
                <a:cubicBezTo>
                  <a:pt x="1674807" y="56460"/>
                  <a:pt x="1671914" y="56521"/>
                  <a:pt x="1668750" y="56790"/>
                </a:cubicBezTo>
                <a:lnTo>
                  <a:pt x="1656486" y="55550"/>
                </a:lnTo>
                <a:lnTo>
                  <a:pt x="1664604" y="53265"/>
                </a:lnTo>
                <a:cubicBezTo>
                  <a:pt x="1663369" y="52674"/>
                  <a:pt x="1664075" y="52241"/>
                  <a:pt x="1666722" y="51965"/>
                </a:cubicBezTo>
                <a:cubicBezTo>
                  <a:pt x="1672113" y="51508"/>
                  <a:pt x="1677962" y="51319"/>
                  <a:pt x="1684269" y="51396"/>
                </a:cubicBezTo>
                <a:cubicBezTo>
                  <a:pt x="1690576" y="51474"/>
                  <a:pt x="1696756" y="51250"/>
                  <a:pt x="1702809" y="50725"/>
                </a:cubicBezTo>
                <a:cubicBezTo>
                  <a:pt x="1702932" y="50719"/>
                  <a:pt x="1703348" y="50661"/>
                  <a:pt x="1704055" y="50550"/>
                </a:cubicBezTo>
                <a:cubicBezTo>
                  <a:pt x="1704763" y="50438"/>
                  <a:pt x="1705024" y="50306"/>
                  <a:pt x="1704838" y="50154"/>
                </a:cubicBezTo>
                <a:cubicBezTo>
                  <a:pt x="1704201" y="50025"/>
                  <a:pt x="1702410" y="49971"/>
                  <a:pt x="1699467" y="49993"/>
                </a:cubicBezTo>
                <a:cubicBezTo>
                  <a:pt x="1696524" y="50015"/>
                  <a:pt x="1694403" y="49996"/>
                  <a:pt x="1693104" y="49937"/>
                </a:cubicBezTo>
                <a:cubicBezTo>
                  <a:pt x="1691060" y="49730"/>
                  <a:pt x="1689324" y="49671"/>
                  <a:pt x="1687898" y="49759"/>
                </a:cubicBezTo>
                <a:cubicBezTo>
                  <a:pt x="1685907" y="50012"/>
                  <a:pt x="1684087" y="50201"/>
                  <a:pt x="1682438" y="50328"/>
                </a:cubicBezTo>
                <a:cubicBezTo>
                  <a:pt x="1680790" y="50455"/>
                  <a:pt x="1679345" y="50245"/>
                  <a:pt x="1678104" y="49700"/>
                </a:cubicBezTo>
                <a:lnTo>
                  <a:pt x="1672987" y="48794"/>
                </a:lnTo>
                <a:lnTo>
                  <a:pt x="1665488" y="45977"/>
                </a:lnTo>
                <a:lnTo>
                  <a:pt x="1653047" y="46194"/>
                </a:lnTo>
                <a:cubicBezTo>
                  <a:pt x="1651364" y="45822"/>
                  <a:pt x="1649305" y="45512"/>
                  <a:pt x="1646871" y="45263"/>
                </a:cubicBezTo>
                <a:cubicBezTo>
                  <a:pt x="1644438" y="45014"/>
                  <a:pt x="1642202" y="44813"/>
                  <a:pt x="1640166" y="44657"/>
                </a:cubicBezTo>
                <a:cubicBezTo>
                  <a:pt x="1639524" y="44335"/>
                  <a:pt x="1638469" y="44055"/>
                  <a:pt x="1637001" y="43818"/>
                </a:cubicBezTo>
                <a:cubicBezTo>
                  <a:pt x="1635532" y="43581"/>
                  <a:pt x="1633793" y="43552"/>
                  <a:pt x="1631784" y="43732"/>
                </a:cubicBezTo>
                <a:lnTo>
                  <a:pt x="1627107" y="44579"/>
                </a:lnTo>
                <a:lnTo>
                  <a:pt x="1621549" y="41920"/>
                </a:lnTo>
                <a:cubicBezTo>
                  <a:pt x="1624358" y="41770"/>
                  <a:pt x="1628755" y="41656"/>
                  <a:pt x="1634740" y="41580"/>
                </a:cubicBezTo>
                <a:cubicBezTo>
                  <a:pt x="1640725" y="41504"/>
                  <a:pt x="1643358" y="41124"/>
                  <a:pt x="1642637" y="40443"/>
                </a:cubicBezTo>
                <a:cubicBezTo>
                  <a:pt x="1641924" y="40150"/>
                  <a:pt x="1640836" y="39918"/>
                  <a:pt x="1639373" y="39748"/>
                </a:cubicBezTo>
                <a:cubicBezTo>
                  <a:pt x="1637910" y="39579"/>
                  <a:pt x="1636645" y="39455"/>
                  <a:pt x="1635579" y="39379"/>
                </a:cubicBezTo>
                <a:lnTo>
                  <a:pt x="1618462" y="40442"/>
                </a:lnTo>
                <a:lnTo>
                  <a:pt x="1606109" y="39930"/>
                </a:lnTo>
                <a:cubicBezTo>
                  <a:pt x="1602194" y="40338"/>
                  <a:pt x="1598466" y="40546"/>
                  <a:pt x="1594926" y="40555"/>
                </a:cubicBezTo>
                <a:cubicBezTo>
                  <a:pt x="1591385" y="40564"/>
                  <a:pt x="1587702" y="40408"/>
                  <a:pt x="1583875" y="40088"/>
                </a:cubicBezTo>
                <a:lnTo>
                  <a:pt x="1573287" y="41190"/>
                </a:lnTo>
                <a:cubicBezTo>
                  <a:pt x="1567346" y="40790"/>
                  <a:pt x="1561670" y="40901"/>
                  <a:pt x="1556258" y="41525"/>
                </a:cubicBezTo>
                <a:cubicBezTo>
                  <a:pt x="1555901" y="40985"/>
                  <a:pt x="1554674" y="40558"/>
                  <a:pt x="1552574" y="40245"/>
                </a:cubicBezTo>
                <a:cubicBezTo>
                  <a:pt x="1550475" y="39931"/>
                  <a:pt x="1548056" y="39898"/>
                  <a:pt x="1545317" y="40146"/>
                </a:cubicBezTo>
                <a:lnTo>
                  <a:pt x="1529700" y="39614"/>
                </a:lnTo>
                <a:lnTo>
                  <a:pt x="1528731" y="36837"/>
                </a:lnTo>
                <a:cubicBezTo>
                  <a:pt x="1533843" y="36777"/>
                  <a:pt x="1539346" y="36518"/>
                  <a:pt x="1545241" y="36062"/>
                </a:cubicBezTo>
                <a:cubicBezTo>
                  <a:pt x="1551136" y="35605"/>
                  <a:pt x="1556132" y="35489"/>
                  <a:pt x="1560230" y="35715"/>
                </a:cubicBezTo>
                <a:cubicBezTo>
                  <a:pt x="1564318" y="35229"/>
                  <a:pt x="1567347" y="35393"/>
                  <a:pt x="1569317" y="36207"/>
                </a:cubicBezTo>
                <a:cubicBezTo>
                  <a:pt x="1570462" y="36867"/>
                  <a:pt x="1572164" y="37649"/>
                  <a:pt x="1574423" y="38553"/>
                </a:cubicBezTo>
                <a:cubicBezTo>
                  <a:pt x="1576682" y="39458"/>
                  <a:pt x="1578186" y="39181"/>
                  <a:pt x="1578934" y="37724"/>
                </a:cubicBezTo>
                <a:lnTo>
                  <a:pt x="1594640" y="37527"/>
                </a:lnTo>
                <a:lnTo>
                  <a:pt x="1592169" y="36345"/>
                </a:lnTo>
                <a:lnTo>
                  <a:pt x="1601257" y="36838"/>
                </a:lnTo>
                <a:lnTo>
                  <a:pt x="1614492" y="35459"/>
                </a:lnTo>
                <a:lnTo>
                  <a:pt x="1625433" y="36838"/>
                </a:lnTo>
                <a:lnTo>
                  <a:pt x="1637345" y="35597"/>
                </a:lnTo>
                <a:cubicBezTo>
                  <a:pt x="1642668" y="35702"/>
                  <a:pt x="1647638" y="36024"/>
                  <a:pt x="1652256" y="36563"/>
                </a:cubicBezTo>
                <a:lnTo>
                  <a:pt x="1664696" y="36346"/>
                </a:lnTo>
                <a:cubicBezTo>
                  <a:pt x="1663814" y="35314"/>
                  <a:pt x="1667719" y="34547"/>
                  <a:pt x="1676410" y="34047"/>
                </a:cubicBezTo>
                <a:cubicBezTo>
                  <a:pt x="1685101" y="33546"/>
                  <a:pt x="1690902" y="33302"/>
                  <a:pt x="1693813" y="33313"/>
                </a:cubicBezTo>
                <a:cubicBezTo>
                  <a:pt x="1695578" y="33804"/>
                  <a:pt x="1698953" y="33812"/>
                  <a:pt x="1703938" y="33338"/>
                </a:cubicBezTo>
                <a:cubicBezTo>
                  <a:pt x="1708923" y="32864"/>
                  <a:pt x="1712342" y="32508"/>
                  <a:pt x="1714195" y="32270"/>
                </a:cubicBezTo>
                <a:cubicBezTo>
                  <a:pt x="1715881" y="32626"/>
                  <a:pt x="1717958" y="32785"/>
                  <a:pt x="1720427" y="32745"/>
                </a:cubicBezTo>
                <a:cubicBezTo>
                  <a:pt x="1722895" y="32705"/>
                  <a:pt x="1725171" y="32573"/>
                  <a:pt x="1727254" y="32348"/>
                </a:cubicBezTo>
                <a:cubicBezTo>
                  <a:pt x="1729632" y="32041"/>
                  <a:pt x="1731206" y="31637"/>
                  <a:pt x="1731974" y="31137"/>
                </a:cubicBezTo>
                <a:cubicBezTo>
                  <a:pt x="1732743" y="30638"/>
                  <a:pt x="1734316" y="30234"/>
                  <a:pt x="1736695" y="29926"/>
                </a:cubicBezTo>
                <a:cubicBezTo>
                  <a:pt x="1733322" y="28891"/>
                  <a:pt x="1728245" y="28775"/>
                  <a:pt x="1721464" y="29579"/>
                </a:cubicBezTo>
                <a:cubicBezTo>
                  <a:pt x="1714683" y="30383"/>
                  <a:pt x="1709760" y="30341"/>
                  <a:pt x="1706696" y="29453"/>
                </a:cubicBezTo>
                <a:cubicBezTo>
                  <a:pt x="1702579" y="29844"/>
                  <a:pt x="1698130" y="29933"/>
                  <a:pt x="1693351" y="29719"/>
                </a:cubicBezTo>
                <a:cubicBezTo>
                  <a:pt x="1688572" y="29505"/>
                  <a:pt x="1684344" y="29120"/>
                  <a:pt x="1680668" y="28566"/>
                </a:cubicBezTo>
                <a:lnTo>
                  <a:pt x="1663462" y="30359"/>
                </a:lnTo>
                <a:cubicBezTo>
                  <a:pt x="1652449" y="28350"/>
                  <a:pt x="1642890" y="27472"/>
                  <a:pt x="1634788" y="27724"/>
                </a:cubicBezTo>
                <a:cubicBezTo>
                  <a:pt x="1626685" y="27976"/>
                  <a:pt x="1615185" y="28289"/>
                  <a:pt x="1600289" y="28664"/>
                </a:cubicBezTo>
                <a:cubicBezTo>
                  <a:pt x="1597818" y="27707"/>
                  <a:pt x="1594422" y="26981"/>
                  <a:pt x="1590098" y="26487"/>
                </a:cubicBezTo>
                <a:cubicBezTo>
                  <a:pt x="1585775" y="25993"/>
                  <a:pt x="1582378" y="25268"/>
                  <a:pt x="1579908" y="24311"/>
                </a:cubicBezTo>
                <a:lnTo>
                  <a:pt x="1565349" y="25827"/>
                </a:lnTo>
                <a:lnTo>
                  <a:pt x="1563497" y="24941"/>
                </a:lnTo>
                <a:cubicBezTo>
                  <a:pt x="1562313" y="24375"/>
                  <a:pt x="1562254" y="23961"/>
                  <a:pt x="1563321" y="23700"/>
                </a:cubicBezTo>
                <a:cubicBezTo>
                  <a:pt x="1564387" y="23439"/>
                  <a:pt x="1566269" y="23183"/>
                  <a:pt x="1568968" y="22932"/>
                </a:cubicBezTo>
                <a:lnTo>
                  <a:pt x="1581408" y="22716"/>
                </a:lnTo>
                <a:cubicBezTo>
                  <a:pt x="1582335" y="22597"/>
                  <a:pt x="1583813" y="22308"/>
                  <a:pt x="1585842" y="21849"/>
                </a:cubicBezTo>
                <a:cubicBezTo>
                  <a:pt x="1587872" y="21390"/>
                  <a:pt x="1588864" y="21062"/>
                  <a:pt x="1588820" y="20864"/>
                </a:cubicBezTo>
                <a:lnTo>
                  <a:pt x="1584850" y="21278"/>
                </a:lnTo>
                <a:cubicBezTo>
                  <a:pt x="1581284" y="20825"/>
                  <a:pt x="1576659" y="20347"/>
                  <a:pt x="1570976" y="19845"/>
                </a:cubicBezTo>
                <a:cubicBezTo>
                  <a:pt x="1565292" y="19342"/>
                  <a:pt x="1560623" y="19229"/>
                  <a:pt x="1556969" y="19505"/>
                </a:cubicBezTo>
                <a:cubicBezTo>
                  <a:pt x="1554622" y="19217"/>
                  <a:pt x="1551883" y="19128"/>
                  <a:pt x="1548752" y="19236"/>
                </a:cubicBezTo>
                <a:cubicBezTo>
                  <a:pt x="1545622" y="19345"/>
                  <a:pt x="1542685" y="19546"/>
                  <a:pt x="1539940" y="19840"/>
                </a:cubicBezTo>
                <a:lnTo>
                  <a:pt x="1530323" y="18323"/>
                </a:lnTo>
                <a:cubicBezTo>
                  <a:pt x="1528213" y="18550"/>
                  <a:pt x="1525661" y="18711"/>
                  <a:pt x="1522669" y="18805"/>
                </a:cubicBezTo>
                <a:cubicBezTo>
                  <a:pt x="1519676" y="18900"/>
                  <a:pt x="1516993" y="18804"/>
                  <a:pt x="1514618" y="18519"/>
                </a:cubicBezTo>
                <a:lnTo>
                  <a:pt x="1504030" y="19622"/>
                </a:lnTo>
                <a:lnTo>
                  <a:pt x="1497589" y="18854"/>
                </a:lnTo>
                <a:cubicBezTo>
                  <a:pt x="1493499" y="19243"/>
                  <a:pt x="1488995" y="19337"/>
                  <a:pt x="1484078" y="19137"/>
                </a:cubicBezTo>
                <a:cubicBezTo>
                  <a:pt x="1479161" y="18937"/>
                  <a:pt x="1474548" y="18593"/>
                  <a:pt x="1470237" y="18106"/>
                </a:cubicBezTo>
                <a:cubicBezTo>
                  <a:pt x="1464758" y="17942"/>
                  <a:pt x="1458467" y="17727"/>
                  <a:pt x="1451367" y="17463"/>
                </a:cubicBezTo>
                <a:cubicBezTo>
                  <a:pt x="1444266" y="17198"/>
                  <a:pt x="1437998" y="16801"/>
                  <a:pt x="1432563" y="16273"/>
                </a:cubicBezTo>
                <a:cubicBezTo>
                  <a:pt x="1430533" y="16507"/>
                  <a:pt x="1428305" y="16694"/>
                  <a:pt x="1425879" y="16834"/>
                </a:cubicBezTo>
                <a:cubicBezTo>
                  <a:pt x="1423452" y="16975"/>
                  <a:pt x="1421092" y="16906"/>
                  <a:pt x="1418798" y="16628"/>
                </a:cubicBezTo>
                <a:cubicBezTo>
                  <a:pt x="1414666" y="17028"/>
                  <a:pt x="1410070" y="17207"/>
                  <a:pt x="1405012" y="17164"/>
                </a:cubicBezTo>
                <a:cubicBezTo>
                  <a:pt x="1399953" y="17122"/>
                  <a:pt x="1395402" y="16936"/>
                  <a:pt x="1391358" y="16608"/>
                </a:cubicBezTo>
                <a:cubicBezTo>
                  <a:pt x="1389979" y="16751"/>
                  <a:pt x="1388612" y="16804"/>
                  <a:pt x="1387255" y="16765"/>
                </a:cubicBezTo>
                <a:cubicBezTo>
                  <a:pt x="1385899" y="16727"/>
                  <a:pt x="1384884" y="16562"/>
                  <a:pt x="1384211" y="16273"/>
                </a:cubicBezTo>
                <a:lnTo>
                  <a:pt x="1383682" y="15248"/>
                </a:lnTo>
                <a:lnTo>
                  <a:pt x="1398770" y="14756"/>
                </a:lnTo>
                <a:cubicBezTo>
                  <a:pt x="1400794" y="14905"/>
                  <a:pt x="1403077" y="14937"/>
                  <a:pt x="1405619" y="14852"/>
                </a:cubicBezTo>
                <a:cubicBezTo>
                  <a:pt x="1408161" y="14768"/>
                  <a:pt x="1410466" y="14617"/>
                  <a:pt x="1412534" y="14402"/>
                </a:cubicBezTo>
                <a:lnTo>
                  <a:pt x="1426916" y="14343"/>
                </a:lnTo>
                <a:cubicBezTo>
                  <a:pt x="1429765" y="13971"/>
                  <a:pt x="1433023" y="13602"/>
                  <a:pt x="1436688" y="13235"/>
                </a:cubicBezTo>
                <a:cubicBezTo>
                  <a:pt x="1440354" y="12868"/>
                  <a:pt x="1443214" y="13080"/>
                  <a:pt x="1445269" y="13870"/>
                </a:cubicBezTo>
                <a:cubicBezTo>
                  <a:pt x="1458379" y="12625"/>
                  <a:pt x="1475349" y="11877"/>
                  <a:pt x="1496179" y="11626"/>
                </a:cubicBezTo>
                <a:cubicBezTo>
                  <a:pt x="1517009" y="11375"/>
                  <a:pt x="1534508" y="11651"/>
                  <a:pt x="1548677" y="12454"/>
                </a:cubicBezTo>
                <a:cubicBezTo>
                  <a:pt x="1553276" y="12020"/>
                  <a:pt x="1557776" y="11731"/>
                  <a:pt x="1562176" y="11587"/>
                </a:cubicBezTo>
                <a:cubicBezTo>
                  <a:pt x="1566577" y="11444"/>
                  <a:pt x="1571077" y="11155"/>
                  <a:pt x="1575676" y="10721"/>
                </a:cubicBezTo>
                <a:cubicBezTo>
                  <a:pt x="1576672" y="11149"/>
                  <a:pt x="1578143" y="11371"/>
                  <a:pt x="1580088" y="11385"/>
                </a:cubicBezTo>
                <a:cubicBezTo>
                  <a:pt x="1582032" y="11400"/>
                  <a:pt x="1584032" y="11297"/>
                  <a:pt x="1586088" y="11075"/>
                </a:cubicBezTo>
                <a:cubicBezTo>
                  <a:pt x="1591567" y="10565"/>
                  <a:pt x="1595122" y="10434"/>
                  <a:pt x="1596753" y="10684"/>
                </a:cubicBezTo>
                <a:cubicBezTo>
                  <a:pt x="1598383" y="10934"/>
                  <a:pt x="1600945" y="10907"/>
                  <a:pt x="1604440" y="10603"/>
                </a:cubicBezTo>
                <a:lnTo>
                  <a:pt x="1620763" y="10701"/>
                </a:lnTo>
                <a:cubicBezTo>
                  <a:pt x="1622393" y="11064"/>
                  <a:pt x="1624250" y="11245"/>
                  <a:pt x="1626332" y="11246"/>
                </a:cubicBezTo>
                <a:cubicBezTo>
                  <a:pt x="1628415" y="11246"/>
                  <a:pt x="1630470" y="11137"/>
                  <a:pt x="1632498" y="10918"/>
                </a:cubicBezTo>
                <a:lnTo>
                  <a:pt x="1638498" y="9934"/>
                </a:lnTo>
                <a:lnTo>
                  <a:pt x="1685084" y="8319"/>
                </a:lnTo>
                <a:lnTo>
                  <a:pt x="1691525" y="9087"/>
                </a:lnTo>
                <a:lnTo>
                  <a:pt x="1699995" y="9284"/>
                </a:lnTo>
                <a:cubicBezTo>
                  <a:pt x="1702119" y="9063"/>
                  <a:pt x="1704644" y="8890"/>
                  <a:pt x="1707573" y="8765"/>
                </a:cubicBezTo>
                <a:cubicBezTo>
                  <a:pt x="1710501" y="8640"/>
                  <a:pt x="1713004" y="8649"/>
                  <a:pt x="1715083" y="8792"/>
                </a:cubicBezTo>
                <a:cubicBezTo>
                  <a:pt x="1717122" y="8370"/>
                  <a:pt x="1720214" y="8018"/>
                  <a:pt x="1724359" y="7736"/>
                </a:cubicBezTo>
                <a:cubicBezTo>
                  <a:pt x="1728504" y="7454"/>
                  <a:pt x="1731530" y="7649"/>
                  <a:pt x="1733436" y="8320"/>
                </a:cubicBezTo>
                <a:cubicBezTo>
                  <a:pt x="1737294" y="8045"/>
                  <a:pt x="1744356" y="7954"/>
                  <a:pt x="1754622" y="8047"/>
                </a:cubicBezTo>
                <a:cubicBezTo>
                  <a:pt x="1764889" y="8139"/>
                  <a:pt x="1771090" y="8408"/>
                  <a:pt x="1773228" y="8852"/>
                </a:cubicBezTo>
                <a:lnTo>
                  <a:pt x="1784345" y="8773"/>
                </a:lnTo>
                <a:cubicBezTo>
                  <a:pt x="1792798" y="7998"/>
                  <a:pt x="1800797" y="7584"/>
                  <a:pt x="1808345" y="7533"/>
                </a:cubicBezTo>
                <a:cubicBezTo>
                  <a:pt x="1815892" y="7481"/>
                  <a:pt x="1823892" y="7068"/>
                  <a:pt x="1832344" y="6292"/>
                </a:cubicBezTo>
                <a:lnTo>
                  <a:pt x="1839491" y="6627"/>
                </a:lnTo>
                <a:cubicBezTo>
                  <a:pt x="1844682" y="6251"/>
                  <a:pt x="1851549" y="6196"/>
                  <a:pt x="1860093" y="6460"/>
                </a:cubicBezTo>
                <a:cubicBezTo>
                  <a:pt x="1868637" y="6724"/>
                  <a:pt x="1875504" y="6668"/>
                  <a:pt x="1880695" y="6293"/>
                </a:cubicBezTo>
                <a:cubicBezTo>
                  <a:pt x="1885004" y="6908"/>
                  <a:pt x="1889798" y="6889"/>
                  <a:pt x="1895077" y="6234"/>
                </a:cubicBezTo>
                <a:cubicBezTo>
                  <a:pt x="1900357" y="5579"/>
                  <a:pt x="1905151" y="5559"/>
                  <a:pt x="1909459" y="6175"/>
                </a:cubicBezTo>
                <a:cubicBezTo>
                  <a:pt x="1914023" y="5917"/>
                  <a:pt x="1926071" y="5576"/>
                  <a:pt x="1945601" y="5154"/>
                </a:cubicBezTo>
                <a:cubicBezTo>
                  <a:pt x="1965132" y="4731"/>
                  <a:pt x="1976672" y="4533"/>
                  <a:pt x="1980222" y="4561"/>
                </a:cubicBezTo>
                <a:cubicBezTo>
                  <a:pt x="1982095" y="4156"/>
                  <a:pt x="1984525" y="3873"/>
                  <a:pt x="1987512" y="3711"/>
                </a:cubicBezTo>
                <a:cubicBezTo>
                  <a:pt x="1990499" y="3550"/>
                  <a:pt x="1992863" y="3814"/>
                  <a:pt x="1994603" y="4502"/>
                </a:cubicBezTo>
                <a:cubicBezTo>
                  <a:pt x="2005735" y="4414"/>
                  <a:pt x="2017617" y="4540"/>
                  <a:pt x="2030249" y="4881"/>
                </a:cubicBezTo>
                <a:cubicBezTo>
                  <a:pt x="2042881" y="5222"/>
                  <a:pt x="2054322" y="4945"/>
                  <a:pt x="2064571" y="4050"/>
                </a:cubicBezTo>
                <a:cubicBezTo>
                  <a:pt x="2065579" y="4162"/>
                  <a:pt x="2066784" y="4321"/>
                  <a:pt x="2068189" y="4527"/>
                </a:cubicBezTo>
                <a:cubicBezTo>
                  <a:pt x="2069593" y="4733"/>
                  <a:pt x="2070975" y="4784"/>
                  <a:pt x="2072336" y="4680"/>
                </a:cubicBezTo>
                <a:cubicBezTo>
                  <a:pt x="2072893" y="4577"/>
                  <a:pt x="2072970" y="4389"/>
                  <a:pt x="2072567" y="4116"/>
                </a:cubicBezTo>
                <a:cubicBezTo>
                  <a:pt x="2072165" y="3843"/>
                  <a:pt x="2071911" y="3690"/>
                  <a:pt x="2071807" y="3656"/>
                </a:cubicBezTo>
                <a:lnTo>
                  <a:pt x="2085571" y="3301"/>
                </a:lnTo>
                <a:lnTo>
                  <a:pt x="2090688" y="4207"/>
                </a:lnTo>
                <a:cubicBezTo>
                  <a:pt x="2095590" y="4416"/>
                  <a:pt x="2101579" y="4422"/>
                  <a:pt x="2108654" y="4225"/>
                </a:cubicBezTo>
                <a:cubicBezTo>
                  <a:pt x="2115730" y="4027"/>
                  <a:pt x="2121740" y="3851"/>
                  <a:pt x="2126687" y="3696"/>
                </a:cubicBezTo>
                <a:cubicBezTo>
                  <a:pt x="2129110" y="3249"/>
                  <a:pt x="2131588" y="3020"/>
                  <a:pt x="2134121" y="3011"/>
                </a:cubicBezTo>
                <a:cubicBezTo>
                  <a:pt x="2136654" y="3003"/>
                  <a:pt x="2138734" y="3355"/>
                  <a:pt x="2140363" y="4070"/>
                </a:cubicBezTo>
                <a:lnTo>
                  <a:pt x="2151480" y="3992"/>
                </a:lnTo>
                <a:cubicBezTo>
                  <a:pt x="2154379" y="4109"/>
                  <a:pt x="2160162" y="4017"/>
                  <a:pt x="2168829" y="3714"/>
                </a:cubicBezTo>
                <a:cubicBezTo>
                  <a:pt x="2177496" y="3410"/>
                  <a:pt x="2183301" y="3135"/>
                  <a:pt x="2186244" y="2889"/>
                </a:cubicBezTo>
                <a:cubicBezTo>
                  <a:pt x="2190670" y="2533"/>
                  <a:pt x="2194479" y="2556"/>
                  <a:pt x="2197670" y="2958"/>
                </a:cubicBezTo>
                <a:cubicBezTo>
                  <a:pt x="2200861" y="3360"/>
                  <a:pt x="2204669" y="3383"/>
                  <a:pt x="2209096" y="3027"/>
                </a:cubicBezTo>
                <a:lnTo>
                  <a:pt x="2232565" y="3461"/>
                </a:lnTo>
                <a:cubicBezTo>
                  <a:pt x="2235551" y="3314"/>
                  <a:pt x="2243190" y="3178"/>
                  <a:pt x="2255484" y="3052"/>
                </a:cubicBezTo>
                <a:cubicBezTo>
                  <a:pt x="2267777" y="2926"/>
                  <a:pt x="2274755" y="2859"/>
                  <a:pt x="2276417" y="2851"/>
                </a:cubicBezTo>
                <a:cubicBezTo>
                  <a:pt x="2279156" y="2490"/>
                  <a:pt x="2281972" y="2167"/>
                  <a:pt x="2284865" y="1881"/>
                </a:cubicBezTo>
                <a:cubicBezTo>
                  <a:pt x="2287759" y="1594"/>
                  <a:pt x="2290178" y="1852"/>
                  <a:pt x="2292122" y="2654"/>
                </a:cubicBezTo>
                <a:cubicBezTo>
                  <a:pt x="2303444" y="2576"/>
                  <a:pt x="2316248" y="2727"/>
                  <a:pt x="2330536" y="3105"/>
                </a:cubicBezTo>
                <a:cubicBezTo>
                  <a:pt x="2344824" y="3483"/>
                  <a:pt x="2357519" y="3195"/>
                  <a:pt x="2368620" y="2241"/>
                </a:cubicBezTo>
                <a:cubicBezTo>
                  <a:pt x="2369710" y="2345"/>
                  <a:pt x="2371081" y="2487"/>
                  <a:pt x="2372733" y="2667"/>
                </a:cubicBezTo>
                <a:cubicBezTo>
                  <a:pt x="2374386" y="2847"/>
                  <a:pt x="2375602" y="2915"/>
                  <a:pt x="2376384" y="2872"/>
                </a:cubicBezTo>
                <a:cubicBezTo>
                  <a:pt x="2377614" y="2721"/>
                  <a:pt x="2378154" y="2530"/>
                  <a:pt x="2378005" y="2298"/>
                </a:cubicBezTo>
                <a:cubicBezTo>
                  <a:pt x="2377856" y="2066"/>
                  <a:pt x="2377581" y="1870"/>
                  <a:pt x="2377178" y="1710"/>
                </a:cubicBezTo>
                <a:lnTo>
                  <a:pt x="2390942" y="1355"/>
                </a:lnTo>
                <a:cubicBezTo>
                  <a:pt x="2395766" y="1992"/>
                  <a:pt x="2400942" y="2412"/>
                  <a:pt x="2406471" y="2616"/>
                </a:cubicBezTo>
                <a:lnTo>
                  <a:pt x="2436647" y="1631"/>
                </a:lnTo>
                <a:cubicBezTo>
                  <a:pt x="2439095" y="1196"/>
                  <a:pt x="2441676" y="1017"/>
                  <a:pt x="2444389" y="1095"/>
                </a:cubicBezTo>
                <a:cubicBezTo>
                  <a:pt x="2447102" y="1172"/>
                  <a:pt x="2449286" y="1574"/>
                  <a:pt x="2450940" y="2301"/>
                </a:cubicBezTo>
                <a:cubicBezTo>
                  <a:pt x="2453444" y="2086"/>
                  <a:pt x="2455517" y="2049"/>
                  <a:pt x="2457160" y="2193"/>
                </a:cubicBezTo>
                <a:cubicBezTo>
                  <a:pt x="2458804" y="2337"/>
                  <a:pt x="2460877" y="2300"/>
                  <a:pt x="2463381" y="2085"/>
                </a:cubicBezTo>
                <a:cubicBezTo>
                  <a:pt x="2465649" y="2126"/>
                  <a:pt x="2471899" y="2000"/>
                  <a:pt x="2482130" y="1706"/>
                </a:cubicBezTo>
                <a:cubicBezTo>
                  <a:pt x="2492361" y="1412"/>
                  <a:pt x="2498788" y="1177"/>
                  <a:pt x="2501409" y="1002"/>
                </a:cubicBezTo>
                <a:cubicBezTo>
                  <a:pt x="2505890" y="640"/>
                  <a:pt x="2509920" y="640"/>
                  <a:pt x="2513497" y="1002"/>
                </a:cubicBezTo>
                <a:cubicBezTo>
                  <a:pt x="2517074" y="1364"/>
                  <a:pt x="2521103" y="1364"/>
                  <a:pt x="2525585" y="1002"/>
                </a:cubicBezTo>
                <a:lnTo>
                  <a:pt x="2538643" y="1081"/>
                </a:lnTo>
                <a:cubicBezTo>
                  <a:pt x="2541885" y="833"/>
                  <a:pt x="2544929" y="876"/>
                  <a:pt x="2547775" y="1209"/>
                </a:cubicBezTo>
                <a:cubicBezTo>
                  <a:pt x="2550620" y="1543"/>
                  <a:pt x="2553664" y="1585"/>
                  <a:pt x="2556907" y="1337"/>
                </a:cubicBezTo>
                <a:cubicBezTo>
                  <a:pt x="2558980" y="2201"/>
                  <a:pt x="2562421" y="2562"/>
                  <a:pt x="2567230" y="2421"/>
                </a:cubicBezTo>
                <a:cubicBezTo>
                  <a:pt x="2567849" y="2364"/>
                  <a:pt x="2568265" y="2306"/>
                  <a:pt x="2568476" y="2246"/>
                </a:cubicBezTo>
                <a:cubicBezTo>
                  <a:pt x="2568687" y="2187"/>
                  <a:pt x="2568949" y="2054"/>
                  <a:pt x="2569259" y="1850"/>
                </a:cubicBezTo>
                <a:lnTo>
                  <a:pt x="2574465" y="2027"/>
                </a:lnTo>
                <a:cubicBezTo>
                  <a:pt x="2576029" y="2036"/>
                  <a:pt x="2577312" y="2008"/>
                  <a:pt x="2578314" y="1941"/>
                </a:cubicBezTo>
                <a:cubicBezTo>
                  <a:pt x="2579316" y="1874"/>
                  <a:pt x="2580444" y="1771"/>
                  <a:pt x="2581700" y="1633"/>
                </a:cubicBezTo>
                <a:cubicBezTo>
                  <a:pt x="2592154" y="1976"/>
                  <a:pt x="2602833" y="2138"/>
                  <a:pt x="2613739" y="2119"/>
                </a:cubicBezTo>
                <a:cubicBezTo>
                  <a:pt x="2624645" y="2099"/>
                  <a:pt x="2635523" y="1971"/>
                  <a:pt x="2646374" y="1732"/>
                </a:cubicBezTo>
                <a:cubicBezTo>
                  <a:pt x="2648692" y="1588"/>
                  <a:pt x="2653740" y="1497"/>
                  <a:pt x="2661517" y="1459"/>
                </a:cubicBezTo>
                <a:cubicBezTo>
                  <a:pt x="2669294" y="1421"/>
                  <a:pt x="2673834" y="1473"/>
                  <a:pt x="2675138" y="1614"/>
                </a:cubicBezTo>
                <a:cubicBezTo>
                  <a:pt x="2679752" y="1171"/>
                  <a:pt x="2684376" y="974"/>
                  <a:pt x="2689012" y="1024"/>
                </a:cubicBezTo>
                <a:cubicBezTo>
                  <a:pt x="2693648" y="1073"/>
                  <a:pt x="2698405" y="1132"/>
                  <a:pt x="2703284" y="1201"/>
                </a:cubicBezTo>
                <a:lnTo>
                  <a:pt x="2709725" y="1969"/>
                </a:lnTo>
                <a:cubicBezTo>
                  <a:pt x="2710412" y="1913"/>
                  <a:pt x="2711177" y="1893"/>
                  <a:pt x="2712019" y="1910"/>
                </a:cubicBezTo>
                <a:cubicBezTo>
                  <a:pt x="2712860" y="1928"/>
                  <a:pt x="2713625" y="1908"/>
                  <a:pt x="2714313" y="1851"/>
                </a:cubicBezTo>
                <a:cubicBezTo>
                  <a:pt x="2716539" y="1792"/>
                  <a:pt x="2718483" y="1694"/>
                  <a:pt x="2720147" y="1558"/>
                </a:cubicBezTo>
                <a:cubicBezTo>
                  <a:pt x="2721811" y="1423"/>
                  <a:pt x="2723601" y="1251"/>
                  <a:pt x="2725518" y="1044"/>
                </a:cubicBezTo>
                <a:cubicBezTo>
                  <a:pt x="2726459" y="1365"/>
                  <a:pt x="2727753" y="1471"/>
                  <a:pt x="2729400" y="1359"/>
                </a:cubicBezTo>
                <a:cubicBezTo>
                  <a:pt x="2730143" y="1297"/>
                  <a:pt x="2731128" y="1254"/>
                  <a:pt x="2732356" y="1231"/>
                </a:cubicBezTo>
                <a:cubicBezTo>
                  <a:pt x="2733584" y="1208"/>
                  <a:pt x="2734569" y="1166"/>
                  <a:pt x="2735312" y="1103"/>
                </a:cubicBezTo>
                <a:lnTo>
                  <a:pt x="2735930" y="1399"/>
                </a:lnTo>
                <a:cubicBezTo>
                  <a:pt x="2737356" y="1310"/>
                  <a:pt x="2739091" y="1369"/>
                  <a:pt x="2741135" y="1576"/>
                </a:cubicBezTo>
                <a:lnTo>
                  <a:pt x="2754900" y="1222"/>
                </a:lnTo>
                <a:cubicBezTo>
                  <a:pt x="2757953" y="1076"/>
                  <a:pt x="2760890" y="875"/>
                  <a:pt x="2763712" y="618"/>
                </a:cubicBezTo>
                <a:cubicBezTo>
                  <a:pt x="2766533" y="362"/>
                  <a:pt x="2768655" y="156"/>
                  <a:pt x="2770076" y="0"/>
                </a:cubicBezTo>
                <a:close/>
              </a:path>
            </a:pathLst>
          </a:custGeom>
          <a:pattFill prst="pct10">
            <a:fgClr>
              <a:schemeClr val="tx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3908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8A2810FF-E70C-4C80-B1DC-2DF21CD1411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73804" y="846514"/>
            <a:ext cx="7931326" cy="3518656"/>
          </a:xfrm>
          <a:custGeom>
            <a:avLst/>
            <a:gdLst>
              <a:gd name="connsiteX0" fmla="*/ 2234099 w 7931326"/>
              <a:gd name="connsiteY0" fmla="*/ 3390924 h 3518656"/>
              <a:gd name="connsiteX1" fmla="*/ 2184244 w 7931326"/>
              <a:gd name="connsiteY1" fmla="*/ 3409053 h 3518656"/>
              <a:gd name="connsiteX2" fmla="*/ 2135640 w 7931326"/>
              <a:gd name="connsiteY2" fmla="*/ 3421243 h 3518656"/>
              <a:gd name="connsiteX3" fmla="*/ 2197216 w 7931326"/>
              <a:gd name="connsiteY3" fmla="*/ 3413898 h 3518656"/>
              <a:gd name="connsiteX4" fmla="*/ 2260043 w 7931326"/>
              <a:gd name="connsiteY4" fmla="*/ 3392330 h 3518656"/>
              <a:gd name="connsiteX5" fmla="*/ 1939189 w 7931326"/>
              <a:gd name="connsiteY5" fmla="*/ 3387486 h 3518656"/>
              <a:gd name="connsiteX6" fmla="*/ 1998577 w 7931326"/>
              <a:gd name="connsiteY6" fmla="*/ 3412491 h 3518656"/>
              <a:gd name="connsiteX7" fmla="*/ 2057809 w 7931326"/>
              <a:gd name="connsiteY7" fmla="*/ 3427495 h 3518656"/>
              <a:gd name="connsiteX8" fmla="*/ 2107196 w 7931326"/>
              <a:gd name="connsiteY8" fmla="*/ 3422650 h 3518656"/>
              <a:gd name="connsiteX9" fmla="*/ 2107665 w 7931326"/>
              <a:gd name="connsiteY9" fmla="*/ 3412335 h 3518656"/>
              <a:gd name="connsiteX10" fmla="*/ 2046244 w 7931326"/>
              <a:gd name="connsiteY10" fmla="*/ 3417805 h 3518656"/>
              <a:gd name="connsiteX11" fmla="*/ 2019363 w 7931326"/>
              <a:gd name="connsiteY11" fmla="*/ 3393425 h 3518656"/>
              <a:gd name="connsiteX12" fmla="*/ 1969508 w 7931326"/>
              <a:gd name="connsiteY12" fmla="*/ 3387486 h 3518656"/>
              <a:gd name="connsiteX13" fmla="*/ 1939189 w 7931326"/>
              <a:gd name="connsiteY13" fmla="*/ 3387486 h 3518656"/>
              <a:gd name="connsiteX14" fmla="*/ 5253220 w 7931326"/>
              <a:gd name="connsiteY14" fmla="*/ 3333411 h 3518656"/>
              <a:gd name="connsiteX15" fmla="*/ 5140539 w 7931326"/>
              <a:gd name="connsiteY15" fmla="*/ 3366856 h 3518656"/>
              <a:gd name="connsiteX16" fmla="*/ 5110688 w 7931326"/>
              <a:gd name="connsiteY16" fmla="*/ 3362949 h 3518656"/>
              <a:gd name="connsiteX17" fmla="*/ 5067084 w 7931326"/>
              <a:gd name="connsiteY17" fmla="*/ 3364668 h 3518656"/>
              <a:gd name="connsiteX18" fmla="*/ 5020199 w 7931326"/>
              <a:gd name="connsiteY18" fmla="*/ 3370607 h 3518656"/>
              <a:gd name="connsiteX19" fmla="*/ 5005820 w 7931326"/>
              <a:gd name="connsiteY19" fmla="*/ 3378577 h 3518656"/>
              <a:gd name="connsiteX20" fmla="*/ 5027075 w 7931326"/>
              <a:gd name="connsiteY20" fmla="*/ 3381234 h 3518656"/>
              <a:gd name="connsiteX21" fmla="*/ 5043954 w 7931326"/>
              <a:gd name="connsiteY21" fmla="*/ 3380766 h 3518656"/>
              <a:gd name="connsiteX22" fmla="*/ 5223995 w 7931326"/>
              <a:gd name="connsiteY22" fmla="*/ 3362168 h 3518656"/>
              <a:gd name="connsiteX23" fmla="*/ 5253220 w 7931326"/>
              <a:gd name="connsiteY23" fmla="*/ 3333411 h 3518656"/>
              <a:gd name="connsiteX24" fmla="*/ 1851825 w 7931326"/>
              <a:gd name="connsiteY24" fmla="*/ 3324659 h 3518656"/>
              <a:gd name="connsiteX25" fmla="*/ 1859640 w 7931326"/>
              <a:gd name="connsiteY25" fmla="*/ 3343257 h 3518656"/>
              <a:gd name="connsiteX26" fmla="*/ 1878238 w 7931326"/>
              <a:gd name="connsiteY26" fmla="*/ 3356697 h 3518656"/>
              <a:gd name="connsiteX27" fmla="*/ 1898086 w 7931326"/>
              <a:gd name="connsiteY27" fmla="*/ 3368419 h 3518656"/>
              <a:gd name="connsiteX28" fmla="*/ 1881207 w 7931326"/>
              <a:gd name="connsiteY28" fmla="*/ 3350915 h 3518656"/>
              <a:gd name="connsiteX29" fmla="*/ 1851825 w 7931326"/>
              <a:gd name="connsiteY29" fmla="*/ 3324659 h 3518656"/>
              <a:gd name="connsiteX30" fmla="*/ 4773112 w 7931326"/>
              <a:gd name="connsiteY30" fmla="*/ 3310124 h 3518656"/>
              <a:gd name="connsiteX31" fmla="*/ 4782176 w 7931326"/>
              <a:gd name="connsiteY31" fmla="*/ 3321533 h 3518656"/>
              <a:gd name="connsiteX32" fmla="*/ 4816871 w 7931326"/>
              <a:gd name="connsiteY32" fmla="*/ 3338256 h 3518656"/>
              <a:gd name="connsiteX33" fmla="*/ 4839845 w 7931326"/>
              <a:gd name="connsiteY33" fmla="*/ 3342632 h 3518656"/>
              <a:gd name="connsiteX34" fmla="*/ 4832344 w 7931326"/>
              <a:gd name="connsiteY34" fmla="*/ 3332473 h 3518656"/>
              <a:gd name="connsiteX35" fmla="*/ 4827499 w 7931326"/>
              <a:gd name="connsiteY35" fmla="*/ 3327316 h 3518656"/>
              <a:gd name="connsiteX36" fmla="*/ 4773112 w 7931326"/>
              <a:gd name="connsiteY36" fmla="*/ 3310124 h 3518656"/>
              <a:gd name="connsiteX37" fmla="*/ 5487648 w 7931326"/>
              <a:gd name="connsiteY37" fmla="*/ 3228231 h 3518656"/>
              <a:gd name="connsiteX38" fmla="*/ 5441388 w 7931326"/>
              <a:gd name="connsiteY38" fmla="*/ 3256518 h 3518656"/>
              <a:gd name="connsiteX39" fmla="*/ 5332770 w 7931326"/>
              <a:gd name="connsiteY39" fmla="*/ 3299185 h 3518656"/>
              <a:gd name="connsiteX40" fmla="*/ 5301044 w 7931326"/>
              <a:gd name="connsiteY40" fmla="*/ 3313719 h 3518656"/>
              <a:gd name="connsiteX41" fmla="*/ 5402160 w 7931326"/>
              <a:gd name="connsiteY41" fmla="*/ 3282775 h 3518656"/>
              <a:gd name="connsiteX42" fmla="*/ 5449202 w 7931326"/>
              <a:gd name="connsiteY42" fmla="*/ 3256050 h 3518656"/>
              <a:gd name="connsiteX43" fmla="*/ 5471551 w 7931326"/>
              <a:gd name="connsiteY43" fmla="*/ 3241828 h 3518656"/>
              <a:gd name="connsiteX44" fmla="*/ 5487648 w 7931326"/>
              <a:gd name="connsiteY44" fmla="*/ 3228231 h 3518656"/>
              <a:gd name="connsiteX45" fmla="*/ 2646068 w 7931326"/>
              <a:gd name="connsiteY45" fmla="*/ 3192129 h 3518656"/>
              <a:gd name="connsiteX46" fmla="*/ 2619812 w 7931326"/>
              <a:gd name="connsiteY46" fmla="*/ 3197130 h 3518656"/>
              <a:gd name="connsiteX47" fmla="*/ 2550890 w 7931326"/>
              <a:gd name="connsiteY47" fmla="*/ 3244172 h 3518656"/>
              <a:gd name="connsiteX48" fmla="*/ 2485406 w 7931326"/>
              <a:gd name="connsiteY48" fmla="*/ 3285275 h 3518656"/>
              <a:gd name="connsiteX49" fmla="*/ 2402106 w 7931326"/>
              <a:gd name="connsiteY49" fmla="*/ 3322159 h 3518656"/>
              <a:gd name="connsiteX50" fmla="*/ 2351313 w 7931326"/>
              <a:gd name="connsiteY50" fmla="*/ 3353884 h 3518656"/>
              <a:gd name="connsiteX51" fmla="*/ 2313336 w 7931326"/>
              <a:gd name="connsiteY51" fmla="*/ 3380609 h 3518656"/>
              <a:gd name="connsiteX52" fmla="*/ 2332872 w 7931326"/>
              <a:gd name="connsiteY52" fmla="*/ 3374045 h 3518656"/>
              <a:gd name="connsiteX53" fmla="*/ 2358346 w 7931326"/>
              <a:gd name="connsiteY53" fmla="*/ 3361542 h 3518656"/>
              <a:gd name="connsiteX54" fmla="*/ 2388353 w 7931326"/>
              <a:gd name="connsiteY54" fmla="*/ 3351071 h 3518656"/>
              <a:gd name="connsiteX55" fmla="*/ 2405076 w 7931326"/>
              <a:gd name="connsiteY55" fmla="*/ 3343570 h 3518656"/>
              <a:gd name="connsiteX56" fmla="*/ 2422892 w 7931326"/>
              <a:gd name="connsiteY56" fmla="*/ 3334192 h 3518656"/>
              <a:gd name="connsiteX57" fmla="*/ 2503535 w 7931326"/>
              <a:gd name="connsiteY57" fmla="*/ 3291058 h 3518656"/>
              <a:gd name="connsiteX58" fmla="*/ 2583554 w 7931326"/>
              <a:gd name="connsiteY58" fmla="*/ 3239015 h 3518656"/>
              <a:gd name="connsiteX59" fmla="*/ 2617155 w 7931326"/>
              <a:gd name="connsiteY59" fmla="*/ 3215728 h 3518656"/>
              <a:gd name="connsiteX60" fmla="*/ 2646068 w 7931326"/>
              <a:gd name="connsiteY60" fmla="*/ 3192129 h 3518656"/>
              <a:gd name="connsiteX61" fmla="*/ 1770401 w 7931326"/>
              <a:gd name="connsiteY61" fmla="*/ 3182283 h 3518656"/>
              <a:gd name="connsiteX62" fmla="*/ 1784935 w 7931326"/>
              <a:gd name="connsiteY62" fmla="*/ 3209477 h 3518656"/>
              <a:gd name="connsiteX63" fmla="*/ 1785404 w 7931326"/>
              <a:gd name="connsiteY63" fmla="*/ 3202756 h 3518656"/>
              <a:gd name="connsiteX64" fmla="*/ 1770401 w 7931326"/>
              <a:gd name="connsiteY64" fmla="*/ 3182283 h 3518656"/>
              <a:gd name="connsiteX65" fmla="*/ 4554625 w 7931326"/>
              <a:gd name="connsiteY65" fmla="*/ 3020528 h 3518656"/>
              <a:gd name="connsiteX66" fmla="*/ 4597134 w 7931326"/>
              <a:gd name="connsiteY66" fmla="*/ 3122426 h 3518656"/>
              <a:gd name="connsiteX67" fmla="*/ 4663868 w 7931326"/>
              <a:gd name="connsiteY67" fmla="*/ 3208852 h 3518656"/>
              <a:gd name="connsiteX68" fmla="*/ 4632767 w 7931326"/>
              <a:gd name="connsiteY68" fmla="*/ 3158684 h 3518656"/>
              <a:gd name="connsiteX69" fmla="*/ 4554625 w 7931326"/>
              <a:gd name="connsiteY69" fmla="*/ 3020528 h 3518656"/>
              <a:gd name="connsiteX70" fmla="*/ 3127739 w 7931326"/>
              <a:gd name="connsiteY70" fmla="*/ 2822202 h 3518656"/>
              <a:gd name="connsiteX71" fmla="*/ 3122269 w 7931326"/>
              <a:gd name="connsiteY71" fmla="*/ 2823764 h 3518656"/>
              <a:gd name="connsiteX72" fmla="*/ 3101327 w 7931326"/>
              <a:gd name="connsiteY72" fmla="*/ 2847207 h 3518656"/>
              <a:gd name="connsiteX73" fmla="*/ 3084448 w 7931326"/>
              <a:gd name="connsiteY73" fmla="*/ 2869556 h 3518656"/>
              <a:gd name="connsiteX74" fmla="*/ 3127739 w 7931326"/>
              <a:gd name="connsiteY74" fmla="*/ 2822202 h 3518656"/>
              <a:gd name="connsiteX75" fmla="*/ 3245422 w 7931326"/>
              <a:gd name="connsiteY75" fmla="*/ 2645286 h 3518656"/>
              <a:gd name="connsiteX76" fmla="*/ 3213696 w 7931326"/>
              <a:gd name="connsiteY76" fmla="*/ 2654976 h 3518656"/>
              <a:gd name="connsiteX77" fmla="*/ 3175094 w 7931326"/>
              <a:gd name="connsiteY77" fmla="*/ 2704987 h 3518656"/>
              <a:gd name="connsiteX78" fmla="*/ 3131959 w 7931326"/>
              <a:gd name="connsiteY78" fmla="*/ 2750310 h 3518656"/>
              <a:gd name="connsiteX79" fmla="*/ 3046783 w 7931326"/>
              <a:gd name="connsiteY79" fmla="*/ 2844238 h 3518656"/>
              <a:gd name="connsiteX80" fmla="*/ 2960045 w 7931326"/>
              <a:gd name="connsiteY80" fmla="*/ 2921443 h 3518656"/>
              <a:gd name="connsiteX81" fmla="*/ 2948324 w 7931326"/>
              <a:gd name="connsiteY81" fmla="*/ 2937228 h 3518656"/>
              <a:gd name="connsiteX82" fmla="*/ 2950043 w 7931326"/>
              <a:gd name="connsiteY82" fmla="*/ 2944729 h 3518656"/>
              <a:gd name="connsiteX83" fmla="*/ 2990208 w 7931326"/>
              <a:gd name="connsiteY83" fmla="*/ 2928476 h 3518656"/>
              <a:gd name="connsiteX84" fmla="*/ 3062881 w 7931326"/>
              <a:gd name="connsiteY84" fmla="*/ 2853302 h 3518656"/>
              <a:gd name="connsiteX85" fmla="*/ 3129302 w 7931326"/>
              <a:gd name="connsiteY85" fmla="*/ 2772346 h 3518656"/>
              <a:gd name="connsiteX86" fmla="*/ 3188378 w 7931326"/>
              <a:gd name="connsiteY86" fmla="*/ 2706394 h 3518656"/>
              <a:gd name="connsiteX87" fmla="*/ 3245422 w 7931326"/>
              <a:gd name="connsiteY87" fmla="*/ 2645286 h 3518656"/>
              <a:gd name="connsiteX88" fmla="*/ 4549467 w 7931326"/>
              <a:gd name="connsiteY88" fmla="*/ 2606059 h 3518656"/>
              <a:gd name="connsiteX89" fmla="*/ 4537902 w 7931326"/>
              <a:gd name="connsiteY89" fmla="*/ 2640129 h 3518656"/>
              <a:gd name="connsiteX90" fmla="*/ 4546342 w 7931326"/>
              <a:gd name="connsiteY90" fmla="*/ 2624188 h 3518656"/>
              <a:gd name="connsiteX91" fmla="*/ 4519617 w 7931326"/>
              <a:gd name="connsiteY91" fmla="*/ 2521040 h 3518656"/>
              <a:gd name="connsiteX92" fmla="*/ 4505238 w 7931326"/>
              <a:gd name="connsiteY92" fmla="*/ 2627001 h 3518656"/>
              <a:gd name="connsiteX93" fmla="*/ 4492892 w 7931326"/>
              <a:gd name="connsiteY93" fmla="*/ 2732025 h 3518656"/>
              <a:gd name="connsiteX94" fmla="*/ 4488203 w 7931326"/>
              <a:gd name="connsiteY94" fmla="*/ 2756405 h 3518656"/>
              <a:gd name="connsiteX95" fmla="*/ 4485547 w 7931326"/>
              <a:gd name="connsiteY95" fmla="*/ 2784068 h 3518656"/>
              <a:gd name="connsiteX96" fmla="*/ 4483515 w 7931326"/>
              <a:gd name="connsiteY96" fmla="*/ 2828765 h 3518656"/>
              <a:gd name="connsiteX97" fmla="*/ 4491798 w 7931326"/>
              <a:gd name="connsiteY97" fmla="*/ 2830797 h 3518656"/>
              <a:gd name="connsiteX98" fmla="*/ 4503676 w 7931326"/>
              <a:gd name="connsiteY98" fmla="*/ 2794383 h 3518656"/>
              <a:gd name="connsiteX99" fmla="*/ 4504770 w 7931326"/>
              <a:gd name="connsiteY99" fmla="*/ 2762969 h 3518656"/>
              <a:gd name="connsiteX100" fmla="*/ 4508521 w 7931326"/>
              <a:gd name="connsiteY100" fmla="*/ 2730618 h 3518656"/>
              <a:gd name="connsiteX101" fmla="*/ 4517116 w 7931326"/>
              <a:gd name="connsiteY101" fmla="*/ 2666072 h 3518656"/>
              <a:gd name="connsiteX102" fmla="*/ 4539934 w 7931326"/>
              <a:gd name="connsiteY102" fmla="*/ 2529791 h 3518656"/>
              <a:gd name="connsiteX103" fmla="*/ 4519617 w 7931326"/>
              <a:gd name="connsiteY103" fmla="*/ 2521040 h 3518656"/>
              <a:gd name="connsiteX104" fmla="*/ 3381547 w 7931326"/>
              <a:gd name="connsiteY104" fmla="*/ 2507599 h 3518656"/>
              <a:gd name="connsiteX105" fmla="*/ 3316844 w 7931326"/>
              <a:gd name="connsiteY105" fmla="*/ 2572458 h 3518656"/>
              <a:gd name="connsiteX106" fmla="*/ 3318407 w 7931326"/>
              <a:gd name="connsiteY106" fmla="*/ 2555891 h 3518656"/>
              <a:gd name="connsiteX107" fmla="*/ 3290901 w 7931326"/>
              <a:gd name="connsiteY107" fmla="*/ 2581053 h 3518656"/>
              <a:gd name="connsiteX108" fmla="*/ 3275585 w 7931326"/>
              <a:gd name="connsiteY108" fmla="*/ 2649819 h 3518656"/>
              <a:gd name="connsiteX109" fmla="*/ 3296527 w 7931326"/>
              <a:gd name="connsiteY109" fmla="*/ 2642942 h 3518656"/>
              <a:gd name="connsiteX110" fmla="*/ 3353259 w 7931326"/>
              <a:gd name="connsiteY110" fmla="*/ 2559955 h 3518656"/>
              <a:gd name="connsiteX111" fmla="*/ 3442498 w 7931326"/>
              <a:gd name="connsiteY111" fmla="*/ 2337248 h 3518656"/>
              <a:gd name="connsiteX112" fmla="*/ 3434840 w 7931326"/>
              <a:gd name="connsiteY112" fmla="*/ 2347094 h 3518656"/>
              <a:gd name="connsiteX113" fmla="*/ 3427026 w 7931326"/>
              <a:gd name="connsiteY113" fmla="*/ 2356940 h 3518656"/>
              <a:gd name="connsiteX114" fmla="*/ 3400613 w 7931326"/>
              <a:gd name="connsiteY114" fmla="*/ 2401637 h 3518656"/>
              <a:gd name="connsiteX115" fmla="*/ 3370294 w 7931326"/>
              <a:gd name="connsiteY115" fmla="*/ 2457431 h 3518656"/>
              <a:gd name="connsiteX116" fmla="*/ 3351227 w 7931326"/>
              <a:gd name="connsiteY116" fmla="*/ 2503848 h 3518656"/>
              <a:gd name="connsiteX117" fmla="*/ 3462659 w 7931326"/>
              <a:gd name="connsiteY117" fmla="*/ 2337248 h 3518656"/>
              <a:gd name="connsiteX118" fmla="*/ 3533612 w 7931326"/>
              <a:gd name="connsiteY118" fmla="*/ 2325995 h 3518656"/>
              <a:gd name="connsiteX119" fmla="*/ 3466253 w 7931326"/>
              <a:gd name="connsiteY119" fmla="*/ 2406795 h 3518656"/>
              <a:gd name="connsiteX120" fmla="*/ 3481569 w 7931326"/>
              <a:gd name="connsiteY120" fmla="*/ 2401325 h 3518656"/>
              <a:gd name="connsiteX121" fmla="*/ 3533612 w 7931326"/>
              <a:gd name="connsiteY121" fmla="*/ 2325995 h 3518656"/>
              <a:gd name="connsiteX122" fmla="*/ 2282861 w 7931326"/>
              <a:gd name="connsiteY122" fmla="*/ 2210501 h 3518656"/>
              <a:gd name="connsiteX123" fmla="*/ 2266919 w 7931326"/>
              <a:gd name="connsiteY123" fmla="*/ 2245665 h 3518656"/>
              <a:gd name="connsiteX124" fmla="*/ 2264575 w 7931326"/>
              <a:gd name="connsiteY124" fmla="*/ 2255354 h 3518656"/>
              <a:gd name="connsiteX125" fmla="*/ 3575184 w 7931326"/>
              <a:gd name="connsiteY125" fmla="*/ 2183932 h 3518656"/>
              <a:gd name="connsiteX126" fmla="*/ 3544865 w 7931326"/>
              <a:gd name="connsiteY126" fmla="*/ 2208781 h 3518656"/>
              <a:gd name="connsiteX127" fmla="*/ 3488915 w 7931326"/>
              <a:gd name="connsiteY127" fmla="*/ 2278328 h 3518656"/>
              <a:gd name="connsiteX128" fmla="*/ 3524391 w 7931326"/>
              <a:gd name="connsiteY128" fmla="*/ 2251447 h 3518656"/>
              <a:gd name="connsiteX129" fmla="*/ 3565026 w 7931326"/>
              <a:gd name="connsiteY129" fmla="*/ 2201592 h 3518656"/>
              <a:gd name="connsiteX130" fmla="*/ 1894179 w 7931326"/>
              <a:gd name="connsiteY130" fmla="*/ 2161114 h 3518656"/>
              <a:gd name="connsiteX131" fmla="*/ 1882301 w 7931326"/>
              <a:gd name="connsiteY131" fmla="*/ 2195653 h 3518656"/>
              <a:gd name="connsiteX132" fmla="*/ 1894335 w 7931326"/>
              <a:gd name="connsiteY132" fmla="*/ 2220347 h 3518656"/>
              <a:gd name="connsiteX133" fmla="*/ 1880269 w 7931326"/>
              <a:gd name="connsiteY133" fmla="*/ 2267701 h 3518656"/>
              <a:gd name="connsiteX134" fmla="*/ 1860265 w 7931326"/>
              <a:gd name="connsiteY134" fmla="*/ 2307397 h 3518656"/>
              <a:gd name="connsiteX135" fmla="*/ 1822913 w 7931326"/>
              <a:gd name="connsiteY135" fmla="*/ 2470403 h 3518656"/>
              <a:gd name="connsiteX136" fmla="*/ 1815411 w 7931326"/>
              <a:gd name="connsiteY136" fmla="*/ 2510100 h 3518656"/>
              <a:gd name="connsiteX137" fmla="*/ 1810722 w 7931326"/>
              <a:gd name="connsiteY137" fmla="*/ 2547452 h 3518656"/>
              <a:gd name="connsiteX138" fmla="*/ 1805721 w 7931326"/>
              <a:gd name="connsiteY138" fmla="*/ 2614967 h 3518656"/>
              <a:gd name="connsiteX139" fmla="*/ 1822756 w 7931326"/>
              <a:gd name="connsiteY139" fmla="*/ 2552765 h 3518656"/>
              <a:gd name="connsiteX140" fmla="*/ 1840885 w 7931326"/>
              <a:gd name="connsiteY140" fmla="*/ 2491345 h 3518656"/>
              <a:gd name="connsiteX141" fmla="*/ 1881051 w 7931326"/>
              <a:gd name="connsiteY141" fmla="*/ 2371162 h 3518656"/>
              <a:gd name="connsiteX142" fmla="*/ 1883082 w 7931326"/>
              <a:gd name="connsiteY142" fmla="*/ 2342249 h 3518656"/>
              <a:gd name="connsiteX143" fmla="*/ 1887146 w 7931326"/>
              <a:gd name="connsiteY143" fmla="*/ 2310367 h 3518656"/>
              <a:gd name="connsiteX144" fmla="*/ 1897617 w 7931326"/>
              <a:gd name="connsiteY144" fmla="*/ 2251604 h 3518656"/>
              <a:gd name="connsiteX145" fmla="*/ 1906369 w 7931326"/>
              <a:gd name="connsiteY145" fmla="*/ 2242695 h 3518656"/>
              <a:gd name="connsiteX146" fmla="*/ 1915590 w 7931326"/>
              <a:gd name="connsiteY146" fmla="*/ 2220815 h 3518656"/>
              <a:gd name="connsiteX147" fmla="*/ 1918090 w 7931326"/>
              <a:gd name="connsiteY147" fmla="*/ 2193622 h 3518656"/>
              <a:gd name="connsiteX148" fmla="*/ 1917309 w 7931326"/>
              <a:gd name="connsiteY148" fmla="*/ 2168929 h 3518656"/>
              <a:gd name="connsiteX149" fmla="*/ 6465839 w 7931326"/>
              <a:gd name="connsiteY149" fmla="*/ 2025146 h 3518656"/>
              <a:gd name="connsiteX150" fmla="*/ 6341591 w 7931326"/>
              <a:gd name="connsiteY150" fmla="*/ 2108134 h 3518656"/>
              <a:gd name="connsiteX151" fmla="*/ 6292362 w 7931326"/>
              <a:gd name="connsiteY151" fmla="*/ 2147205 h 3518656"/>
              <a:gd name="connsiteX152" fmla="*/ 6256103 w 7931326"/>
              <a:gd name="connsiteY152" fmla="*/ 2184870 h 3518656"/>
              <a:gd name="connsiteX153" fmla="*/ 6205936 w 7931326"/>
              <a:gd name="connsiteY153" fmla="*/ 2236756 h 3518656"/>
              <a:gd name="connsiteX154" fmla="*/ 6249383 w 7931326"/>
              <a:gd name="connsiteY154" fmla="*/ 2225348 h 3518656"/>
              <a:gd name="connsiteX155" fmla="*/ 6254697 w 7931326"/>
              <a:gd name="connsiteY155" fmla="*/ 2224723 h 3518656"/>
              <a:gd name="connsiteX156" fmla="*/ 6317211 w 7931326"/>
              <a:gd name="connsiteY156" fmla="*/ 2151112 h 3518656"/>
              <a:gd name="connsiteX157" fmla="*/ 6410982 w 7931326"/>
              <a:gd name="connsiteY157" fmla="*/ 2092036 h 3518656"/>
              <a:gd name="connsiteX158" fmla="*/ 6480061 w 7931326"/>
              <a:gd name="connsiteY158" fmla="*/ 2029522 h 3518656"/>
              <a:gd name="connsiteX159" fmla="*/ 2398199 w 7931326"/>
              <a:gd name="connsiteY159" fmla="*/ 1963101 h 3518656"/>
              <a:gd name="connsiteX160" fmla="*/ 2389447 w 7931326"/>
              <a:gd name="connsiteY160" fmla="*/ 1969196 h 3518656"/>
              <a:gd name="connsiteX161" fmla="*/ 2370536 w 7931326"/>
              <a:gd name="connsiteY161" fmla="*/ 1986231 h 3518656"/>
              <a:gd name="connsiteX162" fmla="*/ 2356940 w 7931326"/>
              <a:gd name="connsiteY162" fmla="*/ 2023583 h 3518656"/>
              <a:gd name="connsiteX163" fmla="*/ 2352564 w 7931326"/>
              <a:gd name="connsiteY163" fmla="*/ 2066718 h 3518656"/>
              <a:gd name="connsiteX164" fmla="*/ 2390229 w 7931326"/>
              <a:gd name="connsiteY164" fmla="*/ 1992795 h 3518656"/>
              <a:gd name="connsiteX165" fmla="*/ 4700373 w 7931326"/>
              <a:gd name="connsiteY165" fmla="*/ 1957228 h 3518656"/>
              <a:gd name="connsiteX166" fmla="*/ 4693719 w 7931326"/>
              <a:gd name="connsiteY166" fmla="*/ 1960131 h 3518656"/>
              <a:gd name="connsiteX167" fmla="*/ 4703877 w 7931326"/>
              <a:gd name="connsiteY167" fmla="*/ 2006861 h 3518656"/>
              <a:gd name="connsiteX168" fmla="*/ 4704659 w 7931326"/>
              <a:gd name="connsiteY168" fmla="*/ 1996546 h 3518656"/>
              <a:gd name="connsiteX169" fmla="*/ 4700373 w 7931326"/>
              <a:gd name="connsiteY169" fmla="*/ 1957228 h 3518656"/>
              <a:gd name="connsiteX170" fmla="*/ 3840557 w 7931326"/>
              <a:gd name="connsiteY170" fmla="*/ 1814630 h 3518656"/>
              <a:gd name="connsiteX171" fmla="*/ 3786326 w 7931326"/>
              <a:gd name="connsiteY171" fmla="*/ 1907932 h 3518656"/>
              <a:gd name="connsiteX172" fmla="*/ 3725218 w 7931326"/>
              <a:gd name="connsiteY172" fmla="*/ 2004829 h 3518656"/>
              <a:gd name="connsiteX173" fmla="*/ 3785075 w 7931326"/>
              <a:gd name="connsiteY173" fmla="*/ 1922310 h 3518656"/>
              <a:gd name="connsiteX174" fmla="*/ 3860093 w 7931326"/>
              <a:gd name="connsiteY174" fmla="*/ 1829164 h 3518656"/>
              <a:gd name="connsiteX175" fmla="*/ 4752170 w 7931326"/>
              <a:gd name="connsiteY175" fmla="*/ 1668034 h 3518656"/>
              <a:gd name="connsiteX176" fmla="*/ 4745293 w 7931326"/>
              <a:gd name="connsiteY176" fmla="*/ 1702104 h 3518656"/>
              <a:gd name="connsiteX177" fmla="*/ 4748106 w 7931326"/>
              <a:gd name="connsiteY177" fmla="*/ 1708668 h 3518656"/>
              <a:gd name="connsiteX178" fmla="*/ 2605277 w 7931326"/>
              <a:gd name="connsiteY178" fmla="*/ 1309359 h 3518656"/>
              <a:gd name="connsiteX179" fmla="*/ 2594962 w 7931326"/>
              <a:gd name="connsiteY179" fmla="*/ 1314516 h 3518656"/>
              <a:gd name="connsiteX180" fmla="*/ 2557298 w 7931326"/>
              <a:gd name="connsiteY180" fmla="*/ 1474396 h 3518656"/>
              <a:gd name="connsiteX181" fmla="*/ 2508380 w 7931326"/>
              <a:gd name="connsiteY181" fmla="*/ 1620211 h 3518656"/>
              <a:gd name="connsiteX182" fmla="*/ 2525103 w 7931326"/>
              <a:gd name="connsiteY182" fmla="*/ 1658344 h 3518656"/>
              <a:gd name="connsiteX183" fmla="*/ 2617936 w 7931326"/>
              <a:gd name="connsiteY183" fmla="*/ 1358120 h 3518656"/>
              <a:gd name="connsiteX184" fmla="*/ 2612779 w 7931326"/>
              <a:gd name="connsiteY184" fmla="*/ 1315923 h 3518656"/>
              <a:gd name="connsiteX185" fmla="*/ 2605277 w 7931326"/>
              <a:gd name="connsiteY185" fmla="*/ 1309359 h 3518656"/>
              <a:gd name="connsiteX186" fmla="*/ 4775925 w 7931326"/>
              <a:gd name="connsiteY186" fmla="*/ 1297325 h 3518656"/>
              <a:gd name="connsiteX187" fmla="*/ 4767954 w 7931326"/>
              <a:gd name="connsiteY187" fmla="*/ 1327801 h 3518656"/>
              <a:gd name="connsiteX188" fmla="*/ 4765297 w 7931326"/>
              <a:gd name="connsiteY188" fmla="*/ 1347805 h 3518656"/>
              <a:gd name="connsiteX189" fmla="*/ 4762640 w 7931326"/>
              <a:gd name="connsiteY189" fmla="*/ 1372186 h 3518656"/>
              <a:gd name="connsiteX190" fmla="*/ 4756701 w 7931326"/>
              <a:gd name="connsiteY190" fmla="*/ 1467832 h 3518656"/>
              <a:gd name="connsiteX191" fmla="*/ 4747481 w 7931326"/>
              <a:gd name="connsiteY191" fmla="*/ 1478460 h 3518656"/>
              <a:gd name="connsiteX192" fmla="*/ 4743574 w 7931326"/>
              <a:gd name="connsiteY192" fmla="*/ 1496589 h 3518656"/>
              <a:gd name="connsiteX193" fmla="*/ 4743418 w 7931326"/>
              <a:gd name="connsiteY193" fmla="*/ 1531440 h 3518656"/>
              <a:gd name="connsiteX194" fmla="*/ 4732009 w 7931326"/>
              <a:gd name="connsiteY194" fmla="*/ 1557384 h 3518656"/>
              <a:gd name="connsiteX195" fmla="*/ 4697157 w 7931326"/>
              <a:gd name="connsiteY195" fmla="*/ 1730548 h 3518656"/>
              <a:gd name="connsiteX196" fmla="*/ 4658867 w 7931326"/>
              <a:gd name="connsiteY196" fmla="*/ 1919497 h 3518656"/>
              <a:gd name="connsiteX197" fmla="*/ 4637300 w 7931326"/>
              <a:gd name="connsiteY197" fmla="*/ 1969977 h 3518656"/>
              <a:gd name="connsiteX198" fmla="*/ 4632143 w 7931326"/>
              <a:gd name="connsiteY198" fmla="*/ 2013581 h 3518656"/>
              <a:gd name="connsiteX199" fmla="*/ 4618076 w 7931326"/>
              <a:gd name="connsiteY199" fmla="*/ 2037492 h 3518656"/>
              <a:gd name="connsiteX200" fmla="*/ 4592133 w 7931326"/>
              <a:gd name="connsiteY200" fmla="*/ 2161114 h 3518656"/>
              <a:gd name="connsiteX201" fmla="*/ 4584475 w 7931326"/>
              <a:gd name="connsiteY201" fmla="*/ 2243477 h 3518656"/>
              <a:gd name="connsiteX202" fmla="*/ 4569941 w 7931326"/>
              <a:gd name="connsiteY202" fmla="*/ 2370849 h 3518656"/>
              <a:gd name="connsiteX203" fmla="*/ 4560251 w 7931326"/>
              <a:gd name="connsiteY203" fmla="*/ 2430863 h 3518656"/>
              <a:gd name="connsiteX204" fmla="*/ 4572910 w 7931326"/>
              <a:gd name="connsiteY204" fmla="*/ 2387415 h 3518656"/>
              <a:gd name="connsiteX205" fmla="*/ 4568847 w 7931326"/>
              <a:gd name="connsiteY205" fmla="*/ 2381946 h 3518656"/>
              <a:gd name="connsiteX206" fmla="*/ 4570253 w 7931326"/>
              <a:gd name="connsiteY206" fmla="*/ 2370537 h 3518656"/>
              <a:gd name="connsiteX207" fmla="*/ 4579162 w 7931326"/>
              <a:gd name="connsiteY207" fmla="*/ 2331309 h 3518656"/>
              <a:gd name="connsiteX208" fmla="*/ 4599322 w 7931326"/>
              <a:gd name="connsiteY208" fmla="*/ 2280360 h 3518656"/>
              <a:gd name="connsiteX209" fmla="*/ 4605574 w 7931326"/>
              <a:gd name="connsiteY209" fmla="*/ 2293175 h 3518656"/>
              <a:gd name="connsiteX210" fmla="*/ 4616514 w 7931326"/>
              <a:gd name="connsiteY210" fmla="*/ 2223003 h 3518656"/>
              <a:gd name="connsiteX211" fmla="*/ 4646520 w 7931326"/>
              <a:gd name="connsiteY211" fmla="*/ 2106727 h 3518656"/>
              <a:gd name="connsiteX212" fmla="*/ 4667463 w 7931326"/>
              <a:gd name="connsiteY212" fmla="*/ 1986856 h 3518656"/>
              <a:gd name="connsiteX213" fmla="*/ 4690437 w 7931326"/>
              <a:gd name="connsiteY213" fmla="*/ 1878238 h 3518656"/>
              <a:gd name="connsiteX214" fmla="*/ 4704346 w 7931326"/>
              <a:gd name="connsiteY214" fmla="*/ 1825413 h 3518656"/>
              <a:gd name="connsiteX215" fmla="*/ 4710598 w 7931326"/>
              <a:gd name="connsiteY215" fmla="*/ 1773527 h 3518656"/>
              <a:gd name="connsiteX216" fmla="*/ 4746231 w 7931326"/>
              <a:gd name="connsiteY216" fmla="*/ 1617085 h 3518656"/>
              <a:gd name="connsiteX217" fmla="*/ 4771080 w 7931326"/>
              <a:gd name="connsiteY217" fmla="*/ 1479554 h 3518656"/>
              <a:gd name="connsiteX218" fmla="*/ 4783427 w 7931326"/>
              <a:gd name="connsiteY218" fmla="*/ 1442514 h 3518656"/>
              <a:gd name="connsiteX219" fmla="*/ 4785146 w 7931326"/>
              <a:gd name="connsiteY219" fmla="*/ 1415477 h 3518656"/>
              <a:gd name="connsiteX220" fmla="*/ 4787021 w 7931326"/>
              <a:gd name="connsiteY220" fmla="*/ 1388439 h 3518656"/>
              <a:gd name="connsiteX221" fmla="*/ 4788584 w 7931326"/>
              <a:gd name="connsiteY221" fmla="*/ 1362027 h 3518656"/>
              <a:gd name="connsiteX222" fmla="*/ 4789053 w 7931326"/>
              <a:gd name="connsiteY222" fmla="*/ 1337178 h 3518656"/>
              <a:gd name="connsiteX223" fmla="*/ 4783114 w 7931326"/>
              <a:gd name="connsiteY223" fmla="*/ 1315923 h 3518656"/>
              <a:gd name="connsiteX224" fmla="*/ 4775925 w 7931326"/>
              <a:gd name="connsiteY224" fmla="*/ 1297325 h 3518656"/>
              <a:gd name="connsiteX225" fmla="*/ 4345984 w 7931326"/>
              <a:gd name="connsiteY225" fmla="*/ 1296544 h 3518656"/>
              <a:gd name="connsiteX226" fmla="*/ 4300192 w 7931326"/>
              <a:gd name="connsiteY226" fmla="*/ 1343742 h 3518656"/>
              <a:gd name="connsiteX227" fmla="*/ 4245336 w 7931326"/>
              <a:gd name="connsiteY227" fmla="*/ 1386251 h 3518656"/>
              <a:gd name="connsiteX228" fmla="*/ 4190480 w 7931326"/>
              <a:gd name="connsiteY228" fmla="*/ 1435638 h 3518656"/>
              <a:gd name="connsiteX229" fmla="*/ 4152971 w 7931326"/>
              <a:gd name="connsiteY229" fmla="*/ 1480491 h 3518656"/>
              <a:gd name="connsiteX230" fmla="*/ 4108899 w 7931326"/>
              <a:gd name="connsiteY230" fmla="*/ 1522532 h 3518656"/>
              <a:gd name="connsiteX231" fmla="*/ 4089520 w 7931326"/>
              <a:gd name="connsiteY231" fmla="*/ 1529096 h 3518656"/>
              <a:gd name="connsiteX232" fmla="*/ 4072640 w 7931326"/>
              <a:gd name="connsiteY232" fmla="*/ 1550038 h 3518656"/>
              <a:gd name="connsiteX233" fmla="*/ 4004969 w 7931326"/>
              <a:gd name="connsiteY233" fmla="*/ 1612396 h 3518656"/>
              <a:gd name="connsiteX234" fmla="*/ 3937454 w 7931326"/>
              <a:gd name="connsiteY234" fmla="*/ 1697728 h 3518656"/>
              <a:gd name="connsiteX235" fmla="*/ 3927451 w 7931326"/>
              <a:gd name="connsiteY235" fmla="*/ 1700541 h 3518656"/>
              <a:gd name="connsiteX236" fmla="*/ 3891350 w 7931326"/>
              <a:gd name="connsiteY236" fmla="*/ 1758523 h 3518656"/>
              <a:gd name="connsiteX237" fmla="*/ 3905884 w 7931326"/>
              <a:gd name="connsiteY237" fmla="*/ 1767900 h 3518656"/>
              <a:gd name="connsiteX238" fmla="*/ 3911041 w 7931326"/>
              <a:gd name="connsiteY238" fmla="*/ 1757742 h 3518656"/>
              <a:gd name="connsiteX239" fmla="*/ 3915886 w 7931326"/>
              <a:gd name="connsiteY239" fmla="*/ 1758054 h 3518656"/>
              <a:gd name="connsiteX240" fmla="*/ 3946362 w 7931326"/>
              <a:gd name="connsiteY240" fmla="*/ 1722421 h 3518656"/>
              <a:gd name="connsiteX241" fmla="*/ 3961522 w 7931326"/>
              <a:gd name="connsiteY241" fmla="*/ 1710543 h 3518656"/>
              <a:gd name="connsiteX242" fmla="*/ 3976838 w 7931326"/>
              <a:gd name="connsiteY242" fmla="*/ 1693665 h 3518656"/>
              <a:gd name="connsiteX243" fmla="*/ 4025598 w 7931326"/>
              <a:gd name="connsiteY243" fmla="*/ 1640840 h 3518656"/>
              <a:gd name="connsiteX244" fmla="*/ 4074829 w 7931326"/>
              <a:gd name="connsiteY244" fmla="*/ 1589266 h 3518656"/>
              <a:gd name="connsiteX245" fmla="*/ 4109368 w 7931326"/>
              <a:gd name="connsiteY245" fmla="*/ 1545662 h 3518656"/>
              <a:gd name="connsiteX246" fmla="*/ 4135155 w 7931326"/>
              <a:gd name="connsiteY246" fmla="*/ 1515343 h 3518656"/>
              <a:gd name="connsiteX247" fmla="*/ 4167037 w 7931326"/>
              <a:gd name="connsiteY247" fmla="*/ 1480179 h 3518656"/>
              <a:gd name="connsiteX248" fmla="*/ 4265028 w 7931326"/>
              <a:gd name="connsiteY248" fmla="*/ 1386095 h 3518656"/>
              <a:gd name="connsiteX249" fmla="*/ 4272217 w 7931326"/>
              <a:gd name="connsiteY249" fmla="*/ 1404693 h 3518656"/>
              <a:gd name="connsiteX250" fmla="*/ 4317852 w 7931326"/>
              <a:gd name="connsiteY250" fmla="*/ 1358745 h 3518656"/>
              <a:gd name="connsiteX251" fmla="*/ 4365676 w 7931326"/>
              <a:gd name="connsiteY251" fmla="*/ 1320924 h 3518656"/>
              <a:gd name="connsiteX252" fmla="*/ 4347703 w 7931326"/>
              <a:gd name="connsiteY252" fmla="*/ 1315454 h 3518656"/>
              <a:gd name="connsiteX253" fmla="*/ 4474138 w 7931326"/>
              <a:gd name="connsiteY253" fmla="*/ 1245594 h 3518656"/>
              <a:gd name="connsiteX254" fmla="*/ 4459290 w 7931326"/>
              <a:gd name="connsiteY254" fmla="*/ 1254659 h 3518656"/>
              <a:gd name="connsiteX255" fmla="*/ 4411155 w 7931326"/>
              <a:gd name="connsiteY255" fmla="*/ 1297325 h 3518656"/>
              <a:gd name="connsiteX256" fmla="*/ 4399121 w 7931326"/>
              <a:gd name="connsiteY256" fmla="*/ 1315142 h 3518656"/>
              <a:gd name="connsiteX257" fmla="*/ 4438661 w 7931326"/>
              <a:gd name="connsiteY257" fmla="*/ 1287635 h 3518656"/>
              <a:gd name="connsiteX258" fmla="*/ 4470699 w 7931326"/>
              <a:gd name="connsiteY258" fmla="*/ 1262786 h 3518656"/>
              <a:gd name="connsiteX259" fmla="*/ 4474138 w 7931326"/>
              <a:gd name="connsiteY259" fmla="*/ 1245594 h 3518656"/>
              <a:gd name="connsiteX260" fmla="*/ 4452258 w 7931326"/>
              <a:gd name="connsiteY260" fmla="*/ 1223558 h 3518656"/>
              <a:gd name="connsiteX261" fmla="*/ 4429753 w 7931326"/>
              <a:gd name="connsiteY261" fmla="*/ 1244344 h 3518656"/>
              <a:gd name="connsiteX262" fmla="*/ 4447100 w 7931326"/>
              <a:gd name="connsiteY262" fmla="*/ 1234655 h 3518656"/>
              <a:gd name="connsiteX263" fmla="*/ 4461010 w 7931326"/>
              <a:gd name="connsiteY263" fmla="*/ 1224965 h 3518656"/>
              <a:gd name="connsiteX264" fmla="*/ 4661680 w 7931326"/>
              <a:gd name="connsiteY264" fmla="*/ 1145416 h 3518656"/>
              <a:gd name="connsiteX265" fmla="*/ 4659648 w 7931326"/>
              <a:gd name="connsiteY265" fmla="*/ 1149948 h 3518656"/>
              <a:gd name="connsiteX266" fmla="*/ 4663087 w 7931326"/>
              <a:gd name="connsiteY266" fmla="*/ 1155574 h 3518656"/>
              <a:gd name="connsiteX267" fmla="*/ 4686530 w 7931326"/>
              <a:gd name="connsiteY267" fmla="*/ 1158075 h 3518656"/>
              <a:gd name="connsiteX268" fmla="*/ 4677778 w 7931326"/>
              <a:gd name="connsiteY268" fmla="*/ 1149479 h 3518656"/>
              <a:gd name="connsiteX269" fmla="*/ 4661680 w 7931326"/>
              <a:gd name="connsiteY269" fmla="*/ 1145416 h 3518656"/>
              <a:gd name="connsiteX270" fmla="*/ 2326777 w 7931326"/>
              <a:gd name="connsiteY270" fmla="*/ 1071493 h 3518656"/>
              <a:gd name="connsiteX271" fmla="*/ 2322713 w 7931326"/>
              <a:gd name="connsiteY271" fmla="*/ 1111502 h 3518656"/>
              <a:gd name="connsiteX272" fmla="*/ 2314743 w 7931326"/>
              <a:gd name="connsiteY272" fmla="*/ 1153699 h 3518656"/>
              <a:gd name="connsiteX273" fmla="*/ 2287237 w 7931326"/>
              <a:gd name="connsiteY273" fmla="*/ 1214181 h 3518656"/>
              <a:gd name="connsiteX274" fmla="*/ 2275359 w 7931326"/>
              <a:gd name="connsiteY274" fmla="*/ 1283259 h 3518656"/>
              <a:gd name="connsiteX275" fmla="*/ 2267701 w 7931326"/>
              <a:gd name="connsiteY275" fmla="*/ 1317955 h 3518656"/>
              <a:gd name="connsiteX276" fmla="*/ 2260981 w 7931326"/>
              <a:gd name="connsiteY276" fmla="*/ 1352806 h 3518656"/>
              <a:gd name="connsiteX277" fmla="*/ 2289112 w 7931326"/>
              <a:gd name="connsiteY277" fmla="*/ 1287479 h 3518656"/>
              <a:gd name="connsiteX278" fmla="*/ 2298333 w 7931326"/>
              <a:gd name="connsiteY278" fmla="*/ 1204335 h 3518656"/>
              <a:gd name="connsiteX279" fmla="*/ 2316618 w 7931326"/>
              <a:gd name="connsiteY279" fmla="*/ 1181205 h 3518656"/>
              <a:gd name="connsiteX280" fmla="*/ 2332872 w 7931326"/>
              <a:gd name="connsiteY280" fmla="*/ 1146510 h 3518656"/>
              <a:gd name="connsiteX281" fmla="*/ 2326777 w 7931326"/>
              <a:gd name="connsiteY281" fmla="*/ 1071493 h 3518656"/>
              <a:gd name="connsiteX282" fmla="*/ 2468371 w 7931326"/>
              <a:gd name="connsiteY282" fmla="*/ 1041173 h 3518656"/>
              <a:gd name="connsiteX283" fmla="*/ 2454462 w 7931326"/>
              <a:gd name="connsiteY283" fmla="*/ 1110251 h 3518656"/>
              <a:gd name="connsiteX284" fmla="*/ 2439615 w 7931326"/>
              <a:gd name="connsiteY284" fmla="*/ 1179330 h 3518656"/>
              <a:gd name="connsiteX285" fmla="*/ 2405701 w 7931326"/>
              <a:gd name="connsiteY285" fmla="*/ 1317486 h 3518656"/>
              <a:gd name="connsiteX286" fmla="*/ 2403513 w 7931326"/>
              <a:gd name="connsiteY286" fmla="*/ 1353275 h 3518656"/>
              <a:gd name="connsiteX287" fmla="*/ 2404451 w 7931326"/>
              <a:gd name="connsiteY287" fmla="*/ 1379219 h 3518656"/>
              <a:gd name="connsiteX288" fmla="*/ 2414453 w 7931326"/>
              <a:gd name="connsiteY288" fmla="*/ 1352494 h 3518656"/>
              <a:gd name="connsiteX289" fmla="*/ 2418985 w 7931326"/>
              <a:gd name="connsiteY289" fmla="*/ 1323268 h 3518656"/>
              <a:gd name="connsiteX290" fmla="*/ 2433676 w 7931326"/>
              <a:gd name="connsiteY290" fmla="*/ 1251221 h 3518656"/>
              <a:gd name="connsiteX291" fmla="*/ 2455556 w 7931326"/>
              <a:gd name="connsiteY291" fmla="*/ 1190113 h 3518656"/>
              <a:gd name="connsiteX292" fmla="*/ 2463526 w 7931326"/>
              <a:gd name="connsiteY292" fmla="*/ 1115565 h 3518656"/>
              <a:gd name="connsiteX293" fmla="*/ 2468371 w 7931326"/>
              <a:gd name="connsiteY293" fmla="*/ 1041173 h 3518656"/>
              <a:gd name="connsiteX294" fmla="*/ 2645130 w 7931326"/>
              <a:gd name="connsiteY294" fmla="*/ 1033046 h 3518656"/>
              <a:gd name="connsiteX295" fmla="*/ 2633877 w 7931326"/>
              <a:gd name="connsiteY295" fmla="*/ 1102281 h 3518656"/>
              <a:gd name="connsiteX296" fmla="*/ 2619968 w 7931326"/>
              <a:gd name="connsiteY296" fmla="*/ 1170734 h 3518656"/>
              <a:gd name="connsiteX297" fmla="*/ 2640285 w 7931326"/>
              <a:gd name="connsiteY297" fmla="*/ 1238718 h 3518656"/>
              <a:gd name="connsiteX298" fmla="*/ 2646380 w 7931326"/>
              <a:gd name="connsiteY298" fmla="*/ 1202460 h 3518656"/>
              <a:gd name="connsiteX299" fmla="*/ 2651381 w 7931326"/>
              <a:gd name="connsiteY299" fmla="*/ 1165576 h 3518656"/>
              <a:gd name="connsiteX300" fmla="*/ 2656226 w 7931326"/>
              <a:gd name="connsiteY300" fmla="*/ 1128693 h 3518656"/>
              <a:gd name="connsiteX301" fmla="*/ 2659821 w 7931326"/>
              <a:gd name="connsiteY301" fmla="*/ 1091497 h 3518656"/>
              <a:gd name="connsiteX302" fmla="*/ 2666854 w 7931326"/>
              <a:gd name="connsiteY302" fmla="*/ 1081339 h 3518656"/>
              <a:gd name="connsiteX303" fmla="*/ 2673886 w 7931326"/>
              <a:gd name="connsiteY303" fmla="*/ 1062897 h 3518656"/>
              <a:gd name="connsiteX304" fmla="*/ 2661853 w 7931326"/>
              <a:gd name="connsiteY304" fmla="*/ 1040392 h 3518656"/>
              <a:gd name="connsiteX305" fmla="*/ 2645130 w 7931326"/>
              <a:gd name="connsiteY305" fmla="*/ 1033046 h 3518656"/>
              <a:gd name="connsiteX306" fmla="*/ 2347094 w 7931326"/>
              <a:gd name="connsiteY306" fmla="*/ 943964 h 3518656"/>
              <a:gd name="connsiteX307" fmla="*/ 2342718 w 7931326"/>
              <a:gd name="connsiteY307" fmla="*/ 960530 h 3518656"/>
              <a:gd name="connsiteX308" fmla="*/ 2343343 w 7931326"/>
              <a:gd name="connsiteY308" fmla="*/ 978190 h 3518656"/>
              <a:gd name="connsiteX309" fmla="*/ 2356940 w 7931326"/>
              <a:gd name="connsiteY309" fmla="*/ 972095 h 3518656"/>
              <a:gd name="connsiteX310" fmla="*/ 2352876 w 7931326"/>
              <a:gd name="connsiteY310" fmla="*/ 953185 h 3518656"/>
              <a:gd name="connsiteX311" fmla="*/ 2347094 w 7931326"/>
              <a:gd name="connsiteY311" fmla="*/ 943964 h 3518656"/>
              <a:gd name="connsiteX312" fmla="*/ 2496503 w 7931326"/>
              <a:gd name="connsiteY312" fmla="*/ 840933 h 3518656"/>
              <a:gd name="connsiteX313" fmla="*/ 2487594 w 7931326"/>
              <a:gd name="connsiteY313" fmla="*/ 847223 h 3518656"/>
              <a:gd name="connsiteX314" fmla="*/ 2473060 w 7931326"/>
              <a:gd name="connsiteY314" fmla="*/ 862070 h 3518656"/>
              <a:gd name="connsiteX315" fmla="*/ 2461182 w 7931326"/>
              <a:gd name="connsiteY315" fmla="*/ 934430 h 3518656"/>
              <a:gd name="connsiteX316" fmla="*/ 2472903 w 7931326"/>
              <a:gd name="connsiteY316" fmla="*/ 943339 h 3518656"/>
              <a:gd name="connsiteX317" fmla="*/ 2478999 w 7931326"/>
              <a:gd name="connsiteY317" fmla="*/ 976158 h 3518656"/>
              <a:gd name="connsiteX318" fmla="*/ 2471028 w 7931326"/>
              <a:gd name="connsiteY318" fmla="*/ 1027264 h 3518656"/>
              <a:gd name="connsiteX319" fmla="*/ 2491189 w 7931326"/>
              <a:gd name="connsiteY319" fmla="*/ 968032 h 3518656"/>
              <a:gd name="connsiteX320" fmla="*/ 2490095 w 7931326"/>
              <a:gd name="connsiteY320" fmla="*/ 883012 h 3518656"/>
              <a:gd name="connsiteX321" fmla="*/ 2488688 w 7931326"/>
              <a:gd name="connsiteY321" fmla="*/ 873479 h 3518656"/>
              <a:gd name="connsiteX322" fmla="*/ 2495721 w 7931326"/>
              <a:gd name="connsiteY322" fmla="*/ 861601 h 3518656"/>
              <a:gd name="connsiteX323" fmla="*/ 2501191 w 7931326"/>
              <a:gd name="connsiteY323" fmla="*/ 842378 h 3518656"/>
              <a:gd name="connsiteX324" fmla="*/ 2496503 w 7931326"/>
              <a:gd name="connsiteY324" fmla="*/ 840933 h 3518656"/>
              <a:gd name="connsiteX325" fmla="*/ 2647318 w 7931326"/>
              <a:gd name="connsiteY325" fmla="*/ 731259 h 3518656"/>
              <a:gd name="connsiteX326" fmla="*/ 2646693 w 7931326"/>
              <a:gd name="connsiteY326" fmla="*/ 753452 h 3518656"/>
              <a:gd name="connsiteX327" fmla="*/ 2650912 w 7931326"/>
              <a:gd name="connsiteY327" fmla="*/ 775801 h 3518656"/>
              <a:gd name="connsiteX328" fmla="*/ 2660602 w 7931326"/>
              <a:gd name="connsiteY328" fmla="*/ 787835 h 3518656"/>
              <a:gd name="connsiteX329" fmla="*/ 2662009 w 7931326"/>
              <a:gd name="connsiteY329" fmla="*/ 776738 h 3518656"/>
              <a:gd name="connsiteX330" fmla="*/ 2663103 w 7931326"/>
              <a:gd name="connsiteY330" fmla="*/ 765642 h 3518656"/>
              <a:gd name="connsiteX331" fmla="*/ 2655132 w 7931326"/>
              <a:gd name="connsiteY331" fmla="*/ 742043 h 3518656"/>
              <a:gd name="connsiteX332" fmla="*/ 2647318 w 7931326"/>
              <a:gd name="connsiteY332" fmla="*/ 731259 h 3518656"/>
              <a:gd name="connsiteX333" fmla="*/ 2082346 w 7931326"/>
              <a:gd name="connsiteY333" fmla="*/ 584038 h 3518656"/>
              <a:gd name="connsiteX334" fmla="*/ 2157520 w 7931326"/>
              <a:gd name="connsiteY334" fmla="*/ 592947 h 3518656"/>
              <a:gd name="connsiteX335" fmla="*/ 2215501 w 7931326"/>
              <a:gd name="connsiteY335" fmla="*/ 614202 h 3518656"/>
              <a:gd name="connsiteX336" fmla="*/ 2208156 w 7931326"/>
              <a:gd name="connsiteY336" fmla="*/ 615139 h 3518656"/>
              <a:gd name="connsiteX337" fmla="*/ 2200342 w 7931326"/>
              <a:gd name="connsiteY337" fmla="*/ 617015 h 3518656"/>
              <a:gd name="connsiteX338" fmla="*/ 2185651 w 7931326"/>
              <a:gd name="connsiteY338" fmla="*/ 620922 h 3518656"/>
              <a:gd name="connsiteX339" fmla="*/ 2166428 w 7931326"/>
              <a:gd name="connsiteY339" fmla="*/ 617015 h 3518656"/>
              <a:gd name="connsiteX340" fmla="*/ 2145329 w 7931326"/>
              <a:gd name="connsiteY340" fmla="*/ 614358 h 3518656"/>
              <a:gd name="connsiteX341" fmla="*/ 2118917 w 7931326"/>
              <a:gd name="connsiteY341" fmla="*/ 601699 h 3518656"/>
              <a:gd name="connsiteX342" fmla="*/ 2100788 w 7931326"/>
              <a:gd name="connsiteY342" fmla="*/ 597479 h 3518656"/>
              <a:gd name="connsiteX343" fmla="*/ 2082346 w 7931326"/>
              <a:gd name="connsiteY343" fmla="*/ 584038 h 3518656"/>
              <a:gd name="connsiteX344" fmla="*/ 2592462 w 7931326"/>
              <a:gd name="connsiteY344" fmla="*/ 525900 h 3518656"/>
              <a:gd name="connsiteX345" fmla="*/ 2589492 w 7931326"/>
              <a:gd name="connsiteY345" fmla="*/ 539185 h 3518656"/>
              <a:gd name="connsiteX346" fmla="*/ 2639035 w 7931326"/>
              <a:gd name="connsiteY346" fmla="*/ 604043 h 3518656"/>
              <a:gd name="connsiteX347" fmla="*/ 2625282 w 7931326"/>
              <a:gd name="connsiteY347" fmla="*/ 575287 h 3518656"/>
              <a:gd name="connsiteX348" fmla="*/ 2610122 w 7931326"/>
              <a:gd name="connsiteY348" fmla="*/ 546999 h 3518656"/>
              <a:gd name="connsiteX349" fmla="*/ 2592462 w 7931326"/>
              <a:gd name="connsiteY349" fmla="*/ 525900 h 3518656"/>
              <a:gd name="connsiteX350" fmla="*/ 2310523 w 7931326"/>
              <a:gd name="connsiteY350" fmla="*/ 448539 h 3518656"/>
              <a:gd name="connsiteX351" fmla="*/ 2304428 w 7931326"/>
              <a:gd name="connsiteY351" fmla="*/ 452446 h 3518656"/>
              <a:gd name="connsiteX352" fmla="*/ 2307866 w 7931326"/>
              <a:gd name="connsiteY352" fmla="*/ 461823 h 3518656"/>
              <a:gd name="connsiteX353" fmla="*/ 2324120 w 7931326"/>
              <a:gd name="connsiteY353" fmla="*/ 464636 h 3518656"/>
              <a:gd name="connsiteX354" fmla="*/ 2325683 w 7931326"/>
              <a:gd name="connsiteY354" fmla="*/ 454790 h 3518656"/>
              <a:gd name="connsiteX355" fmla="*/ 2310523 w 7931326"/>
              <a:gd name="connsiteY355" fmla="*/ 448539 h 3518656"/>
              <a:gd name="connsiteX356" fmla="*/ 1268412 w 7931326"/>
              <a:gd name="connsiteY356" fmla="*/ 392589 h 3518656"/>
              <a:gd name="connsiteX357" fmla="*/ 1256066 w 7931326"/>
              <a:gd name="connsiteY357" fmla="*/ 406186 h 3518656"/>
              <a:gd name="connsiteX358" fmla="*/ 1254346 w 7931326"/>
              <a:gd name="connsiteY358" fmla="*/ 414000 h 3518656"/>
              <a:gd name="connsiteX359" fmla="*/ 1282634 w 7931326"/>
              <a:gd name="connsiteY359" fmla="*/ 398840 h 3518656"/>
              <a:gd name="connsiteX360" fmla="*/ 1975760 w 7931326"/>
              <a:gd name="connsiteY360" fmla="*/ 361019 h 3518656"/>
              <a:gd name="connsiteX361" fmla="*/ 1957943 w 7931326"/>
              <a:gd name="connsiteY361" fmla="*/ 365708 h 3518656"/>
              <a:gd name="connsiteX362" fmla="*/ 1951223 w 7931326"/>
              <a:gd name="connsiteY362" fmla="*/ 370396 h 3518656"/>
              <a:gd name="connsiteX363" fmla="*/ 1974822 w 7931326"/>
              <a:gd name="connsiteY363" fmla="*/ 375554 h 3518656"/>
              <a:gd name="connsiteX364" fmla="*/ 1362027 w 7931326"/>
              <a:gd name="connsiteY364" fmla="*/ 335076 h 3518656"/>
              <a:gd name="connsiteX365" fmla="*/ 1346555 w 7931326"/>
              <a:gd name="connsiteY365" fmla="*/ 348048 h 3518656"/>
              <a:gd name="connsiteX366" fmla="*/ 1346555 w 7931326"/>
              <a:gd name="connsiteY366" fmla="*/ 355706 h 3518656"/>
              <a:gd name="connsiteX367" fmla="*/ 1352337 w 7931326"/>
              <a:gd name="connsiteY367" fmla="*/ 355706 h 3518656"/>
              <a:gd name="connsiteX368" fmla="*/ 1362027 w 7931326"/>
              <a:gd name="connsiteY368" fmla="*/ 335076 h 3518656"/>
              <a:gd name="connsiteX369" fmla="*/ 1970915 w 7931326"/>
              <a:gd name="connsiteY369" fmla="*/ 0 h 3518656"/>
              <a:gd name="connsiteX370" fmla="*/ 2040618 w 7931326"/>
              <a:gd name="connsiteY370" fmla="*/ 5157 h 3518656"/>
              <a:gd name="connsiteX371" fmla="*/ 2087504 w 7931326"/>
              <a:gd name="connsiteY371" fmla="*/ 6877 h 3518656"/>
              <a:gd name="connsiteX372" fmla="*/ 2135327 w 7931326"/>
              <a:gd name="connsiteY372" fmla="*/ 11096 h 3518656"/>
              <a:gd name="connsiteX373" fmla="*/ 2224254 w 7931326"/>
              <a:gd name="connsiteY373" fmla="*/ 17504 h 3518656"/>
              <a:gd name="connsiteX374" fmla="*/ 2273171 w 7931326"/>
              <a:gd name="connsiteY374" fmla="*/ 27194 h 3518656"/>
              <a:gd name="connsiteX375" fmla="*/ 2313961 w 7931326"/>
              <a:gd name="connsiteY375" fmla="*/ 39071 h 3518656"/>
              <a:gd name="connsiteX376" fmla="*/ 2363035 w 7931326"/>
              <a:gd name="connsiteY376" fmla="*/ 48605 h 3518656"/>
              <a:gd name="connsiteX377" fmla="*/ 2431957 w 7931326"/>
              <a:gd name="connsiteY377" fmla="*/ 71579 h 3518656"/>
              <a:gd name="connsiteX378" fmla="*/ 2497909 w 7931326"/>
              <a:gd name="connsiteY378" fmla="*/ 105024 h 3518656"/>
              <a:gd name="connsiteX379" fmla="*/ 2537606 w 7931326"/>
              <a:gd name="connsiteY379" fmla="*/ 137687 h 3518656"/>
              <a:gd name="connsiteX380" fmla="*/ 2578865 w 7931326"/>
              <a:gd name="connsiteY380" fmla="*/ 165037 h 3518656"/>
              <a:gd name="connsiteX381" fmla="*/ 2631064 w 7931326"/>
              <a:gd name="connsiteY381" fmla="*/ 207547 h 3518656"/>
              <a:gd name="connsiteX382" fmla="*/ 2689828 w 7931326"/>
              <a:gd name="connsiteY382" fmla="*/ 268498 h 3518656"/>
              <a:gd name="connsiteX383" fmla="*/ 2720147 w 7931326"/>
              <a:gd name="connsiteY383" fmla="*/ 306476 h 3518656"/>
              <a:gd name="connsiteX384" fmla="*/ 2749528 w 7931326"/>
              <a:gd name="connsiteY384" fmla="*/ 349298 h 3518656"/>
              <a:gd name="connsiteX385" fmla="*/ 2820795 w 7931326"/>
              <a:gd name="connsiteY385" fmla="*/ 496831 h 3518656"/>
              <a:gd name="connsiteX386" fmla="*/ 2834548 w 7931326"/>
              <a:gd name="connsiteY386" fmla="*/ 542935 h 3518656"/>
              <a:gd name="connsiteX387" fmla="*/ 2840018 w 7931326"/>
              <a:gd name="connsiteY387" fmla="*/ 570910 h 3518656"/>
              <a:gd name="connsiteX388" fmla="*/ 2867680 w 7931326"/>
              <a:gd name="connsiteY388" fmla="*/ 695001 h 3518656"/>
              <a:gd name="connsiteX389" fmla="*/ 2888779 w 7931326"/>
              <a:gd name="connsiteY389" fmla="*/ 824562 h 3518656"/>
              <a:gd name="connsiteX390" fmla="*/ 2892374 w 7931326"/>
              <a:gd name="connsiteY390" fmla="*/ 939119 h 3518656"/>
              <a:gd name="connsiteX391" fmla="*/ 2884872 w 7931326"/>
              <a:gd name="connsiteY391" fmla="*/ 1160732 h 3518656"/>
              <a:gd name="connsiteX392" fmla="*/ 2871275 w 7931326"/>
              <a:gd name="connsiteY392" fmla="*/ 1223558 h 3518656"/>
              <a:gd name="connsiteX393" fmla="*/ 2834548 w 7931326"/>
              <a:gd name="connsiteY393" fmla="*/ 1402036 h 3518656"/>
              <a:gd name="connsiteX394" fmla="*/ 2806729 w 7931326"/>
              <a:gd name="connsiteY394" fmla="*/ 1497527 h 3518656"/>
              <a:gd name="connsiteX395" fmla="*/ 2787350 w 7931326"/>
              <a:gd name="connsiteY395" fmla="*/ 1572075 h 3518656"/>
              <a:gd name="connsiteX396" fmla="*/ 2749841 w 7931326"/>
              <a:gd name="connsiteY396" fmla="*/ 1686007 h 3518656"/>
              <a:gd name="connsiteX397" fmla="*/ 2709988 w 7931326"/>
              <a:gd name="connsiteY397" fmla="*/ 1796188 h 3518656"/>
              <a:gd name="connsiteX398" fmla="*/ 2613404 w 7931326"/>
              <a:gd name="connsiteY398" fmla="*/ 2063592 h 3518656"/>
              <a:gd name="connsiteX399" fmla="*/ 2520571 w 7931326"/>
              <a:gd name="connsiteY399" fmla="*/ 2303646 h 3518656"/>
              <a:gd name="connsiteX400" fmla="*/ 2508849 w 7931326"/>
              <a:gd name="connsiteY400" fmla="*/ 2355690 h 3518656"/>
              <a:gd name="connsiteX401" fmla="*/ 2483531 w 7931326"/>
              <a:gd name="connsiteY401" fmla="*/ 2399137 h 3518656"/>
              <a:gd name="connsiteX402" fmla="*/ 2442584 w 7931326"/>
              <a:gd name="connsiteY402" fmla="*/ 2509162 h 3518656"/>
              <a:gd name="connsiteX403" fmla="*/ 2438208 w 7931326"/>
              <a:gd name="connsiteY403" fmla="*/ 2516820 h 3518656"/>
              <a:gd name="connsiteX404" fmla="*/ 2434614 w 7931326"/>
              <a:gd name="connsiteY404" fmla="*/ 2519633 h 3518656"/>
              <a:gd name="connsiteX405" fmla="*/ 2439615 w 7931326"/>
              <a:gd name="connsiteY405" fmla="*/ 2527291 h 3518656"/>
              <a:gd name="connsiteX406" fmla="*/ 2433520 w 7931326"/>
              <a:gd name="connsiteY406" fmla="*/ 2531667 h 3518656"/>
              <a:gd name="connsiteX407" fmla="*/ 2431175 w 7931326"/>
              <a:gd name="connsiteY407" fmla="*/ 2534324 h 3518656"/>
              <a:gd name="connsiteX408" fmla="*/ 2438052 w 7931326"/>
              <a:gd name="connsiteY408" fmla="*/ 2529948 h 3518656"/>
              <a:gd name="connsiteX409" fmla="*/ 2443678 w 7931326"/>
              <a:gd name="connsiteY409" fmla="*/ 2526041 h 3518656"/>
              <a:gd name="connsiteX410" fmla="*/ 2446960 w 7931326"/>
              <a:gd name="connsiteY410" fmla="*/ 2525259 h 3518656"/>
              <a:gd name="connsiteX411" fmla="*/ 2435239 w 7931326"/>
              <a:gd name="connsiteY411" fmla="*/ 2536512 h 3518656"/>
              <a:gd name="connsiteX412" fmla="*/ 2432738 w 7931326"/>
              <a:gd name="connsiteY412" fmla="*/ 2542607 h 3518656"/>
              <a:gd name="connsiteX413" fmla="*/ 2434457 w 7931326"/>
              <a:gd name="connsiteY413" fmla="*/ 2543076 h 3518656"/>
              <a:gd name="connsiteX414" fmla="*/ 2443053 w 7931326"/>
              <a:gd name="connsiteY414" fmla="*/ 2538543 h 3518656"/>
              <a:gd name="connsiteX415" fmla="*/ 2448054 w 7931326"/>
              <a:gd name="connsiteY415" fmla="*/ 2530417 h 3518656"/>
              <a:gd name="connsiteX416" fmla="*/ 2449773 w 7931326"/>
              <a:gd name="connsiteY416" fmla="*/ 2527760 h 3518656"/>
              <a:gd name="connsiteX417" fmla="*/ 2448054 w 7931326"/>
              <a:gd name="connsiteY417" fmla="*/ 2532292 h 3518656"/>
              <a:gd name="connsiteX418" fmla="*/ 2442897 w 7931326"/>
              <a:gd name="connsiteY418" fmla="*/ 2545420 h 3518656"/>
              <a:gd name="connsiteX419" fmla="*/ 2446179 w 7931326"/>
              <a:gd name="connsiteY419" fmla="*/ 2543701 h 3518656"/>
              <a:gd name="connsiteX420" fmla="*/ 2451024 w 7931326"/>
              <a:gd name="connsiteY420" fmla="*/ 2538387 h 3518656"/>
              <a:gd name="connsiteX421" fmla="*/ 2454149 w 7931326"/>
              <a:gd name="connsiteY421" fmla="*/ 2526978 h 3518656"/>
              <a:gd name="connsiteX422" fmla="*/ 2455556 w 7931326"/>
              <a:gd name="connsiteY422" fmla="*/ 2527447 h 3518656"/>
              <a:gd name="connsiteX423" fmla="*/ 2457431 w 7931326"/>
              <a:gd name="connsiteY423" fmla="*/ 2527603 h 3518656"/>
              <a:gd name="connsiteX424" fmla="*/ 2460557 w 7931326"/>
              <a:gd name="connsiteY424" fmla="*/ 2528385 h 3518656"/>
              <a:gd name="connsiteX425" fmla="*/ 2461182 w 7931326"/>
              <a:gd name="connsiteY425" fmla="*/ 2528385 h 3518656"/>
              <a:gd name="connsiteX426" fmla="*/ 2461495 w 7931326"/>
              <a:gd name="connsiteY426" fmla="*/ 2528385 h 3518656"/>
              <a:gd name="connsiteX427" fmla="*/ 2465089 w 7931326"/>
              <a:gd name="connsiteY427" fmla="*/ 2525259 h 3518656"/>
              <a:gd name="connsiteX428" fmla="*/ 2472435 w 7931326"/>
              <a:gd name="connsiteY428" fmla="*/ 2519008 h 3518656"/>
              <a:gd name="connsiteX429" fmla="*/ 2501347 w 7931326"/>
              <a:gd name="connsiteY429" fmla="*/ 2493533 h 3518656"/>
              <a:gd name="connsiteX430" fmla="*/ 2538074 w 7931326"/>
              <a:gd name="connsiteY430" fmla="*/ 2455556 h 3518656"/>
              <a:gd name="connsiteX431" fmla="*/ 2607153 w 7931326"/>
              <a:gd name="connsiteY431" fmla="*/ 2382414 h 3518656"/>
              <a:gd name="connsiteX432" fmla="*/ 2673105 w 7931326"/>
              <a:gd name="connsiteY432" fmla="*/ 2308960 h 3518656"/>
              <a:gd name="connsiteX433" fmla="*/ 2702487 w 7931326"/>
              <a:gd name="connsiteY433" fmla="*/ 2275203 h 3518656"/>
              <a:gd name="connsiteX434" fmla="*/ 2734213 w 7931326"/>
              <a:gd name="connsiteY434" fmla="*/ 2224254 h 3518656"/>
              <a:gd name="connsiteX435" fmla="*/ 2772659 w 7931326"/>
              <a:gd name="connsiteY435" fmla="*/ 2190652 h 3518656"/>
              <a:gd name="connsiteX436" fmla="*/ 2949105 w 7931326"/>
              <a:gd name="connsiteY436" fmla="*/ 1978729 h 3518656"/>
              <a:gd name="connsiteX437" fmla="*/ 3115393 w 7931326"/>
              <a:gd name="connsiteY437" fmla="*/ 1748052 h 3518656"/>
              <a:gd name="connsiteX438" fmla="*/ 3137429 w 7931326"/>
              <a:gd name="connsiteY438" fmla="*/ 1726016 h 3518656"/>
              <a:gd name="connsiteX439" fmla="*/ 3155714 w 7931326"/>
              <a:gd name="connsiteY439" fmla="*/ 1705386 h 3518656"/>
              <a:gd name="connsiteX440" fmla="*/ 3158996 w 7931326"/>
              <a:gd name="connsiteY440" fmla="*/ 1691789 h 3518656"/>
              <a:gd name="connsiteX441" fmla="*/ 3150869 w 7931326"/>
              <a:gd name="connsiteY441" fmla="*/ 1693040 h 3518656"/>
              <a:gd name="connsiteX442" fmla="*/ 3212602 w 7931326"/>
              <a:gd name="connsiteY442" fmla="*/ 1606926 h 3518656"/>
              <a:gd name="connsiteX443" fmla="*/ 3296058 w 7931326"/>
              <a:gd name="connsiteY443" fmla="*/ 1520032 h 3518656"/>
              <a:gd name="connsiteX444" fmla="*/ 3439529 w 7931326"/>
              <a:gd name="connsiteY444" fmla="*/ 1327644 h 3518656"/>
              <a:gd name="connsiteX445" fmla="*/ 3475943 w 7931326"/>
              <a:gd name="connsiteY445" fmla="*/ 1276227 h 3518656"/>
              <a:gd name="connsiteX446" fmla="*/ 3519234 w 7931326"/>
              <a:gd name="connsiteY446" fmla="*/ 1244500 h 3518656"/>
              <a:gd name="connsiteX447" fmla="*/ 3551898 w 7931326"/>
              <a:gd name="connsiteY447" fmla="*/ 1205742 h 3518656"/>
              <a:gd name="connsiteX448" fmla="*/ 3585343 w 7931326"/>
              <a:gd name="connsiteY448" fmla="*/ 1167139 h 3518656"/>
              <a:gd name="connsiteX449" fmla="*/ 3689429 w 7931326"/>
              <a:gd name="connsiteY449" fmla="*/ 1051488 h 3518656"/>
              <a:gd name="connsiteX450" fmla="*/ 3728969 w 7931326"/>
              <a:gd name="connsiteY450" fmla="*/ 1008510 h 3518656"/>
              <a:gd name="connsiteX451" fmla="*/ 3761320 w 7931326"/>
              <a:gd name="connsiteY451" fmla="*/ 974596 h 3518656"/>
              <a:gd name="connsiteX452" fmla="*/ 3801017 w 7931326"/>
              <a:gd name="connsiteY452" fmla="*/ 932555 h 3518656"/>
              <a:gd name="connsiteX453" fmla="*/ 3877909 w 7931326"/>
              <a:gd name="connsiteY453" fmla="*/ 863164 h 3518656"/>
              <a:gd name="connsiteX454" fmla="*/ 3961990 w 7931326"/>
              <a:gd name="connsiteY454" fmla="*/ 792992 h 3518656"/>
              <a:gd name="connsiteX455" fmla="*/ 4064670 w 7931326"/>
              <a:gd name="connsiteY455" fmla="*/ 718288 h 3518656"/>
              <a:gd name="connsiteX456" fmla="*/ 4145470 w 7931326"/>
              <a:gd name="connsiteY456" fmla="*/ 668901 h 3518656"/>
              <a:gd name="connsiteX457" fmla="*/ 4233927 w 7931326"/>
              <a:gd name="connsiteY457" fmla="*/ 623266 h 3518656"/>
              <a:gd name="connsiteX458" fmla="*/ 4346296 w 7931326"/>
              <a:gd name="connsiteY458" fmla="*/ 588415 h 3518656"/>
              <a:gd name="connsiteX459" fmla="*/ 4359737 w 7931326"/>
              <a:gd name="connsiteY459" fmla="*/ 581850 h 3518656"/>
              <a:gd name="connsiteX460" fmla="*/ 4367864 w 7931326"/>
              <a:gd name="connsiteY460" fmla="*/ 575130 h 3518656"/>
              <a:gd name="connsiteX461" fmla="*/ 4397558 w 7931326"/>
              <a:gd name="connsiteY461" fmla="*/ 566847 h 3518656"/>
              <a:gd name="connsiteX462" fmla="*/ 4429440 w 7931326"/>
              <a:gd name="connsiteY462" fmla="*/ 559189 h 3518656"/>
              <a:gd name="connsiteX463" fmla="*/ 4476638 w 7931326"/>
              <a:gd name="connsiteY463" fmla="*/ 547780 h 3518656"/>
              <a:gd name="connsiteX464" fmla="*/ 4518679 w 7931326"/>
              <a:gd name="connsiteY464" fmla="*/ 537465 h 3518656"/>
              <a:gd name="connsiteX465" fmla="*/ 4721068 w 7931326"/>
              <a:gd name="connsiteY465" fmla="*/ 533871 h 3518656"/>
              <a:gd name="connsiteX466" fmla="*/ 4773737 w 7931326"/>
              <a:gd name="connsiteY466" fmla="*/ 540122 h 3518656"/>
              <a:gd name="connsiteX467" fmla="*/ 4827343 w 7931326"/>
              <a:gd name="connsiteY467" fmla="*/ 549812 h 3518656"/>
              <a:gd name="connsiteX468" fmla="*/ 4854536 w 7931326"/>
              <a:gd name="connsiteY468" fmla="*/ 556376 h 3518656"/>
              <a:gd name="connsiteX469" fmla="*/ 4883606 w 7931326"/>
              <a:gd name="connsiteY469" fmla="*/ 564034 h 3518656"/>
              <a:gd name="connsiteX470" fmla="*/ 4940493 w 7931326"/>
              <a:gd name="connsiteY470" fmla="*/ 582788 h 3518656"/>
              <a:gd name="connsiteX471" fmla="*/ 5309170 w 7931326"/>
              <a:gd name="connsiteY471" fmla="*/ 877230 h 3518656"/>
              <a:gd name="connsiteX472" fmla="*/ 5327300 w 7931326"/>
              <a:gd name="connsiteY472" fmla="*/ 905205 h 3518656"/>
              <a:gd name="connsiteX473" fmla="*/ 5350742 w 7931326"/>
              <a:gd name="connsiteY473" fmla="*/ 947558 h 3518656"/>
              <a:gd name="connsiteX474" fmla="*/ 5377311 w 7931326"/>
              <a:gd name="connsiteY474" fmla="*/ 1005384 h 3518656"/>
              <a:gd name="connsiteX475" fmla="*/ 5401223 w 7931326"/>
              <a:gd name="connsiteY475" fmla="*/ 1074931 h 3518656"/>
              <a:gd name="connsiteX476" fmla="*/ 5432167 w 7931326"/>
              <a:gd name="connsiteY476" fmla="*/ 1241375 h 3518656"/>
              <a:gd name="connsiteX477" fmla="*/ 5442169 w 7931326"/>
              <a:gd name="connsiteY477" fmla="*/ 1319986 h 3518656"/>
              <a:gd name="connsiteX478" fmla="*/ 5443263 w 7931326"/>
              <a:gd name="connsiteY478" fmla="*/ 1394535 h 3518656"/>
              <a:gd name="connsiteX479" fmla="*/ 5438575 w 7931326"/>
              <a:gd name="connsiteY479" fmla="*/ 1466113 h 3518656"/>
              <a:gd name="connsiteX480" fmla="*/ 5430604 w 7931326"/>
              <a:gd name="connsiteY480" fmla="*/ 1535816 h 3518656"/>
              <a:gd name="connsiteX481" fmla="*/ 5414976 w 7931326"/>
              <a:gd name="connsiteY481" fmla="*/ 1593798 h 3518656"/>
              <a:gd name="connsiteX482" fmla="*/ 5412162 w 7931326"/>
              <a:gd name="connsiteY482" fmla="*/ 1614428 h 3518656"/>
              <a:gd name="connsiteX483" fmla="*/ 5409349 w 7931326"/>
              <a:gd name="connsiteY483" fmla="*/ 1635058 h 3518656"/>
              <a:gd name="connsiteX484" fmla="*/ 5402629 w 7931326"/>
              <a:gd name="connsiteY484" fmla="*/ 1686632 h 3518656"/>
              <a:gd name="connsiteX485" fmla="*/ 5398097 w 7931326"/>
              <a:gd name="connsiteY485" fmla="*/ 1733674 h 3518656"/>
              <a:gd name="connsiteX486" fmla="*/ 5388095 w 7931326"/>
              <a:gd name="connsiteY486" fmla="*/ 1765087 h 3518656"/>
              <a:gd name="connsiteX487" fmla="*/ 5383875 w 7931326"/>
              <a:gd name="connsiteY487" fmla="*/ 1789311 h 3518656"/>
              <a:gd name="connsiteX488" fmla="*/ 5379499 w 7931326"/>
              <a:gd name="connsiteY488" fmla="*/ 1813536 h 3518656"/>
              <a:gd name="connsiteX489" fmla="*/ 5375592 w 7931326"/>
              <a:gd name="connsiteY489" fmla="*/ 1817599 h 3518656"/>
              <a:gd name="connsiteX490" fmla="*/ 5365121 w 7931326"/>
              <a:gd name="connsiteY490" fmla="*/ 1854482 h 3518656"/>
              <a:gd name="connsiteX491" fmla="*/ 5345741 w 7931326"/>
              <a:gd name="connsiteY491" fmla="*/ 1953567 h 3518656"/>
              <a:gd name="connsiteX492" fmla="*/ 5337302 w 7931326"/>
              <a:gd name="connsiteY492" fmla="*/ 2018113 h 3518656"/>
              <a:gd name="connsiteX493" fmla="*/ 5333082 w 7931326"/>
              <a:gd name="connsiteY493" fmla="*/ 2065311 h 3518656"/>
              <a:gd name="connsiteX494" fmla="*/ 5320579 w 7931326"/>
              <a:gd name="connsiteY494" fmla="*/ 2080784 h 3518656"/>
              <a:gd name="connsiteX495" fmla="*/ 5312140 w 7931326"/>
              <a:gd name="connsiteY495" fmla="*/ 2112978 h 3518656"/>
              <a:gd name="connsiteX496" fmla="*/ 5308077 w 7931326"/>
              <a:gd name="connsiteY496" fmla="*/ 2145486 h 3518656"/>
              <a:gd name="connsiteX497" fmla="*/ 5294479 w 7931326"/>
              <a:gd name="connsiteY497" fmla="*/ 2166897 h 3518656"/>
              <a:gd name="connsiteX498" fmla="*/ 5274631 w 7931326"/>
              <a:gd name="connsiteY498" fmla="*/ 2260356 h 3518656"/>
              <a:gd name="connsiteX499" fmla="*/ 5258065 w 7931326"/>
              <a:gd name="connsiteY499" fmla="*/ 2304584 h 3518656"/>
              <a:gd name="connsiteX500" fmla="*/ 5226183 w 7931326"/>
              <a:gd name="connsiteY500" fmla="*/ 2458994 h 3518656"/>
              <a:gd name="connsiteX501" fmla="*/ 5216962 w 7931326"/>
              <a:gd name="connsiteY501" fmla="*/ 2515882 h 3518656"/>
              <a:gd name="connsiteX502" fmla="*/ 5208054 w 7931326"/>
              <a:gd name="connsiteY502" fmla="*/ 2572770 h 3518656"/>
              <a:gd name="connsiteX503" fmla="*/ 5205553 w 7931326"/>
              <a:gd name="connsiteY503" fmla="*/ 2584960 h 3518656"/>
              <a:gd name="connsiteX504" fmla="*/ 5204303 w 7931326"/>
              <a:gd name="connsiteY504" fmla="*/ 2590586 h 3518656"/>
              <a:gd name="connsiteX505" fmla="*/ 5203991 w 7931326"/>
              <a:gd name="connsiteY505" fmla="*/ 2591212 h 3518656"/>
              <a:gd name="connsiteX506" fmla="*/ 5202428 w 7931326"/>
              <a:gd name="connsiteY506" fmla="*/ 2593556 h 3518656"/>
              <a:gd name="connsiteX507" fmla="*/ 5199458 w 7931326"/>
              <a:gd name="connsiteY507" fmla="*/ 2598557 h 3518656"/>
              <a:gd name="connsiteX508" fmla="*/ 5197270 w 7931326"/>
              <a:gd name="connsiteY508" fmla="*/ 2606371 h 3518656"/>
              <a:gd name="connsiteX509" fmla="*/ 5202428 w 7931326"/>
              <a:gd name="connsiteY509" fmla="*/ 2614967 h 3518656"/>
              <a:gd name="connsiteX510" fmla="*/ 5200396 w 7931326"/>
              <a:gd name="connsiteY510" fmla="*/ 2626532 h 3518656"/>
              <a:gd name="connsiteX511" fmla="*/ 5218837 w 7931326"/>
              <a:gd name="connsiteY511" fmla="*/ 2632471 h 3518656"/>
              <a:gd name="connsiteX512" fmla="*/ 5233841 w 7931326"/>
              <a:gd name="connsiteY512" fmla="*/ 2621219 h 3518656"/>
              <a:gd name="connsiteX513" fmla="*/ 5231028 w 7931326"/>
              <a:gd name="connsiteY513" fmla="*/ 2633409 h 3518656"/>
              <a:gd name="connsiteX514" fmla="*/ 5233372 w 7931326"/>
              <a:gd name="connsiteY514" fmla="*/ 2641692 h 3518656"/>
              <a:gd name="connsiteX515" fmla="*/ 5235560 w 7931326"/>
              <a:gd name="connsiteY515" fmla="*/ 2640129 h 3518656"/>
              <a:gd name="connsiteX516" fmla="*/ 5237435 w 7931326"/>
              <a:gd name="connsiteY516" fmla="*/ 2631221 h 3518656"/>
              <a:gd name="connsiteX517" fmla="*/ 5251970 w 7931326"/>
              <a:gd name="connsiteY517" fmla="*/ 2632784 h 3518656"/>
              <a:gd name="connsiteX518" fmla="*/ 5255565 w 7931326"/>
              <a:gd name="connsiteY518" fmla="*/ 2631221 h 3518656"/>
              <a:gd name="connsiteX519" fmla="*/ 5256346 w 7931326"/>
              <a:gd name="connsiteY519" fmla="*/ 2630752 h 3518656"/>
              <a:gd name="connsiteX520" fmla="*/ 5256502 w 7931326"/>
              <a:gd name="connsiteY520" fmla="*/ 2630596 h 3518656"/>
              <a:gd name="connsiteX521" fmla="*/ 5258690 w 7931326"/>
              <a:gd name="connsiteY521" fmla="*/ 2629345 h 3518656"/>
              <a:gd name="connsiteX522" fmla="*/ 5263066 w 7931326"/>
              <a:gd name="connsiteY522" fmla="*/ 2626845 h 3518656"/>
              <a:gd name="connsiteX523" fmla="*/ 5280257 w 7931326"/>
              <a:gd name="connsiteY523" fmla="*/ 2617311 h 3518656"/>
              <a:gd name="connsiteX524" fmla="*/ 5338083 w 7931326"/>
              <a:gd name="connsiteY524" fmla="*/ 2580741 h 3518656"/>
              <a:gd name="connsiteX525" fmla="*/ 5381062 w 7931326"/>
              <a:gd name="connsiteY525" fmla="*/ 2560892 h 3518656"/>
              <a:gd name="connsiteX526" fmla="*/ 5410912 w 7931326"/>
              <a:gd name="connsiteY526" fmla="*/ 2535105 h 3518656"/>
              <a:gd name="connsiteX527" fmla="*/ 5487180 w 7931326"/>
              <a:gd name="connsiteY527" fmla="*/ 2492439 h 3518656"/>
              <a:gd name="connsiteX528" fmla="*/ 5554070 w 7931326"/>
              <a:gd name="connsiteY528" fmla="*/ 2460401 h 3518656"/>
              <a:gd name="connsiteX529" fmla="*/ 5585327 w 7931326"/>
              <a:gd name="connsiteY529" fmla="*/ 2441803 h 3518656"/>
              <a:gd name="connsiteX530" fmla="*/ 5601424 w 7931326"/>
              <a:gd name="connsiteY530" fmla="*/ 2422892 h 3518656"/>
              <a:gd name="connsiteX531" fmla="*/ 5680348 w 7931326"/>
              <a:gd name="connsiteY531" fmla="*/ 2372881 h 3518656"/>
              <a:gd name="connsiteX532" fmla="*/ 5758022 w 7931326"/>
              <a:gd name="connsiteY532" fmla="*/ 2319119 h 3518656"/>
              <a:gd name="connsiteX533" fmla="*/ 5795843 w 7931326"/>
              <a:gd name="connsiteY533" fmla="*/ 2293957 h 3518656"/>
              <a:gd name="connsiteX534" fmla="*/ 5840072 w 7931326"/>
              <a:gd name="connsiteY534" fmla="*/ 2258793 h 3518656"/>
              <a:gd name="connsiteX535" fmla="*/ 5934937 w 7931326"/>
              <a:gd name="connsiteY535" fmla="*/ 2191746 h 3518656"/>
              <a:gd name="connsiteX536" fmla="*/ 6031053 w 7931326"/>
              <a:gd name="connsiteY536" fmla="*/ 2115635 h 3518656"/>
              <a:gd name="connsiteX537" fmla="*/ 6223127 w 7931326"/>
              <a:gd name="connsiteY537" fmla="*/ 1969352 h 3518656"/>
              <a:gd name="connsiteX538" fmla="*/ 6263762 w 7931326"/>
              <a:gd name="connsiteY538" fmla="*/ 1917934 h 3518656"/>
              <a:gd name="connsiteX539" fmla="*/ 6431924 w 7931326"/>
              <a:gd name="connsiteY539" fmla="*/ 1781966 h 3518656"/>
              <a:gd name="connsiteX540" fmla="*/ 6542575 w 7931326"/>
              <a:gd name="connsiteY540" fmla="*/ 1674442 h 3518656"/>
              <a:gd name="connsiteX541" fmla="*/ 6678230 w 7931326"/>
              <a:gd name="connsiteY541" fmla="*/ 1556915 h 3518656"/>
              <a:gd name="connsiteX542" fmla="*/ 6776221 w 7931326"/>
              <a:gd name="connsiteY542" fmla="*/ 1474084 h 3518656"/>
              <a:gd name="connsiteX543" fmla="*/ 6809666 w 7931326"/>
              <a:gd name="connsiteY543" fmla="*/ 1433450 h 3518656"/>
              <a:gd name="connsiteX544" fmla="*/ 6857490 w 7931326"/>
              <a:gd name="connsiteY544" fmla="*/ 1400630 h 3518656"/>
              <a:gd name="connsiteX545" fmla="*/ 7519202 w 7931326"/>
              <a:gd name="connsiteY545" fmla="*/ 874886 h 3518656"/>
              <a:gd name="connsiteX546" fmla="*/ 7608597 w 7931326"/>
              <a:gd name="connsiteY546" fmla="*/ 815185 h 3518656"/>
              <a:gd name="connsiteX547" fmla="*/ 7696586 w 7931326"/>
              <a:gd name="connsiteY547" fmla="*/ 761110 h 3518656"/>
              <a:gd name="connsiteX548" fmla="*/ 7742377 w 7931326"/>
              <a:gd name="connsiteY548" fmla="*/ 725789 h 3518656"/>
              <a:gd name="connsiteX549" fmla="*/ 7791451 w 7931326"/>
              <a:gd name="connsiteY549" fmla="*/ 696564 h 3518656"/>
              <a:gd name="connsiteX550" fmla="*/ 7871000 w 7931326"/>
              <a:gd name="connsiteY550" fmla="*/ 647178 h 3518656"/>
              <a:gd name="connsiteX551" fmla="*/ 7910384 w 7931326"/>
              <a:gd name="connsiteY551" fmla="*/ 631862 h 3518656"/>
              <a:gd name="connsiteX552" fmla="*/ 7931326 w 7931326"/>
              <a:gd name="connsiteY552" fmla="*/ 632331 h 3518656"/>
              <a:gd name="connsiteX553" fmla="*/ 7771603 w 7931326"/>
              <a:gd name="connsiteY553" fmla="*/ 744700 h 3518656"/>
              <a:gd name="connsiteX554" fmla="*/ 7739252 w 7931326"/>
              <a:gd name="connsiteY554" fmla="*/ 765798 h 3518656"/>
              <a:gd name="connsiteX555" fmla="*/ 7710339 w 7931326"/>
              <a:gd name="connsiteY555" fmla="*/ 786115 h 3518656"/>
              <a:gd name="connsiteX556" fmla="*/ 7659546 w 7931326"/>
              <a:gd name="connsiteY556" fmla="*/ 821280 h 3518656"/>
              <a:gd name="connsiteX557" fmla="*/ 7585936 w 7931326"/>
              <a:gd name="connsiteY557" fmla="*/ 869416 h 3518656"/>
              <a:gd name="connsiteX558" fmla="*/ 7591406 w 7931326"/>
              <a:gd name="connsiteY558" fmla="*/ 869103 h 3518656"/>
              <a:gd name="connsiteX559" fmla="*/ 7573433 w 7931326"/>
              <a:gd name="connsiteY559" fmla="*/ 897234 h 3518656"/>
              <a:gd name="connsiteX560" fmla="*/ 7535924 w 7931326"/>
              <a:gd name="connsiteY560" fmla="*/ 927554 h 3518656"/>
              <a:gd name="connsiteX561" fmla="*/ 7435902 w 7931326"/>
              <a:gd name="connsiteY561" fmla="*/ 1015230 h 3518656"/>
              <a:gd name="connsiteX562" fmla="*/ 7382140 w 7931326"/>
              <a:gd name="connsiteY562" fmla="*/ 1060553 h 3518656"/>
              <a:gd name="connsiteX563" fmla="*/ 7327127 w 7931326"/>
              <a:gd name="connsiteY563" fmla="*/ 1107907 h 3518656"/>
              <a:gd name="connsiteX564" fmla="*/ 7217884 w 7931326"/>
              <a:gd name="connsiteY564" fmla="*/ 1201835 h 3518656"/>
              <a:gd name="connsiteX565" fmla="*/ 7118018 w 7931326"/>
              <a:gd name="connsiteY565" fmla="*/ 1293887 h 3518656"/>
              <a:gd name="connsiteX566" fmla="*/ 7100201 w 7931326"/>
              <a:gd name="connsiteY566" fmla="*/ 1315767 h 3518656"/>
              <a:gd name="connsiteX567" fmla="*/ 7067537 w 7931326"/>
              <a:gd name="connsiteY567" fmla="*/ 1334677 h 3518656"/>
              <a:gd name="connsiteX568" fmla="*/ 7047376 w 7931326"/>
              <a:gd name="connsiteY568" fmla="*/ 1356088 h 3518656"/>
              <a:gd name="connsiteX569" fmla="*/ 7045501 w 7931326"/>
              <a:gd name="connsiteY569" fmla="*/ 1364840 h 3518656"/>
              <a:gd name="connsiteX570" fmla="*/ 6989395 w 7931326"/>
              <a:gd name="connsiteY570" fmla="*/ 1412976 h 3518656"/>
              <a:gd name="connsiteX571" fmla="*/ 6950323 w 7931326"/>
              <a:gd name="connsiteY571" fmla="*/ 1453454 h 3518656"/>
              <a:gd name="connsiteX572" fmla="*/ 7022527 w 7931326"/>
              <a:gd name="connsiteY572" fmla="*/ 1402036 h 3518656"/>
              <a:gd name="connsiteX573" fmla="*/ 7053315 w 7931326"/>
              <a:gd name="connsiteY573" fmla="*/ 1377187 h 3518656"/>
              <a:gd name="connsiteX574" fmla="*/ 7068318 w 7931326"/>
              <a:gd name="connsiteY574" fmla="*/ 1354682 h 3518656"/>
              <a:gd name="connsiteX575" fmla="*/ 7114735 w 7931326"/>
              <a:gd name="connsiteY575" fmla="*/ 1320299 h 3518656"/>
              <a:gd name="connsiteX576" fmla="*/ 7162246 w 7931326"/>
              <a:gd name="connsiteY576" fmla="*/ 1280759 h 3518656"/>
              <a:gd name="connsiteX577" fmla="*/ 7245859 w 7931326"/>
              <a:gd name="connsiteY577" fmla="*/ 1208555 h 3518656"/>
              <a:gd name="connsiteX578" fmla="*/ 7331347 w 7931326"/>
              <a:gd name="connsiteY578" fmla="*/ 1137601 h 3518656"/>
              <a:gd name="connsiteX579" fmla="*/ 7399018 w 7931326"/>
              <a:gd name="connsiteY579" fmla="*/ 1095717 h 3518656"/>
              <a:gd name="connsiteX580" fmla="*/ 7437934 w 7931326"/>
              <a:gd name="connsiteY580" fmla="*/ 1068054 h 3518656"/>
              <a:gd name="connsiteX581" fmla="*/ 7460908 w 7931326"/>
              <a:gd name="connsiteY581" fmla="*/ 1042423 h 3518656"/>
              <a:gd name="connsiteX582" fmla="*/ 7541551 w 7931326"/>
              <a:gd name="connsiteY582" fmla="*/ 981003 h 3518656"/>
              <a:gd name="connsiteX583" fmla="*/ 7621569 w 7931326"/>
              <a:gd name="connsiteY583" fmla="*/ 917395 h 3518656"/>
              <a:gd name="connsiteX584" fmla="*/ 7703306 w 7931326"/>
              <a:gd name="connsiteY584" fmla="*/ 855194 h 3518656"/>
              <a:gd name="connsiteX585" fmla="*/ 7780980 w 7931326"/>
              <a:gd name="connsiteY585" fmla="*/ 813778 h 3518656"/>
              <a:gd name="connsiteX586" fmla="*/ 7860685 w 7931326"/>
              <a:gd name="connsiteY586" fmla="*/ 775175 h 3518656"/>
              <a:gd name="connsiteX587" fmla="*/ 7835211 w 7931326"/>
              <a:gd name="connsiteY587" fmla="*/ 814091 h 3518656"/>
              <a:gd name="connsiteX588" fmla="*/ 7781136 w 7931326"/>
              <a:gd name="connsiteY588" fmla="*/ 844097 h 3518656"/>
              <a:gd name="connsiteX589" fmla="*/ 7731750 w 7931326"/>
              <a:gd name="connsiteY589" fmla="*/ 889733 h 3518656"/>
              <a:gd name="connsiteX590" fmla="*/ 7684083 w 7931326"/>
              <a:gd name="connsiteY590" fmla="*/ 930211 h 3518656"/>
              <a:gd name="connsiteX591" fmla="*/ 7629539 w 7931326"/>
              <a:gd name="connsiteY591" fmla="*/ 968032 h 3518656"/>
              <a:gd name="connsiteX592" fmla="*/ 7556241 w 7931326"/>
              <a:gd name="connsiteY592" fmla="*/ 1026014 h 3518656"/>
              <a:gd name="connsiteX593" fmla="*/ 7456219 w 7931326"/>
              <a:gd name="connsiteY593" fmla="*/ 1116503 h 3518656"/>
              <a:gd name="connsiteX594" fmla="*/ 7279148 w 7931326"/>
              <a:gd name="connsiteY594" fmla="*/ 1264818 h 3518656"/>
              <a:gd name="connsiteX595" fmla="*/ 7241483 w 7931326"/>
              <a:gd name="connsiteY595" fmla="*/ 1323893 h 3518656"/>
              <a:gd name="connsiteX596" fmla="*/ 7164278 w 7931326"/>
              <a:gd name="connsiteY596" fmla="*/ 1388283 h 3518656"/>
              <a:gd name="connsiteX597" fmla="*/ 7054409 w 7931326"/>
              <a:gd name="connsiteY597" fmla="*/ 1490025 h 3518656"/>
              <a:gd name="connsiteX598" fmla="*/ 6939539 w 7931326"/>
              <a:gd name="connsiteY598" fmla="*/ 1583015 h 3518656"/>
              <a:gd name="connsiteX599" fmla="*/ 6902837 w 7931326"/>
              <a:gd name="connsiteY599" fmla="*/ 1642173 h 3518656"/>
              <a:gd name="connsiteX600" fmla="*/ 6902343 w 7931326"/>
              <a:gd name="connsiteY600" fmla="*/ 1642559 h 3518656"/>
              <a:gd name="connsiteX601" fmla="*/ 6902054 w 7931326"/>
              <a:gd name="connsiteY601" fmla="*/ 1643001 h 3518656"/>
              <a:gd name="connsiteX602" fmla="*/ 6832640 w 7931326"/>
              <a:gd name="connsiteY602" fmla="*/ 1687257 h 3518656"/>
              <a:gd name="connsiteX603" fmla="*/ 6760124 w 7931326"/>
              <a:gd name="connsiteY603" fmla="*/ 1772433 h 3518656"/>
              <a:gd name="connsiteX604" fmla="*/ 6708550 w 7931326"/>
              <a:gd name="connsiteY604" fmla="*/ 1819006 h 3518656"/>
              <a:gd name="connsiteX605" fmla="*/ 6662914 w 7931326"/>
              <a:gd name="connsiteY605" fmla="*/ 1854639 h 3518656"/>
              <a:gd name="connsiteX606" fmla="*/ 6632751 w 7931326"/>
              <a:gd name="connsiteY606" fmla="*/ 1888709 h 3518656"/>
              <a:gd name="connsiteX607" fmla="*/ 6615404 w 7931326"/>
              <a:gd name="connsiteY607" fmla="*/ 1915590 h 3518656"/>
              <a:gd name="connsiteX608" fmla="*/ 6617748 w 7931326"/>
              <a:gd name="connsiteY608" fmla="*/ 1922779 h 3518656"/>
              <a:gd name="connsiteX609" fmla="*/ 6631032 w 7931326"/>
              <a:gd name="connsiteY609" fmla="*/ 1913246 h 3518656"/>
              <a:gd name="connsiteX610" fmla="*/ 6685732 w 7931326"/>
              <a:gd name="connsiteY610" fmla="*/ 1854482 h 3518656"/>
              <a:gd name="connsiteX611" fmla="*/ 6751997 w 7931326"/>
              <a:gd name="connsiteY611" fmla="*/ 1814004 h 3518656"/>
              <a:gd name="connsiteX612" fmla="*/ 6850769 w 7931326"/>
              <a:gd name="connsiteY612" fmla="*/ 1697728 h 3518656"/>
              <a:gd name="connsiteX613" fmla="*/ 6856083 w 7931326"/>
              <a:gd name="connsiteY613" fmla="*/ 1696947 h 3518656"/>
              <a:gd name="connsiteX614" fmla="*/ 6885152 w 7931326"/>
              <a:gd name="connsiteY614" fmla="*/ 1668815 h 3518656"/>
              <a:gd name="connsiteX615" fmla="*/ 6902054 w 7931326"/>
              <a:gd name="connsiteY615" fmla="*/ 1643001 h 3518656"/>
              <a:gd name="connsiteX616" fmla="*/ 6902500 w 7931326"/>
              <a:gd name="connsiteY616" fmla="*/ 1642716 h 3518656"/>
              <a:gd name="connsiteX617" fmla="*/ 6902837 w 7931326"/>
              <a:gd name="connsiteY617" fmla="*/ 1642173 h 3518656"/>
              <a:gd name="connsiteX618" fmla="*/ 6992052 w 7931326"/>
              <a:gd name="connsiteY618" fmla="*/ 1572387 h 3518656"/>
              <a:gd name="connsiteX619" fmla="*/ 7077383 w 7931326"/>
              <a:gd name="connsiteY619" fmla="*/ 1508310 h 3518656"/>
              <a:gd name="connsiteX620" fmla="*/ 7108953 w 7931326"/>
              <a:gd name="connsiteY620" fmla="*/ 1457361 h 3518656"/>
              <a:gd name="connsiteX621" fmla="*/ 7191471 w 7931326"/>
              <a:gd name="connsiteY621" fmla="*/ 1404537 h 3518656"/>
              <a:gd name="connsiteX622" fmla="*/ 7318688 w 7931326"/>
              <a:gd name="connsiteY622" fmla="*/ 1289198 h 3518656"/>
              <a:gd name="connsiteX623" fmla="*/ 7457782 w 7931326"/>
              <a:gd name="connsiteY623" fmla="*/ 1169952 h 3518656"/>
              <a:gd name="connsiteX624" fmla="*/ 7474817 w 7931326"/>
              <a:gd name="connsiteY624" fmla="*/ 1166358 h 3518656"/>
              <a:gd name="connsiteX625" fmla="*/ 7477317 w 7931326"/>
              <a:gd name="connsiteY625" fmla="*/ 1174485 h 3518656"/>
              <a:gd name="connsiteX626" fmla="*/ 7416366 w 7931326"/>
              <a:gd name="connsiteY626" fmla="*/ 1246845 h 3518656"/>
              <a:gd name="connsiteX627" fmla="*/ 7330096 w 7931326"/>
              <a:gd name="connsiteY627" fmla="*/ 1312016 h 3518656"/>
              <a:gd name="connsiteX628" fmla="*/ 7173186 w 7931326"/>
              <a:gd name="connsiteY628" fmla="*/ 1456424 h 3518656"/>
              <a:gd name="connsiteX629" fmla="*/ 7023777 w 7931326"/>
              <a:gd name="connsiteY629" fmla="*/ 1596924 h 3518656"/>
              <a:gd name="connsiteX630" fmla="*/ 7009711 w 7931326"/>
              <a:gd name="connsiteY630" fmla="*/ 1615835 h 3518656"/>
              <a:gd name="connsiteX631" fmla="*/ 6980017 w 7931326"/>
              <a:gd name="connsiteY631" fmla="*/ 1637246 h 3518656"/>
              <a:gd name="connsiteX632" fmla="*/ 6955793 w 7931326"/>
              <a:gd name="connsiteY632" fmla="*/ 1660376 h 3518656"/>
              <a:gd name="connsiteX633" fmla="*/ 6952355 w 7931326"/>
              <a:gd name="connsiteY633" fmla="*/ 1675223 h 3518656"/>
              <a:gd name="connsiteX634" fmla="*/ 6897655 w 7931326"/>
              <a:gd name="connsiteY634" fmla="*/ 1717420 h 3518656"/>
              <a:gd name="connsiteX635" fmla="*/ 6854833 w 7931326"/>
              <a:gd name="connsiteY635" fmla="*/ 1757742 h 3518656"/>
              <a:gd name="connsiteX636" fmla="*/ 6787786 w 7931326"/>
              <a:gd name="connsiteY636" fmla="*/ 1815255 h 3518656"/>
              <a:gd name="connsiteX637" fmla="*/ 6759186 w 7931326"/>
              <a:gd name="connsiteY637" fmla="*/ 1858390 h 3518656"/>
              <a:gd name="connsiteX638" fmla="*/ 6716833 w 7931326"/>
              <a:gd name="connsiteY638" fmla="*/ 1893554 h 3518656"/>
              <a:gd name="connsiteX639" fmla="*/ 6792006 w 7931326"/>
              <a:gd name="connsiteY639" fmla="*/ 1876831 h 3518656"/>
              <a:gd name="connsiteX640" fmla="*/ 6833578 w 7931326"/>
              <a:gd name="connsiteY640" fmla="*/ 1895585 h 3518656"/>
              <a:gd name="connsiteX641" fmla="*/ 6804978 w 7931326"/>
              <a:gd name="connsiteY641" fmla="*/ 1941221 h 3518656"/>
              <a:gd name="connsiteX642" fmla="*/ 6767626 w 7931326"/>
              <a:gd name="connsiteY642" fmla="*/ 1973103 h 3518656"/>
              <a:gd name="connsiteX643" fmla="*/ 6746527 w 7931326"/>
              <a:gd name="connsiteY643" fmla="*/ 1993264 h 3518656"/>
              <a:gd name="connsiteX644" fmla="*/ 6729335 w 7931326"/>
              <a:gd name="connsiteY644" fmla="*/ 2012643 h 3518656"/>
              <a:gd name="connsiteX645" fmla="*/ 6758405 w 7931326"/>
              <a:gd name="connsiteY645" fmla="*/ 1994827 h 3518656"/>
              <a:gd name="connsiteX646" fmla="*/ 6892654 w 7931326"/>
              <a:gd name="connsiteY646" fmla="*/ 1906525 h 3518656"/>
              <a:gd name="connsiteX647" fmla="*/ 6949229 w 7931326"/>
              <a:gd name="connsiteY647" fmla="*/ 1850575 h 3518656"/>
              <a:gd name="connsiteX648" fmla="*/ 6965483 w 7931326"/>
              <a:gd name="connsiteY648" fmla="*/ 1828695 h 3518656"/>
              <a:gd name="connsiteX649" fmla="*/ 6992520 w 7931326"/>
              <a:gd name="connsiteY649" fmla="*/ 1810254 h 3518656"/>
              <a:gd name="connsiteX650" fmla="*/ 7009399 w 7931326"/>
              <a:gd name="connsiteY650" fmla="*/ 1791656 h 3518656"/>
              <a:gd name="connsiteX651" fmla="*/ 7013463 w 7931326"/>
              <a:gd name="connsiteY651" fmla="*/ 1780091 h 3518656"/>
              <a:gd name="connsiteX652" fmla="*/ 7121456 w 7931326"/>
              <a:gd name="connsiteY652" fmla="*/ 1696478 h 3518656"/>
              <a:gd name="connsiteX653" fmla="*/ 7229605 w 7931326"/>
              <a:gd name="connsiteY653" fmla="*/ 1613647 h 3518656"/>
              <a:gd name="connsiteX654" fmla="*/ 7345725 w 7931326"/>
              <a:gd name="connsiteY654" fmla="*/ 1512061 h 3518656"/>
              <a:gd name="connsiteX655" fmla="*/ 7460908 w 7931326"/>
              <a:gd name="connsiteY655" fmla="*/ 1437044 h 3518656"/>
              <a:gd name="connsiteX656" fmla="*/ 7489820 w 7931326"/>
              <a:gd name="connsiteY656" fmla="*/ 1400786 h 3518656"/>
              <a:gd name="connsiteX657" fmla="*/ 7522328 w 7931326"/>
              <a:gd name="connsiteY657" fmla="*/ 1368279 h 3518656"/>
              <a:gd name="connsiteX658" fmla="*/ 7565462 w 7931326"/>
              <a:gd name="connsiteY658" fmla="*/ 1339678 h 3518656"/>
              <a:gd name="connsiteX659" fmla="*/ 7610472 w 7931326"/>
              <a:gd name="connsiteY659" fmla="*/ 1321862 h 3518656"/>
              <a:gd name="connsiteX660" fmla="*/ 7592187 w 7931326"/>
              <a:gd name="connsiteY660" fmla="*/ 1361246 h 3518656"/>
              <a:gd name="connsiteX661" fmla="*/ 7533736 w 7931326"/>
              <a:gd name="connsiteY661" fmla="*/ 1409694 h 3518656"/>
              <a:gd name="connsiteX662" fmla="*/ 7432776 w 7931326"/>
              <a:gd name="connsiteY662" fmla="*/ 1482836 h 3518656"/>
              <a:gd name="connsiteX663" fmla="*/ 7345256 w 7931326"/>
              <a:gd name="connsiteY663" fmla="*/ 1571606 h 3518656"/>
              <a:gd name="connsiteX664" fmla="*/ 7229917 w 7931326"/>
              <a:gd name="connsiteY664" fmla="*/ 1681787 h 3518656"/>
              <a:gd name="connsiteX665" fmla="*/ 7090668 w 7931326"/>
              <a:gd name="connsiteY665" fmla="*/ 1801971 h 3518656"/>
              <a:gd name="connsiteX666" fmla="*/ 7073163 w 7931326"/>
              <a:gd name="connsiteY666" fmla="*/ 1829789 h 3518656"/>
              <a:gd name="connsiteX667" fmla="*/ 7045970 w 7931326"/>
              <a:gd name="connsiteY667" fmla="*/ 1849169 h 3518656"/>
              <a:gd name="connsiteX668" fmla="*/ 6997521 w 7931326"/>
              <a:gd name="connsiteY668" fmla="*/ 1909495 h 3518656"/>
              <a:gd name="connsiteX669" fmla="*/ 6973610 w 7931326"/>
              <a:gd name="connsiteY669" fmla="*/ 1961069 h 3518656"/>
              <a:gd name="connsiteX670" fmla="*/ 6781848 w 7931326"/>
              <a:gd name="connsiteY670" fmla="*/ 2128920 h 3518656"/>
              <a:gd name="connsiteX671" fmla="*/ 6668697 w 7931326"/>
              <a:gd name="connsiteY671" fmla="*/ 2233631 h 3518656"/>
              <a:gd name="connsiteX672" fmla="*/ 6615247 w 7931326"/>
              <a:gd name="connsiteY672" fmla="*/ 2291925 h 3518656"/>
              <a:gd name="connsiteX673" fmla="*/ 6524758 w 7931326"/>
              <a:gd name="connsiteY673" fmla="*/ 2351939 h 3518656"/>
              <a:gd name="connsiteX674" fmla="*/ 6442239 w 7931326"/>
              <a:gd name="connsiteY674" fmla="*/ 2419923 h 3518656"/>
              <a:gd name="connsiteX675" fmla="*/ 6363003 w 7931326"/>
              <a:gd name="connsiteY675" fmla="*/ 2486813 h 3518656"/>
              <a:gd name="connsiteX676" fmla="*/ 6347218 w 7931326"/>
              <a:gd name="connsiteY676" fmla="*/ 2509005 h 3518656"/>
              <a:gd name="connsiteX677" fmla="*/ 6445209 w 7931326"/>
              <a:gd name="connsiteY677" fmla="*/ 2439771 h 3518656"/>
              <a:gd name="connsiteX678" fmla="*/ 6503190 w 7931326"/>
              <a:gd name="connsiteY678" fmla="*/ 2393198 h 3518656"/>
              <a:gd name="connsiteX679" fmla="*/ 6546482 w 7931326"/>
              <a:gd name="connsiteY679" fmla="*/ 2369130 h 3518656"/>
              <a:gd name="connsiteX680" fmla="*/ 6597431 w 7931326"/>
              <a:gd name="connsiteY680" fmla="*/ 2348344 h 3518656"/>
              <a:gd name="connsiteX681" fmla="*/ 6580708 w 7931326"/>
              <a:gd name="connsiteY681" fmla="*/ 2330528 h 3518656"/>
              <a:gd name="connsiteX682" fmla="*/ 6610402 w 7931326"/>
              <a:gd name="connsiteY682" fmla="*/ 2312868 h 3518656"/>
              <a:gd name="connsiteX683" fmla="*/ 6634471 w 7931326"/>
              <a:gd name="connsiteY683" fmla="*/ 2305991 h 3518656"/>
              <a:gd name="connsiteX684" fmla="*/ 6634002 w 7931326"/>
              <a:gd name="connsiteY684" fmla="*/ 2322870 h 3518656"/>
              <a:gd name="connsiteX685" fmla="*/ 6676198 w 7931326"/>
              <a:gd name="connsiteY685" fmla="*/ 2289894 h 3518656"/>
              <a:gd name="connsiteX686" fmla="*/ 6709956 w 7931326"/>
              <a:gd name="connsiteY686" fmla="*/ 2257855 h 3518656"/>
              <a:gd name="connsiteX687" fmla="*/ 6751685 w 7931326"/>
              <a:gd name="connsiteY687" fmla="*/ 2219409 h 3518656"/>
              <a:gd name="connsiteX688" fmla="*/ 6799508 w 7931326"/>
              <a:gd name="connsiteY688" fmla="*/ 2169866 h 3518656"/>
              <a:gd name="connsiteX689" fmla="*/ 6790599 w 7931326"/>
              <a:gd name="connsiteY689" fmla="*/ 2137515 h 3518656"/>
              <a:gd name="connsiteX690" fmla="*/ 6876869 w 7931326"/>
              <a:gd name="connsiteY690" fmla="*/ 2063592 h 3518656"/>
              <a:gd name="connsiteX691" fmla="*/ 6916253 w 7931326"/>
              <a:gd name="connsiteY691" fmla="*/ 2070938 h 3518656"/>
              <a:gd name="connsiteX692" fmla="*/ 6871399 w 7931326"/>
              <a:gd name="connsiteY692" fmla="*/ 2108290 h 3518656"/>
              <a:gd name="connsiteX693" fmla="*/ 6830140 w 7931326"/>
              <a:gd name="connsiteY693" fmla="*/ 2145017 h 3518656"/>
              <a:gd name="connsiteX694" fmla="*/ 6831234 w 7931326"/>
              <a:gd name="connsiteY694" fmla="*/ 2165021 h 3518656"/>
              <a:gd name="connsiteX695" fmla="*/ 6827014 w 7931326"/>
              <a:gd name="connsiteY695" fmla="*/ 2185964 h 3518656"/>
              <a:gd name="connsiteX696" fmla="*/ 6778253 w 7931326"/>
              <a:gd name="connsiteY696" fmla="*/ 2233162 h 3518656"/>
              <a:gd name="connsiteX697" fmla="*/ 6726679 w 7931326"/>
              <a:gd name="connsiteY697" fmla="*/ 2275672 h 3518656"/>
              <a:gd name="connsiteX698" fmla="*/ 6749028 w 7931326"/>
              <a:gd name="connsiteY698" fmla="*/ 2275672 h 3518656"/>
              <a:gd name="connsiteX699" fmla="*/ 6767469 w 7931326"/>
              <a:gd name="connsiteY699" fmla="*/ 2276140 h 3518656"/>
              <a:gd name="connsiteX700" fmla="*/ 6712144 w 7931326"/>
              <a:gd name="connsiteY700" fmla="*/ 2328496 h 3518656"/>
              <a:gd name="connsiteX701" fmla="*/ 6635877 w 7931326"/>
              <a:gd name="connsiteY701" fmla="*/ 2383508 h 3518656"/>
              <a:gd name="connsiteX702" fmla="*/ 6591179 w 7931326"/>
              <a:gd name="connsiteY702" fmla="*/ 2427112 h 3518656"/>
              <a:gd name="connsiteX703" fmla="*/ 6559297 w 7931326"/>
              <a:gd name="connsiteY703" fmla="*/ 2448523 h 3518656"/>
              <a:gd name="connsiteX704" fmla="*/ 6482717 w 7931326"/>
              <a:gd name="connsiteY704" fmla="*/ 2505724 h 3518656"/>
              <a:gd name="connsiteX705" fmla="*/ 6418641 w 7931326"/>
              <a:gd name="connsiteY705" fmla="*/ 2574646 h 3518656"/>
              <a:gd name="connsiteX706" fmla="*/ 6456149 w 7931326"/>
              <a:gd name="connsiteY706" fmla="*/ 2549640 h 3518656"/>
              <a:gd name="connsiteX707" fmla="*/ 6534760 w 7931326"/>
              <a:gd name="connsiteY707" fmla="*/ 2485563 h 3518656"/>
              <a:gd name="connsiteX708" fmla="*/ 6561642 w 7931326"/>
              <a:gd name="connsiteY708" fmla="*/ 2466965 h 3518656"/>
              <a:gd name="connsiteX709" fmla="*/ 6577582 w 7931326"/>
              <a:gd name="connsiteY709" fmla="*/ 2459619 h 3518656"/>
              <a:gd name="connsiteX710" fmla="*/ 6553671 w 7931326"/>
              <a:gd name="connsiteY710" fmla="*/ 2480562 h 3518656"/>
              <a:gd name="connsiteX711" fmla="*/ 6524133 w 7931326"/>
              <a:gd name="connsiteY711" fmla="*/ 2507130 h 3518656"/>
              <a:gd name="connsiteX712" fmla="*/ 6431143 w 7931326"/>
              <a:gd name="connsiteY712" fmla="*/ 2586679 h 3518656"/>
              <a:gd name="connsiteX713" fmla="*/ 6336122 w 7931326"/>
              <a:gd name="connsiteY713" fmla="*/ 2664978 h 3518656"/>
              <a:gd name="connsiteX714" fmla="*/ 6262355 w 7931326"/>
              <a:gd name="connsiteY714" fmla="*/ 2719991 h 3518656"/>
              <a:gd name="connsiteX715" fmla="*/ 6190933 w 7931326"/>
              <a:gd name="connsiteY715" fmla="*/ 2780630 h 3518656"/>
              <a:gd name="connsiteX716" fmla="*/ 6285954 w 7931326"/>
              <a:gd name="connsiteY716" fmla="*/ 2715771 h 3518656"/>
              <a:gd name="connsiteX717" fmla="*/ 6374880 w 7931326"/>
              <a:gd name="connsiteY717" fmla="*/ 2640442 h 3518656"/>
              <a:gd name="connsiteX718" fmla="*/ 6396448 w 7931326"/>
              <a:gd name="connsiteY718" fmla="*/ 2658258 h 3518656"/>
              <a:gd name="connsiteX719" fmla="*/ 6303302 w 7931326"/>
              <a:gd name="connsiteY719" fmla="*/ 2742652 h 3518656"/>
              <a:gd name="connsiteX720" fmla="*/ 6338153 w 7931326"/>
              <a:gd name="connsiteY720" fmla="*/ 2732181 h 3518656"/>
              <a:gd name="connsiteX721" fmla="*/ 6320337 w 7931326"/>
              <a:gd name="connsiteY721" fmla="*/ 2774847 h 3518656"/>
              <a:gd name="connsiteX722" fmla="*/ 6249540 w 7931326"/>
              <a:gd name="connsiteY722" fmla="*/ 2832985 h 3518656"/>
              <a:gd name="connsiteX723" fmla="*/ 6176554 w 7931326"/>
              <a:gd name="connsiteY723" fmla="*/ 2889717 h 3518656"/>
              <a:gd name="connsiteX724" fmla="*/ 6018862 w 7931326"/>
              <a:gd name="connsiteY724" fmla="*/ 2987395 h 3518656"/>
              <a:gd name="connsiteX725" fmla="*/ 5872111 w 7931326"/>
              <a:gd name="connsiteY725" fmla="*/ 3075228 h 3518656"/>
              <a:gd name="connsiteX726" fmla="*/ 5860702 w 7931326"/>
              <a:gd name="connsiteY726" fmla="*/ 3075228 h 3518656"/>
              <a:gd name="connsiteX727" fmla="*/ 5834602 w 7931326"/>
              <a:gd name="connsiteY727" fmla="*/ 3095388 h 3518656"/>
              <a:gd name="connsiteX728" fmla="*/ 5713637 w 7931326"/>
              <a:gd name="connsiteY728" fmla="*/ 3162591 h 3518656"/>
              <a:gd name="connsiteX729" fmla="*/ 5584076 w 7931326"/>
              <a:gd name="connsiteY729" fmla="*/ 3233857 h 3518656"/>
              <a:gd name="connsiteX730" fmla="*/ 5558133 w 7931326"/>
              <a:gd name="connsiteY730" fmla="*/ 3245891 h 3518656"/>
              <a:gd name="connsiteX731" fmla="*/ 5527814 w 7931326"/>
              <a:gd name="connsiteY731" fmla="*/ 3260738 h 3518656"/>
              <a:gd name="connsiteX732" fmla="*/ 5465769 w 7931326"/>
              <a:gd name="connsiteY732" fmla="*/ 3292777 h 3518656"/>
              <a:gd name="connsiteX733" fmla="*/ 5333707 w 7931326"/>
              <a:gd name="connsiteY733" fmla="*/ 3356072 h 3518656"/>
              <a:gd name="connsiteX734" fmla="*/ 5112407 w 7931326"/>
              <a:gd name="connsiteY734" fmla="*/ 3405771 h 3518656"/>
              <a:gd name="connsiteX735" fmla="*/ 4994568 w 7931326"/>
              <a:gd name="connsiteY735" fmla="*/ 3403583 h 3518656"/>
              <a:gd name="connsiteX736" fmla="*/ 4939399 w 7931326"/>
              <a:gd name="connsiteY736" fmla="*/ 3392643 h 3518656"/>
              <a:gd name="connsiteX737" fmla="*/ 4760453 w 7931326"/>
              <a:gd name="connsiteY737" fmla="*/ 3342007 h 3518656"/>
              <a:gd name="connsiteX738" fmla="*/ 4765297 w 7931326"/>
              <a:gd name="connsiteY738" fmla="*/ 3347789 h 3518656"/>
              <a:gd name="connsiteX739" fmla="*/ 4745605 w 7931326"/>
              <a:gd name="connsiteY739" fmla="*/ 3341225 h 3518656"/>
              <a:gd name="connsiteX740" fmla="*/ 4715911 w 7931326"/>
              <a:gd name="connsiteY740" fmla="*/ 3319970 h 3518656"/>
              <a:gd name="connsiteX741" fmla="*/ 4707472 w 7931326"/>
              <a:gd name="connsiteY741" fmla="*/ 3307155 h 3518656"/>
              <a:gd name="connsiteX742" fmla="*/ 4636206 w 7931326"/>
              <a:gd name="connsiteY742" fmla="*/ 3234951 h 3518656"/>
              <a:gd name="connsiteX743" fmla="*/ 4532901 w 7931326"/>
              <a:gd name="connsiteY743" fmla="*/ 3098514 h 3518656"/>
              <a:gd name="connsiteX744" fmla="*/ 4478826 w 7931326"/>
              <a:gd name="connsiteY744" fmla="*/ 2938947 h 3518656"/>
              <a:gd name="connsiteX745" fmla="*/ 4445225 w 7931326"/>
              <a:gd name="connsiteY745" fmla="*/ 2856115 h 3518656"/>
              <a:gd name="connsiteX746" fmla="*/ 4437879 w 7931326"/>
              <a:gd name="connsiteY746" fmla="*/ 2856272 h 3518656"/>
              <a:gd name="connsiteX747" fmla="*/ 4438817 w 7931326"/>
              <a:gd name="connsiteY747" fmla="*/ 2782192 h 3518656"/>
              <a:gd name="connsiteX748" fmla="*/ 4444756 w 7931326"/>
              <a:gd name="connsiteY748" fmla="*/ 2740621 h 3518656"/>
              <a:gd name="connsiteX749" fmla="*/ 4452258 w 7931326"/>
              <a:gd name="connsiteY749" fmla="*/ 2706081 h 3518656"/>
              <a:gd name="connsiteX750" fmla="*/ 4462416 w 7931326"/>
              <a:gd name="connsiteY750" fmla="*/ 2616061 h 3518656"/>
              <a:gd name="connsiteX751" fmla="*/ 4482890 w 7931326"/>
              <a:gd name="connsiteY751" fmla="*/ 2544639 h 3518656"/>
              <a:gd name="connsiteX752" fmla="*/ 4495705 w 7931326"/>
              <a:gd name="connsiteY752" fmla="*/ 2519633 h 3518656"/>
              <a:gd name="connsiteX753" fmla="*/ 4498675 w 7931326"/>
              <a:gd name="connsiteY753" fmla="*/ 2491814 h 3518656"/>
              <a:gd name="connsiteX754" fmla="*/ 4500238 w 7931326"/>
              <a:gd name="connsiteY754" fmla="*/ 2478061 h 3518656"/>
              <a:gd name="connsiteX755" fmla="*/ 4500550 w 7931326"/>
              <a:gd name="connsiteY755" fmla="*/ 2474779 h 3518656"/>
              <a:gd name="connsiteX756" fmla="*/ 4500706 w 7931326"/>
              <a:gd name="connsiteY756" fmla="*/ 2472904 h 3518656"/>
              <a:gd name="connsiteX757" fmla="*/ 4501019 w 7931326"/>
              <a:gd name="connsiteY757" fmla="*/ 2469153 h 3518656"/>
              <a:gd name="connsiteX758" fmla="*/ 4503051 w 7931326"/>
              <a:gd name="connsiteY758" fmla="*/ 2439302 h 3518656"/>
              <a:gd name="connsiteX759" fmla="*/ 4507427 w 7931326"/>
              <a:gd name="connsiteY759" fmla="*/ 2379758 h 3518656"/>
              <a:gd name="connsiteX760" fmla="*/ 4555562 w 7931326"/>
              <a:gd name="connsiteY760" fmla="*/ 2141422 h 3518656"/>
              <a:gd name="connsiteX761" fmla="*/ 4572597 w 7931326"/>
              <a:gd name="connsiteY761" fmla="*/ 2094380 h 3518656"/>
              <a:gd name="connsiteX762" fmla="*/ 4589320 w 7931326"/>
              <a:gd name="connsiteY762" fmla="*/ 1980761 h 3518656"/>
              <a:gd name="connsiteX763" fmla="*/ 4615732 w 7931326"/>
              <a:gd name="connsiteY763" fmla="*/ 1858546 h 3518656"/>
              <a:gd name="connsiteX764" fmla="*/ 4627454 w 7931326"/>
              <a:gd name="connsiteY764" fmla="*/ 1733361 h 3518656"/>
              <a:gd name="connsiteX765" fmla="*/ 4646677 w 7931326"/>
              <a:gd name="connsiteY765" fmla="*/ 1681631 h 3518656"/>
              <a:gd name="connsiteX766" fmla="*/ 4656367 w 7931326"/>
              <a:gd name="connsiteY766" fmla="*/ 1655844 h 3518656"/>
              <a:gd name="connsiteX767" fmla="*/ 4665275 w 7931326"/>
              <a:gd name="connsiteY767" fmla="*/ 1632870 h 3518656"/>
              <a:gd name="connsiteX768" fmla="*/ 4684811 w 7931326"/>
              <a:gd name="connsiteY768" fmla="*/ 1532222 h 3518656"/>
              <a:gd name="connsiteX769" fmla="*/ 4695438 w 7931326"/>
              <a:gd name="connsiteY769" fmla="*/ 1502528 h 3518656"/>
              <a:gd name="connsiteX770" fmla="*/ 4705440 w 7931326"/>
              <a:gd name="connsiteY770" fmla="*/ 1473459 h 3518656"/>
              <a:gd name="connsiteX771" fmla="*/ 4712473 w 7931326"/>
              <a:gd name="connsiteY771" fmla="*/ 1403130 h 3518656"/>
              <a:gd name="connsiteX772" fmla="*/ 4715911 w 7931326"/>
              <a:gd name="connsiteY772" fmla="*/ 1371248 h 3518656"/>
              <a:gd name="connsiteX773" fmla="*/ 4714817 w 7931326"/>
              <a:gd name="connsiteY773" fmla="*/ 1355151 h 3518656"/>
              <a:gd name="connsiteX774" fmla="*/ 4712004 w 7931326"/>
              <a:gd name="connsiteY774" fmla="*/ 1339210 h 3518656"/>
              <a:gd name="connsiteX775" fmla="*/ 4710754 w 7931326"/>
              <a:gd name="connsiteY775" fmla="*/ 1313422 h 3518656"/>
              <a:gd name="connsiteX776" fmla="*/ 4709816 w 7931326"/>
              <a:gd name="connsiteY776" fmla="*/ 1302170 h 3518656"/>
              <a:gd name="connsiteX777" fmla="*/ 4708253 w 7931326"/>
              <a:gd name="connsiteY777" fmla="*/ 1292949 h 3518656"/>
              <a:gd name="connsiteX778" fmla="*/ 4707159 w 7931326"/>
              <a:gd name="connsiteY778" fmla="*/ 1284197 h 3518656"/>
              <a:gd name="connsiteX779" fmla="*/ 4705440 w 7931326"/>
              <a:gd name="connsiteY779" fmla="*/ 1278102 h 3518656"/>
              <a:gd name="connsiteX780" fmla="*/ 4704815 w 7931326"/>
              <a:gd name="connsiteY780" fmla="*/ 1273882 h 3518656"/>
              <a:gd name="connsiteX781" fmla="*/ 4704190 w 7931326"/>
              <a:gd name="connsiteY781" fmla="*/ 1272007 h 3518656"/>
              <a:gd name="connsiteX782" fmla="*/ 4708253 w 7931326"/>
              <a:gd name="connsiteY782" fmla="*/ 1268256 h 3518656"/>
              <a:gd name="connsiteX783" fmla="*/ 4708878 w 7931326"/>
              <a:gd name="connsiteY783" fmla="*/ 1265443 h 3518656"/>
              <a:gd name="connsiteX784" fmla="*/ 4704190 w 7931326"/>
              <a:gd name="connsiteY784" fmla="*/ 1261848 h 3518656"/>
              <a:gd name="connsiteX785" fmla="*/ 4700439 w 7931326"/>
              <a:gd name="connsiteY785" fmla="*/ 1261379 h 3518656"/>
              <a:gd name="connsiteX786" fmla="*/ 4699501 w 7931326"/>
              <a:gd name="connsiteY786" fmla="*/ 1258723 h 3518656"/>
              <a:gd name="connsiteX787" fmla="*/ 4702002 w 7931326"/>
              <a:gd name="connsiteY787" fmla="*/ 1247314 h 3518656"/>
              <a:gd name="connsiteX788" fmla="*/ 4713723 w 7931326"/>
              <a:gd name="connsiteY788" fmla="*/ 1246532 h 3518656"/>
              <a:gd name="connsiteX789" fmla="*/ 4720600 w 7931326"/>
              <a:gd name="connsiteY789" fmla="*/ 1246845 h 3518656"/>
              <a:gd name="connsiteX790" fmla="*/ 4726851 w 7931326"/>
              <a:gd name="connsiteY790" fmla="*/ 1248720 h 3518656"/>
              <a:gd name="connsiteX791" fmla="*/ 4733259 w 7931326"/>
              <a:gd name="connsiteY791" fmla="*/ 1251377 h 3518656"/>
              <a:gd name="connsiteX792" fmla="*/ 4737010 w 7931326"/>
              <a:gd name="connsiteY792" fmla="*/ 1252627 h 3518656"/>
              <a:gd name="connsiteX793" fmla="*/ 4739823 w 7931326"/>
              <a:gd name="connsiteY793" fmla="*/ 1254659 h 3518656"/>
              <a:gd name="connsiteX794" fmla="*/ 4746699 w 7931326"/>
              <a:gd name="connsiteY794" fmla="*/ 1259191 h 3518656"/>
              <a:gd name="connsiteX795" fmla="*/ 4754201 w 7931326"/>
              <a:gd name="connsiteY795" fmla="*/ 1268568 h 3518656"/>
              <a:gd name="connsiteX796" fmla="*/ 4772643 w 7931326"/>
              <a:gd name="connsiteY796" fmla="*/ 1260598 h 3518656"/>
              <a:gd name="connsiteX797" fmla="*/ 4765454 w 7931326"/>
              <a:gd name="connsiteY797" fmla="*/ 1235436 h 3518656"/>
              <a:gd name="connsiteX798" fmla="*/ 4759359 w 7931326"/>
              <a:gd name="connsiteY798" fmla="*/ 1227778 h 3518656"/>
              <a:gd name="connsiteX799" fmla="*/ 4750919 w 7931326"/>
              <a:gd name="connsiteY799" fmla="*/ 1220120 h 3518656"/>
              <a:gd name="connsiteX800" fmla="*/ 4740448 w 7931326"/>
              <a:gd name="connsiteY800" fmla="*/ 1212618 h 3518656"/>
              <a:gd name="connsiteX801" fmla="*/ 4734353 w 7931326"/>
              <a:gd name="connsiteY801" fmla="*/ 1209336 h 3518656"/>
              <a:gd name="connsiteX802" fmla="*/ 4727633 w 7931326"/>
              <a:gd name="connsiteY802" fmla="*/ 1206523 h 3518656"/>
              <a:gd name="connsiteX803" fmla="*/ 4702471 w 7931326"/>
              <a:gd name="connsiteY803" fmla="*/ 1201991 h 3518656"/>
              <a:gd name="connsiteX804" fmla="*/ 4689655 w 7931326"/>
              <a:gd name="connsiteY804" fmla="*/ 1202616 h 3518656"/>
              <a:gd name="connsiteX805" fmla="*/ 4676683 w 7931326"/>
              <a:gd name="connsiteY805" fmla="*/ 1204179 h 3518656"/>
              <a:gd name="connsiteX806" fmla="*/ 4643864 w 7931326"/>
              <a:gd name="connsiteY806" fmla="*/ 1207930 h 3518656"/>
              <a:gd name="connsiteX807" fmla="*/ 4619796 w 7931326"/>
              <a:gd name="connsiteY807" fmla="*/ 1184018 h 3518656"/>
              <a:gd name="connsiteX808" fmla="*/ 4603542 w 7931326"/>
              <a:gd name="connsiteY808" fmla="*/ 1187925 h 3518656"/>
              <a:gd name="connsiteX809" fmla="*/ 4589320 w 7931326"/>
              <a:gd name="connsiteY809" fmla="*/ 1207461 h 3518656"/>
              <a:gd name="connsiteX810" fmla="*/ 4561814 w 7931326"/>
              <a:gd name="connsiteY810" fmla="*/ 1212618 h 3518656"/>
              <a:gd name="connsiteX811" fmla="*/ 4546967 w 7931326"/>
              <a:gd name="connsiteY811" fmla="*/ 1208711 h 3518656"/>
              <a:gd name="connsiteX812" fmla="*/ 4530401 w 7931326"/>
              <a:gd name="connsiteY812" fmla="*/ 1209493 h 3518656"/>
              <a:gd name="connsiteX813" fmla="*/ 4525243 w 7931326"/>
              <a:gd name="connsiteY813" fmla="*/ 1213243 h 3518656"/>
              <a:gd name="connsiteX814" fmla="*/ 4537590 w 7931326"/>
              <a:gd name="connsiteY814" fmla="*/ 1264349 h 3518656"/>
              <a:gd name="connsiteX815" fmla="*/ 4595571 w 7931326"/>
              <a:gd name="connsiteY815" fmla="*/ 1244813 h 3518656"/>
              <a:gd name="connsiteX816" fmla="*/ 4638863 w 7931326"/>
              <a:gd name="connsiteY816" fmla="*/ 1226997 h 3518656"/>
              <a:gd name="connsiteX817" fmla="*/ 4681059 w 7931326"/>
              <a:gd name="connsiteY817" fmla="*/ 1226528 h 3518656"/>
              <a:gd name="connsiteX818" fmla="*/ 4701689 w 7931326"/>
              <a:gd name="connsiteY818" fmla="*/ 1231998 h 3518656"/>
              <a:gd name="connsiteX819" fmla="*/ 4706222 w 7931326"/>
              <a:gd name="connsiteY819" fmla="*/ 1231216 h 3518656"/>
              <a:gd name="connsiteX820" fmla="*/ 4708722 w 7931326"/>
              <a:gd name="connsiteY820" fmla="*/ 1233092 h 3518656"/>
              <a:gd name="connsiteX821" fmla="*/ 4694969 w 7931326"/>
              <a:gd name="connsiteY821" fmla="*/ 1250439 h 3518656"/>
              <a:gd name="connsiteX822" fmla="*/ 4688249 w 7931326"/>
              <a:gd name="connsiteY822" fmla="*/ 1258254 h 3518656"/>
              <a:gd name="connsiteX823" fmla="*/ 4684654 w 7931326"/>
              <a:gd name="connsiteY823" fmla="*/ 1263255 h 3518656"/>
              <a:gd name="connsiteX824" fmla="*/ 4682310 w 7931326"/>
              <a:gd name="connsiteY824" fmla="*/ 1264505 h 3518656"/>
              <a:gd name="connsiteX825" fmla="*/ 4679184 w 7931326"/>
              <a:gd name="connsiteY825" fmla="*/ 1260285 h 3518656"/>
              <a:gd name="connsiteX826" fmla="*/ 4627610 w 7931326"/>
              <a:gd name="connsiteY826" fmla="*/ 1265599 h 3518656"/>
              <a:gd name="connsiteX827" fmla="*/ 4592758 w 7931326"/>
              <a:gd name="connsiteY827" fmla="*/ 1273101 h 3518656"/>
              <a:gd name="connsiteX828" fmla="*/ 4553218 w 7931326"/>
              <a:gd name="connsiteY828" fmla="*/ 1282478 h 3518656"/>
              <a:gd name="connsiteX829" fmla="*/ 4540403 w 7931326"/>
              <a:gd name="connsiteY829" fmla="*/ 1291074 h 3518656"/>
              <a:gd name="connsiteX830" fmla="*/ 4527744 w 7931326"/>
              <a:gd name="connsiteY830" fmla="*/ 1297481 h 3518656"/>
              <a:gd name="connsiteX831" fmla="*/ 4500862 w 7931326"/>
              <a:gd name="connsiteY831" fmla="*/ 1315298 h 3518656"/>
              <a:gd name="connsiteX832" fmla="*/ 4423657 w 7931326"/>
              <a:gd name="connsiteY832" fmla="*/ 1369841 h 3518656"/>
              <a:gd name="connsiteX833" fmla="*/ 4336294 w 7931326"/>
              <a:gd name="connsiteY833" fmla="*/ 1436732 h 3518656"/>
              <a:gd name="connsiteX834" fmla="*/ 4314258 w 7931326"/>
              <a:gd name="connsiteY834" fmla="*/ 1459549 h 3518656"/>
              <a:gd name="connsiteX835" fmla="*/ 4293472 w 7931326"/>
              <a:gd name="connsiteY835" fmla="*/ 1473146 h 3518656"/>
              <a:gd name="connsiteX836" fmla="*/ 4305662 w 7931326"/>
              <a:gd name="connsiteY836" fmla="*/ 1441420 h 3518656"/>
              <a:gd name="connsiteX837" fmla="*/ 4341295 w 7931326"/>
              <a:gd name="connsiteY837" fmla="*/ 1397660 h 3518656"/>
              <a:gd name="connsiteX838" fmla="*/ 4285032 w 7931326"/>
              <a:gd name="connsiteY838" fmla="*/ 1422666 h 3518656"/>
              <a:gd name="connsiteX839" fmla="*/ 4223769 w 7931326"/>
              <a:gd name="connsiteY839" fmla="*/ 1495339 h 3518656"/>
              <a:gd name="connsiteX840" fmla="*/ 4082487 w 7931326"/>
              <a:gd name="connsiteY840" fmla="*/ 1640997 h 3518656"/>
              <a:gd name="connsiteX841" fmla="*/ 4077485 w 7931326"/>
              <a:gd name="connsiteY841" fmla="*/ 1642091 h 3518656"/>
              <a:gd name="connsiteX842" fmla="*/ 3945268 w 7931326"/>
              <a:gd name="connsiteY842" fmla="*/ 1797438 h 3518656"/>
              <a:gd name="connsiteX843" fmla="*/ 3913854 w 7931326"/>
              <a:gd name="connsiteY843" fmla="*/ 1840729 h 3518656"/>
              <a:gd name="connsiteX844" fmla="*/ 3890099 w 7931326"/>
              <a:gd name="connsiteY844" fmla="*/ 1882301 h 3518656"/>
              <a:gd name="connsiteX845" fmla="*/ 3904321 w 7931326"/>
              <a:gd name="connsiteY845" fmla="*/ 1881363 h 3518656"/>
              <a:gd name="connsiteX846" fmla="*/ 3884942 w 7931326"/>
              <a:gd name="connsiteY846" fmla="*/ 1911370 h 3518656"/>
              <a:gd name="connsiteX847" fmla="*/ 3874471 w 7931326"/>
              <a:gd name="connsiteY847" fmla="*/ 1916371 h 3518656"/>
              <a:gd name="connsiteX848" fmla="*/ 3860249 w 7931326"/>
              <a:gd name="connsiteY848" fmla="*/ 1932938 h 3518656"/>
              <a:gd name="connsiteX849" fmla="*/ 3851497 w 7931326"/>
              <a:gd name="connsiteY849" fmla="*/ 1959975 h 3518656"/>
              <a:gd name="connsiteX850" fmla="*/ 3850246 w 7931326"/>
              <a:gd name="connsiteY850" fmla="*/ 1984512 h 3518656"/>
              <a:gd name="connsiteX851" fmla="*/ 3786482 w 7931326"/>
              <a:gd name="connsiteY851" fmla="*/ 2072500 h 3518656"/>
              <a:gd name="connsiteX852" fmla="*/ 3726156 w 7931326"/>
              <a:gd name="connsiteY852" fmla="*/ 2144861 h 3518656"/>
              <a:gd name="connsiteX853" fmla="*/ 3688647 w 7931326"/>
              <a:gd name="connsiteY853" fmla="*/ 2204718 h 3518656"/>
              <a:gd name="connsiteX854" fmla="*/ 3650983 w 7931326"/>
              <a:gd name="connsiteY854" fmla="*/ 2227848 h 3518656"/>
              <a:gd name="connsiteX855" fmla="*/ 3594876 w 7931326"/>
              <a:gd name="connsiteY855" fmla="*/ 2325839 h 3518656"/>
              <a:gd name="connsiteX856" fmla="*/ 3585186 w 7931326"/>
              <a:gd name="connsiteY856" fmla="*/ 2292082 h 3518656"/>
              <a:gd name="connsiteX857" fmla="*/ 3590656 w 7931326"/>
              <a:gd name="connsiteY857" fmla="*/ 2242383 h 3518656"/>
              <a:gd name="connsiteX858" fmla="*/ 3554867 w 7931326"/>
              <a:gd name="connsiteY858" fmla="*/ 2297708 h 3518656"/>
              <a:gd name="connsiteX859" fmla="*/ 3533456 w 7931326"/>
              <a:gd name="connsiteY859" fmla="*/ 2376319 h 3518656"/>
              <a:gd name="connsiteX860" fmla="*/ 3376077 w 7931326"/>
              <a:gd name="connsiteY860" fmla="*/ 2587461 h 3518656"/>
              <a:gd name="connsiteX861" fmla="*/ 3197130 w 7931326"/>
              <a:gd name="connsiteY861" fmla="*/ 2774222 h 3518656"/>
              <a:gd name="connsiteX862" fmla="*/ 3129146 w 7931326"/>
              <a:gd name="connsiteY862" fmla="*/ 2855178 h 3518656"/>
              <a:gd name="connsiteX863" fmla="*/ 3061162 w 7931326"/>
              <a:gd name="connsiteY863" fmla="*/ 2918473 h 3518656"/>
              <a:gd name="connsiteX864" fmla="*/ 3066632 w 7931326"/>
              <a:gd name="connsiteY864" fmla="*/ 2906439 h 3518656"/>
              <a:gd name="connsiteX865" fmla="*/ 3076165 w 7931326"/>
              <a:gd name="connsiteY865" fmla="*/ 2893468 h 3518656"/>
              <a:gd name="connsiteX866" fmla="*/ 3061005 w 7931326"/>
              <a:gd name="connsiteY866" fmla="*/ 2890342 h 3518656"/>
              <a:gd name="connsiteX867" fmla="*/ 3017558 w 7931326"/>
              <a:gd name="connsiteY867" fmla="*/ 2929569 h 3518656"/>
              <a:gd name="connsiteX868" fmla="*/ 3007087 w 7931326"/>
              <a:gd name="connsiteY868" fmla="*/ 2981144 h 3518656"/>
              <a:gd name="connsiteX869" fmla="*/ 2945823 w 7931326"/>
              <a:gd name="connsiteY869" fmla="*/ 3049284 h 3518656"/>
              <a:gd name="connsiteX870" fmla="*/ 2934102 w 7931326"/>
              <a:gd name="connsiteY870" fmla="*/ 3061006 h 3518656"/>
              <a:gd name="connsiteX871" fmla="*/ 2920349 w 7931326"/>
              <a:gd name="connsiteY871" fmla="*/ 3074133 h 3518656"/>
              <a:gd name="connsiteX872" fmla="*/ 2892374 w 7931326"/>
              <a:gd name="connsiteY872" fmla="*/ 3099608 h 3518656"/>
              <a:gd name="connsiteX873" fmla="*/ 2835173 w 7931326"/>
              <a:gd name="connsiteY873" fmla="*/ 3147275 h 3518656"/>
              <a:gd name="connsiteX874" fmla="*/ 2718584 w 7931326"/>
              <a:gd name="connsiteY874" fmla="*/ 3236045 h 3518656"/>
              <a:gd name="connsiteX875" fmla="*/ 2599182 w 7931326"/>
              <a:gd name="connsiteY875" fmla="*/ 3313250 h 3518656"/>
              <a:gd name="connsiteX876" fmla="*/ 2555891 w 7931326"/>
              <a:gd name="connsiteY876" fmla="*/ 3348883 h 3518656"/>
              <a:gd name="connsiteX877" fmla="*/ 2486500 w 7931326"/>
              <a:gd name="connsiteY877" fmla="*/ 3404208 h 3518656"/>
              <a:gd name="connsiteX878" fmla="*/ 2417266 w 7931326"/>
              <a:gd name="connsiteY878" fmla="*/ 3452500 h 3518656"/>
              <a:gd name="connsiteX879" fmla="*/ 2378038 w 7931326"/>
              <a:gd name="connsiteY879" fmla="*/ 3472036 h 3518656"/>
              <a:gd name="connsiteX880" fmla="*/ 2372725 w 7931326"/>
              <a:gd name="connsiteY880" fmla="*/ 3458908 h 3518656"/>
              <a:gd name="connsiteX881" fmla="*/ 2393979 w 7931326"/>
              <a:gd name="connsiteY881" fmla="*/ 3435934 h 3518656"/>
              <a:gd name="connsiteX882" fmla="*/ 2308648 w 7931326"/>
              <a:gd name="connsiteY882" fmla="*/ 3474224 h 3518656"/>
              <a:gd name="connsiteX883" fmla="*/ 2285674 w 7931326"/>
              <a:gd name="connsiteY883" fmla="*/ 3483914 h 3518656"/>
              <a:gd name="connsiteX884" fmla="*/ 2262543 w 7931326"/>
              <a:gd name="connsiteY884" fmla="*/ 3492509 h 3518656"/>
              <a:gd name="connsiteX885" fmla="*/ 2217221 w 7931326"/>
              <a:gd name="connsiteY885" fmla="*/ 3503137 h 3518656"/>
              <a:gd name="connsiteX886" fmla="*/ 2131107 w 7931326"/>
              <a:gd name="connsiteY886" fmla="*/ 3518140 h 3518656"/>
              <a:gd name="connsiteX887" fmla="*/ 2059841 w 7931326"/>
              <a:gd name="connsiteY887" fmla="*/ 3515640 h 3518656"/>
              <a:gd name="connsiteX888" fmla="*/ 2141735 w 7931326"/>
              <a:gd name="connsiteY888" fmla="*/ 3488446 h 3518656"/>
              <a:gd name="connsiteX889" fmla="*/ 2214720 w 7931326"/>
              <a:gd name="connsiteY889" fmla="*/ 3473755 h 3518656"/>
              <a:gd name="connsiteX890" fmla="*/ 2251760 w 7931326"/>
              <a:gd name="connsiteY890" fmla="*/ 3465160 h 3518656"/>
              <a:gd name="connsiteX891" fmla="*/ 2270201 w 7931326"/>
              <a:gd name="connsiteY891" fmla="*/ 3460784 h 3518656"/>
              <a:gd name="connsiteX892" fmla="*/ 2289737 w 7931326"/>
              <a:gd name="connsiteY892" fmla="*/ 3453751 h 3518656"/>
              <a:gd name="connsiteX893" fmla="*/ 2300677 w 7931326"/>
              <a:gd name="connsiteY893" fmla="*/ 3441404 h 3518656"/>
              <a:gd name="connsiteX894" fmla="*/ 2315680 w 7931326"/>
              <a:gd name="connsiteY894" fmla="*/ 3429995 h 3518656"/>
              <a:gd name="connsiteX895" fmla="*/ 2358034 w 7931326"/>
              <a:gd name="connsiteY895" fmla="*/ 3422025 h 3518656"/>
              <a:gd name="connsiteX896" fmla="*/ 2384290 w 7931326"/>
              <a:gd name="connsiteY896" fmla="*/ 3425151 h 3518656"/>
              <a:gd name="connsiteX897" fmla="*/ 2401325 w 7931326"/>
              <a:gd name="connsiteY897" fmla="*/ 3415617 h 3518656"/>
              <a:gd name="connsiteX898" fmla="*/ 2418985 w 7931326"/>
              <a:gd name="connsiteY898" fmla="*/ 3404677 h 3518656"/>
              <a:gd name="connsiteX899" fmla="*/ 2455712 w 7931326"/>
              <a:gd name="connsiteY899" fmla="*/ 3382641 h 3518656"/>
              <a:gd name="connsiteX900" fmla="*/ 2494315 w 7931326"/>
              <a:gd name="connsiteY900" fmla="*/ 3360136 h 3518656"/>
              <a:gd name="connsiteX901" fmla="*/ 2514319 w 7931326"/>
              <a:gd name="connsiteY901" fmla="*/ 3348571 h 3518656"/>
              <a:gd name="connsiteX902" fmla="*/ 2534949 w 7931326"/>
              <a:gd name="connsiteY902" fmla="*/ 3334974 h 3518656"/>
              <a:gd name="connsiteX903" fmla="*/ 2618093 w 7931326"/>
              <a:gd name="connsiteY903" fmla="*/ 3281368 h 3518656"/>
              <a:gd name="connsiteX904" fmla="*/ 2659039 w 7931326"/>
              <a:gd name="connsiteY904" fmla="*/ 3253080 h 3518656"/>
              <a:gd name="connsiteX905" fmla="*/ 2699830 w 7931326"/>
              <a:gd name="connsiteY905" fmla="*/ 3224011 h 3518656"/>
              <a:gd name="connsiteX906" fmla="*/ 2730149 w 7931326"/>
              <a:gd name="connsiteY906" fmla="*/ 3195723 h 3518656"/>
              <a:gd name="connsiteX907" fmla="*/ 2754061 w 7931326"/>
              <a:gd name="connsiteY907" fmla="*/ 3168686 h 3518656"/>
              <a:gd name="connsiteX908" fmla="*/ 2667010 w 7931326"/>
              <a:gd name="connsiteY908" fmla="*/ 3227137 h 3518656"/>
              <a:gd name="connsiteX909" fmla="*/ 2623719 w 7931326"/>
              <a:gd name="connsiteY909" fmla="*/ 3255425 h 3518656"/>
              <a:gd name="connsiteX910" fmla="*/ 2580272 w 7931326"/>
              <a:gd name="connsiteY910" fmla="*/ 3280587 h 3518656"/>
              <a:gd name="connsiteX911" fmla="*/ 2533386 w 7931326"/>
              <a:gd name="connsiteY911" fmla="*/ 3294652 h 3518656"/>
              <a:gd name="connsiteX912" fmla="*/ 2509162 w 7931326"/>
              <a:gd name="connsiteY912" fmla="*/ 3312781 h 3518656"/>
              <a:gd name="connsiteX913" fmla="*/ 2484937 w 7931326"/>
              <a:gd name="connsiteY913" fmla="*/ 3328722 h 3518656"/>
              <a:gd name="connsiteX914" fmla="*/ 2436020 w 7931326"/>
              <a:gd name="connsiteY914" fmla="*/ 3360761 h 3518656"/>
              <a:gd name="connsiteX915" fmla="*/ 2411327 w 7931326"/>
              <a:gd name="connsiteY915" fmla="*/ 3376858 h 3518656"/>
              <a:gd name="connsiteX916" fmla="*/ 2386634 w 7931326"/>
              <a:gd name="connsiteY916" fmla="*/ 3391705 h 3518656"/>
              <a:gd name="connsiteX917" fmla="*/ 2338186 w 7931326"/>
              <a:gd name="connsiteY917" fmla="*/ 3415304 h 3518656"/>
              <a:gd name="connsiteX918" fmla="*/ 2290362 w 7931326"/>
              <a:gd name="connsiteY918" fmla="*/ 3428432 h 3518656"/>
              <a:gd name="connsiteX919" fmla="*/ 2277703 w 7931326"/>
              <a:gd name="connsiteY919" fmla="*/ 3431871 h 3518656"/>
              <a:gd name="connsiteX920" fmla="*/ 2265513 w 7931326"/>
              <a:gd name="connsiteY920" fmla="*/ 3433590 h 3518656"/>
              <a:gd name="connsiteX921" fmla="*/ 2240038 w 7931326"/>
              <a:gd name="connsiteY921" fmla="*/ 3437653 h 3518656"/>
              <a:gd name="connsiteX922" fmla="*/ 2184713 w 7931326"/>
              <a:gd name="connsiteY922" fmla="*/ 3447812 h 3518656"/>
              <a:gd name="connsiteX923" fmla="*/ 2125950 w 7931326"/>
              <a:gd name="connsiteY923" fmla="*/ 3454063 h 3518656"/>
              <a:gd name="connsiteX924" fmla="*/ 1922310 w 7931326"/>
              <a:gd name="connsiteY924" fmla="*/ 3425307 h 3518656"/>
              <a:gd name="connsiteX925" fmla="*/ 1851513 w 7931326"/>
              <a:gd name="connsiteY925" fmla="*/ 3387017 h 3518656"/>
              <a:gd name="connsiteX926" fmla="*/ 1791968 w 7931326"/>
              <a:gd name="connsiteY926" fmla="*/ 3334192 h 3518656"/>
              <a:gd name="connsiteX927" fmla="*/ 1757273 w 7931326"/>
              <a:gd name="connsiteY927" fmla="*/ 3289338 h 3518656"/>
              <a:gd name="connsiteX928" fmla="*/ 1731329 w 7931326"/>
              <a:gd name="connsiteY928" fmla="*/ 3243234 h 3518656"/>
              <a:gd name="connsiteX929" fmla="*/ 1731173 w 7931326"/>
              <a:gd name="connsiteY929" fmla="*/ 3249955 h 3518656"/>
              <a:gd name="connsiteX930" fmla="*/ 1706324 w 7931326"/>
              <a:gd name="connsiteY930" fmla="*/ 3187753 h 3518656"/>
              <a:gd name="connsiteX931" fmla="*/ 1696947 w 7931326"/>
              <a:gd name="connsiteY931" fmla="*/ 3153839 h 3518656"/>
              <a:gd name="connsiteX932" fmla="*/ 1691320 w 7931326"/>
              <a:gd name="connsiteY932" fmla="*/ 3137429 h 3518656"/>
              <a:gd name="connsiteX933" fmla="*/ 1686632 w 7931326"/>
              <a:gd name="connsiteY933" fmla="*/ 3119300 h 3518656"/>
              <a:gd name="connsiteX934" fmla="*/ 1673191 w 7931326"/>
              <a:gd name="connsiteY934" fmla="*/ 3065382 h 3518656"/>
              <a:gd name="connsiteX935" fmla="*/ 1671316 w 7931326"/>
              <a:gd name="connsiteY935" fmla="*/ 3052254 h 3518656"/>
              <a:gd name="connsiteX936" fmla="*/ 1672254 w 7931326"/>
              <a:gd name="connsiteY936" fmla="*/ 3038188 h 3518656"/>
              <a:gd name="connsiteX937" fmla="*/ 1677880 w 7931326"/>
              <a:gd name="connsiteY937" fmla="*/ 3011619 h 3518656"/>
              <a:gd name="connsiteX938" fmla="*/ 1671785 w 7931326"/>
              <a:gd name="connsiteY938" fmla="*/ 2960827 h 3518656"/>
              <a:gd name="connsiteX939" fmla="*/ 1671628 w 7931326"/>
              <a:gd name="connsiteY939" fmla="*/ 2940353 h 3518656"/>
              <a:gd name="connsiteX940" fmla="*/ 1673035 w 7931326"/>
              <a:gd name="connsiteY940" fmla="*/ 2923631 h 3518656"/>
              <a:gd name="connsiteX941" fmla="*/ 1692414 w 7931326"/>
              <a:gd name="connsiteY941" fmla="*/ 2860648 h 3518656"/>
              <a:gd name="connsiteX942" fmla="*/ 1692414 w 7931326"/>
              <a:gd name="connsiteY942" fmla="*/ 2840018 h 3518656"/>
              <a:gd name="connsiteX943" fmla="*/ 1693665 w 7931326"/>
              <a:gd name="connsiteY943" fmla="*/ 2818607 h 3518656"/>
              <a:gd name="connsiteX944" fmla="*/ 1696009 w 7931326"/>
              <a:gd name="connsiteY944" fmla="*/ 2775472 h 3518656"/>
              <a:gd name="connsiteX945" fmla="*/ 1698666 w 7931326"/>
              <a:gd name="connsiteY945" fmla="*/ 2731712 h 3518656"/>
              <a:gd name="connsiteX946" fmla="*/ 1703667 w 7931326"/>
              <a:gd name="connsiteY946" fmla="*/ 2686546 h 3518656"/>
              <a:gd name="connsiteX947" fmla="*/ 1722734 w 7931326"/>
              <a:gd name="connsiteY947" fmla="*/ 2679200 h 3518656"/>
              <a:gd name="connsiteX948" fmla="*/ 1791656 w 7931326"/>
              <a:gd name="connsiteY948" fmla="*/ 2402888 h 3518656"/>
              <a:gd name="connsiteX949" fmla="*/ 1789155 w 7931326"/>
              <a:gd name="connsiteY949" fmla="*/ 2383352 h 3518656"/>
              <a:gd name="connsiteX950" fmla="*/ 1821662 w 7931326"/>
              <a:gd name="connsiteY950" fmla="*/ 2308804 h 3518656"/>
              <a:gd name="connsiteX951" fmla="*/ 1832133 w 7931326"/>
              <a:gd name="connsiteY951" fmla="*/ 2279422 h 3518656"/>
              <a:gd name="connsiteX952" fmla="*/ 1841198 w 7931326"/>
              <a:gd name="connsiteY952" fmla="*/ 2254729 h 3518656"/>
              <a:gd name="connsiteX953" fmla="*/ 1845261 w 7931326"/>
              <a:gd name="connsiteY953" fmla="*/ 2191434 h 3518656"/>
              <a:gd name="connsiteX954" fmla="*/ 1870111 w 7931326"/>
              <a:gd name="connsiteY954" fmla="*/ 2105008 h 3518656"/>
              <a:gd name="connsiteX955" fmla="*/ 1898242 w 7931326"/>
              <a:gd name="connsiteY955" fmla="*/ 2051089 h 3518656"/>
              <a:gd name="connsiteX956" fmla="*/ 1939814 w 7931326"/>
              <a:gd name="connsiteY956" fmla="*/ 1988575 h 3518656"/>
              <a:gd name="connsiteX957" fmla="*/ 1926530 w 7931326"/>
              <a:gd name="connsiteY957" fmla="*/ 2038899 h 3518656"/>
              <a:gd name="connsiteX958" fmla="*/ 1942471 w 7931326"/>
              <a:gd name="connsiteY958" fmla="*/ 2019364 h 3518656"/>
              <a:gd name="connsiteX959" fmla="*/ 1974978 w 7931326"/>
              <a:gd name="connsiteY959" fmla="*/ 1937626 h 3518656"/>
              <a:gd name="connsiteX960" fmla="*/ 2003422 w 7931326"/>
              <a:gd name="connsiteY960" fmla="*/ 1871830 h 3518656"/>
              <a:gd name="connsiteX961" fmla="*/ 2004673 w 7931326"/>
              <a:gd name="connsiteY961" fmla="*/ 1879019 h 3518656"/>
              <a:gd name="connsiteX962" fmla="*/ 2002641 w 7931326"/>
              <a:gd name="connsiteY962" fmla="*/ 1888396 h 3518656"/>
              <a:gd name="connsiteX963" fmla="*/ 2008580 w 7931326"/>
              <a:gd name="connsiteY963" fmla="*/ 1906369 h 3518656"/>
              <a:gd name="connsiteX964" fmla="*/ 1984043 w 7931326"/>
              <a:gd name="connsiteY964" fmla="*/ 1957631 h 3518656"/>
              <a:gd name="connsiteX965" fmla="*/ 1977948 w 7931326"/>
              <a:gd name="connsiteY965" fmla="*/ 2035148 h 3518656"/>
              <a:gd name="connsiteX966" fmla="*/ 1942002 w 7931326"/>
              <a:gd name="connsiteY966" fmla="*/ 2118605 h 3518656"/>
              <a:gd name="connsiteX967" fmla="*/ 1964976 w 7931326"/>
              <a:gd name="connsiteY967" fmla="*/ 2126732 h 3518656"/>
              <a:gd name="connsiteX968" fmla="*/ 2004204 w 7931326"/>
              <a:gd name="connsiteY968" fmla="*/ 2023896 h 3518656"/>
              <a:gd name="connsiteX969" fmla="*/ 2045619 w 7931326"/>
              <a:gd name="connsiteY969" fmla="*/ 1915277 h 3518656"/>
              <a:gd name="connsiteX970" fmla="*/ 2114541 w 7931326"/>
              <a:gd name="connsiteY970" fmla="*/ 1768369 h 3518656"/>
              <a:gd name="connsiteX971" fmla="*/ 2177368 w 7931326"/>
              <a:gd name="connsiteY971" fmla="*/ 1625524 h 3518656"/>
              <a:gd name="connsiteX972" fmla="*/ 2210032 w 7931326"/>
              <a:gd name="connsiteY972" fmla="*/ 1526127 h 3518656"/>
              <a:gd name="connsiteX973" fmla="*/ 2246915 w 7931326"/>
              <a:gd name="connsiteY973" fmla="*/ 1446577 h 3518656"/>
              <a:gd name="connsiteX974" fmla="*/ 2247853 w 7931326"/>
              <a:gd name="connsiteY974" fmla="*/ 1410007 h 3518656"/>
              <a:gd name="connsiteX975" fmla="*/ 2247540 w 7931326"/>
              <a:gd name="connsiteY975" fmla="*/ 1380781 h 3518656"/>
              <a:gd name="connsiteX976" fmla="*/ 2241601 w 7931326"/>
              <a:gd name="connsiteY976" fmla="*/ 1397504 h 3518656"/>
              <a:gd name="connsiteX977" fmla="*/ 2238788 w 7931326"/>
              <a:gd name="connsiteY977" fmla="*/ 1411882 h 3518656"/>
              <a:gd name="connsiteX978" fmla="*/ 2164552 w 7931326"/>
              <a:gd name="connsiteY978" fmla="*/ 1603332 h 3518656"/>
              <a:gd name="connsiteX979" fmla="*/ 2091723 w 7931326"/>
              <a:gd name="connsiteY979" fmla="*/ 1795719 h 3518656"/>
              <a:gd name="connsiteX980" fmla="*/ 2069844 w 7931326"/>
              <a:gd name="connsiteY980" fmla="*/ 1810566 h 3518656"/>
              <a:gd name="connsiteX981" fmla="*/ 2036398 w 7931326"/>
              <a:gd name="connsiteY981" fmla="*/ 1828226 h 3518656"/>
              <a:gd name="connsiteX982" fmla="*/ 2025771 w 7931326"/>
              <a:gd name="connsiteY982" fmla="*/ 1800408 h 3518656"/>
              <a:gd name="connsiteX983" fmla="*/ 2072032 w 7931326"/>
              <a:gd name="connsiteY983" fmla="*/ 1663814 h 3518656"/>
              <a:gd name="connsiteX984" fmla="*/ 2127044 w 7931326"/>
              <a:gd name="connsiteY984" fmla="*/ 1533003 h 3518656"/>
              <a:gd name="connsiteX985" fmla="*/ 2133295 w 7931326"/>
              <a:gd name="connsiteY985" fmla="*/ 1477053 h 3518656"/>
              <a:gd name="connsiteX986" fmla="*/ 2138453 w 7931326"/>
              <a:gd name="connsiteY986" fmla="*/ 1421728 h 3518656"/>
              <a:gd name="connsiteX987" fmla="*/ 2163615 w 7931326"/>
              <a:gd name="connsiteY987" fmla="*/ 1419540 h 3518656"/>
              <a:gd name="connsiteX988" fmla="*/ 2181900 w 7931326"/>
              <a:gd name="connsiteY988" fmla="*/ 1325613 h 3518656"/>
              <a:gd name="connsiteX989" fmla="*/ 2207375 w 7931326"/>
              <a:gd name="connsiteY989" fmla="*/ 1224183 h 3518656"/>
              <a:gd name="connsiteX990" fmla="*/ 2220034 w 7931326"/>
              <a:gd name="connsiteY990" fmla="*/ 1271225 h 3518656"/>
              <a:gd name="connsiteX991" fmla="*/ 2197685 w 7931326"/>
              <a:gd name="connsiteY991" fmla="*/ 1362027 h 3518656"/>
              <a:gd name="connsiteX992" fmla="*/ 2202999 w 7931326"/>
              <a:gd name="connsiteY992" fmla="*/ 1370154 h 3518656"/>
              <a:gd name="connsiteX993" fmla="*/ 2205187 w 7931326"/>
              <a:gd name="connsiteY993" fmla="*/ 1380625 h 3518656"/>
              <a:gd name="connsiteX994" fmla="*/ 2191902 w 7931326"/>
              <a:gd name="connsiteY994" fmla="*/ 1404693 h 3518656"/>
              <a:gd name="connsiteX995" fmla="*/ 2177993 w 7931326"/>
              <a:gd name="connsiteY995" fmla="*/ 1417040 h 3518656"/>
              <a:gd name="connsiteX996" fmla="*/ 2120480 w 7931326"/>
              <a:gd name="connsiteY996" fmla="*/ 1593173 h 3518656"/>
              <a:gd name="connsiteX997" fmla="*/ 2115792 w 7931326"/>
              <a:gd name="connsiteY997" fmla="*/ 1628181 h 3518656"/>
              <a:gd name="connsiteX998" fmla="*/ 2121418 w 7931326"/>
              <a:gd name="connsiteY998" fmla="*/ 1664127 h 3518656"/>
              <a:gd name="connsiteX999" fmla="*/ 2154081 w 7931326"/>
              <a:gd name="connsiteY999" fmla="*/ 1601769 h 3518656"/>
              <a:gd name="connsiteX1000" fmla="*/ 2206124 w 7931326"/>
              <a:gd name="connsiteY1000" fmla="*/ 1396097 h 3518656"/>
              <a:gd name="connsiteX1001" fmla="*/ 2230818 w 7931326"/>
              <a:gd name="connsiteY1001" fmla="*/ 1336240 h 3518656"/>
              <a:gd name="connsiteX1002" fmla="*/ 2254104 w 7931326"/>
              <a:gd name="connsiteY1002" fmla="*/ 1262161 h 3518656"/>
              <a:gd name="connsiteX1003" fmla="*/ 2271920 w 7931326"/>
              <a:gd name="connsiteY1003" fmla="*/ 1187300 h 3518656"/>
              <a:gd name="connsiteX1004" fmla="*/ 2282079 w 7931326"/>
              <a:gd name="connsiteY1004" fmla="*/ 1124942 h 3518656"/>
              <a:gd name="connsiteX1005" fmla="*/ 2284892 w 7931326"/>
              <a:gd name="connsiteY1005" fmla="*/ 1077588 h 3518656"/>
              <a:gd name="connsiteX1006" fmla="*/ 2289112 w 7931326"/>
              <a:gd name="connsiteY1006" fmla="*/ 1029296 h 3518656"/>
              <a:gd name="connsiteX1007" fmla="*/ 2294113 w 7931326"/>
              <a:gd name="connsiteY1007" fmla="*/ 930054 h 3518656"/>
              <a:gd name="connsiteX1008" fmla="*/ 2305834 w 7931326"/>
              <a:gd name="connsiteY1008" fmla="*/ 852380 h 3518656"/>
              <a:gd name="connsiteX1009" fmla="*/ 2306772 w 7931326"/>
              <a:gd name="connsiteY1009" fmla="*/ 778145 h 3518656"/>
              <a:gd name="connsiteX1010" fmla="*/ 2258167 w 7931326"/>
              <a:gd name="connsiteY1010" fmla="*/ 660306 h 3518656"/>
              <a:gd name="connsiteX1011" fmla="*/ 2260355 w 7931326"/>
              <a:gd name="connsiteY1011" fmla="*/ 651866 h 3518656"/>
              <a:gd name="connsiteX1012" fmla="*/ 2255823 w 7931326"/>
              <a:gd name="connsiteY1012" fmla="*/ 642177 h 3518656"/>
              <a:gd name="connsiteX1013" fmla="*/ 2246446 w 7931326"/>
              <a:gd name="connsiteY1013" fmla="*/ 643427 h 3518656"/>
              <a:gd name="connsiteX1014" fmla="*/ 2236913 w 7931326"/>
              <a:gd name="connsiteY1014" fmla="*/ 647334 h 3518656"/>
              <a:gd name="connsiteX1015" fmla="*/ 2215814 w 7931326"/>
              <a:gd name="connsiteY1015" fmla="*/ 599823 h 3518656"/>
              <a:gd name="connsiteX1016" fmla="*/ 2211125 w 7931326"/>
              <a:gd name="connsiteY1016" fmla="*/ 574349 h 3518656"/>
              <a:gd name="connsiteX1017" fmla="*/ 2226442 w 7931326"/>
              <a:gd name="connsiteY1017" fmla="*/ 579037 h 3518656"/>
              <a:gd name="connsiteX1018" fmla="*/ 2240663 w 7931326"/>
              <a:gd name="connsiteY1018" fmla="*/ 585289 h 3518656"/>
              <a:gd name="connsiteX1019" fmla="*/ 2266919 w 7931326"/>
              <a:gd name="connsiteY1019" fmla="*/ 600917 h 3518656"/>
              <a:gd name="connsiteX1020" fmla="*/ 2279735 w 7931326"/>
              <a:gd name="connsiteY1020" fmla="*/ 611232 h 3518656"/>
              <a:gd name="connsiteX1021" fmla="*/ 2295363 w 7931326"/>
              <a:gd name="connsiteY1021" fmla="*/ 623110 h 3518656"/>
              <a:gd name="connsiteX1022" fmla="*/ 2332872 w 7931326"/>
              <a:gd name="connsiteY1022" fmla="*/ 659368 h 3518656"/>
              <a:gd name="connsiteX1023" fmla="*/ 2300052 w 7931326"/>
              <a:gd name="connsiteY1023" fmla="*/ 598886 h 3518656"/>
              <a:gd name="connsiteX1024" fmla="*/ 2275984 w 7931326"/>
              <a:gd name="connsiteY1024" fmla="*/ 575912 h 3518656"/>
              <a:gd name="connsiteX1025" fmla="*/ 2245196 w 7931326"/>
              <a:gd name="connsiteY1025" fmla="*/ 559345 h 3518656"/>
              <a:gd name="connsiteX1026" fmla="*/ 2131732 w 7931326"/>
              <a:gd name="connsiteY1026" fmla="*/ 498394 h 3518656"/>
              <a:gd name="connsiteX1027" fmla="*/ 2099069 w 7931326"/>
              <a:gd name="connsiteY1027" fmla="*/ 479952 h 3518656"/>
              <a:gd name="connsiteX1028" fmla="*/ 2063280 w 7931326"/>
              <a:gd name="connsiteY1028" fmla="*/ 481672 h 3518656"/>
              <a:gd name="connsiteX1029" fmla="*/ 2004047 w 7931326"/>
              <a:gd name="connsiteY1029" fmla="*/ 483078 h 3518656"/>
              <a:gd name="connsiteX1030" fmla="*/ 1988106 w 7931326"/>
              <a:gd name="connsiteY1030" fmla="*/ 472920 h 3518656"/>
              <a:gd name="connsiteX1031" fmla="*/ 1926374 w 7931326"/>
              <a:gd name="connsiteY1031" fmla="*/ 483703 h 3518656"/>
              <a:gd name="connsiteX1032" fmla="*/ 1871517 w 7931326"/>
              <a:gd name="connsiteY1032" fmla="*/ 497456 h 3518656"/>
              <a:gd name="connsiteX1033" fmla="*/ 1831665 w 7931326"/>
              <a:gd name="connsiteY1033" fmla="*/ 502145 h 3518656"/>
              <a:gd name="connsiteX1034" fmla="*/ 1811660 w 7931326"/>
              <a:gd name="connsiteY1034" fmla="*/ 504958 h 3518656"/>
              <a:gd name="connsiteX1035" fmla="*/ 1790874 w 7931326"/>
              <a:gd name="connsiteY1035" fmla="*/ 509178 h 3518656"/>
              <a:gd name="connsiteX1036" fmla="*/ 1837916 w 7931326"/>
              <a:gd name="connsiteY1036" fmla="*/ 470263 h 3518656"/>
              <a:gd name="connsiteX1037" fmla="*/ 1849325 w 7931326"/>
              <a:gd name="connsiteY1037" fmla="*/ 454009 h 3518656"/>
              <a:gd name="connsiteX1038" fmla="*/ 1967477 w 7931326"/>
              <a:gd name="connsiteY1038" fmla="*/ 426190 h 3518656"/>
              <a:gd name="connsiteX1039" fmla="*/ 2094224 w 7931326"/>
              <a:gd name="connsiteY1039" fmla="*/ 416969 h 3518656"/>
              <a:gd name="connsiteX1040" fmla="*/ 2102820 w 7931326"/>
              <a:gd name="connsiteY1040" fmla="*/ 415875 h 3518656"/>
              <a:gd name="connsiteX1041" fmla="*/ 2108758 w 7931326"/>
              <a:gd name="connsiteY1041" fmla="*/ 412437 h 3518656"/>
              <a:gd name="connsiteX1042" fmla="*/ 2072344 w 7931326"/>
              <a:gd name="connsiteY1042" fmla="*/ 408374 h 3518656"/>
              <a:gd name="connsiteX1043" fmla="*/ 2028428 w 7931326"/>
              <a:gd name="connsiteY1043" fmla="*/ 407592 h 3518656"/>
              <a:gd name="connsiteX1044" fmla="*/ 1992170 w 7931326"/>
              <a:gd name="connsiteY1044" fmla="*/ 407592 h 3518656"/>
              <a:gd name="connsiteX1045" fmla="*/ 1954349 w 7931326"/>
              <a:gd name="connsiteY1045" fmla="*/ 416969 h 3518656"/>
              <a:gd name="connsiteX1046" fmla="*/ 1923717 w 7931326"/>
              <a:gd name="connsiteY1046" fmla="*/ 415407 h 3518656"/>
              <a:gd name="connsiteX1047" fmla="*/ 1886990 w 7931326"/>
              <a:gd name="connsiteY1047" fmla="*/ 413219 h 3518656"/>
              <a:gd name="connsiteX1048" fmla="*/ 1829320 w 7931326"/>
              <a:gd name="connsiteY1048" fmla="*/ 398371 h 3518656"/>
              <a:gd name="connsiteX1049" fmla="*/ 1785560 w 7931326"/>
              <a:gd name="connsiteY1049" fmla="*/ 412437 h 3518656"/>
              <a:gd name="connsiteX1050" fmla="*/ 1742269 w 7931326"/>
              <a:gd name="connsiteY1050" fmla="*/ 428691 h 3518656"/>
              <a:gd name="connsiteX1051" fmla="*/ 1696634 w 7931326"/>
              <a:gd name="connsiteY1051" fmla="*/ 436505 h 3518656"/>
              <a:gd name="connsiteX1052" fmla="*/ 1648342 w 7931326"/>
              <a:gd name="connsiteY1052" fmla="*/ 450414 h 3518656"/>
              <a:gd name="connsiteX1053" fmla="*/ 1623805 w 7931326"/>
              <a:gd name="connsiteY1053" fmla="*/ 452602 h 3518656"/>
              <a:gd name="connsiteX1054" fmla="*/ 1588016 w 7931326"/>
              <a:gd name="connsiteY1054" fmla="*/ 468856 h 3518656"/>
              <a:gd name="connsiteX1055" fmla="*/ 1559728 w 7931326"/>
              <a:gd name="connsiteY1055" fmla="*/ 492455 h 3518656"/>
              <a:gd name="connsiteX1056" fmla="*/ 1511905 w 7931326"/>
              <a:gd name="connsiteY1056" fmla="*/ 488704 h 3518656"/>
              <a:gd name="connsiteX1057" fmla="*/ 1600206 w 7931326"/>
              <a:gd name="connsiteY1057" fmla="*/ 439318 h 3518656"/>
              <a:gd name="connsiteX1058" fmla="*/ 1651624 w 7931326"/>
              <a:gd name="connsiteY1058" fmla="*/ 403685 h 3518656"/>
              <a:gd name="connsiteX1059" fmla="*/ 1626306 w 7931326"/>
              <a:gd name="connsiteY1059" fmla="*/ 407592 h 3518656"/>
              <a:gd name="connsiteX1060" fmla="*/ 1598174 w 7931326"/>
              <a:gd name="connsiteY1060" fmla="*/ 416501 h 3518656"/>
              <a:gd name="connsiteX1061" fmla="*/ 1484867 w 7931326"/>
              <a:gd name="connsiteY1061" fmla="*/ 487142 h 3518656"/>
              <a:gd name="connsiteX1062" fmla="*/ 1401255 w 7931326"/>
              <a:gd name="connsiteY1062" fmla="*/ 531995 h 3518656"/>
              <a:gd name="connsiteX1063" fmla="*/ 1332802 w 7931326"/>
              <a:gd name="connsiteY1063" fmla="*/ 584820 h 3518656"/>
              <a:gd name="connsiteX1064" fmla="*/ 1261692 w 7931326"/>
              <a:gd name="connsiteY1064" fmla="*/ 630455 h 3518656"/>
              <a:gd name="connsiteX1065" fmla="*/ 1203554 w 7931326"/>
              <a:gd name="connsiteY1065" fmla="*/ 688750 h 3518656"/>
              <a:gd name="connsiteX1066" fmla="*/ 1105407 w 7931326"/>
              <a:gd name="connsiteY1066" fmla="*/ 773613 h 3518656"/>
              <a:gd name="connsiteX1067" fmla="*/ 1076494 w 7931326"/>
              <a:gd name="connsiteY1067" fmla="*/ 781583 h 3518656"/>
              <a:gd name="connsiteX1068" fmla="*/ 1034297 w 7931326"/>
              <a:gd name="connsiteY1068" fmla="*/ 817060 h 3518656"/>
              <a:gd name="connsiteX1069" fmla="*/ 942870 w 7931326"/>
              <a:gd name="connsiteY1069" fmla="*/ 892233 h 3518656"/>
              <a:gd name="connsiteX1070" fmla="*/ 920365 w 7931326"/>
              <a:gd name="connsiteY1070" fmla="*/ 875823 h 3518656"/>
              <a:gd name="connsiteX1071" fmla="*/ 1009447 w 7931326"/>
              <a:gd name="connsiteY1071" fmla="*/ 785490 h 3518656"/>
              <a:gd name="connsiteX1072" fmla="*/ 1094779 w 7931326"/>
              <a:gd name="connsiteY1072" fmla="*/ 707660 h 3518656"/>
              <a:gd name="connsiteX1073" fmla="*/ 1151823 w 7931326"/>
              <a:gd name="connsiteY1073" fmla="*/ 667182 h 3518656"/>
              <a:gd name="connsiteX1074" fmla="*/ 1195739 w 7931326"/>
              <a:gd name="connsiteY1074" fmla="*/ 661869 h 3518656"/>
              <a:gd name="connsiteX1075" fmla="*/ 1218557 w 7931326"/>
              <a:gd name="connsiteY1075" fmla="*/ 633737 h 3518656"/>
              <a:gd name="connsiteX1076" fmla="*/ 1315610 w 7931326"/>
              <a:gd name="connsiteY1076" fmla="*/ 560439 h 3518656"/>
              <a:gd name="connsiteX1077" fmla="*/ 1293887 w 7931326"/>
              <a:gd name="connsiteY1077" fmla="*/ 561377 h 3518656"/>
              <a:gd name="connsiteX1078" fmla="*/ 1354682 w 7931326"/>
              <a:gd name="connsiteY1078" fmla="*/ 525588 h 3518656"/>
              <a:gd name="connsiteX1079" fmla="*/ 1436419 w 7931326"/>
              <a:gd name="connsiteY1079" fmla="*/ 458698 h 3518656"/>
              <a:gd name="connsiteX1080" fmla="*/ 1517218 w 7931326"/>
              <a:gd name="connsiteY1080" fmla="*/ 428691 h 3518656"/>
              <a:gd name="connsiteX1081" fmla="*/ 1597236 w 7931326"/>
              <a:gd name="connsiteY1081" fmla="*/ 375866 h 3518656"/>
              <a:gd name="connsiteX1082" fmla="*/ 1625993 w 7931326"/>
              <a:gd name="connsiteY1082" fmla="*/ 363989 h 3518656"/>
              <a:gd name="connsiteX1083" fmla="*/ 1654593 w 7931326"/>
              <a:gd name="connsiteY1083" fmla="*/ 354299 h 3518656"/>
              <a:gd name="connsiteX1084" fmla="*/ 1709762 w 7931326"/>
              <a:gd name="connsiteY1084" fmla="*/ 339608 h 3518656"/>
              <a:gd name="connsiteX1085" fmla="*/ 1756335 w 7931326"/>
              <a:gd name="connsiteY1085" fmla="*/ 322104 h 3518656"/>
              <a:gd name="connsiteX1086" fmla="*/ 1804627 w 7931326"/>
              <a:gd name="connsiteY1086" fmla="*/ 306632 h 3518656"/>
              <a:gd name="connsiteX1087" fmla="*/ 1895898 w 7931326"/>
              <a:gd name="connsiteY1087" fmla="*/ 263653 h 3518656"/>
              <a:gd name="connsiteX1088" fmla="*/ 1986543 w 7931326"/>
              <a:gd name="connsiteY1088" fmla="*/ 247243 h 3518656"/>
              <a:gd name="connsiteX1089" fmla="*/ 2042337 w 7931326"/>
              <a:gd name="connsiteY1089" fmla="*/ 243649 h 3518656"/>
              <a:gd name="connsiteX1090" fmla="*/ 2129857 w 7931326"/>
              <a:gd name="connsiteY1090" fmla="*/ 248181 h 3518656"/>
              <a:gd name="connsiteX1091" fmla="*/ 2186432 w 7931326"/>
              <a:gd name="connsiteY1091" fmla="*/ 250057 h 3518656"/>
              <a:gd name="connsiteX1092" fmla="*/ 2222534 w 7931326"/>
              <a:gd name="connsiteY1092" fmla="*/ 253651 h 3518656"/>
              <a:gd name="connsiteX1093" fmla="*/ 2275515 w 7931326"/>
              <a:gd name="connsiteY1093" fmla="*/ 273812 h 3518656"/>
              <a:gd name="connsiteX1094" fmla="*/ 2336310 w 7931326"/>
              <a:gd name="connsiteY1094" fmla="*/ 293660 h 3518656"/>
              <a:gd name="connsiteX1095" fmla="*/ 2382883 w 7931326"/>
              <a:gd name="connsiteY1095" fmla="*/ 304757 h 3518656"/>
              <a:gd name="connsiteX1096" fmla="*/ 2429613 w 7931326"/>
              <a:gd name="connsiteY1096" fmla="*/ 320698 h 3518656"/>
              <a:gd name="connsiteX1097" fmla="*/ 2380539 w 7931326"/>
              <a:gd name="connsiteY1097" fmla="*/ 280376 h 3518656"/>
              <a:gd name="connsiteX1098" fmla="*/ 2343187 w 7931326"/>
              <a:gd name="connsiteY1098" fmla="*/ 262403 h 3518656"/>
              <a:gd name="connsiteX1099" fmla="*/ 2297864 w 7931326"/>
              <a:gd name="connsiteY1099" fmla="*/ 248337 h 3518656"/>
              <a:gd name="connsiteX1100" fmla="*/ 2215658 w 7931326"/>
              <a:gd name="connsiteY1100" fmla="*/ 230677 h 3518656"/>
              <a:gd name="connsiteX1101" fmla="*/ 2162677 w 7931326"/>
              <a:gd name="connsiteY1101" fmla="*/ 213955 h 3518656"/>
              <a:gd name="connsiteX1102" fmla="*/ 2041243 w 7931326"/>
              <a:gd name="connsiteY1102" fmla="*/ 208172 h 3518656"/>
              <a:gd name="connsiteX1103" fmla="*/ 1981230 w 7931326"/>
              <a:gd name="connsiteY1103" fmla="*/ 205984 h 3518656"/>
              <a:gd name="connsiteX1104" fmla="*/ 1928874 w 7931326"/>
              <a:gd name="connsiteY1104" fmla="*/ 204109 h 3518656"/>
              <a:gd name="connsiteX1105" fmla="*/ 1783841 w 7931326"/>
              <a:gd name="connsiteY1105" fmla="*/ 251151 h 3518656"/>
              <a:gd name="connsiteX1106" fmla="*/ 1715388 w 7931326"/>
              <a:gd name="connsiteY1106" fmla="*/ 259121 h 3518656"/>
              <a:gd name="connsiteX1107" fmla="*/ 1654437 w 7931326"/>
              <a:gd name="connsiteY1107" fmla="*/ 272093 h 3518656"/>
              <a:gd name="connsiteX1108" fmla="*/ 1599581 w 7931326"/>
              <a:gd name="connsiteY1108" fmla="*/ 289753 h 3518656"/>
              <a:gd name="connsiteX1109" fmla="*/ 1551289 w 7931326"/>
              <a:gd name="connsiteY1109" fmla="*/ 311477 h 3518656"/>
              <a:gd name="connsiteX1110" fmla="*/ 1308890 w 7931326"/>
              <a:gd name="connsiteY1110" fmla="*/ 459166 h 3518656"/>
              <a:gd name="connsiteX1111" fmla="*/ 1230279 w 7931326"/>
              <a:gd name="connsiteY1111" fmla="*/ 487298 h 3518656"/>
              <a:gd name="connsiteX1112" fmla="*/ 1152448 w 7931326"/>
              <a:gd name="connsiteY1112" fmla="*/ 517930 h 3518656"/>
              <a:gd name="connsiteX1113" fmla="*/ 1068992 w 7931326"/>
              <a:gd name="connsiteY1113" fmla="*/ 602480 h 3518656"/>
              <a:gd name="connsiteX1114" fmla="*/ 1052582 w 7931326"/>
              <a:gd name="connsiteY1114" fmla="*/ 604668 h 3518656"/>
              <a:gd name="connsiteX1115" fmla="*/ 1044455 w 7931326"/>
              <a:gd name="connsiteY1115" fmla="*/ 595604 h 3518656"/>
              <a:gd name="connsiteX1116" fmla="*/ 1075243 w 7931326"/>
              <a:gd name="connsiteY1116" fmla="*/ 560908 h 3518656"/>
              <a:gd name="connsiteX1117" fmla="*/ 1153699 w 7931326"/>
              <a:gd name="connsiteY1117" fmla="*/ 497456 h 3518656"/>
              <a:gd name="connsiteX1118" fmla="*/ 1178235 w 7931326"/>
              <a:gd name="connsiteY1118" fmla="*/ 468700 h 3518656"/>
              <a:gd name="connsiteX1119" fmla="*/ 1193083 w 7931326"/>
              <a:gd name="connsiteY1119" fmla="*/ 446038 h 3518656"/>
              <a:gd name="connsiteX1120" fmla="*/ 1168702 w 7931326"/>
              <a:gd name="connsiteY1120" fmla="*/ 468700 h 3518656"/>
              <a:gd name="connsiteX1121" fmla="*/ 1071024 w 7931326"/>
              <a:gd name="connsiteY1121" fmla="*/ 525588 h 3518656"/>
              <a:gd name="connsiteX1122" fmla="*/ 981472 w 7931326"/>
              <a:gd name="connsiteY1122" fmla="*/ 594353 h 3518656"/>
              <a:gd name="connsiteX1123" fmla="*/ 930054 w 7931326"/>
              <a:gd name="connsiteY1123" fmla="*/ 634831 h 3518656"/>
              <a:gd name="connsiteX1124" fmla="*/ 881293 w 7931326"/>
              <a:gd name="connsiteY1124" fmla="*/ 685624 h 3518656"/>
              <a:gd name="connsiteX1125" fmla="*/ 816122 w 7931326"/>
              <a:gd name="connsiteY1125" fmla="*/ 724226 h 3518656"/>
              <a:gd name="connsiteX1126" fmla="*/ 775175 w 7931326"/>
              <a:gd name="connsiteY1126" fmla="*/ 768143 h 3518656"/>
              <a:gd name="connsiteX1127" fmla="*/ 727665 w 7931326"/>
              <a:gd name="connsiteY1127" fmla="*/ 808308 h 3518656"/>
              <a:gd name="connsiteX1128" fmla="*/ 674840 w 7931326"/>
              <a:gd name="connsiteY1128" fmla="*/ 872854 h 3518656"/>
              <a:gd name="connsiteX1129" fmla="*/ 633894 w 7931326"/>
              <a:gd name="connsiteY1129" fmla="*/ 901454 h 3518656"/>
              <a:gd name="connsiteX1130" fmla="*/ 560596 w 7931326"/>
              <a:gd name="connsiteY1130" fmla="*/ 976315 h 3518656"/>
              <a:gd name="connsiteX1131" fmla="*/ 477764 w 7931326"/>
              <a:gd name="connsiteY1131" fmla="*/ 1043986 h 3518656"/>
              <a:gd name="connsiteX1132" fmla="*/ 371021 w 7931326"/>
              <a:gd name="connsiteY1132" fmla="*/ 1143384 h 3518656"/>
              <a:gd name="connsiteX1133" fmla="*/ 262247 w 7931326"/>
              <a:gd name="connsiteY1133" fmla="*/ 1240125 h 3518656"/>
              <a:gd name="connsiteX1134" fmla="*/ 230521 w 7931326"/>
              <a:gd name="connsiteY1134" fmla="*/ 1282009 h 3518656"/>
              <a:gd name="connsiteX1135" fmla="*/ 191762 w 7931326"/>
              <a:gd name="connsiteY1135" fmla="*/ 1320768 h 3518656"/>
              <a:gd name="connsiteX1136" fmla="*/ 123309 w 7931326"/>
              <a:gd name="connsiteY1136" fmla="*/ 1403599 h 3518656"/>
              <a:gd name="connsiteX1137" fmla="*/ 48917 w 7931326"/>
              <a:gd name="connsiteY1137" fmla="*/ 1478616 h 3518656"/>
              <a:gd name="connsiteX1138" fmla="*/ 28913 w 7931326"/>
              <a:gd name="connsiteY1138" fmla="*/ 1503622 h 3518656"/>
              <a:gd name="connsiteX1139" fmla="*/ 9846 w 7931326"/>
              <a:gd name="connsiteY1139" fmla="*/ 1517844 h 3518656"/>
              <a:gd name="connsiteX1140" fmla="*/ 0 w 7931326"/>
              <a:gd name="connsiteY1140" fmla="*/ 1513780 h 3518656"/>
              <a:gd name="connsiteX1141" fmla="*/ 73767 w 7931326"/>
              <a:gd name="connsiteY1141" fmla="*/ 1422353 h 3518656"/>
              <a:gd name="connsiteX1142" fmla="*/ 110025 w 7931326"/>
              <a:gd name="connsiteY1142" fmla="*/ 1383438 h 3518656"/>
              <a:gd name="connsiteX1143" fmla="*/ 143157 w 7931326"/>
              <a:gd name="connsiteY1143" fmla="*/ 1340460 h 3518656"/>
              <a:gd name="connsiteX1144" fmla="*/ 218643 w 7931326"/>
              <a:gd name="connsiteY1144" fmla="*/ 1257941 h 3518656"/>
              <a:gd name="connsiteX1145" fmla="*/ 263341 w 7931326"/>
              <a:gd name="connsiteY1145" fmla="*/ 1194489 h 3518656"/>
              <a:gd name="connsiteX1146" fmla="*/ 313665 w 7931326"/>
              <a:gd name="connsiteY1146" fmla="*/ 1150886 h 3518656"/>
              <a:gd name="connsiteX1147" fmla="*/ 579662 w 7931326"/>
              <a:gd name="connsiteY1147" fmla="*/ 853943 h 3518656"/>
              <a:gd name="connsiteX1148" fmla="*/ 743137 w 7931326"/>
              <a:gd name="connsiteY1148" fmla="*/ 700627 h 3518656"/>
              <a:gd name="connsiteX1149" fmla="*/ 888639 w 7931326"/>
              <a:gd name="connsiteY1149" fmla="*/ 581225 h 3518656"/>
              <a:gd name="connsiteX1150" fmla="*/ 967719 w 7931326"/>
              <a:gd name="connsiteY1150" fmla="*/ 503395 h 3518656"/>
              <a:gd name="connsiteX1151" fmla="*/ 1050707 w 7931326"/>
              <a:gd name="connsiteY1151" fmla="*/ 426347 h 3518656"/>
              <a:gd name="connsiteX1152" fmla="*/ 1083995 w 7931326"/>
              <a:gd name="connsiteY1152" fmla="*/ 409468 h 3518656"/>
              <a:gd name="connsiteX1153" fmla="*/ 1123379 w 7931326"/>
              <a:gd name="connsiteY1153" fmla="*/ 376648 h 3518656"/>
              <a:gd name="connsiteX1154" fmla="*/ 1196677 w 7931326"/>
              <a:gd name="connsiteY1154" fmla="*/ 320698 h 3518656"/>
              <a:gd name="connsiteX1155" fmla="*/ 1252627 w 7931326"/>
              <a:gd name="connsiteY1155" fmla="*/ 283345 h 3518656"/>
              <a:gd name="connsiteX1156" fmla="*/ 1378281 w 7931326"/>
              <a:gd name="connsiteY1156" fmla="*/ 210673 h 3518656"/>
              <a:gd name="connsiteX1157" fmla="*/ 1424854 w 7931326"/>
              <a:gd name="connsiteY1157" fmla="*/ 192231 h 3518656"/>
              <a:gd name="connsiteX1158" fmla="*/ 1473927 w 7931326"/>
              <a:gd name="connsiteY1158" fmla="*/ 164412 h 3518656"/>
              <a:gd name="connsiteX1159" fmla="*/ 1520969 w 7931326"/>
              <a:gd name="connsiteY1159" fmla="*/ 132217 h 3518656"/>
              <a:gd name="connsiteX1160" fmla="*/ 1621148 w 7931326"/>
              <a:gd name="connsiteY1160" fmla="*/ 88145 h 3518656"/>
              <a:gd name="connsiteX1161" fmla="*/ 1646779 w 7931326"/>
              <a:gd name="connsiteY1161" fmla="*/ 77986 h 3518656"/>
              <a:gd name="connsiteX1162" fmla="*/ 1673504 w 7931326"/>
              <a:gd name="connsiteY1162" fmla="*/ 67828 h 3518656"/>
              <a:gd name="connsiteX1163" fmla="*/ 1730704 w 7931326"/>
              <a:gd name="connsiteY1163" fmla="*/ 48761 h 3518656"/>
              <a:gd name="connsiteX1164" fmla="*/ 1970915 w 7931326"/>
              <a:gd name="connsiteY1164" fmla="*/ 0 h 351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</a:cxnLst>
            <a:rect l="l" t="t" r="r" b="b"/>
            <a:pathLst>
              <a:path w="7931326" h="3518656">
                <a:moveTo>
                  <a:pt x="2234099" y="3390924"/>
                </a:moveTo>
                <a:cubicBezTo>
                  <a:pt x="2217533" y="3396863"/>
                  <a:pt x="2200811" y="3403427"/>
                  <a:pt x="2184244" y="3409053"/>
                </a:cubicBezTo>
                <a:cubicBezTo>
                  <a:pt x="2168147" y="3413898"/>
                  <a:pt x="2151893" y="3417961"/>
                  <a:pt x="2135640" y="3421243"/>
                </a:cubicBezTo>
                <a:cubicBezTo>
                  <a:pt x="2154706" y="3422025"/>
                  <a:pt x="2174399" y="3421400"/>
                  <a:pt x="2197216" y="3413898"/>
                </a:cubicBezTo>
                <a:cubicBezTo>
                  <a:pt x="2219877" y="3406865"/>
                  <a:pt x="2240820" y="3399676"/>
                  <a:pt x="2260043" y="3392330"/>
                </a:cubicBezTo>
                <a:close/>
                <a:moveTo>
                  <a:pt x="1939189" y="3387486"/>
                </a:moveTo>
                <a:cubicBezTo>
                  <a:pt x="1959037" y="3397332"/>
                  <a:pt x="1978729" y="3405927"/>
                  <a:pt x="1998577" y="3412491"/>
                </a:cubicBezTo>
                <a:cubicBezTo>
                  <a:pt x="2018425" y="3418430"/>
                  <a:pt x="2038118" y="3424213"/>
                  <a:pt x="2057809" y="3427495"/>
                </a:cubicBezTo>
                <a:cubicBezTo>
                  <a:pt x="2074376" y="3426713"/>
                  <a:pt x="2090786" y="3425151"/>
                  <a:pt x="2107196" y="3422650"/>
                </a:cubicBezTo>
                <a:lnTo>
                  <a:pt x="2107665" y="3412335"/>
                </a:lnTo>
                <a:cubicBezTo>
                  <a:pt x="2087347" y="3415617"/>
                  <a:pt x="2066874" y="3417024"/>
                  <a:pt x="2046244" y="3417805"/>
                </a:cubicBezTo>
                <a:cubicBezTo>
                  <a:pt x="2037180" y="3409678"/>
                  <a:pt x="2028272" y="3401864"/>
                  <a:pt x="2019363" y="3393425"/>
                </a:cubicBezTo>
                <a:cubicBezTo>
                  <a:pt x="2002797" y="3392799"/>
                  <a:pt x="1986231" y="3390611"/>
                  <a:pt x="1969508" y="3387486"/>
                </a:cubicBezTo>
                <a:cubicBezTo>
                  <a:pt x="1959506" y="3387955"/>
                  <a:pt x="1949348" y="3387486"/>
                  <a:pt x="1939189" y="3387486"/>
                </a:cubicBezTo>
                <a:close/>
                <a:moveTo>
                  <a:pt x="5253220" y="3333411"/>
                </a:moveTo>
                <a:cubicBezTo>
                  <a:pt x="5215868" y="3347477"/>
                  <a:pt x="5178203" y="3358729"/>
                  <a:pt x="5140539" y="3366856"/>
                </a:cubicBezTo>
                <a:cubicBezTo>
                  <a:pt x="5133662" y="3364668"/>
                  <a:pt x="5123660" y="3363574"/>
                  <a:pt x="5110688" y="3362949"/>
                </a:cubicBezTo>
                <a:cubicBezTo>
                  <a:pt x="5097560" y="3362480"/>
                  <a:pt x="5083182" y="3363105"/>
                  <a:pt x="5067084" y="3364668"/>
                </a:cubicBezTo>
                <a:cubicBezTo>
                  <a:pt x="5049893" y="3366700"/>
                  <a:pt x="5034421" y="3368263"/>
                  <a:pt x="5020199" y="3370607"/>
                </a:cubicBezTo>
                <a:cubicBezTo>
                  <a:pt x="5006133" y="3372482"/>
                  <a:pt x="5001132" y="3375139"/>
                  <a:pt x="5005820" y="3378577"/>
                </a:cubicBezTo>
                <a:cubicBezTo>
                  <a:pt x="5010040" y="3380140"/>
                  <a:pt x="5017073" y="3381391"/>
                  <a:pt x="5027075" y="3381234"/>
                </a:cubicBezTo>
                <a:cubicBezTo>
                  <a:pt x="5037077" y="3381078"/>
                  <a:pt x="5042704" y="3380922"/>
                  <a:pt x="5043954" y="3380766"/>
                </a:cubicBezTo>
                <a:cubicBezTo>
                  <a:pt x="5102561" y="3382172"/>
                  <a:pt x="5162575" y="3376389"/>
                  <a:pt x="5223995" y="3362168"/>
                </a:cubicBezTo>
                <a:cubicBezTo>
                  <a:pt x="5233997" y="3352947"/>
                  <a:pt x="5243687" y="3342944"/>
                  <a:pt x="5253220" y="3333411"/>
                </a:cubicBezTo>
                <a:close/>
                <a:moveTo>
                  <a:pt x="1851825" y="3324659"/>
                </a:moveTo>
                <a:cubicBezTo>
                  <a:pt x="1854326" y="3330910"/>
                  <a:pt x="1856826" y="3337162"/>
                  <a:pt x="1859640" y="3343257"/>
                </a:cubicBezTo>
                <a:cubicBezTo>
                  <a:pt x="1865422" y="3347008"/>
                  <a:pt x="1871517" y="3351540"/>
                  <a:pt x="1878238" y="3356697"/>
                </a:cubicBezTo>
                <a:cubicBezTo>
                  <a:pt x="1885270" y="3361386"/>
                  <a:pt x="1891834" y="3365293"/>
                  <a:pt x="1898086" y="3368419"/>
                </a:cubicBezTo>
                <a:cubicBezTo>
                  <a:pt x="1894960" y="3363418"/>
                  <a:pt x="1889334" y="3357479"/>
                  <a:pt x="1881207" y="3350915"/>
                </a:cubicBezTo>
                <a:cubicBezTo>
                  <a:pt x="1873549" y="3343413"/>
                  <a:pt x="1863078" y="3335130"/>
                  <a:pt x="1851825" y="3324659"/>
                </a:cubicBezTo>
                <a:close/>
                <a:moveTo>
                  <a:pt x="4773112" y="3310124"/>
                </a:moveTo>
                <a:cubicBezTo>
                  <a:pt x="4775925" y="3314032"/>
                  <a:pt x="4779051" y="3317782"/>
                  <a:pt x="4782176" y="3321533"/>
                </a:cubicBezTo>
                <a:cubicBezTo>
                  <a:pt x="4788428" y="3327316"/>
                  <a:pt x="4799993" y="3333255"/>
                  <a:pt x="4816871" y="3338256"/>
                </a:cubicBezTo>
                <a:cubicBezTo>
                  <a:pt x="4831562" y="3342944"/>
                  <a:pt x="4839221" y="3344195"/>
                  <a:pt x="4839845" y="3342632"/>
                </a:cubicBezTo>
                <a:cubicBezTo>
                  <a:pt x="4840471" y="3341069"/>
                  <a:pt x="4837970" y="3337631"/>
                  <a:pt x="4832344" y="3332473"/>
                </a:cubicBezTo>
                <a:lnTo>
                  <a:pt x="4827499" y="3327316"/>
                </a:lnTo>
                <a:cubicBezTo>
                  <a:pt x="4799211" y="3317313"/>
                  <a:pt x="4781551" y="3310593"/>
                  <a:pt x="4773112" y="3310124"/>
                </a:cubicBezTo>
                <a:close/>
                <a:moveTo>
                  <a:pt x="5487648" y="3228231"/>
                </a:moveTo>
                <a:cubicBezTo>
                  <a:pt x="5472332" y="3237608"/>
                  <a:pt x="5456860" y="3247610"/>
                  <a:pt x="5441388" y="3256518"/>
                </a:cubicBezTo>
                <a:cubicBezTo>
                  <a:pt x="5404817" y="3272303"/>
                  <a:pt x="5369028" y="3286994"/>
                  <a:pt x="5332770" y="3299185"/>
                </a:cubicBezTo>
                <a:cubicBezTo>
                  <a:pt x="5322142" y="3304029"/>
                  <a:pt x="5311671" y="3309343"/>
                  <a:pt x="5301044" y="3313719"/>
                </a:cubicBezTo>
                <a:cubicBezTo>
                  <a:pt x="5334489" y="3305280"/>
                  <a:pt x="5368246" y="3294965"/>
                  <a:pt x="5402160" y="3282775"/>
                </a:cubicBezTo>
                <a:cubicBezTo>
                  <a:pt x="5417945" y="3274023"/>
                  <a:pt x="5433574" y="3265114"/>
                  <a:pt x="5449202" y="3256050"/>
                </a:cubicBezTo>
                <a:cubicBezTo>
                  <a:pt x="5451390" y="3254956"/>
                  <a:pt x="5458892" y="3250111"/>
                  <a:pt x="5471551" y="3241828"/>
                </a:cubicBezTo>
                <a:cubicBezTo>
                  <a:pt x="5484210" y="3233544"/>
                  <a:pt x="5489524" y="3229012"/>
                  <a:pt x="5487648" y="3228231"/>
                </a:cubicBezTo>
                <a:close/>
                <a:moveTo>
                  <a:pt x="2646068" y="3192129"/>
                </a:moveTo>
                <a:lnTo>
                  <a:pt x="2619812" y="3197130"/>
                </a:lnTo>
                <a:cubicBezTo>
                  <a:pt x="2596369" y="3214009"/>
                  <a:pt x="2573239" y="3229012"/>
                  <a:pt x="2550890" y="3244172"/>
                </a:cubicBezTo>
                <a:cubicBezTo>
                  <a:pt x="2528385" y="3258863"/>
                  <a:pt x="2506505" y="3274335"/>
                  <a:pt x="2485406" y="3285275"/>
                </a:cubicBezTo>
                <a:cubicBezTo>
                  <a:pt x="2443053" y="3308874"/>
                  <a:pt x="2415078" y="3321221"/>
                  <a:pt x="2402106" y="3322159"/>
                </a:cubicBezTo>
                <a:cubicBezTo>
                  <a:pt x="2392260" y="3329035"/>
                  <a:pt x="2375850" y="3338256"/>
                  <a:pt x="2351313" y="3353884"/>
                </a:cubicBezTo>
                <a:cubicBezTo>
                  <a:pt x="2326933" y="3369200"/>
                  <a:pt x="2313961" y="3378108"/>
                  <a:pt x="2313336" y="3380609"/>
                </a:cubicBezTo>
                <a:cubicBezTo>
                  <a:pt x="2316618" y="3380766"/>
                  <a:pt x="2323182" y="3378577"/>
                  <a:pt x="2332872" y="3374045"/>
                </a:cubicBezTo>
                <a:cubicBezTo>
                  <a:pt x="2342561" y="3369513"/>
                  <a:pt x="2351001" y="3365293"/>
                  <a:pt x="2358346" y="3361542"/>
                </a:cubicBezTo>
                <a:cubicBezTo>
                  <a:pt x="2367723" y="3358260"/>
                  <a:pt x="2377726" y="3354822"/>
                  <a:pt x="2388353" y="3351071"/>
                </a:cubicBezTo>
                <a:cubicBezTo>
                  <a:pt x="2393667" y="3349508"/>
                  <a:pt x="2399293" y="3346695"/>
                  <a:pt x="2405076" y="3343570"/>
                </a:cubicBezTo>
                <a:cubicBezTo>
                  <a:pt x="2410858" y="3340444"/>
                  <a:pt x="2416797" y="3337318"/>
                  <a:pt x="2422892" y="3334192"/>
                </a:cubicBezTo>
                <a:cubicBezTo>
                  <a:pt x="2447273" y="3321064"/>
                  <a:pt x="2474310" y="3306686"/>
                  <a:pt x="2503535" y="3291058"/>
                </a:cubicBezTo>
                <a:cubicBezTo>
                  <a:pt x="2532917" y="3273085"/>
                  <a:pt x="2559642" y="3255112"/>
                  <a:pt x="2583554" y="3239015"/>
                </a:cubicBezTo>
                <a:cubicBezTo>
                  <a:pt x="2595431" y="3230888"/>
                  <a:pt x="2606527" y="3223073"/>
                  <a:pt x="2617155" y="3215728"/>
                </a:cubicBezTo>
                <a:cubicBezTo>
                  <a:pt x="2627470" y="3207601"/>
                  <a:pt x="2637160" y="3199631"/>
                  <a:pt x="2646068" y="3192129"/>
                </a:cubicBezTo>
                <a:close/>
                <a:moveTo>
                  <a:pt x="1770401" y="3182283"/>
                </a:moveTo>
                <a:cubicBezTo>
                  <a:pt x="1774933" y="3191347"/>
                  <a:pt x="1779778" y="3200568"/>
                  <a:pt x="1784935" y="3209477"/>
                </a:cubicBezTo>
                <a:lnTo>
                  <a:pt x="1785404" y="3202756"/>
                </a:lnTo>
                <a:cubicBezTo>
                  <a:pt x="1780403" y="3192598"/>
                  <a:pt x="1775714" y="3185721"/>
                  <a:pt x="1770401" y="3182283"/>
                </a:cubicBezTo>
                <a:close/>
                <a:moveTo>
                  <a:pt x="4554625" y="3020528"/>
                </a:moveTo>
                <a:cubicBezTo>
                  <a:pt x="4564783" y="3058036"/>
                  <a:pt x="4579005" y="3092106"/>
                  <a:pt x="4597134" y="3122426"/>
                </a:cubicBezTo>
                <a:cubicBezTo>
                  <a:pt x="4615420" y="3152589"/>
                  <a:pt x="4637769" y="3181971"/>
                  <a:pt x="4663868" y="3208852"/>
                </a:cubicBezTo>
                <a:cubicBezTo>
                  <a:pt x="4652459" y="3192754"/>
                  <a:pt x="4641988" y="3176032"/>
                  <a:pt x="4632767" y="3158684"/>
                </a:cubicBezTo>
                <a:cubicBezTo>
                  <a:pt x="4593696" y="3114455"/>
                  <a:pt x="4569628" y="3066632"/>
                  <a:pt x="4554625" y="3020528"/>
                </a:cubicBezTo>
                <a:close/>
                <a:moveTo>
                  <a:pt x="3127739" y="2822202"/>
                </a:moveTo>
                <a:lnTo>
                  <a:pt x="3122269" y="2823764"/>
                </a:lnTo>
                <a:cubicBezTo>
                  <a:pt x="3113517" y="2832985"/>
                  <a:pt x="3106484" y="2840800"/>
                  <a:pt x="3101327" y="2847207"/>
                </a:cubicBezTo>
                <a:cubicBezTo>
                  <a:pt x="3096170" y="2853615"/>
                  <a:pt x="3090543" y="2861117"/>
                  <a:pt x="3084448" y="2869556"/>
                </a:cubicBezTo>
                <a:cubicBezTo>
                  <a:pt x="3098358" y="2857522"/>
                  <a:pt x="3112736" y="2841737"/>
                  <a:pt x="3127739" y="2822202"/>
                </a:cubicBezTo>
                <a:close/>
                <a:moveTo>
                  <a:pt x="3245422" y="2645286"/>
                </a:moveTo>
                <a:lnTo>
                  <a:pt x="3213696" y="2654976"/>
                </a:lnTo>
                <a:cubicBezTo>
                  <a:pt x="3201350" y="2672324"/>
                  <a:pt x="3188534" y="2689046"/>
                  <a:pt x="3175094" y="2704987"/>
                </a:cubicBezTo>
                <a:cubicBezTo>
                  <a:pt x="3161341" y="2720929"/>
                  <a:pt x="3146962" y="2735932"/>
                  <a:pt x="3131959" y="2750310"/>
                </a:cubicBezTo>
                <a:cubicBezTo>
                  <a:pt x="3102421" y="2779223"/>
                  <a:pt x="3073352" y="2810167"/>
                  <a:pt x="3046783" y="2844238"/>
                </a:cubicBezTo>
                <a:cubicBezTo>
                  <a:pt x="3017871" y="2870025"/>
                  <a:pt x="2990052" y="2896437"/>
                  <a:pt x="2960045" y="2921443"/>
                </a:cubicBezTo>
                <a:cubicBezTo>
                  <a:pt x="2953794" y="2926913"/>
                  <a:pt x="2949886" y="2932070"/>
                  <a:pt x="2948324" y="2937228"/>
                </a:cubicBezTo>
                <a:cubicBezTo>
                  <a:pt x="2946761" y="2942385"/>
                  <a:pt x="2947230" y="2944885"/>
                  <a:pt x="2950043" y="2944729"/>
                </a:cubicBezTo>
                <a:lnTo>
                  <a:pt x="2990208" y="2928476"/>
                </a:lnTo>
                <a:cubicBezTo>
                  <a:pt x="3013807" y="2905502"/>
                  <a:pt x="3037406" y="2880027"/>
                  <a:pt x="3062881" y="2853302"/>
                </a:cubicBezTo>
                <a:cubicBezTo>
                  <a:pt x="3087418" y="2826109"/>
                  <a:pt x="3109923" y="2799228"/>
                  <a:pt x="3129302" y="2772346"/>
                </a:cubicBezTo>
                <a:cubicBezTo>
                  <a:pt x="3147587" y="2752186"/>
                  <a:pt x="3167592" y="2730306"/>
                  <a:pt x="3188378" y="2706394"/>
                </a:cubicBezTo>
                <a:cubicBezTo>
                  <a:pt x="3209008" y="2682482"/>
                  <a:pt x="3228231" y="2662165"/>
                  <a:pt x="3245422" y="2645286"/>
                </a:cubicBezTo>
                <a:close/>
                <a:moveTo>
                  <a:pt x="4549467" y="2606059"/>
                </a:moveTo>
                <a:lnTo>
                  <a:pt x="4537902" y="2640129"/>
                </a:lnTo>
                <a:lnTo>
                  <a:pt x="4546342" y="2624188"/>
                </a:lnTo>
                <a:close/>
                <a:moveTo>
                  <a:pt x="4519617" y="2521040"/>
                </a:moveTo>
                <a:lnTo>
                  <a:pt x="4505238" y="2627001"/>
                </a:lnTo>
                <a:cubicBezTo>
                  <a:pt x="4500550" y="2662165"/>
                  <a:pt x="4496955" y="2697173"/>
                  <a:pt x="4492892" y="2732025"/>
                </a:cubicBezTo>
                <a:cubicBezTo>
                  <a:pt x="4491486" y="2739370"/>
                  <a:pt x="4489923" y="2747497"/>
                  <a:pt x="4488203" y="2756405"/>
                </a:cubicBezTo>
                <a:cubicBezTo>
                  <a:pt x="4486797" y="2765157"/>
                  <a:pt x="4486484" y="2774066"/>
                  <a:pt x="4485547" y="2784068"/>
                </a:cubicBezTo>
                <a:cubicBezTo>
                  <a:pt x="4483984" y="2803760"/>
                  <a:pt x="4483359" y="2818763"/>
                  <a:pt x="4483515" y="2828765"/>
                </a:cubicBezTo>
                <a:cubicBezTo>
                  <a:pt x="4484609" y="2843769"/>
                  <a:pt x="4487422" y="2844238"/>
                  <a:pt x="4491798" y="2830797"/>
                </a:cubicBezTo>
                <a:cubicBezTo>
                  <a:pt x="4496174" y="2817513"/>
                  <a:pt x="4500238" y="2805479"/>
                  <a:pt x="4503676" y="2794383"/>
                </a:cubicBezTo>
                <a:cubicBezTo>
                  <a:pt x="4503988" y="2783912"/>
                  <a:pt x="4504457" y="2773441"/>
                  <a:pt x="4504770" y="2762969"/>
                </a:cubicBezTo>
                <a:cubicBezTo>
                  <a:pt x="4504926" y="2752655"/>
                  <a:pt x="4507427" y="2741246"/>
                  <a:pt x="4508521" y="2730618"/>
                </a:cubicBezTo>
                <a:cubicBezTo>
                  <a:pt x="4511490" y="2709051"/>
                  <a:pt x="4514303" y="2687484"/>
                  <a:pt x="4517116" y="2666072"/>
                </a:cubicBezTo>
                <a:cubicBezTo>
                  <a:pt x="4522430" y="2623250"/>
                  <a:pt x="4531182" y="2577459"/>
                  <a:pt x="4539934" y="2529791"/>
                </a:cubicBezTo>
                <a:cubicBezTo>
                  <a:pt x="4531651" y="2545264"/>
                  <a:pt x="4524774" y="2542920"/>
                  <a:pt x="4519617" y="2521040"/>
                </a:cubicBezTo>
                <a:close/>
                <a:moveTo>
                  <a:pt x="3381547" y="2507599"/>
                </a:moveTo>
                <a:lnTo>
                  <a:pt x="3316844" y="2572458"/>
                </a:lnTo>
                <a:cubicBezTo>
                  <a:pt x="3326378" y="2558548"/>
                  <a:pt x="3327003" y="2553078"/>
                  <a:pt x="3318407" y="2555891"/>
                </a:cubicBezTo>
                <a:cubicBezTo>
                  <a:pt x="3309968" y="2558704"/>
                  <a:pt x="3300903" y="2567144"/>
                  <a:pt x="3290901" y="2581053"/>
                </a:cubicBezTo>
                <a:lnTo>
                  <a:pt x="3275585" y="2649819"/>
                </a:lnTo>
                <a:lnTo>
                  <a:pt x="3296527" y="2642942"/>
                </a:lnTo>
                <a:cubicBezTo>
                  <a:pt x="3315907" y="2615280"/>
                  <a:pt x="3334817" y="2587617"/>
                  <a:pt x="3353259" y="2559955"/>
                </a:cubicBezTo>
                <a:close/>
                <a:moveTo>
                  <a:pt x="3442498" y="2337248"/>
                </a:moveTo>
                <a:cubicBezTo>
                  <a:pt x="3439997" y="2341468"/>
                  <a:pt x="3437341" y="2344750"/>
                  <a:pt x="3434840" y="2347094"/>
                </a:cubicBezTo>
                <a:cubicBezTo>
                  <a:pt x="3432339" y="2349438"/>
                  <a:pt x="3429682" y="2352720"/>
                  <a:pt x="3427026" y="2356940"/>
                </a:cubicBezTo>
                <a:lnTo>
                  <a:pt x="3400613" y="2401637"/>
                </a:lnTo>
                <a:cubicBezTo>
                  <a:pt x="3389830" y="2420079"/>
                  <a:pt x="3379671" y="2438677"/>
                  <a:pt x="3370294" y="2457431"/>
                </a:cubicBezTo>
                <a:cubicBezTo>
                  <a:pt x="3360917" y="2476029"/>
                  <a:pt x="3354665" y="2491658"/>
                  <a:pt x="3351227" y="2503848"/>
                </a:cubicBezTo>
                <a:cubicBezTo>
                  <a:pt x="3389205" y="2448210"/>
                  <a:pt x="3426557" y="2392573"/>
                  <a:pt x="3462659" y="2337248"/>
                </a:cubicBezTo>
                <a:close/>
                <a:moveTo>
                  <a:pt x="3533612" y="2325995"/>
                </a:moveTo>
                <a:lnTo>
                  <a:pt x="3466253" y="2406795"/>
                </a:lnTo>
                <a:lnTo>
                  <a:pt x="3481569" y="2401325"/>
                </a:lnTo>
                <a:cubicBezTo>
                  <a:pt x="3499073" y="2379758"/>
                  <a:pt x="3516265" y="2354752"/>
                  <a:pt x="3533612" y="2325995"/>
                </a:cubicBezTo>
                <a:close/>
                <a:moveTo>
                  <a:pt x="2282861" y="2210501"/>
                </a:moveTo>
                <a:cubicBezTo>
                  <a:pt x="2275359" y="2223785"/>
                  <a:pt x="2269889" y="2235506"/>
                  <a:pt x="2266919" y="2245665"/>
                </a:cubicBezTo>
                <a:lnTo>
                  <a:pt x="2264575" y="2255354"/>
                </a:lnTo>
                <a:close/>
                <a:moveTo>
                  <a:pt x="3575184" y="2183932"/>
                </a:moveTo>
                <a:lnTo>
                  <a:pt x="3544865" y="2208781"/>
                </a:lnTo>
                <a:lnTo>
                  <a:pt x="3488915" y="2278328"/>
                </a:lnTo>
                <a:lnTo>
                  <a:pt x="3524391" y="2251447"/>
                </a:lnTo>
                <a:lnTo>
                  <a:pt x="3565026" y="2201592"/>
                </a:lnTo>
                <a:close/>
                <a:moveTo>
                  <a:pt x="1894179" y="2161114"/>
                </a:moveTo>
                <a:lnTo>
                  <a:pt x="1882301" y="2195653"/>
                </a:lnTo>
                <a:lnTo>
                  <a:pt x="1894335" y="2220347"/>
                </a:lnTo>
                <a:cubicBezTo>
                  <a:pt x="1890428" y="2236288"/>
                  <a:pt x="1885896" y="2252073"/>
                  <a:pt x="1880269" y="2267701"/>
                </a:cubicBezTo>
                <a:cubicBezTo>
                  <a:pt x="1874643" y="2283330"/>
                  <a:pt x="1867923" y="2296614"/>
                  <a:pt x="1860265" y="2307397"/>
                </a:cubicBezTo>
                <a:cubicBezTo>
                  <a:pt x="1846824" y="2362097"/>
                  <a:pt x="1833384" y="2415234"/>
                  <a:pt x="1822913" y="2470403"/>
                </a:cubicBezTo>
                <a:cubicBezTo>
                  <a:pt x="1820412" y="2484000"/>
                  <a:pt x="1817911" y="2497128"/>
                  <a:pt x="1815411" y="2510100"/>
                </a:cubicBezTo>
                <a:cubicBezTo>
                  <a:pt x="1813379" y="2522915"/>
                  <a:pt x="1812129" y="2535418"/>
                  <a:pt x="1810722" y="2547452"/>
                </a:cubicBezTo>
                <a:cubicBezTo>
                  <a:pt x="1808222" y="2571520"/>
                  <a:pt x="1806346" y="2594181"/>
                  <a:pt x="1805721" y="2614967"/>
                </a:cubicBezTo>
                <a:lnTo>
                  <a:pt x="1822756" y="2552765"/>
                </a:lnTo>
                <a:cubicBezTo>
                  <a:pt x="1828539" y="2532292"/>
                  <a:pt x="1834009" y="2511819"/>
                  <a:pt x="1840885" y="2491345"/>
                </a:cubicBezTo>
                <a:cubicBezTo>
                  <a:pt x="1854013" y="2450555"/>
                  <a:pt x="1866673" y="2409452"/>
                  <a:pt x="1881051" y="2371162"/>
                </a:cubicBezTo>
                <a:cubicBezTo>
                  <a:pt x="1881207" y="2362410"/>
                  <a:pt x="1881988" y="2352877"/>
                  <a:pt x="1883082" y="2342249"/>
                </a:cubicBezTo>
                <a:cubicBezTo>
                  <a:pt x="1884333" y="2332247"/>
                  <a:pt x="1885739" y="2321776"/>
                  <a:pt x="1887146" y="2310367"/>
                </a:cubicBezTo>
                <a:cubicBezTo>
                  <a:pt x="1889334" y="2293019"/>
                  <a:pt x="1892772" y="2273484"/>
                  <a:pt x="1897617" y="2251604"/>
                </a:cubicBezTo>
                <a:cubicBezTo>
                  <a:pt x="1899961" y="2250197"/>
                  <a:pt x="1902774" y="2247071"/>
                  <a:pt x="1906369" y="2242695"/>
                </a:cubicBezTo>
                <a:cubicBezTo>
                  <a:pt x="1909964" y="2238163"/>
                  <a:pt x="1912933" y="2230974"/>
                  <a:pt x="1915590" y="2220815"/>
                </a:cubicBezTo>
                <a:cubicBezTo>
                  <a:pt x="1917778" y="2210813"/>
                  <a:pt x="1918559" y="2201749"/>
                  <a:pt x="1918090" y="2193622"/>
                </a:cubicBezTo>
                <a:cubicBezTo>
                  <a:pt x="1917465" y="2185651"/>
                  <a:pt x="1917153" y="2177212"/>
                  <a:pt x="1917309" y="2168929"/>
                </a:cubicBezTo>
                <a:close/>
                <a:moveTo>
                  <a:pt x="6465839" y="2025146"/>
                </a:moveTo>
                <a:lnTo>
                  <a:pt x="6341591" y="2108134"/>
                </a:lnTo>
                <a:cubicBezTo>
                  <a:pt x="6322838" y="2121261"/>
                  <a:pt x="6306584" y="2134233"/>
                  <a:pt x="6292362" y="2147205"/>
                </a:cubicBezTo>
                <a:cubicBezTo>
                  <a:pt x="6278140" y="2159864"/>
                  <a:pt x="6265949" y="2172367"/>
                  <a:pt x="6256103" y="2184870"/>
                </a:cubicBezTo>
                <a:cubicBezTo>
                  <a:pt x="6236255" y="2209875"/>
                  <a:pt x="6219533" y="2227223"/>
                  <a:pt x="6205936" y="2236756"/>
                </a:cubicBezTo>
                <a:lnTo>
                  <a:pt x="6249383" y="2225348"/>
                </a:lnTo>
                <a:lnTo>
                  <a:pt x="6254697" y="2224723"/>
                </a:lnTo>
                <a:cubicBezTo>
                  <a:pt x="6275639" y="2200029"/>
                  <a:pt x="6296738" y="2176118"/>
                  <a:pt x="6317211" y="2151112"/>
                </a:cubicBezTo>
                <a:lnTo>
                  <a:pt x="6410982" y="2092036"/>
                </a:lnTo>
                <a:lnTo>
                  <a:pt x="6480061" y="2029522"/>
                </a:lnTo>
                <a:close/>
                <a:moveTo>
                  <a:pt x="2398199" y="1963101"/>
                </a:moveTo>
                <a:lnTo>
                  <a:pt x="2389447" y="1969196"/>
                </a:lnTo>
                <a:cubicBezTo>
                  <a:pt x="2381008" y="1974353"/>
                  <a:pt x="2374756" y="1979980"/>
                  <a:pt x="2370536" y="1986231"/>
                </a:cubicBezTo>
                <a:cubicBezTo>
                  <a:pt x="2366317" y="1992482"/>
                  <a:pt x="2361785" y="2004829"/>
                  <a:pt x="2356940" y="2023583"/>
                </a:cubicBezTo>
                <a:lnTo>
                  <a:pt x="2352564" y="2066718"/>
                </a:lnTo>
                <a:lnTo>
                  <a:pt x="2390229" y="1992795"/>
                </a:lnTo>
                <a:close/>
                <a:moveTo>
                  <a:pt x="4700373" y="1957228"/>
                </a:moveTo>
                <a:cubicBezTo>
                  <a:pt x="4698593" y="1956859"/>
                  <a:pt x="4696376" y="1957826"/>
                  <a:pt x="4693719" y="1960131"/>
                </a:cubicBezTo>
                <a:lnTo>
                  <a:pt x="4703877" y="2006861"/>
                </a:lnTo>
                <a:lnTo>
                  <a:pt x="4704659" y="1996546"/>
                </a:lnTo>
                <a:cubicBezTo>
                  <a:pt x="4707121" y="1971462"/>
                  <a:pt x="4705714" y="1958334"/>
                  <a:pt x="4700373" y="1957228"/>
                </a:cubicBezTo>
                <a:close/>
                <a:moveTo>
                  <a:pt x="3840557" y="1814630"/>
                </a:moveTo>
                <a:cubicBezTo>
                  <a:pt x="3824928" y="1841511"/>
                  <a:pt x="3806799" y="1872611"/>
                  <a:pt x="3786326" y="1907932"/>
                </a:cubicBezTo>
                <a:cubicBezTo>
                  <a:pt x="3765852" y="1943409"/>
                  <a:pt x="3745535" y="1975916"/>
                  <a:pt x="3725218" y="2004829"/>
                </a:cubicBezTo>
                <a:cubicBezTo>
                  <a:pt x="3745223" y="1984199"/>
                  <a:pt x="3765071" y="1956380"/>
                  <a:pt x="3785075" y="1922310"/>
                </a:cubicBezTo>
                <a:cubicBezTo>
                  <a:pt x="3810081" y="1890897"/>
                  <a:pt x="3835087" y="1860109"/>
                  <a:pt x="3860093" y="1829164"/>
                </a:cubicBezTo>
                <a:close/>
                <a:moveTo>
                  <a:pt x="4752170" y="1668034"/>
                </a:moveTo>
                <a:lnTo>
                  <a:pt x="4745293" y="1702104"/>
                </a:lnTo>
                <a:lnTo>
                  <a:pt x="4748106" y="1708668"/>
                </a:lnTo>
                <a:close/>
                <a:moveTo>
                  <a:pt x="2605277" y="1309359"/>
                </a:moveTo>
                <a:cubicBezTo>
                  <a:pt x="2602308" y="1309125"/>
                  <a:pt x="2598870" y="1310844"/>
                  <a:pt x="2594962" y="1314516"/>
                </a:cubicBezTo>
                <a:cubicBezTo>
                  <a:pt x="2587461" y="1351087"/>
                  <a:pt x="2575270" y="1404693"/>
                  <a:pt x="2557298" y="1474396"/>
                </a:cubicBezTo>
                <a:cubicBezTo>
                  <a:pt x="2538700" y="1543787"/>
                  <a:pt x="2521821" y="1592235"/>
                  <a:pt x="2508380" y="1620211"/>
                </a:cubicBezTo>
                <a:lnTo>
                  <a:pt x="2525103" y="1658344"/>
                </a:lnTo>
                <a:cubicBezTo>
                  <a:pt x="2560892" y="1564417"/>
                  <a:pt x="2593243" y="1464394"/>
                  <a:pt x="2617936" y="1358120"/>
                </a:cubicBezTo>
                <a:cubicBezTo>
                  <a:pt x="2618874" y="1338428"/>
                  <a:pt x="2616686" y="1324206"/>
                  <a:pt x="2612779" y="1315923"/>
                </a:cubicBezTo>
                <a:cubicBezTo>
                  <a:pt x="2610747" y="1311782"/>
                  <a:pt x="2608247" y="1309594"/>
                  <a:pt x="2605277" y="1309359"/>
                </a:cubicBezTo>
                <a:close/>
                <a:moveTo>
                  <a:pt x="4775925" y="1297325"/>
                </a:moveTo>
                <a:cubicBezTo>
                  <a:pt x="4772486" y="1305764"/>
                  <a:pt x="4770611" y="1314829"/>
                  <a:pt x="4767954" y="1327801"/>
                </a:cubicBezTo>
                <a:cubicBezTo>
                  <a:pt x="4766704" y="1334208"/>
                  <a:pt x="4766548" y="1339991"/>
                  <a:pt x="4765297" y="1347805"/>
                </a:cubicBezTo>
                <a:cubicBezTo>
                  <a:pt x="4764047" y="1355463"/>
                  <a:pt x="4763266" y="1363590"/>
                  <a:pt x="4762640" y="1372186"/>
                </a:cubicBezTo>
                <a:cubicBezTo>
                  <a:pt x="4758733" y="1408288"/>
                  <a:pt x="4756701" y="1440482"/>
                  <a:pt x="4756701" y="1467832"/>
                </a:cubicBezTo>
                <a:cubicBezTo>
                  <a:pt x="4753107" y="1470802"/>
                  <a:pt x="4750138" y="1474396"/>
                  <a:pt x="4747481" y="1478460"/>
                </a:cubicBezTo>
                <a:cubicBezTo>
                  <a:pt x="4744824" y="1482679"/>
                  <a:pt x="4743886" y="1488306"/>
                  <a:pt x="4743574" y="1496589"/>
                </a:cubicBezTo>
                <a:cubicBezTo>
                  <a:pt x="4744042" y="1509404"/>
                  <a:pt x="4743886" y="1520969"/>
                  <a:pt x="4743418" y="1531440"/>
                </a:cubicBezTo>
                <a:cubicBezTo>
                  <a:pt x="4742636" y="1542068"/>
                  <a:pt x="4738729" y="1550820"/>
                  <a:pt x="4732009" y="1557384"/>
                </a:cubicBezTo>
                <a:cubicBezTo>
                  <a:pt x="4722944" y="1610833"/>
                  <a:pt x="4711066" y="1665064"/>
                  <a:pt x="4697157" y="1730548"/>
                </a:cubicBezTo>
                <a:cubicBezTo>
                  <a:pt x="4684029" y="1793375"/>
                  <a:pt x="4671214" y="1856358"/>
                  <a:pt x="4658867" y="1919497"/>
                </a:cubicBezTo>
                <a:cubicBezTo>
                  <a:pt x="4646833" y="1931687"/>
                  <a:pt x="4639644" y="1948566"/>
                  <a:pt x="4637300" y="1969977"/>
                </a:cubicBezTo>
                <a:cubicBezTo>
                  <a:pt x="4635893" y="1990138"/>
                  <a:pt x="4634330" y="2004673"/>
                  <a:pt x="4632143" y="2013581"/>
                </a:cubicBezTo>
                <a:cubicBezTo>
                  <a:pt x="4629954" y="2022489"/>
                  <a:pt x="4625266" y="2030460"/>
                  <a:pt x="4618076" y="2037492"/>
                </a:cubicBezTo>
                <a:lnTo>
                  <a:pt x="4592133" y="2161114"/>
                </a:lnTo>
                <a:cubicBezTo>
                  <a:pt x="4591039" y="2177837"/>
                  <a:pt x="4588539" y="2205343"/>
                  <a:pt x="4584475" y="2243477"/>
                </a:cubicBezTo>
                <a:cubicBezTo>
                  <a:pt x="4580568" y="2281610"/>
                  <a:pt x="4575723" y="2324120"/>
                  <a:pt x="4569941" y="2370849"/>
                </a:cubicBezTo>
                <a:cubicBezTo>
                  <a:pt x="4564627" y="2398043"/>
                  <a:pt x="4561345" y="2418048"/>
                  <a:pt x="4560251" y="2430863"/>
                </a:cubicBezTo>
                <a:lnTo>
                  <a:pt x="4572910" y="2387415"/>
                </a:lnTo>
                <a:cubicBezTo>
                  <a:pt x="4571191" y="2384759"/>
                  <a:pt x="4569784" y="2382883"/>
                  <a:pt x="4568847" y="2381946"/>
                </a:cubicBezTo>
                <a:cubicBezTo>
                  <a:pt x="4567909" y="2381008"/>
                  <a:pt x="4568378" y="2377101"/>
                  <a:pt x="4570253" y="2370537"/>
                </a:cubicBezTo>
                <a:cubicBezTo>
                  <a:pt x="4571347" y="2359440"/>
                  <a:pt x="4574317" y="2346313"/>
                  <a:pt x="4579162" y="2331309"/>
                </a:cubicBezTo>
                <a:lnTo>
                  <a:pt x="4599322" y="2280360"/>
                </a:lnTo>
                <a:lnTo>
                  <a:pt x="4605574" y="2293175"/>
                </a:lnTo>
                <a:cubicBezTo>
                  <a:pt x="4611513" y="2257386"/>
                  <a:pt x="4615263" y="2234100"/>
                  <a:pt x="4616514" y="2223003"/>
                </a:cubicBezTo>
                <a:lnTo>
                  <a:pt x="4646520" y="2106727"/>
                </a:lnTo>
                <a:cubicBezTo>
                  <a:pt x="4656679" y="2068124"/>
                  <a:pt x="4663712" y="2028115"/>
                  <a:pt x="4667463" y="1986856"/>
                </a:cubicBezTo>
                <a:lnTo>
                  <a:pt x="4690437" y="1878238"/>
                </a:lnTo>
                <a:cubicBezTo>
                  <a:pt x="4696844" y="1861672"/>
                  <a:pt x="4701533" y="1844011"/>
                  <a:pt x="4704346" y="1825413"/>
                </a:cubicBezTo>
                <a:cubicBezTo>
                  <a:pt x="4707159" y="1806815"/>
                  <a:pt x="4709191" y="1789468"/>
                  <a:pt x="4710598" y="1773527"/>
                </a:cubicBezTo>
                <a:cubicBezTo>
                  <a:pt x="4716692" y="1725547"/>
                  <a:pt x="4730602" y="1668190"/>
                  <a:pt x="4746231" y="1617085"/>
                </a:cubicBezTo>
                <a:cubicBezTo>
                  <a:pt x="4762484" y="1563948"/>
                  <a:pt x="4770142" y="1518469"/>
                  <a:pt x="4771080" y="1479554"/>
                </a:cubicBezTo>
                <a:cubicBezTo>
                  <a:pt x="4775299" y="1467207"/>
                  <a:pt x="4779988" y="1454236"/>
                  <a:pt x="4783427" y="1442514"/>
                </a:cubicBezTo>
                <a:cubicBezTo>
                  <a:pt x="4783739" y="1433762"/>
                  <a:pt x="4784208" y="1424698"/>
                  <a:pt x="4785146" y="1415477"/>
                </a:cubicBezTo>
                <a:cubicBezTo>
                  <a:pt x="4785614" y="1406568"/>
                  <a:pt x="4786083" y="1397660"/>
                  <a:pt x="4787021" y="1388439"/>
                </a:cubicBezTo>
                <a:cubicBezTo>
                  <a:pt x="4788115" y="1379062"/>
                  <a:pt x="4788428" y="1370467"/>
                  <a:pt x="4788584" y="1362027"/>
                </a:cubicBezTo>
                <a:cubicBezTo>
                  <a:pt x="4788584" y="1353744"/>
                  <a:pt x="4789678" y="1344523"/>
                  <a:pt x="4789053" y="1337178"/>
                </a:cubicBezTo>
                <a:lnTo>
                  <a:pt x="4783114" y="1315923"/>
                </a:lnTo>
                <a:cubicBezTo>
                  <a:pt x="4781082" y="1309046"/>
                  <a:pt x="4778113" y="1303576"/>
                  <a:pt x="4775925" y="1297325"/>
                </a:cubicBezTo>
                <a:close/>
                <a:moveTo>
                  <a:pt x="4345984" y="1296544"/>
                </a:moveTo>
                <a:cubicBezTo>
                  <a:pt x="4330824" y="1311860"/>
                  <a:pt x="4315665" y="1327332"/>
                  <a:pt x="4300192" y="1343742"/>
                </a:cubicBezTo>
                <a:cubicBezTo>
                  <a:pt x="4283469" y="1355307"/>
                  <a:pt x="4265184" y="1369841"/>
                  <a:pt x="4245336" y="1386251"/>
                </a:cubicBezTo>
                <a:cubicBezTo>
                  <a:pt x="4225488" y="1402661"/>
                  <a:pt x="4207515" y="1419853"/>
                  <a:pt x="4190480" y="1435638"/>
                </a:cubicBezTo>
                <a:cubicBezTo>
                  <a:pt x="4178915" y="1450641"/>
                  <a:pt x="4166568" y="1466113"/>
                  <a:pt x="4152971" y="1480491"/>
                </a:cubicBezTo>
                <a:cubicBezTo>
                  <a:pt x="4139374" y="1495026"/>
                  <a:pt x="4124527" y="1508623"/>
                  <a:pt x="4108899" y="1522532"/>
                </a:cubicBezTo>
                <a:cubicBezTo>
                  <a:pt x="4107648" y="1517375"/>
                  <a:pt x="4101241" y="1519563"/>
                  <a:pt x="4089520" y="1529096"/>
                </a:cubicBezTo>
                <a:cubicBezTo>
                  <a:pt x="4077954" y="1538630"/>
                  <a:pt x="4072328" y="1545506"/>
                  <a:pt x="4072640" y="1550038"/>
                </a:cubicBezTo>
                <a:cubicBezTo>
                  <a:pt x="4049823" y="1570199"/>
                  <a:pt x="4027630" y="1591610"/>
                  <a:pt x="4004969" y="1612396"/>
                </a:cubicBezTo>
                <a:cubicBezTo>
                  <a:pt x="3982464" y="1640840"/>
                  <a:pt x="3959646" y="1668659"/>
                  <a:pt x="3937454" y="1697728"/>
                </a:cubicBezTo>
                <a:lnTo>
                  <a:pt x="3927451" y="1700541"/>
                </a:lnTo>
                <a:cubicBezTo>
                  <a:pt x="3915417" y="1719921"/>
                  <a:pt x="3903227" y="1738831"/>
                  <a:pt x="3891350" y="1758523"/>
                </a:cubicBezTo>
                <a:lnTo>
                  <a:pt x="3905884" y="1767900"/>
                </a:lnTo>
                <a:cubicBezTo>
                  <a:pt x="3906353" y="1763993"/>
                  <a:pt x="3908072" y="1760555"/>
                  <a:pt x="3911041" y="1757742"/>
                </a:cubicBezTo>
                <a:cubicBezTo>
                  <a:pt x="3913854" y="1754929"/>
                  <a:pt x="3915574" y="1755085"/>
                  <a:pt x="3915886" y="1758054"/>
                </a:cubicBezTo>
                <a:lnTo>
                  <a:pt x="3946362" y="1722421"/>
                </a:lnTo>
                <a:cubicBezTo>
                  <a:pt x="3947612" y="1724140"/>
                  <a:pt x="3952613" y="1720233"/>
                  <a:pt x="3961522" y="1710543"/>
                </a:cubicBezTo>
                <a:cubicBezTo>
                  <a:pt x="3970430" y="1700854"/>
                  <a:pt x="3975431" y="1695228"/>
                  <a:pt x="3976838" y="1693665"/>
                </a:cubicBezTo>
                <a:lnTo>
                  <a:pt x="4025598" y="1640840"/>
                </a:lnTo>
                <a:lnTo>
                  <a:pt x="4074829" y="1589266"/>
                </a:lnTo>
                <a:cubicBezTo>
                  <a:pt x="4082487" y="1578170"/>
                  <a:pt x="4094051" y="1563948"/>
                  <a:pt x="4109368" y="1545662"/>
                </a:cubicBezTo>
                <a:cubicBezTo>
                  <a:pt x="4117182" y="1536598"/>
                  <a:pt x="4125777" y="1526439"/>
                  <a:pt x="4135155" y="1515343"/>
                </a:cubicBezTo>
                <a:cubicBezTo>
                  <a:pt x="4144844" y="1504559"/>
                  <a:pt x="4155472" y="1492838"/>
                  <a:pt x="4167037" y="1480179"/>
                </a:cubicBezTo>
                <a:cubicBezTo>
                  <a:pt x="4213454" y="1429855"/>
                  <a:pt x="4246586" y="1399067"/>
                  <a:pt x="4265028" y="1386095"/>
                </a:cubicBezTo>
                <a:lnTo>
                  <a:pt x="4272217" y="1404693"/>
                </a:lnTo>
                <a:cubicBezTo>
                  <a:pt x="4286439" y="1390002"/>
                  <a:pt x="4301755" y="1374061"/>
                  <a:pt x="4317852" y="1358745"/>
                </a:cubicBezTo>
                <a:cubicBezTo>
                  <a:pt x="4333950" y="1343429"/>
                  <a:pt x="4349891" y="1331083"/>
                  <a:pt x="4365676" y="1320924"/>
                </a:cubicBezTo>
                <a:lnTo>
                  <a:pt x="4347703" y="1315454"/>
                </a:lnTo>
                <a:close/>
                <a:moveTo>
                  <a:pt x="4474138" y="1245594"/>
                </a:moveTo>
                <a:cubicBezTo>
                  <a:pt x="4468668" y="1251377"/>
                  <a:pt x="4463666" y="1254347"/>
                  <a:pt x="4459290" y="1254659"/>
                </a:cubicBezTo>
                <a:cubicBezTo>
                  <a:pt x="4443350" y="1267943"/>
                  <a:pt x="4427409" y="1282009"/>
                  <a:pt x="4411155" y="1297325"/>
                </a:cubicBezTo>
                <a:lnTo>
                  <a:pt x="4399121" y="1315142"/>
                </a:lnTo>
                <a:cubicBezTo>
                  <a:pt x="4411780" y="1306233"/>
                  <a:pt x="4425064" y="1297169"/>
                  <a:pt x="4438661" y="1287635"/>
                </a:cubicBezTo>
                <a:cubicBezTo>
                  <a:pt x="4451789" y="1278258"/>
                  <a:pt x="4462416" y="1270131"/>
                  <a:pt x="4470699" y="1262786"/>
                </a:cubicBezTo>
                <a:cubicBezTo>
                  <a:pt x="4481327" y="1252940"/>
                  <a:pt x="4482421" y="1247626"/>
                  <a:pt x="4474138" y="1245594"/>
                </a:cubicBezTo>
                <a:close/>
                <a:moveTo>
                  <a:pt x="4452258" y="1223558"/>
                </a:moveTo>
                <a:cubicBezTo>
                  <a:pt x="4444756" y="1230122"/>
                  <a:pt x="4437255" y="1237155"/>
                  <a:pt x="4429753" y="1244344"/>
                </a:cubicBezTo>
                <a:cubicBezTo>
                  <a:pt x="4435223" y="1241844"/>
                  <a:pt x="4441005" y="1238249"/>
                  <a:pt x="4447100" y="1234655"/>
                </a:cubicBezTo>
                <a:cubicBezTo>
                  <a:pt x="4453352" y="1230904"/>
                  <a:pt x="4457884" y="1227778"/>
                  <a:pt x="4461010" y="1224965"/>
                </a:cubicBezTo>
                <a:close/>
                <a:moveTo>
                  <a:pt x="4661680" y="1145416"/>
                </a:moveTo>
                <a:cubicBezTo>
                  <a:pt x="4659336" y="1146353"/>
                  <a:pt x="4658711" y="1147760"/>
                  <a:pt x="4659648" y="1149948"/>
                </a:cubicBezTo>
                <a:cubicBezTo>
                  <a:pt x="4660586" y="1152136"/>
                  <a:pt x="4661837" y="1154011"/>
                  <a:pt x="4663087" y="1155574"/>
                </a:cubicBezTo>
                <a:cubicBezTo>
                  <a:pt x="4671057" y="1156356"/>
                  <a:pt x="4679028" y="1156824"/>
                  <a:pt x="4686530" y="1158075"/>
                </a:cubicBezTo>
                <a:cubicBezTo>
                  <a:pt x="4685435" y="1156043"/>
                  <a:pt x="4682622" y="1153230"/>
                  <a:pt x="4677778" y="1149479"/>
                </a:cubicBezTo>
                <a:cubicBezTo>
                  <a:pt x="4672620" y="1146353"/>
                  <a:pt x="4667307" y="1144634"/>
                  <a:pt x="4661680" y="1145416"/>
                </a:cubicBezTo>
                <a:close/>
                <a:moveTo>
                  <a:pt x="2326777" y="1071493"/>
                </a:moveTo>
                <a:cubicBezTo>
                  <a:pt x="2326620" y="1084464"/>
                  <a:pt x="2324589" y="1097749"/>
                  <a:pt x="2322713" y="1111502"/>
                </a:cubicBezTo>
                <a:cubicBezTo>
                  <a:pt x="2320525" y="1125255"/>
                  <a:pt x="2318650" y="1139320"/>
                  <a:pt x="2314743" y="1153699"/>
                </a:cubicBezTo>
                <a:cubicBezTo>
                  <a:pt x="2307553" y="1182611"/>
                  <a:pt x="2298958" y="1202772"/>
                  <a:pt x="2287237" y="1214181"/>
                </a:cubicBezTo>
                <a:cubicBezTo>
                  <a:pt x="2284736" y="1236999"/>
                  <a:pt x="2281454" y="1260129"/>
                  <a:pt x="2275359" y="1283259"/>
                </a:cubicBezTo>
                <a:cubicBezTo>
                  <a:pt x="2272389" y="1294824"/>
                  <a:pt x="2269889" y="1306389"/>
                  <a:pt x="2267701" y="1317955"/>
                </a:cubicBezTo>
                <a:cubicBezTo>
                  <a:pt x="2265044" y="1329520"/>
                  <a:pt x="2262856" y="1341241"/>
                  <a:pt x="2260981" y="1352806"/>
                </a:cubicBezTo>
                <a:cubicBezTo>
                  <a:pt x="2274421" y="1339991"/>
                  <a:pt x="2284423" y="1317955"/>
                  <a:pt x="2289112" y="1287479"/>
                </a:cubicBezTo>
                <a:cubicBezTo>
                  <a:pt x="2294582" y="1256847"/>
                  <a:pt x="2296614" y="1229185"/>
                  <a:pt x="2298333" y="1204335"/>
                </a:cubicBezTo>
                <a:cubicBezTo>
                  <a:pt x="2304428" y="1199178"/>
                  <a:pt x="2310211" y="1191520"/>
                  <a:pt x="2316618" y="1181205"/>
                </a:cubicBezTo>
                <a:cubicBezTo>
                  <a:pt x="2323026" y="1170890"/>
                  <a:pt x="2328496" y="1159325"/>
                  <a:pt x="2332872" y="1146510"/>
                </a:cubicBezTo>
                <a:cubicBezTo>
                  <a:pt x="2330840" y="1121191"/>
                  <a:pt x="2329746" y="1096186"/>
                  <a:pt x="2326777" y="1071493"/>
                </a:cubicBezTo>
                <a:close/>
                <a:moveTo>
                  <a:pt x="2468371" y="1041173"/>
                </a:moveTo>
                <a:cubicBezTo>
                  <a:pt x="2463839" y="1064147"/>
                  <a:pt x="2459150" y="1087277"/>
                  <a:pt x="2454462" y="1110251"/>
                </a:cubicBezTo>
                <a:cubicBezTo>
                  <a:pt x="2448992" y="1133225"/>
                  <a:pt x="2445085" y="1156356"/>
                  <a:pt x="2439615" y="1179330"/>
                </a:cubicBezTo>
                <a:cubicBezTo>
                  <a:pt x="2429456" y="1225434"/>
                  <a:pt x="2418360" y="1271538"/>
                  <a:pt x="2405701" y="1317486"/>
                </a:cubicBezTo>
                <a:cubicBezTo>
                  <a:pt x="2404919" y="1324519"/>
                  <a:pt x="2404138" y="1336396"/>
                  <a:pt x="2403513" y="1353275"/>
                </a:cubicBezTo>
                <a:cubicBezTo>
                  <a:pt x="2402419" y="1369998"/>
                  <a:pt x="2402731" y="1378750"/>
                  <a:pt x="2404451" y="1379219"/>
                </a:cubicBezTo>
                <a:cubicBezTo>
                  <a:pt x="2408358" y="1374530"/>
                  <a:pt x="2411952" y="1365622"/>
                  <a:pt x="2414453" y="1352494"/>
                </a:cubicBezTo>
                <a:cubicBezTo>
                  <a:pt x="2416797" y="1339210"/>
                  <a:pt x="2418360" y="1329520"/>
                  <a:pt x="2418985" y="1323268"/>
                </a:cubicBezTo>
                <a:cubicBezTo>
                  <a:pt x="2422580" y="1298419"/>
                  <a:pt x="2427112" y="1274507"/>
                  <a:pt x="2433676" y="1251221"/>
                </a:cubicBezTo>
                <a:cubicBezTo>
                  <a:pt x="2440709" y="1228091"/>
                  <a:pt x="2447273" y="1207617"/>
                  <a:pt x="2455556" y="1190113"/>
                </a:cubicBezTo>
                <a:cubicBezTo>
                  <a:pt x="2457900" y="1165420"/>
                  <a:pt x="2459619" y="1140571"/>
                  <a:pt x="2463526" y="1115565"/>
                </a:cubicBezTo>
                <a:cubicBezTo>
                  <a:pt x="2467121" y="1090559"/>
                  <a:pt x="2468059" y="1065710"/>
                  <a:pt x="2468371" y="1041173"/>
                </a:cubicBezTo>
                <a:close/>
                <a:moveTo>
                  <a:pt x="2645130" y="1033046"/>
                </a:moveTo>
                <a:cubicBezTo>
                  <a:pt x="2642317" y="1056333"/>
                  <a:pt x="2637941" y="1079307"/>
                  <a:pt x="2633877" y="1102281"/>
                </a:cubicBezTo>
                <a:cubicBezTo>
                  <a:pt x="2630126" y="1125411"/>
                  <a:pt x="2624813" y="1148072"/>
                  <a:pt x="2619968" y="1170734"/>
                </a:cubicBezTo>
                <a:cubicBezTo>
                  <a:pt x="2627470" y="1193239"/>
                  <a:pt x="2633877" y="1215900"/>
                  <a:pt x="2640285" y="1238718"/>
                </a:cubicBezTo>
                <a:lnTo>
                  <a:pt x="2646380" y="1202460"/>
                </a:lnTo>
                <a:lnTo>
                  <a:pt x="2651381" y="1165576"/>
                </a:lnTo>
                <a:lnTo>
                  <a:pt x="2656226" y="1128693"/>
                </a:lnTo>
                <a:lnTo>
                  <a:pt x="2659821" y="1091497"/>
                </a:lnTo>
                <a:cubicBezTo>
                  <a:pt x="2660446" y="1091028"/>
                  <a:pt x="2662790" y="1087590"/>
                  <a:pt x="2666854" y="1081339"/>
                </a:cubicBezTo>
                <a:cubicBezTo>
                  <a:pt x="2670917" y="1075087"/>
                  <a:pt x="2673261" y="1068836"/>
                  <a:pt x="2673886" y="1062897"/>
                </a:cubicBezTo>
                <a:cubicBezTo>
                  <a:pt x="2672949" y="1052113"/>
                  <a:pt x="2668729" y="1044611"/>
                  <a:pt x="2661853" y="1040392"/>
                </a:cubicBezTo>
                <a:cubicBezTo>
                  <a:pt x="2654976" y="1036172"/>
                  <a:pt x="2649350" y="1033828"/>
                  <a:pt x="2645130" y="1033046"/>
                </a:cubicBezTo>
                <a:close/>
                <a:moveTo>
                  <a:pt x="2347094" y="943964"/>
                </a:moveTo>
                <a:cubicBezTo>
                  <a:pt x="2344124" y="948183"/>
                  <a:pt x="2342718" y="953653"/>
                  <a:pt x="2342718" y="960530"/>
                </a:cubicBezTo>
                <a:cubicBezTo>
                  <a:pt x="2342874" y="967407"/>
                  <a:pt x="2342874" y="973345"/>
                  <a:pt x="2343343" y="978190"/>
                </a:cubicBezTo>
                <a:lnTo>
                  <a:pt x="2356940" y="972095"/>
                </a:lnTo>
                <a:cubicBezTo>
                  <a:pt x="2356627" y="966781"/>
                  <a:pt x="2354908" y="960374"/>
                  <a:pt x="2352876" y="953185"/>
                </a:cubicBezTo>
                <a:cubicBezTo>
                  <a:pt x="2350688" y="945995"/>
                  <a:pt x="2348813" y="942870"/>
                  <a:pt x="2347094" y="943964"/>
                </a:cubicBezTo>
                <a:close/>
                <a:moveTo>
                  <a:pt x="2496503" y="840933"/>
                </a:moveTo>
                <a:cubicBezTo>
                  <a:pt x="2494237" y="841753"/>
                  <a:pt x="2491267" y="843863"/>
                  <a:pt x="2487594" y="847223"/>
                </a:cubicBezTo>
                <a:cubicBezTo>
                  <a:pt x="2480249" y="853943"/>
                  <a:pt x="2475404" y="858788"/>
                  <a:pt x="2473060" y="862070"/>
                </a:cubicBezTo>
                <a:cubicBezTo>
                  <a:pt x="2469778" y="886294"/>
                  <a:pt x="2466183" y="910050"/>
                  <a:pt x="2461182" y="934430"/>
                </a:cubicBezTo>
                <a:cubicBezTo>
                  <a:pt x="2465871" y="929585"/>
                  <a:pt x="2469778" y="932555"/>
                  <a:pt x="2472903" y="943339"/>
                </a:cubicBezTo>
                <a:cubicBezTo>
                  <a:pt x="2476029" y="954122"/>
                  <a:pt x="2478061" y="965062"/>
                  <a:pt x="2478999" y="976158"/>
                </a:cubicBezTo>
                <a:lnTo>
                  <a:pt x="2471028" y="1027264"/>
                </a:lnTo>
                <a:cubicBezTo>
                  <a:pt x="2480718" y="1014448"/>
                  <a:pt x="2488063" y="994756"/>
                  <a:pt x="2491189" y="968032"/>
                </a:cubicBezTo>
                <a:cubicBezTo>
                  <a:pt x="2493689" y="941307"/>
                  <a:pt x="2494471" y="912550"/>
                  <a:pt x="2490095" y="883012"/>
                </a:cubicBezTo>
                <a:lnTo>
                  <a:pt x="2488688" y="873479"/>
                </a:lnTo>
                <a:cubicBezTo>
                  <a:pt x="2489470" y="872854"/>
                  <a:pt x="2491658" y="868947"/>
                  <a:pt x="2495721" y="861601"/>
                </a:cubicBezTo>
                <a:cubicBezTo>
                  <a:pt x="2499785" y="854412"/>
                  <a:pt x="2501347" y="847848"/>
                  <a:pt x="2501191" y="842378"/>
                </a:cubicBezTo>
                <a:cubicBezTo>
                  <a:pt x="2500332" y="840581"/>
                  <a:pt x="2498769" y="840112"/>
                  <a:pt x="2496503" y="840933"/>
                </a:cubicBezTo>
                <a:close/>
                <a:moveTo>
                  <a:pt x="2647318" y="731259"/>
                </a:moveTo>
                <a:cubicBezTo>
                  <a:pt x="2645286" y="737198"/>
                  <a:pt x="2645130" y="744544"/>
                  <a:pt x="2646693" y="753452"/>
                </a:cubicBezTo>
                <a:cubicBezTo>
                  <a:pt x="2648256" y="762360"/>
                  <a:pt x="2649350" y="769706"/>
                  <a:pt x="2650912" y="775801"/>
                </a:cubicBezTo>
                <a:cubicBezTo>
                  <a:pt x="2654195" y="788147"/>
                  <a:pt x="2657320" y="792211"/>
                  <a:pt x="2660602" y="787835"/>
                </a:cubicBezTo>
                <a:cubicBezTo>
                  <a:pt x="2661540" y="785021"/>
                  <a:pt x="2662009" y="781271"/>
                  <a:pt x="2662009" y="776738"/>
                </a:cubicBezTo>
                <a:cubicBezTo>
                  <a:pt x="2661696" y="772206"/>
                  <a:pt x="2662165" y="768612"/>
                  <a:pt x="2663103" y="765642"/>
                </a:cubicBezTo>
                <a:cubicBezTo>
                  <a:pt x="2661696" y="758922"/>
                  <a:pt x="2658883" y="750951"/>
                  <a:pt x="2655132" y="742043"/>
                </a:cubicBezTo>
                <a:cubicBezTo>
                  <a:pt x="2651381" y="733135"/>
                  <a:pt x="2648724" y="729540"/>
                  <a:pt x="2647318" y="731259"/>
                </a:cubicBezTo>
                <a:close/>
                <a:moveTo>
                  <a:pt x="2082346" y="584038"/>
                </a:moveTo>
                <a:cubicBezTo>
                  <a:pt x="2109384" y="581225"/>
                  <a:pt x="2135171" y="584976"/>
                  <a:pt x="2157520" y="592947"/>
                </a:cubicBezTo>
                <a:cubicBezTo>
                  <a:pt x="2180494" y="600605"/>
                  <a:pt x="2197998" y="608419"/>
                  <a:pt x="2215501" y="614202"/>
                </a:cubicBezTo>
                <a:lnTo>
                  <a:pt x="2208156" y="615139"/>
                </a:lnTo>
                <a:lnTo>
                  <a:pt x="2200342" y="617015"/>
                </a:lnTo>
                <a:lnTo>
                  <a:pt x="2185651" y="620922"/>
                </a:lnTo>
                <a:cubicBezTo>
                  <a:pt x="2179400" y="619515"/>
                  <a:pt x="2172523" y="618734"/>
                  <a:pt x="2166428" y="617015"/>
                </a:cubicBezTo>
                <a:cubicBezTo>
                  <a:pt x="2159551" y="616077"/>
                  <a:pt x="2152206" y="615608"/>
                  <a:pt x="2145329" y="614358"/>
                </a:cubicBezTo>
                <a:cubicBezTo>
                  <a:pt x="2140016" y="606231"/>
                  <a:pt x="2131107" y="601542"/>
                  <a:pt x="2118917" y="601699"/>
                </a:cubicBezTo>
                <a:cubicBezTo>
                  <a:pt x="2112509" y="602168"/>
                  <a:pt x="2106570" y="600761"/>
                  <a:pt x="2100788" y="597479"/>
                </a:cubicBezTo>
                <a:cubicBezTo>
                  <a:pt x="2095005" y="594197"/>
                  <a:pt x="2088442" y="590290"/>
                  <a:pt x="2082346" y="584038"/>
                </a:cubicBezTo>
                <a:close/>
                <a:moveTo>
                  <a:pt x="2592462" y="525900"/>
                </a:moveTo>
                <a:cubicBezTo>
                  <a:pt x="2590117" y="527619"/>
                  <a:pt x="2589492" y="531995"/>
                  <a:pt x="2589492" y="539185"/>
                </a:cubicBezTo>
                <a:cubicBezTo>
                  <a:pt x="2607153" y="559658"/>
                  <a:pt x="2624031" y="581538"/>
                  <a:pt x="2639035" y="604043"/>
                </a:cubicBezTo>
                <a:cubicBezTo>
                  <a:pt x="2634815" y="594353"/>
                  <a:pt x="2630126" y="584820"/>
                  <a:pt x="2625282" y="575287"/>
                </a:cubicBezTo>
                <a:cubicBezTo>
                  <a:pt x="2620750" y="565753"/>
                  <a:pt x="2615592" y="556376"/>
                  <a:pt x="2610122" y="546999"/>
                </a:cubicBezTo>
                <a:cubicBezTo>
                  <a:pt x="2601057" y="531058"/>
                  <a:pt x="2594806" y="524337"/>
                  <a:pt x="2592462" y="525900"/>
                </a:cubicBezTo>
                <a:close/>
                <a:moveTo>
                  <a:pt x="2310523" y="448539"/>
                </a:moveTo>
                <a:cubicBezTo>
                  <a:pt x="2305209" y="446820"/>
                  <a:pt x="2303021" y="448383"/>
                  <a:pt x="2304428" y="452446"/>
                </a:cubicBezTo>
                <a:lnTo>
                  <a:pt x="2307866" y="461823"/>
                </a:lnTo>
                <a:cubicBezTo>
                  <a:pt x="2315837" y="465418"/>
                  <a:pt x="2321307" y="466356"/>
                  <a:pt x="2324120" y="464636"/>
                </a:cubicBezTo>
                <a:cubicBezTo>
                  <a:pt x="2326933" y="462917"/>
                  <a:pt x="2327402" y="459635"/>
                  <a:pt x="2325683" y="454790"/>
                </a:cubicBezTo>
                <a:cubicBezTo>
                  <a:pt x="2320838" y="452446"/>
                  <a:pt x="2315837" y="450258"/>
                  <a:pt x="2310523" y="448539"/>
                </a:cubicBezTo>
                <a:close/>
                <a:moveTo>
                  <a:pt x="1268412" y="392589"/>
                </a:moveTo>
                <a:cubicBezTo>
                  <a:pt x="1263724" y="396652"/>
                  <a:pt x="1259660" y="401185"/>
                  <a:pt x="1256066" y="406186"/>
                </a:cubicBezTo>
                <a:cubicBezTo>
                  <a:pt x="1252471" y="411187"/>
                  <a:pt x="1251846" y="413687"/>
                  <a:pt x="1254346" y="414000"/>
                </a:cubicBezTo>
                <a:cubicBezTo>
                  <a:pt x="1262473" y="412437"/>
                  <a:pt x="1271538" y="407123"/>
                  <a:pt x="1282634" y="398840"/>
                </a:cubicBezTo>
                <a:close/>
                <a:moveTo>
                  <a:pt x="1975760" y="361019"/>
                </a:moveTo>
                <a:cubicBezTo>
                  <a:pt x="1970133" y="362270"/>
                  <a:pt x="1964195" y="363832"/>
                  <a:pt x="1957943" y="365708"/>
                </a:cubicBezTo>
                <a:cubicBezTo>
                  <a:pt x="1951848" y="367427"/>
                  <a:pt x="1949504" y="369146"/>
                  <a:pt x="1951223" y="370396"/>
                </a:cubicBezTo>
                <a:lnTo>
                  <a:pt x="1974822" y="375554"/>
                </a:lnTo>
                <a:close/>
                <a:moveTo>
                  <a:pt x="1362027" y="335076"/>
                </a:moveTo>
                <a:cubicBezTo>
                  <a:pt x="1356713" y="338983"/>
                  <a:pt x="1351556" y="343359"/>
                  <a:pt x="1346555" y="348048"/>
                </a:cubicBezTo>
                <a:cubicBezTo>
                  <a:pt x="1341554" y="352736"/>
                  <a:pt x="1341554" y="355393"/>
                  <a:pt x="1346555" y="355706"/>
                </a:cubicBezTo>
                <a:lnTo>
                  <a:pt x="1352337" y="355706"/>
                </a:lnTo>
                <a:cubicBezTo>
                  <a:pt x="1370310" y="341952"/>
                  <a:pt x="1373592" y="334920"/>
                  <a:pt x="1362027" y="335076"/>
                </a:cubicBezTo>
                <a:close/>
                <a:moveTo>
                  <a:pt x="1970915" y="0"/>
                </a:moveTo>
                <a:cubicBezTo>
                  <a:pt x="1994358" y="1563"/>
                  <a:pt x="2017019" y="2501"/>
                  <a:pt x="2040618" y="5157"/>
                </a:cubicBezTo>
                <a:lnTo>
                  <a:pt x="2087504" y="6877"/>
                </a:lnTo>
                <a:cubicBezTo>
                  <a:pt x="2103289" y="7658"/>
                  <a:pt x="2119386" y="9533"/>
                  <a:pt x="2135327" y="11096"/>
                </a:cubicBezTo>
                <a:cubicBezTo>
                  <a:pt x="2159551" y="10315"/>
                  <a:pt x="2189871" y="13441"/>
                  <a:pt x="2224254" y="17504"/>
                </a:cubicBezTo>
                <a:cubicBezTo>
                  <a:pt x="2241757" y="20161"/>
                  <a:pt x="2258324" y="23755"/>
                  <a:pt x="2273171" y="27194"/>
                </a:cubicBezTo>
                <a:cubicBezTo>
                  <a:pt x="2288018" y="30476"/>
                  <a:pt x="2301458" y="34227"/>
                  <a:pt x="2313961" y="39071"/>
                </a:cubicBezTo>
                <a:cubicBezTo>
                  <a:pt x="2327089" y="40947"/>
                  <a:pt x="2343499" y="44072"/>
                  <a:pt x="2363035" y="48605"/>
                </a:cubicBezTo>
                <a:cubicBezTo>
                  <a:pt x="2382727" y="53918"/>
                  <a:pt x="2406013" y="61889"/>
                  <a:pt x="2431957" y="71579"/>
                </a:cubicBezTo>
                <a:cubicBezTo>
                  <a:pt x="2458213" y="82362"/>
                  <a:pt x="2480249" y="94396"/>
                  <a:pt x="2497909" y="105024"/>
                </a:cubicBezTo>
                <a:cubicBezTo>
                  <a:pt x="2515570" y="116120"/>
                  <a:pt x="2528697" y="127998"/>
                  <a:pt x="2537606" y="137687"/>
                </a:cubicBezTo>
                <a:cubicBezTo>
                  <a:pt x="2549171" y="145033"/>
                  <a:pt x="2563549" y="152691"/>
                  <a:pt x="2578865" y="165037"/>
                </a:cubicBezTo>
                <a:cubicBezTo>
                  <a:pt x="2594493" y="176915"/>
                  <a:pt x="2611998" y="190981"/>
                  <a:pt x="2631064" y="207547"/>
                </a:cubicBezTo>
                <a:cubicBezTo>
                  <a:pt x="2649193" y="225207"/>
                  <a:pt x="2669198" y="245368"/>
                  <a:pt x="2689828" y="268498"/>
                </a:cubicBezTo>
                <a:cubicBezTo>
                  <a:pt x="2699674" y="280376"/>
                  <a:pt x="2709832" y="293035"/>
                  <a:pt x="2720147" y="306476"/>
                </a:cubicBezTo>
                <a:cubicBezTo>
                  <a:pt x="2729837" y="319916"/>
                  <a:pt x="2739526" y="334294"/>
                  <a:pt x="2749528" y="349298"/>
                </a:cubicBezTo>
                <a:cubicBezTo>
                  <a:pt x="2787975" y="409937"/>
                  <a:pt x="2807823" y="459948"/>
                  <a:pt x="2820795" y="496831"/>
                </a:cubicBezTo>
                <a:cubicBezTo>
                  <a:pt x="2827202" y="515273"/>
                  <a:pt x="2831735" y="530745"/>
                  <a:pt x="2834548" y="542935"/>
                </a:cubicBezTo>
                <a:cubicBezTo>
                  <a:pt x="2837361" y="555282"/>
                  <a:pt x="2839549" y="564659"/>
                  <a:pt x="2840018" y="570910"/>
                </a:cubicBezTo>
                <a:cubicBezTo>
                  <a:pt x="2852364" y="613420"/>
                  <a:pt x="2861116" y="654679"/>
                  <a:pt x="2867680" y="695001"/>
                </a:cubicBezTo>
                <a:cubicBezTo>
                  <a:pt x="2878620" y="740793"/>
                  <a:pt x="2884872" y="783771"/>
                  <a:pt x="2888779" y="824562"/>
                </a:cubicBezTo>
                <a:cubicBezTo>
                  <a:pt x="2892530" y="865196"/>
                  <a:pt x="2893780" y="904580"/>
                  <a:pt x="2892374" y="939119"/>
                </a:cubicBezTo>
                <a:cubicBezTo>
                  <a:pt x="2890967" y="1009291"/>
                  <a:pt x="2887841" y="1082745"/>
                  <a:pt x="2884872" y="1160732"/>
                </a:cubicBezTo>
                <a:lnTo>
                  <a:pt x="2871275" y="1223558"/>
                </a:lnTo>
                <a:cubicBezTo>
                  <a:pt x="2866899" y="1270444"/>
                  <a:pt x="2855021" y="1330614"/>
                  <a:pt x="2834548" y="1402036"/>
                </a:cubicBezTo>
                <a:cubicBezTo>
                  <a:pt x="2824233" y="1437357"/>
                  <a:pt x="2815012" y="1469083"/>
                  <a:pt x="2806729" y="1497527"/>
                </a:cubicBezTo>
                <a:cubicBezTo>
                  <a:pt x="2798759" y="1525814"/>
                  <a:pt x="2792351" y="1550664"/>
                  <a:pt x="2787350" y="1572075"/>
                </a:cubicBezTo>
                <a:cubicBezTo>
                  <a:pt x="2770940" y="1604582"/>
                  <a:pt x="2758281" y="1642091"/>
                  <a:pt x="2749841" y="1686007"/>
                </a:cubicBezTo>
                <a:cubicBezTo>
                  <a:pt x="2741245" y="1729454"/>
                  <a:pt x="2727961" y="1766494"/>
                  <a:pt x="2709988" y="1796188"/>
                </a:cubicBezTo>
                <a:cubicBezTo>
                  <a:pt x="2699517" y="1831508"/>
                  <a:pt x="2667166" y="1924029"/>
                  <a:pt x="2613404" y="2063592"/>
                </a:cubicBezTo>
                <a:cubicBezTo>
                  <a:pt x="2559798" y="2202686"/>
                  <a:pt x="2530260" y="2279891"/>
                  <a:pt x="2520571" y="2303646"/>
                </a:cubicBezTo>
                <a:cubicBezTo>
                  <a:pt x="2519164" y="2317869"/>
                  <a:pt x="2515100" y="2335372"/>
                  <a:pt x="2508849" y="2355690"/>
                </a:cubicBezTo>
                <a:cubicBezTo>
                  <a:pt x="2502598" y="2376007"/>
                  <a:pt x="2494002" y="2390541"/>
                  <a:pt x="2483531" y="2399137"/>
                </a:cubicBezTo>
                <a:cubicBezTo>
                  <a:pt x="2470403" y="2434614"/>
                  <a:pt x="2456650" y="2471341"/>
                  <a:pt x="2442584" y="2509162"/>
                </a:cubicBezTo>
                <a:cubicBezTo>
                  <a:pt x="2441334" y="2511663"/>
                  <a:pt x="2439615" y="2514632"/>
                  <a:pt x="2438208" y="2516820"/>
                </a:cubicBezTo>
                <a:lnTo>
                  <a:pt x="2434614" y="2519633"/>
                </a:lnTo>
                <a:cubicBezTo>
                  <a:pt x="2429143" y="2524165"/>
                  <a:pt x="2429925" y="2530573"/>
                  <a:pt x="2439615" y="2527291"/>
                </a:cubicBezTo>
                <a:cubicBezTo>
                  <a:pt x="2437896" y="2528541"/>
                  <a:pt x="2435864" y="2529948"/>
                  <a:pt x="2433520" y="2531667"/>
                </a:cubicBezTo>
                <a:cubicBezTo>
                  <a:pt x="2430863" y="2533542"/>
                  <a:pt x="2430081" y="2534636"/>
                  <a:pt x="2431175" y="2534324"/>
                </a:cubicBezTo>
                <a:cubicBezTo>
                  <a:pt x="2432426" y="2533855"/>
                  <a:pt x="2434770" y="2532292"/>
                  <a:pt x="2438052" y="2529948"/>
                </a:cubicBezTo>
                <a:cubicBezTo>
                  <a:pt x="2441178" y="2527760"/>
                  <a:pt x="2443053" y="2526510"/>
                  <a:pt x="2443678" y="2526041"/>
                </a:cubicBezTo>
                <a:cubicBezTo>
                  <a:pt x="2444772" y="2526041"/>
                  <a:pt x="2445866" y="2525728"/>
                  <a:pt x="2446960" y="2525259"/>
                </a:cubicBezTo>
                <a:cubicBezTo>
                  <a:pt x="2443053" y="2528698"/>
                  <a:pt x="2439146" y="2532448"/>
                  <a:pt x="2435239" y="2536512"/>
                </a:cubicBezTo>
                <a:cubicBezTo>
                  <a:pt x="2433207" y="2539325"/>
                  <a:pt x="2432269" y="2541513"/>
                  <a:pt x="2432738" y="2542607"/>
                </a:cubicBezTo>
                <a:cubicBezTo>
                  <a:pt x="2432894" y="2542920"/>
                  <a:pt x="2433520" y="2543232"/>
                  <a:pt x="2434457" y="2543076"/>
                </a:cubicBezTo>
                <a:cubicBezTo>
                  <a:pt x="2437427" y="2542607"/>
                  <a:pt x="2440865" y="2540732"/>
                  <a:pt x="2443053" y="2538543"/>
                </a:cubicBezTo>
                <a:lnTo>
                  <a:pt x="2448054" y="2530417"/>
                </a:lnTo>
                <a:cubicBezTo>
                  <a:pt x="2449148" y="2528698"/>
                  <a:pt x="2449617" y="2527760"/>
                  <a:pt x="2449773" y="2527760"/>
                </a:cubicBezTo>
                <a:cubicBezTo>
                  <a:pt x="2449773" y="2527916"/>
                  <a:pt x="2449148" y="2529323"/>
                  <a:pt x="2448054" y="2532292"/>
                </a:cubicBezTo>
                <a:cubicBezTo>
                  <a:pt x="2446179" y="2536981"/>
                  <a:pt x="2444460" y="2541357"/>
                  <a:pt x="2442897" y="2545420"/>
                </a:cubicBezTo>
                <a:cubicBezTo>
                  <a:pt x="2444147" y="2544951"/>
                  <a:pt x="2445085" y="2544326"/>
                  <a:pt x="2446179" y="2543701"/>
                </a:cubicBezTo>
                <a:cubicBezTo>
                  <a:pt x="2446179" y="2545264"/>
                  <a:pt x="2448523" y="2543232"/>
                  <a:pt x="2451024" y="2538387"/>
                </a:cubicBezTo>
                <a:cubicBezTo>
                  <a:pt x="2453524" y="2533542"/>
                  <a:pt x="2453993" y="2529948"/>
                  <a:pt x="2454149" y="2526978"/>
                </a:cubicBezTo>
                <a:cubicBezTo>
                  <a:pt x="2454149" y="2522602"/>
                  <a:pt x="2453993" y="2523384"/>
                  <a:pt x="2455556" y="2527447"/>
                </a:cubicBezTo>
                <a:cubicBezTo>
                  <a:pt x="2457119" y="2531667"/>
                  <a:pt x="2458369" y="2531198"/>
                  <a:pt x="2457431" y="2527603"/>
                </a:cubicBezTo>
                <a:cubicBezTo>
                  <a:pt x="2458213" y="2527916"/>
                  <a:pt x="2459307" y="2528229"/>
                  <a:pt x="2460557" y="2528385"/>
                </a:cubicBezTo>
                <a:cubicBezTo>
                  <a:pt x="2460713" y="2528229"/>
                  <a:pt x="2460870" y="2528229"/>
                  <a:pt x="2461182" y="2528385"/>
                </a:cubicBezTo>
                <a:cubicBezTo>
                  <a:pt x="2461182" y="2528385"/>
                  <a:pt x="2461182" y="2528541"/>
                  <a:pt x="2461495" y="2528385"/>
                </a:cubicBezTo>
                <a:lnTo>
                  <a:pt x="2465089" y="2525259"/>
                </a:lnTo>
                <a:lnTo>
                  <a:pt x="2472435" y="2519008"/>
                </a:lnTo>
                <a:cubicBezTo>
                  <a:pt x="2482124" y="2510725"/>
                  <a:pt x="2491814" y="2502442"/>
                  <a:pt x="2501347" y="2493533"/>
                </a:cubicBezTo>
                <a:cubicBezTo>
                  <a:pt x="2508068" y="2486188"/>
                  <a:pt x="2520258" y="2473529"/>
                  <a:pt x="2538074" y="2455556"/>
                </a:cubicBezTo>
                <a:cubicBezTo>
                  <a:pt x="2555579" y="2436646"/>
                  <a:pt x="2579021" y="2413359"/>
                  <a:pt x="2607153" y="2382414"/>
                </a:cubicBezTo>
                <a:cubicBezTo>
                  <a:pt x="2635440" y="2351939"/>
                  <a:pt x="2657320" y="2327089"/>
                  <a:pt x="2673105" y="2308960"/>
                </a:cubicBezTo>
                <a:cubicBezTo>
                  <a:pt x="2689046" y="2290987"/>
                  <a:pt x="2698736" y="2279735"/>
                  <a:pt x="2702487" y="2275203"/>
                </a:cubicBezTo>
                <a:cubicBezTo>
                  <a:pt x="2712489" y="2258324"/>
                  <a:pt x="2722960" y="2241289"/>
                  <a:pt x="2734213" y="2224254"/>
                </a:cubicBezTo>
                <a:cubicBezTo>
                  <a:pt x="2745465" y="2206906"/>
                  <a:pt x="2758124" y="2195653"/>
                  <a:pt x="2772659" y="2190652"/>
                </a:cubicBezTo>
                <a:cubicBezTo>
                  <a:pt x="2824858" y="2127982"/>
                  <a:pt x="2883621" y="2057497"/>
                  <a:pt x="2949105" y="1978729"/>
                </a:cubicBezTo>
                <a:cubicBezTo>
                  <a:pt x="3016152" y="1898555"/>
                  <a:pt x="3071476" y="1821037"/>
                  <a:pt x="3115393" y="1748052"/>
                </a:cubicBezTo>
                <a:cubicBezTo>
                  <a:pt x="3121175" y="1742270"/>
                  <a:pt x="3128521" y="1734924"/>
                  <a:pt x="3137429" y="1726016"/>
                </a:cubicBezTo>
                <a:cubicBezTo>
                  <a:pt x="3146337" y="1717264"/>
                  <a:pt x="3152432" y="1710387"/>
                  <a:pt x="3155714" y="1705386"/>
                </a:cubicBezTo>
                <a:cubicBezTo>
                  <a:pt x="3160247" y="1696947"/>
                  <a:pt x="3161341" y="1692414"/>
                  <a:pt x="3158996" y="1691789"/>
                </a:cubicBezTo>
                <a:cubicBezTo>
                  <a:pt x="3156652" y="1691320"/>
                  <a:pt x="3153995" y="1691633"/>
                  <a:pt x="3150869" y="1693040"/>
                </a:cubicBezTo>
                <a:lnTo>
                  <a:pt x="3212602" y="1606926"/>
                </a:lnTo>
                <a:cubicBezTo>
                  <a:pt x="3240108" y="1581608"/>
                  <a:pt x="3267771" y="1552695"/>
                  <a:pt x="3296058" y="1520032"/>
                </a:cubicBezTo>
                <a:cubicBezTo>
                  <a:pt x="3342319" y="1456111"/>
                  <a:pt x="3389830" y="1391878"/>
                  <a:pt x="3439529" y="1327644"/>
                </a:cubicBezTo>
                <a:cubicBezTo>
                  <a:pt x="3449218" y="1309515"/>
                  <a:pt x="3461252" y="1292324"/>
                  <a:pt x="3475943" y="1276227"/>
                </a:cubicBezTo>
                <a:cubicBezTo>
                  <a:pt x="3490946" y="1260129"/>
                  <a:pt x="3505325" y="1249502"/>
                  <a:pt x="3519234" y="1244500"/>
                </a:cubicBezTo>
                <a:cubicBezTo>
                  <a:pt x="3531268" y="1227778"/>
                  <a:pt x="3541739" y="1214650"/>
                  <a:pt x="3551898" y="1205742"/>
                </a:cubicBezTo>
                <a:cubicBezTo>
                  <a:pt x="3561900" y="1196834"/>
                  <a:pt x="3572996" y="1183862"/>
                  <a:pt x="3585343" y="1167139"/>
                </a:cubicBezTo>
                <a:cubicBezTo>
                  <a:pt x="3597846" y="1153230"/>
                  <a:pt x="3632541" y="1114627"/>
                  <a:pt x="3689429" y="1051488"/>
                </a:cubicBezTo>
                <a:cubicBezTo>
                  <a:pt x="3703963" y="1035703"/>
                  <a:pt x="3717091" y="1021325"/>
                  <a:pt x="3728969" y="1008510"/>
                </a:cubicBezTo>
                <a:cubicBezTo>
                  <a:pt x="3741159" y="995694"/>
                  <a:pt x="3751943" y="984442"/>
                  <a:pt x="3761320" y="974596"/>
                </a:cubicBezTo>
                <a:cubicBezTo>
                  <a:pt x="3780074" y="954747"/>
                  <a:pt x="3793359" y="940682"/>
                  <a:pt x="3801017" y="932555"/>
                </a:cubicBezTo>
                <a:cubicBezTo>
                  <a:pt x="3827272" y="903955"/>
                  <a:pt x="3852434" y="880824"/>
                  <a:pt x="3877909" y="863164"/>
                </a:cubicBezTo>
                <a:cubicBezTo>
                  <a:pt x="3903540" y="845504"/>
                  <a:pt x="3931046" y="822061"/>
                  <a:pt x="3961990" y="792992"/>
                </a:cubicBezTo>
                <a:cubicBezTo>
                  <a:pt x="3994185" y="767830"/>
                  <a:pt x="4028255" y="742668"/>
                  <a:pt x="4064670" y="718288"/>
                </a:cubicBezTo>
                <a:cubicBezTo>
                  <a:pt x="4090926" y="697814"/>
                  <a:pt x="4117651" y="681092"/>
                  <a:pt x="4145470" y="668901"/>
                </a:cubicBezTo>
                <a:cubicBezTo>
                  <a:pt x="4172663" y="656555"/>
                  <a:pt x="4202358" y="641395"/>
                  <a:pt x="4233927" y="623266"/>
                </a:cubicBezTo>
                <a:cubicBezTo>
                  <a:pt x="4258151" y="621547"/>
                  <a:pt x="4293472" y="608419"/>
                  <a:pt x="4346296" y="588415"/>
                </a:cubicBezTo>
                <a:cubicBezTo>
                  <a:pt x="4353017" y="585445"/>
                  <a:pt x="4357393" y="583101"/>
                  <a:pt x="4359737" y="581850"/>
                </a:cubicBezTo>
                <a:cubicBezTo>
                  <a:pt x="4362081" y="580444"/>
                  <a:pt x="4364738" y="578256"/>
                  <a:pt x="4367864" y="575130"/>
                </a:cubicBezTo>
                <a:lnTo>
                  <a:pt x="4397558" y="566847"/>
                </a:lnTo>
                <a:lnTo>
                  <a:pt x="4429440" y="559189"/>
                </a:lnTo>
                <a:cubicBezTo>
                  <a:pt x="4448507" y="554188"/>
                  <a:pt x="4464292" y="551062"/>
                  <a:pt x="4476638" y="547780"/>
                </a:cubicBezTo>
                <a:cubicBezTo>
                  <a:pt x="4488985" y="544342"/>
                  <a:pt x="4503051" y="541216"/>
                  <a:pt x="4518679" y="537465"/>
                </a:cubicBezTo>
                <a:cubicBezTo>
                  <a:pt x="4584006" y="529495"/>
                  <a:pt x="4651365" y="527619"/>
                  <a:pt x="4721068" y="533871"/>
                </a:cubicBezTo>
                <a:cubicBezTo>
                  <a:pt x="4738416" y="535121"/>
                  <a:pt x="4756233" y="537778"/>
                  <a:pt x="4773737" y="540122"/>
                </a:cubicBezTo>
                <a:cubicBezTo>
                  <a:pt x="4791553" y="542779"/>
                  <a:pt x="4809526" y="546374"/>
                  <a:pt x="4827343" y="549812"/>
                </a:cubicBezTo>
                <a:lnTo>
                  <a:pt x="4854536" y="556376"/>
                </a:lnTo>
                <a:cubicBezTo>
                  <a:pt x="4864226" y="558877"/>
                  <a:pt x="4874072" y="561065"/>
                  <a:pt x="4883606" y="564034"/>
                </a:cubicBezTo>
                <a:cubicBezTo>
                  <a:pt x="4902516" y="569973"/>
                  <a:pt x="4921739" y="575755"/>
                  <a:pt x="4940493" y="582788"/>
                </a:cubicBezTo>
                <a:cubicBezTo>
                  <a:pt x="5090996" y="638113"/>
                  <a:pt x="5222901" y="742043"/>
                  <a:pt x="5309170" y="877230"/>
                </a:cubicBezTo>
                <a:cubicBezTo>
                  <a:pt x="5314015" y="884263"/>
                  <a:pt x="5320111" y="893640"/>
                  <a:pt x="5327300" y="905205"/>
                </a:cubicBezTo>
                <a:cubicBezTo>
                  <a:pt x="5334645" y="916770"/>
                  <a:pt x="5342928" y="930523"/>
                  <a:pt x="5350742" y="947558"/>
                </a:cubicBezTo>
                <a:cubicBezTo>
                  <a:pt x="5359025" y="964281"/>
                  <a:pt x="5367934" y="983660"/>
                  <a:pt x="5377311" y="1005384"/>
                </a:cubicBezTo>
                <a:cubicBezTo>
                  <a:pt x="5385750" y="1026795"/>
                  <a:pt x="5393252" y="1050082"/>
                  <a:pt x="5401223" y="1074931"/>
                </a:cubicBezTo>
                <a:cubicBezTo>
                  <a:pt x="5429198" y="1173860"/>
                  <a:pt x="5430604" y="1225590"/>
                  <a:pt x="5432167" y="1241375"/>
                </a:cubicBezTo>
                <a:cubicBezTo>
                  <a:pt x="5436699" y="1267787"/>
                  <a:pt x="5439825" y="1293730"/>
                  <a:pt x="5442169" y="1319986"/>
                </a:cubicBezTo>
                <a:cubicBezTo>
                  <a:pt x="5443263" y="1344836"/>
                  <a:pt x="5444045" y="1370154"/>
                  <a:pt x="5443263" y="1394535"/>
                </a:cubicBezTo>
                <a:cubicBezTo>
                  <a:pt x="5441857" y="1418134"/>
                  <a:pt x="5440606" y="1442514"/>
                  <a:pt x="5438575" y="1466113"/>
                </a:cubicBezTo>
                <a:cubicBezTo>
                  <a:pt x="5436074" y="1488931"/>
                  <a:pt x="5433886" y="1512999"/>
                  <a:pt x="5430604" y="1535816"/>
                </a:cubicBezTo>
                <a:cubicBezTo>
                  <a:pt x="5425447" y="1555196"/>
                  <a:pt x="5420445" y="1574888"/>
                  <a:pt x="5414976" y="1593798"/>
                </a:cubicBezTo>
                <a:cubicBezTo>
                  <a:pt x="5414507" y="1600050"/>
                  <a:pt x="5413569" y="1606926"/>
                  <a:pt x="5412162" y="1614428"/>
                </a:cubicBezTo>
                <a:cubicBezTo>
                  <a:pt x="5410756" y="1621930"/>
                  <a:pt x="5409818" y="1628806"/>
                  <a:pt x="5409349" y="1635058"/>
                </a:cubicBezTo>
                <a:cubicBezTo>
                  <a:pt x="5406693" y="1655375"/>
                  <a:pt x="5404036" y="1671785"/>
                  <a:pt x="5402629" y="1686632"/>
                </a:cubicBezTo>
                <a:cubicBezTo>
                  <a:pt x="5401223" y="1701166"/>
                  <a:pt x="5399660" y="1716795"/>
                  <a:pt x="5398097" y="1733674"/>
                </a:cubicBezTo>
                <a:cubicBezTo>
                  <a:pt x="5393252" y="1740550"/>
                  <a:pt x="5389970" y="1751021"/>
                  <a:pt x="5388095" y="1765087"/>
                </a:cubicBezTo>
                <a:cubicBezTo>
                  <a:pt x="5387469" y="1771338"/>
                  <a:pt x="5385907" y="1779309"/>
                  <a:pt x="5383875" y="1789311"/>
                </a:cubicBezTo>
                <a:cubicBezTo>
                  <a:pt x="5381687" y="1799314"/>
                  <a:pt x="5380280" y="1807440"/>
                  <a:pt x="5379499" y="1813536"/>
                </a:cubicBezTo>
                <a:lnTo>
                  <a:pt x="5375592" y="1817599"/>
                </a:lnTo>
                <a:cubicBezTo>
                  <a:pt x="5373873" y="1828695"/>
                  <a:pt x="5370591" y="1840417"/>
                  <a:pt x="5365121" y="1854482"/>
                </a:cubicBezTo>
                <a:lnTo>
                  <a:pt x="5345741" y="1953567"/>
                </a:lnTo>
                <a:cubicBezTo>
                  <a:pt x="5342147" y="1975760"/>
                  <a:pt x="5339334" y="1997171"/>
                  <a:pt x="5337302" y="2018113"/>
                </a:cubicBezTo>
                <a:cubicBezTo>
                  <a:pt x="5335427" y="2039055"/>
                  <a:pt x="5334020" y="2054684"/>
                  <a:pt x="5333082" y="2065311"/>
                </a:cubicBezTo>
                <a:cubicBezTo>
                  <a:pt x="5329019" y="2068593"/>
                  <a:pt x="5324799" y="2073751"/>
                  <a:pt x="5320579" y="2080784"/>
                </a:cubicBezTo>
                <a:cubicBezTo>
                  <a:pt x="5316360" y="2087816"/>
                  <a:pt x="5313546" y="2098600"/>
                  <a:pt x="5312140" y="2112978"/>
                </a:cubicBezTo>
                <a:cubicBezTo>
                  <a:pt x="5311359" y="2127200"/>
                  <a:pt x="5310108" y="2137984"/>
                  <a:pt x="5308077" y="2145486"/>
                </a:cubicBezTo>
                <a:cubicBezTo>
                  <a:pt x="5306201" y="2152987"/>
                  <a:pt x="5301669" y="2160177"/>
                  <a:pt x="5294479" y="2166897"/>
                </a:cubicBezTo>
                <a:lnTo>
                  <a:pt x="5274631" y="2260356"/>
                </a:lnTo>
                <a:lnTo>
                  <a:pt x="5258065" y="2304584"/>
                </a:lnTo>
                <a:cubicBezTo>
                  <a:pt x="5247125" y="2356002"/>
                  <a:pt x="5236341" y="2407420"/>
                  <a:pt x="5226183" y="2458994"/>
                </a:cubicBezTo>
                <a:cubicBezTo>
                  <a:pt x="5224776" y="2478530"/>
                  <a:pt x="5221650" y="2497441"/>
                  <a:pt x="5216962" y="2515882"/>
                </a:cubicBezTo>
                <a:cubicBezTo>
                  <a:pt x="5212274" y="2534167"/>
                  <a:pt x="5209148" y="2553234"/>
                  <a:pt x="5208054" y="2572770"/>
                </a:cubicBezTo>
                <a:lnTo>
                  <a:pt x="5205553" y="2584960"/>
                </a:lnTo>
                <a:lnTo>
                  <a:pt x="5204303" y="2590586"/>
                </a:lnTo>
                <a:lnTo>
                  <a:pt x="5203991" y="2591212"/>
                </a:lnTo>
                <a:lnTo>
                  <a:pt x="5202428" y="2593556"/>
                </a:lnTo>
                <a:lnTo>
                  <a:pt x="5199458" y="2598557"/>
                </a:lnTo>
                <a:lnTo>
                  <a:pt x="5197270" y="2606371"/>
                </a:lnTo>
                <a:cubicBezTo>
                  <a:pt x="5199927" y="2609653"/>
                  <a:pt x="5201646" y="2612154"/>
                  <a:pt x="5202428" y="2614967"/>
                </a:cubicBezTo>
                <a:cubicBezTo>
                  <a:pt x="5203209" y="2617780"/>
                  <a:pt x="5202428" y="2621219"/>
                  <a:pt x="5200396" y="2626532"/>
                </a:cubicBezTo>
                <a:cubicBezTo>
                  <a:pt x="5203365" y="2632940"/>
                  <a:pt x="5211805" y="2634972"/>
                  <a:pt x="5218837" y="2632471"/>
                </a:cubicBezTo>
                <a:cubicBezTo>
                  <a:pt x="5226027" y="2630127"/>
                  <a:pt x="5230872" y="2625438"/>
                  <a:pt x="5233841" y="2621219"/>
                </a:cubicBezTo>
                <a:cubicBezTo>
                  <a:pt x="5232434" y="2626063"/>
                  <a:pt x="5231341" y="2630283"/>
                  <a:pt x="5231028" y="2633409"/>
                </a:cubicBezTo>
                <a:cubicBezTo>
                  <a:pt x="5231497" y="2636222"/>
                  <a:pt x="5232278" y="2639035"/>
                  <a:pt x="5233372" y="2641692"/>
                </a:cubicBezTo>
                <a:cubicBezTo>
                  <a:pt x="5233841" y="2642473"/>
                  <a:pt x="5234779" y="2641848"/>
                  <a:pt x="5235560" y="2640129"/>
                </a:cubicBezTo>
                <a:cubicBezTo>
                  <a:pt x="5236498" y="2638254"/>
                  <a:pt x="5237123" y="2635284"/>
                  <a:pt x="5237435" y="2631221"/>
                </a:cubicBezTo>
                <a:cubicBezTo>
                  <a:pt x="5240405" y="2634346"/>
                  <a:pt x="5245719" y="2634815"/>
                  <a:pt x="5251970" y="2632784"/>
                </a:cubicBezTo>
                <a:cubicBezTo>
                  <a:pt x="5253220" y="2632471"/>
                  <a:pt x="5254470" y="2631846"/>
                  <a:pt x="5255565" y="2631221"/>
                </a:cubicBezTo>
                <a:lnTo>
                  <a:pt x="5256346" y="2630752"/>
                </a:lnTo>
                <a:cubicBezTo>
                  <a:pt x="5256346" y="2630752"/>
                  <a:pt x="5256502" y="2630596"/>
                  <a:pt x="5256502" y="2630596"/>
                </a:cubicBezTo>
                <a:lnTo>
                  <a:pt x="5258690" y="2629345"/>
                </a:lnTo>
                <a:lnTo>
                  <a:pt x="5263066" y="2626845"/>
                </a:lnTo>
                <a:cubicBezTo>
                  <a:pt x="5269005" y="2623563"/>
                  <a:pt x="5274631" y="2620437"/>
                  <a:pt x="5280257" y="2617311"/>
                </a:cubicBezTo>
                <a:cubicBezTo>
                  <a:pt x="5302294" y="2604496"/>
                  <a:pt x="5321986" y="2593243"/>
                  <a:pt x="5338083" y="2580741"/>
                </a:cubicBezTo>
                <a:cubicBezTo>
                  <a:pt x="5353243" y="2575427"/>
                  <a:pt x="5367465" y="2568863"/>
                  <a:pt x="5381062" y="2560892"/>
                </a:cubicBezTo>
                <a:cubicBezTo>
                  <a:pt x="5394658" y="2553078"/>
                  <a:pt x="5404661" y="2544482"/>
                  <a:pt x="5410912" y="2535105"/>
                </a:cubicBezTo>
                <a:cubicBezTo>
                  <a:pt x="5438419" y="2515882"/>
                  <a:pt x="5463737" y="2501660"/>
                  <a:pt x="5487180" y="2492439"/>
                </a:cubicBezTo>
                <a:cubicBezTo>
                  <a:pt x="5510778" y="2483531"/>
                  <a:pt x="5532502" y="2471497"/>
                  <a:pt x="5554070" y="2460401"/>
                </a:cubicBezTo>
                <a:cubicBezTo>
                  <a:pt x="5568292" y="2454306"/>
                  <a:pt x="5578763" y="2448054"/>
                  <a:pt x="5585327" y="2441803"/>
                </a:cubicBezTo>
                <a:cubicBezTo>
                  <a:pt x="5592047" y="2435551"/>
                  <a:pt x="5597361" y="2429300"/>
                  <a:pt x="5601424" y="2422892"/>
                </a:cubicBezTo>
                <a:cubicBezTo>
                  <a:pt x="5627680" y="2406170"/>
                  <a:pt x="5654249" y="2390385"/>
                  <a:pt x="5680348" y="2372881"/>
                </a:cubicBezTo>
                <a:lnTo>
                  <a:pt x="5758022" y="2319119"/>
                </a:lnTo>
                <a:cubicBezTo>
                  <a:pt x="5768024" y="2312555"/>
                  <a:pt x="5780527" y="2304115"/>
                  <a:pt x="5795843" y="2293957"/>
                </a:cubicBezTo>
                <a:cubicBezTo>
                  <a:pt x="5811003" y="2283798"/>
                  <a:pt x="5825850" y="2272233"/>
                  <a:pt x="5840072" y="2258793"/>
                </a:cubicBezTo>
                <a:cubicBezTo>
                  <a:pt x="5871485" y="2237850"/>
                  <a:pt x="5903055" y="2215502"/>
                  <a:pt x="5934937" y="2191746"/>
                </a:cubicBezTo>
                <a:cubicBezTo>
                  <a:pt x="5966663" y="2167678"/>
                  <a:pt x="5999327" y="2143923"/>
                  <a:pt x="6031053" y="2115635"/>
                </a:cubicBezTo>
                <a:cubicBezTo>
                  <a:pt x="6094973" y="2059841"/>
                  <a:pt x="6159363" y="2013425"/>
                  <a:pt x="6223127" y="1969352"/>
                </a:cubicBezTo>
                <a:lnTo>
                  <a:pt x="6263762" y="1917934"/>
                </a:lnTo>
                <a:cubicBezTo>
                  <a:pt x="6319868" y="1873862"/>
                  <a:pt x="6375818" y="1827914"/>
                  <a:pt x="6431924" y="1781966"/>
                </a:cubicBezTo>
                <a:cubicBezTo>
                  <a:pt x="6449898" y="1761805"/>
                  <a:pt x="6486624" y="1726797"/>
                  <a:pt x="6542575" y="1674442"/>
                </a:cubicBezTo>
                <a:cubicBezTo>
                  <a:pt x="6598525" y="1622242"/>
                  <a:pt x="6643378" y="1583484"/>
                  <a:pt x="6678230" y="1556915"/>
                </a:cubicBezTo>
                <a:cubicBezTo>
                  <a:pt x="6703705" y="1527064"/>
                  <a:pt x="6736368" y="1499402"/>
                  <a:pt x="6776221" y="1474084"/>
                </a:cubicBezTo>
                <a:cubicBezTo>
                  <a:pt x="6782316" y="1459706"/>
                  <a:pt x="6793569" y="1446109"/>
                  <a:pt x="6809666" y="1433450"/>
                </a:cubicBezTo>
                <a:cubicBezTo>
                  <a:pt x="6825764" y="1420790"/>
                  <a:pt x="6841861" y="1409850"/>
                  <a:pt x="6857490" y="1400630"/>
                </a:cubicBezTo>
                <a:cubicBezTo>
                  <a:pt x="7068631" y="1221527"/>
                  <a:pt x="7285868" y="1041486"/>
                  <a:pt x="7519202" y="874886"/>
                </a:cubicBezTo>
                <a:cubicBezTo>
                  <a:pt x="7550928" y="854725"/>
                  <a:pt x="7581404" y="835345"/>
                  <a:pt x="7608597" y="815185"/>
                </a:cubicBezTo>
                <a:cubicBezTo>
                  <a:pt x="7635947" y="795180"/>
                  <a:pt x="7665329" y="777051"/>
                  <a:pt x="7696586" y="761110"/>
                </a:cubicBezTo>
                <a:cubicBezTo>
                  <a:pt x="7709088" y="749701"/>
                  <a:pt x="7723936" y="737511"/>
                  <a:pt x="7742377" y="725789"/>
                </a:cubicBezTo>
                <a:cubicBezTo>
                  <a:pt x="7760506" y="713912"/>
                  <a:pt x="7776916" y="704222"/>
                  <a:pt x="7791451" y="696564"/>
                </a:cubicBezTo>
                <a:lnTo>
                  <a:pt x="7871000" y="647178"/>
                </a:lnTo>
                <a:cubicBezTo>
                  <a:pt x="7885222" y="639832"/>
                  <a:pt x="7898507" y="634831"/>
                  <a:pt x="7910384" y="631862"/>
                </a:cubicBezTo>
                <a:cubicBezTo>
                  <a:pt x="7922418" y="628892"/>
                  <a:pt x="7929294" y="629049"/>
                  <a:pt x="7931326" y="632331"/>
                </a:cubicBezTo>
                <a:cubicBezTo>
                  <a:pt x="7914135" y="649210"/>
                  <a:pt x="7860685" y="686718"/>
                  <a:pt x="7771603" y="744700"/>
                </a:cubicBezTo>
                <a:cubicBezTo>
                  <a:pt x="7760350" y="752045"/>
                  <a:pt x="7749410" y="758922"/>
                  <a:pt x="7739252" y="765798"/>
                </a:cubicBezTo>
                <a:cubicBezTo>
                  <a:pt x="7729249" y="772831"/>
                  <a:pt x="7719560" y="779552"/>
                  <a:pt x="7710339" y="786115"/>
                </a:cubicBezTo>
                <a:cubicBezTo>
                  <a:pt x="7691741" y="798931"/>
                  <a:pt x="7674862" y="810652"/>
                  <a:pt x="7659546" y="821280"/>
                </a:cubicBezTo>
                <a:cubicBezTo>
                  <a:pt x="7628758" y="842222"/>
                  <a:pt x="7604221" y="858319"/>
                  <a:pt x="7585936" y="869416"/>
                </a:cubicBezTo>
                <a:lnTo>
                  <a:pt x="7591406" y="869103"/>
                </a:lnTo>
                <a:cubicBezTo>
                  <a:pt x="7588124" y="879262"/>
                  <a:pt x="7582185" y="888482"/>
                  <a:pt x="7573433" y="897234"/>
                </a:cubicBezTo>
                <a:cubicBezTo>
                  <a:pt x="7564524" y="905830"/>
                  <a:pt x="7552334" y="916145"/>
                  <a:pt x="7535924" y="927554"/>
                </a:cubicBezTo>
                <a:cubicBezTo>
                  <a:pt x="7504355" y="956154"/>
                  <a:pt x="7471066" y="985379"/>
                  <a:pt x="7435902" y="1015230"/>
                </a:cubicBezTo>
                <a:cubicBezTo>
                  <a:pt x="7418398" y="1030077"/>
                  <a:pt x="7400425" y="1045080"/>
                  <a:pt x="7382140" y="1060553"/>
                </a:cubicBezTo>
                <a:cubicBezTo>
                  <a:pt x="7364167" y="1076025"/>
                  <a:pt x="7345881" y="1091810"/>
                  <a:pt x="7327127" y="1107907"/>
                </a:cubicBezTo>
                <a:cubicBezTo>
                  <a:pt x="7289619" y="1139789"/>
                  <a:pt x="7253048" y="1171046"/>
                  <a:pt x="7217884" y="1201835"/>
                </a:cubicBezTo>
                <a:cubicBezTo>
                  <a:pt x="7183501" y="1233092"/>
                  <a:pt x="7150212" y="1263724"/>
                  <a:pt x="7118018" y="1293887"/>
                </a:cubicBezTo>
                <a:cubicBezTo>
                  <a:pt x="7113329" y="1303889"/>
                  <a:pt x="7107390" y="1311234"/>
                  <a:pt x="7100201" y="1315767"/>
                </a:cubicBezTo>
                <a:cubicBezTo>
                  <a:pt x="7093012" y="1320299"/>
                  <a:pt x="7082072" y="1326550"/>
                  <a:pt x="7067537" y="1334677"/>
                </a:cubicBezTo>
                <a:cubicBezTo>
                  <a:pt x="7059879" y="1342648"/>
                  <a:pt x="7053159" y="1349837"/>
                  <a:pt x="7047376" y="1356088"/>
                </a:cubicBezTo>
                <a:cubicBezTo>
                  <a:pt x="7041594" y="1362340"/>
                  <a:pt x="7040968" y="1365309"/>
                  <a:pt x="7045501" y="1364840"/>
                </a:cubicBezTo>
                <a:cubicBezTo>
                  <a:pt x="7030498" y="1378125"/>
                  <a:pt x="7011900" y="1394222"/>
                  <a:pt x="6989395" y="1412976"/>
                </a:cubicBezTo>
                <a:cubicBezTo>
                  <a:pt x="6967046" y="1431730"/>
                  <a:pt x="6953918" y="1445171"/>
                  <a:pt x="6950323" y="1453454"/>
                </a:cubicBezTo>
                <a:lnTo>
                  <a:pt x="7022527" y="1402036"/>
                </a:lnTo>
                <a:cubicBezTo>
                  <a:pt x="7034717" y="1393441"/>
                  <a:pt x="7045032" y="1385157"/>
                  <a:pt x="7053315" y="1377187"/>
                </a:cubicBezTo>
                <a:cubicBezTo>
                  <a:pt x="7061598" y="1369060"/>
                  <a:pt x="7066443" y="1361558"/>
                  <a:pt x="7068318" y="1354682"/>
                </a:cubicBezTo>
                <a:cubicBezTo>
                  <a:pt x="7081290" y="1345617"/>
                  <a:pt x="7096762" y="1334208"/>
                  <a:pt x="7114735" y="1320299"/>
                </a:cubicBezTo>
                <a:cubicBezTo>
                  <a:pt x="7132552" y="1306389"/>
                  <a:pt x="7148493" y="1293262"/>
                  <a:pt x="7162246" y="1280759"/>
                </a:cubicBezTo>
                <a:cubicBezTo>
                  <a:pt x="7190065" y="1256691"/>
                  <a:pt x="7217571" y="1232310"/>
                  <a:pt x="7245859" y="1208555"/>
                </a:cubicBezTo>
                <a:lnTo>
                  <a:pt x="7331347" y="1137601"/>
                </a:lnTo>
                <a:lnTo>
                  <a:pt x="7399018" y="1095717"/>
                </a:lnTo>
                <a:cubicBezTo>
                  <a:pt x="7412146" y="1086965"/>
                  <a:pt x="7425274" y="1077900"/>
                  <a:pt x="7437934" y="1068054"/>
                </a:cubicBezTo>
                <a:cubicBezTo>
                  <a:pt x="7450593" y="1058208"/>
                  <a:pt x="7458251" y="1049613"/>
                  <a:pt x="7460908" y="1042423"/>
                </a:cubicBezTo>
                <a:lnTo>
                  <a:pt x="7541551" y="981003"/>
                </a:lnTo>
                <a:cubicBezTo>
                  <a:pt x="7563587" y="956623"/>
                  <a:pt x="7589530" y="934743"/>
                  <a:pt x="7621569" y="917395"/>
                </a:cubicBezTo>
                <a:cubicBezTo>
                  <a:pt x="7653138" y="899735"/>
                  <a:pt x="7680332" y="878949"/>
                  <a:pt x="7703306" y="855194"/>
                </a:cubicBezTo>
                <a:lnTo>
                  <a:pt x="7780980" y="813778"/>
                </a:lnTo>
                <a:lnTo>
                  <a:pt x="7860685" y="775175"/>
                </a:lnTo>
                <a:cubicBezTo>
                  <a:pt x="7851933" y="794086"/>
                  <a:pt x="7843494" y="806901"/>
                  <a:pt x="7835211" y="814091"/>
                </a:cubicBezTo>
                <a:cubicBezTo>
                  <a:pt x="7827084" y="821436"/>
                  <a:pt x="7808330" y="830657"/>
                  <a:pt x="7781136" y="844097"/>
                </a:cubicBezTo>
                <a:cubicBezTo>
                  <a:pt x="7769884" y="863633"/>
                  <a:pt x="7753473" y="878793"/>
                  <a:pt x="7731750" y="889733"/>
                </a:cubicBezTo>
                <a:cubicBezTo>
                  <a:pt x="7710026" y="900673"/>
                  <a:pt x="7694085" y="914113"/>
                  <a:pt x="7684083" y="930211"/>
                </a:cubicBezTo>
                <a:cubicBezTo>
                  <a:pt x="7669392" y="939744"/>
                  <a:pt x="7651263" y="952403"/>
                  <a:pt x="7629539" y="968032"/>
                </a:cubicBezTo>
                <a:cubicBezTo>
                  <a:pt x="7607816" y="983504"/>
                  <a:pt x="7584060" y="1003665"/>
                  <a:pt x="7556241" y="1026014"/>
                </a:cubicBezTo>
                <a:cubicBezTo>
                  <a:pt x="7500917" y="1071180"/>
                  <a:pt x="7467628" y="1101343"/>
                  <a:pt x="7456219" y="1116503"/>
                </a:cubicBezTo>
                <a:lnTo>
                  <a:pt x="7279148" y="1264818"/>
                </a:lnTo>
                <a:cubicBezTo>
                  <a:pt x="7272584" y="1282790"/>
                  <a:pt x="7260237" y="1302639"/>
                  <a:pt x="7241483" y="1323893"/>
                </a:cubicBezTo>
                <a:cubicBezTo>
                  <a:pt x="7222885" y="1345148"/>
                  <a:pt x="7197098" y="1366716"/>
                  <a:pt x="7164278" y="1388283"/>
                </a:cubicBezTo>
                <a:cubicBezTo>
                  <a:pt x="7130520" y="1420478"/>
                  <a:pt x="7094262" y="1454548"/>
                  <a:pt x="7054409" y="1490025"/>
                </a:cubicBezTo>
                <a:cubicBezTo>
                  <a:pt x="7014556" y="1525345"/>
                  <a:pt x="6976110" y="1556290"/>
                  <a:pt x="6939539" y="1583015"/>
                </a:cubicBezTo>
                <a:lnTo>
                  <a:pt x="6902837" y="1642173"/>
                </a:lnTo>
                <a:lnTo>
                  <a:pt x="6902343" y="1642559"/>
                </a:lnTo>
                <a:lnTo>
                  <a:pt x="6902054" y="1643001"/>
                </a:lnTo>
                <a:lnTo>
                  <a:pt x="6832640" y="1687257"/>
                </a:lnTo>
                <a:lnTo>
                  <a:pt x="6760124" y="1772433"/>
                </a:lnTo>
                <a:cubicBezTo>
                  <a:pt x="6739807" y="1789311"/>
                  <a:pt x="6722615" y="1804784"/>
                  <a:pt x="6708550" y="1819006"/>
                </a:cubicBezTo>
                <a:cubicBezTo>
                  <a:pt x="6694484" y="1833228"/>
                  <a:pt x="6679324" y="1845105"/>
                  <a:pt x="6662914" y="1854639"/>
                </a:cubicBezTo>
                <a:cubicBezTo>
                  <a:pt x="6652912" y="1863860"/>
                  <a:pt x="6642910" y="1875425"/>
                  <a:pt x="6632751" y="1888709"/>
                </a:cubicBezTo>
                <a:cubicBezTo>
                  <a:pt x="6622593" y="1902149"/>
                  <a:pt x="6616810" y="1911058"/>
                  <a:pt x="6615404" y="1915590"/>
                </a:cubicBezTo>
                <a:cubicBezTo>
                  <a:pt x="6612121" y="1922310"/>
                  <a:pt x="6612903" y="1924811"/>
                  <a:pt x="6617748" y="1922779"/>
                </a:cubicBezTo>
                <a:cubicBezTo>
                  <a:pt x="6622593" y="1920747"/>
                  <a:pt x="6626969" y="1917622"/>
                  <a:pt x="6631032" y="1913246"/>
                </a:cubicBezTo>
                <a:cubicBezTo>
                  <a:pt x="6640253" y="1891835"/>
                  <a:pt x="6658382" y="1872143"/>
                  <a:pt x="6685732" y="1854482"/>
                </a:cubicBezTo>
                <a:cubicBezTo>
                  <a:pt x="6713082" y="1836822"/>
                  <a:pt x="6735118" y="1823382"/>
                  <a:pt x="6751997" y="1814004"/>
                </a:cubicBezTo>
                <a:lnTo>
                  <a:pt x="6850769" y="1697728"/>
                </a:lnTo>
                <a:lnTo>
                  <a:pt x="6856083" y="1696947"/>
                </a:lnTo>
                <a:cubicBezTo>
                  <a:pt x="6865929" y="1688351"/>
                  <a:pt x="6875619" y="1678974"/>
                  <a:pt x="6885152" y="1668815"/>
                </a:cubicBezTo>
                <a:lnTo>
                  <a:pt x="6902054" y="1643001"/>
                </a:lnTo>
                <a:lnTo>
                  <a:pt x="6902500" y="1642716"/>
                </a:lnTo>
                <a:lnTo>
                  <a:pt x="6902837" y="1642173"/>
                </a:lnTo>
                <a:lnTo>
                  <a:pt x="6992052" y="1572387"/>
                </a:lnTo>
                <a:cubicBezTo>
                  <a:pt x="7020183" y="1548163"/>
                  <a:pt x="7048627" y="1526752"/>
                  <a:pt x="7077383" y="1508310"/>
                </a:cubicBezTo>
                <a:cubicBezTo>
                  <a:pt x="7081759" y="1485961"/>
                  <a:pt x="7092230" y="1468926"/>
                  <a:pt x="7108953" y="1457361"/>
                </a:cubicBezTo>
                <a:cubicBezTo>
                  <a:pt x="7125519" y="1445640"/>
                  <a:pt x="7153182" y="1428136"/>
                  <a:pt x="7191471" y="1404537"/>
                </a:cubicBezTo>
                <a:cubicBezTo>
                  <a:pt x="7221947" y="1382344"/>
                  <a:pt x="7263832" y="1343585"/>
                  <a:pt x="7318688" y="1289198"/>
                </a:cubicBezTo>
                <a:cubicBezTo>
                  <a:pt x="7374169" y="1235436"/>
                  <a:pt x="7420742" y="1195583"/>
                  <a:pt x="7457782" y="1169952"/>
                </a:cubicBezTo>
                <a:cubicBezTo>
                  <a:pt x="7466534" y="1165889"/>
                  <a:pt x="7472160" y="1164639"/>
                  <a:pt x="7474817" y="1166358"/>
                </a:cubicBezTo>
                <a:cubicBezTo>
                  <a:pt x="7477474" y="1168077"/>
                  <a:pt x="7478412" y="1170734"/>
                  <a:pt x="7477317" y="1174485"/>
                </a:cubicBezTo>
                <a:cubicBezTo>
                  <a:pt x="7470128" y="1193864"/>
                  <a:pt x="7449811" y="1217932"/>
                  <a:pt x="7416366" y="1246845"/>
                </a:cubicBezTo>
                <a:cubicBezTo>
                  <a:pt x="7382921" y="1275758"/>
                  <a:pt x="7354164" y="1297481"/>
                  <a:pt x="7330096" y="1312016"/>
                </a:cubicBezTo>
                <a:cubicBezTo>
                  <a:pt x="7273365" y="1362496"/>
                  <a:pt x="7221322" y="1410944"/>
                  <a:pt x="7173186" y="1456424"/>
                </a:cubicBezTo>
                <a:cubicBezTo>
                  <a:pt x="7125363" y="1502215"/>
                  <a:pt x="7075977" y="1549257"/>
                  <a:pt x="7023777" y="1596924"/>
                </a:cubicBezTo>
                <a:cubicBezTo>
                  <a:pt x="7022215" y="1603644"/>
                  <a:pt x="7017526" y="1609896"/>
                  <a:pt x="7009711" y="1615835"/>
                </a:cubicBezTo>
                <a:cubicBezTo>
                  <a:pt x="7001897" y="1621773"/>
                  <a:pt x="6992052" y="1628963"/>
                  <a:pt x="6980017" y="1637246"/>
                </a:cubicBezTo>
                <a:cubicBezTo>
                  <a:pt x="6968296" y="1645998"/>
                  <a:pt x="6960169" y="1653656"/>
                  <a:pt x="6955793" y="1660376"/>
                </a:cubicBezTo>
                <a:cubicBezTo>
                  <a:pt x="6951417" y="1667096"/>
                  <a:pt x="6950323" y="1672097"/>
                  <a:pt x="6952355" y="1675223"/>
                </a:cubicBezTo>
                <a:cubicBezTo>
                  <a:pt x="6933913" y="1688507"/>
                  <a:pt x="6915784" y="1702573"/>
                  <a:pt x="6897655" y="1717420"/>
                </a:cubicBezTo>
                <a:cubicBezTo>
                  <a:pt x="6879682" y="1732267"/>
                  <a:pt x="6865304" y="1745708"/>
                  <a:pt x="6854833" y="1757742"/>
                </a:cubicBezTo>
                <a:lnTo>
                  <a:pt x="6787786" y="1815255"/>
                </a:lnTo>
                <a:cubicBezTo>
                  <a:pt x="6782004" y="1829945"/>
                  <a:pt x="6772470" y="1844324"/>
                  <a:pt x="6759186" y="1858390"/>
                </a:cubicBezTo>
                <a:cubicBezTo>
                  <a:pt x="6745902" y="1872455"/>
                  <a:pt x="6731836" y="1884177"/>
                  <a:pt x="6716833" y="1893554"/>
                </a:cubicBezTo>
                <a:cubicBezTo>
                  <a:pt x="6736368" y="1888865"/>
                  <a:pt x="6761374" y="1883239"/>
                  <a:pt x="6792006" y="1876831"/>
                </a:cubicBezTo>
                <a:cubicBezTo>
                  <a:pt x="6822638" y="1870423"/>
                  <a:pt x="6836547" y="1876675"/>
                  <a:pt x="6833578" y="1895585"/>
                </a:cubicBezTo>
                <a:cubicBezTo>
                  <a:pt x="6827483" y="1910589"/>
                  <a:pt x="6817949" y="1925905"/>
                  <a:pt x="6804978" y="1941221"/>
                </a:cubicBezTo>
                <a:cubicBezTo>
                  <a:pt x="6792006" y="1956537"/>
                  <a:pt x="6779503" y="1967164"/>
                  <a:pt x="6767626" y="1973103"/>
                </a:cubicBezTo>
                <a:cubicBezTo>
                  <a:pt x="6763250" y="1977792"/>
                  <a:pt x="6756217" y="1984512"/>
                  <a:pt x="6746527" y="1993264"/>
                </a:cubicBezTo>
                <a:cubicBezTo>
                  <a:pt x="6736837" y="2002016"/>
                  <a:pt x="6731055" y="2008423"/>
                  <a:pt x="6729335" y="2012643"/>
                </a:cubicBezTo>
                <a:lnTo>
                  <a:pt x="6758405" y="1994827"/>
                </a:lnTo>
                <a:lnTo>
                  <a:pt x="6892654" y="1906525"/>
                </a:lnTo>
                <a:lnTo>
                  <a:pt x="6949229" y="1850575"/>
                </a:lnTo>
                <a:cubicBezTo>
                  <a:pt x="6953605" y="1840417"/>
                  <a:pt x="6958919" y="1833228"/>
                  <a:pt x="6965483" y="1828695"/>
                </a:cubicBezTo>
                <a:cubicBezTo>
                  <a:pt x="6971891" y="1824319"/>
                  <a:pt x="6980955" y="1818068"/>
                  <a:pt x="6992520" y="1810254"/>
                </a:cubicBezTo>
                <a:cubicBezTo>
                  <a:pt x="7001272" y="1802283"/>
                  <a:pt x="7006898" y="1796032"/>
                  <a:pt x="7009399" y="1791656"/>
                </a:cubicBezTo>
                <a:cubicBezTo>
                  <a:pt x="7011743" y="1787280"/>
                  <a:pt x="7013150" y="1783373"/>
                  <a:pt x="7013463" y="1780091"/>
                </a:cubicBezTo>
                <a:cubicBezTo>
                  <a:pt x="7049096" y="1753835"/>
                  <a:pt x="7085041" y="1725703"/>
                  <a:pt x="7121456" y="1696478"/>
                </a:cubicBezTo>
                <a:cubicBezTo>
                  <a:pt x="7157870" y="1667096"/>
                  <a:pt x="7193972" y="1639434"/>
                  <a:pt x="7229605" y="1613647"/>
                </a:cubicBezTo>
                <a:cubicBezTo>
                  <a:pt x="7265238" y="1577232"/>
                  <a:pt x="7304466" y="1544100"/>
                  <a:pt x="7345725" y="1512061"/>
                </a:cubicBezTo>
                <a:cubicBezTo>
                  <a:pt x="7387297" y="1480491"/>
                  <a:pt x="7424962" y="1454392"/>
                  <a:pt x="7460908" y="1437044"/>
                </a:cubicBezTo>
                <a:lnTo>
                  <a:pt x="7489820" y="1400786"/>
                </a:lnTo>
                <a:cubicBezTo>
                  <a:pt x="7497791" y="1389846"/>
                  <a:pt x="7508575" y="1379062"/>
                  <a:pt x="7522328" y="1368279"/>
                </a:cubicBezTo>
                <a:cubicBezTo>
                  <a:pt x="7536081" y="1357651"/>
                  <a:pt x="7550459" y="1347961"/>
                  <a:pt x="7565462" y="1339678"/>
                </a:cubicBezTo>
                <a:cubicBezTo>
                  <a:pt x="7604221" y="1307640"/>
                  <a:pt x="7619693" y="1302482"/>
                  <a:pt x="7610472" y="1321862"/>
                </a:cubicBezTo>
                <a:cubicBezTo>
                  <a:pt x="7608128" y="1334990"/>
                  <a:pt x="7602033" y="1348118"/>
                  <a:pt x="7592187" y="1361246"/>
                </a:cubicBezTo>
                <a:cubicBezTo>
                  <a:pt x="7582341" y="1374374"/>
                  <a:pt x="7562806" y="1390471"/>
                  <a:pt x="7533736" y="1409694"/>
                </a:cubicBezTo>
                <a:cubicBezTo>
                  <a:pt x="7511388" y="1424229"/>
                  <a:pt x="7477317" y="1447828"/>
                  <a:pt x="7432776" y="1482836"/>
                </a:cubicBezTo>
                <a:cubicBezTo>
                  <a:pt x="7388391" y="1518156"/>
                  <a:pt x="7359166" y="1547694"/>
                  <a:pt x="7345256" y="1571606"/>
                </a:cubicBezTo>
                <a:cubicBezTo>
                  <a:pt x="7321970" y="1594580"/>
                  <a:pt x="7283367" y="1630994"/>
                  <a:pt x="7229917" y="1681787"/>
                </a:cubicBezTo>
                <a:cubicBezTo>
                  <a:pt x="7176312" y="1732423"/>
                  <a:pt x="7129895" y="1772120"/>
                  <a:pt x="7090668" y="1801971"/>
                </a:cubicBezTo>
                <a:cubicBezTo>
                  <a:pt x="7088011" y="1812442"/>
                  <a:pt x="7082228" y="1821662"/>
                  <a:pt x="7073163" y="1829789"/>
                </a:cubicBezTo>
                <a:cubicBezTo>
                  <a:pt x="7064099" y="1837916"/>
                  <a:pt x="7055035" y="1844480"/>
                  <a:pt x="7045970" y="1849169"/>
                </a:cubicBezTo>
                <a:cubicBezTo>
                  <a:pt x="7025653" y="1864485"/>
                  <a:pt x="7009555" y="1884645"/>
                  <a:pt x="6997521" y="1909495"/>
                </a:cubicBezTo>
                <a:cubicBezTo>
                  <a:pt x="6985644" y="1934344"/>
                  <a:pt x="6977517" y="1951692"/>
                  <a:pt x="6973610" y="1961069"/>
                </a:cubicBezTo>
                <a:cubicBezTo>
                  <a:pt x="6940477" y="1987794"/>
                  <a:pt x="6877494" y="2043900"/>
                  <a:pt x="6781848" y="2128920"/>
                </a:cubicBezTo>
                <a:cubicBezTo>
                  <a:pt x="6734024" y="2171585"/>
                  <a:pt x="6696359" y="2206437"/>
                  <a:pt x="6668697" y="2233631"/>
                </a:cubicBezTo>
                <a:cubicBezTo>
                  <a:pt x="6640878" y="2260668"/>
                  <a:pt x="6622749" y="2280047"/>
                  <a:pt x="6615247" y="2291925"/>
                </a:cubicBezTo>
                <a:lnTo>
                  <a:pt x="6524758" y="2351939"/>
                </a:lnTo>
                <a:cubicBezTo>
                  <a:pt x="6496627" y="2376007"/>
                  <a:pt x="6468808" y="2398512"/>
                  <a:pt x="6442239" y="2419923"/>
                </a:cubicBezTo>
                <a:cubicBezTo>
                  <a:pt x="6415671" y="2441334"/>
                  <a:pt x="6389259" y="2463683"/>
                  <a:pt x="6363003" y="2486813"/>
                </a:cubicBezTo>
                <a:lnTo>
                  <a:pt x="6347218" y="2509005"/>
                </a:lnTo>
                <a:cubicBezTo>
                  <a:pt x="6369098" y="2501660"/>
                  <a:pt x="6401918" y="2478530"/>
                  <a:pt x="6445209" y="2439771"/>
                </a:cubicBezTo>
                <a:cubicBezTo>
                  <a:pt x="6466776" y="2420392"/>
                  <a:pt x="6486155" y="2404920"/>
                  <a:pt x="6503190" y="2393198"/>
                </a:cubicBezTo>
                <a:cubicBezTo>
                  <a:pt x="6519757" y="2381320"/>
                  <a:pt x="6534292" y="2373194"/>
                  <a:pt x="6546482" y="2369130"/>
                </a:cubicBezTo>
                <a:cubicBezTo>
                  <a:pt x="6557422" y="2366473"/>
                  <a:pt x="6574301" y="2359440"/>
                  <a:pt x="6597431" y="2348344"/>
                </a:cubicBezTo>
                <a:lnTo>
                  <a:pt x="6580708" y="2330528"/>
                </a:lnTo>
                <a:lnTo>
                  <a:pt x="6610402" y="2312868"/>
                </a:lnTo>
                <a:cubicBezTo>
                  <a:pt x="6624625" y="2304584"/>
                  <a:pt x="6632595" y="2302396"/>
                  <a:pt x="6634471" y="2305991"/>
                </a:cubicBezTo>
                <a:cubicBezTo>
                  <a:pt x="6636346" y="2309585"/>
                  <a:pt x="6636189" y="2315212"/>
                  <a:pt x="6634002" y="2322870"/>
                </a:cubicBezTo>
                <a:cubicBezTo>
                  <a:pt x="6649630" y="2310836"/>
                  <a:pt x="6663539" y="2299739"/>
                  <a:pt x="6676198" y="2289894"/>
                </a:cubicBezTo>
                <a:cubicBezTo>
                  <a:pt x="6688702" y="2279891"/>
                  <a:pt x="6699954" y="2269264"/>
                  <a:pt x="6709956" y="2257855"/>
                </a:cubicBezTo>
                <a:cubicBezTo>
                  <a:pt x="6722146" y="2248634"/>
                  <a:pt x="6736056" y="2235819"/>
                  <a:pt x="6751685" y="2219409"/>
                </a:cubicBezTo>
                <a:cubicBezTo>
                  <a:pt x="6767469" y="2202999"/>
                  <a:pt x="6783411" y="2186589"/>
                  <a:pt x="6799508" y="2169866"/>
                </a:cubicBezTo>
                <a:cubicBezTo>
                  <a:pt x="6783723" y="2171117"/>
                  <a:pt x="6780910" y="2160333"/>
                  <a:pt x="6790599" y="2137515"/>
                </a:cubicBezTo>
                <a:cubicBezTo>
                  <a:pt x="6820762" y="2119542"/>
                  <a:pt x="6849675" y="2094849"/>
                  <a:pt x="6876869" y="2063592"/>
                </a:cubicBezTo>
                <a:lnTo>
                  <a:pt x="6916253" y="2070938"/>
                </a:lnTo>
                <a:cubicBezTo>
                  <a:pt x="6899062" y="2083753"/>
                  <a:pt x="6884058" y="2096256"/>
                  <a:pt x="6871399" y="2108290"/>
                </a:cubicBezTo>
                <a:cubicBezTo>
                  <a:pt x="6858740" y="2120324"/>
                  <a:pt x="6844987" y="2132670"/>
                  <a:pt x="6830140" y="2145017"/>
                </a:cubicBezTo>
                <a:lnTo>
                  <a:pt x="6831234" y="2165021"/>
                </a:lnTo>
                <a:cubicBezTo>
                  <a:pt x="6841861" y="2163458"/>
                  <a:pt x="6840455" y="2170335"/>
                  <a:pt x="6827014" y="2185964"/>
                </a:cubicBezTo>
                <a:cubicBezTo>
                  <a:pt x="6812948" y="2201749"/>
                  <a:pt x="6796695" y="2217533"/>
                  <a:pt x="6778253" y="2233162"/>
                </a:cubicBezTo>
                <a:cubicBezTo>
                  <a:pt x="6759811" y="2248790"/>
                  <a:pt x="6742620" y="2263012"/>
                  <a:pt x="6726679" y="2275672"/>
                </a:cubicBezTo>
                <a:cubicBezTo>
                  <a:pt x="6731992" y="2277703"/>
                  <a:pt x="6739494" y="2277703"/>
                  <a:pt x="6749028" y="2275672"/>
                </a:cubicBezTo>
                <a:cubicBezTo>
                  <a:pt x="6758561" y="2273640"/>
                  <a:pt x="6764656" y="2273796"/>
                  <a:pt x="6767469" y="2276140"/>
                </a:cubicBezTo>
                <a:cubicBezTo>
                  <a:pt x="6759968" y="2288487"/>
                  <a:pt x="6742151" y="2306147"/>
                  <a:pt x="6712144" y="2328496"/>
                </a:cubicBezTo>
                <a:cubicBezTo>
                  <a:pt x="6682294" y="2350845"/>
                  <a:pt x="6656819" y="2369287"/>
                  <a:pt x="6635877" y="2383508"/>
                </a:cubicBezTo>
                <a:cubicBezTo>
                  <a:pt x="6621186" y="2399606"/>
                  <a:pt x="6606339" y="2414297"/>
                  <a:pt x="6591179" y="2427112"/>
                </a:cubicBezTo>
                <a:cubicBezTo>
                  <a:pt x="6576020" y="2439927"/>
                  <a:pt x="6565392" y="2447117"/>
                  <a:pt x="6559297" y="2448523"/>
                </a:cubicBezTo>
                <a:lnTo>
                  <a:pt x="6482717" y="2505724"/>
                </a:lnTo>
                <a:lnTo>
                  <a:pt x="6418641" y="2574646"/>
                </a:lnTo>
                <a:lnTo>
                  <a:pt x="6456149" y="2549640"/>
                </a:lnTo>
                <a:lnTo>
                  <a:pt x="6534760" y="2485563"/>
                </a:lnTo>
                <a:cubicBezTo>
                  <a:pt x="6544919" y="2477592"/>
                  <a:pt x="6553827" y="2471341"/>
                  <a:pt x="6561642" y="2466965"/>
                </a:cubicBezTo>
                <a:cubicBezTo>
                  <a:pt x="6569456" y="2462589"/>
                  <a:pt x="6574613" y="2460088"/>
                  <a:pt x="6577582" y="2459619"/>
                </a:cubicBezTo>
                <a:cubicBezTo>
                  <a:pt x="6573206" y="2463995"/>
                  <a:pt x="6565392" y="2471028"/>
                  <a:pt x="6553671" y="2480562"/>
                </a:cubicBezTo>
                <a:cubicBezTo>
                  <a:pt x="6541949" y="2490095"/>
                  <a:pt x="6532103" y="2498847"/>
                  <a:pt x="6524133" y="2507130"/>
                </a:cubicBezTo>
                <a:cubicBezTo>
                  <a:pt x="6511161" y="2527135"/>
                  <a:pt x="6480061" y="2553703"/>
                  <a:pt x="6431143" y="2586679"/>
                </a:cubicBezTo>
                <a:cubicBezTo>
                  <a:pt x="6382695" y="2619968"/>
                  <a:pt x="6349562" y="2644974"/>
                  <a:pt x="6336122" y="2664978"/>
                </a:cubicBezTo>
                <a:lnTo>
                  <a:pt x="6262355" y="2719991"/>
                </a:lnTo>
                <a:cubicBezTo>
                  <a:pt x="6245164" y="2736245"/>
                  <a:pt x="6222346" y="2757187"/>
                  <a:pt x="6190933" y="2780630"/>
                </a:cubicBezTo>
                <a:cubicBezTo>
                  <a:pt x="6222502" y="2761719"/>
                  <a:pt x="6253290" y="2739370"/>
                  <a:pt x="6285954" y="2715771"/>
                </a:cubicBezTo>
                <a:cubicBezTo>
                  <a:pt x="6318462" y="2692016"/>
                  <a:pt x="6348156" y="2666854"/>
                  <a:pt x="6374880" y="2640442"/>
                </a:cubicBezTo>
                <a:lnTo>
                  <a:pt x="6396448" y="2658258"/>
                </a:lnTo>
                <a:lnTo>
                  <a:pt x="6303302" y="2742652"/>
                </a:lnTo>
                <a:lnTo>
                  <a:pt x="6338153" y="2732181"/>
                </a:lnTo>
                <a:lnTo>
                  <a:pt x="6320337" y="2774847"/>
                </a:lnTo>
                <a:cubicBezTo>
                  <a:pt x="6296738" y="2794226"/>
                  <a:pt x="6274233" y="2814231"/>
                  <a:pt x="6249540" y="2832985"/>
                </a:cubicBezTo>
                <a:lnTo>
                  <a:pt x="6176554" y="2889717"/>
                </a:lnTo>
                <a:cubicBezTo>
                  <a:pt x="6125449" y="2918942"/>
                  <a:pt x="6074656" y="2952856"/>
                  <a:pt x="6018862" y="2987395"/>
                </a:cubicBezTo>
                <a:cubicBezTo>
                  <a:pt x="5963850" y="3022403"/>
                  <a:pt x="5915245" y="3052097"/>
                  <a:pt x="5872111" y="3075228"/>
                </a:cubicBezTo>
                <a:lnTo>
                  <a:pt x="5860702" y="3075228"/>
                </a:lnTo>
                <a:lnTo>
                  <a:pt x="5834602" y="3095388"/>
                </a:lnTo>
                <a:lnTo>
                  <a:pt x="5713637" y="3162591"/>
                </a:lnTo>
                <a:cubicBezTo>
                  <a:pt x="5675034" y="3191973"/>
                  <a:pt x="5630337" y="3214321"/>
                  <a:pt x="5584076" y="3233857"/>
                </a:cubicBezTo>
                <a:cubicBezTo>
                  <a:pt x="5580169" y="3235264"/>
                  <a:pt x="5567510" y="3241359"/>
                  <a:pt x="5558133" y="3245891"/>
                </a:cubicBezTo>
                <a:cubicBezTo>
                  <a:pt x="5548131" y="3250736"/>
                  <a:pt x="5537972" y="3255737"/>
                  <a:pt x="5527814" y="3260738"/>
                </a:cubicBezTo>
                <a:cubicBezTo>
                  <a:pt x="5507497" y="3270897"/>
                  <a:pt x="5486867" y="3281524"/>
                  <a:pt x="5465769" y="3292777"/>
                </a:cubicBezTo>
                <a:cubicBezTo>
                  <a:pt x="5423571" y="3313875"/>
                  <a:pt x="5380280" y="3335755"/>
                  <a:pt x="5333707" y="3356072"/>
                </a:cubicBezTo>
                <a:cubicBezTo>
                  <a:pt x="5288385" y="3371701"/>
                  <a:pt x="5212899" y="3397644"/>
                  <a:pt x="5112407" y="3405771"/>
                </a:cubicBezTo>
                <a:cubicBezTo>
                  <a:pt x="5062083" y="3409522"/>
                  <a:pt x="5023168" y="3407334"/>
                  <a:pt x="4994568" y="3403583"/>
                </a:cubicBezTo>
                <a:cubicBezTo>
                  <a:pt x="4965968" y="3399989"/>
                  <a:pt x="4947839" y="3395456"/>
                  <a:pt x="4939399" y="3392643"/>
                </a:cubicBezTo>
                <a:cubicBezTo>
                  <a:pt x="4889388" y="3387798"/>
                  <a:pt x="4827499" y="3374827"/>
                  <a:pt x="4760453" y="3342007"/>
                </a:cubicBezTo>
                <a:lnTo>
                  <a:pt x="4765297" y="3347789"/>
                </a:lnTo>
                <a:cubicBezTo>
                  <a:pt x="4760453" y="3347946"/>
                  <a:pt x="4753888" y="3345914"/>
                  <a:pt x="4745605" y="3341225"/>
                </a:cubicBezTo>
                <a:cubicBezTo>
                  <a:pt x="4737166" y="3336693"/>
                  <a:pt x="4727164" y="3329816"/>
                  <a:pt x="4715911" y="3319970"/>
                </a:cubicBezTo>
                <a:cubicBezTo>
                  <a:pt x="4712942" y="3315907"/>
                  <a:pt x="4710285" y="3311531"/>
                  <a:pt x="4707472" y="3307155"/>
                </a:cubicBezTo>
                <a:cubicBezTo>
                  <a:pt x="4662149" y="3275898"/>
                  <a:pt x="4640738" y="3248548"/>
                  <a:pt x="4636206" y="3234951"/>
                </a:cubicBezTo>
                <a:cubicBezTo>
                  <a:pt x="4593227" y="3196974"/>
                  <a:pt x="4557751" y="3150088"/>
                  <a:pt x="4532901" y="3098514"/>
                </a:cubicBezTo>
                <a:cubicBezTo>
                  <a:pt x="4508052" y="3046784"/>
                  <a:pt x="4491016" y="2994584"/>
                  <a:pt x="4478826" y="2938947"/>
                </a:cubicBezTo>
                <a:cubicBezTo>
                  <a:pt x="4465698" y="2913941"/>
                  <a:pt x="4452727" y="2887216"/>
                  <a:pt x="4445225" y="2856115"/>
                </a:cubicBezTo>
                <a:cubicBezTo>
                  <a:pt x="4441631" y="2870025"/>
                  <a:pt x="4439130" y="2870181"/>
                  <a:pt x="4437879" y="2856272"/>
                </a:cubicBezTo>
                <a:cubicBezTo>
                  <a:pt x="4437098" y="2836267"/>
                  <a:pt x="4437411" y="2811418"/>
                  <a:pt x="4438817" y="2782192"/>
                </a:cubicBezTo>
                <a:cubicBezTo>
                  <a:pt x="4438661" y="2767970"/>
                  <a:pt x="4442724" y="2753280"/>
                  <a:pt x="4444756" y="2740621"/>
                </a:cubicBezTo>
                <a:cubicBezTo>
                  <a:pt x="4447257" y="2727805"/>
                  <a:pt x="4449757" y="2716240"/>
                  <a:pt x="4452258" y="2706081"/>
                </a:cubicBezTo>
                <a:cubicBezTo>
                  <a:pt x="4454290" y="2675918"/>
                  <a:pt x="4456946" y="2645912"/>
                  <a:pt x="4462416" y="2616061"/>
                </a:cubicBezTo>
                <a:cubicBezTo>
                  <a:pt x="4467574" y="2586367"/>
                  <a:pt x="4474450" y="2562299"/>
                  <a:pt x="4482890" y="2544639"/>
                </a:cubicBezTo>
                <a:lnTo>
                  <a:pt x="4495705" y="2519633"/>
                </a:lnTo>
                <a:lnTo>
                  <a:pt x="4498675" y="2491814"/>
                </a:lnTo>
                <a:lnTo>
                  <a:pt x="4500238" y="2478061"/>
                </a:lnTo>
                <a:lnTo>
                  <a:pt x="4500550" y="2474779"/>
                </a:lnTo>
                <a:lnTo>
                  <a:pt x="4500706" y="2472904"/>
                </a:lnTo>
                <a:lnTo>
                  <a:pt x="4501019" y="2469153"/>
                </a:lnTo>
                <a:lnTo>
                  <a:pt x="4503051" y="2439302"/>
                </a:lnTo>
                <a:lnTo>
                  <a:pt x="4507427" y="2379758"/>
                </a:lnTo>
                <a:cubicBezTo>
                  <a:pt x="4522743" y="2300208"/>
                  <a:pt x="4538684" y="2220659"/>
                  <a:pt x="4555562" y="2141422"/>
                </a:cubicBezTo>
                <a:lnTo>
                  <a:pt x="4572597" y="2094380"/>
                </a:lnTo>
                <a:cubicBezTo>
                  <a:pt x="4575254" y="2061873"/>
                  <a:pt x="4580880" y="2023896"/>
                  <a:pt x="4589320" y="1980761"/>
                </a:cubicBezTo>
                <a:cubicBezTo>
                  <a:pt x="4597916" y="1937626"/>
                  <a:pt x="4606668" y="1896836"/>
                  <a:pt x="4615732" y="1858546"/>
                </a:cubicBezTo>
                <a:lnTo>
                  <a:pt x="4627454" y="1733361"/>
                </a:lnTo>
                <a:lnTo>
                  <a:pt x="4646677" y="1681631"/>
                </a:lnTo>
                <a:lnTo>
                  <a:pt x="4656367" y="1655844"/>
                </a:lnTo>
                <a:lnTo>
                  <a:pt x="4665275" y="1632870"/>
                </a:lnTo>
                <a:cubicBezTo>
                  <a:pt x="4672933" y="1597706"/>
                  <a:pt x="4679184" y="1564573"/>
                  <a:pt x="4684811" y="1532222"/>
                </a:cubicBezTo>
                <a:cubicBezTo>
                  <a:pt x="4688718" y="1521907"/>
                  <a:pt x="4691843" y="1512530"/>
                  <a:pt x="4695438" y="1502528"/>
                </a:cubicBezTo>
                <a:cubicBezTo>
                  <a:pt x="4698876" y="1492682"/>
                  <a:pt x="4702627" y="1482679"/>
                  <a:pt x="4705440" y="1473459"/>
                </a:cubicBezTo>
                <a:cubicBezTo>
                  <a:pt x="4705753" y="1446734"/>
                  <a:pt x="4707785" y="1423760"/>
                  <a:pt x="4712473" y="1403130"/>
                </a:cubicBezTo>
                <a:cubicBezTo>
                  <a:pt x="4714348" y="1393284"/>
                  <a:pt x="4716068" y="1381875"/>
                  <a:pt x="4715911" y="1371248"/>
                </a:cubicBezTo>
                <a:cubicBezTo>
                  <a:pt x="4715755" y="1365934"/>
                  <a:pt x="4715442" y="1360621"/>
                  <a:pt x="4714817" y="1355151"/>
                </a:cubicBezTo>
                <a:cubicBezTo>
                  <a:pt x="4714348" y="1349524"/>
                  <a:pt x="4713723" y="1343898"/>
                  <a:pt x="4712004" y="1339210"/>
                </a:cubicBezTo>
                <a:cubicBezTo>
                  <a:pt x="4711379" y="1330457"/>
                  <a:pt x="4712161" y="1320143"/>
                  <a:pt x="4710754" y="1313422"/>
                </a:cubicBezTo>
                <a:cubicBezTo>
                  <a:pt x="4710285" y="1309672"/>
                  <a:pt x="4709972" y="1305921"/>
                  <a:pt x="4709816" y="1302170"/>
                </a:cubicBezTo>
                <a:cubicBezTo>
                  <a:pt x="4709816" y="1297950"/>
                  <a:pt x="4708566" y="1296075"/>
                  <a:pt x="4708253" y="1292949"/>
                </a:cubicBezTo>
                <a:cubicBezTo>
                  <a:pt x="4707785" y="1290136"/>
                  <a:pt x="4707316" y="1287166"/>
                  <a:pt x="4707159" y="1284197"/>
                </a:cubicBezTo>
                <a:cubicBezTo>
                  <a:pt x="4706534" y="1282009"/>
                  <a:pt x="4705909" y="1280134"/>
                  <a:pt x="4705440" y="1278102"/>
                </a:cubicBezTo>
                <a:cubicBezTo>
                  <a:pt x="4704971" y="1276852"/>
                  <a:pt x="4705440" y="1274038"/>
                  <a:pt x="4704815" y="1273882"/>
                </a:cubicBezTo>
                <a:cubicBezTo>
                  <a:pt x="4704346" y="1273413"/>
                  <a:pt x="4704190" y="1272788"/>
                  <a:pt x="4704190" y="1272007"/>
                </a:cubicBezTo>
                <a:cubicBezTo>
                  <a:pt x="4705909" y="1270756"/>
                  <a:pt x="4707628" y="1269194"/>
                  <a:pt x="4708253" y="1268256"/>
                </a:cubicBezTo>
                <a:cubicBezTo>
                  <a:pt x="4708722" y="1267318"/>
                  <a:pt x="4708878" y="1266380"/>
                  <a:pt x="4708878" y="1265443"/>
                </a:cubicBezTo>
                <a:cubicBezTo>
                  <a:pt x="4709816" y="1262942"/>
                  <a:pt x="4706378" y="1262786"/>
                  <a:pt x="4704190" y="1261848"/>
                </a:cubicBezTo>
                <a:cubicBezTo>
                  <a:pt x="4702783" y="1261536"/>
                  <a:pt x="4700908" y="1262161"/>
                  <a:pt x="4700439" y="1261379"/>
                </a:cubicBezTo>
                <a:cubicBezTo>
                  <a:pt x="4699814" y="1260754"/>
                  <a:pt x="4699970" y="1259504"/>
                  <a:pt x="4699501" y="1258723"/>
                </a:cubicBezTo>
                <a:cubicBezTo>
                  <a:pt x="4699501" y="1256222"/>
                  <a:pt x="4699970" y="1253096"/>
                  <a:pt x="4702002" y="1247314"/>
                </a:cubicBezTo>
                <a:cubicBezTo>
                  <a:pt x="4705440" y="1247001"/>
                  <a:pt x="4710285" y="1245438"/>
                  <a:pt x="4713723" y="1246532"/>
                </a:cubicBezTo>
                <a:cubicBezTo>
                  <a:pt x="4715599" y="1247001"/>
                  <a:pt x="4718099" y="1246688"/>
                  <a:pt x="4720600" y="1246845"/>
                </a:cubicBezTo>
                <a:cubicBezTo>
                  <a:pt x="4722163" y="1247782"/>
                  <a:pt x="4724351" y="1248251"/>
                  <a:pt x="4726851" y="1248720"/>
                </a:cubicBezTo>
                <a:cubicBezTo>
                  <a:pt x="4729977" y="1248720"/>
                  <a:pt x="4730602" y="1250752"/>
                  <a:pt x="4733259" y="1251377"/>
                </a:cubicBezTo>
                <a:cubicBezTo>
                  <a:pt x="4734353" y="1251846"/>
                  <a:pt x="4735603" y="1252159"/>
                  <a:pt x="4737010" y="1252627"/>
                </a:cubicBezTo>
                <a:cubicBezTo>
                  <a:pt x="4738260" y="1253096"/>
                  <a:pt x="4738729" y="1254034"/>
                  <a:pt x="4739823" y="1254659"/>
                </a:cubicBezTo>
                <a:cubicBezTo>
                  <a:pt x="4741542" y="1256222"/>
                  <a:pt x="4744511" y="1256691"/>
                  <a:pt x="4746699" y="1259191"/>
                </a:cubicBezTo>
                <a:cubicBezTo>
                  <a:pt x="4748731" y="1261848"/>
                  <a:pt x="4751232" y="1265130"/>
                  <a:pt x="4754201" y="1268568"/>
                </a:cubicBezTo>
                <a:lnTo>
                  <a:pt x="4772643" y="1260598"/>
                </a:lnTo>
                <a:cubicBezTo>
                  <a:pt x="4770142" y="1248564"/>
                  <a:pt x="4767954" y="1242938"/>
                  <a:pt x="4765454" y="1235436"/>
                </a:cubicBezTo>
                <a:cubicBezTo>
                  <a:pt x="4763266" y="1233248"/>
                  <a:pt x="4761078" y="1230747"/>
                  <a:pt x="4759359" y="1227778"/>
                </a:cubicBezTo>
                <a:cubicBezTo>
                  <a:pt x="4756389" y="1225590"/>
                  <a:pt x="4753420" y="1223246"/>
                  <a:pt x="4750919" y="1220120"/>
                </a:cubicBezTo>
                <a:cubicBezTo>
                  <a:pt x="4747481" y="1217776"/>
                  <a:pt x="4743418" y="1215900"/>
                  <a:pt x="4740448" y="1212618"/>
                </a:cubicBezTo>
                <a:cubicBezTo>
                  <a:pt x="4738416" y="1211681"/>
                  <a:pt x="4736228" y="1210743"/>
                  <a:pt x="4734353" y="1209336"/>
                </a:cubicBezTo>
                <a:cubicBezTo>
                  <a:pt x="4732009" y="1208711"/>
                  <a:pt x="4729977" y="1207461"/>
                  <a:pt x="4727633" y="1206523"/>
                </a:cubicBezTo>
                <a:cubicBezTo>
                  <a:pt x="4718255" y="1203085"/>
                  <a:pt x="4709660" y="1201991"/>
                  <a:pt x="4702471" y="1201991"/>
                </a:cubicBezTo>
                <a:cubicBezTo>
                  <a:pt x="4699501" y="1202772"/>
                  <a:pt x="4694344" y="1201991"/>
                  <a:pt x="4689655" y="1202616"/>
                </a:cubicBezTo>
                <a:cubicBezTo>
                  <a:pt x="4685123" y="1202616"/>
                  <a:pt x="4680591" y="1203554"/>
                  <a:pt x="4676683" y="1204179"/>
                </a:cubicBezTo>
                <a:cubicBezTo>
                  <a:pt x="4660274" y="1208555"/>
                  <a:pt x="4649334" y="1210743"/>
                  <a:pt x="4643864" y="1207930"/>
                </a:cubicBezTo>
                <a:cubicBezTo>
                  <a:pt x="4638394" y="1204960"/>
                  <a:pt x="4631048" y="1197146"/>
                  <a:pt x="4619796" y="1184018"/>
                </a:cubicBezTo>
                <a:cubicBezTo>
                  <a:pt x="4614326" y="1185112"/>
                  <a:pt x="4608856" y="1186206"/>
                  <a:pt x="4603542" y="1187925"/>
                </a:cubicBezTo>
                <a:cubicBezTo>
                  <a:pt x="4601198" y="1193552"/>
                  <a:pt x="4596353" y="1200428"/>
                  <a:pt x="4589320" y="1207461"/>
                </a:cubicBezTo>
                <a:cubicBezTo>
                  <a:pt x="4581193" y="1215275"/>
                  <a:pt x="4572285" y="1216838"/>
                  <a:pt x="4561814" y="1212618"/>
                </a:cubicBezTo>
                <a:cubicBezTo>
                  <a:pt x="4559313" y="1211212"/>
                  <a:pt x="4554469" y="1209961"/>
                  <a:pt x="4546967" y="1208711"/>
                </a:cubicBezTo>
                <a:cubicBezTo>
                  <a:pt x="4539465" y="1207305"/>
                  <a:pt x="4533839" y="1207773"/>
                  <a:pt x="4530401" y="1209493"/>
                </a:cubicBezTo>
                <a:lnTo>
                  <a:pt x="4525243" y="1213243"/>
                </a:lnTo>
                <a:cubicBezTo>
                  <a:pt x="4528994" y="1230122"/>
                  <a:pt x="4533057" y="1247470"/>
                  <a:pt x="4537590" y="1264349"/>
                </a:cubicBezTo>
                <a:cubicBezTo>
                  <a:pt x="4558532" y="1258254"/>
                  <a:pt x="4577599" y="1251846"/>
                  <a:pt x="4595571" y="1244813"/>
                </a:cubicBezTo>
                <a:cubicBezTo>
                  <a:pt x="4610887" y="1238562"/>
                  <a:pt x="4625266" y="1232623"/>
                  <a:pt x="4638863" y="1226997"/>
                </a:cubicBezTo>
                <a:cubicBezTo>
                  <a:pt x="4655272" y="1230122"/>
                  <a:pt x="4668713" y="1230279"/>
                  <a:pt x="4681059" y="1226528"/>
                </a:cubicBezTo>
                <a:cubicBezTo>
                  <a:pt x="4693719" y="1228559"/>
                  <a:pt x="4696219" y="1229810"/>
                  <a:pt x="4701689" y="1231998"/>
                </a:cubicBezTo>
                <a:cubicBezTo>
                  <a:pt x="4702940" y="1231529"/>
                  <a:pt x="4704190" y="1231685"/>
                  <a:pt x="4706222" y="1231216"/>
                </a:cubicBezTo>
                <a:cubicBezTo>
                  <a:pt x="4708253" y="1230747"/>
                  <a:pt x="4708878" y="1231998"/>
                  <a:pt x="4708722" y="1233092"/>
                </a:cubicBezTo>
                <a:cubicBezTo>
                  <a:pt x="4706065" y="1239343"/>
                  <a:pt x="4701064" y="1243875"/>
                  <a:pt x="4694969" y="1250439"/>
                </a:cubicBezTo>
                <a:cubicBezTo>
                  <a:pt x="4692312" y="1253096"/>
                  <a:pt x="4689655" y="1256691"/>
                  <a:pt x="4688249" y="1258254"/>
                </a:cubicBezTo>
                <a:cubicBezTo>
                  <a:pt x="4686530" y="1260910"/>
                  <a:pt x="4685435" y="1262317"/>
                  <a:pt x="4684654" y="1263255"/>
                </a:cubicBezTo>
                <a:cubicBezTo>
                  <a:pt x="4684185" y="1264192"/>
                  <a:pt x="4684029" y="1264818"/>
                  <a:pt x="4682310" y="1264505"/>
                </a:cubicBezTo>
                <a:cubicBezTo>
                  <a:pt x="4681059" y="1264192"/>
                  <a:pt x="4679653" y="1263255"/>
                  <a:pt x="4679184" y="1260285"/>
                </a:cubicBezTo>
                <a:cubicBezTo>
                  <a:pt x="4668713" y="1261067"/>
                  <a:pt x="4650740" y="1261067"/>
                  <a:pt x="4627610" y="1265599"/>
                </a:cubicBezTo>
                <a:cubicBezTo>
                  <a:pt x="4615889" y="1267943"/>
                  <a:pt x="4606980" y="1269819"/>
                  <a:pt x="4592758" y="1273101"/>
                </a:cubicBezTo>
                <a:cubicBezTo>
                  <a:pt x="4579787" y="1276070"/>
                  <a:pt x="4566346" y="1279821"/>
                  <a:pt x="4553218" y="1282478"/>
                </a:cubicBezTo>
                <a:cubicBezTo>
                  <a:pt x="4548842" y="1285916"/>
                  <a:pt x="4544623" y="1288729"/>
                  <a:pt x="4540403" y="1291074"/>
                </a:cubicBezTo>
                <a:cubicBezTo>
                  <a:pt x="4536183" y="1293730"/>
                  <a:pt x="4531964" y="1295918"/>
                  <a:pt x="4527744" y="1297481"/>
                </a:cubicBezTo>
                <a:cubicBezTo>
                  <a:pt x="4519304" y="1301076"/>
                  <a:pt x="4510396" y="1306702"/>
                  <a:pt x="4500862" y="1315298"/>
                </a:cubicBezTo>
                <a:cubicBezTo>
                  <a:pt x="4477888" y="1330145"/>
                  <a:pt x="4452101" y="1348430"/>
                  <a:pt x="4423657" y="1369841"/>
                </a:cubicBezTo>
                <a:cubicBezTo>
                  <a:pt x="4395214" y="1391409"/>
                  <a:pt x="4365832" y="1413601"/>
                  <a:pt x="4336294" y="1436732"/>
                </a:cubicBezTo>
                <a:cubicBezTo>
                  <a:pt x="4330199" y="1444233"/>
                  <a:pt x="4322854" y="1451735"/>
                  <a:pt x="4314258" y="1459549"/>
                </a:cubicBezTo>
                <a:cubicBezTo>
                  <a:pt x="4305662" y="1467207"/>
                  <a:pt x="4298786" y="1471896"/>
                  <a:pt x="4293472" y="1473146"/>
                </a:cubicBezTo>
                <a:cubicBezTo>
                  <a:pt x="4286283" y="1472052"/>
                  <a:pt x="4290034" y="1460956"/>
                  <a:pt x="4305662" y="1441420"/>
                </a:cubicBezTo>
                <a:cubicBezTo>
                  <a:pt x="4321134" y="1421728"/>
                  <a:pt x="4333012" y="1407037"/>
                  <a:pt x="4341295" y="1397660"/>
                </a:cubicBezTo>
                <a:lnTo>
                  <a:pt x="4285032" y="1422666"/>
                </a:lnTo>
                <a:cubicBezTo>
                  <a:pt x="4264090" y="1446109"/>
                  <a:pt x="4244242" y="1471271"/>
                  <a:pt x="4223769" y="1495339"/>
                </a:cubicBezTo>
                <a:cubicBezTo>
                  <a:pt x="4176101" y="1542380"/>
                  <a:pt x="4128591" y="1590047"/>
                  <a:pt x="4082487" y="1640997"/>
                </a:cubicBezTo>
                <a:lnTo>
                  <a:pt x="4077485" y="1642091"/>
                </a:lnTo>
                <a:cubicBezTo>
                  <a:pt x="4032788" y="1692102"/>
                  <a:pt x="3988872" y="1744301"/>
                  <a:pt x="3945268" y="1797438"/>
                </a:cubicBezTo>
                <a:cubicBezTo>
                  <a:pt x="3936672" y="1805409"/>
                  <a:pt x="3926201" y="1819787"/>
                  <a:pt x="3913854" y="1840729"/>
                </a:cubicBezTo>
                <a:cubicBezTo>
                  <a:pt x="3901508" y="1861672"/>
                  <a:pt x="3893694" y="1875893"/>
                  <a:pt x="3890099" y="1882301"/>
                </a:cubicBezTo>
                <a:cubicBezTo>
                  <a:pt x="3901977" y="1870267"/>
                  <a:pt x="3906822" y="1869955"/>
                  <a:pt x="3904321" y="1881363"/>
                </a:cubicBezTo>
                <a:cubicBezTo>
                  <a:pt x="3901821" y="1892772"/>
                  <a:pt x="3895413" y="1902775"/>
                  <a:pt x="3884942" y="1911370"/>
                </a:cubicBezTo>
                <a:cubicBezTo>
                  <a:pt x="3882441" y="1911839"/>
                  <a:pt x="3878847" y="1913558"/>
                  <a:pt x="3874471" y="1916371"/>
                </a:cubicBezTo>
                <a:cubicBezTo>
                  <a:pt x="3870095" y="1919185"/>
                  <a:pt x="3865250" y="1924655"/>
                  <a:pt x="3860249" y="1932938"/>
                </a:cubicBezTo>
                <a:cubicBezTo>
                  <a:pt x="3855404" y="1941690"/>
                  <a:pt x="3852591" y="1950754"/>
                  <a:pt x="3851497" y="1959975"/>
                </a:cubicBezTo>
                <a:cubicBezTo>
                  <a:pt x="3850403" y="1969196"/>
                  <a:pt x="3850090" y="1977323"/>
                  <a:pt x="3850246" y="1984512"/>
                </a:cubicBezTo>
                <a:cubicBezTo>
                  <a:pt x="3839150" y="2001859"/>
                  <a:pt x="3817895" y="2031397"/>
                  <a:pt x="3786482" y="2072500"/>
                </a:cubicBezTo>
                <a:cubicBezTo>
                  <a:pt x="3754912" y="2114072"/>
                  <a:pt x="3734752" y="2138140"/>
                  <a:pt x="3726156" y="2144861"/>
                </a:cubicBezTo>
                <a:cubicBezTo>
                  <a:pt x="3709902" y="2174555"/>
                  <a:pt x="3697399" y="2194403"/>
                  <a:pt x="3688647" y="2204718"/>
                </a:cubicBezTo>
                <a:cubicBezTo>
                  <a:pt x="3679896" y="2215033"/>
                  <a:pt x="3667236" y="2222847"/>
                  <a:pt x="3650983" y="2227848"/>
                </a:cubicBezTo>
                <a:lnTo>
                  <a:pt x="3594876" y="2325839"/>
                </a:lnTo>
                <a:cubicBezTo>
                  <a:pt x="3589719" y="2317087"/>
                  <a:pt x="3586437" y="2305834"/>
                  <a:pt x="3585186" y="2292082"/>
                </a:cubicBezTo>
                <a:cubicBezTo>
                  <a:pt x="3583780" y="2278485"/>
                  <a:pt x="3585655" y="2261762"/>
                  <a:pt x="3590656" y="2242383"/>
                </a:cubicBezTo>
                <a:cubicBezTo>
                  <a:pt x="3581279" y="2259887"/>
                  <a:pt x="3569245" y="2278328"/>
                  <a:pt x="3554867" y="2297708"/>
                </a:cubicBezTo>
                <a:lnTo>
                  <a:pt x="3533456" y="2376319"/>
                </a:lnTo>
                <a:cubicBezTo>
                  <a:pt x="3507669" y="2412890"/>
                  <a:pt x="3456720" y="2483375"/>
                  <a:pt x="3376077" y="2587461"/>
                </a:cubicBezTo>
                <a:cubicBezTo>
                  <a:pt x="3294808" y="2691547"/>
                  <a:pt x="3233388" y="2753905"/>
                  <a:pt x="3197130" y="2774222"/>
                </a:cubicBezTo>
                <a:cubicBezTo>
                  <a:pt x="3184471" y="2791882"/>
                  <a:pt x="3162435" y="2819076"/>
                  <a:pt x="3129146" y="2855178"/>
                </a:cubicBezTo>
                <a:cubicBezTo>
                  <a:pt x="3096482" y="2891592"/>
                  <a:pt x="3072727" y="2912222"/>
                  <a:pt x="3061162" y="2918473"/>
                </a:cubicBezTo>
                <a:cubicBezTo>
                  <a:pt x="3059442" y="2918005"/>
                  <a:pt x="3061318" y="2913941"/>
                  <a:pt x="3066632" y="2906439"/>
                </a:cubicBezTo>
                <a:cubicBezTo>
                  <a:pt x="3072102" y="2898938"/>
                  <a:pt x="3075227" y="2894562"/>
                  <a:pt x="3076165" y="2893468"/>
                </a:cubicBezTo>
                <a:lnTo>
                  <a:pt x="3061005" y="2890342"/>
                </a:lnTo>
                <a:lnTo>
                  <a:pt x="3017558" y="2929569"/>
                </a:lnTo>
                <a:lnTo>
                  <a:pt x="3007087" y="2981144"/>
                </a:lnTo>
                <a:cubicBezTo>
                  <a:pt x="2987551" y="3004899"/>
                  <a:pt x="2967390" y="3027873"/>
                  <a:pt x="2945823" y="3049284"/>
                </a:cubicBezTo>
                <a:lnTo>
                  <a:pt x="2934102" y="3061006"/>
                </a:lnTo>
                <a:lnTo>
                  <a:pt x="2920349" y="3074133"/>
                </a:lnTo>
                <a:cubicBezTo>
                  <a:pt x="2911128" y="3082885"/>
                  <a:pt x="2901751" y="3091325"/>
                  <a:pt x="2892374" y="3099608"/>
                </a:cubicBezTo>
                <a:cubicBezTo>
                  <a:pt x="2873463" y="3116174"/>
                  <a:pt x="2854240" y="3131647"/>
                  <a:pt x="2835173" y="3147275"/>
                </a:cubicBezTo>
                <a:cubicBezTo>
                  <a:pt x="2796883" y="3178220"/>
                  <a:pt x="2758750" y="3210102"/>
                  <a:pt x="2718584" y="3236045"/>
                </a:cubicBezTo>
                <a:cubicBezTo>
                  <a:pt x="2678888" y="3262770"/>
                  <a:pt x="2639347" y="3291839"/>
                  <a:pt x="2599182" y="3313250"/>
                </a:cubicBezTo>
                <a:cubicBezTo>
                  <a:pt x="2588867" y="3321689"/>
                  <a:pt x="2574489" y="3333567"/>
                  <a:pt x="2555891" y="3348883"/>
                </a:cubicBezTo>
                <a:cubicBezTo>
                  <a:pt x="2537293" y="3364199"/>
                  <a:pt x="2514163" y="3384829"/>
                  <a:pt x="2486500" y="3404208"/>
                </a:cubicBezTo>
                <a:cubicBezTo>
                  <a:pt x="2458838" y="3424682"/>
                  <a:pt x="2435551" y="3440779"/>
                  <a:pt x="2417266" y="3452500"/>
                </a:cubicBezTo>
                <a:cubicBezTo>
                  <a:pt x="2398981" y="3464065"/>
                  <a:pt x="2385540" y="3472036"/>
                  <a:pt x="2378038" y="3472036"/>
                </a:cubicBezTo>
                <a:cubicBezTo>
                  <a:pt x="2369443" y="3470004"/>
                  <a:pt x="2367880" y="3465628"/>
                  <a:pt x="2372725" y="3458908"/>
                </a:cubicBezTo>
                <a:cubicBezTo>
                  <a:pt x="2377726" y="3452032"/>
                  <a:pt x="2384602" y="3445624"/>
                  <a:pt x="2393979" y="3435934"/>
                </a:cubicBezTo>
                <a:cubicBezTo>
                  <a:pt x="2367098" y="3449687"/>
                  <a:pt x="2338967" y="3461096"/>
                  <a:pt x="2308648" y="3474224"/>
                </a:cubicBezTo>
                <a:cubicBezTo>
                  <a:pt x="2301146" y="3477506"/>
                  <a:pt x="2293488" y="3480632"/>
                  <a:pt x="2285674" y="3483914"/>
                </a:cubicBezTo>
                <a:cubicBezTo>
                  <a:pt x="2278016" y="3486883"/>
                  <a:pt x="2269576" y="3491415"/>
                  <a:pt x="2262543" y="3492509"/>
                </a:cubicBezTo>
                <a:cubicBezTo>
                  <a:pt x="2247853" y="3495948"/>
                  <a:pt x="2232693" y="3499542"/>
                  <a:pt x="2217221" y="3503137"/>
                </a:cubicBezTo>
                <a:cubicBezTo>
                  <a:pt x="2186432" y="3509545"/>
                  <a:pt x="2156113" y="3517671"/>
                  <a:pt x="2131107" y="3518140"/>
                </a:cubicBezTo>
                <a:cubicBezTo>
                  <a:pt x="2105320" y="3519391"/>
                  <a:pt x="2081565" y="3518296"/>
                  <a:pt x="2059841" y="3515640"/>
                </a:cubicBezTo>
                <a:cubicBezTo>
                  <a:pt x="2087504" y="3508607"/>
                  <a:pt x="2114854" y="3499386"/>
                  <a:pt x="2141735" y="3488446"/>
                </a:cubicBezTo>
                <a:cubicBezTo>
                  <a:pt x="2164709" y="3486414"/>
                  <a:pt x="2190183" y="3479225"/>
                  <a:pt x="2214720" y="3473755"/>
                </a:cubicBezTo>
                <a:lnTo>
                  <a:pt x="2251760" y="3465160"/>
                </a:lnTo>
                <a:lnTo>
                  <a:pt x="2270201" y="3460784"/>
                </a:lnTo>
                <a:cubicBezTo>
                  <a:pt x="2275984" y="3459846"/>
                  <a:pt x="2283173" y="3455939"/>
                  <a:pt x="2289737" y="3453751"/>
                </a:cubicBezTo>
                <a:cubicBezTo>
                  <a:pt x="2293801" y="3449687"/>
                  <a:pt x="2297395" y="3445624"/>
                  <a:pt x="2300677" y="3441404"/>
                </a:cubicBezTo>
                <a:cubicBezTo>
                  <a:pt x="2304115" y="3437184"/>
                  <a:pt x="2308960" y="3433434"/>
                  <a:pt x="2315680" y="3429995"/>
                </a:cubicBezTo>
                <a:cubicBezTo>
                  <a:pt x="2330527" y="3423744"/>
                  <a:pt x="2344437" y="3421087"/>
                  <a:pt x="2358034" y="3422025"/>
                </a:cubicBezTo>
                <a:cubicBezTo>
                  <a:pt x="2371631" y="3422963"/>
                  <a:pt x="2380539" y="3423900"/>
                  <a:pt x="2384290" y="3425151"/>
                </a:cubicBezTo>
                <a:cubicBezTo>
                  <a:pt x="2389760" y="3422963"/>
                  <a:pt x="2395542" y="3419368"/>
                  <a:pt x="2401325" y="3415617"/>
                </a:cubicBezTo>
                <a:cubicBezTo>
                  <a:pt x="2407107" y="3412023"/>
                  <a:pt x="2413046" y="3408428"/>
                  <a:pt x="2418985" y="3404677"/>
                </a:cubicBezTo>
                <a:cubicBezTo>
                  <a:pt x="2430863" y="3397488"/>
                  <a:pt x="2443209" y="3390143"/>
                  <a:pt x="2455712" y="3382641"/>
                </a:cubicBezTo>
                <a:cubicBezTo>
                  <a:pt x="2468215" y="3375295"/>
                  <a:pt x="2481187" y="3367794"/>
                  <a:pt x="2494315" y="3360136"/>
                </a:cubicBezTo>
                <a:cubicBezTo>
                  <a:pt x="2500879" y="3356229"/>
                  <a:pt x="2507599" y="3352790"/>
                  <a:pt x="2514319" y="3348571"/>
                </a:cubicBezTo>
                <a:cubicBezTo>
                  <a:pt x="2521039" y="3344038"/>
                  <a:pt x="2527916" y="3339506"/>
                  <a:pt x="2534949" y="3334974"/>
                </a:cubicBezTo>
                <a:cubicBezTo>
                  <a:pt x="2562924" y="3317001"/>
                  <a:pt x="2590586" y="3299185"/>
                  <a:pt x="2618093" y="3281368"/>
                </a:cubicBezTo>
                <a:cubicBezTo>
                  <a:pt x="2631846" y="3273085"/>
                  <a:pt x="2645443" y="3262770"/>
                  <a:pt x="2659039" y="3253080"/>
                </a:cubicBezTo>
                <a:cubicBezTo>
                  <a:pt x="2672793" y="3243391"/>
                  <a:pt x="2686233" y="3233701"/>
                  <a:pt x="2699830" y="3224011"/>
                </a:cubicBezTo>
                <a:cubicBezTo>
                  <a:pt x="2707957" y="3217135"/>
                  <a:pt x="2718115" y="3207758"/>
                  <a:pt x="2730149" y="3195723"/>
                </a:cubicBezTo>
                <a:cubicBezTo>
                  <a:pt x="2742183" y="3183846"/>
                  <a:pt x="2750154" y="3175094"/>
                  <a:pt x="2754061" y="3168686"/>
                </a:cubicBezTo>
                <a:cubicBezTo>
                  <a:pt x="2725148" y="3189003"/>
                  <a:pt x="2695767" y="3207758"/>
                  <a:pt x="2667010" y="3227137"/>
                </a:cubicBezTo>
                <a:cubicBezTo>
                  <a:pt x="2652475" y="3236514"/>
                  <a:pt x="2638253" y="3246673"/>
                  <a:pt x="2623719" y="3255425"/>
                </a:cubicBezTo>
                <a:lnTo>
                  <a:pt x="2580272" y="3280587"/>
                </a:lnTo>
                <a:lnTo>
                  <a:pt x="2533386" y="3294652"/>
                </a:lnTo>
                <a:lnTo>
                  <a:pt x="2509162" y="3312781"/>
                </a:lnTo>
                <a:lnTo>
                  <a:pt x="2484937" y="3328722"/>
                </a:lnTo>
                <a:lnTo>
                  <a:pt x="2436020" y="3360761"/>
                </a:lnTo>
                <a:lnTo>
                  <a:pt x="2411327" y="3376858"/>
                </a:lnTo>
                <a:cubicBezTo>
                  <a:pt x="2403044" y="3381859"/>
                  <a:pt x="2394605" y="3388423"/>
                  <a:pt x="2386634" y="3391705"/>
                </a:cubicBezTo>
                <a:lnTo>
                  <a:pt x="2338186" y="3415304"/>
                </a:lnTo>
                <a:cubicBezTo>
                  <a:pt x="2323182" y="3419055"/>
                  <a:pt x="2307241" y="3423431"/>
                  <a:pt x="2290362" y="3428432"/>
                </a:cubicBezTo>
                <a:cubicBezTo>
                  <a:pt x="2286142" y="3429526"/>
                  <a:pt x="2281610" y="3431402"/>
                  <a:pt x="2277703" y="3431871"/>
                </a:cubicBezTo>
                <a:cubicBezTo>
                  <a:pt x="2273796" y="3432340"/>
                  <a:pt x="2269576" y="3432965"/>
                  <a:pt x="2265513" y="3433590"/>
                </a:cubicBezTo>
                <a:cubicBezTo>
                  <a:pt x="2257230" y="3434996"/>
                  <a:pt x="2248790" y="3436247"/>
                  <a:pt x="2240038" y="3437653"/>
                </a:cubicBezTo>
                <a:cubicBezTo>
                  <a:pt x="2222534" y="3440623"/>
                  <a:pt x="2204093" y="3444061"/>
                  <a:pt x="2184713" y="3447812"/>
                </a:cubicBezTo>
                <a:cubicBezTo>
                  <a:pt x="2165334" y="3451563"/>
                  <a:pt x="2146580" y="3452657"/>
                  <a:pt x="2125950" y="3454063"/>
                </a:cubicBezTo>
                <a:cubicBezTo>
                  <a:pt x="2044525" y="3458283"/>
                  <a:pt x="1977010" y="3445937"/>
                  <a:pt x="1922310" y="3425307"/>
                </a:cubicBezTo>
                <a:cubicBezTo>
                  <a:pt x="1896836" y="3416711"/>
                  <a:pt x="1872611" y="3403739"/>
                  <a:pt x="1851513" y="3387017"/>
                </a:cubicBezTo>
                <a:cubicBezTo>
                  <a:pt x="1830571" y="3369825"/>
                  <a:pt x="1810097" y="3352009"/>
                  <a:pt x="1791968" y="3334192"/>
                </a:cubicBezTo>
                <a:cubicBezTo>
                  <a:pt x="1778528" y="3319189"/>
                  <a:pt x="1767275" y="3304186"/>
                  <a:pt x="1757273" y="3289338"/>
                </a:cubicBezTo>
                <a:cubicBezTo>
                  <a:pt x="1747896" y="3273554"/>
                  <a:pt x="1738831" y="3259019"/>
                  <a:pt x="1731329" y="3243234"/>
                </a:cubicBezTo>
                <a:lnTo>
                  <a:pt x="1731173" y="3249955"/>
                </a:lnTo>
                <a:cubicBezTo>
                  <a:pt x="1719921" y="3231513"/>
                  <a:pt x="1711325" y="3211665"/>
                  <a:pt x="1706324" y="3187753"/>
                </a:cubicBezTo>
                <a:cubicBezTo>
                  <a:pt x="1703667" y="3176188"/>
                  <a:pt x="1700541" y="3164935"/>
                  <a:pt x="1696947" y="3153839"/>
                </a:cubicBezTo>
                <a:cubicBezTo>
                  <a:pt x="1695227" y="3148369"/>
                  <a:pt x="1693352" y="3142899"/>
                  <a:pt x="1691320" y="3137429"/>
                </a:cubicBezTo>
                <a:cubicBezTo>
                  <a:pt x="1689289" y="3131959"/>
                  <a:pt x="1688351" y="3125239"/>
                  <a:pt x="1686632" y="3119300"/>
                </a:cubicBezTo>
                <a:cubicBezTo>
                  <a:pt x="1681162" y="3101171"/>
                  <a:pt x="1676629" y="3083042"/>
                  <a:pt x="1673191" y="3065382"/>
                </a:cubicBezTo>
                <a:cubicBezTo>
                  <a:pt x="1672410" y="3060849"/>
                  <a:pt x="1671785" y="3056630"/>
                  <a:pt x="1671316" y="3052254"/>
                </a:cubicBezTo>
                <a:cubicBezTo>
                  <a:pt x="1671316" y="3047565"/>
                  <a:pt x="1671785" y="3042720"/>
                  <a:pt x="1672254" y="3038188"/>
                </a:cubicBezTo>
                <a:cubicBezTo>
                  <a:pt x="1673347" y="3028967"/>
                  <a:pt x="1675223" y="3020059"/>
                  <a:pt x="1677880" y="3011619"/>
                </a:cubicBezTo>
                <a:cubicBezTo>
                  <a:pt x="1675223" y="2992084"/>
                  <a:pt x="1673191" y="2975205"/>
                  <a:pt x="1671785" y="2960827"/>
                </a:cubicBezTo>
                <a:cubicBezTo>
                  <a:pt x="1670847" y="2953794"/>
                  <a:pt x="1671160" y="2946761"/>
                  <a:pt x="1671628" y="2940353"/>
                </a:cubicBezTo>
                <a:cubicBezTo>
                  <a:pt x="1671941" y="2933945"/>
                  <a:pt x="1672410" y="2928476"/>
                  <a:pt x="1673035" y="2923631"/>
                </a:cubicBezTo>
                <a:cubicBezTo>
                  <a:pt x="1675223" y="2904408"/>
                  <a:pt x="1681631" y="2883153"/>
                  <a:pt x="1692414" y="2860648"/>
                </a:cubicBezTo>
                <a:cubicBezTo>
                  <a:pt x="1692414" y="2853771"/>
                  <a:pt x="1692258" y="2847051"/>
                  <a:pt x="1692414" y="2840018"/>
                </a:cubicBezTo>
                <a:lnTo>
                  <a:pt x="1693665" y="2818607"/>
                </a:lnTo>
                <a:lnTo>
                  <a:pt x="1696009" y="2775472"/>
                </a:lnTo>
                <a:cubicBezTo>
                  <a:pt x="1696947" y="2760938"/>
                  <a:pt x="1697103" y="2746559"/>
                  <a:pt x="1698666" y="2731712"/>
                </a:cubicBezTo>
                <a:lnTo>
                  <a:pt x="1703667" y="2686546"/>
                </a:lnTo>
                <a:lnTo>
                  <a:pt x="1722734" y="2679200"/>
                </a:lnTo>
                <a:cubicBezTo>
                  <a:pt x="1738675" y="2588555"/>
                  <a:pt x="1764774" y="2495253"/>
                  <a:pt x="1791656" y="2402888"/>
                </a:cubicBezTo>
                <a:lnTo>
                  <a:pt x="1789155" y="2383352"/>
                </a:lnTo>
                <a:lnTo>
                  <a:pt x="1821662" y="2308804"/>
                </a:lnTo>
                <a:cubicBezTo>
                  <a:pt x="1826663" y="2293644"/>
                  <a:pt x="1829008" y="2288174"/>
                  <a:pt x="1832133" y="2279422"/>
                </a:cubicBezTo>
                <a:lnTo>
                  <a:pt x="1841198" y="2254729"/>
                </a:lnTo>
                <a:cubicBezTo>
                  <a:pt x="1842448" y="2233475"/>
                  <a:pt x="1843699" y="2212376"/>
                  <a:pt x="1845261" y="2191434"/>
                </a:cubicBezTo>
                <a:cubicBezTo>
                  <a:pt x="1853388" y="2162208"/>
                  <a:pt x="1861671" y="2133608"/>
                  <a:pt x="1870111" y="2105008"/>
                </a:cubicBezTo>
                <a:cubicBezTo>
                  <a:pt x="1881832" y="2093286"/>
                  <a:pt x="1891209" y="2075470"/>
                  <a:pt x="1898242" y="2051089"/>
                </a:cubicBezTo>
                <a:cubicBezTo>
                  <a:pt x="1905431" y="2026396"/>
                  <a:pt x="1919184" y="2005767"/>
                  <a:pt x="1939814" y="1988575"/>
                </a:cubicBezTo>
                <a:lnTo>
                  <a:pt x="1926530" y="2038899"/>
                </a:lnTo>
                <a:lnTo>
                  <a:pt x="1942471" y="2019364"/>
                </a:lnTo>
                <a:cubicBezTo>
                  <a:pt x="1948879" y="2003266"/>
                  <a:pt x="1959819" y="1975916"/>
                  <a:pt x="1974978" y="1937626"/>
                </a:cubicBezTo>
                <a:cubicBezTo>
                  <a:pt x="1990138" y="1899493"/>
                  <a:pt x="1999515" y="1877925"/>
                  <a:pt x="2003422" y="1871830"/>
                </a:cubicBezTo>
                <a:cubicBezTo>
                  <a:pt x="2005298" y="1871205"/>
                  <a:pt x="2005766" y="1873549"/>
                  <a:pt x="2004673" y="1879019"/>
                </a:cubicBezTo>
                <a:cubicBezTo>
                  <a:pt x="2003578" y="1884333"/>
                  <a:pt x="2002953" y="1887459"/>
                  <a:pt x="2002641" y="1888396"/>
                </a:cubicBezTo>
                <a:cubicBezTo>
                  <a:pt x="2014206" y="1881676"/>
                  <a:pt x="2016238" y="1887771"/>
                  <a:pt x="2008580" y="1906369"/>
                </a:cubicBezTo>
                <a:cubicBezTo>
                  <a:pt x="2000765" y="1925123"/>
                  <a:pt x="1992639" y="1942315"/>
                  <a:pt x="1984043" y="1957631"/>
                </a:cubicBezTo>
                <a:lnTo>
                  <a:pt x="1977948" y="2035148"/>
                </a:lnTo>
                <a:lnTo>
                  <a:pt x="1942002" y="2118605"/>
                </a:lnTo>
                <a:lnTo>
                  <a:pt x="1964976" y="2126732"/>
                </a:lnTo>
                <a:cubicBezTo>
                  <a:pt x="1974978" y="2091880"/>
                  <a:pt x="1987950" y="2057341"/>
                  <a:pt x="2004204" y="2023896"/>
                </a:cubicBezTo>
                <a:cubicBezTo>
                  <a:pt x="2020301" y="1990294"/>
                  <a:pt x="2034210" y="1954192"/>
                  <a:pt x="2045619" y="1915277"/>
                </a:cubicBezTo>
                <a:cubicBezTo>
                  <a:pt x="2069375" y="1866673"/>
                  <a:pt x="2092505" y="1817599"/>
                  <a:pt x="2114541" y="1768369"/>
                </a:cubicBezTo>
                <a:cubicBezTo>
                  <a:pt x="2136734" y="1718983"/>
                  <a:pt x="2157520" y="1671628"/>
                  <a:pt x="2177368" y="1625524"/>
                </a:cubicBezTo>
                <a:cubicBezTo>
                  <a:pt x="2184713" y="1600988"/>
                  <a:pt x="2196278" y="1567699"/>
                  <a:pt x="2210032" y="1526127"/>
                </a:cubicBezTo>
                <a:cubicBezTo>
                  <a:pt x="2224410" y="1484555"/>
                  <a:pt x="2235662" y="1458143"/>
                  <a:pt x="2246915" y="1446577"/>
                </a:cubicBezTo>
                <a:cubicBezTo>
                  <a:pt x="2247853" y="1439701"/>
                  <a:pt x="2248009" y="1427511"/>
                  <a:pt x="2247853" y="1410007"/>
                </a:cubicBezTo>
                <a:cubicBezTo>
                  <a:pt x="2247696" y="1392659"/>
                  <a:pt x="2247540" y="1382969"/>
                  <a:pt x="2247540" y="1380781"/>
                </a:cubicBezTo>
                <a:cubicBezTo>
                  <a:pt x="2245352" y="1383438"/>
                  <a:pt x="2243320" y="1389064"/>
                  <a:pt x="2241601" y="1397504"/>
                </a:cubicBezTo>
                <a:cubicBezTo>
                  <a:pt x="2239882" y="1405943"/>
                  <a:pt x="2238944" y="1410788"/>
                  <a:pt x="2238788" y="1411882"/>
                </a:cubicBezTo>
                <a:cubicBezTo>
                  <a:pt x="2217846" y="1475647"/>
                  <a:pt x="2193153" y="1539411"/>
                  <a:pt x="2164552" y="1603332"/>
                </a:cubicBezTo>
                <a:cubicBezTo>
                  <a:pt x="2136108" y="1667252"/>
                  <a:pt x="2111572" y="1731173"/>
                  <a:pt x="2091723" y="1795719"/>
                </a:cubicBezTo>
                <a:lnTo>
                  <a:pt x="2069844" y="1810566"/>
                </a:lnTo>
                <a:cubicBezTo>
                  <a:pt x="2059529" y="1818380"/>
                  <a:pt x="2048432" y="1824319"/>
                  <a:pt x="2036398" y="1828226"/>
                </a:cubicBezTo>
                <a:cubicBezTo>
                  <a:pt x="2024364" y="1832134"/>
                  <a:pt x="2020926" y="1822913"/>
                  <a:pt x="2025771" y="1800408"/>
                </a:cubicBezTo>
                <a:cubicBezTo>
                  <a:pt x="2037961" y="1755866"/>
                  <a:pt x="2053434" y="1710387"/>
                  <a:pt x="2072032" y="1663814"/>
                </a:cubicBezTo>
                <a:cubicBezTo>
                  <a:pt x="2090629" y="1617241"/>
                  <a:pt x="2108758" y="1573794"/>
                  <a:pt x="2127044" y="1533003"/>
                </a:cubicBezTo>
                <a:cubicBezTo>
                  <a:pt x="2131107" y="1510967"/>
                  <a:pt x="2133295" y="1492213"/>
                  <a:pt x="2133295" y="1477053"/>
                </a:cubicBezTo>
                <a:cubicBezTo>
                  <a:pt x="2133295" y="1461894"/>
                  <a:pt x="2134702" y="1443452"/>
                  <a:pt x="2138453" y="1421728"/>
                </a:cubicBezTo>
                <a:lnTo>
                  <a:pt x="2163615" y="1419540"/>
                </a:lnTo>
                <a:cubicBezTo>
                  <a:pt x="2167991" y="1391409"/>
                  <a:pt x="2175024" y="1359995"/>
                  <a:pt x="2181900" y="1325613"/>
                </a:cubicBezTo>
                <a:cubicBezTo>
                  <a:pt x="2189402" y="1291074"/>
                  <a:pt x="2197529" y="1257472"/>
                  <a:pt x="2207375" y="1224183"/>
                </a:cubicBezTo>
                <a:cubicBezTo>
                  <a:pt x="2212063" y="1239656"/>
                  <a:pt x="2215970" y="1255441"/>
                  <a:pt x="2220034" y="1271225"/>
                </a:cubicBezTo>
                <a:cubicBezTo>
                  <a:pt x="2213626" y="1301232"/>
                  <a:pt x="2205343" y="1331708"/>
                  <a:pt x="2197685" y="1362027"/>
                </a:cubicBezTo>
                <a:cubicBezTo>
                  <a:pt x="2199248" y="1364996"/>
                  <a:pt x="2200967" y="1367653"/>
                  <a:pt x="2202999" y="1370154"/>
                </a:cubicBezTo>
                <a:cubicBezTo>
                  <a:pt x="2205030" y="1372811"/>
                  <a:pt x="2205656" y="1376249"/>
                  <a:pt x="2205187" y="1380625"/>
                </a:cubicBezTo>
                <a:cubicBezTo>
                  <a:pt x="2202842" y="1390002"/>
                  <a:pt x="2198466" y="1398129"/>
                  <a:pt x="2191902" y="1404693"/>
                </a:cubicBezTo>
                <a:cubicBezTo>
                  <a:pt x="2185338" y="1411257"/>
                  <a:pt x="2180650" y="1415320"/>
                  <a:pt x="2177993" y="1417040"/>
                </a:cubicBezTo>
                <a:cubicBezTo>
                  <a:pt x="2160489" y="1475178"/>
                  <a:pt x="2141266" y="1533785"/>
                  <a:pt x="2120480" y="1593173"/>
                </a:cubicBezTo>
                <a:lnTo>
                  <a:pt x="2115792" y="1628181"/>
                </a:lnTo>
                <a:lnTo>
                  <a:pt x="2121418" y="1664127"/>
                </a:lnTo>
                <a:lnTo>
                  <a:pt x="2154081" y="1601769"/>
                </a:lnTo>
                <a:cubicBezTo>
                  <a:pt x="2173930" y="1532378"/>
                  <a:pt x="2191277" y="1463769"/>
                  <a:pt x="2206124" y="1396097"/>
                </a:cubicBezTo>
                <a:cubicBezTo>
                  <a:pt x="2214564" y="1378593"/>
                  <a:pt x="2222847" y="1358589"/>
                  <a:pt x="2230818" y="1336240"/>
                </a:cubicBezTo>
                <a:cubicBezTo>
                  <a:pt x="2239257" y="1313891"/>
                  <a:pt x="2246602" y="1289198"/>
                  <a:pt x="2254104" y="1262161"/>
                </a:cubicBezTo>
                <a:cubicBezTo>
                  <a:pt x="2261449" y="1235123"/>
                  <a:pt x="2267076" y="1210118"/>
                  <a:pt x="2271920" y="1187300"/>
                </a:cubicBezTo>
                <a:cubicBezTo>
                  <a:pt x="2275984" y="1164482"/>
                  <a:pt x="2280204" y="1143540"/>
                  <a:pt x="2282079" y="1124942"/>
                </a:cubicBezTo>
                <a:cubicBezTo>
                  <a:pt x="2282392" y="1109314"/>
                  <a:pt x="2283486" y="1093529"/>
                  <a:pt x="2284892" y="1077588"/>
                </a:cubicBezTo>
                <a:cubicBezTo>
                  <a:pt x="2285674" y="1061803"/>
                  <a:pt x="2287080" y="1045706"/>
                  <a:pt x="2289112" y="1029296"/>
                </a:cubicBezTo>
                <a:cubicBezTo>
                  <a:pt x="2292081" y="996632"/>
                  <a:pt x="2294426" y="963499"/>
                  <a:pt x="2294113" y="930054"/>
                </a:cubicBezTo>
                <a:cubicBezTo>
                  <a:pt x="2300052" y="902861"/>
                  <a:pt x="2303490" y="878011"/>
                  <a:pt x="2305834" y="852380"/>
                </a:cubicBezTo>
                <a:cubicBezTo>
                  <a:pt x="2308022" y="827062"/>
                  <a:pt x="2308491" y="802057"/>
                  <a:pt x="2306772" y="778145"/>
                </a:cubicBezTo>
                <a:cubicBezTo>
                  <a:pt x="2296301" y="725477"/>
                  <a:pt x="2278172" y="685155"/>
                  <a:pt x="2258167" y="660306"/>
                </a:cubicBezTo>
                <a:cubicBezTo>
                  <a:pt x="2259105" y="658587"/>
                  <a:pt x="2260043" y="655617"/>
                  <a:pt x="2260355" y="651866"/>
                </a:cubicBezTo>
                <a:cubicBezTo>
                  <a:pt x="2260668" y="648272"/>
                  <a:pt x="2259105" y="644990"/>
                  <a:pt x="2255823" y="642177"/>
                </a:cubicBezTo>
                <a:cubicBezTo>
                  <a:pt x="2253479" y="641395"/>
                  <a:pt x="2250353" y="641864"/>
                  <a:pt x="2246446" y="643427"/>
                </a:cubicBezTo>
                <a:cubicBezTo>
                  <a:pt x="2242695" y="644990"/>
                  <a:pt x="2239569" y="646240"/>
                  <a:pt x="2236913" y="647334"/>
                </a:cubicBezTo>
                <a:cubicBezTo>
                  <a:pt x="2233943" y="631080"/>
                  <a:pt x="2226129" y="616390"/>
                  <a:pt x="2215814" y="599823"/>
                </a:cubicBezTo>
                <a:cubicBezTo>
                  <a:pt x="2214564" y="591696"/>
                  <a:pt x="2213001" y="583257"/>
                  <a:pt x="2211125" y="574349"/>
                </a:cubicBezTo>
                <a:lnTo>
                  <a:pt x="2226442" y="579037"/>
                </a:lnTo>
                <a:cubicBezTo>
                  <a:pt x="2231911" y="580444"/>
                  <a:pt x="2235819" y="583257"/>
                  <a:pt x="2240663" y="585289"/>
                </a:cubicBezTo>
                <a:cubicBezTo>
                  <a:pt x="2250666" y="589040"/>
                  <a:pt x="2258011" y="595604"/>
                  <a:pt x="2266919" y="600917"/>
                </a:cubicBezTo>
                <a:cubicBezTo>
                  <a:pt x="2270983" y="604043"/>
                  <a:pt x="2274734" y="607794"/>
                  <a:pt x="2279735" y="611232"/>
                </a:cubicBezTo>
                <a:cubicBezTo>
                  <a:pt x="2284892" y="614514"/>
                  <a:pt x="2289737" y="618734"/>
                  <a:pt x="2295363" y="623110"/>
                </a:cubicBezTo>
                <a:cubicBezTo>
                  <a:pt x="2306147" y="632487"/>
                  <a:pt x="2319119" y="643427"/>
                  <a:pt x="2332872" y="659368"/>
                </a:cubicBezTo>
                <a:cubicBezTo>
                  <a:pt x="2324276" y="636238"/>
                  <a:pt x="2313492" y="616077"/>
                  <a:pt x="2300052" y="598886"/>
                </a:cubicBezTo>
                <a:cubicBezTo>
                  <a:pt x="2292863" y="590759"/>
                  <a:pt x="2285830" y="581850"/>
                  <a:pt x="2275984" y="575912"/>
                </a:cubicBezTo>
                <a:cubicBezTo>
                  <a:pt x="2267388" y="568723"/>
                  <a:pt x="2255980" y="564034"/>
                  <a:pt x="2245196" y="559345"/>
                </a:cubicBezTo>
                <a:cubicBezTo>
                  <a:pt x="2219721" y="532621"/>
                  <a:pt x="2180181" y="510897"/>
                  <a:pt x="2131732" y="498394"/>
                </a:cubicBezTo>
                <a:cubicBezTo>
                  <a:pt x="2121730" y="489330"/>
                  <a:pt x="2110947" y="482140"/>
                  <a:pt x="2099069" y="479952"/>
                </a:cubicBezTo>
                <a:cubicBezTo>
                  <a:pt x="2087347" y="477452"/>
                  <a:pt x="2075470" y="477139"/>
                  <a:pt x="2063280" y="481672"/>
                </a:cubicBezTo>
                <a:cubicBezTo>
                  <a:pt x="2039368" y="489173"/>
                  <a:pt x="2020145" y="490892"/>
                  <a:pt x="2004047" y="483078"/>
                </a:cubicBezTo>
                <a:cubicBezTo>
                  <a:pt x="1998890" y="479484"/>
                  <a:pt x="1993420" y="476358"/>
                  <a:pt x="1988106" y="472920"/>
                </a:cubicBezTo>
                <a:cubicBezTo>
                  <a:pt x="1963726" y="478077"/>
                  <a:pt x="1943409" y="482766"/>
                  <a:pt x="1926374" y="483703"/>
                </a:cubicBezTo>
                <a:cubicBezTo>
                  <a:pt x="1909495" y="485891"/>
                  <a:pt x="1890897" y="489330"/>
                  <a:pt x="1871517" y="497456"/>
                </a:cubicBezTo>
                <a:cubicBezTo>
                  <a:pt x="1858233" y="498550"/>
                  <a:pt x="1844949" y="499957"/>
                  <a:pt x="1831665" y="502145"/>
                </a:cubicBezTo>
                <a:lnTo>
                  <a:pt x="1811660" y="504958"/>
                </a:lnTo>
                <a:lnTo>
                  <a:pt x="1790874" y="509178"/>
                </a:lnTo>
                <a:cubicBezTo>
                  <a:pt x="1806659" y="495112"/>
                  <a:pt x="1821975" y="483078"/>
                  <a:pt x="1837916" y="470263"/>
                </a:cubicBezTo>
                <a:cubicBezTo>
                  <a:pt x="1828695" y="467293"/>
                  <a:pt x="1832133" y="460886"/>
                  <a:pt x="1849325" y="454009"/>
                </a:cubicBezTo>
                <a:cubicBezTo>
                  <a:pt x="1884333" y="439631"/>
                  <a:pt x="1924342" y="430566"/>
                  <a:pt x="1967477" y="426190"/>
                </a:cubicBezTo>
                <a:cubicBezTo>
                  <a:pt x="2010768" y="421658"/>
                  <a:pt x="2052652" y="419314"/>
                  <a:pt x="2094224" y="416969"/>
                </a:cubicBezTo>
                <a:cubicBezTo>
                  <a:pt x="2095005" y="416969"/>
                  <a:pt x="2097819" y="416501"/>
                  <a:pt x="2102820" y="415875"/>
                </a:cubicBezTo>
                <a:cubicBezTo>
                  <a:pt x="2107821" y="415250"/>
                  <a:pt x="2109853" y="414000"/>
                  <a:pt x="2108758" y="412437"/>
                </a:cubicBezTo>
                <a:cubicBezTo>
                  <a:pt x="2104695" y="411187"/>
                  <a:pt x="2092661" y="408999"/>
                  <a:pt x="2072344" y="408374"/>
                </a:cubicBezTo>
                <a:cubicBezTo>
                  <a:pt x="2052027" y="408374"/>
                  <a:pt x="2037492" y="407436"/>
                  <a:pt x="2028428" y="407592"/>
                </a:cubicBezTo>
                <a:cubicBezTo>
                  <a:pt x="2014206" y="406342"/>
                  <a:pt x="2002172" y="405717"/>
                  <a:pt x="1992170" y="407592"/>
                </a:cubicBezTo>
                <a:cubicBezTo>
                  <a:pt x="1978260" y="411499"/>
                  <a:pt x="1965757" y="414469"/>
                  <a:pt x="1954349" y="416969"/>
                </a:cubicBezTo>
                <a:cubicBezTo>
                  <a:pt x="1942940" y="419939"/>
                  <a:pt x="1932938" y="419470"/>
                  <a:pt x="1923717" y="415407"/>
                </a:cubicBezTo>
                <a:cubicBezTo>
                  <a:pt x="1911526" y="413844"/>
                  <a:pt x="1899336" y="413844"/>
                  <a:pt x="1886990" y="413219"/>
                </a:cubicBezTo>
                <a:cubicBezTo>
                  <a:pt x="1868079" y="407123"/>
                  <a:pt x="1849012" y="403060"/>
                  <a:pt x="1829320" y="398371"/>
                </a:cubicBezTo>
                <a:cubicBezTo>
                  <a:pt x="1814473" y="402435"/>
                  <a:pt x="1800095" y="407749"/>
                  <a:pt x="1785560" y="412437"/>
                </a:cubicBezTo>
                <a:cubicBezTo>
                  <a:pt x="1771026" y="417438"/>
                  <a:pt x="1756648" y="423221"/>
                  <a:pt x="1742269" y="428691"/>
                </a:cubicBezTo>
                <a:cubicBezTo>
                  <a:pt x="1729298" y="429160"/>
                  <a:pt x="1714138" y="431817"/>
                  <a:pt x="1696634" y="436505"/>
                </a:cubicBezTo>
                <a:cubicBezTo>
                  <a:pt x="1678974" y="441037"/>
                  <a:pt x="1662720" y="445257"/>
                  <a:pt x="1648342" y="450414"/>
                </a:cubicBezTo>
                <a:cubicBezTo>
                  <a:pt x="1642872" y="449477"/>
                  <a:pt x="1634745" y="450102"/>
                  <a:pt x="1623805" y="452602"/>
                </a:cubicBezTo>
                <a:cubicBezTo>
                  <a:pt x="1612865" y="454947"/>
                  <a:pt x="1600831" y="460260"/>
                  <a:pt x="1588016" y="468856"/>
                </a:cubicBezTo>
                <a:lnTo>
                  <a:pt x="1559728" y="492455"/>
                </a:lnTo>
                <a:cubicBezTo>
                  <a:pt x="1543787" y="490736"/>
                  <a:pt x="1528002" y="489955"/>
                  <a:pt x="1511905" y="488704"/>
                </a:cubicBezTo>
                <a:cubicBezTo>
                  <a:pt x="1529878" y="476827"/>
                  <a:pt x="1559259" y="460104"/>
                  <a:pt x="1600206" y="439318"/>
                </a:cubicBezTo>
                <a:cubicBezTo>
                  <a:pt x="1641465" y="419314"/>
                  <a:pt x="1658813" y="407749"/>
                  <a:pt x="1651624" y="403685"/>
                </a:cubicBezTo>
                <a:cubicBezTo>
                  <a:pt x="1645529" y="403060"/>
                  <a:pt x="1637246" y="404467"/>
                  <a:pt x="1626306" y="407592"/>
                </a:cubicBezTo>
                <a:cubicBezTo>
                  <a:pt x="1615366" y="410874"/>
                  <a:pt x="1605989" y="413687"/>
                  <a:pt x="1598174" y="416501"/>
                </a:cubicBezTo>
                <a:cubicBezTo>
                  <a:pt x="1559259" y="438537"/>
                  <a:pt x="1521594" y="462448"/>
                  <a:pt x="1484867" y="487142"/>
                </a:cubicBezTo>
                <a:cubicBezTo>
                  <a:pt x="1456892" y="501832"/>
                  <a:pt x="1428605" y="516054"/>
                  <a:pt x="1401255" y="531995"/>
                </a:cubicBezTo>
                <a:cubicBezTo>
                  <a:pt x="1377656" y="551375"/>
                  <a:pt x="1355150" y="569504"/>
                  <a:pt x="1332802" y="584820"/>
                </a:cubicBezTo>
                <a:cubicBezTo>
                  <a:pt x="1310609" y="600448"/>
                  <a:pt x="1286854" y="615608"/>
                  <a:pt x="1261692" y="630455"/>
                </a:cubicBezTo>
                <a:cubicBezTo>
                  <a:pt x="1242000" y="649678"/>
                  <a:pt x="1222464" y="668901"/>
                  <a:pt x="1203554" y="688750"/>
                </a:cubicBezTo>
                <a:cubicBezTo>
                  <a:pt x="1165733" y="713443"/>
                  <a:pt x="1133069" y="742043"/>
                  <a:pt x="1105407" y="773613"/>
                </a:cubicBezTo>
                <a:cubicBezTo>
                  <a:pt x="1100093" y="771112"/>
                  <a:pt x="1090403" y="773613"/>
                  <a:pt x="1076494" y="781583"/>
                </a:cubicBezTo>
                <a:cubicBezTo>
                  <a:pt x="1062584" y="789554"/>
                  <a:pt x="1048519" y="801431"/>
                  <a:pt x="1034297" y="817060"/>
                </a:cubicBezTo>
                <a:cubicBezTo>
                  <a:pt x="1003665" y="841909"/>
                  <a:pt x="973033" y="866915"/>
                  <a:pt x="942870" y="892233"/>
                </a:cubicBezTo>
                <a:lnTo>
                  <a:pt x="920365" y="875823"/>
                </a:lnTo>
                <a:cubicBezTo>
                  <a:pt x="948808" y="849099"/>
                  <a:pt x="978346" y="818935"/>
                  <a:pt x="1009447" y="785490"/>
                </a:cubicBezTo>
                <a:cubicBezTo>
                  <a:pt x="1040704" y="752045"/>
                  <a:pt x="1069305" y="726258"/>
                  <a:pt x="1094779" y="707660"/>
                </a:cubicBezTo>
                <a:cubicBezTo>
                  <a:pt x="1116346" y="683749"/>
                  <a:pt x="1135413" y="670152"/>
                  <a:pt x="1151823" y="667182"/>
                </a:cubicBezTo>
                <a:cubicBezTo>
                  <a:pt x="1162451" y="667026"/>
                  <a:pt x="1177141" y="665307"/>
                  <a:pt x="1195739" y="661869"/>
                </a:cubicBezTo>
                <a:cubicBezTo>
                  <a:pt x="1214181" y="658430"/>
                  <a:pt x="1221839" y="649210"/>
                  <a:pt x="1218557" y="633737"/>
                </a:cubicBezTo>
                <a:cubicBezTo>
                  <a:pt x="1250283" y="608732"/>
                  <a:pt x="1282634" y="584195"/>
                  <a:pt x="1315610" y="560439"/>
                </a:cubicBezTo>
                <a:cubicBezTo>
                  <a:pt x="1308265" y="560596"/>
                  <a:pt x="1301076" y="560908"/>
                  <a:pt x="1293887" y="561377"/>
                </a:cubicBezTo>
                <a:cubicBezTo>
                  <a:pt x="1313891" y="549187"/>
                  <a:pt x="1334521" y="537465"/>
                  <a:pt x="1354682" y="525588"/>
                </a:cubicBezTo>
                <a:cubicBezTo>
                  <a:pt x="1381406" y="503083"/>
                  <a:pt x="1408288" y="480265"/>
                  <a:pt x="1436419" y="458698"/>
                </a:cubicBezTo>
                <a:cubicBezTo>
                  <a:pt x="1462831" y="447601"/>
                  <a:pt x="1490494" y="438537"/>
                  <a:pt x="1517218" y="428691"/>
                </a:cubicBezTo>
                <a:cubicBezTo>
                  <a:pt x="1543474" y="410874"/>
                  <a:pt x="1569574" y="392433"/>
                  <a:pt x="1597236" y="375866"/>
                </a:cubicBezTo>
                <a:cubicBezTo>
                  <a:pt x="1606926" y="371803"/>
                  <a:pt x="1616616" y="367896"/>
                  <a:pt x="1625993" y="363989"/>
                </a:cubicBezTo>
                <a:cubicBezTo>
                  <a:pt x="1635683" y="360394"/>
                  <a:pt x="1645216" y="357268"/>
                  <a:pt x="1654593" y="354299"/>
                </a:cubicBezTo>
                <a:cubicBezTo>
                  <a:pt x="1673347" y="348204"/>
                  <a:pt x="1691633" y="342890"/>
                  <a:pt x="1709762" y="339608"/>
                </a:cubicBezTo>
                <a:cubicBezTo>
                  <a:pt x="1725391" y="333669"/>
                  <a:pt x="1740394" y="327574"/>
                  <a:pt x="1756335" y="322104"/>
                </a:cubicBezTo>
                <a:cubicBezTo>
                  <a:pt x="1772432" y="316947"/>
                  <a:pt x="1788217" y="311008"/>
                  <a:pt x="1804627" y="306632"/>
                </a:cubicBezTo>
                <a:cubicBezTo>
                  <a:pt x="1795875" y="299130"/>
                  <a:pt x="1824788" y="281157"/>
                  <a:pt x="1895898" y="263653"/>
                </a:cubicBezTo>
                <a:cubicBezTo>
                  <a:pt x="1931531" y="255058"/>
                  <a:pt x="1962007" y="250525"/>
                  <a:pt x="1986543" y="247243"/>
                </a:cubicBezTo>
                <a:cubicBezTo>
                  <a:pt x="2011237" y="245212"/>
                  <a:pt x="2029835" y="243180"/>
                  <a:pt x="2042337" y="243649"/>
                </a:cubicBezTo>
                <a:cubicBezTo>
                  <a:pt x="2057341" y="248650"/>
                  <a:pt x="2085785" y="248494"/>
                  <a:pt x="2129857" y="248181"/>
                </a:cubicBezTo>
                <a:cubicBezTo>
                  <a:pt x="2152050" y="248337"/>
                  <a:pt x="2170960" y="249588"/>
                  <a:pt x="2186432" y="250057"/>
                </a:cubicBezTo>
                <a:cubicBezTo>
                  <a:pt x="2201905" y="251619"/>
                  <a:pt x="2214095" y="252870"/>
                  <a:pt x="2222534" y="253651"/>
                </a:cubicBezTo>
                <a:cubicBezTo>
                  <a:pt x="2236287" y="259903"/>
                  <a:pt x="2253792" y="267404"/>
                  <a:pt x="2275515" y="273812"/>
                </a:cubicBezTo>
                <a:cubicBezTo>
                  <a:pt x="2297239" y="280220"/>
                  <a:pt x="2317243" y="288347"/>
                  <a:pt x="2336310" y="293660"/>
                </a:cubicBezTo>
                <a:cubicBezTo>
                  <a:pt x="2357877" y="301318"/>
                  <a:pt x="2373506" y="305225"/>
                  <a:pt x="2382883" y="304757"/>
                </a:cubicBezTo>
                <a:cubicBezTo>
                  <a:pt x="2392417" y="303819"/>
                  <a:pt x="2407732" y="309914"/>
                  <a:pt x="2429613" y="320698"/>
                </a:cubicBezTo>
                <a:cubicBezTo>
                  <a:pt x="2418829" y="307726"/>
                  <a:pt x="2403044" y="292097"/>
                  <a:pt x="2380539" y="280376"/>
                </a:cubicBezTo>
                <a:cubicBezTo>
                  <a:pt x="2369443" y="274281"/>
                  <a:pt x="2357096" y="267404"/>
                  <a:pt x="2343187" y="262403"/>
                </a:cubicBezTo>
                <a:cubicBezTo>
                  <a:pt x="2329277" y="257558"/>
                  <a:pt x="2314118" y="252713"/>
                  <a:pt x="2297864" y="248337"/>
                </a:cubicBezTo>
                <a:cubicBezTo>
                  <a:pt x="2265825" y="241461"/>
                  <a:pt x="2238475" y="235522"/>
                  <a:pt x="2215658" y="230677"/>
                </a:cubicBezTo>
                <a:cubicBezTo>
                  <a:pt x="2193153" y="224895"/>
                  <a:pt x="2175805" y="220362"/>
                  <a:pt x="2162677" y="213955"/>
                </a:cubicBezTo>
                <a:cubicBezTo>
                  <a:pt x="2124700" y="212079"/>
                  <a:pt x="2084534" y="210204"/>
                  <a:pt x="2041243" y="208172"/>
                </a:cubicBezTo>
                <a:cubicBezTo>
                  <a:pt x="2019832" y="207234"/>
                  <a:pt x="2000140" y="207078"/>
                  <a:pt x="1981230" y="205984"/>
                </a:cubicBezTo>
                <a:cubicBezTo>
                  <a:pt x="1962632" y="205672"/>
                  <a:pt x="1945284" y="205203"/>
                  <a:pt x="1928874" y="204109"/>
                </a:cubicBezTo>
                <a:cubicBezTo>
                  <a:pt x="1878863" y="216768"/>
                  <a:pt x="1830414" y="232240"/>
                  <a:pt x="1783841" y="251151"/>
                </a:cubicBezTo>
                <a:cubicBezTo>
                  <a:pt x="1760398" y="252870"/>
                  <a:pt x="1736487" y="255370"/>
                  <a:pt x="1715388" y="259121"/>
                </a:cubicBezTo>
                <a:cubicBezTo>
                  <a:pt x="1694290" y="262872"/>
                  <a:pt x="1673660" y="266935"/>
                  <a:pt x="1654437" y="272093"/>
                </a:cubicBezTo>
                <a:cubicBezTo>
                  <a:pt x="1635214" y="277563"/>
                  <a:pt x="1616928" y="283502"/>
                  <a:pt x="1599581" y="289753"/>
                </a:cubicBezTo>
                <a:cubicBezTo>
                  <a:pt x="1582546" y="296473"/>
                  <a:pt x="1566448" y="303975"/>
                  <a:pt x="1551289" y="311477"/>
                </a:cubicBezTo>
                <a:cubicBezTo>
                  <a:pt x="1491119" y="342421"/>
                  <a:pt x="1407662" y="389619"/>
                  <a:pt x="1308890" y="459166"/>
                </a:cubicBezTo>
                <a:cubicBezTo>
                  <a:pt x="1287948" y="462136"/>
                  <a:pt x="1261067" y="471044"/>
                  <a:pt x="1230279" y="487298"/>
                </a:cubicBezTo>
                <a:cubicBezTo>
                  <a:pt x="1199178" y="503395"/>
                  <a:pt x="1173391" y="513710"/>
                  <a:pt x="1152448" y="517930"/>
                </a:cubicBezTo>
                <a:cubicBezTo>
                  <a:pt x="1123536" y="545749"/>
                  <a:pt x="1096029" y="574036"/>
                  <a:pt x="1068992" y="602480"/>
                </a:cubicBezTo>
                <a:lnTo>
                  <a:pt x="1052582" y="604668"/>
                </a:lnTo>
                <a:cubicBezTo>
                  <a:pt x="1042111" y="606075"/>
                  <a:pt x="1039298" y="603105"/>
                  <a:pt x="1044455" y="595604"/>
                </a:cubicBezTo>
                <a:cubicBezTo>
                  <a:pt x="1049613" y="588102"/>
                  <a:pt x="1059615" y="576381"/>
                  <a:pt x="1075243" y="560908"/>
                </a:cubicBezTo>
                <a:cubicBezTo>
                  <a:pt x="1101030" y="539497"/>
                  <a:pt x="1126974" y="518242"/>
                  <a:pt x="1153699" y="497456"/>
                </a:cubicBezTo>
                <a:cubicBezTo>
                  <a:pt x="1159012" y="491986"/>
                  <a:pt x="1166983" y="482297"/>
                  <a:pt x="1178235" y="468700"/>
                </a:cubicBezTo>
                <a:cubicBezTo>
                  <a:pt x="1189332" y="455103"/>
                  <a:pt x="1194333" y="447445"/>
                  <a:pt x="1193083" y="446038"/>
                </a:cubicBezTo>
                <a:lnTo>
                  <a:pt x="1168702" y="468700"/>
                </a:lnTo>
                <a:cubicBezTo>
                  <a:pt x="1142915" y="482297"/>
                  <a:pt x="1109782" y="500895"/>
                  <a:pt x="1071024" y="525588"/>
                </a:cubicBezTo>
                <a:cubicBezTo>
                  <a:pt x="1031796" y="550125"/>
                  <a:pt x="1002258" y="573255"/>
                  <a:pt x="981472" y="594353"/>
                </a:cubicBezTo>
                <a:cubicBezTo>
                  <a:pt x="965531" y="604199"/>
                  <a:pt x="948027" y="617640"/>
                  <a:pt x="930054" y="634831"/>
                </a:cubicBezTo>
                <a:cubicBezTo>
                  <a:pt x="911925" y="652023"/>
                  <a:pt x="895515" y="668901"/>
                  <a:pt x="881293" y="685624"/>
                </a:cubicBezTo>
                <a:lnTo>
                  <a:pt x="816122" y="724226"/>
                </a:lnTo>
                <a:cubicBezTo>
                  <a:pt x="805182" y="737042"/>
                  <a:pt x="791585" y="751733"/>
                  <a:pt x="775175" y="768143"/>
                </a:cubicBezTo>
                <a:cubicBezTo>
                  <a:pt x="758609" y="784553"/>
                  <a:pt x="742824" y="797837"/>
                  <a:pt x="727665" y="808308"/>
                </a:cubicBezTo>
                <a:lnTo>
                  <a:pt x="674840" y="872854"/>
                </a:lnTo>
                <a:lnTo>
                  <a:pt x="633894" y="901454"/>
                </a:lnTo>
                <a:cubicBezTo>
                  <a:pt x="613420" y="926303"/>
                  <a:pt x="589040" y="951153"/>
                  <a:pt x="560596" y="976315"/>
                </a:cubicBezTo>
                <a:cubicBezTo>
                  <a:pt x="532152" y="1001477"/>
                  <a:pt x="504489" y="1023982"/>
                  <a:pt x="477764" y="1043986"/>
                </a:cubicBezTo>
                <a:cubicBezTo>
                  <a:pt x="446820" y="1072743"/>
                  <a:pt x="411187" y="1106032"/>
                  <a:pt x="371021" y="1143384"/>
                </a:cubicBezTo>
                <a:cubicBezTo>
                  <a:pt x="330856" y="1180892"/>
                  <a:pt x="294754" y="1213243"/>
                  <a:pt x="262247" y="1240125"/>
                </a:cubicBezTo>
                <a:cubicBezTo>
                  <a:pt x="253026" y="1253253"/>
                  <a:pt x="242399" y="1267162"/>
                  <a:pt x="230521" y="1282009"/>
                </a:cubicBezTo>
                <a:cubicBezTo>
                  <a:pt x="218643" y="1296856"/>
                  <a:pt x="205672" y="1309672"/>
                  <a:pt x="191762" y="1320768"/>
                </a:cubicBezTo>
                <a:cubicBezTo>
                  <a:pt x="172695" y="1347180"/>
                  <a:pt x="149878" y="1374686"/>
                  <a:pt x="123309" y="1403599"/>
                </a:cubicBezTo>
                <a:cubicBezTo>
                  <a:pt x="96741" y="1432356"/>
                  <a:pt x="72048" y="1457518"/>
                  <a:pt x="48917" y="1478616"/>
                </a:cubicBezTo>
                <a:cubicBezTo>
                  <a:pt x="42822" y="1487681"/>
                  <a:pt x="36102" y="1495964"/>
                  <a:pt x="28913" y="1503622"/>
                </a:cubicBezTo>
                <a:cubicBezTo>
                  <a:pt x="21567" y="1511123"/>
                  <a:pt x="15316" y="1515968"/>
                  <a:pt x="9846" y="1517844"/>
                </a:cubicBezTo>
                <a:lnTo>
                  <a:pt x="0" y="1513780"/>
                </a:lnTo>
                <a:lnTo>
                  <a:pt x="73767" y="1422353"/>
                </a:lnTo>
                <a:cubicBezTo>
                  <a:pt x="85176" y="1411570"/>
                  <a:pt x="97366" y="1398754"/>
                  <a:pt x="110025" y="1383438"/>
                </a:cubicBezTo>
                <a:cubicBezTo>
                  <a:pt x="122684" y="1368279"/>
                  <a:pt x="133780" y="1353744"/>
                  <a:pt x="143157" y="1340460"/>
                </a:cubicBezTo>
                <a:lnTo>
                  <a:pt x="218643" y="1257941"/>
                </a:lnTo>
                <a:cubicBezTo>
                  <a:pt x="231146" y="1239031"/>
                  <a:pt x="246149" y="1217932"/>
                  <a:pt x="263341" y="1194489"/>
                </a:cubicBezTo>
                <a:cubicBezTo>
                  <a:pt x="280532" y="1171203"/>
                  <a:pt x="297411" y="1156668"/>
                  <a:pt x="313665" y="1150886"/>
                </a:cubicBezTo>
                <a:cubicBezTo>
                  <a:pt x="376179" y="1068367"/>
                  <a:pt x="464011" y="968344"/>
                  <a:pt x="579662" y="853943"/>
                </a:cubicBezTo>
                <a:cubicBezTo>
                  <a:pt x="637488" y="796743"/>
                  <a:pt x="692032" y="745638"/>
                  <a:pt x="743137" y="700627"/>
                </a:cubicBezTo>
                <a:cubicBezTo>
                  <a:pt x="794555" y="655305"/>
                  <a:pt x="843003" y="615452"/>
                  <a:pt x="888639" y="581225"/>
                </a:cubicBezTo>
                <a:cubicBezTo>
                  <a:pt x="914269" y="553563"/>
                  <a:pt x="940369" y="527463"/>
                  <a:pt x="967719" y="503395"/>
                </a:cubicBezTo>
                <a:cubicBezTo>
                  <a:pt x="994600" y="479171"/>
                  <a:pt x="1022575" y="453540"/>
                  <a:pt x="1050707" y="426347"/>
                </a:cubicBezTo>
                <a:cubicBezTo>
                  <a:pt x="1059771" y="424940"/>
                  <a:pt x="1070867" y="419157"/>
                  <a:pt x="1083995" y="409468"/>
                </a:cubicBezTo>
                <a:cubicBezTo>
                  <a:pt x="1096967" y="399622"/>
                  <a:pt x="1110251" y="388682"/>
                  <a:pt x="1123379" y="376648"/>
                </a:cubicBezTo>
                <a:cubicBezTo>
                  <a:pt x="1158387" y="344766"/>
                  <a:pt x="1184018" y="326636"/>
                  <a:pt x="1196677" y="320698"/>
                </a:cubicBezTo>
                <a:cubicBezTo>
                  <a:pt x="1209336" y="314759"/>
                  <a:pt x="1228247" y="302569"/>
                  <a:pt x="1252627" y="283345"/>
                </a:cubicBezTo>
                <a:cubicBezTo>
                  <a:pt x="1293105" y="258027"/>
                  <a:pt x="1335146" y="233647"/>
                  <a:pt x="1378281" y="210673"/>
                </a:cubicBezTo>
                <a:cubicBezTo>
                  <a:pt x="1392346" y="206766"/>
                  <a:pt x="1407975" y="200670"/>
                  <a:pt x="1424854" y="192231"/>
                </a:cubicBezTo>
                <a:cubicBezTo>
                  <a:pt x="1441889" y="183792"/>
                  <a:pt x="1457517" y="173946"/>
                  <a:pt x="1473927" y="164412"/>
                </a:cubicBezTo>
                <a:lnTo>
                  <a:pt x="1520969" y="132217"/>
                </a:lnTo>
                <a:cubicBezTo>
                  <a:pt x="1554102" y="117058"/>
                  <a:pt x="1586609" y="101429"/>
                  <a:pt x="1621148" y="88145"/>
                </a:cubicBezTo>
                <a:lnTo>
                  <a:pt x="1646779" y="77986"/>
                </a:lnTo>
                <a:cubicBezTo>
                  <a:pt x="1655375" y="74548"/>
                  <a:pt x="1663658" y="71110"/>
                  <a:pt x="1673504" y="67828"/>
                </a:cubicBezTo>
                <a:cubicBezTo>
                  <a:pt x="1692571" y="61420"/>
                  <a:pt x="1711481" y="54387"/>
                  <a:pt x="1730704" y="48761"/>
                </a:cubicBezTo>
                <a:cubicBezTo>
                  <a:pt x="1807597" y="25162"/>
                  <a:pt x="1886990" y="8283"/>
                  <a:pt x="1970915" y="0"/>
                </a:cubicBezTo>
                <a:close/>
              </a:path>
            </a:pathLst>
          </a:custGeom>
          <a:pattFill prst="pct5">
            <a:fgClr>
              <a:srgbClr val="010D30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93716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8A2810FF-E70C-4C80-B1DC-2DF21CD1411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373804" y="846514"/>
            <a:ext cx="7931326" cy="3518656"/>
          </a:xfrm>
          <a:custGeom>
            <a:avLst/>
            <a:gdLst>
              <a:gd name="connsiteX0" fmla="*/ 2234099 w 7931326"/>
              <a:gd name="connsiteY0" fmla="*/ 3390924 h 3518656"/>
              <a:gd name="connsiteX1" fmla="*/ 2184244 w 7931326"/>
              <a:gd name="connsiteY1" fmla="*/ 3409053 h 3518656"/>
              <a:gd name="connsiteX2" fmla="*/ 2135640 w 7931326"/>
              <a:gd name="connsiteY2" fmla="*/ 3421243 h 3518656"/>
              <a:gd name="connsiteX3" fmla="*/ 2197216 w 7931326"/>
              <a:gd name="connsiteY3" fmla="*/ 3413898 h 3518656"/>
              <a:gd name="connsiteX4" fmla="*/ 2260043 w 7931326"/>
              <a:gd name="connsiteY4" fmla="*/ 3392330 h 3518656"/>
              <a:gd name="connsiteX5" fmla="*/ 1939189 w 7931326"/>
              <a:gd name="connsiteY5" fmla="*/ 3387486 h 3518656"/>
              <a:gd name="connsiteX6" fmla="*/ 1998577 w 7931326"/>
              <a:gd name="connsiteY6" fmla="*/ 3412491 h 3518656"/>
              <a:gd name="connsiteX7" fmla="*/ 2057809 w 7931326"/>
              <a:gd name="connsiteY7" fmla="*/ 3427495 h 3518656"/>
              <a:gd name="connsiteX8" fmla="*/ 2107196 w 7931326"/>
              <a:gd name="connsiteY8" fmla="*/ 3422650 h 3518656"/>
              <a:gd name="connsiteX9" fmla="*/ 2107665 w 7931326"/>
              <a:gd name="connsiteY9" fmla="*/ 3412335 h 3518656"/>
              <a:gd name="connsiteX10" fmla="*/ 2046244 w 7931326"/>
              <a:gd name="connsiteY10" fmla="*/ 3417805 h 3518656"/>
              <a:gd name="connsiteX11" fmla="*/ 2019363 w 7931326"/>
              <a:gd name="connsiteY11" fmla="*/ 3393425 h 3518656"/>
              <a:gd name="connsiteX12" fmla="*/ 1969508 w 7931326"/>
              <a:gd name="connsiteY12" fmla="*/ 3387486 h 3518656"/>
              <a:gd name="connsiteX13" fmla="*/ 1939189 w 7931326"/>
              <a:gd name="connsiteY13" fmla="*/ 3387486 h 3518656"/>
              <a:gd name="connsiteX14" fmla="*/ 5253220 w 7931326"/>
              <a:gd name="connsiteY14" fmla="*/ 3333411 h 3518656"/>
              <a:gd name="connsiteX15" fmla="*/ 5140539 w 7931326"/>
              <a:gd name="connsiteY15" fmla="*/ 3366856 h 3518656"/>
              <a:gd name="connsiteX16" fmla="*/ 5110688 w 7931326"/>
              <a:gd name="connsiteY16" fmla="*/ 3362949 h 3518656"/>
              <a:gd name="connsiteX17" fmla="*/ 5067084 w 7931326"/>
              <a:gd name="connsiteY17" fmla="*/ 3364668 h 3518656"/>
              <a:gd name="connsiteX18" fmla="*/ 5020199 w 7931326"/>
              <a:gd name="connsiteY18" fmla="*/ 3370607 h 3518656"/>
              <a:gd name="connsiteX19" fmla="*/ 5005820 w 7931326"/>
              <a:gd name="connsiteY19" fmla="*/ 3378577 h 3518656"/>
              <a:gd name="connsiteX20" fmla="*/ 5027075 w 7931326"/>
              <a:gd name="connsiteY20" fmla="*/ 3381234 h 3518656"/>
              <a:gd name="connsiteX21" fmla="*/ 5043954 w 7931326"/>
              <a:gd name="connsiteY21" fmla="*/ 3380766 h 3518656"/>
              <a:gd name="connsiteX22" fmla="*/ 5223995 w 7931326"/>
              <a:gd name="connsiteY22" fmla="*/ 3362168 h 3518656"/>
              <a:gd name="connsiteX23" fmla="*/ 5253220 w 7931326"/>
              <a:gd name="connsiteY23" fmla="*/ 3333411 h 3518656"/>
              <a:gd name="connsiteX24" fmla="*/ 1851825 w 7931326"/>
              <a:gd name="connsiteY24" fmla="*/ 3324659 h 3518656"/>
              <a:gd name="connsiteX25" fmla="*/ 1859640 w 7931326"/>
              <a:gd name="connsiteY25" fmla="*/ 3343257 h 3518656"/>
              <a:gd name="connsiteX26" fmla="*/ 1878238 w 7931326"/>
              <a:gd name="connsiteY26" fmla="*/ 3356697 h 3518656"/>
              <a:gd name="connsiteX27" fmla="*/ 1898086 w 7931326"/>
              <a:gd name="connsiteY27" fmla="*/ 3368419 h 3518656"/>
              <a:gd name="connsiteX28" fmla="*/ 1881207 w 7931326"/>
              <a:gd name="connsiteY28" fmla="*/ 3350915 h 3518656"/>
              <a:gd name="connsiteX29" fmla="*/ 1851825 w 7931326"/>
              <a:gd name="connsiteY29" fmla="*/ 3324659 h 3518656"/>
              <a:gd name="connsiteX30" fmla="*/ 4773112 w 7931326"/>
              <a:gd name="connsiteY30" fmla="*/ 3310124 h 3518656"/>
              <a:gd name="connsiteX31" fmla="*/ 4782176 w 7931326"/>
              <a:gd name="connsiteY31" fmla="*/ 3321533 h 3518656"/>
              <a:gd name="connsiteX32" fmla="*/ 4816871 w 7931326"/>
              <a:gd name="connsiteY32" fmla="*/ 3338256 h 3518656"/>
              <a:gd name="connsiteX33" fmla="*/ 4839845 w 7931326"/>
              <a:gd name="connsiteY33" fmla="*/ 3342632 h 3518656"/>
              <a:gd name="connsiteX34" fmla="*/ 4832344 w 7931326"/>
              <a:gd name="connsiteY34" fmla="*/ 3332473 h 3518656"/>
              <a:gd name="connsiteX35" fmla="*/ 4827499 w 7931326"/>
              <a:gd name="connsiteY35" fmla="*/ 3327316 h 3518656"/>
              <a:gd name="connsiteX36" fmla="*/ 4773112 w 7931326"/>
              <a:gd name="connsiteY36" fmla="*/ 3310124 h 3518656"/>
              <a:gd name="connsiteX37" fmla="*/ 5487648 w 7931326"/>
              <a:gd name="connsiteY37" fmla="*/ 3228231 h 3518656"/>
              <a:gd name="connsiteX38" fmla="*/ 5441388 w 7931326"/>
              <a:gd name="connsiteY38" fmla="*/ 3256518 h 3518656"/>
              <a:gd name="connsiteX39" fmla="*/ 5332770 w 7931326"/>
              <a:gd name="connsiteY39" fmla="*/ 3299185 h 3518656"/>
              <a:gd name="connsiteX40" fmla="*/ 5301044 w 7931326"/>
              <a:gd name="connsiteY40" fmla="*/ 3313719 h 3518656"/>
              <a:gd name="connsiteX41" fmla="*/ 5402160 w 7931326"/>
              <a:gd name="connsiteY41" fmla="*/ 3282775 h 3518656"/>
              <a:gd name="connsiteX42" fmla="*/ 5449202 w 7931326"/>
              <a:gd name="connsiteY42" fmla="*/ 3256050 h 3518656"/>
              <a:gd name="connsiteX43" fmla="*/ 5471551 w 7931326"/>
              <a:gd name="connsiteY43" fmla="*/ 3241828 h 3518656"/>
              <a:gd name="connsiteX44" fmla="*/ 5487648 w 7931326"/>
              <a:gd name="connsiteY44" fmla="*/ 3228231 h 3518656"/>
              <a:gd name="connsiteX45" fmla="*/ 2646068 w 7931326"/>
              <a:gd name="connsiteY45" fmla="*/ 3192129 h 3518656"/>
              <a:gd name="connsiteX46" fmla="*/ 2619812 w 7931326"/>
              <a:gd name="connsiteY46" fmla="*/ 3197130 h 3518656"/>
              <a:gd name="connsiteX47" fmla="*/ 2550890 w 7931326"/>
              <a:gd name="connsiteY47" fmla="*/ 3244172 h 3518656"/>
              <a:gd name="connsiteX48" fmla="*/ 2485406 w 7931326"/>
              <a:gd name="connsiteY48" fmla="*/ 3285275 h 3518656"/>
              <a:gd name="connsiteX49" fmla="*/ 2402106 w 7931326"/>
              <a:gd name="connsiteY49" fmla="*/ 3322159 h 3518656"/>
              <a:gd name="connsiteX50" fmla="*/ 2351313 w 7931326"/>
              <a:gd name="connsiteY50" fmla="*/ 3353884 h 3518656"/>
              <a:gd name="connsiteX51" fmla="*/ 2313336 w 7931326"/>
              <a:gd name="connsiteY51" fmla="*/ 3380609 h 3518656"/>
              <a:gd name="connsiteX52" fmla="*/ 2332872 w 7931326"/>
              <a:gd name="connsiteY52" fmla="*/ 3374045 h 3518656"/>
              <a:gd name="connsiteX53" fmla="*/ 2358346 w 7931326"/>
              <a:gd name="connsiteY53" fmla="*/ 3361542 h 3518656"/>
              <a:gd name="connsiteX54" fmla="*/ 2388353 w 7931326"/>
              <a:gd name="connsiteY54" fmla="*/ 3351071 h 3518656"/>
              <a:gd name="connsiteX55" fmla="*/ 2405076 w 7931326"/>
              <a:gd name="connsiteY55" fmla="*/ 3343570 h 3518656"/>
              <a:gd name="connsiteX56" fmla="*/ 2422892 w 7931326"/>
              <a:gd name="connsiteY56" fmla="*/ 3334192 h 3518656"/>
              <a:gd name="connsiteX57" fmla="*/ 2503535 w 7931326"/>
              <a:gd name="connsiteY57" fmla="*/ 3291058 h 3518656"/>
              <a:gd name="connsiteX58" fmla="*/ 2583554 w 7931326"/>
              <a:gd name="connsiteY58" fmla="*/ 3239015 h 3518656"/>
              <a:gd name="connsiteX59" fmla="*/ 2617155 w 7931326"/>
              <a:gd name="connsiteY59" fmla="*/ 3215728 h 3518656"/>
              <a:gd name="connsiteX60" fmla="*/ 2646068 w 7931326"/>
              <a:gd name="connsiteY60" fmla="*/ 3192129 h 3518656"/>
              <a:gd name="connsiteX61" fmla="*/ 1770401 w 7931326"/>
              <a:gd name="connsiteY61" fmla="*/ 3182283 h 3518656"/>
              <a:gd name="connsiteX62" fmla="*/ 1784935 w 7931326"/>
              <a:gd name="connsiteY62" fmla="*/ 3209477 h 3518656"/>
              <a:gd name="connsiteX63" fmla="*/ 1785404 w 7931326"/>
              <a:gd name="connsiteY63" fmla="*/ 3202756 h 3518656"/>
              <a:gd name="connsiteX64" fmla="*/ 1770401 w 7931326"/>
              <a:gd name="connsiteY64" fmla="*/ 3182283 h 3518656"/>
              <a:gd name="connsiteX65" fmla="*/ 4554625 w 7931326"/>
              <a:gd name="connsiteY65" fmla="*/ 3020528 h 3518656"/>
              <a:gd name="connsiteX66" fmla="*/ 4597134 w 7931326"/>
              <a:gd name="connsiteY66" fmla="*/ 3122426 h 3518656"/>
              <a:gd name="connsiteX67" fmla="*/ 4663868 w 7931326"/>
              <a:gd name="connsiteY67" fmla="*/ 3208852 h 3518656"/>
              <a:gd name="connsiteX68" fmla="*/ 4632767 w 7931326"/>
              <a:gd name="connsiteY68" fmla="*/ 3158684 h 3518656"/>
              <a:gd name="connsiteX69" fmla="*/ 4554625 w 7931326"/>
              <a:gd name="connsiteY69" fmla="*/ 3020528 h 3518656"/>
              <a:gd name="connsiteX70" fmla="*/ 3127739 w 7931326"/>
              <a:gd name="connsiteY70" fmla="*/ 2822202 h 3518656"/>
              <a:gd name="connsiteX71" fmla="*/ 3122269 w 7931326"/>
              <a:gd name="connsiteY71" fmla="*/ 2823764 h 3518656"/>
              <a:gd name="connsiteX72" fmla="*/ 3101327 w 7931326"/>
              <a:gd name="connsiteY72" fmla="*/ 2847207 h 3518656"/>
              <a:gd name="connsiteX73" fmla="*/ 3084448 w 7931326"/>
              <a:gd name="connsiteY73" fmla="*/ 2869556 h 3518656"/>
              <a:gd name="connsiteX74" fmla="*/ 3127739 w 7931326"/>
              <a:gd name="connsiteY74" fmla="*/ 2822202 h 3518656"/>
              <a:gd name="connsiteX75" fmla="*/ 3245422 w 7931326"/>
              <a:gd name="connsiteY75" fmla="*/ 2645286 h 3518656"/>
              <a:gd name="connsiteX76" fmla="*/ 3213696 w 7931326"/>
              <a:gd name="connsiteY76" fmla="*/ 2654976 h 3518656"/>
              <a:gd name="connsiteX77" fmla="*/ 3175094 w 7931326"/>
              <a:gd name="connsiteY77" fmla="*/ 2704987 h 3518656"/>
              <a:gd name="connsiteX78" fmla="*/ 3131959 w 7931326"/>
              <a:gd name="connsiteY78" fmla="*/ 2750310 h 3518656"/>
              <a:gd name="connsiteX79" fmla="*/ 3046783 w 7931326"/>
              <a:gd name="connsiteY79" fmla="*/ 2844238 h 3518656"/>
              <a:gd name="connsiteX80" fmla="*/ 2960045 w 7931326"/>
              <a:gd name="connsiteY80" fmla="*/ 2921443 h 3518656"/>
              <a:gd name="connsiteX81" fmla="*/ 2948324 w 7931326"/>
              <a:gd name="connsiteY81" fmla="*/ 2937228 h 3518656"/>
              <a:gd name="connsiteX82" fmla="*/ 2950043 w 7931326"/>
              <a:gd name="connsiteY82" fmla="*/ 2944729 h 3518656"/>
              <a:gd name="connsiteX83" fmla="*/ 2990208 w 7931326"/>
              <a:gd name="connsiteY83" fmla="*/ 2928476 h 3518656"/>
              <a:gd name="connsiteX84" fmla="*/ 3062881 w 7931326"/>
              <a:gd name="connsiteY84" fmla="*/ 2853302 h 3518656"/>
              <a:gd name="connsiteX85" fmla="*/ 3129302 w 7931326"/>
              <a:gd name="connsiteY85" fmla="*/ 2772346 h 3518656"/>
              <a:gd name="connsiteX86" fmla="*/ 3188378 w 7931326"/>
              <a:gd name="connsiteY86" fmla="*/ 2706394 h 3518656"/>
              <a:gd name="connsiteX87" fmla="*/ 3245422 w 7931326"/>
              <a:gd name="connsiteY87" fmla="*/ 2645286 h 3518656"/>
              <a:gd name="connsiteX88" fmla="*/ 4549467 w 7931326"/>
              <a:gd name="connsiteY88" fmla="*/ 2606059 h 3518656"/>
              <a:gd name="connsiteX89" fmla="*/ 4537902 w 7931326"/>
              <a:gd name="connsiteY89" fmla="*/ 2640129 h 3518656"/>
              <a:gd name="connsiteX90" fmla="*/ 4546342 w 7931326"/>
              <a:gd name="connsiteY90" fmla="*/ 2624188 h 3518656"/>
              <a:gd name="connsiteX91" fmla="*/ 4519617 w 7931326"/>
              <a:gd name="connsiteY91" fmla="*/ 2521040 h 3518656"/>
              <a:gd name="connsiteX92" fmla="*/ 4505238 w 7931326"/>
              <a:gd name="connsiteY92" fmla="*/ 2627001 h 3518656"/>
              <a:gd name="connsiteX93" fmla="*/ 4492892 w 7931326"/>
              <a:gd name="connsiteY93" fmla="*/ 2732025 h 3518656"/>
              <a:gd name="connsiteX94" fmla="*/ 4488203 w 7931326"/>
              <a:gd name="connsiteY94" fmla="*/ 2756405 h 3518656"/>
              <a:gd name="connsiteX95" fmla="*/ 4485547 w 7931326"/>
              <a:gd name="connsiteY95" fmla="*/ 2784068 h 3518656"/>
              <a:gd name="connsiteX96" fmla="*/ 4483515 w 7931326"/>
              <a:gd name="connsiteY96" fmla="*/ 2828765 h 3518656"/>
              <a:gd name="connsiteX97" fmla="*/ 4491798 w 7931326"/>
              <a:gd name="connsiteY97" fmla="*/ 2830797 h 3518656"/>
              <a:gd name="connsiteX98" fmla="*/ 4503676 w 7931326"/>
              <a:gd name="connsiteY98" fmla="*/ 2794383 h 3518656"/>
              <a:gd name="connsiteX99" fmla="*/ 4504770 w 7931326"/>
              <a:gd name="connsiteY99" fmla="*/ 2762969 h 3518656"/>
              <a:gd name="connsiteX100" fmla="*/ 4508521 w 7931326"/>
              <a:gd name="connsiteY100" fmla="*/ 2730618 h 3518656"/>
              <a:gd name="connsiteX101" fmla="*/ 4517116 w 7931326"/>
              <a:gd name="connsiteY101" fmla="*/ 2666072 h 3518656"/>
              <a:gd name="connsiteX102" fmla="*/ 4539934 w 7931326"/>
              <a:gd name="connsiteY102" fmla="*/ 2529791 h 3518656"/>
              <a:gd name="connsiteX103" fmla="*/ 4519617 w 7931326"/>
              <a:gd name="connsiteY103" fmla="*/ 2521040 h 3518656"/>
              <a:gd name="connsiteX104" fmla="*/ 3381547 w 7931326"/>
              <a:gd name="connsiteY104" fmla="*/ 2507599 h 3518656"/>
              <a:gd name="connsiteX105" fmla="*/ 3316844 w 7931326"/>
              <a:gd name="connsiteY105" fmla="*/ 2572458 h 3518656"/>
              <a:gd name="connsiteX106" fmla="*/ 3318407 w 7931326"/>
              <a:gd name="connsiteY106" fmla="*/ 2555891 h 3518656"/>
              <a:gd name="connsiteX107" fmla="*/ 3290901 w 7931326"/>
              <a:gd name="connsiteY107" fmla="*/ 2581053 h 3518656"/>
              <a:gd name="connsiteX108" fmla="*/ 3275585 w 7931326"/>
              <a:gd name="connsiteY108" fmla="*/ 2649819 h 3518656"/>
              <a:gd name="connsiteX109" fmla="*/ 3296527 w 7931326"/>
              <a:gd name="connsiteY109" fmla="*/ 2642942 h 3518656"/>
              <a:gd name="connsiteX110" fmla="*/ 3353259 w 7931326"/>
              <a:gd name="connsiteY110" fmla="*/ 2559955 h 3518656"/>
              <a:gd name="connsiteX111" fmla="*/ 3442498 w 7931326"/>
              <a:gd name="connsiteY111" fmla="*/ 2337248 h 3518656"/>
              <a:gd name="connsiteX112" fmla="*/ 3434840 w 7931326"/>
              <a:gd name="connsiteY112" fmla="*/ 2347094 h 3518656"/>
              <a:gd name="connsiteX113" fmla="*/ 3427026 w 7931326"/>
              <a:gd name="connsiteY113" fmla="*/ 2356940 h 3518656"/>
              <a:gd name="connsiteX114" fmla="*/ 3400613 w 7931326"/>
              <a:gd name="connsiteY114" fmla="*/ 2401637 h 3518656"/>
              <a:gd name="connsiteX115" fmla="*/ 3370294 w 7931326"/>
              <a:gd name="connsiteY115" fmla="*/ 2457431 h 3518656"/>
              <a:gd name="connsiteX116" fmla="*/ 3351227 w 7931326"/>
              <a:gd name="connsiteY116" fmla="*/ 2503848 h 3518656"/>
              <a:gd name="connsiteX117" fmla="*/ 3462659 w 7931326"/>
              <a:gd name="connsiteY117" fmla="*/ 2337248 h 3518656"/>
              <a:gd name="connsiteX118" fmla="*/ 3533612 w 7931326"/>
              <a:gd name="connsiteY118" fmla="*/ 2325995 h 3518656"/>
              <a:gd name="connsiteX119" fmla="*/ 3466253 w 7931326"/>
              <a:gd name="connsiteY119" fmla="*/ 2406795 h 3518656"/>
              <a:gd name="connsiteX120" fmla="*/ 3481569 w 7931326"/>
              <a:gd name="connsiteY120" fmla="*/ 2401325 h 3518656"/>
              <a:gd name="connsiteX121" fmla="*/ 3533612 w 7931326"/>
              <a:gd name="connsiteY121" fmla="*/ 2325995 h 3518656"/>
              <a:gd name="connsiteX122" fmla="*/ 2282861 w 7931326"/>
              <a:gd name="connsiteY122" fmla="*/ 2210501 h 3518656"/>
              <a:gd name="connsiteX123" fmla="*/ 2266919 w 7931326"/>
              <a:gd name="connsiteY123" fmla="*/ 2245665 h 3518656"/>
              <a:gd name="connsiteX124" fmla="*/ 2264575 w 7931326"/>
              <a:gd name="connsiteY124" fmla="*/ 2255354 h 3518656"/>
              <a:gd name="connsiteX125" fmla="*/ 3575184 w 7931326"/>
              <a:gd name="connsiteY125" fmla="*/ 2183932 h 3518656"/>
              <a:gd name="connsiteX126" fmla="*/ 3544865 w 7931326"/>
              <a:gd name="connsiteY126" fmla="*/ 2208781 h 3518656"/>
              <a:gd name="connsiteX127" fmla="*/ 3488915 w 7931326"/>
              <a:gd name="connsiteY127" fmla="*/ 2278328 h 3518656"/>
              <a:gd name="connsiteX128" fmla="*/ 3524391 w 7931326"/>
              <a:gd name="connsiteY128" fmla="*/ 2251447 h 3518656"/>
              <a:gd name="connsiteX129" fmla="*/ 3565026 w 7931326"/>
              <a:gd name="connsiteY129" fmla="*/ 2201592 h 3518656"/>
              <a:gd name="connsiteX130" fmla="*/ 1894179 w 7931326"/>
              <a:gd name="connsiteY130" fmla="*/ 2161114 h 3518656"/>
              <a:gd name="connsiteX131" fmla="*/ 1882301 w 7931326"/>
              <a:gd name="connsiteY131" fmla="*/ 2195653 h 3518656"/>
              <a:gd name="connsiteX132" fmla="*/ 1894335 w 7931326"/>
              <a:gd name="connsiteY132" fmla="*/ 2220347 h 3518656"/>
              <a:gd name="connsiteX133" fmla="*/ 1880269 w 7931326"/>
              <a:gd name="connsiteY133" fmla="*/ 2267701 h 3518656"/>
              <a:gd name="connsiteX134" fmla="*/ 1860265 w 7931326"/>
              <a:gd name="connsiteY134" fmla="*/ 2307397 h 3518656"/>
              <a:gd name="connsiteX135" fmla="*/ 1822913 w 7931326"/>
              <a:gd name="connsiteY135" fmla="*/ 2470403 h 3518656"/>
              <a:gd name="connsiteX136" fmla="*/ 1815411 w 7931326"/>
              <a:gd name="connsiteY136" fmla="*/ 2510100 h 3518656"/>
              <a:gd name="connsiteX137" fmla="*/ 1810722 w 7931326"/>
              <a:gd name="connsiteY137" fmla="*/ 2547452 h 3518656"/>
              <a:gd name="connsiteX138" fmla="*/ 1805721 w 7931326"/>
              <a:gd name="connsiteY138" fmla="*/ 2614967 h 3518656"/>
              <a:gd name="connsiteX139" fmla="*/ 1822756 w 7931326"/>
              <a:gd name="connsiteY139" fmla="*/ 2552765 h 3518656"/>
              <a:gd name="connsiteX140" fmla="*/ 1840885 w 7931326"/>
              <a:gd name="connsiteY140" fmla="*/ 2491345 h 3518656"/>
              <a:gd name="connsiteX141" fmla="*/ 1881051 w 7931326"/>
              <a:gd name="connsiteY141" fmla="*/ 2371162 h 3518656"/>
              <a:gd name="connsiteX142" fmla="*/ 1883082 w 7931326"/>
              <a:gd name="connsiteY142" fmla="*/ 2342249 h 3518656"/>
              <a:gd name="connsiteX143" fmla="*/ 1887146 w 7931326"/>
              <a:gd name="connsiteY143" fmla="*/ 2310367 h 3518656"/>
              <a:gd name="connsiteX144" fmla="*/ 1897617 w 7931326"/>
              <a:gd name="connsiteY144" fmla="*/ 2251604 h 3518656"/>
              <a:gd name="connsiteX145" fmla="*/ 1906369 w 7931326"/>
              <a:gd name="connsiteY145" fmla="*/ 2242695 h 3518656"/>
              <a:gd name="connsiteX146" fmla="*/ 1915590 w 7931326"/>
              <a:gd name="connsiteY146" fmla="*/ 2220815 h 3518656"/>
              <a:gd name="connsiteX147" fmla="*/ 1918090 w 7931326"/>
              <a:gd name="connsiteY147" fmla="*/ 2193622 h 3518656"/>
              <a:gd name="connsiteX148" fmla="*/ 1917309 w 7931326"/>
              <a:gd name="connsiteY148" fmla="*/ 2168929 h 3518656"/>
              <a:gd name="connsiteX149" fmla="*/ 6465839 w 7931326"/>
              <a:gd name="connsiteY149" fmla="*/ 2025146 h 3518656"/>
              <a:gd name="connsiteX150" fmla="*/ 6341591 w 7931326"/>
              <a:gd name="connsiteY150" fmla="*/ 2108134 h 3518656"/>
              <a:gd name="connsiteX151" fmla="*/ 6292362 w 7931326"/>
              <a:gd name="connsiteY151" fmla="*/ 2147205 h 3518656"/>
              <a:gd name="connsiteX152" fmla="*/ 6256103 w 7931326"/>
              <a:gd name="connsiteY152" fmla="*/ 2184870 h 3518656"/>
              <a:gd name="connsiteX153" fmla="*/ 6205936 w 7931326"/>
              <a:gd name="connsiteY153" fmla="*/ 2236756 h 3518656"/>
              <a:gd name="connsiteX154" fmla="*/ 6249383 w 7931326"/>
              <a:gd name="connsiteY154" fmla="*/ 2225348 h 3518656"/>
              <a:gd name="connsiteX155" fmla="*/ 6254697 w 7931326"/>
              <a:gd name="connsiteY155" fmla="*/ 2224723 h 3518656"/>
              <a:gd name="connsiteX156" fmla="*/ 6317211 w 7931326"/>
              <a:gd name="connsiteY156" fmla="*/ 2151112 h 3518656"/>
              <a:gd name="connsiteX157" fmla="*/ 6410982 w 7931326"/>
              <a:gd name="connsiteY157" fmla="*/ 2092036 h 3518656"/>
              <a:gd name="connsiteX158" fmla="*/ 6480061 w 7931326"/>
              <a:gd name="connsiteY158" fmla="*/ 2029522 h 3518656"/>
              <a:gd name="connsiteX159" fmla="*/ 2398199 w 7931326"/>
              <a:gd name="connsiteY159" fmla="*/ 1963101 h 3518656"/>
              <a:gd name="connsiteX160" fmla="*/ 2389447 w 7931326"/>
              <a:gd name="connsiteY160" fmla="*/ 1969196 h 3518656"/>
              <a:gd name="connsiteX161" fmla="*/ 2370536 w 7931326"/>
              <a:gd name="connsiteY161" fmla="*/ 1986231 h 3518656"/>
              <a:gd name="connsiteX162" fmla="*/ 2356940 w 7931326"/>
              <a:gd name="connsiteY162" fmla="*/ 2023583 h 3518656"/>
              <a:gd name="connsiteX163" fmla="*/ 2352564 w 7931326"/>
              <a:gd name="connsiteY163" fmla="*/ 2066718 h 3518656"/>
              <a:gd name="connsiteX164" fmla="*/ 2390229 w 7931326"/>
              <a:gd name="connsiteY164" fmla="*/ 1992795 h 3518656"/>
              <a:gd name="connsiteX165" fmla="*/ 4700373 w 7931326"/>
              <a:gd name="connsiteY165" fmla="*/ 1957228 h 3518656"/>
              <a:gd name="connsiteX166" fmla="*/ 4693719 w 7931326"/>
              <a:gd name="connsiteY166" fmla="*/ 1960131 h 3518656"/>
              <a:gd name="connsiteX167" fmla="*/ 4703877 w 7931326"/>
              <a:gd name="connsiteY167" fmla="*/ 2006861 h 3518656"/>
              <a:gd name="connsiteX168" fmla="*/ 4704659 w 7931326"/>
              <a:gd name="connsiteY168" fmla="*/ 1996546 h 3518656"/>
              <a:gd name="connsiteX169" fmla="*/ 4700373 w 7931326"/>
              <a:gd name="connsiteY169" fmla="*/ 1957228 h 3518656"/>
              <a:gd name="connsiteX170" fmla="*/ 3840557 w 7931326"/>
              <a:gd name="connsiteY170" fmla="*/ 1814630 h 3518656"/>
              <a:gd name="connsiteX171" fmla="*/ 3786326 w 7931326"/>
              <a:gd name="connsiteY171" fmla="*/ 1907932 h 3518656"/>
              <a:gd name="connsiteX172" fmla="*/ 3725218 w 7931326"/>
              <a:gd name="connsiteY172" fmla="*/ 2004829 h 3518656"/>
              <a:gd name="connsiteX173" fmla="*/ 3785075 w 7931326"/>
              <a:gd name="connsiteY173" fmla="*/ 1922310 h 3518656"/>
              <a:gd name="connsiteX174" fmla="*/ 3860093 w 7931326"/>
              <a:gd name="connsiteY174" fmla="*/ 1829164 h 3518656"/>
              <a:gd name="connsiteX175" fmla="*/ 4752170 w 7931326"/>
              <a:gd name="connsiteY175" fmla="*/ 1668034 h 3518656"/>
              <a:gd name="connsiteX176" fmla="*/ 4745293 w 7931326"/>
              <a:gd name="connsiteY176" fmla="*/ 1702104 h 3518656"/>
              <a:gd name="connsiteX177" fmla="*/ 4748106 w 7931326"/>
              <a:gd name="connsiteY177" fmla="*/ 1708668 h 3518656"/>
              <a:gd name="connsiteX178" fmla="*/ 2605277 w 7931326"/>
              <a:gd name="connsiteY178" fmla="*/ 1309359 h 3518656"/>
              <a:gd name="connsiteX179" fmla="*/ 2594962 w 7931326"/>
              <a:gd name="connsiteY179" fmla="*/ 1314516 h 3518656"/>
              <a:gd name="connsiteX180" fmla="*/ 2557298 w 7931326"/>
              <a:gd name="connsiteY180" fmla="*/ 1474396 h 3518656"/>
              <a:gd name="connsiteX181" fmla="*/ 2508380 w 7931326"/>
              <a:gd name="connsiteY181" fmla="*/ 1620211 h 3518656"/>
              <a:gd name="connsiteX182" fmla="*/ 2525103 w 7931326"/>
              <a:gd name="connsiteY182" fmla="*/ 1658344 h 3518656"/>
              <a:gd name="connsiteX183" fmla="*/ 2617936 w 7931326"/>
              <a:gd name="connsiteY183" fmla="*/ 1358120 h 3518656"/>
              <a:gd name="connsiteX184" fmla="*/ 2612779 w 7931326"/>
              <a:gd name="connsiteY184" fmla="*/ 1315923 h 3518656"/>
              <a:gd name="connsiteX185" fmla="*/ 2605277 w 7931326"/>
              <a:gd name="connsiteY185" fmla="*/ 1309359 h 3518656"/>
              <a:gd name="connsiteX186" fmla="*/ 4775925 w 7931326"/>
              <a:gd name="connsiteY186" fmla="*/ 1297325 h 3518656"/>
              <a:gd name="connsiteX187" fmla="*/ 4767954 w 7931326"/>
              <a:gd name="connsiteY187" fmla="*/ 1327801 h 3518656"/>
              <a:gd name="connsiteX188" fmla="*/ 4765297 w 7931326"/>
              <a:gd name="connsiteY188" fmla="*/ 1347805 h 3518656"/>
              <a:gd name="connsiteX189" fmla="*/ 4762640 w 7931326"/>
              <a:gd name="connsiteY189" fmla="*/ 1372186 h 3518656"/>
              <a:gd name="connsiteX190" fmla="*/ 4756701 w 7931326"/>
              <a:gd name="connsiteY190" fmla="*/ 1467832 h 3518656"/>
              <a:gd name="connsiteX191" fmla="*/ 4747481 w 7931326"/>
              <a:gd name="connsiteY191" fmla="*/ 1478460 h 3518656"/>
              <a:gd name="connsiteX192" fmla="*/ 4743574 w 7931326"/>
              <a:gd name="connsiteY192" fmla="*/ 1496589 h 3518656"/>
              <a:gd name="connsiteX193" fmla="*/ 4743418 w 7931326"/>
              <a:gd name="connsiteY193" fmla="*/ 1531440 h 3518656"/>
              <a:gd name="connsiteX194" fmla="*/ 4732009 w 7931326"/>
              <a:gd name="connsiteY194" fmla="*/ 1557384 h 3518656"/>
              <a:gd name="connsiteX195" fmla="*/ 4697157 w 7931326"/>
              <a:gd name="connsiteY195" fmla="*/ 1730548 h 3518656"/>
              <a:gd name="connsiteX196" fmla="*/ 4658867 w 7931326"/>
              <a:gd name="connsiteY196" fmla="*/ 1919497 h 3518656"/>
              <a:gd name="connsiteX197" fmla="*/ 4637300 w 7931326"/>
              <a:gd name="connsiteY197" fmla="*/ 1969977 h 3518656"/>
              <a:gd name="connsiteX198" fmla="*/ 4632143 w 7931326"/>
              <a:gd name="connsiteY198" fmla="*/ 2013581 h 3518656"/>
              <a:gd name="connsiteX199" fmla="*/ 4618076 w 7931326"/>
              <a:gd name="connsiteY199" fmla="*/ 2037492 h 3518656"/>
              <a:gd name="connsiteX200" fmla="*/ 4592133 w 7931326"/>
              <a:gd name="connsiteY200" fmla="*/ 2161114 h 3518656"/>
              <a:gd name="connsiteX201" fmla="*/ 4584475 w 7931326"/>
              <a:gd name="connsiteY201" fmla="*/ 2243477 h 3518656"/>
              <a:gd name="connsiteX202" fmla="*/ 4569941 w 7931326"/>
              <a:gd name="connsiteY202" fmla="*/ 2370849 h 3518656"/>
              <a:gd name="connsiteX203" fmla="*/ 4560251 w 7931326"/>
              <a:gd name="connsiteY203" fmla="*/ 2430863 h 3518656"/>
              <a:gd name="connsiteX204" fmla="*/ 4572910 w 7931326"/>
              <a:gd name="connsiteY204" fmla="*/ 2387415 h 3518656"/>
              <a:gd name="connsiteX205" fmla="*/ 4568847 w 7931326"/>
              <a:gd name="connsiteY205" fmla="*/ 2381946 h 3518656"/>
              <a:gd name="connsiteX206" fmla="*/ 4570253 w 7931326"/>
              <a:gd name="connsiteY206" fmla="*/ 2370537 h 3518656"/>
              <a:gd name="connsiteX207" fmla="*/ 4579162 w 7931326"/>
              <a:gd name="connsiteY207" fmla="*/ 2331309 h 3518656"/>
              <a:gd name="connsiteX208" fmla="*/ 4599322 w 7931326"/>
              <a:gd name="connsiteY208" fmla="*/ 2280360 h 3518656"/>
              <a:gd name="connsiteX209" fmla="*/ 4605574 w 7931326"/>
              <a:gd name="connsiteY209" fmla="*/ 2293175 h 3518656"/>
              <a:gd name="connsiteX210" fmla="*/ 4616514 w 7931326"/>
              <a:gd name="connsiteY210" fmla="*/ 2223003 h 3518656"/>
              <a:gd name="connsiteX211" fmla="*/ 4646520 w 7931326"/>
              <a:gd name="connsiteY211" fmla="*/ 2106727 h 3518656"/>
              <a:gd name="connsiteX212" fmla="*/ 4667463 w 7931326"/>
              <a:gd name="connsiteY212" fmla="*/ 1986856 h 3518656"/>
              <a:gd name="connsiteX213" fmla="*/ 4690437 w 7931326"/>
              <a:gd name="connsiteY213" fmla="*/ 1878238 h 3518656"/>
              <a:gd name="connsiteX214" fmla="*/ 4704346 w 7931326"/>
              <a:gd name="connsiteY214" fmla="*/ 1825413 h 3518656"/>
              <a:gd name="connsiteX215" fmla="*/ 4710598 w 7931326"/>
              <a:gd name="connsiteY215" fmla="*/ 1773527 h 3518656"/>
              <a:gd name="connsiteX216" fmla="*/ 4746231 w 7931326"/>
              <a:gd name="connsiteY216" fmla="*/ 1617085 h 3518656"/>
              <a:gd name="connsiteX217" fmla="*/ 4771080 w 7931326"/>
              <a:gd name="connsiteY217" fmla="*/ 1479554 h 3518656"/>
              <a:gd name="connsiteX218" fmla="*/ 4783427 w 7931326"/>
              <a:gd name="connsiteY218" fmla="*/ 1442514 h 3518656"/>
              <a:gd name="connsiteX219" fmla="*/ 4785146 w 7931326"/>
              <a:gd name="connsiteY219" fmla="*/ 1415477 h 3518656"/>
              <a:gd name="connsiteX220" fmla="*/ 4787021 w 7931326"/>
              <a:gd name="connsiteY220" fmla="*/ 1388439 h 3518656"/>
              <a:gd name="connsiteX221" fmla="*/ 4788584 w 7931326"/>
              <a:gd name="connsiteY221" fmla="*/ 1362027 h 3518656"/>
              <a:gd name="connsiteX222" fmla="*/ 4789053 w 7931326"/>
              <a:gd name="connsiteY222" fmla="*/ 1337178 h 3518656"/>
              <a:gd name="connsiteX223" fmla="*/ 4783114 w 7931326"/>
              <a:gd name="connsiteY223" fmla="*/ 1315923 h 3518656"/>
              <a:gd name="connsiteX224" fmla="*/ 4775925 w 7931326"/>
              <a:gd name="connsiteY224" fmla="*/ 1297325 h 3518656"/>
              <a:gd name="connsiteX225" fmla="*/ 4345984 w 7931326"/>
              <a:gd name="connsiteY225" fmla="*/ 1296544 h 3518656"/>
              <a:gd name="connsiteX226" fmla="*/ 4300192 w 7931326"/>
              <a:gd name="connsiteY226" fmla="*/ 1343742 h 3518656"/>
              <a:gd name="connsiteX227" fmla="*/ 4245336 w 7931326"/>
              <a:gd name="connsiteY227" fmla="*/ 1386251 h 3518656"/>
              <a:gd name="connsiteX228" fmla="*/ 4190480 w 7931326"/>
              <a:gd name="connsiteY228" fmla="*/ 1435638 h 3518656"/>
              <a:gd name="connsiteX229" fmla="*/ 4152971 w 7931326"/>
              <a:gd name="connsiteY229" fmla="*/ 1480491 h 3518656"/>
              <a:gd name="connsiteX230" fmla="*/ 4108899 w 7931326"/>
              <a:gd name="connsiteY230" fmla="*/ 1522532 h 3518656"/>
              <a:gd name="connsiteX231" fmla="*/ 4089520 w 7931326"/>
              <a:gd name="connsiteY231" fmla="*/ 1529096 h 3518656"/>
              <a:gd name="connsiteX232" fmla="*/ 4072640 w 7931326"/>
              <a:gd name="connsiteY232" fmla="*/ 1550038 h 3518656"/>
              <a:gd name="connsiteX233" fmla="*/ 4004969 w 7931326"/>
              <a:gd name="connsiteY233" fmla="*/ 1612396 h 3518656"/>
              <a:gd name="connsiteX234" fmla="*/ 3937454 w 7931326"/>
              <a:gd name="connsiteY234" fmla="*/ 1697728 h 3518656"/>
              <a:gd name="connsiteX235" fmla="*/ 3927451 w 7931326"/>
              <a:gd name="connsiteY235" fmla="*/ 1700541 h 3518656"/>
              <a:gd name="connsiteX236" fmla="*/ 3891350 w 7931326"/>
              <a:gd name="connsiteY236" fmla="*/ 1758523 h 3518656"/>
              <a:gd name="connsiteX237" fmla="*/ 3905884 w 7931326"/>
              <a:gd name="connsiteY237" fmla="*/ 1767900 h 3518656"/>
              <a:gd name="connsiteX238" fmla="*/ 3911041 w 7931326"/>
              <a:gd name="connsiteY238" fmla="*/ 1757742 h 3518656"/>
              <a:gd name="connsiteX239" fmla="*/ 3915886 w 7931326"/>
              <a:gd name="connsiteY239" fmla="*/ 1758054 h 3518656"/>
              <a:gd name="connsiteX240" fmla="*/ 3946362 w 7931326"/>
              <a:gd name="connsiteY240" fmla="*/ 1722421 h 3518656"/>
              <a:gd name="connsiteX241" fmla="*/ 3961522 w 7931326"/>
              <a:gd name="connsiteY241" fmla="*/ 1710543 h 3518656"/>
              <a:gd name="connsiteX242" fmla="*/ 3976838 w 7931326"/>
              <a:gd name="connsiteY242" fmla="*/ 1693665 h 3518656"/>
              <a:gd name="connsiteX243" fmla="*/ 4025598 w 7931326"/>
              <a:gd name="connsiteY243" fmla="*/ 1640840 h 3518656"/>
              <a:gd name="connsiteX244" fmla="*/ 4074829 w 7931326"/>
              <a:gd name="connsiteY244" fmla="*/ 1589266 h 3518656"/>
              <a:gd name="connsiteX245" fmla="*/ 4109368 w 7931326"/>
              <a:gd name="connsiteY245" fmla="*/ 1545662 h 3518656"/>
              <a:gd name="connsiteX246" fmla="*/ 4135155 w 7931326"/>
              <a:gd name="connsiteY246" fmla="*/ 1515343 h 3518656"/>
              <a:gd name="connsiteX247" fmla="*/ 4167037 w 7931326"/>
              <a:gd name="connsiteY247" fmla="*/ 1480179 h 3518656"/>
              <a:gd name="connsiteX248" fmla="*/ 4265028 w 7931326"/>
              <a:gd name="connsiteY248" fmla="*/ 1386095 h 3518656"/>
              <a:gd name="connsiteX249" fmla="*/ 4272217 w 7931326"/>
              <a:gd name="connsiteY249" fmla="*/ 1404693 h 3518656"/>
              <a:gd name="connsiteX250" fmla="*/ 4317852 w 7931326"/>
              <a:gd name="connsiteY250" fmla="*/ 1358745 h 3518656"/>
              <a:gd name="connsiteX251" fmla="*/ 4365676 w 7931326"/>
              <a:gd name="connsiteY251" fmla="*/ 1320924 h 3518656"/>
              <a:gd name="connsiteX252" fmla="*/ 4347703 w 7931326"/>
              <a:gd name="connsiteY252" fmla="*/ 1315454 h 3518656"/>
              <a:gd name="connsiteX253" fmla="*/ 4474138 w 7931326"/>
              <a:gd name="connsiteY253" fmla="*/ 1245594 h 3518656"/>
              <a:gd name="connsiteX254" fmla="*/ 4459290 w 7931326"/>
              <a:gd name="connsiteY254" fmla="*/ 1254659 h 3518656"/>
              <a:gd name="connsiteX255" fmla="*/ 4411155 w 7931326"/>
              <a:gd name="connsiteY255" fmla="*/ 1297325 h 3518656"/>
              <a:gd name="connsiteX256" fmla="*/ 4399121 w 7931326"/>
              <a:gd name="connsiteY256" fmla="*/ 1315142 h 3518656"/>
              <a:gd name="connsiteX257" fmla="*/ 4438661 w 7931326"/>
              <a:gd name="connsiteY257" fmla="*/ 1287635 h 3518656"/>
              <a:gd name="connsiteX258" fmla="*/ 4470699 w 7931326"/>
              <a:gd name="connsiteY258" fmla="*/ 1262786 h 3518656"/>
              <a:gd name="connsiteX259" fmla="*/ 4474138 w 7931326"/>
              <a:gd name="connsiteY259" fmla="*/ 1245594 h 3518656"/>
              <a:gd name="connsiteX260" fmla="*/ 4452258 w 7931326"/>
              <a:gd name="connsiteY260" fmla="*/ 1223558 h 3518656"/>
              <a:gd name="connsiteX261" fmla="*/ 4429753 w 7931326"/>
              <a:gd name="connsiteY261" fmla="*/ 1244344 h 3518656"/>
              <a:gd name="connsiteX262" fmla="*/ 4447100 w 7931326"/>
              <a:gd name="connsiteY262" fmla="*/ 1234655 h 3518656"/>
              <a:gd name="connsiteX263" fmla="*/ 4461010 w 7931326"/>
              <a:gd name="connsiteY263" fmla="*/ 1224965 h 3518656"/>
              <a:gd name="connsiteX264" fmla="*/ 4661680 w 7931326"/>
              <a:gd name="connsiteY264" fmla="*/ 1145416 h 3518656"/>
              <a:gd name="connsiteX265" fmla="*/ 4659648 w 7931326"/>
              <a:gd name="connsiteY265" fmla="*/ 1149948 h 3518656"/>
              <a:gd name="connsiteX266" fmla="*/ 4663087 w 7931326"/>
              <a:gd name="connsiteY266" fmla="*/ 1155574 h 3518656"/>
              <a:gd name="connsiteX267" fmla="*/ 4686530 w 7931326"/>
              <a:gd name="connsiteY267" fmla="*/ 1158075 h 3518656"/>
              <a:gd name="connsiteX268" fmla="*/ 4677778 w 7931326"/>
              <a:gd name="connsiteY268" fmla="*/ 1149479 h 3518656"/>
              <a:gd name="connsiteX269" fmla="*/ 4661680 w 7931326"/>
              <a:gd name="connsiteY269" fmla="*/ 1145416 h 3518656"/>
              <a:gd name="connsiteX270" fmla="*/ 2326777 w 7931326"/>
              <a:gd name="connsiteY270" fmla="*/ 1071493 h 3518656"/>
              <a:gd name="connsiteX271" fmla="*/ 2322713 w 7931326"/>
              <a:gd name="connsiteY271" fmla="*/ 1111502 h 3518656"/>
              <a:gd name="connsiteX272" fmla="*/ 2314743 w 7931326"/>
              <a:gd name="connsiteY272" fmla="*/ 1153699 h 3518656"/>
              <a:gd name="connsiteX273" fmla="*/ 2287237 w 7931326"/>
              <a:gd name="connsiteY273" fmla="*/ 1214181 h 3518656"/>
              <a:gd name="connsiteX274" fmla="*/ 2275359 w 7931326"/>
              <a:gd name="connsiteY274" fmla="*/ 1283259 h 3518656"/>
              <a:gd name="connsiteX275" fmla="*/ 2267701 w 7931326"/>
              <a:gd name="connsiteY275" fmla="*/ 1317955 h 3518656"/>
              <a:gd name="connsiteX276" fmla="*/ 2260981 w 7931326"/>
              <a:gd name="connsiteY276" fmla="*/ 1352806 h 3518656"/>
              <a:gd name="connsiteX277" fmla="*/ 2289112 w 7931326"/>
              <a:gd name="connsiteY277" fmla="*/ 1287479 h 3518656"/>
              <a:gd name="connsiteX278" fmla="*/ 2298333 w 7931326"/>
              <a:gd name="connsiteY278" fmla="*/ 1204335 h 3518656"/>
              <a:gd name="connsiteX279" fmla="*/ 2316618 w 7931326"/>
              <a:gd name="connsiteY279" fmla="*/ 1181205 h 3518656"/>
              <a:gd name="connsiteX280" fmla="*/ 2332872 w 7931326"/>
              <a:gd name="connsiteY280" fmla="*/ 1146510 h 3518656"/>
              <a:gd name="connsiteX281" fmla="*/ 2326777 w 7931326"/>
              <a:gd name="connsiteY281" fmla="*/ 1071493 h 3518656"/>
              <a:gd name="connsiteX282" fmla="*/ 2468371 w 7931326"/>
              <a:gd name="connsiteY282" fmla="*/ 1041173 h 3518656"/>
              <a:gd name="connsiteX283" fmla="*/ 2454462 w 7931326"/>
              <a:gd name="connsiteY283" fmla="*/ 1110251 h 3518656"/>
              <a:gd name="connsiteX284" fmla="*/ 2439615 w 7931326"/>
              <a:gd name="connsiteY284" fmla="*/ 1179330 h 3518656"/>
              <a:gd name="connsiteX285" fmla="*/ 2405701 w 7931326"/>
              <a:gd name="connsiteY285" fmla="*/ 1317486 h 3518656"/>
              <a:gd name="connsiteX286" fmla="*/ 2403513 w 7931326"/>
              <a:gd name="connsiteY286" fmla="*/ 1353275 h 3518656"/>
              <a:gd name="connsiteX287" fmla="*/ 2404451 w 7931326"/>
              <a:gd name="connsiteY287" fmla="*/ 1379219 h 3518656"/>
              <a:gd name="connsiteX288" fmla="*/ 2414453 w 7931326"/>
              <a:gd name="connsiteY288" fmla="*/ 1352494 h 3518656"/>
              <a:gd name="connsiteX289" fmla="*/ 2418985 w 7931326"/>
              <a:gd name="connsiteY289" fmla="*/ 1323268 h 3518656"/>
              <a:gd name="connsiteX290" fmla="*/ 2433676 w 7931326"/>
              <a:gd name="connsiteY290" fmla="*/ 1251221 h 3518656"/>
              <a:gd name="connsiteX291" fmla="*/ 2455556 w 7931326"/>
              <a:gd name="connsiteY291" fmla="*/ 1190113 h 3518656"/>
              <a:gd name="connsiteX292" fmla="*/ 2463526 w 7931326"/>
              <a:gd name="connsiteY292" fmla="*/ 1115565 h 3518656"/>
              <a:gd name="connsiteX293" fmla="*/ 2468371 w 7931326"/>
              <a:gd name="connsiteY293" fmla="*/ 1041173 h 3518656"/>
              <a:gd name="connsiteX294" fmla="*/ 2645130 w 7931326"/>
              <a:gd name="connsiteY294" fmla="*/ 1033046 h 3518656"/>
              <a:gd name="connsiteX295" fmla="*/ 2633877 w 7931326"/>
              <a:gd name="connsiteY295" fmla="*/ 1102281 h 3518656"/>
              <a:gd name="connsiteX296" fmla="*/ 2619968 w 7931326"/>
              <a:gd name="connsiteY296" fmla="*/ 1170734 h 3518656"/>
              <a:gd name="connsiteX297" fmla="*/ 2640285 w 7931326"/>
              <a:gd name="connsiteY297" fmla="*/ 1238718 h 3518656"/>
              <a:gd name="connsiteX298" fmla="*/ 2646380 w 7931326"/>
              <a:gd name="connsiteY298" fmla="*/ 1202460 h 3518656"/>
              <a:gd name="connsiteX299" fmla="*/ 2651381 w 7931326"/>
              <a:gd name="connsiteY299" fmla="*/ 1165576 h 3518656"/>
              <a:gd name="connsiteX300" fmla="*/ 2656226 w 7931326"/>
              <a:gd name="connsiteY300" fmla="*/ 1128693 h 3518656"/>
              <a:gd name="connsiteX301" fmla="*/ 2659821 w 7931326"/>
              <a:gd name="connsiteY301" fmla="*/ 1091497 h 3518656"/>
              <a:gd name="connsiteX302" fmla="*/ 2666854 w 7931326"/>
              <a:gd name="connsiteY302" fmla="*/ 1081339 h 3518656"/>
              <a:gd name="connsiteX303" fmla="*/ 2673886 w 7931326"/>
              <a:gd name="connsiteY303" fmla="*/ 1062897 h 3518656"/>
              <a:gd name="connsiteX304" fmla="*/ 2661853 w 7931326"/>
              <a:gd name="connsiteY304" fmla="*/ 1040392 h 3518656"/>
              <a:gd name="connsiteX305" fmla="*/ 2645130 w 7931326"/>
              <a:gd name="connsiteY305" fmla="*/ 1033046 h 3518656"/>
              <a:gd name="connsiteX306" fmla="*/ 2347094 w 7931326"/>
              <a:gd name="connsiteY306" fmla="*/ 943964 h 3518656"/>
              <a:gd name="connsiteX307" fmla="*/ 2342718 w 7931326"/>
              <a:gd name="connsiteY307" fmla="*/ 960530 h 3518656"/>
              <a:gd name="connsiteX308" fmla="*/ 2343343 w 7931326"/>
              <a:gd name="connsiteY308" fmla="*/ 978190 h 3518656"/>
              <a:gd name="connsiteX309" fmla="*/ 2356940 w 7931326"/>
              <a:gd name="connsiteY309" fmla="*/ 972095 h 3518656"/>
              <a:gd name="connsiteX310" fmla="*/ 2352876 w 7931326"/>
              <a:gd name="connsiteY310" fmla="*/ 953185 h 3518656"/>
              <a:gd name="connsiteX311" fmla="*/ 2347094 w 7931326"/>
              <a:gd name="connsiteY311" fmla="*/ 943964 h 3518656"/>
              <a:gd name="connsiteX312" fmla="*/ 2496503 w 7931326"/>
              <a:gd name="connsiteY312" fmla="*/ 840933 h 3518656"/>
              <a:gd name="connsiteX313" fmla="*/ 2487594 w 7931326"/>
              <a:gd name="connsiteY313" fmla="*/ 847223 h 3518656"/>
              <a:gd name="connsiteX314" fmla="*/ 2473060 w 7931326"/>
              <a:gd name="connsiteY314" fmla="*/ 862070 h 3518656"/>
              <a:gd name="connsiteX315" fmla="*/ 2461182 w 7931326"/>
              <a:gd name="connsiteY315" fmla="*/ 934430 h 3518656"/>
              <a:gd name="connsiteX316" fmla="*/ 2472903 w 7931326"/>
              <a:gd name="connsiteY316" fmla="*/ 943339 h 3518656"/>
              <a:gd name="connsiteX317" fmla="*/ 2478999 w 7931326"/>
              <a:gd name="connsiteY317" fmla="*/ 976158 h 3518656"/>
              <a:gd name="connsiteX318" fmla="*/ 2471028 w 7931326"/>
              <a:gd name="connsiteY318" fmla="*/ 1027264 h 3518656"/>
              <a:gd name="connsiteX319" fmla="*/ 2491189 w 7931326"/>
              <a:gd name="connsiteY319" fmla="*/ 968032 h 3518656"/>
              <a:gd name="connsiteX320" fmla="*/ 2490095 w 7931326"/>
              <a:gd name="connsiteY320" fmla="*/ 883012 h 3518656"/>
              <a:gd name="connsiteX321" fmla="*/ 2488688 w 7931326"/>
              <a:gd name="connsiteY321" fmla="*/ 873479 h 3518656"/>
              <a:gd name="connsiteX322" fmla="*/ 2495721 w 7931326"/>
              <a:gd name="connsiteY322" fmla="*/ 861601 h 3518656"/>
              <a:gd name="connsiteX323" fmla="*/ 2501191 w 7931326"/>
              <a:gd name="connsiteY323" fmla="*/ 842378 h 3518656"/>
              <a:gd name="connsiteX324" fmla="*/ 2496503 w 7931326"/>
              <a:gd name="connsiteY324" fmla="*/ 840933 h 3518656"/>
              <a:gd name="connsiteX325" fmla="*/ 2647318 w 7931326"/>
              <a:gd name="connsiteY325" fmla="*/ 731259 h 3518656"/>
              <a:gd name="connsiteX326" fmla="*/ 2646693 w 7931326"/>
              <a:gd name="connsiteY326" fmla="*/ 753452 h 3518656"/>
              <a:gd name="connsiteX327" fmla="*/ 2650912 w 7931326"/>
              <a:gd name="connsiteY327" fmla="*/ 775801 h 3518656"/>
              <a:gd name="connsiteX328" fmla="*/ 2660602 w 7931326"/>
              <a:gd name="connsiteY328" fmla="*/ 787835 h 3518656"/>
              <a:gd name="connsiteX329" fmla="*/ 2662009 w 7931326"/>
              <a:gd name="connsiteY329" fmla="*/ 776738 h 3518656"/>
              <a:gd name="connsiteX330" fmla="*/ 2663103 w 7931326"/>
              <a:gd name="connsiteY330" fmla="*/ 765642 h 3518656"/>
              <a:gd name="connsiteX331" fmla="*/ 2655132 w 7931326"/>
              <a:gd name="connsiteY331" fmla="*/ 742043 h 3518656"/>
              <a:gd name="connsiteX332" fmla="*/ 2647318 w 7931326"/>
              <a:gd name="connsiteY332" fmla="*/ 731259 h 3518656"/>
              <a:gd name="connsiteX333" fmla="*/ 2082346 w 7931326"/>
              <a:gd name="connsiteY333" fmla="*/ 584038 h 3518656"/>
              <a:gd name="connsiteX334" fmla="*/ 2157520 w 7931326"/>
              <a:gd name="connsiteY334" fmla="*/ 592947 h 3518656"/>
              <a:gd name="connsiteX335" fmla="*/ 2215501 w 7931326"/>
              <a:gd name="connsiteY335" fmla="*/ 614202 h 3518656"/>
              <a:gd name="connsiteX336" fmla="*/ 2208156 w 7931326"/>
              <a:gd name="connsiteY336" fmla="*/ 615139 h 3518656"/>
              <a:gd name="connsiteX337" fmla="*/ 2200342 w 7931326"/>
              <a:gd name="connsiteY337" fmla="*/ 617015 h 3518656"/>
              <a:gd name="connsiteX338" fmla="*/ 2185651 w 7931326"/>
              <a:gd name="connsiteY338" fmla="*/ 620922 h 3518656"/>
              <a:gd name="connsiteX339" fmla="*/ 2166428 w 7931326"/>
              <a:gd name="connsiteY339" fmla="*/ 617015 h 3518656"/>
              <a:gd name="connsiteX340" fmla="*/ 2145329 w 7931326"/>
              <a:gd name="connsiteY340" fmla="*/ 614358 h 3518656"/>
              <a:gd name="connsiteX341" fmla="*/ 2118917 w 7931326"/>
              <a:gd name="connsiteY341" fmla="*/ 601699 h 3518656"/>
              <a:gd name="connsiteX342" fmla="*/ 2100788 w 7931326"/>
              <a:gd name="connsiteY342" fmla="*/ 597479 h 3518656"/>
              <a:gd name="connsiteX343" fmla="*/ 2082346 w 7931326"/>
              <a:gd name="connsiteY343" fmla="*/ 584038 h 3518656"/>
              <a:gd name="connsiteX344" fmla="*/ 2592462 w 7931326"/>
              <a:gd name="connsiteY344" fmla="*/ 525900 h 3518656"/>
              <a:gd name="connsiteX345" fmla="*/ 2589492 w 7931326"/>
              <a:gd name="connsiteY345" fmla="*/ 539185 h 3518656"/>
              <a:gd name="connsiteX346" fmla="*/ 2639035 w 7931326"/>
              <a:gd name="connsiteY346" fmla="*/ 604043 h 3518656"/>
              <a:gd name="connsiteX347" fmla="*/ 2625282 w 7931326"/>
              <a:gd name="connsiteY347" fmla="*/ 575287 h 3518656"/>
              <a:gd name="connsiteX348" fmla="*/ 2610122 w 7931326"/>
              <a:gd name="connsiteY348" fmla="*/ 546999 h 3518656"/>
              <a:gd name="connsiteX349" fmla="*/ 2592462 w 7931326"/>
              <a:gd name="connsiteY349" fmla="*/ 525900 h 3518656"/>
              <a:gd name="connsiteX350" fmla="*/ 2310523 w 7931326"/>
              <a:gd name="connsiteY350" fmla="*/ 448539 h 3518656"/>
              <a:gd name="connsiteX351" fmla="*/ 2304428 w 7931326"/>
              <a:gd name="connsiteY351" fmla="*/ 452446 h 3518656"/>
              <a:gd name="connsiteX352" fmla="*/ 2307866 w 7931326"/>
              <a:gd name="connsiteY352" fmla="*/ 461823 h 3518656"/>
              <a:gd name="connsiteX353" fmla="*/ 2324120 w 7931326"/>
              <a:gd name="connsiteY353" fmla="*/ 464636 h 3518656"/>
              <a:gd name="connsiteX354" fmla="*/ 2325683 w 7931326"/>
              <a:gd name="connsiteY354" fmla="*/ 454790 h 3518656"/>
              <a:gd name="connsiteX355" fmla="*/ 2310523 w 7931326"/>
              <a:gd name="connsiteY355" fmla="*/ 448539 h 3518656"/>
              <a:gd name="connsiteX356" fmla="*/ 1268412 w 7931326"/>
              <a:gd name="connsiteY356" fmla="*/ 392589 h 3518656"/>
              <a:gd name="connsiteX357" fmla="*/ 1256066 w 7931326"/>
              <a:gd name="connsiteY357" fmla="*/ 406186 h 3518656"/>
              <a:gd name="connsiteX358" fmla="*/ 1254346 w 7931326"/>
              <a:gd name="connsiteY358" fmla="*/ 414000 h 3518656"/>
              <a:gd name="connsiteX359" fmla="*/ 1282634 w 7931326"/>
              <a:gd name="connsiteY359" fmla="*/ 398840 h 3518656"/>
              <a:gd name="connsiteX360" fmla="*/ 1975760 w 7931326"/>
              <a:gd name="connsiteY360" fmla="*/ 361019 h 3518656"/>
              <a:gd name="connsiteX361" fmla="*/ 1957943 w 7931326"/>
              <a:gd name="connsiteY361" fmla="*/ 365708 h 3518656"/>
              <a:gd name="connsiteX362" fmla="*/ 1951223 w 7931326"/>
              <a:gd name="connsiteY362" fmla="*/ 370396 h 3518656"/>
              <a:gd name="connsiteX363" fmla="*/ 1974822 w 7931326"/>
              <a:gd name="connsiteY363" fmla="*/ 375554 h 3518656"/>
              <a:gd name="connsiteX364" fmla="*/ 1362027 w 7931326"/>
              <a:gd name="connsiteY364" fmla="*/ 335076 h 3518656"/>
              <a:gd name="connsiteX365" fmla="*/ 1346555 w 7931326"/>
              <a:gd name="connsiteY365" fmla="*/ 348048 h 3518656"/>
              <a:gd name="connsiteX366" fmla="*/ 1346555 w 7931326"/>
              <a:gd name="connsiteY366" fmla="*/ 355706 h 3518656"/>
              <a:gd name="connsiteX367" fmla="*/ 1352337 w 7931326"/>
              <a:gd name="connsiteY367" fmla="*/ 355706 h 3518656"/>
              <a:gd name="connsiteX368" fmla="*/ 1362027 w 7931326"/>
              <a:gd name="connsiteY368" fmla="*/ 335076 h 3518656"/>
              <a:gd name="connsiteX369" fmla="*/ 1970915 w 7931326"/>
              <a:gd name="connsiteY369" fmla="*/ 0 h 3518656"/>
              <a:gd name="connsiteX370" fmla="*/ 2040618 w 7931326"/>
              <a:gd name="connsiteY370" fmla="*/ 5157 h 3518656"/>
              <a:gd name="connsiteX371" fmla="*/ 2087504 w 7931326"/>
              <a:gd name="connsiteY371" fmla="*/ 6877 h 3518656"/>
              <a:gd name="connsiteX372" fmla="*/ 2135327 w 7931326"/>
              <a:gd name="connsiteY372" fmla="*/ 11096 h 3518656"/>
              <a:gd name="connsiteX373" fmla="*/ 2224254 w 7931326"/>
              <a:gd name="connsiteY373" fmla="*/ 17504 h 3518656"/>
              <a:gd name="connsiteX374" fmla="*/ 2273171 w 7931326"/>
              <a:gd name="connsiteY374" fmla="*/ 27194 h 3518656"/>
              <a:gd name="connsiteX375" fmla="*/ 2313961 w 7931326"/>
              <a:gd name="connsiteY375" fmla="*/ 39071 h 3518656"/>
              <a:gd name="connsiteX376" fmla="*/ 2363035 w 7931326"/>
              <a:gd name="connsiteY376" fmla="*/ 48605 h 3518656"/>
              <a:gd name="connsiteX377" fmla="*/ 2431957 w 7931326"/>
              <a:gd name="connsiteY377" fmla="*/ 71579 h 3518656"/>
              <a:gd name="connsiteX378" fmla="*/ 2497909 w 7931326"/>
              <a:gd name="connsiteY378" fmla="*/ 105024 h 3518656"/>
              <a:gd name="connsiteX379" fmla="*/ 2537606 w 7931326"/>
              <a:gd name="connsiteY379" fmla="*/ 137687 h 3518656"/>
              <a:gd name="connsiteX380" fmla="*/ 2578865 w 7931326"/>
              <a:gd name="connsiteY380" fmla="*/ 165037 h 3518656"/>
              <a:gd name="connsiteX381" fmla="*/ 2631064 w 7931326"/>
              <a:gd name="connsiteY381" fmla="*/ 207547 h 3518656"/>
              <a:gd name="connsiteX382" fmla="*/ 2689828 w 7931326"/>
              <a:gd name="connsiteY382" fmla="*/ 268498 h 3518656"/>
              <a:gd name="connsiteX383" fmla="*/ 2720147 w 7931326"/>
              <a:gd name="connsiteY383" fmla="*/ 306476 h 3518656"/>
              <a:gd name="connsiteX384" fmla="*/ 2749528 w 7931326"/>
              <a:gd name="connsiteY384" fmla="*/ 349298 h 3518656"/>
              <a:gd name="connsiteX385" fmla="*/ 2820795 w 7931326"/>
              <a:gd name="connsiteY385" fmla="*/ 496831 h 3518656"/>
              <a:gd name="connsiteX386" fmla="*/ 2834548 w 7931326"/>
              <a:gd name="connsiteY386" fmla="*/ 542935 h 3518656"/>
              <a:gd name="connsiteX387" fmla="*/ 2840018 w 7931326"/>
              <a:gd name="connsiteY387" fmla="*/ 570910 h 3518656"/>
              <a:gd name="connsiteX388" fmla="*/ 2867680 w 7931326"/>
              <a:gd name="connsiteY388" fmla="*/ 695001 h 3518656"/>
              <a:gd name="connsiteX389" fmla="*/ 2888779 w 7931326"/>
              <a:gd name="connsiteY389" fmla="*/ 824562 h 3518656"/>
              <a:gd name="connsiteX390" fmla="*/ 2892374 w 7931326"/>
              <a:gd name="connsiteY390" fmla="*/ 939119 h 3518656"/>
              <a:gd name="connsiteX391" fmla="*/ 2884872 w 7931326"/>
              <a:gd name="connsiteY391" fmla="*/ 1160732 h 3518656"/>
              <a:gd name="connsiteX392" fmla="*/ 2871275 w 7931326"/>
              <a:gd name="connsiteY392" fmla="*/ 1223558 h 3518656"/>
              <a:gd name="connsiteX393" fmla="*/ 2834548 w 7931326"/>
              <a:gd name="connsiteY393" fmla="*/ 1402036 h 3518656"/>
              <a:gd name="connsiteX394" fmla="*/ 2806729 w 7931326"/>
              <a:gd name="connsiteY394" fmla="*/ 1497527 h 3518656"/>
              <a:gd name="connsiteX395" fmla="*/ 2787350 w 7931326"/>
              <a:gd name="connsiteY395" fmla="*/ 1572075 h 3518656"/>
              <a:gd name="connsiteX396" fmla="*/ 2749841 w 7931326"/>
              <a:gd name="connsiteY396" fmla="*/ 1686007 h 3518656"/>
              <a:gd name="connsiteX397" fmla="*/ 2709988 w 7931326"/>
              <a:gd name="connsiteY397" fmla="*/ 1796188 h 3518656"/>
              <a:gd name="connsiteX398" fmla="*/ 2613404 w 7931326"/>
              <a:gd name="connsiteY398" fmla="*/ 2063592 h 3518656"/>
              <a:gd name="connsiteX399" fmla="*/ 2520571 w 7931326"/>
              <a:gd name="connsiteY399" fmla="*/ 2303646 h 3518656"/>
              <a:gd name="connsiteX400" fmla="*/ 2508849 w 7931326"/>
              <a:gd name="connsiteY400" fmla="*/ 2355690 h 3518656"/>
              <a:gd name="connsiteX401" fmla="*/ 2483531 w 7931326"/>
              <a:gd name="connsiteY401" fmla="*/ 2399137 h 3518656"/>
              <a:gd name="connsiteX402" fmla="*/ 2442584 w 7931326"/>
              <a:gd name="connsiteY402" fmla="*/ 2509162 h 3518656"/>
              <a:gd name="connsiteX403" fmla="*/ 2438208 w 7931326"/>
              <a:gd name="connsiteY403" fmla="*/ 2516820 h 3518656"/>
              <a:gd name="connsiteX404" fmla="*/ 2434614 w 7931326"/>
              <a:gd name="connsiteY404" fmla="*/ 2519633 h 3518656"/>
              <a:gd name="connsiteX405" fmla="*/ 2439615 w 7931326"/>
              <a:gd name="connsiteY405" fmla="*/ 2527291 h 3518656"/>
              <a:gd name="connsiteX406" fmla="*/ 2433520 w 7931326"/>
              <a:gd name="connsiteY406" fmla="*/ 2531667 h 3518656"/>
              <a:gd name="connsiteX407" fmla="*/ 2431175 w 7931326"/>
              <a:gd name="connsiteY407" fmla="*/ 2534324 h 3518656"/>
              <a:gd name="connsiteX408" fmla="*/ 2438052 w 7931326"/>
              <a:gd name="connsiteY408" fmla="*/ 2529948 h 3518656"/>
              <a:gd name="connsiteX409" fmla="*/ 2443678 w 7931326"/>
              <a:gd name="connsiteY409" fmla="*/ 2526041 h 3518656"/>
              <a:gd name="connsiteX410" fmla="*/ 2446960 w 7931326"/>
              <a:gd name="connsiteY410" fmla="*/ 2525259 h 3518656"/>
              <a:gd name="connsiteX411" fmla="*/ 2435239 w 7931326"/>
              <a:gd name="connsiteY411" fmla="*/ 2536512 h 3518656"/>
              <a:gd name="connsiteX412" fmla="*/ 2432738 w 7931326"/>
              <a:gd name="connsiteY412" fmla="*/ 2542607 h 3518656"/>
              <a:gd name="connsiteX413" fmla="*/ 2434457 w 7931326"/>
              <a:gd name="connsiteY413" fmla="*/ 2543076 h 3518656"/>
              <a:gd name="connsiteX414" fmla="*/ 2443053 w 7931326"/>
              <a:gd name="connsiteY414" fmla="*/ 2538543 h 3518656"/>
              <a:gd name="connsiteX415" fmla="*/ 2448054 w 7931326"/>
              <a:gd name="connsiteY415" fmla="*/ 2530417 h 3518656"/>
              <a:gd name="connsiteX416" fmla="*/ 2449773 w 7931326"/>
              <a:gd name="connsiteY416" fmla="*/ 2527760 h 3518656"/>
              <a:gd name="connsiteX417" fmla="*/ 2448054 w 7931326"/>
              <a:gd name="connsiteY417" fmla="*/ 2532292 h 3518656"/>
              <a:gd name="connsiteX418" fmla="*/ 2442897 w 7931326"/>
              <a:gd name="connsiteY418" fmla="*/ 2545420 h 3518656"/>
              <a:gd name="connsiteX419" fmla="*/ 2446179 w 7931326"/>
              <a:gd name="connsiteY419" fmla="*/ 2543701 h 3518656"/>
              <a:gd name="connsiteX420" fmla="*/ 2451024 w 7931326"/>
              <a:gd name="connsiteY420" fmla="*/ 2538387 h 3518656"/>
              <a:gd name="connsiteX421" fmla="*/ 2454149 w 7931326"/>
              <a:gd name="connsiteY421" fmla="*/ 2526978 h 3518656"/>
              <a:gd name="connsiteX422" fmla="*/ 2455556 w 7931326"/>
              <a:gd name="connsiteY422" fmla="*/ 2527447 h 3518656"/>
              <a:gd name="connsiteX423" fmla="*/ 2457431 w 7931326"/>
              <a:gd name="connsiteY423" fmla="*/ 2527603 h 3518656"/>
              <a:gd name="connsiteX424" fmla="*/ 2460557 w 7931326"/>
              <a:gd name="connsiteY424" fmla="*/ 2528385 h 3518656"/>
              <a:gd name="connsiteX425" fmla="*/ 2461182 w 7931326"/>
              <a:gd name="connsiteY425" fmla="*/ 2528385 h 3518656"/>
              <a:gd name="connsiteX426" fmla="*/ 2461495 w 7931326"/>
              <a:gd name="connsiteY426" fmla="*/ 2528385 h 3518656"/>
              <a:gd name="connsiteX427" fmla="*/ 2465089 w 7931326"/>
              <a:gd name="connsiteY427" fmla="*/ 2525259 h 3518656"/>
              <a:gd name="connsiteX428" fmla="*/ 2472435 w 7931326"/>
              <a:gd name="connsiteY428" fmla="*/ 2519008 h 3518656"/>
              <a:gd name="connsiteX429" fmla="*/ 2501347 w 7931326"/>
              <a:gd name="connsiteY429" fmla="*/ 2493533 h 3518656"/>
              <a:gd name="connsiteX430" fmla="*/ 2538074 w 7931326"/>
              <a:gd name="connsiteY430" fmla="*/ 2455556 h 3518656"/>
              <a:gd name="connsiteX431" fmla="*/ 2607153 w 7931326"/>
              <a:gd name="connsiteY431" fmla="*/ 2382414 h 3518656"/>
              <a:gd name="connsiteX432" fmla="*/ 2673105 w 7931326"/>
              <a:gd name="connsiteY432" fmla="*/ 2308960 h 3518656"/>
              <a:gd name="connsiteX433" fmla="*/ 2702487 w 7931326"/>
              <a:gd name="connsiteY433" fmla="*/ 2275203 h 3518656"/>
              <a:gd name="connsiteX434" fmla="*/ 2734213 w 7931326"/>
              <a:gd name="connsiteY434" fmla="*/ 2224254 h 3518656"/>
              <a:gd name="connsiteX435" fmla="*/ 2772659 w 7931326"/>
              <a:gd name="connsiteY435" fmla="*/ 2190652 h 3518656"/>
              <a:gd name="connsiteX436" fmla="*/ 2949105 w 7931326"/>
              <a:gd name="connsiteY436" fmla="*/ 1978729 h 3518656"/>
              <a:gd name="connsiteX437" fmla="*/ 3115393 w 7931326"/>
              <a:gd name="connsiteY437" fmla="*/ 1748052 h 3518656"/>
              <a:gd name="connsiteX438" fmla="*/ 3137429 w 7931326"/>
              <a:gd name="connsiteY438" fmla="*/ 1726016 h 3518656"/>
              <a:gd name="connsiteX439" fmla="*/ 3155714 w 7931326"/>
              <a:gd name="connsiteY439" fmla="*/ 1705386 h 3518656"/>
              <a:gd name="connsiteX440" fmla="*/ 3158996 w 7931326"/>
              <a:gd name="connsiteY440" fmla="*/ 1691789 h 3518656"/>
              <a:gd name="connsiteX441" fmla="*/ 3150869 w 7931326"/>
              <a:gd name="connsiteY441" fmla="*/ 1693040 h 3518656"/>
              <a:gd name="connsiteX442" fmla="*/ 3212602 w 7931326"/>
              <a:gd name="connsiteY442" fmla="*/ 1606926 h 3518656"/>
              <a:gd name="connsiteX443" fmla="*/ 3296058 w 7931326"/>
              <a:gd name="connsiteY443" fmla="*/ 1520032 h 3518656"/>
              <a:gd name="connsiteX444" fmla="*/ 3439529 w 7931326"/>
              <a:gd name="connsiteY444" fmla="*/ 1327644 h 3518656"/>
              <a:gd name="connsiteX445" fmla="*/ 3475943 w 7931326"/>
              <a:gd name="connsiteY445" fmla="*/ 1276227 h 3518656"/>
              <a:gd name="connsiteX446" fmla="*/ 3519234 w 7931326"/>
              <a:gd name="connsiteY446" fmla="*/ 1244500 h 3518656"/>
              <a:gd name="connsiteX447" fmla="*/ 3551898 w 7931326"/>
              <a:gd name="connsiteY447" fmla="*/ 1205742 h 3518656"/>
              <a:gd name="connsiteX448" fmla="*/ 3585343 w 7931326"/>
              <a:gd name="connsiteY448" fmla="*/ 1167139 h 3518656"/>
              <a:gd name="connsiteX449" fmla="*/ 3689429 w 7931326"/>
              <a:gd name="connsiteY449" fmla="*/ 1051488 h 3518656"/>
              <a:gd name="connsiteX450" fmla="*/ 3728969 w 7931326"/>
              <a:gd name="connsiteY450" fmla="*/ 1008510 h 3518656"/>
              <a:gd name="connsiteX451" fmla="*/ 3761320 w 7931326"/>
              <a:gd name="connsiteY451" fmla="*/ 974596 h 3518656"/>
              <a:gd name="connsiteX452" fmla="*/ 3801017 w 7931326"/>
              <a:gd name="connsiteY452" fmla="*/ 932555 h 3518656"/>
              <a:gd name="connsiteX453" fmla="*/ 3877909 w 7931326"/>
              <a:gd name="connsiteY453" fmla="*/ 863164 h 3518656"/>
              <a:gd name="connsiteX454" fmla="*/ 3961990 w 7931326"/>
              <a:gd name="connsiteY454" fmla="*/ 792992 h 3518656"/>
              <a:gd name="connsiteX455" fmla="*/ 4064670 w 7931326"/>
              <a:gd name="connsiteY455" fmla="*/ 718288 h 3518656"/>
              <a:gd name="connsiteX456" fmla="*/ 4145470 w 7931326"/>
              <a:gd name="connsiteY456" fmla="*/ 668901 h 3518656"/>
              <a:gd name="connsiteX457" fmla="*/ 4233927 w 7931326"/>
              <a:gd name="connsiteY457" fmla="*/ 623266 h 3518656"/>
              <a:gd name="connsiteX458" fmla="*/ 4346296 w 7931326"/>
              <a:gd name="connsiteY458" fmla="*/ 588415 h 3518656"/>
              <a:gd name="connsiteX459" fmla="*/ 4359737 w 7931326"/>
              <a:gd name="connsiteY459" fmla="*/ 581850 h 3518656"/>
              <a:gd name="connsiteX460" fmla="*/ 4367864 w 7931326"/>
              <a:gd name="connsiteY460" fmla="*/ 575130 h 3518656"/>
              <a:gd name="connsiteX461" fmla="*/ 4397558 w 7931326"/>
              <a:gd name="connsiteY461" fmla="*/ 566847 h 3518656"/>
              <a:gd name="connsiteX462" fmla="*/ 4429440 w 7931326"/>
              <a:gd name="connsiteY462" fmla="*/ 559189 h 3518656"/>
              <a:gd name="connsiteX463" fmla="*/ 4476638 w 7931326"/>
              <a:gd name="connsiteY463" fmla="*/ 547780 h 3518656"/>
              <a:gd name="connsiteX464" fmla="*/ 4518679 w 7931326"/>
              <a:gd name="connsiteY464" fmla="*/ 537465 h 3518656"/>
              <a:gd name="connsiteX465" fmla="*/ 4721068 w 7931326"/>
              <a:gd name="connsiteY465" fmla="*/ 533871 h 3518656"/>
              <a:gd name="connsiteX466" fmla="*/ 4773737 w 7931326"/>
              <a:gd name="connsiteY466" fmla="*/ 540122 h 3518656"/>
              <a:gd name="connsiteX467" fmla="*/ 4827343 w 7931326"/>
              <a:gd name="connsiteY467" fmla="*/ 549812 h 3518656"/>
              <a:gd name="connsiteX468" fmla="*/ 4854536 w 7931326"/>
              <a:gd name="connsiteY468" fmla="*/ 556376 h 3518656"/>
              <a:gd name="connsiteX469" fmla="*/ 4883606 w 7931326"/>
              <a:gd name="connsiteY469" fmla="*/ 564034 h 3518656"/>
              <a:gd name="connsiteX470" fmla="*/ 4940493 w 7931326"/>
              <a:gd name="connsiteY470" fmla="*/ 582788 h 3518656"/>
              <a:gd name="connsiteX471" fmla="*/ 5309170 w 7931326"/>
              <a:gd name="connsiteY471" fmla="*/ 877230 h 3518656"/>
              <a:gd name="connsiteX472" fmla="*/ 5327300 w 7931326"/>
              <a:gd name="connsiteY472" fmla="*/ 905205 h 3518656"/>
              <a:gd name="connsiteX473" fmla="*/ 5350742 w 7931326"/>
              <a:gd name="connsiteY473" fmla="*/ 947558 h 3518656"/>
              <a:gd name="connsiteX474" fmla="*/ 5377311 w 7931326"/>
              <a:gd name="connsiteY474" fmla="*/ 1005384 h 3518656"/>
              <a:gd name="connsiteX475" fmla="*/ 5401223 w 7931326"/>
              <a:gd name="connsiteY475" fmla="*/ 1074931 h 3518656"/>
              <a:gd name="connsiteX476" fmla="*/ 5432167 w 7931326"/>
              <a:gd name="connsiteY476" fmla="*/ 1241375 h 3518656"/>
              <a:gd name="connsiteX477" fmla="*/ 5442169 w 7931326"/>
              <a:gd name="connsiteY477" fmla="*/ 1319986 h 3518656"/>
              <a:gd name="connsiteX478" fmla="*/ 5443263 w 7931326"/>
              <a:gd name="connsiteY478" fmla="*/ 1394535 h 3518656"/>
              <a:gd name="connsiteX479" fmla="*/ 5438575 w 7931326"/>
              <a:gd name="connsiteY479" fmla="*/ 1466113 h 3518656"/>
              <a:gd name="connsiteX480" fmla="*/ 5430604 w 7931326"/>
              <a:gd name="connsiteY480" fmla="*/ 1535816 h 3518656"/>
              <a:gd name="connsiteX481" fmla="*/ 5414976 w 7931326"/>
              <a:gd name="connsiteY481" fmla="*/ 1593798 h 3518656"/>
              <a:gd name="connsiteX482" fmla="*/ 5412162 w 7931326"/>
              <a:gd name="connsiteY482" fmla="*/ 1614428 h 3518656"/>
              <a:gd name="connsiteX483" fmla="*/ 5409349 w 7931326"/>
              <a:gd name="connsiteY483" fmla="*/ 1635058 h 3518656"/>
              <a:gd name="connsiteX484" fmla="*/ 5402629 w 7931326"/>
              <a:gd name="connsiteY484" fmla="*/ 1686632 h 3518656"/>
              <a:gd name="connsiteX485" fmla="*/ 5398097 w 7931326"/>
              <a:gd name="connsiteY485" fmla="*/ 1733674 h 3518656"/>
              <a:gd name="connsiteX486" fmla="*/ 5388095 w 7931326"/>
              <a:gd name="connsiteY486" fmla="*/ 1765087 h 3518656"/>
              <a:gd name="connsiteX487" fmla="*/ 5383875 w 7931326"/>
              <a:gd name="connsiteY487" fmla="*/ 1789311 h 3518656"/>
              <a:gd name="connsiteX488" fmla="*/ 5379499 w 7931326"/>
              <a:gd name="connsiteY488" fmla="*/ 1813536 h 3518656"/>
              <a:gd name="connsiteX489" fmla="*/ 5375592 w 7931326"/>
              <a:gd name="connsiteY489" fmla="*/ 1817599 h 3518656"/>
              <a:gd name="connsiteX490" fmla="*/ 5365121 w 7931326"/>
              <a:gd name="connsiteY490" fmla="*/ 1854482 h 3518656"/>
              <a:gd name="connsiteX491" fmla="*/ 5345741 w 7931326"/>
              <a:gd name="connsiteY491" fmla="*/ 1953567 h 3518656"/>
              <a:gd name="connsiteX492" fmla="*/ 5337302 w 7931326"/>
              <a:gd name="connsiteY492" fmla="*/ 2018113 h 3518656"/>
              <a:gd name="connsiteX493" fmla="*/ 5333082 w 7931326"/>
              <a:gd name="connsiteY493" fmla="*/ 2065311 h 3518656"/>
              <a:gd name="connsiteX494" fmla="*/ 5320579 w 7931326"/>
              <a:gd name="connsiteY494" fmla="*/ 2080784 h 3518656"/>
              <a:gd name="connsiteX495" fmla="*/ 5312140 w 7931326"/>
              <a:gd name="connsiteY495" fmla="*/ 2112978 h 3518656"/>
              <a:gd name="connsiteX496" fmla="*/ 5308077 w 7931326"/>
              <a:gd name="connsiteY496" fmla="*/ 2145486 h 3518656"/>
              <a:gd name="connsiteX497" fmla="*/ 5294479 w 7931326"/>
              <a:gd name="connsiteY497" fmla="*/ 2166897 h 3518656"/>
              <a:gd name="connsiteX498" fmla="*/ 5274631 w 7931326"/>
              <a:gd name="connsiteY498" fmla="*/ 2260356 h 3518656"/>
              <a:gd name="connsiteX499" fmla="*/ 5258065 w 7931326"/>
              <a:gd name="connsiteY499" fmla="*/ 2304584 h 3518656"/>
              <a:gd name="connsiteX500" fmla="*/ 5226183 w 7931326"/>
              <a:gd name="connsiteY500" fmla="*/ 2458994 h 3518656"/>
              <a:gd name="connsiteX501" fmla="*/ 5216962 w 7931326"/>
              <a:gd name="connsiteY501" fmla="*/ 2515882 h 3518656"/>
              <a:gd name="connsiteX502" fmla="*/ 5208054 w 7931326"/>
              <a:gd name="connsiteY502" fmla="*/ 2572770 h 3518656"/>
              <a:gd name="connsiteX503" fmla="*/ 5205553 w 7931326"/>
              <a:gd name="connsiteY503" fmla="*/ 2584960 h 3518656"/>
              <a:gd name="connsiteX504" fmla="*/ 5204303 w 7931326"/>
              <a:gd name="connsiteY504" fmla="*/ 2590586 h 3518656"/>
              <a:gd name="connsiteX505" fmla="*/ 5203991 w 7931326"/>
              <a:gd name="connsiteY505" fmla="*/ 2591212 h 3518656"/>
              <a:gd name="connsiteX506" fmla="*/ 5202428 w 7931326"/>
              <a:gd name="connsiteY506" fmla="*/ 2593556 h 3518656"/>
              <a:gd name="connsiteX507" fmla="*/ 5199458 w 7931326"/>
              <a:gd name="connsiteY507" fmla="*/ 2598557 h 3518656"/>
              <a:gd name="connsiteX508" fmla="*/ 5197270 w 7931326"/>
              <a:gd name="connsiteY508" fmla="*/ 2606371 h 3518656"/>
              <a:gd name="connsiteX509" fmla="*/ 5202428 w 7931326"/>
              <a:gd name="connsiteY509" fmla="*/ 2614967 h 3518656"/>
              <a:gd name="connsiteX510" fmla="*/ 5200396 w 7931326"/>
              <a:gd name="connsiteY510" fmla="*/ 2626532 h 3518656"/>
              <a:gd name="connsiteX511" fmla="*/ 5218837 w 7931326"/>
              <a:gd name="connsiteY511" fmla="*/ 2632471 h 3518656"/>
              <a:gd name="connsiteX512" fmla="*/ 5233841 w 7931326"/>
              <a:gd name="connsiteY512" fmla="*/ 2621219 h 3518656"/>
              <a:gd name="connsiteX513" fmla="*/ 5231028 w 7931326"/>
              <a:gd name="connsiteY513" fmla="*/ 2633409 h 3518656"/>
              <a:gd name="connsiteX514" fmla="*/ 5233372 w 7931326"/>
              <a:gd name="connsiteY514" fmla="*/ 2641692 h 3518656"/>
              <a:gd name="connsiteX515" fmla="*/ 5235560 w 7931326"/>
              <a:gd name="connsiteY515" fmla="*/ 2640129 h 3518656"/>
              <a:gd name="connsiteX516" fmla="*/ 5237435 w 7931326"/>
              <a:gd name="connsiteY516" fmla="*/ 2631221 h 3518656"/>
              <a:gd name="connsiteX517" fmla="*/ 5251970 w 7931326"/>
              <a:gd name="connsiteY517" fmla="*/ 2632784 h 3518656"/>
              <a:gd name="connsiteX518" fmla="*/ 5255565 w 7931326"/>
              <a:gd name="connsiteY518" fmla="*/ 2631221 h 3518656"/>
              <a:gd name="connsiteX519" fmla="*/ 5256346 w 7931326"/>
              <a:gd name="connsiteY519" fmla="*/ 2630752 h 3518656"/>
              <a:gd name="connsiteX520" fmla="*/ 5256502 w 7931326"/>
              <a:gd name="connsiteY520" fmla="*/ 2630596 h 3518656"/>
              <a:gd name="connsiteX521" fmla="*/ 5258690 w 7931326"/>
              <a:gd name="connsiteY521" fmla="*/ 2629345 h 3518656"/>
              <a:gd name="connsiteX522" fmla="*/ 5263066 w 7931326"/>
              <a:gd name="connsiteY522" fmla="*/ 2626845 h 3518656"/>
              <a:gd name="connsiteX523" fmla="*/ 5280257 w 7931326"/>
              <a:gd name="connsiteY523" fmla="*/ 2617311 h 3518656"/>
              <a:gd name="connsiteX524" fmla="*/ 5338083 w 7931326"/>
              <a:gd name="connsiteY524" fmla="*/ 2580741 h 3518656"/>
              <a:gd name="connsiteX525" fmla="*/ 5381062 w 7931326"/>
              <a:gd name="connsiteY525" fmla="*/ 2560892 h 3518656"/>
              <a:gd name="connsiteX526" fmla="*/ 5410912 w 7931326"/>
              <a:gd name="connsiteY526" fmla="*/ 2535105 h 3518656"/>
              <a:gd name="connsiteX527" fmla="*/ 5487180 w 7931326"/>
              <a:gd name="connsiteY527" fmla="*/ 2492439 h 3518656"/>
              <a:gd name="connsiteX528" fmla="*/ 5554070 w 7931326"/>
              <a:gd name="connsiteY528" fmla="*/ 2460401 h 3518656"/>
              <a:gd name="connsiteX529" fmla="*/ 5585327 w 7931326"/>
              <a:gd name="connsiteY529" fmla="*/ 2441803 h 3518656"/>
              <a:gd name="connsiteX530" fmla="*/ 5601424 w 7931326"/>
              <a:gd name="connsiteY530" fmla="*/ 2422892 h 3518656"/>
              <a:gd name="connsiteX531" fmla="*/ 5680348 w 7931326"/>
              <a:gd name="connsiteY531" fmla="*/ 2372881 h 3518656"/>
              <a:gd name="connsiteX532" fmla="*/ 5758022 w 7931326"/>
              <a:gd name="connsiteY532" fmla="*/ 2319119 h 3518656"/>
              <a:gd name="connsiteX533" fmla="*/ 5795843 w 7931326"/>
              <a:gd name="connsiteY533" fmla="*/ 2293957 h 3518656"/>
              <a:gd name="connsiteX534" fmla="*/ 5840072 w 7931326"/>
              <a:gd name="connsiteY534" fmla="*/ 2258793 h 3518656"/>
              <a:gd name="connsiteX535" fmla="*/ 5934937 w 7931326"/>
              <a:gd name="connsiteY535" fmla="*/ 2191746 h 3518656"/>
              <a:gd name="connsiteX536" fmla="*/ 6031053 w 7931326"/>
              <a:gd name="connsiteY536" fmla="*/ 2115635 h 3518656"/>
              <a:gd name="connsiteX537" fmla="*/ 6223127 w 7931326"/>
              <a:gd name="connsiteY537" fmla="*/ 1969352 h 3518656"/>
              <a:gd name="connsiteX538" fmla="*/ 6263762 w 7931326"/>
              <a:gd name="connsiteY538" fmla="*/ 1917934 h 3518656"/>
              <a:gd name="connsiteX539" fmla="*/ 6431924 w 7931326"/>
              <a:gd name="connsiteY539" fmla="*/ 1781966 h 3518656"/>
              <a:gd name="connsiteX540" fmla="*/ 6542575 w 7931326"/>
              <a:gd name="connsiteY540" fmla="*/ 1674442 h 3518656"/>
              <a:gd name="connsiteX541" fmla="*/ 6678230 w 7931326"/>
              <a:gd name="connsiteY541" fmla="*/ 1556915 h 3518656"/>
              <a:gd name="connsiteX542" fmla="*/ 6776221 w 7931326"/>
              <a:gd name="connsiteY542" fmla="*/ 1474084 h 3518656"/>
              <a:gd name="connsiteX543" fmla="*/ 6809666 w 7931326"/>
              <a:gd name="connsiteY543" fmla="*/ 1433450 h 3518656"/>
              <a:gd name="connsiteX544" fmla="*/ 6857490 w 7931326"/>
              <a:gd name="connsiteY544" fmla="*/ 1400630 h 3518656"/>
              <a:gd name="connsiteX545" fmla="*/ 7519202 w 7931326"/>
              <a:gd name="connsiteY545" fmla="*/ 874886 h 3518656"/>
              <a:gd name="connsiteX546" fmla="*/ 7608597 w 7931326"/>
              <a:gd name="connsiteY546" fmla="*/ 815185 h 3518656"/>
              <a:gd name="connsiteX547" fmla="*/ 7696586 w 7931326"/>
              <a:gd name="connsiteY547" fmla="*/ 761110 h 3518656"/>
              <a:gd name="connsiteX548" fmla="*/ 7742377 w 7931326"/>
              <a:gd name="connsiteY548" fmla="*/ 725789 h 3518656"/>
              <a:gd name="connsiteX549" fmla="*/ 7791451 w 7931326"/>
              <a:gd name="connsiteY549" fmla="*/ 696564 h 3518656"/>
              <a:gd name="connsiteX550" fmla="*/ 7871000 w 7931326"/>
              <a:gd name="connsiteY550" fmla="*/ 647178 h 3518656"/>
              <a:gd name="connsiteX551" fmla="*/ 7910384 w 7931326"/>
              <a:gd name="connsiteY551" fmla="*/ 631862 h 3518656"/>
              <a:gd name="connsiteX552" fmla="*/ 7931326 w 7931326"/>
              <a:gd name="connsiteY552" fmla="*/ 632331 h 3518656"/>
              <a:gd name="connsiteX553" fmla="*/ 7771603 w 7931326"/>
              <a:gd name="connsiteY553" fmla="*/ 744700 h 3518656"/>
              <a:gd name="connsiteX554" fmla="*/ 7739252 w 7931326"/>
              <a:gd name="connsiteY554" fmla="*/ 765798 h 3518656"/>
              <a:gd name="connsiteX555" fmla="*/ 7710339 w 7931326"/>
              <a:gd name="connsiteY555" fmla="*/ 786115 h 3518656"/>
              <a:gd name="connsiteX556" fmla="*/ 7659546 w 7931326"/>
              <a:gd name="connsiteY556" fmla="*/ 821280 h 3518656"/>
              <a:gd name="connsiteX557" fmla="*/ 7585936 w 7931326"/>
              <a:gd name="connsiteY557" fmla="*/ 869416 h 3518656"/>
              <a:gd name="connsiteX558" fmla="*/ 7591406 w 7931326"/>
              <a:gd name="connsiteY558" fmla="*/ 869103 h 3518656"/>
              <a:gd name="connsiteX559" fmla="*/ 7573433 w 7931326"/>
              <a:gd name="connsiteY559" fmla="*/ 897234 h 3518656"/>
              <a:gd name="connsiteX560" fmla="*/ 7535924 w 7931326"/>
              <a:gd name="connsiteY560" fmla="*/ 927554 h 3518656"/>
              <a:gd name="connsiteX561" fmla="*/ 7435902 w 7931326"/>
              <a:gd name="connsiteY561" fmla="*/ 1015230 h 3518656"/>
              <a:gd name="connsiteX562" fmla="*/ 7382140 w 7931326"/>
              <a:gd name="connsiteY562" fmla="*/ 1060553 h 3518656"/>
              <a:gd name="connsiteX563" fmla="*/ 7327127 w 7931326"/>
              <a:gd name="connsiteY563" fmla="*/ 1107907 h 3518656"/>
              <a:gd name="connsiteX564" fmla="*/ 7217884 w 7931326"/>
              <a:gd name="connsiteY564" fmla="*/ 1201835 h 3518656"/>
              <a:gd name="connsiteX565" fmla="*/ 7118018 w 7931326"/>
              <a:gd name="connsiteY565" fmla="*/ 1293887 h 3518656"/>
              <a:gd name="connsiteX566" fmla="*/ 7100201 w 7931326"/>
              <a:gd name="connsiteY566" fmla="*/ 1315767 h 3518656"/>
              <a:gd name="connsiteX567" fmla="*/ 7067537 w 7931326"/>
              <a:gd name="connsiteY567" fmla="*/ 1334677 h 3518656"/>
              <a:gd name="connsiteX568" fmla="*/ 7047376 w 7931326"/>
              <a:gd name="connsiteY568" fmla="*/ 1356088 h 3518656"/>
              <a:gd name="connsiteX569" fmla="*/ 7045501 w 7931326"/>
              <a:gd name="connsiteY569" fmla="*/ 1364840 h 3518656"/>
              <a:gd name="connsiteX570" fmla="*/ 6989395 w 7931326"/>
              <a:gd name="connsiteY570" fmla="*/ 1412976 h 3518656"/>
              <a:gd name="connsiteX571" fmla="*/ 6950323 w 7931326"/>
              <a:gd name="connsiteY571" fmla="*/ 1453454 h 3518656"/>
              <a:gd name="connsiteX572" fmla="*/ 7022527 w 7931326"/>
              <a:gd name="connsiteY572" fmla="*/ 1402036 h 3518656"/>
              <a:gd name="connsiteX573" fmla="*/ 7053315 w 7931326"/>
              <a:gd name="connsiteY573" fmla="*/ 1377187 h 3518656"/>
              <a:gd name="connsiteX574" fmla="*/ 7068318 w 7931326"/>
              <a:gd name="connsiteY574" fmla="*/ 1354682 h 3518656"/>
              <a:gd name="connsiteX575" fmla="*/ 7114735 w 7931326"/>
              <a:gd name="connsiteY575" fmla="*/ 1320299 h 3518656"/>
              <a:gd name="connsiteX576" fmla="*/ 7162246 w 7931326"/>
              <a:gd name="connsiteY576" fmla="*/ 1280759 h 3518656"/>
              <a:gd name="connsiteX577" fmla="*/ 7245859 w 7931326"/>
              <a:gd name="connsiteY577" fmla="*/ 1208555 h 3518656"/>
              <a:gd name="connsiteX578" fmla="*/ 7331347 w 7931326"/>
              <a:gd name="connsiteY578" fmla="*/ 1137601 h 3518656"/>
              <a:gd name="connsiteX579" fmla="*/ 7399018 w 7931326"/>
              <a:gd name="connsiteY579" fmla="*/ 1095717 h 3518656"/>
              <a:gd name="connsiteX580" fmla="*/ 7437934 w 7931326"/>
              <a:gd name="connsiteY580" fmla="*/ 1068054 h 3518656"/>
              <a:gd name="connsiteX581" fmla="*/ 7460908 w 7931326"/>
              <a:gd name="connsiteY581" fmla="*/ 1042423 h 3518656"/>
              <a:gd name="connsiteX582" fmla="*/ 7541551 w 7931326"/>
              <a:gd name="connsiteY582" fmla="*/ 981003 h 3518656"/>
              <a:gd name="connsiteX583" fmla="*/ 7621569 w 7931326"/>
              <a:gd name="connsiteY583" fmla="*/ 917395 h 3518656"/>
              <a:gd name="connsiteX584" fmla="*/ 7703306 w 7931326"/>
              <a:gd name="connsiteY584" fmla="*/ 855194 h 3518656"/>
              <a:gd name="connsiteX585" fmla="*/ 7780980 w 7931326"/>
              <a:gd name="connsiteY585" fmla="*/ 813778 h 3518656"/>
              <a:gd name="connsiteX586" fmla="*/ 7860685 w 7931326"/>
              <a:gd name="connsiteY586" fmla="*/ 775175 h 3518656"/>
              <a:gd name="connsiteX587" fmla="*/ 7835211 w 7931326"/>
              <a:gd name="connsiteY587" fmla="*/ 814091 h 3518656"/>
              <a:gd name="connsiteX588" fmla="*/ 7781136 w 7931326"/>
              <a:gd name="connsiteY588" fmla="*/ 844097 h 3518656"/>
              <a:gd name="connsiteX589" fmla="*/ 7731750 w 7931326"/>
              <a:gd name="connsiteY589" fmla="*/ 889733 h 3518656"/>
              <a:gd name="connsiteX590" fmla="*/ 7684083 w 7931326"/>
              <a:gd name="connsiteY590" fmla="*/ 930211 h 3518656"/>
              <a:gd name="connsiteX591" fmla="*/ 7629539 w 7931326"/>
              <a:gd name="connsiteY591" fmla="*/ 968032 h 3518656"/>
              <a:gd name="connsiteX592" fmla="*/ 7556241 w 7931326"/>
              <a:gd name="connsiteY592" fmla="*/ 1026014 h 3518656"/>
              <a:gd name="connsiteX593" fmla="*/ 7456219 w 7931326"/>
              <a:gd name="connsiteY593" fmla="*/ 1116503 h 3518656"/>
              <a:gd name="connsiteX594" fmla="*/ 7279148 w 7931326"/>
              <a:gd name="connsiteY594" fmla="*/ 1264818 h 3518656"/>
              <a:gd name="connsiteX595" fmla="*/ 7241483 w 7931326"/>
              <a:gd name="connsiteY595" fmla="*/ 1323893 h 3518656"/>
              <a:gd name="connsiteX596" fmla="*/ 7164278 w 7931326"/>
              <a:gd name="connsiteY596" fmla="*/ 1388283 h 3518656"/>
              <a:gd name="connsiteX597" fmla="*/ 7054409 w 7931326"/>
              <a:gd name="connsiteY597" fmla="*/ 1490025 h 3518656"/>
              <a:gd name="connsiteX598" fmla="*/ 6939539 w 7931326"/>
              <a:gd name="connsiteY598" fmla="*/ 1583015 h 3518656"/>
              <a:gd name="connsiteX599" fmla="*/ 6902837 w 7931326"/>
              <a:gd name="connsiteY599" fmla="*/ 1642173 h 3518656"/>
              <a:gd name="connsiteX600" fmla="*/ 6902343 w 7931326"/>
              <a:gd name="connsiteY600" fmla="*/ 1642559 h 3518656"/>
              <a:gd name="connsiteX601" fmla="*/ 6902054 w 7931326"/>
              <a:gd name="connsiteY601" fmla="*/ 1643001 h 3518656"/>
              <a:gd name="connsiteX602" fmla="*/ 6832640 w 7931326"/>
              <a:gd name="connsiteY602" fmla="*/ 1687257 h 3518656"/>
              <a:gd name="connsiteX603" fmla="*/ 6760124 w 7931326"/>
              <a:gd name="connsiteY603" fmla="*/ 1772433 h 3518656"/>
              <a:gd name="connsiteX604" fmla="*/ 6708550 w 7931326"/>
              <a:gd name="connsiteY604" fmla="*/ 1819006 h 3518656"/>
              <a:gd name="connsiteX605" fmla="*/ 6662914 w 7931326"/>
              <a:gd name="connsiteY605" fmla="*/ 1854639 h 3518656"/>
              <a:gd name="connsiteX606" fmla="*/ 6632751 w 7931326"/>
              <a:gd name="connsiteY606" fmla="*/ 1888709 h 3518656"/>
              <a:gd name="connsiteX607" fmla="*/ 6615404 w 7931326"/>
              <a:gd name="connsiteY607" fmla="*/ 1915590 h 3518656"/>
              <a:gd name="connsiteX608" fmla="*/ 6617748 w 7931326"/>
              <a:gd name="connsiteY608" fmla="*/ 1922779 h 3518656"/>
              <a:gd name="connsiteX609" fmla="*/ 6631032 w 7931326"/>
              <a:gd name="connsiteY609" fmla="*/ 1913246 h 3518656"/>
              <a:gd name="connsiteX610" fmla="*/ 6685732 w 7931326"/>
              <a:gd name="connsiteY610" fmla="*/ 1854482 h 3518656"/>
              <a:gd name="connsiteX611" fmla="*/ 6751997 w 7931326"/>
              <a:gd name="connsiteY611" fmla="*/ 1814004 h 3518656"/>
              <a:gd name="connsiteX612" fmla="*/ 6850769 w 7931326"/>
              <a:gd name="connsiteY612" fmla="*/ 1697728 h 3518656"/>
              <a:gd name="connsiteX613" fmla="*/ 6856083 w 7931326"/>
              <a:gd name="connsiteY613" fmla="*/ 1696947 h 3518656"/>
              <a:gd name="connsiteX614" fmla="*/ 6885152 w 7931326"/>
              <a:gd name="connsiteY614" fmla="*/ 1668815 h 3518656"/>
              <a:gd name="connsiteX615" fmla="*/ 6902054 w 7931326"/>
              <a:gd name="connsiteY615" fmla="*/ 1643001 h 3518656"/>
              <a:gd name="connsiteX616" fmla="*/ 6902500 w 7931326"/>
              <a:gd name="connsiteY616" fmla="*/ 1642716 h 3518656"/>
              <a:gd name="connsiteX617" fmla="*/ 6902837 w 7931326"/>
              <a:gd name="connsiteY617" fmla="*/ 1642173 h 3518656"/>
              <a:gd name="connsiteX618" fmla="*/ 6992052 w 7931326"/>
              <a:gd name="connsiteY618" fmla="*/ 1572387 h 3518656"/>
              <a:gd name="connsiteX619" fmla="*/ 7077383 w 7931326"/>
              <a:gd name="connsiteY619" fmla="*/ 1508310 h 3518656"/>
              <a:gd name="connsiteX620" fmla="*/ 7108953 w 7931326"/>
              <a:gd name="connsiteY620" fmla="*/ 1457361 h 3518656"/>
              <a:gd name="connsiteX621" fmla="*/ 7191471 w 7931326"/>
              <a:gd name="connsiteY621" fmla="*/ 1404537 h 3518656"/>
              <a:gd name="connsiteX622" fmla="*/ 7318688 w 7931326"/>
              <a:gd name="connsiteY622" fmla="*/ 1289198 h 3518656"/>
              <a:gd name="connsiteX623" fmla="*/ 7457782 w 7931326"/>
              <a:gd name="connsiteY623" fmla="*/ 1169952 h 3518656"/>
              <a:gd name="connsiteX624" fmla="*/ 7474817 w 7931326"/>
              <a:gd name="connsiteY624" fmla="*/ 1166358 h 3518656"/>
              <a:gd name="connsiteX625" fmla="*/ 7477317 w 7931326"/>
              <a:gd name="connsiteY625" fmla="*/ 1174485 h 3518656"/>
              <a:gd name="connsiteX626" fmla="*/ 7416366 w 7931326"/>
              <a:gd name="connsiteY626" fmla="*/ 1246845 h 3518656"/>
              <a:gd name="connsiteX627" fmla="*/ 7330096 w 7931326"/>
              <a:gd name="connsiteY627" fmla="*/ 1312016 h 3518656"/>
              <a:gd name="connsiteX628" fmla="*/ 7173186 w 7931326"/>
              <a:gd name="connsiteY628" fmla="*/ 1456424 h 3518656"/>
              <a:gd name="connsiteX629" fmla="*/ 7023777 w 7931326"/>
              <a:gd name="connsiteY629" fmla="*/ 1596924 h 3518656"/>
              <a:gd name="connsiteX630" fmla="*/ 7009711 w 7931326"/>
              <a:gd name="connsiteY630" fmla="*/ 1615835 h 3518656"/>
              <a:gd name="connsiteX631" fmla="*/ 6980017 w 7931326"/>
              <a:gd name="connsiteY631" fmla="*/ 1637246 h 3518656"/>
              <a:gd name="connsiteX632" fmla="*/ 6955793 w 7931326"/>
              <a:gd name="connsiteY632" fmla="*/ 1660376 h 3518656"/>
              <a:gd name="connsiteX633" fmla="*/ 6952355 w 7931326"/>
              <a:gd name="connsiteY633" fmla="*/ 1675223 h 3518656"/>
              <a:gd name="connsiteX634" fmla="*/ 6897655 w 7931326"/>
              <a:gd name="connsiteY634" fmla="*/ 1717420 h 3518656"/>
              <a:gd name="connsiteX635" fmla="*/ 6854833 w 7931326"/>
              <a:gd name="connsiteY635" fmla="*/ 1757742 h 3518656"/>
              <a:gd name="connsiteX636" fmla="*/ 6787786 w 7931326"/>
              <a:gd name="connsiteY636" fmla="*/ 1815255 h 3518656"/>
              <a:gd name="connsiteX637" fmla="*/ 6759186 w 7931326"/>
              <a:gd name="connsiteY637" fmla="*/ 1858390 h 3518656"/>
              <a:gd name="connsiteX638" fmla="*/ 6716833 w 7931326"/>
              <a:gd name="connsiteY638" fmla="*/ 1893554 h 3518656"/>
              <a:gd name="connsiteX639" fmla="*/ 6792006 w 7931326"/>
              <a:gd name="connsiteY639" fmla="*/ 1876831 h 3518656"/>
              <a:gd name="connsiteX640" fmla="*/ 6833578 w 7931326"/>
              <a:gd name="connsiteY640" fmla="*/ 1895585 h 3518656"/>
              <a:gd name="connsiteX641" fmla="*/ 6804978 w 7931326"/>
              <a:gd name="connsiteY641" fmla="*/ 1941221 h 3518656"/>
              <a:gd name="connsiteX642" fmla="*/ 6767626 w 7931326"/>
              <a:gd name="connsiteY642" fmla="*/ 1973103 h 3518656"/>
              <a:gd name="connsiteX643" fmla="*/ 6746527 w 7931326"/>
              <a:gd name="connsiteY643" fmla="*/ 1993264 h 3518656"/>
              <a:gd name="connsiteX644" fmla="*/ 6729335 w 7931326"/>
              <a:gd name="connsiteY644" fmla="*/ 2012643 h 3518656"/>
              <a:gd name="connsiteX645" fmla="*/ 6758405 w 7931326"/>
              <a:gd name="connsiteY645" fmla="*/ 1994827 h 3518656"/>
              <a:gd name="connsiteX646" fmla="*/ 6892654 w 7931326"/>
              <a:gd name="connsiteY646" fmla="*/ 1906525 h 3518656"/>
              <a:gd name="connsiteX647" fmla="*/ 6949229 w 7931326"/>
              <a:gd name="connsiteY647" fmla="*/ 1850575 h 3518656"/>
              <a:gd name="connsiteX648" fmla="*/ 6965483 w 7931326"/>
              <a:gd name="connsiteY648" fmla="*/ 1828695 h 3518656"/>
              <a:gd name="connsiteX649" fmla="*/ 6992520 w 7931326"/>
              <a:gd name="connsiteY649" fmla="*/ 1810254 h 3518656"/>
              <a:gd name="connsiteX650" fmla="*/ 7009399 w 7931326"/>
              <a:gd name="connsiteY650" fmla="*/ 1791656 h 3518656"/>
              <a:gd name="connsiteX651" fmla="*/ 7013463 w 7931326"/>
              <a:gd name="connsiteY651" fmla="*/ 1780091 h 3518656"/>
              <a:gd name="connsiteX652" fmla="*/ 7121456 w 7931326"/>
              <a:gd name="connsiteY652" fmla="*/ 1696478 h 3518656"/>
              <a:gd name="connsiteX653" fmla="*/ 7229605 w 7931326"/>
              <a:gd name="connsiteY653" fmla="*/ 1613647 h 3518656"/>
              <a:gd name="connsiteX654" fmla="*/ 7345725 w 7931326"/>
              <a:gd name="connsiteY654" fmla="*/ 1512061 h 3518656"/>
              <a:gd name="connsiteX655" fmla="*/ 7460908 w 7931326"/>
              <a:gd name="connsiteY655" fmla="*/ 1437044 h 3518656"/>
              <a:gd name="connsiteX656" fmla="*/ 7489820 w 7931326"/>
              <a:gd name="connsiteY656" fmla="*/ 1400786 h 3518656"/>
              <a:gd name="connsiteX657" fmla="*/ 7522328 w 7931326"/>
              <a:gd name="connsiteY657" fmla="*/ 1368279 h 3518656"/>
              <a:gd name="connsiteX658" fmla="*/ 7565462 w 7931326"/>
              <a:gd name="connsiteY658" fmla="*/ 1339678 h 3518656"/>
              <a:gd name="connsiteX659" fmla="*/ 7610472 w 7931326"/>
              <a:gd name="connsiteY659" fmla="*/ 1321862 h 3518656"/>
              <a:gd name="connsiteX660" fmla="*/ 7592187 w 7931326"/>
              <a:gd name="connsiteY660" fmla="*/ 1361246 h 3518656"/>
              <a:gd name="connsiteX661" fmla="*/ 7533736 w 7931326"/>
              <a:gd name="connsiteY661" fmla="*/ 1409694 h 3518656"/>
              <a:gd name="connsiteX662" fmla="*/ 7432776 w 7931326"/>
              <a:gd name="connsiteY662" fmla="*/ 1482836 h 3518656"/>
              <a:gd name="connsiteX663" fmla="*/ 7345256 w 7931326"/>
              <a:gd name="connsiteY663" fmla="*/ 1571606 h 3518656"/>
              <a:gd name="connsiteX664" fmla="*/ 7229917 w 7931326"/>
              <a:gd name="connsiteY664" fmla="*/ 1681787 h 3518656"/>
              <a:gd name="connsiteX665" fmla="*/ 7090668 w 7931326"/>
              <a:gd name="connsiteY665" fmla="*/ 1801971 h 3518656"/>
              <a:gd name="connsiteX666" fmla="*/ 7073163 w 7931326"/>
              <a:gd name="connsiteY666" fmla="*/ 1829789 h 3518656"/>
              <a:gd name="connsiteX667" fmla="*/ 7045970 w 7931326"/>
              <a:gd name="connsiteY667" fmla="*/ 1849169 h 3518656"/>
              <a:gd name="connsiteX668" fmla="*/ 6997521 w 7931326"/>
              <a:gd name="connsiteY668" fmla="*/ 1909495 h 3518656"/>
              <a:gd name="connsiteX669" fmla="*/ 6973610 w 7931326"/>
              <a:gd name="connsiteY669" fmla="*/ 1961069 h 3518656"/>
              <a:gd name="connsiteX670" fmla="*/ 6781848 w 7931326"/>
              <a:gd name="connsiteY670" fmla="*/ 2128920 h 3518656"/>
              <a:gd name="connsiteX671" fmla="*/ 6668697 w 7931326"/>
              <a:gd name="connsiteY671" fmla="*/ 2233631 h 3518656"/>
              <a:gd name="connsiteX672" fmla="*/ 6615247 w 7931326"/>
              <a:gd name="connsiteY672" fmla="*/ 2291925 h 3518656"/>
              <a:gd name="connsiteX673" fmla="*/ 6524758 w 7931326"/>
              <a:gd name="connsiteY673" fmla="*/ 2351939 h 3518656"/>
              <a:gd name="connsiteX674" fmla="*/ 6442239 w 7931326"/>
              <a:gd name="connsiteY674" fmla="*/ 2419923 h 3518656"/>
              <a:gd name="connsiteX675" fmla="*/ 6363003 w 7931326"/>
              <a:gd name="connsiteY675" fmla="*/ 2486813 h 3518656"/>
              <a:gd name="connsiteX676" fmla="*/ 6347218 w 7931326"/>
              <a:gd name="connsiteY676" fmla="*/ 2509005 h 3518656"/>
              <a:gd name="connsiteX677" fmla="*/ 6445209 w 7931326"/>
              <a:gd name="connsiteY677" fmla="*/ 2439771 h 3518656"/>
              <a:gd name="connsiteX678" fmla="*/ 6503190 w 7931326"/>
              <a:gd name="connsiteY678" fmla="*/ 2393198 h 3518656"/>
              <a:gd name="connsiteX679" fmla="*/ 6546482 w 7931326"/>
              <a:gd name="connsiteY679" fmla="*/ 2369130 h 3518656"/>
              <a:gd name="connsiteX680" fmla="*/ 6597431 w 7931326"/>
              <a:gd name="connsiteY680" fmla="*/ 2348344 h 3518656"/>
              <a:gd name="connsiteX681" fmla="*/ 6580708 w 7931326"/>
              <a:gd name="connsiteY681" fmla="*/ 2330528 h 3518656"/>
              <a:gd name="connsiteX682" fmla="*/ 6610402 w 7931326"/>
              <a:gd name="connsiteY682" fmla="*/ 2312868 h 3518656"/>
              <a:gd name="connsiteX683" fmla="*/ 6634471 w 7931326"/>
              <a:gd name="connsiteY683" fmla="*/ 2305991 h 3518656"/>
              <a:gd name="connsiteX684" fmla="*/ 6634002 w 7931326"/>
              <a:gd name="connsiteY684" fmla="*/ 2322870 h 3518656"/>
              <a:gd name="connsiteX685" fmla="*/ 6676198 w 7931326"/>
              <a:gd name="connsiteY685" fmla="*/ 2289894 h 3518656"/>
              <a:gd name="connsiteX686" fmla="*/ 6709956 w 7931326"/>
              <a:gd name="connsiteY686" fmla="*/ 2257855 h 3518656"/>
              <a:gd name="connsiteX687" fmla="*/ 6751685 w 7931326"/>
              <a:gd name="connsiteY687" fmla="*/ 2219409 h 3518656"/>
              <a:gd name="connsiteX688" fmla="*/ 6799508 w 7931326"/>
              <a:gd name="connsiteY688" fmla="*/ 2169866 h 3518656"/>
              <a:gd name="connsiteX689" fmla="*/ 6790599 w 7931326"/>
              <a:gd name="connsiteY689" fmla="*/ 2137515 h 3518656"/>
              <a:gd name="connsiteX690" fmla="*/ 6876869 w 7931326"/>
              <a:gd name="connsiteY690" fmla="*/ 2063592 h 3518656"/>
              <a:gd name="connsiteX691" fmla="*/ 6916253 w 7931326"/>
              <a:gd name="connsiteY691" fmla="*/ 2070938 h 3518656"/>
              <a:gd name="connsiteX692" fmla="*/ 6871399 w 7931326"/>
              <a:gd name="connsiteY692" fmla="*/ 2108290 h 3518656"/>
              <a:gd name="connsiteX693" fmla="*/ 6830140 w 7931326"/>
              <a:gd name="connsiteY693" fmla="*/ 2145017 h 3518656"/>
              <a:gd name="connsiteX694" fmla="*/ 6831234 w 7931326"/>
              <a:gd name="connsiteY694" fmla="*/ 2165021 h 3518656"/>
              <a:gd name="connsiteX695" fmla="*/ 6827014 w 7931326"/>
              <a:gd name="connsiteY695" fmla="*/ 2185964 h 3518656"/>
              <a:gd name="connsiteX696" fmla="*/ 6778253 w 7931326"/>
              <a:gd name="connsiteY696" fmla="*/ 2233162 h 3518656"/>
              <a:gd name="connsiteX697" fmla="*/ 6726679 w 7931326"/>
              <a:gd name="connsiteY697" fmla="*/ 2275672 h 3518656"/>
              <a:gd name="connsiteX698" fmla="*/ 6749028 w 7931326"/>
              <a:gd name="connsiteY698" fmla="*/ 2275672 h 3518656"/>
              <a:gd name="connsiteX699" fmla="*/ 6767469 w 7931326"/>
              <a:gd name="connsiteY699" fmla="*/ 2276140 h 3518656"/>
              <a:gd name="connsiteX700" fmla="*/ 6712144 w 7931326"/>
              <a:gd name="connsiteY700" fmla="*/ 2328496 h 3518656"/>
              <a:gd name="connsiteX701" fmla="*/ 6635877 w 7931326"/>
              <a:gd name="connsiteY701" fmla="*/ 2383508 h 3518656"/>
              <a:gd name="connsiteX702" fmla="*/ 6591179 w 7931326"/>
              <a:gd name="connsiteY702" fmla="*/ 2427112 h 3518656"/>
              <a:gd name="connsiteX703" fmla="*/ 6559297 w 7931326"/>
              <a:gd name="connsiteY703" fmla="*/ 2448523 h 3518656"/>
              <a:gd name="connsiteX704" fmla="*/ 6482717 w 7931326"/>
              <a:gd name="connsiteY704" fmla="*/ 2505724 h 3518656"/>
              <a:gd name="connsiteX705" fmla="*/ 6418641 w 7931326"/>
              <a:gd name="connsiteY705" fmla="*/ 2574646 h 3518656"/>
              <a:gd name="connsiteX706" fmla="*/ 6456149 w 7931326"/>
              <a:gd name="connsiteY706" fmla="*/ 2549640 h 3518656"/>
              <a:gd name="connsiteX707" fmla="*/ 6534760 w 7931326"/>
              <a:gd name="connsiteY707" fmla="*/ 2485563 h 3518656"/>
              <a:gd name="connsiteX708" fmla="*/ 6561642 w 7931326"/>
              <a:gd name="connsiteY708" fmla="*/ 2466965 h 3518656"/>
              <a:gd name="connsiteX709" fmla="*/ 6577582 w 7931326"/>
              <a:gd name="connsiteY709" fmla="*/ 2459619 h 3518656"/>
              <a:gd name="connsiteX710" fmla="*/ 6553671 w 7931326"/>
              <a:gd name="connsiteY710" fmla="*/ 2480562 h 3518656"/>
              <a:gd name="connsiteX711" fmla="*/ 6524133 w 7931326"/>
              <a:gd name="connsiteY711" fmla="*/ 2507130 h 3518656"/>
              <a:gd name="connsiteX712" fmla="*/ 6431143 w 7931326"/>
              <a:gd name="connsiteY712" fmla="*/ 2586679 h 3518656"/>
              <a:gd name="connsiteX713" fmla="*/ 6336122 w 7931326"/>
              <a:gd name="connsiteY713" fmla="*/ 2664978 h 3518656"/>
              <a:gd name="connsiteX714" fmla="*/ 6262355 w 7931326"/>
              <a:gd name="connsiteY714" fmla="*/ 2719991 h 3518656"/>
              <a:gd name="connsiteX715" fmla="*/ 6190933 w 7931326"/>
              <a:gd name="connsiteY715" fmla="*/ 2780630 h 3518656"/>
              <a:gd name="connsiteX716" fmla="*/ 6285954 w 7931326"/>
              <a:gd name="connsiteY716" fmla="*/ 2715771 h 3518656"/>
              <a:gd name="connsiteX717" fmla="*/ 6374880 w 7931326"/>
              <a:gd name="connsiteY717" fmla="*/ 2640442 h 3518656"/>
              <a:gd name="connsiteX718" fmla="*/ 6396448 w 7931326"/>
              <a:gd name="connsiteY718" fmla="*/ 2658258 h 3518656"/>
              <a:gd name="connsiteX719" fmla="*/ 6303302 w 7931326"/>
              <a:gd name="connsiteY719" fmla="*/ 2742652 h 3518656"/>
              <a:gd name="connsiteX720" fmla="*/ 6338153 w 7931326"/>
              <a:gd name="connsiteY720" fmla="*/ 2732181 h 3518656"/>
              <a:gd name="connsiteX721" fmla="*/ 6320337 w 7931326"/>
              <a:gd name="connsiteY721" fmla="*/ 2774847 h 3518656"/>
              <a:gd name="connsiteX722" fmla="*/ 6249540 w 7931326"/>
              <a:gd name="connsiteY722" fmla="*/ 2832985 h 3518656"/>
              <a:gd name="connsiteX723" fmla="*/ 6176554 w 7931326"/>
              <a:gd name="connsiteY723" fmla="*/ 2889717 h 3518656"/>
              <a:gd name="connsiteX724" fmla="*/ 6018862 w 7931326"/>
              <a:gd name="connsiteY724" fmla="*/ 2987395 h 3518656"/>
              <a:gd name="connsiteX725" fmla="*/ 5872111 w 7931326"/>
              <a:gd name="connsiteY725" fmla="*/ 3075228 h 3518656"/>
              <a:gd name="connsiteX726" fmla="*/ 5860702 w 7931326"/>
              <a:gd name="connsiteY726" fmla="*/ 3075228 h 3518656"/>
              <a:gd name="connsiteX727" fmla="*/ 5834602 w 7931326"/>
              <a:gd name="connsiteY727" fmla="*/ 3095388 h 3518656"/>
              <a:gd name="connsiteX728" fmla="*/ 5713637 w 7931326"/>
              <a:gd name="connsiteY728" fmla="*/ 3162591 h 3518656"/>
              <a:gd name="connsiteX729" fmla="*/ 5584076 w 7931326"/>
              <a:gd name="connsiteY729" fmla="*/ 3233857 h 3518656"/>
              <a:gd name="connsiteX730" fmla="*/ 5558133 w 7931326"/>
              <a:gd name="connsiteY730" fmla="*/ 3245891 h 3518656"/>
              <a:gd name="connsiteX731" fmla="*/ 5527814 w 7931326"/>
              <a:gd name="connsiteY731" fmla="*/ 3260738 h 3518656"/>
              <a:gd name="connsiteX732" fmla="*/ 5465769 w 7931326"/>
              <a:gd name="connsiteY732" fmla="*/ 3292777 h 3518656"/>
              <a:gd name="connsiteX733" fmla="*/ 5333707 w 7931326"/>
              <a:gd name="connsiteY733" fmla="*/ 3356072 h 3518656"/>
              <a:gd name="connsiteX734" fmla="*/ 5112407 w 7931326"/>
              <a:gd name="connsiteY734" fmla="*/ 3405771 h 3518656"/>
              <a:gd name="connsiteX735" fmla="*/ 4994568 w 7931326"/>
              <a:gd name="connsiteY735" fmla="*/ 3403583 h 3518656"/>
              <a:gd name="connsiteX736" fmla="*/ 4939399 w 7931326"/>
              <a:gd name="connsiteY736" fmla="*/ 3392643 h 3518656"/>
              <a:gd name="connsiteX737" fmla="*/ 4760453 w 7931326"/>
              <a:gd name="connsiteY737" fmla="*/ 3342007 h 3518656"/>
              <a:gd name="connsiteX738" fmla="*/ 4765297 w 7931326"/>
              <a:gd name="connsiteY738" fmla="*/ 3347789 h 3518656"/>
              <a:gd name="connsiteX739" fmla="*/ 4745605 w 7931326"/>
              <a:gd name="connsiteY739" fmla="*/ 3341225 h 3518656"/>
              <a:gd name="connsiteX740" fmla="*/ 4715911 w 7931326"/>
              <a:gd name="connsiteY740" fmla="*/ 3319970 h 3518656"/>
              <a:gd name="connsiteX741" fmla="*/ 4707472 w 7931326"/>
              <a:gd name="connsiteY741" fmla="*/ 3307155 h 3518656"/>
              <a:gd name="connsiteX742" fmla="*/ 4636206 w 7931326"/>
              <a:gd name="connsiteY742" fmla="*/ 3234951 h 3518656"/>
              <a:gd name="connsiteX743" fmla="*/ 4532901 w 7931326"/>
              <a:gd name="connsiteY743" fmla="*/ 3098514 h 3518656"/>
              <a:gd name="connsiteX744" fmla="*/ 4478826 w 7931326"/>
              <a:gd name="connsiteY744" fmla="*/ 2938947 h 3518656"/>
              <a:gd name="connsiteX745" fmla="*/ 4445225 w 7931326"/>
              <a:gd name="connsiteY745" fmla="*/ 2856115 h 3518656"/>
              <a:gd name="connsiteX746" fmla="*/ 4437879 w 7931326"/>
              <a:gd name="connsiteY746" fmla="*/ 2856272 h 3518656"/>
              <a:gd name="connsiteX747" fmla="*/ 4438817 w 7931326"/>
              <a:gd name="connsiteY747" fmla="*/ 2782192 h 3518656"/>
              <a:gd name="connsiteX748" fmla="*/ 4444756 w 7931326"/>
              <a:gd name="connsiteY748" fmla="*/ 2740621 h 3518656"/>
              <a:gd name="connsiteX749" fmla="*/ 4452258 w 7931326"/>
              <a:gd name="connsiteY749" fmla="*/ 2706081 h 3518656"/>
              <a:gd name="connsiteX750" fmla="*/ 4462416 w 7931326"/>
              <a:gd name="connsiteY750" fmla="*/ 2616061 h 3518656"/>
              <a:gd name="connsiteX751" fmla="*/ 4482890 w 7931326"/>
              <a:gd name="connsiteY751" fmla="*/ 2544639 h 3518656"/>
              <a:gd name="connsiteX752" fmla="*/ 4495705 w 7931326"/>
              <a:gd name="connsiteY752" fmla="*/ 2519633 h 3518656"/>
              <a:gd name="connsiteX753" fmla="*/ 4498675 w 7931326"/>
              <a:gd name="connsiteY753" fmla="*/ 2491814 h 3518656"/>
              <a:gd name="connsiteX754" fmla="*/ 4500238 w 7931326"/>
              <a:gd name="connsiteY754" fmla="*/ 2478061 h 3518656"/>
              <a:gd name="connsiteX755" fmla="*/ 4500550 w 7931326"/>
              <a:gd name="connsiteY755" fmla="*/ 2474779 h 3518656"/>
              <a:gd name="connsiteX756" fmla="*/ 4500706 w 7931326"/>
              <a:gd name="connsiteY756" fmla="*/ 2472904 h 3518656"/>
              <a:gd name="connsiteX757" fmla="*/ 4501019 w 7931326"/>
              <a:gd name="connsiteY757" fmla="*/ 2469153 h 3518656"/>
              <a:gd name="connsiteX758" fmla="*/ 4503051 w 7931326"/>
              <a:gd name="connsiteY758" fmla="*/ 2439302 h 3518656"/>
              <a:gd name="connsiteX759" fmla="*/ 4507427 w 7931326"/>
              <a:gd name="connsiteY759" fmla="*/ 2379758 h 3518656"/>
              <a:gd name="connsiteX760" fmla="*/ 4555562 w 7931326"/>
              <a:gd name="connsiteY760" fmla="*/ 2141422 h 3518656"/>
              <a:gd name="connsiteX761" fmla="*/ 4572597 w 7931326"/>
              <a:gd name="connsiteY761" fmla="*/ 2094380 h 3518656"/>
              <a:gd name="connsiteX762" fmla="*/ 4589320 w 7931326"/>
              <a:gd name="connsiteY762" fmla="*/ 1980761 h 3518656"/>
              <a:gd name="connsiteX763" fmla="*/ 4615732 w 7931326"/>
              <a:gd name="connsiteY763" fmla="*/ 1858546 h 3518656"/>
              <a:gd name="connsiteX764" fmla="*/ 4627454 w 7931326"/>
              <a:gd name="connsiteY764" fmla="*/ 1733361 h 3518656"/>
              <a:gd name="connsiteX765" fmla="*/ 4646677 w 7931326"/>
              <a:gd name="connsiteY765" fmla="*/ 1681631 h 3518656"/>
              <a:gd name="connsiteX766" fmla="*/ 4656367 w 7931326"/>
              <a:gd name="connsiteY766" fmla="*/ 1655844 h 3518656"/>
              <a:gd name="connsiteX767" fmla="*/ 4665275 w 7931326"/>
              <a:gd name="connsiteY767" fmla="*/ 1632870 h 3518656"/>
              <a:gd name="connsiteX768" fmla="*/ 4684811 w 7931326"/>
              <a:gd name="connsiteY768" fmla="*/ 1532222 h 3518656"/>
              <a:gd name="connsiteX769" fmla="*/ 4695438 w 7931326"/>
              <a:gd name="connsiteY769" fmla="*/ 1502528 h 3518656"/>
              <a:gd name="connsiteX770" fmla="*/ 4705440 w 7931326"/>
              <a:gd name="connsiteY770" fmla="*/ 1473459 h 3518656"/>
              <a:gd name="connsiteX771" fmla="*/ 4712473 w 7931326"/>
              <a:gd name="connsiteY771" fmla="*/ 1403130 h 3518656"/>
              <a:gd name="connsiteX772" fmla="*/ 4715911 w 7931326"/>
              <a:gd name="connsiteY772" fmla="*/ 1371248 h 3518656"/>
              <a:gd name="connsiteX773" fmla="*/ 4714817 w 7931326"/>
              <a:gd name="connsiteY773" fmla="*/ 1355151 h 3518656"/>
              <a:gd name="connsiteX774" fmla="*/ 4712004 w 7931326"/>
              <a:gd name="connsiteY774" fmla="*/ 1339210 h 3518656"/>
              <a:gd name="connsiteX775" fmla="*/ 4710754 w 7931326"/>
              <a:gd name="connsiteY775" fmla="*/ 1313422 h 3518656"/>
              <a:gd name="connsiteX776" fmla="*/ 4709816 w 7931326"/>
              <a:gd name="connsiteY776" fmla="*/ 1302170 h 3518656"/>
              <a:gd name="connsiteX777" fmla="*/ 4708253 w 7931326"/>
              <a:gd name="connsiteY777" fmla="*/ 1292949 h 3518656"/>
              <a:gd name="connsiteX778" fmla="*/ 4707159 w 7931326"/>
              <a:gd name="connsiteY778" fmla="*/ 1284197 h 3518656"/>
              <a:gd name="connsiteX779" fmla="*/ 4705440 w 7931326"/>
              <a:gd name="connsiteY779" fmla="*/ 1278102 h 3518656"/>
              <a:gd name="connsiteX780" fmla="*/ 4704815 w 7931326"/>
              <a:gd name="connsiteY780" fmla="*/ 1273882 h 3518656"/>
              <a:gd name="connsiteX781" fmla="*/ 4704190 w 7931326"/>
              <a:gd name="connsiteY781" fmla="*/ 1272007 h 3518656"/>
              <a:gd name="connsiteX782" fmla="*/ 4708253 w 7931326"/>
              <a:gd name="connsiteY782" fmla="*/ 1268256 h 3518656"/>
              <a:gd name="connsiteX783" fmla="*/ 4708878 w 7931326"/>
              <a:gd name="connsiteY783" fmla="*/ 1265443 h 3518656"/>
              <a:gd name="connsiteX784" fmla="*/ 4704190 w 7931326"/>
              <a:gd name="connsiteY784" fmla="*/ 1261848 h 3518656"/>
              <a:gd name="connsiteX785" fmla="*/ 4700439 w 7931326"/>
              <a:gd name="connsiteY785" fmla="*/ 1261379 h 3518656"/>
              <a:gd name="connsiteX786" fmla="*/ 4699501 w 7931326"/>
              <a:gd name="connsiteY786" fmla="*/ 1258723 h 3518656"/>
              <a:gd name="connsiteX787" fmla="*/ 4702002 w 7931326"/>
              <a:gd name="connsiteY787" fmla="*/ 1247314 h 3518656"/>
              <a:gd name="connsiteX788" fmla="*/ 4713723 w 7931326"/>
              <a:gd name="connsiteY788" fmla="*/ 1246532 h 3518656"/>
              <a:gd name="connsiteX789" fmla="*/ 4720600 w 7931326"/>
              <a:gd name="connsiteY789" fmla="*/ 1246845 h 3518656"/>
              <a:gd name="connsiteX790" fmla="*/ 4726851 w 7931326"/>
              <a:gd name="connsiteY790" fmla="*/ 1248720 h 3518656"/>
              <a:gd name="connsiteX791" fmla="*/ 4733259 w 7931326"/>
              <a:gd name="connsiteY791" fmla="*/ 1251377 h 3518656"/>
              <a:gd name="connsiteX792" fmla="*/ 4737010 w 7931326"/>
              <a:gd name="connsiteY792" fmla="*/ 1252627 h 3518656"/>
              <a:gd name="connsiteX793" fmla="*/ 4739823 w 7931326"/>
              <a:gd name="connsiteY793" fmla="*/ 1254659 h 3518656"/>
              <a:gd name="connsiteX794" fmla="*/ 4746699 w 7931326"/>
              <a:gd name="connsiteY794" fmla="*/ 1259191 h 3518656"/>
              <a:gd name="connsiteX795" fmla="*/ 4754201 w 7931326"/>
              <a:gd name="connsiteY795" fmla="*/ 1268568 h 3518656"/>
              <a:gd name="connsiteX796" fmla="*/ 4772643 w 7931326"/>
              <a:gd name="connsiteY796" fmla="*/ 1260598 h 3518656"/>
              <a:gd name="connsiteX797" fmla="*/ 4765454 w 7931326"/>
              <a:gd name="connsiteY797" fmla="*/ 1235436 h 3518656"/>
              <a:gd name="connsiteX798" fmla="*/ 4759359 w 7931326"/>
              <a:gd name="connsiteY798" fmla="*/ 1227778 h 3518656"/>
              <a:gd name="connsiteX799" fmla="*/ 4750919 w 7931326"/>
              <a:gd name="connsiteY799" fmla="*/ 1220120 h 3518656"/>
              <a:gd name="connsiteX800" fmla="*/ 4740448 w 7931326"/>
              <a:gd name="connsiteY800" fmla="*/ 1212618 h 3518656"/>
              <a:gd name="connsiteX801" fmla="*/ 4734353 w 7931326"/>
              <a:gd name="connsiteY801" fmla="*/ 1209336 h 3518656"/>
              <a:gd name="connsiteX802" fmla="*/ 4727633 w 7931326"/>
              <a:gd name="connsiteY802" fmla="*/ 1206523 h 3518656"/>
              <a:gd name="connsiteX803" fmla="*/ 4702471 w 7931326"/>
              <a:gd name="connsiteY803" fmla="*/ 1201991 h 3518656"/>
              <a:gd name="connsiteX804" fmla="*/ 4689655 w 7931326"/>
              <a:gd name="connsiteY804" fmla="*/ 1202616 h 3518656"/>
              <a:gd name="connsiteX805" fmla="*/ 4676683 w 7931326"/>
              <a:gd name="connsiteY805" fmla="*/ 1204179 h 3518656"/>
              <a:gd name="connsiteX806" fmla="*/ 4643864 w 7931326"/>
              <a:gd name="connsiteY806" fmla="*/ 1207930 h 3518656"/>
              <a:gd name="connsiteX807" fmla="*/ 4619796 w 7931326"/>
              <a:gd name="connsiteY807" fmla="*/ 1184018 h 3518656"/>
              <a:gd name="connsiteX808" fmla="*/ 4603542 w 7931326"/>
              <a:gd name="connsiteY808" fmla="*/ 1187925 h 3518656"/>
              <a:gd name="connsiteX809" fmla="*/ 4589320 w 7931326"/>
              <a:gd name="connsiteY809" fmla="*/ 1207461 h 3518656"/>
              <a:gd name="connsiteX810" fmla="*/ 4561814 w 7931326"/>
              <a:gd name="connsiteY810" fmla="*/ 1212618 h 3518656"/>
              <a:gd name="connsiteX811" fmla="*/ 4546967 w 7931326"/>
              <a:gd name="connsiteY811" fmla="*/ 1208711 h 3518656"/>
              <a:gd name="connsiteX812" fmla="*/ 4530401 w 7931326"/>
              <a:gd name="connsiteY812" fmla="*/ 1209493 h 3518656"/>
              <a:gd name="connsiteX813" fmla="*/ 4525243 w 7931326"/>
              <a:gd name="connsiteY813" fmla="*/ 1213243 h 3518656"/>
              <a:gd name="connsiteX814" fmla="*/ 4537590 w 7931326"/>
              <a:gd name="connsiteY814" fmla="*/ 1264349 h 3518656"/>
              <a:gd name="connsiteX815" fmla="*/ 4595571 w 7931326"/>
              <a:gd name="connsiteY815" fmla="*/ 1244813 h 3518656"/>
              <a:gd name="connsiteX816" fmla="*/ 4638863 w 7931326"/>
              <a:gd name="connsiteY816" fmla="*/ 1226997 h 3518656"/>
              <a:gd name="connsiteX817" fmla="*/ 4681059 w 7931326"/>
              <a:gd name="connsiteY817" fmla="*/ 1226528 h 3518656"/>
              <a:gd name="connsiteX818" fmla="*/ 4701689 w 7931326"/>
              <a:gd name="connsiteY818" fmla="*/ 1231998 h 3518656"/>
              <a:gd name="connsiteX819" fmla="*/ 4706222 w 7931326"/>
              <a:gd name="connsiteY819" fmla="*/ 1231216 h 3518656"/>
              <a:gd name="connsiteX820" fmla="*/ 4708722 w 7931326"/>
              <a:gd name="connsiteY820" fmla="*/ 1233092 h 3518656"/>
              <a:gd name="connsiteX821" fmla="*/ 4694969 w 7931326"/>
              <a:gd name="connsiteY821" fmla="*/ 1250439 h 3518656"/>
              <a:gd name="connsiteX822" fmla="*/ 4688249 w 7931326"/>
              <a:gd name="connsiteY822" fmla="*/ 1258254 h 3518656"/>
              <a:gd name="connsiteX823" fmla="*/ 4684654 w 7931326"/>
              <a:gd name="connsiteY823" fmla="*/ 1263255 h 3518656"/>
              <a:gd name="connsiteX824" fmla="*/ 4682310 w 7931326"/>
              <a:gd name="connsiteY824" fmla="*/ 1264505 h 3518656"/>
              <a:gd name="connsiteX825" fmla="*/ 4679184 w 7931326"/>
              <a:gd name="connsiteY825" fmla="*/ 1260285 h 3518656"/>
              <a:gd name="connsiteX826" fmla="*/ 4627610 w 7931326"/>
              <a:gd name="connsiteY826" fmla="*/ 1265599 h 3518656"/>
              <a:gd name="connsiteX827" fmla="*/ 4592758 w 7931326"/>
              <a:gd name="connsiteY827" fmla="*/ 1273101 h 3518656"/>
              <a:gd name="connsiteX828" fmla="*/ 4553218 w 7931326"/>
              <a:gd name="connsiteY828" fmla="*/ 1282478 h 3518656"/>
              <a:gd name="connsiteX829" fmla="*/ 4540403 w 7931326"/>
              <a:gd name="connsiteY829" fmla="*/ 1291074 h 3518656"/>
              <a:gd name="connsiteX830" fmla="*/ 4527744 w 7931326"/>
              <a:gd name="connsiteY830" fmla="*/ 1297481 h 3518656"/>
              <a:gd name="connsiteX831" fmla="*/ 4500862 w 7931326"/>
              <a:gd name="connsiteY831" fmla="*/ 1315298 h 3518656"/>
              <a:gd name="connsiteX832" fmla="*/ 4423657 w 7931326"/>
              <a:gd name="connsiteY832" fmla="*/ 1369841 h 3518656"/>
              <a:gd name="connsiteX833" fmla="*/ 4336294 w 7931326"/>
              <a:gd name="connsiteY833" fmla="*/ 1436732 h 3518656"/>
              <a:gd name="connsiteX834" fmla="*/ 4314258 w 7931326"/>
              <a:gd name="connsiteY834" fmla="*/ 1459549 h 3518656"/>
              <a:gd name="connsiteX835" fmla="*/ 4293472 w 7931326"/>
              <a:gd name="connsiteY835" fmla="*/ 1473146 h 3518656"/>
              <a:gd name="connsiteX836" fmla="*/ 4305662 w 7931326"/>
              <a:gd name="connsiteY836" fmla="*/ 1441420 h 3518656"/>
              <a:gd name="connsiteX837" fmla="*/ 4341295 w 7931326"/>
              <a:gd name="connsiteY837" fmla="*/ 1397660 h 3518656"/>
              <a:gd name="connsiteX838" fmla="*/ 4285032 w 7931326"/>
              <a:gd name="connsiteY838" fmla="*/ 1422666 h 3518656"/>
              <a:gd name="connsiteX839" fmla="*/ 4223769 w 7931326"/>
              <a:gd name="connsiteY839" fmla="*/ 1495339 h 3518656"/>
              <a:gd name="connsiteX840" fmla="*/ 4082487 w 7931326"/>
              <a:gd name="connsiteY840" fmla="*/ 1640997 h 3518656"/>
              <a:gd name="connsiteX841" fmla="*/ 4077485 w 7931326"/>
              <a:gd name="connsiteY841" fmla="*/ 1642091 h 3518656"/>
              <a:gd name="connsiteX842" fmla="*/ 3945268 w 7931326"/>
              <a:gd name="connsiteY842" fmla="*/ 1797438 h 3518656"/>
              <a:gd name="connsiteX843" fmla="*/ 3913854 w 7931326"/>
              <a:gd name="connsiteY843" fmla="*/ 1840729 h 3518656"/>
              <a:gd name="connsiteX844" fmla="*/ 3890099 w 7931326"/>
              <a:gd name="connsiteY844" fmla="*/ 1882301 h 3518656"/>
              <a:gd name="connsiteX845" fmla="*/ 3904321 w 7931326"/>
              <a:gd name="connsiteY845" fmla="*/ 1881363 h 3518656"/>
              <a:gd name="connsiteX846" fmla="*/ 3884942 w 7931326"/>
              <a:gd name="connsiteY846" fmla="*/ 1911370 h 3518656"/>
              <a:gd name="connsiteX847" fmla="*/ 3874471 w 7931326"/>
              <a:gd name="connsiteY847" fmla="*/ 1916371 h 3518656"/>
              <a:gd name="connsiteX848" fmla="*/ 3860249 w 7931326"/>
              <a:gd name="connsiteY848" fmla="*/ 1932938 h 3518656"/>
              <a:gd name="connsiteX849" fmla="*/ 3851497 w 7931326"/>
              <a:gd name="connsiteY849" fmla="*/ 1959975 h 3518656"/>
              <a:gd name="connsiteX850" fmla="*/ 3850246 w 7931326"/>
              <a:gd name="connsiteY850" fmla="*/ 1984512 h 3518656"/>
              <a:gd name="connsiteX851" fmla="*/ 3786482 w 7931326"/>
              <a:gd name="connsiteY851" fmla="*/ 2072500 h 3518656"/>
              <a:gd name="connsiteX852" fmla="*/ 3726156 w 7931326"/>
              <a:gd name="connsiteY852" fmla="*/ 2144861 h 3518656"/>
              <a:gd name="connsiteX853" fmla="*/ 3688647 w 7931326"/>
              <a:gd name="connsiteY853" fmla="*/ 2204718 h 3518656"/>
              <a:gd name="connsiteX854" fmla="*/ 3650983 w 7931326"/>
              <a:gd name="connsiteY854" fmla="*/ 2227848 h 3518656"/>
              <a:gd name="connsiteX855" fmla="*/ 3594876 w 7931326"/>
              <a:gd name="connsiteY855" fmla="*/ 2325839 h 3518656"/>
              <a:gd name="connsiteX856" fmla="*/ 3585186 w 7931326"/>
              <a:gd name="connsiteY856" fmla="*/ 2292082 h 3518656"/>
              <a:gd name="connsiteX857" fmla="*/ 3590656 w 7931326"/>
              <a:gd name="connsiteY857" fmla="*/ 2242383 h 3518656"/>
              <a:gd name="connsiteX858" fmla="*/ 3554867 w 7931326"/>
              <a:gd name="connsiteY858" fmla="*/ 2297708 h 3518656"/>
              <a:gd name="connsiteX859" fmla="*/ 3533456 w 7931326"/>
              <a:gd name="connsiteY859" fmla="*/ 2376319 h 3518656"/>
              <a:gd name="connsiteX860" fmla="*/ 3376077 w 7931326"/>
              <a:gd name="connsiteY860" fmla="*/ 2587461 h 3518656"/>
              <a:gd name="connsiteX861" fmla="*/ 3197130 w 7931326"/>
              <a:gd name="connsiteY861" fmla="*/ 2774222 h 3518656"/>
              <a:gd name="connsiteX862" fmla="*/ 3129146 w 7931326"/>
              <a:gd name="connsiteY862" fmla="*/ 2855178 h 3518656"/>
              <a:gd name="connsiteX863" fmla="*/ 3061162 w 7931326"/>
              <a:gd name="connsiteY863" fmla="*/ 2918473 h 3518656"/>
              <a:gd name="connsiteX864" fmla="*/ 3066632 w 7931326"/>
              <a:gd name="connsiteY864" fmla="*/ 2906439 h 3518656"/>
              <a:gd name="connsiteX865" fmla="*/ 3076165 w 7931326"/>
              <a:gd name="connsiteY865" fmla="*/ 2893468 h 3518656"/>
              <a:gd name="connsiteX866" fmla="*/ 3061005 w 7931326"/>
              <a:gd name="connsiteY866" fmla="*/ 2890342 h 3518656"/>
              <a:gd name="connsiteX867" fmla="*/ 3017558 w 7931326"/>
              <a:gd name="connsiteY867" fmla="*/ 2929569 h 3518656"/>
              <a:gd name="connsiteX868" fmla="*/ 3007087 w 7931326"/>
              <a:gd name="connsiteY868" fmla="*/ 2981144 h 3518656"/>
              <a:gd name="connsiteX869" fmla="*/ 2945823 w 7931326"/>
              <a:gd name="connsiteY869" fmla="*/ 3049284 h 3518656"/>
              <a:gd name="connsiteX870" fmla="*/ 2934102 w 7931326"/>
              <a:gd name="connsiteY870" fmla="*/ 3061006 h 3518656"/>
              <a:gd name="connsiteX871" fmla="*/ 2920349 w 7931326"/>
              <a:gd name="connsiteY871" fmla="*/ 3074133 h 3518656"/>
              <a:gd name="connsiteX872" fmla="*/ 2892374 w 7931326"/>
              <a:gd name="connsiteY872" fmla="*/ 3099608 h 3518656"/>
              <a:gd name="connsiteX873" fmla="*/ 2835173 w 7931326"/>
              <a:gd name="connsiteY873" fmla="*/ 3147275 h 3518656"/>
              <a:gd name="connsiteX874" fmla="*/ 2718584 w 7931326"/>
              <a:gd name="connsiteY874" fmla="*/ 3236045 h 3518656"/>
              <a:gd name="connsiteX875" fmla="*/ 2599182 w 7931326"/>
              <a:gd name="connsiteY875" fmla="*/ 3313250 h 3518656"/>
              <a:gd name="connsiteX876" fmla="*/ 2555891 w 7931326"/>
              <a:gd name="connsiteY876" fmla="*/ 3348883 h 3518656"/>
              <a:gd name="connsiteX877" fmla="*/ 2486500 w 7931326"/>
              <a:gd name="connsiteY877" fmla="*/ 3404208 h 3518656"/>
              <a:gd name="connsiteX878" fmla="*/ 2417266 w 7931326"/>
              <a:gd name="connsiteY878" fmla="*/ 3452500 h 3518656"/>
              <a:gd name="connsiteX879" fmla="*/ 2378038 w 7931326"/>
              <a:gd name="connsiteY879" fmla="*/ 3472036 h 3518656"/>
              <a:gd name="connsiteX880" fmla="*/ 2372725 w 7931326"/>
              <a:gd name="connsiteY880" fmla="*/ 3458908 h 3518656"/>
              <a:gd name="connsiteX881" fmla="*/ 2393979 w 7931326"/>
              <a:gd name="connsiteY881" fmla="*/ 3435934 h 3518656"/>
              <a:gd name="connsiteX882" fmla="*/ 2308648 w 7931326"/>
              <a:gd name="connsiteY882" fmla="*/ 3474224 h 3518656"/>
              <a:gd name="connsiteX883" fmla="*/ 2285674 w 7931326"/>
              <a:gd name="connsiteY883" fmla="*/ 3483914 h 3518656"/>
              <a:gd name="connsiteX884" fmla="*/ 2262543 w 7931326"/>
              <a:gd name="connsiteY884" fmla="*/ 3492509 h 3518656"/>
              <a:gd name="connsiteX885" fmla="*/ 2217221 w 7931326"/>
              <a:gd name="connsiteY885" fmla="*/ 3503137 h 3518656"/>
              <a:gd name="connsiteX886" fmla="*/ 2131107 w 7931326"/>
              <a:gd name="connsiteY886" fmla="*/ 3518140 h 3518656"/>
              <a:gd name="connsiteX887" fmla="*/ 2059841 w 7931326"/>
              <a:gd name="connsiteY887" fmla="*/ 3515640 h 3518656"/>
              <a:gd name="connsiteX888" fmla="*/ 2141735 w 7931326"/>
              <a:gd name="connsiteY888" fmla="*/ 3488446 h 3518656"/>
              <a:gd name="connsiteX889" fmla="*/ 2214720 w 7931326"/>
              <a:gd name="connsiteY889" fmla="*/ 3473755 h 3518656"/>
              <a:gd name="connsiteX890" fmla="*/ 2251760 w 7931326"/>
              <a:gd name="connsiteY890" fmla="*/ 3465160 h 3518656"/>
              <a:gd name="connsiteX891" fmla="*/ 2270201 w 7931326"/>
              <a:gd name="connsiteY891" fmla="*/ 3460784 h 3518656"/>
              <a:gd name="connsiteX892" fmla="*/ 2289737 w 7931326"/>
              <a:gd name="connsiteY892" fmla="*/ 3453751 h 3518656"/>
              <a:gd name="connsiteX893" fmla="*/ 2300677 w 7931326"/>
              <a:gd name="connsiteY893" fmla="*/ 3441404 h 3518656"/>
              <a:gd name="connsiteX894" fmla="*/ 2315680 w 7931326"/>
              <a:gd name="connsiteY894" fmla="*/ 3429995 h 3518656"/>
              <a:gd name="connsiteX895" fmla="*/ 2358034 w 7931326"/>
              <a:gd name="connsiteY895" fmla="*/ 3422025 h 3518656"/>
              <a:gd name="connsiteX896" fmla="*/ 2384290 w 7931326"/>
              <a:gd name="connsiteY896" fmla="*/ 3425151 h 3518656"/>
              <a:gd name="connsiteX897" fmla="*/ 2401325 w 7931326"/>
              <a:gd name="connsiteY897" fmla="*/ 3415617 h 3518656"/>
              <a:gd name="connsiteX898" fmla="*/ 2418985 w 7931326"/>
              <a:gd name="connsiteY898" fmla="*/ 3404677 h 3518656"/>
              <a:gd name="connsiteX899" fmla="*/ 2455712 w 7931326"/>
              <a:gd name="connsiteY899" fmla="*/ 3382641 h 3518656"/>
              <a:gd name="connsiteX900" fmla="*/ 2494315 w 7931326"/>
              <a:gd name="connsiteY900" fmla="*/ 3360136 h 3518656"/>
              <a:gd name="connsiteX901" fmla="*/ 2514319 w 7931326"/>
              <a:gd name="connsiteY901" fmla="*/ 3348571 h 3518656"/>
              <a:gd name="connsiteX902" fmla="*/ 2534949 w 7931326"/>
              <a:gd name="connsiteY902" fmla="*/ 3334974 h 3518656"/>
              <a:gd name="connsiteX903" fmla="*/ 2618093 w 7931326"/>
              <a:gd name="connsiteY903" fmla="*/ 3281368 h 3518656"/>
              <a:gd name="connsiteX904" fmla="*/ 2659039 w 7931326"/>
              <a:gd name="connsiteY904" fmla="*/ 3253080 h 3518656"/>
              <a:gd name="connsiteX905" fmla="*/ 2699830 w 7931326"/>
              <a:gd name="connsiteY905" fmla="*/ 3224011 h 3518656"/>
              <a:gd name="connsiteX906" fmla="*/ 2730149 w 7931326"/>
              <a:gd name="connsiteY906" fmla="*/ 3195723 h 3518656"/>
              <a:gd name="connsiteX907" fmla="*/ 2754061 w 7931326"/>
              <a:gd name="connsiteY907" fmla="*/ 3168686 h 3518656"/>
              <a:gd name="connsiteX908" fmla="*/ 2667010 w 7931326"/>
              <a:gd name="connsiteY908" fmla="*/ 3227137 h 3518656"/>
              <a:gd name="connsiteX909" fmla="*/ 2623719 w 7931326"/>
              <a:gd name="connsiteY909" fmla="*/ 3255425 h 3518656"/>
              <a:gd name="connsiteX910" fmla="*/ 2580272 w 7931326"/>
              <a:gd name="connsiteY910" fmla="*/ 3280587 h 3518656"/>
              <a:gd name="connsiteX911" fmla="*/ 2533386 w 7931326"/>
              <a:gd name="connsiteY911" fmla="*/ 3294652 h 3518656"/>
              <a:gd name="connsiteX912" fmla="*/ 2509162 w 7931326"/>
              <a:gd name="connsiteY912" fmla="*/ 3312781 h 3518656"/>
              <a:gd name="connsiteX913" fmla="*/ 2484937 w 7931326"/>
              <a:gd name="connsiteY913" fmla="*/ 3328722 h 3518656"/>
              <a:gd name="connsiteX914" fmla="*/ 2436020 w 7931326"/>
              <a:gd name="connsiteY914" fmla="*/ 3360761 h 3518656"/>
              <a:gd name="connsiteX915" fmla="*/ 2411327 w 7931326"/>
              <a:gd name="connsiteY915" fmla="*/ 3376858 h 3518656"/>
              <a:gd name="connsiteX916" fmla="*/ 2386634 w 7931326"/>
              <a:gd name="connsiteY916" fmla="*/ 3391705 h 3518656"/>
              <a:gd name="connsiteX917" fmla="*/ 2338186 w 7931326"/>
              <a:gd name="connsiteY917" fmla="*/ 3415304 h 3518656"/>
              <a:gd name="connsiteX918" fmla="*/ 2290362 w 7931326"/>
              <a:gd name="connsiteY918" fmla="*/ 3428432 h 3518656"/>
              <a:gd name="connsiteX919" fmla="*/ 2277703 w 7931326"/>
              <a:gd name="connsiteY919" fmla="*/ 3431871 h 3518656"/>
              <a:gd name="connsiteX920" fmla="*/ 2265513 w 7931326"/>
              <a:gd name="connsiteY920" fmla="*/ 3433590 h 3518656"/>
              <a:gd name="connsiteX921" fmla="*/ 2240038 w 7931326"/>
              <a:gd name="connsiteY921" fmla="*/ 3437653 h 3518656"/>
              <a:gd name="connsiteX922" fmla="*/ 2184713 w 7931326"/>
              <a:gd name="connsiteY922" fmla="*/ 3447812 h 3518656"/>
              <a:gd name="connsiteX923" fmla="*/ 2125950 w 7931326"/>
              <a:gd name="connsiteY923" fmla="*/ 3454063 h 3518656"/>
              <a:gd name="connsiteX924" fmla="*/ 1922310 w 7931326"/>
              <a:gd name="connsiteY924" fmla="*/ 3425307 h 3518656"/>
              <a:gd name="connsiteX925" fmla="*/ 1851513 w 7931326"/>
              <a:gd name="connsiteY925" fmla="*/ 3387017 h 3518656"/>
              <a:gd name="connsiteX926" fmla="*/ 1791968 w 7931326"/>
              <a:gd name="connsiteY926" fmla="*/ 3334192 h 3518656"/>
              <a:gd name="connsiteX927" fmla="*/ 1757273 w 7931326"/>
              <a:gd name="connsiteY927" fmla="*/ 3289338 h 3518656"/>
              <a:gd name="connsiteX928" fmla="*/ 1731329 w 7931326"/>
              <a:gd name="connsiteY928" fmla="*/ 3243234 h 3518656"/>
              <a:gd name="connsiteX929" fmla="*/ 1731173 w 7931326"/>
              <a:gd name="connsiteY929" fmla="*/ 3249955 h 3518656"/>
              <a:gd name="connsiteX930" fmla="*/ 1706324 w 7931326"/>
              <a:gd name="connsiteY930" fmla="*/ 3187753 h 3518656"/>
              <a:gd name="connsiteX931" fmla="*/ 1696947 w 7931326"/>
              <a:gd name="connsiteY931" fmla="*/ 3153839 h 3518656"/>
              <a:gd name="connsiteX932" fmla="*/ 1691320 w 7931326"/>
              <a:gd name="connsiteY932" fmla="*/ 3137429 h 3518656"/>
              <a:gd name="connsiteX933" fmla="*/ 1686632 w 7931326"/>
              <a:gd name="connsiteY933" fmla="*/ 3119300 h 3518656"/>
              <a:gd name="connsiteX934" fmla="*/ 1673191 w 7931326"/>
              <a:gd name="connsiteY934" fmla="*/ 3065382 h 3518656"/>
              <a:gd name="connsiteX935" fmla="*/ 1671316 w 7931326"/>
              <a:gd name="connsiteY935" fmla="*/ 3052254 h 3518656"/>
              <a:gd name="connsiteX936" fmla="*/ 1672254 w 7931326"/>
              <a:gd name="connsiteY936" fmla="*/ 3038188 h 3518656"/>
              <a:gd name="connsiteX937" fmla="*/ 1677880 w 7931326"/>
              <a:gd name="connsiteY937" fmla="*/ 3011619 h 3518656"/>
              <a:gd name="connsiteX938" fmla="*/ 1671785 w 7931326"/>
              <a:gd name="connsiteY938" fmla="*/ 2960827 h 3518656"/>
              <a:gd name="connsiteX939" fmla="*/ 1671628 w 7931326"/>
              <a:gd name="connsiteY939" fmla="*/ 2940353 h 3518656"/>
              <a:gd name="connsiteX940" fmla="*/ 1673035 w 7931326"/>
              <a:gd name="connsiteY940" fmla="*/ 2923631 h 3518656"/>
              <a:gd name="connsiteX941" fmla="*/ 1692414 w 7931326"/>
              <a:gd name="connsiteY941" fmla="*/ 2860648 h 3518656"/>
              <a:gd name="connsiteX942" fmla="*/ 1692414 w 7931326"/>
              <a:gd name="connsiteY942" fmla="*/ 2840018 h 3518656"/>
              <a:gd name="connsiteX943" fmla="*/ 1693665 w 7931326"/>
              <a:gd name="connsiteY943" fmla="*/ 2818607 h 3518656"/>
              <a:gd name="connsiteX944" fmla="*/ 1696009 w 7931326"/>
              <a:gd name="connsiteY944" fmla="*/ 2775472 h 3518656"/>
              <a:gd name="connsiteX945" fmla="*/ 1698666 w 7931326"/>
              <a:gd name="connsiteY945" fmla="*/ 2731712 h 3518656"/>
              <a:gd name="connsiteX946" fmla="*/ 1703667 w 7931326"/>
              <a:gd name="connsiteY946" fmla="*/ 2686546 h 3518656"/>
              <a:gd name="connsiteX947" fmla="*/ 1722734 w 7931326"/>
              <a:gd name="connsiteY947" fmla="*/ 2679200 h 3518656"/>
              <a:gd name="connsiteX948" fmla="*/ 1791656 w 7931326"/>
              <a:gd name="connsiteY948" fmla="*/ 2402888 h 3518656"/>
              <a:gd name="connsiteX949" fmla="*/ 1789155 w 7931326"/>
              <a:gd name="connsiteY949" fmla="*/ 2383352 h 3518656"/>
              <a:gd name="connsiteX950" fmla="*/ 1821662 w 7931326"/>
              <a:gd name="connsiteY950" fmla="*/ 2308804 h 3518656"/>
              <a:gd name="connsiteX951" fmla="*/ 1832133 w 7931326"/>
              <a:gd name="connsiteY951" fmla="*/ 2279422 h 3518656"/>
              <a:gd name="connsiteX952" fmla="*/ 1841198 w 7931326"/>
              <a:gd name="connsiteY952" fmla="*/ 2254729 h 3518656"/>
              <a:gd name="connsiteX953" fmla="*/ 1845261 w 7931326"/>
              <a:gd name="connsiteY953" fmla="*/ 2191434 h 3518656"/>
              <a:gd name="connsiteX954" fmla="*/ 1870111 w 7931326"/>
              <a:gd name="connsiteY954" fmla="*/ 2105008 h 3518656"/>
              <a:gd name="connsiteX955" fmla="*/ 1898242 w 7931326"/>
              <a:gd name="connsiteY955" fmla="*/ 2051089 h 3518656"/>
              <a:gd name="connsiteX956" fmla="*/ 1939814 w 7931326"/>
              <a:gd name="connsiteY956" fmla="*/ 1988575 h 3518656"/>
              <a:gd name="connsiteX957" fmla="*/ 1926530 w 7931326"/>
              <a:gd name="connsiteY957" fmla="*/ 2038899 h 3518656"/>
              <a:gd name="connsiteX958" fmla="*/ 1942471 w 7931326"/>
              <a:gd name="connsiteY958" fmla="*/ 2019364 h 3518656"/>
              <a:gd name="connsiteX959" fmla="*/ 1974978 w 7931326"/>
              <a:gd name="connsiteY959" fmla="*/ 1937626 h 3518656"/>
              <a:gd name="connsiteX960" fmla="*/ 2003422 w 7931326"/>
              <a:gd name="connsiteY960" fmla="*/ 1871830 h 3518656"/>
              <a:gd name="connsiteX961" fmla="*/ 2004673 w 7931326"/>
              <a:gd name="connsiteY961" fmla="*/ 1879019 h 3518656"/>
              <a:gd name="connsiteX962" fmla="*/ 2002641 w 7931326"/>
              <a:gd name="connsiteY962" fmla="*/ 1888396 h 3518656"/>
              <a:gd name="connsiteX963" fmla="*/ 2008580 w 7931326"/>
              <a:gd name="connsiteY963" fmla="*/ 1906369 h 3518656"/>
              <a:gd name="connsiteX964" fmla="*/ 1984043 w 7931326"/>
              <a:gd name="connsiteY964" fmla="*/ 1957631 h 3518656"/>
              <a:gd name="connsiteX965" fmla="*/ 1977948 w 7931326"/>
              <a:gd name="connsiteY965" fmla="*/ 2035148 h 3518656"/>
              <a:gd name="connsiteX966" fmla="*/ 1942002 w 7931326"/>
              <a:gd name="connsiteY966" fmla="*/ 2118605 h 3518656"/>
              <a:gd name="connsiteX967" fmla="*/ 1964976 w 7931326"/>
              <a:gd name="connsiteY967" fmla="*/ 2126732 h 3518656"/>
              <a:gd name="connsiteX968" fmla="*/ 2004204 w 7931326"/>
              <a:gd name="connsiteY968" fmla="*/ 2023896 h 3518656"/>
              <a:gd name="connsiteX969" fmla="*/ 2045619 w 7931326"/>
              <a:gd name="connsiteY969" fmla="*/ 1915277 h 3518656"/>
              <a:gd name="connsiteX970" fmla="*/ 2114541 w 7931326"/>
              <a:gd name="connsiteY970" fmla="*/ 1768369 h 3518656"/>
              <a:gd name="connsiteX971" fmla="*/ 2177368 w 7931326"/>
              <a:gd name="connsiteY971" fmla="*/ 1625524 h 3518656"/>
              <a:gd name="connsiteX972" fmla="*/ 2210032 w 7931326"/>
              <a:gd name="connsiteY972" fmla="*/ 1526127 h 3518656"/>
              <a:gd name="connsiteX973" fmla="*/ 2246915 w 7931326"/>
              <a:gd name="connsiteY973" fmla="*/ 1446577 h 3518656"/>
              <a:gd name="connsiteX974" fmla="*/ 2247853 w 7931326"/>
              <a:gd name="connsiteY974" fmla="*/ 1410007 h 3518656"/>
              <a:gd name="connsiteX975" fmla="*/ 2247540 w 7931326"/>
              <a:gd name="connsiteY975" fmla="*/ 1380781 h 3518656"/>
              <a:gd name="connsiteX976" fmla="*/ 2241601 w 7931326"/>
              <a:gd name="connsiteY976" fmla="*/ 1397504 h 3518656"/>
              <a:gd name="connsiteX977" fmla="*/ 2238788 w 7931326"/>
              <a:gd name="connsiteY977" fmla="*/ 1411882 h 3518656"/>
              <a:gd name="connsiteX978" fmla="*/ 2164552 w 7931326"/>
              <a:gd name="connsiteY978" fmla="*/ 1603332 h 3518656"/>
              <a:gd name="connsiteX979" fmla="*/ 2091723 w 7931326"/>
              <a:gd name="connsiteY979" fmla="*/ 1795719 h 3518656"/>
              <a:gd name="connsiteX980" fmla="*/ 2069844 w 7931326"/>
              <a:gd name="connsiteY980" fmla="*/ 1810566 h 3518656"/>
              <a:gd name="connsiteX981" fmla="*/ 2036398 w 7931326"/>
              <a:gd name="connsiteY981" fmla="*/ 1828226 h 3518656"/>
              <a:gd name="connsiteX982" fmla="*/ 2025771 w 7931326"/>
              <a:gd name="connsiteY982" fmla="*/ 1800408 h 3518656"/>
              <a:gd name="connsiteX983" fmla="*/ 2072032 w 7931326"/>
              <a:gd name="connsiteY983" fmla="*/ 1663814 h 3518656"/>
              <a:gd name="connsiteX984" fmla="*/ 2127044 w 7931326"/>
              <a:gd name="connsiteY984" fmla="*/ 1533003 h 3518656"/>
              <a:gd name="connsiteX985" fmla="*/ 2133295 w 7931326"/>
              <a:gd name="connsiteY985" fmla="*/ 1477053 h 3518656"/>
              <a:gd name="connsiteX986" fmla="*/ 2138453 w 7931326"/>
              <a:gd name="connsiteY986" fmla="*/ 1421728 h 3518656"/>
              <a:gd name="connsiteX987" fmla="*/ 2163615 w 7931326"/>
              <a:gd name="connsiteY987" fmla="*/ 1419540 h 3518656"/>
              <a:gd name="connsiteX988" fmla="*/ 2181900 w 7931326"/>
              <a:gd name="connsiteY988" fmla="*/ 1325613 h 3518656"/>
              <a:gd name="connsiteX989" fmla="*/ 2207375 w 7931326"/>
              <a:gd name="connsiteY989" fmla="*/ 1224183 h 3518656"/>
              <a:gd name="connsiteX990" fmla="*/ 2220034 w 7931326"/>
              <a:gd name="connsiteY990" fmla="*/ 1271225 h 3518656"/>
              <a:gd name="connsiteX991" fmla="*/ 2197685 w 7931326"/>
              <a:gd name="connsiteY991" fmla="*/ 1362027 h 3518656"/>
              <a:gd name="connsiteX992" fmla="*/ 2202999 w 7931326"/>
              <a:gd name="connsiteY992" fmla="*/ 1370154 h 3518656"/>
              <a:gd name="connsiteX993" fmla="*/ 2205187 w 7931326"/>
              <a:gd name="connsiteY993" fmla="*/ 1380625 h 3518656"/>
              <a:gd name="connsiteX994" fmla="*/ 2191902 w 7931326"/>
              <a:gd name="connsiteY994" fmla="*/ 1404693 h 3518656"/>
              <a:gd name="connsiteX995" fmla="*/ 2177993 w 7931326"/>
              <a:gd name="connsiteY995" fmla="*/ 1417040 h 3518656"/>
              <a:gd name="connsiteX996" fmla="*/ 2120480 w 7931326"/>
              <a:gd name="connsiteY996" fmla="*/ 1593173 h 3518656"/>
              <a:gd name="connsiteX997" fmla="*/ 2115792 w 7931326"/>
              <a:gd name="connsiteY997" fmla="*/ 1628181 h 3518656"/>
              <a:gd name="connsiteX998" fmla="*/ 2121418 w 7931326"/>
              <a:gd name="connsiteY998" fmla="*/ 1664127 h 3518656"/>
              <a:gd name="connsiteX999" fmla="*/ 2154081 w 7931326"/>
              <a:gd name="connsiteY999" fmla="*/ 1601769 h 3518656"/>
              <a:gd name="connsiteX1000" fmla="*/ 2206124 w 7931326"/>
              <a:gd name="connsiteY1000" fmla="*/ 1396097 h 3518656"/>
              <a:gd name="connsiteX1001" fmla="*/ 2230818 w 7931326"/>
              <a:gd name="connsiteY1001" fmla="*/ 1336240 h 3518656"/>
              <a:gd name="connsiteX1002" fmla="*/ 2254104 w 7931326"/>
              <a:gd name="connsiteY1002" fmla="*/ 1262161 h 3518656"/>
              <a:gd name="connsiteX1003" fmla="*/ 2271920 w 7931326"/>
              <a:gd name="connsiteY1003" fmla="*/ 1187300 h 3518656"/>
              <a:gd name="connsiteX1004" fmla="*/ 2282079 w 7931326"/>
              <a:gd name="connsiteY1004" fmla="*/ 1124942 h 3518656"/>
              <a:gd name="connsiteX1005" fmla="*/ 2284892 w 7931326"/>
              <a:gd name="connsiteY1005" fmla="*/ 1077588 h 3518656"/>
              <a:gd name="connsiteX1006" fmla="*/ 2289112 w 7931326"/>
              <a:gd name="connsiteY1006" fmla="*/ 1029296 h 3518656"/>
              <a:gd name="connsiteX1007" fmla="*/ 2294113 w 7931326"/>
              <a:gd name="connsiteY1007" fmla="*/ 930054 h 3518656"/>
              <a:gd name="connsiteX1008" fmla="*/ 2305834 w 7931326"/>
              <a:gd name="connsiteY1008" fmla="*/ 852380 h 3518656"/>
              <a:gd name="connsiteX1009" fmla="*/ 2306772 w 7931326"/>
              <a:gd name="connsiteY1009" fmla="*/ 778145 h 3518656"/>
              <a:gd name="connsiteX1010" fmla="*/ 2258167 w 7931326"/>
              <a:gd name="connsiteY1010" fmla="*/ 660306 h 3518656"/>
              <a:gd name="connsiteX1011" fmla="*/ 2260355 w 7931326"/>
              <a:gd name="connsiteY1011" fmla="*/ 651866 h 3518656"/>
              <a:gd name="connsiteX1012" fmla="*/ 2255823 w 7931326"/>
              <a:gd name="connsiteY1012" fmla="*/ 642177 h 3518656"/>
              <a:gd name="connsiteX1013" fmla="*/ 2246446 w 7931326"/>
              <a:gd name="connsiteY1013" fmla="*/ 643427 h 3518656"/>
              <a:gd name="connsiteX1014" fmla="*/ 2236913 w 7931326"/>
              <a:gd name="connsiteY1014" fmla="*/ 647334 h 3518656"/>
              <a:gd name="connsiteX1015" fmla="*/ 2215814 w 7931326"/>
              <a:gd name="connsiteY1015" fmla="*/ 599823 h 3518656"/>
              <a:gd name="connsiteX1016" fmla="*/ 2211125 w 7931326"/>
              <a:gd name="connsiteY1016" fmla="*/ 574349 h 3518656"/>
              <a:gd name="connsiteX1017" fmla="*/ 2226442 w 7931326"/>
              <a:gd name="connsiteY1017" fmla="*/ 579037 h 3518656"/>
              <a:gd name="connsiteX1018" fmla="*/ 2240663 w 7931326"/>
              <a:gd name="connsiteY1018" fmla="*/ 585289 h 3518656"/>
              <a:gd name="connsiteX1019" fmla="*/ 2266919 w 7931326"/>
              <a:gd name="connsiteY1019" fmla="*/ 600917 h 3518656"/>
              <a:gd name="connsiteX1020" fmla="*/ 2279735 w 7931326"/>
              <a:gd name="connsiteY1020" fmla="*/ 611232 h 3518656"/>
              <a:gd name="connsiteX1021" fmla="*/ 2295363 w 7931326"/>
              <a:gd name="connsiteY1021" fmla="*/ 623110 h 3518656"/>
              <a:gd name="connsiteX1022" fmla="*/ 2332872 w 7931326"/>
              <a:gd name="connsiteY1022" fmla="*/ 659368 h 3518656"/>
              <a:gd name="connsiteX1023" fmla="*/ 2300052 w 7931326"/>
              <a:gd name="connsiteY1023" fmla="*/ 598886 h 3518656"/>
              <a:gd name="connsiteX1024" fmla="*/ 2275984 w 7931326"/>
              <a:gd name="connsiteY1024" fmla="*/ 575912 h 3518656"/>
              <a:gd name="connsiteX1025" fmla="*/ 2245196 w 7931326"/>
              <a:gd name="connsiteY1025" fmla="*/ 559345 h 3518656"/>
              <a:gd name="connsiteX1026" fmla="*/ 2131732 w 7931326"/>
              <a:gd name="connsiteY1026" fmla="*/ 498394 h 3518656"/>
              <a:gd name="connsiteX1027" fmla="*/ 2099069 w 7931326"/>
              <a:gd name="connsiteY1027" fmla="*/ 479952 h 3518656"/>
              <a:gd name="connsiteX1028" fmla="*/ 2063280 w 7931326"/>
              <a:gd name="connsiteY1028" fmla="*/ 481672 h 3518656"/>
              <a:gd name="connsiteX1029" fmla="*/ 2004047 w 7931326"/>
              <a:gd name="connsiteY1029" fmla="*/ 483078 h 3518656"/>
              <a:gd name="connsiteX1030" fmla="*/ 1988106 w 7931326"/>
              <a:gd name="connsiteY1030" fmla="*/ 472920 h 3518656"/>
              <a:gd name="connsiteX1031" fmla="*/ 1926374 w 7931326"/>
              <a:gd name="connsiteY1031" fmla="*/ 483703 h 3518656"/>
              <a:gd name="connsiteX1032" fmla="*/ 1871517 w 7931326"/>
              <a:gd name="connsiteY1032" fmla="*/ 497456 h 3518656"/>
              <a:gd name="connsiteX1033" fmla="*/ 1831665 w 7931326"/>
              <a:gd name="connsiteY1033" fmla="*/ 502145 h 3518656"/>
              <a:gd name="connsiteX1034" fmla="*/ 1811660 w 7931326"/>
              <a:gd name="connsiteY1034" fmla="*/ 504958 h 3518656"/>
              <a:gd name="connsiteX1035" fmla="*/ 1790874 w 7931326"/>
              <a:gd name="connsiteY1035" fmla="*/ 509178 h 3518656"/>
              <a:gd name="connsiteX1036" fmla="*/ 1837916 w 7931326"/>
              <a:gd name="connsiteY1036" fmla="*/ 470263 h 3518656"/>
              <a:gd name="connsiteX1037" fmla="*/ 1849325 w 7931326"/>
              <a:gd name="connsiteY1037" fmla="*/ 454009 h 3518656"/>
              <a:gd name="connsiteX1038" fmla="*/ 1967477 w 7931326"/>
              <a:gd name="connsiteY1038" fmla="*/ 426190 h 3518656"/>
              <a:gd name="connsiteX1039" fmla="*/ 2094224 w 7931326"/>
              <a:gd name="connsiteY1039" fmla="*/ 416969 h 3518656"/>
              <a:gd name="connsiteX1040" fmla="*/ 2102820 w 7931326"/>
              <a:gd name="connsiteY1040" fmla="*/ 415875 h 3518656"/>
              <a:gd name="connsiteX1041" fmla="*/ 2108758 w 7931326"/>
              <a:gd name="connsiteY1041" fmla="*/ 412437 h 3518656"/>
              <a:gd name="connsiteX1042" fmla="*/ 2072344 w 7931326"/>
              <a:gd name="connsiteY1042" fmla="*/ 408374 h 3518656"/>
              <a:gd name="connsiteX1043" fmla="*/ 2028428 w 7931326"/>
              <a:gd name="connsiteY1043" fmla="*/ 407592 h 3518656"/>
              <a:gd name="connsiteX1044" fmla="*/ 1992170 w 7931326"/>
              <a:gd name="connsiteY1044" fmla="*/ 407592 h 3518656"/>
              <a:gd name="connsiteX1045" fmla="*/ 1954349 w 7931326"/>
              <a:gd name="connsiteY1045" fmla="*/ 416969 h 3518656"/>
              <a:gd name="connsiteX1046" fmla="*/ 1923717 w 7931326"/>
              <a:gd name="connsiteY1046" fmla="*/ 415407 h 3518656"/>
              <a:gd name="connsiteX1047" fmla="*/ 1886990 w 7931326"/>
              <a:gd name="connsiteY1047" fmla="*/ 413219 h 3518656"/>
              <a:gd name="connsiteX1048" fmla="*/ 1829320 w 7931326"/>
              <a:gd name="connsiteY1048" fmla="*/ 398371 h 3518656"/>
              <a:gd name="connsiteX1049" fmla="*/ 1785560 w 7931326"/>
              <a:gd name="connsiteY1049" fmla="*/ 412437 h 3518656"/>
              <a:gd name="connsiteX1050" fmla="*/ 1742269 w 7931326"/>
              <a:gd name="connsiteY1050" fmla="*/ 428691 h 3518656"/>
              <a:gd name="connsiteX1051" fmla="*/ 1696634 w 7931326"/>
              <a:gd name="connsiteY1051" fmla="*/ 436505 h 3518656"/>
              <a:gd name="connsiteX1052" fmla="*/ 1648342 w 7931326"/>
              <a:gd name="connsiteY1052" fmla="*/ 450414 h 3518656"/>
              <a:gd name="connsiteX1053" fmla="*/ 1623805 w 7931326"/>
              <a:gd name="connsiteY1053" fmla="*/ 452602 h 3518656"/>
              <a:gd name="connsiteX1054" fmla="*/ 1588016 w 7931326"/>
              <a:gd name="connsiteY1054" fmla="*/ 468856 h 3518656"/>
              <a:gd name="connsiteX1055" fmla="*/ 1559728 w 7931326"/>
              <a:gd name="connsiteY1055" fmla="*/ 492455 h 3518656"/>
              <a:gd name="connsiteX1056" fmla="*/ 1511905 w 7931326"/>
              <a:gd name="connsiteY1056" fmla="*/ 488704 h 3518656"/>
              <a:gd name="connsiteX1057" fmla="*/ 1600206 w 7931326"/>
              <a:gd name="connsiteY1057" fmla="*/ 439318 h 3518656"/>
              <a:gd name="connsiteX1058" fmla="*/ 1651624 w 7931326"/>
              <a:gd name="connsiteY1058" fmla="*/ 403685 h 3518656"/>
              <a:gd name="connsiteX1059" fmla="*/ 1626306 w 7931326"/>
              <a:gd name="connsiteY1059" fmla="*/ 407592 h 3518656"/>
              <a:gd name="connsiteX1060" fmla="*/ 1598174 w 7931326"/>
              <a:gd name="connsiteY1060" fmla="*/ 416501 h 3518656"/>
              <a:gd name="connsiteX1061" fmla="*/ 1484867 w 7931326"/>
              <a:gd name="connsiteY1061" fmla="*/ 487142 h 3518656"/>
              <a:gd name="connsiteX1062" fmla="*/ 1401255 w 7931326"/>
              <a:gd name="connsiteY1062" fmla="*/ 531995 h 3518656"/>
              <a:gd name="connsiteX1063" fmla="*/ 1332802 w 7931326"/>
              <a:gd name="connsiteY1063" fmla="*/ 584820 h 3518656"/>
              <a:gd name="connsiteX1064" fmla="*/ 1261692 w 7931326"/>
              <a:gd name="connsiteY1064" fmla="*/ 630455 h 3518656"/>
              <a:gd name="connsiteX1065" fmla="*/ 1203554 w 7931326"/>
              <a:gd name="connsiteY1065" fmla="*/ 688750 h 3518656"/>
              <a:gd name="connsiteX1066" fmla="*/ 1105407 w 7931326"/>
              <a:gd name="connsiteY1066" fmla="*/ 773613 h 3518656"/>
              <a:gd name="connsiteX1067" fmla="*/ 1076494 w 7931326"/>
              <a:gd name="connsiteY1067" fmla="*/ 781583 h 3518656"/>
              <a:gd name="connsiteX1068" fmla="*/ 1034297 w 7931326"/>
              <a:gd name="connsiteY1068" fmla="*/ 817060 h 3518656"/>
              <a:gd name="connsiteX1069" fmla="*/ 942870 w 7931326"/>
              <a:gd name="connsiteY1069" fmla="*/ 892233 h 3518656"/>
              <a:gd name="connsiteX1070" fmla="*/ 920365 w 7931326"/>
              <a:gd name="connsiteY1070" fmla="*/ 875823 h 3518656"/>
              <a:gd name="connsiteX1071" fmla="*/ 1009447 w 7931326"/>
              <a:gd name="connsiteY1071" fmla="*/ 785490 h 3518656"/>
              <a:gd name="connsiteX1072" fmla="*/ 1094779 w 7931326"/>
              <a:gd name="connsiteY1072" fmla="*/ 707660 h 3518656"/>
              <a:gd name="connsiteX1073" fmla="*/ 1151823 w 7931326"/>
              <a:gd name="connsiteY1073" fmla="*/ 667182 h 3518656"/>
              <a:gd name="connsiteX1074" fmla="*/ 1195739 w 7931326"/>
              <a:gd name="connsiteY1074" fmla="*/ 661869 h 3518656"/>
              <a:gd name="connsiteX1075" fmla="*/ 1218557 w 7931326"/>
              <a:gd name="connsiteY1075" fmla="*/ 633737 h 3518656"/>
              <a:gd name="connsiteX1076" fmla="*/ 1315610 w 7931326"/>
              <a:gd name="connsiteY1076" fmla="*/ 560439 h 3518656"/>
              <a:gd name="connsiteX1077" fmla="*/ 1293887 w 7931326"/>
              <a:gd name="connsiteY1077" fmla="*/ 561377 h 3518656"/>
              <a:gd name="connsiteX1078" fmla="*/ 1354682 w 7931326"/>
              <a:gd name="connsiteY1078" fmla="*/ 525588 h 3518656"/>
              <a:gd name="connsiteX1079" fmla="*/ 1436419 w 7931326"/>
              <a:gd name="connsiteY1079" fmla="*/ 458698 h 3518656"/>
              <a:gd name="connsiteX1080" fmla="*/ 1517218 w 7931326"/>
              <a:gd name="connsiteY1080" fmla="*/ 428691 h 3518656"/>
              <a:gd name="connsiteX1081" fmla="*/ 1597236 w 7931326"/>
              <a:gd name="connsiteY1081" fmla="*/ 375866 h 3518656"/>
              <a:gd name="connsiteX1082" fmla="*/ 1625993 w 7931326"/>
              <a:gd name="connsiteY1082" fmla="*/ 363989 h 3518656"/>
              <a:gd name="connsiteX1083" fmla="*/ 1654593 w 7931326"/>
              <a:gd name="connsiteY1083" fmla="*/ 354299 h 3518656"/>
              <a:gd name="connsiteX1084" fmla="*/ 1709762 w 7931326"/>
              <a:gd name="connsiteY1084" fmla="*/ 339608 h 3518656"/>
              <a:gd name="connsiteX1085" fmla="*/ 1756335 w 7931326"/>
              <a:gd name="connsiteY1085" fmla="*/ 322104 h 3518656"/>
              <a:gd name="connsiteX1086" fmla="*/ 1804627 w 7931326"/>
              <a:gd name="connsiteY1086" fmla="*/ 306632 h 3518656"/>
              <a:gd name="connsiteX1087" fmla="*/ 1895898 w 7931326"/>
              <a:gd name="connsiteY1087" fmla="*/ 263653 h 3518656"/>
              <a:gd name="connsiteX1088" fmla="*/ 1986543 w 7931326"/>
              <a:gd name="connsiteY1088" fmla="*/ 247243 h 3518656"/>
              <a:gd name="connsiteX1089" fmla="*/ 2042337 w 7931326"/>
              <a:gd name="connsiteY1089" fmla="*/ 243649 h 3518656"/>
              <a:gd name="connsiteX1090" fmla="*/ 2129857 w 7931326"/>
              <a:gd name="connsiteY1090" fmla="*/ 248181 h 3518656"/>
              <a:gd name="connsiteX1091" fmla="*/ 2186432 w 7931326"/>
              <a:gd name="connsiteY1091" fmla="*/ 250057 h 3518656"/>
              <a:gd name="connsiteX1092" fmla="*/ 2222534 w 7931326"/>
              <a:gd name="connsiteY1092" fmla="*/ 253651 h 3518656"/>
              <a:gd name="connsiteX1093" fmla="*/ 2275515 w 7931326"/>
              <a:gd name="connsiteY1093" fmla="*/ 273812 h 3518656"/>
              <a:gd name="connsiteX1094" fmla="*/ 2336310 w 7931326"/>
              <a:gd name="connsiteY1094" fmla="*/ 293660 h 3518656"/>
              <a:gd name="connsiteX1095" fmla="*/ 2382883 w 7931326"/>
              <a:gd name="connsiteY1095" fmla="*/ 304757 h 3518656"/>
              <a:gd name="connsiteX1096" fmla="*/ 2429613 w 7931326"/>
              <a:gd name="connsiteY1096" fmla="*/ 320698 h 3518656"/>
              <a:gd name="connsiteX1097" fmla="*/ 2380539 w 7931326"/>
              <a:gd name="connsiteY1097" fmla="*/ 280376 h 3518656"/>
              <a:gd name="connsiteX1098" fmla="*/ 2343187 w 7931326"/>
              <a:gd name="connsiteY1098" fmla="*/ 262403 h 3518656"/>
              <a:gd name="connsiteX1099" fmla="*/ 2297864 w 7931326"/>
              <a:gd name="connsiteY1099" fmla="*/ 248337 h 3518656"/>
              <a:gd name="connsiteX1100" fmla="*/ 2215658 w 7931326"/>
              <a:gd name="connsiteY1100" fmla="*/ 230677 h 3518656"/>
              <a:gd name="connsiteX1101" fmla="*/ 2162677 w 7931326"/>
              <a:gd name="connsiteY1101" fmla="*/ 213955 h 3518656"/>
              <a:gd name="connsiteX1102" fmla="*/ 2041243 w 7931326"/>
              <a:gd name="connsiteY1102" fmla="*/ 208172 h 3518656"/>
              <a:gd name="connsiteX1103" fmla="*/ 1981230 w 7931326"/>
              <a:gd name="connsiteY1103" fmla="*/ 205984 h 3518656"/>
              <a:gd name="connsiteX1104" fmla="*/ 1928874 w 7931326"/>
              <a:gd name="connsiteY1104" fmla="*/ 204109 h 3518656"/>
              <a:gd name="connsiteX1105" fmla="*/ 1783841 w 7931326"/>
              <a:gd name="connsiteY1105" fmla="*/ 251151 h 3518656"/>
              <a:gd name="connsiteX1106" fmla="*/ 1715388 w 7931326"/>
              <a:gd name="connsiteY1106" fmla="*/ 259121 h 3518656"/>
              <a:gd name="connsiteX1107" fmla="*/ 1654437 w 7931326"/>
              <a:gd name="connsiteY1107" fmla="*/ 272093 h 3518656"/>
              <a:gd name="connsiteX1108" fmla="*/ 1599581 w 7931326"/>
              <a:gd name="connsiteY1108" fmla="*/ 289753 h 3518656"/>
              <a:gd name="connsiteX1109" fmla="*/ 1551289 w 7931326"/>
              <a:gd name="connsiteY1109" fmla="*/ 311477 h 3518656"/>
              <a:gd name="connsiteX1110" fmla="*/ 1308890 w 7931326"/>
              <a:gd name="connsiteY1110" fmla="*/ 459166 h 3518656"/>
              <a:gd name="connsiteX1111" fmla="*/ 1230279 w 7931326"/>
              <a:gd name="connsiteY1111" fmla="*/ 487298 h 3518656"/>
              <a:gd name="connsiteX1112" fmla="*/ 1152448 w 7931326"/>
              <a:gd name="connsiteY1112" fmla="*/ 517930 h 3518656"/>
              <a:gd name="connsiteX1113" fmla="*/ 1068992 w 7931326"/>
              <a:gd name="connsiteY1113" fmla="*/ 602480 h 3518656"/>
              <a:gd name="connsiteX1114" fmla="*/ 1052582 w 7931326"/>
              <a:gd name="connsiteY1114" fmla="*/ 604668 h 3518656"/>
              <a:gd name="connsiteX1115" fmla="*/ 1044455 w 7931326"/>
              <a:gd name="connsiteY1115" fmla="*/ 595604 h 3518656"/>
              <a:gd name="connsiteX1116" fmla="*/ 1075243 w 7931326"/>
              <a:gd name="connsiteY1116" fmla="*/ 560908 h 3518656"/>
              <a:gd name="connsiteX1117" fmla="*/ 1153699 w 7931326"/>
              <a:gd name="connsiteY1117" fmla="*/ 497456 h 3518656"/>
              <a:gd name="connsiteX1118" fmla="*/ 1178235 w 7931326"/>
              <a:gd name="connsiteY1118" fmla="*/ 468700 h 3518656"/>
              <a:gd name="connsiteX1119" fmla="*/ 1193083 w 7931326"/>
              <a:gd name="connsiteY1119" fmla="*/ 446038 h 3518656"/>
              <a:gd name="connsiteX1120" fmla="*/ 1168702 w 7931326"/>
              <a:gd name="connsiteY1120" fmla="*/ 468700 h 3518656"/>
              <a:gd name="connsiteX1121" fmla="*/ 1071024 w 7931326"/>
              <a:gd name="connsiteY1121" fmla="*/ 525588 h 3518656"/>
              <a:gd name="connsiteX1122" fmla="*/ 981472 w 7931326"/>
              <a:gd name="connsiteY1122" fmla="*/ 594353 h 3518656"/>
              <a:gd name="connsiteX1123" fmla="*/ 930054 w 7931326"/>
              <a:gd name="connsiteY1123" fmla="*/ 634831 h 3518656"/>
              <a:gd name="connsiteX1124" fmla="*/ 881293 w 7931326"/>
              <a:gd name="connsiteY1124" fmla="*/ 685624 h 3518656"/>
              <a:gd name="connsiteX1125" fmla="*/ 816122 w 7931326"/>
              <a:gd name="connsiteY1125" fmla="*/ 724226 h 3518656"/>
              <a:gd name="connsiteX1126" fmla="*/ 775175 w 7931326"/>
              <a:gd name="connsiteY1126" fmla="*/ 768143 h 3518656"/>
              <a:gd name="connsiteX1127" fmla="*/ 727665 w 7931326"/>
              <a:gd name="connsiteY1127" fmla="*/ 808308 h 3518656"/>
              <a:gd name="connsiteX1128" fmla="*/ 674840 w 7931326"/>
              <a:gd name="connsiteY1128" fmla="*/ 872854 h 3518656"/>
              <a:gd name="connsiteX1129" fmla="*/ 633894 w 7931326"/>
              <a:gd name="connsiteY1129" fmla="*/ 901454 h 3518656"/>
              <a:gd name="connsiteX1130" fmla="*/ 560596 w 7931326"/>
              <a:gd name="connsiteY1130" fmla="*/ 976315 h 3518656"/>
              <a:gd name="connsiteX1131" fmla="*/ 477764 w 7931326"/>
              <a:gd name="connsiteY1131" fmla="*/ 1043986 h 3518656"/>
              <a:gd name="connsiteX1132" fmla="*/ 371021 w 7931326"/>
              <a:gd name="connsiteY1132" fmla="*/ 1143384 h 3518656"/>
              <a:gd name="connsiteX1133" fmla="*/ 262247 w 7931326"/>
              <a:gd name="connsiteY1133" fmla="*/ 1240125 h 3518656"/>
              <a:gd name="connsiteX1134" fmla="*/ 230521 w 7931326"/>
              <a:gd name="connsiteY1134" fmla="*/ 1282009 h 3518656"/>
              <a:gd name="connsiteX1135" fmla="*/ 191762 w 7931326"/>
              <a:gd name="connsiteY1135" fmla="*/ 1320768 h 3518656"/>
              <a:gd name="connsiteX1136" fmla="*/ 123309 w 7931326"/>
              <a:gd name="connsiteY1136" fmla="*/ 1403599 h 3518656"/>
              <a:gd name="connsiteX1137" fmla="*/ 48917 w 7931326"/>
              <a:gd name="connsiteY1137" fmla="*/ 1478616 h 3518656"/>
              <a:gd name="connsiteX1138" fmla="*/ 28913 w 7931326"/>
              <a:gd name="connsiteY1138" fmla="*/ 1503622 h 3518656"/>
              <a:gd name="connsiteX1139" fmla="*/ 9846 w 7931326"/>
              <a:gd name="connsiteY1139" fmla="*/ 1517844 h 3518656"/>
              <a:gd name="connsiteX1140" fmla="*/ 0 w 7931326"/>
              <a:gd name="connsiteY1140" fmla="*/ 1513780 h 3518656"/>
              <a:gd name="connsiteX1141" fmla="*/ 73767 w 7931326"/>
              <a:gd name="connsiteY1141" fmla="*/ 1422353 h 3518656"/>
              <a:gd name="connsiteX1142" fmla="*/ 110025 w 7931326"/>
              <a:gd name="connsiteY1142" fmla="*/ 1383438 h 3518656"/>
              <a:gd name="connsiteX1143" fmla="*/ 143157 w 7931326"/>
              <a:gd name="connsiteY1143" fmla="*/ 1340460 h 3518656"/>
              <a:gd name="connsiteX1144" fmla="*/ 218643 w 7931326"/>
              <a:gd name="connsiteY1144" fmla="*/ 1257941 h 3518656"/>
              <a:gd name="connsiteX1145" fmla="*/ 263341 w 7931326"/>
              <a:gd name="connsiteY1145" fmla="*/ 1194489 h 3518656"/>
              <a:gd name="connsiteX1146" fmla="*/ 313665 w 7931326"/>
              <a:gd name="connsiteY1146" fmla="*/ 1150886 h 3518656"/>
              <a:gd name="connsiteX1147" fmla="*/ 579662 w 7931326"/>
              <a:gd name="connsiteY1147" fmla="*/ 853943 h 3518656"/>
              <a:gd name="connsiteX1148" fmla="*/ 743137 w 7931326"/>
              <a:gd name="connsiteY1148" fmla="*/ 700627 h 3518656"/>
              <a:gd name="connsiteX1149" fmla="*/ 888639 w 7931326"/>
              <a:gd name="connsiteY1149" fmla="*/ 581225 h 3518656"/>
              <a:gd name="connsiteX1150" fmla="*/ 967719 w 7931326"/>
              <a:gd name="connsiteY1150" fmla="*/ 503395 h 3518656"/>
              <a:gd name="connsiteX1151" fmla="*/ 1050707 w 7931326"/>
              <a:gd name="connsiteY1151" fmla="*/ 426347 h 3518656"/>
              <a:gd name="connsiteX1152" fmla="*/ 1083995 w 7931326"/>
              <a:gd name="connsiteY1152" fmla="*/ 409468 h 3518656"/>
              <a:gd name="connsiteX1153" fmla="*/ 1123379 w 7931326"/>
              <a:gd name="connsiteY1153" fmla="*/ 376648 h 3518656"/>
              <a:gd name="connsiteX1154" fmla="*/ 1196677 w 7931326"/>
              <a:gd name="connsiteY1154" fmla="*/ 320698 h 3518656"/>
              <a:gd name="connsiteX1155" fmla="*/ 1252627 w 7931326"/>
              <a:gd name="connsiteY1155" fmla="*/ 283345 h 3518656"/>
              <a:gd name="connsiteX1156" fmla="*/ 1378281 w 7931326"/>
              <a:gd name="connsiteY1156" fmla="*/ 210673 h 3518656"/>
              <a:gd name="connsiteX1157" fmla="*/ 1424854 w 7931326"/>
              <a:gd name="connsiteY1157" fmla="*/ 192231 h 3518656"/>
              <a:gd name="connsiteX1158" fmla="*/ 1473927 w 7931326"/>
              <a:gd name="connsiteY1158" fmla="*/ 164412 h 3518656"/>
              <a:gd name="connsiteX1159" fmla="*/ 1520969 w 7931326"/>
              <a:gd name="connsiteY1159" fmla="*/ 132217 h 3518656"/>
              <a:gd name="connsiteX1160" fmla="*/ 1621148 w 7931326"/>
              <a:gd name="connsiteY1160" fmla="*/ 88145 h 3518656"/>
              <a:gd name="connsiteX1161" fmla="*/ 1646779 w 7931326"/>
              <a:gd name="connsiteY1161" fmla="*/ 77986 h 3518656"/>
              <a:gd name="connsiteX1162" fmla="*/ 1673504 w 7931326"/>
              <a:gd name="connsiteY1162" fmla="*/ 67828 h 3518656"/>
              <a:gd name="connsiteX1163" fmla="*/ 1730704 w 7931326"/>
              <a:gd name="connsiteY1163" fmla="*/ 48761 h 3518656"/>
              <a:gd name="connsiteX1164" fmla="*/ 1970915 w 7931326"/>
              <a:gd name="connsiteY1164" fmla="*/ 0 h 351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</a:cxnLst>
            <a:rect l="l" t="t" r="r" b="b"/>
            <a:pathLst>
              <a:path w="7931326" h="3518656">
                <a:moveTo>
                  <a:pt x="2234099" y="3390924"/>
                </a:moveTo>
                <a:cubicBezTo>
                  <a:pt x="2217533" y="3396863"/>
                  <a:pt x="2200811" y="3403427"/>
                  <a:pt x="2184244" y="3409053"/>
                </a:cubicBezTo>
                <a:cubicBezTo>
                  <a:pt x="2168147" y="3413898"/>
                  <a:pt x="2151893" y="3417961"/>
                  <a:pt x="2135640" y="3421243"/>
                </a:cubicBezTo>
                <a:cubicBezTo>
                  <a:pt x="2154706" y="3422025"/>
                  <a:pt x="2174399" y="3421400"/>
                  <a:pt x="2197216" y="3413898"/>
                </a:cubicBezTo>
                <a:cubicBezTo>
                  <a:pt x="2219877" y="3406865"/>
                  <a:pt x="2240820" y="3399676"/>
                  <a:pt x="2260043" y="3392330"/>
                </a:cubicBezTo>
                <a:close/>
                <a:moveTo>
                  <a:pt x="1939189" y="3387486"/>
                </a:moveTo>
                <a:cubicBezTo>
                  <a:pt x="1959037" y="3397332"/>
                  <a:pt x="1978729" y="3405927"/>
                  <a:pt x="1998577" y="3412491"/>
                </a:cubicBezTo>
                <a:cubicBezTo>
                  <a:pt x="2018425" y="3418430"/>
                  <a:pt x="2038118" y="3424213"/>
                  <a:pt x="2057809" y="3427495"/>
                </a:cubicBezTo>
                <a:cubicBezTo>
                  <a:pt x="2074376" y="3426713"/>
                  <a:pt x="2090786" y="3425151"/>
                  <a:pt x="2107196" y="3422650"/>
                </a:cubicBezTo>
                <a:lnTo>
                  <a:pt x="2107665" y="3412335"/>
                </a:lnTo>
                <a:cubicBezTo>
                  <a:pt x="2087347" y="3415617"/>
                  <a:pt x="2066874" y="3417024"/>
                  <a:pt x="2046244" y="3417805"/>
                </a:cubicBezTo>
                <a:cubicBezTo>
                  <a:pt x="2037180" y="3409678"/>
                  <a:pt x="2028272" y="3401864"/>
                  <a:pt x="2019363" y="3393425"/>
                </a:cubicBezTo>
                <a:cubicBezTo>
                  <a:pt x="2002797" y="3392799"/>
                  <a:pt x="1986231" y="3390611"/>
                  <a:pt x="1969508" y="3387486"/>
                </a:cubicBezTo>
                <a:cubicBezTo>
                  <a:pt x="1959506" y="3387955"/>
                  <a:pt x="1949348" y="3387486"/>
                  <a:pt x="1939189" y="3387486"/>
                </a:cubicBezTo>
                <a:close/>
                <a:moveTo>
                  <a:pt x="5253220" y="3333411"/>
                </a:moveTo>
                <a:cubicBezTo>
                  <a:pt x="5215868" y="3347477"/>
                  <a:pt x="5178203" y="3358729"/>
                  <a:pt x="5140539" y="3366856"/>
                </a:cubicBezTo>
                <a:cubicBezTo>
                  <a:pt x="5133662" y="3364668"/>
                  <a:pt x="5123660" y="3363574"/>
                  <a:pt x="5110688" y="3362949"/>
                </a:cubicBezTo>
                <a:cubicBezTo>
                  <a:pt x="5097560" y="3362480"/>
                  <a:pt x="5083182" y="3363105"/>
                  <a:pt x="5067084" y="3364668"/>
                </a:cubicBezTo>
                <a:cubicBezTo>
                  <a:pt x="5049893" y="3366700"/>
                  <a:pt x="5034421" y="3368263"/>
                  <a:pt x="5020199" y="3370607"/>
                </a:cubicBezTo>
                <a:cubicBezTo>
                  <a:pt x="5006133" y="3372482"/>
                  <a:pt x="5001132" y="3375139"/>
                  <a:pt x="5005820" y="3378577"/>
                </a:cubicBezTo>
                <a:cubicBezTo>
                  <a:pt x="5010040" y="3380140"/>
                  <a:pt x="5017073" y="3381391"/>
                  <a:pt x="5027075" y="3381234"/>
                </a:cubicBezTo>
                <a:cubicBezTo>
                  <a:pt x="5037077" y="3381078"/>
                  <a:pt x="5042704" y="3380922"/>
                  <a:pt x="5043954" y="3380766"/>
                </a:cubicBezTo>
                <a:cubicBezTo>
                  <a:pt x="5102561" y="3382172"/>
                  <a:pt x="5162575" y="3376389"/>
                  <a:pt x="5223995" y="3362168"/>
                </a:cubicBezTo>
                <a:cubicBezTo>
                  <a:pt x="5233997" y="3352947"/>
                  <a:pt x="5243687" y="3342944"/>
                  <a:pt x="5253220" y="3333411"/>
                </a:cubicBezTo>
                <a:close/>
                <a:moveTo>
                  <a:pt x="1851825" y="3324659"/>
                </a:moveTo>
                <a:cubicBezTo>
                  <a:pt x="1854326" y="3330910"/>
                  <a:pt x="1856826" y="3337162"/>
                  <a:pt x="1859640" y="3343257"/>
                </a:cubicBezTo>
                <a:cubicBezTo>
                  <a:pt x="1865422" y="3347008"/>
                  <a:pt x="1871517" y="3351540"/>
                  <a:pt x="1878238" y="3356697"/>
                </a:cubicBezTo>
                <a:cubicBezTo>
                  <a:pt x="1885270" y="3361386"/>
                  <a:pt x="1891834" y="3365293"/>
                  <a:pt x="1898086" y="3368419"/>
                </a:cubicBezTo>
                <a:cubicBezTo>
                  <a:pt x="1894960" y="3363418"/>
                  <a:pt x="1889334" y="3357479"/>
                  <a:pt x="1881207" y="3350915"/>
                </a:cubicBezTo>
                <a:cubicBezTo>
                  <a:pt x="1873549" y="3343413"/>
                  <a:pt x="1863078" y="3335130"/>
                  <a:pt x="1851825" y="3324659"/>
                </a:cubicBezTo>
                <a:close/>
                <a:moveTo>
                  <a:pt x="4773112" y="3310124"/>
                </a:moveTo>
                <a:cubicBezTo>
                  <a:pt x="4775925" y="3314032"/>
                  <a:pt x="4779051" y="3317782"/>
                  <a:pt x="4782176" y="3321533"/>
                </a:cubicBezTo>
                <a:cubicBezTo>
                  <a:pt x="4788428" y="3327316"/>
                  <a:pt x="4799993" y="3333255"/>
                  <a:pt x="4816871" y="3338256"/>
                </a:cubicBezTo>
                <a:cubicBezTo>
                  <a:pt x="4831562" y="3342944"/>
                  <a:pt x="4839221" y="3344195"/>
                  <a:pt x="4839845" y="3342632"/>
                </a:cubicBezTo>
                <a:cubicBezTo>
                  <a:pt x="4840471" y="3341069"/>
                  <a:pt x="4837970" y="3337631"/>
                  <a:pt x="4832344" y="3332473"/>
                </a:cubicBezTo>
                <a:lnTo>
                  <a:pt x="4827499" y="3327316"/>
                </a:lnTo>
                <a:cubicBezTo>
                  <a:pt x="4799211" y="3317313"/>
                  <a:pt x="4781551" y="3310593"/>
                  <a:pt x="4773112" y="3310124"/>
                </a:cubicBezTo>
                <a:close/>
                <a:moveTo>
                  <a:pt x="5487648" y="3228231"/>
                </a:moveTo>
                <a:cubicBezTo>
                  <a:pt x="5472332" y="3237608"/>
                  <a:pt x="5456860" y="3247610"/>
                  <a:pt x="5441388" y="3256518"/>
                </a:cubicBezTo>
                <a:cubicBezTo>
                  <a:pt x="5404817" y="3272303"/>
                  <a:pt x="5369028" y="3286994"/>
                  <a:pt x="5332770" y="3299185"/>
                </a:cubicBezTo>
                <a:cubicBezTo>
                  <a:pt x="5322142" y="3304029"/>
                  <a:pt x="5311671" y="3309343"/>
                  <a:pt x="5301044" y="3313719"/>
                </a:cubicBezTo>
                <a:cubicBezTo>
                  <a:pt x="5334489" y="3305280"/>
                  <a:pt x="5368246" y="3294965"/>
                  <a:pt x="5402160" y="3282775"/>
                </a:cubicBezTo>
                <a:cubicBezTo>
                  <a:pt x="5417945" y="3274023"/>
                  <a:pt x="5433574" y="3265114"/>
                  <a:pt x="5449202" y="3256050"/>
                </a:cubicBezTo>
                <a:cubicBezTo>
                  <a:pt x="5451390" y="3254956"/>
                  <a:pt x="5458892" y="3250111"/>
                  <a:pt x="5471551" y="3241828"/>
                </a:cubicBezTo>
                <a:cubicBezTo>
                  <a:pt x="5484210" y="3233544"/>
                  <a:pt x="5489524" y="3229012"/>
                  <a:pt x="5487648" y="3228231"/>
                </a:cubicBezTo>
                <a:close/>
                <a:moveTo>
                  <a:pt x="2646068" y="3192129"/>
                </a:moveTo>
                <a:lnTo>
                  <a:pt x="2619812" y="3197130"/>
                </a:lnTo>
                <a:cubicBezTo>
                  <a:pt x="2596369" y="3214009"/>
                  <a:pt x="2573239" y="3229012"/>
                  <a:pt x="2550890" y="3244172"/>
                </a:cubicBezTo>
                <a:cubicBezTo>
                  <a:pt x="2528385" y="3258863"/>
                  <a:pt x="2506505" y="3274335"/>
                  <a:pt x="2485406" y="3285275"/>
                </a:cubicBezTo>
                <a:cubicBezTo>
                  <a:pt x="2443053" y="3308874"/>
                  <a:pt x="2415078" y="3321221"/>
                  <a:pt x="2402106" y="3322159"/>
                </a:cubicBezTo>
                <a:cubicBezTo>
                  <a:pt x="2392260" y="3329035"/>
                  <a:pt x="2375850" y="3338256"/>
                  <a:pt x="2351313" y="3353884"/>
                </a:cubicBezTo>
                <a:cubicBezTo>
                  <a:pt x="2326933" y="3369200"/>
                  <a:pt x="2313961" y="3378108"/>
                  <a:pt x="2313336" y="3380609"/>
                </a:cubicBezTo>
                <a:cubicBezTo>
                  <a:pt x="2316618" y="3380766"/>
                  <a:pt x="2323182" y="3378577"/>
                  <a:pt x="2332872" y="3374045"/>
                </a:cubicBezTo>
                <a:cubicBezTo>
                  <a:pt x="2342561" y="3369513"/>
                  <a:pt x="2351001" y="3365293"/>
                  <a:pt x="2358346" y="3361542"/>
                </a:cubicBezTo>
                <a:cubicBezTo>
                  <a:pt x="2367723" y="3358260"/>
                  <a:pt x="2377726" y="3354822"/>
                  <a:pt x="2388353" y="3351071"/>
                </a:cubicBezTo>
                <a:cubicBezTo>
                  <a:pt x="2393667" y="3349508"/>
                  <a:pt x="2399293" y="3346695"/>
                  <a:pt x="2405076" y="3343570"/>
                </a:cubicBezTo>
                <a:cubicBezTo>
                  <a:pt x="2410858" y="3340444"/>
                  <a:pt x="2416797" y="3337318"/>
                  <a:pt x="2422892" y="3334192"/>
                </a:cubicBezTo>
                <a:cubicBezTo>
                  <a:pt x="2447273" y="3321064"/>
                  <a:pt x="2474310" y="3306686"/>
                  <a:pt x="2503535" y="3291058"/>
                </a:cubicBezTo>
                <a:cubicBezTo>
                  <a:pt x="2532917" y="3273085"/>
                  <a:pt x="2559642" y="3255112"/>
                  <a:pt x="2583554" y="3239015"/>
                </a:cubicBezTo>
                <a:cubicBezTo>
                  <a:pt x="2595431" y="3230888"/>
                  <a:pt x="2606527" y="3223073"/>
                  <a:pt x="2617155" y="3215728"/>
                </a:cubicBezTo>
                <a:cubicBezTo>
                  <a:pt x="2627470" y="3207601"/>
                  <a:pt x="2637160" y="3199631"/>
                  <a:pt x="2646068" y="3192129"/>
                </a:cubicBezTo>
                <a:close/>
                <a:moveTo>
                  <a:pt x="1770401" y="3182283"/>
                </a:moveTo>
                <a:cubicBezTo>
                  <a:pt x="1774933" y="3191347"/>
                  <a:pt x="1779778" y="3200568"/>
                  <a:pt x="1784935" y="3209477"/>
                </a:cubicBezTo>
                <a:lnTo>
                  <a:pt x="1785404" y="3202756"/>
                </a:lnTo>
                <a:cubicBezTo>
                  <a:pt x="1780403" y="3192598"/>
                  <a:pt x="1775714" y="3185721"/>
                  <a:pt x="1770401" y="3182283"/>
                </a:cubicBezTo>
                <a:close/>
                <a:moveTo>
                  <a:pt x="4554625" y="3020528"/>
                </a:moveTo>
                <a:cubicBezTo>
                  <a:pt x="4564783" y="3058036"/>
                  <a:pt x="4579005" y="3092106"/>
                  <a:pt x="4597134" y="3122426"/>
                </a:cubicBezTo>
                <a:cubicBezTo>
                  <a:pt x="4615420" y="3152589"/>
                  <a:pt x="4637769" y="3181971"/>
                  <a:pt x="4663868" y="3208852"/>
                </a:cubicBezTo>
                <a:cubicBezTo>
                  <a:pt x="4652459" y="3192754"/>
                  <a:pt x="4641988" y="3176032"/>
                  <a:pt x="4632767" y="3158684"/>
                </a:cubicBezTo>
                <a:cubicBezTo>
                  <a:pt x="4593696" y="3114455"/>
                  <a:pt x="4569628" y="3066632"/>
                  <a:pt x="4554625" y="3020528"/>
                </a:cubicBezTo>
                <a:close/>
                <a:moveTo>
                  <a:pt x="3127739" y="2822202"/>
                </a:moveTo>
                <a:lnTo>
                  <a:pt x="3122269" y="2823764"/>
                </a:lnTo>
                <a:cubicBezTo>
                  <a:pt x="3113517" y="2832985"/>
                  <a:pt x="3106484" y="2840800"/>
                  <a:pt x="3101327" y="2847207"/>
                </a:cubicBezTo>
                <a:cubicBezTo>
                  <a:pt x="3096170" y="2853615"/>
                  <a:pt x="3090543" y="2861117"/>
                  <a:pt x="3084448" y="2869556"/>
                </a:cubicBezTo>
                <a:cubicBezTo>
                  <a:pt x="3098358" y="2857522"/>
                  <a:pt x="3112736" y="2841737"/>
                  <a:pt x="3127739" y="2822202"/>
                </a:cubicBezTo>
                <a:close/>
                <a:moveTo>
                  <a:pt x="3245422" y="2645286"/>
                </a:moveTo>
                <a:lnTo>
                  <a:pt x="3213696" y="2654976"/>
                </a:lnTo>
                <a:cubicBezTo>
                  <a:pt x="3201350" y="2672324"/>
                  <a:pt x="3188534" y="2689046"/>
                  <a:pt x="3175094" y="2704987"/>
                </a:cubicBezTo>
                <a:cubicBezTo>
                  <a:pt x="3161341" y="2720929"/>
                  <a:pt x="3146962" y="2735932"/>
                  <a:pt x="3131959" y="2750310"/>
                </a:cubicBezTo>
                <a:cubicBezTo>
                  <a:pt x="3102421" y="2779223"/>
                  <a:pt x="3073352" y="2810167"/>
                  <a:pt x="3046783" y="2844238"/>
                </a:cubicBezTo>
                <a:cubicBezTo>
                  <a:pt x="3017871" y="2870025"/>
                  <a:pt x="2990052" y="2896437"/>
                  <a:pt x="2960045" y="2921443"/>
                </a:cubicBezTo>
                <a:cubicBezTo>
                  <a:pt x="2953794" y="2926913"/>
                  <a:pt x="2949886" y="2932070"/>
                  <a:pt x="2948324" y="2937228"/>
                </a:cubicBezTo>
                <a:cubicBezTo>
                  <a:pt x="2946761" y="2942385"/>
                  <a:pt x="2947230" y="2944885"/>
                  <a:pt x="2950043" y="2944729"/>
                </a:cubicBezTo>
                <a:lnTo>
                  <a:pt x="2990208" y="2928476"/>
                </a:lnTo>
                <a:cubicBezTo>
                  <a:pt x="3013807" y="2905502"/>
                  <a:pt x="3037406" y="2880027"/>
                  <a:pt x="3062881" y="2853302"/>
                </a:cubicBezTo>
                <a:cubicBezTo>
                  <a:pt x="3087418" y="2826109"/>
                  <a:pt x="3109923" y="2799228"/>
                  <a:pt x="3129302" y="2772346"/>
                </a:cubicBezTo>
                <a:cubicBezTo>
                  <a:pt x="3147587" y="2752186"/>
                  <a:pt x="3167592" y="2730306"/>
                  <a:pt x="3188378" y="2706394"/>
                </a:cubicBezTo>
                <a:cubicBezTo>
                  <a:pt x="3209008" y="2682482"/>
                  <a:pt x="3228231" y="2662165"/>
                  <a:pt x="3245422" y="2645286"/>
                </a:cubicBezTo>
                <a:close/>
                <a:moveTo>
                  <a:pt x="4549467" y="2606059"/>
                </a:moveTo>
                <a:lnTo>
                  <a:pt x="4537902" y="2640129"/>
                </a:lnTo>
                <a:lnTo>
                  <a:pt x="4546342" y="2624188"/>
                </a:lnTo>
                <a:close/>
                <a:moveTo>
                  <a:pt x="4519617" y="2521040"/>
                </a:moveTo>
                <a:lnTo>
                  <a:pt x="4505238" y="2627001"/>
                </a:lnTo>
                <a:cubicBezTo>
                  <a:pt x="4500550" y="2662165"/>
                  <a:pt x="4496955" y="2697173"/>
                  <a:pt x="4492892" y="2732025"/>
                </a:cubicBezTo>
                <a:cubicBezTo>
                  <a:pt x="4491486" y="2739370"/>
                  <a:pt x="4489923" y="2747497"/>
                  <a:pt x="4488203" y="2756405"/>
                </a:cubicBezTo>
                <a:cubicBezTo>
                  <a:pt x="4486797" y="2765157"/>
                  <a:pt x="4486484" y="2774066"/>
                  <a:pt x="4485547" y="2784068"/>
                </a:cubicBezTo>
                <a:cubicBezTo>
                  <a:pt x="4483984" y="2803760"/>
                  <a:pt x="4483359" y="2818763"/>
                  <a:pt x="4483515" y="2828765"/>
                </a:cubicBezTo>
                <a:cubicBezTo>
                  <a:pt x="4484609" y="2843769"/>
                  <a:pt x="4487422" y="2844238"/>
                  <a:pt x="4491798" y="2830797"/>
                </a:cubicBezTo>
                <a:cubicBezTo>
                  <a:pt x="4496174" y="2817513"/>
                  <a:pt x="4500238" y="2805479"/>
                  <a:pt x="4503676" y="2794383"/>
                </a:cubicBezTo>
                <a:cubicBezTo>
                  <a:pt x="4503988" y="2783912"/>
                  <a:pt x="4504457" y="2773441"/>
                  <a:pt x="4504770" y="2762969"/>
                </a:cubicBezTo>
                <a:cubicBezTo>
                  <a:pt x="4504926" y="2752655"/>
                  <a:pt x="4507427" y="2741246"/>
                  <a:pt x="4508521" y="2730618"/>
                </a:cubicBezTo>
                <a:cubicBezTo>
                  <a:pt x="4511490" y="2709051"/>
                  <a:pt x="4514303" y="2687484"/>
                  <a:pt x="4517116" y="2666072"/>
                </a:cubicBezTo>
                <a:cubicBezTo>
                  <a:pt x="4522430" y="2623250"/>
                  <a:pt x="4531182" y="2577459"/>
                  <a:pt x="4539934" y="2529791"/>
                </a:cubicBezTo>
                <a:cubicBezTo>
                  <a:pt x="4531651" y="2545264"/>
                  <a:pt x="4524774" y="2542920"/>
                  <a:pt x="4519617" y="2521040"/>
                </a:cubicBezTo>
                <a:close/>
                <a:moveTo>
                  <a:pt x="3381547" y="2507599"/>
                </a:moveTo>
                <a:lnTo>
                  <a:pt x="3316844" y="2572458"/>
                </a:lnTo>
                <a:cubicBezTo>
                  <a:pt x="3326378" y="2558548"/>
                  <a:pt x="3327003" y="2553078"/>
                  <a:pt x="3318407" y="2555891"/>
                </a:cubicBezTo>
                <a:cubicBezTo>
                  <a:pt x="3309968" y="2558704"/>
                  <a:pt x="3300903" y="2567144"/>
                  <a:pt x="3290901" y="2581053"/>
                </a:cubicBezTo>
                <a:lnTo>
                  <a:pt x="3275585" y="2649819"/>
                </a:lnTo>
                <a:lnTo>
                  <a:pt x="3296527" y="2642942"/>
                </a:lnTo>
                <a:cubicBezTo>
                  <a:pt x="3315907" y="2615280"/>
                  <a:pt x="3334817" y="2587617"/>
                  <a:pt x="3353259" y="2559955"/>
                </a:cubicBezTo>
                <a:close/>
                <a:moveTo>
                  <a:pt x="3442498" y="2337248"/>
                </a:moveTo>
                <a:cubicBezTo>
                  <a:pt x="3439997" y="2341468"/>
                  <a:pt x="3437341" y="2344750"/>
                  <a:pt x="3434840" y="2347094"/>
                </a:cubicBezTo>
                <a:cubicBezTo>
                  <a:pt x="3432339" y="2349438"/>
                  <a:pt x="3429682" y="2352720"/>
                  <a:pt x="3427026" y="2356940"/>
                </a:cubicBezTo>
                <a:lnTo>
                  <a:pt x="3400613" y="2401637"/>
                </a:lnTo>
                <a:cubicBezTo>
                  <a:pt x="3389830" y="2420079"/>
                  <a:pt x="3379671" y="2438677"/>
                  <a:pt x="3370294" y="2457431"/>
                </a:cubicBezTo>
                <a:cubicBezTo>
                  <a:pt x="3360917" y="2476029"/>
                  <a:pt x="3354665" y="2491658"/>
                  <a:pt x="3351227" y="2503848"/>
                </a:cubicBezTo>
                <a:cubicBezTo>
                  <a:pt x="3389205" y="2448210"/>
                  <a:pt x="3426557" y="2392573"/>
                  <a:pt x="3462659" y="2337248"/>
                </a:cubicBezTo>
                <a:close/>
                <a:moveTo>
                  <a:pt x="3533612" y="2325995"/>
                </a:moveTo>
                <a:lnTo>
                  <a:pt x="3466253" y="2406795"/>
                </a:lnTo>
                <a:lnTo>
                  <a:pt x="3481569" y="2401325"/>
                </a:lnTo>
                <a:cubicBezTo>
                  <a:pt x="3499073" y="2379758"/>
                  <a:pt x="3516265" y="2354752"/>
                  <a:pt x="3533612" y="2325995"/>
                </a:cubicBezTo>
                <a:close/>
                <a:moveTo>
                  <a:pt x="2282861" y="2210501"/>
                </a:moveTo>
                <a:cubicBezTo>
                  <a:pt x="2275359" y="2223785"/>
                  <a:pt x="2269889" y="2235506"/>
                  <a:pt x="2266919" y="2245665"/>
                </a:cubicBezTo>
                <a:lnTo>
                  <a:pt x="2264575" y="2255354"/>
                </a:lnTo>
                <a:close/>
                <a:moveTo>
                  <a:pt x="3575184" y="2183932"/>
                </a:moveTo>
                <a:lnTo>
                  <a:pt x="3544865" y="2208781"/>
                </a:lnTo>
                <a:lnTo>
                  <a:pt x="3488915" y="2278328"/>
                </a:lnTo>
                <a:lnTo>
                  <a:pt x="3524391" y="2251447"/>
                </a:lnTo>
                <a:lnTo>
                  <a:pt x="3565026" y="2201592"/>
                </a:lnTo>
                <a:close/>
                <a:moveTo>
                  <a:pt x="1894179" y="2161114"/>
                </a:moveTo>
                <a:lnTo>
                  <a:pt x="1882301" y="2195653"/>
                </a:lnTo>
                <a:lnTo>
                  <a:pt x="1894335" y="2220347"/>
                </a:lnTo>
                <a:cubicBezTo>
                  <a:pt x="1890428" y="2236288"/>
                  <a:pt x="1885896" y="2252073"/>
                  <a:pt x="1880269" y="2267701"/>
                </a:cubicBezTo>
                <a:cubicBezTo>
                  <a:pt x="1874643" y="2283330"/>
                  <a:pt x="1867923" y="2296614"/>
                  <a:pt x="1860265" y="2307397"/>
                </a:cubicBezTo>
                <a:cubicBezTo>
                  <a:pt x="1846824" y="2362097"/>
                  <a:pt x="1833384" y="2415234"/>
                  <a:pt x="1822913" y="2470403"/>
                </a:cubicBezTo>
                <a:cubicBezTo>
                  <a:pt x="1820412" y="2484000"/>
                  <a:pt x="1817911" y="2497128"/>
                  <a:pt x="1815411" y="2510100"/>
                </a:cubicBezTo>
                <a:cubicBezTo>
                  <a:pt x="1813379" y="2522915"/>
                  <a:pt x="1812129" y="2535418"/>
                  <a:pt x="1810722" y="2547452"/>
                </a:cubicBezTo>
                <a:cubicBezTo>
                  <a:pt x="1808222" y="2571520"/>
                  <a:pt x="1806346" y="2594181"/>
                  <a:pt x="1805721" y="2614967"/>
                </a:cubicBezTo>
                <a:lnTo>
                  <a:pt x="1822756" y="2552765"/>
                </a:lnTo>
                <a:cubicBezTo>
                  <a:pt x="1828539" y="2532292"/>
                  <a:pt x="1834009" y="2511819"/>
                  <a:pt x="1840885" y="2491345"/>
                </a:cubicBezTo>
                <a:cubicBezTo>
                  <a:pt x="1854013" y="2450555"/>
                  <a:pt x="1866673" y="2409452"/>
                  <a:pt x="1881051" y="2371162"/>
                </a:cubicBezTo>
                <a:cubicBezTo>
                  <a:pt x="1881207" y="2362410"/>
                  <a:pt x="1881988" y="2352877"/>
                  <a:pt x="1883082" y="2342249"/>
                </a:cubicBezTo>
                <a:cubicBezTo>
                  <a:pt x="1884333" y="2332247"/>
                  <a:pt x="1885739" y="2321776"/>
                  <a:pt x="1887146" y="2310367"/>
                </a:cubicBezTo>
                <a:cubicBezTo>
                  <a:pt x="1889334" y="2293019"/>
                  <a:pt x="1892772" y="2273484"/>
                  <a:pt x="1897617" y="2251604"/>
                </a:cubicBezTo>
                <a:cubicBezTo>
                  <a:pt x="1899961" y="2250197"/>
                  <a:pt x="1902774" y="2247071"/>
                  <a:pt x="1906369" y="2242695"/>
                </a:cubicBezTo>
                <a:cubicBezTo>
                  <a:pt x="1909964" y="2238163"/>
                  <a:pt x="1912933" y="2230974"/>
                  <a:pt x="1915590" y="2220815"/>
                </a:cubicBezTo>
                <a:cubicBezTo>
                  <a:pt x="1917778" y="2210813"/>
                  <a:pt x="1918559" y="2201749"/>
                  <a:pt x="1918090" y="2193622"/>
                </a:cubicBezTo>
                <a:cubicBezTo>
                  <a:pt x="1917465" y="2185651"/>
                  <a:pt x="1917153" y="2177212"/>
                  <a:pt x="1917309" y="2168929"/>
                </a:cubicBezTo>
                <a:close/>
                <a:moveTo>
                  <a:pt x="6465839" y="2025146"/>
                </a:moveTo>
                <a:lnTo>
                  <a:pt x="6341591" y="2108134"/>
                </a:lnTo>
                <a:cubicBezTo>
                  <a:pt x="6322838" y="2121261"/>
                  <a:pt x="6306584" y="2134233"/>
                  <a:pt x="6292362" y="2147205"/>
                </a:cubicBezTo>
                <a:cubicBezTo>
                  <a:pt x="6278140" y="2159864"/>
                  <a:pt x="6265949" y="2172367"/>
                  <a:pt x="6256103" y="2184870"/>
                </a:cubicBezTo>
                <a:cubicBezTo>
                  <a:pt x="6236255" y="2209875"/>
                  <a:pt x="6219533" y="2227223"/>
                  <a:pt x="6205936" y="2236756"/>
                </a:cubicBezTo>
                <a:lnTo>
                  <a:pt x="6249383" y="2225348"/>
                </a:lnTo>
                <a:lnTo>
                  <a:pt x="6254697" y="2224723"/>
                </a:lnTo>
                <a:cubicBezTo>
                  <a:pt x="6275639" y="2200029"/>
                  <a:pt x="6296738" y="2176118"/>
                  <a:pt x="6317211" y="2151112"/>
                </a:cubicBezTo>
                <a:lnTo>
                  <a:pt x="6410982" y="2092036"/>
                </a:lnTo>
                <a:lnTo>
                  <a:pt x="6480061" y="2029522"/>
                </a:lnTo>
                <a:close/>
                <a:moveTo>
                  <a:pt x="2398199" y="1963101"/>
                </a:moveTo>
                <a:lnTo>
                  <a:pt x="2389447" y="1969196"/>
                </a:lnTo>
                <a:cubicBezTo>
                  <a:pt x="2381008" y="1974353"/>
                  <a:pt x="2374756" y="1979980"/>
                  <a:pt x="2370536" y="1986231"/>
                </a:cubicBezTo>
                <a:cubicBezTo>
                  <a:pt x="2366317" y="1992482"/>
                  <a:pt x="2361785" y="2004829"/>
                  <a:pt x="2356940" y="2023583"/>
                </a:cubicBezTo>
                <a:lnTo>
                  <a:pt x="2352564" y="2066718"/>
                </a:lnTo>
                <a:lnTo>
                  <a:pt x="2390229" y="1992795"/>
                </a:lnTo>
                <a:close/>
                <a:moveTo>
                  <a:pt x="4700373" y="1957228"/>
                </a:moveTo>
                <a:cubicBezTo>
                  <a:pt x="4698593" y="1956859"/>
                  <a:pt x="4696376" y="1957826"/>
                  <a:pt x="4693719" y="1960131"/>
                </a:cubicBezTo>
                <a:lnTo>
                  <a:pt x="4703877" y="2006861"/>
                </a:lnTo>
                <a:lnTo>
                  <a:pt x="4704659" y="1996546"/>
                </a:lnTo>
                <a:cubicBezTo>
                  <a:pt x="4707121" y="1971462"/>
                  <a:pt x="4705714" y="1958334"/>
                  <a:pt x="4700373" y="1957228"/>
                </a:cubicBezTo>
                <a:close/>
                <a:moveTo>
                  <a:pt x="3840557" y="1814630"/>
                </a:moveTo>
                <a:cubicBezTo>
                  <a:pt x="3824928" y="1841511"/>
                  <a:pt x="3806799" y="1872611"/>
                  <a:pt x="3786326" y="1907932"/>
                </a:cubicBezTo>
                <a:cubicBezTo>
                  <a:pt x="3765852" y="1943409"/>
                  <a:pt x="3745535" y="1975916"/>
                  <a:pt x="3725218" y="2004829"/>
                </a:cubicBezTo>
                <a:cubicBezTo>
                  <a:pt x="3745223" y="1984199"/>
                  <a:pt x="3765071" y="1956380"/>
                  <a:pt x="3785075" y="1922310"/>
                </a:cubicBezTo>
                <a:cubicBezTo>
                  <a:pt x="3810081" y="1890897"/>
                  <a:pt x="3835087" y="1860109"/>
                  <a:pt x="3860093" y="1829164"/>
                </a:cubicBezTo>
                <a:close/>
                <a:moveTo>
                  <a:pt x="4752170" y="1668034"/>
                </a:moveTo>
                <a:lnTo>
                  <a:pt x="4745293" y="1702104"/>
                </a:lnTo>
                <a:lnTo>
                  <a:pt x="4748106" y="1708668"/>
                </a:lnTo>
                <a:close/>
                <a:moveTo>
                  <a:pt x="2605277" y="1309359"/>
                </a:moveTo>
                <a:cubicBezTo>
                  <a:pt x="2602308" y="1309125"/>
                  <a:pt x="2598870" y="1310844"/>
                  <a:pt x="2594962" y="1314516"/>
                </a:cubicBezTo>
                <a:cubicBezTo>
                  <a:pt x="2587461" y="1351087"/>
                  <a:pt x="2575270" y="1404693"/>
                  <a:pt x="2557298" y="1474396"/>
                </a:cubicBezTo>
                <a:cubicBezTo>
                  <a:pt x="2538700" y="1543787"/>
                  <a:pt x="2521821" y="1592235"/>
                  <a:pt x="2508380" y="1620211"/>
                </a:cubicBezTo>
                <a:lnTo>
                  <a:pt x="2525103" y="1658344"/>
                </a:lnTo>
                <a:cubicBezTo>
                  <a:pt x="2560892" y="1564417"/>
                  <a:pt x="2593243" y="1464394"/>
                  <a:pt x="2617936" y="1358120"/>
                </a:cubicBezTo>
                <a:cubicBezTo>
                  <a:pt x="2618874" y="1338428"/>
                  <a:pt x="2616686" y="1324206"/>
                  <a:pt x="2612779" y="1315923"/>
                </a:cubicBezTo>
                <a:cubicBezTo>
                  <a:pt x="2610747" y="1311782"/>
                  <a:pt x="2608247" y="1309594"/>
                  <a:pt x="2605277" y="1309359"/>
                </a:cubicBezTo>
                <a:close/>
                <a:moveTo>
                  <a:pt x="4775925" y="1297325"/>
                </a:moveTo>
                <a:cubicBezTo>
                  <a:pt x="4772486" y="1305764"/>
                  <a:pt x="4770611" y="1314829"/>
                  <a:pt x="4767954" y="1327801"/>
                </a:cubicBezTo>
                <a:cubicBezTo>
                  <a:pt x="4766704" y="1334208"/>
                  <a:pt x="4766548" y="1339991"/>
                  <a:pt x="4765297" y="1347805"/>
                </a:cubicBezTo>
                <a:cubicBezTo>
                  <a:pt x="4764047" y="1355463"/>
                  <a:pt x="4763266" y="1363590"/>
                  <a:pt x="4762640" y="1372186"/>
                </a:cubicBezTo>
                <a:cubicBezTo>
                  <a:pt x="4758733" y="1408288"/>
                  <a:pt x="4756701" y="1440482"/>
                  <a:pt x="4756701" y="1467832"/>
                </a:cubicBezTo>
                <a:cubicBezTo>
                  <a:pt x="4753107" y="1470802"/>
                  <a:pt x="4750138" y="1474396"/>
                  <a:pt x="4747481" y="1478460"/>
                </a:cubicBezTo>
                <a:cubicBezTo>
                  <a:pt x="4744824" y="1482679"/>
                  <a:pt x="4743886" y="1488306"/>
                  <a:pt x="4743574" y="1496589"/>
                </a:cubicBezTo>
                <a:cubicBezTo>
                  <a:pt x="4744042" y="1509404"/>
                  <a:pt x="4743886" y="1520969"/>
                  <a:pt x="4743418" y="1531440"/>
                </a:cubicBezTo>
                <a:cubicBezTo>
                  <a:pt x="4742636" y="1542068"/>
                  <a:pt x="4738729" y="1550820"/>
                  <a:pt x="4732009" y="1557384"/>
                </a:cubicBezTo>
                <a:cubicBezTo>
                  <a:pt x="4722944" y="1610833"/>
                  <a:pt x="4711066" y="1665064"/>
                  <a:pt x="4697157" y="1730548"/>
                </a:cubicBezTo>
                <a:cubicBezTo>
                  <a:pt x="4684029" y="1793375"/>
                  <a:pt x="4671214" y="1856358"/>
                  <a:pt x="4658867" y="1919497"/>
                </a:cubicBezTo>
                <a:cubicBezTo>
                  <a:pt x="4646833" y="1931687"/>
                  <a:pt x="4639644" y="1948566"/>
                  <a:pt x="4637300" y="1969977"/>
                </a:cubicBezTo>
                <a:cubicBezTo>
                  <a:pt x="4635893" y="1990138"/>
                  <a:pt x="4634330" y="2004673"/>
                  <a:pt x="4632143" y="2013581"/>
                </a:cubicBezTo>
                <a:cubicBezTo>
                  <a:pt x="4629954" y="2022489"/>
                  <a:pt x="4625266" y="2030460"/>
                  <a:pt x="4618076" y="2037492"/>
                </a:cubicBezTo>
                <a:lnTo>
                  <a:pt x="4592133" y="2161114"/>
                </a:lnTo>
                <a:cubicBezTo>
                  <a:pt x="4591039" y="2177837"/>
                  <a:pt x="4588539" y="2205343"/>
                  <a:pt x="4584475" y="2243477"/>
                </a:cubicBezTo>
                <a:cubicBezTo>
                  <a:pt x="4580568" y="2281610"/>
                  <a:pt x="4575723" y="2324120"/>
                  <a:pt x="4569941" y="2370849"/>
                </a:cubicBezTo>
                <a:cubicBezTo>
                  <a:pt x="4564627" y="2398043"/>
                  <a:pt x="4561345" y="2418048"/>
                  <a:pt x="4560251" y="2430863"/>
                </a:cubicBezTo>
                <a:lnTo>
                  <a:pt x="4572910" y="2387415"/>
                </a:lnTo>
                <a:cubicBezTo>
                  <a:pt x="4571191" y="2384759"/>
                  <a:pt x="4569784" y="2382883"/>
                  <a:pt x="4568847" y="2381946"/>
                </a:cubicBezTo>
                <a:cubicBezTo>
                  <a:pt x="4567909" y="2381008"/>
                  <a:pt x="4568378" y="2377101"/>
                  <a:pt x="4570253" y="2370537"/>
                </a:cubicBezTo>
                <a:cubicBezTo>
                  <a:pt x="4571347" y="2359440"/>
                  <a:pt x="4574317" y="2346313"/>
                  <a:pt x="4579162" y="2331309"/>
                </a:cubicBezTo>
                <a:lnTo>
                  <a:pt x="4599322" y="2280360"/>
                </a:lnTo>
                <a:lnTo>
                  <a:pt x="4605574" y="2293175"/>
                </a:lnTo>
                <a:cubicBezTo>
                  <a:pt x="4611513" y="2257386"/>
                  <a:pt x="4615263" y="2234100"/>
                  <a:pt x="4616514" y="2223003"/>
                </a:cubicBezTo>
                <a:lnTo>
                  <a:pt x="4646520" y="2106727"/>
                </a:lnTo>
                <a:cubicBezTo>
                  <a:pt x="4656679" y="2068124"/>
                  <a:pt x="4663712" y="2028115"/>
                  <a:pt x="4667463" y="1986856"/>
                </a:cubicBezTo>
                <a:lnTo>
                  <a:pt x="4690437" y="1878238"/>
                </a:lnTo>
                <a:cubicBezTo>
                  <a:pt x="4696844" y="1861672"/>
                  <a:pt x="4701533" y="1844011"/>
                  <a:pt x="4704346" y="1825413"/>
                </a:cubicBezTo>
                <a:cubicBezTo>
                  <a:pt x="4707159" y="1806815"/>
                  <a:pt x="4709191" y="1789468"/>
                  <a:pt x="4710598" y="1773527"/>
                </a:cubicBezTo>
                <a:cubicBezTo>
                  <a:pt x="4716692" y="1725547"/>
                  <a:pt x="4730602" y="1668190"/>
                  <a:pt x="4746231" y="1617085"/>
                </a:cubicBezTo>
                <a:cubicBezTo>
                  <a:pt x="4762484" y="1563948"/>
                  <a:pt x="4770142" y="1518469"/>
                  <a:pt x="4771080" y="1479554"/>
                </a:cubicBezTo>
                <a:cubicBezTo>
                  <a:pt x="4775299" y="1467207"/>
                  <a:pt x="4779988" y="1454236"/>
                  <a:pt x="4783427" y="1442514"/>
                </a:cubicBezTo>
                <a:cubicBezTo>
                  <a:pt x="4783739" y="1433762"/>
                  <a:pt x="4784208" y="1424698"/>
                  <a:pt x="4785146" y="1415477"/>
                </a:cubicBezTo>
                <a:cubicBezTo>
                  <a:pt x="4785614" y="1406568"/>
                  <a:pt x="4786083" y="1397660"/>
                  <a:pt x="4787021" y="1388439"/>
                </a:cubicBezTo>
                <a:cubicBezTo>
                  <a:pt x="4788115" y="1379062"/>
                  <a:pt x="4788428" y="1370467"/>
                  <a:pt x="4788584" y="1362027"/>
                </a:cubicBezTo>
                <a:cubicBezTo>
                  <a:pt x="4788584" y="1353744"/>
                  <a:pt x="4789678" y="1344523"/>
                  <a:pt x="4789053" y="1337178"/>
                </a:cubicBezTo>
                <a:lnTo>
                  <a:pt x="4783114" y="1315923"/>
                </a:lnTo>
                <a:cubicBezTo>
                  <a:pt x="4781082" y="1309046"/>
                  <a:pt x="4778113" y="1303576"/>
                  <a:pt x="4775925" y="1297325"/>
                </a:cubicBezTo>
                <a:close/>
                <a:moveTo>
                  <a:pt x="4345984" y="1296544"/>
                </a:moveTo>
                <a:cubicBezTo>
                  <a:pt x="4330824" y="1311860"/>
                  <a:pt x="4315665" y="1327332"/>
                  <a:pt x="4300192" y="1343742"/>
                </a:cubicBezTo>
                <a:cubicBezTo>
                  <a:pt x="4283469" y="1355307"/>
                  <a:pt x="4265184" y="1369841"/>
                  <a:pt x="4245336" y="1386251"/>
                </a:cubicBezTo>
                <a:cubicBezTo>
                  <a:pt x="4225488" y="1402661"/>
                  <a:pt x="4207515" y="1419853"/>
                  <a:pt x="4190480" y="1435638"/>
                </a:cubicBezTo>
                <a:cubicBezTo>
                  <a:pt x="4178915" y="1450641"/>
                  <a:pt x="4166568" y="1466113"/>
                  <a:pt x="4152971" y="1480491"/>
                </a:cubicBezTo>
                <a:cubicBezTo>
                  <a:pt x="4139374" y="1495026"/>
                  <a:pt x="4124527" y="1508623"/>
                  <a:pt x="4108899" y="1522532"/>
                </a:cubicBezTo>
                <a:cubicBezTo>
                  <a:pt x="4107648" y="1517375"/>
                  <a:pt x="4101241" y="1519563"/>
                  <a:pt x="4089520" y="1529096"/>
                </a:cubicBezTo>
                <a:cubicBezTo>
                  <a:pt x="4077954" y="1538630"/>
                  <a:pt x="4072328" y="1545506"/>
                  <a:pt x="4072640" y="1550038"/>
                </a:cubicBezTo>
                <a:cubicBezTo>
                  <a:pt x="4049823" y="1570199"/>
                  <a:pt x="4027630" y="1591610"/>
                  <a:pt x="4004969" y="1612396"/>
                </a:cubicBezTo>
                <a:cubicBezTo>
                  <a:pt x="3982464" y="1640840"/>
                  <a:pt x="3959646" y="1668659"/>
                  <a:pt x="3937454" y="1697728"/>
                </a:cubicBezTo>
                <a:lnTo>
                  <a:pt x="3927451" y="1700541"/>
                </a:lnTo>
                <a:cubicBezTo>
                  <a:pt x="3915417" y="1719921"/>
                  <a:pt x="3903227" y="1738831"/>
                  <a:pt x="3891350" y="1758523"/>
                </a:cubicBezTo>
                <a:lnTo>
                  <a:pt x="3905884" y="1767900"/>
                </a:lnTo>
                <a:cubicBezTo>
                  <a:pt x="3906353" y="1763993"/>
                  <a:pt x="3908072" y="1760555"/>
                  <a:pt x="3911041" y="1757742"/>
                </a:cubicBezTo>
                <a:cubicBezTo>
                  <a:pt x="3913854" y="1754929"/>
                  <a:pt x="3915574" y="1755085"/>
                  <a:pt x="3915886" y="1758054"/>
                </a:cubicBezTo>
                <a:lnTo>
                  <a:pt x="3946362" y="1722421"/>
                </a:lnTo>
                <a:cubicBezTo>
                  <a:pt x="3947612" y="1724140"/>
                  <a:pt x="3952613" y="1720233"/>
                  <a:pt x="3961522" y="1710543"/>
                </a:cubicBezTo>
                <a:cubicBezTo>
                  <a:pt x="3970430" y="1700854"/>
                  <a:pt x="3975431" y="1695228"/>
                  <a:pt x="3976838" y="1693665"/>
                </a:cubicBezTo>
                <a:lnTo>
                  <a:pt x="4025598" y="1640840"/>
                </a:lnTo>
                <a:lnTo>
                  <a:pt x="4074829" y="1589266"/>
                </a:lnTo>
                <a:cubicBezTo>
                  <a:pt x="4082487" y="1578170"/>
                  <a:pt x="4094051" y="1563948"/>
                  <a:pt x="4109368" y="1545662"/>
                </a:cubicBezTo>
                <a:cubicBezTo>
                  <a:pt x="4117182" y="1536598"/>
                  <a:pt x="4125777" y="1526439"/>
                  <a:pt x="4135155" y="1515343"/>
                </a:cubicBezTo>
                <a:cubicBezTo>
                  <a:pt x="4144844" y="1504559"/>
                  <a:pt x="4155472" y="1492838"/>
                  <a:pt x="4167037" y="1480179"/>
                </a:cubicBezTo>
                <a:cubicBezTo>
                  <a:pt x="4213454" y="1429855"/>
                  <a:pt x="4246586" y="1399067"/>
                  <a:pt x="4265028" y="1386095"/>
                </a:cubicBezTo>
                <a:lnTo>
                  <a:pt x="4272217" y="1404693"/>
                </a:lnTo>
                <a:cubicBezTo>
                  <a:pt x="4286439" y="1390002"/>
                  <a:pt x="4301755" y="1374061"/>
                  <a:pt x="4317852" y="1358745"/>
                </a:cubicBezTo>
                <a:cubicBezTo>
                  <a:pt x="4333950" y="1343429"/>
                  <a:pt x="4349891" y="1331083"/>
                  <a:pt x="4365676" y="1320924"/>
                </a:cubicBezTo>
                <a:lnTo>
                  <a:pt x="4347703" y="1315454"/>
                </a:lnTo>
                <a:close/>
                <a:moveTo>
                  <a:pt x="4474138" y="1245594"/>
                </a:moveTo>
                <a:cubicBezTo>
                  <a:pt x="4468668" y="1251377"/>
                  <a:pt x="4463666" y="1254347"/>
                  <a:pt x="4459290" y="1254659"/>
                </a:cubicBezTo>
                <a:cubicBezTo>
                  <a:pt x="4443350" y="1267943"/>
                  <a:pt x="4427409" y="1282009"/>
                  <a:pt x="4411155" y="1297325"/>
                </a:cubicBezTo>
                <a:lnTo>
                  <a:pt x="4399121" y="1315142"/>
                </a:lnTo>
                <a:cubicBezTo>
                  <a:pt x="4411780" y="1306233"/>
                  <a:pt x="4425064" y="1297169"/>
                  <a:pt x="4438661" y="1287635"/>
                </a:cubicBezTo>
                <a:cubicBezTo>
                  <a:pt x="4451789" y="1278258"/>
                  <a:pt x="4462416" y="1270131"/>
                  <a:pt x="4470699" y="1262786"/>
                </a:cubicBezTo>
                <a:cubicBezTo>
                  <a:pt x="4481327" y="1252940"/>
                  <a:pt x="4482421" y="1247626"/>
                  <a:pt x="4474138" y="1245594"/>
                </a:cubicBezTo>
                <a:close/>
                <a:moveTo>
                  <a:pt x="4452258" y="1223558"/>
                </a:moveTo>
                <a:cubicBezTo>
                  <a:pt x="4444756" y="1230122"/>
                  <a:pt x="4437255" y="1237155"/>
                  <a:pt x="4429753" y="1244344"/>
                </a:cubicBezTo>
                <a:cubicBezTo>
                  <a:pt x="4435223" y="1241844"/>
                  <a:pt x="4441005" y="1238249"/>
                  <a:pt x="4447100" y="1234655"/>
                </a:cubicBezTo>
                <a:cubicBezTo>
                  <a:pt x="4453352" y="1230904"/>
                  <a:pt x="4457884" y="1227778"/>
                  <a:pt x="4461010" y="1224965"/>
                </a:cubicBezTo>
                <a:close/>
                <a:moveTo>
                  <a:pt x="4661680" y="1145416"/>
                </a:moveTo>
                <a:cubicBezTo>
                  <a:pt x="4659336" y="1146353"/>
                  <a:pt x="4658711" y="1147760"/>
                  <a:pt x="4659648" y="1149948"/>
                </a:cubicBezTo>
                <a:cubicBezTo>
                  <a:pt x="4660586" y="1152136"/>
                  <a:pt x="4661837" y="1154011"/>
                  <a:pt x="4663087" y="1155574"/>
                </a:cubicBezTo>
                <a:cubicBezTo>
                  <a:pt x="4671057" y="1156356"/>
                  <a:pt x="4679028" y="1156824"/>
                  <a:pt x="4686530" y="1158075"/>
                </a:cubicBezTo>
                <a:cubicBezTo>
                  <a:pt x="4685435" y="1156043"/>
                  <a:pt x="4682622" y="1153230"/>
                  <a:pt x="4677778" y="1149479"/>
                </a:cubicBezTo>
                <a:cubicBezTo>
                  <a:pt x="4672620" y="1146353"/>
                  <a:pt x="4667307" y="1144634"/>
                  <a:pt x="4661680" y="1145416"/>
                </a:cubicBezTo>
                <a:close/>
                <a:moveTo>
                  <a:pt x="2326777" y="1071493"/>
                </a:moveTo>
                <a:cubicBezTo>
                  <a:pt x="2326620" y="1084464"/>
                  <a:pt x="2324589" y="1097749"/>
                  <a:pt x="2322713" y="1111502"/>
                </a:cubicBezTo>
                <a:cubicBezTo>
                  <a:pt x="2320525" y="1125255"/>
                  <a:pt x="2318650" y="1139320"/>
                  <a:pt x="2314743" y="1153699"/>
                </a:cubicBezTo>
                <a:cubicBezTo>
                  <a:pt x="2307553" y="1182611"/>
                  <a:pt x="2298958" y="1202772"/>
                  <a:pt x="2287237" y="1214181"/>
                </a:cubicBezTo>
                <a:cubicBezTo>
                  <a:pt x="2284736" y="1236999"/>
                  <a:pt x="2281454" y="1260129"/>
                  <a:pt x="2275359" y="1283259"/>
                </a:cubicBezTo>
                <a:cubicBezTo>
                  <a:pt x="2272389" y="1294824"/>
                  <a:pt x="2269889" y="1306389"/>
                  <a:pt x="2267701" y="1317955"/>
                </a:cubicBezTo>
                <a:cubicBezTo>
                  <a:pt x="2265044" y="1329520"/>
                  <a:pt x="2262856" y="1341241"/>
                  <a:pt x="2260981" y="1352806"/>
                </a:cubicBezTo>
                <a:cubicBezTo>
                  <a:pt x="2274421" y="1339991"/>
                  <a:pt x="2284423" y="1317955"/>
                  <a:pt x="2289112" y="1287479"/>
                </a:cubicBezTo>
                <a:cubicBezTo>
                  <a:pt x="2294582" y="1256847"/>
                  <a:pt x="2296614" y="1229185"/>
                  <a:pt x="2298333" y="1204335"/>
                </a:cubicBezTo>
                <a:cubicBezTo>
                  <a:pt x="2304428" y="1199178"/>
                  <a:pt x="2310211" y="1191520"/>
                  <a:pt x="2316618" y="1181205"/>
                </a:cubicBezTo>
                <a:cubicBezTo>
                  <a:pt x="2323026" y="1170890"/>
                  <a:pt x="2328496" y="1159325"/>
                  <a:pt x="2332872" y="1146510"/>
                </a:cubicBezTo>
                <a:cubicBezTo>
                  <a:pt x="2330840" y="1121191"/>
                  <a:pt x="2329746" y="1096186"/>
                  <a:pt x="2326777" y="1071493"/>
                </a:cubicBezTo>
                <a:close/>
                <a:moveTo>
                  <a:pt x="2468371" y="1041173"/>
                </a:moveTo>
                <a:cubicBezTo>
                  <a:pt x="2463839" y="1064147"/>
                  <a:pt x="2459150" y="1087277"/>
                  <a:pt x="2454462" y="1110251"/>
                </a:cubicBezTo>
                <a:cubicBezTo>
                  <a:pt x="2448992" y="1133225"/>
                  <a:pt x="2445085" y="1156356"/>
                  <a:pt x="2439615" y="1179330"/>
                </a:cubicBezTo>
                <a:cubicBezTo>
                  <a:pt x="2429456" y="1225434"/>
                  <a:pt x="2418360" y="1271538"/>
                  <a:pt x="2405701" y="1317486"/>
                </a:cubicBezTo>
                <a:cubicBezTo>
                  <a:pt x="2404919" y="1324519"/>
                  <a:pt x="2404138" y="1336396"/>
                  <a:pt x="2403513" y="1353275"/>
                </a:cubicBezTo>
                <a:cubicBezTo>
                  <a:pt x="2402419" y="1369998"/>
                  <a:pt x="2402731" y="1378750"/>
                  <a:pt x="2404451" y="1379219"/>
                </a:cubicBezTo>
                <a:cubicBezTo>
                  <a:pt x="2408358" y="1374530"/>
                  <a:pt x="2411952" y="1365622"/>
                  <a:pt x="2414453" y="1352494"/>
                </a:cubicBezTo>
                <a:cubicBezTo>
                  <a:pt x="2416797" y="1339210"/>
                  <a:pt x="2418360" y="1329520"/>
                  <a:pt x="2418985" y="1323268"/>
                </a:cubicBezTo>
                <a:cubicBezTo>
                  <a:pt x="2422580" y="1298419"/>
                  <a:pt x="2427112" y="1274507"/>
                  <a:pt x="2433676" y="1251221"/>
                </a:cubicBezTo>
                <a:cubicBezTo>
                  <a:pt x="2440709" y="1228091"/>
                  <a:pt x="2447273" y="1207617"/>
                  <a:pt x="2455556" y="1190113"/>
                </a:cubicBezTo>
                <a:cubicBezTo>
                  <a:pt x="2457900" y="1165420"/>
                  <a:pt x="2459619" y="1140571"/>
                  <a:pt x="2463526" y="1115565"/>
                </a:cubicBezTo>
                <a:cubicBezTo>
                  <a:pt x="2467121" y="1090559"/>
                  <a:pt x="2468059" y="1065710"/>
                  <a:pt x="2468371" y="1041173"/>
                </a:cubicBezTo>
                <a:close/>
                <a:moveTo>
                  <a:pt x="2645130" y="1033046"/>
                </a:moveTo>
                <a:cubicBezTo>
                  <a:pt x="2642317" y="1056333"/>
                  <a:pt x="2637941" y="1079307"/>
                  <a:pt x="2633877" y="1102281"/>
                </a:cubicBezTo>
                <a:cubicBezTo>
                  <a:pt x="2630126" y="1125411"/>
                  <a:pt x="2624813" y="1148072"/>
                  <a:pt x="2619968" y="1170734"/>
                </a:cubicBezTo>
                <a:cubicBezTo>
                  <a:pt x="2627470" y="1193239"/>
                  <a:pt x="2633877" y="1215900"/>
                  <a:pt x="2640285" y="1238718"/>
                </a:cubicBezTo>
                <a:lnTo>
                  <a:pt x="2646380" y="1202460"/>
                </a:lnTo>
                <a:lnTo>
                  <a:pt x="2651381" y="1165576"/>
                </a:lnTo>
                <a:lnTo>
                  <a:pt x="2656226" y="1128693"/>
                </a:lnTo>
                <a:lnTo>
                  <a:pt x="2659821" y="1091497"/>
                </a:lnTo>
                <a:cubicBezTo>
                  <a:pt x="2660446" y="1091028"/>
                  <a:pt x="2662790" y="1087590"/>
                  <a:pt x="2666854" y="1081339"/>
                </a:cubicBezTo>
                <a:cubicBezTo>
                  <a:pt x="2670917" y="1075087"/>
                  <a:pt x="2673261" y="1068836"/>
                  <a:pt x="2673886" y="1062897"/>
                </a:cubicBezTo>
                <a:cubicBezTo>
                  <a:pt x="2672949" y="1052113"/>
                  <a:pt x="2668729" y="1044611"/>
                  <a:pt x="2661853" y="1040392"/>
                </a:cubicBezTo>
                <a:cubicBezTo>
                  <a:pt x="2654976" y="1036172"/>
                  <a:pt x="2649350" y="1033828"/>
                  <a:pt x="2645130" y="1033046"/>
                </a:cubicBezTo>
                <a:close/>
                <a:moveTo>
                  <a:pt x="2347094" y="943964"/>
                </a:moveTo>
                <a:cubicBezTo>
                  <a:pt x="2344124" y="948183"/>
                  <a:pt x="2342718" y="953653"/>
                  <a:pt x="2342718" y="960530"/>
                </a:cubicBezTo>
                <a:cubicBezTo>
                  <a:pt x="2342874" y="967407"/>
                  <a:pt x="2342874" y="973345"/>
                  <a:pt x="2343343" y="978190"/>
                </a:cubicBezTo>
                <a:lnTo>
                  <a:pt x="2356940" y="972095"/>
                </a:lnTo>
                <a:cubicBezTo>
                  <a:pt x="2356627" y="966781"/>
                  <a:pt x="2354908" y="960374"/>
                  <a:pt x="2352876" y="953185"/>
                </a:cubicBezTo>
                <a:cubicBezTo>
                  <a:pt x="2350688" y="945995"/>
                  <a:pt x="2348813" y="942870"/>
                  <a:pt x="2347094" y="943964"/>
                </a:cubicBezTo>
                <a:close/>
                <a:moveTo>
                  <a:pt x="2496503" y="840933"/>
                </a:moveTo>
                <a:cubicBezTo>
                  <a:pt x="2494237" y="841753"/>
                  <a:pt x="2491267" y="843863"/>
                  <a:pt x="2487594" y="847223"/>
                </a:cubicBezTo>
                <a:cubicBezTo>
                  <a:pt x="2480249" y="853943"/>
                  <a:pt x="2475404" y="858788"/>
                  <a:pt x="2473060" y="862070"/>
                </a:cubicBezTo>
                <a:cubicBezTo>
                  <a:pt x="2469778" y="886294"/>
                  <a:pt x="2466183" y="910050"/>
                  <a:pt x="2461182" y="934430"/>
                </a:cubicBezTo>
                <a:cubicBezTo>
                  <a:pt x="2465871" y="929585"/>
                  <a:pt x="2469778" y="932555"/>
                  <a:pt x="2472903" y="943339"/>
                </a:cubicBezTo>
                <a:cubicBezTo>
                  <a:pt x="2476029" y="954122"/>
                  <a:pt x="2478061" y="965062"/>
                  <a:pt x="2478999" y="976158"/>
                </a:cubicBezTo>
                <a:lnTo>
                  <a:pt x="2471028" y="1027264"/>
                </a:lnTo>
                <a:cubicBezTo>
                  <a:pt x="2480718" y="1014448"/>
                  <a:pt x="2488063" y="994756"/>
                  <a:pt x="2491189" y="968032"/>
                </a:cubicBezTo>
                <a:cubicBezTo>
                  <a:pt x="2493689" y="941307"/>
                  <a:pt x="2494471" y="912550"/>
                  <a:pt x="2490095" y="883012"/>
                </a:cubicBezTo>
                <a:lnTo>
                  <a:pt x="2488688" y="873479"/>
                </a:lnTo>
                <a:cubicBezTo>
                  <a:pt x="2489470" y="872854"/>
                  <a:pt x="2491658" y="868947"/>
                  <a:pt x="2495721" y="861601"/>
                </a:cubicBezTo>
                <a:cubicBezTo>
                  <a:pt x="2499785" y="854412"/>
                  <a:pt x="2501347" y="847848"/>
                  <a:pt x="2501191" y="842378"/>
                </a:cubicBezTo>
                <a:cubicBezTo>
                  <a:pt x="2500332" y="840581"/>
                  <a:pt x="2498769" y="840112"/>
                  <a:pt x="2496503" y="840933"/>
                </a:cubicBezTo>
                <a:close/>
                <a:moveTo>
                  <a:pt x="2647318" y="731259"/>
                </a:moveTo>
                <a:cubicBezTo>
                  <a:pt x="2645286" y="737198"/>
                  <a:pt x="2645130" y="744544"/>
                  <a:pt x="2646693" y="753452"/>
                </a:cubicBezTo>
                <a:cubicBezTo>
                  <a:pt x="2648256" y="762360"/>
                  <a:pt x="2649350" y="769706"/>
                  <a:pt x="2650912" y="775801"/>
                </a:cubicBezTo>
                <a:cubicBezTo>
                  <a:pt x="2654195" y="788147"/>
                  <a:pt x="2657320" y="792211"/>
                  <a:pt x="2660602" y="787835"/>
                </a:cubicBezTo>
                <a:cubicBezTo>
                  <a:pt x="2661540" y="785021"/>
                  <a:pt x="2662009" y="781271"/>
                  <a:pt x="2662009" y="776738"/>
                </a:cubicBezTo>
                <a:cubicBezTo>
                  <a:pt x="2661696" y="772206"/>
                  <a:pt x="2662165" y="768612"/>
                  <a:pt x="2663103" y="765642"/>
                </a:cubicBezTo>
                <a:cubicBezTo>
                  <a:pt x="2661696" y="758922"/>
                  <a:pt x="2658883" y="750951"/>
                  <a:pt x="2655132" y="742043"/>
                </a:cubicBezTo>
                <a:cubicBezTo>
                  <a:pt x="2651381" y="733135"/>
                  <a:pt x="2648724" y="729540"/>
                  <a:pt x="2647318" y="731259"/>
                </a:cubicBezTo>
                <a:close/>
                <a:moveTo>
                  <a:pt x="2082346" y="584038"/>
                </a:moveTo>
                <a:cubicBezTo>
                  <a:pt x="2109384" y="581225"/>
                  <a:pt x="2135171" y="584976"/>
                  <a:pt x="2157520" y="592947"/>
                </a:cubicBezTo>
                <a:cubicBezTo>
                  <a:pt x="2180494" y="600605"/>
                  <a:pt x="2197998" y="608419"/>
                  <a:pt x="2215501" y="614202"/>
                </a:cubicBezTo>
                <a:lnTo>
                  <a:pt x="2208156" y="615139"/>
                </a:lnTo>
                <a:lnTo>
                  <a:pt x="2200342" y="617015"/>
                </a:lnTo>
                <a:lnTo>
                  <a:pt x="2185651" y="620922"/>
                </a:lnTo>
                <a:cubicBezTo>
                  <a:pt x="2179400" y="619515"/>
                  <a:pt x="2172523" y="618734"/>
                  <a:pt x="2166428" y="617015"/>
                </a:cubicBezTo>
                <a:cubicBezTo>
                  <a:pt x="2159551" y="616077"/>
                  <a:pt x="2152206" y="615608"/>
                  <a:pt x="2145329" y="614358"/>
                </a:cubicBezTo>
                <a:cubicBezTo>
                  <a:pt x="2140016" y="606231"/>
                  <a:pt x="2131107" y="601542"/>
                  <a:pt x="2118917" y="601699"/>
                </a:cubicBezTo>
                <a:cubicBezTo>
                  <a:pt x="2112509" y="602168"/>
                  <a:pt x="2106570" y="600761"/>
                  <a:pt x="2100788" y="597479"/>
                </a:cubicBezTo>
                <a:cubicBezTo>
                  <a:pt x="2095005" y="594197"/>
                  <a:pt x="2088442" y="590290"/>
                  <a:pt x="2082346" y="584038"/>
                </a:cubicBezTo>
                <a:close/>
                <a:moveTo>
                  <a:pt x="2592462" y="525900"/>
                </a:moveTo>
                <a:cubicBezTo>
                  <a:pt x="2590117" y="527619"/>
                  <a:pt x="2589492" y="531995"/>
                  <a:pt x="2589492" y="539185"/>
                </a:cubicBezTo>
                <a:cubicBezTo>
                  <a:pt x="2607153" y="559658"/>
                  <a:pt x="2624031" y="581538"/>
                  <a:pt x="2639035" y="604043"/>
                </a:cubicBezTo>
                <a:cubicBezTo>
                  <a:pt x="2634815" y="594353"/>
                  <a:pt x="2630126" y="584820"/>
                  <a:pt x="2625282" y="575287"/>
                </a:cubicBezTo>
                <a:cubicBezTo>
                  <a:pt x="2620750" y="565753"/>
                  <a:pt x="2615592" y="556376"/>
                  <a:pt x="2610122" y="546999"/>
                </a:cubicBezTo>
                <a:cubicBezTo>
                  <a:pt x="2601057" y="531058"/>
                  <a:pt x="2594806" y="524337"/>
                  <a:pt x="2592462" y="525900"/>
                </a:cubicBezTo>
                <a:close/>
                <a:moveTo>
                  <a:pt x="2310523" y="448539"/>
                </a:moveTo>
                <a:cubicBezTo>
                  <a:pt x="2305209" y="446820"/>
                  <a:pt x="2303021" y="448383"/>
                  <a:pt x="2304428" y="452446"/>
                </a:cubicBezTo>
                <a:lnTo>
                  <a:pt x="2307866" y="461823"/>
                </a:lnTo>
                <a:cubicBezTo>
                  <a:pt x="2315837" y="465418"/>
                  <a:pt x="2321307" y="466356"/>
                  <a:pt x="2324120" y="464636"/>
                </a:cubicBezTo>
                <a:cubicBezTo>
                  <a:pt x="2326933" y="462917"/>
                  <a:pt x="2327402" y="459635"/>
                  <a:pt x="2325683" y="454790"/>
                </a:cubicBezTo>
                <a:cubicBezTo>
                  <a:pt x="2320838" y="452446"/>
                  <a:pt x="2315837" y="450258"/>
                  <a:pt x="2310523" y="448539"/>
                </a:cubicBezTo>
                <a:close/>
                <a:moveTo>
                  <a:pt x="1268412" y="392589"/>
                </a:moveTo>
                <a:cubicBezTo>
                  <a:pt x="1263724" y="396652"/>
                  <a:pt x="1259660" y="401185"/>
                  <a:pt x="1256066" y="406186"/>
                </a:cubicBezTo>
                <a:cubicBezTo>
                  <a:pt x="1252471" y="411187"/>
                  <a:pt x="1251846" y="413687"/>
                  <a:pt x="1254346" y="414000"/>
                </a:cubicBezTo>
                <a:cubicBezTo>
                  <a:pt x="1262473" y="412437"/>
                  <a:pt x="1271538" y="407123"/>
                  <a:pt x="1282634" y="398840"/>
                </a:cubicBezTo>
                <a:close/>
                <a:moveTo>
                  <a:pt x="1975760" y="361019"/>
                </a:moveTo>
                <a:cubicBezTo>
                  <a:pt x="1970133" y="362270"/>
                  <a:pt x="1964195" y="363832"/>
                  <a:pt x="1957943" y="365708"/>
                </a:cubicBezTo>
                <a:cubicBezTo>
                  <a:pt x="1951848" y="367427"/>
                  <a:pt x="1949504" y="369146"/>
                  <a:pt x="1951223" y="370396"/>
                </a:cubicBezTo>
                <a:lnTo>
                  <a:pt x="1974822" y="375554"/>
                </a:lnTo>
                <a:close/>
                <a:moveTo>
                  <a:pt x="1362027" y="335076"/>
                </a:moveTo>
                <a:cubicBezTo>
                  <a:pt x="1356713" y="338983"/>
                  <a:pt x="1351556" y="343359"/>
                  <a:pt x="1346555" y="348048"/>
                </a:cubicBezTo>
                <a:cubicBezTo>
                  <a:pt x="1341554" y="352736"/>
                  <a:pt x="1341554" y="355393"/>
                  <a:pt x="1346555" y="355706"/>
                </a:cubicBezTo>
                <a:lnTo>
                  <a:pt x="1352337" y="355706"/>
                </a:lnTo>
                <a:cubicBezTo>
                  <a:pt x="1370310" y="341952"/>
                  <a:pt x="1373592" y="334920"/>
                  <a:pt x="1362027" y="335076"/>
                </a:cubicBezTo>
                <a:close/>
                <a:moveTo>
                  <a:pt x="1970915" y="0"/>
                </a:moveTo>
                <a:cubicBezTo>
                  <a:pt x="1994358" y="1563"/>
                  <a:pt x="2017019" y="2501"/>
                  <a:pt x="2040618" y="5157"/>
                </a:cubicBezTo>
                <a:lnTo>
                  <a:pt x="2087504" y="6877"/>
                </a:lnTo>
                <a:cubicBezTo>
                  <a:pt x="2103289" y="7658"/>
                  <a:pt x="2119386" y="9533"/>
                  <a:pt x="2135327" y="11096"/>
                </a:cubicBezTo>
                <a:cubicBezTo>
                  <a:pt x="2159551" y="10315"/>
                  <a:pt x="2189871" y="13441"/>
                  <a:pt x="2224254" y="17504"/>
                </a:cubicBezTo>
                <a:cubicBezTo>
                  <a:pt x="2241757" y="20161"/>
                  <a:pt x="2258324" y="23755"/>
                  <a:pt x="2273171" y="27194"/>
                </a:cubicBezTo>
                <a:cubicBezTo>
                  <a:pt x="2288018" y="30476"/>
                  <a:pt x="2301458" y="34227"/>
                  <a:pt x="2313961" y="39071"/>
                </a:cubicBezTo>
                <a:cubicBezTo>
                  <a:pt x="2327089" y="40947"/>
                  <a:pt x="2343499" y="44072"/>
                  <a:pt x="2363035" y="48605"/>
                </a:cubicBezTo>
                <a:cubicBezTo>
                  <a:pt x="2382727" y="53918"/>
                  <a:pt x="2406013" y="61889"/>
                  <a:pt x="2431957" y="71579"/>
                </a:cubicBezTo>
                <a:cubicBezTo>
                  <a:pt x="2458213" y="82362"/>
                  <a:pt x="2480249" y="94396"/>
                  <a:pt x="2497909" y="105024"/>
                </a:cubicBezTo>
                <a:cubicBezTo>
                  <a:pt x="2515570" y="116120"/>
                  <a:pt x="2528697" y="127998"/>
                  <a:pt x="2537606" y="137687"/>
                </a:cubicBezTo>
                <a:cubicBezTo>
                  <a:pt x="2549171" y="145033"/>
                  <a:pt x="2563549" y="152691"/>
                  <a:pt x="2578865" y="165037"/>
                </a:cubicBezTo>
                <a:cubicBezTo>
                  <a:pt x="2594493" y="176915"/>
                  <a:pt x="2611998" y="190981"/>
                  <a:pt x="2631064" y="207547"/>
                </a:cubicBezTo>
                <a:cubicBezTo>
                  <a:pt x="2649193" y="225207"/>
                  <a:pt x="2669198" y="245368"/>
                  <a:pt x="2689828" y="268498"/>
                </a:cubicBezTo>
                <a:cubicBezTo>
                  <a:pt x="2699674" y="280376"/>
                  <a:pt x="2709832" y="293035"/>
                  <a:pt x="2720147" y="306476"/>
                </a:cubicBezTo>
                <a:cubicBezTo>
                  <a:pt x="2729837" y="319916"/>
                  <a:pt x="2739526" y="334294"/>
                  <a:pt x="2749528" y="349298"/>
                </a:cubicBezTo>
                <a:cubicBezTo>
                  <a:pt x="2787975" y="409937"/>
                  <a:pt x="2807823" y="459948"/>
                  <a:pt x="2820795" y="496831"/>
                </a:cubicBezTo>
                <a:cubicBezTo>
                  <a:pt x="2827202" y="515273"/>
                  <a:pt x="2831735" y="530745"/>
                  <a:pt x="2834548" y="542935"/>
                </a:cubicBezTo>
                <a:cubicBezTo>
                  <a:pt x="2837361" y="555282"/>
                  <a:pt x="2839549" y="564659"/>
                  <a:pt x="2840018" y="570910"/>
                </a:cubicBezTo>
                <a:cubicBezTo>
                  <a:pt x="2852364" y="613420"/>
                  <a:pt x="2861116" y="654679"/>
                  <a:pt x="2867680" y="695001"/>
                </a:cubicBezTo>
                <a:cubicBezTo>
                  <a:pt x="2878620" y="740793"/>
                  <a:pt x="2884872" y="783771"/>
                  <a:pt x="2888779" y="824562"/>
                </a:cubicBezTo>
                <a:cubicBezTo>
                  <a:pt x="2892530" y="865196"/>
                  <a:pt x="2893780" y="904580"/>
                  <a:pt x="2892374" y="939119"/>
                </a:cubicBezTo>
                <a:cubicBezTo>
                  <a:pt x="2890967" y="1009291"/>
                  <a:pt x="2887841" y="1082745"/>
                  <a:pt x="2884872" y="1160732"/>
                </a:cubicBezTo>
                <a:lnTo>
                  <a:pt x="2871275" y="1223558"/>
                </a:lnTo>
                <a:cubicBezTo>
                  <a:pt x="2866899" y="1270444"/>
                  <a:pt x="2855021" y="1330614"/>
                  <a:pt x="2834548" y="1402036"/>
                </a:cubicBezTo>
                <a:cubicBezTo>
                  <a:pt x="2824233" y="1437357"/>
                  <a:pt x="2815012" y="1469083"/>
                  <a:pt x="2806729" y="1497527"/>
                </a:cubicBezTo>
                <a:cubicBezTo>
                  <a:pt x="2798759" y="1525814"/>
                  <a:pt x="2792351" y="1550664"/>
                  <a:pt x="2787350" y="1572075"/>
                </a:cubicBezTo>
                <a:cubicBezTo>
                  <a:pt x="2770940" y="1604582"/>
                  <a:pt x="2758281" y="1642091"/>
                  <a:pt x="2749841" y="1686007"/>
                </a:cubicBezTo>
                <a:cubicBezTo>
                  <a:pt x="2741245" y="1729454"/>
                  <a:pt x="2727961" y="1766494"/>
                  <a:pt x="2709988" y="1796188"/>
                </a:cubicBezTo>
                <a:cubicBezTo>
                  <a:pt x="2699517" y="1831508"/>
                  <a:pt x="2667166" y="1924029"/>
                  <a:pt x="2613404" y="2063592"/>
                </a:cubicBezTo>
                <a:cubicBezTo>
                  <a:pt x="2559798" y="2202686"/>
                  <a:pt x="2530260" y="2279891"/>
                  <a:pt x="2520571" y="2303646"/>
                </a:cubicBezTo>
                <a:cubicBezTo>
                  <a:pt x="2519164" y="2317869"/>
                  <a:pt x="2515100" y="2335372"/>
                  <a:pt x="2508849" y="2355690"/>
                </a:cubicBezTo>
                <a:cubicBezTo>
                  <a:pt x="2502598" y="2376007"/>
                  <a:pt x="2494002" y="2390541"/>
                  <a:pt x="2483531" y="2399137"/>
                </a:cubicBezTo>
                <a:cubicBezTo>
                  <a:pt x="2470403" y="2434614"/>
                  <a:pt x="2456650" y="2471341"/>
                  <a:pt x="2442584" y="2509162"/>
                </a:cubicBezTo>
                <a:cubicBezTo>
                  <a:pt x="2441334" y="2511663"/>
                  <a:pt x="2439615" y="2514632"/>
                  <a:pt x="2438208" y="2516820"/>
                </a:cubicBezTo>
                <a:lnTo>
                  <a:pt x="2434614" y="2519633"/>
                </a:lnTo>
                <a:cubicBezTo>
                  <a:pt x="2429143" y="2524165"/>
                  <a:pt x="2429925" y="2530573"/>
                  <a:pt x="2439615" y="2527291"/>
                </a:cubicBezTo>
                <a:cubicBezTo>
                  <a:pt x="2437896" y="2528541"/>
                  <a:pt x="2435864" y="2529948"/>
                  <a:pt x="2433520" y="2531667"/>
                </a:cubicBezTo>
                <a:cubicBezTo>
                  <a:pt x="2430863" y="2533542"/>
                  <a:pt x="2430081" y="2534636"/>
                  <a:pt x="2431175" y="2534324"/>
                </a:cubicBezTo>
                <a:cubicBezTo>
                  <a:pt x="2432426" y="2533855"/>
                  <a:pt x="2434770" y="2532292"/>
                  <a:pt x="2438052" y="2529948"/>
                </a:cubicBezTo>
                <a:cubicBezTo>
                  <a:pt x="2441178" y="2527760"/>
                  <a:pt x="2443053" y="2526510"/>
                  <a:pt x="2443678" y="2526041"/>
                </a:cubicBezTo>
                <a:cubicBezTo>
                  <a:pt x="2444772" y="2526041"/>
                  <a:pt x="2445866" y="2525728"/>
                  <a:pt x="2446960" y="2525259"/>
                </a:cubicBezTo>
                <a:cubicBezTo>
                  <a:pt x="2443053" y="2528698"/>
                  <a:pt x="2439146" y="2532448"/>
                  <a:pt x="2435239" y="2536512"/>
                </a:cubicBezTo>
                <a:cubicBezTo>
                  <a:pt x="2433207" y="2539325"/>
                  <a:pt x="2432269" y="2541513"/>
                  <a:pt x="2432738" y="2542607"/>
                </a:cubicBezTo>
                <a:cubicBezTo>
                  <a:pt x="2432894" y="2542920"/>
                  <a:pt x="2433520" y="2543232"/>
                  <a:pt x="2434457" y="2543076"/>
                </a:cubicBezTo>
                <a:cubicBezTo>
                  <a:pt x="2437427" y="2542607"/>
                  <a:pt x="2440865" y="2540732"/>
                  <a:pt x="2443053" y="2538543"/>
                </a:cubicBezTo>
                <a:lnTo>
                  <a:pt x="2448054" y="2530417"/>
                </a:lnTo>
                <a:cubicBezTo>
                  <a:pt x="2449148" y="2528698"/>
                  <a:pt x="2449617" y="2527760"/>
                  <a:pt x="2449773" y="2527760"/>
                </a:cubicBezTo>
                <a:cubicBezTo>
                  <a:pt x="2449773" y="2527916"/>
                  <a:pt x="2449148" y="2529323"/>
                  <a:pt x="2448054" y="2532292"/>
                </a:cubicBezTo>
                <a:cubicBezTo>
                  <a:pt x="2446179" y="2536981"/>
                  <a:pt x="2444460" y="2541357"/>
                  <a:pt x="2442897" y="2545420"/>
                </a:cubicBezTo>
                <a:cubicBezTo>
                  <a:pt x="2444147" y="2544951"/>
                  <a:pt x="2445085" y="2544326"/>
                  <a:pt x="2446179" y="2543701"/>
                </a:cubicBezTo>
                <a:cubicBezTo>
                  <a:pt x="2446179" y="2545264"/>
                  <a:pt x="2448523" y="2543232"/>
                  <a:pt x="2451024" y="2538387"/>
                </a:cubicBezTo>
                <a:cubicBezTo>
                  <a:pt x="2453524" y="2533542"/>
                  <a:pt x="2453993" y="2529948"/>
                  <a:pt x="2454149" y="2526978"/>
                </a:cubicBezTo>
                <a:cubicBezTo>
                  <a:pt x="2454149" y="2522602"/>
                  <a:pt x="2453993" y="2523384"/>
                  <a:pt x="2455556" y="2527447"/>
                </a:cubicBezTo>
                <a:cubicBezTo>
                  <a:pt x="2457119" y="2531667"/>
                  <a:pt x="2458369" y="2531198"/>
                  <a:pt x="2457431" y="2527603"/>
                </a:cubicBezTo>
                <a:cubicBezTo>
                  <a:pt x="2458213" y="2527916"/>
                  <a:pt x="2459307" y="2528229"/>
                  <a:pt x="2460557" y="2528385"/>
                </a:cubicBezTo>
                <a:cubicBezTo>
                  <a:pt x="2460713" y="2528229"/>
                  <a:pt x="2460870" y="2528229"/>
                  <a:pt x="2461182" y="2528385"/>
                </a:cubicBezTo>
                <a:cubicBezTo>
                  <a:pt x="2461182" y="2528385"/>
                  <a:pt x="2461182" y="2528541"/>
                  <a:pt x="2461495" y="2528385"/>
                </a:cubicBezTo>
                <a:lnTo>
                  <a:pt x="2465089" y="2525259"/>
                </a:lnTo>
                <a:lnTo>
                  <a:pt x="2472435" y="2519008"/>
                </a:lnTo>
                <a:cubicBezTo>
                  <a:pt x="2482124" y="2510725"/>
                  <a:pt x="2491814" y="2502442"/>
                  <a:pt x="2501347" y="2493533"/>
                </a:cubicBezTo>
                <a:cubicBezTo>
                  <a:pt x="2508068" y="2486188"/>
                  <a:pt x="2520258" y="2473529"/>
                  <a:pt x="2538074" y="2455556"/>
                </a:cubicBezTo>
                <a:cubicBezTo>
                  <a:pt x="2555579" y="2436646"/>
                  <a:pt x="2579021" y="2413359"/>
                  <a:pt x="2607153" y="2382414"/>
                </a:cubicBezTo>
                <a:cubicBezTo>
                  <a:pt x="2635440" y="2351939"/>
                  <a:pt x="2657320" y="2327089"/>
                  <a:pt x="2673105" y="2308960"/>
                </a:cubicBezTo>
                <a:cubicBezTo>
                  <a:pt x="2689046" y="2290987"/>
                  <a:pt x="2698736" y="2279735"/>
                  <a:pt x="2702487" y="2275203"/>
                </a:cubicBezTo>
                <a:cubicBezTo>
                  <a:pt x="2712489" y="2258324"/>
                  <a:pt x="2722960" y="2241289"/>
                  <a:pt x="2734213" y="2224254"/>
                </a:cubicBezTo>
                <a:cubicBezTo>
                  <a:pt x="2745465" y="2206906"/>
                  <a:pt x="2758124" y="2195653"/>
                  <a:pt x="2772659" y="2190652"/>
                </a:cubicBezTo>
                <a:cubicBezTo>
                  <a:pt x="2824858" y="2127982"/>
                  <a:pt x="2883621" y="2057497"/>
                  <a:pt x="2949105" y="1978729"/>
                </a:cubicBezTo>
                <a:cubicBezTo>
                  <a:pt x="3016152" y="1898555"/>
                  <a:pt x="3071476" y="1821037"/>
                  <a:pt x="3115393" y="1748052"/>
                </a:cubicBezTo>
                <a:cubicBezTo>
                  <a:pt x="3121175" y="1742270"/>
                  <a:pt x="3128521" y="1734924"/>
                  <a:pt x="3137429" y="1726016"/>
                </a:cubicBezTo>
                <a:cubicBezTo>
                  <a:pt x="3146337" y="1717264"/>
                  <a:pt x="3152432" y="1710387"/>
                  <a:pt x="3155714" y="1705386"/>
                </a:cubicBezTo>
                <a:cubicBezTo>
                  <a:pt x="3160247" y="1696947"/>
                  <a:pt x="3161341" y="1692414"/>
                  <a:pt x="3158996" y="1691789"/>
                </a:cubicBezTo>
                <a:cubicBezTo>
                  <a:pt x="3156652" y="1691320"/>
                  <a:pt x="3153995" y="1691633"/>
                  <a:pt x="3150869" y="1693040"/>
                </a:cubicBezTo>
                <a:lnTo>
                  <a:pt x="3212602" y="1606926"/>
                </a:lnTo>
                <a:cubicBezTo>
                  <a:pt x="3240108" y="1581608"/>
                  <a:pt x="3267771" y="1552695"/>
                  <a:pt x="3296058" y="1520032"/>
                </a:cubicBezTo>
                <a:cubicBezTo>
                  <a:pt x="3342319" y="1456111"/>
                  <a:pt x="3389830" y="1391878"/>
                  <a:pt x="3439529" y="1327644"/>
                </a:cubicBezTo>
                <a:cubicBezTo>
                  <a:pt x="3449218" y="1309515"/>
                  <a:pt x="3461252" y="1292324"/>
                  <a:pt x="3475943" y="1276227"/>
                </a:cubicBezTo>
                <a:cubicBezTo>
                  <a:pt x="3490946" y="1260129"/>
                  <a:pt x="3505325" y="1249502"/>
                  <a:pt x="3519234" y="1244500"/>
                </a:cubicBezTo>
                <a:cubicBezTo>
                  <a:pt x="3531268" y="1227778"/>
                  <a:pt x="3541739" y="1214650"/>
                  <a:pt x="3551898" y="1205742"/>
                </a:cubicBezTo>
                <a:cubicBezTo>
                  <a:pt x="3561900" y="1196834"/>
                  <a:pt x="3572996" y="1183862"/>
                  <a:pt x="3585343" y="1167139"/>
                </a:cubicBezTo>
                <a:cubicBezTo>
                  <a:pt x="3597846" y="1153230"/>
                  <a:pt x="3632541" y="1114627"/>
                  <a:pt x="3689429" y="1051488"/>
                </a:cubicBezTo>
                <a:cubicBezTo>
                  <a:pt x="3703963" y="1035703"/>
                  <a:pt x="3717091" y="1021325"/>
                  <a:pt x="3728969" y="1008510"/>
                </a:cubicBezTo>
                <a:cubicBezTo>
                  <a:pt x="3741159" y="995694"/>
                  <a:pt x="3751943" y="984442"/>
                  <a:pt x="3761320" y="974596"/>
                </a:cubicBezTo>
                <a:cubicBezTo>
                  <a:pt x="3780074" y="954747"/>
                  <a:pt x="3793359" y="940682"/>
                  <a:pt x="3801017" y="932555"/>
                </a:cubicBezTo>
                <a:cubicBezTo>
                  <a:pt x="3827272" y="903955"/>
                  <a:pt x="3852434" y="880824"/>
                  <a:pt x="3877909" y="863164"/>
                </a:cubicBezTo>
                <a:cubicBezTo>
                  <a:pt x="3903540" y="845504"/>
                  <a:pt x="3931046" y="822061"/>
                  <a:pt x="3961990" y="792992"/>
                </a:cubicBezTo>
                <a:cubicBezTo>
                  <a:pt x="3994185" y="767830"/>
                  <a:pt x="4028255" y="742668"/>
                  <a:pt x="4064670" y="718288"/>
                </a:cubicBezTo>
                <a:cubicBezTo>
                  <a:pt x="4090926" y="697814"/>
                  <a:pt x="4117651" y="681092"/>
                  <a:pt x="4145470" y="668901"/>
                </a:cubicBezTo>
                <a:cubicBezTo>
                  <a:pt x="4172663" y="656555"/>
                  <a:pt x="4202358" y="641395"/>
                  <a:pt x="4233927" y="623266"/>
                </a:cubicBezTo>
                <a:cubicBezTo>
                  <a:pt x="4258151" y="621547"/>
                  <a:pt x="4293472" y="608419"/>
                  <a:pt x="4346296" y="588415"/>
                </a:cubicBezTo>
                <a:cubicBezTo>
                  <a:pt x="4353017" y="585445"/>
                  <a:pt x="4357393" y="583101"/>
                  <a:pt x="4359737" y="581850"/>
                </a:cubicBezTo>
                <a:cubicBezTo>
                  <a:pt x="4362081" y="580444"/>
                  <a:pt x="4364738" y="578256"/>
                  <a:pt x="4367864" y="575130"/>
                </a:cubicBezTo>
                <a:lnTo>
                  <a:pt x="4397558" y="566847"/>
                </a:lnTo>
                <a:lnTo>
                  <a:pt x="4429440" y="559189"/>
                </a:lnTo>
                <a:cubicBezTo>
                  <a:pt x="4448507" y="554188"/>
                  <a:pt x="4464292" y="551062"/>
                  <a:pt x="4476638" y="547780"/>
                </a:cubicBezTo>
                <a:cubicBezTo>
                  <a:pt x="4488985" y="544342"/>
                  <a:pt x="4503051" y="541216"/>
                  <a:pt x="4518679" y="537465"/>
                </a:cubicBezTo>
                <a:cubicBezTo>
                  <a:pt x="4584006" y="529495"/>
                  <a:pt x="4651365" y="527619"/>
                  <a:pt x="4721068" y="533871"/>
                </a:cubicBezTo>
                <a:cubicBezTo>
                  <a:pt x="4738416" y="535121"/>
                  <a:pt x="4756233" y="537778"/>
                  <a:pt x="4773737" y="540122"/>
                </a:cubicBezTo>
                <a:cubicBezTo>
                  <a:pt x="4791553" y="542779"/>
                  <a:pt x="4809526" y="546374"/>
                  <a:pt x="4827343" y="549812"/>
                </a:cubicBezTo>
                <a:lnTo>
                  <a:pt x="4854536" y="556376"/>
                </a:lnTo>
                <a:cubicBezTo>
                  <a:pt x="4864226" y="558877"/>
                  <a:pt x="4874072" y="561065"/>
                  <a:pt x="4883606" y="564034"/>
                </a:cubicBezTo>
                <a:cubicBezTo>
                  <a:pt x="4902516" y="569973"/>
                  <a:pt x="4921739" y="575755"/>
                  <a:pt x="4940493" y="582788"/>
                </a:cubicBezTo>
                <a:cubicBezTo>
                  <a:pt x="5090996" y="638113"/>
                  <a:pt x="5222901" y="742043"/>
                  <a:pt x="5309170" y="877230"/>
                </a:cubicBezTo>
                <a:cubicBezTo>
                  <a:pt x="5314015" y="884263"/>
                  <a:pt x="5320111" y="893640"/>
                  <a:pt x="5327300" y="905205"/>
                </a:cubicBezTo>
                <a:cubicBezTo>
                  <a:pt x="5334645" y="916770"/>
                  <a:pt x="5342928" y="930523"/>
                  <a:pt x="5350742" y="947558"/>
                </a:cubicBezTo>
                <a:cubicBezTo>
                  <a:pt x="5359025" y="964281"/>
                  <a:pt x="5367934" y="983660"/>
                  <a:pt x="5377311" y="1005384"/>
                </a:cubicBezTo>
                <a:cubicBezTo>
                  <a:pt x="5385750" y="1026795"/>
                  <a:pt x="5393252" y="1050082"/>
                  <a:pt x="5401223" y="1074931"/>
                </a:cubicBezTo>
                <a:cubicBezTo>
                  <a:pt x="5429198" y="1173860"/>
                  <a:pt x="5430604" y="1225590"/>
                  <a:pt x="5432167" y="1241375"/>
                </a:cubicBezTo>
                <a:cubicBezTo>
                  <a:pt x="5436699" y="1267787"/>
                  <a:pt x="5439825" y="1293730"/>
                  <a:pt x="5442169" y="1319986"/>
                </a:cubicBezTo>
                <a:cubicBezTo>
                  <a:pt x="5443263" y="1344836"/>
                  <a:pt x="5444045" y="1370154"/>
                  <a:pt x="5443263" y="1394535"/>
                </a:cubicBezTo>
                <a:cubicBezTo>
                  <a:pt x="5441857" y="1418134"/>
                  <a:pt x="5440606" y="1442514"/>
                  <a:pt x="5438575" y="1466113"/>
                </a:cubicBezTo>
                <a:cubicBezTo>
                  <a:pt x="5436074" y="1488931"/>
                  <a:pt x="5433886" y="1512999"/>
                  <a:pt x="5430604" y="1535816"/>
                </a:cubicBezTo>
                <a:cubicBezTo>
                  <a:pt x="5425447" y="1555196"/>
                  <a:pt x="5420445" y="1574888"/>
                  <a:pt x="5414976" y="1593798"/>
                </a:cubicBezTo>
                <a:cubicBezTo>
                  <a:pt x="5414507" y="1600050"/>
                  <a:pt x="5413569" y="1606926"/>
                  <a:pt x="5412162" y="1614428"/>
                </a:cubicBezTo>
                <a:cubicBezTo>
                  <a:pt x="5410756" y="1621930"/>
                  <a:pt x="5409818" y="1628806"/>
                  <a:pt x="5409349" y="1635058"/>
                </a:cubicBezTo>
                <a:cubicBezTo>
                  <a:pt x="5406693" y="1655375"/>
                  <a:pt x="5404036" y="1671785"/>
                  <a:pt x="5402629" y="1686632"/>
                </a:cubicBezTo>
                <a:cubicBezTo>
                  <a:pt x="5401223" y="1701166"/>
                  <a:pt x="5399660" y="1716795"/>
                  <a:pt x="5398097" y="1733674"/>
                </a:cubicBezTo>
                <a:cubicBezTo>
                  <a:pt x="5393252" y="1740550"/>
                  <a:pt x="5389970" y="1751021"/>
                  <a:pt x="5388095" y="1765087"/>
                </a:cubicBezTo>
                <a:cubicBezTo>
                  <a:pt x="5387469" y="1771338"/>
                  <a:pt x="5385907" y="1779309"/>
                  <a:pt x="5383875" y="1789311"/>
                </a:cubicBezTo>
                <a:cubicBezTo>
                  <a:pt x="5381687" y="1799314"/>
                  <a:pt x="5380280" y="1807440"/>
                  <a:pt x="5379499" y="1813536"/>
                </a:cubicBezTo>
                <a:lnTo>
                  <a:pt x="5375592" y="1817599"/>
                </a:lnTo>
                <a:cubicBezTo>
                  <a:pt x="5373873" y="1828695"/>
                  <a:pt x="5370591" y="1840417"/>
                  <a:pt x="5365121" y="1854482"/>
                </a:cubicBezTo>
                <a:lnTo>
                  <a:pt x="5345741" y="1953567"/>
                </a:lnTo>
                <a:cubicBezTo>
                  <a:pt x="5342147" y="1975760"/>
                  <a:pt x="5339334" y="1997171"/>
                  <a:pt x="5337302" y="2018113"/>
                </a:cubicBezTo>
                <a:cubicBezTo>
                  <a:pt x="5335427" y="2039055"/>
                  <a:pt x="5334020" y="2054684"/>
                  <a:pt x="5333082" y="2065311"/>
                </a:cubicBezTo>
                <a:cubicBezTo>
                  <a:pt x="5329019" y="2068593"/>
                  <a:pt x="5324799" y="2073751"/>
                  <a:pt x="5320579" y="2080784"/>
                </a:cubicBezTo>
                <a:cubicBezTo>
                  <a:pt x="5316360" y="2087816"/>
                  <a:pt x="5313546" y="2098600"/>
                  <a:pt x="5312140" y="2112978"/>
                </a:cubicBezTo>
                <a:cubicBezTo>
                  <a:pt x="5311359" y="2127200"/>
                  <a:pt x="5310108" y="2137984"/>
                  <a:pt x="5308077" y="2145486"/>
                </a:cubicBezTo>
                <a:cubicBezTo>
                  <a:pt x="5306201" y="2152987"/>
                  <a:pt x="5301669" y="2160177"/>
                  <a:pt x="5294479" y="2166897"/>
                </a:cubicBezTo>
                <a:lnTo>
                  <a:pt x="5274631" y="2260356"/>
                </a:lnTo>
                <a:lnTo>
                  <a:pt x="5258065" y="2304584"/>
                </a:lnTo>
                <a:cubicBezTo>
                  <a:pt x="5247125" y="2356002"/>
                  <a:pt x="5236341" y="2407420"/>
                  <a:pt x="5226183" y="2458994"/>
                </a:cubicBezTo>
                <a:cubicBezTo>
                  <a:pt x="5224776" y="2478530"/>
                  <a:pt x="5221650" y="2497441"/>
                  <a:pt x="5216962" y="2515882"/>
                </a:cubicBezTo>
                <a:cubicBezTo>
                  <a:pt x="5212274" y="2534167"/>
                  <a:pt x="5209148" y="2553234"/>
                  <a:pt x="5208054" y="2572770"/>
                </a:cubicBezTo>
                <a:lnTo>
                  <a:pt x="5205553" y="2584960"/>
                </a:lnTo>
                <a:lnTo>
                  <a:pt x="5204303" y="2590586"/>
                </a:lnTo>
                <a:lnTo>
                  <a:pt x="5203991" y="2591212"/>
                </a:lnTo>
                <a:lnTo>
                  <a:pt x="5202428" y="2593556"/>
                </a:lnTo>
                <a:lnTo>
                  <a:pt x="5199458" y="2598557"/>
                </a:lnTo>
                <a:lnTo>
                  <a:pt x="5197270" y="2606371"/>
                </a:lnTo>
                <a:cubicBezTo>
                  <a:pt x="5199927" y="2609653"/>
                  <a:pt x="5201646" y="2612154"/>
                  <a:pt x="5202428" y="2614967"/>
                </a:cubicBezTo>
                <a:cubicBezTo>
                  <a:pt x="5203209" y="2617780"/>
                  <a:pt x="5202428" y="2621219"/>
                  <a:pt x="5200396" y="2626532"/>
                </a:cubicBezTo>
                <a:cubicBezTo>
                  <a:pt x="5203365" y="2632940"/>
                  <a:pt x="5211805" y="2634972"/>
                  <a:pt x="5218837" y="2632471"/>
                </a:cubicBezTo>
                <a:cubicBezTo>
                  <a:pt x="5226027" y="2630127"/>
                  <a:pt x="5230872" y="2625438"/>
                  <a:pt x="5233841" y="2621219"/>
                </a:cubicBezTo>
                <a:cubicBezTo>
                  <a:pt x="5232434" y="2626063"/>
                  <a:pt x="5231341" y="2630283"/>
                  <a:pt x="5231028" y="2633409"/>
                </a:cubicBezTo>
                <a:cubicBezTo>
                  <a:pt x="5231497" y="2636222"/>
                  <a:pt x="5232278" y="2639035"/>
                  <a:pt x="5233372" y="2641692"/>
                </a:cubicBezTo>
                <a:cubicBezTo>
                  <a:pt x="5233841" y="2642473"/>
                  <a:pt x="5234779" y="2641848"/>
                  <a:pt x="5235560" y="2640129"/>
                </a:cubicBezTo>
                <a:cubicBezTo>
                  <a:pt x="5236498" y="2638254"/>
                  <a:pt x="5237123" y="2635284"/>
                  <a:pt x="5237435" y="2631221"/>
                </a:cubicBezTo>
                <a:cubicBezTo>
                  <a:pt x="5240405" y="2634346"/>
                  <a:pt x="5245719" y="2634815"/>
                  <a:pt x="5251970" y="2632784"/>
                </a:cubicBezTo>
                <a:cubicBezTo>
                  <a:pt x="5253220" y="2632471"/>
                  <a:pt x="5254470" y="2631846"/>
                  <a:pt x="5255565" y="2631221"/>
                </a:cubicBezTo>
                <a:lnTo>
                  <a:pt x="5256346" y="2630752"/>
                </a:lnTo>
                <a:cubicBezTo>
                  <a:pt x="5256346" y="2630752"/>
                  <a:pt x="5256502" y="2630596"/>
                  <a:pt x="5256502" y="2630596"/>
                </a:cubicBezTo>
                <a:lnTo>
                  <a:pt x="5258690" y="2629345"/>
                </a:lnTo>
                <a:lnTo>
                  <a:pt x="5263066" y="2626845"/>
                </a:lnTo>
                <a:cubicBezTo>
                  <a:pt x="5269005" y="2623563"/>
                  <a:pt x="5274631" y="2620437"/>
                  <a:pt x="5280257" y="2617311"/>
                </a:cubicBezTo>
                <a:cubicBezTo>
                  <a:pt x="5302294" y="2604496"/>
                  <a:pt x="5321986" y="2593243"/>
                  <a:pt x="5338083" y="2580741"/>
                </a:cubicBezTo>
                <a:cubicBezTo>
                  <a:pt x="5353243" y="2575427"/>
                  <a:pt x="5367465" y="2568863"/>
                  <a:pt x="5381062" y="2560892"/>
                </a:cubicBezTo>
                <a:cubicBezTo>
                  <a:pt x="5394658" y="2553078"/>
                  <a:pt x="5404661" y="2544482"/>
                  <a:pt x="5410912" y="2535105"/>
                </a:cubicBezTo>
                <a:cubicBezTo>
                  <a:pt x="5438419" y="2515882"/>
                  <a:pt x="5463737" y="2501660"/>
                  <a:pt x="5487180" y="2492439"/>
                </a:cubicBezTo>
                <a:cubicBezTo>
                  <a:pt x="5510778" y="2483531"/>
                  <a:pt x="5532502" y="2471497"/>
                  <a:pt x="5554070" y="2460401"/>
                </a:cubicBezTo>
                <a:cubicBezTo>
                  <a:pt x="5568292" y="2454306"/>
                  <a:pt x="5578763" y="2448054"/>
                  <a:pt x="5585327" y="2441803"/>
                </a:cubicBezTo>
                <a:cubicBezTo>
                  <a:pt x="5592047" y="2435551"/>
                  <a:pt x="5597361" y="2429300"/>
                  <a:pt x="5601424" y="2422892"/>
                </a:cubicBezTo>
                <a:cubicBezTo>
                  <a:pt x="5627680" y="2406170"/>
                  <a:pt x="5654249" y="2390385"/>
                  <a:pt x="5680348" y="2372881"/>
                </a:cubicBezTo>
                <a:lnTo>
                  <a:pt x="5758022" y="2319119"/>
                </a:lnTo>
                <a:cubicBezTo>
                  <a:pt x="5768024" y="2312555"/>
                  <a:pt x="5780527" y="2304115"/>
                  <a:pt x="5795843" y="2293957"/>
                </a:cubicBezTo>
                <a:cubicBezTo>
                  <a:pt x="5811003" y="2283798"/>
                  <a:pt x="5825850" y="2272233"/>
                  <a:pt x="5840072" y="2258793"/>
                </a:cubicBezTo>
                <a:cubicBezTo>
                  <a:pt x="5871485" y="2237850"/>
                  <a:pt x="5903055" y="2215502"/>
                  <a:pt x="5934937" y="2191746"/>
                </a:cubicBezTo>
                <a:cubicBezTo>
                  <a:pt x="5966663" y="2167678"/>
                  <a:pt x="5999327" y="2143923"/>
                  <a:pt x="6031053" y="2115635"/>
                </a:cubicBezTo>
                <a:cubicBezTo>
                  <a:pt x="6094973" y="2059841"/>
                  <a:pt x="6159363" y="2013425"/>
                  <a:pt x="6223127" y="1969352"/>
                </a:cubicBezTo>
                <a:lnTo>
                  <a:pt x="6263762" y="1917934"/>
                </a:lnTo>
                <a:cubicBezTo>
                  <a:pt x="6319868" y="1873862"/>
                  <a:pt x="6375818" y="1827914"/>
                  <a:pt x="6431924" y="1781966"/>
                </a:cubicBezTo>
                <a:cubicBezTo>
                  <a:pt x="6449898" y="1761805"/>
                  <a:pt x="6486624" y="1726797"/>
                  <a:pt x="6542575" y="1674442"/>
                </a:cubicBezTo>
                <a:cubicBezTo>
                  <a:pt x="6598525" y="1622242"/>
                  <a:pt x="6643378" y="1583484"/>
                  <a:pt x="6678230" y="1556915"/>
                </a:cubicBezTo>
                <a:cubicBezTo>
                  <a:pt x="6703705" y="1527064"/>
                  <a:pt x="6736368" y="1499402"/>
                  <a:pt x="6776221" y="1474084"/>
                </a:cubicBezTo>
                <a:cubicBezTo>
                  <a:pt x="6782316" y="1459706"/>
                  <a:pt x="6793569" y="1446109"/>
                  <a:pt x="6809666" y="1433450"/>
                </a:cubicBezTo>
                <a:cubicBezTo>
                  <a:pt x="6825764" y="1420790"/>
                  <a:pt x="6841861" y="1409850"/>
                  <a:pt x="6857490" y="1400630"/>
                </a:cubicBezTo>
                <a:cubicBezTo>
                  <a:pt x="7068631" y="1221527"/>
                  <a:pt x="7285868" y="1041486"/>
                  <a:pt x="7519202" y="874886"/>
                </a:cubicBezTo>
                <a:cubicBezTo>
                  <a:pt x="7550928" y="854725"/>
                  <a:pt x="7581404" y="835345"/>
                  <a:pt x="7608597" y="815185"/>
                </a:cubicBezTo>
                <a:cubicBezTo>
                  <a:pt x="7635947" y="795180"/>
                  <a:pt x="7665329" y="777051"/>
                  <a:pt x="7696586" y="761110"/>
                </a:cubicBezTo>
                <a:cubicBezTo>
                  <a:pt x="7709088" y="749701"/>
                  <a:pt x="7723936" y="737511"/>
                  <a:pt x="7742377" y="725789"/>
                </a:cubicBezTo>
                <a:cubicBezTo>
                  <a:pt x="7760506" y="713912"/>
                  <a:pt x="7776916" y="704222"/>
                  <a:pt x="7791451" y="696564"/>
                </a:cubicBezTo>
                <a:lnTo>
                  <a:pt x="7871000" y="647178"/>
                </a:lnTo>
                <a:cubicBezTo>
                  <a:pt x="7885222" y="639832"/>
                  <a:pt x="7898507" y="634831"/>
                  <a:pt x="7910384" y="631862"/>
                </a:cubicBezTo>
                <a:cubicBezTo>
                  <a:pt x="7922418" y="628892"/>
                  <a:pt x="7929294" y="629049"/>
                  <a:pt x="7931326" y="632331"/>
                </a:cubicBezTo>
                <a:cubicBezTo>
                  <a:pt x="7914135" y="649210"/>
                  <a:pt x="7860685" y="686718"/>
                  <a:pt x="7771603" y="744700"/>
                </a:cubicBezTo>
                <a:cubicBezTo>
                  <a:pt x="7760350" y="752045"/>
                  <a:pt x="7749410" y="758922"/>
                  <a:pt x="7739252" y="765798"/>
                </a:cubicBezTo>
                <a:cubicBezTo>
                  <a:pt x="7729249" y="772831"/>
                  <a:pt x="7719560" y="779552"/>
                  <a:pt x="7710339" y="786115"/>
                </a:cubicBezTo>
                <a:cubicBezTo>
                  <a:pt x="7691741" y="798931"/>
                  <a:pt x="7674862" y="810652"/>
                  <a:pt x="7659546" y="821280"/>
                </a:cubicBezTo>
                <a:cubicBezTo>
                  <a:pt x="7628758" y="842222"/>
                  <a:pt x="7604221" y="858319"/>
                  <a:pt x="7585936" y="869416"/>
                </a:cubicBezTo>
                <a:lnTo>
                  <a:pt x="7591406" y="869103"/>
                </a:lnTo>
                <a:cubicBezTo>
                  <a:pt x="7588124" y="879262"/>
                  <a:pt x="7582185" y="888482"/>
                  <a:pt x="7573433" y="897234"/>
                </a:cubicBezTo>
                <a:cubicBezTo>
                  <a:pt x="7564524" y="905830"/>
                  <a:pt x="7552334" y="916145"/>
                  <a:pt x="7535924" y="927554"/>
                </a:cubicBezTo>
                <a:cubicBezTo>
                  <a:pt x="7504355" y="956154"/>
                  <a:pt x="7471066" y="985379"/>
                  <a:pt x="7435902" y="1015230"/>
                </a:cubicBezTo>
                <a:cubicBezTo>
                  <a:pt x="7418398" y="1030077"/>
                  <a:pt x="7400425" y="1045080"/>
                  <a:pt x="7382140" y="1060553"/>
                </a:cubicBezTo>
                <a:cubicBezTo>
                  <a:pt x="7364167" y="1076025"/>
                  <a:pt x="7345881" y="1091810"/>
                  <a:pt x="7327127" y="1107907"/>
                </a:cubicBezTo>
                <a:cubicBezTo>
                  <a:pt x="7289619" y="1139789"/>
                  <a:pt x="7253048" y="1171046"/>
                  <a:pt x="7217884" y="1201835"/>
                </a:cubicBezTo>
                <a:cubicBezTo>
                  <a:pt x="7183501" y="1233092"/>
                  <a:pt x="7150212" y="1263724"/>
                  <a:pt x="7118018" y="1293887"/>
                </a:cubicBezTo>
                <a:cubicBezTo>
                  <a:pt x="7113329" y="1303889"/>
                  <a:pt x="7107390" y="1311234"/>
                  <a:pt x="7100201" y="1315767"/>
                </a:cubicBezTo>
                <a:cubicBezTo>
                  <a:pt x="7093012" y="1320299"/>
                  <a:pt x="7082072" y="1326550"/>
                  <a:pt x="7067537" y="1334677"/>
                </a:cubicBezTo>
                <a:cubicBezTo>
                  <a:pt x="7059879" y="1342648"/>
                  <a:pt x="7053159" y="1349837"/>
                  <a:pt x="7047376" y="1356088"/>
                </a:cubicBezTo>
                <a:cubicBezTo>
                  <a:pt x="7041594" y="1362340"/>
                  <a:pt x="7040968" y="1365309"/>
                  <a:pt x="7045501" y="1364840"/>
                </a:cubicBezTo>
                <a:cubicBezTo>
                  <a:pt x="7030498" y="1378125"/>
                  <a:pt x="7011900" y="1394222"/>
                  <a:pt x="6989395" y="1412976"/>
                </a:cubicBezTo>
                <a:cubicBezTo>
                  <a:pt x="6967046" y="1431730"/>
                  <a:pt x="6953918" y="1445171"/>
                  <a:pt x="6950323" y="1453454"/>
                </a:cubicBezTo>
                <a:lnTo>
                  <a:pt x="7022527" y="1402036"/>
                </a:lnTo>
                <a:cubicBezTo>
                  <a:pt x="7034717" y="1393441"/>
                  <a:pt x="7045032" y="1385157"/>
                  <a:pt x="7053315" y="1377187"/>
                </a:cubicBezTo>
                <a:cubicBezTo>
                  <a:pt x="7061598" y="1369060"/>
                  <a:pt x="7066443" y="1361558"/>
                  <a:pt x="7068318" y="1354682"/>
                </a:cubicBezTo>
                <a:cubicBezTo>
                  <a:pt x="7081290" y="1345617"/>
                  <a:pt x="7096762" y="1334208"/>
                  <a:pt x="7114735" y="1320299"/>
                </a:cubicBezTo>
                <a:cubicBezTo>
                  <a:pt x="7132552" y="1306389"/>
                  <a:pt x="7148493" y="1293262"/>
                  <a:pt x="7162246" y="1280759"/>
                </a:cubicBezTo>
                <a:cubicBezTo>
                  <a:pt x="7190065" y="1256691"/>
                  <a:pt x="7217571" y="1232310"/>
                  <a:pt x="7245859" y="1208555"/>
                </a:cubicBezTo>
                <a:lnTo>
                  <a:pt x="7331347" y="1137601"/>
                </a:lnTo>
                <a:lnTo>
                  <a:pt x="7399018" y="1095717"/>
                </a:lnTo>
                <a:cubicBezTo>
                  <a:pt x="7412146" y="1086965"/>
                  <a:pt x="7425274" y="1077900"/>
                  <a:pt x="7437934" y="1068054"/>
                </a:cubicBezTo>
                <a:cubicBezTo>
                  <a:pt x="7450593" y="1058208"/>
                  <a:pt x="7458251" y="1049613"/>
                  <a:pt x="7460908" y="1042423"/>
                </a:cubicBezTo>
                <a:lnTo>
                  <a:pt x="7541551" y="981003"/>
                </a:lnTo>
                <a:cubicBezTo>
                  <a:pt x="7563587" y="956623"/>
                  <a:pt x="7589530" y="934743"/>
                  <a:pt x="7621569" y="917395"/>
                </a:cubicBezTo>
                <a:cubicBezTo>
                  <a:pt x="7653138" y="899735"/>
                  <a:pt x="7680332" y="878949"/>
                  <a:pt x="7703306" y="855194"/>
                </a:cubicBezTo>
                <a:lnTo>
                  <a:pt x="7780980" y="813778"/>
                </a:lnTo>
                <a:lnTo>
                  <a:pt x="7860685" y="775175"/>
                </a:lnTo>
                <a:cubicBezTo>
                  <a:pt x="7851933" y="794086"/>
                  <a:pt x="7843494" y="806901"/>
                  <a:pt x="7835211" y="814091"/>
                </a:cubicBezTo>
                <a:cubicBezTo>
                  <a:pt x="7827084" y="821436"/>
                  <a:pt x="7808330" y="830657"/>
                  <a:pt x="7781136" y="844097"/>
                </a:cubicBezTo>
                <a:cubicBezTo>
                  <a:pt x="7769884" y="863633"/>
                  <a:pt x="7753473" y="878793"/>
                  <a:pt x="7731750" y="889733"/>
                </a:cubicBezTo>
                <a:cubicBezTo>
                  <a:pt x="7710026" y="900673"/>
                  <a:pt x="7694085" y="914113"/>
                  <a:pt x="7684083" y="930211"/>
                </a:cubicBezTo>
                <a:cubicBezTo>
                  <a:pt x="7669392" y="939744"/>
                  <a:pt x="7651263" y="952403"/>
                  <a:pt x="7629539" y="968032"/>
                </a:cubicBezTo>
                <a:cubicBezTo>
                  <a:pt x="7607816" y="983504"/>
                  <a:pt x="7584060" y="1003665"/>
                  <a:pt x="7556241" y="1026014"/>
                </a:cubicBezTo>
                <a:cubicBezTo>
                  <a:pt x="7500917" y="1071180"/>
                  <a:pt x="7467628" y="1101343"/>
                  <a:pt x="7456219" y="1116503"/>
                </a:cubicBezTo>
                <a:lnTo>
                  <a:pt x="7279148" y="1264818"/>
                </a:lnTo>
                <a:cubicBezTo>
                  <a:pt x="7272584" y="1282790"/>
                  <a:pt x="7260237" y="1302639"/>
                  <a:pt x="7241483" y="1323893"/>
                </a:cubicBezTo>
                <a:cubicBezTo>
                  <a:pt x="7222885" y="1345148"/>
                  <a:pt x="7197098" y="1366716"/>
                  <a:pt x="7164278" y="1388283"/>
                </a:cubicBezTo>
                <a:cubicBezTo>
                  <a:pt x="7130520" y="1420478"/>
                  <a:pt x="7094262" y="1454548"/>
                  <a:pt x="7054409" y="1490025"/>
                </a:cubicBezTo>
                <a:cubicBezTo>
                  <a:pt x="7014556" y="1525345"/>
                  <a:pt x="6976110" y="1556290"/>
                  <a:pt x="6939539" y="1583015"/>
                </a:cubicBezTo>
                <a:lnTo>
                  <a:pt x="6902837" y="1642173"/>
                </a:lnTo>
                <a:lnTo>
                  <a:pt x="6902343" y="1642559"/>
                </a:lnTo>
                <a:lnTo>
                  <a:pt x="6902054" y="1643001"/>
                </a:lnTo>
                <a:lnTo>
                  <a:pt x="6832640" y="1687257"/>
                </a:lnTo>
                <a:lnTo>
                  <a:pt x="6760124" y="1772433"/>
                </a:lnTo>
                <a:cubicBezTo>
                  <a:pt x="6739807" y="1789311"/>
                  <a:pt x="6722615" y="1804784"/>
                  <a:pt x="6708550" y="1819006"/>
                </a:cubicBezTo>
                <a:cubicBezTo>
                  <a:pt x="6694484" y="1833228"/>
                  <a:pt x="6679324" y="1845105"/>
                  <a:pt x="6662914" y="1854639"/>
                </a:cubicBezTo>
                <a:cubicBezTo>
                  <a:pt x="6652912" y="1863860"/>
                  <a:pt x="6642910" y="1875425"/>
                  <a:pt x="6632751" y="1888709"/>
                </a:cubicBezTo>
                <a:cubicBezTo>
                  <a:pt x="6622593" y="1902149"/>
                  <a:pt x="6616810" y="1911058"/>
                  <a:pt x="6615404" y="1915590"/>
                </a:cubicBezTo>
                <a:cubicBezTo>
                  <a:pt x="6612121" y="1922310"/>
                  <a:pt x="6612903" y="1924811"/>
                  <a:pt x="6617748" y="1922779"/>
                </a:cubicBezTo>
                <a:cubicBezTo>
                  <a:pt x="6622593" y="1920747"/>
                  <a:pt x="6626969" y="1917622"/>
                  <a:pt x="6631032" y="1913246"/>
                </a:cubicBezTo>
                <a:cubicBezTo>
                  <a:pt x="6640253" y="1891835"/>
                  <a:pt x="6658382" y="1872143"/>
                  <a:pt x="6685732" y="1854482"/>
                </a:cubicBezTo>
                <a:cubicBezTo>
                  <a:pt x="6713082" y="1836822"/>
                  <a:pt x="6735118" y="1823382"/>
                  <a:pt x="6751997" y="1814004"/>
                </a:cubicBezTo>
                <a:lnTo>
                  <a:pt x="6850769" y="1697728"/>
                </a:lnTo>
                <a:lnTo>
                  <a:pt x="6856083" y="1696947"/>
                </a:lnTo>
                <a:cubicBezTo>
                  <a:pt x="6865929" y="1688351"/>
                  <a:pt x="6875619" y="1678974"/>
                  <a:pt x="6885152" y="1668815"/>
                </a:cubicBezTo>
                <a:lnTo>
                  <a:pt x="6902054" y="1643001"/>
                </a:lnTo>
                <a:lnTo>
                  <a:pt x="6902500" y="1642716"/>
                </a:lnTo>
                <a:lnTo>
                  <a:pt x="6902837" y="1642173"/>
                </a:lnTo>
                <a:lnTo>
                  <a:pt x="6992052" y="1572387"/>
                </a:lnTo>
                <a:cubicBezTo>
                  <a:pt x="7020183" y="1548163"/>
                  <a:pt x="7048627" y="1526752"/>
                  <a:pt x="7077383" y="1508310"/>
                </a:cubicBezTo>
                <a:cubicBezTo>
                  <a:pt x="7081759" y="1485961"/>
                  <a:pt x="7092230" y="1468926"/>
                  <a:pt x="7108953" y="1457361"/>
                </a:cubicBezTo>
                <a:cubicBezTo>
                  <a:pt x="7125519" y="1445640"/>
                  <a:pt x="7153182" y="1428136"/>
                  <a:pt x="7191471" y="1404537"/>
                </a:cubicBezTo>
                <a:cubicBezTo>
                  <a:pt x="7221947" y="1382344"/>
                  <a:pt x="7263832" y="1343585"/>
                  <a:pt x="7318688" y="1289198"/>
                </a:cubicBezTo>
                <a:cubicBezTo>
                  <a:pt x="7374169" y="1235436"/>
                  <a:pt x="7420742" y="1195583"/>
                  <a:pt x="7457782" y="1169952"/>
                </a:cubicBezTo>
                <a:cubicBezTo>
                  <a:pt x="7466534" y="1165889"/>
                  <a:pt x="7472160" y="1164639"/>
                  <a:pt x="7474817" y="1166358"/>
                </a:cubicBezTo>
                <a:cubicBezTo>
                  <a:pt x="7477474" y="1168077"/>
                  <a:pt x="7478412" y="1170734"/>
                  <a:pt x="7477317" y="1174485"/>
                </a:cubicBezTo>
                <a:cubicBezTo>
                  <a:pt x="7470128" y="1193864"/>
                  <a:pt x="7449811" y="1217932"/>
                  <a:pt x="7416366" y="1246845"/>
                </a:cubicBezTo>
                <a:cubicBezTo>
                  <a:pt x="7382921" y="1275758"/>
                  <a:pt x="7354164" y="1297481"/>
                  <a:pt x="7330096" y="1312016"/>
                </a:cubicBezTo>
                <a:cubicBezTo>
                  <a:pt x="7273365" y="1362496"/>
                  <a:pt x="7221322" y="1410944"/>
                  <a:pt x="7173186" y="1456424"/>
                </a:cubicBezTo>
                <a:cubicBezTo>
                  <a:pt x="7125363" y="1502215"/>
                  <a:pt x="7075977" y="1549257"/>
                  <a:pt x="7023777" y="1596924"/>
                </a:cubicBezTo>
                <a:cubicBezTo>
                  <a:pt x="7022215" y="1603644"/>
                  <a:pt x="7017526" y="1609896"/>
                  <a:pt x="7009711" y="1615835"/>
                </a:cubicBezTo>
                <a:cubicBezTo>
                  <a:pt x="7001897" y="1621773"/>
                  <a:pt x="6992052" y="1628963"/>
                  <a:pt x="6980017" y="1637246"/>
                </a:cubicBezTo>
                <a:cubicBezTo>
                  <a:pt x="6968296" y="1645998"/>
                  <a:pt x="6960169" y="1653656"/>
                  <a:pt x="6955793" y="1660376"/>
                </a:cubicBezTo>
                <a:cubicBezTo>
                  <a:pt x="6951417" y="1667096"/>
                  <a:pt x="6950323" y="1672097"/>
                  <a:pt x="6952355" y="1675223"/>
                </a:cubicBezTo>
                <a:cubicBezTo>
                  <a:pt x="6933913" y="1688507"/>
                  <a:pt x="6915784" y="1702573"/>
                  <a:pt x="6897655" y="1717420"/>
                </a:cubicBezTo>
                <a:cubicBezTo>
                  <a:pt x="6879682" y="1732267"/>
                  <a:pt x="6865304" y="1745708"/>
                  <a:pt x="6854833" y="1757742"/>
                </a:cubicBezTo>
                <a:lnTo>
                  <a:pt x="6787786" y="1815255"/>
                </a:lnTo>
                <a:cubicBezTo>
                  <a:pt x="6782004" y="1829945"/>
                  <a:pt x="6772470" y="1844324"/>
                  <a:pt x="6759186" y="1858390"/>
                </a:cubicBezTo>
                <a:cubicBezTo>
                  <a:pt x="6745902" y="1872455"/>
                  <a:pt x="6731836" y="1884177"/>
                  <a:pt x="6716833" y="1893554"/>
                </a:cubicBezTo>
                <a:cubicBezTo>
                  <a:pt x="6736368" y="1888865"/>
                  <a:pt x="6761374" y="1883239"/>
                  <a:pt x="6792006" y="1876831"/>
                </a:cubicBezTo>
                <a:cubicBezTo>
                  <a:pt x="6822638" y="1870423"/>
                  <a:pt x="6836547" y="1876675"/>
                  <a:pt x="6833578" y="1895585"/>
                </a:cubicBezTo>
                <a:cubicBezTo>
                  <a:pt x="6827483" y="1910589"/>
                  <a:pt x="6817949" y="1925905"/>
                  <a:pt x="6804978" y="1941221"/>
                </a:cubicBezTo>
                <a:cubicBezTo>
                  <a:pt x="6792006" y="1956537"/>
                  <a:pt x="6779503" y="1967164"/>
                  <a:pt x="6767626" y="1973103"/>
                </a:cubicBezTo>
                <a:cubicBezTo>
                  <a:pt x="6763250" y="1977792"/>
                  <a:pt x="6756217" y="1984512"/>
                  <a:pt x="6746527" y="1993264"/>
                </a:cubicBezTo>
                <a:cubicBezTo>
                  <a:pt x="6736837" y="2002016"/>
                  <a:pt x="6731055" y="2008423"/>
                  <a:pt x="6729335" y="2012643"/>
                </a:cubicBezTo>
                <a:lnTo>
                  <a:pt x="6758405" y="1994827"/>
                </a:lnTo>
                <a:lnTo>
                  <a:pt x="6892654" y="1906525"/>
                </a:lnTo>
                <a:lnTo>
                  <a:pt x="6949229" y="1850575"/>
                </a:lnTo>
                <a:cubicBezTo>
                  <a:pt x="6953605" y="1840417"/>
                  <a:pt x="6958919" y="1833228"/>
                  <a:pt x="6965483" y="1828695"/>
                </a:cubicBezTo>
                <a:cubicBezTo>
                  <a:pt x="6971891" y="1824319"/>
                  <a:pt x="6980955" y="1818068"/>
                  <a:pt x="6992520" y="1810254"/>
                </a:cubicBezTo>
                <a:cubicBezTo>
                  <a:pt x="7001272" y="1802283"/>
                  <a:pt x="7006898" y="1796032"/>
                  <a:pt x="7009399" y="1791656"/>
                </a:cubicBezTo>
                <a:cubicBezTo>
                  <a:pt x="7011743" y="1787280"/>
                  <a:pt x="7013150" y="1783373"/>
                  <a:pt x="7013463" y="1780091"/>
                </a:cubicBezTo>
                <a:cubicBezTo>
                  <a:pt x="7049096" y="1753835"/>
                  <a:pt x="7085041" y="1725703"/>
                  <a:pt x="7121456" y="1696478"/>
                </a:cubicBezTo>
                <a:cubicBezTo>
                  <a:pt x="7157870" y="1667096"/>
                  <a:pt x="7193972" y="1639434"/>
                  <a:pt x="7229605" y="1613647"/>
                </a:cubicBezTo>
                <a:cubicBezTo>
                  <a:pt x="7265238" y="1577232"/>
                  <a:pt x="7304466" y="1544100"/>
                  <a:pt x="7345725" y="1512061"/>
                </a:cubicBezTo>
                <a:cubicBezTo>
                  <a:pt x="7387297" y="1480491"/>
                  <a:pt x="7424962" y="1454392"/>
                  <a:pt x="7460908" y="1437044"/>
                </a:cubicBezTo>
                <a:lnTo>
                  <a:pt x="7489820" y="1400786"/>
                </a:lnTo>
                <a:cubicBezTo>
                  <a:pt x="7497791" y="1389846"/>
                  <a:pt x="7508575" y="1379062"/>
                  <a:pt x="7522328" y="1368279"/>
                </a:cubicBezTo>
                <a:cubicBezTo>
                  <a:pt x="7536081" y="1357651"/>
                  <a:pt x="7550459" y="1347961"/>
                  <a:pt x="7565462" y="1339678"/>
                </a:cubicBezTo>
                <a:cubicBezTo>
                  <a:pt x="7604221" y="1307640"/>
                  <a:pt x="7619693" y="1302482"/>
                  <a:pt x="7610472" y="1321862"/>
                </a:cubicBezTo>
                <a:cubicBezTo>
                  <a:pt x="7608128" y="1334990"/>
                  <a:pt x="7602033" y="1348118"/>
                  <a:pt x="7592187" y="1361246"/>
                </a:cubicBezTo>
                <a:cubicBezTo>
                  <a:pt x="7582341" y="1374374"/>
                  <a:pt x="7562806" y="1390471"/>
                  <a:pt x="7533736" y="1409694"/>
                </a:cubicBezTo>
                <a:cubicBezTo>
                  <a:pt x="7511388" y="1424229"/>
                  <a:pt x="7477317" y="1447828"/>
                  <a:pt x="7432776" y="1482836"/>
                </a:cubicBezTo>
                <a:cubicBezTo>
                  <a:pt x="7388391" y="1518156"/>
                  <a:pt x="7359166" y="1547694"/>
                  <a:pt x="7345256" y="1571606"/>
                </a:cubicBezTo>
                <a:cubicBezTo>
                  <a:pt x="7321970" y="1594580"/>
                  <a:pt x="7283367" y="1630994"/>
                  <a:pt x="7229917" y="1681787"/>
                </a:cubicBezTo>
                <a:cubicBezTo>
                  <a:pt x="7176312" y="1732423"/>
                  <a:pt x="7129895" y="1772120"/>
                  <a:pt x="7090668" y="1801971"/>
                </a:cubicBezTo>
                <a:cubicBezTo>
                  <a:pt x="7088011" y="1812442"/>
                  <a:pt x="7082228" y="1821662"/>
                  <a:pt x="7073163" y="1829789"/>
                </a:cubicBezTo>
                <a:cubicBezTo>
                  <a:pt x="7064099" y="1837916"/>
                  <a:pt x="7055035" y="1844480"/>
                  <a:pt x="7045970" y="1849169"/>
                </a:cubicBezTo>
                <a:cubicBezTo>
                  <a:pt x="7025653" y="1864485"/>
                  <a:pt x="7009555" y="1884645"/>
                  <a:pt x="6997521" y="1909495"/>
                </a:cubicBezTo>
                <a:cubicBezTo>
                  <a:pt x="6985644" y="1934344"/>
                  <a:pt x="6977517" y="1951692"/>
                  <a:pt x="6973610" y="1961069"/>
                </a:cubicBezTo>
                <a:cubicBezTo>
                  <a:pt x="6940477" y="1987794"/>
                  <a:pt x="6877494" y="2043900"/>
                  <a:pt x="6781848" y="2128920"/>
                </a:cubicBezTo>
                <a:cubicBezTo>
                  <a:pt x="6734024" y="2171585"/>
                  <a:pt x="6696359" y="2206437"/>
                  <a:pt x="6668697" y="2233631"/>
                </a:cubicBezTo>
                <a:cubicBezTo>
                  <a:pt x="6640878" y="2260668"/>
                  <a:pt x="6622749" y="2280047"/>
                  <a:pt x="6615247" y="2291925"/>
                </a:cubicBezTo>
                <a:lnTo>
                  <a:pt x="6524758" y="2351939"/>
                </a:lnTo>
                <a:cubicBezTo>
                  <a:pt x="6496627" y="2376007"/>
                  <a:pt x="6468808" y="2398512"/>
                  <a:pt x="6442239" y="2419923"/>
                </a:cubicBezTo>
                <a:cubicBezTo>
                  <a:pt x="6415671" y="2441334"/>
                  <a:pt x="6389259" y="2463683"/>
                  <a:pt x="6363003" y="2486813"/>
                </a:cubicBezTo>
                <a:lnTo>
                  <a:pt x="6347218" y="2509005"/>
                </a:lnTo>
                <a:cubicBezTo>
                  <a:pt x="6369098" y="2501660"/>
                  <a:pt x="6401918" y="2478530"/>
                  <a:pt x="6445209" y="2439771"/>
                </a:cubicBezTo>
                <a:cubicBezTo>
                  <a:pt x="6466776" y="2420392"/>
                  <a:pt x="6486155" y="2404920"/>
                  <a:pt x="6503190" y="2393198"/>
                </a:cubicBezTo>
                <a:cubicBezTo>
                  <a:pt x="6519757" y="2381320"/>
                  <a:pt x="6534292" y="2373194"/>
                  <a:pt x="6546482" y="2369130"/>
                </a:cubicBezTo>
                <a:cubicBezTo>
                  <a:pt x="6557422" y="2366473"/>
                  <a:pt x="6574301" y="2359440"/>
                  <a:pt x="6597431" y="2348344"/>
                </a:cubicBezTo>
                <a:lnTo>
                  <a:pt x="6580708" y="2330528"/>
                </a:lnTo>
                <a:lnTo>
                  <a:pt x="6610402" y="2312868"/>
                </a:lnTo>
                <a:cubicBezTo>
                  <a:pt x="6624625" y="2304584"/>
                  <a:pt x="6632595" y="2302396"/>
                  <a:pt x="6634471" y="2305991"/>
                </a:cubicBezTo>
                <a:cubicBezTo>
                  <a:pt x="6636346" y="2309585"/>
                  <a:pt x="6636189" y="2315212"/>
                  <a:pt x="6634002" y="2322870"/>
                </a:cubicBezTo>
                <a:cubicBezTo>
                  <a:pt x="6649630" y="2310836"/>
                  <a:pt x="6663539" y="2299739"/>
                  <a:pt x="6676198" y="2289894"/>
                </a:cubicBezTo>
                <a:cubicBezTo>
                  <a:pt x="6688702" y="2279891"/>
                  <a:pt x="6699954" y="2269264"/>
                  <a:pt x="6709956" y="2257855"/>
                </a:cubicBezTo>
                <a:cubicBezTo>
                  <a:pt x="6722146" y="2248634"/>
                  <a:pt x="6736056" y="2235819"/>
                  <a:pt x="6751685" y="2219409"/>
                </a:cubicBezTo>
                <a:cubicBezTo>
                  <a:pt x="6767469" y="2202999"/>
                  <a:pt x="6783411" y="2186589"/>
                  <a:pt x="6799508" y="2169866"/>
                </a:cubicBezTo>
                <a:cubicBezTo>
                  <a:pt x="6783723" y="2171117"/>
                  <a:pt x="6780910" y="2160333"/>
                  <a:pt x="6790599" y="2137515"/>
                </a:cubicBezTo>
                <a:cubicBezTo>
                  <a:pt x="6820762" y="2119542"/>
                  <a:pt x="6849675" y="2094849"/>
                  <a:pt x="6876869" y="2063592"/>
                </a:cubicBezTo>
                <a:lnTo>
                  <a:pt x="6916253" y="2070938"/>
                </a:lnTo>
                <a:cubicBezTo>
                  <a:pt x="6899062" y="2083753"/>
                  <a:pt x="6884058" y="2096256"/>
                  <a:pt x="6871399" y="2108290"/>
                </a:cubicBezTo>
                <a:cubicBezTo>
                  <a:pt x="6858740" y="2120324"/>
                  <a:pt x="6844987" y="2132670"/>
                  <a:pt x="6830140" y="2145017"/>
                </a:cubicBezTo>
                <a:lnTo>
                  <a:pt x="6831234" y="2165021"/>
                </a:lnTo>
                <a:cubicBezTo>
                  <a:pt x="6841861" y="2163458"/>
                  <a:pt x="6840455" y="2170335"/>
                  <a:pt x="6827014" y="2185964"/>
                </a:cubicBezTo>
                <a:cubicBezTo>
                  <a:pt x="6812948" y="2201749"/>
                  <a:pt x="6796695" y="2217533"/>
                  <a:pt x="6778253" y="2233162"/>
                </a:cubicBezTo>
                <a:cubicBezTo>
                  <a:pt x="6759811" y="2248790"/>
                  <a:pt x="6742620" y="2263012"/>
                  <a:pt x="6726679" y="2275672"/>
                </a:cubicBezTo>
                <a:cubicBezTo>
                  <a:pt x="6731992" y="2277703"/>
                  <a:pt x="6739494" y="2277703"/>
                  <a:pt x="6749028" y="2275672"/>
                </a:cubicBezTo>
                <a:cubicBezTo>
                  <a:pt x="6758561" y="2273640"/>
                  <a:pt x="6764656" y="2273796"/>
                  <a:pt x="6767469" y="2276140"/>
                </a:cubicBezTo>
                <a:cubicBezTo>
                  <a:pt x="6759968" y="2288487"/>
                  <a:pt x="6742151" y="2306147"/>
                  <a:pt x="6712144" y="2328496"/>
                </a:cubicBezTo>
                <a:cubicBezTo>
                  <a:pt x="6682294" y="2350845"/>
                  <a:pt x="6656819" y="2369287"/>
                  <a:pt x="6635877" y="2383508"/>
                </a:cubicBezTo>
                <a:cubicBezTo>
                  <a:pt x="6621186" y="2399606"/>
                  <a:pt x="6606339" y="2414297"/>
                  <a:pt x="6591179" y="2427112"/>
                </a:cubicBezTo>
                <a:cubicBezTo>
                  <a:pt x="6576020" y="2439927"/>
                  <a:pt x="6565392" y="2447117"/>
                  <a:pt x="6559297" y="2448523"/>
                </a:cubicBezTo>
                <a:lnTo>
                  <a:pt x="6482717" y="2505724"/>
                </a:lnTo>
                <a:lnTo>
                  <a:pt x="6418641" y="2574646"/>
                </a:lnTo>
                <a:lnTo>
                  <a:pt x="6456149" y="2549640"/>
                </a:lnTo>
                <a:lnTo>
                  <a:pt x="6534760" y="2485563"/>
                </a:lnTo>
                <a:cubicBezTo>
                  <a:pt x="6544919" y="2477592"/>
                  <a:pt x="6553827" y="2471341"/>
                  <a:pt x="6561642" y="2466965"/>
                </a:cubicBezTo>
                <a:cubicBezTo>
                  <a:pt x="6569456" y="2462589"/>
                  <a:pt x="6574613" y="2460088"/>
                  <a:pt x="6577582" y="2459619"/>
                </a:cubicBezTo>
                <a:cubicBezTo>
                  <a:pt x="6573206" y="2463995"/>
                  <a:pt x="6565392" y="2471028"/>
                  <a:pt x="6553671" y="2480562"/>
                </a:cubicBezTo>
                <a:cubicBezTo>
                  <a:pt x="6541949" y="2490095"/>
                  <a:pt x="6532103" y="2498847"/>
                  <a:pt x="6524133" y="2507130"/>
                </a:cubicBezTo>
                <a:cubicBezTo>
                  <a:pt x="6511161" y="2527135"/>
                  <a:pt x="6480061" y="2553703"/>
                  <a:pt x="6431143" y="2586679"/>
                </a:cubicBezTo>
                <a:cubicBezTo>
                  <a:pt x="6382695" y="2619968"/>
                  <a:pt x="6349562" y="2644974"/>
                  <a:pt x="6336122" y="2664978"/>
                </a:cubicBezTo>
                <a:lnTo>
                  <a:pt x="6262355" y="2719991"/>
                </a:lnTo>
                <a:cubicBezTo>
                  <a:pt x="6245164" y="2736245"/>
                  <a:pt x="6222346" y="2757187"/>
                  <a:pt x="6190933" y="2780630"/>
                </a:cubicBezTo>
                <a:cubicBezTo>
                  <a:pt x="6222502" y="2761719"/>
                  <a:pt x="6253290" y="2739370"/>
                  <a:pt x="6285954" y="2715771"/>
                </a:cubicBezTo>
                <a:cubicBezTo>
                  <a:pt x="6318462" y="2692016"/>
                  <a:pt x="6348156" y="2666854"/>
                  <a:pt x="6374880" y="2640442"/>
                </a:cubicBezTo>
                <a:lnTo>
                  <a:pt x="6396448" y="2658258"/>
                </a:lnTo>
                <a:lnTo>
                  <a:pt x="6303302" y="2742652"/>
                </a:lnTo>
                <a:lnTo>
                  <a:pt x="6338153" y="2732181"/>
                </a:lnTo>
                <a:lnTo>
                  <a:pt x="6320337" y="2774847"/>
                </a:lnTo>
                <a:cubicBezTo>
                  <a:pt x="6296738" y="2794226"/>
                  <a:pt x="6274233" y="2814231"/>
                  <a:pt x="6249540" y="2832985"/>
                </a:cubicBezTo>
                <a:lnTo>
                  <a:pt x="6176554" y="2889717"/>
                </a:lnTo>
                <a:cubicBezTo>
                  <a:pt x="6125449" y="2918942"/>
                  <a:pt x="6074656" y="2952856"/>
                  <a:pt x="6018862" y="2987395"/>
                </a:cubicBezTo>
                <a:cubicBezTo>
                  <a:pt x="5963850" y="3022403"/>
                  <a:pt x="5915245" y="3052097"/>
                  <a:pt x="5872111" y="3075228"/>
                </a:cubicBezTo>
                <a:lnTo>
                  <a:pt x="5860702" y="3075228"/>
                </a:lnTo>
                <a:lnTo>
                  <a:pt x="5834602" y="3095388"/>
                </a:lnTo>
                <a:lnTo>
                  <a:pt x="5713637" y="3162591"/>
                </a:lnTo>
                <a:cubicBezTo>
                  <a:pt x="5675034" y="3191973"/>
                  <a:pt x="5630337" y="3214321"/>
                  <a:pt x="5584076" y="3233857"/>
                </a:cubicBezTo>
                <a:cubicBezTo>
                  <a:pt x="5580169" y="3235264"/>
                  <a:pt x="5567510" y="3241359"/>
                  <a:pt x="5558133" y="3245891"/>
                </a:cubicBezTo>
                <a:cubicBezTo>
                  <a:pt x="5548131" y="3250736"/>
                  <a:pt x="5537972" y="3255737"/>
                  <a:pt x="5527814" y="3260738"/>
                </a:cubicBezTo>
                <a:cubicBezTo>
                  <a:pt x="5507497" y="3270897"/>
                  <a:pt x="5486867" y="3281524"/>
                  <a:pt x="5465769" y="3292777"/>
                </a:cubicBezTo>
                <a:cubicBezTo>
                  <a:pt x="5423571" y="3313875"/>
                  <a:pt x="5380280" y="3335755"/>
                  <a:pt x="5333707" y="3356072"/>
                </a:cubicBezTo>
                <a:cubicBezTo>
                  <a:pt x="5288385" y="3371701"/>
                  <a:pt x="5212899" y="3397644"/>
                  <a:pt x="5112407" y="3405771"/>
                </a:cubicBezTo>
                <a:cubicBezTo>
                  <a:pt x="5062083" y="3409522"/>
                  <a:pt x="5023168" y="3407334"/>
                  <a:pt x="4994568" y="3403583"/>
                </a:cubicBezTo>
                <a:cubicBezTo>
                  <a:pt x="4965968" y="3399989"/>
                  <a:pt x="4947839" y="3395456"/>
                  <a:pt x="4939399" y="3392643"/>
                </a:cubicBezTo>
                <a:cubicBezTo>
                  <a:pt x="4889388" y="3387798"/>
                  <a:pt x="4827499" y="3374827"/>
                  <a:pt x="4760453" y="3342007"/>
                </a:cubicBezTo>
                <a:lnTo>
                  <a:pt x="4765297" y="3347789"/>
                </a:lnTo>
                <a:cubicBezTo>
                  <a:pt x="4760453" y="3347946"/>
                  <a:pt x="4753888" y="3345914"/>
                  <a:pt x="4745605" y="3341225"/>
                </a:cubicBezTo>
                <a:cubicBezTo>
                  <a:pt x="4737166" y="3336693"/>
                  <a:pt x="4727164" y="3329816"/>
                  <a:pt x="4715911" y="3319970"/>
                </a:cubicBezTo>
                <a:cubicBezTo>
                  <a:pt x="4712942" y="3315907"/>
                  <a:pt x="4710285" y="3311531"/>
                  <a:pt x="4707472" y="3307155"/>
                </a:cubicBezTo>
                <a:cubicBezTo>
                  <a:pt x="4662149" y="3275898"/>
                  <a:pt x="4640738" y="3248548"/>
                  <a:pt x="4636206" y="3234951"/>
                </a:cubicBezTo>
                <a:cubicBezTo>
                  <a:pt x="4593227" y="3196974"/>
                  <a:pt x="4557751" y="3150088"/>
                  <a:pt x="4532901" y="3098514"/>
                </a:cubicBezTo>
                <a:cubicBezTo>
                  <a:pt x="4508052" y="3046784"/>
                  <a:pt x="4491016" y="2994584"/>
                  <a:pt x="4478826" y="2938947"/>
                </a:cubicBezTo>
                <a:cubicBezTo>
                  <a:pt x="4465698" y="2913941"/>
                  <a:pt x="4452727" y="2887216"/>
                  <a:pt x="4445225" y="2856115"/>
                </a:cubicBezTo>
                <a:cubicBezTo>
                  <a:pt x="4441631" y="2870025"/>
                  <a:pt x="4439130" y="2870181"/>
                  <a:pt x="4437879" y="2856272"/>
                </a:cubicBezTo>
                <a:cubicBezTo>
                  <a:pt x="4437098" y="2836267"/>
                  <a:pt x="4437411" y="2811418"/>
                  <a:pt x="4438817" y="2782192"/>
                </a:cubicBezTo>
                <a:cubicBezTo>
                  <a:pt x="4438661" y="2767970"/>
                  <a:pt x="4442724" y="2753280"/>
                  <a:pt x="4444756" y="2740621"/>
                </a:cubicBezTo>
                <a:cubicBezTo>
                  <a:pt x="4447257" y="2727805"/>
                  <a:pt x="4449757" y="2716240"/>
                  <a:pt x="4452258" y="2706081"/>
                </a:cubicBezTo>
                <a:cubicBezTo>
                  <a:pt x="4454290" y="2675918"/>
                  <a:pt x="4456946" y="2645912"/>
                  <a:pt x="4462416" y="2616061"/>
                </a:cubicBezTo>
                <a:cubicBezTo>
                  <a:pt x="4467574" y="2586367"/>
                  <a:pt x="4474450" y="2562299"/>
                  <a:pt x="4482890" y="2544639"/>
                </a:cubicBezTo>
                <a:lnTo>
                  <a:pt x="4495705" y="2519633"/>
                </a:lnTo>
                <a:lnTo>
                  <a:pt x="4498675" y="2491814"/>
                </a:lnTo>
                <a:lnTo>
                  <a:pt x="4500238" y="2478061"/>
                </a:lnTo>
                <a:lnTo>
                  <a:pt x="4500550" y="2474779"/>
                </a:lnTo>
                <a:lnTo>
                  <a:pt x="4500706" y="2472904"/>
                </a:lnTo>
                <a:lnTo>
                  <a:pt x="4501019" y="2469153"/>
                </a:lnTo>
                <a:lnTo>
                  <a:pt x="4503051" y="2439302"/>
                </a:lnTo>
                <a:lnTo>
                  <a:pt x="4507427" y="2379758"/>
                </a:lnTo>
                <a:cubicBezTo>
                  <a:pt x="4522743" y="2300208"/>
                  <a:pt x="4538684" y="2220659"/>
                  <a:pt x="4555562" y="2141422"/>
                </a:cubicBezTo>
                <a:lnTo>
                  <a:pt x="4572597" y="2094380"/>
                </a:lnTo>
                <a:cubicBezTo>
                  <a:pt x="4575254" y="2061873"/>
                  <a:pt x="4580880" y="2023896"/>
                  <a:pt x="4589320" y="1980761"/>
                </a:cubicBezTo>
                <a:cubicBezTo>
                  <a:pt x="4597916" y="1937626"/>
                  <a:pt x="4606668" y="1896836"/>
                  <a:pt x="4615732" y="1858546"/>
                </a:cubicBezTo>
                <a:lnTo>
                  <a:pt x="4627454" y="1733361"/>
                </a:lnTo>
                <a:lnTo>
                  <a:pt x="4646677" y="1681631"/>
                </a:lnTo>
                <a:lnTo>
                  <a:pt x="4656367" y="1655844"/>
                </a:lnTo>
                <a:lnTo>
                  <a:pt x="4665275" y="1632870"/>
                </a:lnTo>
                <a:cubicBezTo>
                  <a:pt x="4672933" y="1597706"/>
                  <a:pt x="4679184" y="1564573"/>
                  <a:pt x="4684811" y="1532222"/>
                </a:cubicBezTo>
                <a:cubicBezTo>
                  <a:pt x="4688718" y="1521907"/>
                  <a:pt x="4691843" y="1512530"/>
                  <a:pt x="4695438" y="1502528"/>
                </a:cubicBezTo>
                <a:cubicBezTo>
                  <a:pt x="4698876" y="1492682"/>
                  <a:pt x="4702627" y="1482679"/>
                  <a:pt x="4705440" y="1473459"/>
                </a:cubicBezTo>
                <a:cubicBezTo>
                  <a:pt x="4705753" y="1446734"/>
                  <a:pt x="4707785" y="1423760"/>
                  <a:pt x="4712473" y="1403130"/>
                </a:cubicBezTo>
                <a:cubicBezTo>
                  <a:pt x="4714348" y="1393284"/>
                  <a:pt x="4716068" y="1381875"/>
                  <a:pt x="4715911" y="1371248"/>
                </a:cubicBezTo>
                <a:cubicBezTo>
                  <a:pt x="4715755" y="1365934"/>
                  <a:pt x="4715442" y="1360621"/>
                  <a:pt x="4714817" y="1355151"/>
                </a:cubicBezTo>
                <a:cubicBezTo>
                  <a:pt x="4714348" y="1349524"/>
                  <a:pt x="4713723" y="1343898"/>
                  <a:pt x="4712004" y="1339210"/>
                </a:cubicBezTo>
                <a:cubicBezTo>
                  <a:pt x="4711379" y="1330457"/>
                  <a:pt x="4712161" y="1320143"/>
                  <a:pt x="4710754" y="1313422"/>
                </a:cubicBezTo>
                <a:cubicBezTo>
                  <a:pt x="4710285" y="1309672"/>
                  <a:pt x="4709972" y="1305921"/>
                  <a:pt x="4709816" y="1302170"/>
                </a:cubicBezTo>
                <a:cubicBezTo>
                  <a:pt x="4709816" y="1297950"/>
                  <a:pt x="4708566" y="1296075"/>
                  <a:pt x="4708253" y="1292949"/>
                </a:cubicBezTo>
                <a:cubicBezTo>
                  <a:pt x="4707785" y="1290136"/>
                  <a:pt x="4707316" y="1287166"/>
                  <a:pt x="4707159" y="1284197"/>
                </a:cubicBezTo>
                <a:cubicBezTo>
                  <a:pt x="4706534" y="1282009"/>
                  <a:pt x="4705909" y="1280134"/>
                  <a:pt x="4705440" y="1278102"/>
                </a:cubicBezTo>
                <a:cubicBezTo>
                  <a:pt x="4704971" y="1276852"/>
                  <a:pt x="4705440" y="1274038"/>
                  <a:pt x="4704815" y="1273882"/>
                </a:cubicBezTo>
                <a:cubicBezTo>
                  <a:pt x="4704346" y="1273413"/>
                  <a:pt x="4704190" y="1272788"/>
                  <a:pt x="4704190" y="1272007"/>
                </a:cubicBezTo>
                <a:cubicBezTo>
                  <a:pt x="4705909" y="1270756"/>
                  <a:pt x="4707628" y="1269194"/>
                  <a:pt x="4708253" y="1268256"/>
                </a:cubicBezTo>
                <a:cubicBezTo>
                  <a:pt x="4708722" y="1267318"/>
                  <a:pt x="4708878" y="1266380"/>
                  <a:pt x="4708878" y="1265443"/>
                </a:cubicBezTo>
                <a:cubicBezTo>
                  <a:pt x="4709816" y="1262942"/>
                  <a:pt x="4706378" y="1262786"/>
                  <a:pt x="4704190" y="1261848"/>
                </a:cubicBezTo>
                <a:cubicBezTo>
                  <a:pt x="4702783" y="1261536"/>
                  <a:pt x="4700908" y="1262161"/>
                  <a:pt x="4700439" y="1261379"/>
                </a:cubicBezTo>
                <a:cubicBezTo>
                  <a:pt x="4699814" y="1260754"/>
                  <a:pt x="4699970" y="1259504"/>
                  <a:pt x="4699501" y="1258723"/>
                </a:cubicBezTo>
                <a:cubicBezTo>
                  <a:pt x="4699501" y="1256222"/>
                  <a:pt x="4699970" y="1253096"/>
                  <a:pt x="4702002" y="1247314"/>
                </a:cubicBezTo>
                <a:cubicBezTo>
                  <a:pt x="4705440" y="1247001"/>
                  <a:pt x="4710285" y="1245438"/>
                  <a:pt x="4713723" y="1246532"/>
                </a:cubicBezTo>
                <a:cubicBezTo>
                  <a:pt x="4715599" y="1247001"/>
                  <a:pt x="4718099" y="1246688"/>
                  <a:pt x="4720600" y="1246845"/>
                </a:cubicBezTo>
                <a:cubicBezTo>
                  <a:pt x="4722163" y="1247782"/>
                  <a:pt x="4724351" y="1248251"/>
                  <a:pt x="4726851" y="1248720"/>
                </a:cubicBezTo>
                <a:cubicBezTo>
                  <a:pt x="4729977" y="1248720"/>
                  <a:pt x="4730602" y="1250752"/>
                  <a:pt x="4733259" y="1251377"/>
                </a:cubicBezTo>
                <a:cubicBezTo>
                  <a:pt x="4734353" y="1251846"/>
                  <a:pt x="4735603" y="1252159"/>
                  <a:pt x="4737010" y="1252627"/>
                </a:cubicBezTo>
                <a:cubicBezTo>
                  <a:pt x="4738260" y="1253096"/>
                  <a:pt x="4738729" y="1254034"/>
                  <a:pt x="4739823" y="1254659"/>
                </a:cubicBezTo>
                <a:cubicBezTo>
                  <a:pt x="4741542" y="1256222"/>
                  <a:pt x="4744511" y="1256691"/>
                  <a:pt x="4746699" y="1259191"/>
                </a:cubicBezTo>
                <a:cubicBezTo>
                  <a:pt x="4748731" y="1261848"/>
                  <a:pt x="4751232" y="1265130"/>
                  <a:pt x="4754201" y="1268568"/>
                </a:cubicBezTo>
                <a:lnTo>
                  <a:pt x="4772643" y="1260598"/>
                </a:lnTo>
                <a:cubicBezTo>
                  <a:pt x="4770142" y="1248564"/>
                  <a:pt x="4767954" y="1242938"/>
                  <a:pt x="4765454" y="1235436"/>
                </a:cubicBezTo>
                <a:cubicBezTo>
                  <a:pt x="4763266" y="1233248"/>
                  <a:pt x="4761078" y="1230747"/>
                  <a:pt x="4759359" y="1227778"/>
                </a:cubicBezTo>
                <a:cubicBezTo>
                  <a:pt x="4756389" y="1225590"/>
                  <a:pt x="4753420" y="1223246"/>
                  <a:pt x="4750919" y="1220120"/>
                </a:cubicBezTo>
                <a:cubicBezTo>
                  <a:pt x="4747481" y="1217776"/>
                  <a:pt x="4743418" y="1215900"/>
                  <a:pt x="4740448" y="1212618"/>
                </a:cubicBezTo>
                <a:cubicBezTo>
                  <a:pt x="4738416" y="1211681"/>
                  <a:pt x="4736228" y="1210743"/>
                  <a:pt x="4734353" y="1209336"/>
                </a:cubicBezTo>
                <a:cubicBezTo>
                  <a:pt x="4732009" y="1208711"/>
                  <a:pt x="4729977" y="1207461"/>
                  <a:pt x="4727633" y="1206523"/>
                </a:cubicBezTo>
                <a:cubicBezTo>
                  <a:pt x="4718255" y="1203085"/>
                  <a:pt x="4709660" y="1201991"/>
                  <a:pt x="4702471" y="1201991"/>
                </a:cubicBezTo>
                <a:cubicBezTo>
                  <a:pt x="4699501" y="1202772"/>
                  <a:pt x="4694344" y="1201991"/>
                  <a:pt x="4689655" y="1202616"/>
                </a:cubicBezTo>
                <a:cubicBezTo>
                  <a:pt x="4685123" y="1202616"/>
                  <a:pt x="4680591" y="1203554"/>
                  <a:pt x="4676683" y="1204179"/>
                </a:cubicBezTo>
                <a:cubicBezTo>
                  <a:pt x="4660274" y="1208555"/>
                  <a:pt x="4649334" y="1210743"/>
                  <a:pt x="4643864" y="1207930"/>
                </a:cubicBezTo>
                <a:cubicBezTo>
                  <a:pt x="4638394" y="1204960"/>
                  <a:pt x="4631048" y="1197146"/>
                  <a:pt x="4619796" y="1184018"/>
                </a:cubicBezTo>
                <a:cubicBezTo>
                  <a:pt x="4614326" y="1185112"/>
                  <a:pt x="4608856" y="1186206"/>
                  <a:pt x="4603542" y="1187925"/>
                </a:cubicBezTo>
                <a:cubicBezTo>
                  <a:pt x="4601198" y="1193552"/>
                  <a:pt x="4596353" y="1200428"/>
                  <a:pt x="4589320" y="1207461"/>
                </a:cubicBezTo>
                <a:cubicBezTo>
                  <a:pt x="4581193" y="1215275"/>
                  <a:pt x="4572285" y="1216838"/>
                  <a:pt x="4561814" y="1212618"/>
                </a:cubicBezTo>
                <a:cubicBezTo>
                  <a:pt x="4559313" y="1211212"/>
                  <a:pt x="4554469" y="1209961"/>
                  <a:pt x="4546967" y="1208711"/>
                </a:cubicBezTo>
                <a:cubicBezTo>
                  <a:pt x="4539465" y="1207305"/>
                  <a:pt x="4533839" y="1207773"/>
                  <a:pt x="4530401" y="1209493"/>
                </a:cubicBezTo>
                <a:lnTo>
                  <a:pt x="4525243" y="1213243"/>
                </a:lnTo>
                <a:cubicBezTo>
                  <a:pt x="4528994" y="1230122"/>
                  <a:pt x="4533057" y="1247470"/>
                  <a:pt x="4537590" y="1264349"/>
                </a:cubicBezTo>
                <a:cubicBezTo>
                  <a:pt x="4558532" y="1258254"/>
                  <a:pt x="4577599" y="1251846"/>
                  <a:pt x="4595571" y="1244813"/>
                </a:cubicBezTo>
                <a:cubicBezTo>
                  <a:pt x="4610887" y="1238562"/>
                  <a:pt x="4625266" y="1232623"/>
                  <a:pt x="4638863" y="1226997"/>
                </a:cubicBezTo>
                <a:cubicBezTo>
                  <a:pt x="4655272" y="1230122"/>
                  <a:pt x="4668713" y="1230279"/>
                  <a:pt x="4681059" y="1226528"/>
                </a:cubicBezTo>
                <a:cubicBezTo>
                  <a:pt x="4693719" y="1228559"/>
                  <a:pt x="4696219" y="1229810"/>
                  <a:pt x="4701689" y="1231998"/>
                </a:cubicBezTo>
                <a:cubicBezTo>
                  <a:pt x="4702940" y="1231529"/>
                  <a:pt x="4704190" y="1231685"/>
                  <a:pt x="4706222" y="1231216"/>
                </a:cubicBezTo>
                <a:cubicBezTo>
                  <a:pt x="4708253" y="1230747"/>
                  <a:pt x="4708878" y="1231998"/>
                  <a:pt x="4708722" y="1233092"/>
                </a:cubicBezTo>
                <a:cubicBezTo>
                  <a:pt x="4706065" y="1239343"/>
                  <a:pt x="4701064" y="1243875"/>
                  <a:pt x="4694969" y="1250439"/>
                </a:cubicBezTo>
                <a:cubicBezTo>
                  <a:pt x="4692312" y="1253096"/>
                  <a:pt x="4689655" y="1256691"/>
                  <a:pt x="4688249" y="1258254"/>
                </a:cubicBezTo>
                <a:cubicBezTo>
                  <a:pt x="4686530" y="1260910"/>
                  <a:pt x="4685435" y="1262317"/>
                  <a:pt x="4684654" y="1263255"/>
                </a:cubicBezTo>
                <a:cubicBezTo>
                  <a:pt x="4684185" y="1264192"/>
                  <a:pt x="4684029" y="1264818"/>
                  <a:pt x="4682310" y="1264505"/>
                </a:cubicBezTo>
                <a:cubicBezTo>
                  <a:pt x="4681059" y="1264192"/>
                  <a:pt x="4679653" y="1263255"/>
                  <a:pt x="4679184" y="1260285"/>
                </a:cubicBezTo>
                <a:cubicBezTo>
                  <a:pt x="4668713" y="1261067"/>
                  <a:pt x="4650740" y="1261067"/>
                  <a:pt x="4627610" y="1265599"/>
                </a:cubicBezTo>
                <a:cubicBezTo>
                  <a:pt x="4615889" y="1267943"/>
                  <a:pt x="4606980" y="1269819"/>
                  <a:pt x="4592758" y="1273101"/>
                </a:cubicBezTo>
                <a:cubicBezTo>
                  <a:pt x="4579787" y="1276070"/>
                  <a:pt x="4566346" y="1279821"/>
                  <a:pt x="4553218" y="1282478"/>
                </a:cubicBezTo>
                <a:cubicBezTo>
                  <a:pt x="4548842" y="1285916"/>
                  <a:pt x="4544623" y="1288729"/>
                  <a:pt x="4540403" y="1291074"/>
                </a:cubicBezTo>
                <a:cubicBezTo>
                  <a:pt x="4536183" y="1293730"/>
                  <a:pt x="4531964" y="1295918"/>
                  <a:pt x="4527744" y="1297481"/>
                </a:cubicBezTo>
                <a:cubicBezTo>
                  <a:pt x="4519304" y="1301076"/>
                  <a:pt x="4510396" y="1306702"/>
                  <a:pt x="4500862" y="1315298"/>
                </a:cubicBezTo>
                <a:cubicBezTo>
                  <a:pt x="4477888" y="1330145"/>
                  <a:pt x="4452101" y="1348430"/>
                  <a:pt x="4423657" y="1369841"/>
                </a:cubicBezTo>
                <a:cubicBezTo>
                  <a:pt x="4395214" y="1391409"/>
                  <a:pt x="4365832" y="1413601"/>
                  <a:pt x="4336294" y="1436732"/>
                </a:cubicBezTo>
                <a:cubicBezTo>
                  <a:pt x="4330199" y="1444233"/>
                  <a:pt x="4322854" y="1451735"/>
                  <a:pt x="4314258" y="1459549"/>
                </a:cubicBezTo>
                <a:cubicBezTo>
                  <a:pt x="4305662" y="1467207"/>
                  <a:pt x="4298786" y="1471896"/>
                  <a:pt x="4293472" y="1473146"/>
                </a:cubicBezTo>
                <a:cubicBezTo>
                  <a:pt x="4286283" y="1472052"/>
                  <a:pt x="4290034" y="1460956"/>
                  <a:pt x="4305662" y="1441420"/>
                </a:cubicBezTo>
                <a:cubicBezTo>
                  <a:pt x="4321134" y="1421728"/>
                  <a:pt x="4333012" y="1407037"/>
                  <a:pt x="4341295" y="1397660"/>
                </a:cubicBezTo>
                <a:lnTo>
                  <a:pt x="4285032" y="1422666"/>
                </a:lnTo>
                <a:cubicBezTo>
                  <a:pt x="4264090" y="1446109"/>
                  <a:pt x="4244242" y="1471271"/>
                  <a:pt x="4223769" y="1495339"/>
                </a:cubicBezTo>
                <a:cubicBezTo>
                  <a:pt x="4176101" y="1542380"/>
                  <a:pt x="4128591" y="1590047"/>
                  <a:pt x="4082487" y="1640997"/>
                </a:cubicBezTo>
                <a:lnTo>
                  <a:pt x="4077485" y="1642091"/>
                </a:lnTo>
                <a:cubicBezTo>
                  <a:pt x="4032788" y="1692102"/>
                  <a:pt x="3988872" y="1744301"/>
                  <a:pt x="3945268" y="1797438"/>
                </a:cubicBezTo>
                <a:cubicBezTo>
                  <a:pt x="3936672" y="1805409"/>
                  <a:pt x="3926201" y="1819787"/>
                  <a:pt x="3913854" y="1840729"/>
                </a:cubicBezTo>
                <a:cubicBezTo>
                  <a:pt x="3901508" y="1861672"/>
                  <a:pt x="3893694" y="1875893"/>
                  <a:pt x="3890099" y="1882301"/>
                </a:cubicBezTo>
                <a:cubicBezTo>
                  <a:pt x="3901977" y="1870267"/>
                  <a:pt x="3906822" y="1869955"/>
                  <a:pt x="3904321" y="1881363"/>
                </a:cubicBezTo>
                <a:cubicBezTo>
                  <a:pt x="3901821" y="1892772"/>
                  <a:pt x="3895413" y="1902775"/>
                  <a:pt x="3884942" y="1911370"/>
                </a:cubicBezTo>
                <a:cubicBezTo>
                  <a:pt x="3882441" y="1911839"/>
                  <a:pt x="3878847" y="1913558"/>
                  <a:pt x="3874471" y="1916371"/>
                </a:cubicBezTo>
                <a:cubicBezTo>
                  <a:pt x="3870095" y="1919185"/>
                  <a:pt x="3865250" y="1924655"/>
                  <a:pt x="3860249" y="1932938"/>
                </a:cubicBezTo>
                <a:cubicBezTo>
                  <a:pt x="3855404" y="1941690"/>
                  <a:pt x="3852591" y="1950754"/>
                  <a:pt x="3851497" y="1959975"/>
                </a:cubicBezTo>
                <a:cubicBezTo>
                  <a:pt x="3850403" y="1969196"/>
                  <a:pt x="3850090" y="1977323"/>
                  <a:pt x="3850246" y="1984512"/>
                </a:cubicBezTo>
                <a:cubicBezTo>
                  <a:pt x="3839150" y="2001859"/>
                  <a:pt x="3817895" y="2031397"/>
                  <a:pt x="3786482" y="2072500"/>
                </a:cubicBezTo>
                <a:cubicBezTo>
                  <a:pt x="3754912" y="2114072"/>
                  <a:pt x="3734752" y="2138140"/>
                  <a:pt x="3726156" y="2144861"/>
                </a:cubicBezTo>
                <a:cubicBezTo>
                  <a:pt x="3709902" y="2174555"/>
                  <a:pt x="3697399" y="2194403"/>
                  <a:pt x="3688647" y="2204718"/>
                </a:cubicBezTo>
                <a:cubicBezTo>
                  <a:pt x="3679896" y="2215033"/>
                  <a:pt x="3667236" y="2222847"/>
                  <a:pt x="3650983" y="2227848"/>
                </a:cubicBezTo>
                <a:lnTo>
                  <a:pt x="3594876" y="2325839"/>
                </a:lnTo>
                <a:cubicBezTo>
                  <a:pt x="3589719" y="2317087"/>
                  <a:pt x="3586437" y="2305834"/>
                  <a:pt x="3585186" y="2292082"/>
                </a:cubicBezTo>
                <a:cubicBezTo>
                  <a:pt x="3583780" y="2278485"/>
                  <a:pt x="3585655" y="2261762"/>
                  <a:pt x="3590656" y="2242383"/>
                </a:cubicBezTo>
                <a:cubicBezTo>
                  <a:pt x="3581279" y="2259887"/>
                  <a:pt x="3569245" y="2278328"/>
                  <a:pt x="3554867" y="2297708"/>
                </a:cubicBezTo>
                <a:lnTo>
                  <a:pt x="3533456" y="2376319"/>
                </a:lnTo>
                <a:cubicBezTo>
                  <a:pt x="3507669" y="2412890"/>
                  <a:pt x="3456720" y="2483375"/>
                  <a:pt x="3376077" y="2587461"/>
                </a:cubicBezTo>
                <a:cubicBezTo>
                  <a:pt x="3294808" y="2691547"/>
                  <a:pt x="3233388" y="2753905"/>
                  <a:pt x="3197130" y="2774222"/>
                </a:cubicBezTo>
                <a:cubicBezTo>
                  <a:pt x="3184471" y="2791882"/>
                  <a:pt x="3162435" y="2819076"/>
                  <a:pt x="3129146" y="2855178"/>
                </a:cubicBezTo>
                <a:cubicBezTo>
                  <a:pt x="3096482" y="2891592"/>
                  <a:pt x="3072727" y="2912222"/>
                  <a:pt x="3061162" y="2918473"/>
                </a:cubicBezTo>
                <a:cubicBezTo>
                  <a:pt x="3059442" y="2918005"/>
                  <a:pt x="3061318" y="2913941"/>
                  <a:pt x="3066632" y="2906439"/>
                </a:cubicBezTo>
                <a:cubicBezTo>
                  <a:pt x="3072102" y="2898938"/>
                  <a:pt x="3075227" y="2894562"/>
                  <a:pt x="3076165" y="2893468"/>
                </a:cubicBezTo>
                <a:lnTo>
                  <a:pt x="3061005" y="2890342"/>
                </a:lnTo>
                <a:lnTo>
                  <a:pt x="3017558" y="2929569"/>
                </a:lnTo>
                <a:lnTo>
                  <a:pt x="3007087" y="2981144"/>
                </a:lnTo>
                <a:cubicBezTo>
                  <a:pt x="2987551" y="3004899"/>
                  <a:pt x="2967390" y="3027873"/>
                  <a:pt x="2945823" y="3049284"/>
                </a:cubicBezTo>
                <a:lnTo>
                  <a:pt x="2934102" y="3061006"/>
                </a:lnTo>
                <a:lnTo>
                  <a:pt x="2920349" y="3074133"/>
                </a:lnTo>
                <a:cubicBezTo>
                  <a:pt x="2911128" y="3082885"/>
                  <a:pt x="2901751" y="3091325"/>
                  <a:pt x="2892374" y="3099608"/>
                </a:cubicBezTo>
                <a:cubicBezTo>
                  <a:pt x="2873463" y="3116174"/>
                  <a:pt x="2854240" y="3131647"/>
                  <a:pt x="2835173" y="3147275"/>
                </a:cubicBezTo>
                <a:cubicBezTo>
                  <a:pt x="2796883" y="3178220"/>
                  <a:pt x="2758750" y="3210102"/>
                  <a:pt x="2718584" y="3236045"/>
                </a:cubicBezTo>
                <a:cubicBezTo>
                  <a:pt x="2678888" y="3262770"/>
                  <a:pt x="2639347" y="3291839"/>
                  <a:pt x="2599182" y="3313250"/>
                </a:cubicBezTo>
                <a:cubicBezTo>
                  <a:pt x="2588867" y="3321689"/>
                  <a:pt x="2574489" y="3333567"/>
                  <a:pt x="2555891" y="3348883"/>
                </a:cubicBezTo>
                <a:cubicBezTo>
                  <a:pt x="2537293" y="3364199"/>
                  <a:pt x="2514163" y="3384829"/>
                  <a:pt x="2486500" y="3404208"/>
                </a:cubicBezTo>
                <a:cubicBezTo>
                  <a:pt x="2458838" y="3424682"/>
                  <a:pt x="2435551" y="3440779"/>
                  <a:pt x="2417266" y="3452500"/>
                </a:cubicBezTo>
                <a:cubicBezTo>
                  <a:pt x="2398981" y="3464065"/>
                  <a:pt x="2385540" y="3472036"/>
                  <a:pt x="2378038" y="3472036"/>
                </a:cubicBezTo>
                <a:cubicBezTo>
                  <a:pt x="2369443" y="3470004"/>
                  <a:pt x="2367880" y="3465628"/>
                  <a:pt x="2372725" y="3458908"/>
                </a:cubicBezTo>
                <a:cubicBezTo>
                  <a:pt x="2377726" y="3452032"/>
                  <a:pt x="2384602" y="3445624"/>
                  <a:pt x="2393979" y="3435934"/>
                </a:cubicBezTo>
                <a:cubicBezTo>
                  <a:pt x="2367098" y="3449687"/>
                  <a:pt x="2338967" y="3461096"/>
                  <a:pt x="2308648" y="3474224"/>
                </a:cubicBezTo>
                <a:cubicBezTo>
                  <a:pt x="2301146" y="3477506"/>
                  <a:pt x="2293488" y="3480632"/>
                  <a:pt x="2285674" y="3483914"/>
                </a:cubicBezTo>
                <a:cubicBezTo>
                  <a:pt x="2278016" y="3486883"/>
                  <a:pt x="2269576" y="3491415"/>
                  <a:pt x="2262543" y="3492509"/>
                </a:cubicBezTo>
                <a:cubicBezTo>
                  <a:pt x="2247853" y="3495948"/>
                  <a:pt x="2232693" y="3499542"/>
                  <a:pt x="2217221" y="3503137"/>
                </a:cubicBezTo>
                <a:cubicBezTo>
                  <a:pt x="2186432" y="3509545"/>
                  <a:pt x="2156113" y="3517671"/>
                  <a:pt x="2131107" y="3518140"/>
                </a:cubicBezTo>
                <a:cubicBezTo>
                  <a:pt x="2105320" y="3519391"/>
                  <a:pt x="2081565" y="3518296"/>
                  <a:pt x="2059841" y="3515640"/>
                </a:cubicBezTo>
                <a:cubicBezTo>
                  <a:pt x="2087504" y="3508607"/>
                  <a:pt x="2114854" y="3499386"/>
                  <a:pt x="2141735" y="3488446"/>
                </a:cubicBezTo>
                <a:cubicBezTo>
                  <a:pt x="2164709" y="3486414"/>
                  <a:pt x="2190183" y="3479225"/>
                  <a:pt x="2214720" y="3473755"/>
                </a:cubicBezTo>
                <a:lnTo>
                  <a:pt x="2251760" y="3465160"/>
                </a:lnTo>
                <a:lnTo>
                  <a:pt x="2270201" y="3460784"/>
                </a:lnTo>
                <a:cubicBezTo>
                  <a:pt x="2275984" y="3459846"/>
                  <a:pt x="2283173" y="3455939"/>
                  <a:pt x="2289737" y="3453751"/>
                </a:cubicBezTo>
                <a:cubicBezTo>
                  <a:pt x="2293801" y="3449687"/>
                  <a:pt x="2297395" y="3445624"/>
                  <a:pt x="2300677" y="3441404"/>
                </a:cubicBezTo>
                <a:cubicBezTo>
                  <a:pt x="2304115" y="3437184"/>
                  <a:pt x="2308960" y="3433434"/>
                  <a:pt x="2315680" y="3429995"/>
                </a:cubicBezTo>
                <a:cubicBezTo>
                  <a:pt x="2330527" y="3423744"/>
                  <a:pt x="2344437" y="3421087"/>
                  <a:pt x="2358034" y="3422025"/>
                </a:cubicBezTo>
                <a:cubicBezTo>
                  <a:pt x="2371631" y="3422963"/>
                  <a:pt x="2380539" y="3423900"/>
                  <a:pt x="2384290" y="3425151"/>
                </a:cubicBezTo>
                <a:cubicBezTo>
                  <a:pt x="2389760" y="3422963"/>
                  <a:pt x="2395542" y="3419368"/>
                  <a:pt x="2401325" y="3415617"/>
                </a:cubicBezTo>
                <a:cubicBezTo>
                  <a:pt x="2407107" y="3412023"/>
                  <a:pt x="2413046" y="3408428"/>
                  <a:pt x="2418985" y="3404677"/>
                </a:cubicBezTo>
                <a:cubicBezTo>
                  <a:pt x="2430863" y="3397488"/>
                  <a:pt x="2443209" y="3390143"/>
                  <a:pt x="2455712" y="3382641"/>
                </a:cubicBezTo>
                <a:cubicBezTo>
                  <a:pt x="2468215" y="3375295"/>
                  <a:pt x="2481187" y="3367794"/>
                  <a:pt x="2494315" y="3360136"/>
                </a:cubicBezTo>
                <a:cubicBezTo>
                  <a:pt x="2500879" y="3356229"/>
                  <a:pt x="2507599" y="3352790"/>
                  <a:pt x="2514319" y="3348571"/>
                </a:cubicBezTo>
                <a:cubicBezTo>
                  <a:pt x="2521039" y="3344038"/>
                  <a:pt x="2527916" y="3339506"/>
                  <a:pt x="2534949" y="3334974"/>
                </a:cubicBezTo>
                <a:cubicBezTo>
                  <a:pt x="2562924" y="3317001"/>
                  <a:pt x="2590586" y="3299185"/>
                  <a:pt x="2618093" y="3281368"/>
                </a:cubicBezTo>
                <a:cubicBezTo>
                  <a:pt x="2631846" y="3273085"/>
                  <a:pt x="2645443" y="3262770"/>
                  <a:pt x="2659039" y="3253080"/>
                </a:cubicBezTo>
                <a:cubicBezTo>
                  <a:pt x="2672793" y="3243391"/>
                  <a:pt x="2686233" y="3233701"/>
                  <a:pt x="2699830" y="3224011"/>
                </a:cubicBezTo>
                <a:cubicBezTo>
                  <a:pt x="2707957" y="3217135"/>
                  <a:pt x="2718115" y="3207758"/>
                  <a:pt x="2730149" y="3195723"/>
                </a:cubicBezTo>
                <a:cubicBezTo>
                  <a:pt x="2742183" y="3183846"/>
                  <a:pt x="2750154" y="3175094"/>
                  <a:pt x="2754061" y="3168686"/>
                </a:cubicBezTo>
                <a:cubicBezTo>
                  <a:pt x="2725148" y="3189003"/>
                  <a:pt x="2695767" y="3207758"/>
                  <a:pt x="2667010" y="3227137"/>
                </a:cubicBezTo>
                <a:cubicBezTo>
                  <a:pt x="2652475" y="3236514"/>
                  <a:pt x="2638253" y="3246673"/>
                  <a:pt x="2623719" y="3255425"/>
                </a:cubicBezTo>
                <a:lnTo>
                  <a:pt x="2580272" y="3280587"/>
                </a:lnTo>
                <a:lnTo>
                  <a:pt x="2533386" y="3294652"/>
                </a:lnTo>
                <a:lnTo>
                  <a:pt x="2509162" y="3312781"/>
                </a:lnTo>
                <a:lnTo>
                  <a:pt x="2484937" y="3328722"/>
                </a:lnTo>
                <a:lnTo>
                  <a:pt x="2436020" y="3360761"/>
                </a:lnTo>
                <a:lnTo>
                  <a:pt x="2411327" y="3376858"/>
                </a:lnTo>
                <a:cubicBezTo>
                  <a:pt x="2403044" y="3381859"/>
                  <a:pt x="2394605" y="3388423"/>
                  <a:pt x="2386634" y="3391705"/>
                </a:cubicBezTo>
                <a:lnTo>
                  <a:pt x="2338186" y="3415304"/>
                </a:lnTo>
                <a:cubicBezTo>
                  <a:pt x="2323182" y="3419055"/>
                  <a:pt x="2307241" y="3423431"/>
                  <a:pt x="2290362" y="3428432"/>
                </a:cubicBezTo>
                <a:cubicBezTo>
                  <a:pt x="2286142" y="3429526"/>
                  <a:pt x="2281610" y="3431402"/>
                  <a:pt x="2277703" y="3431871"/>
                </a:cubicBezTo>
                <a:cubicBezTo>
                  <a:pt x="2273796" y="3432340"/>
                  <a:pt x="2269576" y="3432965"/>
                  <a:pt x="2265513" y="3433590"/>
                </a:cubicBezTo>
                <a:cubicBezTo>
                  <a:pt x="2257230" y="3434996"/>
                  <a:pt x="2248790" y="3436247"/>
                  <a:pt x="2240038" y="3437653"/>
                </a:cubicBezTo>
                <a:cubicBezTo>
                  <a:pt x="2222534" y="3440623"/>
                  <a:pt x="2204093" y="3444061"/>
                  <a:pt x="2184713" y="3447812"/>
                </a:cubicBezTo>
                <a:cubicBezTo>
                  <a:pt x="2165334" y="3451563"/>
                  <a:pt x="2146580" y="3452657"/>
                  <a:pt x="2125950" y="3454063"/>
                </a:cubicBezTo>
                <a:cubicBezTo>
                  <a:pt x="2044525" y="3458283"/>
                  <a:pt x="1977010" y="3445937"/>
                  <a:pt x="1922310" y="3425307"/>
                </a:cubicBezTo>
                <a:cubicBezTo>
                  <a:pt x="1896836" y="3416711"/>
                  <a:pt x="1872611" y="3403739"/>
                  <a:pt x="1851513" y="3387017"/>
                </a:cubicBezTo>
                <a:cubicBezTo>
                  <a:pt x="1830571" y="3369825"/>
                  <a:pt x="1810097" y="3352009"/>
                  <a:pt x="1791968" y="3334192"/>
                </a:cubicBezTo>
                <a:cubicBezTo>
                  <a:pt x="1778528" y="3319189"/>
                  <a:pt x="1767275" y="3304186"/>
                  <a:pt x="1757273" y="3289338"/>
                </a:cubicBezTo>
                <a:cubicBezTo>
                  <a:pt x="1747896" y="3273554"/>
                  <a:pt x="1738831" y="3259019"/>
                  <a:pt x="1731329" y="3243234"/>
                </a:cubicBezTo>
                <a:lnTo>
                  <a:pt x="1731173" y="3249955"/>
                </a:lnTo>
                <a:cubicBezTo>
                  <a:pt x="1719921" y="3231513"/>
                  <a:pt x="1711325" y="3211665"/>
                  <a:pt x="1706324" y="3187753"/>
                </a:cubicBezTo>
                <a:cubicBezTo>
                  <a:pt x="1703667" y="3176188"/>
                  <a:pt x="1700541" y="3164935"/>
                  <a:pt x="1696947" y="3153839"/>
                </a:cubicBezTo>
                <a:cubicBezTo>
                  <a:pt x="1695227" y="3148369"/>
                  <a:pt x="1693352" y="3142899"/>
                  <a:pt x="1691320" y="3137429"/>
                </a:cubicBezTo>
                <a:cubicBezTo>
                  <a:pt x="1689289" y="3131959"/>
                  <a:pt x="1688351" y="3125239"/>
                  <a:pt x="1686632" y="3119300"/>
                </a:cubicBezTo>
                <a:cubicBezTo>
                  <a:pt x="1681162" y="3101171"/>
                  <a:pt x="1676629" y="3083042"/>
                  <a:pt x="1673191" y="3065382"/>
                </a:cubicBezTo>
                <a:cubicBezTo>
                  <a:pt x="1672410" y="3060849"/>
                  <a:pt x="1671785" y="3056630"/>
                  <a:pt x="1671316" y="3052254"/>
                </a:cubicBezTo>
                <a:cubicBezTo>
                  <a:pt x="1671316" y="3047565"/>
                  <a:pt x="1671785" y="3042720"/>
                  <a:pt x="1672254" y="3038188"/>
                </a:cubicBezTo>
                <a:cubicBezTo>
                  <a:pt x="1673347" y="3028967"/>
                  <a:pt x="1675223" y="3020059"/>
                  <a:pt x="1677880" y="3011619"/>
                </a:cubicBezTo>
                <a:cubicBezTo>
                  <a:pt x="1675223" y="2992084"/>
                  <a:pt x="1673191" y="2975205"/>
                  <a:pt x="1671785" y="2960827"/>
                </a:cubicBezTo>
                <a:cubicBezTo>
                  <a:pt x="1670847" y="2953794"/>
                  <a:pt x="1671160" y="2946761"/>
                  <a:pt x="1671628" y="2940353"/>
                </a:cubicBezTo>
                <a:cubicBezTo>
                  <a:pt x="1671941" y="2933945"/>
                  <a:pt x="1672410" y="2928476"/>
                  <a:pt x="1673035" y="2923631"/>
                </a:cubicBezTo>
                <a:cubicBezTo>
                  <a:pt x="1675223" y="2904408"/>
                  <a:pt x="1681631" y="2883153"/>
                  <a:pt x="1692414" y="2860648"/>
                </a:cubicBezTo>
                <a:cubicBezTo>
                  <a:pt x="1692414" y="2853771"/>
                  <a:pt x="1692258" y="2847051"/>
                  <a:pt x="1692414" y="2840018"/>
                </a:cubicBezTo>
                <a:lnTo>
                  <a:pt x="1693665" y="2818607"/>
                </a:lnTo>
                <a:lnTo>
                  <a:pt x="1696009" y="2775472"/>
                </a:lnTo>
                <a:cubicBezTo>
                  <a:pt x="1696947" y="2760938"/>
                  <a:pt x="1697103" y="2746559"/>
                  <a:pt x="1698666" y="2731712"/>
                </a:cubicBezTo>
                <a:lnTo>
                  <a:pt x="1703667" y="2686546"/>
                </a:lnTo>
                <a:lnTo>
                  <a:pt x="1722734" y="2679200"/>
                </a:lnTo>
                <a:cubicBezTo>
                  <a:pt x="1738675" y="2588555"/>
                  <a:pt x="1764774" y="2495253"/>
                  <a:pt x="1791656" y="2402888"/>
                </a:cubicBezTo>
                <a:lnTo>
                  <a:pt x="1789155" y="2383352"/>
                </a:lnTo>
                <a:lnTo>
                  <a:pt x="1821662" y="2308804"/>
                </a:lnTo>
                <a:cubicBezTo>
                  <a:pt x="1826663" y="2293644"/>
                  <a:pt x="1829008" y="2288174"/>
                  <a:pt x="1832133" y="2279422"/>
                </a:cubicBezTo>
                <a:lnTo>
                  <a:pt x="1841198" y="2254729"/>
                </a:lnTo>
                <a:cubicBezTo>
                  <a:pt x="1842448" y="2233475"/>
                  <a:pt x="1843699" y="2212376"/>
                  <a:pt x="1845261" y="2191434"/>
                </a:cubicBezTo>
                <a:cubicBezTo>
                  <a:pt x="1853388" y="2162208"/>
                  <a:pt x="1861671" y="2133608"/>
                  <a:pt x="1870111" y="2105008"/>
                </a:cubicBezTo>
                <a:cubicBezTo>
                  <a:pt x="1881832" y="2093286"/>
                  <a:pt x="1891209" y="2075470"/>
                  <a:pt x="1898242" y="2051089"/>
                </a:cubicBezTo>
                <a:cubicBezTo>
                  <a:pt x="1905431" y="2026396"/>
                  <a:pt x="1919184" y="2005767"/>
                  <a:pt x="1939814" y="1988575"/>
                </a:cubicBezTo>
                <a:lnTo>
                  <a:pt x="1926530" y="2038899"/>
                </a:lnTo>
                <a:lnTo>
                  <a:pt x="1942471" y="2019364"/>
                </a:lnTo>
                <a:cubicBezTo>
                  <a:pt x="1948879" y="2003266"/>
                  <a:pt x="1959819" y="1975916"/>
                  <a:pt x="1974978" y="1937626"/>
                </a:cubicBezTo>
                <a:cubicBezTo>
                  <a:pt x="1990138" y="1899493"/>
                  <a:pt x="1999515" y="1877925"/>
                  <a:pt x="2003422" y="1871830"/>
                </a:cubicBezTo>
                <a:cubicBezTo>
                  <a:pt x="2005298" y="1871205"/>
                  <a:pt x="2005766" y="1873549"/>
                  <a:pt x="2004673" y="1879019"/>
                </a:cubicBezTo>
                <a:cubicBezTo>
                  <a:pt x="2003578" y="1884333"/>
                  <a:pt x="2002953" y="1887459"/>
                  <a:pt x="2002641" y="1888396"/>
                </a:cubicBezTo>
                <a:cubicBezTo>
                  <a:pt x="2014206" y="1881676"/>
                  <a:pt x="2016238" y="1887771"/>
                  <a:pt x="2008580" y="1906369"/>
                </a:cubicBezTo>
                <a:cubicBezTo>
                  <a:pt x="2000765" y="1925123"/>
                  <a:pt x="1992639" y="1942315"/>
                  <a:pt x="1984043" y="1957631"/>
                </a:cubicBezTo>
                <a:lnTo>
                  <a:pt x="1977948" y="2035148"/>
                </a:lnTo>
                <a:lnTo>
                  <a:pt x="1942002" y="2118605"/>
                </a:lnTo>
                <a:lnTo>
                  <a:pt x="1964976" y="2126732"/>
                </a:lnTo>
                <a:cubicBezTo>
                  <a:pt x="1974978" y="2091880"/>
                  <a:pt x="1987950" y="2057341"/>
                  <a:pt x="2004204" y="2023896"/>
                </a:cubicBezTo>
                <a:cubicBezTo>
                  <a:pt x="2020301" y="1990294"/>
                  <a:pt x="2034210" y="1954192"/>
                  <a:pt x="2045619" y="1915277"/>
                </a:cubicBezTo>
                <a:cubicBezTo>
                  <a:pt x="2069375" y="1866673"/>
                  <a:pt x="2092505" y="1817599"/>
                  <a:pt x="2114541" y="1768369"/>
                </a:cubicBezTo>
                <a:cubicBezTo>
                  <a:pt x="2136734" y="1718983"/>
                  <a:pt x="2157520" y="1671628"/>
                  <a:pt x="2177368" y="1625524"/>
                </a:cubicBezTo>
                <a:cubicBezTo>
                  <a:pt x="2184713" y="1600988"/>
                  <a:pt x="2196278" y="1567699"/>
                  <a:pt x="2210032" y="1526127"/>
                </a:cubicBezTo>
                <a:cubicBezTo>
                  <a:pt x="2224410" y="1484555"/>
                  <a:pt x="2235662" y="1458143"/>
                  <a:pt x="2246915" y="1446577"/>
                </a:cubicBezTo>
                <a:cubicBezTo>
                  <a:pt x="2247853" y="1439701"/>
                  <a:pt x="2248009" y="1427511"/>
                  <a:pt x="2247853" y="1410007"/>
                </a:cubicBezTo>
                <a:cubicBezTo>
                  <a:pt x="2247696" y="1392659"/>
                  <a:pt x="2247540" y="1382969"/>
                  <a:pt x="2247540" y="1380781"/>
                </a:cubicBezTo>
                <a:cubicBezTo>
                  <a:pt x="2245352" y="1383438"/>
                  <a:pt x="2243320" y="1389064"/>
                  <a:pt x="2241601" y="1397504"/>
                </a:cubicBezTo>
                <a:cubicBezTo>
                  <a:pt x="2239882" y="1405943"/>
                  <a:pt x="2238944" y="1410788"/>
                  <a:pt x="2238788" y="1411882"/>
                </a:cubicBezTo>
                <a:cubicBezTo>
                  <a:pt x="2217846" y="1475647"/>
                  <a:pt x="2193153" y="1539411"/>
                  <a:pt x="2164552" y="1603332"/>
                </a:cubicBezTo>
                <a:cubicBezTo>
                  <a:pt x="2136108" y="1667252"/>
                  <a:pt x="2111572" y="1731173"/>
                  <a:pt x="2091723" y="1795719"/>
                </a:cubicBezTo>
                <a:lnTo>
                  <a:pt x="2069844" y="1810566"/>
                </a:lnTo>
                <a:cubicBezTo>
                  <a:pt x="2059529" y="1818380"/>
                  <a:pt x="2048432" y="1824319"/>
                  <a:pt x="2036398" y="1828226"/>
                </a:cubicBezTo>
                <a:cubicBezTo>
                  <a:pt x="2024364" y="1832134"/>
                  <a:pt x="2020926" y="1822913"/>
                  <a:pt x="2025771" y="1800408"/>
                </a:cubicBezTo>
                <a:cubicBezTo>
                  <a:pt x="2037961" y="1755866"/>
                  <a:pt x="2053434" y="1710387"/>
                  <a:pt x="2072032" y="1663814"/>
                </a:cubicBezTo>
                <a:cubicBezTo>
                  <a:pt x="2090629" y="1617241"/>
                  <a:pt x="2108758" y="1573794"/>
                  <a:pt x="2127044" y="1533003"/>
                </a:cubicBezTo>
                <a:cubicBezTo>
                  <a:pt x="2131107" y="1510967"/>
                  <a:pt x="2133295" y="1492213"/>
                  <a:pt x="2133295" y="1477053"/>
                </a:cubicBezTo>
                <a:cubicBezTo>
                  <a:pt x="2133295" y="1461894"/>
                  <a:pt x="2134702" y="1443452"/>
                  <a:pt x="2138453" y="1421728"/>
                </a:cubicBezTo>
                <a:lnTo>
                  <a:pt x="2163615" y="1419540"/>
                </a:lnTo>
                <a:cubicBezTo>
                  <a:pt x="2167991" y="1391409"/>
                  <a:pt x="2175024" y="1359995"/>
                  <a:pt x="2181900" y="1325613"/>
                </a:cubicBezTo>
                <a:cubicBezTo>
                  <a:pt x="2189402" y="1291074"/>
                  <a:pt x="2197529" y="1257472"/>
                  <a:pt x="2207375" y="1224183"/>
                </a:cubicBezTo>
                <a:cubicBezTo>
                  <a:pt x="2212063" y="1239656"/>
                  <a:pt x="2215970" y="1255441"/>
                  <a:pt x="2220034" y="1271225"/>
                </a:cubicBezTo>
                <a:cubicBezTo>
                  <a:pt x="2213626" y="1301232"/>
                  <a:pt x="2205343" y="1331708"/>
                  <a:pt x="2197685" y="1362027"/>
                </a:cubicBezTo>
                <a:cubicBezTo>
                  <a:pt x="2199248" y="1364996"/>
                  <a:pt x="2200967" y="1367653"/>
                  <a:pt x="2202999" y="1370154"/>
                </a:cubicBezTo>
                <a:cubicBezTo>
                  <a:pt x="2205030" y="1372811"/>
                  <a:pt x="2205656" y="1376249"/>
                  <a:pt x="2205187" y="1380625"/>
                </a:cubicBezTo>
                <a:cubicBezTo>
                  <a:pt x="2202842" y="1390002"/>
                  <a:pt x="2198466" y="1398129"/>
                  <a:pt x="2191902" y="1404693"/>
                </a:cubicBezTo>
                <a:cubicBezTo>
                  <a:pt x="2185338" y="1411257"/>
                  <a:pt x="2180650" y="1415320"/>
                  <a:pt x="2177993" y="1417040"/>
                </a:cubicBezTo>
                <a:cubicBezTo>
                  <a:pt x="2160489" y="1475178"/>
                  <a:pt x="2141266" y="1533785"/>
                  <a:pt x="2120480" y="1593173"/>
                </a:cubicBezTo>
                <a:lnTo>
                  <a:pt x="2115792" y="1628181"/>
                </a:lnTo>
                <a:lnTo>
                  <a:pt x="2121418" y="1664127"/>
                </a:lnTo>
                <a:lnTo>
                  <a:pt x="2154081" y="1601769"/>
                </a:lnTo>
                <a:cubicBezTo>
                  <a:pt x="2173930" y="1532378"/>
                  <a:pt x="2191277" y="1463769"/>
                  <a:pt x="2206124" y="1396097"/>
                </a:cubicBezTo>
                <a:cubicBezTo>
                  <a:pt x="2214564" y="1378593"/>
                  <a:pt x="2222847" y="1358589"/>
                  <a:pt x="2230818" y="1336240"/>
                </a:cubicBezTo>
                <a:cubicBezTo>
                  <a:pt x="2239257" y="1313891"/>
                  <a:pt x="2246602" y="1289198"/>
                  <a:pt x="2254104" y="1262161"/>
                </a:cubicBezTo>
                <a:cubicBezTo>
                  <a:pt x="2261449" y="1235123"/>
                  <a:pt x="2267076" y="1210118"/>
                  <a:pt x="2271920" y="1187300"/>
                </a:cubicBezTo>
                <a:cubicBezTo>
                  <a:pt x="2275984" y="1164482"/>
                  <a:pt x="2280204" y="1143540"/>
                  <a:pt x="2282079" y="1124942"/>
                </a:cubicBezTo>
                <a:cubicBezTo>
                  <a:pt x="2282392" y="1109314"/>
                  <a:pt x="2283486" y="1093529"/>
                  <a:pt x="2284892" y="1077588"/>
                </a:cubicBezTo>
                <a:cubicBezTo>
                  <a:pt x="2285674" y="1061803"/>
                  <a:pt x="2287080" y="1045706"/>
                  <a:pt x="2289112" y="1029296"/>
                </a:cubicBezTo>
                <a:cubicBezTo>
                  <a:pt x="2292081" y="996632"/>
                  <a:pt x="2294426" y="963499"/>
                  <a:pt x="2294113" y="930054"/>
                </a:cubicBezTo>
                <a:cubicBezTo>
                  <a:pt x="2300052" y="902861"/>
                  <a:pt x="2303490" y="878011"/>
                  <a:pt x="2305834" y="852380"/>
                </a:cubicBezTo>
                <a:cubicBezTo>
                  <a:pt x="2308022" y="827062"/>
                  <a:pt x="2308491" y="802057"/>
                  <a:pt x="2306772" y="778145"/>
                </a:cubicBezTo>
                <a:cubicBezTo>
                  <a:pt x="2296301" y="725477"/>
                  <a:pt x="2278172" y="685155"/>
                  <a:pt x="2258167" y="660306"/>
                </a:cubicBezTo>
                <a:cubicBezTo>
                  <a:pt x="2259105" y="658587"/>
                  <a:pt x="2260043" y="655617"/>
                  <a:pt x="2260355" y="651866"/>
                </a:cubicBezTo>
                <a:cubicBezTo>
                  <a:pt x="2260668" y="648272"/>
                  <a:pt x="2259105" y="644990"/>
                  <a:pt x="2255823" y="642177"/>
                </a:cubicBezTo>
                <a:cubicBezTo>
                  <a:pt x="2253479" y="641395"/>
                  <a:pt x="2250353" y="641864"/>
                  <a:pt x="2246446" y="643427"/>
                </a:cubicBezTo>
                <a:cubicBezTo>
                  <a:pt x="2242695" y="644990"/>
                  <a:pt x="2239569" y="646240"/>
                  <a:pt x="2236913" y="647334"/>
                </a:cubicBezTo>
                <a:cubicBezTo>
                  <a:pt x="2233943" y="631080"/>
                  <a:pt x="2226129" y="616390"/>
                  <a:pt x="2215814" y="599823"/>
                </a:cubicBezTo>
                <a:cubicBezTo>
                  <a:pt x="2214564" y="591696"/>
                  <a:pt x="2213001" y="583257"/>
                  <a:pt x="2211125" y="574349"/>
                </a:cubicBezTo>
                <a:lnTo>
                  <a:pt x="2226442" y="579037"/>
                </a:lnTo>
                <a:cubicBezTo>
                  <a:pt x="2231911" y="580444"/>
                  <a:pt x="2235819" y="583257"/>
                  <a:pt x="2240663" y="585289"/>
                </a:cubicBezTo>
                <a:cubicBezTo>
                  <a:pt x="2250666" y="589040"/>
                  <a:pt x="2258011" y="595604"/>
                  <a:pt x="2266919" y="600917"/>
                </a:cubicBezTo>
                <a:cubicBezTo>
                  <a:pt x="2270983" y="604043"/>
                  <a:pt x="2274734" y="607794"/>
                  <a:pt x="2279735" y="611232"/>
                </a:cubicBezTo>
                <a:cubicBezTo>
                  <a:pt x="2284892" y="614514"/>
                  <a:pt x="2289737" y="618734"/>
                  <a:pt x="2295363" y="623110"/>
                </a:cubicBezTo>
                <a:cubicBezTo>
                  <a:pt x="2306147" y="632487"/>
                  <a:pt x="2319119" y="643427"/>
                  <a:pt x="2332872" y="659368"/>
                </a:cubicBezTo>
                <a:cubicBezTo>
                  <a:pt x="2324276" y="636238"/>
                  <a:pt x="2313492" y="616077"/>
                  <a:pt x="2300052" y="598886"/>
                </a:cubicBezTo>
                <a:cubicBezTo>
                  <a:pt x="2292863" y="590759"/>
                  <a:pt x="2285830" y="581850"/>
                  <a:pt x="2275984" y="575912"/>
                </a:cubicBezTo>
                <a:cubicBezTo>
                  <a:pt x="2267388" y="568723"/>
                  <a:pt x="2255980" y="564034"/>
                  <a:pt x="2245196" y="559345"/>
                </a:cubicBezTo>
                <a:cubicBezTo>
                  <a:pt x="2219721" y="532621"/>
                  <a:pt x="2180181" y="510897"/>
                  <a:pt x="2131732" y="498394"/>
                </a:cubicBezTo>
                <a:cubicBezTo>
                  <a:pt x="2121730" y="489330"/>
                  <a:pt x="2110947" y="482140"/>
                  <a:pt x="2099069" y="479952"/>
                </a:cubicBezTo>
                <a:cubicBezTo>
                  <a:pt x="2087347" y="477452"/>
                  <a:pt x="2075470" y="477139"/>
                  <a:pt x="2063280" y="481672"/>
                </a:cubicBezTo>
                <a:cubicBezTo>
                  <a:pt x="2039368" y="489173"/>
                  <a:pt x="2020145" y="490892"/>
                  <a:pt x="2004047" y="483078"/>
                </a:cubicBezTo>
                <a:cubicBezTo>
                  <a:pt x="1998890" y="479484"/>
                  <a:pt x="1993420" y="476358"/>
                  <a:pt x="1988106" y="472920"/>
                </a:cubicBezTo>
                <a:cubicBezTo>
                  <a:pt x="1963726" y="478077"/>
                  <a:pt x="1943409" y="482766"/>
                  <a:pt x="1926374" y="483703"/>
                </a:cubicBezTo>
                <a:cubicBezTo>
                  <a:pt x="1909495" y="485891"/>
                  <a:pt x="1890897" y="489330"/>
                  <a:pt x="1871517" y="497456"/>
                </a:cubicBezTo>
                <a:cubicBezTo>
                  <a:pt x="1858233" y="498550"/>
                  <a:pt x="1844949" y="499957"/>
                  <a:pt x="1831665" y="502145"/>
                </a:cubicBezTo>
                <a:lnTo>
                  <a:pt x="1811660" y="504958"/>
                </a:lnTo>
                <a:lnTo>
                  <a:pt x="1790874" y="509178"/>
                </a:lnTo>
                <a:cubicBezTo>
                  <a:pt x="1806659" y="495112"/>
                  <a:pt x="1821975" y="483078"/>
                  <a:pt x="1837916" y="470263"/>
                </a:cubicBezTo>
                <a:cubicBezTo>
                  <a:pt x="1828695" y="467293"/>
                  <a:pt x="1832133" y="460886"/>
                  <a:pt x="1849325" y="454009"/>
                </a:cubicBezTo>
                <a:cubicBezTo>
                  <a:pt x="1884333" y="439631"/>
                  <a:pt x="1924342" y="430566"/>
                  <a:pt x="1967477" y="426190"/>
                </a:cubicBezTo>
                <a:cubicBezTo>
                  <a:pt x="2010768" y="421658"/>
                  <a:pt x="2052652" y="419314"/>
                  <a:pt x="2094224" y="416969"/>
                </a:cubicBezTo>
                <a:cubicBezTo>
                  <a:pt x="2095005" y="416969"/>
                  <a:pt x="2097819" y="416501"/>
                  <a:pt x="2102820" y="415875"/>
                </a:cubicBezTo>
                <a:cubicBezTo>
                  <a:pt x="2107821" y="415250"/>
                  <a:pt x="2109853" y="414000"/>
                  <a:pt x="2108758" y="412437"/>
                </a:cubicBezTo>
                <a:cubicBezTo>
                  <a:pt x="2104695" y="411187"/>
                  <a:pt x="2092661" y="408999"/>
                  <a:pt x="2072344" y="408374"/>
                </a:cubicBezTo>
                <a:cubicBezTo>
                  <a:pt x="2052027" y="408374"/>
                  <a:pt x="2037492" y="407436"/>
                  <a:pt x="2028428" y="407592"/>
                </a:cubicBezTo>
                <a:cubicBezTo>
                  <a:pt x="2014206" y="406342"/>
                  <a:pt x="2002172" y="405717"/>
                  <a:pt x="1992170" y="407592"/>
                </a:cubicBezTo>
                <a:cubicBezTo>
                  <a:pt x="1978260" y="411499"/>
                  <a:pt x="1965757" y="414469"/>
                  <a:pt x="1954349" y="416969"/>
                </a:cubicBezTo>
                <a:cubicBezTo>
                  <a:pt x="1942940" y="419939"/>
                  <a:pt x="1932938" y="419470"/>
                  <a:pt x="1923717" y="415407"/>
                </a:cubicBezTo>
                <a:cubicBezTo>
                  <a:pt x="1911526" y="413844"/>
                  <a:pt x="1899336" y="413844"/>
                  <a:pt x="1886990" y="413219"/>
                </a:cubicBezTo>
                <a:cubicBezTo>
                  <a:pt x="1868079" y="407123"/>
                  <a:pt x="1849012" y="403060"/>
                  <a:pt x="1829320" y="398371"/>
                </a:cubicBezTo>
                <a:cubicBezTo>
                  <a:pt x="1814473" y="402435"/>
                  <a:pt x="1800095" y="407749"/>
                  <a:pt x="1785560" y="412437"/>
                </a:cubicBezTo>
                <a:cubicBezTo>
                  <a:pt x="1771026" y="417438"/>
                  <a:pt x="1756648" y="423221"/>
                  <a:pt x="1742269" y="428691"/>
                </a:cubicBezTo>
                <a:cubicBezTo>
                  <a:pt x="1729298" y="429160"/>
                  <a:pt x="1714138" y="431817"/>
                  <a:pt x="1696634" y="436505"/>
                </a:cubicBezTo>
                <a:cubicBezTo>
                  <a:pt x="1678974" y="441037"/>
                  <a:pt x="1662720" y="445257"/>
                  <a:pt x="1648342" y="450414"/>
                </a:cubicBezTo>
                <a:cubicBezTo>
                  <a:pt x="1642872" y="449477"/>
                  <a:pt x="1634745" y="450102"/>
                  <a:pt x="1623805" y="452602"/>
                </a:cubicBezTo>
                <a:cubicBezTo>
                  <a:pt x="1612865" y="454947"/>
                  <a:pt x="1600831" y="460260"/>
                  <a:pt x="1588016" y="468856"/>
                </a:cubicBezTo>
                <a:lnTo>
                  <a:pt x="1559728" y="492455"/>
                </a:lnTo>
                <a:cubicBezTo>
                  <a:pt x="1543787" y="490736"/>
                  <a:pt x="1528002" y="489955"/>
                  <a:pt x="1511905" y="488704"/>
                </a:cubicBezTo>
                <a:cubicBezTo>
                  <a:pt x="1529878" y="476827"/>
                  <a:pt x="1559259" y="460104"/>
                  <a:pt x="1600206" y="439318"/>
                </a:cubicBezTo>
                <a:cubicBezTo>
                  <a:pt x="1641465" y="419314"/>
                  <a:pt x="1658813" y="407749"/>
                  <a:pt x="1651624" y="403685"/>
                </a:cubicBezTo>
                <a:cubicBezTo>
                  <a:pt x="1645529" y="403060"/>
                  <a:pt x="1637246" y="404467"/>
                  <a:pt x="1626306" y="407592"/>
                </a:cubicBezTo>
                <a:cubicBezTo>
                  <a:pt x="1615366" y="410874"/>
                  <a:pt x="1605989" y="413687"/>
                  <a:pt x="1598174" y="416501"/>
                </a:cubicBezTo>
                <a:cubicBezTo>
                  <a:pt x="1559259" y="438537"/>
                  <a:pt x="1521594" y="462448"/>
                  <a:pt x="1484867" y="487142"/>
                </a:cubicBezTo>
                <a:cubicBezTo>
                  <a:pt x="1456892" y="501832"/>
                  <a:pt x="1428605" y="516054"/>
                  <a:pt x="1401255" y="531995"/>
                </a:cubicBezTo>
                <a:cubicBezTo>
                  <a:pt x="1377656" y="551375"/>
                  <a:pt x="1355150" y="569504"/>
                  <a:pt x="1332802" y="584820"/>
                </a:cubicBezTo>
                <a:cubicBezTo>
                  <a:pt x="1310609" y="600448"/>
                  <a:pt x="1286854" y="615608"/>
                  <a:pt x="1261692" y="630455"/>
                </a:cubicBezTo>
                <a:cubicBezTo>
                  <a:pt x="1242000" y="649678"/>
                  <a:pt x="1222464" y="668901"/>
                  <a:pt x="1203554" y="688750"/>
                </a:cubicBezTo>
                <a:cubicBezTo>
                  <a:pt x="1165733" y="713443"/>
                  <a:pt x="1133069" y="742043"/>
                  <a:pt x="1105407" y="773613"/>
                </a:cubicBezTo>
                <a:cubicBezTo>
                  <a:pt x="1100093" y="771112"/>
                  <a:pt x="1090403" y="773613"/>
                  <a:pt x="1076494" y="781583"/>
                </a:cubicBezTo>
                <a:cubicBezTo>
                  <a:pt x="1062584" y="789554"/>
                  <a:pt x="1048519" y="801431"/>
                  <a:pt x="1034297" y="817060"/>
                </a:cubicBezTo>
                <a:cubicBezTo>
                  <a:pt x="1003665" y="841909"/>
                  <a:pt x="973033" y="866915"/>
                  <a:pt x="942870" y="892233"/>
                </a:cubicBezTo>
                <a:lnTo>
                  <a:pt x="920365" y="875823"/>
                </a:lnTo>
                <a:cubicBezTo>
                  <a:pt x="948808" y="849099"/>
                  <a:pt x="978346" y="818935"/>
                  <a:pt x="1009447" y="785490"/>
                </a:cubicBezTo>
                <a:cubicBezTo>
                  <a:pt x="1040704" y="752045"/>
                  <a:pt x="1069305" y="726258"/>
                  <a:pt x="1094779" y="707660"/>
                </a:cubicBezTo>
                <a:cubicBezTo>
                  <a:pt x="1116346" y="683749"/>
                  <a:pt x="1135413" y="670152"/>
                  <a:pt x="1151823" y="667182"/>
                </a:cubicBezTo>
                <a:cubicBezTo>
                  <a:pt x="1162451" y="667026"/>
                  <a:pt x="1177141" y="665307"/>
                  <a:pt x="1195739" y="661869"/>
                </a:cubicBezTo>
                <a:cubicBezTo>
                  <a:pt x="1214181" y="658430"/>
                  <a:pt x="1221839" y="649210"/>
                  <a:pt x="1218557" y="633737"/>
                </a:cubicBezTo>
                <a:cubicBezTo>
                  <a:pt x="1250283" y="608732"/>
                  <a:pt x="1282634" y="584195"/>
                  <a:pt x="1315610" y="560439"/>
                </a:cubicBezTo>
                <a:cubicBezTo>
                  <a:pt x="1308265" y="560596"/>
                  <a:pt x="1301076" y="560908"/>
                  <a:pt x="1293887" y="561377"/>
                </a:cubicBezTo>
                <a:cubicBezTo>
                  <a:pt x="1313891" y="549187"/>
                  <a:pt x="1334521" y="537465"/>
                  <a:pt x="1354682" y="525588"/>
                </a:cubicBezTo>
                <a:cubicBezTo>
                  <a:pt x="1381406" y="503083"/>
                  <a:pt x="1408288" y="480265"/>
                  <a:pt x="1436419" y="458698"/>
                </a:cubicBezTo>
                <a:cubicBezTo>
                  <a:pt x="1462831" y="447601"/>
                  <a:pt x="1490494" y="438537"/>
                  <a:pt x="1517218" y="428691"/>
                </a:cubicBezTo>
                <a:cubicBezTo>
                  <a:pt x="1543474" y="410874"/>
                  <a:pt x="1569574" y="392433"/>
                  <a:pt x="1597236" y="375866"/>
                </a:cubicBezTo>
                <a:cubicBezTo>
                  <a:pt x="1606926" y="371803"/>
                  <a:pt x="1616616" y="367896"/>
                  <a:pt x="1625993" y="363989"/>
                </a:cubicBezTo>
                <a:cubicBezTo>
                  <a:pt x="1635683" y="360394"/>
                  <a:pt x="1645216" y="357268"/>
                  <a:pt x="1654593" y="354299"/>
                </a:cubicBezTo>
                <a:cubicBezTo>
                  <a:pt x="1673347" y="348204"/>
                  <a:pt x="1691633" y="342890"/>
                  <a:pt x="1709762" y="339608"/>
                </a:cubicBezTo>
                <a:cubicBezTo>
                  <a:pt x="1725391" y="333669"/>
                  <a:pt x="1740394" y="327574"/>
                  <a:pt x="1756335" y="322104"/>
                </a:cubicBezTo>
                <a:cubicBezTo>
                  <a:pt x="1772432" y="316947"/>
                  <a:pt x="1788217" y="311008"/>
                  <a:pt x="1804627" y="306632"/>
                </a:cubicBezTo>
                <a:cubicBezTo>
                  <a:pt x="1795875" y="299130"/>
                  <a:pt x="1824788" y="281157"/>
                  <a:pt x="1895898" y="263653"/>
                </a:cubicBezTo>
                <a:cubicBezTo>
                  <a:pt x="1931531" y="255058"/>
                  <a:pt x="1962007" y="250525"/>
                  <a:pt x="1986543" y="247243"/>
                </a:cubicBezTo>
                <a:cubicBezTo>
                  <a:pt x="2011237" y="245212"/>
                  <a:pt x="2029835" y="243180"/>
                  <a:pt x="2042337" y="243649"/>
                </a:cubicBezTo>
                <a:cubicBezTo>
                  <a:pt x="2057341" y="248650"/>
                  <a:pt x="2085785" y="248494"/>
                  <a:pt x="2129857" y="248181"/>
                </a:cubicBezTo>
                <a:cubicBezTo>
                  <a:pt x="2152050" y="248337"/>
                  <a:pt x="2170960" y="249588"/>
                  <a:pt x="2186432" y="250057"/>
                </a:cubicBezTo>
                <a:cubicBezTo>
                  <a:pt x="2201905" y="251619"/>
                  <a:pt x="2214095" y="252870"/>
                  <a:pt x="2222534" y="253651"/>
                </a:cubicBezTo>
                <a:cubicBezTo>
                  <a:pt x="2236287" y="259903"/>
                  <a:pt x="2253792" y="267404"/>
                  <a:pt x="2275515" y="273812"/>
                </a:cubicBezTo>
                <a:cubicBezTo>
                  <a:pt x="2297239" y="280220"/>
                  <a:pt x="2317243" y="288347"/>
                  <a:pt x="2336310" y="293660"/>
                </a:cubicBezTo>
                <a:cubicBezTo>
                  <a:pt x="2357877" y="301318"/>
                  <a:pt x="2373506" y="305225"/>
                  <a:pt x="2382883" y="304757"/>
                </a:cubicBezTo>
                <a:cubicBezTo>
                  <a:pt x="2392417" y="303819"/>
                  <a:pt x="2407732" y="309914"/>
                  <a:pt x="2429613" y="320698"/>
                </a:cubicBezTo>
                <a:cubicBezTo>
                  <a:pt x="2418829" y="307726"/>
                  <a:pt x="2403044" y="292097"/>
                  <a:pt x="2380539" y="280376"/>
                </a:cubicBezTo>
                <a:cubicBezTo>
                  <a:pt x="2369443" y="274281"/>
                  <a:pt x="2357096" y="267404"/>
                  <a:pt x="2343187" y="262403"/>
                </a:cubicBezTo>
                <a:cubicBezTo>
                  <a:pt x="2329277" y="257558"/>
                  <a:pt x="2314118" y="252713"/>
                  <a:pt x="2297864" y="248337"/>
                </a:cubicBezTo>
                <a:cubicBezTo>
                  <a:pt x="2265825" y="241461"/>
                  <a:pt x="2238475" y="235522"/>
                  <a:pt x="2215658" y="230677"/>
                </a:cubicBezTo>
                <a:cubicBezTo>
                  <a:pt x="2193153" y="224895"/>
                  <a:pt x="2175805" y="220362"/>
                  <a:pt x="2162677" y="213955"/>
                </a:cubicBezTo>
                <a:cubicBezTo>
                  <a:pt x="2124700" y="212079"/>
                  <a:pt x="2084534" y="210204"/>
                  <a:pt x="2041243" y="208172"/>
                </a:cubicBezTo>
                <a:cubicBezTo>
                  <a:pt x="2019832" y="207234"/>
                  <a:pt x="2000140" y="207078"/>
                  <a:pt x="1981230" y="205984"/>
                </a:cubicBezTo>
                <a:cubicBezTo>
                  <a:pt x="1962632" y="205672"/>
                  <a:pt x="1945284" y="205203"/>
                  <a:pt x="1928874" y="204109"/>
                </a:cubicBezTo>
                <a:cubicBezTo>
                  <a:pt x="1878863" y="216768"/>
                  <a:pt x="1830414" y="232240"/>
                  <a:pt x="1783841" y="251151"/>
                </a:cubicBezTo>
                <a:cubicBezTo>
                  <a:pt x="1760398" y="252870"/>
                  <a:pt x="1736487" y="255370"/>
                  <a:pt x="1715388" y="259121"/>
                </a:cubicBezTo>
                <a:cubicBezTo>
                  <a:pt x="1694290" y="262872"/>
                  <a:pt x="1673660" y="266935"/>
                  <a:pt x="1654437" y="272093"/>
                </a:cubicBezTo>
                <a:cubicBezTo>
                  <a:pt x="1635214" y="277563"/>
                  <a:pt x="1616928" y="283502"/>
                  <a:pt x="1599581" y="289753"/>
                </a:cubicBezTo>
                <a:cubicBezTo>
                  <a:pt x="1582546" y="296473"/>
                  <a:pt x="1566448" y="303975"/>
                  <a:pt x="1551289" y="311477"/>
                </a:cubicBezTo>
                <a:cubicBezTo>
                  <a:pt x="1491119" y="342421"/>
                  <a:pt x="1407662" y="389619"/>
                  <a:pt x="1308890" y="459166"/>
                </a:cubicBezTo>
                <a:cubicBezTo>
                  <a:pt x="1287948" y="462136"/>
                  <a:pt x="1261067" y="471044"/>
                  <a:pt x="1230279" y="487298"/>
                </a:cubicBezTo>
                <a:cubicBezTo>
                  <a:pt x="1199178" y="503395"/>
                  <a:pt x="1173391" y="513710"/>
                  <a:pt x="1152448" y="517930"/>
                </a:cubicBezTo>
                <a:cubicBezTo>
                  <a:pt x="1123536" y="545749"/>
                  <a:pt x="1096029" y="574036"/>
                  <a:pt x="1068992" y="602480"/>
                </a:cubicBezTo>
                <a:lnTo>
                  <a:pt x="1052582" y="604668"/>
                </a:lnTo>
                <a:cubicBezTo>
                  <a:pt x="1042111" y="606075"/>
                  <a:pt x="1039298" y="603105"/>
                  <a:pt x="1044455" y="595604"/>
                </a:cubicBezTo>
                <a:cubicBezTo>
                  <a:pt x="1049613" y="588102"/>
                  <a:pt x="1059615" y="576381"/>
                  <a:pt x="1075243" y="560908"/>
                </a:cubicBezTo>
                <a:cubicBezTo>
                  <a:pt x="1101030" y="539497"/>
                  <a:pt x="1126974" y="518242"/>
                  <a:pt x="1153699" y="497456"/>
                </a:cubicBezTo>
                <a:cubicBezTo>
                  <a:pt x="1159012" y="491986"/>
                  <a:pt x="1166983" y="482297"/>
                  <a:pt x="1178235" y="468700"/>
                </a:cubicBezTo>
                <a:cubicBezTo>
                  <a:pt x="1189332" y="455103"/>
                  <a:pt x="1194333" y="447445"/>
                  <a:pt x="1193083" y="446038"/>
                </a:cubicBezTo>
                <a:lnTo>
                  <a:pt x="1168702" y="468700"/>
                </a:lnTo>
                <a:cubicBezTo>
                  <a:pt x="1142915" y="482297"/>
                  <a:pt x="1109782" y="500895"/>
                  <a:pt x="1071024" y="525588"/>
                </a:cubicBezTo>
                <a:cubicBezTo>
                  <a:pt x="1031796" y="550125"/>
                  <a:pt x="1002258" y="573255"/>
                  <a:pt x="981472" y="594353"/>
                </a:cubicBezTo>
                <a:cubicBezTo>
                  <a:pt x="965531" y="604199"/>
                  <a:pt x="948027" y="617640"/>
                  <a:pt x="930054" y="634831"/>
                </a:cubicBezTo>
                <a:cubicBezTo>
                  <a:pt x="911925" y="652023"/>
                  <a:pt x="895515" y="668901"/>
                  <a:pt x="881293" y="685624"/>
                </a:cubicBezTo>
                <a:lnTo>
                  <a:pt x="816122" y="724226"/>
                </a:lnTo>
                <a:cubicBezTo>
                  <a:pt x="805182" y="737042"/>
                  <a:pt x="791585" y="751733"/>
                  <a:pt x="775175" y="768143"/>
                </a:cubicBezTo>
                <a:cubicBezTo>
                  <a:pt x="758609" y="784553"/>
                  <a:pt x="742824" y="797837"/>
                  <a:pt x="727665" y="808308"/>
                </a:cubicBezTo>
                <a:lnTo>
                  <a:pt x="674840" y="872854"/>
                </a:lnTo>
                <a:lnTo>
                  <a:pt x="633894" y="901454"/>
                </a:lnTo>
                <a:cubicBezTo>
                  <a:pt x="613420" y="926303"/>
                  <a:pt x="589040" y="951153"/>
                  <a:pt x="560596" y="976315"/>
                </a:cubicBezTo>
                <a:cubicBezTo>
                  <a:pt x="532152" y="1001477"/>
                  <a:pt x="504489" y="1023982"/>
                  <a:pt x="477764" y="1043986"/>
                </a:cubicBezTo>
                <a:cubicBezTo>
                  <a:pt x="446820" y="1072743"/>
                  <a:pt x="411187" y="1106032"/>
                  <a:pt x="371021" y="1143384"/>
                </a:cubicBezTo>
                <a:cubicBezTo>
                  <a:pt x="330856" y="1180892"/>
                  <a:pt x="294754" y="1213243"/>
                  <a:pt x="262247" y="1240125"/>
                </a:cubicBezTo>
                <a:cubicBezTo>
                  <a:pt x="253026" y="1253253"/>
                  <a:pt x="242399" y="1267162"/>
                  <a:pt x="230521" y="1282009"/>
                </a:cubicBezTo>
                <a:cubicBezTo>
                  <a:pt x="218643" y="1296856"/>
                  <a:pt x="205672" y="1309672"/>
                  <a:pt x="191762" y="1320768"/>
                </a:cubicBezTo>
                <a:cubicBezTo>
                  <a:pt x="172695" y="1347180"/>
                  <a:pt x="149878" y="1374686"/>
                  <a:pt x="123309" y="1403599"/>
                </a:cubicBezTo>
                <a:cubicBezTo>
                  <a:pt x="96741" y="1432356"/>
                  <a:pt x="72048" y="1457518"/>
                  <a:pt x="48917" y="1478616"/>
                </a:cubicBezTo>
                <a:cubicBezTo>
                  <a:pt x="42822" y="1487681"/>
                  <a:pt x="36102" y="1495964"/>
                  <a:pt x="28913" y="1503622"/>
                </a:cubicBezTo>
                <a:cubicBezTo>
                  <a:pt x="21567" y="1511123"/>
                  <a:pt x="15316" y="1515968"/>
                  <a:pt x="9846" y="1517844"/>
                </a:cubicBezTo>
                <a:lnTo>
                  <a:pt x="0" y="1513780"/>
                </a:lnTo>
                <a:lnTo>
                  <a:pt x="73767" y="1422353"/>
                </a:lnTo>
                <a:cubicBezTo>
                  <a:pt x="85176" y="1411570"/>
                  <a:pt x="97366" y="1398754"/>
                  <a:pt x="110025" y="1383438"/>
                </a:cubicBezTo>
                <a:cubicBezTo>
                  <a:pt x="122684" y="1368279"/>
                  <a:pt x="133780" y="1353744"/>
                  <a:pt x="143157" y="1340460"/>
                </a:cubicBezTo>
                <a:lnTo>
                  <a:pt x="218643" y="1257941"/>
                </a:lnTo>
                <a:cubicBezTo>
                  <a:pt x="231146" y="1239031"/>
                  <a:pt x="246149" y="1217932"/>
                  <a:pt x="263341" y="1194489"/>
                </a:cubicBezTo>
                <a:cubicBezTo>
                  <a:pt x="280532" y="1171203"/>
                  <a:pt x="297411" y="1156668"/>
                  <a:pt x="313665" y="1150886"/>
                </a:cubicBezTo>
                <a:cubicBezTo>
                  <a:pt x="376179" y="1068367"/>
                  <a:pt x="464011" y="968344"/>
                  <a:pt x="579662" y="853943"/>
                </a:cubicBezTo>
                <a:cubicBezTo>
                  <a:pt x="637488" y="796743"/>
                  <a:pt x="692032" y="745638"/>
                  <a:pt x="743137" y="700627"/>
                </a:cubicBezTo>
                <a:cubicBezTo>
                  <a:pt x="794555" y="655305"/>
                  <a:pt x="843003" y="615452"/>
                  <a:pt x="888639" y="581225"/>
                </a:cubicBezTo>
                <a:cubicBezTo>
                  <a:pt x="914269" y="553563"/>
                  <a:pt x="940369" y="527463"/>
                  <a:pt x="967719" y="503395"/>
                </a:cubicBezTo>
                <a:cubicBezTo>
                  <a:pt x="994600" y="479171"/>
                  <a:pt x="1022575" y="453540"/>
                  <a:pt x="1050707" y="426347"/>
                </a:cubicBezTo>
                <a:cubicBezTo>
                  <a:pt x="1059771" y="424940"/>
                  <a:pt x="1070867" y="419157"/>
                  <a:pt x="1083995" y="409468"/>
                </a:cubicBezTo>
                <a:cubicBezTo>
                  <a:pt x="1096967" y="399622"/>
                  <a:pt x="1110251" y="388682"/>
                  <a:pt x="1123379" y="376648"/>
                </a:cubicBezTo>
                <a:cubicBezTo>
                  <a:pt x="1158387" y="344766"/>
                  <a:pt x="1184018" y="326636"/>
                  <a:pt x="1196677" y="320698"/>
                </a:cubicBezTo>
                <a:cubicBezTo>
                  <a:pt x="1209336" y="314759"/>
                  <a:pt x="1228247" y="302569"/>
                  <a:pt x="1252627" y="283345"/>
                </a:cubicBezTo>
                <a:cubicBezTo>
                  <a:pt x="1293105" y="258027"/>
                  <a:pt x="1335146" y="233647"/>
                  <a:pt x="1378281" y="210673"/>
                </a:cubicBezTo>
                <a:cubicBezTo>
                  <a:pt x="1392346" y="206766"/>
                  <a:pt x="1407975" y="200670"/>
                  <a:pt x="1424854" y="192231"/>
                </a:cubicBezTo>
                <a:cubicBezTo>
                  <a:pt x="1441889" y="183792"/>
                  <a:pt x="1457517" y="173946"/>
                  <a:pt x="1473927" y="164412"/>
                </a:cubicBezTo>
                <a:lnTo>
                  <a:pt x="1520969" y="132217"/>
                </a:lnTo>
                <a:cubicBezTo>
                  <a:pt x="1554102" y="117058"/>
                  <a:pt x="1586609" y="101429"/>
                  <a:pt x="1621148" y="88145"/>
                </a:cubicBezTo>
                <a:lnTo>
                  <a:pt x="1646779" y="77986"/>
                </a:lnTo>
                <a:cubicBezTo>
                  <a:pt x="1655375" y="74548"/>
                  <a:pt x="1663658" y="71110"/>
                  <a:pt x="1673504" y="67828"/>
                </a:cubicBezTo>
                <a:cubicBezTo>
                  <a:pt x="1692571" y="61420"/>
                  <a:pt x="1711481" y="54387"/>
                  <a:pt x="1730704" y="48761"/>
                </a:cubicBezTo>
                <a:cubicBezTo>
                  <a:pt x="1807597" y="25162"/>
                  <a:pt x="1886990" y="8283"/>
                  <a:pt x="1970915" y="0"/>
                </a:cubicBezTo>
                <a:close/>
              </a:path>
            </a:pathLst>
          </a:custGeom>
          <a:pattFill prst="pct5">
            <a:fgClr>
              <a:srgbClr val="010D30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48440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val 15">
            <a:extLst>
              <a:ext uri="{FF2B5EF4-FFF2-40B4-BE49-F238E27FC236}">
                <a16:creationId xmlns:a16="http://schemas.microsoft.com/office/drawing/2014/main" id="{91CA5531-674D-49B9-8C29-601E264E3C34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3D510CB3-528B-49AC-B029-FBEE866037F8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27B6A046-D47C-4C32-81D6-FB233DF3085F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B58C3AD1-8F96-4882-926D-60203B91D56F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A50B833D-77DD-422D-9E75-A65017D5943D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B6465D32-B6D6-401F-8DE0-2C3635F09C6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3296AAB5-EBC2-4743-A4A0-DBDAAE222027}"/>
              </a:ext>
            </a:extLst>
          </p:cNvPr>
          <p:cNvSpPr/>
          <p:nvPr userDrawn="1"/>
        </p:nvSpPr>
        <p:spPr>
          <a:xfrm>
            <a:off x="1" y="686412"/>
            <a:ext cx="5972423" cy="6171591"/>
          </a:xfrm>
          <a:custGeom>
            <a:avLst/>
            <a:gdLst>
              <a:gd name="connsiteX0" fmla="*/ 0 w 5972422"/>
              <a:gd name="connsiteY0" fmla="*/ 0 h 6171591"/>
              <a:gd name="connsiteX1" fmla="*/ 284516 w 5972422"/>
              <a:gd name="connsiteY1" fmla="*/ 7194 h 6171591"/>
              <a:gd name="connsiteX2" fmla="*/ 5972422 w 5972422"/>
              <a:gd name="connsiteY2" fmla="*/ 5995876 h 6171591"/>
              <a:gd name="connsiteX3" fmla="*/ 5967979 w 5972422"/>
              <a:gd name="connsiteY3" fmla="*/ 6171591 h 6171591"/>
              <a:gd name="connsiteX4" fmla="*/ 0 w 5972422"/>
              <a:gd name="connsiteY4" fmla="*/ 6171591 h 6171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72422" h="6171591">
                <a:moveTo>
                  <a:pt x="0" y="0"/>
                </a:moveTo>
                <a:lnTo>
                  <a:pt x="284516" y="7194"/>
                </a:lnTo>
                <a:cubicBezTo>
                  <a:pt x="3452877" y="167799"/>
                  <a:pt x="5972422" y="2787602"/>
                  <a:pt x="5972422" y="5995876"/>
                </a:cubicBezTo>
                <a:lnTo>
                  <a:pt x="5967979" y="6171591"/>
                </a:lnTo>
                <a:lnTo>
                  <a:pt x="0" y="6171591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FA0F40B-B79A-495C-A133-BAFDA19AB381}"/>
              </a:ext>
            </a:extLst>
          </p:cNvPr>
          <p:cNvSpPr/>
          <p:nvPr userDrawn="1"/>
        </p:nvSpPr>
        <p:spPr>
          <a:xfrm rot="2904049">
            <a:off x="-6849593" y="1475033"/>
            <a:ext cx="12672497" cy="11157816"/>
          </a:xfrm>
          <a:prstGeom prst="ellipse">
            <a:avLst/>
          </a:pr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AEFCBAD7-3C0D-45BE-949D-811E40AA9220}"/>
              </a:ext>
            </a:extLst>
          </p:cNvPr>
          <p:cNvSpPr/>
          <p:nvPr userDrawn="1"/>
        </p:nvSpPr>
        <p:spPr>
          <a:xfrm>
            <a:off x="814449" y="3327164"/>
            <a:ext cx="2966507" cy="2966507"/>
          </a:xfrm>
          <a:prstGeom prst="rect">
            <a:avLst/>
          </a:prstGeom>
          <a:pattFill prst="wdDnDiag">
            <a:fgClr>
              <a:schemeClr val="tx1">
                <a:lumMod val="85000"/>
                <a:lumOff val="15000"/>
              </a:schemeClr>
            </a:fgClr>
            <a:bgClr>
              <a:srgbClr val="00B0F0"/>
            </a:bgClr>
          </a:pattFill>
          <a:ln>
            <a:noFill/>
          </a:ln>
          <a:effectLst>
            <a:glow>
              <a:schemeClr val="accent1">
                <a:alpha val="40000"/>
              </a:scheme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Lato" panose="020F0502020204030203" pitchFamily="34" charset="0"/>
            </a:endParaRPr>
          </a:p>
        </p:txBody>
      </p:sp>
      <p:sp>
        <p:nvSpPr>
          <p:cNvPr id="21" name="Picture Placeholder 33">
            <a:extLst>
              <a:ext uri="{FF2B5EF4-FFF2-40B4-BE49-F238E27FC236}">
                <a16:creationId xmlns:a16="http://schemas.microsoft.com/office/drawing/2014/main" id="{1E995C8F-C38E-4111-AD21-5177CC892D7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flipH="1">
            <a:off x="1182084" y="385252"/>
            <a:ext cx="5195735" cy="5571209"/>
          </a:xfrm>
          <a:custGeom>
            <a:avLst/>
            <a:gdLst>
              <a:gd name="connsiteX0" fmla="*/ 5195735 w 5195735"/>
              <a:gd name="connsiteY0" fmla="*/ 0 h 5571209"/>
              <a:gd name="connsiteX1" fmla="*/ 5195735 w 5195735"/>
              <a:gd name="connsiteY1" fmla="*/ 5571209 h 5571209"/>
              <a:gd name="connsiteX2" fmla="*/ 0 w 5195735"/>
              <a:gd name="connsiteY2" fmla="*/ 5571209 h 5571209"/>
              <a:gd name="connsiteX3" fmla="*/ 16346 w 5195735"/>
              <a:gd name="connsiteY3" fmla="*/ 5349293 h 5571209"/>
              <a:gd name="connsiteX4" fmla="*/ 5089175 w 5195735"/>
              <a:gd name="connsiteY4" fmla="*/ 13285 h 5571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95735" h="5571209">
                <a:moveTo>
                  <a:pt x="5195735" y="0"/>
                </a:moveTo>
                <a:lnTo>
                  <a:pt x="5195735" y="5571209"/>
                </a:lnTo>
                <a:lnTo>
                  <a:pt x="0" y="5571209"/>
                </a:lnTo>
                <a:lnTo>
                  <a:pt x="16346" y="5349293"/>
                </a:lnTo>
                <a:cubicBezTo>
                  <a:pt x="285527" y="2612811"/>
                  <a:pt x="2394217" y="416395"/>
                  <a:pt x="5089175" y="13285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  <a:ln>
            <a:noFill/>
          </a:ln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60384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6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8" dur="2300" fill="hold"/>
                                        <p:tgtEl>
                                          <p:spTgt spid="1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2" presetClass="entr" presetSubtype="1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1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31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5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7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9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41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22" grpId="0" animBg="1"/>
      <p:bldP spid="23" grpId="0" animBg="1"/>
      <p:bldP spid="24" grpId="0" animBg="1"/>
      <p:bldP spid="25" grpId="0" animBg="1"/>
      <p:bldP spid="9" grpId="0" animBg="1"/>
      <p:bldP spid="10" grpId="0" animBg="1"/>
      <p:bldP spid="12" grpId="0" animBg="1"/>
      <p:bldP spid="18" grpId="0" animBg="1"/>
      <p:bldP spid="19" grpId="0" animBg="1"/>
      <p:bldP spid="19" grpId="1" animBg="1"/>
      <p:bldP spid="20" grpId="0" animBg="1"/>
      <p:bldP spid="21" grpId="0" animBg="1"/>
    </p:bld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4AB50162-D9F4-418A-B4D0-5B994A1A0A1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274100" y="1132411"/>
            <a:ext cx="4296696" cy="4593177"/>
          </a:xfrm>
          <a:custGeom>
            <a:avLst/>
            <a:gdLst>
              <a:gd name="connsiteX0" fmla="*/ 2357820 w 4296696"/>
              <a:gd name="connsiteY0" fmla="*/ 3750512 h 4593177"/>
              <a:gd name="connsiteX1" fmla="*/ 2330819 w 4296696"/>
              <a:gd name="connsiteY1" fmla="*/ 3753289 h 4593177"/>
              <a:gd name="connsiteX2" fmla="*/ 2327270 w 4296696"/>
              <a:gd name="connsiteY2" fmla="*/ 3752981 h 4593177"/>
              <a:gd name="connsiteX3" fmla="*/ 2310760 w 4296696"/>
              <a:gd name="connsiteY3" fmla="*/ 3797573 h 4593177"/>
              <a:gd name="connsiteX4" fmla="*/ 2264780 w 4296696"/>
              <a:gd name="connsiteY4" fmla="*/ 3825963 h 4593177"/>
              <a:gd name="connsiteX5" fmla="*/ 2237006 w 4296696"/>
              <a:gd name="connsiteY5" fmla="*/ 3859599 h 4593177"/>
              <a:gd name="connsiteX6" fmla="*/ 2248887 w 4296696"/>
              <a:gd name="connsiteY6" fmla="*/ 3865464 h 4593177"/>
              <a:gd name="connsiteX7" fmla="*/ 2309218 w 4296696"/>
              <a:gd name="connsiteY7" fmla="*/ 3825192 h 4593177"/>
              <a:gd name="connsiteX8" fmla="*/ 2341929 w 4296696"/>
              <a:gd name="connsiteY8" fmla="*/ 3781526 h 4593177"/>
              <a:gd name="connsiteX9" fmla="*/ 2357820 w 4296696"/>
              <a:gd name="connsiteY9" fmla="*/ 3750512 h 4593177"/>
              <a:gd name="connsiteX10" fmla="*/ 3386985 w 4296696"/>
              <a:gd name="connsiteY10" fmla="*/ 3203836 h 4593177"/>
              <a:gd name="connsiteX11" fmla="*/ 3361527 w 4296696"/>
              <a:gd name="connsiteY11" fmla="*/ 3207847 h 4593177"/>
              <a:gd name="connsiteX12" fmla="*/ 3358133 w 4296696"/>
              <a:gd name="connsiteY12" fmla="*/ 3207847 h 4593177"/>
              <a:gd name="connsiteX13" fmla="*/ 3348258 w 4296696"/>
              <a:gd name="connsiteY13" fmla="*/ 3249971 h 4593177"/>
              <a:gd name="connsiteX14" fmla="*/ 3307214 w 4296696"/>
              <a:gd name="connsiteY14" fmla="*/ 3276818 h 4593177"/>
              <a:gd name="connsiteX15" fmla="*/ 3284532 w 4296696"/>
              <a:gd name="connsiteY15" fmla="*/ 3308295 h 4593177"/>
              <a:gd name="connsiteX16" fmla="*/ 3296568 w 4296696"/>
              <a:gd name="connsiteY16" fmla="*/ 3313696 h 4593177"/>
              <a:gd name="connsiteX17" fmla="*/ 3349800 w 4296696"/>
              <a:gd name="connsiteY17" fmla="*/ 3275430 h 4593177"/>
              <a:gd name="connsiteX18" fmla="*/ 3376032 w 4296696"/>
              <a:gd name="connsiteY18" fmla="*/ 3233615 h 4593177"/>
              <a:gd name="connsiteX19" fmla="*/ 3386985 w 4296696"/>
              <a:gd name="connsiteY19" fmla="*/ 3203836 h 4593177"/>
              <a:gd name="connsiteX20" fmla="*/ 2995910 w 4296696"/>
              <a:gd name="connsiteY20" fmla="*/ 3147265 h 4593177"/>
              <a:gd name="connsiteX21" fmla="*/ 2991367 w 4296696"/>
              <a:gd name="connsiteY21" fmla="*/ 3155695 h 4593177"/>
              <a:gd name="connsiteX22" fmla="*/ 2984471 w 4296696"/>
              <a:gd name="connsiteY22" fmla="*/ 3171922 h 4593177"/>
              <a:gd name="connsiteX23" fmla="*/ 2988590 w 4296696"/>
              <a:gd name="connsiteY23" fmla="*/ 3168502 h 4593177"/>
              <a:gd name="connsiteX24" fmla="*/ 3001088 w 4296696"/>
              <a:gd name="connsiteY24" fmla="*/ 3155078 h 4593177"/>
              <a:gd name="connsiteX25" fmla="*/ 2320944 w 4296696"/>
              <a:gd name="connsiteY25" fmla="*/ 3074535 h 4593177"/>
              <a:gd name="connsiteX26" fmla="*/ 2299497 w 4296696"/>
              <a:gd name="connsiteY26" fmla="*/ 3091970 h 4593177"/>
              <a:gd name="connsiteX27" fmla="*/ 2296411 w 4296696"/>
              <a:gd name="connsiteY27" fmla="*/ 3104622 h 4593177"/>
              <a:gd name="connsiteX28" fmla="*/ 2295330 w 4296696"/>
              <a:gd name="connsiteY28" fmla="*/ 3110949 h 4593177"/>
              <a:gd name="connsiteX29" fmla="*/ 2296718 w 4296696"/>
              <a:gd name="connsiteY29" fmla="*/ 3117275 h 4593177"/>
              <a:gd name="connsiteX30" fmla="*/ 2299960 w 4296696"/>
              <a:gd name="connsiteY30" fmla="*/ 3104622 h 4593177"/>
              <a:gd name="connsiteX31" fmla="*/ 2318937 w 4296696"/>
              <a:gd name="connsiteY31" fmla="*/ 3083020 h 4593177"/>
              <a:gd name="connsiteX32" fmla="*/ 3150294 w 4296696"/>
              <a:gd name="connsiteY32" fmla="*/ 3026085 h 4593177"/>
              <a:gd name="connsiteX33" fmla="*/ 3121749 w 4296696"/>
              <a:gd name="connsiteY33" fmla="*/ 3052624 h 4593177"/>
              <a:gd name="connsiteX34" fmla="*/ 3089809 w 4296696"/>
              <a:gd name="connsiteY34" fmla="*/ 3077775 h 4593177"/>
              <a:gd name="connsiteX35" fmla="*/ 3065893 w 4296696"/>
              <a:gd name="connsiteY35" fmla="*/ 3080552 h 4593177"/>
              <a:gd name="connsiteX36" fmla="*/ 3085335 w 4296696"/>
              <a:gd name="connsiteY36" fmla="*/ 3094747 h 4593177"/>
              <a:gd name="connsiteX37" fmla="*/ 3073916 w 4296696"/>
              <a:gd name="connsiteY37" fmla="*/ 3099685 h 4593177"/>
              <a:gd name="connsiteX38" fmla="*/ 3061109 w 4296696"/>
              <a:gd name="connsiteY38" fmla="*/ 3098913 h 4593177"/>
              <a:gd name="connsiteX39" fmla="*/ 3053703 w 4296696"/>
              <a:gd name="connsiteY39" fmla="*/ 3088575 h 4593177"/>
              <a:gd name="connsiteX40" fmla="*/ 3041205 w 4296696"/>
              <a:gd name="connsiteY40" fmla="*/ 3099994 h 4593177"/>
              <a:gd name="connsiteX41" fmla="*/ 3033336 w 4296696"/>
              <a:gd name="connsiteY41" fmla="*/ 3112338 h 4593177"/>
              <a:gd name="connsiteX42" fmla="*/ 3022226 w 4296696"/>
              <a:gd name="connsiteY42" fmla="*/ 3126533 h 4593177"/>
              <a:gd name="connsiteX43" fmla="*/ 3011426 w 4296696"/>
              <a:gd name="connsiteY43" fmla="*/ 3146437 h 4593177"/>
              <a:gd name="connsiteX44" fmla="*/ 3030250 w 4296696"/>
              <a:gd name="connsiteY44" fmla="*/ 3169736 h 4593177"/>
              <a:gd name="connsiteX45" fmla="*/ 3002014 w 4296696"/>
              <a:gd name="connsiteY45" fmla="*/ 3196583 h 4593177"/>
              <a:gd name="connsiteX46" fmla="*/ 2979136 w 4296696"/>
              <a:gd name="connsiteY46" fmla="*/ 3184471 h 4593177"/>
              <a:gd name="connsiteX47" fmla="*/ 2949398 w 4296696"/>
              <a:gd name="connsiteY47" fmla="*/ 3254445 h 4593177"/>
              <a:gd name="connsiteX48" fmla="*/ 2920390 w 4296696"/>
              <a:gd name="connsiteY48" fmla="*/ 3327428 h 4593177"/>
              <a:gd name="connsiteX49" fmla="*/ 2910822 w 4296696"/>
              <a:gd name="connsiteY49" fmla="*/ 3324034 h 4593177"/>
              <a:gd name="connsiteX50" fmla="*/ 2892616 w 4296696"/>
              <a:gd name="connsiteY50" fmla="*/ 3341161 h 4593177"/>
              <a:gd name="connsiteX51" fmla="*/ 2887833 w 4296696"/>
              <a:gd name="connsiteY51" fmla="*/ 3351498 h 4593177"/>
              <a:gd name="connsiteX52" fmla="*/ 2891073 w 4296696"/>
              <a:gd name="connsiteY52" fmla="*/ 3360756 h 4593177"/>
              <a:gd name="connsiteX53" fmla="*/ 2842161 w 4296696"/>
              <a:gd name="connsiteY53" fmla="*/ 3430191 h 4593177"/>
              <a:gd name="connsiteX54" fmla="*/ 2835077 w 4296696"/>
              <a:gd name="connsiteY54" fmla="*/ 3443991 h 4593177"/>
              <a:gd name="connsiteX55" fmla="*/ 2862220 w 4296696"/>
              <a:gd name="connsiteY55" fmla="*/ 3406428 h 4593177"/>
              <a:gd name="connsiteX56" fmla="*/ 2902030 w 4296696"/>
              <a:gd name="connsiteY56" fmla="*/ 3360602 h 4593177"/>
              <a:gd name="connsiteX57" fmla="*/ 2953874 w 4296696"/>
              <a:gd name="connsiteY57" fmla="*/ 3316010 h 4593177"/>
              <a:gd name="connsiteX58" fmla="*/ 2956033 w 4296696"/>
              <a:gd name="connsiteY58" fmla="*/ 3301660 h 4593177"/>
              <a:gd name="connsiteX59" fmla="*/ 2967452 w 4296696"/>
              <a:gd name="connsiteY59" fmla="*/ 3295951 h 4593177"/>
              <a:gd name="connsiteX60" fmla="*/ 2978715 w 4296696"/>
              <a:gd name="connsiteY60" fmla="*/ 3268024 h 4593177"/>
              <a:gd name="connsiteX61" fmla="*/ 2976092 w 4296696"/>
              <a:gd name="connsiteY61" fmla="*/ 3239479 h 4593177"/>
              <a:gd name="connsiteX62" fmla="*/ 3039663 w 4296696"/>
              <a:gd name="connsiteY62" fmla="*/ 3177604 h 4593177"/>
              <a:gd name="connsiteX63" fmla="*/ 3071294 w 4296696"/>
              <a:gd name="connsiteY63" fmla="*/ 3137025 h 4593177"/>
              <a:gd name="connsiteX64" fmla="*/ 3080398 w 4296696"/>
              <a:gd name="connsiteY64" fmla="*/ 3111565 h 4593177"/>
              <a:gd name="connsiteX65" fmla="*/ 3112645 w 4296696"/>
              <a:gd name="connsiteY65" fmla="*/ 3092124 h 4593177"/>
              <a:gd name="connsiteX66" fmla="*/ 3133938 w 4296696"/>
              <a:gd name="connsiteY66" fmla="*/ 3064814 h 4593177"/>
              <a:gd name="connsiteX67" fmla="*/ 3151682 w 4296696"/>
              <a:gd name="connsiteY67" fmla="*/ 3036731 h 4593177"/>
              <a:gd name="connsiteX68" fmla="*/ 2340539 w 4296696"/>
              <a:gd name="connsiteY68" fmla="*/ 2997540 h 4593177"/>
              <a:gd name="connsiteX69" fmla="*/ 2336682 w 4296696"/>
              <a:gd name="connsiteY69" fmla="*/ 3002015 h 4593177"/>
              <a:gd name="connsiteX70" fmla="*/ 2335447 w 4296696"/>
              <a:gd name="connsiteY70" fmla="*/ 3006335 h 4593177"/>
              <a:gd name="connsiteX71" fmla="*/ 2310606 w 4296696"/>
              <a:gd name="connsiteY71" fmla="*/ 3045681 h 4593177"/>
              <a:gd name="connsiteX72" fmla="*/ 2324030 w 4296696"/>
              <a:gd name="connsiteY72" fmla="*/ 3061882 h 4593177"/>
              <a:gd name="connsiteX73" fmla="*/ 2330202 w 4296696"/>
              <a:gd name="connsiteY73" fmla="*/ 3031794 h 4593177"/>
              <a:gd name="connsiteX74" fmla="*/ 2340231 w 4296696"/>
              <a:gd name="connsiteY74" fmla="*/ 3028090 h 4593177"/>
              <a:gd name="connsiteX75" fmla="*/ 2346403 w 4296696"/>
              <a:gd name="connsiteY75" fmla="*/ 3018215 h 4593177"/>
              <a:gd name="connsiteX76" fmla="*/ 2346711 w 4296696"/>
              <a:gd name="connsiteY76" fmla="*/ 3004483 h 4593177"/>
              <a:gd name="connsiteX77" fmla="*/ 2340539 w 4296696"/>
              <a:gd name="connsiteY77" fmla="*/ 2997540 h 4593177"/>
              <a:gd name="connsiteX78" fmla="*/ 3064679 w 4296696"/>
              <a:gd name="connsiteY78" fmla="*/ 2994973 h 4593177"/>
              <a:gd name="connsiteX79" fmla="*/ 3051231 w 4296696"/>
              <a:gd name="connsiteY79" fmla="*/ 3019589 h 4593177"/>
              <a:gd name="connsiteX80" fmla="*/ 3062499 w 4296696"/>
              <a:gd name="connsiteY80" fmla="*/ 3008494 h 4593177"/>
              <a:gd name="connsiteX81" fmla="*/ 2372171 w 4296696"/>
              <a:gd name="connsiteY81" fmla="*/ 2940759 h 4593177"/>
              <a:gd name="connsiteX82" fmla="*/ 2365382 w 4296696"/>
              <a:gd name="connsiteY82" fmla="*/ 2941376 h 4593177"/>
              <a:gd name="connsiteX83" fmla="*/ 2360289 w 4296696"/>
              <a:gd name="connsiteY83" fmla="*/ 2950171 h 4593177"/>
              <a:gd name="connsiteX84" fmla="*/ 2361370 w 4296696"/>
              <a:gd name="connsiteY84" fmla="*/ 2957423 h 4593177"/>
              <a:gd name="connsiteX85" fmla="*/ 2369085 w 4296696"/>
              <a:gd name="connsiteY85" fmla="*/ 2957885 h 4593177"/>
              <a:gd name="connsiteX86" fmla="*/ 2372479 w 4296696"/>
              <a:gd name="connsiteY86" fmla="*/ 2957577 h 4593177"/>
              <a:gd name="connsiteX87" fmla="*/ 2372171 w 4296696"/>
              <a:gd name="connsiteY87" fmla="*/ 2940759 h 4593177"/>
              <a:gd name="connsiteX88" fmla="*/ 948622 w 4296696"/>
              <a:gd name="connsiteY88" fmla="*/ 2908048 h 4593177"/>
              <a:gd name="connsiteX89" fmla="*/ 936278 w 4296696"/>
              <a:gd name="connsiteY89" fmla="*/ 2917769 h 4593177"/>
              <a:gd name="connsiteX90" fmla="*/ 951554 w 4296696"/>
              <a:gd name="connsiteY90" fmla="*/ 2910363 h 4593177"/>
              <a:gd name="connsiteX91" fmla="*/ 1010804 w 4296696"/>
              <a:gd name="connsiteY91" fmla="*/ 2905579 h 4593177"/>
              <a:gd name="connsiteX92" fmla="*/ 1019598 w 4296696"/>
              <a:gd name="connsiteY92" fmla="*/ 2912214 h 4593177"/>
              <a:gd name="connsiteX93" fmla="*/ 1027776 w 4296696"/>
              <a:gd name="connsiteY93" fmla="*/ 2909436 h 4593177"/>
              <a:gd name="connsiteX94" fmla="*/ 1035955 w 4296696"/>
              <a:gd name="connsiteY94" fmla="*/ 2906660 h 4593177"/>
              <a:gd name="connsiteX95" fmla="*/ 1010804 w 4296696"/>
              <a:gd name="connsiteY95" fmla="*/ 2905579 h 4593177"/>
              <a:gd name="connsiteX96" fmla="*/ 1075916 w 4296696"/>
              <a:gd name="connsiteY96" fmla="*/ 2878577 h 4593177"/>
              <a:gd name="connsiteX97" fmla="*/ 1058791 w 4296696"/>
              <a:gd name="connsiteY97" fmla="*/ 2888915 h 4593177"/>
              <a:gd name="connsiteX98" fmla="*/ 1051692 w 4296696"/>
              <a:gd name="connsiteY98" fmla="*/ 2901105 h 4593177"/>
              <a:gd name="connsiteX99" fmla="*/ 1104617 w 4296696"/>
              <a:gd name="connsiteY99" fmla="*/ 2900178 h 4593177"/>
              <a:gd name="connsiteX100" fmla="*/ 1121744 w 4296696"/>
              <a:gd name="connsiteY100" fmla="*/ 2889686 h 4593177"/>
              <a:gd name="connsiteX101" fmla="*/ 1117268 w 4296696"/>
              <a:gd name="connsiteY101" fmla="*/ 2880736 h 4593177"/>
              <a:gd name="connsiteX102" fmla="*/ 1095976 w 4296696"/>
              <a:gd name="connsiteY102" fmla="*/ 2893699 h 4593177"/>
              <a:gd name="connsiteX103" fmla="*/ 457492 w 4296696"/>
              <a:gd name="connsiteY103" fmla="*/ 2865769 h 4593177"/>
              <a:gd name="connsiteX104" fmla="*/ 440211 w 4296696"/>
              <a:gd name="connsiteY104" fmla="*/ 2867159 h 4593177"/>
              <a:gd name="connsiteX105" fmla="*/ 429564 w 4296696"/>
              <a:gd name="connsiteY105" fmla="*/ 2888761 h 4593177"/>
              <a:gd name="connsiteX106" fmla="*/ 451783 w 4296696"/>
              <a:gd name="connsiteY106" fmla="*/ 2898944 h 4593177"/>
              <a:gd name="connsiteX107" fmla="*/ 471687 w 4296696"/>
              <a:gd name="connsiteY107" fmla="*/ 2886600 h 4593177"/>
              <a:gd name="connsiteX108" fmla="*/ 502393 w 4296696"/>
              <a:gd name="connsiteY108" fmla="*/ 2896938 h 4593177"/>
              <a:gd name="connsiteX109" fmla="*/ 527698 w 4296696"/>
              <a:gd name="connsiteY109" fmla="*/ 2912368 h 4593177"/>
              <a:gd name="connsiteX110" fmla="*/ 565500 w 4296696"/>
              <a:gd name="connsiteY110" fmla="*/ 2917769 h 4593177"/>
              <a:gd name="connsiteX111" fmla="*/ 603149 w 4296696"/>
              <a:gd name="connsiteY111" fmla="*/ 2920855 h 4593177"/>
              <a:gd name="connsiteX112" fmla="*/ 672737 w 4296696"/>
              <a:gd name="connsiteY112" fmla="*/ 2912985 h 4593177"/>
              <a:gd name="connsiteX113" fmla="*/ 644501 w 4296696"/>
              <a:gd name="connsiteY113" fmla="*/ 2907431 h 4593177"/>
              <a:gd name="connsiteX114" fmla="*/ 617036 w 4296696"/>
              <a:gd name="connsiteY114" fmla="*/ 2900332 h 4593177"/>
              <a:gd name="connsiteX115" fmla="*/ 563649 w 4296696"/>
              <a:gd name="connsiteY115" fmla="*/ 2882897 h 4593177"/>
              <a:gd name="connsiteX116" fmla="*/ 494062 w 4296696"/>
              <a:gd name="connsiteY116" fmla="*/ 2881509 h 4593177"/>
              <a:gd name="connsiteX117" fmla="*/ 489432 w 4296696"/>
              <a:gd name="connsiteY117" fmla="*/ 2873793 h 4593177"/>
              <a:gd name="connsiteX118" fmla="*/ 476008 w 4296696"/>
              <a:gd name="connsiteY118" fmla="*/ 2866541 h 4593177"/>
              <a:gd name="connsiteX119" fmla="*/ 457492 w 4296696"/>
              <a:gd name="connsiteY119" fmla="*/ 2865769 h 4593177"/>
              <a:gd name="connsiteX120" fmla="*/ 1166643 w 4296696"/>
              <a:gd name="connsiteY120" fmla="*/ 2865462 h 4593177"/>
              <a:gd name="connsiteX121" fmla="*/ 1133161 w 4296696"/>
              <a:gd name="connsiteY121" fmla="*/ 2886754 h 4593177"/>
              <a:gd name="connsiteX122" fmla="*/ 1158003 w 4296696"/>
              <a:gd name="connsiteY122" fmla="*/ 2881355 h 4593177"/>
              <a:gd name="connsiteX123" fmla="*/ 1179450 w 4296696"/>
              <a:gd name="connsiteY123" fmla="*/ 2869011 h 4593177"/>
              <a:gd name="connsiteX124" fmla="*/ 2432500 w 4296696"/>
              <a:gd name="connsiteY124" fmla="*/ 2858826 h 4593177"/>
              <a:gd name="connsiteX125" fmla="*/ 2416763 w 4296696"/>
              <a:gd name="connsiteY125" fmla="*/ 2885829 h 4593177"/>
              <a:gd name="connsiteX126" fmla="*/ 2403492 w 4296696"/>
              <a:gd name="connsiteY126" fmla="*/ 2912522 h 4593177"/>
              <a:gd name="connsiteX127" fmla="*/ 2418614 w 4296696"/>
              <a:gd name="connsiteY127" fmla="*/ 2902493 h 4593177"/>
              <a:gd name="connsiteX128" fmla="*/ 2432500 w 4296696"/>
              <a:gd name="connsiteY128" fmla="*/ 2858826 h 4593177"/>
              <a:gd name="connsiteX129" fmla="*/ 1288363 w 4296696"/>
              <a:gd name="connsiteY129" fmla="*/ 2825380 h 4593177"/>
              <a:gd name="connsiteX130" fmla="*/ 1255982 w 4296696"/>
              <a:gd name="connsiteY130" fmla="*/ 2837842 h 4593177"/>
              <a:gd name="connsiteX131" fmla="*/ 1224969 w 4296696"/>
              <a:gd name="connsiteY131" fmla="*/ 2839540 h 4593177"/>
              <a:gd name="connsiteX132" fmla="*/ 1210156 w 4296696"/>
              <a:gd name="connsiteY132" fmla="*/ 2853581 h 4593177"/>
              <a:gd name="connsiteX133" fmla="*/ 1200589 w 4296696"/>
              <a:gd name="connsiteY133" fmla="*/ 2867313 h 4593177"/>
              <a:gd name="connsiteX134" fmla="*/ 1207841 w 4296696"/>
              <a:gd name="connsiteY134" fmla="*/ 2866079 h 4593177"/>
              <a:gd name="connsiteX135" fmla="*/ 1216019 w 4296696"/>
              <a:gd name="connsiteY135" fmla="*/ 2861295 h 4593177"/>
              <a:gd name="connsiteX136" fmla="*/ 1266320 w 4296696"/>
              <a:gd name="connsiteY136" fmla="*/ 2848488 h 4593177"/>
              <a:gd name="connsiteX137" fmla="*/ 1305495 w 4296696"/>
              <a:gd name="connsiteY137" fmla="*/ 2831829 h 4593177"/>
              <a:gd name="connsiteX138" fmla="*/ 1503939 w 4296696"/>
              <a:gd name="connsiteY138" fmla="*/ 2809607 h 4593177"/>
              <a:gd name="connsiteX139" fmla="*/ 1502612 w 4296696"/>
              <a:gd name="connsiteY139" fmla="*/ 2809986 h 4593177"/>
              <a:gd name="connsiteX140" fmla="*/ 1500853 w 4296696"/>
              <a:gd name="connsiteY140" fmla="*/ 2811149 h 4593177"/>
              <a:gd name="connsiteX141" fmla="*/ 1504403 w 4296696"/>
              <a:gd name="connsiteY141" fmla="*/ 2809764 h 4593177"/>
              <a:gd name="connsiteX142" fmla="*/ 2473390 w 4296696"/>
              <a:gd name="connsiteY142" fmla="*/ 2760539 h 4593177"/>
              <a:gd name="connsiteX143" fmla="*/ 2464594 w 4296696"/>
              <a:gd name="connsiteY143" fmla="*/ 2765321 h 4593177"/>
              <a:gd name="connsiteX144" fmla="*/ 2471383 w 4296696"/>
              <a:gd name="connsiteY144" fmla="*/ 2764396 h 4593177"/>
              <a:gd name="connsiteX145" fmla="*/ 1586333 w 4296696"/>
              <a:gd name="connsiteY145" fmla="*/ 2740635 h 4593177"/>
              <a:gd name="connsiteX146" fmla="*/ 1585869 w 4296696"/>
              <a:gd name="connsiteY146" fmla="*/ 2745727 h 4593177"/>
              <a:gd name="connsiteX147" fmla="*/ 1582476 w 4296696"/>
              <a:gd name="connsiteY147" fmla="*/ 2746961 h 4593177"/>
              <a:gd name="connsiteX148" fmla="*/ 1569669 w 4296696"/>
              <a:gd name="connsiteY148" fmla="*/ 2747424 h 4593177"/>
              <a:gd name="connsiteX149" fmla="*/ 1556709 w 4296696"/>
              <a:gd name="connsiteY149" fmla="*/ 2742197 h 4593177"/>
              <a:gd name="connsiteX150" fmla="*/ 1533100 w 4296696"/>
              <a:gd name="connsiteY150" fmla="*/ 2751435 h 4593177"/>
              <a:gd name="connsiteX151" fmla="*/ 1482800 w 4296696"/>
              <a:gd name="connsiteY151" fmla="*/ 2771032 h 4593177"/>
              <a:gd name="connsiteX152" fmla="*/ 1473900 w 4296696"/>
              <a:gd name="connsiteY152" fmla="*/ 2772873 h 4593177"/>
              <a:gd name="connsiteX153" fmla="*/ 1479559 w 4296696"/>
              <a:gd name="connsiteY153" fmla="*/ 2777513 h 4593177"/>
              <a:gd name="connsiteX154" fmla="*/ 1512991 w 4296696"/>
              <a:gd name="connsiteY154" fmla="*/ 2774824 h 4593177"/>
              <a:gd name="connsiteX155" fmla="*/ 1530168 w 4296696"/>
              <a:gd name="connsiteY155" fmla="*/ 2765631 h 4593177"/>
              <a:gd name="connsiteX156" fmla="*/ 1565504 w 4296696"/>
              <a:gd name="connsiteY156" fmla="*/ 2752978 h 4593177"/>
              <a:gd name="connsiteX157" fmla="*/ 1572353 w 4296696"/>
              <a:gd name="connsiteY157" fmla="*/ 2751175 h 4593177"/>
              <a:gd name="connsiteX158" fmla="*/ 1582476 w 4296696"/>
              <a:gd name="connsiteY158" fmla="*/ 2747117 h 4593177"/>
              <a:gd name="connsiteX159" fmla="*/ 1599316 w 4296696"/>
              <a:gd name="connsiteY159" fmla="*/ 2743358 h 4593177"/>
              <a:gd name="connsiteX160" fmla="*/ 1598009 w 4296696"/>
              <a:gd name="connsiteY160" fmla="*/ 2742459 h 4593177"/>
              <a:gd name="connsiteX161" fmla="*/ 1673805 w 4296696"/>
              <a:gd name="connsiteY161" fmla="*/ 2733856 h 4593177"/>
              <a:gd name="connsiteX162" fmla="*/ 1670081 w 4296696"/>
              <a:gd name="connsiteY162" fmla="*/ 2734219 h 4593177"/>
              <a:gd name="connsiteX163" fmla="*/ 1650984 w 4296696"/>
              <a:gd name="connsiteY163" fmla="*/ 2739093 h 4593177"/>
              <a:gd name="connsiteX164" fmla="*/ 1626759 w 4296696"/>
              <a:gd name="connsiteY164" fmla="*/ 2741870 h 4593177"/>
              <a:gd name="connsiteX165" fmla="*/ 1629999 w 4296696"/>
              <a:gd name="connsiteY165" fmla="*/ 2762854 h 4593177"/>
              <a:gd name="connsiteX166" fmla="*/ 1662691 w 4296696"/>
              <a:gd name="connsiteY166" fmla="*/ 2751863 h 4593177"/>
              <a:gd name="connsiteX167" fmla="*/ 1663637 w 4296696"/>
              <a:gd name="connsiteY167" fmla="*/ 2751281 h 4593177"/>
              <a:gd name="connsiteX168" fmla="*/ 1677823 w 4296696"/>
              <a:gd name="connsiteY168" fmla="*/ 2738094 h 4593177"/>
              <a:gd name="connsiteX169" fmla="*/ 2442685 w 4296696"/>
              <a:gd name="connsiteY169" fmla="*/ 2726594 h 4593177"/>
              <a:gd name="connsiteX170" fmla="*/ 2427255 w 4296696"/>
              <a:gd name="connsiteY170" fmla="*/ 2770568 h 4593177"/>
              <a:gd name="connsiteX171" fmla="*/ 2419849 w 4296696"/>
              <a:gd name="connsiteY171" fmla="*/ 2779980 h 4593177"/>
              <a:gd name="connsiteX172" fmla="*/ 2415065 w 4296696"/>
              <a:gd name="connsiteY172" fmla="*/ 2789084 h 4593177"/>
              <a:gd name="connsiteX173" fmla="*/ 2422008 w 4296696"/>
              <a:gd name="connsiteY173" fmla="*/ 2793404 h 4593177"/>
              <a:gd name="connsiteX174" fmla="*/ 2434815 w 4296696"/>
              <a:gd name="connsiteY174" fmla="*/ 2790626 h 4593177"/>
              <a:gd name="connsiteX175" fmla="*/ 2446851 w 4296696"/>
              <a:gd name="connsiteY175" fmla="*/ 2763625 h 4593177"/>
              <a:gd name="connsiteX176" fmla="*/ 2461508 w 4296696"/>
              <a:gd name="connsiteY176" fmla="*/ 2736313 h 4593177"/>
              <a:gd name="connsiteX177" fmla="*/ 2442685 w 4296696"/>
              <a:gd name="connsiteY177" fmla="*/ 2726594 h 4593177"/>
              <a:gd name="connsiteX178" fmla="*/ 2556555 w 4296696"/>
              <a:gd name="connsiteY178" fmla="*/ 2623523 h 4593177"/>
              <a:gd name="connsiteX179" fmla="*/ 2570365 w 4296696"/>
              <a:gd name="connsiteY179" fmla="*/ 2628472 h 4593177"/>
              <a:gd name="connsiteX180" fmla="*/ 2571156 w 4296696"/>
              <a:gd name="connsiteY180" fmla="*/ 2627750 h 4593177"/>
              <a:gd name="connsiteX181" fmla="*/ 2555630 w 4296696"/>
              <a:gd name="connsiteY181" fmla="*/ 2586646 h 4593177"/>
              <a:gd name="connsiteX182" fmla="*/ 2556711 w 4296696"/>
              <a:gd name="connsiteY182" fmla="*/ 2590812 h 4593177"/>
              <a:gd name="connsiteX183" fmla="*/ 2561339 w 4296696"/>
              <a:gd name="connsiteY183" fmla="*/ 2590349 h 4593177"/>
              <a:gd name="connsiteX184" fmla="*/ 2555630 w 4296696"/>
              <a:gd name="connsiteY184" fmla="*/ 2586646 h 4593177"/>
              <a:gd name="connsiteX185" fmla="*/ 2531251 w 4296696"/>
              <a:gd name="connsiteY185" fmla="*/ 2544367 h 4593177"/>
              <a:gd name="connsiteX186" fmla="*/ 2517211 w 4296696"/>
              <a:gd name="connsiteY186" fmla="*/ 2546065 h 4593177"/>
              <a:gd name="connsiteX187" fmla="*/ 2509341 w 4296696"/>
              <a:gd name="connsiteY187" fmla="*/ 2568593 h 4593177"/>
              <a:gd name="connsiteX188" fmla="*/ 2516594 w 4296696"/>
              <a:gd name="connsiteY188" fmla="*/ 2577542 h 4593177"/>
              <a:gd name="connsiteX189" fmla="*/ 2509032 w 4296696"/>
              <a:gd name="connsiteY189" fmla="*/ 2583252 h 4593177"/>
              <a:gd name="connsiteX190" fmla="*/ 2508107 w 4296696"/>
              <a:gd name="connsiteY190" fmla="*/ 2585719 h 4593177"/>
              <a:gd name="connsiteX191" fmla="*/ 2514742 w 4296696"/>
              <a:gd name="connsiteY191" fmla="*/ 2586182 h 4593177"/>
              <a:gd name="connsiteX192" fmla="*/ 2508415 w 4296696"/>
              <a:gd name="connsiteY192" fmla="*/ 2591737 h 4593177"/>
              <a:gd name="connsiteX193" fmla="*/ 2513044 w 4296696"/>
              <a:gd name="connsiteY193" fmla="*/ 2620437 h 4593177"/>
              <a:gd name="connsiteX194" fmla="*/ 2500700 w 4296696"/>
              <a:gd name="connsiteY194" fmla="*/ 2624294 h 4593177"/>
              <a:gd name="connsiteX195" fmla="*/ 2503631 w 4296696"/>
              <a:gd name="connsiteY195" fmla="*/ 2627534 h 4593177"/>
              <a:gd name="connsiteX196" fmla="*/ 2493911 w 4296696"/>
              <a:gd name="connsiteY196" fmla="*/ 2628461 h 4593177"/>
              <a:gd name="connsiteX197" fmla="*/ 2489591 w 4296696"/>
              <a:gd name="connsiteY197" fmla="*/ 2635713 h 4593177"/>
              <a:gd name="connsiteX198" fmla="*/ 2494375 w 4296696"/>
              <a:gd name="connsiteY198" fmla="*/ 2643890 h 4593177"/>
              <a:gd name="connsiteX199" fmla="*/ 2495146 w 4296696"/>
              <a:gd name="connsiteY199" fmla="*/ 2647594 h 4593177"/>
              <a:gd name="connsiteX200" fmla="*/ 2492677 w 4296696"/>
              <a:gd name="connsiteY200" fmla="*/ 2659165 h 4593177"/>
              <a:gd name="connsiteX201" fmla="*/ 2486196 w 4296696"/>
              <a:gd name="connsiteY201" fmla="*/ 2685550 h 4593177"/>
              <a:gd name="connsiteX202" fmla="*/ 2477711 w 4296696"/>
              <a:gd name="connsiteY202" fmla="*/ 2708386 h 4593177"/>
              <a:gd name="connsiteX203" fmla="*/ 2488820 w 4296696"/>
              <a:gd name="connsiteY203" fmla="*/ 2693883 h 4593177"/>
              <a:gd name="connsiteX204" fmla="*/ 2484961 w 4296696"/>
              <a:gd name="connsiteY204" fmla="*/ 2690334 h 4593177"/>
              <a:gd name="connsiteX205" fmla="*/ 2486196 w 4296696"/>
              <a:gd name="connsiteY205" fmla="*/ 2685859 h 4593177"/>
              <a:gd name="connsiteX206" fmla="*/ 2494066 w 4296696"/>
              <a:gd name="connsiteY206" fmla="*/ 2671664 h 4593177"/>
              <a:gd name="connsiteX207" fmla="*/ 2511964 w 4296696"/>
              <a:gd name="connsiteY207" fmla="*/ 2655617 h 4593177"/>
              <a:gd name="connsiteX208" fmla="*/ 2517982 w 4296696"/>
              <a:gd name="connsiteY208" fmla="*/ 2663023 h 4593177"/>
              <a:gd name="connsiteX209" fmla="*/ 2519834 w 4296696"/>
              <a:gd name="connsiteY209" fmla="*/ 2658086 h 4593177"/>
              <a:gd name="connsiteX210" fmla="*/ 2520297 w 4296696"/>
              <a:gd name="connsiteY210" fmla="*/ 2656388 h 4593177"/>
              <a:gd name="connsiteX211" fmla="*/ 2520914 w 4296696"/>
              <a:gd name="connsiteY211" fmla="*/ 2653765 h 4593177"/>
              <a:gd name="connsiteX212" fmla="*/ 2521222 w 4296696"/>
              <a:gd name="connsiteY212" fmla="*/ 2650216 h 4593177"/>
              <a:gd name="connsiteX213" fmla="*/ 2533258 w 4296696"/>
              <a:gd name="connsiteY213" fmla="*/ 2640033 h 4593177"/>
              <a:gd name="connsiteX214" fmla="*/ 2534337 w 4296696"/>
              <a:gd name="connsiteY214" fmla="*/ 2626917 h 4593177"/>
              <a:gd name="connsiteX215" fmla="*/ 2537423 w 4296696"/>
              <a:gd name="connsiteY215" fmla="*/ 2615190 h 4593177"/>
              <a:gd name="connsiteX216" fmla="*/ 2541126 w 4296696"/>
              <a:gd name="connsiteY216" fmla="*/ 2609018 h 4593177"/>
              <a:gd name="connsiteX217" fmla="*/ 2536344 w 4296696"/>
              <a:gd name="connsiteY217" fmla="*/ 2604390 h 4593177"/>
              <a:gd name="connsiteX218" fmla="*/ 2536961 w 4296696"/>
              <a:gd name="connsiteY218" fmla="*/ 2586800 h 4593177"/>
              <a:gd name="connsiteX219" fmla="*/ 2533412 w 4296696"/>
              <a:gd name="connsiteY219" fmla="*/ 2569672 h 4593177"/>
              <a:gd name="connsiteX220" fmla="*/ 2539274 w 4296696"/>
              <a:gd name="connsiteY220" fmla="*/ 2559953 h 4593177"/>
              <a:gd name="connsiteX221" fmla="*/ 2534800 w 4296696"/>
              <a:gd name="connsiteY221" fmla="*/ 2552854 h 4593177"/>
              <a:gd name="connsiteX222" fmla="*/ 2531251 w 4296696"/>
              <a:gd name="connsiteY222" fmla="*/ 2544367 h 4593177"/>
              <a:gd name="connsiteX223" fmla="*/ 2141263 w 4296696"/>
              <a:gd name="connsiteY223" fmla="*/ 2531385 h 4593177"/>
              <a:gd name="connsiteX224" fmla="*/ 2136351 w 4296696"/>
              <a:gd name="connsiteY224" fmla="*/ 2531552 h 4593177"/>
              <a:gd name="connsiteX225" fmla="*/ 2133780 w 4296696"/>
              <a:gd name="connsiteY225" fmla="*/ 2533413 h 4593177"/>
              <a:gd name="connsiteX226" fmla="*/ 2388835 w 4296696"/>
              <a:gd name="connsiteY226" fmla="*/ 2530018 h 4593177"/>
              <a:gd name="connsiteX227" fmla="*/ 2379577 w 4296696"/>
              <a:gd name="connsiteY227" fmla="*/ 2530945 h 4593177"/>
              <a:gd name="connsiteX228" fmla="*/ 2347791 w 4296696"/>
              <a:gd name="connsiteY228" fmla="*/ 2542671 h 4593177"/>
              <a:gd name="connsiteX229" fmla="*/ 2338843 w 4296696"/>
              <a:gd name="connsiteY229" fmla="*/ 2550695 h 4593177"/>
              <a:gd name="connsiteX230" fmla="*/ 2362913 w 4296696"/>
              <a:gd name="connsiteY230" fmla="*/ 2548997 h 4593177"/>
              <a:gd name="connsiteX231" fmla="*/ 2383898 w 4296696"/>
              <a:gd name="connsiteY231" fmla="*/ 2543288 h 4593177"/>
              <a:gd name="connsiteX232" fmla="*/ 2388835 w 4296696"/>
              <a:gd name="connsiteY232" fmla="*/ 2530018 h 4593177"/>
              <a:gd name="connsiteX233" fmla="*/ 2317549 w 4296696"/>
              <a:gd name="connsiteY233" fmla="*/ 2505640 h 4593177"/>
              <a:gd name="connsiteX234" fmla="*/ 2289004 w 4296696"/>
              <a:gd name="connsiteY234" fmla="*/ 2516595 h 4593177"/>
              <a:gd name="connsiteX235" fmla="*/ 2257991 w 4296696"/>
              <a:gd name="connsiteY235" fmla="*/ 2516749 h 4593177"/>
              <a:gd name="connsiteX236" fmla="*/ 2225742 w 4296696"/>
              <a:gd name="connsiteY236" fmla="*/ 2520298 h 4593177"/>
              <a:gd name="connsiteX237" fmla="*/ 2207359 w 4296696"/>
              <a:gd name="connsiteY237" fmla="*/ 2525343 h 4593177"/>
              <a:gd name="connsiteX238" fmla="*/ 2209541 w 4296696"/>
              <a:gd name="connsiteY238" fmla="*/ 2528939 h 4593177"/>
              <a:gd name="connsiteX239" fmla="*/ 2188485 w 4296696"/>
              <a:gd name="connsiteY239" fmla="*/ 2546209 h 4593177"/>
              <a:gd name="connsiteX240" fmla="*/ 2208152 w 4296696"/>
              <a:gd name="connsiteY240" fmla="*/ 2539739 h 4593177"/>
              <a:gd name="connsiteX241" fmla="*/ 2266630 w 4296696"/>
              <a:gd name="connsiteY241" fmla="*/ 2528938 h 4593177"/>
              <a:gd name="connsiteX242" fmla="*/ 2266786 w 4296696"/>
              <a:gd name="connsiteY242" fmla="*/ 2547455 h 4593177"/>
              <a:gd name="connsiteX243" fmla="*/ 2294250 w 4296696"/>
              <a:gd name="connsiteY243" fmla="*/ 2539276 h 4593177"/>
              <a:gd name="connsiteX244" fmla="*/ 2322179 w 4296696"/>
              <a:gd name="connsiteY244" fmla="*/ 2536807 h 4593177"/>
              <a:gd name="connsiteX245" fmla="*/ 2315080 w 4296696"/>
              <a:gd name="connsiteY245" fmla="*/ 2521533 h 4593177"/>
              <a:gd name="connsiteX246" fmla="*/ 2381583 w 4296696"/>
              <a:gd name="connsiteY246" fmla="*/ 2500856 h 4593177"/>
              <a:gd name="connsiteX247" fmla="*/ 2366461 w 4296696"/>
              <a:gd name="connsiteY247" fmla="*/ 2508109 h 4593177"/>
              <a:gd name="connsiteX248" fmla="*/ 2376953 w 4296696"/>
              <a:gd name="connsiteY248" fmla="*/ 2508109 h 4593177"/>
              <a:gd name="connsiteX249" fmla="*/ 2385749 w 4296696"/>
              <a:gd name="connsiteY249" fmla="*/ 2506103 h 4593177"/>
              <a:gd name="connsiteX250" fmla="*/ 3757581 w 4296696"/>
              <a:gd name="connsiteY250" fmla="*/ 2493293 h 4593177"/>
              <a:gd name="connsiteX251" fmla="*/ 3751873 w 4296696"/>
              <a:gd name="connsiteY251" fmla="*/ 2496996 h 4593177"/>
              <a:gd name="connsiteX252" fmla="*/ 3745393 w 4296696"/>
              <a:gd name="connsiteY252" fmla="*/ 2508079 h 4593177"/>
              <a:gd name="connsiteX253" fmla="*/ 3751923 w 4296696"/>
              <a:gd name="connsiteY253" fmla="*/ 2528725 h 4593177"/>
              <a:gd name="connsiteX254" fmla="*/ 3759741 w 4296696"/>
              <a:gd name="connsiteY254" fmla="*/ 2513506 h 4593177"/>
              <a:gd name="connsiteX255" fmla="*/ 3761902 w 4296696"/>
              <a:gd name="connsiteY255" fmla="*/ 2498694 h 4593177"/>
              <a:gd name="connsiteX256" fmla="*/ 3757581 w 4296696"/>
              <a:gd name="connsiteY256" fmla="*/ 2493293 h 4593177"/>
              <a:gd name="connsiteX257" fmla="*/ 2466138 w 4296696"/>
              <a:gd name="connsiteY257" fmla="*/ 2485119 h 4593177"/>
              <a:gd name="connsiteX258" fmla="*/ 2464594 w 4296696"/>
              <a:gd name="connsiteY258" fmla="*/ 2489593 h 4593177"/>
              <a:gd name="connsiteX259" fmla="*/ 2464440 w 4296696"/>
              <a:gd name="connsiteY259" fmla="*/ 2495301 h 4593177"/>
              <a:gd name="connsiteX260" fmla="*/ 2471539 w 4296696"/>
              <a:gd name="connsiteY260" fmla="*/ 2496073 h 4593177"/>
              <a:gd name="connsiteX261" fmla="*/ 2470458 w 4296696"/>
              <a:gd name="connsiteY261" fmla="*/ 2488512 h 4593177"/>
              <a:gd name="connsiteX262" fmla="*/ 2466138 w 4296696"/>
              <a:gd name="connsiteY262" fmla="*/ 2485119 h 4593177"/>
              <a:gd name="connsiteX263" fmla="*/ 512577 w 4296696"/>
              <a:gd name="connsiteY263" fmla="*/ 2469379 h 4593177"/>
              <a:gd name="connsiteX264" fmla="*/ 511589 w 4296696"/>
              <a:gd name="connsiteY264" fmla="*/ 2472271 h 4593177"/>
              <a:gd name="connsiteX265" fmla="*/ 518130 w 4296696"/>
              <a:gd name="connsiteY265" fmla="*/ 2478330 h 4593177"/>
              <a:gd name="connsiteX266" fmla="*/ 537663 w 4296696"/>
              <a:gd name="connsiteY266" fmla="*/ 2498217 h 4593177"/>
              <a:gd name="connsiteX267" fmla="*/ 538344 w 4296696"/>
              <a:gd name="connsiteY267" fmla="*/ 2498234 h 4593177"/>
              <a:gd name="connsiteX268" fmla="*/ 522452 w 4296696"/>
              <a:gd name="connsiteY268" fmla="*/ 2474163 h 4593177"/>
              <a:gd name="connsiteX269" fmla="*/ 512577 w 4296696"/>
              <a:gd name="connsiteY269" fmla="*/ 2469379 h 4593177"/>
              <a:gd name="connsiteX270" fmla="*/ 3914655 w 4296696"/>
              <a:gd name="connsiteY270" fmla="*/ 2343162 h 4593177"/>
              <a:gd name="connsiteX271" fmla="*/ 3889197 w 4296696"/>
              <a:gd name="connsiteY271" fmla="*/ 2347173 h 4593177"/>
              <a:gd name="connsiteX272" fmla="*/ 3885803 w 4296696"/>
              <a:gd name="connsiteY272" fmla="*/ 2347173 h 4593177"/>
              <a:gd name="connsiteX273" fmla="*/ 3875928 w 4296696"/>
              <a:gd name="connsiteY273" fmla="*/ 2389297 h 4593177"/>
              <a:gd name="connsiteX274" fmla="*/ 3834884 w 4296696"/>
              <a:gd name="connsiteY274" fmla="*/ 2416144 h 4593177"/>
              <a:gd name="connsiteX275" fmla="*/ 3812202 w 4296696"/>
              <a:gd name="connsiteY275" fmla="*/ 2447621 h 4593177"/>
              <a:gd name="connsiteX276" fmla="*/ 3824238 w 4296696"/>
              <a:gd name="connsiteY276" fmla="*/ 2453022 h 4593177"/>
              <a:gd name="connsiteX277" fmla="*/ 3877470 w 4296696"/>
              <a:gd name="connsiteY277" fmla="*/ 2414756 h 4593177"/>
              <a:gd name="connsiteX278" fmla="*/ 3903702 w 4296696"/>
              <a:gd name="connsiteY278" fmla="*/ 2372941 h 4593177"/>
              <a:gd name="connsiteX279" fmla="*/ 3914655 w 4296696"/>
              <a:gd name="connsiteY279" fmla="*/ 2343162 h 4593177"/>
              <a:gd name="connsiteX280" fmla="*/ 67583 w 4296696"/>
              <a:gd name="connsiteY280" fmla="*/ 2230218 h 4593177"/>
              <a:gd name="connsiteX281" fmla="*/ 75607 w 4296696"/>
              <a:gd name="connsiteY281" fmla="*/ 2283915 h 4593177"/>
              <a:gd name="connsiteX282" fmla="*/ 68972 w 4296696"/>
              <a:gd name="connsiteY282" fmla="*/ 2328506 h 4593177"/>
              <a:gd name="connsiteX283" fmla="*/ 84246 w 4296696"/>
              <a:gd name="connsiteY283" fmla="*/ 2372635 h 4593177"/>
              <a:gd name="connsiteX284" fmla="*/ 101990 w 4296696"/>
              <a:gd name="connsiteY284" fmla="*/ 2415992 h 4593177"/>
              <a:gd name="connsiteX285" fmla="*/ 97980 w 4296696"/>
              <a:gd name="connsiteY285" fmla="*/ 2369395 h 4593177"/>
              <a:gd name="connsiteX286" fmla="*/ 75607 w 4296696"/>
              <a:gd name="connsiteY286" fmla="*/ 2319095 h 4593177"/>
              <a:gd name="connsiteX287" fmla="*/ 85482 w 4296696"/>
              <a:gd name="connsiteY287" fmla="*/ 2299806 h 4593177"/>
              <a:gd name="connsiteX288" fmla="*/ 90573 w 4296696"/>
              <a:gd name="connsiteY288" fmla="*/ 2274965 h 4593177"/>
              <a:gd name="connsiteX289" fmla="*/ 67583 w 4296696"/>
              <a:gd name="connsiteY289" fmla="*/ 2230218 h 4593177"/>
              <a:gd name="connsiteX290" fmla="*/ 200433 w 4296696"/>
              <a:gd name="connsiteY290" fmla="*/ 2192415 h 4593177"/>
              <a:gd name="connsiteX291" fmla="*/ 200279 w 4296696"/>
              <a:gd name="connsiteY291" fmla="*/ 2265553 h 4593177"/>
              <a:gd name="connsiteX292" fmla="*/ 212931 w 4296696"/>
              <a:gd name="connsiteY292" fmla="*/ 2338689 h 4593177"/>
              <a:gd name="connsiteX293" fmla="*/ 224350 w 4296696"/>
              <a:gd name="connsiteY293" fmla="*/ 2354428 h 4593177"/>
              <a:gd name="connsiteX294" fmla="*/ 235767 w 4296696"/>
              <a:gd name="connsiteY294" fmla="*/ 2364148 h 4593177"/>
              <a:gd name="connsiteX295" fmla="*/ 233761 w 4296696"/>
              <a:gd name="connsiteY295" fmla="*/ 2349954 h 4593177"/>
              <a:gd name="connsiteX296" fmla="*/ 226972 w 4296696"/>
              <a:gd name="connsiteY296" fmla="*/ 2336376 h 4593177"/>
              <a:gd name="connsiteX297" fmla="*/ 215553 w 4296696"/>
              <a:gd name="connsiteY297" fmla="*/ 2300423 h 4593177"/>
              <a:gd name="connsiteX298" fmla="*/ 218178 w 4296696"/>
              <a:gd name="connsiteY298" fmla="*/ 2266632 h 4593177"/>
              <a:gd name="connsiteX299" fmla="*/ 208457 w 4296696"/>
              <a:gd name="connsiteY299" fmla="*/ 2229756 h 4593177"/>
              <a:gd name="connsiteX300" fmla="*/ 200433 w 4296696"/>
              <a:gd name="connsiteY300" fmla="*/ 2192415 h 4593177"/>
              <a:gd name="connsiteX301" fmla="*/ 3677964 w 4296696"/>
              <a:gd name="connsiteY301" fmla="*/ 2165411 h 4593177"/>
              <a:gd name="connsiteX302" fmla="*/ 3649419 w 4296696"/>
              <a:gd name="connsiteY302" fmla="*/ 2191950 h 4593177"/>
              <a:gd name="connsiteX303" fmla="*/ 3620841 w 4296696"/>
              <a:gd name="connsiteY303" fmla="*/ 2214454 h 4593177"/>
              <a:gd name="connsiteX304" fmla="*/ 3630724 w 4296696"/>
              <a:gd name="connsiteY304" fmla="*/ 2237233 h 4593177"/>
              <a:gd name="connsiteX305" fmla="*/ 3640315 w 4296696"/>
              <a:gd name="connsiteY305" fmla="*/ 2231450 h 4593177"/>
              <a:gd name="connsiteX306" fmla="*/ 3661608 w 4296696"/>
              <a:gd name="connsiteY306" fmla="*/ 2204140 h 4593177"/>
              <a:gd name="connsiteX307" fmla="*/ 3679352 w 4296696"/>
              <a:gd name="connsiteY307" fmla="*/ 2176057 h 4593177"/>
              <a:gd name="connsiteX308" fmla="*/ 72521 w 4296696"/>
              <a:gd name="connsiteY308" fmla="*/ 2146435 h 4593177"/>
              <a:gd name="connsiteX309" fmla="*/ 69125 w 4296696"/>
              <a:gd name="connsiteY309" fmla="*/ 2157235 h 4593177"/>
              <a:gd name="connsiteX310" fmla="*/ 71131 w 4296696"/>
              <a:gd name="connsiteY310" fmla="*/ 2168498 h 4593177"/>
              <a:gd name="connsiteX311" fmla="*/ 83784 w 4296696"/>
              <a:gd name="connsiteY311" fmla="*/ 2163870 h 4593177"/>
              <a:gd name="connsiteX312" fmla="*/ 78693 w 4296696"/>
              <a:gd name="connsiteY312" fmla="*/ 2152144 h 4593177"/>
              <a:gd name="connsiteX313" fmla="*/ 72521 w 4296696"/>
              <a:gd name="connsiteY313" fmla="*/ 2146435 h 4593177"/>
              <a:gd name="connsiteX314" fmla="*/ 3592349 w 4296696"/>
              <a:gd name="connsiteY314" fmla="*/ 2134299 h 4593177"/>
              <a:gd name="connsiteX315" fmla="*/ 3584431 w 4296696"/>
              <a:gd name="connsiteY315" fmla="*/ 2148794 h 4593177"/>
              <a:gd name="connsiteX316" fmla="*/ 3586220 w 4296696"/>
              <a:gd name="connsiteY316" fmla="*/ 2151710 h 4593177"/>
              <a:gd name="connsiteX317" fmla="*/ 3590169 w 4296696"/>
              <a:gd name="connsiteY317" fmla="*/ 2147820 h 4593177"/>
              <a:gd name="connsiteX318" fmla="*/ 198896 w 4296696"/>
              <a:gd name="connsiteY318" fmla="*/ 2099292 h 4593177"/>
              <a:gd name="connsiteX319" fmla="*/ 196576 w 4296696"/>
              <a:gd name="connsiteY319" fmla="*/ 2100300 h 4593177"/>
              <a:gd name="connsiteX320" fmla="*/ 184694 w 4296696"/>
              <a:gd name="connsiteY320" fmla="*/ 2137948 h 4593177"/>
              <a:gd name="connsiteX321" fmla="*/ 196576 w 4296696"/>
              <a:gd name="connsiteY321" fmla="*/ 2142269 h 4593177"/>
              <a:gd name="connsiteX322" fmla="*/ 204290 w 4296696"/>
              <a:gd name="connsiteY322" fmla="*/ 2158779 h 4593177"/>
              <a:gd name="connsiteX323" fmla="*/ 201358 w 4296696"/>
              <a:gd name="connsiteY323" fmla="*/ 2185163 h 4593177"/>
              <a:gd name="connsiteX324" fmla="*/ 215709 w 4296696"/>
              <a:gd name="connsiteY324" fmla="*/ 2154149 h 4593177"/>
              <a:gd name="connsiteX325" fmla="*/ 213600 w 4296696"/>
              <a:gd name="connsiteY325" fmla="*/ 2125250 h 4593177"/>
              <a:gd name="connsiteX326" fmla="*/ 1059254 w 4296696"/>
              <a:gd name="connsiteY326" fmla="*/ 2022224 h 4593177"/>
              <a:gd name="connsiteX327" fmla="*/ 1050921 w 4296696"/>
              <a:gd name="connsiteY327" fmla="*/ 2029014 h 4593177"/>
              <a:gd name="connsiteX328" fmla="*/ 1051384 w 4296696"/>
              <a:gd name="connsiteY328" fmla="*/ 2035185 h 4593177"/>
              <a:gd name="connsiteX329" fmla="*/ 1054007 w 4296696"/>
              <a:gd name="connsiteY329" fmla="*/ 2046141 h 4593177"/>
              <a:gd name="connsiteX330" fmla="*/ 1064499 w 4296696"/>
              <a:gd name="connsiteY330" fmla="*/ 2041203 h 4593177"/>
              <a:gd name="connsiteX331" fmla="*/ 1077460 w 4296696"/>
              <a:gd name="connsiteY331" fmla="*/ 2023768 h 4593177"/>
              <a:gd name="connsiteX332" fmla="*/ 1059254 w 4296696"/>
              <a:gd name="connsiteY332" fmla="*/ 2022224 h 4593177"/>
              <a:gd name="connsiteX333" fmla="*/ 129764 w 4296696"/>
              <a:gd name="connsiteY333" fmla="*/ 1681228 h 4593177"/>
              <a:gd name="connsiteX334" fmla="*/ 108162 w 4296696"/>
              <a:gd name="connsiteY334" fmla="*/ 1746033 h 4593177"/>
              <a:gd name="connsiteX335" fmla="*/ 89647 w 4296696"/>
              <a:gd name="connsiteY335" fmla="*/ 1812535 h 4593177"/>
              <a:gd name="connsiteX336" fmla="*/ 79154 w 4296696"/>
              <a:gd name="connsiteY336" fmla="*/ 1778434 h 4593177"/>
              <a:gd name="connsiteX337" fmla="*/ 87951 w 4296696"/>
              <a:gd name="connsiteY337" fmla="*/ 1731683 h 4593177"/>
              <a:gd name="connsiteX338" fmla="*/ 104615 w 4296696"/>
              <a:gd name="connsiteY338" fmla="*/ 1707304 h 4593177"/>
              <a:gd name="connsiteX339" fmla="*/ 129764 w 4296696"/>
              <a:gd name="connsiteY339" fmla="*/ 1681228 h 4593177"/>
              <a:gd name="connsiteX340" fmla="*/ 1040247 w 4296696"/>
              <a:gd name="connsiteY340" fmla="*/ 1608705 h 4593177"/>
              <a:gd name="connsiteX341" fmla="*/ 1039259 w 4296696"/>
              <a:gd name="connsiteY341" fmla="*/ 1611597 h 4593177"/>
              <a:gd name="connsiteX342" fmla="*/ 1045801 w 4296696"/>
              <a:gd name="connsiteY342" fmla="*/ 1617656 h 4593177"/>
              <a:gd name="connsiteX343" fmla="*/ 1046980 w 4296696"/>
              <a:gd name="connsiteY343" fmla="*/ 1618856 h 4593177"/>
              <a:gd name="connsiteX344" fmla="*/ 1052006 w 4296696"/>
              <a:gd name="connsiteY344" fmla="*/ 1616343 h 4593177"/>
              <a:gd name="connsiteX345" fmla="*/ 1050122 w 4296696"/>
              <a:gd name="connsiteY345" fmla="*/ 1613489 h 4593177"/>
              <a:gd name="connsiteX346" fmla="*/ 1040247 w 4296696"/>
              <a:gd name="connsiteY346" fmla="*/ 1608705 h 4593177"/>
              <a:gd name="connsiteX347" fmla="*/ 745605 w 4296696"/>
              <a:gd name="connsiteY347" fmla="*/ 1409095 h 4593177"/>
              <a:gd name="connsiteX348" fmla="*/ 731549 w 4296696"/>
              <a:gd name="connsiteY348" fmla="*/ 1425683 h 4593177"/>
              <a:gd name="connsiteX349" fmla="*/ 735939 w 4296696"/>
              <a:gd name="connsiteY349" fmla="*/ 1451058 h 4593177"/>
              <a:gd name="connsiteX350" fmla="*/ 741092 w 4296696"/>
              <a:gd name="connsiteY350" fmla="*/ 1457960 h 4593177"/>
              <a:gd name="connsiteX351" fmla="*/ 746777 w 4296696"/>
              <a:gd name="connsiteY351" fmla="*/ 1450940 h 4593177"/>
              <a:gd name="connsiteX352" fmla="*/ 743223 w 4296696"/>
              <a:gd name="connsiteY352" fmla="*/ 1439749 h 4593177"/>
              <a:gd name="connsiteX353" fmla="*/ 299491 w 4296696"/>
              <a:gd name="connsiteY353" fmla="*/ 1408122 h 4593177"/>
              <a:gd name="connsiteX354" fmla="*/ 294400 w 4296696"/>
              <a:gd name="connsiteY354" fmla="*/ 1420002 h 4593177"/>
              <a:gd name="connsiteX355" fmla="*/ 308903 w 4296696"/>
              <a:gd name="connsiteY355" fmla="*/ 1434971 h 4593177"/>
              <a:gd name="connsiteX356" fmla="*/ 303965 w 4296696"/>
              <a:gd name="connsiteY356" fmla="*/ 1451633 h 4593177"/>
              <a:gd name="connsiteX357" fmla="*/ 292394 w 4296696"/>
              <a:gd name="connsiteY357" fmla="*/ 1463361 h 4593177"/>
              <a:gd name="connsiteX358" fmla="*/ 288536 w 4296696"/>
              <a:gd name="connsiteY358" fmla="*/ 1505484 h 4593177"/>
              <a:gd name="connsiteX359" fmla="*/ 294090 w 4296696"/>
              <a:gd name="connsiteY359" fmla="*/ 1546682 h 4593177"/>
              <a:gd name="connsiteX360" fmla="*/ 322481 w 4296696"/>
              <a:gd name="connsiteY360" fmla="*/ 1491752 h 4593177"/>
              <a:gd name="connsiteX361" fmla="*/ 316773 w 4296696"/>
              <a:gd name="connsiteY361" fmla="*/ 1449937 h 4593177"/>
              <a:gd name="connsiteX362" fmla="*/ 323098 w 4296696"/>
              <a:gd name="connsiteY362" fmla="*/ 1448703 h 4593177"/>
              <a:gd name="connsiteX363" fmla="*/ 327574 w 4296696"/>
              <a:gd name="connsiteY363" fmla="*/ 1441760 h 4593177"/>
              <a:gd name="connsiteX364" fmla="*/ 325413 w 4296696"/>
              <a:gd name="connsiteY364" fmla="*/ 1430341 h 4593177"/>
              <a:gd name="connsiteX365" fmla="*/ 320939 w 4296696"/>
              <a:gd name="connsiteY365" fmla="*/ 1419077 h 4593177"/>
              <a:gd name="connsiteX366" fmla="*/ 1504374 w 4296696"/>
              <a:gd name="connsiteY366" fmla="*/ 1181610 h 4593177"/>
              <a:gd name="connsiteX367" fmla="*/ 1498990 w 4296696"/>
              <a:gd name="connsiteY367" fmla="*/ 1182838 h 4593177"/>
              <a:gd name="connsiteX368" fmla="*/ 1502649 w 4296696"/>
              <a:gd name="connsiteY368" fmla="*/ 1184203 h 4593177"/>
              <a:gd name="connsiteX369" fmla="*/ 1586924 w 4296696"/>
              <a:gd name="connsiteY369" fmla="*/ 1161550 h 4593177"/>
              <a:gd name="connsiteX370" fmla="*/ 1578591 w 4296696"/>
              <a:gd name="connsiteY370" fmla="*/ 1168340 h 4593177"/>
              <a:gd name="connsiteX371" fmla="*/ 1579054 w 4296696"/>
              <a:gd name="connsiteY371" fmla="*/ 1174511 h 4593177"/>
              <a:gd name="connsiteX372" fmla="*/ 1581677 w 4296696"/>
              <a:gd name="connsiteY372" fmla="*/ 1185467 h 4593177"/>
              <a:gd name="connsiteX373" fmla="*/ 1592169 w 4296696"/>
              <a:gd name="connsiteY373" fmla="*/ 1180529 h 4593177"/>
              <a:gd name="connsiteX374" fmla="*/ 1605130 w 4296696"/>
              <a:gd name="connsiteY374" fmla="*/ 1163094 h 4593177"/>
              <a:gd name="connsiteX375" fmla="*/ 1586924 w 4296696"/>
              <a:gd name="connsiteY375" fmla="*/ 1161550 h 4593177"/>
              <a:gd name="connsiteX376" fmla="*/ 1655740 w 4296696"/>
              <a:gd name="connsiteY376" fmla="*/ 1158311 h 4593177"/>
              <a:gd name="connsiteX377" fmla="*/ 1643396 w 4296696"/>
              <a:gd name="connsiteY377" fmla="*/ 1161860 h 4593177"/>
              <a:gd name="connsiteX378" fmla="*/ 1653271 w 4296696"/>
              <a:gd name="connsiteY378" fmla="*/ 1160472 h 4593177"/>
              <a:gd name="connsiteX379" fmla="*/ 571518 w 4296696"/>
              <a:gd name="connsiteY379" fmla="*/ 1133782 h 4593177"/>
              <a:gd name="connsiteX380" fmla="*/ 555935 w 4296696"/>
              <a:gd name="connsiteY380" fmla="*/ 1153993 h 4593177"/>
              <a:gd name="connsiteX381" fmla="*/ 531864 w 4296696"/>
              <a:gd name="connsiteY381" fmla="*/ 1159858 h 4593177"/>
              <a:gd name="connsiteX382" fmla="*/ 521526 w 4296696"/>
              <a:gd name="connsiteY382" fmla="*/ 1179452 h 4593177"/>
              <a:gd name="connsiteX383" fmla="*/ 511034 w 4296696"/>
              <a:gd name="connsiteY383" fmla="*/ 1199358 h 4593177"/>
              <a:gd name="connsiteX384" fmla="*/ 532326 w 4296696"/>
              <a:gd name="connsiteY384" fmla="*/ 1188712 h 4593177"/>
              <a:gd name="connsiteX385" fmla="*/ 540813 w 4296696"/>
              <a:gd name="connsiteY385" fmla="*/ 1162634 h 4593177"/>
              <a:gd name="connsiteX386" fmla="*/ 556088 w 4296696"/>
              <a:gd name="connsiteY386" fmla="*/ 1164795 h 4593177"/>
              <a:gd name="connsiteX387" fmla="*/ 570284 w 4296696"/>
              <a:gd name="connsiteY387" fmla="*/ 1162017 h 4593177"/>
              <a:gd name="connsiteX388" fmla="*/ 1368465 w 4296696"/>
              <a:gd name="connsiteY388" fmla="*/ 916396 h 4593177"/>
              <a:gd name="connsiteX389" fmla="*/ 1359642 w 4296696"/>
              <a:gd name="connsiteY389" fmla="*/ 920540 h 4593177"/>
              <a:gd name="connsiteX390" fmla="*/ 1360574 w 4296696"/>
              <a:gd name="connsiteY390" fmla="*/ 926362 h 4593177"/>
              <a:gd name="connsiteX391" fmla="*/ 1462559 w 4296696"/>
              <a:gd name="connsiteY391" fmla="*/ 872705 h 4593177"/>
              <a:gd name="connsiteX392" fmla="*/ 1458856 w 4296696"/>
              <a:gd name="connsiteY392" fmla="*/ 873323 h 4593177"/>
              <a:gd name="connsiteX393" fmla="*/ 1472281 w 4296696"/>
              <a:gd name="connsiteY393" fmla="*/ 875791 h 4593177"/>
              <a:gd name="connsiteX394" fmla="*/ 1469966 w 4296696"/>
              <a:gd name="connsiteY394" fmla="*/ 873323 h 4593177"/>
              <a:gd name="connsiteX395" fmla="*/ 1462559 w 4296696"/>
              <a:gd name="connsiteY395" fmla="*/ 872705 h 4593177"/>
              <a:gd name="connsiteX396" fmla="*/ 1472127 w 4296696"/>
              <a:gd name="connsiteY396" fmla="*/ 858819 h 4593177"/>
              <a:gd name="connsiteX397" fmla="*/ 1466109 w 4296696"/>
              <a:gd name="connsiteY397" fmla="*/ 862676 h 4593177"/>
              <a:gd name="connsiteX398" fmla="*/ 1481384 w 4296696"/>
              <a:gd name="connsiteY398" fmla="*/ 862523 h 4593177"/>
              <a:gd name="connsiteX399" fmla="*/ 1477835 w 4296696"/>
              <a:gd name="connsiteY399" fmla="*/ 860054 h 4593177"/>
              <a:gd name="connsiteX400" fmla="*/ 1472127 w 4296696"/>
              <a:gd name="connsiteY400" fmla="*/ 858819 h 4593177"/>
              <a:gd name="connsiteX401" fmla="*/ 657434 w 4296696"/>
              <a:gd name="connsiteY401" fmla="*/ 820554 h 4593177"/>
              <a:gd name="connsiteX402" fmla="*/ 635832 w 4296696"/>
              <a:gd name="connsiteY402" fmla="*/ 885359 h 4593177"/>
              <a:gd name="connsiteX403" fmla="*/ 617317 w 4296696"/>
              <a:gd name="connsiteY403" fmla="*/ 951861 h 4593177"/>
              <a:gd name="connsiteX404" fmla="*/ 606824 w 4296696"/>
              <a:gd name="connsiteY404" fmla="*/ 917760 h 4593177"/>
              <a:gd name="connsiteX405" fmla="*/ 615621 w 4296696"/>
              <a:gd name="connsiteY405" fmla="*/ 871009 h 4593177"/>
              <a:gd name="connsiteX406" fmla="*/ 632285 w 4296696"/>
              <a:gd name="connsiteY406" fmla="*/ 846629 h 4593177"/>
              <a:gd name="connsiteX407" fmla="*/ 657434 w 4296696"/>
              <a:gd name="connsiteY407" fmla="*/ 820554 h 4593177"/>
              <a:gd name="connsiteX408" fmla="*/ 1197629 w 4296696"/>
              <a:gd name="connsiteY408" fmla="*/ 653758 h 4593177"/>
              <a:gd name="connsiteX409" fmla="*/ 1193618 w 4296696"/>
              <a:gd name="connsiteY409" fmla="*/ 662555 h 4593177"/>
              <a:gd name="connsiteX410" fmla="*/ 1198556 w 4296696"/>
              <a:gd name="connsiteY410" fmla="*/ 677367 h 4593177"/>
              <a:gd name="connsiteX411" fmla="*/ 1214911 w 4296696"/>
              <a:gd name="connsiteY411" fmla="*/ 664868 h 4593177"/>
              <a:gd name="connsiteX412" fmla="*/ 1215837 w 4296696"/>
              <a:gd name="connsiteY412" fmla="*/ 656844 h 4593177"/>
              <a:gd name="connsiteX413" fmla="*/ 1209819 w 4296696"/>
              <a:gd name="connsiteY413" fmla="*/ 655302 h 4593177"/>
              <a:gd name="connsiteX414" fmla="*/ 1197629 w 4296696"/>
              <a:gd name="connsiteY414" fmla="*/ 653758 h 4593177"/>
              <a:gd name="connsiteX415" fmla="*/ 827161 w 4296696"/>
              <a:gd name="connsiteY415" fmla="*/ 547448 h 4593177"/>
              <a:gd name="connsiteX416" fmla="*/ 822070 w 4296696"/>
              <a:gd name="connsiteY416" fmla="*/ 559328 h 4593177"/>
              <a:gd name="connsiteX417" fmla="*/ 836573 w 4296696"/>
              <a:gd name="connsiteY417" fmla="*/ 574296 h 4593177"/>
              <a:gd name="connsiteX418" fmla="*/ 831636 w 4296696"/>
              <a:gd name="connsiteY418" fmla="*/ 590959 h 4593177"/>
              <a:gd name="connsiteX419" fmla="*/ 820064 w 4296696"/>
              <a:gd name="connsiteY419" fmla="*/ 602687 h 4593177"/>
              <a:gd name="connsiteX420" fmla="*/ 816206 w 4296696"/>
              <a:gd name="connsiteY420" fmla="*/ 644810 h 4593177"/>
              <a:gd name="connsiteX421" fmla="*/ 821760 w 4296696"/>
              <a:gd name="connsiteY421" fmla="*/ 686008 h 4593177"/>
              <a:gd name="connsiteX422" fmla="*/ 850151 w 4296696"/>
              <a:gd name="connsiteY422" fmla="*/ 631078 h 4593177"/>
              <a:gd name="connsiteX423" fmla="*/ 844443 w 4296696"/>
              <a:gd name="connsiteY423" fmla="*/ 589263 h 4593177"/>
              <a:gd name="connsiteX424" fmla="*/ 850768 w 4296696"/>
              <a:gd name="connsiteY424" fmla="*/ 588028 h 4593177"/>
              <a:gd name="connsiteX425" fmla="*/ 855244 w 4296696"/>
              <a:gd name="connsiteY425" fmla="*/ 581085 h 4593177"/>
              <a:gd name="connsiteX426" fmla="*/ 853083 w 4296696"/>
              <a:gd name="connsiteY426" fmla="*/ 569667 h 4593177"/>
              <a:gd name="connsiteX427" fmla="*/ 848609 w 4296696"/>
              <a:gd name="connsiteY427" fmla="*/ 558403 h 4593177"/>
              <a:gd name="connsiteX428" fmla="*/ 1298695 w 4296696"/>
              <a:gd name="connsiteY428" fmla="*/ 509491 h 4593177"/>
              <a:gd name="connsiteX429" fmla="*/ 1276322 w 4296696"/>
              <a:gd name="connsiteY429" fmla="*/ 544825 h 4593177"/>
              <a:gd name="connsiteX430" fmla="*/ 1251480 w 4296696"/>
              <a:gd name="connsiteY430" fmla="*/ 574141 h 4593177"/>
              <a:gd name="connsiteX431" fmla="*/ 1268762 w 4296696"/>
              <a:gd name="connsiteY431" fmla="*/ 597286 h 4593177"/>
              <a:gd name="connsiteX432" fmla="*/ 1317364 w 4296696"/>
              <a:gd name="connsiteY432" fmla="*/ 537265 h 4593177"/>
              <a:gd name="connsiteX433" fmla="*/ 1312427 w 4296696"/>
              <a:gd name="connsiteY433" fmla="*/ 520138 h 4593177"/>
              <a:gd name="connsiteX434" fmla="*/ 1298695 w 4296696"/>
              <a:gd name="connsiteY434" fmla="*/ 509491 h 4593177"/>
              <a:gd name="connsiteX435" fmla="*/ 1348224 w 4296696"/>
              <a:gd name="connsiteY435" fmla="*/ 456258 h 4593177"/>
              <a:gd name="connsiteX436" fmla="*/ 1319679 w 4296696"/>
              <a:gd name="connsiteY436" fmla="*/ 478632 h 4593177"/>
              <a:gd name="connsiteX437" fmla="*/ 1333720 w 4296696"/>
              <a:gd name="connsiteY437" fmla="*/ 511343 h 4593177"/>
              <a:gd name="connsiteX438" fmla="*/ 1354859 w 4296696"/>
              <a:gd name="connsiteY438" fmla="*/ 480328 h 4593177"/>
              <a:gd name="connsiteX439" fmla="*/ 1360877 w 4296696"/>
              <a:gd name="connsiteY439" fmla="*/ 481872 h 4593177"/>
              <a:gd name="connsiteX440" fmla="*/ 1367512 w 4296696"/>
              <a:gd name="connsiteY440" fmla="*/ 481254 h 4593177"/>
              <a:gd name="connsiteX441" fmla="*/ 1360414 w 4296696"/>
              <a:gd name="connsiteY441" fmla="*/ 468447 h 4593177"/>
              <a:gd name="connsiteX442" fmla="*/ 1348224 w 4296696"/>
              <a:gd name="connsiteY442" fmla="*/ 456258 h 4593177"/>
              <a:gd name="connsiteX443" fmla="*/ 1400994 w 4296696"/>
              <a:gd name="connsiteY443" fmla="*/ 404723 h 4593177"/>
              <a:gd name="connsiteX444" fmla="*/ 1394976 w 4296696"/>
              <a:gd name="connsiteY444" fmla="*/ 406265 h 4593177"/>
              <a:gd name="connsiteX445" fmla="*/ 1392817 w 4296696"/>
              <a:gd name="connsiteY445" fmla="*/ 411357 h 4593177"/>
              <a:gd name="connsiteX446" fmla="*/ 1397137 w 4296696"/>
              <a:gd name="connsiteY446" fmla="*/ 419072 h 4593177"/>
              <a:gd name="connsiteX447" fmla="*/ 1400377 w 4296696"/>
              <a:gd name="connsiteY447" fmla="*/ 418609 h 4593177"/>
              <a:gd name="connsiteX448" fmla="*/ 1403771 w 4296696"/>
              <a:gd name="connsiteY448" fmla="*/ 418147 h 4593177"/>
              <a:gd name="connsiteX449" fmla="*/ 1403771 w 4296696"/>
              <a:gd name="connsiteY449" fmla="*/ 410741 h 4593177"/>
              <a:gd name="connsiteX450" fmla="*/ 1400994 w 4296696"/>
              <a:gd name="connsiteY450" fmla="*/ 404723 h 4593177"/>
              <a:gd name="connsiteX451" fmla="*/ 1429848 w 4296696"/>
              <a:gd name="connsiteY451" fmla="*/ 370624 h 4593177"/>
              <a:gd name="connsiteX452" fmla="*/ 1435557 w 4296696"/>
              <a:gd name="connsiteY452" fmla="*/ 397471 h 4593177"/>
              <a:gd name="connsiteX453" fmla="*/ 1439414 w 4296696"/>
              <a:gd name="connsiteY453" fmla="*/ 383275 h 4593177"/>
              <a:gd name="connsiteX454" fmla="*/ 1437716 w 4296696"/>
              <a:gd name="connsiteY454" fmla="*/ 374481 h 4593177"/>
              <a:gd name="connsiteX455" fmla="*/ 1429848 w 4296696"/>
              <a:gd name="connsiteY455" fmla="*/ 370624 h 4593177"/>
              <a:gd name="connsiteX456" fmla="*/ 1211671 w 4296696"/>
              <a:gd name="connsiteY456" fmla="*/ 349793 h 4593177"/>
              <a:gd name="connsiteX457" fmla="*/ 1179731 w 4296696"/>
              <a:gd name="connsiteY457" fmla="*/ 374942 h 4593177"/>
              <a:gd name="connsiteX458" fmla="*/ 1151649 w 4296696"/>
              <a:gd name="connsiteY458" fmla="*/ 403952 h 4593177"/>
              <a:gd name="connsiteX459" fmla="*/ 1150415 w 4296696"/>
              <a:gd name="connsiteY459" fmla="*/ 415986 h 4593177"/>
              <a:gd name="connsiteX460" fmla="*/ 1152113 w 4296696"/>
              <a:gd name="connsiteY460" fmla="*/ 426479 h 4593177"/>
              <a:gd name="connsiteX461" fmla="*/ 1159056 w 4296696"/>
              <a:gd name="connsiteY461" fmla="*/ 421695 h 4593177"/>
              <a:gd name="connsiteX462" fmla="*/ 1161988 w 4296696"/>
              <a:gd name="connsiteY462" fmla="*/ 413518 h 4593177"/>
              <a:gd name="connsiteX463" fmla="*/ 1173251 w 4296696"/>
              <a:gd name="connsiteY463" fmla="*/ 395927 h 4593177"/>
              <a:gd name="connsiteX464" fmla="*/ 1191613 w 4296696"/>
              <a:gd name="connsiteY464" fmla="*/ 387749 h 4593177"/>
              <a:gd name="connsiteX465" fmla="*/ 1201642 w 4296696"/>
              <a:gd name="connsiteY465" fmla="*/ 368772 h 4593177"/>
              <a:gd name="connsiteX466" fmla="*/ 1211671 w 4296696"/>
              <a:gd name="connsiteY466" fmla="*/ 349793 h 4593177"/>
              <a:gd name="connsiteX467" fmla="*/ 1242530 w 4296696"/>
              <a:gd name="connsiteY467" fmla="*/ 308749 h 4593177"/>
              <a:gd name="connsiteX468" fmla="*/ 1220465 w 4296696"/>
              <a:gd name="connsiteY468" fmla="*/ 317699 h 4593177"/>
              <a:gd name="connsiteX469" fmla="*/ 1228027 w 4296696"/>
              <a:gd name="connsiteY469" fmla="*/ 327265 h 4593177"/>
              <a:gd name="connsiteX470" fmla="*/ 1227564 w 4296696"/>
              <a:gd name="connsiteY470" fmla="*/ 338991 h 4593177"/>
              <a:gd name="connsiteX471" fmla="*/ 1215683 w 4296696"/>
              <a:gd name="connsiteY471" fmla="*/ 347942 h 4593177"/>
              <a:gd name="connsiteX472" fmla="*/ 1238364 w 4296696"/>
              <a:gd name="connsiteY472" fmla="*/ 344855 h 4593177"/>
              <a:gd name="connsiteX473" fmla="*/ 1251325 w 4296696"/>
              <a:gd name="connsiteY473" fmla="*/ 324334 h 4593177"/>
              <a:gd name="connsiteX474" fmla="*/ 1252098 w 4296696"/>
              <a:gd name="connsiteY474" fmla="*/ 321402 h 4593177"/>
              <a:gd name="connsiteX475" fmla="*/ 1259658 w 4296696"/>
              <a:gd name="connsiteY475" fmla="*/ 323408 h 4593177"/>
              <a:gd name="connsiteX476" fmla="*/ 1267835 w 4296696"/>
              <a:gd name="connsiteY476" fmla="*/ 323254 h 4593177"/>
              <a:gd name="connsiteX477" fmla="*/ 1256572 w 4296696"/>
              <a:gd name="connsiteY477" fmla="*/ 315230 h 4593177"/>
              <a:gd name="connsiteX478" fmla="*/ 1242530 w 4296696"/>
              <a:gd name="connsiteY478" fmla="*/ 308749 h 4593177"/>
              <a:gd name="connsiteX479" fmla="*/ 1099188 w 4296696"/>
              <a:gd name="connsiteY479" fmla="*/ 273108 h 4593177"/>
              <a:gd name="connsiteX480" fmla="*/ 1083605 w 4296696"/>
              <a:gd name="connsiteY480" fmla="*/ 293319 h 4593177"/>
              <a:gd name="connsiteX481" fmla="*/ 1059534 w 4296696"/>
              <a:gd name="connsiteY481" fmla="*/ 299183 h 4593177"/>
              <a:gd name="connsiteX482" fmla="*/ 1049196 w 4296696"/>
              <a:gd name="connsiteY482" fmla="*/ 318778 h 4593177"/>
              <a:gd name="connsiteX483" fmla="*/ 1038704 w 4296696"/>
              <a:gd name="connsiteY483" fmla="*/ 338684 h 4593177"/>
              <a:gd name="connsiteX484" fmla="*/ 1059996 w 4296696"/>
              <a:gd name="connsiteY484" fmla="*/ 328038 h 4593177"/>
              <a:gd name="connsiteX485" fmla="*/ 1068483 w 4296696"/>
              <a:gd name="connsiteY485" fmla="*/ 301960 h 4593177"/>
              <a:gd name="connsiteX486" fmla="*/ 1083759 w 4296696"/>
              <a:gd name="connsiteY486" fmla="*/ 304121 h 4593177"/>
              <a:gd name="connsiteX487" fmla="*/ 1097954 w 4296696"/>
              <a:gd name="connsiteY487" fmla="*/ 301343 h 4593177"/>
              <a:gd name="connsiteX488" fmla="*/ 1132053 w 4296696"/>
              <a:gd name="connsiteY488" fmla="*/ 248420 h 4593177"/>
              <a:gd name="connsiteX489" fmla="*/ 1125881 w 4296696"/>
              <a:gd name="connsiteY489" fmla="*/ 250116 h 4593177"/>
              <a:gd name="connsiteX490" fmla="*/ 1123566 w 4296696"/>
              <a:gd name="connsiteY490" fmla="*/ 255363 h 4593177"/>
              <a:gd name="connsiteX491" fmla="*/ 1134676 w 4296696"/>
              <a:gd name="connsiteY491" fmla="*/ 261998 h 4593177"/>
              <a:gd name="connsiteX492" fmla="*/ 1134831 w 4296696"/>
              <a:gd name="connsiteY492" fmla="*/ 254436 h 4593177"/>
              <a:gd name="connsiteX493" fmla="*/ 1132053 w 4296696"/>
              <a:gd name="connsiteY493" fmla="*/ 248420 h 4593177"/>
              <a:gd name="connsiteX494" fmla="*/ 1703881 w 4296696"/>
              <a:gd name="connsiteY494" fmla="*/ 227436 h 4593177"/>
              <a:gd name="connsiteX495" fmla="*/ 1709435 w 4296696"/>
              <a:gd name="connsiteY495" fmla="*/ 239316 h 4593177"/>
              <a:gd name="connsiteX496" fmla="*/ 1710514 w 4296696"/>
              <a:gd name="connsiteY496" fmla="*/ 234225 h 4593177"/>
              <a:gd name="connsiteX497" fmla="*/ 1706657 w 4296696"/>
              <a:gd name="connsiteY497" fmla="*/ 228824 h 4593177"/>
              <a:gd name="connsiteX498" fmla="*/ 1347762 w 4296696"/>
              <a:gd name="connsiteY498" fmla="*/ 215709 h 4593177"/>
              <a:gd name="connsiteX499" fmla="*/ 1349458 w 4296696"/>
              <a:gd name="connsiteY499" fmla="*/ 223577 h 4593177"/>
              <a:gd name="connsiteX500" fmla="*/ 1356864 w 4296696"/>
              <a:gd name="connsiteY500" fmla="*/ 228514 h 4593177"/>
              <a:gd name="connsiteX501" fmla="*/ 1357791 w 4296696"/>
              <a:gd name="connsiteY501" fmla="*/ 222806 h 4593177"/>
              <a:gd name="connsiteX502" fmla="*/ 1353625 w 4296696"/>
              <a:gd name="connsiteY502" fmla="*/ 217714 h 4593177"/>
              <a:gd name="connsiteX503" fmla="*/ 1725019 w 4296696"/>
              <a:gd name="connsiteY503" fmla="*/ 214011 h 4593177"/>
              <a:gd name="connsiteX504" fmla="*/ 1717767 w 4296696"/>
              <a:gd name="connsiteY504" fmla="*/ 216326 h 4593177"/>
              <a:gd name="connsiteX505" fmla="*/ 1727642 w 4296696"/>
              <a:gd name="connsiteY505" fmla="*/ 224657 h 4593177"/>
              <a:gd name="connsiteX506" fmla="*/ 1727642 w 4296696"/>
              <a:gd name="connsiteY506" fmla="*/ 218949 h 4593177"/>
              <a:gd name="connsiteX507" fmla="*/ 1725019 w 4296696"/>
              <a:gd name="connsiteY507" fmla="*/ 214011 h 4593177"/>
              <a:gd name="connsiteX508" fmla="*/ 1436020 w 4296696"/>
              <a:gd name="connsiteY508" fmla="*/ 157384 h 4593177"/>
              <a:gd name="connsiteX509" fmla="*/ 1445740 w 4296696"/>
              <a:gd name="connsiteY509" fmla="*/ 167568 h 4593177"/>
              <a:gd name="connsiteX510" fmla="*/ 1447283 w 4296696"/>
              <a:gd name="connsiteY510" fmla="*/ 162013 h 4593177"/>
              <a:gd name="connsiteX511" fmla="*/ 1445740 w 4296696"/>
              <a:gd name="connsiteY511" fmla="*/ 157847 h 4593177"/>
              <a:gd name="connsiteX512" fmla="*/ 1259194 w 4296696"/>
              <a:gd name="connsiteY512" fmla="*/ 40425 h 4593177"/>
              <a:gd name="connsiteX513" fmla="*/ 1237439 w 4296696"/>
              <a:gd name="connsiteY513" fmla="*/ 70052 h 4593177"/>
              <a:gd name="connsiteX514" fmla="*/ 1215991 w 4296696"/>
              <a:gd name="connsiteY514" fmla="*/ 99522 h 4593177"/>
              <a:gd name="connsiteX515" fmla="*/ 1210746 w 4296696"/>
              <a:gd name="connsiteY515" fmla="*/ 74526 h 4593177"/>
              <a:gd name="connsiteX516" fmla="*/ 1222009 w 4296696"/>
              <a:gd name="connsiteY516" fmla="*/ 51381 h 4593177"/>
              <a:gd name="connsiteX517" fmla="*/ 1237285 w 4296696"/>
              <a:gd name="connsiteY517" fmla="*/ 44747 h 4593177"/>
              <a:gd name="connsiteX518" fmla="*/ 1259194 w 4296696"/>
              <a:gd name="connsiteY518" fmla="*/ 40425 h 4593177"/>
              <a:gd name="connsiteX519" fmla="*/ 1716532 w 4296696"/>
              <a:gd name="connsiteY519" fmla="*/ 0 h 4593177"/>
              <a:gd name="connsiteX520" fmla="*/ 1733814 w 4296696"/>
              <a:gd name="connsiteY520" fmla="*/ 20831 h 4593177"/>
              <a:gd name="connsiteX521" fmla="*/ 1712675 w 4296696"/>
              <a:gd name="connsiteY521" fmla="*/ 45826 h 4593177"/>
              <a:gd name="connsiteX522" fmla="*/ 1691691 w 4296696"/>
              <a:gd name="connsiteY522" fmla="*/ 65886 h 4593177"/>
              <a:gd name="connsiteX523" fmla="*/ 1675027 w 4296696"/>
              <a:gd name="connsiteY523" fmla="*/ 73138 h 4593177"/>
              <a:gd name="connsiteX524" fmla="*/ 1652962 w 4296696"/>
              <a:gd name="connsiteY524" fmla="*/ 61719 h 4593177"/>
              <a:gd name="connsiteX525" fmla="*/ 1651110 w 4296696"/>
              <a:gd name="connsiteY525" fmla="*/ 73446 h 4593177"/>
              <a:gd name="connsiteX526" fmla="*/ 1628583 w 4296696"/>
              <a:gd name="connsiteY526" fmla="*/ 94584 h 4593177"/>
              <a:gd name="connsiteX527" fmla="*/ 1639693 w 4296696"/>
              <a:gd name="connsiteY527" fmla="*/ 100139 h 4593177"/>
              <a:gd name="connsiteX528" fmla="*/ 1623029 w 4296696"/>
              <a:gd name="connsiteY528" fmla="*/ 108162 h 4593177"/>
              <a:gd name="connsiteX529" fmla="*/ 1612227 w 4296696"/>
              <a:gd name="connsiteY529" fmla="*/ 135011 h 4593177"/>
              <a:gd name="connsiteX530" fmla="*/ 1587386 w 4296696"/>
              <a:gd name="connsiteY530" fmla="*/ 139485 h 4593177"/>
              <a:gd name="connsiteX531" fmla="*/ 1578282 w 4296696"/>
              <a:gd name="connsiteY531" fmla="*/ 164173 h 4593177"/>
              <a:gd name="connsiteX532" fmla="*/ 1550354 w 4296696"/>
              <a:gd name="connsiteY532" fmla="*/ 177443 h 4593177"/>
              <a:gd name="connsiteX533" fmla="*/ 1533998 w 4296696"/>
              <a:gd name="connsiteY533" fmla="*/ 195959 h 4593177"/>
              <a:gd name="connsiteX534" fmla="*/ 1533073 w 4296696"/>
              <a:gd name="connsiteY534" fmla="*/ 227897 h 4593177"/>
              <a:gd name="connsiteX535" fmla="*/ 1513940 w 4296696"/>
              <a:gd name="connsiteY535" fmla="*/ 257215 h 4593177"/>
              <a:gd name="connsiteX536" fmla="*/ 1499745 w 4296696"/>
              <a:gd name="connsiteY536" fmla="*/ 271256 h 4593177"/>
              <a:gd name="connsiteX537" fmla="*/ 1493263 w 4296696"/>
              <a:gd name="connsiteY537" fmla="*/ 293165 h 4593177"/>
              <a:gd name="connsiteX538" fmla="*/ 1481383 w 4296696"/>
              <a:gd name="connsiteY538" fmla="*/ 298874 h 4593177"/>
              <a:gd name="connsiteX539" fmla="*/ 1474903 w 4296696"/>
              <a:gd name="connsiteY539" fmla="*/ 311218 h 4593177"/>
              <a:gd name="connsiteX540" fmla="*/ 1477063 w 4296696"/>
              <a:gd name="connsiteY540" fmla="*/ 326030 h 4593177"/>
              <a:gd name="connsiteX541" fmla="*/ 1479377 w 4296696"/>
              <a:gd name="connsiteY541" fmla="*/ 340843 h 4593177"/>
              <a:gd name="connsiteX542" fmla="*/ 1502521 w 4296696"/>
              <a:gd name="connsiteY542" fmla="*/ 321402 h 4593177"/>
              <a:gd name="connsiteX543" fmla="*/ 1523352 w 4296696"/>
              <a:gd name="connsiteY543" fmla="*/ 301343 h 4593177"/>
              <a:gd name="connsiteX544" fmla="*/ 1539708 w 4296696"/>
              <a:gd name="connsiteY544" fmla="*/ 280976 h 4593177"/>
              <a:gd name="connsiteX545" fmla="*/ 1565013 w 4296696"/>
              <a:gd name="connsiteY545" fmla="*/ 271410 h 4593177"/>
              <a:gd name="connsiteX546" fmla="*/ 1576430 w 4296696"/>
              <a:gd name="connsiteY546" fmla="*/ 235767 h 4593177"/>
              <a:gd name="connsiteX547" fmla="*/ 1633983 w 4296696"/>
              <a:gd name="connsiteY547" fmla="*/ 216480 h 4593177"/>
              <a:gd name="connsiteX548" fmla="*/ 1676415 w 4296696"/>
              <a:gd name="connsiteY548" fmla="*/ 166488 h 4593177"/>
              <a:gd name="connsiteX549" fmla="*/ 1704652 w 4296696"/>
              <a:gd name="connsiteY549" fmla="*/ 170191 h 4593177"/>
              <a:gd name="connsiteX550" fmla="*/ 1732579 w 4296696"/>
              <a:gd name="connsiteY550" fmla="*/ 174511 h 4593177"/>
              <a:gd name="connsiteX551" fmla="*/ 1743842 w 4296696"/>
              <a:gd name="connsiteY551" fmla="*/ 146738 h 4593177"/>
              <a:gd name="connsiteX552" fmla="*/ 1751866 w 4296696"/>
              <a:gd name="connsiteY552" fmla="*/ 151366 h 4593177"/>
              <a:gd name="connsiteX553" fmla="*/ 1759582 w 4296696"/>
              <a:gd name="connsiteY553" fmla="*/ 160624 h 4593177"/>
              <a:gd name="connsiteX554" fmla="*/ 1756342 w 4296696"/>
              <a:gd name="connsiteY554" fmla="*/ 172813 h 4593177"/>
              <a:gd name="connsiteX555" fmla="*/ 1740295 w 4296696"/>
              <a:gd name="connsiteY555" fmla="*/ 188243 h 4593177"/>
              <a:gd name="connsiteX556" fmla="*/ 1739522 w 4296696"/>
              <a:gd name="connsiteY556" fmla="*/ 199660 h 4593177"/>
              <a:gd name="connsiteX557" fmla="*/ 1741683 w 4296696"/>
              <a:gd name="connsiteY557" fmla="*/ 210462 h 4593177"/>
              <a:gd name="connsiteX558" fmla="*/ 1744460 w 4296696"/>
              <a:gd name="connsiteY558" fmla="*/ 202748 h 4593177"/>
              <a:gd name="connsiteX559" fmla="*/ 1772389 w 4296696"/>
              <a:gd name="connsiteY559" fmla="*/ 198272 h 4593177"/>
              <a:gd name="connsiteX560" fmla="*/ 1793527 w 4296696"/>
              <a:gd name="connsiteY560" fmla="*/ 185620 h 4593177"/>
              <a:gd name="connsiteX561" fmla="*/ 1806334 w 4296696"/>
              <a:gd name="connsiteY561" fmla="*/ 179295 h 4593177"/>
              <a:gd name="connsiteX562" fmla="*/ 1814819 w 4296696"/>
              <a:gd name="connsiteY562" fmla="*/ 165717 h 4593177"/>
              <a:gd name="connsiteX563" fmla="*/ 1836730 w 4296696"/>
              <a:gd name="connsiteY563" fmla="*/ 167876 h 4593177"/>
              <a:gd name="connsiteX564" fmla="*/ 1844445 w 4296696"/>
              <a:gd name="connsiteY564" fmla="*/ 156766 h 4593177"/>
              <a:gd name="connsiteX565" fmla="*/ 1857098 w 4296696"/>
              <a:gd name="connsiteY565" fmla="*/ 151675 h 4593177"/>
              <a:gd name="connsiteX566" fmla="*/ 1865585 w 4296696"/>
              <a:gd name="connsiteY566" fmla="*/ 133005 h 4593177"/>
              <a:gd name="connsiteX567" fmla="*/ 1878545 w 4296696"/>
              <a:gd name="connsiteY567" fmla="*/ 133313 h 4593177"/>
              <a:gd name="connsiteX568" fmla="*/ 1895827 w 4296696"/>
              <a:gd name="connsiteY568" fmla="*/ 119735 h 4593177"/>
              <a:gd name="connsiteX569" fmla="*/ 1920051 w 4296696"/>
              <a:gd name="connsiteY569" fmla="*/ 116649 h 4593177"/>
              <a:gd name="connsiteX570" fmla="*/ 1949213 w 4296696"/>
              <a:gd name="connsiteY570" fmla="*/ 108162 h 4593177"/>
              <a:gd name="connsiteX571" fmla="*/ 1965106 w 4296696"/>
              <a:gd name="connsiteY571" fmla="*/ 104923 h 4593177"/>
              <a:gd name="connsiteX572" fmla="*/ 1980226 w 4296696"/>
              <a:gd name="connsiteY572" fmla="*/ 105386 h 4593177"/>
              <a:gd name="connsiteX573" fmla="*/ 1986861 w 4296696"/>
              <a:gd name="connsiteY573" fmla="*/ 96282 h 4593177"/>
              <a:gd name="connsiteX574" fmla="*/ 1997354 w 4296696"/>
              <a:gd name="connsiteY574" fmla="*/ 93505 h 4593177"/>
              <a:gd name="connsiteX575" fmla="*/ 2014172 w 4296696"/>
              <a:gd name="connsiteY575" fmla="*/ 80544 h 4593177"/>
              <a:gd name="connsiteX576" fmla="*/ 2035002 w 4296696"/>
              <a:gd name="connsiteY576" fmla="*/ 77920 h 4593177"/>
              <a:gd name="connsiteX577" fmla="*/ 2040094 w 4296696"/>
              <a:gd name="connsiteY577" fmla="*/ 74217 h 4593177"/>
              <a:gd name="connsiteX578" fmla="*/ 2045958 w 4296696"/>
              <a:gd name="connsiteY578" fmla="*/ 76995 h 4593177"/>
              <a:gd name="connsiteX579" fmla="*/ 2050278 w 4296696"/>
              <a:gd name="connsiteY579" fmla="*/ 85944 h 4593177"/>
              <a:gd name="connsiteX580" fmla="*/ 2031916 w 4296696"/>
              <a:gd name="connsiteY580" fmla="*/ 98597 h 4593177"/>
              <a:gd name="connsiteX581" fmla="*/ 2022351 w 4296696"/>
              <a:gd name="connsiteY581" fmla="*/ 101373 h 4593177"/>
              <a:gd name="connsiteX582" fmla="*/ 2014944 w 4296696"/>
              <a:gd name="connsiteY582" fmla="*/ 108935 h 4593177"/>
              <a:gd name="connsiteX583" fmla="*/ 1996119 w 4296696"/>
              <a:gd name="connsiteY583" fmla="*/ 118501 h 4593177"/>
              <a:gd name="connsiteX584" fmla="*/ 1988096 w 4296696"/>
              <a:gd name="connsiteY584" fmla="*/ 134084 h 4593177"/>
              <a:gd name="connsiteX585" fmla="*/ 1973900 w 4296696"/>
              <a:gd name="connsiteY585" fmla="*/ 134240 h 4593177"/>
              <a:gd name="connsiteX586" fmla="*/ 1951528 w 4296696"/>
              <a:gd name="connsiteY586" fmla="*/ 162631 h 4593177"/>
              <a:gd name="connsiteX587" fmla="*/ 1918817 w 4296696"/>
              <a:gd name="connsiteY587" fmla="*/ 190712 h 4593177"/>
              <a:gd name="connsiteX588" fmla="*/ 1881785 w 4296696"/>
              <a:gd name="connsiteY588" fmla="*/ 215246 h 4593177"/>
              <a:gd name="connsiteX589" fmla="*/ 1846452 w 4296696"/>
              <a:gd name="connsiteY589" fmla="*/ 231293 h 4593177"/>
              <a:gd name="connsiteX590" fmla="*/ 1834262 w 4296696"/>
              <a:gd name="connsiteY590" fmla="*/ 251197 h 4593177"/>
              <a:gd name="connsiteX591" fmla="*/ 1822226 w 4296696"/>
              <a:gd name="connsiteY591" fmla="*/ 271564 h 4593177"/>
              <a:gd name="connsiteX592" fmla="*/ 1812506 w 4296696"/>
              <a:gd name="connsiteY592" fmla="*/ 271101 h 4593177"/>
              <a:gd name="connsiteX593" fmla="*/ 1806796 w 4296696"/>
              <a:gd name="connsiteY593" fmla="*/ 279741 h 4593177"/>
              <a:gd name="connsiteX594" fmla="*/ 1795687 w 4296696"/>
              <a:gd name="connsiteY594" fmla="*/ 294246 h 4593177"/>
              <a:gd name="connsiteX595" fmla="*/ 1786429 w 4296696"/>
              <a:gd name="connsiteY595" fmla="*/ 303194 h 4593177"/>
              <a:gd name="connsiteX596" fmla="*/ 1764982 w 4296696"/>
              <a:gd name="connsiteY596" fmla="*/ 320785 h 4593177"/>
              <a:gd name="connsiteX597" fmla="*/ 1754335 w 4296696"/>
              <a:gd name="connsiteY597" fmla="*/ 323408 h 4593177"/>
              <a:gd name="connsiteX598" fmla="*/ 1748626 w 4296696"/>
              <a:gd name="connsiteY598" fmla="*/ 332975 h 4593177"/>
              <a:gd name="connsiteX599" fmla="*/ 1747546 w 4296696"/>
              <a:gd name="connsiteY599" fmla="*/ 346861 h 4593177"/>
              <a:gd name="connsiteX600" fmla="*/ 1699251 w 4296696"/>
              <a:gd name="connsiteY600" fmla="*/ 415369 h 4593177"/>
              <a:gd name="connsiteX601" fmla="*/ 1685673 w 4296696"/>
              <a:gd name="connsiteY601" fmla="*/ 418301 h 4593177"/>
              <a:gd name="connsiteX602" fmla="*/ 1673483 w 4296696"/>
              <a:gd name="connsiteY602" fmla="*/ 427867 h 4593177"/>
              <a:gd name="connsiteX603" fmla="*/ 1667466 w 4296696"/>
              <a:gd name="connsiteY603" fmla="*/ 441445 h 4593177"/>
              <a:gd name="connsiteX604" fmla="*/ 1657745 w 4296696"/>
              <a:gd name="connsiteY604" fmla="*/ 451320 h 4593177"/>
              <a:gd name="connsiteX605" fmla="*/ 1653425 w 4296696"/>
              <a:gd name="connsiteY605" fmla="*/ 470608 h 4593177"/>
              <a:gd name="connsiteX606" fmla="*/ 1637686 w 4296696"/>
              <a:gd name="connsiteY606" fmla="*/ 479094 h 4593177"/>
              <a:gd name="connsiteX607" fmla="*/ 1612536 w 4296696"/>
              <a:gd name="connsiteY607" fmla="*/ 510109 h 4593177"/>
              <a:gd name="connsiteX608" fmla="*/ 1582756 w 4296696"/>
              <a:gd name="connsiteY608" fmla="*/ 531247 h 4593177"/>
              <a:gd name="connsiteX609" fmla="*/ 1568870 w 4296696"/>
              <a:gd name="connsiteY609" fmla="*/ 547602 h 4593177"/>
              <a:gd name="connsiteX610" fmla="*/ 1546497 w 4296696"/>
              <a:gd name="connsiteY610" fmla="*/ 590651 h 4593177"/>
              <a:gd name="connsiteX611" fmla="*/ 1523815 w 4296696"/>
              <a:gd name="connsiteY611" fmla="*/ 634318 h 4593177"/>
              <a:gd name="connsiteX612" fmla="*/ 1511935 w 4296696"/>
              <a:gd name="connsiteY612" fmla="*/ 642958 h 4593177"/>
              <a:gd name="connsiteX613" fmla="*/ 1486474 w 4296696"/>
              <a:gd name="connsiteY613" fmla="*/ 674435 h 4593177"/>
              <a:gd name="connsiteX614" fmla="*/ 1463021 w 4296696"/>
              <a:gd name="connsiteY614" fmla="*/ 704060 h 4593177"/>
              <a:gd name="connsiteX615" fmla="*/ 1447283 w 4296696"/>
              <a:gd name="connsiteY615" fmla="*/ 723501 h 4593177"/>
              <a:gd name="connsiteX616" fmla="*/ 1432625 w 4296696"/>
              <a:gd name="connsiteY616" fmla="*/ 742172 h 4593177"/>
              <a:gd name="connsiteX617" fmla="*/ 1407629 w 4296696"/>
              <a:gd name="connsiteY617" fmla="*/ 790467 h 4593177"/>
              <a:gd name="connsiteX618" fmla="*/ 1388341 w 4296696"/>
              <a:gd name="connsiteY618" fmla="*/ 828579 h 4593177"/>
              <a:gd name="connsiteX619" fmla="*/ 1391736 w 4296696"/>
              <a:gd name="connsiteY619" fmla="*/ 839071 h 4593177"/>
              <a:gd name="connsiteX620" fmla="*/ 1381244 w 4296696"/>
              <a:gd name="connsiteY620" fmla="*/ 841540 h 4593177"/>
              <a:gd name="connsiteX621" fmla="*/ 1364426 w 4296696"/>
              <a:gd name="connsiteY621" fmla="*/ 866072 h 4593177"/>
              <a:gd name="connsiteX622" fmla="*/ 1360414 w 4296696"/>
              <a:gd name="connsiteY622" fmla="*/ 871319 h 4593177"/>
              <a:gd name="connsiteX623" fmla="*/ 1359489 w 4296696"/>
              <a:gd name="connsiteY623" fmla="*/ 876410 h 4593177"/>
              <a:gd name="connsiteX624" fmla="*/ 1364888 w 4296696"/>
              <a:gd name="connsiteY624" fmla="*/ 886285 h 4593177"/>
              <a:gd name="connsiteX625" fmla="*/ 1359642 w 4296696"/>
              <a:gd name="connsiteY625" fmla="*/ 886902 h 4593177"/>
              <a:gd name="connsiteX626" fmla="*/ 1357791 w 4296696"/>
              <a:gd name="connsiteY626" fmla="*/ 888291 h 4593177"/>
              <a:gd name="connsiteX627" fmla="*/ 1363192 w 4296696"/>
              <a:gd name="connsiteY627" fmla="*/ 889371 h 4593177"/>
              <a:gd name="connsiteX628" fmla="*/ 1367666 w 4296696"/>
              <a:gd name="connsiteY628" fmla="*/ 889988 h 4593177"/>
              <a:gd name="connsiteX629" fmla="*/ 1369517 w 4296696"/>
              <a:gd name="connsiteY629" fmla="*/ 895080 h 4593177"/>
              <a:gd name="connsiteX630" fmla="*/ 1360414 w 4296696"/>
              <a:gd name="connsiteY630" fmla="*/ 895697 h 4593177"/>
              <a:gd name="connsiteX631" fmla="*/ 1358871 w 4296696"/>
              <a:gd name="connsiteY631" fmla="*/ 902949 h 4593177"/>
              <a:gd name="connsiteX632" fmla="*/ 1363346 w 4296696"/>
              <a:gd name="connsiteY632" fmla="*/ 912053 h 4593177"/>
              <a:gd name="connsiteX633" fmla="*/ 1369237 w 4296696"/>
              <a:gd name="connsiteY633" fmla="*/ 915421 h 4593177"/>
              <a:gd name="connsiteX634" fmla="*/ 1375691 w 4296696"/>
              <a:gd name="connsiteY634" fmla="*/ 907268 h 4593177"/>
              <a:gd name="connsiteX635" fmla="*/ 1394668 w 4296696"/>
              <a:gd name="connsiteY635" fmla="*/ 855733 h 4593177"/>
              <a:gd name="connsiteX636" fmla="*/ 1427072 w 4296696"/>
              <a:gd name="connsiteY636" fmla="*/ 844007 h 4593177"/>
              <a:gd name="connsiteX637" fmla="*/ 1457931 w 4296696"/>
              <a:gd name="connsiteY637" fmla="*/ 835212 h 4593177"/>
              <a:gd name="connsiteX638" fmla="*/ 1454845 w 4296696"/>
              <a:gd name="connsiteY638" fmla="*/ 813301 h 4593177"/>
              <a:gd name="connsiteX639" fmla="*/ 1464874 w 4296696"/>
              <a:gd name="connsiteY639" fmla="*/ 813764 h 4593177"/>
              <a:gd name="connsiteX640" fmla="*/ 1476910 w 4296696"/>
              <a:gd name="connsiteY640" fmla="*/ 817622 h 4593177"/>
              <a:gd name="connsiteX641" fmla="*/ 1480150 w 4296696"/>
              <a:gd name="connsiteY641" fmla="*/ 826262 h 4593177"/>
              <a:gd name="connsiteX642" fmla="*/ 1473207 w 4296696"/>
              <a:gd name="connsiteY642" fmla="*/ 840304 h 4593177"/>
              <a:gd name="connsiteX643" fmla="*/ 1479070 w 4296696"/>
              <a:gd name="connsiteY643" fmla="*/ 846629 h 4593177"/>
              <a:gd name="connsiteX644" fmla="*/ 1487402 w 4296696"/>
              <a:gd name="connsiteY644" fmla="*/ 851259 h 4593177"/>
              <a:gd name="connsiteX645" fmla="*/ 1485551 w 4296696"/>
              <a:gd name="connsiteY645" fmla="*/ 846629 h 4593177"/>
              <a:gd name="connsiteX646" fmla="*/ 1509004 w 4296696"/>
              <a:gd name="connsiteY646" fmla="*/ 836754 h 4593177"/>
              <a:gd name="connsiteX647" fmla="*/ 1520885 w 4296696"/>
              <a:gd name="connsiteY647" fmla="*/ 825491 h 4593177"/>
              <a:gd name="connsiteX648" fmla="*/ 1528291 w 4296696"/>
              <a:gd name="connsiteY648" fmla="*/ 819627 h 4593177"/>
              <a:gd name="connsiteX649" fmla="*/ 1528445 w 4296696"/>
              <a:gd name="connsiteY649" fmla="*/ 809598 h 4593177"/>
              <a:gd name="connsiteX650" fmla="*/ 1547114 w 4296696"/>
              <a:gd name="connsiteY650" fmla="*/ 809290 h 4593177"/>
              <a:gd name="connsiteX651" fmla="*/ 1547732 w 4296696"/>
              <a:gd name="connsiteY651" fmla="*/ 800803 h 4593177"/>
              <a:gd name="connsiteX652" fmla="*/ 1551898 w 4296696"/>
              <a:gd name="connsiteY652" fmla="*/ 795403 h 4593177"/>
              <a:gd name="connsiteX653" fmla="*/ 1559922 w 4296696"/>
              <a:gd name="connsiteY653" fmla="*/ 789540 h 4593177"/>
              <a:gd name="connsiteX654" fmla="*/ 1567791 w 4296696"/>
              <a:gd name="connsiteY654" fmla="*/ 761611 h 4593177"/>
              <a:gd name="connsiteX655" fmla="*/ 1583838 w 4296696"/>
              <a:gd name="connsiteY655" fmla="*/ 753588 h 4593177"/>
              <a:gd name="connsiteX656" fmla="*/ 1603279 w 4296696"/>
              <a:gd name="connsiteY656" fmla="*/ 725197 h 4593177"/>
              <a:gd name="connsiteX657" fmla="*/ 1633677 w 4296696"/>
              <a:gd name="connsiteY657" fmla="*/ 705293 h 4593177"/>
              <a:gd name="connsiteX658" fmla="*/ 1669935 w 4296696"/>
              <a:gd name="connsiteY658" fmla="*/ 674126 h 4593177"/>
              <a:gd name="connsiteX659" fmla="*/ 1710516 w 4296696"/>
              <a:gd name="connsiteY659" fmla="*/ 647894 h 4593177"/>
              <a:gd name="connsiteX660" fmla="*/ 1718232 w 4296696"/>
              <a:gd name="connsiteY660" fmla="*/ 632001 h 4593177"/>
              <a:gd name="connsiteX661" fmla="*/ 1732118 w 4296696"/>
              <a:gd name="connsiteY661" fmla="*/ 620892 h 4593177"/>
              <a:gd name="connsiteX662" fmla="*/ 1752948 w 4296696"/>
              <a:gd name="connsiteY662" fmla="*/ 592964 h 4593177"/>
              <a:gd name="connsiteX663" fmla="*/ 1781493 w 4296696"/>
              <a:gd name="connsiteY663" fmla="*/ 573678 h 4593177"/>
              <a:gd name="connsiteX664" fmla="*/ 1787974 w 4296696"/>
              <a:gd name="connsiteY664" fmla="*/ 565654 h 4593177"/>
              <a:gd name="connsiteX665" fmla="*/ 1796769 w 4296696"/>
              <a:gd name="connsiteY665" fmla="*/ 564110 h 4593177"/>
              <a:gd name="connsiteX666" fmla="*/ 1804329 w 4296696"/>
              <a:gd name="connsiteY666" fmla="*/ 570592 h 4593177"/>
              <a:gd name="connsiteX667" fmla="*/ 1780412 w 4296696"/>
              <a:gd name="connsiteY667" fmla="*/ 599446 h 4593177"/>
              <a:gd name="connsiteX668" fmla="*/ 1767451 w 4296696"/>
              <a:gd name="connsiteY668" fmla="*/ 610400 h 4593177"/>
              <a:gd name="connsiteX669" fmla="*/ 1758349 w 4296696"/>
              <a:gd name="connsiteY669" fmla="*/ 625522 h 4593177"/>
              <a:gd name="connsiteX670" fmla="*/ 1733661 w 4296696"/>
              <a:gd name="connsiteY670" fmla="*/ 650980 h 4593177"/>
              <a:gd name="connsiteX671" fmla="*/ 1724711 w 4296696"/>
              <a:gd name="connsiteY671" fmla="*/ 675822 h 4593177"/>
              <a:gd name="connsiteX672" fmla="*/ 1705732 w 4296696"/>
              <a:gd name="connsiteY672" fmla="*/ 686777 h 4593177"/>
              <a:gd name="connsiteX673" fmla="*/ 1640620 w 4296696"/>
              <a:gd name="connsiteY673" fmla="*/ 795403 h 4593177"/>
              <a:gd name="connsiteX674" fmla="*/ 1618708 w 4296696"/>
              <a:gd name="connsiteY674" fmla="*/ 824565 h 4593177"/>
              <a:gd name="connsiteX675" fmla="*/ 1608062 w 4296696"/>
              <a:gd name="connsiteY675" fmla="*/ 837989 h 4593177"/>
              <a:gd name="connsiteX676" fmla="*/ 1605440 w 4296696"/>
              <a:gd name="connsiteY676" fmla="*/ 840767 h 4593177"/>
              <a:gd name="connsiteX677" fmla="*/ 1604051 w 4296696"/>
              <a:gd name="connsiteY677" fmla="*/ 841692 h 4593177"/>
              <a:gd name="connsiteX678" fmla="*/ 1589547 w 4296696"/>
              <a:gd name="connsiteY678" fmla="*/ 846783 h 4593177"/>
              <a:gd name="connsiteX679" fmla="*/ 1593404 w 4296696"/>
              <a:gd name="connsiteY679" fmla="*/ 855116 h 4593177"/>
              <a:gd name="connsiteX680" fmla="*/ 1598187 w 4296696"/>
              <a:gd name="connsiteY680" fmla="*/ 862213 h 4593177"/>
              <a:gd name="connsiteX681" fmla="*/ 1590164 w 4296696"/>
              <a:gd name="connsiteY681" fmla="*/ 862369 h 4593177"/>
              <a:gd name="connsiteX682" fmla="*/ 1591708 w 4296696"/>
              <a:gd name="connsiteY682" fmla="*/ 865145 h 4593177"/>
              <a:gd name="connsiteX683" fmla="*/ 1593096 w 4296696"/>
              <a:gd name="connsiteY683" fmla="*/ 869466 h 4593177"/>
              <a:gd name="connsiteX684" fmla="*/ 1592015 w 4296696"/>
              <a:gd name="connsiteY684" fmla="*/ 872244 h 4593177"/>
              <a:gd name="connsiteX685" fmla="*/ 1586770 w 4296696"/>
              <a:gd name="connsiteY685" fmla="*/ 878106 h 4593177"/>
              <a:gd name="connsiteX686" fmla="*/ 1578900 w 4296696"/>
              <a:gd name="connsiteY686" fmla="*/ 880729 h 4593177"/>
              <a:gd name="connsiteX687" fmla="*/ 1581214 w 4296696"/>
              <a:gd name="connsiteY687" fmla="*/ 882890 h 4593177"/>
              <a:gd name="connsiteX688" fmla="*/ 1591862 w 4296696"/>
              <a:gd name="connsiteY688" fmla="*/ 883507 h 4593177"/>
              <a:gd name="connsiteX689" fmla="*/ 1603896 w 4296696"/>
              <a:gd name="connsiteY689" fmla="*/ 892302 h 4593177"/>
              <a:gd name="connsiteX690" fmla="*/ 1592015 w 4296696"/>
              <a:gd name="connsiteY690" fmla="*/ 898166 h 4593177"/>
              <a:gd name="connsiteX691" fmla="*/ 1587541 w 4296696"/>
              <a:gd name="connsiteY691" fmla="*/ 902177 h 4593177"/>
              <a:gd name="connsiteX692" fmla="*/ 1593559 w 4296696"/>
              <a:gd name="connsiteY692" fmla="*/ 901559 h 4593177"/>
              <a:gd name="connsiteX693" fmla="*/ 1591862 w 4296696"/>
              <a:gd name="connsiteY693" fmla="*/ 904182 h 4593177"/>
              <a:gd name="connsiteX694" fmla="*/ 1606057 w 4296696"/>
              <a:gd name="connsiteY694" fmla="*/ 899245 h 4593177"/>
              <a:gd name="connsiteX695" fmla="*/ 1596182 w 4296696"/>
              <a:gd name="connsiteY695" fmla="*/ 906497 h 4593177"/>
              <a:gd name="connsiteX696" fmla="*/ 1598497 w 4296696"/>
              <a:gd name="connsiteY696" fmla="*/ 910817 h 4593177"/>
              <a:gd name="connsiteX697" fmla="*/ 1586924 w 4296696"/>
              <a:gd name="connsiteY697" fmla="*/ 925476 h 4593177"/>
              <a:gd name="connsiteX698" fmla="*/ 1589547 w 4296696"/>
              <a:gd name="connsiteY698" fmla="*/ 928252 h 4593177"/>
              <a:gd name="connsiteX699" fmla="*/ 1610531 w 4296696"/>
              <a:gd name="connsiteY699" fmla="*/ 918224 h 4593177"/>
              <a:gd name="connsiteX700" fmla="*/ 1628739 w 4296696"/>
              <a:gd name="connsiteY700" fmla="*/ 904645 h 4593177"/>
              <a:gd name="connsiteX701" fmla="*/ 1626115 w 4296696"/>
              <a:gd name="connsiteY701" fmla="*/ 909275 h 4593177"/>
              <a:gd name="connsiteX702" fmla="*/ 1630745 w 4296696"/>
              <a:gd name="connsiteY702" fmla="*/ 908041 h 4593177"/>
              <a:gd name="connsiteX703" fmla="*/ 1635065 w 4296696"/>
              <a:gd name="connsiteY703" fmla="*/ 906497 h 4593177"/>
              <a:gd name="connsiteX704" fmla="*/ 1637534 w 4296696"/>
              <a:gd name="connsiteY704" fmla="*/ 906034 h 4593177"/>
              <a:gd name="connsiteX705" fmla="*/ 1640002 w 4296696"/>
              <a:gd name="connsiteY705" fmla="*/ 905416 h 4593177"/>
              <a:gd name="connsiteX706" fmla="*/ 1648951 w 4296696"/>
              <a:gd name="connsiteY706" fmla="*/ 893999 h 4593177"/>
              <a:gd name="connsiteX707" fmla="*/ 1653271 w 4296696"/>
              <a:gd name="connsiteY707" fmla="*/ 888135 h 4593177"/>
              <a:gd name="connsiteX708" fmla="*/ 1653888 w 4296696"/>
              <a:gd name="connsiteY708" fmla="*/ 879494 h 4593177"/>
              <a:gd name="connsiteX709" fmla="*/ 1654661 w 4296696"/>
              <a:gd name="connsiteY709" fmla="*/ 887827 h 4593177"/>
              <a:gd name="connsiteX710" fmla="*/ 1659752 w 4296696"/>
              <a:gd name="connsiteY710" fmla="*/ 891684 h 4593177"/>
              <a:gd name="connsiteX711" fmla="*/ 1662992 w 4296696"/>
              <a:gd name="connsiteY711" fmla="*/ 892302 h 4593177"/>
              <a:gd name="connsiteX712" fmla="*/ 1663300 w 4296696"/>
              <a:gd name="connsiteY712" fmla="*/ 892302 h 4593177"/>
              <a:gd name="connsiteX713" fmla="*/ 1665770 w 4296696"/>
              <a:gd name="connsiteY713" fmla="*/ 891221 h 4593177"/>
              <a:gd name="connsiteX714" fmla="*/ 1670862 w 4296696"/>
              <a:gd name="connsiteY714" fmla="*/ 889062 h 4593177"/>
              <a:gd name="connsiteX715" fmla="*/ 1680737 w 4296696"/>
              <a:gd name="connsiteY715" fmla="*/ 884278 h 4593177"/>
              <a:gd name="connsiteX716" fmla="*/ 1715607 w 4296696"/>
              <a:gd name="connsiteY716" fmla="*/ 860825 h 4593177"/>
              <a:gd name="connsiteX717" fmla="*/ 1725792 w 4296696"/>
              <a:gd name="connsiteY717" fmla="*/ 861596 h 4593177"/>
              <a:gd name="connsiteX718" fmla="*/ 1735975 w 4296696"/>
              <a:gd name="connsiteY718" fmla="*/ 858819 h 4593177"/>
              <a:gd name="connsiteX719" fmla="*/ 1734432 w 4296696"/>
              <a:gd name="connsiteY719" fmla="*/ 853572 h 4593177"/>
              <a:gd name="connsiteX720" fmla="*/ 1730883 w 4296696"/>
              <a:gd name="connsiteY720" fmla="*/ 850179 h 4593177"/>
              <a:gd name="connsiteX721" fmla="*/ 1761589 w 4296696"/>
              <a:gd name="connsiteY721" fmla="*/ 833051 h 4593177"/>
              <a:gd name="connsiteX722" fmla="*/ 1777326 w 4296696"/>
              <a:gd name="connsiteY722" fmla="*/ 835674 h 4593177"/>
              <a:gd name="connsiteX723" fmla="*/ 1821919 w 4296696"/>
              <a:gd name="connsiteY723" fmla="*/ 815616 h 4593177"/>
              <a:gd name="connsiteX724" fmla="*/ 1866974 w 4296696"/>
              <a:gd name="connsiteY724" fmla="*/ 789231 h 4593177"/>
              <a:gd name="connsiteX725" fmla="*/ 1884563 w 4296696"/>
              <a:gd name="connsiteY725" fmla="*/ 773955 h 4593177"/>
              <a:gd name="connsiteX726" fmla="*/ 1906011 w 4296696"/>
              <a:gd name="connsiteY726" fmla="*/ 775499 h 4593177"/>
              <a:gd name="connsiteX727" fmla="*/ 1937488 w 4296696"/>
              <a:gd name="connsiteY727" fmla="*/ 760532 h 4593177"/>
              <a:gd name="connsiteX728" fmla="*/ 1988251 w 4296696"/>
              <a:gd name="connsiteY728" fmla="*/ 735535 h 4593177"/>
              <a:gd name="connsiteX729" fmla="*/ 2040405 w 4296696"/>
              <a:gd name="connsiteY729" fmla="*/ 705447 h 4593177"/>
              <a:gd name="connsiteX730" fmla="*/ 2078671 w 4296696"/>
              <a:gd name="connsiteY730" fmla="*/ 691561 h 4593177"/>
              <a:gd name="connsiteX731" fmla="*/ 2118325 w 4296696"/>
              <a:gd name="connsiteY731" fmla="*/ 678137 h 4593177"/>
              <a:gd name="connsiteX732" fmla="*/ 2204114 w 4296696"/>
              <a:gd name="connsiteY732" fmla="*/ 655918 h 4593177"/>
              <a:gd name="connsiteX733" fmla="*/ 2232659 w 4296696"/>
              <a:gd name="connsiteY733" fmla="*/ 645735 h 4593177"/>
              <a:gd name="connsiteX734" fmla="*/ 2286971 w 4296696"/>
              <a:gd name="connsiteY734" fmla="*/ 630767 h 4593177"/>
              <a:gd name="connsiteX735" fmla="*/ 2363040 w 4296696"/>
              <a:gd name="connsiteY735" fmla="*/ 613795 h 4593177"/>
              <a:gd name="connsiteX736" fmla="*/ 2392511 w 4296696"/>
              <a:gd name="connsiteY736" fmla="*/ 599600 h 4593177"/>
              <a:gd name="connsiteX737" fmla="*/ 2419821 w 4296696"/>
              <a:gd name="connsiteY737" fmla="*/ 602993 h 4593177"/>
              <a:gd name="connsiteX738" fmla="*/ 2484935 w 4296696"/>
              <a:gd name="connsiteY738" fmla="*/ 595742 h 4593177"/>
              <a:gd name="connsiteX739" fmla="*/ 2557301 w 4296696"/>
              <a:gd name="connsiteY739" fmla="*/ 593891 h 4593177"/>
              <a:gd name="connsiteX740" fmla="*/ 2689689 w 4296696"/>
              <a:gd name="connsiteY740" fmla="*/ 581547 h 4593177"/>
              <a:gd name="connsiteX741" fmla="*/ 2703729 w 4296696"/>
              <a:gd name="connsiteY741" fmla="*/ 585712 h 4593177"/>
              <a:gd name="connsiteX742" fmla="*/ 2716072 w 4296696"/>
              <a:gd name="connsiteY742" fmla="*/ 587719 h 4593177"/>
              <a:gd name="connsiteX743" fmla="*/ 2721783 w 4296696"/>
              <a:gd name="connsiteY743" fmla="*/ 582164 h 4593177"/>
              <a:gd name="connsiteX744" fmla="*/ 2719158 w 4296696"/>
              <a:gd name="connsiteY744" fmla="*/ 576454 h 4593177"/>
              <a:gd name="connsiteX745" fmla="*/ 2766065 w 4296696"/>
              <a:gd name="connsiteY745" fmla="*/ 574141 h 4593177"/>
              <a:gd name="connsiteX746" fmla="*/ 2817291 w 4296696"/>
              <a:gd name="connsiteY746" fmla="*/ 588644 h 4593177"/>
              <a:gd name="connsiteX747" fmla="*/ 2917277 w 4296696"/>
              <a:gd name="connsiteY747" fmla="*/ 586021 h 4593177"/>
              <a:gd name="connsiteX748" fmla="*/ 2942890 w 4296696"/>
              <a:gd name="connsiteY748" fmla="*/ 583243 h 4593177"/>
              <a:gd name="connsiteX749" fmla="*/ 2962641 w 4296696"/>
              <a:gd name="connsiteY749" fmla="*/ 596821 h 4593177"/>
              <a:gd name="connsiteX750" fmla="*/ 2982545 w 4296696"/>
              <a:gd name="connsiteY750" fmla="*/ 597902 h 4593177"/>
              <a:gd name="connsiteX751" fmla="*/ 3002448 w 4296696"/>
              <a:gd name="connsiteY751" fmla="*/ 598982 h 4593177"/>
              <a:gd name="connsiteX752" fmla="*/ 3062008 w 4296696"/>
              <a:gd name="connsiteY752" fmla="*/ 602532 h 4593177"/>
              <a:gd name="connsiteX753" fmla="*/ 3122801 w 4296696"/>
              <a:gd name="connsiteY753" fmla="*/ 603920 h 4593177"/>
              <a:gd name="connsiteX754" fmla="*/ 3160605 w 4296696"/>
              <a:gd name="connsiteY754" fmla="*/ 609475 h 4593177"/>
              <a:gd name="connsiteX755" fmla="*/ 3199488 w 4296696"/>
              <a:gd name="connsiteY755" fmla="*/ 615646 h 4593177"/>
              <a:gd name="connsiteX756" fmla="*/ 3242999 w 4296696"/>
              <a:gd name="connsiteY756" fmla="*/ 623978 h 4593177"/>
              <a:gd name="connsiteX757" fmla="*/ 3274012 w 4296696"/>
              <a:gd name="connsiteY757" fmla="*/ 631076 h 4593177"/>
              <a:gd name="connsiteX758" fmla="*/ 3305644 w 4296696"/>
              <a:gd name="connsiteY758" fmla="*/ 638790 h 4593177"/>
              <a:gd name="connsiteX759" fmla="*/ 3339898 w 4296696"/>
              <a:gd name="connsiteY759" fmla="*/ 657306 h 4593177"/>
              <a:gd name="connsiteX760" fmla="*/ 3344835 w 4296696"/>
              <a:gd name="connsiteY760" fmla="*/ 656844 h 4593177"/>
              <a:gd name="connsiteX761" fmla="*/ 3348692 w 4296696"/>
              <a:gd name="connsiteY761" fmla="*/ 653758 h 4593177"/>
              <a:gd name="connsiteX762" fmla="*/ 3367208 w 4296696"/>
              <a:gd name="connsiteY762" fmla="*/ 660084 h 4593177"/>
              <a:gd name="connsiteX763" fmla="*/ 3381559 w 4296696"/>
              <a:gd name="connsiteY763" fmla="*/ 663016 h 4593177"/>
              <a:gd name="connsiteX764" fmla="*/ 3394981 w 4296696"/>
              <a:gd name="connsiteY764" fmla="*/ 663633 h 4593177"/>
              <a:gd name="connsiteX765" fmla="*/ 3516414 w 4296696"/>
              <a:gd name="connsiteY765" fmla="*/ 708379 h 4593177"/>
              <a:gd name="connsiteX766" fmla="*/ 3648185 w 4296696"/>
              <a:gd name="connsiteY766" fmla="*/ 765624 h 4593177"/>
              <a:gd name="connsiteX767" fmla="*/ 3710058 w 4296696"/>
              <a:gd name="connsiteY767" fmla="*/ 800032 h 4593177"/>
              <a:gd name="connsiteX768" fmla="*/ 3761902 w 4296696"/>
              <a:gd name="connsiteY768" fmla="*/ 838298 h 4593177"/>
              <a:gd name="connsiteX769" fmla="*/ 3815288 w 4296696"/>
              <a:gd name="connsiteY769" fmla="*/ 874557 h 4593177"/>
              <a:gd name="connsiteX770" fmla="*/ 3860652 w 4296696"/>
              <a:gd name="connsiteY770" fmla="*/ 918995 h 4593177"/>
              <a:gd name="connsiteX771" fmla="*/ 3874694 w 4296696"/>
              <a:gd name="connsiteY771" fmla="*/ 943838 h 4593177"/>
              <a:gd name="connsiteX772" fmla="*/ 3881790 w 4296696"/>
              <a:gd name="connsiteY772" fmla="*/ 950471 h 4593177"/>
              <a:gd name="connsiteX773" fmla="*/ 3888889 w 4296696"/>
              <a:gd name="connsiteY773" fmla="*/ 957106 h 4593177"/>
              <a:gd name="connsiteX774" fmla="*/ 3907405 w 4296696"/>
              <a:gd name="connsiteY774" fmla="*/ 973153 h 4593177"/>
              <a:gd name="connsiteX775" fmla="*/ 3925920 w 4296696"/>
              <a:gd name="connsiteY775" fmla="*/ 986578 h 4593177"/>
              <a:gd name="connsiteX776" fmla="*/ 3933481 w 4296696"/>
              <a:gd name="connsiteY776" fmla="*/ 1000464 h 4593177"/>
              <a:gd name="connsiteX777" fmla="*/ 3942121 w 4296696"/>
              <a:gd name="connsiteY777" fmla="*/ 1008797 h 4593177"/>
              <a:gd name="connsiteX778" fmla="*/ 3950452 w 4296696"/>
              <a:gd name="connsiteY778" fmla="*/ 1017128 h 4593177"/>
              <a:gd name="connsiteX779" fmla="*/ 3949681 w 4296696"/>
              <a:gd name="connsiteY779" fmla="*/ 1020677 h 4593177"/>
              <a:gd name="connsiteX780" fmla="*/ 3960945 w 4296696"/>
              <a:gd name="connsiteY780" fmla="*/ 1037651 h 4593177"/>
              <a:gd name="connsiteX781" fmla="*/ 3994890 w 4296696"/>
              <a:gd name="connsiteY781" fmla="*/ 1077151 h 4593177"/>
              <a:gd name="connsiteX782" fmla="*/ 4018343 w 4296696"/>
              <a:gd name="connsiteY782" fmla="*/ 1100141 h 4593177"/>
              <a:gd name="connsiteX783" fmla="*/ 4036242 w 4296696"/>
              <a:gd name="connsiteY783" fmla="*/ 1115571 h 4593177"/>
              <a:gd name="connsiteX784" fmla="*/ 4033773 w 4296696"/>
              <a:gd name="connsiteY784" fmla="*/ 1127605 h 4593177"/>
              <a:gd name="connsiteX785" fmla="*/ 4041335 w 4296696"/>
              <a:gd name="connsiteY785" fmla="*/ 1141646 h 4593177"/>
              <a:gd name="connsiteX786" fmla="*/ 4051981 w 4296696"/>
              <a:gd name="connsiteY786" fmla="*/ 1152910 h 4593177"/>
              <a:gd name="connsiteX787" fmla="*/ 4050593 w 4296696"/>
              <a:gd name="connsiteY787" fmla="*/ 1166951 h 4593177"/>
              <a:gd name="connsiteX788" fmla="*/ 4072966 w 4296696"/>
              <a:gd name="connsiteY788" fmla="*/ 1203519 h 4593177"/>
              <a:gd name="connsiteX789" fmla="*/ 4077440 w 4296696"/>
              <a:gd name="connsiteY789" fmla="*/ 1224967 h 4593177"/>
              <a:gd name="connsiteX790" fmla="*/ 4111695 w 4296696"/>
              <a:gd name="connsiteY790" fmla="*/ 1287457 h 4593177"/>
              <a:gd name="connsiteX791" fmla="*/ 4125890 w 4296696"/>
              <a:gd name="connsiteY791" fmla="*/ 1310603 h 4593177"/>
              <a:gd name="connsiteX792" fmla="*/ 4140085 w 4296696"/>
              <a:gd name="connsiteY792" fmla="*/ 1334364 h 4593177"/>
              <a:gd name="connsiteX793" fmla="*/ 4159835 w 4296696"/>
              <a:gd name="connsiteY793" fmla="*/ 1379882 h 4593177"/>
              <a:gd name="connsiteX794" fmla="*/ 4175419 w 4296696"/>
              <a:gd name="connsiteY794" fmla="*/ 1413056 h 4593177"/>
              <a:gd name="connsiteX795" fmla="*/ 4205662 w 4296696"/>
              <a:gd name="connsiteY795" fmla="*/ 1463666 h 4593177"/>
              <a:gd name="connsiteX796" fmla="*/ 4225719 w 4296696"/>
              <a:gd name="connsiteY796" fmla="*/ 1518750 h 4593177"/>
              <a:gd name="connsiteX797" fmla="*/ 4268923 w 4296696"/>
              <a:gd name="connsiteY797" fmla="*/ 1634318 h 4593177"/>
              <a:gd name="connsiteX798" fmla="*/ 4285125 w 4296696"/>
              <a:gd name="connsiteY798" fmla="*/ 1685545 h 4593177"/>
              <a:gd name="connsiteX799" fmla="*/ 4296696 w 4296696"/>
              <a:gd name="connsiteY799" fmla="*/ 1726589 h 4593177"/>
              <a:gd name="connsiteX800" fmla="*/ 4287131 w 4296696"/>
              <a:gd name="connsiteY800" fmla="*/ 1729983 h 4593177"/>
              <a:gd name="connsiteX801" fmla="*/ 4282656 w 4296696"/>
              <a:gd name="connsiteY801" fmla="*/ 1760380 h 4593177"/>
              <a:gd name="connsiteX802" fmla="*/ 4284816 w 4296696"/>
              <a:gd name="connsiteY802" fmla="*/ 1774420 h 4593177"/>
              <a:gd name="connsiteX803" fmla="*/ 4292839 w 4296696"/>
              <a:gd name="connsiteY803" fmla="*/ 1781827 h 4593177"/>
              <a:gd name="connsiteX804" fmla="*/ 4290834 w 4296696"/>
              <a:gd name="connsiteY804" fmla="*/ 1829042 h 4593177"/>
              <a:gd name="connsiteX805" fmla="*/ 4288211 w 4296696"/>
              <a:gd name="connsiteY805" fmla="*/ 1886132 h 4593177"/>
              <a:gd name="connsiteX806" fmla="*/ 4285433 w 4296696"/>
              <a:gd name="connsiteY806" fmla="*/ 1942142 h 4593177"/>
              <a:gd name="connsiteX807" fmla="*/ 4285125 w 4296696"/>
              <a:gd name="connsiteY807" fmla="*/ 1987043 h 4593177"/>
              <a:gd name="connsiteX808" fmla="*/ 4275558 w 4296696"/>
              <a:gd name="connsiteY808" fmla="*/ 2016051 h 4593177"/>
              <a:gd name="connsiteX809" fmla="*/ 4277563 w 4296696"/>
              <a:gd name="connsiteY809" fmla="*/ 2041356 h 4593177"/>
              <a:gd name="connsiteX810" fmla="*/ 4272935 w 4296696"/>
              <a:gd name="connsiteY810" fmla="*/ 2070981 h 4593177"/>
              <a:gd name="connsiteX811" fmla="*/ 4263214 w 4296696"/>
              <a:gd name="connsiteY811" fmla="*/ 2094434 h 4593177"/>
              <a:gd name="connsiteX812" fmla="*/ 4242230 w 4296696"/>
              <a:gd name="connsiteY812" fmla="*/ 2135169 h 4593177"/>
              <a:gd name="connsiteX813" fmla="*/ 4233898 w 4296696"/>
              <a:gd name="connsiteY813" fmla="*/ 2155073 h 4593177"/>
              <a:gd name="connsiteX814" fmla="*/ 4235904 w 4296696"/>
              <a:gd name="connsiteY814" fmla="*/ 2170656 h 4593177"/>
              <a:gd name="connsiteX815" fmla="*/ 4214919 w 4296696"/>
              <a:gd name="connsiteY815" fmla="*/ 2221112 h 4593177"/>
              <a:gd name="connsiteX816" fmla="*/ 4192083 w 4296696"/>
              <a:gd name="connsiteY816" fmla="*/ 2269562 h 4593177"/>
              <a:gd name="connsiteX817" fmla="*/ 4179893 w 4296696"/>
              <a:gd name="connsiteY817" fmla="*/ 2291935 h 4593177"/>
              <a:gd name="connsiteX818" fmla="*/ 4168167 w 4296696"/>
              <a:gd name="connsiteY818" fmla="*/ 2320943 h 4593177"/>
              <a:gd name="connsiteX819" fmla="*/ 4133758 w 4296696"/>
              <a:gd name="connsiteY819" fmla="*/ 2373250 h 4593177"/>
              <a:gd name="connsiteX820" fmla="*/ 4100585 w 4296696"/>
              <a:gd name="connsiteY820" fmla="*/ 2428180 h 4593177"/>
              <a:gd name="connsiteX821" fmla="*/ 4064633 w 4296696"/>
              <a:gd name="connsiteY821" fmla="*/ 2479868 h 4593177"/>
              <a:gd name="connsiteX822" fmla="*/ 4022510 w 4296696"/>
              <a:gd name="connsiteY822" fmla="*/ 2521837 h 4593177"/>
              <a:gd name="connsiteX823" fmla="*/ 4013098 w 4296696"/>
              <a:gd name="connsiteY823" fmla="*/ 2554395 h 4593177"/>
              <a:gd name="connsiteX824" fmla="*/ 3939343 w 4296696"/>
              <a:gd name="connsiteY824" fmla="*/ 2628767 h 4593177"/>
              <a:gd name="connsiteX825" fmla="*/ 3896757 w 4296696"/>
              <a:gd name="connsiteY825" fmla="*/ 2684158 h 4593177"/>
              <a:gd name="connsiteX826" fmla="*/ 3839358 w 4296696"/>
              <a:gd name="connsiteY826" fmla="*/ 2737854 h 4593177"/>
              <a:gd name="connsiteX827" fmla="*/ 3798007 w 4296696"/>
              <a:gd name="connsiteY827" fmla="*/ 2772572 h 4593177"/>
              <a:gd name="connsiteX828" fmla="*/ 3787824 w 4296696"/>
              <a:gd name="connsiteY828" fmla="*/ 2792784 h 4593177"/>
              <a:gd name="connsiteX829" fmla="*/ 3765759 w 4296696"/>
              <a:gd name="connsiteY829" fmla="*/ 2803739 h 4593177"/>
              <a:gd name="connsiteX830" fmla="*/ 3757713 w 4296696"/>
              <a:gd name="connsiteY830" fmla="*/ 2810242 h 4593177"/>
              <a:gd name="connsiteX831" fmla="*/ 3757455 w 4296696"/>
              <a:gd name="connsiteY831" fmla="*/ 2847717 h 4593177"/>
              <a:gd name="connsiteX832" fmla="*/ 3747888 w 4296696"/>
              <a:gd name="connsiteY832" fmla="*/ 2876725 h 4593177"/>
              <a:gd name="connsiteX833" fmla="*/ 3749893 w 4296696"/>
              <a:gd name="connsiteY833" fmla="*/ 2902030 h 4593177"/>
              <a:gd name="connsiteX834" fmla="*/ 3745265 w 4296696"/>
              <a:gd name="connsiteY834" fmla="*/ 2931655 h 4593177"/>
              <a:gd name="connsiteX835" fmla="*/ 3735544 w 4296696"/>
              <a:gd name="connsiteY835" fmla="*/ 2955108 h 4593177"/>
              <a:gd name="connsiteX836" fmla="*/ 3714560 w 4296696"/>
              <a:gd name="connsiteY836" fmla="*/ 2995843 h 4593177"/>
              <a:gd name="connsiteX837" fmla="*/ 3706228 w 4296696"/>
              <a:gd name="connsiteY837" fmla="*/ 3015747 h 4593177"/>
              <a:gd name="connsiteX838" fmla="*/ 3708234 w 4296696"/>
              <a:gd name="connsiteY838" fmla="*/ 3031330 h 4593177"/>
              <a:gd name="connsiteX839" fmla="*/ 3687249 w 4296696"/>
              <a:gd name="connsiteY839" fmla="*/ 3081786 h 4593177"/>
              <a:gd name="connsiteX840" fmla="*/ 3664413 w 4296696"/>
              <a:gd name="connsiteY840" fmla="*/ 3130236 h 4593177"/>
              <a:gd name="connsiteX841" fmla="*/ 3652223 w 4296696"/>
              <a:gd name="connsiteY841" fmla="*/ 3152609 h 4593177"/>
              <a:gd name="connsiteX842" fmla="*/ 3640497 w 4296696"/>
              <a:gd name="connsiteY842" fmla="*/ 3181617 h 4593177"/>
              <a:gd name="connsiteX843" fmla="*/ 3606088 w 4296696"/>
              <a:gd name="connsiteY843" fmla="*/ 3233924 h 4593177"/>
              <a:gd name="connsiteX844" fmla="*/ 3572915 w 4296696"/>
              <a:gd name="connsiteY844" fmla="*/ 3288854 h 4593177"/>
              <a:gd name="connsiteX845" fmla="*/ 3536963 w 4296696"/>
              <a:gd name="connsiteY845" fmla="*/ 3340543 h 4593177"/>
              <a:gd name="connsiteX846" fmla="*/ 3494840 w 4296696"/>
              <a:gd name="connsiteY846" fmla="*/ 3382511 h 4593177"/>
              <a:gd name="connsiteX847" fmla="*/ 3485428 w 4296696"/>
              <a:gd name="connsiteY847" fmla="*/ 3415069 h 4593177"/>
              <a:gd name="connsiteX848" fmla="*/ 3411673 w 4296696"/>
              <a:gd name="connsiteY848" fmla="*/ 3489441 h 4593177"/>
              <a:gd name="connsiteX849" fmla="*/ 3369087 w 4296696"/>
              <a:gd name="connsiteY849" fmla="*/ 3544833 h 4593177"/>
              <a:gd name="connsiteX850" fmla="*/ 3311688 w 4296696"/>
              <a:gd name="connsiteY850" fmla="*/ 3598528 h 4593177"/>
              <a:gd name="connsiteX851" fmla="*/ 3270337 w 4296696"/>
              <a:gd name="connsiteY851" fmla="*/ 3633246 h 4593177"/>
              <a:gd name="connsiteX852" fmla="*/ 3260154 w 4296696"/>
              <a:gd name="connsiteY852" fmla="*/ 3653458 h 4593177"/>
              <a:gd name="connsiteX853" fmla="*/ 3238089 w 4296696"/>
              <a:gd name="connsiteY853" fmla="*/ 3664413 h 4593177"/>
              <a:gd name="connsiteX854" fmla="*/ 2996921 w 4296696"/>
              <a:gd name="connsiteY854" fmla="*/ 3859292 h 4593177"/>
              <a:gd name="connsiteX855" fmla="*/ 2968686 w 4296696"/>
              <a:gd name="connsiteY855" fmla="*/ 3880739 h 4593177"/>
              <a:gd name="connsiteX856" fmla="*/ 2939986 w 4296696"/>
              <a:gd name="connsiteY856" fmla="*/ 3898946 h 4593177"/>
              <a:gd name="connsiteX857" fmla="*/ 2929340 w 4296696"/>
              <a:gd name="connsiteY857" fmla="*/ 3913912 h 4593177"/>
              <a:gd name="connsiteX858" fmla="*/ 2915299 w 4296696"/>
              <a:gd name="connsiteY858" fmla="*/ 3925022 h 4593177"/>
              <a:gd name="connsiteX859" fmla="*/ 2894160 w 4296696"/>
              <a:gd name="connsiteY859" fmla="*/ 3944464 h 4593177"/>
              <a:gd name="connsiteX860" fmla="*/ 2879038 w 4296696"/>
              <a:gd name="connsiteY860" fmla="*/ 3948013 h 4593177"/>
              <a:gd name="connsiteX861" fmla="*/ 2866541 w 4296696"/>
              <a:gd name="connsiteY861" fmla="*/ 3944310 h 4593177"/>
              <a:gd name="connsiteX862" fmla="*/ 2904035 w 4296696"/>
              <a:gd name="connsiteY862" fmla="*/ 3894935 h 4593177"/>
              <a:gd name="connsiteX863" fmla="*/ 2959582 w 4296696"/>
              <a:gd name="connsiteY863" fmla="*/ 3847256 h 4593177"/>
              <a:gd name="connsiteX864" fmla="*/ 2956496 w 4296696"/>
              <a:gd name="connsiteY864" fmla="*/ 3846331 h 4593177"/>
              <a:gd name="connsiteX865" fmla="*/ 2955416 w 4296696"/>
              <a:gd name="connsiteY865" fmla="*/ 3830438 h 4593177"/>
              <a:gd name="connsiteX866" fmla="*/ 2966217 w 4296696"/>
              <a:gd name="connsiteY866" fmla="*/ 3818094 h 4593177"/>
              <a:gd name="connsiteX867" fmla="*/ 3029015 w 4296696"/>
              <a:gd name="connsiteY867" fmla="*/ 3743568 h 4593177"/>
              <a:gd name="connsiteX868" fmla="*/ 3100455 w 4296696"/>
              <a:gd name="connsiteY868" fmla="*/ 3668426 h 4593177"/>
              <a:gd name="connsiteX869" fmla="*/ 3104930 w 4296696"/>
              <a:gd name="connsiteY869" fmla="*/ 3657778 h 4593177"/>
              <a:gd name="connsiteX870" fmla="*/ 3120052 w 4296696"/>
              <a:gd name="connsiteY870" fmla="*/ 3653150 h 4593177"/>
              <a:gd name="connsiteX871" fmla="*/ 3126377 w 4296696"/>
              <a:gd name="connsiteY871" fmla="*/ 3643429 h 4593177"/>
              <a:gd name="connsiteX872" fmla="*/ 3124835 w 4296696"/>
              <a:gd name="connsiteY872" fmla="*/ 3637720 h 4593177"/>
              <a:gd name="connsiteX873" fmla="*/ 3146745 w 4296696"/>
              <a:gd name="connsiteY873" fmla="*/ 3619051 h 4593177"/>
              <a:gd name="connsiteX874" fmla="*/ 3160015 w 4296696"/>
              <a:gd name="connsiteY874" fmla="*/ 3600997 h 4593177"/>
              <a:gd name="connsiteX875" fmla="*/ 3128383 w 4296696"/>
              <a:gd name="connsiteY875" fmla="*/ 3617816 h 4593177"/>
              <a:gd name="connsiteX876" fmla="*/ 3115885 w 4296696"/>
              <a:gd name="connsiteY876" fmla="*/ 3626919 h 4593177"/>
              <a:gd name="connsiteX877" fmla="*/ 3113109 w 4296696"/>
              <a:gd name="connsiteY877" fmla="*/ 3638645 h 4593177"/>
              <a:gd name="connsiteX878" fmla="*/ 3093976 w 4296696"/>
              <a:gd name="connsiteY878" fmla="*/ 3650372 h 4593177"/>
              <a:gd name="connsiteX879" fmla="*/ 3075922 w 4296696"/>
              <a:gd name="connsiteY879" fmla="*/ 3665340 h 4593177"/>
              <a:gd name="connsiteX880" fmla="*/ 3015900 w 4296696"/>
              <a:gd name="connsiteY880" fmla="*/ 3721195 h 4593177"/>
              <a:gd name="connsiteX881" fmla="*/ 2987510 w 4296696"/>
              <a:gd name="connsiteY881" fmla="*/ 3732768 h 4593177"/>
              <a:gd name="connsiteX882" fmla="*/ 2973314 w 4296696"/>
              <a:gd name="connsiteY882" fmla="*/ 3742489 h 4593177"/>
              <a:gd name="connsiteX883" fmla="*/ 2968531 w 4296696"/>
              <a:gd name="connsiteY883" fmla="*/ 3755140 h 4593177"/>
              <a:gd name="connsiteX884" fmla="*/ 2941838 w 4296696"/>
              <a:gd name="connsiteY884" fmla="*/ 3779057 h 4593177"/>
              <a:gd name="connsiteX885" fmla="*/ 2918077 w 4296696"/>
              <a:gd name="connsiteY885" fmla="*/ 3805596 h 4593177"/>
              <a:gd name="connsiteX886" fmla="*/ 2895085 w 4296696"/>
              <a:gd name="connsiteY886" fmla="*/ 3831981 h 4593177"/>
              <a:gd name="connsiteX887" fmla="*/ 2837532 w 4296696"/>
              <a:gd name="connsiteY887" fmla="*/ 3858521 h 4593177"/>
              <a:gd name="connsiteX888" fmla="*/ 2833983 w 4296696"/>
              <a:gd name="connsiteY888" fmla="*/ 3835529 h 4593177"/>
              <a:gd name="connsiteX889" fmla="*/ 2852191 w 4296696"/>
              <a:gd name="connsiteY889" fmla="*/ 3823958 h 4593177"/>
              <a:gd name="connsiteX890" fmla="*/ 2862684 w 4296696"/>
              <a:gd name="connsiteY890" fmla="*/ 3802047 h 4593177"/>
              <a:gd name="connsiteX891" fmla="*/ 2874564 w 4296696"/>
              <a:gd name="connsiteY891" fmla="*/ 3783223 h 4593177"/>
              <a:gd name="connsiteX892" fmla="*/ 2915299 w 4296696"/>
              <a:gd name="connsiteY892" fmla="*/ 3743723 h 4593177"/>
              <a:gd name="connsiteX893" fmla="*/ 2943843 w 4296696"/>
              <a:gd name="connsiteY893" fmla="*/ 3703296 h 4593177"/>
              <a:gd name="connsiteX894" fmla="*/ 3005254 w 4296696"/>
              <a:gd name="connsiteY894" fmla="*/ 3644046 h 4593177"/>
              <a:gd name="connsiteX895" fmla="*/ 3010346 w 4296696"/>
              <a:gd name="connsiteY895" fmla="*/ 3612570 h 4593177"/>
              <a:gd name="connsiteX896" fmla="*/ 3039663 w 4296696"/>
              <a:gd name="connsiteY896" fmla="*/ 3588036 h 4593177"/>
              <a:gd name="connsiteX897" fmla="*/ 3079317 w 4296696"/>
              <a:gd name="connsiteY897" fmla="*/ 3546222 h 4593177"/>
              <a:gd name="connsiteX898" fmla="*/ 3125914 w 4296696"/>
              <a:gd name="connsiteY898" fmla="*/ 3511660 h 4593177"/>
              <a:gd name="connsiteX899" fmla="*/ 3131603 w 4296696"/>
              <a:gd name="connsiteY899" fmla="*/ 3479682 h 4593177"/>
              <a:gd name="connsiteX900" fmla="*/ 3131778 w 4296696"/>
              <a:gd name="connsiteY900" fmla="*/ 3479566 h 4593177"/>
              <a:gd name="connsiteX901" fmla="*/ 3131793 w 4296696"/>
              <a:gd name="connsiteY901" fmla="*/ 3479499 h 4593177"/>
              <a:gd name="connsiteX902" fmla="*/ 3164335 w 4296696"/>
              <a:gd name="connsiteY902" fmla="*/ 3466605 h 4593177"/>
              <a:gd name="connsiteX903" fmla="*/ 3185164 w 4296696"/>
              <a:gd name="connsiteY903" fmla="*/ 3425098 h 4593177"/>
              <a:gd name="connsiteX904" fmla="*/ 3204453 w 4296696"/>
              <a:gd name="connsiteY904" fmla="*/ 3405040 h 4593177"/>
              <a:gd name="connsiteX905" fmla="*/ 3223430 w 4296696"/>
              <a:gd name="connsiteY905" fmla="*/ 3390998 h 4593177"/>
              <a:gd name="connsiteX906" fmla="*/ 3232071 w 4296696"/>
              <a:gd name="connsiteY906" fmla="*/ 3374180 h 4593177"/>
              <a:gd name="connsiteX907" fmla="*/ 3234232 w 4296696"/>
              <a:gd name="connsiteY907" fmla="*/ 3359368 h 4593177"/>
              <a:gd name="connsiteX908" fmla="*/ 3229911 w 4296696"/>
              <a:gd name="connsiteY908" fmla="*/ 3353967 h 4593177"/>
              <a:gd name="connsiteX909" fmla="*/ 3224203 w 4296696"/>
              <a:gd name="connsiteY909" fmla="*/ 3357670 h 4593177"/>
              <a:gd name="connsiteX910" fmla="*/ 3207693 w 4296696"/>
              <a:gd name="connsiteY910" fmla="*/ 3385907 h 4593177"/>
              <a:gd name="connsiteX911" fmla="*/ 3176370 w 4296696"/>
              <a:gd name="connsiteY911" fmla="*/ 3398251 h 4593177"/>
              <a:gd name="connsiteX912" fmla="*/ 3148442 w 4296696"/>
              <a:gd name="connsiteY912" fmla="*/ 3454415 h 4593177"/>
              <a:gd name="connsiteX913" fmla="*/ 3145202 w 4296696"/>
              <a:gd name="connsiteY913" fmla="*/ 3453644 h 4593177"/>
              <a:gd name="connsiteX914" fmla="*/ 3134864 w 4296696"/>
              <a:gd name="connsiteY914" fmla="*/ 3465678 h 4593177"/>
              <a:gd name="connsiteX915" fmla="*/ 3131793 w 4296696"/>
              <a:gd name="connsiteY915" fmla="*/ 3479499 h 4593177"/>
              <a:gd name="connsiteX916" fmla="*/ 3131624 w 4296696"/>
              <a:gd name="connsiteY916" fmla="*/ 3479566 h 4593177"/>
              <a:gd name="connsiteX917" fmla="*/ 3131603 w 4296696"/>
              <a:gd name="connsiteY917" fmla="*/ 3479682 h 4593177"/>
              <a:gd name="connsiteX918" fmla="*/ 3094283 w 4296696"/>
              <a:gd name="connsiteY918" fmla="*/ 3504715 h 4593177"/>
              <a:gd name="connsiteX919" fmla="*/ 3058333 w 4296696"/>
              <a:gd name="connsiteY919" fmla="*/ 3526472 h 4593177"/>
              <a:gd name="connsiteX920" fmla="*/ 3053703 w 4296696"/>
              <a:gd name="connsiteY920" fmla="*/ 3553783 h 4593177"/>
              <a:gd name="connsiteX921" fmla="*/ 3016671 w 4296696"/>
              <a:gd name="connsiteY921" fmla="*/ 3568441 h 4593177"/>
              <a:gd name="connsiteX922" fmla="*/ 2971772 w 4296696"/>
              <a:gd name="connsiteY922" fmla="*/ 3615502 h 4593177"/>
              <a:gd name="connsiteX923" fmla="*/ 2923631 w 4296696"/>
              <a:gd name="connsiteY923" fmla="*/ 3664260 h 4593177"/>
              <a:gd name="connsiteX924" fmla="*/ 2913910 w 4296696"/>
              <a:gd name="connsiteY924" fmla="*/ 3662408 h 4593177"/>
              <a:gd name="connsiteX925" fmla="*/ 2909436 w 4296696"/>
              <a:gd name="connsiteY925" fmla="*/ 3655927 h 4593177"/>
              <a:gd name="connsiteX926" fmla="*/ 2923476 w 4296696"/>
              <a:gd name="connsiteY926" fmla="*/ 3620130 h 4593177"/>
              <a:gd name="connsiteX927" fmla="*/ 2956496 w 4296696"/>
              <a:gd name="connsiteY927" fmla="*/ 3596059 h 4593177"/>
              <a:gd name="connsiteX928" fmla="*/ 3011426 w 4296696"/>
              <a:gd name="connsiteY928" fmla="*/ 3536347 h 4593177"/>
              <a:gd name="connsiteX929" fmla="*/ 3064968 w 4296696"/>
              <a:gd name="connsiteY929" fmla="*/ 3478485 h 4593177"/>
              <a:gd name="connsiteX930" fmla="*/ 3068054 w 4296696"/>
              <a:gd name="connsiteY930" fmla="*/ 3468918 h 4593177"/>
              <a:gd name="connsiteX931" fmla="*/ 3081015 w 4296696"/>
              <a:gd name="connsiteY931" fmla="*/ 3461975 h 4593177"/>
              <a:gd name="connsiteX932" fmla="*/ 3089809 w 4296696"/>
              <a:gd name="connsiteY932" fmla="*/ 3452409 h 4593177"/>
              <a:gd name="connsiteX933" fmla="*/ 3087340 w 4296696"/>
              <a:gd name="connsiteY933" fmla="*/ 3442996 h 4593177"/>
              <a:gd name="connsiteX934" fmla="*/ 3110177 w 4296696"/>
              <a:gd name="connsiteY934" fmla="*/ 3428030 h 4593177"/>
              <a:gd name="connsiteX935" fmla="*/ 3125606 w 4296696"/>
              <a:gd name="connsiteY935" fmla="*/ 3411212 h 4593177"/>
              <a:gd name="connsiteX936" fmla="*/ 3151528 w 4296696"/>
              <a:gd name="connsiteY936" fmla="*/ 3388222 h 4593177"/>
              <a:gd name="connsiteX937" fmla="*/ 3156002 w 4296696"/>
              <a:gd name="connsiteY937" fmla="*/ 3365386 h 4593177"/>
              <a:gd name="connsiteX938" fmla="*/ 3172513 w 4296696"/>
              <a:gd name="connsiteY938" fmla="*/ 3351344 h 4593177"/>
              <a:gd name="connsiteX939" fmla="*/ 3127304 w 4296696"/>
              <a:gd name="connsiteY939" fmla="*/ 3344555 h 4593177"/>
              <a:gd name="connsiteX940" fmla="*/ 3092586 w 4296696"/>
              <a:gd name="connsiteY940" fmla="*/ 3321256 h 4593177"/>
              <a:gd name="connsiteX941" fmla="*/ 3095364 w 4296696"/>
              <a:gd name="connsiteY941" fmla="*/ 3297185 h 4593177"/>
              <a:gd name="connsiteX942" fmla="*/ 3108942 w 4296696"/>
              <a:gd name="connsiteY942" fmla="*/ 3284842 h 4593177"/>
              <a:gd name="connsiteX943" fmla="*/ 3115731 w 4296696"/>
              <a:gd name="connsiteY943" fmla="*/ 3276355 h 4593177"/>
              <a:gd name="connsiteX944" fmla="*/ 3120052 w 4296696"/>
              <a:gd name="connsiteY944" fmla="*/ 3267252 h 4593177"/>
              <a:gd name="connsiteX945" fmla="*/ 3107244 w 4296696"/>
              <a:gd name="connsiteY945" fmla="*/ 3272498 h 4593177"/>
              <a:gd name="connsiteX946" fmla="*/ 3049075 w 4296696"/>
              <a:gd name="connsiteY946" fmla="*/ 3298266 h 4593177"/>
              <a:gd name="connsiteX947" fmla="*/ 3030867 w 4296696"/>
              <a:gd name="connsiteY947" fmla="*/ 3321565 h 4593177"/>
              <a:gd name="connsiteX948" fmla="*/ 3027473 w 4296696"/>
              <a:gd name="connsiteY948" fmla="*/ 3332211 h 4593177"/>
              <a:gd name="connsiteX949" fmla="*/ 3015746 w 4296696"/>
              <a:gd name="connsiteY949" fmla="*/ 3337612 h 4593177"/>
              <a:gd name="connsiteX950" fmla="*/ 3010809 w 4296696"/>
              <a:gd name="connsiteY950" fmla="*/ 3345789 h 4593177"/>
              <a:gd name="connsiteX951" fmla="*/ 3011889 w 4296696"/>
              <a:gd name="connsiteY951" fmla="*/ 3352732 h 4593177"/>
              <a:gd name="connsiteX952" fmla="*/ 2968223 w 4296696"/>
              <a:gd name="connsiteY952" fmla="*/ 3380815 h 4593177"/>
              <a:gd name="connsiteX953" fmla="*/ 2923939 w 4296696"/>
              <a:gd name="connsiteY953" fmla="*/ 3408589 h 4593177"/>
              <a:gd name="connsiteX954" fmla="*/ 2880890 w 4296696"/>
              <a:gd name="connsiteY954" fmla="*/ 3448706 h 4593177"/>
              <a:gd name="connsiteX955" fmla="*/ 2830280 w 4296696"/>
              <a:gd name="connsiteY955" fmla="*/ 3471387 h 4593177"/>
              <a:gd name="connsiteX956" fmla="*/ 2823801 w 4296696"/>
              <a:gd name="connsiteY956" fmla="*/ 3490212 h 4593177"/>
              <a:gd name="connsiteX957" fmla="*/ 2813616 w 4296696"/>
              <a:gd name="connsiteY957" fmla="*/ 3505488 h 4593177"/>
              <a:gd name="connsiteX958" fmla="*/ 2795256 w 4296696"/>
              <a:gd name="connsiteY958" fmla="*/ 3515207 h 4593177"/>
              <a:gd name="connsiteX959" fmla="*/ 2791621 w 4296696"/>
              <a:gd name="connsiteY959" fmla="*/ 3517453 h 4593177"/>
              <a:gd name="connsiteX960" fmla="*/ 2785533 w 4296696"/>
              <a:gd name="connsiteY960" fmla="*/ 3523694 h 4593177"/>
              <a:gd name="connsiteX961" fmla="*/ 2779671 w 4296696"/>
              <a:gd name="connsiteY961" fmla="*/ 3544834 h 4593177"/>
              <a:gd name="connsiteX962" fmla="*/ 2751743 w 4296696"/>
              <a:gd name="connsiteY962" fmla="*/ 3583254 h 4593177"/>
              <a:gd name="connsiteX963" fmla="*/ 2722118 w 4296696"/>
              <a:gd name="connsiteY963" fmla="*/ 3610873 h 4593177"/>
              <a:gd name="connsiteX964" fmla="*/ 2709774 w 4296696"/>
              <a:gd name="connsiteY964" fmla="*/ 3625840 h 4593177"/>
              <a:gd name="connsiteX965" fmla="*/ 2708077 w 4296696"/>
              <a:gd name="connsiteY965" fmla="*/ 3640035 h 4593177"/>
              <a:gd name="connsiteX966" fmla="*/ 2646204 w 4296696"/>
              <a:gd name="connsiteY966" fmla="*/ 3718109 h 4593177"/>
              <a:gd name="connsiteX967" fmla="*/ 2630774 w 4296696"/>
              <a:gd name="connsiteY967" fmla="*/ 3736317 h 4593177"/>
              <a:gd name="connsiteX968" fmla="*/ 2614571 w 4296696"/>
              <a:gd name="connsiteY968" fmla="*/ 3761312 h 4593177"/>
              <a:gd name="connsiteX969" fmla="*/ 2533875 w 4296696"/>
              <a:gd name="connsiteY969" fmla="*/ 3855125 h 4593177"/>
              <a:gd name="connsiteX970" fmla="*/ 2446234 w 4296696"/>
              <a:gd name="connsiteY970" fmla="*/ 3941841 h 4593177"/>
              <a:gd name="connsiteX971" fmla="*/ 2434198 w 4296696"/>
              <a:gd name="connsiteY971" fmla="*/ 3974398 h 4593177"/>
              <a:gd name="connsiteX972" fmla="*/ 2354581 w 4296696"/>
              <a:gd name="connsiteY972" fmla="*/ 4048615 h 4593177"/>
              <a:gd name="connsiteX973" fmla="*/ 2337762 w 4296696"/>
              <a:gd name="connsiteY973" fmla="*/ 4072686 h 4593177"/>
              <a:gd name="connsiteX974" fmla="*/ 2306440 w 4296696"/>
              <a:gd name="connsiteY974" fmla="*/ 4108329 h 4593177"/>
              <a:gd name="connsiteX975" fmla="*/ 2241944 w 4296696"/>
              <a:gd name="connsiteY975" fmla="*/ 4168967 h 4593177"/>
              <a:gd name="connsiteX976" fmla="*/ 2193957 w 4296696"/>
              <a:gd name="connsiteY976" fmla="*/ 4209548 h 4593177"/>
              <a:gd name="connsiteX977" fmla="*/ 2180842 w 4296696"/>
              <a:gd name="connsiteY977" fmla="*/ 4232538 h 4593177"/>
              <a:gd name="connsiteX978" fmla="*/ 2155537 w 4296696"/>
              <a:gd name="connsiteY978" fmla="*/ 4246424 h 4593177"/>
              <a:gd name="connsiteX979" fmla="*/ 2077462 w 4296696"/>
              <a:gd name="connsiteY979" fmla="*/ 4310148 h 4593177"/>
              <a:gd name="connsiteX980" fmla="*/ 1998154 w 4296696"/>
              <a:gd name="connsiteY980" fmla="*/ 4372023 h 4593177"/>
              <a:gd name="connsiteX981" fmla="*/ 1834289 w 4296696"/>
              <a:gd name="connsiteY981" fmla="*/ 4488362 h 4593177"/>
              <a:gd name="connsiteX982" fmla="*/ 1791703 w 4296696"/>
              <a:gd name="connsiteY982" fmla="*/ 4514748 h 4593177"/>
              <a:gd name="connsiteX983" fmla="*/ 1748500 w 4296696"/>
              <a:gd name="connsiteY983" fmla="*/ 4536659 h 4593177"/>
              <a:gd name="connsiteX984" fmla="*/ 1728132 w 4296696"/>
              <a:gd name="connsiteY984" fmla="*/ 4554094 h 4593177"/>
              <a:gd name="connsiteX985" fmla="*/ 1705143 w 4296696"/>
              <a:gd name="connsiteY985" fmla="*/ 4567055 h 4593177"/>
              <a:gd name="connsiteX986" fmla="*/ 1668419 w 4296696"/>
              <a:gd name="connsiteY986" fmla="*/ 4589582 h 4593177"/>
              <a:gd name="connsiteX987" fmla="*/ 1647744 w 4296696"/>
              <a:gd name="connsiteY987" fmla="*/ 4593131 h 4593177"/>
              <a:gd name="connsiteX988" fmla="*/ 1634629 w 4296696"/>
              <a:gd name="connsiteY988" fmla="*/ 4588039 h 4593177"/>
              <a:gd name="connsiteX989" fmla="*/ 1706531 w 4296696"/>
              <a:gd name="connsiteY989" fmla="*/ 4531104 h 4593177"/>
              <a:gd name="connsiteX990" fmla="*/ 1793864 w 4296696"/>
              <a:gd name="connsiteY990" fmla="*/ 4475555 h 4593177"/>
              <a:gd name="connsiteX991" fmla="*/ 1790469 w 4296696"/>
              <a:gd name="connsiteY991" fmla="*/ 4474476 h 4593177"/>
              <a:gd name="connsiteX992" fmla="*/ 1794635 w 4296696"/>
              <a:gd name="connsiteY992" fmla="*/ 4456115 h 4593177"/>
              <a:gd name="connsiteX993" fmla="*/ 1811763 w 4296696"/>
              <a:gd name="connsiteY993" fmla="*/ 4441612 h 4593177"/>
              <a:gd name="connsiteX994" fmla="*/ 1856354 w 4296696"/>
              <a:gd name="connsiteY994" fmla="*/ 4398407 h 4593177"/>
              <a:gd name="connsiteX995" fmla="*/ 1905729 w 4296696"/>
              <a:gd name="connsiteY995" fmla="*/ 4353352 h 4593177"/>
              <a:gd name="connsiteX996" fmla="*/ 1956339 w 4296696"/>
              <a:gd name="connsiteY996" fmla="*/ 4308760 h 4593177"/>
              <a:gd name="connsiteX997" fmla="*/ 2001702 w 4296696"/>
              <a:gd name="connsiteY997" fmla="*/ 4263397 h 4593177"/>
              <a:gd name="connsiteX998" fmla="*/ 2008337 w 4296696"/>
              <a:gd name="connsiteY998" fmla="*/ 4251054 h 4593177"/>
              <a:gd name="connsiteX999" fmla="*/ 2026081 w 4296696"/>
              <a:gd name="connsiteY999" fmla="*/ 4244728 h 4593177"/>
              <a:gd name="connsiteX1000" fmla="*/ 2034568 w 4296696"/>
              <a:gd name="connsiteY1000" fmla="*/ 4233463 h 4593177"/>
              <a:gd name="connsiteX1001" fmla="*/ 2033642 w 4296696"/>
              <a:gd name="connsiteY1001" fmla="*/ 4227291 h 4593177"/>
              <a:gd name="connsiteX1002" fmla="*/ 2060798 w 4296696"/>
              <a:gd name="connsiteY1002" fmla="*/ 4205072 h 4593177"/>
              <a:gd name="connsiteX1003" fmla="*/ 2077308 w 4296696"/>
              <a:gd name="connsiteY1003" fmla="*/ 4183780 h 4593177"/>
              <a:gd name="connsiteX1004" fmla="*/ 2040277 w 4296696"/>
              <a:gd name="connsiteY1004" fmla="*/ 4205072 h 4593177"/>
              <a:gd name="connsiteX1005" fmla="*/ 2025001 w 4296696"/>
              <a:gd name="connsiteY1005" fmla="*/ 4216028 h 4593177"/>
              <a:gd name="connsiteX1006" fmla="*/ 2020373 w 4296696"/>
              <a:gd name="connsiteY1006" fmla="*/ 4229298 h 4593177"/>
              <a:gd name="connsiteX1007" fmla="*/ 1997227 w 4296696"/>
              <a:gd name="connsiteY1007" fmla="*/ 4243955 h 4593177"/>
              <a:gd name="connsiteX1008" fmla="*/ 1974701 w 4296696"/>
              <a:gd name="connsiteY1008" fmla="*/ 4262317 h 4593177"/>
              <a:gd name="connsiteX1009" fmla="*/ 1895700 w 4296696"/>
              <a:gd name="connsiteY1009" fmla="*/ 4329283 h 4593177"/>
              <a:gd name="connsiteX1010" fmla="*/ 1860365 w 4296696"/>
              <a:gd name="connsiteY1010" fmla="*/ 4344095 h 4593177"/>
              <a:gd name="connsiteX1011" fmla="*/ 1841542 w 4296696"/>
              <a:gd name="connsiteY1011" fmla="*/ 4355976 h 4593177"/>
              <a:gd name="connsiteX1012" fmla="*/ 1833055 w 4296696"/>
              <a:gd name="connsiteY1012" fmla="*/ 4370635 h 4593177"/>
              <a:gd name="connsiteX1013" fmla="*/ 1794943 w 4296696"/>
              <a:gd name="connsiteY1013" fmla="*/ 4398099 h 4593177"/>
              <a:gd name="connsiteX1014" fmla="*/ 1758684 w 4296696"/>
              <a:gd name="connsiteY1014" fmla="*/ 4428495 h 4593177"/>
              <a:gd name="connsiteX1015" fmla="*/ 1722424 w 4296696"/>
              <a:gd name="connsiteY1015" fmla="*/ 4458893 h 4593177"/>
              <a:gd name="connsiteX1016" fmla="*/ 1643114 w 4296696"/>
              <a:gd name="connsiteY1016" fmla="*/ 4485894 h 4593177"/>
              <a:gd name="connsiteX1017" fmla="*/ 1648669 w 4296696"/>
              <a:gd name="connsiteY1017" fmla="*/ 4459818 h 4593177"/>
              <a:gd name="connsiteX1018" fmla="*/ 1674746 w 4296696"/>
              <a:gd name="connsiteY1018" fmla="*/ 4448091 h 4593177"/>
              <a:gd name="connsiteX1019" fmla="*/ 1695268 w 4296696"/>
              <a:gd name="connsiteY1019" fmla="*/ 4424175 h 4593177"/>
              <a:gd name="connsiteX1020" fmla="*/ 1715171 w 4296696"/>
              <a:gd name="connsiteY1020" fmla="*/ 4403190 h 4593177"/>
              <a:gd name="connsiteX1021" fmla="*/ 1773805 w 4296696"/>
              <a:gd name="connsiteY1021" fmla="*/ 4359216 h 4593177"/>
              <a:gd name="connsiteX1022" fmla="*/ 1816700 w 4296696"/>
              <a:gd name="connsiteY1022" fmla="*/ 4313698 h 4593177"/>
              <a:gd name="connsiteX1023" fmla="*/ 1898169 w 4296696"/>
              <a:gd name="connsiteY1023" fmla="*/ 4245036 h 4593177"/>
              <a:gd name="connsiteX1024" fmla="*/ 1908661 w 4296696"/>
              <a:gd name="connsiteY1024" fmla="*/ 4209856 h 4593177"/>
              <a:gd name="connsiteX1025" fmla="*/ 1944612 w 4296696"/>
              <a:gd name="connsiteY1025" fmla="*/ 4180540 h 4593177"/>
              <a:gd name="connsiteX1026" fmla="*/ 1994141 w 4296696"/>
              <a:gd name="connsiteY1026" fmla="*/ 4131936 h 4593177"/>
              <a:gd name="connsiteX1027" fmla="*/ 2048454 w 4296696"/>
              <a:gd name="connsiteY1027" fmla="*/ 4089811 h 4593177"/>
              <a:gd name="connsiteX1028" fmla="*/ 2057866 w 4296696"/>
              <a:gd name="connsiteY1028" fmla="*/ 4054478 h 4593177"/>
              <a:gd name="connsiteX1029" fmla="*/ 2094897 w 4296696"/>
              <a:gd name="connsiteY1029" fmla="*/ 4037967 h 4593177"/>
              <a:gd name="connsiteX1030" fmla="*/ 2120665 w 4296696"/>
              <a:gd name="connsiteY1030" fmla="*/ 3990907 h 4593177"/>
              <a:gd name="connsiteX1031" fmla="*/ 2143192 w 4296696"/>
              <a:gd name="connsiteY1031" fmla="*/ 3967763 h 4593177"/>
              <a:gd name="connsiteX1032" fmla="*/ 2164949 w 4296696"/>
              <a:gd name="connsiteY1032" fmla="*/ 3951407 h 4593177"/>
              <a:gd name="connsiteX1033" fmla="*/ 2175905 w 4296696"/>
              <a:gd name="connsiteY1033" fmla="*/ 3932891 h 4593177"/>
              <a:gd name="connsiteX1034" fmla="*/ 2179606 w 4296696"/>
              <a:gd name="connsiteY1034" fmla="*/ 3916690 h 4593177"/>
              <a:gd name="connsiteX1035" fmla="*/ 2175442 w 4296696"/>
              <a:gd name="connsiteY1035" fmla="*/ 3910982 h 4593177"/>
              <a:gd name="connsiteX1036" fmla="*/ 2169116 w 4296696"/>
              <a:gd name="connsiteY1036" fmla="*/ 3915456 h 4593177"/>
              <a:gd name="connsiteX1037" fmla="*/ 2148285 w 4296696"/>
              <a:gd name="connsiteY1037" fmla="*/ 3946779 h 4593177"/>
              <a:gd name="connsiteX1038" fmla="*/ 2113259 w 4296696"/>
              <a:gd name="connsiteY1038" fmla="*/ 3962209 h 4593177"/>
              <a:gd name="connsiteX1039" fmla="*/ 2078233 w 4296696"/>
              <a:gd name="connsiteY1039" fmla="*/ 4025933 h 4593177"/>
              <a:gd name="connsiteX1040" fmla="*/ 2074686 w 4296696"/>
              <a:gd name="connsiteY1040" fmla="*/ 4025316 h 4593177"/>
              <a:gd name="connsiteX1041" fmla="*/ 2062032 w 4296696"/>
              <a:gd name="connsiteY1041" fmla="*/ 4039202 h 4593177"/>
              <a:gd name="connsiteX1042" fmla="*/ 2057404 w 4296696"/>
              <a:gd name="connsiteY1042" fmla="*/ 4054478 h 4593177"/>
              <a:gd name="connsiteX1043" fmla="*/ 2013891 w 4296696"/>
              <a:gd name="connsiteY1043" fmla="*/ 4085183 h 4593177"/>
              <a:gd name="connsiteX1044" fmla="*/ 1972386 w 4296696"/>
              <a:gd name="connsiteY1044" fmla="*/ 4112494 h 4593177"/>
              <a:gd name="connsiteX1045" fmla="*/ 1963899 w 4296696"/>
              <a:gd name="connsiteY1045" fmla="*/ 4142428 h 4593177"/>
              <a:gd name="connsiteX1046" fmla="*/ 1920850 w 4296696"/>
              <a:gd name="connsiteY1046" fmla="*/ 4161252 h 4593177"/>
              <a:gd name="connsiteX1047" fmla="*/ 1864224 w 4296696"/>
              <a:gd name="connsiteY1047" fmla="*/ 4216182 h 4593177"/>
              <a:gd name="connsiteX1048" fmla="*/ 1801115 w 4296696"/>
              <a:gd name="connsiteY1048" fmla="*/ 4271729 h 4593177"/>
              <a:gd name="connsiteX1049" fmla="*/ 1790623 w 4296696"/>
              <a:gd name="connsiteY1049" fmla="*/ 4270033 h 4593177"/>
              <a:gd name="connsiteX1050" fmla="*/ 1786920 w 4296696"/>
              <a:gd name="connsiteY1050" fmla="*/ 4263088 h 4593177"/>
              <a:gd name="connsiteX1051" fmla="*/ 1809294 w 4296696"/>
              <a:gd name="connsiteY1051" fmla="*/ 4223280 h 4593177"/>
              <a:gd name="connsiteX1052" fmla="*/ 1850490 w 4296696"/>
              <a:gd name="connsiteY1052" fmla="*/ 4195814 h 4593177"/>
              <a:gd name="connsiteX1053" fmla="*/ 1919462 w 4296696"/>
              <a:gd name="connsiteY1053" fmla="*/ 4126689 h 4593177"/>
              <a:gd name="connsiteX1054" fmla="*/ 1951555 w 4296696"/>
              <a:gd name="connsiteY1054" fmla="*/ 4093516 h 4593177"/>
              <a:gd name="connsiteX1055" fmla="*/ 1984730 w 4296696"/>
              <a:gd name="connsiteY1055" fmla="*/ 4059261 h 4593177"/>
              <a:gd name="connsiteX1056" fmla="*/ 1989050 w 4296696"/>
              <a:gd name="connsiteY1056" fmla="*/ 4048615 h 4593177"/>
              <a:gd name="connsiteX1057" fmla="*/ 2003863 w 4296696"/>
              <a:gd name="connsiteY1057" fmla="*/ 4039975 h 4593177"/>
              <a:gd name="connsiteX1058" fmla="*/ 2014355 w 4296696"/>
              <a:gd name="connsiteY1058" fmla="*/ 4028711 h 4593177"/>
              <a:gd name="connsiteX1059" fmla="*/ 2012503 w 4296696"/>
              <a:gd name="connsiteY1059" fmla="*/ 4018681 h 4593177"/>
              <a:gd name="connsiteX1060" fmla="*/ 2039042 w 4296696"/>
              <a:gd name="connsiteY1060" fmla="*/ 4000782 h 4593177"/>
              <a:gd name="connsiteX1061" fmla="*/ 2057404 w 4296696"/>
              <a:gd name="connsiteY1061" fmla="*/ 3981032 h 4593177"/>
              <a:gd name="connsiteX1062" fmla="*/ 2087337 w 4296696"/>
              <a:gd name="connsiteY1062" fmla="*/ 3953722 h 4593177"/>
              <a:gd name="connsiteX1063" fmla="*/ 2094280 w 4296696"/>
              <a:gd name="connsiteY1063" fmla="*/ 3928571 h 4593177"/>
              <a:gd name="connsiteX1064" fmla="*/ 2113568 w 4296696"/>
              <a:gd name="connsiteY1064" fmla="*/ 3912216 h 4593177"/>
              <a:gd name="connsiteX1065" fmla="*/ 2065118 w 4296696"/>
              <a:gd name="connsiteY1065" fmla="*/ 3908050 h 4593177"/>
              <a:gd name="connsiteX1066" fmla="*/ 2029631 w 4296696"/>
              <a:gd name="connsiteY1066" fmla="*/ 3885368 h 4593177"/>
              <a:gd name="connsiteX1067" fmla="*/ 2035339 w 4296696"/>
              <a:gd name="connsiteY1067" fmla="*/ 3858828 h 4593177"/>
              <a:gd name="connsiteX1068" fmla="*/ 2051540 w 4296696"/>
              <a:gd name="connsiteY1068" fmla="*/ 3844170 h 4593177"/>
              <a:gd name="connsiteX1069" fmla="*/ 2060027 w 4296696"/>
              <a:gd name="connsiteY1069" fmla="*/ 3834450 h 4593177"/>
              <a:gd name="connsiteX1070" fmla="*/ 2065889 w 4296696"/>
              <a:gd name="connsiteY1070" fmla="*/ 3824266 h 4593177"/>
              <a:gd name="connsiteX1071" fmla="*/ 2051077 w 4296696"/>
              <a:gd name="connsiteY1071" fmla="*/ 3830747 h 4593177"/>
              <a:gd name="connsiteX1072" fmla="*/ 1984420 w 4296696"/>
              <a:gd name="connsiteY1072" fmla="*/ 3864229 h 4593177"/>
              <a:gd name="connsiteX1073" fmla="*/ 1962357 w 4296696"/>
              <a:gd name="connsiteY1073" fmla="*/ 3891695 h 4593177"/>
              <a:gd name="connsiteX1074" fmla="*/ 1957727 w 4296696"/>
              <a:gd name="connsiteY1074" fmla="*/ 3903729 h 4593177"/>
              <a:gd name="connsiteX1075" fmla="*/ 1944149 w 4296696"/>
              <a:gd name="connsiteY1075" fmla="*/ 3910518 h 4593177"/>
              <a:gd name="connsiteX1076" fmla="*/ 1937823 w 4296696"/>
              <a:gd name="connsiteY1076" fmla="*/ 3919776 h 4593177"/>
              <a:gd name="connsiteX1077" fmla="*/ 1938440 w 4296696"/>
              <a:gd name="connsiteY1077" fmla="*/ 3927183 h 4593177"/>
              <a:gd name="connsiteX1078" fmla="*/ 1887831 w 4296696"/>
              <a:gd name="connsiteY1078" fmla="*/ 3961437 h 4593177"/>
              <a:gd name="connsiteX1079" fmla="*/ 1836912 w 4296696"/>
              <a:gd name="connsiteY1079" fmla="*/ 3994920 h 4593177"/>
              <a:gd name="connsiteX1080" fmla="*/ 1785841 w 4296696"/>
              <a:gd name="connsiteY1080" fmla="*/ 4040282 h 4593177"/>
              <a:gd name="connsiteX1081" fmla="*/ 1728596 w 4296696"/>
              <a:gd name="connsiteY1081" fmla="*/ 4066204 h 4593177"/>
              <a:gd name="connsiteX1082" fmla="*/ 1719028 w 4296696"/>
              <a:gd name="connsiteY1082" fmla="*/ 4086110 h 4593177"/>
              <a:gd name="connsiteX1083" fmla="*/ 1706068 w 4296696"/>
              <a:gd name="connsiteY1083" fmla="*/ 4102157 h 4593177"/>
              <a:gd name="connsiteX1084" fmla="*/ 1684929 w 4296696"/>
              <a:gd name="connsiteY1084" fmla="*/ 4112494 h 4593177"/>
              <a:gd name="connsiteX1085" fmla="*/ 1659778 w 4296696"/>
              <a:gd name="connsiteY1085" fmla="*/ 4114037 h 4593177"/>
              <a:gd name="connsiteX1086" fmla="*/ 1661476 w 4296696"/>
              <a:gd name="connsiteY1086" fmla="*/ 4088733 h 4593177"/>
              <a:gd name="connsiteX1087" fmla="*/ 1687398 w 4296696"/>
              <a:gd name="connsiteY1087" fmla="*/ 4067594 h 4593177"/>
              <a:gd name="connsiteX1088" fmla="*/ 1735231 w 4296696"/>
              <a:gd name="connsiteY1088" fmla="*/ 4039202 h 4593177"/>
              <a:gd name="connsiteX1089" fmla="*/ 1769638 w 4296696"/>
              <a:gd name="connsiteY1089" fmla="*/ 3995691 h 4593177"/>
              <a:gd name="connsiteX1090" fmla="*/ 1817471 w 4296696"/>
              <a:gd name="connsiteY1090" fmla="*/ 3944773 h 4593177"/>
              <a:gd name="connsiteX1091" fmla="*/ 1877802 w 4296696"/>
              <a:gd name="connsiteY1091" fmla="*/ 3892003 h 4593177"/>
              <a:gd name="connsiteX1092" fmla="*/ 1881505 w 4296696"/>
              <a:gd name="connsiteY1092" fmla="*/ 3876265 h 4593177"/>
              <a:gd name="connsiteX1093" fmla="*/ 1894620 w 4296696"/>
              <a:gd name="connsiteY1093" fmla="*/ 3869167 h 4593177"/>
              <a:gd name="connsiteX1094" fmla="*/ 1909896 w 4296696"/>
              <a:gd name="connsiteY1094" fmla="*/ 3837536 h 4593177"/>
              <a:gd name="connsiteX1095" fmla="*/ 1910050 w 4296696"/>
              <a:gd name="connsiteY1095" fmla="*/ 3806059 h 4593177"/>
              <a:gd name="connsiteX1096" fmla="*/ 1988433 w 4296696"/>
              <a:gd name="connsiteY1096" fmla="*/ 3730299 h 4593177"/>
              <a:gd name="connsiteX1097" fmla="*/ 2046295 w 4296696"/>
              <a:gd name="connsiteY1097" fmla="*/ 3649447 h 4593177"/>
              <a:gd name="connsiteX1098" fmla="*/ 2086566 w 4296696"/>
              <a:gd name="connsiteY1098" fmla="*/ 3623988 h 4593177"/>
              <a:gd name="connsiteX1099" fmla="*/ 2116808 w 4296696"/>
              <a:gd name="connsiteY1099" fmla="*/ 3590197 h 4593177"/>
              <a:gd name="connsiteX1100" fmla="*/ 2144428 w 4296696"/>
              <a:gd name="connsiteY1100" fmla="*/ 3556251 h 4593177"/>
              <a:gd name="connsiteX1101" fmla="*/ 2146124 w 4296696"/>
              <a:gd name="connsiteY1101" fmla="*/ 3543444 h 4593177"/>
              <a:gd name="connsiteX1102" fmla="*/ 2106624 w 4296696"/>
              <a:gd name="connsiteY1102" fmla="*/ 3576155 h 4593177"/>
              <a:gd name="connsiteX1103" fmla="*/ 2064655 w 4296696"/>
              <a:gd name="connsiteY1103" fmla="*/ 3608249 h 4593177"/>
              <a:gd name="connsiteX1104" fmla="*/ 2037345 w 4296696"/>
              <a:gd name="connsiteY1104" fmla="*/ 3613650 h 4593177"/>
              <a:gd name="connsiteX1105" fmla="*/ 2055861 w 4296696"/>
              <a:gd name="connsiteY1105" fmla="*/ 3629080 h 4593177"/>
              <a:gd name="connsiteX1106" fmla="*/ 2041819 w 4296696"/>
              <a:gd name="connsiteY1106" fmla="*/ 3635869 h 4593177"/>
              <a:gd name="connsiteX1107" fmla="*/ 2027470 w 4296696"/>
              <a:gd name="connsiteY1107" fmla="*/ 3636023 h 4593177"/>
              <a:gd name="connsiteX1108" fmla="*/ 2021452 w 4296696"/>
              <a:gd name="connsiteY1108" fmla="*/ 3624452 h 4593177"/>
              <a:gd name="connsiteX1109" fmla="*/ 2004480 w 4296696"/>
              <a:gd name="connsiteY1109" fmla="*/ 3639109 h 4593177"/>
              <a:gd name="connsiteX1110" fmla="*/ 1992599 w 4296696"/>
              <a:gd name="connsiteY1110" fmla="*/ 3654538 h 4593177"/>
              <a:gd name="connsiteX1111" fmla="*/ 1977169 w 4296696"/>
              <a:gd name="connsiteY1111" fmla="*/ 3672746 h 4593177"/>
              <a:gd name="connsiteX1112" fmla="*/ 1961430 w 4296696"/>
              <a:gd name="connsiteY1112" fmla="*/ 3697434 h 4593177"/>
              <a:gd name="connsiteX1113" fmla="*/ 1979020 w 4296696"/>
              <a:gd name="connsiteY1113" fmla="*/ 3722122 h 4593177"/>
              <a:gd name="connsiteX1114" fmla="*/ 1943686 w 4296696"/>
              <a:gd name="connsiteY1114" fmla="*/ 3755296 h 4593177"/>
              <a:gd name="connsiteX1115" fmla="*/ 1913599 w 4296696"/>
              <a:gd name="connsiteY1115" fmla="*/ 3741101 h 4593177"/>
              <a:gd name="connsiteX1116" fmla="*/ 1932576 w 4296696"/>
              <a:gd name="connsiteY1116" fmla="*/ 3725052 h 4593177"/>
              <a:gd name="connsiteX1117" fmla="*/ 1948933 w 4296696"/>
              <a:gd name="connsiteY1117" fmla="*/ 3708543 h 4593177"/>
              <a:gd name="connsiteX1118" fmla="*/ 1941063 w 4296696"/>
              <a:gd name="connsiteY1118" fmla="*/ 3694193 h 4593177"/>
              <a:gd name="connsiteX1119" fmla="*/ 1936589 w 4296696"/>
              <a:gd name="connsiteY1119" fmla="*/ 3680460 h 4593177"/>
              <a:gd name="connsiteX1120" fmla="*/ 1953561 w 4296696"/>
              <a:gd name="connsiteY1120" fmla="*/ 3657778 h 4593177"/>
              <a:gd name="connsiteX1121" fmla="*/ 1974237 w 4296696"/>
              <a:gd name="connsiteY1121" fmla="*/ 3638955 h 4593177"/>
              <a:gd name="connsiteX1122" fmla="*/ 1958498 w 4296696"/>
              <a:gd name="connsiteY1122" fmla="*/ 3634327 h 4593177"/>
              <a:gd name="connsiteX1123" fmla="*/ 1945383 w 4296696"/>
              <a:gd name="connsiteY1123" fmla="*/ 3630160 h 4593177"/>
              <a:gd name="connsiteX1124" fmla="*/ 1964516 w 4296696"/>
              <a:gd name="connsiteY1124" fmla="*/ 3605473 h 4593177"/>
              <a:gd name="connsiteX1125" fmla="*/ 1996456 w 4296696"/>
              <a:gd name="connsiteY1125" fmla="*/ 3582483 h 4593177"/>
              <a:gd name="connsiteX1126" fmla="*/ 2010034 w 4296696"/>
              <a:gd name="connsiteY1126" fmla="*/ 3560572 h 4593177"/>
              <a:gd name="connsiteX1127" fmla="*/ 2023613 w 4296696"/>
              <a:gd name="connsiteY1127" fmla="*/ 3551623 h 4593177"/>
              <a:gd name="connsiteX1128" fmla="*/ 2052621 w 4296696"/>
              <a:gd name="connsiteY1128" fmla="*/ 3525238 h 4593177"/>
              <a:gd name="connsiteX1129" fmla="*/ 2067896 w 4296696"/>
              <a:gd name="connsiteY1129" fmla="*/ 3488824 h 4593177"/>
              <a:gd name="connsiteX1130" fmla="*/ 2052467 w 4296696"/>
              <a:gd name="connsiteY1130" fmla="*/ 3499779 h 4593177"/>
              <a:gd name="connsiteX1131" fmla="*/ 2025309 w 4296696"/>
              <a:gd name="connsiteY1131" fmla="*/ 3530483 h 4593177"/>
              <a:gd name="connsiteX1132" fmla="*/ 2014663 w 4296696"/>
              <a:gd name="connsiteY1132" fmla="*/ 3538816 h 4593177"/>
              <a:gd name="connsiteX1133" fmla="*/ 2006639 w 4296696"/>
              <a:gd name="connsiteY1133" fmla="*/ 3540975 h 4593177"/>
              <a:gd name="connsiteX1134" fmla="*/ 2014509 w 4296696"/>
              <a:gd name="connsiteY1134" fmla="*/ 3530793 h 4593177"/>
              <a:gd name="connsiteX1135" fmla="*/ 2023613 w 4296696"/>
              <a:gd name="connsiteY1135" fmla="*/ 3517522 h 4593177"/>
              <a:gd name="connsiteX1136" fmla="*/ 2054009 w 4296696"/>
              <a:gd name="connsiteY1136" fmla="*/ 3478795 h 4593177"/>
              <a:gd name="connsiteX1137" fmla="*/ 2083017 w 4296696"/>
              <a:gd name="connsiteY1137" fmla="*/ 3438985 h 4593177"/>
              <a:gd name="connsiteX1138" fmla="*/ 2107397 w 4296696"/>
              <a:gd name="connsiteY1138" fmla="*/ 3411366 h 4593177"/>
              <a:gd name="connsiteX1139" fmla="*/ 2126374 w 4296696"/>
              <a:gd name="connsiteY1139" fmla="*/ 3379272 h 4593177"/>
              <a:gd name="connsiteX1140" fmla="*/ 2093201 w 4296696"/>
              <a:gd name="connsiteY1140" fmla="*/ 3411366 h 4593177"/>
              <a:gd name="connsiteX1141" fmla="*/ 2068204 w 4296696"/>
              <a:gd name="connsiteY1141" fmla="*/ 3450404 h 4593177"/>
              <a:gd name="connsiteX1142" fmla="*/ 2045678 w 4296696"/>
              <a:gd name="connsiteY1142" fmla="*/ 3435591 h 4593177"/>
              <a:gd name="connsiteX1143" fmla="*/ 2068975 w 4296696"/>
              <a:gd name="connsiteY1143" fmla="*/ 3391462 h 4593177"/>
              <a:gd name="connsiteX1144" fmla="*/ 2050460 w 4296696"/>
              <a:gd name="connsiteY1144" fmla="*/ 3393930 h 4593177"/>
              <a:gd name="connsiteX1145" fmla="*/ 2042282 w 4296696"/>
              <a:gd name="connsiteY1145" fmla="*/ 3368162 h 4593177"/>
              <a:gd name="connsiteX1146" fmla="*/ 2080394 w 4296696"/>
              <a:gd name="connsiteY1146" fmla="*/ 3308912 h 4593177"/>
              <a:gd name="connsiteX1147" fmla="*/ 2130541 w 4296696"/>
              <a:gd name="connsiteY1147" fmla="*/ 3258302 h 4593177"/>
              <a:gd name="connsiteX1148" fmla="*/ 2173436 w 4296696"/>
              <a:gd name="connsiteY1148" fmla="*/ 3209390 h 4593177"/>
              <a:gd name="connsiteX1149" fmla="*/ 2180225 w 4296696"/>
              <a:gd name="connsiteY1149" fmla="*/ 3209544 h 4593177"/>
              <a:gd name="connsiteX1150" fmla="*/ 2183773 w 4296696"/>
              <a:gd name="connsiteY1150" fmla="*/ 3197047 h 4593177"/>
              <a:gd name="connsiteX1151" fmla="*/ 2216022 w 4296696"/>
              <a:gd name="connsiteY1151" fmla="*/ 3156004 h 4593177"/>
              <a:gd name="connsiteX1152" fmla="*/ 2244874 w 4296696"/>
              <a:gd name="connsiteY1152" fmla="*/ 3108788 h 4593177"/>
              <a:gd name="connsiteX1153" fmla="*/ 2274809 w 4296696"/>
              <a:gd name="connsiteY1153" fmla="*/ 3055093 h 4593177"/>
              <a:gd name="connsiteX1154" fmla="*/ 2303200 w 4296696"/>
              <a:gd name="connsiteY1154" fmla="*/ 3009575 h 4593177"/>
              <a:gd name="connsiteX1155" fmla="*/ 2329122 w 4296696"/>
              <a:gd name="connsiteY1155" fmla="*/ 2973161 h 4593177"/>
              <a:gd name="connsiteX1156" fmla="*/ 2341619 w 4296696"/>
              <a:gd name="connsiteY1156" fmla="*/ 2926563 h 4593177"/>
              <a:gd name="connsiteX1157" fmla="*/ 2338226 w 4296696"/>
              <a:gd name="connsiteY1157" fmla="*/ 2926871 h 4593177"/>
              <a:gd name="connsiteX1158" fmla="*/ 2343625 w 4296696"/>
              <a:gd name="connsiteY1158" fmla="*/ 2913756 h 4593177"/>
              <a:gd name="connsiteX1159" fmla="*/ 2350414 w 4296696"/>
              <a:gd name="connsiteY1159" fmla="*/ 2913139 h 4593177"/>
              <a:gd name="connsiteX1160" fmla="*/ 2370164 w 4296696"/>
              <a:gd name="connsiteY1160" fmla="*/ 2894624 h 4593177"/>
              <a:gd name="connsiteX1161" fmla="*/ 2383898 w 4296696"/>
              <a:gd name="connsiteY1161" fmla="*/ 2851420 h 4593177"/>
              <a:gd name="connsiteX1162" fmla="*/ 2396859 w 4296696"/>
              <a:gd name="connsiteY1162" fmla="*/ 2808217 h 4593177"/>
              <a:gd name="connsiteX1163" fmla="*/ 2380812 w 4296696"/>
              <a:gd name="connsiteY1163" fmla="*/ 2776740 h 4593177"/>
              <a:gd name="connsiteX1164" fmla="*/ 2374638 w 4296696"/>
              <a:gd name="connsiteY1164" fmla="*/ 2773346 h 4593177"/>
              <a:gd name="connsiteX1165" fmla="*/ 2380502 w 4296696"/>
              <a:gd name="connsiteY1165" fmla="*/ 2758532 h 4593177"/>
              <a:gd name="connsiteX1166" fmla="*/ 2391148 w 4296696"/>
              <a:gd name="connsiteY1166" fmla="*/ 2746190 h 4593177"/>
              <a:gd name="connsiteX1167" fmla="*/ 2396550 w 4296696"/>
              <a:gd name="connsiteY1167" fmla="*/ 2728445 h 4593177"/>
              <a:gd name="connsiteX1168" fmla="*/ 2411053 w 4296696"/>
              <a:gd name="connsiteY1168" fmla="*/ 2718724 h 4593177"/>
              <a:gd name="connsiteX1169" fmla="*/ 2421237 w 4296696"/>
              <a:gd name="connsiteY1169" fmla="*/ 2717336 h 4593177"/>
              <a:gd name="connsiteX1170" fmla="*/ 2428797 w 4296696"/>
              <a:gd name="connsiteY1170" fmla="*/ 2670120 h 4593177"/>
              <a:gd name="connsiteX1171" fmla="*/ 2448085 w 4296696"/>
              <a:gd name="connsiteY1171" fmla="*/ 2628615 h 4593177"/>
              <a:gd name="connsiteX1172" fmla="*/ 2450399 w 4296696"/>
              <a:gd name="connsiteY1172" fmla="*/ 2626146 h 4593177"/>
              <a:gd name="connsiteX1173" fmla="*/ 2451942 w 4296696"/>
              <a:gd name="connsiteY1173" fmla="*/ 2625529 h 4593177"/>
              <a:gd name="connsiteX1174" fmla="*/ 2459966 w 4296696"/>
              <a:gd name="connsiteY1174" fmla="*/ 2626146 h 4593177"/>
              <a:gd name="connsiteX1175" fmla="*/ 2454719 w 4296696"/>
              <a:gd name="connsiteY1175" fmla="*/ 2623060 h 4593177"/>
              <a:gd name="connsiteX1176" fmla="*/ 2455954 w 4296696"/>
              <a:gd name="connsiteY1176" fmla="*/ 2620745 h 4593177"/>
              <a:gd name="connsiteX1177" fmla="*/ 2439445 w 4296696"/>
              <a:gd name="connsiteY1177" fmla="*/ 2621825 h 4593177"/>
              <a:gd name="connsiteX1178" fmla="*/ 2455182 w 4296696"/>
              <a:gd name="connsiteY1178" fmla="*/ 2616579 h 4593177"/>
              <a:gd name="connsiteX1179" fmla="*/ 2453640 w 4296696"/>
              <a:gd name="connsiteY1179" fmla="*/ 2614882 h 4593177"/>
              <a:gd name="connsiteX1180" fmla="*/ 2464903 w 4296696"/>
              <a:gd name="connsiteY1180" fmla="*/ 2607322 h 4593177"/>
              <a:gd name="connsiteX1181" fmla="*/ 2463360 w 4296696"/>
              <a:gd name="connsiteY1181" fmla="*/ 2604854 h 4593177"/>
              <a:gd name="connsiteX1182" fmla="*/ 2460274 w 4296696"/>
              <a:gd name="connsiteY1182" fmla="*/ 2603310 h 4593177"/>
              <a:gd name="connsiteX1183" fmla="*/ 2458422 w 4296696"/>
              <a:gd name="connsiteY1183" fmla="*/ 2595903 h 4593177"/>
              <a:gd name="connsiteX1184" fmla="*/ 2458114 w 4296696"/>
              <a:gd name="connsiteY1184" fmla="*/ 2589885 h 4593177"/>
              <a:gd name="connsiteX1185" fmla="*/ 2458268 w 4296696"/>
              <a:gd name="connsiteY1185" fmla="*/ 2579703 h 4593177"/>
              <a:gd name="connsiteX1186" fmla="*/ 2498386 w 4296696"/>
              <a:gd name="connsiteY1186" fmla="*/ 2555632 h 4593177"/>
              <a:gd name="connsiteX1187" fmla="*/ 2513662 w 4296696"/>
              <a:gd name="connsiteY1187" fmla="*/ 2537734 h 4593177"/>
              <a:gd name="connsiteX1188" fmla="*/ 2506563 w 4296696"/>
              <a:gd name="connsiteY1188" fmla="*/ 2530791 h 4593177"/>
              <a:gd name="connsiteX1189" fmla="*/ 2481104 w 4296696"/>
              <a:gd name="connsiteY1189" fmla="*/ 2532642 h 4593177"/>
              <a:gd name="connsiteX1190" fmla="*/ 2458114 w 4296696"/>
              <a:gd name="connsiteY1190" fmla="*/ 2543135 h 4593177"/>
              <a:gd name="connsiteX1191" fmla="*/ 2449782 w 4296696"/>
              <a:gd name="connsiteY1191" fmla="*/ 2547455 h 4593177"/>
              <a:gd name="connsiteX1192" fmla="*/ 2448393 w 4296696"/>
              <a:gd name="connsiteY1192" fmla="*/ 2521223 h 4593177"/>
              <a:gd name="connsiteX1193" fmla="*/ 2444227 w 4296696"/>
              <a:gd name="connsiteY1193" fmla="*/ 2522304 h 4593177"/>
              <a:gd name="connsiteX1194" fmla="*/ 2439289 w 4296696"/>
              <a:gd name="connsiteY1194" fmla="*/ 2538195 h 4593177"/>
              <a:gd name="connsiteX1195" fmla="*/ 2434661 w 4296696"/>
              <a:gd name="connsiteY1195" fmla="*/ 2534802 h 4593177"/>
              <a:gd name="connsiteX1196" fmla="*/ 2432193 w 4296696"/>
              <a:gd name="connsiteY1196" fmla="*/ 2526007 h 4593177"/>
              <a:gd name="connsiteX1197" fmla="*/ 2426945 w 4296696"/>
              <a:gd name="connsiteY1197" fmla="*/ 2520606 h 4593177"/>
              <a:gd name="connsiteX1198" fmla="*/ 2423242 w 4296696"/>
              <a:gd name="connsiteY1198" fmla="*/ 2522150 h 4593177"/>
              <a:gd name="connsiteX1199" fmla="*/ 2421237 w 4296696"/>
              <a:gd name="connsiteY1199" fmla="*/ 2573221 h 4593177"/>
              <a:gd name="connsiteX1200" fmla="*/ 2431883 w 4296696"/>
              <a:gd name="connsiteY1200" fmla="*/ 2574765 h 4593177"/>
              <a:gd name="connsiteX1201" fmla="*/ 2434508 w 4296696"/>
              <a:gd name="connsiteY1201" fmla="*/ 2574919 h 4593177"/>
              <a:gd name="connsiteX1202" fmla="*/ 2435125 w 4296696"/>
              <a:gd name="connsiteY1202" fmla="*/ 2575227 h 4593177"/>
              <a:gd name="connsiteX1203" fmla="*/ 2435742 w 4296696"/>
              <a:gd name="connsiteY1203" fmla="*/ 2575690 h 4593177"/>
              <a:gd name="connsiteX1204" fmla="*/ 2438055 w 4296696"/>
              <a:gd name="connsiteY1204" fmla="*/ 2575382 h 4593177"/>
              <a:gd name="connsiteX1205" fmla="*/ 2445771 w 4296696"/>
              <a:gd name="connsiteY1205" fmla="*/ 2565971 h 4593177"/>
              <a:gd name="connsiteX1206" fmla="*/ 2453948 w 4296696"/>
              <a:gd name="connsiteY1206" fmla="*/ 2564890 h 4593177"/>
              <a:gd name="connsiteX1207" fmla="*/ 2461200 w 4296696"/>
              <a:gd name="connsiteY1207" fmla="*/ 2565661 h 4593177"/>
              <a:gd name="connsiteX1208" fmla="*/ 2463977 w 4296696"/>
              <a:gd name="connsiteY1208" fmla="*/ 2563192 h 4593177"/>
              <a:gd name="connsiteX1209" fmla="*/ 2465211 w 4296696"/>
              <a:gd name="connsiteY1209" fmla="*/ 2563810 h 4593177"/>
              <a:gd name="connsiteX1210" fmla="*/ 2453794 w 4296696"/>
              <a:gd name="connsiteY1210" fmla="*/ 2584794 h 4593177"/>
              <a:gd name="connsiteX1211" fmla="*/ 2445308 w 4296696"/>
              <a:gd name="connsiteY1211" fmla="*/ 2600070 h 4593177"/>
              <a:gd name="connsiteX1212" fmla="*/ 2444227 w 4296696"/>
              <a:gd name="connsiteY1212" fmla="*/ 2601766 h 4593177"/>
              <a:gd name="connsiteX1213" fmla="*/ 2444844 w 4296696"/>
              <a:gd name="connsiteY1213" fmla="*/ 2598064 h 4593177"/>
              <a:gd name="connsiteX1214" fmla="*/ 2439445 w 4296696"/>
              <a:gd name="connsiteY1214" fmla="*/ 2602693 h 4593177"/>
              <a:gd name="connsiteX1215" fmla="*/ 2437593 w 4296696"/>
              <a:gd name="connsiteY1215" fmla="*/ 2601149 h 4593177"/>
              <a:gd name="connsiteX1216" fmla="*/ 2427409 w 4296696"/>
              <a:gd name="connsiteY1216" fmla="*/ 2595594 h 4593177"/>
              <a:gd name="connsiteX1217" fmla="*/ 2408585 w 4296696"/>
              <a:gd name="connsiteY1217" fmla="*/ 2598526 h 4593177"/>
              <a:gd name="connsiteX1218" fmla="*/ 2389607 w 4296696"/>
              <a:gd name="connsiteY1218" fmla="*/ 2602385 h 4593177"/>
              <a:gd name="connsiteX1219" fmla="*/ 2340385 w 4296696"/>
              <a:gd name="connsiteY1219" fmla="*/ 2607784 h 4593177"/>
              <a:gd name="connsiteX1220" fmla="*/ 2289929 w 4296696"/>
              <a:gd name="connsiteY1220" fmla="*/ 2609636 h 4593177"/>
              <a:gd name="connsiteX1221" fmla="*/ 2276660 w 4296696"/>
              <a:gd name="connsiteY1221" fmla="*/ 2614111 h 4593177"/>
              <a:gd name="connsiteX1222" fmla="*/ 2265397 w 4296696"/>
              <a:gd name="connsiteY1222" fmla="*/ 2611797 h 4593177"/>
              <a:gd name="connsiteX1223" fmla="*/ 2275734 w 4296696"/>
              <a:gd name="connsiteY1223" fmla="*/ 2594977 h 4593177"/>
              <a:gd name="connsiteX1224" fmla="*/ 2298262 w 4296696"/>
              <a:gd name="connsiteY1224" fmla="*/ 2582635 h 4593177"/>
              <a:gd name="connsiteX1225" fmla="*/ 2269718 w 4296696"/>
              <a:gd name="connsiteY1225" fmla="*/ 2568284 h 4593177"/>
              <a:gd name="connsiteX1226" fmla="*/ 2231143 w 4296696"/>
              <a:gd name="connsiteY1226" fmla="*/ 2585565 h 4593177"/>
              <a:gd name="connsiteX1227" fmla="*/ 2177393 w 4296696"/>
              <a:gd name="connsiteY1227" fmla="*/ 2595913 h 4593177"/>
              <a:gd name="connsiteX1228" fmla="*/ 2148285 w 4296696"/>
              <a:gd name="connsiteY1228" fmla="*/ 2613804 h 4593177"/>
              <a:gd name="connsiteX1229" fmla="*/ 2093817 w 4296696"/>
              <a:gd name="connsiteY1229" fmla="*/ 2625992 h 4593177"/>
              <a:gd name="connsiteX1230" fmla="*/ 2044751 w 4296696"/>
              <a:gd name="connsiteY1230" fmla="*/ 2638491 h 4593177"/>
              <a:gd name="connsiteX1231" fmla="*/ 2039967 w 4296696"/>
              <a:gd name="connsiteY1231" fmla="*/ 2634325 h 4593177"/>
              <a:gd name="connsiteX1232" fmla="*/ 2032715 w 4296696"/>
              <a:gd name="connsiteY1232" fmla="*/ 2641731 h 4593177"/>
              <a:gd name="connsiteX1233" fmla="*/ 2019059 w 4296696"/>
              <a:gd name="connsiteY1233" fmla="*/ 2645703 h 4593177"/>
              <a:gd name="connsiteX1234" fmla="*/ 2024693 w 4296696"/>
              <a:gd name="connsiteY1234" fmla="*/ 2652839 h 4593177"/>
              <a:gd name="connsiteX1235" fmla="*/ 2011115 w 4296696"/>
              <a:gd name="connsiteY1235" fmla="*/ 2660399 h 4593177"/>
              <a:gd name="connsiteX1236" fmla="*/ 2005405 w 4296696"/>
              <a:gd name="connsiteY1236" fmla="*/ 2656698 h 4593177"/>
              <a:gd name="connsiteX1237" fmla="*/ 1996147 w 4296696"/>
              <a:gd name="connsiteY1237" fmla="*/ 2658394 h 4593177"/>
              <a:gd name="connsiteX1238" fmla="*/ 1988123 w 4296696"/>
              <a:gd name="connsiteY1238" fmla="*/ 2670737 h 4593177"/>
              <a:gd name="connsiteX1239" fmla="*/ 1983959 w 4296696"/>
              <a:gd name="connsiteY1239" fmla="*/ 2686630 h 4593177"/>
              <a:gd name="connsiteX1240" fmla="*/ 1940600 w 4296696"/>
              <a:gd name="connsiteY1240" fmla="*/ 2703448 h 4593177"/>
              <a:gd name="connsiteX1241" fmla="*/ 1901255 w 4296696"/>
              <a:gd name="connsiteY1241" fmla="*/ 2711627 h 4593177"/>
              <a:gd name="connsiteX1242" fmla="*/ 1874716 w 4296696"/>
              <a:gd name="connsiteY1242" fmla="*/ 2726902 h 4593177"/>
              <a:gd name="connsiteX1243" fmla="*/ 1852959 w 4296696"/>
              <a:gd name="connsiteY1243" fmla="*/ 2717336 h 4593177"/>
              <a:gd name="connsiteX1244" fmla="*/ 1812687 w 4296696"/>
              <a:gd name="connsiteY1244" fmla="*/ 2746035 h 4593177"/>
              <a:gd name="connsiteX1245" fmla="*/ 1812133 w 4296696"/>
              <a:gd name="connsiteY1245" fmla="*/ 2719808 h 4593177"/>
              <a:gd name="connsiteX1246" fmla="*/ 1803120 w 4296696"/>
              <a:gd name="connsiteY1246" fmla="*/ 2725977 h 4593177"/>
              <a:gd name="connsiteX1247" fmla="*/ 1805281 w 4296696"/>
              <a:gd name="connsiteY1247" fmla="*/ 2728292 h 4593177"/>
              <a:gd name="connsiteX1248" fmla="*/ 1794943 w 4296696"/>
              <a:gd name="connsiteY1248" fmla="*/ 2732612 h 4593177"/>
              <a:gd name="connsiteX1249" fmla="*/ 1790623 w 4296696"/>
              <a:gd name="connsiteY1249" fmla="*/ 2727984 h 4593177"/>
              <a:gd name="connsiteX1250" fmla="*/ 1782413 w 4296696"/>
              <a:gd name="connsiteY1250" fmla="*/ 2726819 h 4593177"/>
              <a:gd name="connsiteX1251" fmla="*/ 1775502 w 4296696"/>
              <a:gd name="connsiteY1251" fmla="*/ 2740017 h 4593177"/>
              <a:gd name="connsiteX1252" fmla="*/ 1736968 w 4296696"/>
              <a:gd name="connsiteY1252" fmla="*/ 2756681 h 4593177"/>
              <a:gd name="connsiteX1253" fmla="*/ 1698073 w 4296696"/>
              <a:gd name="connsiteY1253" fmla="*/ 2772940 h 4593177"/>
              <a:gd name="connsiteX1254" fmla="*/ 1693260 w 4296696"/>
              <a:gd name="connsiteY1254" fmla="*/ 2787234 h 4593177"/>
              <a:gd name="connsiteX1255" fmla="*/ 1694495 w 4296696"/>
              <a:gd name="connsiteY1255" fmla="*/ 2794177 h 4593177"/>
              <a:gd name="connsiteX1256" fmla="*/ 1681997 w 4296696"/>
              <a:gd name="connsiteY1256" fmla="*/ 2798034 h 4593177"/>
              <a:gd name="connsiteX1257" fmla="*/ 1668573 w 4296696"/>
              <a:gd name="connsiteY1257" fmla="*/ 2796646 h 4593177"/>
              <a:gd name="connsiteX1258" fmla="*/ 1654224 w 4296696"/>
              <a:gd name="connsiteY1258" fmla="*/ 2802354 h 4593177"/>
              <a:gd name="connsiteX1259" fmla="*/ 1640338 w 4296696"/>
              <a:gd name="connsiteY1259" fmla="*/ 2795719 h 4593177"/>
              <a:gd name="connsiteX1260" fmla="*/ 1639396 w 4296696"/>
              <a:gd name="connsiteY1260" fmla="*/ 2794543 h 4593177"/>
              <a:gd name="connsiteX1261" fmla="*/ 1607165 w 4296696"/>
              <a:gd name="connsiteY1261" fmla="*/ 2805189 h 4593177"/>
              <a:gd name="connsiteX1262" fmla="*/ 1600303 w 4296696"/>
              <a:gd name="connsiteY1262" fmla="*/ 2805306 h 4593177"/>
              <a:gd name="connsiteX1263" fmla="*/ 1598830 w 4296696"/>
              <a:gd name="connsiteY1263" fmla="*/ 2806058 h 4593177"/>
              <a:gd name="connsiteX1264" fmla="*/ 1553601 w 4296696"/>
              <a:gd name="connsiteY1264" fmla="*/ 2811431 h 4593177"/>
              <a:gd name="connsiteX1265" fmla="*/ 1525077 w 4296696"/>
              <a:gd name="connsiteY1265" fmla="*/ 2825035 h 4593177"/>
              <a:gd name="connsiteX1266" fmla="*/ 1486811 w 4296696"/>
              <a:gd name="connsiteY1266" fmla="*/ 2833368 h 4593177"/>
              <a:gd name="connsiteX1267" fmla="*/ 1490051 w 4296696"/>
              <a:gd name="connsiteY1267" fmla="*/ 2827350 h 4593177"/>
              <a:gd name="connsiteX1268" fmla="*/ 1495606 w 4296696"/>
              <a:gd name="connsiteY1268" fmla="*/ 2822876 h 4593177"/>
              <a:gd name="connsiteX1269" fmla="*/ 1489218 w 4296696"/>
              <a:gd name="connsiteY1269" fmla="*/ 2813804 h 4593177"/>
              <a:gd name="connsiteX1270" fmla="*/ 1467678 w 4296696"/>
              <a:gd name="connsiteY1270" fmla="*/ 2819945 h 4593177"/>
              <a:gd name="connsiteX1271" fmla="*/ 1462946 w 4296696"/>
              <a:gd name="connsiteY1271" fmla="*/ 2820433 h 4593177"/>
              <a:gd name="connsiteX1272" fmla="*/ 1456569 w 4296696"/>
              <a:gd name="connsiteY1272" fmla="*/ 2850649 h 4593177"/>
              <a:gd name="connsiteX1273" fmla="*/ 1388678 w 4296696"/>
              <a:gd name="connsiteY1273" fmla="*/ 2884748 h 4593177"/>
              <a:gd name="connsiteX1274" fmla="*/ 1315696 w 4296696"/>
              <a:gd name="connsiteY1274" fmla="*/ 2903110 h 4593177"/>
              <a:gd name="connsiteX1275" fmla="*/ 1287305 w 4296696"/>
              <a:gd name="connsiteY1275" fmla="*/ 2932580 h 4593177"/>
              <a:gd name="connsiteX1276" fmla="*/ 1258143 w 4296696"/>
              <a:gd name="connsiteY1276" fmla="*/ 2953257 h 4593177"/>
              <a:gd name="connsiteX1277" fmla="*/ 1251971 w 4296696"/>
              <a:gd name="connsiteY1277" fmla="*/ 2941839 h 4593177"/>
              <a:gd name="connsiteX1278" fmla="*/ 1254440 w 4296696"/>
              <a:gd name="connsiteY1278" fmla="*/ 2927798 h 4593177"/>
              <a:gd name="connsiteX1279" fmla="*/ 1200281 w 4296696"/>
              <a:gd name="connsiteY1279" fmla="*/ 2956496 h 4593177"/>
              <a:gd name="connsiteX1280" fmla="*/ 1143036 w 4296696"/>
              <a:gd name="connsiteY1280" fmla="*/ 2974395 h 4593177"/>
              <a:gd name="connsiteX1281" fmla="*/ 1163096 w 4296696"/>
              <a:gd name="connsiteY1281" fmla="*/ 2942610 h 4593177"/>
              <a:gd name="connsiteX1282" fmla="*/ 1214013 w 4296696"/>
              <a:gd name="connsiteY1282" fmla="*/ 2921934 h 4593177"/>
              <a:gd name="connsiteX1283" fmla="*/ 1214784 w 4296696"/>
              <a:gd name="connsiteY1283" fmla="*/ 2913910 h 4593177"/>
              <a:gd name="connsiteX1284" fmla="*/ 1217870 w 4296696"/>
              <a:gd name="connsiteY1284" fmla="*/ 2907431 h 4593177"/>
              <a:gd name="connsiteX1285" fmla="*/ 1234380 w 4296696"/>
              <a:gd name="connsiteY1285" fmla="*/ 2909282 h 4593177"/>
              <a:gd name="connsiteX1286" fmla="*/ 1246878 w 4296696"/>
              <a:gd name="connsiteY1286" fmla="*/ 2916688 h 4593177"/>
              <a:gd name="connsiteX1287" fmla="*/ 1291625 w 4296696"/>
              <a:gd name="connsiteY1287" fmla="*/ 2894470 h 4593177"/>
              <a:gd name="connsiteX1288" fmla="*/ 1342543 w 4296696"/>
              <a:gd name="connsiteY1288" fmla="*/ 2876879 h 4593177"/>
              <a:gd name="connsiteX1289" fmla="*/ 1350875 w 4296696"/>
              <a:gd name="connsiteY1289" fmla="*/ 2868702 h 4593177"/>
              <a:gd name="connsiteX1290" fmla="*/ 1356893 w 4296696"/>
              <a:gd name="connsiteY1290" fmla="*/ 2858980 h 4593177"/>
              <a:gd name="connsiteX1291" fmla="*/ 1299803 w 4296696"/>
              <a:gd name="connsiteY1291" fmla="*/ 2869319 h 4593177"/>
              <a:gd name="connsiteX1292" fmla="*/ 1281133 w 4296696"/>
              <a:gd name="connsiteY1292" fmla="*/ 2861759 h 4593177"/>
              <a:gd name="connsiteX1293" fmla="*/ 1223425 w 4296696"/>
              <a:gd name="connsiteY1293" fmla="*/ 2899870 h 4593177"/>
              <a:gd name="connsiteX1294" fmla="*/ 1142573 w 4296696"/>
              <a:gd name="connsiteY1294" fmla="*/ 2914374 h 4593177"/>
              <a:gd name="connsiteX1295" fmla="*/ 1064807 w 4296696"/>
              <a:gd name="connsiteY1295" fmla="*/ 2939524 h 4593177"/>
              <a:gd name="connsiteX1296" fmla="*/ 1037034 w 4296696"/>
              <a:gd name="connsiteY1296" fmla="*/ 2948165 h 4593177"/>
              <a:gd name="connsiteX1297" fmla="*/ 1007564 w 4296696"/>
              <a:gd name="connsiteY1297" fmla="*/ 2956806 h 4593177"/>
              <a:gd name="connsiteX1298" fmla="*/ 957571 w 4296696"/>
              <a:gd name="connsiteY1298" fmla="*/ 2970692 h 4593177"/>
              <a:gd name="connsiteX1299" fmla="*/ 960657 w 4296696"/>
              <a:gd name="connsiteY1299" fmla="*/ 2973007 h 4593177"/>
              <a:gd name="connsiteX1300" fmla="*/ 926712 w 4296696"/>
              <a:gd name="connsiteY1300" fmla="*/ 2981030 h 4593177"/>
              <a:gd name="connsiteX1301" fmla="*/ 890915 w 4296696"/>
              <a:gd name="connsiteY1301" fmla="*/ 2988283 h 4593177"/>
              <a:gd name="connsiteX1302" fmla="*/ 863603 w 4296696"/>
              <a:gd name="connsiteY1302" fmla="*/ 2996306 h 4593177"/>
              <a:gd name="connsiteX1303" fmla="*/ 839996 w 4296696"/>
              <a:gd name="connsiteY1303" fmla="*/ 2991522 h 4593177"/>
              <a:gd name="connsiteX1304" fmla="*/ 798644 w 4296696"/>
              <a:gd name="connsiteY1304" fmla="*/ 3000472 h 4593177"/>
              <a:gd name="connsiteX1305" fmla="*/ 772568 w 4296696"/>
              <a:gd name="connsiteY1305" fmla="*/ 2988129 h 4593177"/>
              <a:gd name="connsiteX1306" fmla="*/ 690019 w 4296696"/>
              <a:gd name="connsiteY1306" fmla="*/ 3000317 h 4593177"/>
              <a:gd name="connsiteX1307" fmla="*/ 689865 w 4296696"/>
              <a:gd name="connsiteY1307" fmla="*/ 2983189 h 4593177"/>
              <a:gd name="connsiteX1308" fmla="*/ 564112 w 4296696"/>
              <a:gd name="connsiteY1308" fmla="*/ 2961126 h 4593177"/>
              <a:gd name="connsiteX1309" fmla="*/ 553620 w 4296696"/>
              <a:gd name="connsiteY1309" fmla="*/ 2966835 h 4593177"/>
              <a:gd name="connsiteX1310" fmla="*/ 521526 w 4296696"/>
              <a:gd name="connsiteY1310" fmla="*/ 2948628 h 4593177"/>
              <a:gd name="connsiteX1311" fmla="*/ 487580 w 4296696"/>
              <a:gd name="connsiteY1311" fmla="*/ 2935204 h 4593177"/>
              <a:gd name="connsiteX1312" fmla="*/ 441754 w 4296696"/>
              <a:gd name="connsiteY1312" fmla="*/ 2934278 h 4593177"/>
              <a:gd name="connsiteX1313" fmla="*/ 382350 w 4296696"/>
              <a:gd name="connsiteY1313" fmla="*/ 2911442 h 4593177"/>
              <a:gd name="connsiteX1314" fmla="*/ 349484 w 4296696"/>
              <a:gd name="connsiteY1314" fmla="*/ 2883514 h 4593177"/>
              <a:gd name="connsiteX1315" fmla="*/ 316311 w 4296696"/>
              <a:gd name="connsiteY1315" fmla="*/ 2841855 h 4593177"/>
              <a:gd name="connsiteX1316" fmla="*/ 348713 w 4296696"/>
              <a:gd name="connsiteY1316" fmla="*/ 2857438 h 4593177"/>
              <a:gd name="connsiteX1317" fmla="*/ 339609 w 4296696"/>
              <a:gd name="connsiteY1317" fmla="*/ 2842008 h 4593177"/>
              <a:gd name="connsiteX1318" fmla="*/ 292085 w 4296696"/>
              <a:gd name="connsiteY1318" fmla="*/ 2806058 h 4593177"/>
              <a:gd name="connsiteX1319" fmla="*/ 256597 w 4296696"/>
              <a:gd name="connsiteY1319" fmla="*/ 2772728 h 4593177"/>
              <a:gd name="connsiteX1320" fmla="*/ 262306 w 4296696"/>
              <a:gd name="connsiteY1320" fmla="*/ 2772883 h 4593177"/>
              <a:gd name="connsiteX1321" fmla="*/ 268015 w 4296696"/>
              <a:gd name="connsiteY1321" fmla="*/ 2776123 h 4593177"/>
              <a:gd name="connsiteX1322" fmla="*/ 283290 w 4296696"/>
              <a:gd name="connsiteY1322" fmla="*/ 2773654 h 4593177"/>
              <a:gd name="connsiteX1323" fmla="*/ 309983 w 4296696"/>
              <a:gd name="connsiteY1323" fmla="*/ 2800501 h 4593177"/>
              <a:gd name="connsiteX1324" fmla="*/ 362754 w 4296696"/>
              <a:gd name="connsiteY1324" fmla="*/ 2811612 h 4593177"/>
              <a:gd name="connsiteX1325" fmla="*/ 410432 w 4296696"/>
              <a:gd name="connsiteY1325" fmla="*/ 2846019 h 4593177"/>
              <a:gd name="connsiteX1326" fmla="*/ 422312 w 4296696"/>
              <a:gd name="connsiteY1326" fmla="*/ 2825035 h 4593177"/>
              <a:gd name="connsiteX1327" fmla="*/ 363988 w 4296696"/>
              <a:gd name="connsiteY1327" fmla="*/ 2787850 h 4593177"/>
              <a:gd name="connsiteX1328" fmla="*/ 305509 w 4296696"/>
              <a:gd name="connsiteY1328" fmla="*/ 2743566 h 4593177"/>
              <a:gd name="connsiteX1329" fmla="*/ 240704 w 4296696"/>
              <a:gd name="connsiteY1329" fmla="*/ 2663948 h 4593177"/>
              <a:gd name="connsiteX1330" fmla="*/ 187472 w 4296696"/>
              <a:gd name="connsiteY1330" fmla="*/ 2580474 h 4593177"/>
              <a:gd name="connsiteX1331" fmla="*/ 170499 w 4296696"/>
              <a:gd name="connsiteY1331" fmla="*/ 2556713 h 4593177"/>
              <a:gd name="connsiteX1332" fmla="*/ 150904 w 4296696"/>
              <a:gd name="connsiteY1332" fmla="*/ 2523538 h 4593177"/>
              <a:gd name="connsiteX1333" fmla="*/ 135319 w 4296696"/>
              <a:gd name="connsiteY1333" fmla="*/ 2467991 h 4593177"/>
              <a:gd name="connsiteX1334" fmla="*/ 117730 w 4296696"/>
              <a:gd name="connsiteY1334" fmla="*/ 2450710 h 4593177"/>
              <a:gd name="connsiteX1335" fmla="*/ 102917 w 4296696"/>
              <a:gd name="connsiteY1335" fmla="*/ 2436822 h 4593177"/>
              <a:gd name="connsiteX1336" fmla="*/ 106311 w 4296696"/>
              <a:gd name="connsiteY1336" fmla="*/ 2447932 h 4593177"/>
              <a:gd name="connsiteX1337" fmla="*/ 111248 w 4296696"/>
              <a:gd name="connsiteY1337" fmla="*/ 2456265 h 4593177"/>
              <a:gd name="connsiteX1338" fmla="*/ 122975 w 4296696"/>
              <a:gd name="connsiteY1338" fmla="*/ 2487432 h 4593177"/>
              <a:gd name="connsiteX1339" fmla="*/ 136091 w 4296696"/>
              <a:gd name="connsiteY1339" fmla="*/ 2519218 h 4593177"/>
              <a:gd name="connsiteX1340" fmla="*/ 150287 w 4296696"/>
              <a:gd name="connsiteY1340" fmla="*/ 2550541 h 4593177"/>
              <a:gd name="connsiteX1341" fmla="*/ 165253 w 4296696"/>
              <a:gd name="connsiteY1341" fmla="*/ 2581708 h 4593177"/>
              <a:gd name="connsiteX1342" fmla="*/ 246568 w 4296696"/>
              <a:gd name="connsiteY1342" fmla="*/ 2687248 h 4593177"/>
              <a:gd name="connsiteX1343" fmla="*/ 245334 w 4296696"/>
              <a:gd name="connsiteY1343" fmla="*/ 2707461 h 4593177"/>
              <a:gd name="connsiteX1344" fmla="*/ 240858 w 4296696"/>
              <a:gd name="connsiteY1344" fmla="*/ 2737857 h 4593177"/>
              <a:gd name="connsiteX1345" fmla="*/ 216326 w 4296696"/>
              <a:gd name="connsiteY1345" fmla="*/ 2740943 h 4593177"/>
              <a:gd name="connsiteX1346" fmla="*/ 179602 w 4296696"/>
              <a:gd name="connsiteY1346" fmla="*/ 2708232 h 4593177"/>
              <a:gd name="connsiteX1347" fmla="*/ 146428 w 4296696"/>
              <a:gd name="connsiteY1347" fmla="*/ 2668269 h 4593177"/>
              <a:gd name="connsiteX1348" fmla="*/ 118347 w 4296696"/>
              <a:gd name="connsiteY1348" fmla="*/ 2624294 h 4593177"/>
              <a:gd name="connsiteX1349" fmla="*/ 96128 w 4296696"/>
              <a:gd name="connsiteY1349" fmla="*/ 2579703 h 4593177"/>
              <a:gd name="connsiteX1350" fmla="*/ 66193 w 4296696"/>
              <a:gd name="connsiteY1350" fmla="*/ 2549460 h 4593177"/>
              <a:gd name="connsiteX1351" fmla="*/ 37341 w 4296696"/>
              <a:gd name="connsiteY1351" fmla="*/ 2517057 h 4593177"/>
              <a:gd name="connsiteX1352" fmla="*/ 55701 w 4296696"/>
              <a:gd name="connsiteY1352" fmla="*/ 2501473 h 4593177"/>
              <a:gd name="connsiteX1353" fmla="*/ 22219 w 4296696"/>
              <a:gd name="connsiteY1353" fmla="*/ 2439137 h 4593177"/>
              <a:gd name="connsiteX1354" fmla="*/ 8795 w 4296696"/>
              <a:gd name="connsiteY1354" fmla="*/ 2402260 h 4593177"/>
              <a:gd name="connsiteX1355" fmla="*/ 0 w 4296696"/>
              <a:gd name="connsiteY1355" fmla="*/ 2363994 h 4593177"/>
              <a:gd name="connsiteX1356" fmla="*/ 30396 w 4296696"/>
              <a:gd name="connsiteY1356" fmla="*/ 2388837 h 4593177"/>
              <a:gd name="connsiteX1357" fmla="*/ 52925 w 4296696"/>
              <a:gd name="connsiteY1357" fmla="*/ 2452252 h 4593177"/>
              <a:gd name="connsiteX1358" fmla="*/ 61256 w 4296696"/>
              <a:gd name="connsiteY1358" fmla="*/ 2453950 h 4593177"/>
              <a:gd name="connsiteX1359" fmla="*/ 68354 w 4296696"/>
              <a:gd name="connsiteY1359" fmla="*/ 2458270 h 4593177"/>
              <a:gd name="connsiteX1360" fmla="*/ 70206 w 4296696"/>
              <a:gd name="connsiteY1360" fmla="*/ 2477866 h 4593177"/>
              <a:gd name="connsiteX1361" fmla="*/ 65576 w 4296696"/>
              <a:gd name="connsiteY1361" fmla="*/ 2491906 h 4593177"/>
              <a:gd name="connsiteX1362" fmla="*/ 95201 w 4296696"/>
              <a:gd name="connsiteY1362" fmla="*/ 2551775 h 4593177"/>
              <a:gd name="connsiteX1363" fmla="*/ 129920 w 4296696"/>
              <a:gd name="connsiteY1363" fmla="*/ 2608557 h 4593177"/>
              <a:gd name="connsiteX1364" fmla="*/ 149360 w 4296696"/>
              <a:gd name="connsiteY1364" fmla="*/ 2624448 h 4593177"/>
              <a:gd name="connsiteX1365" fmla="*/ 176363 w 4296696"/>
              <a:gd name="connsiteY1365" fmla="*/ 2631854 h 4593177"/>
              <a:gd name="connsiteX1366" fmla="*/ 157384 w 4296696"/>
              <a:gd name="connsiteY1366" fmla="*/ 2588343 h 4593177"/>
              <a:gd name="connsiteX1367" fmla="*/ 135165 w 4296696"/>
              <a:gd name="connsiteY1367" fmla="*/ 2559335 h 4593177"/>
              <a:gd name="connsiteX1368" fmla="*/ 114180 w 4296696"/>
              <a:gd name="connsiteY1368" fmla="*/ 2529093 h 4593177"/>
              <a:gd name="connsiteX1369" fmla="*/ 94430 w 4296696"/>
              <a:gd name="connsiteY1369" fmla="*/ 2497461 h 4593177"/>
              <a:gd name="connsiteX1370" fmla="*/ 76841 w 4296696"/>
              <a:gd name="connsiteY1370" fmla="*/ 2465830 h 4593177"/>
              <a:gd name="connsiteX1371" fmla="*/ 56318 w 4296696"/>
              <a:gd name="connsiteY1371" fmla="*/ 2369241 h 4593177"/>
              <a:gd name="connsiteX1372" fmla="*/ 45209 w 4296696"/>
              <a:gd name="connsiteY1372" fmla="*/ 2317241 h 4593177"/>
              <a:gd name="connsiteX1373" fmla="*/ 36568 w 4296696"/>
              <a:gd name="connsiteY1373" fmla="*/ 2274347 h 4593177"/>
              <a:gd name="connsiteX1374" fmla="*/ 23607 w 4296696"/>
              <a:gd name="connsiteY1374" fmla="*/ 2208308 h 4593177"/>
              <a:gd name="connsiteX1375" fmla="*/ 19287 w 4296696"/>
              <a:gd name="connsiteY1375" fmla="*/ 2138102 h 4593177"/>
              <a:gd name="connsiteX1376" fmla="*/ 45672 w 4296696"/>
              <a:gd name="connsiteY1376" fmla="*/ 2023768 h 4593177"/>
              <a:gd name="connsiteX1377" fmla="*/ 62954 w 4296696"/>
              <a:gd name="connsiteY1377" fmla="*/ 1893078 h 4593177"/>
              <a:gd name="connsiteX1378" fmla="*/ 71131 w 4296696"/>
              <a:gd name="connsiteY1378" fmla="*/ 1887523 h 4593177"/>
              <a:gd name="connsiteX1379" fmla="*/ 76841 w 4296696"/>
              <a:gd name="connsiteY1379" fmla="*/ 1874716 h 4593177"/>
              <a:gd name="connsiteX1380" fmla="*/ 71594 w 4296696"/>
              <a:gd name="connsiteY1380" fmla="*/ 1865921 h 4593177"/>
              <a:gd name="connsiteX1381" fmla="*/ 63880 w 4296696"/>
              <a:gd name="connsiteY1381" fmla="*/ 1858207 h 4593177"/>
              <a:gd name="connsiteX1382" fmla="*/ 104151 w 4296696"/>
              <a:gd name="connsiteY1382" fmla="*/ 1806671 h 4593177"/>
              <a:gd name="connsiteX1383" fmla="*/ 128530 w 4296696"/>
              <a:gd name="connsiteY1383" fmla="*/ 1797106 h 4593177"/>
              <a:gd name="connsiteX1384" fmla="*/ 118655 w 4296696"/>
              <a:gd name="connsiteY1384" fmla="*/ 1859132 h 4593177"/>
              <a:gd name="connsiteX1385" fmla="*/ 117730 w 4296696"/>
              <a:gd name="connsiteY1385" fmla="*/ 1944151 h 4593177"/>
              <a:gd name="connsiteX1386" fmla="*/ 133721 w 4296696"/>
              <a:gd name="connsiteY1386" fmla="*/ 1896805 h 4593177"/>
              <a:gd name="connsiteX1387" fmla="*/ 128839 w 4296696"/>
              <a:gd name="connsiteY1387" fmla="*/ 1862528 h 4593177"/>
              <a:gd name="connsiteX1388" fmla="*/ 140370 w 4296696"/>
              <a:gd name="connsiteY1388" fmla="*/ 1871624 h 4593177"/>
              <a:gd name="connsiteX1389" fmla="*/ 149977 w 4296696"/>
              <a:gd name="connsiteY1389" fmla="*/ 1825804 h 4593177"/>
              <a:gd name="connsiteX1390" fmla="*/ 178898 w 4296696"/>
              <a:gd name="connsiteY1390" fmla="*/ 1779447 h 4593177"/>
              <a:gd name="connsiteX1391" fmla="*/ 178676 w 4296696"/>
              <a:gd name="connsiteY1391" fmla="*/ 1774887 h 4593177"/>
              <a:gd name="connsiteX1392" fmla="*/ 178214 w 4296696"/>
              <a:gd name="connsiteY1392" fmla="*/ 1749120 h 4593177"/>
              <a:gd name="connsiteX1393" fmla="*/ 178831 w 4296696"/>
              <a:gd name="connsiteY1393" fmla="*/ 1707613 h 4593177"/>
              <a:gd name="connsiteX1394" fmla="*/ 175745 w 4296696"/>
              <a:gd name="connsiteY1394" fmla="*/ 1709311 h 4593177"/>
              <a:gd name="connsiteX1395" fmla="*/ 177751 w 4296696"/>
              <a:gd name="connsiteY1395" fmla="*/ 1682772 h 4593177"/>
              <a:gd name="connsiteX1396" fmla="*/ 180527 w 4296696"/>
              <a:gd name="connsiteY1396" fmla="*/ 1656232 h 4593177"/>
              <a:gd name="connsiteX1397" fmla="*/ 180066 w 4296696"/>
              <a:gd name="connsiteY1397" fmla="*/ 1636328 h 4593177"/>
              <a:gd name="connsiteX1398" fmla="*/ 190403 w 4296696"/>
              <a:gd name="connsiteY1398" fmla="*/ 1622596 h 4593177"/>
              <a:gd name="connsiteX1399" fmla="*/ 191175 w 4296696"/>
              <a:gd name="connsiteY1399" fmla="*/ 1595131 h 4593177"/>
              <a:gd name="connsiteX1400" fmla="*/ 208147 w 4296696"/>
              <a:gd name="connsiteY1400" fmla="*/ 1583250 h 4593177"/>
              <a:gd name="connsiteX1401" fmla="*/ 207839 w 4296696"/>
              <a:gd name="connsiteY1401" fmla="*/ 1533721 h 4593177"/>
              <a:gd name="connsiteX1402" fmla="*/ 224348 w 4296696"/>
              <a:gd name="connsiteY1402" fmla="*/ 1538195 h 4593177"/>
              <a:gd name="connsiteX1403" fmla="*/ 235613 w 4296696"/>
              <a:gd name="connsiteY1403" fmla="*/ 1505330 h 4593177"/>
              <a:gd name="connsiteX1404" fmla="*/ 247801 w 4296696"/>
              <a:gd name="connsiteY1404" fmla="*/ 1473544 h 4593177"/>
              <a:gd name="connsiteX1405" fmla="*/ 241939 w 4296696"/>
              <a:gd name="connsiteY1405" fmla="*/ 1466138 h 4593177"/>
              <a:gd name="connsiteX1406" fmla="*/ 256751 w 4296696"/>
              <a:gd name="connsiteY1406" fmla="*/ 1451633 h 4593177"/>
              <a:gd name="connsiteX1407" fmla="*/ 265546 w 4296696"/>
              <a:gd name="connsiteY1407" fmla="*/ 1434507 h 4593177"/>
              <a:gd name="connsiteX1408" fmla="*/ 259528 w 4296696"/>
              <a:gd name="connsiteY1408" fmla="*/ 1406734 h 4593177"/>
              <a:gd name="connsiteX1409" fmla="*/ 268324 w 4296696"/>
              <a:gd name="connsiteY1409" fmla="*/ 1374330 h 4593177"/>
              <a:gd name="connsiteX1410" fmla="*/ 284679 w 4296696"/>
              <a:gd name="connsiteY1410" fmla="*/ 1358130 h 4593177"/>
              <a:gd name="connsiteX1411" fmla="*/ 311064 w 4296696"/>
              <a:gd name="connsiteY1411" fmla="*/ 1343471 h 4593177"/>
              <a:gd name="connsiteX1412" fmla="*/ 307207 w 4296696"/>
              <a:gd name="connsiteY1412" fmla="*/ 1362296 h 4593177"/>
              <a:gd name="connsiteX1413" fmla="*/ 317853 w 4296696"/>
              <a:gd name="connsiteY1413" fmla="*/ 1358901 h 4593177"/>
              <a:gd name="connsiteX1414" fmla="*/ 333437 w 4296696"/>
              <a:gd name="connsiteY1414" fmla="*/ 1332517 h 4593177"/>
              <a:gd name="connsiteX1415" fmla="*/ 347941 w 4296696"/>
              <a:gd name="connsiteY1415" fmla="*/ 1312457 h 4593177"/>
              <a:gd name="connsiteX1416" fmla="*/ 349947 w 4296696"/>
              <a:gd name="connsiteY1416" fmla="*/ 1316314 h 4593177"/>
              <a:gd name="connsiteX1417" fmla="*/ 349484 w 4296696"/>
              <a:gd name="connsiteY1417" fmla="*/ 1320018 h 4593177"/>
              <a:gd name="connsiteX1418" fmla="*/ 357044 w 4296696"/>
              <a:gd name="connsiteY1418" fmla="*/ 1330819 h 4593177"/>
              <a:gd name="connsiteX1419" fmla="*/ 343929 w 4296696"/>
              <a:gd name="connsiteY1419" fmla="*/ 1345169 h 4593177"/>
              <a:gd name="connsiteX1420" fmla="*/ 350410 w 4296696"/>
              <a:gd name="connsiteY1420" fmla="*/ 1378960 h 4593177"/>
              <a:gd name="connsiteX1421" fmla="*/ 332666 w 4296696"/>
              <a:gd name="connsiteY1421" fmla="*/ 1404419 h 4593177"/>
              <a:gd name="connsiteX1422" fmla="*/ 353958 w 4296696"/>
              <a:gd name="connsiteY1422" fmla="*/ 1415838 h 4593177"/>
              <a:gd name="connsiteX1423" fmla="*/ 371085 w 4296696"/>
              <a:gd name="connsiteY1423" fmla="*/ 1383280 h 4593177"/>
              <a:gd name="connsiteX1424" fmla="*/ 389447 w 4296696"/>
              <a:gd name="connsiteY1424" fmla="*/ 1349489 h 4593177"/>
              <a:gd name="connsiteX1425" fmla="*/ 426015 w 4296696"/>
              <a:gd name="connsiteY1425" fmla="*/ 1310606 h 4593177"/>
              <a:gd name="connsiteX1426" fmla="*/ 460424 w 4296696"/>
              <a:gd name="connsiteY1426" fmla="*/ 1274346 h 4593177"/>
              <a:gd name="connsiteX1427" fmla="*/ 477859 w 4296696"/>
              <a:gd name="connsiteY1427" fmla="*/ 1246264 h 4593177"/>
              <a:gd name="connsiteX1428" fmla="*/ 501930 w 4296696"/>
              <a:gd name="connsiteY1428" fmla="*/ 1230679 h 4593177"/>
              <a:gd name="connsiteX1429" fmla="*/ 501005 w 4296696"/>
              <a:gd name="connsiteY1429" fmla="*/ 1216022 h 4593177"/>
              <a:gd name="connsiteX1430" fmla="*/ 499615 w 4296696"/>
              <a:gd name="connsiteY1430" fmla="*/ 1203524 h 4593177"/>
              <a:gd name="connsiteX1431" fmla="*/ 495604 w 4296696"/>
              <a:gd name="connsiteY1431" fmla="*/ 1207381 h 4593177"/>
              <a:gd name="connsiteX1432" fmla="*/ 493906 w 4296696"/>
              <a:gd name="connsiteY1432" fmla="*/ 1211855 h 4593177"/>
              <a:gd name="connsiteX1433" fmla="*/ 448080 w 4296696"/>
              <a:gd name="connsiteY1433" fmla="*/ 1258454 h 4593177"/>
              <a:gd name="connsiteX1434" fmla="*/ 410895 w 4296696"/>
              <a:gd name="connsiteY1434" fmla="*/ 1313384 h 4593177"/>
              <a:gd name="connsiteX1435" fmla="*/ 394848 w 4296696"/>
              <a:gd name="connsiteY1435" fmla="*/ 1311069 h 4593177"/>
              <a:gd name="connsiteX1436" fmla="*/ 369697 w 4296696"/>
              <a:gd name="connsiteY1436" fmla="*/ 1305514 h 4593177"/>
              <a:gd name="connsiteX1437" fmla="*/ 357353 w 4296696"/>
              <a:gd name="connsiteY1437" fmla="*/ 1288079 h 4593177"/>
              <a:gd name="connsiteX1438" fmla="*/ 379418 w 4296696"/>
              <a:gd name="connsiteY1438" fmla="*/ 1243640 h 4593177"/>
              <a:gd name="connsiteX1439" fmla="*/ 411974 w 4296696"/>
              <a:gd name="connsiteY1439" fmla="*/ 1208770 h 4593177"/>
              <a:gd name="connsiteX1440" fmla="*/ 413364 w 4296696"/>
              <a:gd name="connsiteY1440" fmla="*/ 1186705 h 4593177"/>
              <a:gd name="connsiteX1441" fmla="*/ 414752 w 4296696"/>
              <a:gd name="connsiteY1441" fmla="*/ 1164641 h 4593177"/>
              <a:gd name="connsiteX1442" fmla="*/ 434656 w 4296696"/>
              <a:gd name="connsiteY1442" fmla="*/ 1176368 h 4593177"/>
              <a:gd name="connsiteX1443" fmla="*/ 446846 w 4296696"/>
              <a:gd name="connsiteY1443" fmla="*/ 1145816 h 4593177"/>
              <a:gd name="connsiteX1444" fmla="*/ 467830 w 4296696"/>
              <a:gd name="connsiteY1444" fmla="*/ 1118814 h 4593177"/>
              <a:gd name="connsiteX1445" fmla="*/ 476934 w 4296696"/>
              <a:gd name="connsiteY1445" fmla="*/ 1144428 h 4593177"/>
              <a:gd name="connsiteX1446" fmla="*/ 459961 w 4296696"/>
              <a:gd name="connsiteY1446" fmla="*/ 1169423 h 4593177"/>
              <a:gd name="connsiteX1447" fmla="*/ 464435 w 4296696"/>
              <a:gd name="connsiteY1447" fmla="*/ 1175595 h 4593177"/>
              <a:gd name="connsiteX1448" fmla="*/ 466596 w 4296696"/>
              <a:gd name="connsiteY1448" fmla="*/ 1181150 h 4593177"/>
              <a:gd name="connsiteX1449" fmla="*/ 457029 w 4296696"/>
              <a:gd name="connsiteY1449" fmla="*/ 1184545 h 4593177"/>
              <a:gd name="connsiteX1450" fmla="*/ 446383 w 4296696"/>
              <a:gd name="connsiteY1450" fmla="*/ 1182694 h 4593177"/>
              <a:gd name="connsiteX1451" fmla="*/ 412283 w 4296696"/>
              <a:gd name="connsiteY1451" fmla="*/ 1233148 h 4593177"/>
              <a:gd name="connsiteX1452" fmla="*/ 411820 w 4296696"/>
              <a:gd name="connsiteY1452" fmla="*/ 1247035 h 4593177"/>
              <a:gd name="connsiteX1453" fmla="*/ 419997 w 4296696"/>
              <a:gd name="connsiteY1453" fmla="*/ 1266014 h 4593177"/>
              <a:gd name="connsiteX1454" fmla="*/ 440057 w 4296696"/>
              <a:gd name="connsiteY1454" fmla="*/ 1252899 h 4593177"/>
              <a:gd name="connsiteX1455" fmla="*/ 467984 w 4296696"/>
              <a:gd name="connsiteY1455" fmla="*/ 1188402 h 4593177"/>
              <a:gd name="connsiteX1456" fmla="*/ 504091 w 4296696"/>
              <a:gd name="connsiteY1456" fmla="*/ 1159548 h 4593177"/>
              <a:gd name="connsiteX1457" fmla="*/ 531555 w 4296696"/>
              <a:gd name="connsiteY1457" fmla="*/ 1125295 h 4593177"/>
              <a:gd name="connsiteX1458" fmla="*/ 546367 w 4296696"/>
              <a:gd name="connsiteY1458" fmla="*/ 1097985 h 4593177"/>
              <a:gd name="connsiteX1459" fmla="*/ 565810 w 4296696"/>
              <a:gd name="connsiteY1459" fmla="*/ 1072063 h 4593177"/>
              <a:gd name="connsiteX1460" fmla="*/ 586992 w 4296696"/>
              <a:gd name="connsiteY1460" fmla="*/ 1059866 h 4593177"/>
              <a:gd name="connsiteX1461" fmla="*/ 590624 w 4296696"/>
              <a:gd name="connsiteY1461" fmla="*/ 1032404 h 4593177"/>
              <a:gd name="connsiteX1462" fmla="*/ 598801 w 4296696"/>
              <a:gd name="connsiteY1462" fmla="*/ 1026849 h 4593177"/>
              <a:gd name="connsiteX1463" fmla="*/ 604511 w 4296696"/>
              <a:gd name="connsiteY1463" fmla="*/ 1014042 h 4593177"/>
              <a:gd name="connsiteX1464" fmla="*/ 599264 w 4296696"/>
              <a:gd name="connsiteY1464" fmla="*/ 1005247 h 4593177"/>
              <a:gd name="connsiteX1465" fmla="*/ 591550 w 4296696"/>
              <a:gd name="connsiteY1465" fmla="*/ 997533 h 4593177"/>
              <a:gd name="connsiteX1466" fmla="*/ 631821 w 4296696"/>
              <a:gd name="connsiteY1466" fmla="*/ 945997 h 4593177"/>
              <a:gd name="connsiteX1467" fmla="*/ 656200 w 4296696"/>
              <a:gd name="connsiteY1467" fmla="*/ 936431 h 4593177"/>
              <a:gd name="connsiteX1468" fmla="*/ 646325 w 4296696"/>
              <a:gd name="connsiteY1468" fmla="*/ 998458 h 4593177"/>
              <a:gd name="connsiteX1469" fmla="*/ 646279 w 4296696"/>
              <a:gd name="connsiteY1469" fmla="*/ 1002681 h 4593177"/>
              <a:gd name="connsiteX1470" fmla="*/ 655764 w 4296696"/>
              <a:gd name="connsiteY1470" fmla="*/ 989821 h 4593177"/>
              <a:gd name="connsiteX1471" fmla="*/ 663170 w 4296696"/>
              <a:gd name="connsiteY1471" fmla="*/ 991365 h 4593177"/>
              <a:gd name="connsiteX1472" fmla="*/ 669651 w 4296696"/>
              <a:gd name="connsiteY1472" fmla="*/ 987662 h 4593177"/>
              <a:gd name="connsiteX1473" fmla="*/ 666719 w 4296696"/>
              <a:gd name="connsiteY1473" fmla="*/ 980101 h 4593177"/>
              <a:gd name="connsiteX1474" fmla="*/ 661474 w 4296696"/>
              <a:gd name="connsiteY1474" fmla="*/ 971768 h 4593177"/>
              <a:gd name="connsiteX1475" fmla="*/ 676860 w 4296696"/>
              <a:gd name="connsiteY1475" fmla="*/ 968888 h 4593177"/>
              <a:gd name="connsiteX1476" fmla="*/ 677647 w 4296696"/>
              <a:gd name="connsiteY1476" fmla="*/ 965130 h 4593177"/>
              <a:gd name="connsiteX1477" fmla="*/ 686409 w 4296696"/>
              <a:gd name="connsiteY1477" fmla="*/ 951085 h 4593177"/>
              <a:gd name="connsiteX1478" fmla="*/ 683076 w 4296696"/>
              <a:gd name="connsiteY1478" fmla="*/ 935200 h 4593177"/>
              <a:gd name="connsiteX1479" fmla="*/ 694339 w 4296696"/>
              <a:gd name="connsiteY1479" fmla="*/ 912055 h 4593177"/>
              <a:gd name="connsiteX1480" fmla="*/ 706215 w 4296696"/>
              <a:gd name="connsiteY1480" fmla="*/ 906899 h 4593177"/>
              <a:gd name="connsiteX1481" fmla="*/ 705884 w 4296696"/>
              <a:gd name="connsiteY1481" fmla="*/ 888446 h 4593177"/>
              <a:gd name="connsiteX1482" fmla="*/ 706501 w 4296696"/>
              <a:gd name="connsiteY1482" fmla="*/ 846939 h 4593177"/>
              <a:gd name="connsiteX1483" fmla="*/ 703415 w 4296696"/>
              <a:gd name="connsiteY1483" fmla="*/ 848637 h 4593177"/>
              <a:gd name="connsiteX1484" fmla="*/ 705421 w 4296696"/>
              <a:gd name="connsiteY1484" fmla="*/ 822097 h 4593177"/>
              <a:gd name="connsiteX1485" fmla="*/ 708197 w 4296696"/>
              <a:gd name="connsiteY1485" fmla="*/ 795558 h 4593177"/>
              <a:gd name="connsiteX1486" fmla="*/ 707736 w 4296696"/>
              <a:gd name="connsiteY1486" fmla="*/ 775654 h 4593177"/>
              <a:gd name="connsiteX1487" fmla="*/ 718072 w 4296696"/>
              <a:gd name="connsiteY1487" fmla="*/ 761922 h 4593177"/>
              <a:gd name="connsiteX1488" fmla="*/ 718845 w 4296696"/>
              <a:gd name="connsiteY1488" fmla="*/ 734456 h 4593177"/>
              <a:gd name="connsiteX1489" fmla="*/ 735817 w 4296696"/>
              <a:gd name="connsiteY1489" fmla="*/ 722576 h 4593177"/>
              <a:gd name="connsiteX1490" fmla="*/ 735509 w 4296696"/>
              <a:gd name="connsiteY1490" fmla="*/ 673047 h 4593177"/>
              <a:gd name="connsiteX1491" fmla="*/ 752018 w 4296696"/>
              <a:gd name="connsiteY1491" fmla="*/ 677521 h 4593177"/>
              <a:gd name="connsiteX1492" fmla="*/ 763283 w 4296696"/>
              <a:gd name="connsiteY1492" fmla="*/ 644656 h 4593177"/>
              <a:gd name="connsiteX1493" fmla="*/ 775471 w 4296696"/>
              <a:gd name="connsiteY1493" fmla="*/ 612870 h 4593177"/>
              <a:gd name="connsiteX1494" fmla="*/ 769609 w 4296696"/>
              <a:gd name="connsiteY1494" fmla="*/ 605464 h 4593177"/>
              <a:gd name="connsiteX1495" fmla="*/ 784421 w 4296696"/>
              <a:gd name="connsiteY1495" fmla="*/ 590959 h 4593177"/>
              <a:gd name="connsiteX1496" fmla="*/ 793216 w 4296696"/>
              <a:gd name="connsiteY1496" fmla="*/ 573833 h 4593177"/>
              <a:gd name="connsiteX1497" fmla="*/ 787198 w 4296696"/>
              <a:gd name="connsiteY1497" fmla="*/ 546060 h 4593177"/>
              <a:gd name="connsiteX1498" fmla="*/ 795994 w 4296696"/>
              <a:gd name="connsiteY1498" fmla="*/ 513656 h 4593177"/>
              <a:gd name="connsiteX1499" fmla="*/ 812349 w 4296696"/>
              <a:gd name="connsiteY1499" fmla="*/ 497455 h 4593177"/>
              <a:gd name="connsiteX1500" fmla="*/ 838734 w 4296696"/>
              <a:gd name="connsiteY1500" fmla="*/ 482797 h 4593177"/>
              <a:gd name="connsiteX1501" fmla="*/ 834877 w 4296696"/>
              <a:gd name="connsiteY1501" fmla="*/ 501622 h 4593177"/>
              <a:gd name="connsiteX1502" fmla="*/ 845523 w 4296696"/>
              <a:gd name="connsiteY1502" fmla="*/ 498227 h 4593177"/>
              <a:gd name="connsiteX1503" fmla="*/ 861107 w 4296696"/>
              <a:gd name="connsiteY1503" fmla="*/ 471843 h 4593177"/>
              <a:gd name="connsiteX1504" fmla="*/ 875611 w 4296696"/>
              <a:gd name="connsiteY1504" fmla="*/ 451783 h 4593177"/>
              <a:gd name="connsiteX1505" fmla="*/ 877617 w 4296696"/>
              <a:gd name="connsiteY1505" fmla="*/ 455640 h 4593177"/>
              <a:gd name="connsiteX1506" fmla="*/ 877154 w 4296696"/>
              <a:gd name="connsiteY1506" fmla="*/ 459344 h 4593177"/>
              <a:gd name="connsiteX1507" fmla="*/ 884714 w 4296696"/>
              <a:gd name="connsiteY1507" fmla="*/ 470145 h 4593177"/>
              <a:gd name="connsiteX1508" fmla="*/ 871599 w 4296696"/>
              <a:gd name="connsiteY1508" fmla="*/ 484494 h 4593177"/>
              <a:gd name="connsiteX1509" fmla="*/ 878080 w 4296696"/>
              <a:gd name="connsiteY1509" fmla="*/ 518286 h 4593177"/>
              <a:gd name="connsiteX1510" fmla="*/ 860336 w 4296696"/>
              <a:gd name="connsiteY1510" fmla="*/ 543745 h 4593177"/>
              <a:gd name="connsiteX1511" fmla="*/ 881628 w 4296696"/>
              <a:gd name="connsiteY1511" fmla="*/ 555163 h 4593177"/>
              <a:gd name="connsiteX1512" fmla="*/ 898755 w 4296696"/>
              <a:gd name="connsiteY1512" fmla="*/ 522606 h 4593177"/>
              <a:gd name="connsiteX1513" fmla="*/ 917117 w 4296696"/>
              <a:gd name="connsiteY1513" fmla="*/ 488815 h 4593177"/>
              <a:gd name="connsiteX1514" fmla="*/ 953685 w 4296696"/>
              <a:gd name="connsiteY1514" fmla="*/ 449932 h 4593177"/>
              <a:gd name="connsiteX1515" fmla="*/ 988094 w 4296696"/>
              <a:gd name="connsiteY1515" fmla="*/ 413671 h 4593177"/>
              <a:gd name="connsiteX1516" fmla="*/ 1005529 w 4296696"/>
              <a:gd name="connsiteY1516" fmla="*/ 385590 h 4593177"/>
              <a:gd name="connsiteX1517" fmla="*/ 1029600 w 4296696"/>
              <a:gd name="connsiteY1517" fmla="*/ 370005 h 4593177"/>
              <a:gd name="connsiteX1518" fmla="*/ 1028675 w 4296696"/>
              <a:gd name="connsiteY1518" fmla="*/ 355348 h 4593177"/>
              <a:gd name="connsiteX1519" fmla="*/ 1027285 w 4296696"/>
              <a:gd name="connsiteY1519" fmla="*/ 342850 h 4593177"/>
              <a:gd name="connsiteX1520" fmla="*/ 1023274 w 4296696"/>
              <a:gd name="connsiteY1520" fmla="*/ 346707 h 4593177"/>
              <a:gd name="connsiteX1521" fmla="*/ 1021576 w 4296696"/>
              <a:gd name="connsiteY1521" fmla="*/ 351181 h 4593177"/>
              <a:gd name="connsiteX1522" fmla="*/ 975750 w 4296696"/>
              <a:gd name="connsiteY1522" fmla="*/ 397780 h 4593177"/>
              <a:gd name="connsiteX1523" fmla="*/ 938565 w 4296696"/>
              <a:gd name="connsiteY1523" fmla="*/ 452710 h 4593177"/>
              <a:gd name="connsiteX1524" fmla="*/ 922518 w 4296696"/>
              <a:gd name="connsiteY1524" fmla="*/ 450395 h 4593177"/>
              <a:gd name="connsiteX1525" fmla="*/ 897367 w 4296696"/>
              <a:gd name="connsiteY1525" fmla="*/ 444840 h 4593177"/>
              <a:gd name="connsiteX1526" fmla="*/ 885023 w 4296696"/>
              <a:gd name="connsiteY1526" fmla="*/ 427405 h 4593177"/>
              <a:gd name="connsiteX1527" fmla="*/ 907088 w 4296696"/>
              <a:gd name="connsiteY1527" fmla="*/ 382966 h 4593177"/>
              <a:gd name="connsiteX1528" fmla="*/ 939644 w 4296696"/>
              <a:gd name="connsiteY1528" fmla="*/ 348095 h 4593177"/>
              <a:gd name="connsiteX1529" fmla="*/ 941034 w 4296696"/>
              <a:gd name="connsiteY1529" fmla="*/ 326030 h 4593177"/>
              <a:gd name="connsiteX1530" fmla="*/ 942422 w 4296696"/>
              <a:gd name="connsiteY1530" fmla="*/ 303967 h 4593177"/>
              <a:gd name="connsiteX1531" fmla="*/ 962326 w 4296696"/>
              <a:gd name="connsiteY1531" fmla="*/ 315694 h 4593177"/>
              <a:gd name="connsiteX1532" fmla="*/ 974516 w 4296696"/>
              <a:gd name="connsiteY1532" fmla="*/ 285142 h 4593177"/>
              <a:gd name="connsiteX1533" fmla="*/ 995500 w 4296696"/>
              <a:gd name="connsiteY1533" fmla="*/ 258140 h 4593177"/>
              <a:gd name="connsiteX1534" fmla="*/ 1004604 w 4296696"/>
              <a:gd name="connsiteY1534" fmla="*/ 283754 h 4593177"/>
              <a:gd name="connsiteX1535" fmla="*/ 987631 w 4296696"/>
              <a:gd name="connsiteY1535" fmla="*/ 308749 h 4593177"/>
              <a:gd name="connsiteX1536" fmla="*/ 992105 w 4296696"/>
              <a:gd name="connsiteY1536" fmla="*/ 314921 h 4593177"/>
              <a:gd name="connsiteX1537" fmla="*/ 994266 w 4296696"/>
              <a:gd name="connsiteY1537" fmla="*/ 320476 h 4593177"/>
              <a:gd name="connsiteX1538" fmla="*/ 984699 w 4296696"/>
              <a:gd name="connsiteY1538" fmla="*/ 323871 h 4593177"/>
              <a:gd name="connsiteX1539" fmla="*/ 974052 w 4296696"/>
              <a:gd name="connsiteY1539" fmla="*/ 322020 h 4593177"/>
              <a:gd name="connsiteX1540" fmla="*/ 939953 w 4296696"/>
              <a:gd name="connsiteY1540" fmla="*/ 372474 h 4593177"/>
              <a:gd name="connsiteX1541" fmla="*/ 939490 w 4296696"/>
              <a:gd name="connsiteY1541" fmla="*/ 386361 h 4593177"/>
              <a:gd name="connsiteX1542" fmla="*/ 947667 w 4296696"/>
              <a:gd name="connsiteY1542" fmla="*/ 405340 h 4593177"/>
              <a:gd name="connsiteX1543" fmla="*/ 967727 w 4296696"/>
              <a:gd name="connsiteY1543" fmla="*/ 392225 h 4593177"/>
              <a:gd name="connsiteX1544" fmla="*/ 995654 w 4296696"/>
              <a:gd name="connsiteY1544" fmla="*/ 327728 h 4593177"/>
              <a:gd name="connsiteX1545" fmla="*/ 1031761 w 4296696"/>
              <a:gd name="connsiteY1545" fmla="*/ 298874 h 4593177"/>
              <a:gd name="connsiteX1546" fmla="*/ 1059225 w 4296696"/>
              <a:gd name="connsiteY1546" fmla="*/ 264621 h 4593177"/>
              <a:gd name="connsiteX1547" fmla="*/ 1074037 w 4296696"/>
              <a:gd name="connsiteY1547" fmla="*/ 237311 h 4593177"/>
              <a:gd name="connsiteX1548" fmla="*/ 1093480 w 4296696"/>
              <a:gd name="connsiteY1548" fmla="*/ 211389 h 4593177"/>
              <a:gd name="connsiteX1549" fmla="*/ 1144397 w 4296696"/>
              <a:gd name="connsiteY1549" fmla="*/ 182071 h 4593177"/>
              <a:gd name="connsiteX1550" fmla="*/ 1183434 w 4296696"/>
              <a:gd name="connsiteY1550" fmla="*/ 129147 h 4593177"/>
              <a:gd name="connsiteX1551" fmla="*/ 1190840 w 4296696"/>
              <a:gd name="connsiteY1551" fmla="*/ 130690 h 4593177"/>
              <a:gd name="connsiteX1552" fmla="*/ 1197321 w 4296696"/>
              <a:gd name="connsiteY1552" fmla="*/ 126987 h 4593177"/>
              <a:gd name="connsiteX1553" fmla="*/ 1194389 w 4296696"/>
              <a:gd name="connsiteY1553" fmla="*/ 119427 h 4593177"/>
              <a:gd name="connsiteX1554" fmla="*/ 1189144 w 4296696"/>
              <a:gd name="connsiteY1554" fmla="*/ 111094 h 4593177"/>
              <a:gd name="connsiteX1555" fmla="*/ 1227872 w 4296696"/>
              <a:gd name="connsiteY1555" fmla="*/ 103842 h 4593177"/>
              <a:gd name="connsiteX1556" fmla="*/ 1248856 w 4296696"/>
              <a:gd name="connsiteY1556" fmla="*/ 110785 h 4593177"/>
              <a:gd name="connsiteX1557" fmla="*/ 1233426 w 4296696"/>
              <a:gd name="connsiteY1557" fmla="*/ 141029 h 4593177"/>
              <a:gd name="connsiteX1558" fmla="*/ 1218769 w 4296696"/>
              <a:gd name="connsiteY1558" fmla="*/ 186084 h 4593177"/>
              <a:gd name="connsiteX1559" fmla="*/ 1244691 w 4296696"/>
              <a:gd name="connsiteY1559" fmla="*/ 166024 h 4593177"/>
              <a:gd name="connsiteX1560" fmla="*/ 1263051 w 4296696"/>
              <a:gd name="connsiteY1560" fmla="*/ 138560 h 4593177"/>
              <a:gd name="connsiteX1561" fmla="*/ 1314434 w 4296696"/>
              <a:gd name="connsiteY1561" fmla="*/ 113254 h 4593177"/>
              <a:gd name="connsiteX1562" fmla="*/ 1339429 w 4296696"/>
              <a:gd name="connsiteY1562" fmla="*/ 102300 h 4593177"/>
              <a:gd name="connsiteX1563" fmla="*/ 1353471 w 4296696"/>
              <a:gd name="connsiteY1563" fmla="*/ 87487 h 4593177"/>
              <a:gd name="connsiteX1564" fmla="*/ 1365351 w 4296696"/>
              <a:gd name="connsiteY1564" fmla="*/ 91808 h 4593177"/>
              <a:gd name="connsiteX1565" fmla="*/ 1377849 w 4296696"/>
              <a:gd name="connsiteY1565" fmla="*/ 75143 h 4593177"/>
              <a:gd name="connsiteX1566" fmla="*/ 1389885 w 4296696"/>
              <a:gd name="connsiteY1566" fmla="*/ 60948 h 4593177"/>
              <a:gd name="connsiteX1567" fmla="*/ 1417195 w 4296696"/>
              <a:gd name="connsiteY1567" fmla="*/ 51381 h 4593177"/>
              <a:gd name="connsiteX1568" fmla="*/ 1420127 w 4296696"/>
              <a:gd name="connsiteY1568" fmla="*/ 79310 h 4593177"/>
              <a:gd name="connsiteX1569" fmla="*/ 1425682 w 4296696"/>
              <a:gd name="connsiteY1569" fmla="*/ 91498 h 4593177"/>
              <a:gd name="connsiteX1570" fmla="*/ 1403309 w 4296696"/>
              <a:gd name="connsiteY1570" fmla="*/ 121279 h 4593177"/>
              <a:gd name="connsiteX1571" fmla="*/ 1380627 w 4296696"/>
              <a:gd name="connsiteY1571" fmla="*/ 153371 h 4593177"/>
              <a:gd name="connsiteX1572" fmla="*/ 1380010 w 4296696"/>
              <a:gd name="connsiteY1572" fmla="*/ 156459 h 4593177"/>
              <a:gd name="connsiteX1573" fmla="*/ 1381708 w 4296696"/>
              <a:gd name="connsiteY1573" fmla="*/ 160316 h 4593177"/>
              <a:gd name="connsiteX1574" fmla="*/ 1390656 w 4296696"/>
              <a:gd name="connsiteY1574" fmla="*/ 153371 h 4593177"/>
              <a:gd name="connsiteX1575" fmla="*/ 1400377 w 4296696"/>
              <a:gd name="connsiteY1575" fmla="*/ 144269 h 4593177"/>
              <a:gd name="connsiteX1576" fmla="*/ 1409172 w 4296696"/>
              <a:gd name="connsiteY1576" fmla="*/ 137787 h 4593177"/>
              <a:gd name="connsiteX1577" fmla="*/ 1413338 w 4296696"/>
              <a:gd name="connsiteY1577" fmla="*/ 125753 h 4593177"/>
              <a:gd name="connsiteX1578" fmla="*/ 1423984 w 4296696"/>
              <a:gd name="connsiteY1578" fmla="*/ 123592 h 4593177"/>
              <a:gd name="connsiteX1579" fmla="*/ 1437716 w 4296696"/>
              <a:gd name="connsiteY1579" fmla="*/ 122358 h 4593177"/>
              <a:gd name="connsiteX1580" fmla="*/ 1468114 w 4296696"/>
              <a:gd name="connsiteY1580" fmla="*/ 131154 h 4593177"/>
              <a:gd name="connsiteX1581" fmla="*/ 1485086 w 4296696"/>
              <a:gd name="connsiteY1581" fmla="*/ 111865 h 4593177"/>
              <a:gd name="connsiteX1582" fmla="*/ 1500516 w 4296696"/>
              <a:gd name="connsiteY1582" fmla="*/ 109551 h 4593177"/>
              <a:gd name="connsiteX1583" fmla="*/ 1514557 w 4296696"/>
              <a:gd name="connsiteY1583" fmla="*/ 104459 h 4593177"/>
              <a:gd name="connsiteX1584" fmla="*/ 1524895 w 4296696"/>
              <a:gd name="connsiteY1584" fmla="*/ 106003 h 4593177"/>
              <a:gd name="connsiteX1585" fmla="*/ 1533381 w 4296696"/>
              <a:gd name="connsiteY1585" fmla="*/ 99368 h 4593177"/>
              <a:gd name="connsiteX1586" fmla="*/ 1534924 w 4296696"/>
              <a:gd name="connsiteY1586" fmla="*/ 86870 h 4593177"/>
              <a:gd name="connsiteX1587" fmla="*/ 1559920 w 4296696"/>
              <a:gd name="connsiteY1587" fmla="*/ 97824 h 4593177"/>
              <a:gd name="connsiteX1588" fmla="*/ 1542485 w 4296696"/>
              <a:gd name="connsiteY1588" fmla="*/ 118193 h 4593177"/>
              <a:gd name="connsiteX1589" fmla="*/ 1538318 w 4296696"/>
              <a:gd name="connsiteY1589" fmla="*/ 137016 h 4593177"/>
              <a:gd name="connsiteX1590" fmla="*/ 1547732 w 4296696"/>
              <a:gd name="connsiteY1590" fmla="*/ 137480 h 4593177"/>
              <a:gd name="connsiteX1591" fmla="*/ 1555755 w 4296696"/>
              <a:gd name="connsiteY1591" fmla="*/ 135011 h 4593177"/>
              <a:gd name="connsiteX1592" fmla="*/ 1574115 w 4296696"/>
              <a:gd name="connsiteY1592" fmla="*/ 104305 h 4593177"/>
              <a:gd name="connsiteX1593" fmla="*/ 1596026 w 4296696"/>
              <a:gd name="connsiteY1593" fmla="*/ 91808 h 4593177"/>
              <a:gd name="connsiteX1594" fmla="*/ 1608987 w 4296696"/>
              <a:gd name="connsiteY1594" fmla="*/ 72675 h 4593177"/>
              <a:gd name="connsiteX1595" fmla="*/ 1628737 w 4296696"/>
              <a:gd name="connsiteY1595" fmla="*/ 61873 h 4593177"/>
              <a:gd name="connsiteX1596" fmla="*/ 1638459 w 4296696"/>
              <a:gd name="connsiteY1596" fmla="*/ 40425 h 4593177"/>
              <a:gd name="connsiteX1597" fmla="*/ 1663146 w 4296696"/>
              <a:gd name="connsiteY1597" fmla="*/ 16664 h 4593177"/>
              <a:gd name="connsiteX1598" fmla="*/ 1676569 w 4296696"/>
              <a:gd name="connsiteY1598" fmla="*/ 22065 h 4593177"/>
              <a:gd name="connsiteX1599" fmla="*/ 1688759 w 4296696"/>
              <a:gd name="connsiteY1599" fmla="*/ 14196 h 4593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</a:cxnLst>
            <a:rect l="l" t="t" r="r" b="b"/>
            <a:pathLst>
              <a:path w="4296696" h="4593177">
                <a:moveTo>
                  <a:pt x="2357820" y="3750512"/>
                </a:moveTo>
                <a:lnTo>
                  <a:pt x="2330819" y="3753289"/>
                </a:lnTo>
                <a:lnTo>
                  <a:pt x="2327270" y="3752981"/>
                </a:lnTo>
                <a:lnTo>
                  <a:pt x="2310760" y="3797573"/>
                </a:lnTo>
                <a:cubicBezTo>
                  <a:pt x="2295330" y="3807140"/>
                  <a:pt x="2280364" y="3816859"/>
                  <a:pt x="2264780" y="3825963"/>
                </a:cubicBezTo>
                <a:lnTo>
                  <a:pt x="2237006" y="3859599"/>
                </a:lnTo>
                <a:lnTo>
                  <a:pt x="2248887" y="3865464"/>
                </a:lnTo>
                <a:cubicBezTo>
                  <a:pt x="2269100" y="3852349"/>
                  <a:pt x="2289775" y="3839388"/>
                  <a:pt x="2309218" y="3825192"/>
                </a:cubicBezTo>
                <a:cubicBezTo>
                  <a:pt x="2326499" y="3811768"/>
                  <a:pt x="2337453" y="3797109"/>
                  <a:pt x="2341929" y="3781526"/>
                </a:cubicBezTo>
                <a:cubicBezTo>
                  <a:pt x="2346403" y="3765942"/>
                  <a:pt x="2351648" y="3755604"/>
                  <a:pt x="2357820" y="3750512"/>
                </a:cubicBezTo>
                <a:close/>
                <a:moveTo>
                  <a:pt x="3386985" y="3203836"/>
                </a:moveTo>
                <a:lnTo>
                  <a:pt x="3361527" y="3207847"/>
                </a:lnTo>
                <a:lnTo>
                  <a:pt x="3358133" y="3207847"/>
                </a:lnTo>
                <a:cubicBezTo>
                  <a:pt x="3354892" y="3221734"/>
                  <a:pt x="3351961" y="3236237"/>
                  <a:pt x="3348258" y="3249971"/>
                </a:cubicBezTo>
                <a:cubicBezTo>
                  <a:pt x="3334370" y="3259073"/>
                  <a:pt x="3321102" y="3268331"/>
                  <a:pt x="3307214" y="3276818"/>
                </a:cubicBezTo>
                <a:lnTo>
                  <a:pt x="3284532" y="3308295"/>
                </a:lnTo>
                <a:lnTo>
                  <a:pt x="3296568" y="3313696"/>
                </a:lnTo>
                <a:cubicBezTo>
                  <a:pt x="3314313" y="3301198"/>
                  <a:pt x="3332519" y="3289008"/>
                  <a:pt x="3349800" y="3275430"/>
                </a:cubicBezTo>
                <a:cubicBezTo>
                  <a:pt x="3365076" y="3262623"/>
                  <a:pt x="3374024" y="3248581"/>
                  <a:pt x="3376032" y="3233615"/>
                </a:cubicBezTo>
                <a:cubicBezTo>
                  <a:pt x="3378191" y="3218802"/>
                  <a:pt x="3381894" y="3208927"/>
                  <a:pt x="3386985" y="3203836"/>
                </a:cubicBezTo>
                <a:close/>
                <a:moveTo>
                  <a:pt x="2995910" y="3147265"/>
                </a:moveTo>
                <a:lnTo>
                  <a:pt x="2991367" y="3155695"/>
                </a:lnTo>
                <a:lnTo>
                  <a:pt x="2984471" y="3171922"/>
                </a:lnTo>
                <a:lnTo>
                  <a:pt x="2988590" y="3168502"/>
                </a:lnTo>
                <a:cubicBezTo>
                  <a:pt x="2992139" y="3163872"/>
                  <a:pt x="2996304" y="3159398"/>
                  <a:pt x="3001088" y="3155078"/>
                </a:cubicBezTo>
                <a:close/>
                <a:moveTo>
                  <a:pt x="2320944" y="3074535"/>
                </a:moveTo>
                <a:lnTo>
                  <a:pt x="2299497" y="3091970"/>
                </a:lnTo>
                <a:lnTo>
                  <a:pt x="2296411" y="3104622"/>
                </a:lnTo>
                <a:cubicBezTo>
                  <a:pt x="2296257" y="3105085"/>
                  <a:pt x="2295947" y="3107246"/>
                  <a:pt x="2295330" y="3110949"/>
                </a:cubicBezTo>
                <a:cubicBezTo>
                  <a:pt x="2294713" y="3114653"/>
                  <a:pt x="2295176" y="3116812"/>
                  <a:pt x="2296718" y="3117275"/>
                </a:cubicBezTo>
                <a:lnTo>
                  <a:pt x="2299960" y="3104622"/>
                </a:lnTo>
                <a:lnTo>
                  <a:pt x="2318937" y="3083020"/>
                </a:lnTo>
                <a:close/>
                <a:moveTo>
                  <a:pt x="3150294" y="3026085"/>
                </a:moveTo>
                <a:cubicBezTo>
                  <a:pt x="3139492" y="3027473"/>
                  <a:pt x="3130852" y="3036423"/>
                  <a:pt x="3121749" y="3052624"/>
                </a:cubicBezTo>
                <a:cubicBezTo>
                  <a:pt x="3113262" y="3068979"/>
                  <a:pt x="3102307" y="3077466"/>
                  <a:pt x="3089809" y="3077775"/>
                </a:cubicBezTo>
                <a:cubicBezTo>
                  <a:pt x="3083791" y="3077312"/>
                  <a:pt x="3075768" y="3078392"/>
                  <a:pt x="3065893" y="3080552"/>
                </a:cubicBezTo>
                <a:lnTo>
                  <a:pt x="3085335" y="3094747"/>
                </a:lnTo>
                <a:cubicBezTo>
                  <a:pt x="3081632" y="3096445"/>
                  <a:pt x="3077773" y="3098142"/>
                  <a:pt x="3073916" y="3099685"/>
                </a:cubicBezTo>
                <a:cubicBezTo>
                  <a:pt x="3068361" y="3101845"/>
                  <a:pt x="3064041" y="3101536"/>
                  <a:pt x="3061109" y="3098913"/>
                </a:cubicBezTo>
                <a:cubicBezTo>
                  <a:pt x="3058179" y="3096291"/>
                  <a:pt x="3055710" y="3092742"/>
                  <a:pt x="3053703" y="3088575"/>
                </a:cubicBezTo>
                <a:cubicBezTo>
                  <a:pt x="3049075" y="3092742"/>
                  <a:pt x="3044908" y="3096599"/>
                  <a:pt x="3041205" y="3099994"/>
                </a:cubicBezTo>
                <a:cubicBezTo>
                  <a:pt x="3037502" y="3103388"/>
                  <a:pt x="3035187" y="3107554"/>
                  <a:pt x="3033336" y="3112338"/>
                </a:cubicBezTo>
                <a:cubicBezTo>
                  <a:pt x="3029171" y="3115114"/>
                  <a:pt x="3025468" y="3119898"/>
                  <a:pt x="3022226" y="3126533"/>
                </a:cubicBezTo>
                <a:cubicBezTo>
                  <a:pt x="3018832" y="3133167"/>
                  <a:pt x="3015746" y="3139802"/>
                  <a:pt x="3011426" y="3146437"/>
                </a:cubicBezTo>
                <a:cubicBezTo>
                  <a:pt x="3021147" y="3149523"/>
                  <a:pt x="3027627" y="3157237"/>
                  <a:pt x="3030250" y="3169736"/>
                </a:cubicBezTo>
                <a:cubicBezTo>
                  <a:pt x="3017289" y="3174057"/>
                  <a:pt x="3008494" y="3183005"/>
                  <a:pt x="3002014" y="3196583"/>
                </a:cubicBezTo>
                <a:lnTo>
                  <a:pt x="2979136" y="3184471"/>
                </a:lnTo>
                <a:lnTo>
                  <a:pt x="2949398" y="3254445"/>
                </a:lnTo>
                <a:cubicBezTo>
                  <a:pt x="2936437" y="3284688"/>
                  <a:pt x="2926869" y="3308912"/>
                  <a:pt x="2920390" y="3327428"/>
                </a:cubicBezTo>
                <a:cubicBezTo>
                  <a:pt x="2917767" y="3323725"/>
                  <a:pt x="2914680" y="3322644"/>
                  <a:pt x="2910822" y="3324034"/>
                </a:cubicBezTo>
                <a:lnTo>
                  <a:pt x="2892616" y="3341161"/>
                </a:lnTo>
                <a:cubicBezTo>
                  <a:pt x="2890147" y="3344092"/>
                  <a:pt x="2888450" y="3347641"/>
                  <a:pt x="2887833" y="3351498"/>
                </a:cubicBezTo>
                <a:cubicBezTo>
                  <a:pt x="2887216" y="3355511"/>
                  <a:pt x="2888296" y="3358597"/>
                  <a:pt x="2891073" y="3360756"/>
                </a:cubicBezTo>
                <a:cubicBezTo>
                  <a:pt x="2877494" y="3378810"/>
                  <a:pt x="2860369" y="3401646"/>
                  <a:pt x="2842161" y="3430191"/>
                </a:cubicBezTo>
                <a:lnTo>
                  <a:pt x="2835077" y="3443991"/>
                </a:lnTo>
                <a:lnTo>
                  <a:pt x="2862220" y="3406428"/>
                </a:lnTo>
                <a:cubicBezTo>
                  <a:pt x="2869780" y="3396245"/>
                  <a:pt x="2883204" y="3380969"/>
                  <a:pt x="2902030" y="3360602"/>
                </a:cubicBezTo>
                <a:cubicBezTo>
                  <a:pt x="2920853" y="3340389"/>
                  <a:pt x="2937827" y="3325422"/>
                  <a:pt x="2953874" y="3316010"/>
                </a:cubicBezTo>
                <a:cubicBezTo>
                  <a:pt x="2952022" y="3309529"/>
                  <a:pt x="2952793" y="3304746"/>
                  <a:pt x="2956033" y="3301660"/>
                </a:cubicBezTo>
                <a:cubicBezTo>
                  <a:pt x="2959273" y="3298574"/>
                  <a:pt x="2963131" y="3296722"/>
                  <a:pt x="2967452" y="3295951"/>
                </a:cubicBezTo>
                <a:cubicBezTo>
                  <a:pt x="2975629" y="3291167"/>
                  <a:pt x="2979486" y="3281756"/>
                  <a:pt x="2978715" y="3268024"/>
                </a:cubicBezTo>
                <a:cubicBezTo>
                  <a:pt x="2977788" y="3254291"/>
                  <a:pt x="2976863" y="3244878"/>
                  <a:pt x="2976092" y="3239479"/>
                </a:cubicBezTo>
                <a:cubicBezTo>
                  <a:pt x="2988127" y="3230375"/>
                  <a:pt x="3010346" y="3210008"/>
                  <a:pt x="3039663" y="3177604"/>
                </a:cubicBezTo>
                <a:cubicBezTo>
                  <a:pt x="3054629" y="3161404"/>
                  <a:pt x="3064195" y="3147979"/>
                  <a:pt x="3071294" y="3137025"/>
                </a:cubicBezTo>
                <a:cubicBezTo>
                  <a:pt x="3077773" y="3125916"/>
                  <a:pt x="3080705" y="3117429"/>
                  <a:pt x="3080398" y="3111565"/>
                </a:cubicBezTo>
                <a:cubicBezTo>
                  <a:pt x="3091507" y="3105393"/>
                  <a:pt x="3101844" y="3098760"/>
                  <a:pt x="3112645" y="3092124"/>
                </a:cubicBezTo>
                <a:cubicBezTo>
                  <a:pt x="3120515" y="3082866"/>
                  <a:pt x="3127458" y="3073609"/>
                  <a:pt x="3133938" y="3064814"/>
                </a:cubicBezTo>
                <a:cubicBezTo>
                  <a:pt x="3140573" y="3056018"/>
                  <a:pt x="3146745" y="3046760"/>
                  <a:pt x="3151682" y="3036731"/>
                </a:cubicBezTo>
                <a:close/>
                <a:moveTo>
                  <a:pt x="2340539" y="2997540"/>
                </a:moveTo>
                <a:cubicBezTo>
                  <a:pt x="2338843" y="2998004"/>
                  <a:pt x="2337609" y="2999546"/>
                  <a:pt x="2336682" y="3002015"/>
                </a:cubicBezTo>
                <a:cubicBezTo>
                  <a:pt x="2335911" y="3004483"/>
                  <a:pt x="2335447" y="3006027"/>
                  <a:pt x="2335447" y="3006335"/>
                </a:cubicBezTo>
                <a:lnTo>
                  <a:pt x="2310606" y="3045681"/>
                </a:lnTo>
                <a:lnTo>
                  <a:pt x="2324030" y="3061882"/>
                </a:lnTo>
                <a:lnTo>
                  <a:pt x="2330202" y="3031794"/>
                </a:lnTo>
                <a:cubicBezTo>
                  <a:pt x="2333750" y="3031640"/>
                  <a:pt x="2337145" y="3030405"/>
                  <a:pt x="2340231" y="3028090"/>
                </a:cubicBezTo>
                <a:cubicBezTo>
                  <a:pt x="2343317" y="3025777"/>
                  <a:pt x="2345323" y="3022536"/>
                  <a:pt x="2346403" y="3018215"/>
                </a:cubicBezTo>
                <a:cubicBezTo>
                  <a:pt x="2347328" y="3013587"/>
                  <a:pt x="2347484" y="3008958"/>
                  <a:pt x="2346711" y="3004483"/>
                </a:cubicBezTo>
                <a:cubicBezTo>
                  <a:pt x="2345940" y="3000009"/>
                  <a:pt x="2343934" y="2997694"/>
                  <a:pt x="2340539" y="2997540"/>
                </a:cubicBezTo>
                <a:close/>
                <a:moveTo>
                  <a:pt x="3064679" y="2994973"/>
                </a:moveTo>
                <a:lnTo>
                  <a:pt x="3051231" y="3019589"/>
                </a:lnTo>
                <a:lnTo>
                  <a:pt x="3062499" y="3008494"/>
                </a:lnTo>
                <a:close/>
                <a:moveTo>
                  <a:pt x="2372171" y="2940759"/>
                </a:moveTo>
                <a:lnTo>
                  <a:pt x="2365382" y="2941376"/>
                </a:lnTo>
                <a:cubicBezTo>
                  <a:pt x="2362450" y="2942455"/>
                  <a:pt x="2360752" y="2945233"/>
                  <a:pt x="2360289" y="2950171"/>
                </a:cubicBezTo>
                <a:cubicBezTo>
                  <a:pt x="2359518" y="2954337"/>
                  <a:pt x="2359827" y="2956652"/>
                  <a:pt x="2361370" y="2957423"/>
                </a:cubicBezTo>
                <a:cubicBezTo>
                  <a:pt x="2362913" y="2958194"/>
                  <a:pt x="2365382" y="2958348"/>
                  <a:pt x="2369085" y="2957885"/>
                </a:cubicBezTo>
                <a:lnTo>
                  <a:pt x="2372479" y="2957577"/>
                </a:lnTo>
                <a:cubicBezTo>
                  <a:pt x="2374638" y="2949863"/>
                  <a:pt x="2374330" y="2944153"/>
                  <a:pt x="2372171" y="2940759"/>
                </a:cubicBezTo>
                <a:close/>
                <a:moveTo>
                  <a:pt x="948622" y="2908048"/>
                </a:moveTo>
                <a:cubicBezTo>
                  <a:pt x="943067" y="2910207"/>
                  <a:pt x="938900" y="2913449"/>
                  <a:pt x="936278" y="2917769"/>
                </a:cubicBezTo>
                <a:lnTo>
                  <a:pt x="951554" y="2910363"/>
                </a:lnTo>
                <a:close/>
                <a:moveTo>
                  <a:pt x="1010804" y="2905579"/>
                </a:moveTo>
                <a:lnTo>
                  <a:pt x="1019598" y="2912214"/>
                </a:lnTo>
                <a:cubicBezTo>
                  <a:pt x="1022067" y="2910980"/>
                  <a:pt x="1024690" y="2910053"/>
                  <a:pt x="1027776" y="2909436"/>
                </a:cubicBezTo>
                <a:cubicBezTo>
                  <a:pt x="1030862" y="2908819"/>
                  <a:pt x="1033640" y="2907894"/>
                  <a:pt x="1035955" y="2906660"/>
                </a:cubicBezTo>
                <a:cubicBezTo>
                  <a:pt x="1030554" y="2902647"/>
                  <a:pt x="1022530" y="2902339"/>
                  <a:pt x="1010804" y="2905579"/>
                </a:cubicBezTo>
                <a:close/>
                <a:moveTo>
                  <a:pt x="1075916" y="2878577"/>
                </a:moveTo>
                <a:lnTo>
                  <a:pt x="1058791" y="2888915"/>
                </a:lnTo>
                <a:lnTo>
                  <a:pt x="1051692" y="2901105"/>
                </a:lnTo>
                <a:lnTo>
                  <a:pt x="1104617" y="2900178"/>
                </a:lnTo>
                <a:lnTo>
                  <a:pt x="1121744" y="2889686"/>
                </a:lnTo>
                <a:lnTo>
                  <a:pt x="1117268" y="2880736"/>
                </a:lnTo>
                <a:lnTo>
                  <a:pt x="1095976" y="2893699"/>
                </a:lnTo>
                <a:close/>
                <a:moveTo>
                  <a:pt x="457492" y="2865769"/>
                </a:moveTo>
                <a:cubicBezTo>
                  <a:pt x="451783" y="2866696"/>
                  <a:pt x="446075" y="2867004"/>
                  <a:pt x="440211" y="2867159"/>
                </a:cubicBezTo>
                <a:lnTo>
                  <a:pt x="429564" y="2888761"/>
                </a:lnTo>
                <a:cubicBezTo>
                  <a:pt x="436663" y="2892464"/>
                  <a:pt x="444069" y="2895858"/>
                  <a:pt x="451783" y="2898944"/>
                </a:cubicBezTo>
                <a:lnTo>
                  <a:pt x="471687" y="2886600"/>
                </a:lnTo>
                <a:cubicBezTo>
                  <a:pt x="482335" y="2889069"/>
                  <a:pt x="492210" y="2893081"/>
                  <a:pt x="502393" y="2896938"/>
                </a:cubicBezTo>
                <a:cubicBezTo>
                  <a:pt x="512577" y="2900949"/>
                  <a:pt x="520909" y="2906041"/>
                  <a:pt x="527698" y="2912368"/>
                </a:cubicBezTo>
                <a:cubicBezTo>
                  <a:pt x="540041" y="2914837"/>
                  <a:pt x="552849" y="2916379"/>
                  <a:pt x="565500" y="2917769"/>
                </a:cubicBezTo>
                <a:cubicBezTo>
                  <a:pt x="578153" y="2919003"/>
                  <a:pt x="590343" y="2920699"/>
                  <a:pt x="603149" y="2920855"/>
                </a:cubicBezTo>
                <a:cubicBezTo>
                  <a:pt x="628454" y="2921626"/>
                  <a:pt x="651599" y="2919465"/>
                  <a:pt x="672737" y="2912985"/>
                </a:cubicBezTo>
                <a:cubicBezTo>
                  <a:pt x="663326" y="2911134"/>
                  <a:pt x="653758" y="2909590"/>
                  <a:pt x="644501" y="2907431"/>
                </a:cubicBezTo>
                <a:lnTo>
                  <a:pt x="617036" y="2900332"/>
                </a:lnTo>
                <a:cubicBezTo>
                  <a:pt x="598675" y="2895704"/>
                  <a:pt x="581239" y="2889069"/>
                  <a:pt x="563649" y="2882897"/>
                </a:cubicBezTo>
                <a:cubicBezTo>
                  <a:pt x="545906" y="2887988"/>
                  <a:pt x="522760" y="2887525"/>
                  <a:pt x="494062" y="2881509"/>
                </a:cubicBezTo>
                <a:cubicBezTo>
                  <a:pt x="493443" y="2879348"/>
                  <a:pt x="491901" y="2876725"/>
                  <a:pt x="489432" y="2873793"/>
                </a:cubicBezTo>
                <a:cubicBezTo>
                  <a:pt x="486963" y="2870861"/>
                  <a:pt x="482489" y="2868394"/>
                  <a:pt x="476008" y="2866541"/>
                </a:cubicBezTo>
                <a:cubicBezTo>
                  <a:pt x="469374" y="2865152"/>
                  <a:pt x="463202" y="2864844"/>
                  <a:pt x="457492" y="2865769"/>
                </a:cubicBezTo>
                <a:close/>
                <a:moveTo>
                  <a:pt x="1166643" y="2865462"/>
                </a:moveTo>
                <a:cubicBezTo>
                  <a:pt x="1155534" y="2872559"/>
                  <a:pt x="1144580" y="2879811"/>
                  <a:pt x="1133161" y="2886754"/>
                </a:cubicBezTo>
                <a:cubicBezTo>
                  <a:pt x="1141956" y="2887217"/>
                  <a:pt x="1149979" y="2885212"/>
                  <a:pt x="1158003" y="2881355"/>
                </a:cubicBezTo>
                <a:cubicBezTo>
                  <a:pt x="1166026" y="2877496"/>
                  <a:pt x="1173125" y="2873331"/>
                  <a:pt x="1179450" y="2869011"/>
                </a:cubicBezTo>
                <a:close/>
                <a:moveTo>
                  <a:pt x="2432500" y="2858826"/>
                </a:moveTo>
                <a:cubicBezTo>
                  <a:pt x="2426174" y="2867930"/>
                  <a:pt x="2420927" y="2876879"/>
                  <a:pt x="2416763" y="2885829"/>
                </a:cubicBezTo>
                <a:cubicBezTo>
                  <a:pt x="2412442" y="2894624"/>
                  <a:pt x="2408122" y="2903574"/>
                  <a:pt x="2403492" y="2912522"/>
                </a:cubicBezTo>
                <a:lnTo>
                  <a:pt x="2418614" y="2902493"/>
                </a:lnTo>
                <a:cubicBezTo>
                  <a:pt x="2421854" y="2885983"/>
                  <a:pt x="2426482" y="2871480"/>
                  <a:pt x="2432500" y="2858826"/>
                </a:cubicBezTo>
                <a:close/>
                <a:moveTo>
                  <a:pt x="1288363" y="2825380"/>
                </a:moveTo>
                <a:lnTo>
                  <a:pt x="1255982" y="2837842"/>
                </a:lnTo>
                <a:cubicBezTo>
                  <a:pt x="1241787" y="2842626"/>
                  <a:pt x="1231448" y="2843243"/>
                  <a:pt x="1224969" y="2839540"/>
                </a:cubicBezTo>
                <a:cubicBezTo>
                  <a:pt x="1222037" y="2841699"/>
                  <a:pt x="1217099" y="2846329"/>
                  <a:pt x="1210156" y="2853581"/>
                </a:cubicBezTo>
                <a:cubicBezTo>
                  <a:pt x="1203367" y="2860832"/>
                  <a:pt x="1200127" y="2865462"/>
                  <a:pt x="1200589" y="2867313"/>
                </a:cubicBezTo>
                <a:cubicBezTo>
                  <a:pt x="1202286" y="2868084"/>
                  <a:pt x="1204601" y="2867777"/>
                  <a:pt x="1207841" y="2866079"/>
                </a:cubicBezTo>
                <a:cubicBezTo>
                  <a:pt x="1211081" y="2864381"/>
                  <a:pt x="1213705" y="2862839"/>
                  <a:pt x="1216019" y="2861295"/>
                </a:cubicBezTo>
                <a:cubicBezTo>
                  <a:pt x="1230060" y="2858826"/>
                  <a:pt x="1246878" y="2854660"/>
                  <a:pt x="1266320" y="2848488"/>
                </a:cubicBezTo>
                <a:lnTo>
                  <a:pt x="1305495" y="2831829"/>
                </a:lnTo>
                <a:close/>
                <a:moveTo>
                  <a:pt x="1503939" y="2809607"/>
                </a:moveTo>
                <a:lnTo>
                  <a:pt x="1502612" y="2809986"/>
                </a:lnTo>
                <a:lnTo>
                  <a:pt x="1500853" y="2811149"/>
                </a:lnTo>
                <a:lnTo>
                  <a:pt x="1504403" y="2809764"/>
                </a:lnTo>
                <a:close/>
                <a:moveTo>
                  <a:pt x="2473390" y="2760539"/>
                </a:moveTo>
                <a:lnTo>
                  <a:pt x="2464594" y="2765321"/>
                </a:lnTo>
                <a:lnTo>
                  <a:pt x="2471383" y="2764396"/>
                </a:lnTo>
                <a:close/>
                <a:moveTo>
                  <a:pt x="1586333" y="2740635"/>
                </a:moveTo>
                <a:cubicBezTo>
                  <a:pt x="1586025" y="2742950"/>
                  <a:pt x="1585869" y="2744648"/>
                  <a:pt x="1585869" y="2745727"/>
                </a:cubicBezTo>
                <a:cubicBezTo>
                  <a:pt x="1585869" y="2746961"/>
                  <a:pt x="1584790" y="2747271"/>
                  <a:pt x="1582476" y="2746961"/>
                </a:cubicBezTo>
                <a:cubicBezTo>
                  <a:pt x="1579080" y="2748505"/>
                  <a:pt x="1574915" y="2748659"/>
                  <a:pt x="1569669" y="2747424"/>
                </a:cubicBezTo>
                <a:lnTo>
                  <a:pt x="1556709" y="2742197"/>
                </a:lnTo>
                <a:lnTo>
                  <a:pt x="1533100" y="2751435"/>
                </a:lnTo>
                <a:cubicBezTo>
                  <a:pt x="1515665" y="2754521"/>
                  <a:pt x="1498538" y="2761157"/>
                  <a:pt x="1482800" y="2771032"/>
                </a:cubicBezTo>
                <a:lnTo>
                  <a:pt x="1473900" y="2772873"/>
                </a:lnTo>
                <a:lnTo>
                  <a:pt x="1479559" y="2777513"/>
                </a:lnTo>
                <a:lnTo>
                  <a:pt x="1512991" y="2774824"/>
                </a:lnTo>
                <a:lnTo>
                  <a:pt x="1530168" y="2765631"/>
                </a:lnTo>
                <a:cubicBezTo>
                  <a:pt x="1541124" y="2761774"/>
                  <a:pt x="1552850" y="2757453"/>
                  <a:pt x="1565504" y="2752978"/>
                </a:cubicBezTo>
                <a:lnTo>
                  <a:pt x="1572353" y="2751175"/>
                </a:lnTo>
                <a:lnTo>
                  <a:pt x="1582476" y="2747117"/>
                </a:lnTo>
                <a:lnTo>
                  <a:pt x="1599316" y="2743358"/>
                </a:lnTo>
                <a:lnTo>
                  <a:pt x="1598009" y="2742459"/>
                </a:lnTo>
                <a:close/>
                <a:moveTo>
                  <a:pt x="1673805" y="2733856"/>
                </a:moveTo>
                <a:lnTo>
                  <a:pt x="1670081" y="2734219"/>
                </a:lnTo>
                <a:lnTo>
                  <a:pt x="1650984" y="2739093"/>
                </a:lnTo>
                <a:cubicBezTo>
                  <a:pt x="1643731" y="2741253"/>
                  <a:pt x="1635400" y="2741716"/>
                  <a:pt x="1626759" y="2741870"/>
                </a:cubicBezTo>
                <a:cubicBezTo>
                  <a:pt x="1630770" y="2746961"/>
                  <a:pt x="1631851" y="2754060"/>
                  <a:pt x="1629999" y="2762854"/>
                </a:cubicBezTo>
                <a:lnTo>
                  <a:pt x="1662691" y="2751863"/>
                </a:lnTo>
                <a:lnTo>
                  <a:pt x="1663637" y="2751281"/>
                </a:lnTo>
                <a:lnTo>
                  <a:pt x="1677823" y="2738094"/>
                </a:lnTo>
                <a:close/>
                <a:moveTo>
                  <a:pt x="2442685" y="2726594"/>
                </a:moveTo>
                <a:lnTo>
                  <a:pt x="2427255" y="2770568"/>
                </a:lnTo>
                <a:cubicBezTo>
                  <a:pt x="2425094" y="2773191"/>
                  <a:pt x="2422625" y="2776277"/>
                  <a:pt x="2419849" y="2779980"/>
                </a:cubicBezTo>
                <a:cubicBezTo>
                  <a:pt x="2417226" y="2783683"/>
                  <a:pt x="2415528" y="2786769"/>
                  <a:pt x="2415065" y="2789084"/>
                </a:cubicBezTo>
                <a:cubicBezTo>
                  <a:pt x="2415065" y="2792941"/>
                  <a:pt x="2417380" y="2794331"/>
                  <a:pt x="2422008" y="2793404"/>
                </a:cubicBezTo>
                <a:cubicBezTo>
                  <a:pt x="2426792" y="2792479"/>
                  <a:pt x="2430958" y="2791553"/>
                  <a:pt x="2434815" y="2790626"/>
                </a:cubicBezTo>
                <a:cubicBezTo>
                  <a:pt x="2438982" y="2781524"/>
                  <a:pt x="2442993" y="2772574"/>
                  <a:pt x="2446851" y="2763625"/>
                </a:cubicBezTo>
                <a:cubicBezTo>
                  <a:pt x="2450708" y="2754675"/>
                  <a:pt x="2455492" y="2745571"/>
                  <a:pt x="2461508" y="2736313"/>
                </a:cubicBezTo>
                <a:cubicBezTo>
                  <a:pt x="2454719" y="2737394"/>
                  <a:pt x="2448393" y="2734154"/>
                  <a:pt x="2442685" y="2726594"/>
                </a:cubicBezTo>
                <a:close/>
                <a:moveTo>
                  <a:pt x="2556555" y="2623523"/>
                </a:moveTo>
                <a:lnTo>
                  <a:pt x="2570365" y="2628472"/>
                </a:lnTo>
                <a:lnTo>
                  <a:pt x="2571156" y="2627750"/>
                </a:lnTo>
                <a:close/>
                <a:moveTo>
                  <a:pt x="2555630" y="2586646"/>
                </a:moveTo>
                <a:lnTo>
                  <a:pt x="2556711" y="2590812"/>
                </a:lnTo>
                <a:lnTo>
                  <a:pt x="2561339" y="2590349"/>
                </a:lnTo>
                <a:cubicBezTo>
                  <a:pt x="2559641" y="2589114"/>
                  <a:pt x="2557636" y="2587880"/>
                  <a:pt x="2555630" y="2586646"/>
                </a:cubicBezTo>
                <a:close/>
                <a:moveTo>
                  <a:pt x="2531251" y="2544367"/>
                </a:moveTo>
                <a:cubicBezTo>
                  <a:pt x="2526623" y="2544523"/>
                  <a:pt x="2521685" y="2545294"/>
                  <a:pt x="2517211" y="2546065"/>
                </a:cubicBezTo>
                <a:cubicBezTo>
                  <a:pt x="2511964" y="2555632"/>
                  <a:pt x="2509495" y="2562575"/>
                  <a:pt x="2509341" y="2568593"/>
                </a:cubicBezTo>
                <a:cubicBezTo>
                  <a:pt x="2509649" y="2574148"/>
                  <a:pt x="2511347" y="2577080"/>
                  <a:pt x="2516594" y="2577542"/>
                </a:cubicBezTo>
                <a:cubicBezTo>
                  <a:pt x="2513662" y="2579703"/>
                  <a:pt x="2511039" y="2581708"/>
                  <a:pt x="2509032" y="2583252"/>
                </a:cubicBezTo>
                <a:cubicBezTo>
                  <a:pt x="2507026" y="2584794"/>
                  <a:pt x="2506719" y="2585565"/>
                  <a:pt x="2508107" y="2585719"/>
                </a:cubicBezTo>
                <a:cubicBezTo>
                  <a:pt x="2511039" y="2585565"/>
                  <a:pt x="2513198" y="2585719"/>
                  <a:pt x="2514742" y="2586182"/>
                </a:cubicBezTo>
                <a:cubicBezTo>
                  <a:pt x="2516130" y="2586646"/>
                  <a:pt x="2514125" y="2588497"/>
                  <a:pt x="2508415" y="2591737"/>
                </a:cubicBezTo>
                <a:cubicBezTo>
                  <a:pt x="2512427" y="2600378"/>
                  <a:pt x="2513352" y="2610253"/>
                  <a:pt x="2513044" y="2620437"/>
                </a:cubicBezTo>
                <a:cubicBezTo>
                  <a:pt x="2502860" y="2621825"/>
                  <a:pt x="2499003" y="2622752"/>
                  <a:pt x="2500700" y="2624294"/>
                </a:cubicBezTo>
                <a:cubicBezTo>
                  <a:pt x="2503169" y="2625682"/>
                  <a:pt x="2504094" y="2626917"/>
                  <a:pt x="2503631" y="2627534"/>
                </a:cubicBezTo>
                <a:cubicBezTo>
                  <a:pt x="2503015" y="2628151"/>
                  <a:pt x="2499774" y="2628615"/>
                  <a:pt x="2493911" y="2628461"/>
                </a:cubicBezTo>
                <a:cubicBezTo>
                  <a:pt x="2492523" y="2630929"/>
                  <a:pt x="2491133" y="2633398"/>
                  <a:pt x="2489591" y="2635713"/>
                </a:cubicBezTo>
                <a:cubicBezTo>
                  <a:pt x="2490980" y="2637563"/>
                  <a:pt x="2493294" y="2638643"/>
                  <a:pt x="2494375" y="2643890"/>
                </a:cubicBezTo>
                <a:cubicBezTo>
                  <a:pt x="2494529" y="2645125"/>
                  <a:pt x="2494837" y="2646359"/>
                  <a:pt x="2495146" y="2647594"/>
                </a:cubicBezTo>
                <a:cubicBezTo>
                  <a:pt x="2494837" y="2650216"/>
                  <a:pt x="2493448" y="2655308"/>
                  <a:pt x="2492677" y="2659165"/>
                </a:cubicBezTo>
                <a:cubicBezTo>
                  <a:pt x="2490825" y="2667651"/>
                  <a:pt x="2488665" y="2676448"/>
                  <a:pt x="2486196" y="2685550"/>
                </a:cubicBezTo>
                <a:cubicBezTo>
                  <a:pt x="2481568" y="2695579"/>
                  <a:pt x="2478636" y="2703295"/>
                  <a:pt x="2477711" y="2708386"/>
                </a:cubicBezTo>
                <a:lnTo>
                  <a:pt x="2488820" y="2693883"/>
                </a:lnTo>
                <a:cubicBezTo>
                  <a:pt x="2487123" y="2692185"/>
                  <a:pt x="2485888" y="2691105"/>
                  <a:pt x="2484961" y="2690334"/>
                </a:cubicBezTo>
                <a:cubicBezTo>
                  <a:pt x="2484037" y="2689562"/>
                  <a:pt x="2484500" y="2688173"/>
                  <a:pt x="2486196" y="2685859"/>
                </a:cubicBezTo>
                <a:cubicBezTo>
                  <a:pt x="2487123" y="2681383"/>
                  <a:pt x="2489745" y="2676755"/>
                  <a:pt x="2494066" y="2671664"/>
                </a:cubicBezTo>
                <a:lnTo>
                  <a:pt x="2511964" y="2655617"/>
                </a:lnTo>
                <a:lnTo>
                  <a:pt x="2517982" y="2663023"/>
                </a:lnTo>
                <a:cubicBezTo>
                  <a:pt x="2518599" y="2661326"/>
                  <a:pt x="2519216" y="2659628"/>
                  <a:pt x="2519834" y="2658086"/>
                </a:cubicBezTo>
                <a:cubicBezTo>
                  <a:pt x="2519987" y="2657469"/>
                  <a:pt x="2520141" y="2656851"/>
                  <a:pt x="2520297" y="2656388"/>
                </a:cubicBezTo>
                <a:cubicBezTo>
                  <a:pt x="2520451" y="2655463"/>
                  <a:pt x="2520758" y="2654537"/>
                  <a:pt x="2520914" y="2653765"/>
                </a:cubicBezTo>
                <a:cubicBezTo>
                  <a:pt x="2521222" y="2652222"/>
                  <a:pt x="2521376" y="2650987"/>
                  <a:pt x="2521222" y="2650216"/>
                </a:cubicBezTo>
                <a:cubicBezTo>
                  <a:pt x="2525234" y="2647130"/>
                  <a:pt x="2529245" y="2643737"/>
                  <a:pt x="2533258" y="2640033"/>
                </a:cubicBezTo>
                <a:cubicBezTo>
                  <a:pt x="2537269" y="2636175"/>
                  <a:pt x="2537886" y="2631391"/>
                  <a:pt x="2534337" y="2626917"/>
                </a:cubicBezTo>
                <a:cubicBezTo>
                  <a:pt x="2535571" y="2623060"/>
                  <a:pt x="2536498" y="2619049"/>
                  <a:pt x="2537423" y="2615190"/>
                </a:cubicBezTo>
                <a:cubicBezTo>
                  <a:pt x="2540972" y="2613031"/>
                  <a:pt x="2542206" y="2610870"/>
                  <a:pt x="2541126" y="2609018"/>
                </a:cubicBezTo>
                <a:cubicBezTo>
                  <a:pt x="2540201" y="2607167"/>
                  <a:pt x="2538503" y="2605625"/>
                  <a:pt x="2536344" y="2604390"/>
                </a:cubicBezTo>
                <a:cubicBezTo>
                  <a:pt x="2532331" y="2600070"/>
                  <a:pt x="2532640" y="2594977"/>
                  <a:pt x="2536961" y="2586800"/>
                </a:cubicBezTo>
                <a:cubicBezTo>
                  <a:pt x="2541281" y="2578468"/>
                  <a:pt x="2539892" y="2571987"/>
                  <a:pt x="2533412" y="2569672"/>
                </a:cubicBezTo>
                <a:cubicBezTo>
                  <a:pt x="2535417" y="2566432"/>
                  <a:pt x="2537423" y="2563346"/>
                  <a:pt x="2539274" y="2559953"/>
                </a:cubicBezTo>
                <a:cubicBezTo>
                  <a:pt x="2537115" y="2558255"/>
                  <a:pt x="2535726" y="2555786"/>
                  <a:pt x="2534800" y="2552854"/>
                </a:cubicBezTo>
                <a:cubicBezTo>
                  <a:pt x="2533875" y="2549922"/>
                  <a:pt x="2532949" y="2546838"/>
                  <a:pt x="2531251" y="2544367"/>
                </a:cubicBezTo>
                <a:close/>
                <a:moveTo>
                  <a:pt x="2141263" y="2531385"/>
                </a:moveTo>
                <a:lnTo>
                  <a:pt x="2136351" y="2531552"/>
                </a:lnTo>
                <a:lnTo>
                  <a:pt x="2133780" y="2533413"/>
                </a:lnTo>
                <a:close/>
                <a:moveTo>
                  <a:pt x="2388835" y="2530018"/>
                </a:moveTo>
                <a:cubicBezTo>
                  <a:pt x="2384823" y="2532642"/>
                  <a:pt x="2381737" y="2532950"/>
                  <a:pt x="2379577" y="2530945"/>
                </a:cubicBezTo>
                <a:lnTo>
                  <a:pt x="2347791" y="2542671"/>
                </a:lnTo>
                <a:lnTo>
                  <a:pt x="2338843" y="2550695"/>
                </a:lnTo>
                <a:cubicBezTo>
                  <a:pt x="2346711" y="2550695"/>
                  <a:pt x="2354734" y="2550078"/>
                  <a:pt x="2362913" y="2548997"/>
                </a:cubicBezTo>
                <a:cubicBezTo>
                  <a:pt x="2371091" y="2547917"/>
                  <a:pt x="2378187" y="2545911"/>
                  <a:pt x="2383898" y="2543288"/>
                </a:cubicBezTo>
                <a:cubicBezTo>
                  <a:pt x="2391148" y="2539739"/>
                  <a:pt x="2392846" y="2535265"/>
                  <a:pt x="2388835" y="2530018"/>
                </a:cubicBezTo>
                <a:close/>
                <a:moveTo>
                  <a:pt x="2317549" y="2505640"/>
                </a:moveTo>
                <a:cubicBezTo>
                  <a:pt x="2308137" y="2508726"/>
                  <a:pt x="2298570" y="2512891"/>
                  <a:pt x="2289004" y="2516595"/>
                </a:cubicBezTo>
                <a:cubicBezTo>
                  <a:pt x="2279746" y="2515823"/>
                  <a:pt x="2269408" y="2515978"/>
                  <a:pt x="2257991" y="2516749"/>
                </a:cubicBezTo>
                <a:cubicBezTo>
                  <a:pt x="2246572" y="2517674"/>
                  <a:pt x="2235771" y="2518755"/>
                  <a:pt x="2225742" y="2520298"/>
                </a:cubicBezTo>
                <a:lnTo>
                  <a:pt x="2207359" y="2525343"/>
                </a:lnTo>
                <a:lnTo>
                  <a:pt x="2209541" y="2528939"/>
                </a:lnTo>
                <a:lnTo>
                  <a:pt x="2188485" y="2546209"/>
                </a:lnTo>
                <a:lnTo>
                  <a:pt x="2208152" y="2539739"/>
                </a:lnTo>
                <a:cubicBezTo>
                  <a:pt x="2237006" y="2530635"/>
                  <a:pt x="2256447" y="2528476"/>
                  <a:pt x="2266630" y="2528938"/>
                </a:cubicBezTo>
                <a:lnTo>
                  <a:pt x="2266786" y="2547455"/>
                </a:lnTo>
                <a:cubicBezTo>
                  <a:pt x="2275426" y="2544523"/>
                  <a:pt x="2284530" y="2541900"/>
                  <a:pt x="2294250" y="2539276"/>
                </a:cubicBezTo>
                <a:cubicBezTo>
                  <a:pt x="2303971" y="2536807"/>
                  <a:pt x="2313229" y="2535573"/>
                  <a:pt x="2322179" y="2536807"/>
                </a:cubicBezTo>
                <a:lnTo>
                  <a:pt x="2315080" y="2521533"/>
                </a:lnTo>
                <a:close/>
                <a:moveTo>
                  <a:pt x="2381583" y="2500856"/>
                </a:moveTo>
                <a:lnTo>
                  <a:pt x="2366461" y="2508109"/>
                </a:lnTo>
                <a:cubicBezTo>
                  <a:pt x="2369702" y="2508570"/>
                  <a:pt x="2373096" y="2508570"/>
                  <a:pt x="2376953" y="2508109"/>
                </a:cubicBezTo>
                <a:cubicBezTo>
                  <a:pt x="2380656" y="2507645"/>
                  <a:pt x="2383588" y="2507028"/>
                  <a:pt x="2385749" y="2506103"/>
                </a:cubicBezTo>
                <a:close/>
                <a:moveTo>
                  <a:pt x="3757581" y="2493293"/>
                </a:moveTo>
                <a:cubicBezTo>
                  <a:pt x="3754959" y="2493602"/>
                  <a:pt x="3753107" y="2494837"/>
                  <a:pt x="3751873" y="2496996"/>
                </a:cubicBezTo>
                <a:lnTo>
                  <a:pt x="3745393" y="2508079"/>
                </a:lnTo>
                <a:lnTo>
                  <a:pt x="3751923" y="2528725"/>
                </a:lnTo>
                <a:lnTo>
                  <a:pt x="3759741" y="2513506"/>
                </a:lnTo>
                <a:cubicBezTo>
                  <a:pt x="3761902" y="2506408"/>
                  <a:pt x="3762519" y="2501470"/>
                  <a:pt x="3761902" y="2498694"/>
                </a:cubicBezTo>
                <a:cubicBezTo>
                  <a:pt x="3761592" y="2494837"/>
                  <a:pt x="3760204" y="2492985"/>
                  <a:pt x="3757581" y="2493293"/>
                </a:cubicBezTo>
                <a:close/>
                <a:moveTo>
                  <a:pt x="2466138" y="2485119"/>
                </a:moveTo>
                <a:cubicBezTo>
                  <a:pt x="2465211" y="2485890"/>
                  <a:pt x="2464750" y="2487432"/>
                  <a:pt x="2464594" y="2489593"/>
                </a:cubicBezTo>
                <a:cubicBezTo>
                  <a:pt x="2464440" y="2491752"/>
                  <a:pt x="2464440" y="2493604"/>
                  <a:pt x="2464440" y="2495301"/>
                </a:cubicBezTo>
                <a:lnTo>
                  <a:pt x="2471539" y="2496073"/>
                </a:lnTo>
                <a:cubicBezTo>
                  <a:pt x="2471693" y="2494221"/>
                  <a:pt x="2471383" y="2491598"/>
                  <a:pt x="2470458" y="2488512"/>
                </a:cubicBezTo>
                <a:cubicBezTo>
                  <a:pt x="2469532" y="2485426"/>
                  <a:pt x="2467989" y="2484346"/>
                  <a:pt x="2466138" y="2485119"/>
                </a:cubicBezTo>
                <a:close/>
                <a:moveTo>
                  <a:pt x="512577" y="2469379"/>
                </a:moveTo>
                <a:lnTo>
                  <a:pt x="511589" y="2472271"/>
                </a:lnTo>
                <a:lnTo>
                  <a:pt x="518130" y="2478330"/>
                </a:lnTo>
                <a:lnTo>
                  <a:pt x="537663" y="2498217"/>
                </a:lnTo>
                <a:lnTo>
                  <a:pt x="538344" y="2498234"/>
                </a:lnTo>
                <a:cubicBezTo>
                  <a:pt x="532481" y="2490827"/>
                  <a:pt x="527698" y="2482031"/>
                  <a:pt x="522452" y="2474163"/>
                </a:cubicBezTo>
                <a:cubicBezTo>
                  <a:pt x="519057" y="2472773"/>
                  <a:pt x="515817" y="2471077"/>
                  <a:pt x="512577" y="2469379"/>
                </a:cubicBezTo>
                <a:close/>
                <a:moveTo>
                  <a:pt x="3914655" y="2343162"/>
                </a:moveTo>
                <a:lnTo>
                  <a:pt x="3889197" y="2347173"/>
                </a:lnTo>
                <a:lnTo>
                  <a:pt x="3885803" y="2347173"/>
                </a:lnTo>
                <a:cubicBezTo>
                  <a:pt x="3882562" y="2361060"/>
                  <a:pt x="3879631" y="2375563"/>
                  <a:pt x="3875928" y="2389297"/>
                </a:cubicBezTo>
                <a:cubicBezTo>
                  <a:pt x="3862040" y="2398399"/>
                  <a:pt x="3848772" y="2407657"/>
                  <a:pt x="3834884" y="2416144"/>
                </a:cubicBezTo>
                <a:lnTo>
                  <a:pt x="3812202" y="2447621"/>
                </a:lnTo>
                <a:lnTo>
                  <a:pt x="3824238" y="2453022"/>
                </a:lnTo>
                <a:cubicBezTo>
                  <a:pt x="3841983" y="2440524"/>
                  <a:pt x="3860189" y="2428334"/>
                  <a:pt x="3877470" y="2414756"/>
                </a:cubicBezTo>
                <a:cubicBezTo>
                  <a:pt x="3892746" y="2401949"/>
                  <a:pt x="3901694" y="2387907"/>
                  <a:pt x="3903702" y="2372941"/>
                </a:cubicBezTo>
                <a:cubicBezTo>
                  <a:pt x="3905861" y="2358128"/>
                  <a:pt x="3909564" y="2348253"/>
                  <a:pt x="3914655" y="2343162"/>
                </a:cubicBezTo>
                <a:close/>
                <a:moveTo>
                  <a:pt x="67583" y="2230218"/>
                </a:moveTo>
                <a:cubicBezTo>
                  <a:pt x="71748" y="2246882"/>
                  <a:pt x="73446" y="2264626"/>
                  <a:pt x="75607" y="2283915"/>
                </a:cubicBezTo>
                <a:cubicBezTo>
                  <a:pt x="77303" y="2303046"/>
                  <a:pt x="74990" y="2317859"/>
                  <a:pt x="68972" y="2328506"/>
                </a:cubicBezTo>
                <a:cubicBezTo>
                  <a:pt x="74990" y="2342856"/>
                  <a:pt x="79618" y="2357514"/>
                  <a:pt x="84246" y="2372635"/>
                </a:cubicBezTo>
                <a:cubicBezTo>
                  <a:pt x="88568" y="2387757"/>
                  <a:pt x="94276" y="2402415"/>
                  <a:pt x="101990" y="2415992"/>
                </a:cubicBezTo>
                <a:cubicBezTo>
                  <a:pt x="107237" y="2403032"/>
                  <a:pt x="105849" y="2387757"/>
                  <a:pt x="97980" y="2369395"/>
                </a:cubicBezTo>
                <a:cubicBezTo>
                  <a:pt x="89647" y="2350879"/>
                  <a:pt x="83167" y="2334061"/>
                  <a:pt x="75607" y="2319095"/>
                </a:cubicBezTo>
                <a:cubicBezTo>
                  <a:pt x="79154" y="2314157"/>
                  <a:pt x="82550" y="2307676"/>
                  <a:pt x="85482" y="2299806"/>
                </a:cubicBezTo>
                <a:cubicBezTo>
                  <a:pt x="88412" y="2291937"/>
                  <a:pt x="90110" y="2283605"/>
                  <a:pt x="90573" y="2274965"/>
                </a:cubicBezTo>
                <a:cubicBezTo>
                  <a:pt x="82396" y="2260306"/>
                  <a:pt x="75297" y="2245493"/>
                  <a:pt x="67583" y="2230218"/>
                </a:cubicBezTo>
                <a:close/>
                <a:moveTo>
                  <a:pt x="200433" y="2192415"/>
                </a:moveTo>
                <a:cubicBezTo>
                  <a:pt x="197810" y="2216485"/>
                  <a:pt x="197655" y="2241019"/>
                  <a:pt x="200279" y="2265553"/>
                </a:cubicBezTo>
                <a:cubicBezTo>
                  <a:pt x="202748" y="2289931"/>
                  <a:pt x="206913" y="2314465"/>
                  <a:pt x="212931" y="2338689"/>
                </a:cubicBezTo>
                <a:cubicBezTo>
                  <a:pt x="214936" y="2341931"/>
                  <a:pt x="218795" y="2347176"/>
                  <a:pt x="224350" y="2354428"/>
                </a:cubicBezTo>
                <a:cubicBezTo>
                  <a:pt x="230058" y="2361525"/>
                  <a:pt x="234069" y="2364611"/>
                  <a:pt x="235767" y="2364148"/>
                </a:cubicBezTo>
                <a:cubicBezTo>
                  <a:pt x="237464" y="2360600"/>
                  <a:pt x="236384" y="2355970"/>
                  <a:pt x="233761" y="2349954"/>
                </a:cubicBezTo>
                <a:cubicBezTo>
                  <a:pt x="230983" y="2343627"/>
                  <a:pt x="228670" y="2339152"/>
                  <a:pt x="226972" y="2336376"/>
                </a:cubicBezTo>
                <a:cubicBezTo>
                  <a:pt x="220337" y="2324957"/>
                  <a:pt x="216788" y="2312767"/>
                  <a:pt x="215553" y="2300423"/>
                </a:cubicBezTo>
                <a:cubicBezTo>
                  <a:pt x="214011" y="2288079"/>
                  <a:pt x="215246" y="2276662"/>
                  <a:pt x="218178" y="2266632"/>
                </a:cubicBezTo>
                <a:cubicBezTo>
                  <a:pt x="213240" y="2254751"/>
                  <a:pt x="210154" y="2242407"/>
                  <a:pt x="208457" y="2229756"/>
                </a:cubicBezTo>
                <a:cubicBezTo>
                  <a:pt x="206296" y="2217103"/>
                  <a:pt x="204136" y="2204605"/>
                  <a:pt x="200433" y="2192415"/>
                </a:cubicBezTo>
                <a:close/>
                <a:moveTo>
                  <a:pt x="3677964" y="2165411"/>
                </a:moveTo>
                <a:cubicBezTo>
                  <a:pt x="3667162" y="2166799"/>
                  <a:pt x="3658522" y="2175749"/>
                  <a:pt x="3649419" y="2191950"/>
                </a:cubicBezTo>
                <a:lnTo>
                  <a:pt x="3620841" y="2214454"/>
                </a:lnTo>
                <a:lnTo>
                  <a:pt x="3630724" y="2237233"/>
                </a:lnTo>
                <a:lnTo>
                  <a:pt x="3640315" y="2231450"/>
                </a:lnTo>
                <a:cubicBezTo>
                  <a:pt x="3648185" y="2222192"/>
                  <a:pt x="3655128" y="2212935"/>
                  <a:pt x="3661608" y="2204140"/>
                </a:cubicBezTo>
                <a:cubicBezTo>
                  <a:pt x="3668243" y="2195344"/>
                  <a:pt x="3674415" y="2186086"/>
                  <a:pt x="3679352" y="2176057"/>
                </a:cubicBezTo>
                <a:close/>
                <a:moveTo>
                  <a:pt x="72521" y="2146435"/>
                </a:moveTo>
                <a:cubicBezTo>
                  <a:pt x="69897" y="2149212"/>
                  <a:pt x="68816" y="2152761"/>
                  <a:pt x="69125" y="2157235"/>
                </a:cubicBezTo>
                <a:cubicBezTo>
                  <a:pt x="69589" y="2161711"/>
                  <a:pt x="70206" y="2165414"/>
                  <a:pt x="71131" y="2168498"/>
                </a:cubicBezTo>
                <a:lnTo>
                  <a:pt x="83784" y="2163870"/>
                </a:lnTo>
                <a:cubicBezTo>
                  <a:pt x="82858" y="2160631"/>
                  <a:pt x="81161" y="2156618"/>
                  <a:pt x="78693" y="2152144"/>
                </a:cubicBezTo>
                <a:cubicBezTo>
                  <a:pt x="76222" y="2147670"/>
                  <a:pt x="74217" y="2145664"/>
                  <a:pt x="72521" y="2146435"/>
                </a:cubicBezTo>
                <a:close/>
                <a:moveTo>
                  <a:pt x="3592349" y="2134299"/>
                </a:moveTo>
                <a:lnTo>
                  <a:pt x="3584431" y="2148794"/>
                </a:lnTo>
                <a:lnTo>
                  <a:pt x="3586220" y="2151710"/>
                </a:lnTo>
                <a:lnTo>
                  <a:pt x="3590169" y="2147820"/>
                </a:lnTo>
                <a:close/>
                <a:moveTo>
                  <a:pt x="198896" y="2099292"/>
                </a:moveTo>
                <a:lnTo>
                  <a:pt x="196576" y="2100300"/>
                </a:lnTo>
                <a:cubicBezTo>
                  <a:pt x="192100" y="2112644"/>
                  <a:pt x="188706" y="2125141"/>
                  <a:pt x="184694" y="2137948"/>
                </a:cubicBezTo>
                <a:cubicBezTo>
                  <a:pt x="189170" y="2135326"/>
                  <a:pt x="193181" y="2136868"/>
                  <a:pt x="196576" y="2142269"/>
                </a:cubicBezTo>
                <a:cubicBezTo>
                  <a:pt x="200124" y="2147823"/>
                  <a:pt x="202748" y="2153224"/>
                  <a:pt x="204290" y="2158779"/>
                </a:cubicBezTo>
                <a:cubicBezTo>
                  <a:pt x="203519" y="2167420"/>
                  <a:pt x="202131" y="2176214"/>
                  <a:pt x="201358" y="2185163"/>
                </a:cubicBezTo>
                <a:cubicBezTo>
                  <a:pt x="209382" y="2177758"/>
                  <a:pt x="214474" y="2167420"/>
                  <a:pt x="215709" y="2154149"/>
                </a:cubicBezTo>
                <a:lnTo>
                  <a:pt x="213600" y="2125250"/>
                </a:lnTo>
                <a:close/>
                <a:moveTo>
                  <a:pt x="1059254" y="2022224"/>
                </a:moveTo>
                <a:lnTo>
                  <a:pt x="1050921" y="2029014"/>
                </a:lnTo>
                <a:lnTo>
                  <a:pt x="1051384" y="2035185"/>
                </a:lnTo>
                <a:cubicBezTo>
                  <a:pt x="1051538" y="2041357"/>
                  <a:pt x="1052465" y="2044907"/>
                  <a:pt x="1054007" y="2046141"/>
                </a:cubicBezTo>
                <a:cubicBezTo>
                  <a:pt x="1055397" y="2047375"/>
                  <a:pt x="1058944" y="2045678"/>
                  <a:pt x="1064499" y="2041203"/>
                </a:cubicBezTo>
                <a:lnTo>
                  <a:pt x="1077460" y="2023768"/>
                </a:lnTo>
                <a:cubicBezTo>
                  <a:pt x="1071288" y="2023305"/>
                  <a:pt x="1065116" y="2022842"/>
                  <a:pt x="1059254" y="2022224"/>
                </a:cubicBezTo>
                <a:close/>
                <a:moveTo>
                  <a:pt x="129764" y="1681228"/>
                </a:moveTo>
                <a:cubicBezTo>
                  <a:pt x="124982" y="1702983"/>
                  <a:pt x="117883" y="1724585"/>
                  <a:pt x="108162" y="1746033"/>
                </a:cubicBezTo>
                <a:cubicBezTo>
                  <a:pt x="98597" y="1767634"/>
                  <a:pt x="92425" y="1790007"/>
                  <a:pt x="89647" y="1812535"/>
                </a:cubicBezTo>
                <a:lnTo>
                  <a:pt x="79154" y="1778434"/>
                </a:lnTo>
                <a:cubicBezTo>
                  <a:pt x="81779" y="1762697"/>
                  <a:pt x="85019" y="1747421"/>
                  <a:pt x="87951" y="1731683"/>
                </a:cubicBezTo>
                <a:cubicBezTo>
                  <a:pt x="97053" y="1726900"/>
                  <a:pt x="102608" y="1718876"/>
                  <a:pt x="104615" y="1707304"/>
                </a:cubicBezTo>
                <a:cubicBezTo>
                  <a:pt x="106620" y="1695731"/>
                  <a:pt x="115261" y="1687090"/>
                  <a:pt x="129764" y="1681228"/>
                </a:cubicBezTo>
                <a:close/>
                <a:moveTo>
                  <a:pt x="1040247" y="1608705"/>
                </a:moveTo>
                <a:lnTo>
                  <a:pt x="1039259" y="1611597"/>
                </a:lnTo>
                <a:lnTo>
                  <a:pt x="1045801" y="1617656"/>
                </a:lnTo>
                <a:lnTo>
                  <a:pt x="1046980" y="1618856"/>
                </a:lnTo>
                <a:lnTo>
                  <a:pt x="1052006" y="1616343"/>
                </a:lnTo>
                <a:lnTo>
                  <a:pt x="1050122" y="1613489"/>
                </a:lnTo>
                <a:cubicBezTo>
                  <a:pt x="1046727" y="1612099"/>
                  <a:pt x="1043487" y="1610403"/>
                  <a:pt x="1040247" y="1608705"/>
                </a:cubicBezTo>
                <a:close/>
                <a:moveTo>
                  <a:pt x="745605" y="1409095"/>
                </a:moveTo>
                <a:lnTo>
                  <a:pt x="731549" y="1425683"/>
                </a:lnTo>
                <a:lnTo>
                  <a:pt x="735939" y="1451058"/>
                </a:lnTo>
                <a:lnTo>
                  <a:pt x="741092" y="1457960"/>
                </a:lnTo>
                <a:lnTo>
                  <a:pt x="746777" y="1450940"/>
                </a:lnTo>
                <a:lnTo>
                  <a:pt x="743223" y="1439749"/>
                </a:lnTo>
                <a:close/>
                <a:moveTo>
                  <a:pt x="299491" y="1408122"/>
                </a:moveTo>
                <a:cubicBezTo>
                  <a:pt x="297794" y="1411825"/>
                  <a:pt x="296098" y="1415992"/>
                  <a:pt x="294400" y="1420002"/>
                </a:cubicBezTo>
                <a:lnTo>
                  <a:pt x="308903" y="1434971"/>
                </a:lnTo>
                <a:cubicBezTo>
                  <a:pt x="308286" y="1440987"/>
                  <a:pt x="306590" y="1446542"/>
                  <a:pt x="303965" y="1451633"/>
                </a:cubicBezTo>
                <a:cubicBezTo>
                  <a:pt x="301343" y="1456726"/>
                  <a:pt x="297486" y="1460583"/>
                  <a:pt x="292394" y="1463361"/>
                </a:cubicBezTo>
                <a:cubicBezTo>
                  <a:pt x="290697" y="1477557"/>
                  <a:pt x="289308" y="1491289"/>
                  <a:pt x="288536" y="1505484"/>
                </a:cubicBezTo>
                <a:cubicBezTo>
                  <a:pt x="287919" y="1519833"/>
                  <a:pt x="289770" y="1533721"/>
                  <a:pt x="294090" y="1546682"/>
                </a:cubicBezTo>
                <a:cubicBezTo>
                  <a:pt x="303348" y="1527857"/>
                  <a:pt x="312606" y="1508878"/>
                  <a:pt x="322481" y="1491752"/>
                </a:cubicBezTo>
                <a:cubicBezTo>
                  <a:pt x="316773" y="1480025"/>
                  <a:pt x="314767" y="1465830"/>
                  <a:pt x="316773" y="1449937"/>
                </a:cubicBezTo>
                <a:cubicBezTo>
                  <a:pt x="318624" y="1450091"/>
                  <a:pt x="320785" y="1449628"/>
                  <a:pt x="323098" y="1448703"/>
                </a:cubicBezTo>
                <a:cubicBezTo>
                  <a:pt x="325413" y="1447776"/>
                  <a:pt x="326957" y="1445463"/>
                  <a:pt x="327574" y="1441760"/>
                </a:cubicBezTo>
                <a:cubicBezTo>
                  <a:pt x="327882" y="1437901"/>
                  <a:pt x="327111" y="1434198"/>
                  <a:pt x="325413" y="1430341"/>
                </a:cubicBezTo>
                <a:cubicBezTo>
                  <a:pt x="323716" y="1426484"/>
                  <a:pt x="322173" y="1422781"/>
                  <a:pt x="320939" y="1419077"/>
                </a:cubicBezTo>
                <a:close/>
                <a:moveTo>
                  <a:pt x="1504374" y="1181610"/>
                </a:moveTo>
                <a:lnTo>
                  <a:pt x="1498990" y="1182838"/>
                </a:lnTo>
                <a:lnTo>
                  <a:pt x="1502649" y="1184203"/>
                </a:lnTo>
                <a:close/>
                <a:moveTo>
                  <a:pt x="1586924" y="1161550"/>
                </a:moveTo>
                <a:lnTo>
                  <a:pt x="1578591" y="1168340"/>
                </a:lnTo>
                <a:lnTo>
                  <a:pt x="1579054" y="1174511"/>
                </a:lnTo>
                <a:cubicBezTo>
                  <a:pt x="1579208" y="1180683"/>
                  <a:pt x="1580135" y="1184233"/>
                  <a:pt x="1581677" y="1185467"/>
                </a:cubicBezTo>
                <a:cubicBezTo>
                  <a:pt x="1583067" y="1186701"/>
                  <a:pt x="1586614" y="1185004"/>
                  <a:pt x="1592169" y="1180529"/>
                </a:cubicBezTo>
                <a:lnTo>
                  <a:pt x="1605130" y="1163094"/>
                </a:lnTo>
                <a:cubicBezTo>
                  <a:pt x="1598958" y="1162631"/>
                  <a:pt x="1592786" y="1162168"/>
                  <a:pt x="1586924" y="1161550"/>
                </a:cubicBezTo>
                <a:close/>
                <a:moveTo>
                  <a:pt x="1655740" y="1158311"/>
                </a:moveTo>
                <a:lnTo>
                  <a:pt x="1643396" y="1161860"/>
                </a:lnTo>
                <a:cubicBezTo>
                  <a:pt x="1647253" y="1162785"/>
                  <a:pt x="1650494" y="1162323"/>
                  <a:pt x="1653271" y="1160472"/>
                </a:cubicBezTo>
                <a:close/>
                <a:moveTo>
                  <a:pt x="571518" y="1133782"/>
                </a:moveTo>
                <a:cubicBezTo>
                  <a:pt x="567969" y="1141342"/>
                  <a:pt x="562724" y="1147977"/>
                  <a:pt x="555935" y="1153993"/>
                </a:cubicBezTo>
                <a:cubicBezTo>
                  <a:pt x="548990" y="1160011"/>
                  <a:pt x="540966" y="1162017"/>
                  <a:pt x="531864" y="1159858"/>
                </a:cubicBezTo>
                <a:cubicBezTo>
                  <a:pt x="529395" y="1167110"/>
                  <a:pt x="526154" y="1173436"/>
                  <a:pt x="521526" y="1179452"/>
                </a:cubicBezTo>
                <a:cubicBezTo>
                  <a:pt x="517052" y="1185470"/>
                  <a:pt x="513502" y="1192105"/>
                  <a:pt x="511034" y="1199358"/>
                </a:cubicBezTo>
                <a:cubicBezTo>
                  <a:pt x="521372" y="1201363"/>
                  <a:pt x="528469" y="1197969"/>
                  <a:pt x="532326" y="1188712"/>
                </a:cubicBezTo>
                <a:cubicBezTo>
                  <a:pt x="536338" y="1179608"/>
                  <a:pt x="539115" y="1171121"/>
                  <a:pt x="540813" y="1162634"/>
                </a:cubicBezTo>
                <a:cubicBezTo>
                  <a:pt x="545442" y="1164022"/>
                  <a:pt x="550534" y="1164795"/>
                  <a:pt x="556088" y="1164795"/>
                </a:cubicBezTo>
                <a:cubicBezTo>
                  <a:pt x="561643" y="1164795"/>
                  <a:pt x="566271" y="1164022"/>
                  <a:pt x="570284" y="1162017"/>
                </a:cubicBezTo>
                <a:close/>
                <a:moveTo>
                  <a:pt x="1368465" y="916396"/>
                </a:moveTo>
                <a:lnTo>
                  <a:pt x="1359642" y="920540"/>
                </a:lnTo>
                <a:lnTo>
                  <a:pt x="1360574" y="926362"/>
                </a:lnTo>
                <a:close/>
                <a:moveTo>
                  <a:pt x="1462559" y="872705"/>
                </a:moveTo>
                <a:lnTo>
                  <a:pt x="1458856" y="873323"/>
                </a:lnTo>
                <a:cubicBezTo>
                  <a:pt x="1460246" y="876409"/>
                  <a:pt x="1464720" y="877026"/>
                  <a:pt x="1472281" y="875791"/>
                </a:cubicBezTo>
                <a:cubicBezTo>
                  <a:pt x="1472127" y="875020"/>
                  <a:pt x="1471355" y="874249"/>
                  <a:pt x="1469966" y="873323"/>
                </a:cubicBezTo>
                <a:cubicBezTo>
                  <a:pt x="1468577" y="872398"/>
                  <a:pt x="1466263" y="872244"/>
                  <a:pt x="1462559" y="872705"/>
                </a:cubicBezTo>
                <a:close/>
                <a:moveTo>
                  <a:pt x="1472127" y="858819"/>
                </a:moveTo>
                <a:cubicBezTo>
                  <a:pt x="1468114" y="859437"/>
                  <a:pt x="1465955" y="860825"/>
                  <a:pt x="1466109" y="862676"/>
                </a:cubicBezTo>
                <a:lnTo>
                  <a:pt x="1481384" y="862523"/>
                </a:lnTo>
                <a:cubicBezTo>
                  <a:pt x="1480921" y="861751"/>
                  <a:pt x="1479687" y="860979"/>
                  <a:pt x="1477835" y="860054"/>
                </a:cubicBezTo>
                <a:cubicBezTo>
                  <a:pt x="1475984" y="859127"/>
                  <a:pt x="1473978" y="858666"/>
                  <a:pt x="1472127" y="858819"/>
                </a:cubicBezTo>
                <a:close/>
                <a:moveTo>
                  <a:pt x="657434" y="820554"/>
                </a:moveTo>
                <a:cubicBezTo>
                  <a:pt x="652652" y="842309"/>
                  <a:pt x="645553" y="863911"/>
                  <a:pt x="635832" y="885359"/>
                </a:cubicBezTo>
                <a:cubicBezTo>
                  <a:pt x="626267" y="906960"/>
                  <a:pt x="620095" y="929333"/>
                  <a:pt x="617317" y="951861"/>
                </a:cubicBezTo>
                <a:lnTo>
                  <a:pt x="606824" y="917760"/>
                </a:lnTo>
                <a:cubicBezTo>
                  <a:pt x="609449" y="902023"/>
                  <a:pt x="612688" y="886747"/>
                  <a:pt x="615621" y="871009"/>
                </a:cubicBezTo>
                <a:cubicBezTo>
                  <a:pt x="624723" y="866226"/>
                  <a:pt x="630278" y="858202"/>
                  <a:pt x="632285" y="846629"/>
                </a:cubicBezTo>
                <a:cubicBezTo>
                  <a:pt x="634290" y="835057"/>
                  <a:pt x="642931" y="826416"/>
                  <a:pt x="657434" y="820554"/>
                </a:cubicBezTo>
                <a:close/>
                <a:moveTo>
                  <a:pt x="1197629" y="653758"/>
                </a:moveTo>
                <a:cubicBezTo>
                  <a:pt x="1195316" y="654376"/>
                  <a:pt x="1193926" y="657308"/>
                  <a:pt x="1193618" y="662555"/>
                </a:cubicBezTo>
                <a:lnTo>
                  <a:pt x="1198556" y="677367"/>
                </a:lnTo>
                <a:lnTo>
                  <a:pt x="1214911" y="664868"/>
                </a:lnTo>
                <a:lnTo>
                  <a:pt x="1215837" y="656844"/>
                </a:lnTo>
                <a:lnTo>
                  <a:pt x="1209819" y="655302"/>
                </a:lnTo>
                <a:cubicBezTo>
                  <a:pt x="1203957" y="653605"/>
                  <a:pt x="1199944" y="653141"/>
                  <a:pt x="1197629" y="653758"/>
                </a:cubicBezTo>
                <a:close/>
                <a:moveTo>
                  <a:pt x="827161" y="547448"/>
                </a:moveTo>
                <a:cubicBezTo>
                  <a:pt x="825464" y="551151"/>
                  <a:pt x="823767" y="555317"/>
                  <a:pt x="822070" y="559328"/>
                </a:cubicBezTo>
                <a:lnTo>
                  <a:pt x="836573" y="574296"/>
                </a:lnTo>
                <a:cubicBezTo>
                  <a:pt x="835956" y="580313"/>
                  <a:pt x="834260" y="585867"/>
                  <a:pt x="831636" y="590959"/>
                </a:cubicBezTo>
                <a:cubicBezTo>
                  <a:pt x="829013" y="596052"/>
                  <a:pt x="825156" y="599909"/>
                  <a:pt x="820064" y="602687"/>
                </a:cubicBezTo>
                <a:cubicBezTo>
                  <a:pt x="818367" y="616883"/>
                  <a:pt x="816978" y="630615"/>
                  <a:pt x="816206" y="644810"/>
                </a:cubicBezTo>
                <a:cubicBezTo>
                  <a:pt x="815589" y="659159"/>
                  <a:pt x="817440" y="673047"/>
                  <a:pt x="821760" y="686008"/>
                </a:cubicBezTo>
                <a:cubicBezTo>
                  <a:pt x="831018" y="667183"/>
                  <a:pt x="840276" y="648204"/>
                  <a:pt x="850151" y="631078"/>
                </a:cubicBezTo>
                <a:cubicBezTo>
                  <a:pt x="844443" y="619351"/>
                  <a:pt x="842437" y="605156"/>
                  <a:pt x="844443" y="589263"/>
                </a:cubicBezTo>
                <a:cubicBezTo>
                  <a:pt x="846294" y="589417"/>
                  <a:pt x="848455" y="588953"/>
                  <a:pt x="850768" y="588028"/>
                </a:cubicBezTo>
                <a:cubicBezTo>
                  <a:pt x="853083" y="587102"/>
                  <a:pt x="854627" y="584789"/>
                  <a:pt x="855244" y="581085"/>
                </a:cubicBezTo>
                <a:cubicBezTo>
                  <a:pt x="855552" y="577227"/>
                  <a:pt x="854781" y="573524"/>
                  <a:pt x="853083" y="569667"/>
                </a:cubicBezTo>
                <a:cubicBezTo>
                  <a:pt x="851386" y="565810"/>
                  <a:pt x="849843" y="562106"/>
                  <a:pt x="848609" y="558403"/>
                </a:cubicBezTo>
                <a:close/>
                <a:moveTo>
                  <a:pt x="1298695" y="509491"/>
                </a:moveTo>
                <a:cubicBezTo>
                  <a:pt x="1293294" y="517359"/>
                  <a:pt x="1285887" y="529240"/>
                  <a:pt x="1276322" y="544825"/>
                </a:cubicBezTo>
                <a:cubicBezTo>
                  <a:pt x="1266910" y="560409"/>
                  <a:pt x="1258731" y="570130"/>
                  <a:pt x="1251480" y="574141"/>
                </a:cubicBezTo>
                <a:lnTo>
                  <a:pt x="1268762" y="597286"/>
                </a:lnTo>
                <a:cubicBezTo>
                  <a:pt x="1285426" y="579388"/>
                  <a:pt x="1301781" y="559484"/>
                  <a:pt x="1317364" y="537265"/>
                </a:cubicBezTo>
                <a:cubicBezTo>
                  <a:pt x="1317210" y="530938"/>
                  <a:pt x="1315668" y="525229"/>
                  <a:pt x="1312427" y="520138"/>
                </a:cubicBezTo>
                <a:cubicBezTo>
                  <a:pt x="1309341" y="515046"/>
                  <a:pt x="1304713" y="511497"/>
                  <a:pt x="1298695" y="509491"/>
                </a:cubicBezTo>
                <a:close/>
                <a:moveTo>
                  <a:pt x="1348224" y="456258"/>
                </a:moveTo>
                <a:lnTo>
                  <a:pt x="1319679" y="478632"/>
                </a:lnTo>
                <a:lnTo>
                  <a:pt x="1333720" y="511343"/>
                </a:lnTo>
                <a:lnTo>
                  <a:pt x="1354859" y="480328"/>
                </a:lnTo>
                <a:cubicBezTo>
                  <a:pt x="1355322" y="480484"/>
                  <a:pt x="1357328" y="481101"/>
                  <a:pt x="1360877" y="481872"/>
                </a:cubicBezTo>
                <a:cubicBezTo>
                  <a:pt x="1364426" y="482643"/>
                  <a:pt x="1366585" y="482489"/>
                  <a:pt x="1367512" y="481254"/>
                </a:cubicBezTo>
                <a:cubicBezTo>
                  <a:pt x="1367666" y="478015"/>
                  <a:pt x="1365351" y="473694"/>
                  <a:pt x="1360414" y="468447"/>
                </a:cubicBezTo>
                <a:cubicBezTo>
                  <a:pt x="1355476" y="463047"/>
                  <a:pt x="1351465" y="459036"/>
                  <a:pt x="1348224" y="456258"/>
                </a:cubicBezTo>
                <a:close/>
                <a:moveTo>
                  <a:pt x="1400994" y="404723"/>
                </a:moveTo>
                <a:cubicBezTo>
                  <a:pt x="1398216" y="403952"/>
                  <a:pt x="1396057" y="404569"/>
                  <a:pt x="1394976" y="406265"/>
                </a:cubicBezTo>
                <a:cubicBezTo>
                  <a:pt x="1393896" y="407963"/>
                  <a:pt x="1393125" y="409661"/>
                  <a:pt x="1392817" y="411357"/>
                </a:cubicBezTo>
                <a:cubicBezTo>
                  <a:pt x="1392354" y="414906"/>
                  <a:pt x="1393742" y="417375"/>
                  <a:pt x="1397137" y="419072"/>
                </a:cubicBezTo>
                <a:cubicBezTo>
                  <a:pt x="1398526" y="419382"/>
                  <a:pt x="1399606" y="419226"/>
                  <a:pt x="1400377" y="418609"/>
                </a:cubicBezTo>
                <a:cubicBezTo>
                  <a:pt x="1401302" y="417992"/>
                  <a:pt x="1402383" y="417838"/>
                  <a:pt x="1403771" y="418147"/>
                </a:cubicBezTo>
                <a:cubicBezTo>
                  <a:pt x="1404234" y="416450"/>
                  <a:pt x="1404234" y="413981"/>
                  <a:pt x="1403771" y="410741"/>
                </a:cubicBezTo>
                <a:cubicBezTo>
                  <a:pt x="1403463" y="407500"/>
                  <a:pt x="1402383" y="405494"/>
                  <a:pt x="1400994" y="404723"/>
                </a:cubicBezTo>
                <a:close/>
                <a:moveTo>
                  <a:pt x="1429848" y="370624"/>
                </a:moveTo>
                <a:lnTo>
                  <a:pt x="1435557" y="397471"/>
                </a:lnTo>
                <a:lnTo>
                  <a:pt x="1439414" y="383275"/>
                </a:lnTo>
                <a:cubicBezTo>
                  <a:pt x="1440340" y="379109"/>
                  <a:pt x="1439877" y="376178"/>
                  <a:pt x="1437716" y="374481"/>
                </a:cubicBezTo>
                <a:cubicBezTo>
                  <a:pt x="1435557" y="372783"/>
                  <a:pt x="1432934" y="371549"/>
                  <a:pt x="1429848" y="370624"/>
                </a:cubicBezTo>
                <a:close/>
                <a:moveTo>
                  <a:pt x="1211671" y="349793"/>
                </a:moveTo>
                <a:cubicBezTo>
                  <a:pt x="1200098" y="357353"/>
                  <a:pt x="1189452" y="365686"/>
                  <a:pt x="1179731" y="374942"/>
                </a:cubicBezTo>
                <a:cubicBezTo>
                  <a:pt x="1170011" y="384202"/>
                  <a:pt x="1160753" y="393921"/>
                  <a:pt x="1151649" y="403952"/>
                </a:cubicBezTo>
                <a:cubicBezTo>
                  <a:pt x="1151032" y="406111"/>
                  <a:pt x="1150723" y="410124"/>
                  <a:pt x="1150415" y="415986"/>
                </a:cubicBezTo>
                <a:cubicBezTo>
                  <a:pt x="1150106" y="421850"/>
                  <a:pt x="1150723" y="425398"/>
                  <a:pt x="1152113" y="426479"/>
                </a:cubicBezTo>
                <a:cubicBezTo>
                  <a:pt x="1155043" y="426942"/>
                  <a:pt x="1157358" y="425398"/>
                  <a:pt x="1159056" y="421695"/>
                </a:cubicBezTo>
                <a:cubicBezTo>
                  <a:pt x="1160598" y="418147"/>
                  <a:pt x="1161678" y="415523"/>
                  <a:pt x="1161988" y="413518"/>
                </a:cubicBezTo>
                <a:cubicBezTo>
                  <a:pt x="1164147" y="406111"/>
                  <a:pt x="1167850" y="400249"/>
                  <a:pt x="1173251" y="395927"/>
                </a:cubicBezTo>
                <a:cubicBezTo>
                  <a:pt x="1178496" y="391608"/>
                  <a:pt x="1184668" y="388830"/>
                  <a:pt x="1191613" y="387749"/>
                </a:cubicBezTo>
                <a:cubicBezTo>
                  <a:pt x="1193926" y="380653"/>
                  <a:pt x="1197321" y="374327"/>
                  <a:pt x="1201642" y="368772"/>
                </a:cubicBezTo>
                <a:cubicBezTo>
                  <a:pt x="1205962" y="363217"/>
                  <a:pt x="1209356" y="356890"/>
                  <a:pt x="1211671" y="349793"/>
                </a:cubicBezTo>
                <a:close/>
                <a:moveTo>
                  <a:pt x="1242530" y="308749"/>
                </a:moveTo>
                <a:lnTo>
                  <a:pt x="1220465" y="317699"/>
                </a:lnTo>
                <a:cubicBezTo>
                  <a:pt x="1224786" y="319551"/>
                  <a:pt x="1227254" y="322637"/>
                  <a:pt x="1228027" y="327265"/>
                </a:cubicBezTo>
                <a:cubicBezTo>
                  <a:pt x="1228644" y="331739"/>
                  <a:pt x="1228489" y="335752"/>
                  <a:pt x="1227564" y="338991"/>
                </a:cubicBezTo>
                <a:lnTo>
                  <a:pt x="1215683" y="347942"/>
                </a:lnTo>
                <a:cubicBezTo>
                  <a:pt x="1224632" y="350564"/>
                  <a:pt x="1232192" y="349484"/>
                  <a:pt x="1238364" y="344855"/>
                </a:cubicBezTo>
                <a:cubicBezTo>
                  <a:pt x="1244536" y="340072"/>
                  <a:pt x="1248856" y="333283"/>
                  <a:pt x="1251325" y="324334"/>
                </a:cubicBezTo>
                <a:lnTo>
                  <a:pt x="1252098" y="321402"/>
                </a:lnTo>
                <a:cubicBezTo>
                  <a:pt x="1252715" y="321710"/>
                  <a:pt x="1255184" y="322327"/>
                  <a:pt x="1259658" y="323408"/>
                </a:cubicBezTo>
                <a:cubicBezTo>
                  <a:pt x="1264132" y="324488"/>
                  <a:pt x="1266755" y="324488"/>
                  <a:pt x="1267835" y="323254"/>
                </a:cubicBezTo>
                <a:cubicBezTo>
                  <a:pt x="1267218" y="321402"/>
                  <a:pt x="1263515" y="318778"/>
                  <a:pt x="1256572" y="315230"/>
                </a:cubicBezTo>
                <a:cubicBezTo>
                  <a:pt x="1249629" y="311681"/>
                  <a:pt x="1244999" y="309522"/>
                  <a:pt x="1242530" y="308749"/>
                </a:cubicBezTo>
                <a:close/>
                <a:moveTo>
                  <a:pt x="1099188" y="273108"/>
                </a:moveTo>
                <a:cubicBezTo>
                  <a:pt x="1095639" y="280668"/>
                  <a:pt x="1090394" y="287303"/>
                  <a:pt x="1083605" y="293319"/>
                </a:cubicBezTo>
                <a:cubicBezTo>
                  <a:pt x="1076660" y="299337"/>
                  <a:pt x="1068636" y="301343"/>
                  <a:pt x="1059534" y="299183"/>
                </a:cubicBezTo>
                <a:cubicBezTo>
                  <a:pt x="1057065" y="306436"/>
                  <a:pt x="1053824" y="312762"/>
                  <a:pt x="1049196" y="318778"/>
                </a:cubicBezTo>
                <a:cubicBezTo>
                  <a:pt x="1044722" y="324796"/>
                  <a:pt x="1041172" y="331431"/>
                  <a:pt x="1038704" y="338684"/>
                </a:cubicBezTo>
                <a:cubicBezTo>
                  <a:pt x="1049042" y="340689"/>
                  <a:pt x="1056139" y="337295"/>
                  <a:pt x="1059996" y="328038"/>
                </a:cubicBezTo>
                <a:cubicBezTo>
                  <a:pt x="1064008" y="318934"/>
                  <a:pt x="1066785" y="310447"/>
                  <a:pt x="1068483" y="301960"/>
                </a:cubicBezTo>
                <a:cubicBezTo>
                  <a:pt x="1073112" y="303348"/>
                  <a:pt x="1078204" y="304121"/>
                  <a:pt x="1083759" y="304121"/>
                </a:cubicBezTo>
                <a:cubicBezTo>
                  <a:pt x="1089313" y="304121"/>
                  <a:pt x="1093941" y="303348"/>
                  <a:pt x="1097954" y="301343"/>
                </a:cubicBezTo>
                <a:close/>
                <a:moveTo>
                  <a:pt x="1132053" y="248420"/>
                </a:moveTo>
                <a:cubicBezTo>
                  <a:pt x="1129121" y="247803"/>
                  <a:pt x="1127116" y="248265"/>
                  <a:pt x="1125881" y="250116"/>
                </a:cubicBezTo>
                <a:cubicBezTo>
                  <a:pt x="1124647" y="251968"/>
                  <a:pt x="1123876" y="253665"/>
                  <a:pt x="1123566" y="255363"/>
                </a:cubicBezTo>
                <a:lnTo>
                  <a:pt x="1134676" y="261998"/>
                </a:lnTo>
                <a:cubicBezTo>
                  <a:pt x="1135139" y="260147"/>
                  <a:pt x="1135139" y="257678"/>
                  <a:pt x="1134831" y="254436"/>
                </a:cubicBezTo>
                <a:cubicBezTo>
                  <a:pt x="1134522" y="251197"/>
                  <a:pt x="1133597" y="249191"/>
                  <a:pt x="1132053" y="248420"/>
                </a:cubicBezTo>
                <a:close/>
                <a:moveTo>
                  <a:pt x="1703881" y="227436"/>
                </a:moveTo>
                <a:cubicBezTo>
                  <a:pt x="1702029" y="232527"/>
                  <a:pt x="1703881" y="236538"/>
                  <a:pt x="1709435" y="239316"/>
                </a:cubicBezTo>
                <a:cubicBezTo>
                  <a:pt x="1710053" y="237928"/>
                  <a:pt x="1710514" y="236230"/>
                  <a:pt x="1710514" y="234225"/>
                </a:cubicBezTo>
                <a:cubicBezTo>
                  <a:pt x="1710514" y="232064"/>
                  <a:pt x="1709280" y="230366"/>
                  <a:pt x="1706657" y="228824"/>
                </a:cubicBezTo>
                <a:close/>
                <a:moveTo>
                  <a:pt x="1347762" y="215709"/>
                </a:moveTo>
                <a:cubicBezTo>
                  <a:pt x="1346989" y="218639"/>
                  <a:pt x="1347606" y="221264"/>
                  <a:pt x="1349458" y="223577"/>
                </a:cubicBezTo>
                <a:cubicBezTo>
                  <a:pt x="1351465" y="225892"/>
                  <a:pt x="1353934" y="227589"/>
                  <a:pt x="1356864" y="228514"/>
                </a:cubicBezTo>
                <a:cubicBezTo>
                  <a:pt x="1357482" y="226972"/>
                  <a:pt x="1357791" y="224967"/>
                  <a:pt x="1357791" y="222806"/>
                </a:cubicBezTo>
                <a:cubicBezTo>
                  <a:pt x="1357791" y="220646"/>
                  <a:pt x="1356403" y="218949"/>
                  <a:pt x="1353625" y="217714"/>
                </a:cubicBezTo>
                <a:close/>
                <a:moveTo>
                  <a:pt x="1725019" y="214011"/>
                </a:moveTo>
                <a:cubicBezTo>
                  <a:pt x="1721779" y="212777"/>
                  <a:pt x="1719310" y="213548"/>
                  <a:pt x="1717767" y="216326"/>
                </a:cubicBezTo>
                <a:lnTo>
                  <a:pt x="1727642" y="224657"/>
                </a:lnTo>
                <a:cubicBezTo>
                  <a:pt x="1728105" y="223115"/>
                  <a:pt x="1728105" y="221264"/>
                  <a:pt x="1727642" y="218949"/>
                </a:cubicBezTo>
                <a:cubicBezTo>
                  <a:pt x="1727334" y="216480"/>
                  <a:pt x="1726407" y="214936"/>
                  <a:pt x="1725019" y="214011"/>
                </a:cubicBezTo>
                <a:close/>
                <a:moveTo>
                  <a:pt x="1436020" y="157384"/>
                </a:moveTo>
                <a:lnTo>
                  <a:pt x="1445740" y="167568"/>
                </a:lnTo>
                <a:cubicBezTo>
                  <a:pt x="1446203" y="166024"/>
                  <a:pt x="1446820" y="164173"/>
                  <a:pt x="1447283" y="162013"/>
                </a:cubicBezTo>
                <a:cubicBezTo>
                  <a:pt x="1447591" y="160006"/>
                  <a:pt x="1447130" y="158618"/>
                  <a:pt x="1445740" y="157847"/>
                </a:cubicBezTo>
                <a:close/>
                <a:moveTo>
                  <a:pt x="1259194" y="40425"/>
                </a:moveTo>
                <a:cubicBezTo>
                  <a:pt x="1254257" y="51998"/>
                  <a:pt x="1247004" y="61873"/>
                  <a:pt x="1237439" y="70052"/>
                </a:cubicBezTo>
                <a:cubicBezTo>
                  <a:pt x="1228027" y="78229"/>
                  <a:pt x="1220465" y="88104"/>
                  <a:pt x="1215991" y="99522"/>
                </a:cubicBezTo>
                <a:lnTo>
                  <a:pt x="1210746" y="74526"/>
                </a:lnTo>
                <a:lnTo>
                  <a:pt x="1222009" y="51381"/>
                </a:lnTo>
                <a:cubicBezTo>
                  <a:pt x="1229879" y="53079"/>
                  <a:pt x="1234816" y="50764"/>
                  <a:pt x="1237285" y="44747"/>
                </a:cubicBezTo>
                <a:cubicBezTo>
                  <a:pt x="1239598" y="38729"/>
                  <a:pt x="1246851" y="37185"/>
                  <a:pt x="1259194" y="40425"/>
                </a:cubicBezTo>
                <a:close/>
                <a:moveTo>
                  <a:pt x="1716532" y="0"/>
                </a:moveTo>
                <a:lnTo>
                  <a:pt x="1733814" y="20831"/>
                </a:lnTo>
                <a:cubicBezTo>
                  <a:pt x="1726253" y="27156"/>
                  <a:pt x="1719155" y="35489"/>
                  <a:pt x="1712675" y="45826"/>
                </a:cubicBezTo>
                <a:cubicBezTo>
                  <a:pt x="1706349" y="56318"/>
                  <a:pt x="1699097" y="62490"/>
                  <a:pt x="1691691" y="65886"/>
                </a:cubicBezTo>
                <a:cubicBezTo>
                  <a:pt x="1688451" y="74526"/>
                  <a:pt x="1682896" y="76841"/>
                  <a:pt x="1675027" y="73138"/>
                </a:cubicBezTo>
                <a:cubicBezTo>
                  <a:pt x="1669318" y="69589"/>
                  <a:pt x="1661912" y="65730"/>
                  <a:pt x="1652962" y="61719"/>
                </a:cubicBezTo>
                <a:cubicBezTo>
                  <a:pt x="1643858" y="57708"/>
                  <a:pt x="1643240" y="61565"/>
                  <a:pt x="1651110" y="73446"/>
                </a:cubicBezTo>
                <a:cubicBezTo>
                  <a:pt x="1643396" y="80235"/>
                  <a:pt x="1635990" y="87333"/>
                  <a:pt x="1628583" y="94584"/>
                </a:cubicBezTo>
                <a:lnTo>
                  <a:pt x="1639693" y="100139"/>
                </a:lnTo>
                <a:lnTo>
                  <a:pt x="1623029" y="108162"/>
                </a:lnTo>
                <a:lnTo>
                  <a:pt x="1612227" y="135011"/>
                </a:lnTo>
                <a:lnTo>
                  <a:pt x="1587386" y="139485"/>
                </a:lnTo>
                <a:lnTo>
                  <a:pt x="1578282" y="164173"/>
                </a:lnTo>
                <a:cubicBezTo>
                  <a:pt x="1569795" y="170345"/>
                  <a:pt x="1560537" y="174819"/>
                  <a:pt x="1550354" y="177443"/>
                </a:cubicBezTo>
                <a:lnTo>
                  <a:pt x="1533998" y="195959"/>
                </a:lnTo>
                <a:cubicBezTo>
                  <a:pt x="1542177" y="201975"/>
                  <a:pt x="1541714" y="212313"/>
                  <a:pt x="1533073" y="227897"/>
                </a:cubicBezTo>
                <a:cubicBezTo>
                  <a:pt x="1524432" y="243482"/>
                  <a:pt x="1518107" y="253202"/>
                  <a:pt x="1513940" y="257215"/>
                </a:cubicBezTo>
                <a:cubicBezTo>
                  <a:pt x="1508076" y="256443"/>
                  <a:pt x="1503294" y="260918"/>
                  <a:pt x="1499745" y="271256"/>
                </a:cubicBezTo>
                <a:cubicBezTo>
                  <a:pt x="1496349" y="281593"/>
                  <a:pt x="1494190" y="288999"/>
                  <a:pt x="1493263" y="293165"/>
                </a:cubicBezTo>
                <a:cubicBezTo>
                  <a:pt x="1488481" y="293165"/>
                  <a:pt x="1484469" y="295017"/>
                  <a:pt x="1481383" y="298874"/>
                </a:cubicBezTo>
                <a:cubicBezTo>
                  <a:pt x="1478297" y="302577"/>
                  <a:pt x="1476138" y="306744"/>
                  <a:pt x="1474903" y="311218"/>
                </a:cubicBezTo>
                <a:cubicBezTo>
                  <a:pt x="1473823" y="316619"/>
                  <a:pt x="1474594" y="321556"/>
                  <a:pt x="1477063" y="326030"/>
                </a:cubicBezTo>
                <a:cubicBezTo>
                  <a:pt x="1479685" y="330351"/>
                  <a:pt x="1480458" y="335288"/>
                  <a:pt x="1479377" y="340843"/>
                </a:cubicBezTo>
                <a:cubicBezTo>
                  <a:pt x="1491412" y="342694"/>
                  <a:pt x="1498973" y="336369"/>
                  <a:pt x="1502521" y="321402"/>
                </a:cubicBezTo>
                <a:cubicBezTo>
                  <a:pt x="1505916" y="306436"/>
                  <a:pt x="1513013" y="299647"/>
                  <a:pt x="1523352" y="301343"/>
                </a:cubicBezTo>
                <a:cubicBezTo>
                  <a:pt x="1526130" y="292858"/>
                  <a:pt x="1531685" y="286069"/>
                  <a:pt x="1539708" y="280976"/>
                </a:cubicBezTo>
                <a:cubicBezTo>
                  <a:pt x="1547732" y="275884"/>
                  <a:pt x="1556217" y="272644"/>
                  <a:pt x="1565013" y="271410"/>
                </a:cubicBezTo>
                <a:cubicBezTo>
                  <a:pt x="1568560" y="259374"/>
                  <a:pt x="1572419" y="247493"/>
                  <a:pt x="1576430" y="235767"/>
                </a:cubicBezTo>
                <a:cubicBezTo>
                  <a:pt x="1605438" y="234996"/>
                  <a:pt x="1624263" y="228361"/>
                  <a:pt x="1633983" y="216480"/>
                </a:cubicBezTo>
                <a:cubicBezTo>
                  <a:pt x="1643704" y="204444"/>
                  <a:pt x="1657436" y="187009"/>
                  <a:pt x="1676415" y="166488"/>
                </a:cubicBezTo>
                <a:cubicBezTo>
                  <a:pt x="1686136" y="170498"/>
                  <a:pt x="1695548" y="171733"/>
                  <a:pt x="1704652" y="170191"/>
                </a:cubicBezTo>
                <a:cubicBezTo>
                  <a:pt x="1713756" y="168493"/>
                  <a:pt x="1723167" y="170191"/>
                  <a:pt x="1732579" y="174511"/>
                </a:cubicBezTo>
                <a:lnTo>
                  <a:pt x="1743842" y="146738"/>
                </a:lnTo>
                <a:lnTo>
                  <a:pt x="1751866" y="151366"/>
                </a:lnTo>
                <a:cubicBezTo>
                  <a:pt x="1756959" y="154298"/>
                  <a:pt x="1759428" y="157384"/>
                  <a:pt x="1759582" y="160624"/>
                </a:cubicBezTo>
                <a:cubicBezTo>
                  <a:pt x="1759582" y="163865"/>
                  <a:pt x="1758501" y="167876"/>
                  <a:pt x="1756342" y="172813"/>
                </a:cubicBezTo>
                <a:lnTo>
                  <a:pt x="1740295" y="188243"/>
                </a:lnTo>
                <a:cubicBezTo>
                  <a:pt x="1739678" y="190249"/>
                  <a:pt x="1739368" y="193952"/>
                  <a:pt x="1739522" y="199660"/>
                </a:cubicBezTo>
                <a:cubicBezTo>
                  <a:pt x="1739678" y="205524"/>
                  <a:pt x="1740449" y="209074"/>
                  <a:pt x="1741683" y="210462"/>
                </a:cubicBezTo>
                <a:lnTo>
                  <a:pt x="1744460" y="202748"/>
                </a:lnTo>
                <a:cubicBezTo>
                  <a:pt x="1752175" y="202129"/>
                  <a:pt x="1761587" y="200741"/>
                  <a:pt x="1772389" y="198272"/>
                </a:cubicBezTo>
                <a:cubicBezTo>
                  <a:pt x="1783189" y="195803"/>
                  <a:pt x="1790287" y="191639"/>
                  <a:pt x="1793527" y="185620"/>
                </a:cubicBezTo>
                <a:cubicBezTo>
                  <a:pt x="1798311" y="185311"/>
                  <a:pt x="1802631" y="183306"/>
                  <a:pt x="1806334" y="179295"/>
                </a:cubicBezTo>
                <a:cubicBezTo>
                  <a:pt x="1809882" y="175282"/>
                  <a:pt x="1812814" y="170808"/>
                  <a:pt x="1814819" y="165717"/>
                </a:cubicBezTo>
                <a:lnTo>
                  <a:pt x="1836730" y="167876"/>
                </a:lnTo>
                <a:cubicBezTo>
                  <a:pt x="1838273" y="163865"/>
                  <a:pt x="1840897" y="160162"/>
                  <a:pt x="1844445" y="156766"/>
                </a:cubicBezTo>
                <a:cubicBezTo>
                  <a:pt x="1847994" y="153371"/>
                  <a:pt x="1852314" y="151521"/>
                  <a:pt x="1857098" y="151675"/>
                </a:cubicBezTo>
                <a:lnTo>
                  <a:pt x="1865585" y="133005"/>
                </a:lnTo>
                <a:cubicBezTo>
                  <a:pt x="1869905" y="133159"/>
                  <a:pt x="1874225" y="133005"/>
                  <a:pt x="1878545" y="133313"/>
                </a:cubicBezTo>
                <a:cubicBezTo>
                  <a:pt x="1882093" y="126834"/>
                  <a:pt x="1887957" y="122204"/>
                  <a:pt x="1895827" y="119735"/>
                </a:cubicBezTo>
                <a:cubicBezTo>
                  <a:pt x="1903695" y="117266"/>
                  <a:pt x="1911718" y="116186"/>
                  <a:pt x="1920051" y="116649"/>
                </a:cubicBezTo>
                <a:cubicBezTo>
                  <a:pt x="1928538" y="114026"/>
                  <a:pt x="1938257" y="111248"/>
                  <a:pt x="1949213" y="108162"/>
                </a:cubicBezTo>
                <a:cubicBezTo>
                  <a:pt x="1954614" y="106620"/>
                  <a:pt x="1960014" y="105540"/>
                  <a:pt x="1965106" y="104923"/>
                </a:cubicBezTo>
                <a:cubicBezTo>
                  <a:pt x="1970351" y="104613"/>
                  <a:pt x="1975444" y="104768"/>
                  <a:pt x="1980226" y="105386"/>
                </a:cubicBezTo>
                <a:cubicBezTo>
                  <a:pt x="1981924" y="102146"/>
                  <a:pt x="1984085" y="99060"/>
                  <a:pt x="1986861" y="96282"/>
                </a:cubicBezTo>
                <a:cubicBezTo>
                  <a:pt x="1989484" y="93505"/>
                  <a:pt x="1993033" y="92579"/>
                  <a:pt x="1997354" y="93505"/>
                </a:cubicBezTo>
                <a:cubicBezTo>
                  <a:pt x="2001366" y="87024"/>
                  <a:pt x="2006921" y="82858"/>
                  <a:pt x="2014172" y="80544"/>
                </a:cubicBezTo>
                <a:cubicBezTo>
                  <a:pt x="2021270" y="78075"/>
                  <a:pt x="2028213" y="77149"/>
                  <a:pt x="2035002" y="77920"/>
                </a:cubicBezTo>
                <a:cubicBezTo>
                  <a:pt x="2036391" y="75914"/>
                  <a:pt x="2038088" y="74680"/>
                  <a:pt x="2040094" y="74217"/>
                </a:cubicBezTo>
                <a:cubicBezTo>
                  <a:pt x="2042101" y="73909"/>
                  <a:pt x="2043952" y="74680"/>
                  <a:pt x="2045958" y="76995"/>
                </a:cubicBezTo>
                <a:lnTo>
                  <a:pt x="2050278" y="85944"/>
                </a:lnTo>
                <a:lnTo>
                  <a:pt x="2031916" y="98597"/>
                </a:lnTo>
                <a:cubicBezTo>
                  <a:pt x="2028676" y="98287"/>
                  <a:pt x="2025437" y="99214"/>
                  <a:pt x="2022351" y="101373"/>
                </a:cubicBezTo>
                <a:cubicBezTo>
                  <a:pt x="2019419" y="103380"/>
                  <a:pt x="2016796" y="106003"/>
                  <a:pt x="2014944" y="108935"/>
                </a:cubicBezTo>
                <a:lnTo>
                  <a:pt x="1996119" y="118501"/>
                </a:lnTo>
                <a:cubicBezTo>
                  <a:pt x="1993960" y="123438"/>
                  <a:pt x="1991336" y="128684"/>
                  <a:pt x="1988096" y="134084"/>
                </a:cubicBezTo>
                <a:cubicBezTo>
                  <a:pt x="1984856" y="139331"/>
                  <a:pt x="1980226" y="139485"/>
                  <a:pt x="1973900" y="134240"/>
                </a:cubicBezTo>
                <a:cubicBezTo>
                  <a:pt x="1968192" y="144269"/>
                  <a:pt x="1960786" y="153681"/>
                  <a:pt x="1951528" y="162631"/>
                </a:cubicBezTo>
                <a:cubicBezTo>
                  <a:pt x="1942424" y="172042"/>
                  <a:pt x="1931624" y="181763"/>
                  <a:pt x="1918817" y="190712"/>
                </a:cubicBezTo>
                <a:cubicBezTo>
                  <a:pt x="1906163" y="200587"/>
                  <a:pt x="1893975" y="208920"/>
                  <a:pt x="1881785" y="215246"/>
                </a:cubicBezTo>
                <a:cubicBezTo>
                  <a:pt x="1869749" y="222189"/>
                  <a:pt x="1858023" y="227743"/>
                  <a:pt x="1846452" y="231293"/>
                </a:cubicBezTo>
                <a:cubicBezTo>
                  <a:pt x="1843056" y="238853"/>
                  <a:pt x="1839045" y="245488"/>
                  <a:pt x="1834262" y="251197"/>
                </a:cubicBezTo>
                <a:cubicBezTo>
                  <a:pt x="1829478" y="256905"/>
                  <a:pt x="1825467" y="263694"/>
                  <a:pt x="1822226" y="271564"/>
                </a:cubicBezTo>
                <a:cubicBezTo>
                  <a:pt x="1818369" y="269404"/>
                  <a:pt x="1815129" y="269249"/>
                  <a:pt x="1812506" y="271101"/>
                </a:cubicBezTo>
                <a:cubicBezTo>
                  <a:pt x="1810037" y="273108"/>
                  <a:pt x="1808030" y="275730"/>
                  <a:pt x="1806796" y="279741"/>
                </a:cubicBezTo>
                <a:cubicBezTo>
                  <a:pt x="1803093" y="289462"/>
                  <a:pt x="1799390" y="294246"/>
                  <a:pt x="1795687" y="294246"/>
                </a:cubicBezTo>
                <a:cubicBezTo>
                  <a:pt x="1792139" y="294246"/>
                  <a:pt x="1788897" y="297178"/>
                  <a:pt x="1786429" y="303194"/>
                </a:cubicBezTo>
                <a:cubicBezTo>
                  <a:pt x="1779332" y="308749"/>
                  <a:pt x="1772079" y="314613"/>
                  <a:pt x="1764982" y="320785"/>
                </a:cubicBezTo>
                <a:cubicBezTo>
                  <a:pt x="1760507" y="320168"/>
                  <a:pt x="1756959" y="320939"/>
                  <a:pt x="1754335" y="323408"/>
                </a:cubicBezTo>
                <a:cubicBezTo>
                  <a:pt x="1751712" y="325877"/>
                  <a:pt x="1749707" y="329116"/>
                  <a:pt x="1748626" y="332975"/>
                </a:cubicBezTo>
                <a:lnTo>
                  <a:pt x="1747546" y="346861"/>
                </a:lnTo>
                <a:cubicBezTo>
                  <a:pt x="1731345" y="369389"/>
                  <a:pt x="1715298" y="391608"/>
                  <a:pt x="1699251" y="415369"/>
                </a:cubicBezTo>
                <a:lnTo>
                  <a:pt x="1685673" y="418301"/>
                </a:lnTo>
                <a:lnTo>
                  <a:pt x="1673483" y="427867"/>
                </a:lnTo>
                <a:cubicBezTo>
                  <a:pt x="1672404" y="432187"/>
                  <a:pt x="1670397" y="436661"/>
                  <a:pt x="1667466" y="441445"/>
                </a:cubicBezTo>
                <a:cubicBezTo>
                  <a:pt x="1664688" y="446229"/>
                  <a:pt x="1661449" y="449468"/>
                  <a:pt x="1657745" y="451320"/>
                </a:cubicBezTo>
                <a:cubicBezTo>
                  <a:pt x="1658209" y="456721"/>
                  <a:pt x="1656665" y="463202"/>
                  <a:pt x="1653425" y="470608"/>
                </a:cubicBezTo>
                <a:cubicBezTo>
                  <a:pt x="1650185" y="478015"/>
                  <a:pt x="1644938" y="480945"/>
                  <a:pt x="1637686" y="479094"/>
                </a:cubicBezTo>
                <a:cubicBezTo>
                  <a:pt x="1634755" y="486192"/>
                  <a:pt x="1626422" y="496530"/>
                  <a:pt x="1612536" y="510109"/>
                </a:cubicBezTo>
                <a:cubicBezTo>
                  <a:pt x="1598649" y="523841"/>
                  <a:pt x="1588774" y="531093"/>
                  <a:pt x="1582756" y="531247"/>
                </a:cubicBezTo>
                <a:lnTo>
                  <a:pt x="1568870" y="547602"/>
                </a:lnTo>
                <a:cubicBezTo>
                  <a:pt x="1563469" y="564729"/>
                  <a:pt x="1555909" y="579388"/>
                  <a:pt x="1546497" y="590651"/>
                </a:cubicBezTo>
                <a:cubicBezTo>
                  <a:pt x="1536930" y="601914"/>
                  <a:pt x="1529370" y="616727"/>
                  <a:pt x="1523815" y="634318"/>
                </a:cubicBezTo>
                <a:lnTo>
                  <a:pt x="1511935" y="642958"/>
                </a:lnTo>
                <a:cubicBezTo>
                  <a:pt x="1507768" y="653297"/>
                  <a:pt x="1499435" y="663633"/>
                  <a:pt x="1486474" y="674435"/>
                </a:cubicBezTo>
                <a:cubicBezTo>
                  <a:pt x="1474130" y="684773"/>
                  <a:pt x="1465953" y="694956"/>
                  <a:pt x="1463021" y="704060"/>
                </a:cubicBezTo>
                <a:cubicBezTo>
                  <a:pt x="1453609" y="705912"/>
                  <a:pt x="1447901" y="712855"/>
                  <a:pt x="1447283" y="723501"/>
                </a:cubicBezTo>
                <a:cubicBezTo>
                  <a:pt x="1446666" y="734303"/>
                  <a:pt x="1441419" y="740628"/>
                  <a:pt x="1432625" y="742172"/>
                </a:cubicBezTo>
                <a:cubicBezTo>
                  <a:pt x="1430156" y="749269"/>
                  <a:pt x="1419818" y="766704"/>
                  <a:pt x="1407629" y="790467"/>
                </a:cubicBezTo>
                <a:cubicBezTo>
                  <a:pt x="1395440" y="814074"/>
                  <a:pt x="1390965" y="825183"/>
                  <a:pt x="1388341" y="828579"/>
                </a:cubicBezTo>
                <a:cubicBezTo>
                  <a:pt x="1390810" y="832280"/>
                  <a:pt x="1391890" y="835676"/>
                  <a:pt x="1391736" y="839071"/>
                </a:cubicBezTo>
                <a:cubicBezTo>
                  <a:pt x="1391583" y="842465"/>
                  <a:pt x="1388033" y="843236"/>
                  <a:pt x="1381244" y="841540"/>
                </a:cubicBezTo>
                <a:cubicBezTo>
                  <a:pt x="1377078" y="850951"/>
                  <a:pt x="1370752" y="859438"/>
                  <a:pt x="1364426" y="866072"/>
                </a:cubicBezTo>
                <a:cubicBezTo>
                  <a:pt x="1362728" y="867769"/>
                  <a:pt x="1361185" y="869621"/>
                  <a:pt x="1360414" y="871319"/>
                </a:cubicBezTo>
                <a:cubicBezTo>
                  <a:pt x="1359796" y="873016"/>
                  <a:pt x="1359489" y="874712"/>
                  <a:pt x="1359489" y="876410"/>
                </a:cubicBezTo>
                <a:cubicBezTo>
                  <a:pt x="1359025" y="880113"/>
                  <a:pt x="1361802" y="883045"/>
                  <a:pt x="1364888" y="886285"/>
                </a:cubicBezTo>
                <a:cubicBezTo>
                  <a:pt x="1363499" y="886439"/>
                  <a:pt x="1361648" y="886748"/>
                  <a:pt x="1359642" y="886902"/>
                </a:cubicBezTo>
                <a:cubicBezTo>
                  <a:pt x="1357482" y="887056"/>
                  <a:pt x="1356864" y="887520"/>
                  <a:pt x="1357791" y="888291"/>
                </a:cubicBezTo>
                <a:cubicBezTo>
                  <a:pt x="1358716" y="888600"/>
                  <a:pt x="1360568" y="889063"/>
                  <a:pt x="1363192" y="889371"/>
                </a:cubicBezTo>
                <a:cubicBezTo>
                  <a:pt x="1365814" y="889681"/>
                  <a:pt x="1367356" y="889988"/>
                  <a:pt x="1367666" y="889988"/>
                </a:cubicBezTo>
                <a:cubicBezTo>
                  <a:pt x="1368437" y="891686"/>
                  <a:pt x="1368437" y="893538"/>
                  <a:pt x="1369517" y="895080"/>
                </a:cubicBezTo>
                <a:lnTo>
                  <a:pt x="1360414" y="895697"/>
                </a:lnTo>
                <a:cubicBezTo>
                  <a:pt x="1357637" y="897087"/>
                  <a:pt x="1357637" y="899863"/>
                  <a:pt x="1358871" y="902949"/>
                </a:cubicBezTo>
                <a:cubicBezTo>
                  <a:pt x="1360568" y="906345"/>
                  <a:pt x="1361802" y="909275"/>
                  <a:pt x="1363346" y="912053"/>
                </a:cubicBezTo>
                <a:lnTo>
                  <a:pt x="1369237" y="915421"/>
                </a:lnTo>
                <a:lnTo>
                  <a:pt x="1375691" y="907268"/>
                </a:lnTo>
                <a:cubicBezTo>
                  <a:pt x="1379085" y="895387"/>
                  <a:pt x="1385257" y="878416"/>
                  <a:pt x="1394668" y="855733"/>
                </a:cubicBezTo>
                <a:cubicBezTo>
                  <a:pt x="1407475" y="852955"/>
                  <a:pt x="1418277" y="849098"/>
                  <a:pt x="1427072" y="844007"/>
                </a:cubicBezTo>
                <a:cubicBezTo>
                  <a:pt x="1435866" y="838915"/>
                  <a:pt x="1446205" y="835983"/>
                  <a:pt x="1457931" y="835212"/>
                </a:cubicBezTo>
                <a:cubicBezTo>
                  <a:pt x="1456697" y="828268"/>
                  <a:pt x="1455616" y="821017"/>
                  <a:pt x="1454845" y="813301"/>
                </a:cubicBezTo>
                <a:lnTo>
                  <a:pt x="1464874" y="813764"/>
                </a:lnTo>
                <a:cubicBezTo>
                  <a:pt x="1471355" y="814228"/>
                  <a:pt x="1475212" y="815616"/>
                  <a:pt x="1476910" y="817622"/>
                </a:cubicBezTo>
                <a:cubicBezTo>
                  <a:pt x="1478606" y="819627"/>
                  <a:pt x="1479687" y="822559"/>
                  <a:pt x="1480150" y="826262"/>
                </a:cubicBezTo>
                <a:lnTo>
                  <a:pt x="1473207" y="840304"/>
                </a:lnTo>
                <a:cubicBezTo>
                  <a:pt x="1473824" y="841538"/>
                  <a:pt x="1475676" y="843697"/>
                  <a:pt x="1479070" y="846629"/>
                </a:cubicBezTo>
                <a:cubicBezTo>
                  <a:pt x="1482465" y="849562"/>
                  <a:pt x="1485241" y="850950"/>
                  <a:pt x="1487402" y="851259"/>
                </a:cubicBezTo>
                <a:lnTo>
                  <a:pt x="1485551" y="846629"/>
                </a:lnTo>
                <a:cubicBezTo>
                  <a:pt x="1492648" y="843853"/>
                  <a:pt x="1500517" y="840458"/>
                  <a:pt x="1509004" y="836754"/>
                </a:cubicBezTo>
                <a:cubicBezTo>
                  <a:pt x="1517335" y="832897"/>
                  <a:pt x="1521192" y="829658"/>
                  <a:pt x="1520885" y="825491"/>
                </a:cubicBezTo>
                <a:cubicBezTo>
                  <a:pt x="1524895" y="824565"/>
                  <a:pt x="1527364" y="822713"/>
                  <a:pt x="1528291" y="819627"/>
                </a:cubicBezTo>
                <a:cubicBezTo>
                  <a:pt x="1529216" y="816541"/>
                  <a:pt x="1529216" y="813301"/>
                  <a:pt x="1528445" y="809598"/>
                </a:cubicBezTo>
                <a:cubicBezTo>
                  <a:pt x="1534924" y="809135"/>
                  <a:pt x="1541098" y="809135"/>
                  <a:pt x="1547114" y="809290"/>
                </a:cubicBezTo>
                <a:cubicBezTo>
                  <a:pt x="1546497" y="806512"/>
                  <a:pt x="1546653" y="803580"/>
                  <a:pt x="1547732" y="800803"/>
                </a:cubicBezTo>
                <a:cubicBezTo>
                  <a:pt x="1548658" y="798798"/>
                  <a:pt x="1549583" y="797564"/>
                  <a:pt x="1551898" y="795403"/>
                </a:cubicBezTo>
                <a:cubicBezTo>
                  <a:pt x="1554367" y="793088"/>
                  <a:pt x="1556989" y="791082"/>
                  <a:pt x="1559922" y="789540"/>
                </a:cubicBezTo>
                <a:lnTo>
                  <a:pt x="1567791" y="761611"/>
                </a:lnTo>
                <a:lnTo>
                  <a:pt x="1583838" y="753588"/>
                </a:lnTo>
                <a:cubicBezTo>
                  <a:pt x="1587387" y="743095"/>
                  <a:pt x="1594021" y="733684"/>
                  <a:pt x="1603279" y="725197"/>
                </a:cubicBezTo>
                <a:cubicBezTo>
                  <a:pt x="1612846" y="717020"/>
                  <a:pt x="1623029" y="710384"/>
                  <a:pt x="1633677" y="705293"/>
                </a:cubicBezTo>
                <a:cubicBezTo>
                  <a:pt x="1643705" y="695727"/>
                  <a:pt x="1656049" y="685543"/>
                  <a:pt x="1669935" y="674126"/>
                </a:cubicBezTo>
                <a:cubicBezTo>
                  <a:pt x="1683669" y="662553"/>
                  <a:pt x="1697555" y="654066"/>
                  <a:pt x="1710516" y="647894"/>
                </a:cubicBezTo>
                <a:cubicBezTo>
                  <a:pt x="1712521" y="642649"/>
                  <a:pt x="1714990" y="637402"/>
                  <a:pt x="1718232" y="632001"/>
                </a:cubicBezTo>
                <a:cubicBezTo>
                  <a:pt x="1721318" y="626602"/>
                  <a:pt x="1726255" y="623053"/>
                  <a:pt x="1732118" y="620892"/>
                </a:cubicBezTo>
                <a:cubicBezTo>
                  <a:pt x="1736747" y="610863"/>
                  <a:pt x="1743690" y="601605"/>
                  <a:pt x="1752948" y="592964"/>
                </a:cubicBezTo>
                <a:cubicBezTo>
                  <a:pt x="1762360" y="584478"/>
                  <a:pt x="1772081" y="578152"/>
                  <a:pt x="1781493" y="573678"/>
                </a:cubicBezTo>
                <a:cubicBezTo>
                  <a:pt x="1783036" y="570438"/>
                  <a:pt x="1785196" y="567660"/>
                  <a:pt x="1787974" y="565654"/>
                </a:cubicBezTo>
                <a:cubicBezTo>
                  <a:pt x="1790751" y="563649"/>
                  <a:pt x="1793683" y="563185"/>
                  <a:pt x="1796769" y="564110"/>
                </a:cubicBezTo>
                <a:lnTo>
                  <a:pt x="1804329" y="570592"/>
                </a:lnTo>
                <a:lnTo>
                  <a:pt x="1780412" y="599446"/>
                </a:lnTo>
                <a:cubicBezTo>
                  <a:pt x="1775784" y="601914"/>
                  <a:pt x="1771310" y="605308"/>
                  <a:pt x="1767451" y="610400"/>
                </a:cubicBezTo>
                <a:cubicBezTo>
                  <a:pt x="1763594" y="615337"/>
                  <a:pt x="1760508" y="620430"/>
                  <a:pt x="1758349" y="625522"/>
                </a:cubicBezTo>
                <a:cubicBezTo>
                  <a:pt x="1750170" y="634008"/>
                  <a:pt x="1741529" y="642186"/>
                  <a:pt x="1733661" y="650980"/>
                </a:cubicBezTo>
                <a:cubicBezTo>
                  <a:pt x="1731346" y="658540"/>
                  <a:pt x="1728414" y="666873"/>
                  <a:pt x="1724711" y="675822"/>
                </a:cubicBezTo>
                <a:cubicBezTo>
                  <a:pt x="1721162" y="684772"/>
                  <a:pt x="1714682" y="688165"/>
                  <a:pt x="1705732" y="686777"/>
                </a:cubicBezTo>
                <a:cubicBezTo>
                  <a:pt x="1692927" y="719025"/>
                  <a:pt x="1670398" y="754205"/>
                  <a:pt x="1640620" y="795403"/>
                </a:cubicBezTo>
                <a:cubicBezTo>
                  <a:pt x="1633059" y="805432"/>
                  <a:pt x="1625653" y="815307"/>
                  <a:pt x="1618708" y="824565"/>
                </a:cubicBezTo>
                <a:cubicBezTo>
                  <a:pt x="1615161" y="829194"/>
                  <a:pt x="1611611" y="833668"/>
                  <a:pt x="1608062" y="837989"/>
                </a:cubicBezTo>
                <a:lnTo>
                  <a:pt x="1605440" y="840767"/>
                </a:lnTo>
                <a:lnTo>
                  <a:pt x="1604051" y="841692"/>
                </a:lnTo>
                <a:cubicBezTo>
                  <a:pt x="1600348" y="843853"/>
                  <a:pt x="1595411" y="845395"/>
                  <a:pt x="1589547" y="846783"/>
                </a:cubicBezTo>
                <a:cubicBezTo>
                  <a:pt x="1592015" y="850333"/>
                  <a:pt x="1593404" y="853111"/>
                  <a:pt x="1593404" y="855116"/>
                </a:cubicBezTo>
                <a:cubicBezTo>
                  <a:pt x="1593404" y="857122"/>
                  <a:pt x="1594947" y="859744"/>
                  <a:pt x="1598187" y="862213"/>
                </a:cubicBezTo>
                <a:cubicBezTo>
                  <a:pt x="1593559" y="861596"/>
                  <a:pt x="1590935" y="861596"/>
                  <a:pt x="1590164" y="862369"/>
                </a:cubicBezTo>
                <a:cubicBezTo>
                  <a:pt x="1589393" y="862986"/>
                  <a:pt x="1589856" y="864065"/>
                  <a:pt x="1591708" y="865145"/>
                </a:cubicBezTo>
                <a:cubicBezTo>
                  <a:pt x="1595565" y="867923"/>
                  <a:pt x="1596336" y="869158"/>
                  <a:pt x="1593096" y="869466"/>
                </a:cubicBezTo>
                <a:cubicBezTo>
                  <a:pt x="1590010" y="869775"/>
                  <a:pt x="1589547" y="870854"/>
                  <a:pt x="1592015" y="872244"/>
                </a:cubicBezTo>
                <a:lnTo>
                  <a:pt x="1586770" y="878106"/>
                </a:lnTo>
                <a:cubicBezTo>
                  <a:pt x="1582140" y="878877"/>
                  <a:pt x="1579518" y="879804"/>
                  <a:pt x="1578900" y="880729"/>
                </a:cubicBezTo>
                <a:cubicBezTo>
                  <a:pt x="1578283" y="881655"/>
                  <a:pt x="1579054" y="882426"/>
                  <a:pt x="1581214" y="882890"/>
                </a:cubicBezTo>
                <a:cubicBezTo>
                  <a:pt x="1584763" y="883198"/>
                  <a:pt x="1588312" y="883353"/>
                  <a:pt x="1591862" y="883507"/>
                </a:cubicBezTo>
                <a:cubicBezTo>
                  <a:pt x="1595101" y="887827"/>
                  <a:pt x="1599114" y="890759"/>
                  <a:pt x="1603896" y="892302"/>
                </a:cubicBezTo>
                <a:lnTo>
                  <a:pt x="1592015" y="898166"/>
                </a:lnTo>
                <a:lnTo>
                  <a:pt x="1587541" y="902177"/>
                </a:lnTo>
                <a:cubicBezTo>
                  <a:pt x="1590318" y="901713"/>
                  <a:pt x="1592325" y="901406"/>
                  <a:pt x="1593559" y="901559"/>
                </a:cubicBezTo>
                <a:cubicBezTo>
                  <a:pt x="1594793" y="901713"/>
                  <a:pt x="1594330" y="902486"/>
                  <a:pt x="1591862" y="904182"/>
                </a:cubicBezTo>
                <a:cubicBezTo>
                  <a:pt x="1597724" y="901869"/>
                  <a:pt x="1602508" y="900325"/>
                  <a:pt x="1606057" y="899245"/>
                </a:cubicBezTo>
                <a:cubicBezTo>
                  <a:pt x="1609760" y="898166"/>
                  <a:pt x="1606519" y="900325"/>
                  <a:pt x="1596182" y="906497"/>
                </a:cubicBezTo>
                <a:cubicBezTo>
                  <a:pt x="1599885" y="905572"/>
                  <a:pt x="1600348" y="906651"/>
                  <a:pt x="1598497" y="910817"/>
                </a:cubicBezTo>
                <a:cubicBezTo>
                  <a:pt x="1596799" y="914984"/>
                  <a:pt x="1593250" y="919767"/>
                  <a:pt x="1586924" y="925476"/>
                </a:cubicBezTo>
                <a:cubicBezTo>
                  <a:pt x="1587695" y="926556"/>
                  <a:pt x="1588622" y="927328"/>
                  <a:pt x="1589547" y="928252"/>
                </a:cubicBezTo>
                <a:cubicBezTo>
                  <a:pt x="1601890" y="921773"/>
                  <a:pt x="1608526" y="917760"/>
                  <a:pt x="1610531" y="918224"/>
                </a:cubicBezTo>
                <a:cubicBezTo>
                  <a:pt x="1612536" y="918687"/>
                  <a:pt x="1619326" y="914213"/>
                  <a:pt x="1628739" y="904645"/>
                </a:cubicBezTo>
                <a:lnTo>
                  <a:pt x="1626115" y="909275"/>
                </a:lnTo>
                <a:cubicBezTo>
                  <a:pt x="1630898" y="904645"/>
                  <a:pt x="1631823" y="904338"/>
                  <a:pt x="1630745" y="908041"/>
                </a:cubicBezTo>
                <a:cubicBezTo>
                  <a:pt x="1629664" y="911744"/>
                  <a:pt x="1631516" y="911127"/>
                  <a:pt x="1635065" y="906497"/>
                </a:cubicBezTo>
                <a:cubicBezTo>
                  <a:pt x="1631052" y="914367"/>
                  <a:pt x="1632596" y="914057"/>
                  <a:pt x="1637534" y="906034"/>
                </a:cubicBezTo>
                <a:cubicBezTo>
                  <a:pt x="1642471" y="898010"/>
                  <a:pt x="1642625" y="898010"/>
                  <a:pt x="1640002" y="905416"/>
                </a:cubicBezTo>
                <a:cubicBezTo>
                  <a:pt x="1642162" y="902331"/>
                  <a:pt x="1645711" y="898473"/>
                  <a:pt x="1648951" y="893999"/>
                </a:cubicBezTo>
                <a:cubicBezTo>
                  <a:pt x="1652192" y="889525"/>
                  <a:pt x="1652963" y="887827"/>
                  <a:pt x="1653271" y="888135"/>
                </a:cubicBezTo>
                <a:cubicBezTo>
                  <a:pt x="1653427" y="885666"/>
                  <a:pt x="1653734" y="882890"/>
                  <a:pt x="1653888" y="879494"/>
                </a:cubicBezTo>
                <a:cubicBezTo>
                  <a:pt x="1654044" y="877952"/>
                  <a:pt x="1654044" y="880729"/>
                  <a:pt x="1654661" y="887827"/>
                </a:cubicBezTo>
                <a:cubicBezTo>
                  <a:pt x="1655740" y="887210"/>
                  <a:pt x="1656357" y="888752"/>
                  <a:pt x="1659752" y="891684"/>
                </a:cubicBezTo>
                <a:cubicBezTo>
                  <a:pt x="1660987" y="892302"/>
                  <a:pt x="1662067" y="892455"/>
                  <a:pt x="1662992" y="892302"/>
                </a:cubicBezTo>
                <a:lnTo>
                  <a:pt x="1663300" y="892302"/>
                </a:lnTo>
                <a:lnTo>
                  <a:pt x="1665770" y="891221"/>
                </a:lnTo>
                <a:lnTo>
                  <a:pt x="1670862" y="889062"/>
                </a:lnTo>
                <a:cubicBezTo>
                  <a:pt x="1674255" y="887518"/>
                  <a:pt x="1677497" y="885976"/>
                  <a:pt x="1680737" y="884278"/>
                </a:cubicBezTo>
                <a:cubicBezTo>
                  <a:pt x="1693698" y="877798"/>
                  <a:pt x="1705271" y="869775"/>
                  <a:pt x="1715607" y="860825"/>
                </a:cubicBezTo>
                <a:cubicBezTo>
                  <a:pt x="1718386" y="860979"/>
                  <a:pt x="1721779" y="861134"/>
                  <a:pt x="1725792" y="861596"/>
                </a:cubicBezTo>
                <a:cubicBezTo>
                  <a:pt x="1729803" y="862059"/>
                  <a:pt x="1733198" y="861134"/>
                  <a:pt x="1735975" y="858819"/>
                </a:cubicBezTo>
                <a:cubicBezTo>
                  <a:pt x="1736901" y="857431"/>
                  <a:pt x="1736438" y="855580"/>
                  <a:pt x="1734432" y="853572"/>
                </a:cubicBezTo>
                <a:cubicBezTo>
                  <a:pt x="1732427" y="851567"/>
                  <a:pt x="1731192" y="850333"/>
                  <a:pt x="1730883" y="850179"/>
                </a:cubicBezTo>
                <a:lnTo>
                  <a:pt x="1761589" y="833051"/>
                </a:lnTo>
                <a:lnTo>
                  <a:pt x="1777326" y="835674"/>
                </a:lnTo>
                <a:cubicBezTo>
                  <a:pt x="1789979" y="832280"/>
                  <a:pt x="1804638" y="825645"/>
                  <a:pt x="1821919" y="815616"/>
                </a:cubicBezTo>
                <a:cubicBezTo>
                  <a:pt x="1839509" y="805278"/>
                  <a:pt x="1854630" y="796483"/>
                  <a:pt x="1866974" y="789231"/>
                </a:cubicBezTo>
                <a:cubicBezTo>
                  <a:pt x="1871912" y="782288"/>
                  <a:pt x="1877467" y="777350"/>
                  <a:pt x="1884563" y="773955"/>
                </a:cubicBezTo>
                <a:cubicBezTo>
                  <a:pt x="1891506" y="770715"/>
                  <a:pt x="1898759" y="771178"/>
                  <a:pt x="1906011" y="775499"/>
                </a:cubicBezTo>
                <a:lnTo>
                  <a:pt x="1937488" y="760532"/>
                </a:lnTo>
                <a:cubicBezTo>
                  <a:pt x="1946436" y="757908"/>
                  <a:pt x="1962793" y="749577"/>
                  <a:pt x="1988251" y="735535"/>
                </a:cubicBezTo>
                <a:cubicBezTo>
                  <a:pt x="2013866" y="721494"/>
                  <a:pt x="2031764" y="711465"/>
                  <a:pt x="2040405" y="705447"/>
                </a:cubicBezTo>
                <a:cubicBezTo>
                  <a:pt x="2053983" y="696498"/>
                  <a:pt x="2066327" y="691869"/>
                  <a:pt x="2078671" y="691561"/>
                </a:cubicBezTo>
                <a:cubicBezTo>
                  <a:pt x="2090859" y="691251"/>
                  <a:pt x="2103666" y="686777"/>
                  <a:pt x="2118325" y="678137"/>
                </a:cubicBezTo>
                <a:cubicBezTo>
                  <a:pt x="2146098" y="669959"/>
                  <a:pt x="2175260" y="662399"/>
                  <a:pt x="2204114" y="655918"/>
                </a:cubicBezTo>
                <a:cubicBezTo>
                  <a:pt x="2209359" y="653603"/>
                  <a:pt x="2218773" y="650209"/>
                  <a:pt x="2232659" y="645735"/>
                </a:cubicBezTo>
                <a:cubicBezTo>
                  <a:pt x="2246546" y="641722"/>
                  <a:pt x="2264599" y="636631"/>
                  <a:pt x="2286971" y="630767"/>
                </a:cubicBezTo>
                <a:cubicBezTo>
                  <a:pt x="2331719" y="620121"/>
                  <a:pt x="2357023" y="614875"/>
                  <a:pt x="2363040" y="613795"/>
                </a:cubicBezTo>
                <a:cubicBezTo>
                  <a:pt x="2372453" y="608703"/>
                  <a:pt x="2382328" y="603920"/>
                  <a:pt x="2392511" y="599600"/>
                </a:cubicBezTo>
                <a:cubicBezTo>
                  <a:pt x="2402695" y="595125"/>
                  <a:pt x="2411953" y="596360"/>
                  <a:pt x="2419821" y="602993"/>
                </a:cubicBezTo>
                <a:cubicBezTo>
                  <a:pt x="2440189" y="599907"/>
                  <a:pt x="2461790" y="597748"/>
                  <a:pt x="2484935" y="595742"/>
                </a:cubicBezTo>
                <a:cubicBezTo>
                  <a:pt x="2507772" y="594662"/>
                  <a:pt x="2532150" y="593581"/>
                  <a:pt x="2557301" y="593891"/>
                </a:cubicBezTo>
                <a:cubicBezTo>
                  <a:pt x="2607602" y="594508"/>
                  <a:pt x="2651423" y="590650"/>
                  <a:pt x="2689689" y="581547"/>
                </a:cubicBezTo>
                <a:cubicBezTo>
                  <a:pt x="2693392" y="582626"/>
                  <a:pt x="2698020" y="584016"/>
                  <a:pt x="2703729" y="585712"/>
                </a:cubicBezTo>
                <a:cubicBezTo>
                  <a:pt x="2709283" y="587410"/>
                  <a:pt x="2713450" y="588181"/>
                  <a:pt x="2716072" y="587719"/>
                </a:cubicBezTo>
                <a:cubicBezTo>
                  <a:pt x="2720239" y="586329"/>
                  <a:pt x="2722244" y="584478"/>
                  <a:pt x="2721783" y="582164"/>
                </a:cubicBezTo>
                <a:cubicBezTo>
                  <a:pt x="2721319" y="580003"/>
                  <a:pt x="2720548" y="577998"/>
                  <a:pt x="2719158" y="576454"/>
                </a:cubicBezTo>
                <a:cubicBezTo>
                  <a:pt x="2735052" y="575220"/>
                  <a:pt x="2750327" y="574912"/>
                  <a:pt x="2766065" y="574141"/>
                </a:cubicBezTo>
                <a:cubicBezTo>
                  <a:pt x="2782112" y="580774"/>
                  <a:pt x="2799239" y="585558"/>
                  <a:pt x="2817291" y="588644"/>
                </a:cubicBezTo>
                <a:cubicBezTo>
                  <a:pt x="2851083" y="586946"/>
                  <a:pt x="2884104" y="586485"/>
                  <a:pt x="2917277" y="586021"/>
                </a:cubicBezTo>
                <a:cubicBezTo>
                  <a:pt x="2925609" y="582626"/>
                  <a:pt x="2934250" y="581701"/>
                  <a:pt x="2942890" y="583243"/>
                </a:cubicBezTo>
                <a:cubicBezTo>
                  <a:pt x="2951531" y="584787"/>
                  <a:pt x="2958166" y="589261"/>
                  <a:pt x="2962641" y="596821"/>
                </a:cubicBezTo>
                <a:cubicBezTo>
                  <a:pt x="2970818" y="595587"/>
                  <a:pt x="2977453" y="595896"/>
                  <a:pt x="2982545" y="597902"/>
                </a:cubicBezTo>
                <a:cubicBezTo>
                  <a:pt x="2987636" y="599753"/>
                  <a:pt x="2994271" y="600217"/>
                  <a:pt x="3002448" y="598982"/>
                </a:cubicBezTo>
                <a:cubicBezTo>
                  <a:pt x="3009701" y="600217"/>
                  <a:pt x="3029605" y="601297"/>
                  <a:pt x="3062008" y="602532"/>
                </a:cubicBezTo>
                <a:cubicBezTo>
                  <a:pt x="3094410" y="603766"/>
                  <a:pt x="3114315" y="604537"/>
                  <a:pt x="3122801" y="603920"/>
                </a:cubicBezTo>
                <a:cubicBezTo>
                  <a:pt x="3137151" y="602376"/>
                  <a:pt x="3149957" y="604383"/>
                  <a:pt x="3160605" y="609475"/>
                </a:cubicBezTo>
                <a:cubicBezTo>
                  <a:pt x="3171251" y="614720"/>
                  <a:pt x="3184366" y="616727"/>
                  <a:pt x="3199488" y="615646"/>
                </a:cubicBezTo>
                <a:lnTo>
                  <a:pt x="3242999" y="623978"/>
                </a:lnTo>
                <a:cubicBezTo>
                  <a:pt x="3254571" y="623670"/>
                  <a:pt x="3264600" y="625829"/>
                  <a:pt x="3274012" y="631076"/>
                </a:cubicBezTo>
                <a:cubicBezTo>
                  <a:pt x="3283270" y="636168"/>
                  <a:pt x="3293608" y="638636"/>
                  <a:pt x="3305644" y="638790"/>
                </a:cubicBezTo>
                <a:cubicBezTo>
                  <a:pt x="3311044" y="648665"/>
                  <a:pt x="3322308" y="654529"/>
                  <a:pt x="3339898" y="657306"/>
                </a:cubicBezTo>
                <a:cubicBezTo>
                  <a:pt x="3342212" y="657461"/>
                  <a:pt x="3343910" y="657152"/>
                  <a:pt x="3344835" y="656844"/>
                </a:cubicBezTo>
                <a:cubicBezTo>
                  <a:pt x="3345762" y="656381"/>
                  <a:pt x="3346996" y="655454"/>
                  <a:pt x="3348692" y="653758"/>
                </a:cubicBezTo>
                <a:lnTo>
                  <a:pt x="3367208" y="660084"/>
                </a:lnTo>
                <a:cubicBezTo>
                  <a:pt x="3372763" y="661626"/>
                  <a:pt x="3377700" y="662553"/>
                  <a:pt x="3381559" y="663016"/>
                </a:cubicBezTo>
                <a:cubicBezTo>
                  <a:pt x="3385416" y="663478"/>
                  <a:pt x="3389890" y="663633"/>
                  <a:pt x="3394981" y="663633"/>
                </a:cubicBezTo>
                <a:cubicBezTo>
                  <a:pt x="3433093" y="677519"/>
                  <a:pt x="3473365" y="691715"/>
                  <a:pt x="3516414" y="708379"/>
                </a:cubicBezTo>
                <a:cubicBezTo>
                  <a:pt x="3559463" y="724889"/>
                  <a:pt x="3603438" y="743559"/>
                  <a:pt x="3648185" y="765624"/>
                </a:cubicBezTo>
                <a:cubicBezTo>
                  <a:pt x="3658214" y="769944"/>
                  <a:pt x="3679044" y="779973"/>
                  <a:pt x="3710058" y="800032"/>
                </a:cubicBezTo>
                <a:cubicBezTo>
                  <a:pt x="3741225" y="819783"/>
                  <a:pt x="3757735" y="833822"/>
                  <a:pt x="3761902" y="838298"/>
                </a:cubicBezTo>
                <a:cubicBezTo>
                  <a:pt x="3781652" y="848173"/>
                  <a:pt x="3799858" y="860362"/>
                  <a:pt x="3815288" y="874557"/>
                </a:cubicBezTo>
                <a:cubicBezTo>
                  <a:pt x="3831027" y="888752"/>
                  <a:pt x="3845993" y="903565"/>
                  <a:pt x="3860652" y="918995"/>
                </a:cubicBezTo>
                <a:cubicBezTo>
                  <a:pt x="3865436" y="927328"/>
                  <a:pt x="3870373" y="935659"/>
                  <a:pt x="3874694" y="943838"/>
                </a:cubicBezTo>
                <a:cubicBezTo>
                  <a:pt x="3877162" y="945534"/>
                  <a:pt x="3879476" y="947849"/>
                  <a:pt x="3881790" y="950471"/>
                </a:cubicBezTo>
                <a:cubicBezTo>
                  <a:pt x="3884105" y="953096"/>
                  <a:pt x="3886420" y="955409"/>
                  <a:pt x="3888889" y="957106"/>
                </a:cubicBezTo>
                <a:cubicBezTo>
                  <a:pt x="3895832" y="963588"/>
                  <a:pt x="3901850" y="968833"/>
                  <a:pt x="3907405" y="973153"/>
                </a:cubicBezTo>
                <a:cubicBezTo>
                  <a:pt x="3912959" y="977474"/>
                  <a:pt x="3919131" y="981948"/>
                  <a:pt x="3925920" y="986578"/>
                </a:cubicBezTo>
                <a:cubicBezTo>
                  <a:pt x="3925920" y="991515"/>
                  <a:pt x="3928389" y="996143"/>
                  <a:pt x="3933481" y="1000464"/>
                </a:cubicBezTo>
                <a:cubicBezTo>
                  <a:pt x="3935949" y="1002315"/>
                  <a:pt x="3938726" y="1005093"/>
                  <a:pt x="3942121" y="1008797"/>
                </a:cubicBezTo>
                <a:cubicBezTo>
                  <a:pt x="3945515" y="1012500"/>
                  <a:pt x="3948139" y="1015276"/>
                  <a:pt x="3950452" y="1017128"/>
                </a:cubicBezTo>
                <a:lnTo>
                  <a:pt x="3949681" y="1020677"/>
                </a:lnTo>
                <a:cubicBezTo>
                  <a:pt x="3953848" y="1024534"/>
                  <a:pt x="3957551" y="1030244"/>
                  <a:pt x="3960945" y="1037651"/>
                </a:cubicBezTo>
                <a:cubicBezTo>
                  <a:pt x="3972517" y="1050766"/>
                  <a:pt x="3984090" y="1064190"/>
                  <a:pt x="3994890" y="1077151"/>
                </a:cubicBezTo>
                <a:cubicBezTo>
                  <a:pt x="4002760" y="1085636"/>
                  <a:pt x="4010475" y="1093198"/>
                  <a:pt x="4018343" y="1100141"/>
                </a:cubicBezTo>
                <a:cubicBezTo>
                  <a:pt x="4026213" y="1106930"/>
                  <a:pt x="4032231" y="1112021"/>
                  <a:pt x="4036242" y="1115571"/>
                </a:cubicBezTo>
                <a:cubicBezTo>
                  <a:pt x="4034700" y="1118964"/>
                  <a:pt x="4033929" y="1122977"/>
                  <a:pt x="4033773" y="1127605"/>
                </a:cubicBezTo>
                <a:cubicBezTo>
                  <a:pt x="4033619" y="1132235"/>
                  <a:pt x="4036397" y="1137018"/>
                  <a:pt x="4041335" y="1141646"/>
                </a:cubicBezTo>
                <a:cubicBezTo>
                  <a:pt x="4046734" y="1145967"/>
                  <a:pt x="4050283" y="1149670"/>
                  <a:pt x="4051981" y="1152910"/>
                </a:cubicBezTo>
                <a:cubicBezTo>
                  <a:pt x="4053679" y="1155996"/>
                  <a:pt x="4053215" y="1160779"/>
                  <a:pt x="4050593" y="1166951"/>
                </a:cubicBezTo>
                <a:lnTo>
                  <a:pt x="4072966" y="1203519"/>
                </a:lnTo>
                <a:lnTo>
                  <a:pt x="4077440" y="1224967"/>
                </a:lnTo>
                <a:cubicBezTo>
                  <a:pt x="4088703" y="1245027"/>
                  <a:pt x="4100276" y="1266011"/>
                  <a:pt x="4111695" y="1287457"/>
                </a:cubicBezTo>
                <a:cubicBezTo>
                  <a:pt x="4118020" y="1294092"/>
                  <a:pt x="4122804" y="1302116"/>
                  <a:pt x="4125890" y="1310603"/>
                </a:cubicBezTo>
                <a:cubicBezTo>
                  <a:pt x="4128976" y="1318934"/>
                  <a:pt x="4133758" y="1326957"/>
                  <a:pt x="4140085" y="1334364"/>
                </a:cubicBezTo>
                <a:cubicBezTo>
                  <a:pt x="4146719" y="1349022"/>
                  <a:pt x="4153354" y="1364606"/>
                  <a:pt x="4159835" y="1379882"/>
                </a:cubicBezTo>
                <a:lnTo>
                  <a:pt x="4175419" y="1413056"/>
                </a:lnTo>
                <a:cubicBezTo>
                  <a:pt x="4186529" y="1428794"/>
                  <a:pt x="4196711" y="1445613"/>
                  <a:pt x="4205662" y="1463666"/>
                </a:cubicBezTo>
                <a:cubicBezTo>
                  <a:pt x="4214610" y="1481872"/>
                  <a:pt x="4221399" y="1499926"/>
                  <a:pt x="4225719" y="1518750"/>
                </a:cubicBezTo>
                <a:cubicBezTo>
                  <a:pt x="4242076" y="1558250"/>
                  <a:pt x="4256579" y="1596825"/>
                  <a:pt x="4268923" y="1634318"/>
                </a:cubicBezTo>
                <a:cubicBezTo>
                  <a:pt x="4275404" y="1652680"/>
                  <a:pt x="4280342" y="1670424"/>
                  <a:pt x="4285125" y="1685545"/>
                </a:cubicBezTo>
                <a:cubicBezTo>
                  <a:pt x="4289445" y="1701130"/>
                  <a:pt x="4293303" y="1714862"/>
                  <a:pt x="4296696" y="1726589"/>
                </a:cubicBezTo>
                <a:cubicBezTo>
                  <a:pt x="4292376" y="1724737"/>
                  <a:pt x="4289290" y="1725818"/>
                  <a:pt x="4287131" y="1729983"/>
                </a:cubicBezTo>
                <a:lnTo>
                  <a:pt x="4282656" y="1760380"/>
                </a:lnTo>
                <a:cubicBezTo>
                  <a:pt x="4282347" y="1765318"/>
                  <a:pt x="4283118" y="1769946"/>
                  <a:pt x="4284816" y="1774420"/>
                </a:cubicBezTo>
                <a:cubicBezTo>
                  <a:pt x="4286667" y="1778896"/>
                  <a:pt x="4289290" y="1781365"/>
                  <a:pt x="4292839" y="1781827"/>
                </a:cubicBezTo>
                <a:cubicBezTo>
                  <a:pt x="4292685" y="1795868"/>
                  <a:pt x="4291759" y="1811607"/>
                  <a:pt x="4290834" y="1829042"/>
                </a:cubicBezTo>
                <a:cubicBezTo>
                  <a:pt x="4289907" y="1846324"/>
                  <a:pt x="4290217" y="1865764"/>
                  <a:pt x="4288211" y="1886132"/>
                </a:cubicBezTo>
                <a:cubicBezTo>
                  <a:pt x="4286667" y="1906499"/>
                  <a:pt x="4286050" y="1925324"/>
                  <a:pt x="4285433" y="1942142"/>
                </a:cubicBezTo>
                <a:cubicBezTo>
                  <a:pt x="4284508" y="1958806"/>
                  <a:pt x="4284352" y="1973773"/>
                  <a:pt x="4285125" y="1987043"/>
                </a:cubicBezTo>
                <a:cubicBezTo>
                  <a:pt x="4280649" y="1996764"/>
                  <a:pt x="4277719" y="2006484"/>
                  <a:pt x="4275558" y="2016051"/>
                </a:cubicBezTo>
                <a:cubicBezTo>
                  <a:pt x="4273552" y="2025772"/>
                  <a:pt x="4274170" y="2034103"/>
                  <a:pt x="4277563" y="2041356"/>
                </a:cubicBezTo>
                <a:cubicBezTo>
                  <a:pt x="4276792" y="2052156"/>
                  <a:pt x="4275250" y="2062031"/>
                  <a:pt x="4272935" y="2070981"/>
                </a:cubicBezTo>
                <a:cubicBezTo>
                  <a:pt x="4270313" y="2079622"/>
                  <a:pt x="4267071" y="2087491"/>
                  <a:pt x="4263214" y="2094434"/>
                </a:cubicBezTo>
                <a:cubicBezTo>
                  <a:pt x="4255500" y="2108320"/>
                  <a:pt x="4248711" y="2122054"/>
                  <a:pt x="4242230" y="2135169"/>
                </a:cubicBezTo>
                <a:cubicBezTo>
                  <a:pt x="4236829" y="2143038"/>
                  <a:pt x="4234052" y="2149518"/>
                  <a:pt x="4233898" y="2155073"/>
                </a:cubicBezTo>
                <a:cubicBezTo>
                  <a:pt x="4233743" y="2160627"/>
                  <a:pt x="4234360" y="2165874"/>
                  <a:pt x="4235904" y="2170656"/>
                </a:cubicBezTo>
                <a:cubicBezTo>
                  <a:pt x="4229578" y="2188247"/>
                  <a:pt x="4222326" y="2204602"/>
                  <a:pt x="4214919" y="2221112"/>
                </a:cubicBezTo>
                <a:cubicBezTo>
                  <a:pt x="4207821" y="2237776"/>
                  <a:pt x="4200261" y="2253977"/>
                  <a:pt x="4192083" y="2269562"/>
                </a:cubicBezTo>
                <a:cubicBezTo>
                  <a:pt x="4188843" y="2275425"/>
                  <a:pt x="4184831" y="2282985"/>
                  <a:pt x="4179893" y="2291935"/>
                </a:cubicBezTo>
                <a:cubicBezTo>
                  <a:pt x="4174956" y="2301039"/>
                  <a:pt x="4170945" y="2310451"/>
                  <a:pt x="4168167" y="2320943"/>
                </a:cubicBezTo>
                <a:cubicBezTo>
                  <a:pt x="4156286" y="2337915"/>
                  <a:pt x="4145177" y="2355813"/>
                  <a:pt x="4133758" y="2373250"/>
                </a:cubicBezTo>
                <a:cubicBezTo>
                  <a:pt x="4122495" y="2390993"/>
                  <a:pt x="4111695" y="2409664"/>
                  <a:pt x="4100585" y="2428180"/>
                </a:cubicBezTo>
                <a:cubicBezTo>
                  <a:pt x="4089937" y="2447157"/>
                  <a:pt x="4077749" y="2464285"/>
                  <a:pt x="4064633" y="2479868"/>
                </a:cubicBezTo>
                <a:cubicBezTo>
                  <a:pt x="4051672" y="2495762"/>
                  <a:pt x="4037476" y="2509494"/>
                  <a:pt x="4022510" y="2521837"/>
                </a:cubicBezTo>
                <a:cubicBezTo>
                  <a:pt x="4019424" y="2532639"/>
                  <a:pt x="4016492" y="2543748"/>
                  <a:pt x="4013098" y="2554395"/>
                </a:cubicBezTo>
                <a:cubicBezTo>
                  <a:pt x="3989028" y="2580163"/>
                  <a:pt x="3964186" y="2605004"/>
                  <a:pt x="3939343" y="2628767"/>
                </a:cubicBezTo>
                <a:cubicBezTo>
                  <a:pt x="3933327" y="2639413"/>
                  <a:pt x="3919285" y="2659009"/>
                  <a:pt x="3896757" y="2684158"/>
                </a:cubicBezTo>
                <a:cubicBezTo>
                  <a:pt x="3874230" y="2709927"/>
                  <a:pt x="3855097" y="2727054"/>
                  <a:pt x="3839358" y="2737854"/>
                </a:cubicBezTo>
                <a:cubicBezTo>
                  <a:pt x="3831335" y="2752822"/>
                  <a:pt x="3817449" y="2764549"/>
                  <a:pt x="3798007" y="2772572"/>
                </a:cubicBezTo>
                <a:cubicBezTo>
                  <a:pt x="3798316" y="2781213"/>
                  <a:pt x="3794921" y="2788002"/>
                  <a:pt x="3787824" y="2792784"/>
                </a:cubicBezTo>
                <a:cubicBezTo>
                  <a:pt x="3780725" y="2797568"/>
                  <a:pt x="3773319" y="2801271"/>
                  <a:pt x="3765759" y="2803739"/>
                </a:cubicBezTo>
                <a:lnTo>
                  <a:pt x="3757713" y="2810242"/>
                </a:lnTo>
                <a:lnTo>
                  <a:pt x="3757455" y="2847717"/>
                </a:lnTo>
                <a:cubicBezTo>
                  <a:pt x="3752979" y="2857438"/>
                  <a:pt x="3750049" y="2867158"/>
                  <a:pt x="3747888" y="2876725"/>
                </a:cubicBezTo>
                <a:cubicBezTo>
                  <a:pt x="3745882" y="2886446"/>
                  <a:pt x="3746500" y="2894777"/>
                  <a:pt x="3749893" y="2902030"/>
                </a:cubicBezTo>
                <a:cubicBezTo>
                  <a:pt x="3749122" y="2912830"/>
                  <a:pt x="3747580" y="2922705"/>
                  <a:pt x="3745265" y="2931655"/>
                </a:cubicBezTo>
                <a:cubicBezTo>
                  <a:pt x="3742642" y="2940296"/>
                  <a:pt x="3739401" y="2948165"/>
                  <a:pt x="3735544" y="2955108"/>
                </a:cubicBezTo>
                <a:cubicBezTo>
                  <a:pt x="3727830" y="2968994"/>
                  <a:pt x="3721041" y="2982728"/>
                  <a:pt x="3714560" y="2995843"/>
                </a:cubicBezTo>
                <a:cubicBezTo>
                  <a:pt x="3709159" y="3003712"/>
                  <a:pt x="3706382" y="3010192"/>
                  <a:pt x="3706228" y="3015747"/>
                </a:cubicBezTo>
                <a:cubicBezTo>
                  <a:pt x="3706073" y="3021301"/>
                  <a:pt x="3706690" y="3026548"/>
                  <a:pt x="3708234" y="3031330"/>
                </a:cubicBezTo>
                <a:cubicBezTo>
                  <a:pt x="3701908" y="3048921"/>
                  <a:pt x="3694656" y="3065276"/>
                  <a:pt x="3687249" y="3081786"/>
                </a:cubicBezTo>
                <a:cubicBezTo>
                  <a:pt x="3680151" y="3098450"/>
                  <a:pt x="3672591" y="3114651"/>
                  <a:pt x="3664413" y="3130236"/>
                </a:cubicBezTo>
                <a:cubicBezTo>
                  <a:pt x="3661173" y="3136099"/>
                  <a:pt x="3657161" y="3143659"/>
                  <a:pt x="3652223" y="3152609"/>
                </a:cubicBezTo>
                <a:cubicBezTo>
                  <a:pt x="3647286" y="3161713"/>
                  <a:pt x="3643275" y="3171125"/>
                  <a:pt x="3640497" y="3181617"/>
                </a:cubicBezTo>
                <a:cubicBezTo>
                  <a:pt x="3628616" y="3198589"/>
                  <a:pt x="3617507" y="3216487"/>
                  <a:pt x="3606088" y="3233924"/>
                </a:cubicBezTo>
                <a:cubicBezTo>
                  <a:pt x="3594825" y="3251667"/>
                  <a:pt x="3584025" y="3270338"/>
                  <a:pt x="3572915" y="3288854"/>
                </a:cubicBezTo>
                <a:cubicBezTo>
                  <a:pt x="3562267" y="3307831"/>
                  <a:pt x="3550079" y="3324959"/>
                  <a:pt x="3536963" y="3340543"/>
                </a:cubicBezTo>
                <a:cubicBezTo>
                  <a:pt x="3524002" y="3356436"/>
                  <a:pt x="3509806" y="3370168"/>
                  <a:pt x="3494840" y="3382511"/>
                </a:cubicBezTo>
                <a:cubicBezTo>
                  <a:pt x="3491754" y="3393313"/>
                  <a:pt x="3488822" y="3404423"/>
                  <a:pt x="3485428" y="3415069"/>
                </a:cubicBezTo>
                <a:cubicBezTo>
                  <a:pt x="3461358" y="3440837"/>
                  <a:pt x="3436516" y="3465678"/>
                  <a:pt x="3411673" y="3489441"/>
                </a:cubicBezTo>
                <a:cubicBezTo>
                  <a:pt x="3405657" y="3500087"/>
                  <a:pt x="3391615" y="3519683"/>
                  <a:pt x="3369087" y="3544833"/>
                </a:cubicBezTo>
                <a:cubicBezTo>
                  <a:pt x="3346560" y="3570601"/>
                  <a:pt x="3327427" y="3587728"/>
                  <a:pt x="3311688" y="3598528"/>
                </a:cubicBezTo>
                <a:cubicBezTo>
                  <a:pt x="3303665" y="3613496"/>
                  <a:pt x="3289779" y="3625223"/>
                  <a:pt x="3270337" y="3633246"/>
                </a:cubicBezTo>
                <a:cubicBezTo>
                  <a:pt x="3270646" y="3641887"/>
                  <a:pt x="3267251" y="3648676"/>
                  <a:pt x="3260154" y="3653458"/>
                </a:cubicBezTo>
                <a:cubicBezTo>
                  <a:pt x="3253055" y="3658242"/>
                  <a:pt x="3245649" y="3661945"/>
                  <a:pt x="3238089" y="3664413"/>
                </a:cubicBezTo>
                <a:cubicBezTo>
                  <a:pt x="3151992" y="3735700"/>
                  <a:pt x="3070213" y="3798344"/>
                  <a:pt x="2996921" y="3859292"/>
                </a:cubicBezTo>
                <a:cubicBezTo>
                  <a:pt x="2985967" y="3865617"/>
                  <a:pt x="2976400" y="3872870"/>
                  <a:pt x="2968686" y="3880739"/>
                </a:cubicBezTo>
                <a:cubicBezTo>
                  <a:pt x="2961124" y="3888607"/>
                  <a:pt x="2951713" y="3894625"/>
                  <a:pt x="2939986" y="3898946"/>
                </a:cubicBezTo>
                <a:cubicBezTo>
                  <a:pt x="2937517" y="3904037"/>
                  <a:pt x="2933968" y="3909130"/>
                  <a:pt x="2929340" y="3913912"/>
                </a:cubicBezTo>
                <a:cubicBezTo>
                  <a:pt x="2924710" y="3918696"/>
                  <a:pt x="2919928" y="3922399"/>
                  <a:pt x="2915299" y="3925022"/>
                </a:cubicBezTo>
                <a:cubicBezTo>
                  <a:pt x="2907892" y="3931503"/>
                  <a:pt x="2901103" y="3937983"/>
                  <a:pt x="2894160" y="3944464"/>
                </a:cubicBezTo>
                <a:cubicBezTo>
                  <a:pt x="2889530" y="3946779"/>
                  <a:pt x="2884439" y="3948013"/>
                  <a:pt x="2879038" y="3948013"/>
                </a:cubicBezTo>
                <a:cubicBezTo>
                  <a:pt x="2873484" y="3948013"/>
                  <a:pt x="2869318" y="3946779"/>
                  <a:pt x="2866541" y="3944310"/>
                </a:cubicBezTo>
                <a:cubicBezTo>
                  <a:pt x="2868238" y="3935823"/>
                  <a:pt x="2879347" y="3919467"/>
                  <a:pt x="2904035" y="3894935"/>
                </a:cubicBezTo>
                <a:cubicBezTo>
                  <a:pt x="2927952" y="3870709"/>
                  <a:pt x="2947084" y="3854817"/>
                  <a:pt x="2959582" y="3847256"/>
                </a:cubicBezTo>
                <a:lnTo>
                  <a:pt x="2956496" y="3846331"/>
                </a:lnTo>
                <a:cubicBezTo>
                  <a:pt x="2954181" y="3840005"/>
                  <a:pt x="2953874" y="3834604"/>
                  <a:pt x="2955416" y="3830438"/>
                </a:cubicBezTo>
                <a:cubicBezTo>
                  <a:pt x="2957113" y="3826117"/>
                  <a:pt x="2960507" y="3822106"/>
                  <a:pt x="2966217" y="3818094"/>
                </a:cubicBezTo>
                <a:cubicBezTo>
                  <a:pt x="2982881" y="3793406"/>
                  <a:pt x="3003557" y="3768565"/>
                  <a:pt x="3029015" y="3743568"/>
                </a:cubicBezTo>
                <a:cubicBezTo>
                  <a:pt x="3054166" y="3718726"/>
                  <a:pt x="3078237" y="3693421"/>
                  <a:pt x="3100455" y="3668426"/>
                </a:cubicBezTo>
                <a:cubicBezTo>
                  <a:pt x="3100148" y="3662562"/>
                  <a:pt x="3101690" y="3659013"/>
                  <a:pt x="3104930" y="3657778"/>
                </a:cubicBezTo>
                <a:cubicBezTo>
                  <a:pt x="3108171" y="3656544"/>
                  <a:pt x="3113262" y="3655002"/>
                  <a:pt x="3120052" y="3653150"/>
                </a:cubicBezTo>
                <a:cubicBezTo>
                  <a:pt x="3122520" y="3649447"/>
                  <a:pt x="3124526" y="3646207"/>
                  <a:pt x="3126377" y="3643429"/>
                </a:cubicBezTo>
                <a:cubicBezTo>
                  <a:pt x="3128229" y="3640652"/>
                  <a:pt x="3127766" y="3638645"/>
                  <a:pt x="3124835" y="3637720"/>
                </a:cubicBezTo>
                <a:cubicBezTo>
                  <a:pt x="3130390" y="3632320"/>
                  <a:pt x="3137641" y="3626302"/>
                  <a:pt x="3146745" y="3619051"/>
                </a:cubicBezTo>
                <a:cubicBezTo>
                  <a:pt x="3155849" y="3611952"/>
                  <a:pt x="3160169" y="3605934"/>
                  <a:pt x="3160015" y="3600997"/>
                </a:cubicBezTo>
                <a:lnTo>
                  <a:pt x="3128383" y="3617816"/>
                </a:lnTo>
                <a:cubicBezTo>
                  <a:pt x="3122984" y="3620593"/>
                  <a:pt x="3118817" y="3623525"/>
                  <a:pt x="3115885" y="3626919"/>
                </a:cubicBezTo>
                <a:cubicBezTo>
                  <a:pt x="3112953" y="3630160"/>
                  <a:pt x="3112028" y="3634171"/>
                  <a:pt x="3113109" y="3638645"/>
                </a:cubicBezTo>
                <a:cubicBezTo>
                  <a:pt x="3107554" y="3641424"/>
                  <a:pt x="3101073" y="3645434"/>
                  <a:pt x="3093976" y="3650372"/>
                </a:cubicBezTo>
                <a:cubicBezTo>
                  <a:pt x="3086877" y="3655310"/>
                  <a:pt x="3080859" y="3660247"/>
                  <a:pt x="3075922" y="3665340"/>
                </a:cubicBezTo>
                <a:lnTo>
                  <a:pt x="3015900" y="3721195"/>
                </a:lnTo>
                <a:lnTo>
                  <a:pt x="2987510" y="3732768"/>
                </a:lnTo>
                <a:cubicBezTo>
                  <a:pt x="2982264" y="3735236"/>
                  <a:pt x="2977481" y="3738630"/>
                  <a:pt x="2973314" y="3742489"/>
                </a:cubicBezTo>
                <a:cubicBezTo>
                  <a:pt x="2968994" y="3746346"/>
                  <a:pt x="2967452" y="3750666"/>
                  <a:pt x="2968531" y="3755140"/>
                </a:cubicBezTo>
                <a:lnTo>
                  <a:pt x="2941838" y="3779057"/>
                </a:lnTo>
                <a:cubicBezTo>
                  <a:pt x="2937517" y="3791091"/>
                  <a:pt x="2929803" y="3799888"/>
                  <a:pt x="2918077" y="3805596"/>
                </a:cubicBezTo>
                <a:cubicBezTo>
                  <a:pt x="2906350" y="3811305"/>
                  <a:pt x="2898480" y="3820099"/>
                  <a:pt x="2895085" y="3831981"/>
                </a:cubicBezTo>
                <a:cubicBezTo>
                  <a:pt x="2875644" y="3840622"/>
                  <a:pt x="2856665" y="3849417"/>
                  <a:pt x="2837532" y="3858521"/>
                </a:cubicBezTo>
                <a:cubicBezTo>
                  <a:pt x="2833521" y="3846794"/>
                  <a:pt x="2832441" y="3839078"/>
                  <a:pt x="2833983" y="3835529"/>
                </a:cubicBezTo>
                <a:cubicBezTo>
                  <a:pt x="2835527" y="3831981"/>
                  <a:pt x="2841545" y="3827969"/>
                  <a:pt x="2852191" y="3823958"/>
                </a:cubicBezTo>
                <a:cubicBezTo>
                  <a:pt x="2850493" y="3812693"/>
                  <a:pt x="2854043" y="3805287"/>
                  <a:pt x="2862684" y="3802047"/>
                </a:cubicBezTo>
                <a:cubicBezTo>
                  <a:pt x="2871324" y="3798807"/>
                  <a:pt x="2875027" y="3792481"/>
                  <a:pt x="2874564" y="3783223"/>
                </a:cubicBezTo>
                <a:cubicBezTo>
                  <a:pt x="2884748" y="3775662"/>
                  <a:pt x="2897709" y="3762547"/>
                  <a:pt x="2915299" y="3743723"/>
                </a:cubicBezTo>
                <a:cubicBezTo>
                  <a:pt x="2932580" y="3724898"/>
                  <a:pt x="2942301" y="3711320"/>
                  <a:pt x="2943843" y="3703296"/>
                </a:cubicBezTo>
                <a:lnTo>
                  <a:pt x="3005254" y="3644046"/>
                </a:lnTo>
                <a:cubicBezTo>
                  <a:pt x="3003557" y="3633091"/>
                  <a:pt x="3005100" y="3622598"/>
                  <a:pt x="3010346" y="3612570"/>
                </a:cubicBezTo>
                <a:cubicBezTo>
                  <a:pt x="3015593" y="3602541"/>
                  <a:pt x="3025312" y="3594363"/>
                  <a:pt x="3039663" y="3588036"/>
                </a:cubicBezTo>
                <a:cubicBezTo>
                  <a:pt x="3051080" y="3573996"/>
                  <a:pt x="3064195" y="3560418"/>
                  <a:pt x="3079317" y="3546222"/>
                </a:cubicBezTo>
                <a:cubicBezTo>
                  <a:pt x="3094437" y="3532181"/>
                  <a:pt x="3110023" y="3520762"/>
                  <a:pt x="3125914" y="3511660"/>
                </a:cubicBezTo>
                <a:lnTo>
                  <a:pt x="3131603" y="3479682"/>
                </a:lnTo>
                <a:lnTo>
                  <a:pt x="3131778" y="3479566"/>
                </a:lnTo>
                <a:lnTo>
                  <a:pt x="3131793" y="3479499"/>
                </a:lnTo>
                <a:lnTo>
                  <a:pt x="3164335" y="3466605"/>
                </a:lnTo>
                <a:lnTo>
                  <a:pt x="3185164" y="3425098"/>
                </a:lnTo>
                <a:cubicBezTo>
                  <a:pt x="3193343" y="3418464"/>
                  <a:pt x="3199669" y="3411519"/>
                  <a:pt x="3204453" y="3405040"/>
                </a:cubicBezTo>
                <a:cubicBezTo>
                  <a:pt x="3209081" y="3398558"/>
                  <a:pt x="3215407" y="3393776"/>
                  <a:pt x="3223430" y="3390998"/>
                </a:cubicBezTo>
                <a:cubicBezTo>
                  <a:pt x="3227133" y="3386987"/>
                  <a:pt x="3229911" y="3381277"/>
                  <a:pt x="3232071" y="3374180"/>
                </a:cubicBezTo>
                <a:cubicBezTo>
                  <a:pt x="3234232" y="3367082"/>
                  <a:pt x="3234849" y="3362144"/>
                  <a:pt x="3234232" y="3359368"/>
                </a:cubicBezTo>
                <a:cubicBezTo>
                  <a:pt x="3233922" y="3355511"/>
                  <a:pt x="3232534" y="3353659"/>
                  <a:pt x="3229911" y="3353967"/>
                </a:cubicBezTo>
                <a:cubicBezTo>
                  <a:pt x="3227289" y="3354276"/>
                  <a:pt x="3225437" y="3355511"/>
                  <a:pt x="3224203" y="3357670"/>
                </a:cubicBezTo>
                <a:cubicBezTo>
                  <a:pt x="3225899" y="3370477"/>
                  <a:pt x="3220344" y="3380198"/>
                  <a:pt x="3207693" y="3385907"/>
                </a:cubicBezTo>
                <a:cubicBezTo>
                  <a:pt x="3195039" y="3391769"/>
                  <a:pt x="3184703" y="3395782"/>
                  <a:pt x="3176370" y="3398251"/>
                </a:cubicBezTo>
                <a:cubicBezTo>
                  <a:pt x="3167266" y="3416920"/>
                  <a:pt x="3158008" y="3435899"/>
                  <a:pt x="3148442" y="3454415"/>
                </a:cubicBezTo>
                <a:lnTo>
                  <a:pt x="3145202" y="3453644"/>
                </a:lnTo>
                <a:cubicBezTo>
                  <a:pt x="3141344" y="3457038"/>
                  <a:pt x="3137950" y="3461050"/>
                  <a:pt x="3134864" y="3465678"/>
                </a:cubicBezTo>
                <a:lnTo>
                  <a:pt x="3131793" y="3479499"/>
                </a:lnTo>
                <a:lnTo>
                  <a:pt x="3131624" y="3479566"/>
                </a:lnTo>
                <a:lnTo>
                  <a:pt x="3131603" y="3479682"/>
                </a:lnTo>
                <a:lnTo>
                  <a:pt x="3094283" y="3504715"/>
                </a:lnTo>
                <a:cubicBezTo>
                  <a:pt x="3083483" y="3514282"/>
                  <a:pt x="3071447" y="3521379"/>
                  <a:pt x="3058333" y="3526472"/>
                </a:cubicBezTo>
                <a:cubicBezTo>
                  <a:pt x="3062653" y="3541129"/>
                  <a:pt x="3061109" y="3550233"/>
                  <a:pt x="3053703" y="3553783"/>
                </a:cubicBezTo>
                <a:cubicBezTo>
                  <a:pt x="3046297" y="3557176"/>
                  <a:pt x="3033953" y="3562269"/>
                  <a:pt x="3016671" y="3568441"/>
                </a:cubicBezTo>
                <a:cubicBezTo>
                  <a:pt x="3004174" y="3575692"/>
                  <a:pt x="2989053" y="3591585"/>
                  <a:pt x="2971772" y="3615502"/>
                </a:cubicBezTo>
                <a:cubicBezTo>
                  <a:pt x="2954335" y="3639572"/>
                  <a:pt x="2938444" y="3655619"/>
                  <a:pt x="2923631" y="3664260"/>
                </a:cubicBezTo>
                <a:cubicBezTo>
                  <a:pt x="2919465" y="3664877"/>
                  <a:pt x="2916225" y="3664260"/>
                  <a:pt x="2913910" y="3662408"/>
                </a:cubicBezTo>
                <a:cubicBezTo>
                  <a:pt x="2911595" y="3660556"/>
                  <a:pt x="2910053" y="3658395"/>
                  <a:pt x="2909436" y="3655927"/>
                </a:cubicBezTo>
                <a:cubicBezTo>
                  <a:pt x="2907275" y="3644046"/>
                  <a:pt x="2911905" y="3632166"/>
                  <a:pt x="2923476" y="3620130"/>
                </a:cubicBezTo>
                <a:cubicBezTo>
                  <a:pt x="2934895" y="3608095"/>
                  <a:pt x="2946004" y="3600072"/>
                  <a:pt x="2956496" y="3596059"/>
                </a:cubicBezTo>
                <a:cubicBezTo>
                  <a:pt x="2976400" y="3575538"/>
                  <a:pt x="2994916" y="3555634"/>
                  <a:pt x="3011426" y="3536347"/>
                </a:cubicBezTo>
                <a:cubicBezTo>
                  <a:pt x="3027936" y="3517214"/>
                  <a:pt x="3045835" y="3497772"/>
                  <a:pt x="3064968" y="3478485"/>
                </a:cubicBezTo>
                <a:cubicBezTo>
                  <a:pt x="3063733" y="3474165"/>
                  <a:pt x="3064812" y="3470925"/>
                  <a:pt x="3068054" y="3468918"/>
                </a:cubicBezTo>
                <a:cubicBezTo>
                  <a:pt x="3071294" y="3466759"/>
                  <a:pt x="3075614" y="3464444"/>
                  <a:pt x="3081015" y="3461975"/>
                </a:cubicBezTo>
                <a:cubicBezTo>
                  <a:pt x="3086106" y="3459043"/>
                  <a:pt x="3089038" y="3455957"/>
                  <a:pt x="3089809" y="3452409"/>
                </a:cubicBezTo>
                <a:cubicBezTo>
                  <a:pt x="3090580" y="3449014"/>
                  <a:pt x="3089809" y="3445774"/>
                  <a:pt x="3087340" y="3442996"/>
                </a:cubicBezTo>
                <a:cubicBezTo>
                  <a:pt x="3095364" y="3438676"/>
                  <a:pt x="3102924" y="3433584"/>
                  <a:pt x="3110177" y="3428030"/>
                </a:cubicBezTo>
                <a:cubicBezTo>
                  <a:pt x="3117429" y="3422475"/>
                  <a:pt x="3122674" y="3416920"/>
                  <a:pt x="3125606" y="3411212"/>
                </a:cubicBezTo>
                <a:lnTo>
                  <a:pt x="3151528" y="3388222"/>
                </a:lnTo>
                <a:cubicBezTo>
                  <a:pt x="3150448" y="3379581"/>
                  <a:pt x="3151992" y="3371865"/>
                  <a:pt x="3156002" y="3365386"/>
                </a:cubicBezTo>
                <a:cubicBezTo>
                  <a:pt x="3160169" y="3358750"/>
                  <a:pt x="3165570" y="3354121"/>
                  <a:pt x="3172513" y="3351344"/>
                </a:cubicBezTo>
                <a:cubicBezTo>
                  <a:pt x="3160940" y="3349956"/>
                  <a:pt x="3145820" y="3347795"/>
                  <a:pt x="3127304" y="3344555"/>
                </a:cubicBezTo>
                <a:cubicBezTo>
                  <a:pt x="3108942" y="3341469"/>
                  <a:pt x="3097369" y="3333446"/>
                  <a:pt x="3092586" y="3321256"/>
                </a:cubicBezTo>
                <a:cubicBezTo>
                  <a:pt x="3091198" y="3312307"/>
                  <a:pt x="3092124" y="3304284"/>
                  <a:pt x="3095364" y="3297185"/>
                </a:cubicBezTo>
                <a:cubicBezTo>
                  <a:pt x="3098604" y="3289933"/>
                  <a:pt x="3103078" y="3285922"/>
                  <a:pt x="3108942" y="3284842"/>
                </a:cubicBezTo>
                <a:cubicBezTo>
                  <a:pt x="3110330" y="3282836"/>
                  <a:pt x="3112491" y="3280058"/>
                  <a:pt x="3115731" y="3276355"/>
                </a:cubicBezTo>
                <a:cubicBezTo>
                  <a:pt x="3118971" y="3272652"/>
                  <a:pt x="3120515" y="3269721"/>
                  <a:pt x="3120052" y="3267252"/>
                </a:cubicBezTo>
                <a:lnTo>
                  <a:pt x="3107244" y="3272498"/>
                </a:lnTo>
                <a:cubicBezTo>
                  <a:pt x="3087804" y="3281292"/>
                  <a:pt x="3068671" y="3290088"/>
                  <a:pt x="3049075" y="3298266"/>
                </a:cubicBezTo>
                <a:lnTo>
                  <a:pt x="3030867" y="3321565"/>
                </a:lnTo>
                <a:cubicBezTo>
                  <a:pt x="3031484" y="3327274"/>
                  <a:pt x="3030250" y="3330823"/>
                  <a:pt x="3027473" y="3332211"/>
                </a:cubicBezTo>
                <a:cubicBezTo>
                  <a:pt x="3024695" y="3333600"/>
                  <a:pt x="3020838" y="3335297"/>
                  <a:pt x="3015746" y="3337612"/>
                </a:cubicBezTo>
                <a:cubicBezTo>
                  <a:pt x="3012660" y="3340698"/>
                  <a:pt x="3010963" y="3343321"/>
                  <a:pt x="3010809" y="3345789"/>
                </a:cubicBezTo>
                <a:cubicBezTo>
                  <a:pt x="3010655" y="3348258"/>
                  <a:pt x="3010963" y="3350573"/>
                  <a:pt x="3011889" y="3352732"/>
                </a:cubicBezTo>
                <a:cubicBezTo>
                  <a:pt x="2997231" y="3361065"/>
                  <a:pt x="2982418" y="3370323"/>
                  <a:pt x="2968223" y="3380815"/>
                </a:cubicBezTo>
                <a:cubicBezTo>
                  <a:pt x="2953718" y="3391152"/>
                  <a:pt x="2939061" y="3400410"/>
                  <a:pt x="2923939" y="3408589"/>
                </a:cubicBezTo>
                <a:cubicBezTo>
                  <a:pt x="2911905" y="3423863"/>
                  <a:pt x="2897554" y="3437288"/>
                  <a:pt x="2880890" y="3448706"/>
                </a:cubicBezTo>
                <a:cubicBezTo>
                  <a:pt x="2864381" y="3460124"/>
                  <a:pt x="2847407" y="3467684"/>
                  <a:pt x="2830280" y="3471387"/>
                </a:cubicBezTo>
                <a:lnTo>
                  <a:pt x="2823801" y="3490212"/>
                </a:lnTo>
                <a:cubicBezTo>
                  <a:pt x="2822257" y="3496074"/>
                  <a:pt x="2818863" y="3501168"/>
                  <a:pt x="2813616" y="3505488"/>
                </a:cubicBezTo>
                <a:cubicBezTo>
                  <a:pt x="2808371" y="3509808"/>
                  <a:pt x="2802199" y="3513048"/>
                  <a:pt x="2795256" y="3515207"/>
                </a:cubicBezTo>
                <a:lnTo>
                  <a:pt x="2791621" y="3517453"/>
                </a:lnTo>
                <a:lnTo>
                  <a:pt x="2785533" y="3523694"/>
                </a:lnTo>
                <a:cubicBezTo>
                  <a:pt x="2780751" y="3530639"/>
                  <a:pt x="2778744" y="3537736"/>
                  <a:pt x="2779671" y="3544834"/>
                </a:cubicBezTo>
                <a:cubicBezTo>
                  <a:pt x="2771801" y="3561498"/>
                  <a:pt x="2762389" y="3574304"/>
                  <a:pt x="2751743" y="3583254"/>
                </a:cubicBezTo>
                <a:cubicBezTo>
                  <a:pt x="2741095" y="3592202"/>
                  <a:pt x="2731220" y="3601460"/>
                  <a:pt x="2722118" y="3610873"/>
                </a:cubicBezTo>
                <a:cubicBezTo>
                  <a:pt x="2715329" y="3615965"/>
                  <a:pt x="2711316" y="3621056"/>
                  <a:pt x="2709774" y="3625840"/>
                </a:cubicBezTo>
                <a:cubicBezTo>
                  <a:pt x="2708384" y="3630624"/>
                  <a:pt x="2707767" y="3635406"/>
                  <a:pt x="2708077" y="3640035"/>
                </a:cubicBezTo>
                <a:lnTo>
                  <a:pt x="2646204" y="3718109"/>
                </a:lnTo>
                <a:cubicBezTo>
                  <a:pt x="2642191" y="3722893"/>
                  <a:pt x="2636944" y="3728911"/>
                  <a:pt x="2630774" y="3736317"/>
                </a:cubicBezTo>
                <a:cubicBezTo>
                  <a:pt x="2624602" y="3743723"/>
                  <a:pt x="2618892" y="3751747"/>
                  <a:pt x="2614571" y="3761312"/>
                </a:cubicBezTo>
                <a:cubicBezTo>
                  <a:pt x="2586027" y="3788932"/>
                  <a:pt x="2559180" y="3820101"/>
                  <a:pt x="2533875" y="3855125"/>
                </a:cubicBezTo>
                <a:cubicBezTo>
                  <a:pt x="2507336" y="3889225"/>
                  <a:pt x="2478018" y="3918234"/>
                  <a:pt x="2446234" y="3941841"/>
                </a:cubicBezTo>
                <a:cubicBezTo>
                  <a:pt x="2442222" y="3952641"/>
                  <a:pt x="2438518" y="3963751"/>
                  <a:pt x="2434198" y="3974398"/>
                </a:cubicBezTo>
                <a:lnTo>
                  <a:pt x="2354581" y="4048615"/>
                </a:lnTo>
                <a:cubicBezTo>
                  <a:pt x="2351187" y="4054478"/>
                  <a:pt x="2345632" y="4062501"/>
                  <a:pt x="2337762" y="4072686"/>
                </a:cubicBezTo>
                <a:cubicBezTo>
                  <a:pt x="2329739" y="4082561"/>
                  <a:pt x="2319247" y="4094441"/>
                  <a:pt x="2306440" y="4108329"/>
                </a:cubicBezTo>
                <a:cubicBezTo>
                  <a:pt x="2280981" y="4136101"/>
                  <a:pt x="2259379" y="4156314"/>
                  <a:pt x="2241944" y="4168967"/>
                </a:cubicBezTo>
                <a:cubicBezTo>
                  <a:pt x="2232377" y="4186249"/>
                  <a:pt x="2215713" y="4199364"/>
                  <a:pt x="2193957" y="4209548"/>
                </a:cubicBezTo>
                <a:cubicBezTo>
                  <a:pt x="2193494" y="4218960"/>
                  <a:pt x="2189019" y="4226674"/>
                  <a:pt x="2180842" y="4232538"/>
                </a:cubicBezTo>
                <a:cubicBezTo>
                  <a:pt x="2172663" y="4238400"/>
                  <a:pt x="2164176" y="4243030"/>
                  <a:pt x="2155537" y="4246424"/>
                </a:cubicBezTo>
                <a:cubicBezTo>
                  <a:pt x="2130233" y="4268643"/>
                  <a:pt x="2103847" y="4289319"/>
                  <a:pt x="2077462" y="4310148"/>
                </a:cubicBezTo>
                <a:cubicBezTo>
                  <a:pt x="2050923" y="4330825"/>
                  <a:pt x="2025155" y="4352117"/>
                  <a:pt x="1998154" y="4372023"/>
                </a:cubicBezTo>
                <a:cubicBezTo>
                  <a:pt x="1943841" y="4411523"/>
                  <a:pt x="1890453" y="4451794"/>
                  <a:pt x="1834289" y="4488362"/>
                </a:cubicBezTo>
                <a:cubicBezTo>
                  <a:pt x="1818242" y="4496386"/>
                  <a:pt x="1804201" y="4505182"/>
                  <a:pt x="1791703" y="4514748"/>
                </a:cubicBezTo>
                <a:cubicBezTo>
                  <a:pt x="1779359" y="4524469"/>
                  <a:pt x="1765010" y="4531875"/>
                  <a:pt x="1748500" y="4536659"/>
                </a:cubicBezTo>
                <a:cubicBezTo>
                  <a:pt x="1743254" y="4542675"/>
                  <a:pt x="1736465" y="4548385"/>
                  <a:pt x="1728132" y="4554094"/>
                </a:cubicBezTo>
                <a:cubicBezTo>
                  <a:pt x="1719955" y="4559803"/>
                  <a:pt x="1712240" y="4564123"/>
                  <a:pt x="1705143" y="4567055"/>
                </a:cubicBezTo>
                <a:lnTo>
                  <a:pt x="1668419" y="4589582"/>
                </a:lnTo>
                <a:cubicBezTo>
                  <a:pt x="1661322" y="4592206"/>
                  <a:pt x="1654379" y="4593440"/>
                  <a:pt x="1647744" y="4593131"/>
                </a:cubicBezTo>
                <a:cubicBezTo>
                  <a:pt x="1641109" y="4592823"/>
                  <a:pt x="1636788" y="4591125"/>
                  <a:pt x="1634629" y="4588039"/>
                </a:cubicBezTo>
                <a:cubicBezTo>
                  <a:pt x="1640955" y="4578011"/>
                  <a:pt x="1664408" y="4559339"/>
                  <a:pt x="1706531" y="4531104"/>
                </a:cubicBezTo>
                <a:cubicBezTo>
                  <a:pt x="1747575" y="4504102"/>
                  <a:pt x="1776120" y="4484815"/>
                  <a:pt x="1793864" y="4475555"/>
                </a:cubicBezTo>
                <a:lnTo>
                  <a:pt x="1790469" y="4474476"/>
                </a:lnTo>
                <a:cubicBezTo>
                  <a:pt x="1789852" y="4467070"/>
                  <a:pt x="1791240" y="4461052"/>
                  <a:pt x="1794635" y="4456115"/>
                </a:cubicBezTo>
                <a:cubicBezTo>
                  <a:pt x="1798029" y="4451177"/>
                  <a:pt x="1803739" y="4446394"/>
                  <a:pt x="1811763" y="4441612"/>
                </a:cubicBezTo>
                <a:cubicBezTo>
                  <a:pt x="1825495" y="4427261"/>
                  <a:pt x="1840461" y="4412911"/>
                  <a:pt x="1856354" y="4398407"/>
                </a:cubicBezTo>
                <a:cubicBezTo>
                  <a:pt x="1871784" y="4383440"/>
                  <a:pt x="1888294" y="4368320"/>
                  <a:pt x="1905729" y="4353352"/>
                </a:cubicBezTo>
                <a:cubicBezTo>
                  <a:pt x="1923319" y="4338385"/>
                  <a:pt x="1940138" y="4323573"/>
                  <a:pt x="1956339" y="4308760"/>
                </a:cubicBezTo>
                <a:cubicBezTo>
                  <a:pt x="1972386" y="4293794"/>
                  <a:pt x="1987198" y="4278364"/>
                  <a:pt x="2001702" y="4263397"/>
                </a:cubicBezTo>
                <a:cubicBezTo>
                  <a:pt x="2002319" y="4256762"/>
                  <a:pt x="2004480" y="4252751"/>
                  <a:pt x="2008337" y="4251054"/>
                </a:cubicBezTo>
                <a:cubicBezTo>
                  <a:pt x="2012194" y="4249510"/>
                  <a:pt x="2018058" y="4247351"/>
                  <a:pt x="2026081" y="4244728"/>
                </a:cubicBezTo>
                <a:cubicBezTo>
                  <a:pt x="2029321" y="4240561"/>
                  <a:pt x="2032100" y="4236704"/>
                  <a:pt x="2034568" y="4233463"/>
                </a:cubicBezTo>
                <a:cubicBezTo>
                  <a:pt x="2037037" y="4230223"/>
                  <a:pt x="2036727" y="4228064"/>
                  <a:pt x="2033642" y="4227291"/>
                </a:cubicBezTo>
                <a:cubicBezTo>
                  <a:pt x="2040738" y="4220965"/>
                  <a:pt x="2049843" y="4213559"/>
                  <a:pt x="2060798" y="4205072"/>
                </a:cubicBezTo>
                <a:cubicBezTo>
                  <a:pt x="2071598" y="4196432"/>
                  <a:pt x="2076999" y="4189181"/>
                  <a:pt x="2077308" y="4183780"/>
                </a:cubicBezTo>
                <a:cubicBezTo>
                  <a:pt x="2065118" y="4191032"/>
                  <a:pt x="2052928" y="4198283"/>
                  <a:pt x="2040277" y="4205072"/>
                </a:cubicBezTo>
                <a:cubicBezTo>
                  <a:pt x="2033795" y="4208468"/>
                  <a:pt x="2028704" y="4212017"/>
                  <a:pt x="2025001" y="4216028"/>
                </a:cubicBezTo>
                <a:cubicBezTo>
                  <a:pt x="2021298" y="4220040"/>
                  <a:pt x="2019754" y="4224359"/>
                  <a:pt x="2020373" y="4229298"/>
                </a:cubicBezTo>
                <a:cubicBezTo>
                  <a:pt x="2013738" y="4233000"/>
                  <a:pt x="2006022" y="4237783"/>
                  <a:pt x="1997227" y="4243955"/>
                </a:cubicBezTo>
                <a:cubicBezTo>
                  <a:pt x="1988433" y="4250127"/>
                  <a:pt x="1981026" y="4256299"/>
                  <a:pt x="1974701" y="4262317"/>
                </a:cubicBezTo>
                <a:cubicBezTo>
                  <a:pt x="1949240" y="4285616"/>
                  <a:pt x="1922393" y="4307372"/>
                  <a:pt x="1895700" y="4329283"/>
                </a:cubicBezTo>
                <a:lnTo>
                  <a:pt x="1860365" y="4344095"/>
                </a:lnTo>
                <a:cubicBezTo>
                  <a:pt x="1853576" y="4347335"/>
                  <a:pt x="1847250" y="4351346"/>
                  <a:pt x="1841542" y="4355976"/>
                </a:cubicBezTo>
                <a:cubicBezTo>
                  <a:pt x="1835833" y="4360760"/>
                  <a:pt x="1832901" y="4365542"/>
                  <a:pt x="1833055" y="4370635"/>
                </a:cubicBezTo>
                <a:lnTo>
                  <a:pt x="1794943" y="4398099"/>
                </a:lnTo>
                <a:cubicBezTo>
                  <a:pt x="1786458" y="4411677"/>
                  <a:pt x="1774422" y="4421861"/>
                  <a:pt x="1758684" y="4428495"/>
                </a:cubicBezTo>
                <a:cubicBezTo>
                  <a:pt x="1742945" y="4435130"/>
                  <a:pt x="1730911" y="4445159"/>
                  <a:pt x="1722424" y="4458893"/>
                </a:cubicBezTo>
                <a:lnTo>
                  <a:pt x="1643114" y="4485894"/>
                </a:lnTo>
                <a:cubicBezTo>
                  <a:pt x="1643577" y="4472471"/>
                  <a:pt x="1645429" y="4463675"/>
                  <a:pt x="1648669" y="4459818"/>
                </a:cubicBezTo>
                <a:cubicBezTo>
                  <a:pt x="1651909" y="4455961"/>
                  <a:pt x="1660551" y="4451948"/>
                  <a:pt x="1674746" y="4448091"/>
                </a:cubicBezTo>
                <a:cubicBezTo>
                  <a:pt x="1677215" y="4435284"/>
                  <a:pt x="1684004" y="4427416"/>
                  <a:pt x="1695268" y="4424175"/>
                </a:cubicBezTo>
                <a:cubicBezTo>
                  <a:pt x="1706223" y="4420781"/>
                  <a:pt x="1713012" y="4413682"/>
                  <a:pt x="1715171" y="4403190"/>
                </a:cubicBezTo>
                <a:cubicBezTo>
                  <a:pt x="1728904" y="4395013"/>
                  <a:pt x="1748500" y="4380200"/>
                  <a:pt x="1773805" y="4359216"/>
                </a:cubicBezTo>
                <a:cubicBezTo>
                  <a:pt x="1799263" y="4338541"/>
                  <a:pt x="1813305" y="4322956"/>
                  <a:pt x="1816700" y="4313698"/>
                </a:cubicBezTo>
                <a:lnTo>
                  <a:pt x="1898169" y="4245036"/>
                </a:lnTo>
                <a:cubicBezTo>
                  <a:pt x="1898169" y="4233309"/>
                  <a:pt x="1901409" y="4221275"/>
                  <a:pt x="1908661" y="4209856"/>
                </a:cubicBezTo>
                <a:cubicBezTo>
                  <a:pt x="1915758" y="4198439"/>
                  <a:pt x="1927794" y="4188717"/>
                  <a:pt x="1944612" y="4180540"/>
                </a:cubicBezTo>
                <a:cubicBezTo>
                  <a:pt x="1959115" y="4164493"/>
                  <a:pt x="1975626" y="4148291"/>
                  <a:pt x="1994141" y="4131936"/>
                </a:cubicBezTo>
                <a:cubicBezTo>
                  <a:pt x="2012040" y="4114962"/>
                  <a:pt x="2030092" y="4100921"/>
                  <a:pt x="2048454" y="4089811"/>
                </a:cubicBezTo>
                <a:lnTo>
                  <a:pt x="2057866" y="4054478"/>
                </a:lnTo>
                <a:lnTo>
                  <a:pt x="2094897" y="4037967"/>
                </a:lnTo>
                <a:lnTo>
                  <a:pt x="2120665" y="3990907"/>
                </a:lnTo>
                <a:cubicBezTo>
                  <a:pt x="2129923" y="3982884"/>
                  <a:pt x="2137484" y="3975170"/>
                  <a:pt x="2143192" y="3967763"/>
                </a:cubicBezTo>
                <a:cubicBezTo>
                  <a:pt x="2148902" y="3960357"/>
                  <a:pt x="2156155" y="3954956"/>
                  <a:pt x="2164949" y="3951407"/>
                </a:cubicBezTo>
                <a:cubicBezTo>
                  <a:pt x="2169116" y="3946779"/>
                  <a:pt x="2172819" y="3940607"/>
                  <a:pt x="2175905" y="3932891"/>
                </a:cubicBezTo>
                <a:cubicBezTo>
                  <a:pt x="2178991" y="3925177"/>
                  <a:pt x="2180070" y="3919776"/>
                  <a:pt x="2179606" y="3916690"/>
                </a:cubicBezTo>
                <a:cubicBezTo>
                  <a:pt x="2179606" y="3912370"/>
                  <a:pt x="2178218" y="3910518"/>
                  <a:pt x="2175442" y="3910982"/>
                </a:cubicBezTo>
                <a:cubicBezTo>
                  <a:pt x="2172663" y="3911599"/>
                  <a:pt x="2170504" y="3912987"/>
                  <a:pt x="2169116" y="3915456"/>
                </a:cubicBezTo>
                <a:cubicBezTo>
                  <a:pt x="2169423" y="3929188"/>
                  <a:pt x="2162480" y="3939680"/>
                  <a:pt x="2148285" y="3946779"/>
                </a:cubicBezTo>
                <a:cubicBezTo>
                  <a:pt x="2134090" y="3953876"/>
                  <a:pt x="2122363" y="3958969"/>
                  <a:pt x="2113259" y="3962209"/>
                </a:cubicBezTo>
                <a:cubicBezTo>
                  <a:pt x="2101687" y="3983347"/>
                  <a:pt x="2090269" y="4004795"/>
                  <a:pt x="2078233" y="4025933"/>
                </a:cubicBezTo>
                <a:lnTo>
                  <a:pt x="2074686" y="4025316"/>
                </a:lnTo>
                <a:cubicBezTo>
                  <a:pt x="2070056" y="4029327"/>
                  <a:pt x="2065889" y="4033957"/>
                  <a:pt x="2062032" y="4039202"/>
                </a:cubicBezTo>
                <a:cubicBezTo>
                  <a:pt x="2058329" y="4044449"/>
                  <a:pt x="2056632" y="4049540"/>
                  <a:pt x="2057404" y="4054478"/>
                </a:cubicBezTo>
                <a:cubicBezTo>
                  <a:pt x="2041202" y="4063582"/>
                  <a:pt x="2026699" y="4073766"/>
                  <a:pt x="2013891" y="4085183"/>
                </a:cubicBezTo>
                <a:cubicBezTo>
                  <a:pt x="2001084" y="4096602"/>
                  <a:pt x="1987352" y="4105860"/>
                  <a:pt x="1972386" y="4112494"/>
                </a:cubicBezTo>
                <a:cubicBezTo>
                  <a:pt x="1975472" y="4128079"/>
                  <a:pt x="1972540" y="4138108"/>
                  <a:pt x="1963899" y="4142428"/>
                </a:cubicBezTo>
                <a:cubicBezTo>
                  <a:pt x="1955259" y="4146748"/>
                  <a:pt x="1940909" y="4153074"/>
                  <a:pt x="1920850" y="4161252"/>
                </a:cubicBezTo>
                <a:cubicBezTo>
                  <a:pt x="1905729" y="4170202"/>
                  <a:pt x="1887677" y="4189181"/>
                  <a:pt x="1864224" y="4216182"/>
                </a:cubicBezTo>
                <a:cubicBezTo>
                  <a:pt x="1840615" y="4243184"/>
                  <a:pt x="1819477" y="4261700"/>
                  <a:pt x="1801115" y="4271729"/>
                </a:cubicBezTo>
                <a:cubicBezTo>
                  <a:pt x="1796333" y="4272655"/>
                  <a:pt x="1792784" y="4272038"/>
                  <a:pt x="1790623" y="4270033"/>
                </a:cubicBezTo>
                <a:cubicBezTo>
                  <a:pt x="1788463" y="4268026"/>
                  <a:pt x="1787229" y="4265712"/>
                  <a:pt x="1786920" y="4263088"/>
                </a:cubicBezTo>
                <a:cubicBezTo>
                  <a:pt x="1786920" y="4249973"/>
                  <a:pt x="1794326" y="4236704"/>
                  <a:pt x="1809294" y="4223280"/>
                </a:cubicBezTo>
                <a:cubicBezTo>
                  <a:pt x="1824260" y="4209856"/>
                  <a:pt x="1837992" y="4200752"/>
                  <a:pt x="1850490" y="4195814"/>
                </a:cubicBezTo>
                <a:cubicBezTo>
                  <a:pt x="1876104" y="4172361"/>
                  <a:pt x="1898631" y="4148754"/>
                  <a:pt x="1919462" y="4126689"/>
                </a:cubicBezTo>
                <a:cubicBezTo>
                  <a:pt x="1929800" y="4115579"/>
                  <a:pt x="1940446" y="4104626"/>
                  <a:pt x="1951555" y="4093516"/>
                </a:cubicBezTo>
                <a:cubicBezTo>
                  <a:pt x="1962357" y="4082251"/>
                  <a:pt x="1973466" y="4070834"/>
                  <a:pt x="1984730" y="4059261"/>
                </a:cubicBezTo>
                <a:cubicBezTo>
                  <a:pt x="1983803" y="4054632"/>
                  <a:pt x="1985347" y="4051084"/>
                  <a:pt x="1989050" y="4048615"/>
                </a:cubicBezTo>
                <a:cubicBezTo>
                  <a:pt x="1992907" y="4046146"/>
                  <a:pt x="1997691" y="4043214"/>
                  <a:pt x="2003863" y="4039975"/>
                </a:cubicBezTo>
                <a:cubicBezTo>
                  <a:pt x="2009725" y="4036271"/>
                  <a:pt x="2013120" y="4032568"/>
                  <a:pt x="2014355" y="4028711"/>
                </a:cubicBezTo>
                <a:cubicBezTo>
                  <a:pt x="2015435" y="4024853"/>
                  <a:pt x="2014818" y="4021459"/>
                  <a:pt x="2012503" y="4018681"/>
                </a:cubicBezTo>
                <a:cubicBezTo>
                  <a:pt x="2021761" y="4013281"/>
                  <a:pt x="2030556" y="4007417"/>
                  <a:pt x="2039042" y="4000782"/>
                </a:cubicBezTo>
                <a:cubicBezTo>
                  <a:pt x="2047683" y="3994149"/>
                  <a:pt x="2053701" y="3987513"/>
                  <a:pt x="2057404" y="3981032"/>
                </a:cubicBezTo>
                <a:lnTo>
                  <a:pt x="2087337" y="3953722"/>
                </a:lnTo>
                <a:cubicBezTo>
                  <a:pt x="2086874" y="3944310"/>
                  <a:pt x="2089189" y="3935977"/>
                  <a:pt x="2094280" y="3928571"/>
                </a:cubicBezTo>
                <a:cubicBezTo>
                  <a:pt x="2099373" y="3921165"/>
                  <a:pt x="2105853" y="3915764"/>
                  <a:pt x="2113568" y="3912216"/>
                </a:cubicBezTo>
                <a:cubicBezTo>
                  <a:pt x="2101069" y="3911445"/>
                  <a:pt x="2084868" y="3910055"/>
                  <a:pt x="2065118" y="3908050"/>
                </a:cubicBezTo>
                <a:cubicBezTo>
                  <a:pt x="2045368" y="3906044"/>
                  <a:pt x="2033642" y="3898484"/>
                  <a:pt x="2029631" y="3885368"/>
                </a:cubicBezTo>
                <a:cubicBezTo>
                  <a:pt x="2029167" y="3875802"/>
                  <a:pt x="2031019" y="3867007"/>
                  <a:pt x="2035339" y="3858828"/>
                </a:cubicBezTo>
                <a:cubicBezTo>
                  <a:pt x="2039660" y="3850651"/>
                  <a:pt x="2045060" y="3845867"/>
                  <a:pt x="2051540" y="3844170"/>
                </a:cubicBezTo>
                <a:cubicBezTo>
                  <a:pt x="2053238" y="3841856"/>
                  <a:pt x="2056014" y="3838615"/>
                  <a:pt x="2060027" y="3834450"/>
                </a:cubicBezTo>
                <a:cubicBezTo>
                  <a:pt x="2064038" y="3830284"/>
                  <a:pt x="2066043" y="3826890"/>
                  <a:pt x="2065889" y="3824266"/>
                </a:cubicBezTo>
                <a:lnTo>
                  <a:pt x="2051077" y="3830747"/>
                </a:lnTo>
                <a:lnTo>
                  <a:pt x="1984420" y="3864229"/>
                </a:lnTo>
                <a:lnTo>
                  <a:pt x="1962357" y="3891695"/>
                </a:lnTo>
                <a:cubicBezTo>
                  <a:pt x="1962511" y="3898021"/>
                  <a:pt x="1960967" y="3902032"/>
                  <a:pt x="1957727" y="3903729"/>
                </a:cubicBezTo>
                <a:cubicBezTo>
                  <a:pt x="1954487" y="3905427"/>
                  <a:pt x="1949858" y="3907586"/>
                  <a:pt x="1944149" y="3910518"/>
                </a:cubicBezTo>
                <a:cubicBezTo>
                  <a:pt x="1940292" y="3914068"/>
                  <a:pt x="1938287" y="3917154"/>
                  <a:pt x="1937823" y="3919776"/>
                </a:cubicBezTo>
                <a:cubicBezTo>
                  <a:pt x="1937514" y="3922399"/>
                  <a:pt x="1937669" y="3924868"/>
                  <a:pt x="1938440" y="3927183"/>
                </a:cubicBezTo>
                <a:cubicBezTo>
                  <a:pt x="1921159" y="3937367"/>
                  <a:pt x="1904341" y="3948784"/>
                  <a:pt x="1887831" y="3961437"/>
                </a:cubicBezTo>
                <a:cubicBezTo>
                  <a:pt x="1871321" y="3974089"/>
                  <a:pt x="1854656" y="3985662"/>
                  <a:pt x="1836912" y="3994920"/>
                </a:cubicBezTo>
                <a:cubicBezTo>
                  <a:pt x="1822099" y="4012047"/>
                  <a:pt x="1804973" y="4027167"/>
                  <a:pt x="1785841" y="4040282"/>
                </a:cubicBezTo>
                <a:cubicBezTo>
                  <a:pt x="1766708" y="4053397"/>
                  <a:pt x="1747883" y="4062501"/>
                  <a:pt x="1728596" y="4066204"/>
                </a:cubicBezTo>
                <a:lnTo>
                  <a:pt x="1719028" y="4086110"/>
                </a:lnTo>
                <a:cubicBezTo>
                  <a:pt x="1716715" y="4092282"/>
                  <a:pt x="1712395" y="4097681"/>
                  <a:pt x="1706068" y="4102157"/>
                </a:cubicBezTo>
                <a:cubicBezTo>
                  <a:pt x="1699742" y="4106785"/>
                  <a:pt x="1692645" y="4110180"/>
                  <a:pt x="1684929" y="4112494"/>
                </a:cubicBezTo>
                <a:cubicBezTo>
                  <a:pt x="1667339" y="4126381"/>
                  <a:pt x="1659007" y="4126844"/>
                  <a:pt x="1659778" y="4114037"/>
                </a:cubicBezTo>
                <a:cubicBezTo>
                  <a:pt x="1657927" y="4104470"/>
                  <a:pt x="1658390" y="4096139"/>
                  <a:pt x="1661476" y="4088733"/>
                </a:cubicBezTo>
                <a:cubicBezTo>
                  <a:pt x="1664562" y="4081480"/>
                  <a:pt x="1673203" y="4074382"/>
                  <a:pt x="1687398" y="4067594"/>
                </a:cubicBezTo>
                <a:cubicBezTo>
                  <a:pt x="1698507" y="4062657"/>
                  <a:pt x="1714554" y="4053243"/>
                  <a:pt x="1735231" y="4039202"/>
                </a:cubicBezTo>
                <a:cubicBezTo>
                  <a:pt x="1755289" y="4024391"/>
                  <a:pt x="1766862" y="4009886"/>
                  <a:pt x="1769638" y="3995691"/>
                </a:cubicBezTo>
                <a:cubicBezTo>
                  <a:pt x="1778742" y="3984427"/>
                  <a:pt x="1794789" y="3967454"/>
                  <a:pt x="1817471" y="3944773"/>
                </a:cubicBezTo>
                <a:cubicBezTo>
                  <a:pt x="1839381" y="3921318"/>
                  <a:pt x="1859440" y="3903575"/>
                  <a:pt x="1877802" y="3892003"/>
                </a:cubicBezTo>
                <a:cubicBezTo>
                  <a:pt x="1876412" y="3885060"/>
                  <a:pt x="1877646" y="3879813"/>
                  <a:pt x="1881505" y="3876265"/>
                </a:cubicBezTo>
                <a:cubicBezTo>
                  <a:pt x="1885362" y="3872716"/>
                  <a:pt x="1889682" y="3870401"/>
                  <a:pt x="1894620" y="3869167"/>
                </a:cubicBezTo>
                <a:cubicBezTo>
                  <a:pt x="1904186" y="3863149"/>
                  <a:pt x="1909586" y="3852966"/>
                  <a:pt x="1909896" y="3837536"/>
                </a:cubicBezTo>
                <a:cubicBezTo>
                  <a:pt x="1910357" y="3822414"/>
                  <a:pt x="1910357" y="3811922"/>
                  <a:pt x="1910050" y="3806059"/>
                </a:cubicBezTo>
                <a:cubicBezTo>
                  <a:pt x="1924091" y="3794487"/>
                  <a:pt x="1950938" y="3769799"/>
                  <a:pt x="1988433" y="3730299"/>
                </a:cubicBezTo>
                <a:cubicBezTo>
                  <a:pt x="2025309" y="3690028"/>
                  <a:pt x="2044597" y="3663025"/>
                  <a:pt x="2046295" y="3649447"/>
                </a:cubicBezTo>
                <a:cubicBezTo>
                  <a:pt x="2060181" y="3641424"/>
                  <a:pt x="2073142" y="3632629"/>
                  <a:pt x="2086566" y="3623988"/>
                </a:cubicBezTo>
                <a:cubicBezTo>
                  <a:pt x="2097212" y="3612262"/>
                  <a:pt x="2107241" y="3600998"/>
                  <a:pt x="2116808" y="3590197"/>
                </a:cubicBezTo>
                <a:cubicBezTo>
                  <a:pt x="2126374" y="3579551"/>
                  <a:pt x="2135632" y="3568132"/>
                  <a:pt x="2144428" y="3556251"/>
                </a:cubicBezTo>
                <a:cubicBezTo>
                  <a:pt x="2145045" y="3551931"/>
                  <a:pt x="2145662" y="3547765"/>
                  <a:pt x="2146124" y="3543444"/>
                </a:cubicBezTo>
                <a:cubicBezTo>
                  <a:pt x="2134090" y="3545450"/>
                  <a:pt x="2120665" y="3556251"/>
                  <a:pt x="2106624" y="3576155"/>
                </a:cubicBezTo>
                <a:cubicBezTo>
                  <a:pt x="2092584" y="3596059"/>
                  <a:pt x="2078543" y="3606861"/>
                  <a:pt x="2064655" y="3608249"/>
                </a:cubicBezTo>
                <a:cubicBezTo>
                  <a:pt x="2058175" y="3608249"/>
                  <a:pt x="2049071" y="3610101"/>
                  <a:pt x="2037345" y="3613650"/>
                </a:cubicBezTo>
                <a:lnTo>
                  <a:pt x="2055861" y="3629080"/>
                </a:lnTo>
                <a:cubicBezTo>
                  <a:pt x="2051232" y="3631395"/>
                  <a:pt x="2046603" y="3633710"/>
                  <a:pt x="2041819" y="3635869"/>
                </a:cubicBezTo>
                <a:cubicBezTo>
                  <a:pt x="2034876" y="3638801"/>
                  <a:pt x="2030248" y="3638955"/>
                  <a:pt x="2027470" y="3636023"/>
                </a:cubicBezTo>
                <a:cubicBezTo>
                  <a:pt x="2024847" y="3633092"/>
                  <a:pt x="2022842" y="3629234"/>
                  <a:pt x="2021452" y="3624452"/>
                </a:cubicBezTo>
                <a:cubicBezTo>
                  <a:pt x="2015126" y="3629851"/>
                  <a:pt x="2009571" y="3634788"/>
                  <a:pt x="2004480" y="3639109"/>
                </a:cubicBezTo>
                <a:cubicBezTo>
                  <a:pt x="1999388" y="3643583"/>
                  <a:pt x="1995530" y="3648676"/>
                  <a:pt x="1992599" y="3654538"/>
                </a:cubicBezTo>
                <a:cubicBezTo>
                  <a:pt x="1987352" y="3658397"/>
                  <a:pt x="1982107" y="3664413"/>
                  <a:pt x="1977169" y="3672746"/>
                </a:cubicBezTo>
                <a:cubicBezTo>
                  <a:pt x="1972077" y="3680924"/>
                  <a:pt x="1966831" y="3689257"/>
                  <a:pt x="1961430" y="3697434"/>
                </a:cubicBezTo>
                <a:cubicBezTo>
                  <a:pt x="1971923" y="3699747"/>
                  <a:pt x="1977787" y="3708080"/>
                  <a:pt x="1979020" y="3722122"/>
                </a:cubicBezTo>
                <a:cubicBezTo>
                  <a:pt x="1964516" y="3728911"/>
                  <a:pt x="1952482" y="3739403"/>
                  <a:pt x="1943686" y="3755296"/>
                </a:cubicBezTo>
                <a:lnTo>
                  <a:pt x="1913599" y="3741101"/>
                </a:lnTo>
                <a:cubicBezTo>
                  <a:pt x="1921467" y="3736008"/>
                  <a:pt x="1927794" y="3730607"/>
                  <a:pt x="1932576" y="3725052"/>
                </a:cubicBezTo>
                <a:cubicBezTo>
                  <a:pt x="1937360" y="3719497"/>
                  <a:pt x="1943068" y="3714098"/>
                  <a:pt x="1948933" y="3708543"/>
                </a:cubicBezTo>
                <a:lnTo>
                  <a:pt x="1941063" y="3694193"/>
                </a:lnTo>
                <a:cubicBezTo>
                  <a:pt x="1934274" y="3693114"/>
                  <a:pt x="1932886" y="3688484"/>
                  <a:pt x="1936589" y="3680460"/>
                </a:cubicBezTo>
                <a:cubicBezTo>
                  <a:pt x="1940755" y="3672283"/>
                  <a:pt x="1946310" y="3664877"/>
                  <a:pt x="1953561" y="3657778"/>
                </a:cubicBezTo>
                <a:cubicBezTo>
                  <a:pt x="1960813" y="3650835"/>
                  <a:pt x="1967756" y="3644510"/>
                  <a:pt x="1974237" y="3638955"/>
                </a:cubicBezTo>
                <a:cubicBezTo>
                  <a:pt x="1969608" y="3636486"/>
                  <a:pt x="1964362" y="3634788"/>
                  <a:pt x="1958498" y="3634327"/>
                </a:cubicBezTo>
                <a:cubicBezTo>
                  <a:pt x="1952636" y="3633863"/>
                  <a:pt x="1948162" y="3632474"/>
                  <a:pt x="1945383" y="3630160"/>
                </a:cubicBezTo>
                <a:cubicBezTo>
                  <a:pt x="1946001" y="3623217"/>
                  <a:pt x="1952326" y="3614884"/>
                  <a:pt x="1964516" y="3605473"/>
                </a:cubicBezTo>
                <a:cubicBezTo>
                  <a:pt x="1976706" y="3595905"/>
                  <a:pt x="1987506" y="3588345"/>
                  <a:pt x="1996456" y="3582483"/>
                </a:cubicBezTo>
                <a:cubicBezTo>
                  <a:pt x="2000160" y="3573996"/>
                  <a:pt x="2004634" y="3566744"/>
                  <a:pt x="2010034" y="3560572"/>
                </a:cubicBezTo>
                <a:cubicBezTo>
                  <a:pt x="2015435" y="3554554"/>
                  <a:pt x="2019909" y="3551468"/>
                  <a:pt x="2023613" y="3551623"/>
                </a:cubicBezTo>
                <a:lnTo>
                  <a:pt x="2052621" y="3525238"/>
                </a:lnTo>
                <a:lnTo>
                  <a:pt x="2067896" y="3488824"/>
                </a:lnTo>
                <a:lnTo>
                  <a:pt x="2052467" y="3499779"/>
                </a:lnTo>
                <a:lnTo>
                  <a:pt x="2025309" y="3530483"/>
                </a:lnTo>
                <a:cubicBezTo>
                  <a:pt x="2021761" y="3534340"/>
                  <a:pt x="2018212" y="3537118"/>
                  <a:pt x="2014663" y="3538816"/>
                </a:cubicBezTo>
                <a:cubicBezTo>
                  <a:pt x="2011115" y="3540514"/>
                  <a:pt x="2008491" y="3541285"/>
                  <a:pt x="2006639" y="3540975"/>
                </a:cubicBezTo>
                <a:cubicBezTo>
                  <a:pt x="2007874" y="3538816"/>
                  <a:pt x="2010498" y="3535421"/>
                  <a:pt x="2014509" y="3530793"/>
                </a:cubicBezTo>
                <a:cubicBezTo>
                  <a:pt x="2018521" y="3526163"/>
                  <a:pt x="2021607" y="3521843"/>
                  <a:pt x="2023613" y="3517522"/>
                </a:cubicBezTo>
                <a:cubicBezTo>
                  <a:pt x="2024076" y="3506105"/>
                  <a:pt x="2034259" y="3493298"/>
                  <a:pt x="2054009" y="3478795"/>
                </a:cubicBezTo>
                <a:cubicBezTo>
                  <a:pt x="2073296" y="3463982"/>
                  <a:pt x="2082863" y="3450404"/>
                  <a:pt x="2083017" y="3438985"/>
                </a:cubicBezTo>
                <a:lnTo>
                  <a:pt x="2107397" y="3411366"/>
                </a:lnTo>
                <a:cubicBezTo>
                  <a:pt x="2111254" y="3402571"/>
                  <a:pt x="2117579" y="3391925"/>
                  <a:pt x="2126374" y="3379272"/>
                </a:cubicBezTo>
                <a:cubicBezTo>
                  <a:pt x="2115264" y="3388993"/>
                  <a:pt x="2104155" y="3399639"/>
                  <a:pt x="2093201" y="3411366"/>
                </a:cubicBezTo>
                <a:cubicBezTo>
                  <a:pt x="2082246" y="3423092"/>
                  <a:pt x="2073913" y="3436053"/>
                  <a:pt x="2068204" y="3450404"/>
                </a:cubicBezTo>
                <a:lnTo>
                  <a:pt x="2045678" y="3435591"/>
                </a:lnTo>
                <a:lnTo>
                  <a:pt x="2068975" y="3391462"/>
                </a:lnTo>
                <a:lnTo>
                  <a:pt x="2050460" y="3393930"/>
                </a:lnTo>
                <a:lnTo>
                  <a:pt x="2042282" y="3368162"/>
                </a:lnTo>
                <a:cubicBezTo>
                  <a:pt x="2055243" y="3348568"/>
                  <a:pt x="2068514" y="3329279"/>
                  <a:pt x="2080394" y="3308912"/>
                </a:cubicBezTo>
                <a:cubicBezTo>
                  <a:pt x="2098446" y="3294563"/>
                  <a:pt x="2115111" y="3277589"/>
                  <a:pt x="2130541" y="3258302"/>
                </a:cubicBezTo>
                <a:cubicBezTo>
                  <a:pt x="2146124" y="3239325"/>
                  <a:pt x="2159858" y="3222505"/>
                  <a:pt x="2173436" y="3209390"/>
                </a:cubicBezTo>
                <a:lnTo>
                  <a:pt x="2180225" y="3209544"/>
                </a:lnTo>
                <a:lnTo>
                  <a:pt x="2183773" y="3197047"/>
                </a:lnTo>
                <a:lnTo>
                  <a:pt x="2216022" y="3156004"/>
                </a:lnTo>
                <a:cubicBezTo>
                  <a:pt x="2222656" y="3138567"/>
                  <a:pt x="2231452" y="3122521"/>
                  <a:pt x="2244874" y="3108788"/>
                </a:cubicBezTo>
                <a:cubicBezTo>
                  <a:pt x="2257991" y="3095056"/>
                  <a:pt x="2268020" y="3077002"/>
                  <a:pt x="2274809" y="3055093"/>
                </a:cubicBezTo>
                <a:cubicBezTo>
                  <a:pt x="2281444" y="3046452"/>
                  <a:pt x="2290702" y="3031176"/>
                  <a:pt x="2303200" y="3009575"/>
                </a:cubicBezTo>
                <a:cubicBezTo>
                  <a:pt x="2315851" y="2988129"/>
                  <a:pt x="2324492" y="2975939"/>
                  <a:pt x="2329122" y="2973161"/>
                </a:cubicBezTo>
                <a:cubicBezTo>
                  <a:pt x="2331127" y="2959738"/>
                  <a:pt x="2335757" y="2944462"/>
                  <a:pt x="2341619" y="2926563"/>
                </a:cubicBezTo>
                <a:lnTo>
                  <a:pt x="2338226" y="2926871"/>
                </a:lnTo>
                <a:cubicBezTo>
                  <a:pt x="2334984" y="2922860"/>
                  <a:pt x="2336682" y="2918540"/>
                  <a:pt x="2343625" y="2913756"/>
                </a:cubicBezTo>
                <a:lnTo>
                  <a:pt x="2350414" y="2913139"/>
                </a:lnTo>
                <a:cubicBezTo>
                  <a:pt x="2356432" y="2900795"/>
                  <a:pt x="2362913" y="2894624"/>
                  <a:pt x="2370164" y="2894624"/>
                </a:cubicBezTo>
                <a:cubicBezTo>
                  <a:pt x="2373250" y="2879811"/>
                  <a:pt x="2377726" y="2865462"/>
                  <a:pt x="2383898" y="2851420"/>
                </a:cubicBezTo>
                <a:cubicBezTo>
                  <a:pt x="2389914" y="2837379"/>
                  <a:pt x="2394698" y="2823183"/>
                  <a:pt x="2396859" y="2808217"/>
                </a:cubicBezTo>
                <a:lnTo>
                  <a:pt x="2380812" y="2776740"/>
                </a:lnTo>
                <a:cubicBezTo>
                  <a:pt x="2376799" y="2777975"/>
                  <a:pt x="2374794" y="2776740"/>
                  <a:pt x="2374638" y="2773346"/>
                </a:cubicBezTo>
                <a:cubicBezTo>
                  <a:pt x="2375257" y="2768871"/>
                  <a:pt x="2377262" y="2763933"/>
                  <a:pt x="2380502" y="2758532"/>
                </a:cubicBezTo>
                <a:cubicBezTo>
                  <a:pt x="2383898" y="2753133"/>
                  <a:pt x="2387291" y="2748967"/>
                  <a:pt x="2391148" y="2746190"/>
                </a:cubicBezTo>
                <a:cubicBezTo>
                  <a:pt x="2391766" y="2739709"/>
                  <a:pt x="2393617" y="2733691"/>
                  <a:pt x="2396550" y="2728445"/>
                </a:cubicBezTo>
                <a:cubicBezTo>
                  <a:pt x="2399482" y="2723199"/>
                  <a:pt x="2404419" y="2719959"/>
                  <a:pt x="2411053" y="2718724"/>
                </a:cubicBezTo>
                <a:lnTo>
                  <a:pt x="2421237" y="2717336"/>
                </a:lnTo>
                <a:cubicBezTo>
                  <a:pt x="2424632" y="2701906"/>
                  <a:pt x="2426328" y="2685859"/>
                  <a:pt x="2428797" y="2670120"/>
                </a:cubicBezTo>
                <a:lnTo>
                  <a:pt x="2448085" y="2628615"/>
                </a:lnTo>
                <a:cubicBezTo>
                  <a:pt x="2448857" y="2627843"/>
                  <a:pt x="2449782" y="2626609"/>
                  <a:pt x="2450399" y="2626146"/>
                </a:cubicBezTo>
                <a:lnTo>
                  <a:pt x="2451942" y="2625529"/>
                </a:lnTo>
                <a:cubicBezTo>
                  <a:pt x="2454565" y="2625836"/>
                  <a:pt x="2457188" y="2625992"/>
                  <a:pt x="2459966" y="2626146"/>
                </a:cubicBezTo>
                <a:cubicBezTo>
                  <a:pt x="2456571" y="2624758"/>
                  <a:pt x="2454719" y="2623831"/>
                  <a:pt x="2454719" y="2623060"/>
                </a:cubicBezTo>
                <a:cubicBezTo>
                  <a:pt x="2454565" y="2622289"/>
                  <a:pt x="2455028" y="2621516"/>
                  <a:pt x="2455954" y="2620745"/>
                </a:cubicBezTo>
                <a:cubicBezTo>
                  <a:pt x="2450554" y="2620437"/>
                  <a:pt x="2444999" y="2620745"/>
                  <a:pt x="2439445" y="2621825"/>
                </a:cubicBezTo>
                <a:cubicBezTo>
                  <a:pt x="2444690" y="2620591"/>
                  <a:pt x="2449937" y="2618893"/>
                  <a:pt x="2455182" y="2616579"/>
                </a:cubicBezTo>
                <a:cubicBezTo>
                  <a:pt x="2454719" y="2615961"/>
                  <a:pt x="2454257" y="2615344"/>
                  <a:pt x="2453640" y="2614882"/>
                </a:cubicBezTo>
                <a:cubicBezTo>
                  <a:pt x="2457497" y="2612722"/>
                  <a:pt x="2461354" y="2610099"/>
                  <a:pt x="2464903" y="2607322"/>
                </a:cubicBezTo>
                <a:cubicBezTo>
                  <a:pt x="2461046" y="2608247"/>
                  <a:pt x="2460583" y="2607784"/>
                  <a:pt x="2463360" y="2604854"/>
                </a:cubicBezTo>
                <a:cubicBezTo>
                  <a:pt x="2465828" y="2602075"/>
                  <a:pt x="2464750" y="2600995"/>
                  <a:pt x="2460274" y="2603310"/>
                </a:cubicBezTo>
                <a:cubicBezTo>
                  <a:pt x="2460120" y="2600687"/>
                  <a:pt x="2459503" y="2598218"/>
                  <a:pt x="2458422" y="2595903"/>
                </a:cubicBezTo>
                <a:cubicBezTo>
                  <a:pt x="2463515" y="2588497"/>
                  <a:pt x="2462898" y="2586182"/>
                  <a:pt x="2458114" y="2589885"/>
                </a:cubicBezTo>
                <a:cubicBezTo>
                  <a:pt x="2453485" y="2593744"/>
                  <a:pt x="2454411" y="2590503"/>
                  <a:pt x="2458268" y="2579703"/>
                </a:cubicBezTo>
                <a:cubicBezTo>
                  <a:pt x="2468297" y="2569672"/>
                  <a:pt x="2482185" y="2560878"/>
                  <a:pt x="2498386" y="2555632"/>
                </a:cubicBezTo>
                <a:lnTo>
                  <a:pt x="2513662" y="2537734"/>
                </a:lnTo>
                <a:cubicBezTo>
                  <a:pt x="2511501" y="2535111"/>
                  <a:pt x="2509032" y="2532950"/>
                  <a:pt x="2506563" y="2530791"/>
                </a:cubicBezTo>
                <a:cubicBezTo>
                  <a:pt x="2500391" y="2530327"/>
                  <a:pt x="2491597" y="2530481"/>
                  <a:pt x="2481104" y="2532642"/>
                </a:cubicBezTo>
                <a:cubicBezTo>
                  <a:pt x="2470766" y="2534802"/>
                  <a:pt x="2463206" y="2538659"/>
                  <a:pt x="2458114" y="2543135"/>
                </a:cubicBezTo>
                <a:cubicBezTo>
                  <a:pt x="2452714" y="2548997"/>
                  <a:pt x="2450399" y="2550541"/>
                  <a:pt x="2449782" y="2547455"/>
                </a:cubicBezTo>
                <a:cubicBezTo>
                  <a:pt x="2449165" y="2544367"/>
                  <a:pt x="2449165" y="2535573"/>
                  <a:pt x="2448393" y="2521223"/>
                </a:cubicBezTo>
                <a:lnTo>
                  <a:pt x="2444227" y="2522304"/>
                </a:lnTo>
                <a:cubicBezTo>
                  <a:pt x="2442993" y="2527705"/>
                  <a:pt x="2441296" y="2532950"/>
                  <a:pt x="2439289" y="2538195"/>
                </a:cubicBezTo>
                <a:cubicBezTo>
                  <a:pt x="2437130" y="2543442"/>
                  <a:pt x="2436357" y="2542362"/>
                  <a:pt x="2434661" y="2534802"/>
                </a:cubicBezTo>
                <a:cubicBezTo>
                  <a:pt x="2434352" y="2532796"/>
                  <a:pt x="2433581" y="2529864"/>
                  <a:pt x="2432193" y="2526007"/>
                </a:cubicBezTo>
                <a:cubicBezTo>
                  <a:pt x="2430804" y="2522150"/>
                  <a:pt x="2430187" y="2520143"/>
                  <a:pt x="2426945" y="2520606"/>
                </a:cubicBezTo>
                <a:lnTo>
                  <a:pt x="2423242" y="2522150"/>
                </a:lnTo>
                <a:lnTo>
                  <a:pt x="2421237" y="2573221"/>
                </a:lnTo>
                <a:cubicBezTo>
                  <a:pt x="2424786" y="2573994"/>
                  <a:pt x="2428336" y="2574456"/>
                  <a:pt x="2431883" y="2574765"/>
                </a:cubicBezTo>
                <a:lnTo>
                  <a:pt x="2434508" y="2574919"/>
                </a:lnTo>
                <a:cubicBezTo>
                  <a:pt x="2435279" y="2574919"/>
                  <a:pt x="2434969" y="2575073"/>
                  <a:pt x="2435125" y="2575227"/>
                </a:cubicBezTo>
                <a:cubicBezTo>
                  <a:pt x="2435279" y="2575382"/>
                  <a:pt x="2435586" y="2575536"/>
                  <a:pt x="2435742" y="2575690"/>
                </a:cubicBezTo>
                <a:cubicBezTo>
                  <a:pt x="2436513" y="2576307"/>
                  <a:pt x="2436976" y="2576153"/>
                  <a:pt x="2438055" y="2575382"/>
                </a:cubicBezTo>
                <a:cubicBezTo>
                  <a:pt x="2440370" y="2573839"/>
                  <a:pt x="2442685" y="2570753"/>
                  <a:pt x="2445771" y="2565971"/>
                </a:cubicBezTo>
                <a:cubicBezTo>
                  <a:pt x="2447776" y="2570599"/>
                  <a:pt x="2449782" y="2570135"/>
                  <a:pt x="2453948" y="2564890"/>
                </a:cubicBezTo>
                <a:cubicBezTo>
                  <a:pt x="2456417" y="2565044"/>
                  <a:pt x="2458732" y="2565352"/>
                  <a:pt x="2461200" y="2565661"/>
                </a:cubicBezTo>
                <a:cubicBezTo>
                  <a:pt x="2461971" y="2564890"/>
                  <a:pt x="2462898" y="2564117"/>
                  <a:pt x="2463977" y="2563192"/>
                </a:cubicBezTo>
                <a:cubicBezTo>
                  <a:pt x="2465211" y="2562267"/>
                  <a:pt x="2465521" y="2562575"/>
                  <a:pt x="2465211" y="2563810"/>
                </a:cubicBezTo>
                <a:cubicBezTo>
                  <a:pt x="2462589" y="2570135"/>
                  <a:pt x="2458422" y="2577080"/>
                  <a:pt x="2453794" y="2584794"/>
                </a:cubicBezTo>
                <a:cubicBezTo>
                  <a:pt x="2449165" y="2592510"/>
                  <a:pt x="2446696" y="2597601"/>
                  <a:pt x="2445308" y="2600070"/>
                </a:cubicBezTo>
                <a:cubicBezTo>
                  <a:pt x="2444844" y="2600995"/>
                  <a:pt x="2444536" y="2601458"/>
                  <a:pt x="2444227" y="2601766"/>
                </a:cubicBezTo>
                <a:cubicBezTo>
                  <a:pt x="2443919" y="2602075"/>
                  <a:pt x="2444227" y="2600841"/>
                  <a:pt x="2444844" y="2598064"/>
                </a:cubicBezTo>
                <a:cubicBezTo>
                  <a:pt x="2442685" y="2600532"/>
                  <a:pt x="2441141" y="2602075"/>
                  <a:pt x="2439445" y="2602693"/>
                </a:cubicBezTo>
                <a:cubicBezTo>
                  <a:pt x="2438828" y="2603002"/>
                  <a:pt x="2437747" y="2602539"/>
                  <a:pt x="2437593" y="2601149"/>
                </a:cubicBezTo>
                <a:cubicBezTo>
                  <a:pt x="2436357" y="2599914"/>
                  <a:pt x="2440833" y="2597447"/>
                  <a:pt x="2427409" y="2595594"/>
                </a:cubicBezTo>
                <a:cubicBezTo>
                  <a:pt x="2420466" y="2598218"/>
                  <a:pt x="2414294" y="2599143"/>
                  <a:pt x="2408585" y="2598526"/>
                </a:cubicBezTo>
                <a:cubicBezTo>
                  <a:pt x="2403031" y="2597755"/>
                  <a:pt x="2396550" y="2599453"/>
                  <a:pt x="2389607" y="2602385"/>
                </a:cubicBezTo>
                <a:cubicBezTo>
                  <a:pt x="2374023" y="2604698"/>
                  <a:pt x="2357512" y="2606550"/>
                  <a:pt x="2340385" y="2607784"/>
                </a:cubicBezTo>
                <a:cubicBezTo>
                  <a:pt x="2323258" y="2608557"/>
                  <a:pt x="2306286" y="2610253"/>
                  <a:pt x="2289929" y="2609636"/>
                </a:cubicBezTo>
                <a:cubicBezTo>
                  <a:pt x="2286072" y="2611797"/>
                  <a:pt x="2281598" y="2613339"/>
                  <a:pt x="2276660" y="2614111"/>
                </a:cubicBezTo>
                <a:cubicBezTo>
                  <a:pt x="2271569" y="2614882"/>
                  <a:pt x="2267866" y="2614111"/>
                  <a:pt x="2265397" y="2611797"/>
                </a:cubicBezTo>
                <a:cubicBezTo>
                  <a:pt x="2262465" y="2606396"/>
                  <a:pt x="2265859" y="2600841"/>
                  <a:pt x="2275734" y="2594977"/>
                </a:cubicBezTo>
                <a:cubicBezTo>
                  <a:pt x="2285609" y="2589114"/>
                  <a:pt x="2293171" y="2584948"/>
                  <a:pt x="2298262" y="2582635"/>
                </a:cubicBezTo>
                <a:lnTo>
                  <a:pt x="2269718" y="2568284"/>
                </a:lnTo>
                <a:cubicBezTo>
                  <a:pt x="2256755" y="2574148"/>
                  <a:pt x="2243949" y="2579393"/>
                  <a:pt x="2231143" y="2585565"/>
                </a:cubicBezTo>
                <a:lnTo>
                  <a:pt x="2177393" y="2595913"/>
                </a:lnTo>
                <a:lnTo>
                  <a:pt x="2148285" y="2613804"/>
                </a:lnTo>
                <a:cubicBezTo>
                  <a:pt x="2130387" y="2615963"/>
                  <a:pt x="2111715" y="2619512"/>
                  <a:pt x="2093817" y="2625992"/>
                </a:cubicBezTo>
                <a:cubicBezTo>
                  <a:pt x="2075764" y="2632473"/>
                  <a:pt x="2059410" y="2636640"/>
                  <a:pt x="2044751" y="2638491"/>
                </a:cubicBezTo>
                <a:lnTo>
                  <a:pt x="2039967" y="2634325"/>
                </a:lnTo>
                <a:lnTo>
                  <a:pt x="2032715" y="2641731"/>
                </a:lnTo>
                <a:lnTo>
                  <a:pt x="2019059" y="2645703"/>
                </a:lnTo>
                <a:lnTo>
                  <a:pt x="2024693" y="2652839"/>
                </a:lnTo>
                <a:cubicBezTo>
                  <a:pt x="2021915" y="2659011"/>
                  <a:pt x="2017287" y="2661480"/>
                  <a:pt x="2011115" y="2660399"/>
                </a:cubicBezTo>
                <a:cubicBezTo>
                  <a:pt x="2009879" y="2659011"/>
                  <a:pt x="2007874" y="2657776"/>
                  <a:pt x="2005405" y="2656698"/>
                </a:cubicBezTo>
                <a:cubicBezTo>
                  <a:pt x="2002782" y="2655771"/>
                  <a:pt x="1999696" y="2656234"/>
                  <a:pt x="1996147" y="2658394"/>
                </a:cubicBezTo>
                <a:cubicBezTo>
                  <a:pt x="1992599" y="2661018"/>
                  <a:pt x="1989975" y="2665029"/>
                  <a:pt x="1988123" y="2670737"/>
                </a:cubicBezTo>
                <a:cubicBezTo>
                  <a:pt x="1986272" y="2676292"/>
                  <a:pt x="1984884" y="2681693"/>
                  <a:pt x="1983959" y="2686630"/>
                </a:cubicBezTo>
                <a:cubicBezTo>
                  <a:pt x="1976089" y="2691105"/>
                  <a:pt x="1961740" y="2696813"/>
                  <a:pt x="1940600" y="2703448"/>
                </a:cubicBezTo>
                <a:cubicBezTo>
                  <a:pt x="1919615" y="2710084"/>
                  <a:pt x="1906500" y="2712706"/>
                  <a:pt x="1901255" y="2711627"/>
                </a:cubicBezTo>
                <a:cubicBezTo>
                  <a:pt x="1889219" y="2720730"/>
                  <a:pt x="1880425" y="2725823"/>
                  <a:pt x="1874716" y="2726902"/>
                </a:cubicBezTo>
                <a:cubicBezTo>
                  <a:pt x="1869006" y="2727982"/>
                  <a:pt x="1861755" y="2724742"/>
                  <a:pt x="1852959" y="2717336"/>
                </a:cubicBezTo>
                <a:lnTo>
                  <a:pt x="1812687" y="2746035"/>
                </a:lnTo>
                <a:lnTo>
                  <a:pt x="1812133" y="2719808"/>
                </a:lnTo>
                <a:lnTo>
                  <a:pt x="1803120" y="2725977"/>
                </a:lnTo>
                <a:lnTo>
                  <a:pt x="1805281" y="2728292"/>
                </a:lnTo>
                <a:cubicBezTo>
                  <a:pt x="1805127" y="2733229"/>
                  <a:pt x="1801732" y="2734773"/>
                  <a:pt x="1794943" y="2732612"/>
                </a:cubicBezTo>
                <a:lnTo>
                  <a:pt x="1790623" y="2727984"/>
                </a:lnTo>
                <a:lnTo>
                  <a:pt x="1782413" y="2726819"/>
                </a:lnTo>
                <a:lnTo>
                  <a:pt x="1775502" y="2740017"/>
                </a:lnTo>
                <a:cubicBezTo>
                  <a:pt x="1766862" y="2743951"/>
                  <a:pt x="1754056" y="2749467"/>
                  <a:pt x="1736968" y="2756681"/>
                </a:cubicBezTo>
                <a:lnTo>
                  <a:pt x="1698073" y="2772940"/>
                </a:lnTo>
                <a:lnTo>
                  <a:pt x="1693260" y="2787234"/>
                </a:lnTo>
                <a:cubicBezTo>
                  <a:pt x="1696193" y="2789703"/>
                  <a:pt x="1696656" y="2792016"/>
                  <a:pt x="1694495" y="2794177"/>
                </a:cubicBezTo>
                <a:cubicBezTo>
                  <a:pt x="1691255" y="2796182"/>
                  <a:pt x="1687088" y="2797571"/>
                  <a:pt x="1681997" y="2798034"/>
                </a:cubicBezTo>
                <a:cubicBezTo>
                  <a:pt x="1676906" y="2798497"/>
                  <a:pt x="1672431" y="2798034"/>
                  <a:pt x="1668573" y="2796646"/>
                </a:cubicBezTo>
                <a:cubicBezTo>
                  <a:pt x="1663945" y="2799886"/>
                  <a:pt x="1659315" y="2802047"/>
                  <a:pt x="1654224" y="2802354"/>
                </a:cubicBezTo>
                <a:cubicBezTo>
                  <a:pt x="1649132" y="2802818"/>
                  <a:pt x="1644502" y="2800657"/>
                  <a:pt x="1640338" y="2795719"/>
                </a:cubicBezTo>
                <a:lnTo>
                  <a:pt x="1639396" y="2794543"/>
                </a:lnTo>
                <a:lnTo>
                  <a:pt x="1607165" y="2805189"/>
                </a:lnTo>
                <a:lnTo>
                  <a:pt x="1600303" y="2805306"/>
                </a:lnTo>
                <a:lnTo>
                  <a:pt x="1598830" y="2806058"/>
                </a:lnTo>
                <a:lnTo>
                  <a:pt x="1553601" y="2811431"/>
                </a:lnTo>
                <a:lnTo>
                  <a:pt x="1525077" y="2825035"/>
                </a:lnTo>
                <a:cubicBezTo>
                  <a:pt x="1505944" y="2832597"/>
                  <a:pt x="1493137" y="2835373"/>
                  <a:pt x="1486811" y="2833368"/>
                </a:cubicBezTo>
                <a:cubicBezTo>
                  <a:pt x="1485886" y="2831980"/>
                  <a:pt x="1486965" y="2829972"/>
                  <a:pt x="1490051" y="2827350"/>
                </a:cubicBezTo>
                <a:cubicBezTo>
                  <a:pt x="1493292" y="2824727"/>
                  <a:pt x="1494988" y="2823183"/>
                  <a:pt x="1495606" y="2822876"/>
                </a:cubicBezTo>
                <a:lnTo>
                  <a:pt x="1489218" y="2813804"/>
                </a:lnTo>
                <a:lnTo>
                  <a:pt x="1467678" y="2819945"/>
                </a:lnTo>
                <a:lnTo>
                  <a:pt x="1462946" y="2820433"/>
                </a:lnTo>
                <a:lnTo>
                  <a:pt x="1456569" y="2850649"/>
                </a:lnTo>
                <a:cubicBezTo>
                  <a:pt x="1434813" y="2865616"/>
                  <a:pt x="1411977" y="2877034"/>
                  <a:pt x="1388678" y="2884748"/>
                </a:cubicBezTo>
                <a:cubicBezTo>
                  <a:pt x="1365534" y="2892618"/>
                  <a:pt x="1341000" y="2898636"/>
                  <a:pt x="1315696" y="2903110"/>
                </a:cubicBezTo>
                <a:cubicBezTo>
                  <a:pt x="1310141" y="2907894"/>
                  <a:pt x="1300883" y="2917769"/>
                  <a:pt x="1287305" y="2932580"/>
                </a:cubicBezTo>
                <a:cubicBezTo>
                  <a:pt x="1273881" y="2947394"/>
                  <a:pt x="1264005" y="2954337"/>
                  <a:pt x="1258143" y="2953257"/>
                </a:cubicBezTo>
                <a:cubicBezTo>
                  <a:pt x="1253977" y="2950171"/>
                  <a:pt x="1251816" y="2946314"/>
                  <a:pt x="1251971" y="2941839"/>
                </a:cubicBezTo>
                <a:cubicBezTo>
                  <a:pt x="1252125" y="2937364"/>
                  <a:pt x="1252896" y="2932735"/>
                  <a:pt x="1254440" y="2927798"/>
                </a:cubicBezTo>
                <a:cubicBezTo>
                  <a:pt x="1239010" y="2937673"/>
                  <a:pt x="1220956" y="2947239"/>
                  <a:pt x="1200281" y="2956496"/>
                </a:cubicBezTo>
                <a:cubicBezTo>
                  <a:pt x="1179760" y="2965754"/>
                  <a:pt x="1160781" y="2971772"/>
                  <a:pt x="1143036" y="2974395"/>
                </a:cubicBezTo>
                <a:cubicBezTo>
                  <a:pt x="1149825" y="2963903"/>
                  <a:pt x="1156614" y="2953257"/>
                  <a:pt x="1163096" y="2942610"/>
                </a:cubicBezTo>
                <a:lnTo>
                  <a:pt x="1214013" y="2921934"/>
                </a:lnTo>
                <a:cubicBezTo>
                  <a:pt x="1214477" y="2919311"/>
                  <a:pt x="1214630" y="2916688"/>
                  <a:pt x="1214784" y="2913910"/>
                </a:cubicBezTo>
                <a:cubicBezTo>
                  <a:pt x="1214938" y="2910980"/>
                  <a:pt x="1216019" y="2908973"/>
                  <a:pt x="1217870" y="2907431"/>
                </a:cubicBezTo>
                <a:cubicBezTo>
                  <a:pt x="1222654" y="2905270"/>
                  <a:pt x="1228055" y="2905887"/>
                  <a:pt x="1234380" y="2909282"/>
                </a:cubicBezTo>
                <a:cubicBezTo>
                  <a:pt x="1240706" y="2912522"/>
                  <a:pt x="1244873" y="2914991"/>
                  <a:pt x="1246878" y="2916688"/>
                </a:cubicBezTo>
                <a:cubicBezTo>
                  <a:pt x="1260148" y="2908665"/>
                  <a:pt x="1274498" y="2900949"/>
                  <a:pt x="1291625" y="2894470"/>
                </a:cubicBezTo>
                <a:cubicBezTo>
                  <a:pt x="1308597" y="2887834"/>
                  <a:pt x="1325571" y="2881970"/>
                  <a:pt x="1342543" y="2876879"/>
                </a:cubicBezTo>
                <a:cubicBezTo>
                  <a:pt x="1344858" y="2875181"/>
                  <a:pt x="1347636" y="2872559"/>
                  <a:pt x="1350875" y="2868702"/>
                </a:cubicBezTo>
                <a:cubicBezTo>
                  <a:pt x="1354115" y="2864844"/>
                  <a:pt x="1356121" y="2861605"/>
                  <a:pt x="1356893" y="2858980"/>
                </a:cubicBezTo>
                <a:lnTo>
                  <a:pt x="1299803" y="2869319"/>
                </a:lnTo>
                <a:lnTo>
                  <a:pt x="1281133" y="2861759"/>
                </a:lnTo>
                <a:cubicBezTo>
                  <a:pt x="1262308" y="2874566"/>
                  <a:pt x="1243175" y="2887371"/>
                  <a:pt x="1223425" y="2899870"/>
                </a:cubicBezTo>
                <a:cubicBezTo>
                  <a:pt x="1200898" y="2900024"/>
                  <a:pt x="1174205" y="2905116"/>
                  <a:pt x="1142573" y="2914374"/>
                </a:cubicBezTo>
                <a:cubicBezTo>
                  <a:pt x="1110479" y="2923324"/>
                  <a:pt x="1084713" y="2931655"/>
                  <a:pt x="1064807" y="2939524"/>
                </a:cubicBezTo>
                <a:cubicBezTo>
                  <a:pt x="1056166" y="2944153"/>
                  <a:pt x="1046909" y="2947085"/>
                  <a:pt x="1037034" y="2948165"/>
                </a:cubicBezTo>
                <a:cubicBezTo>
                  <a:pt x="1027158" y="2949244"/>
                  <a:pt x="1017439" y="2952176"/>
                  <a:pt x="1007564" y="2956806"/>
                </a:cubicBezTo>
                <a:cubicBezTo>
                  <a:pt x="991671" y="2961434"/>
                  <a:pt x="974853" y="2966218"/>
                  <a:pt x="957571" y="2970692"/>
                </a:cubicBezTo>
                <a:lnTo>
                  <a:pt x="960657" y="2973007"/>
                </a:lnTo>
                <a:cubicBezTo>
                  <a:pt x="949856" y="2977481"/>
                  <a:pt x="938593" y="2980259"/>
                  <a:pt x="926712" y="2981030"/>
                </a:cubicBezTo>
                <a:cubicBezTo>
                  <a:pt x="914985" y="2981801"/>
                  <a:pt x="902949" y="2984270"/>
                  <a:pt x="890915" y="2988283"/>
                </a:cubicBezTo>
                <a:cubicBezTo>
                  <a:pt x="881502" y="2991986"/>
                  <a:pt x="872707" y="2994762"/>
                  <a:pt x="863603" y="2996306"/>
                </a:cubicBezTo>
                <a:cubicBezTo>
                  <a:pt x="854501" y="2997848"/>
                  <a:pt x="846785" y="2996306"/>
                  <a:pt x="839996" y="2991522"/>
                </a:cubicBezTo>
                <a:cubicBezTo>
                  <a:pt x="821326" y="2997848"/>
                  <a:pt x="806977" y="3000472"/>
                  <a:pt x="798644" y="3000472"/>
                </a:cubicBezTo>
                <a:cubicBezTo>
                  <a:pt x="790003" y="3000317"/>
                  <a:pt x="781209" y="2996152"/>
                  <a:pt x="772568" y="2988129"/>
                </a:cubicBezTo>
                <a:cubicBezTo>
                  <a:pt x="746337" y="2993683"/>
                  <a:pt x="718873" y="2997848"/>
                  <a:pt x="690019" y="3000317"/>
                </a:cubicBezTo>
                <a:lnTo>
                  <a:pt x="689865" y="2983189"/>
                </a:lnTo>
                <a:cubicBezTo>
                  <a:pt x="646969" y="2979332"/>
                  <a:pt x="604539" y="2972389"/>
                  <a:pt x="564112" y="2961126"/>
                </a:cubicBezTo>
                <a:lnTo>
                  <a:pt x="553620" y="2966835"/>
                </a:lnTo>
                <a:cubicBezTo>
                  <a:pt x="542820" y="2960817"/>
                  <a:pt x="531710" y="2955262"/>
                  <a:pt x="521526" y="2948628"/>
                </a:cubicBezTo>
                <a:lnTo>
                  <a:pt x="487580" y="2935204"/>
                </a:lnTo>
                <a:cubicBezTo>
                  <a:pt x="472151" y="2935667"/>
                  <a:pt x="457338" y="2934895"/>
                  <a:pt x="441754" y="2934278"/>
                </a:cubicBezTo>
                <a:cubicBezTo>
                  <a:pt x="421233" y="2927798"/>
                  <a:pt x="402100" y="2919465"/>
                  <a:pt x="382350" y="2911442"/>
                </a:cubicBezTo>
                <a:cubicBezTo>
                  <a:pt x="376178" y="2900642"/>
                  <a:pt x="365840" y="2891074"/>
                  <a:pt x="349484" y="2883514"/>
                </a:cubicBezTo>
                <a:cubicBezTo>
                  <a:pt x="332975" y="2876108"/>
                  <a:pt x="321866" y="2861605"/>
                  <a:pt x="316311" y="2841855"/>
                </a:cubicBezTo>
                <a:cubicBezTo>
                  <a:pt x="327111" y="2847254"/>
                  <a:pt x="337603" y="2852655"/>
                  <a:pt x="348713" y="2857438"/>
                </a:cubicBezTo>
                <a:cubicBezTo>
                  <a:pt x="345473" y="2852501"/>
                  <a:pt x="342541" y="2847100"/>
                  <a:pt x="339609" y="2842008"/>
                </a:cubicBezTo>
                <a:cubicBezTo>
                  <a:pt x="330351" y="2834910"/>
                  <a:pt x="313225" y="2823956"/>
                  <a:pt x="292085" y="2806058"/>
                </a:cubicBezTo>
                <a:cubicBezTo>
                  <a:pt x="270329" y="2788621"/>
                  <a:pt x="259066" y="2776894"/>
                  <a:pt x="256597" y="2772728"/>
                </a:cubicBezTo>
                <a:cubicBezTo>
                  <a:pt x="257061" y="2771032"/>
                  <a:pt x="258912" y="2771185"/>
                  <a:pt x="262306" y="2772883"/>
                </a:cubicBezTo>
                <a:cubicBezTo>
                  <a:pt x="265546" y="2774581"/>
                  <a:pt x="267553" y="2775660"/>
                  <a:pt x="268015" y="2776123"/>
                </a:cubicBezTo>
                <a:cubicBezTo>
                  <a:pt x="268478" y="2765167"/>
                  <a:pt x="273569" y="2764550"/>
                  <a:pt x="283290" y="2773654"/>
                </a:cubicBezTo>
                <a:cubicBezTo>
                  <a:pt x="293475" y="2782449"/>
                  <a:pt x="302423" y="2791399"/>
                  <a:pt x="309983" y="2800501"/>
                </a:cubicBezTo>
                <a:cubicBezTo>
                  <a:pt x="327265" y="2805131"/>
                  <a:pt x="345473" y="2808371"/>
                  <a:pt x="362754" y="2811612"/>
                </a:cubicBezTo>
                <a:cubicBezTo>
                  <a:pt x="377874" y="2823801"/>
                  <a:pt x="394385" y="2834756"/>
                  <a:pt x="410432" y="2846019"/>
                </a:cubicBezTo>
                <a:lnTo>
                  <a:pt x="422312" y="2825035"/>
                </a:lnTo>
                <a:cubicBezTo>
                  <a:pt x="401483" y="2815933"/>
                  <a:pt x="380960" y="2804050"/>
                  <a:pt x="363988" y="2787850"/>
                </a:cubicBezTo>
                <a:cubicBezTo>
                  <a:pt x="346244" y="2772420"/>
                  <a:pt x="327574" y="2757298"/>
                  <a:pt x="305509" y="2743566"/>
                </a:cubicBezTo>
                <a:cubicBezTo>
                  <a:pt x="282673" y="2717798"/>
                  <a:pt x="260918" y="2691414"/>
                  <a:pt x="240704" y="2663948"/>
                </a:cubicBezTo>
                <a:cubicBezTo>
                  <a:pt x="220491" y="2636329"/>
                  <a:pt x="202592" y="2608711"/>
                  <a:pt x="187472" y="2580474"/>
                </a:cubicBezTo>
                <a:cubicBezTo>
                  <a:pt x="182535" y="2573994"/>
                  <a:pt x="176670" y="2566124"/>
                  <a:pt x="170499" y="2556713"/>
                </a:cubicBezTo>
                <a:cubicBezTo>
                  <a:pt x="164481" y="2546992"/>
                  <a:pt x="158001" y="2536036"/>
                  <a:pt x="150904" y="2523538"/>
                </a:cubicBezTo>
                <a:cubicBezTo>
                  <a:pt x="137787" y="2497924"/>
                  <a:pt x="132233" y="2478947"/>
                  <a:pt x="135319" y="2467991"/>
                </a:cubicBezTo>
                <a:cubicBezTo>
                  <a:pt x="132388" y="2464442"/>
                  <a:pt x="126524" y="2458887"/>
                  <a:pt x="117730" y="2450710"/>
                </a:cubicBezTo>
                <a:cubicBezTo>
                  <a:pt x="108780" y="2442533"/>
                  <a:pt x="103998" y="2437903"/>
                  <a:pt x="102917" y="2436822"/>
                </a:cubicBezTo>
                <a:cubicBezTo>
                  <a:pt x="102300" y="2439137"/>
                  <a:pt x="103380" y="2442994"/>
                  <a:pt x="106311" y="2447932"/>
                </a:cubicBezTo>
                <a:cubicBezTo>
                  <a:pt x="109089" y="2452869"/>
                  <a:pt x="110787" y="2455647"/>
                  <a:pt x="111248" y="2456265"/>
                </a:cubicBezTo>
                <a:cubicBezTo>
                  <a:pt x="115107" y="2466601"/>
                  <a:pt x="118655" y="2476940"/>
                  <a:pt x="122975" y="2487432"/>
                </a:cubicBezTo>
                <a:lnTo>
                  <a:pt x="136091" y="2519218"/>
                </a:lnTo>
                <a:cubicBezTo>
                  <a:pt x="140412" y="2529864"/>
                  <a:pt x="145657" y="2540047"/>
                  <a:pt x="150287" y="2550541"/>
                </a:cubicBezTo>
                <a:cubicBezTo>
                  <a:pt x="155069" y="2561033"/>
                  <a:pt x="159852" y="2571525"/>
                  <a:pt x="165253" y="2581708"/>
                </a:cubicBezTo>
                <a:cubicBezTo>
                  <a:pt x="185467" y="2623369"/>
                  <a:pt x="214011" y="2658703"/>
                  <a:pt x="246568" y="2687248"/>
                </a:cubicBezTo>
                <a:lnTo>
                  <a:pt x="245334" y="2707461"/>
                </a:lnTo>
                <a:cubicBezTo>
                  <a:pt x="245488" y="2717182"/>
                  <a:pt x="243944" y="2727211"/>
                  <a:pt x="240858" y="2737857"/>
                </a:cubicBezTo>
                <a:cubicBezTo>
                  <a:pt x="237928" y="2748503"/>
                  <a:pt x="229749" y="2749738"/>
                  <a:pt x="216326" y="2740943"/>
                </a:cubicBezTo>
                <a:cubicBezTo>
                  <a:pt x="203673" y="2731222"/>
                  <a:pt x="191021" y="2720576"/>
                  <a:pt x="179602" y="2708232"/>
                </a:cubicBezTo>
                <a:cubicBezTo>
                  <a:pt x="168030" y="2696042"/>
                  <a:pt x="156459" y="2682927"/>
                  <a:pt x="146428" y="2668269"/>
                </a:cubicBezTo>
                <a:cubicBezTo>
                  <a:pt x="136091" y="2653765"/>
                  <a:pt x="126524" y="2639261"/>
                  <a:pt x="118347" y="2624294"/>
                </a:cubicBezTo>
                <a:cubicBezTo>
                  <a:pt x="110014" y="2609482"/>
                  <a:pt x="102300" y="2594823"/>
                  <a:pt x="96128" y="2579703"/>
                </a:cubicBezTo>
                <a:cubicBezTo>
                  <a:pt x="85326" y="2567049"/>
                  <a:pt x="75143" y="2557174"/>
                  <a:pt x="66193" y="2549460"/>
                </a:cubicBezTo>
                <a:cubicBezTo>
                  <a:pt x="57091" y="2541900"/>
                  <a:pt x="47370" y="2531099"/>
                  <a:pt x="37341" y="2517057"/>
                </a:cubicBezTo>
                <a:lnTo>
                  <a:pt x="55701" y="2501473"/>
                </a:lnTo>
                <a:cubicBezTo>
                  <a:pt x="44284" y="2484038"/>
                  <a:pt x="32403" y="2463208"/>
                  <a:pt x="22219" y="2439137"/>
                </a:cubicBezTo>
                <a:cubicBezTo>
                  <a:pt x="16664" y="2427103"/>
                  <a:pt x="12344" y="2414757"/>
                  <a:pt x="8795" y="2402260"/>
                </a:cubicBezTo>
                <a:cubicBezTo>
                  <a:pt x="5247" y="2389608"/>
                  <a:pt x="1698" y="2376801"/>
                  <a:pt x="0" y="2363994"/>
                </a:cubicBezTo>
                <a:cubicBezTo>
                  <a:pt x="9721" y="2372635"/>
                  <a:pt x="20060" y="2380814"/>
                  <a:pt x="30396" y="2388837"/>
                </a:cubicBezTo>
                <a:cubicBezTo>
                  <a:pt x="36878" y="2410129"/>
                  <a:pt x="44747" y="2431268"/>
                  <a:pt x="52925" y="2452252"/>
                </a:cubicBezTo>
                <a:cubicBezTo>
                  <a:pt x="55547" y="2453025"/>
                  <a:pt x="58325" y="2453642"/>
                  <a:pt x="61256" y="2453950"/>
                </a:cubicBezTo>
                <a:cubicBezTo>
                  <a:pt x="64188" y="2454259"/>
                  <a:pt x="66503" y="2455647"/>
                  <a:pt x="68354" y="2458270"/>
                </a:cubicBezTo>
                <a:cubicBezTo>
                  <a:pt x="71440" y="2464442"/>
                  <a:pt x="72058" y="2470923"/>
                  <a:pt x="70206" y="2477866"/>
                </a:cubicBezTo>
                <a:cubicBezTo>
                  <a:pt x="68354" y="2484809"/>
                  <a:pt x="66811" y="2489593"/>
                  <a:pt x="65576" y="2491906"/>
                </a:cubicBezTo>
                <a:cubicBezTo>
                  <a:pt x="74063" y="2511658"/>
                  <a:pt x="85019" y="2532179"/>
                  <a:pt x="95201" y="2551775"/>
                </a:cubicBezTo>
                <a:cubicBezTo>
                  <a:pt x="106466" y="2570906"/>
                  <a:pt x="117266" y="2590503"/>
                  <a:pt x="129920" y="2608557"/>
                </a:cubicBezTo>
                <a:lnTo>
                  <a:pt x="149360" y="2624448"/>
                </a:lnTo>
                <a:cubicBezTo>
                  <a:pt x="158155" y="2627226"/>
                  <a:pt x="167413" y="2629541"/>
                  <a:pt x="176363" y="2631854"/>
                </a:cubicBezTo>
                <a:cubicBezTo>
                  <a:pt x="169264" y="2617659"/>
                  <a:pt x="163402" y="2602846"/>
                  <a:pt x="157384" y="2588343"/>
                </a:cubicBezTo>
                <a:cubicBezTo>
                  <a:pt x="149514" y="2579085"/>
                  <a:pt x="142263" y="2569364"/>
                  <a:pt x="135165" y="2559335"/>
                </a:cubicBezTo>
                <a:cubicBezTo>
                  <a:pt x="128222" y="2549305"/>
                  <a:pt x="120662" y="2539585"/>
                  <a:pt x="114180" y="2529093"/>
                </a:cubicBezTo>
                <a:lnTo>
                  <a:pt x="94430" y="2497461"/>
                </a:lnTo>
                <a:cubicBezTo>
                  <a:pt x="88258" y="2486969"/>
                  <a:pt x="82704" y="2476476"/>
                  <a:pt x="76841" y="2465830"/>
                </a:cubicBezTo>
                <a:cubicBezTo>
                  <a:pt x="72211" y="2438983"/>
                  <a:pt x="64959" y="2406889"/>
                  <a:pt x="56318" y="2369241"/>
                </a:cubicBezTo>
                <a:cubicBezTo>
                  <a:pt x="52307" y="2350416"/>
                  <a:pt x="48604" y="2333134"/>
                  <a:pt x="45209" y="2317241"/>
                </a:cubicBezTo>
                <a:cubicBezTo>
                  <a:pt x="42432" y="2301504"/>
                  <a:pt x="39346" y="2287155"/>
                  <a:pt x="36568" y="2274347"/>
                </a:cubicBezTo>
                <a:cubicBezTo>
                  <a:pt x="30089" y="2253672"/>
                  <a:pt x="24997" y="2231298"/>
                  <a:pt x="23607" y="2208308"/>
                </a:cubicBezTo>
                <a:cubicBezTo>
                  <a:pt x="21602" y="2185163"/>
                  <a:pt x="20677" y="2161865"/>
                  <a:pt x="19287" y="2138102"/>
                </a:cubicBezTo>
                <a:cubicBezTo>
                  <a:pt x="27928" y="2100917"/>
                  <a:pt x="36724" y="2062961"/>
                  <a:pt x="45672" y="2023768"/>
                </a:cubicBezTo>
                <a:cubicBezTo>
                  <a:pt x="49068" y="1979640"/>
                  <a:pt x="54930" y="1936127"/>
                  <a:pt x="62954" y="1893078"/>
                </a:cubicBezTo>
                <a:cubicBezTo>
                  <a:pt x="65115" y="1892307"/>
                  <a:pt x="67737" y="1890455"/>
                  <a:pt x="71131" y="1887523"/>
                </a:cubicBezTo>
                <a:cubicBezTo>
                  <a:pt x="74372" y="1884747"/>
                  <a:pt x="76378" y="1880426"/>
                  <a:pt x="76841" y="1874716"/>
                </a:cubicBezTo>
                <a:cubicBezTo>
                  <a:pt x="76532" y="1871786"/>
                  <a:pt x="74834" y="1868854"/>
                  <a:pt x="71594" y="1865921"/>
                </a:cubicBezTo>
                <a:cubicBezTo>
                  <a:pt x="68508" y="1862836"/>
                  <a:pt x="65886" y="1860367"/>
                  <a:pt x="63880" y="1858207"/>
                </a:cubicBezTo>
                <a:cubicBezTo>
                  <a:pt x="76995" y="1840463"/>
                  <a:pt x="90264" y="1822874"/>
                  <a:pt x="104151" y="1806671"/>
                </a:cubicBezTo>
                <a:lnTo>
                  <a:pt x="128530" y="1797106"/>
                </a:lnTo>
                <a:cubicBezTo>
                  <a:pt x="126061" y="1817627"/>
                  <a:pt x="122821" y="1838303"/>
                  <a:pt x="118655" y="1859132"/>
                </a:cubicBezTo>
                <a:cubicBezTo>
                  <a:pt x="114644" y="1879809"/>
                  <a:pt x="113873" y="1908508"/>
                  <a:pt x="117730" y="1944151"/>
                </a:cubicBezTo>
                <a:lnTo>
                  <a:pt x="133721" y="1896805"/>
                </a:lnTo>
                <a:lnTo>
                  <a:pt x="128839" y="1862528"/>
                </a:lnTo>
                <a:lnTo>
                  <a:pt x="140370" y="1871624"/>
                </a:lnTo>
                <a:lnTo>
                  <a:pt x="149977" y="1825804"/>
                </a:lnTo>
                <a:lnTo>
                  <a:pt x="178898" y="1779447"/>
                </a:lnTo>
                <a:lnTo>
                  <a:pt x="178676" y="1774887"/>
                </a:lnTo>
                <a:cubicBezTo>
                  <a:pt x="180220" y="1766402"/>
                  <a:pt x="180066" y="1757915"/>
                  <a:pt x="178214" y="1749120"/>
                </a:cubicBezTo>
                <a:cubicBezTo>
                  <a:pt x="178059" y="1735387"/>
                  <a:pt x="178522" y="1721501"/>
                  <a:pt x="178831" y="1707613"/>
                </a:cubicBezTo>
                <a:lnTo>
                  <a:pt x="175745" y="1709311"/>
                </a:lnTo>
                <a:cubicBezTo>
                  <a:pt x="174356" y="1700362"/>
                  <a:pt x="175282" y="1691258"/>
                  <a:pt x="177751" y="1682772"/>
                </a:cubicBezTo>
                <a:cubicBezTo>
                  <a:pt x="180374" y="1674285"/>
                  <a:pt x="180837" y="1665336"/>
                  <a:pt x="180527" y="1656232"/>
                </a:cubicBezTo>
                <a:cubicBezTo>
                  <a:pt x="179449" y="1649135"/>
                  <a:pt x="179293" y="1642500"/>
                  <a:pt x="180066" y="1636328"/>
                </a:cubicBezTo>
                <a:cubicBezTo>
                  <a:pt x="180837" y="1630156"/>
                  <a:pt x="184231" y="1625527"/>
                  <a:pt x="190403" y="1622596"/>
                </a:cubicBezTo>
                <a:cubicBezTo>
                  <a:pt x="188551" y="1609018"/>
                  <a:pt x="189478" y="1600222"/>
                  <a:pt x="191175" y="1595131"/>
                </a:cubicBezTo>
                <a:cubicBezTo>
                  <a:pt x="193027" y="1590193"/>
                  <a:pt x="198735" y="1586182"/>
                  <a:pt x="208147" y="1583250"/>
                </a:cubicBezTo>
                <a:cubicBezTo>
                  <a:pt x="207222" y="1566432"/>
                  <a:pt x="207684" y="1550385"/>
                  <a:pt x="207839" y="1533721"/>
                </a:cubicBezTo>
                <a:lnTo>
                  <a:pt x="224348" y="1538195"/>
                </a:lnTo>
                <a:cubicBezTo>
                  <a:pt x="227743" y="1526776"/>
                  <a:pt x="231754" y="1516130"/>
                  <a:pt x="235613" y="1505330"/>
                </a:cubicBezTo>
                <a:cubicBezTo>
                  <a:pt x="239470" y="1494529"/>
                  <a:pt x="243327" y="1483573"/>
                  <a:pt x="247801" y="1473544"/>
                </a:cubicBezTo>
                <a:lnTo>
                  <a:pt x="241939" y="1466138"/>
                </a:lnTo>
                <a:lnTo>
                  <a:pt x="256751" y="1451633"/>
                </a:lnTo>
                <a:cubicBezTo>
                  <a:pt x="259683" y="1445771"/>
                  <a:pt x="262460" y="1440062"/>
                  <a:pt x="265546" y="1434507"/>
                </a:cubicBezTo>
                <a:lnTo>
                  <a:pt x="259528" y="1406734"/>
                </a:lnTo>
                <a:cubicBezTo>
                  <a:pt x="262152" y="1395470"/>
                  <a:pt x="265238" y="1384978"/>
                  <a:pt x="268324" y="1374330"/>
                </a:cubicBezTo>
                <a:cubicBezTo>
                  <a:pt x="276809" y="1372788"/>
                  <a:pt x="282210" y="1367387"/>
                  <a:pt x="284679" y="1358130"/>
                </a:cubicBezTo>
                <a:cubicBezTo>
                  <a:pt x="287147" y="1349181"/>
                  <a:pt x="296098" y="1344244"/>
                  <a:pt x="311064" y="1343471"/>
                </a:cubicBezTo>
                <a:lnTo>
                  <a:pt x="307207" y="1362296"/>
                </a:lnTo>
                <a:lnTo>
                  <a:pt x="317853" y="1358901"/>
                </a:lnTo>
                <a:cubicBezTo>
                  <a:pt x="320939" y="1353809"/>
                  <a:pt x="326184" y="1344861"/>
                  <a:pt x="333437" y="1332517"/>
                </a:cubicBezTo>
                <a:cubicBezTo>
                  <a:pt x="340689" y="1320481"/>
                  <a:pt x="345627" y="1313846"/>
                  <a:pt x="347941" y="1312457"/>
                </a:cubicBezTo>
                <a:cubicBezTo>
                  <a:pt x="349484" y="1312921"/>
                  <a:pt x="350101" y="1314155"/>
                  <a:pt x="349947" y="1316314"/>
                </a:cubicBezTo>
                <a:cubicBezTo>
                  <a:pt x="349793" y="1318475"/>
                  <a:pt x="349638" y="1319710"/>
                  <a:pt x="349484" y="1320018"/>
                </a:cubicBezTo>
                <a:cubicBezTo>
                  <a:pt x="358278" y="1321408"/>
                  <a:pt x="360747" y="1325111"/>
                  <a:pt x="357044" y="1330819"/>
                </a:cubicBezTo>
                <a:cubicBezTo>
                  <a:pt x="353341" y="1336528"/>
                  <a:pt x="348866" y="1341311"/>
                  <a:pt x="343929" y="1345169"/>
                </a:cubicBezTo>
                <a:lnTo>
                  <a:pt x="350410" y="1378960"/>
                </a:lnTo>
                <a:cubicBezTo>
                  <a:pt x="344392" y="1386984"/>
                  <a:pt x="338374" y="1395470"/>
                  <a:pt x="332666" y="1404419"/>
                </a:cubicBezTo>
                <a:lnTo>
                  <a:pt x="353958" y="1415838"/>
                </a:lnTo>
                <a:cubicBezTo>
                  <a:pt x="356736" y="1403338"/>
                  <a:pt x="362599" y="1392692"/>
                  <a:pt x="371085" y="1383280"/>
                </a:cubicBezTo>
                <a:cubicBezTo>
                  <a:pt x="379572" y="1373869"/>
                  <a:pt x="385590" y="1362759"/>
                  <a:pt x="389447" y="1349489"/>
                </a:cubicBezTo>
                <a:cubicBezTo>
                  <a:pt x="402099" y="1336220"/>
                  <a:pt x="414289" y="1323876"/>
                  <a:pt x="426015" y="1310606"/>
                </a:cubicBezTo>
                <a:cubicBezTo>
                  <a:pt x="437896" y="1297954"/>
                  <a:pt x="449315" y="1285455"/>
                  <a:pt x="460424" y="1274346"/>
                </a:cubicBezTo>
                <a:cubicBezTo>
                  <a:pt x="464127" y="1266939"/>
                  <a:pt x="469836" y="1257374"/>
                  <a:pt x="477859" y="1246264"/>
                </a:cubicBezTo>
                <a:cubicBezTo>
                  <a:pt x="485883" y="1235155"/>
                  <a:pt x="493906" y="1229908"/>
                  <a:pt x="501930" y="1230679"/>
                </a:cubicBezTo>
                <a:cubicBezTo>
                  <a:pt x="502084" y="1228210"/>
                  <a:pt x="501776" y="1223428"/>
                  <a:pt x="501005" y="1216022"/>
                </a:cubicBezTo>
                <a:cubicBezTo>
                  <a:pt x="500232" y="1208616"/>
                  <a:pt x="499770" y="1204449"/>
                  <a:pt x="499615" y="1203524"/>
                </a:cubicBezTo>
                <a:cubicBezTo>
                  <a:pt x="498073" y="1203524"/>
                  <a:pt x="496684" y="1204757"/>
                  <a:pt x="495604" y="1207381"/>
                </a:cubicBezTo>
                <a:cubicBezTo>
                  <a:pt x="494523" y="1210004"/>
                  <a:pt x="493906" y="1211392"/>
                  <a:pt x="493906" y="1211855"/>
                </a:cubicBezTo>
                <a:cubicBezTo>
                  <a:pt x="480174" y="1227749"/>
                  <a:pt x="464898" y="1243178"/>
                  <a:pt x="448080" y="1258454"/>
                </a:cubicBezTo>
                <a:cubicBezTo>
                  <a:pt x="431262" y="1273574"/>
                  <a:pt x="418763" y="1292244"/>
                  <a:pt x="410895" y="1313384"/>
                </a:cubicBezTo>
                <a:lnTo>
                  <a:pt x="394848" y="1311069"/>
                </a:lnTo>
                <a:cubicBezTo>
                  <a:pt x="387442" y="1310452"/>
                  <a:pt x="379109" y="1308600"/>
                  <a:pt x="369697" y="1305514"/>
                </a:cubicBezTo>
                <a:cubicBezTo>
                  <a:pt x="360285" y="1302429"/>
                  <a:pt x="356119" y="1296720"/>
                  <a:pt x="357353" y="1288079"/>
                </a:cubicBezTo>
                <a:cubicBezTo>
                  <a:pt x="361827" y="1271877"/>
                  <a:pt x="369080" y="1257220"/>
                  <a:pt x="379418" y="1243640"/>
                </a:cubicBezTo>
                <a:cubicBezTo>
                  <a:pt x="389601" y="1230063"/>
                  <a:pt x="400557" y="1218645"/>
                  <a:pt x="411974" y="1208770"/>
                </a:cubicBezTo>
                <a:cubicBezTo>
                  <a:pt x="413825" y="1200900"/>
                  <a:pt x="414289" y="1193494"/>
                  <a:pt x="413364" y="1186705"/>
                </a:cubicBezTo>
                <a:cubicBezTo>
                  <a:pt x="412437" y="1179915"/>
                  <a:pt x="412900" y="1172355"/>
                  <a:pt x="414752" y="1164641"/>
                </a:cubicBezTo>
                <a:lnTo>
                  <a:pt x="434656" y="1176368"/>
                </a:lnTo>
                <a:cubicBezTo>
                  <a:pt x="437279" y="1166647"/>
                  <a:pt x="441445" y="1156154"/>
                  <a:pt x="446846" y="1145816"/>
                </a:cubicBezTo>
                <a:cubicBezTo>
                  <a:pt x="452247" y="1135633"/>
                  <a:pt x="459343" y="1126220"/>
                  <a:pt x="467830" y="1118814"/>
                </a:cubicBezTo>
                <a:lnTo>
                  <a:pt x="476934" y="1144428"/>
                </a:lnTo>
                <a:lnTo>
                  <a:pt x="459961" y="1169423"/>
                </a:lnTo>
                <a:cubicBezTo>
                  <a:pt x="461349" y="1171429"/>
                  <a:pt x="462739" y="1173436"/>
                  <a:pt x="464435" y="1175595"/>
                </a:cubicBezTo>
                <a:cubicBezTo>
                  <a:pt x="466133" y="1177602"/>
                  <a:pt x="466904" y="1179608"/>
                  <a:pt x="466596" y="1181150"/>
                </a:cubicBezTo>
                <a:cubicBezTo>
                  <a:pt x="465208" y="1184082"/>
                  <a:pt x="461966" y="1185162"/>
                  <a:pt x="457029" y="1184545"/>
                </a:cubicBezTo>
                <a:cubicBezTo>
                  <a:pt x="451937" y="1183928"/>
                  <a:pt x="448543" y="1183311"/>
                  <a:pt x="446383" y="1182694"/>
                </a:cubicBezTo>
                <a:cubicBezTo>
                  <a:pt x="435119" y="1199048"/>
                  <a:pt x="423700" y="1215559"/>
                  <a:pt x="412283" y="1233148"/>
                </a:cubicBezTo>
                <a:lnTo>
                  <a:pt x="411820" y="1247035"/>
                </a:lnTo>
                <a:lnTo>
                  <a:pt x="419997" y="1266014"/>
                </a:lnTo>
                <a:lnTo>
                  <a:pt x="440057" y="1252899"/>
                </a:lnTo>
                <a:cubicBezTo>
                  <a:pt x="449315" y="1230834"/>
                  <a:pt x="458726" y="1209387"/>
                  <a:pt x="467984" y="1188402"/>
                </a:cubicBezTo>
                <a:cubicBezTo>
                  <a:pt x="480020" y="1181921"/>
                  <a:pt x="491901" y="1172665"/>
                  <a:pt x="504091" y="1159548"/>
                </a:cubicBezTo>
                <a:cubicBezTo>
                  <a:pt x="516125" y="1146897"/>
                  <a:pt x="525383" y="1135324"/>
                  <a:pt x="531555" y="1125295"/>
                </a:cubicBezTo>
                <a:cubicBezTo>
                  <a:pt x="534795" y="1115266"/>
                  <a:pt x="539732" y="1106162"/>
                  <a:pt x="546367" y="1097985"/>
                </a:cubicBezTo>
                <a:cubicBezTo>
                  <a:pt x="553002" y="1089961"/>
                  <a:pt x="559482" y="1081321"/>
                  <a:pt x="565810" y="1072063"/>
                </a:cubicBezTo>
                <a:lnTo>
                  <a:pt x="586992" y="1059866"/>
                </a:lnTo>
                <a:lnTo>
                  <a:pt x="590624" y="1032404"/>
                </a:lnTo>
                <a:cubicBezTo>
                  <a:pt x="592785" y="1031633"/>
                  <a:pt x="595407" y="1029781"/>
                  <a:pt x="598801" y="1026849"/>
                </a:cubicBezTo>
                <a:cubicBezTo>
                  <a:pt x="602042" y="1024072"/>
                  <a:pt x="604048" y="1019752"/>
                  <a:pt x="604511" y="1014042"/>
                </a:cubicBezTo>
                <a:cubicBezTo>
                  <a:pt x="604202" y="1011111"/>
                  <a:pt x="602504" y="1008179"/>
                  <a:pt x="599264" y="1005247"/>
                </a:cubicBezTo>
                <a:cubicBezTo>
                  <a:pt x="596178" y="1002161"/>
                  <a:pt x="593556" y="999693"/>
                  <a:pt x="591550" y="997533"/>
                </a:cubicBezTo>
                <a:cubicBezTo>
                  <a:pt x="604665" y="979789"/>
                  <a:pt x="617934" y="962200"/>
                  <a:pt x="631821" y="945997"/>
                </a:cubicBezTo>
                <a:lnTo>
                  <a:pt x="656200" y="936431"/>
                </a:lnTo>
                <a:cubicBezTo>
                  <a:pt x="653731" y="956953"/>
                  <a:pt x="650491" y="977629"/>
                  <a:pt x="646325" y="998458"/>
                </a:cubicBezTo>
                <a:lnTo>
                  <a:pt x="646279" y="1002681"/>
                </a:lnTo>
                <a:lnTo>
                  <a:pt x="655764" y="989821"/>
                </a:lnTo>
                <a:cubicBezTo>
                  <a:pt x="657615" y="990594"/>
                  <a:pt x="660084" y="991055"/>
                  <a:pt x="663170" y="991365"/>
                </a:cubicBezTo>
                <a:cubicBezTo>
                  <a:pt x="666256" y="991672"/>
                  <a:pt x="668417" y="990438"/>
                  <a:pt x="669651" y="987662"/>
                </a:cubicBezTo>
                <a:cubicBezTo>
                  <a:pt x="669959" y="985964"/>
                  <a:pt x="668880" y="983495"/>
                  <a:pt x="666719" y="980101"/>
                </a:cubicBezTo>
                <a:cubicBezTo>
                  <a:pt x="664560" y="976706"/>
                  <a:pt x="662862" y="973928"/>
                  <a:pt x="661474" y="971768"/>
                </a:cubicBezTo>
                <a:lnTo>
                  <a:pt x="676860" y="968888"/>
                </a:lnTo>
                <a:lnTo>
                  <a:pt x="677647" y="965130"/>
                </a:lnTo>
                <a:lnTo>
                  <a:pt x="686409" y="951085"/>
                </a:lnTo>
                <a:lnTo>
                  <a:pt x="683076" y="935200"/>
                </a:lnTo>
                <a:lnTo>
                  <a:pt x="694339" y="912055"/>
                </a:lnTo>
                <a:lnTo>
                  <a:pt x="706215" y="906899"/>
                </a:lnTo>
                <a:lnTo>
                  <a:pt x="705884" y="888446"/>
                </a:lnTo>
                <a:cubicBezTo>
                  <a:pt x="705729" y="874712"/>
                  <a:pt x="706192" y="860827"/>
                  <a:pt x="706501" y="846939"/>
                </a:cubicBezTo>
                <a:lnTo>
                  <a:pt x="703415" y="848637"/>
                </a:lnTo>
                <a:cubicBezTo>
                  <a:pt x="702026" y="839688"/>
                  <a:pt x="702952" y="830584"/>
                  <a:pt x="705421" y="822097"/>
                </a:cubicBezTo>
                <a:cubicBezTo>
                  <a:pt x="708044" y="813611"/>
                  <a:pt x="708507" y="804662"/>
                  <a:pt x="708197" y="795558"/>
                </a:cubicBezTo>
                <a:cubicBezTo>
                  <a:pt x="707119" y="788461"/>
                  <a:pt x="706963" y="781826"/>
                  <a:pt x="707736" y="775654"/>
                </a:cubicBezTo>
                <a:cubicBezTo>
                  <a:pt x="708507" y="769482"/>
                  <a:pt x="711901" y="764853"/>
                  <a:pt x="718072" y="761922"/>
                </a:cubicBezTo>
                <a:cubicBezTo>
                  <a:pt x="716221" y="748344"/>
                  <a:pt x="717148" y="739548"/>
                  <a:pt x="718845" y="734456"/>
                </a:cubicBezTo>
                <a:cubicBezTo>
                  <a:pt x="720697" y="729519"/>
                  <a:pt x="726405" y="725508"/>
                  <a:pt x="735817" y="722576"/>
                </a:cubicBezTo>
                <a:cubicBezTo>
                  <a:pt x="734892" y="705758"/>
                  <a:pt x="735354" y="689711"/>
                  <a:pt x="735509" y="673047"/>
                </a:cubicBezTo>
                <a:lnTo>
                  <a:pt x="752018" y="677521"/>
                </a:lnTo>
                <a:cubicBezTo>
                  <a:pt x="755413" y="666102"/>
                  <a:pt x="759424" y="655456"/>
                  <a:pt x="763283" y="644656"/>
                </a:cubicBezTo>
                <a:cubicBezTo>
                  <a:pt x="767140" y="633854"/>
                  <a:pt x="770997" y="622899"/>
                  <a:pt x="775471" y="612870"/>
                </a:cubicBezTo>
                <a:lnTo>
                  <a:pt x="769609" y="605464"/>
                </a:lnTo>
                <a:lnTo>
                  <a:pt x="784421" y="590959"/>
                </a:lnTo>
                <a:cubicBezTo>
                  <a:pt x="787353" y="585096"/>
                  <a:pt x="790130" y="579388"/>
                  <a:pt x="793216" y="573833"/>
                </a:cubicBezTo>
                <a:lnTo>
                  <a:pt x="787198" y="546060"/>
                </a:lnTo>
                <a:cubicBezTo>
                  <a:pt x="789822" y="534796"/>
                  <a:pt x="792908" y="524304"/>
                  <a:pt x="795994" y="513656"/>
                </a:cubicBezTo>
                <a:cubicBezTo>
                  <a:pt x="804479" y="512114"/>
                  <a:pt x="809880" y="506713"/>
                  <a:pt x="812349" y="497455"/>
                </a:cubicBezTo>
                <a:cubicBezTo>
                  <a:pt x="814817" y="488507"/>
                  <a:pt x="823767" y="483569"/>
                  <a:pt x="838734" y="482797"/>
                </a:cubicBezTo>
                <a:lnTo>
                  <a:pt x="834877" y="501622"/>
                </a:lnTo>
                <a:lnTo>
                  <a:pt x="845523" y="498227"/>
                </a:lnTo>
                <a:cubicBezTo>
                  <a:pt x="848609" y="493135"/>
                  <a:pt x="853854" y="484187"/>
                  <a:pt x="861107" y="471843"/>
                </a:cubicBezTo>
                <a:cubicBezTo>
                  <a:pt x="868359" y="459807"/>
                  <a:pt x="873297" y="453172"/>
                  <a:pt x="875611" y="451783"/>
                </a:cubicBezTo>
                <a:cubicBezTo>
                  <a:pt x="877154" y="452247"/>
                  <a:pt x="877771" y="453481"/>
                  <a:pt x="877617" y="455640"/>
                </a:cubicBezTo>
                <a:cubicBezTo>
                  <a:pt x="877463" y="457801"/>
                  <a:pt x="877308" y="459036"/>
                  <a:pt x="877154" y="459344"/>
                </a:cubicBezTo>
                <a:cubicBezTo>
                  <a:pt x="885948" y="460733"/>
                  <a:pt x="888417" y="464437"/>
                  <a:pt x="884714" y="470145"/>
                </a:cubicBezTo>
                <a:cubicBezTo>
                  <a:pt x="881011" y="475854"/>
                  <a:pt x="876536" y="480637"/>
                  <a:pt x="871599" y="484494"/>
                </a:cubicBezTo>
                <a:lnTo>
                  <a:pt x="878080" y="518286"/>
                </a:lnTo>
                <a:cubicBezTo>
                  <a:pt x="872062" y="526309"/>
                  <a:pt x="866044" y="534796"/>
                  <a:pt x="860336" y="543745"/>
                </a:cubicBezTo>
                <a:lnTo>
                  <a:pt x="881628" y="555163"/>
                </a:lnTo>
                <a:cubicBezTo>
                  <a:pt x="884406" y="542664"/>
                  <a:pt x="890269" y="532018"/>
                  <a:pt x="898755" y="522606"/>
                </a:cubicBezTo>
                <a:cubicBezTo>
                  <a:pt x="907242" y="513195"/>
                  <a:pt x="913260" y="502085"/>
                  <a:pt x="917117" y="488815"/>
                </a:cubicBezTo>
                <a:cubicBezTo>
                  <a:pt x="929769" y="475546"/>
                  <a:pt x="941959" y="463202"/>
                  <a:pt x="953685" y="449932"/>
                </a:cubicBezTo>
                <a:cubicBezTo>
                  <a:pt x="965566" y="437280"/>
                  <a:pt x="976985" y="424781"/>
                  <a:pt x="988094" y="413671"/>
                </a:cubicBezTo>
                <a:cubicBezTo>
                  <a:pt x="991797" y="406265"/>
                  <a:pt x="997506" y="396700"/>
                  <a:pt x="1005529" y="385590"/>
                </a:cubicBezTo>
                <a:cubicBezTo>
                  <a:pt x="1013553" y="374481"/>
                  <a:pt x="1021576" y="369234"/>
                  <a:pt x="1029600" y="370005"/>
                </a:cubicBezTo>
                <a:cubicBezTo>
                  <a:pt x="1029753" y="367536"/>
                  <a:pt x="1029446" y="362754"/>
                  <a:pt x="1028675" y="355348"/>
                </a:cubicBezTo>
                <a:cubicBezTo>
                  <a:pt x="1027902" y="347942"/>
                  <a:pt x="1027440" y="343775"/>
                  <a:pt x="1027285" y="342850"/>
                </a:cubicBezTo>
                <a:cubicBezTo>
                  <a:pt x="1025743" y="342850"/>
                  <a:pt x="1024354" y="344083"/>
                  <a:pt x="1023274" y="346707"/>
                </a:cubicBezTo>
                <a:cubicBezTo>
                  <a:pt x="1022193" y="349330"/>
                  <a:pt x="1021576" y="350718"/>
                  <a:pt x="1021576" y="351181"/>
                </a:cubicBezTo>
                <a:cubicBezTo>
                  <a:pt x="1007844" y="367074"/>
                  <a:pt x="992568" y="382504"/>
                  <a:pt x="975750" y="397780"/>
                </a:cubicBezTo>
                <a:cubicBezTo>
                  <a:pt x="958932" y="412900"/>
                  <a:pt x="946433" y="431570"/>
                  <a:pt x="938565" y="452710"/>
                </a:cubicBezTo>
                <a:lnTo>
                  <a:pt x="922518" y="450395"/>
                </a:lnTo>
                <a:cubicBezTo>
                  <a:pt x="915112" y="449778"/>
                  <a:pt x="906779" y="447926"/>
                  <a:pt x="897367" y="444840"/>
                </a:cubicBezTo>
                <a:cubicBezTo>
                  <a:pt x="887955" y="441754"/>
                  <a:pt x="883789" y="436046"/>
                  <a:pt x="885023" y="427405"/>
                </a:cubicBezTo>
                <a:cubicBezTo>
                  <a:pt x="889497" y="411203"/>
                  <a:pt x="896750" y="396546"/>
                  <a:pt x="907088" y="382966"/>
                </a:cubicBezTo>
                <a:cubicBezTo>
                  <a:pt x="917271" y="369389"/>
                  <a:pt x="928227" y="357970"/>
                  <a:pt x="939644" y="348095"/>
                </a:cubicBezTo>
                <a:cubicBezTo>
                  <a:pt x="941495" y="340226"/>
                  <a:pt x="941959" y="332820"/>
                  <a:pt x="941034" y="326030"/>
                </a:cubicBezTo>
                <a:cubicBezTo>
                  <a:pt x="940107" y="319241"/>
                  <a:pt x="940570" y="311681"/>
                  <a:pt x="942422" y="303967"/>
                </a:cubicBezTo>
                <a:lnTo>
                  <a:pt x="962326" y="315694"/>
                </a:lnTo>
                <a:cubicBezTo>
                  <a:pt x="964949" y="305973"/>
                  <a:pt x="969115" y="295480"/>
                  <a:pt x="974516" y="285142"/>
                </a:cubicBezTo>
                <a:cubicBezTo>
                  <a:pt x="979917" y="274959"/>
                  <a:pt x="987013" y="265546"/>
                  <a:pt x="995500" y="258140"/>
                </a:cubicBezTo>
                <a:lnTo>
                  <a:pt x="1004604" y="283754"/>
                </a:lnTo>
                <a:lnTo>
                  <a:pt x="987631" y="308749"/>
                </a:lnTo>
                <a:cubicBezTo>
                  <a:pt x="989019" y="310755"/>
                  <a:pt x="990409" y="312762"/>
                  <a:pt x="992105" y="314921"/>
                </a:cubicBezTo>
                <a:cubicBezTo>
                  <a:pt x="993803" y="316928"/>
                  <a:pt x="994574" y="318934"/>
                  <a:pt x="994266" y="320476"/>
                </a:cubicBezTo>
                <a:cubicBezTo>
                  <a:pt x="992878" y="323408"/>
                  <a:pt x="989636" y="324488"/>
                  <a:pt x="984699" y="323871"/>
                </a:cubicBezTo>
                <a:cubicBezTo>
                  <a:pt x="979607" y="323254"/>
                  <a:pt x="976213" y="322637"/>
                  <a:pt x="974052" y="322020"/>
                </a:cubicBezTo>
                <a:cubicBezTo>
                  <a:pt x="962789" y="338374"/>
                  <a:pt x="951370" y="354885"/>
                  <a:pt x="939953" y="372474"/>
                </a:cubicBezTo>
                <a:lnTo>
                  <a:pt x="939490" y="386361"/>
                </a:lnTo>
                <a:lnTo>
                  <a:pt x="947667" y="405340"/>
                </a:lnTo>
                <a:lnTo>
                  <a:pt x="967727" y="392225"/>
                </a:lnTo>
                <a:cubicBezTo>
                  <a:pt x="976985" y="370160"/>
                  <a:pt x="986396" y="348713"/>
                  <a:pt x="995654" y="327728"/>
                </a:cubicBezTo>
                <a:cubicBezTo>
                  <a:pt x="1007690" y="321247"/>
                  <a:pt x="1019571" y="311991"/>
                  <a:pt x="1031761" y="298874"/>
                </a:cubicBezTo>
                <a:cubicBezTo>
                  <a:pt x="1043795" y="286223"/>
                  <a:pt x="1053053" y="274650"/>
                  <a:pt x="1059225" y="264621"/>
                </a:cubicBezTo>
                <a:cubicBezTo>
                  <a:pt x="1062465" y="254592"/>
                  <a:pt x="1067402" y="245488"/>
                  <a:pt x="1074037" y="237311"/>
                </a:cubicBezTo>
                <a:cubicBezTo>
                  <a:pt x="1080673" y="229287"/>
                  <a:pt x="1087152" y="220646"/>
                  <a:pt x="1093480" y="211389"/>
                </a:cubicBezTo>
                <a:cubicBezTo>
                  <a:pt x="1111532" y="203519"/>
                  <a:pt x="1128350" y="193798"/>
                  <a:pt x="1144397" y="182071"/>
                </a:cubicBezTo>
                <a:lnTo>
                  <a:pt x="1183434" y="129147"/>
                </a:lnTo>
                <a:cubicBezTo>
                  <a:pt x="1185286" y="129920"/>
                  <a:pt x="1187754" y="130381"/>
                  <a:pt x="1190840" y="130690"/>
                </a:cubicBezTo>
                <a:cubicBezTo>
                  <a:pt x="1193926" y="130998"/>
                  <a:pt x="1196087" y="129764"/>
                  <a:pt x="1197321" y="126987"/>
                </a:cubicBezTo>
                <a:cubicBezTo>
                  <a:pt x="1197629" y="125290"/>
                  <a:pt x="1196550" y="122821"/>
                  <a:pt x="1194389" y="119427"/>
                </a:cubicBezTo>
                <a:cubicBezTo>
                  <a:pt x="1192230" y="116032"/>
                  <a:pt x="1190532" y="113254"/>
                  <a:pt x="1189144" y="111094"/>
                </a:cubicBezTo>
                <a:lnTo>
                  <a:pt x="1227872" y="103842"/>
                </a:lnTo>
                <a:lnTo>
                  <a:pt x="1248856" y="110785"/>
                </a:lnTo>
                <a:cubicBezTo>
                  <a:pt x="1244536" y="121587"/>
                  <a:pt x="1239598" y="131616"/>
                  <a:pt x="1233426" y="141029"/>
                </a:cubicBezTo>
                <a:cubicBezTo>
                  <a:pt x="1227410" y="150441"/>
                  <a:pt x="1222317" y="165407"/>
                  <a:pt x="1218769" y="186084"/>
                </a:cubicBezTo>
                <a:cubicBezTo>
                  <a:pt x="1227564" y="179449"/>
                  <a:pt x="1236512" y="172813"/>
                  <a:pt x="1244691" y="166024"/>
                </a:cubicBezTo>
                <a:cubicBezTo>
                  <a:pt x="1252869" y="159235"/>
                  <a:pt x="1259041" y="150131"/>
                  <a:pt x="1263051" y="138560"/>
                </a:cubicBezTo>
                <a:cubicBezTo>
                  <a:pt x="1281105" y="131925"/>
                  <a:pt x="1298387" y="123592"/>
                  <a:pt x="1314434" y="113254"/>
                </a:cubicBezTo>
                <a:cubicBezTo>
                  <a:pt x="1331406" y="117576"/>
                  <a:pt x="1339739" y="114026"/>
                  <a:pt x="1339429" y="102300"/>
                </a:cubicBezTo>
                <a:cubicBezTo>
                  <a:pt x="1339121" y="90573"/>
                  <a:pt x="1343903" y="85636"/>
                  <a:pt x="1353471" y="87487"/>
                </a:cubicBezTo>
                <a:lnTo>
                  <a:pt x="1365351" y="91808"/>
                </a:lnTo>
                <a:cubicBezTo>
                  <a:pt x="1368746" y="83630"/>
                  <a:pt x="1372911" y="78075"/>
                  <a:pt x="1377849" y="75143"/>
                </a:cubicBezTo>
                <a:cubicBezTo>
                  <a:pt x="1382786" y="72211"/>
                  <a:pt x="1386799" y="67583"/>
                  <a:pt x="1389885" y="60948"/>
                </a:cubicBezTo>
                <a:lnTo>
                  <a:pt x="1417195" y="51381"/>
                </a:lnTo>
                <a:lnTo>
                  <a:pt x="1420127" y="79310"/>
                </a:lnTo>
                <a:cubicBezTo>
                  <a:pt x="1425990" y="81623"/>
                  <a:pt x="1427841" y="85790"/>
                  <a:pt x="1425682" y="91498"/>
                </a:cubicBezTo>
                <a:cubicBezTo>
                  <a:pt x="1420435" y="102454"/>
                  <a:pt x="1413029" y="112329"/>
                  <a:pt x="1403309" y="121279"/>
                </a:cubicBezTo>
                <a:cubicBezTo>
                  <a:pt x="1393434" y="130073"/>
                  <a:pt x="1385872" y="140873"/>
                  <a:pt x="1380627" y="153371"/>
                </a:cubicBezTo>
                <a:cubicBezTo>
                  <a:pt x="1380473" y="153681"/>
                  <a:pt x="1380317" y="154605"/>
                  <a:pt x="1380010" y="156459"/>
                </a:cubicBezTo>
                <a:cubicBezTo>
                  <a:pt x="1379856" y="158309"/>
                  <a:pt x="1380317" y="159543"/>
                  <a:pt x="1381708" y="160316"/>
                </a:cubicBezTo>
                <a:cubicBezTo>
                  <a:pt x="1383559" y="160162"/>
                  <a:pt x="1386489" y="157847"/>
                  <a:pt x="1390656" y="153371"/>
                </a:cubicBezTo>
                <a:cubicBezTo>
                  <a:pt x="1394822" y="148743"/>
                  <a:pt x="1398062" y="145811"/>
                  <a:pt x="1400377" y="144269"/>
                </a:cubicBezTo>
                <a:cubicBezTo>
                  <a:pt x="1404697" y="142725"/>
                  <a:pt x="1407629" y="140566"/>
                  <a:pt x="1409172" y="137787"/>
                </a:cubicBezTo>
                <a:cubicBezTo>
                  <a:pt x="1410406" y="133005"/>
                  <a:pt x="1411794" y="128993"/>
                  <a:pt x="1413338" y="125753"/>
                </a:cubicBezTo>
                <a:cubicBezTo>
                  <a:pt x="1414880" y="122358"/>
                  <a:pt x="1418429" y="121740"/>
                  <a:pt x="1423984" y="123592"/>
                </a:cubicBezTo>
                <a:lnTo>
                  <a:pt x="1437716" y="122358"/>
                </a:lnTo>
                <a:lnTo>
                  <a:pt x="1468114" y="131154"/>
                </a:lnTo>
                <a:lnTo>
                  <a:pt x="1485086" y="111865"/>
                </a:lnTo>
                <a:cubicBezTo>
                  <a:pt x="1490177" y="112019"/>
                  <a:pt x="1495270" y="111248"/>
                  <a:pt x="1500516" y="109551"/>
                </a:cubicBezTo>
                <a:cubicBezTo>
                  <a:pt x="1505607" y="107701"/>
                  <a:pt x="1510545" y="106157"/>
                  <a:pt x="1514557" y="104459"/>
                </a:cubicBezTo>
                <a:cubicBezTo>
                  <a:pt x="1517643" y="105847"/>
                  <a:pt x="1521192" y="106311"/>
                  <a:pt x="1524895" y="106003"/>
                </a:cubicBezTo>
                <a:cubicBezTo>
                  <a:pt x="1528753" y="105540"/>
                  <a:pt x="1531529" y="103380"/>
                  <a:pt x="1533381" y="99368"/>
                </a:cubicBezTo>
                <a:lnTo>
                  <a:pt x="1534924" y="86870"/>
                </a:lnTo>
                <a:lnTo>
                  <a:pt x="1559920" y="97824"/>
                </a:lnTo>
                <a:cubicBezTo>
                  <a:pt x="1556680" y="102763"/>
                  <a:pt x="1550818" y="109551"/>
                  <a:pt x="1542485" y="118193"/>
                </a:cubicBezTo>
                <a:cubicBezTo>
                  <a:pt x="1534153" y="126987"/>
                  <a:pt x="1532764" y="133159"/>
                  <a:pt x="1538318" y="137016"/>
                </a:cubicBezTo>
                <a:cubicBezTo>
                  <a:pt x="1541250" y="138097"/>
                  <a:pt x="1544490" y="138251"/>
                  <a:pt x="1547732" y="137480"/>
                </a:cubicBezTo>
                <a:cubicBezTo>
                  <a:pt x="1550971" y="136709"/>
                  <a:pt x="1553748" y="135936"/>
                  <a:pt x="1555755" y="135011"/>
                </a:cubicBezTo>
                <a:lnTo>
                  <a:pt x="1574115" y="104305"/>
                </a:lnTo>
                <a:cubicBezTo>
                  <a:pt x="1581214" y="99985"/>
                  <a:pt x="1588774" y="95974"/>
                  <a:pt x="1596026" y="91808"/>
                </a:cubicBezTo>
                <a:cubicBezTo>
                  <a:pt x="1599266" y="83784"/>
                  <a:pt x="1603740" y="77303"/>
                  <a:pt x="1608987" y="72675"/>
                </a:cubicBezTo>
                <a:cubicBezTo>
                  <a:pt x="1614388" y="68045"/>
                  <a:pt x="1620714" y="64188"/>
                  <a:pt x="1628737" y="61873"/>
                </a:cubicBezTo>
                <a:lnTo>
                  <a:pt x="1638459" y="40425"/>
                </a:lnTo>
                <a:cubicBezTo>
                  <a:pt x="1650185" y="36106"/>
                  <a:pt x="1658209" y="28082"/>
                  <a:pt x="1663146" y="16664"/>
                </a:cubicBezTo>
                <a:cubicBezTo>
                  <a:pt x="1666849" y="20367"/>
                  <a:pt x="1671323" y="22065"/>
                  <a:pt x="1676569" y="22065"/>
                </a:cubicBezTo>
                <a:cubicBezTo>
                  <a:pt x="1681816" y="21911"/>
                  <a:pt x="1685827" y="19287"/>
                  <a:pt x="1688759" y="14196"/>
                </a:cubicBezTo>
                <a:close/>
              </a:path>
            </a:pathLst>
          </a:custGeom>
          <a:pattFill prst="pct5">
            <a:fgClr>
              <a:srgbClr val="010D30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033788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61B297AF-9D6A-462C-85E5-7B9B87D23D8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274100" y="1132413"/>
            <a:ext cx="4296696" cy="4593177"/>
          </a:xfrm>
          <a:custGeom>
            <a:avLst/>
            <a:gdLst>
              <a:gd name="connsiteX0" fmla="*/ 2357820 w 4296696"/>
              <a:gd name="connsiteY0" fmla="*/ 3750512 h 4593177"/>
              <a:gd name="connsiteX1" fmla="*/ 2330819 w 4296696"/>
              <a:gd name="connsiteY1" fmla="*/ 3753289 h 4593177"/>
              <a:gd name="connsiteX2" fmla="*/ 2327270 w 4296696"/>
              <a:gd name="connsiteY2" fmla="*/ 3752981 h 4593177"/>
              <a:gd name="connsiteX3" fmla="*/ 2310760 w 4296696"/>
              <a:gd name="connsiteY3" fmla="*/ 3797573 h 4593177"/>
              <a:gd name="connsiteX4" fmla="*/ 2264780 w 4296696"/>
              <a:gd name="connsiteY4" fmla="*/ 3825963 h 4593177"/>
              <a:gd name="connsiteX5" fmla="*/ 2237006 w 4296696"/>
              <a:gd name="connsiteY5" fmla="*/ 3859599 h 4593177"/>
              <a:gd name="connsiteX6" fmla="*/ 2248887 w 4296696"/>
              <a:gd name="connsiteY6" fmla="*/ 3865464 h 4593177"/>
              <a:gd name="connsiteX7" fmla="*/ 2309218 w 4296696"/>
              <a:gd name="connsiteY7" fmla="*/ 3825192 h 4593177"/>
              <a:gd name="connsiteX8" fmla="*/ 2341929 w 4296696"/>
              <a:gd name="connsiteY8" fmla="*/ 3781526 h 4593177"/>
              <a:gd name="connsiteX9" fmla="*/ 2357820 w 4296696"/>
              <a:gd name="connsiteY9" fmla="*/ 3750512 h 4593177"/>
              <a:gd name="connsiteX10" fmla="*/ 3386985 w 4296696"/>
              <a:gd name="connsiteY10" fmla="*/ 3203836 h 4593177"/>
              <a:gd name="connsiteX11" fmla="*/ 3361527 w 4296696"/>
              <a:gd name="connsiteY11" fmla="*/ 3207847 h 4593177"/>
              <a:gd name="connsiteX12" fmla="*/ 3358133 w 4296696"/>
              <a:gd name="connsiteY12" fmla="*/ 3207847 h 4593177"/>
              <a:gd name="connsiteX13" fmla="*/ 3348258 w 4296696"/>
              <a:gd name="connsiteY13" fmla="*/ 3249971 h 4593177"/>
              <a:gd name="connsiteX14" fmla="*/ 3307214 w 4296696"/>
              <a:gd name="connsiteY14" fmla="*/ 3276818 h 4593177"/>
              <a:gd name="connsiteX15" fmla="*/ 3284532 w 4296696"/>
              <a:gd name="connsiteY15" fmla="*/ 3308295 h 4593177"/>
              <a:gd name="connsiteX16" fmla="*/ 3296568 w 4296696"/>
              <a:gd name="connsiteY16" fmla="*/ 3313696 h 4593177"/>
              <a:gd name="connsiteX17" fmla="*/ 3349800 w 4296696"/>
              <a:gd name="connsiteY17" fmla="*/ 3275430 h 4593177"/>
              <a:gd name="connsiteX18" fmla="*/ 3376032 w 4296696"/>
              <a:gd name="connsiteY18" fmla="*/ 3233615 h 4593177"/>
              <a:gd name="connsiteX19" fmla="*/ 3386985 w 4296696"/>
              <a:gd name="connsiteY19" fmla="*/ 3203836 h 4593177"/>
              <a:gd name="connsiteX20" fmla="*/ 2995910 w 4296696"/>
              <a:gd name="connsiteY20" fmla="*/ 3147265 h 4593177"/>
              <a:gd name="connsiteX21" fmla="*/ 2991367 w 4296696"/>
              <a:gd name="connsiteY21" fmla="*/ 3155695 h 4593177"/>
              <a:gd name="connsiteX22" fmla="*/ 2984471 w 4296696"/>
              <a:gd name="connsiteY22" fmla="*/ 3171922 h 4593177"/>
              <a:gd name="connsiteX23" fmla="*/ 2988590 w 4296696"/>
              <a:gd name="connsiteY23" fmla="*/ 3168502 h 4593177"/>
              <a:gd name="connsiteX24" fmla="*/ 3001088 w 4296696"/>
              <a:gd name="connsiteY24" fmla="*/ 3155078 h 4593177"/>
              <a:gd name="connsiteX25" fmla="*/ 2320944 w 4296696"/>
              <a:gd name="connsiteY25" fmla="*/ 3074535 h 4593177"/>
              <a:gd name="connsiteX26" fmla="*/ 2299497 w 4296696"/>
              <a:gd name="connsiteY26" fmla="*/ 3091970 h 4593177"/>
              <a:gd name="connsiteX27" fmla="*/ 2296411 w 4296696"/>
              <a:gd name="connsiteY27" fmla="*/ 3104622 h 4593177"/>
              <a:gd name="connsiteX28" fmla="*/ 2295330 w 4296696"/>
              <a:gd name="connsiteY28" fmla="*/ 3110949 h 4593177"/>
              <a:gd name="connsiteX29" fmla="*/ 2296718 w 4296696"/>
              <a:gd name="connsiteY29" fmla="*/ 3117275 h 4593177"/>
              <a:gd name="connsiteX30" fmla="*/ 2299960 w 4296696"/>
              <a:gd name="connsiteY30" fmla="*/ 3104622 h 4593177"/>
              <a:gd name="connsiteX31" fmla="*/ 2318937 w 4296696"/>
              <a:gd name="connsiteY31" fmla="*/ 3083020 h 4593177"/>
              <a:gd name="connsiteX32" fmla="*/ 3150294 w 4296696"/>
              <a:gd name="connsiteY32" fmla="*/ 3026085 h 4593177"/>
              <a:gd name="connsiteX33" fmla="*/ 3121749 w 4296696"/>
              <a:gd name="connsiteY33" fmla="*/ 3052624 h 4593177"/>
              <a:gd name="connsiteX34" fmla="*/ 3089809 w 4296696"/>
              <a:gd name="connsiteY34" fmla="*/ 3077775 h 4593177"/>
              <a:gd name="connsiteX35" fmla="*/ 3065893 w 4296696"/>
              <a:gd name="connsiteY35" fmla="*/ 3080552 h 4593177"/>
              <a:gd name="connsiteX36" fmla="*/ 3085335 w 4296696"/>
              <a:gd name="connsiteY36" fmla="*/ 3094747 h 4593177"/>
              <a:gd name="connsiteX37" fmla="*/ 3073916 w 4296696"/>
              <a:gd name="connsiteY37" fmla="*/ 3099685 h 4593177"/>
              <a:gd name="connsiteX38" fmla="*/ 3061109 w 4296696"/>
              <a:gd name="connsiteY38" fmla="*/ 3098913 h 4593177"/>
              <a:gd name="connsiteX39" fmla="*/ 3053703 w 4296696"/>
              <a:gd name="connsiteY39" fmla="*/ 3088575 h 4593177"/>
              <a:gd name="connsiteX40" fmla="*/ 3041205 w 4296696"/>
              <a:gd name="connsiteY40" fmla="*/ 3099994 h 4593177"/>
              <a:gd name="connsiteX41" fmla="*/ 3033336 w 4296696"/>
              <a:gd name="connsiteY41" fmla="*/ 3112338 h 4593177"/>
              <a:gd name="connsiteX42" fmla="*/ 3022226 w 4296696"/>
              <a:gd name="connsiteY42" fmla="*/ 3126533 h 4593177"/>
              <a:gd name="connsiteX43" fmla="*/ 3011426 w 4296696"/>
              <a:gd name="connsiteY43" fmla="*/ 3146437 h 4593177"/>
              <a:gd name="connsiteX44" fmla="*/ 3030250 w 4296696"/>
              <a:gd name="connsiteY44" fmla="*/ 3169736 h 4593177"/>
              <a:gd name="connsiteX45" fmla="*/ 3002014 w 4296696"/>
              <a:gd name="connsiteY45" fmla="*/ 3196583 h 4593177"/>
              <a:gd name="connsiteX46" fmla="*/ 2979136 w 4296696"/>
              <a:gd name="connsiteY46" fmla="*/ 3184471 h 4593177"/>
              <a:gd name="connsiteX47" fmla="*/ 2949398 w 4296696"/>
              <a:gd name="connsiteY47" fmla="*/ 3254445 h 4593177"/>
              <a:gd name="connsiteX48" fmla="*/ 2920390 w 4296696"/>
              <a:gd name="connsiteY48" fmla="*/ 3327428 h 4593177"/>
              <a:gd name="connsiteX49" fmla="*/ 2910822 w 4296696"/>
              <a:gd name="connsiteY49" fmla="*/ 3324034 h 4593177"/>
              <a:gd name="connsiteX50" fmla="*/ 2892616 w 4296696"/>
              <a:gd name="connsiteY50" fmla="*/ 3341161 h 4593177"/>
              <a:gd name="connsiteX51" fmla="*/ 2887833 w 4296696"/>
              <a:gd name="connsiteY51" fmla="*/ 3351498 h 4593177"/>
              <a:gd name="connsiteX52" fmla="*/ 2891073 w 4296696"/>
              <a:gd name="connsiteY52" fmla="*/ 3360756 h 4593177"/>
              <a:gd name="connsiteX53" fmla="*/ 2842161 w 4296696"/>
              <a:gd name="connsiteY53" fmla="*/ 3430191 h 4593177"/>
              <a:gd name="connsiteX54" fmla="*/ 2835077 w 4296696"/>
              <a:gd name="connsiteY54" fmla="*/ 3443991 h 4593177"/>
              <a:gd name="connsiteX55" fmla="*/ 2862220 w 4296696"/>
              <a:gd name="connsiteY55" fmla="*/ 3406428 h 4593177"/>
              <a:gd name="connsiteX56" fmla="*/ 2902030 w 4296696"/>
              <a:gd name="connsiteY56" fmla="*/ 3360602 h 4593177"/>
              <a:gd name="connsiteX57" fmla="*/ 2953874 w 4296696"/>
              <a:gd name="connsiteY57" fmla="*/ 3316010 h 4593177"/>
              <a:gd name="connsiteX58" fmla="*/ 2956033 w 4296696"/>
              <a:gd name="connsiteY58" fmla="*/ 3301660 h 4593177"/>
              <a:gd name="connsiteX59" fmla="*/ 2967452 w 4296696"/>
              <a:gd name="connsiteY59" fmla="*/ 3295951 h 4593177"/>
              <a:gd name="connsiteX60" fmla="*/ 2978715 w 4296696"/>
              <a:gd name="connsiteY60" fmla="*/ 3268024 h 4593177"/>
              <a:gd name="connsiteX61" fmla="*/ 2976092 w 4296696"/>
              <a:gd name="connsiteY61" fmla="*/ 3239479 h 4593177"/>
              <a:gd name="connsiteX62" fmla="*/ 3039663 w 4296696"/>
              <a:gd name="connsiteY62" fmla="*/ 3177604 h 4593177"/>
              <a:gd name="connsiteX63" fmla="*/ 3071294 w 4296696"/>
              <a:gd name="connsiteY63" fmla="*/ 3137025 h 4593177"/>
              <a:gd name="connsiteX64" fmla="*/ 3080398 w 4296696"/>
              <a:gd name="connsiteY64" fmla="*/ 3111565 h 4593177"/>
              <a:gd name="connsiteX65" fmla="*/ 3112645 w 4296696"/>
              <a:gd name="connsiteY65" fmla="*/ 3092124 h 4593177"/>
              <a:gd name="connsiteX66" fmla="*/ 3133938 w 4296696"/>
              <a:gd name="connsiteY66" fmla="*/ 3064814 h 4593177"/>
              <a:gd name="connsiteX67" fmla="*/ 3151682 w 4296696"/>
              <a:gd name="connsiteY67" fmla="*/ 3036731 h 4593177"/>
              <a:gd name="connsiteX68" fmla="*/ 2340539 w 4296696"/>
              <a:gd name="connsiteY68" fmla="*/ 2997540 h 4593177"/>
              <a:gd name="connsiteX69" fmla="*/ 2336682 w 4296696"/>
              <a:gd name="connsiteY69" fmla="*/ 3002015 h 4593177"/>
              <a:gd name="connsiteX70" fmla="*/ 2335447 w 4296696"/>
              <a:gd name="connsiteY70" fmla="*/ 3006335 h 4593177"/>
              <a:gd name="connsiteX71" fmla="*/ 2310606 w 4296696"/>
              <a:gd name="connsiteY71" fmla="*/ 3045681 h 4593177"/>
              <a:gd name="connsiteX72" fmla="*/ 2324030 w 4296696"/>
              <a:gd name="connsiteY72" fmla="*/ 3061882 h 4593177"/>
              <a:gd name="connsiteX73" fmla="*/ 2330202 w 4296696"/>
              <a:gd name="connsiteY73" fmla="*/ 3031794 h 4593177"/>
              <a:gd name="connsiteX74" fmla="*/ 2340231 w 4296696"/>
              <a:gd name="connsiteY74" fmla="*/ 3028090 h 4593177"/>
              <a:gd name="connsiteX75" fmla="*/ 2346403 w 4296696"/>
              <a:gd name="connsiteY75" fmla="*/ 3018215 h 4593177"/>
              <a:gd name="connsiteX76" fmla="*/ 2346711 w 4296696"/>
              <a:gd name="connsiteY76" fmla="*/ 3004483 h 4593177"/>
              <a:gd name="connsiteX77" fmla="*/ 2340539 w 4296696"/>
              <a:gd name="connsiteY77" fmla="*/ 2997540 h 4593177"/>
              <a:gd name="connsiteX78" fmla="*/ 3064679 w 4296696"/>
              <a:gd name="connsiteY78" fmla="*/ 2994973 h 4593177"/>
              <a:gd name="connsiteX79" fmla="*/ 3051231 w 4296696"/>
              <a:gd name="connsiteY79" fmla="*/ 3019589 h 4593177"/>
              <a:gd name="connsiteX80" fmla="*/ 3062499 w 4296696"/>
              <a:gd name="connsiteY80" fmla="*/ 3008494 h 4593177"/>
              <a:gd name="connsiteX81" fmla="*/ 2372171 w 4296696"/>
              <a:gd name="connsiteY81" fmla="*/ 2940759 h 4593177"/>
              <a:gd name="connsiteX82" fmla="*/ 2365382 w 4296696"/>
              <a:gd name="connsiteY82" fmla="*/ 2941376 h 4593177"/>
              <a:gd name="connsiteX83" fmla="*/ 2360289 w 4296696"/>
              <a:gd name="connsiteY83" fmla="*/ 2950171 h 4593177"/>
              <a:gd name="connsiteX84" fmla="*/ 2361370 w 4296696"/>
              <a:gd name="connsiteY84" fmla="*/ 2957423 h 4593177"/>
              <a:gd name="connsiteX85" fmla="*/ 2369085 w 4296696"/>
              <a:gd name="connsiteY85" fmla="*/ 2957885 h 4593177"/>
              <a:gd name="connsiteX86" fmla="*/ 2372479 w 4296696"/>
              <a:gd name="connsiteY86" fmla="*/ 2957577 h 4593177"/>
              <a:gd name="connsiteX87" fmla="*/ 2372171 w 4296696"/>
              <a:gd name="connsiteY87" fmla="*/ 2940759 h 4593177"/>
              <a:gd name="connsiteX88" fmla="*/ 948622 w 4296696"/>
              <a:gd name="connsiteY88" fmla="*/ 2908048 h 4593177"/>
              <a:gd name="connsiteX89" fmla="*/ 936278 w 4296696"/>
              <a:gd name="connsiteY89" fmla="*/ 2917769 h 4593177"/>
              <a:gd name="connsiteX90" fmla="*/ 951554 w 4296696"/>
              <a:gd name="connsiteY90" fmla="*/ 2910363 h 4593177"/>
              <a:gd name="connsiteX91" fmla="*/ 1010804 w 4296696"/>
              <a:gd name="connsiteY91" fmla="*/ 2905579 h 4593177"/>
              <a:gd name="connsiteX92" fmla="*/ 1019598 w 4296696"/>
              <a:gd name="connsiteY92" fmla="*/ 2912214 h 4593177"/>
              <a:gd name="connsiteX93" fmla="*/ 1027776 w 4296696"/>
              <a:gd name="connsiteY93" fmla="*/ 2909436 h 4593177"/>
              <a:gd name="connsiteX94" fmla="*/ 1035955 w 4296696"/>
              <a:gd name="connsiteY94" fmla="*/ 2906660 h 4593177"/>
              <a:gd name="connsiteX95" fmla="*/ 1010804 w 4296696"/>
              <a:gd name="connsiteY95" fmla="*/ 2905579 h 4593177"/>
              <a:gd name="connsiteX96" fmla="*/ 1075916 w 4296696"/>
              <a:gd name="connsiteY96" fmla="*/ 2878577 h 4593177"/>
              <a:gd name="connsiteX97" fmla="*/ 1058791 w 4296696"/>
              <a:gd name="connsiteY97" fmla="*/ 2888915 h 4593177"/>
              <a:gd name="connsiteX98" fmla="*/ 1051692 w 4296696"/>
              <a:gd name="connsiteY98" fmla="*/ 2901105 h 4593177"/>
              <a:gd name="connsiteX99" fmla="*/ 1104617 w 4296696"/>
              <a:gd name="connsiteY99" fmla="*/ 2900178 h 4593177"/>
              <a:gd name="connsiteX100" fmla="*/ 1121744 w 4296696"/>
              <a:gd name="connsiteY100" fmla="*/ 2889686 h 4593177"/>
              <a:gd name="connsiteX101" fmla="*/ 1117268 w 4296696"/>
              <a:gd name="connsiteY101" fmla="*/ 2880736 h 4593177"/>
              <a:gd name="connsiteX102" fmla="*/ 1095976 w 4296696"/>
              <a:gd name="connsiteY102" fmla="*/ 2893699 h 4593177"/>
              <a:gd name="connsiteX103" fmla="*/ 457492 w 4296696"/>
              <a:gd name="connsiteY103" fmla="*/ 2865769 h 4593177"/>
              <a:gd name="connsiteX104" fmla="*/ 440211 w 4296696"/>
              <a:gd name="connsiteY104" fmla="*/ 2867159 h 4593177"/>
              <a:gd name="connsiteX105" fmla="*/ 429564 w 4296696"/>
              <a:gd name="connsiteY105" fmla="*/ 2888761 h 4593177"/>
              <a:gd name="connsiteX106" fmla="*/ 451783 w 4296696"/>
              <a:gd name="connsiteY106" fmla="*/ 2898944 h 4593177"/>
              <a:gd name="connsiteX107" fmla="*/ 471687 w 4296696"/>
              <a:gd name="connsiteY107" fmla="*/ 2886600 h 4593177"/>
              <a:gd name="connsiteX108" fmla="*/ 502393 w 4296696"/>
              <a:gd name="connsiteY108" fmla="*/ 2896938 h 4593177"/>
              <a:gd name="connsiteX109" fmla="*/ 527698 w 4296696"/>
              <a:gd name="connsiteY109" fmla="*/ 2912368 h 4593177"/>
              <a:gd name="connsiteX110" fmla="*/ 565500 w 4296696"/>
              <a:gd name="connsiteY110" fmla="*/ 2917769 h 4593177"/>
              <a:gd name="connsiteX111" fmla="*/ 603149 w 4296696"/>
              <a:gd name="connsiteY111" fmla="*/ 2920855 h 4593177"/>
              <a:gd name="connsiteX112" fmla="*/ 672737 w 4296696"/>
              <a:gd name="connsiteY112" fmla="*/ 2912985 h 4593177"/>
              <a:gd name="connsiteX113" fmla="*/ 644501 w 4296696"/>
              <a:gd name="connsiteY113" fmla="*/ 2907431 h 4593177"/>
              <a:gd name="connsiteX114" fmla="*/ 617036 w 4296696"/>
              <a:gd name="connsiteY114" fmla="*/ 2900332 h 4593177"/>
              <a:gd name="connsiteX115" fmla="*/ 563649 w 4296696"/>
              <a:gd name="connsiteY115" fmla="*/ 2882897 h 4593177"/>
              <a:gd name="connsiteX116" fmla="*/ 494062 w 4296696"/>
              <a:gd name="connsiteY116" fmla="*/ 2881509 h 4593177"/>
              <a:gd name="connsiteX117" fmla="*/ 489432 w 4296696"/>
              <a:gd name="connsiteY117" fmla="*/ 2873793 h 4593177"/>
              <a:gd name="connsiteX118" fmla="*/ 476008 w 4296696"/>
              <a:gd name="connsiteY118" fmla="*/ 2866541 h 4593177"/>
              <a:gd name="connsiteX119" fmla="*/ 457492 w 4296696"/>
              <a:gd name="connsiteY119" fmla="*/ 2865769 h 4593177"/>
              <a:gd name="connsiteX120" fmla="*/ 1166643 w 4296696"/>
              <a:gd name="connsiteY120" fmla="*/ 2865462 h 4593177"/>
              <a:gd name="connsiteX121" fmla="*/ 1133161 w 4296696"/>
              <a:gd name="connsiteY121" fmla="*/ 2886754 h 4593177"/>
              <a:gd name="connsiteX122" fmla="*/ 1158003 w 4296696"/>
              <a:gd name="connsiteY122" fmla="*/ 2881355 h 4593177"/>
              <a:gd name="connsiteX123" fmla="*/ 1179450 w 4296696"/>
              <a:gd name="connsiteY123" fmla="*/ 2869011 h 4593177"/>
              <a:gd name="connsiteX124" fmla="*/ 2432500 w 4296696"/>
              <a:gd name="connsiteY124" fmla="*/ 2858826 h 4593177"/>
              <a:gd name="connsiteX125" fmla="*/ 2416763 w 4296696"/>
              <a:gd name="connsiteY125" fmla="*/ 2885829 h 4593177"/>
              <a:gd name="connsiteX126" fmla="*/ 2403492 w 4296696"/>
              <a:gd name="connsiteY126" fmla="*/ 2912522 h 4593177"/>
              <a:gd name="connsiteX127" fmla="*/ 2418614 w 4296696"/>
              <a:gd name="connsiteY127" fmla="*/ 2902493 h 4593177"/>
              <a:gd name="connsiteX128" fmla="*/ 2432500 w 4296696"/>
              <a:gd name="connsiteY128" fmla="*/ 2858826 h 4593177"/>
              <a:gd name="connsiteX129" fmla="*/ 1288363 w 4296696"/>
              <a:gd name="connsiteY129" fmla="*/ 2825380 h 4593177"/>
              <a:gd name="connsiteX130" fmla="*/ 1255982 w 4296696"/>
              <a:gd name="connsiteY130" fmla="*/ 2837842 h 4593177"/>
              <a:gd name="connsiteX131" fmla="*/ 1224969 w 4296696"/>
              <a:gd name="connsiteY131" fmla="*/ 2839540 h 4593177"/>
              <a:gd name="connsiteX132" fmla="*/ 1210156 w 4296696"/>
              <a:gd name="connsiteY132" fmla="*/ 2853581 h 4593177"/>
              <a:gd name="connsiteX133" fmla="*/ 1200589 w 4296696"/>
              <a:gd name="connsiteY133" fmla="*/ 2867313 h 4593177"/>
              <a:gd name="connsiteX134" fmla="*/ 1207841 w 4296696"/>
              <a:gd name="connsiteY134" fmla="*/ 2866079 h 4593177"/>
              <a:gd name="connsiteX135" fmla="*/ 1216019 w 4296696"/>
              <a:gd name="connsiteY135" fmla="*/ 2861295 h 4593177"/>
              <a:gd name="connsiteX136" fmla="*/ 1266320 w 4296696"/>
              <a:gd name="connsiteY136" fmla="*/ 2848488 h 4593177"/>
              <a:gd name="connsiteX137" fmla="*/ 1305495 w 4296696"/>
              <a:gd name="connsiteY137" fmla="*/ 2831829 h 4593177"/>
              <a:gd name="connsiteX138" fmla="*/ 1503939 w 4296696"/>
              <a:gd name="connsiteY138" fmla="*/ 2809607 h 4593177"/>
              <a:gd name="connsiteX139" fmla="*/ 1502612 w 4296696"/>
              <a:gd name="connsiteY139" fmla="*/ 2809986 h 4593177"/>
              <a:gd name="connsiteX140" fmla="*/ 1500853 w 4296696"/>
              <a:gd name="connsiteY140" fmla="*/ 2811149 h 4593177"/>
              <a:gd name="connsiteX141" fmla="*/ 1504403 w 4296696"/>
              <a:gd name="connsiteY141" fmla="*/ 2809764 h 4593177"/>
              <a:gd name="connsiteX142" fmla="*/ 2473390 w 4296696"/>
              <a:gd name="connsiteY142" fmla="*/ 2760539 h 4593177"/>
              <a:gd name="connsiteX143" fmla="*/ 2464594 w 4296696"/>
              <a:gd name="connsiteY143" fmla="*/ 2765321 h 4593177"/>
              <a:gd name="connsiteX144" fmla="*/ 2471383 w 4296696"/>
              <a:gd name="connsiteY144" fmla="*/ 2764396 h 4593177"/>
              <a:gd name="connsiteX145" fmla="*/ 1586333 w 4296696"/>
              <a:gd name="connsiteY145" fmla="*/ 2740635 h 4593177"/>
              <a:gd name="connsiteX146" fmla="*/ 1585869 w 4296696"/>
              <a:gd name="connsiteY146" fmla="*/ 2745727 h 4593177"/>
              <a:gd name="connsiteX147" fmla="*/ 1582476 w 4296696"/>
              <a:gd name="connsiteY147" fmla="*/ 2746961 h 4593177"/>
              <a:gd name="connsiteX148" fmla="*/ 1569669 w 4296696"/>
              <a:gd name="connsiteY148" fmla="*/ 2747424 h 4593177"/>
              <a:gd name="connsiteX149" fmla="*/ 1556709 w 4296696"/>
              <a:gd name="connsiteY149" fmla="*/ 2742197 h 4593177"/>
              <a:gd name="connsiteX150" fmla="*/ 1533100 w 4296696"/>
              <a:gd name="connsiteY150" fmla="*/ 2751435 h 4593177"/>
              <a:gd name="connsiteX151" fmla="*/ 1482800 w 4296696"/>
              <a:gd name="connsiteY151" fmla="*/ 2771032 h 4593177"/>
              <a:gd name="connsiteX152" fmla="*/ 1473900 w 4296696"/>
              <a:gd name="connsiteY152" fmla="*/ 2772873 h 4593177"/>
              <a:gd name="connsiteX153" fmla="*/ 1479559 w 4296696"/>
              <a:gd name="connsiteY153" fmla="*/ 2777513 h 4593177"/>
              <a:gd name="connsiteX154" fmla="*/ 1512991 w 4296696"/>
              <a:gd name="connsiteY154" fmla="*/ 2774824 h 4593177"/>
              <a:gd name="connsiteX155" fmla="*/ 1530168 w 4296696"/>
              <a:gd name="connsiteY155" fmla="*/ 2765631 h 4593177"/>
              <a:gd name="connsiteX156" fmla="*/ 1565504 w 4296696"/>
              <a:gd name="connsiteY156" fmla="*/ 2752978 h 4593177"/>
              <a:gd name="connsiteX157" fmla="*/ 1572353 w 4296696"/>
              <a:gd name="connsiteY157" fmla="*/ 2751175 h 4593177"/>
              <a:gd name="connsiteX158" fmla="*/ 1582476 w 4296696"/>
              <a:gd name="connsiteY158" fmla="*/ 2747117 h 4593177"/>
              <a:gd name="connsiteX159" fmla="*/ 1599316 w 4296696"/>
              <a:gd name="connsiteY159" fmla="*/ 2743358 h 4593177"/>
              <a:gd name="connsiteX160" fmla="*/ 1598009 w 4296696"/>
              <a:gd name="connsiteY160" fmla="*/ 2742459 h 4593177"/>
              <a:gd name="connsiteX161" fmla="*/ 1673805 w 4296696"/>
              <a:gd name="connsiteY161" fmla="*/ 2733856 h 4593177"/>
              <a:gd name="connsiteX162" fmla="*/ 1670081 w 4296696"/>
              <a:gd name="connsiteY162" fmla="*/ 2734219 h 4593177"/>
              <a:gd name="connsiteX163" fmla="*/ 1650984 w 4296696"/>
              <a:gd name="connsiteY163" fmla="*/ 2739093 h 4593177"/>
              <a:gd name="connsiteX164" fmla="*/ 1626759 w 4296696"/>
              <a:gd name="connsiteY164" fmla="*/ 2741870 h 4593177"/>
              <a:gd name="connsiteX165" fmla="*/ 1629999 w 4296696"/>
              <a:gd name="connsiteY165" fmla="*/ 2762854 h 4593177"/>
              <a:gd name="connsiteX166" fmla="*/ 1662691 w 4296696"/>
              <a:gd name="connsiteY166" fmla="*/ 2751863 h 4593177"/>
              <a:gd name="connsiteX167" fmla="*/ 1663637 w 4296696"/>
              <a:gd name="connsiteY167" fmla="*/ 2751281 h 4593177"/>
              <a:gd name="connsiteX168" fmla="*/ 1677823 w 4296696"/>
              <a:gd name="connsiteY168" fmla="*/ 2738094 h 4593177"/>
              <a:gd name="connsiteX169" fmla="*/ 2442685 w 4296696"/>
              <a:gd name="connsiteY169" fmla="*/ 2726594 h 4593177"/>
              <a:gd name="connsiteX170" fmla="*/ 2427255 w 4296696"/>
              <a:gd name="connsiteY170" fmla="*/ 2770568 h 4593177"/>
              <a:gd name="connsiteX171" fmla="*/ 2419849 w 4296696"/>
              <a:gd name="connsiteY171" fmla="*/ 2779980 h 4593177"/>
              <a:gd name="connsiteX172" fmla="*/ 2415065 w 4296696"/>
              <a:gd name="connsiteY172" fmla="*/ 2789084 h 4593177"/>
              <a:gd name="connsiteX173" fmla="*/ 2422008 w 4296696"/>
              <a:gd name="connsiteY173" fmla="*/ 2793404 h 4593177"/>
              <a:gd name="connsiteX174" fmla="*/ 2434815 w 4296696"/>
              <a:gd name="connsiteY174" fmla="*/ 2790626 h 4593177"/>
              <a:gd name="connsiteX175" fmla="*/ 2446851 w 4296696"/>
              <a:gd name="connsiteY175" fmla="*/ 2763625 h 4593177"/>
              <a:gd name="connsiteX176" fmla="*/ 2461508 w 4296696"/>
              <a:gd name="connsiteY176" fmla="*/ 2736313 h 4593177"/>
              <a:gd name="connsiteX177" fmla="*/ 2442685 w 4296696"/>
              <a:gd name="connsiteY177" fmla="*/ 2726594 h 4593177"/>
              <a:gd name="connsiteX178" fmla="*/ 2556555 w 4296696"/>
              <a:gd name="connsiteY178" fmla="*/ 2623523 h 4593177"/>
              <a:gd name="connsiteX179" fmla="*/ 2570365 w 4296696"/>
              <a:gd name="connsiteY179" fmla="*/ 2628472 h 4593177"/>
              <a:gd name="connsiteX180" fmla="*/ 2571156 w 4296696"/>
              <a:gd name="connsiteY180" fmla="*/ 2627750 h 4593177"/>
              <a:gd name="connsiteX181" fmla="*/ 2555630 w 4296696"/>
              <a:gd name="connsiteY181" fmla="*/ 2586646 h 4593177"/>
              <a:gd name="connsiteX182" fmla="*/ 2556711 w 4296696"/>
              <a:gd name="connsiteY182" fmla="*/ 2590812 h 4593177"/>
              <a:gd name="connsiteX183" fmla="*/ 2561339 w 4296696"/>
              <a:gd name="connsiteY183" fmla="*/ 2590349 h 4593177"/>
              <a:gd name="connsiteX184" fmla="*/ 2555630 w 4296696"/>
              <a:gd name="connsiteY184" fmla="*/ 2586646 h 4593177"/>
              <a:gd name="connsiteX185" fmla="*/ 2531251 w 4296696"/>
              <a:gd name="connsiteY185" fmla="*/ 2544367 h 4593177"/>
              <a:gd name="connsiteX186" fmla="*/ 2517211 w 4296696"/>
              <a:gd name="connsiteY186" fmla="*/ 2546065 h 4593177"/>
              <a:gd name="connsiteX187" fmla="*/ 2509341 w 4296696"/>
              <a:gd name="connsiteY187" fmla="*/ 2568593 h 4593177"/>
              <a:gd name="connsiteX188" fmla="*/ 2516594 w 4296696"/>
              <a:gd name="connsiteY188" fmla="*/ 2577542 h 4593177"/>
              <a:gd name="connsiteX189" fmla="*/ 2509032 w 4296696"/>
              <a:gd name="connsiteY189" fmla="*/ 2583252 h 4593177"/>
              <a:gd name="connsiteX190" fmla="*/ 2508107 w 4296696"/>
              <a:gd name="connsiteY190" fmla="*/ 2585719 h 4593177"/>
              <a:gd name="connsiteX191" fmla="*/ 2514742 w 4296696"/>
              <a:gd name="connsiteY191" fmla="*/ 2586182 h 4593177"/>
              <a:gd name="connsiteX192" fmla="*/ 2508415 w 4296696"/>
              <a:gd name="connsiteY192" fmla="*/ 2591737 h 4593177"/>
              <a:gd name="connsiteX193" fmla="*/ 2513044 w 4296696"/>
              <a:gd name="connsiteY193" fmla="*/ 2620437 h 4593177"/>
              <a:gd name="connsiteX194" fmla="*/ 2500700 w 4296696"/>
              <a:gd name="connsiteY194" fmla="*/ 2624294 h 4593177"/>
              <a:gd name="connsiteX195" fmla="*/ 2503631 w 4296696"/>
              <a:gd name="connsiteY195" fmla="*/ 2627534 h 4593177"/>
              <a:gd name="connsiteX196" fmla="*/ 2493911 w 4296696"/>
              <a:gd name="connsiteY196" fmla="*/ 2628461 h 4593177"/>
              <a:gd name="connsiteX197" fmla="*/ 2489591 w 4296696"/>
              <a:gd name="connsiteY197" fmla="*/ 2635713 h 4593177"/>
              <a:gd name="connsiteX198" fmla="*/ 2494375 w 4296696"/>
              <a:gd name="connsiteY198" fmla="*/ 2643890 h 4593177"/>
              <a:gd name="connsiteX199" fmla="*/ 2495146 w 4296696"/>
              <a:gd name="connsiteY199" fmla="*/ 2647594 h 4593177"/>
              <a:gd name="connsiteX200" fmla="*/ 2492677 w 4296696"/>
              <a:gd name="connsiteY200" fmla="*/ 2659165 h 4593177"/>
              <a:gd name="connsiteX201" fmla="*/ 2486196 w 4296696"/>
              <a:gd name="connsiteY201" fmla="*/ 2685550 h 4593177"/>
              <a:gd name="connsiteX202" fmla="*/ 2477711 w 4296696"/>
              <a:gd name="connsiteY202" fmla="*/ 2708386 h 4593177"/>
              <a:gd name="connsiteX203" fmla="*/ 2488820 w 4296696"/>
              <a:gd name="connsiteY203" fmla="*/ 2693883 h 4593177"/>
              <a:gd name="connsiteX204" fmla="*/ 2484961 w 4296696"/>
              <a:gd name="connsiteY204" fmla="*/ 2690334 h 4593177"/>
              <a:gd name="connsiteX205" fmla="*/ 2486196 w 4296696"/>
              <a:gd name="connsiteY205" fmla="*/ 2685859 h 4593177"/>
              <a:gd name="connsiteX206" fmla="*/ 2494066 w 4296696"/>
              <a:gd name="connsiteY206" fmla="*/ 2671664 h 4593177"/>
              <a:gd name="connsiteX207" fmla="*/ 2511964 w 4296696"/>
              <a:gd name="connsiteY207" fmla="*/ 2655617 h 4593177"/>
              <a:gd name="connsiteX208" fmla="*/ 2517982 w 4296696"/>
              <a:gd name="connsiteY208" fmla="*/ 2663023 h 4593177"/>
              <a:gd name="connsiteX209" fmla="*/ 2519834 w 4296696"/>
              <a:gd name="connsiteY209" fmla="*/ 2658086 h 4593177"/>
              <a:gd name="connsiteX210" fmla="*/ 2520297 w 4296696"/>
              <a:gd name="connsiteY210" fmla="*/ 2656388 h 4593177"/>
              <a:gd name="connsiteX211" fmla="*/ 2520914 w 4296696"/>
              <a:gd name="connsiteY211" fmla="*/ 2653765 h 4593177"/>
              <a:gd name="connsiteX212" fmla="*/ 2521222 w 4296696"/>
              <a:gd name="connsiteY212" fmla="*/ 2650216 h 4593177"/>
              <a:gd name="connsiteX213" fmla="*/ 2533258 w 4296696"/>
              <a:gd name="connsiteY213" fmla="*/ 2640033 h 4593177"/>
              <a:gd name="connsiteX214" fmla="*/ 2534337 w 4296696"/>
              <a:gd name="connsiteY214" fmla="*/ 2626917 h 4593177"/>
              <a:gd name="connsiteX215" fmla="*/ 2537423 w 4296696"/>
              <a:gd name="connsiteY215" fmla="*/ 2615190 h 4593177"/>
              <a:gd name="connsiteX216" fmla="*/ 2541126 w 4296696"/>
              <a:gd name="connsiteY216" fmla="*/ 2609018 h 4593177"/>
              <a:gd name="connsiteX217" fmla="*/ 2536344 w 4296696"/>
              <a:gd name="connsiteY217" fmla="*/ 2604390 h 4593177"/>
              <a:gd name="connsiteX218" fmla="*/ 2536961 w 4296696"/>
              <a:gd name="connsiteY218" fmla="*/ 2586800 h 4593177"/>
              <a:gd name="connsiteX219" fmla="*/ 2533412 w 4296696"/>
              <a:gd name="connsiteY219" fmla="*/ 2569672 h 4593177"/>
              <a:gd name="connsiteX220" fmla="*/ 2539274 w 4296696"/>
              <a:gd name="connsiteY220" fmla="*/ 2559953 h 4593177"/>
              <a:gd name="connsiteX221" fmla="*/ 2534800 w 4296696"/>
              <a:gd name="connsiteY221" fmla="*/ 2552854 h 4593177"/>
              <a:gd name="connsiteX222" fmla="*/ 2531251 w 4296696"/>
              <a:gd name="connsiteY222" fmla="*/ 2544367 h 4593177"/>
              <a:gd name="connsiteX223" fmla="*/ 2141263 w 4296696"/>
              <a:gd name="connsiteY223" fmla="*/ 2531385 h 4593177"/>
              <a:gd name="connsiteX224" fmla="*/ 2136351 w 4296696"/>
              <a:gd name="connsiteY224" fmla="*/ 2531552 h 4593177"/>
              <a:gd name="connsiteX225" fmla="*/ 2133780 w 4296696"/>
              <a:gd name="connsiteY225" fmla="*/ 2533413 h 4593177"/>
              <a:gd name="connsiteX226" fmla="*/ 2388835 w 4296696"/>
              <a:gd name="connsiteY226" fmla="*/ 2530018 h 4593177"/>
              <a:gd name="connsiteX227" fmla="*/ 2379577 w 4296696"/>
              <a:gd name="connsiteY227" fmla="*/ 2530945 h 4593177"/>
              <a:gd name="connsiteX228" fmla="*/ 2347791 w 4296696"/>
              <a:gd name="connsiteY228" fmla="*/ 2542671 h 4593177"/>
              <a:gd name="connsiteX229" fmla="*/ 2338843 w 4296696"/>
              <a:gd name="connsiteY229" fmla="*/ 2550695 h 4593177"/>
              <a:gd name="connsiteX230" fmla="*/ 2362913 w 4296696"/>
              <a:gd name="connsiteY230" fmla="*/ 2548997 h 4593177"/>
              <a:gd name="connsiteX231" fmla="*/ 2383898 w 4296696"/>
              <a:gd name="connsiteY231" fmla="*/ 2543288 h 4593177"/>
              <a:gd name="connsiteX232" fmla="*/ 2388835 w 4296696"/>
              <a:gd name="connsiteY232" fmla="*/ 2530018 h 4593177"/>
              <a:gd name="connsiteX233" fmla="*/ 2317549 w 4296696"/>
              <a:gd name="connsiteY233" fmla="*/ 2505640 h 4593177"/>
              <a:gd name="connsiteX234" fmla="*/ 2289004 w 4296696"/>
              <a:gd name="connsiteY234" fmla="*/ 2516595 h 4593177"/>
              <a:gd name="connsiteX235" fmla="*/ 2257991 w 4296696"/>
              <a:gd name="connsiteY235" fmla="*/ 2516749 h 4593177"/>
              <a:gd name="connsiteX236" fmla="*/ 2225742 w 4296696"/>
              <a:gd name="connsiteY236" fmla="*/ 2520298 h 4593177"/>
              <a:gd name="connsiteX237" fmla="*/ 2207359 w 4296696"/>
              <a:gd name="connsiteY237" fmla="*/ 2525343 h 4593177"/>
              <a:gd name="connsiteX238" fmla="*/ 2209541 w 4296696"/>
              <a:gd name="connsiteY238" fmla="*/ 2528939 h 4593177"/>
              <a:gd name="connsiteX239" fmla="*/ 2188485 w 4296696"/>
              <a:gd name="connsiteY239" fmla="*/ 2546209 h 4593177"/>
              <a:gd name="connsiteX240" fmla="*/ 2208152 w 4296696"/>
              <a:gd name="connsiteY240" fmla="*/ 2539739 h 4593177"/>
              <a:gd name="connsiteX241" fmla="*/ 2266630 w 4296696"/>
              <a:gd name="connsiteY241" fmla="*/ 2528938 h 4593177"/>
              <a:gd name="connsiteX242" fmla="*/ 2266786 w 4296696"/>
              <a:gd name="connsiteY242" fmla="*/ 2547455 h 4593177"/>
              <a:gd name="connsiteX243" fmla="*/ 2294250 w 4296696"/>
              <a:gd name="connsiteY243" fmla="*/ 2539276 h 4593177"/>
              <a:gd name="connsiteX244" fmla="*/ 2322179 w 4296696"/>
              <a:gd name="connsiteY244" fmla="*/ 2536807 h 4593177"/>
              <a:gd name="connsiteX245" fmla="*/ 2315080 w 4296696"/>
              <a:gd name="connsiteY245" fmla="*/ 2521533 h 4593177"/>
              <a:gd name="connsiteX246" fmla="*/ 2381583 w 4296696"/>
              <a:gd name="connsiteY246" fmla="*/ 2500856 h 4593177"/>
              <a:gd name="connsiteX247" fmla="*/ 2366461 w 4296696"/>
              <a:gd name="connsiteY247" fmla="*/ 2508109 h 4593177"/>
              <a:gd name="connsiteX248" fmla="*/ 2376953 w 4296696"/>
              <a:gd name="connsiteY248" fmla="*/ 2508109 h 4593177"/>
              <a:gd name="connsiteX249" fmla="*/ 2385749 w 4296696"/>
              <a:gd name="connsiteY249" fmla="*/ 2506103 h 4593177"/>
              <a:gd name="connsiteX250" fmla="*/ 3757581 w 4296696"/>
              <a:gd name="connsiteY250" fmla="*/ 2493293 h 4593177"/>
              <a:gd name="connsiteX251" fmla="*/ 3751873 w 4296696"/>
              <a:gd name="connsiteY251" fmla="*/ 2496996 h 4593177"/>
              <a:gd name="connsiteX252" fmla="*/ 3745393 w 4296696"/>
              <a:gd name="connsiteY252" fmla="*/ 2508079 h 4593177"/>
              <a:gd name="connsiteX253" fmla="*/ 3751923 w 4296696"/>
              <a:gd name="connsiteY253" fmla="*/ 2528725 h 4593177"/>
              <a:gd name="connsiteX254" fmla="*/ 3759741 w 4296696"/>
              <a:gd name="connsiteY254" fmla="*/ 2513506 h 4593177"/>
              <a:gd name="connsiteX255" fmla="*/ 3761902 w 4296696"/>
              <a:gd name="connsiteY255" fmla="*/ 2498694 h 4593177"/>
              <a:gd name="connsiteX256" fmla="*/ 3757581 w 4296696"/>
              <a:gd name="connsiteY256" fmla="*/ 2493293 h 4593177"/>
              <a:gd name="connsiteX257" fmla="*/ 2466138 w 4296696"/>
              <a:gd name="connsiteY257" fmla="*/ 2485119 h 4593177"/>
              <a:gd name="connsiteX258" fmla="*/ 2464594 w 4296696"/>
              <a:gd name="connsiteY258" fmla="*/ 2489593 h 4593177"/>
              <a:gd name="connsiteX259" fmla="*/ 2464440 w 4296696"/>
              <a:gd name="connsiteY259" fmla="*/ 2495301 h 4593177"/>
              <a:gd name="connsiteX260" fmla="*/ 2471539 w 4296696"/>
              <a:gd name="connsiteY260" fmla="*/ 2496073 h 4593177"/>
              <a:gd name="connsiteX261" fmla="*/ 2470458 w 4296696"/>
              <a:gd name="connsiteY261" fmla="*/ 2488512 h 4593177"/>
              <a:gd name="connsiteX262" fmla="*/ 2466138 w 4296696"/>
              <a:gd name="connsiteY262" fmla="*/ 2485119 h 4593177"/>
              <a:gd name="connsiteX263" fmla="*/ 512577 w 4296696"/>
              <a:gd name="connsiteY263" fmla="*/ 2469379 h 4593177"/>
              <a:gd name="connsiteX264" fmla="*/ 511589 w 4296696"/>
              <a:gd name="connsiteY264" fmla="*/ 2472271 h 4593177"/>
              <a:gd name="connsiteX265" fmla="*/ 518130 w 4296696"/>
              <a:gd name="connsiteY265" fmla="*/ 2478330 h 4593177"/>
              <a:gd name="connsiteX266" fmla="*/ 537663 w 4296696"/>
              <a:gd name="connsiteY266" fmla="*/ 2498217 h 4593177"/>
              <a:gd name="connsiteX267" fmla="*/ 538344 w 4296696"/>
              <a:gd name="connsiteY267" fmla="*/ 2498234 h 4593177"/>
              <a:gd name="connsiteX268" fmla="*/ 522452 w 4296696"/>
              <a:gd name="connsiteY268" fmla="*/ 2474163 h 4593177"/>
              <a:gd name="connsiteX269" fmla="*/ 512577 w 4296696"/>
              <a:gd name="connsiteY269" fmla="*/ 2469379 h 4593177"/>
              <a:gd name="connsiteX270" fmla="*/ 3914655 w 4296696"/>
              <a:gd name="connsiteY270" fmla="*/ 2343162 h 4593177"/>
              <a:gd name="connsiteX271" fmla="*/ 3889197 w 4296696"/>
              <a:gd name="connsiteY271" fmla="*/ 2347173 h 4593177"/>
              <a:gd name="connsiteX272" fmla="*/ 3885803 w 4296696"/>
              <a:gd name="connsiteY272" fmla="*/ 2347173 h 4593177"/>
              <a:gd name="connsiteX273" fmla="*/ 3875928 w 4296696"/>
              <a:gd name="connsiteY273" fmla="*/ 2389297 h 4593177"/>
              <a:gd name="connsiteX274" fmla="*/ 3834884 w 4296696"/>
              <a:gd name="connsiteY274" fmla="*/ 2416144 h 4593177"/>
              <a:gd name="connsiteX275" fmla="*/ 3812202 w 4296696"/>
              <a:gd name="connsiteY275" fmla="*/ 2447621 h 4593177"/>
              <a:gd name="connsiteX276" fmla="*/ 3824238 w 4296696"/>
              <a:gd name="connsiteY276" fmla="*/ 2453022 h 4593177"/>
              <a:gd name="connsiteX277" fmla="*/ 3877470 w 4296696"/>
              <a:gd name="connsiteY277" fmla="*/ 2414756 h 4593177"/>
              <a:gd name="connsiteX278" fmla="*/ 3903702 w 4296696"/>
              <a:gd name="connsiteY278" fmla="*/ 2372941 h 4593177"/>
              <a:gd name="connsiteX279" fmla="*/ 3914655 w 4296696"/>
              <a:gd name="connsiteY279" fmla="*/ 2343162 h 4593177"/>
              <a:gd name="connsiteX280" fmla="*/ 67583 w 4296696"/>
              <a:gd name="connsiteY280" fmla="*/ 2230218 h 4593177"/>
              <a:gd name="connsiteX281" fmla="*/ 75607 w 4296696"/>
              <a:gd name="connsiteY281" fmla="*/ 2283915 h 4593177"/>
              <a:gd name="connsiteX282" fmla="*/ 68972 w 4296696"/>
              <a:gd name="connsiteY282" fmla="*/ 2328506 h 4593177"/>
              <a:gd name="connsiteX283" fmla="*/ 84246 w 4296696"/>
              <a:gd name="connsiteY283" fmla="*/ 2372635 h 4593177"/>
              <a:gd name="connsiteX284" fmla="*/ 101990 w 4296696"/>
              <a:gd name="connsiteY284" fmla="*/ 2415992 h 4593177"/>
              <a:gd name="connsiteX285" fmla="*/ 97980 w 4296696"/>
              <a:gd name="connsiteY285" fmla="*/ 2369395 h 4593177"/>
              <a:gd name="connsiteX286" fmla="*/ 75607 w 4296696"/>
              <a:gd name="connsiteY286" fmla="*/ 2319095 h 4593177"/>
              <a:gd name="connsiteX287" fmla="*/ 85482 w 4296696"/>
              <a:gd name="connsiteY287" fmla="*/ 2299806 h 4593177"/>
              <a:gd name="connsiteX288" fmla="*/ 90573 w 4296696"/>
              <a:gd name="connsiteY288" fmla="*/ 2274965 h 4593177"/>
              <a:gd name="connsiteX289" fmla="*/ 67583 w 4296696"/>
              <a:gd name="connsiteY289" fmla="*/ 2230218 h 4593177"/>
              <a:gd name="connsiteX290" fmla="*/ 200433 w 4296696"/>
              <a:gd name="connsiteY290" fmla="*/ 2192415 h 4593177"/>
              <a:gd name="connsiteX291" fmla="*/ 200279 w 4296696"/>
              <a:gd name="connsiteY291" fmla="*/ 2265553 h 4593177"/>
              <a:gd name="connsiteX292" fmla="*/ 212931 w 4296696"/>
              <a:gd name="connsiteY292" fmla="*/ 2338689 h 4593177"/>
              <a:gd name="connsiteX293" fmla="*/ 224350 w 4296696"/>
              <a:gd name="connsiteY293" fmla="*/ 2354428 h 4593177"/>
              <a:gd name="connsiteX294" fmla="*/ 235767 w 4296696"/>
              <a:gd name="connsiteY294" fmla="*/ 2364148 h 4593177"/>
              <a:gd name="connsiteX295" fmla="*/ 233761 w 4296696"/>
              <a:gd name="connsiteY295" fmla="*/ 2349954 h 4593177"/>
              <a:gd name="connsiteX296" fmla="*/ 226972 w 4296696"/>
              <a:gd name="connsiteY296" fmla="*/ 2336376 h 4593177"/>
              <a:gd name="connsiteX297" fmla="*/ 215553 w 4296696"/>
              <a:gd name="connsiteY297" fmla="*/ 2300423 h 4593177"/>
              <a:gd name="connsiteX298" fmla="*/ 218178 w 4296696"/>
              <a:gd name="connsiteY298" fmla="*/ 2266632 h 4593177"/>
              <a:gd name="connsiteX299" fmla="*/ 208457 w 4296696"/>
              <a:gd name="connsiteY299" fmla="*/ 2229756 h 4593177"/>
              <a:gd name="connsiteX300" fmla="*/ 200433 w 4296696"/>
              <a:gd name="connsiteY300" fmla="*/ 2192415 h 4593177"/>
              <a:gd name="connsiteX301" fmla="*/ 3677964 w 4296696"/>
              <a:gd name="connsiteY301" fmla="*/ 2165411 h 4593177"/>
              <a:gd name="connsiteX302" fmla="*/ 3649419 w 4296696"/>
              <a:gd name="connsiteY302" fmla="*/ 2191950 h 4593177"/>
              <a:gd name="connsiteX303" fmla="*/ 3620841 w 4296696"/>
              <a:gd name="connsiteY303" fmla="*/ 2214454 h 4593177"/>
              <a:gd name="connsiteX304" fmla="*/ 3630724 w 4296696"/>
              <a:gd name="connsiteY304" fmla="*/ 2237233 h 4593177"/>
              <a:gd name="connsiteX305" fmla="*/ 3640315 w 4296696"/>
              <a:gd name="connsiteY305" fmla="*/ 2231450 h 4593177"/>
              <a:gd name="connsiteX306" fmla="*/ 3661608 w 4296696"/>
              <a:gd name="connsiteY306" fmla="*/ 2204140 h 4593177"/>
              <a:gd name="connsiteX307" fmla="*/ 3679352 w 4296696"/>
              <a:gd name="connsiteY307" fmla="*/ 2176057 h 4593177"/>
              <a:gd name="connsiteX308" fmla="*/ 72521 w 4296696"/>
              <a:gd name="connsiteY308" fmla="*/ 2146435 h 4593177"/>
              <a:gd name="connsiteX309" fmla="*/ 69125 w 4296696"/>
              <a:gd name="connsiteY309" fmla="*/ 2157235 h 4593177"/>
              <a:gd name="connsiteX310" fmla="*/ 71131 w 4296696"/>
              <a:gd name="connsiteY310" fmla="*/ 2168498 h 4593177"/>
              <a:gd name="connsiteX311" fmla="*/ 83784 w 4296696"/>
              <a:gd name="connsiteY311" fmla="*/ 2163870 h 4593177"/>
              <a:gd name="connsiteX312" fmla="*/ 78693 w 4296696"/>
              <a:gd name="connsiteY312" fmla="*/ 2152144 h 4593177"/>
              <a:gd name="connsiteX313" fmla="*/ 72521 w 4296696"/>
              <a:gd name="connsiteY313" fmla="*/ 2146435 h 4593177"/>
              <a:gd name="connsiteX314" fmla="*/ 3592349 w 4296696"/>
              <a:gd name="connsiteY314" fmla="*/ 2134299 h 4593177"/>
              <a:gd name="connsiteX315" fmla="*/ 3584431 w 4296696"/>
              <a:gd name="connsiteY315" fmla="*/ 2148794 h 4593177"/>
              <a:gd name="connsiteX316" fmla="*/ 3586220 w 4296696"/>
              <a:gd name="connsiteY316" fmla="*/ 2151710 h 4593177"/>
              <a:gd name="connsiteX317" fmla="*/ 3590169 w 4296696"/>
              <a:gd name="connsiteY317" fmla="*/ 2147820 h 4593177"/>
              <a:gd name="connsiteX318" fmla="*/ 198896 w 4296696"/>
              <a:gd name="connsiteY318" fmla="*/ 2099292 h 4593177"/>
              <a:gd name="connsiteX319" fmla="*/ 196576 w 4296696"/>
              <a:gd name="connsiteY319" fmla="*/ 2100300 h 4593177"/>
              <a:gd name="connsiteX320" fmla="*/ 184694 w 4296696"/>
              <a:gd name="connsiteY320" fmla="*/ 2137948 h 4593177"/>
              <a:gd name="connsiteX321" fmla="*/ 196576 w 4296696"/>
              <a:gd name="connsiteY321" fmla="*/ 2142269 h 4593177"/>
              <a:gd name="connsiteX322" fmla="*/ 204290 w 4296696"/>
              <a:gd name="connsiteY322" fmla="*/ 2158779 h 4593177"/>
              <a:gd name="connsiteX323" fmla="*/ 201358 w 4296696"/>
              <a:gd name="connsiteY323" fmla="*/ 2185163 h 4593177"/>
              <a:gd name="connsiteX324" fmla="*/ 215709 w 4296696"/>
              <a:gd name="connsiteY324" fmla="*/ 2154149 h 4593177"/>
              <a:gd name="connsiteX325" fmla="*/ 213600 w 4296696"/>
              <a:gd name="connsiteY325" fmla="*/ 2125250 h 4593177"/>
              <a:gd name="connsiteX326" fmla="*/ 1059254 w 4296696"/>
              <a:gd name="connsiteY326" fmla="*/ 2022224 h 4593177"/>
              <a:gd name="connsiteX327" fmla="*/ 1050921 w 4296696"/>
              <a:gd name="connsiteY327" fmla="*/ 2029014 h 4593177"/>
              <a:gd name="connsiteX328" fmla="*/ 1051384 w 4296696"/>
              <a:gd name="connsiteY328" fmla="*/ 2035185 h 4593177"/>
              <a:gd name="connsiteX329" fmla="*/ 1054007 w 4296696"/>
              <a:gd name="connsiteY329" fmla="*/ 2046141 h 4593177"/>
              <a:gd name="connsiteX330" fmla="*/ 1064499 w 4296696"/>
              <a:gd name="connsiteY330" fmla="*/ 2041203 h 4593177"/>
              <a:gd name="connsiteX331" fmla="*/ 1077460 w 4296696"/>
              <a:gd name="connsiteY331" fmla="*/ 2023768 h 4593177"/>
              <a:gd name="connsiteX332" fmla="*/ 1059254 w 4296696"/>
              <a:gd name="connsiteY332" fmla="*/ 2022224 h 4593177"/>
              <a:gd name="connsiteX333" fmla="*/ 129764 w 4296696"/>
              <a:gd name="connsiteY333" fmla="*/ 1681228 h 4593177"/>
              <a:gd name="connsiteX334" fmla="*/ 108162 w 4296696"/>
              <a:gd name="connsiteY334" fmla="*/ 1746033 h 4593177"/>
              <a:gd name="connsiteX335" fmla="*/ 89647 w 4296696"/>
              <a:gd name="connsiteY335" fmla="*/ 1812535 h 4593177"/>
              <a:gd name="connsiteX336" fmla="*/ 79154 w 4296696"/>
              <a:gd name="connsiteY336" fmla="*/ 1778434 h 4593177"/>
              <a:gd name="connsiteX337" fmla="*/ 87951 w 4296696"/>
              <a:gd name="connsiteY337" fmla="*/ 1731683 h 4593177"/>
              <a:gd name="connsiteX338" fmla="*/ 104615 w 4296696"/>
              <a:gd name="connsiteY338" fmla="*/ 1707304 h 4593177"/>
              <a:gd name="connsiteX339" fmla="*/ 129764 w 4296696"/>
              <a:gd name="connsiteY339" fmla="*/ 1681228 h 4593177"/>
              <a:gd name="connsiteX340" fmla="*/ 1040247 w 4296696"/>
              <a:gd name="connsiteY340" fmla="*/ 1608705 h 4593177"/>
              <a:gd name="connsiteX341" fmla="*/ 1039259 w 4296696"/>
              <a:gd name="connsiteY341" fmla="*/ 1611597 h 4593177"/>
              <a:gd name="connsiteX342" fmla="*/ 1045801 w 4296696"/>
              <a:gd name="connsiteY342" fmla="*/ 1617656 h 4593177"/>
              <a:gd name="connsiteX343" fmla="*/ 1046980 w 4296696"/>
              <a:gd name="connsiteY343" fmla="*/ 1618856 h 4593177"/>
              <a:gd name="connsiteX344" fmla="*/ 1052006 w 4296696"/>
              <a:gd name="connsiteY344" fmla="*/ 1616343 h 4593177"/>
              <a:gd name="connsiteX345" fmla="*/ 1050122 w 4296696"/>
              <a:gd name="connsiteY345" fmla="*/ 1613489 h 4593177"/>
              <a:gd name="connsiteX346" fmla="*/ 1040247 w 4296696"/>
              <a:gd name="connsiteY346" fmla="*/ 1608705 h 4593177"/>
              <a:gd name="connsiteX347" fmla="*/ 745605 w 4296696"/>
              <a:gd name="connsiteY347" fmla="*/ 1409095 h 4593177"/>
              <a:gd name="connsiteX348" fmla="*/ 731549 w 4296696"/>
              <a:gd name="connsiteY348" fmla="*/ 1425683 h 4593177"/>
              <a:gd name="connsiteX349" fmla="*/ 735939 w 4296696"/>
              <a:gd name="connsiteY349" fmla="*/ 1451058 h 4593177"/>
              <a:gd name="connsiteX350" fmla="*/ 741092 w 4296696"/>
              <a:gd name="connsiteY350" fmla="*/ 1457960 h 4593177"/>
              <a:gd name="connsiteX351" fmla="*/ 746777 w 4296696"/>
              <a:gd name="connsiteY351" fmla="*/ 1450940 h 4593177"/>
              <a:gd name="connsiteX352" fmla="*/ 743223 w 4296696"/>
              <a:gd name="connsiteY352" fmla="*/ 1439749 h 4593177"/>
              <a:gd name="connsiteX353" fmla="*/ 299491 w 4296696"/>
              <a:gd name="connsiteY353" fmla="*/ 1408122 h 4593177"/>
              <a:gd name="connsiteX354" fmla="*/ 294400 w 4296696"/>
              <a:gd name="connsiteY354" fmla="*/ 1420002 h 4593177"/>
              <a:gd name="connsiteX355" fmla="*/ 308903 w 4296696"/>
              <a:gd name="connsiteY355" fmla="*/ 1434971 h 4593177"/>
              <a:gd name="connsiteX356" fmla="*/ 303965 w 4296696"/>
              <a:gd name="connsiteY356" fmla="*/ 1451633 h 4593177"/>
              <a:gd name="connsiteX357" fmla="*/ 292394 w 4296696"/>
              <a:gd name="connsiteY357" fmla="*/ 1463361 h 4593177"/>
              <a:gd name="connsiteX358" fmla="*/ 288536 w 4296696"/>
              <a:gd name="connsiteY358" fmla="*/ 1505484 h 4593177"/>
              <a:gd name="connsiteX359" fmla="*/ 294090 w 4296696"/>
              <a:gd name="connsiteY359" fmla="*/ 1546682 h 4593177"/>
              <a:gd name="connsiteX360" fmla="*/ 322481 w 4296696"/>
              <a:gd name="connsiteY360" fmla="*/ 1491752 h 4593177"/>
              <a:gd name="connsiteX361" fmla="*/ 316773 w 4296696"/>
              <a:gd name="connsiteY361" fmla="*/ 1449937 h 4593177"/>
              <a:gd name="connsiteX362" fmla="*/ 323098 w 4296696"/>
              <a:gd name="connsiteY362" fmla="*/ 1448703 h 4593177"/>
              <a:gd name="connsiteX363" fmla="*/ 327574 w 4296696"/>
              <a:gd name="connsiteY363" fmla="*/ 1441760 h 4593177"/>
              <a:gd name="connsiteX364" fmla="*/ 325413 w 4296696"/>
              <a:gd name="connsiteY364" fmla="*/ 1430341 h 4593177"/>
              <a:gd name="connsiteX365" fmla="*/ 320939 w 4296696"/>
              <a:gd name="connsiteY365" fmla="*/ 1419077 h 4593177"/>
              <a:gd name="connsiteX366" fmla="*/ 1504374 w 4296696"/>
              <a:gd name="connsiteY366" fmla="*/ 1181610 h 4593177"/>
              <a:gd name="connsiteX367" fmla="*/ 1498990 w 4296696"/>
              <a:gd name="connsiteY367" fmla="*/ 1182838 h 4593177"/>
              <a:gd name="connsiteX368" fmla="*/ 1502649 w 4296696"/>
              <a:gd name="connsiteY368" fmla="*/ 1184203 h 4593177"/>
              <a:gd name="connsiteX369" fmla="*/ 1586924 w 4296696"/>
              <a:gd name="connsiteY369" fmla="*/ 1161550 h 4593177"/>
              <a:gd name="connsiteX370" fmla="*/ 1578591 w 4296696"/>
              <a:gd name="connsiteY370" fmla="*/ 1168340 h 4593177"/>
              <a:gd name="connsiteX371" fmla="*/ 1579054 w 4296696"/>
              <a:gd name="connsiteY371" fmla="*/ 1174511 h 4593177"/>
              <a:gd name="connsiteX372" fmla="*/ 1581677 w 4296696"/>
              <a:gd name="connsiteY372" fmla="*/ 1185467 h 4593177"/>
              <a:gd name="connsiteX373" fmla="*/ 1592169 w 4296696"/>
              <a:gd name="connsiteY373" fmla="*/ 1180529 h 4593177"/>
              <a:gd name="connsiteX374" fmla="*/ 1605130 w 4296696"/>
              <a:gd name="connsiteY374" fmla="*/ 1163094 h 4593177"/>
              <a:gd name="connsiteX375" fmla="*/ 1586924 w 4296696"/>
              <a:gd name="connsiteY375" fmla="*/ 1161550 h 4593177"/>
              <a:gd name="connsiteX376" fmla="*/ 1655740 w 4296696"/>
              <a:gd name="connsiteY376" fmla="*/ 1158311 h 4593177"/>
              <a:gd name="connsiteX377" fmla="*/ 1643396 w 4296696"/>
              <a:gd name="connsiteY377" fmla="*/ 1161860 h 4593177"/>
              <a:gd name="connsiteX378" fmla="*/ 1653271 w 4296696"/>
              <a:gd name="connsiteY378" fmla="*/ 1160472 h 4593177"/>
              <a:gd name="connsiteX379" fmla="*/ 571518 w 4296696"/>
              <a:gd name="connsiteY379" fmla="*/ 1133782 h 4593177"/>
              <a:gd name="connsiteX380" fmla="*/ 555935 w 4296696"/>
              <a:gd name="connsiteY380" fmla="*/ 1153993 h 4593177"/>
              <a:gd name="connsiteX381" fmla="*/ 531864 w 4296696"/>
              <a:gd name="connsiteY381" fmla="*/ 1159858 h 4593177"/>
              <a:gd name="connsiteX382" fmla="*/ 521526 w 4296696"/>
              <a:gd name="connsiteY382" fmla="*/ 1179452 h 4593177"/>
              <a:gd name="connsiteX383" fmla="*/ 511034 w 4296696"/>
              <a:gd name="connsiteY383" fmla="*/ 1199358 h 4593177"/>
              <a:gd name="connsiteX384" fmla="*/ 532326 w 4296696"/>
              <a:gd name="connsiteY384" fmla="*/ 1188712 h 4593177"/>
              <a:gd name="connsiteX385" fmla="*/ 540813 w 4296696"/>
              <a:gd name="connsiteY385" fmla="*/ 1162634 h 4593177"/>
              <a:gd name="connsiteX386" fmla="*/ 556088 w 4296696"/>
              <a:gd name="connsiteY386" fmla="*/ 1164795 h 4593177"/>
              <a:gd name="connsiteX387" fmla="*/ 570284 w 4296696"/>
              <a:gd name="connsiteY387" fmla="*/ 1162017 h 4593177"/>
              <a:gd name="connsiteX388" fmla="*/ 1368465 w 4296696"/>
              <a:gd name="connsiteY388" fmla="*/ 916396 h 4593177"/>
              <a:gd name="connsiteX389" fmla="*/ 1359642 w 4296696"/>
              <a:gd name="connsiteY389" fmla="*/ 920540 h 4593177"/>
              <a:gd name="connsiteX390" fmla="*/ 1360574 w 4296696"/>
              <a:gd name="connsiteY390" fmla="*/ 926362 h 4593177"/>
              <a:gd name="connsiteX391" fmla="*/ 1462559 w 4296696"/>
              <a:gd name="connsiteY391" fmla="*/ 872705 h 4593177"/>
              <a:gd name="connsiteX392" fmla="*/ 1458856 w 4296696"/>
              <a:gd name="connsiteY392" fmla="*/ 873323 h 4593177"/>
              <a:gd name="connsiteX393" fmla="*/ 1472281 w 4296696"/>
              <a:gd name="connsiteY393" fmla="*/ 875791 h 4593177"/>
              <a:gd name="connsiteX394" fmla="*/ 1469966 w 4296696"/>
              <a:gd name="connsiteY394" fmla="*/ 873323 h 4593177"/>
              <a:gd name="connsiteX395" fmla="*/ 1462559 w 4296696"/>
              <a:gd name="connsiteY395" fmla="*/ 872705 h 4593177"/>
              <a:gd name="connsiteX396" fmla="*/ 1472127 w 4296696"/>
              <a:gd name="connsiteY396" fmla="*/ 858819 h 4593177"/>
              <a:gd name="connsiteX397" fmla="*/ 1466109 w 4296696"/>
              <a:gd name="connsiteY397" fmla="*/ 862676 h 4593177"/>
              <a:gd name="connsiteX398" fmla="*/ 1481384 w 4296696"/>
              <a:gd name="connsiteY398" fmla="*/ 862523 h 4593177"/>
              <a:gd name="connsiteX399" fmla="*/ 1477835 w 4296696"/>
              <a:gd name="connsiteY399" fmla="*/ 860054 h 4593177"/>
              <a:gd name="connsiteX400" fmla="*/ 1472127 w 4296696"/>
              <a:gd name="connsiteY400" fmla="*/ 858819 h 4593177"/>
              <a:gd name="connsiteX401" fmla="*/ 657434 w 4296696"/>
              <a:gd name="connsiteY401" fmla="*/ 820554 h 4593177"/>
              <a:gd name="connsiteX402" fmla="*/ 635832 w 4296696"/>
              <a:gd name="connsiteY402" fmla="*/ 885359 h 4593177"/>
              <a:gd name="connsiteX403" fmla="*/ 617317 w 4296696"/>
              <a:gd name="connsiteY403" fmla="*/ 951861 h 4593177"/>
              <a:gd name="connsiteX404" fmla="*/ 606824 w 4296696"/>
              <a:gd name="connsiteY404" fmla="*/ 917760 h 4593177"/>
              <a:gd name="connsiteX405" fmla="*/ 615621 w 4296696"/>
              <a:gd name="connsiteY405" fmla="*/ 871009 h 4593177"/>
              <a:gd name="connsiteX406" fmla="*/ 632285 w 4296696"/>
              <a:gd name="connsiteY406" fmla="*/ 846629 h 4593177"/>
              <a:gd name="connsiteX407" fmla="*/ 657434 w 4296696"/>
              <a:gd name="connsiteY407" fmla="*/ 820554 h 4593177"/>
              <a:gd name="connsiteX408" fmla="*/ 1197629 w 4296696"/>
              <a:gd name="connsiteY408" fmla="*/ 653758 h 4593177"/>
              <a:gd name="connsiteX409" fmla="*/ 1193618 w 4296696"/>
              <a:gd name="connsiteY409" fmla="*/ 662555 h 4593177"/>
              <a:gd name="connsiteX410" fmla="*/ 1198556 w 4296696"/>
              <a:gd name="connsiteY410" fmla="*/ 677367 h 4593177"/>
              <a:gd name="connsiteX411" fmla="*/ 1214911 w 4296696"/>
              <a:gd name="connsiteY411" fmla="*/ 664868 h 4593177"/>
              <a:gd name="connsiteX412" fmla="*/ 1215837 w 4296696"/>
              <a:gd name="connsiteY412" fmla="*/ 656844 h 4593177"/>
              <a:gd name="connsiteX413" fmla="*/ 1209819 w 4296696"/>
              <a:gd name="connsiteY413" fmla="*/ 655302 h 4593177"/>
              <a:gd name="connsiteX414" fmla="*/ 1197629 w 4296696"/>
              <a:gd name="connsiteY414" fmla="*/ 653758 h 4593177"/>
              <a:gd name="connsiteX415" fmla="*/ 827161 w 4296696"/>
              <a:gd name="connsiteY415" fmla="*/ 547448 h 4593177"/>
              <a:gd name="connsiteX416" fmla="*/ 822070 w 4296696"/>
              <a:gd name="connsiteY416" fmla="*/ 559328 h 4593177"/>
              <a:gd name="connsiteX417" fmla="*/ 836573 w 4296696"/>
              <a:gd name="connsiteY417" fmla="*/ 574296 h 4593177"/>
              <a:gd name="connsiteX418" fmla="*/ 831636 w 4296696"/>
              <a:gd name="connsiteY418" fmla="*/ 590959 h 4593177"/>
              <a:gd name="connsiteX419" fmla="*/ 820064 w 4296696"/>
              <a:gd name="connsiteY419" fmla="*/ 602687 h 4593177"/>
              <a:gd name="connsiteX420" fmla="*/ 816206 w 4296696"/>
              <a:gd name="connsiteY420" fmla="*/ 644810 h 4593177"/>
              <a:gd name="connsiteX421" fmla="*/ 821760 w 4296696"/>
              <a:gd name="connsiteY421" fmla="*/ 686008 h 4593177"/>
              <a:gd name="connsiteX422" fmla="*/ 850151 w 4296696"/>
              <a:gd name="connsiteY422" fmla="*/ 631078 h 4593177"/>
              <a:gd name="connsiteX423" fmla="*/ 844443 w 4296696"/>
              <a:gd name="connsiteY423" fmla="*/ 589263 h 4593177"/>
              <a:gd name="connsiteX424" fmla="*/ 850768 w 4296696"/>
              <a:gd name="connsiteY424" fmla="*/ 588028 h 4593177"/>
              <a:gd name="connsiteX425" fmla="*/ 855244 w 4296696"/>
              <a:gd name="connsiteY425" fmla="*/ 581085 h 4593177"/>
              <a:gd name="connsiteX426" fmla="*/ 853083 w 4296696"/>
              <a:gd name="connsiteY426" fmla="*/ 569667 h 4593177"/>
              <a:gd name="connsiteX427" fmla="*/ 848609 w 4296696"/>
              <a:gd name="connsiteY427" fmla="*/ 558403 h 4593177"/>
              <a:gd name="connsiteX428" fmla="*/ 1298695 w 4296696"/>
              <a:gd name="connsiteY428" fmla="*/ 509491 h 4593177"/>
              <a:gd name="connsiteX429" fmla="*/ 1276322 w 4296696"/>
              <a:gd name="connsiteY429" fmla="*/ 544825 h 4593177"/>
              <a:gd name="connsiteX430" fmla="*/ 1251480 w 4296696"/>
              <a:gd name="connsiteY430" fmla="*/ 574141 h 4593177"/>
              <a:gd name="connsiteX431" fmla="*/ 1268762 w 4296696"/>
              <a:gd name="connsiteY431" fmla="*/ 597286 h 4593177"/>
              <a:gd name="connsiteX432" fmla="*/ 1317364 w 4296696"/>
              <a:gd name="connsiteY432" fmla="*/ 537265 h 4593177"/>
              <a:gd name="connsiteX433" fmla="*/ 1312427 w 4296696"/>
              <a:gd name="connsiteY433" fmla="*/ 520138 h 4593177"/>
              <a:gd name="connsiteX434" fmla="*/ 1298695 w 4296696"/>
              <a:gd name="connsiteY434" fmla="*/ 509491 h 4593177"/>
              <a:gd name="connsiteX435" fmla="*/ 1348224 w 4296696"/>
              <a:gd name="connsiteY435" fmla="*/ 456258 h 4593177"/>
              <a:gd name="connsiteX436" fmla="*/ 1319679 w 4296696"/>
              <a:gd name="connsiteY436" fmla="*/ 478632 h 4593177"/>
              <a:gd name="connsiteX437" fmla="*/ 1333720 w 4296696"/>
              <a:gd name="connsiteY437" fmla="*/ 511343 h 4593177"/>
              <a:gd name="connsiteX438" fmla="*/ 1354859 w 4296696"/>
              <a:gd name="connsiteY438" fmla="*/ 480328 h 4593177"/>
              <a:gd name="connsiteX439" fmla="*/ 1360877 w 4296696"/>
              <a:gd name="connsiteY439" fmla="*/ 481872 h 4593177"/>
              <a:gd name="connsiteX440" fmla="*/ 1367512 w 4296696"/>
              <a:gd name="connsiteY440" fmla="*/ 481254 h 4593177"/>
              <a:gd name="connsiteX441" fmla="*/ 1360414 w 4296696"/>
              <a:gd name="connsiteY441" fmla="*/ 468447 h 4593177"/>
              <a:gd name="connsiteX442" fmla="*/ 1348224 w 4296696"/>
              <a:gd name="connsiteY442" fmla="*/ 456258 h 4593177"/>
              <a:gd name="connsiteX443" fmla="*/ 1400994 w 4296696"/>
              <a:gd name="connsiteY443" fmla="*/ 404723 h 4593177"/>
              <a:gd name="connsiteX444" fmla="*/ 1394976 w 4296696"/>
              <a:gd name="connsiteY444" fmla="*/ 406265 h 4593177"/>
              <a:gd name="connsiteX445" fmla="*/ 1392817 w 4296696"/>
              <a:gd name="connsiteY445" fmla="*/ 411357 h 4593177"/>
              <a:gd name="connsiteX446" fmla="*/ 1397137 w 4296696"/>
              <a:gd name="connsiteY446" fmla="*/ 419072 h 4593177"/>
              <a:gd name="connsiteX447" fmla="*/ 1400377 w 4296696"/>
              <a:gd name="connsiteY447" fmla="*/ 418609 h 4593177"/>
              <a:gd name="connsiteX448" fmla="*/ 1403771 w 4296696"/>
              <a:gd name="connsiteY448" fmla="*/ 418147 h 4593177"/>
              <a:gd name="connsiteX449" fmla="*/ 1403771 w 4296696"/>
              <a:gd name="connsiteY449" fmla="*/ 410741 h 4593177"/>
              <a:gd name="connsiteX450" fmla="*/ 1400994 w 4296696"/>
              <a:gd name="connsiteY450" fmla="*/ 404723 h 4593177"/>
              <a:gd name="connsiteX451" fmla="*/ 1429848 w 4296696"/>
              <a:gd name="connsiteY451" fmla="*/ 370624 h 4593177"/>
              <a:gd name="connsiteX452" fmla="*/ 1435557 w 4296696"/>
              <a:gd name="connsiteY452" fmla="*/ 397471 h 4593177"/>
              <a:gd name="connsiteX453" fmla="*/ 1439414 w 4296696"/>
              <a:gd name="connsiteY453" fmla="*/ 383275 h 4593177"/>
              <a:gd name="connsiteX454" fmla="*/ 1437716 w 4296696"/>
              <a:gd name="connsiteY454" fmla="*/ 374481 h 4593177"/>
              <a:gd name="connsiteX455" fmla="*/ 1429848 w 4296696"/>
              <a:gd name="connsiteY455" fmla="*/ 370624 h 4593177"/>
              <a:gd name="connsiteX456" fmla="*/ 1211671 w 4296696"/>
              <a:gd name="connsiteY456" fmla="*/ 349793 h 4593177"/>
              <a:gd name="connsiteX457" fmla="*/ 1179731 w 4296696"/>
              <a:gd name="connsiteY457" fmla="*/ 374942 h 4593177"/>
              <a:gd name="connsiteX458" fmla="*/ 1151649 w 4296696"/>
              <a:gd name="connsiteY458" fmla="*/ 403952 h 4593177"/>
              <a:gd name="connsiteX459" fmla="*/ 1150415 w 4296696"/>
              <a:gd name="connsiteY459" fmla="*/ 415986 h 4593177"/>
              <a:gd name="connsiteX460" fmla="*/ 1152113 w 4296696"/>
              <a:gd name="connsiteY460" fmla="*/ 426479 h 4593177"/>
              <a:gd name="connsiteX461" fmla="*/ 1159056 w 4296696"/>
              <a:gd name="connsiteY461" fmla="*/ 421695 h 4593177"/>
              <a:gd name="connsiteX462" fmla="*/ 1161988 w 4296696"/>
              <a:gd name="connsiteY462" fmla="*/ 413518 h 4593177"/>
              <a:gd name="connsiteX463" fmla="*/ 1173251 w 4296696"/>
              <a:gd name="connsiteY463" fmla="*/ 395927 h 4593177"/>
              <a:gd name="connsiteX464" fmla="*/ 1191613 w 4296696"/>
              <a:gd name="connsiteY464" fmla="*/ 387749 h 4593177"/>
              <a:gd name="connsiteX465" fmla="*/ 1201642 w 4296696"/>
              <a:gd name="connsiteY465" fmla="*/ 368772 h 4593177"/>
              <a:gd name="connsiteX466" fmla="*/ 1211671 w 4296696"/>
              <a:gd name="connsiteY466" fmla="*/ 349793 h 4593177"/>
              <a:gd name="connsiteX467" fmla="*/ 1242530 w 4296696"/>
              <a:gd name="connsiteY467" fmla="*/ 308749 h 4593177"/>
              <a:gd name="connsiteX468" fmla="*/ 1220465 w 4296696"/>
              <a:gd name="connsiteY468" fmla="*/ 317699 h 4593177"/>
              <a:gd name="connsiteX469" fmla="*/ 1228027 w 4296696"/>
              <a:gd name="connsiteY469" fmla="*/ 327265 h 4593177"/>
              <a:gd name="connsiteX470" fmla="*/ 1227564 w 4296696"/>
              <a:gd name="connsiteY470" fmla="*/ 338991 h 4593177"/>
              <a:gd name="connsiteX471" fmla="*/ 1215683 w 4296696"/>
              <a:gd name="connsiteY471" fmla="*/ 347942 h 4593177"/>
              <a:gd name="connsiteX472" fmla="*/ 1238364 w 4296696"/>
              <a:gd name="connsiteY472" fmla="*/ 344855 h 4593177"/>
              <a:gd name="connsiteX473" fmla="*/ 1251325 w 4296696"/>
              <a:gd name="connsiteY473" fmla="*/ 324334 h 4593177"/>
              <a:gd name="connsiteX474" fmla="*/ 1252098 w 4296696"/>
              <a:gd name="connsiteY474" fmla="*/ 321402 h 4593177"/>
              <a:gd name="connsiteX475" fmla="*/ 1259658 w 4296696"/>
              <a:gd name="connsiteY475" fmla="*/ 323408 h 4593177"/>
              <a:gd name="connsiteX476" fmla="*/ 1267835 w 4296696"/>
              <a:gd name="connsiteY476" fmla="*/ 323254 h 4593177"/>
              <a:gd name="connsiteX477" fmla="*/ 1256572 w 4296696"/>
              <a:gd name="connsiteY477" fmla="*/ 315230 h 4593177"/>
              <a:gd name="connsiteX478" fmla="*/ 1242530 w 4296696"/>
              <a:gd name="connsiteY478" fmla="*/ 308749 h 4593177"/>
              <a:gd name="connsiteX479" fmla="*/ 1099188 w 4296696"/>
              <a:gd name="connsiteY479" fmla="*/ 273108 h 4593177"/>
              <a:gd name="connsiteX480" fmla="*/ 1083605 w 4296696"/>
              <a:gd name="connsiteY480" fmla="*/ 293319 h 4593177"/>
              <a:gd name="connsiteX481" fmla="*/ 1059534 w 4296696"/>
              <a:gd name="connsiteY481" fmla="*/ 299183 h 4593177"/>
              <a:gd name="connsiteX482" fmla="*/ 1049196 w 4296696"/>
              <a:gd name="connsiteY482" fmla="*/ 318778 h 4593177"/>
              <a:gd name="connsiteX483" fmla="*/ 1038704 w 4296696"/>
              <a:gd name="connsiteY483" fmla="*/ 338684 h 4593177"/>
              <a:gd name="connsiteX484" fmla="*/ 1059996 w 4296696"/>
              <a:gd name="connsiteY484" fmla="*/ 328038 h 4593177"/>
              <a:gd name="connsiteX485" fmla="*/ 1068483 w 4296696"/>
              <a:gd name="connsiteY485" fmla="*/ 301960 h 4593177"/>
              <a:gd name="connsiteX486" fmla="*/ 1083759 w 4296696"/>
              <a:gd name="connsiteY486" fmla="*/ 304121 h 4593177"/>
              <a:gd name="connsiteX487" fmla="*/ 1097954 w 4296696"/>
              <a:gd name="connsiteY487" fmla="*/ 301343 h 4593177"/>
              <a:gd name="connsiteX488" fmla="*/ 1132053 w 4296696"/>
              <a:gd name="connsiteY488" fmla="*/ 248420 h 4593177"/>
              <a:gd name="connsiteX489" fmla="*/ 1125881 w 4296696"/>
              <a:gd name="connsiteY489" fmla="*/ 250116 h 4593177"/>
              <a:gd name="connsiteX490" fmla="*/ 1123566 w 4296696"/>
              <a:gd name="connsiteY490" fmla="*/ 255363 h 4593177"/>
              <a:gd name="connsiteX491" fmla="*/ 1134676 w 4296696"/>
              <a:gd name="connsiteY491" fmla="*/ 261998 h 4593177"/>
              <a:gd name="connsiteX492" fmla="*/ 1134831 w 4296696"/>
              <a:gd name="connsiteY492" fmla="*/ 254436 h 4593177"/>
              <a:gd name="connsiteX493" fmla="*/ 1132053 w 4296696"/>
              <a:gd name="connsiteY493" fmla="*/ 248420 h 4593177"/>
              <a:gd name="connsiteX494" fmla="*/ 1703881 w 4296696"/>
              <a:gd name="connsiteY494" fmla="*/ 227436 h 4593177"/>
              <a:gd name="connsiteX495" fmla="*/ 1709435 w 4296696"/>
              <a:gd name="connsiteY495" fmla="*/ 239316 h 4593177"/>
              <a:gd name="connsiteX496" fmla="*/ 1710514 w 4296696"/>
              <a:gd name="connsiteY496" fmla="*/ 234225 h 4593177"/>
              <a:gd name="connsiteX497" fmla="*/ 1706657 w 4296696"/>
              <a:gd name="connsiteY497" fmla="*/ 228824 h 4593177"/>
              <a:gd name="connsiteX498" fmla="*/ 1347762 w 4296696"/>
              <a:gd name="connsiteY498" fmla="*/ 215709 h 4593177"/>
              <a:gd name="connsiteX499" fmla="*/ 1349458 w 4296696"/>
              <a:gd name="connsiteY499" fmla="*/ 223577 h 4593177"/>
              <a:gd name="connsiteX500" fmla="*/ 1356864 w 4296696"/>
              <a:gd name="connsiteY500" fmla="*/ 228514 h 4593177"/>
              <a:gd name="connsiteX501" fmla="*/ 1357791 w 4296696"/>
              <a:gd name="connsiteY501" fmla="*/ 222806 h 4593177"/>
              <a:gd name="connsiteX502" fmla="*/ 1353625 w 4296696"/>
              <a:gd name="connsiteY502" fmla="*/ 217714 h 4593177"/>
              <a:gd name="connsiteX503" fmla="*/ 1725019 w 4296696"/>
              <a:gd name="connsiteY503" fmla="*/ 214011 h 4593177"/>
              <a:gd name="connsiteX504" fmla="*/ 1717767 w 4296696"/>
              <a:gd name="connsiteY504" fmla="*/ 216326 h 4593177"/>
              <a:gd name="connsiteX505" fmla="*/ 1727642 w 4296696"/>
              <a:gd name="connsiteY505" fmla="*/ 224657 h 4593177"/>
              <a:gd name="connsiteX506" fmla="*/ 1727642 w 4296696"/>
              <a:gd name="connsiteY506" fmla="*/ 218949 h 4593177"/>
              <a:gd name="connsiteX507" fmla="*/ 1725019 w 4296696"/>
              <a:gd name="connsiteY507" fmla="*/ 214011 h 4593177"/>
              <a:gd name="connsiteX508" fmla="*/ 1436020 w 4296696"/>
              <a:gd name="connsiteY508" fmla="*/ 157384 h 4593177"/>
              <a:gd name="connsiteX509" fmla="*/ 1445740 w 4296696"/>
              <a:gd name="connsiteY509" fmla="*/ 167568 h 4593177"/>
              <a:gd name="connsiteX510" fmla="*/ 1447283 w 4296696"/>
              <a:gd name="connsiteY510" fmla="*/ 162013 h 4593177"/>
              <a:gd name="connsiteX511" fmla="*/ 1445740 w 4296696"/>
              <a:gd name="connsiteY511" fmla="*/ 157847 h 4593177"/>
              <a:gd name="connsiteX512" fmla="*/ 1259194 w 4296696"/>
              <a:gd name="connsiteY512" fmla="*/ 40425 h 4593177"/>
              <a:gd name="connsiteX513" fmla="*/ 1237439 w 4296696"/>
              <a:gd name="connsiteY513" fmla="*/ 70052 h 4593177"/>
              <a:gd name="connsiteX514" fmla="*/ 1215991 w 4296696"/>
              <a:gd name="connsiteY514" fmla="*/ 99522 h 4593177"/>
              <a:gd name="connsiteX515" fmla="*/ 1210746 w 4296696"/>
              <a:gd name="connsiteY515" fmla="*/ 74526 h 4593177"/>
              <a:gd name="connsiteX516" fmla="*/ 1222009 w 4296696"/>
              <a:gd name="connsiteY516" fmla="*/ 51381 h 4593177"/>
              <a:gd name="connsiteX517" fmla="*/ 1237285 w 4296696"/>
              <a:gd name="connsiteY517" fmla="*/ 44747 h 4593177"/>
              <a:gd name="connsiteX518" fmla="*/ 1259194 w 4296696"/>
              <a:gd name="connsiteY518" fmla="*/ 40425 h 4593177"/>
              <a:gd name="connsiteX519" fmla="*/ 1716532 w 4296696"/>
              <a:gd name="connsiteY519" fmla="*/ 0 h 4593177"/>
              <a:gd name="connsiteX520" fmla="*/ 1733814 w 4296696"/>
              <a:gd name="connsiteY520" fmla="*/ 20831 h 4593177"/>
              <a:gd name="connsiteX521" fmla="*/ 1712675 w 4296696"/>
              <a:gd name="connsiteY521" fmla="*/ 45826 h 4593177"/>
              <a:gd name="connsiteX522" fmla="*/ 1691691 w 4296696"/>
              <a:gd name="connsiteY522" fmla="*/ 65886 h 4593177"/>
              <a:gd name="connsiteX523" fmla="*/ 1675027 w 4296696"/>
              <a:gd name="connsiteY523" fmla="*/ 73138 h 4593177"/>
              <a:gd name="connsiteX524" fmla="*/ 1652962 w 4296696"/>
              <a:gd name="connsiteY524" fmla="*/ 61719 h 4593177"/>
              <a:gd name="connsiteX525" fmla="*/ 1651110 w 4296696"/>
              <a:gd name="connsiteY525" fmla="*/ 73446 h 4593177"/>
              <a:gd name="connsiteX526" fmla="*/ 1628583 w 4296696"/>
              <a:gd name="connsiteY526" fmla="*/ 94584 h 4593177"/>
              <a:gd name="connsiteX527" fmla="*/ 1639693 w 4296696"/>
              <a:gd name="connsiteY527" fmla="*/ 100139 h 4593177"/>
              <a:gd name="connsiteX528" fmla="*/ 1623029 w 4296696"/>
              <a:gd name="connsiteY528" fmla="*/ 108162 h 4593177"/>
              <a:gd name="connsiteX529" fmla="*/ 1612227 w 4296696"/>
              <a:gd name="connsiteY529" fmla="*/ 135011 h 4593177"/>
              <a:gd name="connsiteX530" fmla="*/ 1587386 w 4296696"/>
              <a:gd name="connsiteY530" fmla="*/ 139485 h 4593177"/>
              <a:gd name="connsiteX531" fmla="*/ 1578282 w 4296696"/>
              <a:gd name="connsiteY531" fmla="*/ 164173 h 4593177"/>
              <a:gd name="connsiteX532" fmla="*/ 1550354 w 4296696"/>
              <a:gd name="connsiteY532" fmla="*/ 177443 h 4593177"/>
              <a:gd name="connsiteX533" fmla="*/ 1533998 w 4296696"/>
              <a:gd name="connsiteY533" fmla="*/ 195959 h 4593177"/>
              <a:gd name="connsiteX534" fmla="*/ 1533073 w 4296696"/>
              <a:gd name="connsiteY534" fmla="*/ 227897 h 4593177"/>
              <a:gd name="connsiteX535" fmla="*/ 1513940 w 4296696"/>
              <a:gd name="connsiteY535" fmla="*/ 257215 h 4593177"/>
              <a:gd name="connsiteX536" fmla="*/ 1499745 w 4296696"/>
              <a:gd name="connsiteY536" fmla="*/ 271256 h 4593177"/>
              <a:gd name="connsiteX537" fmla="*/ 1493263 w 4296696"/>
              <a:gd name="connsiteY537" fmla="*/ 293165 h 4593177"/>
              <a:gd name="connsiteX538" fmla="*/ 1481383 w 4296696"/>
              <a:gd name="connsiteY538" fmla="*/ 298874 h 4593177"/>
              <a:gd name="connsiteX539" fmla="*/ 1474903 w 4296696"/>
              <a:gd name="connsiteY539" fmla="*/ 311218 h 4593177"/>
              <a:gd name="connsiteX540" fmla="*/ 1477063 w 4296696"/>
              <a:gd name="connsiteY540" fmla="*/ 326030 h 4593177"/>
              <a:gd name="connsiteX541" fmla="*/ 1479377 w 4296696"/>
              <a:gd name="connsiteY541" fmla="*/ 340843 h 4593177"/>
              <a:gd name="connsiteX542" fmla="*/ 1502521 w 4296696"/>
              <a:gd name="connsiteY542" fmla="*/ 321402 h 4593177"/>
              <a:gd name="connsiteX543" fmla="*/ 1523352 w 4296696"/>
              <a:gd name="connsiteY543" fmla="*/ 301343 h 4593177"/>
              <a:gd name="connsiteX544" fmla="*/ 1539708 w 4296696"/>
              <a:gd name="connsiteY544" fmla="*/ 280976 h 4593177"/>
              <a:gd name="connsiteX545" fmla="*/ 1565013 w 4296696"/>
              <a:gd name="connsiteY545" fmla="*/ 271410 h 4593177"/>
              <a:gd name="connsiteX546" fmla="*/ 1576430 w 4296696"/>
              <a:gd name="connsiteY546" fmla="*/ 235767 h 4593177"/>
              <a:gd name="connsiteX547" fmla="*/ 1633983 w 4296696"/>
              <a:gd name="connsiteY547" fmla="*/ 216480 h 4593177"/>
              <a:gd name="connsiteX548" fmla="*/ 1676415 w 4296696"/>
              <a:gd name="connsiteY548" fmla="*/ 166488 h 4593177"/>
              <a:gd name="connsiteX549" fmla="*/ 1704652 w 4296696"/>
              <a:gd name="connsiteY549" fmla="*/ 170191 h 4593177"/>
              <a:gd name="connsiteX550" fmla="*/ 1732579 w 4296696"/>
              <a:gd name="connsiteY550" fmla="*/ 174511 h 4593177"/>
              <a:gd name="connsiteX551" fmla="*/ 1743842 w 4296696"/>
              <a:gd name="connsiteY551" fmla="*/ 146738 h 4593177"/>
              <a:gd name="connsiteX552" fmla="*/ 1751866 w 4296696"/>
              <a:gd name="connsiteY552" fmla="*/ 151366 h 4593177"/>
              <a:gd name="connsiteX553" fmla="*/ 1759582 w 4296696"/>
              <a:gd name="connsiteY553" fmla="*/ 160624 h 4593177"/>
              <a:gd name="connsiteX554" fmla="*/ 1756342 w 4296696"/>
              <a:gd name="connsiteY554" fmla="*/ 172813 h 4593177"/>
              <a:gd name="connsiteX555" fmla="*/ 1740295 w 4296696"/>
              <a:gd name="connsiteY555" fmla="*/ 188243 h 4593177"/>
              <a:gd name="connsiteX556" fmla="*/ 1739522 w 4296696"/>
              <a:gd name="connsiteY556" fmla="*/ 199660 h 4593177"/>
              <a:gd name="connsiteX557" fmla="*/ 1741683 w 4296696"/>
              <a:gd name="connsiteY557" fmla="*/ 210462 h 4593177"/>
              <a:gd name="connsiteX558" fmla="*/ 1744460 w 4296696"/>
              <a:gd name="connsiteY558" fmla="*/ 202748 h 4593177"/>
              <a:gd name="connsiteX559" fmla="*/ 1772389 w 4296696"/>
              <a:gd name="connsiteY559" fmla="*/ 198272 h 4593177"/>
              <a:gd name="connsiteX560" fmla="*/ 1793527 w 4296696"/>
              <a:gd name="connsiteY560" fmla="*/ 185620 h 4593177"/>
              <a:gd name="connsiteX561" fmla="*/ 1806334 w 4296696"/>
              <a:gd name="connsiteY561" fmla="*/ 179295 h 4593177"/>
              <a:gd name="connsiteX562" fmla="*/ 1814819 w 4296696"/>
              <a:gd name="connsiteY562" fmla="*/ 165717 h 4593177"/>
              <a:gd name="connsiteX563" fmla="*/ 1836730 w 4296696"/>
              <a:gd name="connsiteY563" fmla="*/ 167876 h 4593177"/>
              <a:gd name="connsiteX564" fmla="*/ 1844445 w 4296696"/>
              <a:gd name="connsiteY564" fmla="*/ 156766 h 4593177"/>
              <a:gd name="connsiteX565" fmla="*/ 1857098 w 4296696"/>
              <a:gd name="connsiteY565" fmla="*/ 151675 h 4593177"/>
              <a:gd name="connsiteX566" fmla="*/ 1865585 w 4296696"/>
              <a:gd name="connsiteY566" fmla="*/ 133005 h 4593177"/>
              <a:gd name="connsiteX567" fmla="*/ 1878545 w 4296696"/>
              <a:gd name="connsiteY567" fmla="*/ 133313 h 4593177"/>
              <a:gd name="connsiteX568" fmla="*/ 1895827 w 4296696"/>
              <a:gd name="connsiteY568" fmla="*/ 119735 h 4593177"/>
              <a:gd name="connsiteX569" fmla="*/ 1920051 w 4296696"/>
              <a:gd name="connsiteY569" fmla="*/ 116649 h 4593177"/>
              <a:gd name="connsiteX570" fmla="*/ 1949213 w 4296696"/>
              <a:gd name="connsiteY570" fmla="*/ 108162 h 4593177"/>
              <a:gd name="connsiteX571" fmla="*/ 1965106 w 4296696"/>
              <a:gd name="connsiteY571" fmla="*/ 104923 h 4593177"/>
              <a:gd name="connsiteX572" fmla="*/ 1980226 w 4296696"/>
              <a:gd name="connsiteY572" fmla="*/ 105386 h 4593177"/>
              <a:gd name="connsiteX573" fmla="*/ 1986861 w 4296696"/>
              <a:gd name="connsiteY573" fmla="*/ 96282 h 4593177"/>
              <a:gd name="connsiteX574" fmla="*/ 1997354 w 4296696"/>
              <a:gd name="connsiteY574" fmla="*/ 93505 h 4593177"/>
              <a:gd name="connsiteX575" fmla="*/ 2014172 w 4296696"/>
              <a:gd name="connsiteY575" fmla="*/ 80544 h 4593177"/>
              <a:gd name="connsiteX576" fmla="*/ 2035002 w 4296696"/>
              <a:gd name="connsiteY576" fmla="*/ 77920 h 4593177"/>
              <a:gd name="connsiteX577" fmla="*/ 2040094 w 4296696"/>
              <a:gd name="connsiteY577" fmla="*/ 74217 h 4593177"/>
              <a:gd name="connsiteX578" fmla="*/ 2045958 w 4296696"/>
              <a:gd name="connsiteY578" fmla="*/ 76995 h 4593177"/>
              <a:gd name="connsiteX579" fmla="*/ 2050278 w 4296696"/>
              <a:gd name="connsiteY579" fmla="*/ 85944 h 4593177"/>
              <a:gd name="connsiteX580" fmla="*/ 2031916 w 4296696"/>
              <a:gd name="connsiteY580" fmla="*/ 98597 h 4593177"/>
              <a:gd name="connsiteX581" fmla="*/ 2022351 w 4296696"/>
              <a:gd name="connsiteY581" fmla="*/ 101373 h 4593177"/>
              <a:gd name="connsiteX582" fmla="*/ 2014944 w 4296696"/>
              <a:gd name="connsiteY582" fmla="*/ 108935 h 4593177"/>
              <a:gd name="connsiteX583" fmla="*/ 1996119 w 4296696"/>
              <a:gd name="connsiteY583" fmla="*/ 118501 h 4593177"/>
              <a:gd name="connsiteX584" fmla="*/ 1988096 w 4296696"/>
              <a:gd name="connsiteY584" fmla="*/ 134084 h 4593177"/>
              <a:gd name="connsiteX585" fmla="*/ 1973900 w 4296696"/>
              <a:gd name="connsiteY585" fmla="*/ 134240 h 4593177"/>
              <a:gd name="connsiteX586" fmla="*/ 1951528 w 4296696"/>
              <a:gd name="connsiteY586" fmla="*/ 162631 h 4593177"/>
              <a:gd name="connsiteX587" fmla="*/ 1918817 w 4296696"/>
              <a:gd name="connsiteY587" fmla="*/ 190712 h 4593177"/>
              <a:gd name="connsiteX588" fmla="*/ 1881785 w 4296696"/>
              <a:gd name="connsiteY588" fmla="*/ 215246 h 4593177"/>
              <a:gd name="connsiteX589" fmla="*/ 1846452 w 4296696"/>
              <a:gd name="connsiteY589" fmla="*/ 231293 h 4593177"/>
              <a:gd name="connsiteX590" fmla="*/ 1834262 w 4296696"/>
              <a:gd name="connsiteY590" fmla="*/ 251197 h 4593177"/>
              <a:gd name="connsiteX591" fmla="*/ 1822226 w 4296696"/>
              <a:gd name="connsiteY591" fmla="*/ 271564 h 4593177"/>
              <a:gd name="connsiteX592" fmla="*/ 1812506 w 4296696"/>
              <a:gd name="connsiteY592" fmla="*/ 271101 h 4593177"/>
              <a:gd name="connsiteX593" fmla="*/ 1806796 w 4296696"/>
              <a:gd name="connsiteY593" fmla="*/ 279741 h 4593177"/>
              <a:gd name="connsiteX594" fmla="*/ 1795687 w 4296696"/>
              <a:gd name="connsiteY594" fmla="*/ 294246 h 4593177"/>
              <a:gd name="connsiteX595" fmla="*/ 1786429 w 4296696"/>
              <a:gd name="connsiteY595" fmla="*/ 303194 h 4593177"/>
              <a:gd name="connsiteX596" fmla="*/ 1764982 w 4296696"/>
              <a:gd name="connsiteY596" fmla="*/ 320785 h 4593177"/>
              <a:gd name="connsiteX597" fmla="*/ 1754335 w 4296696"/>
              <a:gd name="connsiteY597" fmla="*/ 323408 h 4593177"/>
              <a:gd name="connsiteX598" fmla="*/ 1748626 w 4296696"/>
              <a:gd name="connsiteY598" fmla="*/ 332975 h 4593177"/>
              <a:gd name="connsiteX599" fmla="*/ 1747546 w 4296696"/>
              <a:gd name="connsiteY599" fmla="*/ 346861 h 4593177"/>
              <a:gd name="connsiteX600" fmla="*/ 1699251 w 4296696"/>
              <a:gd name="connsiteY600" fmla="*/ 415369 h 4593177"/>
              <a:gd name="connsiteX601" fmla="*/ 1685673 w 4296696"/>
              <a:gd name="connsiteY601" fmla="*/ 418301 h 4593177"/>
              <a:gd name="connsiteX602" fmla="*/ 1673483 w 4296696"/>
              <a:gd name="connsiteY602" fmla="*/ 427867 h 4593177"/>
              <a:gd name="connsiteX603" fmla="*/ 1667466 w 4296696"/>
              <a:gd name="connsiteY603" fmla="*/ 441445 h 4593177"/>
              <a:gd name="connsiteX604" fmla="*/ 1657745 w 4296696"/>
              <a:gd name="connsiteY604" fmla="*/ 451320 h 4593177"/>
              <a:gd name="connsiteX605" fmla="*/ 1653425 w 4296696"/>
              <a:gd name="connsiteY605" fmla="*/ 470608 h 4593177"/>
              <a:gd name="connsiteX606" fmla="*/ 1637686 w 4296696"/>
              <a:gd name="connsiteY606" fmla="*/ 479094 h 4593177"/>
              <a:gd name="connsiteX607" fmla="*/ 1612536 w 4296696"/>
              <a:gd name="connsiteY607" fmla="*/ 510109 h 4593177"/>
              <a:gd name="connsiteX608" fmla="*/ 1582756 w 4296696"/>
              <a:gd name="connsiteY608" fmla="*/ 531247 h 4593177"/>
              <a:gd name="connsiteX609" fmla="*/ 1568870 w 4296696"/>
              <a:gd name="connsiteY609" fmla="*/ 547602 h 4593177"/>
              <a:gd name="connsiteX610" fmla="*/ 1546497 w 4296696"/>
              <a:gd name="connsiteY610" fmla="*/ 590651 h 4593177"/>
              <a:gd name="connsiteX611" fmla="*/ 1523815 w 4296696"/>
              <a:gd name="connsiteY611" fmla="*/ 634318 h 4593177"/>
              <a:gd name="connsiteX612" fmla="*/ 1511935 w 4296696"/>
              <a:gd name="connsiteY612" fmla="*/ 642958 h 4593177"/>
              <a:gd name="connsiteX613" fmla="*/ 1486474 w 4296696"/>
              <a:gd name="connsiteY613" fmla="*/ 674435 h 4593177"/>
              <a:gd name="connsiteX614" fmla="*/ 1463021 w 4296696"/>
              <a:gd name="connsiteY614" fmla="*/ 704060 h 4593177"/>
              <a:gd name="connsiteX615" fmla="*/ 1447283 w 4296696"/>
              <a:gd name="connsiteY615" fmla="*/ 723501 h 4593177"/>
              <a:gd name="connsiteX616" fmla="*/ 1432625 w 4296696"/>
              <a:gd name="connsiteY616" fmla="*/ 742172 h 4593177"/>
              <a:gd name="connsiteX617" fmla="*/ 1407629 w 4296696"/>
              <a:gd name="connsiteY617" fmla="*/ 790467 h 4593177"/>
              <a:gd name="connsiteX618" fmla="*/ 1388341 w 4296696"/>
              <a:gd name="connsiteY618" fmla="*/ 828579 h 4593177"/>
              <a:gd name="connsiteX619" fmla="*/ 1391736 w 4296696"/>
              <a:gd name="connsiteY619" fmla="*/ 839071 h 4593177"/>
              <a:gd name="connsiteX620" fmla="*/ 1381244 w 4296696"/>
              <a:gd name="connsiteY620" fmla="*/ 841540 h 4593177"/>
              <a:gd name="connsiteX621" fmla="*/ 1364426 w 4296696"/>
              <a:gd name="connsiteY621" fmla="*/ 866072 h 4593177"/>
              <a:gd name="connsiteX622" fmla="*/ 1360414 w 4296696"/>
              <a:gd name="connsiteY622" fmla="*/ 871319 h 4593177"/>
              <a:gd name="connsiteX623" fmla="*/ 1359489 w 4296696"/>
              <a:gd name="connsiteY623" fmla="*/ 876410 h 4593177"/>
              <a:gd name="connsiteX624" fmla="*/ 1364888 w 4296696"/>
              <a:gd name="connsiteY624" fmla="*/ 886285 h 4593177"/>
              <a:gd name="connsiteX625" fmla="*/ 1359642 w 4296696"/>
              <a:gd name="connsiteY625" fmla="*/ 886902 h 4593177"/>
              <a:gd name="connsiteX626" fmla="*/ 1357791 w 4296696"/>
              <a:gd name="connsiteY626" fmla="*/ 888291 h 4593177"/>
              <a:gd name="connsiteX627" fmla="*/ 1363192 w 4296696"/>
              <a:gd name="connsiteY627" fmla="*/ 889371 h 4593177"/>
              <a:gd name="connsiteX628" fmla="*/ 1367666 w 4296696"/>
              <a:gd name="connsiteY628" fmla="*/ 889988 h 4593177"/>
              <a:gd name="connsiteX629" fmla="*/ 1369517 w 4296696"/>
              <a:gd name="connsiteY629" fmla="*/ 895080 h 4593177"/>
              <a:gd name="connsiteX630" fmla="*/ 1360414 w 4296696"/>
              <a:gd name="connsiteY630" fmla="*/ 895697 h 4593177"/>
              <a:gd name="connsiteX631" fmla="*/ 1358871 w 4296696"/>
              <a:gd name="connsiteY631" fmla="*/ 902949 h 4593177"/>
              <a:gd name="connsiteX632" fmla="*/ 1363346 w 4296696"/>
              <a:gd name="connsiteY632" fmla="*/ 912053 h 4593177"/>
              <a:gd name="connsiteX633" fmla="*/ 1369237 w 4296696"/>
              <a:gd name="connsiteY633" fmla="*/ 915421 h 4593177"/>
              <a:gd name="connsiteX634" fmla="*/ 1375691 w 4296696"/>
              <a:gd name="connsiteY634" fmla="*/ 907268 h 4593177"/>
              <a:gd name="connsiteX635" fmla="*/ 1394668 w 4296696"/>
              <a:gd name="connsiteY635" fmla="*/ 855733 h 4593177"/>
              <a:gd name="connsiteX636" fmla="*/ 1427072 w 4296696"/>
              <a:gd name="connsiteY636" fmla="*/ 844007 h 4593177"/>
              <a:gd name="connsiteX637" fmla="*/ 1457931 w 4296696"/>
              <a:gd name="connsiteY637" fmla="*/ 835212 h 4593177"/>
              <a:gd name="connsiteX638" fmla="*/ 1454845 w 4296696"/>
              <a:gd name="connsiteY638" fmla="*/ 813301 h 4593177"/>
              <a:gd name="connsiteX639" fmla="*/ 1464874 w 4296696"/>
              <a:gd name="connsiteY639" fmla="*/ 813764 h 4593177"/>
              <a:gd name="connsiteX640" fmla="*/ 1476910 w 4296696"/>
              <a:gd name="connsiteY640" fmla="*/ 817622 h 4593177"/>
              <a:gd name="connsiteX641" fmla="*/ 1480150 w 4296696"/>
              <a:gd name="connsiteY641" fmla="*/ 826262 h 4593177"/>
              <a:gd name="connsiteX642" fmla="*/ 1473207 w 4296696"/>
              <a:gd name="connsiteY642" fmla="*/ 840304 h 4593177"/>
              <a:gd name="connsiteX643" fmla="*/ 1479070 w 4296696"/>
              <a:gd name="connsiteY643" fmla="*/ 846629 h 4593177"/>
              <a:gd name="connsiteX644" fmla="*/ 1487402 w 4296696"/>
              <a:gd name="connsiteY644" fmla="*/ 851259 h 4593177"/>
              <a:gd name="connsiteX645" fmla="*/ 1485551 w 4296696"/>
              <a:gd name="connsiteY645" fmla="*/ 846629 h 4593177"/>
              <a:gd name="connsiteX646" fmla="*/ 1509004 w 4296696"/>
              <a:gd name="connsiteY646" fmla="*/ 836754 h 4593177"/>
              <a:gd name="connsiteX647" fmla="*/ 1520885 w 4296696"/>
              <a:gd name="connsiteY647" fmla="*/ 825491 h 4593177"/>
              <a:gd name="connsiteX648" fmla="*/ 1528291 w 4296696"/>
              <a:gd name="connsiteY648" fmla="*/ 819627 h 4593177"/>
              <a:gd name="connsiteX649" fmla="*/ 1528445 w 4296696"/>
              <a:gd name="connsiteY649" fmla="*/ 809598 h 4593177"/>
              <a:gd name="connsiteX650" fmla="*/ 1547114 w 4296696"/>
              <a:gd name="connsiteY650" fmla="*/ 809290 h 4593177"/>
              <a:gd name="connsiteX651" fmla="*/ 1547732 w 4296696"/>
              <a:gd name="connsiteY651" fmla="*/ 800803 h 4593177"/>
              <a:gd name="connsiteX652" fmla="*/ 1551898 w 4296696"/>
              <a:gd name="connsiteY652" fmla="*/ 795403 h 4593177"/>
              <a:gd name="connsiteX653" fmla="*/ 1559922 w 4296696"/>
              <a:gd name="connsiteY653" fmla="*/ 789540 h 4593177"/>
              <a:gd name="connsiteX654" fmla="*/ 1567791 w 4296696"/>
              <a:gd name="connsiteY654" fmla="*/ 761611 h 4593177"/>
              <a:gd name="connsiteX655" fmla="*/ 1583838 w 4296696"/>
              <a:gd name="connsiteY655" fmla="*/ 753588 h 4593177"/>
              <a:gd name="connsiteX656" fmla="*/ 1603279 w 4296696"/>
              <a:gd name="connsiteY656" fmla="*/ 725197 h 4593177"/>
              <a:gd name="connsiteX657" fmla="*/ 1633677 w 4296696"/>
              <a:gd name="connsiteY657" fmla="*/ 705293 h 4593177"/>
              <a:gd name="connsiteX658" fmla="*/ 1669935 w 4296696"/>
              <a:gd name="connsiteY658" fmla="*/ 674126 h 4593177"/>
              <a:gd name="connsiteX659" fmla="*/ 1710516 w 4296696"/>
              <a:gd name="connsiteY659" fmla="*/ 647894 h 4593177"/>
              <a:gd name="connsiteX660" fmla="*/ 1718232 w 4296696"/>
              <a:gd name="connsiteY660" fmla="*/ 632001 h 4593177"/>
              <a:gd name="connsiteX661" fmla="*/ 1732118 w 4296696"/>
              <a:gd name="connsiteY661" fmla="*/ 620892 h 4593177"/>
              <a:gd name="connsiteX662" fmla="*/ 1752948 w 4296696"/>
              <a:gd name="connsiteY662" fmla="*/ 592964 h 4593177"/>
              <a:gd name="connsiteX663" fmla="*/ 1781493 w 4296696"/>
              <a:gd name="connsiteY663" fmla="*/ 573678 h 4593177"/>
              <a:gd name="connsiteX664" fmla="*/ 1787974 w 4296696"/>
              <a:gd name="connsiteY664" fmla="*/ 565654 h 4593177"/>
              <a:gd name="connsiteX665" fmla="*/ 1796769 w 4296696"/>
              <a:gd name="connsiteY665" fmla="*/ 564110 h 4593177"/>
              <a:gd name="connsiteX666" fmla="*/ 1804329 w 4296696"/>
              <a:gd name="connsiteY666" fmla="*/ 570592 h 4593177"/>
              <a:gd name="connsiteX667" fmla="*/ 1780412 w 4296696"/>
              <a:gd name="connsiteY667" fmla="*/ 599446 h 4593177"/>
              <a:gd name="connsiteX668" fmla="*/ 1767451 w 4296696"/>
              <a:gd name="connsiteY668" fmla="*/ 610400 h 4593177"/>
              <a:gd name="connsiteX669" fmla="*/ 1758349 w 4296696"/>
              <a:gd name="connsiteY669" fmla="*/ 625522 h 4593177"/>
              <a:gd name="connsiteX670" fmla="*/ 1733661 w 4296696"/>
              <a:gd name="connsiteY670" fmla="*/ 650980 h 4593177"/>
              <a:gd name="connsiteX671" fmla="*/ 1724711 w 4296696"/>
              <a:gd name="connsiteY671" fmla="*/ 675822 h 4593177"/>
              <a:gd name="connsiteX672" fmla="*/ 1705732 w 4296696"/>
              <a:gd name="connsiteY672" fmla="*/ 686777 h 4593177"/>
              <a:gd name="connsiteX673" fmla="*/ 1640620 w 4296696"/>
              <a:gd name="connsiteY673" fmla="*/ 795403 h 4593177"/>
              <a:gd name="connsiteX674" fmla="*/ 1618708 w 4296696"/>
              <a:gd name="connsiteY674" fmla="*/ 824565 h 4593177"/>
              <a:gd name="connsiteX675" fmla="*/ 1608062 w 4296696"/>
              <a:gd name="connsiteY675" fmla="*/ 837989 h 4593177"/>
              <a:gd name="connsiteX676" fmla="*/ 1605440 w 4296696"/>
              <a:gd name="connsiteY676" fmla="*/ 840767 h 4593177"/>
              <a:gd name="connsiteX677" fmla="*/ 1604051 w 4296696"/>
              <a:gd name="connsiteY677" fmla="*/ 841692 h 4593177"/>
              <a:gd name="connsiteX678" fmla="*/ 1589547 w 4296696"/>
              <a:gd name="connsiteY678" fmla="*/ 846783 h 4593177"/>
              <a:gd name="connsiteX679" fmla="*/ 1593404 w 4296696"/>
              <a:gd name="connsiteY679" fmla="*/ 855116 h 4593177"/>
              <a:gd name="connsiteX680" fmla="*/ 1598187 w 4296696"/>
              <a:gd name="connsiteY680" fmla="*/ 862213 h 4593177"/>
              <a:gd name="connsiteX681" fmla="*/ 1590164 w 4296696"/>
              <a:gd name="connsiteY681" fmla="*/ 862369 h 4593177"/>
              <a:gd name="connsiteX682" fmla="*/ 1591708 w 4296696"/>
              <a:gd name="connsiteY682" fmla="*/ 865145 h 4593177"/>
              <a:gd name="connsiteX683" fmla="*/ 1593096 w 4296696"/>
              <a:gd name="connsiteY683" fmla="*/ 869466 h 4593177"/>
              <a:gd name="connsiteX684" fmla="*/ 1592015 w 4296696"/>
              <a:gd name="connsiteY684" fmla="*/ 872244 h 4593177"/>
              <a:gd name="connsiteX685" fmla="*/ 1586770 w 4296696"/>
              <a:gd name="connsiteY685" fmla="*/ 878106 h 4593177"/>
              <a:gd name="connsiteX686" fmla="*/ 1578900 w 4296696"/>
              <a:gd name="connsiteY686" fmla="*/ 880729 h 4593177"/>
              <a:gd name="connsiteX687" fmla="*/ 1581214 w 4296696"/>
              <a:gd name="connsiteY687" fmla="*/ 882890 h 4593177"/>
              <a:gd name="connsiteX688" fmla="*/ 1591862 w 4296696"/>
              <a:gd name="connsiteY688" fmla="*/ 883507 h 4593177"/>
              <a:gd name="connsiteX689" fmla="*/ 1603896 w 4296696"/>
              <a:gd name="connsiteY689" fmla="*/ 892302 h 4593177"/>
              <a:gd name="connsiteX690" fmla="*/ 1592015 w 4296696"/>
              <a:gd name="connsiteY690" fmla="*/ 898166 h 4593177"/>
              <a:gd name="connsiteX691" fmla="*/ 1587541 w 4296696"/>
              <a:gd name="connsiteY691" fmla="*/ 902177 h 4593177"/>
              <a:gd name="connsiteX692" fmla="*/ 1593559 w 4296696"/>
              <a:gd name="connsiteY692" fmla="*/ 901559 h 4593177"/>
              <a:gd name="connsiteX693" fmla="*/ 1591862 w 4296696"/>
              <a:gd name="connsiteY693" fmla="*/ 904182 h 4593177"/>
              <a:gd name="connsiteX694" fmla="*/ 1606057 w 4296696"/>
              <a:gd name="connsiteY694" fmla="*/ 899245 h 4593177"/>
              <a:gd name="connsiteX695" fmla="*/ 1596182 w 4296696"/>
              <a:gd name="connsiteY695" fmla="*/ 906497 h 4593177"/>
              <a:gd name="connsiteX696" fmla="*/ 1598497 w 4296696"/>
              <a:gd name="connsiteY696" fmla="*/ 910817 h 4593177"/>
              <a:gd name="connsiteX697" fmla="*/ 1586924 w 4296696"/>
              <a:gd name="connsiteY697" fmla="*/ 925476 h 4593177"/>
              <a:gd name="connsiteX698" fmla="*/ 1589547 w 4296696"/>
              <a:gd name="connsiteY698" fmla="*/ 928252 h 4593177"/>
              <a:gd name="connsiteX699" fmla="*/ 1610531 w 4296696"/>
              <a:gd name="connsiteY699" fmla="*/ 918224 h 4593177"/>
              <a:gd name="connsiteX700" fmla="*/ 1628739 w 4296696"/>
              <a:gd name="connsiteY700" fmla="*/ 904645 h 4593177"/>
              <a:gd name="connsiteX701" fmla="*/ 1626115 w 4296696"/>
              <a:gd name="connsiteY701" fmla="*/ 909275 h 4593177"/>
              <a:gd name="connsiteX702" fmla="*/ 1630745 w 4296696"/>
              <a:gd name="connsiteY702" fmla="*/ 908041 h 4593177"/>
              <a:gd name="connsiteX703" fmla="*/ 1635065 w 4296696"/>
              <a:gd name="connsiteY703" fmla="*/ 906497 h 4593177"/>
              <a:gd name="connsiteX704" fmla="*/ 1637534 w 4296696"/>
              <a:gd name="connsiteY704" fmla="*/ 906034 h 4593177"/>
              <a:gd name="connsiteX705" fmla="*/ 1640002 w 4296696"/>
              <a:gd name="connsiteY705" fmla="*/ 905416 h 4593177"/>
              <a:gd name="connsiteX706" fmla="*/ 1648951 w 4296696"/>
              <a:gd name="connsiteY706" fmla="*/ 893999 h 4593177"/>
              <a:gd name="connsiteX707" fmla="*/ 1653271 w 4296696"/>
              <a:gd name="connsiteY707" fmla="*/ 888135 h 4593177"/>
              <a:gd name="connsiteX708" fmla="*/ 1653888 w 4296696"/>
              <a:gd name="connsiteY708" fmla="*/ 879494 h 4593177"/>
              <a:gd name="connsiteX709" fmla="*/ 1654661 w 4296696"/>
              <a:gd name="connsiteY709" fmla="*/ 887827 h 4593177"/>
              <a:gd name="connsiteX710" fmla="*/ 1659752 w 4296696"/>
              <a:gd name="connsiteY710" fmla="*/ 891684 h 4593177"/>
              <a:gd name="connsiteX711" fmla="*/ 1662992 w 4296696"/>
              <a:gd name="connsiteY711" fmla="*/ 892302 h 4593177"/>
              <a:gd name="connsiteX712" fmla="*/ 1663300 w 4296696"/>
              <a:gd name="connsiteY712" fmla="*/ 892302 h 4593177"/>
              <a:gd name="connsiteX713" fmla="*/ 1665770 w 4296696"/>
              <a:gd name="connsiteY713" fmla="*/ 891221 h 4593177"/>
              <a:gd name="connsiteX714" fmla="*/ 1670862 w 4296696"/>
              <a:gd name="connsiteY714" fmla="*/ 889062 h 4593177"/>
              <a:gd name="connsiteX715" fmla="*/ 1680737 w 4296696"/>
              <a:gd name="connsiteY715" fmla="*/ 884278 h 4593177"/>
              <a:gd name="connsiteX716" fmla="*/ 1715607 w 4296696"/>
              <a:gd name="connsiteY716" fmla="*/ 860825 h 4593177"/>
              <a:gd name="connsiteX717" fmla="*/ 1725792 w 4296696"/>
              <a:gd name="connsiteY717" fmla="*/ 861596 h 4593177"/>
              <a:gd name="connsiteX718" fmla="*/ 1735975 w 4296696"/>
              <a:gd name="connsiteY718" fmla="*/ 858819 h 4593177"/>
              <a:gd name="connsiteX719" fmla="*/ 1734432 w 4296696"/>
              <a:gd name="connsiteY719" fmla="*/ 853572 h 4593177"/>
              <a:gd name="connsiteX720" fmla="*/ 1730883 w 4296696"/>
              <a:gd name="connsiteY720" fmla="*/ 850179 h 4593177"/>
              <a:gd name="connsiteX721" fmla="*/ 1761589 w 4296696"/>
              <a:gd name="connsiteY721" fmla="*/ 833051 h 4593177"/>
              <a:gd name="connsiteX722" fmla="*/ 1777326 w 4296696"/>
              <a:gd name="connsiteY722" fmla="*/ 835674 h 4593177"/>
              <a:gd name="connsiteX723" fmla="*/ 1821919 w 4296696"/>
              <a:gd name="connsiteY723" fmla="*/ 815616 h 4593177"/>
              <a:gd name="connsiteX724" fmla="*/ 1866974 w 4296696"/>
              <a:gd name="connsiteY724" fmla="*/ 789231 h 4593177"/>
              <a:gd name="connsiteX725" fmla="*/ 1884563 w 4296696"/>
              <a:gd name="connsiteY725" fmla="*/ 773955 h 4593177"/>
              <a:gd name="connsiteX726" fmla="*/ 1906011 w 4296696"/>
              <a:gd name="connsiteY726" fmla="*/ 775499 h 4593177"/>
              <a:gd name="connsiteX727" fmla="*/ 1937488 w 4296696"/>
              <a:gd name="connsiteY727" fmla="*/ 760532 h 4593177"/>
              <a:gd name="connsiteX728" fmla="*/ 1988251 w 4296696"/>
              <a:gd name="connsiteY728" fmla="*/ 735535 h 4593177"/>
              <a:gd name="connsiteX729" fmla="*/ 2040405 w 4296696"/>
              <a:gd name="connsiteY729" fmla="*/ 705447 h 4593177"/>
              <a:gd name="connsiteX730" fmla="*/ 2078671 w 4296696"/>
              <a:gd name="connsiteY730" fmla="*/ 691561 h 4593177"/>
              <a:gd name="connsiteX731" fmla="*/ 2118325 w 4296696"/>
              <a:gd name="connsiteY731" fmla="*/ 678137 h 4593177"/>
              <a:gd name="connsiteX732" fmla="*/ 2204114 w 4296696"/>
              <a:gd name="connsiteY732" fmla="*/ 655918 h 4593177"/>
              <a:gd name="connsiteX733" fmla="*/ 2232659 w 4296696"/>
              <a:gd name="connsiteY733" fmla="*/ 645735 h 4593177"/>
              <a:gd name="connsiteX734" fmla="*/ 2286971 w 4296696"/>
              <a:gd name="connsiteY734" fmla="*/ 630767 h 4593177"/>
              <a:gd name="connsiteX735" fmla="*/ 2363040 w 4296696"/>
              <a:gd name="connsiteY735" fmla="*/ 613795 h 4593177"/>
              <a:gd name="connsiteX736" fmla="*/ 2392511 w 4296696"/>
              <a:gd name="connsiteY736" fmla="*/ 599600 h 4593177"/>
              <a:gd name="connsiteX737" fmla="*/ 2419821 w 4296696"/>
              <a:gd name="connsiteY737" fmla="*/ 602993 h 4593177"/>
              <a:gd name="connsiteX738" fmla="*/ 2484935 w 4296696"/>
              <a:gd name="connsiteY738" fmla="*/ 595742 h 4593177"/>
              <a:gd name="connsiteX739" fmla="*/ 2557301 w 4296696"/>
              <a:gd name="connsiteY739" fmla="*/ 593891 h 4593177"/>
              <a:gd name="connsiteX740" fmla="*/ 2689689 w 4296696"/>
              <a:gd name="connsiteY740" fmla="*/ 581547 h 4593177"/>
              <a:gd name="connsiteX741" fmla="*/ 2703729 w 4296696"/>
              <a:gd name="connsiteY741" fmla="*/ 585712 h 4593177"/>
              <a:gd name="connsiteX742" fmla="*/ 2716072 w 4296696"/>
              <a:gd name="connsiteY742" fmla="*/ 587719 h 4593177"/>
              <a:gd name="connsiteX743" fmla="*/ 2721783 w 4296696"/>
              <a:gd name="connsiteY743" fmla="*/ 582164 h 4593177"/>
              <a:gd name="connsiteX744" fmla="*/ 2719158 w 4296696"/>
              <a:gd name="connsiteY744" fmla="*/ 576454 h 4593177"/>
              <a:gd name="connsiteX745" fmla="*/ 2766065 w 4296696"/>
              <a:gd name="connsiteY745" fmla="*/ 574141 h 4593177"/>
              <a:gd name="connsiteX746" fmla="*/ 2817291 w 4296696"/>
              <a:gd name="connsiteY746" fmla="*/ 588644 h 4593177"/>
              <a:gd name="connsiteX747" fmla="*/ 2917277 w 4296696"/>
              <a:gd name="connsiteY747" fmla="*/ 586021 h 4593177"/>
              <a:gd name="connsiteX748" fmla="*/ 2942890 w 4296696"/>
              <a:gd name="connsiteY748" fmla="*/ 583243 h 4593177"/>
              <a:gd name="connsiteX749" fmla="*/ 2962641 w 4296696"/>
              <a:gd name="connsiteY749" fmla="*/ 596821 h 4593177"/>
              <a:gd name="connsiteX750" fmla="*/ 2982545 w 4296696"/>
              <a:gd name="connsiteY750" fmla="*/ 597902 h 4593177"/>
              <a:gd name="connsiteX751" fmla="*/ 3002448 w 4296696"/>
              <a:gd name="connsiteY751" fmla="*/ 598982 h 4593177"/>
              <a:gd name="connsiteX752" fmla="*/ 3062008 w 4296696"/>
              <a:gd name="connsiteY752" fmla="*/ 602532 h 4593177"/>
              <a:gd name="connsiteX753" fmla="*/ 3122801 w 4296696"/>
              <a:gd name="connsiteY753" fmla="*/ 603920 h 4593177"/>
              <a:gd name="connsiteX754" fmla="*/ 3160605 w 4296696"/>
              <a:gd name="connsiteY754" fmla="*/ 609475 h 4593177"/>
              <a:gd name="connsiteX755" fmla="*/ 3199488 w 4296696"/>
              <a:gd name="connsiteY755" fmla="*/ 615646 h 4593177"/>
              <a:gd name="connsiteX756" fmla="*/ 3242999 w 4296696"/>
              <a:gd name="connsiteY756" fmla="*/ 623978 h 4593177"/>
              <a:gd name="connsiteX757" fmla="*/ 3274012 w 4296696"/>
              <a:gd name="connsiteY757" fmla="*/ 631076 h 4593177"/>
              <a:gd name="connsiteX758" fmla="*/ 3305644 w 4296696"/>
              <a:gd name="connsiteY758" fmla="*/ 638790 h 4593177"/>
              <a:gd name="connsiteX759" fmla="*/ 3339898 w 4296696"/>
              <a:gd name="connsiteY759" fmla="*/ 657306 h 4593177"/>
              <a:gd name="connsiteX760" fmla="*/ 3344835 w 4296696"/>
              <a:gd name="connsiteY760" fmla="*/ 656844 h 4593177"/>
              <a:gd name="connsiteX761" fmla="*/ 3348692 w 4296696"/>
              <a:gd name="connsiteY761" fmla="*/ 653758 h 4593177"/>
              <a:gd name="connsiteX762" fmla="*/ 3367208 w 4296696"/>
              <a:gd name="connsiteY762" fmla="*/ 660084 h 4593177"/>
              <a:gd name="connsiteX763" fmla="*/ 3381559 w 4296696"/>
              <a:gd name="connsiteY763" fmla="*/ 663016 h 4593177"/>
              <a:gd name="connsiteX764" fmla="*/ 3394981 w 4296696"/>
              <a:gd name="connsiteY764" fmla="*/ 663633 h 4593177"/>
              <a:gd name="connsiteX765" fmla="*/ 3516414 w 4296696"/>
              <a:gd name="connsiteY765" fmla="*/ 708379 h 4593177"/>
              <a:gd name="connsiteX766" fmla="*/ 3648185 w 4296696"/>
              <a:gd name="connsiteY766" fmla="*/ 765624 h 4593177"/>
              <a:gd name="connsiteX767" fmla="*/ 3710058 w 4296696"/>
              <a:gd name="connsiteY767" fmla="*/ 800032 h 4593177"/>
              <a:gd name="connsiteX768" fmla="*/ 3761902 w 4296696"/>
              <a:gd name="connsiteY768" fmla="*/ 838298 h 4593177"/>
              <a:gd name="connsiteX769" fmla="*/ 3815288 w 4296696"/>
              <a:gd name="connsiteY769" fmla="*/ 874557 h 4593177"/>
              <a:gd name="connsiteX770" fmla="*/ 3860652 w 4296696"/>
              <a:gd name="connsiteY770" fmla="*/ 918995 h 4593177"/>
              <a:gd name="connsiteX771" fmla="*/ 3874694 w 4296696"/>
              <a:gd name="connsiteY771" fmla="*/ 943838 h 4593177"/>
              <a:gd name="connsiteX772" fmla="*/ 3881790 w 4296696"/>
              <a:gd name="connsiteY772" fmla="*/ 950471 h 4593177"/>
              <a:gd name="connsiteX773" fmla="*/ 3888889 w 4296696"/>
              <a:gd name="connsiteY773" fmla="*/ 957106 h 4593177"/>
              <a:gd name="connsiteX774" fmla="*/ 3907405 w 4296696"/>
              <a:gd name="connsiteY774" fmla="*/ 973153 h 4593177"/>
              <a:gd name="connsiteX775" fmla="*/ 3925920 w 4296696"/>
              <a:gd name="connsiteY775" fmla="*/ 986578 h 4593177"/>
              <a:gd name="connsiteX776" fmla="*/ 3933481 w 4296696"/>
              <a:gd name="connsiteY776" fmla="*/ 1000464 h 4593177"/>
              <a:gd name="connsiteX777" fmla="*/ 3942121 w 4296696"/>
              <a:gd name="connsiteY777" fmla="*/ 1008797 h 4593177"/>
              <a:gd name="connsiteX778" fmla="*/ 3950452 w 4296696"/>
              <a:gd name="connsiteY778" fmla="*/ 1017128 h 4593177"/>
              <a:gd name="connsiteX779" fmla="*/ 3949681 w 4296696"/>
              <a:gd name="connsiteY779" fmla="*/ 1020677 h 4593177"/>
              <a:gd name="connsiteX780" fmla="*/ 3960945 w 4296696"/>
              <a:gd name="connsiteY780" fmla="*/ 1037651 h 4593177"/>
              <a:gd name="connsiteX781" fmla="*/ 3994890 w 4296696"/>
              <a:gd name="connsiteY781" fmla="*/ 1077151 h 4593177"/>
              <a:gd name="connsiteX782" fmla="*/ 4018343 w 4296696"/>
              <a:gd name="connsiteY782" fmla="*/ 1100141 h 4593177"/>
              <a:gd name="connsiteX783" fmla="*/ 4036242 w 4296696"/>
              <a:gd name="connsiteY783" fmla="*/ 1115571 h 4593177"/>
              <a:gd name="connsiteX784" fmla="*/ 4033773 w 4296696"/>
              <a:gd name="connsiteY784" fmla="*/ 1127605 h 4593177"/>
              <a:gd name="connsiteX785" fmla="*/ 4041335 w 4296696"/>
              <a:gd name="connsiteY785" fmla="*/ 1141646 h 4593177"/>
              <a:gd name="connsiteX786" fmla="*/ 4051981 w 4296696"/>
              <a:gd name="connsiteY786" fmla="*/ 1152910 h 4593177"/>
              <a:gd name="connsiteX787" fmla="*/ 4050593 w 4296696"/>
              <a:gd name="connsiteY787" fmla="*/ 1166951 h 4593177"/>
              <a:gd name="connsiteX788" fmla="*/ 4072966 w 4296696"/>
              <a:gd name="connsiteY788" fmla="*/ 1203519 h 4593177"/>
              <a:gd name="connsiteX789" fmla="*/ 4077440 w 4296696"/>
              <a:gd name="connsiteY789" fmla="*/ 1224967 h 4593177"/>
              <a:gd name="connsiteX790" fmla="*/ 4111695 w 4296696"/>
              <a:gd name="connsiteY790" fmla="*/ 1287457 h 4593177"/>
              <a:gd name="connsiteX791" fmla="*/ 4125890 w 4296696"/>
              <a:gd name="connsiteY791" fmla="*/ 1310603 h 4593177"/>
              <a:gd name="connsiteX792" fmla="*/ 4140085 w 4296696"/>
              <a:gd name="connsiteY792" fmla="*/ 1334364 h 4593177"/>
              <a:gd name="connsiteX793" fmla="*/ 4159835 w 4296696"/>
              <a:gd name="connsiteY793" fmla="*/ 1379882 h 4593177"/>
              <a:gd name="connsiteX794" fmla="*/ 4175419 w 4296696"/>
              <a:gd name="connsiteY794" fmla="*/ 1413056 h 4593177"/>
              <a:gd name="connsiteX795" fmla="*/ 4205662 w 4296696"/>
              <a:gd name="connsiteY795" fmla="*/ 1463666 h 4593177"/>
              <a:gd name="connsiteX796" fmla="*/ 4225719 w 4296696"/>
              <a:gd name="connsiteY796" fmla="*/ 1518750 h 4593177"/>
              <a:gd name="connsiteX797" fmla="*/ 4268923 w 4296696"/>
              <a:gd name="connsiteY797" fmla="*/ 1634318 h 4593177"/>
              <a:gd name="connsiteX798" fmla="*/ 4285125 w 4296696"/>
              <a:gd name="connsiteY798" fmla="*/ 1685545 h 4593177"/>
              <a:gd name="connsiteX799" fmla="*/ 4296696 w 4296696"/>
              <a:gd name="connsiteY799" fmla="*/ 1726589 h 4593177"/>
              <a:gd name="connsiteX800" fmla="*/ 4287131 w 4296696"/>
              <a:gd name="connsiteY800" fmla="*/ 1729983 h 4593177"/>
              <a:gd name="connsiteX801" fmla="*/ 4282656 w 4296696"/>
              <a:gd name="connsiteY801" fmla="*/ 1760380 h 4593177"/>
              <a:gd name="connsiteX802" fmla="*/ 4284816 w 4296696"/>
              <a:gd name="connsiteY802" fmla="*/ 1774420 h 4593177"/>
              <a:gd name="connsiteX803" fmla="*/ 4292839 w 4296696"/>
              <a:gd name="connsiteY803" fmla="*/ 1781827 h 4593177"/>
              <a:gd name="connsiteX804" fmla="*/ 4290834 w 4296696"/>
              <a:gd name="connsiteY804" fmla="*/ 1829042 h 4593177"/>
              <a:gd name="connsiteX805" fmla="*/ 4288211 w 4296696"/>
              <a:gd name="connsiteY805" fmla="*/ 1886132 h 4593177"/>
              <a:gd name="connsiteX806" fmla="*/ 4285433 w 4296696"/>
              <a:gd name="connsiteY806" fmla="*/ 1942142 h 4593177"/>
              <a:gd name="connsiteX807" fmla="*/ 4285125 w 4296696"/>
              <a:gd name="connsiteY807" fmla="*/ 1987043 h 4593177"/>
              <a:gd name="connsiteX808" fmla="*/ 4275558 w 4296696"/>
              <a:gd name="connsiteY808" fmla="*/ 2016051 h 4593177"/>
              <a:gd name="connsiteX809" fmla="*/ 4277563 w 4296696"/>
              <a:gd name="connsiteY809" fmla="*/ 2041356 h 4593177"/>
              <a:gd name="connsiteX810" fmla="*/ 4272935 w 4296696"/>
              <a:gd name="connsiteY810" fmla="*/ 2070981 h 4593177"/>
              <a:gd name="connsiteX811" fmla="*/ 4263214 w 4296696"/>
              <a:gd name="connsiteY811" fmla="*/ 2094434 h 4593177"/>
              <a:gd name="connsiteX812" fmla="*/ 4242230 w 4296696"/>
              <a:gd name="connsiteY812" fmla="*/ 2135169 h 4593177"/>
              <a:gd name="connsiteX813" fmla="*/ 4233898 w 4296696"/>
              <a:gd name="connsiteY813" fmla="*/ 2155073 h 4593177"/>
              <a:gd name="connsiteX814" fmla="*/ 4235904 w 4296696"/>
              <a:gd name="connsiteY814" fmla="*/ 2170656 h 4593177"/>
              <a:gd name="connsiteX815" fmla="*/ 4214919 w 4296696"/>
              <a:gd name="connsiteY815" fmla="*/ 2221112 h 4593177"/>
              <a:gd name="connsiteX816" fmla="*/ 4192083 w 4296696"/>
              <a:gd name="connsiteY816" fmla="*/ 2269562 h 4593177"/>
              <a:gd name="connsiteX817" fmla="*/ 4179893 w 4296696"/>
              <a:gd name="connsiteY817" fmla="*/ 2291935 h 4593177"/>
              <a:gd name="connsiteX818" fmla="*/ 4168167 w 4296696"/>
              <a:gd name="connsiteY818" fmla="*/ 2320943 h 4593177"/>
              <a:gd name="connsiteX819" fmla="*/ 4133758 w 4296696"/>
              <a:gd name="connsiteY819" fmla="*/ 2373250 h 4593177"/>
              <a:gd name="connsiteX820" fmla="*/ 4100585 w 4296696"/>
              <a:gd name="connsiteY820" fmla="*/ 2428180 h 4593177"/>
              <a:gd name="connsiteX821" fmla="*/ 4064633 w 4296696"/>
              <a:gd name="connsiteY821" fmla="*/ 2479868 h 4593177"/>
              <a:gd name="connsiteX822" fmla="*/ 4022510 w 4296696"/>
              <a:gd name="connsiteY822" fmla="*/ 2521837 h 4593177"/>
              <a:gd name="connsiteX823" fmla="*/ 4013098 w 4296696"/>
              <a:gd name="connsiteY823" fmla="*/ 2554395 h 4593177"/>
              <a:gd name="connsiteX824" fmla="*/ 3939343 w 4296696"/>
              <a:gd name="connsiteY824" fmla="*/ 2628767 h 4593177"/>
              <a:gd name="connsiteX825" fmla="*/ 3896757 w 4296696"/>
              <a:gd name="connsiteY825" fmla="*/ 2684158 h 4593177"/>
              <a:gd name="connsiteX826" fmla="*/ 3839358 w 4296696"/>
              <a:gd name="connsiteY826" fmla="*/ 2737854 h 4593177"/>
              <a:gd name="connsiteX827" fmla="*/ 3798007 w 4296696"/>
              <a:gd name="connsiteY827" fmla="*/ 2772572 h 4593177"/>
              <a:gd name="connsiteX828" fmla="*/ 3787824 w 4296696"/>
              <a:gd name="connsiteY828" fmla="*/ 2792784 h 4593177"/>
              <a:gd name="connsiteX829" fmla="*/ 3765759 w 4296696"/>
              <a:gd name="connsiteY829" fmla="*/ 2803739 h 4593177"/>
              <a:gd name="connsiteX830" fmla="*/ 3757713 w 4296696"/>
              <a:gd name="connsiteY830" fmla="*/ 2810242 h 4593177"/>
              <a:gd name="connsiteX831" fmla="*/ 3757455 w 4296696"/>
              <a:gd name="connsiteY831" fmla="*/ 2847717 h 4593177"/>
              <a:gd name="connsiteX832" fmla="*/ 3747888 w 4296696"/>
              <a:gd name="connsiteY832" fmla="*/ 2876725 h 4593177"/>
              <a:gd name="connsiteX833" fmla="*/ 3749893 w 4296696"/>
              <a:gd name="connsiteY833" fmla="*/ 2902030 h 4593177"/>
              <a:gd name="connsiteX834" fmla="*/ 3745265 w 4296696"/>
              <a:gd name="connsiteY834" fmla="*/ 2931655 h 4593177"/>
              <a:gd name="connsiteX835" fmla="*/ 3735544 w 4296696"/>
              <a:gd name="connsiteY835" fmla="*/ 2955108 h 4593177"/>
              <a:gd name="connsiteX836" fmla="*/ 3714560 w 4296696"/>
              <a:gd name="connsiteY836" fmla="*/ 2995843 h 4593177"/>
              <a:gd name="connsiteX837" fmla="*/ 3706228 w 4296696"/>
              <a:gd name="connsiteY837" fmla="*/ 3015747 h 4593177"/>
              <a:gd name="connsiteX838" fmla="*/ 3708234 w 4296696"/>
              <a:gd name="connsiteY838" fmla="*/ 3031330 h 4593177"/>
              <a:gd name="connsiteX839" fmla="*/ 3687249 w 4296696"/>
              <a:gd name="connsiteY839" fmla="*/ 3081786 h 4593177"/>
              <a:gd name="connsiteX840" fmla="*/ 3664413 w 4296696"/>
              <a:gd name="connsiteY840" fmla="*/ 3130236 h 4593177"/>
              <a:gd name="connsiteX841" fmla="*/ 3652223 w 4296696"/>
              <a:gd name="connsiteY841" fmla="*/ 3152609 h 4593177"/>
              <a:gd name="connsiteX842" fmla="*/ 3640497 w 4296696"/>
              <a:gd name="connsiteY842" fmla="*/ 3181617 h 4593177"/>
              <a:gd name="connsiteX843" fmla="*/ 3606088 w 4296696"/>
              <a:gd name="connsiteY843" fmla="*/ 3233924 h 4593177"/>
              <a:gd name="connsiteX844" fmla="*/ 3572915 w 4296696"/>
              <a:gd name="connsiteY844" fmla="*/ 3288854 h 4593177"/>
              <a:gd name="connsiteX845" fmla="*/ 3536963 w 4296696"/>
              <a:gd name="connsiteY845" fmla="*/ 3340543 h 4593177"/>
              <a:gd name="connsiteX846" fmla="*/ 3494840 w 4296696"/>
              <a:gd name="connsiteY846" fmla="*/ 3382511 h 4593177"/>
              <a:gd name="connsiteX847" fmla="*/ 3485428 w 4296696"/>
              <a:gd name="connsiteY847" fmla="*/ 3415069 h 4593177"/>
              <a:gd name="connsiteX848" fmla="*/ 3411673 w 4296696"/>
              <a:gd name="connsiteY848" fmla="*/ 3489441 h 4593177"/>
              <a:gd name="connsiteX849" fmla="*/ 3369087 w 4296696"/>
              <a:gd name="connsiteY849" fmla="*/ 3544833 h 4593177"/>
              <a:gd name="connsiteX850" fmla="*/ 3311688 w 4296696"/>
              <a:gd name="connsiteY850" fmla="*/ 3598528 h 4593177"/>
              <a:gd name="connsiteX851" fmla="*/ 3270337 w 4296696"/>
              <a:gd name="connsiteY851" fmla="*/ 3633246 h 4593177"/>
              <a:gd name="connsiteX852" fmla="*/ 3260154 w 4296696"/>
              <a:gd name="connsiteY852" fmla="*/ 3653458 h 4593177"/>
              <a:gd name="connsiteX853" fmla="*/ 3238089 w 4296696"/>
              <a:gd name="connsiteY853" fmla="*/ 3664413 h 4593177"/>
              <a:gd name="connsiteX854" fmla="*/ 2996921 w 4296696"/>
              <a:gd name="connsiteY854" fmla="*/ 3859292 h 4593177"/>
              <a:gd name="connsiteX855" fmla="*/ 2968686 w 4296696"/>
              <a:gd name="connsiteY855" fmla="*/ 3880739 h 4593177"/>
              <a:gd name="connsiteX856" fmla="*/ 2939986 w 4296696"/>
              <a:gd name="connsiteY856" fmla="*/ 3898946 h 4593177"/>
              <a:gd name="connsiteX857" fmla="*/ 2929340 w 4296696"/>
              <a:gd name="connsiteY857" fmla="*/ 3913912 h 4593177"/>
              <a:gd name="connsiteX858" fmla="*/ 2915299 w 4296696"/>
              <a:gd name="connsiteY858" fmla="*/ 3925022 h 4593177"/>
              <a:gd name="connsiteX859" fmla="*/ 2894160 w 4296696"/>
              <a:gd name="connsiteY859" fmla="*/ 3944464 h 4593177"/>
              <a:gd name="connsiteX860" fmla="*/ 2879038 w 4296696"/>
              <a:gd name="connsiteY860" fmla="*/ 3948013 h 4593177"/>
              <a:gd name="connsiteX861" fmla="*/ 2866541 w 4296696"/>
              <a:gd name="connsiteY861" fmla="*/ 3944310 h 4593177"/>
              <a:gd name="connsiteX862" fmla="*/ 2904035 w 4296696"/>
              <a:gd name="connsiteY862" fmla="*/ 3894935 h 4593177"/>
              <a:gd name="connsiteX863" fmla="*/ 2959582 w 4296696"/>
              <a:gd name="connsiteY863" fmla="*/ 3847256 h 4593177"/>
              <a:gd name="connsiteX864" fmla="*/ 2956496 w 4296696"/>
              <a:gd name="connsiteY864" fmla="*/ 3846331 h 4593177"/>
              <a:gd name="connsiteX865" fmla="*/ 2955416 w 4296696"/>
              <a:gd name="connsiteY865" fmla="*/ 3830438 h 4593177"/>
              <a:gd name="connsiteX866" fmla="*/ 2966217 w 4296696"/>
              <a:gd name="connsiteY866" fmla="*/ 3818094 h 4593177"/>
              <a:gd name="connsiteX867" fmla="*/ 3029015 w 4296696"/>
              <a:gd name="connsiteY867" fmla="*/ 3743568 h 4593177"/>
              <a:gd name="connsiteX868" fmla="*/ 3100455 w 4296696"/>
              <a:gd name="connsiteY868" fmla="*/ 3668426 h 4593177"/>
              <a:gd name="connsiteX869" fmla="*/ 3104930 w 4296696"/>
              <a:gd name="connsiteY869" fmla="*/ 3657778 h 4593177"/>
              <a:gd name="connsiteX870" fmla="*/ 3120052 w 4296696"/>
              <a:gd name="connsiteY870" fmla="*/ 3653150 h 4593177"/>
              <a:gd name="connsiteX871" fmla="*/ 3126377 w 4296696"/>
              <a:gd name="connsiteY871" fmla="*/ 3643429 h 4593177"/>
              <a:gd name="connsiteX872" fmla="*/ 3124835 w 4296696"/>
              <a:gd name="connsiteY872" fmla="*/ 3637720 h 4593177"/>
              <a:gd name="connsiteX873" fmla="*/ 3146745 w 4296696"/>
              <a:gd name="connsiteY873" fmla="*/ 3619051 h 4593177"/>
              <a:gd name="connsiteX874" fmla="*/ 3160015 w 4296696"/>
              <a:gd name="connsiteY874" fmla="*/ 3600997 h 4593177"/>
              <a:gd name="connsiteX875" fmla="*/ 3128383 w 4296696"/>
              <a:gd name="connsiteY875" fmla="*/ 3617816 h 4593177"/>
              <a:gd name="connsiteX876" fmla="*/ 3115885 w 4296696"/>
              <a:gd name="connsiteY876" fmla="*/ 3626919 h 4593177"/>
              <a:gd name="connsiteX877" fmla="*/ 3113109 w 4296696"/>
              <a:gd name="connsiteY877" fmla="*/ 3638645 h 4593177"/>
              <a:gd name="connsiteX878" fmla="*/ 3093976 w 4296696"/>
              <a:gd name="connsiteY878" fmla="*/ 3650372 h 4593177"/>
              <a:gd name="connsiteX879" fmla="*/ 3075922 w 4296696"/>
              <a:gd name="connsiteY879" fmla="*/ 3665340 h 4593177"/>
              <a:gd name="connsiteX880" fmla="*/ 3015900 w 4296696"/>
              <a:gd name="connsiteY880" fmla="*/ 3721195 h 4593177"/>
              <a:gd name="connsiteX881" fmla="*/ 2987510 w 4296696"/>
              <a:gd name="connsiteY881" fmla="*/ 3732768 h 4593177"/>
              <a:gd name="connsiteX882" fmla="*/ 2973314 w 4296696"/>
              <a:gd name="connsiteY882" fmla="*/ 3742489 h 4593177"/>
              <a:gd name="connsiteX883" fmla="*/ 2968531 w 4296696"/>
              <a:gd name="connsiteY883" fmla="*/ 3755140 h 4593177"/>
              <a:gd name="connsiteX884" fmla="*/ 2941838 w 4296696"/>
              <a:gd name="connsiteY884" fmla="*/ 3779057 h 4593177"/>
              <a:gd name="connsiteX885" fmla="*/ 2918077 w 4296696"/>
              <a:gd name="connsiteY885" fmla="*/ 3805596 h 4593177"/>
              <a:gd name="connsiteX886" fmla="*/ 2895085 w 4296696"/>
              <a:gd name="connsiteY886" fmla="*/ 3831981 h 4593177"/>
              <a:gd name="connsiteX887" fmla="*/ 2837532 w 4296696"/>
              <a:gd name="connsiteY887" fmla="*/ 3858521 h 4593177"/>
              <a:gd name="connsiteX888" fmla="*/ 2833983 w 4296696"/>
              <a:gd name="connsiteY888" fmla="*/ 3835529 h 4593177"/>
              <a:gd name="connsiteX889" fmla="*/ 2852191 w 4296696"/>
              <a:gd name="connsiteY889" fmla="*/ 3823958 h 4593177"/>
              <a:gd name="connsiteX890" fmla="*/ 2862684 w 4296696"/>
              <a:gd name="connsiteY890" fmla="*/ 3802047 h 4593177"/>
              <a:gd name="connsiteX891" fmla="*/ 2874564 w 4296696"/>
              <a:gd name="connsiteY891" fmla="*/ 3783223 h 4593177"/>
              <a:gd name="connsiteX892" fmla="*/ 2915299 w 4296696"/>
              <a:gd name="connsiteY892" fmla="*/ 3743723 h 4593177"/>
              <a:gd name="connsiteX893" fmla="*/ 2943843 w 4296696"/>
              <a:gd name="connsiteY893" fmla="*/ 3703296 h 4593177"/>
              <a:gd name="connsiteX894" fmla="*/ 3005254 w 4296696"/>
              <a:gd name="connsiteY894" fmla="*/ 3644046 h 4593177"/>
              <a:gd name="connsiteX895" fmla="*/ 3010346 w 4296696"/>
              <a:gd name="connsiteY895" fmla="*/ 3612570 h 4593177"/>
              <a:gd name="connsiteX896" fmla="*/ 3039663 w 4296696"/>
              <a:gd name="connsiteY896" fmla="*/ 3588036 h 4593177"/>
              <a:gd name="connsiteX897" fmla="*/ 3079317 w 4296696"/>
              <a:gd name="connsiteY897" fmla="*/ 3546222 h 4593177"/>
              <a:gd name="connsiteX898" fmla="*/ 3125914 w 4296696"/>
              <a:gd name="connsiteY898" fmla="*/ 3511660 h 4593177"/>
              <a:gd name="connsiteX899" fmla="*/ 3131603 w 4296696"/>
              <a:gd name="connsiteY899" fmla="*/ 3479682 h 4593177"/>
              <a:gd name="connsiteX900" fmla="*/ 3131778 w 4296696"/>
              <a:gd name="connsiteY900" fmla="*/ 3479566 h 4593177"/>
              <a:gd name="connsiteX901" fmla="*/ 3131793 w 4296696"/>
              <a:gd name="connsiteY901" fmla="*/ 3479499 h 4593177"/>
              <a:gd name="connsiteX902" fmla="*/ 3164335 w 4296696"/>
              <a:gd name="connsiteY902" fmla="*/ 3466605 h 4593177"/>
              <a:gd name="connsiteX903" fmla="*/ 3185164 w 4296696"/>
              <a:gd name="connsiteY903" fmla="*/ 3425098 h 4593177"/>
              <a:gd name="connsiteX904" fmla="*/ 3204453 w 4296696"/>
              <a:gd name="connsiteY904" fmla="*/ 3405040 h 4593177"/>
              <a:gd name="connsiteX905" fmla="*/ 3223430 w 4296696"/>
              <a:gd name="connsiteY905" fmla="*/ 3390998 h 4593177"/>
              <a:gd name="connsiteX906" fmla="*/ 3232071 w 4296696"/>
              <a:gd name="connsiteY906" fmla="*/ 3374180 h 4593177"/>
              <a:gd name="connsiteX907" fmla="*/ 3234232 w 4296696"/>
              <a:gd name="connsiteY907" fmla="*/ 3359368 h 4593177"/>
              <a:gd name="connsiteX908" fmla="*/ 3229911 w 4296696"/>
              <a:gd name="connsiteY908" fmla="*/ 3353967 h 4593177"/>
              <a:gd name="connsiteX909" fmla="*/ 3224203 w 4296696"/>
              <a:gd name="connsiteY909" fmla="*/ 3357670 h 4593177"/>
              <a:gd name="connsiteX910" fmla="*/ 3207693 w 4296696"/>
              <a:gd name="connsiteY910" fmla="*/ 3385907 h 4593177"/>
              <a:gd name="connsiteX911" fmla="*/ 3176370 w 4296696"/>
              <a:gd name="connsiteY911" fmla="*/ 3398251 h 4593177"/>
              <a:gd name="connsiteX912" fmla="*/ 3148442 w 4296696"/>
              <a:gd name="connsiteY912" fmla="*/ 3454415 h 4593177"/>
              <a:gd name="connsiteX913" fmla="*/ 3145202 w 4296696"/>
              <a:gd name="connsiteY913" fmla="*/ 3453644 h 4593177"/>
              <a:gd name="connsiteX914" fmla="*/ 3134864 w 4296696"/>
              <a:gd name="connsiteY914" fmla="*/ 3465678 h 4593177"/>
              <a:gd name="connsiteX915" fmla="*/ 3131793 w 4296696"/>
              <a:gd name="connsiteY915" fmla="*/ 3479499 h 4593177"/>
              <a:gd name="connsiteX916" fmla="*/ 3131624 w 4296696"/>
              <a:gd name="connsiteY916" fmla="*/ 3479566 h 4593177"/>
              <a:gd name="connsiteX917" fmla="*/ 3131603 w 4296696"/>
              <a:gd name="connsiteY917" fmla="*/ 3479682 h 4593177"/>
              <a:gd name="connsiteX918" fmla="*/ 3094283 w 4296696"/>
              <a:gd name="connsiteY918" fmla="*/ 3504715 h 4593177"/>
              <a:gd name="connsiteX919" fmla="*/ 3058333 w 4296696"/>
              <a:gd name="connsiteY919" fmla="*/ 3526472 h 4593177"/>
              <a:gd name="connsiteX920" fmla="*/ 3053703 w 4296696"/>
              <a:gd name="connsiteY920" fmla="*/ 3553783 h 4593177"/>
              <a:gd name="connsiteX921" fmla="*/ 3016671 w 4296696"/>
              <a:gd name="connsiteY921" fmla="*/ 3568441 h 4593177"/>
              <a:gd name="connsiteX922" fmla="*/ 2971772 w 4296696"/>
              <a:gd name="connsiteY922" fmla="*/ 3615502 h 4593177"/>
              <a:gd name="connsiteX923" fmla="*/ 2923631 w 4296696"/>
              <a:gd name="connsiteY923" fmla="*/ 3664260 h 4593177"/>
              <a:gd name="connsiteX924" fmla="*/ 2913910 w 4296696"/>
              <a:gd name="connsiteY924" fmla="*/ 3662408 h 4593177"/>
              <a:gd name="connsiteX925" fmla="*/ 2909436 w 4296696"/>
              <a:gd name="connsiteY925" fmla="*/ 3655927 h 4593177"/>
              <a:gd name="connsiteX926" fmla="*/ 2923476 w 4296696"/>
              <a:gd name="connsiteY926" fmla="*/ 3620130 h 4593177"/>
              <a:gd name="connsiteX927" fmla="*/ 2956496 w 4296696"/>
              <a:gd name="connsiteY927" fmla="*/ 3596059 h 4593177"/>
              <a:gd name="connsiteX928" fmla="*/ 3011426 w 4296696"/>
              <a:gd name="connsiteY928" fmla="*/ 3536347 h 4593177"/>
              <a:gd name="connsiteX929" fmla="*/ 3064968 w 4296696"/>
              <a:gd name="connsiteY929" fmla="*/ 3478485 h 4593177"/>
              <a:gd name="connsiteX930" fmla="*/ 3068054 w 4296696"/>
              <a:gd name="connsiteY930" fmla="*/ 3468918 h 4593177"/>
              <a:gd name="connsiteX931" fmla="*/ 3081015 w 4296696"/>
              <a:gd name="connsiteY931" fmla="*/ 3461975 h 4593177"/>
              <a:gd name="connsiteX932" fmla="*/ 3089809 w 4296696"/>
              <a:gd name="connsiteY932" fmla="*/ 3452409 h 4593177"/>
              <a:gd name="connsiteX933" fmla="*/ 3087340 w 4296696"/>
              <a:gd name="connsiteY933" fmla="*/ 3442996 h 4593177"/>
              <a:gd name="connsiteX934" fmla="*/ 3110177 w 4296696"/>
              <a:gd name="connsiteY934" fmla="*/ 3428030 h 4593177"/>
              <a:gd name="connsiteX935" fmla="*/ 3125606 w 4296696"/>
              <a:gd name="connsiteY935" fmla="*/ 3411212 h 4593177"/>
              <a:gd name="connsiteX936" fmla="*/ 3151528 w 4296696"/>
              <a:gd name="connsiteY936" fmla="*/ 3388222 h 4593177"/>
              <a:gd name="connsiteX937" fmla="*/ 3156002 w 4296696"/>
              <a:gd name="connsiteY937" fmla="*/ 3365386 h 4593177"/>
              <a:gd name="connsiteX938" fmla="*/ 3172513 w 4296696"/>
              <a:gd name="connsiteY938" fmla="*/ 3351344 h 4593177"/>
              <a:gd name="connsiteX939" fmla="*/ 3127304 w 4296696"/>
              <a:gd name="connsiteY939" fmla="*/ 3344555 h 4593177"/>
              <a:gd name="connsiteX940" fmla="*/ 3092586 w 4296696"/>
              <a:gd name="connsiteY940" fmla="*/ 3321256 h 4593177"/>
              <a:gd name="connsiteX941" fmla="*/ 3095364 w 4296696"/>
              <a:gd name="connsiteY941" fmla="*/ 3297185 h 4593177"/>
              <a:gd name="connsiteX942" fmla="*/ 3108942 w 4296696"/>
              <a:gd name="connsiteY942" fmla="*/ 3284842 h 4593177"/>
              <a:gd name="connsiteX943" fmla="*/ 3115731 w 4296696"/>
              <a:gd name="connsiteY943" fmla="*/ 3276355 h 4593177"/>
              <a:gd name="connsiteX944" fmla="*/ 3120052 w 4296696"/>
              <a:gd name="connsiteY944" fmla="*/ 3267252 h 4593177"/>
              <a:gd name="connsiteX945" fmla="*/ 3107244 w 4296696"/>
              <a:gd name="connsiteY945" fmla="*/ 3272498 h 4593177"/>
              <a:gd name="connsiteX946" fmla="*/ 3049075 w 4296696"/>
              <a:gd name="connsiteY946" fmla="*/ 3298266 h 4593177"/>
              <a:gd name="connsiteX947" fmla="*/ 3030867 w 4296696"/>
              <a:gd name="connsiteY947" fmla="*/ 3321565 h 4593177"/>
              <a:gd name="connsiteX948" fmla="*/ 3027473 w 4296696"/>
              <a:gd name="connsiteY948" fmla="*/ 3332211 h 4593177"/>
              <a:gd name="connsiteX949" fmla="*/ 3015746 w 4296696"/>
              <a:gd name="connsiteY949" fmla="*/ 3337612 h 4593177"/>
              <a:gd name="connsiteX950" fmla="*/ 3010809 w 4296696"/>
              <a:gd name="connsiteY950" fmla="*/ 3345789 h 4593177"/>
              <a:gd name="connsiteX951" fmla="*/ 3011889 w 4296696"/>
              <a:gd name="connsiteY951" fmla="*/ 3352732 h 4593177"/>
              <a:gd name="connsiteX952" fmla="*/ 2968223 w 4296696"/>
              <a:gd name="connsiteY952" fmla="*/ 3380815 h 4593177"/>
              <a:gd name="connsiteX953" fmla="*/ 2923939 w 4296696"/>
              <a:gd name="connsiteY953" fmla="*/ 3408589 h 4593177"/>
              <a:gd name="connsiteX954" fmla="*/ 2880890 w 4296696"/>
              <a:gd name="connsiteY954" fmla="*/ 3448706 h 4593177"/>
              <a:gd name="connsiteX955" fmla="*/ 2830280 w 4296696"/>
              <a:gd name="connsiteY955" fmla="*/ 3471387 h 4593177"/>
              <a:gd name="connsiteX956" fmla="*/ 2823801 w 4296696"/>
              <a:gd name="connsiteY956" fmla="*/ 3490212 h 4593177"/>
              <a:gd name="connsiteX957" fmla="*/ 2813616 w 4296696"/>
              <a:gd name="connsiteY957" fmla="*/ 3505488 h 4593177"/>
              <a:gd name="connsiteX958" fmla="*/ 2795256 w 4296696"/>
              <a:gd name="connsiteY958" fmla="*/ 3515207 h 4593177"/>
              <a:gd name="connsiteX959" fmla="*/ 2791621 w 4296696"/>
              <a:gd name="connsiteY959" fmla="*/ 3517453 h 4593177"/>
              <a:gd name="connsiteX960" fmla="*/ 2785533 w 4296696"/>
              <a:gd name="connsiteY960" fmla="*/ 3523694 h 4593177"/>
              <a:gd name="connsiteX961" fmla="*/ 2779671 w 4296696"/>
              <a:gd name="connsiteY961" fmla="*/ 3544834 h 4593177"/>
              <a:gd name="connsiteX962" fmla="*/ 2751743 w 4296696"/>
              <a:gd name="connsiteY962" fmla="*/ 3583254 h 4593177"/>
              <a:gd name="connsiteX963" fmla="*/ 2722118 w 4296696"/>
              <a:gd name="connsiteY963" fmla="*/ 3610873 h 4593177"/>
              <a:gd name="connsiteX964" fmla="*/ 2709774 w 4296696"/>
              <a:gd name="connsiteY964" fmla="*/ 3625840 h 4593177"/>
              <a:gd name="connsiteX965" fmla="*/ 2708077 w 4296696"/>
              <a:gd name="connsiteY965" fmla="*/ 3640035 h 4593177"/>
              <a:gd name="connsiteX966" fmla="*/ 2646204 w 4296696"/>
              <a:gd name="connsiteY966" fmla="*/ 3718109 h 4593177"/>
              <a:gd name="connsiteX967" fmla="*/ 2630774 w 4296696"/>
              <a:gd name="connsiteY967" fmla="*/ 3736317 h 4593177"/>
              <a:gd name="connsiteX968" fmla="*/ 2614571 w 4296696"/>
              <a:gd name="connsiteY968" fmla="*/ 3761312 h 4593177"/>
              <a:gd name="connsiteX969" fmla="*/ 2533875 w 4296696"/>
              <a:gd name="connsiteY969" fmla="*/ 3855125 h 4593177"/>
              <a:gd name="connsiteX970" fmla="*/ 2446234 w 4296696"/>
              <a:gd name="connsiteY970" fmla="*/ 3941841 h 4593177"/>
              <a:gd name="connsiteX971" fmla="*/ 2434198 w 4296696"/>
              <a:gd name="connsiteY971" fmla="*/ 3974398 h 4593177"/>
              <a:gd name="connsiteX972" fmla="*/ 2354581 w 4296696"/>
              <a:gd name="connsiteY972" fmla="*/ 4048615 h 4593177"/>
              <a:gd name="connsiteX973" fmla="*/ 2337762 w 4296696"/>
              <a:gd name="connsiteY973" fmla="*/ 4072686 h 4593177"/>
              <a:gd name="connsiteX974" fmla="*/ 2306440 w 4296696"/>
              <a:gd name="connsiteY974" fmla="*/ 4108329 h 4593177"/>
              <a:gd name="connsiteX975" fmla="*/ 2241944 w 4296696"/>
              <a:gd name="connsiteY975" fmla="*/ 4168967 h 4593177"/>
              <a:gd name="connsiteX976" fmla="*/ 2193957 w 4296696"/>
              <a:gd name="connsiteY976" fmla="*/ 4209548 h 4593177"/>
              <a:gd name="connsiteX977" fmla="*/ 2180842 w 4296696"/>
              <a:gd name="connsiteY977" fmla="*/ 4232538 h 4593177"/>
              <a:gd name="connsiteX978" fmla="*/ 2155537 w 4296696"/>
              <a:gd name="connsiteY978" fmla="*/ 4246424 h 4593177"/>
              <a:gd name="connsiteX979" fmla="*/ 2077462 w 4296696"/>
              <a:gd name="connsiteY979" fmla="*/ 4310148 h 4593177"/>
              <a:gd name="connsiteX980" fmla="*/ 1998154 w 4296696"/>
              <a:gd name="connsiteY980" fmla="*/ 4372023 h 4593177"/>
              <a:gd name="connsiteX981" fmla="*/ 1834289 w 4296696"/>
              <a:gd name="connsiteY981" fmla="*/ 4488362 h 4593177"/>
              <a:gd name="connsiteX982" fmla="*/ 1791703 w 4296696"/>
              <a:gd name="connsiteY982" fmla="*/ 4514748 h 4593177"/>
              <a:gd name="connsiteX983" fmla="*/ 1748500 w 4296696"/>
              <a:gd name="connsiteY983" fmla="*/ 4536659 h 4593177"/>
              <a:gd name="connsiteX984" fmla="*/ 1728132 w 4296696"/>
              <a:gd name="connsiteY984" fmla="*/ 4554094 h 4593177"/>
              <a:gd name="connsiteX985" fmla="*/ 1705143 w 4296696"/>
              <a:gd name="connsiteY985" fmla="*/ 4567055 h 4593177"/>
              <a:gd name="connsiteX986" fmla="*/ 1668419 w 4296696"/>
              <a:gd name="connsiteY986" fmla="*/ 4589582 h 4593177"/>
              <a:gd name="connsiteX987" fmla="*/ 1647744 w 4296696"/>
              <a:gd name="connsiteY987" fmla="*/ 4593131 h 4593177"/>
              <a:gd name="connsiteX988" fmla="*/ 1634629 w 4296696"/>
              <a:gd name="connsiteY988" fmla="*/ 4588039 h 4593177"/>
              <a:gd name="connsiteX989" fmla="*/ 1706531 w 4296696"/>
              <a:gd name="connsiteY989" fmla="*/ 4531104 h 4593177"/>
              <a:gd name="connsiteX990" fmla="*/ 1793864 w 4296696"/>
              <a:gd name="connsiteY990" fmla="*/ 4475555 h 4593177"/>
              <a:gd name="connsiteX991" fmla="*/ 1790469 w 4296696"/>
              <a:gd name="connsiteY991" fmla="*/ 4474476 h 4593177"/>
              <a:gd name="connsiteX992" fmla="*/ 1794635 w 4296696"/>
              <a:gd name="connsiteY992" fmla="*/ 4456115 h 4593177"/>
              <a:gd name="connsiteX993" fmla="*/ 1811763 w 4296696"/>
              <a:gd name="connsiteY993" fmla="*/ 4441612 h 4593177"/>
              <a:gd name="connsiteX994" fmla="*/ 1856354 w 4296696"/>
              <a:gd name="connsiteY994" fmla="*/ 4398407 h 4593177"/>
              <a:gd name="connsiteX995" fmla="*/ 1905729 w 4296696"/>
              <a:gd name="connsiteY995" fmla="*/ 4353352 h 4593177"/>
              <a:gd name="connsiteX996" fmla="*/ 1956339 w 4296696"/>
              <a:gd name="connsiteY996" fmla="*/ 4308760 h 4593177"/>
              <a:gd name="connsiteX997" fmla="*/ 2001702 w 4296696"/>
              <a:gd name="connsiteY997" fmla="*/ 4263397 h 4593177"/>
              <a:gd name="connsiteX998" fmla="*/ 2008337 w 4296696"/>
              <a:gd name="connsiteY998" fmla="*/ 4251054 h 4593177"/>
              <a:gd name="connsiteX999" fmla="*/ 2026081 w 4296696"/>
              <a:gd name="connsiteY999" fmla="*/ 4244728 h 4593177"/>
              <a:gd name="connsiteX1000" fmla="*/ 2034568 w 4296696"/>
              <a:gd name="connsiteY1000" fmla="*/ 4233463 h 4593177"/>
              <a:gd name="connsiteX1001" fmla="*/ 2033642 w 4296696"/>
              <a:gd name="connsiteY1001" fmla="*/ 4227291 h 4593177"/>
              <a:gd name="connsiteX1002" fmla="*/ 2060798 w 4296696"/>
              <a:gd name="connsiteY1002" fmla="*/ 4205072 h 4593177"/>
              <a:gd name="connsiteX1003" fmla="*/ 2077308 w 4296696"/>
              <a:gd name="connsiteY1003" fmla="*/ 4183780 h 4593177"/>
              <a:gd name="connsiteX1004" fmla="*/ 2040277 w 4296696"/>
              <a:gd name="connsiteY1004" fmla="*/ 4205072 h 4593177"/>
              <a:gd name="connsiteX1005" fmla="*/ 2025001 w 4296696"/>
              <a:gd name="connsiteY1005" fmla="*/ 4216028 h 4593177"/>
              <a:gd name="connsiteX1006" fmla="*/ 2020373 w 4296696"/>
              <a:gd name="connsiteY1006" fmla="*/ 4229298 h 4593177"/>
              <a:gd name="connsiteX1007" fmla="*/ 1997227 w 4296696"/>
              <a:gd name="connsiteY1007" fmla="*/ 4243955 h 4593177"/>
              <a:gd name="connsiteX1008" fmla="*/ 1974701 w 4296696"/>
              <a:gd name="connsiteY1008" fmla="*/ 4262317 h 4593177"/>
              <a:gd name="connsiteX1009" fmla="*/ 1895700 w 4296696"/>
              <a:gd name="connsiteY1009" fmla="*/ 4329283 h 4593177"/>
              <a:gd name="connsiteX1010" fmla="*/ 1860365 w 4296696"/>
              <a:gd name="connsiteY1010" fmla="*/ 4344095 h 4593177"/>
              <a:gd name="connsiteX1011" fmla="*/ 1841542 w 4296696"/>
              <a:gd name="connsiteY1011" fmla="*/ 4355976 h 4593177"/>
              <a:gd name="connsiteX1012" fmla="*/ 1833055 w 4296696"/>
              <a:gd name="connsiteY1012" fmla="*/ 4370635 h 4593177"/>
              <a:gd name="connsiteX1013" fmla="*/ 1794943 w 4296696"/>
              <a:gd name="connsiteY1013" fmla="*/ 4398099 h 4593177"/>
              <a:gd name="connsiteX1014" fmla="*/ 1758684 w 4296696"/>
              <a:gd name="connsiteY1014" fmla="*/ 4428495 h 4593177"/>
              <a:gd name="connsiteX1015" fmla="*/ 1722424 w 4296696"/>
              <a:gd name="connsiteY1015" fmla="*/ 4458893 h 4593177"/>
              <a:gd name="connsiteX1016" fmla="*/ 1643114 w 4296696"/>
              <a:gd name="connsiteY1016" fmla="*/ 4485894 h 4593177"/>
              <a:gd name="connsiteX1017" fmla="*/ 1648669 w 4296696"/>
              <a:gd name="connsiteY1017" fmla="*/ 4459818 h 4593177"/>
              <a:gd name="connsiteX1018" fmla="*/ 1674746 w 4296696"/>
              <a:gd name="connsiteY1018" fmla="*/ 4448091 h 4593177"/>
              <a:gd name="connsiteX1019" fmla="*/ 1695268 w 4296696"/>
              <a:gd name="connsiteY1019" fmla="*/ 4424175 h 4593177"/>
              <a:gd name="connsiteX1020" fmla="*/ 1715171 w 4296696"/>
              <a:gd name="connsiteY1020" fmla="*/ 4403190 h 4593177"/>
              <a:gd name="connsiteX1021" fmla="*/ 1773805 w 4296696"/>
              <a:gd name="connsiteY1021" fmla="*/ 4359216 h 4593177"/>
              <a:gd name="connsiteX1022" fmla="*/ 1816700 w 4296696"/>
              <a:gd name="connsiteY1022" fmla="*/ 4313698 h 4593177"/>
              <a:gd name="connsiteX1023" fmla="*/ 1898169 w 4296696"/>
              <a:gd name="connsiteY1023" fmla="*/ 4245036 h 4593177"/>
              <a:gd name="connsiteX1024" fmla="*/ 1908661 w 4296696"/>
              <a:gd name="connsiteY1024" fmla="*/ 4209856 h 4593177"/>
              <a:gd name="connsiteX1025" fmla="*/ 1944612 w 4296696"/>
              <a:gd name="connsiteY1025" fmla="*/ 4180540 h 4593177"/>
              <a:gd name="connsiteX1026" fmla="*/ 1994141 w 4296696"/>
              <a:gd name="connsiteY1026" fmla="*/ 4131936 h 4593177"/>
              <a:gd name="connsiteX1027" fmla="*/ 2048454 w 4296696"/>
              <a:gd name="connsiteY1027" fmla="*/ 4089811 h 4593177"/>
              <a:gd name="connsiteX1028" fmla="*/ 2057866 w 4296696"/>
              <a:gd name="connsiteY1028" fmla="*/ 4054478 h 4593177"/>
              <a:gd name="connsiteX1029" fmla="*/ 2094897 w 4296696"/>
              <a:gd name="connsiteY1029" fmla="*/ 4037967 h 4593177"/>
              <a:gd name="connsiteX1030" fmla="*/ 2120665 w 4296696"/>
              <a:gd name="connsiteY1030" fmla="*/ 3990907 h 4593177"/>
              <a:gd name="connsiteX1031" fmla="*/ 2143192 w 4296696"/>
              <a:gd name="connsiteY1031" fmla="*/ 3967763 h 4593177"/>
              <a:gd name="connsiteX1032" fmla="*/ 2164949 w 4296696"/>
              <a:gd name="connsiteY1032" fmla="*/ 3951407 h 4593177"/>
              <a:gd name="connsiteX1033" fmla="*/ 2175905 w 4296696"/>
              <a:gd name="connsiteY1033" fmla="*/ 3932891 h 4593177"/>
              <a:gd name="connsiteX1034" fmla="*/ 2179606 w 4296696"/>
              <a:gd name="connsiteY1034" fmla="*/ 3916690 h 4593177"/>
              <a:gd name="connsiteX1035" fmla="*/ 2175442 w 4296696"/>
              <a:gd name="connsiteY1035" fmla="*/ 3910982 h 4593177"/>
              <a:gd name="connsiteX1036" fmla="*/ 2169116 w 4296696"/>
              <a:gd name="connsiteY1036" fmla="*/ 3915456 h 4593177"/>
              <a:gd name="connsiteX1037" fmla="*/ 2148285 w 4296696"/>
              <a:gd name="connsiteY1037" fmla="*/ 3946779 h 4593177"/>
              <a:gd name="connsiteX1038" fmla="*/ 2113259 w 4296696"/>
              <a:gd name="connsiteY1038" fmla="*/ 3962209 h 4593177"/>
              <a:gd name="connsiteX1039" fmla="*/ 2078233 w 4296696"/>
              <a:gd name="connsiteY1039" fmla="*/ 4025933 h 4593177"/>
              <a:gd name="connsiteX1040" fmla="*/ 2074686 w 4296696"/>
              <a:gd name="connsiteY1040" fmla="*/ 4025316 h 4593177"/>
              <a:gd name="connsiteX1041" fmla="*/ 2062032 w 4296696"/>
              <a:gd name="connsiteY1041" fmla="*/ 4039202 h 4593177"/>
              <a:gd name="connsiteX1042" fmla="*/ 2057404 w 4296696"/>
              <a:gd name="connsiteY1042" fmla="*/ 4054478 h 4593177"/>
              <a:gd name="connsiteX1043" fmla="*/ 2013891 w 4296696"/>
              <a:gd name="connsiteY1043" fmla="*/ 4085183 h 4593177"/>
              <a:gd name="connsiteX1044" fmla="*/ 1972386 w 4296696"/>
              <a:gd name="connsiteY1044" fmla="*/ 4112494 h 4593177"/>
              <a:gd name="connsiteX1045" fmla="*/ 1963899 w 4296696"/>
              <a:gd name="connsiteY1045" fmla="*/ 4142428 h 4593177"/>
              <a:gd name="connsiteX1046" fmla="*/ 1920850 w 4296696"/>
              <a:gd name="connsiteY1046" fmla="*/ 4161252 h 4593177"/>
              <a:gd name="connsiteX1047" fmla="*/ 1864224 w 4296696"/>
              <a:gd name="connsiteY1047" fmla="*/ 4216182 h 4593177"/>
              <a:gd name="connsiteX1048" fmla="*/ 1801115 w 4296696"/>
              <a:gd name="connsiteY1048" fmla="*/ 4271729 h 4593177"/>
              <a:gd name="connsiteX1049" fmla="*/ 1790623 w 4296696"/>
              <a:gd name="connsiteY1049" fmla="*/ 4270033 h 4593177"/>
              <a:gd name="connsiteX1050" fmla="*/ 1786920 w 4296696"/>
              <a:gd name="connsiteY1050" fmla="*/ 4263088 h 4593177"/>
              <a:gd name="connsiteX1051" fmla="*/ 1809294 w 4296696"/>
              <a:gd name="connsiteY1051" fmla="*/ 4223280 h 4593177"/>
              <a:gd name="connsiteX1052" fmla="*/ 1850490 w 4296696"/>
              <a:gd name="connsiteY1052" fmla="*/ 4195814 h 4593177"/>
              <a:gd name="connsiteX1053" fmla="*/ 1919462 w 4296696"/>
              <a:gd name="connsiteY1053" fmla="*/ 4126689 h 4593177"/>
              <a:gd name="connsiteX1054" fmla="*/ 1951555 w 4296696"/>
              <a:gd name="connsiteY1054" fmla="*/ 4093516 h 4593177"/>
              <a:gd name="connsiteX1055" fmla="*/ 1984730 w 4296696"/>
              <a:gd name="connsiteY1055" fmla="*/ 4059261 h 4593177"/>
              <a:gd name="connsiteX1056" fmla="*/ 1989050 w 4296696"/>
              <a:gd name="connsiteY1056" fmla="*/ 4048615 h 4593177"/>
              <a:gd name="connsiteX1057" fmla="*/ 2003863 w 4296696"/>
              <a:gd name="connsiteY1057" fmla="*/ 4039975 h 4593177"/>
              <a:gd name="connsiteX1058" fmla="*/ 2014355 w 4296696"/>
              <a:gd name="connsiteY1058" fmla="*/ 4028711 h 4593177"/>
              <a:gd name="connsiteX1059" fmla="*/ 2012503 w 4296696"/>
              <a:gd name="connsiteY1059" fmla="*/ 4018681 h 4593177"/>
              <a:gd name="connsiteX1060" fmla="*/ 2039042 w 4296696"/>
              <a:gd name="connsiteY1060" fmla="*/ 4000782 h 4593177"/>
              <a:gd name="connsiteX1061" fmla="*/ 2057404 w 4296696"/>
              <a:gd name="connsiteY1061" fmla="*/ 3981032 h 4593177"/>
              <a:gd name="connsiteX1062" fmla="*/ 2087337 w 4296696"/>
              <a:gd name="connsiteY1062" fmla="*/ 3953722 h 4593177"/>
              <a:gd name="connsiteX1063" fmla="*/ 2094280 w 4296696"/>
              <a:gd name="connsiteY1063" fmla="*/ 3928571 h 4593177"/>
              <a:gd name="connsiteX1064" fmla="*/ 2113568 w 4296696"/>
              <a:gd name="connsiteY1064" fmla="*/ 3912216 h 4593177"/>
              <a:gd name="connsiteX1065" fmla="*/ 2065118 w 4296696"/>
              <a:gd name="connsiteY1065" fmla="*/ 3908050 h 4593177"/>
              <a:gd name="connsiteX1066" fmla="*/ 2029631 w 4296696"/>
              <a:gd name="connsiteY1066" fmla="*/ 3885368 h 4593177"/>
              <a:gd name="connsiteX1067" fmla="*/ 2035339 w 4296696"/>
              <a:gd name="connsiteY1067" fmla="*/ 3858828 h 4593177"/>
              <a:gd name="connsiteX1068" fmla="*/ 2051540 w 4296696"/>
              <a:gd name="connsiteY1068" fmla="*/ 3844170 h 4593177"/>
              <a:gd name="connsiteX1069" fmla="*/ 2060027 w 4296696"/>
              <a:gd name="connsiteY1069" fmla="*/ 3834450 h 4593177"/>
              <a:gd name="connsiteX1070" fmla="*/ 2065889 w 4296696"/>
              <a:gd name="connsiteY1070" fmla="*/ 3824266 h 4593177"/>
              <a:gd name="connsiteX1071" fmla="*/ 2051077 w 4296696"/>
              <a:gd name="connsiteY1071" fmla="*/ 3830747 h 4593177"/>
              <a:gd name="connsiteX1072" fmla="*/ 1984420 w 4296696"/>
              <a:gd name="connsiteY1072" fmla="*/ 3864229 h 4593177"/>
              <a:gd name="connsiteX1073" fmla="*/ 1962357 w 4296696"/>
              <a:gd name="connsiteY1073" fmla="*/ 3891695 h 4593177"/>
              <a:gd name="connsiteX1074" fmla="*/ 1957727 w 4296696"/>
              <a:gd name="connsiteY1074" fmla="*/ 3903729 h 4593177"/>
              <a:gd name="connsiteX1075" fmla="*/ 1944149 w 4296696"/>
              <a:gd name="connsiteY1075" fmla="*/ 3910518 h 4593177"/>
              <a:gd name="connsiteX1076" fmla="*/ 1937823 w 4296696"/>
              <a:gd name="connsiteY1076" fmla="*/ 3919776 h 4593177"/>
              <a:gd name="connsiteX1077" fmla="*/ 1938440 w 4296696"/>
              <a:gd name="connsiteY1077" fmla="*/ 3927183 h 4593177"/>
              <a:gd name="connsiteX1078" fmla="*/ 1887831 w 4296696"/>
              <a:gd name="connsiteY1078" fmla="*/ 3961437 h 4593177"/>
              <a:gd name="connsiteX1079" fmla="*/ 1836912 w 4296696"/>
              <a:gd name="connsiteY1079" fmla="*/ 3994920 h 4593177"/>
              <a:gd name="connsiteX1080" fmla="*/ 1785841 w 4296696"/>
              <a:gd name="connsiteY1080" fmla="*/ 4040282 h 4593177"/>
              <a:gd name="connsiteX1081" fmla="*/ 1728596 w 4296696"/>
              <a:gd name="connsiteY1081" fmla="*/ 4066204 h 4593177"/>
              <a:gd name="connsiteX1082" fmla="*/ 1719028 w 4296696"/>
              <a:gd name="connsiteY1082" fmla="*/ 4086110 h 4593177"/>
              <a:gd name="connsiteX1083" fmla="*/ 1706068 w 4296696"/>
              <a:gd name="connsiteY1083" fmla="*/ 4102157 h 4593177"/>
              <a:gd name="connsiteX1084" fmla="*/ 1684929 w 4296696"/>
              <a:gd name="connsiteY1084" fmla="*/ 4112494 h 4593177"/>
              <a:gd name="connsiteX1085" fmla="*/ 1659778 w 4296696"/>
              <a:gd name="connsiteY1085" fmla="*/ 4114037 h 4593177"/>
              <a:gd name="connsiteX1086" fmla="*/ 1661476 w 4296696"/>
              <a:gd name="connsiteY1086" fmla="*/ 4088733 h 4593177"/>
              <a:gd name="connsiteX1087" fmla="*/ 1687398 w 4296696"/>
              <a:gd name="connsiteY1087" fmla="*/ 4067594 h 4593177"/>
              <a:gd name="connsiteX1088" fmla="*/ 1735231 w 4296696"/>
              <a:gd name="connsiteY1088" fmla="*/ 4039202 h 4593177"/>
              <a:gd name="connsiteX1089" fmla="*/ 1769638 w 4296696"/>
              <a:gd name="connsiteY1089" fmla="*/ 3995691 h 4593177"/>
              <a:gd name="connsiteX1090" fmla="*/ 1817471 w 4296696"/>
              <a:gd name="connsiteY1090" fmla="*/ 3944773 h 4593177"/>
              <a:gd name="connsiteX1091" fmla="*/ 1877802 w 4296696"/>
              <a:gd name="connsiteY1091" fmla="*/ 3892003 h 4593177"/>
              <a:gd name="connsiteX1092" fmla="*/ 1881505 w 4296696"/>
              <a:gd name="connsiteY1092" fmla="*/ 3876265 h 4593177"/>
              <a:gd name="connsiteX1093" fmla="*/ 1894620 w 4296696"/>
              <a:gd name="connsiteY1093" fmla="*/ 3869167 h 4593177"/>
              <a:gd name="connsiteX1094" fmla="*/ 1909896 w 4296696"/>
              <a:gd name="connsiteY1094" fmla="*/ 3837536 h 4593177"/>
              <a:gd name="connsiteX1095" fmla="*/ 1910050 w 4296696"/>
              <a:gd name="connsiteY1095" fmla="*/ 3806059 h 4593177"/>
              <a:gd name="connsiteX1096" fmla="*/ 1988433 w 4296696"/>
              <a:gd name="connsiteY1096" fmla="*/ 3730299 h 4593177"/>
              <a:gd name="connsiteX1097" fmla="*/ 2046295 w 4296696"/>
              <a:gd name="connsiteY1097" fmla="*/ 3649447 h 4593177"/>
              <a:gd name="connsiteX1098" fmla="*/ 2086566 w 4296696"/>
              <a:gd name="connsiteY1098" fmla="*/ 3623988 h 4593177"/>
              <a:gd name="connsiteX1099" fmla="*/ 2116808 w 4296696"/>
              <a:gd name="connsiteY1099" fmla="*/ 3590197 h 4593177"/>
              <a:gd name="connsiteX1100" fmla="*/ 2144428 w 4296696"/>
              <a:gd name="connsiteY1100" fmla="*/ 3556251 h 4593177"/>
              <a:gd name="connsiteX1101" fmla="*/ 2146124 w 4296696"/>
              <a:gd name="connsiteY1101" fmla="*/ 3543444 h 4593177"/>
              <a:gd name="connsiteX1102" fmla="*/ 2106624 w 4296696"/>
              <a:gd name="connsiteY1102" fmla="*/ 3576155 h 4593177"/>
              <a:gd name="connsiteX1103" fmla="*/ 2064655 w 4296696"/>
              <a:gd name="connsiteY1103" fmla="*/ 3608249 h 4593177"/>
              <a:gd name="connsiteX1104" fmla="*/ 2037345 w 4296696"/>
              <a:gd name="connsiteY1104" fmla="*/ 3613650 h 4593177"/>
              <a:gd name="connsiteX1105" fmla="*/ 2055861 w 4296696"/>
              <a:gd name="connsiteY1105" fmla="*/ 3629080 h 4593177"/>
              <a:gd name="connsiteX1106" fmla="*/ 2041819 w 4296696"/>
              <a:gd name="connsiteY1106" fmla="*/ 3635869 h 4593177"/>
              <a:gd name="connsiteX1107" fmla="*/ 2027470 w 4296696"/>
              <a:gd name="connsiteY1107" fmla="*/ 3636023 h 4593177"/>
              <a:gd name="connsiteX1108" fmla="*/ 2021452 w 4296696"/>
              <a:gd name="connsiteY1108" fmla="*/ 3624452 h 4593177"/>
              <a:gd name="connsiteX1109" fmla="*/ 2004480 w 4296696"/>
              <a:gd name="connsiteY1109" fmla="*/ 3639109 h 4593177"/>
              <a:gd name="connsiteX1110" fmla="*/ 1992599 w 4296696"/>
              <a:gd name="connsiteY1110" fmla="*/ 3654538 h 4593177"/>
              <a:gd name="connsiteX1111" fmla="*/ 1977169 w 4296696"/>
              <a:gd name="connsiteY1111" fmla="*/ 3672746 h 4593177"/>
              <a:gd name="connsiteX1112" fmla="*/ 1961430 w 4296696"/>
              <a:gd name="connsiteY1112" fmla="*/ 3697434 h 4593177"/>
              <a:gd name="connsiteX1113" fmla="*/ 1979020 w 4296696"/>
              <a:gd name="connsiteY1113" fmla="*/ 3722122 h 4593177"/>
              <a:gd name="connsiteX1114" fmla="*/ 1943686 w 4296696"/>
              <a:gd name="connsiteY1114" fmla="*/ 3755296 h 4593177"/>
              <a:gd name="connsiteX1115" fmla="*/ 1913599 w 4296696"/>
              <a:gd name="connsiteY1115" fmla="*/ 3741101 h 4593177"/>
              <a:gd name="connsiteX1116" fmla="*/ 1932576 w 4296696"/>
              <a:gd name="connsiteY1116" fmla="*/ 3725052 h 4593177"/>
              <a:gd name="connsiteX1117" fmla="*/ 1948933 w 4296696"/>
              <a:gd name="connsiteY1117" fmla="*/ 3708543 h 4593177"/>
              <a:gd name="connsiteX1118" fmla="*/ 1941063 w 4296696"/>
              <a:gd name="connsiteY1118" fmla="*/ 3694193 h 4593177"/>
              <a:gd name="connsiteX1119" fmla="*/ 1936589 w 4296696"/>
              <a:gd name="connsiteY1119" fmla="*/ 3680460 h 4593177"/>
              <a:gd name="connsiteX1120" fmla="*/ 1953561 w 4296696"/>
              <a:gd name="connsiteY1120" fmla="*/ 3657778 h 4593177"/>
              <a:gd name="connsiteX1121" fmla="*/ 1974237 w 4296696"/>
              <a:gd name="connsiteY1121" fmla="*/ 3638955 h 4593177"/>
              <a:gd name="connsiteX1122" fmla="*/ 1958498 w 4296696"/>
              <a:gd name="connsiteY1122" fmla="*/ 3634327 h 4593177"/>
              <a:gd name="connsiteX1123" fmla="*/ 1945383 w 4296696"/>
              <a:gd name="connsiteY1123" fmla="*/ 3630160 h 4593177"/>
              <a:gd name="connsiteX1124" fmla="*/ 1964516 w 4296696"/>
              <a:gd name="connsiteY1124" fmla="*/ 3605473 h 4593177"/>
              <a:gd name="connsiteX1125" fmla="*/ 1996456 w 4296696"/>
              <a:gd name="connsiteY1125" fmla="*/ 3582483 h 4593177"/>
              <a:gd name="connsiteX1126" fmla="*/ 2010034 w 4296696"/>
              <a:gd name="connsiteY1126" fmla="*/ 3560572 h 4593177"/>
              <a:gd name="connsiteX1127" fmla="*/ 2023613 w 4296696"/>
              <a:gd name="connsiteY1127" fmla="*/ 3551623 h 4593177"/>
              <a:gd name="connsiteX1128" fmla="*/ 2052621 w 4296696"/>
              <a:gd name="connsiteY1128" fmla="*/ 3525238 h 4593177"/>
              <a:gd name="connsiteX1129" fmla="*/ 2067896 w 4296696"/>
              <a:gd name="connsiteY1129" fmla="*/ 3488824 h 4593177"/>
              <a:gd name="connsiteX1130" fmla="*/ 2052467 w 4296696"/>
              <a:gd name="connsiteY1130" fmla="*/ 3499779 h 4593177"/>
              <a:gd name="connsiteX1131" fmla="*/ 2025309 w 4296696"/>
              <a:gd name="connsiteY1131" fmla="*/ 3530483 h 4593177"/>
              <a:gd name="connsiteX1132" fmla="*/ 2014663 w 4296696"/>
              <a:gd name="connsiteY1132" fmla="*/ 3538816 h 4593177"/>
              <a:gd name="connsiteX1133" fmla="*/ 2006639 w 4296696"/>
              <a:gd name="connsiteY1133" fmla="*/ 3540975 h 4593177"/>
              <a:gd name="connsiteX1134" fmla="*/ 2014509 w 4296696"/>
              <a:gd name="connsiteY1134" fmla="*/ 3530793 h 4593177"/>
              <a:gd name="connsiteX1135" fmla="*/ 2023613 w 4296696"/>
              <a:gd name="connsiteY1135" fmla="*/ 3517522 h 4593177"/>
              <a:gd name="connsiteX1136" fmla="*/ 2054009 w 4296696"/>
              <a:gd name="connsiteY1136" fmla="*/ 3478795 h 4593177"/>
              <a:gd name="connsiteX1137" fmla="*/ 2083017 w 4296696"/>
              <a:gd name="connsiteY1137" fmla="*/ 3438985 h 4593177"/>
              <a:gd name="connsiteX1138" fmla="*/ 2107397 w 4296696"/>
              <a:gd name="connsiteY1138" fmla="*/ 3411366 h 4593177"/>
              <a:gd name="connsiteX1139" fmla="*/ 2126374 w 4296696"/>
              <a:gd name="connsiteY1139" fmla="*/ 3379272 h 4593177"/>
              <a:gd name="connsiteX1140" fmla="*/ 2093201 w 4296696"/>
              <a:gd name="connsiteY1140" fmla="*/ 3411366 h 4593177"/>
              <a:gd name="connsiteX1141" fmla="*/ 2068204 w 4296696"/>
              <a:gd name="connsiteY1141" fmla="*/ 3450404 h 4593177"/>
              <a:gd name="connsiteX1142" fmla="*/ 2045678 w 4296696"/>
              <a:gd name="connsiteY1142" fmla="*/ 3435591 h 4593177"/>
              <a:gd name="connsiteX1143" fmla="*/ 2068975 w 4296696"/>
              <a:gd name="connsiteY1143" fmla="*/ 3391462 h 4593177"/>
              <a:gd name="connsiteX1144" fmla="*/ 2050460 w 4296696"/>
              <a:gd name="connsiteY1144" fmla="*/ 3393930 h 4593177"/>
              <a:gd name="connsiteX1145" fmla="*/ 2042282 w 4296696"/>
              <a:gd name="connsiteY1145" fmla="*/ 3368162 h 4593177"/>
              <a:gd name="connsiteX1146" fmla="*/ 2080394 w 4296696"/>
              <a:gd name="connsiteY1146" fmla="*/ 3308912 h 4593177"/>
              <a:gd name="connsiteX1147" fmla="*/ 2130541 w 4296696"/>
              <a:gd name="connsiteY1147" fmla="*/ 3258302 h 4593177"/>
              <a:gd name="connsiteX1148" fmla="*/ 2173436 w 4296696"/>
              <a:gd name="connsiteY1148" fmla="*/ 3209390 h 4593177"/>
              <a:gd name="connsiteX1149" fmla="*/ 2180225 w 4296696"/>
              <a:gd name="connsiteY1149" fmla="*/ 3209544 h 4593177"/>
              <a:gd name="connsiteX1150" fmla="*/ 2183773 w 4296696"/>
              <a:gd name="connsiteY1150" fmla="*/ 3197047 h 4593177"/>
              <a:gd name="connsiteX1151" fmla="*/ 2216022 w 4296696"/>
              <a:gd name="connsiteY1151" fmla="*/ 3156004 h 4593177"/>
              <a:gd name="connsiteX1152" fmla="*/ 2244874 w 4296696"/>
              <a:gd name="connsiteY1152" fmla="*/ 3108788 h 4593177"/>
              <a:gd name="connsiteX1153" fmla="*/ 2274809 w 4296696"/>
              <a:gd name="connsiteY1153" fmla="*/ 3055093 h 4593177"/>
              <a:gd name="connsiteX1154" fmla="*/ 2303200 w 4296696"/>
              <a:gd name="connsiteY1154" fmla="*/ 3009575 h 4593177"/>
              <a:gd name="connsiteX1155" fmla="*/ 2329122 w 4296696"/>
              <a:gd name="connsiteY1155" fmla="*/ 2973161 h 4593177"/>
              <a:gd name="connsiteX1156" fmla="*/ 2341619 w 4296696"/>
              <a:gd name="connsiteY1156" fmla="*/ 2926563 h 4593177"/>
              <a:gd name="connsiteX1157" fmla="*/ 2338226 w 4296696"/>
              <a:gd name="connsiteY1157" fmla="*/ 2926871 h 4593177"/>
              <a:gd name="connsiteX1158" fmla="*/ 2343625 w 4296696"/>
              <a:gd name="connsiteY1158" fmla="*/ 2913756 h 4593177"/>
              <a:gd name="connsiteX1159" fmla="*/ 2350414 w 4296696"/>
              <a:gd name="connsiteY1159" fmla="*/ 2913139 h 4593177"/>
              <a:gd name="connsiteX1160" fmla="*/ 2370164 w 4296696"/>
              <a:gd name="connsiteY1160" fmla="*/ 2894624 h 4593177"/>
              <a:gd name="connsiteX1161" fmla="*/ 2383898 w 4296696"/>
              <a:gd name="connsiteY1161" fmla="*/ 2851420 h 4593177"/>
              <a:gd name="connsiteX1162" fmla="*/ 2396859 w 4296696"/>
              <a:gd name="connsiteY1162" fmla="*/ 2808217 h 4593177"/>
              <a:gd name="connsiteX1163" fmla="*/ 2380812 w 4296696"/>
              <a:gd name="connsiteY1163" fmla="*/ 2776740 h 4593177"/>
              <a:gd name="connsiteX1164" fmla="*/ 2374638 w 4296696"/>
              <a:gd name="connsiteY1164" fmla="*/ 2773346 h 4593177"/>
              <a:gd name="connsiteX1165" fmla="*/ 2380502 w 4296696"/>
              <a:gd name="connsiteY1165" fmla="*/ 2758532 h 4593177"/>
              <a:gd name="connsiteX1166" fmla="*/ 2391148 w 4296696"/>
              <a:gd name="connsiteY1166" fmla="*/ 2746190 h 4593177"/>
              <a:gd name="connsiteX1167" fmla="*/ 2396550 w 4296696"/>
              <a:gd name="connsiteY1167" fmla="*/ 2728445 h 4593177"/>
              <a:gd name="connsiteX1168" fmla="*/ 2411053 w 4296696"/>
              <a:gd name="connsiteY1168" fmla="*/ 2718724 h 4593177"/>
              <a:gd name="connsiteX1169" fmla="*/ 2421237 w 4296696"/>
              <a:gd name="connsiteY1169" fmla="*/ 2717336 h 4593177"/>
              <a:gd name="connsiteX1170" fmla="*/ 2428797 w 4296696"/>
              <a:gd name="connsiteY1170" fmla="*/ 2670120 h 4593177"/>
              <a:gd name="connsiteX1171" fmla="*/ 2448085 w 4296696"/>
              <a:gd name="connsiteY1171" fmla="*/ 2628615 h 4593177"/>
              <a:gd name="connsiteX1172" fmla="*/ 2450399 w 4296696"/>
              <a:gd name="connsiteY1172" fmla="*/ 2626146 h 4593177"/>
              <a:gd name="connsiteX1173" fmla="*/ 2451942 w 4296696"/>
              <a:gd name="connsiteY1173" fmla="*/ 2625529 h 4593177"/>
              <a:gd name="connsiteX1174" fmla="*/ 2459966 w 4296696"/>
              <a:gd name="connsiteY1174" fmla="*/ 2626146 h 4593177"/>
              <a:gd name="connsiteX1175" fmla="*/ 2454719 w 4296696"/>
              <a:gd name="connsiteY1175" fmla="*/ 2623060 h 4593177"/>
              <a:gd name="connsiteX1176" fmla="*/ 2455954 w 4296696"/>
              <a:gd name="connsiteY1176" fmla="*/ 2620745 h 4593177"/>
              <a:gd name="connsiteX1177" fmla="*/ 2439445 w 4296696"/>
              <a:gd name="connsiteY1177" fmla="*/ 2621825 h 4593177"/>
              <a:gd name="connsiteX1178" fmla="*/ 2455182 w 4296696"/>
              <a:gd name="connsiteY1178" fmla="*/ 2616579 h 4593177"/>
              <a:gd name="connsiteX1179" fmla="*/ 2453640 w 4296696"/>
              <a:gd name="connsiteY1179" fmla="*/ 2614882 h 4593177"/>
              <a:gd name="connsiteX1180" fmla="*/ 2464903 w 4296696"/>
              <a:gd name="connsiteY1180" fmla="*/ 2607322 h 4593177"/>
              <a:gd name="connsiteX1181" fmla="*/ 2463360 w 4296696"/>
              <a:gd name="connsiteY1181" fmla="*/ 2604854 h 4593177"/>
              <a:gd name="connsiteX1182" fmla="*/ 2460274 w 4296696"/>
              <a:gd name="connsiteY1182" fmla="*/ 2603310 h 4593177"/>
              <a:gd name="connsiteX1183" fmla="*/ 2458422 w 4296696"/>
              <a:gd name="connsiteY1183" fmla="*/ 2595903 h 4593177"/>
              <a:gd name="connsiteX1184" fmla="*/ 2458114 w 4296696"/>
              <a:gd name="connsiteY1184" fmla="*/ 2589885 h 4593177"/>
              <a:gd name="connsiteX1185" fmla="*/ 2458268 w 4296696"/>
              <a:gd name="connsiteY1185" fmla="*/ 2579703 h 4593177"/>
              <a:gd name="connsiteX1186" fmla="*/ 2498386 w 4296696"/>
              <a:gd name="connsiteY1186" fmla="*/ 2555632 h 4593177"/>
              <a:gd name="connsiteX1187" fmla="*/ 2513662 w 4296696"/>
              <a:gd name="connsiteY1187" fmla="*/ 2537734 h 4593177"/>
              <a:gd name="connsiteX1188" fmla="*/ 2506563 w 4296696"/>
              <a:gd name="connsiteY1188" fmla="*/ 2530791 h 4593177"/>
              <a:gd name="connsiteX1189" fmla="*/ 2481104 w 4296696"/>
              <a:gd name="connsiteY1189" fmla="*/ 2532642 h 4593177"/>
              <a:gd name="connsiteX1190" fmla="*/ 2458114 w 4296696"/>
              <a:gd name="connsiteY1190" fmla="*/ 2543135 h 4593177"/>
              <a:gd name="connsiteX1191" fmla="*/ 2449782 w 4296696"/>
              <a:gd name="connsiteY1191" fmla="*/ 2547455 h 4593177"/>
              <a:gd name="connsiteX1192" fmla="*/ 2448393 w 4296696"/>
              <a:gd name="connsiteY1192" fmla="*/ 2521223 h 4593177"/>
              <a:gd name="connsiteX1193" fmla="*/ 2444227 w 4296696"/>
              <a:gd name="connsiteY1193" fmla="*/ 2522304 h 4593177"/>
              <a:gd name="connsiteX1194" fmla="*/ 2439289 w 4296696"/>
              <a:gd name="connsiteY1194" fmla="*/ 2538195 h 4593177"/>
              <a:gd name="connsiteX1195" fmla="*/ 2434661 w 4296696"/>
              <a:gd name="connsiteY1195" fmla="*/ 2534802 h 4593177"/>
              <a:gd name="connsiteX1196" fmla="*/ 2432193 w 4296696"/>
              <a:gd name="connsiteY1196" fmla="*/ 2526007 h 4593177"/>
              <a:gd name="connsiteX1197" fmla="*/ 2426945 w 4296696"/>
              <a:gd name="connsiteY1197" fmla="*/ 2520606 h 4593177"/>
              <a:gd name="connsiteX1198" fmla="*/ 2423242 w 4296696"/>
              <a:gd name="connsiteY1198" fmla="*/ 2522150 h 4593177"/>
              <a:gd name="connsiteX1199" fmla="*/ 2421237 w 4296696"/>
              <a:gd name="connsiteY1199" fmla="*/ 2573221 h 4593177"/>
              <a:gd name="connsiteX1200" fmla="*/ 2431883 w 4296696"/>
              <a:gd name="connsiteY1200" fmla="*/ 2574765 h 4593177"/>
              <a:gd name="connsiteX1201" fmla="*/ 2434508 w 4296696"/>
              <a:gd name="connsiteY1201" fmla="*/ 2574919 h 4593177"/>
              <a:gd name="connsiteX1202" fmla="*/ 2435125 w 4296696"/>
              <a:gd name="connsiteY1202" fmla="*/ 2575227 h 4593177"/>
              <a:gd name="connsiteX1203" fmla="*/ 2435742 w 4296696"/>
              <a:gd name="connsiteY1203" fmla="*/ 2575690 h 4593177"/>
              <a:gd name="connsiteX1204" fmla="*/ 2438055 w 4296696"/>
              <a:gd name="connsiteY1204" fmla="*/ 2575382 h 4593177"/>
              <a:gd name="connsiteX1205" fmla="*/ 2445771 w 4296696"/>
              <a:gd name="connsiteY1205" fmla="*/ 2565971 h 4593177"/>
              <a:gd name="connsiteX1206" fmla="*/ 2453948 w 4296696"/>
              <a:gd name="connsiteY1206" fmla="*/ 2564890 h 4593177"/>
              <a:gd name="connsiteX1207" fmla="*/ 2461200 w 4296696"/>
              <a:gd name="connsiteY1207" fmla="*/ 2565661 h 4593177"/>
              <a:gd name="connsiteX1208" fmla="*/ 2463977 w 4296696"/>
              <a:gd name="connsiteY1208" fmla="*/ 2563192 h 4593177"/>
              <a:gd name="connsiteX1209" fmla="*/ 2465211 w 4296696"/>
              <a:gd name="connsiteY1209" fmla="*/ 2563810 h 4593177"/>
              <a:gd name="connsiteX1210" fmla="*/ 2453794 w 4296696"/>
              <a:gd name="connsiteY1210" fmla="*/ 2584794 h 4593177"/>
              <a:gd name="connsiteX1211" fmla="*/ 2445308 w 4296696"/>
              <a:gd name="connsiteY1211" fmla="*/ 2600070 h 4593177"/>
              <a:gd name="connsiteX1212" fmla="*/ 2444227 w 4296696"/>
              <a:gd name="connsiteY1212" fmla="*/ 2601766 h 4593177"/>
              <a:gd name="connsiteX1213" fmla="*/ 2444844 w 4296696"/>
              <a:gd name="connsiteY1213" fmla="*/ 2598064 h 4593177"/>
              <a:gd name="connsiteX1214" fmla="*/ 2439445 w 4296696"/>
              <a:gd name="connsiteY1214" fmla="*/ 2602693 h 4593177"/>
              <a:gd name="connsiteX1215" fmla="*/ 2437593 w 4296696"/>
              <a:gd name="connsiteY1215" fmla="*/ 2601149 h 4593177"/>
              <a:gd name="connsiteX1216" fmla="*/ 2427409 w 4296696"/>
              <a:gd name="connsiteY1216" fmla="*/ 2595594 h 4593177"/>
              <a:gd name="connsiteX1217" fmla="*/ 2408585 w 4296696"/>
              <a:gd name="connsiteY1217" fmla="*/ 2598526 h 4593177"/>
              <a:gd name="connsiteX1218" fmla="*/ 2389607 w 4296696"/>
              <a:gd name="connsiteY1218" fmla="*/ 2602385 h 4593177"/>
              <a:gd name="connsiteX1219" fmla="*/ 2340385 w 4296696"/>
              <a:gd name="connsiteY1219" fmla="*/ 2607784 h 4593177"/>
              <a:gd name="connsiteX1220" fmla="*/ 2289929 w 4296696"/>
              <a:gd name="connsiteY1220" fmla="*/ 2609636 h 4593177"/>
              <a:gd name="connsiteX1221" fmla="*/ 2276660 w 4296696"/>
              <a:gd name="connsiteY1221" fmla="*/ 2614111 h 4593177"/>
              <a:gd name="connsiteX1222" fmla="*/ 2265397 w 4296696"/>
              <a:gd name="connsiteY1222" fmla="*/ 2611797 h 4593177"/>
              <a:gd name="connsiteX1223" fmla="*/ 2275734 w 4296696"/>
              <a:gd name="connsiteY1223" fmla="*/ 2594977 h 4593177"/>
              <a:gd name="connsiteX1224" fmla="*/ 2298262 w 4296696"/>
              <a:gd name="connsiteY1224" fmla="*/ 2582635 h 4593177"/>
              <a:gd name="connsiteX1225" fmla="*/ 2269718 w 4296696"/>
              <a:gd name="connsiteY1225" fmla="*/ 2568284 h 4593177"/>
              <a:gd name="connsiteX1226" fmla="*/ 2231143 w 4296696"/>
              <a:gd name="connsiteY1226" fmla="*/ 2585565 h 4593177"/>
              <a:gd name="connsiteX1227" fmla="*/ 2177393 w 4296696"/>
              <a:gd name="connsiteY1227" fmla="*/ 2595913 h 4593177"/>
              <a:gd name="connsiteX1228" fmla="*/ 2148285 w 4296696"/>
              <a:gd name="connsiteY1228" fmla="*/ 2613804 h 4593177"/>
              <a:gd name="connsiteX1229" fmla="*/ 2093817 w 4296696"/>
              <a:gd name="connsiteY1229" fmla="*/ 2625992 h 4593177"/>
              <a:gd name="connsiteX1230" fmla="*/ 2044751 w 4296696"/>
              <a:gd name="connsiteY1230" fmla="*/ 2638491 h 4593177"/>
              <a:gd name="connsiteX1231" fmla="*/ 2039967 w 4296696"/>
              <a:gd name="connsiteY1231" fmla="*/ 2634325 h 4593177"/>
              <a:gd name="connsiteX1232" fmla="*/ 2032715 w 4296696"/>
              <a:gd name="connsiteY1232" fmla="*/ 2641731 h 4593177"/>
              <a:gd name="connsiteX1233" fmla="*/ 2019059 w 4296696"/>
              <a:gd name="connsiteY1233" fmla="*/ 2645703 h 4593177"/>
              <a:gd name="connsiteX1234" fmla="*/ 2024693 w 4296696"/>
              <a:gd name="connsiteY1234" fmla="*/ 2652839 h 4593177"/>
              <a:gd name="connsiteX1235" fmla="*/ 2011115 w 4296696"/>
              <a:gd name="connsiteY1235" fmla="*/ 2660399 h 4593177"/>
              <a:gd name="connsiteX1236" fmla="*/ 2005405 w 4296696"/>
              <a:gd name="connsiteY1236" fmla="*/ 2656698 h 4593177"/>
              <a:gd name="connsiteX1237" fmla="*/ 1996147 w 4296696"/>
              <a:gd name="connsiteY1237" fmla="*/ 2658394 h 4593177"/>
              <a:gd name="connsiteX1238" fmla="*/ 1988123 w 4296696"/>
              <a:gd name="connsiteY1238" fmla="*/ 2670737 h 4593177"/>
              <a:gd name="connsiteX1239" fmla="*/ 1983959 w 4296696"/>
              <a:gd name="connsiteY1239" fmla="*/ 2686630 h 4593177"/>
              <a:gd name="connsiteX1240" fmla="*/ 1940600 w 4296696"/>
              <a:gd name="connsiteY1240" fmla="*/ 2703448 h 4593177"/>
              <a:gd name="connsiteX1241" fmla="*/ 1901255 w 4296696"/>
              <a:gd name="connsiteY1241" fmla="*/ 2711627 h 4593177"/>
              <a:gd name="connsiteX1242" fmla="*/ 1874716 w 4296696"/>
              <a:gd name="connsiteY1242" fmla="*/ 2726902 h 4593177"/>
              <a:gd name="connsiteX1243" fmla="*/ 1852959 w 4296696"/>
              <a:gd name="connsiteY1243" fmla="*/ 2717336 h 4593177"/>
              <a:gd name="connsiteX1244" fmla="*/ 1812687 w 4296696"/>
              <a:gd name="connsiteY1244" fmla="*/ 2746035 h 4593177"/>
              <a:gd name="connsiteX1245" fmla="*/ 1812133 w 4296696"/>
              <a:gd name="connsiteY1245" fmla="*/ 2719808 h 4593177"/>
              <a:gd name="connsiteX1246" fmla="*/ 1803120 w 4296696"/>
              <a:gd name="connsiteY1246" fmla="*/ 2725977 h 4593177"/>
              <a:gd name="connsiteX1247" fmla="*/ 1805281 w 4296696"/>
              <a:gd name="connsiteY1247" fmla="*/ 2728292 h 4593177"/>
              <a:gd name="connsiteX1248" fmla="*/ 1794943 w 4296696"/>
              <a:gd name="connsiteY1248" fmla="*/ 2732612 h 4593177"/>
              <a:gd name="connsiteX1249" fmla="*/ 1790623 w 4296696"/>
              <a:gd name="connsiteY1249" fmla="*/ 2727984 h 4593177"/>
              <a:gd name="connsiteX1250" fmla="*/ 1782413 w 4296696"/>
              <a:gd name="connsiteY1250" fmla="*/ 2726819 h 4593177"/>
              <a:gd name="connsiteX1251" fmla="*/ 1775502 w 4296696"/>
              <a:gd name="connsiteY1251" fmla="*/ 2740017 h 4593177"/>
              <a:gd name="connsiteX1252" fmla="*/ 1736968 w 4296696"/>
              <a:gd name="connsiteY1252" fmla="*/ 2756681 h 4593177"/>
              <a:gd name="connsiteX1253" fmla="*/ 1698073 w 4296696"/>
              <a:gd name="connsiteY1253" fmla="*/ 2772940 h 4593177"/>
              <a:gd name="connsiteX1254" fmla="*/ 1693260 w 4296696"/>
              <a:gd name="connsiteY1254" fmla="*/ 2787234 h 4593177"/>
              <a:gd name="connsiteX1255" fmla="*/ 1694495 w 4296696"/>
              <a:gd name="connsiteY1255" fmla="*/ 2794177 h 4593177"/>
              <a:gd name="connsiteX1256" fmla="*/ 1681997 w 4296696"/>
              <a:gd name="connsiteY1256" fmla="*/ 2798034 h 4593177"/>
              <a:gd name="connsiteX1257" fmla="*/ 1668573 w 4296696"/>
              <a:gd name="connsiteY1257" fmla="*/ 2796646 h 4593177"/>
              <a:gd name="connsiteX1258" fmla="*/ 1654224 w 4296696"/>
              <a:gd name="connsiteY1258" fmla="*/ 2802354 h 4593177"/>
              <a:gd name="connsiteX1259" fmla="*/ 1640338 w 4296696"/>
              <a:gd name="connsiteY1259" fmla="*/ 2795719 h 4593177"/>
              <a:gd name="connsiteX1260" fmla="*/ 1639396 w 4296696"/>
              <a:gd name="connsiteY1260" fmla="*/ 2794543 h 4593177"/>
              <a:gd name="connsiteX1261" fmla="*/ 1607165 w 4296696"/>
              <a:gd name="connsiteY1261" fmla="*/ 2805189 h 4593177"/>
              <a:gd name="connsiteX1262" fmla="*/ 1600303 w 4296696"/>
              <a:gd name="connsiteY1262" fmla="*/ 2805306 h 4593177"/>
              <a:gd name="connsiteX1263" fmla="*/ 1598830 w 4296696"/>
              <a:gd name="connsiteY1263" fmla="*/ 2806058 h 4593177"/>
              <a:gd name="connsiteX1264" fmla="*/ 1553601 w 4296696"/>
              <a:gd name="connsiteY1264" fmla="*/ 2811431 h 4593177"/>
              <a:gd name="connsiteX1265" fmla="*/ 1525077 w 4296696"/>
              <a:gd name="connsiteY1265" fmla="*/ 2825035 h 4593177"/>
              <a:gd name="connsiteX1266" fmla="*/ 1486811 w 4296696"/>
              <a:gd name="connsiteY1266" fmla="*/ 2833368 h 4593177"/>
              <a:gd name="connsiteX1267" fmla="*/ 1490051 w 4296696"/>
              <a:gd name="connsiteY1267" fmla="*/ 2827350 h 4593177"/>
              <a:gd name="connsiteX1268" fmla="*/ 1495606 w 4296696"/>
              <a:gd name="connsiteY1268" fmla="*/ 2822876 h 4593177"/>
              <a:gd name="connsiteX1269" fmla="*/ 1489218 w 4296696"/>
              <a:gd name="connsiteY1269" fmla="*/ 2813804 h 4593177"/>
              <a:gd name="connsiteX1270" fmla="*/ 1467678 w 4296696"/>
              <a:gd name="connsiteY1270" fmla="*/ 2819945 h 4593177"/>
              <a:gd name="connsiteX1271" fmla="*/ 1462946 w 4296696"/>
              <a:gd name="connsiteY1271" fmla="*/ 2820433 h 4593177"/>
              <a:gd name="connsiteX1272" fmla="*/ 1456569 w 4296696"/>
              <a:gd name="connsiteY1272" fmla="*/ 2850649 h 4593177"/>
              <a:gd name="connsiteX1273" fmla="*/ 1388678 w 4296696"/>
              <a:gd name="connsiteY1273" fmla="*/ 2884748 h 4593177"/>
              <a:gd name="connsiteX1274" fmla="*/ 1315696 w 4296696"/>
              <a:gd name="connsiteY1274" fmla="*/ 2903110 h 4593177"/>
              <a:gd name="connsiteX1275" fmla="*/ 1287305 w 4296696"/>
              <a:gd name="connsiteY1275" fmla="*/ 2932580 h 4593177"/>
              <a:gd name="connsiteX1276" fmla="*/ 1258143 w 4296696"/>
              <a:gd name="connsiteY1276" fmla="*/ 2953257 h 4593177"/>
              <a:gd name="connsiteX1277" fmla="*/ 1251971 w 4296696"/>
              <a:gd name="connsiteY1277" fmla="*/ 2941839 h 4593177"/>
              <a:gd name="connsiteX1278" fmla="*/ 1254440 w 4296696"/>
              <a:gd name="connsiteY1278" fmla="*/ 2927798 h 4593177"/>
              <a:gd name="connsiteX1279" fmla="*/ 1200281 w 4296696"/>
              <a:gd name="connsiteY1279" fmla="*/ 2956496 h 4593177"/>
              <a:gd name="connsiteX1280" fmla="*/ 1143036 w 4296696"/>
              <a:gd name="connsiteY1280" fmla="*/ 2974395 h 4593177"/>
              <a:gd name="connsiteX1281" fmla="*/ 1163096 w 4296696"/>
              <a:gd name="connsiteY1281" fmla="*/ 2942610 h 4593177"/>
              <a:gd name="connsiteX1282" fmla="*/ 1214013 w 4296696"/>
              <a:gd name="connsiteY1282" fmla="*/ 2921934 h 4593177"/>
              <a:gd name="connsiteX1283" fmla="*/ 1214784 w 4296696"/>
              <a:gd name="connsiteY1283" fmla="*/ 2913910 h 4593177"/>
              <a:gd name="connsiteX1284" fmla="*/ 1217870 w 4296696"/>
              <a:gd name="connsiteY1284" fmla="*/ 2907431 h 4593177"/>
              <a:gd name="connsiteX1285" fmla="*/ 1234380 w 4296696"/>
              <a:gd name="connsiteY1285" fmla="*/ 2909282 h 4593177"/>
              <a:gd name="connsiteX1286" fmla="*/ 1246878 w 4296696"/>
              <a:gd name="connsiteY1286" fmla="*/ 2916688 h 4593177"/>
              <a:gd name="connsiteX1287" fmla="*/ 1291625 w 4296696"/>
              <a:gd name="connsiteY1287" fmla="*/ 2894470 h 4593177"/>
              <a:gd name="connsiteX1288" fmla="*/ 1342543 w 4296696"/>
              <a:gd name="connsiteY1288" fmla="*/ 2876879 h 4593177"/>
              <a:gd name="connsiteX1289" fmla="*/ 1350875 w 4296696"/>
              <a:gd name="connsiteY1289" fmla="*/ 2868702 h 4593177"/>
              <a:gd name="connsiteX1290" fmla="*/ 1356893 w 4296696"/>
              <a:gd name="connsiteY1290" fmla="*/ 2858980 h 4593177"/>
              <a:gd name="connsiteX1291" fmla="*/ 1299803 w 4296696"/>
              <a:gd name="connsiteY1291" fmla="*/ 2869319 h 4593177"/>
              <a:gd name="connsiteX1292" fmla="*/ 1281133 w 4296696"/>
              <a:gd name="connsiteY1292" fmla="*/ 2861759 h 4593177"/>
              <a:gd name="connsiteX1293" fmla="*/ 1223425 w 4296696"/>
              <a:gd name="connsiteY1293" fmla="*/ 2899870 h 4593177"/>
              <a:gd name="connsiteX1294" fmla="*/ 1142573 w 4296696"/>
              <a:gd name="connsiteY1294" fmla="*/ 2914374 h 4593177"/>
              <a:gd name="connsiteX1295" fmla="*/ 1064807 w 4296696"/>
              <a:gd name="connsiteY1295" fmla="*/ 2939524 h 4593177"/>
              <a:gd name="connsiteX1296" fmla="*/ 1037034 w 4296696"/>
              <a:gd name="connsiteY1296" fmla="*/ 2948165 h 4593177"/>
              <a:gd name="connsiteX1297" fmla="*/ 1007564 w 4296696"/>
              <a:gd name="connsiteY1297" fmla="*/ 2956806 h 4593177"/>
              <a:gd name="connsiteX1298" fmla="*/ 957571 w 4296696"/>
              <a:gd name="connsiteY1298" fmla="*/ 2970692 h 4593177"/>
              <a:gd name="connsiteX1299" fmla="*/ 960657 w 4296696"/>
              <a:gd name="connsiteY1299" fmla="*/ 2973007 h 4593177"/>
              <a:gd name="connsiteX1300" fmla="*/ 926712 w 4296696"/>
              <a:gd name="connsiteY1300" fmla="*/ 2981030 h 4593177"/>
              <a:gd name="connsiteX1301" fmla="*/ 890915 w 4296696"/>
              <a:gd name="connsiteY1301" fmla="*/ 2988283 h 4593177"/>
              <a:gd name="connsiteX1302" fmla="*/ 863603 w 4296696"/>
              <a:gd name="connsiteY1302" fmla="*/ 2996306 h 4593177"/>
              <a:gd name="connsiteX1303" fmla="*/ 839996 w 4296696"/>
              <a:gd name="connsiteY1303" fmla="*/ 2991522 h 4593177"/>
              <a:gd name="connsiteX1304" fmla="*/ 798644 w 4296696"/>
              <a:gd name="connsiteY1304" fmla="*/ 3000472 h 4593177"/>
              <a:gd name="connsiteX1305" fmla="*/ 772568 w 4296696"/>
              <a:gd name="connsiteY1305" fmla="*/ 2988129 h 4593177"/>
              <a:gd name="connsiteX1306" fmla="*/ 690019 w 4296696"/>
              <a:gd name="connsiteY1306" fmla="*/ 3000317 h 4593177"/>
              <a:gd name="connsiteX1307" fmla="*/ 689865 w 4296696"/>
              <a:gd name="connsiteY1307" fmla="*/ 2983189 h 4593177"/>
              <a:gd name="connsiteX1308" fmla="*/ 564112 w 4296696"/>
              <a:gd name="connsiteY1308" fmla="*/ 2961126 h 4593177"/>
              <a:gd name="connsiteX1309" fmla="*/ 553620 w 4296696"/>
              <a:gd name="connsiteY1309" fmla="*/ 2966835 h 4593177"/>
              <a:gd name="connsiteX1310" fmla="*/ 521526 w 4296696"/>
              <a:gd name="connsiteY1310" fmla="*/ 2948628 h 4593177"/>
              <a:gd name="connsiteX1311" fmla="*/ 487580 w 4296696"/>
              <a:gd name="connsiteY1311" fmla="*/ 2935204 h 4593177"/>
              <a:gd name="connsiteX1312" fmla="*/ 441754 w 4296696"/>
              <a:gd name="connsiteY1312" fmla="*/ 2934278 h 4593177"/>
              <a:gd name="connsiteX1313" fmla="*/ 382350 w 4296696"/>
              <a:gd name="connsiteY1313" fmla="*/ 2911442 h 4593177"/>
              <a:gd name="connsiteX1314" fmla="*/ 349484 w 4296696"/>
              <a:gd name="connsiteY1314" fmla="*/ 2883514 h 4593177"/>
              <a:gd name="connsiteX1315" fmla="*/ 316311 w 4296696"/>
              <a:gd name="connsiteY1315" fmla="*/ 2841855 h 4593177"/>
              <a:gd name="connsiteX1316" fmla="*/ 348713 w 4296696"/>
              <a:gd name="connsiteY1316" fmla="*/ 2857438 h 4593177"/>
              <a:gd name="connsiteX1317" fmla="*/ 339609 w 4296696"/>
              <a:gd name="connsiteY1317" fmla="*/ 2842008 h 4593177"/>
              <a:gd name="connsiteX1318" fmla="*/ 292085 w 4296696"/>
              <a:gd name="connsiteY1318" fmla="*/ 2806058 h 4593177"/>
              <a:gd name="connsiteX1319" fmla="*/ 256597 w 4296696"/>
              <a:gd name="connsiteY1319" fmla="*/ 2772728 h 4593177"/>
              <a:gd name="connsiteX1320" fmla="*/ 262306 w 4296696"/>
              <a:gd name="connsiteY1320" fmla="*/ 2772883 h 4593177"/>
              <a:gd name="connsiteX1321" fmla="*/ 268015 w 4296696"/>
              <a:gd name="connsiteY1321" fmla="*/ 2776123 h 4593177"/>
              <a:gd name="connsiteX1322" fmla="*/ 283290 w 4296696"/>
              <a:gd name="connsiteY1322" fmla="*/ 2773654 h 4593177"/>
              <a:gd name="connsiteX1323" fmla="*/ 309983 w 4296696"/>
              <a:gd name="connsiteY1323" fmla="*/ 2800501 h 4593177"/>
              <a:gd name="connsiteX1324" fmla="*/ 362754 w 4296696"/>
              <a:gd name="connsiteY1324" fmla="*/ 2811612 h 4593177"/>
              <a:gd name="connsiteX1325" fmla="*/ 410432 w 4296696"/>
              <a:gd name="connsiteY1325" fmla="*/ 2846019 h 4593177"/>
              <a:gd name="connsiteX1326" fmla="*/ 422312 w 4296696"/>
              <a:gd name="connsiteY1326" fmla="*/ 2825035 h 4593177"/>
              <a:gd name="connsiteX1327" fmla="*/ 363988 w 4296696"/>
              <a:gd name="connsiteY1327" fmla="*/ 2787850 h 4593177"/>
              <a:gd name="connsiteX1328" fmla="*/ 305509 w 4296696"/>
              <a:gd name="connsiteY1328" fmla="*/ 2743566 h 4593177"/>
              <a:gd name="connsiteX1329" fmla="*/ 240704 w 4296696"/>
              <a:gd name="connsiteY1329" fmla="*/ 2663948 h 4593177"/>
              <a:gd name="connsiteX1330" fmla="*/ 187472 w 4296696"/>
              <a:gd name="connsiteY1330" fmla="*/ 2580474 h 4593177"/>
              <a:gd name="connsiteX1331" fmla="*/ 170499 w 4296696"/>
              <a:gd name="connsiteY1331" fmla="*/ 2556713 h 4593177"/>
              <a:gd name="connsiteX1332" fmla="*/ 150904 w 4296696"/>
              <a:gd name="connsiteY1332" fmla="*/ 2523538 h 4593177"/>
              <a:gd name="connsiteX1333" fmla="*/ 135319 w 4296696"/>
              <a:gd name="connsiteY1333" fmla="*/ 2467991 h 4593177"/>
              <a:gd name="connsiteX1334" fmla="*/ 117730 w 4296696"/>
              <a:gd name="connsiteY1334" fmla="*/ 2450710 h 4593177"/>
              <a:gd name="connsiteX1335" fmla="*/ 102917 w 4296696"/>
              <a:gd name="connsiteY1335" fmla="*/ 2436822 h 4593177"/>
              <a:gd name="connsiteX1336" fmla="*/ 106311 w 4296696"/>
              <a:gd name="connsiteY1336" fmla="*/ 2447932 h 4593177"/>
              <a:gd name="connsiteX1337" fmla="*/ 111248 w 4296696"/>
              <a:gd name="connsiteY1337" fmla="*/ 2456265 h 4593177"/>
              <a:gd name="connsiteX1338" fmla="*/ 122975 w 4296696"/>
              <a:gd name="connsiteY1338" fmla="*/ 2487432 h 4593177"/>
              <a:gd name="connsiteX1339" fmla="*/ 136091 w 4296696"/>
              <a:gd name="connsiteY1339" fmla="*/ 2519218 h 4593177"/>
              <a:gd name="connsiteX1340" fmla="*/ 150287 w 4296696"/>
              <a:gd name="connsiteY1340" fmla="*/ 2550541 h 4593177"/>
              <a:gd name="connsiteX1341" fmla="*/ 165253 w 4296696"/>
              <a:gd name="connsiteY1341" fmla="*/ 2581708 h 4593177"/>
              <a:gd name="connsiteX1342" fmla="*/ 246568 w 4296696"/>
              <a:gd name="connsiteY1342" fmla="*/ 2687248 h 4593177"/>
              <a:gd name="connsiteX1343" fmla="*/ 245334 w 4296696"/>
              <a:gd name="connsiteY1343" fmla="*/ 2707461 h 4593177"/>
              <a:gd name="connsiteX1344" fmla="*/ 240858 w 4296696"/>
              <a:gd name="connsiteY1344" fmla="*/ 2737857 h 4593177"/>
              <a:gd name="connsiteX1345" fmla="*/ 216326 w 4296696"/>
              <a:gd name="connsiteY1345" fmla="*/ 2740943 h 4593177"/>
              <a:gd name="connsiteX1346" fmla="*/ 179602 w 4296696"/>
              <a:gd name="connsiteY1346" fmla="*/ 2708232 h 4593177"/>
              <a:gd name="connsiteX1347" fmla="*/ 146428 w 4296696"/>
              <a:gd name="connsiteY1347" fmla="*/ 2668269 h 4593177"/>
              <a:gd name="connsiteX1348" fmla="*/ 118347 w 4296696"/>
              <a:gd name="connsiteY1348" fmla="*/ 2624294 h 4593177"/>
              <a:gd name="connsiteX1349" fmla="*/ 96128 w 4296696"/>
              <a:gd name="connsiteY1349" fmla="*/ 2579703 h 4593177"/>
              <a:gd name="connsiteX1350" fmla="*/ 66193 w 4296696"/>
              <a:gd name="connsiteY1350" fmla="*/ 2549460 h 4593177"/>
              <a:gd name="connsiteX1351" fmla="*/ 37341 w 4296696"/>
              <a:gd name="connsiteY1351" fmla="*/ 2517057 h 4593177"/>
              <a:gd name="connsiteX1352" fmla="*/ 55701 w 4296696"/>
              <a:gd name="connsiteY1352" fmla="*/ 2501473 h 4593177"/>
              <a:gd name="connsiteX1353" fmla="*/ 22219 w 4296696"/>
              <a:gd name="connsiteY1353" fmla="*/ 2439137 h 4593177"/>
              <a:gd name="connsiteX1354" fmla="*/ 8795 w 4296696"/>
              <a:gd name="connsiteY1354" fmla="*/ 2402260 h 4593177"/>
              <a:gd name="connsiteX1355" fmla="*/ 0 w 4296696"/>
              <a:gd name="connsiteY1355" fmla="*/ 2363994 h 4593177"/>
              <a:gd name="connsiteX1356" fmla="*/ 30396 w 4296696"/>
              <a:gd name="connsiteY1356" fmla="*/ 2388837 h 4593177"/>
              <a:gd name="connsiteX1357" fmla="*/ 52925 w 4296696"/>
              <a:gd name="connsiteY1357" fmla="*/ 2452252 h 4593177"/>
              <a:gd name="connsiteX1358" fmla="*/ 61256 w 4296696"/>
              <a:gd name="connsiteY1358" fmla="*/ 2453950 h 4593177"/>
              <a:gd name="connsiteX1359" fmla="*/ 68354 w 4296696"/>
              <a:gd name="connsiteY1359" fmla="*/ 2458270 h 4593177"/>
              <a:gd name="connsiteX1360" fmla="*/ 70206 w 4296696"/>
              <a:gd name="connsiteY1360" fmla="*/ 2477866 h 4593177"/>
              <a:gd name="connsiteX1361" fmla="*/ 65576 w 4296696"/>
              <a:gd name="connsiteY1361" fmla="*/ 2491906 h 4593177"/>
              <a:gd name="connsiteX1362" fmla="*/ 95201 w 4296696"/>
              <a:gd name="connsiteY1362" fmla="*/ 2551775 h 4593177"/>
              <a:gd name="connsiteX1363" fmla="*/ 129920 w 4296696"/>
              <a:gd name="connsiteY1363" fmla="*/ 2608557 h 4593177"/>
              <a:gd name="connsiteX1364" fmla="*/ 149360 w 4296696"/>
              <a:gd name="connsiteY1364" fmla="*/ 2624448 h 4593177"/>
              <a:gd name="connsiteX1365" fmla="*/ 176363 w 4296696"/>
              <a:gd name="connsiteY1365" fmla="*/ 2631854 h 4593177"/>
              <a:gd name="connsiteX1366" fmla="*/ 157384 w 4296696"/>
              <a:gd name="connsiteY1366" fmla="*/ 2588343 h 4593177"/>
              <a:gd name="connsiteX1367" fmla="*/ 135165 w 4296696"/>
              <a:gd name="connsiteY1367" fmla="*/ 2559335 h 4593177"/>
              <a:gd name="connsiteX1368" fmla="*/ 114180 w 4296696"/>
              <a:gd name="connsiteY1368" fmla="*/ 2529093 h 4593177"/>
              <a:gd name="connsiteX1369" fmla="*/ 94430 w 4296696"/>
              <a:gd name="connsiteY1369" fmla="*/ 2497461 h 4593177"/>
              <a:gd name="connsiteX1370" fmla="*/ 76841 w 4296696"/>
              <a:gd name="connsiteY1370" fmla="*/ 2465830 h 4593177"/>
              <a:gd name="connsiteX1371" fmla="*/ 56318 w 4296696"/>
              <a:gd name="connsiteY1371" fmla="*/ 2369241 h 4593177"/>
              <a:gd name="connsiteX1372" fmla="*/ 45209 w 4296696"/>
              <a:gd name="connsiteY1372" fmla="*/ 2317241 h 4593177"/>
              <a:gd name="connsiteX1373" fmla="*/ 36568 w 4296696"/>
              <a:gd name="connsiteY1373" fmla="*/ 2274347 h 4593177"/>
              <a:gd name="connsiteX1374" fmla="*/ 23607 w 4296696"/>
              <a:gd name="connsiteY1374" fmla="*/ 2208308 h 4593177"/>
              <a:gd name="connsiteX1375" fmla="*/ 19287 w 4296696"/>
              <a:gd name="connsiteY1375" fmla="*/ 2138102 h 4593177"/>
              <a:gd name="connsiteX1376" fmla="*/ 45672 w 4296696"/>
              <a:gd name="connsiteY1376" fmla="*/ 2023768 h 4593177"/>
              <a:gd name="connsiteX1377" fmla="*/ 62954 w 4296696"/>
              <a:gd name="connsiteY1377" fmla="*/ 1893078 h 4593177"/>
              <a:gd name="connsiteX1378" fmla="*/ 71131 w 4296696"/>
              <a:gd name="connsiteY1378" fmla="*/ 1887523 h 4593177"/>
              <a:gd name="connsiteX1379" fmla="*/ 76841 w 4296696"/>
              <a:gd name="connsiteY1379" fmla="*/ 1874716 h 4593177"/>
              <a:gd name="connsiteX1380" fmla="*/ 71594 w 4296696"/>
              <a:gd name="connsiteY1380" fmla="*/ 1865921 h 4593177"/>
              <a:gd name="connsiteX1381" fmla="*/ 63880 w 4296696"/>
              <a:gd name="connsiteY1381" fmla="*/ 1858207 h 4593177"/>
              <a:gd name="connsiteX1382" fmla="*/ 104151 w 4296696"/>
              <a:gd name="connsiteY1382" fmla="*/ 1806671 h 4593177"/>
              <a:gd name="connsiteX1383" fmla="*/ 128530 w 4296696"/>
              <a:gd name="connsiteY1383" fmla="*/ 1797106 h 4593177"/>
              <a:gd name="connsiteX1384" fmla="*/ 118655 w 4296696"/>
              <a:gd name="connsiteY1384" fmla="*/ 1859132 h 4593177"/>
              <a:gd name="connsiteX1385" fmla="*/ 117730 w 4296696"/>
              <a:gd name="connsiteY1385" fmla="*/ 1944151 h 4593177"/>
              <a:gd name="connsiteX1386" fmla="*/ 133721 w 4296696"/>
              <a:gd name="connsiteY1386" fmla="*/ 1896805 h 4593177"/>
              <a:gd name="connsiteX1387" fmla="*/ 128839 w 4296696"/>
              <a:gd name="connsiteY1387" fmla="*/ 1862528 h 4593177"/>
              <a:gd name="connsiteX1388" fmla="*/ 140370 w 4296696"/>
              <a:gd name="connsiteY1388" fmla="*/ 1871624 h 4593177"/>
              <a:gd name="connsiteX1389" fmla="*/ 149977 w 4296696"/>
              <a:gd name="connsiteY1389" fmla="*/ 1825804 h 4593177"/>
              <a:gd name="connsiteX1390" fmla="*/ 178898 w 4296696"/>
              <a:gd name="connsiteY1390" fmla="*/ 1779447 h 4593177"/>
              <a:gd name="connsiteX1391" fmla="*/ 178676 w 4296696"/>
              <a:gd name="connsiteY1391" fmla="*/ 1774887 h 4593177"/>
              <a:gd name="connsiteX1392" fmla="*/ 178214 w 4296696"/>
              <a:gd name="connsiteY1392" fmla="*/ 1749120 h 4593177"/>
              <a:gd name="connsiteX1393" fmla="*/ 178831 w 4296696"/>
              <a:gd name="connsiteY1393" fmla="*/ 1707613 h 4593177"/>
              <a:gd name="connsiteX1394" fmla="*/ 175745 w 4296696"/>
              <a:gd name="connsiteY1394" fmla="*/ 1709311 h 4593177"/>
              <a:gd name="connsiteX1395" fmla="*/ 177751 w 4296696"/>
              <a:gd name="connsiteY1395" fmla="*/ 1682772 h 4593177"/>
              <a:gd name="connsiteX1396" fmla="*/ 180527 w 4296696"/>
              <a:gd name="connsiteY1396" fmla="*/ 1656232 h 4593177"/>
              <a:gd name="connsiteX1397" fmla="*/ 180066 w 4296696"/>
              <a:gd name="connsiteY1397" fmla="*/ 1636328 h 4593177"/>
              <a:gd name="connsiteX1398" fmla="*/ 190403 w 4296696"/>
              <a:gd name="connsiteY1398" fmla="*/ 1622596 h 4593177"/>
              <a:gd name="connsiteX1399" fmla="*/ 191175 w 4296696"/>
              <a:gd name="connsiteY1399" fmla="*/ 1595131 h 4593177"/>
              <a:gd name="connsiteX1400" fmla="*/ 208147 w 4296696"/>
              <a:gd name="connsiteY1400" fmla="*/ 1583250 h 4593177"/>
              <a:gd name="connsiteX1401" fmla="*/ 207839 w 4296696"/>
              <a:gd name="connsiteY1401" fmla="*/ 1533721 h 4593177"/>
              <a:gd name="connsiteX1402" fmla="*/ 224348 w 4296696"/>
              <a:gd name="connsiteY1402" fmla="*/ 1538195 h 4593177"/>
              <a:gd name="connsiteX1403" fmla="*/ 235613 w 4296696"/>
              <a:gd name="connsiteY1403" fmla="*/ 1505330 h 4593177"/>
              <a:gd name="connsiteX1404" fmla="*/ 247801 w 4296696"/>
              <a:gd name="connsiteY1404" fmla="*/ 1473544 h 4593177"/>
              <a:gd name="connsiteX1405" fmla="*/ 241939 w 4296696"/>
              <a:gd name="connsiteY1405" fmla="*/ 1466138 h 4593177"/>
              <a:gd name="connsiteX1406" fmla="*/ 256751 w 4296696"/>
              <a:gd name="connsiteY1406" fmla="*/ 1451633 h 4593177"/>
              <a:gd name="connsiteX1407" fmla="*/ 265546 w 4296696"/>
              <a:gd name="connsiteY1407" fmla="*/ 1434507 h 4593177"/>
              <a:gd name="connsiteX1408" fmla="*/ 259528 w 4296696"/>
              <a:gd name="connsiteY1408" fmla="*/ 1406734 h 4593177"/>
              <a:gd name="connsiteX1409" fmla="*/ 268324 w 4296696"/>
              <a:gd name="connsiteY1409" fmla="*/ 1374330 h 4593177"/>
              <a:gd name="connsiteX1410" fmla="*/ 284679 w 4296696"/>
              <a:gd name="connsiteY1410" fmla="*/ 1358130 h 4593177"/>
              <a:gd name="connsiteX1411" fmla="*/ 311064 w 4296696"/>
              <a:gd name="connsiteY1411" fmla="*/ 1343471 h 4593177"/>
              <a:gd name="connsiteX1412" fmla="*/ 307207 w 4296696"/>
              <a:gd name="connsiteY1412" fmla="*/ 1362296 h 4593177"/>
              <a:gd name="connsiteX1413" fmla="*/ 317853 w 4296696"/>
              <a:gd name="connsiteY1413" fmla="*/ 1358901 h 4593177"/>
              <a:gd name="connsiteX1414" fmla="*/ 333437 w 4296696"/>
              <a:gd name="connsiteY1414" fmla="*/ 1332517 h 4593177"/>
              <a:gd name="connsiteX1415" fmla="*/ 347941 w 4296696"/>
              <a:gd name="connsiteY1415" fmla="*/ 1312457 h 4593177"/>
              <a:gd name="connsiteX1416" fmla="*/ 349947 w 4296696"/>
              <a:gd name="connsiteY1416" fmla="*/ 1316314 h 4593177"/>
              <a:gd name="connsiteX1417" fmla="*/ 349484 w 4296696"/>
              <a:gd name="connsiteY1417" fmla="*/ 1320018 h 4593177"/>
              <a:gd name="connsiteX1418" fmla="*/ 357044 w 4296696"/>
              <a:gd name="connsiteY1418" fmla="*/ 1330819 h 4593177"/>
              <a:gd name="connsiteX1419" fmla="*/ 343929 w 4296696"/>
              <a:gd name="connsiteY1419" fmla="*/ 1345169 h 4593177"/>
              <a:gd name="connsiteX1420" fmla="*/ 350410 w 4296696"/>
              <a:gd name="connsiteY1420" fmla="*/ 1378960 h 4593177"/>
              <a:gd name="connsiteX1421" fmla="*/ 332666 w 4296696"/>
              <a:gd name="connsiteY1421" fmla="*/ 1404419 h 4593177"/>
              <a:gd name="connsiteX1422" fmla="*/ 353958 w 4296696"/>
              <a:gd name="connsiteY1422" fmla="*/ 1415838 h 4593177"/>
              <a:gd name="connsiteX1423" fmla="*/ 371085 w 4296696"/>
              <a:gd name="connsiteY1423" fmla="*/ 1383280 h 4593177"/>
              <a:gd name="connsiteX1424" fmla="*/ 389447 w 4296696"/>
              <a:gd name="connsiteY1424" fmla="*/ 1349489 h 4593177"/>
              <a:gd name="connsiteX1425" fmla="*/ 426015 w 4296696"/>
              <a:gd name="connsiteY1425" fmla="*/ 1310606 h 4593177"/>
              <a:gd name="connsiteX1426" fmla="*/ 460424 w 4296696"/>
              <a:gd name="connsiteY1426" fmla="*/ 1274346 h 4593177"/>
              <a:gd name="connsiteX1427" fmla="*/ 477859 w 4296696"/>
              <a:gd name="connsiteY1427" fmla="*/ 1246264 h 4593177"/>
              <a:gd name="connsiteX1428" fmla="*/ 501930 w 4296696"/>
              <a:gd name="connsiteY1428" fmla="*/ 1230679 h 4593177"/>
              <a:gd name="connsiteX1429" fmla="*/ 501005 w 4296696"/>
              <a:gd name="connsiteY1429" fmla="*/ 1216022 h 4593177"/>
              <a:gd name="connsiteX1430" fmla="*/ 499615 w 4296696"/>
              <a:gd name="connsiteY1430" fmla="*/ 1203524 h 4593177"/>
              <a:gd name="connsiteX1431" fmla="*/ 495604 w 4296696"/>
              <a:gd name="connsiteY1431" fmla="*/ 1207381 h 4593177"/>
              <a:gd name="connsiteX1432" fmla="*/ 493906 w 4296696"/>
              <a:gd name="connsiteY1432" fmla="*/ 1211855 h 4593177"/>
              <a:gd name="connsiteX1433" fmla="*/ 448080 w 4296696"/>
              <a:gd name="connsiteY1433" fmla="*/ 1258454 h 4593177"/>
              <a:gd name="connsiteX1434" fmla="*/ 410895 w 4296696"/>
              <a:gd name="connsiteY1434" fmla="*/ 1313384 h 4593177"/>
              <a:gd name="connsiteX1435" fmla="*/ 394848 w 4296696"/>
              <a:gd name="connsiteY1435" fmla="*/ 1311069 h 4593177"/>
              <a:gd name="connsiteX1436" fmla="*/ 369697 w 4296696"/>
              <a:gd name="connsiteY1436" fmla="*/ 1305514 h 4593177"/>
              <a:gd name="connsiteX1437" fmla="*/ 357353 w 4296696"/>
              <a:gd name="connsiteY1437" fmla="*/ 1288079 h 4593177"/>
              <a:gd name="connsiteX1438" fmla="*/ 379418 w 4296696"/>
              <a:gd name="connsiteY1438" fmla="*/ 1243640 h 4593177"/>
              <a:gd name="connsiteX1439" fmla="*/ 411974 w 4296696"/>
              <a:gd name="connsiteY1439" fmla="*/ 1208770 h 4593177"/>
              <a:gd name="connsiteX1440" fmla="*/ 413364 w 4296696"/>
              <a:gd name="connsiteY1440" fmla="*/ 1186705 h 4593177"/>
              <a:gd name="connsiteX1441" fmla="*/ 414752 w 4296696"/>
              <a:gd name="connsiteY1441" fmla="*/ 1164641 h 4593177"/>
              <a:gd name="connsiteX1442" fmla="*/ 434656 w 4296696"/>
              <a:gd name="connsiteY1442" fmla="*/ 1176368 h 4593177"/>
              <a:gd name="connsiteX1443" fmla="*/ 446846 w 4296696"/>
              <a:gd name="connsiteY1443" fmla="*/ 1145816 h 4593177"/>
              <a:gd name="connsiteX1444" fmla="*/ 467830 w 4296696"/>
              <a:gd name="connsiteY1444" fmla="*/ 1118814 h 4593177"/>
              <a:gd name="connsiteX1445" fmla="*/ 476934 w 4296696"/>
              <a:gd name="connsiteY1445" fmla="*/ 1144428 h 4593177"/>
              <a:gd name="connsiteX1446" fmla="*/ 459961 w 4296696"/>
              <a:gd name="connsiteY1446" fmla="*/ 1169423 h 4593177"/>
              <a:gd name="connsiteX1447" fmla="*/ 464435 w 4296696"/>
              <a:gd name="connsiteY1447" fmla="*/ 1175595 h 4593177"/>
              <a:gd name="connsiteX1448" fmla="*/ 466596 w 4296696"/>
              <a:gd name="connsiteY1448" fmla="*/ 1181150 h 4593177"/>
              <a:gd name="connsiteX1449" fmla="*/ 457029 w 4296696"/>
              <a:gd name="connsiteY1449" fmla="*/ 1184545 h 4593177"/>
              <a:gd name="connsiteX1450" fmla="*/ 446383 w 4296696"/>
              <a:gd name="connsiteY1450" fmla="*/ 1182694 h 4593177"/>
              <a:gd name="connsiteX1451" fmla="*/ 412283 w 4296696"/>
              <a:gd name="connsiteY1451" fmla="*/ 1233148 h 4593177"/>
              <a:gd name="connsiteX1452" fmla="*/ 411820 w 4296696"/>
              <a:gd name="connsiteY1452" fmla="*/ 1247035 h 4593177"/>
              <a:gd name="connsiteX1453" fmla="*/ 419997 w 4296696"/>
              <a:gd name="connsiteY1453" fmla="*/ 1266014 h 4593177"/>
              <a:gd name="connsiteX1454" fmla="*/ 440057 w 4296696"/>
              <a:gd name="connsiteY1454" fmla="*/ 1252899 h 4593177"/>
              <a:gd name="connsiteX1455" fmla="*/ 467984 w 4296696"/>
              <a:gd name="connsiteY1455" fmla="*/ 1188402 h 4593177"/>
              <a:gd name="connsiteX1456" fmla="*/ 504091 w 4296696"/>
              <a:gd name="connsiteY1456" fmla="*/ 1159548 h 4593177"/>
              <a:gd name="connsiteX1457" fmla="*/ 531555 w 4296696"/>
              <a:gd name="connsiteY1457" fmla="*/ 1125295 h 4593177"/>
              <a:gd name="connsiteX1458" fmla="*/ 546367 w 4296696"/>
              <a:gd name="connsiteY1458" fmla="*/ 1097985 h 4593177"/>
              <a:gd name="connsiteX1459" fmla="*/ 565810 w 4296696"/>
              <a:gd name="connsiteY1459" fmla="*/ 1072063 h 4593177"/>
              <a:gd name="connsiteX1460" fmla="*/ 586992 w 4296696"/>
              <a:gd name="connsiteY1460" fmla="*/ 1059866 h 4593177"/>
              <a:gd name="connsiteX1461" fmla="*/ 590624 w 4296696"/>
              <a:gd name="connsiteY1461" fmla="*/ 1032404 h 4593177"/>
              <a:gd name="connsiteX1462" fmla="*/ 598801 w 4296696"/>
              <a:gd name="connsiteY1462" fmla="*/ 1026849 h 4593177"/>
              <a:gd name="connsiteX1463" fmla="*/ 604511 w 4296696"/>
              <a:gd name="connsiteY1463" fmla="*/ 1014042 h 4593177"/>
              <a:gd name="connsiteX1464" fmla="*/ 599264 w 4296696"/>
              <a:gd name="connsiteY1464" fmla="*/ 1005247 h 4593177"/>
              <a:gd name="connsiteX1465" fmla="*/ 591550 w 4296696"/>
              <a:gd name="connsiteY1465" fmla="*/ 997533 h 4593177"/>
              <a:gd name="connsiteX1466" fmla="*/ 631821 w 4296696"/>
              <a:gd name="connsiteY1466" fmla="*/ 945997 h 4593177"/>
              <a:gd name="connsiteX1467" fmla="*/ 656200 w 4296696"/>
              <a:gd name="connsiteY1467" fmla="*/ 936431 h 4593177"/>
              <a:gd name="connsiteX1468" fmla="*/ 646325 w 4296696"/>
              <a:gd name="connsiteY1468" fmla="*/ 998458 h 4593177"/>
              <a:gd name="connsiteX1469" fmla="*/ 646279 w 4296696"/>
              <a:gd name="connsiteY1469" fmla="*/ 1002681 h 4593177"/>
              <a:gd name="connsiteX1470" fmla="*/ 655764 w 4296696"/>
              <a:gd name="connsiteY1470" fmla="*/ 989821 h 4593177"/>
              <a:gd name="connsiteX1471" fmla="*/ 663170 w 4296696"/>
              <a:gd name="connsiteY1471" fmla="*/ 991365 h 4593177"/>
              <a:gd name="connsiteX1472" fmla="*/ 669651 w 4296696"/>
              <a:gd name="connsiteY1472" fmla="*/ 987662 h 4593177"/>
              <a:gd name="connsiteX1473" fmla="*/ 666719 w 4296696"/>
              <a:gd name="connsiteY1473" fmla="*/ 980101 h 4593177"/>
              <a:gd name="connsiteX1474" fmla="*/ 661474 w 4296696"/>
              <a:gd name="connsiteY1474" fmla="*/ 971768 h 4593177"/>
              <a:gd name="connsiteX1475" fmla="*/ 676860 w 4296696"/>
              <a:gd name="connsiteY1475" fmla="*/ 968888 h 4593177"/>
              <a:gd name="connsiteX1476" fmla="*/ 677647 w 4296696"/>
              <a:gd name="connsiteY1476" fmla="*/ 965130 h 4593177"/>
              <a:gd name="connsiteX1477" fmla="*/ 686409 w 4296696"/>
              <a:gd name="connsiteY1477" fmla="*/ 951085 h 4593177"/>
              <a:gd name="connsiteX1478" fmla="*/ 683076 w 4296696"/>
              <a:gd name="connsiteY1478" fmla="*/ 935200 h 4593177"/>
              <a:gd name="connsiteX1479" fmla="*/ 694339 w 4296696"/>
              <a:gd name="connsiteY1479" fmla="*/ 912055 h 4593177"/>
              <a:gd name="connsiteX1480" fmla="*/ 706215 w 4296696"/>
              <a:gd name="connsiteY1480" fmla="*/ 906899 h 4593177"/>
              <a:gd name="connsiteX1481" fmla="*/ 705884 w 4296696"/>
              <a:gd name="connsiteY1481" fmla="*/ 888446 h 4593177"/>
              <a:gd name="connsiteX1482" fmla="*/ 706501 w 4296696"/>
              <a:gd name="connsiteY1482" fmla="*/ 846939 h 4593177"/>
              <a:gd name="connsiteX1483" fmla="*/ 703415 w 4296696"/>
              <a:gd name="connsiteY1483" fmla="*/ 848637 h 4593177"/>
              <a:gd name="connsiteX1484" fmla="*/ 705421 w 4296696"/>
              <a:gd name="connsiteY1484" fmla="*/ 822097 h 4593177"/>
              <a:gd name="connsiteX1485" fmla="*/ 708197 w 4296696"/>
              <a:gd name="connsiteY1485" fmla="*/ 795558 h 4593177"/>
              <a:gd name="connsiteX1486" fmla="*/ 707736 w 4296696"/>
              <a:gd name="connsiteY1486" fmla="*/ 775654 h 4593177"/>
              <a:gd name="connsiteX1487" fmla="*/ 718072 w 4296696"/>
              <a:gd name="connsiteY1487" fmla="*/ 761922 h 4593177"/>
              <a:gd name="connsiteX1488" fmla="*/ 718845 w 4296696"/>
              <a:gd name="connsiteY1488" fmla="*/ 734456 h 4593177"/>
              <a:gd name="connsiteX1489" fmla="*/ 735817 w 4296696"/>
              <a:gd name="connsiteY1489" fmla="*/ 722576 h 4593177"/>
              <a:gd name="connsiteX1490" fmla="*/ 735509 w 4296696"/>
              <a:gd name="connsiteY1490" fmla="*/ 673047 h 4593177"/>
              <a:gd name="connsiteX1491" fmla="*/ 752018 w 4296696"/>
              <a:gd name="connsiteY1491" fmla="*/ 677521 h 4593177"/>
              <a:gd name="connsiteX1492" fmla="*/ 763283 w 4296696"/>
              <a:gd name="connsiteY1492" fmla="*/ 644656 h 4593177"/>
              <a:gd name="connsiteX1493" fmla="*/ 775471 w 4296696"/>
              <a:gd name="connsiteY1493" fmla="*/ 612870 h 4593177"/>
              <a:gd name="connsiteX1494" fmla="*/ 769609 w 4296696"/>
              <a:gd name="connsiteY1494" fmla="*/ 605464 h 4593177"/>
              <a:gd name="connsiteX1495" fmla="*/ 784421 w 4296696"/>
              <a:gd name="connsiteY1495" fmla="*/ 590959 h 4593177"/>
              <a:gd name="connsiteX1496" fmla="*/ 793216 w 4296696"/>
              <a:gd name="connsiteY1496" fmla="*/ 573833 h 4593177"/>
              <a:gd name="connsiteX1497" fmla="*/ 787198 w 4296696"/>
              <a:gd name="connsiteY1497" fmla="*/ 546060 h 4593177"/>
              <a:gd name="connsiteX1498" fmla="*/ 795994 w 4296696"/>
              <a:gd name="connsiteY1498" fmla="*/ 513656 h 4593177"/>
              <a:gd name="connsiteX1499" fmla="*/ 812349 w 4296696"/>
              <a:gd name="connsiteY1499" fmla="*/ 497455 h 4593177"/>
              <a:gd name="connsiteX1500" fmla="*/ 838734 w 4296696"/>
              <a:gd name="connsiteY1500" fmla="*/ 482797 h 4593177"/>
              <a:gd name="connsiteX1501" fmla="*/ 834877 w 4296696"/>
              <a:gd name="connsiteY1501" fmla="*/ 501622 h 4593177"/>
              <a:gd name="connsiteX1502" fmla="*/ 845523 w 4296696"/>
              <a:gd name="connsiteY1502" fmla="*/ 498227 h 4593177"/>
              <a:gd name="connsiteX1503" fmla="*/ 861107 w 4296696"/>
              <a:gd name="connsiteY1503" fmla="*/ 471843 h 4593177"/>
              <a:gd name="connsiteX1504" fmla="*/ 875611 w 4296696"/>
              <a:gd name="connsiteY1504" fmla="*/ 451783 h 4593177"/>
              <a:gd name="connsiteX1505" fmla="*/ 877617 w 4296696"/>
              <a:gd name="connsiteY1505" fmla="*/ 455640 h 4593177"/>
              <a:gd name="connsiteX1506" fmla="*/ 877154 w 4296696"/>
              <a:gd name="connsiteY1506" fmla="*/ 459344 h 4593177"/>
              <a:gd name="connsiteX1507" fmla="*/ 884714 w 4296696"/>
              <a:gd name="connsiteY1507" fmla="*/ 470145 h 4593177"/>
              <a:gd name="connsiteX1508" fmla="*/ 871599 w 4296696"/>
              <a:gd name="connsiteY1508" fmla="*/ 484494 h 4593177"/>
              <a:gd name="connsiteX1509" fmla="*/ 878080 w 4296696"/>
              <a:gd name="connsiteY1509" fmla="*/ 518286 h 4593177"/>
              <a:gd name="connsiteX1510" fmla="*/ 860336 w 4296696"/>
              <a:gd name="connsiteY1510" fmla="*/ 543745 h 4593177"/>
              <a:gd name="connsiteX1511" fmla="*/ 881628 w 4296696"/>
              <a:gd name="connsiteY1511" fmla="*/ 555163 h 4593177"/>
              <a:gd name="connsiteX1512" fmla="*/ 898755 w 4296696"/>
              <a:gd name="connsiteY1512" fmla="*/ 522606 h 4593177"/>
              <a:gd name="connsiteX1513" fmla="*/ 917117 w 4296696"/>
              <a:gd name="connsiteY1513" fmla="*/ 488815 h 4593177"/>
              <a:gd name="connsiteX1514" fmla="*/ 953685 w 4296696"/>
              <a:gd name="connsiteY1514" fmla="*/ 449932 h 4593177"/>
              <a:gd name="connsiteX1515" fmla="*/ 988094 w 4296696"/>
              <a:gd name="connsiteY1515" fmla="*/ 413671 h 4593177"/>
              <a:gd name="connsiteX1516" fmla="*/ 1005529 w 4296696"/>
              <a:gd name="connsiteY1516" fmla="*/ 385590 h 4593177"/>
              <a:gd name="connsiteX1517" fmla="*/ 1029600 w 4296696"/>
              <a:gd name="connsiteY1517" fmla="*/ 370005 h 4593177"/>
              <a:gd name="connsiteX1518" fmla="*/ 1028675 w 4296696"/>
              <a:gd name="connsiteY1518" fmla="*/ 355348 h 4593177"/>
              <a:gd name="connsiteX1519" fmla="*/ 1027285 w 4296696"/>
              <a:gd name="connsiteY1519" fmla="*/ 342850 h 4593177"/>
              <a:gd name="connsiteX1520" fmla="*/ 1023274 w 4296696"/>
              <a:gd name="connsiteY1520" fmla="*/ 346707 h 4593177"/>
              <a:gd name="connsiteX1521" fmla="*/ 1021576 w 4296696"/>
              <a:gd name="connsiteY1521" fmla="*/ 351181 h 4593177"/>
              <a:gd name="connsiteX1522" fmla="*/ 975750 w 4296696"/>
              <a:gd name="connsiteY1522" fmla="*/ 397780 h 4593177"/>
              <a:gd name="connsiteX1523" fmla="*/ 938565 w 4296696"/>
              <a:gd name="connsiteY1523" fmla="*/ 452710 h 4593177"/>
              <a:gd name="connsiteX1524" fmla="*/ 922518 w 4296696"/>
              <a:gd name="connsiteY1524" fmla="*/ 450395 h 4593177"/>
              <a:gd name="connsiteX1525" fmla="*/ 897367 w 4296696"/>
              <a:gd name="connsiteY1525" fmla="*/ 444840 h 4593177"/>
              <a:gd name="connsiteX1526" fmla="*/ 885023 w 4296696"/>
              <a:gd name="connsiteY1526" fmla="*/ 427405 h 4593177"/>
              <a:gd name="connsiteX1527" fmla="*/ 907088 w 4296696"/>
              <a:gd name="connsiteY1527" fmla="*/ 382966 h 4593177"/>
              <a:gd name="connsiteX1528" fmla="*/ 939644 w 4296696"/>
              <a:gd name="connsiteY1528" fmla="*/ 348095 h 4593177"/>
              <a:gd name="connsiteX1529" fmla="*/ 941034 w 4296696"/>
              <a:gd name="connsiteY1529" fmla="*/ 326030 h 4593177"/>
              <a:gd name="connsiteX1530" fmla="*/ 942422 w 4296696"/>
              <a:gd name="connsiteY1530" fmla="*/ 303967 h 4593177"/>
              <a:gd name="connsiteX1531" fmla="*/ 962326 w 4296696"/>
              <a:gd name="connsiteY1531" fmla="*/ 315694 h 4593177"/>
              <a:gd name="connsiteX1532" fmla="*/ 974516 w 4296696"/>
              <a:gd name="connsiteY1532" fmla="*/ 285142 h 4593177"/>
              <a:gd name="connsiteX1533" fmla="*/ 995500 w 4296696"/>
              <a:gd name="connsiteY1533" fmla="*/ 258140 h 4593177"/>
              <a:gd name="connsiteX1534" fmla="*/ 1004604 w 4296696"/>
              <a:gd name="connsiteY1534" fmla="*/ 283754 h 4593177"/>
              <a:gd name="connsiteX1535" fmla="*/ 987631 w 4296696"/>
              <a:gd name="connsiteY1535" fmla="*/ 308749 h 4593177"/>
              <a:gd name="connsiteX1536" fmla="*/ 992105 w 4296696"/>
              <a:gd name="connsiteY1536" fmla="*/ 314921 h 4593177"/>
              <a:gd name="connsiteX1537" fmla="*/ 994266 w 4296696"/>
              <a:gd name="connsiteY1537" fmla="*/ 320476 h 4593177"/>
              <a:gd name="connsiteX1538" fmla="*/ 984699 w 4296696"/>
              <a:gd name="connsiteY1538" fmla="*/ 323871 h 4593177"/>
              <a:gd name="connsiteX1539" fmla="*/ 974052 w 4296696"/>
              <a:gd name="connsiteY1539" fmla="*/ 322020 h 4593177"/>
              <a:gd name="connsiteX1540" fmla="*/ 939953 w 4296696"/>
              <a:gd name="connsiteY1540" fmla="*/ 372474 h 4593177"/>
              <a:gd name="connsiteX1541" fmla="*/ 939490 w 4296696"/>
              <a:gd name="connsiteY1541" fmla="*/ 386361 h 4593177"/>
              <a:gd name="connsiteX1542" fmla="*/ 947667 w 4296696"/>
              <a:gd name="connsiteY1542" fmla="*/ 405340 h 4593177"/>
              <a:gd name="connsiteX1543" fmla="*/ 967727 w 4296696"/>
              <a:gd name="connsiteY1543" fmla="*/ 392225 h 4593177"/>
              <a:gd name="connsiteX1544" fmla="*/ 995654 w 4296696"/>
              <a:gd name="connsiteY1544" fmla="*/ 327728 h 4593177"/>
              <a:gd name="connsiteX1545" fmla="*/ 1031761 w 4296696"/>
              <a:gd name="connsiteY1545" fmla="*/ 298874 h 4593177"/>
              <a:gd name="connsiteX1546" fmla="*/ 1059225 w 4296696"/>
              <a:gd name="connsiteY1546" fmla="*/ 264621 h 4593177"/>
              <a:gd name="connsiteX1547" fmla="*/ 1074037 w 4296696"/>
              <a:gd name="connsiteY1547" fmla="*/ 237311 h 4593177"/>
              <a:gd name="connsiteX1548" fmla="*/ 1093480 w 4296696"/>
              <a:gd name="connsiteY1548" fmla="*/ 211389 h 4593177"/>
              <a:gd name="connsiteX1549" fmla="*/ 1144397 w 4296696"/>
              <a:gd name="connsiteY1549" fmla="*/ 182071 h 4593177"/>
              <a:gd name="connsiteX1550" fmla="*/ 1183434 w 4296696"/>
              <a:gd name="connsiteY1550" fmla="*/ 129147 h 4593177"/>
              <a:gd name="connsiteX1551" fmla="*/ 1190840 w 4296696"/>
              <a:gd name="connsiteY1551" fmla="*/ 130690 h 4593177"/>
              <a:gd name="connsiteX1552" fmla="*/ 1197321 w 4296696"/>
              <a:gd name="connsiteY1552" fmla="*/ 126987 h 4593177"/>
              <a:gd name="connsiteX1553" fmla="*/ 1194389 w 4296696"/>
              <a:gd name="connsiteY1553" fmla="*/ 119427 h 4593177"/>
              <a:gd name="connsiteX1554" fmla="*/ 1189144 w 4296696"/>
              <a:gd name="connsiteY1554" fmla="*/ 111094 h 4593177"/>
              <a:gd name="connsiteX1555" fmla="*/ 1227872 w 4296696"/>
              <a:gd name="connsiteY1555" fmla="*/ 103842 h 4593177"/>
              <a:gd name="connsiteX1556" fmla="*/ 1248856 w 4296696"/>
              <a:gd name="connsiteY1556" fmla="*/ 110785 h 4593177"/>
              <a:gd name="connsiteX1557" fmla="*/ 1233426 w 4296696"/>
              <a:gd name="connsiteY1557" fmla="*/ 141029 h 4593177"/>
              <a:gd name="connsiteX1558" fmla="*/ 1218769 w 4296696"/>
              <a:gd name="connsiteY1558" fmla="*/ 186084 h 4593177"/>
              <a:gd name="connsiteX1559" fmla="*/ 1244691 w 4296696"/>
              <a:gd name="connsiteY1559" fmla="*/ 166024 h 4593177"/>
              <a:gd name="connsiteX1560" fmla="*/ 1263051 w 4296696"/>
              <a:gd name="connsiteY1560" fmla="*/ 138560 h 4593177"/>
              <a:gd name="connsiteX1561" fmla="*/ 1314434 w 4296696"/>
              <a:gd name="connsiteY1561" fmla="*/ 113254 h 4593177"/>
              <a:gd name="connsiteX1562" fmla="*/ 1339429 w 4296696"/>
              <a:gd name="connsiteY1562" fmla="*/ 102300 h 4593177"/>
              <a:gd name="connsiteX1563" fmla="*/ 1353471 w 4296696"/>
              <a:gd name="connsiteY1563" fmla="*/ 87487 h 4593177"/>
              <a:gd name="connsiteX1564" fmla="*/ 1365351 w 4296696"/>
              <a:gd name="connsiteY1564" fmla="*/ 91808 h 4593177"/>
              <a:gd name="connsiteX1565" fmla="*/ 1377849 w 4296696"/>
              <a:gd name="connsiteY1565" fmla="*/ 75143 h 4593177"/>
              <a:gd name="connsiteX1566" fmla="*/ 1389885 w 4296696"/>
              <a:gd name="connsiteY1566" fmla="*/ 60948 h 4593177"/>
              <a:gd name="connsiteX1567" fmla="*/ 1417195 w 4296696"/>
              <a:gd name="connsiteY1567" fmla="*/ 51381 h 4593177"/>
              <a:gd name="connsiteX1568" fmla="*/ 1420127 w 4296696"/>
              <a:gd name="connsiteY1568" fmla="*/ 79310 h 4593177"/>
              <a:gd name="connsiteX1569" fmla="*/ 1425682 w 4296696"/>
              <a:gd name="connsiteY1569" fmla="*/ 91498 h 4593177"/>
              <a:gd name="connsiteX1570" fmla="*/ 1403309 w 4296696"/>
              <a:gd name="connsiteY1570" fmla="*/ 121279 h 4593177"/>
              <a:gd name="connsiteX1571" fmla="*/ 1380627 w 4296696"/>
              <a:gd name="connsiteY1571" fmla="*/ 153371 h 4593177"/>
              <a:gd name="connsiteX1572" fmla="*/ 1380010 w 4296696"/>
              <a:gd name="connsiteY1572" fmla="*/ 156459 h 4593177"/>
              <a:gd name="connsiteX1573" fmla="*/ 1381708 w 4296696"/>
              <a:gd name="connsiteY1573" fmla="*/ 160316 h 4593177"/>
              <a:gd name="connsiteX1574" fmla="*/ 1390656 w 4296696"/>
              <a:gd name="connsiteY1574" fmla="*/ 153371 h 4593177"/>
              <a:gd name="connsiteX1575" fmla="*/ 1400377 w 4296696"/>
              <a:gd name="connsiteY1575" fmla="*/ 144269 h 4593177"/>
              <a:gd name="connsiteX1576" fmla="*/ 1409172 w 4296696"/>
              <a:gd name="connsiteY1576" fmla="*/ 137787 h 4593177"/>
              <a:gd name="connsiteX1577" fmla="*/ 1413338 w 4296696"/>
              <a:gd name="connsiteY1577" fmla="*/ 125753 h 4593177"/>
              <a:gd name="connsiteX1578" fmla="*/ 1423984 w 4296696"/>
              <a:gd name="connsiteY1578" fmla="*/ 123592 h 4593177"/>
              <a:gd name="connsiteX1579" fmla="*/ 1437716 w 4296696"/>
              <a:gd name="connsiteY1579" fmla="*/ 122358 h 4593177"/>
              <a:gd name="connsiteX1580" fmla="*/ 1468114 w 4296696"/>
              <a:gd name="connsiteY1580" fmla="*/ 131154 h 4593177"/>
              <a:gd name="connsiteX1581" fmla="*/ 1485086 w 4296696"/>
              <a:gd name="connsiteY1581" fmla="*/ 111865 h 4593177"/>
              <a:gd name="connsiteX1582" fmla="*/ 1500516 w 4296696"/>
              <a:gd name="connsiteY1582" fmla="*/ 109551 h 4593177"/>
              <a:gd name="connsiteX1583" fmla="*/ 1514557 w 4296696"/>
              <a:gd name="connsiteY1583" fmla="*/ 104459 h 4593177"/>
              <a:gd name="connsiteX1584" fmla="*/ 1524895 w 4296696"/>
              <a:gd name="connsiteY1584" fmla="*/ 106003 h 4593177"/>
              <a:gd name="connsiteX1585" fmla="*/ 1533381 w 4296696"/>
              <a:gd name="connsiteY1585" fmla="*/ 99368 h 4593177"/>
              <a:gd name="connsiteX1586" fmla="*/ 1534924 w 4296696"/>
              <a:gd name="connsiteY1586" fmla="*/ 86870 h 4593177"/>
              <a:gd name="connsiteX1587" fmla="*/ 1559920 w 4296696"/>
              <a:gd name="connsiteY1587" fmla="*/ 97824 h 4593177"/>
              <a:gd name="connsiteX1588" fmla="*/ 1542485 w 4296696"/>
              <a:gd name="connsiteY1588" fmla="*/ 118193 h 4593177"/>
              <a:gd name="connsiteX1589" fmla="*/ 1538318 w 4296696"/>
              <a:gd name="connsiteY1589" fmla="*/ 137016 h 4593177"/>
              <a:gd name="connsiteX1590" fmla="*/ 1547732 w 4296696"/>
              <a:gd name="connsiteY1590" fmla="*/ 137480 h 4593177"/>
              <a:gd name="connsiteX1591" fmla="*/ 1555755 w 4296696"/>
              <a:gd name="connsiteY1591" fmla="*/ 135011 h 4593177"/>
              <a:gd name="connsiteX1592" fmla="*/ 1574115 w 4296696"/>
              <a:gd name="connsiteY1592" fmla="*/ 104305 h 4593177"/>
              <a:gd name="connsiteX1593" fmla="*/ 1596026 w 4296696"/>
              <a:gd name="connsiteY1593" fmla="*/ 91808 h 4593177"/>
              <a:gd name="connsiteX1594" fmla="*/ 1608987 w 4296696"/>
              <a:gd name="connsiteY1594" fmla="*/ 72675 h 4593177"/>
              <a:gd name="connsiteX1595" fmla="*/ 1628737 w 4296696"/>
              <a:gd name="connsiteY1595" fmla="*/ 61873 h 4593177"/>
              <a:gd name="connsiteX1596" fmla="*/ 1638459 w 4296696"/>
              <a:gd name="connsiteY1596" fmla="*/ 40425 h 4593177"/>
              <a:gd name="connsiteX1597" fmla="*/ 1663146 w 4296696"/>
              <a:gd name="connsiteY1597" fmla="*/ 16664 h 4593177"/>
              <a:gd name="connsiteX1598" fmla="*/ 1676569 w 4296696"/>
              <a:gd name="connsiteY1598" fmla="*/ 22065 h 4593177"/>
              <a:gd name="connsiteX1599" fmla="*/ 1688759 w 4296696"/>
              <a:gd name="connsiteY1599" fmla="*/ 14196 h 45931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</a:cxnLst>
            <a:rect l="l" t="t" r="r" b="b"/>
            <a:pathLst>
              <a:path w="4296696" h="4593177">
                <a:moveTo>
                  <a:pt x="2357820" y="3750512"/>
                </a:moveTo>
                <a:lnTo>
                  <a:pt x="2330819" y="3753289"/>
                </a:lnTo>
                <a:lnTo>
                  <a:pt x="2327270" y="3752981"/>
                </a:lnTo>
                <a:lnTo>
                  <a:pt x="2310760" y="3797573"/>
                </a:lnTo>
                <a:cubicBezTo>
                  <a:pt x="2295330" y="3807140"/>
                  <a:pt x="2280364" y="3816859"/>
                  <a:pt x="2264780" y="3825963"/>
                </a:cubicBezTo>
                <a:lnTo>
                  <a:pt x="2237006" y="3859599"/>
                </a:lnTo>
                <a:lnTo>
                  <a:pt x="2248887" y="3865464"/>
                </a:lnTo>
                <a:cubicBezTo>
                  <a:pt x="2269100" y="3852349"/>
                  <a:pt x="2289775" y="3839388"/>
                  <a:pt x="2309218" y="3825192"/>
                </a:cubicBezTo>
                <a:cubicBezTo>
                  <a:pt x="2326499" y="3811768"/>
                  <a:pt x="2337453" y="3797109"/>
                  <a:pt x="2341929" y="3781526"/>
                </a:cubicBezTo>
                <a:cubicBezTo>
                  <a:pt x="2346403" y="3765942"/>
                  <a:pt x="2351648" y="3755604"/>
                  <a:pt x="2357820" y="3750512"/>
                </a:cubicBezTo>
                <a:close/>
                <a:moveTo>
                  <a:pt x="3386985" y="3203836"/>
                </a:moveTo>
                <a:lnTo>
                  <a:pt x="3361527" y="3207847"/>
                </a:lnTo>
                <a:lnTo>
                  <a:pt x="3358133" y="3207847"/>
                </a:lnTo>
                <a:cubicBezTo>
                  <a:pt x="3354892" y="3221734"/>
                  <a:pt x="3351961" y="3236237"/>
                  <a:pt x="3348258" y="3249971"/>
                </a:cubicBezTo>
                <a:cubicBezTo>
                  <a:pt x="3334370" y="3259073"/>
                  <a:pt x="3321102" y="3268331"/>
                  <a:pt x="3307214" y="3276818"/>
                </a:cubicBezTo>
                <a:lnTo>
                  <a:pt x="3284532" y="3308295"/>
                </a:lnTo>
                <a:lnTo>
                  <a:pt x="3296568" y="3313696"/>
                </a:lnTo>
                <a:cubicBezTo>
                  <a:pt x="3314313" y="3301198"/>
                  <a:pt x="3332519" y="3289008"/>
                  <a:pt x="3349800" y="3275430"/>
                </a:cubicBezTo>
                <a:cubicBezTo>
                  <a:pt x="3365076" y="3262623"/>
                  <a:pt x="3374024" y="3248581"/>
                  <a:pt x="3376032" y="3233615"/>
                </a:cubicBezTo>
                <a:cubicBezTo>
                  <a:pt x="3378191" y="3218802"/>
                  <a:pt x="3381894" y="3208927"/>
                  <a:pt x="3386985" y="3203836"/>
                </a:cubicBezTo>
                <a:close/>
                <a:moveTo>
                  <a:pt x="2995910" y="3147265"/>
                </a:moveTo>
                <a:lnTo>
                  <a:pt x="2991367" y="3155695"/>
                </a:lnTo>
                <a:lnTo>
                  <a:pt x="2984471" y="3171922"/>
                </a:lnTo>
                <a:lnTo>
                  <a:pt x="2988590" y="3168502"/>
                </a:lnTo>
                <a:cubicBezTo>
                  <a:pt x="2992139" y="3163872"/>
                  <a:pt x="2996304" y="3159398"/>
                  <a:pt x="3001088" y="3155078"/>
                </a:cubicBezTo>
                <a:close/>
                <a:moveTo>
                  <a:pt x="2320944" y="3074535"/>
                </a:moveTo>
                <a:lnTo>
                  <a:pt x="2299497" y="3091970"/>
                </a:lnTo>
                <a:lnTo>
                  <a:pt x="2296411" y="3104622"/>
                </a:lnTo>
                <a:cubicBezTo>
                  <a:pt x="2296257" y="3105085"/>
                  <a:pt x="2295947" y="3107246"/>
                  <a:pt x="2295330" y="3110949"/>
                </a:cubicBezTo>
                <a:cubicBezTo>
                  <a:pt x="2294713" y="3114653"/>
                  <a:pt x="2295176" y="3116812"/>
                  <a:pt x="2296718" y="3117275"/>
                </a:cubicBezTo>
                <a:lnTo>
                  <a:pt x="2299960" y="3104622"/>
                </a:lnTo>
                <a:lnTo>
                  <a:pt x="2318937" y="3083020"/>
                </a:lnTo>
                <a:close/>
                <a:moveTo>
                  <a:pt x="3150294" y="3026085"/>
                </a:moveTo>
                <a:cubicBezTo>
                  <a:pt x="3139492" y="3027473"/>
                  <a:pt x="3130852" y="3036423"/>
                  <a:pt x="3121749" y="3052624"/>
                </a:cubicBezTo>
                <a:cubicBezTo>
                  <a:pt x="3113262" y="3068979"/>
                  <a:pt x="3102307" y="3077466"/>
                  <a:pt x="3089809" y="3077775"/>
                </a:cubicBezTo>
                <a:cubicBezTo>
                  <a:pt x="3083791" y="3077312"/>
                  <a:pt x="3075768" y="3078392"/>
                  <a:pt x="3065893" y="3080552"/>
                </a:cubicBezTo>
                <a:lnTo>
                  <a:pt x="3085335" y="3094747"/>
                </a:lnTo>
                <a:cubicBezTo>
                  <a:pt x="3081632" y="3096445"/>
                  <a:pt x="3077773" y="3098142"/>
                  <a:pt x="3073916" y="3099685"/>
                </a:cubicBezTo>
                <a:cubicBezTo>
                  <a:pt x="3068361" y="3101845"/>
                  <a:pt x="3064041" y="3101536"/>
                  <a:pt x="3061109" y="3098913"/>
                </a:cubicBezTo>
                <a:cubicBezTo>
                  <a:pt x="3058179" y="3096291"/>
                  <a:pt x="3055710" y="3092742"/>
                  <a:pt x="3053703" y="3088575"/>
                </a:cubicBezTo>
                <a:cubicBezTo>
                  <a:pt x="3049075" y="3092742"/>
                  <a:pt x="3044908" y="3096599"/>
                  <a:pt x="3041205" y="3099994"/>
                </a:cubicBezTo>
                <a:cubicBezTo>
                  <a:pt x="3037502" y="3103388"/>
                  <a:pt x="3035187" y="3107554"/>
                  <a:pt x="3033336" y="3112338"/>
                </a:cubicBezTo>
                <a:cubicBezTo>
                  <a:pt x="3029171" y="3115114"/>
                  <a:pt x="3025468" y="3119898"/>
                  <a:pt x="3022226" y="3126533"/>
                </a:cubicBezTo>
                <a:cubicBezTo>
                  <a:pt x="3018832" y="3133167"/>
                  <a:pt x="3015746" y="3139802"/>
                  <a:pt x="3011426" y="3146437"/>
                </a:cubicBezTo>
                <a:cubicBezTo>
                  <a:pt x="3021147" y="3149523"/>
                  <a:pt x="3027627" y="3157237"/>
                  <a:pt x="3030250" y="3169736"/>
                </a:cubicBezTo>
                <a:cubicBezTo>
                  <a:pt x="3017289" y="3174057"/>
                  <a:pt x="3008494" y="3183005"/>
                  <a:pt x="3002014" y="3196583"/>
                </a:cubicBezTo>
                <a:lnTo>
                  <a:pt x="2979136" y="3184471"/>
                </a:lnTo>
                <a:lnTo>
                  <a:pt x="2949398" y="3254445"/>
                </a:lnTo>
                <a:cubicBezTo>
                  <a:pt x="2936437" y="3284688"/>
                  <a:pt x="2926869" y="3308912"/>
                  <a:pt x="2920390" y="3327428"/>
                </a:cubicBezTo>
                <a:cubicBezTo>
                  <a:pt x="2917767" y="3323725"/>
                  <a:pt x="2914680" y="3322644"/>
                  <a:pt x="2910822" y="3324034"/>
                </a:cubicBezTo>
                <a:lnTo>
                  <a:pt x="2892616" y="3341161"/>
                </a:lnTo>
                <a:cubicBezTo>
                  <a:pt x="2890147" y="3344092"/>
                  <a:pt x="2888450" y="3347641"/>
                  <a:pt x="2887833" y="3351498"/>
                </a:cubicBezTo>
                <a:cubicBezTo>
                  <a:pt x="2887216" y="3355511"/>
                  <a:pt x="2888296" y="3358597"/>
                  <a:pt x="2891073" y="3360756"/>
                </a:cubicBezTo>
                <a:cubicBezTo>
                  <a:pt x="2877494" y="3378810"/>
                  <a:pt x="2860369" y="3401646"/>
                  <a:pt x="2842161" y="3430191"/>
                </a:cubicBezTo>
                <a:lnTo>
                  <a:pt x="2835077" y="3443991"/>
                </a:lnTo>
                <a:lnTo>
                  <a:pt x="2862220" y="3406428"/>
                </a:lnTo>
                <a:cubicBezTo>
                  <a:pt x="2869780" y="3396245"/>
                  <a:pt x="2883204" y="3380969"/>
                  <a:pt x="2902030" y="3360602"/>
                </a:cubicBezTo>
                <a:cubicBezTo>
                  <a:pt x="2920853" y="3340389"/>
                  <a:pt x="2937827" y="3325422"/>
                  <a:pt x="2953874" y="3316010"/>
                </a:cubicBezTo>
                <a:cubicBezTo>
                  <a:pt x="2952022" y="3309529"/>
                  <a:pt x="2952793" y="3304746"/>
                  <a:pt x="2956033" y="3301660"/>
                </a:cubicBezTo>
                <a:cubicBezTo>
                  <a:pt x="2959273" y="3298574"/>
                  <a:pt x="2963131" y="3296722"/>
                  <a:pt x="2967452" y="3295951"/>
                </a:cubicBezTo>
                <a:cubicBezTo>
                  <a:pt x="2975629" y="3291167"/>
                  <a:pt x="2979486" y="3281756"/>
                  <a:pt x="2978715" y="3268024"/>
                </a:cubicBezTo>
                <a:cubicBezTo>
                  <a:pt x="2977788" y="3254291"/>
                  <a:pt x="2976863" y="3244878"/>
                  <a:pt x="2976092" y="3239479"/>
                </a:cubicBezTo>
                <a:cubicBezTo>
                  <a:pt x="2988127" y="3230375"/>
                  <a:pt x="3010346" y="3210008"/>
                  <a:pt x="3039663" y="3177604"/>
                </a:cubicBezTo>
                <a:cubicBezTo>
                  <a:pt x="3054629" y="3161404"/>
                  <a:pt x="3064195" y="3147979"/>
                  <a:pt x="3071294" y="3137025"/>
                </a:cubicBezTo>
                <a:cubicBezTo>
                  <a:pt x="3077773" y="3125916"/>
                  <a:pt x="3080705" y="3117429"/>
                  <a:pt x="3080398" y="3111565"/>
                </a:cubicBezTo>
                <a:cubicBezTo>
                  <a:pt x="3091507" y="3105393"/>
                  <a:pt x="3101844" y="3098760"/>
                  <a:pt x="3112645" y="3092124"/>
                </a:cubicBezTo>
                <a:cubicBezTo>
                  <a:pt x="3120515" y="3082866"/>
                  <a:pt x="3127458" y="3073609"/>
                  <a:pt x="3133938" y="3064814"/>
                </a:cubicBezTo>
                <a:cubicBezTo>
                  <a:pt x="3140573" y="3056018"/>
                  <a:pt x="3146745" y="3046760"/>
                  <a:pt x="3151682" y="3036731"/>
                </a:cubicBezTo>
                <a:close/>
                <a:moveTo>
                  <a:pt x="2340539" y="2997540"/>
                </a:moveTo>
                <a:cubicBezTo>
                  <a:pt x="2338843" y="2998004"/>
                  <a:pt x="2337609" y="2999546"/>
                  <a:pt x="2336682" y="3002015"/>
                </a:cubicBezTo>
                <a:cubicBezTo>
                  <a:pt x="2335911" y="3004483"/>
                  <a:pt x="2335447" y="3006027"/>
                  <a:pt x="2335447" y="3006335"/>
                </a:cubicBezTo>
                <a:lnTo>
                  <a:pt x="2310606" y="3045681"/>
                </a:lnTo>
                <a:lnTo>
                  <a:pt x="2324030" y="3061882"/>
                </a:lnTo>
                <a:lnTo>
                  <a:pt x="2330202" y="3031794"/>
                </a:lnTo>
                <a:cubicBezTo>
                  <a:pt x="2333750" y="3031640"/>
                  <a:pt x="2337145" y="3030405"/>
                  <a:pt x="2340231" y="3028090"/>
                </a:cubicBezTo>
                <a:cubicBezTo>
                  <a:pt x="2343317" y="3025777"/>
                  <a:pt x="2345323" y="3022536"/>
                  <a:pt x="2346403" y="3018215"/>
                </a:cubicBezTo>
                <a:cubicBezTo>
                  <a:pt x="2347328" y="3013587"/>
                  <a:pt x="2347484" y="3008958"/>
                  <a:pt x="2346711" y="3004483"/>
                </a:cubicBezTo>
                <a:cubicBezTo>
                  <a:pt x="2345940" y="3000009"/>
                  <a:pt x="2343934" y="2997694"/>
                  <a:pt x="2340539" y="2997540"/>
                </a:cubicBezTo>
                <a:close/>
                <a:moveTo>
                  <a:pt x="3064679" y="2994973"/>
                </a:moveTo>
                <a:lnTo>
                  <a:pt x="3051231" y="3019589"/>
                </a:lnTo>
                <a:lnTo>
                  <a:pt x="3062499" y="3008494"/>
                </a:lnTo>
                <a:close/>
                <a:moveTo>
                  <a:pt x="2372171" y="2940759"/>
                </a:moveTo>
                <a:lnTo>
                  <a:pt x="2365382" y="2941376"/>
                </a:lnTo>
                <a:cubicBezTo>
                  <a:pt x="2362450" y="2942455"/>
                  <a:pt x="2360752" y="2945233"/>
                  <a:pt x="2360289" y="2950171"/>
                </a:cubicBezTo>
                <a:cubicBezTo>
                  <a:pt x="2359518" y="2954337"/>
                  <a:pt x="2359827" y="2956652"/>
                  <a:pt x="2361370" y="2957423"/>
                </a:cubicBezTo>
                <a:cubicBezTo>
                  <a:pt x="2362913" y="2958194"/>
                  <a:pt x="2365382" y="2958348"/>
                  <a:pt x="2369085" y="2957885"/>
                </a:cubicBezTo>
                <a:lnTo>
                  <a:pt x="2372479" y="2957577"/>
                </a:lnTo>
                <a:cubicBezTo>
                  <a:pt x="2374638" y="2949863"/>
                  <a:pt x="2374330" y="2944153"/>
                  <a:pt x="2372171" y="2940759"/>
                </a:cubicBezTo>
                <a:close/>
                <a:moveTo>
                  <a:pt x="948622" y="2908048"/>
                </a:moveTo>
                <a:cubicBezTo>
                  <a:pt x="943067" y="2910207"/>
                  <a:pt x="938900" y="2913449"/>
                  <a:pt x="936278" y="2917769"/>
                </a:cubicBezTo>
                <a:lnTo>
                  <a:pt x="951554" y="2910363"/>
                </a:lnTo>
                <a:close/>
                <a:moveTo>
                  <a:pt x="1010804" y="2905579"/>
                </a:moveTo>
                <a:lnTo>
                  <a:pt x="1019598" y="2912214"/>
                </a:lnTo>
                <a:cubicBezTo>
                  <a:pt x="1022067" y="2910980"/>
                  <a:pt x="1024690" y="2910053"/>
                  <a:pt x="1027776" y="2909436"/>
                </a:cubicBezTo>
                <a:cubicBezTo>
                  <a:pt x="1030862" y="2908819"/>
                  <a:pt x="1033640" y="2907894"/>
                  <a:pt x="1035955" y="2906660"/>
                </a:cubicBezTo>
                <a:cubicBezTo>
                  <a:pt x="1030554" y="2902647"/>
                  <a:pt x="1022530" y="2902339"/>
                  <a:pt x="1010804" y="2905579"/>
                </a:cubicBezTo>
                <a:close/>
                <a:moveTo>
                  <a:pt x="1075916" y="2878577"/>
                </a:moveTo>
                <a:lnTo>
                  <a:pt x="1058791" y="2888915"/>
                </a:lnTo>
                <a:lnTo>
                  <a:pt x="1051692" y="2901105"/>
                </a:lnTo>
                <a:lnTo>
                  <a:pt x="1104617" y="2900178"/>
                </a:lnTo>
                <a:lnTo>
                  <a:pt x="1121744" y="2889686"/>
                </a:lnTo>
                <a:lnTo>
                  <a:pt x="1117268" y="2880736"/>
                </a:lnTo>
                <a:lnTo>
                  <a:pt x="1095976" y="2893699"/>
                </a:lnTo>
                <a:close/>
                <a:moveTo>
                  <a:pt x="457492" y="2865769"/>
                </a:moveTo>
                <a:cubicBezTo>
                  <a:pt x="451783" y="2866696"/>
                  <a:pt x="446075" y="2867004"/>
                  <a:pt x="440211" y="2867159"/>
                </a:cubicBezTo>
                <a:lnTo>
                  <a:pt x="429564" y="2888761"/>
                </a:lnTo>
                <a:cubicBezTo>
                  <a:pt x="436663" y="2892464"/>
                  <a:pt x="444069" y="2895858"/>
                  <a:pt x="451783" y="2898944"/>
                </a:cubicBezTo>
                <a:lnTo>
                  <a:pt x="471687" y="2886600"/>
                </a:lnTo>
                <a:cubicBezTo>
                  <a:pt x="482335" y="2889069"/>
                  <a:pt x="492210" y="2893081"/>
                  <a:pt x="502393" y="2896938"/>
                </a:cubicBezTo>
                <a:cubicBezTo>
                  <a:pt x="512577" y="2900949"/>
                  <a:pt x="520909" y="2906041"/>
                  <a:pt x="527698" y="2912368"/>
                </a:cubicBezTo>
                <a:cubicBezTo>
                  <a:pt x="540041" y="2914837"/>
                  <a:pt x="552849" y="2916379"/>
                  <a:pt x="565500" y="2917769"/>
                </a:cubicBezTo>
                <a:cubicBezTo>
                  <a:pt x="578153" y="2919003"/>
                  <a:pt x="590343" y="2920699"/>
                  <a:pt x="603149" y="2920855"/>
                </a:cubicBezTo>
                <a:cubicBezTo>
                  <a:pt x="628454" y="2921626"/>
                  <a:pt x="651599" y="2919465"/>
                  <a:pt x="672737" y="2912985"/>
                </a:cubicBezTo>
                <a:cubicBezTo>
                  <a:pt x="663326" y="2911134"/>
                  <a:pt x="653758" y="2909590"/>
                  <a:pt x="644501" y="2907431"/>
                </a:cubicBezTo>
                <a:lnTo>
                  <a:pt x="617036" y="2900332"/>
                </a:lnTo>
                <a:cubicBezTo>
                  <a:pt x="598675" y="2895704"/>
                  <a:pt x="581239" y="2889069"/>
                  <a:pt x="563649" y="2882897"/>
                </a:cubicBezTo>
                <a:cubicBezTo>
                  <a:pt x="545906" y="2887988"/>
                  <a:pt x="522760" y="2887525"/>
                  <a:pt x="494062" y="2881509"/>
                </a:cubicBezTo>
                <a:cubicBezTo>
                  <a:pt x="493443" y="2879348"/>
                  <a:pt x="491901" y="2876725"/>
                  <a:pt x="489432" y="2873793"/>
                </a:cubicBezTo>
                <a:cubicBezTo>
                  <a:pt x="486963" y="2870861"/>
                  <a:pt x="482489" y="2868394"/>
                  <a:pt x="476008" y="2866541"/>
                </a:cubicBezTo>
                <a:cubicBezTo>
                  <a:pt x="469374" y="2865152"/>
                  <a:pt x="463202" y="2864844"/>
                  <a:pt x="457492" y="2865769"/>
                </a:cubicBezTo>
                <a:close/>
                <a:moveTo>
                  <a:pt x="1166643" y="2865462"/>
                </a:moveTo>
                <a:cubicBezTo>
                  <a:pt x="1155534" y="2872559"/>
                  <a:pt x="1144580" y="2879811"/>
                  <a:pt x="1133161" y="2886754"/>
                </a:cubicBezTo>
                <a:cubicBezTo>
                  <a:pt x="1141956" y="2887217"/>
                  <a:pt x="1149979" y="2885212"/>
                  <a:pt x="1158003" y="2881355"/>
                </a:cubicBezTo>
                <a:cubicBezTo>
                  <a:pt x="1166026" y="2877496"/>
                  <a:pt x="1173125" y="2873331"/>
                  <a:pt x="1179450" y="2869011"/>
                </a:cubicBezTo>
                <a:close/>
                <a:moveTo>
                  <a:pt x="2432500" y="2858826"/>
                </a:moveTo>
                <a:cubicBezTo>
                  <a:pt x="2426174" y="2867930"/>
                  <a:pt x="2420927" y="2876879"/>
                  <a:pt x="2416763" y="2885829"/>
                </a:cubicBezTo>
                <a:cubicBezTo>
                  <a:pt x="2412442" y="2894624"/>
                  <a:pt x="2408122" y="2903574"/>
                  <a:pt x="2403492" y="2912522"/>
                </a:cubicBezTo>
                <a:lnTo>
                  <a:pt x="2418614" y="2902493"/>
                </a:lnTo>
                <a:cubicBezTo>
                  <a:pt x="2421854" y="2885983"/>
                  <a:pt x="2426482" y="2871480"/>
                  <a:pt x="2432500" y="2858826"/>
                </a:cubicBezTo>
                <a:close/>
                <a:moveTo>
                  <a:pt x="1288363" y="2825380"/>
                </a:moveTo>
                <a:lnTo>
                  <a:pt x="1255982" y="2837842"/>
                </a:lnTo>
                <a:cubicBezTo>
                  <a:pt x="1241787" y="2842626"/>
                  <a:pt x="1231448" y="2843243"/>
                  <a:pt x="1224969" y="2839540"/>
                </a:cubicBezTo>
                <a:cubicBezTo>
                  <a:pt x="1222037" y="2841699"/>
                  <a:pt x="1217099" y="2846329"/>
                  <a:pt x="1210156" y="2853581"/>
                </a:cubicBezTo>
                <a:cubicBezTo>
                  <a:pt x="1203367" y="2860832"/>
                  <a:pt x="1200127" y="2865462"/>
                  <a:pt x="1200589" y="2867313"/>
                </a:cubicBezTo>
                <a:cubicBezTo>
                  <a:pt x="1202286" y="2868084"/>
                  <a:pt x="1204601" y="2867777"/>
                  <a:pt x="1207841" y="2866079"/>
                </a:cubicBezTo>
                <a:cubicBezTo>
                  <a:pt x="1211081" y="2864381"/>
                  <a:pt x="1213705" y="2862839"/>
                  <a:pt x="1216019" y="2861295"/>
                </a:cubicBezTo>
                <a:cubicBezTo>
                  <a:pt x="1230060" y="2858826"/>
                  <a:pt x="1246878" y="2854660"/>
                  <a:pt x="1266320" y="2848488"/>
                </a:cubicBezTo>
                <a:lnTo>
                  <a:pt x="1305495" y="2831829"/>
                </a:lnTo>
                <a:close/>
                <a:moveTo>
                  <a:pt x="1503939" y="2809607"/>
                </a:moveTo>
                <a:lnTo>
                  <a:pt x="1502612" y="2809986"/>
                </a:lnTo>
                <a:lnTo>
                  <a:pt x="1500853" y="2811149"/>
                </a:lnTo>
                <a:lnTo>
                  <a:pt x="1504403" y="2809764"/>
                </a:lnTo>
                <a:close/>
                <a:moveTo>
                  <a:pt x="2473390" y="2760539"/>
                </a:moveTo>
                <a:lnTo>
                  <a:pt x="2464594" y="2765321"/>
                </a:lnTo>
                <a:lnTo>
                  <a:pt x="2471383" y="2764396"/>
                </a:lnTo>
                <a:close/>
                <a:moveTo>
                  <a:pt x="1586333" y="2740635"/>
                </a:moveTo>
                <a:cubicBezTo>
                  <a:pt x="1586025" y="2742950"/>
                  <a:pt x="1585869" y="2744648"/>
                  <a:pt x="1585869" y="2745727"/>
                </a:cubicBezTo>
                <a:cubicBezTo>
                  <a:pt x="1585869" y="2746961"/>
                  <a:pt x="1584790" y="2747271"/>
                  <a:pt x="1582476" y="2746961"/>
                </a:cubicBezTo>
                <a:cubicBezTo>
                  <a:pt x="1579080" y="2748505"/>
                  <a:pt x="1574915" y="2748659"/>
                  <a:pt x="1569669" y="2747424"/>
                </a:cubicBezTo>
                <a:lnTo>
                  <a:pt x="1556709" y="2742197"/>
                </a:lnTo>
                <a:lnTo>
                  <a:pt x="1533100" y="2751435"/>
                </a:lnTo>
                <a:cubicBezTo>
                  <a:pt x="1515665" y="2754521"/>
                  <a:pt x="1498538" y="2761157"/>
                  <a:pt x="1482800" y="2771032"/>
                </a:cubicBezTo>
                <a:lnTo>
                  <a:pt x="1473900" y="2772873"/>
                </a:lnTo>
                <a:lnTo>
                  <a:pt x="1479559" y="2777513"/>
                </a:lnTo>
                <a:lnTo>
                  <a:pt x="1512991" y="2774824"/>
                </a:lnTo>
                <a:lnTo>
                  <a:pt x="1530168" y="2765631"/>
                </a:lnTo>
                <a:cubicBezTo>
                  <a:pt x="1541124" y="2761774"/>
                  <a:pt x="1552850" y="2757453"/>
                  <a:pt x="1565504" y="2752978"/>
                </a:cubicBezTo>
                <a:lnTo>
                  <a:pt x="1572353" y="2751175"/>
                </a:lnTo>
                <a:lnTo>
                  <a:pt x="1582476" y="2747117"/>
                </a:lnTo>
                <a:lnTo>
                  <a:pt x="1599316" y="2743358"/>
                </a:lnTo>
                <a:lnTo>
                  <a:pt x="1598009" y="2742459"/>
                </a:lnTo>
                <a:close/>
                <a:moveTo>
                  <a:pt x="1673805" y="2733856"/>
                </a:moveTo>
                <a:lnTo>
                  <a:pt x="1670081" y="2734219"/>
                </a:lnTo>
                <a:lnTo>
                  <a:pt x="1650984" y="2739093"/>
                </a:lnTo>
                <a:cubicBezTo>
                  <a:pt x="1643731" y="2741253"/>
                  <a:pt x="1635400" y="2741716"/>
                  <a:pt x="1626759" y="2741870"/>
                </a:cubicBezTo>
                <a:cubicBezTo>
                  <a:pt x="1630770" y="2746961"/>
                  <a:pt x="1631851" y="2754060"/>
                  <a:pt x="1629999" y="2762854"/>
                </a:cubicBezTo>
                <a:lnTo>
                  <a:pt x="1662691" y="2751863"/>
                </a:lnTo>
                <a:lnTo>
                  <a:pt x="1663637" y="2751281"/>
                </a:lnTo>
                <a:lnTo>
                  <a:pt x="1677823" y="2738094"/>
                </a:lnTo>
                <a:close/>
                <a:moveTo>
                  <a:pt x="2442685" y="2726594"/>
                </a:moveTo>
                <a:lnTo>
                  <a:pt x="2427255" y="2770568"/>
                </a:lnTo>
                <a:cubicBezTo>
                  <a:pt x="2425094" y="2773191"/>
                  <a:pt x="2422625" y="2776277"/>
                  <a:pt x="2419849" y="2779980"/>
                </a:cubicBezTo>
                <a:cubicBezTo>
                  <a:pt x="2417226" y="2783683"/>
                  <a:pt x="2415528" y="2786769"/>
                  <a:pt x="2415065" y="2789084"/>
                </a:cubicBezTo>
                <a:cubicBezTo>
                  <a:pt x="2415065" y="2792941"/>
                  <a:pt x="2417380" y="2794331"/>
                  <a:pt x="2422008" y="2793404"/>
                </a:cubicBezTo>
                <a:cubicBezTo>
                  <a:pt x="2426792" y="2792479"/>
                  <a:pt x="2430958" y="2791553"/>
                  <a:pt x="2434815" y="2790626"/>
                </a:cubicBezTo>
                <a:cubicBezTo>
                  <a:pt x="2438982" y="2781524"/>
                  <a:pt x="2442993" y="2772574"/>
                  <a:pt x="2446851" y="2763625"/>
                </a:cubicBezTo>
                <a:cubicBezTo>
                  <a:pt x="2450708" y="2754675"/>
                  <a:pt x="2455492" y="2745571"/>
                  <a:pt x="2461508" y="2736313"/>
                </a:cubicBezTo>
                <a:cubicBezTo>
                  <a:pt x="2454719" y="2737394"/>
                  <a:pt x="2448393" y="2734154"/>
                  <a:pt x="2442685" y="2726594"/>
                </a:cubicBezTo>
                <a:close/>
                <a:moveTo>
                  <a:pt x="2556555" y="2623523"/>
                </a:moveTo>
                <a:lnTo>
                  <a:pt x="2570365" y="2628472"/>
                </a:lnTo>
                <a:lnTo>
                  <a:pt x="2571156" y="2627750"/>
                </a:lnTo>
                <a:close/>
                <a:moveTo>
                  <a:pt x="2555630" y="2586646"/>
                </a:moveTo>
                <a:lnTo>
                  <a:pt x="2556711" y="2590812"/>
                </a:lnTo>
                <a:lnTo>
                  <a:pt x="2561339" y="2590349"/>
                </a:lnTo>
                <a:cubicBezTo>
                  <a:pt x="2559641" y="2589114"/>
                  <a:pt x="2557636" y="2587880"/>
                  <a:pt x="2555630" y="2586646"/>
                </a:cubicBezTo>
                <a:close/>
                <a:moveTo>
                  <a:pt x="2531251" y="2544367"/>
                </a:moveTo>
                <a:cubicBezTo>
                  <a:pt x="2526623" y="2544523"/>
                  <a:pt x="2521685" y="2545294"/>
                  <a:pt x="2517211" y="2546065"/>
                </a:cubicBezTo>
                <a:cubicBezTo>
                  <a:pt x="2511964" y="2555632"/>
                  <a:pt x="2509495" y="2562575"/>
                  <a:pt x="2509341" y="2568593"/>
                </a:cubicBezTo>
                <a:cubicBezTo>
                  <a:pt x="2509649" y="2574148"/>
                  <a:pt x="2511347" y="2577080"/>
                  <a:pt x="2516594" y="2577542"/>
                </a:cubicBezTo>
                <a:cubicBezTo>
                  <a:pt x="2513662" y="2579703"/>
                  <a:pt x="2511039" y="2581708"/>
                  <a:pt x="2509032" y="2583252"/>
                </a:cubicBezTo>
                <a:cubicBezTo>
                  <a:pt x="2507026" y="2584794"/>
                  <a:pt x="2506719" y="2585565"/>
                  <a:pt x="2508107" y="2585719"/>
                </a:cubicBezTo>
                <a:cubicBezTo>
                  <a:pt x="2511039" y="2585565"/>
                  <a:pt x="2513198" y="2585719"/>
                  <a:pt x="2514742" y="2586182"/>
                </a:cubicBezTo>
                <a:cubicBezTo>
                  <a:pt x="2516130" y="2586646"/>
                  <a:pt x="2514125" y="2588497"/>
                  <a:pt x="2508415" y="2591737"/>
                </a:cubicBezTo>
                <a:cubicBezTo>
                  <a:pt x="2512427" y="2600378"/>
                  <a:pt x="2513352" y="2610253"/>
                  <a:pt x="2513044" y="2620437"/>
                </a:cubicBezTo>
                <a:cubicBezTo>
                  <a:pt x="2502860" y="2621825"/>
                  <a:pt x="2499003" y="2622752"/>
                  <a:pt x="2500700" y="2624294"/>
                </a:cubicBezTo>
                <a:cubicBezTo>
                  <a:pt x="2503169" y="2625682"/>
                  <a:pt x="2504094" y="2626917"/>
                  <a:pt x="2503631" y="2627534"/>
                </a:cubicBezTo>
                <a:cubicBezTo>
                  <a:pt x="2503015" y="2628151"/>
                  <a:pt x="2499774" y="2628615"/>
                  <a:pt x="2493911" y="2628461"/>
                </a:cubicBezTo>
                <a:cubicBezTo>
                  <a:pt x="2492523" y="2630929"/>
                  <a:pt x="2491133" y="2633398"/>
                  <a:pt x="2489591" y="2635713"/>
                </a:cubicBezTo>
                <a:cubicBezTo>
                  <a:pt x="2490980" y="2637563"/>
                  <a:pt x="2493294" y="2638643"/>
                  <a:pt x="2494375" y="2643890"/>
                </a:cubicBezTo>
                <a:cubicBezTo>
                  <a:pt x="2494529" y="2645125"/>
                  <a:pt x="2494837" y="2646359"/>
                  <a:pt x="2495146" y="2647594"/>
                </a:cubicBezTo>
                <a:cubicBezTo>
                  <a:pt x="2494837" y="2650216"/>
                  <a:pt x="2493448" y="2655308"/>
                  <a:pt x="2492677" y="2659165"/>
                </a:cubicBezTo>
                <a:cubicBezTo>
                  <a:pt x="2490825" y="2667651"/>
                  <a:pt x="2488665" y="2676448"/>
                  <a:pt x="2486196" y="2685550"/>
                </a:cubicBezTo>
                <a:cubicBezTo>
                  <a:pt x="2481568" y="2695579"/>
                  <a:pt x="2478636" y="2703295"/>
                  <a:pt x="2477711" y="2708386"/>
                </a:cubicBezTo>
                <a:lnTo>
                  <a:pt x="2488820" y="2693883"/>
                </a:lnTo>
                <a:cubicBezTo>
                  <a:pt x="2487123" y="2692185"/>
                  <a:pt x="2485888" y="2691105"/>
                  <a:pt x="2484961" y="2690334"/>
                </a:cubicBezTo>
                <a:cubicBezTo>
                  <a:pt x="2484037" y="2689562"/>
                  <a:pt x="2484500" y="2688173"/>
                  <a:pt x="2486196" y="2685859"/>
                </a:cubicBezTo>
                <a:cubicBezTo>
                  <a:pt x="2487123" y="2681383"/>
                  <a:pt x="2489745" y="2676755"/>
                  <a:pt x="2494066" y="2671664"/>
                </a:cubicBezTo>
                <a:lnTo>
                  <a:pt x="2511964" y="2655617"/>
                </a:lnTo>
                <a:lnTo>
                  <a:pt x="2517982" y="2663023"/>
                </a:lnTo>
                <a:cubicBezTo>
                  <a:pt x="2518599" y="2661326"/>
                  <a:pt x="2519216" y="2659628"/>
                  <a:pt x="2519834" y="2658086"/>
                </a:cubicBezTo>
                <a:cubicBezTo>
                  <a:pt x="2519987" y="2657469"/>
                  <a:pt x="2520141" y="2656851"/>
                  <a:pt x="2520297" y="2656388"/>
                </a:cubicBezTo>
                <a:cubicBezTo>
                  <a:pt x="2520451" y="2655463"/>
                  <a:pt x="2520758" y="2654537"/>
                  <a:pt x="2520914" y="2653765"/>
                </a:cubicBezTo>
                <a:cubicBezTo>
                  <a:pt x="2521222" y="2652222"/>
                  <a:pt x="2521376" y="2650987"/>
                  <a:pt x="2521222" y="2650216"/>
                </a:cubicBezTo>
                <a:cubicBezTo>
                  <a:pt x="2525234" y="2647130"/>
                  <a:pt x="2529245" y="2643737"/>
                  <a:pt x="2533258" y="2640033"/>
                </a:cubicBezTo>
                <a:cubicBezTo>
                  <a:pt x="2537269" y="2636175"/>
                  <a:pt x="2537886" y="2631391"/>
                  <a:pt x="2534337" y="2626917"/>
                </a:cubicBezTo>
                <a:cubicBezTo>
                  <a:pt x="2535571" y="2623060"/>
                  <a:pt x="2536498" y="2619049"/>
                  <a:pt x="2537423" y="2615190"/>
                </a:cubicBezTo>
                <a:cubicBezTo>
                  <a:pt x="2540972" y="2613031"/>
                  <a:pt x="2542206" y="2610870"/>
                  <a:pt x="2541126" y="2609018"/>
                </a:cubicBezTo>
                <a:cubicBezTo>
                  <a:pt x="2540201" y="2607167"/>
                  <a:pt x="2538503" y="2605625"/>
                  <a:pt x="2536344" y="2604390"/>
                </a:cubicBezTo>
                <a:cubicBezTo>
                  <a:pt x="2532331" y="2600070"/>
                  <a:pt x="2532640" y="2594977"/>
                  <a:pt x="2536961" y="2586800"/>
                </a:cubicBezTo>
                <a:cubicBezTo>
                  <a:pt x="2541281" y="2578468"/>
                  <a:pt x="2539892" y="2571987"/>
                  <a:pt x="2533412" y="2569672"/>
                </a:cubicBezTo>
                <a:cubicBezTo>
                  <a:pt x="2535417" y="2566432"/>
                  <a:pt x="2537423" y="2563346"/>
                  <a:pt x="2539274" y="2559953"/>
                </a:cubicBezTo>
                <a:cubicBezTo>
                  <a:pt x="2537115" y="2558255"/>
                  <a:pt x="2535726" y="2555786"/>
                  <a:pt x="2534800" y="2552854"/>
                </a:cubicBezTo>
                <a:cubicBezTo>
                  <a:pt x="2533875" y="2549922"/>
                  <a:pt x="2532949" y="2546838"/>
                  <a:pt x="2531251" y="2544367"/>
                </a:cubicBezTo>
                <a:close/>
                <a:moveTo>
                  <a:pt x="2141263" y="2531385"/>
                </a:moveTo>
                <a:lnTo>
                  <a:pt x="2136351" y="2531552"/>
                </a:lnTo>
                <a:lnTo>
                  <a:pt x="2133780" y="2533413"/>
                </a:lnTo>
                <a:close/>
                <a:moveTo>
                  <a:pt x="2388835" y="2530018"/>
                </a:moveTo>
                <a:cubicBezTo>
                  <a:pt x="2384823" y="2532642"/>
                  <a:pt x="2381737" y="2532950"/>
                  <a:pt x="2379577" y="2530945"/>
                </a:cubicBezTo>
                <a:lnTo>
                  <a:pt x="2347791" y="2542671"/>
                </a:lnTo>
                <a:lnTo>
                  <a:pt x="2338843" y="2550695"/>
                </a:lnTo>
                <a:cubicBezTo>
                  <a:pt x="2346711" y="2550695"/>
                  <a:pt x="2354734" y="2550078"/>
                  <a:pt x="2362913" y="2548997"/>
                </a:cubicBezTo>
                <a:cubicBezTo>
                  <a:pt x="2371091" y="2547917"/>
                  <a:pt x="2378187" y="2545911"/>
                  <a:pt x="2383898" y="2543288"/>
                </a:cubicBezTo>
                <a:cubicBezTo>
                  <a:pt x="2391148" y="2539739"/>
                  <a:pt x="2392846" y="2535265"/>
                  <a:pt x="2388835" y="2530018"/>
                </a:cubicBezTo>
                <a:close/>
                <a:moveTo>
                  <a:pt x="2317549" y="2505640"/>
                </a:moveTo>
                <a:cubicBezTo>
                  <a:pt x="2308137" y="2508726"/>
                  <a:pt x="2298570" y="2512891"/>
                  <a:pt x="2289004" y="2516595"/>
                </a:cubicBezTo>
                <a:cubicBezTo>
                  <a:pt x="2279746" y="2515823"/>
                  <a:pt x="2269408" y="2515978"/>
                  <a:pt x="2257991" y="2516749"/>
                </a:cubicBezTo>
                <a:cubicBezTo>
                  <a:pt x="2246572" y="2517674"/>
                  <a:pt x="2235771" y="2518755"/>
                  <a:pt x="2225742" y="2520298"/>
                </a:cubicBezTo>
                <a:lnTo>
                  <a:pt x="2207359" y="2525343"/>
                </a:lnTo>
                <a:lnTo>
                  <a:pt x="2209541" y="2528939"/>
                </a:lnTo>
                <a:lnTo>
                  <a:pt x="2188485" y="2546209"/>
                </a:lnTo>
                <a:lnTo>
                  <a:pt x="2208152" y="2539739"/>
                </a:lnTo>
                <a:cubicBezTo>
                  <a:pt x="2237006" y="2530635"/>
                  <a:pt x="2256447" y="2528476"/>
                  <a:pt x="2266630" y="2528938"/>
                </a:cubicBezTo>
                <a:lnTo>
                  <a:pt x="2266786" y="2547455"/>
                </a:lnTo>
                <a:cubicBezTo>
                  <a:pt x="2275426" y="2544523"/>
                  <a:pt x="2284530" y="2541900"/>
                  <a:pt x="2294250" y="2539276"/>
                </a:cubicBezTo>
                <a:cubicBezTo>
                  <a:pt x="2303971" y="2536807"/>
                  <a:pt x="2313229" y="2535573"/>
                  <a:pt x="2322179" y="2536807"/>
                </a:cubicBezTo>
                <a:lnTo>
                  <a:pt x="2315080" y="2521533"/>
                </a:lnTo>
                <a:close/>
                <a:moveTo>
                  <a:pt x="2381583" y="2500856"/>
                </a:moveTo>
                <a:lnTo>
                  <a:pt x="2366461" y="2508109"/>
                </a:lnTo>
                <a:cubicBezTo>
                  <a:pt x="2369702" y="2508570"/>
                  <a:pt x="2373096" y="2508570"/>
                  <a:pt x="2376953" y="2508109"/>
                </a:cubicBezTo>
                <a:cubicBezTo>
                  <a:pt x="2380656" y="2507645"/>
                  <a:pt x="2383588" y="2507028"/>
                  <a:pt x="2385749" y="2506103"/>
                </a:cubicBezTo>
                <a:close/>
                <a:moveTo>
                  <a:pt x="3757581" y="2493293"/>
                </a:moveTo>
                <a:cubicBezTo>
                  <a:pt x="3754959" y="2493602"/>
                  <a:pt x="3753107" y="2494837"/>
                  <a:pt x="3751873" y="2496996"/>
                </a:cubicBezTo>
                <a:lnTo>
                  <a:pt x="3745393" y="2508079"/>
                </a:lnTo>
                <a:lnTo>
                  <a:pt x="3751923" y="2528725"/>
                </a:lnTo>
                <a:lnTo>
                  <a:pt x="3759741" y="2513506"/>
                </a:lnTo>
                <a:cubicBezTo>
                  <a:pt x="3761902" y="2506408"/>
                  <a:pt x="3762519" y="2501470"/>
                  <a:pt x="3761902" y="2498694"/>
                </a:cubicBezTo>
                <a:cubicBezTo>
                  <a:pt x="3761592" y="2494837"/>
                  <a:pt x="3760204" y="2492985"/>
                  <a:pt x="3757581" y="2493293"/>
                </a:cubicBezTo>
                <a:close/>
                <a:moveTo>
                  <a:pt x="2466138" y="2485119"/>
                </a:moveTo>
                <a:cubicBezTo>
                  <a:pt x="2465211" y="2485890"/>
                  <a:pt x="2464750" y="2487432"/>
                  <a:pt x="2464594" y="2489593"/>
                </a:cubicBezTo>
                <a:cubicBezTo>
                  <a:pt x="2464440" y="2491752"/>
                  <a:pt x="2464440" y="2493604"/>
                  <a:pt x="2464440" y="2495301"/>
                </a:cubicBezTo>
                <a:lnTo>
                  <a:pt x="2471539" y="2496073"/>
                </a:lnTo>
                <a:cubicBezTo>
                  <a:pt x="2471693" y="2494221"/>
                  <a:pt x="2471383" y="2491598"/>
                  <a:pt x="2470458" y="2488512"/>
                </a:cubicBezTo>
                <a:cubicBezTo>
                  <a:pt x="2469532" y="2485426"/>
                  <a:pt x="2467989" y="2484346"/>
                  <a:pt x="2466138" y="2485119"/>
                </a:cubicBezTo>
                <a:close/>
                <a:moveTo>
                  <a:pt x="512577" y="2469379"/>
                </a:moveTo>
                <a:lnTo>
                  <a:pt x="511589" y="2472271"/>
                </a:lnTo>
                <a:lnTo>
                  <a:pt x="518130" y="2478330"/>
                </a:lnTo>
                <a:lnTo>
                  <a:pt x="537663" y="2498217"/>
                </a:lnTo>
                <a:lnTo>
                  <a:pt x="538344" y="2498234"/>
                </a:lnTo>
                <a:cubicBezTo>
                  <a:pt x="532481" y="2490827"/>
                  <a:pt x="527698" y="2482031"/>
                  <a:pt x="522452" y="2474163"/>
                </a:cubicBezTo>
                <a:cubicBezTo>
                  <a:pt x="519057" y="2472773"/>
                  <a:pt x="515817" y="2471077"/>
                  <a:pt x="512577" y="2469379"/>
                </a:cubicBezTo>
                <a:close/>
                <a:moveTo>
                  <a:pt x="3914655" y="2343162"/>
                </a:moveTo>
                <a:lnTo>
                  <a:pt x="3889197" y="2347173"/>
                </a:lnTo>
                <a:lnTo>
                  <a:pt x="3885803" y="2347173"/>
                </a:lnTo>
                <a:cubicBezTo>
                  <a:pt x="3882562" y="2361060"/>
                  <a:pt x="3879631" y="2375563"/>
                  <a:pt x="3875928" y="2389297"/>
                </a:cubicBezTo>
                <a:cubicBezTo>
                  <a:pt x="3862040" y="2398399"/>
                  <a:pt x="3848772" y="2407657"/>
                  <a:pt x="3834884" y="2416144"/>
                </a:cubicBezTo>
                <a:lnTo>
                  <a:pt x="3812202" y="2447621"/>
                </a:lnTo>
                <a:lnTo>
                  <a:pt x="3824238" y="2453022"/>
                </a:lnTo>
                <a:cubicBezTo>
                  <a:pt x="3841983" y="2440524"/>
                  <a:pt x="3860189" y="2428334"/>
                  <a:pt x="3877470" y="2414756"/>
                </a:cubicBezTo>
                <a:cubicBezTo>
                  <a:pt x="3892746" y="2401949"/>
                  <a:pt x="3901694" y="2387907"/>
                  <a:pt x="3903702" y="2372941"/>
                </a:cubicBezTo>
                <a:cubicBezTo>
                  <a:pt x="3905861" y="2358128"/>
                  <a:pt x="3909564" y="2348253"/>
                  <a:pt x="3914655" y="2343162"/>
                </a:cubicBezTo>
                <a:close/>
                <a:moveTo>
                  <a:pt x="67583" y="2230218"/>
                </a:moveTo>
                <a:cubicBezTo>
                  <a:pt x="71748" y="2246882"/>
                  <a:pt x="73446" y="2264626"/>
                  <a:pt x="75607" y="2283915"/>
                </a:cubicBezTo>
                <a:cubicBezTo>
                  <a:pt x="77303" y="2303046"/>
                  <a:pt x="74990" y="2317859"/>
                  <a:pt x="68972" y="2328506"/>
                </a:cubicBezTo>
                <a:cubicBezTo>
                  <a:pt x="74990" y="2342856"/>
                  <a:pt x="79618" y="2357514"/>
                  <a:pt x="84246" y="2372635"/>
                </a:cubicBezTo>
                <a:cubicBezTo>
                  <a:pt x="88568" y="2387757"/>
                  <a:pt x="94276" y="2402415"/>
                  <a:pt x="101990" y="2415992"/>
                </a:cubicBezTo>
                <a:cubicBezTo>
                  <a:pt x="107237" y="2403032"/>
                  <a:pt x="105849" y="2387757"/>
                  <a:pt x="97980" y="2369395"/>
                </a:cubicBezTo>
                <a:cubicBezTo>
                  <a:pt x="89647" y="2350879"/>
                  <a:pt x="83167" y="2334061"/>
                  <a:pt x="75607" y="2319095"/>
                </a:cubicBezTo>
                <a:cubicBezTo>
                  <a:pt x="79154" y="2314157"/>
                  <a:pt x="82550" y="2307676"/>
                  <a:pt x="85482" y="2299806"/>
                </a:cubicBezTo>
                <a:cubicBezTo>
                  <a:pt x="88412" y="2291937"/>
                  <a:pt x="90110" y="2283605"/>
                  <a:pt x="90573" y="2274965"/>
                </a:cubicBezTo>
                <a:cubicBezTo>
                  <a:pt x="82396" y="2260306"/>
                  <a:pt x="75297" y="2245493"/>
                  <a:pt x="67583" y="2230218"/>
                </a:cubicBezTo>
                <a:close/>
                <a:moveTo>
                  <a:pt x="200433" y="2192415"/>
                </a:moveTo>
                <a:cubicBezTo>
                  <a:pt x="197810" y="2216485"/>
                  <a:pt x="197655" y="2241019"/>
                  <a:pt x="200279" y="2265553"/>
                </a:cubicBezTo>
                <a:cubicBezTo>
                  <a:pt x="202748" y="2289931"/>
                  <a:pt x="206913" y="2314465"/>
                  <a:pt x="212931" y="2338689"/>
                </a:cubicBezTo>
                <a:cubicBezTo>
                  <a:pt x="214936" y="2341931"/>
                  <a:pt x="218795" y="2347176"/>
                  <a:pt x="224350" y="2354428"/>
                </a:cubicBezTo>
                <a:cubicBezTo>
                  <a:pt x="230058" y="2361525"/>
                  <a:pt x="234069" y="2364611"/>
                  <a:pt x="235767" y="2364148"/>
                </a:cubicBezTo>
                <a:cubicBezTo>
                  <a:pt x="237464" y="2360600"/>
                  <a:pt x="236384" y="2355970"/>
                  <a:pt x="233761" y="2349954"/>
                </a:cubicBezTo>
                <a:cubicBezTo>
                  <a:pt x="230983" y="2343627"/>
                  <a:pt x="228670" y="2339152"/>
                  <a:pt x="226972" y="2336376"/>
                </a:cubicBezTo>
                <a:cubicBezTo>
                  <a:pt x="220337" y="2324957"/>
                  <a:pt x="216788" y="2312767"/>
                  <a:pt x="215553" y="2300423"/>
                </a:cubicBezTo>
                <a:cubicBezTo>
                  <a:pt x="214011" y="2288079"/>
                  <a:pt x="215246" y="2276662"/>
                  <a:pt x="218178" y="2266632"/>
                </a:cubicBezTo>
                <a:cubicBezTo>
                  <a:pt x="213240" y="2254751"/>
                  <a:pt x="210154" y="2242407"/>
                  <a:pt x="208457" y="2229756"/>
                </a:cubicBezTo>
                <a:cubicBezTo>
                  <a:pt x="206296" y="2217103"/>
                  <a:pt x="204136" y="2204605"/>
                  <a:pt x="200433" y="2192415"/>
                </a:cubicBezTo>
                <a:close/>
                <a:moveTo>
                  <a:pt x="3677964" y="2165411"/>
                </a:moveTo>
                <a:cubicBezTo>
                  <a:pt x="3667162" y="2166799"/>
                  <a:pt x="3658522" y="2175749"/>
                  <a:pt x="3649419" y="2191950"/>
                </a:cubicBezTo>
                <a:lnTo>
                  <a:pt x="3620841" y="2214454"/>
                </a:lnTo>
                <a:lnTo>
                  <a:pt x="3630724" y="2237233"/>
                </a:lnTo>
                <a:lnTo>
                  <a:pt x="3640315" y="2231450"/>
                </a:lnTo>
                <a:cubicBezTo>
                  <a:pt x="3648185" y="2222192"/>
                  <a:pt x="3655128" y="2212935"/>
                  <a:pt x="3661608" y="2204140"/>
                </a:cubicBezTo>
                <a:cubicBezTo>
                  <a:pt x="3668243" y="2195344"/>
                  <a:pt x="3674415" y="2186086"/>
                  <a:pt x="3679352" y="2176057"/>
                </a:cubicBezTo>
                <a:close/>
                <a:moveTo>
                  <a:pt x="72521" y="2146435"/>
                </a:moveTo>
                <a:cubicBezTo>
                  <a:pt x="69897" y="2149212"/>
                  <a:pt x="68816" y="2152761"/>
                  <a:pt x="69125" y="2157235"/>
                </a:cubicBezTo>
                <a:cubicBezTo>
                  <a:pt x="69589" y="2161711"/>
                  <a:pt x="70206" y="2165414"/>
                  <a:pt x="71131" y="2168498"/>
                </a:cubicBezTo>
                <a:lnTo>
                  <a:pt x="83784" y="2163870"/>
                </a:lnTo>
                <a:cubicBezTo>
                  <a:pt x="82858" y="2160631"/>
                  <a:pt x="81161" y="2156618"/>
                  <a:pt x="78693" y="2152144"/>
                </a:cubicBezTo>
                <a:cubicBezTo>
                  <a:pt x="76222" y="2147670"/>
                  <a:pt x="74217" y="2145664"/>
                  <a:pt x="72521" y="2146435"/>
                </a:cubicBezTo>
                <a:close/>
                <a:moveTo>
                  <a:pt x="3592349" y="2134299"/>
                </a:moveTo>
                <a:lnTo>
                  <a:pt x="3584431" y="2148794"/>
                </a:lnTo>
                <a:lnTo>
                  <a:pt x="3586220" y="2151710"/>
                </a:lnTo>
                <a:lnTo>
                  <a:pt x="3590169" y="2147820"/>
                </a:lnTo>
                <a:close/>
                <a:moveTo>
                  <a:pt x="198896" y="2099292"/>
                </a:moveTo>
                <a:lnTo>
                  <a:pt x="196576" y="2100300"/>
                </a:lnTo>
                <a:cubicBezTo>
                  <a:pt x="192100" y="2112644"/>
                  <a:pt x="188706" y="2125141"/>
                  <a:pt x="184694" y="2137948"/>
                </a:cubicBezTo>
                <a:cubicBezTo>
                  <a:pt x="189170" y="2135326"/>
                  <a:pt x="193181" y="2136868"/>
                  <a:pt x="196576" y="2142269"/>
                </a:cubicBezTo>
                <a:cubicBezTo>
                  <a:pt x="200124" y="2147823"/>
                  <a:pt x="202748" y="2153224"/>
                  <a:pt x="204290" y="2158779"/>
                </a:cubicBezTo>
                <a:cubicBezTo>
                  <a:pt x="203519" y="2167420"/>
                  <a:pt x="202131" y="2176214"/>
                  <a:pt x="201358" y="2185163"/>
                </a:cubicBezTo>
                <a:cubicBezTo>
                  <a:pt x="209382" y="2177758"/>
                  <a:pt x="214474" y="2167420"/>
                  <a:pt x="215709" y="2154149"/>
                </a:cubicBezTo>
                <a:lnTo>
                  <a:pt x="213600" y="2125250"/>
                </a:lnTo>
                <a:close/>
                <a:moveTo>
                  <a:pt x="1059254" y="2022224"/>
                </a:moveTo>
                <a:lnTo>
                  <a:pt x="1050921" y="2029014"/>
                </a:lnTo>
                <a:lnTo>
                  <a:pt x="1051384" y="2035185"/>
                </a:lnTo>
                <a:cubicBezTo>
                  <a:pt x="1051538" y="2041357"/>
                  <a:pt x="1052465" y="2044907"/>
                  <a:pt x="1054007" y="2046141"/>
                </a:cubicBezTo>
                <a:cubicBezTo>
                  <a:pt x="1055397" y="2047375"/>
                  <a:pt x="1058944" y="2045678"/>
                  <a:pt x="1064499" y="2041203"/>
                </a:cubicBezTo>
                <a:lnTo>
                  <a:pt x="1077460" y="2023768"/>
                </a:lnTo>
                <a:cubicBezTo>
                  <a:pt x="1071288" y="2023305"/>
                  <a:pt x="1065116" y="2022842"/>
                  <a:pt x="1059254" y="2022224"/>
                </a:cubicBezTo>
                <a:close/>
                <a:moveTo>
                  <a:pt x="129764" y="1681228"/>
                </a:moveTo>
                <a:cubicBezTo>
                  <a:pt x="124982" y="1702983"/>
                  <a:pt x="117883" y="1724585"/>
                  <a:pt x="108162" y="1746033"/>
                </a:cubicBezTo>
                <a:cubicBezTo>
                  <a:pt x="98597" y="1767634"/>
                  <a:pt x="92425" y="1790007"/>
                  <a:pt x="89647" y="1812535"/>
                </a:cubicBezTo>
                <a:lnTo>
                  <a:pt x="79154" y="1778434"/>
                </a:lnTo>
                <a:cubicBezTo>
                  <a:pt x="81779" y="1762697"/>
                  <a:pt x="85019" y="1747421"/>
                  <a:pt x="87951" y="1731683"/>
                </a:cubicBezTo>
                <a:cubicBezTo>
                  <a:pt x="97053" y="1726900"/>
                  <a:pt x="102608" y="1718876"/>
                  <a:pt x="104615" y="1707304"/>
                </a:cubicBezTo>
                <a:cubicBezTo>
                  <a:pt x="106620" y="1695731"/>
                  <a:pt x="115261" y="1687090"/>
                  <a:pt x="129764" y="1681228"/>
                </a:cubicBezTo>
                <a:close/>
                <a:moveTo>
                  <a:pt x="1040247" y="1608705"/>
                </a:moveTo>
                <a:lnTo>
                  <a:pt x="1039259" y="1611597"/>
                </a:lnTo>
                <a:lnTo>
                  <a:pt x="1045801" y="1617656"/>
                </a:lnTo>
                <a:lnTo>
                  <a:pt x="1046980" y="1618856"/>
                </a:lnTo>
                <a:lnTo>
                  <a:pt x="1052006" y="1616343"/>
                </a:lnTo>
                <a:lnTo>
                  <a:pt x="1050122" y="1613489"/>
                </a:lnTo>
                <a:cubicBezTo>
                  <a:pt x="1046727" y="1612099"/>
                  <a:pt x="1043487" y="1610403"/>
                  <a:pt x="1040247" y="1608705"/>
                </a:cubicBezTo>
                <a:close/>
                <a:moveTo>
                  <a:pt x="745605" y="1409095"/>
                </a:moveTo>
                <a:lnTo>
                  <a:pt x="731549" y="1425683"/>
                </a:lnTo>
                <a:lnTo>
                  <a:pt x="735939" y="1451058"/>
                </a:lnTo>
                <a:lnTo>
                  <a:pt x="741092" y="1457960"/>
                </a:lnTo>
                <a:lnTo>
                  <a:pt x="746777" y="1450940"/>
                </a:lnTo>
                <a:lnTo>
                  <a:pt x="743223" y="1439749"/>
                </a:lnTo>
                <a:close/>
                <a:moveTo>
                  <a:pt x="299491" y="1408122"/>
                </a:moveTo>
                <a:cubicBezTo>
                  <a:pt x="297794" y="1411825"/>
                  <a:pt x="296098" y="1415992"/>
                  <a:pt x="294400" y="1420002"/>
                </a:cubicBezTo>
                <a:lnTo>
                  <a:pt x="308903" y="1434971"/>
                </a:lnTo>
                <a:cubicBezTo>
                  <a:pt x="308286" y="1440987"/>
                  <a:pt x="306590" y="1446542"/>
                  <a:pt x="303965" y="1451633"/>
                </a:cubicBezTo>
                <a:cubicBezTo>
                  <a:pt x="301343" y="1456726"/>
                  <a:pt x="297486" y="1460583"/>
                  <a:pt x="292394" y="1463361"/>
                </a:cubicBezTo>
                <a:cubicBezTo>
                  <a:pt x="290697" y="1477557"/>
                  <a:pt x="289308" y="1491289"/>
                  <a:pt x="288536" y="1505484"/>
                </a:cubicBezTo>
                <a:cubicBezTo>
                  <a:pt x="287919" y="1519833"/>
                  <a:pt x="289770" y="1533721"/>
                  <a:pt x="294090" y="1546682"/>
                </a:cubicBezTo>
                <a:cubicBezTo>
                  <a:pt x="303348" y="1527857"/>
                  <a:pt x="312606" y="1508878"/>
                  <a:pt x="322481" y="1491752"/>
                </a:cubicBezTo>
                <a:cubicBezTo>
                  <a:pt x="316773" y="1480025"/>
                  <a:pt x="314767" y="1465830"/>
                  <a:pt x="316773" y="1449937"/>
                </a:cubicBezTo>
                <a:cubicBezTo>
                  <a:pt x="318624" y="1450091"/>
                  <a:pt x="320785" y="1449628"/>
                  <a:pt x="323098" y="1448703"/>
                </a:cubicBezTo>
                <a:cubicBezTo>
                  <a:pt x="325413" y="1447776"/>
                  <a:pt x="326957" y="1445463"/>
                  <a:pt x="327574" y="1441760"/>
                </a:cubicBezTo>
                <a:cubicBezTo>
                  <a:pt x="327882" y="1437901"/>
                  <a:pt x="327111" y="1434198"/>
                  <a:pt x="325413" y="1430341"/>
                </a:cubicBezTo>
                <a:cubicBezTo>
                  <a:pt x="323716" y="1426484"/>
                  <a:pt x="322173" y="1422781"/>
                  <a:pt x="320939" y="1419077"/>
                </a:cubicBezTo>
                <a:close/>
                <a:moveTo>
                  <a:pt x="1504374" y="1181610"/>
                </a:moveTo>
                <a:lnTo>
                  <a:pt x="1498990" y="1182838"/>
                </a:lnTo>
                <a:lnTo>
                  <a:pt x="1502649" y="1184203"/>
                </a:lnTo>
                <a:close/>
                <a:moveTo>
                  <a:pt x="1586924" y="1161550"/>
                </a:moveTo>
                <a:lnTo>
                  <a:pt x="1578591" y="1168340"/>
                </a:lnTo>
                <a:lnTo>
                  <a:pt x="1579054" y="1174511"/>
                </a:lnTo>
                <a:cubicBezTo>
                  <a:pt x="1579208" y="1180683"/>
                  <a:pt x="1580135" y="1184233"/>
                  <a:pt x="1581677" y="1185467"/>
                </a:cubicBezTo>
                <a:cubicBezTo>
                  <a:pt x="1583067" y="1186701"/>
                  <a:pt x="1586614" y="1185004"/>
                  <a:pt x="1592169" y="1180529"/>
                </a:cubicBezTo>
                <a:lnTo>
                  <a:pt x="1605130" y="1163094"/>
                </a:lnTo>
                <a:cubicBezTo>
                  <a:pt x="1598958" y="1162631"/>
                  <a:pt x="1592786" y="1162168"/>
                  <a:pt x="1586924" y="1161550"/>
                </a:cubicBezTo>
                <a:close/>
                <a:moveTo>
                  <a:pt x="1655740" y="1158311"/>
                </a:moveTo>
                <a:lnTo>
                  <a:pt x="1643396" y="1161860"/>
                </a:lnTo>
                <a:cubicBezTo>
                  <a:pt x="1647253" y="1162785"/>
                  <a:pt x="1650494" y="1162323"/>
                  <a:pt x="1653271" y="1160472"/>
                </a:cubicBezTo>
                <a:close/>
                <a:moveTo>
                  <a:pt x="571518" y="1133782"/>
                </a:moveTo>
                <a:cubicBezTo>
                  <a:pt x="567969" y="1141342"/>
                  <a:pt x="562724" y="1147977"/>
                  <a:pt x="555935" y="1153993"/>
                </a:cubicBezTo>
                <a:cubicBezTo>
                  <a:pt x="548990" y="1160011"/>
                  <a:pt x="540966" y="1162017"/>
                  <a:pt x="531864" y="1159858"/>
                </a:cubicBezTo>
                <a:cubicBezTo>
                  <a:pt x="529395" y="1167110"/>
                  <a:pt x="526154" y="1173436"/>
                  <a:pt x="521526" y="1179452"/>
                </a:cubicBezTo>
                <a:cubicBezTo>
                  <a:pt x="517052" y="1185470"/>
                  <a:pt x="513502" y="1192105"/>
                  <a:pt x="511034" y="1199358"/>
                </a:cubicBezTo>
                <a:cubicBezTo>
                  <a:pt x="521372" y="1201363"/>
                  <a:pt x="528469" y="1197969"/>
                  <a:pt x="532326" y="1188712"/>
                </a:cubicBezTo>
                <a:cubicBezTo>
                  <a:pt x="536338" y="1179608"/>
                  <a:pt x="539115" y="1171121"/>
                  <a:pt x="540813" y="1162634"/>
                </a:cubicBezTo>
                <a:cubicBezTo>
                  <a:pt x="545442" y="1164022"/>
                  <a:pt x="550534" y="1164795"/>
                  <a:pt x="556088" y="1164795"/>
                </a:cubicBezTo>
                <a:cubicBezTo>
                  <a:pt x="561643" y="1164795"/>
                  <a:pt x="566271" y="1164022"/>
                  <a:pt x="570284" y="1162017"/>
                </a:cubicBezTo>
                <a:close/>
                <a:moveTo>
                  <a:pt x="1368465" y="916396"/>
                </a:moveTo>
                <a:lnTo>
                  <a:pt x="1359642" y="920540"/>
                </a:lnTo>
                <a:lnTo>
                  <a:pt x="1360574" y="926362"/>
                </a:lnTo>
                <a:close/>
                <a:moveTo>
                  <a:pt x="1462559" y="872705"/>
                </a:moveTo>
                <a:lnTo>
                  <a:pt x="1458856" y="873323"/>
                </a:lnTo>
                <a:cubicBezTo>
                  <a:pt x="1460246" y="876409"/>
                  <a:pt x="1464720" y="877026"/>
                  <a:pt x="1472281" y="875791"/>
                </a:cubicBezTo>
                <a:cubicBezTo>
                  <a:pt x="1472127" y="875020"/>
                  <a:pt x="1471355" y="874249"/>
                  <a:pt x="1469966" y="873323"/>
                </a:cubicBezTo>
                <a:cubicBezTo>
                  <a:pt x="1468577" y="872398"/>
                  <a:pt x="1466263" y="872244"/>
                  <a:pt x="1462559" y="872705"/>
                </a:cubicBezTo>
                <a:close/>
                <a:moveTo>
                  <a:pt x="1472127" y="858819"/>
                </a:moveTo>
                <a:cubicBezTo>
                  <a:pt x="1468114" y="859437"/>
                  <a:pt x="1465955" y="860825"/>
                  <a:pt x="1466109" y="862676"/>
                </a:cubicBezTo>
                <a:lnTo>
                  <a:pt x="1481384" y="862523"/>
                </a:lnTo>
                <a:cubicBezTo>
                  <a:pt x="1480921" y="861751"/>
                  <a:pt x="1479687" y="860979"/>
                  <a:pt x="1477835" y="860054"/>
                </a:cubicBezTo>
                <a:cubicBezTo>
                  <a:pt x="1475984" y="859127"/>
                  <a:pt x="1473978" y="858666"/>
                  <a:pt x="1472127" y="858819"/>
                </a:cubicBezTo>
                <a:close/>
                <a:moveTo>
                  <a:pt x="657434" y="820554"/>
                </a:moveTo>
                <a:cubicBezTo>
                  <a:pt x="652652" y="842309"/>
                  <a:pt x="645553" y="863911"/>
                  <a:pt x="635832" y="885359"/>
                </a:cubicBezTo>
                <a:cubicBezTo>
                  <a:pt x="626267" y="906960"/>
                  <a:pt x="620095" y="929333"/>
                  <a:pt x="617317" y="951861"/>
                </a:cubicBezTo>
                <a:lnTo>
                  <a:pt x="606824" y="917760"/>
                </a:lnTo>
                <a:cubicBezTo>
                  <a:pt x="609449" y="902023"/>
                  <a:pt x="612688" y="886747"/>
                  <a:pt x="615621" y="871009"/>
                </a:cubicBezTo>
                <a:cubicBezTo>
                  <a:pt x="624723" y="866226"/>
                  <a:pt x="630278" y="858202"/>
                  <a:pt x="632285" y="846629"/>
                </a:cubicBezTo>
                <a:cubicBezTo>
                  <a:pt x="634290" y="835057"/>
                  <a:pt x="642931" y="826416"/>
                  <a:pt x="657434" y="820554"/>
                </a:cubicBezTo>
                <a:close/>
                <a:moveTo>
                  <a:pt x="1197629" y="653758"/>
                </a:moveTo>
                <a:cubicBezTo>
                  <a:pt x="1195316" y="654376"/>
                  <a:pt x="1193926" y="657308"/>
                  <a:pt x="1193618" y="662555"/>
                </a:cubicBezTo>
                <a:lnTo>
                  <a:pt x="1198556" y="677367"/>
                </a:lnTo>
                <a:lnTo>
                  <a:pt x="1214911" y="664868"/>
                </a:lnTo>
                <a:lnTo>
                  <a:pt x="1215837" y="656844"/>
                </a:lnTo>
                <a:lnTo>
                  <a:pt x="1209819" y="655302"/>
                </a:lnTo>
                <a:cubicBezTo>
                  <a:pt x="1203957" y="653605"/>
                  <a:pt x="1199944" y="653141"/>
                  <a:pt x="1197629" y="653758"/>
                </a:cubicBezTo>
                <a:close/>
                <a:moveTo>
                  <a:pt x="827161" y="547448"/>
                </a:moveTo>
                <a:cubicBezTo>
                  <a:pt x="825464" y="551151"/>
                  <a:pt x="823767" y="555317"/>
                  <a:pt x="822070" y="559328"/>
                </a:cubicBezTo>
                <a:lnTo>
                  <a:pt x="836573" y="574296"/>
                </a:lnTo>
                <a:cubicBezTo>
                  <a:pt x="835956" y="580313"/>
                  <a:pt x="834260" y="585867"/>
                  <a:pt x="831636" y="590959"/>
                </a:cubicBezTo>
                <a:cubicBezTo>
                  <a:pt x="829013" y="596052"/>
                  <a:pt x="825156" y="599909"/>
                  <a:pt x="820064" y="602687"/>
                </a:cubicBezTo>
                <a:cubicBezTo>
                  <a:pt x="818367" y="616883"/>
                  <a:pt x="816978" y="630615"/>
                  <a:pt x="816206" y="644810"/>
                </a:cubicBezTo>
                <a:cubicBezTo>
                  <a:pt x="815589" y="659159"/>
                  <a:pt x="817440" y="673047"/>
                  <a:pt x="821760" y="686008"/>
                </a:cubicBezTo>
                <a:cubicBezTo>
                  <a:pt x="831018" y="667183"/>
                  <a:pt x="840276" y="648204"/>
                  <a:pt x="850151" y="631078"/>
                </a:cubicBezTo>
                <a:cubicBezTo>
                  <a:pt x="844443" y="619351"/>
                  <a:pt x="842437" y="605156"/>
                  <a:pt x="844443" y="589263"/>
                </a:cubicBezTo>
                <a:cubicBezTo>
                  <a:pt x="846294" y="589417"/>
                  <a:pt x="848455" y="588953"/>
                  <a:pt x="850768" y="588028"/>
                </a:cubicBezTo>
                <a:cubicBezTo>
                  <a:pt x="853083" y="587102"/>
                  <a:pt x="854627" y="584789"/>
                  <a:pt x="855244" y="581085"/>
                </a:cubicBezTo>
                <a:cubicBezTo>
                  <a:pt x="855552" y="577227"/>
                  <a:pt x="854781" y="573524"/>
                  <a:pt x="853083" y="569667"/>
                </a:cubicBezTo>
                <a:cubicBezTo>
                  <a:pt x="851386" y="565810"/>
                  <a:pt x="849843" y="562106"/>
                  <a:pt x="848609" y="558403"/>
                </a:cubicBezTo>
                <a:close/>
                <a:moveTo>
                  <a:pt x="1298695" y="509491"/>
                </a:moveTo>
                <a:cubicBezTo>
                  <a:pt x="1293294" y="517359"/>
                  <a:pt x="1285887" y="529240"/>
                  <a:pt x="1276322" y="544825"/>
                </a:cubicBezTo>
                <a:cubicBezTo>
                  <a:pt x="1266910" y="560409"/>
                  <a:pt x="1258731" y="570130"/>
                  <a:pt x="1251480" y="574141"/>
                </a:cubicBezTo>
                <a:lnTo>
                  <a:pt x="1268762" y="597286"/>
                </a:lnTo>
                <a:cubicBezTo>
                  <a:pt x="1285426" y="579388"/>
                  <a:pt x="1301781" y="559484"/>
                  <a:pt x="1317364" y="537265"/>
                </a:cubicBezTo>
                <a:cubicBezTo>
                  <a:pt x="1317210" y="530938"/>
                  <a:pt x="1315668" y="525229"/>
                  <a:pt x="1312427" y="520138"/>
                </a:cubicBezTo>
                <a:cubicBezTo>
                  <a:pt x="1309341" y="515046"/>
                  <a:pt x="1304713" y="511497"/>
                  <a:pt x="1298695" y="509491"/>
                </a:cubicBezTo>
                <a:close/>
                <a:moveTo>
                  <a:pt x="1348224" y="456258"/>
                </a:moveTo>
                <a:lnTo>
                  <a:pt x="1319679" y="478632"/>
                </a:lnTo>
                <a:lnTo>
                  <a:pt x="1333720" y="511343"/>
                </a:lnTo>
                <a:lnTo>
                  <a:pt x="1354859" y="480328"/>
                </a:lnTo>
                <a:cubicBezTo>
                  <a:pt x="1355322" y="480484"/>
                  <a:pt x="1357328" y="481101"/>
                  <a:pt x="1360877" y="481872"/>
                </a:cubicBezTo>
                <a:cubicBezTo>
                  <a:pt x="1364426" y="482643"/>
                  <a:pt x="1366585" y="482489"/>
                  <a:pt x="1367512" y="481254"/>
                </a:cubicBezTo>
                <a:cubicBezTo>
                  <a:pt x="1367666" y="478015"/>
                  <a:pt x="1365351" y="473694"/>
                  <a:pt x="1360414" y="468447"/>
                </a:cubicBezTo>
                <a:cubicBezTo>
                  <a:pt x="1355476" y="463047"/>
                  <a:pt x="1351465" y="459036"/>
                  <a:pt x="1348224" y="456258"/>
                </a:cubicBezTo>
                <a:close/>
                <a:moveTo>
                  <a:pt x="1400994" y="404723"/>
                </a:moveTo>
                <a:cubicBezTo>
                  <a:pt x="1398216" y="403952"/>
                  <a:pt x="1396057" y="404569"/>
                  <a:pt x="1394976" y="406265"/>
                </a:cubicBezTo>
                <a:cubicBezTo>
                  <a:pt x="1393896" y="407963"/>
                  <a:pt x="1393125" y="409661"/>
                  <a:pt x="1392817" y="411357"/>
                </a:cubicBezTo>
                <a:cubicBezTo>
                  <a:pt x="1392354" y="414906"/>
                  <a:pt x="1393742" y="417375"/>
                  <a:pt x="1397137" y="419072"/>
                </a:cubicBezTo>
                <a:cubicBezTo>
                  <a:pt x="1398526" y="419382"/>
                  <a:pt x="1399606" y="419226"/>
                  <a:pt x="1400377" y="418609"/>
                </a:cubicBezTo>
                <a:cubicBezTo>
                  <a:pt x="1401302" y="417992"/>
                  <a:pt x="1402383" y="417838"/>
                  <a:pt x="1403771" y="418147"/>
                </a:cubicBezTo>
                <a:cubicBezTo>
                  <a:pt x="1404234" y="416450"/>
                  <a:pt x="1404234" y="413981"/>
                  <a:pt x="1403771" y="410741"/>
                </a:cubicBezTo>
                <a:cubicBezTo>
                  <a:pt x="1403463" y="407500"/>
                  <a:pt x="1402383" y="405494"/>
                  <a:pt x="1400994" y="404723"/>
                </a:cubicBezTo>
                <a:close/>
                <a:moveTo>
                  <a:pt x="1429848" y="370624"/>
                </a:moveTo>
                <a:lnTo>
                  <a:pt x="1435557" y="397471"/>
                </a:lnTo>
                <a:lnTo>
                  <a:pt x="1439414" y="383275"/>
                </a:lnTo>
                <a:cubicBezTo>
                  <a:pt x="1440340" y="379109"/>
                  <a:pt x="1439877" y="376178"/>
                  <a:pt x="1437716" y="374481"/>
                </a:cubicBezTo>
                <a:cubicBezTo>
                  <a:pt x="1435557" y="372783"/>
                  <a:pt x="1432934" y="371549"/>
                  <a:pt x="1429848" y="370624"/>
                </a:cubicBezTo>
                <a:close/>
                <a:moveTo>
                  <a:pt x="1211671" y="349793"/>
                </a:moveTo>
                <a:cubicBezTo>
                  <a:pt x="1200098" y="357353"/>
                  <a:pt x="1189452" y="365686"/>
                  <a:pt x="1179731" y="374942"/>
                </a:cubicBezTo>
                <a:cubicBezTo>
                  <a:pt x="1170011" y="384202"/>
                  <a:pt x="1160753" y="393921"/>
                  <a:pt x="1151649" y="403952"/>
                </a:cubicBezTo>
                <a:cubicBezTo>
                  <a:pt x="1151032" y="406111"/>
                  <a:pt x="1150723" y="410124"/>
                  <a:pt x="1150415" y="415986"/>
                </a:cubicBezTo>
                <a:cubicBezTo>
                  <a:pt x="1150106" y="421850"/>
                  <a:pt x="1150723" y="425398"/>
                  <a:pt x="1152113" y="426479"/>
                </a:cubicBezTo>
                <a:cubicBezTo>
                  <a:pt x="1155043" y="426942"/>
                  <a:pt x="1157358" y="425398"/>
                  <a:pt x="1159056" y="421695"/>
                </a:cubicBezTo>
                <a:cubicBezTo>
                  <a:pt x="1160598" y="418147"/>
                  <a:pt x="1161678" y="415523"/>
                  <a:pt x="1161988" y="413518"/>
                </a:cubicBezTo>
                <a:cubicBezTo>
                  <a:pt x="1164147" y="406111"/>
                  <a:pt x="1167850" y="400249"/>
                  <a:pt x="1173251" y="395927"/>
                </a:cubicBezTo>
                <a:cubicBezTo>
                  <a:pt x="1178496" y="391608"/>
                  <a:pt x="1184668" y="388830"/>
                  <a:pt x="1191613" y="387749"/>
                </a:cubicBezTo>
                <a:cubicBezTo>
                  <a:pt x="1193926" y="380653"/>
                  <a:pt x="1197321" y="374327"/>
                  <a:pt x="1201642" y="368772"/>
                </a:cubicBezTo>
                <a:cubicBezTo>
                  <a:pt x="1205962" y="363217"/>
                  <a:pt x="1209356" y="356890"/>
                  <a:pt x="1211671" y="349793"/>
                </a:cubicBezTo>
                <a:close/>
                <a:moveTo>
                  <a:pt x="1242530" y="308749"/>
                </a:moveTo>
                <a:lnTo>
                  <a:pt x="1220465" y="317699"/>
                </a:lnTo>
                <a:cubicBezTo>
                  <a:pt x="1224786" y="319551"/>
                  <a:pt x="1227254" y="322637"/>
                  <a:pt x="1228027" y="327265"/>
                </a:cubicBezTo>
                <a:cubicBezTo>
                  <a:pt x="1228644" y="331739"/>
                  <a:pt x="1228489" y="335752"/>
                  <a:pt x="1227564" y="338991"/>
                </a:cubicBezTo>
                <a:lnTo>
                  <a:pt x="1215683" y="347942"/>
                </a:lnTo>
                <a:cubicBezTo>
                  <a:pt x="1224632" y="350564"/>
                  <a:pt x="1232192" y="349484"/>
                  <a:pt x="1238364" y="344855"/>
                </a:cubicBezTo>
                <a:cubicBezTo>
                  <a:pt x="1244536" y="340072"/>
                  <a:pt x="1248856" y="333283"/>
                  <a:pt x="1251325" y="324334"/>
                </a:cubicBezTo>
                <a:lnTo>
                  <a:pt x="1252098" y="321402"/>
                </a:lnTo>
                <a:cubicBezTo>
                  <a:pt x="1252715" y="321710"/>
                  <a:pt x="1255184" y="322327"/>
                  <a:pt x="1259658" y="323408"/>
                </a:cubicBezTo>
                <a:cubicBezTo>
                  <a:pt x="1264132" y="324488"/>
                  <a:pt x="1266755" y="324488"/>
                  <a:pt x="1267835" y="323254"/>
                </a:cubicBezTo>
                <a:cubicBezTo>
                  <a:pt x="1267218" y="321402"/>
                  <a:pt x="1263515" y="318778"/>
                  <a:pt x="1256572" y="315230"/>
                </a:cubicBezTo>
                <a:cubicBezTo>
                  <a:pt x="1249629" y="311681"/>
                  <a:pt x="1244999" y="309522"/>
                  <a:pt x="1242530" y="308749"/>
                </a:cubicBezTo>
                <a:close/>
                <a:moveTo>
                  <a:pt x="1099188" y="273108"/>
                </a:moveTo>
                <a:cubicBezTo>
                  <a:pt x="1095639" y="280668"/>
                  <a:pt x="1090394" y="287303"/>
                  <a:pt x="1083605" y="293319"/>
                </a:cubicBezTo>
                <a:cubicBezTo>
                  <a:pt x="1076660" y="299337"/>
                  <a:pt x="1068636" y="301343"/>
                  <a:pt x="1059534" y="299183"/>
                </a:cubicBezTo>
                <a:cubicBezTo>
                  <a:pt x="1057065" y="306436"/>
                  <a:pt x="1053824" y="312762"/>
                  <a:pt x="1049196" y="318778"/>
                </a:cubicBezTo>
                <a:cubicBezTo>
                  <a:pt x="1044722" y="324796"/>
                  <a:pt x="1041172" y="331431"/>
                  <a:pt x="1038704" y="338684"/>
                </a:cubicBezTo>
                <a:cubicBezTo>
                  <a:pt x="1049042" y="340689"/>
                  <a:pt x="1056139" y="337295"/>
                  <a:pt x="1059996" y="328038"/>
                </a:cubicBezTo>
                <a:cubicBezTo>
                  <a:pt x="1064008" y="318934"/>
                  <a:pt x="1066785" y="310447"/>
                  <a:pt x="1068483" y="301960"/>
                </a:cubicBezTo>
                <a:cubicBezTo>
                  <a:pt x="1073112" y="303348"/>
                  <a:pt x="1078204" y="304121"/>
                  <a:pt x="1083759" y="304121"/>
                </a:cubicBezTo>
                <a:cubicBezTo>
                  <a:pt x="1089313" y="304121"/>
                  <a:pt x="1093941" y="303348"/>
                  <a:pt x="1097954" y="301343"/>
                </a:cubicBezTo>
                <a:close/>
                <a:moveTo>
                  <a:pt x="1132053" y="248420"/>
                </a:moveTo>
                <a:cubicBezTo>
                  <a:pt x="1129121" y="247803"/>
                  <a:pt x="1127116" y="248265"/>
                  <a:pt x="1125881" y="250116"/>
                </a:cubicBezTo>
                <a:cubicBezTo>
                  <a:pt x="1124647" y="251968"/>
                  <a:pt x="1123876" y="253665"/>
                  <a:pt x="1123566" y="255363"/>
                </a:cubicBezTo>
                <a:lnTo>
                  <a:pt x="1134676" y="261998"/>
                </a:lnTo>
                <a:cubicBezTo>
                  <a:pt x="1135139" y="260147"/>
                  <a:pt x="1135139" y="257678"/>
                  <a:pt x="1134831" y="254436"/>
                </a:cubicBezTo>
                <a:cubicBezTo>
                  <a:pt x="1134522" y="251197"/>
                  <a:pt x="1133597" y="249191"/>
                  <a:pt x="1132053" y="248420"/>
                </a:cubicBezTo>
                <a:close/>
                <a:moveTo>
                  <a:pt x="1703881" y="227436"/>
                </a:moveTo>
                <a:cubicBezTo>
                  <a:pt x="1702029" y="232527"/>
                  <a:pt x="1703881" y="236538"/>
                  <a:pt x="1709435" y="239316"/>
                </a:cubicBezTo>
                <a:cubicBezTo>
                  <a:pt x="1710053" y="237928"/>
                  <a:pt x="1710514" y="236230"/>
                  <a:pt x="1710514" y="234225"/>
                </a:cubicBezTo>
                <a:cubicBezTo>
                  <a:pt x="1710514" y="232064"/>
                  <a:pt x="1709280" y="230366"/>
                  <a:pt x="1706657" y="228824"/>
                </a:cubicBezTo>
                <a:close/>
                <a:moveTo>
                  <a:pt x="1347762" y="215709"/>
                </a:moveTo>
                <a:cubicBezTo>
                  <a:pt x="1346989" y="218639"/>
                  <a:pt x="1347606" y="221264"/>
                  <a:pt x="1349458" y="223577"/>
                </a:cubicBezTo>
                <a:cubicBezTo>
                  <a:pt x="1351465" y="225892"/>
                  <a:pt x="1353934" y="227589"/>
                  <a:pt x="1356864" y="228514"/>
                </a:cubicBezTo>
                <a:cubicBezTo>
                  <a:pt x="1357482" y="226972"/>
                  <a:pt x="1357791" y="224967"/>
                  <a:pt x="1357791" y="222806"/>
                </a:cubicBezTo>
                <a:cubicBezTo>
                  <a:pt x="1357791" y="220646"/>
                  <a:pt x="1356403" y="218949"/>
                  <a:pt x="1353625" y="217714"/>
                </a:cubicBezTo>
                <a:close/>
                <a:moveTo>
                  <a:pt x="1725019" y="214011"/>
                </a:moveTo>
                <a:cubicBezTo>
                  <a:pt x="1721779" y="212777"/>
                  <a:pt x="1719310" y="213548"/>
                  <a:pt x="1717767" y="216326"/>
                </a:cubicBezTo>
                <a:lnTo>
                  <a:pt x="1727642" y="224657"/>
                </a:lnTo>
                <a:cubicBezTo>
                  <a:pt x="1728105" y="223115"/>
                  <a:pt x="1728105" y="221264"/>
                  <a:pt x="1727642" y="218949"/>
                </a:cubicBezTo>
                <a:cubicBezTo>
                  <a:pt x="1727334" y="216480"/>
                  <a:pt x="1726407" y="214936"/>
                  <a:pt x="1725019" y="214011"/>
                </a:cubicBezTo>
                <a:close/>
                <a:moveTo>
                  <a:pt x="1436020" y="157384"/>
                </a:moveTo>
                <a:lnTo>
                  <a:pt x="1445740" y="167568"/>
                </a:lnTo>
                <a:cubicBezTo>
                  <a:pt x="1446203" y="166024"/>
                  <a:pt x="1446820" y="164173"/>
                  <a:pt x="1447283" y="162013"/>
                </a:cubicBezTo>
                <a:cubicBezTo>
                  <a:pt x="1447591" y="160006"/>
                  <a:pt x="1447130" y="158618"/>
                  <a:pt x="1445740" y="157847"/>
                </a:cubicBezTo>
                <a:close/>
                <a:moveTo>
                  <a:pt x="1259194" y="40425"/>
                </a:moveTo>
                <a:cubicBezTo>
                  <a:pt x="1254257" y="51998"/>
                  <a:pt x="1247004" y="61873"/>
                  <a:pt x="1237439" y="70052"/>
                </a:cubicBezTo>
                <a:cubicBezTo>
                  <a:pt x="1228027" y="78229"/>
                  <a:pt x="1220465" y="88104"/>
                  <a:pt x="1215991" y="99522"/>
                </a:cubicBezTo>
                <a:lnTo>
                  <a:pt x="1210746" y="74526"/>
                </a:lnTo>
                <a:lnTo>
                  <a:pt x="1222009" y="51381"/>
                </a:lnTo>
                <a:cubicBezTo>
                  <a:pt x="1229879" y="53079"/>
                  <a:pt x="1234816" y="50764"/>
                  <a:pt x="1237285" y="44747"/>
                </a:cubicBezTo>
                <a:cubicBezTo>
                  <a:pt x="1239598" y="38729"/>
                  <a:pt x="1246851" y="37185"/>
                  <a:pt x="1259194" y="40425"/>
                </a:cubicBezTo>
                <a:close/>
                <a:moveTo>
                  <a:pt x="1716532" y="0"/>
                </a:moveTo>
                <a:lnTo>
                  <a:pt x="1733814" y="20831"/>
                </a:lnTo>
                <a:cubicBezTo>
                  <a:pt x="1726253" y="27156"/>
                  <a:pt x="1719155" y="35489"/>
                  <a:pt x="1712675" y="45826"/>
                </a:cubicBezTo>
                <a:cubicBezTo>
                  <a:pt x="1706349" y="56318"/>
                  <a:pt x="1699097" y="62490"/>
                  <a:pt x="1691691" y="65886"/>
                </a:cubicBezTo>
                <a:cubicBezTo>
                  <a:pt x="1688451" y="74526"/>
                  <a:pt x="1682896" y="76841"/>
                  <a:pt x="1675027" y="73138"/>
                </a:cubicBezTo>
                <a:cubicBezTo>
                  <a:pt x="1669318" y="69589"/>
                  <a:pt x="1661912" y="65730"/>
                  <a:pt x="1652962" y="61719"/>
                </a:cubicBezTo>
                <a:cubicBezTo>
                  <a:pt x="1643858" y="57708"/>
                  <a:pt x="1643240" y="61565"/>
                  <a:pt x="1651110" y="73446"/>
                </a:cubicBezTo>
                <a:cubicBezTo>
                  <a:pt x="1643396" y="80235"/>
                  <a:pt x="1635990" y="87333"/>
                  <a:pt x="1628583" y="94584"/>
                </a:cubicBezTo>
                <a:lnTo>
                  <a:pt x="1639693" y="100139"/>
                </a:lnTo>
                <a:lnTo>
                  <a:pt x="1623029" y="108162"/>
                </a:lnTo>
                <a:lnTo>
                  <a:pt x="1612227" y="135011"/>
                </a:lnTo>
                <a:lnTo>
                  <a:pt x="1587386" y="139485"/>
                </a:lnTo>
                <a:lnTo>
                  <a:pt x="1578282" y="164173"/>
                </a:lnTo>
                <a:cubicBezTo>
                  <a:pt x="1569795" y="170345"/>
                  <a:pt x="1560537" y="174819"/>
                  <a:pt x="1550354" y="177443"/>
                </a:cubicBezTo>
                <a:lnTo>
                  <a:pt x="1533998" y="195959"/>
                </a:lnTo>
                <a:cubicBezTo>
                  <a:pt x="1542177" y="201975"/>
                  <a:pt x="1541714" y="212313"/>
                  <a:pt x="1533073" y="227897"/>
                </a:cubicBezTo>
                <a:cubicBezTo>
                  <a:pt x="1524432" y="243482"/>
                  <a:pt x="1518107" y="253202"/>
                  <a:pt x="1513940" y="257215"/>
                </a:cubicBezTo>
                <a:cubicBezTo>
                  <a:pt x="1508076" y="256443"/>
                  <a:pt x="1503294" y="260918"/>
                  <a:pt x="1499745" y="271256"/>
                </a:cubicBezTo>
                <a:cubicBezTo>
                  <a:pt x="1496349" y="281593"/>
                  <a:pt x="1494190" y="288999"/>
                  <a:pt x="1493263" y="293165"/>
                </a:cubicBezTo>
                <a:cubicBezTo>
                  <a:pt x="1488481" y="293165"/>
                  <a:pt x="1484469" y="295017"/>
                  <a:pt x="1481383" y="298874"/>
                </a:cubicBezTo>
                <a:cubicBezTo>
                  <a:pt x="1478297" y="302577"/>
                  <a:pt x="1476138" y="306744"/>
                  <a:pt x="1474903" y="311218"/>
                </a:cubicBezTo>
                <a:cubicBezTo>
                  <a:pt x="1473823" y="316619"/>
                  <a:pt x="1474594" y="321556"/>
                  <a:pt x="1477063" y="326030"/>
                </a:cubicBezTo>
                <a:cubicBezTo>
                  <a:pt x="1479685" y="330351"/>
                  <a:pt x="1480458" y="335288"/>
                  <a:pt x="1479377" y="340843"/>
                </a:cubicBezTo>
                <a:cubicBezTo>
                  <a:pt x="1491412" y="342694"/>
                  <a:pt x="1498973" y="336369"/>
                  <a:pt x="1502521" y="321402"/>
                </a:cubicBezTo>
                <a:cubicBezTo>
                  <a:pt x="1505916" y="306436"/>
                  <a:pt x="1513013" y="299647"/>
                  <a:pt x="1523352" y="301343"/>
                </a:cubicBezTo>
                <a:cubicBezTo>
                  <a:pt x="1526130" y="292858"/>
                  <a:pt x="1531685" y="286069"/>
                  <a:pt x="1539708" y="280976"/>
                </a:cubicBezTo>
                <a:cubicBezTo>
                  <a:pt x="1547732" y="275884"/>
                  <a:pt x="1556217" y="272644"/>
                  <a:pt x="1565013" y="271410"/>
                </a:cubicBezTo>
                <a:cubicBezTo>
                  <a:pt x="1568560" y="259374"/>
                  <a:pt x="1572419" y="247493"/>
                  <a:pt x="1576430" y="235767"/>
                </a:cubicBezTo>
                <a:cubicBezTo>
                  <a:pt x="1605438" y="234996"/>
                  <a:pt x="1624263" y="228361"/>
                  <a:pt x="1633983" y="216480"/>
                </a:cubicBezTo>
                <a:cubicBezTo>
                  <a:pt x="1643704" y="204444"/>
                  <a:pt x="1657436" y="187009"/>
                  <a:pt x="1676415" y="166488"/>
                </a:cubicBezTo>
                <a:cubicBezTo>
                  <a:pt x="1686136" y="170498"/>
                  <a:pt x="1695548" y="171733"/>
                  <a:pt x="1704652" y="170191"/>
                </a:cubicBezTo>
                <a:cubicBezTo>
                  <a:pt x="1713756" y="168493"/>
                  <a:pt x="1723167" y="170191"/>
                  <a:pt x="1732579" y="174511"/>
                </a:cubicBezTo>
                <a:lnTo>
                  <a:pt x="1743842" y="146738"/>
                </a:lnTo>
                <a:lnTo>
                  <a:pt x="1751866" y="151366"/>
                </a:lnTo>
                <a:cubicBezTo>
                  <a:pt x="1756959" y="154298"/>
                  <a:pt x="1759428" y="157384"/>
                  <a:pt x="1759582" y="160624"/>
                </a:cubicBezTo>
                <a:cubicBezTo>
                  <a:pt x="1759582" y="163865"/>
                  <a:pt x="1758501" y="167876"/>
                  <a:pt x="1756342" y="172813"/>
                </a:cubicBezTo>
                <a:lnTo>
                  <a:pt x="1740295" y="188243"/>
                </a:lnTo>
                <a:cubicBezTo>
                  <a:pt x="1739678" y="190249"/>
                  <a:pt x="1739368" y="193952"/>
                  <a:pt x="1739522" y="199660"/>
                </a:cubicBezTo>
                <a:cubicBezTo>
                  <a:pt x="1739678" y="205524"/>
                  <a:pt x="1740449" y="209074"/>
                  <a:pt x="1741683" y="210462"/>
                </a:cubicBezTo>
                <a:lnTo>
                  <a:pt x="1744460" y="202748"/>
                </a:lnTo>
                <a:cubicBezTo>
                  <a:pt x="1752175" y="202129"/>
                  <a:pt x="1761587" y="200741"/>
                  <a:pt x="1772389" y="198272"/>
                </a:cubicBezTo>
                <a:cubicBezTo>
                  <a:pt x="1783189" y="195803"/>
                  <a:pt x="1790287" y="191639"/>
                  <a:pt x="1793527" y="185620"/>
                </a:cubicBezTo>
                <a:cubicBezTo>
                  <a:pt x="1798311" y="185311"/>
                  <a:pt x="1802631" y="183306"/>
                  <a:pt x="1806334" y="179295"/>
                </a:cubicBezTo>
                <a:cubicBezTo>
                  <a:pt x="1809882" y="175282"/>
                  <a:pt x="1812814" y="170808"/>
                  <a:pt x="1814819" y="165717"/>
                </a:cubicBezTo>
                <a:lnTo>
                  <a:pt x="1836730" y="167876"/>
                </a:lnTo>
                <a:cubicBezTo>
                  <a:pt x="1838273" y="163865"/>
                  <a:pt x="1840897" y="160162"/>
                  <a:pt x="1844445" y="156766"/>
                </a:cubicBezTo>
                <a:cubicBezTo>
                  <a:pt x="1847994" y="153371"/>
                  <a:pt x="1852314" y="151521"/>
                  <a:pt x="1857098" y="151675"/>
                </a:cubicBezTo>
                <a:lnTo>
                  <a:pt x="1865585" y="133005"/>
                </a:lnTo>
                <a:cubicBezTo>
                  <a:pt x="1869905" y="133159"/>
                  <a:pt x="1874225" y="133005"/>
                  <a:pt x="1878545" y="133313"/>
                </a:cubicBezTo>
                <a:cubicBezTo>
                  <a:pt x="1882093" y="126834"/>
                  <a:pt x="1887957" y="122204"/>
                  <a:pt x="1895827" y="119735"/>
                </a:cubicBezTo>
                <a:cubicBezTo>
                  <a:pt x="1903695" y="117266"/>
                  <a:pt x="1911718" y="116186"/>
                  <a:pt x="1920051" y="116649"/>
                </a:cubicBezTo>
                <a:cubicBezTo>
                  <a:pt x="1928538" y="114026"/>
                  <a:pt x="1938257" y="111248"/>
                  <a:pt x="1949213" y="108162"/>
                </a:cubicBezTo>
                <a:cubicBezTo>
                  <a:pt x="1954614" y="106620"/>
                  <a:pt x="1960014" y="105540"/>
                  <a:pt x="1965106" y="104923"/>
                </a:cubicBezTo>
                <a:cubicBezTo>
                  <a:pt x="1970351" y="104613"/>
                  <a:pt x="1975444" y="104768"/>
                  <a:pt x="1980226" y="105386"/>
                </a:cubicBezTo>
                <a:cubicBezTo>
                  <a:pt x="1981924" y="102146"/>
                  <a:pt x="1984085" y="99060"/>
                  <a:pt x="1986861" y="96282"/>
                </a:cubicBezTo>
                <a:cubicBezTo>
                  <a:pt x="1989484" y="93505"/>
                  <a:pt x="1993033" y="92579"/>
                  <a:pt x="1997354" y="93505"/>
                </a:cubicBezTo>
                <a:cubicBezTo>
                  <a:pt x="2001366" y="87024"/>
                  <a:pt x="2006921" y="82858"/>
                  <a:pt x="2014172" y="80544"/>
                </a:cubicBezTo>
                <a:cubicBezTo>
                  <a:pt x="2021270" y="78075"/>
                  <a:pt x="2028213" y="77149"/>
                  <a:pt x="2035002" y="77920"/>
                </a:cubicBezTo>
                <a:cubicBezTo>
                  <a:pt x="2036391" y="75914"/>
                  <a:pt x="2038088" y="74680"/>
                  <a:pt x="2040094" y="74217"/>
                </a:cubicBezTo>
                <a:cubicBezTo>
                  <a:pt x="2042101" y="73909"/>
                  <a:pt x="2043952" y="74680"/>
                  <a:pt x="2045958" y="76995"/>
                </a:cubicBezTo>
                <a:lnTo>
                  <a:pt x="2050278" y="85944"/>
                </a:lnTo>
                <a:lnTo>
                  <a:pt x="2031916" y="98597"/>
                </a:lnTo>
                <a:cubicBezTo>
                  <a:pt x="2028676" y="98287"/>
                  <a:pt x="2025437" y="99214"/>
                  <a:pt x="2022351" y="101373"/>
                </a:cubicBezTo>
                <a:cubicBezTo>
                  <a:pt x="2019419" y="103380"/>
                  <a:pt x="2016796" y="106003"/>
                  <a:pt x="2014944" y="108935"/>
                </a:cubicBezTo>
                <a:lnTo>
                  <a:pt x="1996119" y="118501"/>
                </a:lnTo>
                <a:cubicBezTo>
                  <a:pt x="1993960" y="123438"/>
                  <a:pt x="1991336" y="128684"/>
                  <a:pt x="1988096" y="134084"/>
                </a:cubicBezTo>
                <a:cubicBezTo>
                  <a:pt x="1984856" y="139331"/>
                  <a:pt x="1980226" y="139485"/>
                  <a:pt x="1973900" y="134240"/>
                </a:cubicBezTo>
                <a:cubicBezTo>
                  <a:pt x="1968192" y="144269"/>
                  <a:pt x="1960786" y="153681"/>
                  <a:pt x="1951528" y="162631"/>
                </a:cubicBezTo>
                <a:cubicBezTo>
                  <a:pt x="1942424" y="172042"/>
                  <a:pt x="1931624" y="181763"/>
                  <a:pt x="1918817" y="190712"/>
                </a:cubicBezTo>
                <a:cubicBezTo>
                  <a:pt x="1906163" y="200587"/>
                  <a:pt x="1893975" y="208920"/>
                  <a:pt x="1881785" y="215246"/>
                </a:cubicBezTo>
                <a:cubicBezTo>
                  <a:pt x="1869749" y="222189"/>
                  <a:pt x="1858023" y="227743"/>
                  <a:pt x="1846452" y="231293"/>
                </a:cubicBezTo>
                <a:cubicBezTo>
                  <a:pt x="1843056" y="238853"/>
                  <a:pt x="1839045" y="245488"/>
                  <a:pt x="1834262" y="251197"/>
                </a:cubicBezTo>
                <a:cubicBezTo>
                  <a:pt x="1829478" y="256905"/>
                  <a:pt x="1825467" y="263694"/>
                  <a:pt x="1822226" y="271564"/>
                </a:cubicBezTo>
                <a:cubicBezTo>
                  <a:pt x="1818369" y="269404"/>
                  <a:pt x="1815129" y="269249"/>
                  <a:pt x="1812506" y="271101"/>
                </a:cubicBezTo>
                <a:cubicBezTo>
                  <a:pt x="1810037" y="273108"/>
                  <a:pt x="1808030" y="275730"/>
                  <a:pt x="1806796" y="279741"/>
                </a:cubicBezTo>
                <a:cubicBezTo>
                  <a:pt x="1803093" y="289462"/>
                  <a:pt x="1799390" y="294246"/>
                  <a:pt x="1795687" y="294246"/>
                </a:cubicBezTo>
                <a:cubicBezTo>
                  <a:pt x="1792139" y="294246"/>
                  <a:pt x="1788897" y="297178"/>
                  <a:pt x="1786429" y="303194"/>
                </a:cubicBezTo>
                <a:cubicBezTo>
                  <a:pt x="1779332" y="308749"/>
                  <a:pt x="1772079" y="314613"/>
                  <a:pt x="1764982" y="320785"/>
                </a:cubicBezTo>
                <a:cubicBezTo>
                  <a:pt x="1760507" y="320168"/>
                  <a:pt x="1756959" y="320939"/>
                  <a:pt x="1754335" y="323408"/>
                </a:cubicBezTo>
                <a:cubicBezTo>
                  <a:pt x="1751712" y="325877"/>
                  <a:pt x="1749707" y="329116"/>
                  <a:pt x="1748626" y="332975"/>
                </a:cubicBezTo>
                <a:lnTo>
                  <a:pt x="1747546" y="346861"/>
                </a:lnTo>
                <a:cubicBezTo>
                  <a:pt x="1731345" y="369389"/>
                  <a:pt x="1715298" y="391608"/>
                  <a:pt x="1699251" y="415369"/>
                </a:cubicBezTo>
                <a:lnTo>
                  <a:pt x="1685673" y="418301"/>
                </a:lnTo>
                <a:lnTo>
                  <a:pt x="1673483" y="427867"/>
                </a:lnTo>
                <a:cubicBezTo>
                  <a:pt x="1672404" y="432187"/>
                  <a:pt x="1670397" y="436661"/>
                  <a:pt x="1667466" y="441445"/>
                </a:cubicBezTo>
                <a:cubicBezTo>
                  <a:pt x="1664688" y="446229"/>
                  <a:pt x="1661449" y="449468"/>
                  <a:pt x="1657745" y="451320"/>
                </a:cubicBezTo>
                <a:cubicBezTo>
                  <a:pt x="1658209" y="456721"/>
                  <a:pt x="1656665" y="463202"/>
                  <a:pt x="1653425" y="470608"/>
                </a:cubicBezTo>
                <a:cubicBezTo>
                  <a:pt x="1650185" y="478015"/>
                  <a:pt x="1644938" y="480945"/>
                  <a:pt x="1637686" y="479094"/>
                </a:cubicBezTo>
                <a:cubicBezTo>
                  <a:pt x="1634755" y="486192"/>
                  <a:pt x="1626422" y="496530"/>
                  <a:pt x="1612536" y="510109"/>
                </a:cubicBezTo>
                <a:cubicBezTo>
                  <a:pt x="1598649" y="523841"/>
                  <a:pt x="1588774" y="531093"/>
                  <a:pt x="1582756" y="531247"/>
                </a:cubicBezTo>
                <a:lnTo>
                  <a:pt x="1568870" y="547602"/>
                </a:lnTo>
                <a:cubicBezTo>
                  <a:pt x="1563469" y="564729"/>
                  <a:pt x="1555909" y="579388"/>
                  <a:pt x="1546497" y="590651"/>
                </a:cubicBezTo>
                <a:cubicBezTo>
                  <a:pt x="1536930" y="601914"/>
                  <a:pt x="1529370" y="616727"/>
                  <a:pt x="1523815" y="634318"/>
                </a:cubicBezTo>
                <a:lnTo>
                  <a:pt x="1511935" y="642958"/>
                </a:lnTo>
                <a:cubicBezTo>
                  <a:pt x="1507768" y="653297"/>
                  <a:pt x="1499435" y="663633"/>
                  <a:pt x="1486474" y="674435"/>
                </a:cubicBezTo>
                <a:cubicBezTo>
                  <a:pt x="1474130" y="684773"/>
                  <a:pt x="1465953" y="694956"/>
                  <a:pt x="1463021" y="704060"/>
                </a:cubicBezTo>
                <a:cubicBezTo>
                  <a:pt x="1453609" y="705912"/>
                  <a:pt x="1447901" y="712855"/>
                  <a:pt x="1447283" y="723501"/>
                </a:cubicBezTo>
                <a:cubicBezTo>
                  <a:pt x="1446666" y="734303"/>
                  <a:pt x="1441419" y="740628"/>
                  <a:pt x="1432625" y="742172"/>
                </a:cubicBezTo>
                <a:cubicBezTo>
                  <a:pt x="1430156" y="749269"/>
                  <a:pt x="1419818" y="766704"/>
                  <a:pt x="1407629" y="790467"/>
                </a:cubicBezTo>
                <a:cubicBezTo>
                  <a:pt x="1395440" y="814074"/>
                  <a:pt x="1390965" y="825183"/>
                  <a:pt x="1388341" y="828579"/>
                </a:cubicBezTo>
                <a:cubicBezTo>
                  <a:pt x="1390810" y="832280"/>
                  <a:pt x="1391890" y="835676"/>
                  <a:pt x="1391736" y="839071"/>
                </a:cubicBezTo>
                <a:cubicBezTo>
                  <a:pt x="1391583" y="842465"/>
                  <a:pt x="1388033" y="843236"/>
                  <a:pt x="1381244" y="841540"/>
                </a:cubicBezTo>
                <a:cubicBezTo>
                  <a:pt x="1377078" y="850951"/>
                  <a:pt x="1370752" y="859438"/>
                  <a:pt x="1364426" y="866072"/>
                </a:cubicBezTo>
                <a:cubicBezTo>
                  <a:pt x="1362728" y="867769"/>
                  <a:pt x="1361185" y="869621"/>
                  <a:pt x="1360414" y="871319"/>
                </a:cubicBezTo>
                <a:cubicBezTo>
                  <a:pt x="1359796" y="873016"/>
                  <a:pt x="1359489" y="874712"/>
                  <a:pt x="1359489" y="876410"/>
                </a:cubicBezTo>
                <a:cubicBezTo>
                  <a:pt x="1359025" y="880113"/>
                  <a:pt x="1361802" y="883045"/>
                  <a:pt x="1364888" y="886285"/>
                </a:cubicBezTo>
                <a:cubicBezTo>
                  <a:pt x="1363499" y="886439"/>
                  <a:pt x="1361648" y="886748"/>
                  <a:pt x="1359642" y="886902"/>
                </a:cubicBezTo>
                <a:cubicBezTo>
                  <a:pt x="1357482" y="887056"/>
                  <a:pt x="1356864" y="887520"/>
                  <a:pt x="1357791" y="888291"/>
                </a:cubicBezTo>
                <a:cubicBezTo>
                  <a:pt x="1358716" y="888600"/>
                  <a:pt x="1360568" y="889063"/>
                  <a:pt x="1363192" y="889371"/>
                </a:cubicBezTo>
                <a:cubicBezTo>
                  <a:pt x="1365814" y="889681"/>
                  <a:pt x="1367356" y="889988"/>
                  <a:pt x="1367666" y="889988"/>
                </a:cubicBezTo>
                <a:cubicBezTo>
                  <a:pt x="1368437" y="891686"/>
                  <a:pt x="1368437" y="893538"/>
                  <a:pt x="1369517" y="895080"/>
                </a:cubicBezTo>
                <a:lnTo>
                  <a:pt x="1360414" y="895697"/>
                </a:lnTo>
                <a:cubicBezTo>
                  <a:pt x="1357637" y="897087"/>
                  <a:pt x="1357637" y="899863"/>
                  <a:pt x="1358871" y="902949"/>
                </a:cubicBezTo>
                <a:cubicBezTo>
                  <a:pt x="1360568" y="906345"/>
                  <a:pt x="1361802" y="909275"/>
                  <a:pt x="1363346" y="912053"/>
                </a:cubicBezTo>
                <a:lnTo>
                  <a:pt x="1369237" y="915421"/>
                </a:lnTo>
                <a:lnTo>
                  <a:pt x="1375691" y="907268"/>
                </a:lnTo>
                <a:cubicBezTo>
                  <a:pt x="1379085" y="895387"/>
                  <a:pt x="1385257" y="878416"/>
                  <a:pt x="1394668" y="855733"/>
                </a:cubicBezTo>
                <a:cubicBezTo>
                  <a:pt x="1407475" y="852955"/>
                  <a:pt x="1418277" y="849098"/>
                  <a:pt x="1427072" y="844007"/>
                </a:cubicBezTo>
                <a:cubicBezTo>
                  <a:pt x="1435866" y="838915"/>
                  <a:pt x="1446205" y="835983"/>
                  <a:pt x="1457931" y="835212"/>
                </a:cubicBezTo>
                <a:cubicBezTo>
                  <a:pt x="1456697" y="828268"/>
                  <a:pt x="1455616" y="821017"/>
                  <a:pt x="1454845" y="813301"/>
                </a:cubicBezTo>
                <a:lnTo>
                  <a:pt x="1464874" y="813764"/>
                </a:lnTo>
                <a:cubicBezTo>
                  <a:pt x="1471355" y="814228"/>
                  <a:pt x="1475212" y="815616"/>
                  <a:pt x="1476910" y="817622"/>
                </a:cubicBezTo>
                <a:cubicBezTo>
                  <a:pt x="1478606" y="819627"/>
                  <a:pt x="1479687" y="822559"/>
                  <a:pt x="1480150" y="826262"/>
                </a:cubicBezTo>
                <a:lnTo>
                  <a:pt x="1473207" y="840304"/>
                </a:lnTo>
                <a:cubicBezTo>
                  <a:pt x="1473824" y="841538"/>
                  <a:pt x="1475676" y="843697"/>
                  <a:pt x="1479070" y="846629"/>
                </a:cubicBezTo>
                <a:cubicBezTo>
                  <a:pt x="1482465" y="849562"/>
                  <a:pt x="1485241" y="850950"/>
                  <a:pt x="1487402" y="851259"/>
                </a:cubicBezTo>
                <a:lnTo>
                  <a:pt x="1485551" y="846629"/>
                </a:lnTo>
                <a:cubicBezTo>
                  <a:pt x="1492648" y="843853"/>
                  <a:pt x="1500517" y="840458"/>
                  <a:pt x="1509004" y="836754"/>
                </a:cubicBezTo>
                <a:cubicBezTo>
                  <a:pt x="1517335" y="832897"/>
                  <a:pt x="1521192" y="829658"/>
                  <a:pt x="1520885" y="825491"/>
                </a:cubicBezTo>
                <a:cubicBezTo>
                  <a:pt x="1524895" y="824565"/>
                  <a:pt x="1527364" y="822713"/>
                  <a:pt x="1528291" y="819627"/>
                </a:cubicBezTo>
                <a:cubicBezTo>
                  <a:pt x="1529216" y="816541"/>
                  <a:pt x="1529216" y="813301"/>
                  <a:pt x="1528445" y="809598"/>
                </a:cubicBezTo>
                <a:cubicBezTo>
                  <a:pt x="1534924" y="809135"/>
                  <a:pt x="1541098" y="809135"/>
                  <a:pt x="1547114" y="809290"/>
                </a:cubicBezTo>
                <a:cubicBezTo>
                  <a:pt x="1546497" y="806512"/>
                  <a:pt x="1546653" y="803580"/>
                  <a:pt x="1547732" y="800803"/>
                </a:cubicBezTo>
                <a:cubicBezTo>
                  <a:pt x="1548658" y="798798"/>
                  <a:pt x="1549583" y="797564"/>
                  <a:pt x="1551898" y="795403"/>
                </a:cubicBezTo>
                <a:cubicBezTo>
                  <a:pt x="1554367" y="793088"/>
                  <a:pt x="1556989" y="791082"/>
                  <a:pt x="1559922" y="789540"/>
                </a:cubicBezTo>
                <a:lnTo>
                  <a:pt x="1567791" y="761611"/>
                </a:lnTo>
                <a:lnTo>
                  <a:pt x="1583838" y="753588"/>
                </a:lnTo>
                <a:cubicBezTo>
                  <a:pt x="1587387" y="743095"/>
                  <a:pt x="1594021" y="733684"/>
                  <a:pt x="1603279" y="725197"/>
                </a:cubicBezTo>
                <a:cubicBezTo>
                  <a:pt x="1612846" y="717020"/>
                  <a:pt x="1623029" y="710384"/>
                  <a:pt x="1633677" y="705293"/>
                </a:cubicBezTo>
                <a:cubicBezTo>
                  <a:pt x="1643705" y="695727"/>
                  <a:pt x="1656049" y="685543"/>
                  <a:pt x="1669935" y="674126"/>
                </a:cubicBezTo>
                <a:cubicBezTo>
                  <a:pt x="1683669" y="662553"/>
                  <a:pt x="1697555" y="654066"/>
                  <a:pt x="1710516" y="647894"/>
                </a:cubicBezTo>
                <a:cubicBezTo>
                  <a:pt x="1712521" y="642649"/>
                  <a:pt x="1714990" y="637402"/>
                  <a:pt x="1718232" y="632001"/>
                </a:cubicBezTo>
                <a:cubicBezTo>
                  <a:pt x="1721318" y="626602"/>
                  <a:pt x="1726255" y="623053"/>
                  <a:pt x="1732118" y="620892"/>
                </a:cubicBezTo>
                <a:cubicBezTo>
                  <a:pt x="1736747" y="610863"/>
                  <a:pt x="1743690" y="601605"/>
                  <a:pt x="1752948" y="592964"/>
                </a:cubicBezTo>
                <a:cubicBezTo>
                  <a:pt x="1762360" y="584478"/>
                  <a:pt x="1772081" y="578152"/>
                  <a:pt x="1781493" y="573678"/>
                </a:cubicBezTo>
                <a:cubicBezTo>
                  <a:pt x="1783036" y="570438"/>
                  <a:pt x="1785196" y="567660"/>
                  <a:pt x="1787974" y="565654"/>
                </a:cubicBezTo>
                <a:cubicBezTo>
                  <a:pt x="1790751" y="563649"/>
                  <a:pt x="1793683" y="563185"/>
                  <a:pt x="1796769" y="564110"/>
                </a:cubicBezTo>
                <a:lnTo>
                  <a:pt x="1804329" y="570592"/>
                </a:lnTo>
                <a:lnTo>
                  <a:pt x="1780412" y="599446"/>
                </a:lnTo>
                <a:cubicBezTo>
                  <a:pt x="1775784" y="601914"/>
                  <a:pt x="1771310" y="605308"/>
                  <a:pt x="1767451" y="610400"/>
                </a:cubicBezTo>
                <a:cubicBezTo>
                  <a:pt x="1763594" y="615337"/>
                  <a:pt x="1760508" y="620430"/>
                  <a:pt x="1758349" y="625522"/>
                </a:cubicBezTo>
                <a:cubicBezTo>
                  <a:pt x="1750170" y="634008"/>
                  <a:pt x="1741529" y="642186"/>
                  <a:pt x="1733661" y="650980"/>
                </a:cubicBezTo>
                <a:cubicBezTo>
                  <a:pt x="1731346" y="658540"/>
                  <a:pt x="1728414" y="666873"/>
                  <a:pt x="1724711" y="675822"/>
                </a:cubicBezTo>
                <a:cubicBezTo>
                  <a:pt x="1721162" y="684772"/>
                  <a:pt x="1714682" y="688165"/>
                  <a:pt x="1705732" y="686777"/>
                </a:cubicBezTo>
                <a:cubicBezTo>
                  <a:pt x="1692927" y="719025"/>
                  <a:pt x="1670398" y="754205"/>
                  <a:pt x="1640620" y="795403"/>
                </a:cubicBezTo>
                <a:cubicBezTo>
                  <a:pt x="1633059" y="805432"/>
                  <a:pt x="1625653" y="815307"/>
                  <a:pt x="1618708" y="824565"/>
                </a:cubicBezTo>
                <a:cubicBezTo>
                  <a:pt x="1615161" y="829194"/>
                  <a:pt x="1611611" y="833668"/>
                  <a:pt x="1608062" y="837989"/>
                </a:cubicBezTo>
                <a:lnTo>
                  <a:pt x="1605440" y="840767"/>
                </a:lnTo>
                <a:lnTo>
                  <a:pt x="1604051" y="841692"/>
                </a:lnTo>
                <a:cubicBezTo>
                  <a:pt x="1600348" y="843853"/>
                  <a:pt x="1595411" y="845395"/>
                  <a:pt x="1589547" y="846783"/>
                </a:cubicBezTo>
                <a:cubicBezTo>
                  <a:pt x="1592015" y="850333"/>
                  <a:pt x="1593404" y="853111"/>
                  <a:pt x="1593404" y="855116"/>
                </a:cubicBezTo>
                <a:cubicBezTo>
                  <a:pt x="1593404" y="857122"/>
                  <a:pt x="1594947" y="859744"/>
                  <a:pt x="1598187" y="862213"/>
                </a:cubicBezTo>
                <a:cubicBezTo>
                  <a:pt x="1593559" y="861596"/>
                  <a:pt x="1590935" y="861596"/>
                  <a:pt x="1590164" y="862369"/>
                </a:cubicBezTo>
                <a:cubicBezTo>
                  <a:pt x="1589393" y="862986"/>
                  <a:pt x="1589856" y="864065"/>
                  <a:pt x="1591708" y="865145"/>
                </a:cubicBezTo>
                <a:cubicBezTo>
                  <a:pt x="1595565" y="867923"/>
                  <a:pt x="1596336" y="869158"/>
                  <a:pt x="1593096" y="869466"/>
                </a:cubicBezTo>
                <a:cubicBezTo>
                  <a:pt x="1590010" y="869775"/>
                  <a:pt x="1589547" y="870854"/>
                  <a:pt x="1592015" y="872244"/>
                </a:cubicBezTo>
                <a:lnTo>
                  <a:pt x="1586770" y="878106"/>
                </a:lnTo>
                <a:cubicBezTo>
                  <a:pt x="1582140" y="878877"/>
                  <a:pt x="1579518" y="879804"/>
                  <a:pt x="1578900" y="880729"/>
                </a:cubicBezTo>
                <a:cubicBezTo>
                  <a:pt x="1578283" y="881655"/>
                  <a:pt x="1579054" y="882426"/>
                  <a:pt x="1581214" y="882890"/>
                </a:cubicBezTo>
                <a:cubicBezTo>
                  <a:pt x="1584763" y="883198"/>
                  <a:pt x="1588312" y="883353"/>
                  <a:pt x="1591862" y="883507"/>
                </a:cubicBezTo>
                <a:cubicBezTo>
                  <a:pt x="1595101" y="887827"/>
                  <a:pt x="1599114" y="890759"/>
                  <a:pt x="1603896" y="892302"/>
                </a:cubicBezTo>
                <a:lnTo>
                  <a:pt x="1592015" y="898166"/>
                </a:lnTo>
                <a:lnTo>
                  <a:pt x="1587541" y="902177"/>
                </a:lnTo>
                <a:cubicBezTo>
                  <a:pt x="1590318" y="901713"/>
                  <a:pt x="1592325" y="901406"/>
                  <a:pt x="1593559" y="901559"/>
                </a:cubicBezTo>
                <a:cubicBezTo>
                  <a:pt x="1594793" y="901713"/>
                  <a:pt x="1594330" y="902486"/>
                  <a:pt x="1591862" y="904182"/>
                </a:cubicBezTo>
                <a:cubicBezTo>
                  <a:pt x="1597724" y="901869"/>
                  <a:pt x="1602508" y="900325"/>
                  <a:pt x="1606057" y="899245"/>
                </a:cubicBezTo>
                <a:cubicBezTo>
                  <a:pt x="1609760" y="898166"/>
                  <a:pt x="1606519" y="900325"/>
                  <a:pt x="1596182" y="906497"/>
                </a:cubicBezTo>
                <a:cubicBezTo>
                  <a:pt x="1599885" y="905572"/>
                  <a:pt x="1600348" y="906651"/>
                  <a:pt x="1598497" y="910817"/>
                </a:cubicBezTo>
                <a:cubicBezTo>
                  <a:pt x="1596799" y="914984"/>
                  <a:pt x="1593250" y="919767"/>
                  <a:pt x="1586924" y="925476"/>
                </a:cubicBezTo>
                <a:cubicBezTo>
                  <a:pt x="1587695" y="926556"/>
                  <a:pt x="1588622" y="927328"/>
                  <a:pt x="1589547" y="928252"/>
                </a:cubicBezTo>
                <a:cubicBezTo>
                  <a:pt x="1601890" y="921773"/>
                  <a:pt x="1608526" y="917760"/>
                  <a:pt x="1610531" y="918224"/>
                </a:cubicBezTo>
                <a:cubicBezTo>
                  <a:pt x="1612536" y="918687"/>
                  <a:pt x="1619326" y="914213"/>
                  <a:pt x="1628739" y="904645"/>
                </a:cubicBezTo>
                <a:lnTo>
                  <a:pt x="1626115" y="909275"/>
                </a:lnTo>
                <a:cubicBezTo>
                  <a:pt x="1630898" y="904645"/>
                  <a:pt x="1631823" y="904338"/>
                  <a:pt x="1630745" y="908041"/>
                </a:cubicBezTo>
                <a:cubicBezTo>
                  <a:pt x="1629664" y="911744"/>
                  <a:pt x="1631516" y="911127"/>
                  <a:pt x="1635065" y="906497"/>
                </a:cubicBezTo>
                <a:cubicBezTo>
                  <a:pt x="1631052" y="914367"/>
                  <a:pt x="1632596" y="914057"/>
                  <a:pt x="1637534" y="906034"/>
                </a:cubicBezTo>
                <a:cubicBezTo>
                  <a:pt x="1642471" y="898010"/>
                  <a:pt x="1642625" y="898010"/>
                  <a:pt x="1640002" y="905416"/>
                </a:cubicBezTo>
                <a:cubicBezTo>
                  <a:pt x="1642162" y="902331"/>
                  <a:pt x="1645711" y="898473"/>
                  <a:pt x="1648951" y="893999"/>
                </a:cubicBezTo>
                <a:cubicBezTo>
                  <a:pt x="1652192" y="889525"/>
                  <a:pt x="1652963" y="887827"/>
                  <a:pt x="1653271" y="888135"/>
                </a:cubicBezTo>
                <a:cubicBezTo>
                  <a:pt x="1653427" y="885666"/>
                  <a:pt x="1653734" y="882890"/>
                  <a:pt x="1653888" y="879494"/>
                </a:cubicBezTo>
                <a:cubicBezTo>
                  <a:pt x="1654044" y="877952"/>
                  <a:pt x="1654044" y="880729"/>
                  <a:pt x="1654661" y="887827"/>
                </a:cubicBezTo>
                <a:cubicBezTo>
                  <a:pt x="1655740" y="887210"/>
                  <a:pt x="1656357" y="888752"/>
                  <a:pt x="1659752" y="891684"/>
                </a:cubicBezTo>
                <a:cubicBezTo>
                  <a:pt x="1660987" y="892302"/>
                  <a:pt x="1662067" y="892455"/>
                  <a:pt x="1662992" y="892302"/>
                </a:cubicBezTo>
                <a:lnTo>
                  <a:pt x="1663300" y="892302"/>
                </a:lnTo>
                <a:lnTo>
                  <a:pt x="1665770" y="891221"/>
                </a:lnTo>
                <a:lnTo>
                  <a:pt x="1670862" y="889062"/>
                </a:lnTo>
                <a:cubicBezTo>
                  <a:pt x="1674255" y="887518"/>
                  <a:pt x="1677497" y="885976"/>
                  <a:pt x="1680737" y="884278"/>
                </a:cubicBezTo>
                <a:cubicBezTo>
                  <a:pt x="1693698" y="877798"/>
                  <a:pt x="1705271" y="869775"/>
                  <a:pt x="1715607" y="860825"/>
                </a:cubicBezTo>
                <a:cubicBezTo>
                  <a:pt x="1718386" y="860979"/>
                  <a:pt x="1721779" y="861134"/>
                  <a:pt x="1725792" y="861596"/>
                </a:cubicBezTo>
                <a:cubicBezTo>
                  <a:pt x="1729803" y="862059"/>
                  <a:pt x="1733198" y="861134"/>
                  <a:pt x="1735975" y="858819"/>
                </a:cubicBezTo>
                <a:cubicBezTo>
                  <a:pt x="1736901" y="857431"/>
                  <a:pt x="1736438" y="855580"/>
                  <a:pt x="1734432" y="853572"/>
                </a:cubicBezTo>
                <a:cubicBezTo>
                  <a:pt x="1732427" y="851567"/>
                  <a:pt x="1731192" y="850333"/>
                  <a:pt x="1730883" y="850179"/>
                </a:cubicBezTo>
                <a:lnTo>
                  <a:pt x="1761589" y="833051"/>
                </a:lnTo>
                <a:lnTo>
                  <a:pt x="1777326" y="835674"/>
                </a:lnTo>
                <a:cubicBezTo>
                  <a:pt x="1789979" y="832280"/>
                  <a:pt x="1804638" y="825645"/>
                  <a:pt x="1821919" y="815616"/>
                </a:cubicBezTo>
                <a:cubicBezTo>
                  <a:pt x="1839509" y="805278"/>
                  <a:pt x="1854630" y="796483"/>
                  <a:pt x="1866974" y="789231"/>
                </a:cubicBezTo>
                <a:cubicBezTo>
                  <a:pt x="1871912" y="782288"/>
                  <a:pt x="1877467" y="777350"/>
                  <a:pt x="1884563" y="773955"/>
                </a:cubicBezTo>
                <a:cubicBezTo>
                  <a:pt x="1891506" y="770715"/>
                  <a:pt x="1898759" y="771178"/>
                  <a:pt x="1906011" y="775499"/>
                </a:cubicBezTo>
                <a:lnTo>
                  <a:pt x="1937488" y="760532"/>
                </a:lnTo>
                <a:cubicBezTo>
                  <a:pt x="1946436" y="757908"/>
                  <a:pt x="1962793" y="749577"/>
                  <a:pt x="1988251" y="735535"/>
                </a:cubicBezTo>
                <a:cubicBezTo>
                  <a:pt x="2013866" y="721494"/>
                  <a:pt x="2031764" y="711465"/>
                  <a:pt x="2040405" y="705447"/>
                </a:cubicBezTo>
                <a:cubicBezTo>
                  <a:pt x="2053983" y="696498"/>
                  <a:pt x="2066327" y="691869"/>
                  <a:pt x="2078671" y="691561"/>
                </a:cubicBezTo>
                <a:cubicBezTo>
                  <a:pt x="2090859" y="691251"/>
                  <a:pt x="2103666" y="686777"/>
                  <a:pt x="2118325" y="678137"/>
                </a:cubicBezTo>
                <a:cubicBezTo>
                  <a:pt x="2146098" y="669959"/>
                  <a:pt x="2175260" y="662399"/>
                  <a:pt x="2204114" y="655918"/>
                </a:cubicBezTo>
                <a:cubicBezTo>
                  <a:pt x="2209359" y="653603"/>
                  <a:pt x="2218773" y="650209"/>
                  <a:pt x="2232659" y="645735"/>
                </a:cubicBezTo>
                <a:cubicBezTo>
                  <a:pt x="2246546" y="641722"/>
                  <a:pt x="2264599" y="636631"/>
                  <a:pt x="2286971" y="630767"/>
                </a:cubicBezTo>
                <a:cubicBezTo>
                  <a:pt x="2331719" y="620121"/>
                  <a:pt x="2357023" y="614875"/>
                  <a:pt x="2363040" y="613795"/>
                </a:cubicBezTo>
                <a:cubicBezTo>
                  <a:pt x="2372453" y="608703"/>
                  <a:pt x="2382328" y="603920"/>
                  <a:pt x="2392511" y="599600"/>
                </a:cubicBezTo>
                <a:cubicBezTo>
                  <a:pt x="2402695" y="595125"/>
                  <a:pt x="2411953" y="596360"/>
                  <a:pt x="2419821" y="602993"/>
                </a:cubicBezTo>
                <a:cubicBezTo>
                  <a:pt x="2440189" y="599907"/>
                  <a:pt x="2461790" y="597748"/>
                  <a:pt x="2484935" y="595742"/>
                </a:cubicBezTo>
                <a:cubicBezTo>
                  <a:pt x="2507772" y="594662"/>
                  <a:pt x="2532150" y="593581"/>
                  <a:pt x="2557301" y="593891"/>
                </a:cubicBezTo>
                <a:cubicBezTo>
                  <a:pt x="2607602" y="594508"/>
                  <a:pt x="2651423" y="590650"/>
                  <a:pt x="2689689" y="581547"/>
                </a:cubicBezTo>
                <a:cubicBezTo>
                  <a:pt x="2693392" y="582626"/>
                  <a:pt x="2698020" y="584016"/>
                  <a:pt x="2703729" y="585712"/>
                </a:cubicBezTo>
                <a:cubicBezTo>
                  <a:pt x="2709283" y="587410"/>
                  <a:pt x="2713450" y="588181"/>
                  <a:pt x="2716072" y="587719"/>
                </a:cubicBezTo>
                <a:cubicBezTo>
                  <a:pt x="2720239" y="586329"/>
                  <a:pt x="2722244" y="584478"/>
                  <a:pt x="2721783" y="582164"/>
                </a:cubicBezTo>
                <a:cubicBezTo>
                  <a:pt x="2721319" y="580003"/>
                  <a:pt x="2720548" y="577998"/>
                  <a:pt x="2719158" y="576454"/>
                </a:cubicBezTo>
                <a:cubicBezTo>
                  <a:pt x="2735052" y="575220"/>
                  <a:pt x="2750327" y="574912"/>
                  <a:pt x="2766065" y="574141"/>
                </a:cubicBezTo>
                <a:cubicBezTo>
                  <a:pt x="2782112" y="580774"/>
                  <a:pt x="2799239" y="585558"/>
                  <a:pt x="2817291" y="588644"/>
                </a:cubicBezTo>
                <a:cubicBezTo>
                  <a:pt x="2851083" y="586946"/>
                  <a:pt x="2884104" y="586485"/>
                  <a:pt x="2917277" y="586021"/>
                </a:cubicBezTo>
                <a:cubicBezTo>
                  <a:pt x="2925609" y="582626"/>
                  <a:pt x="2934250" y="581701"/>
                  <a:pt x="2942890" y="583243"/>
                </a:cubicBezTo>
                <a:cubicBezTo>
                  <a:pt x="2951531" y="584787"/>
                  <a:pt x="2958166" y="589261"/>
                  <a:pt x="2962641" y="596821"/>
                </a:cubicBezTo>
                <a:cubicBezTo>
                  <a:pt x="2970818" y="595587"/>
                  <a:pt x="2977453" y="595896"/>
                  <a:pt x="2982545" y="597902"/>
                </a:cubicBezTo>
                <a:cubicBezTo>
                  <a:pt x="2987636" y="599753"/>
                  <a:pt x="2994271" y="600217"/>
                  <a:pt x="3002448" y="598982"/>
                </a:cubicBezTo>
                <a:cubicBezTo>
                  <a:pt x="3009701" y="600217"/>
                  <a:pt x="3029605" y="601297"/>
                  <a:pt x="3062008" y="602532"/>
                </a:cubicBezTo>
                <a:cubicBezTo>
                  <a:pt x="3094410" y="603766"/>
                  <a:pt x="3114315" y="604537"/>
                  <a:pt x="3122801" y="603920"/>
                </a:cubicBezTo>
                <a:cubicBezTo>
                  <a:pt x="3137151" y="602376"/>
                  <a:pt x="3149957" y="604383"/>
                  <a:pt x="3160605" y="609475"/>
                </a:cubicBezTo>
                <a:cubicBezTo>
                  <a:pt x="3171251" y="614720"/>
                  <a:pt x="3184366" y="616727"/>
                  <a:pt x="3199488" y="615646"/>
                </a:cubicBezTo>
                <a:lnTo>
                  <a:pt x="3242999" y="623978"/>
                </a:lnTo>
                <a:cubicBezTo>
                  <a:pt x="3254571" y="623670"/>
                  <a:pt x="3264600" y="625829"/>
                  <a:pt x="3274012" y="631076"/>
                </a:cubicBezTo>
                <a:cubicBezTo>
                  <a:pt x="3283270" y="636168"/>
                  <a:pt x="3293608" y="638636"/>
                  <a:pt x="3305644" y="638790"/>
                </a:cubicBezTo>
                <a:cubicBezTo>
                  <a:pt x="3311044" y="648665"/>
                  <a:pt x="3322308" y="654529"/>
                  <a:pt x="3339898" y="657306"/>
                </a:cubicBezTo>
                <a:cubicBezTo>
                  <a:pt x="3342212" y="657461"/>
                  <a:pt x="3343910" y="657152"/>
                  <a:pt x="3344835" y="656844"/>
                </a:cubicBezTo>
                <a:cubicBezTo>
                  <a:pt x="3345762" y="656381"/>
                  <a:pt x="3346996" y="655454"/>
                  <a:pt x="3348692" y="653758"/>
                </a:cubicBezTo>
                <a:lnTo>
                  <a:pt x="3367208" y="660084"/>
                </a:lnTo>
                <a:cubicBezTo>
                  <a:pt x="3372763" y="661626"/>
                  <a:pt x="3377700" y="662553"/>
                  <a:pt x="3381559" y="663016"/>
                </a:cubicBezTo>
                <a:cubicBezTo>
                  <a:pt x="3385416" y="663478"/>
                  <a:pt x="3389890" y="663633"/>
                  <a:pt x="3394981" y="663633"/>
                </a:cubicBezTo>
                <a:cubicBezTo>
                  <a:pt x="3433093" y="677519"/>
                  <a:pt x="3473365" y="691715"/>
                  <a:pt x="3516414" y="708379"/>
                </a:cubicBezTo>
                <a:cubicBezTo>
                  <a:pt x="3559463" y="724889"/>
                  <a:pt x="3603438" y="743559"/>
                  <a:pt x="3648185" y="765624"/>
                </a:cubicBezTo>
                <a:cubicBezTo>
                  <a:pt x="3658214" y="769944"/>
                  <a:pt x="3679044" y="779973"/>
                  <a:pt x="3710058" y="800032"/>
                </a:cubicBezTo>
                <a:cubicBezTo>
                  <a:pt x="3741225" y="819783"/>
                  <a:pt x="3757735" y="833822"/>
                  <a:pt x="3761902" y="838298"/>
                </a:cubicBezTo>
                <a:cubicBezTo>
                  <a:pt x="3781652" y="848173"/>
                  <a:pt x="3799858" y="860362"/>
                  <a:pt x="3815288" y="874557"/>
                </a:cubicBezTo>
                <a:cubicBezTo>
                  <a:pt x="3831027" y="888752"/>
                  <a:pt x="3845993" y="903565"/>
                  <a:pt x="3860652" y="918995"/>
                </a:cubicBezTo>
                <a:cubicBezTo>
                  <a:pt x="3865436" y="927328"/>
                  <a:pt x="3870373" y="935659"/>
                  <a:pt x="3874694" y="943838"/>
                </a:cubicBezTo>
                <a:cubicBezTo>
                  <a:pt x="3877162" y="945534"/>
                  <a:pt x="3879476" y="947849"/>
                  <a:pt x="3881790" y="950471"/>
                </a:cubicBezTo>
                <a:cubicBezTo>
                  <a:pt x="3884105" y="953096"/>
                  <a:pt x="3886420" y="955409"/>
                  <a:pt x="3888889" y="957106"/>
                </a:cubicBezTo>
                <a:cubicBezTo>
                  <a:pt x="3895832" y="963588"/>
                  <a:pt x="3901850" y="968833"/>
                  <a:pt x="3907405" y="973153"/>
                </a:cubicBezTo>
                <a:cubicBezTo>
                  <a:pt x="3912959" y="977474"/>
                  <a:pt x="3919131" y="981948"/>
                  <a:pt x="3925920" y="986578"/>
                </a:cubicBezTo>
                <a:cubicBezTo>
                  <a:pt x="3925920" y="991515"/>
                  <a:pt x="3928389" y="996143"/>
                  <a:pt x="3933481" y="1000464"/>
                </a:cubicBezTo>
                <a:cubicBezTo>
                  <a:pt x="3935949" y="1002315"/>
                  <a:pt x="3938726" y="1005093"/>
                  <a:pt x="3942121" y="1008797"/>
                </a:cubicBezTo>
                <a:cubicBezTo>
                  <a:pt x="3945515" y="1012500"/>
                  <a:pt x="3948139" y="1015276"/>
                  <a:pt x="3950452" y="1017128"/>
                </a:cubicBezTo>
                <a:lnTo>
                  <a:pt x="3949681" y="1020677"/>
                </a:lnTo>
                <a:cubicBezTo>
                  <a:pt x="3953848" y="1024534"/>
                  <a:pt x="3957551" y="1030244"/>
                  <a:pt x="3960945" y="1037651"/>
                </a:cubicBezTo>
                <a:cubicBezTo>
                  <a:pt x="3972517" y="1050766"/>
                  <a:pt x="3984090" y="1064190"/>
                  <a:pt x="3994890" y="1077151"/>
                </a:cubicBezTo>
                <a:cubicBezTo>
                  <a:pt x="4002760" y="1085636"/>
                  <a:pt x="4010475" y="1093198"/>
                  <a:pt x="4018343" y="1100141"/>
                </a:cubicBezTo>
                <a:cubicBezTo>
                  <a:pt x="4026213" y="1106930"/>
                  <a:pt x="4032231" y="1112021"/>
                  <a:pt x="4036242" y="1115571"/>
                </a:cubicBezTo>
                <a:cubicBezTo>
                  <a:pt x="4034700" y="1118964"/>
                  <a:pt x="4033929" y="1122977"/>
                  <a:pt x="4033773" y="1127605"/>
                </a:cubicBezTo>
                <a:cubicBezTo>
                  <a:pt x="4033619" y="1132235"/>
                  <a:pt x="4036397" y="1137018"/>
                  <a:pt x="4041335" y="1141646"/>
                </a:cubicBezTo>
                <a:cubicBezTo>
                  <a:pt x="4046734" y="1145967"/>
                  <a:pt x="4050283" y="1149670"/>
                  <a:pt x="4051981" y="1152910"/>
                </a:cubicBezTo>
                <a:cubicBezTo>
                  <a:pt x="4053679" y="1155996"/>
                  <a:pt x="4053215" y="1160779"/>
                  <a:pt x="4050593" y="1166951"/>
                </a:cubicBezTo>
                <a:lnTo>
                  <a:pt x="4072966" y="1203519"/>
                </a:lnTo>
                <a:lnTo>
                  <a:pt x="4077440" y="1224967"/>
                </a:lnTo>
                <a:cubicBezTo>
                  <a:pt x="4088703" y="1245027"/>
                  <a:pt x="4100276" y="1266011"/>
                  <a:pt x="4111695" y="1287457"/>
                </a:cubicBezTo>
                <a:cubicBezTo>
                  <a:pt x="4118020" y="1294092"/>
                  <a:pt x="4122804" y="1302116"/>
                  <a:pt x="4125890" y="1310603"/>
                </a:cubicBezTo>
                <a:cubicBezTo>
                  <a:pt x="4128976" y="1318934"/>
                  <a:pt x="4133758" y="1326957"/>
                  <a:pt x="4140085" y="1334364"/>
                </a:cubicBezTo>
                <a:cubicBezTo>
                  <a:pt x="4146719" y="1349022"/>
                  <a:pt x="4153354" y="1364606"/>
                  <a:pt x="4159835" y="1379882"/>
                </a:cubicBezTo>
                <a:lnTo>
                  <a:pt x="4175419" y="1413056"/>
                </a:lnTo>
                <a:cubicBezTo>
                  <a:pt x="4186529" y="1428794"/>
                  <a:pt x="4196711" y="1445613"/>
                  <a:pt x="4205662" y="1463666"/>
                </a:cubicBezTo>
                <a:cubicBezTo>
                  <a:pt x="4214610" y="1481872"/>
                  <a:pt x="4221399" y="1499926"/>
                  <a:pt x="4225719" y="1518750"/>
                </a:cubicBezTo>
                <a:cubicBezTo>
                  <a:pt x="4242076" y="1558250"/>
                  <a:pt x="4256579" y="1596825"/>
                  <a:pt x="4268923" y="1634318"/>
                </a:cubicBezTo>
                <a:cubicBezTo>
                  <a:pt x="4275404" y="1652680"/>
                  <a:pt x="4280342" y="1670424"/>
                  <a:pt x="4285125" y="1685545"/>
                </a:cubicBezTo>
                <a:cubicBezTo>
                  <a:pt x="4289445" y="1701130"/>
                  <a:pt x="4293303" y="1714862"/>
                  <a:pt x="4296696" y="1726589"/>
                </a:cubicBezTo>
                <a:cubicBezTo>
                  <a:pt x="4292376" y="1724737"/>
                  <a:pt x="4289290" y="1725818"/>
                  <a:pt x="4287131" y="1729983"/>
                </a:cubicBezTo>
                <a:lnTo>
                  <a:pt x="4282656" y="1760380"/>
                </a:lnTo>
                <a:cubicBezTo>
                  <a:pt x="4282347" y="1765318"/>
                  <a:pt x="4283118" y="1769946"/>
                  <a:pt x="4284816" y="1774420"/>
                </a:cubicBezTo>
                <a:cubicBezTo>
                  <a:pt x="4286667" y="1778896"/>
                  <a:pt x="4289290" y="1781365"/>
                  <a:pt x="4292839" y="1781827"/>
                </a:cubicBezTo>
                <a:cubicBezTo>
                  <a:pt x="4292685" y="1795868"/>
                  <a:pt x="4291759" y="1811607"/>
                  <a:pt x="4290834" y="1829042"/>
                </a:cubicBezTo>
                <a:cubicBezTo>
                  <a:pt x="4289907" y="1846324"/>
                  <a:pt x="4290217" y="1865764"/>
                  <a:pt x="4288211" y="1886132"/>
                </a:cubicBezTo>
                <a:cubicBezTo>
                  <a:pt x="4286667" y="1906499"/>
                  <a:pt x="4286050" y="1925324"/>
                  <a:pt x="4285433" y="1942142"/>
                </a:cubicBezTo>
                <a:cubicBezTo>
                  <a:pt x="4284508" y="1958806"/>
                  <a:pt x="4284352" y="1973773"/>
                  <a:pt x="4285125" y="1987043"/>
                </a:cubicBezTo>
                <a:cubicBezTo>
                  <a:pt x="4280649" y="1996764"/>
                  <a:pt x="4277719" y="2006484"/>
                  <a:pt x="4275558" y="2016051"/>
                </a:cubicBezTo>
                <a:cubicBezTo>
                  <a:pt x="4273552" y="2025772"/>
                  <a:pt x="4274170" y="2034103"/>
                  <a:pt x="4277563" y="2041356"/>
                </a:cubicBezTo>
                <a:cubicBezTo>
                  <a:pt x="4276792" y="2052156"/>
                  <a:pt x="4275250" y="2062031"/>
                  <a:pt x="4272935" y="2070981"/>
                </a:cubicBezTo>
                <a:cubicBezTo>
                  <a:pt x="4270313" y="2079622"/>
                  <a:pt x="4267071" y="2087491"/>
                  <a:pt x="4263214" y="2094434"/>
                </a:cubicBezTo>
                <a:cubicBezTo>
                  <a:pt x="4255500" y="2108320"/>
                  <a:pt x="4248711" y="2122054"/>
                  <a:pt x="4242230" y="2135169"/>
                </a:cubicBezTo>
                <a:cubicBezTo>
                  <a:pt x="4236829" y="2143038"/>
                  <a:pt x="4234052" y="2149518"/>
                  <a:pt x="4233898" y="2155073"/>
                </a:cubicBezTo>
                <a:cubicBezTo>
                  <a:pt x="4233743" y="2160627"/>
                  <a:pt x="4234360" y="2165874"/>
                  <a:pt x="4235904" y="2170656"/>
                </a:cubicBezTo>
                <a:cubicBezTo>
                  <a:pt x="4229578" y="2188247"/>
                  <a:pt x="4222326" y="2204602"/>
                  <a:pt x="4214919" y="2221112"/>
                </a:cubicBezTo>
                <a:cubicBezTo>
                  <a:pt x="4207821" y="2237776"/>
                  <a:pt x="4200261" y="2253977"/>
                  <a:pt x="4192083" y="2269562"/>
                </a:cubicBezTo>
                <a:cubicBezTo>
                  <a:pt x="4188843" y="2275425"/>
                  <a:pt x="4184831" y="2282985"/>
                  <a:pt x="4179893" y="2291935"/>
                </a:cubicBezTo>
                <a:cubicBezTo>
                  <a:pt x="4174956" y="2301039"/>
                  <a:pt x="4170945" y="2310451"/>
                  <a:pt x="4168167" y="2320943"/>
                </a:cubicBezTo>
                <a:cubicBezTo>
                  <a:pt x="4156286" y="2337915"/>
                  <a:pt x="4145177" y="2355813"/>
                  <a:pt x="4133758" y="2373250"/>
                </a:cubicBezTo>
                <a:cubicBezTo>
                  <a:pt x="4122495" y="2390993"/>
                  <a:pt x="4111695" y="2409664"/>
                  <a:pt x="4100585" y="2428180"/>
                </a:cubicBezTo>
                <a:cubicBezTo>
                  <a:pt x="4089937" y="2447157"/>
                  <a:pt x="4077749" y="2464285"/>
                  <a:pt x="4064633" y="2479868"/>
                </a:cubicBezTo>
                <a:cubicBezTo>
                  <a:pt x="4051672" y="2495762"/>
                  <a:pt x="4037476" y="2509494"/>
                  <a:pt x="4022510" y="2521837"/>
                </a:cubicBezTo>
                <a:cubicBezTo>
                  <a:pt x="4019424" y="2532639"/>
                  <a:pt x="4016492" y="2543748"/>
                  <a:pt x="4013098" y="2554395"/>
                </a:cubicBezTo>
                <a:cubicBezTo>
                  <a:pt x="3989028" y="2580163"/>
                  <a:pt x="3964186" y="2605004"/>
                  <a:pt x="3939343" y="2628767"/>
                </a:cubicBezTo>
                <a:cubicBezTo>
                  <a:pt x="3933327" y="2639413"/>
                  <a:pt x="3919285" y="2659009"/>
                  <a:pt x="3896757" y="2684158"/>
                </a:cubicBezTo>
                <a:cubicBezTo>
                  <a:pt x="3874230" y="2709927"/>
                  <a:pt x="3855097" y="2727054"/>
                  <a:pt x="3839358" y="2737854"/>
                </a:cubicBezTo>
                <a:cubicBezTo>
                  <a:pt x="3831335" y="2752822"/>
                  <a:pt x="3817449" y="2764549"/>
                  <a:pt x="3798007" y="2772572"/>
                </a:cubicBezTo>
                <a:cubicBezTo>
                  <a:pt x="3798316" y="2781213"/>
                  <a:pt x="3794921" y="2788002"/>
                  <a:pt x="3787824" y="2792784"/>
                </a:cubicBezTo>
                <a:cubicBezTo>
                  <a:pt x="3780725" y="2797568"/>
                  <a:pt x="3773319" y="2801271"/>
                  <a:pt x="3765759" y="2803739"/>
                </a:cubicBezTo>
                <a:lnTo>
                  <a:pt x="3757713" y="2810242"/>
                </a:lnTo>
                <a:lnTo>
                  <a:pt x="3757455" y="2847717"/>
                </a:lnTo>
                <a:cubicBezTo>
                  <a:pt x="3752979" y="2857438"/>
                  <a:pt x="3750049" y="2867158"/>
                  <a:pt x="3747888" y="2876725"/>
                </a:cubicBezTo>
                <a:cubicBezTo>
                  <a:pt x="3745882" y="2886446"/>
                  <a:pt x="3746500" y="2894777"/>
                  <a:pt x="3749893" y="2902030"/>
                </a:cubicBezTo>
                <a:cubicBezTo>
                  <a:pt x="3749122" y="2912830"/>
                  <a:pt x="3747580" y="2922705"/>
                  <a:pt x="3745265" y="2931655"/>
                </a:cubicBezTo>
                <a:cubicBezTo>
                  <a:pt x="3742642" y="2940296"/>
                  <a:pt x="3739401" y="2948165"/>
                  <a:pt x="3735544" y="2955108"/>
                </a:cubicBezTo>
                <a:cubicBezTo>
                  <a:pt x="3727830" y="2968994"/>
                  <a:pt x="3721041" y="2982728"/>
                  <a:pt x="3714560" y="2995843"/>
                </a:cubicBezTo>
                <a:cubicBezTo>
                  <a:pt x="3709159" y="3003712"/>
                  <a:pt x="3706382" y="3010192"/>
                  <a:pt x="3706228" y="3015747"/>
                </a:cubicBezTo>
                <a:cubicBezTo>
                  <a:pt x="3706073" y="3021301"/>
                  <a:pt x="3706690" y="3026548"/>
                  <a:pt x="3708234" y="3031330"/>
                </a:cubicBezTo>
                <a:cubicBezTo>
                  <a:pt x="3701908" y="3048921"/>
                  <a:pt x="3694656" y="3065276"/>
                  <a:pt x="3687249" y="3081786"/>
                </a:cubicBezTo>
                <a:cubicBezTo>
                  <a:pt x="3680151" y="3098450"/>
                  <a:pt x="3672591" y="3114651"/>
                  <a:pt x="3664413" y="3130236"/>
                </a:cubicBezTo>
                <a:cubicBezTo>
                  <a:pt x="3661173" y="3136099"/>
                  <a:pt x="3657161" y="3143659"/>
                  <a:pt x="3652223" y="3152609"/>
                </a:cubicBezTo>
                <a:cubicBezTo>
                  <a:pt x="3647286" y="3161713"/>
                  <a:pt x="3643275" y="3171125"/>
                  <a:pt x="3640497" y="3181617"/>
                </a:cubicBezTo>
                <a:cubicBezTo>
                  <a:pt x="3628616" y="3198589"/>
                  <a:pt x="3617507" y="3216487"/>
                  <a:pt x="3606088" y="3233924"/>
                </a:cubicBezTo>
                <a:cubicBezTo>
                  <a:pt x="3594825" y="3251667"/>
                  <a:pt x="3584025" y="3270338"/>
                  <a:pt x="3572915" y="3288854"/>
                </a:cubicBezTo>
                <a:cubicBezTo>
                  <a:pt x="3562267" y="3307831"/>
                  <a:pt x="3550079" y="3324959"/>
                  <a:pt x="3536963" y="3340543"/>
                </a:cubicBezTo>
                <a:cubicBezTo>
                  <a:pt x="3524002" y="3356436"/>
                  <a:pt x="3509806" y="3370168"/>
                  <a:pt x="3494840" y="3382511"/>
                </a:cubicBezTo>
                <a:cubicBezTo>
                  <a:pt x="3491754" y="3393313"/>
                  <a:pt x="3488822" y="3404423"/>
                  <a:pt x="3485428" y="3415069"/>
                </a:cubicBezTo>
                <a:cubicBezTo>
                  <a:pt x="3461358" y="3440837"/>
                  <a:pt x="3436516" y="3465678"/>
                  <a:pt x="3411673" y="3489441"/>
                </a:cubicBezTo>
                <a:cubicBezTo>
                  <a:pt x="3405657" y="3500087"/>
                  <a:pt x="3391615" y="3519683"/>
                  <a:pt x="3369087" y="3544833"/>
                </a:cubicBezTo>
                <a:cubicBezTo>
                  <a:pt x="3346560" y="3570601"/>
                  <a:pt x="3327427" y="3587728"/>
                  <a:pt x="3311688" y="3598528"/>
                </a:cubicBezTo>
                <a:cubicBezTo>
                  <a:pt x="3303665" y="3613496"/>
                  <a:pt x="3289779" y="3625223"/>
                  <a:pt x="3270337" y="3633246"/>
                </a:cubicBezTo>
                <a:cubicBezTo>
                  <a:pt x="3270646" y="3641887"/>
                  <a:pt x="3267251" y="3648676"/>
                  <a:pt x="3260154" y="3653458"/>
                </a:cubicBezTo>
                <a:cubicBezTo>
                  <a:pt x="3253055" y="3658242"/>
                  <a:pt x="3245649" y="3661945"/>
                  <a:pt x="3238089" y="3664413"/>
                </a:cubicBezTo>
                <a:cubicBezTo>
                  <a:pt x="3151992" y="3735700"/>
                  <a:pt x="3070213" y="3798344"/>
                  <a:pt x="2996921" y="3859292"/>
                </a:cubicBezTo>
                <a:cubicBezTo>
                  <a:pt x="2985967" y="3865617"/>
                  <a:pt x="2976400" y="3872870"/>
                  <a:pt x="2968686" y="3880739"/>
                </a:cubicBezTo>
                <a:cubicBezTo>
                  <a:pt x="2961124" y="3888607"/>
                  <a:pt x="2951713" y="3894625"/>
                  <a:pt x="2939986" y="3898946"/>
                </a:cubicBezTo>
                <a:cubicBezTo>
                  <a:pt x="2937517" y="3904037"/>
                  <a:pt x="2933968" y="3909130"/>
                  <a:pt x="2929340" y="3913912"/>
                </a:cubicBezTo>
                <a:cubicBezTo>
                  <a:pt x="2924710" y="3918696"/>
                  <a:pt x="2919928" y="3922399"/>
                  <a:pt x="2915299" y="3925022"/>
                </a:cubicBezTo>
                <a:cubicBezTo>
                  <a:pt x="2907892" y="3931503"/>
                  <a:pt x="2901103" y="3937983"/>
                  <a:pt x="2894160" y="3944464"/>
                </a:cubicBezTo>
                <a:cubicBezTo>
                  <a:pt x="2889530" y="3946779"/>
                  <a:pt x="2884439" y="3948013"/>
                  <a:pt x="2879038" y="3948013"/>
                </a:cubicBezTo>
                <a:cubicBezTo>
                  <a:pt x="2873484" y="3948013"/>
                  <a:pt x="2869318" y="3946779"/>
                  <a:pt x="2866541" y="3944310"/>
                </a:cubicBezTo>
                <a:cubicBezTo>
                  <a:pt x="2868238" y="3935823"/>
                  <a:pt x="2879347" y="3919467"/>
                  <a:pt x="2904035" y="3894935"/>
                </a:cubicBezTo>
                <a:cubicBezTo>
                  <a:pt x="2927952" y="3870709"/>
                  <a:pt x="2947084" y="3854817"/>
                  <a:pt x="2959582" y="3847256"/>
                </a:cubicBezTo>
                <a:lnTo>
                  <a:pt x="2956496" y="3846331"/>
                </a:lnTo>
                <a:cubicBezTo>
                  <a:pt x="2954181" y="3840005"/>
                  <a:pt x="2953874" y="3834604"/>
                  <a:pt x="2955416" y="3830438"/>
                </a:cubicBezTo>
                <a:cubicBezTo>
                  <a:pt x="2957113" y="3826117"/>
                  <a:pt x="2960507" y="3822106"/>
                  <a:pt x="2966217" y="3818094"/>
                </a:cubicBezTo>
                <a:cubicBezTo>
                  <a:pt x="2982881" y="3793406"/>
                  <a:pt x="3003557" y="3768565"/>
                  <a:pt x="3029015" y="3743568"/>
                </a:cubicBezTo>
                <a:cubicBezTo>
                  <a:pt x="3054166" y="3718726"/>
                  <a:pt x="3078237" y="3693421"/>
                  <a:pt x="3100455" y="3668426"/>
                </a:cubicBezTo>
                <a:cubicBezTo>
                  <a:pt x="3100148" y="3662562"/>
                  <a:pt x="3101690" y="3659013"/>
                  <a:pt x="3104930" y="3657778"/>
                </a:cubicBezTo>
                <a:cubicBezTo>
                  <a:pt x="3108171" y="3656544"/>
                  <a:pt x="3113262" y="3655002"/>
                  <a:pt x="3120052" y="3653150"/>
                </a:cubicBezTo>
                <a:cubicBezTo>
                  <a:pt x="3122520" y="3649447"/>
                  <a:pt x="3124526" y="3646207"/>
                  <a:pt x="3126377" y="3643429"/>
                </a:cubicBezTo>
                <a:cubicBezTo>
                  <a:pt x="3128229" y="3640652"/>
                  <a:pt x="3127766" y="3638645"/>
                  <a:pt x="3124835" y="3637720"/>
                </a:cubicBezTo>
                <a:cubicBezTo>
                  <a:pt x="3130390" y="3632320"/>
                  <a:pt x="3137641" y="3626302"/>
                  <a:pt x="3146745" y="3619051"/>
                </a:cubicBezTo>
                <a:cubicBezTo>
                  <a:pt x="3155849" y="3611952"/>
                  <a:pt x="3160169" y="3605934"/>
                  <a:pt x="3160015" y="3600997"/>
                </a:cubicBezTo>
                <a:lnTo>
                  <a:pt x="3128383" y="3617816"/>
                </a:lnTo>
                <a:cubicBezTo>
                  <a:pt x="3122984" y="3620593"/>
                  <a:pt x="3118817" y="3623525"/>
                  <a:pt x="3115885" y="3626919"/>
                </a:cubicBezTo>
                <a:cubicBezTo>
                  <a:pt x="3112953" y="3630160"/>
                  <a:pt x="3112028" y="3634171"/>
                  <a:pt x="3113109" y="3638645"/>
                </a:cubicBezTo>
                <a:cubicBezTo>
                  <a:pt x="3107554" y="3641424"/>
                  <a:pt x="3101073" y="3645434"/>
                  <a:pt x="3093976" y="3650372"/>
                </a:cubicBezTo>
                <a:cubicBezTo>
                  <a:pt x="3086877" y="3655310"/>
                  <a:pt x="3080859" y="3660247"/>
                  <a:pt x="3075922" y="3665340"/>
                </a:cubicBezTo>
                <a:lnTo>
                  <a:pt x="3015900" y="3721195"/>
                </a:lnTo>
                <a:lnTo>
                  <a:pt x="2987510" y="3732768"/>
                </a:lnTo>
                <a:cubicBezTo>
                  <a:pt x="2982264" y="3735236"/>
                  <a:pt x="2977481" y="3738630"/>
                  <a:pt x="2973314" y="3742489"/>
                </a:cubicBezTo>
                <a:cubicBezTo>
                  <a:pt x="2968994" y="3746346"/>
                  <a:pt x="2967452" y="3750666"/>
                  <a:pt x="2968531" y="3755140"/>
                </a:cubicBezTo>
                <a:lnTo>
                  <a:pt x="2941838" y="3779057"/>
                </a:lnTo>
                <a:cubicBezTo>
                  <a:pt x="2937517" y="3791091"/>
                  <a:pt x="2929803" y="3799888"/>
                  <a:pt x="2918077" y="3805596"/>
                </a:cubicBezTo>
                <a:cubicBezTo>
                  <a:pt x="2906350" y="3811305"/>
                  <a:pt x="2898480" y="3820099"/>
                  <a:pt x="2895085" y="3831981"/>
                </a:cubicBezTo>
                <a:cubicBezTo>
                  <a:pt x="2875644" y="3840622"/>
                  <a:pt x="2856665" y="3849417"/>
                  <a:pt x="2837532" y="3858521"/>
                </a:cubicBezTo>
                <a:cubicBezTo>
                  <a:pt x="2833521" y="3846794"/>
                  <a:pt x="2832441" y="3839078"/>
                  <a:pt x="2833983" y="3835529"/>
                </a:cubicBezTo>
                <a:cubicBezTo>
                  <a:pt x="2835527" y="3831981"/>
                  <a:pt x="2841545" y="3827969"/>
                  <a:pt x="2852191" y="3823958"/>
                </a:cubicBezTo>
                <a:cubicBezTo>
                  <a:pt x="2850493" y="3812693"/>
                  <a:pt x="2854043" y="3805287"/>
                  <a:pt x="2862684" y="3802047"/>
                </a:cubicBezTo>
                <a:cubicBezTo>
                  <a:pt x="2871324" y="3798807"/>
                  <a:pt x="2875027" y="3792481"/>
                  <a:pt x="2874564" y="3783223"/>
                </a:cubicBezTo>
                <a:cubicBezTo>
                  <a:pt x="2884748" y="3775662"/>
                  <a:pt x="2897709" y="3762547"/>
                  <a:pt x="2915299" y="3743723"/>
                </a:cubicBezTo>
                <a:cubicBezTo>
                  <a:pt x="2932580" y="3724898"/>
                  <a:pt x="2942301" y="3711320"/>
                  <a:pt x="2943843" y="3703296"/>
                </a:cubicBezTo>
                <a:lnTo>
                  <a:pt x="3005254" y="3644046"/>
                </a:lnTo>
                <a:cubicBezTo>
                  <a:pt x="3003557" y="3633091"/>
                  <a:pt x="3005100" y="3622598"/>
                  <a:pt x="3010346" y="3612570"/>
                </a:cubicBezTo>
                <a:cubicBezTo>
                  <a:pt x="3015593" y="3602541"/>
                  <a:pt x="3025312" y="3594363"/>
                  <a:pt x="3039663" y="3588036"/>
                </a:cubicBezTo>
                <a:cubicBezTo>
                  <a:pt x="3051080" y="3573996"/>
                  <a:pt x="3064195" y="3560418"/>
                  <a:pt x="3079317" y="3546222"/>
                </a:cubicBezTo>
                <a:cubicBezTo>
                  <a:pt x="3094437" y="3532181"/>
                  <a:pt x="3110023" y="3520762"/>
                  <a:pt x="3125914" y="3511660"/>
                </a:cubicBezTo>
                <a:lnTo>
                  <a:pt x="3131603" y="3479682"/>
                </a:lnTo>
                <a:lnTo>
                  <a:pt x="3131778" y="3479566"/>
                </a:lnTo>
                <a:lnTo>
                  <a:pt x="3131793" y="3479499"/>
                </a:lnTo>
                <a:lnTo>
                  <a:pt x="3164335" y="3466605"/>
                </a:lnTo>
                <a:lnTo>
                  <a:pt x="3185164" y="3425098"/>
                </a:lnTo>
                <a:cubicBezTo>
                  <a:pt x="3193343" y="3418464"/>
                  <a:pt x="3199669" y="3411519"/>
                  <a:pt x="3204453" y="3405040"/>
                </a:cubicBezTo>
                <a:cubicBezTo>
                  <a:pt x="3209081" y="3398558"/>
                  <a:pt x="3215407" y="3393776"/>
                  <a:pt x="3223430" y="3390998"/>
                </a:cubicBezTo>
                <a:cubicBezTo>
                  <a:pt x="3227133" y="3386987"/>
                  <a:pt x="3229911" y="3381277"/>
                  <a:pt x="3232071" y="3374180"/>
                </a:cubicBezTo>
                <a:cubicBezTo>
                  <a:pt x="3234232" y="3367082"/>
                  <a:pt x="3234849" y="3362144"/>
                  <a:pt x="3234232" y="3359368"/>
                </a:cubicBezTo>
                <a:cubicBezTo>
                  <a:pt x="3233922" y="3355511"/>
                  <a:pt x="3232534" y="3353659"/>
                  <a:pt x="3229911" y="3353967"/>
                </a:cubicBezTo>
                <a:cubicBezTo>
                  <a:pt x="3227289" y="3354276"/>
                  <a:pt x="3225437" y="3355511"/>
                  <a:pt x="3224203" y="3357670"/>
                </a:cubicBezTo>
                <a:cubicBezTo>
                  <a:pt x="3225899" y="3370477"/>
                  <a:pt x="3220344" y="3380198"/>
                  <a:pt x="3207693" y="3385907"/>
                </a:cubicBezTo>
                <a:cubicBezTo>
                  <a:pt x="3195039" y="3391769"/>
                  <a:pt x="3184703" y="3395782"/>
                  <a:pt x="3176370" y="3398251"/>
                </a:cubicBezTo>
                <a:cubicBezTo>
                  <a:pt x="3167266" y="3416920"/>
                  <a:pt x="3158008" y="3435899"/>
                  <a:pt x="3148442" y="3454415"/>
                </a:cubicBezTo>
                <a:lnTo>
                  <a:pt x="3145202" y="3453644"/>
                </a:lnTo>
                <a:cubicBezTo>
                  <a:pt x="3141344" y="3457038"/>
                  <a:pt x="3137950" y="3461050"/>
                  <a:pt x="3134864" y="3465678"/>
                </a:cubicBezTo>
                <a:lnTo>
                  <a:pt x="3131793" y="3479499"/>
                </a:lnTo>
                <a:lnTo>
                  <a:pt x="3131624" y="3479566"/>
                </a:lnTo>
                <a:lnTo>
                  <a:pt x="3131603" y="3479682"/>
                </a:lnTo>
                <a:lnTo>
                  <a:pt x="3094283" y="3504715"/>
                </a:lnTo>
                <a:cubicBezTo>
                  <a:pt x="3083483" y="3514282"/>
                  <a:pt x="3071447" y="3521379"/>
                  <a:pt x="3058333" y="3526472"/>
                </a:cubicBezTo>
                <a:cubicBezTo>
                  <a:pt x="3062653" y="3541129"/>
                  <a:pt x="3061109" y="3550233"/>
                  <a:pt x="3053703" y="3553783"/>
                </a:cubicBezTo>
                <a:cubicBezTo>
                  <a:pt x="3046297" y="3557176"/>
                  <a:pt x="3033953" y="3562269"/>
                  <a:pt x="3016671" y="3568441"/>
                </a:cubicBezTo>
                <a:cubicBezTo>
                  <a:pt x="3004174" y="3575692"/>
                  <a:pt x="2989053" y="3591585"/>
                  <a:pt x="2971772" y="3615502"/>
                </a:cubicBezTo>
                <a:cubicBezTo>
                  <a:pt x="2954335" y="3639572"/>
                  <a:pt x="2938444" y="3655619"/>
                  <a:pt x="2923631" y="3664260"/>
                </a:cubicBezTo>
                <a:cubicBezTo>
                  <a:pt x="2919465" y="3664877"/>
                  <a:pt x="2916225" y="3664260"/>
                  <a:pt x="2913910" y="3662408"/>
                </a:cubicBezTo>
                <a:cubicBezTo>
                  <a:pt x="2911595" y="3660556"/>
                  <a:pt x="2910053" y="3658395"/>
                  <a:pt x="2909436" y="3655927"/>
                </a:cubicBezTo>
                <a:cubicBezTo>
                  <a:pt x="2907275" y="3644046"/>
                  <a:pt x="2911905" y="3632166"/>
                  <a:pt x="2923476" y="3620130"/>
                </a:cubicBezTo>
                <a:cubicBezTo>
                  <a:pt x="2934895" y="3608095"/>
                  <a:pt x="2946004" y="3600072"/>
                  <a:pt x="2956496" y="3596059"/>
                </a:cubicBezTo>
                <a:cubicBezTo>
                  <a:pt x="2976400" y="3575538"/>
                  <a:pt x="2994916" y="3555634"/>
                  <a:pt x="3011426" y="3536347"/>
                </a:cubicBezTo>
                <a:cubicBezTo>
                  <a:pt x="3027936" y="3517214"/>
                  <a:pt x="3045835" y="3497772"/>
                  <a:pt x="3064968" y="3478485"/>
                </a:cubicBezTo>
                <a:cubicBezTo>
                  <a:pt x="3063733" y="3474165"/>
                  <a:pt x="3064812" y="3470925"/>
                  <a:pt x="3068054" y="3468918"/>
                </a:cubicBezTo>
                <a:cubicBezTo>
                  <a:pt x="3071294" y="3466759"/>
                  <a:pt x="3075614" y="3464444"/>
                  <a:pt x="3081015" y="3461975"/>
                </a:cubicBezTo>
                <a:cubicBezTo>
                  <a:pt x="3086106" y="3459043"/>
                  <a:pt x="3089038" y="3455957"/>
                  <a:pt x="3089809" y="3452409"/>
                </a:cubicBezTo>
                <a:cubicBezTo>
                  <a:pt x="3090580" y="3449014"/>
                  <a:pt x="3089809" y="3445774"/>
                  <a:pt x="3087340" y="3442996"/>
                </a:cubicBezTo>
                <a:cubicBezTo>
                  <a:pt x="3095364" y="3438676"/>
                  <a:pt x="3102924" y="3433584"/>
                  <a:pt x="3110177" y="3428030"/>
                </a:cubicBezTo>
                <a:cubicBezTo>
                  <a:pt x="3117429" y="3422475"/>
                  <a:pt x="3122674" y="3416920"/>
                  <a:pt x="3125606" y="3411212"/>
                </a:cubicBezTo>
                <a:lnTo>
                  <a:pt x="3151528" y="3388222"/>
                </a:lnTo>
                <a:cubicBezTo>
                  <a:pt x="3150448" y="3379581"/>
                  <a:pt x="3151992" y="3371865"/>
                  <a:pt x="3156002" y="3365386"/>
                </a:cubicBezTo>
                <a:cubicBezTo>
                  <a:pt x="3160169" y="3358750"/>
                  <a:pt x="3165570" y="3354121"/>
                  <a:pt x="3172513" y="3351344"/>
                </a:cubicBezTo>
                <a:cubicBezTo>
                  <a:pt x="3160940" y="3349956"/>
                  <a:pt x="3145820" y="3347795"/>
                  <a:pt x="3127304" y="3344555"/>
                </a:cubicBezTo>
                <a:cubicBezTo>
                  <a:pt x="3108942" y="3341469"/>
                  <a:pt x="3097369" y="3333446"/>
                  <a:pt x="3092586" y="3321256"/>
                </a:cubicBezTo>
                <a:cubicBezTo>
                  <a:pt x="3091198" y="3312307"/>
                  <a:pt x="3092124" y="3304284"/>
                  <a:pt x="3095364" y="3297185"/>
                </a:cubicBezTo>
                <a:cubicBezTo>
                  <a:pt x="3098604" y="3289933"/>
                  <a:pt x="3103078" y="3285922"/>
                  <a:pt x="3108942" y="3284842"/>
                </a:cubicBezTo>
                <a:cubicBezTo>
                  <a:pt x="3110330" y="3282836"/>
                  <a:pt x="3112491" y="3280058"/>
                  <a:pt x="3115731" y="3276355"/>
                </a:cubicBezTo>
                <a:cubicBezTo>
                  <a:pt x="3118971" y="3272652"/>
                  <a:pt x="3120515" y="3269721"/>
                  <a:pt x="3120052" y="3267252"/>
                </a:cubicBezTo>
                <a:lnTo>
                  <a:pt x="3107244" y="3272498"/>
                </a:lnTo>
                <a:cubicBezTo>
                  <a:pt x="3087804" y="3281292"/>
                  <a:pt x="3068671" y="3290088"/>
                  <a:pt x="3049075" y="3298266"/>
                </a:cubicBezTo>
                <a:lnTo>
                  <a:pt x="3030867" y="3321565"/>
                </a:lnTo>
                <a:cubicBezTo>
                  <a:pt x="3031484" y="3327274"/>
                  <a:pt x="3030250" y="3330823"/>
                  <a:pt x="3027473" y="3332211"/>
                </a:cubicBezTo>
                <a:cubicBezTo>
                  <a:pt x="3024695" y="3333600"/>
                  <a:pt x="3020838" y="3335297"/>
                  <a:pt x="3015746" y="3337612"/>
                </a:cubicBezTo>
                <a:cubicBezTo>
                  <a:pt x="3012660" y="3340698"/>
                  <a:pt x="3010963" y="3343321"/>
                  <a:pt x="3010809" y="3345789"/>
                </a:cubicBezTo>
                <a:cubicBezTo>
                  <a:pt x="3010655" y="3348258"/>
                  <a:pt x="3010963" y="3350573"/>
                  <a:pt x="3011889" y="3352732"/>
                </a:cubicBezTo>
                <a:cubicBezTo>
                  <a:pt x="2997231" y="3361065"/>
                  <a:pt x="2982418" y="3370323"/>
                  <a:pt x="2968223" y="3380815"/>
                </a:cubicBezTo>
                <a:cubicBezTo>
                  <a:pt x="2953718" y="3391152"/>
                  <a:pt x="2939061" y="3400410"/>
                  <a:pt x="2923939" y="3408589"/>
                </a:cubicBezTo>
                <a:cubicBezTo>
                  <a:pt x="2911905" y="3423863"/>
                  <a:pt x="2897554" y="3437288"/>
                  <a:pt x="2880890" y="3448706"/>
                </a:cubicBezTo>
                <a:cubicBezTo>
                  <a:pt x="2864381" y="3460124"/>
                  <a:pt x="2847407" y="3467684"/>
                  <a:pt x="2830280" y="3471387"/>
                </a:cubicBezTo>
                <a:lnTo>
                  <a:pt x="2823801" y="3490212"/>
                </a:lnTo>
                <a:cubicBezTo>
                  <a:pt x="2822257" y="3496074"/>
                  <a:pt x="2818863" y="3501168"/>
                  <a:pt x="2813616" y="3505488"/>
                </a:cubicBezTo>
                <a:cubicBezTo>
                  <a:pt x="2808371" y="3509808"/>
                  <a:pt x="2802199" y="3513048"/>
                  <a:pt x="2795256" y="3515207"/>
                </a:cubicBezTo>
                <a:lnTo>
                  <a:pt x="2791621" y="3517453"/>
                </a:lnTo>
                <a:lnTo>
                  <a:pt x="2785533" y="3523694"/>
                </a:lnTo>
                <a:cubicBezTo>
                  <a:pt x="2780751" y="3530639"/>
                  <a:pt x="2778744" y="3537736"/>
                  <a:pt x="2779671" y="3544834"/>
                </a:cubicBezTo>
                <a:cubicBezTo>
                  <a:pt x="2771801" y="3561498"/>
                  <a:pt x="2762389" y="3574304"/>
                  <a:pt x="2751743" y="3583254"/>
                </a:cubicBezTo>
                <a:cubicBezTo>
                  <a:pt x="2741095" y="3592202"/>
                  <a:pt x="2731220" y="3601460"/>
                  <a:pt x="2722118" y="3610873"/>
                </a:cubicBezTo>
                <a:cubicBezTo>
                  <a:pt x="2715329" y="3615965"/>
                  <a:pt x="2711316" y="3621056"/>
                  <a:pt x="2709774" y="3625840"/>
                </a:cubicBezTo>
                <a:cubicBezTo>
                  <a:pt x="2708384" y="3630624"/>
                  <a:pt x="2707767" y="3635406"/>
                  <a:pt x="2708077" y="3640035"/>
                </a:cubicBezTo>
                <a:lnTo>
                  <a:pt x="2646204" y="3718109"/>
                </a:lnTo>
                <a:cubicBezTo>
                  <a:pt x="2642191" y="3722893"/>
                  <a:pt x="2636944" y="3728911"/>
                  <a:pt x="2630774" y="3736317"/>
                </a:cubicBezTo>
                <a:cubicBezTo>
                  <a:pt x="2624602" y="3743723"/>
                  <a:pt x="2618892" y="3751747"/>
                  <a:pt x="2614571" y="3761312"/>
                </a:cubicBezTo>
                <a:cubicBezTo>
                  <a:pt x="2586027" y="3788932"/>
                  <a:pt x="2559180" y="3820101"/>
                  <a:pt x="2533875" y="3855125"/>
                </a:cubicBezTo>
                <a:cubicBezTo>
                  <a:pt x="2507336" y="3889225"/>
                  <a:pt x="2478018" y="3918234"/>
                  <a:pt x="2446234" y="3941841"/>
                </a:cubicBezTo>
                <a:cubicBezTo>
                  <a:pt x="2442222" y="3952641"/>
                  <a:pt x="2438518" y="3963751"/>
                  <a:pt x="2434198" y="3974398"/>
                </a:cubicBezTo>
                <a:lnTo>
                  <a:pt x="2354581" y="4048615"/>
                </a:lnTo>
                <a:cubicBezTo>
                  <a:pt x="2351187" y="4054478"/>
                  <a:pt x="2345632" y="4062501"/>
                  <a:pt x="2337762" y="4072686"/>
                </a:cubicBezTo>
                <a:cubicBezTo>
                  <a:pt x="2329739" y="4082561"/>
                  <a:pt x="2319247" y="4094441"/>
                  <a:pt x="2306440" y="4108329"/>
                </a:cubicBezTo>
                <a:cubicBezTo>
                  <a:pt x="2280981" y="4136101"/>
                  <a:pt x="2259379" y="4156314"/>
                  <a:pt x="2241944" y="4168967"/>
                </a:cubicBezTo>
                <a:cubicBezTo>
                  <a:pt x="2232377" y="4186249"/>
                  <a:pt x="2215713" y="4199364"/>
                  <a:pt x="2193957" y="4209548"/>
                </a:cubicBezTo>
                <a:cubicBezTo>
                  <a:pt x="2193494" y="4218960"/>
                  <a:pt x="2189019" y="4226674"/>
                  <a:pt x="2180842" y="4232538"/>
                </a:cubicBezTo>
                <a:cubicBezTo>
                  <a:pt x="2172663" y="4238400"/>
                  <a:pt x="2164176" y="4243030"/>
                  <a:pt x="2155537" y="4246424"/>
                </a:cubicBezTo>
                <a:cubicBezTo>
                  <a:pt x="2130233" y="4268643"/>
                  <a:pt x="2103847" y="4289319"/>
                  <a:pt x="2077462" y="4310148"/>
                </a:cubicBezTo>
                <a:cubicBezTo>
                  <a:pt x="2050923" y="4330825"/>
                  <a:pt x="2025155" y="4352117"/>
                  <a:pt x="1998154" y="4372023"/>
                </a:cubicBezTo>
                <a:cubicBezTo>
                  <a:pt x="1943841" y="4411523"/>
                  <a:pt x="1890453" y="4451794"/>
                  <a:pt x="1834289" y="4488362"/>
                </a:cubicBezTo>
                <a:cubicBezTo>
                  <a:pt x="1818242" y="4496386"/>
                  <a:pt x="1804201" y="4505182"/>
                  <a:pt x="1791703" y="4514748"/>
                </a:cubicBezTo>
                <a:cubicBezTo>
                  <a:pt x="1779359" y="4524469"/>
                  <a:pt x="1765010" y="4531875"/>
                  <a:pt x="1748500" y="4536659"/>
                </a:cubicBezTo>
                <a:cubicBezTo>
                  <a:pt x="1743254" y="4542675"/>
                  <a:pt x="1736465" y="4548385"/>
                  <a:pt x="1728132" y="4554094"/>
                </a:cubicBezTo>
                <a:cubicBezTo>
                  <a:pt x="1719955" y="4559803"/>
                  <a:pt x="1712240" y="4564123"/>
                  <a:pt x="1705143" y="4567055"/>
                </a:cubicBezTo>
                <a:lnTo>
                  <a:pt x="1668419" y="4589582"/>
                </a:lnTo>
                <a:cubicBezTo>
                  <a:pt x="1661322" y="4592206"/>
                  <a:pt x="1654379" y="4593440"/>
                  <a:pt x="1647744" y="4593131"/>
                </a:cubicBezTo>
                <a:cubicBezTo>
                  <a:pt x="1641109" y="4592823"/>
                  <a:pt x="1636788" y="4591125"/>
                  <a:pt x="1634629" y="4588039"/>
                </a:cubicBezTo>
                <a:cubicBezTo>
                  <a:pt x="1640955" y="4578011"/>
                  <a:pt x="1664408" y="4559339"/>
                  <a:pt x="1706531" y="4531104"/>
                </a:cubicBezTo>
                <a:cubicBezTo>
                  <a:pt x="1747575" y="4504102"/>
                  <a:pt x="1776120" y="4484815"/>
                  <a:pt x="1793864" y="4475555"/>
                </a:cubicBezTo>
                <a:lnTo>
                  <a:pt x="1790469" y="4474476"/>
                </a:lnTo>
                <a:cubicBezTo>
                  <a:pt x="1789852" y="4467070"/>
                  <a:pt x="1791240" y="4461052"/>
                  <a:pt x="1794635" y="4456115"/>
                </a:cubicBezTo>
                <a:cubicBezTo>
                  <a:pt x="1798029" y="4451177"/>
                  <a:pt x="1803739" y="4446394"/>
                  <a:pt x="1811763" y="4441612"/>
                </a:cubicBezTo>
                <a:cubicBezTo>
                  <a:pt x="1825495" y="4427261"/>
                  <a:pt x="1840461" y="4412911"/>
                  <a:pt x="1856354" y="4398407"/>
                </a:cubicBezTo>
                <a:cubicBezTo>
                  <a:pt x="1871784" y="4383440"/>
                  <a:pt x="1888294" y="4368320"/>
                  <a:pt x="1905729" y="4353352"/>
                </a:cubicBezTo>
                <a:cubicBezTo>
                  <a:pt x="1923319" y="4338385"/>
                  <a:pt x="1940138" y="4323573"/>
                  <a:pt x="1956339" y="4308760"/>
                </a:cubicBezTo>
                <a:cubicBezTo>
                  <a:pt x="1972386" y="4293794"/>
                  <a:pt x="1987198" y="4278364"/>
                  <a:pt x="2001702" y="4263397"/>
                </a:cubicBezTo>
                <a:cubicBezTo>
                  <a:pt x="2002319" y="4256762"/>
                  <a:pt x="2004480" y="4252751"/>
                  <a:pt x="2008337" y="4251054"/>
                </a:cubicBezTo>
                <a:cubicBezTo>
                  <a:pt x="2012194" y="4249510"/>
                  <a:pt x="2018058" y="4247351"/>
                  <a:pt x="2026081" y="4244728"/>
                </a:cubicBezTo>
                <a:cubicBezTo>
                  <a:pt x="2029321" y="4240561"/>
                  <a:pt x="2032100" y="4236704"/>
                  <a:pt x="2034568" y="4233463"/>
                </a:cubicBezTo>
                <a:cubicBezTo>
                  <a:pt x="2037037" y="4230223"/>
                  <a:pt x="2036727" y="4228064"/>
                  <a:pt x="2033642" y="4227291"/>
                </a:cubicBezTo>
                <a:cubicBezTo>
                  <a:pt x="2040738" y="4220965"/>
                  <a:pt x="2049843" y="4213559"/>
                  <a:pt x="2060798" y="4205072"/>
                </a:cubicBezTo>
                <a:cubicBezTo>
                  <a:pt x="2071598" y="4196432"/>
                  <a:pt x="2076999" y="4189181"/>
                  <a:pt x="2077308" y="4183780"/>
                </a:cubicBezTo>
                <a:cubicBezTo>
                  <a:pt x="2065118" y="4191032"/>
                  <a:pt x="2052928" y="4198283"/>
                  <a:pt x="2040277" y="4205072"/>
                </a:cubicBezTo>
                <a:cubicBezTo>
                  <a:pt x="2033795" y="4208468"/>
                  <a:pt x="2028704" y="4212017"/>
                  <a:pt x="2025001" y="4216028"/>
                </a:cubicBezTo>
                <a:cubicBezTo>
                  <a:pt x="2021298" y="4220040"/>
                  <a:pt x="2019754" y="4224359"/>
                  <a:pt x="2020373" y="4229298"/>
                </a:cubicBezTo>
                <a:cubicBezTo>
                  <a:pt x="2013738" y="4233000"/>
                  <a:pt x="2006022" y="4237783"/>
                  <a:pt x="1997227" y="4243955"/>
                </a:cubicBezTo>
                <a:cubicBezTo>
                  <a:pt x="1988433" y="4250127"/>
                  <a:pt x="1981026" y="4256299"/>
                  <a:pt x="1974701" y="4262317"/>
                </a:cubicBezTo>
                <a:cubicBezTo>
                  <a:pt x="1949240" y="4285616"/>
                  <a:pt x="1922393" y="4307372"/>
                  <a:pt x="1895700" y="4329283"/>
                </a:cubicBezTo>
                <a:lnTo>
                  <a:pt x="1860365" y="4344095"/>
                </a:lnTo>
                <a:cubicBezTo>
                  <a:pt x="1853576" y="4347335"/>
                  <a:pt x="1847250" y="4351346"/>
                  <a:pt x="1841542" y="4355976"/>
                </a:cubicBezTo>
                <a:cubicBezTo>
                  <a:pt x="1835833" y="4360760"/>
                  <a:pt x="1832901" y="4365542"/>
                  <a:pt x="1833055" y="4370635"/>
                </a:cubicBezTo>
                <a:lnTo>
                  <a:pt x="1794943" y="4398099"/>
                </a:lnTo>
                <a:cubicBezTo>
                  <a:pt x="1786458" y="4411677"/>
                  <a:pt x="1774422" y="4421861"/>
                  <a:pt x="1758684" y="4428495"/>
                </a:cubicBezTo>
                <a:cubicBezTo>
                  <a:pt x="1742945" y="4435130"/>
                  <a:pt x="1730911" y="4445159"/>
                  <a:pt x="1722424" y="4458893"/>
                </a:cubicBezTo>
                <a:lnTo>
                  <a:pt x="1643114" y="4485894"/>
                </a:lnTo>
                <a:cubicBezTo>
                  <a:pt x="1643577" y="4472471"/>
                  <a:pt x="1645429" y="4463675"/>
                  <a:pt x="1648669" y="4459818"/>
                </a:cubicBezTo>
                <a:cubicBezTo>
                  <a:pt x="1651909" y="4455961"/>
                  <a:pt x="1660551" y="4451948"/>
                  <a:pt x="1674746" y="4448091"/>
                </a:cubicBezTo>
                <a:cubicBezTo>
                  <a:pt x="1677215" y="4435284"/>
                  <a:pt x="1684004" y="4427416"/>
                  <a:pt x="1695268" y="4424175"/>
                </a:cubicBezTo>
                <a:cubicBezTo>
                  <a:pt x="1706223" y="4420781"/>
                  <a:pt x="1713012" y="4413682"/>
                  <a:pt x="1715171" y="4403190"/>
                </a:cubicBezTo>
                <a:cubicBezTo>
                  <a:pt x="1728904" y="4395013"/>
                  <a:pt x="1748500" y="4380200"/>
                  <a:pt x="1773805" y="4359216"/>
                </a:cubicBezTo>
                <a:cubicBezTo>
                  <a:pt x="1799263" y="4338541"/>
                  <a:pt x="1813305" y="4322956"/>
                  <a:pt x="1816700" y="4313698"/>
                </a:cubicBezTo>
                <a:lnTo>
                  <a:pt x="1898169" y="4245036"/>
                </a:lnTo>
                <a:cubicBezTo>
                  <a:pt x="1898169" y="4233309"/>
                  <a:pt x="1901409" y="4221275"/>
                  <a:pt x="1908661" y="4209856"/>
                </a:cubicBezTo>
                <a:cubicBezTo>
                  <a:pt x="1915758" y="4198439"/>
                  <a:pt x="1927794" y="4188717"/>
                  <a:pt x="1944612" y="4180540"/>
                </a:cubicBezTo>
                <a:cubicBezTo>
                  <a:pt x="1959115" y="4164493"/>
                  <a:pt x="1975626" y="4148291"/>
                  <a:pt x="1994141" y="4131936"/>
                </a:cubicBezTo>
                <a:cubicBezTo>
                  <a:pt x="2012040" y="4114962"/>
                  <a:pt x="2030092" y="4100921"/>
                  <a:pt x="2048454" y="4089811"/>
                </a:cubicBezTo>
                <a:lnTo>
                  <a:pt x="2057866" y="4054478"/>
                </a:lnTo>
                <a:lnTo>
                  <a:pt x="2094897" y="4037967"/>
                </a:lnTo>
                <a:lnTo>
                  <a:pt x="2120665" y="3990907"/>
                </a:lnTo>
                <a:cubicBezTo>
                  <a:pt x="2129923" y="3982884"/>
                  <a:pt x="2137484" y="3975170"/>
                  <a:pt x="2143192" y="3967763"/>
                </a:cubicBezTo>
                <a:cubicBezTo>
                  <a:pt x="2148902" y="3960357"/>
                  <a:pt x="2156155" y="3954956"/>
                  <a:pt x="2164949" y="3951407"/>
                </a:cubicBezTo>
                <a:cubicBezTo>
                  <a:pt x="2169116" y="3946779"/>
                  <a:pt x="2172819" y="3940607"/>
                  <a:pt x="2175905" y="3932891"/>
                </a:cubicBezTo>
                <a:cubicBezTo>
                  <a:pt x="2178991" y="3925177"/>
                  <a:pt x="2180070" y="3919776"/>
                  <a:pt x="2179606" y="3916690"/>
                </a:cubicBezTo>
                <a:cubicBezTo>
                  <a:pt x="2179606" y="3912370"/>
                  <a:pt x="2178218" y="3910518"/>
                  <a:pt x="2175442" y="3910982"/>
                </a:cubicBezTo>
                <a:cubicBezTo>
                  <a:pt x="2172663" y="3911599"/>
                  <a:pt x="2170504" y="3912987"/>
                  <a:pt x="2169116" y="3915456"/>
                </a:cubicBezTo>
                <a:cubicBezTo>
                  <a:pt x="2169423" y="3929188"/>
                  <a:pt x="2162480" y="3939680"/>
                  <a:pt x="2148285" y="3946779"/>
                </a:cubicBezTo>
                <a:cubicBezTo>
                  <a:pt x="2134090" y="3953876"/>
                  <a:pt x="2122363" y="3958969"/>
                  <a:pt x="2113259" y="3962209"/>
                </a:cubicBezTo>
                <a:cubicBezTo>
                  <a:pt x="2101687" y="3983347"/>
                  <a:pt x="2090269" y="4004795"/>
                  <a:pt x="2078233" y="4025933"/>
                </a:cubicBezTo>
                <a:lnTo>
                  <a:pt x="2074686" y="4025316"/>
                </a:lnTo>
                <a:cubicBezTo>
                  <a:pt x="2070056" y="4029327"/>
                  <a:pt x="2065889" y="4033957"/>
                  <a:pt x="2062032" y="4039202"/>
                </a:cubicBezTo>
                <a:cubicBezTo>
                  <a:pt x="2058329" y="4044449"/>
                  <a:pt x="2056632" y="4049540"/>
                  <a:pt x="2057404" y="4054478"/>
                </a:cubicBezTo>
                <a:cubicBezTo>
                  <a:pt x="2041202" y="4063582"/>
                  <a:pt x="2026699" y="4073766"/>
                  <a:pt x="2013891" y="4085183"/>
                </a:cubicBezTo>
                <a:cubicBezTo>
                  <a:pt x="2001084" y="4096602"/>
                  <a:pt x="1987352" y="4105860"/>
                  <a:pt x="1972386" y="4112494"/>
                </a:cubicBezTo>
                <a:cubicBezTo>
                  <a:pt x="1975472" y="4128079"/>
                  <a:pt x="1972540" y="4138108"/>
                  <a:pt x="1963899" y="4142428"/>
                </a:cubicBezTo>
                <a:cubicBezTo>
                  <a:pt x="1955259" y="4146748"/>
                  <a:pt x="1940909" y="4153074"/>
                  <a:pt x="1920850" y="4161252"/>
                </a:cubicBezTo>
                <a:cubicBezTo>
                  <a:pt x="1905729" y="4170202"/>
                  <a:pt x="1887677" y="4189181"/>
                  <a:pt x="1864224" y="4216182"/>
                </a:cubicBezTo>
                <a:cubicBezTo>
                  <a:pt x="1840615" y="4243184"/>
                  <a:pt x="1819477" y="4261700"/>
                  <a:pt x="1801115" y="4271729"/>
                </a:cubicBezTo>
                <a:cubicBezTo>
                  <a:pt x="1796333" y="4272655"/>
                  <a:pt x="1792784" y="4272038"/>
                  <a:pt x="1790623" y="4270033"/>
                </a:cubicBezTo>
                <a:cubicBezTo>
                  <a:pt x="1788463" y="4268026"/>
                  <a:pt x="1787229" y="4265712"/>
                  <a:pt x="1786920" y="4263088"/>
                </a:cubicBezTo>
                <a:cubicBezTo>
                  <a:pt x="1786920" y="4249973"/>
                  <a:pt x="1794326" y="4236704"/>
                  <a:pt x="1809294" y="4223280"/>
                </a:cubicBezTo>
                <a:cubicBezTo>
                  <a:pt x="1824260" y="4209856"/>
                  <a:pt x="1837992" y="4200752"/>
                  <a:pt x="1850490" y="4195814"/>
                </a:cubicBezTo>
                <a:cubicBezTo>
                  <a:pt x="1876104" y="4172361"/>
                  <a:pt x="1898631" y="4148754"/>
                  <a:pt x="1919462" y="4126689"/>
                </a:cubicBezTo>
                <a:cubicBezTo>
                  <a:pt x="1929800" y="4115579"/>
                  <a:pt x="1940446" y="4104626"/>
                  <a:pt x="1951555" y="4093516"/>
                </a:cubicBezTo>
                <a:cubicBezTo>
                  <a:pt x="1962357" y="4082251"/>
                  <a:pt x="1973466" y="4070834"/>
                  <a:pt x="1984730" y="4059261"/>
                </a:cubicBezTo>
                <a:cubicBezTo>
                  <a:pt x="1983803" y="4054632"/>
                  <a:pt x="1985347" y="4051084"/>
                  <a:pt x="1989050" y="4048615"/>
                </a:cubicBezTo>
                <a:cubicBezTo>
                  <a:pt x="1992907" y="4046146"/>
                  <a:pt x="1997691" y="4043214"/>
                  <a:pt x="2003863" y="4039975"/>
                </a:cubicBezTo>
                <a:cubicBezTo>
                  <a:pt x="2009725" y="4036271"/>
                  <a:pt x="2013120" y="4032568"/>
                  <a:pt x="2014355" y="4028711"/>
                </a:cubicBezTo>
                <a:cubicBezTo>
                  <a:pt x="2015435" y="4024853"/>
                  <a:pt x="2014818" y="4021459"/>
                  <a:pt x="2012503" y="4018681"/>
                </a:cubicBezTo>
                <a:cubicBezTo>
                  <a:pt x="2021761" y="4013281"/>
                  <a:pt x="2030556" y="4007417"/>
                  <a:pt x="2039042" y="4000782"/>
                </a:cubicBezTo>
                <a:cubicBezTo>
                  <a:pt x="2047683" y="3994149"/>
                  <a:pt x="2053701" y="3987513"/>
                  <a:pt x="2057404" y="3981032"/>
                </a:cubicBezTo>
                <a:lnTo>
                  <a:pt x="2087337" y="3953722"/>
                </a:lnTo>
                <a:cubicBezTo>
                  <a:pt x="2086874" y="3944310"/>
                  <a:pt x="2089189" y="3935977"/>
                  <a:pt x="2094280" y="3928571"/>
                </a:cubicBezTo>
                <a:cubicBezTo>
                  <a:pt x="2099373" y="3921165"/>
                  <a:pt x="2105853" y="3915764"/>
                  <a:pt x="2113568" y="3912216"/>
                </a:cubicBezTo>
                <a:cubicBezTo>
                  <a:pt x="2101069" y="3911445"/>
                  <a:pt x="2084868" y="3910055"/>
                  <a:pt x="2065118" y="3908050"/>
                </a:cubicBezTo>
                <a:cubicBezTo>
                  <a:pt x="2045368" y="3906044"/>
                  <a:pt x="2033642" y="3898484"/>
                  <a:pt x="2029631" y="3885368"/>
                </a:cubicBezTo>
                <a:cubicBezTo>
                  <a:pt x="2029167" y="3875802"/>
                  <a:pt x="2031019" y="3867007"/>
                  <a:pt x="2035339" y="3858828"/>
                </a:cubicBezTo>
                <a:cubicBezTo>
                  <a:pt x="2039660" y="3850651"/>
                  <a:pt x="2045060" y="3845867"/>
                  <a:pt x="2051540" y="3844170"/>
                </a:cubicBezTo>
                <a:cubicBezTo>
                  <a:pt x="2053238" y="3841856"/>
                  <a:pt x="2056014" y="3838615"/>
                  <a:pt x="2060027" y="3834450"/>
                </a:cubicBezTo>
                <a:cubicBezTo>
                  <a:pt x="2064038" y="3830284"/>
                  <a:pt x="2066043" y="3826890"/>
                  <a:pt x="2065889" y="3824266"/>
                </a:cubicBezTo>
                <a:lnTo>
                  <a:pt x="2051077" y="3830747"/>
                </a:lnTo>
                <a:lnTo>
                  <a:pt x="1984420" y="3864229"/>
                </a:lnTo>
                <a:lnTo>
                  <a:pt x="1962357" y="3891695"/>
                </a:lnTo>
                <a:cubicBezTo>
                  <a:pt x="1962511" y="3898021"/>
                  <a:pt x="1960967" y="3902032"/>
                  <a:pt x="1957727" y="3903729"/>
                </a:cubicBezTo>
                <a:cubicBezTo>
                  <a:pt x="1954487" y="3905427"/>
                  <a:pt x="1949858" y="3907586"/>
                  <a:pt x="1944149" y="3910518"/>
                </a:cubicBezTo>
                <a:cubicBezTo>
                  <a:pt x="1940292" y="3914068"/>
                  <a:pt x="1938287" y="3917154"/>
                  <a:pt x="1937823" y="3919776"/>
                </a:cubicBezTo>
                <a:cubicBezTo>
                  <a:pt x="1937514" y="3922399"/>
                  <a:pt x="1937669" y="3924868"/>
                  <a:pt x="1938440" y="3927183"/>
                </a:cubicBezTo>
                <a:cubicBezTo>
                  <a:pt x="1921159" y="3937367"/>
                  <a:pt x="1904341" y="3948784"/>
                  <a:pt x="1887831" y="3961437"/>
                </a:cubicBezTo>
                <a:cubicBezTo>
                  <a:pt x="1871321" y="3974089"/>
                  <a:pt x="1854656" y="3985662"/>
                  <a:pt x="1836912" y="3994920"/>
                </a:cubicBezTo>
                <a:cubicBezTo>
                  <a:pt x="1822099" y="4012047"/>
                  <a:pt x="1804973" y="4027167"/>
                  <a:pt x="1785841" y="4040282"/>
                </a:cubicBezTo>
                <a:cubicBezTo>
                  <a:pt x="1766708" y="4053397"/>
                  <a:pt x="1747883" y="4062501"/>
                  <a:pt x="1728596" y="4066204"/>
                </a:cubicBezTo>
                <a:lnTo>
                  <a:pt x="1719028" y="4086110"/>
                </a:lnTo>
                <a:cubicBezTo>
                  <a:pt x="1716715" y="4092282"/>
                  <a:pt x="1712395" y="4097681"/>
                  <a:pt x="1706068" y="4102157"/>
                </a:cubicBezTo>
                <a:cubicBezTo>
                  <a:pt x="1699742" y="4106785"/>
                  <a:pt x="1692645" y="4110180"/>
                  <a:pt x="1684929" y="4112494"/>
                </a:cubicBezTo>
                <a:cubicBezTo>
                  <a:pt x="1667339" y="4126381"/>
                  <a:pt x="1659007" y="4126844"/>
                  <a:pt x="1659778" y="4114037"/>
                </a:cubicBezTo>
                <a:cubicBezTo>
                  <a:pt x="1657927" y="4104470"/>
                  <a:pt x="1658390" y="4096139"/>
                  <a:pt x="1661476" y="4088733"/>
                </a:cubicBezTo>
                <a:cubicBezTo>
                  <a:pt x="1664562" y="4081480"/>
                  <a:pt x="1673203" y="4074382"/>
                  <a:pt x="1687398" y="4067594"/>
                </a:cubicBezTo>
                <a:cubicBezTo>
                  <a:pt x="1698507" y="4062657"/>
                  <a:pt x="1714554" y="4053243"/>
                  <a:pt x="1735231" y="4039202"/>
                </a:cubicBezTo>
                <a:cubicBezTo>
                  <a:pt x="1755289" y="4024391"/>
                  <a:pt x="1766862" y="4009886"/>
                  <a:pt x="1769638" y="3995691"/>
                </a:cubicBezTo>
                <a:cubicBezTo>
                  <a:pt x="1778742" y="3984427"/>
                  <a:pt x="1794789" y="3967454"/>
                  <a:pt x="1817471" y="3944773"/>
                </a:cubicBezTo>
                <a:cubicBezTo>
                  <a:pt x="1839381" y="3921318"/>
                  <a:pt x="1859440" y="3903575"/>
                  <a:pt x="1877802" y="3892003"/>
                </a:cubicBezTo>
                <a:cubicBezTo>
                  <a:pt x="1876412" y="3885060"/>
                  <a:pt x="1877646" y="3879813"/>
                  <a:pt x="1881505" y="3876265"/>
                </a:cubicBezTo>
                <a:cubicBezTo>
                  <a:pt x="1885362" y="3872716"/>
                  <a:pt x="1889682" y="3870401"/>
                  <a:pt x="1894620" y="3869167"/>
                </a:cubicBezTo>
                <a:cubicBezTo>
                  <a:pt x="1904186" y="3863149"/>
                  <a:pt x="1909586" y="3852966"/>
                  <a:pt x="1909896" y="3837536"/>
                </a:cubicBezTo>
                <a:cubicBezTo>
                  <a:pt x="1910357" y="3822414"/>
                  <a:pt x="1910357" y="3811922"/>
                  <a:pt x="1910050" y="3806059"/>
                </a:cubicBezTo>
                <a:cubicBezTo>
                  <a:pt x="1924091" y="3794487"/>
                  <a:pt x="1950938" y="3769799"/>
                  <a:pt x="1988433" y="3730299"/>
                </a:cubicBezTo>
                <a:cubicBezTo>
                  <a:pt x="2025309" y="3690028"/>
                  <a:pt x="2044597" y="3663025"/>
                  <a:pt x="2046295" y="3649447"/>
                </a:cubicBezTo>
                <a:cubicBezTo>
                  <a:pt x="2060181" y="3641424"/>
                  <a:pt x="2073142" y="3632629"/>
                  <a:pt x="2086566" y="3623988"/>
                </a:cubicBezTo>
                <a:cubicBezTo>
                  <a:pt x="2097212" y="3612262"/>
                  <a:pt x="2107241" y="3600998"/>
                  <a:pt x="2116808" y="3590197"/>
                </a:cubicBezTo>
                <a:cubicBezTo>
                  <a:pt x="2126374" y="3579551"/>
                  <a:pt x="2135632" y="3568132"/>
                  <a:pt x="2144428" y="3556251"/>
                </a:cubicBezTo>
                <a:cubicBezTo>
                  <a:pt x="2145045" y="3551931"/>
                  <a:pt x="2145662" y="3547765"/>
                  <a:pt x="2146124" y="3543444"/>
                </a:cubicBezTo>
                <a:cubicBezTo>
                  <a:pt x="2134090" y="3545450"/>
                  <a:pt x="2120665" y="3556251"/>
                  <a:pt x="2106624" y="3576155"/>
                </a:cubicBezTo>
                <a:cubicBezTo>
                  <a:pt x="2092584" y="3596059"/>
                  <a:pt x="2078543" y="3606861"/>
                  <a:pt x="2064655" y="3608249"/>
                </a:cubicBezTo>
                <a:cubicBezTo>
                  <a:pt x="2058175" y="3608249"/>
                  <a:pt x="2049071" y="3610101"/>
                  <a:pt x="2037345" y="3613650"/>
                </a:cubicBezTo>
                <a:lnTo>
                  <a:pt x="2055861" y="3629080"/>
                </a:lnTo>
                <a:cubicBezTo>
                  <a:pt x="2051232" y="3631395"/>
                  <a:pt x="2046603" y="3633710"/>
                  <a:pt x="2041819" y="3635869"/>
                </a:cubicBezTo>
                <a:cubicBezTo>
                  <a:pt x="2034876" y="3638801"/>
                  <a:pt x="2030248" y="3638955"/>
                  <a:pt x="2027470" y="3636023"/>
                </a:cubicBezTo>
                <a:cubicBezTo>
                  <a:pt x="2024847" y="3633092"/>
                  <a:pt x="2022842" y="3629234"/>
                  <a:pt x="2021452" y="3624452"/>
                </a:cubicBezTo>
                <a:cubicBezTo>
                  <a:pt x="2015126" y="3629851"/>
                  <a:pt x="2009571" y="3634788"/>
                  <a:pt x="2004480" y="3639109"/>
                </a:cubicBezTo>
                <a:cubicBezTo>
                  <a:pt x="1999388" y="3643583"/>
                  <a:pt x="1995530" y="3648676"/>
                  <a:pt x="1992599" y="3654538"/>
                </a:cubicBezTo>
                <a:cubicBezTo>
                  <a:pt x="1987352" y="3658397"/>
                  <a:pt x="1982107" y="3664413"/>
                  <a:pt x="1977169" y="3672746"/>
                </a:cubicBezTo>
                <a:cubicBezTo>
                  <a:pt x="1972077" y="3680924"/>
                  <a:pt x="1966831" y="3689257"/>
                  <a:pt x="1961430" y="3697434"/>
                </a:cubicBezTo>
                <a:cubicBezTo>
                  <a:pt x="1971923" y="3699747"/>
                  <a:pt x="1977787" y="3708080"/>
                  <a:pt x="1979020" y="3722122"/>
                </a:cubicBezTo>
                <a:cubicBezTo>
                  <a:pt x="1964516" y="3728911"/>
                  <a:pt x="1952482" y="3739403"/>
                  <a:pt x="1943686" y="3755296"/>
                </a:cubicBezTo>
                <a:lnTo>
                  <a:pt x="1913599" y="3741101"/>
                </a:lnTo>
                <a:cubicBezTo>
                  <a:pt x="1921467" y="3736008"/>
                  <a:pt x="1927794" y="3730607"/>
                  <a:pt x="1932576" y="3725052"/>
                </a:cubicBezTo>
                <a:cubicBezTo>
                  <a:pt x="1937360" y="3719497"/>
                  <a:pt x="1943068" y="3714098"/>
                  <a:pt x="1948933" y="3708543"/>
                </a:cubicBezTo>
                <a:lnTo>
                  <a:pt x="1941063" y="3694193"/>
                </a:lnTo>
                <a:cubicBezTo>
                  <a:pt x="1934274" y="3693114"/>
                  <a:pt x="1932886" y="3688484"/>
                  <a:pt x="1936589" y="3680460"/>
                </a:cubicBezTo>
                <a:cubicBezTo>
                  <a:pt x="1940755" y="3672283"/>
                  <a:pt x="1946310" y="3664877"/>
                  <a:pt x="1953561" y="3657778"/>
                </a:cubicBezTo>
                <a:cubicBezTo>
                  <a:pt x="1960813" y="3650835"/>
                  <a:pt x="1967756" y="3644510"/>
                  <a:pt x="1974237" y="3638955"/>
                </a:cubicBezTo>
                <a:cubicBezTo>
                  <a:pt x="1969608" y="3636486"/>
                  <a:pt x="1964362" y="3634788"/>
                  <a:pt x="1958498" y="3634327"/>
                </a:cubicBezTo>
                <a:cubicBezTo>
                  <a:pt x="1952636" y="3633863"/>
                  <a:pt x="1948162" y="3632474"/>
                  <a:pt x="1945383" y="3630160"/>
                </a:cubicBezTo>
                <a:cubicBezTo>
                  <a:pt x="1946001" y="3623217"/>
                  <a:pt x="1952326" y="3614884"/>
                  <a:pt x="1964516" y="3605473"/>
                </a:cubicBezTo>
                <a:cubicBezTo>
                  <a:pt x="1976706" y="3595905"/>
                  <a:pt x="1987506" y="3588345"/>
                  <a:pt x="1996456" y="3582483"/>
                </a:cubicBezTo>
                <a:cubicBezTo>
                  <a:pt x="2000160" y="3573996"/>
                  <a:pt x="2004634" y="3566744"/>
                  <a:pt x="2010034" y="3560572"/>
                </a:cubicBezTo>
                <a:cubicBezTo>
                  <a:pt x="2015435" y="3554554"/>
                  <a:pt x="2019909" y="3551468"/>
                  <a:pt x="2023613" y="3551623"/>
                </a:cubicBezTo>
                <a:lnTo>
                  <a:pt x="2052621" y="3525238"/>
                </a:lnTo>
                <a:lnTo>
                  <a:pt x="2067896" y="3488824"/>
                </a:lnTo>
                <a:lnTo>
                  <a:pt x="2052467" y="3499779"/>
                </a:lnTo>
                <a:lnTo>
                  <a:pt x="2025309" y="3530483"/>
                </a:lnTo>
                <a:cubicBezTo>
                  <a:pt x="2021761" y="3534340"/>
                  <a:pt x="2018212" y="3537118"/>
                  <a:pt x="2014663" y="3538816"/>
                </a:cubicBezTo>
                <a:cubicBezTo>
                  <a:pt x="2011115" y="3540514"/>
                  <a:pt x="2008491" y="3541285"/>
                  <a:pt x="2006639" y="3540975"/>
                </a:cubicBezTo>
                <a:cubicBezTo>
                  <a:pt x="2007874" y="3538816"/>
                  <a:pt x="2010498" y="3535421"/>
                  <a:pt x="2014509" y="3530793"/>
                </a:cubicBezTo>
                <a:cubicBezTo>
                  <a:pt x="2018521" y="3526163"/>
                  <a:pt x="2021607" y="3521843"/>
                  <a:pt x="2023613" y="3517522"/>
                </a:cubicBezTo>
                <a:cubicBezTo>
                  <a:pt x="2024076" y="3506105"/>
                  <a:pt x="2034259" y="3493298"/>
                  <a:pt x="2054009" y="3478795"/>
                </a:cubicBezTo>
                <a:cubicBezTo>
                  <a:pt x="2073296" y="3463982"/>
                  <a:pt x="2082863" y="3450404"/>
                  <a:pt x="2083017" y="3438985"/>
                </a:cubicBezTo>
                <a:lnTo>
                  <a:pt x="2107397" y="3411366"/>
                </a:lnTo>
                <a:cubicBezTo>
                  <a:pt x="2111254" y="3402571"/>
                  <a:pt x="2117579" y="3391925"/>
                  <a:pt x="2126374" y="3379272"/>
                </a:cubicBezTo>
                <a:cubicBezTo>
                  <a:pt x="2115264" y="3388993"/>
                  <a:pt x="2104155" y="3399639"/>
                  <a:pt x="2093201" y="3411366"/>
                </a:cubicBezTo>
                <a:cubicBezTo>
                  <a:pt x="2082246" y="3423092"/>
                  <a:pt x="2073913" y="3436053"/>
                  <a:pt x="2068204" y="3450404"/>
                </a:cubicBezTo>
                <a:lnTo>
                  <a:pt x="2045678" y="3435591"/>
                </a:lnTo>
                <a:lnTo>
                  <a:pt x="2068975" y="3391462"/>
                </a:lnTo>
                <a:lnTo>
                  <a:pt x="2050460" y="3393930"/>
                </a:lnTo>
                <a:lnTo>
                  <a:pt x="2042282" y="3368162"/>
                </a:lnTo>
                <a:cubicBezTo>
                  <a:pt x="2055243" y="3348568"/>
                  <a:pt x="2068514" y="3329279"/>
                  <a:pt x="2080394" y="3308912"/>
                </a:cubicBezTo>
                <a:cubicBezTo>
                  <a:pt x="2098446" y="3294563"/>
                  <a:pt x="2115111" y="3277589"/>
                  <a:pt x="2130541" y="3258302"/>
                </a:cubicBezTo>
                <a:cubicBezTo>
                  <a:pt x="2146124" y="3239325"/>
                  <a:pt x="2159858" y="3222505"/>
                  <a:pt x="2173436" y="3209390"/>
                </a:cubicBezTo>
                <a:lnTo>
                  <a:pt x="2180225" y="3209544"/>
                </a:lnTo>
                <a:lnTo>
                  <a:pt x="2183773" y="3197047"/>
                </a:lnTo>
                <a:lnTo>
                  <a:pt x="2216022" y="3156004"/>
                </a:lnTo>
                <a:cubicBezTo>
                  <a:pt x="2222656" y="3138567"/>
                  <a:pt x="2231452" y="3122521"/>
                  <a:pt x="2244874" y="3108788"/>
                </a:cubicBezTo>
                <a:cubicBezTo>
                  <a:pt x="2257991" y="3095056"/>
                  <a:pt x="2268020" y="3077002"/>
                  <a:pt x="2274809" y="3055093"/>
                </a:cubicBezTo>
                <a:cubicBezTo>
                  <a:pt x="2281444" y="3046452"/>
                  <a:pt x="2290702" y="3031176"/>
                  <a:pt x="2303200" y="3009575"/>
                </a:cubicBezTo>
                <a:cubicBezTo>
                  <a:pt x="2315851" y="2988129"/>
                  <a:pt x="2324492" y="2975939"/>
                  <a:pt x="2329122" y="2973161"/>
                </a:cubicBezTo>
                <a:cubicBezTo>
                  <a:pt x="2331127" y="2959738"/>
                  <a:pt x="2335757" y="2944462"/>
                  <a:pt x="2341619" y="2926563"/>
                </a:cubicBezTo>
                <a:lnTo>
                  <a:pt x="2338226" y="2926871"/>
                </a:lnTo>
                <a:cubicBezTo>
                  <a:pt x="2334984" y="2922860"/>
                  <a:pt x="2336682" y="2918540"/>
                  <a:pt x="2343625" y="2913756"/>
                </a:cubicBezTo>
                <a:lnTo>
                  <a:pt x="2350414" y="2913139"/>
                </a:lnTo>
                <a:cubicBezTo>
                  <a:pt x="2356432" y="2900795"/>
                  <a:pt x="2362913" y="2894624"/>
                  <a:pt x="2370164" y="2894624"/>
                </a:cubicBezTo>
                <a:cubicBezTo>
                  <a:pt x="2373250" y="2879811"/>
                  <a:pt x="2377726" y="2865462"/>
                  <a:pt x="2383898" y="2851420"/>
                </a:cubicBezTo>
                <a:cubicBezTo>
                  <a:pt x="2389914" y="2837379"/>
                  <a:pt x="2394698" y="2823183"/>
                  <a:pt x="2396859" y="2808217"/>
                </a:cubicBezTo>
                <a:lnTo>
                  <a:pt x="2380812" y="2776740"/>
                </a:lnTo>
                <a:cubicBezTo>
                  <a:pt x="2376799" y="2777975"/>
                  <a:pt x="2374794" y="2776740"/>
                  <a:pt x="2374638" y="2773346"/>
                </a:cubicBezTo>
                <a:cubicBezTo>
                  <a:pt x="2375257" y="2768871"/>
                  <a:pt x="2377262" y="2763933"/>
                  <a:pt x="2380502" y="2758532"/>
                </a:cubicBezTo>
                <a:cubicBezTo>
                  <a:pt x="2383898" y="2753133"/>
                  <a:pt x="2387291" y="2748967"/>
                  <a:pt x="2391148" y="2746190"/>
                </a:cubicBezTo>
                <a:cubicBezTo>
                  <a:pt x="2391766" y="2739709"/>
                  <a:pt x="2393617" y="2733691"/>
                  <a:pt x="2396550" y="2728445"/>
                </a:cubicBezTo>
                <a:cubicBezTo>
                  <a:pt x="2399482" y="2723199"/>
                  <a:pt x="2404419" y="2719959"/>
                  <a:pt x="2411053" y="2718724"/>
                </a:cubicBezTo>
                <a:lnTo>
                  <a:pt x="2421237" y="2717336"/>
                </a:lnTo>
                <a:cubicBezTo>
                  <a:pt x="2424632" y="2701906"/>
                  <a:pt x="2426328" y="2685859"/>
                  <a:pt x="2428797" y="2670120"/>
                </a:cubicBezTo>
                <a:lnTo>
                  <a:pt x="2448085" y="2628615"/>
                </a:lnTo>
                <a:cubicBezTo>
                  <a:pt x="2448857" y="2627843"/>
                  <a:pt x="2449782" y="2626609"/>
                  <a:pt x="2450399" y="2626146"/>
                </a:cubicBezTo>
                <a:lnTo>
                  <a:pt x="2451942" y="2625529"/>
                </a:lnTo>
                <a:cubicBezTo>
                  <a:pt x="2454565" y="2625836"/>
                  <a:pt x="2457188" y="2625992"/>
                  <a:pt x="2459966" y="2626146"/>
                </a:cubicBezTo>
                <a:cubicBezTo>
                  <a:pt x="2456571" y="2624758"/>
                  <a:pt x="2454719" y="2623831"/>
                  <a:pt x="2454719" y="2623060"/>
                </a:cubicBezTo>
                <a:cubicBezTo>
                  <a:pt x="2454565" y="2622289"/>
                  <a:pt x="2455028" y="2621516"/>
                  <a:pt x="2455954" y="2620745"/>
                </a:cubicBezTo>
                <a:cubicBezTo>
                  <a:pt x="2450554" y="2620437"/>
                  <a:pt x="2444999" y="2620745"/>
                  <a:pt x="2439445" y="2621825"/>
                </a:cubicBezTo>
                <a:cubicBezTo>
                  <a:pt x="2444690" y="2620591"/>
                  <a:pt x="2449937" y="2618893"/>
                  <a:pt x="2455182" y="2616579"/>
                </a:cubicBezTo>
                <a:cubicBezTo>
                  <a:pt x="2454719" y="2615961"/>
                  <a:pt x="2454257" y="2615344"/>
                  <a:pt x="2453640" y="2614882"/>
                </a:cubicBezTo>
                <a:cubicBezTo>
                  <a:pt x="2457497" y="2612722"/>
                  <a:pt x="2461354" y="2610099"/>
                  <a:pt x="2464903" y="2607322"/>
                </a:cubicBezTo>
                <a:cubicBezTo>
                  <a:pt x="2461046" y="2608247"/>
                  <a:pt x="2460583" y="2607784"/>
                  <a:pt x="2463360" y="2604854"/>
                </a:cubicBezTo>
                <a:cubicBezTo>
                  <a:pt x="2465828" y="2602075"/>
                  <a:pt x="2464750" y="2600995"/>
                  <a:pt x="2460274" y="2603310"/>
                </a:cubicBezTo>
                <a:cubicBezTo>
                  <a:pt x="2460120" y="2600687"/>
                  <a:pt x="2459503" y="2598218"/>
                  <a:pt x="2458422" y="2595903"/>
                </a:cubicBezTo>
                <a:cubicBezTo>
                  <a:pt x="2463515" y="2588497"/>
                  <a:pt x="2462898" y="2586182"/>
                  <a:pt x="2458114" y="2589885"/>
                </a:cubicBezTo>
                <a:cubicBezTo>
                  <a:pt x="2453485" y="2593744"/>
                  <a:pt x="2454411" y="2590503"/>
                  <a:pt x="2458268" y="2579703"/>
                </a:cubicBezTo>
                <a:cubicBezTo>
                  <a:pt x="2468297" y="2569672"/>
                  <a:pt x="2482185" y="2560878"/>
                  <a:pt x="2498386" y="2555632"/>
                </a:cubicBezTo>
                <a:lnTo>
                  <a:pt x="2513662" y="2537734"/>
                </a:lnTo>
                <a:cubicBezTo>
                  <a:pt x="2511501" y="2535111"/>
                  <a:pt x="2509032" y="2532950"/>
                  <a:pt x="2506563" y="2530791"/>
                </a:cubicBezTo>
                <a:cubicBezTo>
                  <a:pt x="2500391" y="2530327"/>
                  <a:pt x="2491597" y="2530481"/>
                  <a:pt x="2481104" y="2532642"/>
                </a:cubicBezTo>
                <a:cubicBezTo>
                  <a:pt x="2470766" y="2534802"/>
                  <a:pt x="2463206" y="2538659"/>
                  <a:pt x="2458114" y="2543135"/>
                </a:cubicBezTo>
                <a:cubicBezTo>
                  <a:pt x="2452714" y="2548997"/>
                  <a:pt x="2450399" y="2550541"/>
                  <a:pt x="2449782" y="2547455"/>
                </a:cubicBezTo>
                <a:cubicBezTo>
                  <a:pt x="2449165" y="2544367"/>
                  <a:pt x="2449165" y="2535573"/>
                  <a:pt x="2448393" y="2521223"/>
                </a:cubicBezTo>
                <a:lnTo>
                  <a:pt x="2444227" y="2522304"/>
                </a:lnTo>
                <a:cubicBezTo>
                  <a:pt x="2442993" y="2527705"/>
                  <a:pt x="2441296" y="2532950"/>
                  <a:pt x="2439289" y="2538195"/>
                </a:cubicBezTo>
                <a:cubicBezTo>
                  <a:pt x="2437130" y="2543442"/>
                  <a:pt x="2436357" y="2542362"/>
                  <a:pt x="2434661" y="2534802"/>
                </a:cubicBezTo>
                <a:cubicBezTo>
                  <a:pt x="2434352" y="2532796"/>
                  <a:pt x="2433581" y="2529864"/>
                  <a:pt x="2432193" y="2526007"/>
                </a:cubicBezTo>
                <a:cubicBezTo>
                  <a:pt x="2430804" y="2522150"/>
                  <a:pt x="2430187" y="2520143"/>
                  <a:pt x="2426945" y="2520606"/>
                </a:cubicBezTo>
                <a:lnTo>
                  <a:pt x="2423242" y="2522150"/>
                </a:lnTo>
                <a:lnTo>
                  <a:pt x="2421237" y="2573221"/>
                </a:lnTo>
                <a:cubicBezTo>
                  <a:pt x="2424786" y="2573994"/>
                  <a:pt x="2428336" y="2574456"/>
                  <a:pt x="2431883" y="2574765"/>
                </a:cubicBezTo>
                <a:lnTo>
                  <a:pt x="2434508" y="2574919"/>
                </a:lnTo>
                <a:cubicBezTo>
                  <a:pt x="2435279" y="2574919"/>
                  <a:pt x="2434969" y="2575073"/>
                  <a:pt x="2435125" y="2575227"/>
                </a:cubicBezTo>
                <a:cubicBezTo>
                  <a:pt x="2435279" y="2575382"/>
                  <a:pt x="2435586" y="2575536"/>
                  <a:pt x="2435742" y="2575690"/>
                </a:cubicBezTo>
                <a:cubicBezTo>
                  <a:pt x="2436513" y="2576307"/>
                  <a:pt x="2436976" y="2576153"/>
                  <a:pt x="2438055" y="2575382"/>
                </a:cubicBezTo>
                <a:cubicBezTo>
                  <a:pt x="2440370" y="2573839"/>
                  <a:pt x="2442685" y="2570753"/>
                  <a:pt x="2445771" y="2565971"/>
                </a:cubicBezTo>
                <a:cubicBezTo>
                  <a:pt x="2447776" y="2570599"/>
                  <a:pt x="2449782" y="2570135"/>
                  <a:pt x="2453948" y="2564890"/>
                </a:cubicBezTo>
                <a:cubicBezTo>
                  <a:pt x="2456417" y="2565044"/>
                  <a:pt x="2458732" y="2565352"/>
                  <a:pt x="2461200" y="2565661"/>
                </a:cubicBezTo>
                <a:cubicBezTo>
                  <a:pt x="2461971" y="2564890"/>
                  <a:pt x="2462898" y="2564117"/>
                  <a:pt x="2463977" y="2563192"/>
                </a:cubicBezTo>
                <a:cubicBezTo>
                  <a:pt x="2465211" y="2562267"/>
                  <a:pt x="2465521" y="2562575"/>
                  <a:pt x="2465211" y="2563810"/>
                </a:cubicBezTo>
                <a:cubicBezTo>
                  <a:pt x="2462589" y="2570135"/>
                  <a:pt x="2458422" y="2577080"/>
                  <a:pt x="2453794" y="2584794"/>
                </a:cubicBezTo>
                <a:cubicBezTo>
                  <a:pt x="2449165" y="2592510"/>
                  <a:pt x="2446696" y="2597601"/>
                  <a:pt x="2445308" y="2600070"/>
                </a:cubicBezTo>
                <a:cubicBezTo>
                  <a:pt x="2444844" y="2600995"/>
                  <a:pt x="2444536" y="2601458"/>
                  <a:pt x="2444227" y="2601766"/>
                </a:cubicBezTo>
                <a:cubicBezTo>
                  <a:pt x="2443919" y="2602075"/>
                  <a:pt x="2444227" y="2600841"/>
                  <a:pt x="2444844" y="2598064"/>
                </a:cubicBezTo>
                <a:cubicBezTo>
                  <a:pt x="2442685" y="2600532"/>
                  <a:pt x="2441141" y="2602075"/>
                  <a:pt x="2439445" y="2602693"/>
                </a:cubicBezTo>
                <a:cubicBezTo>
                  <a:pt x="2438828" y="2603002"/>
                  <a:pt x="2437747" y="2602539"/>
                  <a:pt x="2437593" y="2601149"/>
                </a:cubicBezTo>
                <a:cubicBezTo>
                  <a:pt x="2436357" y="2599914"/>
                  <a:pt x="2440833" y="2597447"/>
                  <a:pt x="2427409" y="2595594"/>
                </a:cubicBezTo>
                <a:cubicBezTo>
                  <a:pt x="2420466" y="2598218"/>
                  <a:pt x="2414294" y="2599143"/>
                  <a:pt x="2408585" y="2598526"/>
                </a:cubicBezTo>
                <a:cubicBezTo>
                  <a:pt x="2403031" y="2597755"/>
                  <a:pt x="2396550" y="2599453"/>
                  <a:pt x="2389607" y="2602385"/>
                </a:cubicBezTo>
                <a:cubicBezTo>
                  <a:pt x="2374023" y="2604698"/>
                  <a:pt x="2357512" y="2606550"/>
                  <a:pt x="2340385" y="2607784"/>
                </a:cubicBezTo>
                <a:cubicBezTo>
                  <a:pt x="2323258" y="2608557"/>
                  <a:pt x="2306286" y="2610253"/>
                  <a:pt x="2289929" y="2609636"/>
                </a:cubicBezTo>
                <a:cubicBezTo>
                  <a:pt x="2286072" y="2611797"/>
                  <a:pt x="2281598" y="2613339"/>
                  <a:pt x="2276660" y="2614111"/>
                </a:cubicBezTo>
                <a:cubicBezTo>
                  <a:pt x="2271569" y="2614882"/>
                  <a:pt x="2267866" y="2614111"/>
                  <a:pt x="2265397" y="2611797"/>
                </a:cubicBezTo>
                <a:cubicBezTo>
                  <a:pt x="2262465" y="2606396"/>
                  <a:pt x="2265859" y="2600841"/>
                  <a:pt x="2275734" y="2594977"/>
                </a:cubicBezTo>
                <a:cubicBezTo>
                  <a:pt x="2285609" y="2589114"/>
                  <a:pt x="2293171" y="2584948"/>
                  <a:pt x="2298262" y="2582635"/>
                </a:cubicBezTo>
                <a:lnTo>
                  <a:pt x="2269718" y="2568284"/>
                </a:lnTo>
                <a:cubicBezTo>
                  <a:pt x="2256755" y="2574148"/>
                  <a:pt x="2243949" y="2579393"/>
                  <a:pt x="2231143" y="2585565"/>
                </a:cubicBezTo>
                <a:lnTo>
                  <a:pt x="2177393" y="2595913"/>
                </a:lnTo>
                <a:lnTo>
                  <a:pt x="2148285" y="2613804"/>
                </a:lnTo>
                <a:cubicBezTo>
                  <a:pt x="2130387" y="2615963"/>
                  <a:pt x="2111715" y="2619512"/>
                  <a:pt x="2093817" y="2625992"/>
                </a:cubicBezTo>
                <a:cubicBezTo>
                  <a:pt x="2075764" y="2632473"/>
                  <a:pt x="2059410" y="2636640"/>
                  <a:pt x="2044751" y="2638491"/>
                </a:cubicBezTo>
                <a:lnTo>
                  <a:pt x="2039967" y="2634325"/>
                </a:lnTo>
                <a:lnTo>
                  <a:pt x="2032715" y="2641731"/>
                </a:lnTo>
                <a:lnTo>
                  <a:pt x="2019059" y="2645703"/>
                </a:lnTo>
                <a:lnTo>
                  <a:pt x="2024693" y="2652839"/>
                </a:lnTo>
                <a:cubicBezTo>
                  <a:pt x="2021915" y="2659011"/>
                  <a:pt x="2017287" y="2661480"/>
                  <a:pt x="2011115" y="2660399"/>
                </a:cubicBezTo>
                <a:cubicBezTo>
                  <a:pt x="2009879" y="2659011"/>
                  <a:pt x="2007874" y="2657776"/>
                  <a:pt x="2005405" y="2656698"/>
                </a:cubicBezTo>
                <a:cubicBezTo>
                  <a:pt x="2002782" y="2655771"/>
                  <a:pt x="1999696" y="2656234"/>
                  <a:pt x="1996147" y="2658394"/>
                </a:cubicBezTo>
                <a:cubicBezTo>
                  <a:pt x="1992599" y="2661018"/>
                  <a:pt x="1989975" y="2665029"/>
                  <a:pt x="1988123" y="2670737"/>
                </a:cubicBezTo>
                <a:cubicBezTo>
                  <a:pt x="1986272" y="2676292"/>
                  <a:pt x="1984884" y="2681693"/>
                  <a:pt x="1983959" y="2686630"/>
                </a:cubicBezTo>
                <a:cubicBezTo>
                  <a:pt x="1976089" y="2691105"/>
                  <a:pt x="1961740" y="2696813"/>
                  <a:pt x="1940600" y="2703448"/>
                </a:cubicBezTo>
                <a:cubicBezTo>
                  <a:pt x="1919615" y="2710084"/>
                  <a:pt x="1906500" y="2712706"/>
                  <a:pt x="1901255" y="2711627"/>
                </a:cubicBezTo>
                <a:cubicBezTo>
                  <a:pt x="1889219" y="2720730"/>
                  <a:pt x="1880425" y="2725823"/>
                  <a:pt x="1874716" y="2726902"/>
                </a:cubicBezTo>
                <a:cubicBezTo>
                  <a:pt x="1869006" y="2727982"/>
                  <a:pt x="1861755" y="2724742"/>
                  <a:pt x="1852959" y="2717336"/>
                </a:cubicBezTo>
                <a:lnTo>
                  <a:pt x="1812687" y="2746035"/>
                </a:lnTo>
                <a:lnTo>
                  <a:pt x="1812133" y="2719808"/>
                </a:lnTo>
                <a:lnTo>
                  <a:pt x="1803120" y="2725977"/>
                </a:lnTo>
                <a:lnTo>
                  <a:pt x="1805281" y="2728292"/>
                </a:lnTo>
                <a:cubicBezTo>
                  <a:pt x="1805127" y="2733229"/>
                  <a:pt x="1801732" y="2734773"/>
                  <a:pt x="1794943" y="2732612"/>
                </a:cubicBezTo>
                <a:lnTo>
                  <a:pt x="1790623" y="2727984"/>
                </a:lnTo>
                <a:lnTo>
                  <a:pt x="1782413" y="2726819"/>
                </a:lnTo>
                <a:lnTo>
                  <a:pt x="1775502" y="2740017"/>
                </a:lnTo>
                <a:cubicBezTo>
                  <a:pt x="1766862" y="2743951"/>
                  <a:pt x="1754056" y="2749467"/>
                  <a:pt x="1736968" y="2756681"/>
                </a:cubicBezTo>
                <a:lnTo>
                  <a:pt x="1698073" y="2772940"/>
                </a:lnTo>
                <a:lnTo>
                  <a:pt x="1693260" y="2787234"/>
                </a:lnTo>
                <a:cubicBezTo>
                  <a:pt x="1696193" y="2789703"/>
                  <a:pt x="1696656" y="2792016"/>
                  <a:pt x="1694495" y="2794177"/>
                </a:cubicBezTo>
                <a:cubicBezTo>
                  <a:pt x="1691255" y="2796182"/>
                  <a:pt x="1687088" y="2797571"/>
                  <a:pt x="1681997" y="2798034"/>
                </a:cubicBezTo>
                <a:cubicBezTo>
                  <a:pt x="1676906" y="2798497"/>
                  <a:pt x="1672431" y="2798034"/>
                  <a:pt x="1668573" y="2796646"/>
                </a:cubicBezTo>
                <a:cubicBezTo>
                  <a:pt x="1663945" y="2799886"/>
                  <a:pt x="1659315" y="2802047"/>
                  <a:pt x="1654224" y="2802354"/>
                </a:cubicBezTo>
                <a:cubicBezTo>
                  <a:pt x="1649132" y="2802818"/>
                  <a:pt x="1644502" y="2800657"/>
                  <a:pt x="1640338" y="2795719"/>
                </a:cubicBezTo>
                <a:lnTo>
                  <a:pt x="1639396" y="2794543"/>
                </a:lnTo>
                <a:lnTo>
                  <a:pt x="1607165" y="2805189"/>
                </a:lnTo>
                <a:lnTo>
                  <a:pt x="1600303" y="2805306"/>
                </a:lnTo>
                <a:lnTo>
                  <a:pt x="1598830" y="2806058"/>
                </a:lnTo>
                <a:lnTo>
                  <a:pt x="1553601" y="2811431"/>
                </a:lnTo>
                <a:lnTo>
                  <a:pt x="1525077" y="2825035"/>
                </a:lnTo>
                <a:cubicBezTo>
                  <a:pt x="1505944" y="2832597"/>
                  <a:pt x="1493137" y="2835373"/>
                  <a:pt x="1486811" y="2833368"/>
                </a:cubicBezTo>
                <a:cubicBezTo>
                  <a:pt x="1485886" y="2831980"/>
                  <a:pt x="1486965" y="2829972"/>
                  <a:pt x="1490051" y="2827350"/>
                </a:cubicBezTo>
                <a:cubicBezTo>
                  <a:pt x="1493292" y="2824727"/>
                  <a:pt x="1494988" y="2823183"/>
                  <a:pt x="1495606" y="2822876"/>
                </a:cubicBezTo>
                <a:lnTo>
                  <a:pt x="1489218" y="2813804"/>
                </a:lnTo>
                <a:lnTo>
                  <a:pt x="1467678" y="2819945"/>
                </a:lnTo>
                <a:lnTo>
                  <a:pt x="1462946" y="2820433"/>
                </a:lnTo>
                <a:lnTo>
                  <a:pt x="1456569" y="2850649"/>
                </a:lnTo>
                <a:cubicBezTo>
                  <a:pt x="1434813" y="2865616"/>
                  <a:pt x="1411977" y="2877034"/>
                  <a:pt x="1388678" y="2884748"/>
                </a:cubicBezTo>
                <a:cubicBezTo>
                  <a:pt x="1365534" y="2892618"/>
                  <a:pt x="1341000" y="2898636"/>
                  <a:pt x="1315696" y="2903110"/>
                </a:cubicBezTo>
                <a:cubicBezTo>
                  <a:pt x="1310141" y="2907894"/>
                  <a:pt x="1300883" y="2917769"/>
                  <a:pt x="1287305" y="2932580"/>
                </a:cubicBezTo>
                <a:cubicBezTo>
                  <a:pt x="1273881" y="2947394"/>
                  <a:pt x="1264005" y="2954337"/>
                  <a:pt x="1258143" y="2953257"/>
                </a:cubicBezTo>
                <a:cubicBezTo>
                  <a:pt x="1253977" y="2950171"/>
                  <a:pt x="1251816" y="2946314"/>
                  <a:pt x="1251971" y="2941839"/>
                </a:cubicBezTo>
                <a:cubicBezTo>
                  <a:pt x="1252125" y="2937364"/>
                  <a:pt x="1252896" y="2932735"/>
                  <a:pt x="1254440" y="2927798"/>
                </a:cubicBezTo>
                <a:cubicBezTo>
                  <a:pt x="1239010" y="2937673"/>
                  <a:pt x="1220956" y="2947239"/>
                  <a:pt x="1200281" y="2956496"/>
                </a:cubicBezTo>
                <a:cubicBezTo>
                  <a:pt x="1179760" y="2965754"/>
                  <a:pt x="1160781" y="2971772"/>
                  <a:pt x="1143036" y="2974395"/>
                </a:cubicBezTo>
                <a:cubicBezTo>
                  <a:pt x="1149825" y="2963903"/>
                  <a:pt x="1156614" y="2953257"/>
                  <a:pt x="1163096" y="2942610"/>
                </a:cubicBezTo>
                <a:lnTo>
                  <a:pt x="1214013" y="2921934"/>
                </a:lnTo>
                <a:cubicBezTo>
                  <a:pt x="1214477" y="2919311"/>
                  <a:pt x="1214630" y="2916688"/>
                  <a:pt x="1214784" y="2913910"/>
                </a:cubicBezTo>
                <a:cubicBezTo>
                  <a:pt x="1214938" y="2910980"/>
                  <a:pt x="1216019" y="2908973"/>
                  <a:pt x="1217870" y="2907431"/>
                </a:cubicBezTo>
                <a:cubicBezTo>
                  <a:pt x="1222654" y="2905270"/>
                  <a:pt x="1228055" y="2905887"/>
                  <a:pt x="1234380" y="2909282"/>
                </a:cubicBezTo>
                <a:cubicBezTo>
                  <a:pt x="1240706" y="2912522"/>
                  <a:pt x="1244873" y="2914991"/>
                  <a:pt x="1246878" y="2916688"/>
                </a:cubicBezTo>
                <a:cubicBezTo>
                  <a:pt x="1260148" y="2908665"/>
                  <a:pt x="1274498" y="2900949"/>
                  <a:pt x="1291625" y="2894470"/>
                </a:cubicBezTo>
                <a:cubicBezTo>
                  <a:pt x="1308597" y="2887834"/>
                  <a:pt x="1325571" y="2881970"/>
                  <a:pt x="1342543" y="2876879"/>
                </a:cubicBezTo>
                <a:cubicBezTo>
                  <a:pt x="1344858" y="2875181"/>
                  <a:pt x="1347636" y="2872559"/>
                  <a:pt x="1350875" y="2868702"/>
                </a:cubicBezTo>
                <a:cubicBezTo>
                  <a:pt x="1354115" y="2864844"/>
                  <a:pt x="1356121" y="2861605"/>
                  <a:pt x="1356893" y="2858980"/>
                </a:cubicBezTo>
                <a:lnTo>
                  <a:pt x="1299803" y="2869319"/>
                </a:lnTo>
                <a:lnTo>
                  <a:pt x="1281133" y="2861759"/>
                </a:lnTo>
                <a:cubicBezTo>
                  <a:pt x="1262308" y="2874566"/>
                  <a:pt x="1243175" y="2887371"/>
                  <a:pt x="1223425" y="2899870"/>
                </a:cubicBezTo>
                <a:cubicBezTo>
                  <a:pt x="1200898" y="2900024"/>
                  <a:pt x="1174205" y="2905116"/>
                  <a:pt x="1142573" y="2914374"/>
                </a:cubicBezTo>
                <a:cubicBezTo>
                  <a:pt x="1110479" y="2923324"/>
                  <a:pt x="1084713" y="2931655"/>
                  <a:pt x="1064807" y="2939524"/>
                </a:cubicBezTo>
                <a:cubicBezTo>
                  <a:pt x="1056166" y="2944153"/>
                  <a:pt x="1046909" y="2947085"/>
                  <a:pt x="1037034" y="2948165"/>
                </a:cubicBezTo>
                <a:cubicBezTo>
                  <a:pt x="1027158" y="2949244"/>
                  <a:pt x="1017439" y="2952176"/>
                  <a:pt x="1007564" y="2956806"/>
                </a:cubicBezTo>
                <a:cubicBezTo>
                  <a:pt x="991671" y="2961434"/>
                  <a:pt x="974853" y="2966218"/>
                  <a:pt x="957571" y="2970692"/>
                </a:cubicBezTo>
                <a:lnTo>
                  <a:pt x="960657" y="2973007"/>
                </a:lnTo>
                <a:cubicBezTo>
                  <a:pt x="949856" y="2977481"/>
                  <a:pt x="938593" y="2980259"/>
                  <a:pt x="926712" y="2981030"/>
                </a:cubicBezTo>
                <a:cubicBezTo>
                  <a:pt x="914985" y="2981801"/>
                  <a:pt x="902949" y="2984270"/>
                  <a:pt x="890915" y="2988283"/>
                </a:cubicBezTo>
                <a:cubicBezTo>
                  <a:pt x="881502" y="2991986"/>
                  <a:pt x="872707" y="2994762"/>
                  <a:pt x="863603" y="2996306"/>
                </a:cubicBezTo>
                <a:cubicBezTo>
                  <a:pt x="854501" y="2997848"/>
                  <a:pt x="846785" y="2996306"/>
                  <a:pt x="839996" y="2991522"/>
                </a:cubicBezTo>
                <a:cubicBezTo>
                  <a:pt x="821326" y="2997848"/>
                  <a:pt x="806977" y="3000472"/>
                  <a:pt x="798644" y="3000472"/>
                </a:cubicBezTo>
                <a:cubicBezTo>
                  <a:pt x="790003" y="3000317"/>
                  <a:pt x="781209" y="2996152"/>
                  <a:pt x="772568" y="2988129"/>
                </a:cubicBezTo>
                <a:cubicBezTo>
                  <a:pt x="746337" y="2993683"/>
                  <a:pt x="718873" y="2997848"/>
                  <a:pt x="690019" y="3000317"/>
                </a:cubicBezTo>
                <a:lnTo>
                  <a:pt x="689865" y="2983189"/>
                </a:lnTo>
                <a:cubicBezTo>
                  <a:pt x="646969" y="2979332"/>
                  <a:pt x="604539" y="2972389"/>
                  <a:pt x="564112" y="2961126"/>
                </a:cubicBezTo>
                <a:lnTo>
                  <a:pt x="553620" y="2966835"/>
                </a:lnTo>
                <a:cubicBezTo>
                  <a:pt x="542820" y="2960817"/>
                  <a:pt x="531710" y="2955262"/>
                  <a:pt x="521526" y="2948628"/>
                </a:cubicBezTo>
                <a:lnTo>
                  <a:pt x="487580" y="2935204"/>
                </a:lnTo>
                <a:cubicBezTo>
                  <a:pt x="472151" y="2935667"/>
                  <a:pt x="457338" y="2934895"/>
                  <a:pt x="441754" y="2934278"/>
                </a:cubicBezTo>
                <a:cubicBezTo>
                  <a:pt x="421233" y="2927798"/>
                  <a:pt x="402100" y="2919465"/>
                  <a:pt x="382350" y="2911442"/>
                </a:cubicBezTo>
                <a:cubicBezTo>
                  <a:pt x="376178" y="2900642"/>
                  <a:pt x="365840" y="2891074"/>
                  <a:pt x="349484" y="2883514"/>
                </a:cubicBezTo>
                <a:cubicBezTo>
                  <a:pt x="332975" y="2876108"/>
                  <a:pt x="321866" y="2861605"/>
                  <a:pt x="316311" y="2841855"/>
                </a:cubicBezTo>
                <a:cubicBezTo>
                  <a:pt x="327111" y="2847254"/>
                  <a:pt x="337603" y="2852655"/>
                  <a:pt x="348713" y="2857438"/>
                </a:cubicBezTo>
                <a:cubicBezTo>
                  <a:pt x="345473" y="2852501"/>
                  <a:pt x="342541" y="2847100"/>
                  <a:pt x="339609" y="2842008"/>
                </a:cubicBezTo>
                <a:cubicBezTo>
                  <a:pt x="330351" y="2834910"/>
                  <a:pt x="313225" y="2823956"/>
                  <a:pt x="292085" y="2806058"/>
                </a:cubicBezTo>
                <a:cubicBezTo>
                  <a:pt x="270329" y="2788621"/>
                  <a:pt x="259066" y="2776894"/>
                  <a:pt x="256597" y="2772728"/>
                </a:cubicBezTo>
                <a:cubicBezTo>
                  <a:pt x="257061" y="2771032"/>
                  <a:pt x="258912" y="2771185"/>
                  <a:pt x="262306" y="2772883"/>
                </a:cubicBezTo>
                <a:cubicBezTo>
                  <a:pt x="265546" y="2774581"/>
                  <a:pt x="267553" y="2775660"/>
                  <a:pt x="268015" y="2776123"/>
                </a:cubicBezTo>
                <a:cubicBezTo>
                  <a:pt x="268478" y="2765167"/>
                  <a:pt x="273569" y="2764550"/>
                  <a:pt x="283290" y="2773654"/>
                </a:cubicBezTo>
                <a:cubicBezTo>
                  <a:pt x="293475" y="2782449"/>
                  <a:pt x="302423" y="2791399"/>
                  <a:pt x="309983" y="2800501"/>
                </a:cubicBezTo>
                <a:cubicBezTo>
                  <a:pt x="327265" y="2805131"/>
                  <a:pt x="345473" y="2808371"/>
                  <a:pt x="362754" y="2811612"/>
                </a:cubicBezTo>
                <a:cubicBezTo>
                  <a:pt x="377874" y="2823801"/>
                  <a:pt x="394385" y="2834756"/>
                  <a:pt x="410432" y="2846019"/>
                </a:cubicBezTo>
                <a:lnTo>
                  <a:pt x="422312" y="2825035"/>
                </a:lnTo>
                <a:cubicBezTo>
                  <a:pt x="401483" y="2815933"/>
                  <a:pt x="380960" y="2804050"/>
                  <a:pt x="363988" y="2787850"/>
                </a:cubicBezTo>
                <a:cubicBezTo>
                  <a:pt x="346244" y="2772420"/>
                  <a:pt x="327574" y="2757298"/>
                  <a:pt x="305509" y="2743566"/>
                </a:cubicBezTo>
                <a:cubicBezTo>
                  <a:pt x="282673" y="2717798"/>
                  <a:pt x="260918" y="2691414"/>
                  <a:pt x="240704" y="2663948"/>
                </a:cubicBezTo>
                <a:cubicBezTo>
                  <a:pt x="220491" y="2636329"/>
                  <a:pt x="202592" y="2608711"/>
                  <a:pt x="187472" y="2580474"/>
                </a:cubicBezTo>
                <a:cubicBezTo>
                  <a:pt x="182535" y="2573994"/>
                  <a:pt x="176670" y="2566124"/>
                  <a:pt x="170499" y="2556713"/>
                </a:cubicBezTo>
                <a:cubicBezTo>
                  <a:pt x="164481" y="2546992"/>
                  <a:pt x="158001" y="2536036"/>
                  <a:pt x="150904" y="2523538"/>
                </a:cubicBezTo>
                <a:cubicBezTo>
                  <a:pt x="137787" y="2497924"/>
                  <a:pt x="132233" y="2478947"/>
                  <a:pt x="135319" y="2467991"/>
                </a:cubicBezTo>
                <a:cubicBezTo>
                  <a:pt x="132388" y="2464442"/>
                  <a:pt x="126524" y="2458887"/>
                  <a:pt x="117730" y="2450710"/>
                </a:cubicBezTo>
                <a:cubicBezTo>
                  <a:pt x="108780" y="2442533"/>
                  <a:pt x="103998" y="2437903"/>
                  <a:pt x="102917" y="2436822"/>
                </a:cubicBezTo>
                <a:cubicBezTo>
                  <a:pt x="102300" y="2439137"/>
                  <a:pt x="103380" y="2442994"/>
                  <a:pt x="106311" y="2447932"/>
                </a:cubicBezTo>
                <a:cubicBezTo>
                  <a:pt x="109089" y="2452869"/>
                  <a:pt x="110787" y="2455647"/>
                  <a:pt x="111248" y="2456265"/>
                </a:cubicBezTo>
                <a:cubicBezTo>
                  <a:pt x="115107" y="2466601"/>
                  <a:pt x="118655" y="2476940"/>
                  <a:pt x="122975" y="2487432"/>
                </a:cubicBezTo>
                <a:lnTo>
                  <a:pt x="136091" y="2519218"/>
                </a:lnTo>
                <a:cubicBezTo>
                  <a:pt x="140412" y="2529864"/>
                  <a:pt x="145657" y="2540047"/>
                  <a:pt x="150287" y="2550541"/>
                </a:cubicBezTo>
                <a:cubicBezTo>
                  <a:pt x="155069" y="2561033"/>
                  <a:pt x="159852" y="2571525"/>
                  <a:pt x="165253" y="2581708"/>
                </a:cubicBezTo>
                <a:cubicBezTo>
                  <a:pt x="185467" y="2623369"/>
                  <a:pt x="214011" y="2658703"/>
                  <a:pt x="246568" y="2687248"/>
                </a:cubicBezTo>
                <a:lnTo>
                  <a:pt x="245334" y="2707461"/>
                </a:lnTo>
                <a:cubicBezTo>
                  <a:pt x="245488" y="2717182"/>
                  <a:pt x="243944" y="2727211"/>
                  <a:pt x="240858" y="2737857"/>
                </a:cubicBezTo>
                <a:cubicBezTo>
                  <a:pt x="237928" y="2748503"/>
                  <a:pt x="229749" y="2749738"/>
                  <a:pt x="216326" y="2740943"/>
                </a:cubicBezTo>
                <a:cubicBezTo>
                  <a:pt x="203673" y="2731222"/>
                  <a:pt x="191021" y="2720576"/>
                  <a:pt x="179602" y="2708232"/>
                </a:cubicBezTo>
                <a:cubicBezTo>
                  <a:pt x="168030" y="2696042"/>
                  <a:pt x="156459" y="2682927"/>
                  <a:pt x="146428" y="2668269"/>
                </a:cubicBezTo>
                <a:cubicBezTo>
                  <a:pt x="136091" y="2653765"/>
                  <a:pt x="126524" y="2639261"/>
                  <a:pt x="118347" y="2624294"/>
                </a:cubicBezTo>
                <a:cubicBezTo>
                  <a:pt x="110014" y="2609482"/>
                  <a:pt x="102300" y="2594823"/>
                  <a:pt x="96128" y="2579703"/>
                </a:cubicBezTo>
                <a:cubicBezTo>
                  <a:pt x="85326" y="2567049"/>
                  <a:pt x="75143" y="2557174"/>
                  <a:pt x="66193" y="2549460"/>
                </a:cubicBezTo>
                <a:cubicBezTo>
                  <a:pt x="57091" y="2541900"/>
                  <a:pt x="47370" y="2531099"/>
                  <a:pt x="37341" y="2517057"/>
                </a:cubicBezTo>
                <a:lnTo>
                  <a:pt x="55701" y="2501473"/>
                </a:lnTo>
                <a:cubicBezTo>
                  <a:pt x="44284" y="2484038"/>
                  <a:pt x="32403" y="2463208"/>
                  <a:pt x="22219" y="2439137"/>
                </a:cubicBezTo>
                <a:cubicBezTo>
                  <a:pt x="16664" y="2427103"/>
                  <a:pt x="12344" y="2414757"/>
                  <a:pt x="8795" y="2402260"/>
                </a:cubicBezTo>
                <a:cubicBezTo>
                  <a:pt x="5247" y="2389608"/>
                  <a:pt x="1698" y="2376801"/>
                  <a:pt x="0" y="2363994"/>
                </a:cubicBezTo>
                <a:cubicBezTo>
                  <a:pt x="9721" y="2372635"/>
                  <a:pt x="20060" y="2380814"/>
                  <a:pt x="30396" y="2388837"/>
                </a:cubicBezTo>
                <a:cubicBezTo>
                  <a:pt x="36878" y="2410129"/>
                  <a:pt x="44747" y="2431268"/>
                  <a:pt x="52925" y="2452252"/>
                </a:cubicBezTo>
                <a:cubicBezTo>
                  <a:pt x="55547" y="2453025"/>
                  <a:pt x="58325" y="2453642"/>
                  <a:pt x="61256" y="2453950"/>
                </a:cubicBezTo>
                <a:cubicBezTo>
                  <a:pt x="64188" y="2454259"/>
                  <a:pt x="66503" y="2455647"/>
                  <a:pt x="68354" y="2458270"/>
                </a:cubicBezTo>
                <a:cubicBezTo>
                  <a:pt x="71440" y="2464442"/>
                  <a:pt x="72058" y="2470923"/>
                  <a:pt x="70206" y="2477866"/>
                </a:cubicBezTo>
                <a:cubicBezTo>
                  <a:pt x="68354" y="2484809"/>
                  <a:pt x="66811" y="2489593"/>
                  <a:pt x="65576" y="2491906"/>
                </a:cubicBezTo>
                <a:cubicBezTo>
                  <a:pt x="74063" y="2511658"/>
                  <a:pt x="85019" y="2532179"/>
                  <a:pt x="95201" y="2551775"/>
                </a:cubicBezTo>
                <a:cubicBezTo>
                  <a:pt x="106466" y="2570906"/>
                  <a:pt x="117266" y="2590503"/>
                  <a:pt x="129920" y="2608557"/>
                </a:cubicBezTo>
                <a:lnTo>
                  <a:pt x="149360" y="2624448"/>
                </a:lnTo>
                <a:cubicBezTo>
                  <a:pt x="158155" y="2627226"/>
                  <a:pt x="167413" y="2629541"/>
                  <a:pt x="176363" y="2631854"/>
                </a:cubicBezTo>
                <a:cubicBezTo>
                  <a:pt x="169264" y="2617659"/>
                  <a:pt x="163402" y="2602846"/>
                  <a:pt x="157384" y="2588343"/>
                </a:cubicBezTo>
                <a:cubicBezTo>
                  <a:pt x="149514" y="2579085"/>
                  <a:pt x="142263" y="2569364"/>
                  <a:pt x="135165" y="2559335"/>
                </a:cubicBezTo>
                <a:cubicBezTo>
                  <a:pt x="128222" y="2549305"/>
                  <a:pt x="120662" y="2539585"/>
                  <a:pt x="114180" y="2529093"/>
                </a:cubicBezTo>
                <a:lnTo>
                  <a:pt x="94430" y="2497461"/>
                </a:lnTo>
                <a:cubicBezTo>
                  <a:pt x="88258" y="2486969"/>
                  <a:pt x="82704" y="2476476"/>
                  <a:pt x="76841" y="2465830"/>
                </a:cubicBezTo>
                <a:cubicBezTo>
                  <a:pt x="72211" y="2438983"/>
                  <a:pt x="64959" y="2406889"/>
                  <a:pt x="56318" y="2369241"/>
                </a:cubicBezTo>
                <a:cubicBezTo>
                  <a:pt x="52307" y="2350416"/>
                  <a:pt x="48604" y="2333134"/>
                  <a:pt x="45209" y="2317241"/>
                </a:cubicBezTo>
                <a:cubicBezTo>
                  <a:pt x="42432" y="2301504"/>
                  <a:pt x="39346" y="2287155"/>
                  <a:pt x="36568" y="2274347"/>
                </a:cubicBezTo>
                <a:cubicBezTo>
                  <a:pt x="30089" y="2253672"/>
                  <a:pt x="24997" y="2231298"/>
                  <a:pt x="23607" y="2208308"/>
                </a:cubicBezTo>
                <a:cubicBezTo>
                  <a:pt x="21602" y="2185163"/>
                  <a:pt x="20677" y="2161865"/>
                  <a:pt x="19287" y="2138102"/>
                </a:cubicBezTo>
                <a:cubicBezTo>
                  <a:pt x="27928" y="2100917"/>
                  <a:pt x="36724" y="2062961"/>
                  <a:pt x="45672" y="2023768"/>
                </a:cubicBezTo>
                <a:cubicBezTo>
                  <a:pt x="49068" y="1979640"/>
                  <a:pt x="54930" y="1936127"/>
                  <a:pt x="62954" y="1893078"/>
                </a:cubicBezTo>
                <a:cubicBezTo>
                  <a:pt x="65115" y="1892307"/>
                  <a:pt x="67737" y="1890455"/>
                  <a:pt x="71131" y="1887523"/>
                </a:cubicBezTo>
                <a:cubicBezTo>
                  <a:pt x="74372" y="1884747"/>
                  <a:pt x="76378" y="1880426"/>
                  <a:pt x="76841" y="1874716"/>
                </a:cubicBezTo>
                <a:cubicBezTo>
                  <a:pt x="76532" y="1871786"/>
                  <a:pt x="74834" y="1868854"/>
                  <a:pt x="71594" y="1865921"/>
                </a:cubicBezTo>
                <a:cubicBezTo>
                  <a:pt x="68508" y="1862836"/>
                  <a:pt x="65886" y="1860367"/>
                  <a:pt x="63880" y="1858207"/>
                </a:cubicBezTo>
                <a:cubicBezTo>
                  <a:pt x="76995" y="1840463"/>
                  <a:pt x="90264" y="1822874"/>
                  <a:pt x="104151" y="1806671"/>
                </a:cubicBezTo>
                <a:lnTo>
                  <a:pt x="128530" y="1797106"/>
                </a:lnTo>
                <a:cubicBezTo>
                  <a:pt x="126061" y="1817627"/>
                  <a:pt x="122821" y="1838303"/>
                  <a:pt x="118655" y="1859132"/>
                </a:cubicBezTo>
                <a:cubicBezTo>
                  <a:pt x="114644" y="1879809"/>
                  <a:pt x="113873" y="1908508"/>
                  <a:pt x="117730" y="1944151"/>
                </a:cubicBezTo>
                <a:lnTo>
                  <a:pt x="133721" y="1896805"/>
                </a:lnTo>
                <a:lnTo>
                  <a:pt x="128839" y="1862528"/>
                </a:lnTo>
                <a:lnTo>
                  <a:pt x="140370" y="1871624"/>
                </a:lnTo>
                <a:lnTo>
                  <a:pt x="149977" y="1825804"/>
                </a:lnTo>
                <a:lnTo>
                  <a:pt x="178898" y="1779447"/>
                </a:lnTo>
                <a:lnTo>
                  <a:pt x="178676" y="1774887"/>
                </a:lnTo>
                <a:cubicBezTo>
                  <a:pt x="180220" y="1766402"/>
                  <a:pt x="180066" y="1757915"/>
                  <a:pt x="178214" y="1749120"/>
                </a:cubicBezTo>
                <a:cubicBezTo>
                  <a:pt x="178059" y="1735387"/>
                  <a:pt x="178522" y="1721501"/>
                  <a:pt x="178831" y="1707613"/>
                </a:cubicBezTo>
                <a:lnTo>
                  <a:pt x="175745" y="1709311"/>
                </a:lnTo>
                <a:cubicBezTo>
                  <a:pt x="174356" y="1700362"/>
                  <a:pt x="175282" y="1691258"/>
                  <a:pt x="177751" y="1682772"/>
                </a:cubicBezTo>
                <a:cubicBezTo>
                  <a:pt x="180374" y="1674285"/>
                  <a:pt x="180837" y="1665336"/>
                  <a:pt x="180527" y="1656232"/>
                </a:cubicBezTo>
                <a:cubicBezTo>
                  <a:pt x="179449" y="1649135"/>
                  <a:pt x="179293" y="1642500"/>
                  <a:pt x="180066" y="1636328"/>
                </a:cubicBezTo>
                <a:cubicBezTo>
                  <a:pt x="180837" y="1630156"/>
                  <a:pt x="184231" y="1625527"/>
                  <a:pt x="190403" y="1622596"/>
                </a:cubicBezTo>
                <a:cubicBezTo>
                  <a:pt x="188551" y="1609018"/>
                  <a:pt x="189478" y="1600222"/>
                  <a:pt x="191175" y="1595131"/>
                </a:cubicBezTo>
                <a:cubicBezTo>
                  <a:pt x="193027" y="1590193"/>
                  <a:pt x="198735" y="1586182"/>
                  <a:pt x="208147" y="1583250"/>
                </a:cubicBezTo>
                <a:cubicBezTo>
                  <a:pt x="207222" y="1566432"/>
                  <a:pt x="207684" y="1550385"/>
                  <a:pt x="207839" y="1533721"/>
                </a:cubicBezTo>
                <a:lnTo>
                  <a:pt x="224348" y="1538195"/>
                </a:lnTo>
                <a:cubicBezTo>
                  <a:pt x="227743" y="1526776"/>
                  <a:pt x="231754" y="1516130"/>
                  <a:pt x="235613" y="1505330"/>
                </a:cubicBezTo>
                <a:cubicBezTo>
                  <a:pt x="239470" y="1494529"/>
                  <a:pt x="243327" y="1483573"/>
                  <a:pt x="247801" y="1473544"/>
                </a:cubicBezTo>
                <a:lnTo>
                  <a:pt x="241939" y="1466138"/>
                </a:lnTo>
                <a:lnTo>
                  <a:pt x="256751" y="1451633"/>
                </a:lnTo>
                <a:cubicBezTo>
                  <a:pt x="259683" y="1445771"/>
                  <a:pt x="262460" y="1440062"/>
                  <a:pt x="265546" y="1434507"/>
                </a:cubicBezTo>
                <a:lnTo>
                  <a:pt x="259528" y="1406734"/>
                </a:lnTo>
                <a:cubicBezTo>
                  <a:pt x="262152" y="1395470"/>
                  <a:pt x="265238" y="1384978"/>
                  <a:pt x="268324" y="1374330"/>
                </a:cubicBezTo>
                <a:cubicBezTo>
                  <a:pt x="276809" y="1372788"/>
                  <a:pt x="282210" y="1367387"/>
                  <a:pt x="284679" y="1358130"/>
                </a:cubicBezTo>
                <a:cubicBezTo>
                  <a:pt x="287147" y="1349181"/>
                  <a:pt x="296098" y="1344244"/>
                  <a:pt x="311064" y="1343471"/>
                </a:cubicBezTo>
                <a:lnTo>
                  <a:pt x="307207" y="1362296"/>
                </a:lnTo>
                <a:lnTo>
                  <a:pt x="317853" y="1358901"/>
                </a:lnTo>
                <a:cubicBezTo>
                  <a:pt x="320939" y="1353809"/>
                  <a:pt x="326184" y="1344861"/>
                  <a:pt x="333437" y="1332517"/>
                </a:cubicBezTo>
                <a:cubicBezTo>
                  <a:pt x="340689" y="1320481"/>
                  <a:pt x="345627" y="1313846"/>
                  <a:pt x="347941" y="1312457"/>
                </a:cubicBezTo>
                <a:cubicBezTo>
                  <a:pt x="349484" y="1312921"/>
                  <a:pt x="350101" y="1314155"/>
                  <a:pt x="349947" y="1316314"/>
                </a:cubicBezTo>
                <a:cubicBezTo>
                  <a:pt x="349793" y="1318475"/>
                  <a:pt x="349638" y="1319710"/>
                  <a:pt x="349484" y="1320018"/>
                </a:cubicBezTo>
                <a:cubicBezTo>
                  <a:pt x="358278" y="1321408"/>
                  <a:pt x="360747" y="1325111"/>
                  <a:pt x="357044" y="1330819"/>
                </a:cubicBezTo>
                <a:cubicBezTo>
                  <a:pt x="353341" y="1336528"/>
                  <a:pt x="348866" y="1341311"/>
                  <a:pt x="343929" y="1345169"/>
                </a:cubicBezTo>
                <a:lnTo>
                  <a:pt x="350410" y="1378960"/>
                </a:lnTo>
                <a:cubicBezTo>
                  <a:pt x="344392" y="1386984"/>
                  <a:pt x="338374" y="1395470"/>
                  <a:pt x="332666" y="1404419"/>
                </a:cubicBezTo>
                <a:lnTo>
                  <a:pt x="353958" y="1415838"/>
                </a:lnTo>
                <a:cubicBezTo>
                  <a:pt x="356736" y="1403338"/>
                  <a:pt x="362599" y="1392692"/>
                  <a:pt x="371085" y="1383280"/>
                </a:cubicBezTo>
                <a:cubicBezTo>
                  <a:pt x="379572" y="1373869"/>
                  <a:pt x="385590" y="1362759"/>
                  <a:pt x="389447" y="1349489"/>
                </a:cubicBezTo>
                <a:cubicBezTo>
                  <a:pt x="402099" y="1336220"/>
                  <a:pt x="414289" y="1323876"/>
                  <a:pt x="426015" y="1310606"/>
                </a:cubicBezTo>
                <a:cubicBezTo>
                  <a:pt x="437896" y="1297954"/>
                  <a:pt x="449315" y="1285455"/>
                  <a:pt x="460424" y="1274346"/>
                </a:cubicBezTo>
                <a:cubicBezTo>
                  <a:pt x="464127" y="1266939"/>
                  <a:pt x="469836" y="1257374"/>
                  <a:pt x="477859" y="1246264"/>
                </a:cubicBezTo>
                <a:cubicBezTo>
                  <a:pt x="485883" y="1235155"/>
                  <a:pt x="493906" y="1229908"/>
                  <a:pt x="501930" y="1230679"/>
                </a:cubicBezTo>
                <a:cubicBezTo>
                  <a:pt x="502084" y="1228210"/>
                  <a:pt x="501776" y="1223428"/>
                  <a:pt x="501005" y="1216022"/>
                </a:cubicBezTo>
                <a:cubicBezTo>
                  <a:pt x="500232" y="1208616"/>
                  <a:pt x="499770" y="1204449"/>
                  <a:pt x="499615" y="1203524"/>
                </a:cubicBezTo>
                <a:cubicBezTo>
                  <a:pt x="498073" y="1203524"/>
                  <a:pt x="496684" y="1204757"/>
                  <a:pt x="495604" y="1207381"/>
                </a:cubicBezTo>
                <a:cubicBezTo>
                  <a:pt x="494523" y="1210004"/>
                  <a:pt x="493906" y="1211392"/>
                  <a:pt x="493906" y="1211855"/>
                </a:cubicBezTo>
                <a:cubicBezTo>
                  <a:pt x="480174" y="1227749"/>
                  <a:pt x="464898" y="1243178"/>
                  <a:pt x="448080" y="1258454"/>
                </a:cubicBezTo>
                <a:cubicBezTo>
                  <a:pt x="431262" y="1273574"/>
                  <a:pt x="418763" y="1292244"/>
                  <a:pt x="410895" y="1313384"/>
                </a:cubicBezTo>
                <a:lnTo>
                  <a:pt x="394848" y="1311069"/>
                </a:lnTo>
                <a:cubicBezTo>
                  <a:pt x="387442" y="1310452"/>
                  <a:pt x="379109" y="1308600"/>
                  <a:pt x="369697" y="1305514"/>
                </a:cubicBezTo>
                <a:cubicBezTo>
                  <a:pt x="360285" y="1302429"/>
                  <a:pt x="356119" y="1296720"/>
                  <a:pt x="357353" y="1288079"/>
                </a:cubicBezTo>
                <a:cubicBezTo>
                  <a:pt x="361827" y="1271877"/>
                  <a:pt x="369080" y="1257220"/>
                  <a:pt x="379418" y="1243640"/>
                </a:cubicBezTo>
                <a:cubicBezTo>
                  <a:pt x="389601" y="1230063"/>
                  <a:pt x="400557" y="1218645"/>
                  <a:pt x="411974" y="1208770"/>
                </a:cubicBezTo>
                <a:cubicBezTo>
                  <a:pt x="413825" y="1200900"/>
                  <a:pt x="414289" y="1193494"/>
                  <a:pt x="413364" y="1186705"/>
                </a:cubicBezTo>
                <a:cubicBezTo>
                  <a:pt x="412437" y="1179915"/>
                  <a:pt x="412900" y="1172355"/>
                  <a:pt x="414752" y="1164641"/>
                </a:cubicBezTo>
                <a:lnTo>
                  <a:pt x="434656" y="1176368"/>
                </a:lnTo>
                <a:cubicBezTo>
                  <a:pt x="437279" y="1166647"/>
                  <a:pt x="441445" y="1156154"/>
                  <a:pt x="446846" y="1145816"/>
                </a:cubicBezTo>
                <a:cubicBezTo>
                  <a:pt x="452247" y="1135633"/>
                  <a:pt x="459343" y="1126220"/>
                  <a:pt x="467830" y="1118814"/>
                </a:cubicBezTo>
                <a:lnTo>
                  <a:pt x="476934" y="1144428"/>
                </a:lnTo>
                <a:lnTo>
                  <a:pt x="459961" y="1169423"/>
                </a:lnTo>
                <a:cubicBezTo>
                  <a:pt x="461349" y="1171429"/>
                  <a:pt x="462739" y="1173436"/>
                  <a:pt x="464435" y="1175595"/>
                </a:cubicBezTo>
                <a:cubicBezTo>
                  <a:pt x="466133" y="1177602"/>
                  <a:pt x="466904" y="1179608"/>
                  <a:pt x="466596" y="1181150"/>
                </a:cubicBezTo>
                <a:cubicBezTo>
                  <a:pt x="465208" y="1184082"/>
                  <a:pt x="461966" y="1185162"/>
                  <a:pt x="457029" y="1184545"/>
                </a:cubicBezTo>
                <a:cubicBezTo>
                  <a:pt x="451937" y="1183928"/>
                  <a:pt x="448543" y="1183311"/>
                  <a:pt x="446383" y="1182694"/>
                </a:cubicBezTo>
                <a:cubicBezTo>
                  <a:pt x="435119" y="1199048"/>
                  <a:pt x="423700" y="1215559"/>
                  <a:pt x="412283" y="1233148"/>
                </a:cubicBezTo>
                <a:lnTo>
                  <a:pt x="411820" y="1247035"/>
                </a:lnTo>
                <a:lnTo>
                  <a:pt x="419997" y="1266014"/>
                </a:lnTo>
                <a:lnTo>
                  <a:pt x="440057" y="1252899"/>
                </a:lnTo>
                <a:cubicBezTo>
                  <a:pt x="449315" y="1230834"/>
                  <a:pt x="458726" y="1209387"/>
                  <a:pt x="467984" y="1188402"/>
                </a:cubicBezTo>
                <a:cubicBezTo>
                  <a:pt x="480020" y="1181921"/>
                  <a:pt x="491901" y="1172665"/>
                  <a:pt x="504091" y="1159548"/>
                </a:cubicBezTo>
                <a:cubicBezTo>
                  <a:pt x="516125" y="1146897"/>
                  <a:pt x="525383" y="1135324"/>
                  <a:pt x="531555" y="1125295"/>
                </a:cubicBezTo>
                <a:cubicBezTo>
                  <a:pt x="534795" y="1115266"/>
                  <a:pt x="539732" y="1106162"/>
                  <a:pt x="546367" y="1097985"/>
                </a:cubicBezTo>
                <a:cubicBezTo>
                  <a:pt x="553002" y="1089961"/>
                  <a:pt x="559482" y="1081321"/>
                  <a:pt x="565810" y="1072063"/>
                </a:cubicBezTo>
                <a:lnTo>
                  <a:pt x="586992" y="1059866"/>
                </a:lnTo>
                <a:lnTo>
                  <a:pt x="590624" y="1032404"/>
                </a:lnTo>
                <a:cubicBezTo>
                  <a:pt x="592785" y="1031633"/>
                  <a:pt x="595407" y="1029781"/>
                  <a:pt x="598801" y="1026849"/>
                </a:cubicBezTo>
                <a:cubicBezTo>
                  <a:pt x="602042" y="1024072"/>
                  <a:pt x="604048" y="1019752"/>
                  <a:pt x="604511" y="1014042"/>
                </a:cubicBezTo>
                <a:cubicBezTo>
                  <a:pt x="604202" y="1011111"/>
                  <a:pt x="602504" y="1008179"/>
                  <a:pt x="599264" y="1005247"/>
                </a:cubicBezTo>
                <a:cubicBezTo>
                  <a:pt x="596178" y="1002161"/>
                  <a:pt x="593556" y="999693"/>
                  <a:pt x="591550" y="997533"/>
                </a:cubicBezTo>
                <a:cubicBezTo>
                  <a:pt x="604665" y="979789"/>
                  <a:pt x="617934" y="962200"/>
                  <a:pt x="631821" y="945997"/>
                </a:cubicBezTo>
                <a:lnTo>
                  <a:pt x="656200" y="936431"/>
                </a:lnTo>
                <a:cubicBezTo>
                  <a:pt x="653731" y="956953"/>
                  <a:pt x="650491" y="977629"/>
                  <a:pt x="646325" y="998458"/>
                </a:cubicBezTo>
                <a:lnTo>
                  <a:pt x="646279" y="1002681"/>
                </a:lnTo>
                <a:lnTo>
                  <a:pt x="655764" y="989821"/>
                </a:lnTo>
                <a:cubicBezTo>
                  <a:pt x="657615" y="990594"/>
                  <a:pt x="660084" y="991055"/>
                  <a:pt x="663170" y="991365"/>
                </a:cubicBezTo>
                <a:cubicBezTo>
                  <a:pt x="666256" y="991672"/>
                  <a:pt x="668417" y="990438"/>
                  <a:pt x="669651" y="987662"/>
                </a:cubicBezTo>
                <a:cubicBezTo>
                  <a:pt x="669959" y="985964"/>
                  <a:pt x="668880" y="983495"/>
                  <a:pt x="666719" y="980101"/>
                </a:cubicBezTo>
                <a:cubicBezTo>
                  <a:pt x="664560" y="976706"/>
                  <a:pt x="662862" y="973928"/>
                  <a:pt x="661474" y="971768"/>
                </a:cubicBezTo>
                <a:lnTo>
                  <a:pt x="676860" y="968888"/>
                </a:lnTo>
                <a:lnTo>
                  <a:pt x="677647" y="965130"/>
                </a:lnTo>
                <a:lnTo>
                  <a:pt x="686409" y="951085"/>
                </a:lnTo>
                <a:lnTo>
                  <a:pt x="683076" y="935200"/>
                </a:lnTo>
                <a:lnTo>
                  <a:pt x="694339" y="912055"/>
                </a:lnTo>
                <a:lnTo>
                  <a:pt x="706215" y="906899"/>
                </a:lnTo>
                <a:lnTo>
                  <a:pt x="705884" y="888446"/>
                </a:lnTo>
                <a:cubicBezTo>
                  <a:pt x="705729" y="874712"/>
                  <a:pt x="706192" y="860827"/>
                  <a:pt x="706501" y="846939"/>
                </a:cubicBezTo>
                <a:lnTo>
                  <a:pt x="703415" y="848637"/>
                </a:lnTo>
                <a:cubicBezTo>
                  <a:pt x="702026" y="839688"/>
                  <a:pt x="702952" y="830584"/>
                  <a:pt x="705421" y="822097"/>
                </a:cubicBezTo>
                <a:cubicBezTo>
                  <a:pt x="708044" y="813611"/>
                  <a:pt x="708507" y="804662"/>
                  <a:pt x="708197" y="795558"/>
                </a:cubicBezTo>
                <a:cubicBezTo>
                  <a:pt x="707119" y="788461"/>
                  <a:pt x="706963" y="781826"/>
                  <a:pt x="707736" y="775654"/>
                </a:cubicBezTo>
                <a:cubicBezTo>
                  <a:pt x="708507" y="769482"/>
                  <a:pt x="711901" y="764853"/>
                  <a:pt x="718072" y="761922"/>
                </a:cubicBezTo>
                <a:cubicBezTo>
                  <a:pt x="716221" y="748344"/>
                  <a:pt x="717148" y="739548"/>
                  <a:pt x="718845" y="734456"/>
                </a:cubicBezTo>
                <a:cubicBezTo>
                  <a:pt x="720697" y="729519"/>
                  <a:pt x="726405" y="725508"/>
                  <a:pt x="735817" y="722576"/>
                </a:cubicBezTo>
                <a:cubicBezTo>
                  <a:pt x="734892" y="705758"/>
                  <a:pt x="735354" y="689711"/>
                  <a:pt x="735509" y="673047"/>
                </a:cubicBezTo>
                <a:lnTo>
                  <a:pt x="752018" y="677521"/>
                </a:lnTo>
                <a:cubicBezTo>
                  <a:pt x="755413" y="666102"/>
                  <a:pt x="759424" y="655456"/>
                  <a:pt x="763283" y="644656"/>
                </a:cubicBezTo>
                <a:cubicBezTo>
                  <a:pt x="767140" y="633854"/>
                  <a:pt x="770997" y="622899"/>
                  <a:pt x="775471" y="612870"/>
                </a:cubicBezTo>
                <a:lnTo>
                  <a:pt x="769609" y="605464"/>
                </a:lnTo>
                <a:lnTo>
                  <a:pt x="784421" y="590959"/>
                </a:lnTo>
                <a:cubicBezTo>
                  <a:pt x="787353" y="585096"/>
                  <a:pt x="790130" y="579388"/>
                  <a:pt x="793216" y="573833"/>
                </a:cubicBezTo>
                <a:lnTo>
                  <a:pt x="787198" y="546060"/>
                </a:lnTo>
                <a:cubicBezTo>
                  <a:pt x="789822" y="534796"/>
                  <a:pt x="792908" y="524304"/>
                  <a:pt x="795994" y="513656"/>
                </a:cubicBezTo>
                <a:cubicBezTo>
                  <a:pt x="804479" y="512114"/>
                  <a:pt x="809880" y="506713"/>
                  <a:pt x="812349" y="497455"/>
                </a:cubicBezTo>
                <a:cubicBezTo>
                  <a:pt x="814817" y="488507"/>
                  <a:pt x="823767" y="483569"/>
                  <a:pt x="838734" y="482797"/>
                </a:cubicBezTo>
                <a:lnTo>
                  <a:pt x="834877" y="501622"/>
                </a:lnTo>
                <a:lnTo>
                  <a:pt x="845523" y="498227"/>
                </a:lnTo>
                <a:cubicBezTo>
                  <a:pt x="848609" y="493135"/>
                  <a:pt x="853854" y="484187"/>
                  <a:pt x="861107" y="471843"/>
                </a:cubicBezTo>
                <a:cubicBezTo>
                  <a:pt x="868359" y="459807"/>
                  <a:pt x="873297" y="453172"/>
                  <a:pt x="875611" y="451783"/>
                </a:cubicBezTo>
                <a:cubicBezTo>
                  <a:pt x="877154" y="452247"/>
                  <a:pt x="877771" y="453481"/>
                  <a:pt x="877617" y="455640"/>
                </a:cubicBezTo>
                <a:cubicBezTo>
                  <a:pt x="877463" y="457801"/>
                  <a:pt x="877308" y="459036"/>
                  <a:pt x="877154" y="459344"/>
                </a:cubicBezTo>
                <a:cubicBezTo>
                  <a:pt x="885948" y="460733"/>
                  <a:pt x="888417" y="464437"/>
                  <a:pt x="884714" y="470145"/>
                </a:cubicBezTo>
                <a:cubicBezTo>
                  <a:pt x="881011" y="475854"/>
                  <a:pt x="876536" y="480637"/>
                  <a:pt x="871599" y="484494"/>
                </a:cubicBezTo>
                <a:lnTo>
                  <a:pt x="878080" y="518286"/>
                </a:lnTo>
                <a:cubicBezTo>
                  <a:pt x="872062" y="526309"/>
                  <a:pt x="866044" y="534796"/>
                  <a:pt x="860336" y="543745"/>
                </a:cubicBezTo>
                <a:lnTo>
                  <a:pt x="881628" y="555163"/>
                </a:lnTo>
                <a:cubicBezTo>
                  <a:pt x="884406" y="542664"/>
                  <a:pt x="890269" y="532018"/>
                  <a:pt x="898755" y="522606"/>
                </a:cubicBezTo>
                <a:cubicBezTo>
                  <a:pt x="907242" y="513195"/>
                  <a:pt x="913260" y="502085"/>
                  <a:pt x="917117" y="488815"/>
                </a:cubicBezTo>
                <a:cubicBezTo>
                  <a:pt x="929769" y="475546"/>
                  <a:pt x="941959" y="463202"/>
                  <a:pt x="953685" y="449932"/>
                </a:cubicBezTo>
                <a:cubicBezTo>
                  <a:pt x="965566" y="437280"/>
                  <a:pt x="976985" y="424781"/>
                  <a:pt x="988094" y="413671"/>
                </a:cubicBezTo>
                <a:cubicBezTo>
                  <a:pt x="991797" y="406265"/>
                  <a:pt x="997506" y="396700"/>
                  <a:pt x="1005529" y="385590"/>
                </a:cubicBezTo>
                <a:cubicBezTo>
                  <a:pt x="1013553" y="374481"/>
                  <a:pt x="1021576" y="369234"/>
                  <a:pt x="1029600" y="370005"/>
                </a:cubicBezTo>
                <a:cubicBezTo>
                  <a:pt x="1029753" y="367536"/>
                  <a:pt x="1029446" y="362754"/>
                  <a:pt x="1028675" y="355348"/>
                </a:cubicBezTo>
                <a:cubicBezTo>
                  <a:pt x="1027902" y="347942"/>
                  <a:pt x="1027440" y="343775"/>
                  <a:pt x="1027285" y="342850"/>
                </a:cubicBezTo>
                <a:cubicBezTo>
                  <a:pt x="1025743" y="342850"/>
                  <a:pt x="1024354" y="344083"/>
                  <a:pt x="1023274" y="346707"/>
                </a:cubicBezTo>
                <a:cubicBezTo>
                  <a:pt x="1022193" y="349330"/>
                  <a:pt x="1021576" y="350718"/>
                  <a:pt x="1021576" y="351181"/>
                </a:cubicBezTo>
                <a:cubicBezTo>
                  <a:pt x="1007844" y="367074"/>
                  <a:pt x="992568" y="382504"/>
                  <a:pt x="975750" y="397780"/>
                </a:cubicBezTo>
                <a:cubicBezTo>
                  <a:pt x="958932" y="412900"/>
                  <a:pt x="946433" y="431570"/>
                  <a:pt x="938565" y="452710"/>
                </a:cubicBezTo>
                <a:lnTo>
                  <a:pt x="922518" y="450395"/>
                </a:lnTo>
                <a:cubicBezTo>
                  <a:pt x="915112" y="449778"/>
                  <a:pt x="906779" y="447926"/>
                  <a:pt x="897367" y="444840"/>
                </a:cubicBezTo>
                <a:cubicBezTo>
                  <a:pt x="887955" y="441754"/>
                  <a:pt x="883789" y="436046"/>
                  <a:pt x="885023" y="427405"/>
                </a:cubicBezTo>
                <a:cubicBezTo>
                  <a:pt x="889497" y="411203"/>
                  <a:pt x="896750" y="396546"/>
                  <a:pt x="907088" y="382966"/>
                </a:cubicBezTo>
                <a:cubicBezTo>
                  <a:pt x="917271" y="369389"/>
                  <a:pt x="928227" y="357970"/>
                  <a:pt x="939644" y="348095"/>
                </a:cubicBezTo>
                <a:cubicBezTo>
                  <a:pt x="941495" y="340226"/>
                  <a:pt x="941959" y="332820"/>
                  <a:pt x="941034" y="326030"/>
                </a:cubicBezTo>
                <a:cubicBezTo>
                  <a:pt x="940107" y="319241"/>
                  <a:pt x="940570" y="311681"/>
                  <a:pt x="942422" y="303967"/>
                </a:cubicBezTo>
                <a:lnTo>
                  <a:pt x="962326" y="315694"/>
                </a:lnTo>
                <a:cubicBezTo>
                  <a:pt x="964949" y="305973"/>
                  <a:pt x="969115" y="295480"/>
                  <a:pt x="974516" y="285142"/>
                </a:cubicBezTo>
                <a:cubicBezTo>
                  <a:pt x="979917" y="274959"/>
                  <a:pt x="987013" y="265546"/>
                  <a:pt x="995500" y="258140"/>
                </a:cubicBezTo>
                <a:lnTo>
                  <a:pt x="1004604" y="283754"/>
                </a:lnTo>
                <a:lnTo>
                  <a:pt x="987631" y="308749"/>
                </a:lnTo>
                <a:cubicBezTo>
                  <a:pt x="989019" y="310755"/>
                  <a:pt x="990409" y="312762"/>
                  <a:pt x="992105" y="314921"/>
                </a:cubicBezTo>
                <a:cubicBezTo>
                  <a:pt x="993803" y="316928"/>
                  <a:pt x="994574" y="318934"/>
                  <a:pt x="994266" y="320476"/>
                </a:cubicBezTo>
                <a:cubicBezTo>
                  <a:pt x="992878" y="323408"/>
                  <a:pt x="989636" y="324488"/>
                  <a:pt x="984699" y="323871"/>
                </a:cubicBezTo>
                <a:cubicBezTo>
                  <a:pt x="979607" y="323254"/>
                  <a:pt x="976213" y="322637"/>
                  <a:pt x="974052" y="322020"/>
                </a:cubicBezTo>
                <a:cubicBezTo>
                  <a:pt x="962789" y="338374"/>
                  <a:pt x="951370" y="354885"/>
                  <a:pt x="939953" y="372474"/>
                </a:cubicBezTo>
                <a:lnTo>
                  <a:pt x="939490" y="386361"/>
                </a:lnTo>
                <a:lnTo>
                  <a:pt x="947667" y="405340"/>
                </a:lnTo>
                <a:lnTo>
                  <a:pt x="967727" y="392225"/>
                </a:lnTo>
                <a:cubicBezTo>
                  <a:pt x="976985" y="370160"/>
                  <a:pt x="986396" y="348713"/>
                  <a:pt x="995654" y="327728"/>
                </a:cubicBezTo>
                <a:cubicBezTo>
                  <a:pt x="1007690" y="321247"/>
                  <a:pt x="1019571" y="311991"/>
                  <a:pt x="1031761" y="298874"/>
                </a:cubicBezTo>
                <a:cubicBezTo>
                  <a:pt x="1043795" y="286223"/>
                  <a:pt x="1053053" y="274650"/>
                  <a:pt x="1059225" y="264621"/>
                </a:cubicBezTo>
                <a:cubicBezTo>
                  <a:pt x="1062465" y="254592"/>
                  <a:pt x="1067402" y="245488"/>
                  <a:pt x="1074037" y="237311"/>
                </a:cubicBezTo>
                <a:cubicBezTo>
                  <a:pt x="1080673" y="229287"/>
                  <a:pt x="1087152" y="220646"/>
                  <a:pt x="1093480" y="211389"/>
                </a:cubicBezTo>
                <a:cubicBezTo>
                  <a:pt x="1111532" y="203519"/>
                  <a:pt x="1128350" y="193798"/>
                  <a:pt x="1144397" y="182071"/>
                </a:cubicBezTo>
                <a:lnTo>
                  <a:pt x="1183434" y="129147"/>
                </a:lnTo>
                <a:cubicBezTo>
                  <a:pt x="1185286" y="129920"/>
                  <a:pt x="1187754" y="130381"/>
                  <a:pt x="1190840" y="130690"/>
                </a:cubicBezTo>
                <a:cubicBezTo>
                  <a:pt x="1193926" y="130998"/>
                  <a:pt x="1196087" y="129764"/>
                  <a:pt x="1197321" y="126987"/>
                </a:cubicBezTo>
                <a:cubicBezTo>
                  <a:pt x="1197629" y="125290"/>
                  <a:pt x="1196550" y="122821"/>
                  <a:pt x="1194389" y="119427"/>
                </a:cubicBezTo>
                <a:cubicBezTo>
                  <a:pt x="1192230" y="116032"/>
                  <a:pt x="1190532" y="113254"/>
                  <a:pt x="1189144" y="111094"/>
                </a:cubicBezTo>
                <a:lnTo>
                  <a:pt x="1227872" y="103842"/>
                </a:lnTo>
                <a:lnTo>
                  <a:pt x="1248856" y="110785"/>
                </a:lnTo>
                <a:cubicBezTo>
                  <a:pt x="1244536" y="121587"/>
                  <a:pt x="1239598" y="131616"/>
                  <a:pt x="1233426" y="141029"/>
                </a:cubicBezTo>
                <a:cubicBezTo>
                  <a:pt x="1227410" y="150441"/>
                  <a:pt x="1222317" y="165407"/>
                  <a:pt x="1218769" y="186084"/>
                </a:cubicBezTo>
                <a:cubicBezTo>
                  <a:pt x="1227564" y="179449"/>
                  <a:pt x="1236512" y="172813"/>
                  <a:pt x="1244691" y="166024"/>
                </a:cubicBezTo>
                <a:cubicBezTo>
                  <a:pt x="1252869" y="159235"/>
                  <a:pt x="1259041" y="150131"/>
                  <a:pt x="1263051" y="138560"/>
                </a:cubicBezTo>
                <a:cubicBezTo>
                  <a:pt x="1281105" y="131925"/>
                  <a:pt x="1298387" y="123592"/>
                  <a:pt x="1314434" y="113254"/>
                </a:cubicBezTo>
                <a:cubicBezTo>
                  <a:pt x="1331406" y="117576"/>
                  <a:pt x="1339739" y="114026"/>
                  <a:pt x="1339429" y="102300"/>
                </a:cubicBezTo>
                <a:cubicBezTo>
                  <a:pt x="1339121" y="90573"/>
                  <a:pt x="1343903" y="85636"/>
                  <a:pt x="1353471" y="87487"/>
                </a:cubicBezTo>
                <a:lnTo>
                  <a:pt x="1365351" y="91808"/>
                </a:lnTo>
                <a:cubicBezTo>
                  <a:pt x="1368746" y="83630"/>
                  <a:pt x="1372911" y="78075"/>
                  <a:pt x="1377849" y="75143"/>
                </a:cubicBezTo>
                <a:cubicBezTo>
                  <a:pt x="1382786" y="72211"/>
                  <a:pt x="1386799" y="67583"/>
                  <a:pt x="1389885" y="60948"/>
                </a:cubicBezTo>
                <a:lnTo>
                  <a:pt x="1417195" y="51381"/>
                </a:lnTo>
                <a:lnTo>
                  <a:pt x="1420127" y="79310"/>
                </a:lnTo>
                <a:cubicBezTo>
                  <a:pt x="1425990" y="81623"/>
                  <a:pt x="1427841" y="85790"/>
                  <a:pt x="1425682" y="91498"/>
                </a:cubicBezTo>
                <a:cubicBezTo>
                  <a:pt x="1420435" y="102454"/>
                  <a:pt x="1413029" y="112329"/>
                  <a:pt x="1403309" y="121279"/>
                </a:cubicBezTo>
                <a:cubicBezTo>
                  <a:pt x="1393434" y="130073"/>
                  <a:pt x="1385872" y="140873"/>
                  <a:pt x="1380627" y="153371"/>
                </a:cubicBezTo>
                <a:cubicBezTo>
                  <a:pt x="1380473" y="153681"/>
                  <a:pt x="1380317" y="154605"/>
                  <a:pt x="1380010" y="156459"/>
                </a:cubicBezTo>
                <a:cubicBezTo>
                  <a:pt x="1379856" y="158309"/>
                  <a:pt x="1380317" y="159543"/>
                  <a:pt x="1381708" y="160316"/>
                </a:cubicBezTo>
                <a:cubicBezTo>
                  <a:pt x="1383559" y="160162"/>
                  <a:pt x="1386489" y="157847"/>
                  <a:pt x="1390656" y="153371"/>
                </a:cubicBezTo>
                <a:cubicBezTo>
                  <a:pt x="1394822" y="148743"/>
                  <a:pt x="1398062" y="145811"/>
                  <a:pt x="1400377" y="144269"/>
                </a:cubicBezTo>
                <a:cubicBezTo>
                  <a:pt x="1404697" y="142725"/>
                  <a:pt x="1407629" y="140566"/>
                  <a:pt x="1409172" y="137787"/>
                </a:cubicBezTo>
                <a:cubicBezTo>
                  <a:pt x="1410406" y="133005"/>
                  <a:pt x="1411794" y="128993"/>
                  <a:pt x="1413338" y="125753"/>
                </a:cubicBezTo>
                <a:cubicBezTo>
                  <a:pt x="1414880" y="122358"/>
                  <a:pt x="1418429" y="121740"/>
                  <a:pt x="1423984" y="123592"/>
                </a:cubicBezTo>
                <a:lnTo>
                  <a:pt x="1437716" y="122358"/>
                </a:lnTo>
                <a:lnTo>
                  <a:pt x="1468114" y="131154"/>
                </a:lnTo>
                <a:lnTo>
                  <a:pt x="1485086" y="111865"/>
                </a:lnTo>
                <a:cubicBezTo>
                  <a:pt x="1490177" y="112019"/>
                  <a:pt x="1495270" y="111248"/>
                  <a:pt x="1500516" y="109551"/>
                </a:cubicBezTo>
                <a:cubicBezTo>
                  <a:pt x="1505607" y="107701"/>
                  <a:pt x="1510545" y="106157"/>
                  <a:pt x="1514557" y="104459"/>
                </a:cubicBezTo>
                <a:cubicBezTo>
                  <a:pt x="1517643" y="105847"/>
                  <a:pt x="1521192" y="106311"/>
                  <a:pt x="1524895" y="106003"/>
                </a:cubicBezTo>
                <a:cubicBezTo>
                  <a:pt x="1528753" y="105540"/>
                  <a:pt x="1531529" y="103380"/>
                  <a:pt x="1533381" y="99368"/>
                </a:cubicBezTo>
                <a:lnTo>
                  <a:pt x="1534924" y="86870"/>
                </a:lnTo>
                <a:lnTo>
                  <a:pt x="1559920" y="97824"/>
                </a:lnTo>
                <a:cubicBezTo>
                  <a:pt x="1556680" y="102763"/>
                  <a:pt x="1550818" y="109551"/>
                  <a:pt x="1542485" y="118193"/>
                </a:cubicBezTo>
                <a:cubicBezTo>
                  <a:pt x="1534153" y="126987"/>
                  <a:pt x="1532764" y="133159"/>
                  <a:pt x="1538318" y="137016"/>
                </a:cubicBezTo>
                <a:cubicBezTo>
                  <a:pt x="1541250" y="138097"/>
                  <a:pt x="1544490" y="138251"/>
                  <a:pt x="1547732" y="137480"/>
                </a:cubicBezTo>
                <a:cubicBezTo>
                  <a:pt x="1550971" y="136709"/>
                  <a:pt x="1553748" y="135936"/>
                  <a:pt x="1555755" y="135011"/>
                </a:cubicBezTo>
                <a:lnTo>
                  <a:pt x="1574115" y="104305"/>
                </a:lnTo>
                <a:cubicBezTo>
                  <a:pt x="1581214" y="99985"/>
                  <a:pt x="1588774" y="95974"/>
                  <a:pt x="1596026" y="91808"/>
                </a:cubicBezTo>
                <a:cubicBezTo>
                  <a:pt x="1599266" y="83784"/>
                  <a:pt x="1603740" y="77303"/>
                  <a:pt x="1608987" y="72675"/>
                </a:cubicBezTo>
                <a:cubicBezTo>
                  <a:pt x="1614388" y="68045"/>
                  <a:pt x="1620714" y="64188"/>
                  <a:pt x="1628737" y="61873"/>
                </a:cubicBezTo>
                <a:lnTo>
                  <a:pt x="1638459" y="40425"/>
                </a:lnTo>
                <a:cubicBezTo>
                  <a:pt x="1650185" y="36106"/>
                  <a:pt x="1658209" y="28082"/>
                  <a:pt x="1663146" y="16664"/>
                </a:cubicBezTo>
                <a:cubicBezTo>
                  <a:pt x="1666849" y="20367"/>
                  <a:pt x="1671323" y="22065"/>
                  <a:pt x="1676569" y="22065"/>
                </a:cubicBezTo>
                <a:cubicBezTo>
                  <a:pt x="1681816" y="21911"/>
                  <a:pt x="1685827" y="19287"/>
                  <a:pt x="1688759" y="14196"/>
                </a:cubicBezTo>
                <a:close/>
              </a:path>
            </a:pathLst>
          </a:custGeom>
          <a:pattFill prst="pct5">
            <a:fgClr>
              <a:srgbClr val="010D30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412705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A6CFCEF-493D-4164-8D25-3ABF54BF92B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30375" y="1311417"/>
            <a:ext cx="10531250" cy="3059105"/>
          </a:xfrm>
          <a:custGeom>
            <a:avLst/>
            <a:gdLst>
              <a:gd name="connsiteX0" fmla="*/ 3355948 w 6081795"/>
              <a:gd name="connsiteY0" fmla="*/ 4584239 h 4588006"/>
              <a:gd name="connsiteX1" fmla="*/ 3354036 w 6081795"/>
              <a:gd name="connsiteY1" fmla="*/ 4584291 h 4588006"/>
              <a:gd name="connsiteX2" fmla="*/ 3352356 w 6081795"/>
              <a:gd name="connsiteY2" fmla="*/ 4584471 h 4588006"/>
              <a:gd name="connsiteX3" fmla="*/ 3356258 w 6081795"/>
              <a:gd name="connsiteY3" fmla="*/ 4584410 h 4588006"/>
              <a:gd name="connsiteX4" fmla="*/ 3389758 w 6081795"/>
              <a:gd name="connsiteY4" fmla="*/ 4583855 h 4588006"/>
              <a:gd name="connsiteX5" fmla="*/ 3390686 w 6081795"/>
              <a:gd name="connsiteY5" fmla="*/ 4584369 h 4588006"/>
              <a:gd name="connsiteX6" fmla="*/ 3396560 w 6081795"/>
              <a:gd name="connsiteY6" fmla="*/ 4584066 h 4588006"/>
              <a:gd name="connsiteX7" fmla="*/ 3648334 w 6081795"/>
              <a:gd name="connsiteY7" fmla="*/ 4583082 h 4588006"/>
              <a:gd name="connsiteX8" fmla="*/ 3648218 w 6081795"/>
              <a:gd name="connsiteY8" fmla="*/ 4584351 h 4588006"/>
              <a:gd name="connsiteX9" fmla="*/ 3655714 w 6081795"/>
              <a:gd name="connsiteY9" fmla="*/ 4584058 h 4588006"/>
              <a:gd name="connsiteX10" fmla="*/ 3657608 w 6081795"/>
              <a:gd name="connsiteY10" fmla="*/ 4584218 h 4588006"/>
              <a:gd name="connsiteX11" fmla="*/ 3659270 w 6081795"/>
              <a:gd name="connsiteY11" fmla="*/ 4584250 h 4588006"/>
              <a:gd name="connsiteX12" fmla="*/ 3659394 w 6081795"/>
              <a:gd name="connsiteY12" fmla="*/ 4583764 h 4588006"/>
              <a:gd name="connsiteX13" fmla="*/ 3658070 w 6081795"/>
              <a:gd name="connsiteY13" fmla="*/ 4583142 h 4588006"/>
              <a:gd name="connsiteX14" fmla="*/ 3653318 w 6081795"/>
              <a:gd name="connsiteY14" fmla="*/ 4583176 h 4588006"/>
              <a:gd name="connsiteX15" fmla="*/ 3648334 w 6081795"/>
              <a:gd name="connsiteY15" fmla="*/ 4583082 h 4588006"/>
              <a:gd name="connsiteX16" fmla="*/ 3373992 w 6081795"/>
              <a:gd name="connsiteY16" fmla="*/ 4582235 h 4588006"/>
              <a:gd name="connsiteX17" fmla="*/ 3370246 w 6081795"/>
              <a:gd name="connsiteY17" fmla="*/ 4584158 h 4588006"/>
              <a:gd name="connsiteX18" fmla="*/ 3371482 w 6081795"/>
              <a:gd name="connsiteY18" fmla="*/ 4584843 h 4588006"/>
              <a:gd name="connsiteX19" fmla="*/ 3377702 w 6081795"/>
              <a:gd name="connsiteY19" fmla="*/ 4584289 h 4588006"/>
              <a:gd name="connsiteX20" fmla="*/ 3381334 w 6081795"/>
              <a:gd name="connsiteY20" fmla="*/ 4583634 h 4588006"/>
              <a:gd name="connsiteX21" fmla="*/ 3375538 w 6081795"/>
              <a:gd name="connsiteY21" fmla="*/ 4583091 h 4588006"/>
              <a:gd name="connsiteX22" fmla="*/ 3376360 w 6081795"/>
              <a:gd name="connsiteY22" fmla="*/ 4582546 h 4588006"/>
              <a:gd name="connsiteX23" fmla="*/ 3373992 w 6081795"/>
              <a:gd name="connsiteY23" fmla="*/ 4582235 h 4588006"/>
              <a:gd name="connsiteX24" fmla="*/ 3496750 w 6081795"/>
              <a:gd name="connsiteY24" fmla="*/ 4582231 h 4588006"/>
              <a:gd name="connsiteX25" fmla="*/ 3491186 w 6081795"/>
              <a:gd name="connsiteY25" fmla="*/ 4582704 h 4588006"/>
              <a:gd name="connsiteX26" fmla="*/ 3489526 w 6081795"/>
              <a:gd name="connsiteY26" fmla="*/ 4583117 h 4588006"/>
              <a:gd name="connsiteX27" fmla="*/ 3493660 w 6081795"/>
              <a:gd name="connsiteY27" fmla="*/ 4583185 h 4588006"/>
              <a:gd name="connsiteX28" fmla="*/ 3497330 w 6081795"/>
              <a:gd name="connsiteY28" fmla="*/ 4582996 h 4588006"/>
              <a:gd name="connsiteX29" fmla="*/ 3498374 w 6081795"/>
              <a:gd name="connsiteY29" fmla="*/ 4582241 h 4588006"/>
              <a:gd name="connsiteX30" fmla="*/ 3496750 w 6081795"/>
              <a:gd name="connsiteY30" fmla="*/ 4582231 h 4588006"/>
              <a:gd name="connsiteX31" fmla="*/ 3686432 w 6081795"/>
              <a:gd name="connsiteY31" fmla="*/ 4581963 h 4588006"/>
              <a:gd name="connsiteX32" fmla="*/ 3684114 w 6081795"/>
              <a:gd name="connsiteY32" fmla="*/ 4582457 h 4588006"/>
              <a:gd name="connsiteX33" fmla="*/ 3684732 w 6081795"/>
              <a:gd name="connsiteY33" fmla="*/ 4582799 h 4588006"/>
              <a:gd name="connsiteX34" fmla="*/ 3686354 w 6081795"/>
              <a:gd name="connsiteY34" fmla="*/ 4582809 h 4588006"/>
              <a:gd name="connsiteX35" fmla="*/ 3687272 w 6081795"/>
              <a:gd name="connsiteY35" fmla="*/ 4582540 h 4588006"/>
              <a:gd name="connsiteX36" fmla="*/ 3686740 w 6081795"/>
              <a:gd name="connsiteY36" fmla="*/ 4582134 h 4588006"/>
              <a:gd name="connsiteX37" fmla="*/ 3651008 w 6081795"/>
              <a:gd name="connsiteY37" fmla="*/ 4581819 h 4588006"/>
              <a:gd name="connsiteX38" fmla="*/ 3652312 w 6081795"/>
              <a:gd name="connsiteY38" fmla="*/ 4582176 h 4588006"/>
              <a:gd name="connsiteX39" fmla="*/ 3651694 w 6081795"/>
              <a:gd name="connsiteY39" fmla="*/ 4581834 h 4588006"/>
              <a:gd name="connsiteX40" fmla="*/ 3093470 w 6081795"/>
              <a:gd name="connsiteY40" fmla="*/ 4581519 h 4588006"/>
              <a:gd name="connsiteX41" fmla="*/ 3090108 w 6081795"/>
              <a:gd name="connsiteY41" fmla="*/ 4582767 h 4588006"/>
              <a:gd name="connsiteX42" fmla="*/ 3084544 w 6081795"/>
              <a:gd name="connsiteY42" fmla="*/ 4583241 h 4588006"/>
              <a:gd name="connsiteX43" fmla="*/ 3081048 w 6081795"/>
              <a:gd name="connsiteY43" fmla="*/ 4582859 h 4588006"/>
              <a:gd name="connsiteX44" fmla="*/ 3076854 w 6081795"/>
              <a:gd name="connsiteY44" fmla="*/ 4582093 h 4588006"/>
              <a:gd name="connsiteX45" fmla="*/ 3085162 w 6081795"/>
              <a:gd name="connsiteY45" fmla="*/ 4581806 h 4588006"/>
              <a:gd name="connsiteX46" fmla="*/ 3093470 w 6081795"/>
              <a:gd name="connsiteY46" fmla="*/ 4581519 h 4588006"/>
              <a:gd name="connsiteX47" fmla="*/ 3344510 w 6081795"/>
              <a:gd name="connsiteY47" fmla="*/ 4581460 h 4588006"/>
              <a:gd name="connsiteX48" fmla="*/ 3343356 w 6081795"/>
              <a:gd name="connsiteY48" fmla="*/ 4581654 h 4588006"/>
              <a:gd name="connsiteX49" fmla="*/ 3343158 w 6081795"/>
              <a:gd name="connsiteY49" fmla="*/ 4582044 h 4588006"/>
              <a:gd name="connsiteX50" fmla="*/ 3345670 w 6081795"/>
              <a:gd name="connsiteY50" fmla="*/ 4582991 h 4588006"/>
              <a:gd name="connsiteX51" fmla="*/ 3352012 w 6081795"/>
              <a:gd name="connsiteY51" fmla="*/ 4582892 h 4588006"/>
              <a:gd name="connsiteX52" fmla="*/ 3358382 w 6081795"/>
              <a:gd name="connsiteY52" fmla="*/ 4582477 h 4588006"/>
              <a:gd name="connsiteX53" fmla="*/ 3363864 w 6081795"/>
              <a:gd name="connsiteY53" fmla="*/ 4582458 h 4588006"/>
              <a:gd name="connsiteX54" fmla="*/ 3369086 w 6081795"/>
              <a:gd name="connsiteY54" fmla="*/ 4582628 h 4588006"/>
              <a:gd name="connsiteX55" fmla="*/ 3367230 w 6081795"/>
              <a:gd name="connsiteY55" fmla="*/ 4581601 h 4588006"/>
              <a:gd name="connsiteX56" fmla="*/ 3359426 w 6081795"/>
              <a:gd name="connsiteY56" fmla="*/ 4581722 h 4588006"/>
              <a:gd name="connsiteX57" fmla="*/ 3351620 w 6081795"/>
              <a:gd name="connsiteY57" fmla="*/ 4581843 h 4588006"/>
              <a:gd name="connsiteX58" fmla="*/ 3621526 w 6081795"/>
              <a:gd name="connsiteY58" fmla="*/ 4581457 h 4588006"/>
              <a:gd name="connsiteX59" fmla="*/ 3613712 w 6081795"/>
              <a:gd name="connsiteY59" fmla="*/ 4581684 h 4588006"/>
              <a:gd name="connsiteX60" fmla="*/ 3606564 w 6081795"/>
              <a:gd name="connsiteY60" fmla="*/ 4581724 h 4588006"/>
              <a:gd name="connsiteX61" fmla="*/ 3603042 w 6081795"/>
              <a:gd name="connsiteY61" fmla="*/ 4581607 h 4588006"/>
              <a:gd name="connsiteX62" fmla="*/ 3599724 w 6081795"/>
              <a:gd name="connsiteY62" fmla="*/ 4581936 h 4588006"/>
              <a:gd name="connsiteX63" fmla="*/ 3589002 w 6081795"/>
              <a:gd name="connsiteY63" fmla="*/ 4581997 h 4588006"/>
              <a:gd name="connsiteX64" fmla="*/ 3578280 w 6081795"/>
              <a:gd name="connsiteY64" fmla="*/ 4582057 h 4588006"/>
              <a:gd name="connsiteX65" fmla="*/ 3575072 w 6081795"/>
              <a:gd name="connsiteY65" fmla="*/ 4581614 h 4588006"/>
              <a:gd name="connsiteX66" fmla="*/ 3570320 w 6081795"/>
              <a:gd name="connsiteY66" fmla="*/ 4581649 h 4588006"/>
              <a:gd name="connsiteX67" fmla="*/ 3565336 w 6081795"/>
              <a:gd name="connsiteY67" fmla="*/ 4581554 h 4588006"/>
              <a:gd name="connsiteX68" fmla="*/ 3560738 w 6081795"/>
              <a:gd name="connsiteY68" fmla="*/ 4582118 h 4588006"/>
              <a:gd name="connsiteX69" fmla="*/ 3568968 w 6081795"/>
              <a:gd name="connsiteY69" fmla="*/ 4583121 h 4588006"/>
              <a:gd name="connsiteX70" fmla="*/ 3577546 w 6081795"/>
              <a:gd name="connsiteY70" fmla="*/ 4582984 h 4588006"/>
              <a:gd name="connsiteX71" fmla="*/ 3578560 w 6081795"/>
              <a:gd name="connsiteY71" fmla="*/ 4583434 h 4588006"/>
              <a:gd name="connsiteX72" fmla="*/ 3580096 w 6081795"/>
              <a:gd name="connsiteY72" fmla="*/ 4583507 h 4588006"/>
              <a:gd name="connsiteX73" fmla="*/ 3582806 w 6081795"/>
              <a:gd name="connsiteY73" fmla="*/ 4583175 h 4588006"/>
              <a:gd name="connsiteX74" fmla="*/ 3584964 w 6081795"/>
              <a:gd name="connsiteY74" fmla="*/ 4583537 h 4588006"/>
              <a:gd name="connsiteX75" fmla="*/ 3609694 w 6081795"/>
              <a:gd name="connsiteY75" fmla="*/ 4583013 h 4588006"/>
              <a:gd name="connsiteX76" fmla="*/ 3613210 w 6081795"/>
              <a:gd name="connsiteY76" fmla="*/ 4583627 h 4588006"/>
              <a:gd name="connsiteX77" fmla="*/ 3615992 w 6081795"/>
              <a:gd name="connsiteY77" fmla="*/ 4583390 h 4588006"/>
              <a:gd name="connsiteX78" fmla="*/ 3617732 w 6081795"/>
              <a:gd name="connsiteY78" fmla="*/ 4583909 h 4588006"/>
              <a:gd name="connsiteX79" fmla="*/ 3625846 w 6081795"/>
              <a:gd name="connsiteY79" fmla="*/ 4583959 h 4588006"/>
              <a:gd name="connsiteX80" fmla="*/ 3631086 w 6081795"/>
              <a:gd name="connsiteY80" fmla="*/ 4583473 h 4588006"/>
              <a:gd name="connsiteX81" fmla="*/ 3639254 w 6081795"/>
              <a:gd name="connsiteY81" fmla="*/ 4582941 h 4588006"/>
              <a:gd name="connsiteX82" fmla="*/ 3643156 w 6081795"/>
              <a:gd name="connsiteY82" fmla="*/ 4582881 h 4588006"/>
              <a:gd name="connsiteX83" fmla="*/ 3640258 w 6081795"/>
              <a:gd name="connsiteY83" fmla="*/ 4582609 h 4588006"/>
              <a:gd name="connsiteX84" fmla="*/ 3639988 w 6081795"/>
              <a:gd name="connsiteY84" fmla="*/ 4582904 h 4588006"/>
              <a:gd name="connsiteX85" fmla="*/ 3639254 w 6081795"/>
              <a:gd name="connsiteY85" fmla="*/ 4582941 h 4588006"/>
              <a:gd name="connsiteX86" fmla="*/ 3636664 w 6081795"/>
              <a:gd name="connsiteY86" fmla="*/ 4582841 h 4588006"/>
              <a:gd name="connsiteX87" fmla="*/ 3633148 w 6081795"/>
              <a:gd name="connsiteY87" fmla="*/ 4582227 h 4588006"/>
              <a:gd name="connsiteX88" fmla="*/ 3633844 w 6081795"/>
              <a:gd name="connsiteY88" fmla="*/ 4581723 h 4588006"/>
              <a:gd name="connsiteX89" fmla="*/ 3629284 w 6081795"/>
              <a:gd name="connsiteY89" fmla="*/ 4581864 h 4588006"/>
              <a:gd name="connsiteX90" fmla="*/ 3621526 w 6081795"/>
              <a:gd name="connsiteY90" fmla="*/ 4581457 h 4588006"/>
              <a:gd name="connsiteX91" fmla="*/ 3704670 w 6081795"/>
              <a:gd name="connsiteY91" fmla="*/ 4581399 h 4588006"/>
              <a:gd name="connsiteX92" fmla="*/ 3700072 w 6081795"/>
              <a:gd name="connsiteY92" fmla="*/ 4581963 h 4588006"/>
              <a:gd name="connsiteX93" fmla="*/ 3698728 w 6081795"/>
              <a:gd name="connsiteY93" fmla="*/ 4581553 h 4588006"/>
              <a:gd name="connsiteX94" fmla="*/ 3696864 w 6081795"/>
              <a:gd name="connsiteY94" fmla="*/ 4581520 h 4588006"/>
              <a:gd name="connsiteX95" fmla="*/ 3694962 w 6081795"/>
              <a:gd name="connsiteY95" fmla="*/ 4581910 h 4588006"/>
              <a:gd name="connsiteX96" fmla="*/ 3694508 w 6081795"/>
              <a:gd name="connsiteY96" fmla="*/ 4582436 h 4588006"/>
              <a:gd name="connsiteX97" fmla="*/ 3695434 w 6081795"/>
              <a:gd name="connsiteY97" fmla="*/ 4582505 h 4588006"/>
              <a:gd name="connsiteX98" fmla="*/ 3696130 w 6081795"/>
              <a:gd name="connsiteY98" fmla="*/ 4582446 h 4588006"/>
              <a:gd name="connsiteX99" fmla="*/ 3703588 w 6081795"/>
              <a:gd name="connsiteY99" fmla="*/ 4582577 h 4588006"/>
              <a:gd name="connsiteX100" fmla="*/ 3304904 w 6081795"/>
              <a:gd name="connsiteY100" fmla="*/ 4581301 h 4588006"/>
              <a:gd name="connsiteX101" fmla="*/ 3299650 w 6081795"/>
              <a:gd name="connsiteY101" fmla="*/ 4581945 h 4588006"/>
              <a:gd name="connsiteX102" fmla="*/ 3303172 w 6081795"/>
              <a:gd name="connsiteY102" fmla="*/ 4582062 h 4588006"/>
              <a:gd name="connsiteX103" fmla="*/ 3306490 w 6081795"/>
              <a:gd name="connsiteY103" fmla="*/ 4581733 h 4588006"/>
              <a:gd name="connsiteX104" fmla="*/ 3282842 w 6081795"/>
              <a:gd name="connsiteY104" fmla="*/ 4581080 h 4588006"/>
              <a:gd name="connsiteX105" fmla="*/ 3283770 w 6081795"/>
              <a:gd name="connsiteY105" fmla="*/ 4581593 h 4588006"/>
              <a:gd name="connsiteX106" fmla="*/ 3284908 w 6081795"/>
              <a:gd name="connsiteY106" fmla="*/ 4581558 h 4588006"/>
              <a:gd name="connsiteX107" fmla="*/ 3286048 w 6081795"/>
              <a:gd name="connsiteY107" fmla="*/ 4581523 h 4588006"/>
              <a:gd name="connsiteX108" fmla="*/ 3282842 w 6081795"/>
              <a:gd name="connsiteY108" fmla="*/ 4581080 h 4588006"/>
              <a:gd name="connsiteX109" fmla="*/ 3675148 w 6081795"/>
              <a:gd name="connsiteY109" fmla="*/ 4581047 h 4588006"/>
              <a:gd name="connsiteX110" fmla="*/ 3667962 w 6081795"/>
              <a:gd name="connsiteY110" fmla="*/ 4581511 h 4588006"/>
              <a:gd name="connsiteX111" fmla="*/ 3672946 w 6081795"/>
              <a:gd name="connsiteY111" fmla="*/ 4581605 h 4588006"/>
              <a:gd name="connsiteX112" fmla="*/ 3677700 w 6081795"/>
              <a:gd name="connsiteY112" fmla="*/ 4581571 h 4588006"/>
              <a:gd name="connsiteX113" fmla="*/ 3707954 w 6081795"/>
              <a:gd name="connsiteY113" fmla="*/ 4580996 h 4588006"/>
              <a:gd name="connsiteX114" fmla="*/ 3706640 w 6081795"/>
              <a:gd name="connsiteY114" fmla="*/ 4581157 h 4588006"/>
              <a:gd name="connsiteX115" fmla="*/ 3710814 w 6081795"/>
              <a:gd name="connsiteY115" fmla="*/ 4581691 h 4588006"/>
              <a:gd name="connsiteX116" fmla="*/ 3712784 w 6081795"/>
              <a:gd name="connsiteY116" fmla="*/ 4581449 h 4588006"/>
              <a:gd name="connsiteX117" fmla="*/ 3713730 w 6081795"/>
              <a:gd name="connsiteY117" fmla="*/ 4581307 h 4588006"/>
              <a:gd name="connsiteX118" fmla="*/ 3714444 w 6081795"/>
              <a:gd name="connsiteY118" fmla="*/ 4581036 h 4588006"/>
              <a:gd name="connsiteX119" fmla="*/ 3712474 w 6081795"/>
              <a:gd name="connsiteY119" fmla="*/ 4581278 h 4588006"/>
              <a:gd name="connsiteX120" fmla="*/ 3313714 w 6081795"/>
              <a:gd name="connsiteY120" fmla="*/ 4580847 h 4588006"/>
              <a:gd name="connsiteX121" fmla="*/ 3311188 w 6081795"/>
              <a:gd name="connsiteY121" fmla="*/ 4581392 h 4588006"/>
              <a:gd name="connsiteX122" fmla="*/ 3309388 w 6081795"/>
              <a:gd name="connsiteY122" fmla="*/ 4582005 h 4588006"/>
              <a:gd name="connsiteX123" fmla="*/ 3310396 w 6081795"/>
              <a:gd name="connsiteY123" fmla="*/ 4582064 h 4588006"/>
              <a:gd name="connsiteX124" fmla="*/ 3311666 w 6081795"/>
              <a:gd name="connsiteY124" fmla="*/ 4581935 h 4588006"/>
              <a:gd name="connsiteX125" fmla="*/ 3318916 w 6081795"/>
              <a:gd name="connsiteY125" fmla="*/ 4582117 h 4588006"/>
              <a:gd name="connsiteX126" fmla="*/ 3325964 w 6081795"/>
              <a:gd name="connsiteY126" fmla="*/ 4581854 h 4588006"/>
              <a:gd name="connsiteX127" fmla="*/ 3324726 w 6081795"/>
              <a:gd name="connsiteY127" fmla="*/ 4581169 h 4588006"/>
              <a:gd name="connsiteX128" fmla="*/ 3317974 w 6081795"/>
              <a:gd name="connsiteY128" fmla="*/ 4581318 h 4588006"/>
              <a:gd name="connsiteX129" fmla="*/ 3313714 w 6081795"/>
              <a:gd name="connsiteY129" fmla="*/ 4580847 h 4588006"/>
              <a:gd name="connsiteX130" fmla="*/ 3594972 w 6081795"/>
              <a:gd name="connsiteY130" fmla="*/ 4580637 h 4588006"/>
              <a:gd name="connsiteX131" fmla="*/ 3592344 w 6081795"/>
              <a:gd name="connsiteY131" fmla="*/ 4580959 h 4588006"/>
              <a:gd name="connsiteX132" fmla="*/ 3594624 w 6081795"/>
              <a:gd name="connsiteY132" fmla="*/ 4580889 h 4588006"/>
              <a:gd name="connsiteX133" fmla="*/ 3292308 w 6081795"/>
              <a:gd name="connsiteY133" fmla="*/ 4580546 h 4588006"/>
              <a:gd name="connsiteX134" fmla="*/ 3289680 w 6081795"/>
              <a:gd name="connsiteY134" fmla="*/ 4580868 h 4588006"/>
              <a:gd name="connsiteX135" fmla="*/ 3288328 w 6081795"/>
              <a:gd name="connsiteY135" fmla="*/ 4581452 h 4588006"/>
              <a:gd name="connsiteX136" fmla="*/ 3295400 w 6081795"/>
              <a:gd name="connsiteY136" fmla="*/ 4582257 h 4588006"/>
              <a:gd name="connsiteX137" fmla="*/ 3298028 w 6081795"/>
              <a:gd name="connsiteY137" fmla="*/ 4581935 h 4588006"/>
              <a:gd name="connsiteX138" fmla="*/ 3297756 w 6081795"/>
              <a:gd name="connsiteY138" fmla="*/ 4581341 h 4588006"/>
              <a:gd name="connsiteX139" fmla="*/ 3294472 w 6081795"/>
              <a:gd name="connsiteY139" fmla="*/ 4581744 h 4588006"/>
              <a:gd name="connsiteX140" fmla="*/ 3497560 w 6081795"/>
              <a:gd name="connsiteY140" fmla="*/ 4580459 h 4588006"/>
              <a:gd name="connsiteX141" fmla="*/ 3494934 w 6081795"/>
              <a:gd name="connsiteY141" fmla="*/ 4580781 h 4588006"/>
              <a:gd name="connsiteX142" fmla="*/ 3496672 w 6081795"/>
              <a:gd name="connsiteY142" fmla="*/ 4580855 h 4588006"/>
              <a:gd name="connsiteX143" fmla="*/ 3498180 w 6081795"/>
              <a:gd name="connsiteY143" fmla="*/ 4580801 h 4588006"/>
              <a:gd name="connsiteX144" fmla="*/ 3275114 w 6081795"/>
              <a:gd name="connsiteY144" fmla="*/ 4580355 h 4588006"/>
              <a:gd name="connsiteX145" fmla="*/ 3273452 w 6081795"/>
              <a:gd name="connsiteY145" fmla="*/ 4580768 h 4588006"/>
              <a:gd name="connsiteX146" fmla="*/ 3275422 w 6081795"/>
              <a:gd name="connsiteY146" fmla="*/ 4580526 h 4588006"/>
              <a:gd name="connsiteX147" fmla="*/ 3396904 w 6081795"/>
              <a:gd name="connsiteY147" fmla="*/ 4580261 h 4588006"/>
              <a:gd name="connsiteX148" fmla="*/ 3399764 w 6081795"/>
              <a:gd name="connsiteY148" fmla="*/ 4580955 h 4588006"/>
              <a:gd name="connsiteX149" fmla="*/ 3403976 w 6081795"/>
              <a:gd name="connsiteY149" fmla="*/ 4581066 h 4588006"/>
              <a:gd name="connsiteX150" fmla="*/ 3405290 w 6081795"/>
              <a:gd name="connsiteY150" fmla="*/ 4580905 h 4588006"/>
              <a:gd name="connsiteX151" fmla="*/ 3402740 w 6081795"/>
              <a:gd name="connsiteY151" fmla="*/ 4580381 h 4588006"/>
              <a:gd name="connsiteX152" fmla="*/ 3390414 w 6081795"/>
              <a:gd name="connsiteY152" fmla="*/ 4580221 h 4588006"/>
              <a:gd name="connsiteX153" fmla="*/ 3387130 w 6081795"/>
              <a:gd name="connsiteY153" fmla="*/ 4580623 h 4588006"/>
              <a:gd name="connsiteX154" fmla="*/ 3383174 w 6081795"/>
              <a:gd name="connsiteY154" fmla="*/ 4581266 h 4588006"/>
              <a:gd name="connsiteX155" fmla="*/ 3380174 w 6081795"/>
              <a:gd name="connsiteY155" fmla="*/ 4582104 h 4588006"/>
              <a:gd name="connsiteX156" fmla="*/ 3392926 w 6081795"/>
              <a:gd name="connsiteY156" fmla="*/ 4581167 h 4588006"/>
              <a:gd name="connsiteX157" fmla="*/ 3392036 w 6081795"/>
              <a:gd name="connsiteY157" fmla="*/ 4580231 h 4588006"/>
              <a:gd name="connsiteX158" fmla="*/ 3391224 w 6081795"/>
              <a:gd name="connsiteY158" fmla="*/ 4580226 h 4588006"/>
              <a:gd name="connsiteX159" fmla="*/ 3390414 w 6081795"/>
              <a:gd name="connsiteY159" fmla="*/ 4580221 h 4588006"/>
              <a:gd name="connsiteX160" fmla="*/ 3435584 w 6081795"/>
              <a:gd name="connsiteY160" fmla="*/ 4579907 h 4588006"/>
              <a:gd name="connsiteX161" fmla="*/ 3428436 w 6081795"/>
              <a:gd name="connsiteY161" fmla="*/ 4580836 h 4588006"/>
              <a:gd name="connsiteX162" fmla="*/ 3420824 w 6081795"/>
              <a:gd name="connsiteY162" fmla="*/ 4581508 h 4588006"/>
              <a:gd name="connsiteX163" fmla="*/ 3427662 w 6081795"/>
              <a:gd name="connsiteY163" fmla="*/ 4581297 h 4588006"/>
              <a:gd name="connsiteX164" fmla="*/ 3435776 w 6081795"/>
              <a:gd name="connsiteY164" fmla="*/ 4581347 h 4588006"/>
              <a:gd name="connsiteX165" fmla="*/ 3521980 w 6081795"/>
              <a:gd name="connsiteY165" fmla="*/ 4579763 h 4588006"/>
              <a:gd name="connsiteX166" fmla="*/ 3521754 w 6081795"/>
              <a:gd name="connsiteY166" fmla="*/ 4580027 h 4588006"/>
              <a:gd name="connsiteX167" fmla="*/ 3522252 w 6081795"/>
              <a:gd name="connsiteY167" fmla="*/ 4580357 h 4588006"/>
              <a:gd name="connsiteX168" fmla="*/ 3525498 w 6081795"/>
              <a:gd name="connsiteY168" fmla="*/ 4580378 h 4588006"/>
              <a:gd name="connsiteX169" fmla="*/ 3524116 w 6081795"/>
              <a:gd name="connsiteY169" fmla="*/ 4579946 h 4588006"/>
              <a:gd name="connsiteX170" fmla="*/ 3521980 w 6081795"/>
              <a:gd name="connsiteY170" fmla="*/ 4579763 h 4588006"/>
              <a:gd name="connsiteX171" fmla="*/ 3445358 w 6081795"/>
              <a:gd name="connsiteY171" fmla="*/ 4579544 h 4588006"/>
              <a:gd name="connsiteX172" fmla="*/ 3440760 w 6081795"/>
              <a:gd name="connsiteY172" fmla="*/ 4580108 h 4588006"/>
              <a:gd name="connsiteX173" fmla="*/ 3440994 w 6081795"/>
              <a:gd name="connsiteY173" fmla="*/ 4581125 h 4588006"/>
              <a:gd name="connsiteX174" fmla="*/ 3441736 w 6081795"/>
              <a:gd name="connsiteY174" fmla="*/ 4580982 h 4588006"/>
              <a:gd name="connsiteX175" fmla="*/ 3441960 w 6081795"/>
              <a:gd name="connsiteY175" fmla="*/ 4581216 h 4588006"/>
              <a:gd name="connsiteX176" fmla="*/ 3445204 w 6081795"/>
              <a:gd name="connsiteY176" fmla="*/ 4581236 h 4588006"/>
              <a:gd name="connsiteX177" fmla="*/ 3446524 w 6081795"/>
              <a:gd name="connsiteY177" fmla="*/ 4581466 h 4588006"/>
              <a:gd name="connsiteX178" fmla="*/ 3448102 w 6081795"/>
              <a:gd name="connsiteY178" fmla="*/ 4581508 h 4588006"/>
              <a:gd name="connsiteX179" fmla="*/ 3458150 w 6081795"/>
              <a:gd name="connsiteY179" fmla="*/ 4581739 h 4588006"/>
              <a:gd name="connsiteX180" fmla="*/ 3468224 w 6081795"/>
              <a:gd name="connsiteY180" fmla="*/ 4581209 h 4588006"/>
              <a:gd name="connsiteX181" fmla="*/ 3478010 w 6081795"/>
              <a:gd name="connsiteY181" fmla="*/ 4581184 h 4588006"/>
              <a:gd name="connsiteX182" fmla="*/ 3477586 w 6081795"/>
              <a:gd name="connsiteY182" fmla="*/ 4582282 h 4588006"/>
              <a:gd name="connsiteX183" fmla="*/ 3482314 w 6081795"/>
              <a:gd name="connsiteY183" fmla="*/ 4582068 h 4588006"/>
              <a:gd name="connsiteX184" fmla="*/ 3487014 w 6081795"/>
              <a:gd name="connsiteY184" fmla="*/ 4582171 h 4588006"/>
              <a:gd name="connsiteX185" fmla="*/ 3486124 w 6081795"/>
              <a:gd name="connsiteY185" fmla="*/ 4581235 h 4588006"/>
              <a:gd name="connsiteX186" fmla="*/ 3486858 w 6081795"/>
              <a:gd name="connsiteY186" fmla="*/ 4580308 h 4588006"/>
              <a:gd name="connsiteX187" fmla="*/ 3481950 w 6081795"/>
              <a:gd name="connsiteY187" fmla="*/ 4580701 h 4588006"/>
              <a:gd name="connsiteX188" fmla="*/ 3476904 w 6081795"/>
              <a:gd name="connsiteY188" fmla="*/ 4580405 h 4588006"/>
              <a:gd name="connsiteX189" fmla="*/ 3471596 w 6081795"/>
              <a:gd name="connsiteY189" fmla="*/ 4580299 h 4588006"/>
              <a:gd name="connsiteX190" fmla="*/ 3463134 w 6081795"/>
              <a:gd name="connsiteY190" fmla="*/ 4580500 h 4588006"/>
              <a:gd name="connsiteX191" fmla="*/ 3461804 w 6081795"/>
              <a:gd name="connsiteY191" fmla="*/ 4579931 h 4588006"/>
              <a:gd name="connsiteX192" fmla="*/ 3459926 w 6081795"/>
              <a:gd name="connsiteY192" fmla="*/ 4580057 h 4588006"/>
              <a:gd name="connsiteX193" fmla="*/ 3453472 w 6081795"/>
              <a:gd name="connsiteY193" fmla="*/ 4579595 h 4588006"/>
              <a:gd name="connsiteX194" fmla="*/ 3445976 w 6081795"/>
              <a:gd name="connsiteY194" fmla="*/ 4579887 h 4588006"/>
              <a:gd name="connsiteX195" fmla="*/ 3614252 w 6081795"/>
              <a:gd name="connsiteY195" fmla="*/ 4579318 h 4588006"/>
              <a:gd name="connsiteX196" fmla="*/ 3613594 w 6081795"/>
              <a:gd name="connsiteY196" fmla="*/ 4579398 h 4588006"/>
              <a:gd name="connsiteX197" fmla="*/ 3611548 w 6081795"/>
              <a:gd name="connsiteY197" fmla="*/ 4580486 h 4588006"/>
              <a:gd name="connsiteX198" fmla="*/ 3234618 w 6081795"/>
              <a:gd name="connsiteY198" fmla="*/ 4579259 h 4588006"/>
              <a:gd name="connsiteX199" fmla="*/ 3228320 w 6081795"/>
              <a:gd name="connsiteY199" fmla="*/ 4580659 h 4588006"/>
              <a:gd name="connsiteX200" fmla="*/ 3227576 w 6081795"/>
              <a:gd name="connsiteY200" fmla="*/ 4580358 h 4588006"/>
              <a:gd name="connsiteX201" fmla="*/ 3226080 w 6081795"/>
              <a:gd name="connsiteY201" fmla="*/ 4580306 h 4588006"/>
              <a:gd name="connsiteX202" fmla="*/ 3224456 w 6081795"/>
              <a:gd name="connsiteY202" fmla="*/ 4580741 h 4588006"/>
              <a:gd name="connsiteX203" fmla="*/ 3223066 w 6081795"/>
              <a:gd name="connsiteY203" fmla="*/ 4581303 h 4588006"/>
              <a:gd name="connsiteX204" fmla="*/ 3223260 w 6081795"/>
              <a:gd name="connsiteY204" fmla="*/ 4582743 h 4588006"/>
              <a:gd name="connsiteX205" fmla="*/ 3225540 w 6081795"/>
              <a:gd name="connsiteY205" fmla="*/ 4582672 h 4588006"/>
              <a:gd name="connsiteX206" fmla="*/ 3226622 w 6081795"/>
              <a:gd name="connsiteY206" fmla="*/ 4581494 h 4588006"/>
              <a:gd name="connsiteX207" fmla="*/ 3229684 w 6081795"/>
              <a:gd name="connsiteY207" fmla="*/ 4581302 h 4588006"/>
              <a:gd name="connsiteX208" fmla="*/ 3232456 w 6081795"/>
              <a:gd name="connsiteY208" fmla="*/ 4581615 h 4588006"/>
              <a:gd name="connsiteX209" fmla="*/ 3239392 w 6081795"/>
              <a:gd name="connsiteY209" fmla="*/ 4580790 h 4588006"/>
              <a:gd name="connsiteX210" fmla="*/ 3245630 w 6081795"/>
              <a:gd name="connsiteY210" fmla="*/ 4579581 h 4588006"/>
              <a:gd name="connsiteX211" fmla="*/ 3147640 w 6081795"/>
              <a:gd name="connsiteY211" fmla="*/ 4578637 h 4588006"/>
              <a:gd name="connsiteX212" fmla="*/ 3142348 w 6081795"/>
              <a:gd name="connsiteY212" fmla="*/ 4579705 h 4588006"/>
              <a:gd name="connsiteX213" fmla="*/ 3148486 w 6081795"/>
              <a:gd name="connsiteY213" fmla="*/ 4579605 h 4588006"/>
              <a:gd name="connsiteX214" fmla="*/ 3153322 w 6081795"/>
              <a:gd name="connsiteY214" fmla="*/ 4580450 h 4588006"/>
              <a:gd name="connsiteX215" fmla="*/ 3158384 w 6081795"/>
              <a:gd name="connsiteY215" fmla="*/ 4580142 h 4588006"/>
              <a:gd name="connsiteX216" fmla="*/ 3163444 w 6081795"/>
              <a:gd name="connsiteY216" fmla="*/ 4579835 h 4588006"/>
              <a:gd name="connsiteX217" fmla="*/ 3158340 w 6081795"/>
              <a:gd name="connsiteY217" fmla="*/ 4579285 h 4588006"/>
              <a:gd name="connsiteX218" fmla="*/ 3152394 w 6081795"/>
              <a:gd name="connsiteY218" fmla="*/ 4579936 h 4588006"/>
              <a:gd name="connsiteX219" fmla="*/ 3150394 w 6081795"/>
              <a:gd name="connsiteY219" fmla="*/ 4579162 h 4588006"/>
              <a:gd name="connsiteX220" fmla="*/ 3147640 w 6081795"/>
              <a:gd name="connsiteY220" fmla="*/ 4578637 h 4588006"/>
              <a:gd name="connsiteX221" fmla="*/ 3134658 w 6081795"/>
              <a:gd name="connsiteY221" fmla="*/ 4578557 h 4588006"/>
              <a:gd name="connsiteX222" fmla="*/ 3133292 w 6081795"/>
              <a:gd name="connsiteY222" fmla="*/ 4578856 h 4588006"/>
              <a:gd name="connsiteX223" fmla="*/ 3132648 w 6081795"/>
              <a:gd name="connsiteY223" fmla="*/ 4579222 h 4588006"/>
              <a:gd name="connsiteX224" fmla="*/ 3133928 w 6081795"/>
              <a:gd name="connsiteY224" fmla="*/ 4579431 h 4588006"/>
              <a:gd name="connsiteX225" fmla="*/ 3135238 w 6081795"/>
              <a:gd name="connsiteY225" fmla="*/ 4579323 h 4588006"/>
              <a:gd name="connsiteX226" fmla="*/ 3148332 w 6081795"/>
              <a:gd name="connsiteY226" fmla="*/ 4571026 h 4588006"/>
              <a:gd name="connsiteX227" fmla="*/ 3143272 w 6081795"/>
              <a:gd name="connsiteY227" fmla="*/ 4571333 h 4588006"/>
              <a:gd name="connsiteX228" fmla="*/ 3138210 w 6081795"/>
              <a:gd name="connsiteY228" fmla="*/ 4571640 h 4588006"/>
              <a:gd name="connsiteX229" fmla="*/ 3147912 w 6081795"/>
              <a:gd name="connsiteY229" fmla="*/ 4572071 h 4588006"/>
              <a:gd name="connsiteX230" fmla="*/ 3157646 w 6081795"/>
              <a:gd name="connsiteY230" fmla="*/ 4572184 h 4588006"/>
              <a:gd name="connsiteX231" fmla="*/ 3159998 w 6081795"/>
              <a:gd name="connsiteY231" fmla="*/ 4571764 h 4588006"/>
              <a:gd name="connsiteX232" fmla="*/ 3161624 w 6081795"/>
              <a:gd name="connsiteY232" fmla="*/ 4571277 h 4588006"/>
              <a:gd name="connsiteX233" fmla="*/ 3159688 w 6081795"/>
              <a:gd name="connsiteY233" fmla="*/ 4571149 h 4588006"/>
              <a:gd name="connsiteX234" fmla="*/ 3157722 w 6081795"/>
              <a:gd name="connsiteY234" fmla="*/ 4571338 h 4588006"/>
              <a:gd name="connsiteX235" fmla="*/ 3152752 w 6081795"/>
              <a:gd name="connsiteY235" fmla="*/ 4571529 h 4588006"/>
              <a:gd name="connsiteX236" fmla="*/ 3148332 w 6081795"/>
              <a:gd name="connsiteY236" fmla="*/ 4571026 h 4588006"/>
              <a:gd name="connsiteX237" fmla="*/ 3124376 w 6081795"/>
              <a:gd name="connsiteY237" fmla="*/ 4570201 h 4588006"/>
              <a:gd name="connsiteX238" fmla="*/ 3124748 w 6081795"/>
              <a:gd name="connsiteY238" fmla="*/ 4571018 h 4588006"/>
              <a:gd name="connsiteX239" fmla="*/ 3125844 w 6081795"/>
              <a:gd name="connsiteY239" fmla="*/ 4571903 h 4588006"/>
              <a:gd name="connsiteX240" fmla="*/ 3130984 w 6081795"/>
              <a:gd name="connsiteY240" fmla="*/ 4572527 h 4588006"/>
              <a:gd name="connsiteX241" fmla="*/ 3131496 w 6081795"/>
              <a:gd name="connsiteY241" fmla="*/ 4571811 h 4588006"/>
              <a:gd name="connsiteX242" fmla="*/ 3133688 w 6081795"/>
              <a:gd name="connsiteY242" fmla="*/ 4571359 h 4588006"/>
              <a:gd name="connsiteX243" fmla="*/ 3137244 w 6081795"/>
              <a:gd name="connsiteY243" fmla="*/ 4571550 h 4588006"/>
              <a:gd name="connsiteX244" fmla="*/ 3133022 w 6081795"/>
              <a:gd name="connsiteY244" fmla="*/ 4570656 h 4588006"/>
              <a:gd name="connsiteX245" fmla="*/ 3127236 w 6081795"/>
              <a:gd name="connsiteY245" fmla="*/ 4570896 h 4588006"/>
              <a:gd name="connsiteX246" fmla="*/ 3126578 w 6081795"/>
              <a:gd name="connsiteY246" fmla="*/ 4570976 h 4588006"/>
              <a:gd name="connsiteX247" fmla="*/ 3125724 w 6081795"/>
              <a:gd name="connsiteY247" fmla="*/ 4570559 h 4588006"/>
              <a:gd name="connsiteX248" fmla="*/ 3124376 w 6081795"/>
              <a:gd name="connsiteY248" fmla="*/ 4570201 h 4588006"/>
              <a:gd name="connsiteX249" fmla="*/ 3092884 w 6081795"/>
              <a:gd name="connsiteY249" fmla="*/ 4570091 h 4588006"/>
              <a:gd name="connsiteX250" fmla="*/ 3091730 w 6081795"/>
              <a:gd name="connsiteY250" fmla="*/ 4570285 h 4588006"/>
              <a:gd name="connsiteX251" fmla="*/ 3091532 w 6081795"/>
              <a:gd name="connsiteY251" fmla="*/ 4570675 h 4588006"/>
              <a:gd name="connsiteX252" fmla="*/ 3092150 w 6081795"/>
              <a:gd name="connsiteY252" fmla="*/ 4571018 h 4588006"/>
              <a:gd name="connsiteX253" fmla="*/ 3093242 w 6081795"/>
              <a:gd name="connsiteY253" fmla="*/ 4570622 h 4588006"/>
              <a:gd name="connsiteX254" fmla="*/ 3092884 w 6081795"/>
              <a:gd name="connsiteY254" fmla="*/ 4570091 h 4588006"/>
              <a:gd name="connsiteX255" fmla="*/ 3067344 w 6081795"/>
              <a:gd name="connsiteY255" fmla="*/ 4568834 h 4588006"/>
              <a:gd name="connsiteX256" fmla="*/ 3066150 w 6081795"/>
              <a:gd name="connsiteY256" fmla="*/ 4569006 h 4588006"/>
              <a:gd name="connsiteX257" fmla="*/ 3065682 w 6081795"/>
              <a:gd name="connsiteY257" fmla="*/ 4569246 h 4588006"/>
              <a:gd name="connsiteX258" fmla="*/ 3067266 w 6081795"/>
              <a:gd name="connsiteY258" fmla="*/ 4569679 h 4588006"/>
              <a:gd name="connsiteX259" fmla="*/ 3119426 w 6081795"/>
              <a:gd name="connsiteY259" fmla="*/ 4560355 h 4588006"/>
              <a:gd name="connsiteX260" fmla="*/ 3118058 w 6081795"/>
              <a:gd name="connsiteY260" fmla="*/ 4560653 h 4588006"/>
              <a:gd name="connsiteX261" fmla="*/ 3117416 w 6081795"/>
              <a:gd name="connsiteY261" fmla="*/ 4561019 h 4588006"/>
              <a:gd name="connsiteX262" fmla="*/ 3118696 w 6081795"/>
              <a:gd name="connsiteY262" fmla="*/ 4561228 h 4588006"/>
              <a:gd name="connsiteX263" fmla="*/ 3120006 w 6081795"/>
              <a:gd name="connsiteY263" fmla="*/ 4561120 h 4588006"/>
              <a:gd name="connsiteX264" fmla="*/ 3120700 w 6081795"/>
              <a:gd name="connsiteY264" fmla="*/ 4560616 h 4588006"/>
              <a:gd name="connsiteX265" fmla="*/ 3120064 w 6081795"/>
              <a:gd name="connsiteY265" fmla="*/ 4560486 h 4588006"/>
              <a:gd name="connsiteX266" fmla="*/ 3119426 w 6081795"/>
              <a:gd name="connsiteY266" fmla="*/ 4560355 h 4588006"/>
              <a:gd name="connsiteX267" fmla="*/ 3214904 w 6081795"/>
              <a:gd name="connsiteY267" fmla="*/ 4560352 h 4588006"/>
              <a:gd name="connsiteX268" fmla="*/ 3217492 w 6081795"/>
              <a:gd name="connsiteY268" fmla="*/ 4560452 h 4588006"/>
              <a:gd name="connsiteX269" fmla="*/ 3218150 w 6081795"/>
              <a:gd name="connsiteY269" fmla="*/ 4560372 h 4588006"/>
              <a:gd name="connsiteX270" fmla="*/ 3110384 w 6081795"/>
              <a:gd name="connsiteY270" fmla="*/ 4559791 h 4588006"/>
              <a:gd name="connsiteX271" fmla="*/ 3107100 w 6081795"/>
              <a:gd name="connsiteY271" fmla="*/ 4560194 h 4588006"/>
              <a:gd name="connsiteX272" fmla="*/ 3105762 w 6081795"/>
              <a:gd name="connsiteY272" fmla="*/ 4560619 h 4588006"/>
              <a:gd name="connsiteX273" fmla="*/ 3106366 w 6081795"/>
              <a:gd name="connsiteY273" fmla="*/ 4561120 h 4588006"/>
              <a:gd name="connsiteX274" fmla="*/ 3137044 w 6081795"/>
              <a:gd name="connsiteY274" fmla="*/ 4559448 h 4588006"/>
              <a:gd name="connsiteX275" fmla="*/ 3135832 w 6081795"/>
              <a:gd name="connsiteY275" fmla="*/ 4560276 h 4588006"/>
              <a:gd name="connsiteX276" fmla="*/ 3135576 w 6081795"/>
              <a:gd name="connsiteY276" fmla="*/ 4561301 h 4588006"/>
              <a:gd name="connsiteX277" fmla="*/ 3144310 w 6081795"/>
              <a:gd name="connsiteY277" fmla="*/ 4561693 h 4588006"/>
              <a:gd name="connsiteX278" fmla="*/ 3148058 w 6081795"/>
              <a:gd name="connsiteY278" fmla="*/ 4559770 h 4588006"/>
              <a:gd name="connsiteX279" fmla="*/ 3138938 w 6081795"/>
              <a:gd name="connsiteY279" fmla="*/ 4560052 h 4588006"/>
              <a:gd name="connsiteX280" fmla="*/ 3138238 w 6081795"/>
              <a:gd name="connsiteY280" fmla="*/ 4559720 h 4588006"/>
              <a:gd name="connsiteX281" fmla="*/ 3137044 w 6081795"/>
              <a:gd name="connsiteY281" fmla="*/ 4559448 h 4588006"/>
              <a:gd name="connsiteX282" fmla="*/ 3198752 w 6081795"/>
              <a:gd name="connsiteY282" fmla="*/ 4559406 h 4588006"/>
              <a:gd name="connsiteX283" fmla="*/ 3196782 w 6081795"/>
              <a:gd name="connsiteY283" fmla="*/ 4559647 h 4588006"/>
              <a:gd name="connsiteX284" fmla="*/ 3197400 w 6081795"/>
              <a:gd name="connsiteY284" fmla="*/ 4559990 h 4588006"/>
              <a:gd name="connsiteX285" fmla="*/ 3198964 w 6081795"/>
              <a:gd name="connsiteY285" fmla="*/ 4560634 h 4588006"/>
              <a:gd name="connsiteX286" fmla="*/ 3201574 w 6081795"/>
              <a:gd name="connsiteY286" fmla="*/ 4560523 h 4588006"/>
              <a:gd name="connsiteX287" fmla="*/ 3204238 w 6081795"/>
              <a:gd name="connsiteY287" fmla="*/ 4559778 h 4588006"/>
              <a:gd name="connsiteX288" fmla="*/ 3175374 w 6081795"/>
              <a:gd name="connsiteY288" fmla="*/ 4559346 h 4588006"/>
              <a:gd name="connsiteX289" fmla="*/ 3155554 w 6081795"/>
              <a:gd name="connsiteY289" fmla="*/ 4559478 h 4588006"/>
              <a:gd name="connsiteX290" fmla="*/ 3153158 w 6081795"/>
              <a:gd name="connsiteY290" fmla="*/ 4560372 h 4588006"/>
              <a:gd name="connsiteX291" fmla="*/ 3153428 w 6081795"/>
              <a:gd name="connsiteY291" fmla="*/ 4561411 h 4588006"/>
              <a:gd name="connsiteX292" fmla="*/ 3163774 w 6081795"/>
              <a:gd name="connsiteY292" fmla="*/ 4561030 h 4588006"/>
              <a:gd name="connsiteX293" fmla="*/ 3173598 w 6081795"/>
              <a:gd name="connsiteY293" fmla="*/ 4561028 h 4588006"/>
              <a:gd name="connsiteX294" fmla="*/ 3797006 w 6081795"/>
              <a:gd name="connsiteY294" fmla="*/ 4555229 h 4588006"/>
              <a:gd name="connsiteX295" fmla="*/ 3789356 w 6081795"/>
              <a:gd name="connsiteY295" fmla="*/ 4555436 h 4588006"/>
              <a:gd name="connsiteX296" fmla="*/ 3784602 w 6081795"/>
              <a:gd name="connsiteY296" fmla="*/ 4555914 h 4588006"/>
              <a:gd name="connsiteX297" fmla="*/ 3787424 w 6081795"/>
              <a:gd name="connsiteY297" fmla="*/ 4557031 h 4588006"/>
              <a:gd name="connsiteX298" fmla="*/ 3787734 w 6081795"/>
              <a:gd name="connsiteY298" fmla="*/ 4557203 h 4588006"/>
              <a:gd name="connsiteX299" fmla="*/ 3793992 w 6081795"/>
              <a:gd name="connsiteY299" fmla="*/ 4556226 h 4588006"/>
              <a:gd name="connsiteX300" fmla="*/ 3801372 w 6081795"/>
              <a:gd name="connsiteY300" fmla="*/ 4557202 h 4588006"/>
              <a:gd name="connsiteX301" fmla="*/ 3807556 w 6081795"/>
              <a:gd name="connsiteY301" fmla="*/ 4557071 h 4588006"/>
              <a:gd name="connsiteX302" fmla="*/ 3806976 w 6081795"/>
              <a:gd name="connsiteY302" fmla="*/ 4556306 h 4588006"/>
              <a:gd name="connsiteX303" fmla="*/ 3030938 w 6081795"/>
              <a:gd name="connsiteY303" fmla="*/ 4554900 h 4588006"/>
              <a:gd name="connsiteX304" fmla="*/ 3029784 w 6081795"/>
              <a:gd name="connsiteY304" fmla="*/ 4555094 h 4588006"/>
              <a:gd name="connsiteX305" fmla="*/ 3029586 w 6081795"/>
              <a:gd name="connsiteY305" fmla="*/ 4555484 h 4588006"/>
              <a:gd name="connsiteX306" fmla="*/ 3029896 w 6081795"/>
              <a:gd name="connsiteY306" fmla="*/ 4555656 h 4588006"/>
              <a:gd name="connsiteX307" fmla="*/ 3030938 w 6081795"/>
              <a:gd name="connsiteY307" fmla="*/ 4554900 h 4588006"/>
              <a:gd name="connsiteX308" fmla="*/ 3024446 w 6081795"/>
              <a:gd name="connsiteY308" fmla="*/ 4554860 h 4588006"/>
              <a:gd name="connsiteX309" fmla="*/ 3023408 w 6081795"/>
              <a:gd name="connsiteY309" fmla="*/ 4555118 h 4588006"/>
              <a:gd name="connsiteX310" fmla="*/ 3023094 w 6081795"/>
              <a:gd name="connsiteY310" fmla="*/ 4555444 h 4588006"/>
              <a:gd name="connsiteX311" fmla="*/ 3025026 w 6081795"/>
              <a:gd name="connsiteY311" fmla="*/ 4555626 h 4588006"/>
              <a:gd name="connsiteX312" fmla="*/ 3605928 w 6081795"/>
              <a:gd name="connsiteY312" fmla="*/ 4542287 h 4588006"/>
              <a:gd name="connsiteX313" fmla="*/ 3607178 w 6081795"/>
              <a:gd name="connsiteY313" fmla="*/ 4542813 h 4588006"/>
              <a:gd name="connsiteX314" fmla="*/ 3609444 w 6081795"/>
              <a:gd name="connsiteY314" fmla="*/ 4542901 h 4588006"/>
              <a:gd name="connsiteX315" fmla="*/ 3611650 w 6081795"/>
              <a:gd name="connsiteY315" fmla="*/ 4542735 h 4588006"/>
              <a:gd name="connsiteX316" fmla="*/ 3613308 w 6081795"/>
              <a:gd name="connsiteY316" fmla="*/ 4543264 h 4588006"/>
              <a:gd name="connsiteX317" fmla="*/ 3619800 w 6081795"/>
              <a:gd name="connsiteY317" fmla="*/ 4543304 h 4588006"/>
              <a:gd name="connsiteX318" fmla="*/ 3623006 w 6081795"/>
              <a:gd name="connsiteY318" fmla="*/ 4543747 h 4588006"/>
              <a:gd name="connsiteX319" fmla="*/ 3633710 w 6081795"/>
              <a:gd name="connsiteY319" fmla="*/ 4543897 h 4588006"/>
              <a:gd name="connsiteX320" fmla="*/ 3637612 w 6081795"/>
              <a:gd name="connsiteY320" fmla="*/ 4543837 h 4588006"/>
              <a:gd name="connsiteX321" fmla="*/ 3641516 w 6081795"/>
              <a:gd name="connsiteY321" fmla="*/ 4543776 h 4588006"/>
              <a:gd name="connsiteX322" fmla="*/ 3648316 w 6081795"/>
              <a:gd name="connsiteY322" fmla="*/ 4543987 h 4588006"/>
              <a:gd name="connsiteX323" fmla="*/ 3653184 w 6081795"/>
              <a:gd name="connsiteY323" fmla="*/ 4544017 h 4588006"/>
              <a:gd name="connsiteX324" fmla="*/ 3660652 w 6081795"/>
              <a:gd name="connsiteY324" fmla="*/ 4543598 h 4588006"/>
              <a:gd name="connsiteX325" fmla="*/ 3667828 w 6081795"/>
              <a:gd name="connsiteY325" fmla="*/ 4543685 h 4588006"/>
              <a:gd name="connsiteX326" fmla="*/ 3682000 w 6081795"/>
              <a:gd name="connsiteY326" fmla="*/ 4543201 h 4588006"/>
              <a:gd name="connsiteX327" fmla="*/ 3692286 w 6081795"/>
              <a:gd name="connsiteY327" fmla="*/ 4542566 h 4588006"/>
              <a:gd name="connsiteX328" fmla="*/ 3692558 w 6081795"/>
              <a:gd name="connsiteY328" fmla="*/ 4543160 h 4588006"/>
              <a:gd name="connsiteX329" fmla="*/ 3695764 w 6081795"/>
              <a:gd name="connsiteY329" fmla="*/ 4543603 h 4588006"/>
              <a:gd name="connsiteX330" fmla="*/ 3697272 w 6081795"/>
              <a:gd name="connsiteY330" fmla="*/ 4543549 h 4588006"/>
              <a:gd name="connsiteX331" fmla="*/ 3698082 w 6081795"/>
              <a:gd name="connsiteY331" fmla="*/ 4543110 h 4588006"/>
              <a:gd name="connsiteX332" fmla="*/ 3709376 w 6081795"/>
              <a:gd name="connsiteY332" fmla="*/ 4543476 h 4588006"/>
              <a:gd name="connsiteX333" fmla="*/ 3720494 w 6081795"/>
              <a:gd name="connsiteY333" fmla="*/ 4543079 h 4588006"/>
              <a:gd name="connsiteX334" fmla="*/ 3723918 w 6081795"/>
              <a:gd name="connsiteY334" fmla="*/ 4543365 h 4588006"/>
              <a:gd name="connsiteX335" fmla="*/ 3726676 w 6081795"/>
              <a:gd name="connsiteY335" fmla="*/ 4542948 h 4588006"/>
              <a:gd name="connsiteX336" fmla="*/ 3732998 w 6081795"/>
              <a:gd name="connsiteY336" fmla="*/ 4543061 h 4588006"/>
              <a:gd name="connsiteX337" fmla="*/ 3738306 w 6081795"/>
              <a:gd name="connsiteY337" fmla="*/ 4543612 h 4588006"/>
              <a:gd name="connsiteX338" fmla="*/ 3740896 w 6081795"/>
              <a:gd name="connsiteY338" fmla="*/ 4543713 h 4588006"/>
              <a:gd name="connsiteX339" fmla="*/ 3742556 w 6081795"/>
              <a:gd name="connsiteY339" fmla="*/ 4543300 h 4588006"/>
              <a:gd name="connsiteX340" fmla="*/ 3755850 w 6081795"/>
              <a:gd name="connsiteY340" fmla="*/ 4543551 h 4588006"/>
              <a:gd name="connsiteX341" fmla="*/ 3759046 w 6081795"/>
              <a:gd name="connsiteY341" fmla="*/ 4543655 h 4588006"/>
              <a:gd name="connsiteX342" fmla="*/ 3762998 w 6081795"/>
              <a:gd name="connsiteY342" fmla="*/ 4543511 h 4588006"/>
              <a:gd name="connsiteX343" fmla="*/ 3779530 w 6081795"/>
              <a:gd name="connsiteY343" fmla="*/ 4543835 h 4588006"/>
              <a:gd name="connsiteX344" fmla="*/ 3796034 w 6081795"/>
              <a:gd name="connsiteY344" fmla="*/ 4544476 h 4588006"/>
              <a:gd name="connsiteX345" fmla="*/ 3800324 w 6081795"/>
              <a:gd name="connsiteY345" fmla="*/ 4543741 h 4588006"/>
              <a:gd name="connsiteX346" fmla="*/ 3814890 w 6081795"/>
              <a:gd name="connsiteY346" fmla="*/ 4544254 h 4588006"/>
              <a:gd name="connsiteX347" fmla="*/ 3825116 w 6081795"/>
              <a:gd name="connsiteY347" fmla="*/ 4543862 h 4588006"/>
              <a:gd name="connsiteX348" fmla="*/ 3836992 w 6081795"/>
              <a:gd name="connsiteY348" fmla="*/ 4544052 h 4588006"/>
              <a:gd name="connsiteX349" fmla="*/ 3845416 w 6081795"/>
              <a:gd name="connsiteY349" fmla="*/ 4544273 h 4588006"/>
              <a:gd name="connsiteX350" fmla="*/ 3848788 w 6081795"/>
              <a:gd name="connsiteY350" fmla="*/ 4543807 h 4588006"/>
              <a:gd name="connsiteX351" fmla="*/ 3852564 w 6081795"/>
              <a:gd name="connsiteY351" fmla="*/ 4544233 h 4588006"/>
              <a:gd name="connsiteX352" fmla="*/ 3906698 w 6081795"/>
              <a:gd name="connsiteY352" fmla="*/ 4545328 h 4588006"/>
              <a:gd name="connsiteX353" fmla="*/ 3913456 w 6081795"/>
              <a:gd name="connsiteY353" fmla="*/ 4545571 h 4588006"/>
              <a:gd name="connsiteX354" fmla="*/ 3919952 w 6081795"/>
              <a:gd name="connsiteY354" fmla="*/ 4546003 h 4588006"/>
              <a:gd name="connsiteX355" fmla="*/ 3923542 w 6081795"/>
              <a:gd name="connsiteY355" fmla="*/ 4545824 h 4588006"/>
              <a:gd name="connsiteX356" fmla="*/ 3927100 w 6081795"/>
              <a:gd name="connsiteY356" fmla="*/ 4545962 h 4588006"/>
              <a:gd name="connsiteX357" fmla="*/ 3932936 w 6081795"/>
              <a:gd name="connsiteY357" fmla="*/ 4546083 h 4588006"/>
              <a:gd name="connsiteX358" fmla="*/ 3935568 w 6081795"/>
              <a:gd name="connsiteY358" fmla="*/ 4546596 h 4588006"/>
              <a:gd name="connsiteX359" fmla="*/ 3936722 w 6081795"/>
              <a:gd name="connsiteY359" fmla="*/ 4547291 h 4588006"/>
              <a:gd name="connsiteX360" fmla="*/ 3924508 w 6081795"/>
              <a:gd name="connsiteY360" fmla="*/ 4547691 h 4588006"/>
              <a:gd name="connsiteX361" fmla="*/ 3910410 w 6081795"/>
              <a:gd name="connsiteY361" fmla="*/ 4547382 h 4588006"/>
              <a:gd name="connsiteX362" fmla="*/ 3910718 w 6081795"/>
              <a:gd name="connsiteY362" fmla="*/ 4547553 h 4588006"/>
              <a:gd name="connsiteX363" fmla="*/ 3908826 w 6081795"/>
              <a:gd name="connsiteY363" fmla="*/ 4548282 h 4588006"/>
              <a:gd name="connsiteX364" fmla="*/ 3905772 w 6081795"/>
              <a:gd name="connsiteY364" fmla="*/ 4548369 h 4588006"/>
              <a:gd name="connsiteX365" fmla="*/ 3888250 w 6081795"/>
              <a:gd name="connsiteY365" fmla="*/ 4549107 h 4588006"/>
              <a:gd name="connsiteX366" fmla="*/ 3870264 w 6081795"/>
              <a:gd name="connsiteY366" fmla="*/ 4549588 h 4588006"/>
              <a:gd name="connsiteX367" fmla="*/ 3868492 w 6081795"/>
              <a:gd name="connsiteY367" fmla="*/ 4549884 h 4588006"/>
              <a:gd name="connsiteX368" fmla="*/ 3866052 w 6081795"/>
              <a:gd name="connsiteY368" fmla="*/ 4549478 h 4588006"/>
              <a:gd name="connsiteX369" fmla="*/ 3864168 w 6081795"/>
              <a:gd name="connsiteY369" fmla="*/ 4549657 h 4588006"/>
              <a:gd name="connsiteX370" fmla="*/ 3863734 w 6081795"/>
              <a:gd name="connsiteY370" fmla="*/ 4549971 h 4588006"/>
              <a:gd name="connsiteX371" fmla="*/ 3858908 w 6081795"/>
              <a:gd name="connsiteY371" fmla="*/ 4549910 h 4588006"/>
              <a:gd name="connsiteX372" fmla="*/ 3855272 w 6081795"/>
              <a:gd name="connsiteY372" fmla="*/ 4550173 h 4588006"/>
              <a:gd name="connsiteX373" fmla="*/ 3861068 w 6081795"/>
              <a:gd name="connsiteY373" fmla="*/ 4550716 h 4588006"/>
              <a:gd name="connsiteX374" fmla="*/ 3863656 w 6081795"/>
              <a:gd name="connsiteY374" fmla="*/ 4550817 h 4588006"/>
              <a:gd name="connsiteX375" fmla="*/ 3865318 w 6081795"/>
              <a:gd name="connsiteY375" fmla="*/ 4550404 h 4588006"/>
              <a:gd name="connsiteX376" fmla="*/ 3869072 w 6081795"/>
              <a:gd name="connsiteY376" fmla="*/ 4550649 h 4588006"/>
              <a:gd name="connsiteX377" fmla="*/ 3873084 w 6081795"/>
              <a:gd name="connsiteY377" fmla="*/ 4550706 h 4588006"/>
              <a:gd name="connsiteX378" fmla="*/ 3887382 w 6081795"/>
              <a:gd name="connsiteY378" fmla="*/ 4550625 h 4588006"/>
              <a:gd name="connsiteX379" fmla="*/ 3892520 w 6081795"/>
              <a:gd name="connsiteY379" fmla="*/ 4551249 h 4588006"/>
              <a:gd name="connsiteX380" fmla="*/ 3895592 w 6081795"/>
              <a:gd name="connsiteY380" fmla="*/ 4551395 h 4588006"/>
              <a:gd name="connsiteX381" fmla="*/ 3897738 w 6081795"/>
              <a:gd name="connsiteY381" fmla="*/ 4551027 h 4588006"/>
              <a:gd name="connsiteX382" fmla="*/ 3904228 w 6081795"/>
              <a:gd name="connsiteY382" fmla="*/ 4551067 h 4588006"/>
              <a:gd name="connsiteX383" fmla="*/ 3910738 w 6081795"/>
              <a:gd name="connsiteY383" fmla="*/ 4550896 h 4588006"/>
              <a:gd name="connsiteX384" fmla="*/ 3917250 w 6081795"/>
              <a:gd name="connsiteY384" fmla="*/ 4550725 h 4588006"/>
              <a:gd name="connsiteX385" fmla="*/ 3928494 w 6081795"/>
              <a:gd name="connsiteY385" fmla="*/ 4552063 h 4588006"/>
              <a:gd name="connsiteX386" fmla="*/ 3925878 w 6081795"/>
              <a:gd name="connsiteY386" fmla="*/ 4553168 h 4588006"/>
              <a:gd name="connsiteX387" fmla="*/ 3921926 w 6081795"/>
              <a:gd name="connsiteY387" fmla="*/ 4552869 h 4588006"/>
              <a:gd name="connsiteX388" fmla="*/ 3917700 w 6081795"/>
              <a:gd name="connsiteY388" fmla="*/ 4553361 h 4588006"/>
              <a:gd name="connsiteX389" fmla="*/ 3913736 w 6081795"/>
              <a:gd name="connsiteY389" fmla="*/ 4553665 h 4588006"/>
              <a:gd name="connsiteX390" fmla="*/ 3903462 w 6081795"/>
              <a:gd name="connsiteY390" fmla="*/ 4553696 h 4588006"/>
              <a:gd name="connsiteX391" fmla="*/ 3894840 w 6081795"/>
              <a:gd name="connsiteY391" fmla="*/ 4554310 h 4588006"/>
              <a:gd name="connsiteX392" fmla="*/ 3879886 w 6081795"/>
              <a:gd name="connsiteY392" fmla="*/ 4554471 h 4588006"/>
              <a:gd name="connsiteX393" fmla="*/ 3875638 w 6081795"/>
              <a:gd name="connsiteY393" fmla="*/ 4555672 h 4588006"/>
              <a:gd name="connsiteX394" fmla="*/ 3869068 w 6081795"/>
              <a:gd name="connsiteY394" fmla="*/ 4555589 h 4588006"/>
              <a:gd name="connsiteX395" fmla="*/ 3859302 w 6081795"/>
              <a:gd name="connsiteY395" fmla="*/ 4555846 h 4588006"/>
              <a:gd name="connsiteX396" fmla="*/ 3849594 w 6081795"/>
              <a:gd name="connsiteY396" fmla="*/ 4555469 h 4588006"/>
              <a:gd name="connsiteX397" fmla="*/ 3845268 w 6081795"/>
              <a:gd name="connsiteY397" fmla="*/ 4556627 h 4588006"/>
              <a:gd name="connsiteX398" fmla="*/ 3839818 w 6081795"/>
              <a:gd name="connsiteY398" fmla="*/ 4555832 h 4588006"/>
              <a:gd name="connsiteX399" fmla="*/ 3832594 w 6081795"/>
              <a:gd name="connsiteY399" fmla="*/ 4556718 h 4588006"/>
              <a:gd name="connsiteX400" fmla="*/ 3828004 w 6081795"/>
              <a:gd name="connsiteY400" fmla="*/ 4556732 h 4588006"/>
              <a:gd name="connsiteX401" fmla="*/ 3824170 w 6081795"/>
              <a:gd name="connsiteY401" fmla="*/ 4556497 h 4588006"/>
              <a:gd name="connsiteX402" fmla="*/ 3821218 w 6081795"/>
              <a:gd name="connsiteY402" fmla="*/ 4556806 h 4588006"/>
              <a:gd name="connsiteX403" fmla="*/ 3819224 w 6081795"/>
              <a:gd name="connsiteY403" fmla="*/ 4557312 h 4588006"/>
              <a:gd name="connsiteX404" fmla="*/ 3819066 w 6081795"/>
              <a:gd name="connsiteY404" fmla="*/ 4557724 h 4588006"/>
              <a:gd name="connsiteX405" fmla="*/ 3820152 w 6081795"/>
              <a:gd name="connsiteY405" fmla="*/ 4557826 h 4588006"/>
              <a:gd name="connsiteX406" fmla="*/ 3825388 w 6081795"/>
              <a:gd name="connsiteY406" fmla="*/ 4557393 h 4588006"/>
              <a:gd name="connsiteX407" fmla="*/ 3830508 w 6081795"/>
              <a:gd name="connsiteY407" fmla="*/ 4558228 h 4588006"/>
              <a:gd name="connsiteX408" fmla="*/ 3840360 w 6081795"/>
              <a:gd name="connsiteY408" fmla="*/ 4557020 h 4588006"/>
              <a:gd name="connsiteX409" fmla="*/ 3840670 w 6081795"/>
              <a:gd name="connsiteY409" fmla="*/ 4557191 h 4588006"/>
              <a:gd name="connsiteX410" fmla="*/ 3843316 w 6081795"/>
              <a:gd name="connsiteY410" fmla="*/ 4557101 h 4588006"/>
              <a:gd name="connsiteX411" fmla="*/ 3845268 w 6081795"/>
              <a:gd name="connsiteY411" fmla="*/ 4556627 h 4588006"/>
              <a:gd name="connsiteX412" fmla="*/ 3852778 w 6081795"/>
              <a:gd name="connsiteY412" fmla="*/ 4557065 h 4588006"/>
              <a:gd name="connsiteX413" fmla="*/ 3859796 w 6081795"/>
              <a:gd name="connsiteY413" fmla="*/ 4557563 h 4588006"/>
              <a:gd name="connsiteX414" fmla="*/ 3863462 w 6081795"/>
              <a:gd name="connsiteY414" fmla="*/ 4556538 h 4588006"/>
              <a:gd name="connsiteX415" fmla="*/ 3869880 w 6081795"/>
              <a:gd name="connsiteY415" fmla="*/ 4557371 h 4588006"/>
              <a:gd name="connsiteX416" fmla="*/ 3881072 w 6081795"/>
              <a:gd name="connsiteY416" fmla="*/ 4557070 h 4588006"/>
              <a:gd name="connsiteX417" fmla="*/ 3892986 w 6081795"/>
              <a:gd name="connsiteY417" fmla="*/ 4556837 h 4588006"/>
              <a:gd name="connsiteX418" fmla="*/ 3894040 w 6081795"/>
              <a:gd name="connsiteY418" fmla="*/ 4557309 h 4588006"/>
              <a:gd name="connsiteX419" fmla="*/ 3893876 w 6081795"/>
              <a:gd name="connsiteY419" fmla="*/ 4557773 h 4588006"/>
              <a:gd name="connsiteX420" fmla="*/ 3887898 w 6081795"/>
              <a:gd name="connsiteY420" fmla="*/ 4558794 h 4588006"/>
              <a:gd name="connsiteX421" fmla="*/ 3880816 w 6081795"/>
              <a:gd name="connsiteY421" fmla="*/ 4558539 h 4588006"/>
              <a:gd name="connsiteX422" fmla="*/ 3866892 w 6081795"/>
              <a:gd name="connsiteY422" fmla="*/ 4558992 h 4588006"/>
              <a:gd name="connsiteX423" fmla="*/ 3853460 w 6081795"/>
              <a:gd name="connsiteY423" fmla="*/ 4559385 h 4588006"/>
              <a:gd name="connsiteX424" fmla="*/ 3851972 w 6081795"/>
              <a:gd name="connsiteY424" fmla="*/ 4559672 h 4588006"/>
              <a:gd name="connsiteX425" fmla="*/ 3849558 w 6081795"/>
              <a:gd name="connsiteY425" fmla="*/ 4559446 h 4588006"/>
              <a:gd name="connsiteX426" fmla="*/ 3847360 w 6081795"/>
              <a:gd name="connsiteY426" fmla="*/ 4559506 h 4588006"/>
              <a:gd name="connsiteX427" fmla="*/ 3846582 w 6081795"/>
              <a:gd name="connsiteY427" fmla="*/ 4560020 h 4588006"/>
              <a:gd name="connsiteX428" fmla="*/ 3842022 w 6081795"/>
              <a:gd name="connsiteY428" fmla="*/ 4559717 h 4588006"/>
              <a:gd name="connsiteX429" fmla="*/ 3838158 w 6081795"/>
              <a:gd name="connsiteY429" fmla="*/ 4559799 h 4588006"/>
              <a:gd name="connsiteX430" fmla="*/ 3832324 w 6081795"/>
              <a:gd name="connsiteY430" fmla="*/ 4559678 h 4588006"/>
              <a:gd name="connsiteX431" fmla="*/ 3829088 w 6081795"/>
              <a:gd name="connsiteY431" fmla="*/ 4560441 h 4588006"/>
              <a:gd name="connsiteX432" fmla="*/ 3825446 w 6081795"/>
              <a:gd name="connsiteY432" fmla="*/ 4560312 h 4588006"/>
              <a:gd name="connsiteX433" fmla="*/ 3830074 w 6081795"/>
              <a:gd name="connsiteY433" fmla="*/ 4562541 h 4588006"/>
              <a:gd name="connsiteX434" fmla="*/ 3831516 w 6081795"/>
              <a:gd name="connsiteY434" fmla="*/ 4565004 h 4588006"/>
              <a:gd name="connsiteX435" fmla="*/ 3828188 w 6081795"/>
              <a:gd name="connsiteY435" fmla="*/ 4565883 h 4588006"/>
              <a:gd name="connsiteX436" fmla="*/ 3824946 w 6081795"/>
              <a:gd name="connsiteY436" fmla="*/ 4565810 h 4588006"/>
              <a:gd name="connsiteX437" fmla="*/ 3823034 w 6081795"/>
              <a:gd name="connsiteY437" fmla="*/ 4565861 h 4588006"/>
              <a:gd name="connsiteX438" fmla="*/ 3821354 w 6081795"/>
              <a:gd name="connsiteY438" fmla="*/ 4566041 h 4588006"/>
              <a:gd name="connsiteX439" fmla="*/ 3823594 w 6081795"/>
              <a:gd name="connsiteY439" fmla="*/ 4566394 h 4588006"/>
              <a:gd name="connsiteX440" fmla="*/ 3834182 w 6081795"/>
              <a:gd name="connsiteY440" fmla="*/ 4567813 h 4588006"/>
              <a:gd name="connsiteX441" fmla="*/ 3839398 w 6081795"/>
              <a:gd name="connsiteY441" fmla="*/ 4567591 h 4588006"/>
              <a:gd name="connsiteX442" fmla="*/ 3841132 w 6081795"/>
              <a:gd name="connsiteY442" fmla="*/ 4567274 h 4588006"/>
              <a:gd name="connsiteX443" fmla="*/ 3843302 w 6081795"/>
              <a:gd name="connsiteY443" fmla="*/ 4567531 h 4588006"/>
              <a:gd name="connsiteX444" fmla="*/ 3844938 w 6081795"/>
              <a:gd name="connsiteY444" fmla="*/ 4567382 h 4588006"/>
              <a:gd name="connsiteX445" fmla="*/ 3845620 w 6081795"/>
              <a:gd name="connsiteY445" fmla="*/ 4567037 h 4588006"/>
              <a:gd name="connsiteX446" fmla="*/ 3854662 w 6081795"/>
              <a:gd name="connsiteY446" fmla="*/ 4567601 h 4588006"/>
              <a:gd name="connsiteX447" fmla="*/ 3863704 w 6081795"/>
              <a:gd name="connsiteY447" fmla="*/ 4568164 h 4588006"/>
              <a:gd name="connsiteX448" fmla="*/ 3873938 w 6081795"/>
              <a:gd name="connsiteY448" fmla="*/ 4568111 h 4588006"/>
              <a:gd name="connsiteX449" fmla="*/ 3883100 w 6081795"/>
              <a:gd name="connsiteY449" fmla="*/ 4569130 h 4588006"/>
              <a:gd name="connsiteX450" fmla="*/ 3886076 w 6081795"/>
              <a:gd name="connsiteY450" fmla="*/ 4568556 h 4588006"/>
              <a:gd name="connsiteX451" fmla="*/ 3889104 w 6081795"/>
              <a:gd name="connsiteY451" fmla="*/ 4568289 h 4588006"/>
              <a:gd name="connsiteX452" fmla="*/ 3892568 w 6081795"/>
              <a:gd name="connsiteY452" fmla="*/ 4568596 h 4588006"/>
              <a:gd name="connsiteX453" fmla="*/ 3895736 w 6081795"/>
              <a:gd name="connsiteY453" fmla="*/ 4569462 h 4588006"/>
              <a:gd name="connsiteX454" fmla="*/ 3893240 w 6081795"/>
              <a:gd name="connsiteY454" fmla="*/ 4570579 h 4588006"/>
              <a:gd name="connsiteX455" fmla="*/ 3888164 w 6081795"/>
              <a:gd name="connsiteY455" fmla="*/ 4570600 h 4588006"/>
              <a:gd name="connsiteX456" fmla="*/ 3879802 w 6081795"/>
              <a:gd name="connsiteY456" fmla="*/ 4570136 h 4588006"/>
              <a:gd name="connsiteX457" fmla="*/ 3871588 w 6081795"/>
              <a:gd name="connsiteY457" fmla="*/ 4570752 h 4588006"/>
              <a:gd name="connsiteX458" fmla="*/ 3861034 w 6081795"/>
              <a:gd name="connsiteY458" fmla="*/ 4571184 h 4588006"/>
              <a:gd name="connsiteX459" fmla="*/ 3848828 w 6081795"/>
              <a:gd name="connsiteY459" fmla="*/ 4571034 h 4588006"/>
              <a:gd name="connsiteX460" fmla="*/ 3846790 w 6081795"/>
              <a:gd name="connsiteY460" fmla="*/ 4571572 h 4588006"/>
              <a:gd name="connsiteX461" fmla="*/ 3844578 w 6081795"/>
              <a:gd name="connsiteY461" fmla="*/ 4571347 h 4588006"/>
              <a:gd name="connsiteX462" fmla="*/ 3839598 w 6081795"/>
              <a:gd name="connsiteY462" fmla="*/ 4572088 h 4588006"/>
              <a:gd name="connsiteX463" fmla="*/ 3836272 w 6081795"/>
              <a:gd name="connsiteY463" fmla="*/ 4573411 h 4588006"/>
              <a:gd name="connsiteX464" fmla="*/ 3819522 w 6081795"/>
              <a:gd name="connsiteY464" fmla="*/ 4573244 h 4588006"/>
              <a:gd name="connsiteX465" fmla="*/ 3804394 w 6081795"/>
              <a:gd name="connsiteY465" fmla="*/ 4573976 h 4588006"/>
              <a:gd name="connsiteX466" fmla="*/ 3797322 w 6081795"/>
              <a:gd name="connsiteY466" fmla="*/ 4573170 h 4588006"/>
              <a:gd name="connsiteX467" fmla="*/ 3790388 w 6081795"/>
              <a:gd name="connsiteY467" fmla="*/ 4573106 h 4588006"/>
              <a:gd name="connsiteX468" fmla="*/ 3783684 w 6081795"/>
              <a:gd name="connsiteY468" fmla="*/ 4573171 h 4588006"/>
              <a:gd name="connsiteX469" fmla="*/ 3782022 w 6081795"/>
              <a:gd name="connsiteY469" fmla="*/ 4573584 h 4588006"/>
              <a:gd name="connsiteX470" fmla="*/ 3789808 w 6081795"/>
              <a:gd name="connsiteY470" fmla="*/ 4574118 h 4588006"/>
              <a:gd name="connsiteX471" fmla="*/ 3797826 w 6081795"/>
              <a:gd name="connsiteY471" fmla="*/ 4574781 h 4588006"/>
              <a:gd name="connsiteX472" fmla="*/ 3801304 w 6081795"/>
              <a:gd name="connsiteY472" fmla="*/ 4575818 h 4588006"/>
              <a:gd name="connsiteX473" fmla="*/ 3801110 w 6081795"/>
              <a:gd name="connsiteY473" fmla="*/ 4574378 h 4588006"/>
              <a:gd name="connsiteX474" fmla="*/ 3803352 w 6081795"/>
              <a:gd name="connsiteY474" fmla="*/ 4574731 h 4588006"/>
              <a:gd name="connsiteX475" fmla="*/ 3804878 w 6081795"/>
              <a:gd name="connsiteY475" fmla="*/ 4575354 h 4588006"/>
              <a:gd name="connsiteX476" fmla="*/ 3804202 w 6081795"/>
              <a:gd name="connsiteY476" fmla="*/ 4576090 h 4588006"/>
              <a:gd name="connsiteX477" fmla="*/ 3807680 w 6081795"/>
              <a:gd name="connsiteY477" fmla="*/ 4576238 h 4588006"/>
              <a:gd name="connsiteX478" fmla="*/ 3810694 w 6081795"/>
              <a:gd name="connsiteY478" fmla="*/ 4576130 h 4588006"/>
              <a:gd name="connsiteX479" fmla="*/ 3814394 w 6081795"/>
              <a:gd name="connsiteY479" fmla="*/ 4576068 h 4588006"/>
              <a:gd name="connsiteX480" fmla="*/ 3818846 w 6081795"/>
              <a:gd name="connsiteY480" fmla="*/ 4575757 h 4588006"/>
              <a:gd name="connsiteX481" fmla="*/ 3819658 w 6081795"/>
              <a:gd name="connsiteY481" fmla="*/ 4573985 h 4588006"/>
              <a:gd name="connsiteX482" fmla="*/ 3827114 w 6081795"/>
              <a:gd name="connsiteY482" fmla="*/ 4574116 h 4588006"/>
              <a:gd name="connsiteX483" fmla="*/ 3828892 w 6081795"/>
              <a:gd name="connsiteY483" fmla="*/ 4575988 h 4588006"/>
              <a:gd name="connsiteX484" fmla="*/ 3825048 w 6081795"/>
              <a:gd name="connsiteY484" fmla="*/ 4575859 h 4588006"/>
              <a:gd name="connsiteX485" fmla="*/ 3821436 w 6081795"/>
              <a:gd name="connsiteY485" fmla="*/ 4575858 h 4588006"/>
              <a:gd name="connsiteX486" fmla="*/ 3820702 w 6081795"/>
              <a:gd name="connsiteY486" fmla="*/ 4576784 h 4588006"/>
              <a:gd name="connsiteX487" fmla="*/ 3819658 w 6081795"/>
              <a:gd name="connsiteY487" fmla="*/ 4577539 h 4588006"/>
              <a:gd name="connsiteX488" fmla="*/ 3815258 w 6081795"/>
              <a:gd name="connsiteY488" fmla="*/ 4577713 h 4588006"/>
              <a:gd name="connsiteX489" fmla="*/ 3810888 w 6081795"/>
              <a:gd name="connsiteY489" fmla="*/ 4577570 h 4588006"/>
              <a:gd name="connsiteX490" fmla="*/ 3812066 w 6081795"/>
              <a:gd name="connsiteY490" fmla="*/ 4578444 h 4588006"/>
              <a:gd name="connsiteX491" fmla="*/ 3813014 w 6081795"/>
              <a:gd name="connsiteY491" fmla="*/ 4579191 h 4588006"/>
              <a:gd name="connsiteX492" fmla="*/ 3808088 w 6081795"/>
              <a:gd name="connsiteY492" fmla="*/ 4579351 h 4588006"/>
              <a:gd name="connsiteX493" fmla="*/ 3802000 w 6081795"/>
              <a:gd name="connsiteY493" fmla="*/ 4578869 h 4588006"/>
              <a:gd name="connsiteX494" fmla="*/ 3798002 w 6081795"/>
              <a:gd name="connsiteY494" fmla="*/ 4579098 h 4588006"/>
              <a:gd name="connsiteX495" fmla="*/ 3795510 w 6081795"/>
              <a:gd name="connsiteY495" fmla="*/ 4578829 h 4588006"/>
              <a:gd name="connsiteX496" fmla="*/ 3789366 w 6081795"/>
              <a:gd name="connsiteY496" fmla="*/ 4578537 h 4588006"/>
              <a:gd name="connsiteX497" fmla="*/ 3783454 w 6081795"/>
              <a:gd name="connsiteY497" fmla="*/ 4579262 h 4588006"/>
              <a:gd name="connsiteX498" fmla="*/ 3786352 w 6081795"/>
              <a:gd name="connsiteY498" fmla="*/ 4579534 h 4588006"/>
              <a:gd name="connsiteX499" fmla="*/ 3792844 w 6081795"/>
              <a:gd name="connsiteY499" fmla="*/ 4579574 h 4588006"/>
              <a:gd name="connsiteX500" fmla="*/ 3794940 w 6081795"/>
              <a:gd name="connsiteY500" fmla="*/ 4579735 h 4588006"/>
              <a:gd name="connsiteX501" fmla="*/ 3796052 w 6081795"/>
              <a:gd name="connsiteY501" fmla="*/ 4580017 h 4588006"/>
              <a:gd name="connsiteX502" fmla="*/ 3794018 w 6081795"/>
              <a:gd name="connsiteY502" fmla="*/ 4580057 h 4588006"/>
              <a:gd name="connsiteX503" fmla="*/ 3791492 w 6081795"/>
              <a:gd name="connsiteY503" fmla="*/ 4580158 h 4588006"/>
              <a:gd name="connsiteX504" fmla="*/ 3783686 w 6081795"/>
              <a:gd name="connsiteY504" fmla="*/ 4580279 h 4588006"/>
              <a:gd name="connsiteX505" fmla="*/ 3775882 w 6081795"/>
              <a:gd name="connsiteY505" fmla="*/ 4580400 h 4588006"/>
              <a:gd name="connsiteX506" fmla="*/ 3770046 w 6081795"/>
              <a:gd name="connsiteY506" fmla="*/ 4580279 h 4588006"/>
              <a:gd name="connsiteX507" fmla="*/ 3764174 w 6081795"/>
              <a:gd name="connsiteY507" fmla="*/ 4580581 h 4588006"/>
              <a:gd name="connsiteX508" fmla="*/ 3771448 w 6081795"/>
              <a:gd name="connsiteY508" fmla="*/ 4580944 h 4588006"/>
              <a:gd name="connsiteX509" fmla="*/ 3778780 w 6081795"/>
              <a:gd name="connsiteY509" fmla="*/ 4580672 h 4588006"/>
              <a:gd name="connsiteX510" fmla="*/ 3779282 w 6081795"/>
              <a:gd name="connsiteY510" fmla="*/ 4582283 h 4588006"/>
              <a:gd name="connsiteX511" fmla="*/ 3771438 w 6081795"/>
              <a:gd name="connsiteY511" fmla="*/ 4582827 h 4588006"/>
              <a:gd name="connsiteX512" fmla="*/ 3773642 w 6081795"/>
              <a:gd name="connsiteY512" fmla="*/ 4583602 h 4588006"/>
              <a:gd name="connsiteX513" fmla="*/ 3771246 w 6081795"/>
              <a:gd name="connsiteY513" fmla="*/ 4584941 h 4588006"/>
              <a:gd name="connsiteX514" fmla="*/ 3759848 w 6081795"/>
              <a:gd name="connsiteY514" fmla="*/ 4585294 h 4588006"/>
              <a:gd name="connsiteX515" fmla="*/ 3748376 w 6081795"/>
              <a:gd name="connsiteY515" fmla="*/ 4584662 h 4588006"/>
              <a:gd name="connsiteX516" fmla="*/ 3737862 w 6081795"/>
              <a:gd name="connsiteY516" fmla="*/ 4584227 h 4588006"/>
              <a:gd name="connsiteX517" fmla="*/ 3737244 w 6081795"/>
              <a:gd name="connsiteY517" fmla="*/ 4583885 h 4588006"/>
              <a:gd name="connsiteX518" fmla="*/ 3735274 w 6081795"/>
              <a:gd name="connsiteY518" fmla="*/ 4584126 h 4588006"/>
              <a:gd name="connsiteX519" fmla="*/ 3726850 w 6081795"/>
              <a:gd name="connsiteY519" fmla="*/ 4583905 h 4588006"/>
              <a:gd name="connsiteX520" fmla="*/ 3717914 w 6081795"/>
              <a:gd name="connsiteY520" fmla="*/ 4583956 h 4588006"/>
              <a:gd name="connsiteX521" fmla="*/ 3707994 w 6081795"/>
              <a:gd name="connsiteY521" fmla="*/ 4584127 h 4588006"/>
              <a:gd name="connsiteX522" fmla="*/ 3699314 w 6081795"/>
              <a:gd name="connsiteY522" fmla="*/ 4584042 h 4588006"/>
              <a:gd name="connsiteX523" fmla="*/ 3692112 w 6081795"/>
              <a:gd name="connsiteY523" fmla="*/ 4583775 h 4588006"/>
              <a:gd name="connsiteX524" fmla="*/ 3684578 w 6081795"/>
              <a:gd name="connsiteY524" fmla="*/ 4584490 h 4588006"/>
              <a:gd name="connsiteX525" fmla="*/ 3684888 w 6081795"/>
              <a:gd name="connsiteY525" fmla="*/ 4584662 h 4588006"/>
              <a:gd name="connsiteX526" fmla="*/ 3682608 w 6081795"/>
              <a:gd name="connsiteY526" fmla="*/ 4584732 h 4588006"/>
              <a:gd name="connsiteX527" fmla="*/ 3681990 w 6081795"/>
              <a:gd name="connsiteY527" fmla="*/ 4584390 h 4588006"/>
              <a:gd name="connsiteX528" fmla="*/ 3677816 w 6081795"/>
              <a:gd name="connsiteY528" fmla="*/ 4583856 h 4588006"/>
              <a:gd name="connsiteX529" fmla="*/ 3670630 w 6081795"/>
              <a:gd name="connsiteY529" fmla="*/ 4584320 h 4588006"/>
              <a:gd name="connsiteX530" fmla="*/ 3663442 w 6081795"/>
              <a:gd name="connsiteY530" fmla="*/ 4584783 h 4588006"/>
              <a:gd name="connsiteX531" fmla="*/ 3660042 w 6081795"/>
              <a:gd name="connsiteY531" fmla="*/ 4586454 h 4588006"/>
              <a:gd name="connsiteX532" fmla="*/ 3660004 w 6081795"/>
              <a:gd name="connsiteY532" fmla="*/ 4586877 h 4588006"/>
              <a:gd name="connsiteX533" fmla="*/ 3657402 w 6081795"/>
              <a:gd name="connsiteY533" fmla="*/ 4586935 h 4588006"/>
              <a:gd name="connsiteX534" fmla="*/ 3654826 w 6081795"/>
              <a:gd name="connsiteY534" fmla="*/ 4586676 h 4588006"/>
              <a:gd name="connsiteX535" fmla="*/ 3651808 w 6081795"/>
              <a:gd name="connsiteY535" fmla="*/ 4586837 h 4588006"/>
              <a:gd name="connsiteX536" fmla="*/ 3649340 w 6081795"/>
              <a:gd name="connsiteY536" fmla="*/ 4586304 h 4588006"/>
              <a:gd name="connsiteX537" fmla="*/ 3648412 w 6081795"/>
              <a:gd name="connsiteY537" fmla="*/ 4585790 h 4588006"/>
              <a:gd name="connsiteX538" fmla="*/ 3640878 w 6081795"/>
              <a:gd name="connsiteY538" fmla="*/ 4586505 h 4588006"/>
              <a:gd name="connsiteX539" fmla="*/ 3625306 w 6081795"/>
              <a:gd name="connsiteY539" fmla="*/ 4586325 h 4588006"/>
              <a:gd name="connsiteX540" fmla="*/ 3622098 w 6081795"/>
              <a:gd name="connsiteY540" fmla="*/ 4585882 h 4588006"/>
              <a:gd name="connsiteX541" fmla="*/ 3614796 w 6081795"/>
              <a:gd name="connsiteY541" fmla="*/ 4586281 h 4588006"/>
              <a:gd name="connsiteX542" fmla="*/ 3606798 w 6081795"/>
              <a:gd name="connsiteY542" fmla="*/ 4586295 h 4588006"/>
              <a:gd name="connsiteX543" fmla="*/ 3598916 w 6081795"/>
              <a:gd name="connsiteY543" fmla="*/ 4587262 h 4588006"/>
              <a:gd name="connsiteX544" fmla="*/ 3591844 w 6081795"/>
              <a:gd name="connsiteY544" fmla="*/ 4586457 h 4588006"/>
              <a:gd name="connsiteX545" fmla="*/ 3584038 w 6081795"/>
              <a:gd name="connsiteY545" fmla="*/ 4586578 h 4588006"/>
              <a:gd name="connsiteX546" fmla="*/ 3578900 w 6081795"/>
              <a:gd name="connsiteY546" fmla="*/ 4585954 h 4588006"/>
              <a:gd name="connsiteX547" fmla="*/ 3572480 w 6081795"/>
              <a:gd name="connsiteY547" fmla="*/ 4586009 h 4588006"/>
              <a:gd name="connsiteX548" fmla="*/ 3565570 w 6081795"/>
              <a:gd name="connsiteY548" fmla="*/ 4586125 h 4588006"/>
              <a:gd name="connsiteX549" fmla="*/ 3551620 w 6081795"/>
              <a:gd name="connsiteY549" fmla="*/ 4585954 h 4588006"/>
              <a:gd name="connsiteX550" fmla="*/ 3544742 w 6081795"/>
              <a:gd name="connsiteY550" fmla="*/ 4585701 h 4588006"/>
              <a:gd name="connsiteX551" fmla="*/ 3537400 w 6081795"/>
              <a:gd name="connsiteY551" fmla="*/ 4585190 h 4588006"/>
              <a:gd name="connsiteX552" fmla="*/ 3556100 w 6081795"/>
              <a:gd name="connsiteY552" fmla="*/ 4583105 h 4588006"/>
              <a:gd name="connsiteX553" fmla="*/ 3555560 w 6081795"/>
              <a:gd name="connsiteY553" fmla="*/ 4581917 h 4588006"/>
              <a:gd name="connsiteX554" fmla="*/ 3549724 w 6081795"/>
              <a:gd name="connsiteY554" fmla="*/ 4581796 h 4588006"/>
              <a:gd name="connsiteX555" fmla="*/ 3537090 w 6081795"/>
              <a:gd name="connsiteY555" fmla="*/ 4582353 h 4588006"/>
              <a:gd name="connsiteX556" fmla="*/ 3524920 w 6081795"/>
              <a:gd name="connsiteY556" fmla="*/ 4583166 h 4588006"/>
              <a:gd name="connsiteX557" fmla="*/ 3519534 w 6081795"/>
              <a:gd name="connsiteY557" fmla="*/ 4583461 h 4588006"/>
              <a:gd name="connsiteX558" fmla="*/ 3516264 w 6081795"/>
              <a:gd name="connsiteY558" fmla="*/ 4581928 h 4588006"/>
              <a:gd name="connsiteX559" fmla="*/ 3513984 w 6081795"/>
              <a:gd name="connsiteY559" fmla="*/ 4581999 h 4588006"/>
              <a:gd name="connsiteX560" fmla="*/ 3511462 w 6081795"/>
              <a:gd name="connsiteY560" fmla="*/ 4582935 h 4588006"/>
              <a:gd name="connsiteX561" fmla="*/ 3508072 w 6081795"/>
              <a:gd name="connsiteY561" fmla="*/ 4582724 h 4588006"/>
              <a:gd name="connsiteX562" fmla="*/ 3506618 w 6081795"/>
              <a:gd name="connsiteY562" fmla="*/ 4582197 h 4588006"/>
              <a:gd name="connsiteX563" fmla="*/ 3504904 w 6081795"/>
              <a:gd name="connsiteY563" fmla="*/ 4581858 h 4588006"/>
              <a:gd name="connsiteX564" fmla="*/ 3504246 w 6081795"/>
              <a:gd name="connsiteY564" fmla="*/ 4581939 h 4588006"/>
              <a:gd name="connsiteX565" fmla="*/ 3503320 w 6081795"/>
              <a:gd name="connsiteY565" fmla="*/ 4584979 h 4588006"/>
              <a:gd name="connsiteX566" fmla="*/ 3511058 w 6081795"/>
              <a:gd name="connsiteY566" fmla="*/ 4585154 h 4588006"/>
              <a:gd name="connsiteX567" fmla="*/ 3518622 w 6081795"/>
              <a:gd name="connsiteY567" fmla="*/ 4584566 h 4588006"/>
              <a:gd name="connsiteX568" fmla="*/ 3526426 w 6081795"/>
              <a:gd name="connsiteY568" fmla="*/ 4584445 h 4588006"/>
              <a:gd name="connsiteX569" fmla="*/ 3533574 w 6081795"/>
              <a:gd name="connsiteY569" fmla="*/ 4584405 h 4588006"/>
              <a:gd name="connsiteX570" fmla="*/ 3535174 w 6081795"/>
              <a:gd name="connsiteY570" fmla="*/ 4584235 h 4588006"/>
              <a:gd name="connsiteX571" fmla="*/ 3536512 w 6081795"/>
              <a:gd name="connsiteY571" fmla="*/ 4584253 h 4588006"/>
              <a:gd name="connsiteX572" fmla="*/ 3534526 w 6081795"/>
              <a:gd name="connsiteY572" fmla="*/ 4585542 h 4588006"/>
              <a:gd name="connsiteX573" fmla="*/ 3530136 w 6081795"/>
              <a:gd name="connsiteY573" fmla="*/ 4586499 h 4588006"/>
              <a:gd name="connsiteX574" fmla="*/ 3528828 w 6081795"/>
              <a:gd name="connsiteY574" fmla="*/ 4586607 h 4588006"/>
              <a:gd name="connsiteX575" fmla="*/ 3527548 w 6081795"/>
              <a:gd name="connsiteY575" fmla="*/ 4586398 h 4588006"/>
              <a:gd name="connsiteX576" fmla="*/ 3515946 w 6081795"/>
              <a:gd name="connsiteY576" fmla="*/ 4586750 h 4588006"/>
              <a:gd name="connsiteX577" fmla="*/ 3504172 w 6081795"/>
              <a:gd name="connsiteY577" fmla="*/ 4586339 h 4588006"/>
              <a:gd name="connsiteX578" fmla="*/ 3500752 w 6081795"/>
              <a:gd name="connsiteY578" fmla="*/ 4586444 h 4588006"/>
              <a:gd name="connsiteX579" fmla="*/ 3497332 w 6081795"/>
              <a:gd name="connsiteY579" fmla="*/ 4586550 h 4588006"/>
              <a:gd name="connsiteX580" fmla="*/ 3488566 w 6081795"/>
              <a:gd name="connsiteY580" fmla="*/ 4586528 h 4588006"/>
              <a:gd name="connsiteX581" fmla="*/ 3479828 w 6081795"/>
              <a:gd name="connsiteY581" fmla="*/ 4586188 h 4588006"/>
              <a:gd name="connsiteX582" fmla="*/ 3477462 w 6081795"/>
              <a:gd name="connsiteY582" fmla="*/ 4586322 h 4588006"/>
              <a:gd name="connsiteX583" fmla="*/ 3475616 w 6081795"/>
              <a:gd name="connsiteY583" fmla="*/ 4586078 h 4588006"/>
              <a:gd name="connsiteX584" fmla="*/ 3477808 w 6081795"/>
              <a:gd name="connsiteY584" fmla="*/ 4585182 h 4588006"/>
              <a:gd name="connsiteX585" fmla="*/ 3481914 w 6081795"/>
              <a:gd name="connsiteY585" fmla="*/ 4584678 h 4588006"/>
              <a:gd name="connsiteX586" fmla="*/ 3477470 w 6081795"/>
              <a:gd name="connsiteY586" fmla="*/ 4583551 h 4588006"/>
              <a:gd name="connsiteX587" fmla="*/ 3470592 w 6081795"/>
              <a:gd name="connsiteY587" fmla="*/ 4584185 h 4588006"/>
              <a:gd name="connsiteX588" fmla="*/ 3455986 w 6081795"/>
              <a:gd name="connsiteY588" fmla="*/ 4584095 h 4588006"/>
              <a:gd name="connsiteX589" fmla="*/ 3455678 w 6081795"/>
              <a:gd name="connsiteY589" fmla="*/ 4583924 h 4588006"/>
              <a:gd name="connsiteX590" fmla="*/ 3441380 w 6081795"/>
              <a:gd name="connsiteY590" fmla="*/ 4584005 h 4588006"/>
              <a:gd name="connsiteX591" fmla="*/ 3437710 w 6081795"/>
              <a:gd name="connsiteY591" fmla="*/ 4584194 h 4588006"/>
              <a:gd name="connsiteX592" fmla="*/ 3434504 w 6081795"/>
              <a:gd name="connsiteY592" fmla="*/ 4584639 h 4588006"/>
              <a:gd name="connsiteX593" fmla="*/ 3435218 w 6081795"/>
              <a:gd name="connsiteY593" fmla="*/ 4585257 h 4588006"/>
              <a:gd name="connsiteX594" fmla="*/ 3432804 w 6081795"/>
              <a:gd name="connsiteY594" fmla="*/ 4585475 h 4588006"/>
              <a:gd name="connsiteX595" fmla="*/ 3432060 w 6081795"/>
              <a:gd name="connsiteY595" fmla="*/ 4585174 h 4588006"/>
              <a:gd name="connsiteX596" fmla="*/ 3430562 w 6081795"/>
              <a:gd name="connsiteY596" fmla="*/ 4585123 h 4588006"/>
              <a:gd name="connsiteX597" fmla="*/ 3428804 w 6081795"/>
              <a:gd name="connsiteY597" fmla="*/ 4585704 h 4588006"/>
              <a:gd name="connsiteX598" fmla="*/ 3427510 w 6081795"/>
              <a:gd name="connsiteY598" fmla="*/ 4586542 h 4588006"/>
              <a:gd name="connsiteX599" fmla="*/ 3420184 w 6081795"/>
              <a:gd name="connsiteY599" fmla="*/ 4586762 h 4588006"/>
              <a:gd name="connsiteX600" fmla="*/ 3413870 w 6081795"/>
              <a:gd name="connsiteY600" fmla="*/ 4586543 h 4588006"/>
              <a:gd name="connsiteX601" fmla="*/ 3409248 w 6081795"/>
              <a:gd name="connsiteY601" fmla="*/ 4586927 h 4588006"/>
              <a:gd name="connsiteX602" fmla="*/ 3406452 w 6081795"/>
              <a:gd name="connsiteY602" fmla="*/ 4585989 h 4588006"/>
              <a:gd name="connsiteX603" fmla="*/ 3399226 w 6081795"/>
              <a:gd name="connsiteY603" fmla="*/ 4586875 h 4588006"/>
              <a:gd name="connsiteX604" fmla="*/ 3400434 w 6081795"/>
              <a:gd name="connsiteY604" fmla="*/ 4585212 h 4588006"/>
              <a:gd name="connsiteX605" fmla="*/ 3403088 w 6081795"/>
              <a:gd name="connsiteY605" fmla="*/ 4583684 h 4588006"/>
              <a:gd name="connsiteX606" fmla="*/ 3398838 w 6081795"/>
              <a:gd name="connsiteY606" fmla="*/ 4583996 h 4588006"/>
              <a:gd name="connsiteX607" fmla="*/ 3394126 w 6081795"/>
              <a:gd name="connsiteY607" fmla="*/ 4585828 h 4588006"/>
              <a:gd name="connsiteX608" fmla="*/ 3377438 w 6081795"/>
              <a:gd name="connsiteY608" fmla="*/ 4586307 h 4588006"/>
              <a:gd name="connsiteX609" fmla="*/ 3361358 w 6081795"/>
              <a:gd name="connsiteY609" fmla="*/ 4585457 h 4588006"/>
              <a:gd name="connsiteX610" fmla="*/ 3354960 w 6081795"/>
              <a:gd name="connsiteY610" fmla="*/ 4585745 h 4588006"/>
              <a:gd name="connsiteX611" fmla="*/ 3349342 w 6081795"/>
              <a:gd name="connsiteY611" fmla="*/ 4585468 h 4588006"/>
              <a:gd name="connsiteX612" fmla="*/ 3350056 w 6081795"/>
              <a:gd name="connsiteY612" fmla="*/ 4585197 h 4588006"/>
              <a:gd name="connsiteX613" fmla="*/ 3351004 w 6081795"/>
              <a:gd name="connsiteY613" fmla="*/ 4585055 h 4588006"/>
              <a:gd name="connsiteX614" fmla="*/ 3350424 w 6081795"/>
              <a:gd name="connsiteY614" fmla="*/ 4584289 h 4588006"/>
              <a:gd name="connsiteX615" fmla="*/ 3346868 w 6081795"/>
              <a:gd name="connsiteY615" fmla="*/ 4584098 h 4588006"/>
              <a:gd name="connsiteX616" fmla="*/ 3344434 w 6081795"/>
              <a:gd name="connsiteY616" fmla="*/ 4585860 h 4588006"/>
              <a:gd name="connsiteX617" fmla="*/ 3333824 w 6081795"/>
              <a:gd name="connsiteY617" fmla="*/ 4586482 h 4588006"/>
              <a:gd name="connsiteX618" fmla="*/ 3323300 w 6081795"/>
              <a:gd name="connsiteY618" fmla="*/ 4586153 h 4588006"/>
              <a:gd name="connsiteX619" fmla="*/ 3318364 w 6081795"/>
              <a:gd name="connsiteY619" fmla="*/ 4587307 h 4588006"/>
              <a:gd name="connsiteX620" fmla="*/ 3313718 w 6081795"/>
              <a:gd name="connsiteY620" fmla="*/ 4587955 h 4588006"/>
              <a:gd name="connsiteX621" fmla="*/ 3313340 w 6081795"/>
              <a:gd name="connsiteY621" fmla="*/ 4587191 h 4588006"/>
              <a:gd name="connsiteX622" fmla="*/ 3314180 w 6081795"/>
              <a:gd name="connsiteY622" fmla="*/ 4586435 h 4588006"/>
              <a:gd name="connsiteX623" fmla="*/ 3305998 w 6081795"/>
              <a:gd name="connsiteY623" fmla="*/ 4587125 h 4588006"/>
              <a:gd name="connsiteX624" fmla="*/ 3297876 w 6081795"/>
              <a:gd name="connsiteY624" fmla="*/ 4587181 h 4588006"/>
              <a:gd name="connsiteX625" fmla="*/ 3301584 w 6081795"/>
              <a:gd name="connsiteY625" fmla="*/ 4585680 h 4588006"/>
              <a:gd name="connsiteX626" fmla="*/ 3309080 w 6081795"/>
              <a:gd name="connsiteY626" fmla="*/ 4585388 h 4588006"/>
              <a:gd name="connsiteX627" fmla="*/ 3309486 w 6081795"/>
              <a:gd name="connsiteY627" fmla="*/ 4584946 h 4588006"/>
              <a:gd name="connsiteX628" fmla="*/ 3310122 w 6081795"/>
              <a:gd name="connsiteY628" fmla="*/ 4584633 h 4588006"/>
              <a:gd name="connsiteX629" fmla="*/ 3312238 w 6081795"/>
              <a:gd name="connsiteY629" fmla="*/ 4585027 h 4588006"/>
              <a:gd name="connsiteX630" fmla="*/ 3313600 w 6081795"/>
              <a:gd name="connsiteY630" fmla="*/ 4585670 h 4588006"/>
              <a:gd name="connsiteX631" fmla="*/ 3320420 w 6081795"/>
              <a:gd name="connsiteY631" fmla="*/ 4585226 h 4588006"/>
              <a:gd name="connsiteX632" fmla="*/ 3327936 w 6081795"/>
              <a:gd name="connsiteY632" fmla="*/ 4585166 h 4588006"/>
              <a:gd name="connsiteX633" fmla="*/ 3329384 w 6081795"/>
              <a:gd name="connsiteY633" fmla="*/ 4584858 h 4588006"/>
              <a:gd name="connsiteX634" fmla="*/ 3330602 w 6081795"/>
              <a:gd name="connsiteY634" fmla="*/ 4584421 h 4588006"/>
              <a:gd name="connsiteX635" fmla="*/ 3322526 w 6081795"/>
              <a:gd name="connsiteY635" fmla="*/ 4583948 h 4588006"/>
              <a:gd name="connsiteX636" fmla="*/ 3320322 w 6081795"/>
              <a:gd name="connsiteY636" fmla="*/ 4583173 h 4588006"/>
              <a:gd name="connsiteX637" fmla="*/ 3311126 w 6081795"/>
              <a:gd name="connsiteY637" fmla="*/ 4584301 h 4588006"/>
              <a:gd name="connsiteX638" fmla="*/ 3299854 w 6081795"/>
              <a:gd name="connsiteY638" fmla="*/ 4583723 h 4588006"/>
              <a:gd name="connsiteX639" fmla="*/ 3288754 w 6081795"/>
              <a:gd name="connsiteY639" fmla="*/ 4583909 h 4588006"/>
              <a:gd name="connsiteX640" fmla="*/ 3284852 w 6081795"/>
              <a:gd name="connsiteY640" fmla="*/ 4583969 h 4588006"/>
              <a:gd name="connsiteX641" fmla="*/ 3280950 w 6081795"/>
              <a:gd name="connsiteY641" fmla="*/ 4584030 h 4588006"/>
              <a:gd name="connsiteX642" fmla="*/ 3274768 w 6081795"/>
              <a:gd name="connsiteY642" fmla="*/ 4584161 h 4588006"/>
              <a:gd name="connsiteX643" fmla="*/ 3275076 w 6081795"/>
              <a:gd name="connsiteY643" fmla="*/ 4584332 h 4588006"/>
              <a:gd name="connsiteX644" fmla="*/ 3271174 w 6081795"/>
              <a:gd name="connsiteY644" fmla="*/ 4584393 h 4588006"/>
              <a:gd name="connsiteX645" fmla="*/ 3267272 w 6081795"/>
              <a:gd name="connsiteY645" fmla="*/ 4584453 h 4588006"/>
              <a:gd name="connsiteX646" fmla="*/ 3264408 w 6081795"/>
              <a:gd name="connsiteY646" fmla="*/ 4584700 h 4588006"/>
              <a:gd name="connsiteX647" fmla="*/ 3262094 w 6081795"/>
              <a:gd name="connsiteY647" fmla="*/ 4584252 h 4588006"/>
              <a:gd name="connsiteX648" fmla="*/ 3258084 w 6081795"/>
              <a:gd name="connsiteY648" fmla="*/ 4584587 h 4588006"/>
              <a:gd name="connsiteX649" fmla="*/ 3255640 w 6081795"/>
              <a:gd name="connsiteY649" fmla="*/ 4583789 h 4588006"/>
              <a:gd name="connsiteX650" fmla="*/ 3248416 w 6081795"/>
              <a:gd name="connsiteY650" fmla="*/ 4584675 h 4588006"/>
              <a:gd name="connsiteX651" fmla="*/ 3248182 w 6081795"/>
              <a:gd name="connsiteY651" fmla="*/ 4583658 h 4588006"/>
              <a:gd name="connsiteX652" fmla="*/ 3237132 w 6081795"/>
              <a:gd name="connsiteY652" fmla="*/ 4583759 h 4588006"/>
              <a:gd name="connsiteX653" fmla="*/ 3236436 w 6081795"/>
              <a:gd name="connsiteY653" fmla="*/ 4584263 h 4588006"/>
              <a:gd name="connsiteX654" fmla="*/ 3233230 w 6081795"/>
              <a:gd name="connsiteY654" fmla="*/ 4583820 h 4588006"/>
              <a:gd name="connsiteX655" fmla="*/ 3229984 w 6081795"/>
              <a:gd name="connsiteY655" fmla="*/ 4583800 h 4588006"/>
              <a:gd name="connsiteX656" fmla="*/ 3226314 w 6081795"/>
              <a:gd name="connsiteY656" fmla="*/ 4584877 h 4588006"/>
              <a:gd name="connsiteX657" fmla="*/ 3220750 w 6081795"/>
              <a:gd name="connsiteY657" fmla="*/ 4585351 h 4588006"/>
              <a:gd name="connsiteX658" fmla="*/ 3216886 w 6081795"/>
              <a:gd name="connsiteY658" fmla="*/ 4584988 h 4588006"/>
              <a:gd name="connsiteX659" fmla="*/ 3212094 w 6081795"/>
              <a:gd name="connsiteY659" fmla="*/ 4584113 h 4588006"/>
              <a:gd name="connsiteX660" fmla="*/ 3215378 w 6081795"/>
              <a:gd name="connsiteY660" fmla="*/ 4583710 h 4588006"/>
              <a:gd name="connsiteX661" fmla="*/ 3213794 w 6081795"/>
              <a:gd name="connsiteY661" fmla="*/ 4583277 h 4588006"/>
              <a:gd name="connsiteX662" fmla="*/ 3208104 w 6081795"/>
              <a:gd name="connsiteY662" fmla="*/ 4583347 h 4588006"/>
              <a:gd name="connsiteX663" fmla="*/ 3203400 w 6081795"/>
              <a:gd name="connsiteY663" fmla="*/ 4583297 h 4588006"/>
              <a:gd name="connsiteX664" fmla="*/ 3203786 w 6081795"/>
              <a:gd name="connsiteY664" fmla="*/ 4583067 h 4588006"/>
              <a:gd name="connsiteX665" fmla="*/ 3204404 w 6081795"/>
              <a:gd name="connsiteY665" fmla="*/ 4582965 h 4588006"/>
              <a:gd name="connsiteX666" fmla="*/ 3205282 w 6081795"/>
              <a:gd name="connsiteY666" fmla="*/ 4582230 h 4588006"/>
              <a:gd name="connsiteX667" fmla="*/ 3209002 w 6081795"/>
              <a:gd name="connsiteY667" fmla="*/ 4582401 h 4588006"/>
              <a:gd name="connsiteX668" fmla="*/ 3213676 w 6081795"/>
              <a:gd name="connsiteY668" fmla="*/ 4580991 h 4588006"/>
              <a:gd name="connsiteX669" fmla="*/ 3219512 w 6081795"/>
              <a:gd name="connsiteY669" fmla="*/ 4581112 h 4588006"/>
              <a:gd name="connsiteX670" fmla="*/ 3219318 w 6081795"/>
              <a:gd name="connsiteY670" fmla="*/ 4579672 h 4588006"/>
              <a:gd name="connsiteX671" fmla="*/ 3212242 w 6081795"/>
              <a:gd name="connsiteY671" fmla="*/ 4579808 h 4588006"/>
              <a:gd name="connsiteX672" fmla="*/ 3204674 w 6081795"/>
              <a:gd name="connsiteY672" fmla="*/ 4580005 h 4588006"/>
              <a:gd name="connsiteX673" fmla="*/ 3193874 w 6081795"/>
              <a:gd name="connsiteY673" fmla="*/ 4579579 h 4588006"/>
              <a:gd name="connsiteX674" fmla="*/ 3183306 w 6081795"/>
              <a:gd name="connsiteY674" fmla="*/ 4579281 h 4588006"/>
              <a:gd name="connsiteX675" fmla="*/ 3176138 w 6081795"/>
              <a:gd name="connsiteY675" fmla="*/ 4579533 h 4588006"/>
              <a:gd name="connsiteX676" fmla="*/ 3170014 w 6081795"/>
              <a:gd name="connsiteY676" fmla="*/ 4579029 h 4588006"/>
              <a:gd name="connsiteX677" fmla="*/ 3167604 w 6081795"/>
              <a:gd name="connsiteY677" fmla="*/ 4579639 h 4588006"/>
              <a:gd name="connsiteX678" fmla="*/ 3165686 w 6081795"/>
              <a:gd name="connsiteY678" fmla="*/ 4580187 h 4588006"/>
              <a:gd name="connsiteX679" fmla="*/ 3166942 w 6081795"/>
              <a:gd name="connsiteY679" fmla="*/ 4580216 h 4588006"/>
              <a:gd name="connsiteX680" fmla="*/ 3167966 w 6081795"/>
              <a:gd name="connsiteY680" fmla="*/ 4580117 h 4588006"/>
              <a:gd name="connsiteX681" fmla="*/ 3182306 w 6081795"/>
              <a:gd name="connsiteY681" fmla="*/ 4580449 h 4588006"/>
              <a:gd name="connsiteX682" fmla="*/ 3196212 w 6081795"/>
              <a:gd name="connsiteY682" fmla="*/ 4580207 h 4588006"/>
              <a:gd name="connsiteX683" fmla="*/ 3197758 w 6081795"/>
              <a:gd name="connsiteY683" fmla="*/ 4581062 h 4588006"/>
              <a:gd name="connsiteX684" fmla="*/ 3199820 w 6081795"/>
              <a:gd name="connsiteY684" fmla="*/ 4582482 h 4588006"/>
              <a:gd name="connsiteX685" fmla="*/ 3198492 w 6081795"/>
              <a:gd name="connsiteY685" fmla="*/ 4583690 h 4588006"/>
              <a:gd name="connsiteX686" fmla="*/ 3188824 w 6081795"/>
              <a:gd name="connsiteY686" fmla="*/ 4584223 h 4588006"/>
              <a:gd name="connsiteX687" fmla="*/ 3178980 w 6081795"/>
              <a:gd name="connsiteY687" fmla="*/ 4583993 h 4588006"/>
              <a:gd name="connsiteX688" fmla="*/ 3175174 w 6081795"/>
              <a:gd name="connsiteY688" fmla="*/ 4584773 h 4588006"/>
              <a:gd name="connsiteX689" fmla="*/ 3171368 w 6081795"/>
              <a:gd name="connsiteY689" fmla="*/ 4585554 h 4588006"/>
              <a:gd name="connsiteX690" fmla="*/ 3170518 w 6081795"/>
              <a:gd name="connsiteY690" fmla="*/ 4584194 h 4588006"/>
              <a:gd name="connsiteX691" fmla="*/ 3163640 w 6081795"/>
              <a:gd name="connsiteY691" fmla="*/ 4584829 h 4588006"/>
              <a:gd name="connsiteX692" fmla="*/ 3155834 w 6081795"/>
              <a:gd name="connsiteY692" fmla="*/ 4584950 h 4588006"/>
              <a:gd name="connsiteX693" fmla="*/ 3158888 w 6081795"/>
              <a:gd name="connsiteY693" fmla="*/ 4583530 h 4588006"/>
              <a:gd name="connsiteX694" fmla="*/ 3165726 w 6081795"/>
              <a:gd name="connsiteY694" fmla="*/ 4583319 h 4588006"/>
              <a:gd name="connsiteX695" fmla="*/ 3166132 w 6081795"/>
              <a:gd name="connsiteY695" fmla="*/ 4582877 h 4588006"/>
              <a:gd name="connsiteX696" fmla="*/ 3166768 w 6081795"/>
              <a:gd name="connsiteY696" fmla="*/ 4582563 h 4588006"/>
              <a:gd name="connsiteX697" fmla="*/ 3168730 w 6081795"/>
              <a:gd name="connsiteY697" fmla="*/ 4582872 h 4588006"/>
              <a:gd name="connsiteX698" fmla="*/ 3169938 w 6081795"/>
              <a:gd name="connsiteY698" fmla="*/ 4583429 h 4588006"/>
              <a:gd name="connsiteX699" fmla="*/ 3182960 w 6081795"/>
              <a:gd name="connsiteY699" fmla="*/ 4583087 h 4588006"/>
              <a:gd name="connsiteX700" fmla="*/ 3185278 w 6081795"/>
              <a:gd name="connsiteY700" fmla="*/ 4582593 h 4588006"/>
              <a:gd name="connsiteX701" fmla="*/ 3187324 w 6081795"/>
              <a:gd name="connsiteY701" fmla="*/ 4581506 h 4588006"/>
              <a:gd name="connsiteX702" fmla="*/ 3182494 w 6081795"/>
              <a:gd name="connsiteY702" fmla="*/ 4581053 h 4588006"/>
              <a:gd name="connsiteX703" fmla="*/ 3167774 w 6081795"/>
              <a:gd name="connsiteY703" fmla="*/ 4582231 h 4588006"/>
              <a:gd name="connsiteX704" fmla="*/ 3157428 w 6081795"/>
              <a:gd name="connsiteY704" fmla="*/ 4581723 h 4588006"/>
              <a:gd name="connsiteX705" fmla="*/ 3147024 w 6081795"/>
              <a:gd name="connsiteY705" fmla="*/ 4581849 h 4588006"/>
              <a:gd name="connsiteX706" fmla="*/ 3139760 w 6081795"/>
              <a:gd name="connsiteY706" fmla="*/ 4582270 h 4588006"/>
              <a:gd name="connsiteX707" fmla="*/ 3132032 w 6081795"/>
              <a:gd name="connsiteY707" fmla="*/ 4582434 h 4588006"/>
              <a:gd name="connsiteX708" fmla="*/ 3118816 w 6081795"/>
              <a:gd name="connsiteY708" fmla="*/ 4581337 h 4588006"/>
              <a:gd name="connsiteX709" fmla="*/ 3103516 w 6081795"/>
              <a:gd name="connsiteY709" fmla="*/ 4581750 h 4588006"/>
              <a:gd name="connsiteX710" fmla="*/ 3102618 w 6081795"/>
              <a:gd name="connsiteY710" fmla="*/ 4581364 h 4588006"/>
              <a:gd name="connsiteX711" fmla="*/ 3100966 w 6081795"/>
              <a:gd name="connsiteY711" fmla="*/ 4581226 h 4588006"/>
              <a:gd name="connsiteX712" fmla="*/ 3100154 w 6081795"/>
              <a:gd name="connsiteY712" fmla="*/ 4581666 h 4588006"/>
              <a:gd name="connsiteX713" fmla="*/ 3099574 w 6081795"/>
              <a:gd name="connsiteY713" fmla="*/ 4582233 h 4588006"/>
              <a:gd name="connsiteX714" fmla="*/ 3092232 w 6081795"/>
              <a:gd name="connsiteY714" fmla="*/ 4580834 h 4588006"/>
              <a:gd name="connsiteX715" fmla="*/ 3090068 w 6081795"/>
              <a:gd name="connsiteY715" fmla="*/ 4579636 h 4588006"/>
              <a:gd name="connsiteX716" fmla="*/ 3097670 w 6081795"/>
              <a:gd name="connsiteY716" fmla="*/ 4579069 h 4588006"/>
              <a:gd name="connsiteX717" fmla="*/ 3107764 w 6081795"/>
              <a:gd name="connsiteY717" fmla="*/ 4577884 h 4588006"/>
              <a:gd name="connsiteX718" fmla="*/ 3100162 w 6081795"/>
              <a:gd name="connsiteY718" fmla="*/ 4577562 h 4588006"/>
              <a:gd name="connsiteX719" fmla="*/ 3092502 w 6081795"/>
              <a:gd name="connsiteY719" fmla="*/ 4577874 h 4588006"/>
              <a:gd name="connsiteX720" fmla="*/ 3079944 w 6081795"/>
              <a:gd name="connsiteY720" fmla="*/ 4576696 h 4588006"/>
              <a:gd name="connsiteX721" fmla="*/ 3074030 w 6081795"/>
              <a:gd name="connsiteY721" fmla="*/ 4576089 h 4588006"/>
              <a:gd name="connsiteX722" fmla="*/ 3069278 w 6081795"/>
              <a:gd name="connsiteY722" fmla="*/ 4576123 h 4588006"/>
              <a:gd name="connsiteX723" fmla="*/ 3068042 w 6081795"/>
              <a:gd name="connsiteY723" fmla="*/ 4575438 h 4588006"/>
              <a:gd name="connsiteX724" fmla="*/ 3063236 w 6081795"/>
              <a:gd name="connsiteY724" fmla="*/ 4575610 h 4588006"/>
              <a:gd name="connsiteX725" fmla="*/ 3058924 w 6081795"/>
              <a:gd name="connsiteY725" fmla="*/ 4575720 h 4588006"/>
              <a:gd name="connsiteX726" fmla="*/ 3052818 w 6081795"/>
              <a:gd name="connsiteY726" fmla="*/ 4575006 h 4588006"/>
              <a:gd name="connsiteX727" fmla="*/ 3056836 w 6081795"/>
              <a:gd name="connsiteY727" fmla="*/ 4573677 h 4588006"/>
              <a:gd name="connsiteX728" fmla="*/ 3057878 w 6081795"/>
              <a:gd name="connsiteY728" fmla="*/ 4572922 h 4588006"/>
              <a:gd name="connsiteX729" fmla="*/ 3066596 w 6081795"/>
              <a:gd name="connsiteY729" fmla="*/ 4572584 h 4588006"/>
              <a:gd name="connsiteX730" fmla="*/ 3075806 w 6081795"/>
              <a:gd name="connsiteY730" fmla="*/ 4572186 h 4588006"/>
              <a:gd name="connsiteX731" fmla="*/ 3076424 w 6081795"/>
              <a:gd name="connsiteY731" fmla="*/ 4572084 h 4588006"/>
              <a:gd name="connsiteX732" fmla="*/ 3076812 w 6081795"/>
              <a:gd name="connsiteY732" fmla="*/ 4571854 h 4588006"/>
              <a:gd name="connsiteX733" fmla="*/ 3074140 w 6081795"/>
              <a:gd name="connsiteY733" fmla="*/ 4571763 h 4588006"/>
              <a:gd name="connsiteX734" fmla="*/ 3070976 w 6081795"/>
              <a:gd name="connsiteY734" fmla="*/ 4571733 h 4588006"/>
              <a:gd name="connsiteX735" fmla="*/ 3068388 w 6081795"/>
              <a:gd name="connsiteY735" fmla="*/ 4571633 h 4588006"/>
              <a:gd name="connsiteX736" fmla="*/ 3065678 w 6081795"/>
              <a:gd name="connsiteY736" fmla="*/ 4571965 h 4588006"/>
              <a:gd name="connsiteX737" fmla="*/ 3063520 w 6081795"/>
              <a:gd name="connsiteY737" fmla="*/ 4571602 h 4588006"/>
              <a:gd name="connsiteX738" fmla="*/ 3060968 w 6081795"/>
              <a:gd name="connsiteY738" fmla="*/ 4571079 h 4588006"/>
              <a:gd name="connsiteX739" fmla="*/ 3057220 w 6081795"/>
              <a:gd name="connsiteY739" fmla="*/ 4569448 h 4588006"/>
              <a:gd name="connsiteX740" fmla="*/ 3051038 w 6081795"/>
              <a:gd name="connsiteY740" fmla="*/ 4569579 h 4588006"/>
              <a:gd name="connsiteX741" fmla="*/ 3047960 w 6081795"/>
              <a:gd name="connsiteY741" fmla="*/ 4569042 h 4588006"/>
              <a:gd name="connsiteX742" fmla="*/ 3044624 w 6081795"/>
              <a:gd name="connsiteY742" fmla="*/ 4568693 h 4588006"/>
              <a:gd name="connsiteX743" fmla="*/ 3043044 w 6081795"/>
              <a:gd name="connsiteY743" fmla="*/ 4568208 h 4588006"/>
              <a:gd name="connsiteX744" fmla="*/ 3040450 w 6081795"/>
              <a:gd name="connsiteY744" fmla="*/ 4568160 h 4588006"/>
              <a:gd name="connsiteX745" fmla="*/ 3038132 w 6081795"/>
              <a:gd name="connsiteY745" fmla="*/ 4568653 h 4588006"/>
              <a:gd name="connsiteX746" fmla="*/ 3035348 w 6081795"/>
              <a:gd name="connsiteY746" fmla="*/ 4567113 h 4588006"/>
              <a:gd name="connsiteX747" fmla="*/ 3041904 w 6081795"/>
              <a:gd name="connsiteY747" fmla="*/ 4566910 h 4588006"/>
              <a:gd name="connsiteX748" fmla="*/ 3045820 w 6081795"/>
              <a:gd name="connsiteY748" fmla="*/ 4566247 h 4588006"/>
              <a:gd name="connsiteX749" fmla="*/ 3044192 w 6081795"/>
              <a:gd name="connsiteY749" fmla="*/ 4565845 h 4588006"/>
              <a:gd name="connsiteX750" fmla="*/ 3042304 w 6081795"/>
              <a:gd name="connsiteY750" fmla="*/ 4565633 h 4588006"/>
              <a:gd name="connsiteX751" fmla="*/ 3033802 w 6081795"/>
              <a:gd name="connsiteY751" fmla="*/ 4566257 h 4588006"/>
              <a:gd name="connsiteX752" fmla="*/ 3027660 w 6081795"/>
              <a:gd name="connsiteY752" fmla="*/ 4565965 h 4588006"/>
              <a:gd name="connsiteX753" fmla="*/ 3022104 w 6081795"/>
              <a:gd name="connsiteY753" fmla="*/ 4566333 h 4588006"/>
              <a:gd name="connsiteX754" fmla="*/ 3016608 w 6081795"/>
              <a:gd name="connsiteY754" fmla="*/ 4566067 h 4588006"/>
              <a:gd name="connsiteX755" fmla="*/ 3011354 w 6081795"/>
              <a:gd name="connsiteY755" fmla="*/ 4566711 h 4588006"/>
              <a:gd name="connsiteX756" fmla="*/ 3002892 w 6081795"/>
              <a:gd name="connsiteY756" fmla="*/ 4566913 h 4588006"/>
              <a:gd name="connsiteX757" fmla="*/ 3001052 w 6081795"/>
              <a:gd name="connsiteY757" fmla="*/ 4566171 h 4588006"/>
              <a:gd name="connsiteX758" fmla="*/ 2997444 w 6081795"/>
              <a:gd name="connsiteY758" fmla="*/ 4566117 h 4588006"/>
              <a:gd name="connsiteX759" fmla="*/ 2989676 w 6081795"/>
              <a:gd name="connsiteY759" fmla="*/ 4565816 h 4588006"/>
              <a:gd name="connsiteX760" fmla="*/ 2989174 w 6081795"/>
              <a:gd name="connsiteY760" fmla="*/ 4564205 h 4588006"/>
              <a:gd name="connsiteX761" fmla="*/ 2997374 w 6081795"/>
              <a:gd name="connsiteY761" fmla="*/ 4563748 h 4588006"/>
              <a:gd name="connsiteX762" fmla="*/ 3004822 w 6081795"/>
              <a:gd name="connsiteY762" fmla="*/ 4563540 h 4588006"/>
              <a:gd name="connsiteX763" fmla="*/ 3009342 w 6081795"/>
              <a:gd name="connsiteY763" fmla="*/ 4563821 h 4588006"/>
              <a:gd name="connsiteX764" fmla="*/ 3011898 w 6081795"/>
              <a:gd name="connsiteY764" fmla="*/ 4565181 h 4588006"/>
              <a:gd name="connsiteX765" fmla="*/ 3014134 w 6081795"/>
              <a:gd name="connsiteY765" fmla="*/ 4564697 h 4588006"/>
              <a:gd name="connsiteX766" fmla="*/ 3021940 w 6081795"/>
              <a:gd name="connsiteY766" fmla="*/ 4564576 h 4588006"/>
              <a:gd name="connsiteX767" fmla="*/ 3020704 w 6081795"/>
              <a:gd name="connsiteY767" fmla="*/ 4563892 h 4588006"/>
              <a:gd name="connsiteX768" fmla="*/ 3025224 w 6081795"/>
              <a:gd name="connsiteY768" fmla="*/ 4564173 h 4588006"/>
              <a:gd name="connsiteX769" fmla="*/ 3031792 w 6081795"/>
              <a:gd name="connsiteY769" fmla="*/ 4563368 h 4588006"/>
              <a:gd name="connsiteX770" fmla="*/ 3037240 w 6081795"/>
              <a:gd name="connsiteY770" fmla="*/ 4564163 h 4588006"/>
              <a:gd name="connsiteX771" fmla="*/ 3043152 w 6081795"/>
              <a:gd name="connsiteY771" fmla="*/ 4563438 h 4588006"/>
              <a:gd name="connsiteX772" fmla="*/ 3050572 w 6081795"/>
              <a:gd name="connsiteY772" fmla="*/ 4563991 h 4588006"/>
              <a:gd name="connsiteX773" fmla="*/ 3056754 w 6081795"/>
              <a:gd name="connsiteY773" fmla="*/ 4563860 h 4588006"/>
              <a:gd name="connsiteX774" fmla="*/ 3062558 w 6081795"/>
              <a:gd name="connsiteY774" fmla="*/ 4562521 h 4588006"/>
              <a:gd name="connsiteX775" fmla="*/ 3071204 w 6081795"/>
              <a:gd name="connsiteY775" fmla="*/ 4562088 h 4588006"/>
              <a:gd name="connsiteX776" fmla="*/ 3076236 w 6081795"/>
              <a:gd name="connsiteY776" fmla="*/ 4562098 h 4588006"/>
              <a:gd name="connsiteX777" fmla="*/ 3081328 w 6081795"/>
              <a:gd name="connsiteY777" fmla="*/ 4561473 h 4588006"/>
              <a:gd name="connsiteX778" fmla="*/ 3084428 w 6081795"/>
              <a:gd name="connsiteY778" fmla="*/ 4561746 h 4588006"/>
              <a:gd name="connsiteX779" fmla="*/ 3087818 w 6081795"/>
              <a:gd name="connsiteY779" fmla="*/ 4561513 h 4588006"/>
              <a:gd name="connsiteX780" fmla="*/ 3090156 w 6081795"/>
              <a:gd name="connsiteY780" fmla="*/ 4560809 h 4588006"/>
              <a:gd name="connsiteX781" fmla="*/ 3092494 w 6081795"/>
              <a:gd name="connsiteY781" fmla="*/ 4560104 h 4588006"/>
              <a:gd name="connsiteX782" fmla="*/ 3084920 w 6081795"/>
              <a:gd name="connsiteY782" fmla="*/ 4559909 h 4588006"/>
              <a:gd name="connsiteX783" fmla="*/ 3077578 w 6081795"/>
              <a:gd name="connsiteY783" fmla="*/ 4559842 h 4588006"/>
              <a:gd name="connsiteX784" fmla="*/ 3070948 w 6081795"/>
              <a:gd name="connsiteY784" fmla="*/ 4560002 h 4588006"/>
              <a:gd name="connsiteX785" fmla="*/ 3064634 w 6081795"/>
              <a:gd name="connsiteY785" fmla="*/ 4559339 h 4588006"/>
              <a:gd name="connsiteX786" fmla="*/ 3056094 w 6081795"/>
              <a:gd name="connsiteY786" fmla="*/ 4560387 h 4588006"/>
              <a:gd name="connsiteX787" fmla="*/ 3041822 w 6081795"/>
              <a:gd name="connsiteY787" fmla="*/ 4558871 h 4588006"/>
              <a:gd name="connsiteX788" fmla="*/ 3024680 w 6081795"/>
              <a:gd name="connsiteY788" fmla="*/ 4559431 h 4588006"/>
              <a:gd name="connsiteX789" fmla="*/ 3019598 w 6081795"/>
              <a:gd name="connsiteY789" fmla="*/ 4558173 h 4588006"/>
              <a:gd name="connsiteX790" fmla="*/ 3014518 w 6081795"/>
              <a:gd name="connsiteY790" fmla="*/ 4556915 h 4588006"/>
              <a:gd name="connsiteX791" fmla="*/ 3007292 w 6081795"/>
              <a:gd name="connsiteY791" fmla="*/ 4557801 h 4588006"/>
              <a:gd name="connsiteX792" fmla="*/ 3006364 w 6081795"/>
              <a:gd name="connsiteY792" fmla="*/ 4557287 h 4588006"/>
              <a:gd name="connsiteX793" fmla="*/ 3006268 w 6081795"/>
              <a:gd name="connsiteY793" fmla="*/ 4556568 h 4588006"/>
              <a:gd name="connsiteX794" fmla="*/ 3009068 w 6081795"/>
              <a:gd name="connsiteY794" fmla="*/ 4556119 h 4588006"/>
              <a:gd name="connsiteX795" fmla="*/ 3015250 w 6081795"/>
              <a:gd name="connsiteY795" fmla="*/ 4555988 h 4588006"/>
              <a:gd name="connsiteX796" fmla="*/ 3017448 w 6081795"/>
              <a:gd name="connsiteY796" fmla="*/ 4555484 h 4588006"/>
              <a:gd name="connsiteX797" fmla="*/ 3018922 w 6081795"/>
              <a:gd name="connsiteY797" fmla="*/ 4554911 h 4588006"/>
              <a:gd name="connsiteX798" fmla="*/ 3016950 w 6081795"/>
              <a:gd name="connsiteY798" fmla="*/ 4555153 h 4588006"/>
              <a:gd name="connsiteX799" fmla="*/ 3010044 w 6081795"/>
              <a:gd name="connsiteY799" fmla="*/ 4554327 h 4588006"/>
              <a:gd name="connsiteX800" fmla="*/ 3003080 w 6081795"/>
              <a:gd name="connsiteY800" fmla="*/ 4554136 h 4588006"/>
              <a:gd name="connsiteX801" fmla="*/ 2998992 w 6081795"/>
              <a:gd name="connsiteY801" fmla="*/ 4553984 h 4588006"/>
              <a:gd name="connsiteX802" fmla="*/ 2994618 w 6081795"/>
              <a:gd name="connsiteY802" fmla="*/ 4554338 h 4588006"/>
              <a:gd name="connsiteX803" fmla="*/ 2989826 w 6081795"/>
              <a:gd name="connsiteY803" fmla="*/ 4553462 h 4588006"/>
              <a:gd name="connsiteX804" fmla="*/ 2986024 w 6081795"/>
              <a:gd name="connsiteY804" fmla="*/ 4553745 h 4588006"/>
              <a:gd name="connsiteX805" fmla="*/ 2982020 w 6081795"/>
              <a:gd name="connsiteY805" fmla="*/ 4553583 h 4588006"/>
              <a:gd name="connsiteX806" fmla="*/ 2976766 w 6081795"/>
              <a:gd name="connsiteY806" fmla="*/ 4554228 h 4588006"/>
              <a:gd name="connsiteX807" fmla="*/ 2973558 w 6081795"/>
              <a:gd name="connsiteY807" fmla="*/ 4553785 h 4588006"/>
              <a:gd name="connsiteX808" fmla="*/ 2966844 w 6081795"/>
              <a:gd name="connsiteY808" fmla="*/ 4553955 h 4588006"/>
              <a:gd name="connsiteX809" fmla="*/ 2959957 w 6081795"/>
              <a:gd name="connsiteY809" fmla="*/ 4553362 h 4588006"/>
              <a:gd name="connsiteX810" fmla="*/ 2950572 w 6081795"/>
              <a:gd name="connsiteY810" fmla="*/ 4552998 h 4588006"/>
              <a:gd name="connsiteX811" fmla="*/ 2941217 w 6081795"/>
              <a:gd name="connsiteY811" fmla="*/ 4552316 h 4588006"/>
              <a:gd name="connsiteX812" fmla="*/ 2937898 w 6081795"/>
              <a:gd name="connsiteY812" fmla="*/ 4552644 h 4588006"/>
              <a:gd name="connsiteX813" fmla="*/ 2934377 w 6081795"/>
              <a:gd name="connsiteY813" fmla="*/ 4552527 h 4588006"/>
              <a:gd name="connsiteX814" fmla="*/ 2927528 w 6081795"/>
              <a:gd name="connsiteY814" fmla="*/ 4552845 h 4588006"/>
              <a:gd name="connsiteX815" fmla="*/ 2920738 w 6081795"/>
              <a:gd name="connsiteY815" fmla="*/ 4552528 h 4588006"/>
              <a:gd name="connsiteX816" fmla="*/ 2918699 w 6081795"/>
              <a:gd name="connsiteY816" fmla="*/ 4552621 h 4588006"/>
              <a:gd name="connsiteX817" fmla="*/ 2917183 w 6081795"/>
              <a:gd name="connsiteY817" fmla="*/ 4552337 h 4588006"/>
              <a:gd name="connsiteX818" fmla="*/ 2916912 w 6081795"/>
              <a:gd name="connsiteY818" fmla="*/ 4551743 h 4588006"/>
              <a:gd name="connsiteX819" fmla="*/ 2924408 w 6081795"/>
              <a:gd name="connsiteY819" fmla="*/ 4551450 h 4588006"/>
              <a:gd name="connsiteX820" fmla="*/ 2927813 w 6081795"/>
              <a:gd name="connsiteY820" fmla="*/ 4551503 h 4588006"/>
              <a:gd name="connsiteX821" fmla="*/ 2931247 w 6081795"/>
              <a:gd name="connsiteY821" fmla="*/ 4551239 h 4588006"/>
              <a:gd name="connsiteX822" fmla="*/ 2938395 w 6081795"/>
              <a:gd name="connsiteY822" fmla="*/ 4551198 h 4588006"/>
              <a:gd name="connsiteX823" fmla="*/ 2943244 w 6081795"/>
              <a:gd name="connsiteY823" fmla="*/ 4550551 h 4588006"/>
              <a:gd name="connsiteX824" fmla="*/ 2947514 w 6081795"/>
              <a:gd name="connsiteY824" fmla="*/ 4550916 h 4588006"/>
              <a:gd name="connsiteX825" fmla="*/ 2972802 w 6081795"/>
              <a:gd name="connsiteY825" fmla="*/ 4549591 h 4588006"/>
              <a:gd name="connsiteX826" fmla="*/ 2998904 w 6081795"/>
              <a:gd name="connsiteY826" fmla="*/ 4550049 h 4588006"/>
              <a:gd name="connsiteX827" fmla="*/ 3005608 w 6081795"/>
              <a:gd name="connsiteY827" fmla="*/ 4549540 h 4588006"/>
              <a:gd name="connsiteX828" fmla="*/ 3012312 w 6081795"/>
              <a:gd name="connsiteY828" fmla="*/ 4549031 h 4588006"/>
              <a:gd name="connsiteX829" fmla="*/ 3014510 w 6081795"/>
              <a:gd name="connsiteY829" fmla="*/ 4549415 h 4588006"/>
              <a:gd name="connsiteX830" fmla="*/ 3017490 w 6081795"/>
              <a:gd name="connsiteY830" fmla="*/ 4549232 h 4588006"/>
              <a:gd name="connsiteX831" fmla="*/ 3022788 w 6081795"/>
              <a:gd name="connsiteY831" fmla="*/ 4549001 h 4588006"/>
              <a:gd name="connsiteX832" fmla="*/ 3026608 w 6081795"/>
              <a:gd name="connsiteY832" fmla="*/ 4548950 h 4588006"/>
              <a:gd name="connsiteX833" fmla="*/ 3034722 w 6081795"/>
              <a:gd name="connsiteY833" fmla="*/ 4549000 h 4588006"/>
              <a:gd name="connsiteX834" fmla="*/ 3037494 w 6081795"/>
              <a:gd name="connsiteY834" fmla="*/ 4549314 h 4588006"/>
              <a:gd name="connsiteX835" fmla="*/ 3040556 w 6081795"/>
              <a:gd name="connsiteY835" fmla="*/ 4549121 h 4588006"/>
              <a:gd name="connsiteX836" fmla="*/ 3043532 w 6081795"/>
              <a:gd name="connsiteY836" fmla="*/ 4548547 h 4588006"/>
              <a:gd name="connsiteX837" fmla="*/ 3066676 w 6081795"/>
              <a:gd name="connsiteY837" fmla="*/ 4547590 h 4588006"/>
              <a:gd name="connsiteX838" fmla="*/ 3069884 w 6081795"/>
              <a:gd name="connsiteY838" fmla="*/ 4548033 h 4588006"/>
              <a:gd name="connsiteX839" fmla="*/ 3074096 w 6081795"/>
              <a:gd name="connsiteY839" fmla="*/ 4548143 h 4588006"/>
              <a:gd name="connsiteX840" fmla="*/ 3077858 w 6081795"/>
              <a:gd name="connsiteY840" fmla="*/ 4547839 h 4588006"/>
              <a:gd name="connsiteX841" fmla="*/ 3081592 w 6081795"/>
              <a:gd name="connsiteY841" fmla="*/ 4547851 h 4588006"/>
              <a:gd name="connsiteX842" fmla="*/ 3086194 w 6081795"/>
              <a:gd name="connsiteY842" fmla="*/ 4547234 h 4588006"/>
              <a:gd name="connsiteX843" fmla="*/ 3090710 w 6081795"/>
              <a:gd name="connsiteY843" fmla="*/ 4547569 h 4588006"/>
              <a:gd name="connsiteX844" fmla="*/ 3101240 w 6081795"/>
              <a:gd name="connsiteY844" fmla="*/ 4547401 h 4588006"/>
              <a:gd name="connsiteX845" fmla="*/ 3110494 w 6081795"/>
              <a:gd name="connsiteY845" fmla="*/ 4547860 h 4588006"/>
              <a:gd name="connsiteX846" fmla="*/ 3116020 w 6081795"/>
              <a:gd name="connsiteY846" fmla="*/ 4547810 h 4588006"/>
              <a:gd name="connsiteX847" fmla="*/ 3127940 w 6081795"/>
              <a:gd name="connsiteY847" fmla="*/ 4547079 h 4588006"/>
              <a:gd name="connsiteX848" fmla="*/ 3139860 w 6081795"/>
              <a:gd name="connsiteY848" fmla="*/ 4546349 h 4588006"/>
              <a:gd name="connsiteX849" fmla="*/ 3143414 w 6081795"/>
              <a:gd name="connsiteY849" fmla="*/ 4546540 h 4588006"/>
              <a:gd name="connsiteX850" fmla="*/ 3153654 w 6081795"/>
              <a:gd name="connsiteY850" fmla="*/ 4546434 h 4588006"/>
              <a:gd name="connsiteX851" fmla="*/ 3163892 w 6081795"/>
              <a:gd name="connsiteY851" fmla="*/ 4546328 h 4588006"/>
              <a:gd name="connsiteX852" fmla="*/ 3171042 w 6081795"/>
              <a:gd name="connsiteY852" fmla="*/ 4546288 h 4588006"/>
              <a:gd name="connsiteX853" fmla="*/ 3178190 w 6081795"/>
              <a:gd name="connsiteY853" fmla="*/ 4546247 h 4588006"/>
              <a:gd name="connsiteX854" fmla="*/ 3196148 w 6081795"/>
              <a:gd name="connsiteY854" fmla="*/ 4545639 h 4588006"/>
              <a:gd name="connsiteX855" fmla="*/ 3213352 w 6081795"/>
              <a:gd name="connsiteY855" fmla="*/ 4545280 h 4588006"/>
              <a:gd name="connsiteX856" fmla="*/ 3216968 w 6081795"/>
              <a:gd name="connsiteY856" fmla="*/ 4544784 h 4588006"/>
              <a:gd name="connsiteX857" fmla="*/ 3220500 w 6081795"/>
              <a:gd name="connsiteY857" fmla="*/ 4545239 h 4588006"/>
              <a:gd name="connsiteX858" fmla="*/ 3238220 w 6081795"/>
              <a:gd name="connsiteY858" fmla="*/ 4545444 h 4588006"/>
              <a:gd name="connsiteX859" fmla="*/ 3255274 w 6081795"/>
              <a:gd name="connsiteY859" fmla="*/ 4544946 h 4588006"/>
              <a:gd name="connsiteX860" fmla="*/ 3257076 w 6081795"/>
              <a:gd name="connsiteY860" fmla="*/ 4545222 h 4588006"/>
              <a:gd name="connsiteX861" fmla="*/ 3259138 w 6081795"/>
              <a:gd name="connsiteY861" fmla="*/ 4545308 h 4588006"/>
              <a:gd name="connsiteX862" fmla="*/ 3259250 w 6081795"/>
              <a:gd name="connsiteY862" fmla="*/ 4544981 h 4588006"/>
              <a:gd name="connsiteX863" fmla="*/ 3258868 w 6081795"/>
              <a:gd name="connsiteY863" fmla="*/ 4544714 h 4588006"/>
              <a:gd name="connsiteX864" fmla="*/ 3265708 w 6081795"/>
              <a:gd name="connsiteY864" fmla="*/ 4544503 h 4588006"/>
              <a:gd name="connsiteX865" fmla="*/ 3268258 w 6081795"/>
              <a:gd name="connsiteY865" fmla="*/ 4545026 h 4588006"/>
              <a:gd name="connsiteX866" fmla="*/ 3277188 w 6081795"/>
              <a:gd name="connsiteY866" fmla="*/ 4545029 h 4588006"/>
              <a:gd name="connsiteX867" fmla="*/ 3286148 w 6081795"/>
              <a:gd name="connsiteY867" fmla="*/ 4544714 h 4588006"/>
              <a:gd name="connsiteX868" fmla="*/ 3289838 w 6081795"/>
              <a:gd name="connsiteY868" fmla="*/ 4544313 h 4588006"/>
              <a:gd name="connsiteX869" fmla="*/ 3292948 w 6081795"/>
              <a:gd name="connsiteY869" fmla="*/ 4544925 h 4588006"/>
              <a:gd name="connsiteX870" fmla="*/ 3298474 w 6081795"/>
              <a:gd name="connsiteY870" fmla="*/ 4544874 h 4588006"/>
              <a:gd name="connsiteX871" fmla="*/ 3307096 w 6081795"/>
              <a:gd name="connsiteY871" fmla="*/ 4544705 h 4588006"/>
              <a:gd name="connsiteX872" fmla="*/ 3315746 w 6081795"/>
              <a:gd name="connsiteY872" fmla="*/ 4544219 h 4588006"/>
              <a:gd name="connsiteX873" fmla="*/ 3321426 w 6081795"/>
              <a:gd name="connsiteY873" fmla="*/ 4544254 h 4588006"/>
              <a:gd name="connsiteX874" fmla="*/ 3327106 w 6081795"/>
              <a:gd name="connsiteY874" fmla="*/ 4544289 h 4588006"/>
              <a:gd name="connsiteX875" fmla="*/ 3338774 w 6081795"/>
              <a:gd name="connsiteY875" fmla="*/ 4544531 h 4588006"/>
              <a:gd name="connsiteX876" fmla="*/ 3350164 w 6081795"/>
              <a:gd name="connsiteY876" fmla="*/ 4544284 h 4588006"/>
              <a:gd name="connsiteX877" fmla="*/ 3360568 w 6081795"/>
              <a:gd name="connsiteY877" fmla="*/ 4544158 h 4588006"/>
              <a:gd name="connsiteX878" fmla="*/ 3364760 w 6081795"/>
              <a:gd name="connsiteY878" fmla="*/ 4543591 h 4588006"/>
              <a:gd name="connsiteX879" fmla="*/ 3368372 w 6081795"/>
              <a:gd name="connsiteY879" fmla="*/ 4544036 h 4588006"/>
              <a:gd name="connsiteX880" fmla="*/ 3387470 w 6081795"/>
              <a:gd name="connsiteY880" fmla="*/ 4544281 h 4588006"/>
              <a:gd name="connsiteX881" fmla="*/ 3406394 w 6081795"/>
              <a:gd name="connsiteY881" fmla="*/ 4543763 h 4588006"/>
              <a:gd name="connsiteX882" fmla="*/ 3408442 w 6081795"/>
              <a:gd name="connsiteY882" fmla="*/ 4544009 h 4588006"/>
              <a:gd name="connsiteX883" fmla="*/ 3410258 w 6081795"/>
              <a:gd name="connsiteY883" fmla="*/ 4544126 h 4588006"/>
              <a:gd name="connsiteX884" fmla="*/ 3411060 w 6081795"/>
              <a:gd name="connsiteY884" fmla="*/ 4543792 h 4588006"/>
              <a:gd name="connsiteX885" fmla="*/ 3410644 w 6081795"/>
              <a:gd name="connsiteY885" fmla="*/ 4543451 h 4588006"/>
              <a:gd name="connsiteX886" fmla="*/ 3417482 w 6081795"/>
              <a:gd name="connsiteY886" fmla="*/ 4543240 h 4588006"/>
              <a:gd name="connsiteX887" fmla="*/ 3425212 w 6081795"/>
              <a:gd name="connsiteY887" fmla="*/ 4543964 h 4588006"/>
              <a:gd name="connsiteX888" fmla="*/ 3440202 w 6081795"/>
              <a:gd name="connsiteY888" fmla="*/ 4543380 h 4588006"/>
              <a:gd name="connsiteX889" fmla="*/ 3444048 w 6081795"/>
              <a:gd name="connsiteY889" fmla="*/ 4543065 h 4588006"/>
              <a:gd name="connsiteX890" fmla="*/ 3447312 w 6081795"/>
              <a:gd name="connsiteY890" fmla="*/ 4543762 h 4588006"/>
              <a:gd name="connsiteX891" fmla="*/ 3450404 w 6081795"/>
              <a:gd name="connsiteY891" fmla="*/ 4543697 h 4588006"/>
              <a:gd name="connsiteX892" fmla="*/ 3453494 w 6081795"/>
              <a:gd name="connsiteY892" fmla="*/ 4543631 h 4588006"/>
              <a:gd name="connsiteX893" fmla="*/ 3462812 w 6081795"/>
              <a:gd name="connsiteY893" fmla="*/ 4543403 h 4588006"/>
              <a:gd name="connsiteX894" fmla="*/ 3472390 w 6081795"/>
              <a:gd name="connsiteY894" fmla="*/ 4542986 h 4588006"/>
              <a:gd name="connsiteX895" fmla="*/ 3478398 w 6081795"/>
              <a:gd name="connsiteY895" fmla="*/ 4542981 h 4588006"/>
              <a:gd name="connsiteX896" fmla="*/ 3484406 w 6081795"/>
              <a:gd name="connsiteY896" fmla="*/ 4542976 h 4588006"/>
              <a:gd name="connsiteX897" fmla="*/ 3490898 w 6081795"/>
              <a:gd name="connsiteY897" fmla="*/ 4543016 h 4588006"/>
              <a:gd name="connsiteX898" fmla="*/ 3495438 w 6081795"/>
              <a:gd name="connsiteY898" fmla="*/ 4543086 h 4588006"/>
              <a:gd name="connsiteX899" fmla="*/ 3499978 w 6081795"/>
              <a:gd name="connsiteY899" fmla="*/ 4543156 h 4588006"/>
              <a:gd name="connsiteX900" fmla="*/ 3505118 w 6081795"/>
              <a:gd name="connsiteY900" fmla="*/ 4543780 h 4588006"/>
              <a:gd name="connsiteX901" fmla="*/ 3505736 w 6081795"/>
              <a:gd name="connsiteY901" fmla="*/ 4543678 h 4588006"/>
              <a:gd name="connsiteX902" fmla="*/ 3506122 w 6081795"/>
              <a:gd name="connsiteY902" fmla="*/ 4543448 h 4588006"/>
              <a:gd name="connsiteX903" fmla="*/ 3508710 w 6081795"/>
              <a:gd name="connsiteY903" fmla="*/ 4543549 h 4588006"/>
              <a:gd name="connsiteX904" fmla="*/ 3510624 w 6081795"/>
              <a:gd name="connsiteY904" fmla="*/ 4543497 h 4588006"/>
              <a:gd name="connsiteX905" fmla="*/ 3512304 w 6081795"/>
              <a:gd name="connsiteY905" fmla="*/ 4543317 h 4588006"/>
              <a:gd name="connsiteX906" fmla="*/ 3528234 w 6081795"/>
              <a:gd name="connsiteY906" fmla="*/ 4543585 h 4588006"/>
              <a:gd name="connsiteX907" fmla="*/ 3544452 w 6081795"/>
              <a:gd name="connsiteY907" fmla="*/ 4543346 h 4588006"/>
              <a:gd name="connsiteX908" fmla="*/ 3551978 w 6081795"/>
              <a:gd name="connsiteY908" fmla="*/ 4543181 h 4588006"/>
              <a:gd name="connsiteX909" fmla="*/ 3558748 w 6081795"/>
              <a:gd name="connsiteY909" fmla="*/ 4543265 h 4588006"/>
              <a:gd name="connsiteX910" fmla="*/ 3565640 w 6081795"/>
              <a:gd name="connsiteY910" fmla="*/ 4542916 h 4588006"/>
              <a:gd name="connsiteX911" fmla="*/ 3572736 w 6081795"/>
              <a:gd name="connsiteY911" fmla="*/ 4543013 h 4588006"/>
              <a:gd name="connsiteX912" fmla="*/ 3575944 w 6081795"/>
              <a:gd name="connsiteY912" fmla="*/ 4543456 h 4588006"/>
              <a:gd name="connsiteX913" fmla="*/ 3577084 w 6081795"/>
              <a:gd name="connsiteY913" fmla="*/ 4543421 h 4588006"/>
              <a:gd name="connsiteX914" fmla="*/ 3578224 w 6081795"/>
              <a:gd name="connsiteY914" fmla="*/ 4543385 h 4588006"/>
              <a:gd name="connsiteX915" fmla="*/ 3581122 w 6081795"/>
              <a:gd name="connsiteY915" fmla="*/ 4543213 h 4588006"/>
              <a:gd name="connsiteX916" fmla="*/ 3583788 w 6081795"/>
              <a:gd name="connsiteY916" fmla="*/ 4542912 h 4588006"/>
              <a:gd name="connsiteX917" fmla="*/ 3585720 w 6081795"/>
              <a:gd name="connsiteY917" fmla="*/ 4543093 h 4588006"/>
              <a:gd name="connsiteX918" fmla="*/ 3587188 w 6081795"/>
              <a:gd name="connsiteY918" fmla="*/ 4543018 h 4588006"/>
              <a:gd name="connsiteX919" fmla="*/ 3588656 w 6081795"/>
              <a:gd name="connsiteY919" fmla="*/ 4542942 h 4588006"/>
              <a:gd name="connsiteX920" fmla="*/ 3588964 w 6081795"/>
              <a:gd name="connsiteY920" fmla="*/ 4543113 h 4588006"/>
              <a:gd name="connsiteX921" fmla="*/ 3591554 w 6081795"/>
              <a:gd name="connsiteY921" fmla="*/ 4543214 h 4588006"/>
              <a:gd name="connsiteX922" fmla="*/ 3598392 w 6081795"/>
              <a:gd name="connsiteY922" fmla="*/ 4543002 h 4588006"/>
              <a:gd name="connsiteX923" fmla="*/ 3602768 w 6081795"/>
              <a:gd name="connsiteY923" fmla="*/ 4542649 h 4588006"/>
              <a:gd name="connsiteX924" fmla="*/ 3605928 w 6081795"/>
              <a:gd name="connsiteY924" fmla="*/ 4542287 h 4588006"/>
              <a:gd name="connsiteX925" fmla="*/ 2862632 w 6081795"/>
              <a:gd name="connsiteY925" fmla="*/ 4429933 h 4588006"/>
              <a:gd name="connsiteX926" fmla="*/ 2857820 w 6081795"/>
              <a:gd name="connsiteY926" fmla="*/ 4430507 h 4588006"/>
              <a:gd name="connsiteX927" fmla="*/ 2853592 w 6081795"/>
              <a:gd name="connsiteY927" fmla="*/ 4432509 h 4588006"/>
              <a:gd name="connsiteX928" fmla="*/ 2863409 w 6081795"/>
              <a:gd name="connsiteY928" fmla="*/ 4431836 h 4588006"/>
              <a:gd name="connsiteX929" fmla="*/ 2947677 w 6081795"/>
              <a:gd name="connsiteY929" fmla="*/ 4425667 h 4588006"/>
              <a:gd name="connsiteX930" fmla="*/ 2950010 w 6081795"/>
              <a:gd name="connsiteY930" fmla="*/ 4431376 h 4588006"/>
              <a:gd name="connsiteX931" fmla="*/ 2964784 w 6081795"/>
              <a:gd name="connsiteY931" fmla="*/ 4428015 h 4588006"/>
              <a:gd name="connsiteX932" fmla="*/ 3598108 w 6081795"/>
              <a:gd name="connsiteY932" fmla="*/ 4417068 h 4588006"/>
              <a:gd name="connsiteX933" fmla="*/ 3597818 w 6081795"/>
              <a:gd name="connsiteY933" fmla="*/ 4431175 h 4588006"/>
              <a:gd name="connsiteX934" fmla="*/ 3616674 w 6081795"/>
              <a:gd name="connsiteY934" fmla="*/ 4427925 h 4588006"/>
              <a:gd name="connsiteX935" fmla="*/ 3621436 w 6081795"/>
              <a:gd name="connsiteY935" fmla="*/ 4429702 h 4588006"/>
              <a:gd name="connsiteX936" fmla="*/ 3625616 w 6081795"/>
              <a:gd name="connsiteY936" fmla="*/ 4430051 h 4588006"/>
              <a:gd name="connsiteX937" fmla="*/ 3625932 w 6081795"/>
              <a:gd name="connsiteY937" fmla="*/ 4424649 h 4588006"/>
              <a:gd name="connsiteX938" fmla="*/ 3622602 w 6081795"/>
              <a:gd name="connsiteY938" fmla="*/ 4417737 h 4588006"/>
              <a:gd name="connsiteX939" fmla="*/ 3610646 w 6081795"/>
              <a:gd name="connsiteY939" fmla="*/ 4418116 h 4588006"/>
              <a:gd name="connsiteX940" fmla="*/ 3598108 w 6081795"/>
              <a:gd name="connsiteY940" fmla="*/ 4417068 h 4588006"/>
              <a:gd name="connsiteX941" fmla="*/ 2908020 w 6081795"/>
              <a:gd name="connsiteY941" fmla="*/ 4407648 h 4588006"/>
              <a:gd name="connsiteX942" fmla="*/ 2898594 w 6081795"/>
              <a:gd name="connsiteY942" fmla="*/ 4429032 h 4588006"/>
              <a:gd name="connsiteX943" fmla="*/ 2901705 w 6081795"/>
              <a:gd name="connsiteY943" fmla="*/ 4436645 h 4588006"/>
              <a:gd name="connsiteX944" fmla="*/ 2917352 w 6081795"/>
              <a:gd name="connsiteY944" fmla="*/ 4430485 h 4588006"/>
              <a:gd name="connsiteX945" fmla="*/ 2926488 w 6081795"/>
              <a:gd name="connsiteY945" fmla="*/ 4423207 h 4588006"/>
              <a:gd name="connsiteX946" fmla="*/ 2911908 w 6081795"/>
              <a:gd name="connsiteY946" fmla="*/ 4417163 h 4588006"/>
              <a:gd name="connsiteX947" fmla="*/ 2913973 w 6081795"/>
              <a:gd name="connsiteY947" fmla="*/ 4411103 h 4588006"/>
              <a:gd name="connsiteX948" fmla="*/ 2908020 w 6081795"/>
              <a:gd name="connsiteY948" fmla="*/ 4407648 h 4588006"/>
              <a:gd name="connsiteX949" fmla="*/ 3216810 w 6081795"/>
              <a:gd name="connsiteY949" fmla="*/ 4407605 h 4588006"/>
              <a:gd name="connsiteX950" fmla="*/ 3202814 w 6081795"/>
              <a:gd name="connsiteY950" fmla="*/ 4412869 h 4588006"/>
              <a:gd name="connsiteX951" fmla="*/ 3198634 w 6081795"/>
              <a:gd name="connsiteY951" fmla="*/ 4417459 h 4588006"/>
              <a:gd name="connsiteX952" fmla="*/ 3209036 w 6081795"/>
              <a:gd name="connsiteY952" fmla="*/ 4418214 h 4588006"/>
              <a:gd name="connsiteX953" fmla="*/ 3218268 w 6081795"/>
              <a:gd name="connsiteY953" fmla="*/ 4416113 h 4588006"/>
              <a:gd name="connsiteX954" fmla="*/ 3220892 w 6081795"/>
              <a:gd name="connsiteY954" fmla="*/ 4407716 h 4588006"/>
              <a:gd name="connsiteX955" fmla="*/ 3216810 w 6081795"/>
              <a:gd name="connsiteY955" fmla="*/ 4407605 h 4588006"/>
              <a:gd name="connsiteX956" fmla="*/ 3693942 w 6081795"/>
              <a:gd name="connsiteY956" fmla="*/ 4404628 h 4588006"/>
              <a:gd name="connsiteX957" fmla="*/ 3688110 w 6081795"/>
              <a:gd name="connsiteY957" fmla="*/ 4410115 h 4588006"/>
              <a:gd name="connsiteX958" fmla="*/ 3689666 w 6081795"/>
              <a:gd name="connsiteY958" fmla="*/ 4413921 h 4588006"/>
              <a:gd name="connsiteX959" fmla="*/ 3693748 w 6081795"/>
              <a:gd name="connsiteY959" fmla="*/ 4414032 h 4588006"/>
              <a:gd name="connsiteX960" fmla="*/ 3696056 w 6081795"/>
              <a:gd name="connsiteY960" fmla="*/ 4411037 h 4588006"/>
              <a:gd name="connsiteX961" fmla="*/ 3694720 w 6081795"/>
              <a:gd name="connsiteY961" fmla="*/ 4406531 h 4588006"/>
              <a:gd name="connsiteX962" fmla="*/ 3604836 w 6081795"/>
              <a:gd name="connsiteY962" fmla="*/ 4403027 h 4588006"/>
              <a:gd name="connsiteX963" fmla="*/ 3608118 w 6081795"/>
              <a:gd name="connsiteY963" fmla="*/ 4406991 h 4588006"/>
              <a:gd name="connsiteX964" fmla="*/ 3606562 w 6081795"/>
              <a:gd name="connsiteY964" fmla="*/ 4403185 h 4588006"/>
              <a:gd name="connsiteX965" fmla="*/ 2202379 w 6081795"/>
              <a:gd name="connsiteY965" fmla="*/ 4399684 h 4588006"/>
              <a:gd name="connsiteX966" fmla="*/ 2193924 w 6081795"/>
              <a:gd name="connsiteY966" fmla="*/ 4413568 h 4588006"/>
              <a:gd name="connsiteX967" fmla="*/ 2179929 w 6081795"/>
              <a:gd name="connsiteY967" fmla="*/ 4418832 h 4588006"/>
              <a:gd name="connsiteX968" fmla="*/ 2171132 w 6081795"/>
              <a:gd name="connsiteY968" fmla="*/ 4414593 h 4588006"/>
              <a:gd name="connsiteX969" fmla="*/ 2160585 w 6081795"/>
              <a:gd name="connsiteY969" fmla="*/ 4406072 h 4588006"/>
              <a:gd name="connsiteX970" fmla="*/ 2181482 w 6081795"/>
              <a:gd name="connsiteY970" fmla="*/ 4402878 h 4588006"/>
              <a:gd name="connsiteX971" fmla="*/ 2202379 w 6081795"/>
              <a:gd name="connsiteY971" fmla="*/ 4399684 h 4588006"/>
              <a:gd name="connsiteX972" fmla="*/ 2833858 w 6081795"/>
              <a:gd name="connsiteY972" fmla="*/ 4399037 h 4588006"/>
              <a:gd name="connsiteX973" fmla="*/ 2830955 w 6081795"/>
              <a:gd name="connsiteY973" fmla="*/ 4401193 h 4588006"/>
              <a:gd name="connsiteX974" fmla="*/ 2830457 w 6081795"/>
              <a:gd name="connsiteY974" fmla="*/ 4405531 h 4588006"/>
              <a:gd name="connsiteX975" fmla="*/ 2836776 w 6081795"/>
              <a:gd name="connsiteY975" fmla="*/ 4416054 h 4588006"/>
              <a:gd name="connsiteX976" fmla="*/ 2852728 w 6081795"/>
              <a:gd name="connsiteY976" fmla="*/ 4414960 h 4588006"/>
              <a:gd name="connsiteX977" fmla="*/ 2868752 w 6081795"/>
              <a:gd name="connsiteY977" fmla="*/ 4410340 h 4588006"/>
              <a:gd name="connsiteX978" fmla="*/ 2882542 w 6081795"/>
              <a:gd name="connsiteY978" fmla="*/ 4410128 h 4588006"/>
              <a:gd name="connsiteX979" fmla="*/ 2895676 w 6081795"/>
              <a:gd name="connsiteY979" fmla="*/ 4412016 h 4588006"/>
              <a:gd name="connsiteX980" fmla="*/ 2891010 w 6081795"/>
              <a:gd name="connsiteY980" fmla="*/ 4400597 h 4588006"/>
              <a:gd name="connsiteX981" fmla="*/ 2871376 w 6081795"/>
              <a:gd name="connsiteY981" fmla="*/ 4401943 h 4588006"/>
              <a:gd name="connsiteX982" fmla="*/ 2851742 w 6081795"/>
              <a:gd name="connsiteY982" fmla="*/ 4403289 h 4588006"/>
              <a:gd name="connsiteX983" fmla="*/ 3530676 w 6081795"/>
              <a:gd name="connsiteY983" fmla="*/ 4398997 h 4588006"/>
              <a:gd name="connsiteX984" fmla="*/ 3511020 w 6081795"/>
              <a:gd name="connsiteY984" fmla="*/ 4401519 h 4588006"/>
              <a:gd name="connsiteX985" fmla="*/ 3493038 w 6081795"/>
              <a:gd name="connsiteY985" fmla="*/ 4401969 h 4588006"/>
              <a:gd name="connsiteX986" fmla="*/ 3484182 w 6081795"/>
              <a:gd name="connsiteY986" fmla="*/ 4400669 h 4588006"/>
              <a:gd name="connsiteX987" fmla="*/ 3475836 w 6081795"/>
              <a:gd name="connsiteY987" fmla="*/ 4404322 h 4588006"/>
              <a:gd name="connsiteX988" fmla="*/ 3448864 w 6081795"/>
              <a:gd name="connsiteY988" fmla="*/ 4404998 h 4588006"/>
              <a:gd name="connsiteX989" fmla="*/ 3421892 w 6081795"/>
              <a:gd name="connsiteY989" fmla="*/ 4405673 h 4588006"/>
              <a:gd name="connsiteX990" fmla="*/ 3413824 w 6081795"/>
              <a:gd name="connsiteY990" fmla="*/ 4400748 h 4588006"/>
              <a:gd name="connsiteX991" fmla="*/ 3401870 w 6081795"/>
              <a:gd name="connsiteY991" fmla="*/ 4401128 h 4588006"/>
              <a:gd name="connsiteX992" fmla="*/ 3389332 w 6081795"/>
              <a:gd name="connsiteY992" fmla="*/ 4400080 h 4588006"/>
              <a:gd name="connsiteX993" fmla="*/ 3377766 w 6081795"/>
              <a:gd name="connsiteY993" fmla="*/ 4406351 h 4588006"/>
              <a:gd name="connsiteX994" fmla="*/ 3398468 w 6081795"/>
              <a:gd name="connsiteY994" fmla="*/ 4417502 h 4588006"/>
              <a:gd name="connsiteX995" fmla="*/ 3420046 w 6081795"/>
              <a:gd name="connsiteY995" fmla="*/ 4415973 h 4588006"/>
              <a:gd name="connsiteX996" fmla="*/ 3422598 w 6081795"/>
              <a:gd name="connsiteY996" fmla="*/ 4420983 h 4588006"/>
              <a:gd name="connsiteX997" fmla="*/ 3426462 w 6081795"/>
              <a:gd name="connsiteY997" fmla="*/ 4421794 h 4588006"/>
              <a:gd name="connsiteX998" fmla="*/ 3433278 w 6081795"/>
              <a:gd name="connsiteY998" fmla="*/ 4418099 h 4588006"/>
              <a:gd name="connsiteX999" fmla="*/ 3438708 w 6081795"/>
              <a:gd name="connsiteY999" fmla="*/ 4422128 h 4588006"/>
              <a:gd name="connsiteX1000" fmla="*/ 3500912 w 6081795"/>
              <a:gd name="connsiteY1000" fmla="*/ 4416298 h 4588006"/>
              <a:gd name="connsiteX1001" fmla="*/ 3509758 w 6081795"/>
              <a:gd name="connsiteY1001" fmla="*/ 4423126 h 4588006"/>
              <a:gd name="connsiteX1002" fmla="*/ 3516756 w 6081795"/>
              <a:gd name="connsiteY1002" fmla="*/ 4420494 h 4588006"/>
              <a:gd name="connsiteX1003" fmla="*/ 3521130 w 6081795"/>
              <a:gd name="connsiteY1003" fmla="*/ 4426259 h 4588006"/>
              <a:gd name="connsiteX1004" fmla="*/ 3541542 w 6081795"/>
              <a:gd name="connsiteY1004" fmla="*/ 4426816 h 4588006"/>
              <a:gd name="connsiteX1005" fmla="*/ 3554724 w 6081795"/>
              <a:gd name="connsiteY1005" fmla="*/ 4421413 h 4588006"/>
              <a:gd name="connsiteX1006" fmla="*/ 3575268 w 6081795"/>
              <a:gd name="connsiteY1006" fmla="*/ 4415504 h 4588006"/>
              <a:gd name="connsiteX1007" fmla="*/ 3585084 w 6081795"/>
              <a:gd name="connsiteY1007" fmla="*/ 4414831 h 4588006"/>
              <a:gd name="connsiteX1008" fmla="*/ 3577794 w 6081795"/>
              <a:gd name="connsiteY1008" fmla="*/ 4411809 h 4588006"/>
              <a:gd name="connsiteX1009" fmla="*/ 3577114 w 6081795"/>
              <a:gd name="connsiteY1009" fmla="*/ 4415084 h 4588006"/>
              <a:gd name="connsiteX1010" fmla="*/ 3575268 w 6081795"/>
              <a:gd name="connsiteY1010" fmla="*/ 4415504 h 4588006"/>
              <a:gd name="connsiteX1011" fmla="*/ 3568754 w 6081795"/>
              <a:gd name="connsiteY1011" fmla="*/ 4414385 h 4588006"/>
              <a:gd name="connsiteX1012" fmla="*/ 3559910 w 6081795"/>
              <a:gd name="connsiteY1012" fmla="*/ 4407557 h 4588006"/>
              <a:gd name="connsiteX1013" fmla="*/ 3561658 w 6081795"/>
              <a:gd name="connsiteY1013" fmla="*/ 4401959 h 4588006"/>
              <a:gd name="connsiteX1014" fmla="*/ 3550190 w 6081795"/>
              <a:gd name="connsiteY1014" fmla="*/ 4403528 h 4588006"/>
              <a:gd name="connsiteX1015" fmla="*/ 3530676 w 6081795"/>
              <a:gd name="connsiteY1015" fmla="*/ 4398997 h 4588006"/>
              <a:gd name="connsiteX1016" fmla="*/ 3739818 w 6081795"/>
              <a:gd name="connsiteY1016" fmla="*/ 4398352 h 4588006"/>
              <a:gd name="connsiteX1017" fmla="*/ 3728252 w 6081795"/>
              <a:gd name="connsiteY1017" fmla="*/ 4404623 h 4588006"/>
              <a:gd name="connsiteX1018" fmla="*/ 3724874 w 6081795"/>
              <a:gd name="connsiteY1018" fmla="*/ 4400062 h 4588006"/>
              <a:gd name="connsiteX1019" fmla="*/ 3720184 w 6081795"/>
              <a:gd name="connsiteY1019" fmla="*/ 4399699 h 4588006"/>
              <a:gd name="connsiteX1020" fmla="*/ 3715398 w 6081795"/>
              <a:gd name="connsiteY1020" fmla="*/ 4404037 h 4588006"/>
              <a:gd name="connsiteX1021" fmla="*/ 3714256 w 6081795"/>
              <a:gd name="connsiteY1021" fmla="*/ 4409887 h 4588006"/>
              <a:gd name="connsiteX1022" fmla="*/ 3716590 w 6081795"/>
              <a:gd name="connsiteY1022" fmla="*/ 4410657 h 4588006"/>
              <a:gd name="connsiteX1023" fmla="*/ 3718338 w 6081795"/>
              <a:gd name="connsiteY1023" fmla="*/ 4409998 h 4588006"/>
              <a:gd name="connsiteX1024" fmla="*/ 3737098 w 6081795"/>
              <a:gd name="connsiteY1024" fmla="*/ 4411451 h 4588006"/>
              <a:gd name="connsiteX1025" fmla="*/ 2734233 w 6081795"/>
              <a:gd name="connsiteY1025" fmla="*/ 4397260 h 4588006"/>
              <a:gd name="connsiteX1026" fmla="*/ 2721015 w 6081795"/>
              <a:gd name="connsiteY1026" fmla="*/ 4404427 h 4588006"/>
              <a:gd name="connsiteX1027" fmla="*/ 2729872 w 6081795"/>
              <a:gd name="connsiteY1027" fmla="*/ 4405727 h 4588006"/>
              <a:gd name="connsiteX1028" fmla="*/ 2738218 w 6081795"/>
              <a:gd name="connsiteY1028" fmla="*/ 4402073 h 4588006"/>
              <a:gd name="connsiteX1029" fmla="*/ 2678734 w 6081795"/>
              <a:gd name="connsiteY1029" fmla="*/ 4394804 h 4588006"/>
              <a:gd name="connsiteX1030" fmla="*/ 2681067 w 6081795"/>
              <a:gd name="connsiteY1030" fmla="*/ 4400514 h 4588006"/>
              <a:gd name="connsiteX1031" fmla="*/ 2683934 w 6081795"/>
              <a:gd name="connsiteY1031" fmla="*/ 4400122 h 4588006"/>
              <a:gd name="connsiteX1032" fmla="*/ 2686802 w 6081795"/>
              <a:gd name="connsiteY1032" fmla="*/ 4399729 h 4588006"/>
              <a:gd name="connsiteX1033" fmla="*/ 2678734 w 6081795"/>
              <a:gd name="connsiteY1033" fmla="*/ 4394804 h 4588006"/>
              <a:gd name="connsiteX1034" fmla="*/ 3665560 w 6081795"/>
              <a:gd name="connsiteY1034" fmla="*/ 4394444 h 4588006"/>
              <a:gd name="connsiteX1035" fmla="*/ 3647482 w 6081795"/>
              <a:gd name="connsiteY1035" fmla="*/ 4399597 h 4588006"/>
              <a:gd name="connsiteX1036" fmla="*/ 3660020 w 6081795"/>
              <a:gd name="connsiteY1036" fmla="*/ 4400644 h 4588006"/>
              <a:gd name="connsiteX1037" fmla="*/ 3671976 w 6081795"/>
              <a:gd name="connsiteY1037" fmla="*/ 4400265 h 4588006"/>
              <a:gd name="connsiteX1038" fmla="*/ 3748078 w 6081795"/>
              <a:gd name="connsiteY1038" fmla="*/ 4393873 h 4588006"/>
              <a:gd name="connsiteX1039" fmla="*/ 3744774 w 6081795"/>
              <a:gd name="connsiteY1039" fmla="*/ 4395665 h 4588006"/>
              <a:gd name="connsiteX1040" fmla="*/ 3755272 w 6081795"/>
              <a:gd name="connsiteY1040" fmla="*/ 4401597 h 4588006"/>
              <a:gd name="connsiteX1041" fmla="*/ 3760228 w 6081795"/>
              <a:gd name="connsiteY1041" fmla="*/ 4398909 h 4588006"/>
              <a:gd name="connsiteX1042" fmla="*/ 3762610 w 6081795"/>
              <a:gd name="connsiteY1042" fmla="*/ 4397328 h 4588006"/>
              <a:gd name="connsiteX1043" fmla="*/ 3764408 w 6081795"/>
              <a:gd name="connsiteY1043" fmla="*/ 4394319 h 4588006"/>
              <a:gd name="connsiteX1044" fmla="*/ 3759450 w 6081795"/>
              <a:gd name="connsiteY1044" fmla="*/ 4397006 h 4588006"/>
              <a:gd name="connsiteX1045" fmla="*/ 2756392 w 6081795"/>
              <a:gd name="connsiteY1045" fmla="*/ 4392219 h 4588006"/>
              <a:gd name="connsiteX1046" fmla="*/ 2750039 w 6081795"/>
              <a:gd name="connsiteY1046" fmla="*/ 4398279 h 4588006"/>
              <a:gd name="connsiteX1047" fmla="*/ 2745508 w 6081795"/>
              <a:gd name="connsiteY1047" fmla="*/ 4405095 h 4588006"/>
              <a:gd name="connsiteX1048" fmla="*/ 2748047 w 6081795"/>
              <a:gd name="connsiteY1048" fmla="*/ 4405752 h 4588006"/>
              <a:gd name="connsiteX1049" fmla="*/ 2751242 w 6081795"/>
              <a:gd name="connsiteY1049" fmla="*/ 4404311 h 4588006"/>
              <a:gd name="connsiteX1050" fmla="*/ 2769479 w 6081795"/>
              <a:gd name="connsiteY1050" fmla="*/ 4406337 h 4588006"/>
              <a:gd name="connsiteX1051" fmla="*/ 2787205 w 6081795"/>
              <a:gd name="connsiteY1051" fmla="*/ 4403410 h 4588006"/>
              <a:gd name="connsiteX1052" fmla="*/ 2784094 w 6081795"/>
              <a:gd name="connsiteY1052" fmla="*/ 4395797 h 4588006"/>
              <a:gd name="connsiteX1053" fmla="*/ 2767109 w 6081795"/>
              <a:gd name="connsiteY1053" fmla="*/ 4397451 h 4588006"/>
              <a:gd name="connsiteX1054" fmla="*/ 2756392 w 6081795"/>
              <a:gd name="connsiteY1054" fmla="*/ 4392219 h 4588006"/>
              <a:gd name="connsiteX1055" fmla="*/ 3463878 w 6081795"/>
              <a:gd name="connsiteY1055" fmla="*/ 4389882 h 4588006"/>
              <a:gd name="connsiteX1056" fmla="*/ 3457270 w 6081795"/>
              <a:gd name="connsiteY1056" fmla="*/ 4393465 h 4588006"/>
              <a:gd name="connsiteX1057" fmla="*/ 3463004 w 6081795"/>
              <a:gd name="connsiteY1057" fmla="*/ 4392681 h 4588006"/>
              <a:gd name="connsiteX1058" fmla="*/ 2702546 w 6081795"/>
              <a:gd name="connsiteY1058" fmla="*/ 4388868 h 4588006"/>
              <a:gd name="connsiteX1059" fmla="*/ 2695937 w 6081795"/>
              <a:gd name="connsiteY1059" fmla="*/ 4392451 h 4588006"/>
              <a:gd name="connsiteX1060" fmla="*/ 2692536 w 6081795"/>
              <a:gd name="connsiteY1060" fmla="*/ 4398945 h 4588006"/>
              <a:gd name="connsiteX1061" fmla="*/ 2710324 w 6081795"/>
              <a:gd name="connsiteY1061" fmla="*/ 4407899 h 4588006"/>
              <a:gd name="connsiteX1062" fmla="*/ 2716933 w 6081795"/>
              <a:gd name="connsiteY1062" fmla="*/ 4404315 h 4588006"/>
              <a:gd name="connsiteX1063" fmla="*/ 2716252 w 6081795"/>
              <a:gd name="connsiteY1063" fmla="*/ 4397710 h 4588006"/>
              <a:gd name="connsiteX1064" fmla="*/ 2707990 w 6081795"/>
              <a:gd name="connsiteY1064" fmla="*/ 4402189 h 4588006"/>
              <a:gd name="connsiteX1065" fmla="*/ 3218848 w 6081795"/>
              <a:gd name="connsiteY1065" fmla="*/ 4387901 h 4588006"/>
              <a:gd name="connsiteX1066" fmla="*/ 3212240 w 6081795"/>
              <a:gd name="connsiteY1066" fmla="*/ 4391484 h 4588006"/>
              <a:gd name="connsiteX1067" fmla="*/ 3216614 w 6081795"/>
              <a:gd name="connsiteY1067" fmla="*/ 4392309 h 4588006"/>
              <a:gd name="connsiteX1068" fmla="*/ 3220404 w 6081795"/>
              <a:gd name="connsiteY1068" fmla="*/ 4391707 h 4588006"/>
              <a:gd name="connsiteX1069" fmla="*/ 2659294 w 6081795"/>
              <a:gd name="connsiteY1069" fmla="*/ 4386746 h 4588006"/>
              <a:gd name="connsiteX1070" fmla="*/ 2655115 w 6081795"/>
              <a:gd name="connsiteY1070" fmla="*/ 4391337 h 4588006"/>
              <a:gd name="connsiteX1071" fmla="*/ 2660072 w 6081795"/>
              <a:gd name="connsiteY1071" fmla="*/ 4388650 h 4588006"/>
              <a:gd name="connsiteX1072" fmla="*/ 2965654 w 6081795"/>
              <a:gd name="connsiteY1072" fmla="*/ 4385696 h 4588006"/>
              <a:gd name="connsiteX1073" fmla="*/ 2972848 w 6081795"/>
              <a:gd name="connsiteY1073" fmla="*/ 4393420 h 4588006"/>
              <a:gd name="connsiteX1074" fmla="*/ 2983442 w 6081795"/>
              <a:gd name="connsiteY1074" fmla="*/ 4394650 h 4588006"/>
              <a:gd name="connsiteX1075" fmla="*/ 2986746 w 6081795"/>
              <a:gd name="connsiteY1075" fmla="*/ 4392859 h 4588006"/>
              <a:gd name="connsiteX1076" fmla="*/ 2980330 w 6081795"/>
              <a:gd name="connsiteY1076" fmla="*/ 4387038 h 4588006"/>
              <a:gd name="connsiteX1077" fmla="*/ 2949325 w 6081795"/>
              <a:gd name="connsiteY1077" fmla="*/ 4385251 h 4588006"/>
              <a:gd name="connsiteX1078" fmla="*/ 2941064 w 6081795"/>
              <a:gd name="connsiteY1078" fmla="*/ 4389730 h 4588006"/>
              <a:gd name="connsiteX1079" fmla="*/ 2931115 w 6081795"/>
              <a:gd name="connsiteY1079" fmla="*/ 4396869 h 4588006"/>
              <a:gd name="connsiteX1080" fmla="*/ 2923570 w 6081795"/>
              <a:gd name="connsiteY1080" fmla="*/ 4406190 h 4588006"/>
              <a:gd name="connsiteX1081" fmla="*/ 2955644 w 6081795"/>
              <a:gd name="connsiteY1081" fmla="*/ 4395774 h 4588006"/>
              <a:gd name="connsiteX1082" fmla="*/ 2953407 w 6081795"/>
              <a:gd name="connsiteY1082" fmla="*/ 4385362 h 4588006"/>
              <a:gd name="connsiteX1083" fmla="*/ 2951366 w 6081795"/>
              <a:gd name="connsiteY1083" fmla="*/ 4385307 h 4588006"/>
              <a:gd name="connsiteX1084" fmla="*/ 2949325 w 6081795"/>
              <a:gd name="connsiteY1084" fmla="*/ 4385251 h 4588006"/>
              <a:gd name="connsiteX1085" fmla="*/ 3062946 w 6081795"/>
              <a:gd name="connsiteY1085" fmla="*/ 4381765 h 4588006"/>
              <a:gd name="connsiteX1086" fmla="*/ 3044966 w 6081795"/>
              <a:gd name="connsiteY1086" fmla="*/ 4392095 h 4588006"/>
              <a:gd name="connsiteX1087" fmla="*/ 3025820 w 6081795"/>
              <a:gd name="connsiteY1087" fmla="*/ 4399571 h 4588006"/>
              <a:gd name="connsiteX1088" fmla="*/ 3043024 w 6081795"/>
              <a:gd name="connsiteY1088" fmla="*/ 4397217 h 4588006"/>
              <a:gd name="connsiteX1089" fmla="*/ 3063434 w 6081795"/>
              <a:gd name="connsiteY1089" fmla="*/ 4397774 h 4588006"/>
              <a:gd name="connsiteX1090" fmla="*/ 3280276 w 6081795"/>
              <a:gd name="connsiteY1090" fmla="*/ 4380167 h 4588006"/>
              <a:gd name="connsiteX1091" fmla="*/ 3279704 w 6081795"/>
              <a:gd name="connsiteY1091" fmla="*/ 4383092 h 4588006"/>
              <a:gd name="connsiteX1092" fmla="*/ 3280956 w 6081795"/>
              <a:gd name="connsiteY1092" fmla="*/ 4386772 h 4588006"/>
              <a:gd name="connsiteX1093" fmla="*/ 3289122 w 6081795"/>
              <a:gd name="connsiteY1093" fmla="*/ 4386995 h 4588006"/>
              <a:gd name="connsiteX1094" fmla="*/ 3285646 w 6081795"/>
              <a:gd name="connsiteY1094" fmla="*/ 4382196 h 4588006"/>
              <a:gd name="connsiteX1095" fmla="*/ 3280276 w 6081795"/>
              <a:gd name="connsiteY1095" fmla="*/ 4380167 h 4588006"/>
              <a:gd name="connsiteX1096" fmla="*/ 3087536 w 6081795"/>
              <a:gd name="connsiteY1096" fmla="*/ 4377731 h 4588006"/>
              <a:gd name="connsiteX1097" fmla="*/ 3075970 w 6081795"/>
              <a:gd name="connsiteY1097" fmla="*/ 4384002 h 4588006"/>
              <a:gd name="connsiteX1098" fmla="*/ 3076556 w 6081795"/>
              <a:gd name="connsiteY1098" fmla="*/ 4395309 h 4588006"/>
              <a:gd name="connsiteX1099" fmla="*/ 3078426 w 6081795"/>
              <a:gd name="connsiteY1099" fmla="*/ 4393714 h 4588006"/>
              <a:gd name="connsiteX1100" fmla="*/ 3078986 w 6081795"/>
              <a:gd name="connsiteY1100" fmla="*/ 4396317 h 4588006"/>
              <a:gd name="connsiteX1101" fmla="*/ 3087150 w 6081795"/>
              <a:gd name="connsiteY1101" fmla="*/ 4396539 h 4588006"/>
              <a:gd name="connsiteX1102" fmla="*/ 3090466 w 6081795"/>
              <a:gd name="connsiteY1102" fmla="*/ 4399100 h 4588006"/>
              <a:gd name="connsiteX1103" fmla="*/ 3094440 w 6081795"/>
              <a:gd name="connsiteY1103" fmla="*/ 4399561 h 4588006"/>
              <a:gd name="connsiteX1104" fmla="*/ 3119710 w 6081795"/>
              <a:gd name="connsiteY1104" fmla="*/ 4402133 h 4588006"/>
              <a:gd name="connsiteX1105" fmla="*/ 3145054 w 6081795"/>
              <a:gd name="connsiteY1105" fmla="*/ 4396237 h 4588006"/>
              <a:gd name="connsiteX1106" fmla="*/ 3169668 w 6081795"/>
              <a:gd name="connsiteY1106" fmla="*/ 4395968 h 4588006"/>
              <a:gd name="connsiteX1107" fmla="*/ 3168600 w 6081795"/>
              <a:gd name="connsiteY1107" fmla="*/ 4408171 h 4588006"/>
              <a:gd name="connsiteX1108" fmla="*/ 3180494 w 6081795"/>
              <a:gd name="connsiteY1108" fmla="*/ 4405791 h 4588006"/>
              <a:gd name="connsiteX1109" fmla="*/ 3192316 w 6081795"/>
              <a:gd name="connsiteY1109" fmla="*/ 4406937 h 4588006"/>
              <a:gd name="connsiteX1110" fmla="*/ 3190080 w 6081795"/>
              <a:gd name="connsiteY1110" fmla="*/ 4396525 h 4588006"/>
              <a:gd name="connsiteX1111" fmla="*/ 3191926 w 6081795"/>
              <a:gd name="connsiteY1111" fmla="*/ 4386225 h 4588006"/>
              <a:gd name="connsiteX1112" fmla="*/ 3179582 w 6081795"/>
              <a:gd name="connsiteY1112" fmla="*/ 4390593 h 4588006"/>
              <a:gd name="connsiteX1113" fmla="*/ 3166886 w 6081795"/>
              <a:gd name="connsiteY1113" fmla="*/ 4387306 h 4588006"/>
              <a:gd name="connsiteX1114" fmla="*/ 3153534 w 6081795"/>
              <a:gd name="connsiteY1114" fmla="*/ 4386118 h 4588006"/>
              <a:gd name="connsiteX1115" fmla="*/ 3132248 w 6081795"/>
              <a:gd name="connsiteY1115" fmla="*/ 4388360 h 4588006"/>
              <a:gd name="connsiteX1116" fmla="*/ 3128906 w 6081795"/>
              <a:gd name="connsiteY1116" fmla="*/ 4382035 h 4588006"/>
              <a:gd name="connsiteX1117" fmla="*/ 3124180 w 6081795"/>
              <a:gd name="connsiteY1117" fmla="*/ 4383435 h 4588006"/>
              <a:gd name="connsiteX1118" fmla="*/ 3107948 w 6081795"/>
              <a:gd name="connsiteY1118" fmla="*/ 4378288 h 4588006"/>
              <a:gd name="connsiteX1119" fmla="*/ 3089092 w 6081795"/>
              <a:gd name="connsiteY1119" fmla="*/ 4381537 h 4588006"/>
              <a:gd name="connsiteX1120" fmla="*/ 3512378 w 6081795"/>
              <a:gd name="connsiteY1120" fmla="*/ 4375209 h 4588006"/>
              <a:gd name="connsiteX1121" fmla="*/ 3510726 w 6081795"/>
              <a:gd name="connsiteY1121" fmla="*/ 4376105 h 4588006"/>
              <a:gd name="connsiteX1122" fmla="*/ 3505576 w 6081795"/>
              <a:gd name="connsiteY1122" fmla="*/ 4388197 h 4588006"/>
              <a:gd name="connsiteX1123" fmla="*/ 2557431 w 6081795"/>
              <a:gd name="connsiteY1123" fmla="*/ 4374557 h 4588006"/>
              <a:gd name="connsiteX1124" fmla="*/ 2541590 w 6081795"/>
              <a:gd name="connsiteY1124" fmla="*/ 4390121 h 4588006"/>
              <a:gd name="connsiteX1125" fmla="*/ 2539719 w 6081795"/>
              <a:gd name="connsiteY1125" fmla="*/ 4386777 h 4588006"/>
              <a:gd name="connsiteX1126" fmla="*/ 2535953 w 6081795"/>
              <a:gd name="connsiteY1126" fmla="*/ 4386204 h 4588006"/>
              <a:gd name="connsiteX1127" fmla="*/ 2531871 w 6081795"/>
              <a:gd name="connsiteY1127" fmla="*/ 4391032 h 4588006"/>
              <a:gd name="connsiteX1128" fmla="*/ 2528373 w 6081795"/>
              <a:gd name="connsiteY1128" fmla="*/ 4397288 h 4588006"/>
              <a:gd name="connsiteX1129" fmla="*/ 2528860 w 6081795"/>
              <a:gd name="connsiteY1129" fmla="*/ 4413298 h 4588006"/>
              <a:gd name="connsiteX1130" fmla="*/ 2534595 w 6081795"/>
              <a:gd name="connsiteY1130" fmla="*/ 4412513 h 4588006"/>
              <a:gd name="connsiteX1131" fmla="*/ 2537315 w 6081795"/>
              <a:gd name="connsiteY1131" fmla="*/ 4399414 h 4588006"/>
              <a:gd name="connsiteX1132" fmla="*/ 2545017 w 6081795"/>
              <a:gd name="connsiteY1132" fmla="*/ 4397272 h 4588006"/>
              <a:gd name="connsiteX1133" fmla="*/ 2551991 w 6081795"/>
              <a:gd name="connsiteY1133" fmla="*/ 4400756 h 4588006"/>
              <a:gd name="connsiteX1134" fmla="*/ 2569437 w 6081795"/>
              <a:gd name="connsiteY1134" fmla="*/ 4391587 h 4588006"/>
              <a:gd name="connsiteX1135" fmla="*/ 2585133 w 6081795"/>
              <a:gd name="connsiteY1135" fmla="*/ 4378136 h 4588006"/>
              <a:gd name="connsiteX1136" fmla="*/ 2338643 w 6081795"/>
              <a:gd name="connsiteY1136" fmla="*/ 4367646 h 4588006"/>
              <a:gd name="connsiteX1137" fmla="*/ 2325329 w 6081795"/>
              <a:gd name="connsiteY1137" fmla="*/ 4379516 h 4588006"/>
              <a:gd name="connsiteX1138" fmla="*/ 2340771 w 6081795"/>
              <a:gd name="connsiteY1138" fmla="*/ 4378408 h 4588006"/>
              <a:gd name="connsiteX1139" fmla="*/ 2352933 w 6081795"/>
              <a:gd name="connsiteY1139" fmla="*/ 4387796 h 4588006"/>
              <a:gd name="connsiteX1140" fmla="*/ 2365666 w 6081795"/>
              <a:gd name="connsiteY1140" fmla="*/ 4384380 h 4588006"/>
              <a:gd name="connsiteX1141" fmla="*/ 2378398 w 6081795"/>
              <a:gd name="connsiteY1141" fmla="*/ 4380964 h 4588006"/>
              <a:gd name="connsiteX1142" fmla="*/ 2365556 w 6081795"/>
              <a:gd name="connsiteY1142" fmla="*/ 4374850 h 4588006"/>
              <a:gd name="connsiteX1143" fmla="*/ 2350601 w 6081795"/>
              <a:gd name="connsiteY1143" fmla="*/ 4382087 h 4588006"/>
              <a:gd name="connsiteX1144" fmla="*/ 2345570 w 6081795"/>
              <a:gd name="connsiteY1144" fmla="*/ 4373481 h 4588006"/>
              <a:gd name="connsiteX1145" fmla="*/ 2338643 w 6081795"/>
              <a:gd name="connsiteY1145" fmla="*/ 4367646 h 4588006"/>
              <a:gd name="connsiteX1146" fmla="*/ 2305985 w 6081795"/>
              <a:gd name="connsiteY1146" fmla="*/ 4366755 h 4588006"/>
              <a:gd name="connsiteX1147" fmla="*/ 2302548 w 6081795"/>
              <a:gd name="connsiteY1147" fmla="*/ 4370073 h 4588006"/>
              <a:gd name="connsiteX1148" fmla="*/ 2300933 w 6081795"/>
              <a:gd name="connsiteY1148" fmla="*/ 4374145 h 4588006"/>
              <a:gd name="connsiteX1149" fmla="*/ 2304153 w 6081795"/>
              <a:gd name="connsiteY1149" fmla="*/ 4376468 h 4588006"/>
              <a:gd name="connsiteX1150" fmla="*/ 2307445 w 6081795"/>
              <a:gd name="connsiteY1150" fmla="*/ 4375264 h 4588006"/>
              <a:gd name="connsiteX1151" fmla="*/ 2340384 w 6081795"/>
              <a:gd name="connsiteY1151" fmla="*/ 4283009 h 4588006"/>
              <a:gd name="connsiteX1152" fmla="*/ 2327652 w 6081795"/>
              <a:gd name="connsiteY1152" fmla="*/ 4286425 h 4588006"/>
              <a:gd name="connsiteX1153" fmla="*/ 2314920 w 6081795"/>
              <a:gd name="connsiteY1153" fmla="*/ 4289841 h 4588006"/>
              <a:gd name="connsiteX1154" fmla="*/ 2339328 w 6081795"/>
              <a:gd name="connsiteY1154" fmla="*/ 4294624 h 4588006"/>
              <a:gd name="connsiteX1155" fmla="*/ 2363810 w 6081795"/>
              <a:gd name="connsiteY1155" fmla="*/ 4295880 h 4588006"/>
              <a:gd name="connsiteX1156" fmla="*/ 2369726 w 6081795"/>
              <a:gd name="connsiteY1156" fmla="*/ 4291219 h 4588006"/>
              <a:gd name="connsiteX1157" fmla="*/ 2373820 w 6081795"/>
              <a:gd name="connsiteY1157" fmla="*/ 4285803 h 4588006"/>
              <a:gd name="connsiteX1158" fmla="*/ 2368948 w 6081795"/>
              <a:gd name="connsiteY1158" fmla="*/ 4284376 h 4588006"/>
              <a:gd name="connsiteX1159" fmla="*/ 2364003 w 6081795"/>
              <a:gd name="connsiteY1159" fmla="*/ 4286476 h 4588006"/>
              <a:gd name="connsiteX1160" fmla="*/ 2351502 w 6081795"/>
              <a:gd name="connsiteY1160" fmla="*/ 4288605 h 4588006"/>
              <a:gd name="connsiteX1161" fmla="*/ 2340384 w 6081795"/>
              <a:gd name="connsiteY1161" fmla="*/ 4283009 h 4588006"/>
              <a:gd name="connsiteX1162" fmla="*/ 2280122 w 6081795"/>
              <a:gd name="connsiteY1162" fmla="*/ 4273837 h 4588006"/>
              <a:gd name="connsiteX1163" fmla="*/ 2281059 w 6081795"/>
              <a:gd name="connsiteY1163" fmla="*/ 4282919 h 4588006"/>
              <a:gd name="connsiteX1164" fmla="*/ 2283818 w 6081795"/>
              <a:gd name="connsiteY1164" fmla="*/ 4292756 h 4588006"/>
              <a:gd name="connsiteX1165" fmla="*/ 2296746 w 6081795"/>
              <a:gd name="connsiteY1165" fmla="*/ 4299696 h 4588006"/>
              <a:gd name="connsiteX1166" fmla="*/ 2298032 w 6081795"/>
              <a:gd name="connsiteY1166" fmla="*/ 4291733 h 4588006"/>
              <a:gd name="connsiteX1167" fmla="*/ 2303548 w 6081795"/>
              <a:gd name="connsiteY1167" fmla="*/ 4286708 h 4588006"/>
              <a:gd name="connsiteX1168" fmla="*/ 2312490 w 6081795"/>
              <a:gd name="connsiteY1168" fmla="*/ 4288834 h 4588006"/>
              <a:gd name="connsiteX1169" fmla="*/ 2301870 w 6081795"/>
              <a:gd name="connsiteY1169" fmla="*/ 4278900 h 4588006"/>
              <a:gd name="connsiteX1170" fmla="*/ 2287315 w 6081795"/>
              <a:gd name="connsiteY1170" fmla="*/ 4281561 h 4588006"/>
              <a:gd name="connsiteX1171" fmla="*/ 2285663 w 6081795"/>
              <a:gd name="connsiteY1171" fmla="*/ 4282456 h 4588006"/>
              <a:gd name="connsiteX1172" fmla="*/ 2283512 w 6081795"/>
              <a:gd name="connsiteY1172" fmla="*/ 4277811 h 4588006"/>
              <a:gd name="connsiteX1173" fmla="*/ 2280122 w 6081795"/>
              <a:gd name="connsiteY1173" fmla="*/ 4273837 h 4588006"/>
              <a:gd name="connsiteX1174" fmla="*/ 2200908 w 6081795"/>
              <a:gd name="connsiteY1174" fmla="*/ 4272616 h 4588006"/>
              <a:gd name="connsiteX1175" fmla="*/ 2198004 w 6081795"/>
              <a:gd name="connsiteY1175" fmla="*/ 4274772 h 4588006"/>
              <a:gd name="connsiteX1176" fmla="*/ 2197507 w 6081795"/>
              <a:gd name="connsiteY1176" fmla="*/ 4279110 h 4588006"/>
              <a:gd name="connsiteX1177" fmla="*/ 2199062 w 6081795"/>
              <a:gd name="connsiteY1177" fmla="*/ 4282916 h 4588006"/>
              <a:gd name="connsiteX1178" fmla="*/ 2201808 w 6081795"/>
              <a:gd name="connsiteY1178" fmla="*/ 4278522 h 4588006"/>
              <a:gd name="connsiteX1179" fmla="*/ 2200908 w 6081795"/>
              <a:gd name="connsiteY1179" fmla="*/ 4272616 h 4588006"/>
              <a:gd name="connsiteX1180" fmla="*/ 2136660 w 6081795"/>
              <a:gd name="connsiteY1180" fmla="*/ 4258631 h 4588006"/>
              <a:gd name="connsiteX1181" fmla="*/ 2133659 w 6081795"/>
              <a:gd name="connsiteY1181" fmla="*/ 4260548 h 4588006"/>
              <a:gd name="connsiteX1182" fmla="*/ 2132481 w 6081795"/>
              <a:gd name="connsiteY1182" fmla="*/ 4263221 h 4588006"/>
              <a:gd name="connsiteX1183" fmla="*/ 2136467 w 6081795"/>
              <a:gd name="connsiteY1183" fmla="*/ 4268035 h 4588006"/>
              <a:gd name="connsiteX1184" fmla="*/ 2267670 w 6081795"/>
              <a:gd name="connsiteY1184" fmla="*/ 4164347 h 4588006"/>
              <a:gd name="connsiteX1185" fmla="*/ 2264232 w 6081795"/>
              <a:gd name="connsiteY1185" fmla="*/ 4167664 h 4588006"/>
              <a:gd name="connsiteX1186" fmla="*/ 2262616 w 6081795"/>
              <a:gd name="connsiteY1186" fmla="*/ 4171736 h 4588006"/>
              <a:gd name="connsiteX1187" fmla="*/ 2265836 w 6081795"/>
              <a:gd name="connsiteY1187" fmla="*/ 4174059 h 4588006"/>
              <a:gd name="connsiteX1188" fmla="*/ 2269128 w 6081795"/>
              <a:gd name="connsiteY1188" fmla="*/ 4172855 h 4588006"/>
              <a:gd name="connsiteX1189" fmla="*/ 2270878 w 6081795"/>
              <a:gd name="connsiteY1189" fmla="*/ 4167257 h 4588006"/>
              <a:gd name="connsiteX1190" fmla="*/ 2269274 w 6081795"/>
              <a:gd name="connsiteY1190" fmla="*/ 4165802 h 4588006"/>
              <a:gd name="connsiteX1191" fmla="*/ 2267670 w 6081795"/>
              <a:gd name="connsiteY1191" fmla="*/ 4164347 h 4588006"/>
              <a:gd name="connsiteX1192" fmla="*/ 2507840 w 6081795"/>
              <a:gd name="connsiteY1192" fmla="*/ 4164313 h 4588006"/>
              <a:gd name="connsiteX1193" fmla="*/ 2514352 w 6081795"/>
              <a:gd name="connsiteY1193" fmla="*/ 4165432 h 4588006"/>
              <a:gd name="connsiteX1194" fmla="*/ 2516004 w 6081795"/>
              <a:gd name="connsiteY1194" fmla="*/ 4164536 h 4588006"/>
              <a:gd name="connsiteX1195" fmla="*/ 2244925 w 6081795"/>
              <a:gd name="connsiteY1195" fmla="*/ 4158080 h 4588006"/>
              <a:gd name="connsiteX1196" fmla="*/ 2236664 w 6081795"/>
              <a:gd name="connsiteY1196" fmla="*/ 4162560 h 4588006"/>
              <a:gd name="connsiteX1197" fmla="*/ 2233300 w 6081795"/>
              <a:gd name="connsiteY1197" fmla="*/ 4167290 h 4588006"/>
              <a:gd name="connsiteX1198" fmla="*/ 2234818 w 6081795"/>
              <a:gd name="connsiteY1198" fmla="*/ 4172860 h 4588006"/>
              <a:gd name="connsiteX1199" fmla="*/ 2311990 w 6081795"/>
              <a:gd name="connsiteY1199" fmla="*/ 4154265 h 4588006"/>
              <a:gd name="connsiteX1200" fmla="*/ 2308942 w 6081795"/>
              <a:gd name="connsiteY1200" fmla="*/ 4163473 h 4588006"/>
              <a:gd name="connsiteX1201" fmla="*/ 2308298 w 6081795"/>
              <a:gd name="connsiteY1201" fmla="*/ 4174865 h 4588006"/>
              <a:gd name="connsiteX1202" fmla="*/ 2330266 w 6081795"/>
              <a:gd name="connsiteY1202" fmla="*/ 4179228 h 4588006"/>
              <a:gd name="connsiteX1203" fmla="*/ 2339691 w 6081795"/>
              <a:gd name="connsiteY1203" fmla="*/ 4157843 h 4588006"/>
              <a:gd name="connsiteX1204" fmla="*/ 2316753 w 6081795"/>
              <a:gd name="connsiteY1204" fmla="*/ 4160981 h 4588006"/>
              <a:gd name="connsiteX1205" fmla="*/ 2314991 w 6081795"/>
              <a:gd name="connsiteY1205" fmla="*/ 4157287 h 4588006"/>
              <a:gd name="connsiteX1206" fmla="*/ 2311990 w 6081795"/>
              <a:gd name="connsiteY1206" fmla="*/ 4154265 h 4588006"/>
              <a:gd name="connsiteX1207" fmla="*/ 2467211 w 6081795"/>
              <a:gd name="connsiteY1207" fmla="*/ 4153795 h 4588006"/>
              <a:gd name="connsiteX1208" fmla="*/ 2462254 w 6081795"/>
              <a:gd name="connsiteY1208" fmla="*/ 4156483 h 4588006"/>
              <a:gd name="connsiteX1209" fmla="*/ 2463810 w 6081795"/>
              <a:gd name="connsiteY1209" fmla="*/ 4160289 h 4588006"/>
              <a:gd name="connsiteX1210" fmla="*/ 2467747 w 6081795"/>
              <a:gd name="connsiteY1210" fmla="*/ 4167454 h 4588006"/>
              <a:gd name="connsiteX1211" fmla="*/ 2474308 w 6081795"/>
              <a:gd name="connsiteY1211" fmla="*/ 4166221 h 4588006"/>
              <a:gd name="connsiteX1212" fmla="*/ 2481013 w 6081795"/>
              <a:gd name="connsiteY1212" fmla="*/ 4157936 h 4588006"/>
              <a:gd name="connsiteX1213" fmla="*/ 2408408 w 6081795"/>
              <a:gd name="connsiteY1213" fmla="*/ 4153132 h 4588006"/>
              <a:gd name="connsiteX1214" fmla="*/ 2358547 w 6081795"/>
              <a:gd name="connsiteY1214" fmla="*/ 4154594 h 4588006"/>
              <a:gd name="connsiteX1215" fmla="*/ 2352522 w 6081795"/>
              <a:gd name="connsiteY1215" fmla="*/ 4164545 h 4588006"/>
              <a:gd name="connsiteX1216" fmla="*/ 2353203 w 6081795"/>
              <a:gd name="connsiteY1216" fmla="*/ 4176090 h 4588006"/>
              <a:gd name="connsiteX1217" fmla="*/ 2379227 w 6081795"/>
              <a:gd name="connsiteY1217" fmla="*/ 4171860 h 4588006"/>
              <a:gd name="connsiteX1218" fmla="*/ 2403939 w 6081795"/>
              <a:gd name="connsiteY1218" fmla="*/ 4171829 h 4588006"/>
              <a:gd name="connsiteX1219" fmla="*/ 3972086 w 6081795"/>
              <a:gd name="connsiteY1219" fmla="*/ 4107350 h 4588006"/>
              <a:gd name="connsiteX1220" fmla="*/ 3952840 w 6081795"/>
              <a:gd name="connsiteY1220" fmla="*/ 4109648 h 4588006"/>
              <a:gd name="connsiteX1221" fmla="*/ 3940886 w 6081795"/>
              <a:gd name="connsiteY1221" fmla="*/ 4114967 h 4588006"/>
              <a:gd name="connsiteX1222" fmla="*/ 3947982 w 6081795"/>
              <a:gd name="connsiteY1222" fmla="*/ 4127393 h 4588006"/>
              <a:gd name="connsiteX1223" fmla="*/ 3948760 w 6081795"/>
              <a:gd name="connsiteY1223" fmla="*/ 4129296 h 4588006"/>
              <a:gd name="connsiteX1224" fmla="*/ 3964504 w 6081795"/>
              <a:gd name="connsiteY1224" fmla="*/ 4118434 h 4588006"/>
              <a:gd name="connsiteX1225" fmla="*/ 3983070 w 6081795"/>
              <a:gd name="connsiteY1225" fmla="*/ 4129292 h 4588006"/>
              <a:gd name="connsiteX1226" fmla="*/ 3998622 w 6081795"/>
              <a:gd name="connsiteY1226" fmla="*/ 4127834 h 4588006"/>
              <a:gd name="connsiteX1227" fmla="*/ 3997162 w 6081795"/>
              <a:gd name="connsiteY1227" fmla="*/ 4119326 h 4588006"/>
              <a:gd name="connsiteX1228" fmla="*/ 2045086 w 6081795"/>
              <a:gd name="connsiteY1228" fmla="*/ 4103698 h 4588006"/>
              <a:gd name="connsiteX1229" fmla="*/ 2042182 w 6081795"/>
              <a:gd name="connsiteY1229" fmla="*/ 4105853 h 4588006"/>
              <a:gd name="connsiteX1230" fmla="*/ 2041685 w 6081795"/>
              <a:gd name="connsiteY1230" fmla="*/ 4110192 h 4588006"/>
              <a:gd name="connsiteX1231" fmla="*/ 2042462 w 6081795"/>
              <a:gd name="connsiteY1231" fmla="*/ 4112095 h 4588006"/>
              <a:gd name="connsiteX1232" fmla="*/ 2045086 w 6081795"/>
              <a:gd name="connsiteY1232" fmla="*/ 4103698 h 4588006"/>
              <a:gd name="connsiteX1233" fmla="*/ 2028757 w 6081795"/>
              <a:gd name="connsiteY1233" fmla="*/ 4103252 h 4588006"/>
              <a:gd name="connsiteX1234" fmla="*/ 2026145 w 6081795"/>
              <a:gd name="connsiteY1234" fmla="*/ 4106122 h 4588006"/>
              <a:gd name="connsiteX1235" fmla="*/ 2025356 w 6081795"/>
              <a:gd name="connsiteY1235" fmla="*/ 4109746 h 4588006"/>
              <a:gd name="connsiteX1236" fmla="*/ 2030216 w 6081795"/>
              <a:gd name="connsiteY1236" fmla="*/ 4111761 h 4588006"/>
              <a:gd name="connsiteX1237" fmla="*/ 4343964 w 6081795"/>
              <a:gd name="connsiteY1237" fmla="*/ 4049388 h 4588006"/>
              <a:gd name="connsiteX1238" fmla="*/ 4331622 w 6081795"/>
              <a:gd name="connsiteY1238" fmla="*/ 4049560 h 4588006"/>
              <a:gd name="connsiteX1239" fmla="*/ 4323924 w 6081795"/>
              <a:gd name="connsiteY1239" fmla="*/ 4050006 h 4588006"/>
              <a:gd name="connsiteX1240" fmla="*/ 4328370 w 6081795"/>
              <a:gd name="connsiteY1240" fmla="*/ 4051098 h 4588006"/>
              <a:gd name="connsiteX1241" fmla="*/ 4328854 w 6081795"/>
              <a:gd name="connsiteY1241" fmla="*/ 4051264 h 4588006"/>
              <a:gd name="connsiteX1242" fmla="*/ 4339022 w 6081795"/>
              <a:gd name="connsiteY1242" fmla="*/ 4050341 h 4588006"/>
              <a:gd name="connsiteX1243" fmla="*/ 4350826 w 6081795"/>
              <a:gd name="connsiteY1243" fmla="*/ 4051312 h 4588006"/>
              <a:gd name="connsiteX1244" fmla="*/ 4360796 w 6081795"/>
              <a:gd name="connsiteY1244" fmla="*/ 4051208 h 4588006"/>
              <a:gd name="connsiteX1245" fmla="*/ 4359930 w 6081795"/>
              <a:gd name="connsiteY1245" fmla="*/ 4050466 h 4588006"/>
              <a:gd name="connsiteX1246" fmla="*/ 3491438 w 6081795"/>
              <a:gd name="connsiteY1246" fmla="*/ 3963443 h 4588006"/>
              <a:gd name="connsiteX1247" fmla="*/ 3494586 w 6081795"/>
              <a:gd name="connsiteY1247" fmla="*/ 3969292 h 4588006"/>
              <a:gd name="connsiteX1248" fmla="*/ 3500284 w 6081795"/>
              <a:gd name="connsiteY1248" fmla="*/ 3970271 h 4588006"/>
              <a:gd name="connsiteX1249" fmla="*/ 3505836 w 6081795"/>
              <a:gd name="connsiteY1249" fmla="*/ 3968423 h 4588006"/>
              <a:gd name="connsiteX1250" fmla="*/ 3510004 w 6081795"/>
              <a:gd name="connsiteY1250" fmla="*/ 3974300 h 4588006"/>
              <a:gd name="connsiteX1251" fmla="*/ 3526332 w 6081795"/>
              <a:gd name="connsiteY1251" fmla="*/ 3974745 h 4588006"/>
              <a:gd name="connsiteX1252" fmla="*/ 3534400 w 6081795"/>
              <a:gd name="connsiteY1252" fmla="*/ 3979670 h 4588006"/>
              <a:gd name="connsiteX1253" fmla="*/ 3561324 w 6081795"/>
              <a:gd name="connsiteY1253" fmla="*/ 3981346 h 4588006"/>
              <a:gd name="connsiteX1254" fmla="*/ 3571140 w 6081795"/>
              <a:gd name="connsiteY1254" fmla="*/ 3980673 h 4588006"/>
              <a:gd name="connsiteX1255" fmla="*/ 3580956 w 6081795"/>
              <a:gd name="connsiteY1255" fmla="*/ 3980000 h 4588006"/>
              <a:gd name="connsiteX1256" fmla="*/ 3598064 w 6081795"/>
              <a:gd name="connsiteY1256" fmla="*/ 3982348 h 4588006"/>
              <a:gd name="connsiteX1257" fmla="*/ 3610310 w 6081795"/>
              <a:gd name="connsiteY1257" fmla="*/ 3982682 h 4588006"/>
              <a:gd name="connsiteX1258" fmla="*/ 3629092 w 6081795"/>
              <a:gd name="connsiteY1258" fmla="*/ 3978020 h 4588006"/>
              <a:gd name="connsiteX1259" fmla="*/ 3647146 w 6081795"/>
              <a:gd name="connsiteY1259" fmla="*/ 3978983 h 4588006"/>
              <a:gd name="connsiteX1260" fmla="*/ 3682792 w 6081795"/>
              <a:gd name="connsiteY1260" fmla="*/ 3973604 h 4588006"/>
              <a:gd name="connsiteX1261" fmla="*/ 3708670 w 6081795"/>
              <a:gd name="connsiteY1261" fmla="*/ 3966547 h 4588006"/>
              <a:gd name="connsiteX1262" fmla="*/ 3709352 w 6081795"/>
              <a:gd name="connsiteY1262" fmla="*/ 3973153 h 4588006"/>
              <a:gd name="connsiteX1263" fmla="*/ 3717420 w 6081795"/>
              <a:gd name="connsiteY1263" fmla="*/ 3978078 h 4588006"/>
              <a:gd name="connsiteX1264" fmla="*/ 3721210 w 6081795"/>
              <a:gd name="connsiteY1264" fmla="*/ 3977475 h 4588006"/>
              <a:gd name="connsiteX1265" fmla="*/ 3723250 w 6081795"/>
              <a:gd name="connsiteY1265" fmla="*/ 3972591 h 4588006"/>
              <a:gd name="connsiteX1266" fmla="*/ 3751656 w 6081795"/>
              <a:gd name="connsiteY1266" fmla="*/ 3976659 h 4588006"/>
              <a:gd name="connsiteX1267" fmla="*/ 3779624 w 6081795"/>
              <a:gd name="connsiteY1267" fmla="*/ 3972247 h 4588006"/>
              <a:gd name="connsiteX1268" fmla="*/ 3788238 w 6081795"/>
              <a:gd name="connsiteY1268" fmla="*/ 3975423 h 4588006"/>
              <a:gd name="connsiteX1269" fmla="*/ 3795174 w 6081795"/>
              <a:gd name="connsiteY1269" fmla="*/ 3970790 h 4588006"/>
              <a:gd name="connsiteX1270" fmla="*/ 3811078 w 6081795"/>
              <a:gd name="connsiteY1270" fmla="*/ 3972047 h 4588006"/>
              <a:gd name="connsiteX1271" fmla="*/ 3824432 w 6081795"/>
              <a:gd name="connsiteY1271" fmla="*/ 3978175 h 4588006"/>
              <a:gd name="connsiteX1272" fmla="*/ 3830944 w 6081795"/>
              <a:gd name="connsiteY1272" fmla="*/ 3979293 h 4588006"/>
              <a:gd name="connsiteX1273" fmla="*/ 3835122 w 6081795"/>
              <a:gd name="connsiteY1273" fmla="*/ 3974703 h 4588006"/>
              <a:gd name="connsiteX1274" fmla="*/ 3868558 w 6081795"/>
              <a:gd name="connsiteY1274" fmla="*/ 3977497 h 4588006"/>
              <a:gd name="connsiteX1275" fmla="*/ 3876602 w 6081795"/>
              <a:gd name="connsiteY1275" fmla="*/ 3978657 h 4588006"/>
              <a:gd name="connsiteX1276" fmla="*/ 3886540 w 6081795"/>
              <a:gd name="connsiteY1276" fmla="*/ 3977046 h 4588006"/>
              <a:gd name="connsiteX1277" fmla="*/ 3928128 w 6081795"/>
              <a:gd name="connsiteY1277" fmla="*/ 3980651 h 4588006"/>
              <a:gd name="connsiteX1278" fmla="*/ 3969642 w 6081795"/>
              <a:gd name="connsiteY1278" fmla="*/ 3987783 h 4588006"/>
              <a:gd name="connsiteX1279" fmla="*/ 3980430 w 6081795"/>
              <a:gd name="connsiteY1279" fmla="*/ 3979609 h 4588006"/>
              <a:gd name="connsiteX1280" fmla="*/ 4017074 w 6081795"/>
              <a:gd name="connsiteY1280" fmla="*/ 3985313 h 4588006"/>
              <a:gd name="connsiteX1281" fmla="*/ 4042794 w 6081795"/>
              <a:gd name="connsiteY1281" fmla="*/ 3980957 h 4588006"/>
              <a:gd name="connsiteX1282" fmla="*/ 4072670 w 6081795"/>
              <a:gd name="connsiteY1282" fmla="*/ 3983066 h 4588006"/>
              <a:gd name="connsiteX1283" fmla="*/ 4093858 w 6081795"/>
              <a:gd name="connsiteY1283" fmla="*/ 3985526 h 4588006"/>
              <a:gd name="connsiteX1284" fmla="*/ 4102338 w 6081795"/>
              <a:gd name="connsiteY1284" fmla="*/ 3980347 h 4588006"/>
              <a:gd name="connsiteX1285" fmla="*/ 4111840 w 6081795"/>
              <a:gd name="connsiteY1285" fmla="*/ 3985076 h 4588006"/>
              <a:gd name="connsiteX1286" fmla="*/ 4248012 w 6081795"/>
              <a:gd name="connsiteY1286" fmla="*/ 3997260 h 4588006"/>
              <a:gd name="connsiteX1287" fmla="*/ 4265008 w 6081795"/>
              <a:gd name="connsiteY1287" fmla="*/ 3999959 h 4588006"/>
              <a:gd name="connsiteX1288" fmla="*/ 4281350 w 6081795"/>
              <a:gd name="connsiteY1288" fmla="*/ 4004757 h 4588006"/>
              <a:gd name="connsiteX1289" fmla="*/ 4290378 w 6081795"/>
              <a:gd name="connsiteY1289" fmla="*/ 4002768 h 4588006"/>
              <a:gd name="connsiteX1290" fmla="*/ 4299332 w 6081795"/>
              <a:gd name="connsiteY1290" fmla="*/ 4004306 h 4588006"/>
              <a:gd name="connsiteX1291" fmla="*/ 4314008 w 6081795"/>
              <a:gd name="connsiteY1291" fmla="*/ 4005648 h 4588006"/>
              <a:gd name="connsiteX1292" fmla="*/ 4320630 w 6081795"/>
              <a:gd name="connsiteY1292" fmla="*/ 4011357 h 4588006"/>
              <a:gd name="connsiteX1293" fmla="*/ 4323534 w 6081795"/>
              <a:gd name="connsiteY1293" fmla="*/ 4019081 h 4588006"/>
              <a:gd name="connsiteX1294" fmla="*/ 4292810 w 6081795"/>
              <a:gd name="connsiteY1294" fmla="*/ 4023536 h 4588006"/>
              <a:gd name="connsiteX1295" fmla="*/ 4257344 w 6081795"/>
              <a:gd name="connsiteY1295" fmla="*/ 4020098 h 4588006"/>
              <a:gd name="connsiteX1296" fmla="*/ 4258122 w 6081795"/>
              <a:gd name="connsiteY1296" fmla="*/ 4022001 h 4588006"/>
              <a:gd name="connsiteX1297" fmla="*/ 4253360 w 6081795"/>
              <a:gd name="connsiteY1297" fmla="*/ 4030104 h 4588006"/>
              <a:gd name="connsiteX1298" fmla="*/ 4245682 w 6081795"/>
              <a:gd name="connsiteY1298" fmla="*/ 4031071 h 4588006"/>
              <a:gd name="connsiteX1299" fmla="*/ 4210796 w 6081795"/>
              <a:gd name="connsiteY1299" fmla="*/ 4037567 h 4588006"/>
              <a:gd name="connsiteX1300" fmla="*/ 4221774 w 6081795"/>
              <a:gd name="connsiteY1300" fmla="*/ 4037356 h 4588006"/>
              <a:gd name="connsiteX1301" fmla="*/ 4227266 w 6081795"/>
              <a:gd name="connsiteY1301" fmla="*/ 4037644 h 4588006"/>
              <a:gd name="connsiteX1302" fmla="*/ 4231744 w 6081795"/>
              <a:gd name="connsiteY1302" fmla="*/ 4037251 h 4588006"/>
              <a:gd name="connsiteX1303" fmla="*/ 4241920 w 6081795"/>
              <a:gd name="connsiteY1303" fmla="*/ 4037383 h 4588006"/>
              <a:gd name="connsiteX1304" fmla="*/ 4250422 w 6081795"/>
              <a:gd name="connsiteY1304" fmla="*/ 4037936 h 4588006"/>
              <a:gd name="connsiteX1305" fmla="*/ 4254584 w 6081795"/>
              <a:gd name="connsiteY1305" fmla="*/ 4038042 h 4588006"/>
              <a:gd name="connsiteX1306" fmla="*/ 4257296 w 6081795"/>
              <a:gd name="connsiteY1306" fmla="*/ 4037648 h 4588006"/>
              <a:gd name="connsiteX1307" fmla="*/ 4278688 w 6081795"/>
              <a:gd name="connsiteY1307" fmla="*/ 4037939 h 4588006"/>
              <a:gd name="connsiteX1308" fmla="*/ 4283828 w 6081795"/>
              <a:gd name="connsiteY1308" fmla="*/ 4038052 h 4588006"/>
              <a:gd name="connsiteX1309" fmla="*/ 4290206 w 6081795"/>
              <a:gd name="connsiteY1309" fmla="*/ 4037925 h 4588006"/>
              <a:gd name="connsiteX1310" fmla="*/ 4316812 w 6081795"/>
              <a:gd name="connsiteY1310" fmla="*/ 4038299 h 4588006"/>
              <a:gd name="connsiteX1311" fmla="*/ 4343342 w 6081795"/>
              <a:gd name="connsiteY1311" fmla="*/ 4038978 h 4588006"/>
              <a:gd name="connsiteX1312" fmla="*/ 4350314 w 6081795"/>
              <a:gd name="connsiteY1312" fmla="*/ 4038282 h 4588006"/>
              <a:gd name="connsiteX1313" fmla="*/ 4373736 w 6081795"/>
              <a:gd name="connsiteY1313" fmla="*/ 4038831 h 4588006"/>
              <a:gd name="connsiteX1314" fmla="*/ 4390242 w 6081795"/>
              <a:gd name="connsiteY1314" fmla="*/ 4038488 h 4588006"/>
              <a:gd name="connsiteX1315" fmla="*/ 4409358 w 6081795"/>
              <a:gd name="connsiteY1315" fmla="*/ 4038714 h 4588006"/>
              <a:gd name="connsiteX1316" fmla="*/ 4422910 w 6081795"/>
              <a:gd name="connsiteY1316" fmla="*/ 4038958 h 4588006"/>
              <a:gd name="connsiteX1317" fmla="*/ 4428380 w 6081795"/>
              <a:gd name="connsiteY1317" fmla="*/ 4038520 h 4588006"/>
              <a:gd name="connsiteX1318" fmla="*/ 4434426 w 6081795"/>
              <a:gd name="connsiteY1318" fmla="*/ 4038945 h 4588006"/>
              <a:gd name="connsiteX1319" fmla="*/ 4521538 w 6081795"/>
              <a:gd name="connsiteY1319" fmla="*/ 4040198 h 4588006"/>
              <a:gd name="connsiteX1320" fmla="*/ 4532402 w 6081795"/>
              <a:gd name="connsiteY1320" fmla="*/ 4040457 h 4588006"/>
              <a:gd name="connsiteX1321" fmla="*/ 4542830 w 6081795"/>
              <a:gd name="connsiteY1321" fmla="*/ 4040898 h 4588006"/>
              <a:gd name="connsiteX1322" fmla="*/ 4548626 w 6081795"/>
              <a:gd name="connsiteY1322" fmla="*/ 4040738 h 4588006"/>
              <a:gd name="connsiteX1323" fmla="*/ 4554348 w 6081795"/>
              <a:gd name="connsiteY1323" fmla="*/ 4040885 h 4588006"/>
              <a:gd name="connsiteX1324" fmla="*/ 4563736 w 6081795"/>
              <a:gd name="connsiteY1324" fmla="*/ 4041023 h 4588006"/>
              <a:gd name="connsiteX1325" fmla="*/ 4567932 w 6081795"/>
              <a:gd name="connsiteY1325" fmla="*/ 4041529 h 4588006"/>
              <a:gd name="connsiteX1326" fmla="*/ 4569732 w 6081795"/>
              <a:gd name="connsiteY1326" fmla="*/ 4042205 h 4588006"/>
              <a:gd name="connsiteX1327" fmla="*/ 4550020 w 6081795"/>
              <a:gd name="connsiteY1327" fmla="*/ 4042549 h 4588006"/>
              <a:gd name="connsiteX1328" fmla="*/ 4527334 w 6081795"/>
              <a:gd name="connsiteY1328" fmla="*/ 4042199 h 4588006"/>
              <a:gd name="connsiteX1329" fmla="*/ 4527818 w 6081795"/>
              <a:gd name="connsiteY1329" fmla="*/ 4042366 h 4588006"/>
              <a:gd name="connsiteX1330" fmla="*/ 4524706 w 6081795"/>
              <a:gd name="connsiteY1330" fmla="*/ 4043065 h 4588006"/>
              <a:gd name="connsiteX1331" fmla="*/ 4519780 w 6081795"/>
              <a:gd name="connsiteY1331" fmla="*/ 4043138 h 4588006"/>
              <a:gd name="connsiteX1332" fmla="*/ 4491488 w 6081795"/>
              <a:gd name="connsiteY1332" fmla="*/ 4043789 h 4588006"/>
              <a:gd name="connsiteX1333" fmla="*/ 4462470 w 6081795"/>
              <a:gd name="connsiteY1333" fmla="*/ 4044191 h 4588006"/>
              <a:gd name="connsiteX1334" fmla="*/ 4459590 w 6081795"/>
              <a:gd name="connsiteY1334" fmla="*/ 4044471 h 4588006"/>
              <a:gd name="connsiteX1335" fmla="*/ 4455696 w 6081795"/>
              <a:gd name="connsiteY1335" fmla="*/ 4044069 h 4588006"/>
              <a:gd name="connsiteX1336" fmla="*/ 4452646 w 6081795"/>
              <a:gd name="connsiteY1336" fmla="*/ 4044235 h 4588006"/>
              <a:gd name="connsiteX1337" fmla="*/ 4451918 w 6081795"/>
              <a:gd name="connsiteY1337" fmla="*/ 4044538 h 4588006"/>
              <a:gd name="connsiteX1338" fmla="*/ 4444150 w 6081795"/>
              <a:gd name="connsiteY1338" fmla="*/ 4044461 h 4588006"/>
              <a:gd name="connsiteX1339" fmla="*/ 4438268 w 6081795"/>
              <a:gd name="connsiteY1339" fmla="*/ 4044703 h 4588006"/>
              <a:gd name="connsiteX1340" fmla="*/ 4447558 w 6081795"/>
              <a:gd name="connsiteY1340" fmla="*/ 4045250 h 4588006"/>
              <a:gd name="connsiteX1341" fmla="*/ 4451718 w 6081795"/>
              <a:gd name="connsiteY1341" fmla="*/ 4045356 h 4588006"/>
              <a:gd name="connsiteX1342" fmla="*/ 4454432 w 6081795"/>
              <a:gd name="connsiteY1342" fmla="*/ 4044963 h 4588006"/>
              <a:gd name="connsiteX1343" fmla="*/ 4460456 w 6081795"/>
              <a:gd name="connsiteY1343" fmla="*/ 4045213 h 4588006"/>
              <a:gd name="connsiteX1344" fmla="*/ 4466916 w 6081795"/>
              <a:gd name="connsiteY1344" fmla="*/ 4045282 h 4588006"/>
              <a:gd name="connsiteX1345" fmla="*/ 4489956 w 6081795"/>
              <a:gd name="connsiteY1345" fmla="*/ 4045255 h 4588006"/>
              <a:gd name="connsiteX1346" fmla="*/ 4498180 w 6081795"/>
              <a:gd name="connsiteY1346" fmla="*/ 4045877 h 4588006"/>
              <a:gd name="connsiteX1347" fmla="*/ 4503114 w 6081795"/>
              <a:gd name="connsiteY1347" fmla="*/ 4046030 h 4588006"/>
              <a:gd name="connsiteX1348" fmla="*/ 4506602 w 6081795"/>
              <a:gd name="connsiteY1348" fmla="*/ 4045681 h 4588006"/>
              <a:gd name="connsiteX1349" fmla="*/ 4517056 w 6081795"/>
              <a:gd name="connsiteY1349" fmla="*/ 4045743 h 4588006"/>
              <a:gd name="connsiteX1350" fmla="*/ 4527558 w 6081795"/>
              <a:gd name="connsiteY1350" fmla="*/ 4045601 h 4588006"/>
              <a:gd name="connsiteX1351" fmla="*/ 4538062 w 6081795"/>
              <a:gd name="connsiteY1351" fmla="*/ 4045459 h 4588006"/>
              <a:gd name="connsiteX1352" fmla="*/ 4556058 w 6081795"/>
              <a:gd name="connsiteY1352" fmla="*/ 4046794 h 4588006"/>
              <a:gd name="connsiteX1353" fmla="*/ 4551746 w 6081795"/>
              <a:gd name="connsiteY1353" fmla="*/ 4047855 h 4588006"/>
              <a:gd name="connsiteX1354" fmla="*/ 4545408 w 6081795"/>
              <a:gd name="connsiteY1354" fmla="*/ 4047551 h 4588006"/>
              <a:gd name="connsiteX1355" fmla="*/ 4538556 w 6081795"/>
              <a:gd name="connsiteY1355" fmla="*/ 4048012 h 4588006"/>
              <a:gd name="connsiteX1356" fmla="*/ 4532142 w 6081795"/>
              <a:gd name="connsiteY1356" fmla="*/ 4048291 h 4588006"/>
              <a:gd name="connsiteX1357" fmla="*/ 4515590 w 6081795"/>
              <a:gd name="connsiteY1357" fmla="*/ 4048285 h 4588006"/>
              <a:gd name="connsiteX1358" fmla="*/ 4501648 w 6081795"/>
              <a:gd name="connsiteY1358" fmla="*/ 4048848 h 4588006"/>
              <a:gd name="connsiteX1359" fmla="*/ 4477546 w 6081795"/>
              <a:gd name="connsiteY1359" fmla="*/ 4048951 h 4588006"/>
              <a:gd name="connsiteX1360" fmla="*/ 4470594 w 6081795"/>
              <a:gd name="connsiteY1360" fmla="*/ 4050097 h 4588006"/>
              <a:gd name="connsiteX1361" fmla="*/ 4460020 w 6081795"/>
              <a:gd name="connsiteY1361" fmla="*/ 4049994 h 4588006"/>
              <a:gd name="connsiteX1362" fmla="*/ 4444264 w 6081795"/>
              <a:gd name="connsiteY1362" fmla="*/ 4050207 h 4588006"/>
              <a:gd name="connsiteX1363" fmla="*/ 4428658 w 6081795"/>
              <a:gd name="connsiteY1363" fmla="*/ 4049808 h 4588006"/>
              <a:gd name="connsiteX1364" fmla="*/ 4421586 w 6081795"/>
              <a:gd name="connsiteY1364" fmla="*/ 4050913 h 4588006"/>
              <a:gd name="connsiteX1365" fmla="*/ 4412878 w 6081795"/>
              <a:gd name="connsiteY1365" fmla="*/ 4050124 h 4588006"/>
              <a:gd name="connsiteX1366" fmla="*/ 4401162 w 6081795"/>
              <a:gd name="connsiteY1366" fmla="*/ 4050956 h 4588006"/>
              <a:gd name="connsiteX1367" fmla="*/ 4393770 w 6081795"/>
              <a:gd name="connsiteY1367" fmla="*/ 4050953 h 4588006"/>
              <a:gd name="connsiteX1368" fmla="*/ 4387612 w 6081795"/>
              <a:gd name="connsiteY1368" fmla="*/ 4050712 h 4588006"/>
              <a:gd name="connsiteX1369" fmla="*/ 4382830 w 6081795"/>
              <a:gd name="connsiteY1369" fmla="*/ 4051001 h 4588006"/>
              <a:gd name="connsiteX1370" fmla="*/ 4379572 w 6081795"/>
              <a:gd name="connsiteY1370" fmla="*/ 4051483 h 4588006"/>
              <a:gd name="connsiteX1371" fmla="*/ 4379280 w 6081795"/>
              <a:gd name="connsiteY1371" fmla="*/ 4051881 h 4588006"/>
              <a:gd name="connsiteX1372" fmla="*/ 4381022 w 6081795"/>
              <a:gd name="connsiteY1372" fmla="*/ 4051983 h 4588006"/>
              <a:gd name="connsiteX1373" fmla="*/ 4389494 w 6081795"/>
              <a:gd name="connsiteY1373" fmla="*/ 4051583 h 4588006"/>
              <a:gd name="connsiteX1374" fmla="*/ 4397670 w 6081795"/>
              <a:gd name="connsiteY1374" fmla="*/ 4052410 h 4588006"/>
              <a:gd name="connsiteX1375" fmla="*/ 4413646 w 6081795"/>
              <a:gd name="connsiteY1375" fmla="*/ 4051275 h 4588006"/>
              <a:gd name="connsiteX1376" fmla="*/ 4414130 w 6081795"/>
              <a:gd name="connsiteY1376" fmla="*/ 4051443 h 4588006"/>
              <a:gd name="connsiteX1377" fmla="*/ 4418402 w 6081795"/>
              <a:gd name="connsiteY1377" fmla="*/ 4051365 h 4588006"/>
              <a:gd name="connsiteX1378" fmla="*/ 4421586 w 6081795"/>
              <a:gd name="connsiteY1378" fmla="*/ 4050913 h 4588006"/>
              <a:gd name="connsiteX1379" fmla="*/ 4433646 w 6081795"/>
              <a:gd name="connsiteY1379" fmla="*/ 4051363 h 4588006"/>
              <a:gd name="connsiteX1380" fmla="*/ 4444910 w 6081795"/>
              <a:gd name="connsiteY1380" fmla="*/ 4051870 h 4588006"/>
              <a:gd name="connsiteX1381" fmla="*/ 4450904 w 6081795"/>
              <a:gd name="connsiteY1381" fmla="*/ 4050892 h 4588006"/>
              <a:gd name="connsiteX1382" fmla="*/ 4461172 w 6081795"/>
              <a:gd name="connsiteY1382" fmla="*/ 4051722 h 4588006"/>
              <a:gd name="connsiteX1383" fmla="*/ 4479226 w 6081795"/>
              <a:gd name="connsiteY1383" fmla="*/ 4051469 h 4588006"/>
              <a:gd name="connsiteX1384" fmla="*/ 4498440 w 6081795"/>
              <a:gd name="connsiteY1384" fmla="*/ 4051286 h 4588006"/>
              <a:gd name="connsiteX1385" fmla="*/ 4500096 w 6081795"/>
              <a:gd name="connsiteY1385" fmla="*/ 4051748 h 4588006"/>
              <a:gd name="connsiteX1386" fmla="*/ 4499790 w 6081795"/>
              <a:gd name="connsiteY1386" fmla="*/ 4052196 h 4588006"/>
              <a:gd name="connsiteX1387" fmla="*/ 4490070 w 6081795"/>
              <a:gd name="connsiteY1387" fmla="*/ 4053162 h 4588006"/>
              <a:gd name="connsiteX1388" fmla="*/ 4478686 w 6081795"/>
              <a:gd name="connsiteY1388" fmla="*/ 4052891 h 4588006"/>
              <a:gd name="connsiteX1389" fmla="*/ 4456214 w 6081795"/>
              <a:gd name="connsiteY1389" fmla="*/ 4053280 h 4588006"/>
              <a:gd name="connsiteX1390" fmla="*/ 4434542 w 6081795"/>
              <a:gd name="connsiteY1390" fmla="*/ 4053612 h 4588006"/>
              <a:gd name="connsiteX1391" fmla="*/ 4432122 w 6081795"/>
              <a:gd name="connsiteY1391" fmla="*/ 4053884 h 4588006"/>
              <a:gd name="connsiteX1392" fmla="*/ 4428250 w 6081795"/>
              <a:gd name="connsiteY1392" fmla="*/ 4053657 h 4588006"/>
              <a:gd name="connsiteX1393" fmla="*/ 4424704 w 6081795"/>
              <a:gd name="connsiteY1393" fmla="*/ 4053707 h 4588006"/>
              <a:gd name="connsiteX1394" fmla="*/ 4423408 w 6081795"/>
              <a:gd name="connsiteY1394" fmla="*/ 4054201 h 4588006"/>
              <a:gd name="connsiteX1395" fmla="*/ 4416090 w 6081795"/>
              <a:gd name="connsiteY1395" fmla="*/ 4053891 h 4588006"/>
              <a:gd name="connsiteX1396" fmla="*/ 4409856 w 6081795"/>
              <a:gd name="connsiteY1396" fmla="*/ 4053957 h 4588006"/>
              <a:gd name="connsiteX1397" fmla="*/ 4400468 w 6081795"/>
              <a:gd name="connsiteY1397" fmla="*/ 4053819 h 4588006"/>
              <a:gd name="connsiteX1398" fmla="*/ 4395190 w 6081795"/>
              <a:gd name="connsiteY1398" fmla="*/ 4054546 h 4588006"/>
              <a:gd name="connsiteX1399" fmla="*/ 4389334 w 6081795"/>
              <a:gd name="connsiteY1399" fmla="*/ 4054409 h 4588006"/>
              <a:gd name="connsiteX1400" fmla="*/ 4396594 w 6081795"/>
              <a:gd name="connsiteY1400" fmla="*/ 4056582 h 4588006"/>
              <a:gd name="connsiteX1401" fmla="*/ 4398700 w 6081795"/>
              <a:gd name="connsiteY1401" fmla="*/ 4058970 h 4588006"/>
              <a:gd name="connsiteX1402" fmla="*/ 4393262 w 6081795"/>
              <a:gd name="connsiteY1402" fmla="*/ 4059809 h 4588006"/>
              <a:gd name="connsiteX1403" fmla="*/ 4388046 w 6081795"/>
              <a:gd name="connsiteY1403" fmla="*/ 4059727 h 4588006"/>
              <a:gd name="connsiteX1404" fmla="*/ 4384962 w 6081795"/>
              <a:gd name="connsiteY1404" fmla="*/ 4059771 h 4588006"/>
              <a:gd name="connsiteX1405" fmla="*/ 4382238 w 6081795"/>
              <a:gd name="connsiteY1405" fmla="*/ 4059939 h 4588006"/>
              <a:gd name="connsiteX1406" fmla="*/ 4385818 w 6081795"/>
              <a:gd name="connsiteY1406" fmla="*/ 4060287 h 4588006"/>
              <a:gd name="connsiteX1407" fmla="*/ 4402750 w 6081795"/>
              <a:gd name="connsiteY1407" fmla="*/ 4061699 h 4588006"/>
              <a:gd name="connsiteX1408" fmla="*/ 4411172 w 6081795"/>
              <a:gd name="connsiteY1408" fmla="*/ 4061503 h 4588006"/>
              <a:gd name="connsiteX1409" fmla="*/ 4413992 w 6081795"/>
              <a:gd name="connsiteY1409" fmla="*/ 4061202 h 4588006"/>
              <a:gd name="connsiteX1410" fmla="*/ 4417464 w 6081795"/>
              <a:gd name="connsiteY1410" fmla="*/ 4061458 h 4588006"/>
              <a:gd name="connsiteX1411" fmla="*/ 4420114 w 6081795"/>
              <a:gd name="connsiteY1411" fmla="*/ 4061320 h 4588006"/>
              <a:gd name="connsiteX1412" fmla="*/ 4421242 w 6081795"/>
              <a:gd name="connsiteY1412" fmla="*/ 4060989 h 4588006"/>
              <a:gd name="connsiteX1413" fmla="*/ 4435758 w 6081795"/>
              <a:gd name="connsiteY1413" fmla="*/ 4061567 h 4588006"/>
              <a:gd name="connsiteX1414" fmla="*/ 4450274 w 6081795"/>
              <a:gd name="connsiteY1414" fmla="*/ 4062144 h 4588006"/>
              <a:gd name="connsiteX1415" fmla="*/ 4466766 w 6081795"/>
              <a:gd name="connsiteY1415" fmla="*/ 4062130 h 4588006"/>
              <a:gd name="connsiteX1416" fmla="*/ 4481436 w 6081795"/>
              <a:gd name="connsiteY1416" fmla="*/ 4063149 h 4588006"/>
              <a:gd name="connsiteX1417" fmla="*/ 4486280 w 6081795"/>
              <a:gd name="connsiteY1417" fmla="*/ 4062604 h 4588006"/>
              <a:gd name="connsiteX1418" fmla="*/ 4491182 w 6081795"/>
              <a:gd name="connsiteY1418" fmla="*/ 4062356 h 4588006"/>
              <a:gd name="connsiteX1419" fmla="*/ 4496734 w 6081795"/>
              <a:gd name="connsiteY1419" fmla="*/ 4062666 h 4588006"/>
              <a:gd name="connsiteX1420" fmla="*/ 4501764 w 6081795"/>
              <a:gd name="connsiteY1420" fmla="*/ 4063515 h 4588006"/>
              <a:gd name="connsiteX1421" fmla="*/ 4497644 w 6081795"/>
              <a:gd name="connsiteY1421" fmla="*/ 4064587 h 4588006"/>
              <a:gd name="connsiteX1422" fmla="*/ 4489464 w 6081795"/>
              <a:gd name="connsiteY1422" fmla="*/ 4064589 h 4588006"/>
              <a:gd name="connsiteX1423" fmla="*/ 4476036 w 6081795"/>
              <a:gd name="connsiteY1423" fmla="*/ 4064110 h 4588006"/>
              <a:gd name="connsiteX1424" fmla="*/ 4462748 w 6081795"/>
              <a:gd name="connsiteY1424" fmla="*/ 4064676 h 4588006"/>
              <a:gd name="connsiteX1425" fmla="*/ 4445710 w 6081795"/>
              <a:gd name="connsiteY1425" fmla="*/ 4065057 h 4588006"/>
              <a:gd name="connsiteX1426" fmla="*/ 4426060 w 6081795"/>
              <a:gd name="connsiteY1426" fmla="*/ 4064868 h 4588006"/>
              <a:gd name="connsiteX1427" fmla="*/ 4422730 w 6081795"/>
              <a:gd name="connsiteY1427" fmla="*/ 4065381 h 4588006"/>
              <a:gd name="connsiteX1428" fmla="*/ 4419188 w 6081795"/>
              <a:gd name="connsiteY1428" fmla="*/ 4065156 h 4588006"/>
              <a:gd name="connsiteX1429" fmla="*/ 4411100 w 6081795"/>
              <a:gd name="connsiteY1429" fmla="*/ 4065855 h 4588006"/>
              <a:gd name="connsiteX1430" fmla="*/ 4405624 w 6081795"/>
              <a:gd name="connsiteY1430" fmla="*/ 4067124 h 4588006"/>
              <a:gd name="connsiteX1431" fmla="*/ 4378656 w 6081795"/>
              <a:gd name="connsiteY1431" fmla="*/ 4066902 h 4588006"/>
              <a:gd name="connsiteX1432" fmla="*/ 4354224 w 6081795"/>
              <a:gd name="connsiteY1432" fmla="*/ 4067556 h 4588006"/>
              <a:gd name="connsiteX1433" fmla="*/ 4342902 w 6081795"/>
              <a:gd name="connsiteY1433" fmla="*/ 4066751 h 4588006"/>
              <a:gd name="connsiteX1434" fmla="*/ 4331734 w 6081795"/>
              <a:gd name="connsiteY1434" fmla="*/ 4066665 h 4588006"/>
              <a:gd name="connsiteX1435" fmla="*/ 4320930 w 6081795"/>
              <a:gd name="connsiteY1435" fmla="*/ 4066703 h 4588006"/>
              <a:gd name="connsiteX1436" fmla="*/ 4318216 w 6081795"/>
              <a:gd name="connsiteY1436" fmla="*/ 4067097 h 4588006"/>
              <a:gd name="connsiteX1437" fmla="*/ 4330714 w 6081795"/>
              <a:gd name="connsiteY1437" fmla="*/ 4067642 h 4588006"/>
              <a:gd name="connsiteX1438" fmla="*/ 4343572 w 6081795"/>
              <a:gd name="connsiteY1438" fmla="*/ 4068312 h 4588006"/>
              <a:gd name="connsiteX1439" fmla="*/ 4349082 w 6081795"/>
              <a:gd name="connsiteY1439" fmla="*/ 4069328 h 4588006"/>
              <a:gd name="connsiteX1440" fmla="*/ 4348898 w 6081795"/>
              <a:gd name="connsiteY1440" fmla="*/ 4067934 h 4588006"/>
              <a:gd name="connsiteX1441" fmla="*/ 4352478 w 6081795"/>
              <a:gd name="connsiteY1441" fmla="*/ 4068283 h 4588006"/>
              <a:gd name="connsiteX1442" fmla="*/ 4354882 w 6081795"/>
              <a:gd name="connsiteY1442" fmla="*/ 4068891 h 4588006"/>
              <a:gd name="connsiteX1443" fmla="*/ 4353728 w 6081795"/>
              <a:gd name="connsiteY1443" fmla="*/ 4069602 h 4588006"/>
              <a:gd name="connsiteX1444" fmla="*/ 4359318 w 6081795"/>
              <a:gd name="connsiteY1444" fmla="*/ 4069757 h 4588006"/>
              <a:gd name="connsiteX1445" fmla="*/ 4364182 w 6081795"/>
              <a:gd name="connsiteY1445" fmla="*/ 4069664 h 4588006"/>
              <a:gd name="connsiteX1446" fmla="*/ 4370148 w 6081795"/>
              <a:gd name="connsiteY1446" fmla="*/ 4069617 h 4588006"/>
              <a:gd name="connsiteX1447" fmla="*/ 4377348 w 6081795"/>
              <a:gd name="connsiteY1447" fmla="*/ 4069332 h 4588006"/>
              <a:gd name="connsiteX1448" fmla="*/ 4378810 w 6081795"/>
              <a:gd name="connsiteY1448" fmla="*/ 4067620 h 4588006"/>
              <a:gd name="connsiteX1449" fmla="*/ 4390812 w 6081795"/>
              <a:gd name="connsiteY1449" fmla="*/ 4067773 h 4588006"/>
              <a:gd name="connsiteX1450" fmla="*/ 4393512 w 6081795"/>
              <a:gd name="connsiteY1450" fmla="*/ 4069592 h 4588006"/>
              <a:gd name="connsiteX1451" fmla="*/ 4387330 w 6081795"/>
              <a:gd name="connsiteY1451" fmla="*/ 4069452 h 4588006"/>
              <a:gd name="connsiteX1452" fmla="*/ 4381510 w 6081795"/>
              <a:gd name="connsiteY1452" fmla="*/ 4069438 h 4588006"/>
              <a:gd name="connsiteX1453" fmla="*/ 4380246 w 6081795"/>
              <a:gd name="connsiteY1453" fmla="*/ 4070332 h 4588006"/>
              <a:gd name="connsiteX1454" fmla="*/ 4378500 w 6081795"/>
              <a:gd name="connsiteY1454" fmla="*/ 4071059 h 4588006"/>
              <a:gd name="connsiteX1455" fmla="*/ 4371398 w 6081795"/>
              <a:gd name="connsiteY1455" fmla="*/ 4071212 h 4588006"/>
              <a:gd name="connsiteX1456" fmla="*/ 4364368 w 6081795"/>
              <a:gd name="connsiteY1456" fmla="*/ 4071057 h 4588006"/>
              <a:gd name="connsiteX1457" fmla="*/ 4366190 w 6081795"/>
              <a:gd name="connsiteY1457" fmla="*/ 4071908 h 4588006"/>
              <a:gd name="connsiteX1458" fmla="*/ 4367650 w 6081795"/>
              <a:gd name="connsiteY1458" fmla="*/ 4072634 h 4588006"/>
              <a:gd name="connsiteX1459" fmla="*/ 4359700 w 6081795"/>
              <a:gd name="connsiteY1459" fmla="*/ 4072771 h 4588006"/>
              <a:gd name="connsiteX1460" fmla="*/ 4349938 w 6081795"/>
              <a:gd name="connsiteY1460" fmla="*/ 4072283 h 4588006"/>
              <a:gd name="connsiteX1461" fmla="*/ 4343476 w 6081795"/>
              <a:gd name="connsiteY1461" fmla="*/ 4072490 h 4588006"/>
              <a:gd name="connsiteX1462" fmla="*/ 4339486 w 6081795"/>
              <a:gd name="connsiteY1462" fmla="*/ 4072221 h 4588006"/>
              <a:gd name="connsiteX1463" fmla="*/ 4329614 w 6081795"/>
              <a:gd name="connsiteY1463" fmla="*/ 4071917 h 4588006"/>
              <a:gd name="connsiteX1464" fmla="*/ 4320028 w 6081795"/>
              <a:gd name="connsiteY1464" fmla="*/ 4072598 h 4588006"/>
              <a:gd name="connsiteX1465" fmla="*/ 4324670 w 6081795"/>
              <a:gd name="connsiteY1465" fmla="*/ 4072870 h 4588006"/>
              <a:gd name="connsiteX1466" fmla="*/ 4335126 w 6081795"/>
              <a:gd name="connsiteY1466" fmla="*/ 4072932 h 4588006"/>
              <a:gd name="connsiteX1467" fmla="*/ 4338488 w 6081795"/>
              <a:gd name="connsiteY1467" fmla="*/ 4073096 h 4588006"/>
              <a:gd name="connsiteX1468" fmla="*/ 4340254 w 6081795"/>
              <a:gd name="connsiteY1468" fmla="*/ 4073373 h 4588006"/>
              <a:gd name="connsiteX1469" fmla="*/ 4336974 w 6081795"/>
              <a:gd name="connsiteY1469" fmla="*/ 4073404 h 4588006"/>
              <a:gd name="connsiteX1470" fmla="*/ 4332896 w 6081795"/>
              <a:gd name="connsiteY1470" fmla="*/ 4073493 h 4588006"/>
              <a:gd name="connsiteX1471" fmla="*/ 4320312 w 6081795"/>
              <a:gd name="connsiteY1471" fmla="*/ 4073582 h 4588006"/>
              <a:gd name="connsiteX1472" fmla="*/ 4307728 w 6081795"/>
              <a:gd name="connsiteY1472" fmla="*/ 4073671 h 4588006"/>
              <a:gd name="connsiteX1473" fmla="*/ 4302068 w 6081795"/>
              <a:gd name="connsiteY1473" fmla="*/ 4073588 h 4588006"/>
              <a:gd name="connsiteX1474" fmla="*/ 4301762 w 6081795"/>
              <a:gd name="connsiteY1474" fmla="*/ 4074157 h 4588006"/>
              <a:gd name="connsiteX1475" fmla="*/ 4312372 w 6081795"/>
              <a:gd name="connsiteY1475" fmla="*/ 4073945 h 4588006"/>
              <a:gd name="connsiteX1476" fmla="*/ 4313042 w 6081795"/>
              <a:gd name="connsiteY1476" fmla="*/ 4075505 h 4588006"/>
              <a:gd name="connsiteX1477" fmla="*/ 4300782 w 6081795"/>
              <a:gd name="connsiteY1477" fmla="*/ 4075987 h 4588006"/>
              <a:gd name="connsiteX1478" fmla="*/ 4300730 w 6081795"/>
              <a:gd name="connsiteY1478" fmla="*/ 4076084 h 4588006"/>
              <a:gd name="connsiteX1479" fmla="*/ 4303840 w 6081795"/>
              <a:gd name="connsiteY1479" fmla="*/ 4076762 h 4588006"/>
              <a:gd name="connsiteX1480" fmla="*/ 4299864 w 6081795"/>
              <a:gd name="connsiteY1480" fmla="*/ 4078049 h 4588006"/>
              <a:gd name="connsiteX1481" fmla="*/ 4299676 w 6081795"/>
              <a:gd name="connsiteY1481" fmla="*/ 4078052 h 4588006"/>
              <a:gd name="connsiteX1482" fmla="*/ 4296254 w 6081795"/>
              <a:gd name="connsiteY1482" fmla="*/ 4084438 h 4588006"/>
              <a:gd name="connsiteX1483" fmla="*/ 4286316 w 6081795"/>
              <a:gd name="connsiteY1483" fmla="*/ 4081109 h 4588006"/>
              <a:gd name="connsiteX1484" fmla="*/ 4275686 w 6081795"/>
              <a:gd name="connsiteY1484" fmla="*/ 4086582 h 4588006"/>
              <a:gd name="connsiteX1485" fmla="*/ 4265710 w 6081795"/>
              <a:gd name="connsiteY1485" fmla="*/ 4089956 h 4588006"/>
              <a:gd name="connsiteX1486" fmla="*/ 4239870 w 6081795"/>
              <a:gd name="connsiteY1486" fmla="*/ 4090310 h 4588006"/>
              <a:gd name="connsiteX1487" fmla="*/ 4218184 w 6081795"/>
              <a:gd name="connsiteY1487" fmla="*/ 4097128 h 4588006"/>
              <a:gd name="connsiteX1488" fmla="*/ 4180568 w 6081795"/>
              <a:gd name="connsiteY1488" fmla="*/ 4098925 h 4588006"/>
              <a:gd name="connsiteX1489" fmla="*/ 4169878 w 6081795"/>
              <a:gd name="connsiteY1489" fmla="*/ 4112277 h 4588006"/>
              <a:gd name="connsiteX1490" fmla="*/ 4153356 w 6081795"/>
              <a:gd name="connsiteY1490" fmla="*/ 4111355 h 4588006"/>
              <a:gd name="connsiteX1491" fmla="*/ 4128788 w 6081795"/>
              <a:gd name="connsiteY1491" fmla="*/ 4114213 h 4588006"/>
              <a:gd name="connsiteX1492" fmla="*/ 4104368 w 6081795"/>
              <a:gd name="connsiteY1492" fmla="*/ 4110019 h 4588006"/>
              <a:gd name="connsiteX1493" fmla="*/ 4093484 w 6081795"/>
              <a:gd name="connsiteY1493" fmla="*/ 4122895 h 4588006"/>
              <a:gd name="connsiteX1494" fmla="*/ 4079778 w 6081795"/>
              <a:gd name="connsiteY1494" fmla="*/ 4114052 h 4588006"/>
              <a:gd name="connsiteX1495" fmla="*/ 4061604 w 6081795"/>
              <a:gd name="connsiteY1495" fmla="*/ 4123907 h 4588006"/>
              <a:gd name="connsiteX1496" fmla="*/ 4050062 w 6081795"/>
              <a:gd name="connsiteY1496" fmla="*/ 4124062 h 4588006"/>
              <a:gd name="connsiteX1497" fmla="*/ 4040414 w 6081795"/>
              <a:gd name="connsiteY1497" fmla="*/ 4121447 h 4588006"/>
              <a:gd name="connsiteX1498" fmla="*/ 4032992 w 6081795"/>
              <a:gd name="connsiteY1498" fmla="*/ 4124890 h 4588006"/>
              <a:gd name="connsiteX1499" fmla="*/ 4027974 w 6081795"/>
              <a:gd name="connsiteY1499" fmla="*/ 4130517 h 4588006"/>
              <a:gd name="connsiteX1500" fmla="*/ 4027574 w 6081795"/>
              <a:gd name="connsiteY1500" fmla="*/ 4135093 h 4588006"/>
              <a:gd name="connsiteX1501" fmla="*/ 4030308 w 6081795"/>
              <a:gd name="connsiteY1501" fmla="*/ 4136226 h 4588006"/>
              <a:gd name="connsiteX1502" fmla="*/ 4043478 w 6081795"/>
              <a:gd name="connsiteY1502" fmla="*/ 4131410 h 4588006"/>
              <a:gd name="connsiteX1503" fmla="*/ 4056356 w 6081795"/>
              <a:gd name="connsiteY1503" fmla="*/ 4140701 h 4588006"/>
              <a:gd name="connsiteX1504" fmla="*/ 4081140 w 6081795"/>
              <a:gd name="connsiteY1504" fmla="*/ 4127263 h 4588006"/>
              <a:gd name="connsiteX1505" fmla="*/ 4081918 w 6081795"/>
              <a:gd name="connsiteY1505" fmla="*/ 4129166 h 4588006"/>
              <a:gd name="connsiteX1506" fmla="*/ 4088576 w 6081795"/>
              <a:gd name="connsiteY1506" fmla="*/ 4128171 h 4588006"/>
              <a:gd name="connsiteX1507" fmla="*/ 4093484 w 6081795"/>
              <a:gd name="connsiteY1507" fmla="*/ 4122895 h 4588006"/>
              <a:gd name="connsiteX1508" fmla="*/ 4112376 w 6081795"/>
              <a:gd name="connsiteY1508" fmla="*/ 4127762 h 4588006"/>
              <a:gd name="connsiteX1509" fmla="*/ 4130030 w 6081795"/>
              <a:gd name="connsiteY1509" fmla="*/ 4133302 h 4588006"/>
              <a:gd name="connsiteX1510" fmla="*/ 4139250 w 6081795"/>
              <a:gd name="connsiteY1510" fmla="*/ 4121909 h 4588006"/>
              <a:gd name="connsiteX1511" fmla="*/ 4155398 w 6081795"/>
              <a:gd name="connsiteY1511" fmla="*/ 4131171 h 4588006"/>
              <a:gd name="connsiteX1512" fmla="*/ 4183548 w 6081795"/>
              <a:gd name="connsiteY1512" fmla="*/ 4127822 h 4588006"/>
              <a:gd name="connsiteX1513" fmla="*/ 4213520 w 6081795"/>
              <a:gd name="connsiteY1513" fmla="*/ 4125229 h 4588006"/>
              <a:gd name="connsiteX1514" fmla="*/ 4216170 w 6081795"/>
              <a:gd name="connsiteY1514" fmla="*/ 4130477 h 4588006"/>
              <a:gd name="connsiteX1515" fmla="*/ 4215756 w 6081795"/>
              <a:gd name="connsiteY1515" fmla="*/ 4135641 h 4588006"/>
              <a:gd name="connsiteX1516" fmla="*/ 4200718 w 6081795"/>
              <a:gd name="connsiteY1516" fmla="*/ 4146992 h 4588006"/>
              <a:gd name="connsiteX1517" fmla="*/ 4182906 w 6081795"/>
              <a:gd name="connsiteY1517" fmla="*/ 4144154 h 4588006"/>
              <a:gd name="connsiteX1518" fmla="*/ 4147880 w 6081795"/>
              <a:gd name="connsiteY1518" fmla="*/ 4149197 h 4588006"/>
              <a:gd name="connsiteX1519" fmla="*/ 4114092 w 6081795"/>
              <a:gd name="connsiteY1519" fmla="*/ 4153568 h 4588006"/>
              <a:gd name="connsiteX1520" fmla="*/ 4110350 w 6081795"/>
              <a:gd name="connsiteY1520" fmla="*/ 4156759 h 4588006"/>
              <a:gd name="connsiteX1521" fmla="*/ 4104276 w 6081795"/>
              <a:gd name="connsiteY1521" fmla="*/ 4154241 h 4588006"/>
              <a:gd name="connsiteX1522" fmla="*/ 4098748 w 6081795"/>
              <a:gd name="connsiteY1522" fmla="*/ 4154913 h 4588006"/>
              <a:gd name="connsiteX1523" fmla="*/ 4096792 w 6081795"/>
              <a:gd name="connsiteY1523" fmla="*/ 4160623 h 4588006"/>
              <a:gd name="connsiteX1524" fmla="*/ 4085322 w 6081795"/>
              <a:gd name="connsiteY1524" fmla="*/ 4157252 h 4588006"/>
              <a:gd name="connsiteX1525" fmla="*/ 4075602 w 6081795"/>
              <a:gd name="connsiteY1525" fmla="*/ 4158163 h 4588006"/>
              <a:gd name="connsiteX1526" fmla="*/ 4060926 w 6081795"/>
              <a:gd name="connsiteY1526" fmla="*/ 4156822 h 4588006"/>
              <a:gd name="connsiteX1527" fmla="*/ 4052788 w 6081795"/>
              <a:gd name="connsiteY1527" fmla="*/ 4165303 h 4588006"/>
              <a:gd name="connsiteX1528" fmla="*/ 4043626 w 6081795"/>
              <a:gd name="connsiteY1528" fmla="*/ 4163877 h 4588006"/>
              <a:gd name="connsiteX1529" fmla="*/ 4055268 w 6081795"/>
              <a:gd name="connsiteY1529" fmla="*/ 4188660 h 4588006"/>
              <a:gd name="connsiteX1530" fmla="*/ 4058892 w 6081795"/>
              <a:gd name="connsiteY1530" fmla="*/ 4216046 h 4588006"/>
              <a:gd name="connsiteX1531" fmla="*/ 4050522 w 6081795"/>
              <a:gd name="connsiteY1531" fmla="*/ 4225815 h 4588006"/>
              <a:gd name="connsiteX1532" fmla="*/ 4042370 w 6081795"/>
              <a:gd name="connsiteY1532" fmla="*/ 4225005 h 4588006"/>
              <a:gd name="connsiteX1533" fmla="*/ 4037558 w 6081795"/>
              <a:gd name="connsiteY1533" fmla="*/ 4225579 h 4588006"/>
              <a:gd name="connsiteX1534" fmla="*/ 4033330 w 6081795"/>
              <a:gd name="connsiteY1534" fmla="*/ 4227581 h 4588006"/>
              <a:gd name="connsiteX1535" fmla="*/ 4038968 w 6081795"/>
              <a:gd name="connsiteY1535" fmla="*/ 4231498 h 4588006"/>
              <a:gd name="connsiteX1536" fmla="*/ 4065602 w 6081795"/>
              <a:gd name="connsiteY1536" fmla="*/ 4247280 h 4588006"/>
              <a:gd name="connsiteX1537" fmla="*/ 4078722 w 6081795"/>
              <a:gd name="connsiteY1537" fmla="*/ 4244816 h 4588006"/>
              <a:gd name="connsiteX1538" fmla="*/ 4083084 w 6081795"/>
              <a:gd name="connsiteY1538" fmla="*/ 4241288 h 4588006"/>
              <a:gd name="connsiteX1539" fmla="*/ 4088540 w 6081795"/>
              <a:gd name="connsiteY1539" fmla="*/ 4244143 h 4588006"/>
              <a:gd name="connsiteX1540" fmla="*/ 4092658 w 6081795"/>
              <a:gd name="connsiteY1540" fmla="*/ 4242491 h 4588006"/>
              <a:gd name="connsiteX1541" fmla="*/ 4094370 w 6081795"/>
              <a:gd name="connsiteY1541" fmla="*/ 4238656 h 4588006"/>
              <a:gd name="connsiteX1542" fmla="*/ 4117116 w 6081795"/>
              <a:gd name="connsiteY1542" fmla="*/ 4244922 h 4588006"/>
              <a:gd name="connsiteX1543" fmla="*/ 4139860 w 6081795"/>
              <a:gd name="connsiteY1543" fmla="*/ 4251189 h 4588006"/>
              <a:gd name="connsiteX1544" fmla="*/ 4165604 w 6081795"/>
              <a:gd name="connsiteY1544" fmla="*/ 4250597 h 4588006"/>
              <a:gd name="connsiteX1545" fmla="*/ 4188652 w 6081795"/>
              <a:gd name="connsiteY1545" fmla="*/ 4261929 h 4588006"/>
              <a:gd name="connsiteX1546" fmla="*/ 4196136 w 6081795"/>
              <a:gd name="connsiteY1546" fmla="*/ 4255547 h 4588006"/>
              <a:gd name="connsiteX1547" fmla="*/ 4203754 w 6081795"/>
              <a:gd name="connsiteY1547" fmla="*/ 4252579 h 4588006"/>
              <a:gd name="connsiteX1548" fmla="*/ 4212464 w 6081795"/>
              <a:gd name="connsiteY1548" fmla="*/ 4255993 h 4588006"/>
              <a:gd name="connsiteX1549" fmla="*/ 4220436 w 6081795"/>
              <a:gd name="connsiteY1549" fmla="*/ 4265620 h 4588006"/>
              <a:gd name="connsiteX1550" fmla="*/ 4214156 w 6081795"/>
              <a:gd name="connsiteY1550" fmla="*/ 4278033 h 4588006"/>
              <a:gd name="connsiteX1551" fmla="*/ 4201386 w 6081795"/>
              <a:gd name="connsiteY1551" fmla="*/ 4278273 h 4588006"/>
              <a:gd name="connsiteX1552" fmla="*/ 4180356 w 6081795"/>
              <a:gd name="connsiteY1552" fmla="*/ 4273112 h 4588006"/>
              <a:gd name="connsiteX1553" fmla="*/ 4159690 w 6081795"/>
              <a:gd name="connsiteY1553" fmla="*/ 4279958 h 4588006"/>
              <a:gd name="connsiteX1554" fmla="*/ 4133144 w 6081795"/>
              <a:gd name="connsiteY1554" fmla="*/ 4284762 h 4588006"/>
              <a:gd name="connsiteX1555" fmla="*/ 4102442 w 6081795"/>
              <a:gd name="connsiteY1555" fmla="*/ 4283101 h 4588006"/>
              <a:gd name="connsiteX1556" fmla="*/ 4097316 w 6081795"/>
              <a:gd name="connsiteY1556" fmla="*/ 4289077 h 4588006"/>
              <a:gd name="connsiteX1557" fmla="*/ 4091750 w 6081795"/>
              <a:gd name="connsiteY1557" fmla="*/ 4286573 h 4588006"/>
              <a:gd name="connsiteX1558" fmla="*/ 4079226 w 6081795"/>
              <a:gd name="connsiteY1558" fmla="*/ 4294817 h 4588006"/>
              <a:gd name="connsiteX1559" fmla="*/ 4070856 w 6081795"/>
              <a:gd name="connsiteY1559" fmla="*/ 4309526 h 4588006"/>
              <a:gd name="connsiteX1560" fmla="*/ 4028722 w 6081795"/>
              <a:gd name="connsiteY1560" fmla="*/ 4307671 h 4588006"/>
              <a:gd name="connsiteX1561" fmla="*/ 3990670 w 6081795"/>
              <a:gd name="connsiteY1561" fmla="*/ 4315807 h 4588006"/>
              <a:gd name="connsiteX1562" fmla="*/ 3972882 w 6081795"/>
              <a:gd name="connsiteY1562" fmla="*/ 4306853 h 4588006"/>
              <a:gd name="connsiteX1563" fmla="*/ 3955436 w 6081795"/>
              <a:gd name="connsiteY1563" fmla="*/ 4306142 h 4588006"/>
              <a:gd name="connsiteX1564" fmla="*/ 3938572 w 6081795"/>
              <a:gd name="connsiteY1564" fmla="*/ 4306858 h 4588006"/>
              <a:gd name="connsiteX1565" fmla="*/ 3934394 w 6081795"/>
              <a:gd name="connsiteY1565" fmla="*/ 4311449 h 4588006"/>
              <a:gd name="connsiteX1566" fmla="*/ 3953980 w 6081795"/>
              <a:gd name="connsiteY1566" fmla="*/ 4317393 h 4588006"/>
              <a:gd name="connsiteX1567" fmla="*/ 3974148 w 6081795"/>
              <a:gd name="connsiteY1567" fmla="*/ 4324766 h 4588006"/>
              <a:gd name="connsiteX1568" fmla="*/ 3982898 w 6081795"/>
              <a:gd name="connsiteY1568" fmla="*/ 4336296 h 4588006"/>
              <a:gd name="connsiteX1569" fmla="*/ 3982410 w 6081795"/>
              <a:gd name="connsiteY1569" fmla="*/ 4320286 h 4588006"/>
              <a:gd name="connsiteX1570" fmla="*/ 3988048 w 6081795"/>
              <a:gd name="connsiteY1570" fmla="*/ 4324204 h 4588006"/>
              <a:gd name="connsiteX1571" fmla="*/ 3991888 w 6081795"/>
              <a:gd name="connsiteY1571" fmla="*/ 4331131 h 4588006"/>
              <a:gd name="connsiteX1572" fmla="*/ 3990188 w 6081795"/>
              <a:gd name="connsiteY1572" fmla="*/ 4339318 h 4588006"/>
              <a:gd name="connsiteX1573" fmla="*/ 3998934 w 6081795"/>
              <a:gd name="connsiteY1573" fmla="*/ 4340968 h 4588006"/>
              <a:gd name="connsiteX1574" fmla="*/ 4006516 w 6081795"/>
              <a:gd name="connsiteY1574" fmla="*/ 4339763 h 4588006"/>
              <a:gd name="connsiteX1575" fmla="*/ 4015822 w 6081795"/>
              <a:gd name="connsiteY1575" fmla="*/ 4339076 h 4588006"/>
              <a:gd name="connsiteX1576" fmla="*/ 4027024 w 6081795"/>
              <a:gd name="connsiteY1576" fmla="*/ 4335618 h 4588006"/>
              <a:gd name="connsiteX1577" fmla="*/ 4029062 w 6081795"/>
              <a:gd name="connsiteY1577" fmla="*/ 4315914 h 4588006"/>
              <a:gd name="connsiteX1578" fmla="*/ 4047822 w 6081795"/>
              <a:gd name="connsiteY1578" fmla="*/ 4317366 h 4588006"/>
              <a:gd name="connsiteX1579" fmla="*/ 4052296 w 6081795"/>
              <a:gd name="connsiteY1579" fmla="*/ 4338189 h 4588006"/>
              <a:gd name="connsiteX1580" fmla="*/ 4042624 w 6081795"/>
              <a:gd name="connsiteY1580" fmla="*/ 4336749 h 4588006"/>
              <a:gd name="connsiteX1581" fmla="*/ 4033536 w 6081795"/>
              <a:gd name="connsiteY1581" fmla="*/ 4336737 h 4588006"/>
              <a:gd name="connsiteX1582" fmla="*/ 4031690 w 6081795"/>
              <a:gd name="connsiteY1582" fmla="*/ 4347037 h 4588006"/>
              <a:gd name="connsiteX1583" fmla="*/ 4029068 w 6081795"/>
              <a:gd name="connsiteY1583" fmla="*/ 4355434 h 4588006"/>
              <a:gd name="connsiteX1584" fmla="*/ 4018000 w 6081795"/>
              <a:gd name="connsiteY1584" fmla="*/ 4357366 h 4588006"/>
              <a:gd name="connsiteX1585" fmla="*/ 4007004 w 6081795"/>
              <a:gd name="connsiteY1585" fmla="*/ 4355773 h 4588006"/>
              <a:gd name="connsiteX1586" fmla="*/ 4009970 w 6081795"/>
              <a:gd name="connsiteY1586" fmla="*/ 4365498 h 4588006"/>
              <a:gd name="connsiteX1587" fmla="*/ 4012352 w 6081795"/>
              <a:gd name="connsiteY1587" fmla="*/ 4373797 h 4588006"/>
              <a:gd name="connsiteX1588" fmla="*/ 3999960 w 6081795"/>
              <a:gd name="connsiteY1588" fmla="*/ 4375575 h 4588006"/>
              <a:gd name="connsiteX1589" fmla="*/ 3984650 w 6081795"/>
              <a:gd name="connsiteY1589" fmla="*/ 4370218 h 4588006"/>
              <a:gd name="connsiteX1590" fmla="*/ 3974590 w 6081795"/>
              <a:gd name="connsiteY1590" fmla="*/ 4372766 h 4588006"/>
              <a:gd name="connsiteX1591" fmla="*/ 3968322 w 6081795"/>
              <a:gd name="connsiteY1591" fmla="*/ 4369772 h 4588006"/>
              <a:gd name="connsiteX1592" fmla="*/ 3952868 w 6081795"/>
              <a:gd name="connsiteY1592" fmla="*/ 4366528 h 4588006"/>
              <a:gd name="connsiteX1593" fmla="*/ 3937998 w 6081795"/>
              <a:gd name="connsiteY1593" fmla="*/ 4374590 h 4588006"/>
              <a:gd name="connsiteX1594" fmla="*/ 3945288 w 6081795"/>
              <a:gd name="connsiteY1594" fmla="*/ 4377612 h 4588006"/>
              <a:gd name="connsiteX1595" fmla="*/ 3961616 w 6081795"/>
              <a:gd name="connsiteY1595" fmla="*/ 4378058 h 4588006"/>
              <a:gd name="connsiteX1596" fmla="*/ 3966890 w 6081795"/>
              <a:gd name="connsiteY1596" fmla="*/ 4379848 h 4588006"/>
              <a:gd name="connsiteX1597" fmla="*/ 3969684 w 6081795"/>
              <a:gd name="connsiteY1597" fmla="*/ 4382983 h 4588006"/>
              <a:gd name="connsiteX1598" fmla="*/ 3964568 w 6081795"/>
              <a:gd name="connsiteY1598" fmla="*/ 4383431 h 4588006"/>
              <a:gd name="connsiteX1599" fmla="*/ 3958214 w 6081795"/>
              <a:gd name="connsiteY1599" fmla="*/ 4384552 h 4588006"/>
              <a:gd name="connsiteX1600" fmla="*/ 3938582 w 6081795"/>
              <a:gd name="connsiteY1600" fmla="*/ 4385898 h 4588006"/>
              <a:gd name="connsiteX1601" fmla="*/ 3918948 w 6081795"/>
              <a:gd name="connsiteY1601" fmla="*/ 4387244 h 4588006"/>
              <a:gd name="connsiteX1602" fmla="*/ 3904272 w 6081795"/>
              <a:gd name="connsiteY1602" fmla="*/ 4385903 h 4588006"/>
              <a:gd name="connsiteX1603" fmla="*/ 3889498 w 6081795"/>
              <a:gd name="connsiteY1603" fmla="*/ 4389263 h 4588006"/>
              <a:gd name="connsiteX1604" fmla="*/ 3907796 w 6081795"/>
              <a:gd name="connsiteY1604" fmla="*/ 4393291 h 4588006"/>
              <a:gd name="connsiteX1605" fmla="*/ 3926238 w 6081795"/>
              <a:gd name="connsiteY1605" fmla="*/ 4390266 h 4588006"/>
              <a:gd name="connsiteX1606" fmla="*/ 3927502 w 6081795"/>
              <a:gd name="connsiteY1606" fmla="*/ 4408178 h 4588006"/>
              <a:gd name="connsiteX1607" fmla="*/ 3907772 w 6081795"/>
              <a:gd name="connsiteY1607" fmla="*/ 4414227 h 4588006"/>
              <a:gd name="connsiteX1608" fmla="*/ 3913314 w 6081795"/>
              <a:gd name="connsiteY1608" fmla="*/ 4422846 h 4588006"/>
              <a:gd name="connsiteX1609" fmla="*/ 3907290 w 6081795"/>
              <a:gd name="connsiteY1609" fmla="*/ 4437737 h 4588006"/>
              <a:gd name="connsiteX1610" fmla="*/ 3878618 w 6081795"/>
              <a:gd name="connsiteY1610" fmla="*/ 4441660 h 4588006"/>
              <a:gd name="connsiteX1611" fmla="*/ 3849762 w 6081795"/>
              <a:gd name="connsiteY1611" fmla="*/ 4434638 h 4588006"/>
              <a:gd name="connsiteX1612" fmla="*/ 3823312 w 6081795"/>
              <a:gd name="connsiteY1612" fmla="*/ 4429800 h 4588006"/>
              <a:gd name="connsiteX1613" fmla="*/ 3821756 w 6081795"/>
              <a:gd name="connsiteY1613" fmla="*/ 4425994 h 4588006"/>
              <a:gd name="connsiteX1614" fmla="*/ 3816800 w 6081795"/>
              <a:gd name="connsiteY1614" fmla="*/ 4428681 h 4588006"/>
              <a:gd name="connsiteX1615" fmla="*/ 3795610 w 6081795"/>
              <a:gd name="connsiteY1615" fmla="*/ 4426221 h 4588006"/>
              <a:gd name="connsiteX1616" fmla="*/ 3773134 w 6081795"/>
              <a:gd name="connsiteY1616" fmla="*/ 4426784 h 4588006"/>
              <a:gd name="connsiteX1617" fmla="*/ 3748180 w 6081795"/>
              <a:gd name="connsiteY1617" fmla="*/ 4428691 h 4588006"/>
              <a:gd name="connsiteX1618" fmla="*/ 3726348 w 6081795"/>
              <a:gd name="connsiteY1618" fmla="*/ 4427742 h 4588006"/>
              <a:gd name="connsiteX1619" fmla="*/ 3708232 w 6081795"/>
              <a:gd name="connsiteY1619" fmla="*/ 4424778 h 4588006"/>
              <a:gd name="connsiteX1620" fmla="*/ 3689280 w 6081795"/>
              <a:gd name="connsiteY1620" fmla="*/ 4432729 h 4588006"/>
              <a:gd name="connsiteX1621" fmla="*/ 3690058 w 6081795"/>
              <a:gd name="connsiteY1621" fmla="*/ 4434633 h 4588006"/>
              <a:gd name="connsiteX1622" fmla="*/ 3684322 w 6081795"/>
              <a:gd name="connsiteY1622" fmla="*/ 4435417 h 4588006"/>
              <a:gd name="connsiteX1623" fmla="*/ 3682768 w 6081795"/>
              <a:gd name="connsiteY1623" fmla="*/ 4431611 h 4588006"/>
              <a:gd name="connsiteX1624" fmla="*/ 3672270 w 6081795"/>
              <a:gd name="connsiteY1624" fmla="*/ 4425679 h 4588006"/>
              <a:gd name="connsiteX1625" fmla="*/ 3654192 w 6081795"/>
              <a:gd name="connsiteY1625" fmla="*/ 4430831 h 4588006"/>
              <a:gd name="connsiteX1626" fmla="*/ 3636114 w 6081795"/>
              <a:gd name="connsiteY1626" fmla="*/ 4435983 h 4588006"/>
              <a:gd name="connsiteX1627" fmla="*/ 3627562 w 6081795"/>
              <a:gd name="connsiteY1627" fmla="*/ 4454569 h 4588006"/>
              <a:gd name="connsiteX1628" fmla="*/ 3627466 w 6081795"/>
              <a:gd name="connsiteY1628" fmla="*/ 4459271 h 4588006"/>
              <a:gd name="connsiteX1629" fmla="*/ 3620918 w 6081795"/>
              <a:gd name="connsiteY1629" fmla="*/ 4459916 h 4588006"/>
              <a:gd name="connsiteX1630" fmla="*/ 3614442 w 6081795"/>
              <a:gd name="connsiteY1630" fmla="*/ 4457034 h 4588006"/>
              <a:gd name="connsiteX1631" fmla="*/ 3606848 w 6081795"/>
              <a:gd name="connsiteY1631" fmla="*/ 4458826 h 4588006"/>
              <a:gd name="connsiteX1632" fmla="*/ 3600640 w 6081795"/>
              <a:gd name="connsiteY1632" fmla="*/ 4452893 h 4588006"/>
              <a:gd name="connsiteX1633" fmla="*/ 3598306 w 6081795"/>
              <a:gd name="connsiteY1633" fmla="*/ 4447184 h 4588006"/>
              <a:gd name="connsiteX1634" fmla="*/ 3579354 w 6081795"/>
              <a:gd name="connsiteY1634" fmla="*/ 4455135 h 4588006"/>
              <a:gd name="connsiteX1635" fmla="*/ 3540184 w 6081795"/>
              <a:gd name="connsiteY1635" fmla="*/ 4453126 h 4588006"/>
              <a:gd name="connsiteX1636" fmla="*/ 3532116 w 6081795"/>
              <a:gd name="connsiteY1636" fmla="*/ 4448201 h 4588006"/>
              <a:gd name="connsiteX1637" fmla="*/ 3513746 w 6081795"/>
              <a:gd name="connsiteY1637" fmla="*/ 4452640 h 4588006"/>
              <a:gd name="connsiteX1638" fmla="*/ 3493626 w 6081795"/>
              <a:gd name="connsiteY1638" fmla="*/ 4452796 h 4588006"/>
              <a:gd name="connsiteX1639" fmla="*/ 3473800 w 6081795"/>
              <a:gd name="connsiteY1639" fmla="*/ 4463547 h 4588006"/>
              <a:gd name="connsiteX1640" fmla="*/ 3456012 w 6081795"/>
              <a:gd name="connsiteY1640" fmla="*/ 4454593 h 4588006"/>
              <a:gd name="connsiteX1641" fmla="*/ 3436378 w 6081795"/>
              <a:gd name="connsiteY1641" fmla="*/ 4455939 h 4588006"/>
              <a:gd name="connsiteX1642" fmla="*/ 3423452 w 6081795"/>
              <a:gd name="connsiteY1642" fmla="*/ 4449000 h 4588006"/>
              <a:gd name="connsiteX1643" fmla="*/ 3407304 w 6081795"/>
              <a:gd name="connsiteY1643" fmla="*/ 4449618 h 4588006"/>
              <a:gd name="connsiteX1644" fmla="*/ 3389918 w 6081795"/>
              <a:gd name="connsiteY1644" fmla="*/ 4450907 h 4588006"/>
              <a:gd name="connsiteX1645" fmla="*/ 3354832 w 6081795"/>
              <a:gd name="connsiteY1645" fmla="*/ 4449009 h 4588006"/>
              <a:gd name="connsiteX1646" fmla="*/ 3337530 w 6081795"/>
              <a:gd name="connsiteY1646" fmla="*/ 4446185 h 4588006"/>
              <a:gd name="connsiteX1647" fmla="*/ 3319062 w 6081795"/>
              <a:gd name="connsiteY1647" fmla="*/ 4440506 h 4588006"/>
              <a:gd name="connsiteX1648" fmla="*/ 3366102 w 6081795"/>
              <a:gd name="connsiteY1648" fmla="*/ 4417324 h 4588006"/>
              <a:gd name="connsiteX1649" fmla="*/ 3364740 w 6081795"/>
              <a:gd name="connsiteY1649" fmla="*/ 4404114 h 4588006"/>
              <a:gd name="connsiteX1650" fmla="*/ 3350064 w 6081795"/>
              <a:gd name="connsiteY1650" fmla="*/ 4402772 h 4588006"/>
              <a:gd name="connsiteX1651" fmla="*/ 3318282 w 6081795"/>
              <a:gd name="connsiteY1651" fmla="*/ 4408962 h 4588006"/>
              <a:gd name="connsiteX1652" fmla="*/ 3287666 w 6081795"/>
              <a:gd name="connsiteY1652" fmla="*/ 4418007 h 4588006"/>
              <a:gd name="connsiteX1653" fmla="*/ 3274120 w 6081795"/>
              <a:gd name="connsiteY1653" fmla="*/ 4421283 h 4588006"/>
              <a:gd name="connsiteX1654" fmla="*/ 3265894 w 6081795"/>
              <a:gd name="connsiteY1654" fmla="*/ 4404239 h 4588006"/>
              <a:gd name="connsiteX1655" fmla="*/ 3260158 w 6081795"/>
              <a:gd name="connsiteY1655" fmla="*/ 4405024 h 4588006"/>
              <a:gd name="connsiteX1656" fmla="*/ 3253818 w 6081795"/>
              <a:gd name="connsiteY1656" fmla="*/ 4415437 h 4588006"/>
              <a:gd name="connsiteX1657" fmla="*/ 3245288 w 6081795"/>
              <a:gd name="connsiteY1657" fmla="*/ 4413087 h 4588006"/>
              <a:gd name="connsiteX1658" fmla="*/ 3241630 w 6081795"/>
              <a:gd name="connsiteY1658" fmla="*/ 4407224 h 4588006"/>
              <a:gd name="connsiteX1659" fmla="*/ 3237318 w 6081795"/>
              <a:gd name="connsiteY1659" fmla="*/ 4403460 h 4588006"/>
              <a:gd name="connsiteX1660" fmla="*/ 3235664 w 6081795"/>
              <a:gd name="connsiteY1660" fmla="*/ 4404356 h 4588006"/>
              <a:gd name="connsiteX1661" fmla="*/ 3233336 w 6081795"/>
              <a:gd name="connsiteY1661" fmla="*/ 4438166 h 4588006"/>
              <a:gd name="connsiteX1662" fmla="*/ 3252800 w 6081795"/>
              <a:gd name="connsiteY1662" fmla="*/ 4440109 h 4588006"/>
              <a:gd name="connsiteX1663" fmla="*/ 3271824 w 6081795"/>
              <a:gd name="connsiteY1663" fmla="*/ 4433571 h 4588006"/>
              <a:gd name="connsiteX1664" fmla="*/ 3291458 w 6081795"/>
              <a:gd name="connsiteY1664" fmla="*/ 4432225 h 4588006"/>
              <a:gd name="connsiteX1665" fmla="*/ 3309438 w 6081795"/>
              <a:gd name="connsiteY1665" fmla="*/ 4431774 h 4588006"/>
              <a:gd name="connsiteX1666" fmla="*/ 3313460 w 6081795"/>
              <a:gd name="connsiteY1666" fmla="*/ 4429884 h 4588006"/>
              <a:gd name="connsiteX1667" fmla="*/ 3316826 w 6081795"/>
              <a:gd name="connsiteY1667" fmla="*/ 4430094 h 4588006"/>
              <a:gd name="connsiteX1668" fmla="*/ 3311834 w 6081795"/>
              <a:gd name="connsiteY1668" fmla="*/ 4444425 h 4588006"/>
              <a:gd name="connsiteX1669" fmla="*/ 3300792 w 6081795"/>
              <a:gd name="connsiteY1669" fmla="*/ 4455062 h 4588006"/>
              <a:gd name="connsiteX1670" fmla="*/ 3297498 w 6081795"/>
              <a:gd name="connsiteY1670" fmla="*/ 4456266 h 4588006"/>
              <a:gd name="connsiteX1671" fmla="*/ 3294278 w 6081795"/>
              <a:gd name="connsiteY1671" fmla="*/ 4453943 h 4588006"/>
              <a:gd name="connsiteX1672" fmla="*/ 3265096 w 6081795"/>
              <a:gd name="connsiteY1672" fmla="*/ 4457852 h 4588006"/>
              <a:gd name="connsiteX1673" fmla="*/ 3235476 w 6081795"/>
              <a:gd name="connsiteY1673" fmla="*/ 4453280 h 4588006"/>
              <a:gd name="connsiteX1674" fmla="*/ 3226874 w 6081795"/>
              <a:gd name="connsiteY1674" fmla="*/ 4454457 h 4588006"/>
              <a:gd name="connsiteX1675" fmla="*/ 3218272 w 6081795"/>
              <a:gd name="connsiteY1675" fmla="*/ 4455633 h 4588006"/>
              <a:gd name="connsiteX1676" fmla="*/ 3196220 w 6081795"/>
              <a:gd name="connsiteY1676" fmla="*/ 4455384 h 4588006"/>
              <a:gd name="connsiteX1677" fmla="*/ 3174242 w 6081795"/>
              <a:gd name="connsiteY1677" fmla="*/ 4451609 h 4588006"/>
              <a:gd name="connsiteX1678" fmla="*/ 3168290 w 6081795"/>
              <a:gd name="connsiteY1678" fmla="*/ 4453093 h 4588006"/>
              <a:gd name="connsiteX1679" fmla="*/ 3163648 w 6081795"/>
              <a:gd name="connsiteY1679" fmla="*/ 4450379 h 4588006"/>
              <a:gd name="connsiteX1680" fmla="*/ 3169162 w 6081795"/>
              <a:gd name="connsiteY1680" fmla="*/ 4440414 h 4588006"/>
              <a:gd name="connsiteX1681" fmla="*/ 3179488 w 6081795"/>
              <a:gd name="connsiteY1681" fmla="*/ 4434815 h 4588006"/>
              <a:gd name="connsiteX1682" fmla="*/ 3168310 w 6081795"/>
              <a:gd name="connsiteY1682" fmla="*/ 4422278 h 4588006"/>
              <a:gd name="connsiteX1683" fmla="*/ 3151010 w 6081795"/>
              <a:gd name="connsiteY1683" fmla="*/ 4429333 h 4588006"/>
              <a:gd name="connsiteX1684" fmla="*/ 3114270 w 6081795"/>
              <a:gd name="connsiteY1684" fmla="*/ 4428331 h 4588006"/>
              <a:gd name="connsiteX1685" fmla="*/ 3113492 w 6081795"/>
              <a:gd name="connsiteY1685" fmla="*/ 4426428 h 4588006"/>
              <a:gd name="connsiteX1686" fmla="*/ 3077530 w 6081795"/>
              <a:gd name="connsiteY1686" fmla="*/ 4427328 h 4588006"/>
              <a:gd name="connsiteX1687" fmla="*/ 3068298 w 6081795"/>
              <a:gd name="connsiteY1687" fmla="*/ 4429429 h 4588006"/>
              <a:gd name="connsiteX1688" fmla="*/ 3060230 w 6081795"/>
              <a:gd name="connsiteY1688" fmla="*/ 4434384 h 4588006"/>
              <a:gd name="connsiteX1689" fmla="*/ 3062030 w 6081795"/>
              <a:gd name="connsiteY1689" fmla="*/ 4441255 h 4588006"/>
              <a:gd name="connsiteX1690" fmla="*/ 3055954 w 6081795"/>
              <a:gd name="connsiteY1690" fmla="*/ 4443676 h 4588006"/>
              <a:gd name="connsiteX1691" fmla="*/ 3054084 w 6081795"/>
              <a:gd name="connsiteY1691" fmla="*/ 4440332 h 4588006"/>
              <a:gd name="connsiteX1692" fmla="*/ 3050316 w 6081795"/>
              <a:gd name="connsiteY1692" fmla="*/ 4439759 h 4588006"/>
              <a:gd name="connsiteX1693" fmla="*/ 3045894 w 6081795"/>
              <a:gd name="connsiteY1693" fmla="*/ 4446225 h 4588006"/>
              <a:gd name="connsiteX1694" fmla="*/ 3042640 w 6081795"/>
              <a:gd name="connsiteY1694" fmla="*/ 4455546 h 4588006"/>
              <a:gd name="connsiteX1695" fmla="*/ 3024210 w 6081795"/>
              <a:gd name="connsiteY1695" fmla="*/ 4457983 h 4588006"/>
              <a:gd name="connsiteX1696" fmla="*/ 3008330 w 6081795"/>
              <a:gd name="connsiteY1696" fmla="*/ 4455550 h 4588006"/>
              <a:gd name="connsiteX1697" fmla="*/ 2996704 w 6081795"/>
              <a:gd name="connsiteY1697" fmla="*/ 4459820 h 4588006"/>
              <a:gd name="connsiteX1698" fmla="*/ 2989668 w 6081795"/>
              <a:gd name="connsiteY1698" fmla="*/ 4449395 h 4588006"/>
              <a:gd name="connsiteX1699" fmla="*/ 2971492 w 6081795"/>
              <a:gd name="connsiteY1699" fmla="*/ 4459250 h 4588006"/>
              <a:gd name="connsiteX1700" fmla="*/ 2974528 w 6081795"/>
              <a:gd name="connsiteY1700" fmla="*/ 4440749 h 4588006"/>
              <a:gd name="connsiteX1701" fmla="*/ 2981210 w 6081795"/>
              <a:gd name="connsiteY1701" fmla="*/ 4423759 h 4588006"/>
              <a:gd name="connsiteX1702" fmla="*/ 2970518 w 6081795"/>
              <a:gd name="connsiteY1702" fmla="*/ 4427231 h 4588006"/>
              <a:gd name="connsiteX1703" fmla="*/ 2958663 w 6081795"/>
              <a:gd name="connsiteY1703" fmla="*/ 4447608 h 4588006"/>
              <a:gd name="connsiteX1704" fmla="*/ 2916687 w 6081795"/>
              <a:gd name="connsiteY1704" fmla="*/ 4452932 h 4588006"/>
              <a:gd name="connsiteX1705" fmla="*/ 2876240 w 6081795"/>
              <a:gd name="connsiteY1705" fmla="*/ 4443477 h 4588006"/>
              <a:gd name="connsiteX1706" fmla="*/ 2860143 w 6081795"/>
              <a:gd name="connsiteY1706" fmla="*/ 4446684 h 4588006"/>
              <a:gd name="connsiteX1707" fmla="*/ 2846012 w 6081795"/>
              <a:gd name="connsiteY1707" fmla="*/ 4443594 h 4588006"/>
              <a:gd name="connsiteX1708" fmla="*/ 2847810 w 6081795"/>
              <a:gd name="connsiteY1708" fmla="*/ 4440585 h 4588006"/>
              <a:gd name="connsiteX1709" fmla="*/ 2850191 w 6081795"/>
              <a:gd name="connsiteY1709" fmla="*/ 4439003 h 4588006"/>
              <a:gd name="connsiteX1710" fmla="*/ 2848732 w 6081795"/>
              <a:gd name="connsiteY1710" fmla="*/ 4430494 h 4588006"/>
              <a:gd name="connsiteX1711" fmla="*/ 2839790 w 6081795"/>
              <a:gd name="connsiteY1711" fmla="*/ 4428369 h 4588006"/>
              <a:gd name="connsiteX1712" fmla="*/ 2833669 w 6081795"/>
              <a:gd name="connsiteY1712" fmla="*/ 4447962 h 4588006"/>
              <a:gd name="connsiteX1713" fmla="*/ 2806978 w 6081795"/>
              <a:gd name="connsiteY1713" fmla="*/ 4454878 h 4588006"/>
              <a:gd name="connsiteX1714" fmla="*/ 2780503 w 6081795"/>
              <a:gd name="connsiteY1714" fmla="*/ 4451216 h 4588006"/>
              <a:gd name="connsiteX1715" fmla="*/ 2768088 w 6081795"/>
              <a:gd name="connsiteY1715" fmla="*/ 4464050 h 4588006"/>
              <a:gd name="connsiteX1716" fmla="*/ 2756401 w 6081795"/>
              <a:gd name="connsiteY1716" fmla="*/ 4471259 h 4588006"/>
              <a:gd name="connsiteX1717" fmla="*/ 2755453 w 6081795"/>
              <a:gd name="connsiteY1717" fmla="*/ 4462764 h 4588006"/>
              <a:gd name="connsiteX1718" fmla="*/ 2757566 w 6081795"/>
              <a:gd name="connsiteY1718" fmla="*/ 4454353 h 4588006"/>
              <a:gd name="connsiteX1719" fmla="*/ 2736985 w 6081795"/>
              <a:gd name="connsiteY1719" fmla="*/ 4462025 h 4588006"/>
              <a:gd name="connsiteX1720" fmla="*/ 2716550 w 6081795"/>
              <a:gd name="connsiteY1720" fmla="*/ 4462644 h 4588006"/>
              <a:gd name="connsiteX1721" fmla="*/ 2725879 w 6081795"/>
              <a:gd name="connsiteY1721" fmla="*/ 4445961 h 4588006"/>
              <a:gd name="connsiteX1722" fmla="*/ 2744734 w 6081795"/>
              <a:gd name="connsiteY1722" fmla="*/ 4442712 h 4588006"/>
              <a:gd name="connsiteX1723" fmla="*/ 2745755 w 6081795"/>
              <a:gd name="connsiteY1723" fmla="*/ 4437800 h 4588006"/>
              <a:gd name="connsiteX1724" fmla="*/ 2747358 w 6081795"/>
              <a:gd name="connsiteY1724" fmla="*/ 4434315 h 4588006"/>
              <a:gd name="connsiteX1725" fmla="*/ 2752680 w 6081795"/>
              <a:gd name="connsiteY1725" fmla="*/ 4438694 h 4588006"/>
              <a:gd name="connsiteX1726" fmla="*/ 2756107 w 6081795"/>
              <a:gd name="connsiteY1726" fmla="*/ 4445845 h 4588006"/>
              <a:gd name="connsiteX1727" fmla="*/ 2773262 w 6081795"/>
              <a:gd name="connsiteY1727" fmla="*/ 4440903 h 4588006"/>
              <a:gd name="connsiteX1728" fmla="*/ 2792166 w 6081795"/>
              <a:gd name="connsiteY1728" fmla="*/ 4440242 h 4588006"/>
              <a:gd name="connsiteX1729" fmla="*/ 2795811 w 6081795"/>
              <a:gd name="connsiteY1729" fmla="*/ 4436813 h 4588006"/>
              <a:gd name="connsiteX1730" fmla="*/ 2798872 w 6081795"/>
              <a:gd name="connsiteY1730" fmla="*/ 4431957 h 4588006"/>
              <a:gd name="connsiteX1731" fmla="*/ 2778557 w 6081795"/>
              <a:gd name="connsiteY1731" fmla="*/ 4426698 h 4588006"/>
              <a:gd name="connsiteX1732" fmla="*/ 2773016 w 6081795"/>
              <a:gd name="connsiteY1732" fmla="*/ 4418078 h 4588006"/>
              <a:gd name="connsiteX1733" fmla="*/ 2749884 w 6081795"/>
              <a:gd name="connsiteY1733" fmla="*/ 4430620 h 4588006"/>
              <a:gd name="connsiteX1734" fmla="*/ 2721527 w 6081795"/>
              <a:gd name="connsiteY1734" fmla="*/ 4424201 h 4588006"/>
              <a:gd name="connsiteX1735" fmla="*/ 2693608 w 6081795"/>
              <a:gd name="connsiteY1735" fmla="*/ 4426262 h 4588006"/>
              <a:gd name="connsiteX1736" fmla="*/ 2683792 w 6081795"/>
              <a:gd name="connsiteY1736" fmla="*/ 4426935 h 4588006"/>
              <a:gd name="connsiteX1737" fmla="*/ 2673974 w 6081795"/>
              <a:gd name="connsiteY1737" fmla="*/ 4427608 h 4588006"/>
              <a:gd name="connsiteX1738" fmla="*/ 2658424 w 6081795"/>
              <a:gd name="connsiteY1738" fmla="*/ 4429065 h 4588006"/>
              <a:gd name="connsiteX1739" fmla="*/ 2659202 w 6081795"/>
              <a:gd name="connsiteY1739" fmla="*/ 4430969 h 4588006"/>
              <a:gd name="connsiteX1740" fmla="*/ 2649384 w 6081795"/>
              <a:gd name="connsiteY1740" fmla="*/ 4431642 h 4588006"/>
              <a:gd name="connsiteX1741" fmla="*/ 2639568 w 6081795"/>
              <a:gd name="connsiteY1741" fmla="*/ 4432315 h 4588006"/>
              <a:gd name="connsiteX1742" fmla="*/ 2632364 w 6081795"/>
              <a:gd name="connsiteY1742" fmla="*/ 4435059 h 4588006"/>
              <a:gd name="connsiteX1743" fmla="*/ 2626544 w 6081795"/>
              <a:gd name="connsiteY1743" fmla="*/ 4430077 h 4588006"/>
              <a:gd name="connsiteX1744" fmla="*/ 2616460 w 6081795"/>
              <a:gd name="connsiteY1744" fmla="*/ 4433801 h 4588006"/>
              <a:gd name="connsiteX1745" fmla="*/ 2610312 w 6081795"/>
              <a:gd name="connsiteY1745" fmla="*/ 4424930 h 4588006"/>
              <a:gd name="connsiteX1746" fmla="*/ 2592136 w 6081795"/>
              <a:gd name="connsiteY1746" fmla="*/ 4434784 h 4588006"/>
              <a:gd name="connsiteX1747" fmla="*/ 2591552 w 6081795"/>
              <a:gd name="connsiteY1747" fmla="*/ 4423477 h 4588006"/>
              <a:gd name="connsiteX1748" fmla="*/ 2563754 w 6081795"/>
              <a:gd name="connsiteY1748" fmla="*/ 4424600 h 4588006"/>
              <a:gd name="connsiteX1749" fmla="*/ 2562006 w 6081795"/>
              <a:gd name="connsiteY1749" fmla="*/ 4430198 h 4588006"/>
              <a:gd name="connsiteX1750" fmla="*/ 2553938 w 6081795"/>
              <a:gd name="connsiteY1750" fmla="*/ 4425273 h 4588006"/>
              <a:gd name="connsiteX1751" fmla="*/ 2545774 w 6081795"/>
              <a:gd name="connsiteY1751" fmla="*/ 4425051 h 4588006"/>
              <a:gd name="connsiteX1752" fmla="*/ 2536542 w 6081795"/>
              <a:gd name="connsiteY1752" fmla="*/ 4437031 h 4588006"/>
              <a:gd name="connsiteX1753" fmla="*/ 2522546 w 6081795"/>
              <a:gd name="connsiteY1753" fmla="*/ 4442295 h 4588006"/>
              <a:gd name="connsiteX1754" fmla="*/ 2512826 w 6081795"/>
              <a:gd name="connsiteY1754" fmla="*/ 4438266 h 4588006"/>
              <a:gd name="connsiteX1755" fmla="*/ 2500772 w 6081795"/>
              <a:gd name="connsiteY1755" fmla="*/ 4428527 h 4588006"/>
              <a:gd name="connsiteX1756" fmla="*/ 2509034 w 6081795"/>
              <a:gd name="connsiteY1756" fmla="*/ 4424048 h 4588006"/>
              <a:gd name="connsiteX1757" fmla="*/ 2505048 w 6081795"/>
              <a:gd name="connsiteY1757" fmla="*/ 4419235 h 4588006"/>
              <a:gd name="connsiteX1758" fmla="*/ 2490736 w 6081795"/>
              <a:gd name="connsiteY1758" fmla="*/ 4420020 h 4588006"/>
              <a:gd name="connsiteX1759" fmla="*/ 2478902 w 6081795"/>
              <a:gd name="connsiteY1759" fmla="*/ 4419462 h 4588006"/>
              <a:gd name="connsiteX1760" fmla="*/ 2479874 w 6081795"/>
              <a:gd name="connsiteY1760" fmla="*/ 4416901 h 4588006"/>
              <a:gd name="connsiteX1761" fmla="*/ 2481429 w 6081795"/>
              <a:gd name="connsiteY1761" fmla="*/ 4415767 h 4588006"/>
              <a:gd name="connsiteX1762" fmla="*/ 2483640 w 6081795"/>
              <a:gd name="connsiteY1762" fmla="*/ 4407594 h 4588006"/>
              <a:gd name="connsiteX1763" fmla="*/ 2492994 w 6081795"/>
              <a:gd name="connsiteY1763" fmla="*/ 4409496 h 4588006"/>
              <a:gd name="connsiteX1764" fmla="*/ 2504754 w 6081795"/>
              <a:gd name="connsiteY1764" fmla="*/ 4393821 h 4588006"/>
              <a:gd name="connsiteX1765" fmla="*/ 2519430 w 6081795"/>
              <a:gd name="connsiteY1765" fmla="*/ 4395162 h 4588006"/>
              <a:gd name="connsiteX1766" fmla="*/ 2518943 w 6081795"/>
              <a:gd name="connsiteY1766" fmla="*/ 4379153 h 4588006"/>
              <a:gd name="connsiteX1767" fmla="*/ 2501144 w 6081795"/>
              <a:gd name="connsiteY1767" fmla="*/ 4380667 h 4588006"/>
              <a:gd name="connsiteX1768" fmla="*/ 2482106 w 6081795"/>
              <a:gd name="connsiteY1768" fmla="*/ 4382853 h 4588006"/>
              <a:gd name="connsiteX1769" fmla="*/ 2454939 w 6081795"/>
              <a:gd name="connsiteY1769" fmla="*/ 4378112 h 4588006"/>
              <a:gd name="connsiteX1770" fmla="*/ 2428356 w 6081795"/>
              <a:gd name="connsiteY1770" fmla="*/ 4374799 h 4588006"/>
              <a:gd name="connsiteX1771" fmla="*/ 2410326 w 6081795"/>
              <a:gd name="connsiteY1771" fmla="*/ 4377601 h 4588006"/>
              <a:gd name="connsiteX1772" fmla="*/ 2394921 w 6081795"/>
              <a:gd name="connsiteY1772" fmla="*/ 4372005 h 4588006"/>
              <a:gd name="connsiteX1773" fmla="*/ 2388858 w 6081795"/>
              <a:gd name="connsiteY1773" fmla="*/ 4378779 h 4588006"/>
              <a:gd name="connsiteX1774" fmla="*/ 2384036 w 6081795"/>
              <a:gd name="connsiteY1774" fmla="*/ 4384881 h 4588006"/>
              <a:gd name="connsiteX1775" fmla="*/ 2387195 w 6081795"/>
              <a:gd name="connsiteY1775" fmla="*/ 4385203 h 4588006"/>
              <a:gd name="connsiteX1776" fmla="*/ 2389771 w 6081795"/>
              <a:gd name="connsiteY1776" fmla="*/ 4384097 h 4588006"/>
              <a:gd name="connsiteX1777" fmla="*/ 2425842 w 6081795"/>
              <a:gd name="connsiteY1777" fmla="*/ 4387786 h 4588006"/>
              <a:gd name="connsiteX1778" fmla="*/ 2460821 w 6081795"/>
              <a:gd name="connsiteY1778" fmla="*/ 4385095 h 4588006"/>
              <a:gd name="connsiteX1779" fmla="*/ 2464709 w 6081795"/>
              <a:gd name="connsiteY1779" fmla="*/ 4394610 h 4588006"/>
              <a:gd name="connsiteX1780" fmla="*/ 2469898 w 6081795"/>
              <a:gd name="connsiteY1780" fmla="*/ 4410395 h 4588006"/>
              <a:gd name="connsiteX1781" fmla="*/ 2466559 w 6081795"/>
              <a:gd name="connsiteY1781" fmla="*/ 4423830 h 4588006"/>
              <a:gd name="connsiteX1782" fmla="*/ 2442237 w 6081795"/>
              <a:gd name="connsiteY1782" fmla="*/ 4429753 h 4588006"/>
              <a:gd name="connsiteX1783" fmla="*/ 2417476 w 6081795"/>
              <a:gd name="connsiteY1783" fmla="*/ 4427196 h 4588006"/>
              <a:gd name="connsiteX1784" fmla="*/ 2407902 w 6081795"/>
              <a:gd name="connsiteY1784" fmla="*/ 4435873 h 4588006"/>
              <a:gd name="connsiteX1785" fmla="*/ 2398330 w 6081795"/>
              <a:gd name="connsiteY1785" fmla="*/ 4444551 h 4588006"/>
              <a:gd name="connsiteX1786" fmla="*/ 2396190 w 6081795"/>
              <a:gd name="connsiteY1786" fmla="*/ 4429438 h 4588006"/>
              <a:gd name="connsiteX1787" fmla="*/ 2378890 w 6081795"/>
              <a:gd name="connsiteY1787" fmla="*/ 4436493 h 4588006"/>
              <a:gd name="connsiteX1788" fmla="*/ 2359256 w 6081795"/>
              <a:gd name="connsiteY1788" fmla="*/ 4437839 h 4588006"/>
              <a:gd name="connsiteX1789" fmla="*/ 2366933 w 6081795"/>
              <a:gd name="connsiteY1789" fmla="*/ 4422053 h 4588006"/>
              <a:gd name="connsiteX1790" fmla="*/ 2384136 w 6081795"/>
              <a:gd name="connsiteY1790" fmla="*/ 4419699 h 4588006"/>
              <a:gd name="connsiteX1791" fmla="*/ 2385156 w 6081795"/>
              <a:gd name="connsiteY1791" fmla="*/ 4414787 h 4588006"/>
              <a:gd name="connsiteX1792" fmla="*/ 2386760 w 6081795"/>
              <a:gd name="connsiteY1792" fmla="*/ 4411302 h 4588006"/>
              <a:gd name="connsiteX1793" fmla="*/ 2391693 w 6081795"/>
              <a:gd name="connsiteY1793" fmla="*/ 4414730 h 4588006"/>
              <a:gd name="connsiteX1794" fmla="*/ 2394731 w 6081795"/>
              <a:gd name="connsiteY1794" fmla="*/ 4420929 h 4588006"/>
              <a:gd name="connsiteX1795" fmla="*/ 2427486 w 6081795"/>
              <a:gd name="connsiteY1795" fmla="*/ 4417118 h 4588006"/>
              <a:gd name="connsiteX1796" fmla="*/ 2433317 w 6081795"/>
              <a:gd name="connsiteY1796" fmla="*/ 4411632 h 4588006"/>
              <a:gd name="connsiteX1797" fmla="*/ 2438467 w 6081795"/>
              <a:gd name="connsiteY1797" fmla="*/ 4399540 h 4588006"/>
              <a:gd name="connsiteX1798" fmla="*/ 2426317 w 6081795"/>
              <a:gd name="connsiteY1798" fmla="*/ 4394504 h 4588006"/>
              <a:gd name="connsiteX1799" fmla="*/ 2389287 w 6081795"/>
              <a:gd name="connsiteY1799" fmla="*/ 4407607 h 4588006"/>
              <a:gd name="connsiteX1800" fmla="*/ 2363262 w 6081795"/>
              <a:gd name="connsiteY1800" fmla="*/ 4401957 h 4588006"/>
              <a:gd name="connsiteX1801" fmla="*/ 2337092 w 6081795"/>
              <a:gd name="connsiteY1801" fmla="*/ 4403360 h 4588006"/>
              <a:gd name="connsiteX1802" fmla="*/ 2318820 w 6081795"/>
              <a:gd name="connsiteY1802" fmla="*/ 4408037 h 4588006"/>
              <a:gd name="connsiteX1803" fmla="*/ 2299381 w 6081795"/>
              <a:gd name="connsiteY1803" fmla="*/ 4409859 h 4588006"/>
              <a:gd name="connsiteX1804" fmla="*/ 2266139 w 6081795"/>
              <a:gd name="connsiteY1804" fmla="*/ 4397660 h 4588006"/>
              <a:gd name="connsiteX1805" fmla="*/ 2227650 w 6081795"/>
              <a:gd name="connsiteY1805" fmla="*/ 4402256 h 4588006"/>
              <a:gd name="connsiteX1806" fmla="*/ 2225390 w 6081795"/>
              <a:gd name="connsiteY1806" fmla="*/ 4397960 h 4588006"/>
              <a:gd name="connsiteX1807" fmla="*/ 2221235 w 6081795"/>
              <a:gd name="connsiteY1807" fmla="*/ 4396435 h 4588006"/>
              <a:gd name="connsiteX1808" fmla="*/ 2219194 w 6081795"/>
              <a:gd name="connsiteY1808" fmla="*/ 4401319 h 4588006"/>
              <a:gd name="connsiteX1809" fmla="*/ 2217737 w 6081795"/>
              <a:gd name="connsiteY1809" fmla="*/ 4407631 h 4588006"/>
              <a:gd name="connsiteX1810" fmla="*/ 2199268 w 6081795"/>
              <a:gd name="connsiteY1810" fmla="*/ 4392072 h 4588006"/>
              <a:gd name="connsiteX1811" fmla="*/ 2193823 w 6081795"/>
              <a:gd name="connsiteY1811" fmla="*/ 4378750 h 4588006"/>
              <a:gd name="connsiteX1812" fmla="*/ 2212946 w 6081795"/>
              <a:gd name="connsiteY1812" fmla="*/ 4372450 h 4588006"/>
              <a:gd name="connsiteX1813" fmla="*/ 2238337 w 6081795"/>
              <a:gd name="connsiteY1813" fmla="*/ 4359264 h 4588006"/>
              <a:gd name="connsiteX1814" fmla="*/ 2219214 w 6081795"/>
              <a:gd name="connsiteY1814" fmla="*/ 4355684 h 4588006"/>
              <a:gd name="connsiteX1815" fmla="*/ 2199945 w 6081795"/>
              <a:gd name="connsiteY1815" fmla="*/ 4359157 h 4588006"/>
              <a:gd name="connsiteX1816" fmla="*/ 2168355 w 6081795"/>
              <a:gd name="connsiteY1816" fmla="*/ 4346063 h 4588006"/>
              <a:gd name="connsiteX1817" fmla="*/ 2153483 w 6081795"/>
              <a:gd name="connsiteY1817" fmla="*/ 4339306 h 4588006"/>
              <a:gd name="connsiteX1818" fmla="*/ 2141528 w 6081795"/>
              <a:gd name="connsiteY1818" fmla="*/ 4339685 h 4588006"/>
              <a:gd name="connsiteX1819" fmla="*/ 2138417 w 6081795"/>
              <a:gd name="connsiteY1819" fmla="*/ 4332073 h 4588006"/>
              <a:gd name="connsiteX1820" fmla="*/ 2126329 w 6081795"/>
              <a:gd name="connsiteY1820" fmla="*/ 4333977 h 4588006"/>
              <a:gd name="connsiteX1821" fmla="*/ 2115480 w 6081795"/>
              <a:gd name="connsiteY1821" fmla="*/ 4335210 h 4588006"/>
              <a:gd name="connsiteX1822" fmla="*/ 2100122 w 6081795"/>
              <a:gd name="connsiteY1822" fmla="*/ 4327264 h 4588006"/>
              <a:gd name="connsiteX1823" fmla="*/ 2110229 w 6081795"/>
              <a:gd name="connsiteY1823" fmla="*/ 4312484 h 4588006"/>
              <a:gd name="connsiteX1824" fmla="*/ 2112852 w 6081795"/>
              <a:gd name="connsiteY1824" fmla="*/ 4304088 h 4588006"/>
              <a:gd name="connsiteX1825" fmla="*/ 2134781 w 6081795"/>
              <a:gd name="connsiteY1825" fmla="*/ 4300334 h 4588006"/>
              <a:gd name="connsiteX1826" fmla="*/ 2157950 w 6081795"/>
              <a:gd name="connsiteY1826" fmla="*/ 4295909 h 4588006"/>
              <a:gd name="connsiteX1827" fmla="*/ 2159505 w 6081795"/>
              <a:gd name="connsiteY1827" fmla="*/ 4294775 h 4588006"/>
              <a:gd name="connsiteX1828" fmla="*/ 2160476 w 6081795"/>
              <a:gd name="connsiteY1828" fmla="*/ 4292214 h 4588006"/>
              <a:gd name="connsiteX1829" fmla="*/ 2153758 w 6081795"/>
              <a:gd name="connsiteY1829" fmla="*/ 4291207 h 4588006"/>
              <a:gd name="connsiteX1830" fmla="*/ 2145800 w 6081795"/>
              <a:gd name="connsiteY1830" fmla="*/ 4290872 h 4588006"/>
              <a:gd name="connsiteX1831" fmla="*/ 2139288 w 6081795"/>
              <a:gd name="connsiteY1831" fmla="*/ 4289754 h 4588006"/>
              <a:gd name="connsiteX1832" fmla="*/ 2132472 w 6081795"/>
              <a:gd name="connsiteY1832" fmla="*/ 4293449 h 4588006"/>
              <a:gd name="connsiteX1833" fmla="*/ 2127041 w 6081795"/>
              <a:gd name="connsiteY1833" fmla="*/ 4289419 h 4588006"/>
              <a:gd name="connsiteX1834" fmla="*/ 2120625 w 6081795"/>
              <a:gd name="connsiteY1834" fmla="*/ 4283599 h 4588006"/>
              <a:gd name="connsiteX1835" fmla="*/ 2111195 w 6081795"/>
              <a:gd name="connsiteY1835" fmla="*/ 4265463 h 4588006"/>
              <a:gd name="connsiteX1836" fmla="*/ 2095645 w 6081795"/>
              <a:gd name="connsiteY1836" fmla="*/ 4266921 h 4588006"/>
              <a:gd name="connsiteX1837" fmla="*/ 2087905 w 6081795"/>
              <a:gd name="connsiteY1837" fmla="*/ 4260946 h 4588006"/>
              <a:gd name="connsiteX1838" fmla="*/ 2079509 w 6081795"/>
              <a:gd name="connsiteY1838" fmla="*/ 4257071 h 4588006"/>
              <a:gd name="connsiteX1839" fmla="*/ 2075535 w 6081795"/>
              <a:gd name="connsiteY1839" fmla="*/ 4251670 h 4588006"/>
              <a:gd name="connsiteX1840" fmla="*/ 2069011 w 6081795"/>
              <a:gd name="connsiteY1840" fmla="*/ 4251139 h 4588006"/>
              <a:gd name="connsiteX1841" fmla="*/ 2063180 w 6081795"/>
              <a:gd name="connsiteY1841" fmla="*/ 4256626 h 4588006"/>
              <a:gd name="connsiteX1842" fmla="*/ 2056180 w 6081795"/>
              <a:gd name="connsiteY1842" fmla="*/ 4239498 h 4588006"/>
              <a:gd name="connsiteX1843" fmla="*/ 2072667 w 6081795"/>
              <a:gd name="connsiteY1843" fmla="*/ 4237242 h 4588006"/>
              <a:gd name="connsiteX1844" fmla="*/ 2082519 w 6081795"/>
              <a:gd name="connsiteY1844" fmla="*/ 4229866 h 4588006"/>
              <a:gd name="connsiteX1845" fmla="*/ 2078425 w 6081795"/>
              <a:gd name="connsiteY1845" fmla="*/ 4225402 h 4588006"/>
              <a:gd name="connsiteX1846" fmla="*/ 2073674 w 6081795"/>
              <a:gd name="connsiteY1846" fmla="*/ 4223038 h 4588006"/>
              <a:gd name="connsiteX1847" fmla="*/ 2052291 w 6081795"/>
              <a:gd name="connsiteY1847" fmla="*/ 4229982 h 4588006"/>
              <a:gd name="connsiteX1848" fmla="*/ 2036838 w 6081795"/>
              <a:gd name="connsiteY1848" fmla="*/ 4226737 h 4588006"/>
              <a:gd name="connsiteX1849" fmla="*/ 2022865 w 6081795"/>
              <a:gd name="connsiteY1849" fmla="*/ 4230825 h 4588006"/>
              <a:gd name="connsiteX1850" fmla="*/ 2009040 w 6081795"/>
              <a:gd name="connsiteY1850" fmla="*/ 4227861 h 4588006"/>
              <a:gd name="connsiteX1851" fmla="*/ 1995822 w 6081795"/>
              <a:gd name="connsiteY1851" fmla="*/ 4235028 h 4588006"/>
              <a:gd name="connsiteX1852" fmla="*/ 1974536 w 6081795"/>
              <a:gd name="connsiteY1852" fmla="*/ 4237270 h 4588006"/>
              <a:gd name="connsiteX1853" fmla="*/ 1969906 w 6081795"/>
              <a:gd name="connsiteY1853" fmla="*/ 4229028 h 4588006"/>
              <a:gd name="connsiteX1854" fmla="*/ 1960830 w 6081795"/>
              <a:gd name="connsiteY1854" fmla="*/ 4228427 h 4588006"/>
              <a:gd name="connsiteX1855" fmla="*/ 1941294 w 6081795"/>
              <a:gd name="connsiteY1855" fmla="*/ 4225071 h 4588006"/>
              <a:gd name="connsiteX1856" fmla="*/ 1940028 w 6081795"/>
              <a:gd name="connsiteY1856" fmla="*/ 4207159 h 4588006"/>
              <a:gd name="connsiteX1857" fmla="*/ 1960658 w 6081795"/>
              <a:gd name="connsiteY1857" fmla="*/ 4202076 h 4588006"/>
              <a:gd name="connsiteX1858" fmla="*/ 1979392 w 6081795"/>
              <a:gd name="connsiteY1858" fmla="*/ 4199764 h 4588006"/>
              <a:gd name="connsiteX1859" fmla="*/ 1990764 w 6081795"/>
              <a:gd name="connsiteY1859" fmla="*/ 4202897 h 4588006"/>
              <a:gd name="connsiteX1860" fmla="*/ 1997193 w 6081795"/>
              <a:gd name="connsiteY1860" fmla="*/ 4218010 h 4588006"/>
              <a:gd name="connsiteX1861" fmla="*/ 2002818 w 6081795"/>
              <a:gd name="connsiteY1861" fmla="*/ 4212636 h 4588006"/>
              <a:gd name="connsiteX1862" fmla="*/ 2022450 w 6081795"/>
              <a:gd name="connsiteY1862" fmla="*/ 4211289 h 4588006"/>
              <a:gd name="connsiteX1863" fmla="*/ 2019340 w 6081795"/>
              <a:gd name="connsiteY1863" fmla="*/ 4203677 h 4588006"/>
              <a:gd name="connsiteX1864" fmla="*/ 2030712 w 6081795"/>
              <a:gd name="connsiteY1864" fmla="*/ 4206810 h 4588006"/>
              <a:gd name="connsiteX1865" fmla="*/ 2047234 w 6081795"/>
              <a:gd name="connsiteY1865" fmla="*/ 4197852 h 4588006"/>
              <a:gd name="connsiteX1866" fmla="*/ 2060940 w 6081795"/>
              <a:gd name="connsiteY1866" fmla="*/ 4206694 h 4588006"/>
              <a:gd name="connsiteX1867" fmla="*/ 2075810 w 6081795"/>
              <a:gd name="connsiteY1867" fmla="*/ 4198631 h 4588006"/>
              <a:gd name="connsiteX1868" fmla="*/ 2094472 w 6081795"/>
              <a:gd name="connsiteY1868" fmla="*/ 4204786 h 4588006"/>
              <a:gd name="connsiteX1869" fmla="*/ 2110022 w 6081795"/>
              <a:gd name="connsiteY1869" fmla="*/ 4203329 h 4588006"/>
              <a:gd name="connsiteX1870" fmla="*/ 2124625 w 6081795"/>
              <a:gd name="connsiteY1870" fmla="*/ 4188437 h 4588006"/>
              <a:gd name="connsiteX1871" fmla="*/ 2146372 w 6081795"/>
              <a:gd name="connsiteY1871" fmla="*/ 4183620 h 4588006"/>
              <a:gd name="connsiteX1872" fmla="*/ 2159031 w 6081795"/>
              <a:gd name="connsiteY1872" fmla="*/ 4183730 h 4588006"/>
              <a:gd name="connsiteX1873" fmla="*/ 2171836 w 6081795"/>
              <a:gd name="connsiteY1873" fmla="*/ 4176787 h 4588006"/>
              <a:gd name="connsiteX1874" fmla="*/ 2179637 w 6081795"/>
              <a:gd name="connsiteY1874" fmla="*/ 4179823 h 4588006"/>
              <a:gd name="connsiteX1875" fmla="*/ 2188165 w 6081795"/>
              <a:gd name="connsiteY1875" fmla="*/ 4177232 h 4588006"/>
              <a:gd name="connsiteX1876" fmla="*/ 2194045 w 6081795"/>
              <a:gd name="connsiteY1876" fmla="*/ 4169395 h 4588006"/>
              <a:gd name="connsiteX1877" fmla="*/ 2199924 w 6081795"/>
              <a:gd name="connsiteY1877" fmla="*/ 4161557 h 4588006"/>
              <a:gd name="connsiteX1878" fmla="*/ 2180874 w 6081795"/>
              <a:gd name="connsiteY1878" fmla="*/ 4159391 h 4588006"/>
              <a:gd name="connsiteX1879" fmla="*/ 2162407 w 6081795"/>
              <a:gd name="connsiteY1879" fmla="*/ 4158651 h 4588006"/>
              <a:gd name="connsiteX1880" fmla="*/ 2145726 w 6081795"/>
              <a:gd name="connsiteY1880" fmla="*/ 4160431 h 4588006"/>
              <a:gd name="connsiteX1881" fmla="*/ 2129845 w 6081795"/>
              <a:gd name="connsiteY1881" fmla="*/ 4153058 h 4588006"/>
              <a:gd name="connsiteX1882" fmla="*/ 2108366 w 6081795"/>
              <a:gd name="connsiteY1882" fmla="*/ 4164705 h 4588006"/>
              <a:gd name="connsiteX1883" fmla="*/ 2072463 w 6081795"/>
              <a:gd name="connsiteY1883" fmla="*/ 4147846 h 4588006"/>
              <a:gd name="connsiteX1884" fmla="*/ 2029345 w 6081795"/>
              <a:gd name="connsiteY1884" fmla="*/ 4154080 h 4588006"/>
              <a:gd name="connsiteX1885" fmla="*/ 2016562 w 6081795"/>
              <a:gd name="connsiteY1885" fmla="*/ 4140087 h 4588006"/>
              <a:gd name="connsiteX1886" fmla="*/ 2003780 w 6081795"/>
              <a:gd name="connsiteY1886" fmla="*/ 4126095 h 4588006"/>
              <a:gd name="connsiteX1887" fmla="*/ 1985605 w 6081795"/>
              <a:gd name="connsiteY1887" fmla="*/ 4135949 h 4588006"/>
              <a:gd name="connsiteX1888" fmla="*/ 1983272 w 6081795"/>
              <a:gd name="connsiteY1888" fmla="*/ 4130240 h 4588006"/>
              <a:gd name="connsiteX1889" fmla="*/ 1983028 w 6081795"/>
              <a:gd name="connsiteY1889" fmla="*/ 4122235 h 4588006"/>
              <a:gd name="connsiteX1890" fmla="*/ 1990075 w 6081795"/>
              <a:gd name="connsiteY1890" fmla="*/ 4117252 h 4588006"/>
              <a:gd name="connsiteX1891" fmla="*/ 2005625 w 6081795"/>
              <a:gd name="connsiteY1891" fmla="*/ 4115795 h 4588006"/>
              <a:gd name="connsiteX1892" fmla="*/ 2011153 w 6081795"/>
              <a:gd name="connsiteY1892" fmla="*/ 4110182 h 4588006"/>
              <a:gd name="connsiteX1893" fmla="*/ 2014858 w 6081795"/>
              <a:gd name="connsiteY1893" fmla="*/ 4103814 h 4588006"/>
              <a:gd name="connsiteX1894" fmla="*/ 2009901 w 6081795"/>
              <a:gd name="connsiteY1894" fmla="*/ 4106502 h 4588006"/>
              <a:gd name="connsiteX1895" fmla="*/ 1992527 w 6081795"/>
              <a:gd name="connsiteY1895" fmla="*/ 4097324 h 4588006"/>
              <a:gd name="connsiteX1896" fmla="*/ 1975007 w 6081795"/>
              <a:gd name="connsiteY1896" fmla="*/ 4095199 h 4588006"/>
              <a:gd name="connsiteX1897" fmla="*/ 1964728 w 6081795"/>
              <a:gd name="connsiteY1897" fmla="*/ 4093507 h 4588006"/>
              <a:gd name="connsiteX1898" fmla="*/ 1953722 w 6081795"/>
              <a:gd name="connsiteY1898" fmla="*/ 4097441 h 4588006"/>
              <a:gd name="connsiteX1899" fmla="*/ 1941668 w 6081795"/>
              <a:gd name="connsiteY1899" fmla="*/ 4087703 h 4588006"/>
              <a:gd name="connsiteX1900" fmla="*/ 1932107 w 6081795"/>
              <a:gd name="connsiteY1900" fmla="*/ 4090853 h 4588006"/>
              <a:gd name="connsiteX1901" fmla="*/ 1922034 w 6081795"/>
              <a:gd name="connsiteY1901" fmla="*/ 4089049 h 4588006"/>
              <a:gd name="connsiteX1902" fmla="*/ 1908817 w 6081795"/>
              <a:gd name="connsiteY1902" fmla="*/ 4096216 h 4588006"/>
              <a:gd name="connsiteX1903" fmla="*/ 1900750 w 6081795"/>
              <a:gd name="connsiteY1903" fmla="*/ 4091291 h 4588006"/>
              <a:gd name="connsiteX1904" fmla="*/ 1883862 w 6081795"/>
              <a:gd name="connsiteY1904" fmla="*/ 4093182 h 4588006"/>
              <a:gd name="connsiteX1905" fmla="*/ 1866536 w 6081795"/>
              <a:gd name="connsiteY1905" fmla="*/ 4086593 h 4588006"/>
              <a:gd name="connsiteX1906" fmla="*/ 1842929 w 6081795"/>
              <a:gd name="connsiteY1906" fmla="*/ 4082538 h 4588006"/>
              <a:gd name="connsiteX1907" fmla="*/ 1819395 w 6081795"/>
              <a:gd name="connsiteY1907" fmla="*/ 4074957 h 4588006"/>
              <a:gd name="connsiteX1908" fmla="*/ 1811049 w 6081795"/>
              <a:gd name="connsiteY1908" fmla="*/ 4078610 h 4588006"/>
              <a:gd name="connsiteX1909" fmla="*/ 1802192 w 6081795"/>
              <a:gd name="connsiteY1909" fmla="*/ 4077310 h 4588006"/>
              <a:gd name="connsiteX1910" fmla="*/ 1784964 w 6081795"/>
              <a:gd name="connsiteY1910" fmla="*/ 4080839 h 4588006"/>
              <a:gd name="connsiteX1911" fmla="*/ 1767882 w 6081795"/>
              <a:gd name="connsiteY1911" fmla="*/ 4077315 h 4588006"/>
              <a:gd name="connsiteX1912" fmla="*/ 1762754 w 6081795"/>
              <a:gd name="connsiteY1912" fmla="*/ 4078351 h 4588006"/>
              <a:gd name="connsiteX1913" fmla="*/ 1758939 w 6081795"/>
              <a:gd name="connsiteY1913" fmla="*/ 4075189 h 4588006"/>
              <a:gd name="connsiteX1914" fmla="*/ 1758258 w 6081795"/>
              <a:gd name="connsiteY1914" fmla="*/ 4068584 h 4588006"/>
              <a:gd name="connsiteX1915" fmla="*/ 1777114 w 6081795"/>
              <a:gd name="connsiteY1915" fmla="*/ 4065335 h 4588006"/>
              <a:gd name="connsiteX1916" fmla="*/ 1785679 w 6081795"/>
              <a:gd name="connsiteY1916" fmla="*/ 4065921 h 4588006"/>
              <a:gd name="connsiteX1917" fmla="*/ 1794317 w 6081795"/>
              <a:gd name="connsiteY1917" fmla="*/ 4062981 h 4588006"/>
              <a:gd name="connsiteX1918" fmla="*/ 1812298 w 6081795"/>
              <a:gd name="connsiteY1918" fmla="*/ 4062531 h 4588006"/>
              <a:gd name="connsiteX1919" fmla="*/ 1824496 w 6081795"/>
              <a:gd name="connsiteY1919" fmla="*/ 4055336 h 4588006"/>
              <a:gd name="connsiteX1920" fmla="*/ 1835236 w 6081795"/>
              <a:gd name="connsiteY1920" fmla="*/ 4059393 h 4588006"/>
              <a:gd name="connsiteX1921" fmla="*/ 1898849 w 6081795"/>
              <a:gd name="connsiteY1921" fmla="*/ 4044662 h 4588006"/>
              <a:gd name="connsiteX1922" fmla="*/ 1964505 w 6081795"/>
              <a:gd name="connsiteY1922" fmla="*/ 4049747 h 4588006"/>
              <a:gd name="connsiteX1923" fmla="*/ 1981368 w 6081795"/>
              <a:gd name="connsiteY1923" fmla="*/ 4044091 h 4588006"/>
              <a:gd name="connsiteX1924" fmla="*/ 1998231 w 6081795"/>
              <a:gd name="connsiteY1924" fmla="*/ 4038435 h 4588006"/>
              <a:gd name="connsiteX1925" fmla="*/ 2003759 w 6081795"/>
              <a:gd name="connsiteY1925" fmla="*/ 4042702 h 4588006"/>
              <a:gd name="connsiteX1926" fmla="*/ 2011255 w 6081795"/>
              <a:gd name="connsiteY1926" fmla="*/ 4040672 h 4588006"/>
              <a:gd name="connsiteX1927" fmla="*/ 2024583 w 6081795"/>
              <a:gd name="connsiteY1927" fmla="*/ 4038095 h 4588006"/>
              <a:gd name="connsiteX1928" fmla="*/ 2034193 w 6081795"/>
              <a:gd name="connsiteY1928" fmla="*/ 4037534 h 4588006"/>
              <a:gd name="connsiteX1929" fmla="*/ 2054604 w 6081795"/>
              <a:gd name="connsiteY1929" fmla="*/ 4038091 h 4588006"/>
              <a:gd name="connsiteX1930" fmla="*/ 2061579 w 6081795"/>
              <a:gd name="connsiteY1930" fmla="*/ 4041575 h 4588006"/>
              <a:gd name="connsiteX1931" fmla="*/ 2069281 w 6081795"/>
              <a:gd name="connsiteY1931" fmla="*/ 4039433 h 4588006"/>
              <a:gd name="connsiteX1932" fmla="*/ 2076764 w 6081795"/>
              <a:gd name="connsiteY1932" fmla="*/ 4033050 h 4588006"/>
              <a:gd name="connsiteX1933" fmla="*/ 2134983 w 6081795"/>
              <a:gd name="connsiteY1933" fmla="*/ 4022406 h 4588006"/>
              <a:gd name="connsiteX1934" fmla="*/ 2143051 w 6081795"/>
              <a:gd name="connsiteY1934" fmla="*/ 4027331 h 4588006"/>
              <a:gd name="connsiteX1935" fmla="*/ 2153645 w 6081795"/>
              <a:gd name="connsiteY1935" fmla="*/ 4028561 h 4588006"/>
              <a:gd name="connsiteX1936" fmla="*/ 2163109 w 6081795"/>
              <a:gd name="connsiteY1936" fmla="*/ 4025173 h 4588006"/>
              <a:gd name="connsiteX1937" fmla="*/ 2172501 w 6081795"/>
              <a:gd name="connsiteY1937" fmla="*/ 4025312 h 4588006"/>
              <a:gd name="connsiteX1938" fmla="*/ 2184079 w 6081795"/>
              <a:gd name="connsiteY1938" fmla="*/ 4018453 h 4588006"/>
              <a:gd name="connsiteX1939" fmla="*/ 2195439 w 6081795"/>
              <a:gd name="connsiteY1939" fmla="*/ 4022174 h 4588006"/>
              <a:gd name="connsiteX1940" fmla="*/ 2221924 w 6081795"/>
              <a:gd name="connsiteY1940" fmla="*/ 4020309 h 4588006"/>
              <a:gd name="connsiteX1941" fmla="*/ 2245203 w 6081795"/>
              <a:gd name="connsiteY1941" fmla="*/ 4025414 h 4588006"/>
              <a:gd name="connsiteX1942" fmla="*/ 2259102 w 6081795"/>
              <a:gd name="connsiteY1942" fmla="*/ 4024852 h 4588006"/>
              <a:gd name="connsiteX1943" fmla="*/ 2289086 w 6081795"/>
              <a:gd name="connsiteY1943" fmla="*/ 4016731 h 4588006"/>
              <a:gd name="connsiteX1944" fmla="*/ 2319070 w 6081795"/>
              <a:gd name="connsiteY1944" fmla="*/ 4008611 h 4588006"/>
              <a:gd name="connsiteX1945" fmla="*/ 2328013 w 6081795"/>
              <a:gd name="connsiteY1945" fmla="*/ 4010736 h 4588006"/>
              <a:gd name="connsiteX1946" fmla="*/ 2353769 w 6081795"/>
              <a:gd name="connsiteY1946" fmla="*/ 4009557 h 4588006"/>
              <a:gd name="connsiteX1947" fmla="*/ 2379525 w 6081795"/>
              <a:gd name="connsiteY1947" fmla="*/ 4008378 h 4588006"/>
              <a:gd name="connsiteX1948" fmla="*/ 2397507 w 6081795"/>
              <a:gd name="connsiteY1948" fmla="*/ 4007928 h 4588006"/>
              <a:gd name="connsiteX1949" fmla="*/ 2415488 w 6081795"/>
              <a:gd name="connsiteY1949" fmla="*/ 4007478 h 4588006"/>
              <a:gd name="connsiteX1950" fmla="*/ 2460659 w 6081795"/>
              <a:gd name="connsiteY1950" fmla="*/ 4000712 h 4588006"/>
              <a:gd name="connsiteX1951" fmla="*/ 2503935 w 6081795"/>
              <a:gd name="connsiteY1951" fmla="*/ 3996718 h 4588006"/>
              <a:gd name="connsiteX1952" fmla="*/ 2513034 w 6081795"/>
              <a:gd name="connsiteY1952" fmla="*/ 3991203 h 4588006"/>
              <a:gd name="connsiteX1953" fmla="*/ 2521915 w 6081795"/>
              <a:gd name="connsiteY1953" fmla="*/ 3996267 h 4588006"/>
              <a:gd name="connsiteX1954" fmla="*/ 2566492 w 6081795"/>
              <a:gd name="connsiteY1954" fmla="*/ 3998542 h 4588006"/>
              <a:gd name="connsiteX1955" fmla="*/ 2609391 w 6081795"/>
              <a:gd name="connsiteY1955" fmla="*/ 3993009 h 4588006"/>
              <a:gd name="connsiteX1956" fmla="*/ 2613924 w 6081795"/>
              <a:gd name="connsiteY1956" fmla="*/ 3996073 h 4588006"/>
              <a:gd name="connsiteX1957" fmla="*/ 2619111 w 6081795"/>
              <a:gd name="connsiteY1957" fmla="*/ 3997038 h 4588006"/>
              <a:gd name="connsiteX1958" fmla="*/ 2619391 w 6081795"/>
              <a:gd name="connsiteY1958" fmla="*/ 3993399 h 4588006"/>
              <a:gd name="connsiteX1959" fmla="*/ 2618431 w 6081795"/>
              <a:gd name="connsiteY1959" fmla="*/ 3990432 h 4588006"/>
              <a:gd name="connsiteX1960" fmla="*/ 2635633 w 6081795"/>
              <a:gd name="connsiteY1960" fmla="*/ 3988079 h 4588006"/>
              <a:gd name="connsiteX1961" fmla="*/ 2642049 w 6081795"/>
              <a:gd name="connsiteY1961" fmla="*/ 3993900 h 4588006"/>
              <a:gd name="connsiteX1962" fmla="*/ 2664514 w 6081795"/>
              <a:gd name="connsiteY1962" fmla="*/ 3993925 h 4588006"/>
              <a:gd name="connsiteX1963" fmla="*/ 2687051 w 6081795"/>
              <a:gd name="connsiteY1963" fmla="*/ 3990423 h 4588006"/>
              <a:gd name="connsiteX1964" fmla="*/ 2696332 w 6081795"/>
              <a:gd name="connsiteY1964" fmla="*/ 3985972 h 4588006"/>
              <a:gd name="connsiteX1965" fmla="*/ 2704157 w 6081795"/>
              <a:gd name="connsiteY1965" fmla="*/ 3992772 h 4588006"/>
              <a:gd name="connsiteX1966" fmla="*/ 2718056 w 6081795"/>
              <a:gd name="connsiteY1966" fmla="*/ 3992210 h 4588006"/>
              <a:gd name="connsiteX1967" fmla="*/ 2739742 w 6081795"/>
              <a:gd name="connsiteY1967" fmla="*/ 3990332 h 4588006"/>
              <a:gd name="connsiteX1968" fmla="*/ 2761501 w 6081795"/>
              <a:gd name="connsiteY1968" fmla="*/ 3984927 h 4588006"/>
              <a:gd name="connsiteX1969" fmla="*/ 2775790 w 6081795"/>
              <a:gd name="connsiteY1969" fmla="*/ 3985317 h 4588006"/>
              <a:gd name="connsiteX1970" fmla="*/ 2790077 w 6081795"/>
              <a:gd name="connsiteY1970" fmla="*/ 3985707 h 4588006"/>
              <a:gd name="connsiteX1971" fmla="*/ 2819431 w 6081795"/>
              <a:gd name="connsiteY1971" fmla="*/ 3988389 h 4588006"/>
              <a:gd name="connsiteX1972" fmla="*/ 2848079 w 6081795"/>
              <a:gd name="connsiteY1972" fmla="*/ 3985643 h 4588006"/>
              <a:gd name="connsiteX1973" fmla="*/ 2874249 w 6081795"/>
              <a:gd name="connsiteY1973" fmla="*/ 3984240 h 4588006"/>
              <a:gd name="connsiteX1974" fmla="*/ 2884794 w 6081795"/>
              <a:gd name="connsiteY1974" fmla="*/ 3977941 h 4588006"/>
              <a:gd name="connsiteX1975" fmla="*/ 2893881 w 6081795"/>
              <a:gd name="connsiteY1975" fmla="*/ 3982893 h 4588006"/>
              <a:gd name="connsiteX1976" fmla="*/ 2941921 w 6081795"/>
              <a:gd name="connsiteY1976" fmla="*/ 3985616 h 4588006"/>
              <a:gd name="connsiteX1977" fmla="*/ 2989522 w 6081795"/>
              <a:gd name="connsiteY1977" fmla="*/ 3979857 h 4588006"/>
              <a:gd name="connsiteX1978" fmla="*/ 2994674 w 6081795"/>
              <a:gd name="connsiteY1978" fmla="*/ 3982586 h 4588006"/>
              <a:gd name="connsiteX1979" fmla="*/ 2999242 w 6081795"/>
              <a:gd name="connsiteY1979" fmla="*/ 3983887 h 4588006"/>
              <a:gd name="connsiteX1980" fmla="*/ 3001258 w 6081795"/>
              <a:gd name="connsiteY1980" fmla="*/ 3980178 h 4588006"/>
              <a:gd name="connsiteX1981" fmla="*/ 3000212 w 6081795"/>
              <a:gd name="connsiteY1981" fmla="*/ 3976385 h 4588006"/>
              <a:gd name="connsiteX1982" fmla="*/ 3017416 w 6081795"/>
              <a:gd name="connsiteY1982" fmla="*/ 3974032 h 4588006"/>
              <a:gd name="connsiteX1983" fmla="*/ 3036856 w 6081795"/>
              <a:gd name="connsiteY1983" fmla="*/ 3982090 h 4588006"/>
              <a:gd name="connsiteX1984" fmla="*/ 3074568 w 6081795"/>
              <a:gd name="connsiteY1984" fmla="*/ 3975591 h 4588006"/>
              <a:gd name="connsiteX1985" fmla="*/ 3084238 w 6081795"/>
              <a:gd name="connsiteY1985" fmla="*/ 3972092 h 4588006"/>
              <a:gd name="connsiteX1986" fmla="*/ 3092452 w 6081795"/>
              <a:gd name="connsiteY1986" fmla="*/ 3979843 h 4588006"/>
              <a:gd name="connsiteX1987" fmla="*/ 3100228 w 6081795"/>
              <a:gd name="connsiteY1987" fmla="*/ 3979114 h 4588006"/>
              <a:gd name="connsiteX1988" fmla="*/ 3108002 w 6081795"/>
              <a:gd name="connsiteY1988" fmla="*/ 3978386 h 4588006"/>
              <a:gd name="connsiteX1989" fmla="*/ 3131440 w 6081795"/>
              <a:gd name="connsiteY1989" fmla="*/ 3975849 h 4588006"/>
              <a:gd name="connsiteX1990" fmla="*/ 3155530 w 6081795"/>
              <a:gd name="connsiteY1990" fmla="*/ 3971214 h 4588006"/>
              <a:gd name="connsiteX1991" fmla="*/ 3170644 w 6081795"/>
              <a:gd name="connsiteY1991" fmla="*/ 3971156 h 4588006"/>
              <a:gd name="connsiteX1992" fmla="*/ 3185758 w 6081795"/>
              <a:gd name="connsiteY1992" fmla="*/ 3971098 h 4588006"/>
              <a:gd name="connsiteX1993" fmla="*/ 3202088 w 6081795"/>
              <a:gd name="connsiteY1993" fmla="*/ 3971543 h 4588006"/>
              <a:gd name="connsiteX1994" fmla="*/ 3213508 w 6081795"/>
              <a:gd name="connsiteY1994" fmla="*/ 3972326 h 4588006"/>
              <a:gd name="connsiteX1995" fmla="*/ 3224928 w 6081795"/>
              <a:gd name="connsiteY1995" fmla="*/ 3973108 h 4588006"/>
              <a:gd name="connsiteX1996" fmla="*/ 3237856 w 6081795"/>
              <a:gd name="connsiteY1996" fmla="*/ 3980047 h 4588006"/>
              <a:gd name="connsiteX1997" fmla="*/ 3239412 w 6081795"/>
              <a:gd name="connsiteY1997" fmla="*/ 3978913 h 4588006"/>
              <a:gd name="connsiteX1998" fmla="*/ 3240382 w 6081795"/>
              <a:gd name="connsiteY1998" fmla="*/ 3976352 h 4588006"/>
              <a:gd name="connsiteX1999" fmla="*/ 3246896 w 6081795"/>
              <a:gd name="connsiteY1999" fmla="*/ 3977471 h 4588006"/>
              <a:gd name="connsiteX2000" fmla="*/ 3251706 w 6081795"/>
              <a:gd name="connsiteY2000" fmla="*/ 3976896 h 4588006"/>
              <a:gd name="connsiteX2001" fmla="*/ 3255934 w 6081795"/>
              <a:gd name="connsiteY2001" fmla="*/ 3974895 h 4588006"/>
              <a:gd name="connsiteX2002" fmla="*/ 3296004 w 6081795"/>
              <a:gd name="connsiteY2002" fmla="*/ 3977870 h 4588006"/>
              <a:gd name="connsiteX2003" fmla="*/ 3336800 w 6081795"/>
              <a:gd name="connsiteY2003" fmla="*/ 3975219 h 4588006"/>
              <a:gd name="connsiteX2004" fmla="*/ 3355730 w 6081795"/>
              <a:gd name="connsiteY2004" fmla="*/ 3973383 h 4588006"/>
              <a:gd name="connsiteX2005" fmla="*/ 3372764 w 6081795"/>
              <a:gd name="connsiteY2005" fmla="*/ 3974319 h 4588006"/>
              <a:gd name="connsiteX2006" fmla="*/ 3390100 w 6081795"/>
              <a:gd name="connsiteY2006" fmla="*/ 3970440 h 4588006"/>
              <a:gd name="connsiteX2007" fmla="*/ 3407948 w 6081795"/>
              <a:gd name="connsiteY2007" fmla="*/ 3971515 h 4588006"/>
              <a:gd name="connsiteX2008" fmla="*/ 3416016 w 6081795"/>
              <a:gd name="connsiteY2008" fmla="*/ 3976440 h 4588006"/>
              <a:gd name="connsiteX2009" fmla="*/ 3418882 w 6081795"/>
              <a:gd name="connsiteY2009" fmla="*/ 3976048 h 4588006"/>
              <a:gd name="connsiteX2010" fmla="*/ 3421750 w 6081795"/>
              <a:gd name="connsiteY2010" fmla="*/ 3975655 h 4588006"/>
              <a:gd name="connsiteX2011" fmla="*/ 3429040 w 6081795"/>
              <a:gd name="connsiteY2011" fmla="*/ 3973737 h 4588006"/>
              <a:gd name="connsiteX2012" fmla="*/ 3435746 w 6081795"/>
              <a:gd name="connsiteY2012" fmla="*/ 3970392 h 4588006"/>
              <a:gd name="connsiteX2013" fmla="*/ 3440606 w 6081795"/>
              <a:gd name="connsiteY2013" fmla="*/ 3972406 h 4588006"/>
              <a:gd name="connsiteX2014" fmla="*/ 3444298 w 6081795"/>
              <a:gd name="connsiteY2014" fmla="*/ 3971566 h 4588006"/>
              <a:gd name="connsiteX2015" fmla="*/ 3447992 w 6081795"/>
              <a:gd name="connsiteY2015" fmla="*/ 3970726 h 4588006"/>
              <a:gd name="connsiteX2016" fmla="*/ 3448770 w 6081795"/>
              <a:gd name="connsiteY2016" fmla="*/ 3972629 h 4588006"/>
              <a:gd name="connsiteX2017" fmla="*/ 3455282 w 6081795"/>
              <a:gd name="connsiteY2017" fmla="*/ 3973748 h 4588006"/>
              <a:gd name="connsiteX2018" fmla="*/ 3472486 w 6081795"/>
              <a:gd name="connsiteY2018" fmla="*/ 3971394 h 4588006"/>
              <a:gd name="connsiteX2019" fmla="*/ 3483492 w 6081795"/>
              <a:gd name="connsiteY2019" fmla="*/ 3967460 h 4588006"/>
              <a:gd name="connsiteX2020" fmla="*/ 3491438 w 6081795"/>
              <a:gd name="connsiteY2020" fmla="*/ 3963443 h 4588006"/>
              <a:gd name="connsiteX2021" fmla="*/ 3032188 w 6081795"/>
              <a:gd name="connsiteY2021" fmla="*/ 3906863 h 4588006"/>
              <a:gd name="connsiteX2022" fmla="*/ 3026522 w 6081795"/>
              <a:gd name="connsiteY2022" fmla="*/ 3906904 h 4588006"/>
              <a:gd name="connsiteX2023" fmla="*/ 3021522 w 6081795"/>
              <a:gd name="connsiteY2023" fmla="*/ 3907064 h 4588006"/>
              <a:gd name="connsiteX2024" fmla="*/ 3033074 w 6081795"/>
              <a:gd name="connsiteY2024" fmla="*/ 3907021 h 4588006"/>
              <a:gd name="connsiteX2025" fmla="*/ 3897142 w 6081795"/>
              <a:gd name="connsiteY2025" fmla="*/ 3906792 h 4588006"/>
              <a:gd name="connsiteX2026" fmla="*/ 3896596 w 6081795"/>
              <a:gd name="connsiteY2026" fmla="*/ 3907959 h 4588006"/>
              <a:gd name="connsiteX2027" fmla="*/ 3918814 w 6081795"/>
              <a:gd name="connsiteY2027" fmla="*/ 3907716 h 4588006"/>
              <a:gd name="connsiteX2028" fmla="*/ 3924388 w 6081795"/>
              <a:gd name="connsiteY2028" fmla="*/ 3907870 h 4588006"/>
              <a:gd name="connsiteX2029" fmla="*/ 3929298 w 6081795"/>
              <a:gd name="connsiteY2029" fmla="*/ 3907904 h 4588006"/>
              <a:gd name="connsiteX2030" fmla="*/ 3929746 w 6081795"/>
              <a:gd name="connsiteY2030" fmla="*/ 3907457 h 4588006"/>
              <a:gd name="connsiteX2031" fmla="*/ 3925932 w 6081795"/>
              <a:gd name="connsiteY2031" fmla="*/ 3906881 h 4588006"/>
              <a:gd name="connsiteX2032" fmla="*/ 3911868 w 6081795"/>
              <a:gd name="connsiteY2032" fmla="*/ 3906896 h 4588006"/>
              <a:gd name="connsiteX2033" fmla="*/ 3897142 w 6081795"/>
              <a:gd name="connsiteY2033" fmla="*/ 3906792 h 4588006"/>
              <a:gd name="connsiteX2034" fmla="*/ 3132244 w 6081795"/>
              <a:gd name="connsiteY2034" fmla="*/ 3906625 h 4588006"/>
              <a:gd name="connsiteX2035" fmla="*/ 3134906 w 6081795"/>
              <a:gd name="connsiteY2035" fmla="*/ 3907101 h 4588006"/>
              <a:gd name="connsiteX2036" fmla="*/ 3152326 w 6081795"/>
              <a:gd name="connsiteY2036" fmla="*/ 3906842 h 4588006"/>
              <a:gd name="connsiteX2037" fmla="*/ 4010002 w 6081795"/>
              <a:gd name="connsiteY2037" fmla="*/ 3905892 h 4588006"/>
              <a:gd name="connsiteX2038" fmla="*/ 4003066 w 6081795"/>
              <a:gd name="connsiteY2038" fmla="*/ 3906338 h 4588006"/>
              <a:gd name="connsiteX2039" fmla="*/ 4004840 w 6081795"/>
              <a:gd name="connsiteY2039" fmla="*/ 3906655 h 4588006"/>
              <a:gd name="connsiteX2040" fmla="*/ 4009638 w 6081795"/>
              <a:gd name="connsiteY2040" fmla="*/ 3906670 h 4588006"/>
              <a:gd name="connsiteX2041" fmla="*/ 4012396 w 6081795"/>
              <a:gd name="connsiteY2041" fmla="*/ 3906425 h 4588006"/>
              <a:gd name="connsiteX2042" fmla="*/ 4010888 w 6081795"/>
              <a:gd name="connsiteY2042" fmla="*/ 3906051 h 4588006"/>
              <a:gd name="connsiteX2043" fmla="*/ 3905256 w 6081795"/>
              <a:gd name="connsiteY2043" fmla="*/ 3905639 h 4588006"/>
              <a:gd name="connsiteX2044" fmla="*/ 3909056 w 6081795"/>
              <a:gd name="connsiteY2044" fmla="*/ 3905972 h 4588006"/>
              <a:gd name="connsiteX2045" fmla="*/ 3907284 w 6081795"/>
              <a:gd name="connsiteY2045" fmla="*/ 3905655 h 4588006"/>
              <a:gd name="connsiteX2046" fmla="*/ 3448950 w 6081795"/>
              <a:gd name="connsiteY2046" fmla="*/ 3905494 h 4588006"/>
              <a:gd name="connsiteX2047" fmla="*/ 3432418 w 6081795"/>
              <a:gd name="connsiteY2047" fmla="*/ 3905911 h 4588006"/>
              <a:gd name="connsiteX2048" fmla="*/ 3427438 w 6081795"/>
              <a:gd name="connsiteY2048" fmla="*/ 3906285 h 4588006"/>
              <a:gd name="connsiteX2049" fmla="*/ 3439656 w 6081795"/>
              <a:gd name="connsiteY2049" fmla="*/ 3906362 h 4588006"/>
              <a:gd name="connsiteX2050" fmla="*/ 3450542 w 6081795"/>
              <a:gd name="connsiteY2050" fmla="*/ 3906200 h 4588006"/>
              <a:gd name="connsiteX2051" fmla="*/ 3453748 w 6081795"/>
              <a:gd name="connsiteY2051" fmla="*/ 3905509 h 4588006"/>
              <a:gd name="connsiteX2052" fmla="*/ 3448950 w 6081795"/>
              <a:gd name="connsiteY2052" fmla="*/ 3905494 h 4588006"/>
              <a:gd name="connsiteX2053" fmla="*/ 4064034 w 6081795"/>
              <a:gd name="connsiteY2053" fmla="*/ 3905435 h 4588006"/>
              <a:gd name="connsiteX2054" fmla="*/ 4050344 w 6081795"/>
              <a:gd name="connsiteY2054" fmla="*/ 3905938 h 4588006"/>
              <a:gd name="connsiteX2055" fmla="*/ 4046438 w 6081795"/>
              <a:gd name="connsiteY2055" fmla="*/ 3905556 h 4588006"/>
              <a:gd name="connsiteX2056" fmla="*/ 4040930 w 6081795"/>
              <a:gd name="connsiteY2056" fmla="*/ 3905520 h 4588006"/>
              <a:gd name="connsiteX2057" fmla="*/ 4035238 w 6081795"/>
              <a:gd name="connsiteY2057" fmla="*/ 3905872 h 4588006"/>
              <a:gd name="connsiteX2058" fmla="*/ 4033812 w 6081795"/>
              <a:gd name="connsiteY2058" fmla="*/ 3906355 h 4588006"/>
              <a:gd name="connsiteX2059" fmla="*/ 4036544 w 6081795"/>
              <a:gd name="connsiteY2059" fmla="*/ 3906422 h 4588006"/>
              <a:gd name="connsiteX2060" fmla="*/ 4038610 w 6081795"/>
              <a:gd name="connsiteY2060" fmla="*/ 3906370 h 4588006"/>
              <a:gd name="connsiteX2061" fmla="*/ 4060646 w 6081795"/>
              <a:gd name="connsiteY2061" fmla="*/ 3906515 h 4588006"/>
              <a:gd name="connsiteX2062" fmla="*/ 3651908 w 6081795"/>
              <a:gd name="connsiteY2062" fmla="*/ 3905104 h 4588006"/>
              <a:gd name="connsiteX2063" fmla="*/ 3638218 w 6081795"/>
              <a:gd name="connsiteY2063" fmla="*/ 3905608 h 4588006"/>
              <a:gd name="connsiteX2064" fmla="*/ 3662400 w 6081795"/>
              <a:gd name="connsiteY2064" fmla="*/ 3906558 h 4588006"/>
              <a:gd name="connsiteX2065" fmla="*/ 3687792 w 6081795"/>
              <a:gd name="connsiteY2065" fmla="*/ 3906461 h 4588006"/>
              <a:gd name="connsiteX2066" fmla="*/ 3690720 w 6081795"/>
              <a:gd name="connsiteY2066" fmla="*/ 3906879 h 4588006"/>
              <a:gd name="connsiteX2067" fmla="*/ 3695252 w 6081795"/>
              <a:gd name="connsiteY2067" fmla="*/ 3906951 h 4588006"/>
              <a:gd name="connsiteX2068" fmla="*/ 3703320 w 6081795"/>
              <a:gd name="connsiteY2068" fmla="*/ 3906654 h 4588006"/>
              <a:gd name="connsiteX2069" fmla="*/ 3709646 w 6081795"/>
              <a:gd name="connsiteY2069" fmla="*/ 3906995 h 4588006"/>
              <a:gd name="connsiteX2070" fmla="*/ 3782872 w 6081795"/>
              <a:gd name="connsiteY2070" fmla="*/ 3906597 h 4588006"/>
              <a:gd name="connsiteX2071" fmla="*/ 3793172 w 6081795"/>
              <a:gd name="connsiteY2071" fmla="*/ 3907174 h 4588006"/>
              <a:gd name="connsiteX2072" fmla="*/ 3801438 w 6081795"/>
              <a:gd name="connsiteY2072" fmla="*/ 3906966 h 4588006"/>
              <a:gd name="connsiteX2073" fmla="*/ 3806498 w 6081795"/>
              <a:gd name="connsiteY2073" fmla="*/ 3907449 h 4588006"/>
              <a:gd name="connsiteX2074" fmla="*/ 3830490 w 6081795"/>
              <a:gd name="connsiteY2074" fmla="*/ 3907522 h 4588006"/>
              <a:gd name="connsiteX2075" fmla="*/ 3846066 w 6081795"/>
              <a:gd name="connsiteY2075" fmla="*/ 3907093 h 4588006"/>
              <a:gd name="connsiteX2076" fmla="*/ 3870308 w 6081795"/>
              <a:gd name="connsiteY2076" fmla="*/ 3906632 h 4588006"/>
              <a:gd name="connsiteX2077" fmla="*/ 3881860 w 6081795"/>
              <a:gd name="connsiteY2077" fmla="*/ 3906590 h 4588006"/>
              <a:gd name="connsiteX2078" fmla="*/ 3873332 w 6081795"/>
              <a:gd name="connsiteY2078" fmla="*/ 3906329 h 4588006"/>
              <a:gd name="connsiteX2079" fmla="*/ 3872486 w 6081795"/>
              <a:gd name="connsiteY2079" fmla="*/ 3906600 h 4588006"/>
              <a:gd name="connsiteX2080" fmla="*/ 3870308 w 6081795"/>
              <a:gd name="connsiteY2080" fmla="*/ 3906632 h 4588006"/>
              <a:gd name="connsiteX2081" fmla="*/ 3862666 w 6081795"/>
              <a:gd name="connsiteY2081" fmla="*/ 3906531 h 4588006"/>
              <a:gd name="connsiteX2082" fmla="*/ 3852366 w 6081795"/>
              <a:gd name="connsiteY2082" fmla="*/ 3905953 h 4588006"/>
              <a:gd name="connsiteX2083" fmla="*/ 3854502 w 6081795"/>
              <a:gd name="connsiteY2083" fmla="*/ 3905492 h 4588006"/>
              <a:gd name="connsiteX2084" fmla="*/ 3840996 w 6081795"/>
              <a:gd name="connsiteY2084" fmla="*/ 3905607 h 4588006"/>
              <a:gd name="connsiteX2085" fmla="*/ 3818118 w 6081795"/>
              <a:gd name="connsiteY2085" fmla="*/ 3905206 h 4588006"/>
              <a:gd name="connsiteX2086" fmla="*/ 3794968 w 6081795"/>
              <a:gd name="connsiteY2086" fmla="*/ 3905388 h 4588006"/>
              <a:gd name="connsiteX2087" fmla="*/ 3773820 w 6081795"/>
              <a:gd name="connsiteY2087" fmla="*/ 3905401 h 4588006"/>
              <a:gd name="connsiteX2088" fmla="*/ 3763424 w 6081795"/>
              <a:gd name="connsiteY2088" fmla="*/ 3905281 h 4588006"/>
              <a:gd name="connsiteX2089" fmla="*/ 3753558 w 6081795"/>
              <a:gd name="connsiteY2089" fmla="*/ 3905572 h 4588006"/>
              <a:gd name="connsiteX2090" fmla="*/ 3721836 w 6081795"/>
              <a:gd name="connsiteY2090" fmla="*/ 3905592 h 4588006"/>
              <a:gd name="connsiteX2091" fmla="*/ 3690112 w 6081795"/>
              <a:gd name="connsiteY2091" fmla="*/ 3905611 h 4588006"/>
              <a:gd name="connsiteX2092" fmla="*/ 3680698 w 6081795"/>
              <a:gd name="connsiteY2092" fmla="*/ 3905193 h 4588006"/>
              <a:gd name="connsiteX2093" fmla="*/ 3666636 w 6081795"/>
              <a:gd name="connsiteY2093" fmla="*/ 3905208 h 4588006"/>
              <a:gd name="connsiteX2094" fmla="*/ 3651908 w 6081795"/>
              <a:gd name="connsiteY2094" fmla="*/ 3905104 h 4588006"/>
              <a:gd name="connsiteX2095" fmla="*/ 3085878 w 6081795"/>
              <a:gd name="connsiteY2095" fmla="*/ 3905080 h 4588006"/>
              <a:gd name="connsiteX2096" fmla="*/ 3074486 w 6081795"/>
              <a:gd name="connsiteY2096" fmla="*/ 3906837 h 4588006"/>
              <a:gd name="connsiteX2097" fmla="*/ 3078032 w 6081795"/>
              <a:gd name="connsiteY2097" fmla="*/ 3907471 h 4588006"/>
              <a:gd name="connsiteX2098" fmla="*/ 3096520 w 6081795"/>
              <a:gd name="connsiteY2098" fmla="*/ 3906983 h 4588006"/>
              <a:gd name="connsiteX2099" fmla="*/ 3107368 w 6081795"/>
              <a:gd name="connsiteY2099" fmla="*/ 3906393 h 4588006"/>
              <a:gd name="connsiteX2100" fmla="*/ 3090312 w 6081795"/>
              <a:gd name="connsiteY2100" fmla="*/ 3905873 h 4588006"/>
              <a:gd name="connsiteX2101" fmla="*/ 3092826 w 6081795"/>
              <a:gd name="connsiteY2101" fmla="*/ 3905374 h 4588006"/>
              <a:gd name="connsiteX2102" fmla="*/ 3085878 w 6081795"/>
              <a:gd name="connsiteY2102" fmla="*/ 3905080 h 4588006"/>
              <a:gd name="connsiteX2103" fmla="*/ 4073810 w 6081795"/>
              <a:gd name="connsiteY2103" fmla="*/ 3905075 h 4588006"/>
              <a:gd name="connsiteX2104" fmla="*/ 4069900 w 6081795"/>
              <a:gd name="connsiteY2104" fmla="*/ 3905219 h 4588006"/>
              <a:gd name="connsiteX2105" fmla="*/ 4082156 w 6081795"/>
              <a:gd name="connsiteY2105" fmla="*/ 3905724 h 4588006"/>
              <a:gd name="connsiteX2106" fmla="*/ 4088024 w 6081795"/>
              <a:gd name="connsiteY2106" fmla="*/ 3905509 h 4588006"/>
              <a:gd name="connsiteX2107" fmla="*/ 4090848 w 6081795"/>
              <a:gd name="connsiteY2107" fmla="*/ 3905381 h 4588006"/>
              <a:gd name="connsiteX2108" fmla="*/ 4093004 w 6081795"/>
              <a:gd name="connsiteY2108" fmla="*/ 3905135 h 4588006"/>
              <a:gd name="connsiteX2109" fmla="*/ 4087136 w 6081795"/>
              <a:gd name="connsiteY2109" fmla="*/ 3905350 h 4588006"/>
              <a:gd name="connsiteX2110" fmla="*/ 3976778 w 6081795"/>
              <a:gd name="connsiteY2110" fmla="*/ 3905011 h 4588006"/>
              <a:gd name="connsiteX2111" fmla="*/ 3955448 w 6081795"/>
              <a:gd name="connsiteY2111" fmla="*/ 3905413 h 4588006"/>
              <a:gd name="connsiteX2112" fmla="*/ 3970174 w 6081795"/>
              <a:gd name="connsiteY2112" fmla="*/ 3905517 h 4588006"/>
              <a:gd name="connsiteX2113" fmla="*/ 3984238 w 6081795"/>
              <a:gd name="connsiteY2113" fmla="*/ 3905501 h 4588006"/>
              <a:gd name="connsiteX2114" fmla="*/ 3739708 w 6081795"/>
              <a:gd name="connsiteY2114" fmla="*/ 3904361 h 4588006"/>
              <a:gd name="connsiteX2115" fmla="*/ 3731886 w 6081795"/>
              <a:gd name="connsiteY2115" fmla="*/ 3904648 h 4588006"/>
              <a:gd name="connsiteX2116" fmla="*/ 3738640 w 6081795"/>
              <a:gd name="connsiteY2116" fmla="*/ 3904591 h 4588006"/>
              <a:gd name="connsiteX2117" fmla="*/ 2998804 w 6081795"/>
              <a:gd name="connsiteY2117" fmla="*/ 3904267 h 4588006"/>
              <a:gd name="connsiteX2118" fmla="*/ 2995358 w 6081795"/>
              <a:gd name="connsiteY2118" fmla="*/ 3904442 h 4588006"/>
              <a:gd name="connsiteX2119" fmla="*/ 2994710 w 6081795"/>
              <a:gd name="connsiteY2119" fmla="*/ 3904800 h 4588006"/>
              <a:gd name="connsiteX2120" fmla="*/ 3001988 w 6081795"/>
              <a:gd name="connsiteY2120" fmla="*/ 3905680 h 4588006"/>
              <a:gd name="connsiteX2121" fmla="*/ 3020760 w 6081795"/>
              <a:gd name="connsiteY2121" fmla="*/ 3905610 h 4588006"/>
              <a:gd name="connsiteX2122" fmla="*/ 3039668 w 6081795"/>
              <a:gd name="connsiteY2122" fmla="*/ 3905250 h 4588006"/>
              <a:gd name="connsiteX2123" fmla="*/ 3055886 w 6081795"/>
              <a:gd name="connsiteY2123" fmla="*/ 3905251 h 4588006"/>
              <a:gd name="connsiteX2124" fmla="*/ 3071300 w 6081795"/>
              <a:gd name="connsiteY2124" fmla="*/ 3905425 h 4588006"/>
              <a:gd name="connsiteX2125" fmla="*/ 3065978 w 6081795"/>
              <a:gd name="connsiteY2125" fmla="*/ 3904474 h 4588006"/>
              <a:gd name="connsiteX2126" fmla="*/ 3042874 w 6081795"/>
              <a:gd name="connsiteY2126" fmla="*/ 3904558 h 4588006"/>
              <a:gd name="connsiteX2127" fmla="*/ 3019770 w 6081795"/>
              <a:gd name="connsiteY2127" fmla="*/ 3904643 h 4588006"/>
              <a:gd name="connsiteX2128" fmla="*/ 2881690 w 6081795"/>
              <a:gd name="connsiteY2128" fmla="*/ 3903985 h 4588006"/>
              <a:gd name="connsiteX2129" fmla="*/ 2866046 w 6081795"/>
              <a:gd name="connsiteY2129" fmla="*/ 3904560 h 4588006"/>
              <a:gd name="connsiteX2130" fmla="*/ 2876440 w 6081795"/>
              <a:gd name="connsiteY2130" fmla="*/ 3904680 h 4588006"/>
              <a:gd name="connsiteX2131" fmla="*/ 2886306 w 6081795"/>
              <a:gd name="connsiteY2131" fmla="*/ 3904389 h 4588006"/>
              <a:gd name="connsiteX2132" fmla="*/ 3451632 w 6081795"/>
              <a:gd name="connsiteY2132" fmla="*/ 3903866 h 4588006"/>
              <a:gd name="connsiteX2133" fmla="*/ 3443810 w 6081795"/>
              <a:gd name="connsiteY2133" fmla="*/ 3904153 h 4588006"/>
              <a:gd name="connsiteX2134" fmla="*/ 3448942 w 6081795"/>
              <a:gd name="connsiteY2134" fmla="*/ 3904227 h 4588006"/>
              <a:gd name="connsiteX2135" fmla="*/ 3453408 w 6081795"/>
              <a:gd name="connsiteY2135" fmla="*/ 3904183 h 4588006"/>
              <a:gd name="connsiteX2136" fmla="*/ 2816470 w 6081795"/>
              <a:gd name="connsiteY2136" fmla="*/ 3903707 h 4588006"/>
              <a:gd name="connsiteX2137" fmla="*/ 2819131 w 6081795"/>
              <a:gd name="connsiteY2137" fmla="*/ 3904183 h 4588006"/>
              <a:gd name="connsiteX2138" fmla="*/ 2822509 w 6081795"/>
              <a:gd name="connsiteY2138" fmla="*/ 3904154 h 4588006"/>
              <a:gd name="connsiteX2139" fmla="*/ 2825886 w 6081795"/>
              <a:gd name="connsiteY2139" fmla="*/ 3904126 h 4588006"/>
              <a:gd name="connsiteX2140" fmla="*/ 2816470 w 6081795"/>
              <a:gd name="connsiteY2140" fmla="*/ 3903707 h 4588006"/>
              <a:gd name="connsiteX2141" fmla="*/ 2907819 w 6081795"/>
              <a:gd name="connsiteY2141" fmla="*/ 3903598 h 4588006"/>
              <a:gd name="connsiteX2142" fmla="*/ 2900261 w 6081795"/>
              <a:gd name="connsiteY2142" fmla="*/ 3904091 h 4588006"/>
              <a:gd name="connsiteX2143" fmla="*/ 2894835 w 6081795"/>
              <a:gd name="connsiteY2143" fmla="*/ 3904649 h 4588006"/>
              <a:gd name="connsiteX2144" fmla="*/ 2897810 w 6081795"/>
              <a:gd name="connsiteY2144" fmla="*/ 3904707 h 4588006"/>
              <a:gd name="connsiteX2145" fmla="*/ 2901589 w 6081795"/>
              <a:gd name="connsiteY2145" fmla="*/ 3904592 h 4588006"/>
              <a:gd name="connsiteX2146" fmla="*/ 2923002 w 6081795"/>
              <a:gd name="connsiteY2146" fmla="*/ 3904784 h 4588006"/>
              <a:gd name="connsiteX2147" fmla="*/ 2943885 w 6081795"/>
              <a:gd name="connsiteY2147" fmla="*/ 3904566 h 4588006"/>
              <a:gd name="connsiteX2148" fmla="*/ 2940337 w 6081795"/>
              <a:gd name="connsiteY2148" fmla="*/ 3903931 h 4588006"/>
              <a:gd name="connsiteX2149" fmla="*/ 2920344 w 6081795"/>
              <a:gd name="connsiteY2149" fmla="*/ 3904046 h 4588006"/>
              <a:gd name="connsiteX2150" fmla="*/ 2907819 w 6081795"/>
              <a:gd name="connsiteY2150" fmla="*/ 3903598 h 4588006"/>
              <a:gd name="connsiteX2151" fmla="*/ 2256306 w 6081795"/>
              <a:gd name="connsiteY2151" fmla="*/ 3903467 h 4588006"/>
              <a:gd name="connsiteX2152" fmla="*/ 2246164 w 6081795"/>
              <a:gd name="connsiteY2152" fmla="*/ 3904604 h 4588006"/>
              <a:gd name="connsiteX2153" fmla="*/ 2229632 w 6081795"/>
              <a:gd name="connsiteY2153" fmla="*/ 3905021 h 4588006"/>
              <a:gd name="connsiteX2154" fmla="*/ 2219351 w 6081795"/>
              <a:gd name="connsiteY2154" fmla="*/ 3904659 h 4588006"/>
              <a:gd name="connsiteX2155" fmla="*/ 2207073 w 6081795"/>
              <a:gd name="connsiteY2155" fmla="*/ 3903939 h 4588006"/>
              <a:gd name="connsiteX2156" fmla="*/ 2231689 w 6081795"/>
              <a:gd name="connsiteY2156" fmla="*/ 3903703 h 4588006"/>
              <a:gd name="connsiteX2157" fmla="*/ 2256306 w 6081795"/>
              <a:gd name="connsiteY2157" fmla="*/ 3903467 h 4588006"/>
              <a:gd name="connsiteX2158" fmla="*/ 3153960 w 6081795"/>
              <a:gd name="connsiteY2158" fmla="*/ 3903341 h 4588006"/>
              <a:gd name="connsiteX2159" fmla="*/ 3162308 w 6081795"/>
              <a:gd name="connsiteY2159" fmla="*/ 3903990 h 4588006"/>
              <a:gd name="connsiteX2160" fmla="*/ 3174746 w 6081795"/>
              <a:gd name="connsiteY2160" fmla="*/ 3904106 h 4588006"/>
              <a:gd name="connsiteX2161" fmla="*/ 3178656 w 6081795"/>
              <a:gd name="connsiteY2161" fmla="*/ 3903962 h 4588006"/>
              <a:gd name="connsiteX2162" fmla="*/ 3171198 w 6081795"/>
              <a:gd name="connsiteY2162" fmla="*/ 3903472 h 4588006"/>
              <a:gd name="connsiteX2163" fmla="*/ 3523970 w 6081795"/>
              <a:gd name="connsiteY2163" fmla="*/ 3903309 h 4588006"/>
              <a:gd name="connsiteX2164" fmla="*/ 3523256 w 6081795"/>
              <a:gd name="connsiteY2164" fmla="*/ 3903550 h 4588006"/>
              <a:gd name="connsiteX2165" fmla="*/ 3524676 w 6081795"/>
              <a:gd name="connsiteY2165" fmla="*/ 3903857 h 4588006"/>
              <a:gd name="connsiteX2166" fmla="*/ 3534272 w 6081795"/>
              <a:gd name="connsiteY2166" fmla="*/ 3903886 h 4588006"/>
              <a:gd name="connsiteX2167" fmla="*/ 3530256 w 6081795"/>
              <a:gd name="connsiteY2167" fmla="*/ 3903484 h 4588006"/>
              <a:gd name="connsiteX2168" fmla="*/ 3523970 w 6081795"/>
              <a:gd name="connsiteY2168" fmla="*/ 3903309 h 4588006"/>
              <a:gd name="connsiteX2169" fmla="*/ 3134768 w 6081795"/>
              <a:gd name="connsiteY2169" fmla="*/ 3903282 h 4588006"/>
              <a:gd name="connsiteX2170" fmla="*/ 3124990 w 6081795"/>
              <a:gd name="connsiteY2170" fmla="*/ 3903641 h 4588006"/>
              <a:gd name="connsiteX2171" fmla="*/ 3113188 w 6081795"/>
              <a:gd name="connsiteY2171" fmla="*/ 3904219 h 4588006"/>
              <a:gd name="connsiteX2172" fmla="*/ 3104184 w 6081795"/>
              <a:gd name="connsiteY2172" fmla="*/ 3904980 h 4588006"/>
              <a:gd name="connsiteX2173" fmla="*/ 3142044 w 6081795"/>
              <a:gd name="connsiteY2173" fmla="*/ 3904162 h 4588006"/>
              <a:gd name="connsiteX2174" fmla="*/ 3139566 w 6081795"/>
              <a:gd name="connsiteY2174" fmla="*/ 3903297 h 4588006"/>
              <a:gd name="connsiteX2175" fmla="*/ 3137168 w 6081795"/>
              <a:gd name="connsiteY2175" fmla="*/ 3903289 h 4588006"/>
              <a:gd name="connsiteX2176" fmla="*/ 3134768 w 6081795"/>
              <a:gd name="connsiteY2176" fmla="*/ 3903282 h 4588006"/>
              <a:gd name="connsiteX2177" fmla="*/ 2844555 w 6081795"/>
              <a:gd name="connsiteY2177" fmla="*/ 3903248 h 4588006"/>
              <a:gd name="connsiteX2178" fmla="*/ 2836733 w 6081795"/>
              <a:gd name="connsiteY2178" fmla="*/ 3903535 h 4588006"/>
              <a:gd name="connsiteX2179" fmla="*/ 2832639 w 6081795"/>
              <a:gd name="connsiteY2179" fmla="*/ 3904068 h 4588006"/>
              <a:gd name="connsiteX2180" fmla="*/ 2853424 w 6081795"/>
              <a:gd name="connsiteY2180" fmla="*/ 3904833 h 4588006"/>
              <a:gd name="connsiteX2181" fmla="*/ 2861247 w 6081795"/>
              <a:gd name="connsiteY2181" fmla="*/ 3904545 h 4588006"/>
              <a:gd name="connsiteX2182" fmla="*/ 2860541 w 6081795"/>
              <a:gd name="connsiteY2182" fmla="*/ 3903998 h 4588006"/>
              <a:gd name="connsiteX2183" fmla="*/ 2850764 w 6081795"/>
              <a:gd name="connsiteY2183" fmla="*/ 3904357 h 4588006"/>
              <a:gd name="connsiteX2184" fmla="*/ 3796946 w 6081795"/>
              <a:gd name="connsiteY2184" fmla="*/ 3903212 h 4588006"/>
              <a:gd name="connsiteX2185" fmla="*/ 3794990 w 6081795"/>
              <a:gd name="connsiteY2185" fmla="*/ 3903284 h 4588006"/>
              <a:gd name="connsiteX2186" fmla="*/ 3788760 w 6081795"/>
              <a:gd name="connsiteY2186" fmla="*/ 3904278 h 4588006"/>
              <a:gd name="connsiteX2187" fmla="*/ 3268414 w 6081795"/>
              <a:gd name="connsiteY2187" fmla="*/ 3903147 h 4588006"/>
              <a:gd name="connsiteX2188" fmla="*/ 3247122 w 6081795"/>
              <a:gd name="connsiteY2188" fmla="*/ 3903978 h 4588006"/>
              <a:gd name="connsiteX2189" fmla="*/ 3224502 w 6081795"/>
              <a:gd name="connsiteY2189" fmla="*/ 3904571 h 4588006"/>
              <a:gd name="connsiteX2190" fmla="*/ 3244764 w 6081795"/>
              <a:gd name="connsiteY2190" fmla="*/ 3904399 h 4588006"/>
              <a:gd name="connsiteX2191" fmla="*/ 3268756 w 6081795"/>
              <a:gd name="connsiteY2191" fmla="*/ 3904473 h 4588006"/>
              <a:gd name="connsiteX2192" fmla="*/ 2793730 w 6081795"/>
              <a:gd name="connsiteY2192" fmla="*/ 3903014 h 4588006"/>
              <a:gd name="connsiteX2193" fmla="*/ 2788751 w 6081795"/>
              <a:gd name="connsiteY2193" fmla="*/ 3903388 h 4588006"/>
              <a:gd name="connsiteX2194" fmla="*/ 2794617 w 6081795"/>
              <a:gd name="connsiteY2194" fmla="*/ 3903172 h 4588006"/>
              <a:gd name="connsiteX2195" fmla="*/ 3297384 w 6081795"/>
              <a:gd name="connsiteY2195" fmla="*/ 3902847 h 4588006"/>
              <a:gd name="connsiteX2196" fmla="*/ 3283694 w 6081795"/>
              <a:gd name="connsiteY2196" fmla="*/ 3903350 h 4588006"/>
              <a:gd name="connsiteX2197" fmla="*/ 3284218 w 6081795"/>
              <a:gd name="connsiteY2197" fmla="*/ 3904286 h 4588006"/>
              <a:gd name="connsiteX2198" fmla="*/ 3286442 w 6081795"/>
              <a:gd name="connsiteY2198" fmla="*/ 3904157 h 4588006"/>
              <a:gd name="connsiteX2199" fmla="*/ 3287062 w 6081795"/>
              <a:gd name="connsiteY2199" fmla="*/ 3904373 h 4588006"/>
              <a:gd name="connsiteX2200" fmla="*/ 3296658 w 6081795"/>
              <a:gd name="connsiteY2200" fmla="*/ 3904403 h 4588006"/>
              <a:gd name="connsiteX2201" fmla="*/ 3300520 w 6081795"/>
              <a:gd name="connsiteY2201" fmla="*/ 3904619 h 4588006"/>
              <a:gd name="connsiteX2202" fmla="*/ 3305186 w 6081795"/>
              <a:gd name="connsiteY2202" fmla="*/ 3904662 h 4588006"/>
              <a:gd name="connsiteX2203" fmla="*/ 3334862 w 6081795"/>
              <a:gd name="connsiteY2203" fmla="*/ 3904910 h 4588006"/>
              <a:gd name="connsiteX2204" fmla="*/ 3364746 w 6081795"/>
              <a:gd name="connsiteY2204" fmla="*/ 3904456 h 4588006"/>
              <a:gd name="connsiteX2205" fmla="*/ 3393690 w 6081795"/>
              <a:gd name="connsiteY2205" fmla="*/ 3904467 h 4588006"/>
              <a:gd name="connsiteX2206" fmla="*/ 3392258 w 6081795"/>
              <a:gd name="connsiteY2206" fmla="*/ 3905475 h 4588006"/>
              <a:gd name="connsiteX2207" fmla="*/ 3406278 w 6081795"/>
              <a:gd name="connsiteY2207" fmla="*/ 3905294 h 4588006"/>
              <a:gd name="connsiteX2208" fmla="*/ 3420162 w 6081795"/>
              <a:gd name="connsiteY2208" fmla="*/ 3905405 h 4588006"/>
              <a:gd name="connsiteX2209" fmla="*/ 3417682 w 6081795"/>
              <a:gd name="connsiteY2209" fmla="*/ 3904540 h 4588006"/>
              <a:gd name="connsiteX2210" fmla="*/ 3420000 w 6081795"/>
              <a:gd name="connsiteY2210" fmla="*/ 3903690 h 4588006"/>
              <a:gd name="connsiteX2211" fmla="*/ 3405424 w 6081795"/>
              <a:gd name="connsiteY2211" fmla="*/ 3904036 h 4588006"/>
              <a:gd name="connsiteX2212" fmla="*/ 3390544 w 6081795"/>
              <a:gd name="connsiteY2212" fmla="*/ 3903747 h 4588006"/>
              <a:gd name="connsiteX2213" fmla="*/ 3374862 w 6081795"/>
              <a:gd name="connsiteY2213" fmla="*/ 3903630 h 4588006"/>
              <a:gd name="connsiteX2214" fmla="*/ 3349800 w 6081795"/>
              <a:gd name="connsiteY2214" fmla="*/ 3903786 h 4588006"/>
              <a:gd name="connsiteX2215" fmla="*/ 3345964 w 6081795"/>
              <a:gd name="connsiteY2215" fmla="*/ 3903259 h 4588006"/>
              <a:gd name="connsiteX2216" fmla="*/ 3340386 w 6081795"/>
              <a:gd name="connsiteY2216" fmla="*/ 3903368 h 4588006"/>
              <a:gd name="connsiteX2217" fmla="*/ 3321376 w 6081795"/>
              <a:gd name="connsiteY2217" fmla="*/ 3902921 h 4588006"/>
              <a:gd name="connsiteX2218" fmla="*/ 3299158 w 6081795"/>
              <a:gd name="connsiteY2218" fmla="*/ 3903164 h 4588006"/>
              <a:gd name="connsiteX2219" fmla="*/ 2674138 w 6081795"/>
              <a:gd name="connsiteY2219" fmla="*/ 3901867 h 4588006"/>
              <a:gd name="connsiteX2220" fmla="*/ 2655286 w 6081795"/>
              <a:gd name="connsiteY2220" fmla="*/ 3903134 h 4588006"/>
              <a:gd name="connsiteX2221" fmla="*/ 2653135 w 6081795"/>
              <a:gd name="connsiteY2221" fmla="*/ 3902854 h 4588006"/>
              <a:gd name="connsiteX2222" fmla="*/ 2648715 w 6081795"/>
              <a:gd name="connsiteY2222" fmla="*/ 3902802 h 4588006"/>
              <a:gd name="connsiteX2223" fmla="*/ 2643845 w 6081795"/>
              <a:gd name="connsiteY2223" fmla="*/ 3903196 h 4588006"/>
              <a:gd name="connsiteX2224" fmla="*/ 2639642 w 6081795"/>
              <a:gd name="connsiteY2224" fmla="*/ 3903709 h 4588006"/>
              <a:gd name="connsiteX2225" fmla="*/ 2639983 w 6081795"/>
              <a:gd name="connsiteY2225" fmla="*/ 3905035 h 4588006"/>
              <a:gd name="connsiteX2226" fmla="*/ 2646737 w 6081795"/>
              <a:gd name="connsiteY2226" fmla="*/ 3904977 h 4588006"/>
              <a:gd name="connsiteX2227" fmla="*/ 2650124 w 6081795"/>
              <a:gd name="connsiteY2227" fmla="*/ 3903897 h 4588006"/>
              <a:gd name="connsiteX2228" fmla="*/ 2659212 w 6081795"/>
              <a:gd name="connsiteY2228" fmla="*/ 3903730 h 4588006"/>
              <a:gd name="connsiteX2229" fmla="*/ 2667363 w 6081795"/>
              <a:gd name="connsiteY2229" fmla="*/ 3904028 h 4588006"/>
              <a:gd name="connsiteX2230" fmla="*/ 2688008 w 6081795"/>
              <a:gd name="connsiteY2230" fmla="*/ 3903293 h 4588006"/>
              <a:gd name="connsiteX2231" fmla="*/ 2706657 w 6081795"/>
              <a:gd name="connsiteY2231" fmla="*/ 3902201 h 4588006"/>
              <a:gd name="connsiteX2232" fmla="*/ 2416988 w 6081795"/>
              <a:gd name="connsiteY2232" fmla="*/ 3901000 h 4588006"/>
              <a:gd name="connsiteX2233" fmla="*/ 2401162 w 6081795"/>
              <a:gd name="connsiteY2233" fmla="*/ 3901963 h 4588006"/>
              <a:gd name="connsiteX2234" fmla="*/ 2419335 w 6081795"/>
              <a:gd name="connsiteY2234" fmla="*/ 3901893 h 4588006"/>
              <a:gd name="connsiteX2235" fmla="*/ 2433499 w 6081795"/>
              <a:gd name="connsiteY2235" fmla="*/ 3902686 h 4588006"/>
              <a:gd name="connsiteX2236" fmla="*/ 2448519 w 6081795"/>
              <a:gd name="connsiteY2236" fmla="*/ 3902421 h 4588006"/>
              <a:gd name="connsiteX2237" fmla="*/ 2463539 w 6081795"/>
              <a:gd name="connsiteY2237" fmla="*/ 3902156 h 4588006"/>
              <a:gd name="connsiteX2238" fmla="*/ 2448527 w 6081795"/>
              <a:gd name="connsiteY2238" fmla="*/ 3901632 h 4588006"/>
              <a:gd name="connsiteX2239" fmla="*/ 2430839 w 6081795"/>
              <a:gd name="connsiteY2239" fmla="*/ 3902211 h 4588006"/>
              <a:gd name="connsiteX2240" fmla="*/ 2425048 w 6081795"/>
              <a:gd name="connsiteY2240" fmla="*/ 3901492 h 4588006"/>
              <a:gd name="connsiteX2241" fmla="*/ 2416988 w 6081795"/>
              <a:gd name="connsiteY2241" fmla="*/ 3901000 h 4588006"/>
              <a:gd name="connsiteX2242" fmla="*/ 2378603 w 6081795"/>
              <a:gd name="connsiteY2242" fmla="*/ 3900881 h 4588006"/>
              <a:gd name="connsiteX2243" fmla="*/ 2374513 w 6081795"/>
              <a:gd name="connsiteY2243" fmla="*/ 3901151 h 4588006"/>
              <a:gd name="connsiteX2244" fmla="*/ 2372555 w 6081795"/>
              <a:gd name="connsiteY2244" fmla="*/ 3901487 h 4588006"/>
              <a:gd name="connsiteX2245" fmla="*/ 2376307 w 6081795"/>
              <a:gd name="connsiteY2245" fmla="*/ 3901682 h 4588006"/>
              <a:gd name="connsiteX2246" fmla="*/ 2380195 w 6081795"/>
              <a:gd name="connsiteY2246" fmla="*/ 3901587 h 4588006"/>
              <a:gd name="connsiteX2247" fmla="*/ 2420261 w 6081795"/>
              <a:gd name="connsiteY2247" fmla="*/ 3893997 h 4588006"/>
              <a:gd name="connsiteX2248" fmla="*/ 2405240 w 6081795"/>
              <a:gd name="connsiteY2248" fmla="*/ 3894263 h 4588006"/>
              <a:gd name="connsiteX2249" fmla="*/ 2390221 w 6081795"/>
              <a:gd name="connsiteY2249" fmla="*/ 3894528 h 4588006"/>
              <a:gd name="connsiteX2250" fmla="*/ 2418851 w 6081795"/>
              <a:gd name="connsiteY2250" fmla="*/ 3894957 h 4588006"/>
              <a:gd name="connsiteX2251" fmla="*/ 2447618 w 6081795"/>
              <a:gd name="connsiteY2251" fmla="*/ 3895094 h 4588006"/>
              <a:gd name="connsiteX2252" fmla="*/ 2454641 w 6081795"/>
              <a:gd name="connsiteY2252" fmla="*/ 3894716 h 4588006"/>
              <a:gd name="connsiteX2253" fmla="*/ 2459533 w 6081795"/>
              <a:gd name="connsiteY2253" fmla="*/ 3894274 h 4588006"/>
              <a:gd name="connsiteX2254" fmla="*/ 2453825 w 6081795"/>
              <a:gd name="connsiteY2254" fmla="*/ 3894149 h 4588006"/>
              <a:gd name="connsiteX2255" fmla="*/ 2447981 w 6081795"/>
              <a:gd name="connsiteY2255" fmla="*/ 3894316 h 4588006"/>
              <a:gd name="connsiteX2256" fmla="*/ 2433251 w 6081795"/>
              <a:gd name="connsiteY2256" fmla="*/ 3894475 h 4588006"/>
              <a:gd name="connsiteX2257" fmla="*/ 2420261 w 6081795"/>
              <a:gd name="connsiteY2257" fmla="*/ 3893997 h 4588006"/>
              <a:gd name="connsiteX2258" fmla="*/ 2349537 w 6081795"/>
              <a:gd name="connsiteY2258" fmla="*/ 3893157 h 4588006"/>
              <a:gd name="connsiteX2259" fmla="*/ 2350507 w 6081795"/>
              <a:gd name="connsiteY2259" fmla="*/ 3893910 h 4588006"/>
              <a:gd name="connsiteX2260" fmla="*/ 2353609 w 6081795"/>
              <a:gd name="connsiteY2260" fmla="*/ 3894727 h 4588006"/>
              <a:gd name="connsiteX2261" fmla="*/ 2368708 w 6081795"/>
              <a:gd name="connsiteY2261" fmla="*/ 3895319 h 4588006"/>
              <a:gd name="connsiteX2262" fmla="*/ 2370336 w 6081795"/>
              <a:gd name="connsiteY2262" fmla="*/ 3894662 h 4588006"/>
              <a:gd name="connsiteX2263" fmla="*/ 2376894 w 6081795"/>
              <a:gd name="connsiteY2263" fmla="*/ 3894253 h 4588006"/>
              <a:gd name="connsiteX2264" fmla="*/ 2387377 w 6081795"/>
              <a:gd name="connsiteY2264" fmla="*/ 3894441 h 4588006"/>
              <a:gd name="connsiteX2265" fmla="*/ 2375036 w 6081795"/>
              <a:gd name="connsiteY2265" fmla="*/ 3893605 h 4588006"/>
              <a:gd name="connsiteX2266" fmla="*/ 2357883 w 6081795"/>
              <a:gd name="connsiteY2266" fmla="*/ 3893805 h 4588006"/>
              <a:gd name="connsiteX2267" fmla="*/ 2355928 w 6081795"/>
              <a:gd name="connsiteY2267" fmla="*/ 3893877 h 4588006"/>
              <a:gd name="connsiteX2268" fmla="*/ 2353466 w 6081795"/>
              <a:gd name="connsiteY2268" fmla="*/ 3893490 h 4588006"/>
              <a:gd name="connsiteX2269" fmla="*/ 2349537 w 6081795"/>
              <a:gd name="connsiteY2269" fmla="*/ 3893157 h 4588006"/>
              <a:gd name="connsiteX2270" fmla="*/ 2256415 w 6081795"/>
              <a:gd name="connsiteY2270" fmla="*/ 3892949 h 4588006"/>
              <a:gd name="connsiteX2271" fmla="*/ 2252970 w 6081795"/>
              <a:gd name="connsiteY2271" fmla="*/ 3893123 h 4588006"/>
              <a:gd name="connsiteX2272" fmla="*/ 2252321 w 6081795"/>
              <a:gd name="connsiteY2272" fmla="*/ 3893481 h 4588006"/>
              <a:gd name="connsiteX2273" fmla="*/ 2254096 w 6081795"/>
              <a:gd name="connsiteY2273" fmla="*/ 3893798 h 4588006"/>
              <a:gd name="connsiteX2274" fmla="*/ 2257388 w 6081795"/>
              <a:gd name="connsiteY2274" fmla="*/ 3893439 h 4588006"/>
              <a:gd name="connsiteX2275" fmla="*/ 2256415 w 6081795"/>
              <a:gd name="connsiteY2275" fmla="*/ 3892949 h 4588006"/>
              <a:gd name="connsiteX2276" fmla="*/ 2181076 w 6081795"/>
              <a:gd name="connsiteY2276" fmla="*/ 3891704 h 4588006"/>
              <a:gd name="connsiteX2277" fmla="*/ 2177519 w 6081795"/>
              <a:gd name="connsiteY2277" fmla="*/ 3891858 h 4588006"/>
              <a:gd name="connsiteX2278" fmla="*/ 2176096 w 6081795"/>
              <a:gd name="connsiteY2278" fmla="*/ 3892078 h 4588006"/>
              <a:gd name="connsiteX2279" fmla="*/ 2180711 w 6081795"/>
              <a:gd name="connsiteY2279" fmla="*/ 3892482 h 4588006"/>
              <a:gd name="connsiteX2280" fmla="*/ 2618871 w 6081795"/>
              <a:gd name="connsiteY2280" fmla="*/ 3884400 h 4588006"/>
              <a:gd name="connsiteX2281" fmla="*/ 2626511 w 6081795"/>
              <a:gd name="connsiteY2281" fmla="*/ 3884502 h 4588006"/>
              <a:gd name="connsiteX2282" fmla="*/ 2628467 w 6081795"/>
              <a:gd name="connsiteY2282" fmla="*/ 3884430 h 4588006"/>
              <a:gd name="connsiteX2283" fmla="*/ 2336480 w 6081795"/>
              <a:gd name="connsiteY2283" fmla="*/ 3884078 h 4588006"/>
              <a:gd name="connsiteX2284" fmla="*/ 2332390 w 6081795"/>
              <a:gd name="connsiteY2284" fmla="*/ 3884348 h 4588006"/>
              <a:gd name="connsiteX2285" fmla="*/ 2330432 w 6081795"/>
              <a:gd name="connsiteY2285" fmla="*/ 3884683 h 4588006"/>
              <a:gd name="connsiteX2286" fmla="*/ 2334184 w 6081795"/>
              <a:gd name="connsiteY2286" fmla="*/ 3884880 h 4588006"/>
              <a:gd name="connsiteX2287" fmla="*/ 2338072 w 6081795"/>
              <a:gd name="connsiteY2287" fmla="*/ 3884784 h 4588006"/>
              <a:gd name="connsiteX2288" fmla="*/ 2340209 w 6081795"/>
              <a:gd name="connsiteY2288" fmla="*/ 3884323 h 4588006"/>
              <a:gd name="connsiteX2289" fmla="*/ 2338344 w 6081795"/>
              <a:gd name="connsiteY2289" fmla="*/ 3884200 h 4588006"/>
              <a:gd name="connsiteX2290" fmla="*/ 2336480 w 6081795"/>
              <a:gd name="connsiteY2290" fmla="*/ 3884078 h 4588006"/>
              <a:gd name="connsiteX2291" fmla="*/ 2309829 w 6081795"/>
              <a:gd name="connsiteY2291" fmla="*/ 3883529 h 4588006"/>
              <a:gd name="connsiteX2292" fmla="*/ 2300050 w 6081795"/>
              <a:gd name="connsiteY2292" fmla="*/ 3883888 h 4588006"/>
              <a:gd name="connsiteX2293" fmla="*/ 2296025 w 6081795"/>
              <a:gd name="connsiteY2293" fmla="*/ 3884275 h 4588006"/>
              <a:gd name="connsiteX2294" fmla="*/ 2297731 w 6081795"/>
              <a:gd name="connsiteY2294" fmla="*/ 3884738 h 4588006"/>
              <a:gd name="connsiteX2295" fmla="*/ 2571252 w 6081795"/>
              <a:gd name="connsiteY2295" fmla="*/ 3883474 h 4588006"/>
              <a:gd name="connsiteX2296" fmla="*/ 2565385 w 6081795"/>
              <a:gd name="connsiteY2296" fmla="*/ 3883690 h 4588006"/>
              <a:gd name="connsiteX2297" fmla="*/ 2567160 w 6081795"/>
              <a:gd name="connsiteY2297" fmla="*/ 3884007 h 4588006"/>
              <a:gd name="connsiteX2298" fmla="*/ 2571684 w 6081795"/>
              <a:gd name="connsiteY2298" fmla="*/ 3884606 h 4588006"/>
              <a:gd name="connsiteX2299" fmla="*/ 2579417 w 6081795"/>
              <a:gd name="connsiteY2299" fmla="*/ 3884513 h 4588006"/>
              <a:gd name="connsiteX2300" fmla="*/ 2587420 w 6081795"/>
              <a:gd name="connsiteY2300" fmla="*/ 3883835 h 4588006"/>
              <a:gd name="connsiteX2301" fmla="*/ 2502121 w 6081795"/>
              <a:gd name="connsiteY2301" fmla="*/ 3883340 h 4588006"/>
              <a:gd name="connsiteX2302" fmla="*/ 2443474 w 6081795"/>
              <a:gd name="connsiteY2302" fmla="*/ 3883394 h 4588006"/>
              <a:gd name="connsiteX2303" fmla="*/ 2436245 w 6081795"/>
              <a:gd name="connsiteY2303" fmla="*/ 3884209 h 4588006"/>
              <a:gd name="connsiteX2304" fmla="*/ 2436879 w 6081795"/>
              <a:gd name="connsiteY2304" fmla="*/ 3885166 h 4588006"/>
              <a:gd name="connsiteX2305" fmla="*/ 2467540 w 6081795"/>
              <a:gd name="connsiteY2305" fmla="*/ 3884851 h 4588006"/>
              <a:gd name="connsiteX2306" fmla="*/ 2496596 w 6081795"/>
              <a:gd name="connsiteY2306" fmla="*/ 3884881 h 4588006"/>
              <a:gd name="connsiteX2307" fmla="*/ 2388737 w 6081795"/>
              <a:gd name="connsiteY2307" fmla="*/ 3883303 h 4588006"/>
              <a:gd name="connsiteX2308" fmla="*/ 2385019 w 6081795"/>
              <a:gd name="connsiteY2308" fmla="*/ 3884062 h 4588006"/>
              <a:gd name="connsiteX2309" fmla="*/ 2384099 w 6081795"/>
              <a:gd name="connsiteY2309" fmla="*/ 3885003 h 4588006"/>
              <a:gd name="connsiteX2310" fmla="*/ 2409865 w 6081795"/>
              <a:gd name="connsiteY2310" fmla="*/ 3885394 h 4588006"/>
              <a:gd name="connsiteX2311" fmla="*/ 2421257 w 6081795"/>
              <a:gd name="connsiteY2311" fmla="*/ 3883637 h 4588006"/>
              <a:gd name="connsiteX2312" fmla="*/ 2394241 w 6081795"/>
              <a:gd name="connsiteY2312" fmla="*/ 3883866 h 4588006"/>
              <a:gd name="connsiteX2313" fmla="*/ 2392222 w 6081795"/>
              <a:gd name="connsiteY2313" fmla="*/ 3883558 h 4588006"/>
              <a:gd name="connsiteX2314" fmla="*/ 2388737 w 6081795"/>
              <a:gd name="connsiteY2314" fmla="*/ 3883303 h 4588006"/>
              <a:gd name="connsiteX2315" fmla="*/ 4341342 w 6081795"/>
              <a:gd name="connsiteY2315" fmla="*/ 3881665 h 4588006"/>
              <a:gd name="connsiteX2316" fmla="*/ 4318680 w 6081795"/>
              <a:gd name="connsiteY2316" fmla="*/ 3881829 h 4588006"/>
              <a:gd name="connsiteX2317" fmla="*/ 4304548 w 6081795"/>
              <a:gd name="connsiteY2317" fmla="*/ 3882253 h 4588006"/>
              <a:gd name="connsiteX2318" fmla="*/ 4312712 w 6081795"/>
              <a:gd name="connsiteY2318" fmla="*/ 3883291 h 4588006"/>
              <a:gd name="connsiteX2319" fmla="*/ 4313600 w 6081795"/>
              <a:gd name="connsiteY2319" fmla="*/ 3883449 h 4588006"/>
              <a:gd name="connsiteX2320" fmla="*/ 4332268 w 6081795"/>
              <a:gd name="connsiteY2320" fmla="*/ 3882572 h 4588006"/>
              <a:gd name="connsiteX2321" fmla="*/ 4353940 w 6081795"/>
              <a:gd name="connsiteY2321" fmla="*/ 3883495 h 4588006"/>
              <a:gd name="connsiteX2322" fmla="*/ 4372246 w 6081795"/>
              <a:gd name="connsiteY2322" fmla="*/ 3883396 h 4588006"/>
              <a:gd name="connsiteX2323" fmla="*/ 4370654 w 6081795"/>
              <a:gd name="connsiteY2323" fmla="*/ 3882690 h 4588006"/>
              <a:gd name="connsiteX2324" fmla="*/ 2075645 w 6081795"/>
              <a:gd name="connsiteY2324" fmla="*/ 3878758 h 4588006"/>
              <a:gd name="connsiteX2325" fmla="*/ 2072201 w 6081795"/>
              <a:gd name="connsiteY2325" fmla="*/ 3878932 h 4588006"/>
              <a:gd name="connsiteX2326" fmla="*/ 2071552 w 6081795"/>
              <a:gd name="connsiteY2326" fmla="*/ 3879291 h 4588006"/>
              <a:gd name="connsiteX2327" fmla="*/ 2072439 w 6081795"/>
              <a:gd name="connsiteY2327" fmla="*/ 3879449 h 4588006"/>
              <a:gd name="connsiteX2328" fmla="*/ 2075645 w 6081795"/>
              <a:gd name="connsiteY2328" fmla="*/ 3878758 h 4588006"/>
              <a:gd name="connsiteX2329" fmla="*/ 2056452 w 6081795"/>
              <a:gd name="connsiteY2329" fmla="*/ 3878699 h 4588006"/>
              <a:gd name="connsiteX2330" fmla="*/ 2053340 w 6081795"/>
              <a:gd name="connsiteY2330" fmla="*/ 3878932 h 4588006"/>
              <a:gd name="connsiteX2331" fmla="*/ 2052359 w 6081795"/>
              <a:gd name="connsiteY2331" fmla="*/ 3879232 h 4588006"/>
              <a:gd name="connsiteX2332" fmla="*/ 2058045 w 6081795"/>
              <a:gd name="connsiteY2332" fmla="*/ 3879405 h 4588006"/>
              <a:gd name="connsiteX2333" fmla="*/ 3778284 w 6081795"/>
              <a:gd name="connsiteY2333" fmla="*/ 3869105 h 4588006"/>
              <a:gd name="connsiteX2334" fmla="*/ 3781900 w 6081795"/>
              <a:gd name="connsiteY2334" fmla="*/ 3869594 h 4588006"/>
              <a:gd name="connsiteX2335" fmla="*/ 3788586 w 6081795"/>
              <a:gd name="connsiteY2335" fmla="*/ 3869682 h 4588006"/>
              <a:gd name="connsiteX2336" fmla="*/ 3795140 w 6081795"/>
              <a:gd name="connsiteY2336" fmla="*/ 3869536 h 4588006"/>
              <a:gd name="connsiteX2337" fmla="*/ 3799956 w 6081795"/>
              <a:gd name="connsiteY2337" fmla="*/ 3870029 h 4588006"/>
              <a:gd name="connsiteX2338" fmla="*/ 3819148 w 6081795"/>
              <a:gd name="connsiteY2338" fmla="*/ 3870088 h 4588006"/>
              <a:gd name="connsiteX2339" fmla="*/ 3828562 w 6081795"/>
              <a:gd name="connsiteY2339" fmla="*/ 3870507 h 4588006"/>
              <a:gd name="connsiteX2340" fmla="*/ 3860196 w 6081795"/>
              <a:gd name="connsiteY2340" fmla="*/ 3870681 h 4588006"/>
              <a:gd name="connsiteX2341" fmla="*/ 3871746 w 6081795"/>
              <a:gd name="connsiteY2341" fmla="*/ 3870639 h 4588006"/>
              <a:gd name="connsiteX2342" fmla="*/ 3883300 w 6081795"/>
              <a:gd name="connsiteY2342" fmla="*/ 3870596 h 4588006"/>
              <a:gd name="connsiteX2343" fmla="*/ 3903380 w 6081795"/>
              <a:gd name="connsiteY2343" fmla="*/ 3870814 h 4588006"/>
              <a:gd name="connsiteX2344" fmla="*/ 3917774 w 6081795"/>
              <a:gd name="connsiteY2344" fmla="*/ 3870858 h 4588006"/>
              <a:gd name="connsiteX2345" fmla="*/ 3939926 w 6081795"/>
              <a:gd name="connsiteY2345" fmla="*/ 3870497 h 4588006"/>
              <a:gd name="connsiteX2346" fmla="*/ 3961140 w 6081795"/>
              <a:gd name="connsiteY2346" fmla="*/ 3870602 h 4588006"/>
              <a:gd name="connsiteX2347" fmla="*/ 4003130 w 6081795"/>
              <a:gd name="connsiteY2347" fmla="*/ 3870205 h 4588006"/>
              <a:gd name="connsiteX2348" fmla="*/ 4033660 w 6081795"/>
              <a:gd name="connsiteY2348" fmla="*/ 3869656 h 4588006"/>
              <a:gd name="connsiteX2349" fmla="*/ 4034364 w 6081795"/>
              <a:gd name="connsiteY2349" fmla="*/ 3870204 h 4588006"/>
              <a:gd name="connsiteX2350" fmla="*/ 4043778 w 6081795"/>
              <a:gd name="connsiteY2350" fmla="*/ 3870622 h 4588006"/>
              <a:gd name="connsiteX2351" fmla="*/ 4048244 w 6081795"/>
              <a:gd name="connsiteY2351" fmla="*/ 3870577 h 4588006"/>
              <a:gd name="connsiteX2352" fmla="*/ 4050714 w 6081795"/>
              <a:gd name="connsiteY2352" fmla="*/ 3870176 h 4588006"/>
              <a:gd name="connsiteX2353" fmla="*/ 4084054 w 6081795"/>
              <a:gd name="connsiteY2353" fmla="*/ 3870551 h 4588006"/>
              <a:gd name="connsiteX2354" fmla="*/ 4117004 w 6081795"/>
              <a:gd name="connsiteY2354" fmla="*/ 3870223 h 4588006"/>
              <a:gd name="connsiteX2355" fmla="*/ 4127084 w 6081795"/>
              <a:gd name="connsiteY2355" fmla="*/ 3870497 h 4588006"/>
              <a:gd name="connsiteX2356" fmla="*/ 4135308 w 6081795"/>
              <a:gd name="connsiteY2356" fmla="*/ 3870124 h 4588006"/>
              <a:gd name="connsiteX2357" fmla="*/ 4153990 w 6081795"/>
              <a:gd name="connsiteY2357" fmla="*/ 3870249 h 4588006"/>
              <a:gd name="connsiteX2358" fmla="*/ 4169602 w 6081795"/>
              <a:gd name="connsiteY2358" fmla="*/ 3870775 h 4588006"/>
              <a:gd name="connsiteX2359" fmla="*/ 4177242 w 6081795"/>
              <a:gd name="connsiteY2359" fmla="*/ 3870876 h 4588006"/>
              <a:gd name="connsiteX2360" fmla="*/ 4182222 w 6081795"/>
              <a:gd name="connsiteY2360" fmla="*/ 3870501 h 4588006"/>
              <a:gd name="connsiteX2361" fmla="*/ 4221494 w 6081795"/>
              <a:gd name="connsiteY2361" fmla="*/ 3870778 h 4588006"/>
              <a:gd name="connsiteX2362" fmla="*/ 4230934 w 6081795"/>
              <a:gd name="connsiteY2362" fmla="*/ 3870885 h 4588006"/>
              <a:gd name="connsiteX2363" fmla="*/ 4242644 w 6081795"/>
              <a:gd name="connsiteY2363" fmla="*/ 3870765 h 4588006"/>
              <a:gd name="connsiteX2364" fmla="*/ 4291490 w 6081795"/>
              <a:gd name="connsiteY2364" fmla="*/ 3871119 h 4588006"/>
              <a:gd name="connsiteX2365" fmla="*/ 4340200 w 6081795"/>
              <a:gd name="connsiteY2365" fmla="*/ 3871766 h 4588006"/>
              <a:gd name="connsiteX2366" fmla="*/ 4353002 w 6081795"/>
              <a:gd name="connsiteY2366" fmla="*/ 3871104 h 4588006"/>
              <a:gd name="connsiteX2367" fmla="*/ 4396006 w 6081795"/>
              <a:gd name="connsiteY2367" fmla="*/ 3871626 h 4588006"/>
              <a:gd name="connsiteX2368" fmla="*/ 4426310 w 6081795"/>
              <a:gd name="connsiteY2368" fmla="*/ 3871299 h 4588006"/>
              <a:gd name="connsiteX2369" fmla="*/ 4461408 w 6081795"/>
              <a:gd name="connsiteY2369" fmla="*/ 3871515 h 4588006"/>
              <a:gd name="connsiteX2370" fmla="*/ 4486284 w 6081795"/>
              <a:gd name="connsiteY2370" fmla="*/ 3871747 h 4588006"/>
              <a:gd name="connsiteX2371" fmla="*/ 4496330 w 6081795"/>
              <a:gd name="connsiteY2371" fmla="*/ 3871330 h 4588006"/>
              <a:gd name="connsiteX2372" fmla="*/ 4507432 w 6081795"/>
              <a:gd name="connsiteY2372" fmla="*/ 3871734 h 4588006"/>
              <a:gd name="connsiteX2373" fmla="*/ 4667366 w 6081795"/>
              <a:gd name="connsiteY2373" fmla="*/ 3872927 h 4588006"/>
              <a:gd name="connsiteX2374" fmla="*/ 4687314 w 6081795"/>
              <a:gd name="connsiteY2374" fmla="*/ 3873172 h 4588006"/>
              <a:gd name="connsiteX2375" fmla="*/ 4706458 w 6081795"/>
              <a:gd name="connsiteY2375" fmla="*/ 3873592 h 4588006"/>
              <a:gd name="connsiteX2376" fmla="*/ 4717102 w 6081795"/>
              <a:gd name="connsiteY2376" fmla="*/ 3873439 h 4588006"/>
              <a:gd name="connsiteX2377" fmla="*/ 4727606 w 6081795"/>
              <a:gd name="connsiteY2377" fmla="*/ 3873579 h 4588006"/>
              <a:gd name="connsiteX2378" fmla="*/ 4744844 w 6081795"/>
              <a:gd name="connsiteY2378" fmla="*/ 3873710 h 4588006"/>
              <a:gd name="connsiteX2379" fmla="*/ 4752548 w 6081795"/>
              <a:gd name="connsiteY2379" fmla="*/ 3874192 h 4588006"/>
              <a:gd name="connsiteX2380" fmla="*/ 4755850 w 6081795"/>
              <a:gd name="connsiteY2380" fmla="*/ 3874835 h 4588006"/>
              <a:gd name="connsiteX2381" fmla="*/ 4719658 w 6081795"/>
              <a:gd name="connsiteY2381" fmla="*/ 3875162 h 4588006"/>
              <a:gd name="connsiteX2382" fmla="*/ 4678010 w 6081795"/>
              <a:gd name="connsiteY2382" fmla="*/ 3874829 h 4588006"/>
              <a:gd name="connsiteX2383" fmla="*/ 4678898 w 6081795"/>
              <a:gd name="connsiteY2383" fmla="*/ 3874988 h 4588006"/>
              <a:gd name="connsiteX2384" fmla="*/ 4673182 w 6081795"/>
              <a:gd name="connsiteY2384" fmla="*/ 3875652 h 4588006"/>
              <a:gd name="connsiteX2385" fmla="*/ 4664138 w 6081795"/>
              <a:gd name="connsiteY2385" fmla="*/ 3875722 h 4588006"/>
              <a:gd name="connsiteX2386" fmla="*/ 4612194 w 6081795"/>
              <a:gd name="connsiteY2386" fmla="*/ 3876341 h 4588006"/>
              <a:gd name="connsiteX2387" fmla="*/ 4558920 w 6081795"/>
              <a:gd name="connsiteY2387" fmla="*/ 3876723 h 4588006"/>
              <a:gd name="connsiteX2388" fmla="*/ 4553630 w 6081795"/>
              <a:gd name="connsiteY2388" fmla="*/ 3876989 h 4588006"/>
              <a:gd name="connsiteX2389" fmla="*/ 4546480 w 6081795"/>
              <a:gd name="connsiteY2389" fmla="*/ 3876607 h 4588006"/>
              <a:gd name="connsiteX2390" fmla="*/ 4540880 w 6081795"/>
              <a:gd name="connsiteY2390" fmla="*/ 3876765 h 4588006"/>
              <a:gd name="connsiteX2391" fmla="*/ 4539544 w 6081795"/>
              <a:gd name="connsiteY2391" fmla="*/ 3877053 h 4588006"/>
              <a:gd name="connsiteX2392" fmla="*/ 4525284 w 6081795"/>
              <a:gd name="connsiteY2392" fmla="*/ 3876980 h 4588006"/>
              <a:gd name="connsiteX2393" fmla="*/ 4514486 w 6081795"/>
              <a:gd name="connsiteY2393" fmla="*/ 3877210 h 4588006"/>
              <a:gd name="connsiteX2394" fmla="*/ 4531542 w 6081795"/>
              <a:gd name="connsiteY2394" fmla="*/ 3877730 h 4588006"/>
              <a:gd name="connsiteX2395" fmla="*/ 4539182 w 6081795"/>
              <a:gd name="connsiteY2395" fmla="*/ 3877831 h 4588006"/>
              <a:gd name="connsiteX2396" fmla="*/ 4544162 w 6081795"/>
              <a:gd name="connsiteY2396" fmla="*/ 3877457 h 4588006"/>
              <a:gd name="connsiteX2397" fmla="*/ 4555222 w 6081795"/>
              <a:gd name="connsiteY2397" fmla="*/ 3877695 h 4588006"/>
              <a:gd name="connsiteX2398" fmla="*/ 4567084 w 6081795"/>
              <a:gd name="connsiteY2398" fmla="*/ 3877761 h 4588006"/>
              <a:gd name="connsiteX2399" fmla="*/ 4609380 w 6081795"/>
              <a:gd name="connsiteY2399" fmla="*/ 3877735 h 4588006"/>
              <a:gd name="connsiteX2400" fmla="*/ 4624480 w 6081795"/>
              <a:gd name="connsiteY2400" fmla="*/ 3878326 h 4588006"/>
              <a:gd name="connsiteX2401" fmla="*/ 4633542 w 6081795"/>
              <a:gd name="connsiteY2401" fmla="*/ 3878472 h 4588006"/>
              <a:gd name="connsiteX2402" fmla="*/ 4639944 w 6081795"/>
              <a:gd name="connsiteY2402" fmla="*/ 3878141 h 4588006"/>
              <a:gd name="connsiteX2403" fmla="*/ 4659138 w 6081795"/>
              <a:gd name="connsiteY2403" fmla="*/ 3878200 h 4588006"/>
              <a:gd name="connsiteX2404" fmla="*/ 4678420 w 6081795"/>
              <a:gd name="connsiteY2404" fmla="*/ 3878064 h 4588006"/>
              <a:gd name="connsiteX2405" fmla="*/ 4697704 w 6081795"/>
              <a:gd name="connsiteY2405" fmla="*/ 3877928 h 4588006"/>
              <a:gd name="connsiteX2406" fmla="*/ 4730746 w 6081795"/>
              <a:gd name="connsiteY2406" fmla="*/ 3879199 h 4588006"/>
              <a:gd name="connsiteX2407" fmla="*/ 4722828 w 6081795"/>
              <a:gd name="connsiteY2407" fmla="*/ 3880207 h 4588006"/>
              <a:gd name="connsiteX2408" fmla="*/ 4711190 w 6081795"/>
              <a:gd name="connsiteY2408" fmla="*/ 3879918 h 4588006"/>
              <a:gd name="connsiteX2409" fmla="*/ 4698612 w 6081795"/>
              <a:gd name="connsiteY2409" fmla="*/ 3880357 h 4588006"/>
              <a:gd name="connsiteX2410" fmla="*/ 4686836 w 6081795"/>
              <a:gd name="connsiteY2410" fmla="*/ 3880622 h 4588006"/>
              <a:gd name="connsiteX2411" fmla="*/ 4656446 w 6081795"/>
              <a:gd name="connsiteY2411" fmla="*/ 3880616 h 4588006"/>
              <a:gd name="connsiteX2412" fmla="*/ 4630850 w 6081795"/>
              <a:gd name="connsiteY2412" fmla="*/ 3881151 h 4588006"/>
              <a:gd name="connsiteX2413" fmla="*/ 4586598 w 6081795"/>
              <a:gd name="connsiteY2413" fmla="*/ 3881249 h 4588006"/>
              <a:gd name="connsiteX2414" fmla="*/ 4573834 w 6081795"/>
              <a:gd name="connsiteY2414" fmla="*/ 3882339 h 4588006"/>
              <a:gd name="connsiteX2415" fmla="*/ 4554420 w 6081795"/>
              <a:gd name="connsiteY2415" fmla="*/ 3882241 h 4588006"/>
              <a:gd name="connsiteX2416" fmla="*/ 4525494 w 6081795"/>
              <a:gd name="connsiteY2416" fmla="*/ 3882445 h 4588006"/>
              <a:gd name="connsiteX2417" fmla="*/ 4496840 w 6081795"/>
              <a:gd name="connsiteY2417" fmla="*/ 3882064 h 4588006"/>
              <a:gd name="connsiteX2418" fmla="*/ 4483856 w 6081795"/>
              <a:gd name="connsiteY2418" fmla="*/ 3883116 h 4588006"/>
              <a:gd name="connsiteX2419" fmla="*/ 4467868 w 6081795"/>
              <a:gd name="connsiteY2419" fmla="*/ 3882365 h 4588006"/>
              <a:gd name="connsiteX2420" fmla="*/ 4446358 w 6081795"/>
              <a:gd name="connsiteY2420" fmla="*/ 3883156 h 4588006"/>
              <a:gd name="connsiteX2421" fmla="*/ 4432784 w 6081795"/>
              <a:gd name="connsiteY2421" fmla="*/ 3883153 h 4588006"/>
              <a:gd name="connsiteX2422" fmla="*/ 4421478 w 6081795"/>
              <a:gd name="connsiteY2422" fmla="*/ 3882923 h 4588006"/>
              <a:gd name="connsiteX2423" fmla="*/ 4412702 w 6081795"/>
              <a:gd name="connsiteY2423" fmla="*/ 3883199 h 4588006"/>
              <a:gd name="connsiteX2424" fmla="*/ 4406722 w 6081795"/>
              <a:gd name="connsiteY2424" fmla="*/ 3883658 h 4588006"/>
              <a:gd name="connsiteX2425" fmla="*/ 4406184 w 6081795"/>
              <a:gd name="connsiteY2425" fmla="*/ 3884036 h 4588006"/>
              <a:gd name="connsiteX2426" fmla="*/ 4409382 w 6081795"/>
              <a:gd name="connsiteY2426" fmla="*/ 3884133 h 4588006"/>
              <a:gd name="connsiteX2427" fmla="*/ 4424936 w 6081795"/>
              <a:gd name="connsiteY2427" fmla="*/ 3883752 h 4588006"/>
              <a:gd name="connsiteX2428" fmla="*/ 4439946 w 6081795"/>
              <a:gd name="connsiteY2428" fmla="*/ 3884539 h 4588006"/>
              <a:gd name="connsiteX2429" fmla="*/ 4469280 w 6081795"/>
              <a:gd name="connsiteY2429" fmla="*/ 3883460 h 4588006"/>
              <a:gd name="connsiteX2430" fmla="*/ 4470168 w 6081795"/>
              <a:gd name="connsiteY2430" fmla="*/ 3883619 h 4588006"/>
              <a:gd name="connsiteX2431" fmla="*/ 4478010 w 6081795"/>
              <a:gd name="connsiteY2431" fmla="*/ 3883545 h 4588006"/>
              <a:gd name="connsiteX2432" fmla="*/ 4483856 w 6081795"/>
              <a:gd name="connsiteY2432" fmla="*/ 3883116 h 4588006"/>
              <a:gd name="connsiteX2433" fmla="*/ 4506000 w 6081795"/>
              <a:gd name="connsiteY2433" fmla="*/ 3883543 h 4588006"/>
              <a:gd name="connsiteX2434" fmla="*/ 4526676 w 6081795"/>
              <a:gd name="connsiteY2434" fmla="*/ 3884026 h 4588006"/>
              <a:gd name="connsiteX2435" fmla="*/ 4537682 w 6081795"/>
              <a:gd name="connsiteY2435" fmla="*/ 3883095 h 4588006"/>
              <a:gd name="connsiteX2436" fmla="*/ 4556536 w 6081795"/>
              <a:gd name="connsiteY2436" fmla="*/ 3883884 h 4588006"/>
              <a:gd name="connsiteX2437" fmla="*/ 4589682 w 6081795"/>
              <a:gd name="connsiteY2437" fmla="*/ 3883645 h 4588006"/>
              <a:gd name="connsiteX2438" fmla="*/ 4624960 w 6081795"/>
              <a:gd name="connsiteY2438" fmla="*/ 3883470 h 4588006"/>
              <a:gd name="connsiteX2439" fmla="*/ 4628000 w 6081795"/>
              <a:gd name="connsiteY2439" fmla="*/ 3883908 h 4588006"/>
              <a:gd name="connsiteX2440" fmla="*/ 4627440 w 6081795"/>
              <a:gd name="connsiteY2440" fmla="*/ 3884335 h 4588006"/>
              <a:gd name="connsiteX2441" fmla="*/ 4609592 w 6081795"/>
              <a:gd name="connsiteY2441" fmla="*/ 3885255 h 4588006"/>
              <a:gd name="connsiteX2442" fmla="*/ 4588690 w 6081795"/>
              <a:gd name="connsiteY2442" fmla="*/ 3884996 h 4588006"/>
              <a:gd name="connsiteX2443" fmla="*/ 4547434 w 6081795"/>
              <a:gd name="connsiteY2443" fmla="*/ 3885366 h 4588006"/>
              <a:gd name="connsiteX2444" fmla="*/ 4507644 w 6081795"/>
              <a:gd name="connsiteY2444" fmla="*/ 3885682 h 4588006"/>
              <a:gd name="connsiteX2445" fmla="*/ 4503198 w 6081795"/>
              <a:gd name="connsiteY2445" fmla="*/ 3885941 h 4588006"/>
              <a:gd name="connsiteX2446" fmla="*/ 4496092 w 6081795"/>
              <a:gd name="connsiteY2446" fmla="*/ 3885724 h 4588006"/>
              <a:gd name="connsiteX2447" fmla="*/ 4489582 w 6081795"/>
              <a:gd name="connsiteY2447" fmla="*/ 3885772 h 4588006"/>
              <a:gd name="connsiteX2448" fmla="*/ 4487200 w 6081795"/>
              <a:gd name="connsiteY2448" fmla="*/ 3886242 h 4588006"/>
              <a:gd name="connsiteX2449" fmla="*/ 4473764 w 6081795"/>
              <a:gd name="connsiteY2449" fmla="*/ 3885948 h 4588006"/>
              <a:gd name="connsiteX2450" fmla="*/ 4462322 w 6081795"/>
              <a:gd name="connsiteY2450" fmla="*/ 3886010 h 4588006"/>
              <a:gd name="connsiteX2451" fmla="*/ 4445086 w 6081795"/>
              <a:gd name="connsiteY2451" fmla="*/ 3885879 h 4588006"/>
              <a:gd name="connsiteX2452" fmla="*/ 4435392 w 6081795"/>
              <a:gd name="connsiteY2452" fmla="*/ 3886570 h 4588006"/>
              <a:gd name="connsiteX2453" fmla="*/ 4424642 w 6081795"/>
              <a:gd name="connsiteY2453" fmla="*/ 3886440 h 4588006"/>
              <a:gd name="connsiteX2454" fmla="*/ 4437972 w 6081795"/>
              <a:gd name="connsiteY2454" fmla="*/ 3888506 h 4588006"/>
              <a:gd name="connsiteX2455" fmla="*/ 4441836 w 6081795"/>
              <a:gd name="connsiteY2455" fmla="*/ 3890778 h 4588006"/>
              <a:gd name="connsiteX2456" fmla="*/ 4431854 w 6081795"/>
              <a:gd name="connsiteY2456" fmla="*/ 3891575 h 4588006"/>
              <a:gd name="connsiteX2457" fmla="*/ 4422278 w 6081795"/>
              <a:gd name="connsiteY2457" fmla="*/ 3891497 h 4588006"/>
              <a:gd name="connsiteX2458" fmla="*/ 4416614 w 6081795"/>
              <a:gd name="connsiteY2458" fmla="*/ 3891538 h 4588006"/>
              <a:gd name="connsiteX2459" fmla="*/ 4411614 w 6081795"/>
              <a:gd name="connsiteY2459" fmla="*/ 3891698 h 4588006"/>
              <a:gd name="connsiteX2460" fmla="*/ 4418186 w 6081795"/>
              <a:gd name="connsiteY2460" fmla="*/ 3892030 h 4588006"/>
              <a:gd name="connsiteX2461" fmla="*/ 4449272 w 6081795"/>
              <a:gd name="connsiteY2461" fmla="*/ 3893372 h 4588006"/>
              <a:gd name="connsiteX2462" fmla="*/ 4464736 w 6081795"/>
              <a:gd name="connsiteY2462" fmla="*/ 3893186 h 4588006"/>
              <a:gd name="connsiteX2463" fmla="*/ 4469916 w 6081795"/>
              <a:gd name="connsiteY2463" fmla="*/ 3892900 h 4588006"/>
              <a:gd name="connsiteX2464" fmla="*/ 4476288 w 6081795"/>
              <a:gd name="connsiteY2464" fmla="*/ 3893144 h 4588006"/>
              <a:gd name="connsiteX2465" fmla="*/ 4481154 w 6081795"/>
              <a:gd name="connsiteY2465" fmla="*/ 3893013 h 4588006"/>
              <a:gd name="connsiteX2466" fmla="*/ 4483224 w 6081795"/>
              <a:gd name="connsiteY2466" fmla="*/ 3892697 h 4588006"/>
              <a:gd name="connsiteX2467" fmla="*/ 4509876 w 6081795"/>
              <a:gd name="connsiteY2467" fmla="*/ 3893246 h 4588006"/>
              <a:gd name="connsiteX2468" fmla="*/ 4536528 w 6081795"/>
              <a:gd name="connsiteY2468" fmla="*/ 3893796 h 4588006"/>
              <a:gd name="connsiteX2469" fmla="*/ 4566806 w 6081795"/>
              <a:gd name="connsiteY2469" fmla="*/ 3893781 h 4588006"/>
              <a:gd name="connsiteX2470" fmla="*/ 4593742 w 6081795"/>
              <a:gd name="connsiteY2470" fmla="*/ 3894751 h 4588006"/>
              <a:gd name="connsiteX2471" fmla="*/ 4602636 w 6081795"/>
              <a:gd name="connsiteY2471" fmla="*/ 3894232 h 4588006"/>
              <a:gd name="connsiteX2472" fmla="*/ 4611634 w 6081795"/>
              <a:gd name="connsiteY2472" fmla="*/ 3893998 h 4588006"/>
              <a:gd name="connsiteX2473" fmla="*/ 4621828 w 6081795"/>
              <a:gd name="connsiteY2473" fmla="*/ 3894291 h 4588006"/>
              <a:gd name="connsiteX2474" fmla="*/ 4631060 w 6081795"/>
              <a:gd name="connsiteY2474" fmla="*/ 3895099 h 4588006"/>
              <a:gd name="connsiteX2475" fmla="*/ 4623498 w 6081795"/>
              <a:gd name="connsiteY2475" fmla="*/ 3896118 h 4588006"/>
              <a:gd name="connsiteX2476" fmla="*/ 4608480 w 6081795"/>
              <a:gd name="connsiteY2476" fmla="*/ 3896121 h 4588006"/>
              <a:gd name="connsiteX2477" fmla="*/ 4583826 w 6081795"/>
              <a:gd name="connsiteY2477" fmla="*/ 3895665 h 4588006"/>
              <a:gd name="connsiteX2478" fmla="*/ 4559430 w 6081795"/>
              <a:gd name="connsiteY2478" fmla="*/ 3896204 h 4588006"/>
              <a:gd name="connsiteX2479" fmla="*/ 4528146 w 6081795"/>
              <a:gd name="connsiteY2479" fmla="*/ 3896565 h 4588006"/>
              <a:gd name="connsiteX2480" fmla="*/ 4492072 w 6081795"/>
              <a:gd name="connsiteY2480" fmla="*/ 3896386 h 4588006"/>
              <a:gd name="connsiteX2481" fmla="*/ 4485958 w 6081795"/>
              <a:gd name="connsiteY2481" fmla="*/ 3896874 h 4588006"/>
              <a:gd name="connsiteX2482" fmla="*/ 4479450 w 6081795"/>
              <a:gd name="connsiteY2482" fmla="*/ 3896660 h 4588006"/>
              <a:gd name="connsiteX2483" fmla="*/ 4464604 w 6081795"/>
              <a:gd name="connsiteY2483" fmla="*/ 3897325 h 4588006"/>
              <a:gd name="connsiteX2484" fmla="*/ 4454552 w 6081795"/>
              <a:gd name="connsiteY2484" fmla="*/ 3898531 h 4588006"/>
              <a:gd name="connsiteX2485" fmla="*/ 4405036 w 6081795"/>
              <a:gd name="connsiteY2485" fmla="*/ 3898320 h 4588006"/>
              <a:gd name="connsiteX2486" fmla="*/ 4360178 w 6081795"/>
              <a:gd name="connsiteY2486" fmla="*/ 3898942 h 4588006"/>
              <a:gd name="connsiteX2487" fmla="*/ 4339394 w 6081795"/>
              <a:gd name="connsiteY2487" fmla="*/ 3898177 h 4588006"/>
              <a:gd name="connsiteX2488" fmla="*/ 4318890 w 6081795"/>
              <a:gd name="connsiteY2488" fmla="*/ 3898095 h 4588006"/>
              <a:gd name="connsiteX2489" fmla="*/ 4299052 w 6081795"/>
              <a:gd name="connsiteY2489" fmla="*/ 3898132 h 4588006"/>
              <a:gd name="connsiteX2490" fmla="*/ 4294072 w 6081795"/>
              <a:gd name="connsiteY2490" fmla="*/ 3898506 h 4588006"/>
              <a:gd name="connsiteX2491" fmla="*/ 4317014 w 6081795"/>
              <a:gd name="connsiteY2491" fmla="*/ 3899024 h 4588006"/>
              <a:gd name="connsiteX2492" fmla="*/ 4340622 w 6081795"/>
              <a:gd name="connsiteY2492" fmla="*/ 3899662 h 4588006"/>
              <a:gd name="connsiteX2493" fmla="*/ 4350742 w 6081795"/>
              <a:gd name="connsiteY2493" fmla="*/ 3900627 h 4588006"/>
              <a:gd name="connsiteX2494" fmla="*/ 4350400 w 6081795"/>
              <a:gd name="connsiteY2494" fmla="*/ 3899301 h 4588006"/>
              <a:gd name="connsiteX2495" fmla="*/ 4356972 w 6081795"/>
              <a:gd name="connsiteY2495" fmla="*/ 3899634 h 4588006"/>
              <a:gd name="connsiteX2496" fmla="*/ 4361388 w 6081795"/>
              <a:gd name="connsiteY2496" fmla="*/ 3900212 h 4588006"/>
              <a:gd name="connsiteX2497" fmla="*/ 4359270 w 6081795"/>
              <a:gd name="connsiteY2497" fmla="*/ 3900887 h 4588006"/>
              <a:gd name="connsiteX2498" fmla="*/ 4369530 w 6081795"/>
              <a:gd name="connsiteY2498" fmla="*/ 3901036 h 4588006"/>
              <a:gd name="connsiteX2499" fmla="*/ 4378462 w 6081795"/>
              <a:gd name="connsiteY2499" fmla="*/ 3900946 h 4588006"/>
              <a:gd name="connsiteX2500" fmla="*/ 4389416 w 6081795"/>
              <a:gd name="connsiteY2500" fmla="*/ 3900902 h 4588006"/>
              <a:gd name="connsiteX2501" fmla="*/ 4402636 w 6081795"/>
              <a:gd name="connsiteY2501" fmla="*/ 3900631 h 4588006"/>
              <a:gd name="connsiteX2502" fmla="*/ 4405318 w 6081795"/>
              <a:gd name="connsiteY2502" fmla="*/ 3899003 h 4588006"/>
              <a:gd name="connsiteX2503" fmla="*/ 4427354 w 6081795"/>
              <a:gd name="connsiteY2503" fmla="*/ 3899149 h 4588006"/>
              <a:gd name="connsiteX2504" fmla="*/ 4432312 w 6081795"/>
              <a:gd name="connsiteY2504" fmla="*/ 3900878 h 4588006"/>
              <a:gd name="connsiteX2505" fmla="*/ 4420962 w 6081795"/>
              <a:gd name="connsiteY2505" fmla="*/ 3900746 h 4588006"/>
              <a:gd name="connsiteX2506" fmla="*/ 4410276 w 6081795"/>
              <a:gd name="connsiteY2506" fmla="*/ 3900733 h 4588006"/>
              <a:gd name="connsiteX2507" fmla="*/ 4407956 w 6081795"/>
              <a:gd name="connsiteY2507" fmla="*/ 3901583 h 4588006"/>
              <a:gd name="connsiteX2508" fmla="*/ 4404752 w 6081795"/>
              <a:gd name="connsiteY2508" fmla="*/ 3902274 h 4588006"/>
              <a:gd name="connsiteX2509" fmla="*/ 4391710 w 6081795"/>
              <a:gd name="connsiteY2509" fmla="*/ 3902419 h 4588006"/>
              <a:gd name="connsiteX2510" fmla="*/ 4378804 w 6081795"/>
              <a:gd name="connsiteY2510" fmla="*/ 3902272 h 4588006"/>
              <a:gd name="connsiteX2511" fmla="*/ 4382150 w 6081795"/>
              <a:gd name="connsiteY2511" fmla="*/ 3903080 h 4588006"/>
              <a:gd name="connsiteX2512" fmla="*/ 4384832 w 6081795"/>
              <a:gd name="connsiteY2512" fmla="*/ 3903771 h 4588006"/>
              <a:gd name="connsiteX2513" fmla="*/ 4370234 w 6081795"/>
              <a:gd name="connsiteY2513" fmla="*/ 3903901 h 4588006"/>
              <a:gd name="connsiteX2514" fmla="*/ 4352312 w 6081795"/>
              <a:gd name="connsiteY2514" fmla="*/ 3903437 h 4588006"/>
              <a:gd name="connsiteX2515" fmla="*/ 4340448 w 6081795"/>
              <a:gd name="connsiteY2515" fmla="*/ 3903635 h 4588006"/>
              <a:gd name="connsiteX2516" fmla="*/ 4333120 w 6081795"/>
              <a:gd name="connsiteY2516" fmla="*/ 3903378 h 4588006"/>
              <a:gd name="connsiteX2517" fmla="*/ 4314994 w 6081795"/>
              <a:gd name="connsiteY2517" fmla="*/ 3903089 h 4588006"/>
              <a:gd name="connsiteX2518" fmla="*/ 4297394 w 6081795"/>
              <a:gd name="connsiteY2518" fmla="*/ 3903736 h 4588006"/>
              <a:gd name="connsiteX2519" fmla="*/ 4305922 w 6081795"/>
              <a:gd name="connsiteY2519" fmla="*/ 3903996 h 4588006"/>
              <a:gd name="connsiteX2520" fmla="*/ 4325116 w 6081795"/>
              <a:gd name="connsiteY2520" fmla="*/ 3904055 h 4588006"/>
              <a:gd name="connsiteX2521" fmla="*/ 4331288 w 6081795"/>
              <a:gd name="connsiteY2521" fmla="*/ 3904211 h 4588006"/>
              <a:gd name="connsiteX2522" fmla="*/ 4334530 w 6081795"/>
              <a:gd name="connsiteY2522" fmla="*/ 3904474 h 4588006"/>
              <a:gd name="connsiteX2523" fmla="*/ 4328508 w 6081795"/>
              <a:gd name="connsiteY2523" fmla="*/ 3904503 h 4588006"/>
              <a:gd name="connsiteX2524" fmla="*/ 4321022 w 6081795"/>
              <a:gd name="connsiteY2524" fmla="*/ 3904588 h 4588006"/>
              <a:gd name="connsiteX2525" fmla="*/ 4297918 w 6081795"/>
              <a:gd name="connsiteY2525" fmla="*/ 3904673 h 4588006"/>
              <a:gd name="connsiteX2526" fmla="*/ 4274812 w 6081795"/>
              <a:gd name="connsiteY2526" fmla="*/ 3904758 h 4588006"/>
              <a:gd name="connsiteX2527" fmla="*/ 4257576 w 6081795"/>
              <a:gd name="connsiteY2527" fmla="*/ 3904626 h 4588006"/>
              <a:gd name="connsiteX2528" fmla="*/ 4240158 w 6081795"/>
              <a:gd name="connsiteY2528" fmla="*/ 3904885 h 4588006"/>
              <a:gd name="connsiteX2529" fmla="*/ 4261612 w 6081795"/>
              <a:gd name="connsiteY2529" fmla="*/ 3905243 h 4588006"/>
              <a:gd name="connsiteX2530" fmla="*/ 4283342 w 6081795"/>
              <a:gd name="connsiteY2530" fmla="*/ 3905017 h 4588006"/>
              <a:gd name="connsiteX2531" fmla="*/ 4284570 w 6081795"/>
              <a:gd name="connsiteY2531" fmla="*/ 3906502 h 4588006"/>
              <a:gd name="connsiteX2532" fmla="*/ 4261284 w 6081795"/>
              <a:gd name="connsiteY2532" fmla="*/ 3906975 h 4588006"/>
              <a:gd name="connsiteX2533" fmla="*/ 4267674 w 6081795"/>
              <a:gd name="connsiteY2533" fmla="*/ 3907697 h 4588006"/>
              <a:gd name="connsiteX2534" fmla="*/ 4260374 w 6081795"/>
              <a:gd name="connsiteY2534" fmla="*/ 3908921 h 4588006"/>
              <a:gd name="connsiteX2535" fmla="*/ 4226606 w 6081795"/>
              <a:gd name="connsiteY2535" fmla="*/ 3909207 h 4588006"/>
              <a:gd name="connsiteX2536" fmla="*/ 4192778 w 6081795"/>
              <a:gd name="connsiteY2536" fmla="*/ 3908587 h 4588006"/>
              <a:gd name="connsiteX2537" fmla="*/ 4161750 w 6081795"/>
              <a:gd name="connsiteY2537" fmla="*/ 3908150 h 4588006"/>
              <a:gd name="connsiteX2538" fmla="*/ 4159976 w 6081795"/>
              <a:gd name="connsiteY2538" fmla="*/ 3907834 h 4588006"/>
              <a:gd name="connsiteX2539" fmla="*/ 4154108 w 6081795"/>
              <a:gd name="connsiteY2539" fmla="*/ 3908049 h 4588006"/>
              <a:gd name="connsiteX2540" fmla="*/ 4129230 w 6081795"/>
              <a:gd name="connsiteY2540" fmla="*/ 3907817 h 4588006"/>
              <a:gd name="connsiteX2541" fmla="*/ 4102794 w 6081795"/>
              <a:gd name="connsiteY2541" fmla="*/ 3907833 h 4588006"/>
              <a:gd name="connsiteX2542" fmla="*/ 4073426 w 6081795"/>
              <a:gd name="connsiteY2542" fmla="*/ 3907957 h 4588006"/>
              <a:gd name="connsiteX2543" fmla="*/ 4047768 w 6081795"/>
              <a:gd name="connsiteY2543" fmla="*/ 3907849 h 4588006"/>
              <a:gd name="connsiteX2544" fmla="*/ 4026512 w 6081795"/>
              <a:gd name="connsiteY2544" fmla="*/ 3907579 h 4588006"/>
              <a:gd name="connsiteX2545" fmla="*/ 4004112 w 6081795"/>
              <a:gd name="connsiteY2545" fmla="*/ 3908211 h 4588006"/>
              <a:gd name="connsiteX2546" fmla="*/ 4005000 w 6081795"/>
              <a:gd name="connsiteY2546" fmla="*/ 3908370 h 4588006"/>
              <a:gd name="connsiteX2547" fmla="*/ 3998246 w 6081795"/>
              <a:gd name="connsiteY2547" fmla="*/ 3908428 h 4588006"/>
              <a:gd name="connsiteX2548" fmla="*/ 3996472 w 6081795"/>
              <a:gd name="connsiteY2548" fmla="*/ 3908110 h 4588006"/>
              <a:gd name="connsiteX2549" fmla="*/ 3984216 w 6081795"/>
              <a:gd name="connsiteY2549" fmla="*/ 3907605 h 4588006"/>
              <a:gd name="connsiteX2550" fmla="*/ 3962884 w 6081795"/>
              <a:gd name="connsiteY2550" fmla="*/ 3908007 h 4588006"/>
              <a:gd name="connsiteX2551" fmla="*/ 3941554 w 6081795"/>
              <a:gd name="connsiteY2551" fmla="*/ 3908409 h 4588006"/>
              <a:gd name="connsiteX2552" fmla="*/ 3931230 w 6081795"/>
              <a:gd name="connsiteY2552" fmla="*/ 3909936 h 4588006"/>
              <a:gd name="connsiteX2553" fmla="*/ 3931048 w 6081795"/>
              <a:gd name="connsiteY2553" fmla="*/ 3910325 h 4588006"/>
              <a:gd name="connsiteX2554" fmla="*/ 3923340 w 6081795"/>
              <a:gd name="connsiteY2554" fmla="*/ 3910369 h 4588006"/>
              <a:gd name="connsiteX2555" fmla="*/ 3915768 w 6081795"/>
              <a:gd name="connsiteY2555" fmla="*/ 3910122 h 4588006"/>
              <a:gd name="connsiteX2556" fmla="*/ 3906814 w 6081795"/>
              <a:gd name="connsiteY2556" fmla="*/ 3910260 h 4588006"/>
              <a:gd name="connsiteX2557" fmla="*/ 3899600 w 6081795"/>
              <a:gd name="connsiteY2557" fmla="*/ 3909761 h 4588006"/>
              <a:gd name="connsiteX2558" fmla="*/ 3896938 w 6081795"/>
              <a:gd name="connsiteY2558" fmla="*/ 3909285 h 4588006"/>
              <a:gd name="connsiteX2559" fmla="*/ 3874540 w 6081795"/>
              <a:gd name="connsiteY2559" fmla="*/ 3909917 h 4588006"/>
              <a:gd name="connsiteX2560" fmla="*/ 3828512 w 6081795"/>
              <a:gd name="connsiteY2560" fmla="*/ 3909698 h 4588006"/>
              <a:gd name="connsiteX2561" fmla="*/ 3819098 w 6081795"/>
              <a:gd name="connsiteY2561" fmla="*/ 3909280 h 4588006"/>
              <a:gd name="connsiteX2562" fmla="*/ 3797434 w 6081795"/>
              <a:gd name="connsiteY2562" fmla="*/ 3909622 h 4588006"/>
              <a:gd name="connsiteX2563" fmla="*/ 3773776 w 6081795"/>
              <a:gd name="connsiteY2563" fmla="*/ 3909608 h 4588006"/>
              <a:gd name="connsiteX2564" fmla="*/ 3750310 w 6081795"/>
              <a:gd name="connsiteY2564" fmla="*/ 3910471 h 4588006"/>
              <a:gd name="connsiteX2565" fmla="*/ 3729524 w 6081795"/>
              <a:gd name="connsiteY2565" fmla="*/ 3909706 h 4588006"/>
              <a:gd name="connsiteX2566" fmla="*/ 3706420 w 6081795"/>
              <a:gd name="connsiteY2566" fmla="*/ 3909791 h 4588006"/>
              <a:gd name="connsiteX2567" fmla="*/ 3691320 w 6081795"/>
              <a:gd name="connsiteY2567" fmla="*/ 3909199 h 4588006"/>
              <a:gd name="connsiteX2568" fmla="*/ 3672326 w 6081795"/>
              <a:gd name="connsiteY2568" fmla="*/ 3909228 h 4588006"/>
              <a:gd name="connsiteX2569" fmla="*/ 3651866 w 6081795"/>
              <a:gd name="connsiteY2569" fmla="*/ 3909311 h 4588006"/>
              <a:gd name="connsiteX2570" fmla="*/ 3610636 w 6081795"/>
              <a:gd name="connsiteY2570" fmla="*/ 3909107 h 4588006"/>
              <a:gd name="connsiteX2571" fmla="*/ 3590334 w 6081795"/>
              <a:gd name="connsiteY2571" fmla="*/ 3908850 h 4588006"/>
              <a:gd name="connsiteX2572" fmla="*/ 3568702 w 6081795"/>
              <a:gd name="connsiteY2572" fmla="*/ 3908355 h 4588006"/>
              <a:gd name="connsiteX2573" fmla="*/ 3624346 w 6081795"/>
              <a:gd name="connsiteY2573" fmla="*/ 3906500 h 4588006"/>
              <a:gd name="connsiteX2574" fmla="*/ 3622936 w 6081795"/>
              <a:gd name="connsiteY2574" fmla="*/ 3905404 h 4588006"/>
              <a:gd name="connsiteX2575" fmla="*/ 3605700 w 6081795"/>
              <a:gd name="connsiteY2575" fmla="*/ 3905274 h 4588006"/>
              <a:gd name="connsiteX2576" fmla="*/ 3568240 w 6081795"/>
              <a:gd name="connsiteY2576" fmla="*/ 3905743 h 4588006"/>
              <a:gd name="connsiteX2577" fmla="*/ 3532112 w 6081795"/>
              <a:gd name="connsiteY2577" fmla="*/ 3906450 h 4588006"/>
              <a:gd name="connsiteX2578" fmla="*/ 3516138 w 6081795"/>
              <a:gd name="connsiteY2578" fmla="*/ 3906703 h 4588006"/>
              <a:gd name="connsiteX2579" fmla="*/ 3506710 w 6081795"/>
              <a:gd name="connsiteY2579" fmla="*/ 3905281 h 4588006"/>
              <a:gd name="connsiteX2580" fmla="*/ 3499956 w 6081795"/>
              <a:gd name="connsiteY2580" fmla="*/ 3905339 h 4588006"/>
              <a:gd name="connsiteX2581" fmla="*/ 3492352 w 6081795"/>
              <a:gd name="connsiteY2581" fmla="*/ 3906192 h 4588006"/>
              <a:gd name="connsiteX2582" fmla="*/ 3482356 w 6081795"/>
              <a:gd name="connsiteY2582" fmla="*/ 3905986 h 4588006"/>
              <a:gd name="connsiteX2583" fmla="*/ 3478140 w 6081795"/>
              <a:gd name="connsiteY2583" fmla="*/ 3905496 h 4588006"/>
              <a:gd name="connsiteX2584" fmla="*/ 3473124 w 6081795"/>
              <a:gd name="connsiteY2584" fmla="*/ 3905178 h 4588006"/>
              <a:gd name="connsiteX2585" fmla="*/ 3471168 w 6081795"/>
              <a:gd name="connsiteY2585" fmla="*/ 3905250 h 4588006"/>
              <a:gd name="connsiteX2586" fmla="*/ 3467940 w 6081795"/>
              <a:gd name="connsiteY2586" fmla="*/ 3908045 h 4588006"/>
              <a:gd name="connsiteX2587" fmla="*/ 3490798 w 6081795"/>
              <a:gd name="connsiteY2587" fmla="*/ 3908233 h 4588006"/>
              <a:gd name="connsiteX2588" fmla="*/ 3513262 w 6081795"/>
              <a:gd name="connsiteY2588" fmla="*/ 3907717 h 4588006"/>
              <a:gd name="connsiteX2589" fmla="*/ 3536364 w 6081795"/>
              <a:gd name="connsiteY2589" fmla="*/ 3907632 h 4588006"/>
              <a:gd name="connsiteX2590" fmla="*/ 3557514 w 6081795"/>
              <a:gd name="connsiteY2590" fmla="*/ 3907619 h 4588006"/>
              <a:gd name="connsiteX2591" fmla="*/ 3562270 w 6081795"/>
              <a:gd name="connsiteY2591" fmla="*/ 3907469 h 4588006"/>
              <a:gd name="connsiteX2592" fmla="*/ 3566224 w 6081795"/>
              <a:gd name="connsiteY2592" fmla="*/ 3907490 h 4588006"/>
              <a:gd name="connsiteX2593" fmla="*/ 3560146 w 6081795"/>
              <a:gd name="connsiteY2593" fmla="*/ 3908670 h 4588006"/>
              <a:gd name="connsiteX2594" fmla="*/ 3547010 w 6081795"/>
              <a:gd name="connsiteY2594" fmla="*/ 3909535 h 4588006"/>
              <a:gd name="connsiteX2595" fmla="*/ 3543120 w 6081795"/>
              <a:gd name="connsiteY2595" fmla="*/ 3909630 h 4588006"/>
              <a:gd name="connsiteX2596" fmla="*/ 3539368 w 6081795"/>
              <a:gd name="connsiteY2596" fmla="*/ 3909434 h 4588006"/>
              <a:gd name="connsiteX2597" fmla="*/ 3504998 w 6081795"/>
              <a:gd name="connsiteY2597" fmla="*/ 3909718 h 4588006"/>
              <a:gd name="connsiteX2598" fmla="*/ 3470238 w 6081795"/>
              <a:gd name="connsiteY2598" fmla="*/ 3909299 h 4588006"/>
              <a:gd name="connsiteX2599" fmla="*/ 3460106 w 6081795"/>
              <a:gd name="connsiteY2599" fmla="*/ 3909385 h 4588006"/>
              <a:gd name="connsiteX2600" fmla="*/ 3449976 w 6081795"/>
              <a:gd name="connsiteY2600" fmla="*/ 3909471 h 4588006"/>
              <a:gd name="connsiteX2601" fmla="*/ 3424052 w 6081795"/>
              <a:gd name="connsiteY2601" fmla="*/ 3909420 h 4588006"/>
              <a:gd name="connsiteX2602" fmla="*/ 3398262 w 6081795"/>
              <a:gd name="connsiteY2602" fmla="*/ 3909078 h 4588006"/>
              <a:gd name="connsiteX2603" fmla="*/ 3391242 w 6081795"/>
              <a:gd name="connsiteY2603" fmla="*/ 3909193 h 4588006"/>
              <a:gd name="connsiteX2604" fmla="*/ 3385826 w 6081795"/>
              <a:gd name="connsiteY2604" fmla="*/ 3908962 h 4588006"/>
              <a:gd name="connsiteX2605" fmla="*/ 3392452 w 6081795"/>
              <a:gd name="connsiteY2605" fmla="*/ 3908145 h 4588006"/>
              <a:gd name="connsiteX2606" fmla="*/ 3404676 w 6081795"/>
              <a:gd name="connsiteY2606" fmla="*/ 3907695 h 4588006"/>
              <a:gd name="connsiteX2607" fmla="*/ 3391714 w 6081795"/>
              <a:gd name="connsiteY2607" fmla="*/ 3906642 h 4588006"/>
              <a:gd name="connsiteX2608" fmla="*/ 3371270 w 6081795"/>
              <a:gd name="connsiteY2608" fmla="*/ 3907203 h 4588006"/>
              <a:gd name="connsiteX2609" fmla="*/ 3328086 w 6081795"/>
              <a:gd name="connsiteY2609" fmla="*/ 3907070 h 4588006"/>
              <a:gd name="connsiteX2610" fmla="*/ 3327200 w 6081795"/>
              <a:gd name="connsiteY2610" fmla="*/ 3906912 h 4588006"/>
              <a:gd name="connsiteX2611" fmla="*/ 3284902 w 6081795"/>
              <a:gd name="connsiteY2611" fmla="*/ 3906938 h 4588006"/>
              <a:gd name="connsiteX2612" fmla="*/ 3274014 w 6081795"/>
              <a:gd name="connsiteY2612" fmla="*/ 3907099 h 4588006"/>
              <a:gd name="connsiteX2613" fmla="*/ 3264458 w 6081795"/>
              <a:gd name="connsiteY2613" fmla="*/ 3907498 h 4588006"/>
              <a:gd name="connsiteX2614" fmla="*/ 3266474 w 6081795"/>
              <a:gd name="connsiteY2614" fmla="*/ 3908069 h 4588006"/>
              <a:gd name="connsiteX2615" fmla="*/ 3259296 w 6081795"/>
              <a:gd name="connsiteY2615" fmla="*/ 3908261 h 4588006"/>
              <a:gd name="connsiteX2616" fmla="*/ 3257146 w 6081795"/>
              <a:gd name="connsiteY2616" fmla="*/ 3907982 h 4588006"/>
              <a:gd name="connsiteX2617" fmla="*/ 3252724 w 6081795"/>
              <a:gd name="connsiteY2617" fmla="*/ 3907930 h 4588006"/>
              <a:gd name="connsiteX2618" fmla="*/ 3247432 w 6081795"/>
              <a:gd name="connsiteY2618" fmla="*/ 3908459 h 4588006"/>
              <a:gd name="connsiteX2619" fmla="*/ 3243470 w 6081795"/>
              <a:gd name="connsiteY2619" fmla="*/ 3909226 h 4588006"/>
              <a:gd name="connsiteX2620" fmla="*/ 3221764 w 6081795"/>
              <a:gd name="connsiteY2620" fmla="*/ 3909402 h 4588006"/>
              <a:gd name="connsiteX2621" fmla="*/ 3203128 w 6081795"/>
              <a:gd name="connsiteY2621" fmla="*/ 3909180 h 4588006"/>
              <a:gd name="connsiteX2622" fmla="*/ 3189396 w 6081795"/>
              <a:gd name="connsiteY2622" fmla="*/ 3909518 h 4588006"/>
              <a:gd name="connsiteX2623" fmla="*/ 3181276 w 6081795"/>
              <a:gd name="connsiteY2623" fmla="*/ 3908646 h 4588006"/>
              <a:gd name="connsiteX2624" fmla="*/ 3159762 w 6081795"/>
              <a:gd name="connsiteY2624" fmla="*/ 3909437 h 4588006"/>
              <a:gd name="connsiteX2625" fmla="*/ 3163600 w 6081795"/>
              <a:gd name="connsiteY2625" fmla="*/ 3907909 h 4588006"/>
              <a:gd name="connsiteX2626" fmla="*/ 3171698 w 6081795"/>
              <a:gd name="connsiteY2626" fmla="*/ 3906512 h 4588006"/>
              <a:gd name="connsiteX2627" fmla="*/ 3159080 w 6081795"/>
              <a:gd name="connsiteY2627" fmla="*/ 3906785 h 4588006"/>
              <a:gd name="connsiteX2628" fmla="*/ 3144844 w 6081795"/>
              <a:gd name="connsiteY2628" fmla="*/ 3908455 h 4588006"/>
              <a:gd name="connsiteX2629" fmla="*/ 3095412 w 6081795"/>
              <a:gd name="connsiteY2629" fmla="*/ 3908840 h 4588006"/>
              <a:gd name="connsiteX2630" fmla="*/ 3047992 w 6081795"/>
              <a:gd name="connsiteY2630" fmla="*/ 3908003 h 4588006"/>
              <a:gd name="connsiteX2631" fmla="*/ 3029018 w 6081795"/>
              <a:gd name="connsiteY2631" fmla="*/ 3908246 h 4588006"/>
              <a:gd name="connsiteX2632" fmla="*/ 3012450 w 6081795"/>
              <a:gd name="connsiteY2632" fmla="*/ 3907971 h 4588006"/>
              <a:gd name="connsiteX2633" fmla="*/ 3014606 w 6081795"/>
              <a:gd name="connsiteY2633" fmla="*/ 3907724 h 4588006"/>
              <a:gd name="connsiteX2634" fmla="*/ 3017430 w 6081795"/>
              <a:gd name="connsiteY2634" fmla="*/ 3907597 h 4588006"/>
              <a:gd name="connsiteX2635" fmla="*/ 3015838 w 6081795"/>
              <a:gd name="connsiteY2635" fmla="*/ 3906891 h 4588006"/>
              <a:gd name="connsiteX2636" fmla="*/ 3005354 w 6081795"/>
              <a:gd name="connsiteY2636" fmla="*/ 3906703 h 4588006"/>
              <a:gd name="connsiteX2637" fmla="*/ 2997872 w 6081795"/>
              <a:gd name="connsiteY2637" fmla="*/ 3908316 h 4588006"/>
              <a:gd name="connsiteX2638" fmla="*/ 2966390 w 6081795"/>
              <a:gd name="connsiteY2638" fmla="*/ 3908853 h 4588006"/>
              <a:gd name="connsiteX2639" fmla="*/ 2935314 w 6081795"/>
              <a:gd name="connsiteY2639" fmla="*/ 3908514 h 4588006"/>
              <a:gd name="connsiteX2640" fmla="*/ 2920531 w 6081795"/>
              <a:gd name="connsiteY2640" fmla="*/ 3909559 h 4588006"/>
              <a:gd name="connsiteX2641" fmla="*/ 2906685 w 6081795"/>
              <a:gd name="connsiteY2641" fmla="*/ 3910140 h 4588006"/>
              <a:gd name="connsiteX2642" fmla="*/ 2905693 w 6081795"/>
              <a:gd name="connsiteY2642" fmla="*/ 3909436 h 4588006"/>
              <a:gd name="connsiteX2643" fmla="*/ 2908298 w 6081795"/>
              <a:gd name="connsiteY2643" fmla="*/ 3908742 h 4588006"/>
              <a:gd name="connsiteX2644" fmla="*/ 2883989 w 6081795"/>
              <a:gd name="connsiteY2644" fmla="*/ 3909349 h 4588006"/>
              <a:gd name="connsiteX2645" fmla="*/ 2859953 w 6081795"/>
              <a:gd name="connsiteY2645" fmla="*/ 3909372 h 4588006"/>
              <a:gd name="connsiteX2646" fmla="*/ 2871163 w 6081795"/>
              <a:gd name="connsiteY2646" fmla="*/ 3908004 h 4588006"/>
              <a:gd name="connsiteX2647" fmla="*/ 2893380 w 6081795"/>
              <a:gd name="connsiteY2647" fmla="*/ 3907761 h 4588006"/>
              <a:gd name="connsiteX2648" fmla="*/ 2894651 w 6081795"/>
              <a:gd name="connsiteY2648" fmla="*/ 3907356 h 4588006"/>
              <a:gd name="connsiteX2649" fmla="*/ 2896586 w 6081795"/>
              <a:gd name="connsiteY2649" fmla="*/ 3907070 h 4588006"/>
              <a:gd name="connsiteX2650" fmla="*/ 2902781 w 6081795"/>
              <a:gd name="connsiteY2650" fmla="*/ 3907440 h 4588006"/>
              <a:gd name="connsiteX2651" fmla="*/ 2906707 w 6081795"/>
              <a:gd name="connsiteY2651" fmla="*/ 3908036 h 4588006"/>
              <a:gd name="connsiteX2652" fmla="*/ 2926949 w 6081795"/>
              <a:gd name="connsiteY2652" fmla="*/ 3907650 h 4588006"/>
              <a:gd name="connsiteX2653" fmla="*/ 2949185 w 6081795"/>
              <a:gd name="connsiteY2653" fmla="*/ 3907621 h 4588006"/>
              <a:gd name="connsiteX2654" fmla="*/ 2953520 w 6081795"/>
              <a:gd name="connsiteY2654" fmla="*/ 3907342 h 4588006"/>
              <a:gd name="connsiteX2655" fmla="*/ 2957190 w 6081795"/>
              <a:gd name="connsiteY2655" fmla="*/ 3906945 h 4588006"/>
              <a:gd name="connsiteX2656" fmla="*/ 2933380 w 6081795"/>
              <a:gd name="connsiteY2656" fmla="*/ 3906482 h 4588006"/>
              <a:gd name="connsiteX2657" fmla="*/ 2926991 w 6081795"/>
              <a:gd name="connsiteY2657" fmla="*/ 3905761 h 4588006"/>
              <a:gd name="connsiteX2658" fmla="*/ 2899611 w 6081795"/>
              <a:gd name="connsiteY2658" fmla="*/ 3906767 h 4588006"/>
              <a:gd name="connsiteX2659" fmla="*/ 2866361 w 6081795"/>
              <a:gd name="connsiteY2659" fmla="*/ 3906197 h 4588006"/>
              <a:gd name="connsiteX2660" fmla="*/ 2833504 w 6081795"/>
              <a:gd name="connsiteY2660" fmla="*/ 3906330 h 4588006"/>
              <a:gd name="connsiteX2661" fmla="*/ 2821953 w 6081795"/>
              <a:gd name="connsiteY2661" fmla="*/ 3906373 h 4588006"/>
              <a:gd name="connsiteX2662" fmla="*/ 2810401 w 6081795"/>
              <a:gd name="connsiteY2662" fmla="*/ 3906415 h 4588006"/>
              <a:gd name="connsiteX2663" fmla="*/ 2792094 w 6081795"/>
              <a:gd name="connsiteY2663" fmla="*/ 3906515 h 4588006"/>
              <a:gd name="connsiteX2664" fmla="*/ 2792981 w 6081795"/>
              <a:gd name="connsiteY2664" fmla="*/ 3906673 h 4588006"/>
              <a:gd name="connsiteX2665" fmla="*/ 2781429 w 6081795"/>
              <a:gd name="connsiteY2665" fmla="*/ 3906715 h 4588006"/>
              <a:gd name="connsiteX2666" fmla="*/ 2769877 w 6081795"/>
              <a:gd name="connsiteY2666" fmla="*/ 3906758 h 4588006"/>
              <a:gd name="connsiteX2667" fmla="*/ 2761366 w 6081795"/>
              <a:gd name="connsiteY2667" fmla="*/ 3906975 h 4588006"/>
              <a:gd name="connsiteX2668" fmla="*/ 2754596 w 6081795"/>
              <a:gd name="connsiteY2668" fmla="*/ 3906556 h 4588006"/>
              <a:gd name="connsiteX2669" fmla="*/ 2742685 w 6081795"/>
              <a:gd name="connsiteY2669" fmla="*/ 3906850 h 4588006"/>
              <a:gd name="connsiteX2670" fmla="*/ 2735584 w 6081795"/>
              <a:gd name="connsiteY2670" fmla="*/ 3906107 h 4588006"/>
              <a:gd name="connsiteX2671" fmla="*/ 2714072 w 6081795"/>
              <a:gd name="connsiteY2671" fmla="*/ 3906898 h 4588006"/>
              <a:gd name="connsiteX2672" fmla="*/ 2713548 w 6081795"/>
              <a:gd name="connsiteY2672" fmla="*/ 3905961 h 4588006"/>
              <a:gd name="connsiteX2673" fmla="*/ 2680848 w 6081795"/>
              <a:gd name="connsiteY2673" fmla="*/ 3906017 h 4588006"/>
              <a:gd name="connsiteX2674" fmla="*/ 2678711 w 6081795"/>
              <a:gd name="connsiteY2674" fmla="*/ 3906478 h 4588006"/>
              <a:gd name="connsiteX2675" fmla="*/ 2669296 w 6081795"/>
              <a:gd name="connsiteY2675" fmla="*/ 3906059 h 4588006"/>
              <a:gd name="connsiteX2676" fmla="*/ 2659699 w 6081795"/>
              <a:gd name="connsiteY2676" fmla="*/ 3906030 h 4588006"/>
              <a:gd name="connsiteX2677" fmla="*/ 2648671 w 6081795"/>
              <a:gd name="connsiteY2677" fmla="*/ 3907009 h 4588006"/>
              <a:gd name="connsiteX2678" fmla="*/ 2632139 w 6081795"/>
              <a:gd name="connsiteY2678" fmla="*/ 3907426 h 4588006"/>
              <a:gd name="connsiteX2679" fmla="*/ 2620768 w 6081795"/>
              <a:gd name="connsiteY2679" fmla="*/ 3907080 h 4588006"/>
              <a:gd name="connsiteX2680" fmla="*/ 2606738 w 6081795"/>
              <a:gd name="connsiteY2680" fmla="*/ 3906257 h 4588006"/>
              <a:gd name="connsiteX2681" fmla="*/ 2616515 w 6081795"/>
              <a:gd name="connsiteY2681" fmla="*/ 3905898 h 4588006"/>
              <a:gd name="connsiteX2682" fmla="*/ 2611898 w 6081795"/>
              <a:gd name="connsiteY2682" fmla="*/ 3905494 h 4588006"/>
              <a:gd name="connsiteX2683" fmla="*/ 2595059 w 6081795"/>
              <a:gd name="connsiteY2683" fmla="*/ 3905539 h 4588006"/>
              <a:gd name="connsiteX2684" fmla="*/ 2581153 w 6081795"/>
              <a:gd name="connsiteY2684" fmla="*/ 3905477 h 4588006"/>
              <a:gd name="connsiteX2685" fmla="*/ 2582333 w 6081795"/>
              <a:gd name="connsiteY2685" fmla="*/ 3905267 h 4588006"/>
              <a:gd name="connsiteX2686" fmla="*/ 2584178 w 6081795"/>
              <a:gd name="connsiteY2686" fmla="*/ 3905175 h 4588006"/>
              <a:gd name="connsiteX2687" fmla="*/ 2586896 w 6081795"/>
              <a:gd name="connsiteY2687" fmla="*/ 3904502 h 4588006"/>
              <a:gd name="connsiteX2688" fmla="*/ 2597868 w 6081795"/>
              <a:gd name="connsiteY2688" fmla="*/ 3904672 h 4588006"/>
              <a:gd name="connsiteX2689" fmla="*/ 2611921 w 6081795"/>
              <a:gd name="connsiteY2689" fmla="*/ 3903390 h 4588006"/>
              <a:gd name="connsiteX2690" fmla="*/ 2629158 w 6081795"/>
              <a:gd name="connsiteY2690" fmla="*/ 3903521 h 4588006"/>
              <a:gd name="connsiteX2691" fmla="*/ 2628816 w 6081795"/>
              <a:gd name="connsiteY2691" fmla="*/ 3902195 h 4588006"/>
              <a:gd name="connsiteX2692" fmla="*/ 2607866 w 6081795"/>
              <a:gd name="connsiteY2692" fmla="*/ 3902297 h 4588006"/>
              <a:gd name="connsiteX2693" fmla="*/ 2585450 w 6081795"/>
              <a:gd name="connsiteY2693" fmla="*/ 3902452 h 4588006"/>
              <a:gd name="connsiteX2694" fmla="*/ 2553576 w 6081795"/>
              <a:gd name="connsiteY2694" fmla="*/ 3902022 h 4588006"/>
              <a:gd name="connsiteX2695" fmla="*/ 2522369 w 6081795"/>
              <a:gd name="connsiteY2695" fmla="*/ 3901713 h 4588006"/>
              <a:gd name="connsiteX2696" fmla="*/ 2501128 w 6081795"/>
              <a:gd name="connsiteY2696" fmla="*/ 3901920 h 4588006"/>
              <a:gd name="connsiteX2697" fmla="*/ 2483095 w 6081795"/>
              <a:gd name="connsiteY2697" fmla="*/ 3901436 h 4588006"/>
              <a:gd name="connsiteX2698" fmla="*/ 2475870 w 6081795"/>
              <a:gd name="connsiteY2698" fmla="*/ 3901988 h 4588006"/>
              <a:gd name="connsiteX2699" fmla="*/ 2470111 w 6081795"/>
              <a:gd name="connsiteY2699" fmla="*/ 3902487 h 4588006"/>
              <a:gd name="connsiteX2700" fmla="*/ 2473820 w 6081795"/>
              <a:gd name="connsiteY2700" fmla="*/ 3902518 h 4588006"/>
              <a:gd name="connsiteX2701" fmla="*/ 2476865 w 6081795"/>
              <a:gd name="connsiteY2701" fmla="*/ 3902430 h 4588006"/>
              <a:gd name="connsiteX2702" fmla="*/ 2519225 w 6081795"/>
              <a:gd name="connsiteY2702" fmla="*/ 3902784 h 4588006"/>
              <a:gd name="connsiteX2703" fmla="*/ 2560390 w 6081795"/>
              <a:gd name="connsiteY2703" fmla="*/ 3902608 h 4588006"/>
              <a:gd name="connsiteX2704" fmla="*/ 2564825 w 6081795"/>
              <a:gd name="connsiteY2704" fmla="*/ 3903401 h 4588006"/>
              <a:gd name="connsiteX2705" fmla="*/ 2570698 w 6081795"/>
              <a:gd name="connsiteY2705" fmla="*/ 3904715 h 4588006"/>
              <a:gd name="connsiteX2706" fmla="*/ 2566578 w 6081795"/>
              <a:gd name="connsiteY2706" fmla="*/ 3905822 h 4588006"/>
              <a:gd name="connsiteX2707" fmla="*/ 2537893 w 6081795"/>
              <a:gd name="connsiteY2707" fmla="*/ 3906279 h 4588006"/>
              <a:gd name="connsiteX2708" fmla="*/ 2508817 w 6081795"/>
              <a:gd name="connsiteY2708" fmla="*/ 3906034 h 4588006"/>
              <a:gd name="connsiteX2709" fmla="*/ 2497435 w 6081795"/>
              <a:gd name="connsiteY2709" fmla="*/ 3906740 h 4588006"/>
              <a:gd name="connsiteX2710" fmla="*/ 2486054 w 6081795"/>
              <a:gd name="connsiteY2710" fmla="*/ 3907445 h 4588006"/>
              <a:gd name="connsiteX2711" fmla="*/ 2483757 w 6081795"/>
              <a:gd name="connsiteY2711" fmla="*/ 3906192 h 4588006"/>
              <a:gd name="connsiteX2712" fmla="*/ 2463314 w 6081795"/>
              <a:gd name="connsiteY2712" fmla="*/ 3906752 h 4588006"/>
              <a:gd name="connsiteX2713" fmla="*/ 2440209 w 6081795"/>
              <a:gd name="connsiteY2713" fmla="*/ 3906837 h 4588006"/>
              <a:gd name="connsiteX2714" fmla="*/ 2449464 w 6081795"/>
              <a:gd name="connsiteY2714" fmla="*/ 3905540 h 4588006"/>
              <a:gd name="connsiteX2715" fmla="*/ 2469725 w 6081795"/>
              <a:gd name="connsiteY2715" fmla="*/ 3905369 h 4588006"/>
              <a:gd name="connsiteX2716" fmla="*/ 2470996 w 6081795"/>
              <a:gd name="connsiteY2716" fmla="*/ 3904964 h 4588006"/>
              <a:gd name="connsiteX2717" fmla="*/ 2472931 w 6081795"/>
              <a:gd name="connsiteY2717" fmla="*/ 3904677 h 4588006"/>
              <a:gd name="connsiteX2718" fmla="*/ 2478682 w 6081795"/>
              <a:gd name="connsiteY2718" fmla="*/ 3904968 h 4588006"/>
              <a:gd name="connsiteX2719" fmla="*/ 2482165 w 6081795"/>
              <a:gd name="connsiteY2719" fmla="*/ 3905485 h 4588006"/>
              <a:gd name="connsiteX2720" fmla="*/ 2520732 w 6081795"/>
              <a:gd name="connsiteY2720" fmla="*/ 3905214 h 4588006"/>
              <a:gd name="connsiteX2721" fmla="*/ 2527668 w 6081795"/>
              <a:gd name="connsiteY2721" fmla="*/ 3904768 h 4588006"/>
              <a:gd name="connsiteX2722" fmla="*/ 2533899 w 6081795"/>
              <a:gd name="connsiteY2722" fmla="*/ 3903773 h 4588006"/>
              <a:gd name="connsiteX2723" fmla="*/ 2519685 w 6081795"/>
              <a:gd name="connsiteY2723" fmla="*/ 3903341 h 4588006"/>
              <a:gd name="connsiteX2724" fmla="*/ 2475956 w 6081795"/>
              <a:gd name="connsiteY2724" fmla="*/ 3904375 h 4588006"/>
              <a:gd name="connsiteX2725" fmla="*/ 2445439 w 6081795"/>
              <a:gd name="connsiteY2725" fmla="*/ 3903872 h 4588006"/>
              <a:gd name="connsiteX2726" fmla="*/ 2414647 w 6081795"/>
              <a:gd name="connsiteY2726" fmla="*/ 3903953 h 4588006"/>
              <a:gd name="connsiteX2727" fmla="*/ 2393096 w 6081795"/>
              <a:gd name="connsiteY2727" fmla="*/ 3904316 h 4588006"/>
              <a:gd name="connsiteX2728" fmla="*/ 2370213 w 6081795"/>
              <a:gd name="connsiteY2728" fmla="*/ 3904440 h 4588006"/>
              <a:gd name="connsiteX2729" fmla="*/ 2331304 w 6081795"/>
              <a:gd name="connsiteY2729" fmla="*/ 3903385 h 4588006"/>
              <a:gd name="connsiteX2730" fmla="*/ 2285982 w 6081795"/>
              <a:gd name="connsiteY2730" fmla="*/ 3903713 h 4588006"/>
              <a:gd name="connsiteX2731" fmla="*/ 2283388 w 6081795"/>
              <a:gd name="connsiteY2731" fmla="*/ 3903355 h 4588006"/>
              <a:gd name="connsiteX2732" fmla="*/ 2278523 w 6081795"/>
              <a:gd name="connsiteY2732" fmla="*/ 3903224 h 4588006"/>
              <a:gd name="connsiteX2733" fmla="*/ 2276053 w 6081795"/>
              <a:gd name="connsiteY2733" fmla="*/ 3903625 h 4588006"/>
              <a:gd name="connsiteX2734" fmla="*/ 2274249 w 6081795"/>
              <a:gd name="connsiteY2734" fmla="*/ 3904145 h 4588006"/>
              <a:gd name="connsiteX2735" fmla="*/ 2252758 w 6081795"/>
              <a:gd name="connsiteY2735" fmla="*/ 3902833 h 4588006"/>
              <a:gd name="connsiteX2736" fmla="*/ 2246549 w 6081795"/>
              <a:gd name="connsiteY2736" fmla="*/ 3901723 h 4588006"/>
              <a:gd name="connsiteX2737" fmla="*/ 2269126 w 6081795"/>
              <a:gd name="connsiteY2737" fmla="*/ 3901227 h 4588006"/>
              <a:gd name="connsiteX2738" fmla="*/ 2299170 w 6081795"/>
              <a:gd name="connsiteY2738" fmla="*/ 3900170 h 4588006"/>
              <a:gd name="connsiteX2739" fmla="*/ 2276737 w 6081795"/>
              <a:gd name="connsiteY2739" fmla="*/ 3899848 h 4588006"/>
              <a:gd name="connsiteX2740" fmla="*/ 2254030 w 6081795"/>
              <a:gd name="connsiteY2740" fmla="*/ 3900110 h 4588006"/>
              <a:gd name="connsiteX2741" fmla="*/ 2217077 w 6081795"/>
              <a:gd name="connsiteY2741" fmla="*/ 3898983 h 4588006"/>
              <a:gd name="connsiteX2742" fmla="*/ 2199689 w 6081795"/>
              <a:gd name="connsiteY2742" fmla="*/ 3898404 h 4588006"/>
              <a:gd name="connsiteX2743" fmla="*/ 2185627 w 6081795"/>
              <a:gd name="connsiteY2743" fmla="*/ 3898419 h 4588006"/>
              <a:gd name="connsiteX2744" fmla="*/ 2182078 w 6081795"/>
              <a:gd name="connsiteY2744" fmla="*/ 3897785 h 4588006"/>
              <a:gd name="connsiteX2745" fmla="*/ 2167838 w 6081795"/>
              <a:gd name="connsiteY2745" fmla="*/ 3897926 h 4588006"/>
              <a:gd name="connsiteX2746" fmla="*/ 2155063 w 6081795"/>
              <a:gd name="connsiteY2746" fmla="*/ 3898013 h 4588006"/>
              <a:gd name="connsiteX2747" fmla="*/ 2137121 w 6081795"/>
              <a:gd name="connsiteY2747" fmla="*/ 3897335 h 4588006"/>
              <a:gd name="connsiteX2748" fmla="*/ 2149219 w 6081795"/>
              <a:gd name="connsiteY2748" fmla="*/ 3896125 h 4588006"/>
              <a:gd name="connsiteX2749" fmla="*/ 2152425 w 6081795"/>
              <a:gd name="connsiteY2749" fmla="*/ 3895434 h 4588006"/>
              <a:gd name="connsiteX2750" fmla="*/ 2178262 w 6081795"/>
              <a:gd name="connsiteY2750" fmla="*/ 3895153 h 4588006"/>
              <a:gd name="connsiteX2751" fmla="*/ 2205569 w 6081795"/>
              <a:gd name="connsiteY2751" fmla="*/ 3894818 h 4588006"/>
              <a:gd name="connsiteX2752" fmla="*/ 2207412 w 6081795"/>
              <a:gd name="connsiteY2752" fmla="*/ 3894727 h 4588006"/>
              <a:gd name="connsiteX2753" fmla="*/ 2208593 w 6081795"/>
              <a:gd name="connsiteY2753" fmla="*/ 3894516 h 4588006"/>
              <a:gd name="connsiteX2754" fmla="*/ 2200707 w 6081795"/>
              <a:gd name="connsiteY2754" fmla="*/ 3894424 h 4588006"/>
              <a:gd name="connsiteX2755" fmla="*/ 2191355 w 6081795"/>
              <a:gd name="connsiteY2755" fmla="*/ 3894385 h 4588006"/>
              <a:gd name="connsiteX2756" fmla="*/ 2183715 w 6081795"/>
              <a:gd name="connsiteY2756" fmla="*/ 3894283 h 4588006"/>
              <a:gd name="connsiteX2757" fmla="*/ 2175648 w 6081795"/>
              <a:gd name="connsiteY2757" fmla="*/ 3894579 h 4588006"/>
              <a:gd name="connsiteX2758" fmla="*/ 2169319 w 6081795"/>
              <a:gd name="connsiteY2758" fmla="*/ 3894239 h 4588006"/>
              <a:gd name="connsiteX2759" fmla="*/ 2161861 w 6081795"/>
              <a:gd name="connsiteY2759" fmla="*/ 3893749 h 4588006"/>
              <a:gd name="connsiteX2760" fmla="*/ 2151036 w 6081795"/>
              <a:gd name="connsiteY2760" fmla="*/ 3892235 h 4588006"/>
              <a:gd name="connsiteX2761" fmla="*/ 2132729 w 6081795"/>
              <a:gd name="connsiteY2761" fmla="*/ 3892335 h 4588006"/>
              <a:gd name="connsiteX2762" fmla="*/ 2123716 w 6081795"/>
              <a:gd name="connsiteY2762" fmla="*/ 3891830 h 4588006"/>
              <a:gd name="connsiteX2763" fmla="*/ 2113900 w 6081795"/>
              <a:gd name="connsiteY2763" fmla="*/ 3891498 h 4588006"/>
              <a:gd name="connsiteX2764" fmla="*/ 2109306 w 6081795"/>
              <a:gd name="connsiteY2764" fmla="*/ 3891045 h 4588006"/>
              <a:gd name="connsiteX2765" fmla="*/ 2101643 w 6081795"/>
              <a:gd name="connsiteY2765" fmla="*/ 3890992 h 4588006"/>
              <a:gd name="connsiteX2766" fmla="*/ 2094707 w 6081795"/>
              <a:gd name="connsiteY2766" fmla="*/ 3891439 h 4588006"/>
              <a:gd name="connsiteX2767" fmla="*/ 2086725 w 6081795"/>
              <a:gd name="connsiteY2767" fmla="*/ 3890011 h 4588006"/>
              <a:gd name="connsiteX2768" fmla="*/ 2106142 w 6081795"/>
              <a:gd name="connsiteY2768" fmla="*/ 3889848 h 4588006"/>
              <a:gd name="connsiteX2769" fmla="*/ 2117834 w 6081795"/>
              <a:gd name="connsiteY2769" fmla="*/ 3889250 h 4588006"/>
              <a:gd name="connsiteX2770" fmla="*/ 2113083 w 6081795"/>
              <a:gd name="connsiteY2770" fmla="*/ 3888876 h 4588006"/>
              <a:gd name="connsiteX2771" fmla="*/ 2107532 w 6081795"/>
              <a:gd name="connsiteY2771" fmla="*/ 3888673 h 4588006"/>
              <a:gd name="connsiteX2772" fmla="*/ 2082290 w 6081795"/>
              <a:gd name="connsiteY2772" fmla="*/ 3889219 h 4588006"/>
              <a:gd name="connsiteX2773" fmla="*/ 2064166 w 6081795"/>
              <a:gd name="connsiteY2773" fmla="*/ 3888929 h 4588006"/>
              <a:gd name="connsiteX2774" fmla="*/ 2047680 w 6081795"/>
              <a:gd name="connsiteY2774" fmla="*/ 3889249 h 4588006"/>
              <a:gd name="connsiteX2775" fmla="*/ 2031466 w 6081795"/>
              <a:gd name="connsiteY2775" fmla="*/ 3888985 h 4588006"/>
              <a:gd name="connsiteX2776" fmla="*/ 2015820 w 6081795"/>
              <a:gd name="connsiteY2776" fmla="*/ 3889560 h 4588006"/>
              <a:gd name="connsiteX2777" fmla="*/ 1990761 w 6081795"/>
              <a:gd name="connsiteY2777" fmla="*/ 3889717 h 4588006"/>
              <a:gd name="connsiteX2778" fmla="*/ 1985437 w 6081795"/>
              <a:gd name="connsiteY2778" fmla="*/ 3889029 h 4588006"/>
              <a:gd name="connsiteX2779" fmla="*/ 1974774 w 6081795"/>
              <a:gd name="connsiteY2779" fmla="*/ 3888966 h 4588006"/>
              <a:gd name="connsiteX2780" fmla="*/ 1951851 w 6081795"/>
              <a:gd name="connsiteY2780" fmla="*/ 3888662 h 4588006"/>
              <a:gd name="connsiteX2781" fmla="*/ 1950623 w 6081795"/>
              <a:gd name="connsiteY2781" fmla="*/ 3887178 h 4588006"/>
              <a:gd name="connsiteX2782" fmla="*/ 1974952 w 6081795"/>
              <a:gd name="connsiteY2782" fmla="*/ 3886785 h 4588006"/>
              <a:gd name="connsiteX2783" fmla="*/ 1997013 w 6081795"/>
              <a:gd name="connsiteY2783" fmla="*/ 3886619 h 4588006"/>
              <a:gd name="connsiteX2784" fmla="*/ 2010338 w 6081795"/>
              <a:gd name="connsiteY2784" fmla="*/ 3886894 h 4588006"/>
              <a:gd name="connsiteX2785" fmla="*/ 2017679 w 6081795"/>
              <a:gd name="connsiteY2785" fmla="*/ 3888154 h 4588006"/>
              <a:gd name="connsiteX2786" fmla="*/ 2024369 w 6081795"/>
              <a:gd name="connsiteY2786" fmla="*/ 3887716 h 4588006"/>
              <a:gd name="connsiteX2787" fmla="*/ 2047474 w 6081795"/>
              <a:gd name="connsiteY2787" fmla="*/ 3887632 h 4588006"/>
              <a:gd name="connsiteX2788" fmla="*/ 2043926 w 6081795"/>
              <a:gd name="connsiteY2788" fmla="*/ 3886997 h 4588006"/>
              <a:gd name="connsiteX2789" fmla="*/ 2057252 w 6081795"/>
              <a:gd name="connsiteY2789" fmla="*/ 3887272 h 4588006"/>
              <a:gd name="connsiteX2790" fmla="*/ 2076808 w 6081795"/>
              <a:gd name="connsiteY2790" fmla="*/ 3886553 h 4588006"/>
              <a:gd name="connsiteX2791" fmla="*/ 2092796 w 6081795"/>
              <a:gd name="connsiteY2791" fmla="*/ 3887303 h 4588006"/>
              <a:gd name="connsiteX2792" fmla="*/ 2110396 w 6081795"/>
              <a:gd name="connsiteY2792" fmla="*/ 3886656 h 4588006"/>
              <a:gd name="connsiteX2793" fmla="*/ 2132250 w 6081795"/>
              <a:gd name="connsiteY2793" fmla="*/ 3887190 h 4588006"/>
              <a:gd name="connsiteX2794" fmla="*/ 2150556 w 6081795"/>
              <a:gd name="connsiteY2794" fmla="*/ 3887091 h 4588006"/>
              <a:gd name="connsiteX2795" fmla="*/ 2167940 w 6081795"/>
              <a:gd name="connsiteY2795" fmla="*/ 3885878 h 4588006"/>
              <a:gd name="connsiteX2796" fmla="*/ 2193580 w 6081795"/>
              <a:gd name="connsiteY2796" fmla="*/ 3885509 h 4588006"/>
              <a:gd name="connsiteX2797" fmla="*/ 2208464 w 6081795"/>
              <a:gd name="connsiteY2797" fmla="*/ 3885536 h 4588006"/>
              <a:gd name="connsiteX2798" fmla="*/ 2223620 w 6081795"/>
              <a:gd name="connsiteY2798" fmla="*/ 3884978 h 4588006"/>
              <a:gd name="connsiteX2799" fmla="*/ 2232748 w 6081795"/>
              <a:gd name="connsiteY2799" fmla="*/ 3885240 h 4588006"/>
              <a:gd name="connsiteX2800" fmla="*/ 2242813 w 6081795"/>
              <a:gd name="connsiteY2800" fmla="*/ 3885038 h 4588006"/>
              <a:gd name="connsiteX2801" fmla="*/ 2249840 w 6081795"/>
              <a:gd name="connsiteY2801" fmla="*/ 3884396 h 4588006"/>
              <a:gd name="connsiteX2802" fmla="*/ 2256866 w 6081795"/>
              <a:gd name="connsiteY2802" fmla="*/ 3883756 h 4588006"/>
              <a:gd name="connsiteX2803" fmla="*/ 2234498 w 6081795"/>
              <a:gd name="connsiteY2803" fmla="*/ 3883551 h 4588006"/>
              <a:gd name="connsiteX2804" fmla="*/ 2212795 w 6081795"/>
              <a:gd name="connsiteY2804" fmla="*/ 3883465 h 4588006"/>
              <a:gd name="connsiteX2805" fmla="*/ 2193156 w 6081795"/>
              <a:gd name="connsiteY2805" fmla="*/ 3883590 h 4588006"/>
              <a:gd name="connsiteX2806" fmla="*/ 2174590 w 6081795"/>
              <a:gd name="connsiteY2806" fmla="*/ 3882957 h 4588006"/>
              <a:gd name="connsiteX2807" fmla="*/ 2149167 w 6081795"/>
              <a:gd name="connsiteY2807" fmla="*/ 3883892 h 4588006"/>
              <a:gd name="connsiteX2808" fmla="*/ 2107196 w 6081795"/>
              <a:gd name="connsiteY2808" fmla="*/ 3882448 h 4588006"/>
              <a:gd name="connsiteX2809" fmla="*/ 2056409 w 6081795"/>
              <a:gd name="connsiteY2809" fmla="*/ 3882906 h 4588006"/>
              <a:gd name="connsiteX2810" fmla="*/ 2041582 w 6081795"/>
              <a:gd name="connsiteY2810" fmla="*/ 3881731 h 4588006"/>
              <a:gd name="connsiteX2811" fmla="*/ 2026754 w 6081795"/>
              <a:gd name="connsiteY2811" fmla="*/ 3880555 h 4588006"/>
              <a:gd name="connsiteX2812" fmla="*/ 2005242 w 6081795"/>
              <a:gd name="connsiteY2812" fmla="*/ 3881347 h 4588006"/>
              <a:gd name="connsiteX2813" fmla="*/ 2002582 w 6081795"/>
              <a:gd name="connsiteY2813" fmla="*/ 3880871 h 4588006"/>
              <a:gd name="connsiteX2814" fmla="*/ 2002410 w 6081795"/>
              <a:gd name="connsiteY2814" fmla="*/ 3880208 h 4588006"/>
              <a:gd name="connsiteX2815" fmla="*/ 2010768 w 6081795"/>
              <a:gd name="connsiteY2815" fmla="*/ 3879805 h 4588006"/>
              <a:gd name="connsiteX2816" fmla="*/ 2029074 w 6081795"/>
              <a:gd name="connsiteY2816" fmla="*/ 3879706 h 4588006"/>
              <a:gd name="connsiteX2817" fmla="*/ 2035654 w 6081795"/>
              <a:gd name="connsiteY2817" fmla="*/ 3879248 h 4588006"/>
              <a:gd name="connsiteX2818" fmla="*/ 2040102 w 6081795"/>
              <a:gd name="connsiteY2818" fmla="*/ 3878726 h 4588006"/>
              <a:gd name="connsiteX2819" fmla="*/ 2034235 w 6081795"/>
              <a:gd name="connsiteY2819" fmla="*/ 3878943 h 4588006"/>
              <a:gd name="connsiteX2820" fmla="*/ 2013939 w 6081795"/>
              <a:gd name="connsiteY2820" fmla="*/ 3878159 h 4588006"/>
              <a:gd name="connsiteX2821" fmla="*/ 1993370 w 6081795"/>
              <a:gd name="connsiteY2821" fmla="*/ 3877959 h 4588006"/>
              <a:gd name="connsiteX2822" fmla="*/ 1981309 w 6081795"/>
              <a:gd name="connsiteY2822" fmla="*/ 3877806 h 4588006"/>
              <a:gd name="connsiteX2823" fmla="*/ 1968310 w 6081795"/>
              <a:gd name="connsiteY2823" fmla="*/ 3878116 h 4588006"/>
              <a:gd name="connsiteX2824" fmla="*/ 1954279 w 6081795"/>
              <a:gd name="connsiteY2824" fmla="*/ 3877294 h 4588006"/>
              <a:gd name="connsiteX2825" fmla="*/ 1942992 w 6081795"/>
              <a:gd name="connsiteY2825" fmla="*/ 3877542 h 4588006"/>
              <a:gd name="connsiteX2826" fmla="*/ 1931175 w 6081795"/>
              <a:gd name="connsiteY2826" fmla="*/ 3877379 h 4588006"/>
              <a:gd name="connsiteX2827" fmla="*/ 1915530 w 6081795"/>
              <a:gd name="connsiteY2827" fmla="*/ 3877954 h 4588006"/>
              <a:gd name="connsiteX2828" fmla="*/ 1906115 w 6081795"/>
              <a:gd name="connsiteY2828" fmla="*/ 3877535 h 4588006"/>
              <a:gd name="connsiteX2829" fmla="*/ 1886232 w 6081795"/>
              <a:gd name="connsiteY2829" fmla="*/ 3877669 h 4588006"/>
              <a:gd name="connsiteX2830" fmla="*/ 1865954 w 6081795"/>
              <a:gd name="connsiteY2830" fmla="*/ 3877101 h 4588006"/>
              <a:gd name="connsiteX2831" fmla="*/ 1838257 w 6081795"/>
              <a:gd name="connsiteY2831" fmla="*/ 3876733 h 4588006"/>
              <a:gd name="connsiteX2832" fmla="*/ 1810695 w 6081795"/>
              <a:gd name="connsiteY2832" fmla="*/ 3876074 h 4588006"/>
              <a:gd name="connsiteX2833" fmla="*/ 1800829 w 6081795"/>
              <a:gd name="connsiteY2833" fmla="*/ 3876366 h 4588006"/>
              <a:gd name="connsiteX2834" fmla="*/ 1790433 w 6081795"/>
              <a:gd name="connsiteY2834" fmla="*/ 3876245 h 4588006"/>
              <a:gd name="connsiteX2835" fmla="*/ 1770126 w 6081795"/>
              <a:gd name="connsiteY2835" fmla="*/ 3876514 h 4588006"/>
              <a:gd name="connsiteX2836" fmla="*/ 1750092 w 6081795"/>
              <a:gd name="connsiteY2836" fmla="*/ 3876199 h 4588006"/>
              <a:gd name="connsiteX2837" fmla="*/ 1744049 w 6081795"/>
              <a:gd name="connsiteY2837" fmla="*/ 3876279 h 4588006"/>
              <a:gd name="connsiteX2838" fmla="*/ 1739609 w 6081795"/>
              <a:gd name="connsiteY2838" fmla="*/ 3876012 h 4588006"/>
              <a:gd name="connsiteX2839" fmla="*/ 1738905 w 6081795"/>
              <a:gd name="connsiteY2839" fmla="*/ 3875464 h 4588006"/>
              <a:gd name="connsiteX2840" fmla="*/ 1761122 w 6081795"/>
              <a:gd name="connsiteY2840" fmla="*/ 3875221 h 4588006"/>
              <a:gd name="connsiteX2841" fmla="*/ 1771183 w 6081795"/>
              <a:gd name="connsiteY2841" fmla="*/ 3875281 h 4588006"/>
              <a:gd name="connsiteX2842" fmla="*/ 1781382 w 6081795"/>
              <a:gd name="connsiteY2842" fmla="*/ 3875049 h 4588006"/>
              <a:gd name="connsiteX2843" fmla="*/ 1802531 w 6081795"/>
              <a:gd name="connsiteY2843" fmla="*/ 3875036 h 4588006"/>
              <a:gd name="connsiteX2844" fmla="*/ 1816976 w 6081795"/>
              <a:gd name="connsiteY2844" fmla="*/ 3874457 h 4588006"/>
              <a:gd name="connsiteX2845" fmla="*/ 1829547 w 6081795"/>
              <a:gd name="connsiteY2845" fmla="*/ 3874808 h 4588006"/>
              <a:gd name="connsiteX2846" fmla="*/ 1904556 w 6081795"/>
              <a:gd name="connsiteY2846" fmla="*/ 3873674 h 4588006"/>
              <a:gd name="connsiteX2847" fmla="*/ 1981680 w 6081795"/>
              <a:gd name="connsiteY2847" fmla="*/ 3874184 h 4588006"/>
              <a:gd name="connsiteX2848" fmla="*/ 2001589 w 6081795"/>
              <a:gd name="connsiteY2848" fmla="*/ 3873739 h 4588006"/>
              <a:gd name="connsiteX2849" fmla="*/ 2021499 w 6081795"/>
              <a:gd name="connsiteY2849" fmla="*/ 3873293 h 4588006"/>
              <a:gd name="connsiteX2850" fmla="*/ 2027937 w 6081795"/>
              <a:gd name="connsiteY2850" fmla="*/ 3873654 h 4588006"/>
              <a:gd name="connsiteX2851" fmla="*/ 2036780 w 6081795"/>
              <a:gd name="connsiteY2851" fmla="*/ 3873496 h 4588006"/>
              <a:gd name="connsiteX2852" fmla="*/ 2052487 w 6081795"/>
              <a:gd name="connsiteY2852" fmla="*/ 3873301 h 4588006"/>
              <a:gd name="connsiteX2853" fmla="*/ 2063795 w 6081795"/>
              <a:gd name="connsiteY2853" fmla="*/ 3873267 h 4588006"/>
              <a:gd name="connsiteX2854" fmla="*/ 2087786 w 6081795"/>
              <a:gd name="connsiteY2854" fmla="*/ 3873340 h 4588006"/>
              <a:gd name="connsiteX2855" fmla="*/ 2095936 w 6081795"/>
              <a:gd name="connsiteY2855" fmla="*/ 3873639 h 4588006"/>
              <a:gd name="connsiteX2856" fmla="*/ 2105024 w 6081795"/>
              <a:gd name="connsiteY2856" fmla="*/ 3873472 h 4588006"/>
              <a:gd name="connsiteX2857" fmla="*/ 2113915 w 6081795"/>
              <a:gd name="connsiteY2857" fmla="*/ 3872953 h 4588006"/>
              <a:gd name="connsiteX2858" fmla="*/ 2182523 w 6081795"/>
              <a:gd name="connsiteY2858" fmla="*/ 3872151 h 4588006"/>
              <a:gd name="connsiteX2859" fmla="*/ 2191937 w 6081795"/>
              <a:gd name="connsiteY2859" fmla="*/ 3872570 h 4588006"/>
              <a:gd name="connsiteX2860" fmla="*/ 2204376 w 6081795"/>
              <a:gd name="connsiteY2860" fmla="*/ 3872686 h 4588006"/>
              <a:gd name="connsiteX2861" fmla="*/ 2215553 w 6081795"/>
              <a:gd name="connsiteY2861" fmla="*/ 3872418 h 4588006"/>
              <a:gd name="connsiteX2862" fmla="*/ 2226593 w 6081795"/>
              <a:gd name="connsiteY2862" fmla="*/ 3872442 h 4588006"/>
              <a:gd name="connsiteX2863" fmla="*/ 2240305 w 6081795"/>
              <a:gd name="connsiteY2863" fmla="*/ 3871891 h 4588006"/>
              <a:gd name="connsiteX2864" fmla="*/ 2253608 w 6081795"/>
              <a:gd name="connsiteY2864" fmla="*/ 3872214 h 4588006"/>
              <a:gd name="connsiteX2865" fmla="*/ 2284777 w 6081795"/>
              <a:gd name="connsiteY2865" fmla="*/ 3872095 h 4588006"/>
              <a:gd name="connsiteX2866" fmla="*/ 2312075 w 6081795"/>
              <a:gd name="connsiteY2866" fmla="*/ 3872550 h 4588006"/>
              <a:gd name="connsiteX2867" fmla="*/ 2328425 w 6081795"/>
              <a:gd name="connsiteY2867" fmla="*/ 3872522 h 4588006"/>
              <a:gd name="connsiteX2868" fmla="*/ 2363798 w 6081795"/>
              <a:gd name="connsiteY2868" fmla="*/ 3871890 h 4588006"/>
              <a:gd name="connsiteX2869" fmla="*/ 2399170 w 6081795"/>
              <a:gd name="connsiteY2869" fmla="*/ 3871259 h 4588006"/>
              <a:gd name="connsiteX2870" fmla="*/ 2409652 w 6081795"/>
              <a:gd name="connsiteY2870" fmla="*/ 3871446 h 4588006"/>
              <a:gd name="connsiteX2871" fmla="*/ 2439955 w 6081795"/>
              <a:gd name="connsiteY2871" fmla="*/ 3871384 h 4588006"/>
              <a:gd name="connsiteX2872" fmla="*/ 2470257 w 6081795"/>
              <a:gd name="connsiteY2872" fmla="*/ 3871321 h 4588006"/>
              <a:gd name="connsiteX2873" fmla="*/ 2491405 w 6081795"/>
              <a:gd name="connsiteY2873" fmla="*/ 3871308 h 4588006"/>
              <a:gd name="connsiteX2874" fmla="*/ 2512553 w 6081795"/>
              <a:gd name="connsiteY2874" fmla="*/ 3871295 h 4588006"/>
              <a:gd name="connsiteX2875" fmla="*/ 2565763 w 6081795"/>
              <a:gd name="connsiteY2875" fmla="*/ 3870796 h 4588006"/>
              <a:gd name="connsiteX2876" fmla="*/ 2616705 w 6081795"/>
              <a:gd name="connsiteY2876" fmla="*/ 3870524 h 4588006"/>
              <a:gd name="connsiteX2877" fmla="*/ 2627483 w 6081795"/>
              <a:gd name="connsiteY2877" fmla="*/ 3870080 h 4588006"/>
              <a:gd name="connsiteX2878" fmla="*/ 2637853 w 6081795"/>
              <a:gd name="connsiteY2878" fmla="*/ 3870511 h 4588006"/>
              <a:gd name="connsiteX2879" fmla="*/ 2690232 w 6081795"/>
              <a:gd name="connsiteY2879" fmla="*/ 3870760 h 4588006"/>
              <a:gd name="connsiteX2880" fmla="*/ 2740754 w 6081795"/>
              <a:gd name="connsiteY2880" fmla="*/ 3870360 h 4588006"/>
              <a:gd name="connsiteX2881" fmla="*/ 2746037 w 6081795"/>
              <a:gd name="connsiteY2881" fmla="*/ 3870619 h 4588006"/>
              <a:gd name="connsiteX2882" fmla="*/ 2752123 w 6081795"/>
              <a:gd name="connsiteY2882" fmla="*/ 3870706 h 4588006"/>
              <a:gd name="connsiteX2883" fmla="*/ 2752503 w 6081795"/>
              <a:gd name="connsiteY2883" fmla="*/ 3870405 h 4588006"/>
              <a:gd name="connsiteX2884" fmla="*/ 2751419 w 6081795"/>
              <a:gd name="connsiteY2884" fmla="*/ 3870158 h 4588006"/>
              <a:gd name="connsiteX2885" fmla="*/ 2771680 w 6081795"/>
              <a:gd name="connsiteY2885" fmla="*/ 3869987 h 4588006"/>
              <a:gd name="connsiteX2886" fmla="*/ 2779139 w 6081795"/>
              <a:gd name="connsiteY2886" fmla="*/ 3870477 h 4588006"/>
              <a:gd name="connsiteX2887" fmla="*/ 2805552 w 6081795"/>
              <a:gd name="connsiteY2887" fmla="*/ 3870510 h 4588006"/>
              <a:gd name="connsiteX2888" fmla="*/ 2832102 w 6081795"/>
              <a:gd name="connsiteY2888" fmla="*/ 3870251 h 4588006"/>
              <a:gd name="connsiteX2889" fmla="*/ 2843079 w 6081795"/>
              <a:gd name="connsiteY2889" fmla="*/ 3869895 h 4588006"/>
              <a:gd name="connsiteX2890" fmla="*/ 2852181 w 6081795"/>
              <a:gd name="connsiteY2890" fmla="*/ 3870468 h 4588006"/>
              <a:gd name="connsiteX2891" fmla="*/ 2868532 w 6081795"/>
              <a:gd name="connsiteY2891" fmla="*/ 3870440 h 4588006"/>
              <a:gd name="connsiteX2892" fmla="*/ 2894057 w 6081795"/>
              <a:gd name="connsiteY2892" fmla="*/ 3870314 h 4588006"/>
              <a:gd name="connsiteX2893" fmla="*/ 2919720 w 6081795"/>
              <a:gd name="connsiteY2893" fmla="*/ 3869897 h 4588006"/>
              <a:gd name="connsiteX2894" fmla="*/ 2936514 w 6081795"/>
              <a:gd name="connsiteY2894" fmla="*/ 3869949 h 4588006"/>
              <a:gd name="connsiteX2895" fmla="*/ 2953308 w 6081795"/>
              <a:gd name="connsiteY2895" fmla="*/ 3870000 h 4588006"/>
              <a:gd name="connsiteX2896" fmla="*/ 2987782 w 6081795"/>
              <a:gd name="connsiteY2896" fmla="*/ 3870262 h 4588006"/>
              <a:gd name="connsiteX2897" fmla="*/ 3021506 w 6081795"/>
              <a:gd name="connsiteY2897" fmla="*/ 3870073 h 4588006"/>
              <a:gd name="connsiteX2898" fmla="*/ 3052296 w 6081795"/>
              <a:gd name="connsiteY2898" fmla="*/ 3869992 h 4588006"/>
              <a:gd name="connsiteX2899" fmla="*/ 3064786 w 6081795"/>
              <a:gd name="connsiteY2899" fmla="*/ 3869486 h 4588006"/>
              <a:gd name="connsiteX2900" fmla="*/ 3075400 w 6081795"/>
              <a:gd name="connsiteY2900" fmla="*/ 3869907 h 4588006"/>
              <a:gd name="connsiteX2901" fmla="*/ 3131846 w 6081795"/>
              <a:gd name="connsiteY2901" fmla="*/ 3870198 h 4588006"/>
              <a:gd name="connsiteX2902" fmla="*/ 3187896 w 6081795"/>
              <a:gd name="connsiteY2902" fmla="*/ 3869785 h 4588006"/>
              <a:gd name="connsiteX2903" fmla="*/ 3193916 w 6081795"/>
              <a:gd name="connsiteY2903" fmla="*/ 3870018 h 4588006"/>
              <a:gd name="connsiteX2904" fmla="*/ 3199268 w 6081795"/>
              <a:gd name="connsiteY2904" fmla="*/ 3870132 h 4588006"/>
              <a:gd name="connsiteX2905" fmla="*/ 3201692 w 6081795"/>
              <a:gd name="connsiteY2905" fmla="*/ 3869828 h 4588006"/>
              <a:gd name="connsiteX2906" fmla="*/ 3200518 w 6081795"/>
              <a:gd name="connsiteY2906" fmla="*/ 3869512 h 4588006"/>
              <a:gd name="connsiteX2907" fmla="*/ 3220780 w 6081795"/>
              <a:gd name="connsiteY2907" fmla="*/ 3869341 h 4588006"/>
              <a:gd name="connsiteX2908" fmla="*/ 3243520 w 6081795"/>
              <a:gd name="connsiteY2908" fmla="*/ 3870035 h 4588006"/>
              <a:gd name="connsiteX2909" fmla="*/ 3287954 w 6081795"/>
              <a:gd name="connsiteY2909" fmla="*/ 3869548 h 4588006"/>
              <a:gd name="connsiteX2910" fmla="*/ 3299376 w 6081795"/>
              <a:gd name="connsiteY2910" fmla="*/ 3869270 h 4588006"/>
              <a:gd name="connsiteX2911" fmla="*/ 3308922 w 6081795"/>
              <a:gd name="connsiteY2911" fmla="*/ 3869924 h 4588006"/>
              <a:gd name="connsiteX2912" fmla="*/ 3318076 w 6081795"/>
              <a:gd name="connsiteY2912" fmla="*/ 3869874 h 4588006"/>
              <a:gd name="connsiteX2913" fmla="*/ 3327228 w 6081795"/>
              <a:gd name="connsiteY2913" fmla="*/ 3869824 h 4588006"/>
              <a:gd name="connsiteX2914" fmla="*/ 3354822 w 6081795"/>
              <a:gd name="connsiteY2914" fmla="*/ 3869646 h 4588006"/>
              <a:gd name="connsiteX2915" fmla="*/ 3383214 w 6081795"/>
              <a:gd name="connsiteY2915" fmla="*/ 3869294 h 4588006"/>
              <a:gd name="connsiteX2916" fmla="*/ 3400986 w 6081795"/>
              <a:gd name="connsiteY2916" fmla="*/ 3869310 h 4588006"/>
              <a:gd name="connsiteX2917" fmla="*/ 3418758 w 6081795"/>
              <a:gd name="connsiteY2917" fmla="*/ 3869326 h 4588006"/>
              <a:gd name="connsiteX2918" fmla="*/ 3437950 w 6081795"/>
              <a:gd name="connsiteY2918" fmla="*/ 3869385 h 4588006"/>
              <a:gd name="connsiteX2919" fmla="*/ 3451368 w 6081795"/>
              <a:gd name="connsiteY2919" fmla="*/ 3869464 h 4588006"/>
              <a:gd name="connsiteX2920" fmla="*/ 3464784 w 6081795"/>
              <a:gd name="connsiteY2920" fmla="*/ 3869545 h 4588006"/>
              <a:gd name="connsiteX2921" fmla="*/ 3479884 w 6081795"/>
              <a:gd name="connsiteY2921" fmla="*/ 3870137 h 4588006"/>
              <a:gd name="connsiteX2922" fmla="*/ 3481730 w 6081795"/>
              <a:gd name="connsiteY2922" fmla="*/ 3870045 h 4588006"/>
              <a:gd name="connsiteX2923" fmla="*/ 3482910 w 6081795"/>
              <a:gd name="connsiteY2923" fmla="*/ 3869834 h 4588006"/>
              <a:gd name="connsiteX2924" fmla="*/ 3490550 w 6081795"/>
              <a:gd name="connsiteY2924" fmla="*/ 3869936 h 4588006"/>
              <a:gd name="connsiteX2925" fmla="*/ 3496214 w 6081795"/>
              <a:gd name="connsiteY2925" fmla="*/ 3869895 h 4588006"/>
              <a:gd name="connsiteX2926" fmla="*/ 3501216 w 6081795"/>
              <a:gd name="connsiteY2926" fmla="*/ 3869735 h 4588006"/>
              <a:gd name="connsiteX2927" fmla="*/ 3548284 w 6081795"/>
              <a:gd name="connsiteY2927" fmla="*/ 3870035 h 4588006"/>
              <a:gd name="connsiteX2928" fmla="*/ 3596292 w 6081795"/>
              <a:gd name="connsiteY2928" fmla="*/ 3869871 h 4588006"/>
              <a:gd name="connsiteX2929" fmla="*/ 3618574 w 6081795"/>
              <a:gd name="connsiteY2929" fmla="*/ 3869744 h 4588006"/>
              <a:gd name="connsiteX2930" fmla="*/ 3638590 w 6081795"/>
              <a:gd name="connsiteY2930" fmla="*/ 3869845 h 4588006"/>
              <a:gd name="connsiteX2931" fmla="*/ 3659030 w 6081795"/>
              <a:gd name="connsiteY2931" fmla="*/ 3869548 h 4588006"/>
              <a:gd name="connsiteX2932" fmla="*/ 3680000 w 6081795"/>
              <a:gd name="connsiteY2932" fmla="*/ 3869660 h 4588006"/>
              <a:gd name="connsiteX2933" fmla="*/ 3689414 w 6081795"/>
              <a:gd name="connsiteY2933" fmla="*/ 3870079 h 4588006"/>
              <a:gd name="connsiteX2934" fmla="*/ 3692790 w 6081795"/>
              <a:gd name="connsiteY2934" fmla="*/ 3870050 h 4588006"/>
              <a:gd name="connsiteX2935" fmla="*/ 3696168 w 6081795"/>
              <a:gd name="connsiteY2935" fmla="*/ 3870022 h 4588006"/>
              <a:gd name="connsiteX2936" fmla="*/ 3704768 w 6081795"/>
              <a:gd name="connsiteY2936" fmla="*/ 3869873 h 4588006"/>
              <a:gd name="connsiteX2937" fmla="*/ 3712700 w 6081795"/>
              <a:gd name="connsiteY2937" fmla="*/ 3869605 h 4588006"/>
              <a:gd name="connsiteX2938" fmla="*/ 3718386 w 6081795"/>
              <a:gd name="connsiteY2938" fmla="*/ 3869779 h 4588006"/>
              <a:gd name="connsiteX2939" fmla="*/ 3722740 w 6081795"/>
              <a:gd name="connsiteY2939" fmla="*/ 3869714 h 4588006"/>
              <a:gd name="connsiteX2940" fmla="*/ 3727094 w 6081795"/>
              <a:gd name="connsiteY2940" fmla="*/ 3869649 h 4588006"/>
              <a:gd name="connsiteX2941" fmla="*/ 3727982 w 6081795"/>
              <a:gd name="connsiteY2941" fmla="*/ 3869808 h 4588006"/>
              <a:gd name="connsiteX2942" fmla="*/ 3735622 w 6081795"/>
              <a:gd name="connsiteY2942" fmla="*/ 3869909 h 4588006"/>
              <a:gd name="connsiteX2943" fmla="*/ 3755884 w 6081795"/>
              <a:gd name="connsiteY2943" fmla="*/ 3869738 h 4588006"/>
              <a:gd name="connsiteX2944" fmla="*/ 3768884 w 6081795"/>
              <a:gd name="connsiteY2944" fmla="*/ 3869427 h 4588006"/>
              <a:gd name="connsiteX2945" fmla="*/ 3778284 w 6081795"/>
              <a:gd name="connsiteY2945" fmla="*/ 3869105 h 4588006"/>
              <a:gd name="connsiteX2946" fmla="*/ 2535095 w 6081795"/>
              <a:gd name="connsiteY2946" fmla="*/ 3697004 h 4588006"/>
              <a:gd name="connsiteX2947" fmla="*/ 2525971 w 6081795"/>
              <a:gd name="connsiteY2947" fmla="*/ 3698003 h 4588006"/>
              <a:gd name="connsiteX2948" fmla="*/ 2517919 w 6081795"/>
              <a:gd name="connsiteY2948" fmla="*/ 3701894 h 4588006"/>
              <a:gd name="connsiteX2949" fmla="*/ 2536524 w 6081795"/>
              <a:gd name="connsiteY2949" fmla="*/ 3700862 h 4588006"/>
              <a:gd name="connsiteX2950" fmla="*/ 3928114 w 6081795"/>
              <a:gd name="connsiteY2950" fmla="*/ 3695285 h 4588006"/>
              <a:gd name="connsiteX2951" fmla="*/ 3927234 w 6081795"/>
              <a:gd name="connsiteY2951" fmla="*/ 3723673 h 4588006"/>
              <a:gd name="connsiteX2952" fmla="*/ 3963016 w 6081795"/>
              <a:gd name="connsiteY2952" fmla="*/ 3717751 h 4588006"/>
              <a:gd name="connsiteX2953" fmla="*/ 3971994 w 6081795"/>
              <a:gd name="connsiteY2953" fmla="*/ 3721485 h 4588006"/>
              <a:gd name="connsiteX2954" fmla="*/ 3979900 w 6081795"/>
              <a:gd name="connsiteY2954" fmla="*/ 3722325 h 4588006"/>
              <a:gd name="connsiteX2955" fmla="*/ 3980624 w 6081795"/>
              <a:gd name="connsiteY2955" fmla="*/ 3711460 h 4588006"/>
              <a:gd name="connsiteX2956" fmla="*/ 3974480 w 6081795"/>
              <a:gd name="connsiteY2956" fmla="*/ 3697436 h 4588006"/>
              <a:gd name="connsiteX2957" fmla="*/ 3951832 w 6081795"/>
              <a:gd name="connsiteY2957" fmla="*/ 3697806 h 4588006"/>
              <a:gd name="connsiteX2958" fmla="*/ 3928114 w 6081795"/>
              <a:gd name="connsiteY2958" fmla="*/ 3695285 h 4588006"/>
              <a:gd name="connsiteX2959" fmla="*/ 2696240 w 6081795"/>
              <a:gd name="connsiteY2959" fmla="*/ 3691213 h 4588006"/>
              <a:gd name="connsiteX2960" fmla="*/ 2700525 w 6081795"/>
              <a:gd name="connsiteY2960" fmla="*/ 3702783 h 4588006"/>
              <a:gd name="connsiteX2961" fmla="*/ 2728579 w 6081795"/>
              <a:gd name="connsiteY2961" fmla="*/ 3696504 h 4588006"/>
              <a:gd name="connsiteX2962" fmla="*/ 4109876 w 6081795"/>
              <a:gd name="connsiteY2962" fmla="*/ 3673392 h 4588006"/>
              <a:gd name="connsiteX2963" fmla="*/ 4098706 w 6081795"/>
              <a:gd name="connsiteY2963" fmla="*/ 3684245 h 4588006"/>
              <a:gd name="connsiteX2964" fmla="*/ 4101564 w 6081795"/>
              <a:gd name="connsiteY2964" fmla="*/ 3691958 h 4588006"/>
              <a:gd name="connsiteX2965" fmla="*/ 4109290 w 6081795"/>
              <a:gd name="connsiteY2965" fmla="*/ 3692316 h 4588006"/>
              <a:gd name="connsiteX2966" fmla="*/ 4113730 w 6081795"/>
              <a:gd name="connsiteY2966" fmla="*/ 3686363 h 4588006"/>
              <a:gd name="connsiteX2967" fmla="*/ 4111304 w 6081795"/>
              <a:gd name="connsiteY2967" fmla="*/ 3677248 h 4588006"/>
              <a:gd name="connsiteX2968" fmla="*/ 3212640 w 6081795"/>
              <a:gd name="connsiteY2968" fmla="*/ 3668567 h 4588006"/>
              <a:gd name="connsiteX2969" fmla="*/ 3190550 w 6081795"/>
              <a:gd name="connsiteY2969" fmla="*/ 3669695 h 4588006"/>
              <a:gd name="connsiteX2970" fmla="*/ 3179672 w 6081795"/>
              <a:gd name="connsiteY2970" fmla="*/ 3673837 h 4588006"/>
              <a:gd name="connsiteX2971" fmla="*/ 3171650 w 6081795"/>
              <a:gd name="connsiteY2971" fmla="*/ 3682940 h 4588006"/>
              <a:gd name="connsiteX2972" fmla="*/ 3191328 w 6081795"/>
              <a:gd name="connsiteY2972" fmla="*/ 3684801 h 4588006"/>
              <a:gd name="connsiteX2973" fmla="*/ 3208860 w 6081795"/>
              <a:gd name="connsiteY2973" fmla="*/ 3680876 h 4588006"/>
              <a:gd name="connsiteX2974" fmla="*/ 2615628 w 6081795"/>
              <a:gd name="connsiteY2974" fmla="*/ 3667458 h 4588006"/>
              <a:gd name="connsiteX2975" fmla="*/ 2603216 w 6081795"/>
              <a:gd name="connsiteY2975" fmla="*/ 3696373 h 4588006"/>
              <a:gd name="connsiteX2976" fmla="*/ 2608931 w 6081795"/>
              <a:gd name="connsiteY2976" fmla="*/ 3711801 h 4588006"/>
              <a:gd name="connsiteX2977" fmla="*/ 2638704 w 6081795"/>
              <a:gd name="connsiteY2977" fmla="*/ 3699915 h 4588006"/>
              <a:gd name="connsiteX2978" fmla="*/ 2656173 w 6081795"/>
              <a:gd name="connsiteY2978" fmla="*/ 3685564 h 4588006"/>
              <a:gd name="connsiteX2979" fmla="*/ 2628704 w 6081795"/>
              <a:gd name="connsiteY2979" fmla="*/ 3672918 h 4588006"/>
              <a:gd name="connsiteX2980" fmla="*/ 2630283 w 6081795"/>
              <a:gd name="connsiteY2980" fmla="*/ 3668190 h 4588006"/>
              <a:gd name="connsiteX2981" fmla="*/ 3941180 w 6081795"/>
              <a:gd name="connsiteY2981" fmla="*/ 3667240 h 4588006"/>
              <a:gd name="connsiteX2982" fmla="*/ 3947304 w 6081795"/>
              <a:gd name="connsiteY2982" fmla="*/ 3675327 h 4588006"/>
              <a:gd name="connsiteX2983" fmla="*/ 3944446 w 6081795"/>
              <a:gd name="connsiteY2983" fmla="*/ 3667614 h 4588006"/>
              <a:gd name="connsiteX2984" fmla="*/ 4196894 w 6081795"/>
              <a:gd name="connsiteY2984" fmla="*/ 3662267 h 4588006"/>
              <a:gd name="connsiteX2985" fmla="*/ 4174846 w 6081795"/>
              <a:gd name="connsiteY2985" fmla="*/ 3674510 h 4588006"/>
              <a:gd name="connsiteX2986" fmla="*/ 4168556 w 6081795"/>
              <a:gd name="connsiteY2986" fmla="*/ 3665215 h 4588006"/>
              <a:gd name="connsiteX2987" fmla="*/ 4159682 w 6081795"/>
              <a:gd name="connsiteY2987" fmla="*/ 3664331 h 4588006"/>
              <a:gd name="connsiteX2988" fmla="*/ 4150520 w 6081795"/>
              <a:gd name="connsiteY2988" fmla="*/ 3672907 h 4588006"/>
              <a:gd name="connsiteX2989" fmla="*/ 4148220 w 6081795"/>
              <a:gd name="connsiteY2989" fmla="*/ 3684647 h 4588006"/>
              <a:gd name="connsiteX2990" fmla="*/ 4152620 w 6081795"/>
              <a:gd name="connsiteY2990" fmla="*/ 3686272 h 4588006"/>
              <a:gd name="connsiteX2991" fmla="*/ 4155948 w 6081795"/>
              <a:gd name="connsiteY2991" fmla="*/ 3685004 h 4588006"/>
              <a:gd name="connsiteX2992" fmla="*/ 4191438 w 6081795"/>
              <a:gd name="connsiteY2992" fmla="*/ 3688545 h 4588006"/>
              <a:gd name="connsiteX2993" fmla="*/ 2482395 w 6081795"/>
              <a:gd name="connsiteY2993" fmla="*/ 3660797 h 4588006"/>
              <a:gd name="connsiteX2994" fmla="*/ 2486458 w 6081795"/>
              <a:gd name="connsiteY2994" fmla="*/ 3668215 h 4588006"/>
              <a:gd name="connsiteX2995" fmla="*/ 2516692 w 6081795"/>
              <a:gd name="connsiteY2995" fmla="*/ 3666538 h 4588006"/>
              <a:gd name="connsiteX2996" fmla="*/ 2528599 w 6081795"/>
              <a:gd name="connsiteY2996" fmla="*/ 3663107 h 4588006"/>
              <a:gd name="connsiteX2997" fmla="*/ 3533162 w 6081795"/>
              <a:gd name="connsiteY2997" fmla="*/ 3654223 h 4588006"/>
              <a:gd name="connsiteX2998" fmla="*/ 3511116 w 6081795"/>
              <a:gd name="connsiteY2998" fmla="*/ 3666466 h 4588006"/>
              <a:gd name="connsiteX2999" fmla="*/ 3550062 w 6081795"/>
              <a:gd name="connsiteY2999" fmla="*/ 3689595 h 4588006"/>
              <a:gd name="connsiteX3000" fmla="*/ 3590956 w 6081795"/>
              <a:gd name="connsiteY3000" fmla="*/ 3687227 h 4588006"/>
              <a:gd name="connsiteX3001" fmla="*/ 3595670 w 6081795"/>
              <a:gd name="connsiteY3001" fmla="*/ 3697395 h 4588006"/>
              <a:gd name="connsiteX3002" fmla="*/ 3602968 w 6081795"/>
              <a:gd name="connsiteY3002" fmla="*/ 3699156 h 4588006"/>
              <a:gd name="connsiteX3003" fmla="*/ 3615960 w 6081795"/>
              <a:gd name="connsiteY3003" fmla="*/ 3691940 h 4588006"/>
              <a:gd name="connsiteX3004" fmla="*/ 3626152 w 6081795"/>
              <a:gd name="connsiteY3004" fmla="*/ 3700232 h 4588006"/>
              <a:gd name="connsiteX3005" fmla="*/ 3744080 w 6081795"/>
              <a:gd name="connsiteY3005" fmla="*/ 3690539 h 4588006"/>
              <a:gd name="connsiteX3006" fmla="*/ 3760670 w 6081795"/>
              <a:gd name="connsiteY3006" fmla="*/ 3704575 h 4588006"/>
              <a:gd name="connsiteX3007" fmla="*/ 3773982 w 6081795"/>
              <a:gd name="connsiteY3007" fmla="*/ 3699507 h 4588006"/>
              <a:gd name="connsiteX3008" fmla="*/ 3782132 w 6081795"/>
              <a:gd name="connsiteY3008" fmla="*/ 3711256 h 4588006"/>
              <a:gd name="connsiteX3009" fmla="*/ 3820770 w 6081795"/>
              <a:gd name="connsiteY3009" fmla="*/ 3713049 h 4588006"/>
              <a:gd name="connsiteX3010" fmla="*/ 3845858 w 6081795"/>
              <a:gd name="connsiteY3010" fmla="*/ 3702604 h 4588006"/>
              <a:gd name="connsiteX3011" fmla="*/ 3884896 w 6081795"/>
              <a:gd name="connsiteY3011" fmla="*/ 3691385 h 4588006"/>
              <a:gd name="connsiteX3012" fmla="*/ 3903502 w 6081795"/>
              <a:gd name="connsiteY3012" fmla="*/ 3690352 h 4588006"/>
              <a:gd name="connsiteX3013" fmla="*/ 3889768 w 6081795"/>
              <a:gd name="connsiteY3013" fmla="*/ 3684030 h 4588006"/>
              <a:gd name="connsiteX3014" fmla="*/ 3888404 w 6081795"/>
              <a:gd name="connsiteY3014" fmla="*/ 3690600 h 4588006"/>
              <a:gd name="connsiteX3015" fmla="*/ 3884896 w 6081795"/>
              <a:gd name="connsiteY3015" fmla="*/ 3691385 h 4588006"/>
              <a:gd name="connsiteX3016" fmla="*/ 3872592 w 6081795"/>
              <a:gd name="connsiteY3016" fmla="*/ 3688918 h 4588006"/>
              <a:gd name="connsiteX3017" fmla="*/ 3856000 w 6081795"/>
              <a:gd name="connsiteY3017" fmla="*/ 3674883 h 4588006"/>
              <a:gd name="connsiteX3018" fmla="*/ 3859442 w 6081795"/>
              <a:gd name="connsiteY3018" fmla="*/ 3663670 h 4588006"/>
              <a:gd name="connsiteX3019" fmla="*/ 3837690 w 6081795"/>
              <a:gd name="connsiteY3019" fmla="*/ 3666452 h 4588006"/>
              <a:gd name="connsiteX3020" fmla="*/ 3800844 w 6081795"/>
              <a:gd name="connsiteY3020" fmla="*/ 3656688 h 4588006"/>
              <a:gd name="connsiteX3021" fmla="*/ 3763562 w 6081795"/>
              <a:gd name="connsiteY3021" fmla="*/ 3661119 h 4588006"/>
              <a:gd name="connsiteX3022" fmla="*/ 3729502 w 6081795"/>
              <a:gd name="connsiteY3022" fmla="*/ 3661435 h 4588006"/>
              <a:gd name="connsiteX3023" fmla="*/ 3712760 w 6081795"/>
              <a:gd name="connsiteY3023" fmla="*/ 3658526 h 4588006"/>
              <a:gd name="connsiteX3024" fmla="*/ 3696870 w 6081795"/>
              <a:gd name="connsiteY3024" fmla="*/ 3665607 h 4588006"/>
              <a:gd name="connsiteX3025" fmla="*/ 3645780 w 6081795"/>
              <a:gd name="connsiteY3025" fmla="*/ 3666081 h 4588006"/>
              <a:gd name="connsiteX3026" fmla="*/ 3594690 w 6081795"/>
              <a:gd name="connsiteY3026" fmla="*/ 3666553 h 4588006"/>
              <a:gd name="connsiteX3027" fmla="*/ 3579528 w 6081795"/>
              <a:gd name="connsiteY3027" fmla="*/ 3656374 h 4588006"/>
              <a:gd name="connsiteX3028" fmla="*/ 3556880 w 6081795"/>
              <a:gd name="connsiteY3028" fmla="*/ 3656745 h 4588006"/>
              <a:gd name="connsiteX3029" fmla="*/ 3533162 w 6081795"/>
              <a:gd name="connsiteY3029" fmla="*/ 3654223 h 4588006"/>
              <a:gd name="connsiteX3030" fmla="*/ 4212642 w 6081795"/>
              <a:gd name="connsiteY3030" fmla="*/ 3653520 h 4588006"/>
              <a:gd name="connsiteX3031" fmla="*/ 4206342 w 6081795"/>
              <a:gd name="connsiteY3031" fmla="*/ 3657019 h 4588006"/>
              <a:gd name="connsiteX3032" fmla="*/ 4226082 w 6081795"/>
              <a:gd name="connsiteY3032" fmla="*/ 3669306 h 4588006"/>
              <a:gd name="connsiteX3033" fmla="*/ 4235532 w 6081795"/>
              <a:gd name="connsiteY3033" fmla="*/ 3664058 h 4588006"/>
              <a:gd name="connsiteX3034" fmla="*/ 4240078 w 6081795"/>
              <a:gd name="connsiteY3034" fmla="*/ 3660953 h 4588006"/>
              <a:gd name="connsiteX3035" fmla="*/ 4243552 w 6081795"/>
              <a:gd name="connsiteY3035" fmla="*/ 3654954 h 4588006"/>
              <a:gd name="connsiteX3036" fmla="*/ 4234104 w 6081795"/>
              <a:gd name="connsiteY3036" fmla="*/ 3660202 h 4588006"/>
              <a:gd name="connsiteX3037" fmla="*/ 4056368 w 6081795"/>
              <a:gd name="connsiteY3037" fmla="*/ 3651957 h 4588006"/>
              <a:gd name="connsiteX3038" fmla="*/ 4022014 w 6081795"/>
              <a:gd name="connsiteY3038" fmla="*/ 3661735 h 4588006"/>
              <a:gd name="connsiteX3039" fmla="*/ 4045734 w 6081795"/>
              <a:gd name="connsiteY3039" fmla="*/ 3664257 h 4588006"/>
              <a:gd name="connsiteX3040" fmla="*/ 4068382 w 6081795"/>
              <a:gd name="connsiteY3040" fmla="*/ 3663886 h 4588006"/>
              <a:gd name="connsiteX3041" fmla="*/ 2232196 w 6081795"/>
              <a:gd name="connsiteY3041" fmla="*/ 3639302 h 4588006"/>
              <a:gd name="connsiteX3042" fmla="*/ 2247195 w 6081795"/>
              <a:gd name="connsiteY3042" fmla="*/ 3647642 h 4588006"/>
              <a:gd name="connsiteX3043" fmla="*/ 2256564 w 6081795"/>
              <a:gd name="connsiteY3043" fmla="*/ 3642439 h 4588006"/>
              <a:gd name="connsiteX3044" fmla="*/ 2253863 w 6081795"/>
              <a:gd name="connsiteY3044" fmla="*/ 3642179 h 4588006"/>
              <a:gd name="connsiteX3045" fmla="*/ 3673942 w 6081795"/>
              <a:gd name="connsiteY3045" fmla="*/ 3638177 h 4588006"/>
              <a:gd name="connsiteX3046" fmla="*/ 3670258 w 6081795"/>
              <a:gd name="connsiteY3046" fmla="*/ 3638536 h 4588006"/>
              <a:gd name="connsiteX3047" fmla="*/ 3661968 w 6081795"/>
              <a:gd name="connsiteY3047" fmla="*/ 3643141 h 4588006"/>
              <a:gd name="connsiteX3048" fmla="*/ 3672844 w 6081795"/>
              <a:gd name="connsiteY3048" fmla="*/ 3641749 h 4588006"/>
              <a:gd name="connsiteX3049" fmla="*/ 3755550 w 6081795"/>
              <a:gd name="connsiteY3049" fmla="*/ 3630214 h 4588006"/>
              <a:gd name="connsiteX3050" fmla="*/ 3755170 w 6081795"/>
              <a:gd name="connsiteY3050" fmla="*/ 3630252 h 4588006"/>
              <a:gd name="connsiteX3051" fmla="*/ 3753564 w 6081795"/>
              <a:gd name="connsiteY3051" fmla="*/ 3634122 h 4588006"/>
              <a:gd name="connsiteX3052" fmla="*/ 1285531 w 6081795"/>
              <a:gd name="connsiteY3052" fmla="*/ 3614408 h 4588006"/>
              <a:gd name="connsiteX3053" fmla="*/ 1269197 w 6081795"/>
              <a:gd name="connsiteY3053" fmla="*/ 3642078 h 4588006"/>
              <a:gd name="connsiteX3054" fmla="*/ 1242572 w 6081795"/>
              <a:gd name="connsiteY3054" fmla="*/ 3652215 h 4588006"/>
              <a:gd name="connsiteX3055" fmla="*/ 1226015 w 6081795"/>
              <a:gd name="connsiteY3055" fmla="*/ 3643392 h 4588006"/>
              <a:gd name="connsiteX3056" fmla="*/ 1206240 w 6081795"/>
              <a:gd name="connsiteY3056" fmla="*/ 3625891 h 4588006"/>
              <a:gd name="connsiteX3057" fmla="*/ 1245885 w 6081795"/>
              <a:gd name="connsiteY3057" fmla="*/ 3620149 h 4588006"/>
              <a:gd name="connsiteX3058" fmla="*/ 1285531 w 6081795"/>
              <a:gd name="connsiteY3058" fmla="*/ 3614408 h 4588006"/>
              <a:gd name="connsiteX3059" fmla="*/ 1942534 w 6081795"/>
              <a:gd name="connsiteY3059" fmla="*/ 3591652 h 4588006"/>
              <a:gd name="connsiteX3060" fmla="*/ 1928092 w 6081795"/>
              <a:gd name="connsiteY3060" fmla="*/ 3606307 h 4588006"/>
              <a:gd name="connsiteX3061" fmla="*/ 1924628 w 6081795"/>
              <a:gd name="connsiteY3061" fmla="*/ 3599514 h 4588006"/>
              <a:gd name="connsiteX3062" fmla="*/ 1917509 w 6081795"/>
              <a:gd name="connsiteY3062" fmla="*/ 3598236 h 4588006"/>
              <a:gd name="connsiteX3063" fmla="*/ 1909666 w 6081795"/>
              <a:gd name="connsiteY3063" fmla="*/ 3607821 h 4588006"/>
              <a:gd name="connsiteX3064" fmla="*/ 1902896 w 6081795"/>
              <a:gd name="connsiteY3064" fmla="*/ 3620300 h 4588006"/>
              <a:gd name="connsiteX3065" fmla="*/ 1903447 w 6081795"/>
              <a:gd name="connsiteY3065" fmla="*/ 3652545 h 4588006"/>
              <a:gd name="connsiteX3066" fmla="*/ 1914324 w 6081795"/>
              <a:gd name="connsiteY3066" fmla="*/ 3651153 h 4588006"/>
              <a:gd name="connsiteX3067" fmla="*/ 1919779 w 6081795"/>
              <a:gd name="connsiteY3067" fmla="*/ 3624875 h 4588006"/>
              <a:gd name="connsiteX3068" fmla="*/ 1934415 w 6081795"/>
              <a:gd name="connsiteY3068" fmla="*/ 3620816 h 4588006"/>
              <a:gd name="connsiteX3069" fmla="*/ 1947541 w 6081795"/>
              <a:gd name="connsiteY3069" fmla="*/ 3628056 h 4588006"/>
              <a:gd name="connsiteX3070" fmla="*/ 1980790 w 6081795"/>
              <a:gd name="connsiteY3070" fmla="*/ 3610173 h 4588006"/>
              <a:gd name="connsiteX3071" fmla="*/ 1990049 w 6081795"/>
              <a:gd name="connsiteY3071" fmla="*/ 3601984 h 4588006"/>
              <a:gd name="connsiteX3072" fmla="*/ 1980107 w 6081795"/>
              <a:gd name="connsiteY3072" fmla="*/ 3600238 h 4588006"/>
              <a:gd name="connsiteX3073" fmla="*/ 1544312 w 6081795"/>
              <a:gd name="connsiteY3073" fmla="*/ 3554392 h 4588006"/>
              <a:gd name="connsiteX3074" fmla="*/ 1518823 w 6081795"/>
              <a:gd name="connsiteY3074" fmla="*/ 3577848 h 4588006"/>
              <a:gd name="connsiteX3075" fmla="*/ 1548090 w 6081795"/>
              <a:gd name="connsiteY3075" fmla="*/ 3576124 h 4588006"/>
              <a:gd name="connsiteX3076" fmla="*/ 1570902 w 6081795"/>
              <a:gd name="connsiteY3076" fmla="*/ 3595425 h 4588006"/>
              <a:gd name="connsiteX3077" fmla="*/ 1595091 w 6081795"/>
              <a:gd name="connsiteY3077" fmla="*/ 3588967 h 4588006"/>
              <a:gd name="connsiteX3078" fmla="*/ 1619282 w 6081795"/>
              <a:gd name="connsiteY3078" fmla="*/ 3582507 h 4588006"/>
              <a:gd name="connsiteX3079" fmla="*/ 1595105 w 6081795"/>
              <a:gd name="connsiteY3079" fmla="*/ 3569778 h 4588006"/>
              <a:gd name="connsiteX3080" fmla="*/ 1566617 w 6081795"/>
              <a:gd name="connsiteY3080" fmla="*/ 3583855 h 4588006"/>
              <a:gd name="connsiteX3081" fmla="*/ 1557290 w 6081795"/>
              <a:gd name="connsiteY3081" fmla="*/ 3566365 h 4588006"/>
              <a:gd name="connsiteX3082" fmla="*/ 1544312 w 6081795"/>
              <a:gd name="connsiteY3082" fmla="*/ 3554392 h 4588006"/>
              <a:gd name="connsiteX3083" fmla="*/ 1482491 w 6081795"/>
              <a:gd name="connsiteY3083" fmla="*/ 3551524 h 4588006"/>
              <a:gd name="connsiteX3084" fmla="*/ 1475904 w 6081795"/>
              <a:gd name="connsiteY3084" fmla="*/ 3558090 h 4588006"/>
              <a:gd name="connsiteX3085" fmla="*/ 1472750 w 6081795"/>
              <a:gd name="connsiteY3085" fmla="*/ 3566234 h 4588006"/>
              <a:gd name="connsiteX3086" fmla="*/ 1478793 w 6081795"/>
              <a:gd name="connsiteY3086" fmla="*/ 3571017 h 4588006"/>
              <a:gd name="connsiteX3087" fmla="*/ 1485055 w 6081795"/>
              <a:gd name="connsiteY3087" fmla="*/ 3568700 h 4588006"/>
              <a:gd name="connsiteX3088" fmla="*/ 1522315 w 6081795"/>
              <a:gd name="connsiteY3088" fmla="*/ 3391346 h 4588006"/>
              <a:gd name="connsiteX3089" fmla="*/ 1501202 w 6081795"/>
              <a:gd name="connsiteY3089" fmla="*/ 3396984 h 4588006"/>
              <a:gd name="connsiteX3090" fmla="*/ 1531933 w 6081795"/>
              <a:gd name="connsiteY3090" fmla="*/ 3403934 h 4588006"/>
              <a:gd name="connsiteX3091" fmla="*/ 1435680 w 6081795"/>
              <a:gd name="connsiteY3091" fmla="*/ 3363620 h 4588006"/>
              <a:gd name="connsiteX3092" fmla="*/ 1437242 w 6081795"/>
              <a:gd name="connsiteY3092" fmla="*/ 3381935 h 4588006"/>
              <a:gd name="connsiteX3093" fmla="*/ 1442238 w 6081795"/>
              <a:gd name="connsiteY3093" fmla="*/ 3401828 h 4588006"/>
              <a:gd name="connsiteX3094" fmla="*/ 1466555 w 6081795"/>
              <a:gd name="connsiteY3094" fmla="*/ 3416224 h 4588006"/>
              <a:gd name="connsiteX3095" fmla="*/ 1469179 w 6081795"/>
              <a:gd name="connsiteY3095" fmla="*/ 3400236 h 4588006"/>
              <a:gd name="connsiteX3096" fmla="*/ 1479739 w 6081795"/>
              <a:gd name="connsiteY3096" fmla="*/ 3390302 h 4588006"/>
              <a:gd name="connsiteX3097" fmla="*/ 1496622 w 6081795"/>
              <a:gd name="connsiteY3097" fmla="*/ 3394876 h 4588006"/>
              <a:gd name="connsiteX3098" fmla="*/ 1476744 w 6081795"/>
              <a:gd name="connsiteY3098" fmla="*/ 3374527 h 4588006"/>
              <a:gd name="connsiteX3099" fmla="*/ 1449123 w 6081795"/>
              <a:gd name="connsiteY3099" fmla="*/ 3379406 h 4588006"/>
              <a:gd name="connsiteX3100" fmla="*/ 1445972 w 6081795"/>
              <a:gd name="connsiteY3100" fmla="*/ 3381155 h 4588006"/>
              <a:gd name="connsiteX3101" fmla="*/ 1442008 w 6081795"/>
              <a:gd name="connsiteY3101" fmla="*/ 3371731 h 4588006"/>
              <a:gd name="connsiteX3102" fmla="*/ 1435680 w 6081795"/>
              <a:gd name="connsiteY3102" fmla="*/ 3363620 h 4588006"/>
              <a:gd name="connsiteX3103" fmla="*/ 1285706 w 6081795"/>
              <a:gd name="connsiteY3103" fmla="*/ 3358559 h 4588006"/>
              <a:gd name="connsiteX3104" fmla="*/ 1280158 w 6081795"/>
              <a:gd name="connsiteY3104" fmla="*/ 3362803 h 4588006"/>
              <a:gd name="connsiteX3105" fmla="*/ 1279114 w 6081795"/>
              <a:gd name="connsiteY3105" fmla="*/ 3371521 h 4588006"/>
              <a:gd name="connsiteX3106" fmla="*/ 1281971 w 6081795"/>
              <a:gd name="connsiteY3106" fmla="*/ 3379234 h 4588006"/>
              <a:gd name="connsiteX3107" fmla="*/ 1287273 w 6081795"/>
              <a:gd name="connsiteY3107" fmla="*/ 3370477 h 4588006"/>
              <a:gd name="connsiteX3108" fmla="*/ 1285706 w 6081795"/>
              <a:gd name="connsiteY3108" fmla="*/ 3358559 h 4588006"/>
              <a:gd name="connsiteX3109" fmla="*/ 1164371 w 6081795"/>
              <a:gd name="connsiteY3109" fmla="*/ 3328293 h 4588006"/>
              <a:gd name="connsiteX3110" fmla="*/ 1158644 w 6081795"/>
              <a:gd name="connsiteY3110" fmla="*/ 3332055 h 4588006"/>
              <a:gd name="connsiteX3111" fmla="*/ 1156351 w 6081795"/>
              <a:gd name="connsiteY3111" fmla="*/ 3337398 h 4588006"/>
              <a:gd name="connsiteX3112" fmla="*/ 1163786 w 6081795"/>
              <a:gd name="connsiteY3112" fmla="*/ 3347218 h 4588006"/>
              <a:gd name="connsiteX3113" fmla="*/ 1414651 w 6081795"/>
              <a:gd name="connsiteY3113" fmla="*/ 3142799 h 4588006"/>
              <a:gd name="connsiteX3114" fmla="*/ 1408064 w 6081795"/>
              <a:gd name="connsiteY3114" fmla="*/ 3149363 h 4588006"/>
              <a:gd name="connsiteX3115" fmla="*/ 1404910 w 6081795"/>
              <a:gd name="connsiteY3115" fmla="*/ 3157507 h 4588006"/>
              <a:gd name="connsiteX3116" fmla="*/ 1410953 w 6081795"/>
              <a:gd name="connsiteY3116" fmla="*/ 3162290 h 4588006"/>
              <a:gd name="connsiteX3117" fmla="*/ 1417217 w 6081795"/>
              <a:gd name="connsiteY3117" fmla="*/ 3159974 h 4588006"/>
              <a:gd name="connsiteX3118" fmla="*/ 1420658 w 6081795"/>
              <a:gd name="connsiteY3118" fmla="*/ 3148762 h 4588006"/>
              <a:gd name="connsiteX3119" fmla="*/ 1417654 w 6081795"/>
              <a:gd name="connsiteY3119" fmla="*/ 3145780 h 4588006"/>
              <a:gd name="connsiteX3120" fmla="*/ 1414651 w 6081795"/>
              <a:gd name="connsiteY3120" fmla="*/ 3142799 h 4588006"/>
              <a:gd name="connsiteX3121" fmla="*/ 1503884 w 6081795"/>
              <a:gd name="connsiteY3121" fmla="*/ 3129545 h 4588006"/>
              <a:gd name="connsiteX3122" fmla="*/ 1495338 w 6081795"/>
              <a:gd name="connsiteY3122" fmla="*/ 3134655 h 4588006"/>
              <a:gd name="connsiteX3123" fmla="*/ 1492825 w 6081795"/>
              <a:gd name="connsiteY3123" fmla="*/ 3142396 h 4588006"/>
              <a:gd name="connsiteX3124" fmla="*/ 1491343 w 6081795"/>
              <a:gd name="connsiteY3124" fmla="*/ 3165307 h 4588006"/>
              <a:gd name="connsiteX3125" fmla="*/ 1532838 w 6081795"/>
              <a:gd name="connsiteY3125" fmla="*/ 3174813 h 4588006"/>
              <a:gd name="connsiteX3126" fmla="*/ 1546445 w 6081795"/>
              <a:gd name="connsiteY3126" fmla="*/ 3143117 h 4588006"/>
              <a:gd name="connsiteX3127" fmla="*/ 1530586 w 6081795"/>
              <a:gd name="connsiteY3127" fmla="*/ 3164551 h 4588006"/>
              <a:gd name="connsiteX3128" fmla="*/ 1528105 w 6081795"/>
              <a:gd name="connsiteY3128" fmla="*/ 3135024 h 4588006"/>
              <a:gd name="connsiteX3129" fmla="*/ 1507677 w 6081795"/>
              <a:gd name="connsiteY3129" fmla="*/ 3137636 h 4588006"/>
              <a:gd name="connsiteX3130" fmla="*/ 1504425 w 6081795"/>
              <a:gd name="connsiteY3130" fmla="*/ 3130142 h 4588006"/>
              <a:gd name="connsiteX3131" fmla="*/ 1371729 w 6081795"/>
              <a:gd name="connsiteY3131" fmla="*/ 3129436 h 4588006"/>
              <a:gd name="connsiteX3132" fmla="*/ 1355982 w 6081795"/>
              <a:gd name="connsiteY3132" fmla="*/ 3138181 h 4588006"/>
              <a:gd name="connsiteX3133" fmla="*/ 1349498 w 6081795"/>
              <a:gd name="connsiteY3133" fmla="*/ 3147593 h 4588006"/>
              <a:gd name="connsiteX3134" fmla="*/ 1352245 w 6081795"/>
              <a:gd name="connsiteY3134" fmla="*/ 3158856 h 4588006"/>
              <a:gd name="connsiteX3135" fmla="*/ 1681418 w 6081795"/>
              <a:gd name="connsiteY3135" fmla="*/ 3124848 h 4588006"/>
              <a:gd name="connsiteX3136" fmla="*/ 1586966 w 6081795"/>
              <a:gd name="connsiteY3136" fmla="*/ 3126152 h 4588006"/>
              <a:gd name="connsiteX3137" fmla="*/ 1575325 w 6081795"/>
              <a:gd name="connsiteY3137" fmla="*/ 3145986 h 4588006"/>
              <a:gd name="connsiteX3138" fmla="*/ 1576346 w 6081795"/>
              <a:gd name="connsiteY3138" fmla="*/ 3169250 h 4588006"/>
              <a:gd name="connsiteX3139" fmla="*/ 1625724 w 6081795"/>
              <a:gd name="connsiteY3139" fmla="*/ 3161590 h 4588006"/>
              <a:gd name="connsiteX3140" fmla="*/ 1641504 w 6081795"/>
              <a:gd name="connsiteY3140" fmla="*/ 3161842 h 4588006"/>
              <a:gd name="connsiteX3141" fmla="*/ 1652946 w 6081795"/>
              <a:gd name="connsiteY3141" fmla="*/ 3153490 h 4588006"/>
              <a:gd name="connsiteX3142" fmla="*/ 1677996 w 6081795"/>
              <a:gd name="connsiteY3142" fmla="*/ 3139269 h 4588006"/>
              <a:gd name="connsiteX3143" fmla="*/ 994574 w 6081795"/>
              <a:gd name="connsiteY3143" fmla="*/ 3013390 h 4588006"/>
              <a:gd name="connsiteX3144" fmla="*/ 989026 w 6081795"/>
              <a:gd name="connsiteY3144" fmla="*/ 3017634 h 4588006"/>
              <a:gd name="connsiteX3145" fmla="*/ 987984 w 6081795"/>
              <a:gd name="connsiteY3145" fmla="*/ 3026352 h 4588006"/>
              <a:gd name="connsiteX3146" fmla="*/ 989411 w 6081795"/>
              <a:gd name="connsiteY3146" fmla="*/ 3030207 h 4588006"/>
              <a:gd name="connsiteX3147" fmla="*/ 994574 w 6081795"/>
              <a:gd name="connsiteY3147" fmla="*/ 3013390 h 4588006"/>
              <a:gd name="connsiteX3148" fmla="*/ 963665 w 6081795"/>
              <a:gd name="connsiteY3148" fmla="*/ 3011956 h 4588006"/>
              <a:gd name="connsiteX3149" fmla="*/ 958652 w 6081795"/>
              <a:gd name="connsiteY3149" fmla="*/ 3017647 h 4588006"/>
              <a:gd name="connsiteX3150" fmla="*/ 957072 w 6081795"/>
              <a:gd name="connsiteY3150" fmla="*/ 3024917 h 4588006"/>
              <a:gd name="connsiteX3151" fmla="*/ 966229 w 6081795"/>
              <a:gd name="connsiteY3151" fmla="*/ 3029132 h 4588006"/>
              <a:gd name="connsiteX3152" fmla="*/ 4801740 w 6081795"/>
              <a:gd name="connsiteY3152" fmla="*/ 2160817 h 4588006"/>
              <a:gd name="connsiteX3153" fmla="*/ 4783516 w 6081795"/>
              <a:gd name="connsiteY3153" fmla="*/ 2172888 h 4588006"/>
              <a:gd name="connsiteX3154" fmla="*/ 4758430 w 6081795"/>
              <a:gd name="connsiteY3154" fmla="*/ 2189305 h 4588006"/>
              <a:gd name="connsiteX3155" fmla="*/ 4772922 w 6081795"/>
              <a:gd name="connsiteY3155" fmla="*/ 2229488 h 4588006"/>
              <a:gd name="connsiteX3156" fmla="*/ 4774496 w 6081795"/>
              <a:gd name="connsiteY3156" fmla="*/ 2235625 h 4588006"/>
              <a:gd name="connsiteX3157" fmla="*/ 4807636 w 6081795"/>
              <a:gd name="connsiteY3157" fmla="*/ 2201649 h 4588006"/>
              <a:gd name="connsiteX3158" fmla="*/ 4846104 w 6081795"/>
              <a:gd name="connsiteY3158" fmla="*/ 2237405 h 4588006"/>
              <a:gd name="connsiteX3159" fmla="*/ 4878596 w 6081795"/>
              <a:gd name="connsiteY3159" fmla="*/ 2233550 h 4588006"/>
              <a:gd name="connsiteX3160" fmla="*/ 4875770 w 6081795"/>
              <a:gd name="connsiteY3160" fmla="*/ 2206215 h 4588006"/>
              <a:gd name="connsiteX3161" fmla="*/ 4823740 w 6081795"/>
              <a:gd name="connsiteY3161" fmla="*/ 2166532 h 4588006"/>
              <a:gd name="connsiteX3162" fmla="*/ 4801740 w 6081795"/>
              <a:gd name="connsiteY3162" fmla="*/ 2160817 h 4588006"/>
              <a:gd name="connsiteX3163" fmla="*/ 802105 w 6081795"/>
              <a:gd name="connsiteY3163" fmla="*/ 2054017 h 4588006"/>
              <a:gd name="connsiteX3164" fmla="*/ 795990 w 6081795"/>
              <a:gd name="connsiteY3164" fmla="*/ 2060771 h 4588006"/>
              <a:gd name="connsiteX3165" fmla="*/ 794840 w 6081795"/>
              <a:gd name="connsiteY3165" fmla="*/ 2074646 h 4588006"/>
              <a:gd name="connsiteX3166" fmla="*/ 796414 w 6081795"/>
              <a:gd name="connsiteY3166" fmla="*/ 2080783 h 4588006"/>
              <a:gd name="connsiteX3167" fmla="*/ 802105 w 6081795"/>
              <a:gd name="connsiteY3167" fmla="*/ 2054017 h 4588006"/>
              <a:gd name="connsiteX3168" fmla="*/ 768038 w 6081795"/>
              <a:gd name="connsiteY3168" fmla="*/ 2051736 h 4588006"/>
              <a:gd name="connsiteX3169" fmla="*/ 762513 w 6081795"/>
              <a:gd name="connsiteY3169" fmla="*/ 2060792 h 4588006"/>
              <a:gd name="connsiteX3170" fmla="*/ 760772 w 6081795"/>
              <a:gd name="connsiteY3170" fmla="*/ 2072362 h 4588006"/>
              <a:gd name="connsiteX3171" fmla="*/ 770865 w 6081795"/>
              <a:gd name="connsiteY3171" fmla="*/ 2079071 h 4588006"/>
              <a:gd name="connsiteX3172" fmla="*/ 862086 w 6081795"/>
              <a:gd name="connsiteY3172" fmla="*/ 1839430 h 4588006"/>
              <a:gd name="connsiteX3173" fmla="*/ 840530 w 6081795"/>
              <a:gd name="connsiteY3173" fmla="*/ 1850024 h 4588006"/>
              <a:gd name="connsiteX3174" fmla="*/ 833919 w 6081795"/>
              <a:gd name="connsiteY3174" fmla="*/ 1852496 h 4588006"/>
              <a:gd name="connsiteX3175" fmla="*/ 838122 w 6081795"/>
              <a:gd name="connsiteY3175" fmla="*/ 1855845 h 4588006"/>
              <a:gd name="connsiteX3176" fmla="*/ 854251 w 6081795"/>
              <a:gd name="connsiteY3176" fmla="*/ 1849385 h 4588006"/>
              <a:gd name="connsiteX3177" fmla="*/ 1657728 w 6081795"/>
              <a:gd name="connsiteY3177" fmla="*/ 1748274 h 4588006"/>
              <a:gd name="connsiteX3178" fmla="*/ 1612131 w 6081795"/>
              <a:gd name="connsiteY3178" fmla="*/ 1748734 h 4588006"/>
              <a:gd name="connsiteX3179" fmla="*/ 907927 w 6081795"/>
              <a:gd name="connsiteY3179" fmla="*/ 1816899 h 4588006"/>
              <a:gd name="connsiteX3180" fmla="*/ 896233 w 6081795"/>
              <a:gd name="connsiteY3180" fmla="*/ 1822646 h 4588006"/>
              <a:gd name="connsiteX3181" fmla="*/ 991813 w 6081795"/>
              <a:gd name="connsiteY3181" fmla="*/ 1798271 h 4588006"/>
              <a:gd name="connsiteX3182" fmla="*/ 1008525 w 6081795"/>
              <a:gd name="connsiteY3182" fmla="*/ 1814474 h 4588006"/>
              <a:gd name="connsiteX3183" fmla="*/ 1030604 w 6081795"/>
              <a:gd name="connsiteY3183" fmla="*/ 1818967 h 4588006"/>
              <a:gd name="connsiteX3184" fmla="*/ 1050443 w 6081795"/>
              <a:gd name="connsiteY3184" fmla="*/ 1808610 h 4588006"/>
              <a:gd name="connsiteX3185" fmla="*/ 1070040 w 6081795"/>
              <a:gd name="connsiteY3185" fmla="*/ 1809545 h 4588006"/>
              <a:gd name="connsiteX3186" fmla="*/ 1094380 w 6081795"/>
              <a:gd name="connsiteY3186" fmla="*/ 1788176 h 4588006"/>
              <a:gd name="connsiteX3187" fmla="*/ 1117992 w 6081795"/>
              <a:gd name="connsiteY3187" fmla="*/ 1800690 h 4588006"/>
              <a:gd name="connsiteX3188" fmla="*/ 1173317 w 6081795"/>
              <a:gd name="connsiteY3188" fmla="*/ 1796101 h 4588006"/>
              <a:gd name="connsiteX3189" fmla="*/ 1221769 w 6081795"/>
              <a:gd name="connsiteY3189" fmla="*/ 1813675 h 4588006"/>
              <a:gd name="connsiteX3190" fmla="*/ 1250792 w 6081795"/>
              <a:gd name="connsiteY3190" fmla="*/ 1812602 h 4588006"/>
              <a:gd name="connsiteX3191" fmla="*/ 1313579 w 6081795"/>
              <a:gd name="connsiteY3191" fmla="*/ 1788153 h 4588006"/>
              <a:gd name="connsiteX3192" fmla="*/ 1376365 w 6081795"/>
              <a:gd name="connsiteY3192" fmla="*/ 1763702 h 4588006"/>
              <a:gd name="connsiteX3193" fmla="*/ 1394973 w 6081795"/>
              <a:gd name="connsiteY3193" fmla="*/ 1770983 h 4588006"/>
              <a:gd name="connsiteX3194" fmla="*/ 1448760 w 6081795"/>
              <a:gd name="connsiteY3194" fmla="*/ 1768553 h 4588006"/>
              <a:gd name="connsiteX3195" fmla="*/ 1502545 w 6081795"/>
              <a:gd name="connsiteY3195" fmla="*/ 1766121 h 4588006"/>
              <a:gd name="connsiteX3196" fmla="*/ 1540083 w 6081795"/>
              <a:gd name="connsiteY3196" fmla="*/ 1765620 h 4588006"/>
              <a:gd name="connsiteX3197" fmla="*/ 1577621 w 6081795"/>
              <a:gd name="connsiteY3197" fmla="*/ 1765118 h 4588006"/>
              <a:gd name="connsiteX3198" fmla="*/ 1610192 w 6081795"/>
              <a:gd name="connsiteY3198" fmla="*/ 1756458 h 4588006"/>
              <a:gd name="connsiteX3199" fmla="*/ 2653877 w 6081795"/>
              <a:gd name="connsiteY3199" fmla="*/ 1401848 h 4588006"/>
              <a:gd name="connsiteX3200" fmla="*/ 2652252 w 6081795"/>
              <a:gd name="connsiteY3200" fmla="*/ 1402866 h 4588006"/>
              <a:gd name="connsiteX3201" fmla="*/ 2649075 w 6081795"/>
              <a:gd name="connsiteY3201" fmla="*/ 1402528 h 4588006"/>
              <a:gd name="connsiteX3202" fmla="*/ 2648075 w 6081795"/>
              <a:gd name="connsiteY3202" fmla="*/ 1402098 h 4588006"/>
              <a:gd name="connsiteX3203" fmla="*/ 2653877 w 6081795"/>
              <a:gd name="connsiteY3203" fmla="*/ 1401848 h 4588006"/>
              <a:gd name="connsiteX3204" fmla="*/ 2668565 w 6081795"/>
              <a:gd name="connsiteY3204" fmla="*/ 1401784 h 4588006"/>
              <a:gd name="connsiteX3205" fmla="*/ 2671836 w 6081795"/>
              <a:gd name="connsiteY3205" fmla="*/ 1402781 h 4588006"/>
              <a:gd name="connsiteX3206" fmla="*/ 2668320 w 6081795"/>
              <a:gd name="connsiteY3206" fmla="*/ 1402529 h 4588006"/>
              <a:gd name="connsiteX3207" fmla="*/ 2667660 w 6081795"/>
              <a:gd name="connsiteY3207" fmla="*/ 1402013 h 4588006"/>
              <a:gd name="connsiteX3208" fmla="*/ 4996572 w 6081795"/>
              <a:gd name="connsiteY3208" fmla="*/ 1395953 h 4588006"/>
              <a:gd name="connsiteX3209" fmla="*/ 5015250 w 6081795"/>
              <a:gd name="connsiteY3209" fmla="*/ 1396096 h 4588006"/>
              <a:gd name="connsiteX3210" fmla="*/ 5013626 w 6081795"/>
              <a:gd name="connsiteY3210" fmla="*/ 1397115 h 4588006"/>
              <a:gd name="connsiteX3211" fmla="*/ 4983714 w 6081795"/>
              <a:gd name="connsiteY3211" fmla="*/ 1398592 h 4588006"/>
              <a:gd name="connsiteX3212" fmla="*/ 4960592 w 6081795"/>
              <a:gd name="connsiteY3212" fmla="*/ 1398355 h 4588006"/>
              <a:gd name="connsiteX3213" fmla="*/ 4946172 w 6081795"/>
              <a:gd name="connsiteY3213" fmla="*/ 1397744 h 4588006"/>
              <a:gd name="connsiteX3214" fmla="*/ 4954502 w 6081795"/>
              <a:gd name="connsiteY3214" fmla="*/ 1396248 h 4588006"/>
              <a:gd name="connsiteX3215" fmla="*/ 4955406 w 6081795"/>
              <a:gd name="connsiteY3215" fmla="*/ 1396020 h 4588006"/>
              <a:gd name="connsiteX3216" fmla="*/ 4974458 w 6081795"/>
              <a:gd name="connsiteY3216" fmla="*/ 1397285 h 4588006"/>
              <a:gd name="connsiteX3217" fmla="*/ 3233930 w 6081795"/>
              <a:gd name="connsiteY3217" fmla="*/ 1394502 h 4588006"/>
              <a:gd name="connsiteX3218" fmla="*/ 3235926 w 6081795"/>
              <a:gd name="connsiteY3218" fmla="*/ 1394606 h 4588006"/>
              <a:gd name="connsiteX3219" fmla="*/ 3226134 w 6081795"/>
              <a:gd name="connsiteY3219" fmla="*/ 1394648 h 4588006"/>
              <a:gd name="connsiteX3220" fmla="*/ 3233930 w 6081795"/>
              <a:gd name="connsiteY3220" fmla="*/ 1394502 h 4588006"/>
              <a:gd name="connsiteX3221" fmla="*/ 5084330 w 6081795"/>
              <a:gd name="connsiteY3221" fmla="*/ 1394449 h 4588006"/>
              <a:gd name="connsiteX3222" fmla="*/ 5114262 w 6081795"/>
              <a:gd name="connsiteY3222" fmla="*/ 1396004 h 4588006"/>
              <a:gd name="connsiteX3223" fmla="*/ 5115168 w 6081795"/>
              <a:gd name="connsiteY3223" fmla="*/ 1395776 h 4588006"/>
              <a:gd name="connsiteX3224" fmla="*/ 5123170 w 6081795"/>
              <a:gd name="connsiteY3224" fmla="*/ 1395881 h 4588006"/>
              <a:gd name="connsiteX3225" fmla="*/ 5129136 w 6081795"/>
              <a:gd name="connsiteY3225" fmla="*/ 1396501 h 4588006"/>
              <a:gd name="connsiteX3226" fmla="*/ 5112822 w 6081795"/>
              <a:gd name="connsiteY3226" fmla="*/ 1397582 h 4588006"/>
              <a:gd name="connsiteX3227" fmla="*/ 5090872 w 6081795"/>
              <a:gd name="connsiteY3227" fmla="*/ 1396442 h 4588006"/>
              <a:gd name="connsiteX3228" fmla="*/ 5077022 w 6081795"/>
              <a:gd name="connsiteY3228" fmla="*/ 1396447 h 4588006"/>
              <a:gd name="connsiteX3229" fmla="*/ 5065486 w 6081795"/>
              <a:gd name="connsiteY3229" fmla="*/ 1396777 h 4588006"/>
              <a:gd name="connsiteX3230" fmla="*/ 5056530 w 6081795"/>
              <a:gd name="connsiteY3230" fmla="*/ 1396381 h 4588006"/>
              <a:gd name="connsiteX3231" fmla="*/ 5050428 w 6081795"/>
              <a:gd name="connsiteY3231" fmla="*/ 1395719 h 4588006"/>
              <a:gd name="connsiteX3232" fmla="*/ 5049880 w 6081795"/>
              <a:gd name="connsiteY3232" fmla="*/ 1395174 h 4588006"/>
              <a:gd name="connsiteX3233" fmla="*/ 5053142 w 6081795"/>
              <a:gd name="connsiteY3233" fmla="*/ 1395034 h 4588006"/>
              <a:gd name="connsiteX3234" fmla="*/ 5069014 w 6081795"/>
              <a:gd name="connsiteY3234" fmla="*/ 1395583 h 4588006"/>
              <a:gd name="connsiteX3235" fmla="*/ 5084330 w 6081795"/>
              <a:gd name="connsiteY3235" fmla="*/ 1394449 h 4588006"/>
              <a:gd name="connsiteX3236" fmla="*/ 3177986 w 6081795"/>
              <a:gd name="connsiteY3236" fmla="*/ 1394353 h 4588006"/>
              <a:gd name="connsiteX3237" fmla="*/ 3185876 w 6081795"/>
              <a:gd name="connsiteY3237" fmla="*/ 1394487 h 4588006"/>
              <a:gd name="connsiteX3238" fmla="*/ 3194042 w 6081795"/>
              <a:gd name="connsiteY3238" fmla="*/ 1395462 h 4588006"/>
              <a:gd name="connsiteX3239" fmla="*/ 3177544 w 6081795"/>
              <a:gd name="connsiteY3239" fmla="*/ 1395983 h 4588006"/>
              <a:gd name="connsiteX3240" fmla="*/ 3171558 w 6081795"/>
              <a:gd name="connsiteY3240" fmla="*/ 1395671 h 4588006"/>
              <a:gd name="connsiteX3241" fmla="*/ 3173368 w 6081795"/>
              <a:gd name="connsiteY3241" fmla="*/ 1395215 h 4588006"/>
              <a:gd name="connsiteX3242" fmla="*/ 3177986 w 6081795"/>
              <a:gd name="connsiteY3242" fmla="*/ 1394353 h 4588006"/>
              <a:gd name="connsiteX3243" fmla="*/ 2898448 w 6081795"/>
              <a:gd name="connsiteY3243" fmla="*/ 1394161 h 4588006"/>
              <a:gd name="connsiteX3244" fmla="*/ 2910793 w 6081795"/>
              <a:gd name="connsiteY3244" fmla="*/ 1395904 h 4588006"/>
              <a:gd name="connsiteX3245" fmla="*/ 2900815 w 6081795"/>
              <a:gd name="connsiteY3245" fmla="*/ 1395387 h 4588006"/>
              <a:gd name="connsiteX3246" fmla="*/ 2896708 w 6081795"/>
              <a:gd name="connsiteY3246" fmla="*/ 1394829 h 4588006"/>
              <a:gd name="connsiteX3247" fmla="*/ 2898448 w 6081795"/>
              <a:gd name="connsiteY3247" fmla="*/ 1394161 h 4588006"/>
              <a:gd name="connsiteX3248" fmla="*/ 2935644 w 6081795"/>
              <a:gd name="connsiteY3248" fmla="*/ 1393957 h 4588006"/>
              <a:gd name="connsiteX3249" fmla="*/ 2939612 w 6081795"/>
              <a:gd name="connsiteY3249" fmla="*/ 1394095 h 4588006"/>
              <a:gd name="connsiteX3250" fmla="*/ 2941793 w 6081795"/>
              <a:gd name="connsiteY3250" fmla="*/ 1394759 h 4588006"/>
              <a:gd name="connsiteX3251" fmla="*/ 2939890 w 6081795"/>
              <a:gd name="connsiteY3251" fmla="*/ 1394936 h 4588006"/>
              <a:gd name="connsiteX3252" fmla="*/ 2937988 w 6081795"/>
              <a:gd name="connsiteY3252" fmla="*/ 1395112 h 4588006"/>
              <a:gd name="connsiteX3253" fmla="*/ 2933813 w 6081795"/>
              <a:gd name="connsiteY3253" fmla="*/ 1394723 h 4588006"/>
              <a:gd name="connsiteX3254" fmla="*/ 2931816 w 6081795"/>
              <a:gd name="connsiteY3254" fmla="*/ 1394241 h 4588006"/>
              <a:gd name="connsiteX3255" fmla="*/ 2935644 w 6081795"/>
              <a:gd name="connsiteY3255" fmla="*/ 1393957 h 4588006"/>
              <a:gd name="connsiteX3256" fmla="*/ 3040434 w 6081795"/>
              <a:gd name="connsiteY3256" fmla="*/ 1393545 h 4588006"/>
              <a:gd name="connsiteX3257" fmla="*/ 3071718 w 6081795"/>
              <a:gd name="connsiteY3257" fmla="*/ 1393999 h 4588006"/>
              <a:gd name="connsiteX3258" fmla="*/ 3101366 w 6081795"/>
              <a:gd name="connsiteY3258" fmla="*/ 1393954 h 4588006"/>
              <a:gd name="connsiteX3259" fmla="*/ 3107004 w 6081795"/>
              <a:gd name="connsiteY3259" fmla="*/ 1396177 h 4588006"/>
              <a:gd name="connsiteX3260" fmla="*/ 3047162 w 6081795"/>
              <a:gd name="connsiteY3260" fmla="*/ 1396099 h 4588006"/>
              <a:gd name="connsiteX3261" fmla="*/ 3039786 w 6081795"/>
              <a:gd name="connsiteY3261" fmla="*/ 1394924 h 4588006"/>
              <a:gd name="connsiteX3262" fmla="*/ 3040434 w 6081795"/>
              <a:gd name="connsiteY3262" fmla="*/ 1393545 h 4588006"/>
              <a:gd name="connsiteX3263" fmla="*/ 3012868 w 6081795"/>
              <a:gd name="connsiteY3263" fmla="*/ 1393215 h 4588006"/>
              <a:gd name="connsiteX3264" fmla="*/ 3024492 w 6081795"/>
              <a:gd name="connsiteY3264" fmla="*/ 1395748 h 4588006"/>
              <a:gd name="connsiteX3265" fmla="*/ 2996926 w 6081795"/>
              <a:gd name="connsiteY3265" fmla="*/ 1395418 h 4588006"/>
              <a:gd name="connsiteX3266" fmla="*/ 2994866 w 6081795"/>
              <a:gd name="connsiteY3266" fmla="*/ 1395863 h 4588006"/>
              <a:gd name="connsiteX3267" fmla="*/ 2991308 w 6081795"/>
              <a:gd name="connsiteY3267" fmla="*/ 1396229 h 4588006"/>
              <a:gd name="connsiteX3268" fmla="*/ 2987516 w 6081795"/>
              <a:gd name="connsiteY3268" fmla="*/ 1395136 h 4588006"/>
              <a:gd name="connsiteX3269" fmla="*/ 2986576 w 6081795"/>
              <a:gd name="connsiteY3269" fmla="*/ 1393779 h 4588006"/>
              <a:gd name="connsiteX3270" fmla="*/ 2779044 w 6081795"/>
              <a:gd name="connsiteY3270" fmla="*/ 1383000 h 4588006"/>
              <a:gd name="connsiteX3271" fmla="*/ 2779415 w 6081795"/>
              <a:gd name="connsiteY3271" fmla="*/ 1384121 h 4588006"/>
              <a:gd name="connsiteX3272" fmla="*/ 2775787 w 6081795"/>
              <a:gd name="connsiteY3272" fmla="*/ 1383899 h 4588006"/>
              <a:gd name="connsiteX3273" fmla="*/ 2774334 w 6081795"/>
              <a:gd name="connsiteY3273" fmla="*/ 1383582 h 4588006"/>
              <a:gd name="connsiteX3274" fmla="*/ 2853924 w 6081795"/>
              <a:gd name="connsiteY3274" fmla="*/ 1381103 h 4588006"/>
              <a:gd name="connsiteX3275" fmla="*/ 2857283 w 6081795"/>
              <a:gd name="connsiteY3275" fmla="*/ 1381622 h 4588006"/>
              <a:gd name="connsiteX3276" fmla="*/ 2856291 w 6081795"/>
              <a:gd name="connsiteY3276" fmla="*/ 1382328 h 4588006"/>
              <a:gd name="connsiteX3277" fmla="*/ 2852775 w 6081795"/>
              <a:gd name="connsiteY3277" fmla="*/ 1382076 h 4588006"/>
              <a:gd name="connsiteX3278" fmla="*/ 2852114 w 6081795"/>
              <a:gd name="connsiteY3278" fmla="*/ 1381560 h 4588006"/>
              <a:gd name="connsiteX3279" fmla="*/ 3051390 w 6081795"/>
              <a:gd name="connsiteY3279" fmla="*/ 1379235 h 4588006"/>
              <a:gd name="connsiteX3280" fmla="*/ 3058556 w 6081795"/>
              <a:gd name="connsiteY3280" fmla="*/ 1379779 h 4588006"/>
              <a:gd name="connsiteX3281" fmla="*/ 3063548 w 6081795"/>
              <a:gd name="connsiteY3281" fmla="*/ 1380418 h 4588006"/>
              <a:gd name="connsiteX3282" fmla="*/ 3057724 w 6081795"/>
              <a:gd name="connsiteY3282" fmla="*/ 1380597 h 4588006"/>
              <a:gd name="connsiteX3283" fmla="*/ 3051760 w 6081795"/>
              <a:gd name="connsiteY3283" fmla="*/ 1380357 h 4588006"/>
              <a:gd name="connsiteX3284" fmla="*/ 3036730 w 6081795"/>
              <a:gd name="connsiteY3284" fmla="*/ 1380127 h 4588006"/>
              <a:gd name="connsiteX3285" fmla="*/ 3023474 w 6081795"/>
              <a:gd name="connsiteY3285" fmla="*/ 1380816 h 4588006"/>
              <a:gd name="connsiteX3286" fmla="*/ 3008150 w 6081795"/>
              <a:gd name="connsiteY3286" fmla="*/ 1380434 h 4588006"/>
              <a:gd name="connsiteX3287" fmla="*/ 2992824 w 6081795"/>
              <a:gd name="connsiteY3287" fmla="*/ 1380051 h 4588006"/>
              <a:gd name="connsiteX3288" fmla="*/ 3022038 w 6081795"/>
              <a:gd name="connsiteY3288" fmla="*/ 1379433 h 4588006"/>
              <a:gd name="connsiteX3289" fmla="*/ 3051390 w 6081795"/>
              <a:gd name="connsiteY3289" fmla="*/ 1379235 h 4588006"/>
              <a:gd name="connsiteX3290" fmla="*/ 2970872 w 6081795"/>
              <a:gd name="connsiteY3290" fmla="*/ 1378911 h 4588006"/>
              <a:gd name="connsiteX3291" fmla="*/ 2972534 w 6081795"/>
              <a:gd name="connsiteY3291" fmla="*/ 1379858 h 4588006"/>
              <a:gd name="connsiteX3292" fmla="*/ 2979224 w 6081795"/>
              <a:gd name="connsiteY3292" fmla="*/ 1380447 h 4588006"/>
              <a:gd name="connsiteX3293" fmla="*/ 2989922 w 6081795"/>
              <a:gd name="connsiteY3293" fmla="*/ 1380176 h 4588006"/>
              <a:gd name="connsiteX3294" fmla="*/ 2977328 w 6081795"/>
              <a:gd name="connsiteY3294" fmla="*/ 1381382 h 4588006"/>
              <a:gd name="connsiteX3295" fmla="*/ 2959827 w 6081795"/>
              <a:gd name="connsiteY3295" fmla="*/ 1381092 h 4588006"/>
              <a:gd name="connsiteX3296" fmla="*/ 2957831 w 6081795"/>
              <a:gd name="connsiteY3296" fmla="*/ 1380989 h 4588006"/>
              <a:gd name="connsiteX3297" fmla="*/ 2955319 w 6081795"/>
              <a:gd name="connsiteY3297" fmla="*/ 1381547 h 4588006"/>
              <a:gd name="connsiteX3298" fmla="*/ 2951310 w 6081795"/>
              <a:gd name="connsiteY3298" fmla="*/ 1382027 h 4588006"/>
              <a:gd name="connsiteX3299" fmla="*/ 2952300 w 6081795"/>
              <a:gd name="connsiteY3299" fmla="*/ 1380943 h 4588006"/>
              <a:gd name="connsiteX3300" fmla="*/ 2955465 w 6081795"/>
              <a:gd name="connsiteY3300" fmla="*/ 1379764 h 4588006"/>
              <a:gd name="connsiteX3301" fmla="*/ 2978626 w 6081795"/>
              <a:gd name="connsiteY3301" fmla="*/ 1369738 h 4588006"/>
              <a:gd name="connsiteX3302" fmla="*/ 2982594 w 6081795"/>
              <a:gd name="connsiteY3302" fmla="*/ 1369876 h 4588006"/>
              <a:gd name="connsiteX3303" fmla="*/ 2980968 w 6081795"/>
              <a:gd name="connsiteY3303" fmla="*/ 1370893 h 4588006"/>
              <a:gd name="connsiteX3304" fmla="*/ 2976794 w 6081795"/>
              <a:gd name="connsiteY3304" fmla="*/ 1370504 h 4588006"/>
              <a:gd name="connsiteX3305" fmla="*/ 2974798 w 6081795"/>
              <a:gd name="connsiteY3305" fmla="*/ 1370022 h 4588006"/>
              <a:gd name="connsiteX3306" fmla="*/ 2978626 w 6081795"/>
              <a:gd name="connsiteY3306" fmla="*/ 1369738 h 4588006"/>
              <a:gd name="connsiteX3307" fmla="*/ 3036984 w 6081795"/>
              <a:gd name="connsiteY3307" fmla="*/ 1368292 h 4588006"/>
              <a:gd name="connsiteX3308" fmla="*/ 3052310 w 6081795"/>
              <a:gd name="connsiteY3308" fmla="*/ 1368675 h 4588006"/>
              <a:gd name="connsiteX3309" fmla="*/ 3067636 w 6081795"/>
              <a:gd name="connsiteY3309" fmla="*/ 1369057 h 4588006"/>
              <a:gd name="connsiteX3310" fmla="*/ 3052318 w 6081795"/>
              <a:gd name="connsiteY3310" fmla="*/ 1369812 h 4588006"/>
              <a:gd name="connsiteX3311" fmla="*/ 3034268 w 6081795"/>
              <a:gd name="connsiteY3311" fmla="*/ 1368978 h 4588006"/>
              <a:gd name="connsiteX3312" fmla="*/ 3028360 w 6081795"/>
              <a:gd name="connsiteY3312" fmla="*/ 1370014 h 4588006"/>
              <a:gd name="connsiteX3313" fmla="*/ 3020136 w 6081795"/>
              <a:gd name="connsiteY3313" fmla="*/ 1370723 h 4588006"/>
              <a:gd name="connsiteX3314" fmla="*/ 3003988 w 6081795"/>
              <a:gd name="connsiteY3314" fmla="*/ 1369334 h 4588006"/>
              <a:gd name="connsiteX3315" fmla="*/ 3022530 w 6081795"/>
              <a:gd name="connsiteY3315" fmla="*/ 1369436 h 4588006"/>
              <a:gd name="connsiteX3316" fmla="*/ 3036984 w 6081795"/>
              <a:gd name="connsiteY3316" fmla="*/ 1368292 h 4588006"/>
              <a:gd name="connsiteX3317" fmla="*/ 3399476 w 6081795"/>
              <a:gd name="connsiteY3317" fmla="*/ 1367281 h 4588006"/>
              <a:gd name="connsiteX3318" fmla="*/ 3405462 w 6081795"/>
              <a:gd name="connsiteY3318" fmla="*/ 1367592 h 4588006"/>
              <a:gd name="connsiteX3319" fmla="*/ 3404558 w 6081795"/>
              <a:gd name="connsiteY3319" fmla="*/ 1367821 h 4588006"/>
              <a:gd name="connsiteX3320" fmla="*/ 3399476 w 6081795"/>
              <a:gd name="connsiteY3320" fmla="*/ 1367281 h 4588006"/>
              <a:gd name="connsiteX3321" fmla="*/ 4160194 w 6081795"/>
              <a:gd name="connsiteY3321" fmla="*/ 1366564 h 4588006"/>
              <a:gd name="connsiteX3322" fmla="*/ 4156094 w 6081795"/>
              <a:gd name="connsiteY3322" fmla="*/ 1367144 h 4588006"/>
              <a:gd name="connsiteX3323" fmla="*/ 4149682 w 6081795"/>
              <a:gd name="connsiteY3323" fmla="*/ 1367396 h 4588006"/>
              <a:gd name="connsiteX3324" fmla="*/ 4148954 w 6081795"/>
              <a:gd name="connsiteY3324" fmla="*/ 1367049 h 4588006"/>
              <a:gd name="connsiteX3325" fmla="*/ 4150402 w 6081795"/>
              <a:gd name="connsiteY3325" fmla="*/ 1366607 h 4588006"/>
              <a:gd name="connsiteX3326" fmla="*/ 3793340 w 6081795"/>
              <a:gd name="connsiteY3326" fmla="*/ 1366246 h 4588006"/>
              <a:gd name="connsiteX3327" fmla="*/ 3797332 w 6081795"/>
              <a:gd name="connsiteY3327" fmla="*/ 1366453 h 4588006"/>
              <a:gd name="connsiteX3328" fmla="*/ 3789718 w 6081795"/>
              <a:gd name="connsiteY3328" fmla="*/ 1367160 h 4588006"/>
              <a:gd name="connsiteX3329" fmla="*/ 3772132 w 6081795"/>
              <a:gd name="connsiteY3329" fmla="*/ 1367349 h 4588006"/>
              <a:gd name="connsiteX3330" fmla="*/ 3780648 w 6081795"/>
              <a:gd name="connsiteY3330" fmla="*/ 1366414 h 4588006"/>
              <a:gd name="connsiteX3331" fmla="*/ 3430476 w 6081795"/>
              <a:gd name="connsiteY3331" fmla="*/ 1366136 h 4588006"/>
              <a:gd name="connsiteX3332" fmla="*/ 3433922 w 6081795"/>
              <a:gd name="connsiteY3332" fmla="*/ 1366177 h 4588006"/>
              <a:gd name="connsiteX3333" fmla="*/ 3437368 w 6081795"/>
              <a:gd name="connsiteY3333" fmla="*/ 1366219 h 4588006"/>
              <a:gd name="connsiteX3334" fmla="*/ 3427762 w 6081795"/>
              <a:gd name="connsiteY3334" fmla="*/ 1366821 h 4588006"/>
              <a:gd name="connsiteX3335" fmla="*/ 4073126 w 6081795"/>
              <a:gd name="connsiteY3335" fmla="*/ 1366072 h 4588006"/>
              <a:gd name="connsiteX3336" fmla="*/ 4077682 w 6081795"/>
              <a:gd name="connsiteY3336" fmla="*/ 1366136 h 4588006"/>
              <a:gd name="connsiteX3337" fmla="*/ 4075872 w 6081795"/>
              <a:gd name="connsiteY3337" fmla="*/ 1366593 h 4588006"/>
              <a:gd name="connsiteX3338" fmla="*/ 4067890 w 6081795"/>
              <a:gd name="connsiteY3338" fmla="*/ 1366178 h 4588006"/>
              <a:gd name="connsiteX3339" fmla="*/ 4073126 w 6081795"/>
              <a:gd name="connsiteY3339" fmla="*/ 1366072 h 4588006"/>
              <a:gd name="connsiteX3340" fmla="*/ 4419870 w 6081795"/>
              <a:gd name="connsiteY3340" fmla="*/ 1365999 h 4588006"/>
              <a:gd name="connsiteX3341" fmla="*/ 4428222 w 6081795"/>
              <a:gd name="connsiteY3341" fmla="*/ 1367535 h 4588006"/>
              <a:gd name="connsiteX3342" fmla="*/ 4426228 w 6081795"/>
              <a:gd name="connsiteY3342" fmla="*/ 1367432 h 4588006"/>
              <a:gd name="connsiteX3343" fmla="*/ 4419870 w 6081795"/>
              <a:gd name="connsiteY3343" fmla="*/ 1365999 h 4588006"/>
              <a:gd name="connsiteX3344" fmla="*/ 3844110 w 6081795"/>
              <a:gd name="connsiteY3344" fmla="*/ 1365577 h 4588006"/>
              <a:gd name="connsiteX3345" fmla="*/ 3864784 w 6081795"/>
              <a:gd name="connsiteY3345" fmla="*/ 1365824 h 4588006"/>
              <a:gd name="connsiteX3346" fmla="*/ 3889266 w 6081795"/>
              <a:gd name="connsiteY3346" fmla="*/ 1365718 h 4588006"/>
              <a:gd name="connsiteX3347" fmla="*/ 3888916 w 6081795"/>
              <a:gd name="connsiteY3347" fmla="*/ 1367629 h 4588006"/>
              <a:gd name="connsiteX3348" fmla="*/ 3867194 w 6081795"/>
              <a:gd name="connsiteY3348" fmla="*/ 1366431 h 4588006"/>
              <a:gd name="connsiteX3349" fmla="*/ 3844110 w 6081795"/>
              <a:gd name="connsiteY3349" fmla="*/ 1365577 h 4588006"/>
              <a:gd name="connsiteX3350" fmla="*/ 4361838 w 6081795"/>
              <a:gd name="connsiteY3350" fmla="*/ 1365465 h 4588006"/>
              <a:gd name="connsiteX3351" fmla="*/ 4368728 w 6081795"/>
              <a:gd name="connsiteY3351" fmla="*/ 1365547 h 4588006"/>
              <a:gd name="connsiteX3352" fmla="*/ 4369820 w 6081795"/>
              <a:gd name="connsiteY3352" fmla="*/ 1365880 h 4588006"/>
              <a:gd name="connsiteX3353" fmla="*/ 3488954 w 6081795"/>
              <a:gd name="connsiteY3353" fmla="*/ 1365419 h 4588006"/>
              <a:gd name="connsiteX3354" fmla="*/ 3499022 w 6081795"/>
              <a:gd name="connsiteY3354" fmla="*/ 1365839 h 4588006"/>
              <a:gd name="connsiteX3355" fmla="*/ 3494312 w 6081795"/>
              <a:gd name="connsiteY3355" fmla="*/ 1366420 h 4588006"/>
              <a:gd name="connsiteX3356" fmla="*/ 3478346 w 6081795"/>
              <a:gd name="connsiteY3356" fmla="*/ 1365591 h 4588006"/>
              <a:gd name="connsiteX3357" fmla="*/ 3488954 w 6081795"/>
              <a:gd name="connsiteY3357" fmla="*/ 1365419 h 4588006"/>
              <a:gd name="connsiteX3358" fmla="*/ 3536464 w 6081795"/>
              <a:gd name="connsiteY3358" fmla="*/ 1365269 h 4588006"/>
              <a:gd name="connsiteX3359" fmla="*/ 3557774 w 6081795"/>
              <a:gd name="connsiteY3359" fmla="*/ 1365584 h 4588006"/>
              <a:gd name="connsiteX3360" fmla="*/ 3554154 w 6081795"/>
              <a:gd name="connsiteY3360" fmla="*/ 1366498 h 4588006"/>
              <a:gd name="connsiteX3361" fmla="*/ 3533752 w 6081795"/>
              <a:gd name="connsiteY3361" fmla="*/ 1366333 h 4588006"/>
              <a:gd name="connsiteX3362" fmla="*/ 3520972 w 6081795"/>
              <a:gd name="connsiteY3362" fmla="*/ 1366978 h 4588006"/>
              <a:gd name="connsiteX3363" fmla="*/ 3513260 w 6081795"/>
              <a:gd name="connsiteY3363" fmla="*/ 1366268 h 4588006"/>
              <a:gd name="connsiteX3364" fmla="*/ 3507722 w 6081795"/>
              <a:gd name="connsiteY3364" fmla="*/ 1365464 h 4588006"/>
              <a:gd name="connsiteX3365" fmla="*/ 3510758 w 6081795"/>
              <a:gd name="connsiteY3365" fmla="*/ 1365381 h 4588006"/>
              <a:gd name="connsiteX3366" fmla="*/ 3514616 w 6081795"/>
              <a:gd name="connsiteY3366" fmla="*/ 1365546 h 4588006"/>
              <a:gd name="connsiteX3367" fmla="*/ 3536464 w 6081795"/>
              <a:gd name="connsiteY3367" fmla="*/ 1365269 h 4588006"/>
              <a:gd name="connsiteX3368" fmla="*/ 3465468 w 6081795"/>
              <a:gd name="connsiteY3368" fmla="*/ 1365198 h 4588006"/>
              <a:gd name="connsiteX3369" fmla="*/ 3473452 w 6081795"/>
              <a:gd name="connsiteY3369" fmla="*/ 1365613 h 4588006"/>
              <a:gd name="connsiteX3370" fmla="*/ 3472732 w 6081795"/>
              <a:gd name="connsiteY3370" fmla="*/ 1366402 h 4588006"/>
              <a:gd name="connsiteX3371" fmla="*/ 3462754 w 6081795"/>
              <a:gd name="connsiteY3371" fmla="*/ 1365883 h 4588006"/>
              <a:gd name="connsiteX3372" fmla="*/ 3456418 w 6081795"/>
              <a:gd name="connsiteY3372" fmla="*/ 1367484 h 4588006"/>
              <a:gd name="connsiteX3373" fmla="*/ 3448436 w 6081795"/>
              <a:gd name="connsiteY3373" fmla="*/ 1367069 h 4588006"/>
              <a:gd name="connsiteX3374" fmla="*/ 3444260 w 6081795"/>
              <a:gd name="connsiteY3374" fmla="*/ 1366301 h 4588006"/>
              <a:gd name="connsiteX3375" fmla="*/ 3721340 w 6081795"/>
              <a:gd name="connsiteY3375" fmla="*/ 1364986 h 4588006"/>
              <a:gd name="connsiteX3376" fmla="*/ 3759972 w 6081795"/>
              <a:gd name="connsiteY3376" fmla="*/ 1366167 h 4588006"/>
              <a:gd name="connsiteX3377" fmla="*/ 3757444 w 6081795"/>
              <a:gd name="connsiteY3377" fmla="*/ 1367413 h 4588006"/>
              <a:gd name="connsiteX3378" fmla="*/ 3754996 w 6081795"/>
              <a:gd name="connsiteY3378" fmla="*/ 1367424 h 4588006"/>
              <a:gd name="connsiteX3379" fmla="*/ 3752546 w 6081795"/>
              <a:gd name="connsiteY3379" fmla="*/ 1367434 h 4588006"/>
              <a:gd name="connsiteX3380" fmla="*/ 3742570 w 6081795"/>
              <a:gd name="connsiteY3380" fmla="*/ 1366915 h 4588006"/>
              <a:gd name="connsiteX3381" fmla="*/ 3730526 w 6081795"/>
              <a:gd name="connsiteY3381" fmla="*/ 1366084 h 4588006"/>
              <a:gd name="connsiteX3382" fmla="*/ 3721340 w 6081795"/>
              <a:gd name="connsiteY3382" fmla="*/ 1364986 h 4588006"/>
              <a:gd name="connsiteX3383" fmla="*/ 2828961 w 6081795"/>
              <a:gd name="connsiteY3383" fmla="*/ 1364927 h 4588006"/>
              <a:gd name="connsiteX3384" fmla="*/ 2818470 w 6081795"/>
              <a:gd name="connsiteY3384" fmla="*/ 1365450 h 4588006"/>
              <a:gd name="connsiteX3385" fmla="*/ 2805942 w 6081795"/>
              <a:gd name="connsiteY3385" fmla="*/ 1366487 h 4588006"/>
              <a:gd name="connsiteX3386" fmla="*/ 2831061 w 6081795"/>
              <a:gd name="connsiteY3386" fmla="*/ 1366827 h 4588006"/>
              <a:gd name="connsiteX3387" fmla="*/ 2856180 w 6081795"/>
              <a:gd name="connsiteY3387" fmla="*/ 1367168 h 4588006"/>
              <a:gd name="connsiteX3388" fmla="*/ 2845830 w 6081795"/>
              <a:gd name="connsiteY3388" fmla="*/ 1365528 h 4588006"/>
              <a:gd name="connsiteX3389" fmla="*/ 3247678 w 6081795"/>
              <a:gd name="connsiteY3389" fmla="*/ 1364908 h 4588006"/>
              <a:gd name="connsiteX3390" fmla="*/ 3254568 w 6081795"/>
              <a:gd name="connsiteY3390" fmla="*/ 1364990 h 4588006"/>
              <a:gd name="connsiteX3391" fmla="*/ 3258026 w 6081795"/>
              <a:gd name="connsiteY3391" fmla="*/ 1366547 h 4588006"/>
              <a:gd name="connsiteX3392" fmla="*/ 3267298 w 6081795"/>
              <a:gd name="connsiteY3392" fmla="*/ 1366788 h 4588006"/>
              <a:gd name="connsiteX3393" fmla="*/ 3275614 w 6081795"/>
              <a:gd name="connsiteY3393" fmla="*/ 1366358 h 4588006"/>
              <a:gd name="connsiteX3394" fmla="*/ 3296680 w 6081795"/>
              <a:gd name="connsiteY3394" fmla="*/ 1367418 h 4588006"/>
              <a:gd name="connsiteX3395" fmla="*/ 3315710 w 6081795"/>
              <a:gd name="connsiteY3395" fmla="*/ 1368993 h 4588006"/>
              <a:gd name="connsiteX3396" fmla="*/ 3282528 w 6081795"/>
              <a:gd name="connsiteY3396" fmla="*/ 1369473 h 4588006"/>
              <a:gd name="connsiteX3397" fmla="*/ 3263292 w 6081795"/>
              <a:gd name="connsiteY3397" fmla="*/ 1367647 h 4588006"/>
              <a:gd name="connsiteX3398" fmla="*/ 3261096 w 6081795"/>
              <a:gd name="connsiteY3398" fmla="*/ 1368050 h 4588006"/>
              <a:gd name="connsiteX3399" fmla="*/ 3256586 w 6081795"/>
              <a:gd name="connsiteY3399" fmla="*/ 1368126 h 4588006"/>
              <a:gd name="connsiteX3400" fmla="*/ 3251618 w 6081795"/>
              <a:gd name="connsiteY3400" fmla="*/ 1367558 h 4588006"/>
              <a:gd name="connsiteX3401" fmla="*/ 3247328 w 6081795"/>
              <a:gd name="connsiteY3401" fmla="*/ 1366818 h 4588006"/>
              <a:gd name="connsiteX3402" fmla="*/ 4015286 w 6081795"/>
              <a:gd name="connsiteY3402" fmla="*/ 1364273 h 4588006"/>
              <a:gd name="connsiteX3403" fmla="*/ 4029592 w 6081795"/>
              <a:gd name="connsiteY3403" fmla="*/ 1364533 h 4588006"/>
              <a:gd name="connsiteX3404" fmla="*/ 4043758 w 6081795"/>
              <a:gd name="connsiteY3404" fmla="*/ 1364374 h 4588006"/>
              <a:gd name="connsiteX3405" fmla="*/ 4041226 w 6081795"/>
              <a:gd name="connsiteY3405" fmla="*/ 1365620 h 4588006"/>
              <a:gd name="connsiteX3406" fmla="*/ 4043594 w 6081795"/>
              <a:gd name="connsiteY3406" fmla="*/ 1366845 h 4588006"/>
              <a:gd name="connsiteX3407" fmla="*/ 4028722 w 6081795"/>
              <a:gd name="connsiteY3407" fmla="*/ 1366348 h 4588006"/>
              <a:gd name="connsiteX3408" fmla="*/ 4013536 w 6081795"/>
              <a:gd name="connsiteY3408" fmla="*/ 1366765 h 4588006"/>
              <a:gd name="connsiteX3409" fmla="*/ 3997534 w 6081795"/>
              <a:gd name="connsiteY3409" fmla="*/ 1366933 h 4588006"/>
              <a:gd name="connsiteX3410" fmla="*/ 3971964 w 6081795"/>
              <a:gd name="connsiteY3410" fmla="*/ 1366707 h 4588006"/>
              <a:gd name="connsiteX3411" fmla="*/ 3968048 w 6081795"/>
              <a:gd name="connsiteY3411" fmla="*/ 1367468 h 4588006"/>
              <a:gd name="connsiteX3412" fmla="*/ 3962358 w 6081795"/>
              <a:gd name="connsiteY3412" fmla="*/ 1367310 h 4588006"/>
              <a:gd name="connsiteX3413" fmla="*/ 3942958 w 6081795"/>
              <a:gd name="connsiteY3413" fmla="*/ 1367956 h 4588006"/>
              <a:gd name="connsiteX3414" fmla="*/ 3920288 w 6081795"/>
              <a:gd name="connsiteY3414" fmla="*/ 1367605 h 4588006"/>
              <a:gd name="connsiteX3415" fmla="*/ 3918478 w 6081795"/>
              <a:gd name="connsiteY3415" fmla="*/ 1368062 h 4588006"/>
              <a:gd name="connsiteX3416" fmla="*/ 3904510 w 6081795"/>
              <a:gd name="connsiteY3416" fmla="*/ 1367337 h 4588006"/>
              <a:gd name="connsiteX3417" fmla="*/ 3905044 w 6081795"/>
              <a:gd name="connsiteY3417" fmla="*/ 1365987 h 4588006"/>
              <a:gd name="connsiteX3418" fmla="*/ 3907312 w 6081795"/>
              <a:gd name="connsiteY3418" fmla="*/ 1366173 h 4588006"/>
              <a:gd name="connsiteX3419" fmla="*/ 3907946 w 6081795"/>
              <a:gd name="connsiteY3419" fmla="*/ 1365861 h 4588006"/>
              <a:gd name="connsiteX3420" fmla="*/ 3917736 w 6081795"/>
              <a:gd name="connsiteY3420" fmla="*/ 1365819 h 4588006"/>
              <a:gd name="connsiteX3421" fmla="*/ 3921678 w 6081795"/>
              <a:gd name="connsiteY3421" fmla="*/ 1365507 h 4588006"/>
              <a:gd name="connsiteX3422" fmla="*/ 3926438 w 6081795"/>
              <a:gd name="connsiteY3422" fmla="*/ 1365444 h 4588006"/>
              <a:gd name="connsiteX3423" fmla="*/ 3956718 w 6081795"/>
              <a:gd name="connsiteY3423" fmla="*/ 1365089 h 4588006"/>
              <a:gd name="connsiteX3424" fmla="*/ 3987212 w 6081795"/>
              <a:gd name="connsiteY3424" fmla="*/ 1365742 h 4588006"/>
              <a:gd name="connsiteX3425" fmla="*/ 4016748 w 6081795"/>
              <a:gd name="connsiteY3425" fmla="*/ 1365726 h 4588006"/>
              <a:gd name="connsiteX3426" fmla="*/ 4604982 w 6081795"/>
              <a:gd name="connsiteY3426" fmla="*/ 1364214 h 4588006"/>
              <a:gd name="connsiteX3427" fmla="*/ 4619332 w 6081795"/>
              <a:gd name="connsiteY3427" fmla="*/ 1364236 h 4588006"/>
              <a:gd name="connsiteX3428" fmla="*/ 4611720 w 6081795"/>
              <a:gd name="connsiteY3428" fmla="*/ 1364943 h 4588006"/>
              <a:gd name="connsiteX3429" fmla="*/ 4589956 w 6081795"/>
              <a:gd name="connsiteY3429" fmla="*/ 1364363 h 4588006"/>
              <a:gd name="connsiteX3430" fmla="*/ 4604982 w 6081795"/>
              <a:gd name="connsiteY3430" fmla="*/ 1364214 h 4588006"/>
              <a:gd name="connsiteX3431" fmla="*/ 3617060 w 6081795"/>
              <a:gd name="connsiteY3431" fmla="*/ 1363979 h 4588006"/>
              <a:gd name="connsiteX3432" fmla="*/ 3636216 w 6081795"/>
              <a:gd name="connsiteY3432" fmla="*/ 1364079 h 4588006"/>
              <a:gd name="connsiteX3433" fmla="*/ 3655510 w 6081795"/>
              <a:gd name="connsiteY3433" fmla="*/ 1364598 h 4588006"/>
              <a:gd name="connsiteX3434" fmla="*/ 3672058 w 6081795"/>
              <a:gd name="connsiteY3434" fmla="*/ 1364597 h 4588006"/>
              <a:gd name="connsiteX3435" fmla="*/ 3687786 w 6081795"/>
              <a:gd name="connsiteY3435" fmla="*/ 1364346 h 4588006"/>
              <a:gd name="connsiteX3436" fmla="*/ 3682356 w 6081795"/>
              <a:gd name="connsiteY3436" fmla="*/ 1365717 h 4588006"/>
              <a:gd name="connsiteX3437" fmla="*/ 3658780 w 6081795"/>
              <a:gd name="connsiteY3437" fmla="*/ 1365595 h 4588006"/>
              <a:gd name="connsiteX3438" fmla="*/ 3635206 w 6081795"/>
              <a:gd name="connsiteY3438" fmla="*/ 1365472 h 4588006"/>
              <a:gd name="connsiteX3439" fmla="*/ 3613810 w 6081795"/>
              <a:gd name="connsiteY3439" fmla="*/ 1366015 h 4588006"/>
              <a:gd name="connsiteX3440" fmla="*/ 3610296 w 6081795"/>
              <a:gd name="connsiteY3440" fmla="*/ 1365763 h 4588006"/>
              <a:gd name="connsiteX3441" fmla="*/ 3609636 w 6081795"/>
              <a:gd name="connsiteY3441" fmla="*/ 1365247 h 4588006"/>
              <a:gd name="connsiteX3442" fmla="*/ 4719248 w 6081795"/>
              <a:gd name="connsiteY3442" fmla="*/ 1363914 h 4588006"/>
              <a:gd name="connsiteX3443" fmla="*/ 4725234 w 6081795"/>
              <a:gd name="connsiteY3443" fmla="*/ 1364226 h 4588006"/>
              <a:gd name="connsiteX3444" fmla="*/ 4728116 w 6081795"/>
              <a:gd name="connsiteY3444" fmla="*/ 1364410 h 4588006"/>
              <a:gd name="connsiteX3445" fmla="*/ 4730316 w 6081795"/>
              <a:gd name="connsiteY3445" fmla="*/ 1364764 h 4588006"/>
              <a:gd name="connsiteX3446" fmla="*/ 4724330 w 6081795"/>
              <a:gd name="connsiteY3446" fmla="*/ 1364454 h 4588006"/>
              <a:gd name="connsiteX3447" fmla="*/ 4710732 w 6081795"/>
              <a:gd name="connsiteY3447" fmla="*/ 1364849 h 4588006"/>
              <a:gd name="connsiteX3448" fmla="*/ 4706740 w 6081795"/>
              <a:gd name="connsiteY3448" fmla="*/ 1364642 h 4588006"/>
              <a:gd name="connsiteX3449" fmla="*/ 4542620 w 6081795"/>
              <a:gd name="connsiteY3449" fmla="*/ 1363558 h 4588006"/>
              <a:gd name="connsiteX3450" fmla="*/ 4540810 w 6081795"/>
              <a:gd name="connsiteY3450" fmla="*/ 1364015 h 4588006"/>
              <a:gd name="connsiteX3451" fmla="*/ 4538740 w 6081795"/>
              <a:gd name="connsiteY3451" fmla="*/ 1364037 h 4588006"/>
              <a:gd name="connsiteX3452" fmla="*/ 4063650 w 6081795"/>
              <a:gd name="connsiteY3452" fmla="*/ 1362996 h 4588006"/>
              <a:gd name="connsiteX3453" fmla="*/ 4074758 w 6081795"/>
              <a:gd name="connsiteY3453" fmla="*/ 1363229 h 4588006"/>
              <a:gd name="connsiteX3454" fmla="*/ 4078030 w 6081795"/>
              <a:gd name="connsiteY3454" fmla="*/ 1364226 h 4588006"/>
              <a:gd name="connsiteX3455" fmla="*/ 4073134 w 6081795"/>
              <a:gd name="connsiteY3455" fmla="*/ 1364247 h 4588006"/>
              <a:gd name="connsiteX3456" fmla="*/ 4056266 w 6081795"/>
              <a:gd name="connsiteY3456" fmla="*/ 1363645 h 4588006"/>
              <a:gd name="connsiteX3457" fmla="*/ 4051184 w 6081795"/>
              <a:gd name="connsiteY3457" fmla="*/ 1363107 h 4588006"/>
              <a:gd name="connsiteX3458" fmla="*/ 4063650 w 6081795"/>
              <a:gd name="connsiteY3458" fmla="*/ 1362996 h 4588006"/>
              <a:gd name="connsiteX3459" fmla="*/ 4697298 w 6081795"/>
              <a:gd name="connsiteY3459" fmla="*/ 1362774 h 4588006"/>
              <a:gd name="connsiteX3460" fmla="*/ 4700756 w 6081795"/>
              <a:gd name="connsiteY3460" fmla="*/ 1364331 h 4588006"/>
              <a:gd name="connsiteX3461" fmla="*/ 4686786 w 6081795"/>
              <a:gd name="connsiteY3461" fmla="*/ 1363606 h 4588006"/>
              <a:gd name="connsiteX3462" fmla="*/ 4682800 w 6081795"/>
              <a:gd name="connsiteY3462" fmla="*/ 1364156 h 4588006"/>
              <a:gd name="connsiteX3463" fmla="*/ 4677180 w 6081795"/>
              <a:gd name="connsiteY3463" fmla="*/ 1364209 h 4588006"/>
              <a:gd name="connsiteX3464" fmla="*/ 4671372 w 6081795"/>
              <a:gd name="connsiteY3464" fmla="*/ 1363701 h 4588006"/>
              <a:gd name="connsiteX3465" fmla="*/ 4669916 w 6081795"/>
              <a:gd name="connsiteY3465" fmla="*/ 1363005 h 4588006"/>
              <a:gd name="connsiteX3466" fmla="*/ 4672702 w 6081795"/>
              <a:gd name="connsiteY3466" fmla="*/ 1362909 h 4588006"/>
              <a:gd name="connsiteX3467" fmla="*/ 4674812 w 6081795"/>
              <a:gd name="connsiteY3467" fmla="*/ 1362984 h 4588006"/>
              <a:gd name="connsiteX3468" fmla="*/ 4503080 w 6081795"/>
              <a:gd name="connsiteY3468" fmla="*/ 1362606 h 4588006"/>
              <a:gd name="connsiteX3469" fmla="*/ 4514868 w 6081795"/>
              <a:gd name="connsiteY3469" fmla="*/ 1362667 h 4588006"/>
              <a:gd name="connsiteX3470" fmla="*/ 4506166 w 6081795"/>
              <a:gd name="connsiteY3470" fmla="*/ 1363042 h 4588006"/>
              <a:gd name="connsiteX3471" fmla="*/ 4505302 w 6081795"/>
              <a:gd name="connsiteY3471" fmla="*/ 1362652 h 4588006"/>
              <a:gd name="connsiteX3472" fmla="*/ 4503080 w 6081795"/>
              <a:gd name="connsiteY3472" fmla="*/ 1362606 h 4588006"/>
              <a:gd name="connsiteX3473" fmla="*/ 4645250 w 6081795"/>
              <a:gd name="connsiteY3473" fmla="*/ 1362550 h 4588006"/>
              <a:gd name="connsiteX3474" fmla="*/ 4648064 w 6081795"/>
              <a:gd name="connsiteY3474" fmla="*/ 1362903 h 4588006"/>
              <a:gd name="connsiteX3475" fmla="*/ 4646526 w 6081795"/>
              <a:gd name="connsiteY3475" fmla="*/ 1363444 h 4588006"/>
              <a:gd name="connsiteX3476" fmla="*/ 4645622 w 6081795"/>
              <a:gd name="connsiteY3476" fmla="*/ 1363672 h 4588006"/>
              <a:gd name="connsiteX3477" fmla="*/ 4638546 w 6081795"/>
              <a:gd name="connsiteY3477" fmla="*/ 1363029 h 4588006"/>
              <a:gd name="connsiteX3478" fmla="*/ 4640354 w 6081795"/>
              <a:gd name="connsiteY3478" fmla="*/ 1362572 h 4588006"/>
              <a:gd name="connsiteX3479" fmla="*/ 4645250 w 6081795"/>
              <a:gd name="connsiteY3479" fmla="*/ 1362550 h 4588006"/>
              <a:gd name="connsiteX3480" fmla="*/ 3636994 w 6081795"/>
              <a:gd name="connsiteY3480" fmla="*/ 1361983 h 4588006"/>
              <a:gd name="connsiteX3481" fmla="*/ 3648780 w 6081795"/>
              <a:gd name="connsiteY3481" fmla="*/ 1362044 h 4588006"/>
              <a:gd name="connsiteX3482" fmla="*/ 3647874 w 6081795"/>
              <a:gd name="connsiteY3482" fmla="*/ 1362273 h 4588006"/>
              <a:gd name="connsiteX3483" fmla="*/ 3642096 w 6081795"/>
              <a:gd name="connsiteY3483" fmla="*/ 1362214 h 4588006"/>
              <a:gd name="connsiteX3484" fmla="*/ 3636994 w 6081795"/>
              <a:gd name="connsiteY3484" fmla="*/ 1361983 h 4588006"/>
              <a:gd name="connsiteX3485" fmla="*/ 3752688 w 6081795"/>
              <a:gd name="connsiteY3485" fmla="*/ 1361930 h 4588006"/>
              <a:gd name="connsiteX3486" fmla="*/ 3770462 w 6081795"/>
              <a:gd name="connsiteY3486" fmla="*/ 1362303 h 4588006"/>
              <a:gd name="connsiteX3487" fmla="*/ 3749974 w 6081795"/>
              <a:gd name="connsiteY3487" fmla="*/ 1362616 h 4588006"/>
              <a:gd name="connsiteX3488" fmla="*/ 3694656 w 6081795"/>
              <a:gd name="connsiteY3488" fmla="*/ 1361396 h 4588006"/>
              <a:gd name="connsiteX3489" fmla="*/ 3713520 w 6081795"/>
              <a:gd name="connsiteY3489" fmla="*/ 1362100 h 4588006"/>
              <a:gd name="connsiteX3490" fmla="*/ 3724588 w 6081795"/>
              <a:gd name="connsiteY3490" fmla="*/ 1362951 h 4588006"/>
              <a:gd name="connsiteX3491" fmla="*/ 3707184 w 6081795"/>
              <a:gd name="connsiteY3491" fmla="*/ 1363700 h 4588006"/>
              <a:gd name="connsiteX3492" fmla="*/ 3709750 w 6081795"/>
              <a:gd name="connsiteY3492" fmla="*/ 1364419 h 4588006"/>
              <a:gd name="connsiteX3493" fmla="*/ 3702660 w 6081795"/>
              <a:gd name="connsiteY3493" fmla="*/ 1364843 h 4588006"/>
              <a:gd name="connsiteX3494" fmla="*/ 3691036 w 6081795"/>
              <a:gd name="connsiteY3494" fmla="*/ 1362310 h 4588006"/>
              <a:gd name="connsiteX3495" fmla="*/ 4462450 w 6081795"/>
              <a:gd name="connsiteY3495" fmla="*/ 1361322 h 4588006"/>
              <a:gd name="connsiteX3496" fmla="*/ 4478344 w 6081795"/>
              <a:gd name="connsiteY3496" fmla="*/ 1361942 h 4588006"/>
              <a:gd name="connsiteX3497" fmla="*/ 4503080 w 6081795"/>
              <a:gd name="connsiteY3497" fmla="*/ 1362606 h 4588006"/>
              <a:gd name="connsiteX3498" fmla="*/ 4495284 w 6081795"/>
              <a:gd name="connsiteY3498" fmla="*/ 1362752 h 4588006"/>
              <a:gd name="connsiteX3499" fmla="*/ 4484772 w 6081795"/>
              <a:gd name="connsiteY3499" fmla="*/ 1363584 h 4588006"/>
              <a:gd name="connsiteX3500" fmla="*/ 4486954 w 6081795"/>
              <a:gd name="connsiteY3500" fmla="*/ 1364248 h 4588006"/>
              <a:gd name="connsiteX3501" fmla="*/ 4473170 w 6081795"/>
              <a:gd name="connsiteY3501" fmla="*/ 1364083 h 4588006"/>
              <a:gd name="connsiteX3502" fmla="*/ 4449826 w 6081795"/>
              <a:gd name="connsiteY3502" fmla="*/ 1364662 h 4588006"/>
              <a:gd name="connsiteX3503" fmla="*/ 4426204 w 6081795"/>
              <a:gd name="connsiteY3503" fmla="*/ 1364399 h 4588006"/>
              <a:gd name="connsiteX3504" fmla="*/ 4404626 w 6081795"/>
              <a:gd name="connsiteY3504" fmla="*/ 1364381 h 4588006"/>
              <a:gd name="connsiteX3505" fmla="*/ 4394018 w 6081795"/>
              <a:gd name="connsiteY3505" fmla="*/ 1364553 h 4588006"/>
              <a:gd name="connsiteX3506" fmla="*/ 4383950 w 6081795"/>
              <a:gd name="connsiteY3506" fmla="*/ 1364133 h 4588006"/>
              <a:gd name="connsiteX3507" fmla="*/ 4351582 w 6081795"/>
              <a:gd name="connsiteY3507" fmla="*/ 1364106 h 4588006"/>
              <a:gd name="connsiteX3508" fmla="*/ 4319212 w 6081795"/>
              <a:gd name="connsiteY3508" fmla="*/ 1364078 h 4588006"/>
              <a:gd name="connsiteX3509" fmla="*/ 4309604 w 6081795"/>
              <a:gd name="connsiteY3509" fmla="*/ 1364680 h 4588006"/>
              <a:gd name="connsiteX3510" fmla="*/ 4295256 w 6081795"/>
              <a:gd name="connsiteY3510" fmla="*/ 1364659 h 4588006"/>
              <a:gd name="connsiteX3511" fmla="*/ 4280230 w 6081795"/>
              <a:gd name="connsiteY3511" fmla="*/ 1364808 h 4588006"/>
              <a:gd name="connsiteX3512" fmla="*/ 4266260 w 6081795"/>
              <a:gd name="connsiteY3512" fmla="*/ 1364082 h 4588006"/>
              <a:gd name="connsiteX3513" fmla="*/ 4290936 w 6081795"/>
              <a:gd name="connsiteY3513" fmla="*/ 1362712 h 4588006"/>
              <a:gd name="connsiteX3514" fmla="*/ 4316844 w 6081795"/>
              <a:gd name="connsiteY3514" fmla="*/ 1362853 h 4588006"/>
              <a:gd name="connsiteX3515" fmla="*/ 4319832 w 6081795"/>
              <a:gd name="connsiteY3515" fmla="*/ 1362250 h 4588006"/>
              <a:gd name="connsiteX3516" fmla="*/ 4324456 w 6081795"/>
              <a:gd name="connsiteY3516" fmla="*/ 1362146 h 4588006"/>
              <a:gd name="connsiteX3517" fmla="*/ 4332688 w 6081795"/>
              <a:gd name="connsiteY3517" fmla="*/ 1362574 h 4588006"/>
              <a:gd name="connsiteX3518" fmla="*/ 4339146 w 6081795"/>
              <a:gd name="connsiteY3518" fmla="*/ 1362082 h 4588006"/>
              <a:gd name="connsiteX3519" fmla="*/ 4413862 w 6081795"/>
              <a:gd name="connsiteY3519" fmla="*/ 1362656 h 4588006"/>
              <a:gd name="connsiteX3520" fmla="*/ 4424372 w 6081795"/>
              <a:gd name="connsiteY3520" fmla="*/ 1361824 h 4588006"/>
              <a:gd name="connsiteX3521" fmla="*/ 4432806 w 6081795"/>
              <a:gd name="connsiteY3521" fmla="*/ 1362125 h 4588006"/>
              <a:gd name="connsiteX3522" fmla="*/ 4437972 w 6081795"/>
              <a:gd name="connsiteY3522" fmla="*/ 1361429 h 4588006"/>
              <a:gd name="connsiteX3523" fmla="*/ 4529904 w 6081795"/>
              <a:gd name="connsiteY3523" fmla="*/ 1360693 h 4588006"/>
              <a:gd name="connsiteX3524" fmla="*/ 4552574 w 6081795"/>
              <a:gd name="connsiteY3524" fmla="*/ 1361043 h 4588006"/>
              <a:gd name="connsiteX3525" fmla="*/ 4558264 w 6081795"/>
              <a:gd name="connsiteY3525" fmla="*/ 1360823 h 4588006"/>
              <a:gd name="connsiteX3526" fmla="*/ 4563272 w 6081795"/>
              <a:gd name="connsiteY3526" fmla="*/ 1360773 h 4588006"/>
              <a:gd name="connsiteX3527" fmla="*/ 4563730 w 6081795"/>
              <a:gd name="connsiteY3527" fmla="*/ 1361417 h 4588006"/>
              <a:gd name="connsiteX3528" fmla="*/ 4559838 w 6081795"/>
              <a:gd name="connsiteY3528" fmla="*/ 1362247 h 4588006"/>
              <a:gd name="connsiteX3529" fmla="*/ 4545488 w 6081795"/>
              <a:gd name="connsiteY3529" fmla="*/ 1362225 h 4588006"/>
              <a:gd name="connsiteX3530" fmla="*/ 4530460 w 6081795"/>
              <a:gd name="connsiteY3530" fmla="*/ 1362375 h 4588006"/>
              <a:gd name="connsiteX3531" fmla="*/ 4529904 w 6081795"/>
              <a:gd name="connsiteY3531" fmla="*/ 1360693 h 4588006"/>
              <a:gd name="connsiteX3532" fmla="*/ 4380634 w 6081795"/>
              <a:gd name="connsiteY3532" fmla="*/ 1357073 h 4588006"/>
              <a:gd name="connsiteX3533" fmla="*/ 4359426 w 6081795"/>
              <a:gd name="connsiteY3533" fmla="*/ 1358175 h 4588006"/>
              <a:gd name="connsiteX3534" fmla="*/ 4335850 w 6081795"/>
              <a:gd name="connsiteY3534" fmla="*/ 1358053 h 4588006"/>
              <a:gd name="connsiteX3535" fmla="*/ 4320442 w 6081795"/>
              <a:gd name="connsiteY3535" fmla="*/ 1358906 h 4588006"/>
              <a:gd name="connsiteX3536" fmla="*/ 4301062 w 6081795"/>
              <a:gd name="connsiteY3536" fmla="*/ 1358864 h 4588006"/>
              <a:gd name="connsiteX3537" fmla="*/ 4280184 w 6081795"/>
              <a:gd name="connsiteY3537" fmla="*/ 1358744 h 4588006"/>
              <a:gd name="connsiteX3538" fmla="*/ 4238114 w 6081795"/>
              <a:gd name="connsiteY3538" fmla="*/ 1359038 h 4588006"/>
              <a:gd name="connsiteX3539" fmla="*/ 4217400 w 6081795"/>
              <a:gd name="connsiteY3539" fmla="*/ 1359410 h 4588006"/>
              <a:gd name="connsiteX3540" fmla="*/ 4195326 w 6081795"/>
              <a:gd name="connsiteY3540" fmla="*/ 1360123 h 4588006"/>
              <a:gd name="connsiteX3541" fmla="*/ 4252106 w 6081795"/>
              <a:gd name="connsiteY3541" fmla="*/ 1362796 h 4588006"/>
              <a:gd name="connsiteX3542" fmla="*/ 4250668 w 6081795"/>
              <a:gd name="connsiteY3542" fmla="*/ 1364374 h 4588006"/>
              <a:gd name="connsiteX3543" fmla="*/ 4233078 w 6081795"/>
              <a:gd name="connsiteY3543" fmla="*/ 1364564 h 4588006"/>
              <a:gd name="connsiteX3544" fmla="*/ 4194856 w 6081795"/>
              <a:gd name="connsiteY3544" fmla="*/ 1363887 h 4588006"/>
              <a:gd name="connsiteX3545" fmla="*/ 4157992 w 6081795"/>
              <a:gd name="connsiteY3545" fmla="*/ 1362867 h 4588006"/>
              <a:gd name="connsiteX3546" fmla="*/ 4141692 w 6081795"/>
              <a:gd name="connsiteY3546" fmla="*/ 1362503 h 4588006"/>
              <a:gd name="connsiteX3547" fmla="*/ 4132072 w 6081795"/>
              <a:gd name="connsiteY3547" fmla="*/ 1364553 h 4588006"/>
              <a:gd name="connsiteX3548" fmla="*/ 4125180 w 6081795"/>
              <a:gd name="connsiteY3548" fmla="*/ 1364470 h 4588006"/>
              <a:gd name="connsiteX3549" fmla="*/ 4117418 w 6081795"/>
              <a:gd name="connsiteY3549" fmla="*/ 1363241 h 4588006"/>
              <a:gd name="connsiteX3550" fmla="*/ 4107220 w 6081795"/>
              <a:gd name="connsiteY3550" fmla="*/ 1363537 h 4588006"/>
              <a:gd name="connsiteX3551" fmla="*/ 4102920 w 6081795"/>
              <a:gd name="connsiteY3551" fmla="*/ 1364243 h 4588006"/>
              <a:gd name="connsiteX3552" fmla="*/ 4097798 w 6081795"/>
              <a:gd name="connsiteY3552" fmla="*/ 1364701 h 4588006"/>
              <a:gd name="connsiteX3553" fmla="*/ 4095804 w 6081795"/>
              <a:gd name="connsiteY3553" fmla="*/ 1364597 h 4588006"/>
              <a:gd name="connsiteX3554" fmla="*/ 4092510 w 6081795"/>
              <a:gd name="connsiteY3554" fmla="*/ 1360568 h 4588006"/>
              <a:gd name="connsiteX3555" fmla="*/ 4115832 w 6081795"/>
              <a:gd name="connsiteY3555" fmla="*/ 1360300 h 4588006"/>
              <a:gd name="connsiteX3556" fmla="*/ 4138756 w 6081795"/>
              <a:gd name="connsiteY3556" fmla="*/ 1361043 h 4588006"/>
              <a:gd name="connsiteX3557" fmla="*/ 4162332 w 6081795"/>
              <a:gd name="connsiteY3557" fmla="*/ 1361164 h 4588006"/>
              <a:gd name="connsiteX3558" fmla="*/ 4183910 w 6081795"/>
              <a:gd name="connsiteY3558" fmla="*/ 1361183 h 4588006"/>
              <a:gd name="connsiteX3559" fmla="*/ 4188764 w 6081795"/>
              <a:gd name="connsiteY3559" fmla="*/ 1361401 h 4588006"/>
              <a:gd name="connsiteX3560" fmla="*/ 4192798 w 6081795"/>
              <a:gd name="connsiteY3560" fmla="*/ 1361369 h 4588006"/>
              <a:gd name="connsiteX3561" fmla="*/ 4186596 w 6081795"/>
              <a:gd name="connsiteY3561" fmla="*/ 1359669 h 4588006"/>
              <a:gd name="connsiteX3562" fmla="*/ 4173192 w 6081795"/>
              <a:gd name="connsiteY3562" fmla="*/ 1358422 h 4588006"/>
              <a:gd name="connsiteX3563" fmla="*/ 4169224 w 6081795"/>
              <a:gd name="connsiteY3563" fmla="*/ 1358284 h 4588006"/>
              <a:gd name="connsiteX3564" fmla="*/ 4165394 w 6081795"/>
              <a:gd name="connsiteY3564" fmla="*/ 1358568 h 4588006"/>
              <a:gd name="connsiteX3565" fmla="*/ 4130326 w 6081795"/>
              <a:gd name="connsiteY3565" fmla="*/ 1358159 h 4588006"/>
              <a:gd name="connsiteX3566" fmla="*/ 4094854 w 6081795"/>
              <a:gd name="connsiteY3566" fmla="*/ 1358762 h 4588006"/>
              <a:gd name="connsiteX3567" fmla="*/ 4084516 w 6081795"/>
              <a:gd name="connsiteY3567" fmla="*/ 1358638 h 4588006"/>
              <a:gd name="connsiteX3568" fmla="*/ 4074180 w 6081795"/>
              <a:gd name="connsiteY3568" fmla="*/ 1358514 h 4588006"/>
              <a:gd name="connsiteX3569" fmla="*/ 4047728 w 6081795"/>
              <a:gd name="connsiteY3569" fmla="*/ 1358587 h 4588006"/>
              <a:gd name="connsiteX3570" fmla="*/ 4021414 w 6081795"/>
              <a:gd name="connsiteY3570" fmla="*/ 1359081 h 4588006"/>
              <a:gd name="connsiteX3571" fmla="*/ 4014250 w 6081795"/>
              <a:gd name="connsiteY3571" fmla="*/ 1358915 h 4588006"/>
              <a:gd name="connsiteX3572" fmla="*/ 4008722 w 6081795"/>
              <a:gd name="connsiteY3572" fmla="*/ 1359248 h 4588006"/>
              <a:gd name="connsiteX3573" fmla="*/ 4015484 w 6081795"/>
              <a:gd name="connsiteY3573" fmla="*/ 1360425 h 4588006"/>
              <a:gd name="connsiteX3574" fmla="*/ 4027956 w 6081795"/>
              <a:gd name="connsiteY3574" fmla="*/ 1361073 h 4588006"/>
              <a:gd name="connsiteX3575" fmla="*/ 4014730 w 6081795"/>
              <a:gd name="connsiteY3575" fmla="*/ 1362591 h 4588006"/>
              <a:gd name="connsiteX3576" fmla="*/ 3993868 w 6081795"/>
              <a:gd name="connsiteY3576" fmla="*/ 1361783 h 4588006"/>
              <a:gd name="connsiteX3577" fmla="*/ 3949806 w 6081795"/>
              <a:gd name="connsiteY3577" fmla="*/ 1361974 h 4588006"/>
              <a:gd name="connsiteX3578" fmla="*/ 3948900 w 6081795"/>
              <a:gd name="connsiteY3578" fmla="*/ 1362202 h 4588006"/>
              <a:gd name="connsiteX3579" fmla="*/ 3905742 w 6081795"/>
              <a:gd name="connsiteY3579" fmla="*/ 1362165 h 4588006"/>
              <a:gd name="connsiteX3580" fmla="*/ 3894632 w 6081795"/>
              <a:gd name="connsiteY3580" fmla="*/ 1361932 h 4588006"/>
              <a:gd name="connsiteX3581" fmla="*/ 3884882 w 6081795"/>
              <a:gd name="connsiteY3581" fmla="*/ 1361358 h 4588006"/>
              <a:gd name="connsiteX3582" fmla="*/ 3886938 w 6081795"/>
              <a:gd name="connsiteY3582" fmla="*/ 1360534 h 4588006"/>
              <a:gd name="connsiteX3583" fmla="*/ 3879614 w 6081795"/>
              <a:gd name="connsiteY3583" fmla="*/ 1360257 h 4588006"/>
              <a:gd name="connsiteX3584" fmla="*/ 3877418 w 6081795"/>
              <a:gd name="connsiteY3584" fmla="*/ 1360660 h 4588006"/>
              <a:gd name="connsiteX3585" fmla="*/ 3872908 w 6081795"/>
              <a:gd name="connsiteY3585" fmla="*/ 1360736 h 4588006"/>
              <a:gd name="connsiteX3586" fmla="*/ 3867508 w 6081795"/>
              <a:gd name="connsiteY3586" fmla="*/ 1359973 h 4588006"/>
              <a:gd name="connsiteX3587" fmla="*/ 3863464 w 6081795"/>
              <a:gd name="connsiteY3587" fmla="*/ 1358867 h 4588006"/>
              <a:gd name="connsiteX3588" fmla="*/ 3841318 w 6081795"/>
              <a:gd name="connsiteY3588" fmla="*/ 1358612 h 4588006"/>
              <a:gd name="connsiteX3589" fmla="*/ 3822300 w 6081795"/>
              <a:gd name="connsiteY3589" fmla="*/ 1358933 h 4588006"/>
              <a:gd name="connsiteX3590" fmla="*/ 3808288 w 6081795"/>
              <a:gd name="connsiteY3590" fmla="*/ 1358447 h 4588006"/>
              <a:gd name="connsiteX3591" fmla="*/ 3800002 w 6081795"/>
              <a:gd name="connsiteY3591" fmla="*/ 1359704 h 4588006"/>
              <a:gd name="connsiteX3592" fmla="*/ 3778052 w 6081795"/>
              <a:gd name="connsiteY3592" fmla="*/ 1358563 h 4588006"/>
              <a:gd name="connsiteX3593" fmla="*/ 3781966 w 6081795"/>
              <a:gd name="connsiteY3593" fmla="*/ 1360765 h 4588006"/>
              <a:gd name="connsiteX3594" fmla="*/ 3790230 w 6081795"/>
              <a:gd name="connsiteY3594" fmla="*/ 1362779 h 4588006"/>
              <a:gd name="connsiteX3595" fmla="*/ 3777354 w 6081795"/>
              <a:gd name="connsiteY3595" fmla="*/ 1362385 h 4588006"/>
              <a:gd name="connsiteX3596" fmla="*/ 3762828 w 6081795"/>
              <a:gd name="connsiteY3596" fmla="*/ 1359977 h 4588006"/>
              <a:gd name="connsiteX3597" fmla="*/ 3712390 w 6081795"/>
              <a:gd name="connsiteY3597" fmla="*/ 1359425 h 4588006"/>
              <a:gd name="connsiteX3598" fmla="*/ 3664004 w 6081795"/>
              <a:gd name="connsiteY3598" fmla="*/ 1360630 h 4588006"/>
              <a:gd name="connsiteX3599" fmla="*/ 3644642 w 6081795"/>
              <a:gd name="connsiteY3599" fmla="*/ 1360279 h 4588006"/>
              <a:gd name="connsiteX3600" fmla="*/ 3627736 w 6081795"/>
              <a:gd name="connsiteY3600" fmla="*/ 1360676 h 4588006"/>
              <a:gd name="connsiteX3601" fmla="*/ 3629936 w 6081795"/>
              <a:gd name="connsiteY3601" fmla="*/ 1361031 h 4588006"/>
              <a:gd name="connsiteX3602" fmla="*/ 3632816 w 6081795"/>
              <a:gd name="connsiteY3602" fmla="*/ 1361215 h 4588006"/>
              <a:gd name="connsiteX3603" fmla="*/ 3631192 w 6081795"/>
              <a:gd name="connsiteY3603" fmla="*/ 1362233 h 4588006"/>
              <a:gd name="connsiteX3604" fmla="*/ 3620494 w 6081795"/>
              <a:gd name="connsiteY3604" fmla="*/ 1362504 h 4588006"/>
              <a:gd name="connsiteX3605" fmla="*/ 3612862 w 6081795"/>
              <a:gd name="connsiteY3605" fmla="*/ 1360179 h 4588006"/>
              <a:gd name="connsiteX3606" fmla="*/ 3580736 w 6081795"/>
              <a:gd name="connsiteY3606" fmla="*/ 1359406 h 4588006"/>
              <a:gd name="connsiteX3607" fmla="*/ 3549028 w 6081795"/>
              <a:gd name="connsiteY3607" fmla="*/ 1359894 h 4588006"/>
              <a:gd name="connsiteX3608" fmla="*/ 3533942 w 6081795"/>
              <a:gd name="connsiteY3608" fmla="*/ 1358388 h 4588006"/>
              <a:gd name="connsiteX3609" fmla="*/ 3519814 w 6081795"/>
              <a:gd name="connsiteY3609" fmla="*/ 1357551 h 4588006"/>
              <a:gd name="connsiteX3610" fmla="*/ 3518802 w 6081795"/>
              <a:gd name="connsiteY3610" fmla="*/ 1358565 h 4588006"/>
              <a:gd name="connsiteX3611" fmla="*/ 3521462 w 6081795"/>
              <a:gd name="connsiteY3611" fmla="*/ 1359565 h 4588006"/>
              <a:gd name="connsiteX3612" fmla="*/ 3496656 w 6081795"/>
              <a:gd name="connsiteY3612" fmla="*/ 1358690 h 4588006"/>
              <a:gd name="connsiteX3613" fmla="*/ 3472130 w 6081795"/>
              <a:gd name="connsiteY3613" fmla="*/ 1358656 h 4588006"/>
              <a:gd name="connsiteX3614" fmla="*/ 3483570 w 6081795"/>
              <a:gd name="connsiteY3614" fmla="*/ 1360628 h 4588006"/>
              <a:gd name="connsiteX3615" fmla="*/ 3506240 w 6081795"/>
              <a:gd name="connsiteY3615" fmla="*/ 1360979 h 4588006"/>
              <a:gd name="connsiteX3616" fmla="*/ 3507536 w 6081795"/>
              <a:gd name="connsiteY3616" fmla="*/ 1361562 h 4588006"/>
              <a:gd name="connsiteX3617" fmla="*/ 3509512 w 6081795"/>
              <a:gd name="connsiteY3617" fmla="*/ 1361975 h 4588006"/>
              <a:gd name="connsiteX3618" fmla="*/ 3515832 w 6081795"/>
              <a:gd name="connsiteY3618" fmla="*/ 1361442 h 4588006"/>
              <a:gd name="connsiteX3619" fmla="*/ 3519836 w 6081795"/>
              <a:gd name="connsiteY3619" fmla="*/ 1360582 h 4588006"/>
              <a:gd name="connsiteX3620" fmla="*/ 3540490 w 6081795"/>
              <a:gd name="connsiteY3620" fmla="*/ 1361139 h 4588006"/>
              <a:gd name="connsiteX3621" fmla="*/ 3563180 w 6081795"/>
              <a:gd name="connsiteY3621" fmla="*/ 1361180 h 4588006"/>
              <a:gd name="connsiteX3622" fmla="*/ 3567604 w 6081795"/>
              <a:gd name="connsiteY3622" fmla="*/ 1361582 h 4588006"/>
              <a:gd name="connsiteX3623" fmla="*/ 3571350 w 6081795"/>
              <a:gd name="connsiteY3623" fmla="*/ 1362156 h 4588006"/>
              <a:gd name="connsiteX3624" fmla="*/ 3547054 w 6081795"/>
              <a:gd name="connsiteY3624" fmla="*/ 1362823 h 4588006"/>
              <a:gd name="connsiteX3625" fmla="*/ 3540534 w 6081795"/>
              <a:gd name="connsiteY3625" fmla="*/ 1363862 h 4588006"/>
              <a:gd name="connsiteX3626" fmla="*/ 3512596 w 6081795"/>
              <a:gd name="connsiteY3626" fmla="*/ 1362411 h 4588006"/>
              <a:gd name="connsiteX3627" fmla="*/ 3478670 w 6081795"/>
              <a:gd name="connsiteY3627" fmla="*/ 1363231 h 4588006"/>
              <a:gd name="connsiteX3628" fmla="*/ 3445144 w 6081795"/>
              <a:gd name="connsiteY3628" fmla="*/ 1363040 h 4588006"/>
              <a:gd name="connsiteX3629" fmla="*/ 3433356 w 6081795"/>
              <a:gd name="connsiteY3629" fmla="*/ 1362979 h 4588006"/>
              <a:gd name="connsiteX3630" fmla="*/ 3421568 w 6081795"/>
              <a:gd name="connsiteY3630" fmla="*/ 1362918 h 4588006"/>
              <a:gd name="connsiteX3631" fmla="*/ 3402888 w 6081795"/>
              <a:gd name="connsiteY3631" fmla="*/ 1362774 h 4588006"/>
              <a:gd name="connsiteX3632" fmla="*/ 3403794 w 6081795"/>
              <a:gd name="connsiteY3632" fmla="*/ 1362546 h 4588006"/>
              <a:gd name="connsiteX3633" fmla="*/ 3392006 w 6081795"/>
              <a:gd name="connsiteY3633" fmla="*/ 1362485 h 4588006"/>
              <a:gd name="connsiteX3634" fmla="*/ 3380218 w 6081795"/>
              <a:gd name="connsiteY3634" fmla="*/ 1362423 h 4588006"/>
              <a:gd name="connsiteX3635" fmla="*/ 3371534 w 6081795"/>
              <a:gd name="connsiteY3635" fmla="*/ 1362110 h 4588006"/>
              <a:gd name="connsiteX3636" fmla="*/ 3364626 w 6081795"/>
              <a:gd name="connsiteY3636" fmla="*/ 1362716 h 4588006"/>
              <a:gd name="connsiteX3637" fmla="*/ 3352472 w 6081795"/>
              <a:gd name="connsiteY3637" fmla="*/ 1362291 h 4588006"/>
              <a:gd name="connsiteX3638" fmla="*/ 3345226 w 6081795"/>
              <a:gd name="connsiteY3638" fmla="*/ 1363361 h 4588006"/>
              <a:gd name="connsiteX3639" fmla="*/ 3323276 w 6081795"/>
              <a:gd name="connsiteY3639" fmla="*/ 1362222 h 4588006"/>
              <a:gd name="connsiteX3640" fmla="*/ 3322742 w 6081795"/>
              <a:gd name="connsiteY3640" fmla="*/ 1363571 h 4588006"/>
              <a:gd name="connsiteX3641" fmla="*/ 3289374 w 6081795"/>
              <a:gd name="connsiteY3641" fmla="*/ 1363491 h 4588006"/>
              <a:gd name="connsiteX3642" fmla="*/ 3287194 w 6081795"/>
              <a:gd name="connsiteY3642" fmla="*/ 1362827 h 4588006"/>
              <a:gd name="connsiteX3643" fmla="*/ 3277586 w 6081795"/>
              <a:gd name="connsiteY3643" fmla="*/ 1363430 h 4588006"/>
              <a:gd name="connsiteX3644" fmla="*/ 3267794 w 6081795"/>
              <a:gd name="connsiteY3644" fmla="*/ 1363473 h 4588006"/>
              <a:gd name="connsiteX3645" fmla="*/ 3256542 w 6081795"/>
              <a:gd name="connsiteY3645" fmla="*/ 1362062 h 4588006"/>
              <a:gd name="connsiteX3646" fmla="*/ 3239672 w 6081795"/>
              <a:gd name="connsiteY3646" fmla="*/ 1361461 h 4588006"/>
              <a:gd name="connsiteX3647" fmla="*/ 3228070 w 6081795"/>
              <a:gd name="connsiteY3647" fmla="*/ 1361960 h 4588006"/>
              <a:gd name="connsiteX3648" fmla="*/ 3213754 w 6081795"/>
              <a:gd name="connsiteY3648" fmla="*/ 1363146 h 4588006"/>
              <a:gd name="connsiteX3649" fmla="*/ 3223730 w 6081795"/>
              <a:gd name="connsiteY3649" fmla="*/ 1363664 h 4588006"/>
              <a:gd name="connsiteX3650" fmla="*/ 3219018 w 6081795"/>
              <a:gd name="connsiteY3650" fmla="*/ 1364246 h 4588006"/>
              <a:gd name="connsiteX3651" fmla="*/ 3201838 w 6081795"/>
              <a:gd name="connsiteY3651" fmla="*/ 1364179 h 4588006"/>
              <a:gd name="connsiteX3652" fmla="*/ 3187648 w 6081795"/>
              <a:gd name="connsiteY3652" fmla="*/ 1364269 h 4588006"/>
              <a:gd name="connsiteX3653" fmla="*/ 3188852 w 6081795"/>
              <a:gd name="connsiteY3653" fmla="*/ 1364573 h 4588006"/>
              <a:gd name="connsiteX3654" fmla="*/ 3190734 w 6081795"/>
              <a:gd name="connsiteY3654" fmla="*/ 1364705 h 4588006"/>
              <a:gd name="connsiteX3655" fmla="*/ 3193508 w 6081795"/>
              <a:gd name="connsiteY3655" fmla="*/ 1365676 h 4588006"/>
              <a:gd name="connsiteX3656" fmla="*/ 3204704 w 6081795"/>
              <a:gd name="connsiteY3656" fmla="*/ 1365431 h 4588006"/>
              <a:gd name="connsiteX3657" fmla="*/ 3219044 w 6081795"/>
              <a:gd name="connsiteY3657" fmla="*/ 1367278 h 4588006"/>
              <a:gd name="connsiteX3658" fmla="*/ 3236632 w 6081795"/>
              <a:gd name="connsiteY3658" fmla="*/ 1367089 h 4588006"/>
              <a:gd name="connsiteX3659" fmla="*/ 3236284 w 6081795"/>
              <a:gd name="connsiteY3659" fmla="*/ 1369000 h 4588006"/>
              <a:gd name="connsiteX3660" fmla="*/ 3214904 w 6081795"/>
              <a:gd name="connsiteY3660" fmla="*/ 1368854 h 4588006"/>
              <a:gd name="connsiteX3661" fmla="*/ 3192032 w 6081795"/>
              <a:gd name="connsiteY3661" fmla="*/ 1368630 h 4588006"/>
              <a:gd name="connsiteX3662" fmla="*/ 3159508 w 6081795"/>
              <a:gd name="connsiteY3662" fmla="*/ 1369249 h 4588006"/>
              <a:gd name="connsiteX3663" fmla="*/ 3127664 w 6081795"/>
              <a:gd name="connsiteY3663" fmla="*/ 1369696 h 4588006"/>
              <a:gd name="connsiteX3664" fmla="*/ 3105992 w 6081795"/>
              <a:gd name="connsiteY3664" fmla="*/ 1369396 h 4588006"/>
              <a:gd name="connsiteX3665" fmla="*/ 3087590 w 6081795"/>
              <a:gd name="connsiteY3665" fmla="*/ 1370094 h 4588006"/>
              <a:gd name="connsiteX3666" fmla="*/ 3080218 w 6081795"/>
              <a:gd name="connsiteY3666" fmla="*/ 1369298 h 4588006"/>
              <a:gd name="connsiteX3667" fmla="*/ 3074342 w 6081795"/>
              <a:gd name="connsiteY3667" fmla="*/ 1368580 h 4588006"/>
              <a:gd name="connsiteX3668" fmla="*/ 3078126 w 6081795"/>
              <a:gd name="connsiteY3668" fmla="*/ 1368534 h 4588006"/>
              <a:gd name="connsiteX3669" fmla="*/ 3081234 w 6081795"/>
              <a:gd name="connsiteY3669" fmla="*/ 1368662 h 4588006"/>
              <a:gd name="connsiteX3670" fmla="*/ 3124458 w 6081795"/>
              <a:gd name="connsiteY3670" fmla="*/ 1368152 h 4588006"/>
              <a:gd name="connsiteX3671" fmla="*/ 3166462 w 6081795"/>
              <a:gd name="connsiteY3671" fmla="*/ 1368404 h 4588006"/>
              <a:gd name="connsiteX3672" fmla="*/ 3170986 w 6081795"/>
              <a:gd name="connsiteY3672" fmla="*/ 1367262 h 4588006"/>
              <a:gd name="connsiteX3673" fmla="*/ 3176980 w 6081795"/>
              <a:gd name="connsiteY3673" fmla="*/ 1365369 h 4588006"/>
              <a:gd name="connsiteX3674" fmla="*/ 3172774 w 6081795"/>
              <a:gd name="connsiteY3674" fmla="*/ 1363773 h 4588006"/>
              <a:gd name="connsiteX3675" fmla="*/ 3143506 w 6081795"/>
              <a:gd name="connsiteY3675" fmla="*/ 1363113 h 4588006"/>
              <a:gd name="connsiteX3676" fmla="*/ 3113836 w 6081795"/>
              <a:gd name="connsiteY3676" fmla="*/ 1363466 h 4588006"/>
              <a:gd name="connsiteX3677" fmla="*/ 3102224 w 6081795"/>
              <a:gd name="connsiteY3677" fmla="*/ 1362450 h 4588006"/>
              <a:gd name="connsiteX3678" fmla="*/ 3090610 w 6081795"/>
              <a:gd name="connsiteY3678" fmla="*/ 1361433 h 4588006"/>
              <a:gd name="connsiteX3679" fmla="*/ 3088266 w 6081795"/>
              <a:gd name="connsiteY3679" fmla="*/ 1363241 h 4588006"/>
              <a:gd name="connsiteX3680" fmla="*/ 3067406 w 6081795"/>
              <a:gd name="connsiteY3680" fmla="*/ 1362433 h 4588006"/>
              <a:gd name="connsiteX3681" fmla="*/ 3043830 w 6081795"/>
              <a:gd name="connsiteY3681" fmla="*/ 1362310 h 4588006"/>
              <a:gd name="connsiteX3682" fmla="*/ 3053274 w 6081795"/>
              <a:gd name="connsiteY3682" fmla="*/ 1364179 h 4588006"/>
              <a:gd name="connsiteX3683" fmla="*/ 3073948 w 6081795"/>
              <a:gd name="connsiteY3683" fmla="*/ 1364426 h 4588006"/>
              <a:gd name="connsiteX3684" fmla="*/ 3075244 w 6081795"/>
              <a:gd name="connsiteY3684" fmla="*/ 1365010 h 4588006"/>
              <a:gd name="connsiteX3685" fmla="*/ 3077220 w 6081795"/>
              <a:gd name="connsiteY3685" fmla="*/ 1365422 h 4588006"/>
              <a:gd name="connsiteX3686" fmla="*/ 3083088 w 6081795"/>
              <a:gd name="connsiteY3686" fmla="*/ 1365004 h 4588006"/>
              <a:gd name="connsiteX3687" fmla="*/ 3086640 w 6081795"/>
              <a:gd name="connsiteY3687" fmla="*/ 1364258 h 4588006"/>
              <a:gd name="connsiteX3688" fmla="*/ 3125994 w 6081795"/>
              <a:gd name="connsiteY3688" fmla="*/ 1364649 h 4588006"/>
              <a:gd name="connsiteX3689" fmla="*/ 3133072 w 6081795"/>
              <a:gd name="connsiteY3689" fmla="*/ 1365292 h 4588006"/>
              <a:gd name="connsiteX3690" fmla="*/ 3139430 w 6081795"/>
              <a:gd name="connsiteY3690" fmla="*/ 1366725 h 4588006"/>
              <a:gd name="connsiteX3691" fmla="*/ 3124928 w 6081795"/>
              <a:gd name="connsiteY3691" fmla="*/ 1367349 h 4588006"/>
              <a:gd name="connsiteX3692" fmla="*/ 3080306 w 6081795"/>
              <a:gd name="connsiteY3692" fmla="*/ 1365858 h 4588006"/>
              <a:gd name="connsiteX3693" fmla="*/ 3049166 w 6081795"/>
              <a:gd name="connsiteY3693" fmla="*/ 1366583 h 4588006"/>
              <a:gd name="connsiteX3694" fmla="*/ 3017748 w 6081795"/>
              <a:gd name="connsiteY3694" fmla="*/ 1366466 h 4588006"/>
              <a:gd name="connsiteX3695" fmla="*/ 2995758 w 6081795"/>
              <a:gd name="connsiteY3695" fmla="*/ 1365944 h 4588006"/>
              <a:gd name="connsiteX3696" fmla="*/ 2972408 w 6081795"/>
              <a:gd name="connsiteY3696" fmla="*/ 1365765 h 4588006"/>
              <a:gd name="connsiteX3697" fmla="*/ 2932706 w 6081795"/>
              <a:gd name="connsiteY3697" fmla="*/ 1367284 h 4588006"/>
              <a:gd name="connsiteX3698" fmla="*/ 2886460 w 6081795"/>
              <a:gd name="connsiteY3698" fmla="*/ 1366811 h 4588006"/>
              <a:gd name="connsiteX3699" fmla="*/ 2883813 w 6081795"/>
              <a:gd name="connsiteY3699" fmla="*/ 1367328 h 4588006"/>
              <a:gd name="connsiteX3700" fmla="*/ 2878849 w 6081795"/>
              <a:gd name="connsiteY3700" fmla="*/ 1367518 h 4588006"/>
              <a:gd name="connsiteX3701" fmla="*/ 2876329 w 6081795"/>
              <a:gd name="connsiteY3701" fmla="*/ 1366939 h 4588006"/>
              <a:gd name="connsiteX3702" fmla="*/ 2874487 w 6081795"/>
              <a:gd name="connsiteY3702" fmla="*/ 1366189 h 4588006"/>
              <a:gd name="connsiteX3703" fmla="*/ 2852558 w 6081795"/>
              <a:gd name="connsiteY3703" fmla="*/ 1368082 h 4588006"/>
              <a:gd name="connsiteX3704" fmla="*/ 2846223 w 6081795"/>
              <a:gd name="connsiteY3704" fmla="*/ 1369681 h 4588006"/>
              <a:gd name="connsiteX3705" fmla="*/ 2869259 w 6081795"/>
              <a:gd name="connsiteY3705" fmla="*/ 1370395 h 4588006"/>
              <a:gd name="connsiteX3706" fmla="*/ 2899916 w 6081795"/>
              <a:gd name="connsiteY3706" fmla="*/ 1371919 h 4588006"/>
              <a:gd name="connsiteX3707" fmla="*/ 2877026 w 6081795"/>
              <a:gd name="connsiteY3707" fmla="*/ 1372383 h 4588006"/>
              <a:gd name="connsiteX3708" fmla="*/ 2853857 w 6081795"/>
              <a:gd name="connsiteY3708" fmla="*/ 1372007 h 4588006"/>
              <a:gd name="connsiteX3709" fmla="*/ 2816151 w 6081795"/>
              <a:gd name="connsiteY3709" fmla="*/ 1373630 h 4588006"/>
              <a:gd name="connsiteX3710" fmla="*/ 2798408 w 6081795"/>
              <a:gd name="connsiteY3710" fmla="*/ 1374465 h 4588006"/>
              <a:gd name="connsiteX3711" fmla="*/ 2784059 w 6081795"/>
              <a:gd name="connsiteY3711" fmla="*/ 1374443 h 4588006"/>
              <a:gd name="connsiteX3712" fmla="*/ 2780439 w 6081795"/>
              <a:gd name="connsiteY3712" fmla="*/ 1375357 h 4588006"/>
              <a:gd name="connsiteX3713" fmla="*/ 2765907 w 6081795"/>
              <a:gd name="connsiteY3713" fmla="*/ 1375153 h 4588006"/>
              <a:gd name="connsiteX3714" fmla="*/ 2752872 w 6081795"/>
              <a:gd name="connsiteY3714" fmla="*/ 1375027 h 4588006"/>
              <a:gd name="connsiteX3715" fmla="*/ 2734565 w 6081795"/>
              <a:gd name="connsiteY3715" fmla="*/ 1376005 h 4588006"/>
              <a:gd name="connsiteX3716" fmla="*/ 2746908 w 6081795"/>
              <a:gd name="connsiteY3716" fmla="*/ 1377748 h 4588006"/>
              <a:gd name="connsiteX3717" fmla="*/ 2750180 w 6081795"/>
              <a:gd name="connsiteY3717" fmla="*/ 1378745 h 4588006"/>
              <a:gd name="connsiteX3718" fmla="*/ 2776545 w 6081795"/>
              <a:gd name="connsiteY3718" fmla="*/ 1379150 h 4588006"/>
              <a:gd name="connsiteX3719" fmla="*/ 2804407 w 6081795"/>
              <a:gd name="connsiteY3719" fmla="*/ 1379632 h 4588006"/>
              <a:gd name="connsiteX3720" fmla="*/ 2806289 w 6081795"/>
              <a:gd name="connsiteY3720" fmla="*/ 1379765 h 4588006"/>
              <a:gd name="connsiteX3721" fmla="*/ 2807494 w 6081795"/>
              <a:gd name="connsiteY3721" fmla="*/ 1380069 h 4588006"/>
              <a:gd name="connsiteX3722" fmla="*/ 2799447 w 6081795"/>
              <a:gd name="connsiteY3722" fmla="*/ 1380202 h 4588006"/>
              <a:gd name="connsiteX3723" fmla="*/ 2789904 w 6081795"/>
              <a:gd name="connsiteY3723" fmla="*/ 1380257 h 4588006"/>
              <a:gd name="connsiteX3724" fmla="*/ 2782108 w 6081795"/>
              <a:gd name="connsiteY3724" fmla="*/ 1380403 h 4588006"/>
              <a:gd name="connsiteX3725" fmla="*/ 2773876 w 6081795"/>
              <a:gd name="connsiteY3725" fmla="*/ 1379976 h 4588006"/>
              <a:gd name="connsiteX3726" fmla="*/ 2767420 w 6081795"/>
              <a:gd name="connsiteY3726" fmla="*/ 1380467 h 4588006"/>
              <a:gd name="connsiteX3727" fmla="*/ 2759809 w 6081795"/>
              <a:gd name="connsiteY3727" fmla="*/ 1381174 h 4588006"/>
              <a:gd name="connsiteX3728" fmla="*/ 2748762 w 6081795"/>
              <a:gd name="connsiteY3728" fmla="*/ 1383355 h 4588006"/>
              <a:gd name="connsiteX3729" fmla="*/ 2730083 w 6081795"/>
              <a:gd name="connsiteY3729" fmla="*/ 1383212 h 4588006"/>
              <a:gd name="connsiteX3730" fmla="*/ 2720886 w 6081795"/>
              <a:gd name="connsiteY3730" fmla="*/ 1383940 h 4588006"/>
              <a:gd name="connsiteX3731" fmla="*/ 2710870 w 6081795"/>
              <a:gd name="connsiteY3731" fmla="*/ 1384419 h 4588006"/>
              <a:gd name="connsiteX3732" fmla="*/ 2706184 w 6081795"/>
              <a:gd name="connsiteY3732" fmla="*/ 1385070 h 4588006"/>
              <a:gd name="connsiteX3733" fmla="*/ 2698364 w 6081795"/>
              <a:gd name="connsiteY3733" fmla="*/ 1385147 h 4588006"/>
              <a:gd name="connsiteX3734" fmla="*/ 2691287 w 6081795"/>
              <a:gd name="connsiteY3734" fmla="*/ 1384504 h 4588006"/>
              <a:gd name="connsiteX3735" fmla="*/ 2683141 w 6081795"/>
              <a:gd name="connsiteY3735" fmla="*/ 1386561 h 4588006"/>
              <a:gd name="connsiteX3736" fmla="*/ 2702954 w 6081795"/>
              <a:gd name="connsiteY3736" fmla="*/ 1386797 h 4588006"/>
              <a:gd name="connsiteX3737" fmla="*/ 2714885 w 6081795"/>
              <a:gd name="connsiteY3737" fmla="*/ 1387657 h 4588006"/>
              <a:gd name="connsiteX3738" fmla="*/ 2710038 w 6081795"/>
              <a:gd name="connsiteY3738" fmla="*/ 1388198 h 4588006"/>
              <a:gd name="connsiteX3739" fmla="*/ 2704371 w 6081795"/>
              <a:gd name="connsiteY3739" fmla="*/ 1388490 h 4588006"/>
              <a:gd name="connsiteX3740" fmla="*/ 2678616 w 6081795"/>
              <a:gd name="connsiteY3740" fmla="*/ 1387703 h 4588006"/>
              <a:gd name="connsiteX3741" fmla="*/ 2660123 w 6081795"/>
              <a:gd name="connsiteY3741" fmla="*/ 1388120 h 4588006"/>
              <a:gd name="connsiteX3742" fmla="*/ 2643300 w 6081795"/>
              <a:gd name="connsiteY3742" fmla="*/ 1387659 h 4588006"/>
              <a:gd name="connsiteX3743" fmla="*/ 2626755 w 6081795"/>
              <a:gd name="connsiteY3743" fmla="*/ 1388040 h 4588006"/>
              <a:gd name="connsiteX3744" fmla="*/ 2610791 w 6081795"/>
              <a:gd name="connsiteY3744" fmla="*/ 1387211 h 4588006"/>
              <a:gd name="connsiteX3745" fmla="*/ 2585221 w 6081795"/>
              <a:gd name="connsiteY3745" fmla="*/ 1386985 h 4588006"/>
              <a:gd name="connsiteX3746" fmla="*/ 2579788 w 6081795"/>
              <a:gd name="connsiteY3746" fmla="*/ 1387977 h 4588006"/>
              <a:gd name="connsiteX3747" fmla="*/ 2568908 w 6081795"/>
              <a:gd name="connsiteY3747" fmla="*/ 1388067 h 4588006"/>
              <a:gd name="connsiteX3748" fmla="*/ 2545518 w 6081795"/>
              <a:gd name="connsiteY3748" fmla="*/ 1388505 h 4588006"/>
              <a:gd name="connsiteX3749" fmla="*/ 2544264 w 6081795"/>
              <a:gd name="connsiteY3749" fmla="*/ 1390644 h 4588006"/>
              <a:gd name="connsiteX3750" fmla="*/ 2569090 w 6081795"/>
              <a:gd name="connsiteY3750" fmla="*/ 1391210 h 4588006"/>
              <a:gd name="connsiteX3751" fmla="*/ 2591600 w 6081795"/>
              <a:gd name="connsiteY3751" fmla="*/ 1391450 h 4588006"/>
              <a:gd name="connsiteX3752" fmla="*/ 2605198 w 6081795"/>
              <a:gd name="connsiteY3752" fmla="*/ 1391053 h 4588006"/>
              <a:gd name="connsiteX3753" fmla="*/ 2612687 w 6081795"/>
              <a:gd name="connsiteY3753" fmla="*/ 1389238 h 4588006"/>
              <a:gd name="connsiteX3754" fmla="*/ 2619515 w 6081795"/>
              <a:gd name="connsiteY3754" fmla="*/ 1389869 h 4588006"/>
              <a:gd name="connsiteX3755" fmla="*/ 2643090 w 6081795"/>
              <a:gd name="connsiteY3755" fmla="*/ 1389991 h 4588006"/>
              <a:gd name="connsiteX3756" fmla="*/ 2639471 w 6081795"/>
              <a:gd name="connsiteY3756" fmla="*/ 1390905 h 4588006"/>
              <a:gd name="connsiteX3757" fmla="*/ 2653068 w 6081795"/>
              <a:gd name="connsiteY3757" fmla="*/ 1390509 h 4588006"/>
              <a:gd name="connsiteX3758" fmla="*/ 2673022 w 6081795"/>
              <a:gd name="connsiteY3758" fmla="*/ 1391546 h 4588006"/>
              <a:gd name="connsiteX3759" fmla="*/ 2689336 w 6081795"/>
              <a:gd name="connsiteY3759" fmla="*/ 1390464 h 4588006"/>
              <a:gd name="connsiteX3760" fmla="*/ 2707295 w 6081795"/>
              <a:gd name="connsiteY3760" fmla="*/ 1391397 h 4588006"/>
              <a:gd name="connsiteX3761" fmla="*/ 2729594 w 6081795"/>
              <a:gd name="connsiteY3761" fmla="*/ 1390626 h 4588006"/>
              <a:gd name="connsiteX3762" fmla="*/ 2748273 w 6081795"/>
              <a:gd name="connsiteY3762" fmla="*/ 1390769 h 4588006"/>
              <a:gd name="connsiteX3763" fmla="*/ 2766012 w 6081795"/>
              <a:gd name="connsiteY3763" fmla="*/ 1392518 h 4588006"/>
              <a:gd name="connsiteX3764" fmla="*/ 2792175 w 6081795"/>
              <a:gd name="connsiteY3764" fmla="*/ 1393050 h 4588006"/>
              <a:gd name="connsiteX3765" fmla="*/ 2807361 w 6081795"/>
              <a:gd name="connsiteY3765" fmla="*/ 1393012 h 4588006"/>
              <a:gd name="connsiteX3766" fmla="*/ 2822827 w 6081795"/>
              <a:gd name="connsiteY3766" fmla="*/ 1393815 h 4588006"/>
              <a:gd name="connsiteX3767" fmla="*/ 2832140 w 6081795"/>
              <a:gd name="connsiteY3767" fmla="*/ 1393438 h 4588006"/>
              <a:gd name="connsiteX3768" fmla="*/ 2842410 w 6081795"/>
              <a:gd name="connsiteY3768" fmla="*/ 1393731 h 4588006"/>
              <a:gd name="connsiteX3769" fmla="*/ 2849581 w 6081795"/>
              <a:gd name="connsiteY3769" fmla="*/ 1394654 h 4588006"/>
              <a:gd name="connsiteX3770" fmla="*/ 2856751 w 6081795"/>
              <a:gd name="connsiteY3770" fmla="*/ 1395577 h 4588006"/>
              <a:gd name="connsiteX3771" fmla="*/ 2833926 w 6081795"/>
              <a:gd name="connsiteY3771" fmla="*/ 1395873 h 4588006"/>
              <a:gd name="connsiteX3772" fmla="*/ 2811781 w 6081795"/>
              <a:gd name="connsiteY3772" fmla="*/ 1395997 h 4588006"/>
              <a:gd name="connsiteX3773" fmla="*/ 2791742 w 6081795"/>
              <a:gd name="connsiteY3773" fmla="*/ 1395817 h 4588006"/>
              <a:gd name="connsiteX3774" fmla="*/ 2772798 w 6081795"/>
              <a:gd name="connsiteY3774" fmla="*/ 1396727 h 4588006"/>
              <a:gd name="connsiteX3775" fmla="*/ 2746857 w 6081795"/>
              <a:gd name="connsiteY3775" fmla="*/ 1395380 h 4588006"/>
              <a:gd name="connsiteX3776" fmla="*/ 2704030 w 6081795"/>
              <a:gd name="connsiteY3776" fmla="*/ 1397461 h 4588006"/>
              <a:gd name="connsiteX3777" fmla="*/ 2652207 w 6081795"/>
              <a:gd name="connsiteY3777" fmla="*/ 1396801 h 4588006"/>
              <a:gd name="connsiteX3778" fmla="*/ 2637078 w 6081795"/>
              <a:gd name="connsiteY3778" fmla="*/ 1398496 h 4588006"/>
              <a:gd name="connsiteX3779" fmla="*/ 2621948 w 6081795"/>
              <a:gd name="connsiteY3779" fmla="*/ 1400190 h 4588006"/>
              <a:gd name="connsiteX3780" fmla="*/ 2599998 w 6081795"/>
              <a:gd name="connsiteY3780" fmla="*/ 1399049 h 4588006"/>
              <a:gd name="connsiteX3781" fmla="*/ 2597283 w 6081795"/>
              <a:gd name="connsiteY3781" fmla="*/ 1399735 h 4588006"/>
              <a:gd name="connsiteX3782" fmla="*/ 2597108 w 6081795"/>
              <a:gd name="connsiteY3782" fmla="*/ 1400690 h 4588006"/>
              <a:gd name="connsiteX3783" fmla="*/ 2605635 w 6081795"/>
              <a:gd name="connsiteY3783" fmla="*/ 1401271 h 4588006"/>
              <a:gd name="connsiteX3784" fmla="*/ 2624315 w 6081795"/>
              <a:gd name="connsiteY3784" fmla="*/ 1401415 h 4588006"/>
              <a:gd name="connsiteX3785" fmla="*/ 2631030 w 6081795"/>
              <a:gd name="connsiteY3785" fmla="*/ 1402074 h 4588006"/>
              <a:gd name="connsiteX3786" fmla="*/ 2635568 w 6081795"/>
              <a:gd name="connsiteY3786" fmla="*/ 1402826 h 4588006"/>
              <a:gd name="connsiteX3787" fmla="*/ 2629582 w 6081795"/>
              <a:gd name="connsiteY3787" fmla="*/ 1402514 h 4588006"/>
              <a:gd name="connsiteX3788" fmla="*/ 2608872 w 6081795"/>
              <a:gd name="connsiteY3788" fmla="*/ 1403644 h 4588006"/>
              <a:gd name="connsiteX3789" fmla="*/ 2587883 w 6081795"/>
              <a:gd name="connsiteY3789" fmla="*/ 1403931 h 4588006"/>
              <a:gd name="connsiteX3790" fmla="*/ 2575577 w 6081795"/>
              <a:gd name="connsiteY3790" fmla="*/ 1404153 h 4588006"/>
              <a:gd name="connsiteX3791" fmla="*/ 2562313 w 6081795"/>
              <a:gd name="connsiteY3791" fmla="*/ 1403705 h 4588006"/>
              <a:gd name="connsiteX3792" fmla="*/ 2547996 w 6081795"/>
              <a:gd name="connsiteY3792" fmla="*/ 1404890 h 4588006"/>
              <a:gd name="connsiteX3793" fmla="*/ 2536478 w 6081795"/>
              <a:gd name="connsiteY3793" fmla="*/ 1404533 h 4588006"/>
              <a:gd name="connsiteX3794" fmla="*/ 2524421 w 6081795"/>
              <a:gd name="connsiteY3794" fmla="*/ 1404768 h 4588006"/>
              <a:gd name="connsiteX3795" fmla="*/ 2508457 w 6081795"/>
              <a:gd name="connsiteY3795" fmla="*/ 1403938 h 4588006"/>
              <a:gd name="connsiteX3796" fmla="*/ 2498850 w 6081795"/>
              <a:gd name="connsiteY3796" fmla="*/ 1404542 h 4588006"/>
              <a:gd name="connsiteX3797" fmla="*/ 2478561 w 6081795"/>
              <a:gd name="connsiteY3797" fmla="*/ 1404349 h 4588006"/>
              <a:gd name="connsiteX3798" fmla="*/ 2457871 w 6081795"/>
              <a:gd name="connsiteY3798" fmla="*/ 1405169 h 4588006"/>
              <a:gd name="connsiteX3799" fmla="*/ 2429609 w 6081795"/>
              <a:gd name="connsiteY3799" fmla="*/ 1405699 h 4588006"/>
              <a:gd name="connsiteX3800" fmla="*/ 2401485 w 6081795"/>
              <a:gd name="connsiteY3800" fmla="*/ 1406648 h 4588006"/>
              <a:gd name="connsiteX3801" fmla="*/ 2391418 w 6081795"/>
              <a:gd name="connsiteY3801" fmla="*/ 1406229 h 4588006"/>
              <a:gd name="connsiteX3802" fmla="*/ 2380810 w 6081795"/>
              <a:gd name="connsiteY3802" fmla="*/ 1406402 h 4588006"/>
              <a:gd name="connsiteX3803" fmla="*/ 2360089 w 6081795"/>
              <a:gd name="connsiteY3803" fmla="*/ 1406015 h 4588006"/>
              <a:gd name="connsiteX3804" fmla="*/ 2339646 w 6081795"/>
              <a:gd name="connsiteY3804" fmla="*/ 1406468 h 4588006"/>
              <a:gd name="connsiteX3805" fmla="*/ 2333481 w 6081795"/>
              <a:gd name="connsiteY3805" fmla="*/ 1406355 h 4588006"/>
              <a:gd name="connsiteX3806" fmla="*/ 2328949 w 6081795"/>
              <a:gd name="connsiteY3806" fmla="*/ 1406739 h 4588006"/>
              <a:gd name="connsiteX3807" fmla="*/ 2328231 w 6081795"/>
              <a:gd name="connsiteY3807" fmla="*/ 1407528 h 4588006"/>
              <a:gd name="connsiteX3808" fmla="*/ 2350900 w 6081795"/>
              <a:gd name="connsiteY3808" fmla="*/ 1407879 h 4588006"/>
              <a:gd name="connsiteX3809" fmla="*/ 2361168 w 6081795"/>
              <a:gd name="connsiteY3809" fmla="*/ 1407792 h 4588006"/>
              <a:gd name="connsiteX3810" fmla="*/ 2371574 w 6081795"/>
              <a:gd name="connsiteY3810" fmla="*/ 1408126 h 4588006"/>
              <a:gd name="connsiteX3811" fmla="*/ 2393155 w 6081795"/>
              <a:gd name="connsiteY3811" fmla="*/ 1408145 h 4588006"/>
              <a:gd name="connsiteX3812" fmla="*/ 2407894 w 6081795"/>
              <a:gd name="connsiteY3812" fmla="*/ 1408980 h 4588006"/>
              <a:gd name="connsiteX3813" fmla="*/ 2420721 w 6081795"/>
              <a:gd name="connsiteY3813" fmla="*/ 1408474 h 4588006"/>
              <a:gd name="connsiteX3814" fmla="*/ 2497258 w 6081795"/>
              <a:gd name="connsiteY3814" fmla="*/ 1410108 h 4588006"/>
              <a:gd name="connsiteX3815" fmla="*/ 2575955 w 6081795"/>
              <a:gd name="connsiteY3815" fmla="*/ 1409373 h 4588006"/>
              <a:gd name="connsiteX3816" fmla="*/ 2596270 w 6081795"/>
              <a:gd name="connsiteY3816" fmla="*/ 1410015 h 4588006"/>
              <a:gd name="connsiteX3817" fmla="*/ 2616584 w 6081795"/>
              <a:gd name="connsiteY3817" fmla="*/ 1410657 h 4588006"/>
              <a:gd name="connsiteX3818" fmla="*/ 2623155 w 6081795"/>
              <a:gd name="connsiteY3818" fmla="*/ 1410137 h 4588006"/>
              <a:gd name="connsiteX3819" fmla="*/ 2632178 w 6081795"/>
              <a:gd name="connsiteY3819" fmla="*/ 1410365 h 4588006"/>
              <a:gd name="connsiteX3820" fmla="*/ 2648205 w 6081795"/>
              <a:gd name="connsiteY3820" fmla="*/ 1410647 h 4588006"/>
              <a:gd name="connsiteX3821" fmla="*/ 2659745 w 6081795"/>
              <a:gd name="connsiteY3821" fmla="*/ 1410695 h 4588006"/>
              <a:gd name="connsiteX3822" fmla="*/ 2684224 w 6081795"/>
              <a:gd name="connsiteY3822" fmla="*/ 1410588 h 4588006"/>
              <a:gd name="connsiteX3823" fmla="*/ 2692540 w 6081795"/>
              <a:gd name="connsiteY3823" fmla="*/ 1410159 h 4588006"/>
              <a:gd name="connsiteX3824" fmla="*/ 2701813 w 6081795"/>
              <a:gd name="connsiteY3824" fmla="*/ 1410400 h 4588006"/>
              <a:gd name="connsiteX3825" fmla="*/ 2710886 w 6081795"/>
              <a:gd name="connsiteY3825" fmla="*/ 1411146 h 4588006"/>
              <a:gd name="connsiteX3826" fmla="*/ 2780892 w 6081795"/>
              <a:gd name="connsiteY3826" fmla="*/ 1412302 h 4588006"/>
              <a:gd name="connsiteX3827" fmla="*/ 2790498 w 6081795"/>
              <a:gd name="connsiteY3827" fmla="*/ 1411699 h 4588006"/>
              <a:gd name="connsiteX3828" fmla="*/ 2803191 w 6081795"/>
              <a:gd name="connsiteY3828" fmla="*/ 1411532 h 4588006"/>
              <a:gd name="connsiteX3829" fmla="*/ 2814596 w 6081795"/>
              <a:gd name="connsiteY3829" fmla="*/ 1411918 h 4588006"/>
              <a:gd name="connsiteX3830" fmla="*/ 2825860 w 6081795"/>
              <a:gd name="connsiteY3830" fmla="*/ 1411883 h 4588006"/>
              <a:gd name="connsiteX3831" fmla="*/ 2839853 w 6081795"/>
              <a:gd name="connsiteY3831" fmla="*/ 1412678 h 4588006"/>
              <a:gd name="connsiteX3832" fmla="*/ 2853427 w 6081795"/>
              <a:gd name="connsiteY3832" fmla="*/ 1412213 h 4588006"/>
              <a:gd name="connsiteX3833" fmla="*/ 2885231 w 6081795"/>
              <a:gd name="connsiteY3833" fmla="*/ 1412384 h 4588006"/>
              <a:gd name="connsiteX3834" fmla="*/ 2913084 w 6081795"/>
              <a:gd name="connsiteY3834" fmla="*/ 1411729 h 4588006"/>
              <a:gd name="connsiteX3835" fmla="*/ 2929767 w 6081795"/>
              <a:gd name="connsiteY3835" fmla="*/ 1411769 h 4588006"/>
              <a:gd name="connsiteX3836" fmla="*/ 2965862 w 6081795"/>
              <a:gd name="connsiteY3836" fmla="*/ 1412679 h 4588006"/>
              <a:gd name="connsiteX3837" fmla="*/ 3001956 w 6081795"/>
              <a:gd name="connsiteY3837" fmla="*/ 1413589 h 4588006"/>
              <a:gd name="connsiteX3838" fmla="*/ 3012652 w 6081795"/>
              <a:gd name="connsiteY3838" fmla="*/ 1413319 h 4588006"/>
              <a:gd name="connsiteX3839" fmla="*/ 3043572 w 6081795"/>
              <a:gd name="connsiteY3839" fmla="*/ 1413409 h 4588006"/>
              <a:gd name="connsiteX3840" fmla="*/ 3074490 w 6081795"/>
              <a:gd name="connsiteY3840" fmla="*/ 1413500 h 4588006"/>
              <a:gd name="connsiteX3841" fmla="*/ 3096070 w 6081795"/>
              <a:gd name="connsiteY3841" fmla="*/ 1413518 h 4588006"/>
              <a:gd name="connsiteX3842" fmla="*/ 3117650 w 6081795"/>
              <a:gd name="connsiteY3842" fmla="*/ 1413537 h 4588006"/>
              <a:gd name="connsiteX3843" fmla="*/ 3171944 w 6081795"/>
              <a:gd name="connsiteY3843" fmla="*/ 1414256 h 4588006"/>
              <a:gd name="connsiteX3844" fmla="*/ 3223924 w 6081795"/>
              <a:gd name="connsiteY3844" fmla="*/ 1414648 h 4588006"/>
              <a:gd name="connsiteX3845" fmla="*/ 3234922 w 6081795"/>
              <a:gd name="connsiteY3845" fmla="*/ 1415289 h 4588006"/>
              <a:gd name="connsiteX3846" fmla="*/ 3245504 w 6081795"/>
              <a:gd name="connsiteY3846" fmla="*/ 1414667 h 4588006"/>
              <a:gd name="connsiteX3847" fmla="*/ 3298950 w 6081795"/>
              <a:gd name="connsiteY3847" fmla="*/ 1414308 h 4588006"/>
              <a:gd name="connsiteX3848" fmla="*/ 3350500 w 6081795"/>
              <a:gd name="connsiteY3848" fmla="*/ 1414885 h 4588006"/>
              <a:gd name="connsiteX3849" fmla="*/ 3355892 w 6081795"/>
              <a:gd name="connsiteY3849" fmla="*/ 1414511 h 4588006"/>
              <a:gd name="connsiteX3850" fmla="*/ 3362102 w 6081795"/>
              <a:gd name="connsiteY3850" fmla="*/ 1414386 h 4588006"/>
              <a:gd name="connsiteX3851" fmla="*/ 3362492 w 6081795"/>
              <a:gd name="connsiteY3851" fmla="*/ 1414819 h 4588006"/>
              <a:gd name="connsiteX3852" fmla="*/ 3361384 w 6081795"/>
              <a:gd name="connsiteY3852" fmla="*/ 1415175 h 4588006"/>
              <a:gd name="connsiteX3853" fmla="*/ 3382058 w 6081795"/>
              <a:gd name="connsiteY3853" fmla="*/ 1415422 h 4588006"/>
              <a:gd name="connsiteX3854" fmla="*/ 3389668 w 6081795"/>
              <a:gd name="connsiteY3854" fmla="*/ 1414715 h 4588006"/>
              <a:gd name="connsiteX3855" fmla="*/ 3416620 w 6081795"/>
              <a:gd name="connsiteY3855" fmla="*/ 1414669 h 4588006"/>
              <a:gd name="connsiteX3856" fmla="*/ 3443710 w 6081795"/>
              <a:gd name="connsiteY3856" fmla="*/ 1415042 h 4588006"/>
              <a:gd name="connsiteX3857" fmla="*/ 3454914 w 6081795"/>
              <a:gd name="connsiteY3857" fmla="*/ 1415556 h 4588006"/>
              <a:gd name="connsiteX3858" fmla="*/ 3464200 w 6081795"/>
              <a:gd name="connsiteY3858" fmla="*/ 1414729 h 4588006"/>
              <a:gd name="connsiteX3859" fmla="*/ 3480882 w 6081795"/>
              <a:gd name="connsiteY3859" fmla="*/ 1414769 h 4588006"/>
              <a:gd name="connsiteX3860" fmla="*/ 3506930 w 6081795"/>
              <a:gd name="connsiteY3860" fmla="*/ 1414951 h 4588006"/>
              <a:gd name="connsiteX3861" fmla="*/ 3533116 w 6081795"/>
              <a:gd name="connsiteY3861" fmla="*/ 1415553 h 4588006"/>
              <a:gd name="connsiteX3862" fmla="*/ 3550252 w 6081795"/>
              <a:gd name="connsiteY3862" fmla="*/ 1415479 h 4588006"/>
              <a:gd name="connsiteX3863" fmla="*/ 3567388 w 6081795"/>
              <a:gd name="connsiteY3863" fmla="*/ 1415404 h 4588006"/>
              <a:gd name="connsiteX3864" fmla="*/ 3602566 w 6081795"/>
              <a:gd name="connsiteY3864" fmla="*/ 1415027 h 4588006"/>
              <a:gd name="connsiteX3865" fmla="*/ 3636976 w 6081795"/>
              <a:gd name="connsiteY3865" fmla="*/ 1415299 h 4588006"/>
              <a:gd name="connsiteX3866" fmla="*/ 3668394 w 6081795"/>
              <a:gd name="connsiteY3866" fmla="*/ 1415415 h 4588006"/>
              <a:gd name="connsiteX3867" fmla="*/ 3681140 w 6081795"/>
              <a:gd name="connsiteY3867" fmla="*/ 1416146 h 4588006"/>
              <a:gd name="connsiteX3868" fmla="*/ 3691970 w 6081795"/>
              <a:gd name="connsiteY3868" fmla="*/ 1415538 h 4588006"/>
              <a:gd name="connsiteX3869" fmla="*/ 3749564 w 6081795"/>
              <a:gd name="connsiteY3869" fmla="*/ 1415120 h 4588006"/>
              <a:gd name="connsiteX3870" fmla="*/ 3806760 w 6081795"/>
              <a:gd name="connsiteY3870" fmla="*/ 1415714 h 4588006"/>
              <a:gd name="connsiteX3871" fmla="*/ 3812900 w 6081795"/>
              <a:gd name="connsiteY3871" fmla="*/ 1415378 h 4588006"/>
              <a:gd name="connsiteX3872" fmla="*/ 3818362 w 6081795"/>
              <a:gd name="connsiteY3872" fmla="*/ 1415214 h 4588006"/>
              <a:gd name="connsiteX3873" fmla="*/ 3820834 w 6081795"/>
              <a:gd name="connsiteY3873" fmla="*/ 1415653 h 4588006"/>
              <a:gd name="connsiteX3874" fmla="*/ 3819638 w 6081795"/>
              <a:gd name="connsiteY3874" fmla="*/ 1416107 h 4588006"/>
              <a:gd name="connsiteX3875" fmla="*/ 3840312 w 6081795"/>
              <a:gd name="connsiteY3875" fmla="*/ 1416354 h 4588006"/>
              <a:gd name="connsiteX3876" fmla="*/ 3863516 w 6081795"/>
              <a:gd name="connsiteY3876" fmla="*/ 1415355 h 4588006"/>
              <a:gd name="connsiteX3877" fmla="*/ 3908858 w 6081795"/>
              <a:gd name="connsiteY3877" fmla="*/ 1416057 h 4588006"/>
              <a:gd name="connsiteX3878" fmla="*/ 3920512 w 6081795"/>
              <a:gd name="connsiteY3878" fmla="*/ 1416456 h 4588006"/>
              <a:gd name="connsiteX3879" fmla="*/ 3930250 w 6081795"/>
              <a:gd name="connsiteY3879" fmla="*/ 1415515 h 4588006"/>
              <a:gd name="connsiteX3880" fmla="*/ 3939590 w 6081795"/>
              <a:gd name="connsiteY3880" fmla="*/ 1415586 h 4588006"/>
              <a:gd name="connsiteX3881" fmla="*/ 3948928 w 6081795"/>
              <a:gd name="connsiteY3881" fmla="*/ 1415658 h 4588006"/>
              <a:gd name="connsiteX3882" fmla="*/ 3977086 w 6081795"/>
              <a:gd name="connsiteY3882" fmla="*/ 1415915 h 4588006"/>
              <a:gd name="connsiteX3883" fmla="*/ 4006058 w 6081795"/>
              <a:gd name="connsiteY3883" fmla="*/ 1416422 h 4588006"/>
              <a:gd name="connsiteX3884" fmla="*/ 4024192 w 6081795"/>
              <a:gd name="connsiteY3884" fmla="*/ 1416398 h 4588006"/>
              <a:gd name="connsiteX3885" fmla="*/ 4042326 w 6081795"/>
              <a:gd name="connsiteY3885" fmla="*/ 1416376 h 4588006"/>
              <a:gd name="connsiteX3886" fmla="*/ 4061910 w 6081795"/>
              <a:gd name="connsiteY3886" fmla="*/ 1416291 h 4588006"/>
              <a:gd name="connsiteX3887" fmla="*/ 4075600 w 6081795"/>
              <a:gd name="connsiteY3887" fmla="*/ 1416176 h 4588006"/>
              <a:gd name="connsiteX3888" fmla="*/ 4089292 w 6081795"/>
              <a:gd name="connsiteY3888" fmla="*/ 1416060 h 4588006"/>
              <a:gd name="connsiteX3889" fmla="*/ 4104698 w 6081795"/>
              <a:gd name="connsiteY3889" fmla="*/ 1415207 h 4588006"/>
              <a:gd name="connsiteX3890" fmla="*/ 4106580 w 6081795"/>
              <a:gd name="connsiteY3890" fmla="*/ 1415340 h 4588006"/>
              <a:gd name="connsiteX3891" fmla="*/ 4107784 w 6081795"/>
              <a:gd name="connsiteY3891" fmla="*/ 1415643 h 4588006"/>
              <a:gd name="connsiteX3892" fmla="*/ 4115580 w 6081795"/>
              <a:gd name="connsiteY3892" fmla="*/ 1415497 h 4588006"/>
              <a:gd name="connsiteX3893" fmla="*/ 4121362 w 6081795"/>
              <a:gd name="connsiteY3893" fmla="*/ 1415556 h 4588006"/>
              <a:gd name="connsiteX3894" fmla="*/ 4126464 w 6081795"/>
              <a:gd name="connsiteY3894" fmla="*/ 1415787 h 4588006"/>
              <a:gd name="connsiteX3895" fmla="*/ 4174494 w 6081795"/>
              <a:gd name="connsiteY3895" fmla="*/ 1415353 h 4588006"/>
              <a:gd name="connsiteX3896" fmla="*/ 4223480 w 6081795"/>
              <a:gd name="connsiteY3896" fmla="*/ 1415591 h 4588006"/>
              <a:gd name="connsiteX3897" fmla="*/ 4246216 w 6081795"/>
              <a:gd name="connsiteY3897" fmla="*/ 1415773 h 4588006"/>
              <a:gd name="connsiteX3898" fmla="*/ 4266638 w 6081795"/>
              <a:gd name="connsiteY3898" fmla="*/ 1415628 h 4588006"/>
              <a:gd name="connsiteX3899" fmla="*/ 4287496 w 6081795"/>
              <a:gd name="connsiteY3899" fmla="*/ 1416057 h 4588006"/>
              <a:gd name="connsiteX3900" fmla="*/ 4308892 w 6081795"/>
              <a:gd name="connsiteY3900" fmla="*/ 1415894 h 4588006"/>
              <a:gd name="connsiteX3901" fmla="*/ 4318500 w 6081795"/>
              <a:gd name="connsiteY3901" fmla="*/ 1415291 h 4588006"/>
              <a:gd name="connsiteX3902" fmla="*/ 4321946 w 6081795"/>
              <a:gd name="connsiteY3902" fmla="*/ 1415332 h 4588006"/>
              <a:gd name="connsiteX3903" fmla="*/ 4325390 w 6081795"/>
              <a:gd name="connsiteY3903" fmla="*/ 1415373 h 4588006"/>
              <a:gd name="connsiteX3904" fmla="*/ 4334164 w 6081795"/>
              <a:gd name="connsiteY3904" fmla="*/ 1415587 h 4588006"/>
              <a:gd name="connsiteX3905" fmla="*/ 4342260 w 6081795"/>
              <a:gd name="connsiteY3905" fmla="*/ 1415973 h 4588006"/>
              <a:gd name="connsiteX3906" fmla="*/ 4348062 w 6081795"/>
              <a:gd name="connsiteY3906" fmla="*/ 1415724 h 4588006"/>
              <a:gd name="connsiteX3907" fmla="*/ 4352504 w 6081795"/>
              <a:gd name="connsiteY3907" fmla="*/ 1415817 h 4588006"/>
              <a:gd name="connsiteX3908" fmla="*/ 4356948 w 6081795"/>
              <a:gd name="connsiteY3908" fmla="*/ 1415910 h 4588006"/>
              <a:gd name="connsiteX3909" fmla="*/ 4357854 w 6081795"/>
              <a:gd name="connsiteY3909" fmla="*/ 1415681 h 4588006"/>
              <a:gd name="connsiteX3910" fmla="*/ 4365650 w 6081795"/>
              <a:gd name="connsiteY3910" fmla="*/ 1415535 h 4588006"/>
              <a:gd name="connsiteX3911" fmla="*/ 4386326 w 6081795"/>
              <a:gd name="connsiteY3911" fmla="*/ 1415782 h 4588006"/>
              <a:gd name="connsiteX3912" fmla="*/ 4399588 w 6081795"/>
              <a:gd name="connsiteY3912" fmla="*/ 1416230 h 4588006"/>
              <a:gd name="connsiteX3913" fmla="*/ 4409178 w 6081795"/>
              <a:gd name="connsiteY3913" fmla="*/ 1416694 h 4588006"/>
              <a:gd name="connsiteX3914" fmla="*/ 4412870 w 6081795"/>
              <a:gd name="connsiteY3914" fmla="*/ 1415990 h 4588006"/>
              <a:gd name="connsiteX3915" fmla="*/ 4419692 w 6081795"/>
              <a:gd name="connsiteY3915" fmla="*/ 1415863 h 4588006"/>
              <a:gd name="connsiteX3916" fmla="*/ 4426380 w 6081795"/>
              <a:gd name="connsiteY3916" fmla="*/ 1416072 h 4588006"/>
              <a:gd name="connsiteX3917" fmla="*/ 4431294 w 6081795"/>
              <a:gd name="connsiteY3917" fmla="*/ 1415363 h 4588006"/>
              <a:gd name="connsiteX3918" fmla="*/ 4450878 w 6081795"/>
              <a:gd name="connsiteY3918" fmla="*/ 1415278 h 4588006"/>
              <a:gd name="connsiteX3919" fmla="*/ 4460486 w 6081795"/>
              <a:gd name="connsiteY3919" fmla="*/ 1414674 h 4588006"/>
              <a:gd name="connsiteX3920" fmla="*/ 4492760 w 6081795"/>
              <a:gd name="connsiteY3920" fmla="*/ 1414422 h 4588006"/>
              <a:gd name="connsiteX3921" fmla="*/ 4504548 w 6081795"/>
              <a:gd name="connsiteY3921" fmla="*/ 1414483 h 4588006"/>
              <a:gd name="connsiteX3922" fmla="*/ 4516336 w 6081795"/>
              <a:gd name="connsiteY3922" fmla="*/ 1414545 h 4588006"/>
              <a:gd name="connsiteX3923" fmla="*/ 4536826 w 6081795"/>
              <a:gd name="connsiteY3923" fmla="*/ 1414231 h 4588006"/>
              <a:gd name="connsiteX3924" fmla="*/ 4551514 w 6081795"/>
              <a:gd name="connsiteY3924" fmla="*/ 1414168 h 4588006"/>
              <a:gd name="connsiteX3925" fmla="*/ 4574116 w 6081795"/>
              <a:gd name="connsiteY3925" fmla="*/ 1414687 h 4588006"/>
              <a:gd name="connsiteX3926" fmla="*/ 4595764 w 6081795"/>
              <a:gd name="connsiteY3926" fmla="*/ 1414537 h 4588006"/>
              <a:gd name="connsiteX3927" fmla="*/ 4638610 w 6081795"/>
              <a:gd name="connsiteY3927" fmla="*/ 1415109 h 4588006"/>
              <a:gd name="connsiteX3928" fmla="*/ 4669760 w 6081795"/>
              <a:gd name="connsiteY3928" fmla="*/ 1415900 h 4588006"/>
              <a:gd name="connsiteX3929" fmla="*/ 4670480 w 6081795"/>
              <a:gd name="connsiteY3929" fmla="*/ 1415111 h 4588006"/>
              <a:gd name="connsiteX3930" fmla="*/ 4680088 w 6081795"/>
              <a:gd name="connsiteY3930" fmla="*/ 1414508 h 4588006"/>
              <a:gd name="connsiteX3931" fmla="*/ 4684642 w 6081795"/>
              <a:gd name="connsiteY3931" fmla="*/ 1414573 h 4588006"/>
              <a:gd name="connsiteX3932" fmla="*/ 4687164 w 6081795"/>
              <a:gd name="connsiteY3932" fmla="*/ 1415151 h 4588006"/>
              <a:gd name="connsiteX3933" fmla="*/ 4721184 w 6081795"/>
              <a:gd name="connsiteY3933" fmla="*/ 1414611 h 4588006"/>
              <a:gd name="connsiteX3934" fmla="*/ 4754804 w 6081795"/>
              <a:gd name="connsiteY3934" fmla="*/ 1415083 h 4588006"/>
              <a:gd name="connsiteX3935" fmla="*/ 4765092 w 6081795"/>
              <a:gd name="connsiteY3935" fmla="*/ 1414687 h 4588006"/>
              <a:gd name="connsiteX3936" fmla="*/ 4773482 w 6081795"/>
              <a:gd name="connsiteY3936" fmla="*/ 1415226 h 4588006"/>
              <a:gd name="connsiteX3937" fmla="*/ 4792546 w 6081795"/>
              <a:gd name="connsiteY3937" fmla="*/ 1415045 h 4588006"/>
              <a:gd name="connsiteX3938" fmla="*/ 4808474 w 6081795"/>
              <a:gd name="connsiteY3938" fmla="*/ 1414288 h 4588006"/>
              <a:gd name="connsiteX3939" fmla="*/ 4816272 w 6081795"/>
              <a:gd name="connsiteY3939" fmla="*/ 1414142 h 4588006"/>
              <a:gd name="connsiteX3940" fmla="*/ 4821352 w 6081795"/>
              <a:gd name="connsiteY3940" fmla="*/ 1414682 h 4588006"/>
              <a:gd name="connsiteX3941" fmla="*/ 4861426 w 6081795"/>
              <a:gd name="connsiteY3941" fmla="*/ 1414282 h 4588006"/>
              <a:gd name="connsiteX3942" fmla="*/ 4871058 w 6081795"/>
              <a:gd name="connsiteY3942" fmla="*/ 1414129 h 4588006"/>
              <a:gd name="connsiteX3943" fmla="*/ 4883006 w 6081795"/>
              <a:gd name="connsiteY3943" fmla="*/ 1414302 h 4588006"/>
              <a:gd name="connsiteX3944" fmla="*/ 4932848 w 6081795"/>
              <a:gd name="connsiteY3944" fmla="*/ 1413791 h 4588006"/>
              <a:gd name="connsiteX3945" fmla="*/ 4982550 w 6081795"/>
              <a:gd name="connsiteY3945" fmla="*/ 1412860 h 4588006"/>
              <a:gd name="connsiteX3946" fmla="*/ 4995614 w 6081795"/>
              <a:gd name="connsiteY3946" fmla="*/ 1413813 h 4588006"/>
              <a:gd name="connsiteX3947" fmla="*/ 5039492 w 6081795"/>
              <a:gd name="connsiteY3947" fmla="*/ 1413061 h 4588006"/>
              <a:gd name="connsiteX3948" fmla="*/ 5070414 w 6081795"/>
              <a:gd name="connsiteY3948" fmla="*/ 1413530 h 4588006"/>
              <a:gd name="connsiteX3949" fmla="*/ 5106228 w 6081795"/>
              <a:gd name="connsiteY3949" fmla="*/ 1413221 h 4588006"/>
              <a:gd name="connsiteX3950" fmla="*/ 5131614 w 6081795"/>
              <a:gd name="connsiteY3950" fmla="*/ 1412886 h 4588006"/>
              <a:gd name="connsiteX3951" fmla="*/ 5141862 w 6081795"/>
              <a:gd name="connsiteY3951" fmla="*/ 1413488 h 4588006"/>
              <a:gd name="connsiteX3952" fmla="*/ 5153192 w 6081795"/>
              <a:gd name="connsiteY3952" fmla="*/ 1412905 h 4588006"/>
              <a:gd name="connsiteX3953" fmla="*/ 5316388 w 6081795"/>
              <a:gd name="connsiteY3953" fmla="*/ 1411186 h 4588006"/>
              <a:gd name="connsiteX3954" fmla="*/ 5336738 w 6081795"/>
              <a:gd name="connsiteY3954" fmla="*/ 1410831 h 4588006"/>
              <a:gd name="connsiteX3955" fmla="*/ 5356276 w 6081795"/>
              <a:gd name="connsiteY3955" fmla="*/ 1410227 h 4588006"/>
              <a:gd name="connsiteX3956" fmla="*/ 5367134 w 6081795"/>
              <a:gd name="connsiteY3956" fmla="*/ 1410447 h 4588006"/>
              <a:gd name="connsiteX3957" fmla="*/ 5377854 w 6081795"/>
              <a:gd name="connsiteY3957" fmla="*/ 1410246 h 4588006"/>
              <a:gd name="connsiteX3958" fmla="*/ 5395442 w 6081795"/>
              <a:gd name="connsiteY3958" fmla="*/ 1410057 h 4588006"/>
              <a:gd name="connsiteX3959" fmla="*/ 5403304 w 6081795"/>
              <a:gd name="connsiteY3959" fmla="*/ 1409363 h 4588006"/>
              <a:gd name="connsiteX3960" fmla="*/ 5406674 w 6081795"/>
              <a:gd name="connsiteY3960" fmla="*/ 1408436 h 4588006"/>
              <a:gd name="connsiteX3961" fmla="*/ 5369744 w 6081795"/>
              <a:gd name="connsiteY3961" fmla="*/ 1407965 h 4588006"/>
              <a:gd name="connsiteX3962" fmla="*/ 5327248 w 6081795"/>
              <a:gd name="connsiteY3962" fmla="*/ 1408444 h 4588006"/>
              <a:gd name="connsiteX3963" fmla="*/ 5328152 w 6081795"/>
              <a:gd name="connsiteY3963" fmla="*/ 1408215 h 4588006"/>
              <a:gd name="connsiteX3964" fmla="*/ 5322318 w 6081795"/>
              <a:gd name="connsiteY3964" fmla="*/ 1407258 h 4588006"/>
              <a:gd name="connsiteX3965" fmla="*/ 5313092 w 6081795"/>
              <a:gd name="connsiteY3965" fmla="*/ 1407158 h 4588006"/>
              <a:gd name="connsiteX3966" fmla="*/ 5260090 w 6081795"/>
              <a:gd name="connsiteY3966" fmla="*/ 1406265 h 4588006"/>
              <a:gd name="connsiteX3967" fmla="*/ 5205728 w 6081795"/>
              <a:gd name="connsiteY3967" fmla="*/ 1405714 h 4588006"/>
              <a:gd name="connsiteX3968" fmla="*/ 5200332 w 6081795"/>
              <a:gd name="connsiteY3968" fmla="*/ 1405331 h 4588006"/>
              <a:gd name="connsiteX3969" fmla="*/ 5193036 w 6081795"/>
              <a:gd name="connsiteY3969" fmla="*/ 1405881 h 4588006"/>
              <a:gd name="connsiteX3970" fmla="*/ 5187322 w 6081795"/>
              <a:gd name="connsiteY3970" fmla="*/ 1405654 h 4588006"/>
              <a:gd name="connsiteX3971" fmla="*/ 5185960 w 6081795"/>
              <a:gd name="connsiteY3971" fmla="*/ 1405238 h 4588006"/>
              <a:gd name="connsiteX3972" fmla="*/ 5171406 w 6081795"/>
              <a:gd name="connsiteY3972" fmla="*/ 1405344 h 4588006"/>
              <a:gd name="connsiteX3973" fmla="*/ 5160388 w 6081795"/>
              <a:gd name="connsiteY3973" fmla="*/ 1405013 h 4588006"/>
              <a:gd name="connsiteX3974" fmla="*/ 5177792 w 6081795"/>
              <a:gd name="connsiteY3974" fmla="*/ 1404264 h 4588006"/>
              <a:gd name="connsiteX3975" fmla="*/ 5185588 w 6081795"/>
              <a:gd name="connsiteY3975" fmla="*/ 1404118 h 4588006"/>
              <a:gd name="connsiteX3976" fmla="*/ 5190670 w 6081795"/>
              <a:gd name="connsiteY3976" fmla="*/ 1404656 h 4588006"/>
              <a:gd name="connsiteX3977" fmla="*/ 5201956 w 6081795"/>
              <a:gd name="connsiteY3977" fmla="*/ 1404313 h 4588006"/>
              <a:gd name="connsiteX3978" fmla="*/ 5214058 w 6081795"/>
              <a:gd name="connsiteY3978" fmla="*/ 1404218 h 4588006"/>
              <a:gd name="connsiteX3979" fmla="*/ 5257220 w 6081795"/>
              <a:gd name="connsiteY3979" fmla="*/ 1404255 h 4588006"/>
              <a:gd name="connsiteX3980" fmla="*/ 5272626 w 6081795"/>
              <a:gd name="connsiteY3980" fmla="*/ 1403402 h 4588006"/>
              <a:gd name="connsiteX3981" fmla="*/ 5281872 w 6081795"/>
              <a:gd name="connsiteY3981" fmla="*/ 1403194 h 4588006"/>
              <a:gd name="connsiteX3982" fmla="*/ 5288406 w 6081795"/>
              <a:gd name="connsiteY3982" fmla="*/ 1403671 h 4588006"/>
              <a:gd name="connsiteX3983" fmla="*/ 5307990 w 6081795"/>
              <a:gd name="connsiteY3983" fmla="*/ 1403586 h 4588006"/>
              <a:gd name="connsiteX3984" fmla="*/ 5327666 w 6081795"/>
              <a:gd name="connsiteY3984" fmla="*/ 1403781 h 4588006"/>
              <a:gd name="connsiteX3985" fmla="*/ 5347344 w 6081795"/>
              <a:gd name="connsiteY3985" fmla="*/ 1403977 h 4588006"/>
              <a:gd name="connsiteX3986" fmla="*/ 5381058 w 6081795"/>
              <a:gd name="connsiteY3986" fmla="*/ 1402147 h 4588006"/>
              <a:gd name="connsiteX3987" fmla="*/ 5372978 w 6081795"/>
              <a:gd name="connsiteY3987" fmla="*/ 1400693 h 4588006"/>
              <a:gd name="connsiteX3988" fmla="*/ 5361104 w 6081795"/>
              <a:gd name="connsiteY3988" fmla="*/ 1401110 h 4588006"/>
              <a:gd name="connsiteX3989" fmla="*/ 5348270 w 6081795"/>
              <a:gd name="connsiteY3989" fmla="*/ 1400478 h 4588006"/>
              <a:gd name="connsiteX3990" fmla="*/ 5336252 w 6081795"/>
              <a:gd name="connsiteY3990" fmla="*/ 1400094 h 4588006"/>
              <a:gd name="connsiteX3991" fmla="*/ 5305244 w 6081795"/>
              <a:gd name="connsiteY3991" fmla="*/ 1400103 h 4588006"/>
              <a:gd name="connsiteX3992" fmla="*/ 5279124 w 6081795"/>
              <a:gd name="connsiteY3992" fmla="*/ 1399331 h 4588006"/>
              <a:gd name="connsiteX3993" fmla="*/ 5233970 w 6081795"/>
              <a:gd name="connsiteY3993" fmla="*/ 1399191 h 4588006"/>
              <a:gd name="connsiteX3994" fmla="*/ 5220948 w 6081795"/>
              <a:gd name="connsiteY3994" fmla="*/ 1397619 h 4588006"/>
              <a:gd name="connsiteX3995" fmla="*/ 5201138 w 6081795"/>
              <a:gd name="connsiteY3995" fmla="*/ 1397760 h 4588006"/>
              <a:gd name="connsiteX3996" fmla="*/ 5171622 w 6081795"/>
              <a:gd name="connsiteY3996" fmla="*/ 1397468 h 4588006"/>
              <a:gd name="connsiteX3997" fmla="*/ 5142384 w 6081795"/>
              <a:gd name="connsiteY3997" fmla="*/ 1398015 h 4588006"/>
              <a:gd name="connsiteX3998" fmla="*/ 5129136 w 6081795"/>
              <a:gd name="connsiteY3998" fmla="*/ 1396501 h 4588006"/>
              <a:gd name="connsiteX3999" fmla="*/ 5151730 w 6081795"/>
              <a:gd name="connsiteY3999" fmla="*/ 1395884 h 4588006"/>
              <a:gd name="connsiteX4000" fmla="*/ 5172830 w 6081795"/>
              <a:gd name="connsiteY4000" fmla="*/ 1395188 h 4588006"/>
              <a:gd name="connsiteX4001" fmla="*/ 5184060 w 6081795"/>
              <a:gd name="connsiteY4001" fmla="*/ 1396530 h 4588006"/>
              <a:gd name="connsiteX4002" fmla="*/ 5203294 w 6081795"/>
              <a:gd name="connsiteY4002" fmla="*/ 1395393 h 4588006"/>
              <a:gd name="connsiteX4003" fmla="*/ 5237118 w 6081795"/>
              <a:gd name="connsiteY4003" fmla="*/ 1395738 h 4588006"/>
              <a:gd name="connsiteX4004" fmla="*/ 5273114 w 6081795"/>
              <a:gd name="connsiteY4004" fmla="*/ 1395988 h 4588006"/>
              <a:gd name="connsiteX4005" fmla="*/ 5276216 w 6081795"/>
              <a:gd name="connsiteY4005" fmla="*/ 1395357 h 4588006"/>
              <a:gd name="connsiteX4006" fmla="*/ 5275646 w 6081795"/>
              <a:gd name="connsiteY4006" fmla="*/ 1394743 h 4588006"/>
              <a:gd name="connsiteX4007" fmla="*/ 5257434 w 6081795"/>
              <a:gd name="connsiteY4007" fmla="*/ 1393418 h 4588006"/>
              <a:gd name="connsiteX4008" fmla="*/ 5236106 w 6081795"/>
              <a:gd name="connsiteY4008" fmla="*/ 1393791 h 4588006"/>
              <a:gd name="connsiteX4009" fmla="*/ 5194010 w 6081795"/>
              <a:gd name="connsiteY4009" fmla="*/ 1393258 h 4588006"/>
              <a:gd name="connsiteX4010" fmla="*/ 5153408 w 6081795"/>
              <a:gd name="connsiteY4010" fmla="*/ 1392802 h 4588006"/>
              <a:gd name="connsiteX4011" fmla="*/ 5148872 w 6081795"/>
              <a:gd name="connsiteY4011" fmla="*/ 1392428 h 4588006"/>
              <a:gd name="connsiteX4012" fmla="*/ 5141620 w 6081795"/>
              <a:gd name="connsiteY4012" fmla="*/ 1392740 h 4588006"/>
              <a:gd name="connsiteX4013" fmla="*/ 5134978 w 6081795"/>
              <a:gd name="connsiteY4013" fmla="*/ 1392671 h 4588006"/>
              <a:gd name="connsiteX4014" fmla="*/ 5132548 w 6081795"/>
              <a:gd name="connsiteY4014" fmla="*/ 1391994 h 4588006"/>
              <a:gd name="connsiteX4015" fmla="*/ 5118836 w 6081795"/>
              <a:gd name="connsiteY4015" fmla="*/ 1392419 h 4588006"/>
              <a:gd name="connsiteX4016" fmla="*/ 5107162 w 6081795"/>
              <a:gd name="connsiteY4016" fmla="*/ 1392328 h 4588006"/>
              <a:gd name="connsiteX4017" fmla="*/ 5089574 w 6081795"/>
              <a:gd name="connsiteY4017" fmla="*/ 1392518 h 4588006"/>
              <a:gd name="connsiteX4018" fmla="*/ 5079684 w 6081795"/>
              <a:gd name="connsiteY4018" fmla="*/ 1391522 h 4588006"/>
              <a:gd name="connsiteX4019" fmla="*/ 5068714 w 6081795"/>
              <a:gd name="connsiteY4019" fmla="*/ 1391709 h 4588006"/>
              <a:gd name="connsiteX4020" fmla="*/ 5082316 w 6081795"/>
              <a:gd name="connsiteY4020" fmla="*/ 1388730 h 4588006"/>
              <a:gd name="connsiteX4021" fmla="*/ 5086258 w 6081795"/>
              <a:gd name="connsiteY4021" fmla="*/ 1385456 h 4588006"/>
              <a:gd name="connsiteX4022" fmla="*/ 5076072 w 6081795"/>
              <a:gd name="connsiteY4022" fmla="*/ 1384308 h 4588006"/>
              <a:gd name="connsiteX4023" fmla="*/ 5066302 w 6081795"/>
              <a:gd name="connsiteY4023" fmla="*/ 1384420 h 4588006"/>
              <a:gd name="connsiteX4024" fmla="*/ 5060522 w 6081795"/>
              <a:gd name="connsiteY4024" fmla="*/ 1384361 h 4588006"/>
              <a:gd name="connsiteX4025" fmla="*/ 5055420 w 6081795"/>
              <a:gd name="connsiteY4025" fmla="*/ 1384131 h 4588006"/>
              <a:gd name="connsiteX4026" fmla="*/ 5062126 w 6081795"/>
              <a:gd name="connsiteY4026" fmla="*/ 1383652 h 4588006"/>
              <a:gd name="connsiteX4027" fmla="*/ 5093848 w 6081795"/>
              <a:gd name="connsiteY4027" fmla="*/ 1381718 h 4588006"/>
              <a:gd name="connsiteX4028" fmla="*/ 5109626 w 6081795"/>
              <a:gd name="connsiteY4028" fmla="*/ 1381986 h 4588006"/>
              <a:gd name="connsiteX4029" fmla="*/ 5114908 w 6081795"/>
              <a:gd name="connsiteY4029" fmla="*/ 1382398 h 4588006"/>
              <a:gd name="connsiteX4030" fmla="*/ 5121412 w 6081795"/>
              <a:gd name="connsiteY4030" fmla="*/ 1382048 h 4588006"/>
              <a:gd name="connsiteX4031" fmla="*/ 5126378 w 6081795"/>
              <a:gd name="connsiteY4031" fmla="*/ 1382236 h 4588006"/>
              <a:gd name="connsiteX4032" fmla="*/ 5128490 w 6081795"/>
              <a:gd name="connsiteY4032" fmla="*/ 1382691 h 4588006"/>
              <a:gd name="connsiteX4033" fmla="*/ 5155686 w 6081795"/>
              <a:gd name="connsiteY4033" fmla="*/ 1381899 h 4588006"/>
              <a:gd name="connsiteX4034" fmla="*/ 5182880 w 6081795"/>
              <a:gd name="connsiteY4034" fmla="*/ 1381107 h 4588006"/>
              <a:gd name="connsiteX4035" fmla="*/ 5213776 w 6081795"/>
              <a:gd name="connsiteY4035" fmla="*/ 1381128 h 4588006"/>
              <a:gd name="connsiteX4036" fmla="*/ 5241262 w 6081795"/>
              <a:gd name="connsiteY4036" fmla="*/ 1379730 h 4588006"/>
              <a:gd name="connsiteX4037" fmla="*/ 5250334 w 6081795"/>
              <a:gd name="connsiteY4037" fmla="*/ 1380477 h 4588006"/>
              <a:gd name="connsiteX4038" fmla="*/ 5259516 w 6081795"/>
              <a:gd name="connsiteY4038" fmla="*/ 1380816 h 4588006"/>
              <a:gd name="connsiteX4039" fmla="*/ 5269918 w 6081795"/>
              <a:gd name="connsiteY4039" fmla="*/ 1380392 h 4588006"/>
              <a:gd name="connsiteX4040" fmla="*/ 5279340 w 6081795"/>
              <a:gd name="connsiteY4040" fmla="*/ 1379229 h 4588006"/>
              <a:gd name="connsiteX4041" fmla="*/ 5271622 w 6081795"/>
              <a:gd name="connsiteY4041" fmla="*/ 1377760 h 4588006"/>
              <a:gd name="connsiteX4042" fmla="*/ 5256300 w 6081795"/>
              <a:gd name="connsiteY4042" fmla="*/ 1377756 h 4588006"/>
              <a:gd name="connsiteX4043" fmla="*/ 5231142 w 6081795"/>
              <a:gd name="connsiteY4043" fmla="*/ 1378413 h 4588006"/>
              <a:gd name="connsiteX4044" fmla="*/ 5206248 w 6081795"/>
              <a:gd name="connsiteY4044" fmla="*/ 1377637 h 4588006"/>
              <a:gd name="connsiteX4045" fmla="*/ 5174328 w 6081795"/>
              <a:gd name="connsiteY4045" fmla="*/ 1377115 h 4588006"/>
              <a:gd name="connsiteX4046" fmla="*/ 5137518 w 6081795"/>
              <a:gd name="connsiteY4046" fmla="*/ 1377373 h 4588006"/>
              <a:gd name="connsiteX4047" fmla="*/ 5131278 w 6081795"/>
              <a:gd name="connsiteY4047" fmla="*/ 1376670 h 4588006"/>
              <a:gd name="connsiteX4048" fmla="*/ 5124640 w 6081795"/>
              <a:gd name="connsiteY4048" fmla="*/ 1376980 h 4588006"/>
              <a:gd name="connsiteX4049" fmla="*/ 5109490 w 6081795"/>
              <a:gd name="connsiteY4049" fmla="*/ 1376021 h 4588006"/>
              <a:gd name="connsiteX4050" fmla="*/ 5099232 w 6081795"/>
              <a:gd name="connsiteY4050" fmla="*/ 1374283 h 4588006"/>
              <a:gd name="connsiteX4051" fmla="*/ 5048708 w 6081795"/>
              <a:gd name="connsiteY4051" fmla="*/ 1374586 h 4588006"/>
              <a:gd name="connsiteX4052" fmla="*/ 5002936 w 6081795"/>
              <a:gd name="connsiteY4052" fmla="*/ 1373689 h 4588006"/>
              <a:gd name="connsiteX4053" fmla="*/ 4981726 w 6081795"/>
              <a:gd name="connsiteY4053" fmla="*/ 1374792 h 4588006"/>
              <a:gd name="connsiteX4054" fmla="*/ 4960806 w 6081795"/>
              <a:gd name="connsiteY4054" fmla="*/ 1374911 h 4588006"/>
              <a:gd name="connsiteX4055" fmla="*/ 4940564 w 6081795"/>
              <a:gd name="connsiteY4055" fmla="*/ 1374858 h 4588006"/>
              <a:gd name="connsiteX4056" fmla="*/ 4935482 w 6081795"/>
              <a:gd name="connsiteY4056" fmla="*/ 1374319 h 4588006"/>
              <a:gd name="connsiteX4057" fmla="*/ 4958892 w 6081795"/>
              <a:gd name="connsiteY4057" fmla="*/ 1373572 h 4588006"/>
              <a:gd name="connsiteX4058" fmla="*/ 4982982 w 6081795"/>
              <a:gd name="connsiteY4058" fmla="*/ 1372653 h 4588006"/>
              <a:gd name="connsiteX4059" fmla="*/ 4993308 w 6081795"/>
              <a:gd name="connsiteY4059" fmla="*/ 1371260 h 4588006"/>
              <a:gd name="connsiteX4060" fmla="*/ 4992960 w 6081795"/>
              <a:gd name="connsiteY4060" fmla="*/ 1373171 h 4588006"/>
              <a:gd name="connsiteX4061" fmla="*/ 4999666 w 6081795"/>
              <a:gd name="connsiteY4061" fmla="*/ 1372693 h 4588006"/>
              <a:gd name="connsiteX4062" fmla="*/ 5004170 w 6081795"/>
              <a:gd name="connsiteY4062" fmla="*/ 1371859 h 4588006"/>
              <a:gd name="connsiteX4063" fmla="*/ 5002008 w 6081795"/>
              <a:gd name="connsiteY4063" fmla="*/ 1370886 h 4588006"/>
              <a:gd name="connsiteX4064" fmla="*/ 5012480 w 6081795"/>
              <a:gd name="connsiteY4064" fmla="*/ 1370672 h 4588006"/>
              <a:gd name="connsiteX4065" fmla="*/ 5021592 w 6081795"/>
              <a:gd name="connsiteY4065" fmla="*/ 1370801 h 4588006"/>
              <a:gd name="connsiteX4066" fmla="*/ 5032768 w 6081795"/>
              <a:gd name="connsiteY4066" fmla="*/ 1370865 h 4588006"/>
              <a:gd name="connsiteX4067" fmla="*/ 5046258 w 6081795"/>
              <a:gd name="connsiteY4067" fmla="*/ 1371255 h 4588006"/>
              <a:gd name="connsiteX4068" fmla="*/ 5048996 w 6081795"/>
              <a:gd name="connsiteY4068" fmla="*/ 1373602 h 4588006"/>
              <a:gd name="connsiteX4069" fmla="*/ 5071482 w 6081795"/>
              <a:gd name="connsiteY4069" fmla="*/ 1373392 h 4588006"/>
              <a:gd name="connsiteX4070" fmla="*/ 5076540 w 6081795"/>
              <a:gd name="connsiteY4070" fmla="*/ 1370900 h 4588006"/>
              <a:gd name="connsiteX4071" fmla="*/ 5064958 w 6081795"/>
              <a:gd name="connsiteY4071" fmla="*/ 1371090 h 4588006"/>
              <a:gd name="connsiteX4072" fmla="*/ 5054056 w 6081795"/>
              <a:gd name="connsiteY4072" fmla="*/ 1371109 h 4588006"/>
              <a:gd name="connsiteX4073" fmla="*/ 5051690 w 6081795"/>
              <a:gd name="connsiteY4073" fmla="*/ 1369884 h 4588006"/>
              <a:gd name="connsiteX4074" fmla="*/ 5048418 w 6081795"/>
              <a:gd name="connsiteY4074" fmla="*/ 1368887 h 4588006"/>
              <a:gd name="connsiteX4075" fmla="*/ 5035110 w 6081795"/>
              <a:gd name="connsiteY4075" fmla="*/ 1368678 h 4588006"/>
              <a:gd name="connsiteX4076" fmla="*/ 5021942 w 6081795"/>
              <a:gd name="connsiteY4076" fmla="*/ 1368890 h 4588006"/>
              <a:gd name="connsiteX4077" fmla="*/ 5025356 w 6081795"/>
              <a:gd name="connsiteY4077" fmla="*/ 1367724 h 4588006"/>
              <a:gd name="connsiteX4078" fmla="*/ 5028092 w 6081795"/>
              <a:gd name="connsiteY4078" fmla="*/ 1366730 h 4588006"/>
              <a:gd name="connsiteX4079" fmla="*/ 5013198 w 6081795"/>
              <a:gd name="connsiteY4079" fmla="*/ 1366542 h 4588006"/>
              <a:gd name="connsiteX4080" fmla="*/ 4994910 w 6081795"/>
              <a:gd name="connsiteY4080" fmla="*/ 1367210 h 4588006"/>
              <a:gd name="connsiteX4081" fmla="*/ 4982804 w 6081795"/>
              <a:gd name="connsiteY4081" fmla="*/ 1366927 h 4588006"/>
              <a:gd name="connsiteX4082" fmla="*/ 4975326 w 6081795"/>
              <a:gd name="connsiteY4082" fmla="*/ 1367295 h 4588006"/>
              <a:gd name="connsiteX4083" fmla="*/ 4956832 w 6081795"/>
              <a:gd name="connsiteY4083" fmla="*/ 1367713 h 4588006"/>
              <a:gd name="connsiteX4084" fmla="*/ 4938872 w 6081795"/>
              <a:gd name="connsiteY4084" fmla="*/ 1366780 h 4588006"/>
              <a:gd name="connsiteX4085" fmla="*/ 4947574 w 6081795"/>
              <a:gd name="connsiteY4085" fmla="*/ 1366405 h 4588006"/>
              <a:gd name="connsiteX4086" fmla="*/ 4967158 w 6081795"/>
              <a:gd name="connsiteY4086" fmla="*/ 1366320 h 4588006"/>
              <a:gd name="connsiteX4087" fmla="*/ 4973458 w 6081795"/>
              <a:gd name="connsiteY4087" fmla="*/ 1366097 h 4588006"/>
              <a:gd name="connsiteX4088" fmla="*/ 4976764 w 6081795"/>
              <a:gd name="connsiteY4088" fmla="*/ 1365717 h 4588006"/>
              <a:gd name="connsiteX4089" fmla="*/ 4970622 w 6081795"/>
              <a:gd name="connsiteY4089" fmla="*/ 1365674 h 4588006"/>
              <a:gd name="connsiteX4090" fmla="*/ 4962982 w 6081795"/>
              <a:gd name="connsiteY4090" fmla="*/ 1365553 h 4588006"/>
              <a:gd name="connsiteX4091" fmla="*/ 4939406 w 6081795"/>
              <a:gd name="connsiteY4091" fmla="*/ 1365430 h 4588006"/>
              <a:gd name="connsiteX4092" fmla="*/ 4915832 w 6081795"/>
              <a:gd name="connsiteY4092" fmla="*/ 1365308 h 4588006"/>
              <a:gd name="connsiteX4093" fmla="*/ 4898242 w 6081795"/>
              <a:gd name="connsiteY4093" fmla="*/ 1365496 h 4588006"/>
              <a:gd name="connsiteX4094" fmla="*/ 4880468 w 6081795"/>
              <a:gd name="connsiteY4094" fmla="*/ 1365124 h 4588006"/>
              <a:gd name="connsiteX4095" fmla="*/ 4902360 w 6081795"/>
              <a:gd name="connsiteY4095" fmla="*/ 1364608 h 4588006"/>
              <a:gd name="connsiteX4096" fmla="*/ 4924534 w 6081795"/>
              <a:gd name="connsiteY4096" fmla="*/ 1364933 h 4588006"/>
              <a:gd name="connsiteX4097" fmla="*/ 4925788 w 6081795"/>
              <a:gd name="connsiteY4097" fmla="*/ 1362793 h 4588006"/>
              <a:gd name="connsiteX4098" fmla="*/ 4902026 w 6081795"/>
              <a:gd name="connsiteY4098" fmla="*/ 1362111 h 4588006"/>
              <a:gd name="connsiteX4099" fmla="*/ 4908546 w 6081795"/>
              <a:gd name="connsiteY4099" fmla="*/ 1361072 h 4588006"/>
              <a:gd name="connsiteX4100" fmla="*/ 4901100 w 6081795"/>
              <a:gd name="connsiteY4100" fmla="*/ 1359307 h 4588006"/>
              <a:gd name="connsiteX4101" fmla="*/ 4866640 w 6081795"/>
              <a:gd name="connsiteY4101" fmla="*/ 1358895 h 4588006"/>
              <a:gd name="connsiteX4102" fmla="*/ 4832126 w 6081795"/>
              <a:gd name="connsiteY4102" fmla="*/ 1359789 h 4588006"/>
              <a:gd name="connsiteX4103" fmla="*/ 4800462 w 6081795"/>
              <a:gd name="connsiteY4103" fmla="*/ 1360418 h 4588006"/>
              <a:gd name="connsiteX4104" fmla="*/ 4798654 w 6081795"/>
              <a:gd name="connsiteY4104" fmla="*/ 1360874 h 4588006"/>
              <a:gd name="connsiteX4105" fmla="*/ 4792666 w 6081795"/>
              <a:gd name="connsiteY4105" fmla="*/ 1360564 h 4588006"/>
              <a:gd name="connsiteX4106" fmla="*/ 4767282 w 6081795"/>
              <a:gd name="connsiteY4106" fmla="*/ 1360898 h 4588006"/>
              <a:gd name="connsiteX4107" fmla="*/ 4740306 w 6081795"/>
              <a:gd name="connsiteY4107" fmla="*/ 1360875 h 4588006"/>
              <a:gd name="connsiteX4108" fmla="*/ 4710338 w 6081795"/>
              <a:gd name="connsiteY4108" fmla="*/ 1360696 h 4588006"/>
              <a:gd name="connsiteX4109" fmla="*/ 4684160 w 6081795"/>
              <a:gd name="connsiteY4109" fmla="*/ 1360852 h 4588006"/>
              <a:gd name="connsiteX4110" fmla="*/ 4662468 w 6081795"/>
              <a:gd name="connsiteY4110" fmla="*/ 1361241 h 4588006"/>
              <a:gd name="connsiteX4111" fmla="*/ 4639612 w 6081795"/>
              <a:gd name="connsiteY4111" fmla="*/ 1360329 h 4588006"/>
              <a:gd name="connsiteX4112" fmla="*/ 4640518 w 6081795"/>
              <a:gd name="connsiteY4112" fmla="*/ 1360101 h 4588006"/>
              <a:gd name="connsiteX4113" fmla="*/ 4633626 w 6081795"/>
              <a:gd name="connsiteY4113" fmla="*/ 1360019 h 4588006"/>
              <a:gd name="connsiteX4114" fmla="*/ 4631816 w 6081795"/>
              <a:gd name="connsiteY4114" fmla="*/ 1360475 h 4588006"/>
              <a:gd name="connsiteX4115" fmla="*/ 4619308 w 6081795"/>
              <a:gd name="connsiteY4115" fmla="*/ 1361203 h 4588006"/>
              <a:gd name="connsiteX4116" fmla="*/ 4597544 w 6081795"/>
              <a:gd name="connsiteY4116" fmla="*/ 1360624 h 4588006"/>
              <a:gd name="connsiteX4117" fmla="*/ 4575780 w 6081795"/>
              <a:gd name="connsiteY4117" fmla="*/ 1360045 h 4588006"/>
              <a:gd name="connsiteX4118" fmla="*/ 4565246 w 6081795"/>
              <a:gd name="connsiteY4118" fmla="*/ 1357845 h 4588006"/>
              <a:gd name="connsiteX4119" fmla="*/ 4565060 w 6081795"/>
              <a:gd name="connsiteY4119" fmla="*/ 1357284 h 4588006"/>
              <a:gd name="connsiteX4120" fmla="*/ 4557194 w 6081795"/>
              <a:gd name="connsiteY4120" fmla="*/ 1357219 h 4588006"/>
              <a:gd name="connsiteX4121" fmla="*/ 4549466 w 6081795"/>
              <a:gd name="connsiteY4121" fmla="*/ 1357576 h 4588006"/>
              <a:gd name="connsiteX4122" fmla="*/ 4540330 w 6081795"/>
              <a:gd name="connsiteY4122" fmla="*/ 1357377 h 4588006"/>
              <a:gd name="connsiteX4123" fmla="*/ 4532968 w 6081795"/>
              <a:gd name="connsiteY4123" fmla="*/ 1358097 h 4588006"/>
              <a:gd name="connsiteX4124" fmla="*/ 4530254 w 6081795"/>
              <a:gd name="connsiteY4124" fmla="*/ 1358782 h 4588006"/>
              <a:gd name="connsiteX4125" fmla="*/ 4507398 w 6081795"/>
              <a:gd name="connsiteY4125" fmla="*/ 1357870 h 4588006"/>
              <a:gd name="connsiteX4126" fmla="*/ 4460434 w 6081795"/>
              <a:gd name="connsiteY4126" fmla="*/ 1358186 h 4588006"/>
              <a:gd name="connsiteX4127" fmla="*/ 4450826 w 6081795"/>
              <a:gd name="connsiteY4127" fmla="*/ 1358790 h 4588006"/>
              <a:gd name="connsiteX4128" fmla="*/ 4428722 w 6081795"/>
              <a:gd name="connsiteY4128" fmla="*/ 1358296 h 4588006"/>
              <a:gd name="connsiteX4129" fmla="*/ 4404580 w 6081795"/>
              <a:gd name="connsiteY4129" fmla="*/ 1358317 h 4588006"/>
              <a:gd name="connsiteX4130" fmla="*/ 3584204 w 6081795"/>
              <a:gd name="connsiteY4130" fmla="*/ 1043297 h 4588006"/>
              <a:gd name="connsiteX4131" fmla="*/ 3576748 w 6081795"/>
              <a:gd name="connsiteY4131" fmla="*/ 1043403 h 4588006"/>
              <a:gd name="connsiteX4132" fmla="*/ 3570166 w 6081795"/>
              <a:gd name="connsiteY4132" fmla="*/ 1043817 h 4588006"/>
              <a:gd name="connsiteX4133" fmla="*/ 3585372 w 6081795"/>
              <a:gd name="connsiteY4133" fmla="*/ 1043707 h 4588006"/>
              <a:gd name="connsiteX4134" fmla="*/ 4722722 w 6081795"/>
              <a:gd name="connsiteY4134" fmla="*/ 1043114 h 4588006"/>
              <a:gd name="connsiteX4135" fmla="*/ 4722004 w 6081795"/>
              <a:gd name="connsiteY4135" fmla="*/ 1046130 h 4588006"/>
              <a:gd name="connsiteX4136" fmla="*/ 4751248 w 6081795"/>
              <a:gd name="connsiteY4136" fmla="*/ 1045502 h 4588006"/>
              <a:gd name="connsiteX4137" fmla="*/ 4758586 w 6081795"/>
              <a:gd name="connsiteY4137" fmla="*/ 1045898 h 4588006"/>
              <a:gd name="connsiteX4138" fmla="*/ 4765048 w 6081795"/>
              <a:gd name="connsiteY4138" fmla="*/ 1045987 h 4588006"/>
              <a:gd name="connsiteX4139" fmla="*/ 4765638 w 6081795"/>
              <a:gd name="connsiteY4139" fmla="*/ 1044833 h 4588006"/>
              <a:gd name="connsiteX4140" fmla="*/ 4760616 w 6081795"/>
              <a:gd name="connsiteY4140" fmla="*/ 1043343 h 4588006"/>
              <a:gd name="connsiteX4141" fmla="*/ 4742106 w 6081795"/>
              <a:gd name="connsiteY4141" fmla="*/ 1043382 h 4588006"/>
              <a:gd name="connsiteX4142" fmla="*/ 4722722 w 6081795"/>
              <a:gd name="connsiteY4142" fmla="*/ 1043114 h 4588006"/>
              <a:gd name="connsiteX4143" fmla="*/ 3715908 w 6081795"/>
              <a:gd name="connsiteY4143" fmla="*/ 1042682 h 4588006"/>
              <a:gd name="connsiteX4144" fmla="*/ 3719410 w 6081795"/>
              <a:gd name="connsiteY4144" fmla="*/ 1043912 h 4588006"/>
              <a:gd name="connsiteX4145" fmla="*/ 3742340 w 6081795"/>
              <a:gd name="connsiteY4145" fmla="*/ 1043245 h 4588006"/>
              <a:gd name="connsiteX4146" fmla="*/ 4871276 w 6081795"/>
              <a:gd name="connsiteY4146" fmla="*/ 1040789 h 4588006"/>
              <a:gd name="connsiteX4147" fmla="*/ 4862146 w 6081795"/>
              <a:gd name="connsiteY4147" fmla="*/ 1041942 h 4588006"/>
              <a:gd name="connsiteX4148" fmla="*/ 4864482 w 6081795"/>
              <a:gd name="connsiteY4148" fmla="*/ 1042761 h 4588006"/>
              <a:gd name="connsiteX4149" fmla="*/ 4870798 w 6081795"/>
              <a:gd name="connsiteY4149" fmla="*/ 1042799 h 4588006"/>
              <a:gd name="connsiteX4150" fmla="*/ 4874426 w 6081795"/>
              <a:gd name="connsiteY4150" fmla="*/ 1042167 h 4588006"/>
              <a:gd name="connsiteX4151" fmla="*/ 4872444 w 6081795"/>
              <a:gd name="connsiteY4151" fmla="*/ 1041199 h 4588006"/>
              <a:gd name="connsiteX4152" fmla="*/ 4733402 w 6081795"/>
              <a:gd name="connsiteY4152" fmla="*/ 1040135 h 4588006"/>
              <a:gd name="connsiteX4153" fmla="*/ 4738406 w 6081795"/>
              <a:gd name="connsiteY4153" fmla="*/ 1040995 h 4588006"/>
              <a:gd name="connsiteX4154" fmla="*/ 4736070 w 6081795"/>
              <a:gd name="connsiteY4154" fmla="*/ 1040175 h 4588006"/>
              <a:gd name="connsiteX4155" fmla="*/ 4132778 w 6081795"/>
              <a:gd name="connsiteY4155" fmla="*/ 1039759 h 4588006"/>
              <a:gd name="connsiteX4156" fmla="*/ 4111018 w 6081795"/>
              <a:gd name="connsiteY4156" fmla="*/ 1040836 h 4588006"/>
              <a:gd name="connsiteX4157" fmla="*/ 4104462 w 6081795"/>
              <a:gd name="connsiteY4157" fmla="*/ 1041803 h 4588006"/>
              <a:gd name="connsiteX4158" fmla="*/ 4120544 w 6081795"/>
              <a:gd name="connsiteY4158" fmla="*/ 1042001 h 4588006"/>
              <a:gd name="connsiteX4159" fmla="*/ 4134874 w 6081795"/>
              <a:gd name="connsiteY4159" fmla="*/ 1041584 h 4588006"/>
              <a:gd name="connsiteX4160" fmla="*/ 4139094 w 6081795"/>
              <a:gd name="connsiteY4160" fmla="*/ 1039797 h 4588006"/>
              <a:gd name="connsiteX4161" fmla="*/ 4132778 w 6081795"/>
              <a:gd name="connsiteY4161" fmla="*/ 1039759 h 4588006"/>
              <a:gd name="connsiteX4162" fmla="*/ 4942396 w 6081795"/>
              <a:gd name="connsiteY4162" fmla="*/ 1039607 h 4588006"/>
              <a:gd name="connsiteX4163" fmla="*/ 4924376 w 6081795"/>
              <a:gd name="connsiteY4163" fmla="*/ 1040908 h 4588006"/>
              <a:gd name="connsiteX4164" fmla="*/ 4919236 w 6081795"/>
              <a:gd name="connsiteY4164" fmla="*/ 1039920 h 4588006"/>
              <a:gd name="connsiteX4165" fmla="*/ 4911984 w 6081795"/>
              <a:gd name="connsiteY4165" fmla="*/ 1039826 h 4588006"/>
              <a:gd name="connsiteX4166" fmla="*/ 4904494 w 6081795"/>
              <a:gd name="connsiteY4166" fmla="*/ 1040738 h 4588006"/>
              <a:gd name="connsiteX4167" fmla="*/ 4902616 w 6081795"/>
              <a:gd name="connsiteY4167" fmla="*/ 1041984 h 4588006"/>
              <a:gd name="connsiteX4168" fmla="*/ 4906212 w 6081795"/>
              <a:gd name="connsiteY4168" fmla="*/ 1042157 h 4588006"/>
              <a:gd name="connsiteX4169" fmla="*/ 4908932 w 6081795"/>
              <a:gd name="connsiteY4169" fmla="*/ 1042022 h 4588006"/>
              <a:gd name="connsiteX4170" fmla="*/ 4937936 w 6081795"/>
              <a:gd name="connsiteY4170" fmla="*/ 1042399 h 4588006"/>
              <a:gd name="connsiteX4171" fmla="*/ 4399926 w 6081795"/>
              <a:gd name="connsiteY4171" fmla="*/ 1038752 h 4588006"/>
              <a:gd name="connsiteX4172" fmla="*/ 4381908 w 6081795"/>
              <a:gd name="connsiteY4172" fmla="*/ 1040053 h 4588006"/>
              <a:gd name="connsiteX4173" fmla="*/ 4413738 w 6081795"/>
              <a:gd name="connsiteY4173" fmla="*/ 1042510 h 4588006"/>
              <a:gd name="connsiteX4174" fmla="*/ 4447162 w 6081795"/>
              <a:gd name="connsiteY4174" fmla="*/ 1042259 h 4588006"/>
              <a:gd name="connsiteX4175" fmla="*/ 4451014 w 6081795"/>
              <a:gd name="connsiteY4175" fmla="*/ 1043339 h 4588006"/>
              <a:gd name="connsiteX4176" fmla="*/ 4456980 w 6081795"/>
              <a:gd name="connsiteY4176" fmla="*/ 1043525 h 4588006"/>
              <a:gd name="connsiteX4177" fmla="*/ 4467598 w 6081795"/>
              <a:gd name="connsiteY4177" fmla="*/ 1042759 h 4588006"/>
              <a:gd name="connsiteX4178" fmla="*/ 4475928 w 6081795"/>
              <a:gd name="connsiteY4178" fmla="*/ 1043640 h 4588006"/>
              <a:gd name="connsiteX4179" fmla="*/ 4572310 w 6081795"/>
              <a:gd name="connsiteY4179" fmla="*/ 1042611 h 4588006"/>
              <a:gd name="connsiteX4180" fmla="*/ 4585870 w 6081795"/>
              <a:gd name="connsiteY4180" fmla="*/ 1044102 h 4588006"/>
              <a:gd name="connsiteX4181" fmla="*/ 4596750 w 6081795"/>
              <a:gd name="connsiteY4181" fmla="*/ 1043563 h 4588006"/>
              <a:gd name="connsiteX4182" fmla="*/ 4603410 w 6081795"/>
              <a:gd name="connsiteY4182" fmla="*/ 1044812 h 4588006"/>
              <a:gd name="connsiteX4183" fmla="*/ 4634990 w 6081795"/>
              <a:gd name="connsiteY4183" fmla="*/ 1045002 h 4588006"/>
              <a:gd name="connsiteX4184" fmla="*/ 4655492 w 6081795"/>
              <a:gd name="connsiteY4184" fmla="*/ 1043892 h 4588006"/>
              <a:gd name="connsiteX4185" fmla="*/ 4687400 w 6081795"/>
              <a:gd name="connsiteY4185" fmla="*/ 1042700 h 4588006"/>
              <a:gd name="connsiteX4186" fmla="*/ 4702606 w 6081795"/>
              <a:gd name="connsiteY4186" fmla="*/ 1042590 h 4588006"/>
              <a:gd name="connsiteX4187" fmla="*/ 4691382 w 6081795"/>
              <a:gd name="connsiteY4187" fmla="*/ 1041919 h 4588006"/>
              <a:gd name="connsiteX4188" fmla="*/ 4690266 w 6081795"/>
              <a:gd name="connsiteY4188" fmla="*/ 1042617 h 4588006"/>
              <a:gd name="connsiteX4189" fmla="*/ 4687400 w 6081795"/>
              <a:gd name="connsiteY4189" fmla="*/ 1042700 h 4588006"/>
              <a:gd name="connsiteX4190" fmla="*/ 4677344 w 6081795"/>
              <a:gd name="connsiteY4190" fmla="*/ 1042438 h 4588006"/>
              <a:gd name="connsiteX4191" fmla="*/ 4663784 w 6081795"/>
              <a:gd name="connsiteY4191" fmla="*/ 1040947 h 4588006"/>
              <a:gd name="connsiteX4192" fmla="*/ 4666598 w 6081795"/>
              <a:gd name="connsiteY4192" fmla="*/ 1039756 h 4588006"/>
              <a:gd name="connsiteX4193" fmla="*/ 4648818 w 6081795"/>
              <a:gd name="connsiteY4193" fmla="*/ 1040051 h 4588006"/>
              <a:gd name="connsiteX4194" fmla="*/ 4618704 w 6081795"/>
              <a:gd name="connsiteY4194" fmla="*/ 1039014 h 4588006"/>
              <a:gd name="connsiteX4195" fmla="*/ 4588234 w 6081795"/>
              <a:gd name="connsiteY4195" fmla="*/ 1039485 h 4588006"/>
              <a:gd name="connsiteX4196" fmla="*/ 4560396 w 6081795"/>
              <a:gd name="connsiteY4196" fmla="*/ 1039518 h 4588006"/>
              <a:gd name="connsiteX4197" fmla="*/ 4546712 w 6081795"/>
              <a:gd name="connsiteY4197" fmla="*/ 1039209 h 4588006"/>
              <a:gd name="connsiteX4198" fmla="*/ 4533726 w 6081795"/>
              <a:gd name="connsiteY4198" fmla="*/ 1039962 h 4588006"/>
              <a:gd name="connsiteX4199" fmla="*/ 4491970 w 6081795"/>
              <a:gd name="connsiteY4199" fmla="*/ 1040012 h 4588006"/>
              <a:gd name="connsiteX4200" fmla="*/ 4450214 w 6081795"/>
              <a:gd name="connsiteY4200" fmla="*/ 1040062 h 4588006"/>
              <a:gd name="connsiteX4201" fmla="*/ 4437822 w 6081795"/>
              <a:gd name="connsiteY4201" fmla="*/ 1038981 h 4588006"/>
              <a:gd name="connsiteX4202" fmla="*/ 4419312 w 6081795"/>
              <a:gd name="connsiteY4202" fmla="*/ 1039020 h 4588006"/>
              <a:gd name="connsiteX4203" fmla="*/ 4399926 w 6081795"/>
              <a:gd name="connsiteY4203" fmla="*/ 1038752 h 4588006"/>
              <a:gd name="connsiteX4204" fmla="*/ 3654874 w 6081795"/>
              <a:gd name="connsiteY4204" fmla="*/ 1038690 h 4588006"/>
              <a:gd name="connsiteX4205" fmla="*/ 3639878 w 6081795"/>
              <a:gd name="connsiteY4205" fmla="*/ 1043231 h 4588006"/>
              <a:gd name="connsiteX4206" fmla="*/ 3644548 w 6081795"/>
              <a:gd name="connsiteY4206" fmla="*/ 1044869 h 4588006"/>
              <a:gd name="connsiteX4207" fmla="*/ 3668884 w 6081795"/>
              <a:gd name="connsiteY4207" fmla="*/ 1043607 h 4588006"/>
              <a:gd name="connsiteX4208" fmla="*/ 3683162 w 6081795"/>
              <a:gd name="connsiteY4208" fmla="*/ 1042082 h 4588006"/>
              <a:gd name="connsiteX4209" fmla="*/ 3660712 w 6081795"/>
              <a:gd name="connsiteY4209" fmla="*/ 1040739 h 4588006"/>
              <a:gd name="connsiteX4210" fmla="*/ 3664022 w 6081795"/>
              <a:gd name="connsiteY4210" fmla="*/ 1039450 h 4588006"/>
              <a:gd name="connsiteX4211" fmla="*/ 3654874 w 6081795"/>
              <a:gd name="connsiteY4211" fmla="*/ 1038690 h 4588006"/>
              <a:gd name="connsiteX4212" fmla="*/ 4955266 w 6081795"/>
              <a:gd name="connsiteY4212" fmla="*/ 1038677 h 4588006"/>
              <a:gd name="connsiteX4213" fmla="*/ 4950118 w 6081795"/>
              <a:gd name="connsiteY4213" fmla="*/ 1039050 h 4588006"/>
              <a:gd name="connsiteX4214" fmla="*/ 4966252 w 6081795"/>
              <a:gd name="connsiteY4214" fmla="*/ 1040354 h 4588006"/>
              <a:gd name="connsiteX4215" fmla="*/ 4973976 w 6081795"/>
              <a:gd name="connsiteY4215" fmla="*/ 1039797 h 4588006"/>
              <a:gd name="connsiteX4216" fmla="*/ 4977690 w 6081795"/>
              <a:gd name="connsiteY4216" fmla="*/ 1039467 h 4588006"/>
              <a:gd name="connsiteX4217" fmla="*/ 4980530 w 6081795"/>
              <a:gd name="connsiteY4217" fmla="*/ 1038830 h 4588006"/>
              <a:gd name="connsiteX4218" fmla="*/ 4972808 w 6081795"/>
              <a:gd name="connsiteY4218" fmla="*/ 1039388 h 4588006"/>
              <a:gd name="connsiteX4219" fmla="*/ 4827546 w 6081795"/>
              <a:gd name="connsiteY4219" fmla="*/ 1038512 h 4588006"/>
              <a:gd name="connsiteX4220" fmla="*/ 4799468 w 6081795"/>
              <a:gd name="connsiteY4220" fmla="*/ 1039550 h 4588006"/>
              <a:gd name="connsiteX4221" fmla="*/ 4818854 w 6081795"/>
              <a:gd name="connsiteY4221" fmla="*/ 1039818 h 4588006"/>
              <a:gd name="connsiteX4222" fmla="*/ 4837364 w 6081795"/>
              <a:gd name="connsiteY4222" fmla="*/ 1039779 h 4588006"/>
              <a:gd name="connsiteX4223" fmla="*/ 4515496 w 6081795"/>
              <a:gd name="connsiteY4223" fmla="*/ 1036831 h 4588006"/>
              <a:gd name="connsiteX4224" fmla="*/ 4505200 w 6081795"/>
              <a:gd name="connsiteY4224" fmla="*/ 1037575 h 4588006"/>
              <a:gd name="connsiteX4225" fmla="*/ 4514090 w 6081795"/>
              <a:gd name="connsiteY4225" fmla="*/ 1037427 h 4588006"/>
              <a:gd name="connsiteX4226" fmla="*/ 3540260 w 6081795"/>
              <a:gd name="connsiteY4226" fmla="*/ 1036589 h 4588006"/>
              <a:gd name="connsiteX4227" fmla="*/ 3535726 w 6081795"/>
              <a:gd name="connsiteY4227" fmla="*/ 1037040 h 4588006"/>
              <a:gd name="connsiteX4228" fmla="*/ 3534874 w 6081795"/>
              <a:gd name="connsiteY4228" fmla="*/ 1037967 h 4588006"/>
              <a:gd name="connsiteX4229" fmla="*/ 3544452 w 6081795"/>
              <a:gd name="connsiteY4229" fmla="*/ 1040239 h 4588006"/>
              <a:gd name="connsiteX4230" fmla="*/ 3569162 w 6081795"/>
              <a:gd name="connsiteY4230" fmla="*/ 1040060 h 4588006"/>
              <a:gd name="connsiteX4231" fmla="*/ 3594050 w 6081795"/>
              <a:gd name="connsiteY4231" fmla="*/ 1039128 h 4588006"/>
              <a:gd name="connsiteX4232" fmla="*/ 3615398 w 6081795"/>
              <a:gd name="connsiteY4232" fmla="*/ 1039131 h 4588006"/>
              <a:gd name="connsiteX4233" fmla="*/ 3635688 w 6081795"/>
              <a:gd name="connsiteY4233" fmla="*/ 1039581 h 4588006"/>
              <a:gd name="connsiteX4234" fmla="*/ 3628682 w 6081795"/>
              <a:gd name="connsiteY4234" fmla="*/ 1037122 h 4588006"/>
              <a:gd name="connsiteX4235" fmla="*/ 3598272 w 6081795"/>
              <a:gd name="connsiteY4235" fmla="*/ 1037342 h 4588006"/>
              <a:gd name="connsiteX4236" fmla="*/ 3567860 w 6081795"/>
              <a:gd name="connsiteY4236" fmla="*/ 1037561 h 4588006"/>
              <a:gd name="connsiteX4237" fmla="*/ 3386108 w 6081795"/>
              <a:gd name="connsiteY4237" fmla="*/ 1035861 h 4588006"/>
              <a:gd name="connsiteX4238" fmla="*/ 3365514 w 6081795"/>
              <a:gd name="connsiteY4238" fmla="*/ 1037348 h 4588006"/>
              <a:gd name="connsiteX4239" fmla="*/ 3379198 w 6081795"/>
              <a:gd name="connsiteY4239" fmla="*/ 1037657 h 4588006"/>
              <a:gd name="connsiteX4240" fmla="*/ 3392184 w 6081795"/>
              <a:gd name="connsiteY4240" fmla="*/ 1036905 h 4588006"/>
              <a:gd name="connsiteX4241" fmla="*/ 4136310 w 6081795"/>
              <a:gd name="connsiteY4241" fmla="*/ 1035552 h 4588006"/>
              <a:gd name="connsiteX4242" fmla="*/ 4126012 w 6081795"/>
              <a:gd name="connsiteY4242" fmla="*/ 1036295 h 4588006"/>
              <a:gd name="connsiteX4243" fmla="*/ 4132766 w 6081795"/>
              <a:gd name="connsiteY4243" fmla="*/ 1036487 h 4588006"/>
              <a:gd name="connsiteX4244" fmla="*/ 4138646 w 6081795"/>
              <a:gd name="connsiteY4244" fmla="*/ 1036372 h 4588006"/>
              <a:gd name="connsiteX4245" fmla="*/ 3300262 w 6081795"/>
              <a:gd name="connsiteY4245" fmla="*/ 1035142 h 4588006"/>
              <a:gd name="connsiteX4246" fmla="*/ 3303764 w 6081795"/>
              <a:gd name="connsiteY4246" fmla="*/ 1036372 h 4588006"/>
              <a:gd name="connsiteX4247" fmla="*/ 3308208 w 6081795"/>
              <a:gd name="connsiteY4247" fmla="*/ 1036298 h 4588006"/>
              <a:gd name="connsiteX4248" fmla="*/ 3312654 w 6081795"/>
              <a:gd name="connsiteY4248" fmla="*/ 1036224 h 4588006"/>
              <a:gd name="connsiteX4249" fmla="*/ 3300262 w 6081795"/>
              <a:gd name="connsiteY4249" fmla="*/ 1035142 h 4588006"/>
              <a:gd name="connsiteX4250" fmla="*/ 3420500 w 6081795"/>
              <a:gd name="connsiteY4250" fmla="*/ 1034860 h 4588006"/>
              <a:gd name="connsiteX4251" fmla="*/ 3410552 w 6081795"/>
              <a:gd name="connsiteY4251" fmla="*/ 1036134 h 4588006"/>
              <a:gd name="connsiteX4252" fmla="*/ 3403410 w 6081795"/>
              <a:gd name="connsiteY4252" fmla="*/ 1037577 h 4588006"/>
              <a:gd name="connsiteX4253" fmla="*/ 3407326 w 6081795"/>
              <a:gd name="connsiteY4253" fmla="*/ 1037726 h 4588006"/>
              <a:gd name="connsiteX4254" fmla="*/ 3412300 w 6081795"/>
              <a:gd name="connsiteY4254" fmla="*/ 1037429 h 4588006"/>
              <a:gd name="connsiteX4255" fmla="*/ 3440486 w 6081795"/>
              <a:gd name="connsiteY4255" fmla="*/ 1037926 h 4588006"/>
              <a:gd name="connsiteX4256" fmla="*/ 3467974 w 6081795"/>
              <a:gd name="connsiteY4256" fmla="*/ 1037361 h 4588006"/>
              <a:gd name="connsiteX4257" fmla="*/ 3463304 w 6081795"/>
              <a:gd name="connsiteY4257" fmla="*/ 1035723 h 4588006"/>
              <a:gd name="connsiteX4258" fmla="*/ 3436986 w 6081795"/>
              <a:gd name="connsiteY4258" fmla="*/ 1036017 h 4588006"/>
              <a:gd name="connsiteX4259" fmla="*/ 3420500 w 6081795"/>
              <a:gd name="connsiteY4259" fmla="*/ 1034860 h 4588006"/>
              <a:gd name="connsiteX4260" fmla="*/ 2562931 w 6081795"/>
              <a:gd name="connsiteY4260" fmla="*/ 1034522 h 4588006"/>
              <a:gd name="connsiteX4261" fmla="*/ 2549582 w 6081795"/>
              <a:gd name="connsiteY4261" fmla="*/ 1037462 h 4588006"/>
              <a:gd name="connsiteX4262" fmla="*/ 2527821 w 6081795"/>
              <a:gd name="connsiteY4262" fmla="*/ 1038539 h 4588006"/>
              <a:gd name="connsiteX4263" fmla="*/ 2514288 w 6081795"/>
              <a:gd name="connsiteY4263" fmla="*/ 1037602 h 4588006"/>
              <a:gd name="connsiteX4264" fmla="*/ 2498127 w 6081795"/>
              <a:gd name="connsiteY4264" fmla="*/ 1035743 h 4588006"/>
              <a:gd name="connsiteX4265" fmla="*/ 2530529 w 6081795"/>
              <a:gd name="connsiteY4265" fmla="*/ 1035133 h 4588006"/>
              <a:gd name="connsiteX4266" fmla="*/ 2562931 w 6081795"/>
              <a:gd name="connsiteY4266" fmla="*/ 1034522 h 4588006"/>
              <a:gd name="connsiteX4267" fmla="*/ 3744492 w 6081795"/>
              <a:gd name="connsiteY4267" fmla="*/ 1034197 h 4588006"/>
              <a:gd name="connsiteX4268" fmla="*/ 3755476 w 6081795"/>
              <a:gd name="connsiteY4268" fmla="*/ 1035874 h 4588006"/>
              <a:gd name="connsiteX4269" fmla="*/ 3771850 w 6081795"/>
              <a:gd name="connsiteY4269" fmla="*/ 1036173 h 4588006"/>
              <a:gd name="connsiteX4270" fmla="*/ 3776998 w 6081795"/>
              <a:gd name="connsiteY4270" fmla="*/ 1035802 h 4588006"/>
              <a:gd name="connsiteX4271" fmla="*/ 3767180 w 6081795"/>
              <a:gd name="connsiteY4271" fmla="*/ 1034535 h 4588006"/>
              <a:gd name="connsiteX4272" fmla="*/ 4231524 w 6081795"/>
              <a:gd name="connsiteY4272" fmla="*/ 1034113 h 4588006"/>
              <a:gd name="connsiteX4273" fmla="*/ 4230586 w 6081795"/>
              <a:gd name="connsiteY4273" fmla="*/ 1034736 h 4588006"/>
              <a:gd name="connsiteX4274" fmla="*/ 4232452 w 6081795"/>
              <a:gd name="connsiteY4274" fmla="*/ 1035527 h 4588006"/>
              <a:gd name="connsiteX4275" fmla="*/ 4245086 w 6081795"/>
              <a:gd name="connsiteY4275" fmla="*/ 1035604 h 4588006"/>
              <a:gd name="connsiteX4276" fmla="*/ 4239798 w 6081795"/>
              <a:gd name="connsiteY4276" fmla="*/ 1034565 h 4588006"/>
              <a:gd name="connsiteX4277" fmla="*/ 4231524 w 6081795"/>
              <a:gd name="connsiteY4277" fmla="*/ 1034113 h 4588006"/>
              <a:gd name="connsiteX4278" fmla="*/ 3719228 w 6081795"/>
              <a:gd name="connsiteY4278" fmla="*/ 1034044 h 4588006"/>
              <a:gd name="connsiteX4279" fmla="*/ 3706358 w 6081795"/>
              <a:gd name="connsiteY4279" fmla="*/ 1034973 h 4588006"/>
              <a:gd name="connsiteX4280" fmla="*/ 3690822 w 6081795"/>
              <a:gd name="connsiteY4280" fmla="*/ 1036465 h 4588006"/>
              <a:gd name="connsiteX4281" fmla="*/ 3678970 w 6081795"/>
              <a:gd name="connsiteY4281" fmla="*/ 1038432 h 4588006"/>
              <a:gd name="connsiteX4282" fmla="*/ 3728808 w 6081795"/>
              <a:gd name="connsiteY4282" fmla="*/ 1036316 h 4588006"/>
              <a:gd name="connsiteX4283" fmla="*/ 3725544 w 6081795"/>
              <a:gd name="connsiteY4283" fmla="*/ 1034082 h 4588006"/>
              <a:gd name="connsiteX4284" fmla="*/ 3722386 w 6081795"/>
              <a:gd name="connsiteY4284" fmla="*/ 1034063 h 4588006"/>
              <a:gd name="connsiteX4285" fmla="*/ 3719228 w 6081795"/>
              <a:gd name="connsiteY4285" fmla="*/ 1034044 h 4588006"/>
              <a:gd name="connsiteX4286" fmla="*/ 3337228 w 6081795"/>
              <a:gd name="connsiteY4286" fmla="*/ 1033956 h 4588006"/>
              <a:gd name="connsiteX4287" fmla="*/ 3326932 w 6081795"/>
              <a:gd name="connsiteY4287" fmla="*/ 1034699 h 4588006"/>
              <a:gd name="connsiteX4288" fmla="*/ 3321544 w 6081795"/>
              <a:gd name="connsiteY4288" fmla="*/ 1036076 h 4588006"/>
              <a:gd name="connsiteX4289" fmla="*/ 3348902 w 6081795"/>
              <a:gd name="connsiteY4289" fmla="*/ 1038054 h 4588006"/>
              <a:gd name="connsiteX4290" fmla="*/ 3359200 w 6081795"/>
              <a:gd name="connsiteY4290" fmla="*/ 1037310 h 4588006"/>
              <a:gd name="connsiteX4291" fmla="*/ 3358272 w 6081795"/>
              <a:gd name="connsiteY4291" fmla="*/ 1035895 h 4588006"/>
              <a:gd name="connsiteX4292" fmla="*/ 3345400 w 6081795"/>
              <a:gd name="connsiteY4292" fmla="*/ 1036824 h 4588006"/>
              <a:gd name="connsiteX4293" fmla="*/ 4590836 w 6081795"/>
              <a:gd name="connsiteY4293" fmla="*/ 1033863 h 4588006"/>
              <a:gd name="connsiteX4294" fmla="*/ 4588262 w 6081795"/>
              <a:gd name="connsiteY4294" fmla="*/ 1034049 h 4588006"/>
              <a:gd name="connsiteX4295" fmla="*/ 4580062 w 6081795"/>
              <a:gd name="connsiteY4295" fmla="*/ 1036617 h 4588006"/>
              <a:gd name="connsiteX4296" fmla="*/ 3895142 w 6081795"/>
              <a:gd name="connsiteY4296" fmla="*/ 1033695 h 4588006"/>
              <a:gd name="connsiteX4297" fmla="*/ 3867118 w 6081795"/>
              <a:gd name="connsiteY4297" fmla="*/ 1035841 h 4588006"/>
              <a:gd name="connsiteX4298" fmla="*/ 3837342 w 6081795"/>
              <a:gd name="connsiteY4298" fmla="*/ 1037373 h 4588006"/>
              <a:gd name="connsiteX4299" fmla="*/ 3864014 w 6081795"/>
              <a:gd name="connsiteY4299" fmla="*/ 1036931 h 4588006"/>
              <a:gd name="connsiteX4300" fmla="*/ 3895592 w 6081795"/>
              <a:gd name="connsiteY4300" fmla="*/ 1037121 h 4588006"/>
              <a:gd name="connsiteX4301" fmla="*/ 3270330 w 6081795"/>
              <a:gd name="connsiteY4301" fmla="*/ 1033351 h 4588006"/>
              <a:gd name="connsiteX4302" fmla="*/ 3263774 w 6081795"/>
              <a:gd name="connsiteY4302" fmla="*/ 1034319 h 4588006"/>
              <a:gd name="connsiteX4303" fmla="*/ 3271496 w 6081795"/>
              <a:gd name="connsiteY4303" fmla="*/ 1033761 h 4588006"/>
              <a:gd name="connsiteX4304" fmla="*/ 3933276 w 6081795"/>
              <a:gd name="connsiteY4304" fmla="*/ 1032919 h 4588006"/>
              <a:gd name="connsiteX4305" fmla="*/ 3915256 w 6081795"/>
              <a:gd name="connsiteY4305" fmla="*/ 1034219 h 4588006"/>
              <a:gd name="connsiteX4306" fmla="*/ 3915946 w 6081795"/>
              <a:gd name="connsiteY4306" fmla="*/ 1036640 h 4588006"/>
              <a:gd name="connsiteX4307" fmla="*/ 3918872 w 6081795"/>
              <a:gd name="connsiteY4307" fmla="*/ 1036305 h 4588006"/>
              <a:gd name="connsiteX4308" fmla="*/ 3919688 w 6081795"/>
              <a:gd name="connsiteY4308" fmla="*/ 1036863 h 4588006"/>
              <a:gd name="connsiteX4309" fmla="*/ 3932318 w 6081795"/>
              <a:gd name="connsiteY4309" fmla="*/ 1036940 h 4588006"/>
              <a:gd name="connsiteX4310" fmla="*/ 3937404 w 6081795"/>
              <a:gd name="connsiteY4310" fmla="*/ 1037499 h 4588006"/>
              <a:gd name="connsiteX4311" fmla="*/ 3943544 w 6081795"/>
              <a:gd name="connsiteY4311" fmla="*/ 1037612 h 4588006"/>
              <a:gd name="connsiteX4312" fmla="*/ 3982606 w 6081795"/>
              <a:gd name="connsiteY4312" fmla="*/ 1038249 h 4588006"/>
              <a:gd name="connsiteX4313" fmla="*/ 4021940 w 6081795"/>
              <a:gd name="connsiteY4313" fmla="*/ 1037077 h 4588006"/>
              <a:gd name="connsiteX4314" fmla="*/ 4060042 w 6081795"/>
              <a:gd name="connsiteY4314" fmla="*/ 1037105 h 4588006"/>
              <a:gd name="connsiteX4315" fmla="*/ 4058156 w 6081795"/>
              <a:gd name="connsiteY4315" fmla="*/ 1039712 h 4588006"/>
              <a:gd name="connsiteX4316" fmla="*/ 4076610 w 6081795"/>
              <a:gd name="connsiteY4316" fmla="*/ 1039245 h 4588006"/>
              <a:gd name="connsiteX4317" fmla="*/ 4094884 w 6081795"/>
              <a:gd name="connsiteY4317" fmla="*/ 1039531 h 4588006"/>
              <a:gd name="connsiteX4318" fmla="*/ 4091620 w 6081795"/>
              <a:gd name="connsiteY4318" fmla="*/ 1037296 h 4588006"/>
              <a:gd name="connsiteX4319" fmla="*/ 4094672 w 6081795"/>
              <a:gd name="connsiteY4319" fmla="*/ 1035099 h 4588006"/>
              <a:gd name="connsiteX4320" fmla="*/ 4075486 w 6081795"/>
              <a:gd name="connsiteY4320" fmla="*/ 1035991 h 4588006"/>
              <a:gd name="connsiteX4321" fmla="*/ 4055898 w 6081795"/>
              <a:gd name="connsiteY4321" fmla="*/ 1035244 h 4588006"/>
              <a:gd name="connsiteX4322" fmla="*/ 4035256 w 6081795"/>
              <a:gd name="connsiteY4322" fmla="*/ 1034942 h 4588006"/>
              <a:gd name="connsiteX4323" fmla="*/ 4002272 w 6081795"/>
              <a:gd name="connsiteY4323" fmla="*/ 1035348 h 4588006"/>
              <a:gd name="connsiteX4324" fmla="*/ 3997220 w 6081795"/>
              <a:gd name="connsiteY4324" fmla="*/ 1033983 h 4588006"/>
              <a:gd name="connsiteX4325" fmla="*/ 3989880 w 6081795"/>
              <a:gd name="connsiteY4325" fmla="*/ 1034267 h 4588006"/>
              <a:gd name="connsiteX4326" fmla="*/ 3964854 w 6081795"/>
              <a:gd name="connsiteY4326" fmla="*/ 1033109 h 4588006"/>
              <a:gd name="connsiteX4327" fmla="*/ 3935610 w 6081795"/>
              <a:gd name="connsiteY4327" fmla="*/ 1033738 h 4588006"/>
              <a:gd name="connsiteX4328" fmla="*/ 3112912 w 6081795"/>
              <a:gd name="connsiteY4328" fmla="*/ 1030389 h 4588006"/>
              <a:gd name="connsiteX4329" fmla="*/ 3088098 w 6081795"/>
              <a:gd name="connsiteY4329" fmla="*/ 1033662 h 4588006"/>
              <a:gd name="connsiteX4330" fmla="*/ 3085266 w 6081795"/>
              <a:gd name="connsiteY4330" fmla="*/ 1032940 h 4588006"/>
              <a:gd name="connsiteX4331" fmla="*/ 3079448 w 6081795"/>
              <a:gd name="connsiteY4331" fmla="*/ 1032804 h 4588006"/>
              <a:gd name="connsiteX4332" fmla="*/ 3073038 w 6081795"/>
              <a:gd name="connsiteY4332" fmla="*/ 1033823 h 4588006"/>
              <a:gd name="connsiteX4333" fmla="*/ 3067506 w 6081795"/>
              <a:gd name="connsiteY4333" fmla="*/ 1035148 h 4588006"/>
              <a:gd name="connsiteX4334" fmla="*/ 3067956 w 6081795"/>
              <a:gd name="connsiteY4334" fmla="*/ 1038574 h 4588006"/>
              <a:gd name="connsiteX4335" fmla="*/ 3076844 w 6081795"/>
              <a:gd name="connsiteY4335" fmla="*/ 1038426 h 4588006"/>
              <a:gd name="connsiteX4336" fmla="*/ 3081304 w 6081795"/>
              <a:gd name="connsiteY4336" fmla="*/ 1035634 h 4588006"/>
              <a:gd name="connsiteX4337" fmla="*/ 3093266 w 6081795"/>
              <a:gd name="connsiteY4337" fmla="*/ 1035203 h 4588006"/>
              <a:gd name="connsiteX4338" fmla="*/ 3103994 w 6081795"/>
              <a:gd name="connsiteY4338" fmla="*/ 1035973 h 4588006"/>
              <a:gd name="connsiteX4339" fmla="*/ 3131168 w 6081795"/>
              <a:gd name="connsiteY4339" fmla="*/ 1034073 h 4588006"/>
              <a:gd name="connsiteX4340" fmla="*/ 3155716 w 6081795"/>
              <a:gd name="connsiteY4340" fmla="*/ 1031251 h 4588006"/>
              <a:gd name="connsiteX4341" fmla="*/ 2774434 w 6081795"/>
              <a:gd name="connsiteY4341" fmla="*/ 1028146 h 4588006"/>
              <a:gd name="connsiteX4342" fmla="*/ 2753601 w 6081795"/>
              <a:gd name="connsiteY4342" fmla="*/ 1030638 h 4588006"/>
              <a:gd name="connsiteX4343" fmla="*/ 2777521 w 6081795"/>
              <a:gd name="connsiteY4343" fmla="*/ 1030455 h 4588006"/>
              <a:gd name="connsiteX4344" fmla="*/ 2796166 w 6081795"/>
              <a:gd name="connsiteY4344" fmla="*/ 1032506 h 4588006"/>
              <a:gd name="connsiteX4345" fmla="*/ 2815936 w 6081795"/>
              <a:gd name="connsiteY4345" fmla="*/ 1031819 h 4588006"/>
              <a:gd name="connsiteX4346" fmla="*/ 2835707 w 6081795"/>
              <a:gd name="connsiteY4346" fmla="*/ 1031134 h 4588006"/>
              <a:gd name="connsiteX4347" fmla="*/ 2815946 w 6081795"/>
              <a:gd name="connsiteY4347" fmla="*/ 1029781 h 4588006"/>
              <a:gd name="connsiteX4348" fmla="*/ 2792664 w 6081795"/>
              <a:gd name="connsiteY4348" fmla="*/ 1031277 h 4588006"/>
              <a:gd name="connsiteX4349" fmla="*/ 2785041 w 6081795"/>
              <a:gd name="connsiteY4349" fmla="*/ 1029419 h 4588006"/>
              <a:gd name="connsiteX4350" fmla="*/ 2774434 w 6081795"/>
              <a:gd name="connsiteY4350" fmla="*/ 1028146 h 4588006"/>
              <a:gd name="connsiteX4351" fmla="*/ 2723908 w 6081795"/>
              <a:gd name="connsiteY4351" fmla="*/ 1027841 h 4588006"/>
              <a:gd name="connsiteX4352" fmla="*/ 2718524 w 6081795"/>
              <a:gd name="connsiteY4352" fmla="*/ 1028539 h 4588006"/>
              <a:gd name="connsiteX4353" fmla="*/ 2715946 w 6081795"/>
              <a:gd name="connsiteY4353" fmla="*/ 1029405 h 4588006"/>
              <a:gd name="connsiteX4354" fmla="*/ 2720884 w 6081795"/>
              <a:gd name="connsiteY4354" fmla="*/ 1029912 h 4588006"/>
              <a:gd name="connsiteX4355" fmla="*/ 2726003 w 6081795"/>
              <a:gd name="connsiteY4355" fmla="*/ 1029666 h 4588006"/>
              <a:gd name="connsiteX4356" fmla="*/ 2778741 w 6081795"/>
              <a:gd name="connsiteY4356" fmla="*/ 1010051 h 4588006"/>
              <a:gd name="connsiteX4357" fmla="*/ 2758970 w 6081795"/>
              <a:gd name="connsiteY4357" fmla="*/ 1010737 h 4588006"/>
              <a:gd name="connsiteX4358" fmla="*/ 2739200 w 6081795"/>
              <a:gd name="connsiteY4358" fmla="*/ 1011424 h 4588006"/>
              <a:gd name="connsiteX4359" fmla="*/ 2776885 w 6081795"/>
              <a:gd name="connsiteY4359" fmla="*/ 1012532 h 4588006"/>
              <a:gd name="connsiteX4360" fmla="*/ 2814750 w 6081795"/>
              <a:gd name="connsiteY4360" fmla="*/ 1012886 h 4588006"/>
              <a:gd name="connsiteX4361" fmla="*/ 2823994 w 6081795"/>
              <a:gd name="connsiteY4361" fmla="*/ 1011910 h 4588006"/>
              <a:gd name="connsiteX4362" fmla="*/ 2830434 w 6081795"/>
              <a:gd name="connsiteY4362" fmla="*/ 1010765 h 4588006"/>
              <a:gd name="connsiteX4363" fmla="*/ 2822921 w 6081795"/>
              <a:gd name="connsiteY4363" fmla="*/ 1010443 h 4588006"/>
              <a:gd name="connsiteX4364" fmla="*/ 2815228 w 6081795"/>
              <a:gd name="connsiteY4364" fmla="*/ 1010875 h 4588006"/>
              <a:gd name="connsiteX4365" fmla="*/ 2795838 w 6081795"/>
              <a:gd name="connsiteY4365" fmla="*/ 1011287 h 4588006"/>
              <a:gd name="connsiteX4366" fmla="*/ 2778741 w 6081795"/>
              <a:gd name="connsiteY4366" fmla="*/ 1010051 h 4588006"/>
              <a:gd name="connsiteX4367" fmla="*/ 2685649 w 6081795"/>
              <a:gd name="connsiteY4367" fmla="*/ 1007879 h 4588006"/>
              <a:gd name="connsiteX4368" fmla="*/ 2686925 w 6081795"/>
              <a:gd name="connsiteY4368" fmla="*/ 1009824 h 4588006"/>
              <a:gd name="connsiteX4369" fmla="*/ 2691008 w 6081795"/>
              <a:gd name="connsiteY4369" fmla="*/ 1011938 h 4588006"/>
              <a:gd name="connsiteX4370" fmla="*/ 2710883 w 6081795"/>
              <a:gd name="connsiteY4370" fmla="*/ 1013468 h 4588006"/>
              <a:gd name="connsiteX4371" fmla="*/ 2713026 w 6081795"/>
              <a:gd name="connsiteY4371" fmla="*/ 1011769 h 4588006"/>
              <a:gd name="connsiteX4372" fmla="*/ 2721658 w 6081795"/>
              <a:gd name="connsiteY4372" fmla="*/ 1010713 h 4588006"/>
              <a:gd name="connsiteX4373" fmla="*/ 2735457 w 6081795"/>
              <a:gd name="connsiteY4373" fmla="*/ 1011199 h 4588006"/>
              <a:gd name="connsiteX4374" fmla="*/ 2719211 w 6081795"/>
              <a:gd name="connsiteY4374" fmla="*/ 1009038 h 4588006"/>
              <a:gd name="connsiteX4375" fmla="*/ 2696635 w 6081795"/>
              <a:gd name="connsiteY4375" fmla="*/ 1009556 h 4588006"/>
              <a:gd name="connsiteX4376" fmla="*/ 2694060 w 6081795"/>
              <a:gd name="connsiteY4376" fmla="*/ 1009742 h 4588006"/>
              <a:gd name="connsiteX4377" fmla="*/ 2690820 w 6081795"/>
              <a:gd name="connsiteY4377" fmla="*/ 1008741 h 4588006"/>
              <a:gd name="connsiteX4378" fmla="*/ 2685649 w 6081795"/>
              <a:gd name="connsiteY4378" fmla="*/ 1007879 h 4588006"/>
              <a:gd name="connsiteX4379" fmla="*/ 2563075 w 6081795"/>
              <a:gd name="connsiteY4379" fmla="*/ 1007342 h 4588006"/>
              <a:gd name="connsiteX4380" fmla="*/ 2558540 w 6081795"/>
              <a:gd name="connsiteY4380" fmla="*/ 1007792 h 4588006"/>
              <a:gd name="connsiteX4381" fmla="*/ 2557687 w 6081795"/>
              <a:gd name="connsiteY4381" fmla="*/ 1008718 h 4588006"/>
              <a:gd name="connsiteX4382" fmla="*/ 2560022 w 6081795"/>
              <a:gd name="connsiteY4382" fmla="*/ 1009538 h 4588006"/>
              <a:gd name="connsiteX4383" fmla="*/ 2564355 w 6081795"/>
              <a:gd name="connsiteY4383" fmla="*/ 1008607 h 4588006"/>
              <a:gd name="connsiteX4384" fmla="*/ 2563075 w 6081795"/>
              <a:gd name="connsiteY4384" fmla="*/ 1007342 h 4588006"/>
              <a:gd name="connsiteX4385" fmla="*/ 2463907 w 6081795"/>
              <a:gd name="connsiteY4385" fmla="*/ 1004126 h 4588006"/>
              <a:gd name="connsiteX4386" fmla="*/ 2459227 w 6081795"/>
              <a:gd name="connsiteY4386" fmla="*/ 1004525 h 4588006"/>
              <a:gd name="connsiteX4387" fmla="*/ 2457352 w 6081795"/>
              <a:gd name="connsiteY4387" fmla="*/ 1005093 h 4588006"/>
              <a:gd name="connsiteX4388" fmla="*/ 2463428 w 6081795"/>
              <a:gd name="connsiteY4388" fmla="*/ 1006137 h 4588006"/>
              <a:gd name="connsiteX4389" fmla="*/ 3040166 w 6081795"/>
              <a:gd name="connsiteY4389" fmla="*/ 985251 h 4588006"/>
              <a:gd name="connsiteX4390" fmla="*/ 3050224 w 6081795"/>
              <a:gd name="connsiteY4390" fmla="*/ 985513 h 4588006"/>
              <a:gd name="connsiteX4391" fmla="*/ 3052796 w 6081795"/>
              <a:gd name="connsiteY4391" fmla="*/ 985327 h 4588006"/>
              <a:gd name="connsiteX4392" fmla="*/ 2668462 w 6081795"/>
              <a:gd name="connsiteY4392" fmla="*/ 984419 h 4588006"/>
              <a:gd name="connsiteX4393" fmla="*/ 2663078 w 6081795"/>
              <a:gd name="connsiteY4393" fmla="*/ 985117 h 4588006"/>
              <a:gd name="connsiteX4394" fmla="*/ 2660501 w 6081795"/>
              <a:gd name="connsiteY4394" fmla="*/ 985981 h 4588006"/>
              <a:gd name="connsiteX4395" fmla="*/ 2665439 w 6081795"/>
              <a:gd name="connsiteY4395" fmla="*/ 986490 h 4588006"/>
              <a:gd name="connsiteX4396" fmla="*/ 2670557 w 6081795"/>
              <a:gd name="connsiteY4396" fmla="*/ 986244 h 4588006"/>
              <a:gd name="connsiteX4397" fmla="*/ 2673371 w 6081795"/>
              <a:gd name="connsiteY4397" fmla="*/ 985053 h 4588006"/>
              <a:gd name="connsiteX4398" fmla="*/ 2670917 w 6081795"/>
              <a:gd name="connsiteY4398" fmla="*/ 984736 h 4588006"/>
              <a:gd name="connsiteX4399" fmla="*/ 2668462 w 6081795"/>
              <a:gd name="connsiteY4399" fmla="*/ 984419 h 4588006"/>
              <a:gd name="connsiteX4400" fmla="*/ 2633382 w 6081795"/>
              <a:gd name="connsiteY4400" fmla="*/ 983000 h 4588006"/>
              <a:gd name="connsiteX4401" fmla="*/ 2620510 w 6081795"/>
              <a:gd name="connsiteY4401" fmla="*/ 983928 h 4588006"/>
              <a:gd name="connsiteX4402" fmla="*/ 2615212 w 6081795"/>
              <a:gd name="connsiteY4402" fmla="*/ 984929 h 4588006"/>
              <a:gd name="connsiteX4403" fmla="*/ 2617457 w 6081795"/>
              <a:gd name="connsiteY4403" fmla="*/ 986125 h 4588006"/>
              <a:gd name="connsiteX4404" fmla="*/ 2977486 w 6081795"/>
              <a:gd name="connsiteY4404" fmla="*/ 982859 h 4588006"/>
              <a:gd name="connsiteX4405" fmla="*/ 2969764 w 6081795"/>
              <a:gd name="connsiteY4405" fmla="*/ 983416 h 4588006"/>
              <a:gd name="connsiteX4406" fmla="*/ 2972100 w 6081795"/>
              <a:gd name="connsiteY4406" fmla="*/ 984236 h 4588006"/>
              <a:gd name="connsiteX4407" fmla="*/ 2978056 w 6081795"/>
              <a:gd name="connsiteY4407" fmla="*/ 985783 h 4588006"/>
              <a:gd name="connsiteX4408" fmla="*/ 2988234 w 6081795"/>
              <a:gd name="connsiteY4408" fmla="*/ 985542 h 4588006"/>
              <a:gd name="connsiteX4409" fmla="*/ 2998768 w 6081795"/>
              <a:gd name="connsiteY4409" fmla="*/ 983793 h 4588006"/>
              <a:gd name="connsiteX4410" fmla="*/ 2886491 w 6081795"/>
              <a:gd name="connsiteY4410" fmla="*/ 982512 h 4588006"/>
              <a:gd name="connsiteX4411" fmla="*/ 2809295 w 6081795"/>
              <a:gd name="connsiteY4411" fmla="*/ 982650 h 4588006"/>
              <a:gd name="connsiteX4412" fmla="*/ 2799781 w 6081795"/>
              <a:gd name="connsiteY4412" fmla="*/ 984758 h 4588006"/>
              <a:gd name="connsiteX4413" fmla="*/ 2800616 w 6081795"/>
              <a:gd name="connsiteY4413" fmla="*/ 987230 h 4588006"/>
              <a:gd name="connsiteX4414" fmla="*/ 2840972 w 6081795"/>
              <a:gd name="connsiteY4414" fmla="*/ 986416 h 4588006"/>
              <a:gd name="connsiteX4415" fmla="*/ 2879219 w 6081795"/>
              <a:gd name="connsiteY4415" fmla="*/ 986495 h 4588006"/>
              <a:gd name="connsiteX4416" fmla="*/ 2737247 w 6081795"/>
              <a:gd name="connsiteY4416" fmla="*/ 982418 h 4588006"/>
              <a:gd name="connsiteX4417" fmla="*/ 2732354 w 6081795"/>
              <a:gd name="connsiteY4417" fmla="*/ 984376 h 4588006"/>
              <a:gd name="connsiteX4418" fmla="*/ 2731142 w 6081795"/>
              <a:gd name="connsiteY4418" fmla="*/ 986810 h 4588006"/>
              <a:gd name="connsiteX4419" fmla="*/ 2765057 w 6081795"/>
              <a:gd name="connsiteY4419" fmla="*/ 987820 h 4588006"/>
              <a:gd name="connsiteX4420" fmla="*/ 2780051 w 6081795"/>
              <a:gd name="connsiteY4420" fmla="*/ 983280 h 4588006"/>
              <a:gd name="connsiteX4421" fmla="*/ 2744492 w 6081795"/>
              <a:gd name="connsiteY4421" fmla="*/ 983871 h 4588006"/>
              <a:gd name="connsiteX4422" fmla="*/ 2741834 w 6081795"/>
              <a:gd name="connsiteY4422" fmla="*/ 983075 h 4588006"/>
              <a:gd name="connsiteX4423" fmla="*/ 2737247 w 6081795"/>
              <a:gd name="connsiteY4423" fmla="*/ 982418 h 4588006"/>
              <a:gd name="connsiteX4424" fmla="*/ 5307410 w 6081795"/>
              <a:gd name="connsiteY4424" fmla="*/ 978182 h 4588006"/>
              <a:gd name="connsiteX4425" fmla="*/ 5277582 w 6081795"/>
              <a:gd name="connsiteY4425" fmla="*/ 978606 h 4588006"/>
              <a:gd name="connsiteX4426" fmla="*/ 5258980 w 6081795"/>
              <a:gd name="connsiteY4426" fmla="*/ 979702 h 4588006"/>
              <a:gd name="connsiteX4427" fmla="*/ 5269726 w 6081795"/>
              <a:gd name="connsiteY4427" fmla="*/ 982384 h 4588006"/>
              <a:gd name="connsiteX4428" fmla="*/ 5270894 w 6081795"/>
              <a:gd name="connsiteY4428" fmla="*/ 982794 h 4588006"/>
              <a:gd name="connsiteX4429" fmla="*/ 5295468 w 6081795"/>
              <a:gd name="connsiteY4429" fmla="*/ 980526 h 4588006"/>
              <a:gd name="connsiteX4430" fmla="*/ 5323994 w 6081795"/>
              <a:gd name="connsiteY4430" fmla="*/ 982913 h 4588006"/>
              <a:gd name="connsiteX4431" fmla="*/ 5348090 w 6081795"/>
              <a:gd name="connsiteY4431" fmla="*/ 982655 h 4588006"/>
              <a:gd name="connsiteX4432" fmla="*/ 5345994 w 6081795"/>
              <a:gd name="connsiteY4432" fmla="*/ 980830 h 4588006"/>
              <a:gd name="connsiteX4433" fmla="*/ 2325132 w 6081795"/>
              <a:gd name="connsiteY4433" fmla="*/ 970671 h 4588006"/>
              <a:gd name="connsiteX4434" fmla="*/ 2320598 w 6081795"/>
              <a:gd name="connsiteY4434" fmla="*/ 971122 h 4588006"/>
              <a:gd name="connsiteX4435" fmla="*/ 2319745 w 6081795"/>
              <a:gd name="connsiteY4435" fmla="*/ 972048 h 4588006"/>
              <a:gd name="connsiteX4436" fmla="*/ 2320912 w 6081795"/>
              <a:gd name="connsiteY4436" fmla="*/ 972458 h 4588006"/>
              <a:gd name="connsiteX4437" fmla="*/ 2325132 w 6081795"/>
              <a:gd name="connsiteY4437" fmla="*/ 970671 h 4588006"/>
              <a:gd name="connsiteX4438" fmla="*/ 2299870 w 6081795"/>
              <a:gd name="connsiteY4438" fmla="*/ 970518 h 4588006"/>
              <a:gd name="connsiteX4439" fmla="*/ 2295772 w 6081795"/>
              <a:gd name="connsiteY4439" fmla="*/ 971124 h 4588006"/>
              <a:gd name="connsiteX4440" fmla="*/ 2294481 w 6081795"/>
              <a:gd name="connsiteY4440" fmla="*/ 971896 h 4588006"/>
              <a:gd name="connsiteX4441" fmla="*/ 2301965 w 6081795"/>
              <a:gd name="connsiteY4441" fmla="*/ 972343 h 4588006"/>
              <a:gd name="connsiteX4442" fmla="*/ 4566270 w 6081795"/>
              <a:gd name="connsiteY4442" fmla="*/ 945726 h 4588006"/>
              <a:gd name="connsiteX4443" fmla="*/ 4571030 w 6081795"/>
              <a:gd name="connsiteY4443" fmla="*/ 946988 h 4588006"/>
              <a:gd name="connsiteX4444" fmla="*/ 4579832 w 6081795"/>
              <a:gd name="connsiteY4444" fmla="*/ 947217 h 4588006"/>
              <a:gd name="connsiteX4445" fmla="*/ 4588458 w 6081795"/>
              <a:gd name="connsiteY4445" fmla="*/ 946842 h 4588006"/>
              <a:gd name="connsiteX4446" fmla="*/ 4594798 w 6081795"/>
              <a:gd name="connsiteY4446" fmla="*/ 948113 h 4588006"/>
              <a:gd name="connsiteX4447" fmla="*/ 4620060 w 6081795"/>
              <a:gd name="connsiteY4447" fmla="*/ 948265 h 4588006"/>
              <a:gd name="connsiteX4448" fmla="*/ 4632454 w 6081795"/>
              <a:gd name="connsiteY4448" fmla="*/ 949347 h 4588006"/>
              <a:gd name="connsiteX4449" fmla="*/ 4674090 w 6081795"/>
              <a:gd name="connsiteY4449" fmla="*/ 949799 h 4588006"/>
              <a:gd name="connsiteX4450" fmla="*/ 4689294 w 6081795"/>
              <a:gd name="connsiteY4450" fmla="*/ 949689 h 4588006"/>
              <a:gd name="connsiteX4451" fmla="*/ 4704500 w 6081795"/>
              <a:gd name="connsiteY4451" fmla="*/ 949580 h 4588006"/>
              <a:gd name="connsiteX4452" fmla="*/ 4730932 w 6081795"/>
              <a:gd name="connsiteY4452" fmla="*/ 950141 h 4588006"/>
              <a:gd name="connsiteX4453" fmla="*/ 4749880 w 6081795"/>
              <a:gd name="connsiteY4453" fmla="*/ 950256 h 4588006"/>
              <a:gd name="connsiteX4454" fmla="*/ 4779036 w 6081795"/>
              <a:gd name="connsiteY4454" fmla="*/ 949325 h 4588006"/>
              <a:gd name="connsiteX4455" fmla="*/ 4806960 w 6081795"/>
              <a:gd name="connsiteY4455" fmla="*/ 949593 h 4588006"/>
              <a:gd name="connsiteX4456" fmla="*/ 4862232 w 6081795"/>
              <a:gd name="connsiteY4456" fmla="*/ 948568 h 4588006"/>
              <a:gd name="connsiteX4457" fmla="*/ 4902414 w 6081795"/>
              <a:gd name="connsiteY4457" fmla="*/ 947148 h 4588006"/>
              <a:gd name="connsiteX4458" fmla="*/ 4903344 w 6081795"/>
              <a:gd name="connsiteY4458" fmla="*/ 948564 h 4588006"/>
              <a:gd name="connsiteX4459" fmla="*/ 4915736 w 6081795"/>
              <a:gd name="connsiteY4459" fmla="*/ 949645 h 4588006"/>
              <a:gd name="connsiteX4460" fmla="*/ 4921614 w 6081795"/>
              <a:gd name="connsiteY4460" fmla="*/ 949530 h 4588006"/>
              <a:gd name="connsiteX4461" fmla="*/ 4924864 w 6081795"/>
              <a:gd name="connsiteY4461" fmla="*/ 948492 h 4588006"/>
              <a:gd name="connsiteX4462" fmla="*/ 4968750 w 6081795"/>
              <a:gd name="connsiteY4462" fmla="*/ 949461 h 4588006"/>
              <a:gd name="connsiteX4463" fmla="*/ 5012118 w 6081795"/>
              <a:gd name="connsiteY4463" fmla="*/ 948615 h 4588006"/>
              <a:gd name="connsiteX4464" fmla="*/ 5025390 w 6081795"/>
              <a:gd name="connsiteY4464" fmla="*/ 949325 h 4588006"/>
              <a:gd name="connsiteX4465" fmla="*/ 5036216 w 6081795"/>
              <a:gd name="connsiteY4465" fmla="*/ 948358 h 4588006"/>
              <a:gd name="connsiteX4466" fmla="*/ 5060804 w 6081795"/>
              <a:gd name="connsiteY4466" fmla="*/ 948682 h 4588006"/>
              <a:gd name="connsiteX4467" fmla="*/ 5081354 w 6081795"/>
              <a:gd name="connsiteY4467" fmla="*/ 950040 h 4588006"/>
              <a:gd name="connsiteX4468" fmla="*/ 5091410 w 6081795"/>
              <a:gd name="connsiteY4468" fmla="*/ 950301 h 4588006"/>
              <a:gd name="connsiteX4469" fmla="*/ 5097966 w 6081795"/>
              <a:gd name="connsiteY4469" fmla="*/ 949335 h 4588006"/>
              <a:gd name="connsiteX4470" fmla="*/ 5149660 w 6081795"/>
              <a:gd name="connsiteY4470" fmla="*/ 950049 h 4588006"/>
              <a:gd name="connsiteX4471" fmla="*/ 5162084 w 6081795"/>
              <a:gd name="connsiteY4471" fmla="*/ 950325 h 4588006"/>
              <a:gd name="connsiteX4472" fmla="*/ 5177498 w 6081795"/>
              <a:gd name="connsiteY4472" fmla="*/ 950015 h 4588006"/>
              <a:gd name="connsiteX4473" fmla="*/ 5241792 w 6081795"/>
              <a:gd name="connsiteY4473" fmla="*/ 950931 h 4588006"/>
              <a:gd name="connsiteX4474" fmla="*/ 5305908 w 6081795"/>
              <a:gd name="connsiteY4474" fmla="*/ 952601 h 4588006"/>
              <a:gd name="connsiteX4475" fmla="*/ 5322760 w 6081795"/>
              <a:gd name="connsiteY4475" fmla="*/ 950891 h 4588006"/>
              <a:gd name="connsiteX4476" fmla="*/ 5379362 w 6081795"/>
              <a:gd name="connsiteY4476" fmla="*/ 952239 h 4588006"/>
              <a:gd name="connsiteX4477" fmla="*/ 5419252 w 6081795"/>
              <a:gd name="connsiteY4477" fmla="*/ 951397 h 4588006"/>
              <a:gd name="connsiteX4478" fmla="*/ 5465451 w 6081795"/>
              <a:gd name="connsiteY4478" fmla="*/ 951952 h 4588006"/>
              <a:gd name="connsiteX4479" fmla="*/ 5498197 w 6081795"/>
              <a:gd name="connsiteY4479" fmla="*/ 952553 h 4588006"/>
              <a:gd name="connsiteX4480" fmla="*/ 5511419 w 6081795"/>
              <a:gd name="connsiteY4480" fmla="*/ 951475 h 4588006"/>
              <a:gd name="connsiteX4481" fmla="*/ 5526033 w 6081795"/>
              <a:gd name="connsiteY4481" fmla="*/ 952520 h 4588006"/>
              <a:gd name="connsiteX4482" fmla="*/ 5736551 w 6081795"/>
              <a:gd name="connsiteY4482" fmla="*/ 955600 h 4588006"/>
              <a:gd name="connsiteX4483" fmla="*/ 5762807 w 6081795"/>
              <a:gd name="connsiteY4483" fmla="*/ 956237 h 4588006"/>
              <a:gd name="connsiteX4484" fmla="*/ 5788005 w 6081795"/>
              <a:gd name="connsiteY4484" fmla="*/ 957320 h 4588006"/>
              <a:gd name="connsiteX4485" fmla="*/ 5802015 w 6081795"/>
              <a:gd name="connsiteY4485" fmla="*/ 956926 h 4588006"/>
              <a:gd name="connsiteX4486" fmla="*/ 5815843 w 6081795"/>
              <a:gd name="connsiteY4486" fmla="*/ 957287 h 4588006"/>
              <a:gd name="connsiteX4487" fmla="*/ 5838531 w 6081795"/>
              <a:gd name="connsiteY4487" fmla="*/ 957625 h 4588006"/>
              <a:gd name="connsiteX4488" fmla="*/ 5848671 w 6081795"/>
              <a:gd name="connsiteY4488" fmla="*/ 958869 h 4588006"/>
              <a:gd name="connsiteX4489" fmla="*/ 5853021 w 6081795"/>
              <a:gd name="connsiteY4489" fmla="*/ 960531 h 4588006"/>
              <a:gd name="connsiteX4490" fmla="*/ 5805383 w 6081795"/>
              <a:gd name="connsiteY4490" fmla="*/ 961376 h 4588006"/>
              <a:gd name="connsiteX4491" fmla="*/ 5750561 w 6081795"/>
              <a:gd name="connsiteY4491" fmla="*/ 960517 h 4588006"/>
              <a:gd name="connsiteX4492" fmla="*/ 5751729 w 6081795"/>
              <a:gd name="connsiteY4492" fmla="*/ 960927 h 4588006"/>
              <a:gd name="connsiteX4493" fmla="*/ 5744205 w 6081795"/>
              <a:gd name="connsiteY4493" fmla="*/ 962644 h 4588006"/>
              <a:gd name="connsiteX4494" fmla="*/ 5732303 w 6081795"/>
              <a:gd name="connsiteY4494" fmla="*/ 962823 h 4588006"/>
              <a:gd name="connsiteX4495" fmla="*/ 5663929 w 6081795"/>
              <a:gd name="connsiteY4495" fmla="*/ 964425 h 4588006"/>
              <a:gd name="connsiteX4496" fmla="*/ 5593805 w 6081795"/>
              <a:gd name="connsiteY4496" fmla="*/ 965411 h 4588006"/>
              <a:gd name="connsiteX4497" fmla="*/ 5586843 w 6081795"/>
              <a:gd name="connsiteY4497" fmla="*/ 966100 h 4588006"/>
              <a:gd name="connsiteX4498" fmla="*/ 5577431 w 6081795"/>
              <a:gd name="connsiteY4498" fmla="*/ 965111 h 4588006"/>
              <a:gd name="connsiteX4499" fmla="*/ 5570061 w 6081795"/>
              <a:gd name="connsiteY4499" fmla="*/ 965519 h 4588006"/>
              <a:gd name="connsiteX4500" fmla="*/ 5568303 w 6081795"/>
              <a:gd name="connsiteY4500" fmla="*/ 966264 h 4588006"/>
              <a:gd name="connsiteX4501" fmla="*/ 5549529 w 6081795"/>
              <a:gd name="connsiteY4501" fmla="*/ 966076 h 4588006"/>
              <a:gd name="connsiteX4502" fmla="*/ 5535315 w 6081795"/>
              <a:gd name="connsiteY4502" fmla="*/ 966670 h 4588006"/>
              <a:gd name="connsiteX4503" fmla="*/ 5557765 w 6081795"/>
              <a:gd name="connsiteY4503" fmla="*/ 968013 h 4588006"/>
              <a:gd name="connsiteX4504" fmla="*/ 5567823 w 6081795"/>
              <a:gd name="connsiteY4504" fmla="*/ 968275 h 4588006"/>
              <a:gd name="connsiteX4505" fmla="*/ 5574379 w 6081795"/>
              <a:gd name="connsiteY4505" fmla="*/ 967307 h 4588006"/>
              <a:gd name="connsiteX4506" fmla="*/ 5588937 w 6081795"/>
              <a:gd name="connsiteY4506" fmla="*/ 967924 h 4588006"/>
              <a:gd name="connsiteX4507" fmla="*/ 5604551 w 6081795"/>
              <a:gd name="connsiteY4507" fmla="*/ 968094 h 4588006"/>
              <a:gd name="connsiteX4508" fmla="*/ 5660225 w 6081795"/>
              <a:gd name="connsiteY4508" fmla="*/ 968026 h 4588006"/>
              <a:gd name="connsiteX4509" fmla="*/ 5680103 w 6081795"/>
              <a:gd name="connsiteY4509" fmla="*/ 969556 h 4588006"/>
              <a:gd name="connsiteX4510" fmla="*/ 5692029 w 6081795"/>
              <a:gd name="connsiteY4510" fmla="*/ 969930 h 4588006"/>
              <a:gd name="connsiteX4511" fmla="*/ 5700455 w 6081795"/>
              <a:gd name="connsiteY4511" fmla="*/ 969075 h 4588006"/>
              <a:gd name="connsiteX4512" fmla="*/ 5725717 w 6081795"/>
              <a:gd name="connsiteY4512" fmla="*/ 969227 h 4588006"/>
              <a:gd name="connsiteX4513" fmla="*/ 5751101 w 6081795"/>
              <a:gd name="connsiteY4513" fmla="*/ 968876 h 4588006"/>
              <a:gd name="connsiteX4514" fmla="*/ 5776485 w 6081795"/>
              <a:gd name="connsiteY4514" fmla="*/ 968526 h 4588006"/>
              <a:gd name="connsiteX4515" fmla="*/ 5819977 w 6081795"/>
              <a:gd name="connsiteY4515" fmla="*/ 971808 h 4588006"/>
              <a:gd name="connsiteX4516" fmla="*/ 5809555 w 6081795"/>
              <a:gd name="connsiteY4516" fmla="*/ 974414 h 4588006"/>
              <a:gd name="connsiteX4517" fmla="*/ 5794235 w 6081795"/>
              <a:gd name="connsiteY4517" fmla="*/ 973667 h 4588006"/>
              <a:gd name="connsiteX4518" fmla="*/ 5777679 w 6081795"/>
              <a:gd name="connsiteY4518" fmla="*/ 974800 h 4588006"/>
              <a:gd name="connsiteX4519" fmla="*/ 5762177 w 6081795"/>
              <a:gd name="connsiteY4519" fmla="*/ 975488 h 4588006"/>
              <a:gd name="connsiteX4520" fmla="*/ 5722177 w 6081795"/>
              <a:gd name="connsiteY4520" fmla="*/ 975473 h 4588006"/>
              <a:gd name="connsiteX4521" fmla="*/ 5688485 w 6081795"/>
              <a:gd name="connsiteY4521" fmla="*/ 976855 h 4588006"/>
              <a:gd name="connsiteX4522" fmla="*/ 5630235 w 6081795"/>
              <a:gd name="connsiteY4522" fmla="*/ 977107 h 4588006"/>
              <a:gd name="connsiteX4523" fmla="*/ 5613437 w 6081795"/>
              <a:gd name="connsiteY4523" fmla="*/ 979926 h 4588006"/>
              <a:gd name="connsiteX4524" fmla="*/ 5587881 w 6081795"/>
              <a:gd name="connsiteY4524" fmla="*/ 979671 h 4588006"/>
              <a:gd name="connsiteX4525" fmla="*/ 5549807 w 6081795"/>
              <a:gd name="connsiteY4525" fmla="*/ 980197 h 4588006"/>
              <a:gd name="connsiteX4526" fmla="*/ 5512091 w 6081795"/>
              <a:gd name="connsiteY4526" fmla="*/ 979214 h 4588006"/>
              <a:gd name="connsiteX4527" fmla="*/ 5495001 w 6081795"/>
              <a:gd name="connsiteY4527" fmla="*/ 981930 h 4588006"/>
              <a:gd name="connsiteX4528" fmla="*/ 5473957 w 6081795"/>
              <a:gd name="connsiteY4528" fmla="*/ 979991 h 4588006"/>
              <a:gd name="connsiteX4529" fmla="*/ 5445641 w 6081795"/>
              <a:gd name="connsiteY4529" fmla="*/ 982035 h 4588006"/>
              <a:gd name="connsiteX4530" fmla="*/ 5427775 w 6081795"/>
              <a:gd name="connsiteY4530" fmla="*/ 982029 h 4588006"/>
              <a:gd name="connsiteX4531" fmla="*/ 5412894 w 6081795"/>
              <a:gd name="connsiteY4531" fmla="*/ 981435 h 4588006"/>
              <a:gd name="connsiteX4532" fmla="*/ 5401340 w 6081795"/>
              <a:gd name="connsiteY4532" fmla="*/ 982146 h 4588006"/>
              <a:gd name="connsiteX4533" fmla="*/ 5393468 w 6081795"/>
              <a:gd name="connsiteY4533" fmla="*/ 983331 h 4588006"/>
              <a:gd name="connsiteX4534" fmla="*/ 5392760 w 6081795"/>
              <a:gd name="connsiteY4534" fmla="*/ 984309 h 4588006"/>
              <a:gd name="connsiteX4535" fmla="*/ 5396970 w 6081795"/>
              <a:gd name="connsiteY4535" fmla="*/ 984560 h 4588006"/>
              <a:gd name="connsiteX4536" fmla="*/ 5417444 w 6081795"/>
              <a:gd name="connsiteY4536" fmla="*/ 983576 h 4588006"/>
              <a:gd name="connsiteX4537" fmla="*/ 5437201 w 6081795"/>
              <a:gd name="connsiteY4537" fmla="*/ 985608 h 4588006"/>
              <a:gd name="connsiteX4538" fmla="*/ 5475815 w 6081795"/>
              <a:gd name="connsiteY4538" fmla="*/ 982821 h 4588006"/>
              <a:gd name="connsiteX4539" fmla="*/ 5476981 w 6081795"/>
              <a:gd name="connsiteY4539" fmla="*/ 983231 h 4588006"/>
              <a:gd name="connsiteX4540" fmla="*/ 5487305 w 6081795"/>
              <a:gd name="connsiteY4540" fmla="*/ 983041 h 4588006"/>
              <a:gd name="connsiteX4541" fmla="*/ 5495001 w 6081795"/>
              <a:gd name="connsiteY4541" fmla="*/ 981930 h 4588006"/>
              <a:gd name="connsiteX4542" fmla="*/ 5524147 w 6081795"/>
              <a:gd name="connsiteY4542" fmla="*/ 983038 h 4588006"/>
              <a:gd name="connsiteX4543" fmla="*/ 5551363 w 6081795"/>
              <a:gd name="connsiteY4543" fmla="*/ 984283 h 4588006"/>
              <a:gd name="connsiteX4544" fmla="*/ 5565851 w 6081795"/>
              <a:gd name="connsiteY4544" fmla="*/ 981879 h 4588006"/>
              <a:gd name="connsiteX4545" fmla="*/ 5590665 w 6081795"/>
              <a:gd name="connsiteY4545" fmla="*/ 983916 h 4588006"/>
              <a:gd name="connsiteX4546" fmla="*/ 5634297 w 6081795"/>
              <a:gd name="connsiteY4546" fmla="*/ 983298 h 4588006"/>
              <a:gd name="connsiteX4547" fmla="*/ 5680733 w 6081795"/>
              <a:gd name="connsiteY4547" fmla="*/ 982849 h 4588006"/>
              <a:gd name="connsiteX4548" fmla="*/ 5684733 w 6081795"/>
              <a:gd name="connsiteY4548" fmla="*/ 983980 h 4588006"/>
              <a:gd name="connsiteX4549" fmla="*/ 5683997 w 6081795"/>
              <a:gd name="connsiteY4549" fmla="*/ 985083 h 4588006"/>
              <a:gd name="connsiteX4550" fmla="*/ 5660503 w 6081795"/>
              <a:gd name="connsiteY4550" fmla="*/ 987458 h 4588006"/>
              <a:gd name="connsiteX4551" fmla="*/ 5632991 w 6081795"/>
              <a:gd name="connsiteY4551" fmla="*/ 986789 h 4588006"/>
              <a:gd name="connsiteX4552" fmla="*/ 5578687 w 6081795"/>
              <a:gd name="connsiteY4552" fmla="*/ 987745 h 4588006"/>
              <a:gd name="connsiteX4553" fmla="*/ 5526311 w 6081795"/>
              <a:gd name="connsiteY4553" fmla="*/ 988562 h 4588006"/>
              <a:gd name="connsiteX4554" fmla="*/ 5520459 w 6081795"/>
              <a:gd name="connsiteY4554" fmla="*/ 989231 h 4588006"/>
              <a:gd name="connsiteX4555" fmla="*/ 5511105 w 6081795"/>
              <a:gd name="connsiteY4555" fmla="*/ 988672 h 4588006"/>
              <a:gd name="connsiteX4556" fmla="*/ 5502537 w 6081795"/>
              <a:gd name="connsiteY4556" fmla="*/ 988796 h 4588006"/>
              <a:gd name="connsiteX4557" fmla="*/ 5499403 w 6081795"/>
              <a:gd name="connsiteY4557" fmla="*/ 990011 h 4588006"/>
              <a:gd name="connsiteX4558" fmla="*/ 5481715 w 6081795"/>
              <a:gd name="connsiteY4558" fmla="*/ 989250 h 4588006"/>
              <a:gd name="connsiteX4559" fmla="*/ 5466655 w 6081795"/>
              <a:gd name="connsiteY4559" fmla="*/ 989410 h 4588006"/>
              <a:gd name="connsiteX4560" fmla="*/ 5443967 w 6081795"/>
              <a:gd name="connsiteY4560" fmla="*/ 989072 h 4588006"/>
              <a:gd name="connsiteX4561" fmla="*/ 5431209 w 6081795"/>
              <a:gd name="connsiteY4561" fmla="*/ 990857 h 4588006"/>
              <a:gd name="connsiteX4562" fmla="*/ 5417056 w 6081795"/>
              <a:gd name="connsiteY4562" fmla="*/ 990521 h 4588006"/>
              <a:gd name="connsiteX4563" fmla="*/ 5434603 w 6081795"/>
              <a:gd name="connsiteY4563" fmla="*/ 995862 h 4588006"/>
              <a:gd name="connsiteX4564" fmla="*/ 5439689 w 6081795"/>
              <a:gd name="connsiteY4564" fmla="*/ 1001731 h 4588006"/>
              <a:gd name="connsiteX4565" fmla="*/ 5426549 w 6081795"/>
              <a:gd name="connsiteY4565" fmla="*/ 1003792 h 4588006"/>
              <a:gd name="connsiteX4566" fmla="*/ 5413946 w 6081795"/>
              <a:gd name="connsiteY4566" fmla="*/ 1003590 h 4588006"/>
              <a:gd name="connsiteX4567" fmla="*/ 5406490 w 6081795"/>
              <a:gd name="connsiteY4567" fmla="*/ 1003695 h 4588006"/>
              <a:gd name="connsiteX4568" fmla="*/ 5399908 w 6081795"/>
              <a:gd name="connsiteY4568" fmla="*/ 1004109 h 4588006"/>
              <a:gd name="connsiteX4569" fmla="*/ 5408560 w 6081795"/>
              <a:gd name="connsiteY4569" fmla="*/ 1004967 h 4588006"/>
              <a:gd name="connsiteX4570" fmla="*/ 5449479 w 6081795"/>
              <a:gd name="connsiteY4570" fmla="*/ 1008435 h 4588006"/>
              <a:gd name="connsiteX4571" fmla="*/ 5469833 w 6081795"/>
              <a:gd name="connsiteY4571" fmla="*/ 1007953 h 4588006"/>
              <a:gd name="connsiteX4572" fmla="*/ 5476649 w 6081795"/>
              <a:gd name="connsiteY4572" fmla="*/ 1007214 h 4588006"/>
              <a:gd name="connsiteX4573" fmla="*/ 5485039 w 6081795"/>
              <a:gd name="connsiteY4573" fmla="*/ 1007844 h 4588006"/>
              <a:gd name="connsiteX4574" fmla="*/ 5491443 w 6081795"/>
              <a:gd name="connsiteY4574" fmla="*/ 1007505 h 4588006"/>
              <a:gd name="connsiteX4575" fmla="*/ 5494167 w 6081795"/>
              <a:gd name="connsiteY4575" fmla="*/ 1006691 h 4588006"/>
              <a:gd name="connsiteX4576" fmla="*/ 5529249 w 6081795"/>
              <a:gd name="connsiteY4576" fmla="*/ 1008110 h 4588006"/>
              <a:gd name="connsiteX4577" fmla="*/ 5564331 w 6081795"/>
              <a:gd name="connsiteY4577" fmla="*/ 1009531 h 4588006"/>
              <a:gd name="connsiteX4578" fmla="*/ 5604187 w 6081795"/>
              <a:gd name="connsiteY4578" fmla="*/ 1009494 h 4588006"/>
              <a:gd name="connsiteX4579" fmla="*/ 5639643 w 6081795"/>
              <a:gd name="connsiteY4579" fmla="*/ 1011998 h 4588006"/>
              <a:gd name="connsiteX4580" fmla="*/ 5651345 w 6081795"/>
              <a:gd name="connsiteY4580" fmla="*/ 1010659 h 4588006"/>
              <a:gd name="connsiteX4581" fmla="*/ 5663191 w 6081795"/>
              <a:gd name="connsiteY4581" fmla="*/ 1010051 h 4588006"/>
              <a:gd name="connsiteX4582" fmla="*/ 5676609 w 6081795"/>
              <a:gd name="connsiteY4582" fmla="*/ 1010811 h 4588006"/>
              <a:gd name="connsiteX4583" fmla="*/ 5688763 w 6081795"/>
              <a:gd name="connsiteY4583" fmla="*/ 1012898 h 4588006"/>
              <a:gd name="connsiteX4584" fmla="*/ 5678807 w 6081795"/>
              <a:gd name="connsiteY4584" fmla="*/ 1015531 h 4588006"/>
              <a:gd name="connsiteX4585" fmla="*/ 5659039 w 6081795"/>
              <a:gd name="connsiteY4585" fmla="*/ 1015537 h 4588006"/>
              <a:gd name="connsiteX4586" fmla="*/ 5626589 w 6081795"/>
              <a:gd name="connsiteY4586" fmla="*/ 1014360 h 4588006"/>
              <a:gd name="connsiteX4587" fmla="*/ 5594475 w 6081795"/>
              <a:gd name="connsiteY4587" fmla="*/ 1015752 h 4588006"/>
              <a:gd name="connsiteX4588" fmla="*/ 5553299 w 6081795"/>
              <a:gd name="connsiteY4588" fmla="*/ 1016687 h 4588006"/>
              <a:gd name="connsiteX4589" fmla="*/ 5505815 w 6081795"/>
              <a:gd name="connsiteY4589" fmla="*/ 1016225 h 4588006"/>
              <a:gd name="connsiteX4590" fmla="*/ 5497765 w 6081795"/>
              <a:gd name="connsiteY4590" fmla="*/ 1017484 h 4588006"/>
              <a:gd name="connsiteX4591" fmla="*/ 5489201 w 6081795"/>
              <a:gd name="connsiteY4591" fmla="*/ 1016930 h 4588006"/>
              <a:gd name="connsiteX4592" fmla="*/ 5469659 w 6081795"/>
              <a:gd name="connsiteY4592" fmla="*/ 1018649 h 4588006"/>
              <a:gd name="connsiteX4593" fmla="*/ 5456425 w 6081795"/>
              <a:gd name="connsiteY4593" fmla="*/ 1021766 h 4588006"/>
              <a:gd name="connsiteX4594" fmla="*/ 5391250 w 6081795"/>
              <a:gd name="connsiteY4594" fmla="*/ 1021222 h 4588006"/>
              <a:gd name="connsiteX4595" fmla="*/ 5332204 w 6081795"/>
              <a:gd name="connsiteY4595" fmla="*/ 1022829 h 4588006"/>
              <a:gd name="connsiteX4596" fmla="*/ 5304846 w 6081795"/>
              <a:gd name="connsiteY4596" fmla="*/ 1020852 h 4588006"/>
              <a:gd name="connsiteX4597" fmla="*/ 5277858 w 6081795"/>
              <a:gd name="connsiteY4597" fmla="*/ 1020639 h 4588006"/>
              <a:gd name="connsiteX4598" fmla="*/ 5251746 w 6081795"/>
              <a:gd name="connsiteY4598" fmla="*/ 1020733 h 4588006"/>
              <a:gd name="connsiteX4599" fmla="*/ 5245190 w 6081795"/>
              <a:gd name="connsiteY4599" fmla="*/ 1021701 h 4588006"/>
              <a:gd name="connsiteX4600" fmla="*/ 5275388 w 6081795"/>
              <a:gd name="connsiteY4600" fmla="*/ 1023040 h 4588006"/>
              <a:gd name="connsiteX4601" fmla="*/ 5306462 w 6081795"/>
              <a:gd name="connsiteY4601" fmla="*/ 1024687 h 4588006"/>
              <a:gd name="connsiteX4602" fmla="*/ 5319784 w 6081795"/>
              <a:gd name="connsiteY4602" fmla="*/ 1027184 h 4588006"/>
              <a:gd name="connsiteX4603" fmla="*/ 5319336 w 6081795"/>
              <a:gd name="connsiteY4603" fmla="*/ 1023758 h 4588006"/>
              <a:gd name="connsiteX4604" fmla="*/ 5327984 w 6081795"/>
              <a:gd name="connsiteY4604" fmla="*/ 1024616 h 4588006"/>
              <a:gd name="connsiteX4605" fmla="*/ 5333796 w 6081795"/>
              <a:gd name="connsiteY4605" fmla="*/ 1026111 h 4588006"/>
              <a:gd name="connsiteX4606" fmla="*/ 5331008 w 6081795"/>
              <a:gd name="connsiteY4606" fmla="*/ 1027855 h 4588006"/>
              <a:gd name="connsiteX4607" fmla="*/ 5344516 w 6081795"/>
              <a:gd name="connsiteY4607" fmla="*/ 1028239 h 4588006"/>
              <a:gd name="connsiteX4608" fmla="*/ 5356272 w 6081795"/>
              <a:gd name="connsiteY4608" fmla="*/ 1028008 h 4588006"/>
              <a:gd name="connsiteX4609" fmla="*/ 5370688 w 6081795"/>
              <a:gd name="connsiteY4609" fmla="*/ 1027893 h 4588006"/>
              <a:gd name="connsiteX4610" fmla="*/ 5388090 w 6081795"/>
              <a:gd name="connsiteY4610" fmla="*/ 1027193 h 4588006"/>
              <a:gd name="connsiteX4611" fmla="*/ 5391620 w 6081795"/>
              <a:gd name="connsiteY4611" fmla="*/ 1022986 h 4588006"/>
              <a:gd name="connsiteX4612" fmla="*/ 5420626 w 6081795"/>
              <a:gd name="connsiteY4612" fmla="*/ 1023362 h 4588006"/>
              <a:gd name="connsiteX4613" fmla="*/ 5427153 w 6081795"/>
              <a:gd name="connsiteY4613" fmla="*/ 1027831 h 4588006"/>
              <a:gd name="connsiteX4614" fmla="*/ 5412212 w 6081795"/>
              <a:gd name="connsiteY4614" fmla="*/ 1027489 h 4588006"/>
              <a:gd name="connsiteX4615" fmla="*/ 5398148 w 6081795"/>
              <a:gd name="connsiteY4615" fmla="*/ 1027455 h 4588006"/>
              <a:gd name="connsiteX4616" fmla="*/ 5395096 w 6081795"/>
              <a:gd name="connsiteY4616" fmla="*/ 1029652 h 4588006"/>
              <a:gd name="connsiteX4617" fmla="*/ 5390876 w 6081795"/>
              <a:gd name="connsiteY4617" fmla="*/ 1031438 h 4588006"/>
              <a:gd name="connsiteX4618" fmla="*/ 5373708 w 6081795"/>
              <a:gd name="connsiteY4618" fmla="*/ 1031813 h 4588006"/>
              <a:gd name="connsiteX4619" fmla="*/ 5356722 w 6081795"/>
              <a:gd name="connsiteY4619" fmla="*/ 1031433 h 4588006"/>
              <a:gd name="connsiteX4620" fmla="*/ 5361126 w 6081795"/>
              <a:gd name="connsiteY4620" fmla="*/ 1033524 h 4588006"/>
              <a:gd name="connsiteX4621" fmla="*/ 5364654 w 6081795"/>
              <a:gd name="connsiteY4621" fmla="*/ 1035306 h 4588006"/>
              <a:gd name="connsiteX4622" fmla="*/ 5345442 w 6081795"/>
              <a:gd name="connsiteY4622" fmla="*/ 1035644 h 4588006"/>
              <a:gd name="connsiteX4623" fmla="*/ 5321850 w 6081795"/>
              <a:gd name="connsiteY4623" fmla="*/ 1034444 h 4588006"/>
              <a:gd name="connsiteX4624" fmla="*/ 5306234 w 6081795"/>
              <a:gd name="connsiteY4624" fmla="*/ 1034954 h 4588006"/>
              <a:gd name="connsiteX4625" fmla="*/ 5296588 w 6081795"/>
              <a:gd name="connsiteY4625" fmla="*/ 1034293 h 4588006"/>
              <a:gd name="connsiteX4626" fmla="*/ 5272732 w 6081795"/>
              <a:gd name="connsiteY4626" fmla="*/ 1033544 h 4588006"/>
              <a:gd name="connsiteX4627" fmla="*/ 5249564 w 6081795"/>
              <a:gd name="connsiteY4627" fmla="*/ 1035217 h 4588006"/>
              <a:gd name="connsiteX4628" fmla="*/ 5260788 w 6081795"/>
              <a:gd name="connsiteY4628" fmla="*/ 1035889 h 4588006"/>
              <a:gd name="connsiteX4629" fmla="*/ 5286052 w 6081795"/>
              <a:gd name="connsiteY4629" fmla="*/ 1036041 h 4588006"/>
              <a:gd name="connsiteX4630" fmla="*/ 5294178 w 6081795"/>
              <a:gd name="connsiteY4630" fmla="*/ 1036442 h 4588006"/>
              <a:gd name="connsiteX4631" fmla="*/ 5298444 w 6081795"/>
              <a:gd name="connsiteY4631" fmla="*/ 1037122 h 4588006"/>
              <a:gd name="connsiteX4632" fmla="*/ 5290518 w 6081795"/>
              <a:gd name="connsiteY4632" fmla="*/ 1037201 h 4588006"/>
              <a:gd name="connsiteX4633" fmla="*/ 5280664 w 6081795"/>
              <a:gd name="connsiteY4633" fmla="*/ 1037418 h 4588006"/>
              <a:gd name="connsiteX4634" fmla="*/ 5250252 w 6081795"/>
              <a:gd name="connsiteY4634" fmla="*/ 1037638 h 4588006"/>
              <a:gd name="connsiteX4635" fmla="*/ 5219840 w 6081795"/>
              <a:gd name="connsiteY4635" fmla="*/ 1037857 h 4588006"/>
              <a:gd name="connsiteX4636" fmla="*/ 5197152 w 6081795"/>
              <a:gd name="connsiteY4636" fmla="*/ 1037519 h 4588006"/>
              <a:gd name="connsiteX4637" fmla="*/ 5174224 w 6081795"/>
              <a:gd name="connsiteY4637" fmla="*/ 1038186 h 4588006"/>
              <a:gd name="connsiteX4638" fmla="*/ 5202464 w 6081795"/>
              <a:gd name="connsiteY4638" fmla="*/ 1039111 h 4588006"/>
              <a:gd name="connsiteX4639" fmla="*/ 5231066 w 6081795"/>
              <a:gd name="connsiteY4639" fmla="*/ 1038528 h 4588006"/>
              <a:gd name="connsiteX4640" fmla="*/ 5232682 w 6081795"/>
              <a:gd name="connsiteY4640" fmla="*/ 1042364 h 4588006"/>
              <a:gd name="connsiteX4641" fmla="*/ 5202032 w 6081795"/>
              <a:gd name="connsiteY4641" fmla="*/ 1043588 h 4588006"/>
              <a:gd name="connsiteX4642" fmla="*/ 5210444 w 6081795"/>
              <a:gd name="connsiteY4642" fmla="*/ 1045451 h 4588006"/>
              <a:gd name="connsiteX4643" fmla="*/ 5200836 w 6081795"/>
              <a:gd name="connsiteY4643" fmla="*/ 1048615 h 4588006"/>
              <a:gd name="connsiteX4644" fmla="*/ 5156386 w 6081795"/>
              <a:gd name="connsiteY4644" fmla="*/ 1049353 h 4588006"/>
              <a:gd name="connsiteX4645" fmla="*/ 5111862 w 6081795"/>
              <a:gd name="connsiteY4645" fmla="*/ 1047751 h 4588006"/>
              <a:gd name="connsiteX4646" fmla="*/ 5071018 w 6081795"/>
              <a:gd name="connsiteY4646" fmla="*/ 1046624 h 4588006"/>
              <a:gd name="connsiteX4647" fmla="*/ 5068682 w 6081795"/>
              <a:gd name="connsiteY4647" fmla="*/ 1045805 h 4588006"/>
              <a:gd name="connsiteX4648" fmla="*/ 5060962 w 6081795"/>
              <a:gd name="connsiteY4648" fmla="*/ 1046362 h 4588006"/>
              <a:gd name="connsiteX4649" fmla="*/ 5028214 w 6081795"/>
              <a:gd name="connsiteY4649" fmla="*/ 1045762 h 4588006"/>
              <a:gd name="connsiteX4650" fmla="*/ 4993418 w 6081795"/>
              <a:gd name="connsiteY4650" fmla="*/ 1045804 h 4588006"/>
              <a:gd name="connsiteX4651" fmla="*/ 4954760 w 6081795"/>
              <a:gd name="connsiteY4651" fmla="*/ 1046125 h 4588006"/>
              <a:gd name="connsiteX4652" fmla="*/ 4920988 w 6081795"/>
              <a:gd name="connsiteY4652" fmla="*/ 1045846 h 4588006"/>
              <a:gd name="connsiteX4653" fmla="*/ 4893008 w 6081795"/>
              <a:gd name="connsiteY4653" fmla="*/ 1045148 h 4588006"/>
              <a:gd name="connsiteX4654" fmla="*/ 4863526 w 6081795"/>
              <a:gd name="connsiteY4654" fmla="*/ 1046783 h 4588006"/>
              <a:gd name="connsiteX4655" fmla="*/ 4864692 w 6081795"/>
              <a:gd name="connsiteY4655" fmla="*/ 1047192 h 4588006"/>
              <a:gd name="connsiteX4656" fmla="*/ 4855802 w 6081795"/>
              <a:gd name="connsiteY4656" fmla="*/ 1047340 h 4588006"/>
              <a:gd name="connsiteX4657" fmla="*/ 4853468 w 6081795"/>
              <a:gd name="connsiteY4657" fmla="*/ 1046520 h 4588006"/>
              <a:gd name="connsiteX4658" fmla="*/ 4837334 w 6081795"/>
              <a:gd name="connsiteY4658" fmla="*/ 1045215 h 4588006"/>
              <a:gd name="connsiteX4659" fmla="*/ 4809256 w 6081795"/>
              <a:gd name="connsiteY4659" fmla="*/ 1046254 h 4588006"/>
              <a:gd name="connsiteX4660" fmla="*/ 4781182 w 6081795"/>
              <a:gd name="connsiteY4660" fmla="*/ 1047293 h 4588006"/>
              <a:gd name="connsiteX4661" fmla="*/ 4767592 w 6081795"/>
              <a:gd name="connsiteY4661" fmla="*/ 1051238 h 4588006"/>
              <a:gd name="connsiteX4662" fmla="*/ 4767352 w 6081795"/>
              <a:gd name="connsiteY4662" fmla="*/ 1052243 h 4588006"/>
              <a:gd name="connsiteX4663" fmla="*/ 4757206 w 6081795"/>
              <a:gd name="connsiteY4663" fmla="*/ 1052358 h 4588006"/>
              <a:gd name="connsiteX4664" fmla="*/ 4747238 w 6081795"/>
              <a:gd name="connsiteY4664" fmla="*/ 1051719 h 4588006"/>
              <a:gd name="connsiteX4665" fmla="*/ 4735452 w 6081795"/>
              <a:gd name="connsiteY4665" fmla="*/ 1052076 h 4588006"/>
              <a:gd name="connsiteX4666" fmla="*/ 4725956 w 6081795"/>
              <a:gd name="connsiteY4666" fmla="*/ 1050785 h 4588006"/>
              <a:gd name="connsiteX4667" fmla="*/ 4722454 w 6081795"/>
              <a:gd name="connsiteY4667" fmla="*/ 1049556 h 4588006"/>
              <a:gd name="connsiteX4668" fmla="*/ 4692970 w 6081795"/>
              <a:gd name="connsiteY4668" fmla="*/ 1051191 h 4588006"/>
              <a:gd name="connsiteX4669" fmla="*/ 4632386 w 6081795"/>
              <a:gd name="connsiteY4669" fmla="*/ 1050624 h 4588006"/>
              <a:gd name="connsiteX4670" fmla="*/ 4619994 w 6081795"/>
              <a:gd name="connsiteY4670" fmla="*/ 1049543 h 4588006"/>
              <a:gd name="connsiteX4671" fmla="*/ 4591480 w 6081795"/>
              <a:gd name="connsiteY4671" fmla="*/ 1050428 h 4588006"/>
              <a:gd name="connsiteX4672" fmla="*/ 4560338 w 6081795"/>
              <a:gd name="connsiteY4672" fmla="*/ 1050391 h 4588006"/>
              <a:gd name="connsiteX4673" fmla="*/ 4529448 w 6081795"/>
              <a:gd name="connsiteY4673" fmla="*/ 1052620 h 4588006"/>
              <a:gd name="connsiteX4674" fmla="*/ 4502090 w 6081795"/>
              <a:gd name="connsiteY4674" fmla="*/ 1050644 h 4588006"/>
              <a:gd name="connsiteX4675" fmla="*/ 4471678 w 6081795"/>
              <a:gd name="connsiteY4675" fmla="*/ 1050863 h 4588006"/>
              <a:gd name="connsiteX4676" fmla="*/ 4451802 w 6081795"/>
              <a:gd name="connsiteY4676" fmla="*/ 1049334 h 4588006"/>
              <a:gd name="connsiteX4677" fmla="*/ 4426802 w 6081795"/>
              <a:gd name="connsiteY4677" fmla="*/ 1049409 h 4588006"/>
              <a:gd name="connsiteX4678" fmla="*/ 4399870 w 6081795"/>
              <a:gd name="connsiteY4678" fmla="*/ 1049625 h 4588006"/>
              <a:gd name="connsiteX4679" fmla="*/ 4345602 w 6081795"/>
              <a:gd name="connsiteY4679" fmla="*/ 1049096 h 4588006"/>
              <a:gd name="connsiteX4680" fmla="*/ 4318878 w 6081795"/>
              <a:gd name="connsiteY4680" fmla="*/ 1048432 h 4588006"/>
              <a:gd name="connsiteX4681" fmla="*/ 4290406 w 6081795"/>
              <a:gd name="connsiteY4681" fmla="*/ 1047152 h 4588006"/>
              <a:gd name="connsiteX4682" fmla="*/ 4363650 w 6081795"/>
              <a:gd name="connsiteY4682" fmla="*/ 1042359 h 4588006"/>
              <a:gd name="connsiteX4683" fmla="*/ 4361792 w 6081795"/>
              <a:gd name="connsiteY4683" fmla="*/ 1039529 h 4588006"/>
              <a:gd name="connsiteX4684" fmla="*/ 4339104 w 6081795"/>
              <a:gd name="connsiteY4684" fmla="*/ 1039191 h 4588006"/>
              <a:gd name="connsiteX4685" fmla="*/ 4289798 w 6081795"/>
              <a:gd name="connsiteY4685" fmla="*/ 1040404 h 4588006"/>
              <a:gd name="connsiteX4686" fmla="*/ 4242242 w 6081795"/>
              <a:gd name="connsiteY4686" fmla="*/ 1042231 h 4588006"/>
              <a:gd name="connsiteX4687" fmla="*/ 4221216 w 6081795"/>
              <a:gd name="connsiteY4687" fmla="*/ 1042884 h 4588006"/>
              <a:gd name="connsiteX4688" fmla="*/ 4208808 w 6081795"/>
              <a:gd name="connsiteY4688" fmla="*/ 1039210 h 4588006"/>
              <a:gd name="connsiteX4689" fmla="*/ 4199918 w 6081795"/>
              <a:gd name="connsiteY4689" fmla="*/ 1039358 h 4588006"/>
              <a:gd name="connsiteX4690" fmla="*/ 4189906 w 6081795"/>
              <a:gd name="connsiteY4690" fmla="*/ 1041563 h 4588006"/>
              <a:gd name="connsiteX4691" fmla="*/ 4176750 w 6081795"/>
              <a:gd name="connsiteY4691" fmla="*/ 1041031 h 4588006"/>
              <a:gd name="connsiteX4692" fmla="*/ 4171200 w 6081795"/>
              <a:gd name="connsiteY4692" fmla="*/ 1039764 h 4588006"/>
              <a:gd name="connsiteX4693" fmla="*/ 4164596 w 6081795"/>
              <a:gd name="connsiteY4693" fmla="*/ 1038944 h 4588006"/>
              <a:gd name="connsiteX4694" fmla="*/ 4162024 w 6081795"/>
              <a:gd name="connsiteY4694" fmla="*/ 1039130 h 4588006"/>
              <a:gd name="connsiteX4695" fmla="*/ 4157774 w 6081795"/>
              <a:gd name="connsiteY4695" fmla="*/ 1046353 h 4588006"/>
              <a:gd name="connsiteX4696" fmla="*/ 4187860 w 6081795"/>
              <a:gd name="connsiteY4696" fmla="*/ 1046836 h 4588006"/>
              <a:gd name="connsiteX4697" fmla="*/ 4217428 w 6081795"/>
              <a:gd name="connsiteY4697" fmla="*/ 1045505 h 4588006"/>
              <a:gd name="connsiteX4698" fmla="*/ 4247840 w 6081795"/>
              <a:gd name="connsiteY4698" fmla="*/ 1045285 h 4588006"/>
              <a:gd name="connsiteX4699" fmla="*/ 4275678 w 6081795"/>
              <a:gd name="connsiteY4699" fmla="*/ 1045251 h 4588006"/>
              <a:gd name="connsiteX4700" fmla="*/ 4281938 w 6081795"/>
              <a:gd name="connsiteY4700" fmla="*/ 1044862 h 4588006"/>
              <a:gd name="connsiteX4701" fmla="*/ 4287142 w 6081795"/>
              <a:gd name="connsiteY4701" fmla="*/ 1044918 h 4588006"/>
              <a:gd name="connsiteX4702" fmla="*/ 4279144 w 6081795"/>
              <a:gd name="connsiteY4702" fmla="*/ 1047965 h 4588006"/>
              <a:gd name="connsiteX4703" fmla="*/ 4261850 w 6081795"/>
              <a:gd name="connsiteY4703" fmla="*/ 1050202 h 4588006"/>
              <a:gd name="connsiteX4704" fmla="*/ 4256732 w 6081795"/>
              <a:gd name="connsiteY4704" fmla="*/ 1050448 h 4588006"/>
              <a:gd name="connsiteX4705" fmla="*/ 4251794 w 6081795"/>
              <a:gd name="connsiteY4705" fmla="*/ 1049940 h 4588006"/>
              <a:gd name="connsiteX4706" fmla="*/ 4206554 w 6081795"/>
              <a:gd name="connsiteY4706" fmla="*/ 1050674 h 4588006"/>
              <a:gd name="connsiteX4707" fmla="*/ 4160798 w 6081795"/>
              <a:gd name="connsiteY4707" fmla="*/ 1049592 h 4588006"/>
              <a:gd name="connsiteX4708" fmla="*/ 4147462 w 6081795"/>
              <a:gd name="connsiteY4708" fmla="*/ 1049814 h 4588006"/>
              <a:gd name="connsiteX4709" fmla="*/ 4134128 w 6081795"/>
              <a:gd name="connsiteY4709" fmla="*/ 1050036 h 4588006"/>
              <a:gd name="connsiteX4710" fmla="*/ 4100006 w 6081795"/>
              <a:gd name="connsiteY4710" fmla="*/ 1049906 h 4588006"/>
              <a:gd name="connsiteX4711" fmla="*/ 4066060 w 6081795"/>
              <a:gd name="connsiteY4711" fmla="*/ 1049021 h 4588006"/>
              <a:gd name="connsiteX4712" fmla="*/ 4056820 w 6081795"/>
              <a:gd name="connsiteY4712" fmla="*/ 1049318 h 4588006"/>
              <a:gd name="connsiteX4713" fmla="*/ 4049688 w 6081795"/>
              <a:gd name="connsiteY4713" fmla="*/ 1048721 h 4588006"/>
              <a:gd name="connsiteX4714" fmla="*/ 4058412 w 6081795"/>
              <a:gd name="connsiteY4714" fmla="*/ 1046610 h 4588006"/>
              <a:gd name="connsiteX4715" fmla="*/ 4074502 w 6081795"/>
              <a:gd name="connsiteY4715" fmla="*/ 1045448 h 4588006"/>
              <a:gd name="connsiteX4716" fmla="*/ 4057438 w 6081795"/>
              <a:gd name="connsiteY4716" fmla="*/ 1042728 h 4588006"/>
              <a:gd name="connsiteX4717" fmla="*/ 4030530 w 6081795"/>
              <a:gd name="connsiteY4717" fmla="*/ 1044176 h 4588006"/>
              <a:gd name="connsiteX4718" fmla="*/ 3973688 w 6081795"/>
              <a:gd name="connsiteY4718" fmla="*/ 1043833 h 4588006"/>
              <a:gd name="connsiteX4719" fmla="*/ 3972520 w 6081795"/>
              <a:gd name="connsiteY4719" fmla="*/ 1043424 h 4588006"/>
              <a:gd name="connsiteX4720" fmla="*/ 3916846 w 6081795"/>
              <a:gd name="connsiteY4720" fmla="*/ 1043491 h 4588006"/>
              <a:gd name="connsiteX4721" fmla="*/ 3902514 w 6081795"/>
              <a:gd name="connsiteY4721" fmla="*/ 1043908 h 4588006"/>
              <a:gd name="connsiteX4722" fmla="*/ 3889936 w 6081795"/>
              <a:gd name="connsiteY4722" fmla="*/ 1044939 h 4588006"/>
              <a:gd name="connsiteX4723" fmla="*/ 3892590 w 6081795"/>
              <a:gd name="connsiteY4723" fmla="*/ 1046415 h 4588006"/>
              <a:gd name="connsiteX4724" fmla="*/ 3883142 w 6081795"/>
              <a:gd name="connsiteY4724" fmla="*/ 1046912 h 4588006"/>
              <a:gd name="connsiteX4725" fmla="*/ 3880310 w 6081795"/>
              <a:gd name="connsiteY4725" fmla="*/ 1046190 h 4588006"/>
              <a:gd name="connsiteX4726" fmla="*/ 3874492 w 6081795"/>
              <a:gd name="connsiteY4726" fmla="*/ 1046054 h 4588006"/>
              <a:gd name="connsiteX4727" fmla="*/ 3867524 w 6081795"/>
              <a:gd name="connsiteY4727" fmla="*/ 1047422 h 4588006"/>
              <a:gd name="connsiteX4728" fmla="*/ 3862310 w 6081795"/>
              <a:gd name="connsiteY4728" fmla="*/ 1049404 h 4588006"/>
              <a:gd name="connsiteX4729" fmla="*/ 3833740 w 6081795"/>
              <a:gd name="connsiteY4729" fmla="*/ 1049860 h 4588006"/>
              <a:gd name="connsiteX4730" fmla="*/ 3809208 w 6081795"/>
              <a:gd name="connsiteY4730" fmla="*/ 1049285 h 4588006"/>
              <a:gd name="connsiteX4731" fmla="*/ 3791134 w 6081795"/>
              <a:gd name="connsiteY4731" fmla="*/ 1050158 h 4588006"/>
              <a:gd name="connsiteX4732" fmla="*/ 3780444 w 6081795"/>
              <a:gd name="connsiteY4732" fmla="*/ 1047903 h 4588006"/>
              <a:gd name="connsiteX4733" fmla="*/ 3752128 w 6081795"/>
              <a:gd name="connsiteY4733" fmla="*/ 1049947 h 4588006"/>
              <a:gd name="connsiteX4734" fmla="*/ 3757178 w 6081795"/>
              <a:gd name="connsiteY4734" fmla="*/ 1046002 h 4588006"/>
              <a:gd name="connsiteX4735" fmla="*/ 3767840 w 6081795"/>
              <a:gd name="connsiteY4735" fmla="*/ 1042391 h 4588006"/>
              <a:gd name="connsiteX4736" fmla="*/ 3751228 w 6081795"/>
              <a:gd name="connsiteY4736" fmla="*/ 1043097 h 4588006"/>
              <a:gd name="connsiteX4737" fmla="*/ 3732492 w 6081795"/>
              <a:gd name="connsiteY4737" fmla="*/ 1047413 h 4588006"/>
              <a:gd name="connsiteX4738" fmla="*/ 3667426 w 6081795"/>
              <a:gd name="connsiteY4738" fmla="*/ 1048405 h 4588006"/>
              <a:gd name="connsiteX4739" fmla="*/ 3605008 w 6081795"/>
              <a:gd name="connsiteY4739" fmla="*/ 1046242 h 4588006"/>
              <a:gd name="connsiteX4740" fmla="*/ 3580032 w 6081795"/>
              <a:gd name="connsiteY4740" fmla="*/ 1046871 h 4588006"/>
              <a:gd name="connsiteX4741" fmla="*/ 3558224 w 6081795"/>
              <a:gd name="connsiteY4741" fmla="*/ 1046161 h 4588006"/>
              <a:gd name="connsiteX4742" fmla="*/ 3561062 w 6081795"/>
              <a:gd name="connsiteY4742" fmla="*/ 1045524 h 4588006"/>
              <a:gd name="connsiteX4743" fmla="*/ 3564778 w 6081795"/>
              <a:gd name="connsiteY4743" fmla="*/ 1045194 h 4588006"/>
              <a:gd name="connsiteX4744" fmla="*/ 3562682 w 6081795"/>
              <a:gd name="connsiteY4744" fmla="*/ 1043369 h 4588006"/>
              <a:gd name="connsiteX4745" fmla="*/ 3548882 w 6081795"/>
              <a:gd name="connsiteY4745" fmla="*/ 1042883 h 4588006"/>
              <a:gd name="connsiteX4746" fmla="*/ 3539038 w 6081795"/>
              <a:gd name="connsiteY4746" fmla="*/ 1047052 h 4588006"/>
              <a:gd name="connsiteX4747" fmla="*/ 3497596 w 6081795"/>
              <a:gd name="connsiteY4747" fmla="*/ 1048438 h 4588006"/>
              <a:gd name="connsiteX4748" fmla="*/ 3456692 w 6081795"/>
              <a:gd name="connsiteY4748" fmla="*/ 1047562 h 4588006"/>
              <a:gd name="connsiteX4749" fmla="*/ 3437232 w 6081795"/>
              <a:gd name="connsiteY4749" fmla="*/ 1050264 h 4588006"/>
              <a:gd name="connsiteX4750" fmla="*/ 3419008 w 6081795"/>
              <a:gd name="connsiteY4750" fmla="*/ 1051765 h 4588006"/>
              <a:gd name="connsiteX4751" fmla="*/ 3417702 w 6081795"/>
              <a:gd name="connsiteY4751" fmla="*/ 1049944 h 4588006"/>
              <a:gd name="connsiteX4752" fmla="*/ 3421132 w 6081795"/>
              <a:gd name="connsiteY4752" fmla="*/ 1048153 h 4588006"/>
              <a:gd name="connsiteX4753" fmla="*/ 3389134 w 6081795"/>
              <a:gd name="connsiteY4753" fmla="*/ 1049722 h 4588006"/>
              <a:gd name="connsiteX4754" fmla="*/ 3357496 w 6081795"/>
              <a:gd name="connsiteY4754" fmla="*/ 1049783 h 4588006"/>
              <a:gd name="connsiteX4755" fmla="*/ 3372252 w 6081795"/>
              <a:gd name="connsiteY4755" fmla="*/ 1046248 h 4588006"/>
              <a:gd name="connsiteX4756" fmla="*/ 3401496 w 6081795"/>
              <a:gd name="connsiteY4756" fmla="*/ 1045618 h 4588006"/>
              <a:gd name="connsiteX4757" fmla="*/ 3403168 w 6081795"/>
              <a:gd name="connsiteY4757" fmla="*/ 1044571 h 4588006"/>
              <a:gd name="connsiteX4758" fmla="*/ 3405716 w 6081795"/>
              <a:gd name="connsiteY4758" fmla="*/ 1043832 h 4588006"/>
              <a:gd name="connsiteX4759" fmla="*/ 3413870 w 6081795"/>
              <a:gd name="connsiteY4759" fmla="*/ 1044788 h 4588006"/>
              <a:gd name="connsiteX4760" fmla="*/ 3419036 w 6081795"/>
              <a:gd name="connsiteY4760" fmla="*/ 1046329 h 4588006"/>
              <a:gd name="connsiteX4761" fmla="*/ 3445680 w 6081795"/>
              <a:gd name="connsiteY4761" fmla="*/ 1045331 h 4588006"/>
              <a:gd name="connsiteX4762" fmla="*/ 3474950 w 6081795"/>
              <a:gd name="connsiteY4762" fmla="*/ 1045256 h 4588006"/>
              <a:gd name="connsiteX4763" fmla="*/ 3480656 w 6081795"/>
              <a:gd name="connsiteY4763" fmla="*/ 1044535 h 4588006"/>
              <a:gd name="connsiteX4764" fmla="*/ 3485486 w 6081795"/>
              <a:gd name="connsiteY4764" fmla="*/ 1043508 h 4588006"/>
              <a:gd name="connsiteX4765" fmla="*/ 3454146 w 6081795"/>
              <a:gd name="connsiteY4765" fmla="*/ 1042312 h 4588006"/>
              <a:gd name="connsiteX4766" fmla="*/ 3445736 w 6081795"/>
              <a:gd name="connsiteY4766" fmla="*/ 1040449 h 4588006"/>
              <a:gd name="connsiteX4767" fmla="*/ 3409696 w 6081795"/>
              <a:gd name="connsiteY4767" fmla="*/ 1043051 h 4588006"/>
              <a:gd name="connsiteX4768" fmla="*/ 3365930 w 6081795"/>
              <a:gd name="connsiteY4768" fmla="*/ 1041579 h 4588006"/>
              <a:gd name="connsiteX4769" fmla="*/ 3322682 w 6081795"/>
              <a:gd name="connsiteY4769" fmla="*/ 1041922 h 4588006"/>
              <a:gd name="connsiteX4770" fmla="*/ 3307476 w 6081795"/>
              <a:gd name="connsiteY4770" fmla="*/ 1042031 h 4588006"/>
              <a:gd name="connsiteX4771" fmla="*/ 3292272 w 6081795"/>
              <a:gd name="connsiteY4771" fmla="*/ 1042141 h 4588006"/>
              <a:gd name="connsiteX4772" fmla="*/ 3268174 w 6081795"/>
              <a:gd name="connsiteY4772" fmla="*/ 1042399 h 4588006"/>
              <a:gd name="connsiteX4773" fmla="*/ 3269342 w 6081795"/>
              <a:gd name="connsiteY4773" fmla="*/ 1042808 h 4588006"/>
              <a:gd name="connsiteX4774" fmla="*/ 3254136 w 6081795"/>
              <a:gd name="connsiteY4774" fmla="*/ 1042918 h 4588006"/>
              <a:gd name="connsiteX4775" fmla="*/ 3238930 w 6081795"/>
              <a:gd name="connsiteY4775" fmla="*/ 1043027 h 4588006"/>
              <a:gd name="connsiteX4776" fmla="*/ 3227730 w 6081795"/>
              <a:gd name="connsiteY4776" fmla="*/ 1043589 h 4588006"/>
              <a:gd name="connsiteX4777" fmla="*/ 3218816 w 6081795"/>
              <a:gd name="connsiteY4777" fmla="*/ 1042504 h 4588006"/>
              <a:gd name="connsiteX4778" fmla="*/ 3203140 w 6081795"/>
              <a:gd name="connsiteY4778" fmla="*/ 1043265 h 4588006"/>
              <a:gd name="connsiteX4779" fmla="*/ 3193792 w 6081795"/>
              <a:gd name="connsiteY4779" fmla="*/ 1041347 h 4588006"/>
              <a:gd name="connsiteX4780" fmla="*/ 3165476 w 6081795"/>
              <a:gd name="connsiteY4780" fmla="*/ 1043391 h 4588006"/>
              <a:gd name="connsiteX4781" fmla="*/ 3164788 w 6081795"/>
              <a:gd name="connsiteY4781" fmla="*/ 1040970 h 4588006"/>
              <a:gd name="connsiteX4782" fmla="*/ 3121744 w 6081795"/>
              <a:gd name="connsiteY4782" fmla="*/ 1041113 h 4588006"/>
              <a:gd name="connsiteX4783" fmla="*/ 3118932 w 6081795"/>
              <a:gd name="connsiteY4783" fmla="*/ 1042304 h 4588006"/>
              <a:gd name="connsiteX4784" fmla="*/ 3106538 w 6081795"/>
              <a:gd name="connsiteY4784" fmla="*/ 1041223 h 4588006"/>
              <a:gd name="connsiteX4785" fmla="*/ 3093906 w 6081795"/>
              <a:gd name="connsiteY4785" fmla="*/ 1041147 h 4588006"/>
              <a:gd name="connsiteX4786" fmla="*/ 3079390 w 6081795"/>
              <a:gd name="connsiteY4786" fmla="*/ 1043677 h 4588006"/>
              <a:gd name="connsiteX4787" fmla="*/ 3057630 w 6081795"/>
              <a:gd name="connsiteY4787" fmla="*/ 1044753 h 4588006"/>
              <a:gd name="connsiteX4788" fmla="*/ 3042662 w 6081795"/>
              <a:gd name="connsiteY4788" fmla="*/ 1043858 h 4588006"/>
              <a:gd name="connsiteX4789" fmla="*/ 3024194 w 6081795"/>
              <a:gd name="connsiteY4789" fmla="*/ 1041733 h 4588006"/>
              <a:gd name="connsiteX4790" fmla="*/ 3037064 w 6081795"/>
              <a:gd name="connsiteY4790" fmla="*/ 1040804 h 4588006"/>
              <a:gd name="connsiteX4791" fmla="*/ 3030988 w 6081795"/>
              <a:gd name="connsiteY4791" fmla="*/ 1039760 h 4588006"/>
              <a:gd name="connsiteX4792" fmla="*/ 3008824 w 6081795"/>
              <a:gd name="connsiteY4792" fmla="*/ 1039878 h 4588006"/>
              <a:gd name="connsiteX4793" fmla="*/ 2990520 w 6081795"/>
              <a:gd name="connsiteY4793" fmla="*/ 1039718 h 4588006"/>
              <a:gd name="connsiteX4794" fmla="*/ 2992072 w 6081795"/>
              <a:gd name="connsiteY4794" fmla="*/ 1039173 h 4588006"/>
              <a:gd name="connsiteX4795" fmla="*/ 2994500 w 6081795"/>
              <a:gd name="connsiteY4795" fmla="*/ 1038937 h 4588006"/>
              <a:gd name="connsiteX4796" fmla="*/ 2998078 w 6081795"/>
              <a:gd name="connsiteY4796" fmla="*/ 1037196 h 4588006"/>
              <a:gd name="connsiteX4797" fmla="*/ 3012520 w 6081795"/>
              <a:gd name="connsiteY4797" fmla="*/ 1037636 h 4588006"/>
              <a:gd name="connsiteX4798" fmla="*/ 3031018 w 6081795"/>
              <a:gd name="connsiteY4798" fmla="*/ 1034324 h 4588006"/>
              <a:gd name="connsiteX4799" fmla="*/ 3053706 w 6081795"/>
              <a:gd name="connsiteY4799" fmla="*/ 1034662 h 4588006"/>
              <a:gd name="connsiteX4800" fmla="*/ 3053256 w 6081795"/>
              <a:gd name="connsiteY4800" fmla="*/ 1031237 h 4588006"/>
              <a:gd name="connsiteX4801" fmla="*/ 3025680 w 6081795"/>
              <a:gd name="connsiteY4801" fmla="*/ 1031499 h 4588006"/>
              <a:gd name="connsiteX4802" fmla="*/ 2996176 w 6081795"/>
              <a:gd name="connsiteY4802" fmla="*/ 1031900 h 4588006"/>
              <a:gd name="connsiteX4803" fmla="*/ 2954220 w 6081795"/>
              <a:gd name="connsiteY4803" fmla="*/ 1030791 h 4588006"/>
              <a:gd name="connsiteX4804" fmla="*/ 2913142 w 6081795"/>
              <a:gd name="connsiteY4804" fmla="*/ 1029990 h 4588006"/>
              <a:gd name="connsiteX4805" fmla="*/ 2885184 w 6081795"/>
              <a:gd name="connsiteY4805" fmla="*/ 1030526 h 4588006"/>
              <a:gd name="connsiteX4806" fmla="*/ 2861448 w 6081795"/>
              <a:gd name="connsiteY4806" fmla="*/ 1029275 h 4588006"/>
              <a:gd name="connsiteX4807" fmla="*/ 2851938 w 6081795"/>
              <a:gd name="connsiteY4807" fmla="*/ 1030703 h 4588006"/>
              <a:gd name="connsiteX4808" fmla="*/ 2844357 w 6081795"/>
              <a:gd name="connsiteY4808" fmla="*/ 1031991 h 4588006"/>
              <a:gd name="connsiteX4809" fmla="*/ 2849239 w 6081795"/>
              <a:gd name="connsiteY4809" fmla="*/ 1032071 h 4588006"/>
              <a:gd name="connsiteX4810" fmla="*/ 2853247 w 6081795"/>
              <a:gd name="connsiteY4810" fmla="*/ 1031843 h 4588006"/>
              <a:gd name="connsiteX4811" fmla="*/ 2909005 w 6081795"/>
              <a:gd name="connsiteY4811" fmla="*/ 1032758 h 4588006"/>
              <a:gd name="connsiteX4812" fmla="*/ 2963189 w 6081795"/>
              <a:gd name="connsiteY4812" fmla="*/ 1032304 h 4588006"/>
              <a:gd name="connsiteX4813" fmla="*/ 2969026 w 6081795"/>
              <a:gd name="connsiteY4813" fmla="*/ 1034354 h 4588006"/>
              <a:gd name="connsiteX4814" fmla="*/ 2976758 w 6081795"/>
              <a:gd name="connsiteY4814" fmla="*/ 1037748 h 4588006"/>
              <a:gd name="connsiteX4815" fmla="*/ 2971332 w 6081795"/>
              <a:gd name="connsiteY4815" fmla="*/ 1040609 h 4588006"/>
              <a:gd name="connsiteX4816" fmla="*/ 2933577 w 6081795"/>
              <a:gd name="connsiteY4816" fmla="*/ 1041791 h 4588006"/>
              <a:gd name="connsiteX4817" fmla="*/ 2895304 w 6081795"/>
              <a:gd name="connsiteY4817" fmla="*/ 1041157 h 4588006"/>
              <a:gd name="connsiteX4818" fmla="*/ 2880323 w 6081795"/>
              <a:gd name="connsiteY4818" fmla="*/ 1042979 h 4588006"/>
              <a:gd name="connsiteX4819" fmla="*/ 2865343 w 6081795"/>
              <a:gd name="connsiteY4819" fmla="*/ 1044802 h 4588006"/>
              <a:gd name="connsiteX4820" fmla="*/ 2862319 w 6081795"/>
              <a:gd name="connsiteY4820" fmla="*/ 1041563 h 4588006"/>
              <a:gd name="connsiteX4821" fmla="*/ 2835410 w 6081795"/>
              <a:gd name="connsiteY4821" fmla="*/ 1043011 h 4588006"/>
              <a:gd name="connsiteX4822" fmla="*/ 2804998 w 6081795"/>
              <a:gd name="connsiteY4822" fmla="*/ 1043231 h 4588006"/>
              <a:gd name="connsiteX4823" fmla="*/ 2817180 w 6081795"/>
              <a:gd name="connsiteY4823" fmla="*/ 1039881 h 4588006"/>
              <a:gd name="connsiteX4824" fmla="*/ 2843850 w 6081795"/>
              <a:gd name="connsiteY4824" fmla="*/ 1039438 h 4588006"/>
              <a:gd name="connsiteX4825" fmla="*/ 2845522 w 6081795"/>
              <a:gd name="connsiteY4825" fmla="*/ 1038391 h 4588006"/>
              <a:gd name="connsiteX4826" fmla="*/ 2848070 w 6081795"/>
              <a:gd name="connsiteY4826" fmla="*/ 1037651 h 4588006"/>
              <a:gd name="connsiteX4827" fmla="*/ 2855640 w 6081795"/>
              <a:gd name="connsiteY4827" fmla="*/ 1038401 h 4588006"/>
              <a:gd name="connsiteX4828" fmla="*/ 2860223 w 6081795"/>
              <a:gd name="connsiteY4828" fmla="*/ 1039738 h 4588006"/>
              <a:gd name="connsiteX4829" fmla="*/ 2910988 w 6081795"/>
              <a:gd name="connsiteY4829" fmla="*/ 1039038 h 4588006"/>
              <a:gd name="connsiteX4830" fmla="*/ 2920118 w 6081795"/>
              <a:gd name="connsiteY4830" fmla="*/ 1037884 h 4588006"/>
              <a:gd name="connsiteX4831" fmla="*/ 2928319 w 6081795"/>
              <a:gd name="connsiteY4831" fmla="*/ 1035316 h 4588006"/>
              <a:gd name="connsiteX4832" fmla="*/ 2909610 w 6081795"/>
              <a:gd name="connsiteY4832" fmla="*/ 1034197 h 4588006"/>
              <a:gd name="connsiteX4833" fmla="*/ 2852051 w 6081795"/>
              <a:gd name="connsiteY4833" fmla="*/ 1036870 h 4588006"/>
              <a:gd name="connsiteX4834" fmla="*/ 2811881 w 6081795"/>
              <a:gd name="connsiteY4834" fmla="*/ 1035571 h 4588006"/>
              <a:gd name="connsiteX4835" fmla="*/ 2771352 w 6081795"/>
              <a:gd name="connsiteY4835" fmla="*/ 1035779 h 4588006"/>
              <a:gd name="connsiteX4836" fmla="*/ 2742984 w 6081795"/>
              <a:gd name="connsiteY4836" fmla="*/ 1036716 h 4588006"/>
              <a:gd name="connsiteX4837" fmla="*/ 2712865 w 6081795"/>
              <a:gd name="connsiteY4837" fmla="*/ 1037037 h 4588006"/>
              <a:gd name="connsiteX4838" fmla="*/ 2661649 w 6081795"/>
              <a:gd name="connsiteY4838" fmla="*/ 1034312 h 4588006"/>
              <a:gd name="connsiteX4839" fmla="*/ 2601993 w 6081795"/>
              <a:gd name="connsiteY4839" fmla="*/ 1035160 h 4588006"/>
              <a:gd name="connsiteX4840" fmla="*/ 2598578 w 6081795"/>
              <a:gd name="connsiteY4840" fmla="*/ 1034234 h 4588006"/>
              <a:gd name="connsiteX4841" fmla="*/ 2592175 w 6081795"/>
              <a:gd name="connsiteY4841" fmla="*/ 1033894 h 4588006"/>
              <a:gd name="connsiteX4842" fmla="*/ 2588923 w 6081795"/>
              <a:gd name="connsiteY4842" fmla="*/ 1034930 h 4588006"/>
              <a:gd name="connsiteX4843" fmla="*/ 2586549 w 6081795"/>
              <a:gd name="connsiteY4843" fmla="*/ 1036276 h 4588006"/>
              <a:gd name="connsiteX4844" fmla="*/ 2558261 w 6081795"/>
              <a:gd name="connsiteY4844" fmla="*/ 1032884 h 4588006"/>
              <a:gd name="connsiteX4845" fmla="*/ 2550088 w 6081795"/>
              <a:gd name="connsiteY4845" fmla="*/ 1030016 h 4588006"/>
              <a:gd name="connsiteX4846" fmla="*/ 2579805 w 6081795"/>
              <a:gd name="connsiteY4846" fmla="*/ 1028735 h 4588006"/>
              <a:gd name="connsiteX4847" fmla="*/ 2619352 w 6081795"/>
              <a:gd name="connsiteY4847" fmla="*/ 1026004 h 4588006"/>
              <a:gd name="connsiteX4848" fmla="*/ 2589824 w 6081795"/>
              <a:gd name="connsiteY4848" fmla="*/ 1025171 h 4588006"/>
              <a:gd name="connsiteX4849" fmla="*/ 2559936 w 6081795"/>
              <a:gd name="connsiteY4849" fmla="*/ 1025847 h 4588006"/>
              <a:gd name="connsiteX4850" fmla="*/ 2511295 w 6081795"/>
              <a:gd name="connsiteY4850" fmla="*/ 1022936 h 4588006"/>
              <a:gd name="connsiteX4851" fmla="*/ 2488407 w 6081795"/>
              <a:gd name="connsiteY4851" fmla="*/ 1021438 h 4588006"/>
              <a:gd name="connsiteX4852" fmla="*/ 2469897 w 6081795"/>
              <a:gd name="connsiteY4852" fmla="*/ 1021478 h 4588006"/>
              <a:gd name="connsiteX4853" fmla="*/ 2465227 w 6081795"/>
              <a:gd name="connsiteY4853" fmla="*/ 1019839 h 4588006"/>
              <a:gd name="connsiteX4854" fmla="*/ 2446483 w 6081795"/>
              <a:gd name="connsiteY4854" fmla="*/ 1020205 h 4588006"/>
              <a:gd name="connsiteX4855" fmla="*/ 2429667 w 6081795"/>
              <a:gd name="connsiteY4855" fmla="*/ 1020430 h 4588006"/>
              <a:gd name="connsiteX4856" fmla="*/ 2406051 w 6081795"/>
              <a:gd name="connsiteY4856" fmla="*/ 1018677 h 4588006"/>
              <a:gd name="connsiteX4857" fmla="*/ 2421974 w 6081795"/>
              <a:gd name="connsiteY4857" fmla="*/ 1015551 h 4588006"/>
              <a:gd name="connsiteX4858" fmla="*/ 2426194 w 6081795"/>
              <a:gd name="connsiteY4858" fmla="*/ 1013764 h 4588006"/>
              <a:gd name="connsiteX4859" fmla="*/ 2460206 w 6081795"/>
              <a:gd name="connsiteY4859" fmla="*/ 1013038 h 4588006"/>
              <a:gd name="connsiteX4860" fmla="*/ 2496146 w 6081795"/>
              <a:gd name="connsiteY4860" fmla="*/ 1012173 h 4588006"/>
              <a:gd name="connsiteX4861" fmla="*/ 2498574 w 6081795"/>
              <a:gd name="connsiteY4861" fmla="*/ 1011936 h 4588006"/>
              <a:gd name="connsiteX4862" fmla="*/ 2500128 w 6081795"/>
              <a:gd name="connsiteY4862" fmla="*/ 1011391 h 4588006"/>
              <a:gd name="connsiteX4863" fmla="*/ 2489748 w 6081795"/>
              <a:gd name="connsiteY4863" fmla="*/ 1011153 h 4588006"/>
              <a:gd name="connsiteX4864" fmla="*/ 2477438 w 6081795"/>
              <a:gd name="connsiteY4864" fmla="*/ 1011053 h 4588006"/>
              <a:gd name="connsiteX4865" fmla="*/ 2467381 w 6081795"/>
              <a:gd name="connsiteY4865" fmla="*/ 1010791 h 4588006"/>
              <a:gd name="connsiteX4866" fmla="*/ 2456763 w 6081795"/>
              <a:gd name="connsiteY4866" fmla="*/ 1011558 h 4588006"/>
              <a:gd name="connsiteX4867" fmla="*/ 2448434 w 6081795"/>
              <a:gd name="connsiteY4867" fmla="*/ 1010677 h 4588006"/>
              <a:gd name="connsiteX4868" fmla="*/ 2438614 w 6081795"/>
              <a:gd name="connsiteY4868" fmla="*/ 1009409 h 4588006"/>
              <a:gd name="connsiteX4869" fmla="*/ 2424366 w 6081795"/>
              <a:gd name="connsiteY4869" fmla="*/ 1005498 h 4588006"/>
              <a:gd name="connsiteX4870" fmla="*/ 2400271 w 6081795"/>
              <a:gd name="connsiteY4870" fmla="*/ 1005756 h 4588006"/>
              <a:gd name="connsiteX4871" fmla="*/ 2388407 w 6081795"/>
              <a:gd name="connsiteY4871" fmla="*/ 1004451 h 4588006"/>
              <a:gd name="connsiteX4872" fmla="*/ 2375485 w 6081795"/>
              <a:gd name="connsiteY4872" fmla="*/ 1003593 h 4588006"/>
              <a:gd name="connsiteX4873" fmla="*/ 2369439 w 6081795"/>
              <a:gd name="connsiteY4873" fmla="*/ 1002424 h 4588006"/>
              <a:gd name="connsiteX4874" fmla="*/ 2359353 w 6081795"/>
              <a:gd name="connsiteY4874" fmla="*/ 1002287 h 4588006"/>
              <a:gd name="connsiteX4875" fmla="*/ 2350223 w 6081795"/>
              <a:gd name="connsiteY4875" fmla="*/ 1003440 h 4588006"/>
              <a:gd name="connsiteX4876" fmla="*/ 2339716 w 6081795"/>
              <a:gd name="connsiteY4876" fmla="*/ 999753 h 4588006"/>
              <a:gd name="connsiteX4877" fmla="*/ 2365274 w 6081795"/>
              <a:gd name="connsiteY4877" fmla="*/ 999328 h 4588006"/>
              <a:gd name="connsiteX4878" fmla="*/ 2380664 w 6081795"/>
              <a:gd name="connsiteY4878" fmla="*/ 997785 h 4588006"/>
              <a:gd name="connsiteX4879" fmla="*/ 2374412 w 6081795"/>
              <a:gd name="connsiteY4879" fmla="*/ 996816 h 4588006"/>
              <a:gd name="connsiteX4880" fmla="*/ 2367103 w 6081795"/>
              <a:gd name="connsiteY4880" fmla="*/ 996293 h 4588006"/>
              <a:gd name="connsiteX4881" fmla="*/ 2333878 w 6081795"/>
              <a:gd name="connsiteY4881" fmla="*/ 997704 h 4588006"/>
              <a:gd name="connsiteX4882" fmla="*/ 2310022 w 6081795"/>
              <a:gd name="connsiteY4882" fmla="*/ 996957 h 4588006"/>
              <a:gd name="connsiteX4883" fmla="*/ 2288320 w 6081795"/>
              <a:gd name="connsiteY4883" fmla="*/ 997782 h 4588006"/>
              <a:gd name="connsiteX4884" fmla="*/ 2266978 w 6081795"/>
              <a:gd name="connsiteY4884" fmla="*/ 997100 h 4588006"/>
              <a:gd name="connsiteX4885" fmla="*/ 2246386 w 6081795"/>
              <a:gd name="connsiteY4885" fmla="*/ 998586 h 4588006"/>
              <a:gd name="connsiteX4886" fmla="*/ 2213401 w 6081795"/>
              <a:gd name="connsiteY4886" fmla="*/ 998991 h 4588006"/>
              <a:gd name="connsiteX4887" fmla="*/ 2206392 w 6081795"/>
              <a:gd name="connsiteY4887" fmla="*/ 997213 h 4588006"/>
              <a:gd name="connsiteX4888" fmla="*/ 2192357 w 6081795"/>
              <a:gd name="connsiteY4888" fmla="*/ 997052 h 4588006"/>
              <a:gd name="connsiteX4889" fmla="*/ 2162184 w 6081795"/>
              <a:gd name="connsiteY4889" fmla="*/ 996267 h 4588006"/>
              <a:gd name="connsiteX4890" fmla="*/ 2160567 w 6081795"/>
              <a:gd name="connsiteY4890" fmla="*/ 992431 h 4588006"/>
              <a:gd name="connsiteX4891" fmla="*/ 2192592 w 6081795"/>
              <a:gd name="connsiteY4891" fmla="*/ 991416 h 4588006"/>
              <a:gd name="connsiteX4892" fmla="*/ 2221630 w 6081795"/>
              <a:gd name="connsiteY4892" fmla="*/ 990987 h 4588006"/>
              <a:gd name="connsiteX4893" fmla="*/ 2239170 w 6081795"/>
              <a:gd name="connsiteY4893" fmla="*/ 991696 h 4588006"/>
              <a:gd name="connsiteX4894" fmla="*/ 2248831 w 6081795"/>
              <a:gd name="connsiteY4894" fmla="*/ 994952 h 4588006"/>
              <a:gd name="connsiteX4895" fmla="*/ 2257639 w 6081795"/>
              <a:gd name="connsiteY4895" fmla="*/ 993822 h 4588006"/>
              <a:gd name="connsiteX4896" fmla="*/ 2288051 w 6081795"/>
              <a:gd name="connsiteY4896" fmla="*/ 993603 h 4588006"/>
              <a:gd name="connsiteX4897" fmla="*/ 2283381 w 6081795"/>
              <a:gd name="connsiteY4897" fmla="*/ 991963 h 4588006"/>
              <a:gd name="connsiteX4898" fmla="*/ 2300921 w 6081795"/>
              <a:gd name="connsiteY4898" fmla="*/ 992673 h 4588006"/>
              <a:gd name="connsiteX4899" fmla="*/ 2326663 w 6081795"/>
              <a:gd name="connsiteY4899" fmla="*/ 990815 h 4588006"/>
              <a:gd name="connsiteX4900" fmla="*/ 2347706 w 6081795"/>
              <a:gd name="connsiteY4900" fmla="*/ 992754 h 4588006"/>
              <a:gd name="connsiteX4901" fmla="*/ 2370873 w 6081795"/>
              <a:gd name="connsiteY4901" fmla="*/ 991082 h 4588006"/>
              <a:gd name="connsiteX4902" fmla="*/ 2399638 w 6081795"/>
              <a:gd name="connsiteY4902" fmla="*/ 992463 h 4588006"/>
              <a:gd name="connsiteX4903" fmla="*/ 2423735 w 6081795"/>
              <a:gd name="connsiteY4903" fmla="*/ 992206 h 4588006"/>
              <a:gd name="connsiteX4904" fmla="*/ 2446617 w 6081795"/>
              <a:gd name="connsiteY4904" fmla="*/ 989071 h 4588006"/>
              <a:gd name="connsiteX4905" fmla="*/ 2480367 w 6081795"/>
              <a:gd name="connsiteY4905" fmla="*/ 988118 h 4588006"/>
              <a:gd name="connsiteX4906" fmla="*/ 2499958 w 6081795"/>
              <a:gd name="connsiteY4906" fmla="*/ 988185 h 4588006"/>
              <a:gd name="connsiteX4907" fmla="*/ 2519907 w 6081795"/>
              <a:gd name="connsiteY4907" fmla="*/ 986745 h 4588006"/>
              <a:gd name="connsiteX4908" fmla="*/ 2531922 w 6081795"/>
              <a:gd name="connsiteY4908" fmla="*/ 987421 h 4588006"/>
              <a:gd name="connsiteX4909" fmla="*/ 2545171 w 6081795"/>
              <a:gd name="connsiteY4909" fmla="*/ 986897 h 4588006"/>
              <a:gd name="connsiteX4910" fmla="*/ 2554419 w 6081795"/>
              <a:gd name="connsiteY4910" fmla="*/ 985241 h 4588006"/>
              <a:gd name="connsiteX4911" fmla="*/ 2563668 w 6081795"/>
              <a:gd name="connsiteY4911" fmla="*/ 983586 h 4588006"/>
              <a:gd name="connsiteX4912" fmla="*/ 2534224 w 6081795"/>
              <a:gd name="connsiteY4912" fmla="*/ 983056 h 4588006"/>
              <a:gd name="connsiteX4913" fmla="*/ 2505658 w 6081795"/>
              <a:gd name="connsiteY4913" fmla="*/ 982833 h 4588006"/>
              <a:gd name="connsiteX4914" fmla="*/ 2479808 w 6081795"/>
              <a:gd name="connsiteY4914" fmla="*/ 983156 h 4588006"/>
              <a:gd name="connsiteX4915" fmla="*/ 2455371 w 6081795"/>
              <a:gd name="connsiteY4915" fmla="*/ 981523 h 4588006"/>
              <a:gd name="connsiteX4916" fmla="*/ 2421907 w 6081795"/>
              <a:gd name="connsiteY4916" fmla="*/ 983939 h 4588006"/>
              <a:gd name="connsiteX4917" fmla="*/ 2366662 w 6081795"/>
              <a:gd name="connsiteY4917" fmla="*/ 980208 h 4588006"/>
              <a:gd name="connsiteX4918" fmla="*/ 2299812 w 6081795"/>
              <a:gd name="connsiteY4918" fmla="*/ 981391 h 4588006"/>
              <a:gd name="connsiteX4919" fmla="*/ 2280294 w 6081795"/>
              <a:gd name="connsiteY4919" fmla="*/ 978354 h 4588006"/>
              <a:gd name="connsiteX4920" fmla="*/ 2260777 w 6081795"/>
              <a:gd name="connsiteY4920" fmla="*/ 975317 h 4588006"/>
              <a:gd name="connsiteX4921" fmla="*/ 2232462 w 6081795"/>
              <a:gd name="connsiteY4921" fmla="*/ 977361 h 4588006"/>
              <a:gd name="connsiteX4922" fmla="*/ 2228960 w 6081795"/>
              <a:gd name="connsiteY4922" fmla="*/ 976132 h 4588006"/>
              <a:gd name="connsiteX4923" fmla="*/ 2228735 w 6081795"/>
              <a:gd name="connsiteY4923" fmla="*/ 974419 h 4588006"/>
              <a:gd name="connsiteX4924" fmla="*/ 2239735 w 6081795"/>
              <a:gd name="connsiteY4924" fmla="*/ 973378 h 4588006"/>
              <a:gd name="connsiteX4925" fmla="*/ 2263831 w 6081795"/>
              <a:gd name="connsiteY4925" fmla="*/ 973120 h 4588006"/>
              <a:gd name="connsiteX4926" fmla="*/ 2272493 w 6081795"/>
              <a:gd name="connsiteY4926" fmla="*/ 971939 h 4588006"/>
              <a:gd name="connsiteX4927" fmla="*/ 2278347 w 6081795"/>
              <a:gd name="connsiteY4927" fmla="*/ 970590 h 4588006"/>
              <a:gd name="connsiteX4928" fmla="*/ 2270625 w 6081795"/>
              <a:gd name="connsiteY4928" fmla="*/ 971148 h 4588006"/>
              <a:gd name="connsiteX4929" fmla="*/ 2243910 w 6081795"/>
              <a:gd name="connsiteY4929" fmla="*/ 969124 h 4588006"/>
              <a:gd name="connsiteX4930" fmla="*/ 2216835 w 6081795"/>
              <a:gd name="connsiteY4930" fmla="*/ 968608 h 4588006"/>
              <a:gd name="connsiteX4931" fmla="*/ 2200959 w 6081795"/>
              <a:gd name="connsiteY4931" fmla="*/ 968211 h 4588006"/>
              <a:gd name="connsiteX4932" fmla="*/ 2183851 w 6081795"/>
              <a:gd name="connsiteY4932" fmla="*/ 969014 h 4588006"/>
              <a:gd name="connsiteX4933" fmla="*/ 2165380 w 6081795"/>
              <a:gd name="connsiteY4933" fmla="*/ 966889 h 4588006"/>
              <a:gd name="connsiteX4934" fmla="*/ 2150523 w 6081795"/>
              <a:gd name="connsiteY4934" fmla="*/ 967529 h 4588006"/>
              <a:gd name="connsiteX4935" fmla="*/ 2134969 w 6081795"/>
              <a:gd name="connsiteY4935" fmla="*/ 967109 h 4588006"/>
              <a:gd name="connsiteX4936" fmla="*/ 2114377 w 6081795"/>
              <a:gd name="connsiteY4936" fmla="*/ 968595 h 4588006"/>
              <a:gd name="connsiteX4937" fmla="*/ 2101984 w 6081795"/>
              <a:gd name="connsiteY4937" fmla="*/ 967513 h 4588006"/>
              <a:gd name="connsiteX4938" fmla="*/ 2075812 w 6081795"/>
              <a:gd name="connsiteY4938" fmla="*/ 967859 h 4588006"/>
              <a:gd name="connsiteX4939" fmla="*/ 2049121 w 6081795"/>
              <a:gd name="connsiteY4939" fmla="*/ 966389 h 4588006"/>
              <a:gd name="connsiteX4940" fmla="*/ 2012663 w 6081795"/>
              <a:gd name="connsiteY4940" fmla="*/ 965440 h 4588006"/>
              <a:gd name="connsiteX4941" fmla="*/ 1976385 w 6081795"/>
              <a:gd name="connsiteY4941" fmla="*/ 963736 h 4588006"/>
              <a:gd name="connsiteX4942" fmla="*/ 1963398 w 6081795"/>
              <a:gd name="connsiteY4942" fmla="*/ 964488 h 4588006"/>
              <a:gd name="connsiteX4943" fmla="*/ 1949715 w 6081795"/>
              <a:gd name="connsiteY4943" fmla="*/ 964180 h 4588006"/>
              <a:gd name="connsiteX4944" fmla="*/ 1922985 w 6081795"/>
              <a:gd name="connsiteY4944" fmla="*/ 964874 h 4588006"/>
              <a:gd name="connsiteX4945" fmla="*/ 1896615 w 6081795"/>
              <a:gd name="connsiteY4945" fmla="*/ 964060 h 4588006"/>
              <a:gd name="connsiteX4946" fmla="*/ 1888660 w 6081795"/>
              <a:gd name="connsiteY4946" fmla="*/ 964264 h 4588006"/>
              <a:gd name="connsiteX4947" fmla="*/ 1882816 w 6081795"/>
              <a:gd name="connsiteY4947" fmla="*/ 963574 h 4588006"/>
              <a:gd name="connsiteX4948" fmla="*/ 1881888 w 6081795"/>
              <a:gd name="connsiteY4948" fmla="*/ 962160 h 4588006"/>
              <a:gd name="connsiteX4949" fmla="*/ 1911132 w 6081795"/>
              <a:gd name="connsiteY4949" fmla="*/ 961531 h 4588006"/>
              <a:gd name="connsiteX4950" fmla="*/ 1924377 w 6081795"/>
              <a:gd name="connsiteY4950" fmla="*/ 961686 h 4588006"/>
              <a:gd name="connsiteX4951" fmla="*/ 1937802 w 6081795"/>
              <a:gd name="connsiteY4951" fmla="*/ 961087 h 4588006"/>
              <a:gd name="connsiteX4952" fmla="*/ 1965639 w 6081795"/>
              <a:gd name="connsiteY4952" fmla="*/ 961054 h 4588006"/>
              <a:gd name="connsiteX4953" fmla="*/ 1984652 w 6081795"/>
              <a:gd name="connsiteY4953" fmla="*/ 959558 h 4588006"/>
              <a:gd name="connsiteX4954" fmla="*/ 2001199 w 6081795"/>
              <a:gd name="connsiteY4954" fmla="*/ 960462 h 4588006"/>
              <a:gd name="connsiteX4955" fmla="*/ 2099930 w 6081795"/>
              <a:gd name="connsiteY4955" fmla="*/ 957534 h 4588006"/>
              <a:gd name="connsiteX4956" fmla="*/ 2201447 w 6081795"/>
              <a:gd name="connsiteY4956" fmla="*/ 958851 h 4588006"/>
              <a:gd name="connsiteX4957" fmla="*/ 2227654 w 6081795"/>
              <a:gd name="connsiteY4957" fmla="*/ 957701 h 4588006"/>
              <a:gd name="connsiteX4958" fmla="*/ 2253859 w 6081795"/>
              <a:gd name="connsiteY4958" fmla="*/ 956549 h 4588006"/>
              <a:gd name="connsiteX4959" fmla="*/ 2262334 w 6081795"/>
              <a:gd name="connsiteY4959" fmla="*/ 957482 h 4588006"/>
              <a:gd name="connsiteX4960" fmla="*/ 2273974 w 6081795"/>
              <a:gd name="connsiteY4960" fmla="*/ 957073 h 4588006"/>
              <a:gd name="connsiteX4961" fmla="*/ 2294649 w 6081795"/>
              <a:gd name="connsiteY4961" fmla="*/ 956569 h 4588006"/>
              <a:gd name="connsiteX4962" fmla="*/ 2309534 w 6081795"/>
              <a:gd name="connsiteY4962" fmla="*/ 956483 h 4588006"/>
              <a:gd name="connsiteX4963" fmla="*/ 2341113 w 6081795"/>
              <a:gd name="connsiteY4963" fmla="*/ 956673 h 4588006"/>
              <a:gd name="connsiteX4964" fmla="*/ 2351840 w 6081795"/>
              <a:gd name="connsiteY4964" fmla="*/ 957443 h 4588006"/>
              <a:gd name="connsiteX4965" fmla="*/ 2363801 w 6081795"/>
              <a:gd name="connsiteY4965" fmla="*/ 957011 h 4588006"/>
              <a:gd name="connsiteX4966" fmla="*/ 2375505 w 6081795"/>
              <a:gd name="connsiteY4966" fmla="*/ 955672 h 4588006"/>
              <a:gd name="connsiteX4967" fmla="*/ 2465811 w 6081795"/>
              <a:gd name="connsiteY4967" fmla="*/ 953599 h 4588006"/>
              <a:gd name="connsiteX4968" fmla="*/ 2478203 w 6081795"/>
              <a:gd name="connsiteY4968" fmla="*/ 954681 h 4588006"/>
              <a:gd name="connsiteX4969" fmla="*/ 2494576 w 6081795"/>
              <a:gd name="connsiteY4969" fmla="*/ 954980 h 4588006"/>
              <a:gd name="connsiteX4970" fmla="*/ 2509289 w 6081795"/>
              <a:gd name="connsiteY4970" fmla="*/ 954289 h 4588006"/>
              <a:gd name="connsiteX4971" fmla="*/ 2523820 w 6081795"/>
              <a:gd name="connsiteY4971" fmla="*/ 954352 h 4588006"/>
              <a:gd name="connsiteX4972" fmla="*/ 2541870 w 6081795"/>
              <a:gd name="connsiteY4972" fmla="*/ 952925 h 4588006"/>
              <a:gd name="connsiteX4973" fmla="*/ 2559381 w 6081795"/>
              <a:gd name="connsiteY4973" fmla="*/ 953761 h 4588006"/>
              <a:gd name="connsiteX4974" fmla="*/ 2600408 w 6081795"/>
              <a:gd name="connsiteY4974" fmla="*/ 953454 h 4588006"/>
              <a:gd name="connsiteX4975" fmla="*/ 2636338 w 6081795"/>
              <a:gd name="connsiteY4975" fmla="*/ 954627 h 4588006"/>
              <a:gd name="connsiteX4976" fmla="*/ 2657859 w 6081795"/>
              <a:gd name="connsiteY4976" fmla="*/ 954556 h 4588006"/>
              <a:gd name="connsiteX4977" fmla="*/ 2704419 w 6081795"/>
              <a:gd name="connsiteY4977" fmla="*/ 952923 h 4588006"/>
              <a:gd name="connsiteX4978" fmla="*/ 2750979 w 6081795"/>
              <a:gd name="connsiteY4978" fmla="*/ 951292 h 4588006"/>
              <a:gd name="connsiteX4979" fmla="*/ 2764778 w 6081795"/>
              <a:gd name="connsiteY4979" fmla="*/ 951778 h 4588006"/>
              <a:gd name="connsiteX4980" fmla="*/ 2804664 w 6081795"/>
              <a:gd name="connsiteY4980" fmla="*/ 951615 h 4588006"/>
              <a:gd name="connsiteX4981" fmla="*/ 2844549 w 6081795"/>
              <a:gd name="connsiteY4981" fmla="*/ 951453 h 4588006"/>
              <a:gd name="connsiteX4982" fmla="*/ 2872386 w 6081795"/>
              <a:gd name="connsiteY4982" fmla="*/ 951419 h 4588006"/>
              <a:gd name="connsiteX4983" fmla="*/ 2900223 w 6081795"/>
              <a:gd name="connsiteY4983" fmla="*/ 951386 h 4588006"/>
              <a:gd name="connsiteX4984" fmla="*/ 2970262 w 6081795"/>
              <a:gd name="connsiteY4984" fmla="*/ 950097 h 4588006"/>
              <a:gd name="connsiteX4985" fmla="*/ 3037314 w 6081795"/>
              <a:gd name="connsiteY4985" fmla="*/ 949394 h 4588006"/>
              <a:gd name="connsiteX4986" fmla="*/ 3051502 w 6081795"/>
              <a:gd name="connsiteY4986" fmla="*/ 948246 h 4588006"/>
              <a:gd name="connsiteX4987" fmla="*/ 3065150 w 6081795"/>
              <a:gd name="connsiteY4987" fmla="*/ 949361 h 4588006"/>
              <a:gd name="connsiteX4988" fmla="*/ 3134098 w 6081795"/>
              <a:gd name="connsiteY4988" fmla="*/ 950003 h 4588006"/>
              <a:gd name="connsiteX4989" fmla="*/ 3200596 w 6081795"/>
              <a:gd name="connsiteY4989" fmla="*/ 948969 h 4588006"/>
              <a:gd name="connsiteX4990" fmla="*/ 3207552 w 6081795"/>
              <a:gd name="connsiteY4990" fmla="*/ 949640 h 4588006"/>
              <a:gd name="connsiteX4991" fmla="*/ 3215562 w 6081795"/>
              <a:gd name="connsiteY4991" fmla="*/ 949864 h 4588006"/>
              <a:gd name="connsiteX4992" fmla="*/ 3216064 w 6081795"/>
              <a:gd name="connsiteY4992" fmla="*/ 949087 h 4588006"/>
              <a:gd name="connsiteX4993" fmla="*/ 3214634 w 6081795"/>
              <a:gd name="connsiteY4993" fmla="*/ 948449 h 4588006"/>
              <a:gd name="connsiteX4994" fmla="*/ 3241304 w 6081795"/>
              <a:gd name="connsiteY4994" fmla="*/ 948006 h 4588006"/>
              <a:gd name="connsiteX4995" fmla="*/ 3251122 w 6081795"/>
              <a:gd name="connsiteY4995" fmla="*/ 949274 h 4588006"/>
              <a:gd name="connsiteX4996" fmla="*/ 3285888 w 6081795"/>
              <a:gd name="connsiteY4996" fmla="*/ 949357 h 4588006"/>
              <a:gd name="connsiteX4997" fmla="*/ 3320836 w 6081795"/>
              <a:gd name="connsiteY4997" fmla="*/ 948687 h 4588006"/>
              <a:gd name="connsiteX4998" fmla="*/ 3335284 w 6081795"/>
              <a:gd name="connsiteY4998" fmla="*/ 947768 h 4588006"/>
              <a:gd name="connsiteX4999" fmla="*/ 3347266 w 6081795"/>
              <a:gd name="connsiteY4999" fmla="*/ 949249 h 4588006"/>
              <a:gd name="connsiteX5000" fmla="*/ 3368788 w 6081795"/>
              <a:gd name="connsiteY5000" fmla="*/ 949178 h 4588006"/>
              <a:gd name="connsiteX5001" fmla="*/ 3402386 w 6081795"/>
              <a:gd name="connsiteY5001" fmla="*/ 948851 h 4588006"/>
              <a:gd name="connsiteX5002" fmla="*/ 3436166 w 6081795"/>
              <a:gd name="connsiteY5002" fmla="*/ 947771 h 4588006"/>
              <a:gd name="connsiteX5003" fmla="*/ 3458270 w 6081795"/>
              <a:gd name="connsiteY5003" fmla="*/ 947904 h 4588006"/>
              <a:gd name="connsiteX5004" fmla="*/ 3480376 w 6081795"/>
              <a:gd name="connsiteY5004" fmla="*/ 948038 h 4588006"/>
              <a:gd name="connsiteX5005" fmla="*/ 3525754 w 6081795"/>
              <a:gd name="connsiteY5005" fmla="*/ 948715 h 4588006"/>
              <a:gd name="connsiteX5006" fmla="*/ 3570144 w 6081795"/>
              <a:gd name="connsiteY5006" fmla="*/ 948227 h 4588006"/>
              <a:gd name="connsiteX5007" fmla="*/ 3610674 w 6081795"/>
              <a:gd name="connsiteY5007" fmla="*/ 948018 h 4588006"/>
              <a:gd name="connsiteX5008" fmla="*/ 3627114 w 6081795"/>
              <a:gd name="connsiteY5008" fmla="*/ 946708 h 4588006"/>
              <a:gd name="connsiteX5009" fmla="*/ 3641084 w 6081795"/>
              <a:gd name="connsiteY5009" fmla="*/ 947799 h 4588006"/>
              <a:gd name="connsiteX5010" fmla="*/ 3715382 w 6081795"/>
              <a:gd name="connsiteY5010" fmla="*/ 948549 h 4588006"/>
              <a:gd name="connsiteX5011" fmla="*/ 3789162 w 6081795"/>
              <a:gd name="connsiteY5011" fmla="*/ 947484 h 4588006"/>
              <a:gd name="connsiteX5012" fmla="*/ 3797082 w 6081795"/>
              <a:gd name="connsiteY5012" fmla="*/ 948085 h 4588006"/>
              <a:gd name="connsiteX5013" fmla="*/ 3804128 w 6081795"/>
              <a:gd name="connsiteY5013" fmla="*/ 948379 h 4588006"/>
              <a:gd name="connsiteX5014" fmla="*/ 3807318 w 6081795"/>
              <a:gd name="connsiteY5014" fmla="*/ 947593 h 4588006"/>
              <a:gd name="connsiteX5015" fmla="*/ 3805774 w 6081795"/>
              <a:gd name="connsiteY5015" fmla="*/ 946778 h 4588006"/>
              <a:gd name="connsiteX5016" fmla="*/ 3832444 w 6081795"/>
              <a:gd name="connsiteY5016" fmla="*/ 946335 h 4588006"/>
              <a:gd name="connsiteX5017" fmla="*/ 3862376 w 6081795"/>
              <a:gd name="connsiteY5017" fmla="*/ 948126 h 4588006"/>
              <a:gd name="connsiteX5018" fmla="*/ 3920864 w 6081795"/>
              <a:gd name="connsiteY5018" fmla="*/ 946869 h 4588006"/>
              <a:gd name="connsiteX5019" fmla="*/ 3935898 w 6081795"/>
              <a:gd name="connsiteY5019" fmla="*/ 946153 h 4588006"/>
              <a:gd name="connsiteX5020" fmla="*/ 3948462 w 6081795"/>
              <a:gd name="connsiteY5020" fmla="*/ 947840 h 4588006"/>
              <a:gd name="connsiteX5021" fmla="*/ 3960510 w 6081795"/>
              <a:gd name="connsiteY5021" fmla="*/ 947711 h 4588006"/>
              <a:gd name="connsiteX5022" fmla="*/ 3972558 w 6081795"/>
              <a:gd name="connsiteY5022" fmla="*/ 947583 h 4588006"/>
              <a:gd name="connsiteX5023" fmla="*/ 4008878 w 6081795"/>
              <a:gd name="connsiteY5023" fmla="*/ 947122 h 4588006"/>
              <a:gd name="connsiteX5024" fmla="*/ 4046252 w 6081795"/>
              <a:gd name="connsiteY5024" fmla="*/ 946215 h 4588006"/>
              <a:gd name="connsiteX5025" fmla="*/ 4069644 w 6081795"/>
              <a:gd name="connsiteY5025" fmla="*/ 946255 h 4588006"/>
              <a:gd name="connsiteX5026" fmla="*/ 4093036 w 6081795"/>
              <a:gd name="connsiteY5026" fmla="*/ 946296 h 4588006"/>
              <a:gd name="connsiteX5027" fmla="*/ 4118300 w 6081795"/>
              <a:gd name="connsiteY5027" fmla="*/ 946448 h 4588006"/>
              <a:gd name="connsiteX5028" fmla="*/ 4135960 w 6081795"/>
              <a:gd name="connsiteY5028" fmla="*/ 946655 h 4588006"/>
              <a:gd name="connsiteX5029" fmla="*/ 4153620 w 6081795"/>
              <a:gd name="connsiteY5029" fmla="*/ 946862 h 4588006"/>
              <a:gd name="connsiteX5030" fmla="*/ 4173496 w 6081795"/>
              <a:gd name="connsiteY5030" fmla="*/ 948391 h 4588006"/>
              <a:gd name="connsiteX5031" fmla="*/ 4175924 w 6081795"/>
              <a:gd name="connsiteY5031" fmla="*/ 948155 h 4588006"/>
              <a:gd name="connsiteX5032" fmla="*/ 4177476 w 6081795"/>
              <a:gd name="connsiteY5032" fmla="*/ 947610 h 4588006"/>
              <a:gd name="connsiteX5033" fmla="*/ 4187534 w 6081795"/>
              <a:gd name="connsiteY5033" fmla="*/ 947872 h 4588006"/>
              <a:gd name="connsiteX5034" fmla="*/ 4194992 w 6081795"/>
              <a:gd name="connsiteY5034" fmla="*/ 947766 h 4588006"/>
              <a:gd name="connsiteX5035" fmla="*/ 4201572 w 6081795"/>
              <a:gd name="connsiteY5035" fmla="*/ 947353 h 4588006"/>
              <a:gd name="connsiteX5036" fmla="*/ 4263530 w 6081795"/>
              <a:gd name="connsiteY5036" fmla="*/ 948129 h 4588006"/>
              <a:gd name="connsiteX5037" fmla="*/ 4326720 w 6081795"/>
              <a:gd name="connsiteY5037" fmla="*/ 947705 h 4588006"/>
              <a:gd name="connsiteX5038" fmla="*/ 4356052 w 6081795"/>
              <a:gd name="connsiteY5038" fmla="*/ 947378 h 4588006"/>
              <a:gd name="connsiteX5039" fmla="*/ 4382396 w 6081795"/>
              <a:gd name="connsiteY5039" fmla="*/ 947637 h 4588006"/>
              <a:gd name="connsiteX5040" fmla="*/ 4409302 w 6081795"/>
              <a:gd name="connsiteY5040" fmla="*/ 946869 h 4588006"/>
              <a:gd name="connsiteX5041" fmla="*/ 4436902 w 6081795"/>
              <a:gd name="connsiteY5041" fmla="*/ 947161 h 4588006"/>
              <a:gd name="connsiteX5042" fmla="*/ 4449296 w 6081795"/>
              <a:gd name="connsiteY5042" fmla="*/ 948243 h 4588006"/>
              <a:gd name="connsiteX5043" fmla="*/ 4453740 w 6081795"/>
              <a:gd name="connsiteY5043" fmla="*/ 948169 h 4588006"/>
              <a:gd name="connsiteX5044" fmla="*/ 4458186 w 6081795"/>
              <a:gd name="connsiteY5044" fmla="*/ 948095 h 4588006"/>
              <a:gd name="connsiteX5045" fmla="*/ 4469504 w 6081795"/>
              <a:gd name="connsiteY5045" fmla="*/ 947709 h 4588006"/>
              <a:gd name="connsiteX5046" fmla="*/ 4479946 w 6081795"/>
              <a:gd name="connsiteY5046" fmla="*/ 947017 h 4588006"/>
              <a:gd name="connsiteX5047" fmla="*/ 4487430 w 6081795"/>
              <a:gd name="connsiteY5047" fmla="*/ 947465 h 4588006"/>
              <a:gd name="connsiteX5048" fmla="*/ 4493162 w 6081795"/>
              <a:gd name="connsiteY5048" fmla="*/ 947298 h 4588006"/>
              <a:gd name="connsiteX5049" fmla="*/ 4498894 w 6081795"/>
              <a:gd name="connsiteY5049" fmla="*/ 947132 h 4588006"/>
              <a:gd name="connsiteX5050" fmla="*/ 4500062 w 6081795"/>
              <a:gd name="connsiteY5050" fmla="*/ 947541 h 4588006"/>
              <a:gd name="connsiteX5051" fmla="*/ 4510118 w 6081795"/>
              <a:gd name="connsiteY5051" fmla="*/ 947804 h 4588006"/>
              <a:gd name="connsiteX5052" fmla="*/ 4536788 w 6081795"/>
              <a:gd name="connsiteY5052" fmla="*/ 947360 h 4588006"/>
              <a:gd name="connsiteX5053" fmla="*/ 4553898 w 6081795"/>
              <a:gd name="connsiteY5053" fmla="*/ 946557 h 4588006"/>
              <a:gd name="connsiteX5054" fmla="*/ 4566270 w 6081795"/>
              <a:gd name="connsiteY5054" fmla="*/ 945726 h 4588006"/>
              <a:gd name="connsiteX5055" fmla="*/ 333800 w 6081795"/>
              <a:gd name="connsiteY5055" fmla="*/ 841781 h 4588006"/>
              <a:gd name="connsiteX5056" fmla="*/ 885700 w 6081795"/>
              <a:gd name="connsiteY5056" fmla="*/ 1119755 h 4588006"/>
              <a:gd name="connsiteX5057" fmla="*/ 2861912 w 6081795"/>
              <a:gd name="connsiteY5057" fmla="*/ 1119755 h 4588006"/>
              <a:gd name="connsiteX5058" fmla="*/ 5746257 w 6081795"/>
              <a:gd name="connsiteY5058" fmla="*/ 1119755 h 4588006"/>
              <a:gd name="connsiteX5059" fmla="*/ 5657147 w 6081795"/>
              <a:gd name="connsiteY5059" fmla="*/ 1332374 h 4588006"/>
              <a:gd name="connsiteX5060" fmla="*/ 5853023 w 6081795"/>
              <a:gd name="connsiteY5060" fmla="*/ 1462262 h 4588006"/>
              <a:gd name="connsiteX5061" fmla="*/ 5452337 w 6081795"/>
              <a:gd name="connsiteY5061" fmla="*/ 1627723 h 4588006"/>
              <a:gd name="connsiteX5062" fmla="*/ 5541449 w 6081795"/>
              <a:gd name="connsiteY5062" fmla="*/ 1816899 h 4588006"/>
              <a:gd name="connsiteX5063" fmla="*/ 5429065 w 6081795"/>
              <a:gd name="connsiteY5063" fmla="*/ 1832687 h 4588006"/>
              <a:gd name="connsiteX5064" fmla="*/ 5419612 w 6081795"/>
              <a:gd name="connsiteY5064" fmla="*/ 1832880 h 4588006"/>
              <a:gd name="connsiteX5065" fmla="*/ 5437843 w 6081795"/>
              <a:gd name="connsiteY5065" fmla="*/ 1837790 h 4588006"/>
              <a:gd name="connsiteX5066" fmla="*/ 5471825 w 6081795"/>
              <a:gd name="connsiteY5066" fmla="*/ 1854016 h 4588006"/>
              <a:gd name="connsiteX5067" fmla="*/ 5490717 w 6081795"/>
              <a:gd name="connsiteY5067" fmla="*/ 1848116 h 4588006"/>
              <a:gd name="connsiteX5068" fmla="*/ 5509365 w 6081795"/>
              <a:gd name="connsiteY5068" fmla="*/ 1853513 h 4588006"/>
              <a:gd name="connsiteX5069" fmla="*/ 5539961 w 6081795"/>
              <a:gd name="connsiteY5069" fmla="*/ 1858579 h 4588006"/>
              <a:gd name="connsiteX5070" fmla="*/ 5553635 w 6081795"/>
              <a:gd name="connsiteY5070" fmla="*/ 1877217 h 4588006"/>
              <a:gd name="connsiteX5071" fmla="*/ 5559499 w 6081795"/>
              <a:gd name="connsiteY5071" fmla="*/ 1902116 h 4588006"/>
              <a:gd name="connsiteX5072" fmla="*/ 5495259 w 6081795"/>
              <a:gd name="connsiteY5072" fmla="*/ 1914779 h 4588006"/>
              <a:gd name="connsiteX5073" fmla="*/ 5421330 w 6081795"/>
              <a:gd name="connsiteY5073" fmla="*/ 1901910 h 4588006"/>
              <a:gd name="connsiteX5074" fmla="*/ 5422906 w 6081795"/>
              <a:gd name="connsiteY5074" fmla="*/ 1908049 h 4588006"/>
              <a:gd name="connsiteX5075" fmla="*/ 5412758 w 6081795"/>
              <a:gd name="connsiteY5075" fmla="*/ 1933762 h 4588006"/>
              <a:gd name="connsiteX5076" fmla="*/ 5396708 w 6081795"/>
              <a:gd name="connsiteY5076" fmla="*/ 1936457 h 4588006"/>
              <a:gd name="connsiteX5077" fmla="*/ 5304506 w 6081795"/>
              <a:gd name="connsiteY5077" fmla="*/ 1960445 h 4588006"/>
              <a:gd name="connsiteX5078" fmla="*/ 5209942 w 6081795"/>
              <a:gd name="connsiteY5078" fmla="*/ 1975227 h 4588006"/>
              <a:gd name="connsiteX5079" fmla="*/ 5200554 w 6081795"/>
              <a:gd name="connsiteY5079" fmla="*/ 1985531 h 4588006"/>
              <a:gd name="connsiteX5080" fmla="*/ 5187864 w 6081795"/>
              <a:gd name="connsiteY5080" fmla="*/ 1970730 h 4588006"/>
              <a:gd name="connsiteX5081" fmla="*/ 5177924 w 6081795"/>
              <a:gd name="connsiteY5081" fmla="*/ 1976852 h 4588006"/>
              <a:gd name="connsiteX5082" fmla="*/ 5175552 w 6081795"/>
              <a:gd name="connsiteY5082" fmla="*/ 1988003 h 4588006"/>
              <a:gd name="connsiteX5083" fmla="*/ 5150238 w 6081795"/>
              <a:gd name="connsiteY5083" fmla="*/ 1985176 h 4588006"/>
              <a:gd name="connsiteX5084" fmla="*/ 5131072 w 6081795"/>
              <a:gd name="connsiteY5084" fmla="*/ 1994073 h 4588006"/>
              <a:gd name="connsiteX5085" fmla="*/ 5161344 w 6081795"/>
              <a:gd name="connsiteY5085" fmla="*/ 2014199 h 4588006"/>
              <a:gd name="connsiteX5086" fmla="*/ 5174906 w 6081795"/>
              <a:gd name="connsiteY5086" fmla="*/ 2018123 h 4588006"/>
              <a:gd name="connsiteX5087" fmla="*/ 5183748 w 6081795"/>
              <a:gd name="connsiteY5087" fmla="*/ 2003635 h 4588006"/>
              <a:gd name="connsiteX5088" fmla="*/ 5203380 w 6081795"/>
              <a:gd name="connsiteY5088" fmla="*/ 2012867 h 4588006"/>
              <a:gd name="connsiteX5089" fmla="*/ 5224434 w 6081795"/>
              <a:gd name="connsiteY5089" fmla="*/ 2015408 h 4588006"/>
              <a:gd name="connsiteX5090" fmla="*/ 5299512 w 6081795"/>
              <a:gd name="connsiteY5090" fmla="*/ 2014403 h 4588006"/>
              <a:gd name="connsiteX5091" fmla="*/ 5326314 w 6081795"/>
              <a:gd name="connsiteY5091" fmla="*/ 2037314 h 4588006"/>
              <a:gd name="connsiteX5092" fmla="*/ 5342400 w 6081795"/>
              <a:gd name="connsiteY5092" fmla="*/ 2042916 h 4588006"/>
              <a:gd name="connsiteX5093" fmla="*/ 5353762 w 6081795"/>
              <a:gd name="connsiteY5093" fmla="*/ 2030104 h 4588006"/>
              <a:gd name="connsiteX5094" fmla="*/ 5387830 w 6081795"/>
              <a:gd name="connsiteY5094" fmla="*/ 2032385 h 4588006"/>
              <a:gd name="connsiteX5095" fmla="*/ 5422060 w 6081795"/>
              <a:gd name="connsiteY5095" fmla="*/ 2027135 h 4588006"/>
              <a:gd name="connsiteX5096" fmla="*/ 5456289 w 6081795"/>
              <a:gd name="connsiteY5096" fmla="*/ 2021888 h 4588006"/>
              <a:gd name="connsiteX5097" fmla="*/ 5514939 w 6081795"/>
              <a:gd name="connsiteY5097" fmla="*/ 2071061 h 4588006"/>
              <a:gd name="connsiteX5098" fmla="*/ 5500885 w 6081795"/>
              <a:gd name="connsiteY5098" fmla="*/ 2110087 h 4588006"/>
              <a:gd name="connsiteX5099" fmla="*/ 5480227 w 6081795"/>
              <a:gd name="connsiteY5099" fmla="*/ 2098900 h 4588006"/>
              <a:gd name="connsiteX5100" fmla="*/ 5457901 w 6081795"/>
              <a:gd name="connsiteY5100" fmla="*/ 2115880 h 4588006"/>
              <a:gd name="connsiteX5101" fmla="*/ 5436997 w 6081795"/>
              <a:gd name="connsiteY5101" fmla="*/ 2126167 h 4588006"/>
              <a:gd name="connsiteX5102" fmla="*/ 5383054 w 6081795"/>
              <a:gd name="connsiteY5102" fmla="*/ 2125948 h 4588006"/>
              <a:gd name="connsiteX5103" fmla="*/ 5337620 w 6081795"/>
              <a:gd name="connsiteY5103" fmla="*/ 2146659 h 4588006"/>
              <a:gd name="connsiteX5104" fmla="*/ 5259070 w 6081795"/>
              <a:gd name="connsiteY5104" fmla="*/ 2150446 h 4588006"/>
              <a:gd name="connsiteX5105" fmla="*/ 5236416 w 6081795"/>
              <a:gd name="connsiteY5105" fmla="*/ 2192664 h 4588006"/>
              <a:gd name="connsiteX5106" fmla="*/ 5201956 w 6081795"/>
              <a:gd name="connsiteY5106" fmla="*/ 2188848 h 4588006"/>
              <a:gd name="connsiteX5107" fmla="*/ 5150612 w 6081795"/>
              <a:gd name="connsiteY5107" fmla="*/ 2196721 h 4588006"/>
              <a:gd name="connsiteX5108" fmla="*/ 5099752 w 6081795"/>
              <a:gd name="connsiteY5108" fmla="*/ 2182002 h 4588006"/>
              <a:gd name="connsiteX5109" fmla="*/ 5076704 w 6081795"/>
              <a:gd name="connsiteY5109" fmla="*/ 2222687 h 4588006"/>
              <a:gd name="connsiteX5110" fmla="*/ 5048326 w 6081795"/>
              <a:gd name="connsiteY5110" fmla="*/ 2193642 h 4588006"/>
              <a:gd name="connsiteX5111" fmla="*/ 5010144 w 6081795"/>
              <a:gd name="connsiteY5111" fmla="*/ 2224263 h 4588006"/>
              <a:gd name="connsiteX5112" fmla="*/ 4986052 w 6081795"/>
              <a:gd name="connsiteY5112" fmla="*/ 2224157 h 4588006"/>
              <a:gd name="connsiteX5113" fmla="*/ 4965986 w 6081795"/>
              <a:gd name="connsiteY5113" fmla="*/ 2215273 h 4588006"/>
              <a:gd name="connsiteX5114" fmla="*/ 4950406 w 6081795"/>
              <a:gd name="connsiteY5114" fmla="*/ 2225917 h 4588006"/>
              <a:gd name="connsiteX5115" fmla="*/ 4939790 w 6081795"/>
              <a:gd name="connsiteY5115" fmla="*/ 2243682 h 4588006"/>
              <a:gd name="connsiteX5116" fmla="*/ 4938834 w 6081795"/>
              <a:gd name="connsiteY5116" fmla="*/ 2258321 h 4588006"/>
              <a:gd name="connsiteX5117" fmla="*/ 4944512 w 6081795"/>
              <a:gd name="connsiteY5117" fmla="*/ 2262094 h 4588006"/>
              <a:gd name="connsiteX5118" fmla="*/ 4972120 w 6081795"/>
              <a:gd name="connsiteY5118" fmla="*/ 2247353 h 4588006"/>
              <a:gd name="connsiteX5119" fmla="*/ 4998762 w 6081795"/>
              <a:gd name="connsiteY5119" fmla="*/ 2277792 h 4588006"/>
              <a:gd name="connsiteX5120" fmla="*/ 5050832 w 6081795"/>
              <a:gd name="connsiteY5120" fmla="*/ 2236038 h 4588006"/>
              <a:gd name="connsiteX5121" fmla="*/ 5052406 w 6081795"/>
              <a:gd name="connsiteY5121" fmla="*/ 2242174 h 4588006"/>
              <a:gd name="connsiteX5122" fmla="*/ 5066328 w 6081795"/>
              <a:gd name="connsiteY5122" fmla="*/ 2239336 h 4588006"/>
              <a:gd name="connsiteX5123" fmla="*/ 5076704 w 6081795"/>
              <a:gd name="connsiteY5123" fmla="*/ 2222687 h 4588006"/>
              <a:gd name="connsiteX5124" fmla="*/ 5116010 w 6081795"/>
              <a:gd name="connsiteY5124" fmla="*/ 2239272 h 4588006"/>
              <a:gd name="connsiteX5125" fmla="*/ 5152712 w 6081795"/>
              <a:gd name="connsiteY5125" fmla="*/ 2257941 h 4588006"/>
              <a:gd name="connsiteX5126" fmla="*/ 5172248 w 6081795"/>
              <a:gd name="connsiteY5126" fmla="*/ 2221924 h 4588006"/>
              <a:gd name="connsiteX5127" fmla="*/ 5205710 w 6081795"/>
              <a:gd name="connsiteY5127" fmla="*/ 2252443 h 4588006"/>
              <a:gd name="connsiteX5128" fmla="*/ 5264548 w 6081795"/>
              <a:gd name="connsiteY5128" fmla="*/ 2243188 h 4588006"/>
              <a:gd name="connsiteX5129" fmla="*/ 5327166 w 6081795"/>
              <a:gd name="connsiteY5129" fmla="*/ 2236448 h 4588006"/>
              <a:gd name="connsiteX5130" fmla="*/ 5332562 w 6081795"/>
              <a:gd name="connsiteY5130" fmla="*/ 2253399 h 4588006"/>
              <a:gd name="connsiteX5131" fmla="*/ 5331568 w 6081795"/>
              <a:gd name="connsiteY5131" fmla="*/ 2269922 h 4588006"/>
              <a:gd name="connsiteX5132" fmla="*/ 5299886 w 6081795"/>
              <a:gd name="connsiteY5132" fmla="*/ 2305503 h 4588006"/>
              <a:gd name="connsiteX5133" fmla="*/ 5262786 w 6081795"/>
              <a:gd name="connsiteY5133" fmla="*/ 2295478 h 4588006"/>
              <a:gd name="connsiteX5134" fmla="*/ 5189556 w 6081795"/>
              <a:gd name="connsiteY5134" fmla="*/ 2309802 h 4588006"/>
              <a:gd name="connsiteX5135" fmla="*/ 5118928 w 6081795"/>
              <a:gd name="connsiteY5135" fmla="*/ 2322037 h 4588006"/>
              <a:gd name="connsiteX5136" fmla="*/ 5111038 w 6081795"/>
              <a:gd name="connsiteY5136" fmla="*/ 2332067 h 4588006"/>
              <a:gd name="connsiteX5137" fmla="*/ 5098422 w 6081795"/>
              <a:gd name="connsiteY5137" fmla="*/ 2323680 h 4588006"/>
              <a:gd name="connsiteX5138" fmla="*/ 5086870 w 6081795"/>
              <a:gd name="connsiteY5138" fmla="*/ 2325547 h 4588006"/>
              <a:gd name="connsiteX5139" fmla="*/ 5082642 w 6081795"/>
              <a:gd name="connsiteY5139" fmla="*/ 2343737 h 4588006"/>
              <a:gd name="connsiteX5140" fmla="*/ 5058790 w 6081795"/>
              <a:gd name="connsiteY5140" fmla="*/ 2332338 h 4588006"/>
              <a:gd name="connsiteX5141" fmla="*/ 5038482 w 6081795"/>
              <a:gd name="connsiteY5141" fmla="*/ 2334748 h 4588006"/>
              <a:gd name="connsiteX5142" fmla="*/ 5007884 w 6081795"/>
              <a:gd name="connsiteY5142" fmla="*/ 2329681 h 4588006"/>
              <a:gd name="connsiteX5143" fmla="*/ 4990682 w 6081795"/>
              <a:gd name="connsiteY5143" fmla="*/ 2356429 h 4588006"/>
              <a:gd name="connsiteX5144" fmla="*/ 4971598 w 6081795"/>
              <a:gd name="connsiteY5144" fmla="*/ 2351382 h 4588006"/>
              <a:gd name="connsiteX5145" fmla="*/ 4995260 w 6081795"/>
              <a:gd name="connsiteY5145" fmla="*/ 2431391 h 4588006"/>
              <a:gd name="connsiteX5146" fmla="*/ 5002118 w 6081795"/>
              <a:gd name="connsiteY5146" fmla="*/ 2519322 h 4588006"/>
              <a:gd name="connsiteX5147" fmla="*/ 4984398 w 6081795"/>
              <a:gd name="connsiteY5147" fmla="*/ 2550185 h 4588006"/>
              <a:gd name="connsiteX5148" fmla="*/ 4967404 w 6081795"/>
              <a:gd name="connsiteY5148" fmla="*/ 2547161 h 4588006"/>
              <a:gd name="connsiteX5149" fmla="*/ 4957348 w 6081795"/>
              <a:gd name="connsiteY5149" fmla="*/ 2548751 h 4588006"/>
              <a:gd name="connsiteX5150" fmla="*/ 4948474 w 6081795"/>
              <a:gd name="connsiteY5150" fmla="*/ 2554943 h 4588006"/>
              <a:gd name="connsiteX5151" fmla="*/ 4960140 w 6081795"/>
              <a:gd name="connsiteY5151" fmla="*/ 2567788 h 4588006"/>
              <a:gd name="connsiteX5152" fmla="*/ 5015320 w 6081795"/>
              <a:gd name="connsiteY5152" fmla="*/ 2619745 h 4588006"/>
              <a:gd name="connsiteX5153" fmla="*/ 5042766 w 6081795"/>
              <a:gd name="connsiteY5153" fmla="*/ 2612536 h 4588006"/>
              <a:gd name="connsiteX5154" fmla="*/ 5051958 w 6081795"/>
              <a:gd name="connsiteY5154" fmla="*/ 2601462 h 4588006"/>
              <a:gd name="connsiteX5155" fmla="*/ 5063272 w 6081795"/>
              <a:gd name="connsiteY5155" fmla="*/ 2610891 h 4588006"/>
              <a:gd name="connsiteX5156" fmla="*/ 5071910 w 6081795"/>
              <a:gd name="connsiteY5156" fmla="*/ 2605814 h 4588006"/>
              <a:gd name="connsiteX5157" fmla="*/ 5075582 w 6081795"/>
              <a:gd name="connsiteY5157" fmla="*/ 2593618 h 4588006"/>
              <a:gd name="connsiteX5158" fmla="*/ 5122890 w 6081795"/>
              <a:gd name="connsiteY5158" fmla="*/ 2614886 h 4588006"/>
              <a:gd name="connsiteX5159" fmla="*/ 5170198 w 6081795"/>
              <a:gd name="connsiteY5159" fmla="*/ 2636152 h 4588006"/>
              <a:gd name="connsiteX5160" fmla="*/ 5223942 w 6081795"/>
              <a:gd name="connsiteY5160" fmla="*/ 2635604 h 4588006"/>
              <a:gd name="connsiteX5161" fmla="*/ 5271754 w 6081795"/>
              <a:gd name="connsiteY5161" fmla="*/ 2673116 h 4588006"/>
              <a:gd name="connsiteX5162" fmla="*/ 5287538 w 6081795"/>
              <a:gd name="connsiteY5162" fmla="*/ 2653058 h 4588006"/>
              <a:gd name="connsiteX5163" fmla="*/ 5303510 w 6081795"/>
              <a:gd name="connsiteY5163" fmla="*/ 2643949 h 4588006"/>
              <a:gd name="connsiteX5164" fmla="*/ 5321604 w 6081795"/>
              <a:gd name="connsiteY5164" fmla="*/ 2655343 h 4588006"/>
              <a:gd name="connsiteX5165" fmla="*/ 5337994 w 6081795"/>
              <a:gd name="connsiteY5165" fmla="*/ 2686602 h 4588006"/>
              <a:gd name="connsiteX5166" fmla="*/ 5324568 w 6081795"/>
              <a:gd name="connsiteY5166" fmla="*/ 2726047 h 4588006"/>
              <a:gd name="connsiteX5167" fmla="*/ 5297914 w 6081795"/>
              <a:gd name="connsiteY5167" fmla="*/ 2726147 h 4588006"/>
              <a:gd name="connsiteX5168" fmla="*/ 5254152 w 6081795"/>
              <a:gd name="connsiteY5168" fmla="*/ 2708510 h 4588006"/>
              <a:gd name="connsiteX5169" fmla="*/ 5210846 w 6081795"/>
              <a:gd name="connsiteY5169" fmla="*/ 2729363 h 4588006"/>
              <a:gd name="connsiteX5170" fmla="*/ 5155320 w 6081795"/>
              <a:gd name="connsiteY5170" fmla="*/ 2743367 h 4588006"/>
              <a:gd name="connsiteX5171" fmla="*/ 5091288 w 6081795"/>
              <a:gd name="connsiteY5171" fmla="*/ 2736438 h 4588006"/>
              <a:gd name="connsiteX5172" fmla="*/ 5080436 w 6081795"/>
              <a:gd name="connsiteY5172" fmla="*/ 2755316 h 4588006"/>
              <a:gd name="connsiteX5173" fmla="*/ 5068884 w 6081795"/>
              <a:gd name="connsiteY5173" fmla="*/ 2747003 h 4588006"/>
              <a:gd name="connsiteX5174" fmla="*/ 5042532 w 6081795"/>
              <a:gd name="connsiteY5174" fmla="*/ 2772762 h 4588006"/>
              <a:gd name="connsiteX5175" fmla="*/ 5034204 w 6081795"/>
              <a:gd name="connsiteY5175" fmla="*/ 2794026 h 4588006"/>
              <a:gd name="connsiteX5176" fmla="*/ 5134156 w 6081795"/>
              <a:gd name="connsiteY5176" fmla="*/ 2816865 h 4588006"/>
              <a:gd name="connsiteX5177" fmla="*/ 5490013 w 6081795"/>
              <a:gd name="connsiteY5177" fmla="*/ 3047292 h 4588006"/>
              <a:gd name="connsiteX5178" fmla="*/ 5053250 w 6081795"/>
              <a:gd name="connsiteY5178" fmla="*/ 3371961 h 4588006"/>
              <a:gd name="connsiteX5179" fmla="*/ 5016476 w 6081795"/>
              <a:gd name="connsiteY5179" fmla="*/ 3384176 h 4588006"/>
              <a:gd name="connsiteX5180" fmla="*/ 5049996 w 6081795"/>
              <a:gd name="connsiteY5180" fmla="*/ 3402388 h 4588006"/>
              <a:gd name="connsiteX5181" fmla="*/ 5064318 w 6081795"/>
              <a:gd name="connsiteY5181" fmla="*/ 3389785 h 4588006"/>
              <a:gd name="connsiteX5182" fmla="*/ 5078810 w 6081795"/>
              <a:gd name="connsiteY5182" fmla="*/ 3384062 h 4588006"/>
              <a:gd name="connsiteX5183" fmla="*/ 5095226 w 6081795"/>
              <a:gd name="connsiteY5183" fmla="*/ 3391220 h 4588006"/>
              <a:gd name="connsiteX5184" fmla="*/ 5110098 w 6081795"/>
              <a:gd name="connsiteY5184" fmla="*/ 3410862 h 4588006"/>
              <a:gd name="connsiteX5185" fmla="*/ 5097916 w 6081795"/>
              <a:gd name="connsiteY5185" fmla="*/ 3435646 h 4588006"/>
              <a:gd name="connsiteX5186" fmla="*/ 5073730 w 6081795"/>
              <a:gd name="connsiteY5186" fmla="*/ 3435709 h 4588006"/>
              <a:gd name="connsiteX5187" fmla="*/ 5034024 w 6081795"/>
              <a:gd name="connsiteY5187" fmla="*/ 3424627 h 4588006"/>
              <a:gd name="connsiteX5188" fmla="*/ 4994734 w 6081795"/>
              <a:gd name="connsiteY5188" fmla="*/ 3437730 h 4588006"/>
              <a:gd name="connsiteX5189" fmla="*/ 4944352 w 6081795"/>
              <a:gd name="connsiteY5189" fmla="*/ 3446528 h 4588006"/>
              <a:gd name="connsiteX5190" fmla="*/ 4886254 w 6081795"/>
              <a:gd name="connsiteY5190" fmla="*/ 3442175 h 4588006"/>
              <a:gd name="connsiteX5191" fmla="*/ 4876408 w 6081795"/>
              <a:gd name="connsiteY5191" fmla="*/ 3454037 h 4588006"/>
              <a:gd name="connsiteX5192" fmla="*/ 4865928 w 6081795"/>
              <a:gd name="connsiteY5192" fmla="*/ 3448813 h 4588006"/>
              <a:gd name="connsiteX5193" fmla="*/ 4842018 w 6081795"/>
              <a:gd name="connsiteY5193" fmla="*/ 3464998 h 4588006"/>
              <a:gd name="connsiteX5194" fmla="*/ 4825828 w 6081795"/>
              <a:gd name="connsiteY5194" fmla="*/ 3494333 h 4588006"/>
              <a:gd name="connsiteX5195" fmla="*/ 4746084 w 6081795"/>
              <a:gd name="connsiteY5195" fmla="*/ 3489213 h 4588006"/>
              <a:gd name="connsiteX5196" fmla="*/ 4673838 w 6081795"/>
              <a:gd name="connsiteY5196" fmla="*/ 3504341 h 4588006"/>
              <a:gd name="connsiteX5197" fmla="*/ 4646290 w 6081795"/>
              <a:gd name="connsiteY5197" fmla="*/ 3489027 h 4588006"/>
              <a:gd name="connsiteX5198" fmla="*/ 4635474 w 6081795"/>
              <a:gd name="connsiteY5198" fmla="*/ 3491716 h 4588006"/>
              <a:gd name="connsiteX5199" fmla="*/ 4579032 w 6081795"/>
              <a:gd name="connsiteY5199" fmla="*/ 3503032 h 4588006"/>
              <a:gd name="connsiteX5200" fmla="*/ 4581698 w 6081795"/>
              <a:gd name="connsiteY5200" fmla="*/ 3505162 h 4588006"/>
              <a:gd name="connsiteX5201" fmla="*/ 4604322 w 6081795"/>
              <a:gd name="connsiteY5201" fmla="*/ 3506329 h 4588006"/>
              <a:gd name="connsiteX5202" fmla="*/ 4642342 w 6081795"/>
              <a:gd name="connsiteY5202" fmla="*/ 3521833 h 4588006"/>
              <a:gd name="connsiteX5203" fmla="*/ 4658640 w 6081795"/>
              <a:gd name="connsiteY5203" fmla="*/ 3545332 h 4588006"/>
              <a:gd name="connsiteX5204" fmla="*/ 4658090 w 6081795"/>
              <a:gd name="connsiteY5204" fmla="*/ 3513087 h 4588006"/>
              <a:gd name="connsiteX5205" fmla="*/ 4668676 w 6081795"/>
              <a:gd name="connsiteY5205" fmla="*/ 3521159 h 4588006"/>
              <a:gd name="connsiteX5206" fmla="*/ 4675786 w 6081795"/>
              <a:gd name="connsiteY5206" fmla="*/ 3535229 h 4588006"/>
              <a:gd name="connsiteX5207" fmla="*/ 4672376 w 6081795"/>
              <a:gd name="connsiteY5207" fmla="*/ 3551654 h 4588006"/>
              <a:gd name="connsiteX5208" fmla="*/ 4688902 w 6081795"/>
              <a:gd name="connsiteY5208" fmla="*/ 3555264 h 4588006"/>
              <a:gd name="connsiteX5209" fmla="*/ 4703284 w 6081795"/>
              <a:gd name="connsiteY5209" fmla="*/ 3553088 h 4588006"/>
              <a:gd name="connsiteX5210" fmla="*/ 4720924 w 6081795"/>
              <a:gd name="connsiteY5210" fmla="*/ 3552011 h 4588006"/>
              <a:gd name="connsiteX5211" fmla="*/ 4742216 w 6081795"/>
              <a:gd name="connsiteY5211" fmla="*/ 3545418 h 4588006"/>
              <a:gd name="connsiteX5212" fmla="*/ 4746536 w 6081795"/>
              <a:gd name="connsiteY5212" fmla="*/ 3505818 h 4588006"/>
              <a:gd name="connsiteX5213" fmla="*/ 4782024 w 6081795"/>
              <a:gd name="connsiteY5213" fmla="*/ 3509358 h 4588006"/>
              <a:gd name="connsiteX5214" fmla="*/ 4790010 w 6081795"/>
              <a:gd name="connsiteY5214" fmla="*/ 3551424 h 4588006"/>
              <a:gd name="connsiteX5215" fmla="*/ 4771730 w 6081795"/>
              <a:gd name="connsiteY5215" fmla="*/ 3548207 h 4588006"/>
              <a:gd name="connsiteX5216" fmla="*/ 4754522 w 6081795"/>
              <a:gd name="connsiteY5216" fmla="*/ 3547884 h 4588006"/>
              <a:gd name="connsiteX5217" fmla="*/ 4750786 w 6081795"/>
              <a:gd name="connsiteY5217" fmla="*/ 3568557 h 4588006"/>
              <a:gd name="connsiteX5218" fmla="*/ 4745624 w 6081795"/>
              <a:gd name="connsiteY5218" fmla="*/ 3585375 h 4588006"/>
              <a:gd name="connsiteX5219" fmla="*/ 4724620 w 6081795"/>
              <a:gd name="connsiteY5219" fmla="*/ 3588902 h 4588006"/>
              <a:gd name="connsiteX5220" fmla="*/ 4703836 w 6081795"/>
              <a:gd name="connsiteY5220" fmla="*/ 3585331 h 4588006"/>
              <a:gd name="connsiteX5221" fmla="*/ 4709226 w 6081795"/>
              <a:gd name="connsiteY5221" fmla="*/ 3605008 h 4588006"/>
              <a:gd name="connsiteX5222" fmla="*/ 4713542 w 6081795"/>
              <a:gd name="connsiteY5222" fmla="*/ 3621791 h 4588006"/>
              <a:gd name="connsiteX5223" fmla="*/ 4690034 w 6081795"/>
              <a:gd name="connsiteY5223" fmla="*/ 3624966 h 4588006"/>
              <a:gd name="connsiteX5224" fmla="*/ 4661170 w 6081795"/>
              <a:gd name="connsiteY5224" fmla="*/ 3613677 h 4588006"/>
              <a:gd name="connsiteX5225" fmla="*/ 4642060 w 6081795"/>
              <a:gd name="connsiteY5225" fmla="*/ 3618475 h 4588006"/>
              <a:gd name="connsiteX5226" fmla="*/ 4630260 w 6081795"/>
              <a:gd name="connsiteY5226" fmla="*/ 3612243 h 4588006"/>
              <a:gd name="connsiteX5227" fmla="*/ 4601070 w 6081795"/>
              <a:gd name="connsiteY5227" fmla="*/ 3605203 h 4588006"/>
              <a:gd name="connsiteX5228" fmla="*/ 4572724 w 6081795"/>
              <a:gd name="connsiteY5228" fmla="*/ 3620945 h 4588006"/>
              <a:gd name="connsiteX5229" fmla="*/ 4586458 w 6081795"/>
              <a:gd name="connsiteY5229" fmla="*/ 3627268 h 4588006"/>
              <a:gd name="connsiteX5230" fmla="*/ 4617368 w 6081795"/>
              <a:gd name="connsiteY5230" fmla="*/ 3628702 h 4588006"/>
              <a:gd name="connsiteX5231" fmla="*/ 4627312 w 6081795"/>
              <a:gd name="connsiteY5231" fmla="*/ 3632480 h 4588006"/>
              <a:gd name="connsiteX5232" fmla="*/ 4632530 w 6081795"/>
              <a:gd name="connsiteY5232" fmla="*/ 3638882 h 4588006"/>
              <a:gd name="connsiteX5233" fmla="*/ 4622836 w 6081795"/>
              <a:gd name="connsiteY5233" fmla="*/ 3639616 h 4588006"/>
              <a:gd name="connsiteX5234" fmla="*/ 4610776 w 6081795"/>
              <a:gd name="connsiteY5234" fmla="*/ 3641664 h 4588006"/>
              <a:gd name="connsiteX5235" fmla="*/ 4573566 w 6081795"/>
              <a:gd name="connsiteY5235" fmla="*/ 3643728 h 4588006"/>
              <a:gd name="connsiteX5236" fmla="*/ 4536358 w 6081795"/>
              <a:gd name="connsiteY5236" fmla="*/ 3645793 h 4588006"/>
              <a:gd name="connsiteX5237" fmla="*/ 4508596 w 6081795"/>
              <a:gd name="connsiteY5237" fmla="*/ 3642609 h 4588006"/>
              <a:gd name="connsiteX5238" fmla="*/ 4480542 w 6081795"/>
              <a:gd name="connsiteY5238" fmla="*/ 3648889 h 4588006"/>
              <a:gd name="connsiteX5239" fmla="*/ 4515098 w 6081795"/>
              <a:gd name="connsiteY5239" fmla="*/ 3657598 h 4588006"/>
              <a:gd name="connsiteX5240" fmla="*/ 4550092 w 6081795"/>
              <a:gd name="connsiteY5240" fmla="*/ 3652115 h 4588006"/>
              <a:gd name="connsiteX5241" fmla="*/ 4552070 w 6081795"/>
              <a:gd name="connsiteY5241" fmla="*/ 3688217 h 4588006"/>
              <a:gd name="connsiteX5242" fmla="*/ 4514568 w 6081795"/>
              <a:gd name="connsiteY5242" fmla="*/ 3699744 h 4588006"/>
              <a:gd name="connsiteX5243" fmla="*/ 4524858 w 6081795"/>
              <a:gd name="connsiteY5243" fmla="*/ 3717278 h 4588006"/>
              <a:gd name="connsiteX5244" fmla="*/ 4513104 w 6081795"/>
              <a:gd name="connsiteY5244" fmla="*/ 3747056 h 4588006"/>
              <a:gd name="connsiteX5245" fmla="*/ 4458718 w 6081795"/>
              <a:gd name="connsiteY5245" fmla="*/ 3754010 h 4588006"/>
              <a:gd name="connsiteX5246" fmla="*/ 4404240 w 6081795"/>
              <a:gd name="connsiteY5246" fmla="*/ 3738928 h 4588006"/>
              <a:gd name="connsiteX5247" fmla="*/ 4354266 w 6081795"/>
              <a:gd name="connsiteY5247" fmla="*/ 3728317 h 4588006"/>
              <a:gd name="connsiteX5248" fmla="*/ 4351410 w 6081795"/>
              <a:gd name="connsiteY5248" fmla="*/ 3720604 h 4588006"/>
              <a:gd name="connsiteX5249" fmla="*/ 4341962 w 6081795"/>
              <a:gd name="connsiteY5249" fmla="*/ 3725852 h 4588006"/>
              <a:gd name="connsiteX5250" fmla="*/ 4301894 w 6081795"/>
              <a:gd name="connsiteY5250" fmla="*/ 3720203 h 4588006"/>
              <a:gd name="connsiteX5251" fmla="*/ 4259320 w 6081795"/>
              <a:gd name="connsiteY5251" fmla="*/ 3720597 h 4588006"/>
              <a:gd name="connsiteX5252" fmla="*/ 4212020 w 6081795"/>
              <a:gd name="connsiteY5252" fmla="*/ 3723615 h 4588006"/>
              <a:gd name="connsiteX5253" fmla="*/ 4170700 w 6081795"/>
              <a:gd name="connsiteY5253" fmla="*/ 3720988 h 4588006"/>
              <a:gd name="connsiteX5254" fmla="*/ 4136464 w 6081795"/>
              <a:gd name="connsiteY5254" fmla="*/ 3714425 h 4588006"/>
              <a:gd name="connsiteX5255" fmla="*/ 4100392 w 6081795"/>
              <a:gd name="connsiteY5255" fmla="*/ 3729809 h 4588006"/>
              <a:gd name="connsiteX5256" fmla="*/ 4101820 w 6081795"/>
              <a:gd name="connsiteY5256" fmla="*/ 3733665 h 4588006"/>
              <a:gd name="connsiteX5257" fmla="*/ 4090942 w 6081795"/>
              <a:gd name="connsiteY5257" fmla="*/ 3735057 h 4588006"/>
              <a:gd name="connsiteX5258" fmla="*/ 4088086 w 6081795"/>
              <a:gd name="connsiteY5258" fmla="*/ 3727342 h 4588006"/>
              <a:gd name="connsiteX5259" fmla="*/ 4068346 w 6081795"/>
              <a:gd name="connsiteY5259" fmla="*/ 3715056 h 4588006"/>
              <a:gd name="connsiteX5260" fmla="*/ 4033992 w 6081795"/>
              <a:gd name="connsiteY5260" fmla="*/ 3724833 h 4588006"/>
              <a:gd name="connsiteX5261" fmla="*/ 3999640 w 6081795"/>
              <a:gd name="connsiteY5261" fmla="*/ 3734612 h 4588006"/>
              <a:gd name="connsiteX5262" fmla="*/ 3983014 w 6081795"/>
              <a:gd name="connsiteY5262" fmla="*/ 3771746 h 4588006"/>
              <a:gd name="connsiteX5263" fmla="*/ 3982722 w 6081795"/>
              <a:gd name="connsiteY5263" fmla="*/ 3781208 h 4588006"/>
              <a:gd name="connsiteX5264" fmla="*/ 3970306 w 6081795"/>
              <a:gd name="connsiteY5264" fmla="*/ 3782291 h 4588006"/>
              <a:gd name="connsiteX5265" fmla="*/ 3958110 w 6081795"/>
              <a:gd name="connsiteY5265" fmla="*/ 3776276 h 4588006"/>
              <a:gd name="connsiteX5266" fmla="*/ 3943690 w 6081795"/>
              <a:gd name="connsiteY5266" fmla="*/ 3779634 h 4588006"/>
              <a:gd name="connsiteX5267" fmla="*/ 3932070 w 6081795"/>
              <a:gd name="connsiteY5267" fmla="*/ 3767487 h 4588006"/>
              <a:gd name="connsiteX5268" fmla="*/ 3927786 w 6081795"/>
              <a:gd name="connsiteY5268" fmla="*/ 3755917 h 4588006"/>
              <a:gd name="connsiteX5269" fmla="*/ 3891710 w 6081795"/>
              <a:gd name="connsiteY5269" fmla="*/ 3771301 h 4588006"/>
              <a:gd name="connsiteX5270" fmla="*/ 3817586 w 6081795"/>
              <a:gd name="connsiteY5270" fmla="*/ 3765967 h 4588006"/>
              <a:gd name="connsiteX5271" fmla="*/ 3802422 w 6081795"/>
              <a:gd name="connsiteY5271" fmla="*/ 3755787 h 4588006"/>
              <a:gd name="connsiteX5272" fmla="*/ 3767534 w 6081795"/>
              <a:gd name="connsiteY5272" fmla="*/ 3764119 h 4588006"/>
              <a:gd name="connsiteX5273" fmla="*/ 3729432 w 6081795"/>
              <a:gd name="connsiteY5273" fmla="*/ 3763774 h 4588006"/>
              <a:gd name="connsiteX5274" fmla="*/ 3691638 w 6081795"/>
              <a:gd name="connsiteY5274" fmla="*/ 3784763 h 4588006"/>
              <a:gd name="connsiteX5275" fmla="*/ 3658162 w 6081795"/>
              <a:gd name="connsiteY5275" fmla="*/ 3766154 h 4588006"/>
              <a:gd name="connsiteX5276" fmla="*/ 3620952 w 6081795"/>
              <a:gd name="connsiteY5276" fmla="*/ 3768219 h 4588006"/>
              <a:gd name="connsiteX5277" fmla="*/ 3596634 w 6081795"/>
              <a:gd name="connsiteY5277" fmla="*/ 3753823 h 4588006"/>
              <a:gd name="connsiteX5278" fmla="*/ 3566044 w 6081795"/>
              <a:gd name="connsiteY5278" fmla="*/ 3754536 h 4588006"/>
              <a:gd name="connsiteX5279" fmla="*/ 3533092 w 6081795"/>
              <a:gd name="connsiteY5279" fmla="*/ 3756562 h 4588006"/>
              <a:gd name="connsiteX5280" fmla="*/ 3466694 w 6081795"/>
              <a:gd name="connsiteY5280" fmla="*/ 3751588 h 4588006"/>
              <a:gd name="connsiteX5281" fmla="*/ 3433998 w 6081795"/>
              <a:gd name="connsiteY5281" fmla="*/ 3745333 h 4588006"/>
              <a:gd name="connsiteX5282" fmla="*/ 3399158 w 6081795"/>
              <a:gd name="connsiteY5282" fmla="*/ 3733294 h 4588006"/>
              <a:gd name="connsiteX5283" fmla="*/ 3488776 w 6081795"/>
              <a:gd name="connsiteY5283" fmla="*/ 3688174 h 4588006"/>
              <a:gd name="connsiteX5284" fmla="*/ 3486504 w 6081795"/>
              <a:gd name="connsiteY5284" fmla="*/ 3661535 h 4588006"/>
              <a:gd name="connsiteX5285" fmla="*/ 3458744 w 6081795"/>
              <a:gd name="connsiteY5285" fmla="*/ 3658352 h 4588006"/>
              <a:gd name="connsiteX5286" fmla="*/ 3398416 w 6081795"/>
              <a:gd name="connsiteY5286" fmla="*/ 3669768 h 4588006"/>
              <a:gd name="connsiteX5287" fmla="*/ 3340230 w 6081795"/>
              <a:gd name="connsiteY5287" fmla="*/ 3686969 h 4588006"/>
              <a:gd name="connsiteX5288" fmla="*/ 3314502 w 6081795"/>
              <a:gd name="connsiteY5288" fmla="*/ 3693120 h 4588006"/>
              <a:gd name="connsiteX5289" fmla="*/ 3307752 w 6081795"/>
              <a:gd name="connsiteY5289" fmla="*/ 3681465 h 4588006"/>
              <a:gd name="connsiteX5290" fmla="*/ 3301344 w 6081795"/>
              <a:gd name="connsiteY5290" fmla="*/ 3664038 h 4588006"/>
              <a:gd name="connsiteX5291" fmla="*/ 3285540 w 6081795"/>
              <a:gd name="connsiteY5291" fmla="*/ 3664845 h 4588006"/>
              <a:gd name="connsiteX5292" fmla="*/ 3276192 w 6081795"/>
              <a:gd name="connsiteY5292" fmla="*/ 3680682 h 4588006"/>
              <a:gd name="connsiteX5293" fmla="*/ 3260096 w 6081795"/>
              <a:gd name="connsiteY5293" fmla="*/ 3675671 h 4588006"/>
              <a:gd name="connsiteX5294" fmla="*/ 3254824 w 6081795"/>
              <a:gd name="connsiteY5294" fmla="*/ 3666413 h 4588006"/>
              <a:gd name="connsiteX5295" fmla="*/ 3241366 w 6081795"/>
              <a:gd name="connsiteY5295" fmla="*/ 3667101 h 4588006"/>
              <a:gd name="connsiteX5296" fmla="*/ 3236880 w 6081795"/>
              <a:gd name="connsiteY5296" fmla="*/ 3725766 h 4588006"/>
              <a:gd name="connsiteX5297" fmla="*/ 3273690 w 6081795"/>
              <a:gd name="connsiteY5297" fmla="*/ 3730316 h 4588006"/>
              <a:gd name="connsiteX5298" fmla="*/ 3309870 w 6081795"/>
              <a:gd name="connsiteY5298" fmla="*/ 3717780 h 4588006"/>
              <a:gd name="connsiteX5299" fmla="*/ 3347080 w 6081795"/>
              <a:gd name="connsiteY5299" fmla="*/ 3715714 h 4588006"/>
              <a:gd name="connsiteX5300" fmla="*/ 3381140 w 6081795"/>
              <a:gd name="connsiteY5300" fmla="*/ 3715400 h 4588006"/>
              <a:gd name="connsiteX5301" fmla="*/ 3388798 w 6081795"/>
              <a:gd name="connsiteY5301" fmla="*/ 3711728 h 4588006"/>
              <a:gd name="connsiteX5302" fmla="*/ 3395166 w 6081795"/>
              <a:gd name="connsiteY5302" fmla="*/ 3712261 h 4588006"/>
              <a:gd name="connsiteX5303" fmla="*/ 3385378 w 6081795"/>
              <a:gd name="connsiteY5303" fmla="*/ 3740945 h 4588006"/>
              <a:gd name="connsiteX5304" fmla="*/ 3364222 w 6081795"/>
              <a:gd name="connsiteY5304" fmla="*/ 3761996 h 4588006"/>
              <a:gd name="connsiteX5305" fmla="*/ 3357958 w 6081795"/>
              <a:gd name="connsiteY5305" fmla="*/ 3764311 h 4588006"/>
              <a:gd name="connsiteX5306" fmla="*/ 3351916 w 6081795"/>
              <a:gd name="connsiteY5306" fmla="*/ 3759531 h 4588006"/>
              <a:gd name="connsiteX5307" fmla="*/ 3296564 w 6081795"/>
              <a:gd name="connsiteY5307" fmla="*/ 3766438 h 4588006"/>
              <a:gd name="connsiteX5308" fmla="*/ 3240578 w 6081795"/>
              <a:gd name="connsiteY5308" fmla="*/ 3756261 h 4588006"/>
              <a:gd name="connsiteX5309" fmla="*/ 3224264 w 6081795"/>
              <a:gd name="connsiteY5309" fmla="*/ 3758346 h 4588006"/>
              <a:gd name="connsiteX5310" fmla="*/ 3207948 w 6081795"/>
              <a:gd name="connsiteY5310" fmla="*/ 3760433 h 4588006"/>
              <a:gd name="connsiteX5311" fmla="*/ 3166198 w 6081795"/>
              <a:gd name="connsiteY5311" fmla="*/ 3759207 h 4588006"/>
              <a:gd name="connsiteX5312" fmla="*/ 3124664 w 6081795"/>
              <a:gd name="connsiteY5312" fmla="*/ 3750884 h 4588006"/>
              <a:gd name="connsiteX5313" fmla="*/ 3113358 w 6081795"/>
              <a:gd name="connsiteY5313" fmla="*/ 3753677 h 4588006"/>
              <a:gd name="connsiteX5314" fmla="*/ 3104632 w 6081795"/>
              <a:gd name="connsiteY5314" fmla="*/ 3748060 h 4588006"/>
              <a:gd name="connsiteX5315" fmla="*/ 3115306 w 6081795"/>
              <a:gd name="connsiteY5315" fmla="*/ 3728182 h 4588006"/>
              <a:gd name="connsiteX5316" fmla="*/ 3134990 w 6081795"/>
              <a:gd name="connsiteY5316" fmla="*/ 3717250 h 4588006"/>
              <a:gd name="connsiteX5317" fmla="*/ 3114116 w 6081795"/>
              <a:gd name="connsiteY5317" fmla="*/ 3691643 h 4588006"/>
              <a:gd name="connsiteX5318" fmla="*/ 3081192 w 6081795"/>
              <a:gd name="connsiteY5318" fmla="*/ 3705278 h 4588006"/>
              <a:gd name="connsiteX5319" fmla="*/ 3011644 w 6081795"/>
              <a:gd name="connsiteY5319" fmla="*/ 3702052 h 4588006"/>
              <a:gd name="connsiteX5320" fmla="*/ 3010214 w 6081795"/>
              <a:gd name="connsiteY5320" fmla="*/ 3698194 h 4588006"/>
              <a:gd name="connsiteX5321" fmla="*/ 2942095 w 6081795"/>
              <a:gd name="connsiteY5321" fmla="*/ 3698826 h 4588006"/>
              <a:gd name="connsiteX5322" fmla="*/ 2924561 w 6081795"/>
              <a:gd name="connsiteY5322" fmla="*/ 3702752 h 4588006"/>
              <a:gd name="connsiteX5323" fmla="*/ 2909171 w 6081795"/>
              <a:gd name="connsiteY5323" fmla="*/ 3712461 h 4588006"/>
              <a:gd name="connsiteX5324" fmla="*/ 2912416 w 6081795"/>
              <a:gd name="connsiteY5324" fmla="*/ 3726352 h 4588006"/>
              <a:gd name="connsiteX5325" fmla="*/ 2900857 w 6081795"/>
              <a:gd name="connsiteY5325" fmla="*/ 3731028 h 4588006"/>
              <a:gd name="connsiteX5326" fmla="*/ 2897392 w 6081795"/>
              <a:gd name="connsiteY5326" fmla="*/ 3724233 h 4588006"/>
              <a:gd name="connsiteX5327" fmla="*/ 2890273 w 6081795"/>
              <a:gd name="connsiteY5327" fmla="*/ 3722956 h 4588006"/>
              <a:gd name="connsiteX5328" fmla="*/ 2881748 w 6081795"/>
              <a:gd name="connsiteY5328" fmla="*/ 3735827 h 4588006"/>
              <a:gd name="connsiteX5329" fmla="*/ 2875368 w 6081795"/>
              <a:gd name="connsiteY5329" fmla="*/ 3754484 h 4588006"/>
              <a:gd name="connsiteX5330" fmla="*/ 2840411 w 6081795"/>
              <a:gd name="connsiteY5330" fmla="*/ 3758783 h 4588006"/>
              <a:gd name="connsiteX5331" fmla="*/ 2810397 w 6081795"/>
              <a:gd name="connsiteY5331" fmla="*/ 3753365 h 4588006"/>
              <a:gd name="connsiteX5332" fmla="*/ 2788282 w 6081795"/>
              <a:gd name="connsiteY5332" fmla="*/ 3761577 h 4588006"/>
              <a:gd name="connsiteX5333" fmla="*/ 2775203 w 6081795"/>
              <a:gd name="connsiteY5333" fmla="*/ 3740360 h 4588006"/>
              <a:gd name="connsiteX5334" fmla="*/ 2740556 w 6081795"/>
              <a:gd name="connsiteY5334" fmla="*/ 3759601 h 4588006"/>
              <a:gd name="connsiteX5335" fmla="*/ 2746735 w 6081795"/>
              <a:gd name="connsiteY5335" fmla="*/ 3722456 h 4588006"/>
              <a:gd name="connsiteX5336" fmla="*/ 2759781 w 6081795"/>
              <a:gd name="connsiteY5336" fmla="*/ 3688474 h 4588006"/>
              <a:gd name="connsiteX5337" fmla="*/ 2739456 w 6081795"/>
              <a:gd name="connsiteY5337" fmla="*/ 3695112 h 4588006"/>
              <a:gd name="connsiteX5338" fmla="*/ 2716531 w 6081795"/>
              <a:gd name="connsiteY5338" fmla="*/ 3735744 h 4588006"/>
              <a:gd name="connsiteX5339" fmla="*/ 2636921 w 6081795"/>
              <a:gd name="connsiteY5339" fmla="*/ 3745082 h 4588006"/>
              <a:gd name="connsiteX5340" fmla="*/ 2560550 w 6081795"/>
              <a:gd name="connsiteY5340" fmla="*/ 3724719 h 4588006"/>
              <a:gd name="connsiteX5341" fmla="*/ 2529992 w 6081795"/>
              <a:gd name="connsiteY5341" fmla="*/ 3730646 h 4588006"/>
              <a:gd name="connsiteX5342" fmla="*/ 2503307 w 6081795"/>
              <a:gd name="connsiteY5342" fmla="*/ 3723958 h 4588006"/>
              <a:gd name="connsiteX5343" fmla="*/ 2506782 w 6081795"/>
              <a:gd name="connsiteY5343" fmla="*/ 3717960 h 4588006"/>
              <a:gd name="connsiteX5344" fmla="*/ 2511328 w 6081795"/>
              <a:gd name="connsiteY5344" fmla="*/ 3714855 h 4588006"/>
              <a:gd name="connsiteX5345" fmla="*/ 2508763 w 6081795"/>
              <a:gd name="connsiteY5345" fmla="*/ 3697679 h 4588006"/>
              <a:gd name="connsiteX5346" fmla="*/ 2491879 w 6081795"/>
              <a:gd name="connsiteY5346" fmla="*/ 3693104 h 4588006"/>
              <a:gd name="connsiteX5347" fmla="*/ 2479832 w 6081795"/>
              <a:gd name="connsiteY5347" fmla="*/ 3732346 h 4588006"/>
              <a:gd name="connsiteX5348" fmla="*/ 2429127 w 6081795"/>
              <a:gd name="connsiteY5348" fmla="*/ 3745393 h 4588006"/>
              <a:gd name="connsiteX5349" fmla="*/ 2379080 w 6081795"/>
              <a:gd name="connsiteY5349" fmla="*/ 3737149 h 4588006"/>
              <a:gd name="connsiteX5350" fmla="*/ 2355271 w 6081795"/>
              <a:gd name="connsiteY5350" fmla="*/ 3762578 h 4588006"/>
              <a:gd name="connsiteX5351" fmla="*/ 2332972 w 6081795"/>
              <a:gd name="connsiteY5351" fmla="*/ 3776706 h 4588006"/>
              <a:gd name="connsiteX5352" fmla="*/ 2331374 w 6081795"/>
              <a:gd name="connsiteY5352" fmla="*/ 3759575 h 4588006"/>
              <a:gd name="connsiteX5353" fmla="*/ 2335571 w 6081795"/>
              <a:gd name="connsiteY5353" fmla="*/ 3742712 h 4588006"/>
              <a:gd name="connsiteX5354" fmla="*/ 2296420 w 6081795"/>
              <a:gd name="connsiteY5354" fmla="*/ 3757479 h 4588006"/>
              <a:gd name="connsiteX5355" fmla="*/ 2257710 w 6081795"/>
              <a:gd name="connsiteY5355" fmla="*/ 3758053 h 4588006"/>
              <a:gd name="connsiteX5356" fmla="*/ 2275765 w 6081795"/>
              <a:gd name="connsiteY5356" fmla="*/ 3724776 h 4588006"/>
              <a:gd name="connsiteX5357" fmla="*/ 2311546 w 6081795"/>
              <a:gd name="connsiteY5357" fmla="*/ 3718854 h 4588006"/>
              <a:gd name="connsiteX5358" fmla="*/ 2313592 w 6081795"/>
              <a:gd name="connsiteY5358" fmla="*/ 3709000 h 4588006"/>
              <a:gd name="connsiteX5359" fmla="*/ 2316709 w 6081795"/>
              <a:gd name="connsiteY5359" fmla="*/ 3702037 h 4588006"/>
              <a:gd name="connsiteX5360" fmla="*/ 2326686 w 6081795"/>
              <a:gd name="connsiteY5360" fmla="*/ 3711028 h 4588006"/>
              <a:gd name="connsiteX5361" fmla="*/ 2333007 w 6081795"/>
              <a:gd name="connsiteY5361" fmla="*/ 3725537 h 4588006"/>
              <a:gd name="connsiteX5362" fmla="*/ 2365607 w 6081795"/>
              <a:gd name="connsiteY5362" fmla="*/ 3716151 h 4588006"/>
              <a:gd name="connsiteX5363" fmla="*/ 2401420 w 6081795"/>
              <a:gd name="connsiteY5363" fmla="*/ 3715443 h 4588006"/>
              <a:gd name="connsiteX5364" fmla="*/ 2408401 w 6081795"/>
              <a:gd name="connsiteY5364" fmla="*/ 3708659 h 4588006"/>
              <a:gd name="connsiteX5365" fmla="*/ 2414311 w 6081795"/>
              <a:gd name="connsiteY5365" fmla="*/ 3698983 h 4588006"/>
              <a:gd name="connsiteX5366" fmla="*/ 2375966 w 6081795"/>
              <a:gd name="connsiteY5366" fmla="*/ 3687728 h 4588006"/>
              <a:gd name="connsiteX5367" fmla="*/ 2365674 w 6081795"/>
              <a:gd name="connsiteY5367" fmla="*/ 3670194 h 4588006"/>
              <a:gd name="connsiteX5368" fmla="*/ 2321580 w 6081795"/>
              <a:gd name="connsiteY5368" fmla="*/ 3694682 h 4588006"/>
              <a:gd name="connsiteX5369" fmla="*/ 2268030 w 6081795"/>
              <a:gd name="connsiteY5369" fmla="*/ 3680826 h 4588006"/>
              <a:gd name="connsiteX5370" fmla="*/ 2215114 w 6081795"/>
              <a:gd name="connsiteY5370" fmla="*/ 3684058 h 4588006"/>
              <a:gd name="connsiteX5371" fmla="*/ 2196510 w 6081795"/>
              <a:gd name="connsiteY5371" fmla="*/ 3685090 h 4588006"/>
              <a:gd name="connsiteX5372" fmla="*/ 2177906 w 6081795"/>
              <a:gd name="connsiteY5372" fmla="*/ 3686122 h 4588006"/>
              <a:gd name="connsiteX5373" fmla="*/ 2148423 w 6081795"/>
              <a:gd name="connsiteY5373" fmla="*/ 3688546 h 4588006"/>
              <a:gd name="connsiteX5374" fmla="*/ 2149852 w 6081795"/>
              <a:gd name="connsiteY5374" fmla="*/ 3692402 h 4588006"/>
              <a:gd name="connsiteX5375" fmla="*/ 2131246 w 6081795"/>
              <a:gd name="connsiteY5375" fmla="*/ 3693434 h 4588006"/>
              <a:gd name="connsiteX5376" fmla="*/ 2112642 w 6081795"/>
              <a:gd name="connsiteY5376" fmla="*/ 3694467 h 4588006"/>
              <a:gd name="connsiteX5377" fmla="*/ 2098936 w 6081795"/>
              <a:gd name="connsiteY5377" fmla="*/ 3699754 h 4588006"/>
              <a:gd name="connsiteX5378" fmla="*/ 2088032 w 6081795"/>
              <a:gd name="connsiteY5378" fmla="*/ 3689535 h 4588006"/>
              <a:gd name="connsiteX5379" fmla="*/ 2068849 w 6081795"/>
              <a:gd name="connsiteY5379" fmla="*/ 3696699 h 4588006"/>
              <a:gd name="connsiteX5380" fmla="*/ 2057412 w 6081795"/>
              <a:gd name="connsiteY5380" fmla="*/ 3678639 h 4588006"/>
              <a:gd name="connsiteX5381" fmla="*/ 2022767 w 6081795"/>
              <a:gd name="connsiteY5381" fmla="*/ 3697879 h 4588006"/>
              <a:gd name="connsiteX5382" fmla="*/ 2021924 w 6081795"/>
              <a:gd name="connsiteY5382" fmla="*/ 3675098 h 4588006"/>
              <a:gd name="connsiteX5383" fmla="*/ 1969260 w 6081795"/>
              <a:gd name="connsiteY5383" fmla="*/ 3676445 h 4588006"/>
              <a:gd name="connsiteX5384" fmla="*/ 1965818 w 6081795"/>
              <a:gd name="connsiteY5384" fmla="*/ 3687657 h 4588006"/>
              <a:gd name="connsiteX5385" fmla="*/ 1950655 w 6081795"/>
              <a:gd name="connsiteY5385" fmla="*/ 3677477 h 4588006"/>
              <a:gd name="connsiteX5386" fmla="*/ 1935199 w 6081795"/>
              <a:gd name="connsiteY5386" fmla="*/ 3676760 h 4588006"/>
              <a:gd name="connsiteX5387" fmla="*/ 1917438 w 6081795"/>
              <a:gd name="connsiteY5387" fmla="*/ 3700574 h 4588006"/>
              <a:gd name="connsiteX5388" fmla="*/ 1890813 w 6081795"/>
              <a:gd name="connsiteY5388" fmla="*/ 3710712 h 4588006"/>
              <a:gd name="connsiteX5389" fmla="*/ 1872501 w 6081795"/>
              <a:gd name="connsiteY5389" fmla="*/ 3702281 h 4588006"/>
              <a:gd name="connsiteX5390" fmla="*/ 1849904 w 6081795"/>
              <a:gd name="connsiteY5390" fmla="*/ 3682280 h 4588006"/>
              <a:gd name="connsiteX5391" fmla="*/ 1865651 w 6081795"/>
              <a:gd name="connsiteY5391" fmla="*/ 3673535 h 4588006"/>
              <a:gd name="connsiteX5392" fmla="*/ 1858216 w 6081795"/>
              <a:gd name="connsiteY5392" fmla="*/ 3663713 h 4588006"/>
              <a:gd name="connsiteX5393" fmla="*/ 1831097 w 6081795"/>
              <a:gd name="connsiteY5393" fmla="*/ 3664825 h 4588006"/>
              <a:gd name="connsiteX5394" fmla="*/ 1808701 w 6081795"/>
              <a:gd name="connsiteY5394" fmla="*/ 3663311 h 4588006"/>
              <a:gd name="connsiteX5395" fmla="*/ 1810600 w 6081795"/>
              <a:gd name="connsiteY5395" fmla="*/ 3658189 h 4588006"/>
              <a:gd name="connsiteX5396" fmla="*/ 1813572 w 6081795"/>
              <a:gd name="connsiteY5396" fmla="*/ 3655956 h 4588006"/>
              <a:gd name="connsiteX5397" fmla="*/ 1817948 w 6081795"/>
              <a:gd name="connsiteY5397" fmla="*/ 3639577 h 4588006"/>
              <a:gd name="connsiteX5398" fmla="*/ 1835620 w 6081795"/>
              <a:gd name="connsiteY5398" fmla="*/ 3643713 h 4588006"/>
              <a:gd name="connsiteX5399" fmla="*/ 1858253 w 6081795"/>
              <a:gd name="connsiteY5399" fmla="*/ 3612544 h 4588006"/>
              <a:gd name="connsiteX5400" fmla="*/ 1886013 w 6081795"/>
              <a:gd name="connsiteY5400" fmla="*/ 3615726 h 4588006"/>
              <a:gd name="connsiteX5401" fmla="*/ 1885463 w 6081795"/>
              <a:gd name="connsiteY5401" fmla="*/ 3583482 h 4588006"/>
              <a:gd name="connsiteX5402" fmla="*/ 1851722 w 6081795"/>
              <a:gd name="connsiteY5402" fmla="*/ 3585944 h 4588006"/>
              <a:gd name="connsiteX5403" fmla="*/ 1815620 w 6081795"/>
              <a:gd name="connsiteY5403" fmla="*/ 3589719 h 4588006"/>
              <a:gd name="connsiteX5404" fmla="*/ 1764288 w 6081795"/>
              <a:gd name="connsiteY5404" fmla="*/ 3579283 h 4588006"/>
              <a:gd name="connsiteX5405" fmla="*/ 1714027 w 6081795"/>
              <a:gd name="connsiteY5405" fmla="*/ 3571739 h 4588006"/>
              <a:gd name="connsiteX5406" fmla="*/ 1679820 w 6081795"/>
              <a:gd name="connsiteY5406" fmla="*/ 3576786 h 4588006"/>
              <a:gd name="connsiteX5407" fmla="*/ 1650777 w 6081795"/>
              <a:gd name="connsiteY5407" fmla="*/ 3565015 h 4588006"/>
              <a:gd name="connsiteX5408" fmla="*/ 1639140 w 6081795"/>
              <a:gd name="connsiteY5408" fmla="*/ 3578454 h 4588006"/>
              <a:gd name="connsiteX5409" fmla="*/ 1629866 w 6081795"/>
              <a:gd name="connsiteY5409" fmla="*/ 3590579 h 4588006"/>
              <a:gd name="connsiteX5410" fmla="*/ 1635839 w 6081795"/>
              <a:gd name="connsiteY5410" fmla="*/ 3591331 h 4588006"/>
              <a:gd name="connsiteX5411" fmla="*/ 1640744 w 6081795"/>
              <a:gd name="connsiteY5411" fmla="*/ 3589188 h 4588006"/>
              <a:gd name="connsiteX5412" fmla="*/ 1708964 w 6081795"/>
              <a:gd name="connsiteY5412" fmla="*/ 3597802 h 4588006"/>
              <a:gd name="connsiteX5413" fmla="*/ 1775262 w 6081795"/>
              <a:gd name="connsiteY5413" fmla="*/ 3593533 h 4588006"/>
              <a:gd name="connsiteX5414" fmla="*/ 1782404 w 6081795"/>
              <a:gd name="connsiteY5414" fmla="*/ 3612817 h 4588006"/>
              <a:gd name="connsiteX5415" fmla="*/ 1791863 w 6081795"/>
              <a:gd name="connsiteY5415" fmla="*/ 3644764 h 4588006"/>
              <a:gd name="connsiteX5416" fmla="*/ 1785225 w 6081795"/>
              <a:gd name="connsiteY5416" fmla="*/ 3671699 h 4588006"/>
              <a:gd name="connsiteX5417" fmla="*/ 1739029 w 6081795"/>
              <a:gd name="connsiteY5417" fmla="*/ 3682823 h 4588006"/>
              <a:gd name="connsiteX5418" fmla="*/ 1692202 w 6081795"/>
              <a:gd name="connsiteY5418" fmla="*/ 3676862 h 4588006"/>
              <a:gd name="connsiteX5419" fmla="*/ 1673872 w 6081795"/>
              <a:gd name="connsiteY5419" fmla="*/ 3694015 h 4588006"/>
              <a:gd name="connsiteX5420" fmla="*/ 1655542 w 6081795"/>
              <a:gd name="connsiteY5420" fmla="*/ 3711170 h 4588006"/>
              <a:gd name="connsiteX5421" fmla="*/ 1651843 w 6081795"/>
              <a:gd name="connsiteY5421" fmla="*/ 3680674 h 4588006"/>
              <a:gd name="connsiteX5422" fmla="*/ 1618919 w 6081795"/>
              <a:gd name="connsiteY5422" fmla="*/ 3694309 h 4588006"/>
              <a:gd name="connsiteX5423" fmla="*/ 1581708 w 6081795"/>
              <a:gd name="connsiteY5423" fmla="*/ 3696373 h 4588006"/>
              <a:gd name="connsiteX5424" fmla="*/ 1596614 w 6081795"/>
              <a:gd name="connsiteY5424" fmla="*/ 3664847 h 4588006"/>
              <a:gd name="connsiteX5425" fmla="*/ 1629245 w 6081795"/>
              <a:gd name="connsiteY5425" fmla="*/ 3660673 h 4588006"/>
              <a:gd name="connsiteX5426" fmla="*/ 1631291 w 6081795"/>
              <a:gd name="connsiteY5426" fmla="*/ 3650819 h 4588006"/>
              <a:gd name="connsiteX5427" fmla="*/ 1634408 w 6081795"/>
              <a:gd name="connsiteY5427" fmla="*/ 3643857 h 4588006"/>
              <a:gd name="connsiteX5428" fmla="*/ 1643670 w 6081795"/>
              <a:gd name="connsiteY5428" fmla="*/ 3650920 h 4588006"/>
              <a:gd name="connsiteX5429" fmla="*/ 1649278 w 6081795"/>
              <a:gd name="connsiteY5429" fmla="*/ 3663498 h 4588006"/>
              <a:gd name="connsiteX5430" fmla="*/ 1711392 w 6081795"/>
              <a:gd name="connsiteY5430" fmla="*/ 3656904 h 4588006"/>
              <a:gd name="connsiteX5431" fmla="*/ 1722562 w 6081795"/>
              <a:gd name="connsiteY5431" fmla="*/ 3646049 h 4588006"/>
              <a:gd name="connsiteX5432" fmla="*/ 1732597 w 6081795"/>
              <a:gd name="connsiteY5432" fmla="*/ 3621876 h 4588006"/>
              <a:gd name="connsiteX5433" fmla="*/ 1709706 w 6081795"/>
              <a:gd name="connsiteY5433" fmla="*/ 3611340 h 4588006"/>
              <a:gd name="connsiteX5434" fmla="*/ 1639279 w 6081795"/>
              <a:gd name="connsiteY5434" fmla="*/ 3636501 h 4588006"/>
              <a:gd name="connsiteX5435" fmla="*/ 1590131 w 6081795"/>
              <a:gd name="connsiteY5435" fmla="*/ 3624271 h 4588006"/>
              <a:gd name="connsiteX5436" fmla="*/ 1540542 w 6081795"/>
              <a:gd name="connsiteY5436" fmla="*/ 3626236 h 4588006"/>
              <a:gd name="connsiteX5437" fmla="*/ 1505833 w 6081795"/>
              <a:gd name="connsiteY5437" fmla="*/ 3635051 h 4588006"/>
              <a:gd name="connsiteX5438" fmla="*/ 1468980 w 6081795"/>
              <a:gd name="connsiteY5438" fmla="*/ 3638079 h 4588006"/>
              <a:gd name="connsiteX5439" fmla="*/ 1406315 w 6081795"/>
              <a:gd name="connsiteY5439" fmla="*/ 3612429 h 4588006"/>
              <a:gd name="connsiteX5440" fmla="*/ 1333325 w 6081795"/>
              <a:gd name="connsiteY5440" fmla="*/ 3620416 h 4588006"/>
              <a:gd name="connsiteX5441" fmla="*/ 1329145 w 6081795"/>
              <a:gd name="connsiteY5441" fmla="*/ 3611692 h 4588006"/>
              <a:gd name="connsiteX5442" fmla="*/ 1321312 w 6081795"/>
              <a:gd name="connsiteY5442" fmla="*/ 3608487 h 4588006"/>
              <a:gd name="connsiteX5443" fmla="*/ 1317333 w 6081795"/>
              <a:gd name="connsiteY5443" fmla="*/ 3618252 h 4588006"/>
              <a:gd name="connsiteX5444" fmla="*/ 1314427 w 6081795"/>
              <a:gd name="connsiteY5444" fmla="*/ 3630910 h 4588006"/>
              <a:gd name="connsiteX5445" fmla="*/ 1279817 w 6081795"/>
              <a:gd name="connsiteY5445" fmla="*/ 3598981 h 4588006"/>
              <a:gd name="connsiteX5446" fmla="*/ 1269818 w 6081795"/>
              <a:gd name="connsiteY5446" fmla="*/ 3571985 h 4588006"/>
              <a:gd name="connsiteX5447" fmla="*/ 1306176 w 6081795"/>
              <a:gd name="connsiteY5447" fmla="*/ 3559930 h 4588006"/>
              <a:gd name="connsiteX5448" fmla="*/ 1354564 w 6081795"/>
              <a:gd name="connsiteY5448" fmla="*/ 3534219 h 4588006"/>
              <a:gd name="connsiteX5449" fmla="*/ 1318435 w 6081795"/>
              <a:gd name="connsiteY5449" fmla="*/ 3526385 h 4588006"/>
              <a:gd name="connsiteX5450" fmla="*/ 1281866 w 6081795"/>
              <a:gd name="connsiteY5450" fmla="*/ 3532742 h 4588006"/>
              <a:gd name="connsiteX5451" fmla="*/ 1222352 w 6081795"/>
              <a:gd name="connsiteY5451" fmla="*/ 3505344 h 4588006"/>
              <a:gd name="connsiteX5452" fmla="*/ 1194348 w 6081795"/>
              <a:gd name="connsiteY5452" fmla="*/ 3491253 h 4588006"/>
              <a:gd name="connsiteX5453" fmla="*/ 1171701 w 6081795"/>
              <a:gd name="connsiteY5453" fmla="*/ 3491624 h 4588006"/>
              <a:gd name="connsiteX5454" fmla="*/ 1165987 w 6081795"/>
              <a:gd name="connsiteY5454" fmla="*/ 3476198 h 4588006"/>
              <a:gd name="connsiteX5455" fmla="*/ 1143051 w 6081795"/>
              <a:gd name="connsiteY5455" fmla="*/ 3479634 h 4588006"/>
              <a:gd name="connsiteX5456" fmla="*/ 1122478 w 6081795"/>
              <a:gd name="connsiteY5456" fmla="*/ 3481759 h 4588006"/>
              <a:gd name="connsiteX5457" fmla="*/ 1093582 w 6081795"/>
              <a:gd name="connsiteY5457" fmla="*/ 3465258 h 4588006"/>
              <a:gd name="connsiteX5458" fmla="*/ 1113065 w 6081795"/>
              <a:gd name="connsiteY5458" fmla="*/ 3435837 h 4588006"/>
              <a:gd name="connsiteX5459" fmla="*/ 1118228 w 6081795"/>
              <a:gd name="connsiteY5459" fmla="*/ 3419019 h 4588006"/>
              <a:gd name="connsiteX5460" fmla="*/ 1159841 w 6081795"/>
              <a:gd name="connsiteY5460" fmla="*/ 3412185 h 4588006"/>
              <a:gd name="connsiteX5461" fmla="*/ 1203817 w 6081795"/>
              <a:gd name="connsiteY5461" fmla="*/ 3404037 h 4588006"/>
              <a:gd name="connsiteX5462" fmla="*/ 1206788 w 6081795"/>
              <a:gd name="connsiteY5462" fmla="*/ 3401806 h 4588006"/>
              <a:gd name="connsiteX5463" fmla="*/ 1208688 w 6081795"/>
              <a:gd name="connsiteY5463" fmla="*/ 3396683 h 4588006"/>
              <a:gd name="connsiteX5464" fmla="*/ 1195988 w 6081795"/>
              <a:gd name="connsiteY5464" fmla="*/ 3394435 h 4588006"/>
              <a:gd name="connsiteX5465" fmla="*/ 1180926 w 6081795"/>
              <a:gd name="connsiteY5465" fmla="*/ 3393500 h 4588006"/>
              <a:gd name="connsiteX5466" fmla="*/ 1168621 w 6081795"/>
              <a:gd name="connsiteY5466" fmla="*/ 3391032 h 4588006"/>
              <a:gd name="connsiteX5467" fmla="*/ 1155630 w 6081795"/>
              <a:gd name="connsiteY5467" fmla="*/ 3398249 h 4588006"/>
              <a:gd name="connsiteX5468" fmla="*/ 1145438 w 6081795"/>
              <a:gd name="connsiteY5468" fmla="*/ 3389959 h 4588006"/>
              <a:gd name="connsiteX5469" fmla="*/ 1133425 w 6081795"/>
              <a:gd name="connsiteY5469" fmla="*/ 3378029 h 4588006"/>
              <a:gd name="connsiteX5470" fmla="*/ 1115992 w 6081795"/>
              <a:gd name="connsiteY5470" fmla="*/ 3341212 h 4588006"/>
              <a:gd name="connsiteX5471" fmla="*/ 1086510 w 6081795"/>
              <a:gd name="connsiteY5471" fmla="*/ 3343634 h 4588006"/>
              <a:gd name="connsiteX5472" fmla="*/ 1071992 w 6081795"/>
              <a:gd name="connsiteY5472" fmla="*/ 3331352 h 4588006"/>
              <a:gd name="connsiteX5473" fmla="*/ 1056184 w 6081795"/>
              <a:gd name="connsiteY5473" fmla="*/ 3323275 h 4588006"/>
              <a:gd name="connsiteX5474" fmla="*/ 1048787 w 6081795"/>
              <a:gd name="connsiteY5474" fmla="*/ 3312272 h 4588006"/>
              <a:gd name="connsiteX5475" fmla="*/ 1036445 w 6081795"/>
              <a:gd name="connsiteY5475" fmla="*/ 3310988 h 4588006"/>
              <a:gd name="connsiteX5476" fmla="*/ 1025275 w 6081795"/>
              <a:gd name="connsiteY5476" fmla="*/ 3321842 h 4588006"/>
              <a:gd name="connsiteX5477" fmla="*/ 1012419 w 6081795"/>
              <a:gd name="connsiteY5477" fmla="*/ 3287131 h 4588006"/>
              <a:gd name="connsiteX5478" fmla="*/ 1043691 w 6081795"/>
              <a:gd name="connsiteY5478" fmla="*/ 3283133 h 4588006"/>
              <a:gd name="connsiteX5479" fmla="*/ 1062520 w 6081795"/>
              <a:gd name="connsiteY5479" fmla="*/ 3268607 h 4588006"/>
              <a:gd name="connsiteX5480" fmla="*/ 1054870 w 6081795"/>
              <a:gd name="connsiteY5480" fmla="*/ 3259487 h 4588006"/>
              <a:gd name="connsiteX5481" fmla="*/ 1045928 w 6081795"/>
              <a:gd name="connsiteY5481" fmla="*/ 3254570 h 4588006"/>
              <a:gd name="connsiteX5482" fmla="*/ 1005276 w 6081795"/>
              <a:gd name="connsiteY5482" fmla="*/ 3267847 h 4588006"/>
              <a:gd name="connsiteX5483" fmla="*/ 976088 w 6081795"/>
              <a:gd name="connsiteY5483" fmla="*/ 3260808 h 4588006"/>
              <a:gd name="connsiteX5484" fmla="*/ 949535 w 6081795"/>
              <a:gd name="connsiteY5484" fmla="*/ 3268579 h 4588006"/>
              <a:gd name="connsiteX5485" fmla="*/ 923422 w 6081795"/>
              <a:gd name="connsiteY5485" fmla="*/ 3262156 h 4588006"/>
              <a:gd name="connsiteX5486" fmla="*/ 898226 w 6081795"/>
              <a:gd name="connsiteY5486" fmla="*/ 3276149 h 4588006"/>
              <a:gd name="connsiteX5487" fmla="*/ 857867 w 6081795"/>
              <a:gd name="connsiteY5487" fmla="*/ 3279963 h 4588006"/>
              <a:gd name="connsiteX5488" fmla="*/ 849292 w 6081795"/>
              <a:gd name="connsiteY5488" fmla="*/ 3263218 h 4588006"/>
              <a:gd name="connsiteX5489" fmla="*/ 832120 w 6081795"/>
              <a:gd name="connsiteY5489" fmla="*/ 3261711 h 4588006"/>
              <a:gd name="connsiteX5490" fmla="*/ 795202 w 6081795"/>
              <a:gd name="connsiteY5490" fmla="*/ 3254314 h 4588006"/>
              <a:gd name="connsiteX5491" fmla="*/ 793224 w 6081795"/>
              <a:gd name="connsiteY5491" fmla="*/ 3218212 h 4588006"/>
              <a:gd name="connsiteX5492" fmla="*/ 832407 w 6081795"/>
              <a:gd name="connsiteY5492" fmla="*/ 3208659 h 4588006"/>
              <a:gd name="connsiteX5493" fmla="*/ 867936 w 6081795"/>
              <a:gd name="connsiteY5493" fmla="*/ 3204620 h 4588006"/>
              <a:gd name="connsiteX5494" fmla="*/ 889398 w 6081795"/>
              <a:gd name="connsiteY5494" fmla="*/ 3211301 h 4588006"/>
              <a:gd name="connsiteX5495" fmla="*/ 901219 w 6081795"/>
              <a:gd name="connsiteY5495" fmla="*/ 3241937 h 4588006"/>
              <a:gd name="connsiteX5496" fmla="*/ 911995 w 6081795"/>
              <a:gd name="connsiteY5496" fmla="*/ 3231302 h 4588006"/>
              <a:gd name="connsiteX5497" fmla="*/ 949204 w 6081795"/>
              <a:gd name="connsiteY5497" fmla="*/ 3229237 h 4588006"/>
              <a:gd name="connsiteX5498" fmla="*/ 943491 w 6081795"/>
              <a:gd name="connsiteY5498" fmla="*/ 3213810 h 4588006"/>
              <a:gd name="connsiteX5499" fmla="*/ 964953 w 6081795"/>
              <a:gd name="connsiteY5499" fmla="*/ 3220492 h 4588006"/>
              <a:gd name="connsiteX5500" fmla="*/ 996448 w 6081795"/>
              <a:gd name="connsiteY5500" fmla="*/ 3203000 h 4588006"/>
              <a:gd name="connsiteX5501" fmla="*/ 1022195 w 6081795"/>
              <a:gd name="connsiteY5501" fmla="*/ 3221251 h 4588006"/>
              <a:gd name="connsiteX5502" fmla="*/ 1050540 w 6081795"/>
              <a:gd name="connsiteY5502" fmla="*/ 3205509 h 4588006"/>
              <a:gd name="connsiteX5503" fmla="*/ 1085737 w 6081795"/>
              <a:gd name="connsiteY5503" fmla="*/ 3218513 h 4588006"/>
              <a:gd name="connsiteX5504" fmla="*/ 1115220 w 6081795"/>
              <a:gd name="connsiteY5504" fmla="*/ 3216090 h 4588006"/>
              <a:gd name="connsiteX5505" fmla="*/ 1143217 w 6081795"/>
              <a:gd name="connsiteY5505" fmla="*/ 3186591 h 4588006"/>
              <a:gd name="connsiteX5506" fmla="*/ 1184510 w 6081795"/>
              <a:gd name="connsiteY5506" fmla="*/ 3177609 h 4588006"/>
              <a:gd name="connsiteX5507" fmla="*/ 1208481 w 6081795"/>
              <a:gd name="connsiteY5507" fmla="*/ 3178246 h 4588006"/>
              <a:gd name="connsiteX5508" fmla="*/ 1232890 w 6081795"/>
              <a:gd name="connsiteY5508" fmla="*/ 3164691 h 4588006"/>
              <a:gd name="connsiteX5509" fmla="*/ 1247590 w 6081795"/>
              <a:gd name="connsiteY5509" fmla="*/ 3171058 h 4588006"/>
              <a:gd name="connsiteX5510" fmla="*/ 1263799 w 6081795"/>
              <a:gd name="connsiteY5510" fmla="*/ 3166124 h 4588006"/>
              <a:gd name="connsiteX5511" fmla="*/ 1275116 w 6081795"/>
              <a:gd name="connsiteY5511" fmla="*/ 3150539 h 4588006"/>
              <a:gd name="connsiteX5512" fmla="*/ 1286432 w 6081795"/>
              <a:gd name="connsiteY5512" fmla="*/ 3134956 h 4588006"/>
              <a:gd name="connsiteX5513" fmla="*/ 1250408 w 6081795"/>
              <a:gd name="connsiteY5513" fmla="*/ 3129967 h 4588006"/>
              <a:gd name="connsiteX5514" fmla="*/ 1215455 w 6081795"/>
              <a:gd name="connsiteY5514" fmla="*/ 3127872 h 4588006"/>
              <a:gd name="connsiteX5515" fmla="*/ 1183826 w 6081795"/>
              <a:gd name="connsiteY5515" fmla="*/ 3130907 h 4588006"/>
              <a:gd name="connsiteX5516" fmla="*/ 1153927 w 6081795"/>
              <a:gd name="connsiteY5516" fmla="*/ 3115543 h 4588006"/>
              <a:gd name="connsiteX5517" fmla="*/ 1112983 w 6081795"/>
              <a:gd name="connsiteY5517" fmla="*/ 3138282 h 4588006"/>
              <a:gd name="connsiteX5518" fmla="*/ 1045387 w 6081795"/>
              <a:gd name="connsiteY5518" fmla="*/ 3103165 h 4588006"/>
              <a:gd name="connsiteX5519" fmla="*/ 963594 w 6081795"/>
              <a:gd name="connsiteY5519" fmla="*/ 3114295 h 4588006"/>
              <a:gd name="connsiteX5520" fmla="*/ 939716 w 6081795"/>
              <a:gd name="connsiteY5520" fmla="*/ 3085708 h 4588006"/>
              <a:gd name="connsiteX5521" fmla="*/ 915835 w 6081795"/>
              <a:gd name="connsiteY5521" fmla="*/ 3057119 h 4588006"/>
              <a:gd name="connsiteX5522" fmla="*/ 881191 w 6081795"/>
              <a:gd name="connsiteY5522" fmla="*/ 3076359 h 4588006"/>
              <a:gd name="connsiteX5523" fmla="*/ 876905 w 6081795"/>
              <a:gd name="connsiteY5523" fmla="*/ 3064789 h 4588006"/>
              <a:gd name="connsiteX5524" fmla="*/ 876630 w 6081795"/>
              <a:gd name="connsiteY5524" fmla="*/ 3048667 h 4588006"/>
              <a:gd name="connsiteX5525" fmla="*/ 890088 w 6081795"/>
              <a:gd name="connsiteY5525" fmla="*/ 3038867 h 4588006"/>
              <a:gd name="connsiteX5526" fmla="*/ 919570 w 6081795"/>
              <a:gd name="connsiteY5526" fmla="*/ 3036444 h 4588006"/>
              <a:gd name="connsiteX5527" fmla="*/ 930168 w 6081795"/>
              <a:gd name="connsiteY5527" fmla="*/ 3025328 h 4588006"/>
              <a:gd name="connsiteX5528" fmla="*/ 937332 w 6081795"/>
              <a:gd name="connsiteY5528" fmla="*/ 3012630 h 4588006"/>
              <a:gd name="connsiteX5529" fmla="*/ 927882 w 6081795"/>
              <a:gd name="connsiteY5529" fmla="*/ 3017878 h 4588006"/>
              <a:gd name="connsiteX5530" fmla="*/ 895197 w 6081795"/>
              <a:gd name="connsiteY5530" fmla="*/ 2998831 h 4588006"/>
              <a:gd name="connsiteX5531" fmla="*/ 862070 w 6081795"/>
              <a:gd name="connsiteY5531" fmla="*/ 2993979 h 4588006"/>
              <a:gd name="connsiteX5532" fmla="*/ 842645 w 6081795"/>
              <a:gd name="connsiteY5532" fmla="*/ 2990234 h 4588006"/>
              <a:gd name="connsiteX5533" fmla="*/ 821711 w 6081795"/>
              <a:gd name="connsiteY5533" fmla="*/ 2997791 h 4588006"/>
              <a:gd name="connsiteX5534" fmla="*/ 799113 w 6081795"/>
              <a:gd name="connsiteY5534" fmla="*/ 2977791 h 4588006"/>
              <a:gd name="connsiteX5535" fmla="*/ 780935 w 6081795"/>
              <a:gd name="connsiteY5535" fmla="*/ 2983817 h 4588006"/>
              <a:gd name="connsiteX5536" fmla="*/ 761904 w 6081795"/>
              <a:gd name="connsiteY5536" fmla="*/ 2979856 h 4588006"/>
              <a:gd name="connsiteX5537" fmla="*/ 736708 w 6081795"/>
              <a:gd name="connsiteY5537" fmla="*/ 2993848 h 4588006"/>
              <a:gd name="connsiteX5538" fmla="*/ 721545 w 6081795"/>
              <a:gd name="connsiteY5538" fmla="*/ 2983669 h 4588006"/>
              <a:gd name="connsiteX5539" fmla="*/ 689522 w 6081795"/>
              <a:gd name="connsiteY5539" fmla="*/ 2986921 h 4588006"/>
              <a:gd name="connsiteX5540" fmla="*/ 656866 w 6081795"/>
              <a:gd name="connsiteY5540" fmla="*/ 2973089 h 4588006"/>
              <a:gd name="connsiteX5541" fmla="*/ 612259 w 6081795"/>
              <a:gd name="connsiteY5541" fmla="*/ 2964148 h 4588006"/>
              <a:gd name="connsiteX5542" fmla="*/ 567870 w 6081795"/>
              <a:gd name="connsiteY5542" fmla="*/ 2948113 h 4588006"/>
              <a:gd name="connsiteX5543" fmla="*/ 551981 w 6081795"/>
              <a:gd name="connsiteY5543" fmla="*/ 2955194 h 4588006"/>
              <a:gd name="connsiteX5544" fmla="*/ 535239 w 6081795"/>
              <a:gd name="connsiteY5544" fmla="*/ 2952286 h 4588006"/>
              <a:gd name="connsiteX5545" fmla="*/ 502534 w 6081795"/>
              <a:gd name="connsiteY5545" fmla="*/ 2958823 h 4588006"/>
              <a:gd name="connsiteX5546" fmla="*/ 470268 w 6081795"/>
              <a:gd name="connsiteY5546" fmla="*/ 2951167 h 4588006"/>
              <a:gd name="connsiteX5547" fmla="*/ 460536 w 6081795"/>
              <a:gd name="connsiteY5547" fmla="*/ 2953085 h 4588006"/>
              <a:gd name="connsiteX5548" fmla="*/ 453385 w 6081795"/>
              <a:gd name="connsiteY5548" fmla="*/ 2946594 h 4588006"/>
              <a:gd name="connsiteX5549" fmla="*/ 452250 w 6081795"/>
              <a:gd name="connsiteY5549" fmla="*/ 2933274 h 4588006"/>
              <a:gd name="connsiteX5550" fmla="*/ 488031 w 6081795"/>
              <a:gd name="connsiteY5550" fmla="*/ 2927352 h 4588006"/>
              <a:gd name="connsiteX5551" fmla="*/ 504236 w 6081795"/>
              <a:gd name="connsiteY5551" fmla="*/ 2928814 h 4588006"/>
              <a:gd name="connsiteX5552" fmla="*/ 520661 w 6081795"/>
              <a:gd name="connsiteY5552" fmla="*/ 2923180 h 4588006"/>
              <a:gd name="connsiteX5553" fmla="*/ 554722 w 6081795"/>
              <a:gd name="connsiteY5553" fmla="*/ 2922865 h 4588006"/>
              <a:gd name="connsiteX5554" fmla="*/ 577986 w 6081795"/>
              <a:gd name="connsiteY5554" fmla="*/ 2908782 h 4588006"/>
              <a:gd name="connsiteX5555" fmla="*/ 598232 w 6081795"/>
              <a:gd name="connsiteY5555" fmla="*/ 2917301 h 4588006"/>
              <a:gd name="connsiteX5556" fmla="*/ 719032 w 6081795"/>
              <a:gd name="connsiteY5556" fmla="*/ 2889739 h 4588006"/>
              <a:gd name="connsiteX5557" fmla="*/ 843242 w 6081795"/>
              <a:gd name="connsiteY5557" fmla="*/ 2902133 h 4588006"/>
              <a:gd name="connsiteX5558" fmla="*/ 875307 w 6081795"/>
              <a:gd name="connsiteY5558" fmla="*/ 2891301 h 4588006"/>
              <a:gd name="connsiteX5559" fmla="*/ 907370 w 6081795"/>
              <a:gd name="connsiteY5559" fmla="*/ 2880470 h 4588006"/>
              <a:gd name="connsiteX5560" fmla="*/ 917740 w 6081795"/>
              <a:gd name="connsiteY5560" fmla="*/ 2889242 h 4588006"/>
              <a:gd name="connsiteX5561" fmla="*/ 931981 w 6081795"/>
              <a:gd name="connsiteY5561" fmla="*/ 2885401 h 4588006"/>
              <a:gd name="connsiteX5562" fmla="*/ 957279 w 6081795"/>
              <a:gd name="connsiteY5562" fmla="*/ 2880653 h 4588006"/>
              <a:gd name="connsiteX5563" fmla="*/ 975490 w 6081795"/>
              <a:gd name="connsiteY5563" fmla="*/ 2879840 h 4588006"/>
              <a:gd name="connsiteX5564" fmla="*/ 1014127 w 6081795"/>
              <a:gd name="connsiteY5564" fmla="*/ 2881630 h 4588006"/>
              <a:gd name="connsiteX5565" fmla="*/ 1027253 w 6081795"/>
              <a:gd name="connsiteY5565" fmla="*/ 2888873 h 4588006"/>
              <a:gd name="connsiteX5566" fmla="*/ 1041889 w 6081795"/>
              <a:gd name="connsiteY5566" fmla="*/ 2884813 h 4588006"/>
              <a:gd name="connsiteX5567" fmla="*/ 1056209 w 6081795"/>
              <a:gd name="connsiteY5567" fmla="*/ 2872211 h 4588006"/>
              <a:gd name="connsiteX5568" fmla="*/ 1095670 w 6081795"/>
              <a:gd name="connsiteY5568" fmla="*/ 2865242 h 4588006"/>
              <a:gd name="connsiteX5569" fmla="*/ 1053148 w 6081795"/>
              <a:gd name="connsiteY5569" fmla="*/ 2836974 h 4588006"/>
              <a:gd name="connsiteX5570" fmla="*/ 1022284 w 6081795"/>
              <a:gd name="connsiteY5570" fmla="*/ 2814547 h 4588006"/>
              <a:gd name="connsiteX5571" fmla="*/ 997323 w 6081795"/>
              <a:gd name="connsiteY5571" fmla="*/ 2815137 h 4588006"/>
              <a:gd name="connsiteX5572" fmla="*/ 991026 w 6081795"/>
              <a:gd name="connsiteY5572" fmla="*/ 2790586 h 4588006"/>
              <a:gd name="connsiteX5573" fmla="*/ 965748 w 6081795"/>
              <a:gd name="connsiteY5573" fmla="*/ 2796055 h 4588006"/>
              <a:gd name="connsiteX5574" fmla="*/ 943072 w 6081795"/>
              <a:gd name="connsiteY5574" fmla="*/ 2799439 h 4588006"/>
              <a:gd name="connsiteX5575" fmla="*/ 911225 w 6081795"/>
              <a:gd name="connsiteY5575" fmla="*/ 2773176 h 4588006"/>
              <a:gd name="connsiteX5576" fmla="*/ 932697 w 6081795"/>
              <a:gd name="connsiteY5576" fmla="*/ 2726352 h 4588006"/>
              <a:gd name="connsiteX5577" fmla="*/ 932733 w 6081795"/>
              <a:gd name="connsiteY5577" fmla="*/ 2726185 h 4588006"/>
              <a:gd name="connsiteX5578" fmla="*/ 838056 w 6081795"/>
              <a:gd name="connsiteY5578" fmla="*/ 2711512 h 4588006"/>
              <a:gd name="connsiteX5579" fmla="*/ 315799 w 6081795"/>
              <a:gd name="connsiteY5579" fmla="*/ 2453582 h 4588006"/>
              <a:gd name="connsiteX5580" fmla="*/ 676744 w 6081795"/>
              <a:gd name="connsiteY5580" fmla="*/ 2165957 h 4588006"/>
              <a:gd name="connsiteX5581" fmla="*/ 725895 w 6081795"/>
              <a:gd name="connsiteY5581" fmla="*/ 2148170 h 4588006"/>
              <a:gd name="connsiteX5582" fmla="*/ 715323 w 6081795"/>
              <a:gd name="connsiteY5582" fmla="*/ 2123613 h 4588006"/>
              <a:gd name="connsiteX5583" fmla="*/ 677139 w 6081795"/>
              <a:gd name="connsiteY5583" fmla="*/ 2154234 h 4588006"/>
              <a:gd name="connsiteX5584" fmla="*/ 672416 w 6081795"/>
              <a:gd name="connsiteY5584" fmla="*/ 2135820 h 4588006"/>
              <a:gd name="connsiteX5585" fmla="*/ 672113 w 6081795"/>
              <a:gd name="connsiteY5585" fmla="*/ 2110162 h 4588006"/>
              <a:gd name="connsiteX5586" fmla="*/ 686947 w 6081795"/>
              <a:gd name="connsiteY5586" fmla="*/ 2094566 h 4588006"/>
              <a:gd name="connsiteX5587" fmla="*/ 719440 w 6081795"/>
              <a:gd name="connsiteY5587" fmla="*/ 2090708 h 4588006"/>
              <a:gd name="connsiteX5588" fmla="*/ 731120 w 6081795"/>
              <a:gd name="connsiteY5588" fmla="*/ 2073016 h 4588006"/>
              <a:gd name="connsiteX5589" fmla="*/ 739016 w 6081795"/>
              <a:gd name="connsiteY5589" fmla="*/ 2052808 h 4588006"/>
              <a:gd name="connsiteX5590" fmla="*/ 728601 w 6081795"/>
              <a:gd name="connsiteY5590" fmla="*/ 2061160 h 4588006"/>
              <a:gd name="connsiteX5591" fmla="*/ 692576 w 6081795"/>
              <a:gd name="connsiteY5591" fmla="*/ 2030847 h 4588006"/>
              <a:gd name="connsiteX5592" fmla="*/ 656066 w 6081795"/>
              <a:gd name="connsiteY5592" fmla="*/ 2023123 h 4588006"/>
              <a:gd name="connsiteX5593" fmla="*/ 634657 w 6081795"/>
              <a:gd name="connsiteY5593" fmla="*/ 2017163 h 4588006"/>
              <a:gd name="connsiteX5594" fmla="*/ 611585 w 6081795"/>
              <a:gd name="connsiteY5594" fmla="*/ 2029191 h 4588006"/>
              <a:gd name="connsiteX5595" fmla="*/ 586679 w 6081795"/>
              <a:gd name="connsiteY5595" fmla="*/ 1997361 h 4588006"/>
              <a:gd name="connsiteX5596" fmla="*/ 566644 w 6081795"/>
              <a:gd name="connsiteY5596" fmla="*/ 2006952 h 4588006"/>
              <a:gd name="connsiteX5597" fmla="*/ 545669 w 6081795"/>
              <a:gd name="connsiteY5597" fmla="*/ 2000647 h 4588006"/>
              <a:gd name="connsiteX5598" fmla="*/ 517898 w 6081795"/>
              <a:gd name="connsiteY5598" fmla="*/ 2022916 h 4588006"/>
              <a:gd name="connsiteX5599" fmla="*/ 501186 w 6081795"/>
              <a:gd name="connsiteY5599" fmla="*/ 2006715 h 4588006"/>
              <a:gd name="connsiteX5600" fmla="*/ 465894 w 6081795"/>
              <a:gd name="connsiteY5600" fmla="*/ 2011891 h 4588006"/>
              <a:gd name="connsiteX5601" fmla="*/ 429902 w 6081795"/>
              <a:gd name="connsiteY5601" fmla="*/ 1989877 h 4588006"/>
              <a:gd name="connsiteX5602" fmla="*/ 380739 w 6081795"/>
              <a:gd name="connsiteY5602" fmla="*/ 1975648 h 4588006"/>
              <a:gd name="connsiteX5603" fmla="*/ 331817 w 6081795"/>
              <a:gd name="connsiteY5603" fmla="*/ 1950128 h 4588006"/>
              <a:gd name="connsiteX5604" fmla="*/ 314304 w 6081795"/>
              <a:gd name="connsiteY5604" fmla="*/ 1961397 h 4588006"/>
              <a:gd name="connsiteX5605" fmla="*/ 295852 w 6081795"/>
              <a:gd name="connsiteY5605" fmla="*/ 1956768 h 4588006"/>
              <a:gd name="connsiteX5606" fmla="*/ 259807 w 6081795"/>
              <a:gd name="connsiteY5606" fmla="*/ 1967172 h 4588006"/>
              <a:gd name="connsiteX5607" fmla="*/ 224245 w 6081795"/>
              <a:gd name="connsiteY5607" fmla="*/ 1954987 h 4588006"/>
              <a:gd name="connsiteX5608" fmla="*/ 213519 w 6081795"/>
              <a:gd name="connsiteY5608" fmla="*/ 1958040 h 4588006"/>
              <a:gd name="connsiteX5609" fmla="*/ 205638 w 6081795"/>
              <a:gd name="connsiteY5609" fmla="*/ 1947709 h 4588006"/>
              <a:gd name="connsiteX5610" fmla="*/ 204546 w 6081795"/>
              <a:gd name="connsiteY5610" fmla="*/ 1929194 h 4588006"/>
              <a:gd name="connsiteX5611" fmla="*/ 195754 w 6081795"/>
              <a:gd name="connsiteY5611" fmla="*/ 1928820 h 4588006"/>
              <a:gd name="connsiteX5612" fmla="*/ 0 w 6081795"/>
              <a:gd name="connsiteY5612" fmla="*/ 1905420 h 4588006"/>
              <a:gd name="connsiteX5613" fmla="*/ 528015 w 6081795"/>
              <a:gd name="connsiteY5613" fmla="*/ 1528721 h 4588006"/>
              <a:gd name="connsiteX5614" fmla="*/ 417717 w 6081795"/>
              <a:gd name="connsiteY5614" fmla="*/ 1328511 h 4588006"/>
              <a:gd name="connsiteX5615" fmla="*/ 333800 w 6081795"/>
              <a:gd name="connsiteY5615" fmla="*/ 841781 h 4588006"/>
              <a:gd name="connsiteX5616" fmla="*/ 1012625 w 6081795"/>
              <a:gd name="connsiteY5616" fmla="*/ 792415 h 4588006"/>
              <a:gd name="connsiteX5617" fmla="*/ 1001943 w 6081795"/>
              <a:gd name="connsiteY5617" fmla="*/ 793246 h 4588006"/>
              <a:gd name="connsiteX5618" fmla="*/ 1003784 w 6081795"/>
              <a:gd name="connsiteY5618" fmla="*/ 794678 h 4588006"/>
              <a:gd name="connsiteX5619" fmla="*/ 1009634 w 6081795"/>
              <a:gd name="connsiteY5619" fmla="*/ 795799 h 4588006"/>
              <a:gd name="connsiteX5620" fmla="*/ 1039672 w 6081795"/>
              <a:gd name="connsiteY5620" fmla="*/ 792204 h 4588006"/>
              <a:gd name="connsiteX5621" fmla="*/ 1038006 w 6081795"/>
              <a:gd name="connsiteY5621" fmla="*/ 792963 h 4588006"/>
              <a:gd name="connsiteX5622" fmla="*/ 1039223 w 6081795"/>
              <a:gd name="connsiteY5622" fmla="*/ 794681 h 4588006"/>
              <a:gd name="connsiteX5623" fmla="*/ 1045696 w 6081795"/>
              <a:gd name="connsiteY5623" fmla="*/ 795517 h 4588006"/>
              <a:gd name="connsiteX5624" fmla="*/ 1039672 w 6081795"/>
              <a:gd name="connsiteY5624" fmla="*/ 792204 h 4588006"/>
              <a:gd name="connsiteX5625" fmla="*/ 5326604 w 6081795"/>
              <a:gd name="connsiteY5625" fmla="*/ 772814 h 4588006"/>
              <a:gd name="connsiteX5626" fmla="*/ 5285884 w 6081795"/>
              <a:gd name="connsiteY5626" fmla="*/ 777240 h 4588006"/>
              <a:gd name="connsiteX5627" fmla="*/ 5250804 w 6081795"/>
              <a:gd name="connsiteY5627" fmla="*/ 773034 h 4588006"/>
              <a:gd name="connsiteX5628" fmla="*/ 5249136 w 6081795"/>
              <a:gd name="connsiteY5628" fmla="*/ 773793 h 4588006"/>
              <a:gd name="connsiteX5629" fmla="*/ 5233796 w 6081795"/>
              <a:gd name="connsiteY5629" fmla="*/ 778768 h 4588006"/>
              <a:gd name="connsiteX5630" fmla="*/ 5260352 w 6081795"/>
              <a:gd name="connsiteY5630" fmla="*/ 780801 h 4588006"/>
              <a:gd name="connsiteX5631" fmla="*/ 5302930 w 6081795"/>
              <a:gd name="connsiteY5631" fmla="*/ 781587 h 4588006"/>
              <a:gd name="connsiteX5632" fmla="*/ 5358010 w 6081795"/>
              <a:gd name="connsiteY5632" fmla="*/ 776675 h 4588006"/>
              <a:gd name="connsiteX5633" fmla="*/ 5361002 w 6081795"/>
              <a:gd name="connsiteY5633" fmla="*/ 773291 h 4588006"/>
              <a:gd name="connsiteX5634" fmla="*/ 1977753 w 6081795"/>
              <a:gd name="connsiteY5634" fmla="*/ 767491 h 4588006"/>
              <a:gd name="connsiteX5635" fmla="*/ 1969249 w 6081795"/>
              <a:gd name="connsiteY5635" fmla="*/ 770359 h 4588006"/>
              <a:gd name="connsiteX5636" fmla="*/ 1965915 w 6081795"/>
              <a:gd name="connsiteY5636" fmla="*/ 771879 h 4588006"/>
              <a:gd name="connsiteX5637" fmla="*/ 1976939 w 6081795"/>
              <a:gd name="connsiteY5637" fmla="*/ 772913 h 4588006"/>
              <a:gd name="connsiteX5638" fmla="*/ 2007320 w 6081795"/>
              <a:gd name="connsiteY5638" fmla="*/ 771181 h 4588006"/>
              <a:gd name="connsiteX5639" fmla="*/ 1992281 w 6081795"/>
              <a:gd name="connsiteY5639" fmla="*/ 767938 h 4588006"/>
              <a:gd name="connsiteX5640" fmla="*/ 1977753 w 6081795"/>
              <a:gd name="connsiteY5640" fmla="*/ 767491 h 4588006"/>
              <a:gd name="connsiteX5641" fmla="*/ 1462995 w 6081795"/>
              <a:gd name="connsiteY5641" fmla="*/ 766856 h 4588006"/>
              <a:gd name="connsiteX5642" fmla="*/ 1459789 w 6081795"/>
              <a:gd name="connsiteY5642" fmla="*/ 769074 h 4588006"/>
              <a:gd name="connsiteX5643" fmla="*/ 1467354 w 6081795"/>
              <a:gd name="connsiteY5643" fmla="*/ 770929 h 4588006"/>
              <a:gd name="connsiteX5644" fmla="*/ 1485726 w 6081795"/>
              <a:gd name="connsiteY5644" fmla="*/ 772652 h 4588006"/>
              <a:gd name="connsiteX5645" fmla="*/ 1531490 w 6081795"/>
              <a:gd name="connsiteY5645" fmla="*/ 766178 h 4588006"/>
              <a:gd name="connsiteX5646" fmla="*/ 1524439 w 6081795"/>
              <a:gd name="connsiteY5646" fmla="*/ 767121 h 4588006"/>
              <a:gd name="connsiteX5647" fmla="*/ 1528118 w 6081795"/>
              <a:gd name="connsiteY5647" fmla="*/ 768726 h 4588006"/>
              <a:gd name="connsiteX5648" fmla="*/ 1535804 w 6081795"/>
              <a:gd name="connsiteY5648" fmla="*/ 770019 h 4588006"/>
              <a:gd name="connsiteX5649" fmla="*/ 1539308 w 6081795"/>
              <a:gd name="connsiteY5649" fmla="*/ 769432 h 4588006"/>
              <a:gd name="connsiteX5650" fmla="*/ 1542812 w 6081795"/>
              <a:gd name="connsiteY5650" fmla="*/ 768844 h 4588006"/>
              <a:gd name="connsiteX5651" fmla="*/ 1538795 w 6081795"/>
              <a:gd name="connsiteY5651" fmla="*/ 766635 h 4588006"/>
              <a:gd name="connsiteX5652" fmla="*/ 1531490 w 6081795"/>
              <a:gd name="connsiteY5652" fmla="*/ 766178 h 4588006"/>
              <a:gd name="connsiteX5653" fmla="*/ 1724454 w 6081795"/>
              <a:gd name="connsiteY5653" fmla="*/ 764807 h 4588006"/>
              <a:gd name="connsiteX5654" fmla="*/ 1723263 w 6081795"/>
              <a:gd name="connsiteY5654" fmla="*/ 769391 h 4588006"/>
              <a:gd name="connsiteX5655" fmla="*/ 1736845 w 6081795"/>
              <a:gd name="connsiteY5655" fmla="*/ 773299 h 4588006"/>
              <a:gd name="connsiteX5656" fmla="*/ 1847043 w 6081795"/>
              <a:gd name="connsiteY5656" fmla="*/ 773556 h 4588006"/>
              <a:gd name="connsiteX5657" fmla="*/ 1836661 w 6081795"/>
              <a:gd name="connsiteY5657" fmla="*/ 766169 h 4588006"/>
              <a:gd name="connsiteX5658" fmla="*/ 1782064 w 6081795"/>
              <a:gd name="connsiteY5658" fmla="*/ 766317 h 4588006"/>
              <a:gd name="connsiteX5659" fmla="*/ 1724454 w 6081795"/>
              <a:gd name="connsiteY5659" fmla="*/ 764807 h 4588006"/>
              <a:gd name="connsiteX5660" fmla="*/ 1673693 w 6081795"/>
              <a:gd name="connsiteY5660" fmla="*/ 763711 h 4588006"/>
              <a:gd name="connsiteX5661" fmla="*/ 1625281 w 6081795"/>
              <a:gd name="connsiteY5661" fmla="*/ 765584 h 4588006"/>
              <a:gd name="connsiteX5662" fmla="*/ 1627010 w 6081795"/>
              <a:gd name="connsiteY5662" fmla="*/ 770099 h 4588006"/>
              <a:gd name="connsiteX5663" fmla="*/ 1633995 w 6081795"/>
              <a:gd name="connsiteY5663" fmla="*/ 773731 h 4588006"/>
              <a:gd name="connsiteX5664" fmla="*/ 1640544 w 6081795"/>
              <a:gd name="connsiteY5664" fmla="*/ 772514 h 4588006"/>
              <a:gd name="connsiteX5665" fmla="*/ 1644336 w 6081795"/>
              <a:gd name="connsiteY5665" fmla="*/ 771037 h 4588006"/>
              <a:gd name="connsiteX5666" fmla="*/ 1695099 w 6081795"/>
              <a:gd name="connsiteY5666" fmla="*/ 772133 h 4588006"/>
              <a:gd name="connsiteX5667" fmla="*/ 1243116 w 6081795"/>
              <a:gd name="connsiteY5667" fmla="*/ 729742 h 4588006"/>
              <a:gd name="connsiteX5668" fmla="*/ 1234442 w 6081795"/>
              <a:gd name="connsiteY5668" fmla="*/ 731677 h 4588006"/>
              <a:gd name="connsiteX5669" fmla="*/ 1237118 w 6081795"/>
              <a:gd name="connsiteY5669" fmla="*/ 732730 h 4588006"/>
              <a:gd name="connsiteX5670" fmla="*/ 1243799 w 6081795"/>
              <a:gd name="connsiteY5670" fmla="*/ 733471 h 4588006"/>
              <a:gd name="connsiteX5671" fmla="*/ 1381005 w 6081795"/>
              <a:gd name="connsiteY5671" fmla="*/ 723434 h 4588006"/>
              <a:gd name="connsiteX5672" fmla="*/ 1377671 w 6081795"/>
              <a:gd name="connsiteY5672" fmla="*/ 724953 h 4588006"/>
              <a:gd name="connsiteX5673" fmla="*/ 1378889 w 6081795"/>
              <a:gd name="connsiteY5673" fmla="*/ 726672 h 4588006"/>
              <a:gd name="connsiteX5674" fmla="*/ 1385363 w 6081795"/>
              <a:gd name="connsiteY5674" fmla="*/ 727508 h 4588006"/>
              <a:gd name="connsiteX5675" fmla="*/ 1387190 w 6081795"/>
              <a:gd name="connsiteY5675" fmla="*/ 725159 h 4588006"/>
              <a:gd name="connsiteX5676" fmla="*/ 1381005 w 6081795"/>
              <a:gd name="connsiteY5676" fmla="*/ 723434 h 4588006"/>
              <a:gd name="connsiteX5677" fmla="*/ 1744631 w 6081795"/>
              <a:gd name="connsiteY5677" fmla="*/ 717225 h 4588006"/>
              <a:gd name="connsiteX5678" fmla="*/ 1690578 w 6081795"/>
              <a:gd name="connsiteY5678" fmla="*/ 717882 h 4588006"/>
              <a:gd name="connsiteX5679" fmla="*/ 1636782 w 6081795"/>
              <a:gd name="connsiteY5679" fmla="*/ 719937 h 4588006"/>
              <a:gd name="connsiteX5680" fmla="*/ 1665005 w 6081795"/>
              <a:gd name="connsiteY5680" fmla="*/ 721209 h 4588006"/>
              <a:gd name="connsiteX5681" fmla="*/ 1693227 w 6081795"/>
              <a:gd name="connsiteY5681" fmla="*/ 722482 h 4588006"/>
              <a:gd name="connsiteX5682" fmla="*/ 1717635 w 6081795"/>
              <a:gd name="connsiteY5682" fmla="*/ 720190 h 4588006"/>
              <a:gd name="connsiteX5683" fmla="*/ 1745314 w 6081795"/>
              <a:gd name="connsiteY5683" fmla="*/ 720954 h 4588006"/>
              <a:gd name="connsiteX5684" fmla="*/ 1756295 w 6081795"/>
              <a:gd name="connsiteY5684" fmla="*/ 721755 h 4588006"/>
              <a:gd name="connsiteX5685" fmla="*/ 1762619 w 6081795"/>
              <a:gd name="connsiteY5685" fmla="*/ 721403 h 4588006"/>
              <a:gd name="connsiteX5686" fmla="*/ 1765712 w 6081795"/>
              <a:gd name="connsiteY5686" fmla="*/ 720855 h 4588006"/>
              <a:gd name="connsiteX5687" fmla="*/ 1757828 w 6081795"/>
              <a:gd name="connsiteY5687" fmla="*/ 719036 h 4588006"/>
              <a:gd name="connsiteX5688" fmla="*/ 1744631 w 6081795"/>
              <a:gd name="connsiteY5688" fmla="*/ 717225 h 4588006"/>
              <a:gd name="connsiteX5689" fmla="*/ 1596361 w 6081795"/>
              <a:gd name="connsiteY5689" fmla="*/ 716146 h 4588006"/>
              <a:gd name="connsiteX5690" fmla="*/ 1567988 w 6081795"/>
              <a:gd name="connsiteY5690" fmla="*/ 718982 h 4588006"/>
              <a:gd name="connsiteX5691" fmla="*/ 1562160 w 6081795"/>
              <a:gd name="connsiteY5691" fmla="*/ 722902 h 4588006"/>
              <a:gd name="connsiteX5692" fmla="*/ 1560339 w 6081795"/>
              <a:gd name="connsiteY5692" fmla="*/ 726510 h 4588006"/>
              <a:gd name="connsiteX5693" fmla="*/ 1567720 w 6081795"/>
              <a:gd name="connsiteY5693" fmla="*/ 724913 h 4588006"/>
              <a:gd name="connsiteX5694" fmla="*/ 1572345 w 6081795"/>
              <a:gd name="connsiteY5694" fmla="*/ 723055 h 4588006"/>
              <a:gd name="connsiteX5695" fmla="*/ 1576021 w 6081795"/>
              <a:gd name="connsiteY5695" fmla="*/ 723401 h 4588006"/>
              <a:gd name="connsiteX5696" fmla="*/ 1608249 w 6081795"/>
              <a:gd name="connsiteY5696" fmla="*/ 724361 h 4588006"/>
              <a:gd name="connsiteX5697" fmla="*/ 1631440 w 6081795"/>
              <a:gd name="connsiteY5697" fmla="*/ 720352 h 4588006"/>
              <a:gd name="connsiteX5698" fmla="*/ 1611742 w 6081795"/>
              <a:gd name="connsiteY5698" fmla="*/ 721254 h 4588006"/>
              <a:gd name="connsiteX5699" fmla="*/ 1599421 w 6081795"/>
              <a:gd name="connsiteY5699" fmla="*/ 719296 h 4588006"/>
              <a:gd name="connsiteX5700" fmla="*/ 1596361 w 6081795"/>
              <a:gd name="connsiteY5700" fmla="*/ 716146 h 4588006"/>
              <a:gd name="connsiteX5701" fmla="*/ 1610638 w 6081795"/>
              <a:gd name="connsiteY5701" fmla="*/ 685646 h 4588006"/>
              <a:gd name="connsiteX5702" fmla="*/ 1603588 w 6081795"/>
              <a:gd name="connsiteY5702" fmla="*/ 686589 h 4588006"/>
              <a:gd name="connsiteX5703" fmla="*/ 1607267 w 6081795"/>
              <a:gd name="connsiteY5703" fmla="*/ 688194 h 4588006"/>
              <a:gd name="connsiteX5704" fmla="*/ 1614954 w 6081795"/>
              <a:gd name="connsiteY5704" fmla="*/ 689487 h 4588006"/>
              <a:gd name="connsiteX5705" fmla="*/ 1617945 w 6081795"/>
              <a:gd name="connsiteY5705" fmla="*/ 686103 h 4588006"/>
              <a:gd name="connsiteX5706" fmla="*/ 1610638 w 6081795"/>
              <a:gd name="connsiteY5706" fmla="*/ 685646 h 4588006"/>
              <a:gd name="connsiteX5707" fmla="*/ 1657341 w 6081795"/>
              <a:gd name="connsiteY5707" fmla="*/ 684301 h 4588006"/>
              <a:gd name="connsiteX5708" fmla="*/ 1665743 w 6081795"/>
              <a:gd name="connsiteY5708" fmla="*/ 685607 h 4588006"/>
              <a:gd name="connsiteX5709" fmla="*/ 1664826 w 6081795"/>
              <a:gd name="connsiteY5709" fmla="*/ 684376 h 4588006"/>
              <a:gd name="connsiteX5710" fmla="*/ 1699530 w 6081795"/>
              <a:gd name="connsiteY5710" fmla="*/ 683491 h 4588006"/>
              <a:gd name="connsiteX5711" fmla="*/ 1691487 w 6081795"/>
              <a:gd name="connsiteY5711" fmla="*/ 684640 h 4588006"/>
              <a:gd name="connsiteX5712" fmla="*/ 1691249 w 6081795"/>
              <a:gd name="connsiteY5712" fmla="*/ 684638 h 4588006"/>
              <a:gd name="connsiteX5713" fmla="*/ 1686499 w 6081795"/>
              <a:gd name="connsiteY5713" fmla="*/ 685526 h 4588006"/>
              <a:gd name="connsiteX5714" fmla="*/ 1680026 w 6081795"/>
              <a:gd name="connsiteY5714" fmla="*/ 687826 h 4588006"/>
              <a:gd name="connsiteX5715" fmla="*/ 1687079 w 6081795"/>
              <a:gd name="connsiteY5715" fmla="*/ 688922 h 4588006"/>
              <a:gd name="connsiteX5716" fmla="*/ 1702221 w 6081795"/>
              <a:gd name="connsiteY5716" fmla="*/ 686563 h 4588006"/>
              <a:gd name="connsiteX5717" fmla="*/ 1703503 w 6081795"/>
              <a:gd name="connsiteY5717" fmla="*/ 686157 h 4588006"/>
              <a:gd name="connsiteX5718" fmla="*/ 1335037 w 6081795"/>
              <a:gd name="connsiteY5718" fmla="*/ 669648 h 4588006"/>
              <a:gd name="connsiteX5719" fmla="*/ 1366101 w 6081795"/>
              <a:gd name="connsiteY5719" fmla="*/ 671646 h 4588006"/>
              <a:gd name="connsiteX5720" fmla="*/ 1385158 w 6081795"/>
              <a:gd name="connsiteY5720" fmla="*/ 677097 h 4588006"/>
              <a:gd name="connsiteX5721" fmla="*/ 1338903 w 6081795"/>
              <a:gd name="connsiteY5721" fmla="*/ 675965 h 4588006"/>
              <a:gd name="connsiteX5722" fmla="*/ 1292649 w 6081795"/>
              <a:gd name="connsiteY5722" fmla="*/ 674835 h 4588006"/>
              <a:gd name="connsiteX5723" fmla="*/ 1315719 w 6081795"/>
              <a:gd name="connsiteY5723" fmla="*/ 671386 h 4588006"/>
              <a:gd name="connsiteX5724" fmla="*/ 1335037 w 6081795"/>
              <a:gd name="connsiteY5724" fmla="*/ 669648 h 4588006"/>
              <a:gd name="connsiteX5725" fmla="*/ 4815926 w 6081795"/>
              <a:gd name="connsiteY5725" fmla="*/ 666281 h 4588006"/>
              <a:gd name="connsiteX5726" fmla="*/ 4792892 w 6081795"/>
              <a:gd name="connsiteY5726" fmla="*/ 668702 h 4588006"/>
              <a:gd name="connsiteX5727" fmla="*/ 4800242 w 6081795"/>
              <a:gd name="connsiteY5727" fmla="*/ 669391 h 4588006"/>
              <a:gd name="connsiteX5728" fmla="*/ 4825282 w 6081795"/>
              <a:gd name="connsiteY5728" fmla="*/ 668075 h 4588006"/>
              <a:gd name="connsiteX5729" fmla="*/ 4836306 w 6081795"/>
              <a:gd name="connsiteY5729" fmla="*/ 669109 h 4588006"/>
              <a:gd name="connsiteX5730" fmla="*/ 4832252 w 6081795"/>
              <a:gd name="connsiteY5730" fmla="*/ 667927 h 4588006"/>
              <a:gd name="connsiteX5731" fmla="*/ 4826948 w 6081795"/>
              <a:gd name="connsiteY5731" fmla="*/ 667315 h 4588006"/>
              <a:gd name="connsiteX5732" fmla="*/ 4775504 w 6081795"/>
              <a:gd name="connsiteY5732" fmla="*/ 662490 h 4588006"/>
              <a:gd name="connsiteX5733" fmla="*/ 4758253 w 6081795"/>
              <a:gd name="connsiteY5733" fmla="*/ 662781 h 4588006"/>
              <a:gd name="connsiteX5734" fmla="*/ 4752923 w 6081795"/>
              <a:gd name="connsiteY5734" fmla="*/ 665946 h 4588006"/>
              <a:gd name="connsiteX5735" fmla="*/ 4753197 w 6081795"/>
              <a:gd name="connsiteY5735" fmla="*/ 665992 h 4588006"/>
              <a:gd name="connsiteX5736" fmla="*/ 4756148 w 6081795"/>
              <a:gd name="connsiteY5736" fmla="*/ 665255 h 4588006"/>
              <a:gd name="connsiteX5737" fmla="*/ 4781870 w 6081795"/>
              <a:gd name="connsiteY5737" fmla="*/ 667668 h 4588006"/>
              <a:gd name="connsiteX5738" fmla="*/ 2008581 w 6081795"/>
              <a:gd name="connsiteY5738" fmla="*/ 633481 h 4588006"/>
              <a:gd name="connsiteX5739" fmla="*/ 1986641 w 6081795"/>
              <a:gd name="connsiteY5739" fmla="*/ 636634 h 4588006"/>
              <a:gd name="connsiteX5740" fmla="*/ 1964702 w 6081795"/>
              <a:gd name="connsiteY5740" fmla="*/ 639788 h 4588006"/>
              <a:gd name="connsiteX5741" fmla="*/ 2006706 w 6081795"/>
              <a:gd name="connsiteY5741" fmla="*/ 644356 h 4588006"/>
              <a:gd name="connsiteX5742" fmla="*/ 2048849 w 6081795"/>
              <a:gd name="connsiteY5742" fmla="*/ 645622 h 4588006"/>
              <a:gd name="connsiteX5743" fmla="*/ 2059060 w 6081795"/>
              <a:gd name="connsiteY5743" fmla="*/ 641278 h 4588006"/>
              <a:gd name="connsiteX5744" fmla="*/ 2066136 w 6081795"/>
              <a:gd name="connsiteY5744" fmla="*/ 636221 h 4588006"/>
              <a:gd name="connsiteX5745" fmla="*/ 2057753 w 6081795"/>
              <a:gd name="connsiteY5745" fmla="*/ 634866 h 4588006"/>
              <a:gd name="connsiteX5746" fmla="*/ 2049230 w 6081795"/>
              <a:gd name="connsiteY5746" fmla="*/ 636814 h 4588006"/>
              <a:gd name="connsiteX5747" fmla="*/ 2027693 w 6081795"/>
              <a:gd name="connsiteY5747" fmla="*/ 638764 h 4588006"/>
              <a:gd name="connsiteX5748" fmla="*/ 2008581 w 6081795"/>
              <a:gd name="connsiteY5748" fmla="*/ 633481 h 4588006"/>
              <a:gd name="connsiteX5749" fmla="*/ 1904871 w 6081795"/>
              <a:gd name="connsiteY5749" fmla="*/ 624670 h 4588006"/>
              <a:gd name="connsiteX5750" fmla="*/ 1906439 w 6081795"/>
              <a:gd name="connsiteY5750" fmla="*/ 633180 h 4588006"/>
              <a:gd name="connsiteX5751" fmla="*/ 1911138 w 6081795"/>
              <a:gd name="connsiteY5751" fmla="*/ 642405 h 4588006"/>
              <a:gd name="connsiteX5752" fmla="*/ 1933362 w 6081795"/>
              <a:gd name="connsiteY5752" fmla="*/ 648951 h 4588006"/>
              <a:gd name="connsiteX5753" fmla="*/ 1935618 w 6081795"/>
              <a:gd name="connsiteY5753" fmla="*/ 641498 h 4588006"/>
              <a:gd name="connsiteX5754" fmla="*/ 1945140 w 6081795"/>
              <a:gd name="connsiteY5754" fmla="*/ 636812 h 4588006"/>
              <a:gd name="connsiteX5755" fmla="*/ 1960524 w 6081795"/>
              <a:gd name="connsiteY5755" fmla="*/ 638835 h 4588006"/>
              <a:gd name="connsiteX5756" fmla="*/ 1942289 w 6081795"/>
              <a:gd name="connsiteY5756" fmla="*/ 629491 h 4588006"/>
              <a:gd name="connsiteX5757" fmla="*/ 1917218 w 6081795"/>
              <a:gd name="connsiteY5757" fmla="*/ 631930 h 4588006"/>
              <a:gd name="connsiteX5758" fmla="*/ 1914367 w 6081795"/>
              <a:gd name="connsiteY5758" fmla="*/ 632764 h 4588006"/>
              <a:gd name="connsiteX5759" fmla="*/ 1910688 w 6081795"/>
              <a:gd name="connsiteY5759" fmla="*/ 628404 h 4588006"/>
              <a:gd name="connsiteX5760" fmla="*/ 1904871 w 6081795"/>
              <a:gd name="connsiteY5760" fmla="*/ 624670 h 4588006"/>
              <a:gd name="connsiteX5761" fmla="*/ 1768489 w 6081795"/>
              <a:gd name="connsiteY5761" fmla="*/ 623238 h 4588006"/>
              <a:gd name="connsiteX5762" fmla="*/ 1763480 w 6081795"/>
              <a:gd name="connsiteY5762" fmla="*/ 625246 h 4588006"/>
              <a:gd name="connsiteX5763" fmla="*/ 1762601 w 6081795"/>
              <a:gd name="connsiteY5763" fmla="*/ 629308 h 4588006"/>
              <a:gd name="connsiteX5764" fmla="*/ 1765260 w 6081795"/>
              <a:gd name="connsiteY5764" fmla="*/ 632878 h 4588006"/>
              <a:gd name="connsiteX5765" fmla="*/ 1770009 w 6081795"/>
              <a:gd name="connsiteY5765" fmla="*/ 628772 h 4588006"/>
              <a:gd name="connsiteX5766" fmla="*/ 1768489 w 6081795"/>
              <a:gd name="connsiteY5766" fmla="*/ 623238 h 4588006"/>
              <a:gd name="connsiteX5767" fmla="*/ 1657943 w 6081795"/>
              <a:gd name="connsiteY5767" fmla="*/ 609903 h 4588006"/>
              <a:gd name="connsiteX5768" fmla="*/ 1652765 w 6081795"/>
              <a:gd name="connsiteY5768" fmla="*/ 611689 h 4588006"/>
              <a:gd name="connsiteX5769" fmla="*/ 1650724 w 6081795"/>
              <a:gd name="connsiteY5769" fmla="*/ 614188 h 4588006"/>
              <a:gd name="connsiteX5770" fmla="*/ 1657561 w 6081795"/>
              <a:gd name="connsiteY5770" fmla="*/ 618711 h 4588006"/>
              <a:gd name="connsiteX5771" fmla="*/ 5296844 w 6081795"/>
              <a:gd name="connsiteY5771" fmla="*/ 538448 h 4588006"/>
              <a:gd name="connsiteX5772" fmla="*/ 5274730 w 6081795"/>
              <a:gd name="connsiteY5772" fmla="*/ 539780 h 4588006"/>
              <a:gd name="connsiteX5773" fmla="*/ 5255680 w 6081795"/>
              <a:gd name="connsiteY5773" fmla="*/ 538515 h 4588006"/>
              <a:gd name="connsiteX5774" fmla="*/ 5254774 w 6081795"/>
              <a:gd name="connsiteY5774" fmla="*/ 538744 h 4588006"/>
              <a:gd name="connsiteX5775" fmla="*/ 5246444 w 6081795"/>
              <a:gd name="connsiteY5775" fmla="*/ 540240 h 4588006"/>
              <a:gd name="connsiteX5776" fmla="*/ 5260864 w 6081795"/>
              <a:gd name="connsiteY5776" fmla="*/ 540851 h 4588006"/>
              <a:gd name="connsiteX5777" fmla="*/ 5283988 w 6081795"/>
              <a:gd name="connsiteY5777" fmla="*/ 541088 h 4588006"/>
              <a:gd name="connsiteX5778" fmla="*/ 5313898 w 6081795"/>
              <a:gd name="connsiteY5778" fmla="*/ 539611 h 4588006"/>
              <a:gd name="connsiteX5779" fmla="*/ 5315522 w 6081795"/>
              <a:gd name="connsiteY5779" fmla="*/ 538592 h 4588006"/>
              <a:gd name="connsiteX5780" fmla="*/ 2297498 w 6081795"/>
              <a:gd name="connsiteY5780" fmla="*/ 522922 h 4588006"/>
              <a:gd name="connsiteX5781" fmla="*/ 2308705 w 6081795"/>
              <a:gd name="connsiteY5781" fmla="*/ 523994 h 4588006"/>
              <a:gd name="connsiteX5782" fmla="*/ 2311556 w 6081795"/>
              <a:gd name="connsiteY5782" fmla="*/ 523161 h 4588006"/>
              <a:gd name="connsiteX5783" fmla="*/ 1883985 w 6081795"/>
              <a:gd name="connsiteY5783" fmla="*/ 522075 h 4588006"/>
              <a:gd name="connsiteX5784" fmla="*/ 1878050 w 6081795"/>
              <a:gd name="connsiteY5784" fmla="*/ 525169 h 4588006"/>
              <a:gd name="connsiteX5785" fmla="*/ 1875247 w 6081795"/>
              <a:gd name="connsiteY5785" fmla="*/ 528979 h 4588006"/>
              <a:gd name="connsiteX5786" fmla="*/ 1880779 w 6081795"/>
              <a:gd name="connsiteY5786" fmla="*/ 531165 h 4588006"/>
              <a:gd name="connsiteX5787" fmla="*/ 1886454 w 6081795"/>
              <a:gd name="connsiteY5787" fmla="*/ 530050 h 4588006"/>
              <a:gd name="connsiteX5788" fmla="*/ 1889494 w 6081795"/>
              <a:gd name="connsiteY5788" fmla="*/ 524813 h 4588006"/>
              <a:gd name="connsiteX5789" fmla="*/ 1886741 w 6081795"/>
              <a:gd name="connsiteY5789" fmla="*/ 523444 h 4588006"/>
              <a:gd name="connsiteX5790" fmla="*/ 1883985 w 6081795"/>
              <a:gd name="connsiteY5790" fmla="*/ 522075 h 4588006"/>
              <a:gd name="connsiteX5791" fmla="*/ 1844858 w 6081795"/>
              <a:gd name="connsiteY5791" fmla="*/ 516124 h 4588006"/>
              <a:gd name="connsiteX5792" fmla="*/ 1830610 w 6081795"/>
              <a:gd name="connsiteY5792" fmla="*/ 520289 h 4588006"/>
              <a:gd name="connsiteX5793" fmla="*/ 1824794 w 6081795"/>
              <a:gd name="connsiteY5793" fmla="*/ 524707 h 4588006"/>
              <a:gd name="connsiteX5794" fmla="*/ 1827381 w 6081795"/>
              <a:gd name="connsiteY5794" fmla="*/ 529928 h 4588006"/>
              <a:gd name="connsiteX5795" fmla="*/ 2227601 w 6081795"/>
              <a:gd name="connsiteY5795" fmla="*/ 512923 h 4588006"/>
              <a:gd name="connsiteX5796" fmla="*/ 2219052 w 6081795"/>
              <a:gd name="connsiteY5796" fmla="*/ 515422 h 4588006"/>
              <a:gd name="connsiteX5797" fmla="*/ 2221711 w 6081795"/>
              <a:gd name="connsiteY5797" fmla="*/ 518993 h 4588006"/>
              <a:gd name="connsiteX5798" fmla="*/ 2228453 w 6081795"/>
              <a:gd name="connsiteY5798" fmla="*/ 525717 h 4588006"/>
              <a:gd name="connsiteX5799" fmla="*/ 2239755 w 6081795"/>
              <a:gd name="connsiteY5799" fmla="*/ 524587 h 4588006"/>
              <a:gd name="connsiteX5800" fmla="*/ 2251342 w 6081795"/>
              <a:gd name="connsiteY5800" fmla="*/ 516851 h 4588006"/>
              <a:gd name="connsiteX5801" fmla="*/ 1960345 w 6081795"/>
              <a:gd name="connsiteY5801" fmla="*/ 512794 h 4588006"/>
              <a:gd name="connsiteX5802" fmla="*/ 1955049 w 6081795"/>
              <a:gd name="connsiteY5802" fmla="*/ 521409 h 4588006"/>
              <a:gd name="connsiteX5803" fmla="*/ 1953884 w 6081795"/>
              <a:gd name="connsiteY5803" fmla="*/ 532076 h 4588006"/>
              <a:gd name="connsiteX5804" fmla="*/ 1991685 w 6081795"/>
              <a:gd name="connsiteY5804" fmla="*/ 536243 h 4588006"/>
              <a:gd name="connsiteX5805" fmla="*/ 2008021 w 6081795"/>
              <a:gd name="connsiteY5805" fmla="*/ 516248 h 4588006"/>
              <a:gd name="connsiteX5806" fmla="*/ 1968513 w 6081795"/>
              <a:gd name="connsiteY5806" fmla="*/ 519103 h 4588006"/>
              <a:gd name="connsiteX5807" fmla="*/ 1965497 w 6081795"/>
              <a:gd name="connsiteY5807" fmla="*/ 515636 h 4588006"/>
              <a:gd name="connsiteX5808" fmla="*/ 1960345 w 6081795"/>
              <a:gd name="connsiteY5808" fmla="*/ 512794 h 4588006"/>
              <a:gd name="connsiteX5809" fmla="*/ 2126359 w 6081795"/>
              <a:gd name="connsiteY5809" fmla="*/ 512086 h 4588006"/>
              <a:gd name="connsiteX5810" fmla="*/ 2040502 w 6081795"/>
              <a:gd name="connsiteY5810" fmla="*/ 513273 h 4588006"/>
              <a:gd name="connsiteX5811" fmla="*/ 2030079 w 6081795"/>
              <a:gd name="connsiteY5811" fmla="*/ 522572 h 4588006"/>
              <a:gd name="connsiteX5812" fmla="*/ 2031194 w 6081795"/>
              <a:gd name="connsiteY5812" fmla="*/ 533387 h 4588006"/>
              <a:gd name="connsiteX5813" fmla="*/ 2076022 w 6081795"/>
              <a:gd name="connsiteY5813" fmla="*/ 529521 h 4588006"/>
              <a:gd name="connsiteX5814" fmla="*/ 2118570 w 6081795"/>
              <a:gd name="connsiteY5814" fmla="*/ 529582 h 4588006"/>
              <a:gd name="connsiteX5815" fmla="*/ 4818850 w 6081795"/>
              <a:gd name="connsiteY5815" fmla="*/ 474923 h 4588006"/>
              <a:gd name="connsiteX5816" fmla="*/ 4785706 w 6081795"/>
              <a:gd name="connsiteY5816" fmla="*/ 477005 h 4588006"/>
              <a:gd name="connsiteX5817" fmla="*/ 4765097 w 6081795"/>
              <a:gd name="connsiteY5817" fmla="*/ 481943 h 4588006"/>
              <a:gd name="connsiteX5818" fmla="*/ 4777252 w 6081795"/>
              <a:gd name="connsiteY5818" fmla="*/ 493607 h 4588006"/>
              <a:gd name="connsiteX5819" fmla="*/ 4778580 w 6081795"/>
              <a:gd name="connsiteY5819" fmla="*/ 495393 h 4588006"/>
              <a:gd name="connsiteX5820" fmla="*/ 4805744 w 6081795"/>
              <a:gd name="connsiteY5820" fmla="*/ 485278 h 4588006"/>
              <a:gd name="connsiteX5821" fmla="*/ 4837655 w 6081795"/>
              <a:gd name="connsiteY5821" fmla="*/ 495513 h 4588006"/>
              <a:gd name="connsiteX5822" fmla="*/ 4864436 w 6081795"/>
              <a:gd name="connsiteY5822" fmla="*/ 494206 h 4588006"/>
              <a:gd name="connsiteX5823" fmla="*/ 4861969 w 6081795"/>
              <a:gd name="connsiteY5823" fmla="*/ 486231 h 4588006"/>
              <a:gd name="connsiteX5824" fmla="*/ 1501059 w 6081795"/>
              <a:gd name="connsiteY5824" fmla="*/ 464458 h 4588006"/>
              <a:gd name="connsiteX5825" fmla="*/ 1496049 w 6081795"/>
              <a:gd name="connsiteY5825" fmla="*/ 466467 h 4588006"/>
              <a:gd name="connsiteX5826" fmla="*/ 1495171 w 6081795"/>
              <a:gd name="connsiteY5826" fmla="*/ 470527 h 4588006"/>
              <a:gd name="connsiteX5827" fmla="*/ 1496499 w 6081795"/>
              <a:gd name="connsiteY5827" fmla="*/ 472313 h 4588006"/>
              <a:gd name="connsiteX5828" fmla="*/ 1501059 w 6081795"/>
              <a:gd name="connsiteY5828" fmla="*/ 464458 h 4588006"/>
              <a:gd name="connsiteX5829" fmla="*/ 1472948 w 6081795"/>
              <a:gd name="connsiteY5829" fmla="*/ 463981 h 4588006"/>
              <a:gd name="connsiteX5830" fmla="*/ 1468435 w 6081795"/>
              <a:gd name="connsiteY5830" fmla="*/ 466659 h 4588006"/>
              <a:gd name="connsiteX5831" fmla="*/ 1467058 w 6081795"/>
              <a:gd name="connsiteY5831" fmla="*/ 470051 h 4588006"/>
              <a:gd name="connsiteX5832" fmla="*/ 1475415 w 6081795"/>
              <a:gd name="connsiteY5832" fmla="*/ 471956 h 4588006"/>
              <a:gd name="connsiteX5833" fmla="*/ 1686210 w 6081795"/>
              <a:gd name="connsiteY5833" fmla="*/ 394241 h 4588006"/>
              <a:gd name="connsiteX5834" fmla="*/ 1685731 w 6081795"/>
              <a:gd name="connsiteY5834" fmla="*/ 394310 h 4588006"/>
              <a:gd name="connsiteX5835" fmla="*/ 1688351 w 6081795"/>
              <a:gd name="connsiteY5835" fmla="*/ 394482 h 4588006"/>
              <a:gd name="connsiteX5836" fmla="*/ 1689380 w 6081795"/>
              <a:gd name="connsiteY5836" fmla="*/ 394284 h 4588006"/>
              <a:gd name="connsiteX5837" fmla="*/ 1320189 w 6081795"/>
              <a:gd name="connsiteY5837" fmla="*/ 345666 h 4588006"/>
              <a:gd name="connsiteX5838" fmla="*/ 1311915 w 6081795"/>
              <a:gd name="connsiteY5838" fmla="*/ 346799 h 4588006"/>
              <a:gd name="connsiteX5839" fmla="*/ 1313259 w 6081795"/>
              <a:gd name="connsiteY5839" fmla="*/ 348838 h 4588006"/>
              <a:gd name="connsiteX5840" fmla="*/ 1317705 w 6081795"/>
              <a:gd name="connsiteY5840" fmla="*/ 350453 h 4588006"/>
              <a:gd name="connsiteX5841" fmla="*/ 1341039 w 6081795"/>
              <a:gd name="connsiteY5841" fmla="*/ 345478 h 4588006"/>
              <a:gd name="connsiteX5842" fmla="*/ 1339715 w 6081795"/>
              <a:gd name="connsiteY5842" fmla="*/ 346549 h 4588006"/>
              <a:gd name="connsiteX5843" fmla="*/ 1340562 w 6081795"/>
              <a:gd name="connsiteY5843" fmla="*/ 348990 h 4588006"/>
              <a:gd name="connsiteX5844" fmla="*/ 1345506 w 6081795"/>
              <a:gd name="connsiteY5844" fmla="*/ 350202 h 4588006"/>
              <a:gd name="connsiteX5845" fmla="*/ 1341039 w 6081795"/>
              <a:gd name="connsiteY5845" fmla="*/ 345478 h 4588006"/>
              <a:gd name="connsiteX5846" fmla="*/ 4586556 w 6081795"/>
              <a:gd name="connsiteY5846" fmla="*/ 335802 h 4588006"/>
              <a:gd name="connsiteX5847" fmla="*/ 4585232 w 6081795"/>
              <a:gd name="connsiteY5847" fmla="*/ 336872 h 4588006"/>
              <a:gd name="connsiteX5848" fmla="*/ 4573150 w 6081795"/>
              <a:gd name="connsiteY5848" fmla="*/ 343862 h 4588006"/>
              <a:gd name="connsiteX5849" fmla="*/ 4593504 w 6081795"/>
              <a:gd name="connsiteY5849" fmla="*/ 346855 h 4588006"/>
              <a:gd name="connsiteX5850" fmla="*/ 4626268 w 6081795"/>
              <a:gd name="connsiteY5850" fmla="*/ 348147 h 4588006"/>
              <a:gd name="connsiteX5851" fmla="*/ 4668962 w 6081795"/>
              <a:gd name="connsiteY5851" fmla="*/ 341410 h 4588006"/>
              <a:gd name="connsiteX5852" fmla="*/ 4671448 w 6081795"/>
              <a:gd name="connsiteY5852" fmla="*/ 336624 h 4588006"/>
              <a:gd name="connsiteX5853" fmla="*/ 4644970 w 6081795"/>
              <a:gd name="connsiteY5853" fmla="*/ 335804 h 4588006"/>
              <a:gd name="connsiteX5854" fmla="*/ 4613362 w 6081795"/>
              <a:gd name="connsiteY5854" fmla="*/ 341912 h 4588006"/>
              <a:gd name="connsiteX5855" fmla="*/ 2144442 w 6081795"/>
              <a:gd name="connsiteY5855" fmla="*/ 315473 h 4588006"/>
              <a:gd name="connsiteX5856" fmla="*/ 2133355 w 6081795"/>
              <a:gd name="connsiteY5856" fmla="*/ 316102 h 4588006"/>
              <a:gd name="connsiteX5857" fmla="*/ 2147255 w 6081795"/>
              <a:gd name="connsiteY5857" fmla="*/ 315977 h 4588006"/>
              <a:gd name="connsiteX5858" fmla="*/ 2065096 w 6081795"/>
              <a:gd name="connsiteY5858" fmla="*/ 314335 h 4588006"/>
              <a:gd name="connsiteX5859" fmla="*/ 2058393 w 6081795"/>
              <a:gd name="connsiteY5859" fmla="*/ 318366 h 4588006"/>
              <a:gd name="connsiteX5860" fmla="*/ 2055744 w 6081795"/>
              <a:gd name="connsiteY5860" fmla="*/ 320507 h 4588006"/>
              <a:gd name="connsiteX5861" fmla="*/ 2064184 w 6081795"/>
              <a:gd name="connsiteY5861" fmla="*/ 322019 h 4588006"/>
              <a:gd name="connsiteX5862" fmla="*/ 2087683 w 6081795"/>
              <a:gd name="connsiteY5862" fmla="*/ 319690 h 4588006"/>
              <a:gd name="connsiteX5863" fmla="*/ 2076266 w 6081795"/>
              <a:gd name="connsiteY5863" fmla="*/ 315029 h 4588006"/>
              <a:gd name="connsiteX5864" fmla="*/ 2065096 w 6081795"/>
              <a:gd name="connsiteY5864" fmla="*/ 314335 h 4588006"/>
              <a:gd name="connsiteX5865" fmla="*/ 1668529 w 6081795"/>
              <a:gd name="connsiteY5865" fmla="*/ 311294 h 4588006"/>
              <a:gd name="connsiteX5866" fmla="*/ 1665944 w 6081795"/>
              <a:gd name="connsiteY5866" fmla="*/ 314427 h 4588006"/>
              <a:gd name="connsiteX5867" fmla="*/ 1671672 w 6081795"/>
              <a:gd name="connsiteY5867" fmla="*/ 317088 h 4588006"/>
              <a:gd name="connsiteX5868" fmla="*/ 1685737 w 6081795"/>
              <a:gd name="connsiteY5868" fmla="*/ 319609 h 4588006"/>
              <a:gd name="connsiteX5869" fmla="*/ 1721338 w 6081795"/>
              <a:gd name="connsiteY5869" fmla="*/ 310619 h 4588006"/>
              <a:gd name="connsiteX5870" fmla="*/ 1715856 w 6081795"/>
              <a:gd name="connsiteY5870" fmla="*/ 311926 h 4588006"/>
              <a:gd name="connsiteX5871" fmla="*/ 1718607 w 6081795"/>
              <a:gd name="connsiteY5871" fmla="*/ 314217 h 4588006"/>
              <a:gd name="connsiteX5872" fmla="*/ 1724460 w 6081795"/>
              <a:gd name="connsiteY5872" fmla="*/ 316083 h 4588006"/>
              <a:gd name="connsiteX5873" fmla="*/ 1727191 w 6081795"/>
              <a:gd name="connsiteY5873" fmla="*/ 315264 h 4588006"/>
              <a:gd name="connsiteX5874" fmla="*/ 1729921 w 6081795"/>
              <a:gd name="connsiteY5874" fmla="*/ 314446 h 4588006"/>
              <a:gd name="connsiteX5875" fmla="*/ 1726943 w 6081795"/>
              <a:gd name="connsiteY5875" fmla="*/ 311297 h 4588006"/>
              <a:gd name="connsiteX5876" fmla="*/ 1721338 w 6081795"/>
              <a:gd name="connsiteY5876" fmla="*/ 310619 h 4588006"/>
              <a:gd name="connsiteX5877" fmla="*/ 1870083 w 6081795"/>
              <a:gd name="connsiteY5877" fmla="*/ 309477 h 4588006"/>
              <a:gd name="connsiteX5878" fmla="*/ 1868923 w 6081795"/>
              <a:gd name="connsiteY5878" fmla="*/ 315972 h 4588006"/>
              <a:gd name="connsiteX5879" fmla="*/ 1879181 w 6081795"/>
              <a:gd name="connsiteY5879" fmla="*/ 321570 h 4588006"/>
              <a:gd name="connsiteX5880" fmla="*/ 1964070 w 6081795"/>
              <a:gd name="connsiteY5880" fmla="*/ 322392 h 4588006"/>
              <a:gd name="connsiteX5881" fmla="*/ 1956462 w 6081795"/>
              <a:gd name="connsiteY5881" fmla="*/ 311874 h 4588006"/>
              <a:gd name="connsiteX5882" fmla="*/ 1914388 w 6081795"/>
              <a:gd name="connsiteY5882" fmla="*/ 311856 h 4588006"/>
              <a:gd name="connsiteX5883" fmla="*/ 1870083 w 6081795"/>
              <a:gd name="connsiteY5883" fmla="*/ 309477 h 4588006"/>
              <a:gd name="connsiteX5884" fmla="*/ 1831031 w 6081795"/>
              <a:gd name="connsiteY5884" fmla="*/ 307711 h 4588006"/>
              <a:gd name="connsiteX5885" fmla="*/ 1793631 w 6081795"/>
              <a:gd name="connsiteY5885" fmla="*/ 310166 h 4588006"/>
              <a:gd name="connsiteX5886" fmla="*/ 1794726 w 6081795"/>
              <a:gd name="connsiteY5886" fmla="*/ 316575 h 4588006"/>
              <a:gd name="connsiteX5887" fmla="*/ 1799916 w 6081795"/>
              <a:gd name="connsiteY5887" fmla="*/ 321755 h 4588006"/>
              <a:gd name="connsiteX5888" fmla="*/ 1805025 w 6081795"/>
              <a:gd name="connsiteY5888" fmla="*/ 320055 h 4588006"/>
              <a:gd name="connsiteX5889" fmla="*/ 1808026 w 6081795"/>
              <a:gd name="connsiteY5889" fmla="*/ 317977 h 4588006"/>
              <a:gd name="connsiteX5890" fmla="*/ 1847078 w 6081795"/>
              <a:gd name="connsiteY5890" fmla="*/ 319742 h 4588006"/>
              <a:gd name="connsiteX5891" fmla="*/ 1501084 w 6081795"/>
              <a:gd name="connsiteY5891" fmla="*/ 257752 h 4588006"/>
              <a:gd name="connsiteX5892" fmla="*/ 1494298 w 6081795"/>
              <a:gd name="connsiteY5892" fmla="*/ 260460 h 4588006"/>
              <a:gd name="connsiteX5893" fmla="*/ 1496304 w 6081795"/>
              <a:gd name="connsiteY5893" fmla="*/ 261964 h 4588006"/>
              <a:gd name="connsiteX5894" fmla="*/ 1501413 w 6081795"/>
              <a:gd name="connsiteY5894" fmla="*/ 263042 h 4588006"/>
              <a:gd name="connsiteX5895" fmla="*/ 1607653 w 6081795"/>
              <a:gd name="connsiteY5895" fmla="*/ 249381 h 4588006"/>
              <a:gd name="connsiteX5896" fmla="*/ 1605006 w 6081795"/>
              <a:gd name="connsiteY5896" fmla="*/ 251522 h 4588006"/>
              <a:gd name="connsiteX5897" fmla="*/ 1605853 w 6081795"/>
              <a:gd name="connsiteY5897" fmla="*/ 253962 h 4588006"/>
              <a:gd name="connsiteX5898" fmla="*/ 1610796 w 6081795"/>
              <a:gd name="connsiteY5898" fmla="*/ 255175 h 4588006"/>
              <a:gd name="connsiteX5899" fmla="*/ 1612328 w 6081795"/>
              <a:gd name="connsiteY5899" fmla="*/ 251852 h 4588006"/>
              <a:gd name="connsiteX5900" fmla="*/ 1607653 w 6081795"/>
              <a:gd name="connsiteY5900" fmla="*/ 249381 h 4588006"/>
              <a:gd name="connsiteX5901" fmla="*/ 1888141 w 6081795"/>
              <a:gd name="connsiteY5901" fmla="*/ 242087 h 4588006"/>
              <a:gd name="connsiteX5902" fmla="*/ 1846460 w 6081795"/>
              <a:gd name="connsiteY5902" fmla="*/ 242794 h 4588006"/>
              <a:gd name="connsiteX5903" fmla="*/ 1804904 w 6081795"/>
              <a:gd name="connsiteY5903" fmla="*/ 245485 h 4588006"/>
              <a:gd name="connsiteX5904" fmla="*/ 1826582 w 6081795"/>
              <a:gd name="connsiteY5904" fmla="*/ 247406 h 4588006"/>
              <a:gd name="connsiteX5905" fmla="*/ 1848258 w 6081795"/>
              <a:gd name="connsiteY5905" fmla="*/ 249328 h 4588006"/>
              <a:gd name="connsiteX5906" fmla="*/ 1867186 w 6081795"/>
              <a:gd name="connsiteY5906" fmla="*/ 246180 h 4588006"/>
              <a:gd name="connsiteX5907" fmla="*/ 1888470 w 6081795"/>
              <a:gd name="connsiteY5907" fmla="*/ 247378 h 4588006"/>
              <a:gd name="connsiteX5908" fmla="*/ 1896888 w 6081795"/>
              <a:gd name="connsiteY5908" fmla="*/ 248559 h 4588006"/>
              <a:gd name="connsiteX5909" fmla="*/ 1905183 w 6081795"/>
              <a:gd name="connsiteY5909" fmla="*/ 247756 h 4588006"/>
              <a:gd name="connsiteX5910" fmla="*/ 1898214 w 6081795"/>
              <a:gd name="connsiteY5910" fmla="*/ 244710 h 4588006"/>
              <a:gd name="connsiteX5911" fmla="*/ 1888141 w 6081795"/>
              <a:gd name="connsiteY5911" fmla="*/ 242087 h 4588006"/>
              <a:gd name="connsiteX5912" fmla="*/ 1773962 w 6081795"/>
              <a:gd name="connsiteY5912" fmla="*/ 239941 h 4588006"/>
              <a:gd name="connsiteX5913" fmla="*/ 1751952 w 6081795"/>
              <a:gd name="connsiteY5913" fmla="*/ 243845 h 4588006"/>
              <a:gd name="connsiteX5914" fmla="*/ 1747255 w 6081795"/>
              <a:gd name="connsiteY5914" fmla="*/ 249379 h 4588006"/>
              <a:gd name="connsiteX5915" fmla="*/ 1745660 w 6081795"/>
              <a:gd name="connsiteY5915" fmla="*/ 254488 h 4588006"/>
              <a:gd name="connsiteX5916" fmla="*/ 1751432 w 6081795"/>
              <a:gd name="connsiteY5916" fmla="*/ 252252 h 4588006"/>
              <a:gd name="connsiteX5917" fmla="*/ 1755095 w 6081795"/>
              <a:gd name="connsiteY5917" fmla="*/ 249639 h 4588006"/>
              <a:gd name="connsiteX5918" fmla="*/ 1757907 w 6081795"/>
              <a:gd name="connsiteY5918" fmla="*/ 250143 h 4588006"/>
              <a:gd name="connsiteX5919" fmla="*/ 1782687 w 6081795"/>
              <a:gd name="connsiteY5919" fmla="*/ 251640 h 4588006"/>
              <a:gd name="connsiteX5920" fmla="*/ 1800767 w 6081795"/>
              <a:gd name="connsiteY5920" fmla="*/ 246051 h 4588006"/>
              <a:gd name="connsiteX5921" fmla="*/ 1785543 w 6081795"/>
              <a:gd name="connsiteY5921" fmla="*/ 247247 h 4588006"/>
              <a:gd name="connsiteX5922" fmla="*/ 1776153 w 6081795"/>
              <a:gd name="connsiteY5922" fmla="*/ 244420 h 4588006"/>
              <a:gd name="connsiteX5923" fmla="*/ 1773962 w 6081795"/>
              <a:gd name="connsiteY5923" fmla="*/ 239941 h 4588006"/>
              <a:gd name="connsiteX5924" fmla="*/ 1786573 w 6081795"/>
              <a:gd name="connsiteY5924" fmla="*/ 196752 h 4588006"/>
              <a:gd name="connsiteX5925" fmla="*/ 1781091 w 6081795"/>
              <a:gd name="connsiteY5925" fmla="*/ 198058 h 4588006"/>
              <a:gd name="connsiteX5926" fmla="*/ 1783842 w 6081795"/>
              <a:gd name="connsiteY5926" fmla="*/ 200349 h 4588006"/>
              <a:gd name="connsiteX5927" fmla="*/ 1789693 w 6081795"/>
              <a:gd name="connsiteY5927" fmla="*/ 202216 h 4588006"/>
              <a:gd name="connsiteX5928" fmla="*/ 1792178 w 6081795"/>
              <a:gd name="connsiteY5928" fmla="*/ 197429 h 4588006"/>
              <a:gd name="connsiteX5929" fmla="*/ 1786573 w 6081795"/>
              <a:gd name="connsiteY5929" fmla="*/ 196752 h 4588006"/>
              <a:gd name="connsiteX5930" fmla="*/ 3463506 w 6081795"/>
              <a:gd name="connsiteY5930" fmla="*/ 190830 h 4588006"/>
              <a:gd name="connsiteX5931" fmla="*/ 3449604 w 6081795"/>
              <a:gd name="connsiteY5931" fmla="*/ 190955 h 4588006"/>
              <a:gd name="connsiteX5932" fmla="*/ 3447474 w 6081795"/>
              <a:gd name="connsiteY5932" fmla="*/ 193025 h 4588006"/>
              <a:gd name="connsiteX5933" fmla="*/ 3448446 w 6081795"/>
              <a:gd name="connsiteY5933" fmla="*/ 194671 h 4588006"/>
              <a:gd name="connsiteX5934" fmla="*/ 3457588 w 6081795"/>
              <a:gd name="connsiteY5934" fmla="*/ 193529 h 4588006"/>
              <a:gd name="connsiteX5935" fmla="*/ 3463506 w 6081795"/>
              <a:gd name="connsiteY5935" fmla="*/ 190830 h 4588006"/>
              <a:gd name="connsiteX5936" fmla="*/ 1869623 w 6081795"/>
              <a:gd name="connsiteY5936" fmla="*/ 190379 h 4588006"/>
              <a:gd name="connsiteX5937" fmla="*/ 1848917 w 6081795"/>
              <a:gd name="connsiteY5937" fmla="*/ 195660 h 4588006"/>
              <a:gd name="connsiteX5938" fmla="*/ 1822626 w 6081795"/>
              <a:gd name="connsiteY5938" fmla="*/ 195037 h 4588006"/>
              <a:gd name="connsiteX5939" fmla="*/ 1845294 w 6081795"/>
              <a:gd name="connsiteY5939" fmla="*/ 201715 h 4588006"/>
              <a:gd name="connsiteX5940" fmla="*/ 1857086 w 6081795"/>
              <a:gd name="connsiteY5940" fmla="*/ 198432 h 4588006"/>
              <a:gd name="connsiteX5941" fmla="*/ 1865652 w 6081795"/>
              <a:gd name="connsiteY5941" fmla="*/ 193591 h 4588006"/>
              <a:gd name="connsiteX5942" fmla="*/ 1891113 w 6081795"/>
              <a:gd name="connsiteY5942" fmla="*/ 197662 h 4588006"/>
              <a:gd name="connsiteX5943" fmla="*/ 1912977 w 6081795"/>
              <a:gd name="connsiteY5943" fmla="*/ 194222 h 4588006"/>
              <a:gd name="connsiteX5944" fmla="*/ 1891301 w 6081795"/>
              <a:gd name="connsiteY5944" fmla="*/ 192301 h 4588006"/>
              <a:gd name="connsiteX5945" fmla="*/ 1869623 w 6081795"/>
              <a:gd name="connsiteY5945" fmla="*/ 190379 h 4588006"/>
              <a:gd name="connsiteX5946" fmla="*/ 3832024 w 6081795"/>
              <a:gd name="connsiteY5946" fmla="*/ 190153 h 4588006"/>
              <a:gd name="connsiteX5947" fmla="*/ 3840792 w 6081795"/>
              <a:gd name="connsiteY5947" fmla="*/ 196956 h 4588006"/>
              <a:gd name="connsiteX5948" fmla="*/ 3843606 w 6081795"/>
              <a:gd name="connsiteY5948" fmla="*/ 197460 h 4588006"/>
              <a:gd name="connsiteX5949" fmla="*/ 2384095 w 6081795"/>
              <a:gd name="connsiteY5949" fmla="*/ 188387 h 4588006"/>
              <a:gd name="connsiteX5950" fmla="*/ 2391209 w 6081795"/>
              <a:gd name="connsiteY5950" fmla="*/ 190970 h 4588006"/>
              <a:gd name="connsiteX5951" fmla="*/ 2392533 w 6081795"/>
              <a:gd name="connsiteY5951" fmla="*/ 189898 h 4588006"/>
              <a:gd name="connsiteX5952" fmla="*/ 3340060 w 6081795"/>
              <a:gd name="connsiteY5952" fmla="*/ 187840 h 4588006"/>
              <a:gd name="connsiteX5953" fmla="*/ 3332614 w 6081795"/>
              <a:gd name="connsiteY5953" fmla="*/ 188304 h 4588006"/>
              <a:gd name="connsiteX5954" fmla="*/ 3343864 w 6081795"/>
              <a:gd name="connsiteY5954" fmla="*/ 190320 h 4588006"/>
              <a:gd name="connsiteX5955" fmla="*/ 3346512 w 6081795"/>
              <a:gd name="connsiteY5955" fmla="*/ 188179 h 4588006"/>
              <a:gd name="connsiteX5956" fmla="*/ 3340060 w 6081795"/>
              <a:gd name="connsiteY5956" fmla="*/ 187840 h 4588006"/>
              <a:gd name="connsiteX5957" fmla="*/ 3749782 w 6081795"/>
              <a:gd name="connsiteY5957" fmla="*/ 187190 h 4588006"/>
              <a:gd name="connsiteX5958" fmla="*/ 3761034 w 6081795"/>
              <a:gd name="connsiteY5958" fmla="*/ 189205 h 4588006"/>
              <a:gd name="connsiteX5959" fmla="*/ 3759546 w 6081795"/>
              <a:gd name="connsiteY5959" fmla="*/ 187631 h 4588006"/>
              <a:gd name="connsiteX5960" fmla="*/ 2943079 w 6081795"/>
              <a:gd name="connsiteY5960" fmla="*/ 186523 h 4588006"/>
              <a:gd name="connsiteX5961" fmla="*/ 2925042 w 6081795"/>
              <a:gd name="connsiteY5961" fmla="*/ 187215 h 4588006"/>
              <a:gd name="connsiteX5962" fmla="*/ 2912795 w 6081795"/>
              <a:gd name="connsiteY5962" fmla="*/ 191560 h 4588006"/>
              <a:gd name="connsiteX5963" fmla="*/ 2937783 w 6081795"/>
              <a:gd name="connsiteY5963" fmla="*/ 190805 h 4588006"/>
              <a:gd name="connsiteX5964" fmla="*/ 2948705 w 6081795"/>
              <a:gd name="connsiteY5964" fmla="*/ 187531 h 4588006"/>
              <a:gd name="connsiteX5965" fmla="*/ 3015228 w 6081795"/>
              <a:gd name="connsiteY5965" fmla="*/ 183755 h 4588006"/>
              <a:gd name="connsiteX5966" fmla="*/ 3047826 w 6081795"/>
              <a:gd name="connsiteY5966" fmla="*/ 187960 h 4588006"/>
              <a:gd name="connsiteX5967" fmla="*/ 3078438 w 6081795"/>
              <a:gd name="connsiteY5967" fmla="*/ 193772 h 4588006"/>
              <a:gd name="connsiteX5968" fmla="*/ 3079268 w 6081795"/>
              <a:gd name="connsiteY5968" fmla="*/ 184766 h 4588006"/>
              <a:gd name="connsiteX5969" fmla="*/ 3044518 w 6081795"/>
              <a:gd name="connsiteY5969" fmla="*/ 185079 h 4588006"/>
              <a:gd name="connsiteX5970" fmla="*/ 3015228 w 6081795"/>
              <a:gd name="connsiteY5970" fmla="*/ 183755 h 4588006"/>
              <a:gd name="connsiteX5971" fmla="*/ 2428279 w 6081795"/>
              <a:gd name="connsiteY5971" fmla="*/ 183224 h 4588006"/>
              <a:gd name="connsiteX5972" fmla="*/ 2424306 w 6081795"/>
              <a:gd name="connsiteY5972" fmla="*/ 186437 h 4588006"/>
              <a:gd name="connsiteX5973" fmla="*/ 2438042 w 6081795"/>
              <a:gd name="connsiteY5973" fmla="*/ 183666 h 4588006"/>
              <a:gd name="connsiteX5974" fmla="*/ 2433160 w 6081795"/>
              <a:gd name="connsiteY5974" fmla="*/ 183445 h 4588006"/>
              <a:gd name="connsiteX5975" fmla="*/ 2428279 w 6081795"/>
              <a:gd name="connsiteY5975" fmla="*/ 183224 h 4588006"/>
              <a:gd name="connsiteX5976" fmla="*/ 4094970 w 6081795"/>
              <a:gd name="connsiteY5976" fmla="*/ 183151 h 4588006"/>
              <a:gd name="connsiteX5977" fmla="*/ 4073624 w 6081795"/>
              <a:gd name="connsiteY5977" fmla="*/ 183740 h 4588006"/>
              <a:gd name="connsiteX5978" fmla="*/ 4104402 w 6081795"/>
              <a:gd name="connsiteY5978" fmla="*/ 186639 h 4588006"/>
              <a:gd name="connsiteX5979" fmla="*/ 4115324 w 6081795"/>
              <a:gd name="connsiteY5979" fmla="*/ 183364 h 4588006"/>
              <a:gd name="connsiteX5980" fmla="*/ 4094970 w 6081795"/>
              <a:gd name="connsiteY5980" fmla="*/ 183151 h 4588006"/>
              <a:gd name="connsiteX5981" fmla="*/ 4257140 w 6081795"/>
              <a:gd name="connsiteY5981" fmla="*/ 182615 h 4588006"/>
              <a:gd name="connsiteX5982" fmla="*/ 4239266 w 6081795"/>
              <a:gd name="connsiteY5982" fmla="*/ 185952 h 4588006"/>
              <a:gd name="connsiteX5983" fmla="*/ 4244892 w 6081795"/>
              <a:gd name="connsiteY5983" fmla="*/ 186960 h 4588006"/>
              <a:gd name="connsiteX5984" fmla="*/ 4264254 w 6081795"/>
              <a:gd name="connsiteY5984" fmla="*/ 185198 h 4588006"/>
              <a:gd name="connsiteX5985" fmla="*/ 4272692 w 6081795"/>
              <a:gd name="connsiteY5985" fmla="*/ 186710 h 4588006"/>
              <a:gd name="connsiteX5986" fmla="*/ 4269632 w 6081795"/>
              <a:gd name="connsiteY5986" fmla="*/ 185017 h 4588006"/>
              <a:gd name="connsiteX5987" fmla="*/ 4265578 w 6081795"/>
              <a:gd name="connsiteY5987" fmla="*/ 184127 h 4588006"/>
              <a:gd name="connsiteX5988" fmla="*/ 2511371 w 6081795"/>
              <a:gd name="connsiteY5988" fmla="*/ 180292 h 4588006"/>
              <a:gd name="connsiteX5989" fmla="*/ 2496292 w 6081795"/>
              <a:gd name="connsiteY5989" fmla="*/ 181023 h 4588006"/>
              <a:gd name="connsiteX5990" fmla="*/ 2518795 w 6081795"/>
              <a:gd name="connsiteY5990" fmla="*/ 185055 h 4588006"/>
              <a:gd name="connsiteX5991" fmla="*/ 2525580 w 6081795"/>
              <a:gd name="connsiteY5991" fmla="*/ 182347 h 4588006"/>
              <a:gd name="connsiteX5992" fmla="*/ 2511371 w 6081795"/>
              <a:gd name="connsiteY5992" fmla="*/ 180292 h 4588006"/>
              <a:gd name="connsiteX5993" fmla="*/ 2841146 w 6081795"/>
              <a:gd name="connsiteY5993" fmla="*/ 180031 h 4588006"/>
              <a:gd name="connsiteX5994" fmla="*/ 2853991 w 6081795"/>
              <a:gd name="connsiteY5994" fmla="*/ 185275 h 4588006"/>
              <a:gd name="connsiteX5995" fmla="*/ 2870930 w 6081795"/>
              <a:gd name="connsiteY5995" fmla="*/ 189291 h 4588006"/>
              <a:gd name="connsiteX5996" fmla="*/ 2884995 w 6081795"/>
              <a:gd name="connsiteY5996" fmla="*/ 191811 h 4588006"/>
              <a:gd name="connsiteX5997" fmla="*/ 2888470 w 6081795"/>
              <a:gd name="connsiteY5997" fmla="*/ 191779 h 4588006"/>
              <a:gd name="connsiteX5998" fmla="*/ 2891945 w 6081795"/>
              <a:gd name="connsiteY5998" fmla="*/ 191748 h 4588006"/>
              <a:gd name="connsiteX5999" fmla="*/ 2895753 w 6081795"/>
              <a:gd name="connsiteY5999" fmla="*/ 185891 h 4588006"/>
              <a:gd name="connsiteX6000" fmla="*/ 2578802 w 6081795"/>
              <a:gd name="connsiteY6000" fmla="*/ 179948 h 4588006"/>
              <a:gd name="connsiteX6001" fmla="*/ 2547754 w 6081795"/>
              <a:gd name="connsiteY6001" fmla="*/ 181088 h 4588006"/>
              <a:gd name="connsiteX6002" fmla="*/ 2542315 w 6081795"/>
              <a:gd name="connsiteY6002" fmla="*/ 180278 h 4588006"/>
              <a:gd name="connsiteX6003" fmla="*/ 2537991 w 6081795"/>
              <a:gd name="connsiteY6003" fmla="*/ 180647 h 4588006"/>
              <a:gd name="connsiteX6004" fmla="*/ 2545705 w 6081795"/>
              <a:gd name="connsiteY6004" fmla="*/ 184482 h 4588006"/>
              <a:gd name="connsiteX6005" fmla="*/ 2556522 w 6081795"/>
              <a:gd name="connsiteY6005" fmla="*/ 187891 h 4588006"/>
              <a:gd name="connsiteX6006" fmla="*/ 2574767 w 6081795"/>
              <a:gd name="connsiteY6006" fmla="*/ 184947 h 4588006"/>
              <a:gd name="connsiteX6007" fmla="*/ 2603684 w 6081795"/>
              <a:gd name="connsiteY6007" fmla="*/ 185878 h 4588006"/>
              <a:gd name="connsiteX6008" fmla="*/ 2608982 w 6081795"/>
              <a:gd name="connsiteY6008" fmla="*/ 181595 h 4588006"/>
              <a:gd name="connsiteX6009" fmla="*/ 2578802 w 6081795"/>
              <a:gd name="connsiteY6009" fmla="*/ 179948 h 4588006"/>
              <a:gd name="connsiteX6010" fmla="*/ 4006606 w 6081795"/>
              <a:gd name="connsiteY6010" fmla="*/ 179581 h 4588006"/>
              <a:gd name="connsiteX6011" fmla="*/ 4001020 w 6081795"/>
              <a:gd name="connsiteY6011" fmla="*/ 181811 h 4588006"/>
              <a:gd name="connsiteX6012" fmla="*/ 4003958 w 6081795"/>
              <a:gd name="connsiteY6012" fmla="*/ 181722 h 4588006"/>
              <a:gd name="connsiteX6013" fmla="*/ 2478089 w 6081795"/>
              <a:gd name="connsiteY6013" fmla="*/ 179070 h 4588006"/>
              <a:gd name="connsiteX6014" fmla="*/ 2447805 w 6081795"/>
              <a:gd name="connsiteY6014" fmla="*/ 184107 h 4588006"/>
              <a:gd name="connsiteX6015" fmla="*/ 2453596 w 6081795"/>
              <a:gd name="connsiteY6015" fmla="*/ 187760 h 4588006"/>
              <a:gd name="connsiteX6016" fmla="*/ 2464847 w 6081795"/>
              <a:gd name="connsiteY6016" fmla="*/ 189776 h 4588006"/>
              <a:gd name="connsiteX6017" fmla="*/ 2474116 w 6081795"/>
              <a:gd name="connsiteY6017" fmla="*/ 182282 h 4588006"/>
              <a:gd name="connsiteX6018" fmla="*/ 2488181 w 6081795"/>
              <a:gd name="connsiteY6018" fmla="*/ 184802 h 4588006"/>
              <a:gd name="connsiteX6019" fmla="*/ 2489342 w 6081795"/>
              <a:gd name="connsiteY6019" fmla="*/ 181086 h 4588006"/>
              <a:gd name="connsiteX6020" fmla="*/ 3258316 w 6081795"/>
              <a:gd name="connsiteY6020" fmla="*/ 178917 h 4588006"/>
              <a:gd name="connsiteX6021" fmla="*/ 3260134 w 6081795"/>
              <a:gd name="connsiteY6021" fmla="*/ 185782 h 4588006"/>
              <a:gd name="connsiteX6022" fmla="*/ 3218228 w 6081795"/>
              <a:gd name="connsiteY6022" fmla="*/ 185630 h 4588006"/>
              <a:gd name="connsiteX6023" fmla="*/ 3175080 w 6081795"/>
              <a:gd name="connsiteY6023" fmla="*/ 182313 h 4588006"/>
              <a:gd name="connsiteX6024" fmla="*/ 3132056 w 6081795"/>
              <a:gd name="connsiteY6024" fmla="*/ 183761 h 4588006"/>
              <a:gd name="connsiteX6025" fmla="*/ 3125292 w 6081795"/>
              <a:gd name="connsiteY6025" fmla="*/ 184020 h 4588006"/>
              <a:gd name="connsiteX6026" fmla="*/ 3119644 w 6081795"/>
              <a:gd name="connsiteY6026" fmla="*/ 185460 h 4588006"/>
              <a:gd name="connsiteX6027" fmla="*/ 3105744 w 6081795"/>
              <a:gd name="connsiteY6027" fmla="*/ 185585 h 4588006"/>
              <a:gd name="connsiteX6028" fmla="*/ 3104792 w 6081795"/>
              <a:gd name="connsiteY6028" fmla="*/ 187050 h 4588006"/>
              <a:gd name="connsiteX6029" fmla="*/ 3101608 w 6081795"/>
              <a:gd name="connsiteY6029" fmla="*/ 186152 h 4588006"/>
              <a:gd name="connsiteX6030" fmla="*/ 3100612 w 6081795"/>
              <a:gd name="connsiteY6030" fmla="*/ 192513 h 4588006"/>
              <a:gd name="connsiteX6031" fmla="*/ 3120302 w 6081795"/>
              <a:gd name="connsiteY6031" fmla="*/ 196041 h 4588006"/>
              <a:gd name="connsiteX6032" fmla="*/ 3122950 w 6081795"/>
              <a:gd name="connsiteY6032" fmla="*/ 193900 h 4588006"/>
              <a:gd name="connsiteX6033" fmla="*/ 3155052 w 6081795"/>
              <a:gd name="connsiteY6033" fmla="*/ 195728 h 4588006"/>
              <a:gd name="connsiteX6034" fmla="*/ 3182688 w 6081795"/>
              <a:gd name="connsiteY6034" fmla="*/ 192832 h 4588006"/>
              <a:gd name="connsiteX6035" fmla="*/ 3190736 w 6081795"/>
              <a:gd name="connsiteY6035" fmla="*/ 193620 h 4588006"/>
              <a:gd name="connsiteX6036" fmla="*/ 3196424 w 6081795"/>
              <a:gd name="connsiteY6036" fmla="*/ 190062 h 4588006"/>
              <a:gd name="connsiteX6037" fmla="*/ 3232664 w 6081795"/>
              <a:gd name="connsiteY6037" fmla="*/ 191323 h 4588006"/>
              <a:gd name="connsiteX6038" fmla="*/ 3255396 w 6081795"/>
              <a:gd name="connsiteY6038" fmla="*/ 190655 h 4588006"/>
              <a:gd name="connsiteX6039" fmla="*/ 3277012 w 6081795"/>
              <a:gd name="connsiteY6039" fmla="*/ 188806 h 4588006"/>
              <a:gd name="connsiteX6040" fmla="*/ 3298028 w 6081795"/>
              <a:gd name="connsiteY6040" fmla="*/ 191263 h 4588006"/>
              <a:gd name="connsiteX6041" fmla="*/ 3294886 w 6081795"/>
              <a:gd name="connsiteY6041" fmla="*/ 185468 h 4588006"/>
              <a:gd name="connsiteX6042" fmla="*/ 3298692 w 6081795"/>
              <a:gd name="connsiteY6042" fmla="*/ 179611 h 4588006"/>
              <a:gd name="connsiteX6043" fmla="*/ 3278566 w 6081795"/>
              <a:gd name="connsiteY6043" fmla="*/ 180256 h 4588006"/>
              <a:gd name="connsiteX6044" fmla="*/ 3258316 w 6081795"/>
              <a:gd name="connsiteY6044" fmla="*/ 178917 h 4588006"/>
              <a:gd name="connsiteX6045" fmla="*/ 4226196 w 6081795"/>
              <a:gd name="connsiteY6045" fmla="*/ 177072 h 4588006"/>
              <a:gd name="connsiteX6046" fmla="*/ 4194258 w 6081795"/>
              <a:gd name="connsiteY6046" fmla="*/ 177889 h 4588006"/>
              <a:gd name="connsiteX6047" fmla="*/ 4191280 w 6081795"/>
              <a:gd name="connsiteY6047" fmla="*/ 177518 h 4588006"/>
              <a:gd name="connsiteX6048" fmla="*/ 4187308 w 6081795"/>
              <a:gd name="connsiteY6048" fmla="*/ 177952 h 4588006"/>
              <a:gd name="connsiteX6049" fmla="*/ 4189252 w 6081795"/>
              <a:gd name="connsiteY6049" fmla="*/ 181242 h 4588006"/>
              <a:gd name="connsiteX6050" fmla="*/ 4197402 w 6081795"/>
              <a:gd name="connsiteY6050" fmla="*/ 183683 h 4588006"/>
              <a:gd name="connsiteX6051" fmla="*/ 4205386 w 6081795"/>
              <a:gd name="connsiteY6051" fmla="*/ 183479 h 4588006"/>
              <a:gd name="connsiteX6052" fmla="*/ 4211136 w 6081795"/>
              <a:gd name="connsiteY6052" fmla="*/ 180913 h 4588006"/>
              <a:gd name="connsiteX6053" fmla="*/ 4230828 w 6081795"/>
              <a:gd name="connsiteY6053" fmla="*/ 184441 h 4588006"/>
              <a:gd name="connsiteX6054" fmla="*/ 2169143 w 6081795"/>
              <a:gd name="connsiteY6054" fmla="*/ 176033 h 4588006"/>
              <a:gd name="connsiteX6055" fmla="*/ 2168313 w 6081795"/>
              <a:gd name="connsiteY6055" fmla="*/ 185039 h 4588006"/>
              <a:gd name="connsiteX6056" fmla="*/ 2174269 w 6081795"/>
              <a:gd name="connsiteY6056" fmla="*/ 188559 h 4588006"/>
              <a:gd name="connsiteX6057" fmla="*/ 2181219 w 6081795"/>
              <a:gd name="connsiteY6057" fmla="*/ 191275 h 4588006"/>
              <a:gd name="connsiteX6058" fmla="*/ 2187630 w 6081795"/>
              <a:gd name="connsiteY6058" fmla="*/ 190952 h 4588006"/>
              <a:gd name="connsiteX6059" fmla="*/ 2190816 w 6081795"/>
              <a:gd name="connsiteY6059" fmla="*/ 189071 h 4588006"/>
              <a:gd name="connsiteX6060" fmla="*/ 2217786 w 6081795"/>
              <a:gd name="connsiteY6060" fmla="*/ 197827 h 4588006"/>
              <a:gd name="connsiteX6061" fmla="*/ 2264949 w 6081795"/>
              <a:gd name="connsiteY6061" fmla="*/ 195813 h 4588006"/>
              <a:gd name="connsiteX6062" fmla="*/ 2238227 w 6081795"/>
              <a:gd name="connsiteY6062" fmla="*/ 188246 h 4588006"/>
              <a:gd name="connsiteX6063" fmla="*/ 2208525 w 6081795"/>
              <a:gd name="connsiteY6063" fmla="*/ 183088 h 4588006"/>
              <a:gd name="connsiteX6064" fmla="*/ 2196651 w 6081795"/>
              <a:gd name="connsiteY6064" fmla="*/ 185048 h 4588006"/>
              <a:gd name="connsiteX6065" fmla="*/ 2183538 w 6081795"/>
              <a:gd name="connsiteY6065" fmla="*/ 183843 h 4588006"/>
              <a:gd name="connsiteX6066" fmla="*/ 2178907 w 6081795"/>
              <a:gd name="connsiteY6066" fmla="*/ 176474 h 4588006"/>
              <a:gd name="connsiteX6067" fmla="*/ 4152394 w 6081795"/>
              <a:gd name="connsiteY6067" fmla="*/ 175620 h 4588006"/>
              <a:gd name="connsiteX6068" fmla="*/ 4145444 w 6081795"/>
              <a:gd name="connsiteY6068" fmla="*/ 175682 h 4588006"/>
              <a:gd name="connsiteX6069" fmla="*/ 4142794 w 6081795"/>
              <a:gd name="connsiteY6069" fmla="*/ 177823 h 4588006"/>
              <a:gd name="connsiteX6070" fmla="*/ 4152724 w 6081795"/>
              <a:gd name="connsiteY6070" fmla="*/ 180910 h 4588006"/>
              <a:gd name="connsiteX6071" fmla="*/ 4154048 w 6081795"/>
              <a:gd name="connsiteY6071" fmla="*/ 179840 h 4588006"/>
              <a:gd name="connsiteX6072" fmla="*/ 4156324 w 6081795"/>
              <a:gd name="connsiteY6072" fmla="*/ 177305 h 4588006"/>
              <a:gd name="connsiteX6073" fmla="*/ 4152394 w 6081795"/>
              <a:gd name="connsiteY6073" fmla="*/ 175620 h 4588006"/>
              <a:gd name="connsiteX6074" fmla="*/ 2693377 w 6081795"/>
              <a:gd name="connsiteY6074" fmla="*/ 174482 h 4588006"/>
              <a:gd name="connsiteX6075" fmla="*/ 2682620 w 6081795"/>
              <a:gd name="connsiteY6075" fmla="*/ 180402 h 4588006"/>
              <a:gd name="connsiteX6076" fmla="*/ 2683467 w 6081795"/>
              <a:gd name="connsiteY6076" fmla="*/ 182842 h 4588006"/>
              <a:gd name="connsiteX6077" fmla="*/ 2688409 w 6081795"/>
              <a:gd name="connsiteY6077" fmla="*/ 184055 h 4588006"/>
              <a:gd name="connsiteX6078" fmla="*/ 2718858 w 6081795"/>
              <a:gd name="connsiteY6078" fmla="*/ 181663 h 4588006"/>
              <a:gd name="connsiteX6079" fmla="*/ 2752284 w 6081795"/>
              <a:gd name="connsiteY6079" fmla="*/ 182420 h 4588006"/>
              <a:gd name="connsiteX6080" fmla="*/ 2785711 w 6081795"/>
              <a:gd name="connsiteY6080" fmla="*/ 183178 h 4588006"/>
              <a:gd name="connsiteX6081" fmla="*/ 2793656 w 6081795"/>
              <a:gd name="connsiteY6081" fmla="*/ 176754 h 4588006"/>
              <a:gd name="connsiteX6082" fmla="*/ 2771295 w 6081795"/>
              <a:gd name="connsiteY6082" fmla="*/ 177816 h 4588006"/>
              <a:gd name="connsiteX6083" fmla="*/ 2747818 w 6081795"/>
              <a:gd name="connsiteY6083" fmla="*/ 177697 h 4588006"/>
              <a:gd name="connsiteX6084" fmla="*/ 2720535 w 6081795"/>
              <a:gd name="connsiteY6084" fmla="*/ 175097 h 4588006"/>
              <a:gd name="connsiteX6085" fmla="*/ 2693377 w 6081795"/>
              <a:gd name="connsiteY6085" fmla="*/ 174482 h 4588006"/>
              <a:gd name="connsiteX6086" fmla="*/ 3327158 w 6081795"/>
              <a:gd name="connsiteY6086" fmla="*/ 173267 h 4588006"/>
              <a:gd name="connsiteX6087" fmla="*/ 3309450 w 6081795"/>
              <a:gd name="connsiteY6087" fmla="*/ 173692 h 4588006"/>
              <a:gd name="connsiteX6088" fmla="*/ 3316566 w 6081795"/>
              <a:gd name="connsiteY6088" fmla="*/ 176274 h 4588006"/>
              <a:gd name="connsiteX6089" fmla="*/ 3340394 w 6081795"/>
              <a:gd name="connsiteY6089" fmla="*/ 179235 h 4588006"/>
              <a:gd name="connsiteX6090" fmla="*/ 3347344 w 6081795"/>
              <a:gd name="connsiteY6090" fmla="*/ 179173 h 4588006"/>
              <a:gd name="connsiteX6091" fmla="*/ 3342876 w 6081795"/>
              <a:gd name="connsiteY6091" fmla="*/ 174449 h 4588006"/>
              <a:gd name="connsiteX6092" fmla="*/ 3327158 w 6081795"/>
              <a:gd name="connsiteY6092" fmla="*/ 173267 h 4588006"/>
              <a:gd name="connsiteX6093" fmla="*/ 1575079 w 6081795"/>
              <a:gd name="connsiteY6093" fmla="*/ 172919 h 4588006"/>
              <a:gd name="connsiteX6094" fmla="*/ 1598906 w 6081795"/>
              <a:gd name="connsiteY6094" fmla="*/ 175881 h 4588006"/>
              <a:gd name="connsiteX6095" fmla="*/ 1613301 w 6081795"/>
              <a:gd name="connsiteY6095" fmla="*/ 183691 h 4588006"/>
              <a:gd name="connsiteX6096" fmla="*/ 1577724 w 6081795"/>
              <a:gd name="connsiteY6096" fmla="*/ 181894 h 4588006"/>
              <a:gd name="connsiteX6097" fmla="*/ 1542146 w 6081795"/>
              <a:gd name="connsiteY6097" fmla="*/ 180098 h 4588006"/>
              <a:gd name="connsiteX6098" fmla="*/ 1560102 w 6081795"/>
              <a:gd name="connsiteY6098" fmla="*/ 175304 h 4588006"/>
              <a:gd name="connsiteX6099" fmla="*/ 1575079 w 6081795"/>
              <a:gd name="connsiteY6099" fmla="*/ 172919 h 4588006"/>
              <a:gd name="connsiteX6100" fmla="*/ 3893258 w 6081795"/>
              <a:gd name="connsiteY6100" fmla="*/ 168428 h 4588006"/>
              <a:gd name="connsiteX6101" fmla="*/ 3858508 w 6081795"/>
              <a:gd name="connsiteY6101" fmla="*/ 168741 h 4588006"/>
              <a:gd name="connsiteX6102" fmla="*/ 3851060 w 6081795"/>
              <a:gd name="connsiteY6102" fmla="*/ 171984 h 4588006"/>
              <a:gd name="connsiteX6103" fmla="*/ 3839146 w 6081795"/>
              <a:gd name="connsiteY6103" fmla="*/ 170504 h 4588006"/>
              <a:gd name="connsiteX6104" fmla="*/ 3824086 w 6081795"/>
              <a:gd name="connsiteY6104" fmla="*/ 174345 h 4588006"/>
              <a:gd name="connsiteX6105" fmla="*/ 3718182 w 6081795"/>
              <a:gd name="connsiteY6105" fmla="*/ 171065 h 4588006"/>
              <a:gd name="connsiteX6106" fmla="*/ 3708934 w 6081795"/>
              <a:gd name="connsiteY6106" fmla="*/ 173332 h 4588006"/>
              <a:gd name="connsiteX6107" fmla="*/ 3697332 w 6081795"/>
              <a:gd name="connsiteY6107" fmla="*/ 171253 h 4588006"/>
              <a:gd name="connsiteX6108" fmla="*/ 3690752 w 6081795"/>
              <a:gd name="connsiteY6108" fmla="*/ 171709 h 4588006"/>
              <a:gd name="connsiteX6109" fmla="*/ 3686408 w 6081795"/>
              <a:gd name="connsiteY6109" fmla="*/ 174528 h 4588006"/>
              <a:gd name="connsiteX6110" fmla="*/ 3649672 w 6081795"/>
              <a:gd name="connsiteY6110" fmla="*/ 173667 h 4588006"/>
              <a:gd name="connsiteX6111" fmla="*/ 3614424 w 6081795"/>
              <a:gd name="connsiteY6111" fmla="*/ 179941 h 4588006"/>
              <a:gd name="connsiteX6112" fmla="*/ 3634116 w 6081795"/>
              <a:gd name="connsiteY6112" fmla="*/ 183468 h 4588006"/>
              <a:gd name="connsiteX6113" fmla="*/ 3655462 w 6081795"/>
              <a:gd name="connsiteY6113" fmla="*/ 182879 h 4588006"/>
              <a:gd name="connsiteX6114" fmla="*/ 3675816 w 6081795"/>
              <a:gd name="connsiteY6114" fmla="*/ 183093 h 4588006"/>
              <a:gd name="connsiteX6115" fmla="*/ 3689552 w 6081795"/>
              <a:gd name="connsiteY6115" fmla="*/ 180322 h 4588006"/>
              <a:gd name="connsiteX6116" fmla="*/ 3735470 w 6081795"/>
              <a:gd name="connsiteY6116" fmla="*/ 180702 h 4588006"/>
              <a:gd name="connsiteX6117" fmla="*/ 3781392 w 6081795"/>
              <a:gd name="connsiteY6117" fmla="*/ 181082 h 4588006"/>
              <a:gd name="connsiteX6118" fmla="*/ 3795600 w 6081795"/>
              <a:gd name="connsiteY6118" fmla="*/ 183137 h 4588006"/>
              <a:gd name="connsiteX6119" fmla="*/ 3810680 w 6081795"/>
              <a:gd name="connsiteY6119" fmla="*/ 182406 h 4588006"/>
              <a:gd name="connsiteX6120" fmla="*/ 3841294 w 6081795"/>
              <a:gd name="connsiteY6120" fmla="*/ 182659 h 4588006"/>
              <a:gd name="connsiteX6121" fmla="*/ 3874760 w 6081795"/>
              <a:gd name="connsiteY6121" fmla="*/ 184078 h 4588006"/>
              <a:gd name="connsiteX6122" fmla="*/ 3907982 w 6081795"/>
              <a:gd name="connsiteY6122" fmla="*/ 181529 h 4588006"/>
              <a:gd name="connsiteX6123" fmla="*/ 3927506 w 6081795"/>
              <a:gd name="connsiteY6123" fmla="*/ 182411 h 4588006"/>
              <a:gd name="connsiteX6124" fmla="*/ 3924530 w 6081795"/>
              <a:gd name="connsiteY6124" fmla="*/ 179262 h 4588006"/>
              <a:gd name="connsiteX6125" fmla="*/ 3939588 w 6081795"/>
              <a:gd name="connsiteY6125" fmla="*/ 175421 h 4588006"/>
              <a:gd name="connsiteX6126" fmla="*/ 3950678 w 6081795"/>
              <a:gd name="connsiteY6126" fmla="*/ 174791 h 4588006"/>
              <a:gd name="connsiteX6127" fmla="*/ 3953822 w 6081795"/>
              <a:gd name="connsiteY6127" fmla="*/ 175028 h 4588006"/>
              <a:gd name="connsiteX6128" fmla="*/ 3954978 w 6081795"/>
              <a:gd name="connsiteY6128" fmla="*/ 176870 h 4588006"/>
              <a:gd name="connsiteX6129" fmla="*/ 3967390 w 6081795"/>
              <a:gd name="connsiteY6129" fmla="*/ 175170 h 4588006"/>
              <a:gd name="connsiteX6130" fmla="*/ 3950678 w 6081795"/>
              <a:gd name="connsiteY6130" fmla="*/ 174791 h 4588006"/>
              <a:gd name="connsiteX6131" fmla="*/ 3915700 w 6081795"/>
              <a:gd name="connsiteY6131" fmla="*/ 171467 h 4588006"/>
              <a:gd name="connsiteX6132" fmla="*/ 3893258 w 6081795"/>
              <a:gd name="connsiteY6132" fmla="*/ 168428 h 4588006"/>
              <a:gd name="connsiteX6133" fmla="*/ 3989070 w 6081795"/>
              <a:gd name="connsiteY6133" fmla="*/ 165976 h 4588006"/>
              <a:gd name="connsiteX6134" fmla="*/ 3989564 w 6081795"/>
              <a:gd name="connsiteY6134" fmla="*/ 173912 h 4588006"/>
              <a:gd name="connsiteX6135" fmla="*/ 4010910 w 6081795"/>
              <a:gd name="connsiteY6135" fmla="*/ 173322 h 4588006"/>
              <a:gd name="connsiteX6136" fmla="*/ 4031266 w 6081795"/>
              <a:gd name="connsiteY6136" fmla="*/ 173535 h 4588006"/>
              <a:gd name="connsiteX6137" fmla="*/ 4036934 w 6081795"/>
              <a:gd name="connsiteY6137" fmla="*/ 169647 h 4588006"/>
              <a:gd name="connsiteX6138" fmla="*/ 4036396 w 6081795"/>
              <a:gd name="connsiteY6138" fmla="*/ 166608 h 4588006"/>
              <a:gd name="connsiteX6139" fmla="*/ 4029282 w 6081795"/>
              <a:gd name="connsiteY6139" fmla="*/ 166804 h 4588006"/>
              <a:gd name="connsiteX6140" fmla="*/ 4021172 w 6081795"/>
              <a:gd name="connsiteY6140" fmla="*/ 167804 h 4588006"/>
              <a:gd name="connsiteX6141" fmla="*/ 2886161 w 6081795"/>
              <a:gd name="connsiteY6141" fmla="*/ 165863 h 4588006"/>
              <a:gd name="connsiteX6142" fmla="*/ 2882188 w 6081795"/>
              <a:gd name="connsiteY6142" fmla="*/ 169074 h 4588006"/>
              <a:gd name="connsiteX6143" fmla="*/ 2911314 w 6081795"/>
              <a:gd name="connsiteY6143" fmla="*/ 167753 h 4588006"/>
              <a:gd name="connsiteX6144" fmla="*/ 2886161 w 6081795"/>
              <a:gd name="connsiteY6144" fmla="*/ 165863 h 4588006"/>
              <a:gd name="connsiteX6145" fmla="*/ 2722007 w 6081795"/>
              <a:gd name="connsiteY6145" fmla="*/ 165225 h 4588006"/>
              <a:gd name="connsiteX6146" fmla="*/ 2729206 w 6081795"/>
              <a:gd name="connsiteY6146" fmla="*/ 166351 h 4588006"/>
              <a:gd name="connsiteX6147" fmla="*/ 2737397 w 6081795"/>
              <a:gd name="connsiteY6147" fmla="*/ 166674 h 4588006"/>
              <a:gd name="connsiteX6148" fmla="*/ 2738720 w 6081795"/>
              <a:gd name="connsiteY6148" fmla="*/ 165604 h 4588006"/>
              <a:gd name="connsiteX6149" fmla="*/ 2722007 w 6081795"/>
              <a:gd name="connsiteY6149" fmla="*/ 165225 h 4588006"/>
              <a:gd name="connsiteX6150" fmla="*/ 2803920 w 6081795"/>
              <a:gd name="connsiteY6150" fmla="*/ 162898 h 4588006"/>
              <a:gd name="connsiteX6151" fmla="*/ 2798624 w 6081795"/>
              <a:gd name="connsiteY6151" fmla="*/ 167181 h 4588006"/>
              <a:gd name="connsiteX6152" fmla="*/ 2814671 w 6081795"/>
              <a:gd name="connsiteY6152" fmla="*/ 179211 h 4588006"/>
              <a:gd name="connsiteX6153" fmla="*/ 2824806 w 6081795"/>
              <a:gd name="connsiteY6153" fmla="*/ 177267 h 4588006"/>
              <a:gd name="connsiteX6154" fmla="*/ 2821291 w 6081795"/>
              <a:gd name="connsiteY6154" fmla="*/ 173858 h 4588006"/>
              <a:gd name="connsiteX6155" fmla="*/ 2846114 w 6081795"/>
              <a:gd name="connsiteY6155" fmla="*/ 170458 h 4588006"/>
              <a:gd name="connsiteX6156" fmla="*/ 2830560 w 6081795"/>
              <a:gd name="connsiteY6156" fmla="*/ 166364 h 4588006"/>
              <a:gd name="connsiteX6157" fmla="*/ 2556537 w 6081795"/>
              <a:gd name="connsiteY6157" fmla="*/ 143426 h 4588006"/>
              <a:gd name="connsiteX6158" fmla="*/ 2576434 w 6081795"/>
              <a:gd name="connsiteY6158" fmla="*/ 147481 h 4588006"/>
              <a:gd name="connsiteX6159" fmla="*/ 2597571 w 6081795"/>
              <a:gd name="connsiteY6159" fmla="*/ 154701 h 4588006"/>
              <a:gd name="connsiteX6160" fmla="*/ 2642645 w 6081795"/>
              <a:gd name="connsiteY6160" fmla="*/ 152641 h 4588006"/>
              <a:gd name="connsiteX6161" fmla="*/ 2688087 w 6081795"/>
              <a:gd name="connsiteY6161" fmla="*/ 156532 h 4588006"/>
              <a:gd name="connsiteX6162" fmla="*/ 2698509 w 6081795"/>
              <a:gd name="connsiteY6162" fmla="*/ 167554 h 4588006"/>
              <a:gd name="connsiteX6163" fmla="*/ 2713733 w 6081795"/>
              <a:gd name="connsiteY6163" fmla="*/ 166359 h 4588006"/>
              <a:gd name="connsiteX6164" fmla="*/ 2716216 w 6081795"/>
              <a:gd name="connsiteY6164" fmla="*/ 161572 h 4588006"/>
              <a:gd name="connsiteX6165" fmla="*/ 2712163 w 6081795"/>
              <a:gd name="connsiteY6165" fmla="*/ 160682 h 4588006"/>
              <a:gd name="connsiteX6166" fmla="*/ 2709102 w 6081795"/>
              <a:gd name="connsiteY6166" fmla="*/ 158989 h 4588006"/>
              <a:gd name="connsiteX6167" fmla="*/ 2733160 w 6081795"/>
              <a:gd name="connsiteY6167" fmla="*/ 157251 h 4588006"/>
              <a:gd name="connsiteX6168" fmla="*/ 2760566 w 6081795"/>
              <a:gd name="connsiteY6168" fmla="*/ 159055 h 4588006"/>
              <a:gd name="connsiteX6169" fmla="*/ 2829427 w 6081795"/>
              <a:gd name="connsiteY6169" fmla="*/ 153736 h 4588006"/>
              <a:gd name="connsiteX6170" fmla="*/ 2900892 w 6081795"/>
              <a:gd name="connsiteY6170" fmla="*/ 156731 h 4588006"/>
              <a:gd name="connsiteX6171" fmla="*/ 2921076 w 6081795"/>
              <a:gd name="connsiteY6171" fmla="*/ 168194 h 4588006"/>
              <a:gd name="connsiteX6172" fmla="*/ 2939279 w 6081795"/>
              <a:gd name="connsiteY6172" fmla="*/ 170147 h 4588006"/>
              <a:gd name="connsiteX6173" fmla="*/ 2927905 w 6081795"/>
              <a:gd name="connsiteY6173" fmla="*/ 160590 h 4588006"/>
              <a:gd name="connsiteX6174" fmla="*/ 2922736 w 6081795"/>
              <a:gd name="connsiteY6174" fmla="*/ 150182 h 4588006"/>
              <a:gd name="connsiteX6175" fmla="*/ 2953680 w 6081795"/>
              <a:gd name="connsiteY6175" fmla="*/ 155726 h 4588006"/>
              <a:gd name="connsiteX6176" fmla="*/ 2965658 w 6081795"/>
              <a:gd name="connsiteY6176" fmla="*/ 149861 h 4588006"/>
              <a:gd name="connsiteX6177" fmla="*/ 2985452 w 6081795"/>
              <a:gd name="connsiteY6177" fmla="*/ 152263 h 4588006"/>
              <a:gd name="connsiteX6178" fmla="*/ 3012488 w 6081795"/>
              <a:gd name="connsiteY6178" fmla="*/ 150895 h 4588006"/>
              <a:gd name="connsiteX6179" fmla="*/ 3043866 w 6081795"/>
              <a:gd name="connsiteY6179" fmla="*/ 152265 h 4588006"/>
              <a:gd name="connsiteX6180" fmla="*/ 3049408 w 6081795"/>
              <a:gd name="connsiteY6180" fmla="*/ 157509 h 4588006"/>
              <a:gd name="connsiteX6181" fmla="*/ 3056936 w 6081795"/>
              <a:gd name="connsiteY6181" fmla="*/ 161147 h 4588006"/>
              <a:gd name="connsiteX6182" fmla="*/ 3063348 w 6081795"/>
              <a:gd name="connsiteY6182" fmla="*/ 160824 h 4588006"/>
              <a:gd name="connsiteX6183" fmla="*/ 3066534 w 6081795"/>
              <a:gd name="connsiteY6183" fmla="*/ 158943 h 4588006"/>
              <a:gd name="connsiteX6184" fmla="*/ 3076876 w 6081795"/>
              <a:gd name="connsiteY6184" fmla="*/ 160305 h 4588006"/>
              <a:gd name="connsiteX6185" fmla="*/ 3073814 w 6081795"/>
              <a:gd name="connsiteY6185" fmla="*/ 164170 h 4588006"/>
              <a:gd name="connsiteX6186" fmla="*/ 3087548 w 6081795"/>
              <a:gd name="connsiteY6186" fmla="*/ 166958 h 4588006"/>
              <a:gd name="connsiteX6187" fmla="*/ 3103268 w 6081795"/>
              <a:gd name="connsiteY6187" fmla="*/ 168140 h 4588006"/>
              <a:gd name="connsiteX6188" fmla="*/ 3164494 w 6081795"/>
              <a:gd name="connsiteY6188" fmla="*/ 168646 h 4588006"/>
              <a:gd name="connsiteX6189" fmla="*/ 3165818 w 6081795"/>
              <a:gd name="connsiteY6189" fmla="*/ 167575 h 4588006"/>
              <a:gd name="connsiteX6190" fmla="*/ 3228368 w 6081795"/>
              <a:gd name="connsiteY6190" fmla="*/ 167012 h 4588006"/>
              <a:gd name="connsiteX6191" fmla="*/ 3257822 w 6081795"/>
              <a:gd name="connsiteY6191" fmla="*/ 170981 h 4588006"/>
              <a:gd name="connsiteX6192" fmla="*/ 3276854 w 6081795"/>
              <a:gd name="connsiteY6192" fmla="*/ 163928 h 4588006"/>
              <a:gd name="connsiteX6193" fmla="*/ 3259274 w 6081795"/>
              <a:gd name="connsiteY6193" fmla="*/ 160778 h 4588006"/>
              <a:gd name="connsiteX6194" fmla="*/ 3249884 w 6081795"/>
              <a:gd name="connsiteY6194" fmla="*/ 155172 h 4588006"/>
              <a:gd name="connsiteX6195" fmla="*/ 3257786 w 6081795"/>
              <a:gd name="connsiteY6195" fmla="*/ 153645 h 4588006"/>
              <a:gd name="connsiteX6196" fmla="*/ 3267922 w 6081795"/>
              <a:gd name="connsiteY6196" fmla="*/ 154480 h 4588006"/>
              <a:gd name="connsiteX6197" fmla="*/ 3305342 w 6081795"/>
              <a:gd name="connsiteY6197" fmla="*/ 152357 h 4588006"/>
              <a:gd name="connsiteX6198" fmla="*/ 3342884 w 6081795"/>
              <a:gd name="connsiteY6198" fmla="*/ 152217 h 4588006"/>
              <a:gd name="connsiteX6199" fmla="*/ 3357528 w 6081795"/>
              <a:gd name="connsiteY6199" fmla="*/ 152878 h 4588006"/>
              <a:gd name="connsiteX6200" fmla="*/ 3372174 w 6081795"/>
              <a:gd name="connsiteY6200" fmla="*/ 153540 h 4588006"/>
              <a:gd name="connsiteX6201" fmla="*/ 3422602 w 6081795"/>
              <a:gd name="connsiteY6201" fmla="*/ 150968 h 4588006"/>
              <a:gd name="connsiteX6202" fmla="*/ 3472286 w 6081795"/>
              <a:gd name="connsiteY6202" fmla="*/ 153167 h 4588006"/>
              <a:gd name="connsiteX6203" fmla="*/ 3477770 w 6081795"/>
              <a:gd name="connsiteY6203" fmla="*/ 151860 h 4588006"/>
              <a:gd name="connsiteX6204" fmla="*/ 3483374 w 6081795"/>
              <a:gd name="connsiteY6204" fmla="*/ 152538 h 4588006"/>
              <a:gd name="connsiteX6205" fmla="*/ 3502176 w 6081795"/>
              <a:gd name="connsiteY6205" fmla="*/ 158522 h 4588006"/>
              <a:gd name="connsiteX6206" fmla="*/ 3510674 w 6081795"/>
              <a:gd name="connsiteY6206" fmla="*/ 166584 h 4588006"/>
              <a:gd name="connsiteX6207" fmla="*/ 3504944 w 6081795"/>
              <a:gd name="connsiteY6207" fmla="*/ 166702 h 4588006"/>
              <a:gd name="connsiteX6208" fmla="*/ 3498098 w 6081795"/>
              <a:gd name="connsiteY6208" fmla="*/ 165639 h 4588006"/>
              <a:gd name="connsiteX6209" fmla="*/ 3467484 w 6081795"/>
              <a:gd name="connsiteY6209" fmla="*/ 165385 h 4588006"/>
              <a:gd name="connsiteX6210" fmla="*/ 3434058 w 6081795"/>
              <a:gd name="connsiteY6210" fmla="*/ 164628 h 4588006"/>
              <a:gd name="connsiteX6211" fmla="*/ 3401668 w 6081795"/>
              <a:gd name="connsiteY6211" fmla="*/ 160950 h 4588006"/>
              <a:gd name="connsiteX6212" fmla="*/ 3368530 w 6081795"/>
              <a:gd name="connsiteY6212" fmla="*/ 162043 h 4588006"/>
              <a:gd name="connsiteX6213" fmla="*/ 3372494 w 6081795"/>
              <a:gd name="connsiteY6213" fmla="*/ 181063 h 4588006"/>
              <a:gd name="connsiteX6214" fmla="*/ 3375308 w 6081795"/>
              <a:gd name="connsiteY6214" fmla="*/ 181567 h 4588006"/>
              <a:gd name="connsiteX6215" fmla="*/ 3382652 w 6081795"/>
              <a:gd name="connsiteY6215" fmla="*/ 179450 h 4588006"/>
              <a:gd name="connsiteX6216" fmla="*/ 3388880 w 6081795"/>
              <a:gd name="connsiteY6216" fmla="*/ 176151 h 4588006"/>
              <a:gd name="connsiteX6217" fmla="*/ 3403400 w 6081795"/>
              <a:gd name="connsiteY6217" fmla="*/ 174829 h 4588006"/>
              <a:gd name="connsiteX6218" fmla="*/ 3414196 w 6081795"/>
              <a:gd name="connsiteY6218" fmla="*/ 180687 h 4588006"/>
              <a:gd name="connsiteX6219" fmla="*/ 3423960 w 6081795"/>
              <a:gd name="connsiteY6219" fmla="*/ 181129 h 4588006"/>
              <a:gd name="connsiteX6220" fmla="*/ 3437966 w 6081795"/>
              <a:gd name="connsiteY6220" fmla="*/ 171541 h 4588006"/>
              <a:gd name="connsiteX6221" fmla="*/ 3461028 w 6081795"/>
              <a:gd name="connsiteY6221" fmla="*/ 173383 h 4588006"/>
              <a:gd name="connsiteX6222" fmla="*/ 3513152 w 6081795"/>
              <a:gd name="connsiteY6222" fmla="*/ 178472 h 4588006"/>
              <a:gd name="connsiteX6223" fmla="*/ 3567262 w 6081795"/>
              <a:gd name="connsiteY6223" fmla="*/ 181954 h 4588006"/>
              <a:gd name="connsiteX6224" fmla="*/ 3592250 w 6081795"/>
              <a:gd name="connsiteY6224" fmla="*/ 181199 h 4588006"/>
              <a:gd name="connsiteX6225" fmla="*/ 3594568 w 6081795"/>
              <a:gd name="connsiteY6225" fmla="*/ 173768 h 4588006"/>
              <a:gd name="connsiteX6226" fmla="*/ 3514482 w 6081795"/>
              <a:gd name="connsiteY6226" fmla="*/ 160726 h 4588006"/>
              <a:gd name="connsiteX6227" fmla="*/ 3545924 w 6081795"/>
              <a:gd name="connsiteY6227" fmla="*/ 157532 h 4588006"/>
              <a:gd name="connsiteX6228" fmla="*/ 3575378 w 6081795"/>
              <a:gd name="connsiteY6228" fmla="*/ 155943 h 4588006"/>
              <a:gd name="connsiteX6229" fmla="*/ 3635116 w 6081795"/>
              <a:gd name="connsiteY6229" fmla="*/ 154875 h 4588006"/>
              <a:gd name="connsiteX6230" fmla="*/ 3664716 w 6081795"/>
              <a:gd name="connsiteY6230" fmla="*/ 155600 h 4588006"/>
              <a:gd name="connsiteX6231" fmla="*/ 3692206 w 6081795"/>
              <a:gd name="connsiteY6231" fmla="*/ 155948 h 4588006"/>
              <a:gd name="connsiteX6232" fmla="*/ 3714216 w 6081795"/>
              <a:gd name="connsiteY6232" fmla="*/ 152044 h 4588006"/>
              <a:gd name="connsiteX6233" fmla="*/ 3747642 w 6081795"/>
              <a:gd name="connsiteY6233" fmla="*/ 152801 h 4588006"/>
              <a:gd name="connsiteX6234" fmla="*/ 3777926 w 6081795"/>
              <a:gd name="connsiteY6234" fmla="*/ 147764 h 4588006"/>
              <a:gd name="connsiteX6235" fmla="*/ 3811682 w 6081795"/>
              <a:gd name="connsiteY6235" fmla="*/ 153812 h 4588006"/>
              <a:gd name="connsiteX6236" fmla="*/ 3845936 w 6081795"/>
              <a:gd name="connsiteY6236" fmla="*/ 153900 h 4588006"/>
              <a:gd name="connsiteX6237" fmla="*/ 3877210 w 6081795"/>
              <a:gd name="connsiteY6237" fmla="*/ 156397 h 4588006"/>
              <a:gd name="connsiteX6238" fmla="*/ 3890946 w 6081795"/>
              <a:gd name="connsiteY6238" fmla="*/ 153627 h 4588006"/>
              <a:gd name="connsiteX6239" fmla="*/ 3957634 w 6081795"/>
              <a:gd name="connsiteY6239" fmla="*/ 152497 h 4588006"/>
              <a:gd name="connsiteX6240" fmla="*/ 3989902 w 6081795"/>
              <a:gd name="connsiteY6240" fmla="*/ 156970 h 4588006"/>
              <a:gd name="connsiteX6241" fmla="*/ 3993872 w 6081795"/>
              <a:gd name="connsiteY6241" fmla="*/ 153758 h 4588006"/>
              <a:gd name="connsiteX6242" fmla="*/ 4004444 w 6081795"/>
              <a:gd name="connsiteY6242" fmla="*/ 150420 h 4588006"/>
              <a:gd name="connsiteX6243" fmla="*/ 4017372 w 6081795"/>
              <a:gd name="connsiteY6243" fmla="*/ 151428 h 4588006"/>
              <a:gd name="connsiteX6244" fmla="*/ 4028398 w 6081795"/>
              <a:gd name="connsiteY6244" fmla="*/ 149807 h 4588006"/>
              <a:gd name="connsiteX6245" fmla="*/ 4039546 w 6081795"/>
              <a:gd name="connsiteY6245" fmla="*/ 150170 h 4588006"/>
              <a:gd name="connsiteX6246" fmla="*/ 4039710 w 6081795"/>
              <a:gd name="connsiteY6246" fmla="*/ 152815 h 4588006"/>
              <a:gd name="connsiteX6247" fmla="*/ 4054270 w 6081795"/>
              <a:gd name="connsiteY6247" fmla="*/ 163271 h 4588006"/>
              <a:gd name="connsiteX6248" fmla="*/ 4085048 w 6081795"/>
              <a:gd name="connsiteY6248" fmla="*/ 166169 h 4588006"/>
              <a:gd name="connsiteX6249" fmla="*/ 4115826 w 6081795"/>
              <a:gd name="connsiteY6249" fmla="*/ 169068 h 4588006"/>
              <a:gd name="connsiteX6250" fmla="*/ 4133698 w 6081795"/>
              <a:gd name="connsiteY6250" fmla="*/ 165730 h 4588006"/>
              <a:gd name="connsiteX6251" fmla="*/ 4136346 w 6081795"/>
              <a:gd name="connsiteY6251" fmla="*/ 163589 h 4588006"/>
              <a:gd name="connsiteX6252" fmla="*/ 4146108 w 6081795"/>
              <a:gd name="connsiteY6252" fmla="*/ 164030 h 4588006"/>
              <a:gd name="connsiteX6253" fmla="*/ 4144784 w 6081795"/>
              <a:gd name="connsiteY6253" fmla="*/ 165101 h 4588006"/>
              <a:gd name="connsiteX6254" fmla="*/ 4177052 w 6081795"/>
              <a:gd name="connsiteY6254" fmla="*/ 169574 h 4588006"/>
              <a:gd name="connsiteX6255" fmla="*/ 4207894 w 6081795"/>
              <a:gd name="connsiteY6255" fmla="*/ 167907 h 4588006"/>
              <a:gd name="connsiteX6256" fmla="*/ 4245064 w 6081795"/>
              <a:gd name="connsiteY6256" fmla="*/ 167373 h 4588006"/>
              <a:gd name="connsiteX6257" fmla="*/ 4287550 w 6081795"/>
              <a:gd name="connsiteY6257" fmla="*/ 168446 h 4588006"/>
              <a:gd name="connsiteX6258" fmla="*/ 4325816 w 6081795"/>
              <a:gd name="connsiteY6258" fmla="*/ 168763 h 4588006"/>
              <a:gd name="connsiteX6259" fmla="*/ 4361892 w 6081795"/>
              <a:gd name="connsiteY6259" fmla="*/ 167379 h 4588006"/>
              <a:gd name="connsiteX6260" fmla="*/ 4370330 w 6081795"/>
              <a:gd name="connsiteY6260" fmla="*/ 168890 h 4588006"/>
              <a:gd name="connsiteX6261" fmla="*/ 4372978 w 6081795"/>
              <a:gd name="connsiteY6261" fmla="*/ 166749 h 4588006"/>
              <a:gd name="connsiteX6262" fmla="*/ 4418010 w 6081795"/>
              <a:gd name="connsiteY6262" fmla="*/ 164028 h 4588006"/>
              <a:gd name="connsiteX6263" fmla="*/ 4467136 w 6081795"/>
              <a:gd name="connsiteY6263" fmla="*/ 160077 h 4588006"/>
              <a:gd name="connsiteX6264" fmla="*/ 4515952 w 6081795"/>
              <a:gd name="connsiteY6264" fmla="*/ 162284 h 4588006"/>
              <a:gd name="connsiteX6265" fmla="*/ 4526210 w 6081795"/>
              <a:gd name="connsiteY6265" fmla="*/ 170661 h 4588006"/>
              <a:gd name="connsiteX6266" fmla="*/ 4516776 w 6081795"/>
              <a:gd name="connsiteY6266" fmla="*/ 175510 h 4588006"/>
              <a:gd name="connsiteX6267" fmla="*/ 4550366 w 6081795"/>
              <a:gd name="connsiteY6267" fmla="*/ 178913 h 4588006"/>
              <a:gd name="connsiteX6268" fmla="*/ 4548212 w 6081795"/>
              <a:gd name="connsiteY6268" fmla="*/ 188990 h 4588006"/>
              <a:gd name="connsiteX6269" fmla="*/ 4516814 w 6081795"/>
              <a:gd name="connsiteY6269" fmla="*/ 187288 h 4588006"/>
              <a:gd name="connsiteX6270" fmla="*/ 4485662 w 6081795"/>
              <a:gd name="connsiteY6270" fmla="*/ 189554 h 4588006"/>
              <a:gd name="connsiteX6271" fmla="*/ 4510814 w 6081795"/>
              <a:gd name="connsiteY6271" fmla="*/ 191444 h 4588006"/>
              <a:gd name="connsiteX6272" fmla="*/ 4535802 w 6081795"/>
              <a:gd name="connsiteY6272" fmla="*/ 190690 h 4588006"/>
              <a:gd name="connsiteX6273" fmla="*/ 4569228 w 6081795"/>
              <a:gd name="connsiteY6273" fmla="*/ 191447 h 4588006"/>
              <a:gd name="connsiteX6274" fmla="*/ 4602654 w 6081795"/>
              <a:gd name="connsiteY6274" fmla="*/ 192204 h 4588006"/>
              <a:gd name="connsiteX6275" fmla="*/ 4613472 w 6081795"/>
              <a:gd name="connsiteY6275" fmla="*/ 192835 h 4588006"/>
              <a:gd name="connsiteX6276" fmla="*/ 4622180 w 6081795"/>
              <a:gd name="connsiteY6276" fmla="*/ 193087 h 4588006"/>
              <a:gd name="connsiteX6277" fmla="*/ 4617422 w 6081795"/>
              <a:gd name="connsiteY6277" fmla="*/ 194850 h 4588006"/>
              <a:gd name="connsiteX6278" fmla="*/ 4608444 w 6081795"/>
              <a:gd name="connsiteY6278" fmla="*/ 195857 h 4588006"/>
              <a:gd name="connsiteX6279" fmla="*/ 4580644 w 6081795"/>
              <a:gd name="connsiteY6279" fmla="*/ 196108 h 4588006"/>
              <a:gd name="connsiteX6280" fmla="*/ 4568234 w 6081795"/>
              <a:gd name="connsiteY6280" fmla="*/ 197808 h 4588006"/>
              <a:gd name="connsiteX6281" fmla="*/ 4593550 w 6081795"/>
              <a:gd name="connsiteY6281" fmla="*/ 202344 h 4588006"/>
              <a:gd name="connsiteX6282" fmla="*/ 4619860 w 6081795"/>
              <a:gd name="connsiteY6282" fmla="*/ 200519 h 4588006"/>
              <a:gd name="connsiteX6283" fmla="*/ 4630534 w 6081795"/>
              <a:gd name="connsiteY6283" fmla="*/ 198834 h 4588006"/>
              <a:gd name="connsiteX6284" fmla="*/ 4647660 w 6081795"/>
              <a:gd name="connsiteY6284" fmla="*/ 200268 h 4588006"/>
              <a:gd name="connsiteX6285" fmla="*/ 4673726 w 6081795"/>
              <a:gd name="connsiteY6285" fmla="*/ 197254 h 4588006"/>
              <a:gd name="connsiteX6286" fmla="*/ 4694824 w 6081795"/>
              <a:gd name="connsiteY6286" fmla="*/ 198254 h 4588006"/>
              <a:gd name="connsiteX6287" fmla="*/ 4690768 w 6081795"/>
              <a:gd name="connsiteY6287" fmla="*/ 202923 h 4588006"/>
              <a:gd name="connsiteX6288" fmla="*/ 4685718 w 6081795"/>
              <a:gd name="connsiteY6288" fmla="*/ 208394 h 4588006"/>
              <a:gd name="connsiteX6289" fmla="*/ 4704438 w 6081795"/>
              <a:gd name="connsiteY6289" fmla="*/ 207498 h 4588006"/>
              <a:gd name="connsiteX6290" fmla="*/ 4723282 w 6081795"/>
              <a:gd name="connsiteY6290" fmla="*/ 208585 h 4588006"/>
              <a:gd name="connsiteX6291" fmla="*/ 4727748 w 6081795"/>
              <a:gd name="connsiteY6291" fmla="*/ 213309 h 4588006"/>
              <a:gd name="connsiteX6292" fmla="*/ 4730892 w 6081795"/>
              <a:gd name="connsiteY6292" fmla="*/ 219103 h 4588006"/>
              <a:gd name="connsiteX6293" fmla="*/ 4746362 w 6081795"/>
              <a:gd name="connsiteY6293" fmla="*/ 219096 h 4588006"/>
              <a:gd name="connsiteX6294" fmla="*/ 4762828 w 6081795"/>
              <a:gd name="connsiteY6294" fmla="*/ 218286 h 4588006"/>
              <a:gd name="connsiteX6295" fmla="*/ 4755212 w 6081795"/>
              <a:gd name="connsiteY6295" fmla="*/ 230000 h 4588006"/>
              <a:gd name="connsiteX6296" fmla="*/ 4723274 w 6081795"/>
              <a:gd name="connsiteY6296" fmla="*/ 230817 h 4588006"/>
              <a:gd name="connsiteX6297" fmla="*/ 4719802 w 6081795"/>
              <a:gd name="connsiteY6297" fmla="*/ 219733 h 4588006"/>
              <a:gd name="connsiteX6298" fmla="*/ 4700732 w 6081795"/>
              <a:gd name="connsiteY6298" fmla="*/ 217787 h 4588006"/>
              <a:gd name="connsiteX6299" fmla="*/ 4684888 w 6081795"/>
              <a:gd name="connsiteY6299" fmla="*/ 217401 h 4588006"/>
              <a:gd name="connsiteX6300" fmla="*/ 4671980 w 6081795"/>
              <a:gd name="connsiteY6300" fmla="*/ 216723 h 4588006"/>
              <a:gd name="connsiteX6301" fmla="*/ 4657088 w 6081795"/>
              <a:gd name="connsiteY6301" fmla="*/ 217651 h 4588006"/>
              <a:gd name="connsiteX6302" fmla="*/ 4659982 w 6081795"/>
              <a:gd name="connsiteY6302" fmla="*/ 222257 h 4588006"/>
              <a:gd name="connsiteX6303" fmla="*/ 4653444 w 6081795"/>
              <a:gd name="connsiteY6303" fmla="*/ 226154 h 4588006"/>
              <a:gd name="connsiteX6304" fmla="*/ 4643846 w 6081795"/>
              <a:gd name="connsiteY6304" fmla="*/ 228358 h 4588006"/>
              <a:gd name="connsiteX6305" fmla="*/ 4644676 w 6081795"/>
              <a:gd name="connsiteY6305" fmla="*/ 219351 h 4588006"/>
              <a:gd name="connsiteX6306" fmla="*/ 4629782 w 6081795"/>
              <a:gd name="connsiteY6306" fmla="*/ 225837 h 4588006"/>
              <a:gd name="connsiteX6307" fmla="*/ 4595444 w 6081795"/>
              <a:gd name="connsiteY6307" fmla="*/ 229985 h 4588006"/>
              <a:gd name="connsiteX6308" fmla="*/ 4562100 w 6081795"/>
              <a:gd name="connsiteY6308" fmla="*/ 233329 h 4588006"/>
              <a:gd name="connsiteX6309" fmla="*/ 4569214 w 6081795"/>
              <a:gd name="connsiteY6309" fmla="*/ 235912 h 4588006"/>
              <a:gd name="connsiteX6310" fmla="*/ 4597924 w 6081795"/>
              <a:gd name="connsiteY6310" fmla="*/ 236315 h 4588006"/>
              <a:gd name="connsiteX6311" fmla="*/ 4627626 w 6081795"/>
              <a:gd name="connsiteY6311" fmla="*/ 235915 h 4588006"/>
              <a:gd name="connsiteX6312" fmla="*/ 4657912 w 6081795"/>
              <a:gd name="connsiteY6312" fmla="*/ 230877 h 4588006"/>
              <a:gd name="connsiteX6313" fmla="*/ 4722694 w 6081795"/>
              <a:gd name="connsiteY6313" fmla="*/ 235454 h 4588006"/>
              <a:gd name="connsiteX6314" fmla="*/ 4794430 w 6081795"/>
              <a:gd name="connsiteY6314" fmla="*/ 234411 h 4588006"/>
              <a:gd name="connsiteX6315" fmla="*/ 4808678 w 6081795"/>
              <a:gd name="connsiteY6315" fmla="*/ 242686 h 4588006"/>
              <a:gd name="connsiteX6316" fmla="*/ 4830002 w 6081795"/>
              <a:gd name="connsiteY6316" fmla="*/ 247323 h 4588006"/>
              <a:gd name="connsiteX6317" fmla="*/ 4839476 w 6081795"/>
              <a:gd name="connsiteY6317" fmla="*/ 245915 h 4588006"/>
              <a:gd name="connsiteX6318" fmla="*/ 4848204 w 6081795"/>
              <a:gd name="connsiteY6318" fmla="*/ 249277 h 4588006"/>
              <a:gd name="connsiteX6319" fmla="*/ 4900476 w 6081795"/>
              <a:gd name="connsiteY6319" fmla="*/ 248342 h 4588006"/>
              <a:gd name="connsiteX6320" fmla="*/ 4945670 w 6081795"/>
              <a:gd name="connsiteY6320" fmla="*/ 251045 h 4588006"/>
              <a:gd name="connsiteX6321" fmla="*/ 4980854 w 6081795"/>
              <a:gd name="connsiteY6321" fmla="*/ 254896 h 4588006"/>
              <a:gd name="connsiteX6322" fmla="*/ 5016660 w 6081795"/>
              <a:gd name="connsiteY6322" fmla="*/ 251993 h 4588006"/>
              <a:gd name="connsiteX6323" fmla="*/ 5038400 w 6081795"/>
              <a:gd name="connsiteY6323" fmla="*/ 252128 h 4588006"/>
              <a:gd name="connsiteX6324" fmla="*/ 5049092 w 6081795"/>
              <a:gd name="connsiteY6324" fmla="*/ 259111 h 4588006"/>
              <a:gd name="connsiteX6325" fmla="*/ 5035520 w 6081795"/>
              <a:gd name="connsiteY6325" fmla="*/ 264526 h 4588006"/>
              <a:gd name="connsiteX6326" fmla="*/ 5020690 w 6081795"/>
              <a:gd name="connsiteY6326" fmla="*/ 266447 h 4588006"/>
              <a:gd name="connsiteX6327" fmla="*/ 5007720 w 6081795"/>
              <a:gd name="connsiteY6327" fmla="*/ 264777 h 4588006"/>
              <a:gd name="connsiteX6328" fmla="*/ 4994980 w 6081795"/>
              <a:gd name="connsiteY6328" fmla="*/ 261187 h 4588006"/>
              <a:gd name="connsiteX6329" fmla="*/ 4955740 w 6081795"/>
              <a:gd name="connsiteY6329" fmla="*/ 267562 h 4588006"/>
              <a:gd name="connsiteX6330" fmla="*/ 4911908 w 6081795"/>
              <a:gd name="connsiteY6330" fmla="*/ 267229 h 4588006"/>
              <a:gd name="connsiteX6331" fmla="*/ 4873186 w 6081795"/>
              <a:gd name="connsiteY6331" fmla="*/ 270755 h 4588006"/>
              <a:gd name="connsiteX6332" fmla="*/ 4834462 w 6081795"/>
              <a:gd name="connsiteY6332" fmla="*/ 274280 h 4588006"/>
              <a:gd name="connsiteX6333" fmla="*/ 4831546 w 6081795"/>
              <a:gd name="connsiteY6333" fmla="*/ 272122 h 4588006"/>
              <a:gd name="connsiteX6334" fmla="*/ 4824534 w 6081795"/>
              <a:gd name="connsiteY6334" fmla="*/ 271193 h 4588006"/>
              <a:gd name="connsiteX6335" fmla="*/ 4815246 w 6081795"/>
              <a:gd name="connsiteY6335" fmla="*/ 272799 h 4588006"/>
              <a:gd name="connsiteX6336" fmla="*/ 4807820 w 6081795"/>
              <a:gd name="connsiteY6336" fmla="*/ 270814 h 4588006"/>
              <a:gd name="connsiteX6337" fmla="*/ 4785482 w 6081795"/>
              <a:gd name="connsiteY6337" fmla="*/ 269428 h 4588006"/>
              <a:gd name="connsiteX6338" fmla="*/ 4740138 w 6081795"/>
              <a:gd name="connsiteY6338" fmla="*/ 278306 h 4588006"/>
              <a:gd name="connsiteX6339" fmla="*/ 4730540 w 6081795"/>
              <a:gd name="connsiteY6339" fmla="*/ 280510 h 4588006"/>
              <a:gd name="connsiteX6340" fmla="*/ 4737738 w 6081795"/>
              <a:gd name="connsiteY6340" fmla="*/ 281636 h 4588006"/>
              <a:gd name="connsiteX6341" fmla="*/ 4745930 w 6081795"/>
              <a:gd name="connsiteY6341" fmla="*/ 281959 h 4588006"/>
              <a:gd name="connsiteX6342" fmla="*/ 4759808 w 6081795"/>
              <a:gd name="connsiteY6342" fmla="*/ 281503 h 4588006"/>
              <a:gd name="connsiteX6343" fmla="*/ 4774058 w 6081795"/>
              <a:gd name="connsiteY6343" fmla="*/ 286999 h 4588006"/>
              <a:gd name="connsiteX6344" fmla="*/ 4767890 w 6081795"/>
              <a:gd name="connsiteY6344" fmla="*/ 302406 h 4588006"/>
              <a:gd name="connsiteX6345" fmla="*/ 4748070 w 6081795"/>
              <a:gd name="connsiteY6345" fmla="*/ 316347 h 4588006"/>
              <a:gd name="connsiteX6346" fmla="*/ 4763666 w 6081795"/>
              <a:gd name="connsiteY6346" fmla="*/ 315545 h 4588006"/>
              <a:gd name="connsiteX6347" fmla="*/ 4777524 w 6081795"/>
              <a:gd name="connsiteY6347" fmla="*/ 320316 h 4588006"/>
              <a:gd name="connsiteX6348" fmla="*/ 4802510 w 6081795"/>
              <a:gd name="connsiteY6348" fmla="*/ 319562 h 4588006"/>
              <a:gd name="connsiteX6349" fmla="*/ 4819058 w 6081795"/>
              <a:gd name="connsiteY6349" fmla="*/ 320074 h 4588006"/>
              <a:gd name="connsiteX6350" fmla="*/ 4838586 w 6081795"/>
              <a:gd name="connsiteY6350" fmla="*/ 318178 h 4588006"/>
              <a:gd name="connsiteX6351" fmla="*/ 4841914 w 6081795"/>
              <a:gd name="connsiteY6351" fmla="*/ 321390 h 4588006"/>
              <a:gd name="connsiteX6352" fmla="*/ 4851326 w 6081795"/>
              <a:gd name="connsiteY6352" fmla="*/ 321768 h 4588006"/>
              <a:gd name="connsiteX6353" fmla="*/ 4861668 w 6081795"/>
              <a:gd name="connsiteY6353" fmla="*/ 320352 h 4588006"/>
              <a:gd name="connsiteX6354" fmla="*/ 4868040 w 6081795"/>
              <a:gd name="connsiteY6354" fmla="*/ 322147 h 4588006"/>
              <a:gd name="connsiteX6355" fmla="*/ 4925562 w 6081795"/>
              <a:gd name="connsiteY6355" fmla="*/ 324606 h 4588006"/>
              <a:gd name="connsiteX6356" fmla="*/ 4985196 w 6081795"/>
              <a:gd name="connsiteY6356" fmla="*/ 327443 h 4588006"/>
              <a:gd name="connsiteX6357" fmla="*/ 5015520 w 6081795"/>
              <a:gd name="connsiteY6357" fmla="*/ 325846 h 4588006"/>
              <a:gd name="connsiteX6358" fmla="*/ 5041124 w 6081795"/>
              <a:gd name="connsiteY6358" fmla="*/ 332232 h 4588006"/>
              <a:gd name="connsiteX6359" fmla="*/ 5041828 w 6081795"/>
              <a:gd name="connsiteY6359" fmla="*/ 335137 h 4588006"/>
              <a:gd name="connsiteX6360" fmla="*/ 5037318 w 6081795"/>
              <a:gd name="connsiteY6360" fmla="*/ 338089 h 4588006"/>
              <a:gd name="connsiteX6361" fmla="*/ 4986288 w 6081795"/>
              <a:gd name="connsiteY6361" fmla="*/ 336631 h 4588006"/>
              <a:gd name="connsiteX6362" fmla="*/ 4938364 w 6081795"/>
              <a:gd name="connsiteY6362" fmla="*/ 334747 h 4588006"/>
              <a:gd name="connsiteX6363" fmla="*/ 4910870 w 6081795"/>
              <a:gd name="connsiteY6363" fmla="*/ 339957 h 4588006"/>
              <a:gd name="connsiteX6364" fmla="*/ 4895174 w 6081795"/>
              <a:gd name="connsiteY6364" fmla="*/ 333548 h 4588006"/>
              <a:gd name="connsiteX6365" fmla="*/ 4865118 w 6081795"/>
              <a:gd name="connsiteY6365" fmla="*/ 336665 h 4588006"/>
              <a:gd name="connsiteX6366" fmla="*/ 4832952 w 6081795"/>
              <a:gd name="connsiteY6366" fmla="*/ 339402 h 4588006"/>
              <a:gd name="connsiteX6367" fmla="*/ 4824596 w 6081795"/>
              <a:gd name="connsiteY6367" fmla="*/ 336434 h 4588006"/>
              <a:gd name="connsiteX6368" fmla="*/ 4813262 w 6081795"/>
              <a:gd name="connsiteY6368" fmla="*/ 335875 h 4588006"/>
              <a:gd name="connsiteX6369" fmla="*/ 4811938 w 6081795"/>
              <a:gd name="connsiteY6369" fmla="*/ 336945 h 4588006"/>
              <a:gd name="connsiteX6370" fmla="*/ 4769742 w 6081795"/>
              <a:gd name="connsiteY6370" fmla="*/ 329386 h 4588006"/>
              <a:gd name="connsiteX6371" fmla="*/ 4747816 w 6081795"/>
              <a:gd name="connsiteY6371" fmla="*/ 334612 h 4588006"/>
              <a:gd name="connsiteX6372" fmla="*/ 4725394 w 6081795"/>
              <a:gd name="connsiteY6372" fmla="*/ 331903 h 4588006"/>
              <a:gd name="connsiteX6373" fmla="*/ 4720740 w 6081795"/>
              <a:gd name="connsiteY6373" fmla="*/ 332540 h 4588006"/>
              <a:gd name="connsiteX6374" fmla="*/ 4721422 w 6081795"/>
              <a:gd name="connsiteY6374" fmla="*/ 335115 h 4588006"/>
              <a:gd name="connsiteX6375" fmla="*/ 4729962 w 6081795"/>
              <a:gd name="connsiteY6375" fmla="*/ 338280 h 4588006"/>
              <a:gd name="connsiteX6376" fmla="*/ 4742600 w 6081795"/>
              <a:gd name="connsiteY6376" fmla="*/ 340217 h 4588006"/>
              <a:gd name="connsiteX6377" fmla="*/ 4759024 w 6081795"/>
              <a:gd name="connsiteY6377" fmla="*/ 338746 h 4588006"/>
              <a:gd name="connsiteX6378" fmla="*/ 4778676 w 6081795"/>
              <a:gd name="connsiteY6378" fmla="*/ 338833 h 4588006"/>
              <a:gd name="connsiteX6379" fmla="*/ 4809618 w 6081795"/>
              <a:gd name="connsiteY6379" fmla="*/ 344377 h 4588006"/>
              <a:gd name="connsiteX6380" fmla="*/ 4832952 w 6081795"/>
              <a:gd name="connsiteY6380" fmla="*/ 339402 h 4588006"/>
              <a:gd name="connsiteX6381" fmla="*/ 4851484 w 6081795"/>
              <a:gd name="connsiteY6381" fmla="*/ 346646 h 4588006"/>
              <a:gd name="connsiteX6382" fmla="*/ 4893060 w 6081795"/>
              <a:gd name="connsiteY6382" fmla="*/ 344287 h 4588006"/>
              <a:gd name="connsiteX6383" fmla="*/ 4934886 w 6081795"/>
              <a:gd name="connsiteY6383" fmla="*/ 345894 h 4588006"/>
              <a:gd name="connsiteX6384" fmla="*/ 4963016 w 6081795"/>
              <a:gd name="connsiteY6384" fmla="*/ 345376 h 4588006"/>
              <a:gd name="connsiteX6385" fmla="*/ 4981216 w 6081795"/>
              <a:gd name="connsiteY6385" fmla="*/ 352887 h 4588006"/>
              <a:gd name="connsiteX6386" fmla="*/ 5045256 w 6081795"/>
              <a:gd name="connsiteY6386" fmla="*/ 353898 h 4588006"/>
              <a:gd name="connsiteX6387" fmla="*/ 5082178 w 6081795"/>
              <a:gd name="connsiteY6387" fmla="*/ 357733 h 4588006"/>
              <a:gd name="connsiteX6388" fmla="*/ 5126174 w 6081795"/>
              <a:gd name="connsiteY6388" fmla="*/ 357933 h 4588006"/>
              <a:gd name="connsiteX6389" fmla="*/ 5143156 w 6081795"/>
              <a:gd name="connsiteY6389" fmla="*/ 359831 h 4588006"/>
              <a:gd name="connsiteX6390" fmla="*/ 5161252 w 6081795"/>
              <a:gd name="connsiteY6390" fmla="*/ 362910 h 4588006"/>
              <a:gd name="connsiteX6391" fmla="*/ 5178174 w 6081795"/>
              <a:gd name="connsiteY6391" fmla="*/ 361037 h 4588006"/>
              <a:gd name="connsiteX6392" fmla="*/ 5188552 w 6081795"/>
              <a:gd name="connsiteY6392" fmla="*/ 367438 h 4588006"/>
              <a:gd name="connsiteX6393" fmla="*/ 5294487 w 6081795"/>
              <a:gd name="connsiteY6393" fmla="*/ 372820 h 4588006"/>
              <a:gd name="connsiteX6394" fmla="*/ 5323737 w 6081795"/>
              <a:gd name="connsiteY6394" fmla="*/ 375411 h 4588006"/>
              <a:gd name="connsiteX6395" fmla="*/ 5351848 w 6081795"/>
              <a:gd name="connsiteY6395" fmla="*/ 379965 h 4588006"/>
              <a:gd name="connsiteX6396" fmla="*/ 5367400 w 6081795"/>
              <a:gd name="connsiteY6396" fmla="*/ 378135 h 4588006"/>
              <a:gd name="connsiteX6397" fmla="*/ 5382810 w 6081795"/>
              <a:gd name="connsiteY6397" fmla="*/ 379608 h 4588006"/>
              <a:gd name="connsiteX6398" fmla="*/ 5408073 w 6081795"/>
              <a:gd name="connsiteY6398" fmla="*/ 380918 h 4588006"/>
              <a:gd name="connsiteX6399" fmla="*/ 5419446 w 6081795"/>
              <a:gd name="connsiteY6399" fmla="*/ 386290 h 4588006"/>
              <a:gd name="connsiteX6400" fmla="*/ 5424406 w 6081795"/>
              <a:gd name="connsiteY6400" fmla="*/ 393535 h 4588006"/>
              <a:gd name="connsiteX6401" fmla="*/ 5371484 w 6081795"/>
              <a:gd name="connsiteY6401" fmla="*/ 397595 h 4588006"/>
              <a:gd name="connsiteX6402" fmla="*/ 5310439 w 6081795"/>
              <a:gd name="connsiteY6402" fmla="*/ 394246 h 4588006"/>
              <a:gd name="connsiteX6403" fmla="*/ 5311770 w 6081795"/>
              <a:gd name="connsiteY6403" fmla="*/ 396030 h 4588006"/>
              <a:gd name="connsiteX6404" fmla="*/ 5303529 w 6081795"/>
              <a:gd name="connsiteY6404" fmla="*/ 403603 h 4588006"/>
              <a:gd name="connsiteX6405" fmla="*/ 5290304 w 6081795"/>
              <a:gd name="connsiteY6405" fmla="*/ 404480 h 4588006"/>
              <a:gd name="connsiteX6406" fmla="*/ 5214372 w 6081795"/>
              <a:gd name="connsiteY6406" fmla="*/ 412005 h 4588006"/>
              <a:gd name="connsiteX6407" fmla="*/ 5136447 w 6081795"/>
              <a:gd name="connsiteY6407" fmla="*/ 416852 h 4588006"/>
              <a:gd name="connsiteX6408" fmla="*/ 5128753 w 6081795"/>
              <a:gd name="connsiteY6408" fmla="*/ 419917 h 4588006"/>
              <a:gd name="connsiteX6409" fmla="*/ 5118213 w 6081795"/>
              <a:gd name="connsiteY6409" fmla="*/ 415662 h 4588006"/>
              <a:gd name="connsiteX6410" fmla="*/ 5110043 w 6081795"/>
              <a:gd name="connsiteY6410" fmla="*/ 417506 h 4588006"/>
              <a:gd name="connsiteX6411" fmla="*/ 5108144 w 6081795"/>
              <a:gd name="connsiteY6411" fmla="*/ 420779 h 4588006"/>
              <a:gd name="connsiteX6412" fmla="*/ 5087249 w 6081795"/>
              <a:gd name="connsiteY6412" fmla="*/ 420094 h 4588006"/>
              <a:gd name="connsiteX6413" fmla="*/ 5071484 w 6081795"/>
              <a:gd name="connsiteY6413" fmla="*/ 422801 h 4588006"/>
              <a:gd name="connsiteX6414" fmla="*/ 5096558 w 6081795"/>
              <a:gd name="connsiteY6414" fmla="*/ 428515 h 4588006"/>
              <a:gd name="connsiteX6415" fmla="*/ 5107763 w 6081795"/>
              <a:gd name="connsiteY6415" fmla="*/ 429587 h 4588006"/>
              <a:gd name="connsiteX6416" fmla="*/ 5114982 w 6081795"/>
              <a:gd name="connsiteY6416" fmla="*/ 425302 h 4588006"/>
              <a:gd name="connsiteX6417" fmla="*/ 5131222 w 6081795"/>
              <a:gd name="connsiteY6417" fmla="*/ 427892 h 4588006"/>
              <a:gd name="connsiteX6418" fmla="*/ 5148602 w 6081795"/>
              <a:gd name="connsiteY6418" fmla="*/ 428516 h 4588006"/>
              <a:gd name="connsiteX6419" fmla="*/ 5210525 w 6081795"/>
              <a:gd name="connsiteY6419" fmla="*/ 427805 h 4588006"/>
              <a:gd name="connsiteX6420" fmla="*/ 5232749 w 6081795"/>
              <a:gd name="connsiteY6420" fmla="*/ 434352 h 4588006"/>
              <a:gd name="connsiteX6421" fmla="*/ 5246044 w 6081795"/>
              <a:gd name="connsiteY6421" fmla="*/ 435899 h 4588006"/>
              <a:gd name="connsiteX6422" fmla="*/ 5255351 w 6081795"/>
              <a:gd name="connsiteY6422" fmla="*/ 432091 h 4588006"/>
              <a:gd name="connsiteX6423" fmla="*/ 5283464 w 6081795"/>
              <a:gd name="connsiteY6423" fmla="*/ 432569 h 4588006"/>
              <a:gd name="connsiteX6424" fmla="*/ 5311671 w 6081795"/>
              <a:gd name="connsiteY6424" fmla="*/ 430843 h 4588006"/>
              <a:gd name="connsiteX6425" fmla="*/ 5339879 w 6081795"/>
              <a:gd name="connsiteY6425" fmla="*/ 429118 h 4588006"/>
              <a:gd name="connsiteX6426" fmla="*/ 5388504 w 6081795"/>
              <a:gd name="connsiteY6426" fmla="*/ 443164 h 4588006"/>
              <a:gd name="connsiteX6427" fmla="*/ 5377105 w 6081795"/>
              <a:gd name="connsiteY6427" fmla="*/ 454649 h 4588006"/>
              <a:gd name="connsiteX6428" fmla="*/ 5360010 w 6081795"/>
              <a:gd name="connsiteY6428" fmla="*/ 451494 h 4588006"/>
              <a:gd name="connsiteX6429" fmla="*/ 5341681 w 6081795"/>
              <a:gd name="connsiteY6429" fmla="*/ 456582 h 4588006"/>
              <a:gd name="connsiteX6430" fmla="*/ 5324490 w 6081795"/>
              <a:gd name="connsiteY6430" fmla="*/ 459706 h 4588006"/>
              <a:gd name="connsiteX6431" fmla="*/ 5279994 w 6081795"/>
              <a:gd name="connsiteY6431" fmla="*/ 459942 h 4588006"/>
              <a:gd name="connsiteX6432" fmla="*/ 5242621 w 6081795"/>
              <a:gd name="connsiteY6432" fmla="*/ 466249 h 4588006"/>
              <a:gd name="connsiteX6433" fmla="*/ 5177850 w 6081795"/>
              <a:gd name="connsiteY6433" fmla="*/ 467794 h 4588006"/>
              <a:gd name="connsiteX6434" fmla="*/ 5159377 w 6081795"/>
              <a:gd name="connsiteY6434" fmla="*/ 480261 h 4588006"/>
              <a:gd name="connsiteX6435" fmla="*/ 5130934 w 6081795"/>
              <a:gd name="connsiteY6435" fmla="*/ 479337 h 4588006"/>
              <a:gd name="connsiteX6436" fmla="*/ 5088623 w 6081795"/>
              <a:gd name="connsiteY6436" fmla="*/ 481924 h 4588006"/>
              <a:gd name="connsiteX6437" fmla="*/ 5046596 w 6081795"/>
              <a:gd name="connsiteY6437" fmla="*/ 477906 h 4588006"/>
              <a:gd name="connsiteX6438" fmla="*/ 5027791 w 6081795"/>
              <a:gd name="connsiteY6438" fmla="*/ 489926 h 4588006"/>
              <a:gd name="connsiteX6439" fmla="*/ 5004239 w 6081795"/>
              <a:gd name="connsiteY6439" fmla="*/ 481594 h 4588006"/>
              <a:gd name="connsiteX6440" fmla="*/ 4972896 w 6081795"/>
              <a:gd name="connsiteY6440" fmla="*/ 490758 h 4588006"/>
              <a:gd name="connsiteX6441" fmla="*/ 4953024 w 6081795"/>
              <a:gd name="connsiteY6441" fmla="*/ 490861 h 4588006"/>
              <a:gd name="connsiteX6442" fmla="*/ 4936426 w 6081795"/>
              <a:gd name="connsiteY6442" fmla="*/ 488376 h 4588006"/>
              <a:gd name="connsiteX6443" fmla="*/ 4923630 w 6081795"/>
              <a:gd name="connsiteY6443" fmla="*/ 491575 h 4588006"/>
              <a:gd name="connsiteX6444" fmla="*/ 4914962 w 6081795"/>
              <a:gd name="connsiteY6444" fmla="*/ 496826 h 4588006"/>
              <a:gd name="connsiteX6445" fmla="*/ 4914250 w 6081795"/>
              <a:gd name="connsiteY6445" fmla="*/ 501110 h 4588006"/>
              <a:gd name="connsiteX6446" fmla="*/ 4918952 w 6081795"/>
              <a:gd name="connsiteY6446" fmla="*/ 502181 h 4588006"/>
              <a:gd name="connsiteX6447" fmla="*/ 4941651 w 6081795"/>
              <a:gd name="connsiteY6447" fmla="*/ 497719 h 4588006"/>
              <a:gd name="connsiteX6448" fmla="*/ 4956212 w 6081795"/>
              <a:gd name="connsiteY6448" fmla="*/ 503477 h 4588006"/>
              <a:gd name="connsiteX6449" fmla="*/ 4962740 w 6081795"/>
              <a:gd name="connsiteY6449" fmla="*/ 503737 h 4588006"/>
              <a:gd name="connsiteX6450" fmla="*/ 4973796 w 6081795"/>
              <a:gd name="connsiteY6450" fmla="*/ 503539 h 4588006"/>
              <a:gd name="connsiteX6451" fmla="*/ 5006517 w 6081795"/>
              <a:gd name="connsiteY6451" fmla="*/ 493973 h 4588006"/>
              <a:gd name="connsiteX6452" fmla="*/ 5007847 w 6081795"/>
              <a:gd name="connsiteY6452" fmla="*/ 495757 h 4588006"/>
              <a:gd name="connsiteX6453" fmla="*/ 5019315 w 6081795"/>
              <a:gd name="connsiteY6453" fmla="*/ 494851 h 4588006"/>
              <a:gd name="connsiteX6454" fmla="*/ 5027791 w 6081795"/>
              <a:gd name="connsiteY6454" fmla="*/ 489926 h 4588006"/>
              <a:gd name="connsiteX6455" fmla="*/ 5060296 w 6081795"/>
              <a:gd name="connsiteY6455" fmla="*/ 494554 h 4588006"/>
              <a:gd name="connsiteX6456" fmla="*/ 5090661 w 6081795"/>
              <a:gd name="connsiteY6456" fmla="*/ 499807 h 4588006"/>
              <a:gd name="connsiteX6457" fmla="*/ 5106594 w 6081795"/>
              <a:gd name="connsiteY6457" fmla="*/ 489171 h 4588006"/>
              <a:gd name="connsiteX6458" fmla="*/ 5134350 w 6081795"/>
              <a:gd name="connsiteY6458" fmla="*/ 497903 h 4588006"/>
              <a:gd name="connsiteX6459" fmla="*/ 5182834 w 6081795"/>
              <a:gd name="connsiteY6459" fmla="*/ 494871 h 4588006"/>
              <a:gd name="connsiteX6460" fmla="*/ 5234452 w 6081795"/>
              <a:gd name="connsiteY6460" fmla="*/ 492551 h 4588006"/>
              <a:gd name="connsiteX6461" fmla="*/ 5238988 w 6081795"/>
              <a:gd name="connsiteY6461" fmla="*/ 497476 h 4588006"/>
              <a:gd name="connsiteX6462" fmla="*/ 5238251 w 6081795"/>
              <a:gd name="connsiteY6462" fmla="*/ 502311 h 4588006"/>
              <a:gd name="connsiteX6463" fmla="*/ 5224663 w 6081795"/>
              <a:gd name="connsiteY6463" fmla="*/ 507848 h 4588006"/>
              <a:gd name="connsiteX6464" fmla="*/ 5239678 w 6081795"/>
              <a:gd name="connsiteY6464" fmla="*/ 507926 h 4588006"/>
              <a:gd name="connsiteX6465" fmla="*/ 5263254 w 6081795"/>
              <a:gd name="connsiteY6465" fmla="*/ 508049 h 4588006"/>
              <a:gd name="connsiteX6466" fmla="*/ 5270894 w 6081795"/>
              <a:gd name="connsiteY6466" fmla="*/ 508170 h 4588006"/>
              <a:gd name="connsiteX6467" fmla="*/ 5277036 w 6081795"/>
              <a:gd name="connsiteY6467" fmla="*/ 508213 h 4588006"/>
              <a:gd name="connsiteX6468" fmla="*/ 5273730 w 6081795"/>
              <a:gd name="connsiteY6468" fmla="*/ 508592 h 4588006"/>
              <a:gd name="connsiteX6469" fmla="*/ 5267430 w 6081795"/>
              <a:gd name="connsiteY6469" fmla="*/ 508817 h 4588006"/>
              <a:gd name="connsiteX6470" fmla="*/ 5247846 w 6081795"/>
              <a:gd name="connsiteY6470" fmla="*/ 508902 h 4588006"/>
              <a:gd name="connsiteX6471" fmla="*/ 5239144 w 6081795"/>
              <a:gd name="connsiteY6471" fmla="*/ 509276 h 4588006"/>
              <a:gd name="connsiteX6472" fmla="*/ 5257104 w 6081795"/>
              <a:gd name="connsiteY6472" fmla="*/ 510209 h 4588006"/>
              <a:gd name="connsiteX6473" fmla="*/ 5275598 w 6081795"/>
              <a:gd name="connsiteY6473" fmla="*/ 509792 h 4588006"/>
              <a:gd name="connsiteX6474" fmla="*/ 5283076 w 6081795"/>
              <a:gd name="connsiteY6474" fmla="*/ 509422 h 4588006"/>
              <a:gd name="connsiteX6475" fmla="*/ 5295182 w 6081795"/>
              <a:gd name="connsiteY6475" fmla="*/ 509707 h 4588006"/>
              <a:gd name="connsiteX6476" fmla="*/ 5313470 w 6081795"/>
              <a:gd name="connsiteY6476" fmla="*/ 509037 h 4588006"/>
              <a:gd name="connsiteX6477" fmla="*/ 5328364 w 6081795"/>
              <a:gd name="connsiteY6477" fmla="*/ 509226 h 4588006"/>
              <a:gd name="connsiteX6478" fmla="*/ 5325628 w 6081795"/>
              <a:gd name="connsiteY6478" fmla="*/ 510220 h 4588006"/>
              <a:gd name="connsiteX6479" fmla="*/ 5322214 w 6081795"/>
              <a:gd name="connsiteY6479" fmla="*/ 511386 h 4588006"/>
              <a:gd name="connsiteX6480" fmla="*/ 5335382 w 6081795"/>
              <a:gd name="connsiteY6480" fmla="*/ 511175 h 4588006"/>
              <a:gd name="connsiteX6481" fmla="*/ 5348690 w 6081795"/>
              <a:gd name="connsiteY6481" fmla="*/ 511383 h 4588006"/>
              <a:gd name="connsiteX6482" fmla="*/ 5351962 w 6081795"/>
              <a:gd name="connsiteY6482" fmla="*/ 512380 h 4588006"/>
              <a:gd name="connsiteX6483" fmla="*/ 5354328 w 6081795"/>
              <a:gd name="connsiteY6483" fmla="*/ 513605 h 4588006"/>
              <a:gd name="connsiteX6484" fmla="*/ 5365230 w 6081795"/>
              <a:gd name="connsiteY6484" fmla="*/ 513587 h 4588006"/>
              <a:gd name="connsiteX6485" fmla="*/ 5376812 w 6081795"/>
              <a:gd name="connsiteY6485" fmla="*/ 513395 h 4588006"/>
              <a:gd name="connsiteX6486" fmla="*/ 5371754 w 6081795"/>
              <a:gd name="connsiteY6486" fmla="*/ 515888 h 4588006"/>
              <a:gd name="connsiteX6487" fmla="*/ 5349268 w 6081795"/>
              <a:gd name="connsiteY6487" fmla="*/ 516098 h 4588006"/>
              <a:gd name="connsiteX6488" fmla="*/ 5346530 w 6081795"/>
              <a:gd name="connsiteY6488" fmla="*/ 513752 h 4588006"/>
              <a:gd name="connsiteX6489" fmla="*/ 5333042 w 6081795"/>
              <a:gd name="connsiteY6489" fmla="*/ 513361 h 4588006"/>
              <a:gd name="connsiteX6490" fmla="*/ 5321866 w 6081795"/>
              <a:gd name="connsiteY6490" fmla="*/ 513297 h 4588006"/>
              <a:gd name="connsiteX6491" fmla="*/ 5312752 w 6081795"/>
              <a:gd name="connsiteY6491" fmla="*/ 513168 h 4588006"/>
              <a:gd name="connsiteX6492" fmla="*/ 5302282 w 6081795"/>
              <a:gd name="connsiteY6492" fmla="*/ 513382 h 4588006"/>
              <a:gd name="connsiteX6493" fmla="*/ 5304442 w 6081795"/>
              <a:gd name="connsiteY6493" fmla="*/ 514355 h 4588006"/>
              <a:gd name="connsiteX6494" fmla="*/ 5299936 w 6081795"/>
              <a:gd name="connsiteY6494" fmla="*/ 515189 h 4588006"/>
              <a:gd name="connsiteX6495" fmla="*/ 5293232 w 6081795"/>
              <a:gd name="connsiteY6495" fmla="*/ 515667 h 4588006"/>
              <a:gd name="connsiteX6496" fmla="*/ 5293580 w 6081795"/>
              <a:gd name="connsiteY6496" fmla="*/ 513756 h 4588006"/>
              <a:gd name="connsiteX6497" fmla="*/ 5283252 w 6081795"/>
              <a:gd name="connsiteY6497" fmla="*/ 515149 h 4588006"/>
              <a:gd name="connsiteX6498" fmla="*/ 5259164 w 6081795"/>
              <a:gd name="connsiteY6498" fmla="*/ 516068 h 4588006"/>
              <a:gd name="connsiteX6499" fmla="*/ 5235754 w 6081795"/>
              <a:gd name="connsiteY6499" fmla="*/ 516815 h 4588006"/>
              <a:gd name="connsiteX6500" fmla="*/ 5240836 w 6081795"/>
              <a:gd name="connsiteY6500" fmla="*/ 517355 h 4588006"/>
              <a:gd name="connsiteX6501" fmla="*/ 5261078 w 6081795"/>
              <a:gd name="connsiteY6501" fmla="*/ 517407 h 4588006"/>
              <a:gd name="connsiteX6502" fmla="*/ 5282000 w 6081795"/>
              <a:gd name="connsiteY6502" fmla="*/ 517288 h 4588006"/>
              <a:gd name="connsiteX6503" fmla="*/ 5303208 w 6081795"/>
              <a:gd name="connsiteY6503" fmla="*/ 516185 h 4588006"/>
              <a:gd name="connsiteX6504" fmla="*/ 5348982 w 6081795"/>
              <a:gd name="connsiteY6504" fmla="*/ 517082 h 4588006"/>
              <a:gd name="connsiteX6505" fmla="*/ 5399504 w 6081795"/>
              <a:gd name="connsiteY6505" fmla="*/ 516779 h 4588006"/>
              <a:gd name="connsiteX6506" fmla="*/ 5409764 w 6081795"/>
              <a:gd name="connsiteY6506" fmla="*/ 518517 h 4588006"/>
              <a:gd name="connsiteX6507" fmla="*/ 5424913 w 6081795"/>
              <a:gd name="connsiteY6507" fmla="*/ 519476 h 4588006"/>
              <a:gd name="connsiteX6508" fmla="*/ 5431553 w 6081795"/>
              <a:gd name="connsiteY6508" fmla="*/ 519166 h 4588006"/>
              <a:gd name="connsiteX6509" fmla="*/ 5437791 w 6081795"/>
              <a:gd name="connsiteY6509" fmla="*/ 519869 h 4588006"/>
              <a:gd name="connsiteX6510" fmla="*/ 5474601 w 6081795"/>
              <a:gd name="connsiteY6510" fmla="*/ 519611 h 4588006"/>
              <a:gd name="connsiteX6511" fmla="*/ 5506521 w 6081795"/>
              <a:gd name="connsiteY6511" fmla="*/ 520133 h 4588006"/>
              <a:gd name="connsiteX6512" fmla="*/ 5531415 w 6081795"/>
              <a:gd name="connsiteY6512" fmla="*/ 520909 h 4588006"/>
              <a:gd name="connsiteX6513" fmla="*/ 5556573 w 6081795"/>
              <a:gd name="connsiteY6513" fmla="*/ 520252 h 4588006"/>
              <a:gd name="connsiteX6514" fmla="*/ 5571895 w 6081795"/>
              <a:gd name="connsiteY6514" fmla="*/ 520256 h 4588006"/>
              <a:gd name="connsiteX6515" fmla="*/ 5579615 w 6081795"/>
              <a:gd name="connsiteY6515" fmla="*/ 521725 h 4588006"/>
              <a:gd name="connsiteX6516" fmla="*/ 5570193 w 6081795"/>
              <a:gd name="connsiteY6516" fmla="*/ 522888 h 4588006"/>
              <a:gd name="connsiteX6517" fmla="*/ 5559791 w 6081795"/>
              <a:gd name="connsiteY6517" fmla="*/ 523312 h 4588006"/>
              <a:gd name="connsiteX6518" fmla="*/ 5550607 w 6081795"/>
              <a:gd name="connsiteY6518" fmla="*/ 522973 h 4588006"/>
              <a:gd name="connsiteX6519" fmla="*/ 5541535 w 6081795"/>
              <a:gd name="connsiteY6519" fmla="*/ 522227 h 4588006"/>
              <a:gd name="connsiteX6520" fmla="*/ 5514049 w 6081795"/>
              <a:gd name="connsiteY6520" fmla="*/ 523624 h 4588006"/>
              <a:gd name="connsiteX6521" fmla="*/ 5483153 w 6081795"/>
              <a:gd name="connsiteY6521" fmla="*/ 523604 h 4588006"/>
              <a:gd name="connsiteX6522" fmla="*/ 5455959 w 6081795"/>
              <a:gd name="connsiteY6522" fmla="*/ 524394 h 4588006"/>
              <a:gd name="connsiteX6523" fmla="*/ 5428763 w 6081795"/>
              <a:gd name="connsiteY6523" fmla="*/ 525186 h 4588006"/>
              <a:gd name="connsiteX6524" fmla="*/ 5426651 w 6081795"/>
              <a:gd name="connsiteY6524" fmla="*/ 524733 h 4588006"/>
              <a:gd name="connsiteX6525" fmla="*/ 5421684 w 6081795"/>
              <a:gd name="connsiteY6525" fmla="*/ 524543 h 4588006"/>
              <a:gd name="connsiteX6526" fmla="*/ 5415182 w 6081795"/>
              <a:gd name="connsiteY6526" fmla="*/ 524894 h 4588006"/>
              <a:gd name="connsiteX6527" fmla="*/ 5409898 w 6081795"/>
              <a:gd name="connsiteY6527" fmla="*/ 524482 h 4588006"/>
              <a:gd name="connsiteX6528" fmla="*/ 5394120 w 6081795"/>
              <a:gd name="connsiteY6528" fmla="*/ 524214 h 4588006"/>
              <a:gd name="connsiteX6529" fmla="*/ 5362398 w 6081795"/>
              <a:gd name="connsiteY6529" fmla="*/ 526148 h 4588006"/>
              <a:gd name="connsiteX6530" fmla="*/ 5355692 w 6081795"/>
              <a:gd name="connsiteY6530" fmla="*/ 526627 h 4588006"/>
              <a:gd name="connsiteX6531" fmla="*/ 5360794 w 6081795"/>
              <a:gd name="connsiteY6531" fmla="*/ 526857 h 4588006"/>
              <a:gd name="connsiteX6532" fmla="*/ 5366576 w 6081795"/>
              <a:gd name="connsiteY6532" fmla="*/ 526916 h 4588006"/>
              <a:gd name="connsiteX6533" fmla="*/ 5376344 w 6081795"/>
              <a:gd name="connsiteY6533" fmla="*/ 526803 h 4588006"/>
              <a:gd name="connsiteX6534" fmla="*/ 5386530 w 6081795"/>
              <a:gd name="connsiteY6534" fmla="*/ 527953 h 4588006"/>
              <a:gd name="connsiteX6535" fmla="*/ 5382588 w 6081795"/>
              <a:gd name="connsiteY6535" fmla="*/ 531226 h 4588006"/>
              <a:gd name="connsiteX6536" fmla="*/ 5368986 w 6081795"/>
              <a:gd name="connsiteY6536" fmla="*/ 534205 h 4588006"/>
              <a:gd name="connsiteX6537" fmla="*/ 5379956 w 6081795"/>
              <a:gd name="connsiteY6537" fmla="*/ 534018 h 4588006"/>
              <a:gd name="connsiteX6538" fmla="*/ 5389846 w 6081795"/>
              <a:gd name="connsiteY6538" fmla="*/ 535013 h 4588006"/>
              <a:gd name="connsiteX6539" fmla="*/ 5407434 w 6081795"/>
              <a:gd name="connsiteY6539" fmla="*/ 534824 h 4588006"/>
              <a:gd name="connsiteX6540" fmla="*/ 5419108 w 6081795"/>
              <a:gd name="connsiteY6540" fmla="*/ 534914 h 4588006"/>
              <a:gd name="connsiteX6541" fmla="*/ 5432821 w 6081795"/>
              <a:gd name="connsiteY6541" fmla="*/ 534490 h 4588006"/>
              <a:gd name="connsiteX6542" fmla="*/ 5435251 w 6081795"/>
              <a:gd name="connsiteY6542" fmla="*/ 535167 h 4588006"/>
              <a:gd name="connsiteX6543" fmla="*/ 5441893 w 6081795"/>
              <a:gd name="connsiteY6543" fmla="*/ 535237 h 4588006"/>
              <a:gd name="connsiteX6544" fmla="*/ 5449145 w 6081795"/>
              <a:gd name="connsiteY6544" fmla="*/ 534924 h 4588006"/>
              <a:gd name="connsiteX6545" fmla="*/ 5453681 w 6081795"/>
              <a:gd name="connsiteY6545" fmla="*/ 535298 h 4588006"/>
              <a:gd name="connsiteX6546" fmla="*/ 5494283 w 6081795"/>
              <a:gd name="connsiteY6546" fmla="*/ 535753 h 4588006"/>
              <a:gd name="connsiteX6547" fmla="*/ 5536379 w 6081795"/>
              <a:gd name="connsiteY6547" fmla="*/ 536287 h 4588006"/>
              <a:gd name="connsiteX6548" fmla="*/ 5557707 w 6081795"/>
              <a:gd name="connsiteY6548" fmla="*/ 535914 h 4588006"/>
              <a:gd name="connsiteX6549" fmla="*/ 5575919 w 6081795"/>
              <a:gd name="connsiteY6549" fmla="*/ 537239 h 4588006"/>
              <a:gd name="connsiteX6550" fmla="*/ 5576491 w 6081795"/>
              <a:gd name="connsiteY6550" fmla="*/ 537853 h 4588006"/>
              <a:gd name="connsiteX6551" fmla="*/ 5573389 w 6081795"/>
              <a:gd name="connsiteY6551" fmla="*/ 538485 h 4588006"/>
              <a:gd name="connsiteX6552" fmla="*/ 5537391 w 6081795"/>
              <a:gd name="connsiteY6552" fmla="*/ 538234 h 4588006"/>
              <a:gd name="connsiteX6553" fmla="*/ 5503569 w 6081795"/>
              <a:gd name="connsiteY6553" fmla="*/ 537889 h 4588006"/>
              <a:gd name="connsiteX6554" fmla="*/ 5484331 w 6081795"/>
              <a:gd name="connsiteY6554" fmla="*/ 539025 h 4588006"/>
              <a:gd name="connsiteX6555" fmla="*/ 5473103 w 6081795"/>
              <a:gd name="connsiteY6555" fmla="*/ 537684 h 4588006"/>
              <a:gd name="connsiteX6556" fmla="*/ 5452003 w 6081795"/>
              <a:gd name="connsiteY6556" fmla="*/ 538379 h 4588006"/>
              <a:gd name="connsiteX6557" fmla="*/ 5429409 w 6081795"/>
              <a:gd name="connsiteY6557" fmla="*/ 538997 h 4588006"/>
              <a:gd name="connsiteX6558" fmla="*/ 5423442 w 6081795"/>
              <a:gd name="connsiteY6558" fmla="*/ 538377 h 4588006"/>
              <a:gd name="connsiteX6559" fmla="*/ 5415438 w 6081795"/>
              <a:gd name="connsiteY6559" fmla="*/ 538272 h 4588006"/>
              <a:gd name="connsiteX6560" fmla="*/ 5414534 w 6081795"/>
              <a:gd name="connsiteY6560" fmla="*/ 538500 h 4588006"/>
              <a:gd name="connsiteX6561" fmla="*/ 5384602 w 6081795"/>
              <a:gd name="connsiteY6561" fmla="*/ 536945 h 4588006"/>
              <a:gd name="connsiteX6562" fmla="*/ 5369286 w 6081795"/>
              <a:gd name="connsiteY6562" fmla="*/ 538079 h 4588006"/>
              <a:gd name="connsiteX6563" fmla="*/ 5353414 w 6081795"/>
              <a:gd name="connsiteY6563" fmla="*/ 537530 h 4588006"/>
              <a:gd name="connsiteX6564" fmla="*/ 5350152 w 6081795"/>
              <a:gd name="connsiteY6564" fmla="*/ 537670 h 4588006"/>
              <a:gd name="connsiteX6565" fmla="*/ 5350700 w 6081795"/>
              <a:gd name="connsiteY6565" fmla="*/ 538216 h 4588006"/>
              <a:gd name="connsiteX6566" fmla="*/ 5356802 w 6081795"/>
              <a:gd name="connsiteY6566" fmla="*/ 538877 h 4588006"/>
              <a:gd name="connsiteX6567" fmla="*/ 5365758 w 6081795"/>
              <a:gd name="connsiteY6567" fmla="*/ 539273 h 4588006"/>
              <a:gd name="connsiteX6568" fmla="*/ 5377294 w 6081795"/>
              <a:gd name="connsiteY6568" fmla="*/ 538942 h 4588006"/>
              <a:gd name="connsiteX6569" fmla="*/ 5391144 w 6081795"/>
              <a:gd name="connsiteY6569" fmla="*/ 538938 h 4588006"/>
              <a:gd name="connsiteX6570" fmla="*/ 5413094 w 6081795"/>
              <a:gd name="connsiteY6570" fmla="*/ 540078 h 4588006"/>
              <a:gd name="connsiteX6571" fmla="*/ 5429409 w 6081795"/>
              <a:gd name="connsiteY6571" fmla="*/ 538997 h 4588006"/>
              <a:gd name="connsiteX6572" fmla="*/ 5442657 w 6081795"/>
              <a:gd name="connsiteY6572" fmla="*/ 540512 h 4588006"/>
              <a:gd name="connsiteX6573" fmla="*/ 5471895 w 6081795"/>
              <a:gd name="connsiteY6573" fmla="*/ 539964 h 4588006"/>
              <a:gd name="connsiteX6574" fmla="*/ 5501409 w 6081795"/>
              <a:gd name="connsiteY6574" fmla="*/ 540257 h 4588006"/>
              <a:gd name="connsiteX6575" fmla="*/ 5521221 w 6081795"/>
              <a:gd name="connsiteY6575" fmla="*/ 540115 h 4588006"/>
              <a:gd name="connsiteX6576" fmla="*/ 5534243 w 6081795"/>
              <a:gd name="connsiteY6576" fmla="*/ 541687 h 4588006"/>
              <a:gd name="connsiteX6577" fmla="*/ 5579399 w 6081795"/>
              <a:gd name="connsiteY6577" fmla="*/ 541827 h 4588006"/>
              <a:gd name="connsiteX6578" fmla="*/ 5605517 w 6081795"/>
              <a:gd name="connsiteY6578" fmla="*/ 542599 h 4588006"/>
              <a:gd name="connsiteX6579" fmla="*/ 5636527 w 6081795"/>
              <a:gd name="connsiteY6579" fmla="*/ 542591 h 4588006"/>
              <a:gd name="connsiteX6580" fmla="*/ 5648543 w 6081795"/>
              <a:gd name="connsiteY6580" fmla="*/ 542973 h 4588006"/>
              <a:gd name="connsiteX6581" fmla="*/ 5661377 w 6081795"/>
              <a:gd name="connsiteY6581" fmla="*/ 543605 h 4588006"/>
              <a:gd name="connsiteX6582" fmla="*/ 5673253 w 6081795"/>
              <a:gd name="connsiteY6582" fmla="*/ 543190 h 4588006"/>
              <a:gd name="connsiteX6583" fmla="*/ 5681333 w 6081795"/>
              <a:gd name="connsiteY6583" fmla="*/ 544642 h 4588006"/>
              <a:gd name="connsiteX6584" fmla="*/ 5647617 w 6081795"/>
              <a:gd name="connsiteY6584" fmla="*/ 546473 h 4588006"/>
              <a:gd name="connsiteX6585" fmla="*/ 5627939 w 6081795"/>
              <a:gd name="connsiteY6585" fmla="*/ 546278 h 4588006"/>
              <a:gd name="connsiteX6586" fmla="*/ 5608263 w 6081795"/>
              <a:gd name="connsiteY6586" fmla="*/ 546082 h 4588006"/>
              <a:gd name="connsiteX6587" fmla="*/ 5588679 w 6081795"/>
              <a:gd name="connsiteY6587" fmla="*/ 546167 h 4588006"/>
              <a:gd name="connsiteX6588" fmla="*/ 5582147 w 6081795"/>
              <a:gd name="connsiteY6588" fmla="*/ 545690 h 4588006"/>
              <a:gd name="connsiteX6589" fmla="*/ 5572901 w 6081795"/>
              <a:gd name="connsiteY6589" fmla="*/ 545899 h 4588006"/>
              <a:gd name="connsiteX6590" fmla="*/ 5557493 w 6081795"/>
              <a:gd name="connsiteY6590" fmla="*/ 546751 h 4588006"/>
              <a:gd name="connsiteX6591" fmla="*/ 5514331 w 6081795"/>
              <a:gd name="connsiteY6591" fmla="*/ 546714 h 4588006"/>
              <a:gd name="connsiteX6592" fmla="*/ 5502229 w 6081795"/>
              <a:gd name="connsiteY6592" fmla="*/ 546809 h 4588006"/>
              <a:gd name="connsiteX6593" fmla="*/ 5490943 w 6081795"/>
              <a:gd name="connsiteY6593" fmla="*/ 547153 h 4588006"/>
              <a:gd name="connsiteX6594" fmla="*/ 5485861 w 6081795"/>
              <a:gd name="connsiteY6594" fmla="*/ 546613 h 4588006"/>
              <a:gd name="connsiteX6595" fmla="*/ 5478065 w 6081795"/>
              <a:gd name="connsiteY6595" fmla="*/ 546759 h 4588006"/>
              <a:gd name="connsiteX6596" fmla="*/ 5460661 w 6081795"/>
              <a:gd name="connsiteY6596" fmla="*/ 547509 h 4588006"/>
              <a:gd name="connsiteX6597" fmla="*/ 5471679 w 6081795"/>
              <a:gd name="connsiteY6597" fmla="*/ 547840 h 4588006"/>
              <a:gd name="connsiteX6598" fmla="*/ 5486233 w 6081795"/>
              <a:gd name="connsiteY6598" fmla="*/ 547735 h 4588006"/>
              <a:gd name="connsiteX6599" fmla="*/ 5487595 w 6081795"/>
              <a:gd name="connsiteY6599" fmla="*/ 548150 h 4588006"/>
              <a:gd name="connsiteX6600" fmla="*/ 5493309 w 6081795"/>
              <a:gd name="connsiteY6600" fmla="*/ 548378 h 4588006"/>
              <a:gd name="connsiteX6601" fmla="*/ 5500605 w 6081795"/>
              <a:gd name="connsiteY6601" fmla="*/ 547827 h 4588006"/>
              <a:gd name="connsiteX6602" fmla="*/ 5506001 w 6081795"/>
              <a:gd name="connsiteY6602" fmla="*/ 548210 h 4588006"/>
              <a:gd name="connsiteX6603" fmla="*/ 5560363 w 6081795"/>
              <a:gd name="connsiteY6603" fmla="*/ 548760 h 4588006"/>
              <a:gd name="connsiteX6604" fmla="*/ 5613367 w 6081795"/>
              <a:gd name="connsiteY6604" fmla="*/ 549654 h 4588006"/>
              <a:gd name="connsiteX6605" fmla="*/ 5622593 w 6081795"/>
              <a:gd name="connsiteY6605" fmla="*/ 549755 h 4588006"/>
              <a:gd name="connsiteX6606" fmla="*/ 5628427 w 6081795"/>
              <a:gd name="connsiteY6606" fmla="*/ 550712 h 4588006"/>
              <a:gd name="connsiteX6607" fmla="*/ 5627521 w 6081795"/>
              <a:gd name="connsiteY6607" fmla="*/ 550940 h 4588006"/>
              <a:gd name="connsiteX6608" fmla="*/ 5670019 w 6081795"/>
              <a:gd name="connsiteY6608" fmla="*/ 550460 h 4588006"/>
              <a:gd name="connsiteX6609" fmla="*/ 5706949 w 6081795"/>
              <a:gd name="connsiteY6609" fmla="*/ 550933 h 4588006"/>
              <a:gd name="connsiteX6610" fmla="*/ 5703577 w 6081795"/>
              <a:gd name="connsiteY6610" fmla="*/ 551859 h 4588006"/>
              <a:gd name="connsiteX6611" fmla="*/ 5695717 w 6081795"/>
              <a:gd name="connsiteY6611" fmla="*/ 552553 h 4588006"/>
              <a:gd name="connsiteX6612" fmla="*/ 5678127 w 6081795"/>
              <a:gd name="connsiteY6612" fmla="*/ 552742 h 4588006"/>
              <a:gd name="connsiteX6613" fmla="*/ 5667409 w 6081795"/>
              <a:gd name="connsiteY6613" fmla="*/ 552943 h 4588006"/>
              <a:gd name="connsiteX6614" fmla="*/ 5656549 w 6081795"/>
              <a:gd name="connsiteY6614" fmla="*/ 552723 h 4588006"/>
              <a:gd name="connsiteX6615" fmla="*/ 5637013 w 6081795"/>
              <a:gd name="connsiteY6615" fmla="*/ 553328 h 4588006"/>
              <a:gd name="connsiteX6616" fmla="*/ 5616661 w 6081795"/>
              <a:gd name="connsiteY6616" fmla="*/ 553682 h 4588006"/>
              <a:gd name="connsiteX6617" fmla="*/ 5453465 w 6081795"/>
              <a:gd name="connsiteY6617" fmla="*/ 555401 h 4588006"/>
              <a:gd name="connsiteX6618" fmla="*/ 5442137 w 6081795"/>
              <a:gd name="connsiteY6618" fmla="*/ 555984 h 4588006"/>
              <a:gd name="connsiteX6619" fmla="*/ 5431887 w 6081795"/>
              <a:gd name="connsiteY6619" fmla="*/ 555383 h 4588006"/>
              <a:gd name="connsiteX6620" fmla="*/ 5406500 w 6081795"/>
              <a:gd name="connsiteY6620" fmla="*/ 555717 h 4588006"/>
              <a:gd name="connsiteX6621" fmla="*/ 5370688 w 6081795"/>
              <a:gd name="connsiteY6621" fmla="*/ 556027 h 4588006"/>
              <a:gd name="connsiteX6622" fmla="*/ 5339766 w 6081795"/>
              <a:gd name="connsiteY6622" fmla="*/ 555557 h 4588006"/>
              <a:gd name="connsiteX6623" fmla="*/ 5295886 w 6081795"/>
              <a:gd name="connsiteY6623" fmla="*/ 556309 h 4588006"/>
              <a:gd name="connsiteX6624" fmla="*/ 5282822 w 6081795"/>
              <a:gd name="connsiteY6624" fmla="*/ 555355 h 4588006"/>
              <a:gd name="connsiteX6625" fmla="*/ 5233120 w 6081795"/>
              <a:gd name="connsiteY6625" fmla="*/ 556287 h 4588006"/>
              <a:gd name="connsiteX6626" fmla="*/ 5183278 w 6081795"/>
              <a:gd name="connsiteY6626" fmla="*/ 556797 h 4588006"/>
              <a:gd name="connsiteX6627" fmla="*/ 5171330 w 6081795"/>
              <a:gd name="connsiteY6627" fmla="*/ 556625 h 4588006"/>
              <a:gd name="connsiteX6628" fmla="*/ 5161698 w 6081795"/>
              <a:gd name="connsiteY6628" fmla="*/ 556779 h 4588006"/>
              <a:gd name="connsiteX6629" fmla="*/ 5121626 w 6081795"/>
              <a:gd name="connsiteY6629" fmla="*/ 557177 h 4588006"/>
              <a:gd name="connsiteX6630" fmla="*/ 5116542 w 6081795"/>
              <a:gd name="connsiteY6630" fmla="*/ 556638 h 4588006"/>
              <a:gd name="connsiteX6631" fmla="*/ 5108746 w 6081795"/>
              <a:gd name="connsiteY6631" fmla="*/ 556784 h 4588006"/>
              <a:gd name="connsiteX6632" fmla="*/ 5092818 w 6081795"/>
              <a:gd name="connsiteY6632" fmla="*/ 557541 h 4588006"/>
              <a:gd name="connsiteX6633" fmla="*/ 5073756 w 6081795"/>
              <a:gd name="connsiteY6633" fmla="*/ 557722 h 4588006"/>
              <a:gd name="connsiteX6634" fmla="*/ 5065364 w 6081795"/>
              <a:gd name="connsiteY6634" fmla="*/ 557182 h 4588006"/>
              <a:gd name="connsiteX6635" fmla="*/ 5055076 w 6081795"/>
              <a:gd name="connsiteY6635" fmla="*/ 557579 h 4588006"/>
              <a:gd name="connsiteX6636" fmla="*/ 5021456 w 6081795"/>
              <a:gd name="connsiteY6636" fmla="*/ 557107 h 4588006"/>
              <a:gd name="connsiteX6637" fmla="*/ 4987436 w 6081795"/>
              <a:gd name="connsiteY6637" fmla="*/ 557647 h 4588006"/>
              <a:gd name="connsiteX6638" fmla="*/ 4984916 w 6081795"/>
              <a:gd name="connsiteY6638" fmla="*/ 557069 h 4588006"/>
              <a:gd name="connsiteX6639" fmla="*/ 4980358 w 6081795"/>
              <a:gd name="connsiteY6639" fmla="*/ 557004 h 4588006"/>
              <a:gd name="connsiteX6640" fmla="*/ 4970752 w 6081795"/>
              <a:gd name="connsiteY6640" fmla="*/ 557608 h 4588006"/>
              <a:gd name="connsiteX6641" fmla="*/ 4970034 w 6081795"/>
              <a:gd name="connsiteY6641" fmla="*/ 558397 h 4588006"/>
              <a:gd name="connsiteX6642" fmla="*/ 4963287 w 6081795"/>
              <a:gd name="connsiteY6642" fmla="*/ 558226 h 4588006"/>
              <a:gd name="connsiteX6643" fmla="*/ 4967760 w 6081795"/>
              <a:gd name="connsiteY6643" fmla="*/ 577046 h 4588006"/>
              <a:gd name="connsiteX6644" fmla="*/ 4953300 w 6081795"/>
              <a:gd name="connsiteY6644" fmla="*/ 586165 h 4588006"/>
              <a:gd name="connsiteX6645" fmla="*/ 4939268 w 6081795"/>
              <a:gd name="connsiteY6645" fmla="*/ 585376 h 4588006"/>
              <a:gd name="connsiteX6646" fmla="*/ 4930981 w 6081795"/>
              <a:gd name="connsiteY6646" fmla="*/ 585897 h 4588006"/>
              <a:gd name="connsiteX6647" fmla="*/ 4923692 w 6081795"/>
              <a:gd name="connsiteY6647" fmla="*/ 587756 h 4588006"/>
              <a:gd name="connsiteX6648" fmla="*/ 4933380 w 6081795"/>
              <a:gd name="connsiteY6648" fmla="*/ 591446 h 4588006"/>
              <a:gd name="connsiteX6649" fmla="*/ 4979155 w 6081795"/>
              <a:gd name="connsiteY6649" fmla="*/ 606325 h 4588006"/>
              <a:gd name="connsiteX6650" fmla="*/ 5001759 w 6081795"/>
              <a:gd name="connsiteY6650" fmla="*/ 604064 h 4588006"/>
              <a:gd name="connsiteX6651" fmla="*/ 5009285 w 6081795"/>
              <a:gd name="connsiteY6651" fmla="*/ 600776 h 4588006"/>
              <a:gd name="connsiteX6652" fmla="*/ 5018665 w 6081795"/>
              <a:gd name="connsiteY6652" fmla="*/ 603469 h 4588006"/>
              <a:gd name="connsiteX6653" fmla="*/ 5025763 w 6081795"/>
              <a:gd name="connsiteY6653" fmla="*/ 601938 h 4588006"/>
              <a:gd name="connsiteX6654" fmla="*/ 5028732 w 6081795"/>
              <a:gd name="connsiteY6654" fmla="*/ 598353 h 4588006"/>
              <a:gd name="connsiteX6655" fmla="*/ 5067861 w 6081795"/>
              <a:gd name="connsiteY6655" fmla="*/ 604304 h 4588006"/>
              <a:gd name="connsiteX6656" fmla="*/ 5106988 w 6081795"/>
              <a:gd name="connsiteY6656" fmla="*/ 610257 h 4588006"/>
              <a:gd name="connsiteX6657" fmla="*/ 5151317 w 6081795"/>
              <a:gd name="connsiteY6657" fmla="*/ 609797 h 4588006"/>
              <a:gd name="connsiteX6658" fmla="*/ 5190943 w 6081795"/>
              <a:gd name="connsiteY6658" fmla="*/ 620495 h 4588006"/>
              <a:gd name="connsiteX6659" fmla="*/ 5203860 w 6081795"/>
              <a:gd name="connsiteY6659" fmla="*/ 614544 h 4588006"/>
              <a:gd name="connsiteX6660" fmla="*/ 5216990 w 6081795"/>
              <a:gd name="connsiteY6660" fmla="*/ 611792 h 4588006"/>
              <a:gd name="connsiteX6661" fmla="*/ 5231974 w 6081795"/>
              <a:gd name="connsiteY6661" fmla="*/ 615021 h 4588006"/>
              <a:gd name="connsiteX6662" fmla="*/ 5245648 w 6081795"/>
              <a:gd name="connsiteY6662" fmla="*/ 624067 h 4588006"/>
              <a:gd name="connsiteX6663" fmla="*/ 5234772 w 6081795"/>
              <a:gd name="connsiteY6663" fmla="*/ 635671 h 4588006"/>
              <a:gd name="connsiteX6664" fmla="*/ 5212786 w 6081795"/>
              <a:gd name="connsiteY6664" fmla="*/ 635849 h 4588006"/>
              <a:gd name="connsiteX6665" fmla="*/ 5176601 w 6081795"/>
              <a:gd name="connsiteY6665" fmla="*/ 630939 h 4588006"/>
              <a:gd name="connsiteX6666" fmla="*/ 5140988 w 6081795"/>
              <a:gd name="connsiteY6666" fmla="*/ 637274 h 4588006"/>
              <a:gd name="connsiteX6667" fmla="*/ 5095258 w 6081795"/>
              <a:gd name="connsiteY6667" fmla="*/ 641677 h 4588006"/>
              <a:gd name="connsiteX6668" fmla="*/ 5042404 w 6081795"/>
              <a:gd name="connsiteY6668" fmla="*/ 640009 h 4588006"/>
              <a:gd name="connsiteX6669" fmla="*/ 5033548 w 6081795"/>
              <a:gd name="connsiteY6669" fmla="*/ 645588 h 4588006"/>
              <a:gd name="connsiteX6670" fmla="*/ 5023978 w 6081795"/>
              <a:gd name="connsiteY6670" fmla="*/ 643222 h 4588006"/>
              <a:gd name="connsiteX6671" fmla="*/ 5002373 w 6081795"/>
              <a:gd name="connsiteY6671" fmla="*/ 650897 h 4588006"/>
              <a:gd name="connsiteX6672" fmla="*/ 4999708 w 6081795"/>
              <a:gd name="connsiteY6672" fmla="*/ 653426 h 4588006"/>
              <a:gd name="connsiteX6673" fmla="*/ 5023784 w 6081795"/>
              <a:gd name="connsiteY6673" fmla="*/ 652563 h 4588006"/>
              <a:gd name="connsiteX6674" fmla="*/ 5087342 w 6081795"/>
              <a:gd name="connsiteY6674" fmla="*/ 649591 h 4588006"/>
              <a:gd name="connsiteX6675" fmla="*/ 5150796 w 6081795"/>
              <a:gd name="connsiteY6675" fmla="*/ 650961 h 4588006"/>
              <a:gd name="connsiteX6676" fmla="*/ 5164510 w 6081795"/>
              <a:gd name="connsiteY6676" fmla="*/ 656829 h 4588006"/>
              <a:gd name="connsiteX6677" fmla="*/ 5152504 w 6081795"/>
              <a:gd name="connsiteY6677" fmla="*/ 660283 h 4588006"/>
              <a:gd name="connsiteX6678" fmla="*/ 5196258 w 6081795"/>
              <a:gd name="connsiteY6678" fmla="*/ 662555 h 4588006"/>
              <a:gd name="connsiteX6679" fmla="*/ 5193948 w 6081795"/>
              <a:gd name="connsiteY6679" fmla="*/ 669668 h 4588006"/>
              <a:gd name="connsiteX6680" fmla="*/ 5153120 w 6081795"/>
              <a:gd name="connsiteY6680" fmla="*/ 668587 h 4588006"/>
              <a:gd name="connsiteX6681" fmla="*/ 5112806 w 6081795"/>
              <a:gd name="connsiteY6681" fmla="*/ 670303 h 4588006"/>
              <a:gd name="connsiteX6682" fmla="*/ 5145536 w 6081795"/>
              <a:gd name="connsiteY6682" fmla="*/ 671541 h 4588006"/>
              <a:gd name="connsiteX6683" fmla="*/ 5177924 w 6081795"/>
              <a:gd name="connsiteY6683" fmla="*/ 670914 h 4588006"/>
              <a:gd name="connsiteX6684" fmla="*/ 5221338 w 6081795"/>
              <a:gd name="connsiteY6684" fmla="*/ 671321 h 4588006"/>
              <a:gd name="connsiteX6685" fmla="*/ 5264750 w 6081795"/>
              <a:gd name="connsiteY6685" fmla="*/ 671727 h 4588006"/>
              <a:gd name="connsiteX6686" fmla="*/ 5278818 w 6081795"/>
              <a:gd name="connsiteY6686" fmla="*/ 672131 h 4588006"/>
              <a:gd name="connsiteX6687" fmla="*/ 5290132 w 6081795"/>
              <a:gd name="connsiteY6687" fmla="*/ 672275 h 4588006"/>
              <a:gd name="connsiteX6688" fmla="*/ 5284044 w 6081795"/>
              <a:gd name="connsiteY6688" fmla="*/ 673537 h 4588006"/>
              <a:gd name="connsiteX6689" fmla="*/ 5272442 w 6081795"/>
              <a:gd name="connsiteY6689" fmla="*/ 674281 h 4588006"/>
              <a:gd name="connsiteX6690" fmla="*/ 5236378 w 6081795"/>
              <a:gd name="connsiteY6690" fmla="*/ 674564 h 4588006"/>
              <a:gd name="connsiteX6691" fmla="*/ 5220354 w 6081795"/>
              <a:gd name="connsiteY6691" fmla="*/ 675809 h 4588006"/>
              <a:gd name="connsiteX6692" fmla="*/ 5253426 w 6081795"/>
              <a:gd name="connsiteY6692" fmla="*/ 678911 h 4588006"/>
              <a:gd name="connsiteX6693" fmla="*/ 5287482 w 6081795"/>
              <a:gd name="connsiteY6693" fmla="*/ 677523 h 4588006"/>
              <a:gd name="connsiteX6694" fmla="*/ 5301250 w 6081795"/>
              <a:gd name="connsiteY6694" fmla="*/ 676296 h 4588006"/>
              <a:gd name="connsiteX6695" fmla="*/ 5323544 w 6081795"/>
              <a:gd name="connsiteY6695" fmla="*/ 677242 h 4588006"/>
              <a:gd name="connsiteX6696" fmla="*/ 5357220 w 6081795"/>
              <a:gd name="connsiteY6696" fmla="*/ 675018 h 4588006"/>
              <a:gd name="connsiteX6697" fmla="*/ 5384648 w 6081795"/>
              <a:gd name="connsiteY6697" fmla="*/ 675643 h 4588006"/>
              <a:gd name="connsiteX6698" fmla="*/ 5379610 w 6081795"/>
              <a:gd name="connsiteY6698" fmla="*/ 678949 h 4588006"/>
              <a:gd name="connsiteX6699" fmla="*/ 5373324 w 6081795"/>
              <a:gd name="connsiteY6699" fmla="*/ 682826 h 4588006"/>
              <a:gd name="connsiteX6700" fmla="*/ 5397574 w 6081795"/>
              <a:gd name="connsiteY6700" fmla="*/ 682123 h 4588006"/>
              <a:gd name="connsiteX6701" fmla="*/ 5422078 w 6081795"/>
              <a:gd name="connsiteY6701" fmla="*/ 682818 h 4588006"/>
              <a:gd name="connsiteX6702" fmla="*/ 5428103 w 6081795"/>
              <a:gd name="connsiteY6702" fmla="*/ 686131 h 4588006"/>
              <a:gd name="connsiteX6703" fmla="*/ 5432461 w 6081795"/>
              <a:gd name="connsiteY6703" fmla="*/ 690204 h 4588006"/>
              <a:gd name="connsiteX6704" fmla="*/ 5452537 w 6081795"/>
              <a:gd name="connsiteY6704" fmla="*/ 690142 h 4588006"/>
              <a:gd name="connsiteX6705" fmla="*/ 5473865 w 6081795"/>
              <a:gd name="connsiteY6705" fmla="*/ 689507 h 4588006"/>
              <a:gd name="connsiteX6706" fmla="*/ 5464549 w 6081795"/>
              <a:gd name="connsiteY6706" fmla="*/ 697796 h 4588006"/>
              <a:gd name="connsiteX6707" fmla="*/ 5423142 w 6081795"/>
              <a:gd name="connsiteY6707" fmla="*/ 698494 h 4588006"/>
              <a:gd name="connsiteX6708" fmla="*/ 5418102 w 6081795"/>
              <a:gd name="connsiteY6708" fmla="*/ 690690 h 4588006"/>
              <a:gd name="connsiteX6709" fmla="*/ 5393260 w 6081795"/>
              <a:gd name="connsiteY6709" fmla="*/ 689391 h 4588006"/>
              <a:gd name="connsiteX6710" fmla="*/ 5372682 w 6081795"/>
              <a:gd name="connsiteY6710" fmla="*/ 689180 h 4588006"/>
              <a:gd name="connsiteX6711" fmla="*/ 5355900 w 6081795"/>
              <a:gd name="connsiteY6711" fmla="*/ 688751 h 4588006"/>
              <a:gd name="connsiteX6712" fmla="*/ 5336618 w 6081795"/>
              <a:gd name="connsiteY6712" fmla="*/ 689462 h 4588006"/>
              <a:gd name="connsiteX6713" fmla="*/ 5340596 w 6081795"/>
              <a:gd name="connsiteY6713" fmla="*/ 692698 h 4588006"/>
              <a:gd name="connsiteX6714" fmla="*/ 5332300 w 6081795"/>
              <a:gd name="connsiteY6714" fmla="*/ 695471 h 4588006"/>
              <a:gd name="connsiteX6715" fmla="*/ 5319954 w 6081795"/>
              <a:gd name="connsiteY6715" fmla="*/ 697061 h 4588006"/>
              <a:gd name="connsiteX6716" fmla="*/ 5320594 w 6081795"/>
              <a:gd name="connsiteY6716" fmla="*/ 690708 h 4588006"/>
              <a:gd name="connsiteX6717" fmla="*/ 5301578 w 6081795"/>
              <a:gd name="connsiteY6717" fmla="*/ 695338 h 4588006"/>
              <a:gd name="connsiteX6718" fmla="*/ 5257220 w 6081795"/>
              <a:gd name="connsiteY6718" fmla="*/ 698393 h 4588006"/>
              <a:gd name="connsiteX6719" fmla="*/ 5214112 w 6081795"/>
              <a:gd name="connsiteY6719" fmla="*/ 700878 h 4588006"/>
              <a:gd name="connsiteX6720" fmla="*/ 5223468 w 6081795"/>
              <a:gd name="connsiteY6720" fmla="*/ 702671 h 4588006"/>
              <a:gd name="connsiteX6721" fmla="*/ 5260744 w 6081795"/>
              <a:gd name="connsiteY6721" fmla="*/ 702846 h 4588006"/>
              <a:gd name="connsiteX6722" fmla="*/ 5299270 w 6081795"/>
              <a:gd name="connsiteY6722" fmla="*/ 702451 h 4588006"/>
              <a:gd name="connsiteX6723" fmla="*/ 5338326 w 6081795"/>
              <a:gd name="connsiteY6723" fmla="*/ 698784 h 4588006"/>
              <a:gd name="connsiteX6724" fmla="*/ 5422614 w 6081795"/>
              <a:gd name="connsiteY6724" fmla="*/ 701765 h 4588006"/>
              <a:gd name="connsiteX6725" fmla="*/ 5515653 w 6081795"/>
              <a:gd name="connsiteY6725" fmla="*/ 700756 h 4588006"/>
              <a:gd name="connsiteX6726" fmla="*/ 5534543 w 6081795"/>
              <a:gd name="connsiteY6726" fmla="*/ 706536 h 4588006"/>
              <a:gd name="connsiteX6727" fmla="*/ 5562441 w 6081795"/>
              <a:gd name="connsiteY6727" fmla="*/ 709725 h 4588006"/>
              <a:gd name="connsiteX6728" fmla="*/ 5574665 w 6081795"/>
              <a:gd name="connsiteY6728" fmla="*/ 708695 h 4588006"/>
              <a:gd name="connsiteX6729" fmla="*/ 5586155 w 6081795"/>
              <a:gd name="connsiteY6729" fmla="*/ 711033 h 4588006"/>
              <a:gd name="connsiteX6730" fmla="*/ 5653939 w 6081795"/>
              <a:gd name="connsiteY6730" fmla="*/ 710175 h 4588006"/>
              <a:gd name="connsiteX6731" fmla="*/ 5712719 w 6081795"/>
              <a:gd name="connsiteY6731" fmla="*/ 711908 h 4588006"/>
              <a:gd name="connsiteX6732" fmla="*/ 5758559 w 6081795"/>
              <a:gd name="connsiteY6732" fmla="*/ 714490 h 4588006"/>
              <a:gd name="connsiteX6733" fmla="*/ 5804885 w 6081795"/>
              <a:gd name="connsiteY6733" fmla="*/ 712306 h 4588006"/>
              <a:gd name="connsiteX6734" fmla="*/ 5833101 w 6081795"/>
              <a:gd name="connsiteY6734" fmla="*/ 712319 h 4588006"/>
              <a:gd name="connsiteX6735" fmla="*/ 5847315 w 6081795"/>
              <a:gd name="connsiteY6735" fmla="*/ 717203 h 4588006"/>
              <a:gd name="connsiteX6736" fmla="*/ 5829965 w 6081795"/>
              <a:gd name="connsiteY6736" fmla="*/ 721072 h 4588006"/>
              <a:gd name="connsiteX6737" fmla="*/ 5810811 w 6081795"/>
              <a:gd name="connsiteY6737" fmla="*/ 722483 h 4588006"/>
              <a:gd name="connsiteX6738" fmla="*/ 5793903 w 6081795"/>
              <a:gd name="connsiteY6738" fmla="*/ 721355 h 4588006"/>
              <a:gd name="connsiteX6739" fmla="*/ 5777195 w 6081795"/>
              <a:gd name="connsiteY6739" fmla="*/ 718872 h 4588006"/>
              <a:gd name="connsiteX6740" fmla="*/ 5726581 w 6081795"/>
              <a:gd name="connsiteY6740" fmla="*/ 723516 h 4588006"/>
              <a:gd name="connsiteX6741" fmla="*/ 5669687 w 6081795"/>
              <a:gd name="connsiteY6741" fmla="*/ 723448 h 4588006"/>
              <a:gd name="connsiteX6742" fmla="*/ 5619609 w 6081795"/>
              <a:gd name="connsiteY6742" fmla="*/ 726080 h 4588006"/>
              <a:gd name="connsiteX6743" fmla="*/ 5569531 w 6081795"/>
              <a:gd name="connsiteY6743" fmla="*/ 728714 h 4588006"/>
              <a:gd name="connsiteX6744" fmla="*/ 5565641 w 6081795"/>
              <a:gd name="connsiteY6744" fmla="*/ 727204 h 4588006"/>
              <a:gd name="connsiteX6745" fmla="*/ 5556497 w 6081795"/>
              <a:gd name="connsiteY6745" fmla="*/ 726576 h 4588006"/>
              <a:gd name="connsiteX6746" fmla="*/ 5544521 w 6081795"/>
              <a:gd name="connsiteY6746" fmla="*/ 727743 h 4588006"/>
              <a:gd name="connsiteX6747" fmla="*/ 5534789 w 6081795"/>
              <a:gd name="connsiteY6747" fmla="*/ 726372 h 4588006"/>
              <a:gd name="connsiteX6748" fmla="*/ 5505735 w 6081795"/>
              <a:gd name="connsiteY6748" fmla="*/ 725479 h 4588006"/>
              <a:gd name="connsiteX6749" fmla="*/ 5447323 w 6081795"/>
              <a:gd name="connsiteY6749" fmla="*/ 731912 h 4588006"/>
              <a:gd name="connsiteX6750" fmla="*/ 5434975 w 6081795"/>
              <a:gd name="connsiteY6750" fmla="*/ 733502 h 4588006"/>
              <a:gd name="connsiteX6751" fmla="*/ 5444369 w 6081795"/>
              <a:gd name="connsiteY6751" fmla="*/ 734269 h 4588006"/>
              <a:gd name="connsiteX6752" fmla="*/ 5455013 w 6081795"/>
              <a:gd name="connsiteY6752" fmla="*/ 734466 h 4588006"/>
              <a:gd name="connsiteX6753" fmla="*/ 5473003 w 6081795"/>
              <a:gd name="connsiteY6753" fmla="*/ 734091 h 4588006"/>
              <a:gd name="connsiteX6754" fmla="*/ 5491761 w 6081795"/>
              <a:gd name="connsiteY6754" fmla="*/ 737912 h 4588006"/>
              <a:gd name="connsiteX6755" fmla="*/ 5484501 w 6081795"/>
              <a:gd name="connsiteY6755" fmla="*/ 748798 h 4588006"/>
              <a:gd name="connsiteX6756" fmla="*/ 5459453 w 6081795"/>
              <a:gd name="connsiteY6756" fmla="*/ 758703 h 4588006"/>
              <a:gd name="connsiteX6757" fmla="*/ 5479653 w 6081795"/>
              <a:gd name="connsiteY6757" fmla="*/ 758079 h 4588006"/>
              <a:gd name="connsiteX6758" fmla="*/ 5497865 w 6081795"/>
              <a:gd name="connsiteY6758" fmla="*/ 761390 h 4588006"/>
              <a:gd name="connsiteX6759" fmla="*/ 5530255 w 6081795"/>
              <a:gd name="connsiteY6759" fmla="*/ 760763 h 4588006"/>
              <a:gd name="connsiteX6760" fmla="*/ 5551753 w 6081795"/>
              <a:gd name="connsiteY6760" fmla="*/ 761061 h 4588006"/>
              <a:gd name="connsiteX6761" fmla="*/ 5577003 w 6081795"/>
              <a:gd name="connsiteY6761" fmla="*/ 759649 h 4588006"/>
              <a:gd name="connsiteX6762" fmla="*/ 5581477 w 6081795"/>
              <a:gd name="connsiteY6762" fmla="*/ 761901 h 4588006"/>
              <a:gd name="connsiteX6763" fmla="*/ 5593707 w 6081795"/>
              <a:gd name="connsiteY6763" fmla="*/ 762132 h 4588006"/>
              <a:gd name="connsiteX6764" fmla="*/ 5607061 w 6081795"/>
              <a:gd name="connsiteY6764" fmla="*/ 761095 h 4588006"/>
              <a:gd name="connsiteX6765" fmla="*/ 5615413 w 6081795"/>
              <a:gd name="connsiteY6765" fmla="*/ 762336 h 4588006"/>
              <a:gd name="connsiteX6766" fmla="*/ 5690181 w 6081795"/>
              <a:gd name="connsiteY6766" fmla="*/ 763851 h 4588006"/>
              <a:gd name="connsiteX6767" fmla="*/ 5767701 w 6081795"/>
              <a:gd name="connsiteY6767" fmla="*/ 765624 h 4588006"/>
              <a:gd name="connsiteX6768" fmla="*/ 5806975 w 6081795"/>
              <a:gd name="connsiteY6768" fmla="*/ 764383 h 4588006"/>
              <a:gd name="connsiteX6769" fmla="*/ 5840511 w 6081795"/>
              <a:gd name="connsiteY6769" fmla="*/ 768788 h 4588006"/>
              <a:gd name="connsiteX6770" fmla="*/ 5841563 w 6081795"/>
              <a:gd name="connsiteY6770" fmla="*/ 770834 h 4588006"/>
              <a:gd name="connsiteX6771" fmla="*/ 5835851 w 6081795"/>
              <a:gd name="connsiteY6771" fmla="*/ 772932 h 4588006"/>
              <a:gd name="connsiteX6772" fmla="*/ 5769563 w 6081795"/>
              <a:gd name="connsiteY6772" fmla="*/ 772098 h 4588006"/>
              <a:gd name="connsiteX6773" fmla="*/ 5707281 w 6081795"/>
              <a:gd name="connsiteY6773" fmla="*/ 770952 h 4588006"/>
              <a:gd name="connsiteX6774" fmla="*/ 5671859 w 6081795"/>
              <a:gd name="connsiteY6774" fmla="*/ 774730 h 4588006"/>
              <a:gd name="connsiteX6775" fmla="*/ 5651179 w 6081795"/>
              <a:gd name="connsiteY6775" fmla="*/ 770271 h 4588006"/>
              <a:gd name="connsiteX6776" fmla="*/ 5612325 w 6081795"/>
              <a:gd name="connsiteY6776" fmla="*/ 772583 h 4588006"/>
              <a:gd name="connsiteX6777" fmla="*/ 5570717 w 6081795"/>
              <a:gd name="connsiteY6777" fmla="*/ 774636 h 4588006"/>
              <a:gd name="connsiteX6778" fmla="*/ 5559731 w 6081795"/>
              <a:gd name="connsiteY6778" fmla="*/ 772574 h 4588006"/>
              <a:gd name="connsiteX6779" fmla="*/ 5544995 w 6081795"/>
              <a:gd name="connsiteY6779" fmla="*/ 772223 h 4588006"/>
              <a:gd name="connsiteX6780" fmla="*/ 5543327 w 6081795"/>
              <a:gd name="connsiteY6780" fmla="*/ 772983 h 4588006"/>
              <a:gd name="connsiteX6781" fmla="*/ 5488209 w 6081795"/>
              <a:gd name="connsiteY6781" fmla="*/ 767813 h 4588006"/>
              <a:gd name="connsiteX6782" fmla="*/ 5460005 w 6081795"/>
              <a:gd name="connsiteY6782" fmla="*/ 771582 h 4588006"/>
              <a:gd name="connsiteX6783" fmla="*/ 5430781 w 6081795"/>
              <a:gd name="connsiteY6783" fmla="*/ 769757 h 4588006"/>
              <a:gd name="connsiteX6784" fmla="*/ 5424771 w 6081795"/>
              <a:gd name="connsiteY6784" fmla="*/ 770224 h 4588006"/>
              <a:gd name="connsiteX6785" fmla="*/ 5425781 w 6081795"/>
              <a:gd name="connsiteY6785" fmla="*/ 772037 h 4588006"/>
              <a:gd name="connsiteX6786" fmla="*/ 5437019 w 6081795"/>
              <a:gd name="connsiteY6786" fmla="*/ 774236 h 4588006"/>
              <a:gd name="connsiteX6787" fmla="*/ 5453511 w 6081795"/>
              <a:gd name="connsiteY6787" fmla="*/ 775553 h 4588006"/>
              <a:gd name="connsiteX6788" fmla="*/ 5474753 w 6081795"/>
              <a:gd name="connsiteY6788" fmla="*/ 774454 h 4588006"/>
              <a:gd name="connsiteX6789" fmla="*/ 5500257 w 6081795"/>
              <a:gd name="connsiteY6789" fmla="*/ 774440 h 4588006"/>
              <a:gd name="connsiteX6790" fmla="*/ 5540677 w 6081795"/>
              <a:gd name="connsiteY6790" fmla="*/ 778231 h 4588006"/>
              <a:gd name="connsiteX6791" fmla="*/ 5570717 w 6081795"/>
              <a:gd name="connsiteY6791" fmla="*/ 774636 h 4588006"/>
              <a:gd name="connsiteX6792" fmla="*/ 5595115 w 6081795"/>
              <a:gd name="connsiteY6792" fmla="*/ 779673 h 4588006"/>
              <a:gd name="connsiteX6793" fmla="*/ 5648955 w 6081795"/>
              <a:gd name="connsiteY6793" fmla="*/ 777850 h 4588006"/>
              <a:gd name="connsiteX6794" fmla="*/ 5703305 w 6081795"/>
              <a:gd name="connsiteY6794" fmla="*/ 778824 h 4588006"/>
              <a:gd name="connsiteX6795" fmla="*/ 5739785 w 6081795"/>
              <a:gd name="connsiteY6795" fmla="*/ 778352 h 4588006"/>
              <a:gd name="connsiteX6796" fmla="*/ 5763767 w 6081795"/>
              <a:gd name="connsiteY6796" fmla="*/ 783579 h 4588006"/>
              <a:gd name="connsiteX6797" fmla="*/ 5846917 w 6081795"/>
              <a:gd name="connsiteY6797" fmla="*/ 784048 h 4588006"/>
              <a:gd name="connsiteX6798" fmla="*/ 5895015 w 6081795"/>
              <a:gd name="connsiteY6798" fmla="*/ 786612 h 4588006"/>
              <a:gd name="connsiteX6799" fmla="*/ 5952115 w 6081795"/>
              <a:gd name="connsiteY6799" fmla="*/ 786585 h 4588006"/>
              <a:gd name="connsiteX6800" fmla="*/ 5974243 w 6081795"/>
              <a:gd name="connsiteY6800" fmla="*/ 787858 h 4588006"/>
              <a:gd name="connsiteX6801" fmla="*/ 5997879 w 6081795"/>
              <a:gd name="connsiteY6801" fmla="*/ 789960 h 4588006"/>
              <a:gd name="connsiteX6802" fmla="*/ 6019745 w 6081795"/>
              <a:gd name="connsiteY6802" fmla="*/ 788575 h 4588006"/>
              <a:gd name="connsiteX6803" fmla="*/ 6034625 w 6081795"/>
              <a:gd name="connsiteY6803" fmla="*/ 793407 h 4588006"/>
              <a:gd name="connsiteX6804" fmla="*/ 5972539 w 6081795"/>
              <a:gd name="connsiteY6804" fmla="*/ 799495 h 4588006"/>
              <a:gd name="connsiteX6805" fmla="*/ 5936305 w 6081795"/>
              <a:gd name="connsiteY6805" fmla="*/ 798846 h 4588006"/>
              <a:gd name="connsiteX6806" fmla="*/ 5900069 w 6081795"/>
              <a:gd name="connsiteY6806" fmla="*/ 798195 h 4588006"/>
              <a:gd name="connsiteX6807" fmla="*/ 5864007 w 6081795"/>
              <a:gd name="connsiteY6807" fmla="*/ 798478 h 4588006"/>
              <a:gd name="connsiteX6808" fmla="*/ 5851979 w 6081795"/>
              <a:gd name="connsiteY6808" fmla="*/ 796891 h 4588006"/>
              <a:gd name="connsiteX6809" fmla="*/ 5834951 w 6081795"/>
              <a:gd name="connsiteY6809" fmla="*/ 797585 h 4588006"/>
              <a:gd name="connsiteX6810" fmla="*/ 5806579 w 6081795"/>
              <a:gd name="connsiteY6810" fmla="*/ 800421 h 4588006"/>
              <a:gd name="connsiteX6811" fmla="*/ 5727101 w 6081795"/>
              <a:gd name="connsiteY6811" fmla="*/ 800297 h 4588006"/>
              <a:gd name="connsiteX6812" fmla="*/ 5704813 w 6081795"/>
              <a:gd name="connsiteY6812" fmla="*/ 800612 h 4588006"/>
              <a:gd name="connsiteX6813" fmla="*/ 5684031 w 6081795"/>
              <a:gd name="connsiteY6813" fmla="*/ 801754 h 4588006"/>
              <a:gd name="connsiteX6814" fmla="*/ 5674673 w 6081795"/>
              <a:gd name="connsiteY6814" fmla="*/ 799961 h 4588006"/>
              <a:gd name="connsiteX6815" fmla="*/ 5660317 w 6081795"/>
              <a:gd name="connsiteY6815" fmla="*/ 800447 h 4588006"/>
              <a:gd name="connsiteX6816" fmla="*/ 5628269 w 6081795"/>
              <a:gd name="connsiteY6816" fmla="*/ 802938 h 4588006"/>
              <a:gd name="connsiteX6817" fmla="*/ 5648559 w 6081795"/>
              <a:gd name="connsiteY6817" fmla="*/ 804039 h 4588006"/>
              <a:gd name="connsiteX6818" fmla="*/ 5675355 w 6081795"/>
              <a:gd name="connsiteY6818" fmla="*/ 803689 h 4588006"/>
              <a:gd name="connsiteX6819" fmla="*/ 5677867 w 6081795"/>
              <a:gd name="connsiteY6819" fmla="*/ 805071 h 4588006"/>
              <a:gd name="connsiteX6820" fmla="*/ 5688389 w 6081795"/>
              <a:gd name="connsiteY6820" fmla="*/ 805828 h 4588006"/>
              <a:gd name="connsiteX6821" fmla="*/ 5701821 w 6081795"/>
              <a:gd name="connsiteY6821" fmla="*/ 803996 h 4588006"/>
              <a:gd name="connsiteX6822" fmla="*/ 5711761 w 6081795"/>
              <a:gd name="connsiteY6822" fmla="*/ 805271 h 4588006"/>
              <a:gd name="connsiteX6823" fmla="*/ 5811865 w 6081795"/>
              <a:gd name="connsiteY6823" fmla="*/ 807102 h 4588006"/>
              <a:gd name="connsiteX6824" fmla="*/ 5909467 w 6081795"/>
              <a:gd name="connsiteY6824" fmla="*/ 810071 h 4588006"/>
              <a:gd name="connsiteX6825" fmla="*/ 5926459 w 6081795"/>
              <a:gd name="connsiteY6825" fmla="*/ 810405 h 4588006"/>
              <a:gd name="connsiteX6826" fmla="*/ 5937199 w 6081795"/>
              <a:gd name="connsiteY6826" fmla="*/ 813588 h 4588006"/>
              <a:gd name="connsiteX6827" fmla="*/ 5935531 w 6081795"/>
              <a:gd name="connsiteY6827" fmla="*/ 814348 h 4588006"/>
              <a:gd name="connsiteX6828" fmla="*/ 6013791 w 6081795"/>
              <a:gd name="connsiteY6828" fmla="*/ 812755 h 4588006"/>
              <a:gd name="connsiteX6829" fmla="*/ 6081795 w 6081795"/>
              <a:gd name="connsiteY6829" fmla="*/ 814323 h 4588006"/>
              <a:gd name="connsiteX6830" fmla="*/ 6075587 w 6081795"/>
              <a:gd name="connsiteY6830" fmla="*/ 817405 h 4588006"/>
              <a:gd name="connsiteX6831" fmla="*/ 6061111 w 6081795"/>
              <a:gd name="connsiteY6831" fmla="*/ 819712 h 4588006"/>
              <a:gd name="connsiteX6832" fmla="*/ 6028723 w 6081795"/>
              <a:gd name="connsiteY6832" fmla="*/ 820340 h 4588006"/>
              <a:gd name="connsiteX6833" fmla="*/ 6008983 w 6081795"/>
              <a:gd name="connsiteY6833" fmla="*/ 821008 h 4588006"/>
              <a:gd name="connsiteX6834" fmla="*/ 5988987 w 6081795"/>
              <a:gd name="connsiteY6834" fmla="*/ 820278 h 4588006"/>
              <a:gd name="connsiteX6835" fmla="*/ 5953011 w 6081795"/>
              <a:gd name="connsiteY6835" fmla="*/ 822286 h 4588006"/>
              <a:gd name="connsiteX6836" fmla="*/ 5915533 w 6081795"/>
              <a:gd name="connsiteY6836" fmla="*/ 823467 h 4588006"/>
              <a:gd name="connsiteX6837" fmla="*/ 5615019 w 6081795"/>
              <a:gd name="connsiteY6837" fmla="*/ 829182 h 4588006"/>
              <a:gd name="connsiteX6838" fmla="*/ 5594155 w 6081795"/>
              <a:gd name="connsiteY6838" fmla="*/ 831118 h 4588006"/>
              <a:gd name="connsiteX6839" fmla="*/ 5575281 w 6081795"/>
              <a:gd name="connsiteY6839" fmla="*/ 829119 h 4588006"/>
              <a:gd name="connsiteX6840" fmla="*/ 5528535 w 6081795"/>
              <a:gd name="connsiteY6840" fmla="*/ 830232 h 4588006"/>
              <a:gd name="connsiteX6841" fmla="*/ 5462587 w 6081795"/>
              <a:gd name="connsiteY6841" fmla="*/ 831262 h 4588006"/>
              <a:gd name="connsiteX6842" fmla="*/ 5405644 w 6081795"/>
              <a:gd name="connsiteY6842" fmla="*/ 829702 h 4588006"/>
              <a:gd name="connsiteX6843" fmla="*/ 5324842 w 6081795"/>
              <a:gd name="connsiteY6843" fmla="*/ 832201 h 4588006"/>
              <a:gd name="connsiteX6844" fmla="*/ 5300786 w 6081795"/>
              <a:gd name="connsiteY6844" fmla="*/ 829029 h 4588006"/>
              <a:gd name="connsiteX6845" fmla="*/ 5209260 w 6081795"/>
              <a:gd name="connsiteY6845" fmla="*/ 832126 h 4588006"/>
              <a:gd name="connsiteX6846" fmla="*/ 5117478 w 6081795"/>
              <a:gd name="connsiteY6846" fmla="*/ 833825 h 4588006"/>
              <a:gd name="connsiteX6847" fmla="*/ 5095476 w 6081795"/>
              <a:gd name="connsiteY6847" fmla="*/ 833251 h 4588006"/>
              <a:gd name="connsiteX6848" fmla="*/ 5077740 w 6081795"/>
              <a:gd name="connsiteY6848" fmla="*/ 833764 h 4588006"/>
              <a:gd name="connsiteX6849" fmla="*/ 5003946 w 6081795"/>
              <a:gd name="connsiteY6849" fmla="*/ 835088 h 4588006"/>
              <a:gd name="connsiteX6850" fmla="*/ 4994588 w 6081795"/>
              <a:gd name="connsiteY6850" fmla="*/ 833294 h 4588006"/>
              <a:gd name="connsiteX6851" fmla="*/ 4980232 w 6081795"/>
              <a:gd name="connsiteY6851" fmla="*/ 833780 h 4588006"/>
              <a:gd name="connsiteX6852" fmla="*/ 4950898 w 6081795"/>
              <a:gd name="connsiteY6852" fmla="*/ 836297 h 4588006"/>
              <a:gd name="connsiteX6853" fmla="*/ 4915796 w 6081795"/>
              <a:gd name="connsiteY6853" fmla="*/ 836899 h 4588006"/>
              <a:gd name="connsiteX6854" fmla="*/ 4900344 w 6081795"/>
              <a:gd name="connsiteY6854" fmla="*/ 835106 h 4588006"/>
              <a:gd name="connsiteX6855" fmla="*/ 4881400 w 6081795"/>
              <a:gd name="connsiteY6855" fmla="*/ 836422 h 4588006"/>
              <a:gd name="connsiteX6856" fmla="*/ 4819490 w 6081795"/>
              <a:gd name="connsiteY6856" fmla="*/ 834853 h 4588006"/>
              <a:gd name="connsiteX6857" fmla="*/ 4756842 w 6081795"/>
              <a:gd name="connsiteY6857" fmla="*/ 836650 h 4588006"/>
              <a:gd name="connsiteX6858" fmla="*/ 4752202 w 6081795"/>
              <a:gd name="connsiteY6858" fmla="*/ 834726 h 4588006"/>
              <a:gd name="connsiteX6859" fmla="*/ 4743812 w 6081795"/>
              <a:gd name="connsiteY6859" fmla="*/ 834512 h 4588006"/>
              <a:gd name="connsiteX6860" fmla="*/ 4726120 w 6081795"/>
              <a:gd name="connsiteY6860" fmla="*/ 836518 h 4588006"/>
              <a:gd name="connsiteX6861" fmla="*/ 4724796 w 6081795"/>
              <a:gd name="connsiteY6861" fmla="*/ 839142 h 4588006"/>
              <a:gd name="connsiteX6862" fmla="*/ 4667432 w 6081795"/>
              <a:gd name="connsiteY6862" fmla="*/ 836511 h 4588006"/>
              <a:gd name="connsiteX6863" fmla="*/ 4588534 w 6081795"/>
              <a:gd name="connsiteY6863" fmla="*/ 834608 h 4588006"/>
              <a:gd name="connsiteX6864" fmla="*/ 4548672 w 6081795"/>
              <a:gd name="connsiteY6864" fmla="*/ 835107 h 4588006"/>
              <a:gd name="connsiteX6865" fmla="*/ 4507050 w 6081795"/>
              <a:gd name="connsiteY6865" fmla="*/ 833379 h 4588006"/>
              <a:gd name="connsiteX6866" fmla="*/ 4480002 w 6081795"/>
              <a:gd name="connsiteY6866" fmla="*/ 833592 h 4588006"/>
              <a:gd name="connsiteX6867" fmla="*/ 4442272 w 6081795"/>
              <a:gd name="connsiteY6867" fmla="*/ 834633 h 4588006"/>
              <a:gd name="connsiteX6868" fmla="*/ 4420566 w 6081795"/>
              <a:gd name="connsiteY6868" fmla="*/ 834430 h 4588006"/>
              <a:gd name="connsiteX6869" fmla="*/ 4398860 w 6081795"/>
              <a:gd name="connsiteY6869" fmla="*/ 834227 h 4588006"/>
              <a:gd name="connsiteX6870" fmla="*/ 4339422 w 6081795"/>
              <a:gd name="connsiteY6870" fmla="*/ 835066 h 4588006"/>
              <a:gd name="connsiteX6871" fmla="*/ 4321732 w 6081795"/>
              <a:gd name="connsiteY6871" fmla="*/ 837071 h 4588006"/>
              <a:gd name="connsiteX6872" fmla="*/ 4285670 w 6081795"/>
              <a:gd name="connsiteY6872" fmla="*/ 837354 h 4588006"/>
              <a:gd name="connsiteX6873" fmla="*/ 4276620 w 6081795"/>
              <a:gd name="connsiteY6873" fmla="*/ 839712 h 4588006"/>
              <a:gd name="connsiteX6874" fmla="*/ 4264304 w 6081795"/>
              <a:gd name="connsiteY6874" fmla="*/ 839015 h 4588006"/>
              <a:gd name="connsiteX6875" fmla="*/ 4251740 w 6081795"/>
              <a:gd name="connsiteY6875" fmla="*/ 839440 h 4588006"/>
              <a:gd name="connsiteX6876" fmla="*/ 4244948 w 6081795"/>
              <a:gd name="connsiteY6876" fmla="*/ 841780 h 4588006"/>
              <a:gd name="connsiteX6877" fmla="*/ 4227284 w 6081795"/>
              <a:gd name="connsiteY6877" fmla="*/ 840239 h 4588006"/>
              <a:gd name="connsiteX6878" fmla="*/ 4202860 w 6081795"/>
              <a:gd name="connsiteY6878" fmla="*/ 838750 h 4588006"/>
              <a:gd name="connsiteX6879" fmla="*/ 4164788 w 6081795"/>
              <a:gd name="connsiteY6879" fmla="*/ 837927 h 4588006"/>
              <a:gd name="connsiteX6880" fmla="*/ 4150432 w 6081795"/>
              <a:gd name="connsiteY6880" fmla="*/ 838413 h 4588006"/>
              <a:gd name="connsiteX6881" fmla="*/ 4148764 w 6081795"/>
              <a:gd name="connsiteY6881" fmla="*/ 839173 h 4588006"/>
              <a:gd name="connsiteX6882" fmla="*/ 4140582 w 6081795"/>
              <a:gd name="connsiteY6882" fmla="*/ 838864 h 4588006"/>
              <a:gd name="connsiteX6883" fmla="*/ 4132400 w 6081795"/>
              <a:gd name="connsiteY6883" fmla="*/ 838555 h 4588006"/>
              <a:gd name="connsiteX6884" fmla="*/ 4121716 w 6081795"/>
              <a:gd name="connsiteY6884" fmla="*/ 839385 h 4588006"/>
              <a:gd name="connsiteX6885" fmla="*/ 4106810 w 6081795"/>
              <a:gd name="connsiteY6885" fmla="*/ 838102 h 4588006"/>
              <a:gd name="connsiteX6886" fmla="*/ 4090654 w 6081795"/>
              <a:gd name="connsiteY6886" fmla="*/ 837387 h 4588006"/>
              <a:gd name="connsiteX6887" fmla="*/ 4084308 w 6081795"/>
              <a:gd name="connsiteY6887" fmla="*/ 837251 h 4588006"/>
              <a:gd name="connsiteX6888" fmla="*/ 4077962 w 6081795"/>
              <a:gd name="connsiteY6888" fmla="*/ 837114 h 4588006"/>
              <a:gd name="connsiteX6889" fmla="*/ 4060272 w 6081795"/>
              <a:gd name="connsiteY6889" fmla="*/ 839120 h 4588006"/>
              <a:gd name="connsiteX6890" fmla="*/ 4020870 w 6081795"/>
              <a:gd name="connsiteY6890" fmla="*/ 839661 h 4588006"/>
              <a:gd name="connsiteX6891" fmla="*/ 3982462 w 6081795"/>
              <a:gd name="connsiteY6891" fmla="*/ 838235 h 4588006"/>
              <a:gd name="connsiteX6892" fmla="*/ 3944856 w 6081795"/>
              <a:gd name="connsiteY6892" fmla="*/ 838716 h 4588006"/>
              <a:gd name="connsiteX6893" fmla="*/ 3902986 w 6081795"/>
              <a:gd name="connsiteY6893" fmla="*/ 838111 h 4588006"/>
              <a:gd name="connsiteX6894" fmla="*/ 3812780 w 6081795"/>
              <a:gd name="connsiteY6894" fmla="*/ 837324 h 4588006"/>
              <a:gd name="connsiteX6895" fmla="*/ 3724336 w 6081795"/>
              <a:gd name="connsiteY6895" fmla="*/ 838763 h 4588006"/>
              <a:gd name="connsiteX6896" fmla="*/ 3714940 w 6081795"/>
              <a:gd name="connsiteY6896" fmla="*/ 837997 h 4588006"/>
              <a:gd name="connsiteX6897" fmla="*/ 3704296 w 6081795"/>
              <a:gd name="connsiteY6897" fmla="*/ 837801 h 4588006"/>
              <a:gd name="connsiteX6898" fmla="*/ 3689940 w 6081795"/>
              <a:gd name="connsiteY6898" fmla="*/ 838286 h 4588006"/>
              <a:gd name="connsiteX6899" fmla="*/ 3687724 w 6081795"/>
              <a:gd name="connsiteY6899" fmla="*/ 837277 h 4588006"/>
              <a:gd name="connsiteX6900" fmla="*/ 3684256 w 6081795"/>
              <a:gd name="connsiteY6900" fmla="*/ 836837 h 4588006"/>
              <a:gd name="connsiteX6901" fmla="*/ 3655884 w 6081795"/>
              <a:gd name="connsiteY6901" fmla="*/ 839674 h 4588006"/>
              <a:gd name="connsiteX6902" fmla="*/ 3630674 w 6081795"/>
              <a:gd name="connsiteY6902" fmla="*/ 840058 h 4588006"/>
              <a:gd name="connsiteX6903" fmla="*/ 3605464 w 6081795"/>
              <a:gd name="connsiteY6903" fmla="*/ 840441 h 4588006"/>
              <a:gd name="connsiteX6904" fmla="*/ 3569400 w 6081795"/>
              <a:gd name="connsiteY6904" fmla="*/ 840724 h 4588006"/>
              <a:gd name="connsiteX6905" fmla="*/ 3536008 w 6081795"/>
              <a:gd name="connsiteY6905" fmla="*/ 840799 h 4588006"/>
              <a:gd name="connsiteX6906" fmla="*/ 3502612 w 6081795"/>
              <a:gd name="connsiteY6906" fmla="*/ 840874 h 4588006"/>
              <a:gd name="connsiteX6907" fmla="*/ 3449262 w 6081795"/>
              <a:gd name="connsiteY6907" fmla="*/ 839191 h 4588006"/>
              <a:gd name="connsiteX6908" fmla="*/ 3397414 w 6081795"/>
              <a:gd name="connsiteY6908" fmla="*/ 838337 h 4588006"/>
              <a:gd name="connsiteX6909" fmla="*/ 3380218 w 6081795"/>
              <a:gd name="connsiteY6909" fmla="*/ 838098 h 4588006"/>
              <a:gd name="connsiteX6910" fmla="*/ 3363018 w 6081795"/>
              <a:gd name="connsiteY6910" fmla="*/ 837860 h 4588006"/>
              <a:gd name="connsiteX6911" fmla="*/ 3345084 w 6081795"/>
              <a:gd name="connsiteY6911" fmla="*/ 840987 h 4588006"/>
              <a:gd name="connsiteX6912" fmla="*/ 3323622 w 6081795"/>
              <a:gd name="connsiteY6912" fmla="*/ 839662 h 4588006"/>
              <a:gd name="connsiteX6913" fmla="*/ 3240130 w 6081795"/>
              <a:gd name="connsiteY6913" fmla="*/ 837328 h 4588006"/>
              <a:gd name="connsiteX6914" fmla="*/ 3197400 w 6081795"/>
              <a:gd name="connsiteY6914" fmla="*/ 840650 h 4588006"/>
              <a:gd name="connsiteX6915" fmla="*/ 3159328 w 6081795"/>
              <a:gd name="connsiteY6915" fmla="*/ 839829 h 4588006"/>
              <a:gd name="connsiteX6916" fmla="*/ 3161534 w 6081795"/>
              <a:gd name="connsiteY6916" fmla="*/ 838318 h 4588006"/>
              <a:gd name="connsiteX6917" fmla="*/ 3156978 w 6081795"/>
              <a:gd name="connsiteY6917" fmla="*/ 836860 h 4588006"/>
              <a:gd name="connsiteX6918" fmla="*/ 3146922 w 6081795"/>
              <a:gd name="connsiteY6918" fmla="*/ 837405 h 4588006"/>
              <a:gd name="connsiteX6919" fmla="*/ 3135614 w 6081795"/>
              <a:gd name="connsiteY6919" fmla="*/ 838520 h 4588006"/>
              <a:gd name="connsiteX6920" fmla="*/ 3030294 w 6081795"/>
              <a:gd name="connsiteY6920" fmla="*/ 836545 h 4588006"/>
              <a:gd name="connsiteX6921" fmla="*/ 2924234 w 6081795"/>
              <a:gd name="connsiteY6921" fmla="*/ 837936 h 4588006"/>
              <a:gd name="connsiteX6922" fmla="*/ 2904289 w 6081795"/>
              <a:gd name="connsiteY6922" fmla="*/ 839959 h 4588006"/>
              <a:gd name="connsiteX6923" fmla="*/ 2880821 w 6081795"/>
              <a:gd name="connsiteY6923" fmla="*/ 837529 h 4588006"/>
              <a:gd name="connsiteX6924" fmla="*/ 2822965 w 6081795"/>
              <a:gd name="connsiteY6924" fmla="*/ 837142 h 4588006"/>
              <a:gd name="connsiteX6925" fmla="*/ 2759598 w 6081795"/>
              <a:gd name="connsiteY6925" fmla="*/ 836238 h 4588006"/>
              <a:gd name="connsiteX6926" fmla="*/ 2694821 w 6081795"/>
              <a:gd name="connsiteY6926" fmla="*/ 837492 h 4588006"/>
              <a:gd name="connsiteX6927" fmla="*/ 2663266 w 6081795"/>
              <a:gd name="connsiteY6927" fmla="*/ 837740 h 4588006"/>
              <a:gd name="connsiteX6928" fmla="*/ 2631710 w 6081795"/>
              <a:gd name="connsiteY6928" fmla="*/ 837986 h 4588006"/>
              <a:gd name="connsiteX6929" fmla="*/ 2583491 w 6081795"/>
              <a:gd name="connsiteY6929" fmla="*/ 835984 h 4588006"/>
              <a:gd name="connsiteX6930" fmla="*/ 2535526 w 6081795"/>
              <a:gd name="connsiteY6930" fmla="*/ 835379 h 4588006"/>
              <a:gd name="connsiteX6931" fmla="*/ 2504804 w 6081795"/>
              <a:gd name="connsiteY6931" fmla="*/ 835247 h 4588006"/>
              <a:gd name="connsiteX6932" fmla="*/ 2487702 w 6081795"/>
              <a:gd name="connsiteY6932" fmla="*/ 837995 h 4588006"/>
              <a:gd name="connsiteX6933" fmla="*/ 2467075 w 6081795"/>
              <a:gd name="connsiteY6933" fmla="*/ 836289 h 4588006"/>
              <a:gd name="connsiteX6934" fmla="*/ 2417188 w 6081795"/>
              <a:gd name="connsiteY6934" fmla="*/ 835046 h 4588006"/>
              <a:gd name="connsiteX6935" fmla="*/ 2367558 w 6081795"/>
              <a:gd name="connsiteY6935" fmla="*/ 835201 h 4588006"/>
              <a:gd name="connsiteX6936" fmla="*/ 2353544 w 6081795"/>
              <a:gd name="connsiteY6936" fmla="*/ 837552 h 4588006"/>
              <a:gd name="connsiteX6937" fmla="*/ 2315472 w 6081795"/>
              <a:gd name="connsiteY6937" fmla="*/ 836730 h 4588006"/>
              <a:gd name="connsiteX6938" fmla="*/ 2317512 w 6081795"/>
              <a:gd name="connsiteY6938" fmla="*/ 835547 h 4588006"/>
              <a:gd name="connsiteX6939" fmla="*/ 2316796 w 6081795"/>
              <a:gd name="connsiteY6939" fmla="*/ 834106 h 4588006"/>
              <a:gd name="connsiteX6940" fmla="*/ 2305361 w 6081795"/>
              <a:gd name="connsiteY6940" fmla="*/ 834521 h 4588006"/>
              <a:gd name="connsiteX6941" fmla="*/ 2295432 w 6081795"/>
              <a:gd name="connsiteY6941" fmla="*/ 835766 h 4588006"/>
              <a:gd name="connsiteX6942" fmla="*/ 2200504 w 6081795"/>
              <a:gd name="connsiteY6942" fmla="*/ 833850 h 4588006"/>
              <a:gd name="connsiteX6943" fmla="*/ 2102082 w 6081795"/>
              <a:gd name="connsiteY6943" fmla="*/ 835040 h 4588006"/>
              <a:gd name="connsiteX6944" fmla="*/ 2082597 w 6081795"/>
              <a:gd name="connsiteY6944" fmla="*/ 837107 h 4588006"/>
              <a:gd name="connsiteX6945" fmla="*/ 2062345 w 6081795"/>
              <a:gd name="connsiteY6945" fmla="*/ 834978 h 4588006"/>
              <a:gd name="connsiteX6946" fmla="*/ 1966627 w 6081795"/>
              <a:gd name="connsiteY6946" fmla="*/ 833674 h 4588006"/>
              <a:gd name="connsiteX6947" fmla="*/ 1866645 w 6081795"/>
              <a:gd name="connsiteY6947" fmla="*/ 831283 h 4588006"/>
              <a:gd name="connsiteX6948" fmla="*/ 1826908 w 6081795"/>
              <a:gd name="connsiteY6948" fmla="*/ 831221 h 4588006"/>
              <a:gd name="connsiteX6949" fmla="*/ 1787170 w 6081795"/>
              <a:gd name="connsiteY6949" fmla="*/ 831159 h 4588006"/>
              <a:gd name="connsiteX6950" fmla="*/ 1730233 w 6081795"/>
              <a:gd name="connsiteY6950" fmla="*/ 830858 h 4588006"/>
              <a:gd name="connsiteX6951" fmla="*/ 1673296 w 6081795"/>
              <a:gd name="connsiteY6951" fmla="*/ 830557 h 4588006"/>
              <a:gd name="connsiteX6952" fmla="*/ 1653598 w 6081795"/>
              <a:gd name="connsiteY6952" fmla="*/ 831458 h 4588006"/>
              <a:gd name="connsiteX6953" fmla="*/ 1587135 w 6081795"/>
              <a:gd name="connsiteY6953" fmla="*/ 828431 h 4588006"/>
              <a:gd name="connsiteX6954" fmla="*/ 1520668 w 6081795"/>
              <a:gd name="connsiteY6954" fmla="*/ 825404 h 4588006"/>
              <a:gd name="connsiteX6955" fmla="*/ 1489947 w 6081795"/>
              <a:gd name="connsiteY6955" fmla="*/ 825272 h 4588006"/>
              <a:gd name="connsiteX6956" fmla="*/ 1438655 w 6081795"/>
              <a:gd name="connsiteY6956" fmla="*/ 827447 h 4588006"/>
              <a:gd name="connsiteX6957" fmla="*/ 1380088 w 6081795"/>
              <a:gd name="connsiteY6957" fmla="*/ 826879 h 4588006"/>
              <a:gd name="connsiteX6958" fmla="*/ 1355093 w 6081795"/>
              <a:gd name="connsiteY6958" fmla="*/ 828428 h 4588006"/>
              <a:gd name="connsiteX6959" fmla="*/ 1329327 w 6081795"/>
              <a:gd name="connsiteY6959" fmla="*/ 825783 h 4588006"/>
              <a:gd name="connsiteX6960" fmla="*/ 1308582 w 6081795"/>
              <a:gd name="connsiteY6960" fmla="*/ 825899 h 4588006"/>
              <a:gd name="connsiteX6961" fmla="*/ 1287582 w 6081795"/>
              <a:gd name="connsiteY6961" fmla="*/ 824616 h 4588006"/>
              <a:gd name="connsiteX6962" fmla="*/ 1264208 w 6081795"/>
              <a:gd name="connsiteY6962" fmla="*/ 825173 h 4588006"/>
              <a:gd name="connsiteX6963" fmla="*/ 1246518 w 6081795"/>
              <a:gd name="connsiteY6963" fmla="*/ 827178 h 4588006"/>
              <a:gd name="connsiteX6964" fmla="*/ 1117605 w 6081795"/>
              <a:gd name="connsiteY6964" fmla="*/ 823334 h 4588006"/>
              <a:gd name="connsiteX6965" fmla="*/ 1100898 w 6081795"/>
              <a:gd name="connsiteY6965" fmla="*/ 820851 h 4588006"/>
              <a:gd name="connsiteX6966" fmla="*/ 1083823 w 6081795"/>
              <a:gd name="connsiteY6966" fmla="*/ 820051 h 4588006"/>
              <a:gd name="connsiteX6967" fmla="*/ 1068509 w 6081795"/>
              <a:gd name="connsiteY6967" fmla="*/ 821478 h 4588006"/>
              <a:gd name="connsiteX6968" fmla="*/ 1023430 w 6081795"/>
              <a:gd name="connsiteY6968" fmla="*/ 821831 h 4588006"/>
              <a:gd name="connsiteX6969" fmla="*/ 1002183 w 6081795"/>
              <a:gd name="connsiteY6969" fmla="*/ 821670 h 4588006"/>
              <a:gd name="connsiteX6970" fmla="*/ 972668 w 6081795"/>
              <a:gd name="connsiteY6970" fmla="*/ 820735 h 4588006"/>
              <a:gd name="connsiteX6971" fmla="*/ 956051 w 6081795"/>
              <a:gd name="connsiteY6971" fmla="*/ 819978 h 4588006"/>
              <a:gd name="connsiteX6972" fmla="*/ 943953 w 6081795"/>
              <a:gd name="connsiteY6972" fmla="*/ 821706 h 4588006"/>
              <a:gd name="connsiteX6973" fmla="*/ 906546 w 6081795"/>
              <a:gd name="connsiteY6973" fmla="*/ 819573 h 4588006"/>
              <a:gd name="connsiteX6974" fmla="*/ 869136 w 6081795"/>
              <a:gd name="connsiteY6974" fmla="*/ 817438 h 4588006"/>
              <a:gd name="connsiteX6975" fmla="*/ 724219 w 6081795"/>
              <a:gd name="connsiteY6975" fmla="*/ 819880 h 4588006"/>
              <a:gd name="connsiteX6976" fmla="*/ 583279 w 6081795"/>
              <a:gd name="connsiteY6976" fmla="*/ 814449 h 4588006"/>
              <a:gd name="connsiteX6977" fmla="*/ 559659 w 6081795"/>
              <a:gd name="connsiteY6977" fmla="*/ 816128 h 4588006"/>
              <a:gd name="connsiteX6978" fmla="*/ 532515 w 6081795"/>
              <a:gd name="connsiteY6978" fmla="*/ 813353 h 4588006"/>
              <a:gd name="connsiteX6979" fmla="*/ 492778 w 6081795"/>
              <a:gd name="connsiteY6979" fmla="*/ 813291 h 4588006"/>
              <a:gd name="connsiteX6980" fmla="*/ 473614 w 6081795"/>
              <a:gd name="connsiteY6980" fmla="*/ 812181 h 4588006"/>
              <a:gd name="connsiteX6981" fmla="*/ 454707 w 6081795"/>
              <a:gd name="connsiteY6981" fmla="*/ 812469 h 4588006"/>
              <a:gd name="connsiteX6982" fmla="*/ 412961 w 6081795"/>
              <a:gd name="connsiteY6982" fmla="*/ 811303 h 4588006"/>
              <a:gd name="connsiteX6983" fmla="*/ 414286 w 6081795"/>
              <a:gd name="connsiteY6983" fmla="*/ 808678 h 4588006"/>
              <a:gd name="connsiteX6984" fmla="*/ 422629 w 6081795"/>
              <a:gd name="connsiteY6984" fmla="*/ 807399 h 4588006"/>
              <a:gd name="connsiteX6985" fmla="*/ 433984 w 6081795"/>
              <a:gd name="connsiteY6985" fmla="*/ 807777 h 4588006"/>
              <a:gd name="connsiteX6986" fmla="*/ 471628 w 6081795"/>
              <a:gd name="connsiteY6986" fmla="*/ 806268 h 4588006"/>
              <a:gd name="connsiteX6987" fmla="*/ 509786 w 6081795"/>
              <a:gd name="connsiteY6987" fmla="*/ 807556 h 4588006"/>
              <a:gd name="connsiteX6988" fmla="*/ 529318 w 6081795"/>
              <a:gd name="connsiteY6988" fmla="*/ 806983 h 4588006"/>
              <a:gd name="connsiteX6989" fmla="*/ 547857 w 6081795"/>
              <a:gd name="connsiteY6989" fmla="*/ 808379 h 4588006"/>
              <a:gd name="connsiteX6990" fmla="*/ 599645 w 6081795"/>
              <a:gd name="connsiteY6990" fmla="*/ 805219 h 4588006"/>
              <a:gd name="connsiteX6991" fmla="*/ 651689 w 6081795"/>
              <a:gd name="connsiteY6991" fmla="*/ 803457 h 4588006"/>
              <a:gd name="connsiteX6992" fmla="*/ 689788 w 6081795"/>
              <a:gd name="connsiteY6992" fmla="*/ 800732 h 4588006"/>
              <a:gd name="connsiteX6993" fmla="*/ 727149 w 6081795"/>
              <a:gd name="connsiteY6993" fmla="*/ 801373 h 4588006"/>
              <a:gd name="connsiteX6994" fmla="*/ 744840 w 6081795"/>
              <a:gd name="connsiteY6994" fmla="*/ 799368 h 4588006"/>
              <a:gd name="connsiteX6995" fmla="*/ 774238 w 6081795"/>
              <a:gd name="connsiteY6995" fmla="*/ 802124 h 4588006"/>
              <a:gd name="connsiteX6996" fmla="*/ 796441 w 6081795"/>
              <a:gd name="connsiteY6996" fmla="*/ 801344 h 4588006"/>
              <a:gd name="connsiteX6997" fmla="*/ 817650 w 6081795"/>
              <a:gd name="connsiteY6997" fmla="*/ 802531 h 4588006"/>
              <a:gd name="connsiteX6998" fmla="*/ 844014 w 6081795"/>
              <a:gd name="connsiteY6998" fmla="*/ 798591 h 4588006"/>
              <a:gd name="connsiteX6999" fmla="*/ 868439 w 6081795"/>
              <a:gd name="connsiteY6999" fmla="*/ 800079 h 4588006"/>
              <a:gd name="connsiteX7000" fmla="*/ 891101 w 6081795"/>
              <a:gd name="connsiteY7000" fmla="*/ 799342 h 4588006"/>
              <a:gd name="connsiteX7001" fmla="*/ 929751 w 6081795"/>
              <a:gd name="connsiteY7001" fmla="*/ 798386 h 4588006"/>
              <a:gd name="connsiteX7002" fmla="*/ 967887 w 6081795"/>
              <a:gd name="connsiteY7002" fmla="*/ 794633 h 4588006"/>
              <a:gd name="connsiteX7003" fmla="*/ 978910 w 6081795"/>
              <a:gd name="connsiteY7003" fmla="*/ 795667 h 4588006"/>
              <a:gd name="connsiteX7004" fmla="*/ 970554 w 6081795"/>
              <a:gd name="connsiteY7004" fmla="*/ 793165 h 4588006"/>
              <a:gd name="connsiteX7005" fmla="*/ 958188 w 6081795"/>
              <a:gd name="connsiteY7005" fmla="*/ 790975 h 4588006"/>
              <a:gd name="connsiteX7006" fmla="*/ 923791 w 6081795"/>
              <a:gd name="connsiteY7006" fmla="*/ 790497 h 4588006"/>
              <a:gd name="connsiteX7007" fmla="*/ 908089 w 6081795"/>
              <a:gd name="connsiteY7007" fmla="*/ 788566 h 4588006"/>
              <a:gd name="connsiteX7008" fmla="*/ 908410 w 6081795"/>
              <a:gd name="connsiteY7008" fmla="*/ 785389 h 4588006"/>
              <a:gd name="connsiteX7009" fmla="*/ 913410 w 6081795"/>
              <a:gd name="connsiteY7009" fmla="*/ 783110 h 4588006"/>
              <a:gd name="connsiteX7010" fmla="*/ 953830 w 6081795"/>
              <a:gd name="connsiteY7010" fmla="*/ 786901 h 4588006"/>
              <a:gd name="connsiteX7011" fmla="*/ 981692 w 6081795"/>
              <a:gd name="connsiteY7011" fmla="*/ 781268 h 4588006"/>
              <a:gd name="connsiteX7012" fmla="*/ 1009552 w 6081795"/>
              <a:gd name="connsiteY7012" fmla="*/ 775636 h 4588006"/>
              <a:gd name="connsiteX7013" fmla="*/ 1104980 w 6081795"/>
              <a:gd name="connsiteY7013" fmla="*/ 777828 h 4588006"/>
              <a:gd name="connsiteX7014" fmla="*/ 1183844 w 6081795"/>
              <a:gd name="connsiteY7014" fmla="*/ 770909 h 4588006"/>
              <a:gd name="connsiteX7015" fmla="*/ 1231614 w 6081795"/>
              <a:gd name="connsiteY7015" fmla="*/ 775390 h 4588006"/>
              <a:gd name="connsiteX7016" fmla="*/ 1266498 w 6081795"/>
              <a:gd name="connsiteY7016" fmla="*/ 772363 h 4588006"/>
              <a:gd name="connsiteX7017" fmla="*/ 1303400 w 6081795"/>
              <a:gd name="connsiteY7017" fmla="*/ 772961 h 4588006"/>
              <a:gd name="connsiteX7018" fmla="*/ 1344179 w 6081795"/>
              <a:gd name="connsiteY7018" fmla="*/ 772548 h 4588006"/>
              <a:gd name="connsiteX7019" fmla="*/ 1386209 w 6081795"/>
              <a:gd name="connsiteY7019" fmla="*/ 771564 h 4588006"/>
              <a:gd name="connsiteX7020" fmla="*/ 1373007 w 6081795"/>
              <a:gd name="connsiteY7020" fmla="*/ 768494 h 4588006"/>
              <a:gd name="connsiteX7021" fmla="*/ 1359804 w 6081795"/>
              <a:gd name="connsiteY7021" fmla="*/ 765424 h 4588006"/>
              <a:gd name="connsiteX7022" fmla="*/ 1340892 w 6081795"/>
              <a:gd name="connsiteY7022" fmla="*/ 764452 h 4588006"/>
              <a:gd name="connsiteX7023" fmla="*/ 1323741 w 6081795"/>
              <a:gd name="connsiteY7023" fmla="*/ 765705 h 4588006"/>
              <a:gd name="connsiteX7024" fmla="*/ 1295262 w 6081795"/>
              <a:gd name="connsiteY7024" fmla="*/ 763035 h 4588006"/>
              <a:gd name="connsiteX7025" fmla="*/ 1267296 w 6081795"/>
              <a:gd name="connsiteY7025" fmla="*/ 763161 h 4588006"/>
              <a:gd name="connsiteX7026" fmla="*/ 1219117 w 6081795"/>
              <a:gd name="connsiteY7026" fmla="*/ 761391 h 4588006"/>
              <a:gd name="connsiteX7027" fmla="*/ 1186453 w 6081795"/>
              <a:gd name="connsiteY7027" fmla="*/ 755578 h 4588006"/>
              <a:gd name="connsiteX7028" fmla="*/ 1152056 w 6081795"/>
              <a:gd name="connsiteY7028" fmla="*/ 755102 h 4588006"/>
              <a:gd name="connsiteX7029" fmla="*/ 1110993 w 6081795"/>
              <a:gd name="connsiteY7029" fmla="*/ 757664 h 4588006"/>
              <a:gd name="connsiteX7030" fmla="*/ 1077922 w 6081795"/>
              <a:gd name="connsiteY7030" fmla="*/ 754562 h 4588006"/>
              <a:gd name="connsiteX7031" fmla="*/ 1047882 w 6081795"/>
              <a:gd name="connsiteY7031" fmla="*/ 758158 h 4588006"/>
              <a:gd name="connsiteX7032" fmla="*/ 1011136 w 6081795"/>
              <a:gd name="connsiteY7032" fmla="*/ 754712 h 4588006"/>
              <a:gd name="connsiteX7033" fmla="*/ 986097 w 6081795"/>
              <a:gd name="connsiteY7033" fmla="*/ 756029 h 4588006"/>
              <a:gd name="connsiteX7034" fmla="*/ 992763 w 6081795"/>
              <a:gd name="connsiteY7034" fmla="*/ 752988 h 4588006"/>
              <a:gd name="connsiteX7035" fmla="*/ 949351 w 6081795"/>
              <a:gd name="connsiteY7035" fmla="*/ 752582 h 4588006"/>
              <a:gd name="connsiteX7036" fmla="*/ 936777 w 6081795"/>
              <a:gd name="connsiteY7036" fmla="*/ 750486 h 4588006"/>
              <a:gd name="connsiteX7037" fmla="*/ 922986 w 6081795"/>
              <a:gd name="connsiteY7037" fmla="*/ 756523 h 4588006"/>
              <a:gd name="connsiteX7038" fmla="*/ 897945 w 6081795"/>
              <a:gd name="connsiteY7038" fmla="*/ 757839 h 4588006"/>
              <a:gd name="connsiteX7039" fmla="*/ 856494 w 6081795"/>
              <a:gd name="connsiteY7039" fmla="*/ 757043 h 4588006"/>
              <a:gd name="connsiteX7040" fmla="*/ 810780 w 6081795"/>
              <a:gd name="connsiteY7040" fmla="*/ 755161 h 4588006"/>
              <a:gd name="connsiteX7041" fmla="*/ 813088 w 6081795"/>
              <a:gd name="connsiteY7041" fmla="*/ 748048 h 4588006"/>
              <a:gd name="connsiteX7042" fmla="*/ 856159 w 6081795"/>
              <a:gd name="connsiteY7042" fmla="*/ 746590 h 4588006"/>
              <a:gd name="connsiteX7043" fmla="*/ 876194 w 6081795"/>
              <a:gd name="connsiteY7043" fmla="*/ 746293 h 4588006"/>
              <a:gd name="connsiteX7044" fmla="*/ 886199 w 6081795"/>
              <a:gd name="connsiteY7044" fmla="*/ 742993 h 4588006"/>
              <a:gd name="connsiteX7045" fmla="*/ 933286 w 6081795"/>
              <a:gd name="connsiteY7045" fmla="*/ 743745 h 4588006"/>
              <a:gd name="connsiteX7046" fmla="*/ 962682 w 6081795"/>
              <a:gd name="connsiteY7046" fmla="*/ 746502 h 4588006"/>
              <a:gd name="connsiteX7047" fmla="*/ 993148 w 6081795"/>
              <a:gd name="connsiteY7047" fmla="*/ 745237 h 4588006"/>
              <a:gd name="connsiteX7048" fmla="*/ 1024127 w 6081795"/>
              <a:gd name="connsiteY7048" fmla="*/ 746768 h 4588006"/>
              <a:gd name="connsiteX7049" fmla="*/ 1058182 w 6081795"/>
              <a:gd name="connsiteY7049" fmla="*/ 745381 h 4588006"/>
              <a:gd name="connsiteX7050" fmla="*/ 1105611 w 6081795"/>
              <a:gd name="connsiteY7050" fmla="*/ 747997 h 4588006"/>
              <a:gd name="connsiteX7051" fmla="*/ 1116043 w 6081795"/>
              <a:gd name="connsiteY7051" fmla="*/ 747028 h 4588006"/>
              <a:gd name="connsiteX7052" fmla="*/ 1124968 w 6081795"/>
              <a:gd name="connsiteY7052" fmla="*/ 745231 h 4588006"/>
              <a:gd name="connsiteX7053" fmla="*/ 1103001 w 6081795"/>
              <a:gd name="connsiteY7053" fmla="*/ 742369 h 4588006"/>
              <a:gd name="connsiteX7054" fmla="*/ 1066516 w 6081795"/>
              <a:gd name="connsiteY7054" fmla="*/ 741582 h 4588006"/>
              <a:gd name="connsiteX7055" fmla="*/ 1081514 w 6081795"/>
              <a:gd name="connsiteY7055" fmla="*/ 734742 h 4588006"/>
              <a:gd name="connsiteX7056" fmla="*/ 1094546 w 6081795"/>
              <a:gd name="connsiteY7056" fmla="*/ 736881 h 4588006"/>
              <a:gd name="connsiteX7057" fmla="*/ 1108946 w 6081795"/>
              <a:gd name="connsiteY7057" fmla="*/ 736628 h 4588006"/>
              <a:gd name="connsiteX7058" fmla="*/ 1117577 w 6081795"/>
              <a:gd name="connsiteY7058" fmla="*/ 734459 h 4588006"/>
              <a:gd name="connsiteX7059" fmla="*/ 1136020 w 6081795"/>
              <a:gd name="connsiteY7059" fmla="*/ 732868 h 4588006"/>
              <a:gd name="connsiteX7060" fmla="*/ 1152958 w 6081795"/>
              <a:gd name="connsiteY7060" fmla="*/ 730448 h 4588006"/>
              <a:gd name="connsiteX7061" fmla="*/ 1187355 w 6081795"/>
              <a:gd name="connsiteY7061" fmla="*/ 730926 h 4588006"/>
              <a:gd name="connsiteX7062" fmla="*/ 1207695 w 6081795"/>
              <a:gd name="connsiteY7062" fmla="*/ 723672 h 4588006"/>
              <a:gd name="connsiteX7063" fmla="*/ 1221710 w 6081795"/>
              <a:gd name="connsiteY7063" fmla="*/ 721321 h 4588006"/>
              <a:gd name="connsiteX7064" fmla="*/ 1233601 w 6081795"/>
              <a:gd name="connsiteY7064" fmla="*/ 719687 h 4588006"/>
              <a:gd name="connsiteX7065" fmla="*/ 1248758 w 6081795"/>
              <a:gd name="connsiteY7065" fmla="*/ 721109 h 4588006"/>
              <a:gd name="connsiteX7066" fmla="*/ 1263115 w 6081795"/>
              <a:gd name="connsiteY7066" fmla="*/ 720623 h 4588006"/>
              <a:gd name="connsiteX7067" fmla="*/ 1280688 w 6081795"/>
              <a:gd name="connsiteY7067" fmla="*/ 720439 h 4588006"/>
              <a:gd name="connsiteX7068" fmla="*/ 1295505 w 6081795"/>
              <a:gd name="connsiteY7068" fmla="*/ 719996 h 4588006"/>
              <a:gd name="connsiteX7069" fmla="*/ 1293287 w 6081795"/>
              <a:gd name="connsiteY7069" fmla="*/ 718987 h 4588006"/>
              <a:gd name="connsiteX7070" fmla="*/ 1289822 w 6081795"/>
              <a:gd name="connsiteY7070" fmla="*/ 718547 h 4588006"/>
              <a:gd name="connsiteX7071" fmla="*/ 1238515 w 6081795"/>
              <a:gd name="connsiteY7071" fmla="*/ 716942 h 4588006"/>
              <a:gd name="connsiteX7072" fmla="*/ 1189964 w 6081795"/>
              <a:gd name="connsiteY7072" fmla="*/ 715595 h 4588006"/>
              <a:gd name="connsiteX7073" fmla="*/ 1183940 w 6081795"/>
              <a:gd name="connsiteY7073" fmla="*/ 712281 h 4588006"/>
              <a:gd name="connsiteX7074" fmla="*/ 1161209 w 6081795"/>
              <a:gd name="connsiteY7074" fmla="*/ 706484 h 4588006"/>
              <a:gd name="connsiteX7075" fmla="*/ 1194922 w 6081795"/>
              <a:gd name="connsiteY7075" fmla="*/ 703234 h 4588006"/>
              <a:gd name="connsiteX7076" fmla="*/ 1218926 w 6081795"/>
              <a:gd name="connsiteY7076" fmla="*/ 703652 h 4588006"/>
              <a:gd name="connsiteX7077" fmla="*/ 1245684 w 6081795"/>
              <a:gd name="connsiteY7077" fmla="*/ 704330 h 4588006"/>
              <a:gd name="connsiteX7078" fmla="*/ 1252351 w 6081795"/>
              <a:gd name="connsiteY7078" fmla="*/ 701290 h 4588006"/>
              <a:gd name="connsiteX7079" fmla="*/ 1278774 w 6081795"/>
              <a:gd name="connsiteY7079" fmla="*/ 701363 h 4588006"/>
              <a:gd name="connsiteX7080" fmla="*/ 1311447 w 6081795"/>
              <a:gd name="connsiteY7080" fmla="*/ 698586 h 4588006"/>
              <a:gd name="connsiteX7081" fmla="*/ 1380882 w 6081795"/>
              <a:gd name="connsiteY7081" fmla="*/ 693188 h 4588006"/>
              <a:gd name="connsiteX7082" fmla="*/ 1423547 w 6081795"/>
              <a:gd name="connsiteY7082" fmla="*/ 694441 h 4588006"/>
              <a:gd name="connsiteX7083" fmla="*/ 1465700 w 6081795"/>
              <a:gd name="connsiteY7083" fmla="*/ 692897 h 4588006"/>
              <a:gd name="connsiteX7084" fmla="*/ 1409245 w 6081795"/>
              <a:gd name="connsiteY7084" fmla="*/ 687832 h 4588006"/>
              <a:gd name="connsiteX7085" fmla="*/ 1366825 w 6081795"/>
              <a:gd name="connsiteY7085" fmla="*/ 685456 h 4588006"/>
              <a:gd name="connsiteX7086" fmla="*/ 1378492 w 6081795"/>
              <a:gd name="connsiteY7086" fmla="*/ 680136 h 4588006"/>
              <a:gd name="connsiteX7087" fmla="*/ 1418871 w 6081795"/>
              <a:gd name="connsiteY7087" fmla="*/ 673846 h 4588006"/>
              <a:gd name="connsiteX7088" fmla="*/ 1422263 w 6081795"/>
              <a:gd name="connsiteY7088" fmla="*/ 676340 h 4588006"/>
              <a:gd name="connsiteX7089" fmla="*/ 1426904 w 6081795"/>
              <a:gd name="connsiteY7089" fmla="*/ 678264 h 4588006"/>
              <a:gd name="connsiteX7090" fmla="*/ 1436043 w 6081795"/>
              <a:gd name="connsiteY7090" fmla="*/ 677633 h 4588006"/>
              <a:gd name="connsiteX7091" fmla="*/ 1440919 w 6081795"/>
              <a:gd name="connsiteY7091" fmla="*/ 675914 h 4588006"/>
              <a:gd name="connsiteX7092" fmla="*/ 1526078 w 6081795"/>
              <a:gd name="connsiteY7092" fmla="*/ 677488 h 4588006"/>
              <a:gd name="connsiteX7093" fmla="*/ 1596500 w 6081795"/>
              <a:gd name="connsiteY7093" fmla="*/ 672619 h 4588006"/>
              <a:gd name="connsiteX7094" fmla="*/ 1612161 w 6081795"/>
              <a:gd name="connsiteY7094" fmla="*/ 660247 h 4588006"/>
              <a:gd name="connsiteX7095" fmla="*/ 1616721 w 6081795"/>
              <a:gd name="connsiteY7095" fmla="*/ 652392 h 4588006"/>
              <a:gd name="connsiteX7096" fmla="*/ 1654496 w 6081795"/>
              <a:gd name="connsiteY7096" fmla="*/ 648956 h 4588006"/>
              <a:gd name="connsiteX7097" fmla="*/ 1694409 w 6081795"/>
              <a:gd name="connsiteY7097" fmla="*/ 644896 h 4588006"/>
              <a:gd name="connsiteX7098" fmla="*/ 1697091 w 6081795"/>
              <a:gd name="connsiteY7098" fmla="*/ 643840 h 4588006"/>
              <a:gd name="connsiteX7099" fmla="*/ 1698777 w 6081795"/>
              <a:gd name="connsiteY7099" fmla="*/ 641445 h 4588006"/>
              <a:gd name="connsiteX7100" fmla="*/ 1687214 w 6081795"/>
              <a:gd name="connsiteY7100" fmla="*/ 640477 h 4588006"/>
              <a:gd name="connsiteX7101" fmla="*/ 1673516 w 6081795"/>
              <a:gd name="connsiteY7101" fmla="*/ 640135 h 4588006"/>
              <a:gd name="connsiteX7102" fmla="*/ 1662308 w 6081795"/>
              <a:gd name="connsiteY7102" fmla="*/ 639063 h 4588006"/>
              <a:gd name="connsiteX7103" fmla="*/ 1650554 w 6081795"/>
              <a:gd name="connsiteY7103" fmla="*/ 642500 h 4588006"/>
              <a:gd name="connsiteX7104" fmla="*/ 1641224 w 6081795"/>
              <a:gd name="connsiteY7104" fmla="*/ 638706 h 4588006"/>
              <a:gd name="connsiteX7105" fmla="*/ 1630208 w 6081795"/>
              <a:gd name="connsiteY7105" fmla="*/ 633230 h 4588006"/>
              <a:gd name="connsiteX7106" fmla="*/ 1614064 w 6081795"/>
              <a:gd name="connsiteY7106" fmla="*/ 616210 h 4588006"/>
              <a:gd name="connsiteX7107" fmla="*/ 1587281 w 6081795"/>
              <a:gd name="connsiteY7107" fmla="*/ 617518 h 4588006"/>
              <a:gd name="connsiteX7108" fmla="*/ 1573985 w 6081795"/>
              <a:gd name="connsiteY7108" fmla="*/ 611894 h 4588006"/>
              <a:gd name="connsiteX7109" fmla="*/ 1559551 w 6081795"/>
              <a:gd name="connsiteY7109" fmla="*/ 608234 h 4588006"/>
              <a:gd name="connsiteX7110" fmla="*/ 1552737 w 6081795"/>
              <a:gd name="connsiteY7110" fmla="*/ 603160 h 4588006"/>
              <a:gd name="connsiteX7111" fmla="*/ 1541506 w 6081795"/>
              <a:gd name="connsiteY7111" fmla="*/ 602639 h 4588006"/>
              <a:gd name="connsiteX7112" fmla="*/ 1531437 w 6081795"/>
              <a:gd name="connsiteY7112" fmla="*/ 607757 h 4588006"/>
              <a:gd name="connsiteX7113" fmla="*/ 1519472 w 6081795"/>
              <a:gd name="connsiteY7113" fmla="*/ 591689 h 4588006"/>
              <a:gd name="connsiteX7114" fmla="*/ 1547870 w 6081795"/>
              <a:gd name="connsiteY7114" fmla="*/ 589637 h 4588006"/>
              <a:gd name="connsiteX7115" fmla="*/ 1564870 w 6081795"/>
              <a:gd name="connsiteY7115" fmla="*/ 582764 h 4588006"/>
              <a:gd name="connsiteX7116" fmla="*/ 1557844 w 6081795"/>
              <a:gd name="connsiteY7116" fmla="*/ 578569 h 4588006"/>
              <a:gd name="connsiteX7117" fmla="*/ 1549676 w 6081795"/>
              <a:gd name="connsiteY7117" fmla="*/ 576337 h 4588006"/>
              <a:gd name="connsiteX7118" fmla="*/ 1512826 w 6081795"/>
              <a:gd name="connsiteY7118" fmla="*/ 582763 h 4588006"/>
              <a:gd name="connsiteX7119" fmla="*/ 1486233 w 6081795"/>
              <a:gd name="connsiteY7119" fmla="*/ 579667 h 4588006"/>
              <a:gd name="connsiteX7120" fmla="*/ 1462158 w 6081795"/>
              <a:gd name="connsiteY7120" fmla="*/ 583446 h 4588006"/>
              <a:gd name="connsiteX7121" fmla="*/ 1438367 w 6081795"/>
              <a:gd name="connsiteY7121" fmla="*/ 580618 h 4588006"/>
              <a:gd name="connsiteX7122" fmla="*/ 1415573 w 6081795"/>
              <a:gd name="connsiteY7122" fmla="*/ 587282 h 4588006"/>
              <a:gd name="connsiteX7123" fmla="*/ 1378913 w 6081795"/>
              <a:gd name="connsiteY7123" fmla="*/ 589304 h 4588006"/>
              <a:gd name="connsiteX7124" fmla="*/ 1370982 w 6081795"/>
              <a:gd name="connsiteY7124" fmla="*/ 581568 h 4588006"/>
              <a:gd name="connsiteX7125" fmla="*/ 1355359 w 6081795"/>
              <a:gd name="connsiteY7125" fmla="*/ 580972 h 4588006"/>
              <a:gd name="connsiteX7126" fmla="*/ 1321739 w 6081795"/>
              <a:gd name="connsiteY7126" fmla="*/ 577757 h 4588006"/>
              <a:gd name="connsiteX7127" fmla="*/ 1319653 w 6081795"/>
              <a:gd name="connsiteY7127" fmla="*/ 560975 h 4588006"/>
              <a:gd name="connsiteX7128" fmla="*/ 1355196 w 6081795"/>
              <a:gd name="connsiteY7128" fmla="*/ 556290 h 4588006"/>
              <a:gd name="connsiteX7129" fmla="*/ 1387464 w 6081795"/>
              <a:gd name="connsiteY7129" fmla="*/ 554194 h 4588006"/>
              <a:gd name="connsiteX7130" fmla="*/ 1407027 w 6081795"/>
              <a:gd name="connsiteY7130" fmla="*/ 557170 h 4588006"/>
              <a:gd name="connsiteX7131" fmla="*/ 1418019 w 6081795"/>
              <a:gd name="connsiteY7131" fmla="*/ 571348 h 4588006"/>
              <a:gd name="connsiteX7132" fmla="*/ 1427730 w 6081795"/>
              <a:gd name="connsiteY7132" fmla="*/ 566336 h 4588006"/>
              <a:gd name="connsiteX7133" fmla="*/ 1461542 w 6081795"/>
              <a:gd name="connsiteY7133" fmla="*/ 565146 h 4588006"/>
              <a:gd name="connsiteX7134" fmla="*/ 1456223 w 6081795"/>
              <a:gd name="connsiteY7134" fmla="*/ 558005 h 4588006"/>
              <a:gd name="connsiteX7135" fmla="*/ 1475787 w 6081795"/>
              <a:gd name="connsiteY7135" fmla="*/ 560981 h 4588006"/>
              <a:gd name="connsiteX7136" fmla="*/ 1504280 w 6081795"/>
              <a:gd name="connsiteY7136" fmla="*/ 552651 h 4588006"/>
              <a:gd name="connsiteX7137" fmla="*/ 1527833 w 6081795"/>
              <a:gd name="connsiteY7137" fmla="*/ 560983 h 4588006"/>
              <a:gd name="connsiteX7138" fmla="*/ 1553478 w 6081795"/>
              <a:gd name="connsiteY7138" fmla="*/ 553486 h 4588006"/>
              <a:gd name="connsiteX7139" fmla="*/ 1585578 w 6081795"/>
              <a:gd name="connsiteY7139" fmla="*/ 559319 h 4588006"/>
              <a:gd name="connsiteX7140" fmla="*/ 1612359 w 6081795"/>
              <a:gd name="connsiteY7140" fmla="*/ 558010 h 4588006"/>
              <a:gd name="connsiteX7141" fmla="*/ 1637577 w 6081795"/>
              <a:gd name="connsiteY7141" fmla="*/ 544115 h 4588006"/>
              <a:gd name="connsiteX7142" fmla="*/ 1675042 w 6081795"/>
              <a:gd name="connsiteY7142" fmla="*/ 539684 h 4588006"/>
              <a:gd name="connsiteX7143" fmla="*/ 1696839 w 6081795"/>
              <a:gd name="connsiteY7143" fmla="*/ 539834 h 4588006"/>
              <a:gd name="connsiteX7144" fmla="*/ 1718921 w 6081795"/>
              <a:gd name="connsiteY7144" fmla="*/ 533377 h 4588006"/>
              <a:gd name="connsiteX7145" fmla="*/ 1732337 w 6081795"/>
              <a:gd name="connsiteY7145" fmla="*/ 536248 h 4588006"/>
              <a:gd name="connsiteX7146" fmla="*/ 1747034 w 6081795"/>
              <a:gd name="connsiteY7146" fmla="*/ 533854 h 4588006"/>
              <a:gd name="connsiteX7147" fmla="*/ 1757195 w 6081795"/>
              <a:gd name="connsiteY7147" fmla="*/ 526535 h 4588006"/>
              <a:gd name="connsiteX7148" fmla="*/ 1767359 w 6081795"/>
              <a:gd name="connsiteY7148" fmla="*/ 519215 h 4588006"/>
              <a:gd name="connsiteX7149" fmla="*/ 1734569 w 6081795"/>
              <a:gd name="connsiteY7149" fmla="*/ 517116 h 4588006"/>
              <a:gd name="connsiteX7150" fmla="*/ 1702777 w 6081795"/>
              <a:gd name="connsiteY7150" fmla="*/ 516357 h 4588006"/>
              <a:gd name="connsiteX7151" fmla="*/ 1674048 w 6081795"/>
              <a:gd name="connsiteY7151" fmla="*/ 517962 h 4588006"/>
              <a:gd name="connsiteX7152" fmla="*/ 1646744 w 6081795"/>
              <a:gd name="connsiteY7152" fmla="*/ 510999 h 4588006"/>
              <a:gd name="connsiteX7153" fmla="*/ 1609702 w 6081795"/>
              <a:gd name="connsiteY7153" fmla="*/ 521828 h 4588006"/>
              <a:gd name="connsiteX7154" fmla="*/ 1547973 w 6081795"/>
              <a:gd name="connsiteY7154" fmla="*/ 505908 h 4588006"/>
              <a:gd name="connsiteX7155" fmla="*/ 1473703 w 6081795"/>
              <a:gd name="connsiteY7155" fmla="*/ 511588 h 4588006"/>
              <a:gd name="connsiteX7156" fmla="*/ 1451764 w 6081795"/>
              <a:gd name="connsiteY7156" fmla="*/ 498437 h 4588006"/>
              <a:gd name="connsiteX7157" fmla="*/ 1429827 w 6081795"/>
              <a:gd name="connsiteY7157" fmla="*/ 485284 h 4588006"/>
              <a:gd name="connsiteX7158" fmla="*/ 1398484 w 6081795"/>
              <a:gd name="connsiteY7158" fmla="*/ 494448 h 4588006"/>
              <a:gd name="connsiteX7159" fmla="*/ 1394497 w 6081795"/>
              <a:gd name="connsiteY7159" fmla="*/ 489091 h 4588006"/>
              <a:gd name="connsiteX7160" fmla="*/ 1394118 w 6081795"/>
              <a:gd name="connsiteY7160" fmla="*/ 481594 h 4588006"/>
              <a:gd name="connsiteX7161" fmla="*/ 1406275 w 6081795"/>
              <a:gd name="connsiteY7161" fmla="*/ 476952 h 4588006"/>
              <a:gd name="connsiteX7162" fmla="*/ 1433056 w 6081795"/>
              <a:gd name="connsiteY7162" fmla="*/ 475644 h 4588006"/>
              <a:gd name="connsiteX7163" fmla="*/ 1442602 w 6081795"/>
              <a:gd name="connsiteY7163" fmla="*/ 470407 h 4588006"/>
              <a:gd name="connsiteX7164" fmla="*/ 1449013 w 6081795"/>
              <a:gd name="connsiteY7164" fmla="*/ 464456 h 4588006"/>
              <a:gd name="connsiteX7165" fmla="*/ 1440466 w 6081795"/>
              <a:gd name="connsiteY7165" fmla="*/ 466955 h 4588006"/>
              <a:gd name="connsiteX7166" fmla="*/ 1410598 w 6081795"/>
              <a:gd name="connsiteY7166" fmla="*/ 458297 h 4588006"/>
              <a:gd name="connsiteX7167" fmla="*/ 1380444 w 6081795"/>
              <a:gd name="connsiteY7167" fmla="*/ 456242 h 4588006"/>
              <a:gd name="connsiteX7168" fmla="*/ 1362754 w 6081795"/>
              <a:gd name="connsiteY7168" fmla="*/ 454619 h 4588006"/>
              <a:gd name="connsiteX7169" fmla="*/ 1343784 w 6081795"/>
              <a:gd name="connsiteY7169" fmla="*/ 458264 h 4588006"/>
              <a:gd name="connsiteX7170" fmla="*/ 1323080 w 6081795"/>
              <a:gd name="connsiteY7170" fmla="*/ 449098 h 4588006"/>
              <a:gd name="connsiteX7171" fmla="*/ 1306603 w 6081795"/>
              <a:gd name="connsiteY7171" fmla="*/ 452015 h 4588006"/>
              <a:gd name="connsiteX7172" fmla="*/ 1289270 w 6081795"/>
              <a:gd name="connsiteY7172" fmla="*/ 450288 h 4588006"/>
              <a:gd name="connsiteX7173" fmla="*/ 1266476 w 6081795"/>
              <a:gd name="connsiteY7173" fmla="*/ 456952 h 4588006"/>
              <a:gd name="connsiteX7174" fmla="*/ 1252610 w 6081795"/>
              <a:gd name="connsiteY7174" fmla="*/ 452310 h 4588006"/>
              <a:gd name="connsiteX7175" fmla="*/ 1223524 w 6081795"/>
              <a:gd name="connsiteY7175" fmla="*/ 454021 h 4588006"/>
              <a:gd name="connsiteX7176" fmla="*/ 1193727 w 6081795"/>
              <a:gd name="connsiteY7176" fmla="*/ 447786 h 4588006"/>
              <a:gd name="connsiteX7177" fmla="*/ 1153103 w 6081795"/>
              <a:gd name="connsiteY7177" fmla="*/ 443901 h 4588006"/>
              <a:gd name="connsiteX7178" fmla="*/ 1112622 w 6081795"/>
              <a:gd name="connsiteY7178" fmla="*/ 436714 h 4588006"/>
              <a:gd name="connsiteX7179" fmla="*/ 1098233 w 6081795"/>
              <a:gd name="connsiteY7179" fmla="*/ 440105 h 4588006"/>
              <a:gd name="connsiteX7180" fmla="*/ 1082989 w 6081795"/>
              <a:gd name="connsiteY7180" fmla="*/ 438856 h 4588006"/>
              <a:gd name="connsiteX7181" fmla="*/ 1053310 w 6081795"/>
              <a:gd name="connsiteY7181" fmla="*/ 442097 h 4588006"/>
              <a:gd name="connsiteX7182" fmla="*/ 1023916 w 6081795"/>
              <a:gd name="connsiteY7182" fmla="*/ 438735 h 4588006"/>
              <a:gd name="connsiteX7183" fmla="*/ 1015083 w 6081795"/>
              <a:gd name="connsiteY7183" fmla="*/ 439687 h 4588006"/>
              <a:gd name="connsiteX7184" fmla="*/ 1008530 w 6081795"/>
              <a:gd name="connsiteY7184" fmla="*/ 436711 h 4588006"/>
              <a:gd name="connsiteX7185" fmla="*/ 1007391 w 6081795"/>
              <a:gd name="connsiteY7185" fmla="*/ 430521 h 4588006"/>
              <a:gd name="connsiteX7186" fmla="*/ 1039872 w 6081795"/>
              <a:gd name="connsiteY7186" fmla="*/ 427547 h 4588006"/>
              <a:gd name="connsiteX7187" fmla="*/ 1054617 w 6081795"/>
              <a:gd name="connsiteY7187" fmla="*/ 428128 h 4588006"/>
              <a:gd name="connsiteX7188" fmla="*/ 1069503 w 6081795"/>
              <a:gd name="connsiteY7188" fmla="*/ 425406 h 4588006"/>
              <a:gd name="connsiteX7189" fmla="*/ 1100465 w 6081795"/>
              <a:gd name="connsiteY7189" fmla="*/ 425049 h 4588006"/>
              <a:gd name="connsiteX7190" fmla="*/ 1121502 w 6081795"/>
              <a:gd name="connsiteY7190" fmla="*/ 418356 h 4588006"/>
              <a:gd name="connsiteX7191" fmla="*/ 1139976 w 6081795"/>
              <a:gd name="connsiteY7191" fmla="*/ 422194 h 4588006"/>
              <a:gd name="connsiteX7192" fmla="*/ 1249575 w 6081795"/>
              <a:gd name="connsiteY7192" fmla="*/ 408630 h 4588006"/>
              <a:gd name="connsiteX7193" fmla="*/ 1362593 w 6081795"/>
              <a:gd name="connsiteY7193" fmla="*/ 413632 h 4588006"/>
              <a:gd name="connsiteX7194" fmla="*/ 1391653 w 6081795"/>
              <a:gd name="connsiteY7194" fmla="*/ 408397 h 4588006"/>
              <a:gd name="connsiteX7195" fmla="*/ 1420716 w 6081795"/>
              <a:gd name="connsiteY7195" fmla="*/ 403161 h 4588006"/>
              <a:gd name="connsiteX7196" fmla="*/ 1430214 w 6081795"/>
              <a:gd name="connsiteY7196" fmla="*/ 407178 h 4588006"/>
              <a:gd name="connsiteX7197" fmla="*/ 1443131 w 6081795"/>
              <a:gd name="connsiteY7197" fmla="*/ 405304 h 4588006"/>
              <a:gd name="connsiteX7198" fmla="*/ 1466091 w 6081795"/>
              <a:gd name="connsiteY7198" fmla="*/ 402939 h 4588006"/>
              <a:gd name="connsiteX7199" fmla="*/ 1482640 w 6081795"/>
              <a:gd name="connsiteY7199" fmla="*/ 402448 h 4588006"/>
              <a:gd name="connsiteX7200" fmla="*/ 1517780 w 6081795"/>
              <a:gd name="connsiteY7200" fmla="*/ 403045 h 4588006"/>
              <a:gd name="connsiteX7201" fmla="*/ 1529769 w 6081795"/>
              <a:gd name="connsiteY7201" fmla="*/ 406333 h 4588006"/>
              <a:gd name="connsiteX7202" fmla="*/ 1543043 w 6081795"/>
              <a:gd name="connsiteY7202" fmla="*/ 404356 h 4588006"/>
              <a:gd name="connsiteX7203" fmla="*/ 1555960 w 6081795"/>
              <a:gd name="connsiteY7203" fmla="*/ 398404 h 4588006"/>
              <a:gd name="connsiteX7204" fmla="*/ 1574293 w 6081795"/>
              <a:gd name="connsiteY7204" fmla="*/ 396621 h 4588006"/>
              <a:gd name="connsiteX7205" fmla="*/ 1562433 w 6081795"/>
              <a:gd name="connsiteY7205" fmla="*/ 394299 h 4588006"/>
              <a:gd name="connsiteX7206" fmla="*/ 1546443 w 6081795"/>
              <a:gd name="connsiteY7206" fmla="*/ 394377 h 4588006"/>
              <a:gd name="connsiteX7207" fmla="*/ 1530331 w 6081795"/>
              <a:gd name="connsiteY7207" fmla="*/ 392471 h 4588006"/>
              <a:gd name="connsiteX7208" fmla="*/ 1512294 w 6081795"/>
              <a:gd name="connsiteY7208" fmla="*/ 393163 h 4588006"/>
              <a:gd name="connsiteX7209" fmla="*/ 1498558 w 6081795"/>
              <a:gd name="connsiteY7209" fmla="*/ 395934 h 4588006"/>
              <a:gd name="connsiteX7210" fmla="*/ 1399438 w 6081795"/>
              <a:gd name="connsiteY7210" fmla="*/ 389946 h 4588006"/>
              <a:gd name="connsiteX7211" fmla="*/ 1386698 w 6081795"/>
              <a:gd name="connsiteY7211" fmla="*/ 386355 h 4588006"/>
              <a:gd name="connsiteX7212" fmla="*/ 1373585 w 6081795"/>
              <a:gd name="connsiteY7212" fmla="*/ 385150 h 4588006"/>
              <a:gd name="connsiteX7213" fmla="*/ 1361710 w 6081795"/>
              <a:gd name="connsiteY7213" fmla="*/ 387110 h 4588006"/>
              <a:gd name="connsiteX7214" fmla="*/ 1326960 w 6081795"/>
              <a:gd name="connsiteY7214" fmla="*/ 387423 h 4588006"/>
              <a:gd name="connsiteX7215" fmla="*/ 1310599 w 6081795"/>
              <a:gd name="connsiteY7215" fmla="*/ 387108 h 4588006"/>
              <a:gd name="connsiteX7216" fmla="*/ 1287908 w 6081795"/>
              <a:gd name="connsiteY7216" fmla="*/ 385658 h 4588006"/>
              <a:gd name="connsiteX7217" fmla="*/ 1275146 w 6081795"/>
              <a:gd name="connsiteY7217" fmla="*/ 384516 h 4588006"/>
              <a:gd name="connsiteX7218" fmla="*/ 1265734 w 6081795"/>
              <a:gd name="connsiteY7218" fmla="*/ 386916 h 4588006"/>
              <a:gd name="connsiteX7219" fmla="*/ 1237024 w 6081795"/>
              <a:gd name="connsiteY7219" fmla="*/ 383734 h 4588006"/>
              <a:gd name="connsiteX7220" fmla="*/ 1208315 w 6081795"/>
              <a:gd name="connsiteY7220" fmla="*/ 380553 h 4588006"/>
              <a:gd name="connsiteX7221" fmla="*/ 1096534 w 6081795"/>
              <a:gd name="connsiteY7221" fmla="*/ 383413 h 4588006"/>
              <a:gd name="connsiteX7222" fmla="*/ 988231 w 6081795"/>
              <a:gd name="connsiteY7222" fmla="*/ 375126 h 4588006"/>
              <a:gd name="connsiteX7223" fmla="*/ 969945 w 6081795"/>
              <a:gd name="connsiteY7223" fmla="*/ 377408 h 4588006"/>
              <a:gd name="connsiteX7224" fmla="*/ 949178 w 6081795"/>
              <a:gd name="connsiteY7224" fmla="*/ 373361 h 4588006"/>
              <a:gd name="connsiteX7225" fmla="*/ 918566 w 6081795"/>
              <a:gd name="connsiteY7225" fmla="*/ 373108 h 4588006"/>
              <a:gd name="connsiteX7226" fmla="*/ 903859 w 6081795"/>
              <a:gd name="connsiteY7226" fmla="*/ 371454 h 4588006"/>
              <a:gd name="connsiteX7227" fmla="*/ 889276 w 6081795"/>
              <a:gd name="connsiteY7227" fmla="*/ 371783 h 4588006"/>
              <a:gd name="connsiteX7228" fmla="*/ 857174 w 6081795"/>
              <a:gd name="connsiteY7228" fmla="*/ 369956 h 4588006"/>
              <a:gd name="connsiteX7229" fmla="*/ 858334 w 6081795"/>
              <a:gd name="connsiteY7229" fmla="*/ 366240 h 4588006"/>
              <a:gd name="connsiteX7230" fmla="*/ 864829 w 6081795"/>
              <a:gd name="connsiteY7230" fmla="*/ 364461 h 4588006"/>
              <a:gd name="connsiteX7231" fmla="*/ 873558 w 6081795"/>
              <a:gd name="connsiteY7231" fmla="*/ 365044 h 4588006"/>
              <a:gd name="connsiteX7232" fmla="*/ 902641 w 6081795"/>
              <a:gd name="connsiteY7232" fmla="*/ 363061 h 4588006"/>
              <a:gd name="connsiteX7233" fmla="*/ 931972 w 6081795"/>
              <a:gd name="connsiteY7233" fmla="*/ 365047 h 4588006"/>
              <a:gd name="connsiteX7234" fmla="*/ 947051 w 6081795"/>
              <a:gd name="connsiteY7234" fmla="*/ 364315 h 4588006"/>
              <a:gd name="connsiteX7235" fmla="*/ 961261 w 6081795"/>
              <a:gd name="connsiteY7235" fmla="*/ 366370 h 4588006"/>
              <a:gd name="connsiteX7236" fmla="*/ 1001328 w 6081795"/>
              <a:gd name="connsiteY7236" fmla="*/ 362106 h 4588006"/>
              <a:gd name="connsiteX7237" fmla="*/ 1041520 w 6081795"/>
              <a:gd name="connsiteY7237" fmla="*/ 359825 h 4588006"/>
              <a:gd name="connsiteX7238" fmla="*/ 1071018 w 6081795"/>
              <a:gd name="connsiteY7238" fmla="*/ 356118 h 4588006"/>
              <a:gd name="connsiteX7239" fmla="*/ 1099769 w 6081795"/>
              <a:gd name="connsiteY7239" fmla="*/ 357181 h 4588006"/>
              <a:gd name="connsiteX7240" fmla="*/ 1113504 w 6081795"/>
              <a:gd name="connsiteY7240" fmla="*/ 354411 h 4588006"/>
              <a:gd name="connsiteX7241" fmla="*/ 1136007 w 6081795"/>
              <a:gd name="connsiteY7241" fmla="*/ 358443 h 4588006"/>
              <a:gd name="connsiteX7242" fmla="*/ 1153156 w 6081795"/>
              <a:gd name="connsiteY7242" fmla="*/ 357428 h 4588006"/>
              <a:gd name="connsiteX7243" fmla="*/ 1169434 w 6081795"/>
              <a:gd name="connsiteY7243" fmla="*/ 359200 h 4588006"/>
              <a:gd name="connsiteX7244" fmla="*/ 1189956 w 6081795"/>
              <a:gd name="connsiteY7244" fmla="*/ 353722 h 4588006"/>
              <a:gd name="connsiteX7245" fmla="*/ 1208695 w 6081795"/>
              <a:gd name="connsiteY7245" fmla="*/ 355935 h 4588006"/>
              <a:gd name="connsiteX7246" fmla="*/ 1226195 w 6081795"/>
              <a:gd name="connsiteY7246" fmla="*/ 354983 h 4588006"/>
              <a:gd name="connsiteX7247" fmla="*/ 1256023 w 6081795"/>
              <a:gd name="connsiteY7247" fmla="*/ 353788 h 4588006"/>
              <a:gd name="connsiteX7248" fmla="*/ 1285602 w 6081795"/>
              <a:gd name="connsiteY7248" fmla="*/ 348624 h 4588006"/>
              <a:gd name="connsiteX7249" fmla="*/ 1294042 w 6081795"/>
              <a:gd name="connsiteY7249" fmla="*/ 350137 h 4588006"/>
              <a:gd name="connsiteX7250" fmla="*/ 1287734 w 6081795"/>
              <a:gd name="connsiteY7250" fmla="*/ 346554 h 4588006"/>
              <a:gd name="connsiteX7251" fmla="*/ 1278323 w 6081795"/>
              <a:gd name="connsiteY7251" fmla="*/ 343397 h 4588006"/>
              <a:gd name="connsiteX7252" fmla="*/ 1251847 w 6081795"/>
              <a:gd name="connsiteY7252" fmla="*/ 342577 h 4588006"/>
              <a:gd name="connsiteX7253" fmla="*/ 1239851 w 6081795"/>
              <a:gd name="connsiteY7253" fmla="*/ 339774 h 4588006"/>
              <a:gd name="connsiteX7254" fmla="*/ 1240267 w 6081795"/>
              <a:gd name="connsiteY7254" fmla="*/ 335270 h 4588006"/>
              <a:gd name="connsiteX7255" fmla="*/ 1244238 w 6081795"/>
              <a:gd name="connsiteY7255" fmla="*/ 332059 h 4588006"/>
              <a:gd name="connsiteX7256" fmla="*/ 1275182 w 6081795"/>
              <a:gd name="connsiteY7256" fmla="*/ 337602 h 4588006"/>
              <a:gd name="connsiteX7257" fmla="*/ 1296944 w 6081795"/>
              <a:gd name="connsiteY7257" fmla="*/ 329731 h 4588006"/>
              <a:gd name="connsiteX7258" fmla="*/ 1318707 w 6081795"/>
              <a:gd name="connsiteY7258" fmla="*/ 321859 h 4588006"/>
              <a:gd name="connsiteX7259" fmla="*/ 1392115 w 6081795"/>
              <a:gd name="connsiteY7259" fmla="*/ 325366 h 4588006"/>
              <a:gd name="connsiteX7260" fmla="*/ 1453241 w 6081795"/>
              <a:gd name="connsiteY7260" fmla="*/ 315882 h 4588006"/>
              <a:gd name="connsiteX7261" fmla="*/ 1489811 w 6081795"/>
              <a:gd name="connsiteY7261" fmla="*/ 322434 h 4588006"/>
              <a:gd name="connsiteX7262" fmla="*/ 1516848 w 6081795"/>
              <a:gd name="connsiteY7262" fmla="*/ 318286 h 4588006"/>
              <a:gd name="connsiteX7263" fmla="*/ 1545247 w 6081795"/>
              <a:gd name="connsiteY7263" fmla="*/ 319287 h 4588006"/>
              <a:gd name="connsiteX7264" fmla="*/ 1576688 w 6081795"/>
              <a:gd name="connsiteY7264" fmla="*/ 318871 h 4588006"/>
              <a:gd name="connsiteX7265" fmla="*/ 1609121 w 6081795"/>
              <a:gd name="connsiteY7265" fmla="*/ 317652 h 4588006"/>
              <a:gd name="connsiteX7266" fmla="*/ 1599111 w 6081795"/>
              <a:gd name="connsiteY7266" fmla="*/ 313243 h 4588006"/>
              <a:gd name="connsiteX7267" fmla="*/ 1589102 w 6081795"/>
              <a:gd name="connsiteY7267" fmla="*/ 308834 h 4588006"/>
              <a:gd name="connsiteX7268" fmla="*/ 1574581 w 6081795"/>
              <a:gd name="connsiteY7268" fmla="*/ 307377 h 4588006"/>
              <a:gd name="connsiteX7269" fmla="*/ 1561301 w 6081795"/>
              <a:gd name="connsiteY7269" fmla="*/ 309085 h 4588006"/>
              <a:gd name="connsiteX7270" fmla="*/ 1539501 w 6081795"/>
              <a:gd name="connsiteY7270" fmla="*/ 305179 h 4588006"/>
              <a:gd name="connsiteX7271" fmla="*/ 1517947 w 6081795"/>
              <a:gd name="connsiteY7271" fmla="*/ 305241 h 4588006"/>
              <a:gd name="connsiteX7272" fmla="*/ 1480923 w 6081795"/>
              <a:gd name="connsiteY7272" fmla="*/ 302531 h 4588006"/>
              <a:gd name="connsiteX7273" fmla="*/ 1456062 w 6081795"/>
              <a:gd name="connsiteY7273" fmla="*/ 294153 h 4588006"/>
              <a:gd name="connsiteX7274" fmla="*/ 1429586 w 6081795"/>
              <a:gd name="connsiteY7274" fmla="*/ 293334 h 4588006"/>
              <a:gd name="connsiteX7275" fmla="*/ 1397813 w 6081795"/>
              <a:gd name="connsiteY7275" fmla="*/ 296796 h 4588006"/>
              <a:gd name="connsiteX7276" fmla="*/ 1372497 w 6081795"/>
              <a:gd name="connsiteY7276" fmla="*/ 292260 h 4588006"/>
              <a:gd name="connsiteX7277" fmla="*/ 1349163 w 6081795"/>
              <a:gd name="connsiteY7277" fmla="*/ 297234 h 4588006"/>
              <a:gd name="connsiteX7278" fmla="*/ 1321033 w 6081795"/>
              <a:gd name="connsiteY7278" fmla="*/ 292195 h 4588006"/>
              <a:gd name="connsiteX7279" fmla="*/ 1301672 w 6081795"/>
              <a:gd name="connsiteY7279" fmla="*/ 293957 h 4588006"/>
              <a:gd name="connsiteX7280" fmla="*/ 1306968 w 6081795"/>
              <a:gd name="connsiteY7280" fmla="*/ 289675 h 4588006"/>
              <a:gd name="connsiteX7281" fmla="*/ 1273543 w 6081795"/>
              <a:gd name="connsiteY7281" fmla="*/ 288917 h 4588006"/>
              <a:gd name="connsiteX7282" fmla="*/ 1263966 w 6081795"/>
              <a:gd name="connsiteY7282" fmla="*/ 285894 h 4588006"/>
              <a:gd name="connsiteX7283" fmla="*/ 1253021 w 6081795"/>
              <a:gd name="connsiteY7283" fmla="*/ 294396 h 4588006"/>
              <a:gd name="connsiteX7284" fmla="*/ 1233660 w 6081795"/>
              <a:gd name="connsiteY7284" fmla="*/ 296159 h 4588006"/>
              <a:gd name="connsiteX7285" fmla="*/ 1201764 w 6081795"/>
              <a:gd name="connsiteY7285" fmla="*/ 294858 h 4588006"/>
              <a:gd name="connsiteX7286" fmla="*/ 1166642 w 6081795"/>
              <a:gd name="connsiteY7286" fmla="*/ 291999 h 4588006"/>
              <a:gd name="connsiteX7287" fmla="*/ 1168797 w 6081795"/>
              <a:gd name="connsiteY7287" fmla="*/ 281922 h 4588006"/>
              <a:gd name="connsiteX7288" fmla="*/ 1202058 w 6081795"/>
              <a:gd name="connsiteY7288" fmla="*/ 280034 h 4588006"/>
              <a:gd name="connsiteX7289" fmla="*/ 1217510 w 6081795"/>
              <a:gd name="connsiteY7289" fmla="*/ 279696 h 4588006"/>
              <a:gd name="connsiteX7290" fmla="*/ 1225393 w 6081795"/>
              <a:gd name="connsiteY7290" fmla="*/ 275059 h 4588006"/>
              <a:gd name="connsiteX7291" fmla="*/ 1261632 w 6081795"/>
              <a:gd name="connsiteY7291" fmla="*/ 276320 h 4588006"/>
              <a:gd name="connsiteX7292" fmla="*/ 1284136 w 6081795"/>
              <a:gd name="connsiteY7292" fmla="*/ 280352 h 4588006"/>
              <a:gd name="connsiteX7293" fmla="*/ 1307674 w 6081795"/>
              <a:gd name="connsiteY7293" fmla="*/ 278685 h 4588006"/>
              <a:gd name="connsiteX7294" fmla="*/ 1331463 w 6081795"/>
              <a:gd name="connsiteY7294" fmla="*/ 280985 h 4588006"/>
              <a:gd name="connsiteX7295" fmla="*/ 1357772 w 6081795"/>
              <a:gd name="connsiteY7295" fmla="*/ 279159 h 4588006"/>
              <a:gd name="connsiteX7296" fmla="*/ 1394177 w 6081795"/>
              <a:gd name="connsiteY7296" fmla="*/ 283066 h 4588006"/>
              <a:gd name="connsiteX7297" fmla="*/ 1402265 w 6081795"/>
              <a:gd name="connsiteY7297" fmla="*/ 281736 h 4588006"/>
              <a:gd name="connsiteX7298" fmla="*/ 1409236 w 6081795"/>
              <a:gd name="connsiteY7298" fmla="*/ 279225 h 4588006"/>
              <a:gd name="connsiteX7299" fmla="*/ 1392463 w 6081795"/>
              <a:gd name="connsiteY7299" fmla="*/ 275075 h 4588006"/>
              <a:gd name="connsiteX7300" fmla="*/ 1364394 w 6081795"/>
              <a:gd name="connsiteY7300" fmla="*/ 273806 h 4588006"/>
              <a:gd name="connsiteX7301" fmla="*/ 1376310 w 6081795"/>
              <a:gd name="connsiteY7301" fmla="*/ 264170 h 4588006"/>
              <a:gd name="connsiteX7302" fmla="*/ 1386239 w 6081795"/>
              <a:gd name="connsiteY7302" fmla="*/ 267257 h 4588006"/>
              <a:gd name="connsiteX7303" fmla="*/ 1397346 w 6081795"/>
              <a:gd name="connsiteY7303" fmla="*/ 266958 h 4588006"/>
              <a:gd name="connsiteX7304" fmla="*/ 1404112 w 6081795"/>
              <a:gd name="connsiteY7304" fmla="*/ 263920 h 4588006"/>
              <a:gd name="connsiteX7305" fmla="*/ 1418406 w 6081795"/>
              <a:gd name="connsiteY7305" fmla="*/ 261740 h 4588006"/>
              <a:gd name="connsiteX7306" fmla="*/ 1431583 w 6081795"/>
              <a:gd name="connsiteY7306" fmla="*/ 258379 h 4588006"/>
              <a:gd name="connsiteX7307" fmla="*/ 1458058 w 6081795"/>
              <a:gd name="connsiteY7307" fmla="*/ 259199 h 4588006"/>
              <a:gd name="connsiteX7308" fmla="*/ 1474113 w 6081795"/>
              <a:gd name="connsiteY7308" fmla="*/ 248996 h 4588006"/>
              <a:gd name="connsiteX7309" fmla="*/ 1485036 w 6081795"/>
              <a:gd name="connsiteY7309" fmla="*/ 245722 h 4588006"/>
              <a:gd name="connsiteX7310" fmla="*/ 1494283 w 6081795"/>
              <a:gd name="connsiteY7310" fmla="*/ 243455 h 4588006"/>
              <a:gd name="connsiteX7311" fmla="*/ 1505886 w 6081795"/>
              <a:gd name="connsiteY7311" fmla="*/ 245534 h 4588006"/>
              <a:gd name="connsiteX7312" fmla="*/ 1516973 w 6081795"/>
              <a:gd name="connsiteY7312" fmla="*/ 244905 h 4588006"/>
              <a:gd name="connsiteX7313" fmla="*/ 1530523 w 6081795"/>
              <a:gd name="connsiteY7313" fmla="*/ 244716 h 4588006"/>
              <a:gd name="connsiteX7314" fmla="*/ 1541960 w 6081795"/>
              <a:gd name="connsiteY7314" fmla="*/ 244150 h 4588006"/>
              <a:gd name="connsiteX7315" fmla="*/ 1540306 w 6081795"/>
              <a:gd name="connsiteY7315" fmla="*/ 242709 h 4588006"/>
              <a:gd name="connsiteX7316" fmla="*/ 1537659 w 6081795"/>
              <a:gd name="connsiteY7316" fmla="*/ 242071 h 4588006"/>
              <a:gd name="connsiteX7317" fmla="*/ 1498213 w 6081795"/>
              <a:gd name="connsiteY7317" fmla="*/ 239582 h 4588006"/>
              <a:gd name="connsiteX7318" fmla="*/ 1460879 w 6081795"/>
              <a:gd name="connsiteY7318" fmla="*/ 237470 h 4588006"/>
              <a:gd name="connsiteX7319" fmla="*/ 1456413 w 6081795"/>
              <a:gd name="connsiteY7319" fmla="*/ 232747 h 4588006"/>
              <a:gd name="connsiteX7320" fmla="*/ 1439206 w 6081795"/>
              <a:gd name="connsiteY7320" fmla="*/ 224432 h 4588006"/>
              <a:gd name="connsiteX7321" fmla="*/ 1465353 w 6081795"/>
              <a:gd name="connsiteY7321" fmla="*/ 219962 h 4588006"/>
              <a:gd name="connsiteX7322" fmla="*/ 1483824 w 6081795"/>
              <a:gd name="connsiteY7322" fmla="*/ 220656 h 4588006"/>
              <a:gd name="connsiteX7323" fmla="*/ 1504404 w 6081795"/>
              <a:gd name="connsiteY7323" fmla="*/ 221727 h 4588006"/>
              <a:gd name="connsiteX7324" fmla="*/ 1509701 w 6081795"/>
              <a:gd name="connsiteY7324" fmla="*/ 217444 h 4588006"/>
              <a:gd name="connsiteX7325" fmla="*/ 1530054 w 6081795"/>
              <a:gd name="connsiteY7325" fmla="*/ 217658 h 4588006"/>
              <a:gd name="connsiteX7326" fmla="*/ 1555374 w 6081795"/>
              <a:gd name="connsiteY7326" fmla="*/ 213856 h 4588006"/>
              <a:gd name="connsiteX7327" fmla="*/ 1609156 w 6081795"/>
              <a:gd name="connsiteY7327" fmla="*/ 206490 h 4588006"/>
              <a:gd name="connsiteX7328" fmla="*/ 1641962 w 6081795"/>
              <a:gd name="connsiteY7328" fmla="*/ 208444 h 4588006"/>
              <a:gd name="connsiteX7329" fmla="*/ 1674520 w 6081795"/>
              <a:gd name="connsiteY7329" fmla="*/ 206430 h 4588006"/>
              <a:gd name="connsiteX7330" fmla="*/ 1631292 w 6081795"/>
              <a:gd name="connsiteY7330" fmla="*/ 199012 h 4588006"/>
              <a:gd name="connsiteX7331" fmla="*/ 1598735 w 6081795"/>
              <a:gd name="connsiteY7331" fmla="*/ 195468 h 4588006"/>
              <a:gd name="connsiteX7332" fmla="*/ 1608004 w 6081795"/>
              <a:gd name="connsiteY7332" fmla="*/ 187974 h 4588006"/>
              <a:gd name="connsiteX7333" fmla="*/ 1639448 w 6081795"/>
              <a:gd name="connsiteY7333" fmla="*/ 179221 h 4588006"/>
              <a:gd name="connsiteX7334" fmla="*/ 1641928 w 6081795"/>
              <a:gd name="connsiteY7334" fmla="*/ 182772 h 4588006"/>
              <a:gd name="connsiteX7335" fmla="*/ 1645403 w 6081795"/>
              <a:gd name="connsiteY7335" fmla="*/ 185519 h 4588006"/>
              <a:gd name="connsiteX7336" fmla="*/ 1652477 w 6081795"/>
              <a:gd name="connsiteY7336" fmla="*/ 184661 h 4588006"/>
              <a:gd name="connsiteX7337" fmla="*/ 1656325 w 6081795"/>
              <a:gd name="connsiteY7337" fmla="*/ 182244 h 4588006"/>
              <a:gd name="connsiteX7338" fmla="*/ 1721854 w 6081795"/>
              <a:gd name="connsiteY7338" fmla="*/ 184830 h 4588006"/>
              <a:gd name="connsiteX7339" fmla="*/ 1778450 w 6081795"/>
              <a:gd name="connsiteY7339" fmla="*/ 177967 h 4588006"/>
              <a:gd name="connsiteX7340" fmla="*/ 1811544 w 6081795"/>
              <a:gd name="connsiteY7340" fmla="*/ 178992 h 4588006"/>
              <a:gd name="connsiteX7341" fmla="*/ 1842653 w 6081795"/>
              <a:gd name="connsiteY7341" fmla="*/ 181623 h 4588006"/>
              <a:gd name="connsiteX7342" fmla="*/ 1887208 w 6081795"/>
              <a:gd name="connsiteY7342" fmla="*/ 182413 h 4588006"/>
              <a:gd name="connsiteX7343" fmla="*/ 1931516 w 6081795"/>
              <a:gd name="connsiteY7343" fmla="*/ 179234 h 4588006"/>
              <a:gd name="connsiteX7344" fmla="*/ 1994561 w 6081795"/>
              <a:gd name="connsiteY7344" fmla="*/ 186605 h 4588006"/>
              <a:gd name="connsiteX7345" fmla="*/ 2015247 w 6081795"/>
              <a:gd name="connsiteY7345" fmla="*/ 183772 h 4588006"/>
              <a:gd name="connsiteX7346" fmla="*/ 2006479 w 6081795"/>
              <a:gd name="connsiteY7346" fmla="*/ 176970 h 4588006"/>
              <a:gd name="connsiteX7347" fmla="*/ 1996550 w 6081795"/>
              <a:gd name="connsiteY7347" fmla="*/ 173883 h 4588006"/>
              <a:gd name="connsiteX7348" fmla="*/ 1940785 w 6081795"/>
              <a:gd name="connsiteY7348" fmla="*/ 171740 h 4588006"/>
              <a:gd name="connsiteX7349" fmla="*/ 1935612 w 6081795"/>
              <a:gd name="connsiteY7349" fmla="*/ 175227 h 4588006"/>
              <a:gd name="connsiteX7350" fmla="*/ 1927214 w 6081795"/>
              <a:gd name="connsiteY7350" fmla="*/ 177155 h 4588006"/>
              <a:gd name="connsiteX7351" fmla="*/ 1924484 w 6081795"/>
              <a:gd name="connsiteY7351" fmla="*/ 175195 h 4588006"/>
              <a:gd name="connsiteX7352" fmla="*/ 1922747 w 6081795"/>
              <a:gd name="connsiteY7352" fmla="*/ 172432 h 4588006"/>
              <a:gd name="connsiteX7353" fmla="*/ 1893459 w 6081795"/>
              <a:gd name="connsiteY7353" fmla="*/ 171107 h 4588006"/>
              <a:gd name="connsiteX7354" fmla="*/ 1880388 w 6081795"/>
              <a:gd name="connsiteY7354" fmla="*/ 162227 h 4588006"/>
              <a:gd name="connsiteX7355" fmla="*/ 1913815 w 6081795"/>
              <a:gd name="connsiteY7355" fmla="*/ 162984 h 4588006"/>
              <a:gd name="connsiteX7356" fmla="*/ 1943269 w 6081795"/>
              <a:gd name="connsiteY7356" fmla="*/ 166953 h 4588006"/>
              <a:gd name="connsiteX7357" fmla="*/ 1946912 w 6081795"/>
              <a:gd name="connsiteY7357" fmla="*/ 158451 h 4588006"/>
              <a:gd name="connsiteX7358" fmla="*/ 1963209 w 6081795"/>
              <a:gd name="connsiteY7358" fmla="*/ 163333 h 4588006"/>
              <a:gd name="connsiteX7359" fmla="*/ 1979508 w 6081795"/>
              <a:gd name="connsiteY7359" fmla="*/ 168214 h 4588006"/>
              <a:gd name="connsiteX7360" fmla="*/ 2021664 w 6081795"/>
              <a:gd name="connsiteY7360" fmla="*/ 166775 h 4588006"/>
              <a:gd name="connsiteX7361" fmla="*/ 2063074 w 6081795"/>
              <a:gd name="connsiteY7361" fmla="*/ 170108 h 4588006"/>
              <a:gd name="connsiteX7362" fmla="*/ 2068759 w 6081795"/>
              <a:gd name="connsiteY7362" fmla="*/ 177666 h 4588006"/>
              <a:gd name="connsiteX7363" fmla="*/ 2059924 w 6081795"/>
              <a:gd name="connsiteY7363" fmla="*/ 186546 h 4588006"/>
              <a:gd name="connsiteX7364" fmla="*/ 2053304 w 6081795"/>
              <a:gd name="connsiteY7364" fmla="*/ 191899 h 4588006"/>
              <a:gd name="connsiteX7365" fmla="*/ 1993752 w 6081795"/>
              <a:gd name="connsiteY7365" fmla="*/ 190385 h 4588006"/>
              <a:gd name="connsiteX7366" fmla="*/ 1932340 w 6081795"/>
              <a:gd name="connsiteY7366" fmla="*/ 192460 h 4588006"/>
              <a:gd name="connsiteX7367" fmla="*/ 1927954 w 6081795"/>
              <a:gd name="connsiteY7367" fmla="*/ 191838 h 4588006"/>
              <a:gd name="connsiteX7368" fmla="*/ 1922576 w 6081795"/>
              <a:gd name="connsiteY7368" fmla="*/ 192019 h 4588006"/>
              <a:gd name="connsiteX7369" fmla="*/ 1930786 w 6081795"/>
              <a:gd name="connsiteY7369" fmla="*/ 195452 h 4588006"/>
              <a:gd name="connsiteX7370" fmla="*/ 1941108 w 6081795"/>
              <a:gd name="connsiteY7370" fmla="*/ 199262 h 4588006"/>
              <a:gd name="connsiteX7371" fmla="*/ 1967336 w 6081795"/>
              <a:gd name="connsiteY7371" fmla="*/ 196114 h 4588006"/>
              <a:gd name="connsiteX7372" fmla="*/ 1998033 w 6081795"/>
              <a:gd name="connsiteY7372" fmla="*/ 197691 h 4588006"/>
              <a:gd name="connsiteX7373" fmla="*/ 2043290 w 6081795"/>
              <a:gd name="connsiteY7373" fmla="*/ 195827 h 4588006"/>
              <a:gd name="connsiteX7374" fmla="*/ 2089542 w 6081795"/>
              <a:gd name="connsiteY7374" fmla="*/ 193160 h 4588006"/>
              <a:gd name="connsiteX7375" fmla="*/ 2121955 w 6081795"/>
              <a:gd name="connsiteY7375" fmla="*/ 194390 h 4588006"/>
              <a:gd name="connsiteX7376" fmla="*/ 2152259 w 6081795"/>
              <a:gd name="connsiteY7376" fmla="*/ 195241 h 4588006"/>
              <a:gd name="connsiteX7377" fmla="*/ 2153088 w 6081795"/>
              <a:gd name="connsiteY7377" fmla="*/ 186235 h 4588006"/>
              <a:gd name="connsiteX7378" fmla="*/ 2128101 w 6081795"/>
              <a:gd name="connsiteY7378" fmla="*/ 186989 h 4588006"/>
              <a:gd name="connsiteX7379" fmla="*/ 2108080 w 6081795"/>
              <a:gd name="connsiteY7379" fmla="*/ 178171 h 4588006"/>
              <a:gd name="connsiteX7380" fmla="*/ 2092154 w 6081795"/>
              <a:gd name="connsiteY7380" fmla="*/ 179241 h 4588006"/>
              <a:gd name="connsiteX7381" fmla="*/ 2088391 w 6081795"/>
              <a:gd name="connsiteY7381" fmla="*/ 174644 h 4588006"/>
              <a:gd name="connsiteX7382" fmla="*/ 2085742 w 6081795"/>
              <a:gd name="connsiteY7382" fmla="*/ 174006 h 4588006"/>
              <a:gd name="connsiteX7383" fmla="*/ 2084088 w 6081795"/>
              <a:gd name="connsiteY7383" fmla="*/ 172565 h 4588006"/>
              <a:gd name="connsiteX7384" fmla="*/ 2104236 w 6081795"/>
              <a:gd name="connsiteY7384" fmla="*/ 172251 h 4588006"/>
              <a:gd name="connsiteX7385" fmla="*/ 2128602 w 6081795"/>
              <a:gd name="connsiteY7385" fmla="*/ 172693 h 4588006"/>
              <a:gd name="connsiteX7386" fmla="*/ 2135388 w 6081795"/>
              <a:gd name="connsiteY7386" fmla="*/ 169985 h 4588006"/>
              <a:gd name="connsiteX7387" fmla="*/ 2121322 w 6081795"/>
              <a:gd name="connsiteY7387" fmla="*/ 167465 h 4588006"/>
              <a:gd name="connsiteX7388" fmla="*/ 2141844 w 6081795"/>
              <a:gd name="connsiteY7388" fmla="*/ 161987 h 4588006"/>
              <a:gd name="connsiteX7389" fmla="*/ 2158393 w 6081795"/>
              <a:gd name="connsiteY7389" fmla="*/ 159720 h 4588006"/>
              <a:gd name="connsiteX7390" fmla="*/ 2182221 w 6081795"/>
              <a:gd name="connsiteY7390" fmla="*/ 162681 h 4588006"/>
              <a:gd name="connsiteX7391" fmla="*/ 2197939 w 6081795"/>
              <a:gd name="connsiteY7391" fmla="*/ 169421 h 4588006"/>
              <a:gd name="connsiteX7392" fmla="*/ 2211838 w 6081795"/>
              <a:gd name="connsiteY7392" fmla="*/ 169296 h 4588006"/>
              <a:gd name="connsiteX7393" fmla="*/ 2225574 w 6081795"/>
              <a:gd name="connsiteY7393" fmla="*/ 166525 h 4588006"/>
              <a:gd name="connsiteX7394" fmla="*/ 2228551 w 6081795"/>
              <a:gd name="connsiteY7394" fmla="*/ 169674 h 4588006"/>
              <a:gd name="connsiteX7395" fmla="*/ 2275878 w 6081795"/>
              <a:gd name="connsiteY7395" fmla="*/ 170306 h 4588006"/>
              <a:gd name="connsiteX7396" fmla="*/ 2276872 w 6081795"/>
              <a:gd name="connsiteY7396" fmla="*/ 163945 h 4588006"/>
              <a:gd name="connsiteX7397" fmla="*/ 2307816 w 6081795"/>
              <a:gd name="connsiteY7397" fmla="*/ 169489 h 4588006"/>
              <a:gd name="connsiteX7398" fmla="*/ 2318284 w 6081795"/>
              <a:gd name="connsiteY7398" fmla="*/ 164498 h 4588006"/>
              <a:gd name="connsiteX7399" fmla="*/ 2335452 w 6081795"/>
              <a:gd name="connsiteY7399" fmla="*/ 166593 h 4588006"/>
              <a:gd name="connsiteX7400" fmla="*/ 2345361 w 6081795"/>
              <a:gd name="connsiteY7400" fmla="*/ 163791 h 4588006"/>
              <a:gd name="connsiteX7401" fmla="*/ 2357626 w 6081795"/>
              <a:gd name="connsiteY7401" fmla="*/ 165334 h 4588006"/>
              <a:gd name="connsiteX7402" fmla="*/ 2374338 w 6081795"/>
              <a:gd name="connsiteY7402" fmla="*/ 165713 h 4588006"/>
              <a:gd name="connsiteX7403" fmla="*/ 2391052 w 6081795"/>
              <a:gd name="connsiteY7403" fmla="*/ 166091 h 4588006"/>
              <a:gd name="connsiteX7404" fmla="*/ 2389728 w 6081795"/>
              <a:gd name="connsiteY7404" fmla="*/ 167163 h 4588006"/>
              <a:gd name="connsiteX7405" fmla="*/ 2416203 w 6081795"/>
              <a:gd name="connsiteY7405" fmla="*/ 167982 h 4588006"/>
              <a:gd name="connsiteX7406" fmla="*/ 2432918 w 6081795"/>
              <a:gd name="connsiteY7406" fmla="*/ 168361 h 4588006"/>
              <a:gd name="connsiteX7407" fmla="*/ 2449630 w 6081795"/>
              <a:gd name="connsiteY7407" fmla="*/ 168739 h 4588006"/>
              <a:gd name="connsiteX7408" fmla="*/ 2497164 w 6081795"/>
              <a:gd name="connsiteY7408" fmla="*/ 169899 h 4588006"/>
              <a:gd name="connsiteX7409" fmla="*/ 2545442 w 6081795"/>
              <a:gd name="connsiteY7409" fmla="*/ 166288 h 4588006"/>
              <a:gd name="connsiteX7410" fmla="*/ 2584824 w 6081795"/>
              <a:gd name="connsiteY7410" fmla="*/ 173343 h 4588006"/>
              <a:gd name="connsiteX7411" fmla="*/ 2594257 w 6081795"/>
              <a:gd name="connsiteY7411" fmla="*/ 168494 h 4588006"/>
              <a:gd name="connsiteX7412" fmla="*/ 2628844 w 6081795"/>
              <a:gd name="connsiteY7412" fmla="*/ 165536 h 4588006"/>
              <a:gd name="connsiteX7413" fmla="*/ 2623632 w 6081795"/>
              <a:gd name="connsiteY7413" fmla="*/ 162804 h 4588006"/>
              <a:gd name="connsiteX7414" fmla="*/ 2617427 w 6081795"/>
              <a:gd name="connsiteY7414" fmla="*/ 160875 h 4588006"/>
              <a:gd name="connsiteX7415" fmla="*/ 2585242 w 6081795"/>
              <a:gd name="connsiteY7415" fmla="*/ 160503 h 4588006"/>
              <a:gd name="connsiteX7416" fmla="*/ 2556036 w 6081795"/>
              <a:gd name="connsiteY7416" fmla="*/ 157723 h 4588006"/>
              <a:gd name="connsiteX7417" fmla="*/ 2550202 w 6081795"/>
              <a:gd name="connsiteY7417" fmla="*/ 161746 h 4588006"/>
              <a:gd name="connsiteX7418" fmla="*/ 2541141 w 6081795"/>
              <a:gd name="connsiteY7418" fmla="*/ 164209 h 4588006"/>
              <a:gd name="connsiteX7419" fmla="*/ 2538411 w 6081795"/>
              <a:gd name="connsiteY7419" fmla="*/ 162249 h 4588006"/>
              <a:gd name="connsiteX7420" fmla="*/ 2536674 w 6081795"/>
              <a:gd name="connsiteY7420" fmla="*/ 159485 h 4588006"/>
              <a:gd name="connsiteX7421" fmla="*/ 2504572 w 6081795"/>
              <a:gd name="connsiteY7421" fmla="*/ 157658 h 4588006"/>
              <a:gd name="connsiteX7422" fmla="*/ 2488690 w 6081795"/>
              <a:gd name="connsiteY7422" fmla="*/ 148272 h 4588006"/>
              <a:gd name="connsiteX7423" fmla="*/ 2523481 w 6081795"/>
              <a:gd name="connsiteY7423" fmla="*/ 148621 h 4588006"/>
              <a:gd name="connsiteX7424" fmla="*/ 2558520 w 6081795"/>
              <a:gd name="connsiteY7424" fmla="*/ 152937 h 4588006"/>
              <a:gd name="connsiteX7425" fmla="*/ 2554923 w 6081795"/>
              <a:gd name="connsiteY7425" fmla="*/ 148205 h 4588006"/>
              <a:gd name="connsiteX7426" fmla="*/ 2556537 w 6081795"/>
              <a:gd name="connsiteY7426" fmla="*/ 143426 h 4588006"/>
              <a:gd name="connsiteX7427" fmla="*/ 2266077 w 6081795"/>
              <a:gd name="connsiteY7427" fmla="*/ 71924 h 4588006"/>
              <a:gd name="connsiteX7428" fmla="*/ 2262228 w 6081795"/>
              <a:gd name="connsiteY7428" fmla="*/ 72010 h 4588006"/>
              <a:gd name="connsiteX7429" fmla="*/ 2258842 w 6081795"/>
              <a:gd name="connsiteY7429" fmla="*/ 72318 h 4588006"/>
              <a:gd name="connsiteX7430" fmla="*/ 2266695 w 6081795"/>
              <a:gd name="connsiteY7430" fmla="*/ 72219 h 4588006"/>
              <a:gd name="connsiteX7431" fmla="*/ 2334104 w 6081795"/>
              <a:gd name="connsiteY7431" fmla="*/ 71314 h 4588006"/>
              <a:gd name="connsiteX7432" fmla="*/ 2335957 w 6081795"/>
              <a:gd name="connsiteY7432" fmla="*/ 72201 h 4588006"/>
              <a:gd name="connsiteX7433" fmla="*/ 2347780 w 6081795"/>
              <a:gd name="connsiteY7433" fmla="*/ 71689 h 4588006"/>
              <a:gd name="connsiteX7434" fmla="*/ 2854321 w 6081795"/>
              <a:gd name="connsiteY7434" fmla="*/ 70375 h 4588006"/>
              <a:gd name="connsiteX7435" fmla="*/ 2854055 w 6081795"/>
              <a:gd name="connsiteY7435" fmla="*/ 72561 h 4588006"/>
              <a:gd name="connsiteX7436" fmla="*/ 2869143 w 6081795"/>
              <a:gd name="connsiteY7436" fmla="*/ 72069 h 4588006"/>
              <a:gd name="connsiteX7437" fmla="*/ 2872948 w 6081795"/>
              <a:gd name="connsiteY7437" fmla="*/ 72347 h 4588006"/>
              <a:gd name="connsiteX7438" fmla="*/ 2876290 w 6081795"/>
              <a:gd name="connsiteY7438" fmla="*/ 72404 h 4588006"/>
              <a:gd name="connsiteX7439" fmla="*/ 2876555 w 6081795"/>
              <a:gd name="connsiteY7439" fmla="*/ 71567 h 4588006"/>
              <a:gd name="connsiteX7440" fmla="*/ 2873908 w 6081795"/>
              <a:gd name="connsiteY7440" fmla="*/ 70493 h 4588006"/>
              <a:gd name="connsiteX7441" fmla="*/ 2864346 w 6081795"/>
              <a:gd name="connsiteY7441" fmla="*/ 70545 h 4588006"/>
              <a:gd name="connsiteX7442" fmla="*/ 2854321 w 6081795"/>
              <a:gd name="connsiteY7442" fmla="*/ 70375 h 4588006"/>
              <a:gd name="connsiteX7443" fmla="*/ 2549391 w 6081795"/>
              <a:gd name="connsiteY7443" fmla="*/ 68678 h 4588006"/>
              <a:gd name="connsiteX7444" fmla="*/ 2538185 w 6081795"/>
              <a:gd name="connsiteY7444" fmla="*/ 69485 h 4588006"/>
              <a:gd name="connsiteX7445" fmla="*/ 2534832 w 6081795"/>
              <a:gd name="connsiteY7445" fmla="*/ 70194 h 4588006"/>
              <a:gd name="connsiteX7446" fmla="*/ 2543148 w 6081795"/>
              <a:gd name="connsiteY7446" fmla="*/ 70317 h 4588006"/>
              <a:gd name="connsiteX7447" fmla="*/ 2550538 w 6081795"/>
              <a:gd name="connsiteY7447" fmla="*/ 69997 h 4588006"/>
              <a:gd name="connsiteX7448" fmla="*/ 2552656 w 6081795"/>
              <a:gd name="connsiteY7448" fmla="*/ 68697 h 4588006"/>
              <a:gd name="connsiteX7449" fmla="*/ 2549391 w 6081795"/>
              <a:gd name="connsiteY7449" fmla="*/ 68678 h 4588006"/>
              <a:gd name="connsiteX7450" fmla="*/ 2930995 w 6081795"/>
              <a:gd name="connsiteY7450" fmla="*/ 68505 h 4588006"/>
              <a:gd name="connsiteX7451" fmla="*/ 2926318 w 6081795"/>
              <a:gd name="connsiteY7451" fmla="*/ 69352 h 4588006"/>
              <a:gd name="connsiteX7452" fmla="*/ 2927553 w 6081795"/>
              <a:gd name="connsiteY7452" fmla="*/ 69943 h 4588006"/>
              <a:gd name="connsiteX7453" fmla="*/ 2930818 w 6081795"/>
              <a:gd name="connsiteY7453" fmla="*/ 69962 h 4588006"/>
              <a:gd name="connsiteX7454" fmla="*/ 2932671 w 6081795"/>
              <a:gd name="connsiteY7454" fmla="*/ 69500 h 4588006"/>
              <a:gd name="connsiteX7455" fmla="*/ 2931612 w 6081795"/>
              <a:gd name="connsiteY7455" fmla="*/ 68800 h 4588006"/>
              <a:gd name="connsiteX7456" fmla="*/ 2302430 w 6081795"/>
              <a:gd name="connsiteY7456" fmla="*/ 68497 h 4588006"/>
              <a:gd name="connsiteX7457" fmla="*/ 2294841 w 6081795"/>
              <a:gd name="connsiteY7457" fmla="*/ 71806 h 4588006"/>
              <a:gd name="connsiteX7458" fmla="*/ 2297311 w 6081795"/>
              <a:gd name="connsiteY7458" fmla="*/ 72988 h 4588006"/>
              <a:gd name="connsiteX7459" fmla="*/ 2309840 w 6081795"/>
              <a:gd name="connsiteY7459" fmla="*/ 72043 h 4588006"/>
              <a:gd name="connsiteX7460" fmla="*/ 2317164 w 6081795"/>
              <a:gd name="connsiteY7460" fmla="*/ 70920 h 4588006"/>
              <a:gd name="connsiteX7461" fmla="*/ 2305517 w 6081795"/>
              <a:gd name="connsiteY7461" fmla="*/ 69975 h 4588006"/>
              <a:gd name="connsiteX7462" fmla="*/ 2307183 w 6081795"/>
              <a:gd name="connsiteY7462" fmla="*/ 69037 h 4588006"/>
              <a:gd name="connsiteX7463" fmla="*/ 2302430 w 6081795"/>
              <a:gd name="connsiteY7463" fmla="*/ 68497 h 4588006"/>
              <a:gd name="connsiteX7464" fmla="*/ 2859734 w 6081795"/>
              <a:gd name="connsiteY7464" fmla="*/ 68203 h 4588006"/>
              <a:gd name="connsiteX7465" fmla="*/ 2862350 w 6081795"/>
              <a:gd name="connsiteY7465" fmla="*/ 68819 h 4588006"/>
              <a:gd name="connsiteX7466" fmla="*/ 2861115 w 6081795"/>
              <a:gd name="connsiteY7466" fmla="*/ 68228 h 4588006"/>
              <a:gd name="connsiteX7467" fmla="*/ 2967699 w 6081795"/>
              <a:gd name="connsiteY7467" fmla="*/ 67560 h 4588006"/>
              <a:gd name="connsiteX7468" fmla="*/ 2958435 w 6081795"/>
              <a:gd name="connsiteY7468" fmla="*/ 68525 h 4588006"/>
              <a:gd name="connsiteX7469" fmla="*/ 2955744 w 6081795"/>
              <a:gd name="connsiteY7469" fmla="*/ 67816 h 4588006"/>
              <a:gd name="connsiteX7470" fmla="*/ 2951994 w 6081795"/>
              <a:gd name="connsiteY7470" fmla="*/ 67757 h 4588006"/>
              <a:gd name="connsiteX7471" fmla="*/ 2948156 w 6081795"/>
              <a:gd name="connsiteY7471" fmla="*/ 68426 h 4588006"/>
              <a:gd name="connsiteX7472" fmla="*/ 2947229 w 6081795"/>
              <a:gd name="connsiteY7472" fmla="*/ 69332 h 4588006"/>
              <a:gd name="connsiteX7473" fmla="*/ 2949093 w 6081795"/>
              <a:gd name="connsiteY7473" fmla="*/ 69453 h 4588006"/>
              <a:gd name="connsiteX7474" fmla="*/ 2950494 w 6081795"/>
              <a:gd name="connsiteY7474" fmla="*/ 69352 h 4588006"/>
              <a:gd name="connsiteX7475" fmla="*/ 2965493 w 6081795"/>
              <a:gd name="connsiteY7475" fmla="*/ 69588 h 4588006"/>
              <a:gd name="connsiteX7476" fmla="*/ 2800434 w 6081795"/>
              <a:gd name="connsiteY7476" fmla="*/ 67533 h 4588006"/>
              <a:gd name="connsiteX7477" fmla="*/ 2784706 w 6081795"/>
              <a:gd name="connsiteY7477" fmla="*/ 67912 h 4588006"/>
              <a:gd name="connsiteX7478" fmla="*/ 2770324 w 6081795"/>
              <a:gd name="connsiteY7478" fmla="*/ 67971 h 4588006"/>
              <a:gd name="connsiteX7479" fmla="*/ 2763244 w 6081795"/>
              <a:gd name="connsiteY7479" fmla="*/ 67764 h 4588006"/>
              <a:gd name="connsiteX7480" fmla="*/ 2756560 w 6081795"/>
              <a:gd name="connsiteY7480" fmla="*/ 68325 h 4588006"/>
              <a:gd name="connsiteX7481" fmla="*/ 2734987 w 6081795"/>
              <a:gd name="connsiteY7481" fmla="*/ 68414 h 4588006"/>
              <a:gd name="connsiteX7482" fmla="*/ 2713414 w 6081795"/>
              <a:gd name="connsiteY7482" fmla="*/ 68502 h 4588006"/>
              <a:gd name="connsiteX7483" fmla="*/ 2706974 w 6081795"/>
              <a:gd name="connsiteY7483" fmla="*/ 67734 h 4588006"/>
              <a:gd name="connsiteX7484" fmla="*/ 2697412 w 6081795"/>
              <a:gd name="connsiteY7484" fmla="*/ 67786 h 4588006"/>
              <a:gd name="connsiteX7485" fmla="*/ 2687386 w 6081795"/>
              <a:gd name="connsiteY7485" fmla="*/ 67616 h 4588006"/>
              <a:gd name="connsiteX7486" fmla="*/ 2678122 w 6081795"/>
              <a:gd name="connsiteY7486" fmla="*/ 68581 h 4588006"/>
              <a:gd name="connsiteX7487" fmla="*/ 2694654 w 6081795"/>
              <a:gd name="connsiteY7487" fmla="*/ 70321 h 4588006"/>
              <a:gd name="connsiteX7488" fmla="*/ 2711914 w 6081795"/>
              <a:gd name="connsiteY7488" fmla="*/ 70098 h 4588006"/>
              <a:gd name="connsiteX7489" fmla="*/ 2713943 w 6081795"/>
              <a:gd name="connsiteY7489" fmla="*/ 70876 h 4588006"/>
              <a:gd name="connsiteX7490" fmla="*/ 2717031 w 6081795"/>
              <a:gd name="connsiteY7490" fmla="*/ 71004 h 4588006"/>
              <a:gd name="connsiteX7491" fmla="*/ 2722491 w 6081795"/>
              <a:gd name="connsiteY7491" fmla="*/ 70435 h 4588006"/>
              <a:gd name="connsiteX7492" fmla="*/ 2726825 w 6081795"/>
              <a:gd name="connsiteY7492" fmla="*/ 71063 h 4588006"/>
              <a:gd name="connsiteX7493" fmla="*/ 2776588 w 6081795"/>
              <a:gd name="connsiteY7493" fmla="*/ 70197 h 4588006"/>
              <a:gd name="connsiteX7494" fmla="*/ 2783647 w 6081795"/>
              <a:gd name="connsiteY7494" fmla="*/ 71261 h 4588006"/>
              <a:gd name="connsiteX7495" fmla="*/ 2789249 w 6081795"/>
              <a:gd name="connsiteY7495" fmla="*/ 70857 h 4588006"/>
              <a:gd name="connsiteX7496" fmla="*/ 2792734 w 6081795"/>
              <a:gd name="connsiteY7496" fmla="*/ 71753 h 4588006"/>
              <a:gd name="connsiteX7497" fmla="*/ 2809057 w 6081795"/>
              <a:gd name="connsiteY7497" fmla="*/ 71852 h 4588006"/>
              <a:gd name="connsiteX7498" fmla="*/ 2819612 w 6081795"/>
              <a:gd name="connsiteY7498" fmla="*/ 71022 h 4588006"/>
              <a:gd name="connsiteX7499" fmla="*/ 2836057 w 6081795"/>
              <a:gd name="connsiteY7499" fmla="*/ 70119 h 4588006"/>
              <a:gd name="connsiteX7500" fmla="*/ 2843909 w 6081795"/>
              <a:gd name="connsiteY7500" fmla="*/ 70020 h 4588006"/>
              <a:gd name="connsiteX7501" fmla="*/ 2838086 w 6081795"/>
              <a:gd name="connsiteY7501" fmla="*/ 69548 h 4588006"/>
              <a:gd name="connsiteX7502" fmla="*/ 2837534 w 6081795"/>
              <a:gd name="connsiteY7502" fmla="*/ 70055 h 4588006"/>
              <a:gd name="connsiteX7503" fmla="*/ 2836057 w 6081795"/>
              <a:gd name="connsiteY7503" fmla="*/ 70119 h 4588006"/>
              <a:gd name="connsiteX7504" fmla="*/ 2830851 w 6081795"/>
              <a:gd name="connsiteY7504" fmla="*/ 69942 h 4588006"/>
              <a:gd name="connsiteX7505" fmla="*/ 2823793 w 6081795"/>
              <a:gd name="connsiteY7505" fmla="*/ 68878 h 4588006"/>
              <a:gd name="connsiteX7506" fmla="*/ 2825205 w 6081795"/>
              <a:gd name="connsiteY7506" fmla="*/ 68011 h 4588006"/>
              <a:gd name="connsiteX7507" fmla="*/ 2816028 w 6081795"/>
              <a:gd name="connsiteY7507" fmla="*/ 68248 h 4588006"/>
              <a:gd name="connsiteX7508" fmla="*/ 2800434 w 6081795"/>
              <a:gd name="connsiteY7508" fmla="*/ 67533 h 4588006"/>
              <a:gd name="connsiteX7509" fmla="*/ 2243138 w 6081795"/>
              <a:gd name="connsiteY7509" fmla="*/ 67118 h 4588006"/>
              <a:gd name="connsiteX7510" fmla="*/ 2240811 w 6081795"/>
              <a:gd name="connsiteY7510" fmla="*/ 67450 h 4588006"/>
              <a:gd name="connsiteX7511" fmla="*/ 2240403 w 6081795"/>
              <a:gd name="connsiteY7511" fmla="*/ 68123 h 4588006"/>
              <a:gd name="connsiteX7512" fmla="*/ 2245432 w 6081795"/>
              <a:gd name="connsiteY7512" fmla="*/ 69757 h 4588006"/>
              <a:gd name="connsiteX7513" fmla="*/ 2258192 w 6081795"/>
              <a:gd name="connsiteY7513" fmla="*/ 69597 h 4588006"/>
              <a:gd name="connsiteX7514" fmla="*/ 2271019 w 6081795"/>
              <a:gd name="connsiteY7514" fmla="*/ 68891 h 4588006"/>
              <a:gd name="connsiteX7515" fmla="*/ 2282048 w 6081795"/>
              <a:gd name="connsiteY7515" fmla="*/ 68867 h 4588006"/>
              <a:gd name="connsiteX7516" fmla="*/ 2292547 w 6081795"/>
              <a:gd name="connsiteY7516" fmla="*/ 69167 h 4588006"/>
              <a:gd name="connsiteX7517" fmla="*/ 2288842 w 6081795"/>
              <a:gd name="connsiteY7517" fmla="*/ 67394 h 4588006"/>
              <a:gd name="connsiteX7518" fmla="*/ 2273137 w 6081795"/>
              <a:gd name="connsiteY7518" fmla="*/ 67591 h 4588006"/>
              <a:gd name="connsiteX7519" fmla="*/ 2257431 w 6081795"/>
              <a:gd name="connsiteY7519" fmla="*/ 67788 h 4588006"/>
              <a:gd name="connsiteX7520" fmla="*/ 2908319 w 6081795"/>
              <a:gd name="connsiteY7520" fmla="*/ 66909 h 4588006"/>
              <a:gd name="connsiteX7521" fmla="*/ 2893849 w 6081795"/>
              <a:gd name="connsiteY7521" fmla="*/ 67697 h 4588006"/>
              <a:gd name="connsiteX7522" fmla="*/ 2903875 w 6081795"/>
              <a:gd name="connsiteY7522" fmla="*/ 67867 h 4588006"/>
              <a:gd name="connsiteX7523" fmla="*/ 2913437 w 6081795"/>
              <a:gd name="connsiteY7523" fmla="*/ 67815 h 4588006"/>
              <a:gd name="connsiteX7524" fmla="*/ 2974317 w 6081795"/>
              <a:gd name="connsiteY7524" fmla="*/ 66871 h 4588006"/>
              <a:gd name="connsiteX7525" fmla="*/ 2971670 w 6081795"/>
              <a:gd name="connsiteY7525" fmla="*/ 67146 h 4588006"/>
              <a:gd name="connsiteX7526" fmla="*/ 2980052 w 6081795"/>
              <a:gd name="connsiteY7526" fmla="*/ 68072 h 4588006"/>
              <a:gd name="connsiteX7527" fmla="*/ 2984022 w 6081795"/>
              <a:gd name="connsiteY7527" fmla="*/ 67659 h 4588006"/>
              <a:gd name="connsiteX7528" fmla="*/ 2985930 w 6081795"/>
              <a:gd name="connsiteY7528" fmla="*/ 67415 h 4588006"/>
              <a:gd name="connsiteX7529" fmla="*/ 2987375 w 6081795"/>
              <a:gd name="connsiteY7529" fmla="*/ 66950 h 4588006"/>
              <a:gd name="connsiteX7530" fmla="*/ 2983405 w 6081795"/>
              <a:gd name="connsiteY7530" fmla="*/ 67363 h 4588006"/>
              <a:gd name="connsiteX7531" fmla="*/ 1738098 w 6081795"/>
              <a:gd name="connsiteY7531" fmla="*/ 66836 h 4588006"/>
              <a:gd name="connsiteX7532" fmla="*/ 1731304 w 6081795"/>
              <a:gd name="connsiteY7532" fmla="*/ 68983 h 4588006"/>
              <a:gd name="connsiteX7533" fmla="*/ 1720098 w 6081795"/>
              <a:gd name="connsiteY7533" fmla="*/ 69790 h 4588006"/>
              <a:gd name="connsiteX7534" fmla="*/ 1713073 w 6081795"/>
              <a:gd name="connsiteY7534" fmla="*/ 69128 h 4588006"/>
              <a:gd name="connsiteX7535" fmla="*/ 1704658 w 6081795"/>
              <a:gd name="connsiteY7535" fmla="*/ 67801 h 4588006"/>
              <a:gd name="connsiteX7536" fmla="*/ 1721378 w 6081795"/>
              <a:gd name="connsiteY7536" fmla="*/ 67319 h 4588006"/>
              <a:gd name="connsiteX7537" fmla="*/ 1738098 w 6081795"/>
              <a:gd name="connsiteY7537" fmla="*/ 66836 h 4588006"/>
              <a:gd name="connsiteX7538" fmla="*/ 2163465 w 6081795"/>
              <a:gd name="connsiteY7538" fmla="*/ 66782 h 4588006"/>
              <a:gd name="connsiteX7539" fmla="*/ 2152877 w 6081795"/>
              <a:gd name="connsiteY7539" fmla="*/ 67885 h 4588006"/>
              <a:gd name="connsiteX7540" fmla="*/ 2159957 w 6081795"/>
              <a:gd name="connsiteY7540" fmla="*/ 68092 h 4588006"/>
              <a:gd name="connsiteX7541" fmla="*/ 2166641 w 6081795"/>
              <a:gd name="connsiteY7541" fmla="*/ 67531 h 4588006"/>
              <a:gd name="connsiteX7542" fmla="*/ 2119084 w 6081795"/>
              <a:gd name="connsiteY7542" fmla="*/ 66368 h 4588006"/>
              <a:gd name="connsiteX7543" fmla="*/ 2120937 w 6081795"/>
              <a:gd name="connsiteY7543" fmla="*/ 67254 h 4588006"/>
              <a:gd name="connsiteX7544" fmla="*/ 2123231 w 6081795"/>
              <a:gd name="connsiteY7544" fmla="*/ 67195 h 4588006"/>
              <a:gd name="connsiteX7545" fmla="*/ 2125525 w 6081795"/>
              <a:gd name="connsiteY7545" fmla="*/ 67136 h 4588006"/>
              <a:gd name="connsiteX7546" fmla="*/ 2119084 w 6081795"/>
              <a:gd name="connsiteY7546" fmla="*/ 66368 h 4588006"/>
              <a:gd name="connsiteX7547" fmla="*/ 2747032 w 6081795"/>
              <a:gd name="connsiteY7547" fmla="*/ 66080 h 4588006"/>
              <a:gd name="connsiteX7548" fmla="*/ 2741737 w 6081795"/>
              <a:gd name="connsiteY7548" fmla="*/ 66632 h 4588006"/>
              <a:gd name="connsiteX7549" fmla="*/ 2746326 w 6081795"/>
              <a:gd name="connsiteY7549" fmla="*/ 66514 h 4588006"/>
              <a:gd name="connsiteX7550" fmla="*/ 2181199 w 6081795"/>
              <a:gd name="connsiteY7550" fmla="*/ 66014 h 4588006"/>
              <a:gd name="connsiteX7551" fmla="*/ 2176104 w 6081795"/>
              <a:gd name="connsiteY7551" fmla="*/ 66950 h 4588006"/>
              <a:gd name="connsiteX7552" fmla="*/ 2172464 w 6081795"/>
              <a:gd name="connsiteY7552" fmla="*/ 68004 h 4588006"/>
              <a:gd name="connsiteX7553" fmla="*/ 2174493 w 6081795"/>
              <a:gd name="connsiteY7553" fmla="*/ 68107 h 4588006"/>
              <a:gd name="connsiteX7554" fmla="*/ 2177052 w 6081795"/>
              <a:gd name="connsiteY7554" fmla="*/ 67885 h 4588006"/>
              <a:gd name="connsiteX7555" fmla="*/ 2191632 w 6081795"/>
              <a:gd name="connsiteY7555" fmla="*/ 68211 h 4588006"/>
              <a:gd name="connsiteX7556" fmla="*/ 2205816 w 6081795"/>
              <a:gd name="connsiteY7556" fmla="*/ 67768 h 4588006"/>
              <a:gd name="connsiteX7557" fmla="*/ 2203346 w 6081795"/>
              <a:gd name="connsiteY7557" fmla="*/ 66586 h 4588006"/>
              <a:gd name="connsiteX7558" fmla="*/ 2189758 w 6081795"/>
              <a:gd name="connsiteY7558" fmla="*/ 66832 h 4588006"/>
              <a:gd name="connsiteX7559" fmla="*/ 2181199 w 6081795"/>
              <a:gd name="connsiteY7559" fmla="*/ 66014 h 4588006"/>
              <a:gd name="connsiteX7560" fmla="*/ 2551068 w 6081795"/>
              <a:gd name="connsiteY7560" fmla="*/ 65625 h 4588006"/>
              <a:gd name="connsiteX7561" fmla="*/ 2545774 w 6081795"/>
              <a:gd name="connsiteY7561" fmla="*/ 66176 h 4588006"/>
              <a:gd name="connsiteX7562" fmla="*/ 2549270 w 6081795"/>
              <a:gd name="connsiteY7562" fmla="*/ 66307 h 4588006"/>
              <a:gd name="connsiteX7563" fmla="*/ 2552303 w 6081795"/>
              <a:gd name="connsiteY7563" fmla="*/ 66216 h 4588006"/>
              <a:gd name="connsiteX7564" fmla="*/ 2138142 w 6081795"/>
              <a:gd name="connsiteY7564" fmla="*/ 65462 h 4588006"/>
              <a:gd name="connsiteX7565" fmla="*/ 2132848 w 6081795"/>
              <a:gd name="connsiteY7565" fmla="*/ 66014 h 4588006"/>
              <a:gd name="connsiteX7566" fmla="*/ 2130113 w 6081795"/>
              <a:gd name="connsiteY7566" fmla="*/ 67018 h 4588006"/>
              <a:gd name="connsiteX7567" fmla="*/ 2144318 w 6081795"/>
              <a:gd name="connsiteY7567" fmla="*/ 68417 h 4588006"/>
              <a:gd name="connsiteX7568" fmla="*/ 2149612 w 6081795"/>
              <a:gd name="connsiteY7568" fmla="*/ 67865 h 4588006"/>
              <a:gd name="connsiteX7569" fmla="*/ 2149083 w 6081795"/>
              <a:gd name="connsiteY7569" fmla="*/ 66841 h 4588006"/>
              <a:gd name="connsiteX7570" fmla="*/ 2142465 w 6081795"/>
              <a:gd name="connsiteY7570" fmla="*/ 67530 h 4588006"/>
              <a:gd name="connsiteX7571" fmla="*/ 2348576 w 6081795"/>
              <a:gd name="connsiteY7571" fmla="*/ 65130 h 4588006"/>
              <a:gd name="connsiteX7572" fmla="*/ 2354311 w 6081795"/>
              <a:gd name="connsiteY7572" fmla="*/ 66332 h 4588006"/>
              <a:gd name="connsiteX7573" fmla="*/ 2362781 w 6081795"/>
              <a:gd name="connsiteY7573" fmla="*/ 66528 h 4588006"/>
              <a:gd name="connsiteX7574" fmla="*/ 2365428 w 6081795"/>
              <a:gd name="connsiteY7574" fmla="*/ 66253 h 4588006"/>
              <a:gd name="connsiteX7575" fmla="*/ 2360311 w 6081795"/>
              <a:gd name="connsiteY7575" fmla="*/ 65347 h 4588006"/>
              <a:gd name="connsiteX7576" fmla="*/ 2103555 w 6081795"/>
              <a:gd name="connsiteY7576" fmla="*/ 65107 h 4588006"/>
              <a:gd name="connsiteX7577" fmla="*/ 2100202 w 6081795"/>
              <a:gd name="connsiteY7577" fmla="*/ 65816 h 4588006"/>
              <a:gd name="connsiteX7578" fmla="*/ 2104173 w 6081795"/>
              <a:gd name="connsiteY7578" fmla="*/ 65403 h 4588006"/>
              <a:gd name="connsiteX7579" fmla="*/ 2335517 w 6081795"/>
              <a:gd name="connsiteY7579" fmla="*/ 65051 h 4588006"/>
              <a:gd name="connsiteX7580" fmla="*/ 2328900 w 6081795"/>
              <a:gd name="connsiteY7580" fmla="*/ 65740 h 4588006"/>
              <a:gd name="connsiteX7581" fmla="*/ 2320926 w 6081795"/>
              <a:gd name="connsiteY7581" fmla="*/ 66841 h 4588006"/>
              <a:gd name="connsiteX7582" fmla="*/ 2314870 w 6081795"/>
              <a:gd name="connsiteY7582" fmla="*/ 68281 h 4588006"/>
              <a:gd name="connsiteX7583" fmla="*/ 2340546 w 6081795"/>
              <a:gd name="connsiteY7583" fmla="*/ 66686 h 4588006"/>
              <a:gd name="connsiteX7584" fmla="*/ 2338782 w 6081795"/>
              <a:gd name="connsiteY7584" fmla="*/ 65071 h 4588006"/>
              <a:gd name="connsiteX7585" fmla="*/ 2337150 w 6081795"/>
              <a:gd name="connsiteY7585" fmla="*/ 65061 h 4588006"/>
              <a:gd name="connsiteX7586" fmla="*/ 2335517 w 6081795"/>
              <a:gd name="connsiteY7586" fmla="*/ 65051 h 4588006"/>
              <a:gd name="connsiteX7587" fmla="*/ 2426397 w 6081795"/>
              <a:gd name="connsiteY7587" fmla="*/ 64579 h 4588006"/>
              <a:gd name="connsiteX7588" fmla="*/ 2411992 w 6081795"/>
              <a:gd name="connsiteY7588" fmla="*/ 66170 h 4588006"/>
              <a:gd name="connsiteX7589" fmla="*/ 2396662 w 6081795"/>
              <a:gd name="connsiteY7589" fmla="*/ 67317 h 4588006"/>
              <a:gd name="connsiteX7590" fmla="*/ 2410426 w 6081795"/>
              <a:gd name="connsiteY7590" fmla="*/ 66962 h 4588006"/>
              <a:gd name="connsiteX7591" fmla="*/ 2426749 w 6081795"/>
              <a:gd name="connsiteY7591" fmla="*/ 67061 h 4588006"/>
              <a:gd name="connsiteX7592" fmla="*/ 2600214 w 6081795"/>
              <a:gd name="connsiteY7592" fmla="*/ 64463 h 4588006"/>
              <a:gd name="connsiteX7593" fmla="*/ 2599750 w 6081795"/>
              <a:gd name="connsiteY7593" fmla="*/ 64916 h 4588006"/>
              <a:gd name="connsiteX7594" fmla="*/ 2600743 w 6081795"/>
              <a:gd name="connsiteY7594" fmla="*/ 65487 h 4588006"/>
              <a:gd name="connsiteX7595" fmla="*/ 2607272 w 6081795"/>
              <a:gd name="connsiteY7595" fmla="*/ 65527 h 4588006"/>
              <a:gd name="connsiteX7596" fmla="*/ 2604504 w 6081795"/>
              <a:gd name="connsiteY7596" fmla="*/ 64781 h 4588006"/>
              <a:gd name="connsiteX7597" fmla="*/ 2600214 w 6081795"/>
              <a:gd name="connsiteY7597" fmla="*/ 64463 h 4588006"/>
              <a:gd name="connsiteX7598" fmla="*/ 2446072 w 6081795"/>
              <a:gd name="connsiteY7598" fmla="*/ 63969 h 4588006"/>
              <a:gd name="connsiteX7599" fmla="*/ 2436808 w 6081795"/>
              <a:gd name="connsiteY7599" fmla="*/ 64934 h 4588006"/>
              <a:gd name="connsiteX7600" fmla="*/ 2437249 w 6081795"/>
              <a:gd name="connsiteY7600" fmla="*/ 66687 h 4588006"/>
              <a:gd name="connsiteX7601" fmla="*/ 2438749 w 6081795"/>
              <a:gd name="connsiteY7601" fmla="*/ 66441 h 4588006"/>
              <a:gd name="connsiteX7602" fmla="*/ 2439190 w 6081795"/>
              <a:gd name="connsiteY7602" fmla="*/ 66844 h 4588006"/>
              <a:gd name="connsiteX7603" fmla="*/ 2445719 w 6081795"/>
              <a:gd name="connsiteY7603" fmla="*/ 66884 h 4588006"/>
              <a:gd name="connsiteX7604" fmla="*/ 2448366 w 6081795"/>
              <a:gd name="connsiteY7604" fmla="*/ 67283 h 4588006"/>
              <a:gd name="connsiteX7605" fmla="*/ 2451542 w 6081795"/>
              <a:gd name="connsiteY7605" fmla="*/ 67357 h 4588006"/>
              <a:gd name="connsiteX7606" fmla="*/ 2471747 w 6081795"/>
              <a:gd name="connsiteY7606" fmla="*/ 67771 h 4588006"/>
              <a:gd name="connsiteX7607" fmla="*/ 2492030 w 6081795"/>
              <a:gd name="connsiteY7607" fmla="*/ 66872 h 4588006"/>
              <a:gd name="connsiteX7608" fmla="*/ 2511716 w 6081795"/>
              <a:gd name="connsiteY7608" fmla="*/ 66845 h 4588006"/>
              <a:gd name="connsiteX7609" fmla="*/ 2510834 w 6081795"/>
              <a:gd name="connsiteY7609" fmla="*/ 68736 h 4588006"/>
              <a:gd name="connsiteX7610" fmla="*/ 2520352 w 6081795"/>
              <a:gd name="connsiteY7610" fmla="*/ 68375 h 4588006"/>
              <a:gd name="connsiteX7611" fmla="*/ 2529804 w 6081795"/>
              <a:gd name="connsiteY7611" fmla="*/ 68559 h 4588006"/>
              <a:gd name="connsiteX7612" fmla="*/ 2528039 w 6081795"/>
              <a:gd name="connsiteY7612" fmla="*/ 66944 h 4588006"/>
              <a:gd name="connsiteX7613" fmla="*/ 2529540 w 6081795"/>
              <a:gd name="connsiteY7613" fmla="*/ 65349 h 4588006"/>
              <a:gd name="connsiteX7614" fmla="*/ 2519657 w 6081795"/>
              <a:gd name="connsiteY7614" fmla="*/ 66018 h 4588006"/>
              <a:gd name="connsiteX7615" fmla="*/ 2509511 w 6081795"/>
              <a:gd name="connsiteY7615" fmla="*/ 65501 h 4588006"/>
              <a:gd name="connsiteX7616" fmla="*/ 2498835 w 6081795"/>
              <a:gd name="connsiteY7616" fmla="*/ 65309 h 4588006"/>
              <a:gd name="connsiteX7617" fmla="*/ 2481806 w 6081795"/>
              <a:gd name="connsiteY7617" fmla="*/ 65643 h 4588006"/>
              <a:gd name="connsiteX7618" fmla="*/ 2479148 w 6081795"/>
              <a:gd name="connsiteY7618" fmla="*/ 64661 h 4588006"/>
              <a:gd name="connsiteX7619" fmla="*/ 2475365 w 6081795"/>
              <a:gd name="connsiteY7619" fmla="*/ 64875 h 4588006"/>
              <a:gd name="connsiteX7620" fmla="*/ 2462395 w 6081795"/>
              <a:gd name="connsiteY7620" fmla="*/ 64068 h 4588006"/>
              <a:gd name="connsiteX7621" fmla="*/ 2447308 w 6081795"/>
              <a:gd name="connsiteY7621" fmla="*/ 64560 h 4588006"/>
              <a:gd name="connsiteX7622" fmla="*/ 2785854 w 6081795"/>
              <a:gd name="connsiteY7622" fmla="*/ 63835 h 4588006"/>
              <a:gd name="connsiteX7623" fmla="*/ 2784531 w 6081795"/>
              <a:gd name="connsiteY7623" fmla="*/ 63973 h 4588006"/>
              <a:gd name="connsiteX7624" fmla="*/ 2780383 w 6081795"/>
              <a:gd name="connsiteY7624" fmla="*/ 65844 h 4588006"/>
              <a:gd name="connsiteX7625" fmla="*/ 2022118 w 6081795"/>
              <a:gd name="connsiteY7625" fmla="*/ 63157 h 4588006"/>
              <a:gd name="connsiteX7626" fmla="*/ 2009412 w 6081795"/>
              <a:gd name="connsiteY7626" fmla="*/ 65559 h 4588006"/>
              <a:gd name="connsiteX7627" fmla="*/ 2007923 w 6081795"/>
              <a:gd name="connsiteY7627" fmla="*/ 65040 h 4588006"/>
              <a:gd name="connsiteX7628" fmla="*/ 2004912 w 6081795"/>
              <a:gd name="connsiteY7628" fmla="*/ 64949 h 4588006"/>
              <a:gd name="connsiteX7629" fmla="*/ 2001636 w 6081795"/>
              <a:gd name="connsiteY7629" fmla="*/ 65695 h 4588006"/>
              <a:gd name="connsiteX7630" fmla="*/ 1998824 w 6081795"/>
              <a:gd name="connsiteY7630" fmla="*/ 66662 h 4588006"/>
              <a:gd name="connsiteX7631" fmla="*/ 1999176 w 6081795"/>
              <a:gd name="connsiteY7631" fmla="*/ 69144 h 4588006"/>
              <a:gd name="connsiteX7632" fmla="*/ 2003764 w 6081795"/>
              <a:gd name="connsiteY7632" fmla="*/ 69026 h 4588006"/>
              <a:gd name="connsiteX7633" fmla="*/ 2005970 w 6081795"/>
              <a:gd name="connsiteY7633" fmla="*/ 66997 h 4588006"/>
              <a:gd name="connsiteX7634" fmla="*/ 2012136 w 6081795"/>
              <a:gd name="connsiteY7634" fmla="*/ 66670 h 4588006"/>
              <a:gd name="connsiteX7635" fmla="*/ 2017705 w 6081795"/>
              <a:gd name="connsiteY7635" fmla="*/ 67214 h 4588006"/>
              <a:gd name="connsiteX7636" fmla="*/ 2031679 w 6081795"/>
              <a:gd name="connsiteY7636" fmla="*/ 65803 h 4588006"/>
              <a:gd name="connsiteX7637" fmla="*/ 2044264 w 6081795"/>
              <a:gd name="connsiteY7637" fmla="*/ 63728 h 4588006"/>
              <a:gd name="connsiteX7638" fmla="*/ 1847154 w 6081795"/>
              <a:gd name="connsiteY7638" fmla="*/ 61953 h 4588006"/>
              <a:gd name="connsiteX7639" fmla="*/ 1836477 w 6081795"/>
              <a:gd name="connsiteY7639" fmla="*/ 63785 h 4588006"/>
              <a:gd name="connsiteX7640" fmla="*/ 1848830 w 6081795"/>
              <a:gd name="connsiteY7640" fmla="*/ 63622 h 4588006"/>
              <a:gd name="connsiteX7641" fmla="*/ 1858535 w 6081795"/>
              <a:gd name="connsiteY7641" fmla="*/ 65085 h 4588006"/>
              <a:gd name="connsiteX7642" fmla="*/ 1868726 w 6081795"/>
              <a:gd name="connsiteY7642" fmla="*/ 64563 h 4588006"/>
              <a:gd name="connsiteX7643" fmla="*/ 1878917 w 6081795"/>
              <a:gd name="connsiteY7643" fmla="*/ 64041 h 4588006"/>
              <a:gd name="connsiteX7644" fmla="*/ 1868660 w 6081795"/>
              <a:gd name="connsiteY7644" fmla="*/ 63086 h 4588006"/>
              <a:gd name="connsiteX7645" fmla="*/ 1856682 w 6081795"/>
              <a:gd name="connsiteY7645" fmla="*/ 64198 h 4588006"/>
              <a:gd name="connsiteX7646" fmla="*/ 1852679 w 6081795"/>
              <a:gd name="connsiteY7646" fmla="*/ 62862 h 4588006"/>
              <a:gd name="connsiteX7647" fmla="*/ 1847154 w 6081795"/>
              <a:gd name="connsiteY7647" fmla="*/ 61953 h 4588006"/>
              <a:gd name="connsiteX7648" fmla="*/ 1821037 w 6081795"/>
              <a:gd name="connsiteY7648" fmla="*/ 61795 h 4588006"/>
              <a:gd name="connsiteX7649" fmla="*/ 1818280 w 6081795"/>
              <a:gd name="connsiteY7649" fmla="*/ 62307 h 4588006"/>
              <a:gd name="connsiteX7650" fmla="*/ 1816978 w 6081795"/>
              <a:gd name="connsiteY7650" fmla="*/ 62937 h 4588006"/>
              <a:gd name="connsiteX7651" fmla="*/ 1819548 w 6081795"/>
              <a:gd name="connsiteY7651" fmla="*/ 63299 h 4588006"/>
              <a:gd name="connsiteX7652" fmla="*/ 1822184 w 6081795"/>
              <a:gd name="connsiteY7652" fmla="*/ 63115 h 4588006"/>
              <a:gd name="connsiteX7653" fmla="*/ 1848745 w 6081795"/>
              <a:gd name="connsiteY7653" fmla="*/ 48835 h 4588006"/>
              <a:gd name="connsiteX7654" fmla="*/ 1838554 w 6081795"/>
              <a:gd name="connsiteY7654" fmla="*/ 49357 h 4588006"/>
              <a:gd name="connsiteX7655" fmla="*/ 1828363 w 6081795"/>
              <a:gd name="connsiteY7655" fmla="*/ 49879 h 4588006"/>
              <a:gd name="connsiteX7656" fmla="*/ 1847874 w 6081795"/>
              <a:gd name="connsiteY7656" fmla="*/ 50635 h 4588006"/>
              <a:gd name="connsiteX7657" fmla="*/ 1867450 w 6081795"/>
              <a:gd name="connsiteY7657" fmla="*/ 50845 h 4588006"/>
              <a:gd name="connsiteX7658" fmla="*/ 1872193 w 6081795"/>
              <a:gd name="connsiteY7658" fmla="*/ 50126 h 4588006"/>
              <a:gd name="connsiteX7659" fmla="*/ 1875480 w 6081795"/>
              <a:gd name="connsiteY7659" fmla="*/ 49289 h 4588006"/>
              <a:gd name="connsiteX7660" fmla="*/ 1871586 w 6081795"/>
              <a:gd name="connsiteY7660" fmla="*/ 49065 h 4588006"/>
              <a:gd name="connsiteX7661" fmla="*/ 1867627 w 6081795"/>
              <a:gd name="connsiteY7661" fmla="*/ 49387 h 4588006"/>
              <a:gd name="connsiteX7662" fmla="*/ 1857623 w 6081795"/>
              <a:gd name="connsiteY7662" fmla="*/ 49710 h 4588006"/>
              <a:gd name="connsiteX7663" fmla="*/ 1848745 w 6081795"/>
              <a:gd name="connsiteY7663" fmla="*/ 48835 h 4588006"/>
              <a:gd name="connsiteX7664" fmla="*/ 1800571 w 6081795"/>
              <a:gd name="connsiteY7664" fmla="*/ 47377 h 4588006"/>
              <a:gd name="connsiteX7665" fmla="*/ 1801299 w 6081795"/>
              <a:gd name="connsiteY7665" fmla="*/ 48786 h 4588006"/>
              <a:gd name="connsiteX7666" fmla="*/ 1803482 w 6081795"/>
              <a:gd name="connsiteY7666" fmla="*/ 50312 h 4588006"/>
              <a:gd name="connsiteX7667" fmla="*/ 1813805 w 6081795"/>
              <a:gd name="connsiteY7667" fmla="*/ 51395 h 4588006"/>
              <a:gd name="connsiteX7668" fmla="*/ 1814853 w 6081795"/>
              <a:gd name="connsiteY7668" fmla="*/ 50162 h 4588006"/>
              <a:gd name="connsiteX7669" fmla="*/ 1819276 w 6081795"/>
              <a:gd name="connsiteY7669" fmla="*/ 49387 h 4588006"/>
              <a:gd name="connsiteX7670" fmla="*/ 1826422 w 6081795"/>
              <a:gd name="connsiteY7670" fmla="*/ 49722 h 4588006"/>
              <a:gd name="connsiteX7671" fmla="*/ 1817952 w 6081795"/>
              <a:gd name="connsiteY7671" fmla="*/ 48175 h 4588006"/>
              <a:gd name="connsiteX7672" fmla="*/ 1806306 w 6081795"/>
              <a:gd name="connsiteY7672" fmla="*/ 48579 h 4588006"/>
              <a:gd name="connsiteX7673" fmla="*/ 1804982 w 6081795"/>
              <a:gd name="connsiteY7673" fmla="*/ 48717 h 4588006"/>
              <a:gd name="connsiteX7674" fmla="*/ 1803273 w 6081795"/>
              <a:gd name="connsiteY7674" fmla="*/ 47995 h 4588006"/>
              <a:gd name="connsiteX7675" fmla="*/ 1800571 w 6081795"/>
              <a:gd name="connsiteY7675" fmla="*/ 47377 h 4588006"/>
              <a:gd name="connsiteX7676" fmla="*/ 1737220 w 6081795"/>
              <a:gd name="connsiteY7676" fmla="*/ 47140 h 4588006"/>
              <a:gd name="connsiteX7677" fmla="*/ 1734893 w 6081795"/>
              <a:gd name="connsiteY7677" fmla="*/ 47473 h 4588006"/>
              <a:gd name="connsiteX7678" fmla="*/ 1734485 w 6081795"/>
              <a:gd name="connsiteY7678" fmla="*/ 48145 h 4588006"/>
              <a:gd name="connsiteX7679" fmla="*/ 1735720 w 6081795"/>
              <a:gd name="connsiteY7679" fmla="*/ 48736 h 4588006"/>
              <a:gd name="connsiteX7680" fmla="*/ 1737926 w 6081795"/>
              <a:gd name="connsiteY7680" fmla="*/ 48056 h 4588006"/>
              <a:gd name="connsiteX7681" fmla="*/ 1737220 w 6081795"/>
              <a:gd name="connsiteY7681" fmla="*/ 47140 h 4588006"/>
              <a:gd name="connsiteX7682" fmla="*/ 1685870 w 6081795"/>
              <a:gd name="connsiteY7682" fmla="*/ 44934 h 4588006"/>
              <a:gd name="connsiteX7683" fmla="*/ 1683465 w 6081795"/>
              <a:gd name="connsiteY7683" fmla="*/ 45229 h 4588006"/>
              <a:gd name="connsiteX7684" fmla="*/ 1682517 w 6081795"/>
              <a:gd name="connsiteY7684" fmla="*/ 45643 h 4588006"/>
              <a:gd name="connsiteX7685" fmla="*/ 1685693 w 6081795"/>
              <a:gd name="connsiteY7685" fmla="*/ 46391 h 4588006"/>
              <a:gd name="connsiteX7686" fmla="*/ 1982950 w 6081795"/>
              <a:gd name="connsiteY7686" fmla="*/ 30539 h 4588006"/>
              <a:gd name="connsiteX7687" fmla="*/ 1988156 w 6081795"/>
              <a:gd name="connsiteY7687" fmla="*/ 30717 h 4588006"/>
              <a:gd name="connsiteX7688" fmla="*/ 1989480 w 6081795"/>
              <a:gd name="connsiteY7688" fmla="*/ 30579 h 4588006"/>
              <a:gd name="connsiteX7689" fmla="*/ 1790869 w 6081795"/>
              <a:gd name="connsiteY7689" fmla="*/ 30399 h 4588006"/>
              <a:gd name="connsiteX7690" fmla="*/ 1788112 w 6081795"/>
              <a:gd name="connsiteY7690" fmla="*/ 30911 h 4588006"/>
              <a:gd name="connsiteX7691" fmla="*/ 1786810 w 6081795"/>
              <a:gd name="connsiteY7691" fmla="*/ 31542 h 4588006"/>
              <a:gd name="connsiteX7692" fmla="*/ 1789380 w 6081795"/>
              <a:gd name="connsiteY7692" fmla="*/ 31904 h 4588006"/>
              <a:gd name="connsiteX7693" fmla="*/ 1792016 w 6081795"/>
              <a:gd name="connsiteY7693" fmla="*/ 31719 h 4588006"/>
              <a:gd name="connsiteX7694" fmla="*/ 1793428 w 6081795"/>
              <a:gd name="connsiteY7694" fmla="*/ 30852 h 4588006"/>
              <a:gd name="connsiteX7695" fmla="*/ 1792149 w 6081795"/>
              <a:gd name="connsiteY7695" fmla="*/ 30626 h 4588006"/>
              <a:gd name="connsiteX7696" fmla="*/ 1790869 w 6081795"/>
              <a:gd name="connsiteY7696" fmla="*/ 30399 h 4588006"/>
              <a:gd name="connsiteX7697" fmla="*/ 1772694 w 6081795"/>
              <a:gd name="connsiteY7697" fmla="*/ 29414 h 4588006"/>
              <a:gd name="connsiteX7698" fmla="*/ 1766076 w 6081795"/>
              <a:gd name="connsiteY7698" fmla="*/ 30104 h 4588006"/>
              <a:gd name="connsiteX7699" fmla="*/ 1763374 w 6081795"/>
              <a:gd name="connsiteY7699" fmla="*/ 30835 h 4588006"/>
              <a:gd name="connsiteX7700" fmla="*/ 1764576 w 6081795"/>
              <a:gd name="connsiteY7700" fmla="*/ 31699 h 4588006"/>
              <a:gd name="connsiteX7701" fmla="*/ 1950482 w 6081795"/>
              <a:gd name="connsiteY7701" fmla="*/ 28885 h 4588006"/>
              <a:gd name="connsiteX7702" fmla="*/ 1946511 w 6081795"/>
              <a:gd name="connsiteY7702" fmla="*/ 29298 h 4588006"/>
              <a:gd name="connsiteX7703" fmla="*/ 1947746 w 6081795"/>
              <a:gd name="connsiteY7703" fmla="*/ 29889 h 4588006"/>
              <a:gd name="connsiteX7704" fmla="*/ 1950878 w 6081795"/>
              <a:gd name="connsiteY7704" fmla="*/ 31002 h 4588006"/>
              <a:gd name="connsiteX7705" fmla="*/ 1956128 w 6081795"/>
              <a:gd name="connsiteY7705" fmla="*/ 30815 h 4588006"/>
              <a:gd name="connsiteX7706" fmla="*/ 1961510 w 6081795"/>
              <a:gd name="connsiteY7706" fmla="*/ 29535 h 4588006"/>
              <a:gd name="connsiteX7707" fmla="*/ 1826339 w 6081795"/>
              <a:gd name="connsiteY7707" fmla="*/ 28863 h 4588006"/>
              <a:gd name="connsiteX7708" fmla="*/ 1823879 w 6081795"/>
              <a:gd name="connsiteY7708" fmla="*/ 30289 h 4588006"/>
              <a:gd name="connsiteX7709" fmla="*/ 1823338 w 6081795"/>
              <a:gd name="connsiteY7709" fmla="*/ 32054 h 4588006"/>
              <a:gd name="connsiteX7710" fmla="*/ 1840897 w 6081795"/>
              <a:gd name="connsiteY7710" fmla="*/ 32744 h 4588006"/>
              <a:gd name="connsiteX7711" fmla="*/ 1848485 w 6081795"/>
              <a:gd name="connsiteY7711" fmla="*/ 29435 h 4588006"/>
              <a:gd name="connsiteX7712" fmla="*/ 1830133 w 6081795"/>
              <a:gd name="connsiteY7712" fmla="*/ 29908 h 4588006"/>
              <a:gd name="connsiteX7713" fmla="*/ 1828732 w 6081795"/>
              <a:gd name="connsiteY7713" fmla="*/ 29334 h 4588006"/>
              <a:gd name="connsiteX7714" fmla="*/ 1826339 w 6081795"/>
              <a:gd name="connsiteY7714" fmla="*/ 28863 h 4588006"/>
              <a:gd name="connsiteX7715" fmla="*/ 1903454 w 6081795"/>
              <a:gd name="connsiteY7715" fmla="*/ 28746 h 4588006"/>
              <a:gd name="connsiteX7716" fmla="*/ 1863573 w 6081795"/>
              <a:gd name="connsiteY7716" fmla="*/ 28943 h 4588006"/>
              <a:gd name="connsiteX7717" fmla="*/ 1858731 w 6081795"/>
              <a:gd name="connsiteY7717" fmla="*/ 30482 h 4588006"/>
              <a:gd name="connsiteX7718" fmla="*/ 1859249 w 6081795"/>
              <a:gd name="connsiteY7718" fmla="*/ 32271 h 4588006"/>
              <a:gd name="connsiteX7719" fmla="*/ 1880072 w 6081795"/>
              <a:gd name="connsiteY7719" fmla="*/ 31632 h 4588006"/>
              <a:gd name="connsiteX7720" fmla="*/ 1899836 w 6081795"/>
              <a:gd name="connsiteY7720" fmla="*/ 31642 h 4588006"/>
              <a:gd name="connsiteX7721" fmla="*/ 3154144 w 6081795"/>
              <a:gd name="connsiteY7721" fmla="*/ 22596 h 4588006"/>
              <a:gd name="connsiteX7722" fmla="*/ 3138748 w 6081795"/>
              <a:gd name="connsiteY7722" fmla="*/ 22941 h 4588006"/>
              <a:gd name="connsiteX7723" fmla="*/ 3129175 w 6081795"/>
              <a:gd name="connsiteY7723" fmla="*/ 23758 h 4588006"/>
              <a:gd name="connsiteX7724" fmla="*/ 3134821 w 6081795"/>
              <a:gd name="connsiteY7724" fmla="*/ 25688 h 4588006"/>
              <a:gd name="connsiteX7725" fmla="*/ 3135438 w 6081795"/>
              <a:gd name="connsiteY7725" fmla="*/ 25984 h 4588006"/>
              <a:gd name="connsiteX7726" fmla="*/ 3148056 w 6081795"/>
              <a:gd name="connsiteY7726" fmla="*/ 24310 h 4588006"/>
              <a:gd name="connsiteX7727" fmla="*/ 3162879 w 6081795"/>
              <a:gd name="connsiteY7727" fmla="*/ 26004 h 4588006"/>
              <a:gd name="connsiteX7728" fmla="*/ 3175319 w 6081795"/>
              <a:gd name="connsiteY7728" fmla="*/ 25787 h 4588006"/>
              <a:gd name="connsiteX7729" fmla="*/ 3174173 w 6081795"/>
              <a:gd name="connsiteY7729" fmla="*/ 24468 h 4588006"/>
              <a:gd name="connsiteX7730" fmla="*/ 1612996 w 6081795"/>
              <a:gd name="connsiteY7730" fmla="*/ 20865 h 4588006"/>
              <a:gd name="connsiteX7731" fmla="*/ 1610669 w 6081795"/>
              <a:gd name="connsiteY7731" fmla="*/ 21197 h 4588006"/>
              <a:gd name="connsiteX7732" fmla="*/ 1610261 w 6081795"/>
              <a:gd name="connsiteY7732" fmla="*/ 21869 h 4588006"/>
              <a:gd name="connsiteX7733" fmla="*/ 1610878 w 6081795"/>
              <a:gd name="connsiteY7733" fmla="*/ 22164 h 4588006"/>
              <a:gd name="connsiteX7734" fmla="*/ 1612996 w 6081795"/>
              <a:gd name="connsiteY7734" fmla="*/ 20865 h 4588006"/>
              <a:gd name="connsiteX7735" fmla="*/ 1599938 w 6081795"/>
              <a:gd name="connsiteY7735" fmla="*/ 20785 h 4588006"/>
              <a:gd name="connsiteX7736" fmla="*/ 1597842 w 6081795"/>
              <a:gd name="connsiteY7736" fmla="*/ 21229 h 4588006"/>
              <a:gd name="connsiteX7737" fmla="*/ 1597202 w 6081795"/>
              <a:gd name="connsiteY7737" fmla="*/ 21790 h 4588006"/>
              <a:gd name="connsiteX7738" fmla="*/ 1601084 w 6081795"/>
              <a:gd name="connsiteY7738" fmla="*/ 22105 h 4588006"/>
              <a:gd name="connsiteX7739" fmla="*/ 2770076 w 6081795"/>
              <a:gd name="connsiteY7739" fmla="*/ 0 h 4588006"/>
              <a:gd name="connsiteX7740" fmla="*/ 2772579 w 6081795"/>
              <a:gd name="connsiteY7740" fmla="*/ 909 h 4588006"/>
              <a:gd name="connsiteX7741" fmla="*/ 2777134 w 6081795"/>
              <a:gd name="connsiteY7741" fmla="*/ 1064 h 4588006"/>
              <a:gd name="connsiteX7742" fmla="*/ 2781579 w 6081795"/>
              <a:gd name="connsiteY7742" fmla="*/ 781 h 4588006"/>
              <a:gd name="connsiteX7743" fmla="*/ 2784898 w 6081795"/>
              <a:gd name="connsiteY7743" fmla="*/ 1695 h 4588006"/>
              <a:gd name="connsiteX7744" fmla="*/ 2797957 w 6081795"/>
              <a:gd name="connsiteY7744" fmla="*/ 1774 h 4588006"/>
              <a:gd name="connsiteX7745" fmla="*/ 2804397 w 6081795"/>
              <a:gd name="connsiteY7745" fmla="*/ 2542 h 4588006"/>
              <a:gd name="connsiteX7746" fmla="*/ 2825926 w 6081795"/>
              <a:gd name="connsiteY7746" fmla="*/ 2818 h 4588006"/>
              <a:gd name="connsiteX7747" fmla="*/ 2833779 w 6081795"/>
              <a:gd name="connsiteY7747" fmla="*/ 2719 h 4588006"/>
              <a:gd name="connsiteX7748" fmla="*/ 2841631 w 6081795"/>
              <a:gd name="connsiteY7748" fmla="*/ 2621 h 4588006"/>
              <a:gd name="connsiteX7749" fmla="*/ 2855307 w 6081795"/>
              <a:gd name="connsiteY7749" fmla="*/ 2995 h 4588006"/>
              <a:gd name="connsiteX7750" fmla="*/ 2865101 w 6081795"/>
              <a:gd name="connsiteY7750" fmla="*/ 3054 h 4588006"/>
              <a:gd name="connsiteX7751" fmla="*/ 2880134 w 6081795"/>
              <a:gd name="connsiteY7751" fmla="*/ 2343 h 4588006"/>
              <a:gd name="connsiteX7752" fmla="*/ 2894571 w 6081795"/>
              <a:gd name="connsiteY7752" fmla="*/ 2503 h 4588006"/>
              <a:gd name="connsiteX7753" fmla="*/ 2923092 w 6081795"/>
              <a:gd name="connsiteY7753" fmla="*/ 1691 h 4588006"/>
              <a:gd name="connsiteX7754" fmla="*/ 2943805 w 6081795"/>
              <a:gd name="connsiteY7754" fmla="*/ 613 h 4588006"/>
              <a:gd name="connsiteX7755" fmla="*/ 2944334 w 6081795"/>
              <a:gd name="connsiteY7755" fmla="*/ 1637 h 4588006"/>
              <a:gd name="connsiteX7756" fmla="*/ 2950774 w 6081795"/>
              <a:gd name="connsiteY7756" fmla="*/ 2406 h 4588006"/>
              <a:gd name="connsiteX7757" fmla="*/ 2953807 w 6081795"/>
              <a:gd name="connsiteY7757" fmla="*/ 2314 h 4588006"/>
              <a:gd name="connsiteX7758" fmla="*/ 2955451 w 6081795"/>
              <a:gd name="connsiteY7758" fmla="*/ 1559 h 4588006"/>
              <a:gd name="connsiteX7759" fmla="*/ 2978160 w 6081795"/>
              <a:gd name="connsiteY7759" fmla="*/ 2207 h 4588006"/>
              <a:gd name="connsiteX7760" fmla="*/ 3000538 w 6081795"/>
              <a:gd name="connsiteY7760" fmla="*/ 1540 h 4588006"/>
              <a:gd name="connsiteX7761" fmla="*/ 3007419 w 6081795"/>
              <a:gd name="connsiteY7761" fmla="*/ 2037 h 4588006"/>
              <a:gd name="connsiteX7762" fmla="*/ 3012978 w 6081795"/>
              <a:gd name="connsiteY7762" fmla="*/ 1323 h 4588006"/>
              <a:gd name="connsiteX7763" fmla="*/ 3025695 w 6081795"/>
              <a:gd name="connsiteY7763" fmla="*/ 1528 h 4588006"/>
              <a:gd name="connsiteX7764" fmla="*/ 3036359 w 6081795"/>
              <a:gd name="connsiteY7764" fmla="*/ 2486 h 4588006"/>
              <a:gd name="connsiteX7765" fmla="*/ 3041565 w 6081795"/>
              <a:gd name="connsiteY7765" fmla="*/ 2663 h 4588006"/>
              <a:gd name="connsiteX7766" fmla="*/ 3044918 w 6081795"/>
              <a:gd name="connsiteY7766" fmla="*/ 1954 h 4588006"/>
              <a:gd name="connsiteX7767" fmla="*/ 3071652 w 6081795"/>
              <a:gd name="connsiteY7767" fmla="*/ 2407 h 4588006"/>
              <a:gd name="connsiteX7768" fmla="*/ 3078082 w 6081795"/>
              <a:gd name="connsiteY7768" fmla="*/ 2592 h 4588006"/>
              <a:gd name="connsiteX7769" fmla="*/ 3086034 w 6081795"/>
              <a:gd name="connsiteY7769" fmla="*/ 2348 h 4588006"/>
              <a:gd name="connsiteX7770" fmla="*/ 3119286 w 6081795"/>
              <a:gd name="connsiteY7770" fmla="*/ 2932 h 4588006"/>
              <a:gd name="connsiteX7771" fmla="*/ 3152473 w 6081795"/>
              <a:gd name="connsiteY7771" fmla="*/ 4062 h 4588006"/>
              <a:gd name="connsiteX7772" fmla="*/ 3161120 w 6081795"/>
              <a:gd name="connsiteY7772" fmla="*/ 2802 h 4588006"/>
              <a:gd name="connsiteX7773" fmla="*/ 3190412 w 6081795"/>
              <a:gd name="connsiteY7773" fmla="*/ 3708 h 4588006"/>
              <a:gd name="connsiteX7774" fmla="*/ 3210993 w 6081795"/>
              <a:gd name="connsiteY7774" fmla="*/ 3049 h 4588006"/>
              <a:gd name="connsiteX7775" fmla="*/ 3234881 w 6081795"/>
              <a:gd name="connsiteY7775" fmla="*/ 3394 h 4588006"/>
              <a:gd name="connsiteX7776" fmla="*/ 3251822 w 6081795"/>
              <a:gd name="connsiteY7776" fmla="*/ 3788 h 4588006"/>
              <a:gd name="connsiteX7777" fmla="*/ 3258616 w 6081795"/>
              <a:gd name="connsiteY7777" fmla="*/ 2990 h 4588006"/>
              <a:gd name="connsiteX7778" fmla="*/ 3266204 w 6081795"/>
              <a:gd name="connsiteY7778" fmla="*/ 3729 h 4588006"/>
              <a:gd name="connsiteX7779" fmla="*/ 3375082 w 6081795"/>
              <a:gd name="connsiteY7779" fmla="*/ 5700 h 4588006"/>
              <a:gd name="connsiteX7780" fmla="*/ 3388669 w 6081795"/>
              <a:gd name="connsiteY7780" fmla="*/ 6128 h 4588006"/>
              <a:gd name="connsiteX7781" fmla="*/ 3401727 w 6081795"/>
              <a:gd name="connsiteY7781" fmla="*/ 6882 h 4588006"/>
              <a:gd name="connsiteX7782" fmla="*/ 3408951 w 6081795"/>
              <a:gd name="connsiteY7782" fmla="*/ 6579 h 4588006"/>
              <a:gd name="connsiteX7783" fmla="*/ 3416109 w 6081795"/>
              <a:gd name="connsiteY7783" fmla="*/ 6823 h 4588006"/>
              <a:gd name="connsiteX7784" fmla="*/ 3427844 w 6081795"/>
              <a:gd name="connsiteY7784" fmla="*/ 7040 h 4588006"/>
              <a:gd name="connsiteX7785" fmla="*/ 3433127 w 6081795"/>
              <a:gd name="connsiteY7785" fmla="*/ 7929 h 4588006"/>
              <a:gd name="connsiteX7786" fmla="*/ 3435431 w 6081795"/>
              <a:gd name="connsiteY7786" fmla="*/ 9128 h 4588006"/>
              <a:gd name="connsiteX7787" fmla="*/ 3410848 w 6081795"/>
              <a:gd name="connsiteY7787" fmla="*/ 9800 h 4588006"/>
              <a:gd name="connsiteX7788" fmla="*/ 3382492 w 6081795"/>
              <a:gd name="connsiteY7788" fmla="*/ 9245 h 4588006"/>
              <a:gd name="connsiteX7789" fmla="*/ 3383110 w 6081795"/>
              <a:gd name="connsiteY7789" fmla="*/ 9541 h 4588006"/>
              <a:gd name="connsiteX7790" fmla="*/ 3379282 w 6081795"/>
              <a:gd name="connsiteY7790" fmla="*/ 10794 h 4588006"/>
              <a:gd name="connsiteX7791" fmla="*/ 3373139 w 6081795"/>
              <a:gd name="connsiteY7791" fmla="*/ 10939 h 4588006"/>
              <a:gd name="connsiteX7792" fmla="*/ 3337868 w 6081795"/>
              <a:gd name="connsiteY7792" fmla="*/ 12184 h 4588006"/>
              <a:gd name="connsiteX7793" fmla="*/ 3301671 w 6081795"/>
              <a:gd name="connsiteY7793" fmla="*/ 12986 h 4588006"/>
              <a:gd name="connsiteX7794" fmla="*/ 3298097 w 6081795"/>
              <a:gd name="connsiteY7794" fmla="*/ 13494 h 4588006"/>
              <a:gd name="connsiteX7795" fmla="*/ 3293201 w 6081795"/>
              <a:gd name="connsiteY7795" fmla="*/ 12789 h 4588006"/>
              <a:gd name="connsiteX7796" fmla="*/ 3289406 w 6081795"/>
              <a:gd name="connsiteY7796" fmla="*/ 13095 h 4588006"/>
              <a:gd name="connsiteX7797" fmla="*/ 3288524 w 6081795"/>
              <a:gd name="connsiteY7797" fmla="*/ 13636 h 4588006"/>
              <a:gd name="connsiteX7798" fmla="*/ 3278818 w 6081795"/>
              <a:gd name="connsiteY7798" fmla="*/ 13523 h 4588006"/>
              <a:gd name="connsiteX7799" fmla="*/ 3271495 w 6081795"/>
              <a:gd name="connsiteY7799" fmla="*/ 13971 h 4588006"/>
              <a:gd name="connsiteX7800" fmla="*/ 3283142 w 6081795"/>
              <a:gd name="connsiteY7800" fmla="*/ 14916 h 4588006"/>
              <a:gd name="connsiteX7801" fmla="*/ 3288347 w 6081795"/>
              <a:gd name="connsiteY7801" fmla="*/ 15094 h 4588006"/>
              <a:gd name="connsiteX7802" fmla="*/ 3291700 w 6081795"/>
              <a:gd name="connsiteY7802" fmla="*/ 14385 h 4588006"/>
              <a:gd name="connsiteX7803" fmla="*/ 3299244 w 6081795"/>
              <a:gd name="connsiteY7803" fmla="*/ 14813 h 4588006"/>
              <a:gd name="connsiteX7804" fmla="*/ 3307317 w 6081795"/>
              <a:gd name="connsiteY7804" fmla="*/ 14917 h 4588006"/>
              <a:gd name="connsiteX7805" fmla="*/ 3336081 w 6081795"/>
              <a:gd name="connsiteY7805" fmla="*/ 14799 h 4588006"/>
              <a:gd name="connsiteX7806" fmla="*/ 3346404 w 6081795"/>
              <a:gd name="connsiteY7806" fmla="*/ 15882 h 4588006"/>
              <a:gd name="connsiteX7807" fmla="*/ 3352580 w 6081795"/>
              <a:gd name="connsiteY7807" fmla="*/ 16138 h 4588006"/>
              <a:gd name="connsiteX7808" fmla="*/ 3356903 w 6081795"/>
              <a:gd name="connsiteY7808" fmla="*/ 15508 h 4588006"/>
              <a:gd name="connsiteX7809" fmla="*/ 3369962 w 6081795"/>
              <a:gd name="connsiteY7809" fmla="*/ 15587 h 4588006"/>
              <a:gd name="connsiteX7810" fmla="*/ 3383064 w 6081795"/>
              <a:gd name="connsiteY7810" fmla="*/ 15302 h 4588006"/>
              <a:gd name="connsiteX7811" fmla="*/ 3396167 w 6081795"/>
              <a:gd name="connsiteY7811" fmla="*/ 15016 h 4588006"/>
              <a:gd name="connsiteX7812" fmla="*/ 3418754 w 6081795"/>
              <a:gd name="connsiteY7812" fmla="*/ 17341 h 4588006"/>
              <a:gd name="connsiteX7813" fmla="*/ 3413459 w 6081795"/>
              <a:gd name="connsiteY7813" fmla="*/ 19241 h 4588006"/>
              <a:gd name="connsiteX7814" fmla="*/ 3405518 w 6081795"/>
              <a:gd name="connsiteY7814" fmla="*/ 18719 h 4588006"/>
              <a:gd name="connsiteX7815" fmla="*/ 3397004 w 6081795"/>
              <a:gd name="connsiteY7815" fmla="*/ 19561 h 4588006"/>
              <a:gd name="connsiteX7816" fmla="*/ 3389019 w 6081795"/>
              <a:gd name="connsiteY7816" fmla="*/ 20078 h 4588006"/>
              <a:gd name="connsiteX7817" fmla="*/ 3368350 w 6081795"/>
              <a:gd name="connsiteY7817" fmla="*/ 20117 h 4588006"/>
              <a:gd name="connsiteX7818" fmla="*/ 3350990 w 6081795"/>
              <a:gd name="connsiteY7818" fmla="*/ 21161 h 4588006"/>
              <a:gd name="connsiteX7819" fmla="*/ 3320903 w 6081795"/>
              <a:gd name="connsiteY7819" fmla="*/ 21417 h 4588006"/>
              <a:gd name="connsiteX7820" fmla="*/ 3312322 w 6081795"/>
              <a:gd name="connsiteY7820" fmla="*/ 23480 h 4588006"/>
              <a:gd name="connsiteX7821" fmla="*/ 3299110 w 6081795"/>
              <a:gd name="connsiteY7821" fmla="*/ 23327 h 4588006"/>
              <a:gd name="connsiteX7822" fmla="*/ 3279456 w 6081795"/>
              <a:gd name="connsiteY7822" fmla="*/ 23755 h 4588006"/>
              <a:gd name="connsiteX7823" fmla="*/ 3259934 w 6081795"/>
              <a:gd name="connsiteY7823" fmla="*/ 23090 h 4588006"/>
              <a:gd name="connsiteX7824" fmla="*/ 3251199 w 6081795"/>
              <a:gd name="connsiteY7824" fmla="*/ 25079 h 4588006"/>
              <a:gd name="connsiteX7825" fmla="*/ 3240259 w 6081795"/>
              <a:gd name="connsiteY7825" fmla="*/ 23700 h 4588006"/>
              <a:gd name="connsiteX7826" fmla="*/ 3225700 w 6081795"/>
              <a:gd name="connsiteY7826" fmla="*/ 25217 h 4588006"/>
              <a:gd name="connsiteX7827" fmla="*/ 3216469 w 6081795"/>
              <a:gd name="connsiteY7827" fmla="*/ 25234 h 4588006"/>
              <a:gd name="connsiteX7828" fmla="*/ 3208759 w 6081795"/>
              <a:gd name="connsiteY7828" fmla="*/ 24823 h 4588006"/>
              <a:gd name="connsiteX7829" fmla="*/ 3202815 w 6081795"/>
              <a:gd name="connsiteY7829" fmla="*/ 25352 h 4588006"/>
              <a:gd name="connsiteX7830" fmla="*/ 3198789 w 6081795"/>
              <a:gd name="connsiteY7830" fmla="*/ 26221 h 4588006"/>
              <a:gd name="connsiteX7831" fmla="*/ 3198458 w 6081795"/>
              <a:gd name="connsiteY7831" fmla="*/ 26930 h 4588006"/>
              <a:gd name="connsiteX7832" fmla="*/ 3200642 w 6081795"/>
              <a:gd name="connsiteY7832" fmla="*/ 27107 h 4588006"/>
              <a:gd name="connsiteX7833" fmla="*/ 3211186 w 6081795"/>
              <a:gd name="connsiteY7833" fmla="*/ 26369 h 4588006"/>
              <a:gd name="connsiteX7834" fmla="*/ 3221464 w 6081795"/>
              <a:gd name="connsiteY7834" fmla="*/ 27817 h 4588006"/>
              <a:gd name="connsiteX7835" fmla="*/ 3241317 w 6081795"/>
              <a:gd name="connsiteY7835" fmla="*/ 25749 h 4588006"/>
              <a:gd name="connsiteX7836" fmla="*/ 3241935 w 6081795"/>
              <a:gd name="connsiteY7836" fmla="*/ 26044 h 4588006"/>
              <a:gd name="connsiteX7837" fmla="*/ 3247262 w 6081795"/>
              <a:gd name="connsiteY7837" fmla="*/ 25894 h 4588006"/>
              <a:gd name="connsiteX7838" fmla="*/ 3251199 w 6081795"/>
              <a:gd name="connsiteY7838" fmla="*/ 25079 h 4588006"/>
              <a:gd name="connsiteX7839" fmla="*/ 3266298 w 6081795"/>
              <a:gd name="connsiteY7839" fmla="*/ 25845 h 4588006"/>
              <a:gd name="connsiteX7840" fmla="*/ 3280403 w 6081795"/>
              <a:gd name="connsiteY7840" fmla="*/ 26714 h 4588006"/>
              <a:gd name="connsiteX7841" fmla="*/ 3287804 w 6081795"/>
              <a:gd name="connsiteY7841" fmla="*/ 24954 h 4588006"/>
              <a:gd name="connsiteX7842" fmla="*/ 3300697 w 6081795"/>
              <a:gd name="connsiteY7842" fmla="*/ 26399 h 4588006"/>
              <a:gd name="connsiteX7843" fmla="*/ 3323218 w 6081795"/>
              <a:gd name="connsiteY7843" fmla="*/ 25897 h 4588006"/>
              <a:gd name="connsiteX7844" fmla="*/ 3347195 w 6081795"/>
              <a:gd name="connsiteY7844" fmla="*/ 25514 h 4588006"/>
              <a:gd name="connsiteX7845" fmla="*/ 3349302 w 6081795"/>
              <a:gd name="connsiteY7845" fmla="*/ 26329 h 4588006"/>
              <a:gd name="connsiteX7846" fmla="*/ 3348960 w 6081795"/>
              <a:gd name="connsiteY7846" fmla="*/ 27129 h 4588006"/>
              <a:gd name="connsiteX7847" fmla="*/ 3336905 w 6081795"/>
              <a:gd name="connsiteY7847" fmla="*/ 28879 h 4588006"/>
              <a:gd name="connsiteX7848" fmla="*/ 3322666 w 6081795"/>
              <a:gd name="connsiteY7848" fmla="*/ 28428 h 4588006"/>
              <a:gd name="connsiteX7849" fmla="*/ 3294641 w 6081795"/>
              <a:gd name="connsiteY7849" fmla="*/ 29189 h 4588006"/>
              <a:gd name="connsiteX7850" fmla="*/ 3267609 w 6081795"/>
              <a:gd name="connsiteY7850" fmla="*/ 29846 h 4588006"/>
              <a:gd name="connsiteX7851" fmla="*/ 3264609 w 6081795"/>
              <a:gd name="connsiteY7851" fmla="*/ 30338 h 4588006"/>
              <a:gd name="connsiteX7852" fmla="*/ 3259756 w 6081795"/>
              <a:gd name="connsiteY7852" fmla="*/ 29944 h 4588006"/>
              <a:gd name="connsiteX7853" fmla="*/ 3255334 w 6081795"/>
              <a:gd name="connsiteY7853" fmla="*/ 30045 h 4588006"/>
              <a:gd name="connsiteX7854" fmla="*/ 3253757 w 6081795"/>
              <a:gd name="connsiteY7854" fmla="*/ 30929 h 4588006"/>
              <a:gd name="connsiteX7855" fmla="*/ 3244591 w 6081795"/>
              <a:gd name="connsiteY7855" fmla="*/ 30399 h 4588006"/>
              <a:gd name="connsiteX7856" fmla="*/ 3236816 w 6081795"/>
              <a:gd name="connsiteY7856" fmla="*/ 30535 h 4588006"/>
              <a:gd name="connsiteX7857" fmla="*/ 3225081 w 6081795"/>
              <a:gd name="connsiteY7857" fmla="*/ 30318 h 4588006"/>
              <a:gd name="connsiteX7858" fmla="*/ 3218552 w 6081795"/>
              <a:gd name="connsiteY7858" fmla="*/ 31628 h 4588006"/>
              <a:gd name="connsiteX7859" fmla="*/ 3211229 w 6081795"/>
              <a:gd name="connsiteY7859" fmla="*/ 31401 h 4588006"/>
              <a:gd name="connsiteX7860" fmla="*/ 3220481 w 6081795"/>
              <a:gd name="connsiteY7860" fmla="*/ 35249 h 4588006"/>
              <a:gd name="connsiteX7861" fmla="*/ 3223314 w 6081795"/>
              <a:gd name="connsiteY7861" fmla="*/ 39496 h 4588006"/>
              <a:gd name="connsiteX7862" fmla="*/ 3216597 w 6081795"/>
              <a:gd name="connsiteY7862" fmla="*/ 41005 h 4588006"/>
              <a:gd name="connsiteX7863" fmla="*/ 3210079 w 6081795"/>
              <a:gd name="connsiteY7863" fmla="*/ 40875 h 4588006"/>
              <a:gd name="connsiteX7864" fmla="*/ 3206230 w 6081795"/>
              <a:gd name="connsiteY7864" fmla="*/ 40961 h 4588006"/>
              <a:gd name="connsiteX7865" fmla="*/ 3202844 w 6081795"/>
              <a:gd name="connsiteY7865" fmla="*/ 41268 h 4588006"/>
              <a:gd name="connsiteX7866" fmla="*/ 3207344 w 6081795"/>
              <a:gd name="connsiteY7866" fmla="*/ 41879 h 4588006"/>
              <a:gd name="connsiteX7867" fmla="*/ 3228607 w 6081795"/>
              <a:gd name="connsiteY7867" fmla="*/ 44341 h 4588006"/>
              <a:gd name="connsiteX7868" fmla="*/ 3239107 w 6081795"/>
              <a:gd name="connsiteY7868" fmla="*/ 43967 h 4588006"/>
              <a:gd name="connsiteX7869" fmla="*/ 3242603 w 6081795"/>
              <a:gd name="connsiteY7869" fmla="*/ 43423 h 4588006"/>
              <a:gd name="connsiteX7870" fmla="*/ 3246960 w 6081795"/>
              <a:gd name="connsiteY7870" fmla="*/ 43869 h 4588006"/>
              <a:gd name="connsiteX7871" fmla="*/ 3250257 w 6081795"/>
              <a:gd name="connsiteY7871" fmla="*/ 43616 h 4588006"/>
              <a:gd name="connsiteX7872" fmla="*/ 3251636 w 6081795"/>
              <a:gd name="connsiteY7872" fmla="*/ 43022 h 4588006"/>
              <a:gd name="connsiteX7873" fmla="*/ 3269812 w 6081795"/>
              <a:gd name="connsiteY7873" fmla="*/ 44007 h 4588006"/>
              <a:gd name="connsiteX7874" fmla="*/ 3287987 w 6081795"/>
              <a:gd name="connsiteY7874" fmla="*/ 44992 h 4588006"/>
              <a:gd name="connsiteX7875" fmla="*/ 3308578 w 6081795"/>
              <a:gd name="connsiteY7875" fmla="*/ 44916 h 4588006"/>
              <a:gd name="connsiteX7876" fmla="*/ 3326985 w 6081795"/>
              <a:gd name="connsiteY7876" fmla="*/ 46687 h 4588006"/>
              <a:gd name="connsiteX7877" fmla="*/ 3332985 w 6081795"/>
              <a:gd name="connsiteY7877" fmla="*/ 45702 h 4588006"/>
              <a:gd name="connsiteX7878" fmla="*/ 3339084 w 6081795"/>
              <a:gd name="connsiteY7878" fmla="*/ 45246 h 4588006"/>
              <a:gd name="connsiteX7879" fmla="*/ 3346044 w 6081795"/>
              <a:gd name="connsiteY7879" fmla="*/ 45781 h 4588006"/>
              <a:gd name="connsiteX7880" fmla="*/ 3352396 w 6081795"/>
              <a:gd name="connsiteY7880" fmla="*/ 47278 h 4588006"/>
              <a:gd name="connsiteX7881" fmla="*/ 3347344 w 6081795"/>
              <a:gd name="connsiteY7881" fmla="*/ 49198 h 4588006"/>
              <a:gd name="connsiteX7882" fmla="*/ 3337131 w 6081795"/>
              <a:gd name="connsiteY7882" fmla="*/ 49227 h 4588006"/>
              <a:gd name="connsiteX7883" fmla="*/ 3320323 w 6081795"/>
              <a:gd name="connsiteY7883" fmla="*/ 48415 h 4588006"/>
              <a:gd name="connsiteX7884" fmla="*/ 3303780 w 6081795"/>
              <a:gd name="connsiteY7884" fmla="*/ 49463 h 4588006"/>
              <a:gd name="connsiteX7885" fmla="*/ 3282538 w 6081795"/>
              <a:gd name="connsiteY7885" fmla="*/ 50192 h 4588006"/>
              <a:gd name="connsiteX7886" fmla="*/ 3257987 w 6081795"/>
              <a:gd name="connsiteY7886" fmla="*/ 49916 h 4588006"/>
              <a:gd name="connsiteX7887" fmla="*/ 3253873 w 6081795"/>
              <a:gd name="connsiteY7887" fmla="*/ 50839 h 4588006"/>
              <a:gd name="connsiteX7888" fmla="*/ 3249428 w 6081795"/>
              <a:gd name="connsiteY7888" fmla="*/ 50448 h 4588006"/>
              <a:gd name="connsiteX7889" fmla="*/ 3239392 w 6081795"/>
              <a:gd name="connsiteY7889" fmla="*/ 51718 h 4588006"/>
              <a:gd name="connsiteX7890" fmla="*/ 3232663 w 6081795"/>
              <a:gd name="connsiteY7890" fmla="*/ 53993 h 4588006"/>
              <a:gd name="connsiteX7891" fmla="*/ 3198970 w 6081795"/>
              <a:gd name="connsiteY7891" fmla="*/ 53679 h 4588006"/>
              <a:gd name="connsiteX7892" fmla="*/ 3168519 w 6081795"/>
              <a:gd name="connsiteY7892" fmla="*/ 54917 h 4588006"/>
              <a:gd name="connsiteX7893" fmla="*/ 3154314 w 6081795"/>
              <a:gd name="connsiteY7893" fmla="*/ 53519 h 4588006"/>
              <a:gd name="connsiteX7894" fmla="*/ 3140362 w 6081795"/>
              <a:gd name="connsiteY7894" fmla="*/ 53398 h 4588006"/>
              <a:gd name="connsiteX7895" fmla="*/ 3126873 w 6081795"/>
              <a:gd name="connsiteY7895" fmla="*/ 53499 h 4588006"/>
              <a:gd name="connsiteX7896" fmla="*/ 3123520 w 6081795"/>
              <a:gd name="connsiteY7896" fmla="*/ 54208 h 4588006"/>
              <a:gd name="connsiteX7897" fmla="*/ 3139170 w 6081795"/>
              <a:gd name="connsiteY7897" fmla="*/ 55141 h 4588006"/>
              <a:gd name="connsiteX7898" fmla="*/ 3155283 w 6081795"/>
              <a:gd name="connsiteY7898" fmla="*/ 56296 h 4588006"/>
              <a:gd name="connsiteX7899" fmla="*/ 3162253 w 6081795"/>
              <a:gd name="connsiteY7899" fmla="*/ 58088 h 4588006"/>
              <a:gd name="connsiteX7900" fmla="*/ 3161901 w 6081795"/>
              <a:gd name="connsiteY7900" fmla="*/ 55607 h 4588006"/>
              <a:gd name="connsiteX7901" fmla="*/ 3166401 w 6081795"/>
              <a:gd name="connsiteY7901" fmla="*/ 56217 h 4588006"/>
              <a:gd name="connsiteX7902" fmla="*/ 3169455 w 6081795"/>
              <a:gd name="connsiteY7902" fmla="*/ 57293 h 4588006"/>
              <a:gd name="connsiteX7903" fmla="*/ 3168077 w 6081795"/>
              <a:gd name="connsiteY7903" fmla="*/ 58561 h 4588006"/>
              <a:gd name="connsiteX7904" fmla="*/ 3175069 w 6081795"/>
              <a:gd name="connsiteY7904" fmla="*/ 58822 h 4588006"/>
              <a:gd name="connsiteX7905" fmla="*/ 3181135 w 6081795"/>
              <a:gd name="connsiteY7905" fmla="*/ 58640 h 4588006"/>
              <a:gd name="connsiteX7906" fmla="*/ 3188579 w 6081795"/>
              <a:gd name="connsiteY7906" fmla="*/ 58539 h 4588006"/>
              <a:gd name="connsiteX7907" fmla="*/ 3197546 w 6081795"/>
              <a:gd name="connsiteY7907" fmla="*/ 58010 h 4588006"/>
              <a:gd name="connsiteX7908" fmla="*/ 3199223 w 6081795"/>
              <a:gd name="connsiteY7908" fmla="*/ 54957 h 4588006"/>
              <a:gd name="connsiteX7909" fmla="*/ 3214223 w 6081795"/>
              <a:gd name="connsiteY7909" fmla="*/ 55194 h 4588006"/>
              <a:gd name="connsiteX7910" fmla="*/ 3217751 w 6081795"/>
              <a:gd name="connsiteY7910" fmla="*/ 58424 h 4588006"/>
              <a:gd name="connsiteX7911" fmla="*/ 3210020 w 6081795"/>
              <a:gd name="connsiteY7911" fmla="*/ 58195 h 4588006"/>
              <a:gd name="connsiteX7912" fmla="*/ 3202752 w 6081795"/>
              <a:gd name="connsiteY7912" fmla="*/ 58188 h 4588006"/>
              <a:gd name="connsiteX7913" fmla="*/ 3201252 w 6081795"/>
              <a:gd name="connsiteY7913" fmla="*/ 59783 h 4588006"/>
              <a:gd name="connsiteX7914" fmla="*/ 3199134 w 6081795"/>
              <a:gd name="connsiteY7914" fmla="*/ 61083 h 4588006"/>
              <a:gd name="connsiteX7915" fmla="*/ 3190277 w 6081795"/>
              <a:gd name="connsiteY7915" fmla="*/ 61376 h 4588006"/>
              <a:gd name="connsiteX7916" fmla="*/ 3181487 w 6081795"/>
              <a:gd name="connsiteY7916" fmla="*/ 61122 h 4588006"/>
              <a:gd name="connsiteX7917" fmla="*/ 3183836 w 6081795"/>
              <a:gd name="connsiteY7917" fmla="*/ 62631 h 4588006"/>
              <a:gd name="connsiteX7918" fmla="*/ 3185722 w 6081795"/>
              <a:gd name="connsiteY7918" fmla="*/ 63919 h 4588006"/>
              <a:gd name="connsiteX7919" fmla="*/ 3175807 w 6081795"/>
              <a:gd name="connsiteY7919" fmla="*/ 64187 h 4588006"/>
              <a:gd name="connsiteX7920" fmla="*/ 3163576 w 6081795"/>
              <a:gd name="connsiteY7920" fmla="*/ 63347 h 4588006"/>
              <a:gd name="connsiteX7921" fmla="*/ 3155524 w 6081795"/>
              <a:gd name="connsiteY7921" fmla="*/ 63736 h 4588006"/>
              <a:gd name="connsiteX7922" fmla="*/ 3150517 w 6081795"/>
              <a:gd name="connsiteY7922" fmla="*/ 63268 h 4588006"/>
              <a:gd name="connsiteX7923" fmla="*/ 3138165 w 6081795"/>
              <a:gd name="connsiteY7923" fmla="*/ 62756 h 4588006"/>
              <a:gd name="connsiteX7924" fmla="*/ 3126253 w 6081795"/>
              <a:gd name="connsiteY7924" fmla="*/ 63997 h 4588006"/>
              <a:gd name="connsiteX7925" fmla="*/ 3132076 w 6081795"/>
              <a:gd name="connsiteY7925" fmla="*/ 64470 h 4588006"/>
              <a:gd name="connsiteX7926" fmla="*/ 3145135 w 6081795"/>
              <a:gd name="connsiteY7926" fmla="*/ 64549 h 4588006"/>
              <a:gd name="connsiteX7927" fmla="*/ 3149348 w 6081795"/>
              <a:gd name="connsiteY7927" fmla="*/ 64829 h 4588006"/>
              <a:gd name="connsiteX7928" fmla="*/ 3151576 w 6081795"/>
              <a:gd name="connsiteY7928" fmla="*/ 65317 h 4588006"/>
              <a:gd name="connsiteX7929" fmla="*/ 3147484 w 6081795"/>
              <a:gd name="connsiteY7929" fmla="*/ 65383 h 4588006"/>
              <a:gd name="connsiteX7930" fmla="*/ 3142399 w 6081795"/>
              <a:gd name="connsiteY7930" fmla="*/ 65553 h 4588006"/>
              <a:gd name="connsiteX7931" fmla="*/ 3126694 w 6081795"/>
              <a:gd name="connsiteY7931" fmla="*/ 65750 h 4588006"/>
              <a:gd name="connsiteX7932" fmla="*/ 3110989 w 6081795"/>
              <a:gd name="connsiteY7932" fmla="*/ 65946 h 4588006"/>
              <a:gd name="connsiteX7933" fmla="*/ 3099254 w 6081795"/>
              <a:gd name="connsiteY7933" fmla="*/ 65730 h 4588006"/>
              <a:gd name="connsiteX7934" fmla="*/ 3087431 w 6081795"/>
              <a:gd name="connsiteY7934" fmla="*/ 66241 h 4588006"/>
              <a:gd name="connsiteX7935" fmla="*/ 3102055 w 6081795"/>
              <a:gd name="connsiteY7935" fmla="*/ 66877 h 4588006"/>
              <a:gd name="connsiteX7936" fmla="*/ 3116812 w 6081795"/>
              <a:gd name="connsiteY7936" fmla="*/ 66419 h 4588006"/>
              <a:gd name="connsiteX7937" fmla="*/ 3117782 w 6081795"/>
              <a:gd name="connsiteY7937" fmla="*/ 69197 h 4588006"/>
              <a:gd name="connsiteX7938" fmla="*/ 3101988 w 6081795"/>
              <a:gd name="connsiteY7938" fmla="*/ 70122 h 4588006"/>
              <a:gd name="connsiteX7939" fmla="*/ 3106399 w 6081795"/>
              <a:gd name="connsiteY7939" fmla="*/ 71461 h 4588006"/>
              <a:gd name="connsiteX7940" fmla="*/ 3101546 w 6081795"/>
              <a:gd name="connsiteY7940" fmla="*/ 73766 h 4588006"/>
              <a:gd name="connsiteX7941" fmla="*/ 3078605 w 6081795"/>
              <a:gd name="connsiteY7941" fmla="*/ 74356 h 4588006"/>
              <a:gd name="connsiteX7942" fmla="*/ 3055544 w 6081795"/>
              <a:gd name="connsiteY7942" fmla="*/ 73251 h 4588006"/>
              <a:gd name="connsiteX7943" fmla="*/ 3034402 w 6081795"/>
              <a:gd name="connsiteY7943" fmla="*/ 72485 h 4588006"/>
              <a:gd name="connsiteX7944" fmla="*/ 3033167 w 6081795"/>
              <a:gd name="connsiteY7944" fmla="*/ 71894 h 4588006"/>
              <a:gd name="connsiteX7945" fmla="*/ 3029196 w 6081795"/>
              <a:gd name="connsiteY7945" fmla="*/ 72307 h 4588006"/>
              <a:gd name="connsiteX7946" fmla="*/ 3012256 w 6081795"/>
              <a:gd name="connsiteY7946" fmla="*/ 71913 h 4588006"/>
              <a:gd name="connsiteX7947" fmla="*/ 2994278 w 6081795"/>
              <a:gd name="connsiteY7947" fmla="*/ 71987 h 4588006"/>
              <a:gd name="connsiteX7948" fmla="*/ 2974316 w 6081795"/>
              <a:gd name="connsiteY7948" fmla="*/ 72267 h 4588006"/>
              <a:gd name="connsiteX7949" fmla="*/ 2956857 w 6081795"/>
              <a:gd name="connsiteY7949" fmla="*/ 72107 h 4588006"/>
              <a:gd name="connsiteX7950" fmla="*/ 2942376 w 6081795"/>
              <a:gd name="connsiteY7950" fmla="*/ 71637 h 4588006"/>
              <a:gd name="connsiteX7951" fmla="*/ 2927200 w 6081795"/>
              <a:gd name="connsiteY7951" fmla="*/ 72858 h 4588006"/>
              <a:gd name="connsiteX7952" fmla="*/ 2927817 w 6081795"/>
              <a:gd name="connsiteY7952" fmla="*/ 73153 h 4588006"/>
              <a:gd name="connsiteX7953" fmla="*/ 2923229 w 6081795"/>
              <a:gd name="connsiteY7953" fmla="*/ 73271 h 4588006"/>
              <a:gd name="connsiteX7954" fmla="*/ 2921994 w 6081795"/>
              <a:gd name="connsiteY7954" fmla="*/ 72680 h 4588006"/>
              <a:gd name="connsiteX7955" fmla="*/ 2913612 w 6081795"/>
              <a:gd name="connsiteY7955" fmla="*/ 71754 h 4588006"/>
              <a:gd name="connsiteX7956" fmla="*/ 2899142 w 6081795"/>
              <a:gd name="connsiteY7956" fmla="*/ 72542 h 4588006"/>
              <a:gd name="connsiteX7957" fmla="*/ 2884672 w 6081795"/>
              <a:gd name="connsiteY7957" fmla="*/ 73330 h 4588006"/>
              <a:gd name="connsiteX7958" fmla="*/ 2877789 w 6081795"/>
              <a:gd name="connsiteY7958" fmla="*/ 76205 h 4588006"/>
              <a:gd name="connsiteX7959" fmla="*/ 2877701 w 6081795"/>
              <a:gd name="connsiteY7959" fmla="*/ 76934 h 4588006"/>
              <a:gd name="connsiteX7960" fmla="*/ 2872462 w 6081795"/>
              <a:gd name="connsiteY7960" fmla="*/ 77030 h 4588006"/>
              <a:gd name="connsiteX7961" fmla="*/ 2867289 w 6081795"/>
              <a:gd name="connsiteY7961" fmla="*/ 76579 h 4588006"/>
              <a:gd name="connsiteX7962" fmla="*/ 2861212 w 6081795"/>
              <a:gd name="connsiteY7962" fmla="*/ 76853 h 4588006"/>
              <a:gd name="connsiteX7963" fmla="*/ 2856260 w 6081795"/>
              <a:gd name="connsiteY7963" fmla="*/ 75929 h 4588006"/>
              <a:gd name="connsiteX7964" fmla="*/ 2854408 w 6081795"/>
              <a:gd name="connsiteY7964" fmla="*/ 75043 h 4588006"/>
              <a:gd name="connsiteX7965" fmla="*/ 2839232 w 6081795"/>
              <a:gd name="connsiteY7965" fmla="*/ 76264 h 4588006"/>
              <a:gd name="connsiteX7966" fmla="*/ 2807909 w 6081795"/>
              <a:gd name="connsiteY7966" fmla="*/ 75929 h 4588006"/>
              <a:gd name="connsiteX7967" fmla="*/ 2801468 w 6081795"/>
              <a:gd name="connsiteY7967" fmla="*/ 75161 h 4588006"/>
              <a:gd name="connsiteX7968" fmla="*/ 2786767 w 6081795"/>
              <a:gd name="connsiteY7968" fmla="*/ 75838 h 4588006"/>
              <a:gd name="connsiteX7969" fmla="*/ 2770675 w 6081795"/>
              <a:gd name="connsiteY7969" fmla="*/ 75850 h 4588006"/>
              <a:gd name="connsiteX7970" fmla="*/ 2754793 w 6081795"/>
              <a:gd name="connsiteY7970" fmla="*/ 77504 h 4588006"/>
              <a:gd name="connsiteX7971" fmla="*/ 2740588 w 6081795"/>
              <a:gd name="connsiteY7971" fmla="*/ 76105 h 4588006"/>
              <a:gd name="connsiteX7972" fmla="*/ 2724883 w 6081795"/>
              <a:gd name="connsiteY7972" fmla="*/ 76302 h 4588006"/>
              <a:gd name="connsiteX7973" fmla="*/ 2714560 w 6081795"/>
              <a:gd name="connsiteY7973" fmla="*/ 75219 h 4588006"/>
              <a:gd name="connsiteX7974" fmla="*/ 2701645 w 6081795"/>
              <a:gd name="connsiteY7974" fmla="*/ 75305 h 4588006"/>
              <a:gd name="connsiteX7975" fmla="*/ 2687737 w 6081795"/>
              <a:gd name="connsiteY7975" fmla="*/ 75494 h 4588006"/>
              <a:gd name="connsiteX7976" fmla="*/ 2659679 w 6081795"/>
              <a:gd name="connsiteY7976" fmla="*/ 75179 h 4588006"/>
              <a:gd name="connsiteX7977" fmla="*/ 2645849 w 6081795"/>
              <a:gd name="connsiteY7977" fmla="*/ 74730 h 4588006"/>
              <a:gd name="connsiteX7978" fmla="*/ 2631093 w 6081795"/>
              <a:gd name="connsiteY7978" fmla="*/ 73839 h 4588006"/>
              <a:gd name="connsiteX7979" fmla="*/ 2668769 w 6081795"/>
              <a:gd name="connsiteY7979" fmla="*/ 70274 h 4588006"/>
              <a:gd name="connsiteX7980" fmla="*/ 2667710 w 6081795"/>
              <a:gd name="connsiteY7980" fmla="*/ 68226 h 4588006"/>
              <a:gd name="connsiteX7981" fmla="*/ 2655976 w 6081795"/>
              <a:gd name="connsiteY7981" fmla="*/ 68009 h 4588006"/>
              <a:gd name="connsiteX7982" fmla="*/ 2630542 w 6081795"/>
              <a:gd name="connsiteY7982" fmla="*/ 68949 h 4588006"/>
              <a:gd name="connsiteX7983" fmla="*/ 2606036 w 6081795"/>
              <a:gd name="connsiteY7983" fmla="*/ 70333 h 4588006"/>
              <a:gd name="connsiteX7984" fmla="*/ 2595194 w 6081795"/>
              <a:gd name="connsiteY7984" fmla="*/ 70832 h 4588006"/>
              <a:gd name="connsiteX7985" fmla="*/ 2588654 w 6081795"/>
              <a:gd name="connsiteY7985" fmla="*/ 68186 h 4588006"/>
              <a:gd name="connsiteX7986" fmla="*/ 2584066 w 6081795"/>
              <a:gd name="connsiteY7986" fmla="*/ 68304 h 4588006"/>
              <a:gd name="connsiteX7987" fmla="*/ 2578971 w 6081795"/>
              <a:gd name="connsiteY7987" fmla="*/ 69914 h 4588006"/>
              <a:gd name="connsiteX7988" fmla="*/ 2572155 w 6081795"/>
              <a:gd name="connsiteY7988" fmla="*/ 69544 h 4588006"/>
              <a:gd name="connsiteX7989" fmla="*/ 2569243 w 6081795"/>
              <a:gd name="connsiteY7989" fmla="*/ 68634 h 4588006"/>
              <a:gd name="connsiteX7990" fmla="*/ 2565802 w 6081795"/>
              <a:gd name="connsiteY7990" fmla="*/ 68048 h 4588006"/>
              <a:gd name="connsiteX7991" fmla="*/ 2564479 w 6081795"/>
              <a:gd name="connsiteY7991" fmla="*/ 68186 h 4588006"/>
              <a:gd name="connsiteX7992" fmla="*/ 2562537 w 6081795"/>
              <a:gd name="connsiteY7992" fmla="*/ 73424 h 4588006"/>
              <a:gd name="connsiteX7993" fmla="*/ 2578098 w 6081795"/>
              <a:gd name="connsiteY7993" fmla="*/ 73737 h 4588006"/>
              <a:gd name="connsiteX7994" fmla="*/ 2593330 w 6081795"/>
              <a:gd name="connsiteY7994" fmla="*/ 72736 h 4588006"/>
              <a:gd name="connsiteX7995" fmla="*/ 2609035 w 6081795"/>
              <a:gd name="connsiteY7995" fmla="*/ 72539 h 4588006"/>
              <a:gd name="connsiteX7996" fmla="*/ 2623417 w 6081795"/>
              <a:gd name="connsiteY7996" fmla="*/ 72480 h 4588006"/>
              <a:gd name="connsiteX7997" fmla="*/ 2626637 w 6081795"/>
              <a:gd name="connsiteY7997" fmla="*/ 72189 h 4588006"/>
              <a:gd name="connsiteX7998" fmla="*/ 2629328 w 6081795"/>
              <a:gd name="connsiteY7998" fmla="*/ 72224 h 4588006"/>
              <a:gd name="connsiteX7999" fmla="*/ 2625302 w 6081795"/>
              <a:gd name="connsiteY7999" fmla="*/ 74442 h 4588006"/>
              <a:gd name="connsiteX8000" fmla="*/ 2616446 w 6081795"/>
              <a:gd name="connsiteY8000" fmla="*/ 76084 h 4588006"/>
              <a:gd name="connsiteX8001" fmla="*/ 2613810 w 6081795"/>
              <a:gd name="connsiteY8001" fmla="*/ 76269 h 4588006"/>
              <a:gd name="connsiteX8002" fmla="*/ 2611240 w 6081795"/>
              <a:gd name="connsiteY8002" fmla="*/ 75907 h 4588006"/>
              <a:gd name="connsiteX8003" fmla="*/ 2587891 w 6081795"/>
              <a:gd name="connsiteY8003" fmla="*/ 76495 h 4588006"/>
              <a:gd name="connsiteX8004" fmla="*/ 2564212 w 6081795"/>
              <a:gd name="connsiteY8004" fmla="*/ 75768 h 4588006"/>
              <a:gd name="connsiteX8005" fmla="*/ 2557330 w 6081795"/>
              <a:gd name="connsiteY8005" fmla="*/ 75946 h 4588006"/>
              <a:gd name="connsiteX8006" fmla="*/ 2550448 w 6081795"/>
              <a:gd name="connsiteY8006" fmla="*/ 76123 h 4588006"/>
              <a:gd name="connsiteX8007" fmla="*/ 2532813 w 6081795"/>
              <a:gd name="connsiteY8007" fmla="*/ 76071 h 4588006"/>
              <a:gd name="connsiteX8008" fmla="*/ 2515244 w 6081795"/>
              <a:gd name="connsiteY8008" fmla="*/ 75472 h 4588006"/>
              <a:gd name="connsiteX8009" fmla="*/ 2510479 w 6081795"/>
              <a:gd name="connsiteY8009" fmla="*/ 75699 h 4588006"/>
              <a:gd name="connsiteX8010" fmla="*/ 2506773 w 6081795"/>
              <a:gd name="connsiteY8010" fmla="*/ 75275 h 4588006"/>
              <a:gd name="connsiteX8011" fmla="*/ 2511207 w 6081795"/>
              <a:gd name="connsiteY8011" fmla="*/ 73734 h 4588006"/>
              <a:gd name="connsiteX8012" fmla="*/ 2519479 w 6081795"/>
              <a:gd name="connsiteY8012" fmla="*/ 72872 h 4588006"/>
              <a:gd name="connsiteX8013" fmla="*/ 2510568 w 6081795"/>
              <a:gd name="connsiteY8013" fmla="*/ 70922 h 4588006"/>
              <a:gd name="connsiteX8014" fmla="*/ 2496716 w 6081795"/>
              <a:gd name="connsiteY8014" fmla="*/ 72005 h 4588006"/>
              <a:gd name="connsiteX8015" fmla="*/ 2467335 w 6081795"/>
              <a:gd name="connsiteY8015" fmla="*/ 71828 h 4588006"/>
              <a:gd name="connsiteX8016" fmla="*/ 2466717 w 6081795"/>
              <a:gd name="connsiteY8016" fmla="*/ 71533 h 4588006"/>
              <a:gd name="connsiteX8017" fmla="*/ 2437953 w 6081795"/>
              <a:gd name="connsiteY8017" fmla="*/ 71650 h 4588006"/>
              <a:gd name="connsiteX8018" fmla="*/ 2430564 w 6081795"/>
              <a:gd name="connsiteY8018" fmla="*/ 71970 h 4588006"/>
              <a:gd name="connsiteX8019" fmla="*/ 2424101 w 6081795"/>
              <a:gd name="connsiteY8019" fmla="*/ 72734 h 4588006"/>
              <a:gd name="connsiteX8020" fmla="*/ 2425523 w 6081795"/>
              <a:gd name="connsiteY8020" fmla="*/ 73799 h 4588006"/>
              <a:gd name="connsiteX8021" fmla="*/ 2420659 w 6081795"/>
              <a:gd name="connsiteY8021" fmla="*/ 74171 h 4588006"/>
              <a:gd name="connsiteX8022" fmla="*/ 2419170 w 6081795"/>
              <a:gd name="connsiteY8022" fmla="*/ 73652 h 4588006"/>
              <a:gd name="connsiteX8023" fmla="*/ 2416160 w 6081795"/>
              <a:gd name="connsiteY8023" fmla="*/ 73560 h 4588006"/>
              <a:gd name="connsiteX8024" fmla="*/ 2412608 w 6081795"/>
              <a:gd name="connsiteY8024" fmla="*/ 74560 h 4588006"/>
              <a:gd name="connsiteX8025" fmla="*/ 2409983 w 6081795"/>
              <a:gd name="connsiteY8025" fmla="*/ 76003 h 4588006"/>
              <a:gd name="connsiteX8026" fmla="*/ 2395237 w 6081795"/>
              <a:gd name="connsiteY8026" fmla="*/ 76370 h 4588006"/>
              <a:gd name="connsiteX8027" fmla="*/ 2382543 w 6081795"/>
              <a:gd name="connsiteY8027" fmla="*/ 75983 h 4588006"/>
              <a:gd name="connsiteX8028" fmla="*/ 2373234 w 6081795"/>
              <a:gd name="connsiteY8028" fmla="*/ 76638 h 4588006"/>
              <a:gd name="connsiteX8029" fmla="*/ 2367632 w 6081795"/>
              <a:gd name="connsiteY8029" fmla="*/ 75018 h 4588006"/>
              <a:gd name="connsiteX8030" fmla="*/ 2353073 w 6081795"/>
              <a:gd name="connsiteY8030" fmla="*/ 76534 h 4588006"/>
              <a:gd name="connsiteX8031" fmla="*/ 2355544 w 6081795"/>
              <a:gd name="connsiteY8031" fmla="*/ 73668 h 4588006"/>
              <a:gd name="connsiteX8032" fmla="*/ 2360927 w 6081795"/>
              <a:gd name="connsiteY8032" fmla="*/ 71039 h 4588006"/>
              <a:gd name="connsiteX8033" fmla="*/ 2352368 w 6081795"/>
              <a:gd name="connsiteY8033" fmla="*/ 71571 h 4588006"/>
              <a:gd name="connsiteX8034" fmla="*/ 2342839 w 6081795"/>
              <a:gd name="connsiteY8034" fmla="*/ 74722 h 4588006"/>
              <a:gd name="connsiteX8035" fmla="*/ 2309255 w 6081795"/>
              <a:gd name="connsiteY8035" fmla="*/ 75522 h 4588006"/>
              <a:gd name="connsiteX8036" fmla="*/ 2276929 w 6081795"/>
              <a:gd name="connsiteY8036" fmla="*/ 74032 h 4588006"/>
              <a:gd name="connsiteX8037" fmla="*/ 2264047 w 6081795"/>
              <a:gd name="connsiteY8037" fmla="*/ 74519 h 4588006"/>
              <a:gd name="connsiteX8038" fmla="*/ 2252754 w 6081795"/>
              <a:gd name="connsiteY8038" fmla="*/ 74031 h 4588006"/>
              <a:gd name="connsiteX8039" fmla="*/ 2254199 w 6081795"/>
              <a:gd name="connsiteY8039" fmla="*/ 73566 h 4588006"/>
              <a:gd name="connsiteX8040" fmla="*/ 2256107 w 6081795"/>
              <a:gd name="connsiteY8040" fmla="*/ 73322 h 4588006"/>
              <a:gd name="connsiteX8041" fmla="*/ 2254960 w 6081795"/>
              <a:gd name="connsiteY8041" fmla="*/ 72003 h 4588006"/>
              <a:gd name="connsiteX8042" fmla="*/ 2247813 w 6081795"/>
              <a:gd name="connsiteY8042" fmla="*/ 71668 h 4588006"/>
              <a:gd name="connsiteX8043" fmla="*/ 2242872 w 6081795"/>
              <a:gd name="connsiteY8043" fmla="*/ 74701 h 4588006"/>
              <a:gd name="connsiteX8044" fmla="*/ 2221508 w 6081795"/>
              <a:gd name="connsiteY8044" fmla="*/ 75757 h 4588006"/>
              <a:gd name="connsiteX8045" fmla="*/ 2200344 w 6081795"/>
              <a:gd name="connsiteY8045" fmla="*/ 75173 h 4588006"/>
              <a:gd name="connsiteX8046" fmla="*/ 2190384 w 6081795"/>
              <a:gd name="connsiteY8046" fmla="*/ 77155 h 4588006"/>
              <a:gd name="connsiteX8047" fmla="*/ 2181020 w 6081795"/>
              <a:gd name="connsiteY8047" fmla="*/ 78265 h 4588006"/>
              <a:gd name="connsiteX8048" fmla="*/ 2180282 w 6081795"/>
              <a:gd name="connsiteY8048" fmla="*/ 76948 h 4588006"/>
              <a:gd name="connsiteX8049" fmla="*/ 2181991 w 6081795"/>
              <a:gd name="connsiteY8049" fmla="*/ 75646 h 4588006"/>
              <a:gd name="connsiteX8050" fmla="*/ 2165514 w 6081795"/>
              <a:gd name="connsiteY8050" fmla="*/ 76822 h 4588006"/>
              <a:gd name="connsiteX8051" fmla="*/ 2149169 w 6081795"/>
              <a:gd name="connsiteY8051" fmla="*/ 76906 h 4588006"/>
              <a:gd name="connsiteX8052" fmla="*/ 2156669 w 6081795"/>
              <a:gd name="connsiteY8052" fmla="*/ 74326 h 4588006"/>
              <a:gd name="connsiteX8053" fmla="*/ 2171757 w 6081795"/>
              <a:gd name="connsiteY8053" fmla="*/ 73833 h 4588006"/>
              <a:gd name="connsiteX8054" fmla="*/ 2172584 w 6081795"/>
              <a:gd name="connsiteY8054" fmla="*/ 73073 h 4588006"/>
              <a:gd name="connsiteX8055" fmla="*/ 2173875 w 6081795"/>
              <a:gd name="connsiteY8055" fmla="*/ 72533 h 4588006"/>
              <a:gd name="connsiteX8056" fmla="*/ 2178121 w 6081795"/>
              <a:gd name="connsiteY8056" fmla="*/ 73216 h 4588006"/>
              <a:gd name="connsiteX8057" fmla="*/ 2180845 w 6081795"/>
              <a:gd name="connsiteY8057" fmla="*/ 74326 h 4588006"/>
              <a:gd name="connsiteX8058" fmla="*/ 2194576 w 6081795"/>
              <a:gd name="connsiteY8058" fmla="*/ 73570 h 4588006"/>
              <a:gd name="connsiteX8059" fmla="*/ 2209697 w 6081795"/>
              <a:gd name="connsiteY8059" fmla="*/ 73479 h 4588006"/>
              <a:gd name="connsiteX8060" fmla="*/ 2212619 w 6081795"/>
              <a:gd name="connsiteY8060" fmla="*/ 72950 h 4588006"/>
              <a:gd name="connsiteX8061" fmla="*/ 2215079 w 6081795"/>
              <a:gd name="connsiteY8061" fmla="*/ 72199 h 4588006"/>
              <a:gd name="connsiteX8062" fmla="*/ 2198845 w 6081795"/>
              <a:gd name="connsiteY8062" fmla="*/ 71372 h 4588006"/>
              <a:gd name="connsiteX8063" fmla="*/ 2194433 w 6081795"/>
              <a:gd name="connsiteY8063" fmla="*/ 70032 h 4588006"/>
              <a:gd name="connsiteX8064" fmla="*/ 2175904 w 6081795"/>
              <a:gd name="connsiteY8064" fmla="*/ 71962 h 4588006"/>
              <a:gd name="connsiteX8065" fmla="*/ 2153240 w 6081795"/>
              <a:gd name="connsiteY8065" fmla="*/ 70950 h 4588006"/>
              <a:gd name="connsiteX8066" fmla="*/ 2130906 w 6081795"/>
              <a:gd name="connsiteY8066" fmla="*/ 71253 h 4588006"/>
              <a:gd name="connsiteX8067" fmla="*/ 2123053 w 6081795"/>
              <a:gd name="connsiteY8067" fmla="*/ 71351 h 4588006"/>
              <a:gd name="connsiteX8068" fmla="*/ 2115201 w 6081795"/>
              <a:gd name="connsiteY8068" fmla="*/ 71450 h 4588006"/>
              <a:gd name="connsiteX8069" fmla="*/ 2102760 w 6081795"/>
              <a:gd name="connsiteY8069" fmla="*/ 71666 h 4588006"/>
              <a:gd name="connsiteX8070" fmla="*/ 2103377 w 6081795"/>
              <a:gd name="connsiteY8070" fmla="*/ 71962 h 4588006"/>
              <a:gd name="connsiteX8071" fmla="*/ 2095525 w 6081795"/>
              <a:gd name="connsiteY8071" fmla="*/ 72060 h 4588006"/>
              <a:gd name="connsiteX8072" fmla="*/ 2087672 w 6081795"/>
              <a:gd name="connsiteY8072" fmla="*/ 72158 h 4588006"/>
              <a:gd name="connsiteX8073" fmla="*/ 2081904 w 6081795"/>
              <a:gd name="connsiteY8073" fmla="*/ 72579 h 4588006"/>
              <a:gd name="connsiteX8074" fmla="*/ 2077261 w 6081795"/>
              <a:gd name="connsiteY8074" fmla="*/ 71804 h 4588006"/>
              <a:gd name="connsiteX8075" fmla="*/ 2069187 w 6081795"/>
              <a:gd name="connsiteY8075" fmla="*/ 72375 h 4588006"/>
              <a:gd name="connsiteX8076" fmla="*/ 2064291 w 6081795"/>
              <a:gd name="connsiteY8076" fmla="*/ 70996 h 4588006"/>
              <a:gd name="connsiteX8077" fmla="*/ 2049732 w 6081795"/>
              <a:gd name="connsiteY8077" fmla="*/ 72512 h 4588006"/>
              <a:gd name="connsiteX8078" fmla="*/ 2049291 w 6081795"/>
              <a:gd name="connsiteY8078" fmla="*/ 70760 h 4588006"/>
              <a:gd name="connsiteX8079" fmla="*/ 2027057 w 6081795"/>
              <a:gd name="connsiteY8079" fmla="*/ 70917 h 4588006"/>
              <a:gd name="connsiteX8080" fmla="*/ 2025645 w 6081795"/>
              <a:gd name="connsiteY8080" fmla="*/ 71784 h 4588006"/>
              <a:gd name="connsiteX8081" fmla="*/ 2019204 w 6081795"/>
              <a:gd name="connsiteY8081" fmla="*/ 71015 h 4588006"/>
              <a:gd name="connsiteX8082" fmla="*/ 2012675 w 6081795"/>
              <a:gd name="connsiteY8082" fmla="*/ 70976 h 4588006"/>
              <a:gd name="connsiteX8083" fmla="*/ 2005263 w 6081795"/>
              <a:gd name="connsiteY8083" fmla="*/ 72827 h 4588006"/>
              <a:gd name="connsiteX8084" fmla="*/ 1994057 w 6081795"/>
              <a:gd name="connsiteY8084" fmla="*/ 73635 h 4588006"/>
              <a:gd name="connsiteX8085" fmla="*/ 1986293 w 6081795"/>
              <a:gd name="connsiteY8085" fmla="*/ 73004 h 4588006"/>
              <a:gd name="connsiteX8086" fmla="*/ 1976676 w 6081795"/>
              <a:gd name="connsiteY8086" fmla="*/ 71487 h 4588006"/>
              <a:gd name="connsiteX8087" fmla="*/ 1983294 w 6081795"/>
              <a:gd name="connsiteY8087" fmla="*/ 70798 h 4588006"/>
              <a:gd name="connsiteX8088" fmla="*/ 1980118 w 6081795"/>
              <a:gd name="connsiteY8088" fmla="*/ 70050 h 4588006"/>
              <a:gd name="connsiteX8089" fmla="*/ 1968670 w 6081795"/>
              <a:gd name="connsiteY8089" fmla="*/ 70163 h 4588006"/>
              <a:gd name="connsiteX8090" fmla="*/ 1959207 w 6081795"/>
              <a:gd name="connsiteY8090" fmla="*/ 70069 h 4588006"/>
              <a:gd name="connsiteX8091" fmla="*/ 1959990 w 6081795"/>
              <a:gd name="connsiteY8091" fmla="*/ 69673 h 4588006"/>
              <a:gd name="connsiteX8092" fmla="*/ 1961236 w 6081795"/>
              <a:gd name="connsiteY8092" fmla="*/ 69498 h 4588006"/>
              <a:gd name="connsiteX8093" fmla="*/ 1963023 w 6081795"/>
              <a:gd name="connsiteY8093" fmla="*/ 68232 h 4588006"/>
              <a:gd name="connsiteX8094" fmla="*/ 1970501 w 6081795"/>
              <a:gd name="connsiteY8094" fmla="*/ 68533 h 4588006"/>
              <a:gd name="connsiteX8095" fmla="*/ 1979942 w 6081795"/>
              <a:gd name="connsiteY8095" fmla="*/ 66110 h 4588006"/>
              <a:gd name="connsiteX8096" fmla="*/ 1991677 w 6081795"/>
              <a:gd name="connsiteY8096" fmla="*/ 66327 h 4588006"/>
              <a:gd name="connsiteX8097" fmla="*/ 1991325 w 6081795"/>
              <a:gd name="connsiteY8097" fmla="*/ 63845 h 4588006"/>
              <a:gd name="connsiteX8098" fmla="*/ 1977086 w 6081795"/>
              <a:gd name="connsiteY8098" fmla="*/ 64069 h 4588006"/>
              <a:gd name="connsiteX8099" fmla="*/ 1961855 w 6081795"/>
              <a:gd name="connsiteY8099" fmla="*/ 64397 h 4588006"/>
              <a:gd name="connsiteX8100" fmla="*/ 1940139 w 6081795"/>
              <a:gd name="connsiteY8100" fmla="*/ 63645 h 4588006"/>
              <a:gd name="connsiteX8101" fmla="*/ 1918886 w 6081795"/>
              <a:gd name="connsiteY8101" fmla="*/ 63116 h 4588006"/>
              <a:gd name="connsiteX8102" fmla="*/ 1904460 w 6081795"/>
              <a:gd name="connsiteY8102" fmla="*/ 63539 h 4588006"/>
              <a:gd name="connsiteX8103" fmla="*/ 1892152 w 6081795"/>
              <a:gd name="connsiteY8103" fmla="*/ 62663 h 4588006"/>
              <a:gd name="connsiteX8104" fmla="*/ 1887288 w 6081795"/>
              <a:gd name="connsiteY8104" fmla="*/ 63709 h 4588006"/>
              <a:gd name="connsiteX8105" fmla="*/ 1883417 w 6081795"/>
              <a:gd name="connsiteY8105" fmla="*/ 64652 h 4588006"/>
              <a:gd name="connsiteX8106" fmla="*/ 1885942 w 6081795"/>
              <a:gd name="connsiteY8106" fmla="*/ 64704 h 4588006"/>
              <a:gd name="connsiteX8107" fmla="*/ 1888005 w 6081795"/>
              <a:gd name="connsiteY8107" fmla="*/ 64534 h 4588006"/>
              <a:gd name="connsiteX8108" fmla="*/ 1916845 w 6081795"/>
              <a:gd name="connsiteY8108" fmla="*/ 65127 h 4588006"/>
              <a:gd name="connsiteX8109" fmla="*/ 1944826 w 6081795"/>
              <a:gd name="connsiteY8109" fmla="*/ 64731 h 4588006"/>
              <a:gd name="connsiteX8110" fmla="*/ 1947914 w 6081795"/>
              <a:gd name="connsiteY8110" fmla="*/ 66208 h 4588006"/>
              <a:gd name="connsiteX8111" fmla="*/ 1952027 w 6081795"/>
              <a:gd name="connsiteY8111" fmla="*/ 68658 h 4588006"/>
              <a:gd name="connsiteX8112" fmla="*/ 1949325 w 6081795"/>
              <a:gd name="connsiteY8112" fmla="*/ 70739 h 4588006"/>
              <a:gd name="connsiteX8113" fmla="*/ 1929858 w 6081795"/>
              <a:gd name="connsiteY8113" fmla="*/ 71642 h 4588006"/>
              <a:gd name="connsiteX8114" fmla="*/ 1910061 w 6081795"/>
              <a:gd name="connsiteY8114" fmla="*/ 71230 h 4588006"/>
              <a:gd name="connsiteX8115" fmla="*/ 1902385 w 6081795"/>
              <a:gd name="connsiteY8115" fmla="*/ 72570 h 4588006"/>
              <a:gd name="connsiteX8116" fmla="*/ 1894708 w 6081795"/>
              <a:gd name="connsiteY8116" fmla="*/ 73909 h 4588006"/>
              <a:gd name="connsiteX8117" fmla="*/ 1893032 w 6081795"/>
              <a:gd name="connsiteY8117" fmla="*/ 71565 h 4588006"/>
              <a:gd name="connsiteX8118" fmla="*/ 1879180 w 6081795"/>
              <a:gd name="connsiteY8118" fmla="*/ 72648 h 4588006"/>
              <a:gd name="connsiteX8119" fmla="*/ 1863474 w 6081795"/>
              <a:gd name="connsiteY8119" fmla="*/ 72845 h 4588006"/>
              <a:gd name="connsiteX8120" fmla="*/ 1869651 w 6081795"/>
              <a:gd name="connsiteY8120" fmla="*/ 70403 h 4588006"/>
              <a:gd name="connsiteX8121" fmla="*/ 1883415 w 6081795"/>
              <a:gd name="connsiteY8121" fmla="*/ 70048 h 4588006"/>
              <a:gd name="connsiteX8122" fmla="*/ 1884243 w 6081795"/>
              <a:gd name="connsiteY8122" fmla="*/ 69288 h 4588006"/>
              <a:gd name="connsiteX8123" fmla="*/ 1885533 w 6081795"/>
              <a:gd name="connsiteY8123" fmla="*/ 68748 h 4588006"/>
              <a:gd name="connsiteX8124" fmla="*/ 1889470 w 6081795"/>
              <a:gd name="connsiteY8124" fmla="*/ 69283 h 4588006"/>
              <a:gd name="connsiteX8125" fmla="*/ 1891886 w 6081795"/>
              <a:gd name="connsiteY8125" fmla="*/ 70245 h 4588006"/>
              <a:gd name="connsiteX8126" fmla="*/ 1918091 w 6081795"/>
              <a:gd name="connsiteY8126" fmla="*/ 69675 h 4588006"/>
              <a:gd name="connsiteX8127" fmla="*/ 1922767 w 6081795"/>
              <a:gd name="connsiteY8127" fmla="*/ 68828 h 4588006"/>
              <a:gd name="connsiteX8128" fmla="*/ 1926915 w 6081795"/>
              <a:gd name="connsiteY8128" fmla="*/ 66956 h 4588006"/>
              <a:gd name="connsiteX8129" fmla="*/ 1917209 w 6081795"/>
              <a:gd name="connsiteY8129" fmla="*/ 66169 h 4588006"/>
              <a:gd name="connsiteX8130" fmla="*/ 1887563 w 6081795"/>
              <a:gd name="connsiteY8130" fmla="*/ 68177 h 4588006"/>
              <a:gd name="connsiteX8131" fmla="*/ 1866762 w 6081795"/>
              <a:gd name="connsiteY8131" fmla="*/ 67286 h 4588006"/>
              <a:gd name="connsiteX8132" fmla="*/ 1845829 w 6081795"/>
              <a:gd name="connsiteY8132" fmla="*/ 67487 h 4588006"/>
              <a:gd name="connsiteX8133" fmla="*/ 1831204 w 6081795"/>
              <a:gd name="connsiteY8133" fmla="*/ 68201 h 4588006"/>
              <a:gd name="connsiteX8134" fmla="*/ 1815654 w 6081795"/>
              <a:gd name="connsiteY8134" fmla="*/ 68472 h 4588006"/>
              <a:gd name="connsiteX8135" fmla="*/ 1789096 w 6081795"/>
              <a:gd name="connsiteY8135" fmla="*/ 66561 h 4588006"/>
              <a:gd name="connsiteX8136" fmla="*/ 1758303 w 6081795"/>
              <a:gd name="connsiteY8136" fmla="*/ 67250 h 4588006"/>
              <a:gd name="connsiteX8137" fmla="*/ 1756505 w 6081795"/>
              <a:gd name="connsiteY8137" fmla="*/ 66583 h 4588006"/>
              <a:gd name="connsiteX8138" fmla="*/ 1753186 w 6081795"/>
              <a:gd name="connsiteY8138" fmla="*/ 66344 h 4588006"/>
              <a:gd name="connsiteX8139" fmla="*/ 1751542 w 6081795"/>
              <a:gd name="connsiteY8139" fmla="*/ 67100 h 4588006"/>
              <a:gd name="connsiteX8140" fmla="*/ 1750362 w 6081795"/>
              <a:gd name="connsiteY8140" fmla="*/ 68077 h 4588006"/>
              <a:gd name="connsiteX8141" fmla="*/ 1735628 w 6081795"/>
              <a:gd name="connsiteY8141" fmla="*/ 65655 h 4588006"/>
              <a:gd name="connsiteX8142" fmla="*/ 1731305 w 6081795"/>
              <a:gd name="connsiteY8142" fmla="*/ 63586 h 4588006"/>
              <a:gd name="connsiteX8143" fmla="*/ 1746613 w 6081795"/>
              <a:gd name="connsiteY8143" fmla="*/ 62621 h 4588006"/>
              <a:gd name="connsiteX8144" fmla="*/ 1766951 w 6081795"/>
              <a:gd name="connsiteY8144" fmla="*/ 60593 h 4588006"/>
              <a:gd name="connsiteX8145" fmla="*/ 1751665 w 6081795"/>
              <a:gd name="connsiteY8145" fmla="*/ 60027 h 4588006"/>
              <a:gd name="connsiteX8146" fmla="*/ 1736247 w 6081795"/>
              <a:gd name="connsiteY8146" fmla="*/ 60553 h 4588006"/>
              <a:gd name="connsiteX8147" fmla="*/ 1711013 w 6081795"/>
              <a:gd name="connsiteY8147" fmla="*/ 58505 h 4588006"/>
              <a:gd name="connsiteX8148" fmla="*/ 1699135 w 6081795"/>
              <a:gd name="connsiteY8148" fmla="*/ 57448 h 4588006"/>
              <a:gd name="connsiteX8149" fmla="*/ 1689573 w 6081795"/>
              <a:gd name="connsiteY8149" fmla="*/ 57500 h 4588006"/>
              <a:gd name="connsiteX8150" fmla="*/ 1687102 w 6081795"/>
              <a:gd name="connsiteY8150" fmla="*/ 56318 h 4588006"/>
              <a:gd name="connsiteX8151" fmla="*/ 1677430 w 6081795"/>
              <a:gd name="connsiteY8151" fmla="*/ 56606 h 4588006"/>
              <a:gd name="connsiteX8152" fmla="*/ 1668750 w 6081795"/>
              <a:gd name="connsiteY8152" fmla="*/ 56790 h 4588006"/>
              <a:gd name="connsiteX8153" fmla="*/ 1656486 w 6081795"/>
              <a:gd name="connsiteY8153" fmla="*/ 55550 h 4588006"/>
              <a:gd name="connsiteX8154" fmla="*/ 1664604 w 6081795"/>
              <a:gd name="connsiteY8154" fmla="*/ 53265 h 4588006"/>
              <a:gd name="connsiteX8155" fmla="*/ 1666722 w 6081795"/>
              <a:gd name="connsiteY8155" fmla="*/ 51965 h 4588006"/>
              <a:gd name="connsiteX8156" fmla="*/ 1684269 w 6081795"/>
              <a:gd name="connsiteY8156" fmla="*/ 51396 h 4588006"/>
              <a:gd name="connsiteX8157" fmla="*/ 1702809 w 6081795"/>
              <a:gd name="connsiteY8157" fmla="*/ 50725 h 4588006"/>
              <a:gd name="connsiteX8158" fmla="*/ 1704055 w 6081795"/>
              <a:gd name="connsiteY8158" fmla="*/ 50550 h 4588006"/>
              <a:gd name="connsiteX8159" fmla="*/ 1704838 w 6081795"/>
              <a:gd name="connsiteY8159" fmla="*/ 50154 h 4588006"/>
              <a:gd name="connsiteX8160" fmla="*/ 1699467 w 6081795"/>
              <a:gd name="connsiteY8160" fmla="*/ 49993 h 4588006"/>
              <a:gd name="connsiteX8161" fmla="*/ 1693104 w 6081795"/>
              <a:gd name="connsiteY8161" fmla="*/ 49937 h 4588006"/>
              <a:gd name="connsiteX8162" fmla="*/ 1687898 w 6081795"/>
              <a:gd name="connsiteY8162" fmla="*/ 49759 h 4588006"/>
              <a:gd name="connsiteX8163" fmla="*/ 1682438 w 6081795"/>
              <a:gd name="connsiteY8163" fmla="*/ 50328 h 4588006"/>
              <a:gd name="connsiteX8164" fmla="*/ 1678104 w 6081795"/>
              <a:gd name="connsiteY8164" fmla="*/ 49700 h 4588006"/>
              <a:gd name="connsiteX8165" fmla="*/ 1672987 w 6081795"/>
              <a:gd name="connsiteY8165" fmla="*/ 48794 h 4588006"/>
              <a:gd name="connsiteX8166" fmla="*/ 1665488 w 6081795"/>
              <a:gd name="connsiteY8166" fmla="*/ 45977 h 4588006"/>
              <a:gd name="connsiteX8167" fmla="*/ 1653047 w 6081795"/>
              <a:gd name="connsiteY8167" fmla="*/ 46194 h 4588006"/>
              <a:gd name="connsiteX8168" fmla="*/ 1646871 w 6081795"/>
              <a:gd name="connsiteY8168" fmla="*/ 45263 h 4588006"/>
              <a:gd name="connsiteX8169" fmla="*/ 1640166 w 6081795"/>
              <a:gd name="connsiteY8169" fmla="*/ 44657 h 4588006"/>
              <a:gd name="connsiteX8170" fmla="*/ 1637001 w 6081795"/>
              <a:gd name="connsiteY8170" fmla="*/ 43818 h 4588006"/>
              <a:gd name="connsiteX8171" fmla="*/ 1631784 w 6081795"/>
              <a:gd name="connsiteY8171" fmla="*/ 43732 h 4588006"/>
              <a:gd name="connsiteX8172" fmla="*/ 1627107 w 6081795"/>
              <a:gd name="connsiteY8172" fmla="*/ 44579 h 4588006"/>
              <a:gd name="connsiteX8173" fmla="*/ 1621549 w 6081795"/>
              <a:gd name="connsiteY8173" fmla="*/ 41920 h 4588006"/>
              <a:gd name="connsiteX8174" fmla="*/ 1634740 w 6081795"/>
              <a:gd name="connsiteY8174" fmla="*/ 41580 h 4588006"/>
              <a:gd name="connsiteX8175" fmla="*/ 1642637 w 6081795"/>
              <a:gd name="connsiteY8175" fmla="*/ 40443 h 4588006"/>
              <a:gd name="connsiteX8176" fmla="*/ 1639373 w 6081795"/>
              <a:gd name="connsiteY8176" fmla="*/ 39748 h 4588006"/>
              <a:gd name="connsiteX8177" fmla="*/ 1635579 w 6081795"/>
              <a:gd name="connsiteY8177" fmla="*/ 39379 h 4588006"/>
              <a:gd name="connsiteX8178" fmla="*/ 1618462 w 6081795"/>
              <a:gd name="connsiteY8178" fmla="*/ 40442 h 4588006"/>
              <a:gd name="connsiteX8179" fmla="*/ 1606109 w 6081795"/>
              <a:gd name="connsiteY8179" fmla="*/ 39930 h 4588006"/>
              <a:gd name="connsiteX8180" fmla="*/ 1594926 w 6081795"/>
              <a:gd name="connsiteY8180" fmla="*/ 40555 h 4588006"/>
              <a:gd name="connsiteX8181" fmla="*/ 1583875 w 6081795"/>
              <a:gd name="connsiteY8181" fmla="*/ 40088 h 4588006"/>
              <a:gd name="connsiteX8182" fmla="*/ 1573287 w 6081795"/>
              <a:gd name="connsiteY8182" fmla="*/ 41190 h 4588006"/>
              <a:gd name="connsiteX8183" fmla="*/ 1556258 w 6081795"/>
              <a:gd name="connsiteY8183" fmla="*/ 41525 h 4588006"/>
              <a:gd name="connsiteX8184" fmla="*/ 1552574 w 6081795"/>
              <a:gd name="connsiteY8184" fmla="*/ 40245 h 4588006"/>
              <a:gd name="connsiteX8185" fmla="*/ 1545317 w 6081795"/>
              <a:gd name="connsiteY8185" fmla="*/ 40146 h 4588006"/>
              <a:gd name="connsiteX8186" fmla="*/ 1529700 w 6081795"/>
              <a:gd name="connsiteY8186" fmla="*/ 39614 h 4588006"/>
              <a:gd name="connsiteX8187" fmla="*/ 1528731 w 6081795"/>
              <a:gd name="connsiteY8187" fmla="*/ 36837 h 4588006"/>
              <a:gd name="connsiteX8188" fmla="*/ 1545241 w 6081795"/>
              <a:gd name="connsiteY8188" fmla="*/ 36062 h 4588006"/>
              <a:gd name="connsiteX8189" fmla="*/ 1560230 w 6081795"/>
              <a:gd name="connsiteY8189" fmla="*/ 35715 h 4588006"/>
              <a:gd name="connsiteX8190" fmla="*/ 1569317 w 6081795"/>
              <a:gd name="connsiteY8190" fmla="*/ 36207 h 4588006"/>
              <a:gd name="connsiteX8191" fmla="*/ 1574423 w 6081795"/>
              <a:gd name="connsiteY8191" fmla="*/ 38553 h 4588006"/>
              <a:gd name="connsiteX8192" fmla="*/ 1578934 w 6081795"/>
              <a:gd name="connsiteY8192" fmla="*/ 37724 h 4588006"/>
              <a:gd name="connsiteX8193" fmla="*/ 1594640 w 6081795"/>
              <a:gd name="connsiteY8193" fmla="*/ 37527 h 4588006"/>
              <a:gd name="connsiteX8194" fmla="*/ 1592169 w 6081795"/>
              <a:gd name="connsiteY8194" fmla="*/ 36345 h 4588006"/>
              <a:gd name="connsiteX8195" fmla="*/ 1601257 w 6081795"/>
              <a:gd name="connsiteY8195" fmla="*/ 36838 h 4588006"/>
              <a:gd name="connsiteX8196" fmla="*/ 1614492 w 6081795"/>
              <a:gd name="connsiteY8196" fmla="*/ 35459 h 4588006"/>
              <a:gd name="connsiteX8197" fmla="*/ 1625433 w 6081795"/>
              <a:gd name="connsiteY8197" fmla="*/ 36838 h 4588006"/>
              <a:gd name="connsiteX8198" fmla="*/ 1637345 w 6081795"/>
              <a:gd name="connsiteY8198" fmla="*/ 35597 h 4588006"/>
              <a:gd name="connsiteX8199" fmla="*/ 1652256 w 6081795"/>
              <a:gd name="connsiteY8199" fmla="*/ 36563 h 4588006"/>
              <a:gd name="connsiteX8200" fmla="*/ 1664696 w 6081795"/>
              <a:gd name="connsiteY8200" fmla="*/ 36346 h 4588006"/>
              <a:gd name="connsiteX8201" fmla="*/ 1676410 w 6081795"/>
              <a:gd name="connsiteY8201" fmla="*/ 34047 h 4588006"/>
              <a:gd name="connsiteX8202" fmla="*/ 1693813 w 6081795"/>
              <a:gd name="connsiteY8202" fmla="*/ 33313 h 4588006"/>
              <a:gd name="connsiteX8203" fmla="*/ 1703938 w 6081795"/>
              <a:gd name="connsiteY8203" fmla="*/ 33338 h 4588006"/>
              <a:gd name="connsiteX8204" fmla="*/ 1714195 w 6081795"/>
              <a:gd name="connsiteY8204" fmla="*/ 32270 h 4588006"/>
              <a:gd name="connsiteX8205" fmla="*/ 1720427 w 6081795"/>
              <a:gd name="connsiteY8205" fmla="*/ 32745 h 4588006"/>
              <a:gd name="connsiteX8206" fmla="*/ 1727254 w 6081795"/>
              <a:gd name="connsiteY8206" fmla="*/ 32348 h 4588006"/>
              <a:gd name="connsiteX8207" fmla="*/ 1731974 w 6081795"/>
              <a:gd name="connsiteY8207" fmla="*/ 31137 h 4588006"/>
              <a:gd name="connsiteX8208" fmla="*/ 1736695 w 6081795"/>
              <a:gd name="connsiteY8208" fmla="*/ 29926 h 4588006"/>
              <a:gd name="connsiteX8209" fmla="*/ 1721464 w 6081795"/>
              <a:gd name="connsiteY8209" fmla="*/ 29579 h 4588006"/>
              <a:gd name="connsiteX8210" fmla="*/ 1706696 w 6081795"/>
              <a:gd name="connsiteY8210" fmla="*/ 29453 h 4588006"/>
              <a:gd name="connsiteX8211" fmla="*/ 1693351 w 6081795"/>
              <a:gd name="connsiteY8211" fmla="*/ 29719 h 4588006"/>
              <a:gd name="connsiteX8212" fmla="*/ 1680668 w 6081795"/>
              <a:gd name="connsiteY8212" fmla="*/ 28566 h 4588006"/>
              <a:gd name="connsiteX8213" fmla="*/ 1663462 w 6081795"/>
              <a:gd name="connsiteY8213" fmla="*/ 30359 h 4588006"/>
              <a:gd name="connsiteX8214" fmla="*/ 1634788 w 6081795"/>
              <a:gd name="connsiteY8214" fmla="*/ 27724 h 4588006"/>
              <a:gd name="connsiteX8215" fmla="*/ 1600289 w 6081795"/>
              <a:gd name="connsiteY8215" fmla="*/ 28664 h 4588006"/>
              <a:gd name="connsiteX8216" fmla="*/ 1590098 w 6081795"/>
              <a:gd name="connsiteY8216" fmla="*/ 26487 h 4588006"/>
              <a:gd name="connsiteX8217" fmla="*/ 1579908 w 6081795"/>
              <a:gd name="connsiteY8217" fmla="*/ 24311 h 4588006"/>
              <a:gd name="connsiteX8218" fmla="*/ 1565349 w 6081795"/>
              <a:gd name="connsiteY8218" fmla="*/ 25827 h 4588006"/>
              <a:gd name="connsiteX8219" fmla="*/ 1563497 w 6081795"/>
              <a:gd name="connsiteY8219" fmla="*/ 24941 h 4588006"/>
              <a:gd name="connsiteX8220" fmla="*/ 1563321 w 6081795"/>
              <a:gd name="connsiteY8220" fmla="*/ 23700 h 4588006"/>
              <a:gd name="connsiteX8221" fmla="*/ 1568968 w 6081795"/>
              <a:gd name="connsiteY8221" fmla="*/ 22932 h 4588006"/>
              <a:gd name="connsiteX8222" fmla="*/ 1581408 w 6081795"/>
              <a:gd name="connsiteY8222" fmla="*/ 22716 h 4588006"/>
              <a:gd name="connsiteX8223" fmla="*/ 1585842 w 6081795"/>
              <a:gd name="connsiteY8223" fmla="*/ 21849 h 4588006"/>
              <a:gd name="connsiteX8224" fmla="*/ 1588820 w 6081795"/>
              <a:gd name="connsiteY8224" fmla="*/ 20864 h 4588006"/>
              <a:gd name="connsiteX8225" fmla="*/ 1584850 w 6081795"/>
              <a:gd name="connsiteY8225" fmla="*/ 21278 h 4588006"/>
              <a:gd name="connsiteX8226" fmla="*/ 1570976 w 6081795"/>
              <a:gd name="connsiteY8226" fmla="*/ 19845 h 4588006"/>
              <a:gd name="connsiteX8227" fmla="*/ 1556969 w 6081795"/>
              <a:gd name="connsiteY8227" fmla="*/ 19505 h 4588006"/>
              <a:gd name="connsiteX8228" fmla="*/ 1548752 w 6081795"/>
              <a:gd name="connsiteY8228" fmla="*/ 19236 h 4588006"/>
              <a:gd name="connsiteX8229" fmla="*/ 1539940 w 6081795"/>
              <a:gd name="connsiteY8229" fmla="*/ 19840 h 4588006"/>
              <a:gd name="connsiteX8230" fmla="*/ 1530323 w 6081795"/>
              <a:gd name="connsiteY8230" fmla="*/ 18323 h 4588006"/>
              <a:gd name="connsiteX8231" fmla="*/ 1522669 w 6081795"/>
              <a:gd name="connsiteY8231" fmla="*/ 18805 h 4588006"/>
              <a:gd name="connsiteX8232" fmla="*/ 1514618 w 6081795"/>
              <a:gd name="connsiteY8232" fmla="*/ 18519 h 4588006"/>
              <a:gd name="connsiteX8233" fmla="*/ 1504030 w 6081795"/>
              <a:gd name="connsiteY8233" fmla="*/ 19622 h 4588006"/>
              <a:gd name="connsiteX8234" fmla="*/ 1497589 w 6081795"/>
              <a:gd name="connsiteY8234" fmla="*/ 18854 h 4588006"/>
              <a:gd name="connsiteX8235" fmla="*/ 1484078 w 6081795"/>
              <a:gd name="connsiteY8235" fmla="*/ 19137 h 4588006"/>
              <a:gd name="connsiteX8236" fmla="*/ 1470237 w 6081795"/>
              <a:gd name="connsiteY8236" fmla="*/ 18106 h 4588006"/>
              <a:gd name="connsiteX8237" fmla="*/ 1451367 w 6081795"/>
              <a:gd name="connsiteY8237" fmla="*/ 17463 h 4588006"/>
              <a:gd name="connsiteX8238" fmla="*/ 1432563 w 6081795"/>
              <a:gd name="connsiteY8238" fmla="*/ 16273 h 4588006"/>
              <a:gd name="connsiteX8239" fmla="*/ 1425879 w 6081795"/>
              <a:gd name="connsiteY8239" fmla="*/ 16834 h 4588006"/>
              <a:gd name="connsiteX8240" fmla="*/ 1418798 w 6081795"/>
              <a:gd name="connsiteY8240" fmla="*/ 16628 h 4588006"/>
              <a:gd name="connsiteX8241" fmla="*/ 1405012 w 6081795"/>
              <a:gd name="connsiteY8241" fmla="*/ 17164 h 4588006"/>
              <a:gd name="connsiteX8242" fmla="*/ 1391358 w 6081795"/>
              <a:gd name="connsiteY8242" fmla="*/ 16608 h 4588006"/>
              <a:gd name="connsiteX8243" fmla="*/ 1387255 w 6081795"/>
              <a:gd name="connsiteY8243" fmla="*/ 16765 h 4588006"/>
              <a:gd name="connsiteX8244" fmla="*/ 1384211 w 6081795"/>
              <a:gd name="connsiteY8244" fmla="*/ 16273 h 4588006"/>
              <a:gd name="connsiteX8245" fmla="*/ 1383682 w 6081795"/>
              <a:gd name="connsiteY8245" fmla="*/ 15248 h 4588006"/>
              <a:gd name="connsiteX8246" fmla="*/ 1398770 w 6081795"/>
              <a:gd name="connsiteY8246" fmla="*/ 14756 h 4588006"/>
              <a:gd name="connsiteX8247" fmla="*/ 1405619 w 6081795"/>
              <a:gd name="connsiteY8247" fmla="*/ 14852 h 4588006"/>
              <a:gd name="connsiteX8248" fmla="*/ 1412534 w 6081795"/>
              <a:gd name="connsiteY8248" fmla="*/ 14402 h 4588006"/>
              <a:gd name="connsiteX8249" fmla="*/ 1426916 w 6081795"/>
              <a:gd name="connsiteY8249" fmla="*/ 14343 h 4588006"/>
              <a:gd name="connsiteX8250" fmla="*/ 1436688 w 6081795"/>
              <a:gd name="connsiteY8250" fmla="*/ 13235 h 4588006"/>
              <a:gd name="connsiteX8251" fmla="*/ 1445269 w 6081795"/>
              <a:gd name="connsiteY8251" fmla="*/ 13870 h 4588006"/>
              <a:gd name="connsiteX8252" fmla="*/ 1496179 w 6081795"/>
              <a:gd name="connsiteY8252" fmla="*/ 11626 h 4588006"/>
              <a:gd name="connsiteX8253" fmla="*/ 1548677 w 6081795"/>
              <a:gd name="connsiteY8253" fmla="*/ 12454 h 4588006"/>
              <a:gd name="connsiteX8254" fmla="*/ 1562176 w 6081795"/>
              <a:gd name="connsiteY8254" fmla="*/ 11587 h 4588006"/>
              <a:gd name="connsiteX8255" fmla="*/ 1575676 w 6081795"/>
              <a:gd name="connsiteY8255" fmla="*/ 10721 h 4588006"/>
              <a:gd name="connsiteX8256" fmla="*/ 1580088 w 6081795"/>
              <a:gd name="connsiteY8256" fmla="*/ 11385 h 4588006"/>
              <a:gd name="connsiteX8257" fmla="*/ 1586088 w 6081795"/>
              <a:gd name="connsiteY8257" fmla="*/ 11075 h 4588006"/>
              <a:gd name="connsiteX8258" fmla="*/ 1596753 w 6081795"/>
              <a:gd name="connsiteY8258" fmla="*/ 10684 h 4588006"/>
              <a:gd name="connsiteX8259" fmla="*/ 1604440 w 6081795"/>
              <a:gd name="connsiteY8259" fmla="*/ 10603 h 4588006"/>
              <a:gd name="connsiteX8260" fmla="*/ 1620763 w 6081795"/>
              <a:gd name="connsiteY8260" fmla="*/ 10701 h 4588006"/>
              <a:gd name="connsiteX8261" fmla="*/ 1626332 w 6081795"/>
              <a:gd name="connsiteY8261" fmla="*/ 11246 h 4588006"/>
              <a:gd name="connsiteX8262" fmla="*/ 1632498 w 6081795"/>
              <a:gd name="connsiteY8262" fmla="*/ 10918 h 4588006"/>
              <a:gd name="connsiteX8263" fmla="*/ 1638498 w 6081795"/>
              <a:gd name="connsiteY8263" fmla="*/ 9934 h 4588006"/>
              <a:gd name="connsiteX8264" fmla="*/ 1685084 w 6081795"/>
              <a:gd name="connsiteY8264" fmla="*/ 8319 h 4588006"/>
              <a:gd name="connsiteX8265" fmla="*/ 1691525 w 6081795"/>
              <a:gd name="connsiteY8265" fmla="*/ 9087 h 4588006"/>
              <a:gd name="connsiteX8266" fmla="*/ 1699995 w 6081795"/>
              <a:gd name="connsiteY8266" fmla="*/ 9284 h 4588006"/>
              <a:gd name="connsiteX8267" fmla="*/ 1707573 w 6081795"/>
              <a:gd name="connsiteY8267" fmla="*/ 8765 h 4588006"/>
              <a:gd name="connsiteX8268" fmla="*/ 1715083 w 6081795"/>
              <a:gd name="connsiteY8268" fmla="*/ 8792 h 4588006"/>
              <a:gd name="connsiteX8269" fmla="*/ 1724359 w 6081795"/>
              <a:gd name="connsiteY8269" fmla="*/ 7736 h 4588006"/>
              <a:gd name="connsiteX8270" fmla="*/ 1733436 w 6081795"/>
              <a:gd name="connsiteY8270" fmla="*/ 8320 h 4588006"/>
              <a:gd name="connsiteX8271" fmla="*/ 1754622 w 6081795"/>
              <a:gd name="connsiteY8271" fmla="*/ 8047 h 4588006"/>
              <a:gd name="connsiteX8272" fmla="*/ 1773228 w 6081795"/>
              <a:gd name="connsiteY8272" fmla="*/ 8852 h 4588006"/>
              <a:gd name="connsiteX8273" fmla="*/ 1784345 w 6081795"/>
              <a:gd name="connsiteY8273" fmla="*/ 8773 h 4588006"/>
              <a:gd name="connsiteX8274" fmla="*/ 1808345 w 6081795"/>
              <a:gd name="connsiteY8274" fmla="*/ 7533 h 4588006"/>
              <a:gd name="connsiteX8275" fmla="*/ 1832344 w 6081795"/>
              <a:gd name="connsiteY8275" fmla="*/ 6292 h 4588006"/>
              <a:gd name="connsiteX8276" fmla="*/ 1839491 w 6081795"/>
              <a:gd name="connsiteY8276" fmla="*/ 6627 h 4588006"/>
              <a:gd name="connsiteX8277" fmla="*/ 1860093 w 6081795"/>
              <a:gd name="connsiteY8277" fmla="*/ 6460 h 4588006"/>
              <a:gd name="connsiteX8278" fmla="*/ 1880695 w 6081795"/>
              <a:gd name="connsiteY8278" fmla="*/ 6293 h 4588006"/>
              <a:gd name="connsiteX8279" fmla="*/ 1895077 w 6081795"/>
              <a:gd name="connsiteY8279" fmla="*/ 6234 h 4588006"/>
              <a:gd name="connsiteX8280" fmla="*/ 1909459 w 6081795"/>
              <a:gd name="connsiteY8280" fmla="*/ 6175 h 4588006"/>
              <a:gd name="connsiteX8281" fmla="*/ 1945601 w 6081795"/>
              <a:gd name="connsiteY8281" fmla="*/ 5154 h 4588006"/>
              <a:gd name="connsiteX8282" fmla="*/ 1980222 w 6081795"/>
              <a:gd name="connsiteY8282" fmla="*/ 4561 h 4588006"/>
              <a:gd name="connsiteX8283" fmla="*/ 1987512 w 6081795"/>
              <a:gd name="connsiteY8283" fmla="*/ 3711 h 4588006"/>
              <a:gd name="connsiteX8284" fmla="*/ 1994603 w 6081795"/>
              <a:gd name="connsiteY8284" fmla="*/ 4502 h 4588006"/>
              <a:gd name="connsiteX8285" fmla="*/ 2030249 w 6081795"/>
              <a:gd name="connsiteY8285" fmla="*/ 4881 h 4588006"/>
              <a:gd name="connsiteX8286" fmla="*/ 2064571 w 6081795"/>
              <a:gd name="connsiteY8286" fmla="*/ 4050 h 4588006"/>
              <a:gd name="connsiteX8287" fmla="*/ 2068189 w 6081795"/>
              <a:gd name="connsiteY8287" fmla="*/ 4527 h 4588006"/>
              <a:gd name="connsiteX8288" fmla="*/ 2072336 w 6081795"/>
              <a:gd name="connsiteY8288" fmla="*/ 4680 h 4588006"/>
              <a:gd name="connsiteX8289" fmla="*/ 2072567 w 6081795"/>
              <a:gd name="connsiteY8289" fmla="*/ 4116 h 4588006"/>
              <a:gd name="connsiteX8290" fmla="*/ 2071807 w 6081795"/>
              <a:gd name="connsiteY8290" fmla="*/ 3656 h 4588006"/>
              <a:gd name="connsiteX8291" fmla="*/ 2085571 w 6081795"/>
              <a:gd name="connsiteY8291" fmla="*/ 3301 h 4588006"/>
              <a:gd name="connsiteX8292" fmla="*/ 2090688 w 6081795"/>
              <a:gd name="connsiteY8292" fmla="*/ 4207 h 4588006"/>
              <a:gd name="connsiteX8293" fmla="*/ 2108654 w 6081795"/>
              <a:gd name="connsiteY8293" fmla="*/ 4225 h 4588006"/>
              <a:gd name="connsiteX8294" fmla="*/ 2126687 w 6081795"/>
              <a:gd name="connsiteY8294" fmla="*/ 3696 h 4588006"/>
              <a:gd name="connsiteX8295" fmla="*/ 2134121 w 6081795"/>
              <a:gd name="connsiteY8295" fmla="*/ 3011 h 4588006"/>
              <a:gd name="connsiteX8296" fmla="*/ 2140363 w 6081795"/>
              <a:gd name="connsiteY8296" fmla="*/ 4070 h 4588006"/>
              <a:gd name="connsiteX8297" fmla="*/ 2151480 w 6081795"/>
              <a:gd name="connsiteY8297" fmla="*/ 3992 h 4588006"/>
              <a:gd name="connsiteX8298" fmla="*/ 2168829 w 6081795"/>
              <a:gd name="connsiteY8298" fmla="*/ 3714 h 4588006"/>
              <a:gd name="connsiteX8299" fmla="*/ 2186244 w 6081795"/>
              <a:gd name="connsiteY8299" fmla="*/ 2889 h 4588006"/>
              <a:gd name="connsiteX8300" fmla="*/ 2197670 w 6081795"/>
              <a:gd name="connsiteY8300" fmla="*/ 2958 h 4588006"/>
              <a:gd name="connsiteX8301" fmla="*/ 2209096 w 6081795"/>
              <a:gd name="connsiteY8301" fmla="*/ 3027 h 4588006"/>
              <a:gd name="connsiteX8302" fmla="*/ 2232565 w 6081795"/>
              <a:gd name="connsiteY8302" fmla="*/ 3461 h 4588006"/>
              <a:gd name="connsiteX8303" fmla="*/ 2255484 w 6081795"/>
              <a:gd name="connsiteY8303" fmla="*/ 3052 h 4588006"/>
              <a:gd name="connsiteX8304" fmla="*/ 2276417 w 6081795"/>
              <a:gd name="connsiteY8304" fmla="*/ 2851 h 4588006"/>
              <a:gd name="connsiteX8305" fmla="*/ 2284865 w 6081795"/>
              <a:gd name="connsiteY8305" fmla="*/ 1881 h 4588006"/>
              <a:gd name="connsiteX8306" fmla="*/ 2292122 w 6081795"/>
              <a:gd name="connsiteY8306" fmla="*/ 2654 h 4588006"/>
              <a:gd name="connsiteX8307" fmla="*/ 2330536 w 6081795"/>
              <a:gd name="connsiteY8307" fmla="*/ 3105 h 4588006"/>
              <a:gd name="connsiteX8308" fmla="*/ 2368620 w 6081795"/>
              <a:gd name="connsiteY8308" fmla="*/ 2241 h 4588006"/>
              <a:gd name="connsiteX8309" fmla="*/ 2372733 w 6081795"/>
              <a:gd name="connsiteY8309" fmla="*/ 2667 h 4588006"/>
              <a:gd name="connsiteX8310" fmla="*/ 2376384 w 6081795"/>
              <a:gd name="connsiteY8310" fmla="*/ 2872 h 4588006"/>
              <a:gd name="connsiteX8311" fmla="*/ 2378005 w 6081795"/>
              <a:gd name="connsiteY8311" fmla="*/ 2298 h 4588006"/>
              <a:gd name="connsiteX8312" fmla="*/ 2377178 w 6081795"/>
              <a:gd name="connsiteY8312" fmla="*/ 1710 h 4588006"/>
              <a:gd name="connsiteX8313" fmla="*/ 2390942 w 6081795"/>
              <a:gd name="connsiteY8313" fmla="*/ 1355 h 4588006"/>
              <a:gd name="connsiteX8314" fmla="*/ 2406471 w 6081795"/>
              <a:gd name="connsiteY8314" fmla="*/ 2616 h 4588006"/>
              <a:gd name="connsiteX8315" fmla="*/ 2436647 w 6081795"/>
              <a:gd name="connsiteY8315" fmla="*/ 1631 h 4588006"/>
              <a:gd name="connsiteX8316" fmla="*/ 2444389 w 6081795"/>
              <a:gd name="connsiteY8316" fmla="*/ 1095 h 4588006"/>
              <a:gd name="connsiteX8317" fmla="*/ 2450940 w 6081795"/>
              <a:gd name="connsiteY8317" fmla="*/ 2301 h 4588006"/>
              <a:gd name="connsiteX8318" fmla="*/ 2457160 w 6081795"/>
              <a:gd name="connsiteY8318" fmla="*/ 2193 h 4588006"/>
              <a:gd name="connsiteX8319" fmla="*/ 2463381 w 6081795"/>
              <a:gd name="connsiteY8319" fmla="*/ 2085 h 4588006"/>
              <a:gd name="connsiteX8320" fmla="*/ 2482130 w 6081795"/>
              <a:gd name="connsiteY8320" fmla="*/ 1706 h 4588006"/>
              <a:gd name="connsiteX8321" fmla="*/ 2501409 w 6081795"/>
              <a:gd name="connsiteY8321" fmla="*/ 1002 h 4588006"/>
              <a:gd name="connsiteX8322" fmla="*/ 2513497 w 6081795"/>
              <a:gd name="connsiteY8322" fmla="*/ 1002 h 4588006"/>
              <a:gd name="connsiteX8323" fmla="*/ 2525585 w 6081795"/>
              <a:gd name="connsiteY8323" fmla="*/ 1002 h 4588006"/>
              <a:gd name="connsiteX8324" fmla="*/ 2538643 w 6081795"/>
              <a:gd name="connsiteY8324" fmla="*/ 1081 h 4588006"/>
              <a:gd name="connsiteX8325" fmla="*/ 2547775 w 6081795"/>
              <a:gd name="connsiteY8325" fmla="*/ 1209 h 4588006"/>
              <a:gd name="connsiteX8326" fmla="*/ 2556907 w 6081795"/>
              <a:gd name="connsiteY8326" fmla="*/ 1337 h 4588006"/>
              <a:gd name="connsiteX8327" fmla="*/ 2567230 w 6081795"/>
              <a:gd name="connsiteY8327" fmla="*/ 2421 h 4588006"/>
              <a:gd name="connsiteX8328" fmla="*/ 2568476 w 6081795"/>
              <a:gd name="connsiteY8328" fmla="*/ 2246 h 4588006"/>
              <a:gd name="connsiteX8329" fmla="*/ 2569259 w 6081795"/>
              <a:gd name="connsiteY8329" fmla="*/ 1850 h 4588006"/>
              <a:gd name="connsiteX8330" fmla="*/ 2574465 w 6081795"/>
              <a:gd name="connsiteY8330" fmla="*/ 2027 h 4588006"/>
              <a:gd name="connsiteX8331" fmla="*/ 2578314 w 6081795"/>
              <a:gd name="connsiteY8331" fmla="*/ 1941 h 4588006"/>
              <a:gd name="connsiteX8332" fmla="*/ 2581700 w 6081795"/>
              <a:gd name="connsiteY8332" fmla="*/ 1633 h 4588006"/>
              <a:gd name="connsiteX8333" fmla="*/ 2613739 w 6081795"/>
              <a:gd name="connsiteY8333" fmla="*/ 2119 h 4588006"/>
              <a:gd name="connsiteX8334" fmla="*/ 2646374 w 6081795"/>
              <a:gd name="connsiteY8334" fmla="*/ 1732 h 4588006"/>
              <a:gd name="connsiteX8335" fmla="*/ 2661517 w 6081795"/>
              <a:gd name="connsiteY8335" fmla="*/ 1459 h 4588006"/>
              <a:gd name="connsiteX8336" fmla="*/ 2675138 w 6081795"/>
              <a:gd name="connsiteY8336" fmla="*/ 1614 h 4588006"/>
              <a:gd name="connsiteX8337" fmla="*/ 2689012 w 6081795"/>
              <a:gd name="connsiteY8337" fmla="*/ 1024 h 4588006"/>
              <a:gd name="connsiteX8338" fmla="*/ 2703284 w 6081795"/>
              <a:gd name="connsiteY8338" fmla="*/ 1201 h 4588006"/>
              <a:gd name="connsiteX8339" fmla="*/ 2709725 w 6081795"/>
              <a:gd name="connsiteY8339" fmla="*/ 1969 h 4588006"/>
              <a:gd name="connsiteX8340" fmla="*/ 2712019 w 6081795"/>
              <a:gd name="connsiteY8340" fmla="*/ 1910 h 4588006"/>
              <a:gd name="connsiteX8341" fmla="*/ 2714313 w 6081795"/>
              <a:gd name="connsiteY8341" fmla="*/ 1851 h 4588006"/>
              <a:gd name="connsiteX8342" fmla="*/ 2720147 w 6081795"/>
              <a:gd name="connsiteY8342" fmla="*/ 1558 h 4588006"/>
              <a:gd name="connsiteX8343" fmla="*/ 2725518 w 6081795"/>
              <a:gd name="connsiteY8343" fmla="*/ 1044 h 4588006"/>
              <a:gd name="connsiteX8344" fmla="*/ 2729400 w 6081795"/>
              <a:gd name="connsiteY8344" fmla="*/ 1359 h 4588006"/>
              <a:gd name="connsiteX8345" fmla="*/ 2732356 w 6081795"/>
              <a:gd name="connsiteY8345" fmla="*/ 1231 h 4588006"/>
              <a:gd name="connsiteX8346" fmla="*/ 2735312 w 6081795"/>
              <a:gd name="connsiteY8346" fmla="*/ 1103 h 4588006"/>
              <a:gd name="connsiteX8347" fmla="*/ 2735930 w 6081795"/>
              <a:gd name="connsiteY8347" fmla="*/ 1399 h 4588006"/>
              <a:gd name="connsiteX8348" fmla="*/ 2741135 w 6081795"/>
              <a:gd name="connsiteY8348" fmla="*/ 1576 h 4588006"/>
              <a:gd name="connsiteX8349" fmla="*/ 2754900 w 6081795"/>
              <a:gd name="connsiteY8349" fmla="*/ 1222 h 4588006"/>
              <a:gd name="connsiteX8350" fmla="*/ 2763712 w 6081795"/>
              <a:gd name="connsiteY8350" fmla="*/ 618 h 4588006"/>
              <a:gd name="connsiteX8351" fmla="*/ 2770076 w 6081795"/>
              <a:gd name="connsiteY8351" fmla="*/ 0 h 458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</a:cxnLst>
            <a:rect l="l" t="t" r="r" b="b"/>
            <a:pathLst>
              <a:path w="6081795" h="4588006">
                <a:moveTo>
                  <a:pt x="3355948" y="4584239"/>
                </a:moveTo>
                <a:cubicBezTo>
                  <a:pt x="3355172" y="4584234"/>
                  <a:pt x="3354534" y="4584251"/>
                  <a:pt x="3354036" y="4584291"/>
                </a:cubicBezTo>
                <a:cubicBezTo>
                  <a:pt x="3353538" y="4584330"/>
                  <a:pt x="3352978" y="4584390"/>
                  <a:pt x="3352356" y="4584471"/>
                </a:cubicBezTo>
                <a:cubicBezTo>
                  <a:pt x="3353482" y="4584576"/>
                  <a:pt x="3354784" y="4584556"/>
                  <a:pt x="3356258" y="4584410"/>
                </a:cubicBezTo>
                <a:close/>
                <a:moveTo>
                  <a:pt x="3389758" y="4583855"/>
                </a:moveTo>
                <a:lnTo>
                  <a:pt x="3390686" y="4584369"/>
                </a:lnTo>
                <a:cubicBezTo>
                  <a:pt x="3392470" y="4584394"/>
                  <a:pt x="3394428" y="4584293"/>
                  <a:pt x="3396560" y="4584066"/>
                </a:cubicBezTo>
                <a:close/>
                <a:moveTo>
                  <a:pt x="3648334" y="4583082"/>
                </a:moveTo>
                <a:cubicBezTo>
                  <a:pt x="3648952" y="4583424"/>
                  <a:pt x="3648914" y="4583847"/>
                  <a:pt x="3648218" y="4584351"/>
                </a:cubicBezTo>
                <a:lnTo>
                  <a:pt x="3655714" y="4584058"/>
                </a:lnTo>
                <a:cubicBezTo>
                  <a:pt x="3656244" y="4584111"/>
                  <a:pt x="3656874" y="4584164"/>
                  <a:pt x="3657608" y="4584218"/>
                </a:cubicBezTo>
                <a:cubicBezTo>
                  <a:pt x="3658340" y="4584272"/>
                  <a:pt x="3658894" y="4584283"/>
                  <a:pt x="3659270" y="4584250"/>
                </a:cubicBezTo>
                <a:cubicBezTo>
                  <a:pt x="3659832" y="4584154"/>
                  <a:pt x="3659874" y="4583992"/>
                  <a:pt x="3659394" y="4583764"/>
                </a:cubicBezTo>
                <a:cubicBezTo>
                  <a:pt x="3658914" y="4583535"/>
                  <a:pt x="3658474" y="4583328"/>
                  <a:pt x="3658070" y="4583142"/>
                </a:cubicBezTo>
                <a:cubicBezTo>
                  <a:pt x="3656468" y="4583143"/>
                  <a:pt x="3654884" y="4583154"/>
                  <a:pt x="3653318" y="4583176"/>
                </a:cubicBezTo>
                <a:cubicBezTo>
                  <a:pt x="3651754" y="4583198"/>
                  <a:pt x="3650092" y="4583167"/>
                  <a:pt x="3648334" y="4583082"/>
                </a:cubicBezTo>
                <a:close/>
                <a:moveTo>
                  <a:pt x="3373992" y="4582235"/>
                </a:moveTo>
                <a:lnTo>
                  <a:pt x="3370246" y="4584158"/>
                </a:lnTo>
                <a:lnTo>
                  <a:pt x="3371482" y="4584843"/>
                </a:lnTo>
                <a:lnTo>
                  <a:pt x="3377702" y="4584289"/>
                </a:lnTo>
                <a:lnTo>
                  <a:pt x="3381334" y="4583634"/>
                </a:lnTo>
                <a:lnTo>
                  <a:pt x="3375538" y="4583091"/>
                </a:lnTo>
                <a:cubicBezTo>
                  <a:pt x="3376594" y="4583009"/>
                  <a:pt x="3376868" y="4582827"/>
                  <a:pt x="3376360" y="4582546"/>
                </a:cubicBezTo>
                <a:cubicBezTo>
                  <a:pt x="3375850" y="4582264"/>
                  <a:pt x="3375062" y="4582160"/>
                  <a:pt x="3373992" y="4582235"/>
                </a:cubicBezTo>
                <a:close/>
                <a:moveTo>
                  <a:pt x="3496750" y="4582231"/>
                </a:moveTo>
                <a:lnTo>
                  <a:pt x="3491186" y="4582704"/>
                </a:lnTo>
                <a:lnTo>
                  <a:pt x="3489526" y="4583117"/>
                </a:lnTo>
                <a:cubicBezTo>
                  <a:pt x="3490860" y="4583171"/>
                  <a:pt x="3492238" y="4583194"/>
                  <a:pt x="3493660" y="4583185"/>
                </a:cubicBezTo>
                <a:cubicBezTo>
                  <a:pt x="3495082" y="4583176"/>
                  <a:pt x="3496304" y="4583113"/>
                  <a:pt x="3497330" y="4582996"/>
                </a:cubicBezTo>
                <a:cubicBezTo>
                  <a:pt x="3498644" y="4582835"/>
                  <a:pt x="3498992" y="4582583"/>
                  <a:pt x="3498374" y="4582241"/>
                </a:cubicBezTo>
                <a:cubicBezTo>
                  <a:pt x="3497658" y="4582364"/>
                  <a:pt x="3497118" y="4582360"/>
                  <a:pt x="3496750" y="4582231"/>
                </a:cubicBezTo>
                <a:close/>
                <a:moveTo>
                  <a:pt x="3686432" y="4581963"/>
                </a:moveTo>
                <a:cubicBezTo>
                  <a:pt x="3685176" y="4582082"/>
                  <a:pt x="3684404" y="4582247"/>
                  <a:pt x="3684114" y="4582457"/>
                </a:cubicBezTo>
                <a:lnTo>
                  <a:pt x="3684732" y="4582799"/>
                </a:lnTo>
                <a:cubicBezTo>
                  <a:pt x="3685100" y="4582928"/>
                  <a:pt x="3685640" y="4582932"/>
                  <a:pt x="3686354" y="4582809"/>
                </a:cubicBezTo>
                <a:cubicBezTo>
                  <a:pt x="3686984" y="4582732"/>
                  <a:pt x="3687290" y="4582642"/>
                  <a:pt x="3687272" y="4582540"/>
                </a:cubicBezTo>
                <a:cubicBezTo>
                  <a:pt x="3687254" y="4582437"/>
                  <a:pt x="3687078" y="4582302"/>
                  <a:pt x="3686740" y="4582134"/>
                </a:cubicBezTo>
                <a:close/>
                <a:moveTo>
                  <a:pt x="3651008" y="4581819"/>
                </a:moveTo>
                <a:lnTo>
                  <a:pt x="3652312" y="4582176"/>
                </a:lnTo>
                <a:lnTo>
                  <a:pt x="3651694" y="4581834"/>
                </a:lnTo>
                <a:close/>
                <a:moveTo>
                  <a:pt x="3093470" y="4581519"/>
                </a:moveTo>
                <a:lnTo>
                  <a:pt x="3090108" y="4582767"/>
                </a:lnTo>
                <a:lnTo>
                  <a:pt x="3084544" y="4583241"/>
                </a:lnTo>
                <a:cubicBezTo>
                  <a:pt x="3083586" y="4582840"/>
                  <a:pt x="3082420" y="4582713"/>
                  <a:pt x="3081048" y="4582859"/>
                </a:cubicBezTo>
                <a:cubicBezTo>
                  <a:pt x="3079674" y="4583006"/>
                  <a:pt x="3078276" y="4582751"/>
                  <a:pt x="3076854" y="4582093"/>
                </a:cubicBezTo>
                <a:cubicBezTo>
                  <a:pt x="3079518" y="4581827"/>
                  <a:pt x="3082286" y="4581732"/>
                  <a:pt x="3085162" y="4581806"/>
                </a:cubicBezTo>
                <a:cubicBezTo>
                  <a:pt x="3088038" y="4581880"/>
                  <a:pt x="3090806" y="4581784"/>
                  <a:pt x="3093470" y="4581519"/>
                </a:cubicBezTo>
                <a:close/>
                <a:moveTo>
                  <a:pt x="3344510" y="4581460"/>
                </a:moveTo>
                <a:cubicBezTo>
                  <a:pt x="3344012" y="4581434"/>
                  <a:pt x="3343628" y="4581499"/>
                  <a:pt x="3343356" y="4581654"/>
                </a:cubicBezTo>
                <a:cubicBezTo>
                  <a:pt x="3343084" y="4581810"/>
                  <a:pt x="3343018" y="4581940"/>
                  <a:pt x="3343158" y="4582044"/>
                </a:cubicBezTo>
                <a:lnTo>
                  <a:pt x="3345670" y="4582991"/>
                </a:lnTo>
                <a:cubicBezTo>
                  <a:pt x="3347660" y="4582973"/>
                  <a:pt x="3349774" y="4582940"/>
                  <a:pt x="3352012" y="4582892"/>
                </a:cubicBezTo>
                <a:cubicBezTo>
                  <a:pt x="3354248" y="4582845"/>
                  <a:pt x="3356372" y="4582706"/>
                  <a:pt x="3358382" y="4582477"/>
                </a:cubicBezTo>
                <a:cubicBezTo>
                  <a:pt x="3360068" y="4582475"/>
                  <a:pt x="3361894" y="4582469"/>
                  <a:pt x="3363864" y="4582458"/>
                </a:cubicBezTo>
                <a:cubicBezTo>
                  <a:pt x="3365834" y="4582447"/>
                  <a:pt x="3367574" y="4582504"/>
                  <a:pt x="3369086" y="4582628"/>
                </a:cubicBezTo>
                <a:lnTo>
                  <a:pt x="3367230" y="4581601"/>
                </a:lnTo>
                <a:cubicBezTo>
                  <a:pt x="3364610" y="4581853"/>
                  <a:pt x="3362008" y="4581893"/>
                  <a:pt x="3359426" y="4581722"/>
                </a:cubicBezTo>
                <a:cubicBezTo>
                  <a:pt x="3356842" y="4581551"/>
                  <a:pt x="3354240" y="4581591"/>
                  <a:pt x="3351620" y="4581843"/>
                </a:cubicBezTo>
                <a:close/>
                <a:moveTo>
                  <a:pt x="3621526" y="4581457"/>
                </a:moveTo>
                <a:cubicBezTo>
                  <a:pt x="3618942" y="4581321"/>
                  <a:pt x="3616336" y="4581397"/>
                  <a:pt x="3613712" y="4581684"/>
                </a:cubicBezTo>
                <a:lnTo>
                  <a:pt x="3606564" y="4581724"/>
                </a:lnTo>
                <a:cubicBezTo>
                  <a:pt x="3605422" y="4581564"/>
                  <a:pt x="3604248" y="4581525"/>
                  <a:pt x="3603042" y="4581607"/>
                </a:cubicBezTo>
                <a:cubicBezTo>
                  <a:pt x="3601838" y="4581690"/>
                  <a:pt x="3600732" y="4581799"/>
                  <a:pt x="3599724" y="4581936"/>
                </a:cubicBezTo>
                <a:cubicBezTo>
                  <a:pt x="3596614" y="4582213"/>
                  <a:pt x="3593040" y="4582233"/>
                  <a:pt x="3589002" y="4581997"/>
                </a:cubicBezTo>
                <a:cubicBezTo>
                  <a:pt x="3584964" y="4581760"/>
                  <a:pt x="3581390" y="4581780"/>
                  <a:pt x="3578280" y="4582057"/>
                </a:cubicBezTo>
                <a:lnTo>
                  <a:pt x="3575072" y="4581614"/>
                </a:lnTo>
                <a:cubicBezTo>
                  <a:pt x="3573584" y="4581679"/>
                  <a:pt x="3572000" y="4581691"/>
                  <a:pt x="3570320" y="4581649"/>
                </a:cubicBezTo>
                <a:cubicBezTo>
                  <a:pt x="3568640" y="4581606"/>
                  <a:pt x="3566978" y="4581575"/>
                  <a:pt x="3565336" y="4581554"/>
                </a:cubicBezTo>
                <a:lnTo>
                  <a:pt x="3560738" y="4582118"/>
                </a:lnTo>
                <a:cubicBezTo>
                  <a:pt x="3562714" y="4582638"/>
                  <a:pt x="3565456" y="4582972"/>
                  <a:pt x="3568968" y="4583121"/>
                </a:cubicBezTo>
                <a:cubicBezTo>
                  <a:pt x="3572480" y="4583270"/>
                  <a:pt x="3575338" y="4583224"/>
                  <a:pt x="3577546" y="4582984"/>
                </a:cubicBezTo>
                <a:cubicBezTo>
                  <a:pt x="3577840" y="4583165"/>
                  <a:pt x="3578178" y="4583315"/>
                  <a:pt x="3578560" y="4583434"/>
                </a:cubicBezTo>
                <a:cubicBezTo>
                  <a:pt x="3578942" y="4583553"/>
                  <a:pt x="3579454" y="4583577"/>
                  <a:pt x="3580096" y="4583507"/>
                </a:cubicBezTo>
                <a:cubicBezTo>
                  <a:pt x="3581084" y="4583360"/>
                  <a:pt x="3581988" y="4583249"/>
                  <a:pt x="3582806" y="4583175"/>
                </a:cubicBezTo>
                <a:cubicBezTo>
                  <a:pt x="3583624" y="4583100"/>
                  <a:pt x="3584344" y="4583221"/>
                  <a:pt x="3584964" y="4583537"/>
                </a:cubicBezTo>
                <a:lnTo>
                  <a:pt x="3609694" y="4583013"/>
                </a:lnTo>
                <a:cubicBezTo>
                  <a:pt x="3610674" y="4583555"/>
                  <a:pt x="3611846" y="4583759"/>
                  <a:pt x="3613210" y="4583627"/>
                </a:cubicBezTo>
                <a:cubicBezTo>
                  <a:pt x="3614470" y="4583455"/>
                  <a:pt x="3615398" y="4583376"/>
                  <a:pt x="3615992" y="4583390"/>
                </a:cubicBezTo>
                <a:cubicBezTo>
                  <a:pt x="3616586" y="4583404"/>
                  <a:pt x="3617166" y="4583577"/>
                  <a:pt x="3617732" y="4583909"/>
                </a:cubicBezTo>
                <a:lnTo>
                  <a:pt x="3625846" y="4583959"/>
                </a:lnTo>
                <a:cubicBezTo>
                  <a:pt x="3626900" y="4583829"/>
                  <a:pt x="3628646" y="4583667"/>
                  <a:pt x="3631086" y="4583473"/>
                </a:cubicBezTo>
                <a:cubicBezTo>
                  <a:pt x="3633526" y="4583278"/>
                  <a:pt x="3636248" y="4583101"/>
                  <a:pt x="3639254" y="4582941"/>
                </a:cubicBezTo>
                <a:cubicBezTo>
                  <a:pt x="3641038" y="4582966"/>
                  <a:pt x="3642338" y="4582946"/>
                  <a:pt x="3643156" y="4582881"/>
                </a:cubicBezTo>
                <a:lnTo>
                  <a:pt x="3640258" y="4582609"/>
                </a:lnTo>
                <a:cubicBezTo>
                  <a:pt x="3640124" y="4582739"/>
                  <a:pt x="3640034" y="4582837"/>
                  <a:pt x="3639988" y="4582904"/>
                </a:cubicBezTo>
                <a:cubicBezTo>
                  <a:pt x="3639940" y="4582970"/>
                  <a:pt x="3639696" y="4582983"/>
                  <a:pt x="3639254" y="4582941"/>
                </a:cubicBezTo>
                <a:cubicBezTo>
                  <a:pt x="3638544" y="4582993"/>
                  <a:pt x="3637682" y="4582960"/>
                  <a:pt x="3636664" y="4582841"/>
                </a:cubicBezTo>
                <a:lnTo>
                  <a:pt x="3633148" y="4582227"/>
                </a:lnTo>
                <a:lnTo>
                  <a:pt x="3633844" y="4581723"/>
                </a:lnTo>
                <a:cubicBezTo>
                  <a:pt x="3631512" y="4581765"/>
                  <a:pt x="3629992" y="4581812"/>
                  <a:pt x="3629284" y="4581864"/>
                </a:cubicBezTo>
                <a:cubicBezTo>
                  <a:pt x="3626698" y="4581729"/>
                  <a:pt x="3624112" y="4581593"/>
                  <a:pt x="3621526" y="4581457"/>
                </a:cubicBezTo>
                <a:close/>
                <a:moveTo>
                  <a:pt x="3704670" y="4581399"/>
                </a:moveTo>
                <a:lnTo>
                  <a:pt x="3700072" y="4581963"/>
                </a:lnTo>
                <a:cubicBezTo>
                  <a:pt x="3699750" y="4581785"/>
                  <a:pt x="3699302" y="4581648"/>
                  <a:pt x="3698728" y="4581553"/>
                </a:cubicBezTo>
                <a:cubicBezTo>
                  <a:pt x="3698156" y="4581457"/>
                  <a:pt x="3697534" y="4581447"/>
                  <a:pt x="3696864" y="4581520"/>
                </a:cubicBezTo>
                <a:cubicBezTo>
                  <a:pt x="3696152" y="4581607"/>
                  <a:pt x="3695518" y="4581737"/>
                  <a:pt x="3694962" y="4581910"/>
                </a:cubicBezTo>
                <a:cubicBezTo>
                  <a:pt x="3694404" y="4582083"/>
                  <a:pt x="3694254" y="4582258"/>
                  <a:pt x="3694508" y="4582436"/>
                </a:cubicBezTo>
                <a:cubicBezTo>
                  <a:pt x="3694710" y="4582511"/>
                  <a:pt x="3695020" y="4582535"/>
                  <a:pt x="3695434" y="4582505"/>
                </a:cubicBezTo>
                <a:cubicBezTo>
                  <a:pt x="3695850" y="4582476"/>
                  <a:pt x="3696082" y="4582457"/>
                  <a:pt x="3696130" y="4582446"/>
                </a:cubicBezTo>
                <a:lnTo>
                  <a:pt x="3703588" y="4582577"/>
                </a:lnTo>
                <a:close/>
                <a:moveTo>
                  <a:pt x="3304904" y="4581301"/>
                </a:moveTo>
                <a:lnTo>
                  <a:pt x="3299650" y="4581945"/>
                </a:lnTo>
                <a:cubicBezTo>
                  <a:pt x="3300792" y="4582106"/>
                  <a:pt x="3301966" y="4582145"/>
                  <a:pt x="3303172" y="4582062"/>
                </a:cubicBezTo>
                <a:cubicBezTo>
                  <a:pt x="3304376" y="4581980"/>
                  <a:pt x="3305482" y="4581870"/>
                  <a:pt x="3306490" y="4581733"/>
                </a:cubicBezTo>
                <a:close/>
                <a:moveTo>
                  <a:pt x="3282842" y="4581080"/>
                </a:moveTo>
                <a:lnTo>
                  <a:pt x="3283770" y="4581593"/>
                </a:lnTo>
                <a:cubicBezTo>
                  <a:pt x="3284110" y="4581560"/>
                  <a:pt x="3284490" y="4581548"/>
                  <a:pt x="3284908" y="4581558"/>
                </a:cubicBezTo>
                <a:cubicBezTo>
                  <a:pt x="3285328" y="4581568"/>
                  <a:pt x="3285708" y="4581556"/>
                  <a:pt x="3286048" y="4581523"/>
                </a:cubicBezTo>
                <a:cubicBezTo>
                  <a:pt x="3285482" y="4581209"/>
                  <a:pt x="3284412" y="4581061"/>
                  <a:pt x="3282842" y="4581080"/>
                </a:cubicBezTo>
                <a:close/>
                <a:moveTo>
                  <a:pt x="3675148" y="4581047"/>
                </a:moveTo>
                <a:cubicBezTo>
                  <a:pt x="3672578" y="4581328"/>
                  <a:pt x="3670184" y="4581482"/>
                  <a:pt x="3667962" y="4581511"/>
                </a:cubicBezTo>
                <a:cubicBezTo>
                  <a:pt x="3669720" y="4581596"/>
                  <a:pt x="3671382" y="4581627"/>
                  <a:pt x="3672946" y="4581605"/>
                </a:cubicBezTo>
                <a:cubicBezTo>
                  <a:pt x="3674512" y="4581583"/>
                  <a:pt x="3676096" y="4581572"/>
                  <a:pt x="3677700" y="4581571"/>
                </a:cubicBezTo>
                <a:close/>
                <a:moveTo>
                  <a:pt x="3707954" y="4580996"/>
                </a:moveTo>
                <a:lnTo>
                  <a:pt x="3706640" y="4581157"/>
                </a:lnTo>
                <a:lnTo>
                  <a:pt x="3710814" y="4581691"/>
                </a:lnTo>
                <a:lnTo>
                  <a:pt x="3712784" y="4581449"/>
                </a:lnTo>
                <a:cubicBezTo>
                  <a:pt x="3712872" y="4581442"/>
                  <a:pt x="3713188" y="4581395"/>
                  <a:pt x="3713730" y="4581307"/>
                </a:cubicBezTo>
                <a:cubicBezTo>
                  <a:pt x="3714272" y="4581218"/>
                  <a:pt x="3714510" y="4581128"/>
                  <a:pt x="3714444" y="4581036"/>
                </a:cubicBezTo>
                <a:lnTo>
                  <a:pt x="3712474" y="4581278"/>
                </a:lnTo>
                <a:close/>
                <a:moveTo>
                  <a:pt x="3313714" y="4580847"/>
                </a:moveTo>
                <a:cubicBezTo>
                  <a:pt x="3313228" y="4580920"/>
                  <a:pt x="3312386" y="4581102"/>
                  <a:pt x="3311188" y="4581392"/>
                </a:cubicBezTo>
                <a:cubicBezTo>
                  <a:pt x="3309992" y="4581683"/>
                  <a:pt x="3309392" y="4581887"/>
                  <a:pt x="3309388" y="4582005"/>
                </a:cubicBezTo>
                <a:cubicBezTo>
                  <a:pt x="3309576" y="4582082"/>
                  <a:pt x="3309912" y="4582102"/>
                  <a:pt x="3310396" y="4582064"/>
                </a:cubicBezTo>
                <a:cubicBezTo>
                  <a:pt x="3310880" y="4582027"/>
                  <a:pt x="3311304" y="4581984"/>
                  <a:pt x="3311666" y="4581935"/>
                </a:cubicBezTo>
                <a:cubicBezTo>
                  <a:pt x="3313612" y="4582040"/>
                  <a:pt x="3316030" y="4582101"/>
                  <a:pt x="3318916" y="4582117"/>
                </a:cubicBezTo>
                <a:cubicBezTo>
                  <a:pt x="3321804" y="4582133"/>
                  <a:pt x="3324154" y="4582045"/>
                  <a:pt x="3325964" y="4581854"/>
                </a:cubicBezTo>
                <a:lnTo>
                  <a:pt x="3324726" y="4581169"/>
                </a:lnTo>
                <a:cubicBezTo>
                  <a:pt x="3322350" y="4581260"/>
                  <a:pt x="3320100" y="4581310"/>
                  <a:pt x="3317974" y="4581318"/>
                </a:cubicBezTo>
                <a:cubicBezTo>
                  <a:pt x="3315850" y="4581326"/>
                  <a:pt x="3314430" y="4581169"/>
                  <a:pt x="3313714" y="4580847"/>
                </a:cubicBezTo>
                <a:close/>
                <a:moveTo>
                  <a:pt x="3594972" y="4580637"/>
                </a:moveTo>
                <a:lnTo>
                  <a:pt x="3592344" y="4580959"/>
                </a:lnTo>
                <a:lnTo>
                  <a:pt x="3594624" y="4580889"/>
                </a:lnTo>
                <a:close/>
                <a:moveTo>
                  <a:pt x="3292308" y="4580546"/>
                </a:moveTo>
                <a:lnTo>
                  <a:pt x="3289680" y="4580868"/>
                </a:lnTo>
                <a:lnTo>
                  <a:pt x="3288328" y="4581452"/>
                </a:lnTo>
                <a:lnTo>
                  <a:pt x="3295400" y="4582257"/>
                </a:lnTo>
                <a:lnTo>
                  <a:pt x="3298028" y="4581935"/>
                </a:lnTo>
                <a:lnTo>
                  <a:pt x="3297756" y="4581341"/>
                </a:lnTo>
                <a:lnTo>
                  <a:pt x="3294472" y="4581744"/>
                </a:lnTo>
                <a:close/>
                <a:moveTo>
                  <a:pt x="3497560" y="4580459"/>
                </a:moveTo>
                <a:lnTo>
                  <a:pt x="3494934" y="4580781"/>
                </a:lnTo>
                <a:cubicBezTo>
                  <a:pt x="3495450" y="4580827"/>
                  <a:pt x="3496030" y="4580851"/>
                  <a:pt x="3496672" y="4580855"/>
                </a:cubicBezTo>
                <a:cubicBezTo>
                  <a:pt x="3497314" y="4580859"/>
                  <a:pt x="3497818" y="4580841"/>
                  <a:pt x="3498180" y="4580801"/>
                </a:cubicBezTo>
                <a:close/>
                <a:moveTo>
                  <a:pt x="3275114" y="4580355"/>
                </a:moveTo>
                <a:cubicBezTo>
                  <a:pt x="3274404" y="4580407"/>
                  <a:pt x="3273850" y="4580545"/>
                  <a:pt x="3273452" y="4580768"/>
                </a:cubicBezTo>
                <a:lnTo>
                  <a:pt x="3275422" y="4580526"/>
                </a:lnTo>
                <a:close/>
                <a:moveTo>
                  <a:pt x="3396904" y="4580261"/>
                </a:moveTo>
                <a:lnTo>
                  <a:pt x="3399764" y="4580955"/>
                </a:lnTo>
                <a:lnTo>
                  <a:pt x="3403976" y="4581066"/>
                </a:lnTo>
                <a:lnTo>
                  <a:pt x="3405290" y="4580905"/>
                </a:lnTo>
                <a:lnTo>
                  <a:pt x="3402740" y="4580381"/>
                </a:lnTo>
                <a:close/>
                <a:moveTo>
                  <a:pt x="3390414" y="4580221"/>
                </a:moveTo>
                <a:lnTo>
                  <a:pt x="3387130" y="4580623"/>
                </a:lnTo>
                <a:cubicBezTo>
                  <a:pt x="3385774" y="4580790"/>
                  <a:pt x="3384456" y="4581004"/>
                  <a:pt x="3383174" y="4581266"/>
                </a:cubicBezTo>
                <a:cubicBezTo>
                  <a:pt x="3381892" y="4581527"/>
                  <a:pt x="3380892" y="4581807"/>
                  <a:pt x="3380174" y="4582104"/>
                </a:cubicBezTo>
                <a:lnTo>
                  <a:pt x="3392926" y="4581167"/>
                </a:lnTo>
                <a:lnTo>
                  <a:pt x="3392036" y="4580231"/>
                </a:lnTo>
                <a:cubicBezTo>
                  <a:pt x="3391722" y="4580261"/>
                  <a:pt x="3391452" y="4580259"/>
                  <a:pt x="3391224" y="4580226"/>
                </a:cubicBezTo>
                <a:cubicBezTo>
                  <a:pt x="3390998" y="4580193"/>
                  <a:pt x="3390728" y="4580191"/>
                  <a:pt x="3390414" y="4580221"/>
                </a:cubicBezTo>
                <a:close/>
                <a:moveTo>
                  <a:pt x="3435584" y="4579907"/>
                </a:moveTo>
                <a:cubicBezTo>
                  <a:pt x="3433528" y="4580177"/>
                  <a:pt x="3431146" y="4580486"/>
                  <a:pt x="3428436" y="4580836"/>
                </a:cubicBezTo>
                <a:cubicBezTo>
                  <a:pt x="3425724" y="4581186"/>
                  <a:pt x="3423186" y="4581410"/>
                  <a:pt x="3420824" y="4581508"/>
                </a:cubicBezTo>
                <a:cubicBezTo>
                  <a:pt x="3422756" y="4581690"/>
                  <a:pt x="3425036" y="4581619"/>
                  <a:pt x="3427662" y="4581297"/>
                </a:cubicBezTo>
                <a:lnTo>
                  <a:pt x="3435776" y="4581347"/>
                </a:lnTo>
                <a:close/>
                <a:moveTo>
                  <a:pt x="3521980" y="4579763"/>
                </a:moveTo>
                <a:cubicBezTo>
                  <a:pt x="3521686" y="4579813"/>
                  <a:pt x="3521610" y="4579900"/>
                  <a:pt x="3521754" y="4580027"/>
                </a:cubicBezTo>
                <a:cubicBezTo>
                  <a:pt x="3521898" y="4580153"/>
                  <a:pt x="3522064" y="4580263"/>
                  <a:pt x="3522252" y="4580357"/>
                </a:cubicBezTo>
                <a:lnTo>
                  <a:pt x="3525498" y="4580378"/>
                </a:lnTo>
                <a:cubicBezTo>
                  <a:pt x="3525298" y="4580267"/>
                  <a:pt x="3524838" y="4580123"/>
                  <a:pt x="3524116" y="4579946"/>
                </a:cubicBezTo>
                <a:cubicBezTo>
                  <a:pt x="3523394" y="4579769"/>
                  <a:pt x="3522682" y="4579708"/>
                  <a:pt x="3521980" y="4579763"/>
                </a:cubicBezTo>
                <a:close/>
                <a:moveTo>
                  <a:pt x="3445358" y="4579544"/>
                </a:moveTo>
                <a:lnTo>
                  <a:pt x="3440760" y="4580108"/>
                </a:lnTo>
                <a:lnTo>
                  <a:pt x="3440994" y="4581125"/>
                </a:lnTo>
                <a:cubicBezTo>
                  <a:pt x="3441208" y="4581003"/>
                  <a:pt x="3441454" y="4580955"/>
                  <a:pt x="3441736" y="4580982"/>
                </a:cubicBezTo>
                <a:cubicBezTo>
                  <a:pt x="3442018" y="4581008"/>
                  <a:pt x="3442092" y="4581086"/>
                  <a:pt x="3441960" y="4581216"/>
                </a:cubicBezTo>
                <a:lnTo>
                  <a:pt x="3445204" y="4581236"/>
                </a:lnTo>
                <a:cubicBezTo>
                  <a:pt x="3445174" y="4581357"/>
                  <a:pt x="3445614" y="4581434"/>
                  <a:pt x="3446524" y="4581466"/>
                </a:cubicBezTo>
                <a:cubicBezTo>
                  <a:pt x="3447434" y="4581498"/>
                  <a:pt x="3447960" y="4581512"/>
                  <a:pt x="3448102" y="4581508"/>
                </a:cubicBezTo>
                <a:lnTo>
                  <a:pt x="3458150" y="4581739"/>
                </a:lnTo>
                <a:cubicBezTo>
                  <a:pt x="3459986" y="4581553"/>
                  <a:pt x="3463344" y="4581376"/>
                  <a:pt x="3468224" y="4581209"/>
                </a:cubicBezTo>
                <a:cubicBezTo>
                  <a:pt x="3473104" y="4581041"/>
                  <a:pt x="3476366" y="4581033"/>
                  <a:pt x="3478010" y="4581184"/>
                </a:cubicBezTo>
                <a:lnTo>
                  <a:pt x="3477586" y="4582282"/>
                </a:lnTo>
                <a:cubicBezTo>
                  <a:pt x="3479082" y="4582194"/>
                  <a:pt x="3480658" y="4582123"/>
                  <a:pt x="3482314" y="4582068"/>
                </a:cubicBezTo>
                <a:cubicBezTo>
                  <a:pt x="3483970" y="4582013"/>
                  <a:pt x="3485536" y="4582047"/>
                  <a:pt x="3487014" y="4582171"/>
                </a:cubicBezTo>
                <a:lnTo>
                  <a:pt x="3486124" y="4581235"/>
                </a:lnTo>
                <a:lnTo>
                  <a:pt x="3486858" y="4580308"/>
                </a:lnTo>
                <a:lnTo>
                  <a:pt x="3481950" y="4580701"/>
                </a:lnTo>
                <a:cubicBezTo>
                  <a:pt x="3480454" y="4580567"/>
                  <a:pt x="3478772" y="4580468"/>
                  <a:pt x="3476904" y="4580405"/>
                </a:cubicBezTo>
                <a:cubicBezTo>
                  <a:pt x="3475034" y="4580343"/>
                  <a:pt x="3473266" y="4580307"/>
                  <a:pt x="3471596" y="4580299"/>
                </a:cubicBezTo>
                <a:cubicBezTo>
                  <a:pt x="3468910" y="4580663"/>
                  <a:pt x="3466090" y="4580730"/>
                  <a:pt x="3463134" y="4580500"/>
                </a:cubicBezTo>
                <a:cubicBezTo>
                  <a:pt x="3463306" y="4580235"/>
                  <a:pt x="3462864" y="4580046"/>
                  <a:pt x="3461804" y="4579931"/>
                </a:cubicBezTo>
                <a:cubicBezTo>
                  <a:pt x="3460746" y="4579817"/>
                  <a:pt x="3460120" y="4579859"/>
                  <a:pt x="3459926" y="4580057"/>
                </a:cubicBezTo>
                <a:lnTo>
                  <a:pt x="3453472" y="4579595"/>
                </a:lnTo>
                <a:lnTo>
                  <a:pt x="3445976" y="4579887"/>
                </a:lnTo>
                <a:close/>
                <a:moveTo>
                  <a:pt x="3614252" y="4579318"/>
                </a:moveTo>
                <a:lnTo>
                  <a:pt x="3613594" y="4579398"/>
                </a:lnTo>
                <a:cubicBezTo>
                  <a:pt x="3611464" y="4579625"/>
                  <a:pt x="3610782" y="4579987"/>
                  <a:pt x="3611548" y="4580486"/>
                </a:cubicBezTo>
                <a:close/>
                <a:moveTo>
                  <a:pt x="3234618" y="4579259"/>
                </a:moveTo>
                <a:cubicBezTo>
                  <a:pt x="3233156" y="4579856"/>
                  <a:pt x="3231058" y="4580323"/>
                  <a:pt x="3228320" y="4580659"/>
                </a:cubicBezTo>
                <a:cubicBezTo>
                  <a:pt x="3228174" y="4580559"/>
                  <a:pt x="3227926" y="4580459"/>
                  <a:pt x="3227576" y="4580358"/>
                </a:cubicBezTo>
                <a:cubicBezTo>
                  <a:pt x="3227228" y="4580257"/>
                  <a:pt x="3226728" y="4580240"/>
                  <a:pt x="3226080" y="4580306"/>
                </a:cubicBezTo>
                <a:cubicBezTo>
                  <a:pt x="3225442" y="4580398"/>
                  <a:pt x="3224902" y="4580542"/>
                  <a:pt x="3224456" y="4580741"/>
                </a:cubicBezTo>
                <a:cubicBezTo>
                  <a:pt x="3224012" y="4580939"/>
                  <a:pt x="3223550" y="4581126"/>
                  <a:pt x="3223066" y="4581303"/>
                </a:cubicBezTo>
                <a:lnTo>
                  <a:pt x="3223260" y="4582743"/>
                </a:lnTo>
                <a:lnTo>
                  <a:pt x="3225540" y="4582672"/>
                </a:lnTo>
                <a:lnTo>
                  <a:pt x="3226622" y="4581494"/>
                </a:lnTo>
                <a:cubicBezTo>
                  <a:pt x="3227628" y="4581367"/>
                  <a:pt x="3228648" y="4581302"/>
                  <a:pt x="3229684" y="4581302"/>
                </a:cubicBezTo>
                <a:cubicBezTo>
                  <a:pt x="3230718" y="4581301"/>
                  <a:pt x="3231642" y="4581406"/>
                  <a:pt x="3232456" y="4581615"/>
                </a:cubicBezTo>
                <a:cubicBezTo>
                  <a:pt x="3234786" y="4581351"/>
                  <a:pt x="3237098" y="4581076"/>
                  <a:pt x="3239392" y="4580790"/>
                </a:cubicBezTo>
                <a:cubicBezTo>
                  <a:pt x="3241684" y="4580505"/>
                  <a:pt x="3243764" y="4580102"/>
                  <a:pt x="3245630" y="4579581"/>
                </a:cubicBezTo>
                <a:close/>
                <a:moveTo>
                  <a:pt x="3147640" y="4578637"/>
                </a:moveTo>
                <a:lnTo>
                  <a:pt x="3142348" y="4579705"/>
                </a:lnTo>
                <a:cubicBezTo>
                  <a:pt x="3144260" y="4579570"/>
                  <a:pt x="3146308" y="4579537"/>
                  <a:pt x="3148486" y="4579605"/>
                </a:cubicBezTo>
                <a:cubicBezTo>
                  <a:pt x="3150666" y="4579673"/>
                  <a:pt x="3152276" y="4579955"/>
                  <a:pt x="3153322" y="4580450"/>
                </a:cubicBezTo>
                <a:cubicBezTo>
                  <a:pt x="3154974" y="4580273"/>
                  <a:pt x="3156662" y="4580171"/>
                  <a:pt x="3158384" y="4580142"/>
                </a:cubicBezTo>
                <a:cubicBezTo>
                  <a:pt x="3160104" y="4580114"/>
                  <a:pt x="3161792" y="4580012"/>
                  <a:pt x="3163444" y="4579835"/>
                </a:cubicBezTo>
                <a:cubicBezTo>
                  <a:pt x="3162242" y="4579290"/>
                  <a:pt x="3160540" y="4579107"/>
                  <a:pt x="3158340" y="4579285"/>
                </a:cubicBezTo>
                <a:cubicBezTo>
                  <a:pt x="3156138" y="4579464"/>
                  <a:pt x="3154156" y="4579681"/>
                  <a:pt x="3152394" y="4579936"/>
                </a:cubicBezTo>
                <a:cubicBezTo>
                  <a:pt x="3151910" y="4579669"/>
                  <a:pt x="3151244" y="4579411"/>
                  <a:pt x="3150394" y="4579162"/>
                </a:cubicBezTo>
                <a:cubicBezTo>
                  <a:pt x="3149544" y="4578914"/>
                  <a:pt x="3148626" y="4578739"/>
                  <a:pt x="3147640" y="4578637"/>
                </a:cubicBezTo>
                <a:close/>
                <a:moveTo>
                  <a:pt x="3134658" y="4578557"/>
                </a:moveTo>
                <a:cubicBezTo>
                  <a:pt x="3134268" y="4578610"/>
                  <a:pt x="3133812" y="4578709"/>
                  <a:pt x="3133292" y="4578856"/>
                </a:cubicBezTo>
                <a:cubicBezTo>
                  <a:pt x="3132770" y="4579002"/>
                  <a:pt x="3132556" y="4579124"/>
                  <a:pt x="3132648" y="4579222"/>
                </a:cubicBezTo>
                <a:cubicBezTo>
                  <a:pt x="3132986" y="4579381"/>
                  <a:pt x="3133412" y="4579451"/>
                  <a:pt x="3133928" y="4579431"/>
                </a:cubicBezTo>
                <a:cubicBezTo>
                  <a:pt x="3134444" y="4579411"/>
                  <a:pt x="3134882" y="4579375"/>
                  <a:pt x="3135238" y="4579323"/>
                </a:cubicBezTo>
                <a:close/>
                <a:moveTo>
                  <a:pt x="3148332" y="4571026"/>
                </a:moveTo>
                <a:cubicBezTo>
                  <a:pt x="3146680" y="4571203"/>
                  <a:pt x="3144992" y="4571305"/>
                  <a:pt x="3143272" y="4571333"/>
                </a:cubicBezTo>
                <a:cubicBezTo>
                  <a:pt x="3141550" y="4571361"/>
                  <a:pt x="3139862" y="4571464"/>
                  <a:pt x="3138210" y="4571640"/>
                </a:cubicBezTo>
                <a:cubicBezTo>
                  <a:pt x="3141436" y="4571863"/>
                  <a:pt x="3144672" y="4572006"/>
                  <a:pt x="3147912" y="4572071"/>
                </a:cubicBezTo>
                <a:cubicBezTo>
                  <a:pt x="3151154" y="4572135"/>
                  <a:pt x="3154398" y="4572172"/>
                  <a:pt x="3157646" y="4572184"/>
                </a:cubicBezTo>
                <a:cubicBezTo>
                  <a:pt x="3158118" y="4572121"/>
                  <a:pt x="3158902" y="4571982"/>
                  <a:pt x="3159998" y="4571764"/>
                </a:cubicBezTo>
                <a:cubicBezTo>
                  <a:pt x="3161092" y="4571547"/>
                  <a:pt x="3161636" y="4571385"/>
                  <a:pt x="3161624" y="4571277"/>
                </a:cubicBezTo>
                <a:cubicBezTo>
                  <a:pt x="3161232" y="4571125"/>
                  <a:pt x="3160586" y="4571082"/>
                  <a:pt x="3159688" y="4571149"/>
                </a:cubicBezTo>
                <a:cubicBezTo>
                  <a:pt x="3158788" y="4571216"/>
                  <a:pt x="3158134" y="4571279"/>
                  <a:pt x="3157722" y="4571338"/>
                </a:cubicBezTo>
                <a:cubicBezTo>
                  <a:pt x="3156054" y="4571534"/>
                  <a:pt x="3154396" y="4571598"/>
                  <a:pt x="3152752" y="4571529"/>
                </a:cubicBezTo>
                <a:cubicBezTo>
                  <a:pt x="3151108" y="4571461"/>
                  <a:pt x="3149634" y="4571293"/>
                  <a:pt x="3148332" y="4571026"/>
                </a:cubicBezTo>
                <a:close/>
                <a:moveTo>
                  <a:pt x="3124376" y="4570201"/>
                </a:moveTo>
                <a:cubicBezTo>
                  <a:pt x="3124130" y="4570297"/>
                  <a:pt x="3124254" y="4570569"/>
                  <a:pt x="3124748" y="4571018"/>
                </a:cubicBezTo>
                <a:cubicBezTo>
                  <a:pt x="3125242" y="4571467"/>
                  <a:pt x="3125608" y="4571762"/>
                  <a:pt x="3125844" y="4571903"/>
                </a:cubicBezTo>
                <a:lnTo>
                  <a:pt x="3130984" y="4572527"/>
                </a:lnTo>
                <a:cubicBezTo>
                  <a:pt x="3130610" y="4572263"/>
                  <a:pt x="3130780" y="4572025"/>
                  <a:pt x="3131496" y="4571811"/>
                </a:cubicBezTo>
                <a:cubicBezTo>
                  <a:pt x="3132212" y="4571596"/>
                  <a:pt x="3132942" y="4571446"/>
                  <a:pt x="3133688" y="4571359"/>
                </a:cubicBezTo>
                <a:lnTo>
                  <a:pt x="3137244" y="4571550"/>
                </a:lnTo>
                <a:cubicBezTo>
                  <a:pt x="3136260" y="4571043"/>
                  <a:pt x="3134854" y="4570745"/>
                  <a:pt x="3133022" y="4570656"/>
                </a:cubicBezTo>
                <a:cubicBezTo>
                  <a:pt x="3131190" y="4570568"/>
                  <a:pt x="3129260" y="4570647"/>
                  <a:pt x="3127236" y="4570896"/>
                </a:cubicBezTo>
                <a:lnTo>
                  <a:pt x="3126578" y="4570976"/>
                </a:lnTo>
                <a:cubicBezTo>
                  <a:pt x="3126528" y="4570939"/>
                  <a:pt x="3126242" y="4570800"/>
                  <a:pt x="3125724" y="4570559"/>
                </a:cubicBezTo>
                <a:cubicBezTo>
                  <a:pt x="3125204" y="4570317"/>
                  <a:pt x="3124754" y="4570198"/>
                  <a:pt x="3124376" y="4570201"/>
                </a:cubicBezTo>
                <a:close/>
                <a:moveTo>
                  <a:pt x="3092884" y="4570091"/>
                </a:moveTo>
                <a:cubicBezTo>
                  <a:pt x="3092502" y="4570130"/>
                  <a:pt x="3092118" y="4570194"/>
                  <a:pt x="3091730" y="4570285"/>
                </a:cubicBezTo>
                <a:cubicBezTo>
                  <a:pt x="3091342" y="4570376"/>
                  <a:pt x="3091278" y="4570506"/>
                  <a:pt x="3091532" y="4570675"/>
                </a:cubicBezTo>
                <a:lnTo>
                  <a:pt x="3092150" y="4571018"/>
                </a:lnTo>
                <a:cubicBezTo>
                  <a:pt x="3092794" y="4570930"/>
                  <a:pt x="3093158" y="4570798"/>
                  <a:pt x="3093242" y="4570622"/>
                </a:cubicBezTo>
                <a:cubicBezTo>
                  <a:pt x="3093326" y="4570447"/>
                  <a:pt x="3093206" y="4570270"/>
                  <a:pt x="3092884" y="4570091"/>
                </a:cubicBezTo>
                <a:close/>
                <a:moveTo>
                  <a:pt x="3067344" y="4568834"/>
                </a:moveTo>
                <a:cubicBezTo>
                  <a:pt x="3066968" y="4568875"/>
                  <a:pt x="3066570" y="4568933"/>
                  <a:pt x="3066150" y="4569006"/>
                </a:cubicBezTo>
                <a:cubicBezTo>
                  <a:pt x="3065730" y="4569079"/>
                  <a:pt x="3065574" y="4569159"/>
                  <a:pt x="3065682" y="4569246"/>
                </a:cubicBezTo>
                <a:lnTo>
                  <a:pt x="3067266" y="4569679"/>
                </a:lnTo>
                <a:close/>
                <a:moveTo>
                  <a:pt x="3119426" y="4560355"/>
                </a:moveTo>
                <a:cubicBezTo>
                  <a:pt x="3119034" y="4560407"/>
                  <a:pt x="3118580" y="4560506"/>
                  <a:pt x="3118058" y="4560653"/>
                </a:cubicBezTo>
                <a:cubicBezTo>
                  <a:pt x="3117538" y="4560800"/>
                  <a:pt x="3117324" y="4560922"/>
                  <a:pt x="3117416" y="4561019"/>
                </a:cubicBezTo>
                <a:cubicBezTo>
                  <a:pt x="3117754" y="4561178"/>
                  <a:pt x="3118180" y="4561248"/>
                  <a:pt x="3118696" y="4561228"/>
                </a:cubicBezTo>
                <a:cubicBezTo>
                  <a:pt x="3119212" y="4561208"/>
                  <a:pt x="3119648" y="4561172"/>
                  <a:pt x="3120006" y="4561120"/>
                </a:cubicBezTo>
                <a:cubicBezTo>
                  <a:pt x="3120720" y="4560997"/>
                  <a:pt x="3120952" y="4560829"/>
                  <a:pt x="3120700" y="4560616"/>
                </a:cubicBezTo>
                <a:cubicBezTo>
                  <a:pt x="3120532" y="4560541"/>
                  <a:pt x="3120318" y="4560498"/>
                  <a:pt x="3120064" y="4560486"/>
                </a:cubicBezTo>
                <a:cubicBezTo>
                  <a:pt x="3119806" y="4560473"/>
                  <a:pt x="3119594" y="4560430"/>
                  <a:pt x="3119426" y="4560355"/>
                </a:cubicBezTo>
                <a:close/>
                <a:moveTo>
                  <a:pt x="3214904" y="4560352"/>
                </a:moveTo>
                <a:cubicBezTo>
                  <a:pt x="3215920" y="4560471"/>
                  <a:pt x="3216784" y="4560504"/>
                  <a:pt x="3217492" y="4560452"/>
                </a:cubicBezTo>
                <a:lnTo>
                  <a:pt x="3218150" y="4560372"/>
                </a:lnTo>
                <a:close/>
                <a:moveTo>
                  <a:pt x="3110384" y="4559791"/>
                </a:moveTo>
                <a:lnTo>
                  <a:pt x="3107100" y="4560194"/>
                </a:lnTo>
                <a:cubicBezTo>
                  <a:pt x="3106168" y="4560317"/>
                  <a:pt x="3105722" y="4560459"/>
                  <a:pt x="3105762" y="4560619"/>
                </a:cubicBezTo>
                <a:cubicBezTo>
                  <a:pt x="3105802" y="4560780"/>
                  <a:pt x="3106002" y="4560947"/>
                  <a:pt x="3106366" y="4561120"/>
                </a:cubicBezTo>
                <a:close/>
                <a:moveTo>
                  <a:pt x="3137044" y="4559448"/>
                </a:moveTo>
                <a:cubicBezTo>
                  <a:pt x="3136412" y="4559569"/>
                  <a:pt x="3136006" y="4559845"/>
                  <a:pt x="3135832" y="4560276"/>
                </a:cubicBezTo>
                <a:cubicBezTo>
                  <a:pt x="3135658" y="4560707"/>
                  <a:pt x="3135572" y="4561048"/>
                  <a:pt x="3135576" y="4561301"/>
                </a:cubicBezTo>
                <a:lnTo>
                  <a:pt x="3144310" y="4561693"/>
                </a:lnTo>
                <a:lnTo>
                  <a:pt x="3148058" y="4559770"/>
                </a:lnTo>
                <a:lnTo>
                  <a:pt x="3138938" y="4560052"/>
                </a:lnTo>
                <a:cubicBezTo>
                  <a:pt x="3138900" y="4560022"/>
                  <a:pt x="3138666" y="4559911"/>
                  <a:pt x="3138238" y="4559720"/>
                </a:cubicBezTo>
                <a:cubicBezTo>
                  <a:pt x="3137808" y="4559528"/>
                  <a:pt x="3137410" y="4559438"/>
                  <a:pt x="3137044" y="4559448"/>
                </a:cubicBezTo>
                <a:close/>
                <a:moveTo>
                  <a:pt x="3198752" y="4559406"/>
                </a:moveTo>
                <a:lnTo>
                  <a:pt x="3196782" y="4559647"/>
                </a:lnTo>
                <a:lnTo>
                  <a:pt x="3197400" y="4559990"/>
                </a:lnTo>
                <a:cubicBezTo>
                  <a:pt x="3197950" y="4560332"/>
                  <a:pt x="3198472" y="4560546"/>
                  <a:pt x="3198964" y="4560634"/>
                </a:cubicBezTo>
                <a:cubicBezTo>
                  <a:pt x="3199458" y="4560722"/>
                  <a:pt x="3200328" y="4560685"/>
                  <a:pt x="3201574" y="4560523"/>
                </a:cubicBezTo>
                <a:lnTo>
                  <a:pt x="3204238" y="4559778"/>
                </a:lnTo>
                <a:close/>
                <a:moveTo>
                  <a:pt x="3175374" y="4559346"/>
                </a:moveTo>
                <a:cubicBezTo>
                  <a:pt x="3168942" y="4559264"/>
                  <a:pt x="3162334" y="4559308"/>
                  <a:pt x="3155554" y="4559478"/>
                </a:cubicBezTo>
                <a:cubicBezTo>
                  <a:pt x="3154372" y="4559731"/>
                  <a:pt x="3153574" y="4560029"/>
                  <a:pt x="3153158" y="4560372"/>
                </a:cubicBezTo>
                <a:cubicBezTo>
                  <a:pt x="3152740" y="4560715"/>
                  <a:pt x="3152832" y="4561062"/>
                  <a:pt x="3153428" y="4561411"/>
                </a:cubicBezTo>
                <a:cubicBezTo>
                  <a:pt x="3155776" y="4561341"/>
                  <a:pt x="3159224" y="4561214"/>
                  <a:pt x="3163774" y="4561030"/>
                </a:cubicBezTo>
                <a:cubicBezTo>
                  <a:pt x="3168324" y="4560847"/>
                  <a:pt x="3171598" y="4560846"/>
                  <a:pt x="3173598" y="4561028"/>
                </a:cubicBezTo>
                <a:close/>
                <a:moveTo>
                  <a:pt x="3797006" y="4555229"/>
                </a:moveTo>
                <a:cubicBezTo>
                  <a:pt x="3793958" y="4554967"/>
                  <a:pt x="3791408" y="4555036"/>
                  <a:pt x="3789356" y="4555436"/>
                </a:cubicBezTo>
                <a:cubicBezTo>
                  <a:pt x="3787302" y="4555835"/>
                  <a:pt x="3785718" y="4555995"/>
                  <a:pt x="3784602" y="4555914"/>
                </a:cubicBezTo>
                <a:lnTo>
                  <a:pt x="3787424" y="4557031"/>
                </a:lnTo>
                <a:lnTo>
                  <a:pt x="3787734" y="4557203"/>
                </a:lnTo>
                <a:lnTo>
                  <a:pt x="3793992" y="4556226"/>
                </a:lnTo>
                <a:lnTo>
                  <a:pt x="3801372" y="4557202"/>
                </a:lnTo>
                <a:lnTo>
                  <a:pt x="3807556" y="4557071"/>
                </a:lnTo>
                <a:lnTo>
                  <a:pt x="3806976" y="4556306"/>
                </a:lnTo>
                <a:close/>
                <a:moveTo>
                  <a:pt x="3030938" y="4554900"/>
                </a:moveTo>
                <a:cubicBezTo>
                  <a:pt x="3030556" y="4554939"/>
                  <a:pt x="3030172" y="4555003"/>
                  <a:pt x="3029784" y="4555094"/>
                </a:cubicBezTo>
                <a:cubicBezTo>
                  <a:pt x="3029396" y="4555185"/>
                  <a:pt x="3029332" y="4555315"/>
                  <a:pt x="3029586" y="4555484"/>
                </a:cubicBezTo>
                <a:lnTo>
                  <a:pt x="3029896" y="4555656"/>
                </a:lnTo>
                <a:cubicBezTo>
                  <a:pt x="3031208" y="4555494"/>
                  <a:pt x="3031556" y="4555243"/>
                  <a:pt x="3030938" y="4554900"/>
                </a:cubicBezTo>
                <a:close/>
                <a:moveTo>
                  <a:pt x="3024446" y="4554860"/>
                </a:moveTo>
                <a:cubicBezTo>
                  <a:pt x="3024084" y="4554909"/>
                  <a:pt x="3023738" y="4554995"/>
                  <a:pt x="3023408" y="4555118"/>
                </a:cubicBezTo>
                <a:cubicBezTo>
                  <a:pt x="3023080" y="4555242"/>
                  <a:pt x="3022974" y="4555350"/>
                  <a:pt x="3023094" y="4555444"/>
                </a:cubicBezTo>
                <a:cubicBezTo>
                  <a:pt x="3023564" y="4555631"/>
                  <a:pt x="3024208" y="4555691"/>
                  <a:pt x="3025026" y="4555626"/>
                </a:cubicBezTo>
                <a:close/>
                <a:moveTo>
                  <a:pt x="3605928" y="4542287"/>
                </a:moveTo>
                <a:cubicBezTo>
                  <a:pt x="3606222" y="4542478"/>
                  <a:pt x="3606638" y="4542653"/>
                  <a:pt x="3607178" y="4542813"/>
                </a:cubicBezTo>
                <a:cubicBezTo>
                  <a:pt x="3607718" y="4542974"/>
                  <a:pt x="3608474" y="4543003"/>
                  <a:pt x="3609444" y="4542901"/>
                </a:cubicBezTo>
                <a:cubicBezTo>
                  <a:pt x="3610390" y="4542768"/>
                  <a:pt x="3611126" y="4542712"/>
                  <a:pt x="3611650" y="4542735"/>
                </a:cubicBezTo>
                <a:cubicBezTo>
                  <a:pt x="3612176" y="4542758"/>
                  <a:pt x="3612730" y="4542934"/>
                  <a:pt x="3613308" y="4543264"/>
                </a:cubicBezTo>
                <a:lnTo>
                  <a:pt x="3619800" y="4543304"/>
                </a:lnTo>
                <a:lnTo>
                  <a:pt x="3623006" y="4543747"/>
                </a:lnTo>
                <a:lnTo>
                  <a:pt x="3633710" y="4543897"/>
                </a:lnTo>
                <a:cubicBezTo>
                  <a:pt x="3635020" y="4543771"/>
                  <a:pt x="3636322" y="4543751"/>
                  <a:pt x="3637612" y="4543837"/>
                </a:cubicBezTo>
                <a:cubicBezTo>
                  <a:pt x="3638904" y="4543922"/>
                  <a:pt x="3640204" y="4543902"/>
                  <a:pt x="3641516" y="4543776"/>
                </a:cubicBezTo>
                <a:lnTo>
                  <a:pt x="3648316" y="4543987"/>
                </a:lnTo>
                <a:lnTo>
                  <a:pt x="3653184" y="4544017"/>
                </a:lnTo>
                <a:cubicBezTo>
                  <a:pt x="3655658" y="4543814"/>
                  <a:pt x="3658148" y="4543674"/>
                  <a:pt x="3660652" y="4543598"/>
                </a:cubicBezTo>
                <a:cubicBezTo>
                  <a:pt x="3663154" y="4543522"/>
                  <a:pt x="3665548" y="4543551"/>
                  <a:pt x="3667828" y="4543685"/>
                </a:cubicBezTo>
                <a:cubicBezTo>
                  <a:pt x="3672954" y="4543579"/>
                  <a:pt x="3677676" y="4543418"/>
                  <a:pt x="3682000" y="4543201"/>
                </a:cubicBezTo>
                <a:cubicBezTo>
                  <a:pt x="3686322" y="4542984"/>
                  <a:pt x="3689752" y="4542773"/>
                  <a:pt x="3692286" y="4542566"/>
                </a:cubicBezTo>
                <a:cubicBezTo>
                  <a:pt x="3692048" y="4542805"/>
                  <a:pt x="3692138" y="4543003"/>
                  <a:pt x="3692558" y="4543160"/>
                </a:cubicBezTo>
                <a:lnTo>
                  <a:pt x="3695764" y="4543603"/>
                </a:lnTo>
                <a:cubicBezTo>
                  <a:pt x="3696282" y="4543649"/>
                  <a:pt x="3696784" y="4543631"/>
                  <a:pt x="3697272" y="4543549"/>
                </a:cubicBezTo>
                <a:cubicBezTo>
                  <a:pt x="3697760" y="4543468"/>
                  <a:pt x="3698030" y="4543321"/>
                  <a:pt x="3698082" y="4543110"/>
                </a:cubicBezTo>
                <a:cubicBezTo>
                  <a:pt x="3701088" y="4543312"/>
                  <a:pt x="3704852" y="4543434"/>
                  <a:pt x="3709376" y="4543476"/>
                </a:cubicBezTo>
                <a:cubicBezTo>
                  <a:pt x="3713898" y="4543518"/>
                  <a:pt x="3717604" y="4543386"/>
                  <a:pt x="3720494" y="4543079"/>
                </a:cubicBezTo>
                <a:cubicBezTo>
                  <a:pt x="3721648" y="4543264"/>
                  <a:pt x="3722788" y="4543359"/>
                  <a:pt x="3723918" y="4543365"/>
                </a:cubicBezTo>
                <a:cubicBezTo>
                  <a:pt x="3725048" y="4543370"/>
                  <a:pt x="3725966" y="4543231"/>
                  <a:pt x="3726676" y="4542948"/>
                </a:cubicBezTo>
                <a:cubicBezTo>
                  <a:pt x="3729086" y="4542792"/>
                  <a:pt x="3731192" y="4542830"/>
                  <a:pt x="3732998" y="4543061"/>
                </a:cubicBezTo>
                <a:cubicBezTo>
                  <a:pt x="3734804" y="4543292"/>
                  <a:pt x="3736574" y="4543476"/>
                  <a:pt x="3738306" y="4543612"/>
                </a:cubicBezTo>
                <a:cubicBezTo>
                  <a:pt x="3739402" y="4543774"/>
                  <a:pt x="3740264" y="4543808"/>
                  <a:pt x="3740896" y="4543713"/>
                </a:cubicBezTo>
                <a:cubicBezTo>
                  <a:pt x="3741526" y="4543618"/>
                  <a:pt x="3742080" y="4543480"/>
                  <a:pt x="3742556" y="4543300"/>
                </a:cubicBezTo>
                <a:lnTo>
                  <a:pt x="3755850" y="4543551"/>
                </a:lnTo>
                <a:cubicBezTo>
                  <a:pt x="3756692" y="4543574"/>
                  <a:pt x="3757758" y="4543609"/>
                  <a:pt x="3759046" y="4543655"/>
                </a:cubicBezTo>
                <a:cubicBezTo>
                  <a:pt x="3760334" y="4543702"/>
                  <a:pt x="3761652" y="4543654"/>
                  <a:pt x="3762998" y="4543511"/>
                </a:cubicBezTo>
                <a:cubicBezTo>
                  <a:pt x="3768246" y="4543834"/>
                  <a:pt x="3773756" y="4543942"/>
                  <a:pt x="3779530" y="4543835"/>
                </a:cubicBezTo>
                <a:cubicBezTo>
                  <a:pt x="3785304" y="4543728"/>
                  <a:pt x="3790806" y="4543941"/>
                  <a:pt x="3796034" y="4544476"/>
                </a:cubicBezTo>
                <a:lnTo>
                  <a:pt x="3800324" y="4543741"/>
                </a:lnTo>
                <a:lnTo>
                  <a:pt x="3814890" y="4544254"/>
                </a:lnTo>
                <a:cubicBezTo>
                  <a:pt x="3816660" y="4544076"/>
                  <a:pt x="3820068" y="4543946"/>
                  <a:pt x="3825116" y="4543862"/>
                </a:cubicBezTo>
                <a:cubicBezTo>
                  <a:pt x="3830164" y="4543779"/>
                  <a:pt x="3834122" y="4543842"/>
                  <a:pt x="3836992" y="4544052"/>
                </a:cubicBezTo>
                <a:cubicBezTo>
                  <a:pt x="3839510" y="4543743"/>
                  <a:pt x="3842318" y="4543817"/>
                  <a:pt x="3845416" y="4544273"/>
                </a:cubicBezTo>
                <a:cubicBezTo>
                  <a:pt x="3846318" y="4543884"/>
                  <a:pt x="3847442" y="4543729"/>
                  <a:pt x="3848788" y="4543807"/>
                </a:cubicBezTo>
                <a:cubicBezTo>
                  <a:pt x="3850132" y="4543886"/>
                  <a:pt x="3851392" y="4544028"/>
                  <a:pt x="3852564" y="4544233"/>
                </a:cubicBezTo>
                <a:lnTo>
                  <a:pt x="3906698" y="4545328"/>
                </a:lnTo>
                <a:cubicBezTo>
                  <a:pt x="3909084" y="4545511"/>
                  <a:pt x="3911336" y="4545592"/>
                  <a:pt x="3913456" y="4545571"/>
                </a:cubicBezTo>
                <a:cubicBezTo>
                  <a:pt x="3915576" y="4545551"/>
                  <a:pt x="3917742" y="4545695"/>
                  <a:pt x="3919952" y="4546003"/>
                </a:cubicBezTo>
                <a:cubicBezTo>
                  <a:pt x="3920992" y="4545884"/>
                  <a:pt x="3922188" y="4545824"/>
                  <a:pt x="3923542" y="4545824"/>
                </a:cubicBezTo>
                <a:cubicBezTo>
                  <a:pt x="3924894" y="4545823"/>
                  <a:pt x="3926080" y="4545869"/>
                  <a:pt x="3927100" y="4545962"/>
                </a:cubicBezTo>
                <a:lnTo>
                  <a:pt x="3932936" y="4546083"/>
                </a:lnTo>
                <a:cubicBezTo>
                  <a:pt x="3933940" y="4546186"/>
                  <a:pt x="3934818" y="4546357"/>
                  <a:pt x="3935568" y="4546596"/>
                </a:cubicBezTo>
                <a:cubicBezTo>
                  <a:pt x="3936318" y="4546835"/>
                  <a:pt x="3936702" y="4547067"/>
                  <a:pt x="3936722" y="4547291"/>
                </a:cubicBezTo>
                <a:cubicBezTo>
                  <a:pt x="3935276" y="4547573"/>
                  <a:pt x="3931204" y="4547706"/>
                  <a:pt x="3924508" y="4547691"/>
                </a:cubicBezTo>
                <a:cubicBezTo>
                  <a:pt x="3917812" y="4547677"/>
                  <a:pt x="3913112" y="4547573"/>
                  <a:pt x="3910410" y="4547382"/>
                </a:cubicBezTo>
                <a:lnTo>
                  <a:pt x="3910718" y="4547553"/>
                </a:lnTo>
                <a:cubicBezTo>
                  <a:pt x="3910218" y="4547924"/>
                  <a:pt x="3909586" y="4548167"/>
                  <a:pt x="3908826" y="4548282"/>
                </a:cubicBezTo>
                <a:cubicBezTo>
                  <a:pt x="3908064" y="4548397"/>
                  <a:pt x="3907046" y="4548426"/>
                  <a:pt x="3905772" y="4548369"/>
                </a:cubicBezTo>
                <a:cubicBezTo>
                  <a:pt x="3900406" y="4548766"/>
                  <a:pt x="3894564" y="4549012"/>
                  <a:pt x="3888250" y="4549107"/>
                </a:cubicBezTo>
                <a:cubicBezTo>
                  <a:pt x="3881936" y="4549202"/>
                  <a:pt x="3875940" y="4549363"/>
                  <a:pt x="3870264" y="4549588"/>
                </a:cubicBezTo>
                <a:cubicBezTo>
                  <a:pt x="3869636" y="4549861"/>
                  <a:pt x="3869046" y="4549960"/>
                  <a:pt x="3868492" y="4549884"/>
                </a:cubicBezTo>
                <a:cubicBezTo>
                  <a:pt x="3867936" y="4549809"/>
                  <a:pt x="3867124" y="4549673"/>
                  <a:pt x="3866052" y="4549478"/>
                </a:cubicBezTo>
                <a:cubicBezTo>
                  <a:pt x="3865342" y="4549547"/>
                  <a:pt x="3864714" y="4549607"/>
                  <a:pt x="3864168" y="4549657"/>
                </a:cubicBezTo>
                <a:cubicBezTo>
                  <a:pt x="3863622" y="4549706"/>
                  <a:pt x="3863478" y="4549811"/>
                  <a:pt x="3863734" y="4549971"/>
                </a:cubicBezTo>
                <a:cubicBezTo>
                  <a:pt x="3862428" y="4549979"/>
                  <a:pt x="3860818" y="4549959"/>
                  <a:pt x="3858908" y="4549910"/>
                </a:cubicBezTo>
                <a:cubicBezTo>
                  <a:pt x="3856998" y="4549861"/>
                  <a:pt x="3855786" y="4549949"/>
                  <a:pt x="3855272" y="4550173"/>
                </a:cubicBezTo>
                <a:lnTo>
                  <a:pt x="3861068" y="4550716"/>
                </a:lnTo>
                <a:cubicBezTo>
                  <a:pt x="3862046" y="4550814"/>
                  <a:pt x="3862910" y="4550848"/>
                  <a:pt x="3863656" y="4550817"/>
                </a:cubicBezTo>
                <a:cubicBezTo>
                  <a:pt x="3864404" y="4550786"/>
                  <a:pt x="3864958" y="4550649"/>
                  <a:pt x="3865318" y="4550404"/>
                </a:cubicBezTo>
                <a:cubicBezTo>
                  <a:pt x="3866344" y="4550500"/>
                  <a:pt x="3867596" y="4550582"/>
                  <a:pt x="3869072" y="4550649"/>
                </a:cubicBezTo>
                <a:cubicBezTo>
                  <a:pt x="3870546" y="4550717"/>
                  <a:pt x="3871884" y="4550736"/>
                  <a:pt x="3873084" y="4550706"/>
                </a:cubicBezTo>
                <a:lnTo>
                  <a:pt x="3887382" y="4550625"/>
                </a:lnTo>
                <a:lnTo>
                  <a:pt x="3892520" y="4551249"/>
                </a:lnTo>
                <a:cubicBezTo>
                  <a:pt x="3893540" y="4551350"/>
                  <a:pt x="3894564" y="4551399"/>
                  <a:pt x="3895592" y="4551395"/>
                </a:cubicBezTo>
                <a:cubicBezTo>
                  <a:pt x="3896622" y="4551391"/>
                  <a:pt x="3897336" y="4551268"/>
                  <a:pt x="3897738" y="4551027"/>
                </a:cubicBezTo>
                <a:lnTo>
                  <a:pt x="3904228" y="4551067"/>
                </a:lnTo>
                <a:cubicBezTo>
                  <a:pt x="3906264" y="4550713"/>
                  <a:pt x="3908434" y="4550656"/>
                  <a:pt x="3910738" y="4550896"/>
                </a:cubicBezTo>
                <a:cubicBezTo>
                  <a:pt x="3913044" y="4551136"/>
                  <a:pt x="3915216" y="4551079"/>
                  <a:pt x="3917250" y="4550725"/>
                </a:cubicBezTo>
                <a:lnTo>
                  <a:pt x="3928494" y="4552063"/>
                </a:lnTo>
                <a:cubicBezTo>
                  <a:pt x="3927434" y="4552716"/>
                  <a:pt x="3926562" y="4553084"/>
                  <a:pt x="3925878" y="4553168"/>
                </a:cubicBezTo>
                <a:cubicBezTo>
                  <a:pt x="3925192" y="4553252"/>
                  <a:pt x="3923876" y="4553153"/>
                  <a:pt x="3921926" y="4552869"/>
                </a:cubicBezTo>
                <a:cubicBezTo>
                  <a:pt x="3920666" y="4553420"/>
                  <a:pt x="3919256" y="4553584"/>
                  <a:pt x="3917700" y="4553361"/>
                </a:cubicBezTo>
                <a:cubicBezTo>
                  <a:pt x="3916144" y="4553138"/>
                  <a:pt x="3914822" y="4553239"/>
                  <a:pt x="3913736" y="4553665"/>
                </a:cubicBezTo>
                <a:cubicBezTo>
                  <a:pt x="3911476" y="4553571"/>
                  <a:pt x="3908052" y="4553582"/>
                  <a:pt x="3903462" y="4553696"/>
                </a:cubicBezTo>
                <a:cubicBezTo>
                  <a:pt x="3898870" y="4553811"/>
                  <a:pt x="3895998" y="4554015"/>
                  <a:pt x="3894840" y="4554310"/>
                </a:cubicBezTo>
                <a:lnTo>
                  <a:pt x="3879886" y="4554471"/>
                </a:lnTo>
                <a:cubicBezTo>
                  <a:pt x="3878862" y="4555032"/>
                  <a:pt x="3877446" y="4555433"/>
                  <a:pt x="3875638" y="4555672"/>
                </a:cubicBezTo>
                <a:cubicBezTo>
                  <a:pt x="3873830" y="4555911"/>
                  <a:pt x="3871640" y="4555883"/>
                  <a:pt x="3869068" y="4555589"/>
                </a:cubicBezTo>
                <a:cubicBezTo>
                  <a:pt x="3866050" y="4555750"/>
                  <a:pt x="3862794" y="4555836"/>
                  <a:pt x="3859302" y="4555846"/>
                </a:cubicBezTo>
                <a:cubicBezTo>
                  <a:pt x="3855810" y="4555856"/>
                  <a:pt x="3852574" y="4555731"/>
                  <a:pt x="3849594" y="4555469"/>
                </a:cubicBezTo>
                <a:lnTo>
                  <a:pt x="3845268" y="4556627"/>
                </a:lnTo>
                <a:lnTo>
                  <a:pt x="3839818" y="4555832"/>
                </a:lnTo>
                <a:lnTo>
                  <a:pt x="3832594" y="4556718"/>
                </a:lnTo>
                <a:cubicBezTo>
                  <a:pt x="3830846" y="4556658"/>
                  <a:pt x="3829318" y="4556662"/>
                  <a:pt x="3828004" y="4556732"/>
                </a:cubicBezTo>
                <a:cubicBezTo>
                  <a:pt x="3826692" y="4556801"/>
                  <a:pt x="3825414" y="4556723"/>
                  <a:pt x="3824170" y="4556497"/>
                </a:cubicBezTo>
                <a:cubicBezTo>
                  <a:pt x="3823276" y="4556510"/>
                  <a:pt x="3822292" y="4556614"/>
                  <a:pt x="3821218" y="4556806"/>
                </a:cubicBezTo>
                <a:cubicBezTo>
                  <a:pt x="3820146" y="4556999"/>
                  <a:pt x="3819482" y="4557168"/>
                  <a:pt x="3819224" y="4557312"/>
                </a:cubicBezTo>
                <a:cubicBezTo>
                  <a:pt x="3818782" y="4557484"/>
                  <a:pt x="3818730" y="4557621"/>
                  <a:pt x="3819066" y="4557724"/>
                </a:cubicBezTo>
                <a:cubicBezTo>
                  <a:pt x="3819400" y="4557826"/>
                  <a:pt x="3819764" y="4557860"/>
                  <a:pt x="3820152" y="4557826"/>
                </a:cubicBezTo>
                <a:cubicBezTo>
                  <a:pt x="3821492" y="4557235"/>
                  <a:pt x="3823236" y="4557090"/>
                  <a:pt x="3825388" y="4557393"/>
                </a:cubicBezTo>
                <a:cubicBezTo>
                  <a:pt x="3827538" y="4557695"/>
                  <a:pt x="3829246" y="4557974"/>
                  <a:pt x="3830508" y="4558228"/>
                </a:cubicBezTo>
                <a:lnTo>
                  <a:pt x="3840360" y="4557020"/>
                </a:lnTo>
                <a:lnTo>
                  <a:pt x="3840670" y="4557191"/>
                </a:lnTo>
                <a:cubicBezTo>
                  <a:pt x="3841528" y="4557203"/>
                  <a:pt x="3842410" y="4557173"/>
                  <a:pt x="3843316" y="4557101"/>
                </a:cubicBezTo>
                <a:cubicBezTo>
                  <a:pt x="3844222" y="4557029"/>
                  <a:pt x="3844872" y="4556871"/>
                  <a:pt x="3845268" y="4556627"/>
                </a:cubicBezTo>
                <a:cubicBezTo>
                  <a:pt x="3847840" y="4556895"/>
                  <a:pt x="3850344" y="4557041"/>
                  <a:pt x="3852778" y="4557065"/>
                </a:cubicBezTo>
                <a:cubicBezTo>
                  <a:pt x="3855212" y="4557088"/>
                  <a:pt x="3857550" y="4557254"/>
                  <a:pt x="3859796" y="4557563"/>
                </a:cubicBezTo>
                <a:cubicBezTo>
                  <a:pt x="3860900" y="4556739"/>
                  <a:pt x="3862122" y="4556398"/>
                  <a:pt x="3863462" y="4556538"/>
                </a:cubicBezTo>
                <a:cubicBezTo>
                  <a:pt x="3864802" y="4556679"/>
                  <a:pt x="3866942" y="4556956"/>
                  <a:pt x="3869880" y="4557371"/>
                </a:cubicBezTo>
                <a:cubicBezTo>
                  <a:pt x="3872348" y="4557543"/>
                  <a:pt x="3876078" y="4557443"/>
                  <a:pt x="3881072" y="4557070"/>
                </a:cubicBezTo>
                <a:cubicBezTo>
                  <a:pt x="3886064" y="4556697"/>
                  <a:pt x="3890036" y="4556619"/>
                  <a:pt x="3892986" y="4556837"/>
                </a:cubicBezTo>
                <a:cubicBezTo>
                  <a:pt x="3893604" y="4556975"/>
                  <a:pt x="3893954" y="4557132"/>
                  <a:pt x="3894040" y="4557309"/>
                </a:cubicBezTo>
                <a:cubicBezTo>
                  <a:pt x="3894126" y="4557486"/>
                  <a:pt x="3894072" y="4557640"/>
                  <a:pt x="3893876" y="4557773"/>
                </a:cubicBezTo>
                <a:cubicBezTo>
                  <a:pt x="3892772" y="4558383"/>
                  <a:pt x="3890780" y="4558724"/>
                  <a:pt x="3887898" y="4558794"/>
                </a:cubicBezTo>
                <a:cubicBezTo>
                  <a:pt x="3885016" y="4558864"/>
                  <a:pt x="3882654" y="4558779"/>
                  <a:pt x="3880816" y="4558539"/>
                </a:cubicBezTo>
                <a:cubicBezTo>
                  <a:pt x="3875854" y="4558651"/>
                  <a:pt x="3871212" y="4558802"/>
                  <a:pt x="3866892" y="4558992"/>
                </a:cubicBezTo>
                <a:cubicBezTo>
                  <a:pt x="3862572" y="4559182"/>
                  <a:pt x="3858094" y="4559313"/>
                  <a:pt x="3853460" y="4559385"/>
                </a:cubicBezTo>
                <a:cubicBezTo>
                  <a:pt x="3853114" y="4559619"/>
                  <a:pt x="3852618" y="4559715"/>
                  <a:pt x="3851972" y="4559672"/>
                </a:cubicBezTo>
                <a:cubicBezTo>
                  <a:pt x="3851326" y="4559629"/>
                  <a:pt x="3850522" y="4559554"/>
                  <a:pt x="3849558" y="4559446"/>
                </a:cubicBezTo>
                <a:cubicBezTo>
                  <a:pt x="3848590" y="4559364"/>
                  <a:pt x="3847858" y="4559384"/>
                  <a:pt x="3847360" y="4559506"/>
                </a:cubicBezTo>
                <a:cubicBezTo>
                  <a:pt x="3846862" y="4559628"/>
                  <a:pt x="3846602" y="4559800"/>
                  <a:pt x="3846582" y="4560020"/>
                </a:cubicBezTo>
                <a:cubicBezTo>
                  <a:pt x="3845086" y="4559877"/>
                  <a:pt x="3843566" y="4559776"/>
                  <a:pt x="3842022" y="4559717"/>
                </a:cubicBezTo>
                <a:cubicBezTo>
                  <a:pt x="3840478" y="4559658"/>
                  <a:pt x="3839190" y="4559685"/>
                  <a:pt x="3838158" y="4559799"/>
                </a:cubicBezTo>
                <a:lnTo>
                  <a:pt x="3832324" y="4559678"/>
                </a:lnTo>
                <a:cubicBezTo>
                  <a:pt x="3831434" y="4560092"/>
                  <a:pt x="3830356" y="4560346"/>
                  <a:pt x="3829088" y="4560441"/>
                </a:cubicBezTo>
                <a:cubicBezTo>
                  <a:pt x="3827822" y="4560535"/>
                  <a:pt x="3826608" y="4560492"/>
                  <a:pt x="3825446" y="4560312"/>
                </a:cubicBezTo>
                <a:cubicBezTo>
                  <a:pt x="3826660" y="4560873"/>
                  <a:pt x="3828204" y="4561616"/>
                  <a:pt x="3830074" y="4562541"/>
                </a:cubicBezTo>
                <a:cubicBezTo>
                  <a:pt x="3831946" y="4563466"/>
                  <a:pt x="3832426" y="4564287"/>
                  <a:pt x="3831516" y="4565004"/>
                </a:cubicBezTo>
                <a:cubicBezTo>
                  <a:pt x="3830596" y="4565430"/>
                  <a:pt x="3829488" y="4565723"/>
                  <a:pt x="3828188" y="4565883"/>
                </a:cubicBezTo>
                <a:cubicBezTo>
                  <a:pt x="3826888" y="4566042"/>
                  <a:pt x="3825808" y="4566018"/>
                  <a:pt x="3824946" y="4565810"/>
                </a:cubicBezTo>
                <a:cubicBezTo>
                  <a:pt x="3824532" y="4565839"/>
                  <a:pt x="3823894" y="4565856"/>
                  <a:pt x="3823034" y="4565861"/>
                </a:cubicBezTo>
                <a:cubicBezTo>
                  <a:pt x="3822174" y="4565867"/>
                  <a:pt x="3821614" y="4565927"/>
                  <a:pt x="3821354" y="4566041"/>
                </a:cubicBezTo>
                <a:lnTo>
                  <a:pt x="3823594" y="4566394"/>
                </a:lnTo>
                <a:lnTo>
                  <a:pt x="3834182" y="4567813"/>
                </a:lnTo>
                <a:lnTo>
                  <a:pt x="3839398" y="4567591"/>
                </a:lnTo>
                <a:cubicBezTo>
                  <a:pt x="3840032" y="4567322"/>
                  <a:pt x="3840610" y="4567216"/>
                  <a:pt x="3841132" y="4567274"/>
                </a:cubicBezTo>
                <a:cubicBezTo>
                  <a:pt x="3841656" y="4567332"/>
                  <a:pt x="3842378" y="4567417"/>
                  <a:pt x="3843302" y="4567531"/>
                </a:cubicBezTo>
                <a:cubicBezTo>
                  <a:pt x="3844086" y="4567530"/>
                  <a:pt x="3844632" y="4567481"/>
                  <a:pt x="3844938" y="4567382"/>
                </a:cubicBezTo>
                <a:cubicBezTo>
                  <a:pt x="3845246" y="4567284"/>
                  <a:pt x="3845472" y="4567169"/>
                  <a:pt x="3845620" y="4567037"/>
                </a:cubicBezTo>
                <a:cubicBezTo>
                  <a:pt x="3848546" y="4567288"/>
                  <a:pt x="3851560" y="4567476"/>
                  <a:pt x="3854662" y="4567601"/>
                </a:cubicBezTo>
                <a:cubicBezTo>
                  <a:pt x="3857762" y="4567726"/>
                  <a:pt x="3860776" y="4567914"/>
                  <a:pt x="3863704" y="4568164"/>
                </a:cubicBezTo>
                <a:cubicBezTo>
                  <a:pt x="3867050" y="4567972"/>
                  <a:pt x="3870462" y="4567954"/>
                  <a:pt x="3873938" y="4568111"/>
                </a:cubicBezTo>
                <a:cubicBezTo>
                  <a:pt x="3877414" y="4568268"/>
                  <a:pt x="3880470" y="4568608"/>
                  <a:pt x="3883100" y="4569130"/>
                </a:cubicBezTo>
                <a:lnTo>
                  <a:pt x="3886076" y="4568556"/>
                </a:lnTo>
                <a:cubicBezTo>
                  <a:pt x="3886934" y="4568355"/>
                  <a:pt x="3887942" y="4568266"/>
                  <a:pt x="3889104" y="4568289"/>
                </a:cubicBezTo>
                <a:cubicBezTo>
                  <a:pt x="3890266" y="4568312"/>
                  <a:pt x="3891420" y="4568415"/>
                  <a:pt x="3892568" y="4568596"/>
                </a:cubicBezTo>
                <a:cubicBezTo>
                  <a:pt x="3895922" y="4568603"/>
                  <a:pt x="3896978" y="4568892"/>
                  <a:pt x="3895736" y="4569462"/>
                </a:cubicBezTo>
                <a:cubicBezTo>
                  <a:pt x="3895114" y="4569978"/>
                  <a:pt x="3894282" y="4570351"/>
                  <a:pt x="3893240" y="4570579"/>
                </a:cubicBezTo>
                <a:cubicBezTo>
                  <a:pt x="3892198" y="4570807"/>
                  <a:pt x="3890506" y="4570814"/>
                  <a:pt x="3888164" y="4570600"/>
                </a:cubicBezTo>
                <a:cubicBezTo>
                  <a:pt x="3886374" y="4570415"/>
                  <a:pt x="3883586" y="4570260"/>
                  <a:pt x="3879802" y="4570136"/>
                </a:cubicBezTo>
                <a:cubicBezTo>
                  <a:pt x="3876018" y="4570012"/>
                  <a:pt x="3873280" y="4570217"/>
                  <a:pt x="3871588" y="4570752"/>
                </a:cubicBezTo>
                <a:cubicBezTo>
                  <a:pt x="3869430" y="4570899"/>
                  <a:pt x="3865912" y="4571043"/>
                  <a:pt x="3861034" y="4571184"/>
                </a:cubicBezTo>
                <a:cubicBezTo>
                  <a:pt x="3856156" y="4571325"/>
                  <a:pt x="3852088" y="4571275"/>
                  <a:pt x="3848828" y="4571034"/>
                </a:cubicBezTo>
                <a:cubicBezTo>
                  <a:pt x="3848274" y="4571394"/>
                  <a:pt x="3847596" y="4571573"/>
                  <a:pt x="3846790" y="4571572"/>
                </a:cubicBezTo>
                <a:cubicBezTo>
                  <a:pt x="3845986" y="4571570"/>
                  <a:pt x="3845248" y="4571495"/>
                  <a:pt x="3844578" y="4571347"/>
                </a:cubicBezTo>
                <a:cubicBezTo>
                  <a:pt x="3842892" y="4571218"/>
                  <a:pt x="3841232" y="4571465"/>
                  <a:pt x="3839598" y="4572088"/>
                </a:cubicBezTo>
                <a:cubicBezTo>
                  <a:pt x="3837966" y="4572711"/>
                  <a:pt x="3836856" y="4573152"/>
                  <a:pt x="3836272" y="4573411"/>
                </a:cubicBezTo>
                <a:cubicBezTo>
                  <a:pt x="3833476" y="4573288"/>
                  <a:pt x="3827892" y="4573232"/>
                  <a:pt x="3819522" y="4573244"/>
                </a:cubicBezTo>
                <a:cubicBezTo>
                  <a:pt x="3811152" y="4573256"/>
                  <a:pt x="3806108" y="4573500"/>
                  <a:pt x="3804394" y="4573976"/>
                </a:cubicBezTo>
                <a:lnTo>
                  <a:pt x="3797322" y="4573170"/>
                </a:lnTo>
                <a:cubicBezTo>
                  <a:pt x="3794910" y="4573148"/>
                  <a:pt x="3792598" y="4573127"/>
                  <a:pt x="3790388" y="4573106"/>
                </a:cubicBezTo>
                <a:cubicBezTo>
                  <a:pt x="3788176" y="4573086"/>
                  <a:pt x="3785942" y="4573107"/>
                  <a:pt x="3783684" y="4573171"/>
                </a:cubicBezTo>
                <a:lnTo>
                  <a:pt x="3782022" y="4573584"/>
                </a:lnTo>
                <a:cubicBezTo>
                  <a:pt x="3783472" y="4574072"/>
                  <a:pt x="3786068" y="4574250"/>
                  <a:pt x="3789808" y="4574118"/>
                </a:cubicBezTo>
                <a:cubicBezTo>
                  <a:pt x="3793548" y="4573986"/>
                  <a:pt x="3796220" y="4574207"/>
                  <a:pt x="3797826" y="4574781"/>
                </a:cubicBezTo>
                <a:cubicBezTo>
                  <a:pt x="3798502" y="4575082"/>
                  <a:pt x="3799662" y="4575427"/>
                  <a:pt x="3801304" y="4575818"/>
                </a:cubicBezTo>
                <a:lnTo>
                  <a:pt x="3801110" y="4574378"/>
                </a:lnTo>
                <a:lnTo>
                  <a:pt x="3803352" y="4574731"/>
                </a:lnTo>
                <a:cubicBezTo>
                  <a:pt x="3804412" y="4574910"/>
                  <a:pt x="3804920" y="4575118"/>
                  <a:pt x="3804878" y="4575354"/>
                </a:cubicBezTo>
                <a:cubicBezTo>
                  <a:pt x="3804836" y="4575590"/>
                  <a:pt x="3804610" y="4575835"/>
                  <a:pt x="3804202" y="4576090"/>
                </a:cubicBezTo>
                <a:cubicBezTo>
                  <a:pt x="3805482" y="4576151"/>
                  <a:pt x="3806642" y="4576200"/>
                  <a:pt x="3807680" y="4576238"/>
                </a:cubicBezTo>
                <a:cubicBezTo>
                  <a:pt x="3808718" y="4576276"/>
                  <a:pt x="3809724" y="4576240"/>
                  <a:pt x="3810694" y="4576130"/>
                </a:cubicBezTo>
                <a:cubicBezTo>
                  <a:pt x="3811696" y="4576203"/>
                  <a:pt x="3812928" y="4576183"/>
                  <a:pt x="3814394" y="4576068"/>
                </a:cubicBezTo>
                <a:cubicBezTo>
                  <a:pt x="3815858" y="4575954"/>
                  <a:pt x="3817342" y="4575850"/>
                  <a:pt x="3818846" y="4575757"/>
                </a:cubicBezTo>
                <a:cubicBezTo>
                  <a:pt x="3817976" y="4575202"/>
                  <a:pt x="3818248" y="4574611"/>
                  <a:pt x="3819658" y="4573985"/>
                </a:cubicBezTo>
                <a:cubicBezTo>
                  <a:pt x="3821950" y="4574366"/>
                  <a:pt x="3824436" y="4574410"/>
                  <a:pt x="3827114" y="4574116"/>
                </a:cubicBezTo>
                <a:lnTo>
                  <a:pt x="3828892" y="4575988"/>
                </a:lnTo>
                <a:cubicBezTo>
                  <a:pt x="3827476" y="4575870"/>
                  <a:pt x="3826194" y="4575827"/>
                  <a:pt x="3825048" y="4575859"/>
                </a:cubicBezTo>
                <a:cubicBezTo>
                  <a:pt x="3823902" y="4575891"/>
                  <a:pt x="3822698" y="4575890"/>
                  <a:pt x="3821436" y="4575858"/>
                </a:cubicBezTo>
                <a:lnTo>
                  <a:pt x="3820702" y="4576784"/>
                </a:lnTo>
                <a:cubicBezTo>
                  <a:pt x="3821320" y="4577126"/>
                  <a:pt x="3820972" y="4577378"/>
                  <a:pt x="3819658" y="4577539"/>
                </a:cubicBezTo>
                <a:cubicBezTo>
                  <a:pt x="3818306" y="4577688"/>
                  <a:pt x="3816840" y="4577746"/>
                  <a:pt x="3815258" y="4577713"/>
                </a:cubicBezTo>
                <a:cubicBezTo>
                  <a:pt x="3813678" y="4577680"/>
                  <a:pt x="3812222" y="4577633"/>
                  <a:pt x="3810888" y="4577570"/>
                </a:cubicBezTo>
                <a:cubicBezTo>
                  <a:pt x="3811098" y="4577871"/>
                  <a:pt x="3811490" y="4578162"/>
                  <a:pt x="3812066" y="4578444"/>
                </a:cubicBezTo>
                <a:cubicBezTo>
                  <a:pt x="3812642" y="4578726"/>
                  <a:pt x="3812958" y="4578975"/>
                  <a:pt x="3813014" y="4579191"/>
                </a:cubicBezTo>
                <a:cubicBezTo>
                  <a:pt x="3812144" y="4579450"/>
                  <a:pt x="3810502" y="4579503"/>
                  <a:pt x="3808088" y="4579351"/>
                </a:cubicBezTo>
                <a:cubicBezTo>
                  <a:pt x="3805672" y="4579198"/>
                  <a:pt x="3803644" y="4579038"/>
                  <a:pt x="3802000" y="4578869"/>
                </a:cubicBezTo>
                <a:cubicBezTo>
                  <a:pt x="3800620" y="4579029"/>
                  <a:pt x="3799286" y="4579106"/>
                  <a:pt x="3798002" y="4579098"/>
                </a:cubicBezTo>
                <a:cubicBezTo>
                  <a:pt x="3796718" y="4579090"/>
                  <a:pt x="3795886" y="4579000"/>
                  <a:pt x="3795510" y="4578829"/>
                </a:cubicBezTo>
                <a:lnTo>
                  <a:pt x="3789366" y="4578537"/>
                </a:lnTo>
                <a:lnTo>
                  <a:pt x="3783454" y="4579262"/>
                </a:lnTo>
                <a:lnTo>
                  <a:pt x="3786352" y="4579534"/>
                </a:lnTo>
                <a:lnTo>
                  <a:pt x="3792844" y="4579574"/>
                </a:lnTo>
                <a:cubicBezTo>
                  <a:pt x="3793668" y="4579586"/>
                  <a:pt x="3794366" y="4579640"/>
                  <a:pt x="3794940" y="4579735"/>
                </a:cubicBezTo>
                <a:cubicBezTo>
                  <a:pt x="3795514" y="4579830"/>
                  <a:pt x="3795884" y="4579924"/>
                  <a:pt x="3796052" y="4580017"/>
                </a:cubicBezTo>
                <a:cubicBezTo>
                  <a:pt x="3795656" y="4580048"/>
                  <a:pt x="3794978" y="4580061"/>
                  <a:pt x="3794018" y="4580057"/>
                </a:cubicBezTo>
                <a:cubicBezTo>
                  <a:pt x="3793058" y="4580053"/>
                  <a:pt x="3792216" y="4580086"/>
                  <a:pt x="3791492" y="4580158"/>
                </a:cubicBezTo>
                <a:cubicBezTo>
                  <a:pt x="3790074" y="4580576"/>
                  <a:pt x="3787472" y="4580616"/>
                  <a:pt x="3783686" y="4580279"/>
                </a:cubicBezTo>
                <a:cubicBezTo>
                  <a:pt x="3779902" y="4579942"/>
                  <a:pt x="3777300" y="4579982"/>
                  <a:pt x="3775882" y="4580400"/>
                </a:cubicBezTo>
                <a:lnTo>
                  <a:pt x="3770046" y="4580279"/>
                </a:lnTo>
                <a:cubicBezTo>
                  <a:pt x="3768572" y="4580425"/>
                  <a:pt x="3766614" y="4580526"/>
                  <a:pt x="3764174" y="4580581"/>
                </a:cubicBezTo>
                <a:cubicBezTo>
                  <a:pt x="3766472" y="4580744"/>
                  <a:pt x="3768898" y="4580865"/>
                  <a:pt x="3771448" y="4580944"/>
                </a:cubicBezTo>
                <a:cubicBezTo>
                  <a:pt x="3773998" y="4581023"/>
                  <a:pt x="3776442" y="4580932"/>
                  <a:pt x="3778780" y="4580672"/>
                </a:cubicBezTo>
                <a:lnTo>
                  <a:pt x="3779282" y="4582283"/>
                </a:lnTo>
                <a:lnTo>
                  <a:pt x="3771438" y="4582827"/>
                </a:lnTo>
                <a:lnTo>
                  <a:pt x="3773642" y="4583602"/>
                </a:lnTo>
                <a:lnTo>
                  <a:pt x="3771246" y="4584941"/>
                </a:lnTo>
                <a:lnTo>
                  <a:pt x="3759848" y="4585294"/>
                </a:lnTo>
                <a:cubicBezTo>
                  <a:pt x="3756200" y="4584931"/>
                  <a:pt x="3752378" y="4584720"/>
                  <a:pt x="3748376" y="4584662"/>
                </a:cubicBezTo>
                <a:cubicBezTo>
                  <a:pt x="3744376" y="4584604"/>
                  <a:pt x="3740872" y="4584459"/>
                  <a:pt x="3737862" y="4584227"/>
                </a:cubicBezTo>
                <a:lnTo>
                  <a:pt x="3737244" y="4583885"/>
                </a:lnTo>
                <a:lnTo>
                  <a:pt x="3735274" y="4584126"/>
                </a:lnTo>
                <a:lnTo>
                  <a:pt x="3726850" y="4583905"/>
                </a:lnTo>
                <a:cubicBezTo>
                  <a:pt x="3723930" y="4584176"/>
                  <a:pt x="3720950" y="4584193"/>
                  <a:pt x="3717914" y="4583956"/>
                </a:cubicBezTo>
                <a:cubicBezTo>
                  <a:pt x="3714878" y="4583718"/>
                  <a:pt x="3711570" y="4583776"/>
                  <a:pt x="3707994" y="4584127"/>
                </a:cubicBezTo>
                <a:cubicBezTo>
                  <a:pt x="3706238" y="4584090"/>
                  <a:pt x="3703344" y="4584062"/>
                  <a:pt x="3699314" y="4584042"/>
                </a:cubicBezTo>
                <a:cubicBezTo>
                  <a:pt x="3695284" y="4584022"/>
                  <a:pt x="3692882" y="4583933"/>
                  <a:pt x="3692112" y="4583775"/>
                </a:cubicBezTo>
                <a:cubicBezTo>
                  <a:pt x="3690084" y="4584059"/>
                  <a:pt x="3687572" y="4584297"/>
                  <a:pt x="3684578" y="4584490"/>
                </a:cubicBezTo>
                <a:lnTo>
                  <a:pt x="3684888" y="4584662"/>
                </a:lnTo>
                <a:cubicBezTo>
                  <a:pt x="3684592" y="4584942"/>
                  <a:pt x="3683832" y="4584965"/>
                  <a:pt x="3682608" y="4584732"/>
                </a:cubicBezTo>
                <a:lnTo>
                  <a:pt x="3681990" y="4584390"/>
                </a:lnTo>
                <a:cubicBezTo>
                  <a:pt x="3679768" y="4584418"/>
                  <a:pt x="3678376" y="4584241"/>
                  <a:pt x="3677816" y="4583856"/>
                </a:cubicBezTo>
                <a:cubicBezTo>
                  <a:pt x="3675492" y="4584106"/>
                  <a:pt x="3673098" y="4584261"/>
                  <a:pt x="3670630" y="4584320"/>
                </a:cubicBezTo>
                <a:cubicBezTo>
                  <a:pt x="3668162" y="4584379"/>
                  <a:pt x="3665766" y="4584533"/>
                  <a:pt x="3663442" y="4584783"/>
                </a:cubicBezTo>
                <a:lnTo>
                  <a:pt x="3660042" y="4586454"/>
                </a:lnTo>
                <a:cubicBezTo>
                  <a:pt x="3660514" y="4586641"/>
                  <a:pt x="3660500" y="4586782"/>
                  <a:pt x="3660004" y="4586877"/>
                </a:cubicBezTo>
                <a:cubicBezTo>
                  <a:pt x="3659294" y="4586956"/>
                  <a:pt x="3658426" y="4586975"/>
                  <a:pt x="3657402" y="4586935"/>
                </a:cubicBezTo>
                <a:cubicBezTo>
                  <a:pt x="3656376" y="4586896"/>
                  <a:pt x="3655518" y="4586809"/>
                  <a:pt x="3654826" y="4586676"/>
                </a:cubicBezTo>
                <a:cubicBezTo>
                  <a:pt x="3653814" y="4586809"/>
                  <a:pt x="3652808" y="4586863"/>
                  <a:pt x="3651808" y="4586837"/>
                </a:cubicBezTo>
                <a:cubicBezTo>
                  <a:pt x="3650808" y="4586812"/>
                  <a:pt x="3649986" y="4586634"/>
                  <a:pt x="3649340" y="4586304"/>
                </a:cubicBezTo>
                <a:lnTo>
                  <a:pt x="3648412" y="4585790"/>
                </a:lnTo>
                <a:lnTo>
                  <a:pt x="3640878" y="4586505"/>
                </a:lnTo>
                <a:lnTo>
                  <a:pt x="3625306" y="4586325"/>
                </a:lnTo>
                <a:lnTo>
                  <a:pt x="3622098" y="4585882"/>
                </a:lnTo>
                <a:cubicBezTo>
                  <a:pt x="3620042" y="4586112"/>
                  <a:pt x="3617606" y="4586245"/>
                  <a:pt x="3614796" y="4586281"/>
                </a:cubicBezTo>
                <a:cubicBezTo>
                  <a:pt x="3611984" y="4586317"/>
                  <a:pt x="3609318" y="4586321"/>
                  <a:pt x="3606798" y="4586295"/>
                </a:cubicBezTo>
                <a:lnTo>
                  <a:pt x="3598916" y="4587262"/>
                </a:lnTo>
                <a:lnTo>
                  <a:pt x="3591844" y="4586457"/>
                </a:lnTo>
                <a:lnTo>
                  <a:pt x="3584038" y="4586578"/>
                </a:lnTo>
                <a:lnTo>
                  <a:pt x="3578900" y="4585954"/>
                </a:lnTo>
                <a:cubicBezTo>
                  <a:pt x="3576662" y="4586167"/>
                  <a:pt x="3574522" y="4586186"/>
                  <a:pt x="3572480" y="4586009"/>
                </a:cubicBezTo>
                <a:cubicBezTo>
                  <a:pt x="3570440" y="4585833"/>
                  <a:pt x="3568136" y="4585871"/>
                  <a:pt x="3565570" y="4586125"/>
                </a:cubicBezTo>
                <a:lnTo>
                  <a:pt x="3551620" y="4585954"/>
                </a:lnTo>
                <a:cubicBezTo>
                  <a:pt x="3550254" y="4585495"/>
                  <a:pt x="3547962" y="4585410"/>
                  <a:pt x="3544742" y="4585701"/>
                </a:cubicBezTo>
                <a:cubicBezTo>
                  <a:pt x="3541522" y="4585991"/>
                  <a:pt x="3539076" y="4585821"/>
                  <a:pt x="3537400" y="4585190"/>
                </a:cubicBezTo>
                <a:lnTo>
                  <a:pt x="3556100" y="4583105"/>
                </a:lnTo>
                <a:lnTo>
                  <a:pt x="3555560" y="4581917"/>
                </a:lnTo>
                <a:lnTo>
                  <a:pt x="3549724" y="4581796"/>
                </a:lnTo>
                <a:cubicBezTo>
                  <a:pt x="3546696" y="4581915"/>
                  <a:pt x="3542486" y="4582101"/>
                  <a:pt x="3537090" y="4582353"/>
                </a:cubicBezTo>
                <a:cubicBezTo>
                  <a:pt x="3531696" y="4582605"/>
                  <a:pt x="3527638" y="4582877"/>
                  <a:pt x="3524920" y="4583166"/>
                </a:cubicBezTo>
                <a:cubicBezTo>
                  <a:pt x="3522166" y="4583539"/>
                  <a:pt x="3520370" y="4583637"/>
                  <a:pt x="3519534" y="4583461"/>
                </a:cubicBezTo>
                <a:cubicBezTo>
                  <a:pt x="3518698" y="4583285"/>
                  <a:pt x="3517606" y="4582774"/>
                  <a:pt x="3516264" y="4581928"/>
                </a:cubicBezTo>
                <a:lnTo>
                  <a:pt x="3513984" y="4581999"/>
                </a:lnTo>
                <a:cubicBezTo>
                  <a:pt x="3513548" y="4582314"/>
                  <a:pt x="3512708" y="4582626"/>
                  <a:pt x="3511462" y="4582935"/>
                </a:cubicBezTo>
                <a:cubicBezTo>
                  <a:pt x="3510216" y="4583245"/>
                  <a:pt x="3509086" y="4583174"/>
                  <a:pt x="3508072" y="4582724"/>
                </a:cubicBezTo>
                <a:cubicBezTo>
                  <a:pt x="3507846" y="4582608"/>
                  <a:pt x="3507360" y="4582432"/>
                  <a:pt x="3506618" y="4582197"/>
                </a:cubicBezTo>
                <a:cubicBezTo>
                  <a:pt x="3505874" y="4581961"/>
                  <a:pt x="3505304" y="4581848"/>
                  <a:pt x="3504904" y="4581858"/>
                </a:cubicBezTo>
                <a:lnTo>
                  <a:pt x="3504246" y="4581939"/>
                </a:lnTo>
                <a:lnTo>
                  <a:pt x="3503320" y="4584979"/>
                </a:lnTo>
                <a:cubicBezTo>
                  <a:pt x="3505784" y="4585196"/>
                  <a:pt x="3508362" y="4585254"/>
                  <a:pt x="3511058" y="4585154"/>
                </a:cubicBezTo>
                <a:cubicBezTo>
                  <a:pt x="3513754" y="4585054"/>
                  <a:pt x="3516274" y="4584858"/>
                  <a:pt x="3518622" y="4584566"/>
                </a:cubicBezTo>
                <a:cubicBezTo>
                  <a:pt x="3521358" y="4584823"/>
                  <a:pt x="3523960" y="4584782"/>
                  <a:pt x="3526426" y="4584445"/>
                </a:cubicBezTo>
                <a:lnTo>
                  <a:pt x="3533574" y="4584405"/>
                </a:lnTo>
                <a:cubicBezTo>
                  <a:pt x="3533966" y="4584352"/>
                  <a:pt x="3534498" y="4584296"/>
                  <a:pt x="3535174" y="4584235"/>
                </a:cubicBezTo>
                <a:cubicBezTo>
                  <a:pt x="3535848" y="4584174"/>
                  <a:pt x="3536294" y="4584180"/>
                  <a:pt x="3536512" y="4584253"/>
                </a:cubicBezTo>
                <a:cubicBezTo>
                  <a:pt x="3536910" y="4584631"/>
                  <a:pt x="3536248" y="4585061"/>
                  <a:pt x="3534526" y="4585542"/>
                </a:cubicBezTo>
                <a:cubicBezTo>
                  <a:pt x="3532806" y="4586023"/>
                  <a:pt x="3531342" y="4586342"/>
                  <a:pt x="3530136" y="4586499"/>
                </a:cubicBezTo>
                <a:cubicBezTo>
                  <a:pt x="3529780" y="4586551"/>
                  <a:pt x="3529344" y="4586587"/>
                  <a:pt x="3528828" y="4586607"/>
                </a:cubicBezTo>
                <a:cubicBezTo>
                  <a:pt x="3528312" y="4586627"/>
                  <a:pt x="3527886" y="4586557"/>
                  <a:pt x="3527548" y="4586398"/>
                </a:cubicBezTo>
                <a:cubicBezTo>
                  <a:pt x="3524386" y="4586573"/>
                  <a:pt x="3520518" y="4586690"/>
                  <a:pt x="3515946" y="4586750"/>
                </a:cubicBezTo>
                <a:cubicBezTo>
                  <a:pt x="3511374" y="4586810"/>
                  <a:pt x="3507448" y="4586673"/>
                  <a:pt x="3504172" y="4586339"/>
                </a:cubicBezTo>
                <a:cubicBezTo>
                  <a:pt x="3502900" y="4586468"/>
                  <a:pt x="3501762" y="4586504"/>
                  <a:pt x="3500752" y="4586444"/>
                </a:cubicBezTo>
                <a:cubicBezTo>
                  <a:pt x="3499742" y="4586385"/>
                  <a:pt x="3498602" y="4586421"/>
                  <a:pt x="3497332" y="4586550"/>
                </a:cubicBezTo>
                <a:cubicBezTo>
                  <a:pt x="3494528" y="4586580"/>
                  <a:pt x="3491606" y="4586573"/>
                  <a:pt x="3488566" y="4586528"/>
                </a:cubicBezTo>
                <a:cubicBezTo>
                  <a:pt x="3485526" y="4586483"/>
                  <a:pt x="3482612" y="4586369"/>
                  <a:pt x="3479828" y="4586188"/>
                </a:cubicBezTo>
                <a:cubicBezTo>
                  <a:pt x="3479116" y="4586276"/>
                  <a:pt x="3478328" y="4586320"/>
                  <a:pt x="3477462" y="4586322"/>
                </a:cubicBezTo>
                <a:cubicBezTo>
                  <a:pt x="3476596" y="4586323"/>
                  <a:pt x="3475980" y="4586242"/>
                  <a:pt x="3475616" y="4586078"/>
                </a:cubicBezTo>
                <a:cubicBezTo>
                  <a:pt x="3475256" y="4585730"/>
                  <a:pt x="3475986" y="4585431"/>
                  <a:pt x="3477808" y="4585182"/>
                </a:cubicBezTo>
                <a:cubicBezTo>
                  <a:pt x="3479632" y="4584932"/>
                  <a:pt x="3481000" y="4584764"/>
                  <a:pt x="3481914" y="4584678"/>
                </a:cubicBezTo>
                <a:lnTo>
                  <a:pt x="3477470" y="4583551"/>
                </a:lnTo>
                <a:lnTo>
                  <a:pt x="3470592" y="4584185"/>
                </a:lnTo>
                <a:lnTo>
                  <a:pt x="3455986" y="4584095"/>
                </a:lnTo>
                <a:lnTo>
                  <a:pt x="3455678" y="4583924"/>
                </a:lnTo>
                <a:lnTo>
                  <a:pt x="3441380" y="4584005"/>
                </a:lnTo>
                <a:cubicBezTo>
                  <a:pt x="3440578" y="4583912"/>
                  <a:pt x="3439354" y="4583975"/>
                  <a:pt x="3437710" y="4584194"/>
                </a:cubicBezTo>
                <a:cubicBezTo>
                  <a:pt x="3436066" y="4584413"/>
                  <a:pt x="3434998" y="4584561"/>
                  <a:pt x="3434504" y="4584639"/>
                </a:cubicBezTo>
                <a:cubicBezTo>
                  <a:pt x="3435664" y="4584745"/>
                  <a:pt x="3435902" y="4584951"/>
                  <a:pt x="3435218" y="4585257"/>
                </a:cubicBezTo>
                <a:cubicBezTo>
                  <a:pt x="3434534" y="4585563"/>
                  <a:pt x="3433730" y="4585636"/>
                  <a:pt x="3432804" y="4585475"/>
                </a:cubicBezTo>
                <a:cubicBezTo>
                  <a:pt x="3432656" y="4585375"/>
                  <a:pt x="3432408" y="4585275"/>
                  <a:pt x="3432060" y="4585174"/>
                </a:cubicBezTo>
                <a:cubicBezTo>
                  <a:pt x="3431710" y="4585073"/>
                  <a:pt x="3431210" y="4585056"/>
                  <a:pt x="3430562" y="4585123"/>
                </a:cubicBezTo>
                <a:cubicBezTo>
                  <a:pt x="3429904" y="4585221"/>
                  <a:pt x="3429318" y="4585415"/>
                  <a:pt x="3428804" y="4585704"/>
                </a:cubicBezTo>
                <a:cubicBezTo>
                  <a:pt x="3428290" y="4585994"/>
                  <a:pt x="3427860" y="4586273"/>
                  <a:pt x="3427510" y="4586542"/>
                </a:cubicBezTo>
                <a:cubicBezTo>
                  <a:pt x="3426118" y="4586670"/>
                  <a:pt x="3423676" y="4586743"/>
                  <a:pt x="3420184" y="4586762"/>
                </a:cubicBezTo>
                <a:cubicBezTo>
                  <a:pt x="3416690" y="4586780"/>
                  <a:pt x="3414586" y="4586708"/>
                  <a:pt x="3413870" y="4586543"/>
                </a:cubicBezTo>
                <a:cubicBezTo>
                  <a:pt x="3411686" y="4586841"/>
                  <a:pt x="3410144" y="4586969"/>
                  <a:pt x="3409248" y="4586927"/>
                </a:cubicBezTo>
                <a:cubicBezTo>
                  <a:pt x="3408352" y="4586884"/>
                  <a:pt x="3407420" y="4586572"/>
                  <a:pt x="3406452" y="4585989"/>
                </a:cubicBezTo>
                <a:lnTo>
                  <a:pt x="3399226" y="4586875"/>
                </a:lnTo>
                <a:cubicBezTo>
                  <a:pt x="3399426" y="4586320"/>
                  <a:pt x="3399828" y="4585765"/>
                  <a:pt x="3400434" y="4585212"/>
                </a:cubicBezTo>
                <a:cubicBezTo>
                  <a:pt x="3401038" y="4584658"/>
                  <a:pt x="3401924" y="4584149"/>
                  <a:pt x="3403088" y="4583684"/>
                </a:cubicBezTo>
                <a:cubicBezTo>
                  <a:pt x="3401826" y="4583873"/>
                  <a:pt x="3400410" y="4583977"/>
                  <a:pt x="3398838" y="4583996"/>
                </a:cubicBezTo>
                <a:lnTo>
                  <a:pt x="3394126" y="4585828"/>
                </a:lnTo>
                <a:cubicBezTo>
                  <a:pt x="3391246" y="4585946"/>
                  <a:pt x="3385684" y="4586106"/>
                  <a:pt x="3377438" y="4586307"/>
                </a:cubicBezTo>
                <a:cubicBezTo>
                  <a:pt x="3369192" y="4586508"/>
                  <a:pt x="3363832" y="4586225"/>
                  <a:pt x="3361358" y="4585457"/>
                </a:cubicBezTo>
                <a:cubicBezTo>
                  <a:pt x="3360054" y="4585595"/>
                  <a:pt x="3357920" y="4585691"/>
                  <a:pt x="3354960" y="4585745"/>
                </a:cubicBezTo>
                <a:cubicBezTo>
                  <a:pt x="3351998" y="4585799"/>
                  <a:pt x="3350126" y="4585707"/>
                  <a:pt x="3349342" y="4585468"/>
                </a:cubicBezTo>
                <a:cubicBezTo>
                  <a:pt x="3349276" y="4585375"/>
                  <a:pt x="3349514" y="4585285"/>
                  <a:pt x="3350056" y="4585197"/>
                </a:cubicBezTo>
                <a:cubicBezTo>
                  <a:pt x="3350600" y="4585109"/>
                  <a:pt x="3350914" y="4585061"/>
                  <a:pt x="3351004" y="4585055"/>
                </a:cubicBezTo>
                <a:lnTo>
                  <a:pt x="3350424" y="4584289"/>
                </a:lnTo>
                <a:lnTo>
                  <a:pt x="3346868" y="4584098"/>
                </a:lnTo>
                <a:lnTo>
                  <a:pt x="3344434" y="4585860"/>
                </a:lnTo>
                <a:cubicBezTo>
                  <a:pt x="3340838" y="4586284"/>
                  <a:pt x="3337300" y="4586491"/>
                  <a:pt x="3333824" y="4586482"/>
                </a:cubicBezTo>
                <a:cubicBezTo>
                  <a:pt x="3330348" y="4586473"/>
                  <a:pt x="3326838" y="4586363"/>
                  <a:pt x="3323300" y="4586153"/>
                </a:cubicBezTo>
                <a:cubicBezTo>
                  <a:pt x="3322384" y="4586331"/>
                  <a:pt x="3320738" y="4586715"/>
                  <a:pt x="3318364" y="4587307"/>
                </a:cubicBezTo>
                <a:cubicBezTo>
                  <a:pt x="3315990" y="4587899"/>
                  <a:pt x="3314440" y="4588115"/>
                  <a:pt x="3313718" y="4587955"/>
                </a:cubicBezTo>
                <a:cubicBezTo>
                  <a:pt x="3313288" y="4587699"/>
                  <a:pt x="3313162" y="4587444"/>
                  <a:pt x="3313340" y="4587191"/>
                </a:cubicBezTo>
                <a:cubicBezTo>
                  <a:pt x="3313520" y="4586939"/>
                  <a:pt x="3313798" y="4586687"/>
                  <a:pt x="3314180" y="4586435"/>
                </a:cubicBezTo>
                <a:cubicBezTo>
                  <a:pt x="3311772" y="4586730"/>
                  <a:pt x="3309046" y="4586961"/>
                  <a:pt x="3305998" y="4587125"/>
                </a:cubicBezTo>
                <a:cubicBezTo>
                  <a:pt x="3302952" y="4587290"/>
                  <a:pt x="3300244" y="4587308"/>
                  <a:pt x="3297876" y="4587181"/>
                </a:cubicBezTo>
                <a:lnTo>
                  <a:pt x="3301584" y="4585680"/>
                </a:lnTo>
                <a:lnTo>
                  <a:pt x="3309080" y="4585388"/>
                </a:lnTo>
                <a:cubicBezTo>
                  <a:pt x="3309234" y="4585252"/>
                  <a:pt x="3309370" y="4585104"/>
                  <a:pt x="3309486" y="4584946"/>
                </a:cubicBezTo>
                <a:cubicBezTo>
                  <a:pt x="3309602" y="4584788"/>
                  <a:pt x="3309814" y="4584684"/>
                  <a:pt x="3310122" y="4584633"/>
                </a:cubicBezTo>
                <a:cubicBezTo>
                  <a:pt x="3310822" y="4584595"/>
                  <a:pt x="3311528" y="4584726"/>
                  <a:pt x="3312238" y="4585027"/>
                </a:cubicBezTo>
                <a:cubicBezTo>
                  <a:pt x="3312948" y="4585327"/>
                  <a:pt x="3313402" y="4585542"/>
                  <a:pt x="3313600" y="4585670"/>
                </a:cubicBezTo>
                <a:cubicBezTo>
                  <a:pt x="3315618" y="4585436"/>
                  <a:pt x="3317890" y="4585287"/>
                  <a:pt x="3320420" y="4585226"/>
                </a:cubicBezTo>
                <a:cubicBezTo>
                  <a:pt x="3322950" y="4585164"/>
                  <a:pt x="3325454" y="4585144"/>
                  <a:pt x="3327936" y="4585166"/>
                </a:cubicBezTo>
                <a:cubicBezTo>
                  <a:pt x="3328312" y="4585116"/>
                  <a:pt x="3328796" y="4585013"/>
                  <a:pt x="3329384" y="4584858"/>
                </a:cubicBezTo>
                <a:cubicBezTo>
                  <a:pt x="3329974" y="4584703"/>
                  <a:pt x="3330380" y="4584557"/>
                  <a:pt x="3330602" y="4584421"/>
                </a:cubicBezTo>
                <a:lnTo>
                  <a:pt x="3322526" y="4583948"/>
                </a:lnTo>
                <a:lnTo>
                  <a:pt x="3320322" y="4583173"/>
                </a:lnTo>
                <a:lnTo>
                  <a:pt x="3311126" y="4584301"/>
                </a:lnTo>
                <a:cubicBezTo>
                  <a:pt x="3308138" y="4583923"/>
                  <a:pt x="3304380" y="4583730"/>
                  <a:pt x="3299854" y="4583723"/>
                </a:cubicBezTo>
                <a:cubicBezTo>
                  <a:pt x="3295328" y="4583717"/>
                  <a:pt x="3291628" y="4583778"/>
                  <a:pt x="3288754" y="4583909"/>
                </a:cubicBezTo>
                <a:cubicBezTo>
                  <a:pt x="3287444" y="4584035"/>
                  <a:pt x="3286144" y="4584055"/>
                  <a:pt x="3284852" y="4583969"/>
                </a:cubicBezTo>
                <a:cubicBezTo>
                  <a:pt x="3283560" y="4583884"/>
                  <a:pt x="3282260" y="4583904"/>
                  <a:pt x="3280950" y="4584030"/>
                </a:cubicBezTo>
                <a:lnTo>
                  <a:pt x="3274768" y="4584161"/>
                </a:lnTo>
                <a:lnTo>
                  <a:pt x="3275076" y="4584332"/>
                </a:lnTo>
                <a:cubicBezTo>
                  <a:pt x="3273766" y="4584458"/>
                  <a:pt x="3272466" y="4584478"/>
                  <a:pt x="3271174" y="4584393"/>
                </a:cubicBezTo>
                <a:cubicBezTo>
                  <a:pt x="3269882" y="4584307"/>
                  <a:pt x="3268582" y="4584327"/>
                  <a:pt x="3267272" y="4584453"/>
                </a:cubicBezTo>
                <a:cubicBezTo>
                  <a:pt x="3266270" y="4584593"/>
                  <a:pt x="3265316" y="4584676"/>
                  <a:pt x="3264408" y="4584700"/>
                </a:cubicBezTo>
                <a:cubicBezTo>
                  <a:pt x="3263498" y="4584724"/>
                  <a:pt x="3262728" y="4584575"/>
                  <a:pt x="3262094" y="4584252"/>
                </a:cubicBezTo>
                <a:cubicBezTo>
                  <a:pt x="3260216" y="4584508"/>
                  <a:pt x="3258880" y="4584620"/>
                  <a:pt x="3258084" y="4584587"/>
                </a:cubicBezTo>
                <a:cubicBezTo>
                  <a:pt x="3257290" y="4584554"/>
                  <a:pt x="3256474" y="4584288"/>
                  <a:pt x="3255640" y="4583789"/>
                </a:cubicBezTo>
                <a:lnTo>
                  <a:pt x="3248416" y="4584675"/>
                </a:lnTo>
                <a:lnTo>
                  <a:pt x="3248182" y="4583658"/>
                </a:lnTo>
                <a:lnTo>
                  <a:pt x="3237132" y="4583759"/>
                </a:lnTo>
                <a:lnTo>
                  <a:pt x="3236436" y="4584263"/>
                </a:lnTo>
                <a:lnTo>
                  <a:pt x="3233230" y="4583820"/>
                </a:lnTo>
                <a:lnTo>
                  <a:pt x="3229984" y="4583800"/>
                </a:lnTo>
                <a:lnTo>
                  <a:pt x="3226314" y="4584877"/>
                </a:lnTo>
                <a:lnTo>
                  <a:pt x="3220750" y="4585351"/>
                </a:lnTo>
                <a:cubicBezTo>
                  <a:pt x="3219770" y="4584957"/>
                  <a:pt x="3218482" y="4584836"/>
                  <a:pt x="3216886" y="4584988"/>
                </a:cubicBezTo>
                <a:cubicBezTo>
                  <a:pt x="3215288" y="4585141"/>
                  <a:pt x="3213692" y="4584849"/>
                  <a:pt x="3212094" y="4584113"/>
                </a:cubicBezTo>
                <a:lnTo>
                  <a:pt x="3215378" y="4583710"/>
                </a:lnTo>
                <a:lnTo>
                  <a:pt x="3213794" y="4583277"/>
                </a:lnTo>
                <a:cubicBezTo>
                  <a:pt x="3212670" y="4583284"/>
                  <a:pt x="3210774" y="4583308"/>
                  <a:pt x="3208104" y="4583347"/>
                </a:cubicBezTo>
                <a:cubicBezTo>
                  <a:pt x="3205434" y="4583387"/>
                  <a:pt x="3203866" y="4583371"/>
                  <a:pt x="3203400" y="4583297"/>
                </a:cubicBezTo>
                <a:cubicBezTo>
                  <a:pt x="3203306" y="4583209"/>
                  <a:pt x="3203436" y="4583132"/>
                  <a:pt x="3203786" y="4583067"/>
                </a:cubicBezTo>
                <a:cubicBezTo>
                  <a:pt x="3204136" y="4583002"/>
                  <a:pt x="3204342" y="4582968"/>
                  <a:pt x="3204404" y="4582965"/>
                </a:cubicBezTo>
                <a:cubicBezTo>
                  <a:pt x="3203664" y="4582481"/>
                  <a:pt x="3203956" y="4582236"/>
                  <a:pt x="3205282" y="4582230"/>
                </a:cubicBezTo>
                <a:cubicBezTo>
                  <a:pt x="3206610" y="4582224"/>
                  <a:pt x="3207848" y="4582281"/>
                  <a:pt x="3209002" y="4582401"/>
                </a:cubicBezTo>
                <a:lnTo>
                  <a:pt x="3213676" y="4580991"/>
                </a:lnTo>
                <a:lnTo>
                  <a:pt x="3219512" y="4581112"/>
                </a:lnTo>
                <a:lnTo>
                  <a:pt x="3219318" y="4579672"/>
                </a:lnTo>
                <a:cubicBezTo>
                  <a:pt x="3217024" y="4579893"/>
                  <a:pt x="3214666" y="4579938"/>
                  <a:pt x="3212242" y="4579808"/>
                </a:cubicBezTo>
                <a:cubicBezTo>
                  <a:pt x="3209818" y="4579679"/>
                  <a:pt x="3207296" y="4579744"/>
                  <a:pt x="3204674" y="4580005"/>
                </a:cubicBezTo>
                <a:cubicBezTo>
                  <a:pt x="3201098" y="4579821"/>
                  <a:pt x="3197498" y="4579679"/>
                  <a:pt x="3193874" y="4579579"/>
                </a:cubicBezTo>
                <a:cubicBezTo>
                  <a:pt x="3190250" y="4579479"/>
                  <a:pt x="3186726" y="4579379"/>
                  <a:pt x="3183306" y="4579281"/>
                </a:cubicBezTo>
                <a:cubicBezTo>
                  <a:pt x="3181564" y="4579390"/>
                  <a:pt x="3179174" y="4579474"/>
                  <a:pt x="3176138" y="4579533"/>
                </a:cubicBezTo>
                <a:cubicBezTo>
                  <a:pt x="3173102" y="4579592"/>
                  <a:pt x="3171060" y="4579424"/>
                  <a:pt x="3170014" y="4579029"/>
                </a:cubicBezTo>
                <a:cubicBezTo>
                  <a:pt x="3169546" y="4579113"/>
                  <a:pt x="3168742" y="4579316"/>
                  <a:pt x="3167604" y="4579639"/>
                </a:cubicBezTo>
                <a:cubicBezTo>
                  <a:pt x="3166464" y="4579961"/>
                  <a:pt x="3165826" y="4580144"/>
                  <a:pt x="3165686" y="4580187"/>
                </a:cubicBezTo>
                <a:cubicBezTo>
                  <a:pt x="3165916" y="4580259"/>
                  <a:pt x="3166334" y="4580269"/>
                  <a:pt x="3166942" y="4580216"/>
                </a:cubicBezTo>
                <a:cubicBezTo>
                  <a:pt x="3167548" y="4580164"/>
                  <a:pt x="3167890" y="4580130"/>
                  <a:pt x="3167966" y="4580117"/>
                </a:cubicBezTo>
                <a:cubicBezTo>
                  <a:pt x="3172714" y="4580127"/>
                  <a:pt x="3177494" y="4580237"/>
                  <a:pt x="3182306" y="4580449"/>
                </a:cubicBezTo>
                <a:cubicBezTo>
                  <a:pt x="3187118" y="4580660"/>
                  <a:pt x="3191752" y="4580579"/>
                  <a:pt x="3196212" y="4580207"/>
                </a:cubicBezTo>
                <a:lnTo>
                  <a:pt x="3197758" y="4581062"/>
                </a:lnTo>
                <a:cubicBezTo>
                  <a:pt x="3198534" y="4581446"/>
                  <a:pt x="3199222" y="4581919"/>
                  <a:pt x="3199820" y="4582482"/>
                </a:cubicBezTo>
                <a:cubicBezTo>
                  <a:pt x="3200418" y="4583044"/>
                  <a:pt x="3199976" y="4583447"/>
                  <a:pt x="3198492" y="4583690"/>
                </a:cubicBezTo>
                <a:cubicBezTo>
                  <a:pt x="3195478" y="4584038"/>
                  <a:pt x="3192254" y="4584216"/>
                  <a:pt x="3188824" y="4584223"/>
                </a:cubicBezTo>
                <a:cubicBezTo>
                  <a:pt x="3185392" y="4584230"/>
                  <a:pt x="3182112" y="4584153"/>
                  <a:pt x="3178980" y="4583993"/>
                </a:cubicBezTo>
                <a:cubicBezTo>
                  <a:pt x="3177432" y="4584209"/>
                  <a:pt x="3176162" y="4584469"/>
                  <a:pt x="3175174" y="4584773"/>
                </a:cubicBezTo>
                <a:cubicBezTo>
                  <a:pt x="3174186" y="4585077"/>
                  <a:pt x="3172918" y="4585337"/>
                  <a:pt x="3171368" y="4585554"/>
                </a:cubicBezTo>
                <a:lnTo>
                  <a:pt x="3170518" y="4584194"/>
                </a:lnTo>
                <a:cubicBezTo>
                  <a:pt x="3168506" y="4584450"/>
                  <a:pt x="3166212" y="4584661"/>
                  <a:pt x="3163640" y="4584829"/>
                </a:cubicBezTo>
                <a:cubicBezTo>
                  <a:pt x="3161068" y="4584996"/>
                  <a:pt x="3158466" y="4585037"/>
                  <a:pt x="3155834" y="4584950"/>
                </a:cubicBezTo>
                <a:lnTo>
                  <a:pt x="3158888" y="4583530"/>
                </a:lnTo>
                <a:lnTo>
                  <a:pt x="3165726" y="4583319"/>
                </a:lnTo>
                <a:cubicBezTo>
                  <a:pt x="3165880" y="4583182"/>
                  <a:pt x="3166016" y="4583035"/>
                  <a:pt x="3166132" y="4582877"/>
                </a:cubicBezTo>
                <a:cubicBezTo>
                  <a:pt x="3166248" y="4582719"/>
                  <a:pt x="3166460" y="4582614"/>
                  <a:pt x="3166768" y="4582563"/>
                </a:cubicBezTo>
                <a:cubicBezTo>
                  <a:pt x="3167456" y="4582518"/>
                  <a:pt x="3168110" y="4582621"/>
                  <a:pt x="3168730" y="4582872"/>
                </a:cubicBezTo>
                <a:cubicBezTo>
                  <a:pt x="3169350" y="4583122"/>
                  <a:pt x="3169752" y="4583308"/>
                  <a:pt x="3169938" y="4583429"/>
                </a:cubicBezTo>
                <a:lnTo>
                  <a:pt x="3182960" y="4583087"/>
                </a:lnTo>
                <a:lnTo>
                  <a:pt x="3185278" y="4582593"/>
                </a:lnTo>
                <a:lnTo>
                  <a:pt x="3187324" y="4581506"/>
                </a:lnTo>
                <a:lnTo>
                  <a:pt x="3182494" y="4581053"/>
                </a:lnTo>
                <a:lnTo>
                  <a:pt x="3167774" y="4582231"/>
                </a:lnTo>
                <a:cubicBezTo>
                  <a:pt x="3164986" y="4581928"/>
                  <a:pt x="3161538" y="4581759"/>
                  <a:pt x="3157428" y="4581723"/>
                </a:cubicBezTo>
                <a:cubicBezTo>
                  <a:pt x="3153318" y="4581687"/>
                  <a:pt x="3149850" y="4581729"/>
                  <a:pt x="3147024" y="4581849"/>
                </a:cubicBezTo>
                <a:cubicBezTo>
                  <a:pt x="3144714" y="4582107"/>
                  <a:pt x="3142292" y="4582247"/>
                  <a:pt x="3139760" y="4582270"/>
                </a:cubicBezTo>
                <a:cubicBezTo>
                  <a:pt x="3137228" y="4582293"/>
                  <a:pt x="3134652" y="4582348"/>
                  <a:pt x="3132032" y="4582434"/>
                </a:cubicBezTo>
                <a:cubicBezTo>
                  <a:pt x="3127800" y="4581942"/>
                  <a:pt x="3123396" y="4581576"/>
                  <a:pt x="3118816" y="4581337"/>
                </a:cubicBezTo>
                <a:lnTo>
                  <a:pt x="3103516" y="4581750"/>
                </a:lnTo>
                <a:cubicBezTo>
                  <a:pt x="3103356" y="4581643"/>
                  <a:pt x="3103056" y="4581514"/>
                  <a:pt x="3102618" y="4581364"/>
                </a:cubicBezTo>
                <a:cubicBezTo>
                  <a:pt x="3102178" y="4581213"/>
                  <a:pt x="3101626" y="4581167"/>
                  <a:pt x="3100966" y="4581226"/>
                </a:cubicBezTo>
                <a:cubicBezTo>
                  <a:pt x="3100642" y="4581288"/>
                  <a:pt x="3100372" y="4581434"/>
                  <a:pt x="3100154" y="4581666"/>
                </a:cubicBezTo>
                <a:cubicBezTo>
                  <a:pt x="3099936" y="4581897"/>
                  <a:pt x="3099744" y="4582086"/>
                  <a:pt x="3099574" y="4582233"/>
                </a:cubicBezTo>
                <a:lnTo>
                  <a:pt x="3092232" y="4580834"/>
                </a:lnTo>
                <a:lnTo>
                  <a:pt x="3090068" y="4579636"/>
                </a:lnTo>
                <a:cubicBezTo>
                  <a:pt x="3092568" y="4579373"/>
                  <a:pt x="3095102" y="4579184"/>
                  <a:pt x="3097670" y="4579069"/>
                </a:cubicBezTo>
                <a:cubicBezTo>
                  <a:pt x="3100238" y="4578955"/>
                  <a:pt x="3103602" y="4578560"/>
                  <a:pt x="3107764" y="4577884"/>
                </a:cubicBezTo>
                <a:cubicBezTo>
                  <a:pt x="3105192" y="4577755"/>
                  <a:pt x="3102658" y="4577648"/>
                  <a:pt x="3100162" y="4577562"/>
                </a:cubicBezTo>
                <a:cubicBezTo>
                  <a:pt x="3097666" y="4577476"/>
                  <a:pt x="3095112" y="4577580"/>
                  <a:pt x="3092502" y="4577874"/>
                </a:cubicBezTo>
                <a:cubicBezTo>
                  <a:pt x="3088490" y="4577356"/>
                  <a:pt x="3084304" y="4576963"/>
                  <a:pt x="3079944" y="4576696"/>
                </a:cubicBezTo>
                <a:cubicBezTo>
                  <a:pt x="3077894" y="4575785"/>
                  <a:pt x="3075924" y="4575582"/>
                  <a:pt x="3074030" y="4576089"/>
                </a:cubicBezTo>
                <a:cubicBezTo>
                  <a:pt x="3072138" y="4576595"/>
                  <a:pt x="3070554" y="4576607"/>
                  <a:pt x="3069278" y="4576123"/>
                </a:cubicBezTo>
                <a:lnTo>
                  <a:pt x="3068042" y="4575438"/>
                </a:lnTo>
                <a:cubicBezTo>
                  <a:pt x="3066142" y="4575636"/>
                  <a:pt x="3064540" y="4575693"/>
                  <a:pt x="3063236" y="4575610"/>
                </a:cubicBezTo>
                <a:cubicBezTo>
                  <a:pt x="3061932" y="4575526"/>
                  <a:pt x="3060494" y="4575563"/>
                  <a:pt x="3058924" y="4575720"/>
                </a:cubicBezTo>
                <a:lnTo>
                  <a:pt x="3052818" y="4575006"/>
                </a:lnTo>
                <a:lnTo>
                  <a:pt x="3056836" y="4573677"/>
                </a:lnTo>
                <a:cubicBezTo>
                  <a:pt x="3056218" y="4573334"/>
                  <a:pt x="3056564" y="4573083"/>
                  <a:pt x="3057878" y="4572922"/>
                </a:cubicBezTo>
                <a:cubicBezTo>
                  <a:pt x="3060554" y="4572654"/>
                  <a:pt x="3063460" y="4572542"/>
                  <a:pt x="3066596" y="4572584"/>
                </a:cubicBezTo>
                <a:cubicBezTo>
                  <a:pt x="3069732" y="4572626"/>
                  <a:pt x="3072802" y="4572494"/>
                  <a:pt x="3075806" y="4572186"/>
                </a:cubicBezTo>
                <a:cubicBezTo>
                  <a:pt x="3075868" y="4572183"/>
                  <a:pt x="3076074" y="4572149"/>
                  <a:pt x="3076424" y="4572084"/>
                </a:cubicBezTo>
                <a:cubicBezTo>
                  <a:pt x="3076776" y="4572019"/>
                  <a:pt x="3076904" y="4571942"/>
                  <a:pt x="3076812" y="4571854"/>
                </a:cubicBezTo>
                <a:cubicBezTo>
                  <a:pt x="3076494" y="4571780"/>
                  <a:pt x="3075602" y="4571749"/>
                  <a:pt x="3074140" y="4571763"/>
                </a:cubicBezTo>
                <a:cubicBezTo>
                  <a:pt x="3072678" y="4571777"/>
                  <a:pt x="3071622" y="4571767"/>
                  <a:pt x="3070976" y="4571733"/>
                </a:cubicBezTo>
                <a:cubicBezTo>
                  <a:pt x="3069960" y="4571614"/>
                  <a:pt x="3069096" y="4571581"/>
                  <a:pt x="3068388" y="4571633"/>
                </a:cubicBezTo>
                <a:cubicBezTo>
                  <a:pt x="3067400" y="4571780"/>
                  <a:pt x="3066498" y="4571891"/>
                  <a:pt x="3065678" y="4571965"/>
                </a:cubicBezTo>
                <a:cubicBezTo>
                  <a:pt x="3064860" y="4572039"/>
                  <a:pt x="3064140" y="4571918"/>
                  <a:pt x="3063520" y="4571602"/>
                </a:cubicBezTo>
                <a:lnTo>
                  <a:pt x="3060968" y="4571079"/>
                </a:lnTo>
                <a:lnTo>
                  <a:pt x="3057220" y="4569448"/>
                </a:lnTo>
                <a:lnTo>
                  <a:pt x="3051038" y="4569579"/>
                </a:lnTo>
                <a:cubicBezTo>
                  <a:pt x="3050198" y="4569364"/>
                  <a:pt x="3049172" y="4569185"/>
                  <a:pt x="3047960" y="4569042"/>
                </a:cubicBezTo>
                <a:cubicBezTo>
                  <a:pt x="3046750" y="4568899"/>
                  <a:pt x="3045636" y="4568783"/>
                  <a:pt x="3044624" y="4568693"/>
                </a:cubicBezTo>
                <a:cubicBezTo>
                  <a:pt x="3044302" y="4568506"/>
                  <a:pt x="3043776" y="4568344"/>
                  <a:pt x="3043044" y="4568208"/>
                </a:cubicBezTo>
                <a:cubicBezTo>
                  <a:pt x="3042312" y="4568071"/>
                  <a:pt x="3041448" y="4568055"/>
                  <a:pt x="3040450" y="4568160"/>
                </a:cubicBezTo>
                <a:lnTo>
                  <a:pt x="3038132" y="4568653"/>
                </a:lnTo>
                <a:lnTo>
                  <a:pt x="3035348" y="4567113"/>
                </a:lnTo>
                <a:cubicBezTo>
                  <a:pt x="3036744" y="4567025"/>
                  <a:pt x="3038928" y="4566957"/>
                  <a:pt x="3041904" y="4566910"/>
                </a:cubicBezTo>
                <a:cubicBezTo>
                  <a:pt x="3044878" y="4566863"/>
                  <a:pt x="3046184" y="4566642"/>
                  <a:pt x="3045820" y="4566247"/>
                </a:cubicBezTo>
                <a:cubicBezTo>
                  <a:pt x="3045464" y="4566077"/>
                  <a:pt x="3044920" y="4565943"/>
                  <a:pt x="3044192" y="4565845"/>
                </a:cubicBezTo>
                <a:cubicBezTo>
                  <a:pt x="3043464" y="4565747"/>
                  <a:pt x="3042834" y="4565677"/>
                  <a:pt x="3042304" y="4565633"/>
                </a:cubicBezTo>
                <a:lnTo>
                  <a:pt x="3033802" y="4566257"/>
                </a:lnTo>
                <a:lnTo>
                  <a:pt x="3027660" y="4565965"/>
                </a:lnTo>
                <a:cubicBezTo>
                  <a:pt x="3025716" y="4566204"/>
                  <a:pt x="3023864" y="4566326"/>
                  <a:pt x="3022104" y="4566333"/>
                </a:cubicBezTo>
                <a:cubicBezTo>
                  <a:pt x="3020346" y="4566340"/>
                  <a:pt x="3018512" y="4566251"/>
                  <a:pt x="3016608" y="4566067"/>
                </a:cubicBezTo>
                <a:lnTo>
                  <a:pt x="3011354" y="4566711"/>
                </a:lnTo>
                <a:cubicBezTo>
                  <a:pt x="3008398" y="4566481"/>
                  <a:pt x="3005576" y="4566548"/>
                  <a:pt x="3002892" y="4566913"/>
                </a:cubicBezTo>
                <a:cubicBezTo>
                  <a:pt x="3002710" y="4566600"/>
                  <a:pt x="3002096" y="4566352"/>
                  <a:pt x="3001052" y="4566171"/>
                </a:cubicBezTo>
                <a:cubicBezTo>
                  <a:pt x="3000006" y="4565990"/>
                  <a:pt x="2998802" y="4565972"/>
                  <a:pt x="2997444" y="4566117"/>
                </a:cubicBezTo>
                <a:lnTo>
                  <a:pt x="2989676" y="4565816"/>
                </a:lnTo>
                <a:lnTo>
                  <a:pt x="2989174" y="4564205"/>
                </a:lnTo>
                <a:cubicBezTo>
                  <a:pt x="2991714" y="4564168"/>
                  <a:pt x="2994448" y="4564015"/>
                  <a:pt x="2997374" y="4563748"/>
                </a:cubicBezTo>
                <a:cubicBezTo>
                  <a:pt x="3000302" y="4563480"/>
                  <a:pt x="3002784" y="4563411"/>
                  <a:pt x="3004822" y="4563540"/>
                </a:cubicBezTo>
                <a:cubicBezTo>
                  <a:pt x="3006850" y="4563256"/>
                  <a:pt x="3008358" y="4563350"/>
                  <a:pt x="3009342" y="4563821"/>
                </a:cubicBezTo>
                <a:cubicBezTo>
                  <a:pt x="3009918" y="4564204"/>
                  <a:pt x="3010770" y="4564657"/>
                  <a:pt x="3011898" y="4565181"/>
                </a:cubicBezTo>
                <a:cubicBezTo>
                  <a:pt x="3013028" y="4565704"/>
                  <a:pt x="3013774" y="4565543"/>
                  <a:pt x="3014134" y="4564697"/>
                </a:cubicBezTo>
                <a:lnTo>
                  <a:pt x="3021940" y="4564576"/>
                </a:lnTo>
                <a:lnTo>
                  <a:pt x="3020704" y="4563892"/>
                </a:lnTo>
                <a:lnTo>
                  <a:pt x="3025224" y="4564173"/>
                </a:lnTo>
                <a:lnTo>
                  <a:pt x="3031792" y="4563368"/>
                </a:lnTo>
                <a:lnTo>
                  <a:pt x="3037240" y="4564163"/>
                </a:lnTo>
                <a:lnTo>
                  <a:pt x="3043152" y="4563438"/>
                </a:lnTo>
                <a:cubicBezTo>
                  <a:pt x="3045800" y="4563496"/>
                  <a:pt x="3048272" y="4563681"/>
                  <a:pt x="3050572" y="4563991"/>
                </a:cubicBezTo>
                <a:lnTo>
                  <a:pt x="3056754" y="4563860"/>
                </a:lnTo>
                <a:cubicBezTo>
                  <a:pt x="3056308" y="4563262"/>
                  <a:pt x="3058242" y="4562815"/>
                  <a:pt x="3062558" y="4562521"/>
                </a:cubicBezTo>
                <a:cubicBezTo>
                  <a:pt x="3066874" y="4562227"/>
                  <a:pt x="3069756" y="4562082"/>
                  <a:pt x="3071204" y="4562088"/>
                </a:cubicBezTo>
                <a:cubicBezTo>
                  <a:pt x="3072084" y="4562372"/>
                  <a:pt x="3073762" y="4562375"/>
                  <a:pt x="3076236" y="4562098"/>
                </a:cubicBezTo>
                <a:cubicBezTo>
                  <a:pt x="3078712" y="4561820"/>
                  <a:pt x="3080408" y="4561612"/>
                  <a:pt x="3081328" y="4561473"/>
                </a:cubicBezTo>
                <a:cubicBezTo>
                  <a:pt x="3082168" y="4561680"/>
                  <a:pt x="3083202" y="4561771"/>
                  <a:pt x="3084428" y="4561746"/>
                </a:cubicBezTo>
                <a:cubicBezTo>
                  <a:pt x="3085656" y="4561722"/>
                  <a:pt x="3086786" y="4561645"/>
                  <a:pt x="3087818" y="4561513"/>
                </a:cubicBezTo>
                <a:cubicBezTo>
                  <a:pt x="3088998" y="4561334"/>
                  <a:pt x="3089778" y="4561099"/>
                  <a:pt x="3090156" y="4560809"/>
                </a:cubicBezTo>
                <a:cubicBezTo>
                  <a:pt x="3090534" y="4560518"/>
                  <a:pt x="3091314" y="4560283"/>
                  <a:pt x="3092494" y="4560104"/>
                </a:cubicBezTo>
                <a:cubicBezTo>
                  <a:pt x="3090810" y="4559505"/>
                  <a:pt x="3088284" y="4559440"/>
                  <a:pt x="3084920" y="4559909"/>
                </a:cubicBezTo>
                <a:cubicBezTo>
                  <a:pt x="3081556" y="4560378"/>
                  <a:pt x="3079108" y="4560356"/>
                  <a:pt x="3077578" y="4559842"/>
                </a:cubicBezTo>
                <a:cubicBezTo>
                  <a:pt x="3075534" y="4560071"/>
                  <a:pt x="3073324" y="4560125"/>
                  <a:pt x="3070948" y="4560002"/>
                </a:cubicBezTo>
                <a:cubicBezTo>
                  <a:pt x="3068570" y="4559880"/>
                  <a:pt x="3066466" y="4559659"/>
                  <a:pt x="3064634" y="4559339"/>
                </a:cubicBezTo>
                <a:lnTo>
                  <a:pt x="3056094" y="4560387"/>
                </a:lnTo>
                <a:cubicBezTo>
                  <a:pt x="3050606" y="4559226"/>
                  <a:pt x="3045848" y="4558721"/>
                  <a:pt x="3041822" y="4558871"/>
                </a:cubicBezTo>
                <a:cubicBezTo>
                  <a:pt x="3037796" y="4559020"/>
                  <a:pt x="3032082" y="4559207"/>
                  <a:pt x="3024680" y="4559431"/>
                </a:cubicBezTo>
                <a:cubicBezTo>
                  <a:pt x="3023446" y="4558877"/>
                  <a:pt x="3021752" y="4558458"/>
                  <a:pt x="3019598" y="4558173"/>
                </a:cubicBezTo>
                <a:cubicBezTo>
                  <a:pt x="3017446" y="4557888"/>
                  <a:pt x="3015752" y="4557469"/>
                  <a:pt x="3014518" y="4556915"/>
                </a:cubicBezTo>
                <a:lnTo>
                  <a:pt x="3007292" y="4557801"/>
                </a:lnTo>
                <a:lnTo>
                  <a:pt x="3006364" y="4557287"/>
                </a:lnTo>
                <a:cubicBezTo>
                  <a:pt x="3005772" y="4556959"/>
                  <a:pt x="3005740" y="4556719"/>
                  <a:pt x="3006268" y="4556568"/>
                </a:cubicBezTo>
                <a:cubicBezTo>
                  <a:pt x="3006796" y="4556416"/>
                  <a:pt x="3007730" y="4556266"/>
                  <a:pt x="3009068" y="4556119"/>
                </a:cubicBezTo>
                <a:lnTo>
                  <a:pt x="3015250" y="4555988"/>
                </a:lnTo>
                <a:cubicBezTo>
                  <a:pt x="3015710" y="4555919"/>
                  <a:pt x="3016444" y="4555751"/>
                  <a:pt x="3017448" y="4555484"/>
                </a:cubicBezTo>
                <a:cubicBezTo>
                  <a:pt x="3018454" y="4555217"/>
                  <a:pt x="3018944" y="4555026"/>
                  <a:pt x="3018922" y="4554911"/>
                </a:cubicBezTo>
                <a:lnTo>
                  <a:pt x="3016950" y="4555153"/>
                </a:lnTo>
                <a:cubicBezTo>
                  <a:pt x="3015176" y="4554891"/>
                  <a:pt x="3012872" y="4554616"/>
                  <a:pt x="3010044" y="4554327"/>
                </a:cubicBezTo>
                <a:cubicBezTo>
                  <a:pt x="3007214" y="4554038"/>
                  <a:pt x="3004894" y="4553975"/>
                  <a:pt x="3003080" y="4554136"/>
                </a:cubicBezTo>
                <a:cubicBezTo>
                  <a:pt x="3001910" y="4553970"/>
                  <a:pt x="3000548" y="4553920"/>
                  <a:pt x="2998992" y="4553984"/>
                </a:cubicBezTo>
                <a:cubicBezTo>
                  <a:pt x="2997438" y="4554048"/>
                  <a:pt x="2995978" y="4554166"/>
                  <a:pt x="2994618" y="4554338"/>
                </a:cubicBezTo>
                <a:lnTo>
                  <a:pt x="2989826" y="4553462"/>
                </a:lnTo>
                <a:cubicBezTo>
                  <a:pt x="2988778" y="4553595"/>
                  <a:pt x="2987512" y="4553689"/>
                  <a:pt x="2986024" y="4553745"/>
                </a:cubicBezTo>
                <a:cubicBezTo>
                  <a:pt x="2984538" y="4553801"/>
                  <a:pt x="2983202" y="4553747"/>
                  <a:pt x="2982020" y="4553583"/>
                </a:cubicBezTo>
                <a:lnTo>
                  <a:pt x="2976766" y="4554228"/>
                </a:lnTo>
                <a:lnTo>
                  <a:pt x="2973558" y="4553785"/>
                </a:lnTo>
                <a:cubicBezTo>
                  <a:pt x="2971528" y="4554012"/>
                  <a:pt x="2969290" y="4554069"/>
                  <a:pt x="2966844" y="4553955"/>
                </a:cubicBezTo>
                <a:cubicBezTo>
                  <a:pt x="2964400" y="4553841"/>
                  <a:pt x="2962103" y="4553644"/>
                  <a:pt x="2959957" y="4553362"/>
                </a:cubicBezTo>
                <a:cubicBezTo>
                  <a:pt x="2957232" y="4553270"/>
                  <a:pt x="2954104" y="4553148"/>
                  <a:pt x="2950572" y="4552998"/>
                </a:cubicBezTo>
                <a:cubicBezTo>
                  <a:pt x="2947041" y="4552847"/>
                  <a:pt x="2943922" y="4552620"/>
                  <a:pt x="2941217" y="4552316"/>
                </a:cubicBezTo>
                <a:cubicBezTo>
                  <a:pt x="2940209" y="4552452"/>
                  <a:pt x="2939103" y="4552562"/>
                  <a:pt x="2937898" y="4552644"/>
                </a:cubicBezTo>
                <a:cubicBezTo>
                  <a:pt x="2936693" y="4552727"/>
                  <a:pt x="2935520" y="4552688"/>
                  <a:pt x="2934377" y="4552527"/>
                </a:cubicBezTo>
                <a:cubicBezTo>
                  <a:pt x="2932326" y="4552762"/>
                  <a:pt x="2930043" y="4552867"/>
                  <a:pt x="2927528" y="4552845"/>
                </a:cubicBezTo>
                <a:cubicBezTo>
                  <a:pt x="2925014" y="4552822"/>
                  <a:pt x="2922750" y="4552716"/>
                  <a:pt x="2920738" y="4552528"/>
                </a:cubicBezTo>
                <a:cubicBezTo>
                  <a:pt x="2920053" y="4552612"/>
                  <a:pt x="2919374" y="4552643"/>
                  <a:pt x="2918699" y="4552621"/>
                </a:cubicBezTo>
                <a:cubicBezTo>
                  <a:pt x="2918025" y="4552599"/>
                  <a:pt x="2917519" y="4552504"/>
                  <a:pt x="2917183" y="4552337"/>
                </a:cubicBezTo>
                <a:lnTo>
                  <a:pt x="2916912" y="4551743"/>
                </a:lnTo>
                <a:lnTo>
                  <a:pt x="2924408" y="4551450"/>
                </a:lnTo>
                <a:cubicBezTo>
                  <a:pt x="2925415" y="4551536"/>
                  <a:pt x="2926550" y="4551554"/>
                  <a:pt x="2927813" y="4551503"/>
                </a:cubicBezTo>
                <a:cubicBezTo>
                  <a:pt x="2929076" y="4551453"/>
                  <a:pt x="2930221" y="4551365"/>
                  <a:pt x="2931247" y="4551239"/>
                </a:cubicBezTo>
                <a:lnTo>
                  <a:pt x="2938395" y="4551198"/>
                </a:lnTo>
                <a:cubicBezTo>
                  <a:pt x="2939809" y="4550981"/>
                  <a:pt x="2941425" y="4550766"/>
                  <a:pt x="2943244" y="4550551"/>
                </a:cubicBezTo>
                <a:cubicBezTo>
                  <a:pt x="2945063" y="4550337"/>
                  <a:pt x="2946487" y="4550458"/>
                  <a:pt x="2947514" y="4550916"/>
                </a:cubicBezTo>
                <a:cubicBezTo>
                  <a:pt x="2954021" y="4550188"/>
                  <a:pt x="2962451" y="4549746"/>
                  <a:pt x="2972802" y="4549591"/>
                </a:cubicBezTo>
                <a:cubicBezTo>
                  <a:pt x="2983154" y="4549437"/>
                  <a:pt x="2991856" y="4549589"/>
                  <a:pt x="2998904" y="4550049"/>
                </a:cubicBezTo>
                <a:cubicBezTo>
                  <a:pt x="3001186" y="4549795"/>
                  <a:pt x="3003422" y="4549625"/>
                  <a:pt x="3005608" y="4549540"/>
                </a:cubicBezTo>
                <a:cubicBezTo>
                  <a:pt x="3007794" y="4549455"/>
                  <a:pt x="3010028" y="4549285"/>
                  <a:pt x="3012312" y="4549031"/>
                </a:cubicBezTo>
                <a:cubicBezTo>
                  <a:pt x="3012810" y="4549279"/>
                  <a:pt x="3013542" y="4549407"/>
                  <a:pt x="3014510" y="4549415"/>
                </a:cubicBezTo>
                <a:cubicBezTo>
                  <a:pt x="3015476" y="4549423"/>
                  <a:pt x="3016470" y="4549362"/>
                  <a:pt x="3017490" y="4549232"/>
                </a:cubicBezTo>
                <a:cubicBezTo>
                  <a:pt x="3020210" y="4548934"/>
                  <a:pt x="3021976" y="4548856"/>
                  <a:pt x="3022788" y="4549001"/>
                </a:cubicBezTo>
                <a:cubicBezTo>
                  <a:pt x="3023600" y="4549145"/>
                  <a:pt x="3024874" y="4549128"/>
                  <a:pt x="3026608" y="4548950"/>
                </a:cubicBezTo>
                <a:lnTo>
                  <a:pt x="3034722" y="4549000"/>
                </a:lnTo>
                <a:cubicBezTo>
                  <a:pt x="3035536" y="4549210"/>
                  <a:pt x="3036460" y="4549314"/>
                  <a:pt x="3037494" y="4549314"/>
                </a:cubicBezTo>
                <a:cubicBezTo>
                  <a:pt x="3038530" y="4549313"/>
                  <a:pt x="3039550" y="4549249"/>
                  <a:pt x="3040556" y="4549121"/>
                </a:cubicBezTo>
                <a:lnTo>
                  <a:pt x="3043532" y="4548547"/>
                </a:lnTo>
                <a:lnTo>
                  <a:pt x="3066676" y="4547590"/>
                </a:lnTo>
                <a:lnTo>
                  <a:pt x="3069884" y="4548033"/>
                </a:lnTo>
                <a:lnTo>
                  <a:pt x="3074096" y="4548143"/>
                </a:lnTo>
                <a:cubicBezTo>
                  <a:pt x="3075150" y="4548014"/>
                  <a:pt x="3076404" y="4547913"/>
                  <a:pt x="3077858" y="4547839"/>
                </a:cubicBezTo>
                <a:cubicBezTo>
                  <a:pt x="3079312" y="4547765"/>
                  <a:pt x="3080558" y="4547769"/>
                  <a:pt x="3081592" y="4547851"/>
                </a:cubicBezTo>
                <a:cubicBezTo>
                  <a:pt x="3082602" y="4547605"/>
                  <a:pt x="3084136" y="4547400"/>
                  <a:pt x="3086194" y="4547234"/>
                </a:cubicBezTo>
                <a:cubicBezTo>
                  <a:pt x="3088252" y="4547069"/>
                  <a:pt x="3089758" y="4547181"/>
                  <a:pt x="3090710" y="4547569"/>
                </a:cubicBezTo>
                <a:cubicBezTo>
                  <a:pt x="3092626" y="4547408"/>
                  <a:pt x="3096136" y="4547352"/>
                  <a:pt x="3101240" y="4547401"/>
                </a:cubicBezTo>
                <a:cubicBezTo>
                  <a:pt x="3106344" y="4547450"/>
                  <a:pt x="3109428" y="4547603"/>
                  <a:pt x="3110494" y="4547860"/>
                </a:cubicBezTo>
                <a:lnTo>
                  <a:pt x="3116020" y="4547810"/>
                </a:lnTo>
                <a:cubicBezTo>
                  <a:pt x="3120214" y="4547356"/>
                  <a:pt x="3124188" y="4547113"/>
                  <a:pt x="3127940" y="4547079"/>
                </a:cubicBezTo>
                <a:cubicBezTo>
                  <a:pt x="3131690" y="4547046"/>
                  <a:pt x="3135664" y="4546803"/>
                  <a:pt x="3139860" y="4546349"/>
                </a:cubicBezTo>
                <a:lnTo>
                  <a:pt x="3143414" y="4546540"/>
                </a:lnTo>
                <a:cubicBezTo>
                  <a:pt x="3145992" y="4546320"/>
                  <a:pt x="3149404" y="4546285"/>
                  <a:pt x="3153654" y="4546434"/>
                </a:cubicBezTo>
                <a:cubicBezTo>
                  <a:pt x="3157902" y="4546584"/>
                  <a:pt x="3161316" y="4546549"/>
                  <a:pt x="3163892" y="4546328"/>
                </a:cubicBezTo>
                <a:cubicBezTo>
                  <a:pt x="3166040" y="4546684"/>
                  <a:pt x="3168422" y="4546670"/>
                  <a:pt x="3171042" y="4546288"/>
                </a:cubicBezTo>
                <a:cubicBezTo>
                  <a:pt x="3173660" y="4545906"/>
                  <a:pt x="3176044" y="4545892"/>
                  <a:pt x="3178190" y="4546247"/>
                </a:cubicBezTo>
                <a:cubicBezTo>
                  <a:pt x="3180456" y="4546096"/>
                  <a:pt x="3186442" y="4545893"/>
                  <a:pt x="3196148" y="4545639"/>
                </a:cubicBezTo>
                <a:cubicBezTo>
                  <a:pt x="3205852" y="4545385"/>
                  <a:pt x="3211586" y="4545265"/>
                  <a:pt x="3213352" y="4545280"/>
                </a:cubicBezTo>
                <a:cubicBezTo>
                  <a:pt x="3214280" y="4545044"/>
                  <a:pt x="3215484" y="4544879"/>
                  <a:pt x="3216968" y="4544784"/>
                </a:cubicBezTo>
                <a:cubicBezTo>
                  <a:pt x="3218452" y="4544689"/>
                  <a:pt x="3219630" y="4544841"/>
                  <a:pt x="3220500" y="4545239"/>
                </a:cubicBezTo>
                <a:cubicBezTo>
                  <a:pt x="3226032" y="4545183"/>
                  <a:pt x="3231940" y="4545252"/>
                  <a:pt x="3238220" y="4545444"/>
                </a:cubicBezTo>
                <a:cubicBezTo>
                  <a:pt x="3244502" y="4545636"/>
                  <a:pt x="3250186" y="4545470"/>
                  <a:pt x="3255274" y="4544946"/>
                </a:cubicBezTo>
                <a:cubicBezTo>
                  <a:pt x="3255776" y="4545011"/>
                  <a:pt x="3256376" y="4545103"/>
                  <a:pt x="3257076" y="4545222"/>
                </a:cubicBezTo>
                <a:cubicBezTo>
                  <a:pt x="3257776" y="4545341"/>
                  <a:pt x="3258464" y="4545370"/>
                  <a:pt x="3259138" y="4545308"/>
                </a:cubicBezTo>
                <a:cubicBezTo>
                  <a:pt x="3259414" y="4545248"/>
                  <a:pt x="3259452" y="4545139"/>
                  <a:pt x="3259250" y="4544981"/>
                </a:cubicBezTo>
                <a:cubicBezTo>
                  <a:pt x="3259048" y="4544823"/>
                  <a:pt x="3258920" y="4544734"/>
                  <a:pt x="3258868" y="4544714"/>
                </a:cubicBezTo>
                <a:lnTo>
                  <a:pt x="3265708" y="4544503"/>
                </a:lnTo>
                <a:lnTo>
                  <a:pt x="3268258" y="4545026"/>
                </a:lnTo>
                <a:cubicBezTo>
                  <a:pt x="3270696" y="4545145"/>
                  <a:pt x="3273672" y="4545146"/>
                  <a:pt x="3277188" y="4545029"/>
                </a:cubicBezTo>
                <a:cubicBezTo>
                  <a:pt x="3280704" y="4544911"/>
                  <a:pt x="3283690" y="4544806"/>
                  <a:pt x="3286148" y="4544714"/>
                </a:cubicBezTo>
                <a:cubicBezTo>
                  <a:pt x="3287348" y="4544453"/>
                  <a:pt x="3288578" y="4544320"/>
                  <a:pt x="3289838" y="4544313"/>
                </a:cubicBezTo>
                <a:cubicBezTo>
                  <a:pt x="3291096" y="4544307"/>
                  <a:pt x="3292134" y="4544511"/>
                  <a:pt x="3292948" y="4544925"/>
                </a:cubicBezTo>
                <a:lnTo>
                  <a:pt x="3298474" y="4544874"/>
                </a:lnTo>
                <a:cubicBezTo>
                  <a:pt x="3299916" y="4544941"/>
                  <a:pt x="3302790" y="4544885"/>
                  <a:pt x="3307096" y="4544705"/>
                </a:cubicBezTo>
                <a:cubicBezTo>
                  <a:pt x="3311400" y="4544526"/>
                  <a:pt x="3314284" y="4544364"/>
                  <a:pt x="3315746" y="4544219"/>
                </a:cubicBezTo>
                <a:cubicBezTo>
                  <a:pt x="3317942" y="4544011"/>
                  <a:pt x="3319836" y="4544022"/>
                  <a:pt x="3321426" y="4544254"/>
                </a:cubicBezTo>
                <a:cubicBezTo>
                  <a:pt x="3323014" y="4544486"/>
                  <a:pt x="3324908" y="4544498"/>
                  <a:pt x="3327106" y="4544289"/>
                </a:cubicBezTo>
                <a:lnTo>
                  <a:pt x="3338774" y="4544531"/>
                </a:lnTo>
                <a:cubicBezTo>
                  <a:pt x="3340258" y="4544445"/>
                  <a:pt x="3344054" y="4544362"/>
                  <a:pt x="3350164" y="4544284"/>
                </a:cubicBezTo>
                <a:cubicBezTo>
                  <a:pt x="3356274" y="4544205"/>
                  <a:pt x="3359742" y="4544163"/>
                  <a:pt x="3360568" y="4544158"/>
                </a:cubicBezTo>
                <a:cubicBezTo>
                  <a:pt x="3361926" y="4543947"/>
                  <a:pt x="3363324" y="4543758"/>
                  <a:pt x="3364760" y="4543591"/>
                </a:cubicBezTo>
                <a:cubicBezTo>
                  <a:pt x="3366196" y="4543424"/>
                  <a:pt x="3367400" y="4543572"/>
                  <a:pt x="3368372" y="4544036"/>
                </a:cubicBezTo>
                <a:cubicBezTo>
                  <a:pt x="3374000" y="4543987"/>
                  <a:pt x="3380364" y="4544068"/>
                  <a:pt x="3387470" y="4544281"/>
                </a:cubicBezTo>
                <a:cubicBezTo>
                  <a:pt x="3394574" y="4544494"/>
                  <a:pt x="3400882" y="4544322"/>
                  <a:pt x="3406394" y="4543763"/>
                </a:cubicBezTo>
                <a:cubicBezTo>
                  <a:pt x="3406936" y="4543823"/>
                  <a:pt x="3407618" y="4543905"/>
                  <a:pt x="3408442" y="4544009"/>
                </a:cubicBezTo>
                <a:cubicBezTo>
                  <a:pt x="3409264" y="4544113"/>
                  <a:pt x="3409870" y="4544152"/>
                  <a:pt x="3410258" y="4544126"/>
                </a:cubicBezTo>
                <a:cubicBezTo>
                  <a:pt x="3410868" y="4544038"/>
                  <a:pt x="3411134" y="4543927"/>
                  <a:pt x="3411060" y="4543792"/>
                </a:cubicBezTo>
                <a:cubicBezTo>
                  <a:pt x="3410984" y="4543658"/>
                  <a:pt x="3410844" y="4543544"/>
                  <a:pt x="3410644" y="4543451"/>
                </a:cubicBezTo>
                <a:lnTo>
                  <a:pt x="3417482" y="4543240"/>
                </a:lnTo>
                <a:cubicBezTo>
                  <a:pt x="3419884" y="4543607"/>
                  <a:pt x="3422462" y="4543848"/>
                  <a:pt x="3425212" y="4543964"/>
                </a:cubicBezTo>
                <a:lnTo>
                  <a:pt x="3440202" y="4543380"/>
                </a:lnTo>
                <a:cubicBezTo>
                  <a:pt x="3441416" y="4543126"/>
                  <a:pt x="3442698" y="4543021"/>
                  <a:pt x="3444048" y="4543065"/>
                </a:cubicBezTo>
                <a:cubicBezTo>
                  <a:pt x="3445396" y="4543109"/>
                  <a:pt x="3446484" y="4543341"/>
                  <a:pt x="3447312" y="4543762"/>
                </a:cubicBezTo>
                <a:cubicBezTo>
                  <a:pt x="3448556" y="4543636"/>
                  <a:pt x="3449586" y="4543614"/>
                  <a:pt x="3450404" y="4543697"/>
                </a:cubicBezTo>
                <a:cubicBezTo>
                  <a:pt x="3451222" y="4543779"/>
                  <a:pt x="3452252" y="4543757"/>
                  <a:pt x="3453494" y="4543631"/>
                </a:cubicBezTo>
                <a:cubicBezTo>
                  <a:pt x="3454622" y="4543654"/>
                  <a:pt x="3457728" y="4543578"/>
                  <a:pt x="3462812" y="4543403"/>
                </a:cubicBezTo>
                <a:cubicBezTo>
                  <a:pt x="3467896" y="4543228"/>
                  <a:pt x="3471088" y="4543089"/>
                  <a:pt x="3472390" y="4542986"/>
                </a:cubicBezTo>
                <a:cubicBezTo>
                  <a:pt x="3474614" y="4542774"/>
                  <a:pt x="3476616" y="4542772"/>
                  <a:pt x="3478398" y="4542981"/>
                </a:cubicBezTo>
                <a:cubicBezTo>
                  <a:pt x="3480178" y="4543189"/>
                  <a:pt x="3482182" y="4543188"/>
                  <a:pt x="3484406" y="4542976"/>
                </a:cubicBezTo>
                <a:lnTo>
                  <a:pt x="3490898" y="4543016"/>
                </a:lnTo>
                <a:cubicBezTo>
                  <a:pt x="3492508" y="4542871"/>
                  <a:pt x="3494022" y="4542894"/>
                  <a:pt x="3495438" y="4543086"/>
                </a:cubicBezTo>
                <a:cubicBezTo>
                  <a:pt x="3496854" y="4543278"/>
                  <a:pt x="3498368" y="4543302"/>
                  <a:pt x="3499978" y="4543156"/>
                </a:cubicBezTo>
                <a:cubicBezTo>
                  <a:pt x="3501016" y="4543656"/>
                  <a:pt x="3502728" y="4543864"/>
                  <a:pt x="3505118" y="4543780"/>
                </a:cubicBezTo>
                <a:cubicBezTo>
                  <a:pt x="3505426" y="4543747"/>
                  <a:pt x="3505632" y="4543713"/>
                  <a:pt x="3505736" y="4543678"/>
                </a:cubicBezTo>
                <a:cubicBezTo>
                  <a:pt x="3505840" y="4543644"/>
                  <a:pt x="3505968" y="4543567"/>
                  <a:pt x="3506122" y="4543448"/>
                </a:cubicBezTo>
                <a:lnTo>
                  <a:pt x="3508710" y="4543549"/>
                </a:lnTo>
                <a:cubicBezTo>
                  <a:pt x="3509488" y="4543554"/>
                  <a:pt x="3510126" y="4543536"/>
                  <a:pt x="3510624" y="4543497"/>
                </a:cubicBezTo>
                <a:cubicBezTo>
                  <a:pt x="3511120" y="4543458"/>
                  <a:pt x="3511680" y="4543398"/>
                  <a:pt x="3512304" y="4543317"/>
                </a:cubicBezTo>
                <a:cubicBezTo>
                  <a:pt x="3517502" y="4543511"/>
                  <a:pt x="3522812" y="4543601"/>
                  <a:pt x="3528234" y="4543585"/>
                </a:cubicBezTo>
                <a:cubicBezTo>
                  <a:pt x="3533654" y="4543569"/>
                  <a:pt x="3539060" y="4543489"/>
                  <a:pt x="3544452" y="4543346"/>
                </a:cubicBezTo>
                <a:cubicBezTo>
                  <a:pt x="3545604" y="4543262"/>
                  <a:pt x="3548112" y="4543207"/>
                  <a:pt x="3551978" y="4543181"/>
                </a:cubicBezTo>
                <a:cubicBezTo>
                  <a:pt x="3555842" y="4543156"/>
                  <a:pt x="3558100" y="4543184"/>
                  <a:pt x="3558748" y="4543265"/>
                </a:cubicBezTo>
                <a:cubicBezTo>
                  <a:pt x="3561038" y="4543006"/>
                  <a:pt x="3563336" y="4542890"/>
                  <a:pt x="3565640" y="4542916"/>
                </a:cubicBezTo>
                <a:cubicBezTo>
                  <a:pt x="3567946" y="4542943"/>
                  <a:pt x="3570310" y="4542975"/>
                  <a:pt x="3572736" y="4543013"/>
                </a:cubicBezTo>
                <a:lnTo>
                  <a:pt x="3575944" y="4543456"/>
                </a:lnTo>
                <a:cubicBezTo>
                  <a:pt x="3576284" y="4543423"/>
                  <a:pt x="3576664" y="4543411"/>
                  <a:pt x="3577084" y="4543421"/>
                </a:cubicBezTo>
                <a:cubicBezTo>
                  <a:pt x="3577502" y="4543430"/>
                  <a:pt x="3577882" y="4543419"/>
                  <a:pt x="3578224" y="4543385"/>
                </a:cubicBezTo>
                <a:cubicBezTo>
                  <a:pt x="3579330" y="4543350"/>
                  <a:pt x="3580296" y="4543292"/>
                  <a:pt x="3581122" y="4543213"/>
                </a:cubicBezTo>
                <a:cubicBezTo>
                  <a:pt x="3581946" y="4543133"/>
                  <a:pt x="3582836" y="4543033"/>
                  <a:pt x="3583788" y="4542912"/>
                </a:cubicBezTo>
                <a:cubicBezTo>
                  <a:pt x="3584258" y="4543098"/>
                  <a:pt x="3584902" y="4543159"/>
                  <a:pt x="3585720" y="4543093"/>
                </a:cubicBezTo>
                <a:cubicBezTo>
                  <a:pt x="3586088" y="4543057"/>
                  <a:pt x="3586578" y="4543032"/>
                  <a:pt x="3587188" y="4543018"/>
                </a:cubicBezTo>
                <a:cubicBezTo>
                  <a:pt x="3587798" y="4543004"/>
                  <a:pt x="3588286" y="4542979"/>
                  <a:pt x="3588656" y="4542942"/>
                </a:cubicBezTo>
                <a:lnTo>
                  <a:pt x="3588964" y="4543113"/>
                </a:lnTo>
                <a:cubicBezTo>
                  <a:pt x="3589674" y="4543061"/>
                  <a:pt x="3590536" y="4543095"/>
                  <a:pt x="3591554" y="4543214"/>
                </a:cubicBezTo>
                <a:lnTo>
                  <a:pt x="3598392" y="4543002"/>
                </a:lnTo>
                <a:cubicBezTo>
                  <a:pt x="3599910" y="4542916"/>
                  <a:pt x="3601368" y="4542799"/>
                  <a:pt x="3602768" y="4542649"/>
                </a:cubicBezTo>
                <a:cubicBezTo>
                  <a:pt x="3604170" y="4542498"/>
                  <a:pt x="3605222" y="4542378"/>
                  <a:pt x="3605928" y="4542287"/>
                </a:cubicBezTo>
                <a:close/>
                <a:moveTo>
                  <a:pt x="2862632" y="4429933"/>
                </a:moveTo>
                <a:cubicBezTo>
                  <a:pt x="2860675" y="4429879"/>
                  <a:pt x="2859071" y="4430071"/>
                  <a:pt x="2857820" y="4430507"/>
                </a:cubicBezTo>
                <a:cubicBezTo>
                  <a:pt x="2856569" y="4430944"/>
                  <a:pt x="2855159" y="4431611"/>
                  <a:pt x="2853592" y="4432509"/>
                </a:cubicBezTo>
                <a:cubicBezTo>
                  <a:pt x="2856428" y="4433684"/>
                  <a:pt x="2859700" y="4433460"/>
                  <a:pt x="2863409" y="4431836"/>
                </a:cubicBezTo>
                <a:close/>
                <a:moveTo>
                  <a:pt x="2947677" y="4425667"/>
                </a:moveTo>
                <a:lnTo>
                  <a:pt x="2950010" y="4431376"/>
                </a:lnTo>
                <a:cubicBezTo>
                  <a:pt x="2954498" y="4431655"/>
                  <a:pt x="2959422" y="4430535"/>
                  <a:pt x="2964784" y="4428015"/>
                </a:cubicBezTo>
                <a:close/>
                <a:moveTo>
                  <a:pt x="3598108" y="4417068"/>
                </a:moveTo>
                <a:cubicBezTo>
                  <a:pt x="3599664" y="4420875"/>
                  <a:pt x="3599566" y="4425577"/>
                  <a:pt x="3597818" y="4431175"/>
                </a:cubicBezTo>
                <a:lnTo>
                  <a:pt x="3616674" y="4427925"/>
                </a:lnTo>
                <a:cubicBezTo>
                  <a:pt x="3618006" y="4428511"/>
                  <a:pt x="3619594" y="4429103"/>
                  <a:pt x="3621436" y="4429702"/>
                </a:cubicBezTo>
                <a:cubicBezTo>
                  <a:pt x="3623280" y="4430301"/>
                  <a:pt x="3624672" y="4430418"/>
                  <a:pt x="3625616" y="4430051"/>
                </a:cubicBezTo>
                <a:cubicBezTo>
                  <a:pt x="3627034" y="4428992"/>
                  <a:pt x="3627138" y="4427192"/>
                  <a:pt x="3625932" y="4424649"/>
                </a:cubicBezTo>
                <a:cubicBezTo>
                  <a:pt x="3624724" y="4422107"/>
                  <a:pt x="3623614" y="4419803"/>
                  <a:pt x="3622602" y="4417737"/>
                </a:cubicBezTo>
                <a:cubicBezTo>
                  <a:pt x="3618568" y="4417744"/>
                  <a:pt x="3614584" y="4417871"/>
                  <a:pt x="3610646" y="4418116"/>
                </a:cubicBezTo>
                <a:cubicBezTo>
                  <a:pt x="3606710" y="4418362"/>
                  <a:pt x="3602530" y="4418012"/>
                  <a:pt x="3598108" y="4417068"/>
                </a:cubicBezTo>
                <a:close/>
                <a:moveTo>
                  <a:pt x="2908020" y="4407648"/>
                </a:moveTo>
                <a:lnTo>
                  <a:pt x="2898594" y="4429032"/>
                </a:lnTo>
                <a:lnTo>
                  <a:pt x="2901705" y="4436645"/>
                </a:lnTo>
                <a:lnTo>
                  <a:pt x="2917352" y="4430485"/>
                </a:lnTo>
                <a:lnTo>
                  <a:pt x="2926488" y="4423207"/>
                </a:lnTo>
                <a:lnTo>
                  <a:pt x="2911908" y="4417163"/>
                </a:lnTo>
                <a:cubicBezTo>
                  <a:pt x="2914565" y="4416256"/>
                  <a:pt x="2915253" y="4414236"/>
                  <a:pt x="2913973" y="4411103"/>
                </a:cubicBezTo>
                <a:cubicBezTo>
                  <a:pt x="2912693" y="4407971"/>
                  <a:pt x="2910708" y="4406819"/>
                  <a:pt x="2908020" y="4407648"/>
                </a:cubicBezTo>
                <a:close/>
                <a:moveTo>
                  <a:pt x="3216810" y="4407605"/>
                </a:moveTo>
                <a:lnTo>
                  <a:pt x="3202814" y="4412869"/>
                </a:lnTo>
                <a:lnTo>
                  <a:pt x="3198634" y="4417459"/>
                </a:lnTo>
                <a:cubicBezTo>
                  <a:pt x="3201992" y="4418061"/>
                  <a:pt x="3205460" y="4418312"/>
                  <a:pt x="3209036" y="4418214"/>
                </a:cubicBezTo>
                <a:cubicBezTo>
                  <a:pt x="3212612" y="4418115"/>
                  <a:pt x="3215688" y="4417415"/>
                  <a:pt x="3218268" y="4416113"/>
                </a:cubicBezTo>
                <a:cubicBezTo>
                  <a:pt x="3221572" y="4414321"/>
                  <a:pt x="3222448" y="4411522"/>
                  <a:pt x="3220892" y="4407716"/>
                </a:cubicBezTo>
                <a:cubicBezTo>
                  <a:pt x="3219094" y="4409079"/>
                  <a:pt x="3217732" y="4409042"/>
                  <a:pt x="3216810" y="4407605"/>
                </a:cubicBezTo>
                <a:close/>
                <a:moveTo>
                  <a:pt x="3693942" y="4404628"/>
                </a:moveTo>
                <a:cubicBezTo>
                  <a:pt x="3690784" y="4405953"/>
                  <a:pt x="3688840" y="4407782"/>
                  <a:pt x="3688110" y="4410115"/>
                </a:cubicBezTo>
                <a:lnTo>
                  <a:pt x="3689666" y="4413921"/>
                </a:lnTo>
                <a:cubicBezTo>
                  <a:pt x="3690590" y="4415358"/>
                  <a:pt x="3691950" y="4415395"/>
                  <a:pt x="3693748" y="4414032"/>
                </a:cubicBezTo>
                <a:cubicBezTo>
                  <a:pt x="3695332" y="4413174"/>
                  <a:pt x="3696102" y="4412175"/>
                  <a:pt x="3696056" y="4411037"/>
                </a:cubicBezTo>
                <a:cubicBezTo>
                  <a:pt x="3696012" y="4409899"/>
                  <a:pt x="3695566" y="4408397"/>
                  <a:pt x="3694720" y="4406531"/>
                </a:cubicBezTo>
                <a:close/>
                <a:moveTo>
                  <a:pt x="3604836" y="4403027"/>
                </a:moveTo>
                <a:lnTo>
                  <a:pt x="3608118" y="4406991"/>
                </a:lnTo>
                <a:lnTo>
                  <a:pt x="3606562" y="4403185"/>
                </a:lnTo>
                <a:close/>
                <a:moveTo>
                  <a:pt x="2202379" y="4399684"/>
                </a:moveTo>
                <a:lnTo>
                  <a:pt x="2193924" y="4413568"/>
                </a:lnTo>
                <a:lnTo>
                  <a:pt x="2179929" y="4418832"/>
                </a:lnTo>
                <a:cubicBezTo>
                  <a:pt x="2177519" y="4414375"/>
                  <a:pt x="2174586" y="4412962"/>
                  <a:pt x="2171132" y="4414593"/>
                </a:cubicBezTo>
                <a:cubicBezTo>
                  <a:pt x="2167678" y="4416223"/>
                  <a:pt x="2164162" y="4413383"/>
                  <a:pt x="2160585" y="4406072"/>
                </a:cubicBezTo>
                <a:cubicBezTo>
                  <a:pt x="2167283" y="4403118"/>
                  <a:pt x="2174249" y="4402053"/>
                  <a:pt x="2181482" y="4402878"/>
                </a:cubicBezTo>
                <a:cubicBezTo>
                  <a:pt x="2188715" y="4403703"/>
                  <a:pt x="2195681" y="4402638"/>
                  <a:pt x="2202379" y="4399684"/>
                </a:cubicBezTo>
                <a:close/>
                <a:moveTo>
                  <a:pt x="2833858" y="4399037"/>
                </a:moveTo>
                <a:cubicBezTo>
                  <a:pt x="2832605" y="4398748"/>
                  <a:pt x="2831637" y="4399467"/>
                  <a:pt x="2830955" y="4401193"/>
                </a:cubicBezTo>
                <a:cubicBezTo>
                  <a:pt x="2830273" y="4402919"/>
                  <a:pt x="2830107" y="4404365"/>
                  <a:pt x="2830457" y="4405531"/>
                </a:cubicBezTo>
                <a:lnTo>
                  <a:pt x="2836776" y="4416054"/>
                </a:lnTo>
                <a:cubicBezTo>
                  <a:pt x="2841784" y="4415857"/>
                  <a:pt x="2847101" y="4415493"/>
                  <a:pt x="2852728" y="4414960"/>
                </a:cubicBezTo>
                <a:cubicBezTo>
                  <a:pt x="2858355" y="4414428"/>
                  <a:pt x="2863697" y="4412888"/>
                  <a:pt x="2868752" y="4410340"/>
                </a:cubicBezTo>
                <a:cubicBezTo>
                  <a:pt x="2872991" y="4410318"/>
                  <a:pt x="2877588" y="4410248"/>
                  <a:pt x="2882542" y="4410128"/>
                </a:cubicBezTo>
                <a:cubicBezTo>
                  <a:pt x="2887497" y="4410008"/>
                  <a:pt x="2891875" y="4410638"/>
                  <a:pt x="2895676" y="4412016"/>
                </a:cubicBezTo>
                <a:lnTo>
                  <a:pt x="2891010" y="4400597"/>
                </a:lnTo>
                <a:cubicBezTo>
                  <a:pt x="2884417" y="4403397"/>
                  <a:pt x="2877872" y="4403845"/>
                  <a:pt x="2871376" y="4401943"/>
                </a:cubicBezTo>
                <a:cubicBezTo>
                  <a:pt x="2864880" y="4400041"/>
                  <a:pt x="2858335" y="4400489"/>
                  <a:pt x="2851742" y="4403289"/>
                </a:cubicBezTo>
                <a:close/>
                <a:moveTo>
                  <a:pt x="3530676" y="4398997"/>
                </a:moveTo>
                <a:cubicBezTo>
                  <a:pt x="3524174" y="4397486"/>
                  <a:pt x="3517620" y="4398327"/>
                  <a:pt x="3511020" y="4401519"/>
                </a:cubicBezTo>
                <a:lnTo>
                  <a:pt x="3493038" y="4401969"/>
                </a:lnTo>
                <a:cubicBezTo>
                  <a:pt x="3490164" y="4400185"/>
                  <a:pt x="3487212" y="4399752"/>
                  <a:pt x="3484182" y="4400669"/>
                </a:cubicBezTo>
                <a:cubicBezTo>
                  <a:pt x="3481150" y="4401586"/>
                  <a:pt x="3478368" y="4402804"/>
                  <a:pt x="3475836" y="4404322"/>
                </a:cubicBezTo>
                <a:cubicBezTo>
                  <a:pt x="3468012" y="4407402"/>
                  <a:pt x="3459020" y="4407627"/>
                  <a:pt x="3448864" y="4404998"/>
                </a:cubicBezTo>
                <a:cubicBezTo>
                  <a:pt x="3438706" y="4402368"/>
                  <a:pt x="3429716" y="4402594"/>
                  <a:pt x="3421892" y="4405673"/>
                </a:cubicBezTo>
                <a:lnTo>
                  <a:pt x="3413824" y="4400748"/>
                </a:lnTo>
                <a:cubicBezTo>
                  <a:pt x="3410082" y="4401470"/>
                  <a:pt x="3406098" y="4401596"/>
                  <a:pt x="3401870" y="4401128"/>
                </a:cubicBezTo>
                <a:cubicBezTo>
                  <a:pt x="3397642" y="4400660"/>
                  <a:pt x="3393462" y="4400310"/>
                  <a:pt x="3389332" y="4400080"/>
                </a:cubicBezTo>
                <a:lnTo>
                  <a:pt x="3377766" y="4406351"/>
                </a:lnTo>
                <a:cubicBezTo>
                  <a:pt x="3382734" y="4412132"/>
                  <a:pt x="3389636" y="4415849"/>
                  <a:pt x="3398468" y="4417502"/>
                </a:cubicBezTo>
                <a:cubicBezTo>
                  <a:pt x="3407302" y="4419154"/>
                  <a:pt x="3414494" y="4418645"/>
                  <a:pt x="3420046" y="4415973"/>
                </a:cubicBezTo>
                <a:cubicBezTo>
                  <a:pt x="3420788" y="4417993"/>
                  <a:pt x="3421638" y="4419663"/>
                  <a:pt x="3422598" y="4420983"/>
                </a:cubicBezTo>
                <a:cubicBezTo>
                  <a:pt x="3423558" y="4422303"/>
                  <a:pt x="3424846" y="4422573"/>
                  <a:pt x="3426462" y="4421794"/>
                </a:cubicBezTo>
                <a:cubicBezTo>
                  <a:pt x="3428946" y="4420156"/>
                  <a:pt x="3431218" y="4418925"/>
                  <a:pt x="3433278" y="4418099"/>
                </a:cubicBezTo>
                <a:cubicBezTo>
                  <a:pt x="3435336" y="4417273"/>
                  <a:pt x="3437146" y="4418616"/>
                  <a:pt x="3438708" y="4422128"/>
                </a:cubicBezTo>
                <a:lnTo>
                  <a:pt x="3500912" y="4416298"/>
                </a:lnTo>
                <a:cubicBezTo>
                  <a:pt x="3503376" y="4422325"/>
                  <a:pt x="3506324" y="4424601"/>
                  <a:pt x="3509758" y="4423126"/>
                </a:cubicBezTo>
                <a:cubicBezTo>
                  <a:pt x="3512928" y="4421213"/>
                  <a:pt x="3515262" y="4420336"/>
                  <a:pt x="3516756" y="4420494"/>
                </a:cubicBezTo>
                <a:cubicBezTo>
                  <a:pt x="3518250" y="4420653"/>
                  <a:pt x="3519708" y="4422574"/>
                  <a:pt x="3521130" y="4426259"/>
                </a:cubicBezTo>
                <a:lnTo>
                  <a:pt x="3541542" y="4426816"/>
                </a:lnTo>
                <a:cubicBezTo>
                  <a:pt x="3544192" y="4425379"/>
                  <a:pt x="3548586" y="4423578"/>
                  <a:pt x="3554724" y="4421413"/>
                </a:cubicBezTo>
                <a:cubicBezTo>
                  <a:pt x="3560860" y="4419247"/>
                  <a:pt x="3567708" y="4417278"/>
                  <a:pt x="3575268" y="4415504"/>
                </a:cubicBezTo>
                <a:cubicBezTo>
                  <a:pt x="3579754" y="4415783"/>
                  <a:pt x="3583026" y="4415559"/>
                  <a:pt x="3585084" y="4414831"/>
                </a:cubicBezTo>
                <a:lnTo>
                  <a:pt x="3577794" y="4411809"/>
                </a:lnTo>
                <a:cubicBezTo>
                  <a:pt x="3577458" y="4413251"/>
                  <a:pt x="3577232" y="4414342"/>
                  <a:pt x="3577114" y="4415084"/>
                </a:cubicBezTo>
                <a:cubicBezTo>
                  <a:pt x="3576996" y="4415826"/>
                  <a:pt x="3576380" y="4415966"/>
                  <a:pt x="3575268" y="4415504"/>
                </a:cubicBezTo>
                <a:cubicBezTo>
                  <a:pt x="3573486" y="4416083"/>
                  <a:pt x="3571314" y="4415710"/>
                  <a:pt x="3568754" y="4414385"/>
                </a:cubicBezTo>
                <a:lnTo>
                  <a:pt x="3559910" y="4407557"/>
                </a:lnTo>
                <a:lnTo>
                  <a:pt x="3561658" y="4401959"/>
                </a:lnTo>
                <a:cubicBezTo>
                  <a:pt x="3555794" y="4402427"/>
                  <a:pt x="3551972" y="4402950"/>
                  <a:pt x="3550190" y="4403528"/>
                </a:cubicBezTo>
                <a:cubicBezTo>
                  <a:pt x="3543686" y="4402018"/>
                  <a:pt x="3537182" y="4400507"/>
                  <a:pt x="3530676" y="4398997"/>
                </a:cubicBezTo>
                <a:close/>
                <a:moveTo>
                  <a:pt x="3739818" y="4398352"/>
                </a:moveTo>
                <a:lnTo>
                  <a:pt x="3728252" y="4404623"/>
                </a:lnTo>
                <a:cubicBezTo>
                  <a:pt x="3727442" y="4402641"/>
                  <a:pt x="3726316" y="4401120"/>
                  <a:pt x="3724874" y="4400062"/>
                </a:cubicBezTo>
                <a:cubicBezTo>
                  <a:pt x="3723432" y="4399003"/>
                  <a:pt x="3721870" y="4398882"/>
                  <a:pt x="3720184" y="4399699"/>
                </a:cubicBezTo>
                <a:cubicBezTo>
                  <a:pt x="3718394" y="4400669"/>
                  <a:pt x="3716800" y="4402115"/>
                  <a:pt x="3715398" y="4404037"/>
                </a:cubicBezTo>
                <a:cubicBezTo>
                  <a:pt x="3713996" y="4405959"/>
                  <a:pt x="3713616" y="4407909"/>
                  <a:pt x="3714256" y="4409887"/>
                </a:cubicBezTo>
                <a:cubicBezTo>
                  <a:pt x="3714766" y="4410724"/>
                  <a:pt x="3715544" y="4410981"/>
                  <a:pt x="3716590" y="4410657"/>
                </a:cubicBezTo>
                <a:cubicBezTo>
                  <a:pt x="3717634" y="4410332"/>
                  <a:pt x="3718216" y="4410113"/>
                  <a:pt x="3718338" y="4409998"/>
                </a:cubicBezTo>
                <a:lnTo>
                  <a:pt x="3737098" y="4411451"/>
                </a:lnTo>
                <a:close/>
                <a:moveTo>
                  <a:pt x="2734233" y="4397260"/>
                </a:moveTo>
                <a:lnTo>
                  <a:pt x="2721015" y="4404427"/>
                </a:lnTo>
                <a:cubicBezTo>
                  <a:pt x="2723888" y="4406211"/>
                  <a:pt x="2726841" y="4406644"/>
                  <a:pt x="2729872" y="4405727"/>
                </a:cubicBezTo>
                <a:cubicBezTo>
                  <a:pt x="2732903" y="4404810"/>
                  <a:pt x="2735686" y="4403592"/>
                  <a:pt x="2738218" y="4402073"/>
                </a:cubicBezTo>
                <a:close/>
                <a:moveTo>
                  <a:pt x="2678734" y="4394804"/>
                </a:moveTo>
                <a:lnTo>
                  <a:pt x="2681067" y="4400514"/>
                </a:lnTo>
                <a:cubicBezTo>
                  <a:pt x="2681926" y="4400145"/>
                  <a:pt x="2682882" y="4400014"/>
                  <a:pt x="2683934" y="4400122"/>
                </a:cubicBezTo>
                <a:cubicBezTo>
                  <a:pt x="2684987" y="4400229"/>
                  <a:pt x="2685943" y="4400098"/>
                  <a:pt x="2686802" y="4399729"/>
                </a:cubicBezTo>
                <a:cubicBezTo>
                  <a:pt x="2685375" y="4396240"/>
                  <a:pt x="2682686" y="4394599"/>
                  <a:pt x="2678734" y="4394804"/>
                </a:cubicBezTo>
                <a:close/>
                <a:moveTo>
                  <a:pt x="3665560" y="4394444"/>
                </a:moveTo>
                <a:cubicBezTo>
                  <a:pt x="3659096" y="4397561"/>
                  <a:pt x="3653070" y="4399279"/>
                  <a:pt x="3647482" y="4399597"/>
                </a:cubicBezTo>
                <a:cubicBezTo>
                  <a:pt x="3651904" y="4400541"/>
                  <a:pt x="3656084" y="4400890"/>
                  <a:pt x="3660020" y="4400644"/>
                </a:cubicBezTo>
                <a:cubicBezTo>
                  <a:pt x="3663956" y="4400399"/>
                  <a:pt x="3667942" y="4400272"/>
                  <a:pt x="3671976" y="4400265"/>
                </a:cubicBezTo>
                <a:close/>
                <a:moveTo>
                  <a:pt x="3748078" y="4393873"/>
                </a:moveTo>
                <a:lnTo>
                  <a:pt x="3744774" y="4395665"/>
                </a:lnTo>
                <a:lnTo>
                  <a:pt x="3755272" y="4401597"/>
                </a:lnTo>
                <a:lnTo>
                  <a:pt x="3760228" y="4398909"/>
                </a:lnTo>
                <a:cubicBezTo>
                  <a:pt x="3760452" y="4398837"/>
                  <a:pt x="3761246" y="4398310"/>
                  <a:pt x="3762610" y="4397328"/>
                </a:cubicBezTo>
                <a:cubicBezTo>
                  <a:pt x="3763974" y="4396345"/>
                  <a:pt x="3764574" y="4395342"/>
                  <a:pt x="3764408" y="4394319"/>
                </a:cubicBezTo>
                <a:lnTo>
                  <a:pt x="3759450" y="4397006"/>
                </a:lnTo>
                <a:close/>
                <a:moveTo>
                  <a:pt x="2756392" y="4392219"/>
                </a:moveTo>
                <a:cubicBezTo>
                  <a:pt x="2755168" y="4393028"/>
                  <a:pt x="2753050" y="4395048"/>
                  <a:pt x="2750039" y="4398279"/>
                </a:cubicBezTo>
                <a:cubicBezTo>
                  <a:pt x="2747028" y="4401510"/>
                  <a:pt x="2745518" y="4403782"/>
                  <a:pt x="2745508" y="4405095"/>
                </a:cubicBezTo>
                <a:cubicBezTo>
                  <a:pt x="2745984" y="4405951"/>
                  <a:pt x="2746830" y="4406170"/>
                  <a:pt x="2748047" y="4405752"/>
                </a:cubicBezTo>
                <a:cubicBezTo>
                  <a:pt x="2749265" y="4405335"/>
                  <a:pt x="2750330" y="4404854"/>
                  <a:pt x="2751242" y="4404311"/>
                </a:cubicBezTo>
                <a:cubicBezTo>
                  <a:pt x="2756137" y="4405483"/>
                  <a:pt x="2762216" y="4406159"/>
                  <a:pt x="2769479" y="4406337"/>
                </a:cubicBezTo>
                <a:cubicBezTo>
                  <a:pt x="2776743" y="4406516"/>
                  <a:pt x="2782651" y="4405540"/>
                  <a:pt x="2787205" y="4403410"/>
                </a:cubicBezTo>
                <a:lnTo>
                  <a:pt x="2784094" y="4395797"/>
                </a:lnTo>
                <a:cubicBezTo>
                  <a:pt x="2778116" y="4396811"/>
                  <a:pt x="2772455" y="4397362"/>
                  <a:pt x="2767109" y="4397451"/>
                </a:cubicBezTo>
                <a:cubicBezTo>
                  <a:pt x="2761764" y="4397541"/>
                  <a:pt x="2758191" y="4395796"/>
                  <a:pt x="2756392" y="4392219"/>
                </a:cubicBezTo>
                <a:close/>
                <a:moveTo>
                  <a:pt x="3463878" y="4389882"/>
                </a:moveTo>
                <a:lnTo>
                  <a:pt x="3457270" y="4393465"/>
                </a:lnTo>
                <a:lnTo>
                  <a:pt x="3463004" y="4392681"/>
                </a:lnTo>
                <a:close/>
                <a:moveTo>
                  <a:pt x="2702546" y="4388868"/>
                </a:moveTo>
                <a:lnTo>
                  <a:pt x="2695937" y="4392451"/>
                </a:lnTo>
                <a:lnTo>
                  <a:pt x="2692536" y="4398945"/>
                </a:lnTo>
                <a:lnTo>
                  <a:pt x="2710324" y="4407899"/>
                </a:lnTo>
                <a:lnTo>
                  <a:pt x="2716933" y="4404315"/>
                </a:lnTo>
                <a:lnTo>
                  <a:pt x="2716252" y="4397710"/>
                </a:lnTo>
                <a:lnTo>
                  <a:pt x="2707990" y="4402189"/>
                </a:lnTo>
                <a:close/>
                <a:moveTo>
                  <a:pt x="3218848" y="4387901"/>
                </a:moveTo>
                <a:lnTo>
                  <a:pt x="3212240" y="4391484"/>
                </a:lnTo>
                <a:cubicBezTo>
                  <a:pt x="3213540" y="4391990"/>
                  <a:pt x="3214998" y="4392265"/>
                  <a:pt x="3216614" y="4392309"/>
                </a:cubicBezTo>
                <a:cubicBezTo>
                  <a:pt x="3218230" y="4392353"/>
                  <a:pt x="3219494" y="4392152"/>
                  <a:pt x="3220404" y="4391707"/>
                </a:cubicBezTo>
                <a:close/>
                <a:moveTo>
                  <a:pt x="2659294" y="4386746"/>
                </a:moveTo>
                <a:cubicBezTo>
                  <a:pt x="2657512" y="4387325"/>
                  <a:pt x="2656119" y="4388855"/>
                  <a:pt x="2655115" y="4391337"/>
                </a:cubicBezTo>
                <a:lnTo>
                  <a:pt x="2660072" y="4388650"/>
                </a:lnTo>
                <a:close/>
                <a:moveTo>
                  <a:pt x="2965654" y="4385696"/>
                </a:moveTo>
                <a:lnTo>
                  <a:pt x="2972848" y="4393420"/>
                </a:lnTo>
                <a:lnTo>
                  <a:pt x="2983442" y="4394650"/>
                </a:lnTo>
                <a:lnTo>
                  <a:pt x="2986746" y="4392859"/>
                </a:lnTo>
                <a:lnTo>
                  <a:pt x="2980330" y="4387038"/>
                </a:lnTo>
                <a:close/>
                <a:moveTo>
                  <a:pt x="2949325" y="4385251"/>
                </a:moveTo>
                <a:lnTo>
                  <a:pt x="2941064" y="4389730"/>
                </a:lnTo>
                <a:cubicBezTo>
                  <a:pt x="2937656" y="4391578"/>
                  <a:pt x="2934340" y="4393957"/>
                  <a:pt x="2931115" y="4396869"/>
                </a:cubicBezTo>
                <a:cubicBezTo>
                  <a:pt x="2927889" y="4399780"/>
                  <a:pt x="2925374" y="4402887"/>
                  <a:pt x="2923570" y="4406190"/>
                </a:cubicBezTo>
                <a:lnTo>
                  <a:pt x="2955644" y="4395774"/>
                </a:lnTo>
                <a:lnTo>
                  <a:pt x="2953407" y="4385362"/>
                </a:lnTo>
                <a:cubicBezTo>
                  <a:pt x="2952617" y="4385694"/>
                  <a:pt x="2951938" y="4385675"/>
                  <a:pt x="2951366" y="4385307"/>
                </a:cubicBezTo>
                <a:cubicBezTo>
                  <a:pt x="2950795" y="4384938"/>
                  <a:pt x="2950115" y="4384920"/>
                  <a:pt x="2949325" y="4385251"/>
                </a:cubicBezTo>
                <a:close/>
                <a:moveTo>
                  <a:pt x="3062946" y="4381765"/>
                </a:moveTo>
                <a:cubicBezTo>
                  <a:pt x="3057780" y="4384760"/>
                  <a:pt x="3051786" y="4388204"/>
                  <a:pt x="3044966" y="4392095"/>
                </a:cubicBezTo>
                <a:cubicBezTo>
                  <a:pt x="3038146" y="4395986"/>
                  <a:pt x="3031764" y="4398478"/>
                  <a:pt x="3025820" y="4399571"/>
                </a:cubicBezTo>
                <a:cubicBezTo>
                  <a:pt x="3030680" y="4401585"/>
                  <a:pt x="3036414" y="4400801"/>
                  <a:pt x="3043024" y="4397217"/>
                </a:cubicBezTo>
                <a:lnTo>
                  <a:pt x="3063434" y="4397774"/>
                </a:lnTo>
                <a:close/>
                <a:moveTo>
                  <a:pt x="3280276" y="4380167"/>
                </a:moveTo>
                <a:cubicBezTo>
                  <a:pt x="3279532" y="4380715"/>
                  <a:pt x="3279342" y="4381690"/>
                  <a:pt x="3279704" y="4383092"/>
                </a:cubicBezTo>
                <a:cubicBezTo>
                  <a:pt x="3280066" y="4384494"/>
                  <a:pt x="3280484" y="4385721"/>
                  <a:pt x="3280956" y="4386772"/>
                </a:cubicBezTo>
                <a:lnTo>
                  <a:pt x="3289122" y="4386995"/>
                </a:lnTo>
                <a:cubicBezTo>
                  <a:pt x="3288618" y="4385766"/>
                  <a:pt x="3287460" y="4384166"/>
                  <a:pt x="3285646" y="4382196"/>
                </a:cubicBezTo>
                <a:cubicBezTo>
                  <a:pt x="3283832" y="4380225"/>
                  <a:pt x="3282042" y="4379549"/>
                  <a:pt x="3280276" y="4380167"/>
                </a:cubicBezTo>
                <a:close/>
                <a:moveTo>
                  <a:pt x="3087536" y="4377731"/>
                </a:moveTo>
                <a:lnTo>
                  <a:pt x="3075970" y="4384002"/>
                </a:lnTo>
                <a:lnTo>
                  <a:pt x="3076556" y="4395309"/>
                </a:lnTo>
                <a:cubicBezTo>
                  <a:pt x="3077094" y="4393952"/>
                  <a:pt x="3077716" y="4393420"/>
                  <a:pt x="3078426" y="4393714"/>
                </a:cubicBezTo>
                <a:cubicBezTo>
                  <a:pt x="3079134" y="4394007"/>
                  <a:pt x="3079322" y="4394875"/>
                  <a:pt x="3078986" y="4396317"/>
                </a:cubicBezTo>
                <a:lnTo>
                  <a:pt x="3087150" y="4396539"/>
                </a:lnTo>
                <a:cubicBezTo>
                  <a:pt x="3087070" y="4397890"/>
                  <a:pt x="3088176" y="4398743"/>
                  <a:pt x="3090466" y="4399100"/>
                </a:cubicBezTo>
                <a:cubicBezTo>
                  <a:pt x="3092756" y="4399456"/>
                  <a:pt x="3094080" y="4399610"/>
                  <a:pt x="3094440" y="4399561"/>
                </a:cubicBezTo>
                <a:lnTo>
                  <a:pt x="3119710" y="4402133"/>
                </a:lnTo>
                <a:cubicBezTo>
                  <a:pt x="3124332" y="4400063"/>
                  <a:pt x="3132778" y="4398098"/>
                  <a:pt x="3145054" y="4396237"/>
                </a:cubicBezTo>
                <a:cubicBezTo>
                  <a:pt x="3157328" y="4394377"/>
                  <a:pt x="3165532" y="4394287"/>
                  <a:pt x="3169668" y="4395968"/>
                </a:cubicBezTo>
                <a:lnTo>
                  <a:pt x="3168600" y="4408171"/>
                </a:lnTo>
                <a:cubicBezTo>
                  <a:pt x="3172364" y="4407196"/>
                  <a:pt x="3176330" y="4406402"/>
                  <a:pt x="3180494" y="4405791"/>
                </a:cubicBezTo>
                <a:cubicBezTo>
                  <a:pt x="3184660" y="4405179"/>
                  <a:pt x="3188600" y="4405561"/>
                  <a:pt x="3192316" y="4406937"/>
                </a:cubicBezTo>
                <a:lnTo>
                  <a:pt x="3190080" y="4396525"/>
                </a:lnTo>
                <a:lnTo>
                  <a:pt x="3191926" y="4386225"/>
                </a:lnTo>
                <a:lnTo>
                  <a:pt x="3179582" y="4390593"/>
                </a:lnTo>
                <a:cubicBezTo>
                  <a:pt x="3175818" y="4389098"/>
                  <a:pt x="3171584" y="4388003"/>
                  <a:pt x="3166886" y="4387306"/>
                </a:cubicBezTo>
                <a:cubicBezTo>
                  <a:pt x="3162186" y="4386609"/>
                  <a:pt x="3157734" y="4386213"/>
                  <a:pt x="3153534" y="4386118"/>
                </a:cubicBezTo>
                <a:cubicBezTo>
                  <a:pt x="3146778" y="4390168"/>
                  <a:pt x="3139684" y="4390916"/>
                  <a:pt x="3132248" y="4388360"/>
                </a:cubicBezTo>
                <a:cubicBezTo>
                  <a:pt x="3132682" y="4385412"/>
                  <a:pt x="3131568" y="4383304"/>
                  <a:pt x="3128906" y="4382035"/>
                </a:cubicBezTo>
                <a:cubicBezTo>
                  <a:pt x="3126244" y="4380767"/>
                  <a:pt x="3124668" y="4381234"/>
                  <a:pt x="3124180" y="4383435"/>
                </a:cubicBezTo>
                <a:lnTo>
                  <a:pt x="3107948" y="4378288"/>
                </a:lnTo>
                <a:lnTo>
                  <a:pt x="3089092" y="4381537"/>
                </a:lnTo>
                <a:close/>
                <a:moveTo>
                  <a:pt x="3512378" y="4375209"/>
                </a:moveTo>
                <a:lnTo>
                  <a:pt x="3510726" y="4376105"/>
                </a:lnTo>
                <a:cubicBezTo>
                  <a:pt x="3505364" y="4378625"/>
                  <a:pt x="3503648" y="4382655"/>
                  <a:pt x="3505576" y="4388197"/>
                </a:cubicBezTo>
                <a:close/>
                <a:moveTo>
                  <a:pt x="2557431" y="4374557"/>
                </a:moveTo>
                <a:cubicBezTo>
                  <a:pt x="2553755" y="4381201"/>
                  <a:pt x="2548475" y="4386389"/>
                  <a:pt x="2541590" y="4390121"/>
                </a:cubicBezTo>
                <a:cubicBezTo>
                  <a:pt x="2541222" y="4389013"/>
                  <a:pt x="2540598" y="4387899"/>
                  <a:pt x="2539719" y="4386777"/>
                </a:cubicBezTo>
                <a:cubicBezTo>
                  <a:pt x="2538840" y="4385655"/>
                  <a:pt x="2537585" y="4385464"/>
                  <a:pt x="2535953" y="4386204"/>
                </a:cubicBezTo>
                <a:cubicBezTo>
                  <a:pt x="2534349" y="4387219"/>
                  <a:pt x="2532988" y="4388828"/>
                  <a:pt x="2531871" y="4391032"/>
                </a:cubicBezTo>
                <a:cubicBezTo>
                  <a:pt x="2530753" y="4393237"/>
                  <a:pt x="2529587" y="4395322"/>
                  <a:pt x="2528373" y="4397288"/>
                </a:cubicBezTo>
                <a:lnTo>
                  <a:pt x="2528860" y="4413298"/>
                </a:lnTo>
                <a:lnTo>
                  <a:pt x="2534595" y="4412513"/>
                </a:lnTo>
                <a:lnTo>
                  <a:pt x="2537315" y="4399414"/>
                </a:lnTo>
                <a:cubicBezTo>
                  <a:pt x="2539846" y="4397993"/>
                  <a:pt x="2542413" y="4397279"/>
                  <a:pt x="2545017" y="4397272"/>
                </a:cubicBezTo>
                <a:cubicBezTo>
                  <a:pt x="2547621" y="4397265"/>
                  <a:pt x="2549946" y="4398426"/>
                  <a:pt x="2551991" y="4400756"/>
                </a:cubicBezTo>
                <a:cubicBezTo>
                  <a:pt x="2557855" y="4397818"/>
                  <a:pt x="2563670" y="4394762"/>
                  <a:pt x="2569437" y="4391587"/>
                </a:cubicBezTo>
                <a:cubicBezTo>
                  <a:pt x="2575204" y="4388412"/>
                  <a:pt x="2580435" y="4383928"/>
                  <a:pt x="2585133" y="4378136"/>
                </a:cubicBezTo>
                <a:close/>
                <a:moveTo>
                  <a:pt x="2338643" y="4367646"/>
                </a:moveTo>
                <a:lnTo>
                  <a:pt x="2325329" y="4379516"/>
                </a:lnTo>
                <a:cubicBezTo>
                  <a:pt x="2330142" y="4378020"/>
                  <a:pt x="2335290" y="4377651"/>
                  <a:pt x="2340771" y="4378408"/>
                </a:cubicBezTo>
                <a:cubicBezTo>
                  <a:pt x="2346253" y="4379165"/>
                  <a:pt x="2350306" y="4382295"/>
                  <a:pt x="2352933" y="4387796"/>
                </a:cubicBezTo>
                <a:cubicBezTo>
                  <a:pt x="2357093" y="4385832"/>
                  <a:pt x="2361336" y="4384693"/>
                  <a:pt x="2365666" y="4384380"/>
                </a:cubicBezTo>
                <a:cubicBezTo>
                  <a:pt x="2369995" y="4384067"/>
                  <a:pt x="2374239" y="4382928"/>
                  <a:pt x="2378398" y="4380964"/>
                </a:cubicBezTo>
                <a:cubicBezTo>
                  <a:pt x="2375375" y="4374902"/>
                  <a:pt x="2371094" y="4372864"/>
                  <a:pt x="2365556" y="4374850"/>
                </a:cubicBezTo>
                <a:cubicBezTo>
                  <a:pt x="2360018" y="4376835"/>
                  <a:pt x="2355033" y="4379248"/>
                  <a:pt x="2350601" y="4382087"/>
                </a:cubicBezTo>
                <a:cubicBezTo>
                  <a:pt x="2349385" y="4379113"/>
                  <a:pt x="2347708" y="4376245"/>
                  <a:pt x="2345570" y="4373481"/>
                </a:cubicBezTo>
                <a:cubicBezTo>
                  <a:pt x="2343431" y="4370718"/>
                  <a:pt x="2341122" y="4368773"/>
                  <a:pt x="2338643" y="4367646"/>
                </a:cubicBezTo>
                <a:close/>
                <a:moveTo>
                  <a:pt x="2305985" y="4366755"/>
                </a:moveTo>
                <a:cubicBezTo>
                  <a:pt x="2305004" y="4367336"/>
                  <a:pt x="2303858" y="4368442"/>
                  <a:pt x="2302548" y="4370073"/>
                </a:cubicBezTo>
                <a:cubicBezTo>
                  <a:pt x="2301238" y="4371703"/>
                  <a:pt x="2300700" y="4373061"/>
                  <a:pt x="2300933" y="4374145"/>
                </a:cubicBezTo>
                <a:cubicBezTo>
                  <a:pt x="2301781" y="4375913"/>
                  <a:pt x="2302855" y="4376687"/>
                  <a:pt x="2304153" y="4376468"/>
                </a:cubicBezTo>
                <a:cubicBezTo>
                  <a:pt x="2305451" y="4376248"/>
                  <a:pt x="2306548" y="4375847"/>
                  <a:pt x="2307445" y="4375264"/>
                </a:cubicBezTo>
                <a:close/>
                <a:moveTo>
                  <a:pt x="2340384" y="4283009"/>
                </a:moveTo>
                <a:cubicBezTo>
                  <a:pt x="2336225" y="4284973"/>
                  <a:pt x="2331981" y="4286112"/>
                  <a:pt x="2327652" y="4286425"/>
                </a:cubicBezTo>
                <a:cubicBezTo>
                  <a:pt x="2323323" y="4286738"/>
                  <a:pt x="2319079" y="4287877"/>
                  <a:pt x="2314920" y="4289841"/>
                </a:cubicBezTo>
                <a:cubicBezTo>
                  <a:pt x="2323038" y="4292317"/>
                  <a:pt x="2331174" y="4293911"/>
                  <a:pt x="2339328" y="4294624"/>
                </a:cubicBezTo>
                <a:cubicBezTo>
                  <a:pt x="2347483" y="4295337"/>
                  <a:pt x="2355643" y="4295755"/>
                  <a:pt x="2363810" y="4295880"/>
                </a:cubicBezTo>
                <a:cubicBezTo>
                  <a:pt x="2364998" y="4295187"/>
                  <a:pt x="2366971" y="4293634"/>
                  <a:pt x="2369726" y="4291219"/>
                </a:cubicBezTo>
                <a:cubicBezTo>
                  <a:pt x="2372482" y="4288805"/>
                  <a:pt x="2373847" y="4286999"/>
                  <a:pt x="2373820" y="4285803"/>
                </a:cubicBezTo>
                <a:cubicBezTo>
                  <a:pt x="2372834" y="4284110"/>
                  <a:pt x="2371209" y="4283634"/>
                  <a:pt x="2368948" y="4284376"/>
                </a:cubicBezTo>
                <a:cubicBezTo>
                  <a:pt x="2366686" y="4285118"/>
                  <a:pt x="2365038" y="4285818"/>
                  <a:pt x="2364003" y="4286476"/>
                </a:cubicBezTo>
                <a:cubicBezTo>
                  <a:pt x="2359806" y="4288655"/>
                  <a:pt x="2355639" y="4289365"/>
                  <a:pt x="2351502" y="4288605"/>
                </a:cubicBezTo>
                <a:cubicBezTo>
                  <a:pt x="2347365" y="4287845"/>
                  <a:pt x="2343659" y="4285980"/>
                  <a:pt x="2340384" y="4283009"/>
                </a:cubicBezTo>
                <a:close/>
                <a:moveTo>
                  <a:pt x="2280122" y="4273837"/>
                </a:moveTo>
                <a:cubicBezTo>
                  <a:pt x="2279505" y="4274898"/>
                  <a:pt x="2279817" y="4277925"/>
                  <a:pt x="2281059" y="4282919"/>
                </a:cubicBezTo>
                <a:cubicBezTo>
                  <a:pt x="2282300" y="4287912"/>
                  <a:pt x="2283220" y="4291191"/>
                  <a:pt x="2283818" y="4292756"/>
                </a:cubicBezTo>
                <a:lnTo>
                  <a:pt x="2296746" y="4299696"/>
                </a:lnTo>
                <a:cubicBezTo>
                  <a:pt x="2295802" y="4296769"/>
                  <a:pt x="2296231" y="4294114"/>
                  <a:pt x="2298032" y="4291733"/>
                </a:cubicBezTo>
                <a:cubicBezTo>
                  <a:pt x="2299834" y="4289351"/>
                  <a:pt x="2301672" y="4287676"/>
                  <a:pt x="2303548" y="4286708"/>
                </a:cubicBezTo>
                <a:lnTo>
                  <a:pt x="2312490" y="4288834"/>
                </a:lnTo>
                <a:cubicBezTo>
                  <a:pt x="2310019" y="4283199"/>
                  <a:pt x="2306479" y="4279888"/>
                  <a:pt x="2301870" y="4278900"/>
                </a:cubicBezTo>
                <a:cubicBezTo>
                  <a:pt x="2297261" y="4277911"/>
                  <a:pt x="2292410" y="4278798"/>
                  <a:pt x="2287315" y="4281561"/>
                </a:cubicBezTo>
                <a:lnTo>
                  <a:pt x="2285663" y="4282456"/>
                </a:lnTo>
                <a:cubicBezTo>
                  <a:pt x="2285536" y="4282041"/>
                  <a:pt x="2284819" y="4280493"/>
                  <a:pt x="2283512" y="4277811"/>
                </a:cubicBezTo>
                <a:cubicBezTo>
                  <a:pt x="2282206" y="4275128"/>
                  <a:pt x="2281076" y="4273804"/>
                  <a:pt x="2280122" y="4273837"/>
                </a:cubicBezTo>
                <a:close/>
                <a:moveTo>
                  <a:pt x="2200908" y="4272616"/>
                </a:moveTo>
                <a:cubicBezTo>
                  <a:pt x="2199946" y="4273041"/>
                  <a:pt x="2198979" y="4273759"/>
                  <a:pt x="2198004" y="4274772"/>
                </a:cubicBezTo>
                <a:cubicBezTo>
                  <a:pt x="2197030" y="4275784"/>
                  <a:pt x="2196865" y="4277230"/>
                  <a:pt x="2197507" y="4279110"/>
                </a:cubicBezTo>
                <a:lnTo>
                  <a:pt x="2199062" y="4282916"/>
                </a:lnTo>
                <a:cubicBezTo>
                  <a:pt x="2200682" y="4281941"/>
                  <a:pt x="2201597" y="4280476"/>
                  <a:pt x="2201808" y="4278522"/>
                </a:cubicBezTo>
                <a:cubicBezTo>
                  <a:pt x="2202018" y="4276567"/>
                  <a:pt x="2201718" y="4274598"/>
                  <a:pt x="2200908" y="4272616"/>
                </a:cubicBezTo>
                <a:close/>
                <a:moveTo>
                  <a:pt x="2136660" y="4258631"/>
                </a:moveTo>
                <a:cubicBezTo>
                  <a:pt x="2135715" y="4259095"/>
                  <a:pt x="2134714" y="4259734"/>
                  <a:pt x="2133659" y="4260548"/>
                </a:cubicBezTo>
                <a:cubicBezTo>
                  <a:pt x="2132604" y="4261362"/>
                  <a:pt x="2132212" y="4262253"/>
                  <a:pt x="2132481" y="4263221"/>
                </a:cubicBezTo>
                <a:lnTo>
                  <a:pt x="2136467" y="4268035"/>
                </a:lnTo>
                <a:close/>
                <a:moveTo>
                  <a:pt x="2267670" y="4164347"/>
                </a:moveTo>
                <a:cubicBezTo>
                  <a:pt x="2266688" y="4164928"/>
                  <a:pt x="2265542" y="4166033"/>
                  <a:pt x="2264232" y="4167664"/>
                </a:cubicBezTo>
                <a:cubicBezTo>
                  <a:pt x="2262922" y="4169294"/>
                  <a:pt x="2262383" y="4170652"/>
                  <a:pt x="2262616" y="4171736"/>
                </a:cubicBezTo>
                <a:cubicBezTo>
                  <a:pt x="2263465" y="4173504"/>
                  <a:pt x="2264538" y="4174278"/>
                  <a:pt x="2265836" y="4174059"/>
                </a:cubicBezTo>
                <a:cubicBezTo>
                  <a:pt x="2267134" y="4173840"/>
                  <a:pt x="2268231" y="4173438"/>
                  <a:pt x="2269128" y="4172855"/>
                </a:cubicBezTo>
                <a:cubicBezTo>
                  <a:pt x="2270926" y="4171493"/>
                  <a:pt x="2271510" y="4169627"/>
                  <a:pt x="2270878" y="4167257"/>
                </a:cubicBezTo>
                <a:cubicBezTo>
                  <a:pt x="2270452" y="4166422"/>
                  <a:pt x="2269917" y="4165937"/>
                  <a:pt x="2269274" y="4165802"/>
                </a:cubicBezTo>
                <a:cubicBezTo>
                  <a:pt x="2268630" y="4165667"/>
                  <a:pt x="2268095" y="4165182"/>
                  <a:pt x="2267670" y="4164347"/>
                </a:cubicBezTo>
                <a:close/>
                <a:moveTo>
                  <a:pt x="2507840" y="4164313"/>
                </a:moveTo>
                <a:cubicBezTo>
                  <a:pt x="2510399" y="4165638"/>
                  <a:pt x="2512571" y="4166011"/>
                  <a:pt x="2514352" y="4165432"/>
                </a:cubicBezTo>
                <a:lnTo>
                  <a:pt x="2516004" y="4164536"/>
                </a:lnTo>
                <a:close/>
                <a:moveTo>
                  <a:pt x="2244925" y="4158080"/>
                </a:moveTo>
                <a:lnTo>
                  <a:pt x="2236664" y="4162560"/>
                </a:lnTo>
                <a:cubicBezTo>
                  <a:pt x="2234322" y="4163927"/>
                  <a:pt x="2233200" y="4165504"/>
                  <a:pt x="2233300" y="4167290"/>
                </a:cubicBezTo>
                <a:cubicBezTo>
                  <a:pt x="2233399" y="4169077"/>
                  <a:pt x="2233905" y="4170933"/>
                  <a:pt x="2234818" y="4172860"/>
                </a:cubicBezTo>
                <a:close/>
                <a:moveTo>
                  <a:pt x="2311990" y="4154265"/>
                </a:moveTo>
                <a:cubicBezTo>
                  <a:pt x="2310397" y="4155613"/>
                  <a:pt x="2309380" y="4158682"/>
                  <a:pt x="2308942" y="4163473"/>
                </a:cubicBezTo>
                <a:cubicBezTo>
                  <a:pt x="2308502" y="4168264"/>
                  <a:pt x="2308288" y="4172061"/>
                  <a:pt x="2308298" y="4174865"/>
                </a:cubicBezTo>
                <a:lnTo>
                  <a:pt x="2330266" y="4179228"/>
                </a:lnTo>
                <a:lnTo>
                  <a:pt x="2339691" y="4157843"/>
                </a:lnTo>
                <a:lnTo>
                  <a:pt x="2316753" y="4160981"/>
                </a:lnTo>
                <a:cubicBezTo>
                  <a:pt x="2316658" y="4160645"/>
                  <a:pt x="2316071" y="4159414"/>
                  <a:pt x="2314991" y="4157287"/>
                </a:cubicBezTo>
                <a:cubicBezTo>
                  <a:pt x="2313912" y="4155160"/>
                  <a:pt x="2312911" y="4154153"/>
                  <a:pt x="2311990" y="4154265"/>
                </a:cubicBezTo>
                <a:close/>
                <a:moveTo>
                  <a:pt x="2467211" y="4153795"/>
                </a:moveTo>
                <a:lnTo>
                  <a:pt x="2462254" y="4156483"/>
                </a:lnTo>
                <a:lnTo>
                  <a:pt x="2463810" y="4160289"/>
                </a:lnTo>
                <a:cubicBezTo>
                  <a:pt x="2465195" y="4164091"/>
                  <a:pt x="2466508" y="4166479"/>
                  <a:pt x="2467747" y="4167454"/>
                </a:cubicBezTo>
                <a:cubicBezTo>
                  <a:pt x="2468987" y="4168428"/>
                  <a:pt x="2471174" y="4168018"/>
                  <a:pt x="2474308" y="4166221"/>
                </a:cubicBezTo>
                <a:lnTo>
                  <a:pt x="2481013" y="4157936"/>
                </a:lnTo>
                <a:close/>
                <a:moveTo>
                  <a:pt x="2408408" y="4153132"/>
                </a:moveTo>
                <a:cubicBezTo>
                  <a:pt x="2392225" y="4152220"/>
                  <a:pt x="2375604" y="4152707"/>
                  <a:pt x="2358547" y="4154594"/>
                </a:cubicBezTo>
                <a:cubicBezTo>
                  <a:pt x="2355579" y="4157414"/>
                  <a:pt x="2353570" y="4160731"/>
                  <a:pt x="2352522" y="4164545"/>
                </a:cubicBezTo>
                <a:cubicBezTo>
                  <a:pt x="2351473" y="4168358"/>
                  <a:pt x="2351701" y="4172207"/>
                  <a:pt x="2353203" y="4176090"/>
                </a:cubicBezTo>
                <a:cubicBezTo>
                  <a:pt x="2359108" y="4175310"/>
                  <a:pt x="2367783" y="4173900"/>
                  <a:pt x="2379227" y="4171860"/>
                </a:cubicBezTo>
                <a:cubicBezTo>
                  <a:pt x="2390671" y="4169820"/>
                  <a:pt x="2398909" y="4169810"/>
                  <a:pt x="2403939" y="4171829"/>
                </a:cubicBezTo>
                <a:close/>
                <a:moveTo>
                  <a:pt x="3972086" y="4107350"/>
                </a:moveTo>
                <a:cubicBezTo>
                  <a:pt x="3964418" y="4104435"/>
                  <a:pt x="3958004" y="4105201"/>
                  <a:pt x="3952840" y="4109648"/>
                </a:cubicBezTo>
                <a:cubicBezTo>
                  <a:pt x="3947678" y="4114094"/>
                  <a:pt x="3943692" y="4115867"/>
                  <a:pt x="3940886" y="4114967"/>
                </a:cubicBezTo>
                <a:lnTo>
                  <a:pt x="3947982" y="4127393"/>
                </a:lnTo>
                <a:lnTo>
                  <a:pt x="3948760" y="4129296"/>
                </a:lnTo>
                <a:lnTo>
                  <a:pt x="3964504" y="4118434"/>
                </a:lnTo>
                <a:lnTo>
                  <a:pt x="3983070" y="4129292"/>
                </a:lnTo>
                <a:lnTo>
                  <a:pt x="3998622" y="4127834"/>
                </a:lnTo>
                <a:lnTo>
                  <a:pt x="3997162" y="4119326"/>
                </a:lnTo>
                <a:close/>
                <a:moveTo>
                  <a:pt x="2045086" y="4103698"/>
                </a:moveTo>
                <a:cubicBezTo>
                  <a:pt x="2044124" y="4104123"/>
                  <a:pt x="2043156" y="4104841"/>
                  <a:pt x="2042182" y="4105853"/>
                </a:cubicBezTo>
                <a:cubicBezTo>
                  <a:pt x="2041208" y="4106866"/>
                  <a:pt x="2041043" y="4108312"/>
                  <a:pt x="2041685" y="4110192"/>
                </a:cubicBezTo>
                <a:lnTo>
                  <a:pt x="2042462" y="4112095"/>
                </a:lnTo>
                <a:cubicBezTo>
                  <a:pt x="2045767" y="4110303"/>
                  <a:pt x="2046641" y="4107504"/>
                  <a:pt x="2045086" y="4103698"/>
                </a:cubicBezTo>
                <a:close/>
                <a:moveTo>
                  <a:pt x="2028757" y="4103252"/>
                </a:moveTo>
                <a:cubicBezTo>
                  <a:pt x="2027844" y="4103796"/>
                  <a:pt x="2026973" y="4104752"/>
                  <a:pt x="2026145" y="4106122"/>
                </a:cubicBezTo>
                <a:cubicBezTo>
                  <a:pt x="2025317" y="4107491"/>
                  <a:pt x="2025054" y="4108699"/>
                  <a:pt x="2025356" y="4109746"/>
                </a:cubicBezTo>
                <a:cubicBezTo>
                  <a:pt x="2026538" y="4111817"/>
                  <a:pt x="2028158" y="4112489"/>
                  <a:pt x="2030216" y="4111761"/>
                </a:cubicBezTo>
                <a:close/>
                <a:moveTo>
                  <a:pt x="4343964" y="4049388"/>
                </a:moveTo>
                <a:cubicBezTo>
                  <a:pt x="4339076" y="4049123"/>
                  <a:pt x="4334962" y="4049181"/>
                  <a:pt x="4331622" y="4049560"/>
                </a:cubicBezTo>
                <a:cubicBezTo>
                  <a:pt x="4328280" y="4049940"/>
                  <a:pt x="4325714" y="4050089"/>
                  <a:pt x="4323924" y="4050006"/>
                </a:cubicBezTo>
                <a:lnTo>
                  <a:pt x="4328370" y="4051098"/>
                </a:lnTo>
                <a:lnTo>
                  <a:pt x="4328854" y="4051264"/>
                </a:lnTo>
                <a:lnTo>
                  <a:pt x="4339022" y="4050341"/>
                </a:lnTo>
                <a:lnTo>
                  <a:pt x="4350826" y="4051312"/>
                </a:lnTo>
                <a:lnTo>
                  <a:pt x="4360796" y="4051208"/>
                </a:lnTo>
                <a:lnTo>
                  <a:pt x="4359930" y="4050466"/>
                </a:lnTo>
                <a:close/>
                <a:moveTo>
                  <a:pt x="3491438" y="3963443"/>
                </a:moveTo>
                <a:cubicBezTo>
                  <a:pt x="3492178" y="3965560"/>
                  <a:pt x="3493226" y="3967510"/>
                  <a:pt x="3494586" y="3969292"/>
                </a:cubicBezTo>
                <a:cubicBezTo>
                  <a:pt x="3495944" y="3971074"/>
                  <a:pt x="3497844" y="3971400"/>
                  <a:pt x="3500284" y="3970271"/>
                </a:cubicBezTo>
                <a:cubicBezTo>
                  <a:pt x="3502662" y="3968787"/>
                  <a:pt x="3504512" y="3968171"/>
                  <a:pt x="3505836" y="3968423"/>
                </a:cubicBezTo>
                <a:cubicBezTo>
                  <a:pt x="3507158" y="3968674"/>
                  <a:pt x="3508548" y="3970633"/>
                  <a:pt x="3510004" y="3974300"/>
                </a:cubicBezTo>
                <a:lnTo>
                  <a:pt x="3526332" y="3974745"/>
                </a:lnTo>
                <a:lnTo>
                  <a:pt x="3534400" y="3979670"/>
                </a:lnTo>
                <a:lnTo>
                  <a:pt x="3561324" y="3981346"/>
                </a:lnTo>
                <a:cubicBezTo>
                  <a:pt x="3564620" y="3979946"/>
                  <a:pt x="3567892" y="3979722"/>
                  <a:pt x="3571140" y="3980673"/>
                </a:cubicBezTo>
                <a:cubicBezTo>
                  <a:pt x="3574388" y="3981624"/>
                  <a:pt x="3577660" y="3981400"/>
                  <a:pt x="3580956" y="3980000"/>
                </a:cubicBezTo>
                <a:lnTo>
                  <a:pt x="3598064" y="3982348"/>
                </a:lnTo>
                <a:lnTo>
                  <a:pt x="3610310" y="3982682"/>
                </a:lnTo>
                <a:cubicBezTo>
                  <a:pt x="3616534" y="3980422"/>
                  <a:pt x="3622794" y="3978867"/>
                  <a:pt x="3629092" y="3978020"/>
                </a:cubicBezTo>
                <a:cubicBezTo>
                  <a:pt x="3635390" y="3977172"/>
                  <a:pt x="3641408" y="3977493"/>
                  <a:pt x="3647146" y="3978983"/>
                </a:cubicBezTo>
                <a:cubicBezTo>
                  <a:pt x="3660038" y="3977806"/>
                  <a:pt x="3671920" y="3976013"/>
                  <a:pt x="3682792" y="3973604"/>
                </a:cubicBezTo>
                <a:cubicBezTo>
                  <a:pt x="3693666" y="3971196"/>
                  <a:pt x="3702292" y="3968843"/>
                  <a:pt x="3708670" y="3966547"/>
                </a:cubicBezTo>
                <a:cubicBezTo>
                  <a:pt x="3708070" y="3969197"/>
                  <a:pt x="3708298" y="3971399"/>
                  <a:pt x="3709352" y="3973153"/>
                </a:cubicBezTo>
                <a:lnTo>
                  <a:pt x="3717420" y="3978078"/>
                </a:lnTo>
                <a:cubicBezTo>
                  <a:pt x="3718718" y="3978583"/>
                  <a:pt x="3719982" y="3978383"/>
                  <a:pt x="3721210" y="3977475"/>
                </a:cubicBezTo>
                <a:cubicBezTo>
                  <a:pt x="3722436" y="3976568"/>
                  <a:pt x="3723116" y="3974940"/>
                  <a:pt x="3723250" y="3972591"/>
                </a:cubicBezTo>
                <a:cubicBezTo>
                  <a:pt x="3730812" y="3974836"/>
                  <a:pt x="3740280" y="3976192"/>
                  <a:pt x="3751656" y="3976659"/>
                </a:cubicBezTo>
                <a:cubicBezTo>
                  <a:pt x="3763032" y="3977127"/>
                  <a:pt x="3772354" y="3975656"/>
                  <a:pt x="3779624" y="3972247"/>
                </a:cubicBezTo>
                <a:cubicBezTo>
                  <a:pt x="3782526" y="3974306"/>
                  <a:pt x="3785396" y="3975365"/>
                  <a:pt x="3788238" y="3975423"/>
                </a:cubicBezTo>
                <a:cubicBezTo>
                  <a:pt x="3791078" y="3975481"/>
                  <a:pt x="3793390" y="3973936"/>
                  <a:pt x="3795174" y="3970790"/>
                </a:cubicBezTo>
                <a:cubicBezTo>
                  <a:pt x="3801234" y="3969054"/>
                  <a:pt x="3806536" y="3969473"/>
                  <a:pt x="3811078" y="3972047"/>
                </a:cubicBezTo>
                <a:cubicBezTo>
                  <a:pt x="3815620" y="3974621"/>
                  <a:pt x="3820072" y="3976664"/>
                  <a:pt x="3824432" y="3978175"/>
                </a:cubicBezTo>
                <a:cubicBezTo>
                  <a:pt x="3827186" y="3979975"/>
                  <a:pt x="3829356" y="3980348"/>
                  <a:pt x="3830944" y="3979293"/>
                </a:cubicBezTo>
                <a:cubicBezTo>
                  <a:pt x="3832530" y="3978239"/>
                  <a:pt x="3833924" y="3976709"/>
                  <a:pt x="3835122" y="3974703"/>
                </a:cubicBezTo>
                <a:lnTo>
                  <a:pt x="3868558" y="3977497"/>
                </a:lnTo>
                <a:cubicBezTo>
                  <a:pt x="3870680" y="3977751"/>
                  <a:pt x="3873362" y="3978138"/>
                  <a:pt x="3876602" y="3978657"/>
                </a:cubicBezTo>
                <a:cubicBezTo>
                  <a:pt x="3879842" y="3979177"/>
                  <a:pt x="3883154" y="3978640"/>
                  <a:pt x="3886540" y="3977046"/>
                </a:cubicBezTo>
                <a:cubicBezTo>
                  <a:pt x="3899740" y="3980641"/>
                  <a:pt x="3913602" y="3981843"/>
                  <a:pt x="3928128" y="3980651"/>
                </a:cubicBezTo>
                <a:cubicBezTo>
                  <a:pt x="3942652" y="3979460"/>
                  <a:pt x="3956490" y="3981837"/>
                  <a:pt x="3969642" y="3987783"/>
                </a:cubicBezTo>
                <a:lnTo>
                  <a:pt x="3980430" y="3979609"/>
                </a:lnTo>
                <a:lnTo>
                  <a:pt x="4017074" y="3985313"/>
                </a:lnTo>
                <a:cubicBezTo>
                  <a:pt x="4021522" y="3983337"/>
                  <a:pt x="4030096" y="3981885"/>
                  <a:pt x="4042794" y="3980957"/>
                </a:cubicBezTo>
                <a:cubicBezTo>
                  <a:pt x="4055492" y="3980030"/>
                  <a:pt x="4065450" y="3980733"/>
                  <a:pt x="4072670" y="3983066"/>
                </a:cubicBezTo>
                <a:cubicBezTo>
                  <a:pt x="4079002" y="3979632"/>
                  <a:pt x="4086066" y="3980452"/>
                  <a:pt x="4093858" y="3985526"/>
                </a:cubicBezTo>
                <a:cubicBezTo>
                  <a:pt x="4096126" y="3981197"/>
                  <a:pt x="4098952" y="3979471"/>
                  <a:pt x="4102338" y="3980347"/>
                </a:cubicBezTo>
                <a:cubicBezTo>
                  <a:pt x="4105724" y="3981224"/>
                  <a:pt x="4108892" y="3982800"/>
                  <a:pt x="4111840" y="3985076"/>
                </a:cubicBezTo>
                <a:lnTo>
                  <a:pt x="4248012" y="3997260"/>
                </a:lnTo>
                <a:cubicBezTo>
                  <a:pt x="4254012" y="3999286"/>
                  <a:pt x="4259678" y="4000186"/>
                  <a:pt x="4265008" y="3999959"/>
                </a:cubicBezTo>
                <a:cubicBezTo>
                  <a:pt x="4270340" y="3999732"/>
                  <a:pt x="4275788" y="4001331"/>
                  <a:pt x="4281350" y="4004757"/>
                </a:cubicBezTo>
                <a:cubicBezTo>
                  <a:pt x="4283964" y="4003436"/>
                  <a:pt x="4286974" y="4002773"/>
                  <a:pt x="4290378" y="4002768"/>
                </a:cubicBezTo>
                <a:cubicBezTo>
                  <a:pt x="4293780" y="4002763"/>
                  <a:pt x="4296766" y="4003276"/>
                  <a:pt x="4299332" y="4004306"/>
                </a:cubicBezTo>
                <a:lnTo>
                  <a:pt x="4314008" y="4005648"/>
                </a:lnTo>
                <a:cubicBezTo>
                  <a:pt x="4316538" y="4006795"/>
                  <a:pt x="4318744" y="4008698"/>
                  <a:pt x="4320630" y="4011357"/>
                </a:cubicBezTo>
                <a:cubicBezTo>
                  <a:pt x="4322516" y="4014015"/>
                  <a:pt x="4323484" y="4016590"/>
                  <a:pt x="4323534" y="4019081"/>
                </a:cubicBezTo>
                <a:cubicBezTo>
                  <a:pt x="4319896" y="4022216"/>
                  <a:pt x="4309654" y="4023701"/>
                  <a:pt x="4292810" y="4023536"/>
                </a:cubicBezTo>
                <a:cubicBezTo>
                  <a:pt x="4275964" y="4023370"/>
                  <a:pt x="4264142" y="4022224"/>
                  <a:pt x="4257344" y="4020098"/>
                </a:cubicBezTo>
                <a:lnTo>
                  <a:pt x="4258122" y="4022001"/>
                </a:lnTo>
                <a:cubicBezTo>
                  <a:pt x="4256864" y="4026122"/>
                  <a:pt x="4255276" y="4028824"/>
                  <a:pt x="4253360" y="4030104"/>
                </a:cubicBezTo>
                <a:cubicBezTo>
                  <a:pt x="4251446" y="4031385"/>
                  <a:pt x="4248886" y="4031707"/>
                  <a:pt x="4245682" y="4031071"/>
                </a:cubicBezTo>
                <a:lnTo>
                  <a:pt x="4210796" y="4037567"/>
                </a:lnTo>
                <a:lnTo>
                  <a:pt x="4221774" y="4037356"/>
                </a:lnTo>
                <a:cubicBezTo>
                  <a:pt x="4223616" y="4037539"/>
                  <a:pt x="4225446" y="4037635"/>
                  <a:pt x="4227266" y="4037644"/>
                </a:cubicBezTo>
                <a:cubicBezTo>
                  <a:pt x="4229084" y="4037654"/>
                  <a:pt x="4230578" y="4037523"/>
                  <a:pt x="4231744" y="4037251"/>
                </a:cubicBezTo>
                <a:cubicBezTo>
                  <a:pt x="4235638" y="4037109"/>
                  <a:pt x="4239032" y="4037153"/>
                  <a:pt x="4241920" y="4037383"/>
                </a:cubicBezTo>
                <a:cubicBezTo>
                  <a:pt x="4244808" y="4037614"/>
                  <a:pt x="4247642" y="4037798"/>
                  <a:pt x="4250422" y="4037936"/>
                </a:cubicBezTo>
                <a:cubicBezTo>
                  <a:pt x="4252172" y="4038096"/>
                  <a:pt x="4253560" y="4038131"/>
                  <a:pt x="4254584" y="4038042"/>
                </a:cubicBezTo>
                <a:cubicBezTo>
                  <a:pt x="4255608" y="4037953"/>
                  <a:pt x="4256514" y="4037821"/>
                  <a:pt x="4257296" y="4037648"/>
                </a:cubicBezTo>
                <a:lnTo>
                  <a:pt x="4278688" y="4037939"/>
                </a:lnTo>
                <a:cubicBezTo>
                  <a:pt x="4280044" y="4037964"/>
                  <a:pt x="4281758" y="4038002"/>
                  <a:pt x="4283828" y="4038052"/>
                </a:cubicBezTo>
                <a:cubicBezTo>
                  <a:pt x="4285900" y="4038102"/>
                  <a:pt x="4288026" y="4038059"/>
                  <a:pt x="4290206" y="4037925"/>
                </a:cubicBezTo>
                <a:cubicBezTo>
                  <a:pt x="4298632" y="4038257"/>
                  <a:pt x="4307500" y="4038382"/>
                  <a:pt x="4316812" y="4038299"/>
                </a:cubicBezTo>
                <a:cubicBezTo>
                  <a:pt x="4326122" y="4038216"/>
                  <a:pt x="4334966" y="4038442"/>
                  <a:pt x="4343342" y="4038978"/>
                </a:cubicBezTo>
                <a:lnTo>
                  <a:pt x="4350314" y="4038282"/>
                </a:lnTo>
                <a:lnTo>
                  <a:pt x="4373736" y="4038831"/>
                </a:lnTo>
                <a:cubicBezTo>
                  <a:pt x="4376602" y="4038665"/>
                  <a:pt x="4382102" y="4038551"/>
                  <a:pt x="4390242" y="4038488"/>
                </a:cubicBezTo>
                <a:cubicBezTo>
                  <a:pt x="4398382" y="4038425"/>
                  <a:pt x="4404754" y="4038501"/>
                  <a:pt x="4409358" y="4038714"/>
                </a:cubicBezTo>
                <a:cubicBezTo>
                  <a:pt x="4413442" y="4038424"/>
                  <a:pt x="4417958" y="4038506"/>
                  <a:pt x="4422910" y="4038958"/>
                </a:cubicBezTo>
                <a:cubicBezTo>
                  <a:pt x="4424396" y="4038585"/>
                  <a:pt x="4426218" y="4038438"/>
                  <a:pt x="4428380" y="4038520"/>
                </a:cubicBezTo>
                <a:cubicBezTo>
                  <a:pt x="4430542" y="4038601"/>
                  <a:pt x="4432558" y="4038742"/>
                  <a:pt x="4434426" y="4038945"/>
                </a:cubicBezTo>
                <a:lnTo>
                  <a:pt x="4521538" y="4040198"/>
                </a:lnTo>
                <a:cubicBezTo>
                  <a:pt x="4525364" y="4040383"/>
                  <a:pt x="4528986" y="4040470"/>
                  <a:pt x="4532402" y="4040457"/>
                </a:cubicBezTo>
                <a:cubicBezTo>
                  <a:pt x="4535818" y="4040445"/>
                  <a:pt x="4539294" y="4040592"/>
                  <a:pt x="4542830" y="4040898"/>
                </a:cubicBezTo>
                <a:cubicBezTo>
                  <a:pt x="4544514" y="4040787"/>
                  <a:pt x="4546446" y="4040733"/>
                  <a:pt x="4548626" y="4040738"/>
                </a:cubicBezTo>
                <a:cubicBezTo>
                  <a:pt x="4550806" y="4040743"/>
                  <a:pt x="4552714" y="4040792"/>
                  <a:pt x="4554348" y="4040885"/>
                </a:cubicBezTo>
                <a:lnTo>
                  <a:pt x="4563736" y="4041023"/>
                </a:lnTo>
                <a:cubicBezTo>
                  <a:pt x="4565346" y="4041126"/>
                  <a:pt x="4566746" y="4041294"/>
                  <a:pt x="4567932" y="4041529"/>
                </a:cubicBezTo>
                <a:cubicBezTo>
                  <a:pt x="4569120" y="4041763"/>
                  <a:pt x="4569718" y="4041988"/>
                  <a:pt x="4569732" y="4042205"/>
                </a:cubicBezTo>
                <a:cubicBezTo>
                  <a:pt x="4567376" y="4042472"/>
                  <a:pt x="4560806" y="4042587"/>
                  <a:pt x="4550020" y="4042549"/>
                </a:cubicBezTo>
                <a:cubicBezTo>
                  <a:pt x="4539232" y="4042510"/>
                  <a:pt x="4531672" y="4042394"/>
                  <a:pt x="4527334" y="4042199"/>
                </a:cubicBezTo>
                <a:lnTo>
                  <a:pt x="4527818" y="4042366"/>
                </a:lnTo>
                <a:cubicBezTo>
                  <a:pt x="4526980" y="4042723"/>
                  <a:pt x="4525940" y="4042956"/>
                  <a:pt x="4524706" y="4043065"/>
                </a:cubicBezTo>
                <a:cubicBezTo>
                  <a:pt x="4523468" y="4043174"/>
                  <a:pt x="4521826" y="4043198"/>
                  <a:pt x="4519780" y="4043138"/>
                </a:cubicBezTo>
                <a:cubicBezTo>
                  <a:pt x="4511098" y="4043503"/>
                  <a:pt x="4501668" y="4043720"/>
                  <a:pt x="4491488" y="4043789"/>
                </a:cubicBezTo>
                <a:cubicBezTo>
                  <a:pt x="4481308" y="4043858"/>
                  <a:pt x="4471636" y="4043992"/>
                  <a:pt x="4462470" y="4044191"/>
                </a:cubicBezTo>
                <a:cubicBezTo>
                  <a:pt x="4461436" y="4044453"/>
                  <a:pt x="4460476" y="4044546"/>
                  <a:pt x="4459590" y="4044471"/>
                </a:cubicBezTo>
                <a:cubicBezTo>
                  <a:pt x="4458702" y="4044395"/>
                  <a:pt x="4457404" y="4044261"/>
                  <a:pt x="4455696" y="4044069"/>
                </a:cubicBezTo>
                <a:cubicBezTo>
                  <a:pt x="4454546" y="4044134"/>
                  <a:pt x="4453530" y="4044189"/>
                  <a:pt x="4452646" y="4044235"/>
                </a:cubicBezTo>
                <a:cubicBezTo>
                  <a:pt x="4451762" y="4044281"/>
                  <a:pt x="4451520" y="4044382"/>
                  <a:pt x="4451918" y="4044538"/>
                </a:cubicBezTo>
                <a:cubicBezTo>
                  <a:pt x="4449812" y="4044541"/>
                  <a:pt x="4447224" y="4044515"/>
                  <a:pt x="4444150" y="4044461"/>
                </a:cubicBezTo>
                <a:cubicBezTo>
                  <a:pt x="4441078" y="4044407"/>
                  <a:pt x="4439116" y="4044488"/>
                  <a:pt x="4438268" y="4044703"/>
                </a:cubicBezTo>
                <a:lnTo>
                  <a:pt x="4447558" y="4045250"/>
                </a:lnTo>
                <a:cubicBezTo>
                  <a:pt x="4449126" y="4045348"/>
                  <a:pt x="4450514" y="4045383"/>
                  <a:pt x="4451718" y="4045356"/>
                </a:cubicBezTo>
                <a:cubicBezTo>
                  <a:pt x="4452926" y="4045329"/>
                  <a:pt x="4453830" y="4045198"/>
                  <a:pt x="4454432" y="4044963"/>
                </a:cubicBezTo>
                <a:cubicBezTo>
                  <a:pt x="4456078" y="4045060"/>
                  <a:pt x="4458086" y="4045143"/>
                  <a:pt x="4460456" y="4045213"/>
                </a:cubicBezTo>
                <a:cubicBezTo>
                  <a:pt x="4462828" y="4045284"/>
                  <a:pt x="4464982" y="4045307"/>
                  <a:pt x="4466916" y="4045282"/>
                </a:cubicBezTo>
                <a:lnTo>
                  <a:pt x="4489956" y="4045255"/>
                </a:lnTo>
                <a:lnTo>
                  <a:pt x="4498180" y="4045877"/>
                </a:lnTo>
                <a:cubicBezTo>
                  <a:pt x="4499812" y="4045979"/>
                  <a:pt x="4501458" y="4046030"/>
                  <a:pt x="4503114" y="4046030"/>
                </a:cubicBezTo>
                <a:cubicBezTo>
                  <a:pt x="4504774" y="4046029"/>
                  <a:pt x="4505936" y="4045913"/>
                  <a:pt x="4506602" y="4045681"/>
                </a:cubicBezTo>
                <a:lnTo>
                  <a:pt x="4517056" y="4045743"/>
                </a:lnTo>
                <a:cubicBezTo>
                  <a:pt x="4520364" y="4045408"/>
                  <a:pt x="4523866" y="4045361"/>
                  <a:pt x="4527558" y="4045601"/>
                </a:cubicBezTo>
                <a:cubicBezTo>
                  <a:pt x="4531252" y="4045841"/>
                  <a:pt x="4534752" y="4045794"/>
                  <a:pt x="4538062" y="4045459"/>
                </a:cubicBezTo>
                <a:lnTo>
                  <a:pt x="4556058" y="4046794"/>
                </a:lnTo>
                <a:cubicBezTo>
                  <a:pt x="4554292" y="4047422"/>
                  <a:pt x="4552856" y="4047775"/>
                  <a:pt x="4551746" y="4047855"/>
                </a:cubicBezTo>
                <a:cubicBezTo>
                  <a:pt x="4550636" y="4047933"/>
                  <a:pt x="4548524" y="4047832"/>
                  <a:pt x="4545408" y="4047551"/>
                </a:cubicBezTo>
                <a:cubicBezTo>
                  <a:pt x="4543328" y="4048079"/>
                  <a:pt x="4541044" y="4048233"/>
                  <a:pt x="4538556" y="4048012"/>
                </a:cubicBezTo>
                <a:cubicBezTo>
                  <a:pt x="4536070" y="4047790"/>
                  <a:pt x="4533932" y="4047883"/>
                  <a:pt x="4532142" y="4048291"/>
                </a:cubicBezTo>
                <a:cubicBezTo>
                  <a:pt x="4528512" y="4048193"/>
                  <a:pt x="4522996" y="4048191"/>
                  <a:pt x="4515590" y="4048285"/>
                </a:cubicBezTo>
                <a:cubicBezTo>
                  <a:pt x="4508184" y="4048380"/>
                  <a:pt x="4503536" y="4048567"/>
                  <a:pt x="4501648" y="4048848"/>
                </a:cubicBezTo>
                <a:lnTo>
                  <a:pt x="4477546" y="4048951"/>
                </a:lnTo>
                <a:cubicBezTo>
                  <a:pt x="4475844" y="4049490"/>
                  <a:pt x="4473528" y="4049873"/>
                  <a:pt x="4470594" y="4050097"/>
                </a:cubicBezTo>
                <a:cubicBezTo>
                  <a:pt x="4467660" y="4050323"/>
                  <a:pt x="4464136" y="4050288"/>
                  <a:pt x="4460020" y="4049994"/>
                </a:cubicBezTo>
                <a:cubicBezTo>
                  <a:pt x="4455144" y="4050139"/>
                  <a:pt x="4449892" y="4050210"/>
                  <a:pt x="4444264" y="4050207"/>
                </a:cubicBezTo>
                <a:cubicBezTo>
                  <a:pt x="4438638" y="4050205"/>
                  <a:pt x="4433436" y="4050071"/>
                  <a:pt x="4428658" y="4049808"/>
                </a:cubicBezTo>
                <a:lnTo>
                  <a:pt x="4421586" y="4050913"/>
                </a:lnTo>
                <a:lnTo>
                  <a:pt x="4412878" y="4050124"/>
                </a:lnTo>
                <a:lnTo>
                  <a:pt x="4401162" y="4050956"/>
                </a:lnTo>
                <a:cubicBezTo>
                  <a:pt x="4398354" y="4050891"/>
                  <a:pt x="4395888" y="4050890"/>
                  <a:pt x="4393770" y="4050953"/>
                </a:cubicBezTo>
                <a:cubicBezTo>
                  <a:pt x="4391650" y="4051016"/>
                  <a:pt x="4389596" y="4050935"/>
                  <a:pt x="4387612" y="4050712"/>
                </a:cubicBezTo>
                <a:cubicBezTo>
                  <a:pt x="4386170" y="4050722"/>
                  <a:pt x="4384576" y="4050818"/>
                  <a:pt x="4382830" y="4051001"/>
                </a:cubicBezTo>
                <a:cubicBezTo>
                  <a:pt x="4381086" y="4051183"/>
                  <a:pt x="4380000" y="4051344"/>
                  <a:pt x="4379572" y="4051483"/>
                </a:cubicBezTo>
                <a:cubicBezTo>
                  <a:pt x="4378846" y="4051648"/>
                  <a:pt x="4378750" y="4051781"/>
                  <a:pt x="4379280" y="4051881"/>
                </a:cubicBezTo>
                <a:cubicBezTo>
                  <a:pt x="4379812" y="4051981"/>
                  <a:pt x="4380394" y="4052015"/>
                  <a:pt x="4381022" y="4051983"/>
                </a:cubicBezTo>
                <a:cubicBezTo>
                  <a:pt x="4383232" y="4051416"/>
                  <a:pt x="4386056" y="4051283"/>
                  <a:pt x="4389494" y="4051583"/>
                </a:cubicBezTo>
                <a:cubicBezTo>
                  <a:pt x="4392932" y="4051883"/>
                  <a:pt x="4395658" y="4052159"/>
                  <a:pt x="4397670" y="4052410"/>
                </a:cubicBezTo>
                <a:lnTo>
                  <a:pt x="4413646" y="4051275"/>
                </a:lnTo>
                <a:lnTo>
                  <a:pt x="4414130" y="4051443"/>
                </a:lnTo>
                <a:cubicBezTo>
                  <a:pt x="4415512" y="4051457"/>
                  <a:pt x="4416936" y="4051432"/>
                  <a:pt x="4418402" y="4051365"/>
                </a:cubicBezTo>
                <a:cubicBezTo>
                  <a:pt x="4419868" y="4051298"/>
                  <a:pt x="4420930" y="4051148"/>
                  <a:pt x="4421586" y="4050913"/>
                </a:cubicBezTo>
                <a:cubicBezTo>
                  <a:pt x="4425708" y="4051181"/>
                  <a:pt x="4429730" y="4051332"/>
                  <a:pt x="4433646" y="4051363"/>
                </a:cubicBezTo>
                <a:cubicBezTo>
                  <a:pt x="4437566" y="4051395"/>
                  <a:pt x="4441320" y="4051565"/>
                  <a:pt x="4444910" y="4051870"/>
                </a:cubicBezTo>
                <a:cubicBezTo>
                  <a:pt x="4446758" y="4051078"/>
                  <a:pt x="4448756" y="4050751"/>
                  <a:pt x="4450904" y="4050892"/>
                </a:cubicBezTo>
                <a:cubicBezTo>
                  <a:pt x="4453050" y="4051033"/>
                  <a:pt x="4456472" y="4051310"/>
                  <a:pt x="4461172" y="4051722"/>
                </a:cubicBezTo>
                <a:cubicBezTo>
                  <a:pt x="4465132" y="4051896"/>
                  <a:pt x="4471150" y="4051813"/>
                  <a:pt x="4479226" y="4051469"/>
                </a:cubicBezTo>
                <a:cubicBezTo>
                  <a:pt x="4487302" y="4051127"/>
                  <a:pt x="4493708" y="4051066"/>
                  <a:pt x="4498440" y="4051286"/>
                </a:cubicBezTo>
                <a:cubicBezTo>
                  <a:pt x="4499422" y="4051422"/>
                  <a:pt x="4499974" y="4051576"/>
                  <a:pt x="4500096" y="4051748"/>
                </a:cubicBezTo>
                <a:cubicBezTo>
                  <a:pt x="4500218" y="4051918"/>
                  <a:pt x="4500116" y="4052068"/>
                  <a:pt x="4499790" y="4052196"/>
                </a:cubicBezTo>
                <a:cubicBezTo>
                  <a:pt x="4497958" y="4052782"/>
                  <a:pt x="4494718" y="4053105"/>
                  <a:pt x="4490070" y="4053162"/>
                </a:cubicBezTo>
                <a:cubicBezTo>
                  <a:pt x="4485422" y="4053220"/>
                  <a:pt x="4481626" y="4053130"/>
                  <a:pt x="4478686" y="4052891"/>
                </a:cubicBezTo>
                <a:cubicBezTo>
                  <a:pt x="4470680" y="4052981"/>
                  <a:pt x="4463192" y="4053110"/>
                  <a:pt x="4456214" y="4053280"/>
                </a:cubicBezTo>
                <a:cubicBezTo>
                  <a:pt x="4449238" y="4053448"/>
                  <a:pt x="4442014" y="4053559"/>
                  <a:pt x="4434542" y="4053612"/>
                </a:cubicBezTo>
                <a:cubicBezTo>
                  <a:pt x="4433964" y="4053837"/>
                  <a:pt x="4433156" y="4053928"/>
                  <a:pt x="4432122" y="4053884"/>
                </a:cubicBezTo>
                <a:cubicBezTo>
                  <a:pt x="4431084" y="4053840"/>
                  <a:pt x="4429794" y="4053765"/>
                  <a:pt x="4428250" y="4053657"/>
                </a:cubicBezTo>
                <a:cubicBezTo>
                  <a:pt x="4426700" y="4053573"/>
                  <a:pt x="4425518" y="4053591"/>
                  <a:pt x="4424704" y="4053707"/>
                </a:cubicBezTo>
                <a:cubicBezTo>
                  <a:pt x="4423892" y="4053824"/>
                  <a:pt x="4423460" y="4053988"/>
                  <a:pt x="4423408" y="4054201"/>
                </a:cubicBezTo>
                <a:cubicBezTo>
                  <a:pt x="4421010" y="4054058"/>
                  <a:pt x="4418572" y="4053954"/>
                  <a:pt x="4416090" y="4053891"/>
                </a:cubicBezTo>
                <a:cubicBezTo>
                  <a:pt x="4413608" y="4053829"/>
                  <a:pt x="4411530" y="4053851"/>
                  <a:pt x="4409856" y="4053957"/>
                </a:cubicBezTo>
                <a:lnTo>
                  <a:pt x="4400468" y="4053819"/>
                </a:lnTo>
                <a:cubicBezTo>
                  <a:pt x="4398998" y="4054216"/>
                  <a:pt x="4397240" y="4054459"/>
                  <a:pt x="4395190" y="4054546"/>
                </a:cubicBezTo>
                <a:cubicBezTo>
                  <a:pt x="4393140" y="4054633"/>
                  <a:pt x="4391188" y="4054587"/>
                  <a:pt x="4389334" y="4054409"/>
                </a:cubicBezTo>
                <a:cubicBezTo>
                  <a:pt x="4391240" y="4054957"/>
                  <a:pt x="4393662" y="4055681"/>
                  <a:pt x="4396594" y="4056582"/>
                </a:cubicBezTo>
                <a:cubicBezTo>
                  <a:pt x="4399526" y="4057484"/>
                  <a:pt x="4400230" y="4058280"/>
                  <a:pt x="4398700" y="4058970"/>
                </a:cubicBezTo>
                <a:cubicBezTo>
                  <a:pt x="4397182" y="4059380"/>
                  <a:pt x="4395370" y="4059660"/>
                  <a:pt x="4393262" y="4059809"/>
                </a:cubicBezTo>
                <a:cubicBezTo>
                  <a:pt x="4391154" y="4059959"/>
                  <a:pt x="4389416" y="4059931"/>
                  <a:pt x="4388046" y="4059727"/>
                </a:cubicBezTo>
                <a:cubicBezTo>
                  <a:pt x="4387376" y="4059754"/>
                  <a:pt x="4386348" y="4059768"/>
                  <a:pt x="4384962" y="4059771"/>
                </a:cubicBezTo>
                <a:cubicBezTo>
                  <a:pt x="4383576" y="4059772"/>
                  <a:pt x="4382668" y="4059828"/>
                  <a:pt x="4382238" y="4059939"/>
                </a:cubicBezTo>
                <a:lnTo>
                  <a:pt x="4385818" y="4060287"/>
                </a:lnTo>
                <a:lnTo>
                  <a:pt x="4402750" y="4061699"/>
                </a:lnTo>
                <a:lnTo>
                  <a:pt x="4411172" y="4061503"/>
                </a:lnTo>
                <a:cubicBezTo>
                  <a:pt x="4412216" y="4061244"/>
                  <a:pt x="4413156" y="4061145"/>
                  <a:pt x="4413992" y="4061202"/>
                </a:cubicBezTo>
                <a:cubicBezTo>
                  <a:pt x="4414830" y="4061260"/>
                  <a:pt x="4415986" y="4061345"/>
                  <a:pt x="4417464" y="4061458"/>
                </a:cubicBezTo>
                <a:cubicBezTo>
                  <a:pt x="4418728" y="4061461"/>
                  <a:pt x="4419612" y="4061414"/>
                  <a:pt x="4420114" y="4061320"/>
                </a:cubicBezTo>
                <a:cubicBezTo>
                  <a:pt x="4420618" y="4061226"/>
                  <a:pt x="4420992" y="4061115"/>
                  <a:pt x="4421242" y="4060989"/>
                </a:cubicBezTo>
                <a:cubicBezTo>
                  <a:pt x="4425936" y="4061243"/>
                  <a:pt x="4430774" y="4061435"/>
                  <a:pt x="4435758" y="4061567"/>
                </a:cubicBezTo>
                <a:cubicBezTo>
                  <a:pt x="4440744" y="4061699"/>
                  <a:pt x="4445582" y="4061891"/>
                  <a:pt x="4450274" y="4062144"/>
                </a:cubicBezTo>
                <a:cubicBezTo>
                  <a:pt x="4455682" y="4061970"/>
                  <a:pt x="4461178" y="4061965"/>
                  <a:pt x="4466766" y="4062130"/>
                </a:cubicBezTo>
                <a:cubicBezTo>
                  <a:pt x="4472354" y="4062294"/>
                  <a:pt x="4477244" y="4062634"/>
                  <a:pt x="4481436" y="4063149"/>
                </a:cubicBezTo>
                <a:lnTo>
                  <a:pt x="4486280" y="4062604"/>
                </a:lnTo>
                <a:cubicBezTo>
                  <a:pt x="4487678" y="4062412"/>
                  <a:pt x="4489312" y="4062330"/>
                  <a:pt x="4491182" y="4062356"/>
                </a:cubicBezTo>
                <a:cubicBezTo>
                  <a:pt x="4493052" y="4062383"/>
                  <a:pt x="4494902" y="4062485"/>
                  <a:pt x="4496734" y="4062666"/>
                </a:cubicBezTo>
                <a:cubicBezTo>
                  <a:pt x="4502138" y="4062684"/>
                  <a:pt x="4503814" y="4062967"/>
                  <a:pt x="4501764" y="4063515"/>
                </a:cubicBezTo>
                <a:cubicBezTo>
                  <a:pt x="4500716" y="4064012"/>
                  <a:pt x="4499342" y="4064369"/>
                  <a:pt x="4497644" y="4064587"/>
                </a:cubicBezTo>
                <a:cubicBezTo>
                  <a:pt x="4495944" y="4064803"/>
                  <a:pt x="4493218" y="4064804"/>
                  <a:pt x="4489464" y="4064589"/>
                </a:cubicBezTo>
                <a:cubicBezTo>
                  <a:pt x="4486598" y="4064403"/>
                  <a:pt x="4482122" y="4064244"/>
                  <a:pt x="4476036" y="4064110"/>
                </a:cubicBezTo>
                <a:cubicBezTo>
                  <a:pt x="4469950" y="4063977"/>
                  <a:pt x="4465522" y="4064165"/>
                  <a:pt x="4462748" y="4064676"/>
                </a:cubicBezTo>
                <a:cubicBezTo>
                  <a:pt x="4459258" y="4064811"/>
                  <a:pt x="4453580" y="4064938"/>
                  <a:pt x="4445710" y="4065057"/>
                </a:cubicBezTo>
                <a:cubicBezTo>
                  <a:pt x="4437840" y="4065176"/>
                  <a:pt x="4431290" y="4065113"/>
                  <a:pt x="4426060" y="4064868"/>
                </a:cubicBezTo>
                <a:cubicBezTo>
                  <a:pt x="4425136" y="4065215"/>
                  <a:pt x="4424028" y="4065386"/>
                  <a:pt x="4422730" y="4065381"/>
                </a:cubicBezTo>
                <a:cubicBezTo>
                  <a:pt x="4421434" y="4065377"/>
                  <a:pt x="4420252" y="4065302"/>
                  <a:pt x="4419188" y="4065156"/>
                </a:cubicBezTo>
                <a:cubicBezTo>
                  <a:pt x="4416482" y="4065025"/>
                  <a:pt x="4413786" y="4065258"/>
                  <a:pt x="4411100" y="4065855"/>
                </a:cubicBezTo>
                <a:cubicBezTo>
                  <a:pt x="4408416" y="4066452"/>
                  <a:pt x="4406590" y="4066875"/>
                  <a:pt x="4405624" y="4067124"/>
                </a:cubicBezTo>
                <a:cubicBezTo>
                  <a:pt x="4401130" y="4066994"/>
                  <a:pt x="4392140" y="4066921"/>
                  <a:pt x="4378656" y="4066902"/>
                </a:cubicBezTo>
                <a:cubicBezTo>
                  <a:pt x="4365170" y="4066884"/>
                  <a:pt x="4357026" y="4067102"/>
                  <a:pt x="4354224" y="4067556"/>
                </a:cubicBezTo>
                <a:lnTo>
                  <a:pt x="4342902" y="4066751"/>
                </a:lnTo>
                <a:cubicBezTo>
                  <a:pt x="4339016" y="4066722"/>
                  <a:pt x="4335294" y="4066693"/>
                  <a:pt x="4331734" y="4066665"/>
                </a:cubicBezTo>
                <a:cubicBezTo>
                  <a:pt x="4328176" y="4066637"/>
                  <a:pt x="4324574" y="4066650"/>
                  <a:pt x="4320930" y="4066703"/>
                </a:cubicBezTo>
                <a:lnTo>
                  <a:pt x="4318216" y="4067097"/>
                </a:lnTo>
                <a:cubicBezTo>
                  <a:pt x="4320512" y="4067575"/>
                  <a:pt x="4324676" y="4067757"/>
                  <a:pt x="4330714" y="4067642"/>
                </a:cubicBezTo>
                <a:cubicBezTo>
                  <a:pt x="4336750" y="4067528"/>
                  <a:pt x="4341036" y="4067751"/>
                  <a:pt x="4343572" y="4068312"/>
                </a:cubicBezTo>
                <a:cubicBezTo>
                  <a:pt x="4344634" y="4068605"/>
                  <a:pt x="4346472" y="4068944"/>
                  <a:pt x="4349082" y="4069328"/>
                </a:cubicBezTo>
                <a:lnTo>
                  <a:pt x="4348898" y="4067934"/>
                </a:lnTo>
                <a:lnTo>
                  <a:pt x="4352478" y="4068283"/>
                </a:lnTo>
                <a:cubicBezTo>
                  <a:pt x="4354168" y="4068461"/>
                  <a:pt x="4354970" y="4068663"/>
                  <a:pt x="4354882" y="4068891"/>
                </a:cubicBezTo>
                <a:cubicBezTo>
                  <a:pt x="4354794" y="4069120"/>
                  <a:pt x="4354410" y="4069356"/>
                  <a:pt x="4353728" y="4069602"/>
                </a:cubicBezTo>
                <a:cubicBezTo>
                  <a:pt x="4355784" y="4069665"/>
                  <a:pt x="4357648" y="4069717"/>
                  <a:pt x="4359318" y="4069757"/>
                </a:cubicBezTo>
                <a:cubicBezTo>
                  <a:pt x="4360988" y="4069798"/>
                  <a:pt x="4362608" y="4069766"/>
                  <a:pt x="4364182" y="4069664"/>
                </a:cubicBezTo>
                <a:cubicBezTo>
                  <a:pt x="4365788" y="4069738"/>
                  <a:pt x="4367778" y="4069722"/>
                  <a:pt x="4370148" y="4069617"/>
                </a:cubicBezTo>
                <a:cubicBezTo>
                  <a:pt x="4372518" y="4069511"/>
                  <a:pt x="4374918" y="4069416"/>
                  <a:pt x="4377348" y="4069332"/>
                </a:cubicBezTo>
                <a:cubicBezTo>
                  <a:pt x="4375996" y="4068792"/>
                  <a:pt x="4376482" y="4068221"/>
                  <a:pt x="4378810" y="4067620"/>
                </a:cubicBezTo>
                <a:cubicBezTo>
                  <a:pt x="4382470" y="4067997"/>
                  <a:pt x="4386470" y="4068048"/>
                  <a:pt x="4390812" y="4067773"/>
                </a:cubicBezTo>
                <a:lnTo>
                  <a:pt x="4393512" y="4069592"/>
                </a:lnTo>
                <a:cubicBezTo>
                  <a:pt x="4391240" y="4069473"/>
                  <a:pt x="4389178" y="4069425"/>
                  <a:pt x="4387330" y="4069452"/>
                </a:cubicBezTo>
                <a:cubicBezTo>
                  <a:pt x="4385480" y="4069479"/>
                  <a:pt x="4383540" y="4069474"/>
                  <a:pt x="4381510" y="4069438"/>
                </a:cubicBezTo>
                <a:lnTo>
                  <a:pt x="4380246" y="4070332"/>
                </a:lnTo>
                <a:cubicBezTo>
                  <a:pt x="4381212" y="4070666"/>
                  <a:pt x="4380630" y="4070909"/>
                  <a:pt x="4378500" y="4071059"/>
                </a:cubicBezTo>
                <a:cubicBezTo>
                  <a:pt x="4376306" y="4071199"/>
                  <a:pt x="4373940" y="4071249"/>
                  <a:pt x="4371398" y="4071212"/>
                </a:cubicBezTo>
                <a:cubicBezTo>
                  <a:pt x="4368854" y="4071175"/>
                  <a:pt x="4366512" y="4071123"/>
                  <a:pt x="4364368" y="4071057"/>
                </a:cubicBezTo>
                <a:cubicBezTo>
                  <a:pt x="4364680" y="4071349"/>
                  <a:pt x="4365286" y="4071633"/>
                  <a:pt x="4366190" y="4071908"/>
                </a:cubicBezTo>
                <a:cubicBezTo>
                  <a:pt x="4367094" y="4072184"/>
                  <a:pt x="4367580" y="4072425"/>
                  <a:pt x="4367650" y="4072634"/>
                </a:cubicBezTo>
                <a:cubicBezTo>
                  <a:pt x="4366228" y="4072881"/>
                  <a:pt x="4363576" y="4072927"/>
                  <a:pt x="4359700" y="4072771"/>
                </a:cubicBezTo>
                <a:cubicBezTo>
                  <a:pt x="4355824" y="4072615"/>
                  <a:pt x="4352570" y="4072453"/>
                  <a:pt x="4349938" y="4072283"/>
                </a:cubicBezTo>
                <a:cubicBezTo>
                  <a:pt x="4347700" y="4072433"/>
                  <a:pt x="4345546" y="4072502"/>
                  <a:pt x="4343476" y="4072490"/>
                </a:cubicBezTo>
                <a:cubicBezTo>
                  <a:pt x="4341408" y="4072478"/>
                  <a:pt x="4340076" y="4072388"/>
                  <a:pt x="4339486" y="4072221"/>
                </a:cubicBezTo>
                <a:lnTo>
                  <a:pt x="4329614" y="4071917"/>
                </a:lnTo>
                <a:lnTo>
                  <a:pt x="4320028" y="4072598"/>
                </a:lnTo>
                <a:lnTo>
                  <a:pt x="4324670" y="4072870"/>
                </a:lnTo>
                <a:lnTo>
                  <a:pt x="4335126" y="4072932"/>
                </a:lnTo>
                <a:cubicBezTo>
                  <a:pt x="4336452" y="4072947"/>
                  <a:pt x="4337572" y="4073001"/>
                  <a:pt x="4338488" y="4073096"/>
                </a:cubicBezTo>
                <a:cubicBezTo>
                  <a:pt x="4339404" y="4073190"/>
                  <a:pt x="4339992" y="4073282"/>
                  <a:pt x="4340254" y="4073373"/>
                </a:cubicBezTo>
                <a:cubicBezTo>
                  <a:pt x="4339614" y="4073401"/>
                  <a:pt x="4338520" y="4073412"/>
                  <a:pt x="4336974" y="4073404"/>
                </a:cubicBezTo>
                <a:cubicBezTo>
                  <a:pt x="4335428" y="4073397"/>
                  <a:pt x="4334068" y="4073426"/>
                  <a:pt x="4332896" y="4073493"/>
                </a:cubicBezTo>
                <a:cubicBezTo>
                  <a:pt x="4330574" y="4073892"/>
                  <a:pt x="4326380" y="4073922"/>
                  <a:pt x="4320312" y="4073582"/>
                </a:cubicBezTo>
                <a:cubicBezTo>
                  <a:pt x="4314244" y="4073243"/>
                  <a:pt x="4310050" y="4073272"/>
                  <a:pt x="4307728" y="4073671"/>
                </a:cubicBezTo>
                <a:lnTo>
                  <a:pt x="4302068" y="4073588"/>
                </a:lnTo>
                <a:lnTo>
                  <a:pt x="4301762" y="4074157"/>
                </a:lnTo>
                <a:lnTo>
                  <a:pt x="4312372" y="4073945"/>
                </a:lnTo>
                <a:lnTo>
                  <a:pt x="4313042" y="4075505"/>
                </a:lnTo>
                <a:lnTo>
                  <a:pt x="4300782" y="4075987"/>
                </a:lnTo>
                <a:lnTo>
                  <a:pt x="4300730" y="4076084"/>
                </a:lnTo>
                <a:lnTo>
                  <a:pt x="4303840" y="4076762"/>
                </a:lnTo>
                <a:lnTo>
                  <a:pt x="4299864" y="4078049"/>
                </a:lnTo>
                <a:lnTo>
                  <a:pt x="4299676" y="4078052"/>
                </a:lnTo>
                <a:lnTo>
                  <a:pt x="4296254" y="4084438"/>
                </a:lnTo>
                <a:cubicBezTo>
                  <a:pt x="4294532" y="4085372"/>
                  <a:pt x="4291220" y="4084262"/>
                  <a:pt x="4286316" y="4081109"/>
                </a:cubicBezTo>
                <a:cubicBezTo>
                  <a:pt x="4283142" y="4087237"/>
                  <a:pt x="4279600" y="4089061"/>
                  <a:pt x="4275686" y="4086582"/>
                </a:cubicBezTo>
                <a:cubicBezTo>
                  <a:pt x="4271770" y="4084104"/>
                  <a:pt x="4268446" y="4085228"/>
                  <a:pt x="4265710" y="4089956"/>
                </a:cubicBezTo>
                <a:cubicBezTo>
                  <a:pt x="4260030" y="4088919"/>
                  <a:pt x="4251416" y="4089037"/>
                  <a:pt x="4239870" y="4090310"/>
                </a:cubicBezTo>
                <a:cubicBezTo>
                  <a:pt x="4228320" y="4091583"/>
                  <a:pt x="4221092" y="4093855"/>
                  <a:pt x="4218184" y="4097128"/>
                </a:cubicBezTo>
                <a:lnTo>
                  <a:pt x="4180568" y="4098925"/>
                </a:lnTo>
                <a:cubicBezTo>
                  <a:pt x="4177990" y="4105166"/>
                  <a:pt x="4174426" y="4109617"/>
                  <a:pt x="4169878" y="4112277"/>
                </a:cubicBezTo>
                <a:cubicBezTo>
                  <a:pt x="4165330" y="4114936"/>
                  <a:pt x="4159824" y="4114629"/>
                  <a:pt x="4153356" y="4111355"/>
                </a:cubicBezTo>
                <a:cubicBezTo>
                  <a:pt x="4145762" y="4113148"/>
                  <a:pt x="4137572" y="4114100"/>
                  <a:pt x="4128788" y="4114213"/>
                </a:cubicBezTo>
                <a:cubicBezTo>
                  <a:pt x="4120006" y="4114327"/>
                  <a:pt x="4111864" y="4112928"/>
                  <a:pt x="4104368" y="4110019"/>
                </a:cubicBezTo>
                <a:lnTo>
                  <a:pt x="4093484" y="4122895"/>
                </a:lnTo>
                <a:lnTo>
                  <a:pt x="4079778" y="4114052"/>
                </a:lnTo>
                <a:lnTo>
                  <a:pt x="4061604" y="4123907"/>
                </a:lnTo>
                <a:cubicBezTo>
                  <a:pt x="4057210" y="4123238"/>
                  <a:pt x="4053362" y="4123290"/>
                  <a:pt x="4050062" y="4124062"/>
                </a:cubicBezTo>
                <a:cubicBezTo>
                  <a:pt x="4046762" y="4124835"/>
                  <a:pt x="4043546" y="4123963"/>
                  <a:pt x="4040414" y="4121447"/>
                </a:cubicBezTo>
                <a:cubicBezTo>
                  <a:pt x="4038164" y="4121601"/>
                  <a:pt x="4035690" y="4122749"/>
                  <a:pt x="4032992" y="4124890"/>
                </a:cubicBezTo>
                <a:cubicBezTo>
                  <a:pt x="4030292" y="4127032"/>
                  <a:pt x="4028620" y="4128907"/>
                  <a:pt x="4027974" y="4130517"/>
                </a:cubicBezTo>
                <a:cubicBezTo>
                  <a:pt x="4026864" y="4132427"/>
                  <a:pt x="4026730" y="4133953"/>
                  <a:pt x="4027574" y="4135093"/>
                </a:cubicBezTo>
                <a:cubicBezTo>
                  <a:pt x="4028418" y="4136233"/>
                  <a:pt x="4029330" y="4136611"/>
                  <a:pt x="4030308" y="4136226"/>
                </a:cubicBezTo>
                <a:cubicBezTo>
                  <a:pt x="4033676" y="4129653"/>
                  <a:pt x="4038066" y="4128048"/>
                  <a:pt x="4043478" y="4131410"/>
                </a:cubicBezTo>
                <a:cubicBezTo>
                  <a:pt x="4048888" y="4134773"/>
                  <a:pt x="4053182" y="4137870"/>
                  <a:pt x="4056356" y="4140701"/>
                </a:cubicBezTo>
                <a:lnTo>
                  <a:pt x="4081140" y="4127263"/>
                </a:lnTo>
                <a:lnTo>
                  <a:pt x="4081918" y="4129166"/>
                </a:lnTo>
                <a:cubicBezTo>
                  <a:pt x="4084076" y="4129303"/>
                  <a:pt x="4086296" y="4128972"/>
                  <a:pt x="4088576" y="4128171"/>
                </a:cubicBezTo>
                <a:cubicBezTo>
                  <a:pt x="4090856" y="4127371"/>
                  <a:pt x="4092492" y="4125612"/>
                  <a:pt x="4093484" y="4122895"/>
                </a:cubicBezTo>
                <a:cubicBezTo>
                  <a:pt x="4099958" y="4125875"/>
                  <a:pt x="4106256" y="4127497"/>
                  <a:pt x="4112376" y="4127762"/>
                </a:cubicBezTo>
                <a:cubicBezTo>
                  <a:pt x="4118498" y="4128027"/>
                  <a:pt x="4124382" y="4129874"/>
                  <a:pt x="4130030" y="4133302"/>
                </a:cubicBezTo>
                <a:cubicBezTo>
                  <a:pt x="4132806" y="4124144"/>
                  <a:pt x="4135878" y="4120347"/>
                  <a:pt x="4139250" y="4121909"/>
                </a:cubicBezTo>
                <a:cubicBezTo>
                  <a:pt x="4142622" y="4123471"/>
                  <a:pt x="4148004" y="4126559"/>
                  <a:pt x="4155398" y="4131171"/>
                </a:cubicBezTo>
                <a:cubicBezTo>
                  <a:pt x="4161604" y="4133085"/>
                  <a:pt x="4170988" y="4131969"/>
                  <a:pt x="4183548" y="4127822"/>
                </a:cubicBezTo>
                <a:cubicBezTo>
                  <a:pt x="4196108" y="4123676"/>
                  <a:pt x="4206100" y="4122812"/>
                  <a:pt x="4213520" y="4125229"/>
                </a:cubicBezTo>
                <a:cubicBezTo>
                  <a:pt x="4215072" y="4126762"/>
                  <a:pt x="4215954" y="4128511"/>
                  <a:pt x="4216170" y="4130477"/>
                </a:cubicBezTo>
                <a:cubicBezTo>
                  <a:pt x="4216384" y="4132443"/>
                  <a:pt x="4216248" y="4134164"/>
                  <a:pt x="4215756" y="4135641"/>
                </a:cubicBezTo>
                <a:cubicBezTo>
                  <a:pt x="4212980" y="4142426"/>
                  <a:pt x="4207966" y="4146210"/>
                  <a:pt x="4200718" y="4146992"/>
                </a:cubicBezTo>
                <a:cubicBezTo>
                  <a:pt x="4193468" y="4147775"/>
                  <a:pt x="4187530" y="4146829"/>
                  <a:pt x="4182906" y="4144154"/>
                </a:cubicBezTo>
                <a:cubicBezTo>
                  <a:pt x="4170422" y="4145401"/>
                  <a:pt x="4158746" y="4147082"/>
                  <a:pt x="4147880" y="4149197"/>
                </a:cubicBezTo>
                <a:cubicBezTo>
                  <a:pt x="4137012" y="4151311"/>
                  <a:pt x="4125750" y="4152768"/>
                  <a:pt x="4114092" y="4153568"/>
                </a:cubicBezTo>
                <a:cubicBezTo>
                  <a:pt x="4113222" y="4156171"/>
                  <a:pt x="4111974" y="4157234"/>
                  <a:pt x="4110350" y="4156759"/>
                </a:cubicBezTo>
                <a:cubicBezTo>
                  <a:pt x="4108726" y="4156283"/>
                  <a:pt x="4106702" y="4155444"/>
                  <a:pt x="4104276" y="4154241"/>
                </a:cubicBezTo>
                <a:cubicBezTo>
                  <a:pt x="4101844" y="4153331"/>
                  <a:pt x="4100002" y="4153556"/>
                  <a:pt x="4098748" y="4154913"/>
                </a:cubicBezTo>
                <a:cubicBezTo>
                  <a:pt x="4097494" y="4156271"/>
                  <a:pt x="4096842" y="4158174"/>
                  <a:pt x="4096792" y="4160623"/>
                </a:cubicBezTo>
                <a:cubicBezTo>
                  <a:pt x="4093030" y="4159031"/>
                  <a:pt x="4089206" y="4157907"/>
                  <a:pt x="4085322" y="4157252"/>
                </a:cubicBezTo>
                <a:cubicBezTo>
                  <a:pt x="4081438" y="4156597"/>
                  <a:pt x="4078198" y="4156901"/>
                  <a:pt x="4075602" y="4158163"/>
                </a:cubicBezTo>
                <a:lnTo>
                  <a:pt x="4060926" y="4156822"/>
                </a:lnTo>
                <a:cubicBezTo>
                  <a:pt x="4058688" y="4161426"/>
                  <a:pt x="4055974" y="4164253"/>
                  <a:pt x="4052788" y="4165303"/>
                </a:cubicBezTo>
                <a:cubicBezTo>
                  <a:pt x="4049600" y="4166353"/>
                  <a:pt x="4046548" y="4165878"/>
                  <a:pt x="4043626" y="4163877"/>
                </a:cubicBezTo>
                <a:cubicBezTo>
                  <a:pt x="4046680" y="4170116"/>
                  <a:pt x="4050562" y="4178377"/>
                  <a:pt x="4055268" y="4188660"/>
                </a:cubicBezTo>
                <a:cubicBezTo>
                  <a:pt x="4059974" y="4198942"/>
                  <a:pt x="4061182" y="4208071"/>
                  <a:pt x="4058892" y="4216046"/>
                </a:cubicBezTo>
                <a:cubicBezTo>
                  <a:pt x="4056582" y="4220786"/>
                  <a:pt x="4053792" y="4224042"/>
                  <a:pt x="4050522" y="4225815"/>
                </a:cubicBezTo>
                <a:cubicBezTo>
                  <a:pt x="4047252" y="4227588"/>
                  <a:pt x="4044534" y="4227318"/>
                  <a:pt x="4042370" y="4225005"/>
                </a:cubicBezTo>
                <a:cubicBezTo>
                  <a:pt x="4041324" y="4225329"/>
                  <a:pt x="4039720" y="4225520"/>
                  <a:pt x="4037558" y="4225579"/>
                </a:cubicBezTo>
                <a:cubicBezTo>
                  <a:pt x="4035396" y="4225638"/>
                  <a:pt x="4033986" y="4226305"/>
                  <a:pt x="4033330" y="4227581"/>
                </a:cubicBezTo>
                <a:lnTo>
                  <a:pt x="4038968" y="4231498"/>
                </a:lnTo>
                <a:lnTo>
                  <a:pt x="4065602" y="4247280"/>
                </a:lnTo>
                <a:lnTo>
                  <a:pt x="4078722" y="4244816"/>
                </a:lnTo>
                <a:cubicBezTo>
                  <a:pt x="4080316" y="4241821"/>
                  <a:pt x="4081770" y="4240645"/>
                  <a:pt x="4083084" y="4241288"/>
                </a:cubicBezTo>
                <a:cubicBezTo>
                  <a:pt x="4084398" y="4241932"/>
                  <a:pt x="4086216" y="4242883"/>
                  <a:pt x="4088540" y="4244143"/>
                </a:cubicBezTo>
                <a:cubicBezTo>
                  <a:pt x="4090514" y="4244137"/>
                  <a:pt x="4091886" y="4243587"/>
                  <a:pt x="4092658" y="4242491"/>
                </a:cubicBezTo>
                <a:cubicBezTo>
                  <a:pt x="4093430" y="4241394"/>
                  <a:pt x="4094000" y="4240116"/>
                  <a:pt x="4094370" y="4238656"/>
                </a:cubicBezTo>
                <a:cubicBezTo>
                  <a:pt x="4101734" y="4241444"/>
                  <a:pt x="4109314" y="4243533"/>
                  <a:pt x="4117116" y="4244922"/>
                </a:cubicBezTo>
                <a:cubicBezTo>
                  <a:pt x="4124914" y="4246311"/>
                  <a:pt x="4132496" y="4248400"/>
                  <a:pt x="4139860" y="4251189"/>
                </a:cubicBezTo>
                <a:cubicBezTo>
                  <a:pt x="4148276" y="4249046"/>
                  <a:pt x="4156858" y="4248849"/>
                  <a:pt x="4165604" y="4250597"/>
                </a:cubicBezTo>
                <a:cubicBezTo>
                  <a:pt x="4174350" y="4252345"/>
                  <a:pt x="4182032" y="4256123"/>
                  <a:pt x="4188652" y="4261929"/>
                </a:cubicBezTo>
                <a:lnTo>
                  <a:pt x="4196136" y="4255547"/>
                </a:lnTo>
                <a:cubicBezTo>
                  <a:pt x="4198292" y="4253312"/>
                  <a:pt x="4200832" y="4252323"/>
                  <a:pt x="4203754" y="4252579"/>
                </a:cubicBezTo>
                <a:cubicBezTo>
                  <a:pt x="4206676" y="4252835"/>
                  <a:pt x="4209580" y="4253973"/>
                  <a:pt x="4212464" y="4255993"/>
                </a:cubicBezTo>
                <a:cubicBezTo>
                  <a:pt x="4220904" y="4256066"/>
                  <a:pt x="4223562" y="4259275"/>
                  <a:pt x="4220436" y="4265620"/>
                </a:cubicBezTo>
                <a:cubicBezTo>
                  <a:pt x="4218872" y="4271360"/>
                  <a:pt x="4216778" y="4275498"/>
                  <a:pt x="4214156" y="4278033"/>
                </a:cubicBezTo>
                <a:cubicBezTo>
                  <a:pt x="4211534" y="4280569"/>
                  <a:pt x="4207278" y="4280649"/>
                  <a:pt x="4201386" y="4278273"/>
                </a:cubicBezTo>
                <a:cubicBezTo>
                  <a:pt x="4196886" y="4276210"/>
                  <a:pt x="4189874" y="4274489"/>
                  <a:pt x="4180356" y="4273112"/>
                </a:cubicBezTo>
                <a:cubicBezTo>
                  <a:pt x="4170836" y="4271735"/>
                  <a:pt x="4163948" y="4274017"/>
                  <a:pt x="4159690" y="4279958"/>
                </a:cubicBezTo>
                <a:cubicBezTo>
                  <a:pt x="4154262" y="4281594"/>
                  <a:pt x="4145412" y="4283195"/>
                  <a:pt x="4133144" y="4284762"/>
                </a:cubicBezTo>
                <a:cubicBezTo>
                  <a:pt x="4120876" y="4286329"/>
                  <a:pt x="4110642" y="4285775"/>
                  <a:pt x="4102442" y="4283101"/>
                </a:cubicBezTo>
                <a:cubicBezTo>
                  <a:pt x="4101050" y="4287101"/>
                  <a:pt x="4099340" y="4289093"/>
                  <a:pt x="4097316" y="4289077"/>
                </a:cubicBezTo>
                <a:cubicBezTo>
                  <a:pt x="4095292" y="4289061"/>
                  <a:pt x="4093436" y="4288226"/>
                  <a:pt x="4091750" y="4286573"/>
                </a:cubicBezTo>
                <a:cubicBezTo>
                  <a:pt x="4087508" y="4285144"/>
                  <a:pt x="4083334" y="4287892"/>
                  <a:pt x="4079226" y="4294817"/>
                </a:cubicBezTo>
                <a:cubicBezTo>
                  <a:pt x="4075118" y="4301743"/>
                  <a:pt x="4072328" y="4306646"/>
                  <a:pt x="4070856" y="4309526"/>
                </a:cubicBezTo>
                <a:cubicBezTo>
                  <a:pt x="4063822" y="4308158"/>
                  <a:pt x="4049776" y="4307540"/>
                  <a:pt x="4028722" y="4307671"/>
                </a:cubicBezTo>
                <a:cubicBezTo>
                  <a:pt x="4007666" y="4307802"/>
                  <a:pt x="3994984" y="4310514"/>
                  <a:pt x="3990670" y="4315807"/>
                </a:cubicBezTo>
                <a:lnTo>
                  <a:pt x="3972882" y="4306853"/>
                </a:lnTo>
                <a:cubicBezTo>
                  <a:pt x="3966812" y="4306609"/>
                  <a:pt x="3960996" y="4306372"/>
                  <a:pt x="3955436" y="4306142"/>
                </a:cubicBezTo>
                <a:cubicBezTo>
                  <a:pt x="3949876" y="4305912"/>
                  <a:pt x="3944256" y="4306150"/>
                  <a:pt x="3938572" y="4306858"/>
                </a:cubicBezTo>
                <a:lnTo>
                  <a:pt x="3934394" y="4311449"/>
                </a:lnTo>
                <a:cubicBezTo>
                  <a:pt x="3938044" y="4316880"/>
                  <a:pt x="3944572" y="4318862"/>
                  <a:pt x="3953980" y="4317393"/>
                </a:cubicBezTo>
                <a:cubicBezTo>
                  <a:pt x="3963386" y="4315925"/>
                  <a:pt x="3970110" y="4318383"/>
                  <a:pt x="3974148" y="4324766"/>
                </a:cubicBezTo>
                <a:cubicBezTo>
                  <a:pt x="3975850" y="4328105"/>
                  <a:pt x="3978766" y="4331949"/>
                  <a:pt x="3982898" y="4336296"/>
                </a:cubicBezTo>
                <a:lnTo>
                  <a:pt x="3982410" y="4320286"/>
                </a:lnTo>
                <a:lnTo>
                  <a:pt x="3988048" y="4324204"/>
                </a:lnTo>
                <a:cubicBezTo>
                  <a:pt x="3990712" y="4326198"/>
                  <a:pt x="3991992" y="4328507"/>
                  <a:pt x="3991888" y="4331131"/>
                </a:cubicBezTo>
                <a:cubicBezTo>
                  <a:pt x="3991782" y="4333755"/>
                  <a:pt x="3991216" y="4336484"/>
                  <a:pt x="3990188" y="4339318"/>
                </a:cubicBezTo>
                <a:cubicBezTo>
                  <a:pt x="3993406" y="4339994"/>
                  <a:pt x="3996322" y="4340544"/>
                  <a:pt x="3998934" y="4340968"/>
                </a:cubicBezTo>
                <a:cubicBezTo>
                  <a:pt x="4001548" y="4341392"/>
                  <a:pt x="4004074" y="4340990"/>
                  <a:pt x="4006516" y="4339763"/>
                </a:cubicBezTo>
                <a:cubicBezTo>
                  <a:pt x="4009036" y="4340577"/>
                  <a:pt x="4012138" y="4340348"/>
                  <a:pt x="4015822" y="4339076"/>
                </a:cubicBezTo>
                <a:cubicBezTo>
                  <a:pt x="4019508" y="4337804"/>
                  <a:pt x="4023242" y="4336652"/>
                  <a:pt x="4027024" y="4335618"/>
                </a:cubicBezTo>
                <a:cubicBezTo>
                  <a:pt x="4024836" y="4329442"/>
                  <a:pt x="4025516" y="4322874"/>
                  <a:pt x="4029062" y="4315914"/>
                </a:cubicBezTo>
                <a:cubicBezTo>
                  <a:pt x="4034830" y="4320148"/>
                  <a:pt x="4041084" y="4320633"/>
                  <a:pt x="4047822" y="4317366"/>
                </a:cubicBezTo>
                <a:lnTo>
                  <a:pt x="4052296" y="4338189"/>
                </a:lnTo>
                <a:cubicBezTo>
                  <a:pt x="4048732" y="4336877"/>
                  <a:pt x="4045508" y="4336397"/>
                  <a:pt x="4042624" y="4336749"/>
                </a:cubicBezTo>
                <a:cubicBezTo>
                  <a:pt x="4039740" y="4337102"/>
                  <a:pt x="4036712" y="4337098"/>
                  <a:pt x="4033536" y="4336737"/>
                </a:cubicBezTo>
                <a:lnTo>
                  <a:pt x="4031690" y="4347037"/>
                </a:lnTo>
                <a:cubicBezTo>
                  <a:pt x="4033246" y="4350843"/>
                  <a:pt x="4032372" y="4353642"/>
                  <a:pt x="4029068" y="4355434"/>
                </a:cubicBezTo>
                <a:cubicBezTo>
                  <a:pt x="4025664" y="4357085"/>
                  <a:pt x="4021974" y="4357730"/>
                  <a:pt x="4018000" y="4357366"/>
                </a:cubicBezTo>
                <a:cubicBezTo>
                  <a:pt x="4014024" y="4357003"/>
                  <a:pt x="4010360" y="4356472"/>
                  <a:pt x="4007004" y="4355773"/>
                </a:cubicBezTo>
                <a:cubicBezTo>
                  <a:pt x="4007530" y="4359120"/>
                  <a:pt x="4008520" y="4362361"/>
                  <a:pt x="4009970" y="4365498"/>
                </a:cubicBezTo>
                <a:cubicBezTo>
                  <a:pt x="4011420" y="4368635"/>
                  <a:pt x="4012214" y="4371401"/>
                  <a:pt x="4012352" y="4373797"/>
                </a:cubicBezTo>
                <a:cubicBezTo>
                  <a:pt x="4010164" y="4376677"/>
                  <a:pt x="4006034" y="4377270"/>
                  <a:pt x="3999960" y="4375575"/>
                </a:cubicBezTo>
                <a:cubicBezTo>
                  <a:pt x="3993884" y="4373881"/>
                  <a:pt x="3988782" y="4372095"/>
                  <a:pt x="3984650" y="4370218"/>
                </a:cubicBezTo>
                <a:cubicBezTo>
                  <a:pt x="3981176" y="4372005"/>
                  <a:pt x="3977822" y="4372854"/>
                  <a:pt x="3974590" y="4372766"/>
                </a:cubicBezTo>
                <a:cubicBezTo>
                  <a:pt x="3971360" y="4372678"/>
                  <a:pt x="3969270" y="4371680"/>
                  <a:pt x="3968322" y="4369772"/>
                </a:cubicBezTo>
                <a:lnTo>
                  <a:pt x="3952868" y="4366528"/>
                </a:lnTo>
                <a:lnTo>
                  <a:pt x="3937998" y="4374590"/>
                </a:lnTo>
                <a:lnTo>
                  <a:pt x="3945288" y="4377612"/>
                </a:lnTo>
                <a:lnTo>
                  <a:pt x="3961616" y="4378058"/>
                </a:lnTo>
                <a:cubicBezTo>
                  <a:pt x="3963690" y="4378193"/>
                  <a:pt x="3965448" y="4378790"/>
                  <a:pt x="3966890" y="4379848"/>
                </a:cubicBezTo>
                <a:cubicBezTo>
                  <a:pt x="3968332" y="4380907"/>
                  <a:pt x="3969262" y="4381952"/>
                  <a:pt x="3969684" y="4382983"/>
                </a:cubicBezTo>
                <a:cubicBezTo>
                  <a:pt x="3968690" y="4383328"/>
                  <a:pt x="3966984" y="4383478"/>
                  <a:pt x="3964568" y="4383431"/>
                </a:cubicBezTo>
                <a:cubicBezTo>
                  <a:pt x="3962154" y="4383385"/>
                  <a:pt x="3960034" y="4383758"/>
                  <a:pt x="3958214" y="4384552"/>
                </a:cubicBezTo>
                <a:cubicBezTo>
                  <a:pt x="3954648" y="4389198"/>
                  <a:pt x="3948102" y="4389647"/>
                  <a:pt x="3938582" y="4385898"/>
                </a:cubicBezTo>
                <a:cubicBezTo>
                  <a:pt x="3929060" y="4382149"/>
                  <a:pt x="3922516" y="4382598"/>
                  <a:pt x="3918948" y="4387244"/>
                </a:cubicBezTo>
                <a:lnTo>
                  <a:pt x="3904272" y="4385903"/>
                </a:lnTo>
                <a:cubicBezTo>
                  <a:pt x="3900562" y="4387526"/>
                  <a:pt x="3895638" y="4388647"/>
                  <a:pt x="3889498" y="4389263"/>
                </a:cubicBezTo>
                <a:cubicBezTo>
                  <a:pt x="3895280" y="4391068"/>
                  <a:pt x="3901380" y="4392410"/>
                  <a:pt x="3907796" y="4393291"/>
                </a:cubicBezTo>
                <a:cubicBezTo>
                  <a:pt x="3914210" y="4394172"/>
                  <a:pt x="3920358" y="4393163"/>
                  <a:pt x="3926238" y="4390266"/>
                </a:cubicBezTo>
                <a:lnTo>
                  <a:pt x="3927502" y="4408178"/>
                </a:lnTo>
                <a:lnTo>
                  <a:pt x="3907772" y="4414227"/>
                </a:lnTo>
                <a:lnTo>
                  <a:pt x="3913314" y="4422846"/>
                </a:lnTo>
                <a:lnTo>
                  <a:pt x="3907290" y="4437737"/>
                </a:lnTo>
                <a:lnTo>
                  <a:pt x="3878618" y="4441660"/>
                </a:lnTo>
                <a:cubicBezTo>
                  <a:pt x="3869442" y="4437626"/>
                  <a:pt x="3859824" y="4435285"/>
                  <a:pt x="3849762" y="4434638"/>
                </a:cubicBezTo>
                <a:cubicBezTo>
                  <a:pt x="3839700" y="4433991"/>
                  <a:pt x="3830884" y="4432379"/>
                  <a:pt x="3823312" y="4429800"/>
                </a:cubicBezTo>
                <a:lnTo>
                  <a:pt x="3821756" y="4425994"/>
                </a:lnTo>
                <a:lnTo>
                  <a:pt x="3816800" y="4428681"/>
                </a:lnTo>
                <a:lnTo>
                  <a:pt x="3795610" y="4426221"/>
                </a:lnTo>
                <a:cubicBezTo>
                  <a:pt x="3788266" y="4429236"/>
                  <a:pt x="3780772" y="4429423"/>
                  <a:pt x="3773134" y="4426784"/>
                </a:cubicBezTo>
                <a:cubicBezTo>
                  <a:pt x="3765496" y="4424145"/>
                  <a:pt x="3757178" y="4424781"/>
                  <a:pt x="3748180" y="4428691"/>
                </a:cubicBezTo>
                <a:cubicBezTo>
                  <a:pt x="3743762" y="4428276"/>
                  <a:pt x="3736486" y="4427960"/>
                  <a:pt x="3726348" y="4427742"/>
                </a:cubicBezTo>
                <a:cubicBezTo>
                  <a:pt x="3716208" y="4427524"/>
                  <a:pt x="3710170" y="4426536"/>
                  <a:pt x="3708232" y="4424778"/>
                </a:cubicBezTo>
                <a:cubicBezTo>
                  <a:pt x="3703130" y="4427932"/>
                  <a:pt x="3696812" y="4430582"/>
                  <a:pt x="3689280" y="4432729"/>
                </a:cubicBezTo>
                <a:lnTo>
                  <a:pt x="3690058" y="4434633"/>
                </a:lnTo>
                <a:cubicBezTo>
                  <a:pt x="3689312" y="4437749"/>
                  <a:pt x="3687402" y="4438010"/>
                  <a:pt x="3684322" y="4435417"/>
                </a:cubicBezTo>
                <a:lnTo>
                  <a:pt x="3682768" y="4431611"/>
                </a:lnTo>
                <a:cubicBezTo>
                  <a:pt x="3677178" y="4431929"/>
                  <a:pt x="3673680" y="4429951"/>
                  <a:pt x="3672270" y="4425679"/>
                </a:cubicBezTo>
                <a:cubicBezTo>
                  <a:pt x="3666426" y="4428460"/>
                  <a:pt x="3660400" y="4430177"/>
                  <a:pt x="3654192" y="4430831"/>
                </a:cubicBezTo>
                <a:cubicBezTo>
                  <a:pt x="3647984" y="4431485"/>
                  <a:pt x="3641958" y="4433202"/>
                  <a:pt x="3636114" y="4435983"/>
                </a:cubicBezTo>
                <a:lnTo>
                  <a:pt x="3627562" y="4454569"/>
                </a:lnTo>
                <a:cubicBezTo>
                  <a:pt x="3628746" y="4456640"/>
                  <a:pt x="3628714" y="4458207"/>
                  <a:pt x="3627466" y="4459271"/>
                </a:cubicBezTo>
                <a:cubicBezTo>
                  <a:pt x="3625678" y="4460144"/>
                  <a:pt x="3623496" y="4460359"/>
                  <a:pt x="3620918" y="4459916"/>
                </a:cubicBezTo>
                <a:cubicBezTo>
                  <a:pt x="3618340" y="4459473"/>
                  <a:pt x="3616182" y="4458512"/>
                  <a:pt x="3614442" y="4457034"/>
                </a:cubicBezTo>
                <a:cubicBezTo>
                  <a:pt x="3611892" y="4458513"/>
                  <a:pt x="3609362" y="4459110"/>
                  <a:pt x="3606848" y="4458826"/>
                </a:cubicBezTo>
                <a:cubicBezTo>
                  <a:pt x="3604334" y="4458542"/>
                  <a:pt x="3602266" y="4456565"/>
                  <a:pt x="3600640" y="4452893"/>
                </a:cubicBezTo>
                <a:lnTo>
                  <a:pt x="3598306" y="4447184"/>
                </a:lnTo>
                <a:lnTo>
                  <a:pt x="3579354" y="4455135"/>
                </a:lnTo>
                <a:lnTo>
                  <a:pt x="3540184" y="4453126"/>
                </a:lnTo>
                <a:lnTo>
                  <a:pt x="3532116" y="4448201"/>
                </a:lnTo>
                <a:cubicBezTo>
                  <a:pt x="3526940" y="4450765"/>
                  <a:pt x="3520818" y="4452244"/>
                  <a:pt x="3513746" y="4452640"/>
                </a:cubicBezTo>
                <a:cubicBezTo>
                  <a:pt x="3506676" y="4453035"/>
                  <a:pt x="3499968" y="4453087"/>
                  <a:pt x="3493626" y="4452796"/>
                </a:cubicBezTo>
                <a:lnTo>
                  <a:pt x="3473800" y="4463547"/>
                </a:lnTo>
                <a:lnTo>
                  <a:pt x="3456012" y="4454593"/>
                </a:lnTo>
                <a:lnTo>
                  <a:pt x="3436378" y="4455939"/>
                </a:lnTo>
                <a:lnTo>
                  <a:pt x="3423452" y="4449000"/>
                </a:lnTo>
                <a:cubicBezTo>
                  <a:pt x="3417820" y="4451375"/>
                  <a:pt x="3412438" y="4451581"/>
                  <a:pt x="3407304" y="4449618"/>
                </a:cubicBezTo>
                <a:cubicBezTo>
                  <a:pt x="3402172" y="4447654"/>
                  <a:pt x="3396376" y="4448084"/>
                  <a:pt x="3389918" y="4450907"/>
                </a:cubicBezTo>
                <a:lnTo>
                  <a:pt x="3354832" y="4449009"/>
                </a:lnTo>
                <a:cubicBezTo>
                  <a:pt x="3351396" y="4443897"/>
                  <a:pt x="3345630" y="4442955"/>
                  <a:pt x="3337530" y="4446185"/>
                </a:cubicBezTo>
                <a:cubicBezTo>
                  <a:pt x="3329432" y="4449414"/>
                  <a:pt x="3323274" y="4447521"/>
                  <a:pt x="3319062" y="4440506"/>
                </a:cubicBezTo>
                <a:lnTo>
                  <a:pt x="3366102" y="4417324"/>
                </a:lnTo>
                <a:lnTo>
                  <a:pt x="3364740" y="4404114"/>
                </a:lnTo>
                <a:lnTo>
                  <a:pt x="3350064" y="4402772"/>
                </a:lnTo>
                <a:cubicBezTo>
                  <a:pt x="3342446" y="4404094"/>
                  <a:pt x="3331852" y="4406157"/>
                  <a:pt x="3318282" y="4408962"/>
                </a:cubicBezTo>
                <a:cubicBezTo>
                  <a:pt x="3304710" y="4411768"/>
                  <a:pt x="3294506" y="4414783"/>
                  <a:pt x="3287666" y="4418007"/>
                </a:cubicBezTo>
                <a:cubicBezTo>
                  <a:pt x="3280738" y="4422150"/>
                  <a:pt x="3276224" y="4423242"/>
                  <a:pt x="3274120" y="4421283"/>
                </a:cubicBezTo>
                <a:cubicBezTo>
                  <a:pt x="3272016" y="4419324"/>
                  <a:pt x="3269274" y="4413643"/>
                  <a:pt x="3265894" y="4404239"/>
                </a:cubicBezTo>
                <a:lnTo>
                  <a:pt x="3260158" y="4405024"/>
                </a:lnTo>
                <a:cubicBezTo>
                  <a:pt x="3259066" y="4408523"/>
                  <a:pt x="3256952" y="4411994"/>
                  <a:pt x="3253818" y="4415437"/>
                </a:cubicBezTo>
                <a:cubicBezTo>
                  <a:pt x="3250682" y="4418880"/>
                  <a:pt x="3247840" y="4418096"/>
                  <a:pt x="3245288" y="4413087"/>
                </a:cubicBezTo>
                <a:cubicBezTo>
                  <a:pt x="3244720" y="4411797"/>
                  <a:pt x="3243500" y="4409843"/>
                  <a:pt x="3241630" y="4407224"/>
                </a:cubicBezTo>
                <a:cubicBezTo>
                  <a:pt x="3239762" y="4404605"/>
                  <a:pt x="3238324" y="4403350"/>
                  <a:pt x="3237318" y="4403460"/>
                </a:cubicBezTo>
                <a:lnTo>
                  <a:pt x="3235664" y="4404356"/>
                </a:lnTo>
                <a:lnTo>
                  <a:pt x="3233336" y="4438166"/>
                </a:lnTo>
                <a:cubicBezTo>
                  <a:pt x="3239532" y="4440570"/>
                  <a:pt x="3246020" y="4441218"/>
                  <a:pt x="3252800" y="4440109"/>
                </a:cubicBezTo>
                <a:cubicBezTo>
                  <a:pt x="3259580" y="4439000"/>
                  <a:pt x="3265920" y="4436821"/>
                  <a:pt x="3271824" y="4433571"/>
                </a:cubicBezTo>
                <a:cubicBezTo>
                  <a:pt x="3278710" y="4436425"/>
                  <a:pt x="3285254" y="4435976"/>
                  <a:pt x="3291458" y="4432225"/>
                </a:cubicBezTo>
                <a:lnTo>
                  <a:pt x="3309438" y="4431774"/>
                </a:lnTo>
                <a:cubicBezTo>
                  <a:pt x="3310422" y="4431193"/>
                  <a:pt x="3311762" y="4430563"/>
                  <a:pt x="3313460" y="4429884"/>
                </a:cubicBezTo>
                <a:cubicBezTo>
                  <a:pt x="3315160" y="4429206"/>
                  <a:pt x="3316280" y="4429275"/>
                  <a:pt x="3316826" y="4430094"/>
                </a:cubicBezTo>
                <a:cubicBezTo>
                  <a:pt x="3317828" y="4434297"/>
                  <a:pt x="3316164" y="4439074"/>
                  <a:pt x="3311834" y="4444425"/>
                </a:cubicBezTo>
                <a:cubicBezTo>
                  <a:pt x="3307504" y="4449776"/>
                  <a:pt x="3303822" y="4453322"/>
                  <a:pt x="3300792" y="4455062"/>
                </a:cubicBezTo>
                <a:cubicBezTo>
                  <a:pt x="3299894" y="4455645"/>
                  <a:pt x="3298796" y="4456047"/>
                  <a:pt x="3297498" y="4456266"/>
                </a:cubicBezTo>
                <a:cubicBezTo>
                  <a:pt x="3296202" y="4456485"/>
                  <a:pt x="3295128" y="4455711"/>
                  <a:pt x="3294278" y="4453943"/>
                </a:cubicBezTo>
                <a:cubicBezTo>
                  <a:pt x="3286326" y="4455883"/>
                  <a:pt x="3276598" y="4457185"/>
                  <a:pt x="3265096" y="4457852"/>
                </a:cubicBezTo>
                <a:cubicBezTo>
                  <a:pt x="3253594" y="4458518"/>
                  <a:pt x="3243722" y="4456994"/>
                  <a:pt x="3235476" y="4453280"/>
                </a:cubicBezTo>
                <a:cubicBezTo>
                  <a:pt x="3232280" y="4454722"/>
                  <a:pt x="3229414" y="4455114"/>
                  <a:pt x="3226874" y="4454457"/>
                </a:cubicBezTo>
                <a:cubicBezTo>
                  <a:pt x="3224334" y="4453799"/>
                  <a:pt x="3221468" y="4454191"/>
                  <a:pt x="3218272" y="4455633"/>
                </a:cubicBezTo>
                <a:cubicBezTo>
                  <a:pt x="3211220" y="4455970"/>
                  <a:pt x="3203870" y="4455887"/>
                  <a:pt x="3196220" y="4455384"/>
                </a:cubicBezTo>
                <a:cubicBezTo>
                  <a:pt x="3188574" y="4454882"/>
                  <a:pt x="3181246" y="4453623"/>
                  <a:pt x="3174242" y="4451609"/>
                </a:cubicBezTo>
                <a:cubicBezTo>
                  <a:pt x="3172452" y="4452579"/>
                  <a:pt x="3170468" y="4453074"/>
                  <a:pt x="3168290" y="4453093"/>
                </a:cubicBezTo>
                <a:cubicBezTo>
                  <a:pt x="3166110" y="4453112"/>
                  <a:pt x="3164564" y="4452207"/>
                  <a:pt x="3163648" y="4450379"/>
                </a:cubicBezTo>
                <a:cubicBezTo>
                  <a:pt x="3162740" y="4446512"/>
                  <a:pt x="3164578" y="4443190"/>
                  <a:pt x="3169162" y="4440414"/>
                </a:cubicBezTo>
                <a:cubicBezTo>
                  <a:pt x="3173746" y="4437638"/>
                  <a:pt x="3177188" y="4435772"/>
                  <a:pt x="3179488" y="4434815"/>
                </a:cubicBezTo>
                <a:lnTo>
                  <a:pt x="3168310" y="4422278"/>
                </a:lnTo>
                <a:lnTo>
                  <a:pt x="3151010" y="4429333"/>
                </a:lnTo>
                <a:lnTo>
                  <a:pt x="3114270" y="4428331"/>
                </a:lnTo>
                <a:lnTo>
                  <a:pt x="3113492" y="4426428"/>
                </a:lnTo>
                <a:lnTo>
                  <a:pt x="3077530" y="4427328"/>
                </a:lnTo>
                <a:cubicBezTo>
                  <a:pt x="3075510" y="4426293"/>
                  <a:pt x="3072432" y="4426993"/>
                  <a:pt x="3068298" y="4429429"/>
                </a:cubicBezTo>
                <a:cubicBezTo>
                  <a:pt x="3064162" y="4431864"/>
                  <a:pt x="3061474" y="4433516"/>
                  <a:pt x="3060230" y="4434384"/>
                </a:cubicBezTo>
                <a:cubicBezTo>
                  <a:pt x="3063150" y="4435561"/>
                  <a:pt x="3063750" y="4437851"/>
                  <a:pt x="3062030" y="4441255"/>
                </a:cubicBezTo>
                <a:cubicBezTo>
                  <a:pt x="3060308" y="4444658"/>
                  <a:pt x="3058282" y="4445465"/>
                  <a:pt x="3055954" y="4443676"/>
                </a:cubicBezTo>
                <a:cubicBezTo>
                  <a:pt x="3055586" y="4442569"/>
                  <a:pt x="3054962" y="4441454"/>
                  <a:pt x="3054084" y="4440332"/>
                </a:cubicBezTo>
                <a:cubicBezTo>
                  <a:pt x="3053204" y="4439210"/>
                  <a:pt x="3051948" y="4439019"/>
                  <a:pt x="3050316" y="4439759"/>
                </a:cubicBezTo>
                <a:cubicBezTo>
                  <a:pt x="3048660" y="4440851"/>
                  <a:pt x="3047186" y="4443006"/>
                  <a:pt x="3045894" y="4446225"/>
                </a:cubicBezTo>
                <a:cubicBezTo>
                  <a:pt x="3044604" y="4449444"/>
                  <a:pt x="3043518" y="4452551"/>
                  <a:pt x="3042640" y="4455546"/>
                </a:cubicBezTo>
                <a:cubicBezTo>
                  <a:pt x="3039138" y="4456960"/>
                  <a:pt x="3032996" y="4457772"/>
                  <a:pt x="3024210" y="4457983"/>
                </a:cubicBezTo>
                <a:cubicBezTo>
                  <a:pt x="3015424" y="4458194"/>
                  <a:pt x="3010130" y="4457383"/>
                  <a:pt x="3008330" y="4455550"/>
                </a:cubicBezTo>
                <a:cubicBezTo>
                  <a:pt x="3002832" y="4458870"/>
                  <a:pt x="2998958" y="4460293"/>
                  <a:pt x="2996704" y="4459820"/>
                </a:cubicBezTo>
                <a:cubicBezTo>
                  <a:pt x="2994450" y="4459347"/>
                  <a:pt x="2992104" y="4455872"/>
                  <a:pt x="2989668" y="4449395"/>
                </a:cubicBezTo>
                <a:lnTo>
                  <a:pt x="2971492" y="4459250"/>
                </a:lnTo>
                <a:cubicBezTo>
                  <a:pt x="2971994" y="4453069"/>
                  <a:pt x="2973008" y="4446902"/>
                  <a:pt x="2974528" y="4440749"/>
                </a:cubicBezTo>
                <a:cubicBezTo>
                  <a:pt x="2976050" y="4434596"/>
                  <a:pt x="2978278" y="4428933"/>
                  <a:pt x="2981210" y="4423759"/>
                </a:cubicBezTo>
                <a:cubicBezTo>
                  <a:pt x="2978034" y="4425868"/>
                  <a:pt x="2974470" y="4427025"/>
                  <a:pt x="2970518" y="4427231"/>
                </a:cubicBezTo>
                <a:lnTo>
                  <a:pt x="2958663" y="4447608"/>
                </a:lnTo>
                <a:cubicBezTo>
                  <a:pt x="2951419" y="4448920"/>
                  <a:pt x="2937427" y="4450695"/>
                  <a:pt x="2916687" y="4452932"/>
                </a:cubicBezTo>
                <a:cubicBezTo>
                  <a:pt x="2895946" y="4455169"/>
                  <a:pt x="2882463" y="4452018"/>
                  <a:pt x="2876240" y="4443477"/>
                </a:cubicBezTo>
                <a:cubicBezTo>
                  <a:pt x="2872958" y="4445015"/>
                  <a:pt x="2867592" y="4446084"/>
                  <a:pt x="2860143" y="4446684"/>
                </a:cubicBezTo>
                <a:cubicBezTo>
                  <a:pt x="2852693" y="4447285"/>
                  <a:pt x="2847983" y="4446255"/>
                  <a:pt x="2846012" y="4443594"/>
                </a:cubicBezTo>
                <a:cubicBezTo>
                  <a:pt x="2845847" y="4442570"/>
                  <a:pt x="2846446" y="4441567"/>
                  <a:pt x="2847810" y="4440585"/>
                </a:cubicBezTo>
                <a:cubicBezTo>
                  <a:pt x="2849175" y="4439602"/>
                  <a:pt x="2849969" y="4439075"/>
                  <a:pt x="2850191" y="4439003"/>
                </a:cubicBezTo>
                <a:lnTo>
                  <a:pt x="2848732" y="4430494"/>
                </a:lnTo>
                <a:lnTo>
                  <a:pt x="2839790" y="4428369"/>
                </a:lnTo>
                <a:lnTo>
                  <a:pt x="2833669" y="4447962"/>
                </a:lnTo>
                <a:cubicBezTo>
                  <a:pt x="2824620" y="4452674"/>
                  <a:pt x="2815723" y="4454980"/>
                  <a:pt x="2806978" y="4454878"/>
                </a:cubicBezTo>
                <a:cubicBezTo>
                  <a:pt x="2798232" y="4454777"/>
                  <a:pt x="2789407" y="4453556"/>
                  <a:pt x="2780503" y="4451216"/>
                </a:cubicBezTo>
                <a:cubicBezTo>
                  <a:pt x="2778199" y="4453191"/>
                  <a:pt x="2774061" y="4457470"/>
                  <a:pt x="2768088" y="4464050"/>
                </a:cubicBezTo>
                <a:cubicBezTo>
                  <a:pt x="2762115" y="4470631"/>
                  <a:pt x="2758220" y="4473033"/>
                  <a:pt x="2756401" y="4471259"/>
                </a:cubicBezTo>
                <a:cubicBezTo>
                  <a:pt x="2755319" y="4468406"/>
                  <a:pt x="2755003" y="4465575"/>
                  <a:pt x="2755453" y="4462764"/>
                </a:cubicBezTo>
                <a:cubicBezTo>
                  <a:pt x="2755902" y="4459954"/>
                  <a:pt x="2756606" y="4457150"/>
                  <a:pt x="2757566" y="4454353"/>
                </a:cubicBezTo>
                <a:cubicBezTo>
                  <a:pt x="2751507" y="4457638"/>
                  <a:pt x="2744648" y="4460196"/>
                  <a:pt x="2736985" y="4462025"/>
                </a:cubicBezTo>
                <a:cubicBezTo>
                  <a:pt x="2729323" y="4463855"/>
                  <a:pt x="2722511" y="4464061"/>
                  <a:pt x="2716550" y="4462644"/>
                </a:cubicBezTo>
                <a:lnTo>
                  <a:pt x="2725879" y="4445961"/>
                </a:lnTo>
                <a:lnTo>
                  <a:pt x="2744734" y="4442712"/>
                </a:lnTo>
                <a:cubicBezTo>
                  <a:pt x="2745123" y="4441193"/>
                  <a:pt x="2745463" y="4439556"/>
                  <a:pt x="2745755" y="4437800"/>
                </a:cubicBezTo>
                <a:cubicBezTo>
                  <a:pt x="2746046" y="4436043"/>
                  <a:pt x="2746580" y="4434882"/>
                  <a:pt x="2747358" y="4434315"/>
                </a:cubicBezTo>
                <a:cubicBezTo>
                  <a:pt x="2749120" y="4433893"/>
                  <a:pt x="2750893" y="4435352"/>
                  <a:pt x="2752680" y="4438694"/>
                </a:cubicBezTo>
                <a:cubicBezTo>
                  <a:pt x="2754466" y="4442037"/>
                  <a:pt x="2755608" y="4444420"/>
                  <a:pt x="2756107" y="4445845"/>
                </a:cubicBezTo>
                <a:cubicBezTo>
                  <a:pt x="2761181" y="4443239"/>
                  <a:pt x="2766899" y="4441592"/>
                  <a:pt x="2773262" y="4440903"/>
                </a:cubicBezTo>
                <a:cubicBezTo>
                  <a:pt x="2779624" y="4440214"/>
                  <a:pt x="2785925" y="4439994"/>
                  <a:pt x="2792166" y="4440242"/>
                </a:cubicBezTo>
                <a:cubicBezTo>
                  <a:pt x="2793113" y="4439680"/>
                  <a:pt x="2794328" y="4438537"/>
                  <a:pt x="2795811" y="4436813"/>
                </a:cubicBezTo>
                <a:cubicBezTo>
                  <a:pt x="2797293" y="4435089"/>
                  <a:pt x="2798313" y="4433471"/>
                  <a:pt x="2798872" y="4431957"/>
                </a:cubicBezTo>
                <a:lnTo>
                  <a:pt x="2778557" y="4426698"/>
                </a:lnTo>
                <a:lnTo>
                  <a:pt x="2773016" y="4418078"/>
                </a:lnTo>
                <a:lnTo>
                  <a:pt x="2749884" y="4430620"/>
                </a:lnTo>
                <a:cubicBezTo>
                  <a:pt x="2742363" y="4426416"/>
                  <a:pt x="2732911" y="4424276"/>
                  <a:pt x="2721527" y="4424201"/>
                </a:cubicBezTo>
                <a:cubicBezTo>
                  <a:pt x="2710143" y="4424125"/>
                  <a:pt x="2700836" y="4424812"/>
                  <a:pt x="2693608" y="4426262"/>
                </a:cubicBezTo>
                <a:cubicBezTo>
                  <a:pt x="2690312" y="4427662"/>
                  <a:pt x="2687039" y="4427886"/>
                  <a:pt x="2683792" y="4426935"/>
                </a:cubicBezTo>
                <a:cubicBezTo>
                  <a:pt x="2680543" y="4425984"/>
                  <a:pt x="2677271" y="4426208"/>
                  <a:pt x="2673974" y="4427608"/>
                </a:cubicBezTo>
                <a:lnTo>
                  <a:pt x="2658424" y="4429065"/>
                </a:lnTo>
                <a:lnTo>
                  <a:pt x="2659202" y="4430969"/>
                </a:lnTo>
                <a:cubicBezTo>
                  <a:pt x="2655905" y="4432368"/>
                  <a:pt x="2652633" y="4432593"/>
                  <a:pt x="2649384" y="4431642"/>
                </a:cubicBezTo>
                <a:cubicBezTo>
                  <a:pt x="2646137" y="4430690"/>
                  <a:pt x="2642864" y="4430915"/>
                  <a:pt x="2639568" y="4432315"/>
                </a:cubicBezTo>
                <a:cubicBezTo>
                  <a:pt x="2637051" y="4433873"/>
                  <a:pt x="2634650" y="4434788"/>
                  <a:pt x="2632364" y="4435059"/>
                </a:cubicBezTo>
                <a:cubicBezTo>
                  <a:pt x="2630077" y="4435329"/>
                  <a:pt x="2628138" y="4433669"/>
                  <a:pt x="2626544" y="4430077"/>
                </a:cubicBezTo>
                <a:cubicBezTo>
                  <a:pt x="2621822" y="4432928"/>
                  <a:pt x="2618460" y="4434170"/>
                  <a:pt x="2616460" y="4433801"/>
                </a:cubicBezTo>
                <a:cubicBezTo>
                  <a:pt x="2614459" y="4433433"/>
                  <a:pt x="2612410" y="4430476"/>
                  <a:pt x="2610312" y="4424930"/>
                </a:cubicBezTo>
                <a:lnTo>
                  <a:pt x="2592136" y="4434784"/>
                </a:lnTo>
                <a:lnTo>
                  <a:pt x="2591552" y="4423477"/>
                </a:lnTo>
                <a:lnTo>
                  <a:pt x="2563754" y="4424600"/>
                </a:lnTo>
                <a:lnTo>
                  <a:pt x="2562006" y="4430198"/>
                </a:lnTo>
                <a:lnTo>
                  <a:pt x="2553938" y="4425273"/>
                </a:lnTo>
                <a:lnTo>
                  <a:pt x="2545774" y="4425051"/>
                </a:lnTo>
                <a:lnTo>
                  <a:pt x="2536542" y="4437031"/>
                </a:lnTo>
                <a:lnTo>
                  <a:pt x="2522546" y="4442295"/>
                </a:lnTo>
                <a:cubicBezTo>
                  <a:pt x="2520083" y="4437915"/>
                  <a:pt x="2516843" y="4436572"/>
                  <a:pt x="2512826" y="4438266"/>
                </a:cubicBezTo>
                <a:cubicBezTo>
                  <a:pt x="2508808" y="4439960"/>
                  <a:pt x="2504791" y="4436714"/>
                  <a:pt x="2500772" y="4428527"/>
                </a:cubicBezTo>
                <a:lnTo>
                  <a:pt x="2509034" y="4424048"/>
                </a:lnTo>
                <a:lnTo>
                  <a:pt x="2505048" y="4419235"/>
                </a:lnTo>
                <a:cubicBezTo>
                  <a:pt x="2502221" y="4419314"/>
                  <a:pt x="2497450" y="4419576"/>
                  <a:pt x="2490736" y="4420020"/>
                </a:cubicBezTo>
                <a:cubicBezTo>
                  <a:pt x="2484022" y="4420464"/>
                  <a:pt x="2480077" y="4420278"/>
                  <a:pt x="2478902" y="4419462"/>
                </a:cubicBezTo>
                <a:cubicBezTo>
                  <a:pt x="2478668" y="4418476"/>
                  <a:pt x="2478991" y="4417622"/>
                  <a:pt x="2479874" y="4416901"/>
                </a:cubicBezTo>
                <a:cubicBezTo>
                  <a:pt x="2480756" y="4416180"/>
                  <a:pt x="2481275" y="4415802"/>
                  <a:pt x="2481429" y="4415767"/>
                </a:cubicBezTo>
                <a:cubicBezTo>
                  <a:pt x="2479565" y="4410384"/>
                  <a:pt x="2480302" y="4407660"/>
                  <a:pt x="2483640" y="4407594"/>
                </a:cubicBezTo>
                <a:cubicBezTo>
                  <a:pt x="2486976" y="4407528"/>
                  <a:pt x="2490095" y="4408163"/>
                  <a:pt x="2492994" y="4409496"/>
                </a:cubicBezTo>
                <a:lnTo>
                  <a:pt x="2504754" y="4393821"/>
                </a:lnTo>
                <a:lnTo>
                  <a:pt x="2519430" y="4395162"/>
                </a:lnTo>
                <a:lnTo>
                  <a:pt x="2518943" y="4379153"/>
                </a:lnTo>
                <a:cubicBezTo>
                  <a:pt x="2513174" y="4381603"/>
                  <a:pt x="2507241" y="4382107"/>
                  <a:pt x="2501144" y="4380667"/>
                </a:cubicBezTo>
                <a:cubicBezTo>
                  <a:pt x="2495047" y="4379226"/>
                  <a:pt x="2488701" y="4379955"/>
                  <a:pt x="2482106" y="4382853"/>
                </a:cubicBezTo>
                <a:cubicBezTo>
                  <a:pt x="2473111" y="4380804"/>
                  <a:pt x="2464056" y="4379223"/>
                  <a:pt x="2454939" y="4378112"/>
                </a:cubicBezTo>
                <a:cubicBezTo>
                  <a:pt x="2445823" y="4377001"/>
                  <a:pt x="2436962" y="4375897"/>
                  <a:pt x="2428356" y="4374799"/>
                </a:cubicBezTo>
                <a:cubicBezTo>
                  <a:pt x="2423974" y="4376013"/>
                  <a:pt x="2417964" y="4376946"/>
                  <a:pt x="2410326" y="4377601"/>
                </a:cubicBezTo>
                <a:cubicBezTo>
                  <a:pt x="2402689" y="4378255"/>
                  <a:pt x="2397553" y="4376389"/>
                  <a:pt x="2394921" y="4372005"/>
                </a:cubicBezTo>
                <a:cubicBezTo>
                  <a:pt x="2393744" y="4372933"/>
                  <a:pt x="2391723" y="4375191"/>
                  <a:pt x="2388858" y="4378779"/>
                </a:cubicBezTo>
                <a:cubicBezTo>
                  <a:pt x="2385993" y="4382367"/>
                  <a:pt x="2384386" y="4384401"/>
                  <a:pt x="2384036" y="4384881"/>
                </a:cubicBezTo>
                <a:cubicBezTo>
                  <a:pt x="2384615" y="4385681"/>
                  <a:pt x="2385668" y="4385788"/>
                  <a:pt x="2387195" y="4385203"/>
                </a:cubicBezTo>
                <a:cubicBezTo>
                  <a:pt x="2388721" y="4384617"/>
                  <a:pt x="2389580" y="4384248"/>
                  <a:pt x="2389771" y="4384097"/>
                </a:cubicBezTo>
                <a:cubicBezTo>
                  <a:pt x="2401715" y="4384207"/>
                  <a:pt x="2413739" y="4385437"/>
                  <a:pt x="2425842" y="4387786"/>
                </a:cubicBezTo>
                <a:cubicBezTo>
                  <a:pt x="2437945" y="4390136"/>
                  <a:pt x="2449605" y="4389238"/>
                  <a:pt x="2460821" y="4385095"/>
                </a:cubicBezTo>
                <a:lnTo>
                  <a:pt x="2464709" y="4394610"/>
                </a:lnTo>
                <a:cubicBezTo>
                  <a:pt x="2466663" y="4398878"/>
                  <a:pt x="2468394" y="4404140"/>
                  <a:pt x="2469898" y="4410395"/>
                </a:cubicBezTo>
                <a:cubicBezTo>
                  <a:pt x="2471404" y="4416650"/>
                  <a:pt x="2470291" y="4421129"/>
                  <a:pt x="2466559" y="4423830"/>
                </a:cubicBezTo>
                <a:cubicBezTo>
                  <a:pt x="2458974" y="4427701"/>
                  <a:pt x="2450866" y="4429675"/>
                  <a:pt x="2442237" y="4429753"/>
                </a:cubicBezTo>
                <a:cubicBezTo>
                  <a:pt x="2433606" y="4429831"/>
                  <a:pt x="2425353" y="4428979"/>
                  <a:pt x="2417476" y="4427196"/>
                </a:cubicBezTo>
                <a:cubicBezTo>
                  <a:pt x="2413580" y="4429598"/>
                  <a:pt x="2410389" y="4432491"/>
                  <a:pt x="2407902" y="4435873"/>
                </a:cubicBezTo>
                <a:cubicBezTo>
                  <a:pt x="2405417" y="4439256"/>
                  <a:pt x="2402225" y="4442148"/>
                  <a:pt x="2398330" y="4444551"/>
                </a:cubicBezTo>
                <a:lnTo>
                  <a:pt x="2396190" y="4429438"/>
                </a:lnTo>
                <a:cubicBezTo>
                  <a:pt x="2391128" y="4432279"/>
                  <a:pt x="2385361" y="4434631"/>
                  <a:pt x="2378890" y="4436493"/>
                </a:cubicBezTo>
                <a:cubicBezTo>
                  <a:pt x="2372419" y="4438355"/>
                  <a:pt x="2365874" y="4438804"/>
                  <a:pt x="2359256" y="4437839"/>
                </a:cubicBezTo>
                <a:lnTo>
                  <a:pt x="2366933" y="4422053"/>
                </a:lnTo>
                <a:lnTo>
                  <a:pt x="2384136" y="4419699"/>
                </a:lnTo>
                <a:cubicBezTo>
                  <a:pt x="2384525" y="4418181"/>
                  <a:pt x="2384866" y="4416543"/>
                  <a:pt x="2385156" y="4414787"/>
                </a:cubicBezTo>
                <a:cubicBezTo>
                  <a:pt x="2385448" y="4413031"/>
                  <a:pt x="2385983" y="4411869"/>
                  <a:pt x="2386760" y="4411302"/>
                </a:cubicBezTo>
                <a:cubicBezTo>
                  <a:pt x="2388489" y="4410800"/>
                  <a:pt x="2390134" y="4411943"/>
                  <a:pt x="2391693" y="4414730"/>
                </a:cubicBezTo>
                <a:cubicBezTo>
                  <a:pt x="2393253" y="4417517"/>
                  <a:pt x="2394265" y="4419583"/>
                  <a:pt x="2394731" y="4420929"/>
                </a:cubicBezTo>
                <a:lnTo>
                  <a:pt x="2427486" y="4417118"/>
                </a:lnTo>
                <a:lnTo>
                  <a:pt x="2433317" y="4411632"/>
                </a:lnTo>
                <a:lnTo>
                  <a:pt x="2438467" y="4399540"/>
                </a:lnTo>
                <a:lnTo>
                  <a:pt x="2426317" y="4394504"/>
                </a:lnTo>
                <a:lnTo>
                  <a:pt x="2389287" y="4407607"/>
                </a:lnTo>
                <a:cubicBezTo>
                  <a:pt x="2382276" y="4404240"/>
                  <a:pt x="2373601" y="4402357"/>
                  <a:pt x="2363262" y="4401957"/>
                </a:cubicBezTo>
                <a:cubicBezTo>
                  <a:pt x="2352923" y="4401557"/>
                  <a:pt x="2344200" y="4402025"/>
                  <a:pt x="2337092" y="4403360"/>
                </a:cubicBezTo>
                <a:cubicBezTo>
                  <a:pt x="2331281" y="4406221"/>
                  <a:pt x="2325190" y="4407779"/>
                  <a:pt x="2318820" y="4408037"/>
                </a:cubicBezTo>
                <a:cubicBezTo>
                  <a:pt x="2312450" y="4408294"/>
                  <a:pt x="2305970" y="4408902"/>
                  <a:pt x="2299381" y="4409859"/>
                </a:cubicBezTo>
                <a:cubicBezTo>
                  <a:pt x="2288738" y="4404393"/>
                  <a:pt x="2277657" y="4400327"/>
                  <a:pt x="2266139" y="4397660"/>
                </a:cubicBezTo>
                <a:lnTo>
                  <a:pt x="2227650" y="4402256"/>
                </a:lnTo>
                <a:cubicBezTo>
                  <a:pt x="2227249" y="4401069"/>
                  <a:pt x="2226496" y="4399637"/>
                  <a:pt x="2225390" y="4397960"/>
                </a:cubicBezTo>
                <a:cubicBezTo>
                  <a:pt x="2224284" y="4396283"/>
                  <a:pt x="2222899" y="4395775"/>
                  <a:pt x="2221235" y="4396435"/>
                </a:cubicBezTo>
                <a:cubicBezTo>
                  <a:pt x="2220421" y="4397119"/>
                  <a:pt x="2219741" y="4398747"/>
                  <a:pt x="2219194" y="4401319"/>
                </a:cubicBezTo>
                <a:cubicBezTo>
                  <a:pt x="2218648" y="4403892"/>
                  <a:pt x="2218162" y="4405996"/>
                  <a:pt x="2217737" y="4407631"/>
                </a:cubicBezTo>
                <a:lnTo>
                  <a:pt x="2199268" y="4392072"/>
                </a:lnTo>
                <a:lnTo>
                  <a:pt x="2193823" y="4378750"/>
                </a:lnTo>
                <a:cubicBezTo>
                  <a:pt x="2200112" y="4375824"/>
                  <a:pt x="2206486" y="4373724"/>
                  <a:pt x="2212946" y="4372450"/>
                </a:cubicBezTo>
                <a:cubicBezTo>
                  <a:pt x="2219406" y="4371176"/>
                  <a:pt x="2227869" y="4366780"/>
                  <a:pt x="2238337" y="4359264"/>
                </a:cubicBezTo>
                <a:cubicBezTo>
                  <a:pt x="2231866" y="4357833"/>
                  <a:pt x="2225491" y="4356639"/>
                  <a:pt x="2219214" y="4355684"/>
                </a:cubicBezTo>
                <a:cubicBezTo>
                  <a:pt x="2212936" y="4354728"/>
                  <a:pt x="2206513" y="4355886"/>
                  <a:pt x="2199945" y="4359157"/>
                </a:cubicBezTo>
                <a:cubicBezTo>
                  <a:pt x="2189852" y="4353393"/>
                  <a:pt x="2179322" y="4349028"/>
                  <a:pt x="2168355" y="4346063"/>
                </a:cubicBezTo>
                <a:cubicBezTo>
                  <a:pt x="2163202" y="4335925"/>
                  <a:pt x="2158246" y="4333672"/>
                  <a:pt x="2153483" y="4339306"/>
                </a:cubicBezTo>
                <a:cubicBezTo>
                  <a:pt x="2148721" y="4344939"/>
                  <a:pt x="2144736" y="4345065"/>
                  <a:pt x="2141528" y="4339685"/>
                </a:cubicBezTo>
                <a:lnTo>
                  <a:pt x="2138417" y="4332073"/>
                </a:lnTo>
                <a:cubicBezTo>
                  <a:pt x="2133641" y="4334275"/>
                  <a:pt x="2129611" y="4334910"/>
                  <a:pt x="2126329" y="4333977"/>
                </a:cubicBezTo>
                <a:cubicBezTo>
                  <a:pt x="2123047" y="4333045"/>
                  <a:pt x="2119430" y="4333456"/>
                  <a:pt x="2115480" y="4335210"/>
                </a:cubicBezTo>
                <a:lnTo>
                  <a:pt x="2100122" y="4327264"/>
                </a:lnTo>
                <a:lnTo>
                  <a:pt x="2110229" y="4312484"/>
                </a:lnTo>
                <a:cubicBezTo>
                  <a:pt x="2108673" y="4308678"/>
                  <a:pt x="2109548" y="4305879"/>
                  <a:pt x="2112852" y="4304088"/>
                </a:cubicBezTo>
                <a:cubicBezTo>
                  <a:pt x="2119584" y="4301115"/>
                  <a:pt x="2126894" y="4299864"/>
                  <a:pt x="2134781" y="4300334"/>
                </a:cubicBezTo>
                <a:cubicBezTo>
                  <a:pt x="2142668" y="4300804"/>
                  <a:pt x="2150391" y="4299329"/>
                  <a:pt x="2157950" y="4295909"/>
                </a:cubicBezTo>
                <a:cubicBezTo>
                  <a:pt x="2158103" y="4295874"/>
                  <a:pt x="2158623" y="4295496"/>
                  <a:pt x="2159505" y="4294775"/>
                </a:cubicBezTo>
                <a:cubicBezTo>
                  <a:pt x="2160388" y="4294054"/>
                  <a:pt x="2160711" y="4293200"/>
                  <a:pt x="2160476" y="4292214"/>
                </a:cubicBezTo>
                <a:cubicBezTo>
                  <a:pt x="2159677" y="4291388"/>
                  <a:pt x="2157437" y="4291053"/>
                  <a:pt x="2153758" y="4291207"/>
                </a:cubicBezTo>
                <a:cubicBezTo>
                  <a:pt x="2150079" y="4291362"/>
                  <a:pt x="2147426" y="4291250"/>
                  <a:pt x="2145800" y="4290872"/>
                </a:cubicBezTo>
                <a:cubicBezTo>
                  <a:pt x="2143240" y="4289548"/>
                  <a:pt x="2141069" y="4289175"/>
                  <a:pt x="2139288" y="4289754"/>
                </a:cubicBezTo>
                <a:cubicBezTo>
                  <a:pt x="2136803" y="4291391"/>
                  <a:pt x="2134532" y="4292623"/>
                  <a:pt x="2132472" y="4293449"/>
                </a:cubicBezTo>
                <a:cubicBezTo>
                  <a:pt x="2130413" y="4294275"/>
                  <a:pt x="2128602" y="4292932"/>
                  <a:pt x="2127041" y="4289419"/>
                </a:cubicBezTo>
                <a:lnTo>
                  <a:pt x="2120625" y="4283599"/>
                </a:lnTo>
                <a:lnTo>
                  <a:pt x="2111195" y="4265463"/>
                </a:lnTo>
                <a:lnTo>
                  <a:pt x="2095645" y="4266921"/>
                </a:lnTo>
                <a:cubicBezTo>
                  <a:pt x="2093532" y="4264531"/>
                  <a:pt x="2090952" y="4262539"/>
                  <a:pt x="2087905" y="4260946"/>
                </a:cubicBezTo>
                <a:cubicBezTo>
                  <a:pt x="2084857" y="4259354"/>
                  <a:pt x="2082059" y="4258062"/>
                  <a:pt x="2079509" y="4257071"/>
                </a:cubicBezTo>
                <a:cubicBezTo>
                  <a:pt x="2078701" y="4254991"/>
                  <a:pt x="2077377" y="4253190"/>
                  <a:pt x="2075535" y="4251670"/>
                </a:cubicBezTo>
                <a:cubicBezTo>
                  <a:pt x="2073695" y="4250149"/>
                  <a:pt x="2071520" y="4249972"/>
                  <a:pt x="2069011" y="4251139"/>
                </a:cubicBezTo>
                <a:lnTo>
                  <a:pt x="2063180" y="4256626"/>
                </a:lnTo>
                <a:lnTo>
                  <a:pt x="2056180" y="4239498"/>
                </a:lnTo>
                <a:cubicBezTo>
                  <a:pt x="2059690" y="4238515"/>
                  <a:pt x="2065185" y="4237763"/>
                  <a:pt x="2072667" y="4237242"/>
                </a:cubicBezTo>
                <a:cubicBezTo>
                  <a:pt x="2080149" y="4236721"/>
                  <a:pt x="2083433" y="4234262"/>
                  <a:pt x="2082519" y="4229866"/>
                </a:cubicBezTo>
                <a:cubicBezTo>
                  <a:pt x="2081622" y="4227979"/>
                  <a:pt x="2080257" y="4226491"/>
                  <a:pt x="2078425" y="4225402"/>
                </a:cubicBezTo>
                <a:cubicBezTo>
                  <a:pt x="2076592" y="4224313"/>
                  <a:pt x="2075008" y="4223525"/>
                  <a:pt x="2073674" y="4223038"/>
                </a:cubicBezTo>
                <a:lnTo>
                  <a:pt x="2052291" y="4229982"/>
                </a:lnTo>
                <a:lnTo>
                  <a:pt x="2036838" y="4226737"/>
                </a:lnTo>
                <a:cubicBezTo>
                  <a:pt x="2031949" y="4229388"/>
                  <a:pt x="2027292" y="4230750"/>
                  <a:pt x="2022865" y="4230825"/>
                </a:cubicBezTo>
                <a:cubicBezTo>
                  <a:pt x="2018439" y="4230901"/>
                  <a:pt x="2013830" y="4229913"/>
                  <a:pt x="2009040" y="4227861"/>
                </a:cubicBezTo>
                <a:lnTo>
                  <a:pt x="1995822" y="4235028"/>
                </a:lnTo>
                <a:cubicBezTo>
                  <a:pt x="1988386" y="4232472"/>
                  <a:pt x="1981290" y="4233220"/>
                  <a:pt x="1974536" y="4237270"/>
                </a:cubicBezTo>
                <a:cubicBezTo>
                  <a:pt x="1974079" y="4233788"/>
                  <a:pt x="1972537" y="4231040"/>
                  <a:pt x="1969906" y="4229028"/>
                </a:cubicBezTo>
                <a:cubicBezTo>
                  <a:pt x="1967276" y="4227015"/>
                  <a:pt x="1964250" y="4226815"/>
                  <a:pt x="1960830" y="4228427"/>
                </a:cubicBezTo>
                <a:lnTo>
                  <a:pt x="1941294" y="4225071"/>
                </a:lnTo>
                <a:lnTo>
                  <a:pt x="1940028" y="4207159"/>
                </a:lnTo>
                <a:cubicBezTo>
                  <a:pt x="1946419" y="4206745"/>
                  <a:pt x="1953295" y="4205051"/>
                  <a:pt x="1960658" y="4202076"/>
                </a:cubicBezTo>
                <a:cubicBezTo>
                  <a:pt x="1968020" y="4199101"/>
                  <a:pt x="1974264" y="4198330"/>
                  <a:pt x="1979392" y="4199764"/>
                </a:cubicBezTo>
                <a:cubicBezTo>
                  <a:pt x="1984494" y="4196610"/>
                  <a:pt x="1988285" y="4197654"/>
                  <a:pt x="1990764" y="4202897"/>
                </a:cubicBezTo>
                <a:cubicBezTo>
                  <a:pt x="1992209" y="4207151"/>
                  <a:pt x="1994351" y="4212189"/>
                  <a:pt x="1997193" y="4218010"/>
                </a:cubicBezTo>
                <a:cubicBezTo>
                  <a:pt x="2000034" y="4223831"/>
                  <a:pt x="2001909" y="4222040"/>
                  <a:pt x="2002818" y="4212636"/>
                </a:cubicBezTo>
                <a:lnTo>
                  <a:pt x="2022450" y="4211289"/>
                </a:lnTo>
                <a:lnTo>
                  <a:pt x="2019340" y="4203677"/>
                </a:lnTo>
                <a:lnTo>
                  <a:pt x="2030712" y="4206810"/>
                </a:lnTo>
                <a:lnTo>
                  <a:pt x="2047234" y="4197852"/>
                </a:lnTo>
                <a:lnTo>
                  <a:pt x="2060940" y="4206694"/>
                </a:lnTo>
                <a:lnTo>
                  <a:pt x="2075810" y="4198631"/>
                </a:lnTo>
                <a:cubicBezTo>
                  <a:pt x="2082468" y="4199283"/>
                  <a:pt x="2088688" y="4201335"/>
                  <a:pt x="2094472" y="4204786"/>
                </a:cubicBezTo>
                <a:lnTo>
                  <a:pt x="2110022" y="4203329"/>
                </a:lnTo>
                <a:cubicBezTo>
                  <a:pt x="2108900" y="4196672"/>
                  <a:pt x="2113768" y="4191708"/>
                  <a:pt x="2124625" y="4188437"/>
                </a:cubicBezTo>
                <a:cubicBezTo>
                  <a:pt x="2135482" y="4185165"/>
                  <a:pt x="2142731" y="4183559"/>
                  <a:pt x="2146372" y="4183620"/>
                </a:cubicBezTo>
                <a:cubicBezTo>
                  <a:pt x="2148587" y="4186777"/>
                  <a:pt x="2152808" y="4186814"/>
                  <a:pt x="2159031" y="4183730"/>
                </a:cubicBezTo>
                <a:cubicBezTo>
                  <a:pt x="2165256" y="4180646"/>
                  <a:pt x="2169524" y="4178331"/>
                  <a:pt x="2171836" y="4176787"/>
                </a:cubicBezTo>
                <a:cubicBezTo>
                  <a:pt x="2173951" y="4179079"/>
                  <a:pt x="2176550" y="4180091"/>
                  <a:pt x="2179637" y="4179823"/>
                </a:cubicBezTo>
                <a:cubicBezTo>
                  <a:pt x="2182723" y="4179554"/>
                  <a:pt x="2185565" y="4178690"/>
                  <a:pt x="2188165" y="4177232"/>
                </a:cubicBezTo>
                <a:cubicBezTo>
                  <a:pt x="2191134" y="4175235"/>
                  <a:pt x="2193093" y="4172623"/>
                  <a:pt x="2194045" y="4169395"/>
                </a:cubicBezTo>
                <a:cubicBezTo>
                  <a:pt x="2194996" y="4166167"/>
                  <a:pt x="2196956" y="4163554"/>
                  <a:pt x="2199924" y="4161557"/>
                </a:cubicBezTo>
                <a:cubicBezTo>
                  <a:pt x="2195687" y="4154894"/>
                  <a:pt x="2189337" y="4154172"/>
                  <a:pt x="2180874" y="4159391"/>
                </a:cubicBezTo>
                <a:cubicBezTo>
                  <a:pt x="2172410" y="4164609"/>
                  <a:pt x="2166255" y="4164363"/>
                  <a:pt x="2162407" y="4158651"/>
                </a:cubicBezTo>
                <a:cubicBezTo>
                  <a:pt x="2157266" y="4161197"/>
                  <a:pt x="2151705" y="4161790"/>
                  <a:pt x="2145726" y="4160431"/>
                </a:cubicBezTo>
                <a:cubicBezTo>
                  <a:pt x="2139746" y="4159072"/>
                  <a:pt x="2134453" y="4156614"/>
                  <a:pt x="2129845" y="4153058"/>
                </a:cubicBezTo>
                <a:lnTo>
                  <a:pt x="2108366" y="4164705"/>
                </a:lnTo>
                <a:cubicBezTo>
                  <a:pt x="2094557" y="4151801"/>
                  <a:pt x="2082589" y="4146182"/>
                  <a:pt x="2072463" y="4147846"/>
                </a:cubicBezTo>
                <a:cubicBezTo>
                  <a:pt x="2062337" y="4149511"/>
                  <a:pt x="2047964" y="4151589"/>
                  <a:pt x="2029345" y="4154080"/>
                </a:cubicBezTo>
                <a:cubicBezTo>
                  <a:pt x="2026238" y="4147918"/>
                  <a:pt x="2021978" y="4143254"/>
                  <a:pt x="2016562" y="4140087"/>
                </a:cubicBezTo>
                <a:cubicBezTo>
                  <a:pt x="2011148" y="4136921"/>
                  <a:pt x="2006887" y="4132256"/>
                  <a:pt x="2003780" y="4126095"/>
                </a:cubicBezTo>
                <a:lnTo>
                  <a:pt x="1985605" y="4135949"/>
                </a:lnTo>
                <a:lnTo>
                  <a:pt x="1983272" y="4130240"/>
                </a:lnTo>
                <a:cubicBezTo>
                  <a:pt x="1981782" y="4126592"/>
                  <a:pt x="1981700" y="4123924"/>
                  <a:pt x="1983028" y="4122235"/>
                </a:cubicBezTo>
                <a:cubicBezTo>
                  <a:pt x="1984357" y="4120546"/>
                  <a:pt x="1986705" y="4118885"/>
                  <a:pt x="1990075" y="4117252"/>
                </a:cubicBezTo>
                <a:lnTo>
                  <a:pt x="2005625" y="4115795"/>
                </a:lnTo>
                <a:cubicBezTo>
                  <a:pt x="2006782" y="4115022"/>
                  <a:pt x="2008624" y="4113151"/>
                  <a:pt x="2011153" y="4110182"/>
                </a:cubicBezTo>
                <a:cubicBezTo>
                  <a:pt x="2013682" y="4107213"/>
                  <a:pt x="2014917" y="4105090"/>
                  <a:pt x="2014858" y="4103814"/>
                </a:cubicBezTo>
                <a:lnTo>
                  <a:pt x="2009901" y="4106502"/>
                </a:lnTo>
                <a:cubicBezTo>
                  <a:pt x="2005434" y="4103596"/>
                  <a:pt x="1999643" y="4100537"/>
                  <a:pt x="1992527" y="4097324"/>
                </a:cubicBezTo>
                <a:cubicBezTo>
                  <a:pt x="1985411" y="4094111"/>
                  <a:pt x="1979571" y="4093402"/>
                  <a:pt x="1975007" y="4095199"/>
                </a:cubicBezTo>
                <a:cubicBezTo>
                  <a:pt x="1972066" y="4093355"/>
                  <a:pt x="1968640" y="4092791"/>
                  <a:pt x="1964728" y="4093507"/>
                </a:cubicBezTo>
                <a:cubicBezTo>
                  <a:pt x="1960816" y="4094224"/>
                  <a:pt x="1957148" y="4095535"/>
                  <a:pt x="1953722" y="4097441"/>
                </a:cubicBezTo>
                <a:lnTo>
                  <a:pt x="1941668" y="4087703"/>
                </a:lnTo>
                <a:cubicBezTo>
                  <a:pt x="1939034" y="4089180"/>
                  <a:pt x="1935847" y="4090230"/>
                  <a:pt x="1932107" y="4090853"/>
                </a:cubicBezTo>
                <a:cubicBezTo>
                  <a:pt x="1928367" y="4091476"/>
                  <a:pt x="1925010" y="4090875"/>
                  <a:pt x="1922034" y="4089049"/>
                </a:cubicBezTo>
                <a:lnTo>
                  <a:pt x="1908817" y="4096216"/>
                </a:lnTo>
                <a:lnTo>
                  <a:pt x="1900750" y="4091291"/>
                </a:lnTo>
                <a:cubicBezTo>
                  <a:pt x="1895643" y="4093818"/>
                  <a:pt x="1890014" y="4094448"/>
                  <a:pt x="1883862" y="4093182"/>
                </a:cubicBezTo>
                <a:cubicBezTo>
                  <a:pt x="1877710" y="4091917"/>
                  <a:pt x="1871934" y="4089721"/>
                  <a:pt x="1866536" y="4086593"/>
                </a:cubicBezTo>
                <a:cubicBezTo>
                  <a:pt x="1859682" y="4085564"/>
                  <a:pt x="1851813" y="4084212"/>
                  <a:pt x="1842929" y="4082538"/>
                </a:cubicBezTo>
                <a:cubicBezTo>
                  <a:pt x="1834046" y="4080865"/>
                  <a:pt x="1826201" y="4078338"/>
                  <a:pt x="1819395" y="4074957"/>
                </a:cubicBezTo>
                <a:cubicBezTo>
                  <a:pt x="1816862" y="4076476"/>
                  <a:pt x="1814079" y="4077693"/>
                  <a:pt x="1811049" y="4078610"/>
                </a:cubicBezTo>
                <a:cubicBezTo>
                  <a:pt x="1808017" y="4079527"/>
                  <a:pt x="1805065" y="4079094"/>
                  <a:pt x="1802192" y="4077310"/>
                </a:cubicBezTo>
                <a:cubicBezTo>
                  <a:pt x="1797032" y="4079914"/>
                  <a:pt x="1791290" y="4081090"/>
                  <a:pt x="1784964" y="4080839"/>
                </a:cubicBezTo>
                <a:cubicBezTo>
                  <a:pt x="1778638" y="4080588"/>
                  <a:pt x="1772944" y="4079413"/>
                  <a:pt x="1767882" y="4077315"/>
                </a:cubicBezTo>
                <a:cubicBezTo>
                  <a:pt x="1766160" y="4078248"/>
                  <a:pt x="1764451" y="4078594"/>
                  <a:pt x="1762754" y="4078351"/>
                </a:cubicBezTo>
                <a:cubicBezTo>
                  <a:pt x="1761058" y="4078109"/>
                  <a:pt x="1759786" y="4077055"/>
                  <a:pt x="1758939" y="4075189"/>
                </a:cubicBezTo>
                <a:lnTo>
                  <a:pt x="1758258" y="4068584"/>
                </a:lnTo>
                <a:lnTo>
                  <a:pt x="1777114" y="4065335"/>
                </a:lnTo>
                <a:cubicBezTo>
                  <a:pt x="1779647" y="4066286"/>
                  <a:pt x="1782501" y="4066481"/>
                  <a:pt x="1785679" y="4065921"/>
                </a:cubicBezTo>
                <a:cubicBezTo>
                  <a:pt x="1788856" y="4065361"/>
                  <a:pt x="1791735" y="4064381"/>
                  <a:pt x="1794317" y="4062981"/>
                </a:cubicBezTo>
                <a:lnTo>
                  <a:pt x="1812298" y="4062531"/>
                </a:lnTo>
                <a:cubicBezTo>
                  <a:pt x="1815854" y="4060119"/>
                  <a:pt x="1819920" y="4057720"/>
                  <a:pt x="1824496" y="4055336"/>
                </a:cubicBezTo>
                <a:cubicBezTo>
                  <a:pt x="1829072" y="4052952"/>
                  <a:pt x="1832652" y="4054304"/>
                  <a:pt x="1835236" y="4059393"/>
                </a:cubicBezTo>
                <a:cubicBezTo>
                  <a:pt x="1851604" y="4051293"/>
                  <a:pt x="1872809" y="4046382"/>
                  <a:pt x="1898849" y="4044662"/>
                </a:cubicBezTo>
                <a:cubicBezTo>
                  <a:pt x="1924889" y="4042942"/>
                  <a:pt x="1946775" y="4044637"/>
                  <a:pt x="1964505" y="4049747"/>
                </a:cubicBezTo>
                <a:cubicBezTo>
                  <a:pt x="1970247" y="4046924"/>
                  <a:pt x="1975868" y="4045039"/>
                  <a:pt x="1981368" y="4044091"/>
                </a:cubicBezTo>
                <a:cubicBezTo>
                  <a:pt x="1986868" y="4043143"/>
                  <a:pt x="1992488" y="4041258"/>
                  <a:pt x="1998231" y="4038435"/>
                </a:cubicBezTo>
                <a:cubicBezTo>
                  <a:pt x="1999485" y="4041194"/>
                  <a:pt x="2001328" y="4042616"/>
                  <a:pt x="2003759" y="4042702"/>
                </a:cubicBezTo>
                <a:cubicBezTo>
                  <a:pt x="2006191" y="4042788"/>
                  <a:pt x="2008690" y="4042112"/>
                  <a:pt x="2011255" y="4040672"/>
                </a:cubicBezTo>
                <a:cubicBezTo>
                  <a:pt x="2018097" y="4037350"/>
                  <a:pt x="2022540" y="4036491"/>
                  <a:pt x="2024583" y="4038095"/>
                </a:cubicBezTo>
                <a:cubicBezTo>
                  <a:pt x="2026626" y="4039700"/>
                  <a:pt x="2029830" y="4039513"/>
                  <a:pt x="2034193" y="4037534"/>
                </a:cubicBezTo>
                <a:lnTo>
                  <a:pt x="2054604" y="4038091"/>
                </a:lnTo>
                <a:cubicBezTo>
                  <a:pt x="2056649" y="4040421"/>
                  <a:pt x="2058974" y="4041582"/>
                  <a:pt x="2061579" y="4041575"/>
                </a:cubicBezTo>
                <a:cubicBezTo>
                  <a:pt x="2064182" y="4041567"/>
                  <a:pt x="2066749" y="4040853"/>
                  <a:pt x="2069281" y="4039433"/>
                </a:cubicBezTo>
                <a:lnTo>
                  <a:pt x="2076764" y="4033050"/>
                </a:lnTo>
                <a:lnTo>
                  <a:pt x="2134983" y="4022406"/>
                </a:lnTo>
                <a:lnTo>
                  <a:pt x="2143051" y="4027331"/>
                </a:lnTo>
                <a:lnTo>
                  <a:pt x="2153645" y="4028561"/>
                </a:lnTo>
                <a:cubicBezTo>
                  <a:pt x="2156296" y="4027124"/>
                  <a:pt x="2159451" y="4025995"/>
                  <a:pt x="2163109" y="4025173"/>
                </a:cubicBezTo>
                <a:cubicBezTo>
                  <a:pt x="2166769" y="4024352"/>
                  <a:pt x="2169899" y="4024398"/>
                  <a:pt x="2172501" y="4025312"/>
                </a:cubicBezTo>
                <a:cubicBezTo>
                  <a:pt x="2175042" y="4022578"/>
                  <a:pt x="2178901" y="4020292"/>
                  <a:pt x="2184079" y="4018453"/>
                </a:cubicBezTo>
                <a:cubicBezTo>
                  <a:pt x="2189256" y="4016615"/>
                  <a:pt x="2193043" y="4017855"/>
                  <a:pt x="2195439" y="4022174"/>
                </a:cubicBezTo>
                <a:cubicBezTo>
                  <a:pt x="2200258" y="4020385"/>
                  <a:pt x="2209087" y="4019763"/>
                  <a:pt x="2221924" y="4020309"/>
                </a:cubicBezTo>
                <a:cubicBezTo>
                  <a:pt x="2234763" y="4020856"/>
                  <a:pt x="2242522" y="4022557"/>
                  <a:pt x="2245203" y="4025414"/>
                </a:cubicBezTo>
                <a:lnTo>
                  <a:pt x="2259102" y="4024852"/>
                </a:lnTo>
                <a:cubicBezTo>
                  <a:pt x="2269655" y="4019808"/>
                  <a:pt x="2279650" y="4017101"/>
                  <a:pt x="2289086" y="4016731"/>
                </a:cubicBezTo>
                <a:cubicBezTo>
                  <a:pt x="2298522" y="4016362"/>
                  <a:pt x="2308517" y="4013655"/>
                  <a:pt x="2319070" y="4008611"/>
                </a:cubicBezTo>
                <a:lnTo>
                  <a:pt x="2328013" y="4010736"/>
                </a:lnTo>
                <a:cubicBezTo>
                  <a:pt x="2334496" y="4008287"/>
                  <a:pt x="2343081" y="4007893"/>
                  <a:pt x="2353769" y="4009557"/>
                </a:cubicBezTo>
                <a:cubicBezTo>
                  <a:pt x="2364457" y="4011221"/>
                  <a:pt x="2373042" y="4010828"/>
                  <a:pt x="2379525" y="4008378"/>
                </a:cubicBezTo>
                <a:cubicBezTo>
                  <a:pt x="2384925" y="4012329"/>
                  <a:pt x="2390918" y="4012179"/>
                  <a:pt x="2397507" y="4007928"/>
                </a:cubicBezTo>
                <a:cubicBezTo>
                  <a:pt x="2404095" y="4003677"/>
                  <a:pt x="2410089" y="4003527"/>
                  <a:pt x="2415488" y="4007478"/>
                </a:cubicBezTo>
                <a:cubicBezTo>
                  <a:pt x="2421190" y="4005791"/>
                  <a:pt x="2436247" y="4003535"/>
                  <a:pt x="2460659" y="4000712"/>
                </a:cubicBezTo>
                <a:cubicBezTo>
                  <a:pt x="2485070" y="3997889"/>
                  <a:pt x="2499496" y="3996558"/>
                  <a:pt x="2503935" y="3996718"/>
                </a:cubicBezTo>
                <a:cubicBezTo>
                  <a:pt x="2506269" y="3994096"/>
                  <a:pt x="2509302" y="3992257"/>
                  <a:pt x="2513034" y="3991203"/>
                </a:cubicBezTo>
                <a:cubicBezTo>
                  <a:pt x="2516766" y="3990148"/>
                  <a:pt x="2519727" y="3991836"/>
                  <a:pt x="2521915" y="3996267"/>
                </a:cubicBezTo>
                <a:cubicBezTo>
                  <a:pt x="2535833" y="3995648"/>
                  <a:pt x="2550692" y="3996406"/>
                  <a:pt x="2566492" y="3998542"/>
                </a:cubicBezTo>
                <a:cubicBezTo>
                  <a:pt x="2582293" y="4000679"/>
                  <a:pt x="2596593" y="3998834"/>
                  <a:pt x="2609391" y="3993009"/>
                </a:cubicBezTo>
                <a:cubicBezTo>
                  <a:pt x="2610653" y="3993729"/>
                  <a:pt x="2612163" y="3994751"/>
                  <a:pt x="2613924" y="3996073"/>
                </a:cubicBezTo>
                <a:cubicBezTo>
                  <a:pt x="2615683" y="3997395"/>
                  <a:pt x="2617412" y="3997717"/>
                  <a:pt x="2619111" y="3997038"/>
                </a:cubicBezTo>
                <a:cubicBezTo>
                  <a:pt x="2619806" y="3996371"/>
                  <a:pt x="2619899" y="3995158"/>
                  <a:pt x="2619391" y="3993399"/>
                </a:cubicBezTo>
                <a:cubicBezTo>
                  <a:pt x="2618882" y="3991641"/>
                  <a:pt x="2618562" y="3990652"/>
                  <a:pt x="2618431" y="3990432"/>
                </a:cubicBezTo>
                <a:lnTo>
                  <a:pt x="2635633" y="3988079"/>
                </a:lnTo>
                <a:lnTo>
                  <a:pt x="2642049" y="3993900"/>
                </a:lnTo>
                <a:cubicBezTo>
                  <a:pt x="2648183" y="3995224"/>
                  <a:pt x="2655671" y="3995232"/>
                  <a:pt x="2664514" y="3993925"/>
                </a:cubicBezTo>
                <a:cubicBezTo>
                  <a:pt x="2673356" y="3992617"/>
                  <a:pt x="2680868" y="3991450"/>
                  <a:pt x="2687051" y="3990423"/>
                </a:cubicBezTo>
                <a:cubicBezTo>
                  <a:pt x="2690071" y="3987526"/>
                  <a:pt x="2693165" y="3986042"/>
                  <a:pt x="2696332" y="3985972"/>
                </a:cubicBezTo>
                <a:cubicBezTo>
                  <a:pt x="2699499" y="3985901"/>
                  <a:pt x="2702107" y="3988168"/>
                  <a:pt x="2704157" y="3992772"/>
                </a:cubicBezTo>
                <a:lnTo>
                  <a:pt x="2718056" y="3992210"/>
                </a:lnTo>
                <a:cubicBezTo>
                  <a:pt x="2721683" y="3992956"/>
                  <a:pt x="2728911" y="3992330"/>
                  <a:pt x="2739742" y="3990332"/>
                </a:cubicBezTo>
                <a:cubicBezTo>
                  <a:pt x="2750574" y="3988334"/>
                  <a:pt x="2757826" y="3986532"/>
                  <a:pt x="2761501" y="3984927"/>
                </a:cubicBezTo>
                <a:cubicBezTo>
                  <a:pt x="2767029" y="3982608"/>
                  <a:pt x="2771792" y="3982738"/>
                  <a:pt x="2775790" y="3985317"/>
                </a:cubicBezTo>
                <a:cubicBezTo>
                  <a:pt x="2779787" y="3987896"/>
                  <a:pt x="2784550" y="3988026"/>
                  <a:pt x="2790077" y="3985707"/>
                </a:cubicBezTo>
                <a:lnTo>
                  <a:pt x="2819431" y="3988389"/>
                </a:lnTo>
                <a:cubicBezTo>
                  <a:pt x="2823160" y="3987433"/>
                  <a:pt x="2832709" y="3986517"/>
                  <a:pt x="2848079" y="3985643"/>
                </a:cubicBezTo>
                <a:cubicBezTo>
                  <a:pt x="2863448" y="3984768"/>
                  <a:pt x="2872171" y="3984301"/>
                  <a:pt x="2874249" y="3984240"/>
                </a:cubicBezTo>
                <a:cubicBezTo>
                  <a:pt x="2877666" y="3981902"/>
                  <a:pt x="2881181" y="3979802"/>
                  <a:pt x="2884794" y="3977941"/>
                </a:cubicBezTo>
                <a:cubicBezTo>
                  <a:pt x="2888406" y="3976079"/>
                  <a:pt x="2891435" y="3977730"/>
                  <a:pt x="2893881" y="3982893"/>
                </a:cubicBezTo>
                <a:cubicBezTo>
                  <a:pt x="2908036" y="3982339"/>
                  <a:pt x="2924049" y="3983246"/>
                  <a:pt x="2941921" y="3985616"/>
                </a:cubicBezTo>
                <a:cubicBezTo>
                  <a:pt x="2959793" y="3987985"/>
                  <a:pt x="2975660" y="3986066"/>
                  <a:pt x="2989522" y="3979857"/>
                </a:cubicBezTo>
                <a:cubicBezTo>
                  <a:pt x="2990886" y="3980522"/>
                  <a:pt x="2992604" y="3981431"/>
                  <a:pt x="2994674" y="3982586"/>
                </a:cubicBezTo>
                <a:cubicBezTo>
                  <a:pt x="2996742" y="3983740"/>
                  <a:pt x="2998266" y="3984174"/>
                  <a:pt x="2999242" y="3983887"/>
                </a:cubicBezTo>
                <a:cubicBezTo>
                  <a:pt x="3000776" y="3982909"/>
                  <a:pt x="3001448" y="3981673"/>
                  <a:pt x="3001258" y="3980178"/>
                </a:cubicBezTo>
                <a:cubicBezTo>
                  <a:pt x="3001068" y="3978683"/>
                  <a:pt x="3000718" y="3977419"/>
                  <a:pt x="3000212" y="3976385"/>
                </a:cubicBezTo>
                <a:lnTo>
                  <a:pt x="3017416" y="3974032"/>
                </a:lnTo>
                <a:cubicBezTo>
                  <a:pt x="3023458" y="3978117"/>
                  <a:pt x="3029938" y="3980803"/>
                  <a:pt x="3036856" y="3982090"/>
                </a:cubicBezTo>
                <a:lnTo>
                  <a:pt x="3074568" y="3975591"/>
                </a:lnTo>
                <a:cubicBezTo>
                  <a:pt x="3077620" y="3972774"/>
                  <a:pt x="3080844" y="3971607"/>
                  <a:pt x="3084238" y="3972092"/>
                </a:cubicBezTo>
                <a:cubicBezTo>
                  <a:pt x="3087632" y="3972576"/>
                  <a:pt x="3090370" y="3975160"/>
                  <a:pt x="3092452" y="3979843"/>
                </a:cubicBezTo>
                <a:cubicBezTo>
                  <a:pt x="3095578" y="3978439"/>
                  <a:pt x="3098170" y="3978196"/>
                  <a:pt x="3100228" y="3979114"/>
                </a:cubicBezTo>
                <a:cubicBezTo>
                  <a:pt x="3102284" y="3980033"/>
                  <a:pt x="3104876" y="3979790"/>
                  <a:pt x="3108002" y="3978386"/>
                </a:cubicBezTo>
                <a:cubicBezTo>
                  <a:pt x="3110840" y="3978640"/>
                  <a:pt x="3118652" y="3977794"/>
                  <a:pt x="3131440" y="3975849"/>
                </a:cubicBezTo>
                <a:cubicBezTo>
                  <a:pt x="3144226" y="3973905"/>
                  <a:pt x="3152256" y="3972360"/>
                  <a:pt x="3155530" y="3971214"/>
                </a:cubicBezTo>
                <a:cubicBezTo>
                  <a:pt x="3161128" y="3968858"/>
                  <a:pt x="3166164" y="3968838"/>
                  <a:pt x="3170644" y="3971156"/>
                </a:cubicBezTo>
                <a:cubicBezTo>
                  <a:pt x="3175124" y="3973474"/>
                  <a:pt x="3180162" y="3973454"/>
                  <a:pt x="3185758" y="3971098"/>
                </a:cubicBezTo>
                <a:lnTo>
                  <a:pt x="3202088" y="3971543"/>
                </a:lnTo>
                <a:cubicBezTo>
                  <a:pt x="3206138" y="3969929"/>
                  <a:pt x="3209944" y="3970190"/>
                  <a:pt x="3213508" y="3972326"/>
                </a:cubicBezTo>
                <a:cubicBezTo>
                  <a:pt x="3217072" y="3974462"/>
                  <a:pt x="3220878" y="3974722"/>
                  <a:pt x="3224928" y="3973108"/>
                </a:cubicBezTo>
                <a:cubicBezTo>
                  <a:pt x="3227538" y="3978668"/>
                  <a:pt x="3231846" y="3980981"/>
                  <a:pt x="3237856" y="3980047"/>
                </a:cubicBezTo>
                <a:cubicBezTo>
                  <a:pt x="3238630" y="3979676"/>
                  <a:pt x="3239148" y="3979298"/>
                  <a:pt x="3239412" y="3978913"/>
                </a:cubicBezTo>
                <a:cubicBezTo>
                  <a:pt x="3239674" y="3978528"/>
                  <a:pt x="3239998" y="3977675"/>
                  <a:pt x="3240382" y="3976352"/>
                </a:cubicBezTo>
                <a:lnTo>
                  <a:pt x="3246896" y="3977471"/>
                </a:lnTo>
                <a:cubicBezTo>
                  <a:pt x="3248852" y="3977524"/>
                  <a:pt x="3250454" y="3977333"/>
                  <a:pt x="3251706" y="3976896"/>
                </a:cubicBezTo>
                <a:cubicBezTo>
                  <a:pt x="3252958" y="3976460"/>
                  <a:pt x="3254366" y="3975793"/>
                  <a:pt x="3255934" y="3974895"/>
                </a:cubicBezTo>
                <a:cubicBezTo>
                  <a:pt x="3269010" y="3977055"/>
                  <a:pt x="3282368" y="3978047"/>
                  <a:pt x="3296004" y="3977870"/>
                </a:cubicBezTo>
                <a:cubicBezTo>
                  <a:pt x="3309640" y="3977693"/>
                  <a:pt x="3323238" y="3976810"/>
                  <a:pt x="3336800" y="3975219"/>
                </a:cubicBezTo>
                <a:cubicBezTo>
                  <a:pt x="3339696" y="3974279"/>
                  <a:pt x="3346006" y="3973667"/>
                  <a:pt x="3355730" y="3973383"/>
                </a:cubicBezTo>
                <a:cubicBezTo>
                  <a:pt x="3365454" y="3973100"/>
                  <a:pt x="3371130" y="3973412"/>
                  <a:pt x="3372764" y="3974319"/>
                </a:cubicBezTo>
                <a:cubicBezTo>
                  <a:pt x="3378524" y="3971437"/>
                  <a:pt x="3384302" y="3970144"/>
                  <a:pt x="3390100" y="3970440"/>
                </a:cubicBezTo>
                <a:cubicBezTo>
                  <a:pt x="3395898" y="3970735"/>
                  <a:pt x="3401846" y="3971094"/>
                  <a:pt x="3407948" y="3971515"/>
                </a:cubicBezTo>
                <a:lnTo>
                  <a:pt x="3416016" y="3976440"/>
                </a:lnTo>
                <a:cubicBezTo>
                  <a:pt x="3416874" y="3976071"/>
                  <a:pt x="3417830" y="3975940"/>
                  <a:pt x="3418882" y="3976048"/>
                </a:cubicBezTo>
                <a:cubicBezTo>
                  <a:pt x="3419936" y="3976155"/>
                  <a:pt x="3420890" y="3976024"/>
                  <a:pt x="3421750" y="3975655"/>
                </a:cubicBezTo>
                <a:cubicBezTo>
                  <a:pt x="3424532" y="3975261"/>
                  <a:pt x="3426962" y="3974621"/>
                  <a:pt x="3429040" y="3973737"/>
                </a:cubicBezTo>
                <a:cubicBezTo>
                  <a:pt x="3431116" y="3972853"/>
                  <a:pt x="3433352" y="3971738"/>
                  <a:pt x="3435746" y="3970392"/>
                </a:cubicBezTo>
                <a:cubicBezTo>
                  <a:pt x="3436928" y="3972463"/>
                  <a:pt x="3438548" y="3973134"/>
                  <a:pt x="3440606" y="3972406"/>
                </a:cubicBezTo>
                <a:cubicBezTo>
                  <a:pt x="3441532" y="3972000"/>
                  <a:pt x="3442764" y="3971720"/>
                  <a:pt x="3444298" y="3971566"/>
                </a:cubicBezTo>
                <a:cubicBezTo>
                  <a:pt x="3445834" y="3971412"/>
                  <a:pt x="3447064" y="3971132"/>
                  <a:pt x="3447992" y="3970726"/>
                </a:cubicBezTo>
                <a:lnTo>
                  <a:pt x="3448770" y="3972629"/>
                </a:lnTo>
                <a:cubicBezTo>
                  <a:pt x="3450552" y="3972050"/>
                  <a:pt x="3452722" y="3972423"/>
                  <a:pt x="3455282" y="3973748"/>
                </a:cubicBezTo>
                <a:lnTo>
                  <a:pt x="3472486" y="3971394"/>
                </a:lnTo>
                <a:cubicBezTo>
                  <a:pt x="3476300" y="3970440"/>
                  <a:pt x="3479968" y="3969128"/>
                  <a:pt x="3483492" y="3967460"/>
                </a:cubicBezTo>
                <a:cubicBezTo>
                  <a:pt x="3487016" y="3965792"/>
                  <a:pt x="3489664" y="3964453"/>
                  <a:pt x="3491438" y="3963443"/>
                </a:cubicBezTo>
                <a:close/>
                <a:moveTo>
                  <a:pt x="3032188" y="3906863"/>
                </a:moveTo>
                <a:cubicBezTo>
                  <a:pt x="3029888" y="3906856"/>
                  <a:pt x="3028000" y="3906870"/>
                  <a:pt x="3026522" y="3906904"/>
                </a:cubicBezTo>
                <a:cubicBezTo>
                  <a:pt x="3025044" y="3906938"/>
                  <a:pt x="3023378" y="3906992"/>
                  <a:pt x="3021522" y="3907064"/>
                </a:cubicBezTo>
                <a:cubicBezTo>
                  <a:pt x="3024838" y="3907165"/>
                  <a:pt x="3028690" y="3907151"/>
                  <a:pt x="3033074" y="3907021"/>
                </a:cubicBezTo>
                <a:close/>
                <a:moveTo>
                  <a:pt x="3897142" y="3906792"/>
                </a:moveTo>
                <a:cubicBezTo>
                  <a:pt x="3898914" y="3907109"/>
                  <a:pt x="3898734" y="3907498"/>
                  <a:pt x="3896596" y="3907959"/>
                </a:cubicBezTo>
                <a:lnTo>
                  <a:pt x="3918814" y="3907716"/>
                </a:lnTo>
                <a:cubicBezTo>
                  <a:pt x="3920372" y="3907766"/>
                  <a:pt x="3922230" y="3907817"/>
                  <a:pt x="3924388" y="3907870"/>
                </a:cubicBezTo>
                <a:cubicBezTo>
                  <a:pt x="3926546" y="3907921"/>
                  <a:pt x="3928184" y="3907933"/>
                  <a:pt x="3929298" y="3907904"/>
                </a:cubicBezTo>
                <a:cubicBezTo>
                  <a:pt x="3930980" y="3907818"/>
                  <a:pt x="3931128" y="3907669"/>
                  <a:pt x="3929746" y="3907457"/>
                </a:cubicBezTo>
                <a:cubicBezTo>
                  <a:pt x="3928364" y="3907245"/>
                  <a:pt x="3927092" y="3907053"/>
                  <a:pt x="3925932" y="3906881"/>
                </a:cubicBezTo>
                <a:cubicBezTo>
                  <a:pt x="3921188" y="3906875"/>
                  <a:pt x="3916500" y="3906881"/>
                  <a:pt x="3911868" y="3906896"/>
                </a:cubicBezTo>
                <a:cubicBezTo>
                  <a:pt x="3907236" y="3906910"/>
                  <a:pt x="3902328" y="3906876"/>
                  <a:pt x="3897142" y="3906792"/>
                </a:cubicBezTo>
                <a:close/>
                <a:moveTo>
                  <a:pt x="3132244" y="3906625"/>
                </a:moveTo>
                <a:lnTo>
                  <a:pt x="3134906" y="3907101"/>
                </a:lnTo>
                <a:cubicBezTo>
                  <a:pt x="3140178" y="3907129"/>
                  <a:pt x="3145984" y="3907043"/>
                  <a:pt x="3152326" y="3906842"/>
                </a:cubicBezTo>
                <a:close/>
                <a:moveTo>
                  <a:pt x="4010002" y="3905892"/>
                </a:moveTo>
                <a:cubicBezTo>
                  <a:pt x="4006268" y="3905998"/>
                  <a:pt x="4003956" y="3906146"/>
                  <a:pt x="4003066" y="3906338"/>
                </a:cubicBezTo>
                <a:lnTo>
                  <a:pt x="4004840" y="3906655"/>
                </a:lnTo>
                <a:cubicBezTo>
                  <a:pt x="4005906" y="3906776"/>
                  <a:pt x="4007504" y="3906780"/>
                  <a:pt x="4009638" y="3906670"/>
                </a:cubicBezTo>
                <a:cubicBezTo>
                  <a:pt x="4011512" y="3906601"/>
                  <a:pt x="4012432" y="3906520"/>
                  <a:pt x="4012396" y="3906425"/>
                </a:cubicBezTo>
                <a:cubicBezTo>
                  <a:pt x="4012360" y="3906331"/>
                  <a:pt x="4011858" y="3906206"/>
                  <a:pt x="4010888" y="3906051"/>
                </a:cubicBezTo>
                <a:close/>
                <a:moveTo>
                  <a:pt x="3905256" y="3905639"/>
                </a:moveTo>
                <a:lnTo>
                  <a:pt x="3909056" y="3905972"/>
                </a:lnTo>
                <a:lnTo>
                  <a:pt x="3907284" y="3905655"/>
                </a:lnTo>
                <a:close/>
                <a:moveTo>
                  <a:pt x="3448950" y="3905494"/>
                </a:moveTo>
                <a:lnTo>
                  <a:pt x="3432418" y="3905911"/>
                </a:lnTo>
                <a:lnTo>
                  <a:pt x="3427438" y="3906285"/>
                </a:lnTo>
                <a:cubicBezTo>
                  <a:pt x="3431378" y="3906339"/>
                  <a:pt x="3435450" y="3906364"/>
                  <a:pt x="3439656" y="3906362"/>
                </a:cubicBezTo>
                <a:cubicBezTo>
                  <a:pt x="3443862" y="3906358"/>
                  <a:pt x="3447490" y="3906304"/>
                  <a:pt x="3450542" y="3906200"/>
                </a:cubicBezTo>
                <a:cubicBezTo>
                  <a:pt x="3454454" y="3906056"/>
                  <a:pt x="3455522" y="3905826"/>
                  <a:pt x="3453748" y="3905509"/>
                </a:cubicBezTo>
                <a:cubicBezTo>
                  <a:pt x="3451614" y="3905619"/>
                  <a:pt x="3450016" y="3905614"/>
                  <a:pt x="3448950" y="3905494"/>
                </a:cubicBezTo>
                <a:close/>
                <a:moveTo>
                  <a:pt x="4064034" y="3905435"/>
                </a:moveTo>
                <a:lnTo>
                  <a:pt x="4050344" y="3905938"/>
                </a:lnTo>
                <a:cubicBezTo>
                  <a:pt x="4049420" y="3905773"/>
                  <a:pt x="4048118" y="3905645"/>
                  <a:pt x="4046438" y="3905556"/>
                </a:cubicBezTo>
                <a:cubicBezTo>
                  <a:pt x="4044758" y="3905466"/>
                  <a:pt x="4042922" y="3905454"/>
                  <a:pt x="4040930" y="3905520"/>
                </a:cubicBezTo>
                <a:cubicBezTo>
                  <a:pt x="4038810" y="3905597"/>
                  <a:pt x="4036912" y="3905715"/>
                  <a:pt x="4035238" y="3905872"/>
                </a:cubicBezTo>
                <a:cubicBezTo>
                  <a:pt x="4033564" y="3906030"/>
                  <a:pt x="4033088" y="3906191"/>
                  <a:pt x="4033812" y="3906355"/>
                </a:cubicBezTo>
                <a:cubicBezTo>
                  <a:pt x="4034400" y="3906424"/>
                  <a:pt x="4035310" y="3906448"/>
                  <a:pt x="4036544" y="3906422"/>
                </a:cubicBezTo>
                <a:cubicBezTo>
                  <a:pt x="4037776" y="3906397"/>
                  <a:pt x="4038466" y="3906379"/>
                  <a:pt x="4038610" y="3906370"/>
                </a:cubicBezTo>
                <a:lnTo>
                  <a:pt x="4060646" y="3906515"/>
                </a:lnTo>
                <a:close/>
                <a:moveTo>
                  <a:pt x="3651908" y="3905104"/>
                </a:moveTo>
                <a:lnTo>
                  <a:pt x="3638218" y="3905608"/>
                </a:lnTo>
                <a:cubicBezTo>
                  <a:pt x="3643978" y="3906093"/>
                  <a:pt x="3652040" y="3906410"/>
                  <a:pt x="3662400" y="3906558"/>
                </a:cubicBezTo>
                <a:cubicBezTo>
                  <a:pt x="3672762" y="3906707"/>
                  <a:pt x="3681228" y="3906675"/>
                  <a:pt x="3687792" y="3906461"/>
                </a:cubicBezTo>
                <a:cubicBezTo>
                  <a:pt x="3688636" y="3906630"/>
                  <a:pt x="3689612" y="3906768"/>
                  <a:pt x="3690720" y="3906879"/>
                </a:cubicBezTo>
                <a:cubicBezTo>
                  <a:pt x="3691830" y="3906990"/>
                  <a:pt x="3693340" y="3907014"/>
                  <a:pt x="3695252" y="3906951"/>
                </a:cubicBezTo>
                <a:cubicBezTo>
                  <a:pt x="3698198" y="3906819"/>
                  <a:pt x="3700886" y="3906720"/>
                  <a:pt x="3703320" y="3906654"/>
                </a:cubicBezTo>
                <a:cubicBezTo>
                  <a:pt x="3705752" y="3906589"/>
                  <a:pt x="3707862" y="3906703"/>
                  <a:pt x="3709646" y="3906995"/>
                </a:cubicBezTo>
                <a:lnTo>
                  <a:pt x="3782872" y="3906597"/>
                </a:lnTo>
                <a:cubicBezTo>
                  <a:pt x="3785680" y="3907099"/>
                  <a:pt x="3789114" y="3907291"/>
                  <a:pt x="3793172" y="3907174"/>
                </a:cubicBezTo>
                <a:cubicBezTo>
                  <a:pt x="3796928" y="3907020"/>
                  <a:pt x="3799684" y="3906951"/>
                  <a:pt x="3801438" y="3906966"/>
                </a:cubicBezTo>
                <a:cubicBezTo>
                  <a:pt x="3803194" y="3906981"/>
                  <a:pt x="3804880" y="3907142"/>
                  <a:pt x="3806498" y="3907449"/>
                </a:cubicBezTo>
                <a:lnTo>
                  <a:pt x="3830490" y="3907522"/>
                </a:lnTo>
                <a:cubicBezTo>
                  <a:pt x="3833628" y="3907408"/>
                  <a:pt x="3838818" y="3907264"/>
                  <a:pt x="3846066" y="3907093"/>
                </a:cubicBezTo>
                <a:cubicBezTo>
                  <a:pt x="3853314" y="3906922"/>
                  <a:pt x="3861394" y="3906768"/>
                  <a:pt x="3870308" y="3906632"/>
                </a:cubicBezTo>
                <a:cubicBezTo>
                  <a:pt x="3875580" y="3906661"/>
                  <a:pt x="3879430" y="3906647"/>
                  <a:pt x="3881860" y="3906590"/>
                </a:cubicBezTo>
                <a:lnTo>
                  <a:pt x="3873332" y="3906329"/>
                </a:lnTo>
                <a:cubicBezTo>
                  <a:pt x="3872916" y="3906448"/>
                  <a:pt x="3872634" y="3906538"/>
                  <a:pt x="3872486" y="3906600"/>
                </a:cubicBezTo>
                <a:cubicBezTo>
                  <a:pt x="3872336" y="3906661"/>
                  <a:pt x="3871610" y="3906672"/>
                  <a:pt x="3870308" y="3906632"/>
                </a:cubicBezTo>
                <a:cubicBezTo>
                  <a:pt x="3868204" y="3906678"/>
                  <a:pt x="3865658" y="3906643"/>
                  <a:pt x="3862666" y="3906531"/>
                </a:cubicBezTo>
                <a:lnTo>
                  <a:pt x="3852366" y="3905953"/>
                </a:lnTo>
                <a:lnTo>
                  <a:pt x="3854502" y="3905492"/>
                </a:lnTo>
                <a:cubicBezTo>
                  <a:pt x="3847600" y="3905524"/>
                  <a:pt x="3843098" y="3905561"/>
                  <a:pt x="3840996" y="3905607"/>
                </a:cubicBezTo>
                <a:cubicBezTo>
                  <a:pt x="3833368" y="3905473"/>
                  <a:pt x="3825744" y="3905340"/>
                  <a:pt x="3818118" y="3905206"/>
                </a:cubicBezTo>
                <a:cubicBezTo>
                  <a:pt x="3810492" y="3905072"/>
                  <a:pt x="3802776" y="3905133"/>
                  <a:pt x="3794968" y="3905388"/>
                </a:cubicBezTo>
                <a:lnTo>
                  <a:pt x="3773820" y="3905401"/>
                </a:lnTo>
                <a:cubicBezTo>
                  <a:pt x="3770468" y="3905249"/>
                  <a:pt x="3767002" y="3905209"/>
                  <a:pt x="3763424" y="3905281"/>
                </a:cubicBezTo>
                <a:cubicBezTo>
                  <a:pt x="3759848" y="3905353"/>
                  <a:pt x="3756558" y="3905450"/>
                  <a:pt x="3753558" y="3905572"/>
                </a:cubicBezTo>
                <a:cubicBezTo>
                  <a:pt x="3744314" y="3905816"/>
                  <a:pt x="3733740" y="3905823"/>
                  <a:pt x="3721836" y="3905592"/>
                </a:cubicBezTo>
                <a:cubicBezTo>
                  <a:pt x="3709930" y="3905360"/>
                  <a:pt x="3699356" y="3905366"/>
                  <a:pt x="3690112" y="3905611"/>
                </a:cubicBezTo>
                <a:lnTo>
                  <a:pt x="3680698" y="3905193"/>
                </a:lnTo>
                <a:cubicBezTo>
                  <a:pt x="3676288" y="3905247"/>
                  <a:pt x="3671600" y="3905252"/>
                  <a:pt x="3666636" y="3905208"/>
                </a:cubicBezTo>
                <a:cubicBezTo>
                  <a:pt x="3661672" y="3905163"/>
                  <a:pt x="3656762" y="3905129"/>
                  <a:pt x="3651908" y="3905104"/>
                </a:cubicBezTo>
                <a:close/>
                <a:moveTo>
                  <a:pt x="3085878" y="3905080"/>
                </a:moveTo>
                <a:lnTo>
                  <a:pt x="3074486" y="3906837"/>
                </a:lnTo>
                <a:lnTo>
                  <a:pt x="3078032" y="3907471"/>
                </a:lnTo>
                <a:lnTo>
                  <a:pt x="3096520" y="3906983"/>
                </a:lnTo>
                <a:lnTo>
                  <a:pt x="3107368" y="3906393"/>
                </a:lnTo>
                <a:lnTo>
                  <a:pt x="3090312" y="3905873"/>
                </a:lnTo>
                <a:cubicBezTo>
                  <a:pt x="3093448" y="3905802"/>
                  <a:pt x="3094286" y="3905635"/>
                  <a:pt x="3092826" y="3905374"/>
                </a:cubicBezTo>
                <a:cubicBezTo>
                  <a:pt x="3091368" y="3905113"/>
                  <a:pt x="3089050" y="3905015"/>
                  <a:pt x="3085878" y="3905080"/>
                </a:cubicBezTo>
                <a:close/>
                <a:moveTo>
                  <a:pt x="4073810" y="3905075"/>
                </a:moveTo>
                <a:lnTo>
                  <a:pt x="4069900" y="3905219"/>
                </a:lnTo>
                <a:lnTo>
                  <a:pt x="4082156" y="3905724"/>
                </a:lnTo>
                <a:lnTo>
                  <a:pt x="4088024" y="3905509"/>
                </a:lnTo>
                <a:cubicBezTo>
                  <a:pt x="4088288" y="3905503"/>
                  <a:pt x="4089228" y="3905460"/>
                  <a:pt x="4090848" y="3905381"/>
                </a:cubicBezTo>
                <a:cubicBezTo>
                  <a:pt x="4092466" y="3905301"/>
                  <a:pt x="4093184" y="3905220"/>
                  <a:pt x="4093004" y="3905135"/>
                </a:cubicBezTo>
                <a:lnTo>
                  <a:pt x="4087136" y="3905350"/>
                </a:lnTo>
                <a:close/>
                <a:moveTo>
                  <a:pt x="3976778" y="3905011"/>
                </a:moveTo>
                <a:cubicBezTo>
                  <a:pt x="3969134" y="3905260"/>
                  <a:pt x="3962022" y="3905394"/>
                  <a:pt x="3955448" y="3905413"/>
                </a:cubicBezTo>
                <a:cubicBezTo>
                  <a:pt x="3960634" y="3905497"/>
                  <a:pt x="3965542" y="3905532"/>
                  <a:pt x="3970174" y="3905517"/>
                </a:cubicBezTo>
                <a:cubicBezTo>
                  <a:pt x="3974806" y="3905501"/>
                  <a:pt x="3979494" y="3905497"/>
                  <a:pt x="3984238" y="3905501"/>
                </a:cubicBezTo>
                <a:close/>
                <a:moveTo>
                  <a:pt x="3739708" y="3904361"/>
                </a:moveTo>
                <a:lnTo>
                  <a:pt x="3731886" y="3904648"/>
                </a:lnTo>
                <a:lnTo>
                  <a:pt x="3738640" y="3904591"/>
                </a:lnTo>
                <a:close/>
                <a:moveTo>
                  <a:pt x="2998804" y="3904267"/>
                </a:moveTo>
                <a:cubicBezTo>
                  <a:pt x="2997334" y="3904242"/>
                  <a:pt x="2996186" y="3904299"/>
                  <a:pt x="2995358" y="3904442"/>
                </a:cubicBezTo>
                <a:cubicBezTo>
                  <a:pt x="2994530" y="3904584"/>
                  <a:pt x="2994316" y="3904703"/>
                  <a:pt x="2994710" y="3904800"/>
                </a:cubicBezTo>
                <a:lnTo>
                  <a:pt x="3001988" y="3905680"/>
                </a:lnTo>
                <a:cubicBezTo>
                  <a:pt x="3007878" y="3905670"/>
                  <a:pt x="3014136" y="3905647"/>
                  <a:pt x="3020760" y="3905610"/>
                </a:cubicBezTo>
                <a:cubicBezTo>
                  <a:pt x="3027384" y="3905574"/>
                  <a:pt x="3033686" y="3905453"/>
                  <a:pt x="3039668" y="3905250"/>
                </a:cubicBezTo>
                <a:cubicBezTo>
                  <a:pt x="3044650" y="3905254"/>
                  <a:pt x="3050058" y="3905254"/>
                  <a:pt x="3055886" y="3905251"/>
                </a:cubicBezTo>
                <a:cubicBezTo>
                  <a:pt x="3061714" y="3905247"/>
                  <a:pt x="3066852" y="3905305"/>
                  <a:pt x="3071300" y="3905425"/>
                </a:cubicBezTo>
                <a:lnTo>
                  <a:pt x="3065978" y="3904474"/>
                </a:lnTo>
                <a:cubicBezTo>
                  <a:pt x="3058186" y="3904697"/>
                  <a:pt x="3050484" y="3904724"/>
                  <a:pt x="3042874" y="3904558"/>
                </a:cubicBezTo>
                <a:cubicBezTo>
                  <a:pt x="3035264" y="3904392"/>
                  <a:pt x="3027562" y="3904420"/>
                  <a:pt x="3019770" y="3904643"/>
                </a:cubicBezTo>
                <a:close/>
                <a:moveTo>
                  <a:pt x="2881690" y="3903985"/>
                </a:moveTo>
                <a:lnTo>
                  <a:pt x="2866046" y="3904560"/>
                </a:lnTo>
                <a:cubicBezTo>
                  <a:pt x="2869398" y="3904711"/>
                  <a:pt x="2872864" y="3904752"/>
                  <a:pt x="2876440" y="3904680"/>
                </a:cubicBezTo>
                <a:cubicBezTo>
                  <a:pt x="2880018" y="3904609"/>
                  <a:pt x="2883307" y="3904512"/>
                  <a:pt x="2886306" y="3904389"/>
                </a:cubicBezTo>
                <a:close/>
                <a:moveTo>
                  <a:pt x="3451632" y="3903866"/>
                </a:moveTo>
                <a:lnTo>
                  <a:pt x="3443810" y="3904153"/>
                </a:lnTo>
                <a:cubicBezTo>
                  <a:pt x="3445332" y="3904197"/>
                  <a:pt x="3447042" y="3904222"/>
                  <a:pt x="3448942" y="3904227"/>
                </a:cubicBezTo>
                <a:cubicBezTo>
                  <a:pt x="3450840" y="3904234"/>
                  <a:pt x="3452330" y="3904219"/>
                  <a:pt x="3453408" y="3904183"/>
                </a:cubicBezTo>
                <a:close/>
                <a:moveTo>
                  <a:pt x="2816470" y="3903707"/>
                </a:moveTo>
                <a:lnTo>
                  <a:pt x="2819131" y="3904183"/>
                </a:lnTo>
                <a:cubicBezTo>
                  <a:pt x="2820147" y="3904153"/>
                  <a:pt x="2821272" y="3904143"/>
                  <a:pt x="2822509" y="3904154"/>
                </a:cubicBezTo>
                <a:cubicBezTo>
                  <a:pt x="2823745" y="3904164"/>
                  <a:pt x="2824870" y="3904154"/>
                  <a:pt x="2825886" y="3904126"/>
                </a:cubicBezTo>
                <a:cubicBezTo>
                  <a:pt x="2824260" y="3903834"/>
                  <a:pt x="2821121" y="3903695"/>
                  <a:pt x="2816470" y="3903707"/>
                </a:cubicBezTo>
                <a:close/>
                <a:moveTo>
                  <a:pt x="2907819" y="3903598"/>
                </a:moveTo>
                <a:cubicBezTo>
                  <a:pt x="2906367" y="3903664"/>
                  <a:pt x="2903847" y="3903828"/>
                  <a:pt x="2900261" y="3904091"/>
                </a:cubicBezTo>
                <a:cubicBezTo>
                  <a:pt x="2896674" y="3904355"/>
                  <a:pt x="2894866" y="3904540"/>
                  <a:pt x="2894835" y="3904649"/>
                </a:cubicBezTo>
                <a:cubicBezTo>
                  <a:pt x="2895382" y="3904721"/>
                  <a:pt x="2896373" y="3904740"/>
                  <a:pt x="2897810" y="3904707"/>
                </a:cubicBezTo>
                <a:cubicBezTo>
                  <a:pt x="2899248" y="3904674"/>
                  <a:pt x="2900507" y="3904636"/>
                  <a:pt x="2901589" y="3904592"/>
                </a:cubicBezTo>
                <a:cubicBezTo>
                  <a:pt x="2907326" y="3904696"/>
                  <a:pt x="2914464" y="3904759"/>
                  <a:pt x="2923002" y="3904784"/>
                </a:cubicBezTo>
                <a:cubicBezTo>
                  <a:pt x="2931539" y="3904809"/>
                  <a:pt x="2938501" y="3904736"/>
                  <a:pt x="2943885" y="3904566"/>
                </a:cubicBezTo>
                <a:lnTo>
                  <a:pt x="2940337" y="3903931"/>
                </a:lnTo>
                <a:cubicBezTo>
                  <a:pt x="2933295" y="3904007"/>
                  <a:pt x="2926630" y="3904045"/>
                  <a:pt x="2920344" y="3904046"/>
                </a:cubicBezTo>
                <a:cubicBezTo>
                  <a:pt x="2914057" y="3904046"/>
                  <a:pt x="2909882" y="3903896"/>
                  <a:pt x="2907819" y="3903598"/>
                </a:cubicBezTo>
                <a:close/>
                <a:moveTo>
                  <a:pt x="2256306" y="3903467"/>
                </a:moveTo>
                <a:lnTo>
                  <a:pt x="2246164" y="3904604"/>
                </a:lnTo>
                <a:lnTo>
                  <a:pt x="2229632" y="3905021"/>
                </a:lnTo>
                <a:cubicBezTo>
                  <a:pt x="2226863" y="3904649"/>
                  <a:pt x="2223435" y="3904528"/>
                  <a:pt x="2219351" y="3904659"/>
                </a:cubicBezTo>
                <a:cubicBezTo>
                  <a:pt x="2215266" y="3904789"/>
                  <a:pt x="2211174" y="3904549"/>
                  <a:pt x="2207073" y="3903939"/>
                </a:cubicBezTo>
                <a:cubicBezTo>
                  <a:pt x="2214991" y="3903703"/>
                  <a:pt x="2223197" y="3903625"/>
                  <a:pt x="2231689" y="3903703"/>
                </a:cubicBezTo>
                <a:cubicBezTo>
                  <a:pt x="2240183" y="3903781"/>
                  <a:pt x="2248388" y="3903702"/>
                  <a:pt x="2256306" y="3903467"/>
                </a:cubicBezTo>
                <a:close/>
                <a:moveTo>
                  <a:pt x="3153960" y="3903341"/>
                </a:moveTo>
                <a:lnTo>
                  <a:pt x="3162308" y="3903990"/>
                </a:lnTo>
                <a:lnTo>
                  <a:pt x="3174746" y="3904106"/>
                </a:lnTo>
                <a:lnTo>
                  <a:pt x="3178656" y="3903962"/>
                </a:lnTo>
                <a:lnTo>
                  <a:pt x="3171198" y="3903472"/>
                </a:lnTo>
                <a:close/>
                <a:moveTo>
                  <a:pt x="3523970" y="3903309"/>
                </a:moveTo>
                <a:cubicBezTo>
                  <a:pt x="3523088" y="3903353"/>
                  <a:pt x="3522850" y="3903433"/>
                  <a:pt x="3523256" y="3903550"/>
                </a:cubicBezTo>
                <a:cubicBezTo>
                  <a:pt x="3523662" y="3903666"/>
                  <a:pt x="3524136" y="3903769"/>
                  <a:pt x="3524676" y="3903857"/>
                </a:cubicBezTo>
                <a:lnTo>
                  <a:pt x="3534272" y="3903886"/>
                </a:lnTo>
                <a:cubicBezTo>
                  <a:pt x="3533698" y="3903784"/>
                  <a:pt x="3532360" y="3903650"/>
                  <a:pt x="3530256" y="3903484"/>
                </a:cubicBezTo>
                <a:cubicBezTo>
                  <a:pt x="3528150" y="3903318"/>
                  <a:pt x="3526054" y="3903260"/>
                  <a:pt x="3523970" y="3903309"/>
                </a:cubicBezTo>
                <a:close/>
                <a:moveTo>
                  <a:pt x="3134768" y="3903282"/>
                </a:moveTo>
                <a:lnTo>
                  <a:pt x="3124990" y="3903641"/>
                </a:lnTo>
                <a:cubicBezTo>
                  <a:pt x="3120956" y="3903790"/>
                  <a:pt x="3117022" y="3903982"/>
                  <a:pt x="3113188" y="3904219"/>
                </a:cubicBezTo>
                <a:cubicBezTo>
                  <a:pt x="3109354" y="3904455"/>
                  <a:pt x="3106352" y="3904709"/>
                  <a:pt x="3104184" y="3904980"/>
                </a:cubicBezTo>
                <a:lnTo>
                  <a:pt x="3142044" y="3904162"/>
                </a:lnTo>
                <a:lnTo>
                  <a:pt x="3139566" y="3903297"/>
                </a:lnTo>
                <a:cubicBezTo>
                  <a:pt x="3138632" y="3903323"/>
                  <a:pt x="3137834" y="3903321"/>
                  <a:pt x="3137168" y="3903289"/>
                </a:cubicBezTo>
                <a:cubicBezTo>
                  <a:pt x="3136500" y="3903258"/>
                  <a:pt x="3135702" y="3903256"/>
                  <a:pt x="3134768" y="3903282"/>
                </a:cubicBezTo>
                <a:close/>
                <a:moveTo>
                  <a:pt x="2844555" y="3903248"/>
                </a:moveTo>
                <a:lnTo>
                  <a:pt x="2836733" y="3903535"/>
                </a:lnTo>
                <a:lnTo>
                  <a:pt x="2832639" y="3904068"/>
                </a:lnTo>
                <a:lnTo>
                  <a:pt x="2853424" y="3904833"/>
                </a:lnTo>
                <a:lnTo>
                  <a:pt x="2861247" y="3904545"/>
                </a:lnTo>
                <a:lnTo>
                  <a:pt x="2860541" y="3903998"/>
                </a:lnTo>
                <a:lnTo>
                  <a:pt x="2850764" y="3904357"/>
                </a:lnTo>
                <a:close/>
                <a:moveTo>
                  <a:pt x="3796946" y="3903212"/>
                </a:moveTo>
                <a:lnTo>
                  <a:pt x="3794990" y="3903284"/>
                </a:lnTo>
                <a:cubicBezTo>
                  <a:pt x="3788648" y="3903485"/>
                  <a:pt x="3786572" y="3903817"/>
                  <a:pt x="3788760" y="3904278"/>
                </a:cubicBezTo>
                <a:close/>
                <a:moveTo>
                  <a:pt x="3268414" y="3903147"/>
                </a:moveTo>
                <a:cubicBezTo>
                  <a:pt x="3262294" y="3903388"/>
                  <a:pt x="3255198" y="3903665"/>
                  <a:pt x="3247122" y="3903978"/>
                </a:cubicBezTo>
                <a:cubicBezTo>
                  <a:pt x="3239048" y="3904291"/>
                  <a:pt x="3231508" y="3904489"/>
                  <a:pt x="3224502" y="3904571"/>
                </a:cubicBezTo>
                <a:cubicBezTo>
                  <a:pt x="3230188" y="3904744"/>
                  <a:pt x="3236942" y="3904686"/>
                  <a:pt x="3244764" y="3904399"/>
                </a:cubicBezTo>
                <a:lnTo>
                  <a:pt x="3268756" y="3904473"/>
                </a:lnTo>
                <a:close/>
                <a:moveTo>
                  <a:pt x="2793730" y="3903014"/>
                </a:moveTo>
                <a:cubicBezTo>
                  <a:pt x="2791627" y="3903059"/>
                  <a:pt x="2789967" y="3903184"/>
                  <a:pt x="2788751" y="3903388"/>
                </a:cubicBezTo>
                <a:lnTo>
                  <a:pt x="2794617" y="3903172"/>
                </a:lnTo>
                <a:close/>
                <a:moveTo>
                  <a:pt x="3297384" y="3902847"/>
                </a:moveTo>
                <a:lnTo>
                  <a:pt x="3283694" y="3903350"/>
                </a:lnTo>
                <a:lnTo>
                  <a:pt x="3284218" y="3904286"/>
                </a:lnTo>
                <a:cubicBezTo>
                  <a:pt x="3284872" y="3904174"/>
                  <a:pt x="3285612" y="3904132"/>
                  <a:pt x="3286442" y="3904157"/>
                </a:cubicBezTo>
                <a:cubicBezTo>
                  <a:pt x="3287270" y="3904182"/>
                  <a:pt x="3287476" y="3904254"/>
                  <a:pt x="3287062" y="3904373"/>
                </a:cubicBezTo>
                <a:lnTo>
                  <a:pt x="3296658" y="3904403"/>
                </a:lnTo>
                <a:cubicBezTo>
                  <a:pt x="3296546" y="3904515"/>
                  <a:pt x="3297834" y="3904587"/>
                  <a:pt x="3300520" y="3904619"/>
                </a:cubicBezTo>
                <a:cubicBezTo>
                  <a:pt x="3303208" y="3904651"/>
                  <a:pt x="3304764" y="3904666"/>
                  <a:pt x="3305186" y="3904662"/>
                </a:cubicBezTo>
                <a:lnTo>
                  <a:pt x="3334862" y="3904910"/>
                </a:lnTo>
                <a:cubicBezTo>
                  <a:pt x="3340324" y="3904745"/>
                  <a:pt x="3350286" y="3904593"/>
                  <a:pt x="3364746" y="3904456"/>
                </a:cubicBezTo>
                <a:cubicBezTo>
                  <a:pt x="3379204" y="3904319"/>
                  <a:pt x="3388852" y="3904322"/>
                  <a:pt x="3393690" y="3904467"/>
                </a:cubicBezTo>
                <a:lnTo>
                  <a:pt x="3392258" y="3905475"/>
                </a:lnTo>
                <a:cubicBezTo>
                  <a:pt x="3396700" y="3905400"/>
                  <a:pt x="3401372" y="3905340"/>
                  <a:pt x="3406278" y="3905294"/>
                </a:cubicBezTo>
                <a:cubicBezTo>
                  <a:pt x="3411184" y="3905249"/>
                  <a:pt x="3415812" y="3905286"/>
                  <a:pt x="3420162" y="3905405"/>
                </a:cubicBezTo>
                <a:lnTo>
                  <a:pt x="3417682" y="3904540"/>
                </a:lnTo>
                <a:lnTo>
                  <a:pt x="3420000" y="3903690"/>
                </a:lnTo>
                <a:lnTo>
                  <a:pt x="3405424" y="3904036"/>
                </a:lnTo>
                <a:cubicBezTo>
                  <a:pt x="3401020" y="3903907"/>
                  <a:pt x="3396060" y="3903810"/>
                  <a:pt x="3390544" y="3903747"/>
                </a:cubicBezTo>
                <a:cubicBezTo>
                  <a:pt x="3385028" y="3903682"/>
                  <a:pt x="3379800" y="3903643"/>
                  <a:pt x="3374862" y="3903630"/>
                </a:cubicBezTo>
                <a:cubicBezTo>
                  <a:pt x="3366860" y="3903956"/>
                  <a:pt x="3358508" y="3904008"/>
                  <a:pt x="3349800" y="3903786"/>
                </a:cubicBezTo>
                <a:cubicBezTo>
                  <a:pt x="3350356" y="3903543"/>
                  <a:pt x="3349076" y="3903367"/>
                  <a:pt x="3345964" y="3903259"/>
                </a:cubicBezTo>
                <a:cubicBezTo>
                  <a:pt x="3342850" y="3903150"/>
                  <a:pt x="3340992" y="3903187"/>
                  <a:pt x="3340386" y="3903368"/>
                </a:cubicBezTo>
                <a:lnTo>
                  <a:pt x="3321376" y="3902921"/>
                </a:lnTo>
                <a:lnTo>
                  <a:pt x="3299158" y="3903164"/>
                </a:lnTo>
                <a:close/>
                <a:moveTo>
                  <a:pt x="2674138" y="3901867"/>
                </a:moveTo>
                <a:cubicBezTo>
                  <a:pt x="2669718" y="3902411"/>
                  <a:pt x="2663435" y="3902834"/>
                  <a:pt x="2655286" y="3903134"/>
                </a:cubicBezTo>
                <a:cubicBezTo>
                  <a:pt x="2654869" y="3903042"/>
                  <a:pt x="2654152" y="3902948"/>
                  <a:pt x="2653135" y="3902854"/>
                </a:cubicBezTo>
                <a:cubicBezTo>
                  <a:pt x="2652117" y="3902761"/>
                  <a:pt x="2650643" y="3902743"/>
                  <a:pt x="2648715" y="3902802"/>
                </a:cubicBezTo>
                <a:cubicBezTo>
                  <a:pt x="2646813" y="3902884"/>
                  <a:pt x="2645191" y="3903015"/>
                  <a:pt x="2643845" y="3903196"/>
                </a:cubicBezTo>
                <a:cubicBezTo>
                  <a:pt x="2642500" y="3903377"/>
                  <a:pt x="2641098" y="3903548"/>
                  <a:pt x="2639642" y="3903709"/>
                </a:cubicBezTo>
                <a:lnTo>
                  <a:pt x="2639983" y="3905035"/>
                </a:lnTo>
                <a:lnTo>
                  <a:pt x="2646737" y="3904977"/>
                </a:lnTo>
                <a:lnTo>
                  <a:pt x="2650124" y="3903897"/>
                </a:lnTo>
                <a:cubicBezTo>
                  <a:pt x="2653122" y="3903783"/>
                  <a:pt x="2656150" y="3903727"/>
                  <a:pt x="2659212" y="3903730"/>
                </a:cubicBezTo>
                <a:cubicBezTo>
                  <a:pt x="2662275" y="3903733"/>
                  <a:pt x="2664991" y="3903833"/>
                  <a:pt x="2667363" y="3904028"/>
                </a:cubicBezTo>
                <a:cubicBezTo>
                  <a:pt x="2674299" y="3903793"/>
                  <a:pt x="2681181" y="3903548"/>
                  <a:pt x="2688008" y="3903293"/>
                </a:cubicBezTo>
                <a:cubicBezTo>
                  <a:pt x="2694833" y="3903038"/>
                  <a:pt x="2701050" y="3902674"/>
                  <a:pt x="2706657" y="3902201"/>
                </a:cubicBezTo>
                <a:close/>
                <a:moveTo>
                  <a:pt x="2416988" y="3901000"/>
                </a:moveTo>
                <a:lnTo>
                  <a:pt x="2401162" y="3901963"/>
                </a:lnTo>
                <a:cubicBezTo>
                  <a:pt x="2406842" y="3901846"/>
                  <a:pt x="2412900" y="3901823"/>
                  <a:pt x="2419335" y="3901893"/>
                </a:cubicBezTo>
                <a:cubicBezTo>
                  <a:pt x="2425768" y="3901963"/>
                  <a:pt x="2430490" y="3902228"/>
                  <a:pt x="2433499" y="3902686"/>
                </a:cubicBezTo>
                <a:cubicBezTo>
                  <a:pt x="2438418" y="3902530"/>
                  <a:pt x="2443425" y="3902441"/>
                  <a:pt x="2448519" y="3902421"/>
                </a:cubicBezTo>
                <a:cubicBezTo>
                  <a:pt x="2453614" y="3902400"/>
                  <a:pt x="2458621" y="3902313"/>
                  <a:pt x="2463539" y="3902156"/>
                </a:cubicBezTo>
                <a:cubicBezTo>
                  <a:pt x="2460071" y="3901649"/>
                  <a:pt x="2455067" y="3901475"/>
                  <a:pt x="2448527" y="3901632"/>
                </a:cubicBezTo>
                <a:cubicBezTo>
                  <a:pt x="2441987" y="3901789"/>
                  <a:pt x="2436091" y="3901982"/>
                  <a:pt x="2430839" y="3902211"/>
                </a:cubicBezTo>
                <a:cubicBezTo>
                  <a:pt x="2429452" y="3901963"/>
                  <a:pt x="2427522" y="3901723"/>
                  <a:pt x="2425048" y="3901492"/>
                </a:cubicBezTo>
                <a:cubicBezTo>
                  <a:pt x="2422574" y="3901260"/>
                  <a:pt x="2419886" y="3901096"/>
                  <a:pt x="2416988" y="3901000"/>
                </a:cubicBezTo>
                <a:close/>
                <a:moveTo>
                  <a:pt x="2378603" y="3900881"/>
                </a:moveTo>
                <a:cubicBezTo>
                  <a:pt x="2377440" y="3900928"/>
                  <a:pt x="2376076" y="3901018"/>
                  <a:pt x="2374513" y="3901151"/>
                </a:cubicBezTo>
                <a:cubicBezTo>
                  <a:pt x="2372949" y="3901284"/>
                  <a:pt x="2372296" y="3901396"/>
                  <a:pt x="2372555" y="3901487"/>
                </a:cubicBezTo>
                <a:cubicBezTo>
                  <a:pt x="2373526" y="3901633"/>
                  <a:pt x="2374778" y="3901699"/>
                  <a:pt x="2376307" y="3901682"/>
                </a:cubicBezTo>
                <a:cubicBezTo>
                  <a:pt x="2377836" y="3901667"/>
                  <a:pt x="2379132" y="3901634"/>
                  <a:pt x="2380195" y="3901587"/>
                </a:cubicBezTo>
                <a:close/>
                <a:moveTo>
                  <a:pt x="2420261" y="3893997"/>
                </a:moveTo>
                <a:cubicBezTo>
                  <a:pt x="2415342" y="3894154"/>
                  <a:pt x="2410335" y="3894242"/>
                  <a:pt x="2405240" y="3894263"/>
                </a:cubicBezTo>
                <a:cubicBezTo>
                  <a:pt x="2400145" y="3894282"/>
                  <a:pt x="2395139" y="3894371"/>
                  <a:pt x="2390221" y="3894528"/>
                </a:cubicBezTo>
                <a:cubicBezTo>
                  <a:pt x="2399730" y="3894744"/>
                  <a:pt x="2409273" y="3894886"/>
                  <a:pt x="2418851" y="3894957"/>
                </a:cubicBezTo>
                <a:cubicBezTo>
                  <a:pt x="2428428" y="3895027"/>
                  <a:pt x="2438016" y="3895072"/>
                  <a:pt x="2447618" y="3895094"/>
                </a:cubicBezTo>
                <a:cubicBezTo>
                  <a:pt x="2449025" y="3895038"/>
                  <a:pt x="2451366" y="3894912"/>
                  <a:pt x="2454641" y="3894716"/>
                </a:cubicBezTo>
                <a:cubicBezTo>
                  <a:pt x="2457917" y="3894521"/>
                  <a:pt x="2459547" y="3894373"/>
                  <a:pt x="2459533" y="3894274"/>
                </a:cubicBezTo>
                <a:cubicBezTo>
                  <a:pt x="2458397" y="3894132"/>
                  <a:pt x="2456496" y="3894091"/>
                  <a:pt x="2453825" y="3894149"/>
                </a:cubicBezTo>
                <a:cubicBezTo>
                  <a:pt x="2451155" y="3894207"/>
                  <a:pt x="2449207" y="3894263"/>
                  <a:pt x="2447981" y="3894316"/>
                </a:cubicBezTo>
                <a:cubicBezTo>
                  <a:pt x="2443015" y="3894491"/>
                  <a:pt x="2438104" y="3894544"/>
                  <a:pt x="2433251" y="3894475"/>
                </a:cubicBezTo>
                <a:cubicBezTo>
                  <a:pt x="2428397" y="3894407"/>
                  <a:pt x="2424067" y="3894247"/>
                  <a:pt x="2420261" y="3893997"/>
                </a:cubicBezTo>
                <a:close/>
                <a:moveTo>
                  <a:pt x="2349537" y="3893157"/>
                </a:moveTo>
                <a:cubicBezTo>
                  <a:pt x="2348796" y="3893244"/>
                  <a:pt x="2349119" y="3893495"/>
                  <a:pt x="2350507" y="3893910"/>
                </a:cubicBezTo>
                <a:cubicBezTo>
                  <a:pt x="2351895" y="3894325"/>
                  <a:pt x="2352928" y="3894597"/>
                  <a:pt x="2353609" y="3894727"/>
                </a:cubicBezTo>
                <a:lnTo>
                  <a:pt x="2368708" y="3895319"/>
                </a:lnTo>
                <a:cubicBezTo>
                  <a:pt x="2367641" y="3895076"/>
                  <a:pt x="2368184" y="3894857"/>
                  <a:pt x="2370336" y="3894662"/>
                </a:cubicBezTo>
                <a:cubicBezTo>
                  <a:pt x="2372491" y="3894467"/>
                  <a:pt x="2374675" y="3894331"/>
                  <a:pt x="2376894" y="3894253"/>
                </a:cubicBezTo>
                <a:lnTo>
                  <a:pt x="2387377" y="3894441"/>
                </a:lnTo>
                <a:cubicBezTo>
                  <a:pt x="2384554" y="3893972"/>
                  <a:pt x="2380439" y="3893693"/>
                  <a:pt x="2375036" y="3893605"/>
                </a:cubicBezTo>
                <a:cubicBezTo>
                  <a:pt x="2369631" y="3893517"/>
                  <a:pt x="2363913" y="3893584"/>
                  <a:pt x="2357883" y="3893805"/>
                </a:cubicBezTo>
                <a:lnTo>
                  <a:pt x="2355928" y="3893877"/>
                </a:lnTo>
                <a:cubicBezTo>
                  <a:pt x="2355783" y="3893843"/>
                  <a:pt x="2354964" y="3893714"/>
                  <a:pt x="2353466" y="3893490"/>
                </a:cubicBezTo>
                <a:cubicBezTo>
                  <a:pt x="2351968" y="3893267"/>
                  <a:pt x="2350658" y="3893155"/>
                  <a:pt x="2349537" y="3893157"/>
                </a:cubicBezTo>
                <a:close/>
                <a:moveTo>
                  <a:pt x="2256415" y="3892949"/>
                </a:moveTo>
                <a:cubicBezTo>
                  <a:pt x="2255278" y="3892982"/>
                  <a:pt x="2254130" y="3893040"/>
                  <a:pt x="2252970" y="3893123"/>
                </a:cubicBezTo>
                <a:cubicBezTo>
                  <a:pt x="2251810" y="3893206"/>
                  <a:pt x="2251594" y="3893325"/>
                  <a:pt x="2252321" y="3893481"/>
                </a:cubicBezTo>
                <a:lnTo>
                  <a:pt x="2254096" y="3893798"/>
                </a:lnTo>
                <a:cubicBezTo>
                  <a:pt x="2256014" y="3893719"/>
                  <a:pt x="2257111" y="3893600"/>
                  <a:pt x="2257388" y="3893439"/>
                </a:cubicBezTo>
                <a:cubicBezTo>
                  <a:pt x="2257663" y="3893277"/>
                  <a:pt x="2257339" y="3893113"/>
                  <a:pt x="2256415" y="3892949"/>
                </a:cubicBezTo>
                <a:close/>
                <a:moveTo>
                  <a:pt x="2181076" y="3891704"/>
                </a:moveTo>
                <a:cubicBezTo>
                  <a:pt x="2179956" y="3891741"/>
                  <a:pt x="2178772" y="3891793"/>
                  <a:pt x="2177519" y="3891858"/>
                </a:cubicBezTo>
                <a:cubicBezTo>
                  <a:pt x="2176268" y="3891925"/>
                  <a:pt x="2175793" y="3891998"/>
                  <a:pt x="2176096" y="3892078"/>
                </a:cubicBezTo>
                <a:lnTo>
                  <a:pt x="2180711" y="3892482"/>
                </a:lnTo>
                <a:close/>
                <a:moveTo>
                  <a:pt x="2618871" y="3884400"/>
                </a:moveTo>
                <a:cubicBezTo>
                  <a:pt x="2621861" y="3884513"/>
                  <a:pt x="2624409" y="3884547"/>
                  <a:pt x="2626511" y="3884502"/>
                </a:cubicBezTo>
                <a:lnTo>
                  <a:pt x="2628467" y="3884430"/>
                </a:lnTo>
                <a:close/>
                <a:moveTo>
                  <a:pt x="2336480" y="3884078"/>
                </a:moveTo>
                <a:cubicBezTo>
                  <a:pt x="2335318" y="3884125"/>
                  <a:pt x="2333953" y="3884215"/>
                  <a:pt x="2332390" y="3884348"/>
                </a:cubicBezTo>
                <a:cubicBezTo>
                  <a:pt x="2330826" y="3884481"/>
                  <a:pt x="2330174" y="3884593"/>
                  <a:pt x="2330432" y="3884683"/>
                </a:cubicBezTo>
                <a:cubicBezTo>
                  <a:pt x="2331403" y="3884831"/>
                  <a:pt x="2332655" y="3884896"/>
                  <a:pt x="2334184" y="3884880"/>
                </a:cubicBezTo>
                <a:cubicBezTo>
                  <a:pt x="2335714" y="3884863"/>
                  <a:pt x="2337009" y="3884831"/>
                  <a:pt x="2338072" y="3884784"/>
                </a:cubicBezTo>
                <a:cubicBezTo>
                  <a:pt x="2340206" y="3884673"/>
                  <a:pt x="2340919" y="3884520"/>
                  <a:pt x="2340209" y="3884323"/>
                </a:cubicBezTo>
                <a:cubicBezTo>
                  <a:pt x="2339721" y="3884254"/>
                  <a:pt x="2339100" y="3884212"/>
                  <a:pt x="2338344" y="3884200"/>
                </a:cubicBezTo>
                <a:cubicBezTo>
                  <a:pt x="2337590" y="3884188"/>
                  <a:pt x="2336968" y="3884148"/>
                  <a:pt x="2336480" y="3884078"/>
                </a:cubicBezTo>
                <a:close/>
                <a:moveTo>
                  <a:pt x="2309829" y="3883529"/>
                </a:moveTo>
                <a:lnTo>
                  <a:pt x="2300050" y="3883888"/>
                </a:lnTo>
                <a:cubicBezTo>
                  <a:pt x="2297276" y="3883998"/>
                  <a:pt x="2295933" y="3884127"/>
                  <a:pt x="2296025" y="3884275"/>
                </a:cubicBezTo>
                <a:cubicBezTo>
                  <a:pt x="2296116" y="3884423"/>
                  <a:pt x="2296685" y="3884577"/>
                  <a:pt x="2297731" y="3884738"/>
                </a:cubicBezTo>
                <a:close/>
                <a:moveTo>
                  <a:pt x="2571252" y="3883474"/>
                </a:moveTo>
                <a:lnTo>
                  <a:pt x="2565385" y="3883690"/>
                </a:lnTo>
                <a:lnTo>
                  <a:pt x="2567160" y="3884007"/>
                </a:lnTo>
                <a:cubicBezTo>
                  <a:pt x="2568733" y="3884324"/>
                  <a:pt x="2570241" y="3884523"/>
                  <a:pt x="2571684" y="3884606"/>
                </a:cubicBezTo>
                <a:cubicBezTo>
                  <a:pt x="2573128" y="3884688"/>
                  <a:pt x="2575705" y="3884657"/>
                  <a:pt x="2579417" y="3884513"/>
                </a:cubicBezTo>
                <a:lnTo>
                  <a:pt x="2587420" y="3883835"/>
                </a:lnTo>
                <a:close/>
                <a:moveTo>
                  <a:pt x="2502121" y="3883340"/>
                </a:moveTo>
                <a:cubicBezTo>
                  <a:pt x="2483105" y="3883243"/>
                  <a:pt x="2463556" y="3883261"/>
                  <a:pt x="2443474" y="3883394"/>
                </a:cubicBezTo>
                <a:cubicBezTo>
                  <a:pt x="2439942" y="3883623"/>
                  <a:pt x="2437533" y="3883895"/>
                  <a:pt x="2436245" y="3884209"/>
                </a:cubicBezTo>
                <a:cubicBezTo>
                  <a:pt x="2434957" y="3884524"/>
                  <a:pt x="2435168" y="3884843"/>
                  <a:pt x="2436879" y="3885166"/>
                </a:cubicBezTo>
                <a:cubicBezTo>
                  <a:pt x="2443833" y="3885109"/>
                  <a:pt x="2454054" y="3885004"/>
                  <a:pt x="2467540" y="3884851"/>
                </a:cubicBezTo>
                <a:cubicBezTo>
                  <a:pt x="2481025" y="3884697"/>
                  <a:pt x="2490710" y="3884708"/>
                  <a:pt x="2496596" y="3884881"/>
                </a:cubicBezTo>
                <a:close/>
                <a:moveTo>
                  <a:pt x="2388737" y="3883303"/>
                </a:moveTo>
                <a:cubicBezTo>
                  <a:pt x="2386844" y="3883413"/>
                  <a:pt x="2385605" y="3883665"/>
                  <a:pt x="2385019" y="3884062"/>
                </a:cubicBezTo>
                <a:cubicBezTo>
                  <a:pt x="2384434" y="3884457"/>
                  <a:pt x="2384127" y="3884771"/>
                  <a:pt x="2384099" y="3885003"/>
                </a:cubicBezTo>
                <a:lnTo>
                  <a:pt x="2409865" y="3885394"/>
                </a:lnTo>
                <a:lnTo>
                  <a:pt x="2421257" y="3883637"/>
                </a:lnTo>
                <a:lnTo>
                  <a:pt x="2394241" y="3883866"/>
                </a:lnTo>
                <a:cubicBezTo>
                  <a:pt x="2394133" y="3883838"/>
                  <a:pt x="2393460" y="3883736"/>
                  <a:pt x="2392222" y="3883558"/>
                </a:cubicBezTo>
                <a:cubicBezTo>
                  <a:pt x="2390984" y="3883380"/>
                  <a:pt x="2389822" y="3883296"/>
                  <a:pt x="2388737" y="3883303"/>
                </a:cubicBezTo>
                <a:close/>
                <a:moveTo>
                  <a:pt x="4341342" y="3881665"/>
                </a:moveTo>
                <a:cubicBezTo>
                  <a:pt x="4332370" y="3881414"/>
                  <a:pt x="4324816" y="3881468"/>
                  <a:pt x="4318680" y="3881829"/>
                </a:cubicBezTo>
                <a:cubicBezTo>
                  <a:pt x="4312546" y="3882190"/>
                  <a:pt x="4307834" y="3882331"/>
                  <a:pt x="4304548" y="3882253"/>
                </a:cubicBezTo>
                <a:lnTo>
                  <a:pt x="4312712" y="3883291"/>
                </a:lnTo>
                <a:lnTo>
                  <a:pt x="4313600" y="3883449"/>
                </a:lnTo>
                <a:lnTo>
                  <a:pt x="4332268" y="3882572"/>
                </a:lnTo>
                <a:lnTo>
                  <a:pt x="4353940" y="3883495"/>
                </a:lnTo>
                <a:lnTo>
                  <a:pt x="4372246" y="3883396"/>
                </a:lnTo>
                <a:lnTo>
                  <a:pt x="4370654" y="3882690"/>
                </a:lnTo>
                <a:close/>
                <a:moveTo>
                  <a:pt x="2075645" y="3878758"/>
                </a:moveTo>
                <a:cubicBezTo>
                  <a:pt x="2074508" y="3878791"/>
                  <a:pt x="2073360" y="3878849"/>
                  <a:pt x="2072201" y="3878932"/>
                </a:cubicBezTo>
                <a:cubicBezTo>
                  <a:pt x="2071040" y="3879015"/>
                  <a:pt x="2070824" y="3879134"/>
                  <a:pt x="2071552" y="3879291"/>
                </a:cubicBezTo>
                <a:lnTo>
                  <a:pt x="2072439" y="3879449"/>
                </a:lnTo>
                <a:cubicBezTo>
                  <a:pt x="2076350" y="3879305"/>
                  <a:pt x="2077420" y="3879075"/>
                  <a:pt x="2075645" y="3878758"/>
                </a:cubicBezTo>
                <a:close/>
                <a:moveTo>
                  <a:pt x="2056452" y="3878699"/>
                </a:moveTo>
                <a:cubicBezTo>
                  <a:pt x="2055370" y="3878742"/>
                  <a:pt x="2054333" y="3878821"/>
                  <a:pt x="2053340" y="3878932"/>
                </a:cubicBezTo>
                <a:cubicBezTo>
                  <a:pt x="2052347" y="3879045"/>
                  <a:pt x="2052019" y="3879145"/>
                  <a:pt x="2052359" y="3879232"/>
                </a:cubicBezTo>
                <a:cubicBezTo>
                  <a:pt x="2053720" y="3879405"/>
                  <a:pt x="2055614" y="3879462"/>
                  <a:pt x="2058045" y="3879405"/>
                </a:cubicBezTo>
                <a:close/>
                <a:moveTo>
                  <a:pt x="3778284" y="3869105"/>
                </a:moveTo>
                <a:cubicBezTo>
                  <a:pt x="3779122" y="3869281"/>
                  <a:pt x="3780328" y="3869444"/>
                  <a:pt x="3781900" y="3869594"/>
                </a:cubicBezTo>
                <a:cubicBezTo>
                  <a:pt x="3783472" y="3869743"/>
                  <a:pt x="3785700" y="3869772"/>
                  <a:pt x="3788586" y="3869682"/>
                </a:cubicBezTo>
                <a:cubicBezTo>
                  <a:pt x="3791404" y="3869562"/>
                  <a:pt x="3793588" y="3869514"/>
                  <a:pt x="3795140" y="3869536"/>
                </a:cubicBezTo>
                <a:cubicBezTo>
                  <a:pt x="3796692" y="3869560"/>
                  <a:pt x="3798296" y="3869723"/>
                  <a:pt x="3799956" y="3870029"/>
                </a:cubicBezTo>
                <a:lnTo>
                  <a:pt x="3819148" y="3870088"/>
                </a:lnTo>
                <a:lnTo>
                  <a:pt x="3828562" y="3870507"/>
                </a:lnTo>
                <a:lnTo>
                  <a:pt x="3860196" y="3870681"/>
                </a:lnTo>
                <a:cubicBezTo>
                  <a:pt x="3864092" y="3870570"/>
                  <a:pt x="3867942" y="3870556"/>
                  <a:pt x="3871746" y="3870639"/>
                </a:cubicBezTo>
                <a:cubicBezTo>
                  <a:pt x="3875552" y="3870722"/>
                  <a:pt x="3879404" y="3870708"/>
                  <a:pt x="3883300" y="3870596"/>
                </a:cubicBezTo>
                <a:lnTo>
                  <a:pt x="3903380" y="3870814"/>
                </a:lnTo>
                <a:lnTo>
                  <a:pt x="3917774" y="3870858"/>
                </a:lnTo>
                <a:cubicBezTo>
                  <a:pt x="3925126" y="3870679"/>
                  <a:pt x="3932510" y="3870559"/>
                  <a:pt x="3939926" y="3870497"/>
                </a:cubicBezTo>
                <a:cubicBezTo>
                  <a:pt x="3947342" y="3870436"/>
                  <a:pt x="3954414" y="3870471"/>
                  <a:pt x="3961140" y="3870602"/>
                </a:cubicBezTo>
                <a:cubicBezTo>
                  <a:pt x="3976312" y="3870521"/>
                  <a:pt x="3990310" y="3870389"/>
                  <a:pt x="4003130" y="3870205"/>
                </a:cubicBezTo>
                <a:cubicBezTo>
                  <a:pt x="4015950" y="3870020"/>
                  <a:pt x="4026126" y="3869837"/>
                  <a:pt x="4033660" y="3869656"/>
                </a:cubicBezTo>
                <a:cubicBezTo>
                  <a:pt x="4032916" y="3869875"/>
                  <a:pt x="4033150" y="3870057"/>
                  <a:pt x="4034364" y="3870204"/>
                </a:cubicBezTo>
                <a:lnTo>
                  <a:pt x="4043778" y="3870622"/>
                </a:lnTo>
                <a:cubicBezTo>
                  <a:pt x="4045300" y="3870666"/>
                  <a:pt x="4046788" y="3870651"/>
                  <a:pt x="4048244" y="3870577"/>
                </a:cubicBezTo>
                <a:cubicBezTo>
                  <a:pt x="4049700" y="3870504"/>
                  <a:pt x="4050524" y="3870370"/>
                  <a:pt x="4050714" y="3870176"/>
                </a:cubicBezTo>
                <a:cubicBezTo>
                  <a:pt x="4059572" y="3870372"/>
                  <a:pt x="4070684" y="3870497"/>
                  <a:pt x="4084054" y="3870551"/>
                </a:cubicBezTo>
                <a:cubicBezTo>
                  <a:pt x="4097424" y="3870605"/>
                  <a:pt x="4108406" y="3870496"/>
                  <a:pt x="4117004" y="3870223"/>
                </a:cubicBezTo>
                <a:cubicBezTo>
                  <a:pt x="4120386" y="3870398"/>
                  <a:pt x="4123746" y="3870489"/>
                  <a:pt x="4127084" y="3870497"/>
                </a:cubicBezTo>
                <a:cubicBezTo>
                  <a:pt x="4130424" y="3870507"/>
                  <a:pt x="4133166" y="3870382"/>
                  <a:pt x="4135308" y="3870124"/>
                </a:cubicBezTo>
                <a:cubicBezTo>
                  <a:pt x="4142460" y="3869988"/>
                  <a:pt x="4148686" y="3870030"/>
                  <a:pt x="4153990" y="3870249"/>
                </a:cubicBezTo>
                <a:cubicBezTo>
                  <a:pt x="4159294" y="3870469"/>
                  <a:pt x="4164496" y="3870643"/>
                  <a:pt x="4169602" y="3870775"/>
                </a:cubicBezTo>
                <a:cubicBezTo>
                  <a:pt x="4172814" y="3870927"/>
                  <a:pt x="4175360" y="3870961"/>
                  <a:pt x="4177242" y="3870876"/>
                </a:cubicBezTo>
                <a:cubicBezTo>
                  <a:pt x="4179124" y="3870790"/>
                  <a:pt x="4180784" y="3870666"/>
                  <a:pt x="4182222" y="3870501"/>
                </a:cubicBezTo>
                <a:lnTo>
                  <a:pt x="4221494" y="3870778"/>
                </a:lnTo>
                <a:cubicBezTo>
                  <a:pt x="4223986" y="3870802"/>
                  <a:pt x="4227134" y="3870837"/>
                  <a:pt x="4230934" y="3870885"/>
                </a:cubicBezTo>
                <a:cubicBezTo>
                  <a:pt x="4234736" y="3870933"/>
                  <a:pt x="4238640" y="3870892"/>
                  <a:pt x="4242644" y="3870765"/>
                </a:cubicBezTo>
                <a:cubicBezTo>
                  <a:pt x="4258112" y="3871080"/>
                  <a:pt x="4274394" y="3871199"/>
                  <a:pt x="4291490" y="3871119"/>
                </a:cubicBezTo>
                <a:cubicBezTo>
                  <a:pt x="4308584" y="3871041"/>
                  <a:pt x="4324822" y="3871256"/>
                  <a:pt x="4340200" y="3871766"/>
                </a:cubicBezTo>
                <a:lnTo>
                  <a:pt x="4353002" y="3871104"/>
                </a:lnTo>
                <a:lnTo>
                  <a:pt x="4396006" y="3871626"/>
                </a:lnTo>
                <a:cubicBezTo>
                  <a:pt x="4401264" y="3871468"/>
                  <a:pt x="4411366" y="3871360"/>
                  <a:pt x="4426310" y="3871299"/>
                </a:cubicBezTo>
                <a:cubicBezTo>
                  <a:pt x="4441254" y="3871240"/>
                  <a:pt x="4452952" y="3871311"/>
                  <a:pt x="4461408" y="3871515"/>
                </a:cubicBezTo>
                <a:cubicBezTo>
                  <a:pt x="4468904" y="3871239"/>
                  <a:pt x="4477196" y="3871316"/>
                  <a:pt x="4486284" y="3871747"/>
                </a:cubicBezTo>
                <a:cubicBezTo>
                  <a:pt x="4489012" y="3871392"/>
                  <a:pt x="4492362" y="3871252"/>
                  <a:pt x="4496330" y="3871330"/>
                </a:cubicBezTo>
                <a:cubicBezTo>
                  <a:pt x="4500298" y="3871407"/>
                  <a:pt x="4504000" y="3871542"/>
                  <a:pt x="4507432" y="3871734"/>
                </a:cubicBezTo>
                <a:lnTo>
                  <a:pt x="4667366" y="3872927"/>
                </a:lnTo>
                <a:cubicBezTo>
                  <a:pt x="4674392" y="3873102"/>
                  <a:pt x="4681040" y="3873184"/>
                  <a:pt x="4687314" y="3873172"/>
                </a:cubicBezTo>
                <a:cubicBezTo>
                  <a:pt x="4693584" y="3873161"/>
                  <a:pt x="4699966" y="3873301"/>
                  <a:pt x="4706458" y="3873592"/>
                </a:cubicBezTo>
                <a:cubicBezTo>
                  <a:pt x="4709550" y="3873487"/>
                  <a:pt x="4713098" y="3873436"/>
                  <a:pt x="4717102" y="3873439"/>
                </a:cubicBezTo>
                <a:cubicBezTo>
                  <a:pt x="4721104" y="3873444"/>
                  <a:pt x="4724604" y="3873490"/>
                  <a:pt x="4727606" y="3873579"/>
                </a:cubicBezTo>
                <a:lnTo>
                  <a:pt x="4744844" y="3873710"/>
                </a:lnTo>
                <a:cubicBezTo>
                  <a:pt x="4747802" y="3873808"/>
                  <a:pt x="4750370" y="3873969"/>
                  <a:pt x="4752548" y="3874192"/>
                </a:cubicBezTo>
                <a:cubicBezTo>
                  <a:pt x="4754726" y="3874414"/>
                  <a:pt x="4755828" y="3874629"/>
                  <a:pt x="4755850" y="3874835"/>
                </a:cubicBezTo>
                <a:cubicBezTo>
                  <a:pt x="4751528" y="3875089"/>
                  <a:pt x="4739464" y="3875198"/>
                  <a:pt x="4719658" y="3875162"/>
                </a:cubicBezTo>
                <a:cubicBezTo>
                  <a:pt x="4699854" y="3875125"/>
                  <a:pt x="4685972" y="3875014"/>
                  <a:pt x="4678010" y="3874829"/>
                </a:cubicBezTo>
                <a:lnTo>
                  <a:pt x="4678898" y="3874988"/>
                </a:lnTo>
                <a:cubicBezTo>
                  <a:pt x="4677358" y="3875327"/>
                  <a:pt x="4675452" y="3875549"/>
                  <a:pt x="4673182" y="3875652"/>
                </a:cubicBezTo>
                <a:cubicBezTo>
                  <a:pt x="4670910" y="3875755"/>
                  <a:pt x="4667896" y="3875778"/>
                  <a:pt x="4664138" y="3875722"/>
                </a:cubicBezTo>
                <a:cubicBezTo>
                  <a:pt x="4648200" y="3876068"/>
                  <a:pt x="4630886" y="3876275"/>
                  <a:pt x="4612194" y="3876341"/>
                </a:cubicBezTo>
                <a:cubicBezTo>
                  <a:pt x="4593504" y="3876407"/>
                  <a:pt x="4575746" y="3876535"/>
                  <a:pt x="4558920" y="3876723"/>
                </a:cubicBezTo>
                <a:cubicBezTo>
                  <a:pt x="4557022" y="3876972"/>
                  <a:pt x="4555258" y="3877061"/>
                  <a:pt x="4553630" y="3876989"/>
                </a:cubicBezTo>
                <a:cubicBezTo>
                  <a:pt x="4552002" y="3876917"/>
                  <a:pt x="4549618" y="3876790"/>
                  <a:pt x="4546480" y="3876607"/>
                </a:cubicBezTo>
                <a:cubicBezTo>
                  <a:pt x="4544370" y="3876669"/>
                  <a:pt x="4542504" y="3876722"/>
                  <a:pt x="4540880" y="3876765"/>
                </a:cubicBezTo>
                <a:cubicBezTo>
                  <a:pt x="4539258" y="3876808"/>
                  <a:pt x="4538814" y="3876904"/>
                  <a:pt x="4539544" y="3877053"/>
                </a:cubicBezTo>
                <a:cubicBezTo>
                  <a:pt x="4535680" y="3877056"/>
                  <a:pt x="4530926" y="3877031"/>
                  <a:pt x="4525284" y="3876980"/>
                </a:cubicBezTo>
                <a:cubicBezTo>
                  <a:pt x="4519642" y="3876928"/>
                  <a:pt x="4516042" y="3877005"/>
                  <a:pt x="4514486" y="3877210"/>
                </a:cubicBezTo>
                <a:lnTo>
                  <a:pt x="4531542" y="3877730"/>
                </a:lnTo>
                <a:cubicBezTo>
                  <a:pt x="4534420" y="3877823"/>
                  <a:pt x="4536968" y="3877857"/>
                  <a:pt x="4539182" y="3877831"/>
                </a:cubicBezTo>
                <a:cubicBezTo>
                  <a:pt x="4541396" y="3877805"/>
                  <a:pt x="4543056" y="3877681"/>
                  <a:pt x="4544162" y="3877457"/>
                </a:cubicBezTo>
                <a:cubicBezTo>
                  <a:pt x="4547182" y="3877548"/>
                  <a:pt x="4550868" y="3877628"/>
                  <a:pt x="4555222" y="3877695"/>
                </a:cubicBezTo>
                <a:cubicBezTo>
                  <a:pt x="4559574" y="3877762"/>
                  <a:pt x="4563530" y="3877784"/>
                  <a:pt x="4567084" y="3877761"/>
                </a:cubicBezTo>
                <a:lnTo>
                  <a:pt x="4609380" y="3877735"/>
                </a:lnTo>
                <a:lnTo>
                  <a:pt x="4624480" y="3878326"/>
                </a:lnTo>
                <a:cubicBezTo>
                  <a:pt x="4627478" y="3878424"/>
                  <a:pt x="4630500" y="3878472"/>
                  <a:pt x="4633542" y="3878472"/>
                </a:cubicBezTo>
                <a:cubicBezTo>
                  <a:pt x="4636586" y="3878472"/>
                  <a:pt x="4638720" y="3878361"/>
                  <a:pt x="4639944" y="3878141"/>
                </a:cubicBezTo>
                <a:lnTo>
                  <a:pt x="4659138" y="3878200"/>
                </a:lnTo>
                <a:cubicBezTo>
                  <a:pt x="4665212" y="3877880"/>
                  <a:pt x="4671640" y="3877835"/>
                  <a:pt x="4678420" y="3878064"/>
                </a:cubicBezTo>
                <a:cubicBezTo>
                  <a:pt x="4685202" y="3878292"/>
                  <a:pt x="4691630" y="3878247"/>
                  <a:pt x="4697704" y="3877928"/>
                </a:cubicBezTo>
                <a:lnTo>
                  <a:pt x="4730746" y="3879199"/>
                </a:lnTo>
                <a:cubicBezTo>
                  <a:pt x="4727506" y="3879796"/>
                  <a:pt x="4724866" y="3880132"/>
                  <a:pt x="4722828" y="3880207"/>
                </a:cubicBezTo>
                <a:cubicBezTo>
                  <a:pt x="4720792" y="3880282"/>
                  <a:pt x="4716912" y="3880186"/>
                  <a:pt x="4711190" y="3879918"/>
                </a:cubicBezTo>
                <a:cubicBezTo>
                  <a:pt x="4707372" y="3880420"/>
                  <a:pt x="4703178" y="3880567"/>
                  <a:pt x="4698612" y="3880357"/>
                </a:cubicBezTo>
                <a:cubicBezTo>
                  <a:pt x="4694046" y="3880146"/>
                  <a:pt x="4690120" y="3880235"/>
                  <a:pt x="4686836" y="3880622"/>
                </a:cubicBezTo>
                <a:cubicBezTo>
                  <a:pt x="4680172" y="3880528"/>
                  <a:pt x="4670044" y="3880527"/>
                  <a:pt x="4656446" y="3880616"/>
                </a:cubicBezTo>
                <a:cubicBezTo>
                  <a:pt x="4642850" y="3880706"/>
                  <a:pt x="4634318" y="3880884"/>
                  <a:pt x="4630850" y="3881151"/>
                </a:cubicBezTo>
                <a:lnTo>
                  <a:pt x="4586598" y="3881249"/>
                </a:lnTo>
                <a:cubicBezTo>
                  <a:pt x="4583474" y="3881762"/>
                  <a:pt x="4579220" y="3882126"/>
                  <a:pt x="4573834" y="3882339"/>
                </a:cubicBezTo>
                <a:cubicBezTo>
                  <a:pt x="4568448" y="3882554"/>
                  <a:pt x="4561978" y="3882521"/>
                  <a:pt x="4554420" y="3882241"/>
                </a:cubicBezTo>
                <a:cubicBezTo>
                  <a:pt x="4545466" y="3882379"/>
                  <a:pt x="4535824" y="3882448"/>
                  <a:pt x="4525494" y="3882445"/>
                </a:cubicBezTo>
                <a:cubicBezTo>
                  <a:pt x="4515164" y="3882442"/>
                  <a:pt x="4505612" y="3882315"/>
                  <a:pt x="4496840" y="3882064"/>
                </a:cubicBezTo>
                <a:lnTo>
                  <a:pt x="4483856" y="3883116"/>
                </a:lnTo>
                <a:lnTo>
                  <a:pt x="4467868" y="3882365"/>
                </a:lnTo>
                <a:lnTo>
                  <a:pt x="4446358" y="3883156"/>
                </a:lnTo>
                <a:cubicBezTo>
                  <a:pt x="4441202" y="3883094"/>
                  <a:pt x="4436676" y="3883093"/>
                  <a:pt x="4432784" y="3883153"/>
                </a:cubicBezTo>
                <a:cubicBezTo>
                  <a:pt x="4428892" y="3883213"/>
                  <a:pt x="4425124" y="3883136"/>
                  <a:pt x="4421478" y="3882923"/>
                </a:cubicBezTo>
                <a:cubicBezTo>
                  <a:pt x="4418832" y="3882934"/>
                  <a:pt x="4415906" y="3883025"/>
                  <a:pt x="4412702" y="3883199"/>
                </a:cubicBezTo>
                <a:cubicBezTo>
                  <a:pt x="4409498" y="3883372"/>
                  <a:pt x="4407504" y="3883525"/>
                  <a:pt x="4406722" y="3883658"/>
                </a:cubicBezTo>
                <a:cubicBezTo>
                  <a:pt x="4405386" y="3883814"/>
                  <a:pt x="4405208" y="3883941"/>
                  <a:pt x="4406184" y="3884036"/>
                </a:cubicBezTo>
                <a:cubicBezTo>
                  <a:pt x="4407160" y="3884131"/>
                  <a:pt x="4408226" y="3884164"/>
                  <a:pt x="4409382" y="3884133"/>
                </a:cubicBezTo>
                <a:cubicBezTo>
                  <a:pt x="4413438" y="3883594"/>
                  <a:pt x="4418622" y="3883467"/>
                  <a:pt x="4424936" y="3883752"/>
                </a:cubicBezTo>
                <a:cubicBezTo>
                  <a:pt x="4431250" y="3884038"/>
                  <a:pt x="4436254" y="3884300"/>
                  <a:pt x="4439946" y="3884539"/>
                </a:cubicBezTo>
                <a:lnTo>
                  <a:pt x="4469280" y="3883460"/>
                </a:lnTo>
                <a:lnTo>
                  <a:pt x="4470168" y="3883619"/>
                </a:lnTo>
                <a:cubicBezTo>
                  <a:pt x="4472702" y="3883633"/>
                  <a:pt x="4475318" y="3883609"/>
                  <a:pt x="4478010" y="3883545"/>
                </a:cubicBezTo>
                <a:cubicBezTo>
                  <a:pt x="4480702" y="3883482"/>
                  <a:pt x="4482650" y="3883339"/>
                  <a:pt x="4483856" y="3883116"/>
                </a:cubicBezTo>
                <a:cubicBezTo>
                  <a:pt x="4491424" y="3883371"/>
                  <a:pt x="4498806" y="3883514"/>
                  <a:pt x="4506000" y="3883543"/>
                </a:cubicBezTo>
                <a:cubicBezTo>
                  <a:pt x="4513194" y="3883574"/>
                  <a:pt x="4520086" y="3883735"/>
                  <a:pt x="4526676" y="3884026"/>
                </a:cubicBezTo>
                <a:cubicBezTo>
                  <a:pt x="4530072" y="3883272"/>
                  <a:pt x="4533742" y="3882962"/>
                  <a:pt x="4537682" y="3883095"/>
                </a:cubicBezTo>
                <a:cubicBezTo>
                  <a:pt x="4541624" y="3883229"/>
                  <a:pt x="4547910" y="3883493"/>
                  <a:pt x="4556536" y="3883884"/>
                </a:cubicBezTo>
                <a:cubicBezTo>
                  <a:pt x="4563804" y="3884051"/>
                  <a:pt x="4574854" y="3883971"/>
                  <a:pt x="4589682" y="3883645"/>
                </a:cubicBezTo>
                <a:cubicBezTo>
                  <a:pt x="4604510" y="3883319"/>
                  <a:pt x="4616270" y="3883261"/>
                  <a:pt x="4624960" y="3883470"/>
                </a:cubicBezTo>
                <a:cubicBezTo>
                  <a:pt x="4626764" y="3883600"/>
                  <a:pt x="4627776" y="3883746"/>
                  <a:pt x="4628000" y="3883908"/>
                </a:cubicBezTo>
                <a:cubicBezTo>
                  <a:pt x="4628224" y="3884072"/>
                  <a:pt x="4628038" y="3884214"/>
                  <a:pt x="4627440" y="3884335"/>
                </a:cubicBezTo>
                <a:cubicBezTo>
                  <a:pt x="4624076" y="3884893"/>
                  <a:pt x="4618126" y="3885200"/>
                  <a:pt x="4609592" y="3885255"/>
                </a:cubicBezTo>
                <a:cubicBezTo>
                  <a:pt x="4601058" y="3885309"/>
                  <a:pt x="4594090" y="3885223"/>
                  <a:pt x="4588690" y="3884996"/>
                </a:cubicBezTo>
                <a:cubicBezTo>
                  <a:pt x="4573994" y="3885082"/>
                  <a:pt x="4560242" y="3885206"/>
                  <a:pt x="4547434" y="3885366"/>
                </a:cubicBezTo>
                <a:cubicBezTo>
                  <a:pt x="4534626" y="3885526"/>
                  <a:pt x="4521362" y="3885632"/>
                  <a:pt x="4507644" y="3885682"/>
                </a:cubicBezTo>
                <a:cubicBezTo>
                  <a:pt x="4506582" y="3885896"/>
                  <a:pt x="4505100" y="3885983"/>
                  <a:pt x="4503198" y="3885941"/>
                </a:cubicBezTo>
                <a:cubicBezTo>
                  <a:pt x="4501296" y="3885900"/>
                  <a:pt x="4498928" y="3885827"/>
                  <a:pt x="4496092" y="3885724"/>
                </a:cubicBezTo>
                <a:cubicBezTo>
                  <a:pt x="4493246" y="3885645"/>
                  <a:pt x="4491076" y="3885662"/>
                  <a:pt x="4489582" y="3885772"/>
                </a:cubicBezTo>
                <a:cubicBezTo>
                  <a:pt x="4488090" y="3885883"/>
                  <a:pt x="4487294" y="3886040"/>
                  <a:pt x="4487200" y="3886242"/>
                </a:cubicBezTo>
                <a:cubicBezTo>
                  <a:pt x="4482800" y="3886106"/>
                  <a:pt x="4478320" y="3886008"/>
                  <a:pt x="4473764" y="3885948"/>
                </a:cubicBezTo>
                <a:cubicBezTo>
                  <a:pt x="4469206" y="3885889"/>
                  <a:pt x="4465392" y="3885909"/>
                  <a:pt x="4462322" y="3886010"/>
                </a:cubicBezTo>
                <a:lnTo>
                  <a:pt x="4445086" y="3885879"/>
                </a:lnTo>
                <a:cubicBezTo>
                  <a:pt x="4442386" y="3886257"/>
                  <a:pt x="4439154" y="3886487"/>
                  <a:pt x="4435392" y="3886570"/>
                </a:cubicBezTo>
                <a:cubicBezTo>
                  <a:pt x="4431630" y="3886653"/>
                  <a:pt x="4428046" y="3886609"/>
                  <a:pt x="4424642" y="3886440"/>
                </a:cubicBezTo>
                <a:cubicBezTo>
                  <a:pt x="4428144" y="3886960"/>
                  <a:pt x="4432586" y="3887649"/>
                  <a:pt x="4437972" y="3888506"/>
                </a:cubicBezTo>
                <a:cubicBezTo>
                  <a:pt x="4443358" y="3889364"/>
                  <a:pt x="4444644" y="3890121"/>
                  <a:pt x="4441836" y="3890778"/>
                </a:cubicBezTo>
                <a:cubicBezTo>
                  <a:pt x="4439052" y="3891167"/>
                  <a:pt x="4435724" y="3891433"/>
                  <a:pt x="4431854" y="3891575"/>
                </a:cubicBezTo>
                <a:cubicBezTo>
                  <a:pt x="4427982" y="3891717"/>
                  <a:pt x="4424792" y="3891691"/>
                  <a:pt x="4422278" y="3891497"/>
                </a:cubicBezTo>
                <a:cubicBezTo>
                  <a:pt x="4421046" y="3891522"/>
                  <a:pt x="4419158" y="3891536"/>
                  <a:pt x="4416614" y="3891538"/>
                </a:cubicBezTo>
                <a:cubicBezTo>
                  <a:pt x="4414070" y="3891540"/>
                  <a:pt x="4412404" y="3891593"/>
                  <a:pt x="4411614" y="3891698"/>
                </a:cubicBezTo>
                <a:lnTo>
                  <a:pt x="4418186" y="3892030"/>
                </a:lnTo>
                <a:lnTo>
                  <a:pt x="4449272" y="3893372"/>
                </a:lnTo>
                <a:lnTo>
                  <a:pt x="4464736" y="3893186"/>
                </a:lnTo>
                <a:cubicBezTo>
                  <a:pt x="4466652" y="3892940"/>
                  <a:pt x="4468380" y="3892844"/>
                  <a:pt x="4469916" y="3892900"/>
                </a:cubicBezTo>
                <a:cubicBezTo>
                  <a:pt x="4471450" y="3892955"/>
                  <a:pt x="4473576" y="3893036"/>
                  <a:pt x="4476288" y="3893144"/>
                </a:cubicBezTo>
                <a:cubicBezTo>
                  <a:pt x="4478610" y="3893146"/>
                  <a:pt x="4480232" y="3893102"/>
                  <a:pt x="4481154" y="3893013"/>
                </a:cubicBezTo>
                <a:cubicBezTo>
                  <a:pt x="4482078" y="3892923"/>
                  <a:pt x="4482766" y="3892818"/>
                  <a:pt x="4483224" y="3892697"/>
                </a:cubicBezTo>
                <a:cubicBezTo>
                  <a:pt x="4491840" y="3892938"/>
                  <a:pt x="4500724" y="3893121"/>
                  <a:pt x="4509876" y="3893246"/>
                </a:cubicBezTo>
                <a:cubicBezTo>
                  <a:pt x="4519026" y="3893372"/>
                  <a:pt x="4527912" y="3893555"/>
                  <a:pt x="4536528" y="3893796"/>
                </a:cubicBezTo>
                <a:cubicBezTo>
                  <a:pt x="4546456" y="3893630"/>
                  <a:pt x="4556548" y="3893625"/>
                  <a:pt x="4566806" y="3893781"/>
                </a:cubicBezTo>
                <a:cubicBezTo>
                  <a:pt x="4577064" y="3893938"/>
                  <a:pt x="4586044" y="3894261"/>
                  <a:pt x="4593742" y="3894751"/>
                </a:cubicBezTo>
                <a:lnTo>
                  <a:pt x="4602636" y="3894232"/>
                </a:lnTo>
                <a:cubicBezTo>
                  <a:pt x="4605202" y="3894050"/>
                  <a:pt x="4608202" y="3893973"/>
                  <a:pt x="4611634" y="3893998"/>
                </a:cubicBezTo>
                <a:cubicBezTo>
                  <a:pt x="4615066" y="3894022"/>
                  <a:pt x="4618464" y="3894120"/>
                  <a:pt x="4621828" y="3894291"/>
                </a:cubicBezTo>
                <a:cubicBezTo>
                  <a:pt x="4631750" y="3894309"/>
                  <a:pt x="4634828" y="3894578"/>
                  <a:pt x="4631060" y="3895099"/>
                </a:cubicBezTo>
                <a:cubicBezTo>
                  <a:pt x="4629138" y="3895572"/>
                  <a:pt x="4626616" y="3895912"/>
                  <a:pt x="4623498" y="3896118"/>
                </a:cubicBezTo>
                <a:cubicBezTo>
                  <a:pt x="4620378" y="3896324"/>
                  <a:pt x="4615372" y="3896325"/>
                  <a:pt x="4608480" y="3896121"/>
                </a:cubicBezTo>
                <a:cubicBezTo>
                  <a:pt x="4603218" y="3895943"/>
                  <a:pt x="4595000" y="3895792"/>
                  <a:pt x="4583826" y="3895665"/>
                </a:cubicBezTo>
                <a:cubicBezTo>
                  <a:pt x="4572652" y="3895538"/>
                  <a:pt x="4564520" y="3895718"/>
                  <a:pt x="4559430" y="3896204"/>
                </a:cubicBezTo>
                <a:cubicBezTo>
                  <a:pt x="4553022" y="3896332"/>
                  <a:pt x="4542596" y="3896453"/>
                  <a:pt x="4528146" y="3896565"/>
                </a:cubicBezTo>
                <a:cubicBezTo>
                  <a:pt x="4513698" y="3896678"/>
                  <a:pt x="4501674" y="3896619"/>
                  <a:pt x="4492072" y="3896386"/>
                </a:cubicBezTo>
                <a:cubicBezTo>
                  <a:pt x="4490376" y="3896716"/>
                  <a:pt x="4488338" y="3896879"/>
                  <a:pt x="4485958" y="3896874"/>
                </a:cubicBezTo>
                <a:cubicBezTo>
                  <a:pt x="4483576" y="3896870"/>
                  <a:pt x="4481408" y="3896798"/>
                  <a:pt x="4479450" y="3896660"/>
                </a:cubicBezTo>
                <a:cubicBezTo>
                  <a:pt x="4474484" y="3896536"/>
                  <a:pt x="4469534" y="3896758"/>
                  <a:pt x="4464604" y="3897325"/>
                </a:cubicBezTo>
                <a:cubicBezTo>
                  <a:pt x="4459674" y="3897892"/>
                  <a:pt x="4456322" y="3898294"/>
                  <a:pt x="4454552" y="3898531"/>
                </a:cubicBezTo>
                <a:cubicBezTo>
                  <a:pt x="4446298" y="3898408"/>
                  <a:pt x="4429794" y="3898338"/>
                  <a:pt x="4405036" y="3898320"/>
                </a:cubicBezTo>
                <a:cubicBezTo>
                  <a:pt x="4380278" y="3898302"/>
                  <a:pt x="4365326" y="3898510"/>
                  <a:pt x="4360178" y="3898942"/>
                </a:cubicBezTo>
                <a:lnTo>
                  <a:pt x="4339394" y="3898177"/>
                </a:lnTo>
                <a:cubicBezTo>
                  <a:pt x="4332260" y="3898149"/>
                  <a:pt x="4325424" y="3898121"/>
                  <a:pt x="4318890" y="3898095"/>
                </a:cubicBezTo>
                <a:cubicBezTo>
                  <a:pt x="4312356" y="3898068"/>
                  <a:pt x="4305742" y="3898081"/>
                  <a:pt x="4299052" y="3898132"/>
                </a:cubicBezTo>
                <a:lnTo>
                  <a:pt x="4294072" y="3898506"/>
                </a:lnTo>
                <a:cubicBezTo>
                  <a:pt x="4298284" y="3898959"/>
                  <a:pt x="4305932" y="3899133"/>
                  <a:pt x="4317014" y="3899024"/>
                </a:cubicBezTo>
                <a:cubicBezTo>
                  <a:pt x="4328096" y="3898915"/>
                  <a:pt x="4335966" y="3899128"/>
                  <a:pt x="4340622" y="3899662"/>
                </a:cubicBezTo>
                <a:cubicBezTo>
                  <a:pt x="4342574" y="3899940"/>
                  <a:pt x="4345948" y="3900262"/>
                  <a:pt x="4350742" y="3900627"/>
                </a:cubicBezTo>
                <a:lnTo>
                  <a:pt x="4350400" y="3899301"/>
                </a:lnTo>
                <a:lnTo>
                  <a:pt x="4356972" y="3899634"/>
                </a:lnTo>
                <a:cubicBezTo>
                  <a:pt x="4360076" y="3899802"/>
                  <a:pt x="4361548" y="3899995"/>
                  <a:pt x="4361388" y="3900212"/>
                </a:cubicBezTo>
                <a:cubicBezTo>
                  <a:pt x="4361226" y="3900430"/>
                  <a:pt x="4360520" y="3900654"/>
                  <a:pt x="4359270" y="3900887"/>
                </a:cubicBezTo>
                <a:cubicBezTo>
                  <a:pt x="4363046" y="3900948"/>
                  <a:pt x="4366466" y="3900997"/>
                  <a:pt x="4369530" y="3901036"/>
                </a:cubicBezTo>
                <a:cubicBezTo>
                  <a:pt x="4372596" y="3901074"/>
                  <a:pt x="4375574" y="3901045"/>
                  <a:pt x="4378462" y="3900946"/>
                </a:cubicBezTo>
                <a:cubicBezTo>
                  <a:pt x="4381412" y="3901017"/>
                  <a:pt x="4385064" y="3901002"/>
                  <a:pt x="4389416" y="3900902"/>
                </a:cubicBezTo>
                <a:cubicBezTo>
                  <a:pt x="4393766" y="3900802"/>
                  <a:pt x="4398172" y="3900711"/>
                  <a:pt x="4402636" y="3900631"/>
                </a:cubicBezTo>
                <a:cubicBezTo>
                  <a:pt x="4400152" y="3900117"/>
                  <a:pt x="4401048" y="3899574"/>
                  <a:pt x="4405318" y="3899003"/>
                </a:cubicBezTo>
                <a:cubicBezTo>
                  <a:pt x="4412038" y="3899361"/>
                  <a:pt x="4419384" y="3899409"/>
                  <a:pt x="4427354" y="3899149"/>
                </a:cubicBezTo>
                <a:lnTo>
                  <a:pt x="4432312" y="3900878"/>
                </a:lnTo>
                <a:cubicBezTo>
                  <a:pt x="4428140" y="3900764"/>
                  <a:pt x="4424358" y="3900721"/>
                  <a:pt x="4420962" y="3900746"/>
                </a:cubicBezTo>
                <a:cubicBezTo>
                  <a:pt x="4417566" y="3900770"/>
                  <a:pt x="4414004" y="3900767"/>
                  <a:pt x="4410276" y="3900733"/>
                </a:cubicBezTo>
                <a:lnTo>
                  <a:pt x="4407956" y="3901583"/>
                </a:lnTo>
                <a:cubicBezTo>
                  <a:pt x="4409730" y="3901900"/>
                  <a:pt x="4408662" y="3902130"/>
                  <a:pt x="4404752" y="3902274"/>
                </a:cubicBezTo>
                <a:cubicBezTo>
                  <a:pt x="4400724" y="3902406"/>
                  <a:pt x="4396378" y="3902454"/>
                  <a:pt x="4391710" y="3902419"/>
                </a:cubicBezTo>
                <a:cubicBezTo>
                  <a:pt x="4387040" y="3902383"/>
                  <a:pt x="4382738" y="3902334"/>
                  <a:pt x="4378804" y="3902272"/>
                </a:cubicBezTo>
                <a:cubicBezTo>
                  <a:pt x="4379376" y="3902549"/>
                  <a:pt x="4380490" y="3902819"/>
                  <a:pt x="4382150" y="3903080"/>
                </a:cubicBezTo>
                <a:cubicBezTo>
                  <a:pt x="4383810" y="3903342"/>
                  <a:pt x="4384704" y="3903572"/>
                  <a:pt x="4384832" y="3903771"/>
                </a:cubicBezTo>
                <a:cubicBezTo>
                  <a:pt x="4382218" y="3904006"/>
                  <a:pt x="4377352" y="3904050"/>
                  <a:pt x="4370234" y="3903901"/>
                </a:cubicBezTo>
                <a:cubicBezTo>
                  <a:pt x="4363116" y="3903753"/>
                  <a:pt x="4357142" y="3903598"/>
                  <a:pt x="4352312" y="3903437"/>
                </a:cubicBezTo>
                <a:cubicBezTo>
                  <a:pt x="4348200" y="3903580"/>
                  <a:pt x="4344246" y="3903646"/>
                  <a:pt x="4340448" y="3903635"/>
                </a:cubicBezTo>
                <a:cubicBezTo>
                  <a:pt x="4336648" y="3903623"/>
                  <a:pt x="4334206" y="3903538"/>
                  <a:pt x="4333120" y="3903378"/>
                </a:cubicBezTo>
                <a:lnTo>
                  <a:pt x="4314994" y="3903089"/>
                </a:lnTo>
                <a:lnTo>
                  <a:pt x="4297394" y="3903736"/>
                </a:lnTo>
                <a:lnTo>
                  <a:pt x="4305922" y="3903996"/>
                </a:lnTo>
                <a:lnTo>
                  <a:pt x="4325116" y="3904055"/>
                </a:lnTo>
                <a:cubicBezTo>
                  <a:pt x="4327552" y="3904069"/>
                  <a:pt x="4329610" y="3904121"/>
                  <a:pt x="4331288" y="3904211"/>
                </a:cubicBezTo>
                <a:cubicBezTo>
                  <a:pt x="4332968" y="3904300"/>
                  <a:pt x="4334050" y="3904388"/>
                  <a:pt x="4334530" y="3904474"/>
                </a:cubicBezTo>
                <a:cubicBezTo>
                  <a:pt x="4333356" y="3904501"/>
                  <a:pt x="4331348" y="3904511"/>
                  <a:pt x="4328508" y="3904503"/>
                </a:cubicBezTo>
                <a:cubicBezTo>
                  <a:pt x="4325670" y="3904497"/>
                  <a:pt x="4323174" y="3904525"/>
                  <a:pt x="4321022" y="3904588"/>
                </a:cubicBezTo>
                <a:cubicBezTo>
                  <a:pt x="4316760" y="3904967"/>
                  <a:pt x="4309058" y="3904996"/>
                  <a:pt x="4297918" y="3904673"/>
                </a:cubicBezTo>
                <a:cubicBezTo>
                  <a:pt x="4286776" y="3904349"/>
                  <a:pt x="4279074" y="3904378"/>
                  <a:pt x="4274812" y="3904758"/>
                </a:cubicBezTo>
                <a:lnTo>
                  <a:pt x="4257576" y="3904626"/>
                </a:lnTo>
                <a:cubicBezTo>
                  <a:pt x="4253192" y="3904756"/>
                  <a:pt x="4247384" y="3904843"/>
                  <a:pt x="4240158" y="3904885"/>
                </a:cubicBezTo>
                <a:cubicBezTo>
                  <a:pt x="4246932" y="3905042"/>
                  <a:pt x="4254082" y="3905161"/>
                  <a:pt x="4261612" y="3905243"/>
                </a:cubicBezTo>
                <a:cubicBezTo>
                  <a:pt x="4269144" y="3905325"/>
                  <a:pt x="4276386" y="3905249"/>
                  <a:pt x="4283342" y="3905017"/>
                </a:cubicBezTo>
                <a:lnTo>
                  <a:pt x="4284570" y="3906502"/>
                </a:lnTo>
                <a:lnTo>
                  <a:pt x="4261284" y="3906975"/>
                </a:lnTo>
                <a:lnTo>
                  <a:pt x="4267674" y="3907697"/>
                </a:lnTo>
                <a:lnTo>
                  <a:pt x="4260374" y="3908921"/>
                </a:lnTo>
                <a:lnTo>
                  <a:pt x="4226606" y="3909207"/>
                </a:lnTo>
                <a:cubicBezTo>
                  <a:pt x="4215876" y="3908860"/>
                  <a:pt x="4204600" y="3908654"/>
                  <a:pt x="4192778" y="3908587"/>
                </a:cubicBezTo>
                <a:cubicBezTo>
                  <a:pt x="4180958" y="3908519"/>
                  <a:pt x="4170616" y="3908374"/>
                  <a:pt x="4161750" y="3908150"/>
                </a:cubicBezTo>
                <a:lnTo>
                  <a:pt x="4159976" y="3907834"/>
                </a:lnTo>
                <a:lnTo>
                  <a:pt x="4154108" y="3908049"/>
                </a:lnTo>
                <a:lnTo>
                  <a:pt x="4129230" y="3907817"/>
                </a:lnTo>
                <a:cubicBezTo>
                  <a:pt x="4120550" y="3908056"/>
                  <a:pt x="4111738" y="3908062"/>
                  <a:pt x="4102794" y="3907833"/>
                </a:cubicBezTo>
                <a:cubicBezTo>
                  <a:pt x="4093852" y="3907604"/>
                  <a:pt x="4084062" y="3907645"/>
                  <a:pt x="4073426" y="3907957"/>
                </a:cubicBezTo>
                <a:cubicBezTo>
                  <a:pt x="4068238" y="3907917"/>
                  <a:pt x="4059686" y="3907881"/>
                  <a:pt x="4047768" y="3907849"/>
                </a:cubicBezTo>
                <a:cubicBezTo>
                  <a:pt x="4035850" y="3907817"/>
                  <a:pt x="4028766" y="3907727"/>
                  <a:pt x="4026512" y="3907579"/>
                </a:cubicBezTo>
                <a:cubicBezTo>
                  <a:pt x="4020466" y="3907834"/>
                  <a:pt x="4013000" y="3908044"/>
                  <a:pt x="4004112" y="3908211"/>
                </a:cubicBezTo>
                <a:lnTo>
                  <a:pt x="4005000" y="3908370"/>
                </a:lnTo>
                <a:cubicBezTo>
                  <a:pt x="4004080" y="3908627"/>
                  <a:pt x="4001828" y="3908646"/>
                  <a:pt x="3998246" y="3908428"/>
                </a:cubicBezTo>
                <a:lnTo>
                  <a:pt x="3996472" y="3908110"/>
                </a:lnTo>
                <a:cubicBezTo>
                  <a:pt x="3989896" y="3908129"/>
                  <a:pt x="3985812" y="3907961"/>
                  <a:pt x="3984216" y="3907605"/>
                </a:cubicBezTo>
                <a:cubicBezTo>
                  <a:pt x="3977304" y="3907827"/>
                  <a:pt x="3970194" y="3907961"/>
                  <a:pt x="3962884" y="3908007"/>
                </a:cubicBezTo>
                <a:cubicBezTo>
                  <a:pt x="3955576" y="3908053"/>
                  <a:pt x="3948466" y="3908186"/>
                  <a:pt x="3941554" y="3908409"/>
                </a:cubicBezTo>
                <a:lnTo>
                  <a:pt x="3931230" y="3909936"/>
                </a:lnTo>
                <a:cubicBezTo>
                  <a:pt x="3932592" y="3910108"/>
                  <a:pt x="3932530" y="3910239"/>
                  <a:pt x="3931048" y="3910325"/>
                </a:cubicBezTo>
                <a:cubicBezTo>
                  <a:pt x="3928934" y="3910395"/>
                  <a:pt x="3926364" y="3910410"/>
                  <a:pt x="3923340" y="3910369"/>
                </a:cubicBezTo>
                <a:cubicBezTo>
                  <a:pt x="3920316" y="3910329"/>
                  <a:pt x="3917790" y="3910247"/>
                  <a:pt x="3915768" y="3910122"/>
                </a:cubicBezTo>
                <a:cubicBezTo>
                  <a:pt x="3912748" y="3910241"/>
                  <a:pt x="3909764" y="3910287"/>
                  <a:pt x="3906814" y="3910260"/>
                </a:cubicBezTo>
                <a:cubicBezTo>
                  <a:pt x="3903864" y="3910233"/>
                  <a:pt x="3901458" y="3910067"/>
                  <a:pt x="3899600" y="3909761"/>
                </a:cubicBezTo>
                <a:lnTo>
                  <a:pt x="3896938" y="3909285"/>
                </a:lnTo>
                <a:lnTo>
                  <a:pt x="3874540" y="3909917"/>
                </a:lnTo>
                <a:lnTo>
                  <a:pt x="3828512" y="3909698"/>
                </a:lnTo>
                <a:lnTo>
                  <a:pt x="3819098" y="3909280"/>
                </a:lnTo>
                <a:cubicBezTo>
                  <a:pt x="3812976" y="3909485"/>
                  <a:pt x="3805754" y="3909599"/>
                  <a:pt x="3797434" y="3909622"/>
                </a:cubicBezTo>
                <a:cubicBezTo>
                  <a:pt x="3789116" y="3909645"/>
                  <a:pt x="3781228" y="3909641"/>
                  <a:pt x="3773776" y="3909608"/>
                </a:cubicBezTo>
                <a:lnTo>
                  <a:pt x="3750310" y="3910471"/>
                </a:lnTo>
                <a:lnTo>
                  <a:pt x="3729524" y="3909706"/>
                </a:lnTo>
                <a:lnTo>
                  <a:pt x="3706420" y="3909791"/>
                </a:lnTo>
                <a:lnTo>
                  <a:pt x="3691320" y="3909199"/>
                </a:lnTo>
                <a:cubicBezTo>
                  <a:pt x="3684664" y="3909388"/>
                  <a:pt x="3678334" y="3909398"/>
                  <a:pt x="3672326" y="3909228"/>
                </a:cubicBezTo>
                <a:cubicBezTo>
                  <a:pt x="3666318" y="3909059"/>
                  <a:pt x="3659498" y="3909086"/>
                  <a:pt x="3651866" y="3909311"/>
                </a:cubicBezTo>
                <a:lnTo>
                  <a:pt x="3610636" y="3909107"/>
                </a:lnTo>
                <a:cubicBezTo>
                  <a:pt x="3606670" y="3908679"/>
                  <a:pt x="3599904" y="3908593"/>
                  <a:pt x="3590334" y="3908850"/>
                </a:cubicBezTo>
                <a:cubicBezTo>
                  <a:pt x="3580766" y="3909106"/>
                  <a:pt x="3573554" y="3908941"/>
                  <a:pt x="3568702" y="3908355"/>
                </a:cubicBezTo>
                <a:lnTo>
                  <a:pt x="3624346" y="3906500"/>
                </a:lnTo>
                <a:lnTo>
                  <a:pt x="3622936" y="3905404"/>
                </a:lnTo>
                <a:lnTo>
                  <a:pt x="3605700" y="3905274"/>
                </a:lnTo>
                <a:cubicBezTo>
                  <a:pt x="3596724" y="3905373"/>
                  <a:pt x="3584236" y="3905529"/>
                  <a:pt x="3568240" y="3905743"/>
                </a:cubicBezTo>
                <a:cubicBezTo>
                  <a:pt x="3552244" y="3905957"/>
                  <a:pt x="3540202" y="3906192"/>
                  <a:pt x="3532112" y="3906450"/>
                </a:cubicBezTo>
                <a:cubicBezTo>
                  <a:pt x="3523908" y="3906784"/>
                  <a:pt x="3518582" y="3906868"/>
                  <a:pt x="3516138" y="3906703"/>
                </a:cubicBezTo>
                <a:cubicBezTo>
                  <a:pt x="3513692" y="3906538"/>
                  <a:pt x="3510550" y="3906064"/>
                  <a:pt x="3506710" y="3905281"/>
                </a:cubicBezTo>
                <a:lnTo>
                  <a:pt x="3499956" y="3905339"/>
                </a:lnTo>
                <a:cubicBezTo>
                  <a:pt x="3498620" y="3905627"/>
                  <a:pt x="3496086" y="3905912"/>
                  <a:pt x="3492352" y="3906192"/>
                </a:cubicBezTo>
                <a:cubicBezTo>
                  <a:pt x="3488616" y="3906472"/>
                  <a:pt x="3485284" y="3906404"/>
                  <a:pt x="3482356" y="3905986"/>
                </a:cubicBezTo>
                <a:cubicBezTo>
                  <a:pt x="3481706" y="3905878"/>
                  <a:pt x="3480300" y="3905715"/>
                  <a:pt x="3478140" y="3905496"/>
                </a:cubicBezTo>
                <a:cubicBezTo>
                  <a:pt x="3475980" y="3905277"/>
                  <a:pt x="3474308" y="3905171"/>
                  <a:pt x="3473124" y="3905178"/>
                </a:cubicBezTo>
                <a:lnTo>
                  <a:pt x="3471168" y="3905250"/>
                </a:lnTo>
                <a:lnTo>
                  <a:pt x="3467940" y="3908045"/>
                </a:lnTo>
                <a:cubicBezTo>
                  <a:pt x="3475190" y="3908253"/>
                  <a:pt x="3482810" y="3908315"/>
                  <a:pt x="3490798" y="3908233"/>
                </a:cubicBezTo>
                <a:cubicBezTo>
                  <a:pt x="3498782" y="3908150"/>
                  <a:pt x="3506272" y="3907978"/>
                  <a:pt x="3513262" y="3907717"/>
                </a:cubicBezTo>
                <a:cubicBezTo>
                  <a:pt x="3521314" y="3907963"/>
                  <a:pt x="3529016" y="3907934"/>
                  <a:pt x="3536364" y="3907632"/>
                </a:cubicBezTo>
                <a:lnTo>
                  <a:pt x="3557514" y="3907619"/>
                </a:lnTo>
                <a:cubicBezTo>
                  <a:pt x="3558678" y="3907572"/>
                  <a:pt x="3560262" y="3907522"/>
                  <a:pt x="3562270" y="3907469"/>
                </a:cubicBezTo>
                <a:cubicBezTo>
                  <a:pt x="3564276" y="3907414"/>
                  <a:pt x="3565594" y="3907421"/>
                  <a:pt x="3566224" y="3907490"/>
                </a:cubicBezTo>
                <a:cubicBezTo>
                  <a:pt x="3567342" y="3907839"/>
                  <a:pt x="3565316" y="3908233"/>
                  <a:pt x="3560146" y="3908670"/>
                </a:cubicBezTo>
                <a:cubicBezTo>
                  <a:pt x="3554978" y="3909107"/>
                  <a:pt x="3550598" y="3909395"/>
                  <a:pt x="3547010" y="3909535"/>
                </a:cubicBezTo>
                <a:cubicBezTo>
                  <a:pt x="3545946" y="3909582"/>
                  <a:pt x="3544650" y="3909614"/>
                  <a:pt x="3543120" y="3909630"/>
                </a:cubicBezTo>
                <a:cubicBezTo>
                  <a:pt x="3541592" y="3909646"/>
                  <a:pt x="3540340" y="3909581"/>
                  <a:pt x="3539368" y="3909434"/>
                </a:cubicBezTo>
                <a:cubicBezTo>
                  <a:pt x="3529988" y="3909584"/>
                  <a:pt x="3518532" y="3909678"/>
                  <a:pt x="3504998" y="3909718"/>
                </a:cubicBezTo>
                <a:cubicBezTo>
                  <a:pt x="3491466" y="3909757"/>
                  <a:pt x="3479878" y="3909618"/>
                  <a:pt x="3470238" y="3909299"/>
                </a:cubicBezTo>
                <a:cubicBezTo>
                  <a:pt x="3466460" y="3909414"/>
                  <a:pt x="3463082" y="3909443"/>
                  <a:pt x="3460106" y="3909385"/>
                </a:cubicBezTo>
                <a:cubicBezTo>
                  <a:pt x="3457130" y="3909327"/>
                  <a:pt x="3453752" y="3909355"/>
                  <a:pt x="3449976" y="3909471"/>
                </a:cubicBezTo>
                <a:cubicBezTo>
                  <a:pt x="3441678" y="3909489"/>
                  <a:pt x="3433036" y="3909472"/>
                  <a:pt x="3424052" y="3909420"/>
                </a:cubicBezTo>
                <a:cubicBezTo>
                  <a:pt x="3415066" y="3909368"/>
                  <a:pt x="3406470" y="3909254"/>
                  <a:pt x="3398262" y="3909078"/>
                </a:cubicBezTo>
                <a:cubicBezTo>
                  <a:pt x="3396144" y="3909156"/>
                  <a:pt x="3393806" y="3909195"/>
                  <a:pt x="3391242" y="3909193"/>
                </a:cubicBezTo>
                <a:cubicBezTo>
                  <a:pt x="3388680" y="3909192"/>
                  <a:pt x="3386876" y="3909114"/>
                  <a:pt x="3385826" y="3908962"/>
                </a:cubicBezTo>
                <a:cubicBezTo>
                  <a:pt x="3384814" y="3908641"/>
                  <a:pt x="3387024" y="3908369"/>
                  <a:pt x="3392452" y="3908145"/>
                </a:cubicBezTo>
                <a:cubicBezTo>
                  <a:pt x="3397884" y="3907921"/>
                  <a:pt x="3401958" y="3907772"/>
                  <a:pt x="3404676" y="3907695"/>
                </a:cubicBezTo>
                <a:lnTo>
                  <a:pt x="3391714" y="3906642"/>
                </a:lnTo>
                <a:lnTo>
                  <a:pt x="3371270" y="3907203"/>
                </a:lnTo>
                <a:lnTo>
                  <a:pt x="3328086" y="3907070"/>
                </a:lnTo>
                <a:lnTo>
                  <a:pt x="3327200" y="3906912"/>
                </a:lnTo>
                <a:lnTo>
                  <a:pt x="3284902" y="3906938"/>
                </a:lnTo>
                <a:cubicBezTo>
                  <a:pt x="3282540" y="3906849"/>
                  <a:pt x="3278910" y="3906903"/>
                  <a:pt x="3274014" y="3907099"/>
                </a:cubicBezTo>
                <a:cubicBezTo>
                  <a:pt x="3269118" y="3907295"/>
                  <a:pt x="3265932" y="3907428"/>
                  <a:pt x="3264458" y="3907498"/>
                </a:cubicBezTo>
                <a:cubicBezTo>
                  <a:pt x="3267874" y="3907600"/>
                  <a:pt x="3268546" y="3907790"/>
                  <a:pt x="3266474" y="3908069"/>
                </a:cubicBezTo>
                <a:cubicBezTo>
                  <a:pt x="3264402" y="3908349"/>
                  <a:pt x="3262008" y="3908413"/>
                  <a:pt x="3259296" y="3908261"/>
                </a:cubicBezTo>
                <a:cubicBezTo>
                  <a:pt x="3258880" y="3908170"/>
                  <a:pt x="3258162" y="3908077"/>
                  <a:pt x="3257146" y="3907982"/>
                </a:cubicBezTo>
                <a:cubicBezTo>
                  <a:pt x="3256128" y="3907888"/>
                  <a:pt x="3254654" y="3907870"/>
                  <a:pt x="3252724" y="3907930"/>
                </a:cubicBezTo>
                <a:cubicBezTo>
                  <a:pt x="3250762" y="3908018"/>
                  <a:pt x="3248998" y="3908195"/>
                  <a:pt x="3247432" y="3908459"/>
                </a:cubicBezTo>
                <a:cubicBezTo>
                  <a:pt x="3245866" y="3908723"/>
                  <a:pt x="3244546" y="3908979"/>
                  <a:pt x="3243470" y="3909226"/>
                </a:cubicBezTo>
                <a:cubicBezTo>
                  <a:pt x="3239334" y="3909338"/>
                  <a:pt x="3232098" y="3909397"/>
                  <a:pt x="3221764" y="3909402"/>
                </a:cubicBezTo>
                <a:cubicBezTo>
                  <a:pt x="3211430" y="3909408"/>
                  <a:pt x="3205218" y="3909334"/>
                  <a:pt x="3203128" y="3909180"/>
                </a:cubicBezTo>
                <a:cubicBezTo>
                  <a:pt x="3196616" y="3909448"/>
                  <a:pt x="3192038" y="3909560"/>
                  <a:pt x="3189396" y="3909518"/>
                </a:cubicBezTo>
                <a:cubicBezTo>
                  <a:pt x="3186752" y="3909475"/>
                  <a:pt x="3184046" y="3909184"/>
                  <a:pt x="3181276" y="3908646"/>
                </a:cubicBezTo>
                <a:lnTo>
                  <a:pt x="3159762" y="3909437"/>
                </a:lnTo>
                <a:cubicBezTo>
                  <a:pt x="3160440" y="3908926"/>
                  <a:pt x="3161722" y="3908417"/>
                  <a:pt x="3163600" y="3907909"/>
                </a:cubicBezTo>
                <a:cubicBezTo>
                  <a:pt x="3165478" y="3907402"/>
                  <a:pt x="3168178" y="3906936"/>
                  <a:pt x="3171698" y="3906512"/>
                </a:cubicBezTo>
                <a:cubicBezTo>
                  <a:pt x="3167936" y="3906682"/>
                  <a:pt x="3163730" y="3906774"/>
                  <a:pt x="3159080" y="3906785"/>
                </a:cubicBezTo>
                <a:lnTo>
                  <a:pt x="3144844" y="3908455"/>
                </a:lnTo>
                <a:cubicBezTo>
                  <a:pt x="3136308" y="3908554"/>
                  <a:pt x="3119832" y="3908683"/>
                  <a:pt x="3095412" y="3908840"/>
                </a:cubicBezTo>
                <a:cubicBezTo>
                  <a:pt x="3070994" y="3908997"/>
                  <a:pt x="3055186" y="3908718"/>
                  <a:pt x="3047992" y="3908003"/>
                </a:cubicBezTo>
                <a:cubicBezTo>
                  <a:pt x="3044112" y="3908126"/>
                  <a:pt x="3037786" y="3908207"/>
                  <a:pt x="3029018" y="3908246"/>
                </a:cubicBezTo>
                <a:cubicBezTo>
                  <a:pt x="3020252" y="3908285"/>
                  <a:pt x="3014728" y="3908194"/>
                  <a:pt x="3012450" y="3907971"/>
                </a:cubicBezTo>
                <a:cubicBezTo>
                  <a:pt x="3012270" y="3907886"/>
                  <a:pt x="3012988" y="3907804"/>
                  <a:pt x="3014606" y="3907724"/>
                </a:cubicBezTo>
                <a:cubicBezTo>
                  <a:pt x="3016226" y="3907645"/>
                  <a:pt x="3017168" y="3907603"/>
                  <a:pt x="3017430" y="3907597"/>
                </a:cubicBezTo>
                <a:lnTo>
                  <a:pt x="3015838" y="3906891"/>
                </a:lnTo>
                <a:lnTo>
                  <a:pt x="3005354" y="3906703"/>
                </a:lnTo>
                <a:lnTo>
                  <a:pt x="2997872" y="3908316"/>
                </a:lnTo>
                <a:cubicBezTo>
                  <a:pt x="2987166" y="3908694"/>
                  <a:pt x="2976670" y="3908872"/>
                  <a:pt x="2966390" y="3908853"/>
                </a:cubicBezTo>
                <a:cubicBezTo>
                  <a:pt x="2956108" y="3908832"/>
                  <a:pt x="2945748" y="3908719"/>
                  <a:pt x="2935314" y="3908514"/>
                </a:cubicBezTo>
                <a:cubicBezTo>
                  <a:pt x="2932577" y="3908673"/>
                  <a:pt x="2927649" y="3909022"/>
                  <a:pt x="2920531" y="3909559"/>
                </a:cubicBezTo>
                <a:cubicBezTo>
                  <a:pt x="2913413" y="3910095"/>
                  <a:pt x="2908797" y="3910289"/>
                  <a:pt x="2906685" y="3910140"/>
                </a:cubicBezTo>
                <a:cubicBezTo>
                  <a:pt x="2905454" y="3909902"/>
                  <a:pt x="2905123" y="3909668"/>
                  <a:pt x="2905693" y="3909436"/>
                </a:cubicBezTo>
                <a:cubicBezTo>
                  <a:pt x="2906262" y="3909203"/>
                  <a:pt x="2907130" y="3908972"/>
                  <a:pt x="2908298" y="3908742"/>
                </a:cubicBezTo>
                <a:cubicBezTo>
                  <a:pt x="2901128" y="3909006"/>
                  <a:pt x="2893025" y="3909208"/>
                  <a:pt x="2883989" y="3909349"/>
                </a:cubicBezTo>
                <a:cubicBezTo>
                  <a:pt x="2874954" y="3909490"/>
                  <a:pt x="2866942" y="3909498"/>
                  <a:pt x="2859953" y="3909372"/>
                </a:cubicBezTo>
                <a:lnTo>
                  <a:pt x="2871163" y="3908004"/>
                </a:lnTo>
                <a:lnTo>
                  <a:pt x="2893380" y="3907761"/>
                </a:lnTo>
                <a:cubicBezTo>
                  <a:pt x="2893859" y="3907636"/>
                  <a:pt x="2894283" y="3907501"/>
                  <a:pt x="2894651" y="3907356"/>
                </a:cubicBezTo>
                <a:cubicBezTo>
                  <a:pt x="2895018" y="3907211"/>
                  <a:pt x="2895665" y="3907116"/>
                  <a:pt x="2896586" y="3907070"/>
                </a:cubicBezTo>
                <a:cubicBezTo>
                  <a:pt x="2898664" y="3907037"/>
                  <a:pt x="2900728" y="3907161"/>
                  <a:pt x="2902781" y="3907440"/>
                </a:cubicBezTo>
                <a:cubicBezTo>
                  <a:pt x="2904832" y="3907719"/>
                  <a:pt x="2906141" y="3907918"/>
                  <a:pt x="2906707" y="3908036"/>
                </a:cubicBezTo>
                <a:cubicBezTo>
                  <a:pt x="2912710" y="3907827"/>
                  <a:pt x="2919457" y="3907699"/>
                  <a:pt x="2926949" y="3907650"/>
                </a:cubicBezTo>
                <a:cubicBezTo>
                  <a:pt x="2934439" y="3907602"/>
                  <a:pt x="2941851" y="3907592"/>
                  <a:pt x="2949185" y="3907621"/>
                </a:cubicBezTo>
                <a:cubicBezTo>
                  <a:pt x="2950308" y="3907576"/>
                  <a:pt x="2951754" y="3907482"/>
                  <a:pt x="2953520" y="3907342"/>
                </a:cubicBezTo>
                <a:cubicBezTo>
                  <a:pt x="2955287" y="3907202"/>
                  <a:pt x="2956511" y="3907068"/>
                  <a:pt x="2957190" y="3906945"/>
                </a:cubicBezTo>
                <a:lnTo>
                  <a:pt x="2933380" y="3906482"/>
                </a:lnTo>
                <a:lnTo>
                  <a:pt x="2926991" y="3905761"/>
                </a:lnTo>
                <a:lnTo>
                  <a:pt x="2899611" y="3906767"/>
                </a:lnTo>
                <a:cubicBezTo>
                  <a:pt x="2890829" y="3906410"/>
                  <a:pt x="2879745" y="3906219"/>
                  <a:pt x="2866361" y="3906197"/>
                </a:cubicBezTo>
                <a:cubicBezTo>
                  <a:pt x="2852977" y="3906176"/>
                  <a:pt x="2842026" y="3906220"/>
                  <a:pt x="2833504" y="3906330"/>
                </a:cubicBezTo>
                <a:cubicBezTo>
                  <a:pt x="2829609" y="3906442"/>
                  <a:pt x="2825758" y="3906456"/>
                  <a:pt x="2821953" y="3906373"/>
                </a:cubicBezTo>
                <a:cubicBezTo>
                  <a:pt x="2818147" y="3906290"/>
                  <a:pt x="2814297" y="3906303"/>
                  <a:pt x="2810401" y="3906415"/>
                </a:cubicBezTo>
                <a:lnTo>
                  <a:pt x="2792094" y="3906515"/>
                </a:lnTo>
                <a:lnTo>
                  <a:pt x="2792981" y="3906673"/>
                </a:lnTo>
                <a:cubicBezTo>
                  <a:pt x="2789085" y="3906785"/>
                  <a:pt x="2785235" y="3906799"/>
                  <a:pt x="2781429" y="3906715"/>
                </a:cubicBezTo>
                <a:cubicBezTo>
                  <a:pt x="2777623" y="3906632"/>
                  <a:pt x="2773774" y="3906647"/>
                  <a:pt x="2769877" y="3906758"/>
                </a:cubicBezTo>
                <a:cubicBezTo>
                  <a:pt x="2766896" y="3906884"/>
                  <a:pt x="2764059" y="3906956"/>
                  <a:pt x="2761366" y="3906975"/>
                </a:cubicBezTo>
                <a:cubicBezTo>
                  <a:pt x="2758675" y="3906995"/>
                  <a:pt x="2756417" y="3906855"/>
                  <a:pt x="2754596" y="3906556"/>
                </a:cubicBezTo>
                <a:cubicBezTo>
                  <a:pt x="2749002" y="3906785"/>
                  <a:pt x="2745033" y="3906883"/>
                  <a:pt x="2742685" y="3906850"/>
                </a:cubicBezTo>
                <a:cubicBezTo>
                  <a:pt x="2740338" y="3906817"/>
                  <a:pt x="2737971" y="3906569"/>
                  <a:pt x="2735584" y="3906107"/>
                </a:cubicBezTo>
                <a:lnTo>
                  <a:pt x="2714072" y="3906898"/>
                </a:lnTo>
                <a:lnTo>
                  <a:pt x="2713548" y="3905961"/>
                </a:lnTo>
                <a:lnTo>
                  <a:pt x="2680848" y="3906017"/>
                </a:lnTo>
                <a:lnTo>
                  <a:pt x="2678711" y="3906478"/>
                </a:lnTo>
                <a:lnTo>
                  <a:pt x="2669296" y="3906059"/>
                </a:lnTo>
                <a:lnTo>
                  <a:pt x="2659699" y="3906030"/>
                </a:lnTo>
                <a:lnTo>
                  <a:pt x="2648671" y="3907009"/>
                </a:lnTo>
                <a:lnTo>
                  <a:pt x="2632139" y="3907426"/>
                </a:lnTo>
                <a:cubicBezTo>
                  <a:pt x="2629307" y="3907060"/>
                  <a:pt x="2625516" y="3906945"/>
                  <a:pt x="2620768" y="3907080"/>
                </a:cubicBezTo>
                <a:cubicBezTo>
                  <a:pt x="2616021" y="3907214"/>
                  <a:pt x="2611343" y="3906940"/>
                  <a:pt x="2606738" y="3906257"/>
                </a:cubicBezTo>
                <a:lnTo>
                  <a:pt x="2616515" y="3905898"/>
                </a:lnTo>
                <a:lnTo>
                  <a:pt x="2611898" y="3905494"/>
                </a:lnTo>
                <a:cubicBezTo>
                  <a:pt x="2608573" y="3905497"/>
                  <a:pt x="2602961" y="3905512"/>
                  <a:pt x="2595059" y="3905539"/>
                </a:cubicBezTo>
                <a:cubicBezTo>
                  <a:pt x="2587158" y="3905567"/>
                  <a:pt x="2582523" y="3905547"/>
                  <a:pt x="2581153" y="3905477"/>
                </a:cubicBezTo>
                <a:cubicBezTo>
                  <a:pt x="2580892" y="3905395"/>
                  <a:pt x="2581285" y="3905325"/>
                  <a:pt x="2582333" y="3905267"/>
                </a:cubicBezTo>
                <a:cubicBezTo>
                  <a:pt x="2583382" y="3905208"/>
                  <a:pt x="2583996" y="3905178"/>
                  <a:pt x="2584178" y="3905175"/>
                </a:cubicBezTo>
                <a:cubicBezTo>
                  <a:pt x="2582065" y="3904727"/>
                  <a:pt x="2582971" y="3904502"/>
                  <a:pt x="2586896" y="3904502"/>
                </a:cubicBezTo>
                <a:cubicBezTo>
                  <a:pt x="2590820" y="3904501"/>
                  <a:pt x="2594477" y="3904557"/>
                  <a:pt x="2597868" y="3904672"/>
                </a:cubicBezTo>
                <a:lnTo>
                  <a:pt x="2611921" y="3903390"/>
                </a:lnTo>
                <a:lnTo>
                  <a:pt x="2629158" y="3903521"/>
                </a:lnTo>
                <a:lnTo>
                  <a:pt x="2628816" y="3902195"/>
                </a:lnTo>
                <a:cubicBezTo>
                  <a:pt x="2621998" y="3902390"/>
                  <a:pt x="2615015" y="3902424"/>
                  <a:pt x="2607866" y="3902297"/>
                </a:cubicBezTo>
                <a:cubicBezTo>
                  <a:pt x="2600719" y="3902169"/>
                  <a:pt x="2593246" y="3902221"/>
                  <a:pt x="2585450" y="3902452"/>
                </a:cubicBezTo>
                <a:cubicBezTo>
                  <a:pt x="2574903" y="3902270"/>
                  <a:pt x="2564279" y="3902127"/>
                  <a:pt x="2553576" y="3902022"/>
                </a:cubicBezTo>
                <a:cubicBezTo>
                  <a:pt x="2542873" y="3901918"/>
                  <a:pt x="2532471" y="3901816"/>
                  <a:pt x="2522369" y="3901713"/>
                </a:cubicBezTo>
                <a:cubicBezTo>
                  <a:pt x="2517199" y="3901807"/>
                  <a:pt x="2510119" y="3901876"/>
                  <a:pt x="2501128" y="3901920"/>
                </a:cubicBezTo>
                <a:cubicBezTo>
                  <a:pt x="2492139" y="3901964"/>
                  <a:pt x="2486127" y="3901803"/>
                  <a:pt x="2483095" y="3901436"/>
                </a:cubicBezTo>
                <a:cubicBezTo>
                  <a:pt x="2481699" y="3901512"/>
                  <a:pt x="2479290" y="3901695"/>
                  <a:pt x="2475870" y="3901988"/>
                </a:cubicBezTo>
                <a:cubicBezTo>
                  <a:pt x="2472450" y="3902282"/>
                  <a:pt x="2470530" y="3902448"/>
                  <a:pt x="2470111" y="3902487"/>
                </a:cubicBezTo>
                <a:cubicBezTo>
                  <a:pt x="2470780" y="3902554"/>
                  <a:pt x="2472017" y="3902565"/>
                  <a:pt x="2473820" y="3902518"/>
                </a:cubicBezTo>
                <a:cubicBezTo>
                  <a:pt x="2475624" y="3902472"/>
                  <a:pt x="2476639" y="3902442"/>
                  <a:pt x="2476865" y="3902430"/>
                </a:cubicBezTo>
                <a:cubicBezTo>
                  <a:pt x="2490909" y="3902455"/>
                  <a:pt x="2505028" y="3902573"/>
                  <a:pt x="2519225" y="3902784"/>
                </a:cubicBezTo>
                <a:cubicBezTo>
                  <a:pt x="2533421" y="3902995"/>
                  <a:pt x="2547143" y="3902936"/>
                  <a:pt x="2560390" y="3902608"/>
                </a:cubicBezTo>
                <a:lnTo>
                  <a:pt x="2564825" y="3903401"/>
                </a:lnTo>
                <a:cubicBezTo>
                  <a:pt x="2567062" y="3903757"/>
                  <a:pt x="2569019" y="3904195"/>
                  <a:pt x="2570698" y="3904715"/>
                </a:cubicBezTo>
                <a:cubicBezTo>
                  <a:pt x="2572378" y="3905234"/>
                  <a:pt x="2571004" y="3905604"/>
                  <a:pt x="2566578" y="3905822"/>
                </a:cubicBezTo>
                <a:cubicBezTo>
                  <a:pt x="2557603" y="3906132"/>
                  <a:pt x="2548041" y="3906285"/>
                  <a:pt x="2537893" y="3906279"/>
                </a:cubicBezTo>
                <a:cubicBezTo>
                  <a:pt x="2527745" y="3906275"/>
                  <a:pt x="2518053" y="3906192"/>
                  <a:pt x="2508817" y="3906034"/>
                </a:cubicBezTo>
                <a:cubicBezTo>
                  <a:pt x="2504202" y="3906228"/>
                  <a:pt x="2500408" y="3906463"/>
                  <a:pt x="2497435" y="3906740"/>
                </a:cubicBezTo>
                <a:cubicBezTo>
                  <a:pt x="2494464" y="3907016"/>
                  <a:pt x="2490670" y="3907251"/>
                  <a:pt x="2486054" y="3907445"/>
                </a:cubicBezTo>
                <a:lnTo>
                  <a:pt x="2483757" y="3906192"/>
                </a:lnTo>
                <a:cubicBezTo>
                  <a:pt x="2477764" y="3906420"/>
                  <a:pt x="2470950" y="3906606"/>
                  <a:pt x="2463314" y="3906752"/>
                </a:cubicBezTo>
                <a:cubicBezTo>
                  <a:pt x="2455677" y="3906898"/>
                  <a:pt x="2447976" y="3906925"/>
                  <a:pt x="2440209" y="3906837"/>
                </a:cubicBezTo>
                <a:lnTo>
                  <a:pt x="2449464" y="3905540"/>
                </a:lnTo>
                <a:lnTo>
                  <a:pt x="2469725" y="3905369"/>
                </a:lnTo>
                <a:cubicBezTo>
                  <a:pt x="2470204" y="3905244"/>
                  <a:pt x="2470628" y="3905109"/>
                  <a:pt x="2470996" y="3904964"/>
                </a:cubicBezTo>
                <a:cubicBezTo>
                  <a:pt x="2471364" y="3904819"/>
                  <a:pt x="2472009" y="3904723"/>
                  <a:pt x="2472931" y="3904677"/>
                </a:cubicBezTo>
                <a:cubicBezTo>
                  <a:pt x="2474972" y="3904638"/>
                  <a:pt x="2476889" y="3904735"/>
                  <a:pt x="2478682" y="3904968"/>
                </a:cubicBezTo>
                <a:cubicBezTo>
                  <a:pt x="2480476" y="3905201"/>
                  <a:pt x="2481637" y="3905373"/>
                  <a:pt x="2482165" y="3905485"/>
                </a:cubicBezTo>
                <a:lnTo>
                  <a:pt x="2520732" y="3905214"/>
                </a:lnTo>
                <a:lnTo>
                  <a:pt x="2527668" y="3904768"/>
                </a:lnTo>
                <a:lnTo>
                  <a:pt x="2533899" y="3903773"/>
                </a:lnTo>
                <a:lnTo>
                  <a:pt x="2519685" y="3903341"/>
                </a:lnTo>
                <a:lnTo>
                  <a:pt x="2475956" y="3904375"/>
                </a:lnTo>
                <a:cubicBezTo>
                  <a:pt x="2467761" y="3904087"/>
                  <a:pt x="2457590" y="3903919"/>
                  <a:pt x="2445439" y="3903872"/>
                </a:cubicBezTo>
                <a:cubicBezTo>
                  <a:pt x="2433288" y="3903825"/>
                  <a:pt x="2423023" y="3903852"/>
                  <a:pt x="2414647" y="3903953"/>
                </a:cubicBezTo>
                <a:cubicBezTo>
                  <a:pt x="2407774" y="3904182"/>
                  <a:pt x="2400590" y="3904303"/>
                  <a:pt x="2393096" y="3904316"/>
                </a:cubicBezTo>
                <a:cubicBezTo>
                  <a:pt x="2385602" y="3904328"/>
                  <a:pt x="2377975" y="3904369"/>
                  <a:pt x="2370213" y="3904440"/>
                </a:cubicBezTo>
                <a:cubicBezTo>
                  <a:pt x="2357778" y="3903973"/>
                  <a:pt x="2344808" y="3903622"/>
                  <a:pt x="2331304" y="3903385"/>
                </a:cubicBezTo>
                <a:lnTo>
                  <a:pt x="2285982" y="3903713"/>
                </a:lnTo>
                <a:cubicBezTo>
                  <a:pt x="2285527" y="3903615"/>
                  <a:pt x="2284663" y="3903495"/>
                  <a:pt x="2283388" y="3903355"/>
                </a:cubicBezTo>
                <a:cubicBezTo>
                  <a:pt x="2282111" y="3903214"/>
                  <a:pt x="2280490" y="3903171"/>
                  <a:pt x="2278523" y="3903224"/>
                </a:cubicBezTo>
                <a:cubicBezTo>
                  <a:pt x="2277557" y="3903279"/>
                  <a:pt x="2276732" y="3903413"/>
                  <a:pt x="2276053" y="3903625"/>
                </a:cubicBezTo>
                <a:cubicBezTo>
                  <a:pt x="2275374" y="3903837"/>
                  <a:pt x="2274772" y="3904011"/>
                  <a:pt x="2274249" y="3904145"/>
                </a:cubicBezTo>
                <a:lnTo>
                  <a:pt x="2252758" y="3902833"/>
                </a:lnTo>
                <a:lnTo>
                  <a:pt x="2246549" y="3901723"/>
                </a:lnTo>
                <a:cubicBezTo>
                  <a:pt x="2253986" y="3901489"/>
                  <a:pt x="2261511" y="3901324"/>
                  <a:pt x="2269126" y="3901227"/>
                </a:cubicBezTo>
                <a:cubicBezTo>
                  <a:pt x="2276738" y="3901131"/>
                  <a:pt x="2286753" y="3900778"/>
                  <a:pt x="2299170" y="3900170"/>
                </a:cubicBezTo>
                <a:cubicBezTo>
                  <a:pt x="2291582" y="3900043"/>
                  <a:pt x="2284104" y="3899935"/>
                  <a:pt x="2276737" y="3899848"/>
                </a:cubicBezTo>
                <a:cubicBezTo>
                  <a:pt x="2269370" y="3899761"/>
                  <a:pt x="2261801" y="3899847"/>
                  <a:pt x="2254030" y="3900110"/>
                </a:cubicBezTo>
                <a:cubicBezTo>
                  <a:pt x="2242247" y="3899618"/>
                  <a:pt x="2229929" y="3899243"/>
                  <a:pt x="2217077" y="3898983"/>
                </a:cubicBezTo>
                <a:cubicBezTo>
                  <a:pt x="2211166" y="3898137"/>
                  <a:pt x="2205369" y="3897944"/>
                  <a:pt x="2199689" y="3898404"/>
                </a:cubicBezTo>
                <a:cubicBezTo>
                  <a:pt x="2194009" y="3898863"/>
                  <a:pt x="2189320" y="3898869"/>
                  <a:pt x="2185627" y="3898419"/>
                </a:cubicBezTo>
                <a:lnTo>
                  <a:pt x="2182078" y="3897785"/>
                </a:lnTo>
                <a:cubicBezTo>
                  <a:pt x="2176430" y="3897960"/>
                  <a:pt x="2171684" y="3898007"/>
                  <a:pt x="2167838" y="3897926"/>
                </a:cubicBezTo>
                <a:cubicBezTo>
                  <a:pt x="2163992" y="3897844"/>
                  <a:pt x="2159734" y="3897873"/>
                  <a:pt x="2155063" y="3898013"/>
                </a:cubicBezTo>
                <a:lnTo>
                  <a:pt x="2137121" y="3897335"/>
                </a:lnTo>
                <a:lnTo>
                  <a:pt x="2149219" y="3896125"/>
                </a:lnTo>
                <a:cubicBezTo>
                  <a:pt x="2147444" y="3895808"/>
                  <a:pt x="2148513" y="3895577"/>
                  <a:pt x="2152425" y="3895434"/>
                </a:cubicBezTo>
                <a:cubicBezTo>
                  <a:pt x="2160384" y="3895197"/>
                  <a:pt x="2168996" y="3895103"/>
                  <a:pt x="2178262" y="3895153"/>
                </a:cubicBezTo>
                <a:cubicBezTo>
                  <a:pt x="2187530" y="3895202"/>
                  <a:pt x="2196632" y="3895091"/>
                  <a:pt x="2205569" y="3894818"/>
                </a:cubicBezTo>
                <a:cubicBezTo>
                  <a:pt x="2205750" y="3894815"/>
                  <a:pt x="2206365" y="3894785"/>
                  <a:pt x="2207412" y="3894727"/>
                </a:cubicBezTo>
                <a:cubicBezTo>
                  <a:pt x="2208462" y="3894667"/>
                  <a:pt x="2208855" y="3894598"/>
                  <a:pt x="2208593" y="3894516"/>
                </a:cubicBezTo>
                <a:cubicBezTo>
                  <a:pt x="2207664" y="3894447"/>
                  <a:pt x="2205036" y="3894415"/>
                  <a:pt x="2200707" y="3894424"/>
                </a:cubicBezTo>
                <a:cubicBezTo>
                  <a:pt x="2196380" y="3894431"/>
                  <a:pt x="2193262" y="3894418"/>
                  <a:pt x="2191355" y="3894385"/>
                </a:cubicBezTo>
                <a:cubicBezTo>
                  <a:pt x="2188365" y="3894272"/>
                  <a:pt x="2185818" y="3894238"/>
                  <a:pt x="2183715" y="3894283"/>
                </a:cubicBezTo>
                <a:cubicBezTo>
                  <a:pt x="2180769" y="3894415"/>
                  <a:pt x="2178081" y="3894515"/>
                  <a:pt x="2175648" y="3894579"/>
                </a:cubicBezTo>
                <a:cubicBezTo>
                  <a:pt x="2173215" y="3894645"/>
                  <a:pt x="2171105" y="3894531"/>
                  <a:pt x="2169319" y="3894239"/>
                </a:cubicBezTo>
                <a:lnTo>
                  <a:pt x="2161861" y="3893749"/>
                </a:lnTo>
                <a:lnTo>
                  <a:pt x="2151036" y="3892235"/>
                </a:lnTo>
                <a:lnTo>
                  <a:pt x="2132729" y="3892335"/>
                </a:lnTo>
                <a:cubicBezTo>
                  <a:pt x="2130280" y="3892134"/>
                  <a:pt x="2127276" y="3891965"/>
                  <a:pt x="2123716" y="3891830"/>
                </a:cubicBezTo>
                <a:cubicBezTo>
                  <a:pt x="2120156" y="3891694"/>
                  <a:pt x="2116883" y="3891583"/>
                  <a:pt x="2113900" y="3891498"/>
                </a:cubicBezTo>
                <a:cubicBezTo>
                  <a:pt x="2112980" y="3891324"/>
                  <a:pt x="2111449" y="3891174"/>
                  <a:pt x="2109306" y="3891045"/>
                </a:cubicBezTo>
                <a:cubicBezTo>
                  <a:pt x="2107165" y="3890917"/>
                  <a:pt x="2104609" y="3890899"/>
                  <a:pt x="2101643" y="3890992"/>
                </a:cubicBezTo>
                <a:lnTo>
                  <a:pt x="2094707" y="3891439"/>
                </a:lnTo>
                <a:lnTo>
                  <a:pt x="2086725" y="3890011"/>
                </a:lnTo>
                <a:cubicBezTo>
                  <a:pt x="2090865" y="3889935"/>
                  <a:pt x="2097337" y="3889880"/>
                  <a:pt x="2106142" y="3889848"/>
                </a:cubicBezTo>
                <a:cubicBezTo>
                  <a:pt x="2114947" y="3889814"/>
                  <a:pt x="2118844" y="3889615"/>
                  <a:pt x="2117834" y="3889250"/>
                </a:cubicBezTo>
                <a:cubicBezTo>
                  <a:pt x="2116806" y="3889093"/>
                  <a:pt x="2115222" y="3888968"/>
                  <a:pt x="2113083" y="3888876"/>
                </a:cubicBezTo>
                <a:cubicBezTo>
                  <a:pt x="2110943" y="3888782"/>
                  <a:pt x="2109093" y="3888715"/>
                  <a:pt x="2107532" y="3888673"/>
                </a:cubicBezTo>
                <a:lnTo>
                  <a:pt x="2082290" y="3889219"/>
                </a:lnTo>
                <a:lnTo>
                  <a:pt x="2064166" y="3888929"/>
                </a:lnTo>
                <a:cubicBezTo>
                  <a:pt x="2058380" y="3889143"/>
                  <a:pt x="2052885" y="3889249"/>
                  <a:pt x="2047680" y="3889249"/>
                </a:cubicBezTo>
                <a:cubicBezTo>
                  <a:pt x="2042473" y="3889249"/>
                  <a:pt x="2037069" y="3889161"/>
                  <a:pt x="2031466" y="3888985"/>
                </a:cubicBezTo>
                <a:lnTo>
                  <a:pt x="2015820" y="3889560"/>
                </a:lnTo>
                <a:cubicBezTo>
                  <a:pt x="2007115" y="3889338"/>
                  <a:pt x="1998761" y="3889391"/>
                  <a:pt x="1990761" y="3889717"/>
                </a:cubicBezTo>
                <a:cubicBezTo>
                  <a:pt x="1990275" y="3889428"/>
                  <a:pt x="1988499" y="3889199"/>
                  <a:pt x="1985437" y="3889029"/>
                </a:cubicBezTo>
                <a:cubicBezTo>
                  <a:pt x="1982372" y="3888858"/>
                  <a:pt x="1978818" y="3888838"/>
                  <a:pt x="1974774" y="3888966"/>
                </a:cubicBezTo>
                <a:lnTo>
                  <a:pt x="1951851" y="3888662"/>
                </a:lnTo>
                <a:lnTo>
                  <a:pt x="1950623" y="3887178"/>
                </a:lnTo>
                <a:cubicBezTo>
                  <a:pt x="1958143" y="3887152"/>
                  <a:pt x="1966252" y="3887022"/>
                  <a:pt x="1974952" y="3886785"/>
                </a:cubicBezTo>
                <a:cubicBezTo>
                  <a:pt x="1983651" y="3886549"/>
                  <a:pt x="1991004" y="3886493"/>
                  <a:pt x="1997013" y="3886619"/>
                </a:cubicBezTo>
                <a:cubicBezTo>
                  <a:pt x="2003057" y="3886365"/>
                  <a:pt x="2007499" y="3886457"/>
                  <a:pt x="2010338" y="3886894"/>
                </a:cubicBezTo>
                <a:cubicBezTo>
                  <a:pt x="2011975" y="3887248"/>
                  <a:pt x="2014422" y="3887668"/>
                  <a:pt x="2017679" y="3888154"/>
                </a:cubicBezTo>
                <a:cubicBezTo>
                  <a:pt x="2020935" y="3888639"/>
                  <a:pt x="2023165" y="3888493"/>
                  <a:pt x="2024369" y="3887716"/>
                </a:cubicBezTo>
                <a:lnTo>
                  <a:pt x="2047474" y="3887632"/>
                </a:lnTo>
                <a:lnTo>
                  <a:pt x="2043926" y="3886997"/>
                </a:lnTo>
                <a:lnTo>
                  <a:pt x="2057252" y="3887272"/>
                </a:lnTo>
                <a:lnTo>
                  <a:pt x="2076808" y="3886553"/>
                </a:lnTo>
                <a:lnTo>
                  <a:pt x="2092796" y="3887303"/>
                </a:lnTo>
                <a:lnTo>
                  <a:pt x="2110396" y="3886656"/>
                </a:lnTo>
                <a:cubicBezTo>
                  <a:pt x="2118215" y="3886719"/>
                  <a:pt x="2125500" y="3886897"/>
                  <a:pt x="2132250" y="3887190"/>
                </a:cubicBezTo>
                <a:lnTo>
                  <a:pt x="2150556" y="3887091"/>
                </a:lnTo>
                <a:cubicBezTo>
                  <a:pt x="2149332" y="3886539"/>
                  <a:pt x="2155127" y="3886134"/>
                  <a:pt x="2167940" y="3885878"/>
                </a:cubicBezTo>
                <a:cubicBezTo>
                  <a:pt x="2180753" y="3885622"/>
                  <a:pt x="2189300" y="3885500"/>
                  <a:pt x="2193580" y="3885509"/>
                </a:cubicBezTo>
                <a:cubicBezTo>
                  <a:pt x="2196139" y="3885774"/>
                  <a:pt x="2201101" y="3885782"/>
                  <a:pt x="2208464" y="3885536"/>
                </a:cubicBezTo>
                <a:cubicBezTo>
                  <a:pt x="2215826" y="3885289"/>
                  <a:pt x="2220879" y="3885103"/>
                  <a:pt x="2223620" y="3884978"/>
                </a:cubicBezTo>
                <a:cubicBezTo>
                  <a:pt x="2226072" y="3885171"/>
                  <a:pt x="2229115" y="3885258"/>
                  <a:pt x="2232748" y="3885240"/>
                </a:cubicBezTo>
                <a:cubicBezTo>
                  <a:pt x="2236380" y="3885222"/>
                  <a:pt x="2239735" y="3885154"/>
                  <a:pt x="2242813" y="3885038"/>
                </a:cubicBezTo>
                <a:cubicBezTo>
                  <a:pt x="2246332" y="3884876"/>
                  <a:pt x="2248674" y="3884662"/>
                  <a:pt x="2249840" y="3884396"/>
                </a:cubicBezTo>
                <a:cubicBezTo>
                  <a:pt x="2251005" y="3884130"/>
                  <a:pt x="2253348" y="3883917"/>
                  <a:pt x="2256866" y="3883756"/>
                </a:cubicBezTo>
                <a:cubicBezTo>
                  <a:pt x="2251981" y="3883199"/>
                  <a:pt x="2244526" y="3883130"/>
                  <a:pt x="2234498" y="3883551"/>
                </a:cubicBezTo>
                <a:cubicBezTo>
                  <a:pt x="2224471" y="3883971"/>
                  <a:pt x="2217236" y="3883943"/>
                  <a:pt x="2212795" y="3883465"/>
                </a:cubicBezTo>
                <a:cubicBezTo>
                  <a:pt x="2206713" y="3883668"/>
                  <a:pt x="2200167" y="3883710"/>
                  <a:pt x="2193156" y="3883590"/>
                </a:cubicBezTo>
                <a:cubicBezTo>
                  <a:pt x="2186145" y="3883469"/>
                  <a:pt x="2179956" y="3883258"/>
                  <a:pt x="2174590" y="3882957"/>
                </a:cubicBezTo>
                <a:lnTo>
                  <a:pt x="2149167" y="3883892"/>
                </a:lnTo>
                <a:cubicBezTo>
                  <a:pt x="2133117" y="3882806"/>
                  <a:pt x="2119127" y="3882324"/>
                  <a:pt x="2107196" y="3882448"/>
                </a:cubicBezTo>
                <a:cubicBezTo>
                  <a:pt x="2095266" y="3882572"/>
                  <a:pt x="2078337" y="3882725"/>
                  <a:pt x="2056409" y="3882906"/>
                </a:cubicBezTo>
                <a:cubicBezTo>
                  <a:pt x="2052845" y="3882392"/>
                  <a:pt x="2047902" y="3882000"/>
                  <a:pt x="2041582" y="3881731"/>
                </a:cubicBezTo>
                <a:cubicBezTo>
                  <a:pt x="2035260" y="3881461"/>
                  <a:pt x="2030318" y="3881070"/>
                  <a:pt x="2026754" y="3880555"/>
                </a:cubicBezTo>
                <a:lnTo>
                  <a:pt x="2005242" y="3881347"/>
                </a:lnTo>
                <a:lnTo>
                  <a:pt x="2002582" y="3880871"/>
                </a:lnTo>
                <a:cubicBezTo>
                  <a:pt x="2000881" y="3880567"/>
                  <a:pt x="2000824" y="3880346"/>
                  <a:pt x="2002410" y="3880208"/>
                </a:cubicBezTo>
                <a:cubicBezTo>
                  <a:pt x="2003996" y="3880070"/>
                  <a:pt x="2006782" y="3879936"/>
                  <a:pt x="2010768" y="3879805"/>
                </a:cubicBezTo>
                <a:lnTo>
                  <a:pt x="2029074" y="3879706"/>
                </a:lnTo>
                <a:cubicBezTo>
                  <a:pt x="2030443" y="3879643"/>
                  <a:pt x="2032637" y="3879490"/>
                  <a:pt x="2035654" y="3879248"/>
                </a:cubicBezTo>
                <a:cubicBezTo>
                  <a:pt x="2038670" y="3879006"/>
                  <a:pt x="2040153" y="3878832"/>
                  <a:pt x="2040102" y="3878726"/>
                </a:cubicBezTo>
                <a:lnTo>
                  <a:pt x="2034235" y="3878943"/>
                </a:lnTo>
                <a:cubicBezTo>
                  <a:pt x="2029024" y="3878696"/>
                  <a:pt x="2022259" y="3878434"/>
                  <a:pt x="2013939" y="3878159"/>
                </a:cubicBezTo>
                <a:cubicBezTo>
                  <a:pt x="2005619" y="3877884"/>
                  <a:pt x="1998763" y="3877817"/>
                  <a:pt x="1993370" y="3877959"/>
                </a:cubicBezTo>
                <a:cubicBezTo>
                  <a:pt x="1989940" y="3877803"/>
                  <a:pt x="1985919" y="3877752"/>
                  <a:pt x="1981309" y="3877806"/>
                </a:cubicBezTo>
                <a:cubicBezTo>
                  <a:pt x="1976699" y="3877860"/>
                  <a:pt x="1972365" y="3877963"/>
                  <a:pt x="1968310" y="3878116"/>
                </a:cubicBezTo>
                <a:lnTo>
                  <a:pt x="1954279" y="3877294"/>
                </a:lnTo>
                <a:cubicBezTo>
                  <a:pt x="1951161" y="3877412"/>
                  <a:pt x="1947398" y="3877496"/>
                  <a:pt x="1942992" y="3877542"/>
                </a:cubicBezTo>
                <a:cubicBezTo>
                  <a:pt x="1938585" y="3877588"/>
                  <a:pt x="1934646" y="3877534"/>
                  <a:pt x="1931175" y="3877379"/>
                </a:cubicBezTo>
                <a:lnTo>
                  <a:pt x="1915530" y="3877954"/>
                </a:lnTo>
                <a:lnTo>
                  <a:pt x="1906115" y="3877535"/>
                </a:lnTo>
                <a:cubicBezTo>
                  <a:pt x="1900074" y="3877738"/>
                  <a:pt x="1893447" y="3877783"/>
                  <a:pt x="1886232" y="3877669"/>
                </a:cubicBezTo>
                <a:cubicBezTo>
                  <a:pt x="1879016" y="3877557"/>
                  <a:pt x="1872258" y="3877367"/>
                  <a:pt x="1865954" y="3877101"/>
                </a:cubicBezTo>
                <a:cubicBezTo>
                  <a:pt x="1857911" y="3877006"/>
                  <a:pt x="1848678" y="3876884"/>
                  <a:pt x="1838257" y="3876733"/>
                </a:cubicBezTo>
                <a:cubicBezTo>
                  <a:pt x="1827836" y="3876583"/>
                  <a:pt x="1818649" y="3876363"/>
                  <a:pt x="1810695" y="3876074"/>
                </a:cubicBezTo>
                <a:cubicBezTo>
                  <a:pt x="1807695" y="3876196"/>
                  <a:pt x="1804407" y="3876293"/>
                  <a:pt x="1800829" y="3876366"/>
                </a:cubicBezTo>
                <a:cubicBezTo>
                  <a:pt x="1797252" y="3876437"/>
                  <a:pt x="1793787" y="3876397"/>
                  <a:pt x="1790433" y="3876245"/>
                </a:cubicBezTo>
                <a:cubicBezTo>
                  <a:pt x="1784331" y="3876454"/>
                  <a:pt x="1777562" y="3876544"/>
                  <a:pt x="1770126" y="3876514"/>
                </a:cubicBezTo>
                <a:cubicBezTo>
                  <a:pt x="1762693" y="3876485"/>
                  <a:pt x="1756014" y="3876380"/>
                  <a:pt x="1750092" y="3876199"/>
                </a:cubicBezTo>
                <a:cubicBezTo>
                  <a:pt x="1748055" y="3876274"/>
                  <a:pt x="1746040" y="3876301"/>
                  <a:pt x="1744049" y="3876279"/>
                </a:cubicBezTo>
                <a:cubicBezTo>
                  <a:pt x="1742058" y="3876256"/>
                  <a:pt x="1740577" y="3876167"/>
                  <a:pt x="1739609" y="3876012"/>
                </a:cubicBezTo>
                <a:lnTo>
                  <a:pt x="1738905" y="3875464"/>
                </a:lnTo>
                <a:lnTo>
                  <a:pt x="1761122" y="3875221"/>
                </a:lnTo>
                <a:cubicBezTo>
                  <a:pt x="1764086" y="3875303"/>
                  <a:pt x="1767440" y="3875322"/>
                  <a:pt x="1771183" y="3875281"/>
                </a:cubicBezTo>
                <a:cubicBezTo>
                  <a:pt x="1774926" y="3875238"/>
                  <a:pt x="1778326" y="3875162"/>
                  <a:pt x="1781382" y="3875049"/>
                </a:cubicBezTo>
                <a:lnTo>
                  <a:pt x="1802531" y="3875036"/>
                </a:lnTo>
                <a:cubicBezTo>
                  <a:pt x="1806747" y="3874841"/>
                  <a:pt x="1811561" y="3874648"/>
                  <a:pt x="1816976" y="3874457"/>
                </a:cubicBezTo>
                <a:cubicBezTo>
                  <a:pt x="1822392" y="3874266"/>
                  <a:pt x="1826582" y="3874383"/>
                  <a:pt x="1829547" y="3874808"/>
                </a:cubicBezTo>
                <a:cubicBezTo>
                  <a:pt x="1848909" y="3874159"/>
                  <a:pt x="1873912" y="3873781"/>
                  <a:pt x="1904556" y="3873674"/>
                </a:cubicBezTo>
                <a:cubicBezTo>
                  <a:pt x="1935198" y="3873567"/>
                  <a:pt x="1960906" y="3873737"/>
                  <a:pt x="1981680" y="3874184"/>
                </a:cubicBezTo>
                <a:cubicBezTo>
                  <a:pt x="1988473" y="3873958"/>
                  <a:pt x="1995110" y="3873810"/>
                  <a:pt x="2001589" y="3873739"/>
                </a:cubicBezTo>
                <a:cubicBezTo>
                  <a:pt x="2008070" y="3873667"/>
                  <a:pt x="2014706" y="3873519"/>
                  <a:pt x="2021499" y="3873293"/>
                </a:cubicBezTo>
                <a:cubicBezTo>
                  <a:pt x="2022932" y="3873523"/>
                  <a:pt x="2025079" y="3873643"/>
                  <a:pt x="2027937" y="3873654"/>
                </a:cubicBezTo>
                <a:cubicBezTo>
                  <a:pt x="2030795" y="3873664"/>
                  <a:pt x="2033743" y="3873611"/>
                  <a:pt x="2036780" y="3873496"/>
                </a:cubicBezTo>
                <a:cubicBezTo>
                  <a:pt x="2044873" y="3873230"/>
                  <a:pt x="2050108" y="3873165"/>
                  <a:pt x="2052487" y="3873301"/>
                </a:cubicBezTo>
                <a:cubicBezTo>
                  <a:pt x="2054867" y="3873436"/>
                  <a:pt x="2058636" y="3873425"/>
                  <a:pt x="2063795" y="3873267"/>
                </a:cubicBezTo>
                <a:lnTo>
                  <a:pt x="2087786" y="3873340"/>
                </a:lnTo>
                <a:cubicBezTo>
                  <a:pt x="2090158" y="3873536"/>
                  <a:pt x="2092874" y="3873636"/>
                  <a:pt x="2095936" y="3873639"/>
                </a:cubicBezTo>
                <a:cubicBezTo>
                  <a:pt x="2098998" y="3873642"/>
                  <a:pt x="2102027" y="3873586"/>
                  <a:pt x="2105024" y="3873472"/>
                </a:cubicBezTo>
                <a:lnTo>
                  <a:pt x="2113915" y="3872953"/>
                </a:lnTo>
                <a:lnTo>
                  <a:pt x="2182523" y="3872151"/>
                </a:lnTo>
                <a:lnTo>
                  <a:pt x="2191937" y="3872570"/>
                </a:lnTo>
                <a:lnTo>
                  <a:pt x="2204376" y="3872686"/>
                </a:lnTo>
                <a:cubicBezTo>
                  <a:pt x="2207514" y="3872571"/>
                  <a:pt x="2211238" y="3872481"/>
                  <a:pt x="2215553" y="3872418"/>
                </a:cubicBezTo>
                <a:cubicBezTo>
                  <a:pt x="2219867" y="3872356"/>
                  <a:pt x="2223547" y="3872364"/>
                  <a:pt x="2226593" y="3872442"/>
                </a:cubicBezTo>
                <a:cubicBezTo>
                  <a:pt x="2229621" y="3872220"/>
                  <a:pt x="2234191" y="3872036"/>
                  <a:pt x="2240305" y="3871891"/>
                </a:cubicBezTo>
                <a:cubicBezTo>
                  <a:pt x="2246420" y="3871746"/>
                  <a:pt x="2250854" y="3871853"/>
                  <a:pt x="2253608" y="3872214"/>
                </a:cubicBezTo>
                <a:cubicBezTo>
                  <a:pt x="2259301" y="3872073"/>
                  <a:pt x="2269690" y="3872033"/>
                  <a:pt x="2284777" y="3872095"/>
                </a:cubicBezTo>
                <a:cubicBezTo>
                  <a:pt x="2299865" y="3872158"/>
                  <a:pt x="2308963" y="3872309"/>
                  <a:pt x="2312075" y="3872550"/>
                </a:cubicBezTo>
                <a:lnTo>
                  <a:pt x="2328425" y="3872522"/>
                </a:lnTo>
                <a:cubicBezTo>
                  <a:pt x="2340906" y="3872118"/>
                  <a:pt x="2352697" y="3871908"/>
                  <a:pt x="2363798" y="3871890"/>
                </a:cubicBezTo>
                <a:cubicBezTo>
                  <a:pt x="2374897" y="3871872"/>
                  <a:pt x="2386688" y="3871662"/>
                  <a:pt x="2399170" y="3871259"/>
                </a:cubicBezTo>
                <a:lnTo>
                  <a:pt x="2409652" y="3871446"/>
                </a:lnTo>
                <a:cubicBezTo>
                  <a:pt x="2417311" y="3871252"/>
                  <a:pt x="2427413" y="3871232"/>
                  <a:pt x="2439955" y="3871384"/>
                </a:cubicBezTo>
                <a:cubicBezTo>
                  <a:pt x="2452497" y="3871536"/>
                  <a:pt x="2462598" y="3871515"/>
                  <a:pt x="2470257" y="3871321"/>
                </a:cubicBezTo>
                <a:cubicBezTo>
                  <a:pt x="2476547" y="3871655"/>
                  <a:pt x="2483597" y="3871651"/>
                  <a:pt x="2491405" y="3871308"/>
                </a:cubicBezTo>
                <a:cubicBezTo>
                  <a:pt x="2499213" y="3870965"/>
                  <a:pt x="2506262" y="3870961"/>
                  <a:pt x="2512553" y="3871295"/>
                </a:cubicBezTo>
                <a:cubicBezTo>
                  <a:pt x="2519282" y="3871163"/>
                  <a:pt x="2537019" y="3870996"/>
                  <a:pt x="2565763" y="3870796"/>
                </a:cubicBezTo>
                <a:cubicBezTo>
                  <a:pt x="2594508" y="3870595"/>
                  <a:pt x="2611488" y="3870505"/>
                  <a:pt x="2616705" y="3870524"/>
                </a:cubicBezTo>
                <a:cubicBezTo>
                  <a:pt x="2619487" y="3870310"/>
                  <a:pt x="2623081" y="3870162"/>
                  <a:pt x="2627483" y="3870080"/>
                </a:cubicBezTo>
                <a:cubicBezTo>
                  <a:pt x="2631886" y="3869998"/>
                  <a:pt x="2635342" y="3870142"/>
                  <a:pt x="2637853" y="3870511"/>
                </a:cubicBezTo>
                <a:cubicBezTo>
                  <a:pt x="2654225" y="3870479"/>
                  <a:pt x="2671686" y="3870561"/>
                  <a:pt x="2690232" y="3870760"/>
                </a:cubicBezTo>
                <a:cubicBezTo>
                  <a:pt x="2708780" y="3870958"/>
                  <a:pt x="2725620" y="3870825"/>
                  <a:pt x="2740754" y="3870360"/>
                </a:cubicBezTo>
                <a:cubicBezTo>
                  <a:pt x="2742226" y="3870421"/>
                  <a:pt x="2743987" y="3870508"/>
                  <a:pt x="2746037" y="3870619"/>
                </a:cubicBezTo>
                <a:cubicBezTo>
                  <a:pt x="2748088" y="3870731"/>
                  <a:pt x="2750117" y="3870760"/>
                  <a:pt x="2752123" y="3870706"/>
                </a:cubicBezTo>
                <a:cubicBezTo>
                  <a:pt x="2752950" y="3870652"/>
                  <a:pt x="2753077" y="3870552"/>
                  <a:pt x="2752503" y="3870405"/>
                </a:cubicBezTo>
                <a:cubicBezTo>
                  <a:pt x="2751932" y="3870259"/>
                  <a:pt x="2751570" y="3870177"/>
                  <a:pt x="2751419" y="3870158"/>
                </a:cubicBezTo>
                <a:lnTo>
                  <a:pt x="2771680" y="3869987"/>
                </a:lnTo>
                <a:lnTo>
                  <a:pt x="2779139" y="3870477"/>
                </a:lnTo>
                <a:cubicBezTo>
                  <a:pt x="2786332" y="3870595"/>
                  <a:pt x="2795136" y="3870606"/>
                  <a:pt x="2805552" y="3870510"/>
                </a:cubicBezTo>
                <a:cubicBezTo>
                  <a:pt x="2815968" y="3870413"/>
                  <a:pt x="2824817" y="3870327"/>
                  <a:pt x="2832102" y="3870251"/>
                </a:cubicBezTo>
                <a:cubicBezTo>
                  <a:pt x="2835695" y="3870015"/>
                  <a:pt x="2839354" y="3869896"/>
                  <a:pt x="2843079" y="3869895"/>
                </a:cubicBezTo>
                <a:cubicBezTo>
                  <a:pt x="2846804" y="3869893"/>
                  <a:pt x="2849838" y="3870084"/>
                  <a:pt x="2852181" y="3870468"/>
                </a:cubicBezTo>
                <a:lnTo>
                  <a:pt x="2868532" y="3870440"/>
                </a:lnTo>
                <a:cubicBezTo>
                  <a:pt x="2872785" y="3870508"/>
                  <a:pt x="2881294" y="3870465"/>
                  <a:pt x="2894057" y="3870314"/>
                </a:cubicBezTo>
                <a:cubicBezTo>
                  <a:pt x="2906821" y="3870164"/>
                  <a:pt x="2915376" y="3870024"/>
                  <a:pt x="2919720" y="3869897"/>
                </a:cubicBezTo>
                <a:cubicBezTo>
                  <a:pt x="2926253" y="3869712"/>
                  <a:pt x="2931851" y="3869730"/>
                  <a:pt x="2936514" y="3869949"/>
                </a:cubicBezTo>
                <a:cubicBezTo>
                  <a:pt x="2941176" y="3870168"/>
                  <a:pt x="2946775" y="3870184"/>
                  <a:pt x="2953308" y="3870000"/>
                </a:cubicBezTo>
                <a:lnTo>
                  <a:pt x="2987782" y="3870262"/>
                </a:lnTo>
                <a:cubicBezTo>
                  <a:pt x="2992182" y="3870188"/>
                  <a:pt x="3003422" y="3870125"/>
                  <a:pt x="3021506" y="3870073"/>
                </a:cubicBezTo>
                <a:cubicBezTo>
                  <a:pt x="3039588" y="3870022"/>
                  <a:pt x="3049852" y="3869995"/>
                  <a:pt x="3052296" y="3869992"/>
                </a:cubicBezTo>
                <a:cubicBezTo>
                  <a:pt x="3056348" y="3869804"/>
                  <a:pt x="3060512" y="3869634"/>
                  <a:pt x="3064786" y="3869486"/>
                </a:cubicBezTo>
                <a:cubicBezTo>
                  <a:pt x="3069060" y="3869336"/>
                  <a:pt x="3072598" y="3869476"/>
                  <a:pt x="3075400" y="3869907"/>
                </a:cubicBezTo>
                <a:cubicBezTo>
                  <a:pt x="3092050" y="3869880"/>
                  <a:pt x="3110866" y="3869977"/>
                  <a:pt x="3131846" y="3870198"/>
                </a:cubicBezTo>
                <a:cubicBezTo>
                  <a:pt x="3152824" y="3870418"/>
                  <a:pt x="3171508" y="3870280"/>
                  <a:pt x="3187896" y="3869785"/>
                </a:cubicBezTo>
                <a:cubicBezTo>
                  <a:pt x="3189492" y="3869842"/>
                  <a:pt x="3191498" y="3869920"/>
                  <a:pt x="3193916" y="3870018"/>
                </a:cubicBezTo>
                <a:cubicBezTo>
                  <a:pt x="3196332" y="3870117"/>
                  <a:pt x="3198116" y="3870155"/>
                  <a:pt x="3199268" y="3870132"/>
                </a:cubicBezTo>
                <a:cubicBezTo>
                  <a:pt x="3201086" y="3870053"/>
                  <a:pt x="3201896" y="3869951"/>
                  <a:pt x="3201692" y="3869828"/>
                </a:cubicBezTo>
                <a:cubicBezTo>
                  <a:pt x="3201490" y="3869704"/>
                  <a:pt x="3201098" y="3869598"/>
                  <a:pt x="3200518" y="3869512"/>
                </a:cubicBezTo>
                <a:lnTo>
                  <a:pt x="3220780" y="3869341"/>
                </a:lnTo>
                <a:cubicBezTo>
                  <a:pt x="3227826" y="3869687"/>
                  <a:pt x="3235406" y="3869918"/>
                  <a:pt x="3243520" y="3870035"/>
                </a:cubicBezTo>
                <a:lnTo>
                  <a:pt x="3287954" y="3869548"/>
                </a:lnTo>
                <a:cubicBezTo>
                  <a:pt x="3291586" y="3869318"/>
                  <a:pt x="3295392" y="3869226"/>
                  <a:pt x="3299376" y="3869270"/>
                </a:cubicBezTo>
                <a:cubicBezTo>
                  <a:pt x="3303360" y="3869316"/>
                  <a:pt x="3306542" y="3869533"/>
                  <a:pt x="3308922" y="3869924"/>
                </a:cubicBezTo>
                <a:cubicBezTo>
                  <a:pt x="3312618" y="3869811"/>
                  <a:pt x="3315670" y="3869794"/>
                  <a:pt x="3318076" y="3869874"/>
                </a:cubicBezTo>
                <a:cubicBezTo>
                  <a:pt x="3320480" y="3869952"/>
                  <a:pt x="3323532" y="3869936"/>
                  <a:pt x="3327228" y="3869824"/>
                </a:cubicBezTo>
                <a:cubicBezTo>
                  <a:pt x="3330560" y="3869849"/>
                  <a:pt x="3339758" y="3869789"/>
                  <a:pt x="3354822" y="3869646"/>
                </a:cubicBezTo>
                <a:cubicBezTo>
                  <a:pt x="3369884" y="3869502"/>
                  <a:pt x="3379348" y="3869385"/>
                  <a:pt x="3383214" y="3869294"/>
                </a:cubicBezTo>
                <a:cubicBezTo>
                  <a:pt x="3389828" y="3869107"/>
                  <a:pt x="3395754" y="3869112"/>
                  <a:pt x="3400986" y="3869310"/>
                </a:cubicBezTo>
                <a:cubicBezTo>
                  <a:pt x="3406220" y="3869508"/>
                  <a:pt x="3412142" y="3869513"/>
                  <a:pt x="3418758" y="3869326"/>
                </a:cubicBezTo>
                <a:lnTo>
                  <a:pt x="3437950" y="3869385"/>
                </a:lnTo>
                <a:cubicBezTo>
                  <a:pt x="3442736" y="3869257"/>
                  <a:pt x="3447208" y="3869283"/>
                  <a:pt x="3451368" y="3869464"/>
                </a:cubicBezTo>
                <a:cubicBezTo>
                  <a:pt x="3455528" y="3869646"/>
                  <a:pt x="3460000" y="3869673"/>
                  <a:pt x="3464784" y="3869545"/>
                </a:cubicBezTo>
                <a:cubicBezTo>
                  <a:pt x="3467770" y="3870009"/>
                  <a:pt x="3472804" y="3870205"/>
                  <a:pt x="3479884" y="3870137"/>
                </a:cubicBezTo>
                <a:cubicBezTo>
                  <a:pt x="3480800" y="3870108"/>
                  <a:pt x="3481414" y="3870076"/>
                  <a:pt x="3481730" y="3870045"/>
                </a:cubicBezTo>
                <a:cubicBezTo>
                  <a:pt x="3482044" y="3870013"/>
                  <a:pt x="3482436" y="3869943"/>
                  <a:pt x="3482910" y="3869834"/>
                </a:cubicBezTo>
                <a:lnTo>
                  <a:pt x="3490550" y="3869936"/>
                </a:lnTo>
                <a:cubicBezTo>
                  <a:pt x="3492850" y="3869943"/>
                  <a:pt x="3494738" y="3869929"/>
                  <a:pt x="3496214" y="3869895"/>
                </a:cubicBezTo>
                <a:cubicBezTo>
                  <a:pt x="3497692" y="3869860"/>
                  <a:pt x="3499358" y="3869807"/>
                  <a:pt x="3501216" y="3869735"/>
                </a:cubicBezTo>
                <a:cubicBezTo>
                  <a:pt x="3516560" y="3869931"/>
                  <a:pt x="3532250" y="3870032"/>
                  <a:pt x="3548284" y="3870035"/>
                </a:cubicBezTo>
                <a:cubicBezTo>
                  <a:pt x="3564320" y="3870039"/>
                  <a:pt x="3580322" y="3869985"/>
                  <a:pt x="3596292" y="3869871"/>
                </a:cubicBezTo>
                <a:cubicBezTo>
                  <a:pt x="3599710" y="3869797"/>
                  <a:pt x="3607138" y="3869755"/>
                  <a:pt x="3618574" y="3869744"/>
                </a:cubicBezTo>
                <a:cubicBezTo>
                  <a:pt x="3630012" y="3869734"/>
                  <a:pt x="3636684" y="3869767"/>
                  <a:pt x="3638590" y="3869845"/>
                </a:cubicBezTo>
                <a:cubicBezTo>
                  <a:pt x="3645404" y="3869614"/>
                  <a:pt x="3652218" y="3869515"/>
                  <a:pt x="3659030" y="3869548"/>
                </a:cubicBezTo>
                <a:cubicBezTo>
                  <a:pt x="3665842" y="3869580"/>
                  <a:pt x="3672832" y="3869618"/>
                  <a:pt x="3680000" y="3869660"/>
                </a:cubicBezTo>
                <a:lnTo>
                  <a:pt x="3689414" y="3870079"/>
                </a:lnTo>
                <a:cubicBezTo>
                  <a:pt x="3690430" y="3870049"/>
                  <a:pt x="3691554" y="3870040"/>
                  <a:pt x="3692790" y="3870050"/>
                </a:cubicBezTo>
                <a:cubicBezTo>
                  <a:pt x="3694028" y="3870060"/>
                  <a:pt x="3695154" y="3870051"/>
                  <a:pt x="3696168" y="3870022"/>
                </a:cubicBezTo>
                <a:cubicBezTo>
                  <a:pt x="3699444" y="3869993"/>
                  <a:pt x="3702312" y="3869943"/>
                  <a:pt x="3704768" y="3869873"/>
                </a:cubicBezTo>
                <a:cubicBezTo>
                  <a:pt x="3707222" y="3869803"/>
                  <a:pt x="3709866" y="3869713"/>
                  <a:pt x="3712700" y="3869605"/>
                </a:cubicBezTo>
                <a:cubicBezTo>
                  <a:pt x="3714062" y="3869778"/>
                  <a:pt x="3715956" y="3869836"/>
                  <a:pt x="3718386" y="3869779"/>
                </a:cubicBezTo>
                <a:cubicBezTo>
                  <a:pt x="3719482" y="3869746"/>
                  <a:pt x="3720934" y="3869724"/>
                  <a:pt x="3722740" y="3869714"/>
                </a:cubicBezTo>
                <a:cubicBezTo>
                  <a:pt x="3724548" y="3869703"/>
                  <a:pt x="3725998" y="3869682"/>
                  <a:pt x="3727094" y="3869649"/>
                </a:cubicBezTo>
                <a:lnTo>
                  <a:pt x="3727982" y="3869808"/>
                </a:lnTo>
                <a:cubicBezTo>
                  <a:pt x="3730086" y="3869762"/>
                  <a:pt x="3732632" y="3869796"/>
                  <a:pt x="3735622" y="3869909"/>
                </a:cubicBezTo>
                <a:lnTo>
                  <a:pt x="3755884" y="3869738"/>
                </a:lnTo>
                <a:cubicBezTo>
                  <a:pt x="3760384" y="3869664"/>
                  <a:pt x="3764716" y="3869560"/>
                  <a:pt x="3768884" y="3869427"/>
                </a:cubicBezTo>
                <a:cubicBezTo>
                  <a:pt x="3773050" y="3869293"/>
                  <a:pt x="3776184" y="3869186"/>
                  <a:pt x="3778284" y="3869105"/>
                </a:cubicBezTo>
                <a:close/>
                <a:moveTo>
                  <a:pt x="2535095" y="3697004"/>
                </a:moveTo>
                <a:cubicBezTo>
                  <a:pt x="2531394" y="3696833"/>
                  <a:pt x="2528351" y="3697166"/>
                  <a:pt x="2525971" y="3698003"/>
                </a:cubicBezTo>
                <a:cubicBezTo>
                  <a:pt x="2523592" y="3698840"/>
                  <a:pt x="2520908" y="3700138"/>
                  <a:pt x="2517919" y="3701894"/>
                </a:cubicBezTo>
                <a:cubicBezTo>
                  <a:pt x="2523260" y="3704353"/>
                  <a:pt x="2529462" y="3704009"/>
                  <a:pt x="2536524" y="3700862"/>
                </a:cubicBezTo>
                <a:close/>
                <a:moveTo>
                  <a:pt x="3928114" y="3695285"/>
                </a:moveTo>
                <a:cubicBezTo>
                  <a:pt x="3930968" y="3702998"/>
                  <a:pt x="3930676" y="3712461"/>
                  <a:pt x="3927234" y="3723673"/>
                </a:cubicBezTo>
                <a:lnTo>
                  <a:pt x="3963016" y="3717751"/>
                </a:lnTo>
                <a:cubicBezTo>
                  <a:pt x="3965526" y="3718973"/>
                  <a:pt x="3968518" y="3720217"/>
                  <a:pt x="3971994" y="3721485"/>
                </a:cubicBezTo>
                <a:cubicBezTo>
                  <a:pt x="3975470" y="3722751"/>
                  <a:pt x="3978104" y="3723031"/>
                  <a:pt x="3979900" y="3722325"/>
                </a:cubicBezTo>
                <a:cubicBezTo>
                  <a:pt x="3982608" y="3720239"/>
                  <a:pt x="3982850" y="3716617"/>
                  <a:pt x="3980624" y="3711460"/>
                </a:cubicBezTo>
                <a:cubicBezTo>
                  <a:pt x="3978396" y="3706303"/>
                  <a:pt x="3976348" y="3701629"/>
                  <a:pt x="3974480" y="3697436"/>
                </a:cubicBezTo>
                <a:cubicBezTo>
                  <a:pt x="3966840" y="3697318"/>
                  <a:pt x="3959290" y="3697441"/>
                  <a:pt x="3951832" y="3697806"/>
                </a:cubicBezTo>
                <a:cubicBezTo>
                  <a:pt x="3944372" y="3698171"/>
                  <a:pt x="3936464" y="3697330"/>
                  <a:pt x="3928114" y="3695285"/>
                </a:cubicBezTo>
                <a:close/>
                <a:moveTo>
                  <a:pt x="2696240" y="3691213"/>
                </a:moveTo>
                <a:lnTo>
                  <a:pt x="2700525" y="3702783"/>
                </a:lnTo>
                <a:cubicBezTo>
                  <a:pt x="2709016" y="3703492"/>
                  <a:pt x="2718367" y="3701400"/>
                  <a:pt x="2728579" y="3696504"/>
                </a:cubicBezTo>
                <a:close/>
                <a:moveTo>
                  <a:pt x="4109876" y="3673392"/>
                </a:moveTo>
                <a:cubicBezTo>
                  <a:pt x="4103864" y="3675956"/>
                  <a:pt x="4100140" y="3679573"/>
                  <a:pt x="4098706" y="3684245"/>
                </a:cubicBezTo>
                <a:lnTo>
                  <a:pt x="4101564" y="3691958"/>
                </a:lnTo>
                <a:cubicBezTo>
                  <a:pt x="4103278" y="3694881"/>
                  <a:pt x="4105854" y="3695001"/>
                  <a:pt x="4109290" y="3692316"/>
                </a:cubicBezTo>
                <a:cubicBezTo>
                  <a:pt x="4112308" y="3690641"/>
                  <a:pt x="4113790" y="3688655"/>
                  <a:pt x="4113730" y="3686363"/>
                </a:cubicBezTo>
                <a:cubicBezTo>
                  <a:pt x="4113672" y="3684071"/>
                  <a:pt x="4112864" y="3681031"/>
                  <a:pt x="4111304" y="3677248"/>
                </a:cubicBezTo>
                <a:close/>
                <a:moveTo>
                  <a:pt x="3212640" y="3668567"/>
                </a:moveTo>
                <a:lnTo>
                  <a:pt x="3190550" y="3669695"/>
                </a:lnTo>
                <a:lnTo>
                  <a:pt x="3179672" y="3673837"/>
                </a:lnTo>
                <a:lnTo>
                  <a:pt x="3171650" y="3682940"/>
                </a:lnTo>
                <a:cubicBezTo>
                  <a:pt x="3177994" y="3684261"/>
                  <a:pt x="3184552" y="3684881"/>
                  <a:pt x="3191328" y="3684801"/>
                </a:cubicBezTo>
                <a:cubicBezTo>
                  <a:pt x="3198100" y="3684721"/>
                  <a:pt x="3203946" y="3683412"/>
                  <a:pt x="3208860" y="3680876"/>
                </a:cubicBezTo>
                <a:close/>
                <a:moveTo>
                  <a:pt x="2615628" y="3667458"/>
                </a:moveTo>
                <a:lnTo>
                  <a:pt x="2603216" y="3696373"/>
                </a:lnTo>
                <a:lnTo>
                  <a:pt x="2608931" y="3711801"/>
                </a:lnTo>
                <a:lnTo>
                  <a:pt x="2638704" y="3699915"/>
                </a:lnTo>
                <a:lnTo>
                  <a:pt x="2656173" y="3685564"/>
                </a:lnTo>
                <a:lnTo>
                  <a:pt x="2628704" y="3672918"/>
                </a:lnTo>
                <a:lnTo>
                  <a:pt x="2630283" y="3668190"/>
                </a:lnTo>
                <a:close/>
                <a:moveTo>
                  <a:pt x="3941180" y="3667240"/>
                </a:moveTo>
                <a:lnTo>
                  <a:pt x="3947304" y="3675327"/>
                </a:lnTo>
                <a:lnTo>
                  <a:pt x="3944446" y="3667614"/>
                </a:lnTo>
                <a:close/>
                <a:moveTo>
                  <a:pt x="4196894" y="3662267"/>
                </a:moveTo>
                <a:lnTo>
                  <a:pt x="4174846" y="3674510"/>
                </a:lnTo>
                <a:cubicBezTo>
                  <a:pt x="4173358" y="3670492"/>
                  <a:pt x="4171260" y="3667394"/>
                  <a:pt x="4168556" y="3665215"/>
                </a:cubicBezTo>
                <a:cubicBezTo>
                  <a:pt x="4165850" y="3663036"/>
                  <a:pt x="4162892" y="3662741"/>
                  <a:pt x="4159682" y="3664331"/>
                </a:cubicBezTo>
                <a:cubicBezTo>
                  <a:pt x="4156272" y="3666225"/>
                  <a:pt x="4153216" y="3669085"/>
                  <a:pt x="4150520" y="3672907"/>
                </a:cubicBezTo>
                <a:cubicBezTo>
                  <a:pt x="4147820" y="3676732"/>
                  <a:pt x="4147054" y="3680644"/>
                  <a:pt x="4148220" y="3684647"/>
                </a:cubicBezTo>
                <a:cubicBezTo>
                  <a:pt x="4149166" y="3686349"/>
                  <a:pt x="4150634" y="3686890"/>
                  <a:pt x="4152620" y="3686272"/>
                </a:cubicBezTo>
                <a:cubicBezTo>
                  <a:pt x="4154606" y="3685654"/>
                  <a:pt x="4155716" y="3685232"/>
                  <a:pt x="4155948" y="3685004"/>
                </a:cubicBezTo>
                <a:lnTo>
                  <a:pt x="4191438" y="3688545"/>
                </a:lnTo>
                <a:close/>
                <a:moveTo>
                  <a:pt x="2482395" y="3660797"/>
                </a:moveTo>
                <a:lnTo>
                  <a:pt x="2486458" y="3668215"/>
                </a:lnTo>
                <a:cubicBezTo>
                  <a:pt x="2495946" y="3667984"/>
                  <a:pt x="2506023" y="3667425"/>
                  <a:pt x="2516692" y="3666538"/>
                </a:cubicBezTo>
                <a:lnTo>
                  <a:pt x="2528599" y="3663107"/>
                </a:lnTo>
                <a:close/>
                <a:moveTo>
                  <a:pt x="3533162" y="3654223"/>
                </a:moveTo>
                <a:lnTo>
                  <a:pt x="3511116" y="3666466"/>
                </a:lnTo>
                <a:cubicBezTo>
                  <a:pt x="3520392" y="3678267"/>
                  <a:pt x="3533372" y="3685978"/>
                  <a:pt x="3550062" y="3689595"/>
                </a:cubicBezTo>
                <a:cubicBezTo>
                  <a:pt x="3566748" y="3693212"/>
                  <a:pt x="3580380" y="3692422"/>
                  <a:pt x="3590956" y="3687227"/>
                </a:cubicBezTo>
                <a:cubicBezTo>
                  <a:pt x="3592312" y="3691317"/>
                  <a:pt x="3593882" y="3694706"/>
                  <a:pt x="3595670" y="3697395"/>
                </a:cubicBezTo>
                <a:cubicBezTo>
                  <a:pt x="3597458" y="3700085"/>
                  <a:pt x="3599890" y="3700672"/>
                  <a:pt x="3602968" y="3699156"/>
                </a:cubicBezTo>
                <a:cubicBezTo>
                  <a:pt x="3607710" y="3695941"/>
                  <a:pt x="3612042" y="3693536"/>
                  <a:pt x="3615960" y="3691940"/>
                </a:cubicBezTo>
                <a:cubicBezTo>
                  <a:pt x="3619880" y="3690345"/>
                  <a:pt x="3623274" y="3693109"/>
                  <a:pt x="3626152" y="3700232"/>
                </a:cubicBezTo>
                <a:lnTo>
                  <a:pt x="3744080" y="3690539"/>
                </a:lnTo>
                <a:cubicBezTo>
                  <a:pt x="3748604" y="3702752"/>
                  <a:pt x="3754132" y="3707431"/>
                  <a:pt x="3760670" y="3704575"/>
                </a:cubicBezTo>
                <a:cubicBezTo>
                  <a:pt x="3766718" y="3700829"/>
                  <a:pt x="3771156" y="3699140"/>
                  <a:pt x="3773982" y="3699507"/>
                </a:cubicBezTo>
                <a:cubicBezTo>
                  <a:pt x="3776808" y="3699875"/>
                  <a:pt x="3779526" y="3703792"/>
                  <a:pt x="3782132" y="3711256"/>
                </a:cubicBezTo>
                <a:lnTo>
                  <a:pt x="3820770" y="3713049"/>
                </a:lnTo>
                <a:cubicBezTo>
                  <a:pt x="3825822" y="3710243"/>
                  <a:pt x="3834184" y="3706762"/>
                  <a:pt x="3845858" y="3702604"/>
                </a:cubicBezTo>
                <a:cubicBezTo>
                  <a:pt x="3857528" y="3698447"/>
                  <a:pt x="3870542" y="3694706"/>
                  <a:pt x="3884896" y="3691385"/>
                </a:cubicBezTo>
                <a:cubicBezTo>
                  <a:pt x="3893388" y="3692095"/>
                  <a:pt x="3899588" y="3691750"/>
                  <a:pt x="3903502" y="3690352"/>
                </a:cubicBezTo>
                <a:lnTo>
                  <a:pt x="3889768" y="3684030"/>
                </a:lnTo>
                <a:cubicBezTo>
                  <a:pt x="3889098" y="3686920"/>
                  <a:pt x="3888644" y="3689111"/>
                  <a:pt x="3888404" y="3690600"/>
                </a:cubicBezTo>
                <a:cubicBezTo>
                  <a:pt x="3888164" y="3692090"/>
                  <a:pt x="3886996" y="3692351"/>
                  <a:pt x="3884896" y="3691385"/>
                </a:cubicBezTo>
                <a:cubicBezTo>
                  <a:pt x="3881510" y="3692492"/>
                  <a:pt x="3877406" y="3691668"/>
                  <a:pt x="3872592" y="3688918"/>
                </a:cubicBezTo>
                <a:lnTo>
                  <a:pt x="3856000" y="3674883"/>
                </a:lnTo>
                <a:lnTo>
                  <a:pt x="3859442" y="3663670"/>
                </a:lnTo>
                <a:cubicBezTo>
                  <a:pt x="3848328" y="3664419"/>
                  <a:pt x="3841078" y="3665346"/>
                  <a:pt x="3837690" y="3666452"/>
                </a:cubicBezTo>
                <a:cubicBezTo>
                  <a:pt x="3825408" y="3663198"/>
                  <a:pt x="3813126" y="3659943"/>
                  <a:pt x="3800844" y="3656688"/>
                </a:cubicBezTo>
                <a:cubicBezTo>
                  <a:pt x="3788564" y="3653435"/>
                  <a:pt x="3776136" y="3654911"/>
                  <a:pt x="3763562" y="3661119"/>
                </a:cubicBezTo>
                <a:lnTo>
                  <a:pt x="3729502" y="3661435"/>
                </a:lnTo>
                <a:cubicBezTo>
                  <a:pt x="3724102" y="3657749"/>
                  <a:pt x="3718522" y="3656779"/>
                  <a:pt x="3712760" y="3658526"/>
                </a:cubicBezTo>
                <a:cubicBezTo>
                  <a:pt x="3707000" y="3660272"/>
                  <a:pt x="3701704" y="3662632"/>
                  <a:pt x="3696870" y="3665607"/>
                </a:cubicBezTo>
                <a:cubicBezTo>
                  <a:pt x="3681984" y="3671549"/>
                  <a:pt x="3664954" y="3671707"/>
                  <a:pt x="3645780" y="3666081"/>
                </a:cubicBezTo>
                <a:cubicBezTo>
                  <a:pt x="3626608" y="3660453"/>
                  <a:pt x="3609578" y="3660610"/>
                  <a:pt x="3594690" y="3666553"/>
                </a:cubicBezTo>
                <a:lnTo>
                  <a:pt x="3579528" y="3656374"/>
                </a:lnTo>
                <a:cubicBezTo>
                  <a:pt x="3572424" y="3657703"/>
                  <a:pt x="3564876" y="3657826"/>
                  <a:pt x="3556880" y="3656745"/>
                </a:cubicBezTo>
                <a:cubicBezTo>
                  <a:pt x="3548886" y="3655662"/>
                  <a:pt x="3540980" y="3654822"/>
                  <a:pt x="3533162" y="3654223"/>
                </a:cubicBezTo>
                <a:close/>
                <a:moveTo>
                  <a:pt x="4212642" y="3653520"/>
                </a:moveTo>
                <a:lnTo>
                  <a:pt x="4206342" y="3657019"/>
                </a:lnTo>
                <a:lnTo>
                  <a:pt x="4226082" y="3669306"/>
                </a:lnTo>
                <a:lnTo>
                  <a:pt x="4235532" y="3664058"/>
                </a:lnTo>
                <a:cubicBezTo>
                  <a:pt x="4235956" y="3663920"/>
                  <a:pt x="4237470" y="3662885"/>
                  <a:pt x="4240078" y="3660953"/>
                </a:cubicBezTo>
                <a:cubicBezTo>
                  <a:pt x="4242684" y="3659020"/>
                  <a:pt x="4243842" y="3657020"/>
                  <a:pt x="4243552" y="3654954"/>
                </a:cubicBezTo>
                <a:lnTo>
                  <a:pt x="4234104" y="3660202"/>
                </a:lnTo>
                <a:close/>
                <a:moveTo>
                  <a:pt x="4056368" y="3651957"/>
                </a:moveTo>
                <a:cubicBezTo>
                  <a:pt x="4044056" y="3658019"/>
                  <a:pt x="4032606" y="3661279"/>
                  <a:pt x="4022014" y="3661735"/>
                </a:cubicBezTo>
                <a:cubicBezTo>
                  <a:pt x="4030368" y="3663781"/>
                  <a:pt x="4038274" y="3664622"/>
                  <a:pt x="4045734" y="3664257"/>
                </a:cubicBezTo>
                <a:cubicBezTo>
                  <a:pt x="4053192" y="3663892"/>
                  <a:pt x="4060742" y="3663769"/>
                  <a:pt x="4068382" y="3663886"/>
                </a:cubicBezTo>
                <a:close/>
                <a:moveTo>
                  <a:pt x="2232196" y="3639302"/>
                </a:moveTo>
                <a:lnTo>
                  <a:pt x="2247195" y="3647642"/>
                </a:lnTo>
                <a:lnTo>
                  <a:pt x="2256564" y="3642439"/>
                </a:lnTo>
                <a:lnTo>
                  <a:pt x="2253863" y="3642179"/>
                </a:lnTo>
                <a:close/>
                <a:moveTo>
                  <a:pt x="3673942" y="3638177"/>
                </a:moveTo>
                <a:lnTo>
                  <a:pt x="3670258" y="3638536"/>
                </a:lnTo>
                <a:lnTo>
                  <a:pt x="3661968" y="3643141"/>
                </a:lnTo>
                <a:lnTo>
                  <a:pt x="3672844" y="3641749"/>
                </a:lnTo>
                <a:close/>
                <a:moveTo>
                  <a:pt x="3755550" y="3630214"/>
                </a:moveTo>
                <a:lnTo>
                  <a:pt x="3755170" y="3630252"/>
                </a:lnTo>
                <a:lnTo>
                  <a:pt x="3753564" y="3634122"/>
                </a:lnTo>
                <a:close/>
                <a:moveTo>
                  <a:pt x="1285531" y="3614408"/>
                </a:moveTo>
                <a:lnTo>
                  <a:pt x="1269197" y="3642078"/>
                </a:lnTo>
                <a:lnTo>
                  <a:pt x="1242572" y="3652215"/>
                </a:lnTo>
                <a:cubicBezTo>
                  <a:pt x="1238113" y="3643164"/>
                  <a:pt x="1232594" y="3640222"/>
                  <a:pt x="1226015" y="3643392"/>
                </a:cubicBezTo>
                <a:cubicBezTo>
                  <a:pt x="1219434" y="3646562"/>
                  <a:pt x="1212844" y="3640728"/>
                  <a:pt x="1206240" y="3625891"/>
                </a:cubicBezTo>
                <a:cubicBezTo>
                  <a:pt x="1218994" y="3620166"/>
                  <a:pt x="1232209" y="3618252"/>
                  <a:pt x="1245885" y="3620149"/>
                </a:cubicBezTo>
                <a:cubicBezTo>
                  <a:pt x="1259563" y="3622048"/>
                  <a:pt x="1272779" y="3620134"/>
                  <a:pt x="1285531" y="3614408"/>
                </a:cubicBezTo>
                <a:close/>
                <a:moveTo>
                  <a:pt x="1942534" y="3591652"/>
                </a:moveTo>
                <a:lnTo>
                  <a:pt x="1928092" y="3606307"/>
                </a:lnTo>
                <a:cubicBezTo>
                  <a:pt x="1927420" y="3604064"/>
                  <a:pt x="1926264" y="3601801"/>
                  <a:pt x="1924628" y="3599514"/>
                </a:cubicBezTo>
                <a:cubicBezTo>
                  <a:pt x="1922989" y="3597226"/>
                  <a:pt x="1920616" y="3596800"/>
                  <a:pt x="1917509" y="3598236"/>
                </a:cubicBezTo>
                <a:cubicBezTo>
                  <a:pt x="1914448" y="3600225"/>
                  <a:pt x="1911834" y="3603420"/>
                  <a:pt x="1909666" y="3607821"/>
                </a:cubicBezTo>
                <a:cubicBezTo>
                  <a:pt x="1907499" y="3612221"/>
                  <a:pt x="1905242" y="3616381"/>
                  <a:pt x="1902896" y="3620300"/>
                </a:cubicBezTo>
                <a:lnTo>
                  <a:pt x="1903447" y="3652545"/>
                </a:lnTo>
                <a:lnTo>
                  <a:pt x="1914324" y="3651153"/>
                </a:lnTo>
                <a:lnTo>
                  <a:pt x="1919779" y="3624875"/>
                </a:lnTo>
                <a:cubicBezTo>
                  <a:pt x="1924606" y="3622097"/>
                  <a:pt x="1929484" y="3620744"/>
                  <a:pt x="1934415" y="3620816"/>
                </a:cubicBezTo>
                <a:cubicBezTo>
                  <a:pt x="1939348" y="3620885"/>
                  <a:pt x="1943722" y="3623299"/>
                  <a:pt x="1947541" y="3628056"/>
                </a:cubicBezTo>
                <a:cubicBezTo>
                  <a:pt x="1958712" y="3622337"/>
                  <a:pt x="1969796" y="3616376"/>
                  <a:pt x="1980790" y="3610173"/>
                </a:cubicBezTo>
                <a:lnTo>
                  <a:pt x="1990049" y="3601984"/>
                </a:lnTo>
                <a:lnTo>
                  <a:pt x="1980107" y="3600238"/>
                </a:lnTo>
                <a:close/>
                <a:moveTo>
                  <a:pt x="1544312" y="3554392"/>
                </a:moveTo>
                <a:lnTo>
                  <a:pt x="1518823" y="3577848"/>
                </a:lnTo>
                <a:cubicBezTo>
                  <a:pt x="1527971" y="3574995"/>
                  <a:pt x="1537728" y="3574421"/>
                  <a:pt x="1548090" y="3576124"/>
                </a:cubicBezTo>
                <a:cubicBezTo>
                  <a:pt x="1558452" y="3577829"/>
                  <a:pt x="1566055" y="3584263"/>
                  <a:pt x="1570902" y="3595425"/>
                </a:cubicBezTo>
                <a:cubicBezTo>
                  <a:pt x="1578823" y="3591608"/>
                  <a:pt x="1586886" y="3589454"/>
                  <a:pt x="1595091" y="3588967"/>
                </a:cubicBezTo>
                <a:cubicBezTo>
                  <a:pt x="1603296" y="3588477"/>
                  <a:pt x="1611360" y="3586325"/>
                  <a:pt x="1619282" y="3582507"/>
                </a:cubicBezTo>
                <a:cubicBezTo>
                  <a:pt x="1613696" y="3570205"/>
                  <a:pt x="1605638" y="3565962"/>
                  <a:pt x="1595105" y="3569778"/>
                </a:cubicBezTo>
                <a:cubicBezTo>
                  <a:pt x="1584571" y="3573594"/>
                  <a:pt x="1575076" y="3578285"/>
                  <a:pt x="1566617" y="3583855"/>
                </a:cubicBezTo>
                <a:cubicBezTo>
                  <a:pt x="1564384" y="3577828"/>
                  <a:pt x="1561276" y="3571999"/>
                  <a:pt x="1557290" y="3566365"/>
                </a:cubicBezTo>
                <a:cubicBezTo>
                  <a:pt x="1553306" y="3560732"/>
                  <a:pt x="1548979" y="3556741"/>
                  <a:pt x="1544312" y="3554392"/>
                </a:cubicBezTo>
                <a:close/>
                <a:moveTo>
                  <a:pt x="1482491" y="3551524"/>
                </a:moveTo>
                <a:cubicBezTo>
                  <a:pt x="1480618" y="3552662"/>
                  <a:pt x="1478422" y="3554850"/>
                  <a:pt x="1475904" y="3558090"/>
                </a:cubicBezTo>
                <a:cubicBezTo>
                  <a:pt x="1473385" y="3561328"/>
                  <a:pt x="1472333" y="3564043"/>
                  <a:pt x="1472750" y="3566234"/>
                </a:cubicBezTo>
                <a:cubicBezTo>
                  <a:pt x="1474316" y="3569821"/>
                  <a:pt x="1476330" y="3571415"/>
                  <a:pt x="1478793" y="3571017"/>
                </a:cubicBezTo>
                <a:cubicBezTo>
                  <a:pt x="1481256" y="3570617"/>
                  <a:pt x="1483344" y="3569845"/>
                  <a:pt x="1485055" y="3568700"/>
                </a:cubicBezTo>
                <a:close/>
                <a:moveTo>
                  <a:pt x="1522315" y="3391346"/>
                </a:moveTo>
                <a:lnTo>
                  <a:pt x="1501202" y="3396984"/>
                </a:lnTo>
                <a:lnTo>
                  <a:pt x="1531933" y="3403934"/>
                </a:lnTo>
                <a:close/>
                <a:moveTo>
                  <a:pt x="1435680" y="3363620"/>
                </a:moveTo>
                <a:cubicBezTo>
                  <a:pt x="1434487" y="3365737"/>
                  <a:pt x="1435007" y="3371841"/>
                  <a:pt x="1437242" y="3381935"/>
                </a:cubicBezTo>
                <a:cubicBezTo>
                  <a:pt x="1439478" y="3392028"/>
                  <a:pt x="1441142" y="3398659"/>
                  <a:pt x="1442238" y="3401828"/>
                </a:cubicBezTo>
                <a:lnTo>
                  <a:pt x="1466555" y="3416224"/>
                </a:lnTo>
                <a:cubicBezTo>
                  <a:pt x="1464836" y="3410301"/>
                  <a:pt x="1465711" y="3404971"/>
                  <a:pt x="1469179" y="3400236"/>
                </a:cubicBezTo>
                <a:cubicBezTo>
                  <a:pt x="1472647" y="3395502"/>
                  <a:pt x="1476166" y="3392189"/>
                  <a:pt x="1479739" y="3390302"/>
                </a:cubicBezTo>
                <a:lnTo>
                  <a:pt x="1496622" y="3394876"/>
                </a:lnTo>
                <a:cubicBezTo>
                  <a:pt x="1492076" y="3383451"/>
                  <a:pt x="1485449" y="3376668"/>
                  <a:pt x="1476744" y="3374527"/>
                </a:cubicBezTo>
                <a:cubicBezTo>
                  <a:pt x="1468042" y="3372386"/>
                  <a:pt x="1458833" y="3374013"/>
                  <a:pt x="1449123" y="3379406"/>
                </a:cubicBezTo>
                <a:lnTo>
                  <a:pt x="1445972" y="3381155"/>
                </a:lnTo>
                <a:cubicBezTo>
                  <a:pt x="1445740" y="3380315"/>
                  <a:pt x="1444419" y="3377173"/>
                  <a:pt x="1442008" y="3371731"/>
                </a:cubicBezTo>
                <a:cubicBezTo>
                  <a:pt x="1439596" y="3366290"/>
                  <a:pt x="1437487" y="3363586"/>
                  <a:pt x="1435680" y="3363620"/>
                </a:cubicBezTo>
                <a:close/>
                <a:moveTo>
                  <a:pt x="1285706" y="3358559"/>
                </a:moveTo>
                <a:cubicBezTo>
                  <a:pt x="1283875" y="3359383"/>
                  <a:pt x="1282026" y="3360797"/>
                  <a:pt x="1280158" y="3362803"/>
                </a:cubicBezTo>
                <a:cubicBezTo>
                  <a:pt x="1278290" y="3364809"/>
                  <a:pt x="1277942" y="3367715"/>
                  <a:pt x="1279114" y="3371521"/>
                </a:cubicBezTo>
                <a:lnTo>
                  <a:pt x="1281971" y="3379234"/>
                </a:lnTo>
                <a:cubicBezTo>
                  <a:pt x="1285061" y="3377324"/>
                  <a:pt x="1286829" y="3374404"/>
                  <a:pt x="1287273" y="3370477"/>
                </a:cubicBezTo>
                <a:cubicBezTo>
                  <a:pt x="1287716" y="3366549"/>
                  <a:pt x="1287194" y="3362576"/>
                  <a:pt x="1285706" y="3358559"/>
                </a:cubicBezTo>
                <a:close/>
                <a:moveTo>
                  <a:pt x="1164371" y="3328293"/>
                </a:moveTo>
                <a:cubicBezTo>
                  <a:pt x="1162569" y="3329197"/>
                  <a:pt x="1160661" y="3330451"/>
                  <a:pt x="1158644" y="3332055"/>
                </a:cubicBezTo>
                <a:cubicBezTo>
                  <a:pt x="1156628" y="3333659"/>
                  <a:pt x="1155863" y="3335441"/>
                  <a:pt x="1156351" y="3337398"/>
                </a:cubicBezTo>
                <a:lnTo>
                  <a:pt x="1163786" y="3347218"/>
                </a:lnTo>
                <a:close/>
                <a:moveTo>
                  <a:pt x="1414651" y="3142799"/>
                </a:moveTo>
                <a:cubicBezTo>
                  <a:pt x="1412779" y="3143935"/>
                  <a:pt x="1410583" y="3146123"/>
                  <a:pt x="1408064" y="3149363"/>
                </a:cubicBezTo>
                <a:cubicBezTo>
                  <a:pt x="1405546" y="3152602"/>
                  <a:pt x="1404496" y="3155317"/>
                  <a:pt x="1404910" y="3157507"/>
                </a:cubicBezTo>
                <a:cubicBezTo>
                  <a:pt x="1406476" y="3161094"/>
                  <a:pt x="1408491" y="3162688"/>
                  <a:pt x="1410953" y="3162290"/>
                </a:cubicBezTo>
                <a:cubicBezTo>
                  <a:pt x="1413417" y="3161891"/>
                  <a:pt x="1415504" y="3161118"/>
                  <a:pt x="1417217" y="3159974"/>
                </a:cubicBezTo>
                <a:cubicBezTo>
                  <a:pt x="1420653" y="3157290"/>
                  <a:pt x="1421800" y="3153552"/>
                  <a:pt x="1420658" y="3148762"/>
                </a:cubicBezTo>
                <a:cubicBezTo>
                  <a:pt x="1419872" y="3147069"/>
                  <a:pt x="1418871" y="3146073"/>
                  <a:pt x="1417654" y="3145780"/>
                </a:cubicBezTo>
                <a:cubicBezTo>
                  <a:pt x="1416438" y="3145487"/>
                  <a:pt x="1415438" y="3144492"/>
                  <a:pt x="1414651" y="3142799"/>
                </a:cubicBezTo>
                <a:close/>
                <a:moveTo>
                  <a:pt x="1503884" y="3129545"/>
                </a:moveTo>
                <a:lnTo>
                  <a:pt x="1495338" y="3134655"/>
                </a:lnTo>
                <a:lnTo>
                  <a:pt x="1492825" y="3142396"/>
                </a:lnTo>
                <a:cubicBezTo>
                  <a:pt x="1491882" y="3152026"/>
                  <a:pt x="1491388" y="3159664"/>
                  <a:pt x="1491343" y="3165307"/>
                </a:cubicBezTo>
                <a:lnTo>
                  <a:pt x="1532838" y="3174813"/>
                </a:lnTo>
                <a:lnTo>
                  <a:pt x="1546445" y="3143117"/>
                </a:lnTo>
                <a:lnTo>
                  <a:pt x="1530586" y="3164551"/>
                </a:lnTo>
                <a:lnTo>
                  <a:pt x="1528105" y="3135024"/>
                </a:lnTo>
                <a:lnTo>
                  <a:pt x="1507677" y="3137636"/>
                </a:lnTo>
                <a:cubicBezTo>
                  <a:pt x="1507503" y="3136958"/>
                  <a:pt x="1506420" y="3134459"/>
                  <a:pt x="1504425" y="3130142"/>
                </a:cubicBezTo>
                <a:close/>
                <a:moveTo>
                  <a:pt x="1371729" y="3129436"/>
                </a:moveTo>
                <a:lnTo>
                  <a:pt x="1355982" y="3138181"/>
                </a:lnTo>
                <a:cubicBezTo>
                  <a:pt x="1351512" y="3140857"/>
                  <a:pt x="1349351" y="3143994"/>
                  <a:pt x="1349498" y="3147593"/>
                </a:cubicBezTo>
                <a:cubicBezTo>
                  <a:pt x="1349644" y="3151194"/>
                  <a:pt x="1350561" y="3154947"/>
                  <a:pt x="1352245" y="3158856"/>
                </a:cubicBezTo>
                <a:close/>
                <a:moveTo>
                  <a:pt x="1681418" y="3124848"/>
                </a:moveTo>
                <a:cubicBezTo>
                  <a:pt x="1650794" y="3122480"/>
                  <a:pt x="1619310" y="3122915"/>
                  <a:pt x="1586966" y="3126152"/>
                </a:cubicBezTo>
                <a:cubicBezTo>
                  <a:pt x="1581279" y="3131733"/>
                  <a:pt x="1577398" y="3138344"/>
                  <a:pt x="1575325" y="3145986"/>
                </a:cubicBezTo>
                <a:cubicBezTo>
                  <a:pt x="1573250" y="3153629"/>
                  <a:pt x="1573590" y="3161384"/>
                  <a:pt x="1576346" y="3169250"/>
                </a:cubicBezTo>
                <a:cubicBezTo>
                  <a:pt x="1587545" y="3167874"/>
                  <a:pt x="1604005" y="3165320"/>
                  <a:pt x="1625724" y="3161590"/>
                </a:cubicBezTo>
                <a:lnTo>
                  <a:pt x="1641504" y="3161842"/>
                </a:lnTo>
                <a:lnTo>
                  <a:pt x="1652946" y="3153490"/>
                </a:lnTo>
                <a:lnTo>
                  <a:pt x="1677996" y="3139269"/>
                </a:lnTo>
                <a:close/>
                <a:moveTo>
                  <a:pt x="994574" y="3013390"/>
                </a:moveTo>
                <a:cubicBezTo>
                  <a:pt x="992745" y="3014213"/>
                  <a:pt x="990894" y="3015628"/>
                  <a:pt x="989026" y="3017634"/>
                </a:cubicBezTo>
                <a:cubicBezTo>
                  <a:pt x="987159" y="3019640"/>
                  <a:pt x="986810" y="3022546"/>
                  <a:pt x="987984" y="3026352"/>
                </a:cubicBezTo>
                <a:lnTo>
                  <a:pt x="989411" y="3030207"/>
                </a:lnTo>
                <a:cubicBezTo>
                  <a:pt x="995710" y="3026709"/>
                  <a:pt x="997432" y="3021104"/>
                  <a:pt x="994574" y="3013390"/>
                </a:cubicBezTo>
                <a:close/>
                <a:moveTo>
                  <a:pt x="963665" y="3011956"/>
                </a:moveTo>
                <a:cubicBezTo>
                  <a:pt x="961922" y="3013020"/>
                  <a:pt x="960252" y="3014918"/>
                  <a:pt x="958652" y="3017647"/>
                </a:cubicBezTo>
                <a:cubicBezTo>
                  <a:pt x="957051" y="3020375"/>
                  <a:pt x="956525" y="3022799"/>
                  <a:pt x="957072" y="3024917"/>
                </a:cubicBezTo>
                <a:cubicBezTo>
                  <a:pt x="959264" y="3029125"/>
                  <a:pt x="962316" y="3030531"/>
                  <a:pt x="966229" y="3029132"/>
                </a:cubicBezTo>
                <a:close/>
                <a:moveTo>
                  <a:pt x="4801740" y="2160817"/>
                </a:moveTo>
                <a:cubicBezTo>
                  <a:pt x="4795036" y="2161877"/>
                  <a:pt x="4788962" y="2165901"/>
                  <a:pt x="4783516" y="2172888"/>
                </a:cubicBezTo>
                <a:cubicBezTo>
                  <a:pt x="4772628" y="2186862"/>
                  <a:pt x="4764264" y="2192336"/>
                  <a:pt x="4758430" y="2189305"/>
                </a:cubicBezTo>
                <a:lnTo>
                  <a:pt x="4772922" y="2229488"/>
                </a:lnTo>
                <a:lnTo>
                  <a:pt x="4774496" y="2235625"/>
                </a:lnTo>
                <a:lnTo>
                  <a:pt x="4807636" y="2201649"/>
                </a:lnTo>
                <a:lnTo>
                  <a:pt x="4846104" y="2237405"/>
                </a:lnTo>
                <a:lnTo>
                  <a:pt x="4878596" y="2233550"/>
                </a:lnTo>
                <a:lnTo>
                  <a:pt x="4875770" y="2206215"/>
                </a:lnTo>
                <a:lnTo>
                  <a:pt x="4823740" y="2166532"/>
                </a:lnTo>
                <a:cubicBezTo>
                  <a:pt x="4815776" y="2161662"/>
                  <a:pt x="4808444" y="2159758"/>
                  <a:pt x="4801740" y="2160817"/>
                </a:cubicBezTo>
                <a:close/>
                <a:moveTo>
                  <a:pt x="802105" y="2054017"/>
                </a:moveTo>
                <a:cubicBezTo>
                  <a:pt x="800088" y="2055327"/>
                  <a:pt x="798049" y="2057579"/>
                  <a:pt x="795990" y="2060771"/>
                </a:cubicBezTo>
                <a:cubicBezTo>
                  <a:pt x="793931" y="2063965"/>
                  <a:pt x="793548" y="2068589"/>
                  <a:pt x="794840" y="2074646"/>
                </a:cubicBezTo>
                <a:lnTo>
                  <a:pt x="796414" y="2080783"/>
                </a:lnTo>
                <a:cubicBezTo>
                  <a:pt x="803357" y="2075215"/>
                  <a:pt x="805254" y="2066294"/>
                  <a:pt x="802105" y="2054017"/>
                </a:cubicBezTo>
                <a:close/>
                <a:moveTo>
                  <a:pt x="768038" y="2051736"/>
                </a:moveTo>
                <a:cubicBezTo>
                  <a:pt x="766117" y="2053429"/>
                  <a:pt x="764277" y="2056449"/>
                  <a:pt x="762513" y="2060792"/>
                </a:cubicBezTo>
                <a:cubicBezTo>
                  <a:pt x="760750" y="2065135"/>
                  <a:pt x="760169" y="2068992"/>
                  <a:pt x="760772" y="2072362"/>
                </a:cubicBezTo>
                <a:cubicBezTo>
                  <a:pt x="763187" y="2079060"/>
                  <a:pt x="766551" y="2081297"/>
                  <a:pt x="770865" y="2079071"/>
                </a:cubicBezTo>
                <a:close/>
                <a:moveTo>
                  <a:pt x="862086" y="1839430"/>
                </a:moveTo>
                <a:lnTo>
                  <a:pt x="840530" y="1850024"/>
                </a:lnTo>
                <a:lnTo>
                  <a:pt x="833919" y="1852496"/>
                </a:lnTo>
                <a:lnTo>
                  <a:pt x="838122" y="1855845"/>
                </a:lnTo>
                <a:cubicBezTo>
                  <a:pt x="843556" y="1855958"/>
                  <a:pt x="848934" y="1853806"/>
                  <a:pt x="854251" y="1849385"/>
                </a:cubicBezTo>
                <a:close/>
                <a:moveTo>
                  <a:pt x="1657728" y="1748274"/>
                </a:moveTo>
                <a:lnTo>
                  <a:pt x="1612131" y="1748734"/>
                </a:lnTo>
                <a:cubicBezTo>
                  <a:pt x="1247011" y="1754495"/>
                  <a:pt x="983853" y="1774250"/>
                  <a:pt x="907927" y="1816899"/>
                </a:cubicBezTo>
                <a:lnTo>
                  <a:pt x="896233" y="1822646"/>
                </a:lnTo>
                <a:lnTo>
                  <a:pt x="991813" y="1798271"/>
                </a:lnTo>
                <a:lnTo>
                  <a:pt x="1008525" y="1814474"/>
                </a:lnTo>
                <a:lnTo>
                  <a:pt x="1030604" y="1818967"/>
                </a:lnTo>
                <a:cubicBezTo>
                  <a:pt x="1036171" y="1814502"/>
                  <a:pt x="1042785" y="1811050"/>
                  <a:pt x="1050443" y="1808610"/>
                </a:cubicBezTo>
                <a:cubicBezTo>
                  <a:pt x="1058101" y="1806169"/>
                  <a:pt x="1064632" y="1806481"/>
                  <a:pt x="1070040" y="1809545"/>
                </a:cubicBezTo>
                <a:cubicBezTo>
                  <a:pt x="1075412" y="1800918"/>
                  <a:pt x="1083525" y="1793795"/>
                  <a:pt x="1094380" y="1788176"/>
                </a:cubicBezTo>
                <a:cubicBezTo>
                  <a:pt x="1105232" y="1782555"/>
                  <a:pt x="1113103" y="1786728"/>
                  <a:pt x="1117992" y="1800690"/>
                </a:cubicBezTo>
                <a:cubicBezTo>
                  <a:pt x="1128096" y="1795210"/>
                  <a:pt x="1146537" y="1793680"/>
                  <a:pt x="1173317" y="1796101"/>
                </a:cubicBezTo>
                <a:cubicBezTo>
                  <a:pt x="1200096" y="1798524"/>
                  <a:pt x="1216247" y="1804382"/>
                  <a:pt x="1221769" y="1813675"/>
                </a:cubicBezTo>
                <a:lnTo>
                  <a:pt x="1250792" y="1812602"/>
                </a:lnTo>
                <a:cubicBezTo>
                  <a:pt x="1272946" y="1796992"/>
                  <a:pt x="1293876" y="1788843"/>
                  <a:pt x="1313579" y="1788153"/>
                </a:cubicBezTo>
                <a:cubicBezTo>
                  <a:pt x="1333281" y="1787461"/>
                  <a:pt x="1354209" y="1779312"/>
                  <a:pt x="1376365" y="1763702"/>
                </a:cubicBezTo>
                <a:lnTo>
                  <a:pt x="1394973" y="1770983"/>
                </a:lnTo>
                <a:cubicBezTo>
                  <a:pt x="1408566" y="1763472"/>
                  <a:pt x="1426495" y="1762662"/>
                  <a:pt x="1448760" y="1768553"/>
                </a:cubicBezTo>
                <a:cubicBezTo>
                  <a:pt x="1471021" y="1774441"/>
                  <a:pt x="1488950" y="1773632"/>
                  <a:pt x="1502545" y="1766121"/>
                </a:cubicBezTo>
                <a:cubicBezTo>
                  <a:pt x="1513709" y="1779061"/>
                  <a:pt x="1526224" y="1778893"/>
                  <a:pt x="1540083" y="1765620"/>
                </a:cubicBezTo>
                <a:cubicBezTo>
                  <a:pt x="1553942" y="1752347"/>
                  <a:pt x="1566455" y="1752177"/>
                  <a:pt x="1577621" y="1765118"/>
                </a:cubicBezTo>
                <a:cubicBezTo>
                  <a:pt x="1583593" y="1762564"/>
                  <a:pt x="1594450" y="1759678"/>
                  <a:pt x="1610192" y="1756458"/>
                </a:cubicBezTo>
                <a:close/>
                <a:moveTo>
                  <a:pt x="2653877" y="1401848"/>
                </a:moveTo>
                <a:lnTo>
                  <a:pt x="2652252" y="1402866"/>
                </a:lnTo>
                <a:cubicBezTo>
                  <a:pt x="2651148" y="1402803"/>
                  <a:pt x="2650089" y="1402690"/>
                  <a:pt x="2649075" y="1402528"/>
                </a:cubicBezTo>
                <a:cubicBezTo>
                  <a:pt x="2648062" y="1402367"/>
                  <a:pt x="2647729" y="1402223"/>
                  <a:pt x="2648075" y="1402098"/>
                </a:cubicBezTo>
                <a:cubicBezTo>
                  <a:pt x="2649463" y="1401848"/>
                  <a:pt x="2651397" y="1401765"/>
                  <a:pt x="2653877" y="1401848"/>
                </a:cubicBezTo>
                <a:close/>
                <a:moveTo>
                  <a:pt x="2668565" y="1401784"/>
                </a:moveTo>
                <a:cubicBezTo>
                  <a:pt x="2672555" y="1401991"/>
                  <a:pt x="2673646" y="1402324"/>
                  <a:pt x="2671836" y="1402781"/>
                </a:cubicBezTo>
                <a:cubicBezTo>
                  <a:pt x="2670676" y="1402732"/>
                  <a:pt x="2669504" y="1402648"/>
                  <a:pt x="2668320" y="1402529"/>
                </a:cubicBezTo>
                <a:cubicBezTo>
                  <a:pt x="2667137" y="1402410"/>
                  <a:pt x="2666917" y="1402238"/>
                  <a:pt x="2667660" y="1402013"/>
                </a:cubicBezTo>
                <a:close/>
                <a:moveTo>
                  <a:pt x="4996572" y="1395953"/>
                </a:moveTo>
                <a:lnTo>
                  <a:pt x="5015250" y="1396096"/>
                </a:lnTo>
                <a:lnTo>
                  <a:pt x="5013626" y="1397115"/>
                </a:lnTo>
                <a:lnTo>
                  <a:pt x="4983714" y="1398592"/>
                </a:lnTo>
                <a:cubicBezTo>
                  <a:pt x="4974560" y="1398954"/>
                  <a:pt x="4966854" y="1398876"/>
                  <a:pt x="4960592" y="1398355"/>
                </a:cubicBezTo>
                <a:cubicBezTo>
                  <a:pt x="4954334" y="1397834"/>
                  <a:pt x="4949526" y="1397631"/>
                  <a:pt x="4946172" y="1397744"/>
                </a:cubicBezTo>
                <a:lnTo>
                  <a:pt x="4954502" y="1396248"/>
                </a:lnTo>
                <a:lnTo>
                  <a:pt x="4955406" y="1396020"/>
                </a:lnTo>
                <a:lnTo>
                  <a:pt x="4974458" y="1397285"/>
                </a:lnTo>
                <a:close/>
                <a:moveTo>
                  <a:pt x="3233930" y="1394502"/>
                </a:moveTo>
                <a:lnTo>
                  <a:pt x="3235926" y="1394606"/>
                </a:lnTo>
                <a:lnTo>
                  <a:pt x="3226134" y="1394648"/>
                </a:lnTo>
                <a:cubicBezTo>
                  <a:pt x="3229184" y="1394486"/>
                  <a:pt x="3231784" y="1394437"/>
                  <a:pt x="3233930" y="1394502"/>
                </a:cubicBezTo>
                <a:close/>
                <a:moveTo>
                  <a:pt x="5084330" y="1394449"/>
                </a:moveTo>
                <a:lnTo>
                  <a:pt x="5114262" y="1396004"/>
                </a:lnTo>
                <a:lnTo>
                  <a:pt x="5115168" y="1395776"/>
                </a:lnTo>
                <a:cubicBezTo>
                  <a:pt x="5117756" y="1395754"/>
                  <a:pt x="5120422" y="1395790"/>
                  <a:pt x="5123170" y="1395881"/>
                </a:cubicBezTo>
                <a:cubicBezTo>
                  <a:pt x="5125916" y="1395972"/>
                  <a:pt x="5127904" y="1396179"/>
                  <a:pt x="5129136" y="1396501"/>
                </a:cubicBezTo>
                <a:lnTo>
                  <a:pt x="5112822" y="1397582"/>
                </a:lnTo>
                <a:lnTo>
                  <a:pt x="5090872" y="1396442"/>
                </a:lnTo>
                <a:cubicBezTo>
                  <a:pt x="5085610" y="1396531"/>
                  <a:pt x="5080994" y="1396532"/>
                  <a:pt x="5077022" y="1396447"/>
                </a:cubicBezTo>
                <a:cubicBezTo>
                  <a:pt x="5073052" y="1396361"/>
                  <a:pt x="5069206" y="1396471"/>
                  <a:pt x="5065486" y="1396777"/>
                </a:cubicBezTo>
                <a:cubicBezTo>
                  <a:pt x="5062786" y="1396763"/>
                  <a:pt x="5059800" y="1396630"/>
                  <a:pt x="5056530" y="1396381"/>
                </a:cubicBezTo>
                <a:cubicBezTo>
                  <a:pt x="5053262" y="1396130"/>
                  <a:pt x="5051226" y="1395910"/>
                  <a:pt x="5050428" y="1395719"/>
                </a:cubicBezTo>
                <a:cubicBezTo>
                  <a:pt x="5049068" y="1395494"/>
                  <a:pt x="5048882" y="1395312"/>
                  <a:pt x="5049880" y="1395174"/>
                </a:cubicBezTo>
                <a:cubicBezTo>
                  <a:pt x="5050876" y="1395036"/>
                  <a:pt x="5051964" y="1394989"/>
                  <a:pt x="5053142" y="1395034"/>
                </a:cubicBezTo>
                <a:cubicBezTo>
                  <a:pt x="5057282" y="1395811"/>
                  <a:pt x="5062572" y="1395994"/>
                  <a:pt x="5069014" y="1395583"/>
                </a:cubicBezTo>
                <a:cubicBezTo>
                  <a:pt x="5075456" y="1395170"/>
                  <a:pt x="5080560" y="1394793"/>
                  <a:pt x="5084330" y="1394449"/>
                </a:cubicBezTo>
                <a:close/>
                <a:moveTo>
                  <a:pt x="3177986" y="1394353"/>
                </a:moveTo>
                <a:cubicBezTo>
                  <a:pt x="3179458" y="1394234"/>
                  <a:pt x="3182088" y="1394279"/>
                  <a:pt x="3185876" y="1394487"/>
                </a:cubicBezTo>
                <a:lnTo>
                  <a:pt x="3194042" y="1395462"/>
                </a:lnTo>
                <a:lnTo>
                  <a:pt x="3177544" y="1395983"/>
                </a:lnTo>
                <a:lnTo>
                  <a:pt x="3171558" y="1395671"/>
                </a:lnTo>
                <a:lnTo>
                  <a:pt x="3173368" y="1395215"/>
                </a:lnTo>
                <a:cubicBezTo>
                  <a:pt x="3174974" y="1394758"/>
                  <a:pt x="3176514" y="1394471"/>
                  <a:pt x="3177986" y="1394353"/>
                </a:cubicBezTo>
                <a:close/>
                <a:moveTo>
                  <a:pt x="2898448" y="1394161"/>
                </a:moveTo>
                <a:lnTo>
                  <a:pt x="2910793" y="1395904"/>
                </a:lnTo>
                <a:lnTo>
                  <a:pt x="2900815" y="1395387"/>
                </a:lnTo>
                <a:cubicBezTo>
                  <a:pt x="2897984" y="1395228"/>
                  <a:pt x="2896615" y="1395042"/>
                  <a:pt x="2896708" y="1394829"/>
                </a:cubicBezTo>
                <a:cubicBezTo>
                  <a:pt x="2896800" y="1394615"/>
                  <a:pt x="2897381" y="1394392"/>
                  <a:pt x="2898448" y="1394161"/>
                </a:cubicBezTo>
                <a:close/>
                <a:moveTo>
                  <a:pt x="2935644" y="1393957"/>
                </a:moveTo>
                <a:cubicBezTo>
                  <a:pt x="2937205" y="1393981"/>
                  <a:pt x="2938527" y="1394027"/>
                  <a:pt x="2939612" y="1394095"/>
                </a:cubicBezTo>
                <a:cubicBezTo>
                  <a:pt x="2941789" y="1394254"/>
                  <a:pt x="2942516" y="1394476"/>
                  <a:pt x="2941793" y="1394759"/>
                </a:cubicBezTo>
                <a:cubicBezTo>
                  <a:pt x="2941295" y="1394860"/>
                  <a:pt x="2940660" y="1394918"/>
                  <a:pt x="2939890" y="1394936"/>
                </a:cubicBezTo>
                <a:cubicBezTo>
                  <a:pt x="2939120" y="1394953"/>
                  <a:pt x="2938485" y="1395012"/>
                  <a:pt x="2937988" y="1395112"/>
                </a:cubicBezTo>
                <a:cubicBezTo>
                  <a:pt x="2936801" y="1395046"/>
                  <a:pt x="2935410" y="1394915"/>
                  <a:pt x="2933813" y="1394723"/>
                </a:cubicBezTo>
                <a:cubicBezTo>
                  <a:pt x="2932218" y="1394532"/>
                  <a:pt x="2931553" y="1394371"/>
                  <a:pt x="2931816" y="1394241"/>
                </a:cubicBezTo>
                <a:cubicBezTo>
                  <a:pt x="2932808" y="1394028"/>
                  <a:pt x="2934083" y="1393934"/>
                  <a:pt x="2935644" y="1393957"/>
                </a:cubicBezTo>
                <a:close/>
                <a:moveTo>
                  <a:pt x="3040434" y="1393545"/>
                </a:moveTo>
                <a:cubicBezTo>
                  <a:pt x="3047528" y="1393626"/>
                  <a:pt x="3057958" y="1393778"/>
                  <a:pt x="3071718" y="1393999"/>
                </a:cubicBezTo>
                <a:cubicBezTo>
                  <a:pt x="3085478" y="1394221"/>
                  <a:pt x="3095362" y="1394206"/>
                  <a:pt x="3101366" y="1393954"/>
                </a:cubicBezTo>
                <a:lnTo>
                  <a:pt x="3107004" y="1396177"/>
                </a:lnTo>
                <a:cubicBezTo>
                  <a:pt x="3087602" y="1396316"/>
                  <a:pt x="3067654" y="1396291"/>
                  <a:pt x="3047162" y="1396099"/>
                </a:cubicBezTo>
                <a:cubicBezTo>
                  <a:pt x="3043558" y="1395768"/>
                  <a:pt x="3041100" y="1395377"/>
                  <a:pt x="3039786" y="1394924"/>
                </a:cubicBezTo>
                <a:cubicBezTo>
                  <a:pt x="3038472" y="1394471"/>
                  <a:pt x="3038686" y="1394012"/>
                  <a:pt x="3040434" y="1393545"/>
                </a:cubicBezTo>
                <a:close/>
                <a:moveTo>
                  <a:pt x="3012868" y="1393215"/>
                </a:moveTo>
                <a:lnTo>
                  <a:pt x="3024492" y="1395748"/>
                </a:lnTo>
                <a:lnTo>
                  <a:pt x="2996926" y="1395418"/>
                </a:lnTo>
                <a:cubicBezTo>
                  <a:pt x="2996816" y="1395459"/>
                  <a:pt x="2996130" y="1395607"/>
                  <a:pt x="2994866" y="1395863"/>
                </a:cubicBezTo>
                <a:cubicBezTo>
                  <a:pt x="2993602" y="1396118"/>
                  <a:pt x="2992416" y="1396240"/>
                  <a:pt x="2991308" y="1396229"/>
                </a:cubicBezTo>
                <a:cubicBezTo>
                  <a:pt x="2989378" y="1396071"/>
                  <a:pt x="2988114" y="1395707"/>
                  <a:pt x="2987516" y="1395136"/>
                </a:cubicBezTo>
                <a:cubicBezTo>
                  <a:pt x="2986918" y="1394566"/>
                  <a:pt x="2986606" y="1394113"/>
                  <a:pt x="2986576" y="1393779"/>
                </a:cubicBezTo>
                <a:close/>
                <a:moveTo>
                  <a:pt x="2779044" y="1383000"/>
                </a:moveTo>
                <a:lnTo>
                  <a:pt x="2779415" y="1384121"/>
                </a:lnTo>
                <a:cubicBezTo>
                  <a:pt x="2778273" y="1384068"/>
                  <a:pt x="2777064" y="1383993"/>
                  <a:pt x="2775787" y="1383899"/>
                </a:cubicBezTo>
                <a:cubicBezTo>
                  <a:pt x="2774509" y="1383803"/>
                  <a:pt x="2774025" y="1383697"/>
                  <a:pt x="2774334" y="1383582"/>
                </a:cubicBezTo>
                <a:close/>
                <a:moveTo>
                  <a:pt x="2853924" y="1381103"/>
                </a:moveTo>
                <a:cubicBezTo>
                  <a:pt x="2855882" y="1381216"/>
                  <a:pt x="2857001" y="1381389"/>
                  <a:pt x="2857283" y="1381622"/>
                </a:cubicBezTo>
                <a:cubicBezTo>
                  <a:pt x="2857563" y="1381854"/>
                  <a:pt x="2857233" y="1382089"/>
                  <a:pt x="2856291" y="1382328"/>
                </a:cubicBezTo>
                <a:cubicBezTo>
                  <a:pt x="2855130" y="1382279"/>
                  <a:pt x="2853959" y="1382195"/>
                  <a:pt x="2852775" y="1382076"/>
                </a:cubicBezTo>
                <a:cubicBezTo>
                  <a:pt x="2851592" y="1381957"/>
                  <a:pt x="2851371" y="1381785"/>
                  <a:pt x="2852114" y="1381560"/>
                </a:cubicBezTo>
                <a:close/>
                <a:moveTo>
                  <a:pt x="3051390" y="1379235"/>
                </a:moveTo>
                <a:cubicBezTo>
                  <a:pt x="3052826" y="1379316"/>
                  <a:pt x="3055216" y="1379498"/>
                  <a:pt x="3058556" y="1379779"/>
                </a:cubicBezTo>
                <a:cubicBezTo>
                  <a:pt x="3061900" y="1380062"/>
                  <a:pt x="3063562" y="1380275"/>
                  <a:pt x="3063548" y="1380418"/>
                </a:cubicBezTo>
                <a:cubicBezTo>
                  <a:pt x="3062390" y="1380622"/>
                  <a:pt x="3060450" y="1380681"/>
                  <a:pt x="3057724" y="1380597"/>
                </a:cubicBezTo>
                <a:cubicBezTo>
                  <a:pt x="3055000" y="1380513"/>
                  <a:pt x="3053012" y="1380434"/>
                  <a:pt x="3051760" y="1380357"/>
                </a:cubicBezTo>
                <a:cubicBezTo>
                  <a:pt x="3046694" y="1380105"/>
                  <a:pt x="3041682" y="1380028"/>
                  <a:pt x="3036730" y="1380127"/>
                </a:cubicBezTo>
                <a:cubicBezTo>
                  <a:pt x="3031778" y="1380226"/>
                  <a:pt x="3027358" y="1380456"/>
                  <a:pt x="3023474" y="1380816"/>
                </a:cubicBezTo>
                <a:cubicBezTo>
                  <a:pt x="3018456" y="1380590"/>
                  <a:pt x="3013348" y="1380462"/>
                  <a:pt x="3008150" y="1380434"/>
                </a:cubicBezTo>
                <a:cubicBezTo>
                  <a:pt x="3002950" y="1380405"/>
                  <a:pt x="2997842" y="1380277"/>
                  <a:pt x="2992824" y="1380051"/>
                </a:cubicBezTo>
                <a:cubicBezTo>
                  <a:pt x="3002526" y="1379740"/>
                  <a:pt x="3012264" y="1379534"/>
                  <a:pt x="3022038" y="1379433"/>
                </a:cubicBezTo>
                <a:cubicBezTo>
                  <a:pt x="3031808" y="1379332"/>
                  <a:pt x="3041594" y="1379266"/>
                  <a:pt x="3051390" y="1379235"/>
                </a:cubicBezTo>
                <a:close/>
                <a:moveTo>
                  <a:pt x="2970872" y="1378911"/>
                </a:moveTo>
                <a:cubicBezTo>
                  <a:pt x="2969784" y="1379262"/>
                  <a:pt x="2970336" y="1379578"/>
                  <a:pt x="2972534" y="1379858"/>
                </a:cubicBezTo>
                <a:cubicBezTo>
                  <a:pt x="2974732" y="1380139"/>
                  <a:pt x="2976962" y="1380335"/>
                  <a:pt x="2979224" y="1380447"/>
                </a:cubicBezTo>
                <a:lnTo>
                  <a:pt x="2989922" y="1380176"/>
                </a:lnTo>
                <a:cubicBezTo>
                  <a:pt x="2987042" y="1380853"/>
                  <a:pt x="2982842" y="1381255"/>
                  <a:pt x="2977328" y="1381382"/>
                </a:cubicBezTo>
                <a:cubicBezTo>
                  <a:pt x="2971814" y="1381508"/>
                  <a:pt x="2965980" y="1381412"/>
                  <a:pt x="2959827" y="1381092"/>
                </a:cubicBezTo>
                <a:lnTo>
                  <a:pt x="2957831" y="1380989"/>
                </a:lnTo>
                <a:cubicBezTo>
                  <a:pt x="2957684" y="1381039"/>
                  <a:pt x="2956847" y="1381225"/>
                  <a:pt x="2955319" y="1381547"/>
                </a:cubicBezTo>
                <a:cubicBezTo>
                  <a:pt x="2953792" y="1381869"/>
                  <a:pt x="2952455" y="1382029"/>
                  <a:pt x="2951310" y="1382027"/>
                </a:cubicBezTo>
                <a:cubicBezTo>
                  <a:pt x="2950554" y="1381903"/>
                  <a:pt x="2950884" y="1381541"/>
                  <a:pt x="2952300" y="1380943"/>
                </a:cubicBezTo>
                <a:cubicBezTo>
                  <a:pt x="2953717" y="1380345"/>
                  <a:pt x="2954771" y="1379951"/>
                  <a:pt x="2955465" y="1379764"/>
                </a:cubicBezTo>
                <a:close/>
                <a:moveTo>
                  <a:pt x="2978626" y="1369738"/>
                </a:moveTo>
                <a:cubicBezTo>
                  <a:pt x="2980186" y="1369762"/>
                  <a:pt x="2981508" y="1369808"/>
                  <a:pt x="2982594" y="1369876"/>
                </a:cubicBezTo>
                <a:lnTo>
                  <a:pt x="2980968" y="1370893"/>
                </a:lnTo>
                <a:cubicBezTo>
                  <a:pt x="2979782" y="1370826"/>
                  <a:pt x="2978390" y="1370696"/>
                  <a:pt x="2976794" y="1370504"/>
                </a:cubicBezTo>
                <a:cubicBezTo>
                  <a:pt x="2975200" y="1370313"/>
                  <a:pt x="2974532" y="1370151"/>
                  <a:pt x="2974798" y="1370022"/>
                </a:cubicBezTo>
                <a:cubicBezTo>
                  <a:pt x="2975788" y="1369809"/>
                  <a:pt x="2977066" y="1369715"/>
                  <a:pt x="2978626" y="1369738"/>
                </a:cubicBezTo>
                <a:close/>
                <a:moveTo>
                  <a:pt x="3036984" y="1368292"/>
                </a:moveTo>
                <a:cubicBezTo>
                  <a:pt x="3042002" y="1368519"/>
                  <a:pt x="3047112" y="1368646"/>
                  <a:pt x="3052310" y="1368675"/>
                </a:cubicBezTo>
                <a:cubicBezTo>
                  <a:pt x="3057508" y="1368703"/>
                  <a:pt x="3062618" y="1368831"/>
                  <a:pt x="3067636" y="1369057"/>
                </a:cubicBezTo>
                <a:cubicBezTo>
                  <a:pt x="3064098" y="1369786"/>
                  <a:pt x="3058992" y="1370038"/>
                  <a:pt x="3052318" y="1369812"/>
                </a:cubicBezTo>
                <a:cubicBezTo>
                  <a:pt x="3045644" y="1369586"/>
                  <a:pt x="3039628" y="1369308"/>
                  <a:pt x="3034268" y="1368978"/>
                </a:cubicBezTo>
                <a:cubicBezTo>
                  <a:pt x="3032854" y="1369334"/>
                  <a:pt x="3030886" y="1369680"/>
                  <a:pt x="3028360" y="1370014"/>
                </a:cubicBezTo>
                <a:cubicBezTo>
                  <a:pt x="3025836" y="1370348"/>
                  <a:pt x="3023094" y="1370585"/>
                  <a:pt x="3020136" y="1370723"/>
                </a:cubicBezTo>
                <a:lnTo>
                  <a:pt x="3003988" y="1369334"/>
                </a:lnTo>
                <a:cubicBezTo>
                  <a:pt x="3009784" y="1369503"/>
                  <a:pt x="3015964" y="1369537"/>
                  <a:pt x="3022530" y="1369436"/>
                </a:cubicBezTo>
                <a:cubicBezTo>
                  <a:pt x="3029096" y="1369334"/>
                  <a:pt x="3033914" y="1368954"/>
                  <a:pt x="3036984" y="1368292"/>
                </a:cubicBezTo>
                <a:close/>
                <a:moveTo>
                  <a:pt x="3399476" y="1367281"/>
                </a:moveTo>
                <a:lnTo>
                  <a:pt x="3405462" y="1367592"/>
                </a:lnTo>
                <a:lnTo>
                  <a:pt x="3404558" y="1367821"/>
                </a:lnTo>
                <a:cubicBezTo>
                  <a:pt x="3402412" y="1367755"/>
                  <a:pt x="3400718" y="1367575"/>
                  <a:pt x="3399476" y="1367281"/>
                </a:cubicBezTo>
                <a:close/>
                <a:moveTo>
                  <a:pt x="4160194" y="1366564"/>
                </a:moveTo>
                <a:cubicBezTo>
                  <a:pt x="4159610" y="1366712"/>
                  <a:pt x="4158244" y="1366905"/>
                  <a:pt x="4156094" y="1367144"/>
                </a:cubicBezTo>
                <a:cubicBezTo>
                  <a:pt x="4153948" y="1367382"/>
                  <a:pt x="4151810" y="1367466"/>
                  <a:pt x="4149682" y="1367396"/>
                </a:cubicBezTo>
                <a:cubicBezTo>
                  <a:pt x="4148782" y="1367332"/>
                  <a:pt x="4148542" y="1367216"/>
                  <a:pt x="4148954" y="1367049"/>
                </a:cubicBezTo>
                <a:cubicBezTo>
                  <a:pt x="4149370" y="1366880"/>
                  <a:pt x="4149852" y="1366733"/>
                  <a:pt x="4150402" y="1366607"/>
                </a:cubicBezTo>
                <a:close/>
                <a:moveTo>
                  <a:pt x="3793340" y="1366246"/>
                </a:moveTo>
                <a:lnTo>
                  <a:pt x="3797332" y="1366453"/>
                </a:lnTo>
                <a:lnTo>
                  <a:pt x="3789718" y="1367160"/>
                </a:lnTo>
                <a:lnTo>
                  <a:pt x="3772132" y="1367349"/>
                </a:lnTo>
                <a:lnTo>
                  <a:pt x="3780648" y="1366414"/>
                </a:lnTo>
                <a:close/>
                <a:moveTo>
                  <a:pt x="3430476" y="1366136"/>
                </a:moveTo>
                <a:cubicBezTo>
                  <a:pt x="3431512" y="1366178"/>
                  <a:pt x="3432660" y="1366192"/>
                  <a:pt x="3433922" y="1366177"/>
                </a:cubicBezTo>
                <a:cubicBezTo>
                  <a:pt x="3435184" y="1366162"/>
                  <a:pt x="3436332" y="1366176"/>
                  <a:pt x="3437368" y="1366219"/>
                </a:cubicBezTo>
                <a:cubicBezTo>
                  <a:pt x="3435710" y="1366637"/>
                  <a:pt x="3432506" y="1366839"/>
                  <a:pt x="3427762" y="1366821"/>
                </a:cubicBezTo>
                <a:close/>
                <a:moveTo>
                  <a:pt x="4073126" y="1366072"/>
                </a:moveTo>
                <a:cubicBezTo>
                  <a:pt x="4075062" y="1366064"/>
                  <a:pt x="4076582" y="1366085"/>
                  <a:pt x="4077682" y="1366136"/>
                </a:cubicBezTo>
                <a:lnTo>
                  <a:pt x="4075872" y="1366593"/>
                </a:lnTo>
                <a:lnTo>
                  <a:pt x="4067890" y="1366178"/>
                </a:lnTo>
                <a:cubicBezTo>
                  <a:pt x="4069442" y="1366115"/>
                  <a:pt x="4071186" y="1366080"/>
                  <a:pt x="4073126" y="1366072"/>
                </a:cubicBezTo>
                <a:close/>
                <a:moveTo>
                  <a:pt x="4419870" y="1365999"/>
                </a:moveTo>
                <a:lnTo>
                  <a:pt x="4428222" y="1367535"/>
                </a:lnTo>
                <a:lnTo>
                  <a:pt x="4426228" y="1367432"/>
                </a:lnTo>
                <a:cubicBezTo>
                  <a:pt x="4419758" y="1367142"/>
                  <a:pt x="4417638" y="1366664"/>
                  <a:pt x="4419870" y="1365999"/>
                </a:cubicBezTo>
                <a:close/>
                <a:moveTo>
                  <a:pt x="3844110" y="1365577"/>
                </a:moveTo>
                <a:cubicBezTo>
                  <a:pt x="3849912" y="1365327"/>
                  <a:pt x="3856804" y="1365409"/>
                  <a:pt x="3864784" y="1365824"/>
                </a:cubicBezTo>
                <a:lnTo>
                  <a:pt x="3889266" y="1365718"/>
                </a:lnTo>
                <a:lnTo>
                  <a:pt x="3888916" y="1367629"/>
                </a:lnTo>
                <a:cubicBezTo>
                  <a:pt x="3882674" y="1367281"/>
                  <a:pt x="3875432" y="1366882"/>
                  <a:pt x="3867194" y="1366431"/>
                </a:cubicBezTo>
                <a:cubicBezTo>
                  <a:pt x="3858954" y="1365980"/>
                  <a:pt x="3851258" y="1365696"/>
                  <a:pt x="3844110" y="1365577"/>
                </a:cubicBezTo>
                <a:close/>
                <a:moveTo>
                  <a:pt x="4361838" y="1365465"/>
                </a:moveTo>
                <a:lnTo>
                  <a:pt x="4368728" y="1365547"/>
                </a:lnTo>
                <a:lnTo>
                  <a:pt x="4369820" y="1365880"/>
                </a:lnTo>
                <a:close/>
                <a:moveTo>
                  <a:pt x="3488954" y="1365419"/>
                </a:moveTo>
                <a:cubicBezTo>
                  <a:pt x="3492604" y="1365522"/>
                  <a:pt x="3495960" y="1365663"/>
                  <a:pt x="3499022" y="1365839"/>
                </a:cubicBezTo>
                <a:lnTo>
                  <a:pt x="3494312" y="1366420"/>
                </a:lnTo>
                <a:lnTo>
                  <a:pt x="3478346" y="1365591"/>
                </a:lnTo>
                <a:cubicBezTo>
                  <a:pt x="3481768" y="1365373"/>
                  <a:pt x="3485304" y="1365316"/>
                  <a:pt x="3488954" y="1365419"/>
                </a:cubicBezTo>
                <a:close/>
                <a:moveTo>
                  <a:pt x="3536464" y="1365269"/>
                </a:moveTo>
                <a:cubicBezTo>
                  <a:pt x="3545174" y="1365234"/>
                  <a:pt x="3552278" y="1365338"/>
                  <a:pt x="3557774" y="1365584"/>
                </a:cubicBezTo>
                <a:lnTo>
                  <a:pt x="3554154" y="1366498"/>
                </a:lnTo>
                <a:cubicBezTo>
                  <a:pt x="3546966" y="1366389"/>
                  <a:pt x="3540166" y="1366334"/>
                  <a:pt x="3533752" y="1366333"/>
                </a:cubicBezTo>
                <a:cubicBezTo>
                  <a:pt x="3527336" y="1366333"/>
                  <a:pt x="3523076" y="1366549"/>
                  <a:pt x="3520972" y="1366978"/>
                </a:cubicBezTo>
                <a:cubicBezTo>
                  <a:pt x="3519490" y="1366885"/>
                  <a:pt x="3516918" y="1366647"/>
                  <a:pt x="3513260" y="1366268"/>
                </a:cubicBezTo>
                <a:cubicBezTo>
                  <a:pt x="3509600" y="1365889"/>
                  <a:pt x="3507754" y="1365621"/>
                  <a:pt x="3507722" y="1365464"/>
                </a:cubicBezTo>
                <a:cubicBezTo>
                  <a:pt x="3508282" y="1365361"/>
                  <a:pt x="3509294" y="1365334"/>
                  <a:pt x="3510758" y="1365381"/>
                </a:cubicBezTo>
                <a:cubicBezTo>
                  <a:pt x="3512226" y="1365428"/>
                  <a:pt x="3513510" y="1365483"/>
                  <a:pt x="3514616" y="1365546"/>
                </a:cubicBezTo>
                <a:cubicBezTo>
                  <a:pt x="3520470" y="1365397"/>
                  <a:pt x="3527752" y="1365305"/>
                  <a:pt x="3536464" y="1365269"/>
                </a:cubicBezTo>
                <a:close/>
                <a:moveTo>
                  <a:pt x="3465468" y="1365198"/>
                </a:moveTo>
                <a:lnTo>
                  <a:pt x="3473452" y="1365613"/>
                </a:lnTo>
                <a:lnTo>
                  <a:pt x="3472732" y="1366402"/>
                </a:lnTo>
                <a:lnTo>
                  <a:pt x="3462754" y="1365883"/>
                </a:lnTo>
                <a:lnTo>
                  <a:pt x="3456418" y="1367484"/>
                </a:lnTo>
                <a:lnTo>
                  <a:pt x="3448436" y="1367069"/>
                </a:lnTo>
                <a:lnTo>
                  <a:pt x="3444260" y="1366301"/>
                </a:lnTo>
                <a:close/>
                <a:moveTo>
                  <a:pt x="3721340" y="1364986"/>
                </a:moveTo>
                <a:lnTo>
                  <a:pt x="3759972" y="1366167"/>
                </a:lnTo>
                <a:lnTo>
                  <a:pt x="3757444" y="1367413"/>
                </a:lnTo>
                <a:cubicBezTo>
                  <a:pt x="3756490" y="1367375"/>
                  <a:pt x="3755676" y="1367378"/>
                  <a:pt x="3754996" y="1367424"/>
                </a:cubicBezTo>
                <a:cubicBezTo>
                  <a:pt x="3754314" y="1367469"/>
                  <a:pt x="3753500" y="1367472"/>
                  <a:pt x="3752546" y="1367434"/>
                </a:cubicBezTo>
                <a:lnTo>
                  <a:pt x="3742570" y="1366915"/>
                </a:lnTo>
                <a:cubicBezTo>
                  <a:pt x="3738454" y="1366702"/>
                  <a:pt x="3734438" y="1366425"/>
                  <a:pt x="3730526" y="1366084"/>
                </a:cubicBezTo>
                <a:cubicBezTo>
                  <a:pt x="3726614" y="1365743"/>
                  <a:pt x="3723552" y="1365377"/>
                  <a:pt x="3721340" y="1364986"/>
                </a:cubicBezTo>
                <a:close/>
                <a:moveTo>
                  <a:pt x="2828961" y="1364927"/>
                </a:moveTo>
                <a:cubicBezTo>
                  <a:pt x="2826136" y="1365464"/>
                  <a:pt x="2822638" y="1365638"/>
                  <a:pt x="2818470" y="1365450"/>
                </a:cubicBezTo>
                <a:cubicBezTo>
                  <a:pt x="2814302" y="1365262"/>
                  <a:pt x="2810126" y="1365608"/>
                  <a:pt x="2805942" y="1366487"/>
                </a:cubicBezTo>
                <a:cubicBezTo>
                  <a:pt x="2814022" y="1366826"/>
                  <a:pt x="2822395" y="1366939"/>
                  <a:pt x="2831061" y="1366827"/>
                </a:cubicBezTo>
                <a:cubicBezTo>
                  <a:pt x="2839727" y="1366715"/>
                  <a:pt x="2848100" y="1366828"/>
                  <a:pt x="2856180" y="1367168"/>
                </a:cubicBezTo>
                <a:lnTo>
                  <a:pt x="2845830" y="1365528"/>
                </a:lnTo>
                <a:close/>
                <a:moveTo>
                  <a:pt x="3247678" y="1364908"/>
                </a:moveTo>
                <a:lnTo>
                  <a:pt x="3254568" y="1364990"/>
                </a:lnTo>
                <a:lnTo>
                  <a:pt x="3258026" y="1366547"/>
                </a:lnTo>
                <a:cubicBezTo>
                  <a:pt x="3261082" y="1366711"/>
                  <a:pt x="3264172" y="1366792"/>
                  <a:pt x="3267298" y="1366788"/>
                </a:cubicBezTo>
                <a:cubicBezTo>
                  <a:pt x="3270422" y="1366783"/>
                  <a:pt x="3273194" y="1366640"/>
                  <a:pt x="3275614" y="1366358"/>
                </a:cubicBezTo>
                <a:cubicBezTo>
                  <a:pt x="3282692" y="1366697"/>
                  <a:pt x="3289714" y="1367050"/>
                  <a:pt x="3296680" y="1367418"/>
                </a:cubicBezTo>
                <a:cubicBezTo>
                  <a:pt x="3303644" y="1367786"/>
                  <a:pt x="3309988" y="1368311"/>
                  <a:pt x="3315710" y="1368993"/>
                </a:cubicBezTo>
                <a:lnTo>
                  <a:pt x="3282528" y="1369473"/>
                </a:lnTo>
                <a:cubicBezTo>
                  <a:pt x="3278018" y="1368688"/>
                  <a:pt x="3271606" y="1368079"/>
                  <a:pt x="3263292" y="1367647"/>
                </a:cubicBezTo>
                <a:cubicBezTo>
                  <a:pt x="3262866" y="1367780"/>
                  <a:pt x="3262134" y="1367914"/>
                  <a:pt x="3261096" y="1368050"/>
                </a:cubicBezTo>
                <a:cubicBezTo>
                  <a:pt x="3260058" y="1368185"/>
                  <a:pt x="3258554" y="1368211"/>
                  <a:pt x="3256586" y="1368126"/>
                </a:cubicBezTo>
                <a:cubicBezTo>
                  <a:pt x="3254646" y="1368008"/>
                  <a:pt x="3252990" y="1367818"/>
                  <a:pt x="3251618" y="1367558"/>
                </a:cubicBezTo>
                <a:cubicBezTo>
                  <a:pt x="3250244" y="1367297"/>
                  <a:pt x="3248814" y="1367050"/>
                  <a:pt x="3247328" y="1366818"/>
                </a:cubicBezTo>
                <a:close/>
                <a:moveTo>
                  <a:pt x="4015286" y="1364273"/>
                </a:moveTo>
                <a:cubicBezTo>
                  <a:pt x="4019816" y="1364382"/>
                  <a:pt x="4024586" y="1364469"/>
                  <a:pt x="4029592" y="1364533"/>
                </a:cubicBezTo>
                <a:cubicBezTo>
                  <a:pt x="4034598" y="1364598"/>
                  <a:pt x="4039320" y="1364545"/>
                  <a:pt x="4043758" y="1364374"/>
                </a:cubicBezTo>
                <a:lnTo>
                  <a:pt x="4041226" y="1365620"/>
                </a:lnTo>
                <a:lnTo>
                  <a:pt x="4043594" y="1366845"/>
                </a:lnTo>
                <a:lnTo>
                  <a:pt x="4028722" y="1366348"/>
                </a:lnTo>
                <a:cubicBezTo>
                  <a:pt x="4024226" y="1366534"/>
                  <a:pt x="4019166" y="1366672"/>
                  <a:pt x="4013536" y="1366765"/>
                </a:cubicBezTo>
                <a:cubicBezTo>
                  <a:pt x="4007908" y="1366857"/>
                  <a:pt x="4002574" y="1366914"/>
                  <a:pt x="3997534" y="1366933"/>
                </a:cubicBezTo>
                <a:cubicBezTo>
                  <a:pt x="3989370" y="1366463"/>
                  <a:pt x="3980848" y="1366388"/>
                  <a:pt x="3971964" y="1366707"/>
                </a:cubicBezTo>
                <a:cubicBezTo>
                  <a:pt x="3972530" y="1367058"/>
                  <a:pt x="3971224" y="1367311"/>
                  <a:pt x="3968048" y="1367468"/>
                </a:cubicBezTo>
                <a:cubicBezTo>
                  <a:pt x="3964870" y="1367624"/>
                  <a:pt x="3962974" y="1367571"/>
                  <a:pt x="3962358" y="1367310"/>
                </a:cubicBezTo>
                <a:lnTo>
                  <a:pt x="3942958" y="1367956"/>
                </a:lnTo>
                <a:lnTo>
                  <a:pt x="3920288" y="1367605"/>
                </a:lnTo>
                <a:lnTo>
                  <a:pt x="3918478" y="1368062"/>
                </a:lnTo>
                <a:lnTo>
                  <a:pt x="3904510" y="1367337"/>
                </a:lnTo>
                <a:lnTo>
                  <a:pt x="3905044" y="1365987"/>
                </a:lnTo>
                <a:cubicBezTo>
                  <a:pt x="3905710" y="1366148"/>
                  <a:pt x="3906466" y="1366210"/>
                  <a:pt x="3907312" y="1366173"/>
                </a:cubicBezTo>
                <a:cubicBezTo>
                  <a:pt x="3908158" y="1366137"/>
                  <a:pt x="3908368" y="1366033"/>
                  <a:pt x="3907946" y="1365861"/>
                </a:cubicBezTo>
                <a:lnTo>
                  <a:pt x="3917736" y="1365819"/>
                </a:lnTo>
                <a:cubicBezTo>
                  <a:pt x="3917622" y="1365658"/>
                  <a:pt x="3918938" y="1365554"/>
                  <a:pt x="3921678" y="1365507"/>
                </a:cubicBezTo>
                <a:cubicBezTo>
                  <a:pt x="3924420" y="1365460"/>
                  <a:pt x="3926006" y="1365439"/>
                  <a:pt x="3926438" y="1365444"/>
                </a:cubicBezTo>
                <a:lnTo>
                  <a:pt x="3956718" y="1365089"/>
                </a:lnTo>
                <a:cubicBezTo>
                  <a:pt x="3962294" y="1365326"/>
                  <a:pt x="3972458" y="1365544"/>
                  <a:pt x="3987212" y="1365742"/>
                </a:cubicBezTo>
                <a:cubicBezTo>
                  <a:pt x="4001966" y="1365941"/>
                  <a:pt x="4011812" y="1365935"/>
                  <a:pt x="4016748" y="1365726"/>
                </a:cubicBezTo>
                <a:close/>
                <a:moveTo>
                  <a:pt x="4604982" y="1364214"/>
                </a:moveTo>
                <a:cubicBezTo>
                  <a:pt x="4609710" y="1364235"/>
                  <a:pt x="4614492" y="1364242"/>
                  <a:pt x="4619332" y="1364236"/>
                </a:cubicBezTo>
                <a:lnTo>
                  <a:pt x="4611720" y="1364943"/>
                </a:lnTo>
                <a:cubicBezTo>
                  <a:pt x="4603920" y="1364583"/>
                  <a:pt x="4596666" y="1364390"/>
                  <a:pt x="4589956" y="1364363"/>
                </a:cubicBezTo>
                <a:cubicBezTo>
                  <a:pt x="4595248" y="1364241"/>
                  <a:pt x="4600256" y="1364191"/>
                  <a:pt x="4604982" y="1364214"/>
                </a:cubicBezTo>
                <a:close/>
                <a:moveTo>
                  <a:pt x="3617060" y="1363979"/>
                </a:moveTo>
                <a:cubicBezTo>
                  <a:pt x="3623072" y="1363993"/>
                  <a:pt x="3629456" y="1364026"/>
                  <a:pt x="3636216" y="1364079"/>
                </a:cubicBezTo>
                <a:cubicBezTo>
                  <a:pt x="3642976" y="1364131"/>
                  <a:pt x="3649406" y="1364304"/>
                  <a:pt x="3655510" y="1364598"/>
                </a:cubicBezTo>
                <a:cubicBezTo>
                  <a:pt x="3660594" y="1364593"/>
                  <a:pt x="3666110" y="1364593"/>
                  <a:pt x="3672058" y="1364597"/>
                </a:cubicBezTo>
                <a:cubicBezTo>
                  <a:pt x="3678004" y="1364602"/>
                  <a:pt x="3683246" y="1364518"/>
                  <a:pt x="3687786" y="1364346"/>
                </a:cubicBezTo>
                <a:lnTo>
                  <a:pt x="3682356" y="1365717"/>
                </a:lnTo>
                <a:cubicBezTo>
                  <a:pt x="3674404" y="1365396"/>
                  <a:pt x="3666546" y="1365355"/>
                  <a:pt x="3658780" y="1365595"/>
                </a:cubicBezTo>
                <a:cubicBezTo>
                  <a:pt x="3651016" y="1365834"/>
                  <a:pt x="3643156" y="1365794"/>
                  <a:pt x="3635206" y="1365472"/>
                </a:cubicBezTo>
                <a:lnTo>
                  <a:pt x="3613810" y="1366015"/>
                </a:lnTo>
                <a:cubicBezTo>
                  <a:pt x="3612312" y="1366052"/>
                  <a:pt x="3611140" y="1365967"/>
                  <a:pt x="3610296" y="1365763"/>
                </a:cubicBezTo>
                <a:cubicBezTo>
                  <a:pt x="3609452" y="1365558"/>
                  <a:pt x="3609232" y="1365386"/>
                  <a:pt x="3609636" y="1365247"/>
                </a:cubicBezTo>
                <a:close/>
                <a:moveTo>
                  <a:pt x="4719248" y="1363914"/>
                </a:moveTo>
                <a:lnTo>
                  <a:pt x="4725234" y="1364226"/>
                </a:lnTo>
                <a:cubicBezTo>
                  <a:pt x="4725502" y="1364233"/>
                  <a:pt x="4726462" y="1364295"/>
                  <a:pt x="4728116" y="1364410"/>
                </a:cubicBezTo>
                <a:cubicBezTo>
                  <a:pt x="4729766" y="1364524"/>
                  <a:pt x="4730500" y="1364642"/>
                  <a:pt x="4730316" y="1364764"/>
                </a:cubicBezTo>
                <a:lnTo>
                  <a:pt x="4724330" y="1364454"/>
                </a:lnTo>
                <a:lnTo>
                  <a:pt x="4710732" y="1364849"/>
                </a:lnTo>
                <a:lnTo>
                  <a:pt x="4706740" y="1364642"/>
                </a:lnTo>
                <a:close/>
                <a:moveTo>
                  <a:pt x="4542620" y="1363558"/>
                </a:moveTo>
                <a:lnTo>
                  <a:pt x="4540810" y="1364015"/>
                </a:lnTo>
                <a:lnTo>
                  <a:pt x="4538740" y="1364037"/>
                </a:lnTo>
                <a:close/>
                <a:moveTo>
                  <a:pt x="4063650" y="1362996"/>
                </a:moveTo>
                <a:cubicBezTo>
                  <a:pt x="4067942" y="1363001"/>
                  <a:pt x="4071644" y="1363078"/>
                  <a:pt x="4074758" y="1363229"/>
                </a:cubicBezTo>
                <a:cubicBezTo>
                  <a:pt x="4078750" y="1363436"/>
                  <a:pt x="4079840" y="1363768"/>
                  <a:pt x="4078030" y="1364226"/>
                </a:cubicBezTo>
                <a:cubicBezTo>
                  <a:pt x="4075852" y="1364066"/>
                  <a:pt x="4074220" y="1364073"/>
                  <a:pt x="4073134" y="1364247"/>
                </a:cubicBezTo>
                <a:lnTo>
                  <a:pt x="4056266" y="1363645"/>
                </a:lnTo>
                <a:lnTo>
                  <a:pt x="4051184" y="1363107"/>
                </a:lnTo>
                <a:cubicBezTo>
                  <a:pt x="4055202" y="1363028"/>
                  <a:pt x="4059358" y="1362991"/>
                  <a:pt x="4063650" y="1362996"/>
                </a:cubicBezTo>
                <a:close/>
                <a:moveTo>
                  <a:pt x="4697298" y="1362774"/>
                </a:moveTo>
                <a:lnTo>
                  <a:pt x="4700756" y="1364331"/>
                </a:lnTo>
                <a:lnTo>
                  <a:pt x="4686786" y="1363606"/>
                </a:lnTo>
                <a:cubicBezTo>
                  <a:pt x="4685842" y="1363844"/>
                  <a:pt x="4684514" y="1364028"/>
                  <a:pt x="4682800" y="1364156"/>
                </a:cubicBezTo>
                <a:cubicBezTo>
                  <a:pt x="4681086" y="1364286"/>
                  <a:pt x="4679212" y="1364303"/>
                  <a:pt x="4677180" y="1364209"/>
                </a:cubicBezTo>
                <a:cubicBezTo>
                  <a:pt x="4675016" y="1364097"/>
                  <a:pt x="4673082" y="1363927"/>
                  <a:pt x="4671372" y="1363701"/>
                </a:cubicBezTo>
                <a:cubicBezTo>
                  <a:pt x="4669664" y="1363474"/>
                  <a:pt x="4669178" y="1363243"/>
                  <a:pt x="4669916" y="1363005"/>
                </a:cubicBezTo>
                <a:cubicBezTo>
                  <a:pt x="4670516" y="1362904"/>
                  <a:pt x="4671446" y="1362872"/>
                  <a:pt x="4672702" y="1362909"/>
                </a:cubicBezTo>
                <a:cubicBezTo>
                  <a:pt x="4673962" y="1362946"/>
                  <a:pt x="4674664" y="1362971"/>
                  <a:pt x="4674812" y="1362984"/>
                </a:cubicBezTo>
                <a:close/>
                <a:moveTo>
                  <a:pt x="4503080" y="1362606"/>
                </a:moveTo>
                <a:cubicBezTo>
                  <a:pt x="4508460" y="1362564"/>
                  <a:pt x="4512388" y="1362585"/>
                  <a:pt x="4514868" y="1362667"/>
                </a:cubicBezTo>
                <a:lnTo>
                  <a:pt x="4506166" y="1363042"/>
                </a:lnTo>
                <a:cubicBezTo>
                  <a:pt x="4505742" y="1362870"/>
                  <a:pt x="4505454" y="1362741"/>
                  <a:pt x="4505302" y="1362652"/>
                </a:cubicBezTo>
                <a:cubicBezTo>
                  <a:pt x="4505150" y="1362564"/>
                  <a:pt x="4504410" y="1362549"/>
                  <a:pt x="4503080" y="1362606"/>
                </a:cubicBezTo>
                <a:close/>
                <a:moveTo>
                  <a:pt x="4645250" y="1362550"/>
                </a:moveTo>
                <a:cubicBezTo>
                  <a:pt x="4647164" y="1362650"/>
                  <a:pt x="4648102" y="1362768"/>
                  <a:pt x="4648064" y="1362903"/>
                </a:cubicBezTo>
                <a:cubicBezTo>
                  <a:pt x="4648028" y="1363039"/>
                  <a:pt x="4647516" y="1363219"/>
                  <a:pt x="4646526" y="1363444"/>
                </a:cubicBezTo>
                <a:lnTo>
                  <a:pt x="4645622" y="1363672"/>
                </a:lnTo>
                <a:cubicBezTo>
                  <a:pt x="4641814" y="1363521"/>
                  <a:pt x="4639452" y="1363306"/>
                  <a:pt x="4638546" y="1363029"/>
                </a:cubicBezTo>
                <a:lnTo>
                  <a:pt x="4640354" y="1362572"/>
                </a:lnTo>
                <a:cubicBezTo>
                  <a:pt x="4641442" y="1362399"/>
                  <a:pt x="4643074" y="1362392"/>
                  <a:pt x="4645250" y="1362550"/>
                </a:cubicBezTo>
                <a:close/>
                <a:moveTo>
                  <a:pt x="3636994" y="1361983"/>
                </a:moveTo>
                <a:cubicBezTo>
                  <a:pt x="3640376" y="1361837"/>
                  <a:pt x="3644306" y="1361858"/>
                  <a:pt x="3648780" y="1362044"/>
                </a:cubicBezTo>
                <a:lnTo>
                  <a:pt x="3647874" y="1362273"/>
                </a:lnTo>
                <a:cubicBezTo>
                  <a:pt x="3645530" y="1362283"/>
                  <a:pt x="3643602" y="1362263"/>
                  <a:pt x="3642096" y="1362214"/>
                </a:cubicBezTo>
                <a:cubicBezTo>
                  <a:pt x="3640588" y="1362164"/>
                  <a:pt x="3638888" y="1362088"/>
                  <a:pt x="3636994" y="1361983"/>
                </a:cubicBezTo>
                <a:close/>
                <a:moveTo>
                  <a:pt x="3752688" y="1361930"/>
                </a:moveTo>
                <a:cubicBezTo>
                  <a:pt x="3758068" y="1361889"/>
                  <a:pt x="3763992" y="1362013"/>
                  <a:pt x="3770462" y="1362303"/>
                </a:cubicBezTo>
                <a:lnTo>
                  <a:pt x="3749974" y="1362616"/>
                </a:lnTo>
                <a:close/>
                <a:moveTo>
                  <a:pt x="3694656" y="1361396"/>
                </a:moveTo>
                <a:lnTo>
                  <a:pt x="3713520" y="1362100"/>
                </a:lnTo>
                <a:lnTo>
                  <a:pt x="3724588" y="1362951"/>
                </a:lnTo>
                <a:lnTo>
                  <a:pt x="3707184" y="1363700"/>
                </a:lnTo>
                <a:cubicBezTo>
                  <a:pt x="3710386" y="1363803"/>
                  <a:pt x="3711242" y="1364043"/>
                  <a:pt x="3709750" y="1364419"/>
                </a:cubicBezTo>
                <a:cubicBezTo>
                  <a:pt x="3708262" y="1364795"/>
                  <a:pt x="3705898" y="1364936"/>
                  <a:pt x="3702660" y="1364843"/>
                </a:cubicBezTo>
                <a:lnTo>
                  <a:pt x="3691036" y="1362310"/>
                </a:lnTo>
                <a:close/>
                <a:moveTo>
                  <a:pt x="4462450" y="1361322"/>
                </a:moveTo>
                <a:cubicBezTo>
                  <a:pt x="4465652" y="1361489"/>
                  <a:pt x="4470948" y="1361695"/>
                  <a:pt x="4478344" y="1361942"/>
                </a:cubicBezTo>
                <a:cubicBezTo>
                  <a:pt x="4485740" y="1362187"/>
                  <a:pt x="4493986" y="1362409"/>
                  <a:pt x="4503080" y="1362606"/>
                </a:cubicBezTo>
                <a:cubicBezTo>
                  <a:pt x="4500932" y="1362540"/>
                  <a:pt x="4498334" y="1362589"/>
                  <a:pt x="4495284" y="1362752"/>
                </a:cubicBezTo>
                <a:lnTo>
                  <a:pt x="4484772" y="1363584"/>
                </a:lnTo>
                <a:lnTo>
                  <a:pt x="4486954" y="1364248"/>
                </a:lnTo>
                <a:cubicBezTo>
                  <a:pt x="4479910" y="1364204"/>
                  <a:pt x="4475316" y="1364149"/>
                  <a:pt x="4473170" y="1364083"/>
                </a:cubicBezTo>
                <a:cubicBezTo>
                  <a:pt x="4465388" y="1364277"/>
                  <a:pt x="4457608" y="1364469"/>
                  <a:pt x="4449826" y="1364662"/>
                </a:cubicBezTo>
                <a:cubicBezTo>
                  <a:pt x="4442046" y="1364855"/>
                  <a:pt x="4434172" y="1364767"/>
                  <a:pt x="4426204" y="1364399"/>
                </a:cubicBezTo>
                <a:lnTo>
                  <a:pt x="4404626" y="1364381"/>
                </a:lnTo>
                <a:cubicBezTo>
                  <a:pt x="4401204" y="1364599"/>
                  <a:pt x="4397670" y="1364656"/>
                  <a:pt x="4394018" y="1364553"/>
                </a:cubicBezTo>
                <a:cubicBezTo>
                  <a:pt x="4390368" y="1364449"/>
                  <a:pt x="4387012" y="1364310"/>
                  <a:pt x="4383950" y="1364133"/>
                </a:cubicBezTo>
                <a:cubicBezTo>
                  <a:pt x="4374520" y="1363781"/>
                  <a:pt x="4363728" y="1363772"/>
                  <a:pt x="4351582" y="1364106"/>
                </a:cubicBezTo>
                <a:cubicBezTo>
                  <a:pt x="4339434" y="1364439"/>
                  <a:pt x="4328644" y="1364430"/>
                  <a:pt x="4319212" y="1364078"/>
                </a:cubicBezTo>
                <a:lnTo>
                  <a:pt x="4309604" y="1364680"/>
                </a:lnTo>
                <a:cubicBezTo>
                  <a:pt x="4305104" y="1364602"/>
                  <a:pt x="4300322" y="1364594"/>
                  <a:pt x="4295256" y="1364659"/>
                </a:cubicBezTo>
                <a:cubicBezTo>
                  <a:pt x="4290190" y="1364723"/>
                  <a:pt x="4285182" y="1364773"/>
                  <a:pt x="4280230" y="1364808"/>
                </a:cubicBezTo>
                <a:lnTo>
                  <a:pt x="4266260" y="1364082"/>
                </a:lnTo>
                <a:cubicBezTo>
                  <a:pt x="4272138" y="1363383"/>
                  <a:pt x="4280362" y="1362927"/>
                  <a:pt x="4290936" y="1362712"/>
                </a:cubicBezTo>
                <a:cubicBezTo>
                  <a:pt x="4301508" y="1362498"/>
                  <a:pt x="4310146" y="1362545"/>
                  <a:pt x="4316844" y="1362853"/>
                </a:cubicBezTo>
                <a:cubicBezTo>
                  <a:pt x="4317706" y="1362610"/>
                  <a:pt x="4318700" y="1362409"/>
                  <a:pt x="4319832" y="1362250"/>
                </a:cubicBezTo>
                <a:cubicBezTo>
                  <a:pt x="4320966" y="1362090"/>
                  <a:pt x="4322504" y="1362056"/>
                  <a:pt x="4324456" y="1362146"/>
                </a:cubicBezTo>
                <a:cubicBezTo>
                  <a:pt x="4327460" y="1362336"/>
                  <a:pt x="4330206" y="1362478"/>
                  <a:pt x="4332688" y="1362574"/>
                </a:cubicBezTo>
                <a:cubicBezTo>
                  <a:pt x="4335170" y="1362668"/>
                  <a:pt x="4337324" y="1362504"/>
                  <a:pt x="4339146" y="1362082"/>
                </a:cubicBezTo>
                <a:lnTo>
                  <a:pt x="4413862" y="1362656"/>
                </a:lnTo>
                <a:cubicBezTo>
                  <a:pt x="4416728" y="1361932"/>
                  <a:pt x="4420230" y="1361655"/>
                  <a:pt x="4424372" y="1361824"/>
                </a:cubicBezTo>
                <a:cubicBezTo>
                  <a:pt x="4428204" y="1362047"/>
                  <a:pt x="4431016" y="1362147"/>
                  <a:pt x="4432806" y="1362125"/>
                </a:cubicBezTo>
                <a:cubicBezTo>
                  <a:pt x="4434598" y="1362103"/>
                  <a:pt x="4436320" y="1361870"/>
                  <a:pt x="4437972" y="1361429"/>
                </a:cubicBezTo>
                <a:close/>
                <a:moveTo>
                  <a:pt x="4529904" y="1360693"/>
                </a:moveTo>
                <a:lnTo>
                  <a:pt x="4552574" y="1361043"/>
                </a:lnTo>
                <a:cubicBezTo>
                  <a:pt x="4554164" y="1360971"/>
                  <a:pt x="4556060" y="1360897"/>
                  <a:pt x="4558264" y="1360823"/>
                </a:cubicBezTo>
                <a:cubicBezTo>
                  <a:pt x="4560464" y="1360748"/>
                  <a:pt x="4562134" y="1360731"/>
                  <a:pt x="4563272" y="1360773"/>
                </a:cubicBezTo>
                <a:cubicBezTo>
                  <a:pt x="4564988" y="1360897"/>
                  <a:pt x="4565140" y="1361111"/>
                  <a:pt x="4563730" y="1361417"/>
                </a:cubicBezTo>
                <a:cubicBezTo>
                  <a:pt x="4562320" y="1361722"/>
                  <a:pt x="4561022" y="1361999"/>
                  <a:pt x="4559838" y="1362247"/>
                </a:cubicBezTo>
                <a:cubicBezTo>
                  <a:pt x="4554996" y="1362255"/>
                  <a:pt x="4550214" y="1362247"/>
                  <a:pt x="4545488" y="1362225"/>
                </a:cubicBezTo>
                <a:cubicBezTo>
                  <a:pt x="4540762" y="1362204"/>
                  <a:pt x="4535752" y="1362254"/>
                  <a:pt x="4530460" y="1362375"/>
                </a:cubicBezTo>
                <a:cubicBezTo>
                  <a:pt x="4532270" y="1361918"/>
                  <a:pt x="4532086" y="1361358"/>
                  <a:pt x="4529904" y="1360693"/>
                </a:cubicBezTo>
                <a:close/>
                <a:moveTo>
                  <a:pt x="4380634" y="1357073"/>
                </a:moveTo>
                <a:lnTo>
                  <a:pt x="4359426" y="1358175"/>
                </a:lnTo>
                <a:lnTo>
                  <a:pt x="4335850" y="1358053"/>
                </a:lnTo>
                <a:lnTo>
                  <a:pt x="4320442" y="1358906"/>
                </a:lnTo>
                <a:cubicBezTo>
                  <a:pt x="4313652" y="1358634"/>
                  <a:pt x="4307192" y="1358620"/>
                  <a:pt x="4301062" y="1358864"/>
                </a:cubicBezTo>
                <a:cubicBezTo>
                  <a:pt x="4294930" y="1359109"/>
                  <a:pt x="4287974" y="1359068"/>
                  <a:pt x="4280184" y="1358744"/>
                </a:cubicBezTo>
                <a:lnTo>
                  <a:pt x="4238114" y="1359038"/>
                </a:lnTo>
                <a:cubicBezTo>
                  <a:pt x="4234070" y="1359656"/>
                  <a:pt x="4227164" y="1359778"/>
                  <a:pt x="4217400" y="1359410"/>
                </a:cubicBezTo>
                <a:cubicBezTo>
                  <a:pt x="4207636" y="1359040"/>
                  <a:pt x="4200278" y="1359278"/>
                  <a:pt x="4195326" y="1360123"/>
                </a:cubicBezTo>
                <a:lnTo>
                  <a:pt x="4252106" y="1362796"/>
                </a:lnTo>
                <a:lnTo>
                  <a:pt x="4250668" y="1364374"/>
                </a:lnTo>
                <a:lnTo>
                  <a:pt x="4233078" y="1364564"/>
                </a:lnTo>
                <a:cubicBezTo>
                  <a:pt x="4223918" y="1364421"/>
                  <a:pt x="4211178" y="1364195"/>
                  <a:pt x="4194856" y="1363887"/>
                </a:cubicBezTo>
                <a:cubicBezTo>
                  <a:pt x="4178532" y="1363579"/>
                  <a:pt x="4166244" y="1363239"/>
                  <a:pt x="4157992" y="1362867"/>
                </a:cubicBezTo>
                <a:cubicBezTo>
                  <a:pt x="4149620" y="1362387"/>
                  <a:pt x="4144184" y="1362266"/>
                  <a:pt x="4141692" y="1362503"/>
                </a:cubicBezTo>
                <a:cubicBezTo>
                  <a:pt x="4139196" y="1362741"/>
                  <a:pt x="4135988" y="1363424"/>
                  <a:pt x="4132072" y="1364553"/>
                </a:cubicBezTo>
                <a:lnTo>
                  <a:pt x="4125180" y="1364470"/>
                </a:lnTo>
                <a:cubicBezTo>
                  <a:pt x="4123818" y="1364055"/>
                  <a:pt x="4121230" y="1363644"/>
                  <a:pt x="4117418" y="1363241"/>
                </a:cubicBezTo>
                <a:cubicBezTo>
                  <a:pt x="4113608" y="1362836"/>
                  <a:pt x="4110208" y="1362935"/>
                  <a:pt x="4107220" y="1363537"/>
                </a:cubicBezTo>
                <a:cubicBezTo>
                  <a:pt x="4106558" y="1363693"/>
                  <a:pt x="4105122" y="1363927"/>
                  <a:pt x="4102920" y="1364243"/>
                </a:cubicBezTo>
                <a:cubicBezTo>
                  <a:pt x="4100716" y="1364559"/>
                  <a:pt x="4099008" y="1364712"/>
                  <a:pt x="4097798" y="1364701"/>
                </a:cubicBezTo>
                <a:lnTo>
                  <a:pt x="4095804" y="1364597"/>
                </a:lnTo>
                <a:lnTo>
                  <a:pt x="4092510" y="1360568"/>
                </a:lnTo>
                <a:cubicBezTo>
                  <a:pt x="4099910" y="1360270"/>
                  <a:pt x="4107682" y="1360180"/>
                  <a:pt x="4115832" y="1360300"/>
                </a:cubicBezTo>
                <a:cubicBezTo>
                  <a:pt x="4123984" y="1360418"/>
                  <a:pt x="4131624" y="1360666"/>
                  <a:pt x="4138756" y="1361043"/>
                </a:cubicBezTo>
                <a:cubicBezTo>
                  <a:pt x="4146972" y="1360689"/>
                  <a:pt x="4154832" y="1360729"/>
                  <a:pt x="4162332" y="1361164"/>
                </a:cubicBezTo>
                <a:lnTo>
                  <a:pt x="4183910" y="1361183"/>
                </a:lnTo>
                <a:cubicBezTo>
                  <a:pt x="4185098" y="1361250"/>
                  <a:pt x="4186716" y="1361323"/>
                  <a:pt x="4188764" y="1361401"/>
                </a:cubicBezTo>
                <a:cubicBezTo>
                  <a:pt x="4190810" y="1361479"/>
                  <a:pt x="4192156" y="1361468"/>
                  <a:pt x="4192798" y="1361369"/>
                </a:cubicBezTo>
                <a:cubicBezTo>
                  <a:pt x="4193938" y="1360866"/>
                  <a:pt x="4191872" y="1360300"/>
                  <a:pt x="4186596" y="1359669"/>
                </a:cubicBezTo>
                <a:cubicBezTo>
                  <a:pt x="4181322" y="1359039"/>
                  <a:pt x="4176854" y="1358623"/>
                  <a:pt x="4173192" y="1358422"/>
                </a:cubicBezTo>
                <a:cubicBezTo>
                  <a:pt x="4172106" y="1358354"/>
                  <a:pt x="4170784" y="1358308"/>
                  <a:pt x="4169224" y="1358284"/>
                </a:cubicBezTo>
                <a:cubicBezTo>
                  <a:pt x="4167662" y="1358261"/>
                  <a:pt x="4166386" y="1358356"/>
                  <a:pt x="4165394" y="1358568"/>
                </a:cubicBezTo>
                <a:cubicBezTo>
                  <a:pt x="4155824" y="1358352"/>
                  <a:pt x="4144134" y="1358216"/>
                  <a:pt x="4130326" y="1358159"/>
                </a:cubicBezTo>
                <a:cubicBezTo>
                  <a:pt x="4116516" y="1358101"/>
                  <a:pt x="4104692" y="1358303"/>
                  <a:pt x="4094854" y="1358762"/>
                </a:cubicBezTo>
                <a:cubicBezTo>
                  <a:pt x="4091000" y="1358596"/>
                  <a:pt x="4087554" y="1358555"/>
                  <a:pt x="4084516" y="1358638"/>
                </a:cubicBezTo>
                <a:cubicBezTo>
                  <a:pt x="4081480" y="1358721"/>
                  <a:pt x="4078034" y="1358681"/>
                  <a:pt x="4074180" y="1358514"/>
                </a:cubicBezTo>
                <a:cubicBezTo>
                  <a:pt x="4065714" y="1358489"/>
                  <a:pt x="4056896" y="1358513"/>
                  <a:pt x="4047728" y="1358587"/>
                </a:cubicBezTo>
                <a:cubicBezTo>
                  <a:pt x="4038558" y="1358662"/>
                  <a:pt x="4029788" y="1358827"/>
                  <a:pt x="4021414" y="1359081"/>
                </a:cubicBezTo>
                <a:cubicBezTo>
                  <a:pt x="4019252" y="1358968"/>
                  <a:pt x="4016864" y="1358913"/>
                  <a:pt x="4014250" y="1358915"/>
                </a:cubicBezTo>
                <a:cubicBezTo>
                  <a:pt x="4011636" y="1358917"/>
                  <a:pt x="4009792" y="1359028"/>
                  <a:pt x="4008722" y="1359248"/>
                </a:cubicBezTo>
                <a:cubicBezTo>
                  <a:pt x="4007690" y="1359711"/>
                  <a:pt x="4009944" y="1360104"/>
                  <a:pt x="4015484" y="1360425"/>
                </a:cubicBezTo>
                <a:cubicBezTo>
                  <a:pt x="4021026" y="1360748"/>
                  <a:pt x="4025184" y="1360964"/>
                  <a:pt x="4027956" y="1361073"/>
                </a:cubicBezTo>
                <a:lnTo>
                  <a:pt x="4014730" y="1362591"/>
                </a:lnTo>
                <a:lnTo>
                  <a:pt x="3993868" y="1361783"/>
                </a:lnTo>
                <a:lnTo>
                  <a:pt x="3949806" y="1361974"/>
                </a:lnTo>
                <a:lnTo>
                  <a:pt x="3948900" y="1362202"/>
                </a:lnTo>
                <a:lnTo>
                  <a:pt x="3905742" y="1362165"/>
                </a:lnTo>
                <a:cubicBezTo>
                  <a:pt x="3903332" y="1362293"/>
                  <a:pt x="3899628" y="1362215"/>
                  <a:pt x="3894632" y="1361932"/>
                </a:cubicBezTo>
                <a:cubicBezTo>
                  <a:pt x="3889636" y="1361650"/>
                  <a:pt x="3886386" y="1361458"/>
                  <a:pt x="3884882" y="1361358"/>
                </a:cubicBezTo>
                <a:cubicBezTo>
                  <a:pt x="3888368" y="1361211"/>
                  <a:pt x="3889052" y="1360936"/>
                  <a:pt x="3886938" y="1360534"/>
                </a:cubicBezTo>
                <a:cubicBezTo>
                  <a:pt x="3884824" y="1360131"/>
                  <a:pt x="3882382" y="1360039"/>
                  <a:pt x="3879614" y="1360257"/>
                </a:cubicBezTo>
                <a:cubicBezTo>
                  <a:pt x="3879188" y="1360390"/>
                  <a:pt x="3878456" y="1360524"/>
                  <a:pt x="3877418" y="1360660"/>
                </a:cubicBezTo>
                <a:cubicBezTo>
                  <a:pt x="3876380" y="1360795"/>
                  <a:pt x="3874878" y="1360821"/>
                  <a:pt x="3872908" y="1360736"/>
                </a:cubicBezTo>
                <a:cubicBezTo>
                  <a:pt x="3870904" y="1360608"/>
                  <a:pt x="3869104" y="1360354"/>
                  <a:pt x="3867508" y="1359973"/>
                </a:cubicBezTo>
                <a:cubicBezTo>
                  <a:pt x="3865910" y="1359591"/>
                  <a:pt x="3864562" y="1359223"/>
                  <a:pt x="3863464" y="1358867"/>
                </a:cubicBezTo>
                <a:cubicBezTo>
                  <a:pt x="3859244" y="1358706"/>
                  <a:pt x="3851862" y="1358621"/>
                  <a:pt x="3841318" y="1358612"/>
                </a:cubicBezTo>
                <a:cubicBezTo>
                  <a:pt x="3830772" y="1358604"/>
                  <a:pt x="3824434" y="1358711"/>
                  <a:pt x="3822300" y="1358933"/>
                </a:cubicBezTo>
                <a:cubicBezTo>
                  <a:pt x="3815656" y="1358548"/>
                  <a:pt x="3810986" y="1358386"/>
                  <a:pt x="3808288" y="1358447"/>
                </a:cubicBezTo>
                <a:cubicBezTo>
                  <a:pt x="3805592" y="1358508"/>
                  <a:pt x="3802828" y="1358927"/>
                  <a:pt x="3800002" y="1359704"/>
                </a:cubicBezTo>
                <a:lnTo>
                  <a:pt x="3778052" y="1358563"/>
                </a:lnTo>
                <a:cubicBezTo>
                  <a:pt x="3778744" y="1359300"/>
                  <a:pt x="3780050" y="1360033"/>
                  <a:pt x="3781966" y="1360765"/>
                </a:cubicBezTo>
                <a:cubicBezTo>
                  <a:pt x="3783882" y="1361496"/>
                  <a:pt x="3786638" y="1362167"/>
                  <a:pt x="3790230" y="1362779"/>
                </a:cubicBezTo>
                <a:cubicBezTo>
                  <a:pt x="3786390" y="1362533"/>
                  <a:pt x="3782098" y="1362402"/>
                  <a:pt x="3777354" y="1362385"/>
                </a:cubicBezTo>
                <a:lnTo>
                  <a:pt x="3762828" y="1359977"/>
                </a:lnTo>
                <a:cubicBezTo>
                  <a:pt x="3754120" y="1359835"/>
                  <a:pt x="3737306" y="1359651"/>
                  <a:pt x="3712390" y="1359425"/>
                </a:cubicBezTo>
                <a:cubicBezTo>
                  <a:pt x="3687472" y="1359198"/>
                  <a:pt x="3671344" y="1359600"/>
                  <a:pt x="3664004" y="1360630"/>
                </a:cubicBezTo>
                <a:cubicBezTo>
                  <a:pt x="3660042" y="1360454"/>
                  <a:pt x="3653590" y="1360337"/>
                  <a:pt x="3644642" y="1360279"/>
                </a:cubicBezTo>
                <a:cubicBezTo>
                  <a:pt x="3635696" y="1360223"/>
                  <a:pt x="3630060" y="1360354"/>
                  <a:pt x="3627736" y="1360676"/>
                </a:cubicBezTo>
                <a:cubicBezTo>
                  <a:pt x="3627550" y="1360799"/>
                  <a:pt x="3628284" y="1360917"/>
                  <a:pt x="3629936" y="1361031"/>
                </a:cubicBezTo>
                <a:cubicBezTo>
                  <a:pt x="3631588" y="1361146"/>
                  <a:pt x="3632548" y="1361207"/>
                  <a:pt x="3632816" y="1361215"/>
                </a:cubicBezTo>
                <a:lnTo>
                  <a:pt x="3631192" y="1362233"/>
                </a:lnTo>
                <a:lnTo>
                  <a:pt x="3620494" y="1362504"/>
                </a:lnTo>
                <a:lnTo>
                  <a:pt x="3612862" y="1360179"/>
                </a:lnTo>
                <a:cubicBezTo>
                  <a:pt x="3601936" y="1359634"/>
                  <a:pt x="3591226" y="1359377"/>
                  <a:pt x="3580736" y="1359406"/>
                </a:cubicBezTo>
                <a:cubicBezTo>
                  <a:pt x="3570246" y="1359435"/>
                  <a:pt x="3559676" y="1359597"/>
                  <a:pt x="3549028" y="1359894"/>
                </a:cubicBezTo>
                <a:cubicBezTo>
                  <a:pt x="3546234" y="1359663"/>
                  <a:pt x="3541206" y="1359161"/>
                  <a:pt x="3533942" y="1358388"/>
                </a:cubicBezTo>
                <a:cubicBezTo>
                  <a:pt x="3526680" y="1357614"/>
                  <a:pt x="3521970" y="1357335"/>
                  <a:pt x="3519814" y="1357551"/>
                </a:cubicBezTo>
                <a:cubicBezTo>
                  <a:pt x="3518560" y="1357893"/>
                  <a:pt x="3518220" y="1358231"/>
                  <a:pt x="3518802" y="1358565"/>
                </a:cubicBezTo>
                <a:cubicBezTo>
                  <a:pt x="3519382" y="1358900"/>
                  <a:pt x="3520270" y="1359233"/>
                  <a:pt x="3521462" y="1359565"/>
                </a:cubicBezTo>
                <a:cubicBezTo>
                  <a:pt x="3514144" y="1359184"/>
                  <a:pt x="3505876" y="1358893"/>
                  <a:pt x="3496656" y="1358690"/>
                </a:cubicBezTo>
                <a:cubicBezTo>
                  <a:pt x="3487438" y="1358487"/>
                  <a:pt x="3479262" y="1358475"/>
                  <a:pt x="3472130" y="1358656"/>
                </a:cubicBezTo>
                <a:lnTo>
                  <a:pt x="3483570" y="1360628"/>
                </a:lnTo>
                <a:lnTo>
                  <a:pt x="3506240" y="1360979"/>
                </a:lnTo>
                <a:cubicBezTo>
                  <a:pt x="3506728" y="1361159"/>
                  <a:pt x="3507158" y="1361353"/>
                  <a:pt x="3507536" y="1361562"/>
                </a:cubicBezTo>
                <a:cubicBezTo>
                  <a:pt x="3507912" y="1361772"/>
                  <a:pt x="3508568" y="1361908"/>
                  <a:pt x="3509512" y="1361975"/>
                </a:cubicBezTo>
                <a:cubicBezTo>
                  <a:pt x="3511630" y="1362022"/>
                  <a:pt x="3513736" y="1361845"/>
                  <a:pt x="3515832" y="1361442"/>
                </a:cubicBezTo>
                <a:cubicBezTo>
                  <a:pt x="3517924" y="1361040"/>
                  <a:pt x="3519260" y="1360753"/>
                  <a:pt x="3519836" y="1360582"/>
                </a:cubicBezTo>
                <a:cubicBezTo>
                  <a:pt x="3525964" y="1360884"/>
                  <a:pt x="3532848" y="1361068"/>
                  <a:pt x="3540490" y="1361139"/>
                </a:cubicBezTo>
                <a:cubicBezTo>
                  <a:pt x="3548134" y="1361208"/>
                  <a:pt x="3555696" y="1361223"/>
                  <a:pt x="3563180" y="1361180"/>
                </a:cubicBezTo>
                <a:cubicBezTo>
                  <a:pt x="3564326" y="1361246"/>
                  <a:pt x="3565800" y="1361380"/>
                  <a:pt x="3567604" y="1361582"/>
                </a:cubicBezTo>
                <a:cubicBezTo>
                  <a:pt x="3569408" y="1361785"/>
                  <a:pt x="3570656" y="1361977"/>
                  <a:pt x="3571350" y="1362156"/>
                </a:cubicBezTo>
                <a:lnTo>
                  <a:pt x="3547054" y="1362823"/>
                </a:lnTo>
                <a:lnTo>
                  <a:pt x="3540534" y="1363862"/>
                </a:lnTo>
                <a:lnTo>
                  <a:pt x="3512596" y="1362411"/>
                </a:lnTo>
                <a:cubicBezTo>
                  <a:pt x="3503636" y="1362927"/>
                  <a:pt x="3492326" y="1363200"/>
                  <a:pt x="3478670" y="1363231"/>
                </a:cubicBezTo>
                <a:cubicBezTo>
                  <a:pt x="3465012" y="1363263"/>
                  <a:pt x="3453836" y="1363199"/>
                  <a:pt x="3445144" y="1363040"/>
                </a:cubicBezTo>
                <a:cubicBezTo>
                  <a:pt x="3441168" y="1362879"/>
                  <a:pt x="3437238" y="1362859"/>
                  <a:pt x="3433356" y="1362979"/>
                </a:cubicBezTo>
                <a:cubicBezTo>
                  <a:pt x="3429474" y="1363098"/>
                  <a:pt x="3425542" y="1363078"/>
                  <a:pt x="3421568" y="1362918"/>
                </a:cubicBezTo>
                <a:lnTo>
                  <a:pt x="3402888" y="1362774"/>
                </a:lnTo>
                <a:lnTo>
                  <a:pt x="3403794" y="1362546"/>
                </a:lnTo>
                <a:cubicBezTo>
                  <a:pt x="3399818" y="1362385"/>
                  <a:pt x="3395888" y="1362365"/>
                  <a:pt x="3392006" y="1362485"/>
                </a:cubicBezTo>
                <a:cubicBezTo>
                  <a:pt x="3388122" y="1362604"/>
                  <a:pt x="3384194" y="1362584"/>
                  <a:pt x="3380218" y="1362423"/>
                </a:cubicBezTo>
                <a:cubicBezTo>
                  <a:pt x="3377176" y="1362243"/>
                  <a:pt x="3374280" y="1362138"/>
                  <a:pt x="3371534" y="1362110"/>
                </a:cubicBezTo>
                <a:cubicBezTo>
                  <a:pt x="3368788" y="1362082"/>
                  <a:pt x="3366484" y="1362284"/>
                  <a:pt x="3364626" y="1362716"/>
                </a:cubicBezTo>
                <a:cubicBezTo>
                  <a:pt x="3358918" y="1362385"/>
                  <a:pt x="3354868" y="1362243"/>
                  <a:pt x="3352472" y="1362291"/>
                </a:cubicBezTo>
                <a:cubicBezTo>
                  <a:pt x="3350078" y="1362339"/>
                  <a:pt x="3347662" y="1362696"/>
                  <a:pt x="3345226" y="1363361"/>
                </a:cubicBezTo>
                <a:lnTo>
                  <a:pt x="3323276" y="1362222"/>
                </a:lnTo>
                <a:lnTo>
                  <a:pt x="3322742" y="1363571"/>
                </a:lnTo>
                <a:lnTo>
                  <a:pt x="3289374" y="1363491"/>
                </a:lnTo>
                <a:lnTo>
                  <a:pt x="3287194" y="1362827"/>
                </a:lnTo>
                <a:lnTo>
                  <a:pt x="3277586" y="1363430"/>
                </a:lnTo>
                <a:lnTo>
                  <a:pt x="3267794" y="1363473"/>
                </a:lnTo>
                <a:lnTo>
                  <a:pt x="3256542" y="1362062"/>
                </a:lnTo>
                <a:lnTo>
                  <a:pt x="3239672" y="1361461"/>
                </a:lnTo>
                <a:cubicBezTo>
                  <a:pt x="3236782" y="1361988"/>
                  <a:pt x="3232914" y="1362155"/>
                  <a:pt x="3228070" y="1361960"/>
                </a:cubicBezTo>
                <a:cubicBezTo>
                  <a:pt x="3223226" y="1361766"/>
                  <a:pt x="3218452" y="1362161"/>
                  <a:pt x="3213754" y="1363146"/>
                </a:cubicBezTo>
                <a:lnTo>
                  <a:pt x="3223730" y="1363664"/>
                </a:lnTo>
                <a:lnTo>
                  <a:pt x="3219018" y="1364246"/>
                </a:lnTo>
                <a:cubicBezTo>
                  <a:pt x="3215626" y="1364241"/>
                  <a:pt x="3209900" y="1364220"/>
                  <a:pt x="3201838" y="1364179"/>
                </a:cubicBezTo>
                <a:cubicBezTo>
                  <a:pt x="3193776" y="1364140"/>
                  <a:pt x="3189046" y="1364170"/>
                  <a:pt x="3187648" y="1364269"/>
                </a:cubicBezTo>
                <a:cubicBezTo>
                  <a:pt x="3187380" y="1364387"/>
                  <a:pt x="3187782" y="1364489"/>
                  <a:pt x="3188852" y="1364573"/>
                </a:cubicBezTo>
                <a:cubicBezTo>
                  <a:pt x="3189922" y="1364657"/>
                  <a:pt x="3190548" y="1364702"/>
                  <a:pt x="3190734" y="1364705"/>
                </a:cubicBezTo>
                <a:cubicBezTo>
                  <a:pt x="3188578" y="1365351"/>
                  <a:pt x="3189502" y="1365675"/>
                  <a:pt x="3193508" y="1365676"/>
                </a:cubicBezTo>
                <a:cubicBezTo>
                  <a:pt x="3197512" y="1365677"/>
                  <a:pt x="3201244" y="1365596"/>
                  <a:pt x="3204704" y="1365431"/>
                </a:cubicBezTo>
                <a:lnTo>
                  <a:pt x="3219044" y="1367278"/>
                </a:lnTo>
                <a:lnTo>
                  <a:pt x="3236632" y="1367089"/>
                </a:lnTo>
                <a:lnTo>
                  <a:pt x="3236284" y="1369000"/>
                </a:lnTo>
                <a:cubicBezTo>
                  <a:pt x="3229326" y="1368719"/>
                  <a:pt x="3222198" y="1368670"/>
                  <a:pt x="3214904" y="1368854"/>
                </a:cubicBezTo>
                <a:cubicBezTo>
                  <a:pt x="3207612" y="1369038"/>
                  <a:pt x="3199986" y="1368963"/>
                  <a:pt x="3192032" y="1368630"/>
                </a:cubicBezTo>
                <a:cubicBezTo>
                  <a:pt x="3181270" y="1368892"/>
                  <a:pt x="3170430" y="1369098"/>
                  <a:pt x="3159508" y="1369249"/>
                </a:cubicBezTo>
                <a:cubicBezTo>
                  <a:pt x="3148588" y="1369399"/>
                  <a:pt x="3137974" y="1369548"/>
                  <a:pt x="3127664" y="1369696"/>
                </a:cubicBezTo>
                <a:cubicBezTo>
                  <a:pt x="3122388" y="1369559"/>
                  <a:pt x="3115164" y="1369460"/>
                  <a:pt x="3105992" y="1369396"/>
                </a:cubicBezTo>
                <a:cubicBezTo>
                  <a:pt x="3096818" y="1369334"/>
                  <a:pt x="3090684" y="1369565"/>
                  <a:pt x="3087590" y="1370094"/>
                </a:cubicBezTo>
                <a:cubicBezTo>
                  <a:pt x="3086166" y="1369986"/>
                  <a:pt x="3083708" y="1369720"/>
                  <a:pt x="3080218" y="1369298"/>
                </a:cubicBezTo>
                <a:cubicBezTo>
                  <a:pt x="3076728" y="1368875"/>
                  <a:pt x="3074770" y="1368636"/>
                  <a:pt x="3074342" y="1368580"/>
                </a:cubicBezTo>
                <a:cubicBezTo>
                  <a:pt x="3075026" y="1368483"/>
                  <a:pt x="3076286" y="1368468"/>
                  <a:pt x="3078126" y="1368534"/>
                </a:cubicBezTo>
                <a:cubicBezTo>
                  <a:pt x="3079966" y="1368602"/>
                  <a:pt x="3081002" y="1368644"/>
                  <a:pt x="3081234" y="1368662"/>
                </a:cubicBezTo>
                <a:cubicBezTo>
                  <a:pt x="3095564" y="1368625"/>
                  <a:pt x="3109970" y="1368455"/>
                  <a:pt x="3124458" y="1368152"/>
                </a:cubicBezTo>
                <a:cubicBezTo>
                  <a:pt x="3138942" y="1367848"/>
                  <a:pt x="3152944" y="1367932"/>
                  <a:pt x="3166462" y="1368404"/>
                </a:cubicBezTo>
                <a:lnTo>
                  <a:pt x="3170986" y="1367262"/>
                </a:lnTo>
                <a:cubicBezTo>
                  <a:pt x="3173268" y="1366748"/>
                  <a:pt x="3175266" y="1366118"/>
                  <a:pt x="3176980" y="1365369"/>
                </a:cubicBezTo>
                <a:cubicBezTo>
                  <a:pt x="3178694" y="1364619"/>
                  <a:pt x="3177290" y="1364087"/>
                  <a:pt x="3172774" y="1363773"/>
                </a:cubicBezTo>
                <a:cubicBezTo>
                  <a:pt x="3163618" y="1363326"/>
                  <a:pt x="3153862" y="1363106"/>
                  <a:pt x="3143506" y="1363113"/>
                </a:cubicBezTo>
                <a:cubicBezTo>
                  <a:pt x="3133150" y="1363121"/>
                  <a:pt x="3123262" y="1363239"/>
                  <a:pt x="3113836" y="1363466"/>
                </a:cubicBezTo>
                <a:cubicBezTo>
                  <a:pt x="3109128" y="1363188"/>
                  <a:pt x="3105256" y="1362849"/>
                  <a:pt x="3102224" y="1362450"/>
                </a:cubicBezTo>
                <a:cubicBezTo>
                  <a:pt x="3099190" y="1362052"/>
                  <a:pt x="3095320" y="1361712"/>
                  <a:pt x="3090610" y="1361433"/>
                </a:cubicBezTo>
                <a:lnTo>
                  <a:pt x="3088266" y="1363241"/>
                </a:lnTo>
                <a:cubicBezTo>
                  <a:pt x="3082150" y="1362912"/>
                  <a:pt x="3075198" y="1362642"/>
                  <a:pt x="3067406" y="1362433"/>
                </a:cubicBezTo>
                <a:cubicBezTo>
                  <a:pt x="3059614" y="1362223"/>
                  <a:pt x="3051756" y="1362183"/>
                  <a:pt x="3043830" y="1362310"/>
                </a:cubicBezTo>
                <a:lnTo>
                  <a:pt x="3053274" y="1364179"/>
                </a:lnTo>
                <a:lnTo>
                  <a:pt x="3073948" y="1364426"/>
                </a:lnTo>
                <a:cubicBezTo>
                  <a:pt x="3074438" y="1364606"/>
                  <a:pt x="3074870" y="1364800"/>
                  <a:pt x="3075244" y="1365010"/>
                </a:cubicBezTo>
                <a:cubicBezTo>
                  <a:pt x="3075620" y="1365219"/>
                  <a:pt x="3076280" y="1365356"/>
                  <a:pt x="3077220" y="1365422"/>
                </a:cubicBezTo>
                <a:cubicBezTo>
                  <a:pt x="3079302" y="1365479"/>
                  <a:pt x="3081258" y="1365339"/>
                  <a:pt x="3083088" y="1365004"/>
                </a:cubicBezTo>
                <a:cubicBezTo>
                  <a:pt x="3084918" y="1364668"/>
                  <a:pt x="3086102" y="1364420"/>
                  <a:pt x="3086640" y="1364258"/>
                </a:cubicBezTo>
                <a:lnTo>
                  <a:pt x="3125994" y="1364649"/>
                </a:lnTo>
                <a:lnTo>
                  <a:pt x="3133072" y="1365292"/>
                </a:lnTo>
                <a:lnTo>
                  <a:pt x="3139430" y="1366725"/>
                </a:lnTo>
                <a:lnTo>
                  <a:pt x="3124928" y="1367349"/>
                </a:lnTo>
                <a:lnTo>
                  <a:pt x="3080306" y="1365858"/>
                </a:lnTo>
                <a:cubicBezTo>
                  <a:pt x="3071944" y="1366273"/>
                  <a:pt x="3061564" y="1366515"/>
                  <a:pt x="3049166" y="1366583"/>
                </a:cubicBezTo>
                <a:cubicBezTo>
                  <a:pt x="3036768" y="1366650"/>
                  <a:pt x="3026296" y="1366611"/>
                  <a:pt x="3017748" y="1366466"/>
                </a:cubicBezTo>
                <a:cubicBezTo>
                  <a:pt x="3010734" y="1366137"/>
                  <a:pt x="3003404" y="1365963"/>
                  <a:pt x="2995758" y="1365944"/>
                </a:cubicBezTo>
                <a:cubicBezTo>
                  <a:pt x="2988110" y="1365926"/>
                  <a:pt x="2980326" y="1365866"/>
                  <a:pt x="2972408" y="1365765"/>
                </a:cubicBezTo>
                <a:cubicBezTo>
                  <a:pt x="2959720" y="1366438"/>
                  <a:pt x="2946485" y="1366944"/>
                  <a:pt x="2932706" y="1367284"/>
                </a:cubicBezTo>
                <a:lnTo>
                  <a:pt x="2886460" y="1366811"/>
                </a:lnTo>
                <a:cubicBezTo>
                  <a:pt x="2885996" y="1366953"/>
                  <a:pt x="2885114" y="1367126"/>
                  <a:pt x="2883813" y="1367328"/>
                </a:cubicBezTo>
                <a:cubicBezTo>
                  <a:pt x="2882510" y="1367530"/>
                  <a:pt x="2880856" y="1367594"/>
                  <a:pt x="2878849" y="1367518"/>
                </a:cubicBezTo>
                <a:cubicBezTo>
                  <a:pt x="2877862" y="1367438"/>
                  <a:pt x="2877021" y="1367245"/>
                  <a:pt x="2876329" y="1366939"/>
                </a:cubicBezTo>
                <a:cubicBezTo>
                  <a:pt x="2875635" y="1366634"/>
                  <a:pt x="2875021" y="1366383"/>
                  <a:pt x="2874487" y="1366189"/>
                </a:cubicBezTo>
                <a:lnTo>
                  <a:pt x="2852558" y="1368082"/>
                </a:lnTo>
                <a:lnTo>
                  <a:pt x="2846223" y="1369681"/>
                </a:lnTo>
                <a:cubicBezTo>
                  <a:pt x="2853812" y="1370018"/>
                  <a:pt x="2861490" y="1370256"/>
                  <a:pt x="2869259" y="1370395"/>
                </a:cubicBezTo>
                <a:cubicBezTo>
                  <a:pt x="2877028" y="1370535"/>
                  <a:pt x="2887247" y="1371043"/>
                  <a:pt x="2899916" y="1371919"/>
                </a:cubicBezTo>
                <a:cubicBezTo>
                  <a:pt x="2892174" y="1372102"/>
                  <a:pt x="2884544" y="1372257"/>
                  <a:pt x="2877026" y="1372383"/>
                </a:cubicBezTo>
                <a:cubicBezTo>
                  <a:pt x="2869509" y="1372509"/>
                  <a:pt x="2861786" y="1372384"/>
                  <a:pt x="2853857" y="1372007"/>
                </a:cubicBezTo>
                <a:cubicBezTo>
                  <a:pt x="2841834" y="1372714"/>
                  <a:pt x="2829265" y="1373255"/>
                  <a:pt x="2816151" y="1373630"/>
                </a:cubicBezTo>
                <a:cubicBezTo>
                  <a:pt x="2810119" y="1374849"/>
                  <a:pt x="2804204" y="1375128"/>
                  <a:pt x="2798408" y="1374465"/>
                </a:cubicBezTo>
                <a:cubicBezTo>
                  <a:pt x="2792611" y="1373802"/>
                  <a:pt x="2787828" y="1373795"/>
                  <a:pt x="2784059" y="1374443"/>
                </a:cubicBezTo>
                <a:lnTo>
                  <a:pt x="2780439" y="1375357"/>
                </a:lnTo>
                <a:cubicBezTo>
                  <a:pt x="2774676" y="1375104"/>
                  <a:pt x="2769832" y="1375036"/>
                  <a:pt x="2765907" y="1375153"/>
                </a:cubicBezTo>
                <a:cubicBezTo>
                  <a:pt x="2761983" y="1375271"/>
                  <a:pt x="2757638" y="1375229"/>
                  <a:pt x="2752872" y="1375027"/>
                </a:cubicBezTo>
                <a:lnTo>
                  <a:pt x="2734565" y="1376005"/>
                </a:lnTo>
                <a:lnTo>
                  <a:pt x="2746908" y="1377748"/>
                </a:lnTo>
                <a:cubicBezTo>
                  <a:pt x="2745098" y="1378206"/>
                  <a:pt x="2746189" y="1378538"/>
                  <a:pt x="2750180" y="1378745"/>
                </a:cubicBezTo>
                <a:cubicBezTo>
                  <a:pt x="2758302" y="1379086"/>
                  <a:pt x="2767089" y="1379221"/>
                  <a:pt x="2776545" y="1379150"/>
                </a:cubicBezTo>
                <a:cubicBezTo>
                  <a:pt x="2786001" y="1379079"/>
                  <a:pt x="2795288" y="1379240"/>
                  <a:pt x="2804407" y="1379632"/>
                </a:cubicBezTo>
                <a:cubicBezTo>
                  <a:pt x="2804592" y="1379637"/>
                  <a:pt x="2805220" y="1379681"/>
                  <a:pt x="2806289" y="1379765"/>
                </a:cubicBezTo>
                <a:cubicBezTo>
                  <a:pt x="2807360" y="1379850"/>
                  <a:pt x="2807761" y="1379950"/>
                  <a:pt x="2807494" y="1380069"/>
                </a:cubicBezTo>
                <a:cubicBezTo>
                  <a:pt x="2806546" y="1380168"/>
                  <a:pt x="2803864" y="1380213"/>
                  <a:pt x="2799447" y="1380202"/>
                </a:cubicBezTo>
                <a:cubicBezTo>
                  <a:pt x="2795031" y="1380191"/>
                  <a:pt x="2791850" y="1380209"/>
                  <a:pt x="2789904" y="1380257"/>
                </a:cubicBezTo>
                <a:cubicBezTo>
                  <a:pt x="2786853" y="1380421"/>
                  <a:pt x="2784254" y="1380469"/>
                  <a:pt x="2782108" y="1380403"/>
                </a:cubicBezTo>
                <a:cubicBezTo>
                  <a:pt x="2779103" y="1380213"/>
                  <a:pt x="2776359" y="1380070"/>
                  <a:pt x="2773876" y="1379976"/>
                </a:cubicBezTo>
                <a:cubicBezTo>
                  <a:pt x="2771394" y="1379881"/>
                  <a:pt x="2769242" y="1380045"/>
                  <a:pt x="2767420" y="1380467"/>
                </a:cubicBezTo>
                <a:lnTo>
                  <a:pt x="2759809" y="1381174"/>
                </a:lnTo>
                <a:lnTo>
                  <a:pt x="2748762" y="1383355"/>
                </a:lnTo>
                <a:lnTo>
                  <a:pt x="2730083" y="1383212"/>
                </a:lnTo>
                <a:cubicBezTo>
                  <a:pt x="2727585" y="1383501"/>
                  <a:pt x="2724520" y="1383744"/>
                  <a:pt x="2720886" y="1383940"/>
                </a:cubicBezTo>
                <a:cubicBezTo>
                  <a:pt x="2717254" y="1384136"/>
                  <a:pt x="2713915" y="1384295"/>
                  <a:pt x="2710870" y="1384419"/>
                </a:cubicBezTo>
                <a:cubicBezTo>
                  <a:pt x="2709932" y="1384668"/>
                  <a:pt x="2708369" y="1384885"/>
                  <a:pt x="2706184" y="1385070"/>
                </a:cubicBezTo>
                <a:cubicBezTo>
                  <a:pt x="2703997" y="1385255"/>
                  <a:pt x="2701390" y="1385281"/>
                  <a:pt x="2698364" y="1385147"/>
                </a:cubicBezTo>
                <a:lnTo>
                  <a:pt x="2691287" y="1384504"/>
                </a:lnTo>
                <a:lnTo>
                  <a:pt x="2683141" y="1386561"/>
                </a:lnTo>
                <a:cubicBezTo>
                  <a:pt x="2687366" y="1386671"/>
                  <a:pt x="2693970" y="1386749"/>
                  <a:pt x="2702954" y="1386797"/>
                </a:cubicBezTo>
                <a:cubicBezTo>
                  <a:pt x="2711938" y="1386844"/>
                  <a:pt x="2715915" y="1387132"/>
                  <a:pt x="2714885" y="1387657"/>
                </a:cubicBezTo>
                <a:cubicBezTo>
                  <a:pt x="2713835" y="1387885"/>
                  <a:pt x="2712220" y="1388065"/>
                  <a:pt x="2710038" y="1388198"/>
                </a:cubicBezTo>
                <a:cubicBezTo>
                  <a:pt x="2707854" y="1388332"/>
                  <a:pt x="2705966" y="1388429"/>
                  <a:pt x="2704371" y="1388490"/>
                </a:cubicBezTo>
                <a:lnTo>
                  <a:pt x="2678616" y="1387703"/>
                </a:lnTo>
                <a:lnTo>
                  <a:pt x="2660123" y="1388120"/>
                </a:lnTo>
                <a:cubicBezTo>
                  <a:pt x="2654219" y="1387814"/>
                  <a:pt x="2648611" y="1387660"/>
                  <a:pt x="2643300" y="1387659"/>
                </a:cubicBezTo>
                <a:cubicBezTo>
                  <a:pt x="2637988" y="1387659"/>
                  <a:pt x="2632473" y="1387786"/>
                  <a:pt x="2626755" y="1388040"/>
                </a:cubicBezTo>
                <a:lnTo>
                  <a:pt x="2610791" y="1387211"/>
                </a:lnTo>
                <a:cubicBezTo>
                  <a:pt x="2601908" y="1387530"/>
                  <a:pt x="2593384" y="1387455"/>
                  <a:pt x="2585221" y="1386985"/>
                </a:cubicBezTo>
                <a:cubicBezTo>
                  <a:pt x="2584725" y="1387401"/>
                  <a:pt x="2582913" y="1387732"/>
                  <a:pt x="2579788" y="1387977"/>
                </a:cubicBezTo>
                <a:cubicBezTo>
                  <a:pt x="2576661" y="1388222"/>
                  <a:pt x="2573034" y="1388252"/>
                  <a:pt x="2568908" y="1388067"/>
                </a:cubicBezTo>
                <a:lnTo>
                  <a:pt x="2545518" y="1388505"/>
                </a:lnTo>
                <a:lnTo>
                  <a:pt x="2544264" y="1390644"/>
                </a:lnTo>
                <a:cubicBezTo>
                  <a:pt x="2551938" y="1390681"/>
                  <a:pt x="2560213" y="1390869"/>
                  <a:pt x="2569090" y="1391210"/>
                </a:cubicBezTo>
                <a:cubicBezTo>
                  <a:pt x="2577966" y="1391550"/>
                  <a:pt x="2585470" y="1391631"/>
                  <a:pt x="2591600" y="1391450"/>
                </a:cubicBezTo>
                <a:cubicBezTo>
                  <a:pt x="2597769" y="1391815"/>
                  <a:pt x="2602301" y="1391683"/>
                  <a:pt x="2605198" y="1391053"/>
                </a:cubicBezTo>
                <a:cubicBezTo>
                  <a:pt x="2606867" y="1390543"/>
                  <a:pt x="2609364" y="1389938"/>
                  <a:pt x="2612687" y="1389238"/>
                </a:cubicBezTo>
                <a:cubicBezTo>
                  <a:pt x="2616011" y="1388538"/>
                  <a:pt x="2618286" y="1388749"/>
                  <a:pt x="2619515" y="1389869"/>
                </a:cubicBezTo>
                <a:lnTo>
                  <a:pt x="2643090" y="1389991"/>
                </a:lnTo>
                <a:lnTo>
                  <a:pt x="2639471" y="1390905"/>
                </a:lnTo>
                <a:lnTo>
                  <a:pt x="2653068" y="1390509"/>
                </a:lnTo>
                <a:lnTo>
                  <a:pt x="2673022" y="1391546"/>
                </a:lnTo>
                <a:lnTo>
                  <a:pt x="2689336" y="1390464"/>
                </a:lnTo>
                <a:lnTo>
                  <a:pt x="2707295" y="1391397"/>
                </a:lnTo>
                <a:cubicBezTo>
                  <a:pt x="2715273" y="1391306"/>
                  <a:pt x="2722707" y="1391049"/>
                  <a:pt x="2729594" y="1390626"/>
                </a:cubicBezTo>
                <a:lnTo>
                  <a:pt x="2748273" y="1390769"/>
                </a:lnTo>
                <a:cubicBezTo>
                  <a:pt x="2747025" y="1391566"/>
                  <a:pt x="2752938" y="1392149"/>
                  <a:pt x="2766012" y="1392518"/>
                </a:cubicBezTo>
                <a:cubicBezTo>
                  <a:pt x="2779086" y="1392886"/>
                  <a:pt x="2787807" y="1393064"/>
                  <a:pt x="2792175" y="1393050"/>
                </a:cubicBezTo>
                <a:cubicBezTo>
                  <a:pt x="2794786" y="1392669"/>
                  <a:pt x="2799849" y="1392656"/>
                  <a:pt x="2807361" y="1393012"/>
                </a:cubicBezTo>
                <a:cubicBezTo>
                  <a:pt x="2814874" y="1393368"/>
                  <a:pt x="2820029" y="1393636"/>
                  <a:pt x="2822827" y="1393815"/>
                </a:cubicBezTo>
                <a:cubicBezTo>
                  <a:pt x="2825330" y="1393538"/>
                  <a:pt x="2828434" y="1393412"/>
                  <a:pt x="2832140" y="1393438"/>
                </a:cubicBezTo>
                <a:cubicBezTo>
                  <a:pt x="2835847" y="1393464"/>
                  <a:pt x="2839270" y="1393562"/>
                  <a:pt x="2842410" y="1393731"/>
                </a:cubicBezTo>
                <a:cubicBezTo>
                  <a:pt x="2846001" y="1393963"/>
                  <a:pt x="2848391" y="1394270"/>
                  <a:pt x="2849581" y="1394654"/>
                </a:cubicBezTo>
                <a:cubicBezTo>
                  <a:pt x="2850770" y="1395037"/>
                  <a:pt x="2853161" y="1395345"/>
                  <a:pt x="2856751" y="1395577"/>
                </a:cubicBezTo>
                <a:cubicBezTo>
                  <a:pt x="2851765" y="1396380"/>
                  <a:pt x="2844158" y="1396479"/>
                  <a:pt x="2833926" y="1395873"/>
                </a:cubicBezTo>
                <a:cubicBezTo>
                  <a:pt x="2823694" y="1395267"/>
                  <a:pt x="2816314" y="1395308"/>
                  <a:pt x="2811781" y="1395997"/>
                </a:cubicBezTo>
                <a:cubicBezTo>
                  <a:pt x="2805575" y="1395704"/>
                  <a:pt x="2798895" y="1395644"/>
                  <a:pt x="2791742" y="1395817"/>
                </a:cubicBezTo>
                <a:cubicBezTo>
                  <a:pt x="2784587" y="1395991"/>
                  <a:pt x="2778272" y="1396294"/>
                  <a:pt x="2772798" y="1396727"/>
                </a:cubicBezTo>
                <a:lnTo>
                  <a:pt x="2746857" y="1395380"/>
                </a:lnTo>
                <a:cubicBezTo>
                  <a:pt x="2730479" y="1396946"/>
                  <a:pt x="2716204" y="1397640"/>
                  <a:pt x="2704030" y="1397461"/>
                </a:cubicBezTo>
                <a:cubicBezTo>
                  <a:pt x="2691856" y="1397283"/>
                  <a:pt x="2674582" y="1397063"/>
                  <a:pt x="2652207" y="1396801"/>
                </a:cubicBezTo>
                <a:cubicBezTo>
                  <a:pt x="2648570" y="1397542"/>
                  <a:pt x="2643527" y="1398107"/>
                  <a:pt x="2637078" y="1398496"/>
                </a:cubicBezTo>
                <a:cubicBezTo>
                  <a:pt x="2630628" y="1398884"/>
                  <a:pt x="2625585" y="1399449"/>
                  <a:pt x="2621948" y="1400190"/>
                </a:cubicBezTo>
                <a:lnTo>
                  <a:pt x="2599998" y="1399049"/>
                </a:lnTo>
                <a:lnTo>
                  <a:pt x="2597283" y="1399735"/>
                </a:lnTo>
                <a:cubicBezTo>
                  <a:pt x="2595548" y="1400173"/>
                  <a:pt x="2595490" y="1400492"/>
                  <a:pt x="2597108" y="1400690"/>
                </a:cubicBezTo>
                <a:cubicBezTo>
                  <a:pt x="2598726" y="1400889"/>
                  <a:pt x="2601569" y="1401083"/>
                  <a:pt x="2605635" y="1401271"/>
                </a:cubicBezTo>
                <a:lnTo>
                  <a:pt x="2624315" y="1401415"/>
                </a:lnTo>
                <a:cubicBezTo>
                  <a:pt x="2625712" y="1401504"/>
                  <a:pt x="2627951" y="1401724"/>
                  <a:pt x="2631030" y="1402074"/>
                </a:cubicBezTo>
                <a:cubicBezTo>
                  <a:pt x="2634107" y="1402423"/>
                  <a:pt x="2635619" y="1402673"/>
                  <a:pt x="2635568" y="1402826"/>
                </a:cubicBezTo>
                <a:lnTo>
                  <a:pt x="2629582" y="1402514"/>
                </a:lnTo>
                <a:cubicBezTo>
                  <a:pt x="2624265" y="1402870"/>
                  <a:pt x="2617362" y="1403246"/>
                  <a:pt x="2608872" y="1403644"/>
                </a:cubicBezTo>
                <a:cubicBezTo>
                  <a:pt x="2600382" y="1404041"/>
                  <a:pt x="2593385" y="1404136"/>
                  <a:pt x="2587883" y="1403931"/>
                </a:cubicBezTo>
                <a:cubicBezTo>
                  <a:pt x="2584383" y="1404156"/>
                  <a:pt x="2580281" y="1404230"/>
                  <a:pt x="2575577" y="1404153"/>
                </a:cubicBezTo>
                <a:cubicBezTo>
                  <a:pt x="2570873" y="1404075"/>
                  <a:pt x="2566451" y="1403925"/>
                  <a:pt x="2562313" y="1403705"/>
                </a:cubicBezTo>
                <a:lnTo>
                  <a:pt x="2547996" y="1404890"/>
                </a:lnTo>
                <a:cubicBezTo>
                  <a:pt x="2544813" y="1404719"/>
                  <a:pt x="2540974" y="1404600"/>
                  <a:pt x="2536478" y="1404533"/>
                </a:cubicBezTo>
                <a:cubicBezTo>
                  <a:pt x="2531981" y="1404466"/>
                  <a:pt x="2527962" y="1404544"/>
                  <a:pt x="2524421" y="1404768"/>
                </a:cubicBezTo>
                <a:lnTo>
                  <a:pt x="2508457" y="1403938"/>
                </a:lnTo>
                <a:lnTo>
                  <a:pt x="2498850" y="1404542"/>
                </a:lnTo>
                <a:cubicBezTo>
                  <a:pt x="2492686" y="1404251"/>
                  <a:pt x="2485922" y="1404186"/>
                  <a:pt x="2478561" y="1404349"/>
                </a:cubicBezTo>
                <a:cubicBezTo>
                  <a:pt x="2471199" y="1404512"/>
                  <a:pt x="2464303" y="1404786"/>
                  <a:pt x="2457871" y="1405169"/>
                </a:cubicBezTo>
                <a:cubicBezTo>
                  <a:pt x="2449663" y="1405305"/>
                  <a:pt x="2440242" y="1405481"/>
                  <a:pt x="2429609" y="1405699"/>
                </a:cubicBezTo>
                <a:cubicBezTo>
                  <a:pt x="2418975" y="1405916"/>
                  <a:pt x="2409601" y="1406233"/>
                  <a:pt x="2401485" y="1406648"/>
                </a:cubicBezTo>
                <a:cubicBezTo>
                  <a:pt x="2398423" y="1406473"/>
                  <a:pt x="2395068" y="1406332"/>
                  <a:pt x="2391418" y="1406229"/>
                </a:cubicBezTo>
                <a:cubicBezTo>
                  <a:pt x="2387767" y="1406125"/>
                  <a:pt x="2384232" y="1406184"/>
                  <a:pt x="2380810" y="1406402"/>
                </a:cubicBezTo>
                <a:cubicBezTo>
                  <a:pt x="2374582" y="1406101"/>
                  <a:pt x="2367676" y="1405972"/>
                  <a:pt x="2360089" y="1406015"/>
                </a:cubicBezTo>
                <a:cubicBezTo>
                  <a:pt x="2352504" y="1406056"/>
                  <a:pt x="2345689" y="1406208"/>
                  <a:pt x="2339646" y="1406468"/>
                </a:cubicBezTo>
                <a:cubicBezTo>
                  <a:pt x="2337568" y="1406360"/>
                  <a:pt x="2335512" y="1406322"/>
                  <a:pt x="2333481" y="1406355"/>
                </a:cubicBezTo>
                <a:cubicBezTo>
                  <a:pt x="2331448" y="1406387"/>
                  <a:pt x="2329938" y="1406514"/>
                  <a:pt x="2328949" y="1406739"/>
                </a:cubicBezTo>
                <a:lnTo>
                  <a:pt x="2328231" y="1407528"/>
                </a:lnTo>
                <a:lnTo>
                  <a:pt x="2350900" y="1407879"/>
                </a:lnTo>
                <a:cubicBezTo>
                  <a:pt x="2353926" y="1407761"/>
                  <a:pt x="2357349" y="1407731"/>
                  <a:pt x="2361168" y="1407792"/>
                </a:cubicBezTo>
                <a:cubicBezTo>
                  <a:pt x="2364988" y="1407853"/>
                  <a:pt x="2368457" y="1407964"/>
                  <a:pt x="2371574" y="1408126"/>
                </a:cubicBezTo>
                <a:lnTo>
                  <a:pt x="2393155" y="1408145"/>
                </a:lnTo>
                <a:cubicBezTo>
                  <a:pt x="2397455" y="1408425"/>
                  <a:pt x="2402369" y="1408704"/>
                  <a:pt x="2407894" y="1408980"/>
                </a:cubicBezTo>
                <a:cubicBezTo>
                  <a:pt x="2413420" y="1409255"/>
                  <a:pt x="2417695" y="1409087"/>
                  <a:pt x="2420721" y="1408474"/>
                </a:cubicBezTo>
                <a:cubicBezTo>
                  <a:pt x="2440478" y="1409408"/>
                  <a:pt x="2465991" y="1409954"/>
                  <a:pt x="2497258" y="1410108"/>
                </a:cubicBezTo>
                <a:cubicBezTo>
                  <a:pt x="2528526" y="1410262"/>
                  <a:pt x="2554758" y="1410017"/>
                  <a:pt x="2575955" y="1409373"/>
                </a:cubicBezTo>
                <a:cubicBezTo>
                  <a:pt x="2582886" y="1409699"/>
                  <a:pt x="2589658" y="1409913"/>
                  <a:pt x="2596270" y="1410015"/>
                </a:cubicBezTo>
                <a:cubicBezTo>
                  <a:pt x="2602882" y="1410117"/>
                  <a:pt x="2609653" y="1410331"/>
                  <a:pt x="2616584" y="1410657"/>
                </a:cubicBezTo>
                <a:cubicBezTo>
                  <a:pt x="2618048" y="1410326"/>
                  <a:pt x="2620238" y="1410152"/>
                  <a:pt x="2623155" y="1410137"/>
                </a:cubicBezTo>
                <a:cubicBezTo>
                  <a:pt x="2626071" y="1410123"/>
                  <a:pt x="2629079" y="1410198"/>
                  <a:pt x="2632178" y="1410365"/>
                </a:cubicBezTo>
                <a:cubicBezTo>
                  <a:pt x="2640436" y="1410748"/>
                  <a:pt x="2645778" y="1410842"/>
                  <a:pt x="2648205" y="1410647"/>
                </a:cubicBezTo>
                <a:cubicBezTo>
                  <a:pt x="2650634" y="1410451"/>
                  <a:pt x="2654480" y="1410467"/>
                  <a:pt x="2659745" y="1410695"/>
                </a:cubicBezTo>
                <a:lnTo>
                  <a:pt x="2684224" y="1410588"/>
                </a:lnTo>
                <a:cubicBezTo>
                  <a:pt x="2686644" y="1410307"/>
                  <a:pt x="2689416" y="1410163"/>
                  <a:pt x="2692540" y="1410159"/>
                </a:cubicBezTo>
                <a:cubicBezTo>
                  <a:pt x="2695664" y="1410155"/>
                  <a:pt x="2698756" y="1410235"/>
                  <a:pt x="2701813" y="1410400"/>
                </a:cubicBezTo>
                <a:lnTo>
                  <a:pt x="2710886" y="1411146"/>
                </a:lnTo>
                <a:lnTo>
                  <a:pt x="2780892" y="1412302"/>
                </a:lnTo>
                <a:lnTo>
                  <a:pt x="2790498" y="1411699"/>
                </a:lnTo>
                <a:lnTo>
                  <a:pt x="2803191" y="1411532"/>
                </a:lnTo>
                <a:cubicBezTo>
                  <a:pt x="2806391" y="1411698"/>
                  <a:pt x="2810193" y="1411826"/>
                  <a:pt x="2814596" y="1411918"/>
                </a:cubicBezTo>
                <a:cubicBezTo>
                  <a:pt x="2818998" y="1412009"/>
                  <a:pt x="2822752" y="1411997"/>
                  <a:pt x="2825860" y="1411883"/>
                </a:cubicBezTo>
                <a:cubicBezTo>
                  <a:pt x="2828950" y="1412204"/>
                  <a:pt x="2833612" y="1412470"/>
                  <a:pt x="2839853" y="1412678"/>
                </a:cubicBezTo>
                <a:cubicBezTo>
                  <a:pt x="2846091" y="1412888"/>
                  <a:pt x="2850616" y="1412732"/>
                  <a:pt x="2853427" y="1412213"/>
                </a:cubicBezTo>
                <a:cubicBezTo>
                  <a:pt x="2859235" y="1412417"/>
                  <a:pt x="2869836" y="1412473"/>
                  <a:pt x="2885231" y="1412384"/>
                </a:cubicBezTo>
                <a:cubicBezTo>
                  <a:pt x="2900625" y="1412293"/>
                  <a:pt x="2909909" y="1412075"/>
                  <a:pt x="2913084" y="1411729"/>
                </a:cubicBezTo>
                <a:lnTo>
                  <a:pt x="2929767" y="1411769"/>
                </a:lnTo>
                <a:cubicBezTo>
                  <a:pt x="2942503" y="1412350"/>
                  <a:pt x="2954535" y="1412653"/>
                  <a:pt x="2965862" y="1412679"/>
                </a:cubicBezTo>
                <a:cubicBezTo>
                  <a:pt x="2977188" y="1412705"/>
                  <a:pt x="2989218" y="1413008"/>
                  <a:pt x="3001956" y="1413589"/>
                </a:cubicBezTo>
                <a:lnTo>
                  <a:pt x="3012652" y="1413319"/>
                </a:lnTo>
                <a:cubicBezTo>
                  <a:pt x="3020466" y="1413599"/>
                  <a:pt x="3030774" y="1413628"/>
                  <a:pt x="3043572" y="1413409"/>
                </a:cubicBezTo>
                <a:cubicBezTo>
                  <a:pt x="3056368" y="1413190"/>
                  <a:pt x="3066676" y="1413220"/>
                  <a:pt x="3074490" y="1413500"/>
                </a:cubicBezTo>
                <a:cubicBezTo>
                  <a:pt x="3080910" y="1413018"/>
                  <a:pt x="3088102" y="1413024"/>
                  <a:pt x="3096070" y="1413518"/>
                </a:cubicBezTo>
                <a:cubicBezTo>
                  <a:pt x="3104038" y="1414013"/>
                  <a:pt x="3111230" y="1414019"/>
                  <a:pt x="3117650" y="1413537"/>
                </a:cubicBezTo>
                <a:cubicBezTo>
                  <a:pt x="3124516" y="1413727"/>
                  <a:pt x="3142614" y="1413966"/>
                  <a:pt x="3171944" y="1414256"/>
                </a:cubicBezTo>
                <a:cubicBezTo>
                  <a:pt x="3201274" y="1414545"/>
                  <a:pt x="3218600" y="1414676"/>
                  <a:pt x="3223924" y="1414648"/>
                </a:cubicBezTo>
                <a:cubicBezTo>
                  <a:pt x="3226762" y="1414956"/>
                  <a:pt x="3230430" y="1415170"/>
                  <a:pt x="3234922" y="1415289"/>
                </a:cubicBezTo>
                <a:cubicBezTo>
                  <a:pt x="3239414" y="1415407"/>
                  <a:pt x="3242942" y="1415200"/>
                  <a:pt x="3245504" y="1414667"/>
                </a:cubicBezTo>
                <a:cubicBezTo>
                  <a:pt x="3262210" y="1414714"/>
                  <a:pt x="3280024" y="1414595"/>
                  <a:pt x="3298950" y="1414308"/>
                </a:cubicBezTo>
                <a:cubicBezTo>
                  <a:pt x="3317876" y="1414023"/>
                  <a:pt x="3335058" y="1414215"/>
                  <a:pt x="3350500" y="1414885"/>
                </a:cubicBezTo>
                <a:cubicBezTo>
                  <a:pt x="3352004" y="1414797"/>
                  <a:pt x="3353802" y="1414672"/>
                  <a:pt x="3355892" y="1414511"/>
                </a:cubicBezTo>
                <a:cubicBezTo>
                  <a:pt x="3357986" y="1414350"/>
                  <a:pt x="3360056" y="1414308"/>
                  <a:pt x="3362102" y="1414386"/>
                </a:cubicBezTo>
                <a:cubicBezTo>
                  <a:pt x="3362946" y="1414464"/>
                  <a:pt x="3363076" y="1414609"/>
                  <a:pt x="3362492" y="1414819"/>
                </a:cubicBezTo>
                <a:cubicBezTo>
                  <a:pt x="3361908" y="1415030"/>
                  <a:pt x="3361538" y="1415148"/>
                  <a:pt x="3361384" y="1415175"/>
                </a:cubicBezTo>
                <a:lnTo>
                  <a:pt x="3382058" y="1415422"/>
                </a:lnTo>
                <a:lnTo>
                  <a:pt x="3389668" y="1414715"/>
                </a:lnTo>
                <a:cubicBezTo>
                  <a:pt x="3397008" y="1414546"/>
                  <a:pt x="3405992" y="1414530"/>
                  <a:pt x="3416620" y="1414669"/>
                </a:cubicBezTo>
                <a:cubicBezTo>
                  <a:pt x="3427250" y="1414807"/>
                  <a:pt x="3436278" y="1414932"/>
                  <a:pt x="3443710" y="1415042"/>
                </a:cubicBezTo>
                <a:cubicBezTo>
                  <a:pt x="3447378" y="1415382"/>
                  <a:pt x="3451112" y="1415553"/>
                  <a:pt x="3454914" y="1415556"/>
                </a:cubicBezTo>
                <a:cubicBezTo>
                  <a:pt x="3458712" y="1415558"/>
                  <a:pt x="3461810" y="1415282"/>
                  <a:pt x="3464200" y="1414729"/>
                </a:cubicBezTo>
                <a:lnTo>
                  <a:pt x="3480882" y="1414769"/>
                </a:lnTo>
                <a:cubicBezTo>
                  <a:pt x="3485224" y="1414672"/>
                  <a:pt x="3493906" y="1414733"/>
                  <a:pt x="3506930" y="1414951"/>
                </a:cubicBezTo>
                <a:cubicBezTo>
                  <a:pt x="3519954" y="1415168"/>
                  <a:pt x="3528682" y="1415369"/>
                  <a:pt x="3533116" y="1415553"/>
                </a:cubicBezTo>
                <a:cubicBezTo>
                  <a:pt x="3539782" y="1415819"/>
                  <a:pt x="3545494" y="1415794"/>
                  <a:pt x="3550252" y="1415479"/>
                </a:cubicBezTo>
                <a:cubicBezTo>
                  <a:pt x="3555008" y="1415163"/>
                  <a:pt x="3560722" y="1415138"/>
                  <a:pt x="3567388" y="1415404"/>
                </a:cubicBezTo>
                <a:lnTo>
                  <a:pt x="3602566" y="1415027"/>
                </a:lnTo>
                <a:cubicBezTo>
                  <a:pt x="3607054" y="1415134"/>
                  <a:pt x="3618524" y="1415225"/>
                  <a:pt x="3636976" y="1415299"/>
                </a:cubicBezTo>
                <a:cubicBezTo>
                  <a:pt x="3655428" y="1415374"/>
                  <a:pt x="3665900" y="1415413"/>
                  <a:pt x="3668394" y="1415415"/>
                </a:cubicBezTo>
                <a:cubicBezTo>
                  <a:pt x="3672530" y="1415688"/>
                  <a:pt x="3676778" y="1415931"/>
                  <a:pt x="3681140" y="1416146"/>
                </a:cubicBezTo>
                <a:cubicBezTo>
                  <a:pt x="3685500" y="1416361"/>
                  <a:pt x="3689110" y="1416158"/>
                  <a:pt x="3691970" y="1415538"/>
                </a:cubicBezTo>
                <a:cubicBezTo>
                  <a:pt x="3708960" y="1415576"/>
                  <a:pt x="3728158" y="1415437"/>
                  <a:pt x="3749564" y="1415120"/>
                </a:cubicBezTo>
                <a:cubicBezTo>
                  <a:pt x="3770972" y="1414802"/>
                  <a:pt x="3790036" y="1415000"/>
                  <a:pt x="3806760" y="1415714"/>
                </a:cubicBezTo>
                <a:cubicBezTo>
                  <a:pt x="3808386" y="1415632"/>
                  <a:pt x="3810434" y="1415520"/>
                  <a:pt x="3812900" y="1415378"/>
                </a:cubicBezTo>
                <a:cubicBezTo>
                  <a:pt x="3815366" y="1415236"/>
                  <a:pt x="3817186" y="1415182"/>
                  <a:pt x="3818362" y="1415214"/>
                </a:cubicBezTo>
                <a:cubicBezTo>
                  <a:pt x="3820216" y="1415328"/>
                  <a:pt x="3821042" y="1415474"/>
                  <a:pt x="3820834" y="1415653"/>
                </a:cubicBezTo>
                <a:cubicBezTo>
                  <a:pt x="3820630" y="1415831"/>
                  <a:pt x="3820230" y="1415983"/>
                  <a:pt x="3819638" y="1416107"/>
                </a:cubicBezTo>
                <a:lnTo>
                  <a:pt x="3840312" y="1416354"/>
                </a:lnTo>
                <a:cubicBezTo>
                  <a:pt x="3847502" y="1415855"/>
                  <a:pt x="3855238" y="1415522"/>
                  <a:pt x="3863516" y="1415355"/>
                </a:cubicBezTo>
                <a:lnTo>
                  <a:pt x="3908858" y="1416057"/>
                </a:lnTo>
                <a:cubicBezTo>
                  <a:pt x="3912562" y="1416387"/>
                  <a:pt x="3916446" y="1416519"/>
                  <a:pt x="3920512" y="1416456"/>
                </a:cubicBezTo>
                <a:cubicBezTo>
                  <a:pt x="3924576" y="1416391"/>
                  <a:pt x="3927822" y="1416078"/>
                  <a:pt x="3930250" y="1415515"/>
                </a:cubicBezTo>
                <a:cubicBezTo>
                  <a:pt x="3934022" y="1415676"/>
                  <a:pt x="3937136" y="1415700"/>
                  <a:pt x="3939590" y="1415586"/>
                </a:cubicBezTo>
                <a:cubicBezTo>
                  <a:pt x="3942046" y="1415473"/>
                  <a:pt x="3945158" y="1415497"/>
                  <a:pt x="3948928" y="1415658"/>
                </a:cubicBezTo>
                <a:cubicBezTo>
                  <a:pt x="3952330" y="1415622"/>
                  <a:pt x="3961716" y="1415708"/>
                  <a:pt x="3977086" y="1415915"/>
                </a:cubicBezTo>
                <a:cubicBezTo>
                  <a:pt x="3992456" y="1416122"/>
                  <a:pt x="4002112" y="1416291"/>
                  <a:pt x="4006058" y="1416422"/>
                </a:cubicBezTo>
                <a:cubicBezTo>
                  <a:pt x="4012808" y="1416691"/>
                  <a:pt x="4018852" y="1416684"/>
                  <a:pt x="4024192" y="1416398"/>
                </a:cubicBezTo>
                <a:cubicBezTo>
                  <a:pt x="4029532" y="1416114"/>
                  <a:pt x="4035576" y="1416106"/>
                  <a:pt x="4042326" y="1416376"/>
                </a:cubicBezTo>
                <a:lnTo>
                  <a:pt x="4061910" y="1416291"/>
                </a:lnTo>
                <a:cubicBezTo>
                  <a:pt x="4066792" y="1416476"/>
                  <a:pt x="4071356" y="1416437"/>
                  <a:pt x="4075600" y="1416176"/>
                </a:cubicBezTo>
                <a:cubicBezTo>
                  <a:pt x="4079846" y="1415914"/>
                  <a:pt x="4084408" y="1415875"/>
                  <a:pt x="4089292" y="1416060"/>
                </a:cubicBezTo>
                <a:cubicBezTo>
                  <a:pt x="4092338" y="1415392"/>
                  <a:pt x="4097474" y="1415108"/>
                  <a:pt x="4104698" y="1415207"/>
                </a:cubicBezTo>
                <a:cubicBezTo>
                  <a:pt x="4105632" y="1415250"/>
                  <a:pt x="4106260" y="1415294"/>
                  <a:pt x="4106580" y="1415340"/>
                </a:cubicBezTo>
                <a:cubicBezTo>
                  <a:pt x="4106902" y="1415385"/>
                  <a:pt x="4107304" y="1415486"/>
                  <a:pt x="4107784" y="1415643"/>
                </a:cubicBezTo>
                <a:lnTo>
                  <a:pt x="4115580" y="1415497"/>
                </a:lnTo>
                <a:cubicBezTo>
                  <a:pt x="4117928" y="1415486"/>
                  <a:pt x="4119854" y="1415507"/>
                  <a:pt x="4121362" y="1415556"/>
                </a:cubicBezTo>
                <a:cubicBezTo>
                  <a:pt x="4122870" y="1415606"/>
                  <a:pt x="4124570" y="1415682"/>
                  <a:pt x="4126464" y="1415787"/>
                </a:cubicBezTo>
                <a:cubicBezTo>
                  <a:pt x="4142120" y="1415503"/>
                  <a:pt x="4158130" y="1415359"/>
                  <a:pt x="4174494" y="1415353"/>
                </a:cubicBezTo>
                <a:cubicBezTo>
                  <a:pt x="4190856" y="1415348"/>
                  <a:pt x="4207184" y="1415427"/>
                  <a:pt x="4223480" y="1415591"/>
                </a:cubicBezTo>
                <a:cubicBezTo>
                  <a:pt x="4226966" y="1415697"/>
                  <a:pt x="4234546" y="1415757"/>
                  <a:pt x="4246216" y="1415773"/>
                </a:cubicBezTo>
                <a:cubicBezTo>
                  <a:pt x="4257886" y="1415788"/>
                  <a:pt x="4264694" y="1415739"/>
                  <a:pt x="4266638" y="1415628"/>
                </a:cubicBezTo>
                <a:cubicBezTo>
                  <a:pt x="4273592" y="1415960"/>
                  <a:pt x="4280546" y="1416104"/>
                  <a:pt x="4287496" y="1416057"/>
                </a:cubicBezTo>
                <a:cubicBezTo>
                  <a:pt x="4294448" y="1416010"/>
                  <a:pt x="4301580" y="1415956"/>
                  <a:pt x="4308892" y="1415894"/>
                </a:cubicBezTo>
                <a:lnTo>
                  <a:pt x="4318500" y="1415291"/>
                </a:lnTo>
                <a:cubicBezTo>
                  <a:pt x="4319536" y="1415333"/>
                  <a:pt x="4320684" y="1415347"/>
                  <a:pt x="4321946" y="1415332"/>
                </a:cubicBezTo>
                <a:cubicBezTo>
                  <a:pt x="4323206" y="1415316"/>
                  <a:pt x="4324356" y="1415330"/>
                  <a:pt x="4325390" y="1415373"/>
                </a:cubicBezTo>
                <a:cubicBezTo>
                  <a:pt x="4328736" y="1415414"/>
                  <a:pt x="4331660" y="1415486"/>
                  <a:pt x="4334164" y="1415587"/>
                </a:cubicBezTo>
                <a:cubicBezTo>
                  <a:pt x="4336670" y="1415689"/>
                  <a:pt x="4339368" y="1415817"/>
                  <a:pt x="4342260" y="1415973"/>
                </a:cubicBezTo>
                <a:cubicBezTo>
                  <a:pt x="4343648" y="1415724"/>
                  <a:pt x="4345582" y="1415641"/>
                  <a:pt x="4348062" y="1415724"/>
                </a:cubicBezTo>
                <a:cubicBezTo>
                  <a:pt x="4349180" y="1415770"/>
                  <a:pt x="4350662" y="1415802"/>
                  <a:pt x="4352504" y="1415817"/>
                </a:cubicBezTo>
                <a:cubicBezTo>
                  <a:pt x="4354348" y="1415832"/>
                  <a:pt x="4355830" y="1415863"/>
                  <a:pt x="4356948" y="1415910"/>
                </a:cubicBezTo>
                <a:lnTo>
                  <a:pt x="4357854" y="1415681"/>
                </a:lnTo>
                <a:cubicBezTo>
                  <a:pt x="4360000" y="1415747"/>
                  <a:pt x="4362598" y="1415698"/>
                  <a:pt x="4365650" y="1415535"/>
                </a:cubicBezTo>
                <a:lnTo>
                  <a:pt x="4386326" y="1415782"/>
                </a:lnTo>
                <a:cubicBezTo>
                  <a:pt x="4390916" y="1415889"/>
                  <a:pt x="4395336" y="1416038"/>
                  <a:pt x="4399588" y="1416230"/>
                </a:cubicBezTo>
                <a:cubicBezTo>
                  <a:pt x="4403840" y="1416422"/>
                  <a:pt x="4407038" y="1416577"/>
                  <a:pt x="4409178" y="1416694"/>
                </a:cubicBezTo>
                <a:cubicBezTo>
                  <a:pt x="4410036" y="1416440"/>
                  <a:pt x="4411266" y="1416205"/>
                  <a:pt x="4412870" y="1415990"/>
                </a:cubicBezTo>
                <a:cubicBezTo>
                  <a:pt x="4414474" y="1415775"/>
                  <a:pt x="4416748" y="1415732"/>
                  <a:pt x="4419692" y="1415863"/>
                </a:cubicBezTo>
                <a:cubicBezTo>
                  <a:pt x="4422568" y="1416034"/>
                  <a:pt x="4424798" y="1416105"/>
                  <a:pt x="4426380" y="1416072"/>
                </a:cubicBezTo>
                <a:cubicBezTo>
                  <a:pt x="4427962" y="1416039"/>
                  <a:pt x="4429600" y="1415803"/>
                  <a:pt x="4431294" y="1415363"/>
                </a:cubicBezTo>
                <a:lnTo>
                  <a:pt x="4450878" y="1415278"/>
                </a:lnTo>
                <a:lnTo>
                  <a:pt x="4460486" y="1414674"/>
                </a:lnTo>
                <a:lnTo>
                  <a:pt x="4492760" y="1414422"/>
                </a:lnTo>
                <a:cubicBezTo>
                  <a:pt x="4496736" y="1414583"/>
                  <a:pt x="4500666" y="1414603"/>
                  <a:pt x="4504548" y="1414483"/>
                </a:cubicBezTo>
                <a:cubicBezTo>
                  <a:pt x="4508432" y="1414364"/>
                  <a:pt x="4512360" y="1414384"/>
                  <a:pt x="4516336" y="1414545"/>
                </a:cubicBezTo>
                <a:lnTo>
                  <a:pt x="4536826" y="1414231"/>
                </a:lnTo>
                <a:lnTo>
                  <a:pt x="4551514" y="1414168"/>
                </a:lnTo>
                <a:cubicBezTo>
                  <a:pt x="4559014" y="1414425"/>
                  <a:pt x="4566550" y="1414598"/>
                  <a:pt x="4574116" y="1414687"/>
                </a:cubicBezTo>
                <a:cubicBezTo>
                  <a:pt x="4581684" y="1414776"/>
                  <a:pt x="4588902" y="1414726"/>
                  <a:pt x="4595764" y="1414537"/>
                </a:cubicBezTo>
                <a:cubicBezTo>
                  <a:pt x="4611246" y="1414652"/>
                  <a:pt x="4625530" y="1414843"/>
                  <a:pt x="4638610" y="1415109"/>
                </a:cubicBezTo>
                <a:cubicBezTo>
                  <a:pt x="4651690" y="1415376"/>
                  <a:pt x="4662074" y="1415639"/>
                  <a:pt x="4669760" y="1415900"/>
                </a:cubicBezTo>
                <a:cubicBezTo>
                  <a:pt x="4669002" y="1415585"/>
                  <a:pt x="4669244" y="1415323"/>
                  <a:pt x="4670480" y="1415111"/>
                </a:cubicBezTo>
                <a:lnTo>
                  <a:pt x="4680088" y="1414508"/>
                </a:lnTo>
                <a:cubicBezTo>
                  <a:pt x="4681638" y="1414445"/>
                  <a:pt x="4683158" y="1414466"/>
                  <a:pt x="4684642" y="1414573"/>
                </a:cubicBezTo>
                <a:cubicBezTo>
                  <a:pt x="4686128" y="1414678"/>
                  <a:pt x="4686968" y="1414871"/>
                  <a:pt x="4687164" y="1415151"/>
                </a:cubicBezTo>
                <a:cubicBezTo>
                  <a:pt x="4696202" y="1414868"/>
                  <a:pt x="4707542" y="1414688"/>
                  <a:pt x="4721184" y="1414611"/>
                </a:cubicBezTo>
                <a:cubicBezTo>
                  <a:pt x="4734826" y="1414533"/>
                  <a:pt x="4746032" y="1414690"/>
                  <a:pt x="4754804" y="1415083"/>
                </a:cubicBezTo>
                <a:cubicBezTo>
                  <a:pt x="4758254" y="1414831"/>
                  <a:pt x="4761684" y="1414699"/>
                  <a:pt x="4765092" y="1414687"/>
                </a:cubicBezTo>
                <a:cubicBezTo>
                  <a:pt x="4768500" y="1414674"/>
                  <a:pt x="4771296" y="1414854"/>
                  <a:pt x="4773482" y="1415226"/>
                </a:cubicBezTo>
                <a:cubicBezTo>
                  <a:pt x="4780778" y="1415421"/>
                  <a:pt x="4787134" y="1415361"/>
                  <a:pt x="4792546" y="1415045"/>
                </a:cubicBezTo>
                <a:cubicBezTo>
                  <a:pt x="4797956" y="1414729"/>
                  <a:pt x="4803266" y="1414477"/>
                  <a:pt x="4808474" y="1414288"/>
                </a:cubicBezTo>
                <a:cubicBezTo>
                  <a:pt x="4811752" y="1414068"/>
                  <a:pt x="4814352" y="1414019"/>
                  <a:pt x="4816272" y="1414142"/>
                </a:cubicBezTo>
                <a:cubicBezTo>
                  <a:pt x="4818192" y="1414265"/>
                  <a:pt x="4819884" y="1414444"/>
                  <a:pt x="4821352" y="1414682"/>
                </a:cubicBezTo>
                <a:lnTo>
                  <a:pt x="4861426" y="1414282"/>
                </a:lnTo>
                <a:cubicBezTo>
                  <a:pt x="4863968" y="1414248"/>
                  <a:pt x="4867178" y="1414197"/>
                  <a:pt x="4871058" y="1414129"/>
                </a:cubicBezTo>
                <a:cubicBezTo>
                  <a:pt x="4874938" y="1414061"/>
                  <a:pt x="4878922" y="1414118"/>
                  <a:pt x="4883006" y="1414302"/>
                </a:cubicBezTo>
                <a:cubicBezTo>
                  <a:pt x="4898790" y="1413847"/>
                  <a:pt x="4915406" y="1413677"/>
                  <a:pt x="4932848" y="1413791"/>
                </a:cubicBezTo>
                <a:cubicBezTo>
                  <a:pt x="4950290" y="1413905"/>
                  <a:pt x="4966858" y="1413594"/>
                  <a:pt x="4982550" y="1412860"/>
                </a:cubicBezTo>
                <a:lnTo>
                  <a:pt x="4995614" y="1413813"/>
                </a:lnTo>
                <a:lnTo>
                  <a:pt x="5039492" y="1413061"/>
                </a:lnTo>
                <a:cubicBezTo>
                  <a:pt x="5044860" y="1413288"/>
                  <a:pt x="5055166" y="1413444"/>
                  <a:pt x="5070414" y="1413530"/>
                </a:cubicBezTo>
                <a:cubicBezTo>
                  <a:pt x="5085664" y="1413616"/>
                  <a:pt x="5097602" y="1413514"/>
                  <a:pt x="5106228" y="1413221"/>
                </a:cubicBezTo>
                <a:cubicBezTo>
                  <a:pt x="5113876" y="1413618"/>
                  <a:pt x="5122340" y="1413506"/>
                  <a:pt x="5131614" y="1412886"/>
                </a:cubicBezTo>
                <a:cubicBezTo>
                  <a:pt x="5134398" y="1413398"/>
                  <a:pt x="5137812" y="1413599"/>
                  <a:pt x="5141862" y="1413488"/>
                </a:cubicBezTo>
                <a:cubicBezTo>
                  <a:pt x="5145912" y="1413376"/>
                  <a:pt x="5149690" y="1413182"/>
                  <a:pt x="5153192" y="1412905"/>
                </a:cubicBezTo>
                <a:lnTo>
                  <a:pt x="5316388" y="1411186"/>
                </a:lnTo>
                <a:cubicBezTo>
                  <a:pt x="5323556" y="1410933"/>
                  <a:pt x="5330338" y="1410815"/>
                  <a:pt x="5336738" y="1410831"/>
                </a:cubicBezTo>
                <a:cubicBezTo>
                  <a:pt x="5343140" y="1410848"/>
                  <a:pt x="5349650" y="1410647"/>
                  <a:pt x="5356276" y="1410227"/>
                </a:cubicBezTo>
                <a:cubicBezTo>
                  <a:pt x="5359430" y="1410380"/>
                  <a:pt x="5363048" y="1410453"/>
                  <a:pt x="5367134" y="1410447"/>
                </a:cubicBezTo>
                <a:cubicBezTo>
                  <a:pt x="5371218" y="1410440"/>
                  <a:pt x="5374792" y="1410374"/>
                  <a:pt x="5377854" y="1410246"/>
                </a:cubicBezTo>
                <a:lnTo>
                  <a:pt x="5395442" y="1410057"/>
                </a:lnTo>
                <a:cubicBezTo>
                  <a:pt x="5398460" y="1409916"/>
                  <a:pt x="5401080" y="1409685"/>
                  <a:pt x="5403304" y="1409363"/>
                </a:cubicBezTo>
                <a:cubicBezTo>
                  <a:pt x="5405526" y="1409042"/>
                  <a:pt x="5406650" y="1408734"/>
                  <a:pt x="5406674" y="1408436"/>
                </a:cubicBezTo>
                <a:cubicBezTo>
                  <a:pt x="5402262" y="1408070"/>
                  <a:pt x="5389952" y="1407912"/>
                  <a:pt x="5369744" y="1407965"/>
                </a:cubicBezTo>
                <a:cubicBezTo>
                  <a:pt x="5349536" y="1408018"/>
                  <a:pt x="5335372" y="1408177"/>
                  <a:pt x="5327248" y="1408444"/>
                </a:cubicBezTo>
                <a:lnTo>
                  <a:pt x="5328152" y="1408215"/>
                </a:lnTo>
                <a:cubicBezTo>
                  <a:pt x="5326580" y="1407727"/>
                  <a:pt x="5324636" y="1407407"/>
                  <a:pt x="5322318" y="1407258"/>
                </a:cubicBezTo>
                <a:cubicBezTo>
                  <a:pt x="5320002" y="1407109"/>
                  <a:pt x="5316926" y="1407075"/>
                  <a:pt x="5313092" y="1407158"/>
                </a:cubicBezTo>
                <a:cubicBezTo>
                  <a:pt x="5296830" y="1406658"/>
                  <a:pt x="5279160" y="1406360"/>
                  <a:pt x="5260090" y="1406265"/>
                </a:cubicBezTo>
                <a:cubicBezTo>
                  <a:pt x="5241018" y="1406170"/>
                  <a:pt x="5222898" y="1405986"/>
                  <a:pt x="5205728" y="1405714"/>
                </a:cubicBezTo>
                <a:cubicBezTo>
                  <a:pt x="5203790" y="1405356"/>
                  <a:pt x="5201992" y="1405227"/>
                  <a:pt x="5200332" y="1405331"/>
                </a:cubicBezTo>
                <a:cubicBezTo>
                  <a:pt x="5198670" y="1405434"/>
                  <a:pt x="5196238" y="1405617"/>
                  <a:pt x="5193036" y="1405881"/>
                </a:cubicBezTo>
                <a:cubicBezTo>
                  <a:pt x="5190880" y="1405793"/>
                  <a:pt x="5188976" y="1405717"/>
                  <a:pt x="5187322" y="1405654"/>
                </a:cubicBezTo>
                <a:cubicBezTo>
                  <a:pt x="5185668" y="1405590"/>
                  <a:pt x="5185212" y="1405453"/>
                  <a:pt x="5185960" y="1405238"/>
                </a:cubicBezTo>
                <a:cubicBezTo>
                  <a:pt x="5182014" y="1405235"/>
                  <a:pt x="5177164" y="1405270"/>
                  <a:pt x="5171406" y="1405344"/>
                </a:cubicBezTo>
                <a:cubicBezTo>
                  <a:pt x="5165650" y="1405418"/>
                  <a:pt x="5161978" y="1405308"/>
                  <a:pt x="5160388" y="1405013"/>
                </a:cubicBezTo>
                <a:lnTo>
                  <a:pt x="5177792" y="1404264"/>
                </a:lnTo>
                <a:cubicBezTo>
                  <a:pt x="5180730" y="1404129"/>
                  <a:pt x="5183330" y="1404081"/>
                  <a:pt x="5185588" y="1404118"/>
                </a:cubicBezTo>
                <a:cubicBezTo>
                  <a:pt x="5187848" y="1404155"/>
                  <a:pt x="5189542" y="1404334"/>
                  <a:pt x="5190670" y="1404656"/>
                </a:cubicBezTo>
                <a:cubicBezTo>
                  <a:pt x="5193750" y="1404524"/>
                  <a:pt x="5197514" y="1404410"/>
                  <a:pt x="5201956" y="1404313"/>
                </a:cubicBezTo>
                <a:cubicBezTo>
                  <a:pt x="5206398" y="1404216"/>
                  <a:pt x="5210432" y="1404185"/>
                  <a:pt x="5214058" y="1404218"/>
                </a:cubicBezTo>
                <a:lnTo>
                  <a:pt x="5257220" y="1404255"/>
                </a:lnTo>
                <a:lnTo>
                  <a:pt x="5272626" y="1403402"/>
                </a:lnTo>
                <a:cubicBezTo>
                  <a:pt x="5275686" y="1403263"/>
                  <a:pt x="5278768" y="1403194"/>
                  <a:pt x="5281872" y="1403194"/>
                </a:cubicBezTo>
                <a:cubicBezTo>
                  <a:pt x="5284980" y="1403194"/>
                  <a:pt x="5287156" y="1403353"/>
                  <a:pt x="5288406" y="1403671"/>
                </a:cubicBezTo>
                <a:lnTo>
                  <a:pt x="5307990" y="1403586"/>
                </a:lnTo>
                <a:cubicBezTo>
                  <a:pt x="5314188" y="1404045"/>
                  <a:pt x="5320748" y="1404111"/>
                  <a:pt x="5327666" y="1403781"/>
                </a:cubicBezTo>
                <a:cubicBezTo>
                  <a:pt x="5334586" y="1403452"/>
                  <a:pt x="5341144" y="1403517"/>
                  <a:pt x="5347344" y="1403977"/>
                </a:cubicBezTo>
                <a:lnTo>
                  <a:pt x="5381058" y="1402147"/>
                </a:lnTo>
                <a:cubicBezTo>
                  <a:pt x="5377752" y="1401285"/>
                  <a:pt x="5375058" y="1400801"/>
                  <a:pt x="5372978" y="1400693"/>
                </a:cubicBezTo>
                <a:cubicBezTo>
                  <a:pt x="5370900" y="1400585"/>
                  <a:pt x="5366942" y="1400724"/>
                  <a:pt x="5361104" y="1401110"/>
                </a:cubicBezTo>
                <a:cubicBezTo>
                  <a:pt x="5357208" y="1400385"/>
                  <a:pt x="5352928" y="1400174"/>
                  <a:pt x="5348270" y="1400478"/>
                </a:cubicBezTo>
                <a:cubicBezTo>
                  <a:pt x="5343610" y="1400781"/>
                  <a:pt x="5339604" y="1400653"/>
                  <a:pt x="5336252" y="1400094"/>
                </a:cubicBezTo>
                <a:cubicBezTo>
                  <a:pt x="5329454" y="1400229"/>
                  <a:pt x="5319118" y="1400232"/>
                  <a:pt x="5305244" y="1400103"/>
                </a:cubicBezTo>
                <a:cubicBezTo>
                  <a:pt x="5291368" y="1399973"/>
                  <a:pt x="5282664" y="1399717"/>
                  <a:pt x="5279124" y="1399331"/>
                </a:cubicBezTo>
                <a:lnTo>
                  <a:pt x="5233970" y="1399191"/>
                </a:lnTo>
                <a:cubicBezTo>
                  <a:pt x="5230784" y="1398451"/>
                  <a:pt x="5226442" y="1397927"/>
                  <a:pt x="5220948" y="1397619"/>
                </a:cubicBezTo>
                <a:cubicBezTo>
                  <a:pt x="5215452" y="1397310"/>
                  <a:pt x="5208848" y="1397358"/>
                  <a:pt x="5201138" y="1397760"/>
                </a:cubicBezTo>
                <a:cubicBezTo>
                  <a:pt x="5192000" y="1397562"/>
                  <a:pt x="5182162" y="1397464"/>
                  <a:pt x="5171622" y="1397468"/>
                </a:cubicBezTo>
                <a:cubicBezTo>
                  <a:pt x="5161080" y="1397471"/>
                  <a:pt x="5151336" y="1397654"/>
                  <a:pt x="5142384" y="1398015"/>
                </a:cubicBezTo>
                <a:lnTo>
                  <a:pt x="5129136" y="1396501"/>
                </a:lnTo>
                <a:cubicBezTo>
                  <a:pt x="5136858" y="1396132"/>
                  <a:pt x="5144390" y="1395927"/>
                  <a:pt x="5151730" y="1395884"/>
                </a:cubicBezTo>
                <a:cubicBezTo>
                  <a:pt x="5159070" y="1395840"/>
                  <a:pt x="5166104" y="1395608"/>
                  <a:pt x="5172830" y="1395188"/>
                </a:cubicBezTo>
                <a:cubicBezTo>
                  <a:pt x="5176294" y="1396276"/>
                  <a:pt x="5180038" y="1396722"/>
                  <a:pt x="5184060" y="1396530"/>
                </a:cubicBezTo>
                <a:cubicBezTo>
                  <a:pt x="5188082" y="1396337"/>
                  <a:pt x="5194494" y="1395958"/>
                  <a:pt x="5203294" y="1395393"/>
                </a:cubicBezTo>
                <a:cubicBezTo>
                  <a:pt x="5210712" y="1395153"/>
                  <a:pt x="5221988" y="1395267"/>
                  <a:pt x="5237118" y="1395738"/>
                </a:cubicBezTo>
                <a:cubicBezTo>
                  <a:pt x="5252248" y="1396208"/>
                  <a:pt x="5264246" y="1396291"/>
                  <a:pt x="5273114" y="1395988"/>
                </a:cubicBezTo>
                <a:cubicBezTo>
                  <a:pt x="5274954" y="1395802"/>
                  <a:pt x="5275988" y="1395593"/>
                  <a:pt x="5276216" y="1395357"/>
                </a:cubicBezTo>
                <a:cubicBezTo>
                  <a:pt x="5276444" y="1395122"/>
                  <a:pt x="5276254" y="1394917"/>
                  <a:pt x="5275646" y="1394743"/>
                </a:cubicBezTo>
                <a:cubicBezTo>
                  <a:pt x="5272212" y="1393938"/>
                  <a:pt x="5266144" y="1393497"/>
                  <a:pt x="5257434" y="1393418"/>
                </a:cubicBezTo>
                <a:cubicBezTo>
                  <a:pt x="5248726" y="1393338"/>
                  <a:pt x="5241614" y="1393463"/>
                  <a:pt x="5236106" y="1393791"/>
                </a:cubicBezTo>
                <a:cubicBezTo>
                  <a:pt x="5221110" y="1393666"/>
                  <a:pt x="5207078" y="1393489"/>
                  <a:pt x="5194010" y="1393258"/>
                </a:cubicBezTo>
                <a:cubicBezTo>
                  <a:pt x="5180940" y="1393027"/>
                  <a:pt x="5167406" y="1392874"/>
                  <a:pt x="5153408" y="1392802"/>
                </a:cubicBezTo>
                <a:cubicBezTo>
                  <a:pt x="5152326" y="1392493"/>
                  <a:pt x="5150812" y="1392369"/>
                  <a:pt x="5148872" y="1392428"/>
                </a:cubicBezTo>
                <a:cubicBezTo>
                  <a:pt x="5146930" y="1392488"/>
                  <a:pt x="5144512" y="1392592"/>
                  <a:pt x="5141620" y="1392740"/>
                </a:cubicBezTo>
                <a:cubicBezTo>
                  <a:pt x="5138716" y="1392854"/>
                  <a:pt x="5136502" y="1392831"/>
                  <a:pt x="5134978" y="1392671"/>
                </a:cubicBezTo>
                <a:cubicBezTo>
                  <a:pt x="5133454" y="1392512"/>
                  <a:pt x="5132644" y="1392286"/>
                  <a:pt x="5132548" y="1391994"/>
                </a:cubicBezTo>
                <a:cubicBezTo>
                  <a:pt x="5128056" y="1392191"/>
                  <a:pt x="5123488" y="1392333"/>
                  <a:pt x="5118836" y="1392419"/>
                </a:cubicBezTo>
                <a:cubicBezTo>
                  <a:pt x="5114188" y="1392504"/>
                  <a:pt x="5110294" y="1392474"/>
                  <a:pt x="5107162" y="1392328"/>
                </a:cubicBezTo>
                <a:lnTo>
                  <a:pt x="5089574" y="1392518"/>
                </a:lnTo>
                <a:cubicBezTo>
                  <a:pt x="5086820" y="1391972"/>
                  <a:pt x="5083522" y="1391641"/>
                  <a:pt x="5079684" y="1391522"/>
                </a:cubicBezTo>
                <a:cubicBezTo>
                  <a:pt x="5075844" y="1391402"/>
                  <a:pt x="5072186" y="1391465"/>
                  <a:pt x="5068714" y="1391709"/>
                </a:cubicBezTo>
                <a:cubicBezTo>
                  <a:pt x="5072286" y="1390959"/>
                  <a:pt x="5076820" y="1389966"/>
                  <a:pt x="5082316" y="1388730"/>
                </a:cubicBezTo>
                <a:cubicBezTo>
                  <a:pt x="5087810" y="1387495"/>
                  <a:pt x="5089124" y="1386404"/>
                  <a:pt x="5086258" y="1385456"/>
                </a:cubicBezTo>
                <a:cubicBezTo>
                  <a:pt x="5083416" y="1384896"/>
                  <a:pt x="5080022" y="1384513"/>
                  <a:pt x="5076072" y="1384308"/>
                </a:cubicBezTo>
                <a:cubicBezTo>
                  <a:pt x="5072122" y="1384103"/>
                  <a:pt x="5068868" y="1384140"/>
                  <a:pt x="5066302" y="1384420"/>
                </a:cubicBezTo>
                <a:cubicBezTo>
                  <a:pt x="5065046" y="1384384"/>
                  <a:pt x="5063116" y="1384363"/>
                  <a:pt x="5060522" y="1384361"/>
                </a:cubicBezTo>
                <a:cubicBezTo>
                  <a:pt x="5057926" y="1384358"/>
                  <a:pt x="5056226" y="1384281"/>
                  <a:pt x="5055420" y="1384131"/>
                </a:cubicBezTo>
                <a:lnTo>
                  <a:pt x="5062126" y="1383652"/>
                </a:lnTo>
                <a:lnTo>
                  <a:pt x="5093848" y="1381718"/>
                </a:lnTo>
                <a:lnTo>
                  <a:pt x="5109626" y="1381986"/>
                </a:lnTo>
                <a:cubicBezTo>
                  <a:pt x="5111580" y="1382341"/>
                  <a:pt x="5113342" y="1382477"/>
                  <a:pt x="5114908" y="1382398"/>
                </a:cubicBezTo>
                <a:cubicBezTo>
                  <a:pt x="5116476" y="1382319"/>
                  <a:pt x="5118644" y="1382202"/>
                  <a:pt x="5121412" y="1382048"/>
                </a:cubicBezTo>
                <a:cubicBezTo>
                  <a:pt x="5123782" y="1382044"/>
                  <a:pt x="5125438" y="1382107"/>
                  <a:pt x="5126378" y="1382236"/>
                </a:cubicBezTo>
                <a:cubicBezTo>
                  <a:pt x="5127320" y="1382366"/>
                  <a:pt x="5128024" y="1382517"/>
                  <a:pt x="5128490" y="1382691"/>
                </a:cubicBezTo>
                <a:cubicBezTo>
                  <a:pt x="5137282" y="1382343"/>
                  <a:pt x="5146348" y="1382079"/>
                  <a:pt x="5155686" y="1381899"/>
                </a:cubicBezTo>
                <a:cubicBezTo>
                  <a:pt x="5165024" y="1381718"/>
                  <a:pt x="5174088" y="1381454"/>
                  <a:pt x="5182880" y="1381107"/>
                </a:cubicBezTo>
                <a:cubicBezTo>
                  <a:pt x="5193010" y="1381346"/>
                  <a:pt x="5203310" y="1381353"/>
                  <a:pt x="5213776" y="1381128"/>
                </a:cubicBezTo>
                <a:cubicBezTo>
                  <a:pt x="5224242" y="1380902"/>
                  <a:pt x="5233406" y="1380436"/>
                  <a:pt x="5241262" y="1379730"/>
                </a:cubicBezTo>
                <a:lnTo>
                  <a:pt x="5250334" y="1380477"/>
                </a:lnTo>
                <a:cubicBezTo>
                  <a:pt x="5252956" y="1380739"/>
                  <a:pt x="5256016" y="1380853"/>
                  <a:pt x="5259516" y="1380816"/>
                </a:cubicBezTo>
                <a:cubicBezTo>
                  <a:pt x="5263020" y="1380780"/>
                  <a:pt x="5266486" y="1380639"/>
                  <a:pt x="5269918" y="1380392"/>
                </a:cubicBezTo>
                <a:cubicBezTo>
                  <a:pt x="5280044" y="1380367"/>
                  <a:pt x="5283184" y="1379979"/>
                  <a:pt x="5279340" y="1379229"/>
                </a:cubicBezTo>
                <a:cubicBezTo>
                  <a:pt x="5277378" y="1378547"/>
                  <a:pt x="5274806" y="1378057"/>
                  <a:pt x="5271622" y="1377760"/>
                </a:cubicBezTo>
                <a:cubicBezTo>
                  <a:pt x="5268440" y="1377463"/>
                  <a:pt x="5263332" y="1377461"/>
                  <a:pt x="5256300" y="1377756"/>
                </a:cubicBezTo>
                <a:cubicBezTo>
                  <a:pt x="5250930" y="1378011"/>
                  <a:pt x="5242542" y="1378230"/>
                  <a:pt x="5231142" y="1378413"/>
                </a:cubicBezTo>
                <a:cubicBezTo>
                  <a:pt x="5219744" y="1378596"/>
                  <a:pt x="5211444" y="1378337"/>
                  <a:pt x="5206248" y="1377637"/>
                </a:cubicBezTo>
                <a:cubicBezTo>
                  <a:pt x="5199712" y="1377452"/>
                  <a:pt x="5189070" y="1377278"/>
                  <a:pt x="5174328" y="1377115"/>
                </a:cubicBezTo>
                <a:cubicBezTo>
                  <a:pt x="5159586" y="1376952"/>
                  <a:pt x="5147316" y="1377038"/>
                  <a:pt x="5137518" y="1377373"/>
                </a:cubicBezTo>
                <a:cubicBezTo>
                  <a:pt x="5135788" y="1376898"/>
                  <a:pt x="5133708" y="1376665"/>
                  <a:pt x="5131278" y="1376670"/>
                </a:cubicBezTo>
                <a:cubicBezTo>
                  <a:pt x="5128850" y="1376676"/>
                  <a:pt x="5126638" y="1376779"/>
                  <a:pt x="5124640" y="1376980"/>
                </a:cubicBezTo>
                <a:cubicBezTo>
                  <a:pt x="5119572" y="1377158"/>
                  <a:pt x="5114522" y="1376839"/>
                  <a:pt x="5109490" y="1376021"/>
                </a:cubicBezTo>
                <a:cubicBezTo>
                  <a:pt x="5104460" y="1375203"/>
                  <a:pt x="5101042" y="1374623"/>
                  <a:pt x="5099232" y="1374283"/>
                </a:cubicBezTo>
                <a:cubicBezTo>
                  <a:pt x="5090812" y="1374459"/>
                  <a:pt x="5073970" y="1374561"/>
                  <a:pt x="5048708" y="1374586"/>
                </a:cubicBezTo>
                <a:cubicBezTo>
                  <a:pt x="5023444" y="1374611"/>
                  <a:pt x="5008188" y="1374312"/>
                  <a:pt x="5002936" y="1373689"/>
                </a:cubicBezTo>
                <a:lnTo>
                  <a:pt x="4981726" y="1374792"/>
                </a:lnTo>
                <a:cubicBezTo>
                  <a:pt x="4974448" y="1374833"/>
                  <a:pt x="4967474" y="1374873"/>
                  <a:pt x="4960806" y="1374911"/>
                </a:cubicBezTo>
                <a:cubicBezTo>
                  <a:pt x="4954138" y="1374950"/>
                  <a:pt x="4947390" y="1374932"/>
                  <a:pt x="4940564" y="1374858"/>
                </a:cubicBezTo>
                <a:lnTo>
                  <a:pt x="4935482" y="1374319"/>
                </a:lnTo>
                <a:cubicBezTo>
                  <a:pt x="4939780" y="1373663"/>
                  <a:pt x="4947584" y="1373415"/>
                  <a:pt x="4958892" y="1373572"/>
                </a:cubicBezTo>
                <a:cubicBezTo>
                  <a:pt x="4970200" y="1373728"/>
                  <a:pt x="4978230" y="1373422"/>
                  <a:pt x="4982982" y="1372653"/>
                </a:cubicBezTo>
                <a:cubicBezTo>
                  <a:pt x="4984972" y="1372252"/>
                  <a:pt x="4988416" y="1371787"/>
                  <a:pt x="4993308" y="1371260"/>
                </a:cubicBezTo>
                <a:lnTo>
                  <a:pt x="4992960" y="1373171"/>
                </a:lnTo>
                <a:lnTo>
                  <a:pt x="4999666" y="1372693"/>
                </a:lnTo>
                <a:cubicBezTo>
                  <a:pt x="5002834" y="1372450"/>
                  <a:pt x="5004334" y="1372172"/>
                  <a:pt x="5004170" y="1371859"/>
                </a:cubicBezTo>
                <a:cubicBezTo>
                  <a:pt x="5004006" y="1371547"/>
                  <a:pt x="5003286" y="1371222"/>
                  <a:pt x="5002008" y="1370886"/>
                </a:cubicBezTo>
                <a:cubicBezTo>
                  <a:pt x="5005862" y="1370799"/>
                  <a:pt x="5009352" y="1370728"/>
                  <a:pt x="5012480" y="1370672"/>
                </a:cubicBezTo>
                <a:cubicBezTo>
                  <a:pt x="5015608" y="1370616"/>
                  <a:pt x="5018646" y="1370660"/>
                  <a:pt x="5021592" y="1370801"/>
                </a:cubicBezTo>
                <a:cubicBezTo>
                  <a:pt x="5024602" y="1370699"/>
                  <a:pt x="5028328" y="1370720"/>
                  <a:pt x="5032768" y="1370865"/>
                </a:cubicBezTo>
                <a:cubicBezTo>
                  <a:pt x="5037208" y="1371009"/>
                  <a:pt x="5041706" y="1371139"/>
                  <a:pt x="5046258" y="1371255"/>
                </a:cubicBezTo>
                <a:cubicBezTo>
                  <a:pt x="5043726" y="1371997"/>
                  <a:pt x="5044638" y="1372778"/>
                  <a:pt x="5048996" y="1373602"/>
                </a:cubicBezTo>
                <a:cubicBezTo>
                  <a:pt x="5055854" y="1373086"/>
                  <a:pt x="5063348" y="1373016"/>
                  <a:pt x="5071482" y="1373392"/>
                </a:cubicBezTo>
                <a:lnTo>
                  <a:pt x="5076540" y="1370900"/>
                </a:lnTo>
                <a:cubicBezTo>
                  <a:pt x="5072284" y="1371063"/>
                  <a:pt x="5068422" y="1371126"/>
                  <a:pt x="5064958" y="1371090"/>
                </a:cubicBezTo>
                <a:cubicBezTo>
                  <a:pt x="5061494" y="1371054"/>
                  <a:pt x="5057860" y="1371060"/>
                  <a:pt x="5054056" y="1371109"/>
                </a:cubicBezTo>
                <a:lnTo>
                  <a:pt x="5051690" y="1369884"/>
                </a:lnTo>
                <a:cubicBezTo>
                  <a:pt x="5053498" y="1369427"/>
                  <a:pt x="5052408" y="1369095"/>
                  <a:pt x="5048418" y="1368887"/>
                </a:cubicBezTo>
                <a:cubicBezTo>
                  <a:pt x="5044308" y="1368697"/>
                  <a:pt x="5039874" y="1368628"/>
                  <a:pt x="5035110" y="1368678"/>
                </a:cubicBezTo>
                <a:cubicBezTo>
                  <a:pt x="5030346" y="1368730"/>
                  <a:pt x="5025956" y="1368800"/>
                  <a:pt x="5021942" y="1368890"/>
                </a:cubicBezTo>
                <a:cubicBezTo>
                  <a:pt x="5022524" y="1368490"/>
                  <a:pt x="5023662" y="1368101"/>
                  <a:pt x="5025356" y="1367724"/>
                </a:cubicBezTo>
                <a:cubicBezTo>
                  <a:pt x="5027050" y="1367347"/>
                  <a:pt x="5027960" y="1367016"/>
                  <a:pt x="5028092" y="1366730"/>
                </a:cubicBezTo>
                <a:cubicBezTo>
                  <a:pt x="5025426" y="1366391"/>
                  <a:pt x="5020460" y="1366328"/>
                  <a:pt x="5013198" y="1366542"/>
                </a:cubicBezTo>
                <a:cubicBezTo>
                  <a:pt x="5005934" y="1366756"/>
                  <a:pt x="4999838" y="1366978"/>
                  <a:pt x="4994910" y="1367210"/>
                </a:cubicBezTo>
                <a:cubicBezTo>
                  <a:pt x="4990714" y="1367004"/>
                  <a:pt x="4986678" y="1366910"/>
                  <a:pt x="4982804" y="1366927"/>
                </a:cubicBezTo>
                <a:cubicBezTo>
                  <a:pt x="4978926" y="1366943"/>
                  <a:pt x="4976434" y="1367066"/>
                  <a:pt x="4975326" y="1367295"/>
                </a:cubicBezTo>
                <a:lnTo>
                  <a:pt x="4956832" y="1367713"/>
                </a:lnTo>
                <a:lnTo>
                  <a:pt x="4938872" y="1366780"/>
                </a:lnTo>
                <a:lnTo>
                  <a:pt x="4947574" y="1366405"/>
                </a:lnTo>
                <a:lnTo>
                  <a:pt x="4967158" y="1366320"/>
                </a:lnTo>
                <a:cubicBezTo>
                  <a:pt x="4969644" y="1366300"/>
                  <a:pt x="4971744" y="1366225"/>
                  <a:pt x="4973458" y="1366097"/>
                </a:cubicBezTo>
                <a:cubicBezTo>
                  <a:pt x="4975172" y="1365967"/>
                  <a:pt x="4976274" y="1365841"/>
                  <a:pt x="4976764" y="1365717"/>
                </a:cubicBezTo>
                <a:cubicBezTo>
                  <a:pt x="4975566" y="1365678"/>
                  <a:pt x="4973518" y="1365663"/>
                  <a:pt x="4970622" y="1365674"/>
                </a:cubicBezTo>
                <a:cubicBezTo>
                  <a:pt x="4967724" y="1365684"/>
                  <a:pt x="4965178" y="1365643"/>
                  <a:pt x="4962982" y="1365553"/>
                </a:cubicBezTo>
                <a:cubicBezTo>
                  <a:pt x="4958634" y="1365005"/>
                  <a:pt x="4950774" y="1364964"/>
                  <a:pt x="4939406" y="1365430"/>
                </a:cubicBezTo>
                <a:cubicBezTo>
                  <a:pt x="4928040" y="1365895"/>
                  <a:pt x="4920180" y="1365855"/>
                  <a:pt x="4915832" y="1365308"/>
                </a:cubicBezTo>
                <a:lnTo>
                  <a:pt x="4898242" y="1365496"/>
                </a:lnTo>
                <a:cubicBezTo>
                  <a:pt x="4893770" y="1365310"/>
                  <a:pt x="4887842" y="1365186"/>
                  <a:pt x="4880468" y="1365124"/>
                </a:cubicBezTo>
                <a:cubicBezTo>
                  <a:pt x="4887380" y="1364897"/>
                  <a:pt x="4894678" y="1364726"/>
                  <a:pt x="4902360" y="1364608"/>
                </a:cubicBezTo>
                <a:cubicBezTo>
                  <a:pt x="4910046" y="1364491"/>
                  <a:pt x="4917436" y="1364599"/>
                  <a:pt x="4924534" y="1364933"/>
                </a:cubicBezTo>
                <a:lnTo>
                  <a:pt x="4925788" y="1362793"/>
                </a:lnTo>
                <a:lnTo>
                  <a:pt x="4902026" y="1362111"/>
                </a:lnTo>
                <a:lnTo>
                  <a:pt x="4908546" y="1361072"/>
                </a:lnTo>
                <a:lnTo>
                  <a:pt x="4901100" y="1359307"/>
                </a:lnTo>
                <a:lnTo>
                  <a:pt x="4866640" y="1358895"/>
                </a:lnTo>
                <a:cubicBezTo>
                  <a:pt x="4855692" y="1359394"/>
                  <a:pt x="4844188" y="1359693"/>
                  <a:pt x="4832126" y="1359789"/>
                </a:cubicBezTo>
                <a:cubicBezTo>
                  <a:pt x="4820062" y="1359886"/>
                  <a:pt x="4809508" y="1360095"/>
                  <a:pt x="4800462" y="1360418"/>
                </a:cubicBezTo>
                <a:lnTo>
                  <a:pt x="4798654" y="1360874"/>
                </a:lnTo>
                <a:lnTo>
                  <a:pt x="4792666" y="1360564"/>
                </a:lnTo>
                <a:lnTo>
                  <a:pt x="4767282" y="1360898"/>
                </a:lnTo>
                <a:cubicBezTo>
                  <a:pt x="4758424" y="1360553"/>
                  <a:pt x="4749432" y="1360545"/>
                  <a:pt x="4740306" y="1360875"/>
                </a:cubicBezTo>
                <a:cubicBezTo>
                  <a:pt x="4731182" y="1361205"/>
                  <a:pt x="4721192" y="1361145"/>
                  <a:pt x="4710338" y="1360696"/>
                </a:cubicBezTo>
                <a:cubicBezTo>
                  <a:pt x="4705046" y="1360754"/>
                  <a:pt x="4696320" y="1360806"/>
                  <a:pt x="4684160" y="1360852"/>
                </a:cubicBezTo>
                <a:cubicBezTo>
                  <a:pt x="4671998" y="1360897"/>
                  <a:pt x="4664768" y="1361028"/>
                  <a:pt x="4662468" y="1361241"/>
                </a:cubicBezTo>
                <a:cubicBezTo>
                  <a:pt x="4656302" y="1360874"/>
                  <a:pt x="4648682" y="1360570"/>
                  <a:pt x="4639612" y="1360329"/>
                </a:cubicBezTo>
                <a:lnTo>
                  <a:pt x="4640518" y="1360101"/>
                </a:lnTo>
                <a:cubicBezTo>
                  <a:pt x="4639578" y="1359730"/>
                  <a:pt x="4637282" y="1359703"/>
                  <a:pt x="4633626" y="1360019"/>
                </a:cubicBezTo>
                <a:lnTo>
                  <a:pt x="4631816" y="1360475"/>
                </a:lnTo>
                <a:cubicBezTo>
                  <a:pt x="4625106" y="1360448"/>
                  <a:pt x="4620936" y="1360691"/>
                  <a:pt x="4619308" y="1361203"/>
                </a:cubicBezTo>
                <a:cubicBezTo>
                  <a:pt x="4612258" y="1360883"/>
                  <a:pt x="4605004" y="1360690"/>
                  <a:pt x="4597544" y="1360624"/>
                </a:cubicBezTo>
                <a:cubicBezTo>
                  <a:pt x="4590086" y="1360558"/>
                  <a:pt x="4582832" y="1360365"/>
                  <a:pt x="4575780" y="1360045"/>
                </a:cubicBezTo>
                <a:lnTo>
                  <a:pt x="4565246" y="1357845"/>
                </a:lnTo>
                <a:cubicBezTo>
                  <a:pt x="4566634" y="1357595"/>
                  <a:pt x="4566572" y="1357408"/>
                  <a:pt x="4565060" y="1357284"/>
                </a:cubicBezTo>
                <a:cubicBezTo>
                  <a:pt x="4562902" y="1357183"/>
                  <a:pt x="4560280" y="1357162"/>
                  <a:pt x="4557194" y="1357219"/>
                </a:cubicBezTo>
                <a:cubicBezTo>
                  <a:pt x="4554108" y="1357277"/>
                  <a:pt x="4551530" y="1357396"/>
                  <a:pt x="4549466" y="1357576"/>
                </a:cubicBezTo>
                <a:cubicBezTo>
                  <a:pt x="4546386" y="1357405"/>
                  <a:pt x="4543340" y="1357338"/>
                  <a:pt x="4540330" y="1357377"/>
                </a:cubicBezTo>
                <a:cubicBezTo>
                  <a:pt x="4537320" y="1357416"/>
                  <a:pt x="4534866" y="1357655"/>
                  <a:pt x="4532968" y="1358097"/>
                </a:cubicBezTo>
                <a:lnTo>
                  <a:pt x="4530254" y="1358782"/>
                </a:lnTo>
                <a:lnTo>
                  <a:pt x="4507398" y="1357870"/>
                </a:lnTo>
                <a:lnTo>
                  <a:pt x="4460434" y="1358186"/>
                </a:lnTo>
                <a:lnTo>
                  <a:pt x="4450826" y="1358790"/>
                </a:lnTo>
                <a:cubicBezTo>
                  <a:pt x="4444578" y="1358494"/>
                  <a:pt x="4437212" y="1358330"/>
                  <a:pt x="4428722" y="1358296"/>
                </a:cubicBezTo>
                <a:cubicBezTo>
                  <a:pt x="4420232" y="1358263"/>
                  <a:pt x="4412186" y="1358270"/>
                  <a:pt x="4404580" y="1358317"/>
                </a:cubicBezTo>
                <a:close/>
                <a:moveTo>
                  <a:pt x="3584204" y="1043297"/>
                </a:moveTo>
                <a:cubicBezTo>
                  <a:pt x="3581178" y="1043279"/>
                  <a:pt x="3578692" y="1043315"/>
                  <a:pt x="3576748" y="1043403"/>
                </a:cubicBezTo>
                <a:cubicBezTo>
                  <a:pt x="3574802" y="1043492"/>
                  <a:pt x="3572608" y="1043630"/>
                  <a:pt x="3570166" y="1043817"/>
                </a:cubicBezTo>
                <a:cubicBezTo>
                  <a:pt x="3574530" y="1044078"/>
                  <a:pt x="3579600" y="1044041"/>
                  <a:pt x="3585372" y="1043707"/>
                </a:cubicBezTo>
                <a:close/>
                <a:moveTo>
                  <a:pt x="4722722" y="1043114"/>
                </a:moveTo>
                <a:cubicBezTo>
                  <a:pt x="4725056" y="1043934"/>
                  <a:pt x="4724816" y="1044939"/>
                  <a:pt x="4722004" y="1046130"/>
                </a:cubicBezTo>
                <a:lnTo>
                  <a:pt x="4751248" y="1045502"/>
                </a:lnTo>
                <a:cubicBezTo>
                  <a:pt x="4753298" y="1045631"/>
                  <a:pt x="4755744" y="1045763"/>
                  <a:pt x="4758586" y="1045898"/>
                </a:cubicBezTo>
                <a:cubicBezTo>
                  <a:pt x="4761426" y="1046032"/>
                  <a:pt x="4763580" y="1046063"/>
                  <a:pt x="4765048" y="1045987"/>
                </a:cubicBezTo>
                <a:cubicBezTo>
                  <a:pt x="4767262" y="1045766"/>
                  <a:pt x="4767458" y="1045381"/>
                  <a:pt x="4765638" y="1044833"/>
                </a:cubicBezTo>
                <a:cubicBezTo>
                  <a:pt x="4763818" y="1044285"/>
                  <a:pt x="4762144" y="1043789"/>
                  <a:pt x="4760616" y="1043343"/>
                </a:cubicBezTo>
                <a:cubicBezTo>
                  <a:pt x="4754372" y="1043330"/>
                  <a:pt x="4748204" y="1043343"/>
                  <a:pt x="4742106" y="1043382"/>
                </a:cubicBezTo>
                <a:cubicBezTo>
                  <a:pt x="4736010" y="1043421"/>
                  <a:pt x="4729548" y="1043332"/>
                  <a:pt x="4722722" y="1043114"/>
                </a:cubicBezTo>
                <a:close/>
                <a:moveTo>
                  <a:pt x="3715908" y="1042682"/>
                </a:moveTo>
                <a:lnTo>
                  <a:pt x="3719410" y="1043912"/>
                </a:lnTo>
                <a:cubicBezTo>
                  <a:pt x="3726350" y="1043987"/>
                  <a:pt x="3733992" y="1043765"/>
                  <a:pt x="3742340" y="1043245"/>
                </a:cubicBezTo>
                <a:close/>
                <a:moveTo>
                  <a:pt x="4871276" y="1040789"/>
                </a:moveTo>
                <a:cubicBezTo>
                  <a:pt x="4866362" y="1041061"/>
                  <a:pt x="4863320" y="1041446"/>
                  <a:pt x="4862146" y="1041942"/>
                </a:cubicBezTo>
                <a:lnTo>
                  <a:pt x="4864482" y="1042761"/>
                </a:lnTo>
                <a:cubicBezTo>
                  <a:pt x="4865884" y="1043072"/>
                  <a:pt x="4867990" y="1043085"/>
                  <a:pt x="4870798" y="1042799"/>
                </a:cubicBezTo>
                <a:cubicBezTo>
                  <a:pt x="4873266" y="1042621"/>
                  <a:pt x="4874474" y="1042410"/>
                  <a:pt x="4874426" y="1042167"/>
                </a:cubicBezTo>
                <a:cubicBezTo>
                  <a:pt x="4874380" y="1041923"/>
                  <a:pt x="4873718" y="1041601"/>
                  <a:pt x="4872444" y="1041199"/>
                </a:cubicBezTo>
                <a:close/>
                <a:moveTo>
                  <a:pt x="4733402" y="1040135"/>
                </a:moveTo>
                <a:lnTo>
                  <a:pt x="4738406" y="1040995"/>
                </a:lnTo>
                <a:lnTo>
                  <a:pt x="4736070" y="1040175"/>
                </a:lnTo>
                <a:close/>
                <a:moveTo>
                  <a:pt x="4132778" y="1039759"/>
                </a:moveTo>
                <a:lnTo>
                  <a:pt x="4111018" y="1040836"/>
                </a:lnTo>
                <a:lnTo>
                  <a:pt x="4104462" y="1041803"/>
                </a:lnTo>
                <a:cubicBezTo>
                  <a:pt x="4109646" y="1041944"/>
                  <a:pt x="4115008" y="1042009"/>
                  <a:pt x="4120544" y="1042001"/>
                </a:cubicBezTo>
                <a:cubicBezTo>
                  <a:pt x="4126080" y="1041993"/>
                  <a:pt x="4130856" y="1041853"/>
                  <a:pt x="4134874" y="1041584"/>
                </a:cubicBezTo>
                <a:cubicBezTo>
                  <a:pt x="4140022" y="1041212"/>
                  <a:pt x="4141430" y="1040617"/>
                  <a:pt x="4139094" y="1039797"/>
                </a:cubicBezTo>
                <a:cubicBezTo>
                  <a:pt x="4136286" y="1040083"/>
                  <a:pt x="4134180" y="1040070"/>
                  <a:pt x="4132778" y="1039759"/>
                </a:cubicBezTo>
                <a:close/>
                <a:moveTo>
                  <a:pt x="4942396" y="1039607"/>
                </a:moveTo>
                <a:lnTo>
                  <a:pt x="4924376" y="1040908"/>
                </a:lnTo>
                <a:cubicBezTo>
                  <a:pt x="4923160" y="1040481"/>
                  <a:pt x="4921446" y="1040152"/>
                  <a:pt x="4919236" y="1039920"/>
                </a:cubicBezTo>
                <a:cubicBezTo>
                  <a:pt x="4917024" y="1039689"/>
                  <a:pt x="4914608" y="1039658"/>
                  <a:pt x="4911984" y="1039826"/>
                </a:cubicBezTo>
                <a:cubicBezTo>
                  <a:pt x="4909196" y="1040027"/>
                  <a:pt x="4906698" y="1040331"/>
                  <a:pt x="4904494" y="1040738"/>
                </a:cubicBezTo>
                <a:cubicBezTo>
                  <a:pt x="4902290" y="1041143"/>
                  <a:pt x="4901664" y="1041559"/>
                  <a:pt x="4902616" y="1041984"/>
                </a:cubicBezTo>
                <a:cubicBezTo>
                  <a:pt x="4903390" y="1042165"/>
                  <a:pt x="4904590" y="1042223"/>
                  <a:pt x="4906212" y="1042157"/>
                </a:cubicBezTo>
                <a:cubicBezTo>
                  <a:pt x="4907834" y="1042091"/>
                  <a:pt x="4908742" y="1042046"/>
                  <a:pt x="4908932" y="1042022"/>
                </a:cubicBezTo>
                <a:lnTo>
                  <a:pt x="4937936" y="1042399"/>
                </a:lnTo>
                <a:close/>
                <a:moveTo>
                  <a:pt x="4399926" y="1038752"/>
                </a:moveTo>
                <a:lnTo>
                  <a:pt x="4381908" y="1040053"/>
                </a:lnTo>
                <a:cubicBezTo>
                  <a:pt x="4389488" y="1041307"/>
                  <a:pt x="4400100" y="1042126"/>
                  <a:pt x="4413738" y="1042510"/>
                </a:cubicBezTo>
                <a:cubicBezTo>
                  <a:pt x="4427376" y="1042894"/>
                  <a:pt x="4438518" y="1042810"/>
                  <a:pt x="4447162" y="1042259"/>
                </a:cubicBezTo>
                <a:cubicBezTo>
                  <a:pt x="4448270" y="1042693"/>
                  <a:pt x="4449554" y="1043053"/>
                  <a:pt x="4451014" y="1043339"/>
                </a:cubicBezTo>
                <a:cubicBezTo>
                  <a:pt x="4452476" y="1043624"/>
                  <a:pt x="4454464" y="1043687"/>
                  <a:pt x="4456980" y="1043525"/>
                </a:cubicBezTo>
                <a:cubicBezTo>
                  <a:pt x="4460856" y="1043184"/>
                  <a:pt x="4464396" y="1042929"/>
                  <a:pt x="4467598" y="1042759"/>
                </a:cubicBezTo>
                <a:cubicBezTo>
                  <a:pt x="4470800" y="1042589"/>
                  <a:pt x="4473576" y="1042883"/>
                  <a:pt x="4475928" y="1043640"/>
                </a:cubicBezTo>
                <a:lnTo>
                  <a:pt x="4572310" y="1042611"/>
                </a:lnTo>
                <a:cubicBezTo>
                  <a:pt x="4576006" y="1043908"/>
                  <a:pt x="4580526" y="1044405"/>
                  <a:pt x="4585870" y="1044102"/>
                </a:cubicBezTo>
                <a:cubicBezTo>
                  <a:pt x="4590814" y="1043704"/>
                  <a:pt x="4594440" y="1043525"/>
                  <a:pt x="4596750" y="1043563"/>
                </a:cubicBezTo>
                <a:cubicBezTo>
                  <a:pt x="4599060" y="1043602"/>
                  <a:pt x="4601280" y="1044019"/>
                  <a:pt x="4603410" y="1044812"/>
                </a:cubicBezTo>
                <a:lnTo>
                  <a:pt x="4634990" y="1045002"/>
                </a:lnTo>
                <a:cubicBezTo>
                  <a:pt x="4639118" y="1044704"/>
                  <a:pt x="4645952" y="1044334"/>
                  <a:pt x="4655492" y="1043892"/>
                </a:cubicBezTo>
                <a:cubicBezTo>
                  <a:pt x="4665032" y="1043451"/>
                  <a:pt x="4675668" y="1043053"/>
                  <a:pt x="4687400" y="1042700"/>
                </a:cubicBezTo>
                <a:cubicBezTo>
                  <a:pt x="4694340" y="1042776"/>
                  <a:pt x="4699408" y="1042739"/>
                  <a:pt x="4702606" y="1042590"/>
                </a:cubicBezTo>
                <a:lnTo>
                  <a:pt x="4691382" y="1041919"/>
                </a:lnTo>
                <a:cubicBezTo>
                  <a:pt x="4690834" y="1042226"/>
                  <a:pt x="4690462" y="1042459"/>
                  <a:pt x="4690266" y="1042617"/>
                </a:cubicBezTo>
                <a:cubicBezTo>
                  <a:pt x="4690070" y="1042775"/>
                  <a:pt x="4689116" y="1042803"/>
                  <a:pt x="4687400" y="1042700"/>
                </a:cubicBezTo>
                <a:cubicBezTo>
                  <a:pt x="4684632" y="1042818"/>
                  <a:pt x="4681280" y="1042731"/>
                  <a:pt x="4677344" y="1042438"/>
                </a:cubicBezTo>
                <a:lnTo>
                  <a:pt x="4663784" y="1040947"/>
                </a:lnTo>
                <a:lnTo>
                  <a:pt x="4666598" y="1039756"/>
                </a:lnTo>
                <a:cubicBezTo>
                  <a:pt x="4657512" y="1039835"/>
                  <a:pt x="4651586" y="1039934"/>
                  <a:pt x="4648818" y="1040051"/>
                </a:cubicBezTo>
                <a:cubicBezTo>
                  <a:pt x="4638778" y="1039706"/>
                  <a:pt x="4628742" y="1039360"/>
                  <a:pt x="4618704" y="1039014"/>
                </a:cubicBezTo>
                <a:cubicBezTo>
                  <a:pt x="4608668" y="1038669"/>
                  <a:pt x="4598510" y="1038825"/>
                  <a:pt x="4588234" y="1039485"/>
                </a:cubicBezTo>
                <a:lnTo>
                  <a:pt x="4560396" y="1039518"/>
                </a:lnTo>
                <a:cubicBezTo>
                  <a:pt x="4555982" y="1039127"/>
                  <a:pt x="4551422" y="1039024"/>
                  <a:pt x="4546712" y="1039209"/>
                </a:cubicBezTo>
                <a:cubicBezTo>
                  <a:pt x="4542004" y="1039395"/>
                  <a:pt x="4537676" y="1039646"/>
                  <a:pt x="4533726" y="1039962"/>
                </a:cubicBezTo>
                <a:cubicBezTo>
                  <a:pt x="4521560" y="1040593"/>
                  <a:pt x="4507640" y="1040609"/>
                  <a:pt x="4491970" y="1040012"/>
                </a:cubicBezTo>
                <a:cubicBezTo>
                  <a:pt x="4476300" y="1039414"/>
                  <a:pt x="4462380" y="1039431"/>
                  <a:pt x="4450214" y="1040062"/>
                </a:cubicBezTo>
                <a:lnTo>
                  <a:pt x="4437822" y="1038981"/>
                </a:lnTo>
                <a:cubicBezTo>
                  <a:pt x="4432016" y="1039122"/>
                  <a:pt x="4425846" y="1039135"/>
                  <a:pt x="4419312" y="1039020"/>
                </a:cubicBezTo>
                <a:cubicBezTo>
                  <a:pt x="4412778" y="1038905"/>
                  <a:pt x="4406316" y="1038816"/>
                  <a:pt x="4399926" y="1038752"/>
                </a:cubicBezTo>
                <a:close/>
                <a:moveTo>
                  <a:pt x="3654874" y="1038690"/>
                </a:moveTo>
                <a:lnTo>
                  <a:pt x="3639878" y="1043231"/>
                </a:lnTo>
                <a:lnTo>
                  <a:pt x="3644548" y="1044869"/>
                </a:lnTo>
                <a:lnTo>
                  <a:pt x="3668884" y="1043607"/>
                </a:lnTo>
                <a:lnTo>
                  <a:pt x="3683162" y="1042082"/>
                </a:lnTo>
                <a:lnTo>
                  <a:pt x="3660712" y="1040739"/>
                </a:lnTo>
                <a:cubicBezTo>
                  <a:pt x="3664840" y="1040554"/>
                  <a:pt x="3665944" y="1040124"/>
                  <a:pt x="3664022" y="1039450"/>
                </a:cubicBezTo>
                <a:cubicBezTo>
                  <a:pt x="3662100" y="1038775"/>
                  <a:pt x="3659052" y="1038522"/>
                  <a:pt x="3654874" y="1038690"/>
                </a:cubicBezTo>
                <a:close/>
                <a:moveTo>
                  <a:pt x="4955266" y="1038677"/>
                </a:moveTo>
                <a:lnTo>
                  <a:pt x="4950118" y="1039050"/>
                </a:lnTo>
                <a:lnTo>
                  <a:pt x="4966252" y="1040354"/>
                </a:lnTo>
                <a:lnTo>
                  <a:pt x="4973976" y="1039797"/>
                </a:lnTo>
                <a:cubicBezTo>
                  <a:pt x="4974322" y="1039782"/>
                  <a:pt x="4975560" y="1039672"/>
                  <a:pt x="4977690" y="1039467"/>
                </a:cubicBezTo>
                <a:cubicBezTo>
                  <a:pt x="4979820" y="1039262"/>
                  <a:pt x="4980768" y="1039050"/>
                  <a:pt x="4980530" y="1038830"/>
                </a:cubicBezTo>
                <a:lnTo>
                  <a:pt x="4972808" y="1039388"/>
                </a:lnTo>
                <a:close/>
                <a:moveTo>
                  <a:pt x="4827546" y="1038512"/>
                </a:moveTo>
                <a:cubicBezTo>
                  <a:pt x="4817482" y="1039156"/>
                  <a:pt x="4808124" y="1039501"/>
                  <a:pt x="4799468" y="1039550"/>
                </a:cubicBezTo>
                <a:cubicBezTo>
                  <a:pt x="4806296" y="1039768"/>
                  <a:pt x="4812756" y="1039857"/>
                  <a:pt x="4818854" y="1039818"/>
                </a:cubicBezTo>
                <a:cubicBezTo>
                  <a:pt x="4824948" y="1039780"/>
                  <a:pt x="4831120" y="1039767"/>
                  <a:pt x="4837364" y="1039779"/>
                </a:cubicBezTo>
                <a:close/>
                <a:moveTo>
                  <a:pt x="4515496" y="1036831"/>
                </a:moveTo>
                <a:lnTo>
                  <a:pt x="4505200" y="1037575"/>
                </a:lnTo>
                <a:lnTo>
                  <a:pt x="4514090" y="1037427"/>
                </a:lnTo>
                <a:close/>
                <a:moveTo>
                  <a:pt x="3540260" y="1036589"/>
                </a:moveTo>
                <a:cubicBezTo>
                  <a:pt x="3538328" y="1036523"/>
                  <a:pt x="3536816" y="1036673"/>
                  <a:pt x="3535726" y="1037040"/>
                </a:cubicBezTo>
                <a:cubicBezTo>
                  <a:pt x="3534638" y="1037407"/>
                  <a:pt x="3534354" y="1037715"/>
                  <a:pt x="3534874" y="1037967"/>
                </a:cubicBezTo>
                <a:lnTo>
                  <a:pt x="3544452" y="1040239"/>
                </a:lnTo>
                <a:cubicBezTo>
                  <a:pt x="3552206" y="1040214"/>
                  <a:pt x="3560444" y="1040155"/>
                  <a:pt x="3569162" y="1040060"/>
                </a:cubicBezTo>
                <a:cubicBezTo>
                  <a:pt x="3577882" y="1039966"/>
                  <a:pt x="3586178" y="1039656"/>
                  <a:pt x="3594050" y="1039128"/>
                </a:cubicBezTo>
                <a:cubicBezTo>
                  <a:pt x="3600610" y="1039138"/>
                  <a:pt x="3607726" y="1039139"/>
                  <a:pt x="3615398" y="1039131"/>
                </a:cubicBezTo>
                <a:cubicBezTo>
                  <a:pt x="3623068" y="1039123"/>
                  <a:pt x="3629832" y="1039273"/>
                  <a:pt x="3635688" y="1039581"/>
                </a:cubicBezTo>
                <a:lnTo>
                  <a:pt x="3628682" y="1037122"/>
                </a:lnTo>
                <a:cubicBezTo>
                  <a:pt x="3618426" y="1037699"/>
                  <a:pt x="3608288" y="1037772"/>
                  <a:pt x="3598272" y="1037342"/>
                </a:cubicBezTo>
                <a:cubicBezTo>
                  <a:pt x="3588254" y="1036912"/>
                  <a:pt x="3578116" y="1036985"/>
                  <a:pt x="3567860" y="1037561"/>
                </a:cubicBezTo>
                <a:close/>
                <a:moveTo>
                  <a:pt x="3386108" y="1035861"/>
                </a:moveTo>
                <a:lnTo>
                  <a:pt x="3365514" y="1037348"/>
                </a:lnTo>
                <a:cubicBezTo>
                  <a:pt x="3369928" y="1037739"/>
                  <a:pt x="3374490" y="1037843"/>
                  <a:pt x="3379198" y="1037657"/>
                </a:cubicBezTo>
                <a:cubicBezTo>
                  <a:pt x="3383908" y="1037471"/>
                  <a:pt x="3388236" y="1037221"/>
                  <a:pt x="3392184" y="1036905"/>
                </a:cubicBezTo>
                <a:close/>
                <a:moveTo>
                  <a:pt x="4136310" y="1035552"/>
                </a:moveTo>
                <a:lnTo>
                  <a:pt x="4126012" y="1036295"/>
                </a:lnTo>
                <a:cubicBezTo>
                  <a:pt x="4128016" y="1036408"/>
                  <a:pt x="4130266" y="1036472"/>
                  <a:pt x="4132766" y="1036487"/>
                </a:cubicBezTo>
                <a:cubicBezTo>
                  <a:pt x="4135266" y="1036502"/>
                  <a:pt x="4137226" y="1036463"/>
                  <a:pt x="4138646" y="1036372"/>
                </a:cubicBezTo>
                <a:close/>
                <a:moveTo>
                  <a:pt x="3300262" y="1035142"/>
                </a:moveTo>
                <a:lnTo>
                  <a:pt x="3303764" y="1036372"/>
                </a:lnTo>
                <a:cubicBezTo>
                  <a:pt x="3305100" y="1036296"/>
                  <a:pt x="3306582" y="1036271"/>
                  <a:pt x="3308208" y="1036298"/>
                </a:cubicBezTo>
                <a:cubicBezTo>
                  <a:pt x="3309836" y="1036325"/>
                  <a:pt x="3311318" y="1036300"/>
                  <a:pt x="3312654" y="1036224"/>
                </a:cubicBezTo>
                <a:cubicBezTo>
                  <a:pt x="3310514" y="1035473"/>
                  <a:pt x="3306382" y="1035112"/>
                  <a:pt x="3300262" y="1035142"/>
                </a:cubicBezTo>
                <a:close/>
                <a:moveTo>
                  <a:pt x="3420500" y="1034860"/>
                </a:moveTo>
                <a:cubicBezTo>
                  <a:pt x="3418590" y="1035029"/>
                  <a:pt x="3415274" y="1035454"/>
                  <a:pt x="3410552" y="1036134"/>
                </a:cubicBezTo>
                <a:cubicBezTo>
                  <a:pt x="3405832" y="1036815"/>
                  <a:pt x="3403450" y="1037296"/>
                  <a:pt x="3403410" y="1037577"/>
                </a:cubicBezTo>
                <a:cubicBezTo>
                  <a:pt x="3404130" y="1037761"/>
                  <a:pt x="3405436" y="1037811"/>
                  <a:pt x="3407326" y="1037726"/>
                </a:cubicBezTo>
                <a:cubicBezTo>
                  <a:pt x="3409218" y="1037640"/>
                  <a:pt x="3410876" y="1037542"/>
                  <a:pt x="3412300" y="1037429"/>
                </a:cubicBezTo>
                <a:cubicBezTo>
                  <a:pt x="3419854" y="1037697"/>
                  <a:pt x="3429248" y="1037862"/>
                  <a:pt x="3440486" y="1037926"/>
                </a:cubicBezTo>
                <a:cubicBezTo>
                  <a:pt x="3451724" y="1037989"/>
                  <a:pt x="3460886" y="1037801"/>
                  <a:pt x="3467974" y="1037361"/>
                </a:cubicBezTo>
                <a:lnTo>
                  <a:pt x="3463304" y="1035723"/>
                </a:lnTo>
                <a:cubicBezTo>
                  <a:pt x="3454034" y="1035918"/>
                  <a:pt x="3445262" y="1036016"/>
                  <a:pt x="3436986" y="1036017"/>
                </a:cubicBezTo>
                <a:cubicBezTo>
                  <a:pt x="3428712" y="1036018"/>
                  <a:pt x="3423216" y="1035632"/>
                  <a:pt x="3420500" y="1034860"/>
                </a:cubicBezTo>
                <a:close/>
                <a:moveTo>
                  <a:pt x="2562931" y="1034522"/>
                </a:moveTo>
                <a:lnTo>
                  <a:pt x="2549582" y="1037462"/>
                </a:lnTo>
                <a:lnTo>
                  <a:pt x="2527821" y="1038539"/>
                </a:lnTo>
                <a:cubicBezTo>
                  <a:pt x="2524176" y="1037578"/>
                  <a:pt x="2519664" y="1037265"/>
                  <a:pt x="2514288" y="1037602"/>
                </a:cubicBezTo>
                <a:cubicBezTo>
                  <a:pt x="2508910" y="1037938"/>
                  <a:pt x="2503524" y="1037319"/>
                  <a:pt x="2498127" y="1035743"/>
                </a:cubicBezTo>
                <a:cubicBezTo>
                  <a:pt x="2508550" y="1035135"/>
                  <a:pt x="2519351" y="1034930"/>
                  <a:pt x="2530529" y="1035133"/>
                </a:cubicBezTo>
                <a:cubicBezTo>
                  <a:pt x="2541707" y="1035334"/>
                  <a:pt x="2552509" y="1035131"/>
                  <a:pt x="2562931" y="1034522"/>
                </a:cubicBezTo>
                <a:close/>
                <a:moveTo>
                  <a:pt x="3744492" y="1034197"/>
                </a:moveTo>
                <a:lnTo>
                  <a:pt x="3755476" y="1035874"/>
                </a:lnTo>
                <a:lnTo>
                  <a:pt x="3771850" y="1036173"/>
                </a:lnTo>
                <a:lnTo>
                  <a:pt x="3776998" y="1035802"/>
                </a:lnTo>
                <a:lnTo>
                  <a:pt x="3767180" y="1034535"/>
                </a:lnTo>
                <a:close/>
                <a:moveTo>
                  <a:pt x="4231524" y="1034113"/>
                </a:moveTo>
                <a:cubicBezTo>
                  <a:pt x="4230364" y="1034227"/>
                  <a:pt x="4230052" y="1034435"/>
                  <a:pt x="4230586" y="1034736"/>
                </a:cubicBezTo>
                <a:cubicBezTo>
                  <a:pt x="4231120" y="1035038"/>
                  <a:pt x="4231744" y="1035301"/>
                  <a:pt x="4232452" y="1035527"/>
                </a:cubicBezTo>
                <a:lnTo>
                  <a:pt x="4245086" y="1035604"/>
                </a:lnTo>
                <a:cubicBezTo>
                  <a:pt x="4244330" y="1035339"/>
                  <a:pt x="4242568" y="1034993"/>
                  <a:pt x="4239798" y="1034565"/>
                </a:cubicBezTo>
                <a:cubicBezTo>
                  <a:pt x="4237026" y="1034138"/>
                  <a:pt x="4234268" y="1033986"/>
                  <a:pt x="4231524" y="1034113"/>
                </a:cubicBezTo>
                <a:close/>
                <a:moveTo>
                  <a:pt x="3719228" y="1034044"/>
                </a:moveTo>
                <a:lnTo>
                  <a:pt x="3706358" y="1034973"/>
                </a:lnTo>
                <a:cubicBezTo>
                  <a:pt x="3701048" y="1035356"/>
                  <a:pt x="3695870" y="1035853"/>
                  <a:pt x="3690822" y="1036465"/>
                </a:cubicBezTo>
                <a:cubicBezTo>
                  <a:pt x="3685776" y="1037077"/>
                  <a:pt x="3681824" y="1037732"/>
                  <a:pt x="3678970" y="1038432"/>
                </a:cubicBezTo>
                <a:lnTo>
                  <a:pt x="3728808" y="1036316"/>
                </a:lnTo>
                <a:lnTo>
                  <a:pt x="3725544" y="1034082"/>
                </a:lnTo>
                <a:cubicBezTo>
                  <a:pt x="3724316" y="1034151"/>
                  <a:pt x="3723262" y="1034144"/>
                  <a:pt x="3722386" y="1034063"/>
                </a:cubicBezTo>
                <a:cubicBezTo>
                  <a:pt x="3721510" y="1033982"/>
                  <a:pt x="3720458" y="1033976"/>
                  <a:pt x="3719228" y="1034044"/>
                </a:cubicBezTo>
                <a:close/>
                <a:moveTo>
                  <a:pt x="3337228" y="1033956"/>
                </a:moveTo>
                <a:lnTo>
                  <a:pt x="3326932" y="1034699"/>
                </a:lnTo>
                <a:lnTo>
                  <a:pt x="3321544" y="1036076"/>
                </a:lnTo>
                <a:lnTo>
                  <a:pt x="3348902" y="1038054"/>
                </a:lnTo>
                <a:lnTo>
                  <a:pt x="3359200" y="1037310"/>
                </a:lnTo>
                <a:lnTo>
                  <a:pt x="3358272" y="1035895"/>
                </a:lnTo>
                <a:lnTo>
                  <a:pt x="3345400" y="1036824"/>
                </a:lnTo>
                <a:close/>
                <a:moveTo>
                  <a:pt x="4590836" y="1033863"/>
                </a:moveTo>
                <a:lnTo>
                  <a:pt x="4588262" y="1034049"/>
                </a:lnTo>
                <a:cubicBezTo>
                  <a:pt x="4579916" y="1034569"/>
                  <a:pt x="4577182" y="1035425"/>
                  <a:pt x="4580062" y="1036617"/>
                </a:cubicBezTo>
                <a:close/>
                <a:moveTo>
                  <a:pt x="3895142" y="1033695"/>
                </a:moveTo>
                <a:cubicBezTo>
                  <a:pt x="3887088" y="1034318"/>
                  <a:pt x="3877746" y="1035033"/>
                  <a:pt x="3867118" y="1035841"/>
                </a:cubicBezTo>
                <a:cubicBezTo>
                  <a:pt x="3856490" y="1036650"/>
                  <a:pt x="3846564" y="1037161"/>
                  <a:pt x="3837342" y="1037373"/>
                </a:cubicBezTo>
                <a:cubicBezTo>
                  <a:pt x="3844826" y="1037822"/>
                  <a:pt x="3853716" y="1037674"/>
                  <a:pt x="3864014" y="1036931"/>
                </a:cubicBezTo>
                <a:lnTo>
                  <a:pt x="3895592" y="1037121"/>
                </a:lnTo>
                <a:close/>
                <a:moveTo>
                  <a:pt x="3270330" y="1033351"/>
                </a:moveTo>
                <a:cubicBezTo>
                  <a:pt x="3267560" y="1033469"/>
                  <a:pt x="3265374" y="1033791"/>
                  <a:pt x="3263774" y="1034319"/>
                </a:cubicBezTo>
                <a:lnTo>
                  <a:pt x="3271496" y="1033761"/>
                </a:lnTo>
                <a:close/>
                <a:moveTo>
                  <a:pt x="3933276" y="1032919"/>
                </a:moveTo>
                <a:lnTo>
                  <a:pt x="3915256" y="1034219"/>
                </a:lnTo>
                <a:lnTo>
                  <a:pt x="3915946" y="1036640"/>
                </a:lnTo>
                <a:cubicBezTo>
                  <a:pt x="3916806" y="1036352"/>
                  <a:pt x="3917780" y="1036240"/>
                  <a:pt x="3918872" y="1036305"/>
                </a:cubicBezTo>
                <a:cubicBezTo>
                  <a:pt x="3919962" y="1036370"/>
                  <a:pt x="3920234" y="1036557"/>
                  <a:pt x="3919688" y="1036863"/>
                </a:cubicBezTo>
                <a:lnTo>
                  <a:pt x="3932318" y="1036940"/>
                </a:lnTo>
                <a:cubicBezTo>
                  <a:pt x="3932172" y="1037228"/>
                  <a:pt x="3933868" y="1037415"/>
                  <a:pt x="3937404" y="1037499"/>
                </a:cubicBezTo>
                <a:cubicBezTo>
                  <a:pt x="3940942" y="1037583"/>
                  <a:pt x="3942988" y="1037620"/>
                  <a:pt x="3943544" y="1037612"/>
                </a:cubicBezTo>
                <a:lnTo>
                  <a:pt x="3982606" y="1038249"/>
                </a:lnTo>
                <a:cubicBezTo>
                  <a:pt x="3989796" y="1037823"/>
                  <a:pt x="4002908" y="1037433"/>
                  <a:pt x="4021940" y="1037077"/>
                </a:cubicBezTo>
                <a:cubicBezTo>
                  <a:pt x="4040974" y="1036722"/>
                  <a:pt x="4053674" y="1036732"/>
                  <a:pt x="4060042" y="1037105"/>
                </a:cubicBezTo>
                <a:lnTo>
                  <a:pt x="4058156" y="1039712"/>
                </a:lnTo>
                <a:cubicBezTo>
                  <a:pt x="4064000" y="1039516"/>
                  <a:pt x="4070152" y="1039361"/>
                  <a:pt x="4076610" y="1039245"/>
                </a:cubicBezTo>
                <a:cubicBezTo>
                  <a:pt x="4083066" y="1039128"/>
                  <a:pt x="4089158" y="1039223"/>
                  <a:pt x="4094884" y="1039531"/>
                </a:cubicBezTo>
                <a:lnTo>
                  <a:pt x="4091620" y="1037296"/>
                </a:lnTo>
                <a:lnTo>
                  <a:pt x="4094672" y="1035099"/>
                </a:lnTo>
                <a:lnTo>
                  <a:pt x="4075486" y="1035991"/>
                </a:lnTo>
                <a:cubicBezTo>
                  <a:pt x="4069690" y="1035658"/>
                  <a:pt x="4063160" y="1035409"/>
                  <a:pt x="4055898" y="1035244"/>
                </a:cubicBezTo>
                <a:cubicBezTo>
                  <a:pt x="4048638" y="1035078"/>
                  <a:pt x="4041758" y="1034978"/>
                  <a:pt x="4035256" y="1034942"/>
                </a:cubicBezTo>
                <a:cubicBezTo>
                  <a:pt x="4024726" y="1035785"/>
                  <a:pt x="4013732" y="1035920"/>
                  <a:pt x="4002272" y="1035348"/>
                </a:cubicBezTo>
                <a:cubicBezTo>
                  <a:pt x="4003000" y="1034719"/>
                  <a:pt x="4001316" y="1034264"/>
                  <a:pt x="3997220" y="1033983"/>
                </a:cubicBezTo>
                <a:cubicBezTo>
                  <a:pt x="3993122" y="1033703"/>
                  <a:pt x="3990676" y="1033798"/>
                  <a:pt x="3989880" y="1034267"/>
                </a:cubicBezTo>
                <a:lnTo>
                  <a:pt x="3964854" y="1033109"/>
                </a:lnTo>
                <a:lnTo>
                  <a:pt x="3935610" y="1033738"/>
                </a:lnTo>
                <a:close/>
                <a:moveTo>
                  <a:pt x="3112912" y="1030389"/>
                </a:moveTo>
                <a:cubicBezTo>
                  <a:pt x="3107096" y="1031796"/>
                  <a:pt x="3098824" y="1032887"/>
                  <a:pt x="3088098" y="1033662"/>
                </a:cubicBezTo>
                <a:cubicBezTo>
                  <a:pt x="3087548" y="1033423"/>
                  <a:pt x="3086604" y="1033183"/>
                  <a:pt x="3085266" y="1032940"/>
                </a:cubicBezTo>
                <a:cubicBezTo>
                  <a:pt x="3083926" y="1032697"/>
                  <a:pt x="3081988" y="1032652"/>
                  <a:pt x="3079448" y="1032804"/>
                </a:cubicBezTo>
                <a:cubicBezTo>
                  <a:pt x="3076946" y="1033016"/>
                  <a:pt x="3074812" y="1033355"/>
                  <a:pt x="3073038" y="1033823"/>
                </a:cubicBezTo>
                <a:cubicBezTo>
                  <a:pt x="3071266" y="1034290"/>
                  <a:pt x="3069424" y="1034732"/>
                  <a:pt x="3067506" y="1035148"/>
                </a:cubicBezTo>
                <a:lnTo>
                  <a:pt x="3067956" y="1038574"/>
                </a:lnTo>
                <a:lnTo>
                  <a:pt x="3076844" y="1038426"/>
                </a:lnTo>
                <a:lnTo>
                  <a:pt x="3081304" y="1035634"/>
                </a:lnTo>
                <a:cubicBezTo>
                  <a:pt x="3085248" y="1035340"/>
                  <a:pt x="3089236" y="1035196"/>
                  <a:pt x="3093266" y="1035203"/>
                </a:cubicBezTo>
                <a:cubicBezTo>
                  <a:pt x="3097296" y="1035210"/>
                  <a:pt x="3100874" y="1035467"/>
                  <a:pt x="3103994" y="1035973"/>
                </a:cubicBezTo>
                <a:cubicBezTo>
                  <a:pt x="3113124" y="1035365"/>
                  <a:pt x="3122184" y="1034732"/>
                  <a:pt x="3131168" y="1034073"/>
                </a:cubicBezTo>
                <a:cubicBezTo>
                  <a:pt x="3140154" y="1033413"/>
                  <a:pt x="3148336" y="1032473"/>
                  <a:pt x="3155716" y="1031251"/>
                </a:cubicBezTo>
                <a:close/>
                <a:moveTo>
                  <a:pt x="2774434" y="1028146"/>
                </a:moveTo>
                <a:lnTo>
                  <a:pt x="2753601" y="1030638"/>
                </a:lnTo>
                <a:cubicBezTo>
                  <a:pt x="2761079" y="1030335"/>
                  <a:pt x="2769053" y="1030274"/>
                  <a:pt x="2777521" y="1030455"/>
                </a:cubicBezTo>
                <a:cubicBezTo>
                  <a:pt x="2785991" y="1030637"/>
                  <a:pt x="2792205" y="1031319"/>
                  <a:pt x="2796166" y="1032506"/>
                </a:cubicBezTo>
                <a:cubicBezTo>
                  <a:pt x="2802639" y="1032100"/>
                  <a:pt x="2809229" y="1031871"/>
                  <a:pt x="2815936" y="1031819"/>
                </a:cubicBezTo>
                <a:cubicBezTo>
                  <a:pt x="2822642" y="1031768"/>
                  <a:pt x="2829232" y="1031539"/>
                  <a:pt x="2835707" y="1031134"/>
                </a:cubicBezTo>
                <a:cubicBezTo>
                  <a:pt x="2831141" y="1029826"/>
                  <a:pt x="2824555" y="1029375"/>
                  <a:pt x="2815946" y="1029781"/>
                </a:cubicBezTo>
                <a:cubicBezTo>
                  <a:pt x="2807338" y="1030187"/>
                  <a:pt x="2799577" y="1030685"/>
                  <a:pt x="2792664" y="1031277"/>
                </a:cubicBezTo>
                <a:cubicBezTo>
                  <a:pt x="2790839" y="1030637"/>
                  <a:pt x="2788298" y="1030017"/>
                  <a:pt x="2785041" y="1029419"/>
                </a:cubicBezTo>
                <a:cubicBezTo>
                  <a:pt x="2781784" y="1028820"/>
                  <a:pt x="2778248" y="1028396"/>
                  <a:pt x="2774434" y="1028146"/>
                </a:cubicBezTo>
                <a:close/>
                <a:moveTo>
                  <a:pt x="2723908" y="1027841"/>
                </a:moveTo>
                <a:cubicBezTo>
                  <a:pt x="2722376" y="1027963"/>
                  <a:pt x="2720582" y="1028195"/>
                  <a:pt x="2718524" y="1028539"/>
                </a:cubicBezTo>
                <a:cubicBezTo>
                  <a:pt x="2716465" y="1028884"/>
                  <a:pt x="2715606" y="1029172"/>
                  <a:pt x="2715946" y="1029405"/>
                </a:cubicBezTo>
                <a:cubicBezTo>
                  <a:pt x="2717225" y="1029786"/>
                  <a:pt x="2718872" y="1029955"/>
                  <a:pt x="2720884" y="1029912"/>
                </a:cubicBezTo>
                <a:cubicBezTo>
                  <a:pt x="2722897" y="1029871"/>
                  <a:pt x="2724603" y="1029788"/>
                  <a:pt x="2726003" y="1029666"/>
                </a:cubicBezTo>
                <a:close/>
                <a:moveTo>
                  <a:pt x="2778741" y="1010051"/>
                </a:moveTo>
                <a:cubicBezTo>
                  <a:pt x="2772266" y="1010456"/>
                  <a:pt x="2765676" y="1010686"/>
                  <a:pt x="2758970" y="1010737"/>
                </a:cubicBezTo>
                <a:cubicBezTo>
                  <a:pt x="2752263" y="1010789"/>
                  <a:pt x="2745673" y="1011018"/>
                  <a:pt x="2739200" y="1011424"/>
                </a:cubicBezTo>
                <a:cubicBezTo>
                  <a:pt x="2751717" y="1011981"/>
                  <a:pt x="2764278" y="1012351"/>
                  <a:pt x="2776885" y="1012532"/>
                </a:cubicBezTo>
                <a:cubicBezTo>
                  <a:pt x="2789491" y="1012713"/>
                  <a:pt x="2802112" y="1012830"/>
                  <a:pt x="2814750" y="1012886"/>
                </a:cubicBezTo>
                <a:cubicBezTo>
                  <a:pt x="2816602" y="1012741"/>
                  <a:pt x="2819685" y="1012416"/>
                  <a:pt x="2823994" y="1011910"/>
                </a:cubicBezTo>
                <a:cubicBezTo>
                  <a:pt x="2828306" y="1011403"/>
                  <a:pt x="2830452" y="1011022"/>
                  <a:pt x="2830434" y="1010765"/>
                </a:cubicBezTo>
                <a:cubicBezTo>
                  <a:pt x="2828939" y="1010400"/>
                  <a:pt x="2826436" y="1010293"/>
                  <a:pt x="2822921" y="1010443"/>
                </a:cubicBezTo>
                <a:cubicBezTo>
                  <a:pt x="2819406" y="1010594"/>
                  <a:pt x="2816842" y="1010738"/>
                  <a:pt x="2815228" y="1010875"/>
                </a:cubicBezTo>
                <a:cubicBezTo>
                  <a:pt x="2808690" y="1011327"/>
                  <a:pt x="2802227" y="1011464"/>
                  <a:pt x="2795838" y="1011287"/>
                </a:cubicBezTo>
                <a:cubicBezTo>
                  <a:pt x="2789451" y="1011110"/>
                  <a:pt x="2783751" y="1010698"/>
                  <a:pt x="2778741" y="1010051"/>
                </a:cubicBezTo>
                <a:close/>
                <a:moveTo>
                  <a:pt x="2685649" y="1007879"/>
                </a:moveTo>
                <a:cubicBezTo>
                  <a:pt x="2684673" y="1008104"/>
                  <a:pt x="2685099" y="1008753"/>
                  <a:pt x="2686925" y="1009824"/>
                </a:cubicBezTo>
                <a:cubicBezTo>
                  <a:pt x="2688753" y="1010897"/>
                  <a:pt x="2690112" y="1011601"/>
                  <a:pt x="2691008" y="1011938"/>
                </a:cubicBezTo>
                <a:lnTo>
                  <a:pt x="2710883" y="1013468"/>
                </a:lnTo>
                <a:cubicBezTo>
                  <a:pt x="2709478" y="1012838"/>
                  <a:pt x="2710192" y="1012272"/>
                  <a:pt x="2713026" y="1011769"/>
                </a:cubicBezTo>
                <a:cubicBezTo>
                  <a:pt x="2715861" y="1011266"/>
                  <a:pt x="2718738" y="1010914"/>
                  <a:pt x="2721658" y="1010713"/>
                </a:cubicBezTo>
                <a:lnTo>
                  <a:pt x="2735457" y="1011199"/>
                </a:lnTo>
                <a:cubicBezTo>
                  <a:pt x="2731741" y="1009986"/>
                  <a:pt x="2726325" y="1009265"/>
                  <a:pt x="2719211" y="1009038"/>
                </a:cubicBezTo>
                <a:cubicBezTo>
                  <a:pt x="2712098" y="1008811"/>
                  <a:pt x="2704572" y="1008984"/>
                  <a:pt x="2696635" y="1009556"/>
                </a:cubicBezTo>
                <a:lnTo>
                  <a:pt x="2694060" y="1009742"/>
                </a:lnTo>
                <a:cubicBezTo>
                  <a:pt x="2693871" y="1009653"/>
                  <a:pt x="2692791" y="1009319"/>
                  <a:pt x="2690820" y="1008741"/>
                </a:cubicBezTo>
                <a:cubicBezTo>
                  <a:pt x="2688850" y="1008163"/>
                  <a:pt x="2687125" y="1007876"/>
                  <a:pt x="2685649" y="1007879"/>
                </a:cubicBezTo>
                <a:close/>
                <a:moveTo>
                  <a:pt x="2563075" y="1007342"/>
                </a:moveTo>
                <a:cubicBezTo>
                  <a:pt x="2561578" y="1007428"/>
                  <a:pt x="2560067" y="1007579"/>
                  <a:pt x="2558540" y="1007792"/>
                </a:cubicBezTo>
                <a:cubicBezTo>
                  <a:pt x="2557013" y="1008005"/>
                  <a:pt x="2556729" y="1008314"/>
                  <a:pt x="2557687" y="1008718"/>
                </a:cubicBezTo>
                <a:lnTo>
                  <a:pt x="2560022" y="1009538"/>
                </a:lnTo>
                <a:cubicBezTo>
                  <a:pt x="2562547" y="1009335"/>
                  <a:pt x="2563991" y="1009025"/>
                  <a:pt x="2564355" y="1008607"/>
                </a:cubicBezTo>
                <a:cubicBezTo>
                  <a:pt x="2564717" y="1008190"/>
                  <a:pt x="2564291" y="1007768"/>
                  <a:pt x="2563075" y="1007342"/>
                </a:cubicBezTo>
                <a:close/>
                <a:moveTo>
                  <a:pt x="2463907" y="1004126"/>
                </a:moveTo>
                <a:cubicBezTo>
                  <a:pt x="2462435" y="1004222"/>
                  <a:pt x="2460874" y="1004355"/>
                  <a:pt x="2459227" y="1004525"/>
                </a:cubicBezTo>
                <a:cubicBezTo>
                  <a:pt x="2457579" y="1004696"/>
                  <a:pt x="2456953" y="1004886"/>
                  <a:pt x="2457352" y="1005093"/>
                </a:cubicBezTo>
                <a:lnTo>
                  <a:pt x="2463428" y="1006137"/>
                </a:lnTo>
                <a:close/>
                <a:moveTo>
                  <a:pt x="3040166" y="985251"/>
                </a:moveTo>
                <a:cubicBezTo>
                  <a:pt x="3044102" y="985543"/>
                  <a:pt x="3047454" y="985630"/>
                  <a:pt x="3050224" y="985513"/>
                </a:cubicBezTo>
                <a:lnTo>
                  <a:pt x="3052796" y="985327"/>
                </a:lnTo>
                <a:close/>
                <a:moveTo>
                  <a:pt x="2668462" y="984419"/>
                </a:moveTo>
                <a:cubicBezTo>
                  <a:pt x="2666932" y="984540"/>
                  <a:pt x="2665136" y="984773"/>
                  <a:pt x="2663078" y="985117"/>
                </a:cubicBezTo>
                <a:cubicBezTo>
                  <a:pt x="2661020" y="985460"/>
                  <a:pt x="2660162" y="985750"/>
                  <a:pt x="2660501" y="985981"/>
                </a:cubicBezTo>
                <a:cubicBezTo>
                  <a:pt x="2661780" y="986363"/>
                  <a:pt x="2663427" y="986532"/>
                  <a:pt x="2665439" y="986490"/>
                </a:cubicBezTo>
                <a:cubicBezTo>
                  <a:pt x="2667452" y="986447"/>
                  <a:pt x="2669158" y="986366"/>
                  <a:pt x="2670557" y="986244"/>
                </a:cubicBezTo>
                <a:cubicBezTo>
                  <a:pt x="2673367" y="985958"/>
                  <a:pt x="2674305" y="985562"/>
                  <a:pt x="2673371" y="985053"/>
                </a:cubicBezTo>
                <a:cubicBezTo>
                  <a:pt x="2672729" y="984873"/>
                  <a:pt x="2671910" y="984767"/>
                  <a:pt x="2670917" y="984736"/>
                </a:cubicBezTo>
                <a:cubicBezTo>
                  <a:pt x="2669922" y="984704"/>
                  <a:pt x="2669104" y="984599"/>
                  <a:pt x="2668462" y="984419"/>
                </a:cubicBezTo>
                <a:close/>
                <a:moveTo>
                  <a:pt x="2633382" y="983000"/>
                </a:moveTo>
                <a:lnTo>
                  <a:pt x="2620510" y="983928"/>
                </a:lnTo>
                <a:cubicBezTo>
                  <a:pt x="2616859" y="984213"/>
                  <a:pt x="2615092" y="984546"/>
                  <a:pt x="2615212" y="984929"/>
                </a:cubicBezTo>
                <a:cubicBezTo>
                  <a:pt x="2615332" y="985312"/>
                  <a:pt x="2616080" y="985710"/>
                  <a:pt x="2617457" y="986125"/>
                </a:cubicBezTo>
                <a:close/>
                <a:moveTo>
                  <a:pt x="2977486" y="982859"/>
                </a:moveTo>
                <a:lnTo>
                  <a:pt x="2969764" y="983416"/>
                </a:lnTo>
                <a:lnTo>
                  <a:pt x="2972100" y="984236"/>
                </a:lnTo>
                <a:cubicBezTo>
                  <a:pt x="2974170" y="985054"/>
                  <a:pt x="2976154" y="985569"/>
                  <a:pt x="2978056" y="985783"/>
                </a:cubicBezTo>
                <a:cubicBezTo>
                  <a:pt x="2979956" y="985995"/>
                  <a:pt x="2983346" y="985915"/>
                  <a:pt x="2988234" y="985542"/>
                </a:cubicBezTo>
                <a:lnTo>
                  <a:pt x="2998768" y="983793"/>
                </a:lnTo>
                <a:close/>
                <a:moveTo>
                  <a:pt x="2886491" y="982512"/>
                </a:moveTo>
                <a:cubicBezTo>
                  <a:pt x="2861462" y="982261"/>
                  <a:pt x="2835730" y="982307"/>
                  <a:pt x="2809295" y="982650"/>
                </a:cubicBezTo>
                <a:cubicBezTo>
                  <a:pt x="2804647" y="983244"/>
                  <a:pt x="2801476" y="983946"/>
                  <a:pt x="2799781" y="984758"/>
                </a:cubicBezTo>
                <a:cubicBezTo>
                  <a:pt x="2798085" y="985570"/>
                  <a:pt x="2798362" y="986394"/>
                  <a:pt x="2800616" y="987230"/>
                </a:cubicBezTo>
                <a:cubicBezTo>
                  <a:pt x="2809768" y="987083"/>
                  <a:pt x="2823221" y="986812"/>
                  <a:pt x="2840972" y="986416"/>
                </a:cubicBezTo>
                <a:cubicBezTo>
                  <a:pt x="2858723" y="986019"/>
                  <a:pt x="2871472" y="986046"/>
                  <a:pt x="2879219" y="986495"/>
                </a:cubicBezTo>
                <a:close/>
                <a:moveTo>
                  <a:pt x="2737247" y="982418"/>
                </a:moveTo>
                <a:cubicBezTo>
                  <a:pt x="2734755" y="982700"/>
                  <a:pt x="2733124" y="983354"/>
                  <a:pt x="2732354" y="984376"/>
                </a:cubicBezTo>
                <a:cubicBezTo>
                  <a:pt x="2731583" y="985399"/>
                  <a:pt x="2731179" y="986211"/>
                  <a:pt x="2731142" y="986810"/>
                </a:cubicBezTo>
                <a:lnTo>
                  <a:pt x="2765057" y="987820"/>
                </a:lnTo>
                <a:lnTo>
                  <a:pt x="2780051" y="983280"/>
                </a:lnTo>
                <a:lnTo>
                  <a:pt x="2744492" y="983871"/>
                </a:lnTo>
                <a:cubicBezTo>
                  <a:pt x="2744350" y="983799"/>
                  <a:pt x="2743464" y="983533"/>
                  <a:pt x="2741834" y="983075"/>
                </a:cubicBezTo>
                <a:cubicBezTo>
                  <a:pt x="2740204" y="982616"/>
                  <a:pt x="2738674" y="982397"/>
                  <a:pt x="2737247" y="982418"/>
                </a:cubicBezTo>
                <a:close/>
                <a:moveTo>
                  <a:pt x="5307410" y="978182"/>
                </a:moveTo>
                <a:cubicBezTo>
                  <a:pt x="5295600" y="977531"/>
                  <a:pt x="5285658" y="977673"/>
                  <a:pt x="5277582" y="978606"/>
                </a:cubicBezTo>
                <a:cubicBezTo>
                  <a:pt x="5269508" y="979538"/>
                  <a:pt x="5263306" y="979904"/>
                  <a:pt x="5258980" y="979702"/>
                </a:cubicBezTo>
                <a:lnTo>
                  <a:pt x="5269726" y="982384"/>
                </a:lnTo>
                <a:lnTo>
                  <a:pt x="5270894" y="982794"/>
                </a:lnTo>
                <a:lnTo>
                  <a:pt x="5295468" y="980526"/>
                </a:lnTo>
                <a:lnTo>
                  <a:pt x="5323994" y="982913"/>
                </a:lnTo>
                <a:lnTo>
                  <a:pt x="5348090" y="982655"/>
                </a:lnTo>
                <a:lnTo>
                  <a:pt x="5345994" y="980830"/>
                </a:lnTo>
                <a:close/>
                <a:moveTo>
                  <a:pt x="2325132" y="970671"/>
                </a:moveTo>
                <a:cubicBezTo>
                  <a:pt x="2323635" y="970759"/>
                  <a:pt x="2322124" y="970909"/>
                  <a:pt x="2320598" y="971122"/>
                </a:cubicBezTo>
                <a:cubicBezTo>
                  <a:pt x="2319071" y="971335"/>
                  <a:pt x="2318786" y="971644"/>
                  <a:pt x="2319745" y="972048"/>
                </a:cubicBezTo>
                <a:lnTo>
                  <a:pt x="2320912" y="972458"/>
                </a:lnTo>
                <a:cubicBezTo>
                  <a:pt x="2326060" y="972086"/>
                  <a:pt x="2327467" y="971490"/>
                  <a:pt x="2325132" y="970671"/>
                </a:cubicBezTo>
                <a:close/>
                <a:moveTo>
                  <a:pt x="2299870" y="970518"/>
                </a:moveTo>
                <a:cubicBezTo>
                  <a:pt x="2298445" y="970632"/>
                  <a:pt x="2297080" y="970833"/>
                  <a:pt x="2295772" y="971124"/>
                </a:cubicBezTo>
                <a:cubicBezTo>
                  <a:pt x="2294465" y="971413"/>
                  <a:pt x="2294034" y="971671"/>
                  <a:pt x="2294481" y="971896"/>
                </a:cubicBezTo>
                <a:cubicBezTo>
                  <a:pt x="2296272" y="972342"/>
                  <a:pt x="2298766" y="972492"/>
                  <a:pt x="2301965" y="972343"/>
                </a:cubicBezTo>
                <a:close/>
                <a:moveTo>
                  <a:pt x="4566270" y="945726"/>
                </a:moveTo>
                <a:cubicBezTo>
                  <a:pt x="4567376" y="946181"/>
                  <a:pt x="4568962" y="946602"/>
                  <a:pt x="4571030" y="946988"/>
                </a:cubicBezTo>
                <a:cubicBezTo>
                  <a:pt x="4573100" y="947374"/>
                  <a:pt x="4576034" y="947450"/>
                  <a:pt x="4579832" y="947217"/>
                </a:cubicBezTo>
                <a:cubicBezTo>
                  <a:pt x="4583542" y="946908"/>
                  <a:pt x="4586416" y="946783"/>
                  <a:pt x="4588458" y="946842"/>
                </a:cubicBezTo>
                <a:cubicBezTo>
                  <a:pt x="4590500" y="946900"/>
                  <a:pt x="4592614" y="947323"/>
                  <a:pt x="4594798" y="948113"/>
                </a:cubicBezTo>
                <a:lnTo>
                  <a:pt x="4620060" y="948265"/>
                </a:lnTo>
                <a:lnTo>
                  <a:pt x="4632454" y="949347"/>
                </a:lnTo>
                <a:lnTo>
                  <a:pt x="4674090" y="949799"/>
                </a:lnTo>
                <a:cubicBezTo>
                  <a:pt x="4679218" y="949511"/>
                  <a:pt x="4684288" y="949474"/>
                  <a:pt x="4689294" y="949689"/>
                </a:cubicBezTo>
                <a:cubicBezTo>
                  <a:pt x="4694304" y="949904"/>
                  <a:pt x="4699374" y="949868"/>
                  <a:pt x="4704500" y="949580"/>
                </a:cubicBezTo>
                <a:lnTo>
                  <a:pt x="4730932" y="950141"/>
                </a:lnTo>
                <a:lnTo>
                  <a:pt x="4749880" y="950256"/>
                </a:lnTo>
                <a:cubicBezTo>
                  <a:pt x="4759556" y="949794"/>
                  <a:pt x="4769274" y="949483"/>
                  <a:pt x="4779036" y="949325"/>
                </a:cubicBezTo>
                <a:cubicBezTo>
                  <a:pt x="4788800" y="949165"/>
                  <a:pt x="4798108" y="949254"/>
                  <a:pt x="4806960" y="949593"/>
                </a:cubicBezTo>
                <a:cubicBezTo>
                  <a:pt x="4826932" y="949386"/>
                  <a:pt x="4845356" y="949045"/>
                  <a:pt x="4862232" y="948568"/>
                </a:cubicBezTo>
                <a:cubicBezTo>
                  <a:pt x="4879106" y="948090"/>
                  <a:pt x="4892500" y="947617"/>
                  <a:pt x="4902414" y="947148"/>
                </a:cubicBezTo>
                <a:cubicBezTo>
                  <a:pt x="4901438" y="947713"/>
                  <a:pt x="4901746" y="948185"/>
                  <a:pt x="4903344" y="948564"/>
                </a:cubicBezTo>
                <a:lnTo>
                  <a:pt x="4915736" y="949645"/>
                </a:lnTo>
                <a:cubicBezTo>
                  <a:pt x="4917738" y="949758"/>
                  <a:pt x="4919698" y="949719"/>
                  <a:pt x="4921614" y="949530"/>
                </a:cubicBezTo>
                <a:cubicBezTo>
                  <a:pt x="4923530" y="949339"/>
                  <a:pt x="4924614" y="948994"/>
                  <a:pt x="4924864" y="948492"/>
                </a:cubicBezTo>
                <a:cubicBezTo>
                  <a:pt x="4936524" y="948998"/>
                  <a:pt x="4951152" y="949322"/>
                  <a:pt x="4968750" y="949461"/>
                </a:cubicBezTo>
                <a:cubicBezTo>
                  <a:pt x="4986348" y="949601"/>
                  <a:pt x="5000804" y="949319"/>
                  <a:pt x="5012118" y="948615"/>
                </a:cubicBezTo>
                <a:cubicBezTo>
                  <a:pt x="5016570" y="949066"/>
                  <a:pt x="5020994" y="949302"/>
                  <a:pt x="5025390" y="949325"/>
                </a:cubicBezTo>
                <a:cubicBezTo>
                  <a:pt x="5029786" y="949347"/>
                  <a:pt x="5033394" y="949024"/>
                  <a:pt x="5036216" y="948358"/>
                </a:cubicBezTo>
                <a:cubicBezTo>
                  <a:pt x="5045626" y="948008"/>
                  <a:pt x="5053822" y="948116"/>
                  <a:pt x="5060804" y="948682"/>
                </a:cubicBezTo>
                <a:cubicBezTo>
                  <a:pt x="5067784" y="949249"/>
                  <a:pt x="5074634" y="949702"/>
                  <a:pt x="5081354" y="950040"/>
                </a:cubicBezTo>
                <a:cubicBezTo>
                  <a:pt x="5085580" y="950434"/>
                  <a:pt x="5088934" y="950521"/>
                  <a:pt x="5091410" y="950301"/>
                </a:cubicBezTo>
                <a:cubicBezTo>
                  <a:pt x="5093888" y="950081"/>
                  <a:pt x="5096072" y="949759"/>
                  <a:pt x="5097966" y="949335"/>
                </a:cubicBezTo>
                <a:lnTo>
                  <a:pt x="5149660" y="950049"/>
                </a:lnTo>
                <a:cubicBezTo>
                  <a:pt x="5152938" y="950111"/>
                  <a:pt x="5157080" y="950202"/>
                  <a:pt x="5162084" y="950325"/>
                </a:cubicBezTo>
                <a:cubicBezTo>
                  <a:pt x="5167090" y="950447"/>
                  <a:pt x="5172226" y="950344"/>
                  <a:pt x="5177498" y="950015"/>
                </a:cubicBezTo>
                <a:cubicBezTo>
                  <a:pt x="5197858" y="950830"/>
                  <a:pt x="5219290" y="951136"/>
                  <a:pt x="5241792" y="950931"/>
                </a:cubicBezTo>
                <a:cubicBezTo>
                  <a:pt x="5264294" y="950727"/>
                  <a:pt x="5285666" y="951284"/>
                  <a:pt x="5305908" y="952601"/>
                </a:cubicBezTo>
                <a:lnTo>
                  <a:pt x="5322760" y="950891"/>
                </a:lnTo>
                <a:lnTo>
                  <a:pt x="5379362" y="952239"/>
                </a:lnTo>
                <a:cubicBezTo>
                  <a:pt x="5386286" y="951832"/>
                  <a:pt x="5399580" y="951551"/>
                  <a:pt x="5419252" y="951397"/>
                </a:cubicBezTo>
                <a:cubicBezTo>
                  <a:pt x="5438923" y="951243"/>
                  <a:pt x="5454323" y="951428"/>
                  <a:pt x="5465451" y="951952"/>
                </a:cubicBezTo>
                <a:cubicBezTo>
                  <a:pt x="5475317" y="951240"/>
                  <a:pt x="5486233" y="951440"/>
                  <a:pt x="5498197" y="952553"/>
                </a:cubicBezTo>
                <a:cubicBezTo>
                  <a:pt x="5501787" y="951635"/>
                  <a:pt x="5506195" y="951275"/>
                  <a:pt x="5511419" y="951475"/>
                </a:cubicBezTo>
                <a:cubicBezTo>
                  <a:pt x="5516641" y="951674"/>
                  <a:pt x="5521513" y="952023"/>
                  <a:pt x="5526033" y="952520"/>
                </a:cubicBezTo>
                <a:lnTo>
                  <a:pt x="5736551" y="955600"/>
                </a:lnTo>
                <a:cubicBezTo>
                  <a:pt x="5745799" y="956055"/>
                  <a:pt x="5754551" y="956267"/>
                  <a:pt x="5762807" y="956237"/>
                </a:cubicBezTo>
                <a:cubicBezTo>
                  <a:pt x="5771063" y="956207"/>
                  <a:pt x="5779461" y="956568"/>
                  <a:pt x="5788005" y="957320"/>
                </a:cubicBezTo>
                <a:cubicBezTo>
                  <a:pt x="5792077" y="957047"/>
                  <a:pt x="5796745" y="956916"/>
                  <a:pt x="5802015" y="956926"/>
                </a:cubicBezTo>
                <a:cubicBezTo>
                  <a:pt x="5807283" y="956937"/>
                  <a:pt x="5811893" y="957057"/>
                  <a:pt x="5815843" y="957287"/>
                </a:cubicBezTo>
                <a:lnTo>
                  <a:pt x="5838531" y="957625"/>
                </a:lnTo>
                <a:cubicBezTo>
                  <a:pt x="5842425" y="957879"/>
                  <a:pt x="5845805" y="958294"/>
                  <a:pt x="5848671" y="958869"/>
                </a:cubicBezTo>
                <a:cubicBezTo>
                  <a:pt x="5851539" y="959444"/>
                  <a:pt x="5852989" y="959999"/>
                  <a:pt x="5853021" y="960531"/>
                </a:cubicBezTo>
                <a:cubicBezTo>
                  <a:pt x="5847329" y="961189"/>
                  <a:pt x="5831451" y="961471"/>
                  <a:pt x="5805383" y="961376"/>
                </a:cubicBezTo>
                <a:cubicBezTo>
                  <a:pt x="5779315" y="961282"/>
                  <a:pt x="5761041" y="960996"/>
                  <a:pt x="5750561" y="960517"/>
                </a:cubicBezTo>
                <a:lnTo>
                  <a:pt x="5751729" y="960927"/>
                </a:lnTo>
                <a:cubicBezTo>
                  <a:pt x="5749701" y="961804"/>
                  <a:pt x="5747193" y="962376"/>
                  <a:pt x="5744205" y="962644"/>
                </a:cubicBezTo>
                <a:cubicBezTo>
                  <a:pt x="5741215" y="962911"/>
                  <a:pt x="5737249" y="962971"/>
                  <a:pt x="5732303" y="962823"/>
                </a:cubicBezTo>
                <a:cubicBezTo>
                  <a:pt x="5711323" y="963720"/>
                  <a:pt x="5688533" y="964255"/>
                  <a:pt x="5663929" y="964425"/>
                </a:cubicBezTo>
                <a:cubicBezTo>
                  <a:pt x="5639329" y="964595"/>
                  <a:pt x="5615953" y="964924"/>
                  <a:pt x="5593805" y="965411"/>
                </a:cubicBezTo>
                <a:cubicBezTo>
                  <a:pt x="5591307" y="966054"/>
                  <a:pt x="5588985" y="966285"/>
                  <a:pt x="5586843" y="966100"/>
                </a:cubicBezTo>
                <a:cubicBezTo>
                  <a:pt x="5584699" y="965914"/>
                  <a:pt x="5581563" y="965585"/>
                  <a:pt x="5577431" y="965111"/>
                </a:cubicBezTo>
                <a:cubicBezTo>
                  <a:pt x="5574653" y="965271"/>
                  <a:pt x="5572197" y="965407"/>
                  <a:pt x="5570061" y="965519"/>
                </a:cubicBezTo>
                <a:cubicBezTo>
                  <a:pt x="5567925" y="965633"/>
                  <a:pt x="5567339" y="965881"/>
                  <a:pt x="5568303" y="966264"/>
                </a:cubicBezTo>
                <a:cubicBezTo>
                  <a:pt x="5563215" y="966272"/>
                  <a:pt x="5556957" y="966209"/>
                  <a:pt x="5549529" y="966076"/>
                </a:cubicBezTo>
                <a:cubicBezTo>
                  <a:pt x="5542103" y="965943"/>
                  <a:pt x="5537365" y="966140"/>
                  <a:pt x="5535315" y="966670"/>
                </a:cubicBezTo>
                <a:lnTo>
                  <a:pt x="5557765" y="968013"/>
                </a:lnTo>
                <a:cubicBezTo>
                  <a:pt x="5561557" y="968254"/>
                  <a:pt x="5564909" y="968341"/>
                  <a:pt x="5567823" y="968275"/>
                </a:cubicBezTo>
                <a:cubicBezTo>
                  <a:pt x="5570739" y="968208"/>
                  <a:pt x="5572923" y="967886"/>
                  <a:pt x="5574379" y="967307"/>
                </a:cubicBezTo>
                <a:cubicBezTo>
                  <a:pt x="5578355" y="967546"/>
                  <a:pt x="5583207" y="967751"/>
                  <a:pt x="5588937" y="967924"/>
                </a:cubicBezTo>
                <a:cubicBezTo>
                  <a:pt x="5594667" y="968097"/>
                  <a:pt x="5599873" y="968154"/>
                  <a:pt x="5604551" y="968094"/>
                </a:cubicBezTo>
                <a:lnTo>
                  <a:pt x="5660225" y="968026"/>
                </a:lnTo>
                <a:lnTo>
                  <a:pt x="5680103" y="969556"/>
                </a:lnTo>
                <a:cubicBezTo>
                  <a:pt x="5684047" y="969806"/>
                  <a:pt x="5688023" y="969931"/>
                  <a:pt x="5692029" y="969930"/>
                </a:cubicBezTo>
                <a:cubicBezTo>
                  <a:pt x="5696035" y="969929"/>
                  <a:pt x="5698845" y="969643"/>
                  <a:pt x="5700455" y="969075"/>
                </a:cubicBezTo>
                <a:lnTo>
                  <a:pt x="5725717" y="969227"/>
                </a:lnTo>
                <a:cubicBezTo>
                  <a:pt x="5733715" y="968402"/>
                  <a:pt x="5742177" y="968286"/>
                  <a:pt x="5751101" y="968876"/>
                </a:cubicBezTo>
                <a:cubicBezTo>
                  <a:pt x="5760027" y="969468"/>
                  <a:pt x="5768487" y="969350"/>
                  <a:pt x="5776485" y="968526"/>
                </a:cubicBezTo>
                <a:lnTo>
                  <a:pt x="5819977" y="971808"/>
                </a:lnTo>
                <a:cubicBezTo>
                  <a:pt x="5815709" y="973352"/>
                  <a:pt x="5812235" y="974220"/>
                  <a:pt x="5809555" y="974414"/>
                </a:cubicBezTo>
                <a:cubicBezTo>
                  <a:pt x="5806873" y="974607"/>
                  <a:pt x="5801767" y="974358"/>
                  <a:pt x="5794235" y="973667"/>
                </a:cubicBezTo>
                <a:cubicBezTo>
                  <a:pt x="5789209" y="974966"/>
                  <a:pt x="5783691" y="975344"/>
                  <a:pt x="5777679" y="974800"/>
                </a:cubicBezTo>
                <a:cubicBezTo>
                  <a:pt x="5771669" y="974257"/>
                  <a:pt x="5766501" y="974486"/>
                  <a:pt x="5762177" y="975488"/>
                </a:cubicBezTo>
                <a:cubicBezTo>
                  <a:pt x="5753407" y="975246"/>
                  <a:pt x="5740073" y="975241"/>
                  <a:pt x="5722177" y="975473"/>
                </a:cubicBezTo>
                <a:cubicBezTo>
                  <a:pt x="5704281" y="975705"/>
                  <a:pt x="5693049" y="976165"/>
                  <a:pt x="5688485" y="976855"/>
                </a:cubicBezTo>
                <a:lnTo>
                  <a:pt x="5630235" y="977107"/>
                </a:lnTo>
                <a:cubicBezTo>
                  <a:pt x="5626125" y="978434"/>
                  <a:pt x="5620525" y="979373"/>
                  <a:pt x="5613437" y="979926"/>
                </a:cubicBezTo>
                <a:cubicBezTo>
                  <a:pt x="5606347" y="980479"/>
                  <a:pt x="5597831" y="980394"/>
                  <a:pt x="5587881" y="979671"/>
                </a:cubicBezTo>
                <a:cubicBezTo>
                  <a:pt x="5576095" y="980028"/>
                  <a:pt x="5563405" y="980204"/>
                  <a:pt x="5549807" y="980197"/>
                </a:cubicBezTo>
                <a:cubicBezTo>
                  <a:pt x="5536209" y="980191"/>
                  <a:pt x="5523637" y="979863"/>
                  <a:pt x="5512091" y="979214"/>
                </a:cubicBezTo>
                <a:lnTo>
                  <a:pt x="5495001" y="981930"/>
                </a:lnTo>
                <a:lnTo>
                  <a:pt x="5473957" y="979991"/>
                </a:lnTo>
                <a:lnTo>
                  <a:pt x="5445641" y="982035"/>
                </a:lnTo>
                <a:cubicBezTo>
                  <a:pt x="5438853" y="981877"/>
                  <a:pt x="5432899" y="981874"/>
                  <a:pt x="5427775" y="982029"/>
                </a:cubicBezTo>
                <a:cubicBezTo>
                  <a:pt x="5422650" y="982182"/>
                  <a:pt x="5417692" y="981984"/>
                  <a:pt x="5412894" y="981435"/>
                </a:cubicBezTo>
                <a:cubicBezTo>
                  <a:pt x="5409408" y="981460"/>
                  <a:pt x="5405558" y="981697"/>
                  <a:pt x="5401340" y="982146"/>
                </a:cubicBezTo>
                <a:cubicBezTo>
                  <a:pt x="5397122" y="982594"/>
                  <a:pt x="5394498" y="982990"/>
                  <a:pt x="5393468" y="983331"/>
                </a:cubicBezTo>
                <a:cubicBezTo>
                  <a:pt x="5391712" y="983736"/>
                  <a:pt x="5391476" y="984062"/>
                  <a:pt x="5392760" y="984309"/>
                </a:cubicBezTo>
                <a:cubicBezTo>
                  <a:pt x="5394046" y="984556"/>
                  <a:pt x="5395450" y="984640"/>
                  <a:pt x="5396970" y="984560"/>
                </a:cubicBezTo>
                <a:cubicBezTo>
                  <a:pt x="5402310" y="983167"/>
                  <a:pt x="5409134" y="982839"/>
                  <a:pt x="5417444" y="983576"/>
                </a:cubicBezTo>
                <a:cubicBezTo>
                  <a:pt x="5425755" y="984315"/>
                  <a:pt x="5432341" y="984992"/>
                  <a:pt x="5437201" y="985608"/>
                </a:cubicBezTo>
                <a:lnTo>
                  <a:pt x="5475815" y="982821"/>
                </a:lnTo>
                <a:lnTo>
                  <a:pt x="5476981" y="983231"/>
                </a:lnTo>
                <a:cubicBezTo>
                  <a:pt x="5480319" y="983268"/>
                  <a:pt x="5483761" y="983205"/>
                  <a:pt x="5487305" y="983041"/>
                </a:cubicBezTo>
                <a:cubicBezTo>
                  <a:pt x="5490849" y="982879"/>
                  <a:pt x="5493413" y="982508"/>
                  <a:pt x="5495001" y="981930"/>
                </a:cubicBezTo>
                <a:cubicBezTo>
                  <a:pt x="5504963" y="982590"/>
                  <a:pt x="5514679" y="982959"/>
                  <a:pt x="5524147" y="983038"/>
                </a:cubicBezTo>
                <a:cubicBezTo>
                  <a:pt x="5533615" y="983115"/>
                  <a:pt x="5542689" y="983531"/>
                  <a:pt x="5551363" y="984283"/>
                </a:cubicBezTo>
                <a:cubicBezTo>
                  <a:pt x="5555833" y="982334"/>
                  <a:pt x="5560663" y="981533"/>
                  <a:pt x="5565851" y="981879"/>
                </a:cubicBezTo>
                <a:cubicBezTo>
                  <a:pt x="5571039" y="982225"/>
                  <a:pt x="5579311" y="982905"/>
                  <a:pt x="5590665" y="983916"/>
                </a:cubicBezTo>
                <a:cubicBezTo>
                  <a:pt x="5600235" y="984348"/>
                  <a:pt x="5614779" y="984142"/>
                  <a:pt x="5634297" y="983298"/>
                </a:cubicBezTo>
                <a:cubicBezTo>
                  <a:pt x="5653815" y="982455"/>
                  <a:pt x="5669293" y="982306"/>
                  <a:pt x="5680733" y="982849"/>
                </a:cubicBezTo>
                <a:cubicBezTo>
                  <a:pt x="5683105" y="983182"/>
                  <a:pt x="5684437" y="983559"/>
                  <a:pt x="5684733" y="983980"/>
                </a:cubicBezTo>
                <a:cubicBezTo>
                  <a:pt x="5685027" y="984401"/>
                  <a:pt x="5684783" y="984769"/>
                  <a:pt x="5683997" y="985083"/>
                </a:cubicBezTo>
                <a:cubicBezTo>
                  <a:pt x="5679569" y="986525"/>
                  <a:pt x="5671737" y="987317"/>
                  <a:pt x="5660503" y="987458"/>
                </a:cubicBezTo>
                <a:cubicBezTo>
                  <a:pt x="5649269" y="987600"/>
                  <a:pt x="5640099" y="987378"/>
                  <a:pt x="5632991" y="986789"/>
                </a:cubicBezTo>
                <a:cubicBezTo>
                  <a:pt x="5613649" y="987013"/>
                  <a:pt x="5595547" y="987331"/>
                  <a:pt x="5578687" y="987745"/>
                </a:cubicBezTo>
                <a:cubicBezTo>
                  <a:pt x="5561827" y="988159"/>
                  <a:pt x="5544369" y="988432"/>
                  <a:pt x="5526311" y="988562"/>
                </a:cubicBezTo>
                <a:cubicBezTo>
                  <a:pt x="5524915" y="989116"/>
                  <a:pt x="5522963" y="989339"/>
                  <a:pt x="5520459" y="989231"/>
                </a:cubicBezTo>
                <a:cubicBezTo>
                  <a:pt x="5517955" y="989124"/>
                  <a:pt x="5514837" y="988937"/>
                  <a:pt x="5511105" y="988672"/>
                </a:cubicBezTo>
                <a:cubicBezTo>
                  <a:pt x="5507359" y="988469"/>
                  <a:pt x="5504503" y="988510"/>
                  <a:pt x="5502537" y="988796"/>
                </a:cubicBezTo>
                <a:cubicBezTo>
                  <a:pt x="5500571" y="989082"/>
                  <a:pt x="5499527" y="989487"/>
                  <a:pt x="5499403" y="990011"/>
                </a:cubicBezTo>
                <a:cubicBezTo>
                  <a:pt x="5493609" y="989657"/>
                  <a:pt x="5487715" y="989403"/>
                  <a:pt x="5481715" y="989250"/>
                </a:cubicBezTo>
                <a:cubicBezTo>
                  <a:pt x="5475717" y="989096"/>
                  <a:pt x="5470697" y="989150"/>
                  <a:pt x="5466655" y="989410"/>
                </a:cubicBezTo>
                <a:lnTo>
                  <a:pt x="5443967" y="989072"/>
                </a:lnTo>
                <a:cubicBezTo>
                  <a:pt x="5440413" y="990049"/>
                  <a:pt x="5436161" y="990645"/>
                  <a:pt x="5431209" y="990857"/>
                </a:cubicBezTo>
                <a:cubicBezTo>
                  <a:pt x="5426255" y="991071"/>
                  <a:pt x="5421538" y="990959"/>
                  <a:pt x="5417056" y="990521"/>
                </a:cubicBezTo>
                <a:cubicBezTo>
                  <a:pt x="5421664" y="991865"/>
                  <a:pt x="5427513" y="993646"/>
                  <a:pt x="5434603" y="995862"/>
                </a:cubicBezTo>
                <a:cubicBezTo>
                  <a:pt x="5441691" y="998078"/>
                  <a:pt x="5443387" y="1000034"/>
                  <a:pt x="5439689" y="1001731"/>
                </a:cubicBezTo>
                <a:cubicBezTo>
                  <a:pt x="5436023" y="1002737"/>
                  <a:pt x="5431645" y="1003424"/>
                  <a:pt x="5426549" y="1003792"/>
                </a:cubicBezTo>
                <a:cubicBezTo>
                  <a:pt x="5421452" y="1004159"/>
                  <a:pt x="5417252" y="1004092"/>
                  <a:pt x="5413946" y="1003590"/>
                </a:cubicBezTo>
                <a:cubicBezTo>
                  <a:pt x="5412324" y="1003656"/>
                  <a:pt x="5409838" y="1003691"/>
                  <a:pt x="5406490" y="1003695"/>
                </a:cubicBezTo>
                <a:cubicBezTo>
                  <a:pt x="5403142" y="1003701"/>
                  <a:pt x="5400948" y="1003839"/>
                  <a:pt x="5399908" y="1004109"/>
                </a:cubicBezTo>
                <a:lnTo>
                  <a:pt x="5408560" y="1004967"/>
                </a:lnTo>
                <a:lnTo>
                  <a:pt x="5449479" y="1008435"/>
                </a:lnTo>
                <a:lnTo>
                  <a:pt x="5469833" y="1007953"/>
                </a:lnTo>
                <a:cubicBezTo>
                  <a:pt x="5472355" y="1007318"/>
                  <a:pt x="5474627" y="1007073"/>
                  <a:pt x="5476649" y="1007214"/>
                </a:cubicBezTo>
                <a:cubicBezTo>
                  <a:pt x="5478673" y="1007356"/>
                  <a:pt x="5481469" y="1007566"/>
                  <a:pt x="5485039" y="1007844"/>
                </a:cubicBezTo>
                <a:cubicBezTo>
                  <a:pt x="5488095" y="1007850"/>
                  <a:pt x="5490229" y="1007737"/>
                  <a:pt x="5491443" y="1007505"/>
                </a:cubicBezTo>
                <a:cubicBezTo>
                  <a:pt x="5492659" y="1007273"/>
                  <a:pt x="5493567" y="1007002"/>
                  <a:pt x="5494167" y="1006691"/>
                </a:cubicBezTo>
                <a:cubicBezTo>
                  <a:pt x="5505511" y="1007313"/>
                  <a:pt x="5517203" y="1007786"/>
                  <a:pt x="5529249" y="1008110"/>
                </a:cubicBezTo>
                <a:cubicBezTo>
                  <a:pt x="5541295" y="1008435"/>
                  <a:pt x="5552987" y="1008908"/>
                  <a:pt x="5564331" y="1009531"/>
                </a:cubicBezTo>
                <a:cubicBezTo>
                  <a:pt x="5577399" y="1009102"/>
                  <a:pt x="5590685" y="1009089"/>
                  <a:pt x="5604187" y="1009494"/>
                </a:cubicBezTo>
                <a:cubicBezTo>
                  <a:pt x="5617689" y="1009898"/>
                  <a:pt x="5629507" y="1010733"/>
                  <a:pt x="5639643" y="1011998"/>
                </a:cubicBezTo>
                <a:lnTo>
                  <a:pt x="5651345" y="1010659"/>
                </a:lnTo>
                <a:cubicBezTo>
                  <a:pt x="5654725" y="1010188"/>
                  <a:pt x="5658675" y="1009986"/>
                  <a:pt x="5663191" y="1010051"/>
                </a:cubicBezTo>
                <a:cubicBezTo>
                  <a:pt x="5667709" y="1010115"/>
                  <a:pt x="5672181" y="1010370"/>
                  <a:pt x="5676609" y="1010811"/>
                </a:cubicBezTo>
                <a:cubicBezTo>
                  <a:pt x="5689669" y="1010856"/>
                  <a:pt x="5693721" y="1011552"/>
                  <a:pt x="5688763" y="1012898"/>
                </a:cubicBezTo>
                <a:cubicBezTo>
                  <a:pt x="5686231" y="1014120"/>
                  <a:pt x="5682913" y="1014998"/>
                  <a:pt x="5678807" y="1015531"/>
                </a:cubicBezTo>
                <a:cubicBezTo>
                  <a:pt x="5674699" y="1016064"/>
                  <a:pt x="5668111" y="1016066"/>
                  <a:pt x="5659039" y="1015537"/>
                </a:cubicBezTo>
                <a:cubicBezTo>
                  <a:pt x="5652113" y="1015080"/>
                  <a:pt x="5641295" y="1014688"/>
                  <a:pt x="5626589" y="1014360"/>
                </a:cubicBezTo>
                <a:cubicBezTo>
                  <a:pt x="5611883" y="1014032"/>
                  <a:pt x="5601177" y="1014497"/>
                  <a:pt x="5594475" y="1015752"/>
                </a:cubicBezTo>
                <a:cubicBezTo>
                  <a:pt x="5586043" y="1016084"/>
                  <a:pt x="5572317" y="1016395"/>
                  <a:pt x="5553299" y="1016687"/>
                </a:cubicBezTo>
                <a:cubicBezTo>
                  <a:pt x="5534281" y="1016979"/>
                  <a:pt x="5518453" y="1016826"/>
                  <a:pt x="5505815" y="1016225"/>
                </a:cubicBezTo>
                <a:cubicBezTo>
                  <a:pt x="5503581" y="1017075"/>
                  <a:pt x="5500899" y="1017495"/>
                  <a:pt x="5497765" y="1017484"/>
                </a:cubicBezTo>
                <a:cubicBezTo>
                  <a:pt x="5494633" y="1017474"/>
                  <a:pt x="5491777" y="1017289"/>
                  <a:pt x="5489201" y="1016930"/>
                </a:cubicBezTo>
                <a:cubicBezTo>
                  <a:pt x="5482663" y="1016609"/>
                  <a:pt x="5476149" y="1017182"/>
                  <a:pt x="5469659" y="1018649"/>
                </a:cubicBezTo>
                <a:cubicBezTo>
                  <a:pt x="5463169" y="1020116"/>
                  <a:pt x="5458759" y="1021154"/>
                  <a:pt x="5456425" y="1021766"/>
                </a:cubicBezTo>
                <a:cubicBezTo>
                  <a:pt x="5445565" y="1021448"/>
                  <a:pt x="5423840" y="1021267"/>
                  <a:pt x="5391250" y="1021222"/>
                </a:cubicBezTo>
                <a:cubicBezTo>
                  <a:pt x="5358662" y="1021177"/>
                  <a:pt x="5338980" y="1021712"/>
                  <a:pt x="5332204" y="1022829"/>
                </a:cubicBezTo>
                <a:lnTo>
                  <a:pt x="5304846" y="1020852"/>
                </a:lnTo>
                <a:cubicBezTo>
                  <a:pt x="5295454" y="1020778"/>
                  <a:pt x="5286458" y="1020707"/>
                  <a:pt x="5277858" y="1020639"/>
                </a:cubicBezTo>
                <a:cubicBezTo>
                  <a:pt x="5269256" y="1020570"/>
                  <a:pt x="5260552" y="1020602"/>
                  <a:pt x="5251746" y="1020733"/>
                </a:cubicBezTo>
                <a:lnTo>
                  <a:pt x="5245190" y="1021701"/>
                </a:lnTo>
                <a:cubicBezTo>
                  <a:pt x="5250734" y="1022875"/>
                  <a:pt x="5260800" y="1023321"/>
                  <a:pt x="5275388" y="1023040"/>
                </a:cubicBezTo>
                <a:cubicBezTo>
                  <a:pt x="5289978" y="1022759"/>
                  <a:pt x="5300336" y="1023308"/>
                  <a:pt x="5306462" y="1024687"/>
                </a:cubicBezTo>
                <a:cubicBezTo>
                  <a:pt x="5309032" y="1025408"/>
                  <a:pt x="5313474" y="1026239"/>
                  <a:pt x="5319784" y="1027184"/>
                </a:cubicBezTo>
                <a:lnTo>
                  <a:pt x="5319336" y="1023758"/>
                </a:lnTo>
                <a:lnTo>
                  <a:pt x="5327984" y="1024616"/>
                </a:lnTo>
                <a:cubicBezTo>
                  <a:pt x="5332070" y="1025051"/>
                  <a:pt x="5334008" y="1025550"/>
                  <a:pt x="5333796" y="1026111"/>
                </a:cubicBezTo>
                <a:cubicBezTo>
                  <a:pt x="5333584" y="1026672"/>
                  <a:pt x="5332654" y="1027253"/>
                  <a:pt x="5331008" y="1027855"/>
                </a:cubicBezTo>
                <a:cubicBezTo>
                  <a:pt x="5335980" y="1028011"/>
                  <a:pt x="5340480" y="1028139"/>
                  <a:pt x="5344516" y="1028239"/>
                </a:cubicBezTo>
                <a:cubicBezTo>
                  <a:pt x="5348550" y="1028339"/>
                  <a:pt x="5352470" y="1028262"/>
                  <a:pt x="5356272" y="1028008"/>
                </a:cubicBezTo>
                <a:cubicBezTo>
                  <a:pt x="5360154" y="1028191"/>
                  <a:pt x="5364960" y="1028152"/>
                  <a:pt x="5370688" y="1027893"/>
                </a:cubicBezTo>
                <a:cubicBezTo>
                  <a:pt x="5376414" y="1027634"/>
                  <a:pt x="5382216" y="1027401"/>
                  <a:pt x="5388090" y="1027193"/>
                </a:cubicBezTo>
                <a:cubicBezTo>
                  <a:pt x="5384822" y="1025864"/>
                  <a:pt x="5386000" y="1024462"/>
                  <a:pt x="5391620" y="1022986"/>
                </a:cubicBezTo>
                <a:cubicBezTo>
                  <a:pt x="5400466" y="1023912"/>
                  <a:pt x="5410134" y="1024037"/>
                  <a:pt x="5420626" y="1023362"/>
                </a:cubicBezTo>
                <a:lnTo>
                  <a:pt x="5427153" y="1027831"/>
                </a:lnTo>
                <a:cubicBezTo>
                  <a:pt x="5421662" y="1027537"/>
                  <a:pt x="5416682" y="1027424"/>
                  <a:pt x="5412212" y="1027489"/>
                </a:cubicBezTo>
                <a:cubicBezTo>
                  <a:pt x="5407742" y="1027555"/>
                  <a:pt x="5403054" y="1027543"/>
                  <a:pt x="5398148" y="1027455"/>
                </a:cubicBezTo>
                <a:lnTo>
                  <a:pt x="5395096" y="1029652"/>
                </a:lnTo>
                <a:cubicBezTo>
                  <a:pt x="5397430" y="1030471"/>
                  <a:pt x="5396022" y="1031066"/>
                  <a:pt x="5390876" y="1031438"/>
                </a:cubicBezTo>
                <a:cubicBezTo>
                  <a:pt x="5385574" y="1031780"/>
                  <a:pt x="5379854" y="1031904"/>
                  <a:pt x="5373708" y="1031813"/>
                </a:cubicBezTo>
                <a:cubicBezTo>
                  <a:pt x="5367564" y="1031721"/>
                  <a:pt x="5361902" y="1031595"/>
                  <a:pt x="5356722" y="1031433"/>
                </a:cubicBezTo>
                <a:cubicBezTo>
                  <a:pt x="5357472" y="1032151"/>
                  <a:pt x="5358942" y="1032848"/>
                  <a:pt x="5361126" y="1033524"/>
                </a:cubicBezTo>
                <a:cubicBezTo>
                  <a:pt x="5363310" y="1034200"/>
                  <a:pt x="5364486" y="1034794"/>
                  <a:pt x="5364654" y="1035306"/>
                </a:cubicBezTo>
                <a:cubicBezTo>
                  <a:pt x="5361216" y="1035915"/>
                  <a:pt x="5354812" y="1036028"/>
                  <a:pt x="5345442" y="1035644"/>
                </a:cubicBezTo>
                <a:cubicBezTo>
                  <a:pt x="5336072" y="1035260"/>
                  <a:pt x="5328208" y="1034860"/>
                  <a:pt x="5321850" y="1034444"/>
                </a:cubicBezTo>
                <a:cubicBezTo>
                  <a:pt x="5316440" y="1034815"/>
                  <a:pt x="5311234" y="1034985"/>
                  <a:pt x="5306234" y="1034954"/>
                </a:cubicBezTo>
                <a:cubicBezTo>
                  <a:pt x="5301234" y="1034925"/>
                  <a:pt x="5298018" y="1034704"/>
                  <a:pt x="5296588" y="1034293"/>
                </a:cubicBezTo>
                <a:lnTo>
                  <a:pt x="5272732" y="1033544"/>
                </a:lnTo>
                <a:lnTo>
                  <a:pt x="5249564" y="1035217"/>
                </a:lnTo>
                <a:lnTo>
                  <a:pt x="5260788" y="1035889"/>
                </a:lnTo>
                <a:lnTo>
                  <a:pt x="5286052" y="1036041"/>
                </a:lnTo>
                <a:cubicBezTo>
                  <a:pt x="5289258" y="1036077"/>
                  <a:pt x="5291966" y="1036211"/>
                  <a:pt x="5294178" y="1036442"/>
                </a:cubicBezTo>
                <a:cubicBezTo>
                  <a:pt x="5296390" y="1036674"/>
                  <a:pt x="5297812" y="1036900"/>
                  <a:pt x="5298444" y="1037122"/>
                </a:cubicBezTo>
                <a:cubicBezTo>
                  <a:pt x="5296898" y="1037192"/>
                  <a:pt x="5294258" y="1037219"/>
                  <a:pt x="5290518" y="1037201"/>
                </a:cubicBezTo>
                <a:cubicBezTo>
                  <a:pt x="5286782" y="1037182"/>
                  <a:pt x="5283498" y="1037254"/>
                  <a:pt x="5280664" y="1037418"/>
                </a:cubicBezTo>
                <a:cubicBezTo>
                  <a:pt x="5275054" y="1038399"/>
                  <a:pt x="5264918" y="1038472"/>
                  <a:pt x="5250252" y="1037638"/>
                </a:cubicBezTo>
                <a:cubicBezTo>
                  <a:pt x="5235588" y="1036802"/>
                  <a:pt x="5225452" y="1036875"/>
                  <a:pt x="5219840" y="1037857"/>
                </a:cubicBezTo>
                <a:lnTo>
                  <a:pt x="5197152" y="1037519"/>
                </a:lnTo>
                <a:cubicBezTo>
                  <a:pt x="5191380" y="1037853"/>
                  <a:pt x="5183738" y="1038075"/>
                  <a:pt x="5174224" y="1038186"/>
                </a:cubicBezTo>
                <a:cubicBezTo>
                  <a:pt x="5183140" y="1038591"/>
                  <a:pt x="5192554" y="1038900"/>
                  <a:pt x="5202464" y="1039111"/>
                </a:cubicBezTo>
                <a:cubicBezTo>
                  <a:pt x="5212378" y="1039322"/>
                  <a:pt x="5221910" y="1039127"/>
                  <a:pt x="5231066" y="1038528"/>
                </a:cubicBezTo>
                <a:lnTo>
                  <a:pt x="5232682" y="1042364"/>
                </a:lnTo>
                <a:lnTo>
                  <a:pt x="5202032" y="1043588"/>
                </a:lnTo>
                <a:lnTo>
                  <a:pt x="5210444" y="1045451"/>
                </a:lnTo>
                <a:lnTo>
                  <a:pt x="5200836" y="1048615"/>
                </a:lnTo>
                <a:lnTo>
                  <a:pt x="5156386" y="1049353"/>
                </a:lnTo>
                <a:cubicBezTo>
                  <a:pt x="5142262" y="1048459"/>
                  <a:pt x="5127420" y="1047925"/>
                  <a:pt x="5111862" y="1047751"/>
                </a:cubicBezTo>
                <a:cubicBezTo>
                  <a:pt x="5096302" y="1047577"/>
                  <a:pt x="5082688" y="1047202"/>
                  <a:pt x="5071018" y="1046624"/>
                </a:cubicBezTo>
                <a:lnTo>
                  <a:pt x="5068682" y="1045805"/>
                </a:lnTo>
                <a:lnTo>
                  <a:pt x="5060962" y="1046362"/>
                </a:lnTo>
                <a:lnTo>
                  <a:pt x="5028214" y="1045762"/>
                </a:lnTo>
                <a:cubicBezTo>
                  <a:pt x="5016788" y="1046381"/>
                  <a:pt x="5005188" y="1046394"/>
                  <a:pt x="4993418" y="1045804"/>
                </a:cubicBezTo>
                <a:cubicBezTo>
                  <a:pt x="4981646" y="1045213"/>
                  <a:pt x="4968760" y="1045320"/>
                  <a:pt x="4954760" y="1046125"/>
                </a:cubicBezTo>
                <a:cubicBezTo>
                  <a:pt x="4947932" y="1046020"/>
                  <a:pt x="4936676" y="1045927"/>
                  <a:pt x="4920988" y="1045846"/>
                </a:cubicBezTo>
                <a:cubicBezTo>
                  <a:pt x="4905300" y="1045763"/>
                  <a:pt x="4895974" y="1045531"/>
                  <a:pt x="4893008" y="1045148"/>
                </a:cubicBezTo>
                <a:cubicBezTo>
                  <a:pt x="4885052" y="1045805"/>
                  <a:pt x="4875224" y="1046349"/>
                  <a:pt x="4863526" y="1046783"/>
                </a:cubicBezTo>
                <a:lnTo>
                  <a:pt x="4864692" y="1047192"/>
                </a:lnTo>
                <a:cubicBezTo>
                  <a:pt x="4863480" y="1047856"/>
                  <a:pt x="4860518" y="1047905"/>
                  <a:pt x="4855802" y="1047340"/>
                </a:cubicBezTo>
                <a:lnTo>
                  <a:pt x="4853468" y="1046520"/>
                </a:lnTo>
                <a:cubicBezTo>
                  <a:pt x="4844812" y="1046569"/>
                  <a:pt x="4839434" y="1046134"/>
                  <a:pt x="4837334" y="1045215"/>
                </a:cubicBezTo>
                <a:cubicBezTo>
                  <a:pt x="4828236" y="1045789"/>
                  <a:pt x="4818878" y="1046136"/>
                  <a:pt x="4809256" y="1046254"/>
                </a:cubicBezTo>
                <a:cubicBezTo>
                  <a:pt x="4799636" y="1046372"/>
                  <a:pt x="4790278" y="1046719"/>
                  <a:pt x="4781182" y="1047293"/>
                </a:cubicBezTo>
                <a:lnTo>
                  <a:pt x="4767592" y="1051238"/>
                </a:lnTo>
                <a:cubicBezTo>
                  <a:pt x="4769384" y="1051684"/>
                  <a:pt x="4769304" y="1052020"/>
                  <a:pt x="4767352" y="1052243"/>
                </a:cubicBezTo>
                <a:cubicBezTo>
                  <a:pt x="4764568" y="1052424"/>
                  <a:pt x="4761188" y="1052461"/>
                  <a:pt x="4757206" y="1052358"/>
                </a:cubicBezTo>
                <a:cubicBezTo>
                  <a:pt x="4753224" y="1052254"/>
                  <a:pt x="4749902" y="1052041"/>
                  <a:pt x="4747238" y="1051719"/>
                </a:cubicBezTo>
                <a:cubicBezTo>
                  <a:pt x="4743264" y="1052026"/>
                  <a:pt x="4739336" y="1052145"/>
                  <a:pt x="4735452" y="1052076"/>
                </a:cubicBezTo>
                <a:cubicBezTo>
                  <a:pt x="4731568" y="1052006"/>
                  <a:pt x="4728404" y="1051576"/>
                  <a:pt x="4725956" y="1050785"/>
                </a:cubicBezTo>
                <a:lnTo>
                  <a:pt x="4722454" y="1049556"/>
                </a:lnTo>
                <a:lnTo>
                  <a:pt x="4692970" y="1051191"/>
                </a:lnTo>
                <a:lnTo>
                  <a:pt x="4632386" y="1050624"/>
                </a:lnTo>
                <a:lnTo>
                  <a:pt x="4619994" y="1049543"/>
                </a:lnTo>
                <a:cubicBezTo>
                  <a:pt x="4611936" y="1050073"/>
                  <a:pt x="4602430" y="1050368"/>
                  <a:pt x="4591480" y="1050428"/>
                </a:cubicBezTo>
                <a:cubicBezTo>
                  <a:pt x="4580528" y="1050488"/>
                  <a:pt x="4570148" y="1050475"/>
                  <a:pt x="4560338" y="1050391"/>
                </a:cubicBezTo>
                <a:lnTo>
                  <a:pt x="4529448" y="1052620"/>
                </a:lnTo>
                <a:lnTo>
                  <a:pt x="4502090" y="1050644"/>
                </a:lnTo>
                <a:lnTo>
                  <a:pt x="4471678" y="1050863"/>
                </a:lnTo>
                <a:lnTo>
                  <a:pt x="4451802" y="1049334"/>
                </a:lnTo>
                <a:cubicBezTo>
                  <a:pt x="4443042" y="1049823"/>
                  <a:pt x="4434708" y="1049847"/>
                  <a:pt x="4426802" y="1049409"/>
                </a:cubicBezTo>
                <a:cubicBezTo>
                  <a:pt x="4418894" y="1048972"/>
                  <a:pt x="4409916" y="1049044"/>
                  <a:pt x="4399870" y="1049625"/>
                </a:cubicBezTo>
                <a:lnTo>
                  <a:pt x="4345602" y="1049096"/>
                </a:lnTo>
                <a:cubicBezTo>
                  <a:pt x="4340382" y="1047991"/>
                  <a:pt x="4331476" y="1047769"/>
                  <a:pt x="4318878" y="1048432"/>
                </a:cubicBezTo>
                <a:cubicBezTo>
                  <a:pt x="4306284" y="1049094"/>
                  <a:pt x="4296792" y="1048668"/>
                  <a:pt x="4290406" y="1047152"/>
                </a:cubicBezTo>
                <a:lnTo>
                  <a:pt x="4363650" y="1042359"/>
                </a:lnTo>
                <a:lnTo>
                  <a:pt x="4361792" y="1039529"/>
                </a:lnTo>
                <a:lnTo>
                  <a:pt x="4339104" y="1039191"/>
                </a:lnTo>
                <a:cubicBezTo>
                  <a:pt x="4327290" y="1039447"/>
                  <a:pt x="4310854" y="1039851"/>
                  <a:pt x="4289798" y="1040404"/>
                </a:cubicBezTo>
                <a:cubicBezTo>
                  <a:pt x="4268742" y="1040957"/>
                  <a:pt x="4252888" y="1041566"/>
                  <a:pt x="4242242" y="1042231"/>
                </a:cubicBezTo>
                <a:cubicBezTo>
                  <a:pt x="4231444" y="1043093"/>
                  <a:pt x="4224434" y="1043311"/>
                  <a:pt x="4221216" y="1042884"/>
                </a:cubicBezTo>
                <a:cubicBezTo>
                  <a:pt x="4217996" y="1042458"/>
                  <a:pt x="4213860" y="1041234"/>
                  <a:pt x="4208808" y="1039210"/>
                </a:cubicBezTo>
                <a:lnTo>
                  <a:pt x="4199918" y="1039358"/>
                </a:lnTo>
                <a:cubicBezTo>
                  <a:pt x="4198158" y="1040103"/>
                  <a:pt x="4194820" y="1040838"/>
                  <a:pt x="4189906" y="1041563"/>
                </a:cubicBezTo>
                <a:cubicBezTo>
                  <a:pt x="4184988" y="1042289"/>
                  <a:pt x="4180604" y="1042111"/>
                  <a:pt x="4176750" y="1041031"/>
                </a:cubicBezTo>
                <a:cubicBezTo>
                  <a:pt x="4175892" y="1040753"/>
                  <a:pt x="4174044" y="1040331"/>
                  <a:pt x="4171200" y="1039764"/>
                </a:cubicBezTo>
                <a:cubicBezTo>
                  <a:pt x="4168358" y="1039197"/>
                  <a:pt x="4166156" y="1038924"/>
                  <a:pt x="4164596" y="1038944"/>
                </a:cubicBezTo>
                <a:lnTo>
                  <a:pt x="4162024" y="1039130"/>
                </a:lnTo>
                <a:lnTo>
                  <a:pt x="4157774" y="1046353"/>
                </a:lnTo>
                <a:cubicBezTo>
                  <a:pt x="4167318" y="1046889"/>
                  <a:pt x="4177346" y="1047050"/>
                  <a:pt x="4187860" y="1046836"/>
                </a:cubicBezTo>
                <a:cubicBezTo>
                  <a:pt x="4198372" y="1046623"/>
                  <a:pt x="4208230" y="1046179"/>
                  <a:pt x="4217428" y="1045505"/>
                </a:cubicBezTo>
                <a:cubicBezTo>
                  <a:pt x="4228030" y="1046139"/>
                  <a:pt x="4238168" y="1046066"/>
                  <a:pt x="4247840" y="1045285"/>
                </a:cubicBezTo>
                <a:lnTo>
                  <a:pt x="4275678" y="1045251"/>
                </a:lnTo>
                <a:cubicBezTo>
                  <a:pt x="4277210" y="1045130"/>
                  <a:pt x="4279296" y="1045001"/>
                  <a:pt x="4281938" y="1044862"/>
                </a:cubicBezTo>
                <a:cubicBezTo>
                  <a:pt x="4284580" y="1044722"/>
                  <a:pt x="4286314" y="1044741"/>
                  <a:pt x="4287142" y="1044918"/>
                </a:cubicBezTo>
                <a:cubicBezTo>
                  <a:pt x="4288614" y="1045821"/>
                  <a:pt x="4285948" y="1046836"/>
                  <a:pt x="4279144" y="1047965"/>
                </a:cubicBezTo>
                <a:cubicBezTo>
                  <a:pt x="4272340" y="1049094"/>
                  <a:pt x="4266574" y="1049840"/>
                  <a:pt x="4261850" y="1050202"/>
                </a:cubicBezTo>
                <a:cubicBezTo>
                  <a:pt x="4260452" y="1050323"/>
                  <a:pt x="4258746" y="1050406"/>
                  <a:pt x="4256732" y="1050448"/>
                </a:cubicBezTo>
                <a:cubicBezTo>
                  <a:pt x="4254718" y="1050491"/>
                  <a:pt x="4253072" y="1050321"/>
                  <a:pt x="4251794" y="1049940"/>
                </a:cubicBezTo>
                <a:cubicBezTo>
                  <a:pt x="4239446" y="1050327"/>
                  <a:pt x="4224368" y="1050572"/>
                  <a:pt x="4206554" y="1050674"/>
                </a:cubicBezTo>
                <a:cubicBezTo>
                  <a:pt x="4188740" y="1050776"/>
                  <a:pt x="4173488" y="1050416"/>
                  <a:pt x="4160798" y="1049592"/>
                </a:cubicBezTo>
                <a:cubicBezTo>
                  <a:pt x="4155826" y="1049890"/>
                  <a:pt x="4151380" y="1049964"/>
                  <a:pt x="4147462" y="1049814"/>
                </a:cubicBezTo>
                <a:cubicBezTo>
                  <a:pt x="4143544" y="1049665"/>
                  <a:pt x="4139100" y="1049738"/>
                  <a:pt x="4134128" y="1050036"/>
                </a:cubicBezTo>
                <a:cubicBezTo>
                  <a:pt x="4123206" y="1050083"/>
                  <a:pt x="4111830" y="1050040"/>
                  <a:pt x="4100006" y="1049906"/>
                </a:cubicBezTo>
                <a:cubicBezTo>
                  <a:pt x="4088178" y="1049772"/>
                  <a:pt x="4076864" y="1049477"/>
                  <a:pt x="4066060" y="1049021"/>
                </a:cubicBezTo>
                <a:cubicBezTo>
                  <a:pt x="4063272" y="1049223"/>
                  <a:pt x="4060192" y="1049322"/>
                  <a:pt x="4056820" y="1049318"/>
                </a:cubicBezTo>
                <a:cubicBezTo>
                  <a:pt x="4053448" y="1049314"/>
                  <a:pt x="4051070" y="1049116"/>
                  <a:pt x="4049688" y="1048721"/>
                </a:cubicBezTo>
                <a:cubicBezTo>
                  <a:pt x="4048358" y="1047891"/>
                  <a:pt x="4051264" y="1047187"/>
                  <a:pt x="4058412" y="1046610"/>
                </a:cubicBezTo>
                <a:cubicBezTo>
                  <a:pt x="4065560" y="1046032"/>
                  <a:pt x="4070922" y="1045645"/>
                  <a:pt x="4074502" y="1045448"/>
                </a:cubicBezTo>
                <a:lnTo>
                  <a:pt x="4057438" y="1042728"/>
                </a:lnTo>
                <a:lnTo>
                  <a:pt x="4030530" y="1044176"/>
                </a:lnTo>
                <a:lnTo>
                  <a:pt x="3973688" y="1043833"/>
                </a:lnTo>
                <a:lnTo>
                  <a:pt x="3972520" y="1043424"/>
                </a:lnTo>
                <a:lnTo>
                  <a:pt x="3916846" y="1043491"/>
                </a:lnTo>
                <a:cubicBezTo>
                  <a:pt x="3913738" y="1043262"/>
                  <a:pt x="3908960" y="1043402"/>
                  <a:pt x="3902514" y="1043908"/>
                </a:cubicBezTo>
                <a:cubicBezTo>
                  <a:pt x="3896070" y="1044414"/>
                  <a:pt x="3891876" y="1044758"/>
                  <a:pt x="3889936" y="1044939"/>
                </a:cubicBezTo>
                <a:cubicBezTo>
                  <a:pt x="3894432" y="1045202"/>
                  <a:pt x="3895318" y="1045693"/>
                  <a:pt x="3892590" y="1046415"/>
                </a:cubicBezTo>
                <a:cubicBezTo>
                  <a:pt x="3889862" y="1047137"/>
                  <a:pt x="3886712" y="1047303"/>
                  <a:pt x="3883142" y="1046912"/>
                </a:cubicBezTo>
                <a:cubicBezTo>
                  <a:pt x="3882592" y="1046674"/>
                  <a:pt x="3881648" y="1046433"/>
                  <a:pt x="3880310" y="1046190"/>
                </a:cubicBezTo>
                <a:cubicBezTo>
                  <a:pt x="3878970" y="1045947"/>
                  <a:pt x="3877032" y="1045902"/>
                  <a:pt x="3874492" y="1046054"/>
                </a:cubicBezTo>
                <a:cubicBezTo>
                  <a:pt x="3871906" y="1046282"/>
                  <a:pt x="3869584" y="1046738"/>
                  <a:pt x="3867524" y="1047422"/>
                </a:cubicBezTo>
                <a:cubicBezTo>
                  <a:pt x="3865464" y="1048106"/>
                  <a:pt x="3863726" y="1048766"/>
                  <a:pt x="3862310" y="1049404"/>
                </a:cubicBezTo>
                <a:cubicBezTo>
                  <a:pt x="3856864" y="1049694"/>
                  <a:pt x="3847342" y="1049847"/>
                  <a:pt x="3833740" y="1049860"/>
                </a:cubicBezTo>
                <a:cubicBezTo>
                  <a:pt x="3820138" y="1049875"/>
                  <a:pt x="3811960" y="1049683"/>
                  <a:pt x="3809208" y="1049285"/>
                </a:cubicBezTo>
                <a:cubicBezTo>
                  <a:pt x="3800638" y="1049976"/>
                  <a:pt x="3794612" y="1050267"/>
                  <a:pt x="3791134" y="1050158"/>
                </a:cubicBezTo>
                <a:cubicBezTo>
                  <a:pt x="3787654" y="1050049"/>
                  <a:pt x="3784092" y="1049297"/>
                  <a:pt x="3780444" y="1047903"/>
                </a:cubicBezTo>
                <a:lnTo>
                  <a:pt x="3752128" y="1049947"/>
                </a:lnTo>
                <a:cubicBezTo>
                  <a:pt x="3753022" y="1048628"/>
                  <a:pt x="3754706" y="1047312"/>
                  <a:pt x="3757178" y="1046002"/>
                </a:cubicBezTo>
                <a:cubicBezTo>
                  <a:pt x="3759650" y="1044691"/>
                  <a:pt x="3763206" y="1043488"/>
                  <a:pt x="3767840" y="1042391"/>
                </a:cubicBezTo>
                <a:cubicBezTo>
                  <a:pt x="3762886" y="1042832"/>
                  <a:pt x="3757350" y="1043066"/>
                  <a:pt x="3751228" y="1043097"/>
                </a:cubicBezTo>
                <a:lnTo>
                  <a:pt x="3732492" y="1047413"/>
                </a:lnTo>
                <a:cubicBezTo>
                  <a:pt x="3721256" y="1047669"/>
                  <a:pt x="3699568" y="1047999"/>
                  <a:pt x="3667426" y="1048405"/>
                </a:cubicBezTo>
                <a:cubicBezTo>
                  <a:pt x="3635284" y="1048811"/>
                  <a:pt x="3614476" y="1048090"/>
                  <a:pt x="3605008" y="1046242"/>
                </a:cubicBezTo>
                <a:cubicBezTo>
                  <a:pt x="3599900" y="1046559"/>
                  <a:pt x="3591574" y="1046769"/>
                  <a:pt x="3580032" y="1046871"/>
                </a:cubicBezTo>
                <a:cubicBezTo>
                  <a:pt x="3568492" y="1046974"/>
                  <a:pt x="3561222" y="1046737"/>
                  <a:pt x="3558224" y="1046161"/>
                </a:cubicBezTo>
                <a:cubicBezTo>
                  <a:pt x="3557984" y="1045942"/>
                  <a:pt x="3558932" y="1045729"/>
                  <a:pt x="3561062" y="1045524"/>
                </a:cubicBezTo>
                <a:cubicBezTo>
                  <a:pt x="3563194" y="1045318"/>
                  <a:pt x="3564432" y="1045208"/>
                  <a:pt x="3564778" y="1045194"/>
                </a:cubicBezTo>
                <a:lnTo>
                  <a:pt x="3562682" y="1043369"/>
                </a:lnTo>
                <a:lnTo>
                  <a:pt x="3548882" y="1042883"/>
                </a:lnTo>
                <a:lnTo>
                  <a:pt x="3539038" y="1047052"/>
                </a:lnTo>
                <a:cubicBezTo>
                  <a:pt x="3524942" y="1048028"/>
                  <a:pt x="3511128" y="1048490"/>
                  <a:pt x="3497596" y="1048438"/>
                </a:cubicBezTo>
                <a:cubicBezTo>
                  <a:pt x="3484062" y="1048386"/>
                  <a:pt x="3470426" y="1048094"/>
                  <a:pt x="3456692" y="1047562"/>
                </a:cubicBezTo>
                <a:cubicBezTo>
                  <a:pt x="3453088" y="1047976"/>
                  <a:pt x="3446602" y="1048877"/>
                  <a:pt x="3437232" y="1050264"/>
                </a:cubicBezTo>
                <a:cubicBezTo>
                  <a:pt x="3427864" y="1051650"/>
                  <a:pt x="3421788" y="1052151"/>
                  <a:pt x="3419008" y="1051765"/>
                </a:cubicBezTo>
                <a:cubicBezTo>
                  <a:pt x="3417390" y="1051151"/>
                  <a:pt x="3416952" y="1050544"/>
                  <a:pt x="3417702" y="1049944"/>
                </a:cubicBezTo>
                <a:cubicBezTo>
                  <a:pt x="3418450" y="1049345"/>
                  <a:pt x="3419594" y="1048748"/>
                  <a:pt x="3421132" y="1048153"/>
                </a:cubicBezTo>
                <a:cubicBezTo>
                  <a:pt x="3411694" y="1048835"/>
                  <a:pt x="3401028" y="1049358"/>
                  <a:pt x="3389134" y="1049722"/>
                </a:cubicBezTo>
                <a:cubicBezTo>
                  <a:pt x="3377242" y="1050087"/>
                  <a:pt x="3366696" y="1050107"/>
                  <a:pt x="3357496" y="1049783"/>
                </a:cubicBezTo>
                <a:lnTo>
                  <a:pt x="3372252" y="1046248"/>
                </a:lnTo>
                <a:lnTo>
                  <a:pt x="3401496" y="1045618"/>
                </a:lnTo>
                <a:cubicBezTo>
                  <a:pt x="3402126" y="1045295"/>
                  <a:pt x="3402684" y="1044947"/>
                  <a:pt x="3403168" y="1044571"/>
                </a:cubicBezTo>
                <a:cubicBezTo>
                  <a:pt x="3403652" y="1044197"/>
                  <a:pt x="3404502" y="1043950"/>
                  <a:pt x="3405716" y="1043832"/>
                </a:cubicBezTo>
                <a:cubicBezTo>
                  <a:pt x="3408450" y="1043748"/>
                  <a:pt x="3411168" y="1044066"/>
                  <a:pt x="3413870" y="1044788"/>
                </a:cubicBezTo>
                <a:cubicBezTo>
                  <a:pt x="3416570" y="1045508"/>
                  <a:pt x="3418292" y="1046022"/>
                  <a:pt x="3419036" y="1046329"/>
                </a:cubicBezTo>
                <a:cubicBezTo>
                  <a:pt x="3426940" y="1045789"/>
                  <a:pt x="3435820" y="1045457"/>
                  <a:pt x="3445680" y="1045331"/>
                </a:cubicBezTo>
                <a:cubicBezTo>
                  <a:pt x="3455540" y="1045206"/>
                  <a:pt x="3465296" y="1045181"/>
                  <a:pt x="3474950" y="1045256"/>
                </a:cubicBezTo>
                <a:cubicBezTo>
                  <a:pt x="3476428" y="1045140"/>
                  <a:pt x="3478330" y="1044899"/>
                  <a:pt x="3480656" y="1044535"/>
                </a:cubicBezTo>
                <a:cubicBezTo>
                  <a:pt x="3482982" y="1044172"/>
                  <a:pt x="3484592" y="1043829"/>
                  <a:pt x="3485486" y="1043508"/>
                </a:cubicBezTo>
                <a:lnTo>
                  <a:pt x="3454146" y="1042312"/>
                </a:lnTo>
                <a:lnTo>
                  <a:pt x="3445736" y="1040449"/>
                </a:lnTo>
                <a:lnTo>
                  <a:pt x="3409696" y="1043051"/>
                </a:lnTo>
                <a:cubicBezTo>
                  <a:pt x="3398136" y="1042126"/>
                  <a:pt x="3383548" y="1041635"/>
                  <a:pt x="3365930" y="1041579"/>
                </a:cubicBezTo>
                <a:cubicBezTo>
                  <a:pt x="3348314" y="1041523"/>
                  <a:pt x="3333898" y="1041637"/>
                  <a:pt x="3322682" y="1041922"/>
                </a:cubicBezTo>
                <a:cubicBezTo>
                  <a:pt x="3317554" y="1042210"/>
                  <a:pt x="3312486" y="1042247"/>
                  <a:pt x="3307476" y="1042031"/>
                </a:cubicBezTo>
                <a:cubicBezTo>
                  <a:pt x="3302468" y="1041817"/>
                  <a:pt x="3297400" y="1041853"/>
                  <a:pt x="3292272" y="1042141"/>
                </a:cubicBezTo>
                <a:lnTo>
                  <a:pt x="3268174" y="1042399"/>
                </a:lnTo>
                <a:lnTo>
                  <a:pt x="3269342" y="1042808"/>
                </a:lnTo>
                <a:cubicBezTo>
                  <a:pt x="3264214" y="1043097"/>
                  <a:pt x="3259146" y="1043133"/>
                  <a:pt x="3254136" y="1042918"/>
                </a:cubicBezTo>
                <a:cubicBezTo>
                  <a:pt x="3249128" y="1042703"/>
                  <a:pt x="3244060" y="1042740"/>
                  <a:pt x="3238930" y="1043027"/>
                </a:cubicBezTo>
                <a:cubicBezTo>
                  <a:pt x="3235006" y="1043353"/>
                  <a:pt x="3231272" y="1043539"/>
                  <a:pt x="3227730" y="1043589"/>
                </a:cubicBezTo>
                <a:cubicBezTo>
                  <a:pt x="3224186" y="1043639"/>
                  <a:pt x="3221214" y="1043278"/>
                  <a:pt x="3218816" y="1042504"/>
                </a:cubicBezTo>
                <a:cubicBezTo>
                  <a:pt x="3211454" y="1043097"/>
                  <a:pt x="3206230" y="1043351"/>
                  <a:pt x="3203140" y="1043265"/>
                </a:cubicBezTo>
                <a:cubicBezTo>
                  <a:pt x="3200050" y="1043179"/>
                  <a:pt x="3196934" y="1042540"/>
                  <a:pt x="3193792" y="1041347"/>
                </a:cubicBezTo>
                <a:lnTo>
                  <a:pt x="3165476" y="1043391"/>
                </a:lnTo>
                <a:lnTo>
                  <a:pt x="3164788" y="1040970"/>
                </a:lnTo>
                <a:lnTo>
                  <a:pt x="3121744" y="1041113"/>
                </a:lnTo>
                <a:lnTo>
                  <a:pt x="3118932" y="1042304"/>
                </a:lnTo>
                <a:lnTo>
                  <a:pt x="3106538" y="1041223"/>
                </a:lnTo>
                <a:lnTo>
                  <a:pt x="3093906" y="1041147"/>
                </a:lnTo>
                <a:lnTo>
                  <a:pt x="3079390" y="1043677"/>
                </a:lnTo>
                <a:lnTo>
                  <a:pt x="3057630" y="1044753"/>
                </a:lnTo>
                <a:cubicBezTo>
                  <a:pt x="3053902" y="1043808"/>
                  <a:pt x="3048912" y="1043510"/>
                  <a:pt x="3042662" y="1043858"/>
                </a:cubicBezTo>
                <a:cubicBezTo>
                  <a:pt x="3036412" y="1044206"/>
                  <a:pt x="3030256" y="1043498"/>
                  <a:pt x="3024194" y="1041733"/>
                </a:cubicBezTo>
                <a:lnTo>
                  <a:pt x="3037064" y="1040804"/>
                </a:lnTo>
                <a:lnTo>
                  <a:pt x="3030988" y="1039760"/>
                </a:lnTo>
                <a:cubicBezTo>
                  <a:pt x="3026612" y="1039768"/>
                  <a:pt x="3019224" y="1039807"/>
                  <a:pt x="3008824" y="1039878"/>
                </a:cubicBezTo>
                <a:cubicBezTo>
                  <a:pt x="2998424" y="1039950"/>
                  <a:pt x="2992322" y="1039897"/>
                  <a:pt x="2990520" y="1039718"/>
                </a:cubicBezTo>
                <a:cubicBezTo>
                  <a:pt x="2990174" y="1039506"/>
                  <a:pt x="2990692" y="1039325"/>
                  <a:pt x="2992072" y="1039173"/>
                </a:cubicBezTo>
                <a:cubicBezTo>
                  <a:pt x="2993452" y="1039023"/>
                  <a:pt x="2994262" y="1038943"/>
                  <a:pt x="2994500" y="1038937"/>
                </a:cubicBezTo>
                <a:cubicBezTo>
                  <a:pt x="2991718" y="1037779"/>
                  <a:pt x="2992912" y="1037199"/>
                  <a:pt x="2998078" y="1037196"/>
                </a:cubicBezTo>
                <a:cubicBezTo>
                  <a:pt x="3003242" y="1037194"/>
                  <a:pt x="3008058" y="1037340"/>
                  <a:pt x="3012520" y="1037636"/>
                </a:cubicBezTo>
                <a:lnTo>
                  <a:pt x="3031018" y="1034324"/>
                </a:lnTo>
                <a:lnTo>
                  <a:pt x="3053706" y="1034662"/>
                </a:lnTo>
                <a:lnTo>
                  <a:pt x="3053256" y="1031237"/>
                </a:lnTo>
                <a:cubicBezTo>
                  <a:pt x="3044282" y="1031741"/>
                  <a:pt x="3035090" y="1031828"/>
                  <a:pt x="3025680" y="1031499"/>
                </a:cubicBezTo>
                <a:cubicBezTo>
                  <a:pt x="3016272" y="1031169"/>
                  <a:pt x="3006436" y="1031303"/>
                  <a:pt x="2996176" y="1031900"/>
                </a:cubicBezTo>
                <a:cubicBezTo>
                  <a:pt x="2982292" y="1031430"/>
                  <a:pt x="2968308" y="1031061"/>
                  <a:pt x="2954220" y="1030791"/>
                </a:cubicBezTo>
                <a:cubicBezTo>
                  <a:pt x="2940133" y="1030521"/>
                  <a:pt x="2926440" y="1030254"/>
                  <a:pt x="2913142" y="1029990"/>
                </a:cubicBezTo>
                <a:cubicBezTo>
                  <a:pt x="2906337" y="1030234"/>
                  <a:pt x="2897018" y="1030412"/>
                  <a:pt x="2885184" y="1030526"/>
                </a:cubicBezTo>
                <a:cubicBezTo>
                  <a:pt x="2873352" y="1030638"/>
                  <a:pt x="2865438" y="1030222"/>
                  <a:pt x="2861448" y="1029275"/>
                </a:cubicBezTo>
                <a:cubicBezTo>
                  <a:pt x="2859610" y="1029470"/>
                  <a:pt x="2856439" y="1029945"/>
                  <a:pt x="2851938" y="1030703"/>
                </a:cubicBezTo>
                <a:cubicBezTo>
                  <a:pt x="2847435" y="1031460"/>
                  <a:pt x="2844909" y="1031890"/>
                  <a:pt x="2844357" y="1031991"/>
                </a:cubicBezTo>
                <a:cubicBezTo>
                  <a:pt x="2845238" y="1032164"/>
                  <a:pt x="2846865" y="1032191"/>
                  <a:pt x="2849239" y="1032071"/>
                </a:cubicBezTo>
                <a:cubicBezTo>
                  <a:pt x="2851614" y="1031951"/>
                  <a:pt x="2852949" y="1031875"/>
                  <a:pt x="2853247" y="1031843"/>
                </a:cubicBezTo>
                <a:cubicBezTo>
                  <a:pt x="2871732" y="1031908"/>
                  <a:pt x="2890317" y="1032214"/>
                  <a:pt x="2909005" y="1032758"/>
                </a:cubicBezTo>
                <a:cubicBezTo>
                  <a:pt x="2927691" y="1033303"/>
                  <a:pt x="2945752" y="1033152"/>
                  <a:pt x="2963189" y="1032304"/>
                </a:cubicBezTo>
                <a:lnTo>
                  <a:pt x="2969026" y="1034354"/>
                </a:lnTo>
                <a:cubicBezTo>
                  <a:pt x="2971972" y="1035273"/>
                  <a:pt x="2974546" y="1036404"/>
                  <a:pt x="2976758" y="1037748"/>
                </a:cubicBezTo>
                <a:cubicBezTo>
                  <a:pt x="2978968" y="1039090"/>
                  <a:pt x="2977160" y="1040044"/>
                  <a:pt x="2971332" y="1040609"/>
                </a:cubicBezTo>
                <a:cubicBezTo>
                  <a:pt x="2959521" y="1041410"/>
                  <a:pt x="2946936" y="1041804"/>
                  <a:pt x="2933577" y="1041791"/>
                </a:cubicBezTo>
                <a:cubicBezTo>
                  <a:pt x="2920219" y="1041777"/>
                  <a:pt x="2907462" y="1041567"/>
                  <a:pt x="2895304" y="1041157"/>
                </a:cubicBezTo>
                <a:cubicBezTo>
                  <a:pt x="2889229" y="1041658"/>
                  <a:pt x="2884235" y="1042265"/>
                  <a:pt x="2880323" y="1042979"/>
                </a:cubicBezTo>
                <a:cubicBezTo>
                  <a:pt x="2876412" y="1043695"/>
                  <a:pt x="2871419" y="1044302"/>
                  <a:pt x="2865343" y="1044802"/>
                </a:cubicBezTo>
                <a:lnTo>
                  <a:pt x="2862319" y="1041563"/>
                </a:lnTo>
                <a:cubicBezTo>
                  <a:pt x="2854431" y="1042152"/>
                  <a:pt x="2845461" y="1042636"/>
                  <a:pt x="2835410" y="1043011"/>
                </a:cubicBezTo>
                <a:cubicBezTo>
                  <a:pt x="2825358" y="1043387"/>
                  <a:pt x="2815221" y="1043460"/>
                  <a:pt x="2804998" y="1043231"/>
                </a:cubicBezTo>
                <a:lnTo>
                  <a:pt x="2817180" y="1039881"/>
                </a:lnTo>
                <a:lnTo>
                  <a:pt x="2843850" y="1039438"/>
                </a:lnTo>
                <a:cubicBezTo>
                  <a:pt x="2844480" y="1039114"/>
                  <a:pt x="2845038" y="1038765"/>
                  <a:pt x="2845522" y="1038391"/>
                </a:cubicBezTo>
                <a:cubicBezTo>
                  <a:pt x="2846006" y="1038017"/>
                  <a:pt x="2846855" y="1037770"/>
                  <a:pt x="2848070" y="1037651"/>
                </a:cubicBezTo>
                <a:cubicBezTo>
                  <a:pt x="2850756" y="1037550"/>
                  <a:pt x="2853279" y="1037800"/>
                  <a:pt x="2855640" y="1038401"/>
                </a:cubicBezTo>
                <a:cubicBezTo>
                  <a:pt x="2858000" y="1039002"/>
                  <a:pt x="2859528" y="1039448"/>
                  <a:pt x="2860223" y="1039738"/>
                </a:cubicBezTo>
                <a:lnTo>
                  <a:pt x="2910988" y="1039038"/>
                </a:lnTo>
                <a:lnTo>
                  <a:pt x="2920118" y="1037884"/>
                </a:lnTo>
                <a:lnTo>
                  <a:pt x="2928319" y="1035316"/>
                </a:lnTo>
                <a:lnTo>
                  <a:pt x="2909610" y="1034197"/>
                </a:lnTo>
                <a:lnTo>
                  <a:pt x="2852051" y="1036870"/>
                </a:lnTo>
                <a:cubicBezTo>
                  <a:pt x="2841265" y="1036125"/>
                  <a:pt x="2827875" y="1035692"/>
                  <a:pt x="2811881" y="1035571"/>
                </a:cubicBezTo>
                <a:cubicBezTo>
                  <a:pt x="2795886" y="1035449"/>
                  <a:pt x="2782378" y="1035518"/>
                  <a:pt x="2771352" y="1035779"/>
                </a:cubicBezTo>
                <a:cubicBezTo>
                  <a:pt x="2762304" y="1036371"/>
                  <a:pt x="2752849" y="1036682"/>
                  <a:pt x="2742984" y="1036716"/>
                </a:cubicBezTo>
                <a:cubicBezTo>
                  <a:pt x="2733119" y="1036748"/>
                  <a:pt x="2723080" y="1036855"/>
                  <a:pt x="2712865" y="1037037"/>
                </a:cubicBezTo>
                <a:cubicBezTo>
                  <a:pt x="2696496" y="1035831"/>
                  <a:pt x="2679424" y="1034923"/>
                  <a:pt x="2661649" y="1034312"/>
                </a:cubicBezTo>
                <a:lnTo>
                  <a:pt x="2601993" y="1035160"/>
                </a:lnTo>
                <a:cubicBezTo>
                  <a:pt x="2601395" y="1034905"/>
                  <a:pt x="2600257" y="1034597"/>
                  <a:pt x="2598578" y="1034234"/>
                </a:cubicBezTo>
                <a:cubicBezTo>
                  <a:pt x="2596898" y="1033871"/>
                  <a:pt x="2594764" y="1033758"/>
                  <a:pt x="2592175" y="1033894"/>
                </a:cubicBezTo>
                <a:cubicBezTo>
                  <a:pt x="2590902" y="1034037"/>
                  <a:pt x="2589818" y="1034382"/>
                  <a:pt x="2588923" y="1034930"/>
                </a:cubicBezTo>
                <a:cubicBezTo>
                  <a:pt x="2588029" y="1035479"/>
                  <a:pt x="2587237" y="1035927"/>
                  <a:pt x="2586549" y="1036276"/>
                </a:cubicBezTo>
                <a:lnTo>
                  <a:pt x="2558261" y="1032884"/>
                </a:lnTo>
                <a:lnTo>
                  <a:pt x="2550088" y="1030016"/>
                </a:lnTo>
                <a:cubicBezTo>
                  <a:pt x="2559878" y="1029411"/>
                  <a:pt x="2569783" y="1028984"/>
                  <a:pt x="2579805" y="1028735"/>
                </a:cubicBezTo>
                <a:cubicBezTo>
                  <a:pt x="2589826" y="1028485"/>
                  <a:pt x="2603008" y="1027574"/>
                  <a:pt x="2619352" y="1026004"/>
                </a:cubicBezTo>
                <a:cubicBezTo>
                  <a:pt x="2609364" y="1025675"/>
                  <a:pt x="2599520" y="1025397"/>
                  <a:pt x="2589824" y="1025171"/>
                </a:cubicBezTo>
                <a:cubicBezTo>
                  <a:pt x="2580126" y="1024945"/>
                  <a:pt x="2570164" y="1025170"/>
                  <a:pt x="2559936" y="1025847"/>
                </a:cubicBezTo>
                <a:cubicBezTo>
                  <a:pt x="2544425" y="1024579"/>
                  <a:pt x="2528212" y="1023608"/>
                  <a:pt x="2511295" y="1022936"/>
                </a:cubicBezTo>
                <a:cubicBezTo>
                  <a:pt x="2503514" y="1020750"/>
                  <a:pt x="2495884" y="1020251"/>
                  <a:pt x="2488407" y="1021438"/>
                </a:cubicBezTo>
                <a:cubicBezTo>
                  <a:pt x="2480930" y="1022626"/>
                  <a:pt x="2474761" y="1022640"/>
                  <a:pt x="2469897" y="1021478"/>
                </a:cubicBezTo>
                <a:lnTo>
                  <a:pt x="2465227" y="1019839"/>
                </a:lnTo>
                <a:cubicBezTo>
                  <a:pt x="2457793" y="1020293"/>
                  <a:pt x="2451546" y="1020415"/>
                  <a:pt x="2446483" y="1020205"/>
                </a:cubicBezTo>
                <a:cubicBezTo>
                  <a:pt x="2441420" y="1019993"/>
                  <a:pt x="2435815" y="1020069"/>
                  <a:pt x="2429667" y="1020430"/>
                </a:cubicBezTo>
                <a:lnTo>
                  <a:pt x="2406051" y="1018677"/>
                </a:lnTo>
                <a:lnTo>
                  <a:pt x="2421974" y="1015551"/>
                </a:lnTo>
                <a:cubicBezTo>
                  <a:pt x="2419639" y="1014732"/>
                  <a:pt x="2421046" y="1014137"/>
                  <a:pt x="2426194" y="1013764"/>
                </a:cubicBezTo>
                <a:cubicBezTo>
                  <a:pt x="2436671" y="1013153"/>
                  <a:pt x="2448007" y="1012911"/>
                  <a:pt x="2460206" y="1013038"/>
                </a:cubicBezTo>
                <a:cubicBezTo>
                  <a:pt x="2472402" y="1013166"/>
                  <a:pt x="2484383" y="1012878"/>
                  <a:pt x="2496146" y="1012173"/>
                </a:cubicBezTo>
                <a:cubicBezTo>
                  <a:pt x="2496385" y="1012166"/>
                  <a:pt x="2497195" y="1012087"/>
                  <a:pt x="2498574" y="1011936"/>
                </a:cubicBezTo>
                <a:cubicBezTo>
                  <a:pt x="2499955" y="1011785"/>
                  <a:pt x="2500472" y="1011603"/>
                  <a:pt x="2500128" y="1011391"/>
                </a:cubicBezTo>
                <a:cubicBezTo>
                  <a:pt x="2498905" y="1011212"/>
                  <a:pt x="2495446" y="1011133"/>
                  <a:pt x="2489748" y="1011153"/>
                </a:cubicBezTo>
                <a:cubicBezTo>
                  <a:pt x="2484051" y="1011173"/>
                  <a:pt x="2479947" y="1011140"/>
                  <a:pt x="2477438" y="1011053"/>
                </a:cubicBezTo>
                <a:cubicBezTo>
                  <a:pt x="2473502" y="1010761"/>
                  <a:pt x="2470150" y="1010674"/>
                  <a:pt x="2467381" y="1010791"/>
                </a:cubicBezTo>
                <a:cubicBezTo>
                  <a:pt x="2463505" y="1011133"/>
                  <a:pt x="2459965" y="1011389"/>
                  <a:pt x="2456763" y="1011558"/>
                </a:cubicBezTo>
                <a:cubicBezTo>
                  <a:pt x="2453560" y="1011728"/>
                  <a:pt x="2450783" y="1011434"/>
                  <a:pt x="2448434" y="1010677"/>
                </a:cubicBezTo>
                <a:lnTo>
                  <a:pt x="2438614" y="1009409"/>
                </a:lnTo>
                <a:lnTo>
                  <a:pt x="2424366" y="1005498"/>
                </a:lnTo>
                <a:lnTo>
                  <a:pt x="2400271" y="1005756"/>
                </a:lnTo>
                <a:cubicBezTo>
                  <a:pt x="2397047" y="1005238"/>
                  <a:pt x="2393092" y="1004802"/>
                  <a:pt x="2388407" y="1004451"/>
                </a:cubicBezTo>
                <a:cubicBezTo>
                  <a:pt x="2383720" y="1004099"/>
                  <a:pt x="2379413" y="1003814"/>
                  <a:pt x="2375485" y="1003593"/>
                </a:cubicBezTo>
                <a:cubicBezTo>
                  <a:pt x="2374275" y="1003145"/>
                  <a:pt x="2372260" y="1002756"/>
                  <a:pt x="2369439" y="1002424"/>
                </a:cubicBezTo>
                <a:cubicBezTo>
                  <a:pt x="2366620" y="1002092"/>
                  <a:pt x="2363256" y="1002047"/>
                  <a:pt x="2359353" y="1002287"/>
                </a:cubicBezTo>
                <a:lnTo>
                  <a:pt x="2350223" y="1003440"/>
                </a:lnTo>
                <a:lnTo>
                  <a:pt x="2339716" y="999753"/>
                </a:lnTo>
                <a:cubicBezTo>
                  <a:pt x="2345165" y="999555"/>
                  <a:pt x="2353685" y="999414"/>
                  <a:pt x="2365274" y="999328"/>
                </a:cubicBezTo>
                <a:cubicBezTo>
                  <a:pt x="2376864" y="999243"/>
                  <a:pt x="2381993" y="998728"/>
                  <a:pt x="2380664" y="997785"/>
                </a:cubicBezTo>
                <a:cubicBezTo>
                  <a:pt x="2379310" y="997378"/>
                  <a:pt x="2377227" y="997056"/>
                  <a:pt x="2374412" y="996816"/>
                </a:cubicBezTo>
                <a:cubicBezTo>
                  <a:pt x="2371595" y="996577"/>
                  <a:pt x="2369159" y="996402"/>
                  <a:pt x="2367103" y="996293"/>
                </a:cubicBezTo>
                <a:lnTo>
                  <a:pt x="2333878" y="997704"/>
                </a:lnTo>
                <a:lnTo>
                  <a:pt x="2310022" y="996957"/>
                </a:lnTo>
                <a:cubicBezTo>
                  <a:pt x="2302406" y="997507"/>
                  <a:pt x="2295173" y="997781"/>
                  <a:pt x="2288320" y="997782"/>
                </a:cubicBezTo>
                <a:cubicBezTo>
                  <a:pt x="2281469" y="997783"/>
                  <a:pt x="2274355" y="997555"/>
                  <a:pt x="2266978" y="997100"/>
                </a:cubicBezTo>
                <a:lnTo>
                  <a:pt x="2246386" y="998586"/>
                </a:lnTo>
                <a:cubicBezTo>
                  <a:pt x="2234927" y="998014"/>
                  <a:pt x="2223931" y="998149"/>
                  <a:pt x="2213401" y="998991"/>
                </a:cubicBezTo>
                <a:cubicBezTo>
                  <a:pt x="2212761" y="998245"/>
                  <a:pt x="2210425" y="997652"/>
                  <a:pt x="2206392" y="997213"/>
                </a:cubicBezTo>
                <a:cubicBezTo>
                  <a:pt x="2202359" y="996773"/>
                  <a:pt x="2197680" y="996719"/>
                  <a:pt x="2192357" y="997052"/>
                </a:cubicBezTo>
                <a:lnTo>
                  <a:pt x="2162184" y="996267"/>
                </a:lnTo>
                <a:lnTo>
                  <a:pt x="2160567" y="992431"/>
                </a:lnTo>
                <a:cubicBezTo>
                  <a:pt x="2170466" y="992364"/>
                  <a:pt x="2181141" y="992026"/>
                  <a:pt x="2192592" y="991416"/>
                </a:cubicBezTo>
                <a:cubicBezTo>
                  <a:pt x="2204042" y="990806"/>
                  <a:pt x="2213721" y="990662"/>
                  <a:pt x="2221630" y="990987"/>
                </a:cubicBezTo>
                <a:cubicBezTo>
                  <a:pt x="2229587" y="990331"/>
                  <a:pt x="2235433" y="990567"/>
                  <a:pt x="2239170" y="991696"/>
                </a:cubicBezTo>
                <a:cubicBezTo>
                  <a:pt x="2241324" y="992612"/>
                  <a:pt x="2244545" y="993697"/>
                  <a:pt x="2248831" y="994952"/>
                </a:cubicBezTo>
                <a:cubicBezTo>
                  <a:pt x="2253119" y="996206"/>
                  <a:pt x="2256055" y="995829"/>
                  <a:pt x="2257639" y="993822"/>
                </a:cubicBezTo>
                <a:lnTo>
                  <a:pt x="2288051" y="993603"/>
                </a:lnTo>
                <a:lnTo>
                  <a:pt x="2283381" y="991963"/>
                </a:lnTo>
                <a:lnTo>
                  <a:pt x="2300921" y="992673"/>
                </a:lnTo>
                <a:lnTo>
                  <a:pt x="2326663" y="990815"/>
                </a:lnTo>
                <a:lnTo>
                  <a:pt x="2347706" y="992754"/>
                </a:lnTo>
                <a:lnTo>
                  <a:pt x="2370873" y="991082"/>
                </a:lnTo>
                <a:cubicBezTo>
                  <a:pt x="2381166" y="991245"/>
                  <a:pt x="2390754" y="991705"/>
                  <a:pt x="2399638" y="992463"/>
                </a:cubicBezTo>
                <a:lnTo>
                  <a:pt x="2423735" y="992206"/>
                </a:lnTo>
                <a:cubicBezTo>
                  <a:pt x="2422125" y="990778"/>
                  <a:pt x="2429752" y="989734"/>
                  <a:pt x="2446617" y="989071"/>
                </a:cubicBezTo>
                <a:cubicBezTo>
                  <a:pt x="2463483" y="988410"/>
                  <a:pt x="2474734" y="988092"/>
                  <a:pt x="2480367" y="988118"/>
                </a:cubicBezTo>
                <a:cubicBezTo>
                  <a:pt x="2483735" y="988801"/>
                  <a:pt x="2490265" y="988823"/>
                  <a:pt x="2499958" y="988185"/>
                </a:cubicBezTo>
                <a:cubicBezTo>
                  <a:pt x="2509650" y="987548"/>
                  <a:pt x="2516299" y="987067"/>
                  <a:pt x="2519907" y="986745"/>
                </a:cubicBezTo>
                <a:cubicBezTo>
                  <a:pt x="2523136" y="987243"/>
                  <a:pt x="2527140" y="987468"/>
                  <a:pt x="2531922" y="987421"/>
                </a:cubicBezTo>
                <a:cubicBezTo>
                  <a:pt x="2536702" y="987375"/>
                  <a:pt x="2541119" y="987200"/>
                  <a:pt x="2545171" y="986897"/>
                </a:cubicBezTo>
                <a:cubicBezTo>
                  <a:pt x="2549802" y="986480"/>
                  <a:pt x="2552886" y="985929"/>
                  <a:pt x="2554419" y="985241"/>
                </a:cubicBezTo>
                <a:cubicBezTo>
                  <a:pt x="2555954" y="984555"/>
                  <a:pt x="2559037" y="984002"/>
                  <a:pt x="2563668" y="983586"/>
                </a:cubicBezTo>
                <a:cubicBezTo>
                  <a:pt x="2557237" y="982146"/>
                  <a:pt x="2547424" y="981969"/>
                  <a:pt x="2534224" y="983056"/>
                </a:cubicBezTo>
                <a:cubicBezTo>
                  <a:pt x="2521027" y="984143"/>
                  <a:pt x="2511505" y="984069"/>
                  <a:pt x="2505658" y="982833"/>
                </a:cubicBezTo>
                <a:cubicBezTo>
                  <a:pt x="2497654" y="983360"/>
                  <a:pt x="2489037" y="983467"/>
                  <a:pt x="2479808" y="983156"/>
                </a:cubicBezTo>
                <a:cubicBezTo>
                  <a:pt x="2470579" y="982844"/>
                  <a:pt x="2462434" y="982300"/>
                  <a:pt x="2455371" y="981523"/>
                </a:cubicBezTo>
                <a:lnTo>
                  <a:pt x="2421907" y="983939"/>
                </a:lnTo>
                <a:cubicBezTo>
                  <a:pt x="2400781" y="981131"/>
                  <a:pt x="2382366" y="979888"/>
                  <a:pt x="2366662" y="980208"/>
                </a:cubicBezTo>
                <a:cubicBezTo>
                  <a:pt x="2350957" y="980529"/>
                  <a:pt x="2328674" y="980923"/>
                  <a:pt x="2299812" y="981391"/>
                </a:cubicBezTo>
                <a:cubicBezTo>
                  <a:pt x="2295121" y="980062"/>
                  <a:pt x="2288614" y="979050"/>
                  <a:pt x="2280294" y="978354"/>
                </a:cubicBezTo>
                <a:cubicBezTo>
                  <a:pt x="2271975" y="977658"/>
                  <a:pt x="2265469" y="976645"/>
                  <a:pt x="2260777" y="975317"/>
                </a:cubicBezTo>
                <a:lnTo>
                  <a:pt x="2232462" y="977361"/>
                </a:lnTo>
                <a:lnTo>
                  <a:pt x="2228960" y="976132"/>
                </a:lnTo>
                <a:cubicBezTo>
                  <a:pt x="2226721" y="975346"/>
                  <a:pt x="2226647" y="974775"/>
                  <a:pt x="2228735" y="974419"/>
                </a:cubicBezTo>
                <a:cubicBezTo>
                  <a:pt x="2230822" y="974062"/>
                  <a:pt x="2234489" y="973715"/>
                  <a:pt x="2239735" y="973378"/>
                </a:cubicBezTo>
                <a:lnTo>
                  <a:pt x="2263831" y="973120"/>
                </a:lnTo>
                <a:cubicBezTo>
                  <a:pt x="2265635" y="972960"/>
                  <a:pt x="2268521" y="972566"/>
                  <a:pt x="2272493" y="971939"/>
                </a:cubicBezTo>
                <a:cubicBezTo>
                  <a:pt x="2276462" y="971313"/>
                  <a:pt x="2278414" y="970863"/>
                  <a:pt x="2278347" y="970590"/>
                </a:cubicBezTo>
                <a:lnTo>
                  <a:pt x="2270625" y="971148"/>
                </a:lnTo>
                <a:cubicBezTo>
                  <a:pt x="2263767" y="970511"/>
                  <a:pt x="2254861" y="969836"/>
                  <a:pt x="2243910" y="969124"/>
                </a:cubicBezTo>
                <a:cubicBezTo>
                  <a:pt x="2232958" y="968413"/>
                  <a:pt x="2223932" y="968241"/>
                  <a:pt x="2216835" y="968608"/>
                </a:cubicBezTo>
                <a:cubicBezTo>
                  <a:pt x="2212321" y="968204"/>
                  <a:pt x="2207028" y="968072"/>
                  <a:pt x="2200959" y="968211"/>
                </a:cubicBezTo>
                <a:cubicBezTo>
                  <a:pt x="2194892" y="968351"/>
                  <a:pt x="2189187" y="968619"/>
                  <a:pt x="2183851" y="969014"/>
                </a:cubicBezTo>
                <a:lnTo>
                  <a:pt x="2165380" y="966889"/>
                </a:lnTo>
                <a:cubicBezTo>
                  <a:pt x="2161276" y="967196"/>
                  <a:pt x="2156324" y="967409"/>
                  <a:pt x="2150523" y="967529"/>
                </a:cubicBezTo>
                <a:cubicBezTo>
                  <a:pt x="2144722" y="967649"/>
                  <a:pt x="2139538" y="967509"/>
                  <a:pt x="2134969" y="967109"/>
                </a:cubicBezTo>
                <a:lnTo>
                  <a:pt x="2114377" y="968595"/>
                </a:lnTo>
                <a:lnTo>
                  <a:pt x="2101984" y="967513"/>
                </a:lnTo>
                <a:cubicBezTo>
                  <a:pt x="2094032" y="968036"/>
                  <a:pt x="2085308" y="968151"/>
                  <a:pt x="2075812" y="967859"/>
                </a:cubicBezTo>
                <a:cubicBezTo>
                  <a:pt x="2066316" y="967567"/>
                  <a:pt x="2057418" y="967077"/>
                  <a:pt x="2049121" y="966389"/>
                </a:cubicBezTo>
                <a:cubicBezTo>
                  <a:pt x="2038534" y="966145"/>
                  <a:pt x="2026381" y="965828"/>
                  <a:pt x="2012663" y="965440"/>
                </a:cubicBezTo>
                <a:cubicBezTo>
                  <a:pt x="1998947" y="965051"/>
                  <a:pt x="1986855" y="964483"/>
                  <a:pt x="1976385" y="963736"/>
                </a:cubicBezTo>
                <a:cubicBezTo>
                  <a:pt x="1972435" y="964052"/>
                  <a:pt x="1968107" y="964303"/>
                  <a:pt x="1963398" y="964488"/>
                </a:cubicBezTo>
                <a:cubicBezTo>
                  <a:pt x="1958690" y="964674"/>
                  <a:pt x="1954128" y="964571"/>
                  <a:pt x="1949715" y="964180"/>
                </a:cubicBezTo>
                <a:cubicBezTo>
                  <a:pt x="1941681" y="964718"/>
                  <a:pt x="1932771" y="964949"/>
                  <a:pt x="1922985" y="964874"/>
                </a:cubicBezTo>
                <a:cubicBezTo>
                  <a:pt x="1913201" y="964798"/>
                  <a:pt x="1904410" y="964527"/>
                  <a:pt x="1896615" y="964060"/>
                </a:cubicBezTo>
                <a:cubicBezTo>
                  <a:pt x="1893934" y="964254"/>
                  <a:pt x="1891282" y="964322"/>
                  <a:pt x="1888660" y="964264"/>
                </a:cubicBezTo>
                <a:cubicBezTo>
                  <a:pt x="1886038" y="964206"/>
                  <a:pt x="1884090" y="963976"/>
                  <a:pt x="1882816" y="963574"/>
                </a:cubicBezTo>
                <a:lnTo>
                  <a:pt x="1881888" y="962160"/>
                </a:lnTo>
                <a:lnTo>
                  <a:pt x="1911132" y="961531"/>
                </a:lnTo>
                <a:cubicBezTo>
                  <a:pt x="1915034" y="961743"/>
                  <a:pt x="1919450" y="961795"/>
                  <a:pt x="1924377" y="961686"/>
                </a:cubicBezTo>
                <a:cubicBezTo>
                  <a:pt x="1929304" y="961577"/>
                  <a:pt x="1933779" y="961377"/>
                  <a:pt x="1937802" y="961087"/>
                </a:cubicBezTo>
                <a:lnTo>
                  <a:pt x="1965639" y="961054"/>
                </a:lnTo>
                <a:cubicBezTo>
                  <a:pt x="1971187" y="960550"/>
                  <a:pt x="1977525" y="960051"/>
                  <a:pt x="1984652" y="959558"/>
                </a:cubicBezTo>
                <a:cubicBezTo>
                  <a:pt x="1991782" y="959063"/>
                  <a:pt x="1997296" y="959366"/>
                  <a:pt x="2001199" y="960462"/>
                </a:cubicBezTo>
                <a:cubicBezTo>
                  <a:pt x="2026685" y="958787"/>
                  <a:pt x="2059596" y="957811"/>
                  <a:pt x="2099930" y="957534"/>
                </a:cubicBezTo>
                <a:cubicBezTo>
                  <a:pt x="2140266" y="957257"/>
                  <a:pt x="2174104" y="957696"/>
                  <a:pt x="2201447" y="958851"/>
                </a:cubicBezTo>
                <a:cubicBezTo>
                  <a:pt x="2210389" y="958267"/>
                  <a:pt x="2219124" y="957884"/>
                  <a:pt x="2227654" y="957701"/>
                </a:cubicBezTo>
                <a:cubicBezTo>
                  <a:pt x="2236183" y="957517"/>
                  <a:pt x="2244919" y="957133"/>
                  <a:pt x="2253859" y="956549"/>
                </a:cubicBezTo>
                <a:cubicBezTo>
                  <a:pt x="2255746" y="957144"/>
                  <a:pt x="2258572" y="957455"/>
                  <a:pt x="2262334" y="957482"/>
                </a:cubicBezTo>
                <a:cubicBezTo>
                  <a:pt x="2266097" y="957508"/>
                  <a:pt x="2269976" y="957373"/>
                  <a:pt x="2273974" y="957073"/>
                </a:cubicBezTo>
                <a:cubicBezTo>
                  <a:pt x="2284627" y="956387"/>
                  <a:pt x="2291518" y="956218"/>
                  <a:pt x="2294649" y="956569"/>
                </a:cubicBezTo>
                <a:cubicBezTo>
                  <a:pt x="2297782" y="956920"/>
                  <a:pt x="2302743" y="956890"/>
                  <a:pt x="2309534" y="956483"/>
                </a:cubicBezTo>
                <a:lnTo>
                  <a:pt x="2341113" y="956673"/>
                </a:lnTo>
                <a:cubicBezTo>
                  <a:pt x="2344234" y="957179"/>
                  <a:pt x="2347809" y="957434"/>
                  <a:pt x="2351840" y="957443"/>
                </a:cubicBezTo>
                <a:cubicBezTo>
                  <a:pt x="2355871" y="957450"/>
                  <a:pt x="2359857" y="957306"/>
                  <a:pt x="2363801" y="957011"/>
                </a:cubicBezTo>
                <a:lnTo>
                  <a:pt x="2375505" y="955672"/>
                </a:lnTo>
                <a:lnTo>
                  <a:pt x="2465811" y="953599"/>
                </a:lnTo>
                <a:lnTo>
                  <a:pt x="2478203" y="954681"/>
                </a:lnTo>
                <a:lnTo>
                  <a:pt x="2494576" y="954980"/>
                </a:lnTo>
                <a:cubicBezTo>
                  <a:pt x="2498706" y="954683"/>
                  <a:pt x="2503609" y="954452"/>
                  <a:pt x="2509289" y="954289"/>
                </a:cubicBezTo>
                <a:cubicBezTo>
                  <a:pt x="2514968" y="954127"/>
                  <a:pt x="2519811" y="954147"/>
                  <a:pt x="2523820" y="954352"/>
                </a:cubicBezTo>
                <a:cubicBezTo>
                  <a:pt x="2527806" y="953776"/>
                  <a:pt x="2533821" y="953300"/>
                  <a:pt x="2541870" y="952925"/>
                </a:cubicBezTo>
                <a:cubicBezTo>
                  <a:pt x="2549919" y="952550"/>
                  <a:pt x="2555755" y="952828"/>
                  <a:pt x="2559381" y="953761"/>
                </a:cubicBezTo>
                <a:cubicBezTo>
                  <a:pt x="2566874" y="953395"/>
                  <a:pt x="2580548" y="953293"/>
                  <a:pt x="2600408" y="953454"/>
                </a:cubicBezTo>
                <a:cubicBezTo>
                  <a:pt x="2620266" y="953616"/>
                  <a:pt x="2632242" y="954007"/>
                  <a:pt x="2636338" y="954627"/>
                </a:cubicBezTo>
                <a:lnTo>
                  <a:pt x="2657859" y="954556"/>
                </a:lnTo>
                <a:cubicBezTo>
                  <a:pt x="2674288" y="953514"/>
                  <a:pt x="2689809" y="952970"/>
                  <a:pt x="2704419" y="952923"/>
                </a:cubicBezTo>
                <a:cubicBezTo>
                  <a:pt x="2719030" y="952877"/>
                  <a:pt x="2734549" y="952334"/>
                  <a:pt x="2750979" y="951292"/>
                </a:cubicBezTo>
                <a:lnTo>
                  <a:pt x="2764778" y="951778"/>
                </a:lnTo>
                <a:cubicBezTo>
                  <a:pt x="2774858" y="951276"/>
                  <a:pt x="2788154" y="951222"/>
                  <a:pt x="2804664" y="951615"/>
                </a:cubicBezTo>
                <a:cubicBezTo>
                  <a:pt x="2821173" y="952009"/>
                  <a:pt x="2834467" y="951954"/>
                  <a:pt x="2844549" y="951453"/>
                </a:cubicBezTo>
                <a:cubicBezTo>
                  <a:pt x="2852828" y="952316"/>
                  <a:pt x="2862108" y="952305"/>
                  <a:pt x="2872386" y="951419"/>
                </a:cubicBezTo>
                <a:cubicBezTo>
                  <a:pt x="2882664" y="950533"/>
                  <a:pt x="2891943" y="950522"/>
                  <a:pt x="2900223" y="951386"/>
                </a:cubicBezTo>
                <a:cubicBezTo>
                  <a:pt x="2909080" y="951045"/>
                  <a:pt x="2932426" y="950615"/>
                  <a:pt x="2970262" y="950097"/>
                </a:cubicBezTo>
                <a:cubicBezTo>
                  <a:pt x="3008096" y="949579"/>
                  <a:pt x="3030448" y="949344"/>
                  <a:pt x="3037314" y="949394"/>
                </a:cubicBezTo>
                <a:cubicBezTo>
                  <a:pt x="3040976" y="948841"/>
                  <a:pt x="3045706" y="948459"/>
                  <a:pt x="3051502" y="948246"/>
                </a:cubicBezTo>
                <a:cubicBezTo>
                  <a:pt x="3057298" y="948034"/>
                  <a:pt x="3061846" y="948405"/>
                  <a:pt x="3065150" y="949361"/>
                </a:cubicBezTo>
                <a:cubicBezTo>
                  <a:pt x="3086702" y="949276"/>
                  <a:pt x="3109684" y="949490"/>
                  <a:pt x="3134098" y="950003"/>
                </a:cubicBezTo>
                <a:cubicBezTo>
                  <a:pt x="3158510" y="950515"/>
                  <a:pt x="3180678" y="950170"/>
                  <a:pt x="3200596" y="948969"/>
                </a:cubicBezTo>
                <a:cubicBezTo>
                  <a:pt x="3202536" y="949128"/>
                  <a:pt x="3204852" y="949351"/>
                  <a:pt x="3207552" y="949640"/>
                </a:cubicBezTo>
                <a:cubicBezTo>
                  <a:pt x="3210250" y="949929"/>
                  <a:pt x="3212920" y="950004"/>
                  <a:pt x="3215562" y="949864"/>
                </a:cubicBezTo>
                <a:cubicBezTo>
                  <a:pt x="3216650" y="949725"/>
                  <a:pt x="3216818" y="949465"/>
                  <a:pt x="3216064" y="949087"/>
                </a:cubicBezTo>
                <a:cubicBezTo>
                  <a:pt x="3215310" y="948709"/>
                  <a:pt x="3214836" y="948497"/>
                  <a:pt x="3214634" y="948449"/>
                </a:cubicBezTo>
                <a:lnTo>
                  <a:pt x="3241304" y="948006"/>
                </a:lnTo>
                <a:lnTo>
                  <a:pt x="3251122" y="949274"/>
                </a:lnTo>
                <a:cubicBezTo>
                  <a:pt x="3260590" y="949578"/>
                  <a:pt x="3272178" y="949606"/>
                  <a:pt x="3285888" y="949357"/>
                </a:cubicBezTo>
                <a:cubicBezTo>
                  <a:pt x="3299600" y="949108"/>
                  <a:pt x="3311248" y="948885"/>
                  <a:pt x="3320836" y="948687"/>
                </a:cubicBezTo>
                <a:cubicBezTo>
                  <a:pt x="3325566" y="948078"/>
                  <a:pt x="3330382" y="947771"/>
                  <a:pt x="3335284" y="947768"/>
                </a:cubicBezTo>
                <a:cubicBezTo>
                  <a:pt x="3340188" y="947764"/>
                  <a:pt x="3344182" y="948257"/>
                  <a:pt x="3347266" y="949249"/>
                </a:cubicBezTo>
                <a:lnTo>
                  <a:pt x="3368788" y="949178"/>
                </a:lnTo>
                <a:cubicBezTo>
                  <a:pt x="3374386" y="949349"/>
                  <a:pt x="3385586" y="949241"/>
                  <a:pt x="3402386" y="948851"/>
                </a:cubicBezTo>
                <a:cubicBezTo>
                  <a:pt x="3419188" y="948461"/>
                  <a:pt x="3430448" y="948102"/>
                  <a:pt x="3436166" y="947771"/>
                </a:cubicBezTo>
                <a:cubicBezTo>
                  <a:pt x="3444766" y="947294"/>
                  <a:pt x="3452134" y="947339"/>
                  <a:pt x="3458270" y="947904"/>
                </a:cubicBezTo>
                <a:cubicBezTo>
                  <a:pt x="3464408" y="948471"/>
                  <a:pt x="3471776" y="948515"/>
                  <a:pt x="3480376" y="948038"/>
                </a:cubicBezTo>
                <a:lnTo>
                  <a:pt x="3525754" y="948715"/>
                </a:lnTo>
                <a:cubicBezTo>
                  <a:pt x="3531544" y="948522"/>
                  <a:pt x="3546342" y="948360"/>
                  <a:pt x="3570144" y="948227"/>
                </a:cubicBezTo>
                <a:cubicBezTo>
                  <a:pt x="3593946" y="948094"/>
                  <a:pt x="3607456" y="948024"/>
                  <a:pt x="3610674" y="948018"/>
                </a:cubicBezTo>
                <a:cubicBezTo>
                  <a:pt x="3616008" y="947530"/>
                  <a:pt x="3621488" y="947093"/>
                  <a:pt x="3627114" y="946708"/>
                </a:cubicBezTo>
                <a:cubicBezTo>
                  <a:pt x="3632740" y="946322"/>
                  <a:pt x="3637396" y="946686"/>
                  <a:pt x="3641084" y="947799"/>
                </a:cubicBezTo>
                <a:cubicBezTo>
                  <a:pt x="3663002" y="947730"/>
                  <a:pt x="3687766" y="947980"/>
                  <a:pt x="3715382" y="948549"/>
                </a:cubicBezTo>
                <a:cubicBezTo>
                  <a:pt x="3742996" y="949118"/>
                  <a:pt x="3767588" y="948763"/>
                  <a:pt x="3789162" y="947484"/>
                </a:cubicBezTo>
                <a:cubicBezTo>
                  <a:pt x="3791260" y="947631"/>
                  <a:pt x="3793902" y="947831"/>
                  <a:pt x="3797082" y="948085"/>
                </a:cubicBezTo>
                <a:cubicBezTo>
                  <a:pt x="3800262" y="948340"/>
                  <a:pt x="3802612" y="948437"/>
                  <a:pt x="3804128" y="948379"/>
                </a:cubicBezTo>
                <a:cubicBezTo>
                  <a:pt x="3806522" y="948176"/>
                  <a:pt x="3807586" y="947914"/>
                  <a:pt x="3807318" y="947593"/>
                </a:cubicBezTo>
                <a:cubicBezTo>
                  <a:pt x="3807054" y="947272"/>
                  <a:pt x="3806538" y="947002"/>
                  <a:pt x="3805774" y="946778"/>
                </a:cubicBezTo>
                <a:lnTo>
                  <a:pt x="3832444" y="946335"/>
                </a:lnTo>
                <a:cubicBezTo>
                  <a:pt x="3841718" y="947230"/>
                  <a:pt x="3851694" y="947827"/>
                  <a:pt x="3862376" y="948126"/>
                </a:cubicBezTo>
                <a:lnTo>
                  <a:pt x="3920864" y="946869"/>
                </a:lnTo>
                <a:cubicBezTo>
                  <a:pt x="3925644" y="946276"/>
                  <a:pt x="3930654" y="946038"/>
                  <a:pt x="3935898" y="946153"/>
                </a:cubicBezTo>
                <a:cubicBezTo>
                  <a:pt x="3941142" y="946269"/>
                  <a:pt x="3945330" y="946832"/>
                  <a:pt x="3948462" y="947840"/>
                </a:cubicBezTo>
                <a:cubicBezTo>
                  <a:pt x="3953328" y="947550"/>
                  <a:pt x="3957344" y="947508"/>
                  <a:pt x="3960510" y="947711"/>
                </a:cubicBezTo>
                <a:cubicBezTo>
                  <a:pt x="3963676" y="947915"/>
                  <a:pt x="3967692" y="947872"/>
                  <a:pt x="3972558" y="947583"/>
                </a:cubicBezTo>
                <a:cubicBezTo>
                  <a:pt x="3976944" y="947647"/>
                  <a:pt x="3989050" y="947493"/>
                  <a:pt x="4008878" y="947122"/>
                </a:cubicBezTo>
                <a:cubicBezTo>
                  <a:pt x="4028706" y="946751"/>
                  <a:pt x="4041162" y="946448"/>
                  <a:pt x="4046252" y="946215"/>
                </a:cubicBezTo>
                <a:cubicBezTo>
                  <a:pt x="4054958" y="945730"/>
                  <a:pt x="4062756" y="945744"/>
                  <a:pt x="4069644" y="946255"/>
                </a:cubicBezTo>
                <a:cubicBezTo>
                  <a:pt x="4076532" y="946767"/>
                  <a:pt x="4084330" y="946780"/>
                  <a:pt x="4093036" y="946296"/>
                </a:cubicBezTo>
                <a:lnTo>
                  <a:pt x="4118300" y="946448"/>
                </a:lnTo>
                <a:cubicBezTo>
                  <a:pt x="4124598" y="946116"/>
                  <a:pt x="4130484" y="946186"/>
                  <a:pt x="4135960" y="946655"/>
                </a:cubicBezTo>
                <a:cubicBezTo>
                  <a:pt x="4141436" y="947124"/>
                  <a:pt x="4147322" y="947194"/>
                  <a:pt x="4153620" y="946862"/>
                </a:cubicBezTo>
                <a:cubicBezTo>
                  <a:pt x="4157552" y="948060"/>
                  <a:pt x="4164176" y="948571"/>
                  <a:pt x="4173496" y="948391"/>
                </a:cubicBezTo>
                <a:cubicBezTo>
                  <a:pt x="4174700" y="948315"/>
                  <a:pt x="4175510" y="948236"/>
                  <a:pt x="4175924" y="948155"/>
                </a:cubicBezTo>
                <a:cubicBezTo>
                  <a:pt x="4176340" y="948073"/>
                  <a:pt x="4176856" y="947891"/>
                  <a:pt x="4177476" y="947610"/>
                </a:cubicBezTo>
                <a:lnTo>
                  <a:pt x="4187534" y="947872"/>
                </a:lnTo>
                <a:cubicBezTo>
                  <a:pt x="4190560" y="947890"/>
                  <a:pt x="4193046" y="947854"/>
                  <a:pt x="4194992" y="947766"/>
                </a:cubicBezTo>
                <a:cubicBezTo>
                  <a:pt x="4196936" y="947677"/>
                  <a:pt x="4199130" y="947539"/>
                  <a:pt x="4201572" y="947353"/>
                </a:cubicBezTo>
                <a:cubicBezTo>
                  <a:pt x="4221770" y="947860"/>
                  <a:pt x="4242424" y="948119"/>
                  <a:pt x="4263530" y="948129"/>
                </a:cubicBezTo>
                <a:cubicBezTo>
                  <a:pt x="4284638" y="948139"/>
                  <a:pt x="4305700" y="947998"/>
                  <a:pt x="4326720" y="947705"/>
                </a:cubicBezTo>
                <a:cubicBezTo>
                  <a:pt x="4331220" y="947513"/>
                  <a:pt x="4340996" y="947404"/>
                  <a:pt x="4356052" y="947378"/>
                </a:cubicBezTo>
                <a:cubicBezTo>
                  <a:pt x="4371104" y="947351"/>
                  <a:pt x="4379888" y="947438"/>
                  <a:pt x="4382396" y="947637"/>
                </a:cubicBezTo>
                <a:cubicBezTo>
                  <a:pt x="4391366" y="947041"/>
                  <a:pt x="4400334" y="946785"/>
                  <a:pt x="4409302" y="946869"/>
                </a:cubicBezTo>
                <a:cubicBezTo>
                  <a:pt x="4418268" y="946952"/>
                  <a:pt x="4427468" y="947050"/>
                  <a:pt x="4436902" y="947161"/>
                </a:cubicBezTo>
                <a:lnTo>
                  <a:pt x="4449296" y="948243"/>
                </a:lnTo>
                <a:cubicBezTo>
                  <a:pt x="4450630" y="948167"/>
                  <a:pt x="4452112" y="948142"/>
                  <a:pt x="4453740" y="948169"/>
                </a:cubicBezTo>
                <a:cubicBezTo>
                  <a:pt x="4455368" y="948195"/>
                  <a:pt x="4456850" y="948170"/>
                  <a:pt x="4458186" y="948095"/>
                </a:cubicBezTo>
                <a:cubicBezTo>
                  <a:pt x="4462498" y="948020"/>
                  <a:pt x="4466272" y="947891"/>
                  <a:pt x="4469504" y="947709"/>
                </a:cubicBezTo>
                <a:cubicBezTo>
                  <a:pt x="4472734" y="947528"/>
                  <a:pt x="4476216" y="947297"/>
                  <a:pt x="4479946" y="947017"/>
                </a:cubicBezTo>
                <a:cubicBezTo>
                  <a:pt x="4481736" y="947465"/>
                  <a:pt x="4484232" y="947614"/>
                  <a:pt x="4487430" y="947465"/>
                </a:cubicBezTo>
                <a:cubicBezTo>
                  <a:pt x="4488872" y="947381"/>
                  <a:pt x="4490784" y="947326"/>
                  <a:pt x="4493162" y="947298"/>
                </a:cubicBezTo>
                <a:cubicBezTo>
                  <a:pt x="4495540" y="947270"/>
                  <a:pt x="4497450" y="947215"/>
                  <a:pt x="4498894" y="947132"/>
                </a:cubicBezTo>
                <a:lnTo>
                  <a:pt x="4500062" y="947541"/>
                </a:lnTo>
                <a:cubicBezTo>
                  <a:pt x="4502830" y="947424"/>
                  <a:pt x="4506182" y="947512"/>
                  <a:pt x="4510118" y="947804"/>
                </a:cubicBezTo>
                <a:lnTo>
                  <a:pt x="4536788" y="947360"/>
                </a:lnTo>
                <a:cubicBezTo>
                  <a:pt x="4542710" y="947170"/>
                  <a:pt x="4548414" y="946902"/>
                  <a:pt x="4553898" y="946557"/>
                </a:cubicBezTo>
                <a:cubicBezTo>
                  <a:pt x="4559382" y="946212"/>
                  <a:pt x="4563506" y="945935"/>
                  <a:pt x="4566270" y="945726"/>
                </a:cubicBezTo>
                <a:close/>
                <a:moveTo>
                  <a:pt x="333800" y="841781"/>
                </a:moveTo>
                <a:lnTo>
                  <a:pt x="885700" y="1119755"/>
                </a:lnTo>
                <a:lnTo>
                  <a:pt x="2861912" y="1119755"/>
                </a:lnTo>
                <a:lnTo>
                  <a:pt x="5746257" y="1119755"/>
                </a:lnTo>
                <a:cubicBezTo>
                  <a:pt x="5746257" y="1119755"/>
                  <a:pt x="5621419" y="1226204"/>
                  <a:pt x="5657147" y="1332374"/>
                </a:cubicBezTo>
                <a:cubicBezTo>
                  <a:pt x="5692875" y="1438544"/>
                  <a:pt x="5853023" y="1462262"/>
                  <a:pt x="5853023" y="1462262"/>
                </a:cubicBezTo>
                <a:cubicBezTo>
                  <a:pt x="5853023" y="1462262"/>
                  <a:pt x="5559103" y="1450404"/>
                  <a:pt x="5452337" y="1627723"/>
                </a:cubicBezTo>
                <a:cubicBezTo>
                  <a:pt x="5345572" y="1805040"/>
                  <a:pt x="5541449" y="1816899"/>
                  <a:pt x="5541449" y="1816899"/>
                </a:cubicBezTo>
                <a:cubicBezTo>
                  <a:pt x="5538957" y="1825198"/>
                  <a:pt x="5499257" y="1830227"/>
                  <a:pt x="5429065" y="1832687"/>
                </a:cubicBezTo>
                <a:lnTo>
                  <a:pt x="5419612" y="1832880"/>
                </a:lnTo>
                <a:lnTo>
                  <a:pt x="5437843" y="1837790"/>
                </a:lnTo>
                <a:cubicBezTo>
                  <a:pt x="5448977" y="1837342"/>
                  <a:pt x="5460303" y="1842749"/>
                  <a:pt x="5471825" y="1854016"/>
                </a:cubicBezTo>
                <a:cubicBezTo>
                  <a:pt x="5477315" y="1849921"/>
                  <a:pt x="5483611" y="1847955"/>
                  <a:pt x="5490717" y="1848116"/>
                </a:cubicBezTo>
                <a:cubicBezTo>
                  <a:pt x="5497821" y="1848278"/>
                  <a:pt x="5504037" y="1850079"/>
                  <a:pt x="5509365" y="1853513"/>
                </a:cubicBezTo>
                <a:lnTo>
                  <a:pt x="5539961" y="1858579"/>
                </a:lnTo>
                <a:cubicBezTo>
                  <a:pt x="5545211" y="1862388"/>
                  <a:pt x="5549769" y="1868600"/>
                  <a:pt x="5553635" y="1877217"/>
                </a:cubicBezTo>
                <a:cubicBezTo>
                  <a:pt x="5557501" y="1885832"/>
                  <a:pt x="5559457" y="1894133"/>
                  <a:pt x="5559499" y="1902116"/>
                </a:cubicBezTo>
                <a:cubicBezTo>
                  <a:pt x="5551823" y="1911970"/>
                  <a:pt x="5530411" y="1916192"/>
                  <a:pt x="5495259" y="1914779"/>
                </a:cubicBezTo>
                <a:cubicBezTo>
                  <a:pt x="5460107" y="1913368"/>
                  <a:pt x="5435463" y="1909077"/>
                  <a:pt x="5421330" y="1901910"/>
                </a:cubicBezTo>
                <a:lnTo>
                  <a:pt x="5422906" y="1908049"/>
                </a:lnTo>
                <a:cubicBezTo>
                  <a:pt x="5420172" y="1921187"/>
                  <a:pt x="5416788" y="1929760"/>
                  <a:pt x="5412758" y="1933762"/>
                </a:cubicBezTo>
                <a:cubicBezTo>
                  <a:pt x="5408728" y="1937766"/>
                  <a:pt x="5403378" y="1938664"/>
                  <a:pt x="5396708" y="1936457"/>
                </a:cubicBezTo>
                <a:cubicBezTo>
                  <a:pt x="5368416" y="1949895"/>
                  <a:pt x="5337684" y="1957891"/>
                  <a:pt x="5304506" y="1960445"/>
                </a:cubicBezTo>
                <a:cubicBezTo>
                  <a:pt x="5271332" y="1962999"/>
                  <a:pt x="5239810" y="1967926"/>
                  <a:pt x="5209942" y="1975227"/>
                </a:cubicBezTo>
                <a:cubicBezTo>
                  <a:pt x="5206574" y="1984866"/>
                  <a:pt x="5203444" y="1988300"/>
                  <a:pt x="5200554" y="1985531"/>
                </a:cubicBezTo>
                <a:cubicBezTo>
                  <a:pt x="5197662" y="1982760"/>
                  <a:pt x="5193434" y="1977827"/>
                  <a:pt x="5187864" y="1970730"/>
                </a:cubicBezTo>
                <a:cubicBezTo>
                  <a:pt x="5184116" y="1973118"/>
                  <a:pt x="5180804" y="1975157"/>
                  <a:pt x="5177924" y="1976852"/>
                </a:cubicBezTo>
                <a:cubicBezTo>
                  <a:pt x="5175044" y="1978543"/>
                  <a:pt x="5174254" y="1982261"/>
                  <a:pt x="5175552" y="1988003"/>
                </a:cubicBezTo>
                <a:cubicBezTo>
                  <a:pt x="5168692" y="1988110"/>
                  <a:pt x="5160254" y="1987167"/>
                  <a:pt x="5150238" y="1985176"/>
                </a:cubicBezTo>
                <a:cubicBezTo>
                  <a:pt x="5140224" y="1983188"/>
                  <a:pt x="5133834" y="1986152"/>
                  <a:pt x="5131072" y="1994073"/>
                </a:cubicBezTo>
                <a:lnTo>
                  <a:pt x="5161344" y="2014199"/>
                </a:lnTo>
                <a:cubicBezTo>
                  <a:pt x="5166456" y="2017808"/>
                  <a:pt x="5170978" y="2019117"/>
                  <a:pt x="5174906" y="2018123"/>
                </a:cubicBezTo>
                <a:cubicBezTo>
                  <a:pt x="5178838" y="2017130"/>
                  <a:pt x="5181784" y="2012299"/>
                  <a:pt x="5183748" y="2003635"/>
                </a:cubicBezTo>
                <a:cubicBezTo>
                  <a:pt x="5189108" y="2007198"/>
                  <a:pt x="5195652" y="2010275"/>
                  <a:pt x="5203380" y="2012867"/>
                </a:cubicBezTo>
                <a:cubicBezTo>
                  <a:pt x="5211106" y="2015458"/>
                  <a:pt x="5218126" y="2016306"/>
                  <a:pt x="5224434" y="2015408"/>
                </a:cubicBezTo>
                <a:lnTo>
                  <a:pt x="5299512" y="2014403"/>
                </a:lnTo>
                <a:lnTo>
                  <a:pt x="5326314" y="2037314"/>
                </a:lnTo>
                <a:cubicBezTo>
                  <a:pt x="5331636" y="2041063"/>
                  <a:pt x="5336998" y="2042932"/>
                  <a:pt x="5342400" y="2042916"/>
                </a:cubicBezTo>
                <a:cubicBezTo>
                  <a:pt x="5347802" y="2042900"/>
                  <a:pt x="5351590" y="2038629"/>
                  <a:pt x="5353762" y="2030104"/>
                </a:cubicBezTo>
                <a:lnTo>
                  <a:pt x="5387830" y="2032385"/>
                </a:lnTo>
                <a:cubicBezTo>
                  <a:pt x="5398614" y="2020037"/>
                  <a:pt x="5410026" y="2018288"/>
                  <a:pt x="5422060" y="2027135"/>
                </a:cubicBezTo>
                <a:cubicBezTo>
                  <a:pt x="5434097" y="2035986"/>
                  <a:pt x="5445505" y="2034237"/>
                  <a:pt x="5456289" y="2021888"/>
                </a:cubicBezTo>
                <a:lnTo>
                  <a:pt x="5514939" y="2071061"/>
                </a:lnTo>
                <a:cubicBezTo>
                  <a:pt x="5509185" y="2094178"/>
                  <a:pt x="5504501" y="2107187"/>
                  <a:pt x="5500885" y="2110087"/>
                </a:cubicBezTo>
                <a:cubicBezTo>
                  <a:pt x="5497267" y="2112987"/>
                  <a:pt x="5490383" y="2109257"/>
                  <a:pt x="5480227" y="2098900"/>
                </a:cubicBezTo>
                <a:cubicBezTo>
                  <a:pt x="5473449" y="2118365"/>
                  <a:pt x="5466007" y="2124026"/>
                  <a:pt x="5457901" y="2115880"/>
                </a:cubicBezTo>
                <a:cubicBezTo>
                  <a:pt x="5449795" y="2107733"/>
                  <a:pt x="5442827" y="2111162"/>
                  <a:pt x="5436997" y="2126167"/>
                </a:cubicBezTo>
                <a:cubicBezTo>
                  <a:pt x="5425171" y="2122546"/>
                  <a:pt x="5407188" y="2122473"/>
                  <a:pt x="5383054" y="2125948"/>
                </a:cubicBezTo>
                <a:cubicBezTo>
                  <a:pt x="5358920" y="2129422"/>
                  <a:pt x="5343776" y="2136325"/>
                  <a:pt x="5337620" y="2146659"/>
                </a:cubicBezTo>
                <a:lnTo>
                  <a:pt x="5259070" y="2150446"/>
                </a:lnTo>
                <a:cubicBezTo>
                  <a:pt x="5253528" y="2170310"/>
                  <a:pt x="5245976" y="2184381"/>
                  <a:pt x="5236416" y="2192664"/>
                </a:cubicBezTo>
                <a:cubicBezTo>
                  <a:pt x="5226856" y="2200949"/>
                  <a:pt x="5215370" y="2199676"/>
                  <a:pt x="5201956" y="2188848"/>
                </a:cubicBezTo>
                <a:cubicBezTo>
                  <a:pt x="5186062" y="2194193"/>
                  <a:pt x="5168948" y="2196819"/>
                  <a:pt x="5150612" y="2196721"/>
                </a:cubicBezTo>
                <a:cubicBezTo>
                  <a:pt x="5132276" y="2196624"/>
                  <a:pt x="5115322" y="2191717"/>
                  <a:pt x="5099752" y="2182002"/>
                </a:cubicBezTo>
                <a:lnTo>
                  <a:pt x="5076704" y="2222687"/>
                </a:lnTo>
                <a:lnTo>
                  <a:pt x="5048326" y="2193642"/>
                </a:lnTo>
                <a:lnTo>
                  <a:pt x="5010144" y="2224263"/>
                </a:lnTo>
                <a:cubicBezTo>
                  <a:pt x="5000992" y="2221888"/>
                  <a:pt x="4992960" y="2221855"/>
                  <a:pt x="4986052" y="2224157"/>
                </a:cubicBezTo>
                <a:cubicBezTo>
                  <a:pt x="4979142" y="2226460"/>
                  <a:pt x="4972454" y="2223498"/>
                  <a:pt x="4965986" y="2215273"/>
                </a:cubicBezTo>
                <a:cubicBezTo>
                  <a:pt x="4961286" y="2215648"/>
                  <a:pt x="4956092" y="2219197"/>
                  <a:pt x="4950406" y="2225917"/>
                </a:cubicBezTo>
                <a:cubicBezTo>
                  <a:pt x="4944716" y="2232636"/>
                  <a:pt x="4941178" y="2238558"/>
                  <a:pt x="4939790" y="2243682"/>
                </a:cubicBezTo>
                <a:cubicBezTo>
                  <a:pt x="4937422" y="2249742"/>
                  <a:pt x="4937102" y="2254622"/>
                  <a:pt x="4938834" y="2258321"/>
                </a:cubicBezTo>
                <a:cubicBezTo>
                  <a:pt x="4940570" y="2262019"/>
                  <a:pt x="4942462" y="2263278"/>
                  <a:pt x="4944512" y="2262094"/>
                </a:cubicBezTo>
                <a:cubicBezTo>
                  <a:pt x="4951712" y="2241212"/>
                  <a:pt x="4960914" y="2236296"/>
                  <a:pt x="4972120" y="2247353"/>
                </a:cubicBezTo>
                <a:cubicBezTo>
                  <a:pt x="4983328" y="2258411"/>
                  <a:pt x="4992208" y="2268556"/>
                  <a:pt x="4998762" y="2277792"/>
                </a:cubicBezTo>
                <a:lnTo>
                  <a:pt x="5050832" y="2236038"/>
                </a:lnTo>
                <a:lnTo>
                  <a:pt x="5052406" y="2242174"/>
                </a:lnTo>
                <a:cubicBezTo>
                  <a:pt x="5056906" y="2242727"/>
                  <a:pt x="5061548" y="2241781"/>
                  <a:pt x="5066328" y="2239336"/>
                </a:cubicBezTo>
                <a:cubicBezTo>
                  <a:pt x="5071106" y="2236891"/>
                  <a:pt x="5074564" y="2231342"/>
                  <a:pt x="5076704" y="2222687"/>
                </a:cubicBezTo>
                <a:cubicBezTo>
                  <a:pt x="5090138" y="2232575"/>
                  <a:pt x="5103240" y="2238101"/>
                  <a:pt x="5116010" y="2239272"/>
                </a:cubicBezTo>
                <a:cubicBezTo>
                  <a:pt x="5128778" y="2240441"/>
                  <a:pt x="5141014" y="2246664"/>
                  <a:pt x="5152712" y="2257941"/>
                </a:cubicBezTo>
                <a:cubicBezTo>
                  <a:pt x="5158738" y="2228748"/>
                  <a:pt x="5165252" y="2216743"/>
                  <a:pt x="5172248" y="2221924"/>
                </a:cubicBezTo>
                <a:cubicBezTo>
                  <a:pt x="5179244" y="2227105"/>
                  <a:pt x="5190398" y="2237279"/>
                  <a:pt x="5205710" y="2252443"/>
                </a:cubicBezTo>
                <a:cubicBezTo>
                  <a:pt x="5218614" y="2258899"/>
                  <a:pt x="5238228" y="2255815"/>
                  <a:pt x="5264548" y="2243188"/>
                </a:cubicBezTo>
                <a:cubicBezTo>
                  <a:pt x="5290866" y="2230559"/>
                  <a:pt x="5311740" y="2228313"/>
                  <a:pt x="5327166" y="2236448"/>
                </a:cubicBezTo>
                <a:cubicBezTo>
                  <a:pt x="5330364" y="2241438"/>
                  <a:pt x="5332162" y="2247087"/>
                  <a:pt x="5332562" y="2253399"/>
                </a:cubicBezTo>
                <a:cubicBezTo>
                  <a:pt x="5332958" y="2259709"/>
                  <a:pt x="5332628" y="2265216"/>
                  <a:pt x="5331568" y="2269922"/>
                </a:cubicBezTo>
                <a:cubicBezTo>
                  <a:pt x="5325596" y="2291516"/>
                  <a:pt x="5315036" y="2303377"/>
                  <a:pt x="5299886" y="2305503"/>
                </a:cubicBezTo>
                <a:cubicBezTo>
                  <a:pt x="5284738" y="2307631"/>
                  <a:pt x="5272370" y="2304288"/>
                  <a:pt x="5262786" y="2295478"/>
                </a:cubicBezTo>
                <a:cubicBezTo>
                  <a:pt x="5236700" y="2298821"/>
                  <a:pt x="5212290" y="2303596"/>
                  <a:pt x="5189556" y="2309802"/>
                </a:cubicBezTo>
                <a:cubicBezTo>
                  <a:pt x="5166822" y="2316009"/>
                  <a:pt x="5143278" y="2320087"/>
                  <a:pt x="5118928" y="2322037"/>
                </a:cubicBezTo>
                <a:cubicBezTo>
                  <a:pt x="5117044" y="2330331"/>
                  <a:pt x="5114414" y="2333674"/>
                  <a:pt x="5111038" y="2332067"/>
                </a:cubicBezTo>
                <a:cubicBezTo>
                  <a:pt x="5107660" y="2330458"/>
                  <a:pt x="5103456" y="2327662"/>
                  <a:pt x="5098422" y="2323680"/>
                </a:cubicBezTo>
                <a:cubicBezTo>
                  <a:pt x="5093372" y="2320641"/>
                  <a:pt x="5089520" y="2321261"/>
                  <a:pt x="5086870" y="2325547"/>
                </a:cubicBezTo>
                <a:cubicBezTo>
                  <a:pt x="5084218" y="2329830"/>
                  <a:pt x="5082810" y="2335894"/>
                  <a:pt x="5082642" y="2343737"/>
                </a:cubicBezTo>
                <a:cubicBezTo>
                  <a:pt x="5074828" y="2338439"/>
                  <a:pt x="5066880" y="2334639"/>
                  <a:pt x="5058790" y="2332338"/>
                </a:cubicBezTo>
                <a:cubicBezTo>
                  <a:pt x="5050702" y="2330036"/>
                  <a:pt x="5043932" y="2330839"/>
                  <a:pt x="5038482" y="2334748"/>
                </a:cubicBezTo>
                <a:lnTo>
                  <a:pt x="5007884" y="2329681"/>
                </a:lnTo>
                <a:cubicBezTo>
                  <a:pt x="5003094" y="2344316"/>
                  <a:pt x="4997360" y="2353232"/>
                  <a:pt x="4990682" y="2356429"/>
                </a:cubicBezTo>
                <a:cubicBezTo>
                  <a:pt x="4984002" y="2359626"/>
                  <a:pt x="4977642" y="2357944"/>
                  <a:pt x="4971598" y="2351382"/>
                </a:cubicBezTo>
                <a:cubicBezTo>
                  <a:pt x="4977814" y="2371529"/>
                  <a:pt x="4985700" y="2398198"/>
                  <a:pt x="4995260" y="2431391"/>
                </a:cubicBezTo>
                <a:cubicBezTo>
                  <a:pt x="5004818" y="2464582"/>
                  <a:pt x="5007104" y="2493893"/>
                  <a:pt x="5002118" y="2519322"/>
                </a:cubicBezTo>
                <a:cubicBezTo>
                  <a:pt x="4997176" y="2534389"/>
                  <a:pt x="4991268" y="2544673"/>
                  <a:pt x="4984398" y="2550185"/>
                </a:cubicBezTo>
                <a:cubicBezTo>
                  <a:pt x="4977528" y="2555695"/>
                  <a:pt x="4971864" y="2554686"/>
                  <a:pt x="4967404" y="2547161"/>
                </a:cubicBezTo>
                <a:cubicBezTo>
                  <a:pt x="4965216" y="2548146"/>
                  <a:pt x="4961864" y="2548675"/>
                  <a:pt x="4957348" y="2548751"/>
                </a:cubicBezTo>
                <a:cubicBezTo>
                  <a:pt x="4952834" y="2548824"/>
                  <a:pt x="4949876" y="2550888"/>
                  <a:pt x="4948474" y="2554943"/>
                </a:cubicBezTo>
                <a:lnTo>
                  <a:pt x="4960140" y="2567788"/>
                </a:lnTo>
                <a:lnTo>
                  <a:pt x="5015320" y="2619745"/>
                </a:lnTo>
                <a:lnTo>
                  <a:pt x="5042766" y="2612536"/>
                </a:lnTo>
                <a:cubicBezTo>
                  <a:pt x="5046168" y="2603023"/>
                  <a:pt x="5049234" y="2599332"/>
                  <a:pt x="5051958" y="2601462"/>
                </a:cubicBezTo>
                <a:cubicBezTo>
                  <a:pt x="5054686" y="2603593"/>
                  <a:pt x="5058458" y="2606736"/>
                  <a:pt x="5063272" y="2610891"/>
                </a:cubicBezTo>
                <a:cubicBezTo>
                  <a:pt x="5067394" y="2610979"/>
                  <a:pt x="5070272" y="2609286"/>
                  <a:pt x="5071910" y="2605814"/>
                </a:cubicBezTo>
                <a:cubicBezTo>
                  <a:pt x="5073548" y="2602342"/>
                  <a:pt x="5074772" y="2598276"/>
                  <a:pt x="5075582" y="2593618"/>
                </a:cubicBezTo>
                <a:cubicBezTo>
                  <a:pt x="5090878" y="2602939"/>
                  <a:pt x="5106646" y="2610027"/>
                  <a:pt x="5122890" y="2614886"/>
                </a:cubicBezTo>
                <a:cubicBezTo>
                  <a:pt x="5139134" y="2619744"/>
                  <a:pt x="5154902" y="2626832"/>
                  <a:pt x="5170198" y="2636152"/>
                </a:cubicBezTo>
                <a:cubicBezTo>
                  <a:pt x="5187820" y="2629729"/>
                  <a:pt x="5205736" y="2629545"/>
                  <a:pt x="5223942" y="2635604"/>
                </a:cubicBezTo>
                <a:cubicBezTo>
                  <a:pt x="5242150" y="2641661"/>
                  <a:pt x="5258090" y="2654167"/>
                  <a:pt x="5271754" y="2673116"/>
                </a:cubicBezTo>
                <a:lnTo>
                  <a:pt x="5287538" y="2653058"/>
                </a:lnTo>
                <a:cubicBezTo>
                  <a:pt x="5292096" y="2646013"/>
                  <a:pt x="5297420" y="2642976"/>
                  <a:pt x="5303510" y="2643949"/>
                </a:cubicBezTo>
                <a:cubicBezTo>
                  <a:pt x="5309604" y="2644924"/>
                  <a:pt x="5315634" y="2648720"/>
                  <a:pt x="5321604" y="2655343"/>
                </a:cubicBezTo>
                <a:cubicBezTo>
                  <a:pt x="5339218" y="2656018"/>
                  <a:pt x="5344680" y="2666438"/>
                  <a:pt x="5337994" y="2686602"/>
                </a:cubicBezTo>
                <a:cubicBezTo>
                  <a:pt x="5334582" y="2704912"/>
                  <a:pt x="5330106" y="2718059"/>
                  <a:pt x="5324568" y="2726047"/>
                </a:cubicBezTo>
                <a:cubicBezTo>
                  <a:pt x="5319030" y="2734032"/>
                  <a:pt x="5310146" y="2734066"/>
                  <a:pt x="5297914" y="2726147"/>
                </a:cubicBezTo>
                <a:cubicBezTo>
                  <a:pt x="5288572" y="2719298"/>
                  <a:pt x="5273984" y="2713422"/>
                  <a:pt x="5254152" y="2708510"/>
                </a:cubicBezTo>
                <a:cubicBezTo>
                  <a:pt x="5234320" y="2703599"/>
                  <a:pt x="5219886" y="2710553"/>
                  <a:pt x="5210846" y="2729363"/>
                </a:cubicBezTo>
                <a:cubicBezTo>
                  <a:pt x="5199474" y="2734321"/>
                  <a:pt x="5180966" y="2738988"/>
                  <a:pt x="5155320" y="2743367"/>
                </a:cubicBezTo>
                <a:cubicBezTo>
                  <a:pt x="5129676" y="2747743"/>
                  <a:pt x="5108330" y="2745434"/>
                  <a:pt x="5091288" y="2736438"/>
                </a:cubicBezTo>
                <a:cubicBezTo>
                  <a:pt x="5088278" y="2749181"/>
                  <a:pt x="5084660" y="2755474"/>
                  <a:pt x="5080436" y="2755316"/>
                </a:cubicBezTo>
                <a:cubicBezTo>
                  <a:pt x="5076208" y="2755159"/>
                  <a:pt x="5072358" y="2752388"/>
                  <a:pt x="5068884" y="2747003"/>
                </a:cubicBezTo>
                <a:cubicBezTo>
                  <a:pt x="5060068" y="2742202"/>
                  <a:pt x="5051284" y="2750786"/>
                  <a:pt x="5042532" y="2772762"/>
                </a:cubicBezTo>
                <a:lnTo>
                  <a:pt x="5034204" y="2794026"/>
                </a:lnTo>
                <a:lnTo>
                  <a:pt x="5134156" y="2816865"/>
                </a:lnTo>
                <a:cubicBezTo>
                  <a:pt x="5353368" y="2873905"/>
                  <a:pt x="5484169" y="2952580"/>
                  <a:pt x="5490013" y="3047292"/>
                </a:cubicBezTo>
                <a:cubicBezTo>
                  <a:pt x="5496831" y="3157789"/>
                  <a:pt x="5332440" y="3271810"/>
                  <a:pt x="5053250" y="3371961"/>
                </a:cubicBezTo>
                <a:lnTo>
                  <a:pt x="5016476" y="3384176"/>
                </a:lnTo>
                <a:lnTo>
                  <a:pt x="5049996" y="3402388"/>
                </a:lnTo>
                <a:lnTo>
                  <a:pt x="5064318" y="3389785"/>
                </a:lnTo>
                <a:cubicBezTo>
                  <a:pt x="5068452" y="3385358"/>
                  <a:pt x="5073284" y="3383450"/>
                  <a:pt x="5078810" y="3384062"/>
                </a:cubicBezTo>
                <a:cubicBezTo>
                  <a:pt x="5084338" y="3384675"/>
                  <a:pt x="5089810" y="3387059"/>
                  <a:pt x="5095226" y="3391220"/>
                </a:cubicBezTo>
                <a:cubicBezTo>
                  <a:pt x="5111208" y="3391645"/>
                  <a:pt x="5116164" y="3398192"/>
                  <a:pt x="5110098" y="3410862"/>
                </a:cubicBezTo>
                <a:cubicBezTo>
                  <a:pt x="5107000" y="3422366"/>
                  <a:pt x="5102940" y="3430627"/>
                  <a:pt x="5097916" y="3435646"/>
                </a:cubicBezTo>
                <a:cubicBezTo>
                  <a:pt x="5092890" y="3440664"/>
                  <a:pt x="5084830" y="3440685"/>
                  <a:pt x="5073730" y="3435709"/>
                </a:cubicBezTo>
                <a:cubicBezTo>
                  <a:pt x="5065254" y="3431406"/>
                  <a:pt x="5052018" y="3427713"/>
                  <a:pt x="5034024" y="3424627"/>
                </a:cubicBezTo>
                <a:cubicBezTo>
                  <a:pt x="5016032" y="3421542"/>
                  <a:pt x="5002934" y="3425910"/>
                  <a:pt x="4994734" y="3437730"/>
                </a:cubicBezTo>
                <a:cubicBezTo>
                  <a:pt x="4984416" y="3440845"/>
                  <a:pt x="4967624" y="3443777"/>
                  <a:pt x="4944352" y="3446528"/>
                </a:cubicBezTo>
                <a:cubicBezTo>
                  <a:pt x="4921084" y="3449278"/>
                  <a:pt x="4901718" y="3447828"/>
                  <a:pt x="4886254" y="3442175"/>
                </a:cubicBezTo>
                <a:cubicBezTo>
                  <a:pt x="4883524" y="3450183"/>
                  <a:pt x="4880240" y="3454135"/>
                  <a:pt x="4876408" y="3454037"/>
                </a:cubicBezTo>
                <a:cubicBezTo>
                  <a:pt x="4872572" y="3453938"/>
                  <a:pt x="4869080" y="3452196"/>
                  <a:pt x="4865928" y="3448813"/>
                </a:cubicBezTo>
                <a:cubicBezTo>
                  <a:pt x="4857928" y="3445797"/>
                  <a:pt x="4849958" y="3451191"/>
                  <a:pt x="4842018" y="3464998"/>
                </a:cubicBezTo>
                <a:cubicBezTo>
                  <a:pt x="4834078" y="3478804"/>
                  <a:pt x="4828680" y="3488583"/>
                  <a:pt x="4825828" y="3494333"/>
                </a:cubicBezTo>
                <a:cubicBezTo>
                  <a:pt x="4812538" y="3491349"/>
                  <a:pt x="4785956" y="3489642"/>
                  <a:pt x="4746084" y="3489213"/>
                </a:cubicBezTo>
                <a:cubicBezTo>
                  <a:pt x="4706208" y="3488785"/>
                  <a:pt x="4682128" y="3493828"/>
                  <a:pt x="4673838" y="3504341"/>
                </a:cubicBezTo>
                <a:lnTo>
                  <a:pt x="4646290" y="3489027"/>
                </a:lnTo>
                <a:lnTo>
                  <a:pt x="4635474" y="3491716"/>
                </a:lnTo>
                <a:lnTo>
                  <a:pt x="4579032" y="3503032"/>
                </a:lnTo>
                <a:lnTo>
                  <a:pt x="4581698" y="3505162"/>
                </a:lnTo>
                <a:cubicBezTo>
                  <a:pt x="4587856" y="3507264"/>
                  <a:pt x="4595398" y="3507653"/>
                  <a:pt x="4604322" y="3506329"/>
                </a:cubicBezTo>
                <a:cubicBezTo>
                  <a:pt x="4622172" y="3503682"/>
                  <a:pt x="4634844" y="3508850"/>
                  <a:pt x="4642342" y="3521833"/>
                </a:cubicBezTo>
                <a:cubicBezTo>
                  <a:pt x="4645486" y="3528612"/>
                  <a:pt x="4650920" y="3536444"/>
                  <a:pt x="4658640" y="3545332"/>
                </a:cubicBezTo>
                <a:lnTo>
                  <a:pt x="4658090" y="3513087"/>
                </a:lnTo>
                <a:lnTo>
                  <a:pt x="4668676" y="3521159"/>
                </a:lnTo>
                <a:cubicBezTo>
                  <a:pt x="4673676" y="3525259"/>
                  <a:pt x="4676044" y="3529950"/>
                  <a:pt x="4675786" y="3535229"/>
                </a:cubicBezTo>
                <a:cubicBezTo>
                  <a:pt x="4675524" y="3540507"/>
                  <a:pt x="4674388" y="3545982"/>
                  <a:pt x="4672376" y="3551654"/>
                </a:cubicBezTo>
                <a:cubicBezTo>
                  <a:pt x="4678456" y="3553120"/>
                  <a:pt x="4683964" y="3554324"/>
                  <a:pt x="4688902" y="3555264"/>
                </a:cubicBezTo>
                <a:cubicBezTo>
                  <a:pt x="4693838" y="3556202"/>
                  <a:pt x="4698632" y="3555478"/>
                  <a:pt x="4703284" y="3553088"/>
                </a:cubicBezTo>
                <a:cubicBezTo>
                  <a:pt x="4708036" y="3554808"/>
                  <a:pt x="4713916" y="3554449"/>
                  <a:pt x="4720924" y="3552011"/>
                </a:cubicBezTo>
                <a:cubicBezTo>
                  <a:pt x="4727932" y="3549572"/>
                  <a:pt x="4735030" y="3547374"/>
                  <a:pt x="4742216" y="3545418"/>
                </a:cubicBezTo>
                <a:cubicBezTo>
                  <a:pt x="4738218" y="3532913"/>
                  <a:pt x="4739658" y="3519713"/>
                  <a:pt x="4746536" y="3505818"/>
                </a:cubicBezTo>
                <a:cubicBezTo>
                  <a:pt x="4757358" y="3514532"/>
                  <a:pt x="4769188" y="3515712"/>
                  <a:pt x="4782024" y="3509358"/>
                </a:cubicBezTo>
                <a:lnTo>
                  <a:pt x="4790010" y="3551424"/>
                </a:lnTo>
                <a:cubicBezTo>
                  <a:pt x="4783292" y="3548665"/>
                  <a:pt x="4777198" y="3547593"/>
                  <a:pt x="4771730" y="3548207"/>
                </a:cubicBezTo>
                <a:cubicBezTo>
                  <a:pt x="4766262" y="3548822"/>
                  <a:pt x="4760526" y="3548715"/>
                  <a:pt x="4754522" y="3547884"/>
                </a:cubicBezTo>
                <a:lnTo>
                  <a:pt x="4750786" y="3568557"/>
                </a:lnTo>
                <a:cubicBezTo>
                  <a:pt x="4753644" y="3576272"/>
                  <a:pt x="4751922" y="3581878"/>
                  <a:pt x="4745624" y="3585375"/>
                </a:cubicBezTo>
                <a:cubicBezTo>
                  <a:pt x="4739140" y="3588589"/>
                  <a:pt x="4732138" y="3589765"/>
                  <a:pt x="4724620" y="3588902"/>
                </a:cubicBezTo>
                <a:cubicBezTo>
                  <a:pt x="4717102" y="3588040"/>
                  <a:pt x="4710172" y="3586851"/>
                  <a:pt x="4703836" y="3585331"/>
                </a:cubicBezTo>
                <a:cubicBezTo>
                  <a:pt x="4704756" y="3592087"/>
                  <a:pt x="4706552" y="3598644"/>
                  <a:pt x="4709226" y="3605008"/>
                </a:cubicBezTo>
                <a:cubicBezTo>
                  <a:pt x="4711896" y="3611372"/>
                  <a:pt x="4713336" y="3616966"/>
                  <a:pt x="4713542" y="3621791"/>
                </a:cubicBezTo>
                <a:cubicBezTo>
                  <a:pt x="4709334" y="3627520"/>
                  <a:pt x="4701498" y="3628577"/>
                  <a:pt x="4690034" y="3624966"/>
                </a:cubicBezTo>
                <a:cubicBezTo>
                  <a:pt x="4678570" y="3621354"/>
                  <a:pt x="4668948" y="3617591"/>
                  <a:pt x="4661170" y="3613677"/>
                </a:cubicBezTo>
                <a:cubicBezTo>
                  <a:pt x="4654548" y="3617161"/>
                  <a:pt x="4648180" y="3618760"/>
                  <a:pt x="4642060" y="3618475"/>
                </a:cubicBezTo>
                <a:cubicBezTo>
                  <a:pt x="4635944" y="3618193"/>
                  <a:pt x="4632010" y="3616115"/>
                  <a:pt x="4630260" y="3612243"/>
                </a:cubicBezTo>
                <a:lnTo>
                  <a:pt x="4601070" y="3605203"/>
                </a:lnTo>
                <a:lnTo>
                  <a:pt x="4572724" y="3620945"/>
                </a:lnTo>
                <a:lnTo>
                  <a:pt x="4586458" y="3627268"/>
                </a:lnTo>
                <a:lnTo>
                  <a:pt x="4617368" y="3628702"/>
                </a:lnTo>
                <a:cubicBezTo>
                  <a:pt x="4621292" y="3629041"/>
                  <a:pt x="4624606" y="3630303"/>
                  <a:pt x="4627312" y="3632480"/>
                </a:cubicBezTo>
                <a:cubicBezTo>
                  <a:pt x="4630018" y="3634659"/>
                  <a:pt x="4631758" y="3636793"/>
                  <a:pt x="4632530" y="3638882"/>
                </a:cubicBezTo>
                <a:cubicBezTo>
                  <a:pt x="4630640" y="3639544"/>
                  <a:pt x="4627408" y="3639788"/>
                  <a:pt x="4622836" y="3639616"/>
                </a:cubicBezTo>
                <a:cubicBezTo>
                  <a:pt x="4618262" y="3639445"/>
                  <a:pt x="4614242" y="3640126"/>
                  <a:pt x="4610776" y="3641664"/>
                </a:cubicBezTo>
                <a:cubicBezTo>
                  <a:pt x="4603912" y="3650899"/>
                  <a:pt x="4591510" y="3651589"/>
                  <a:pt x="4573566" y="3643728"/>
                </a:cubicBezTo>
                <a:cubicBezTo>
                  <a:pt x="4555624" y="3635868"/>
                  <a:pt x="4543220" y="3636555"/>
                  <a:pt x="4536358" y="3645793"/>
                </a:cubicBezTo>
                <a:lnTo>
                  <a:pt x="4508596" y="3642609"/>
                </a:lnTo>
                <a:cubicBezTo>
                  <a:pt x="4501536" y="3645756"/>
                  <a:pt x="4492182" y="3647850"/>
                  <a:pt x="4480542" y="3648889"/>
                </a:cubicBezTo>
                <a:cubicBezTo>
                  <a:pt x="4491452" y="3652711"/>
                  <a:pt x="4502970" y="3655615"/>
                  <a:pt x="4515098" y="3657598"/>
                </a:cubicBezTo>
                <a:cubicBezTo>
                  <a:pt x="4527226" y="3659583"/>
                  <a:pt x="4538888" y="3657755"/>
                  <a:pt x="4550092" y="3652115"/>
                </a:cubicBezTo>
                <a:lnTo>
                  <a:pt x="4552070" y="3688217"/>
                </a:lnTo>
                <a:lnTo>
                  <a:pt x="4514568" y="3699744"/>
                </a:lnTo>
                <a:lnTo>
                  <a:pt x="4524858" y="3717278"/>
                </a:lnTo>
                <a:lnTo>
                  <a:pt x="4513104" y="3747056"/>
                </a:lnTo>
                <a:lnTo>
                  <a:pt x="4458718" y="3754010"/>
                </a:lnTo>
                <a:cubicBezTo>
                  <a:pt x="4441438" y="3745587"/>
                  <a:pt x="4423278" y="3740561"/>
                  <a:pt x="4404240" y="3738928"/>
                </a:cubicBezTo>
                <a:cubicBezTo>
                  <a:pt x="4385202" y="3737294"/>
                  <a:pt x="4368544" y="3733757"/>
                  <a:pt x="4354266" y="3728317"/>
                </a:cubicBezTo>
                <a:lnTo>
                  <a:pt x="4351410" y="3720604"/>
                </a:lnTo>
                <a:lnTo>
                  <a:pt x="4341962" y="3725852"/>
                </a:lnTo>
                <a:lnTo>
                  <a:pt x="4301894" y="3720203"/>
                </a:lnTo>
                <a:cubicBezTo>
                  <a:pt x="4287914" y="3726030"/>
                  <a:pt x="4273722" y="3726161"/>
                  <a:pt x="4259320" y="3720597"/>
                </a:cubicBezTo>
                <a:cubicBezTo>
                  <a:pt x="4244918" y="3715033"/>
                  <a:pt x="4229152" y="3716040"/>
                  <a:pt x="4212020" y="3723615"/>
                </a:cubicBezTo>
                <a:cubicBezTo>
                  <a:pt x="4203668" y="3722635"/>
                  <a:pt x="4189894" y="3721759"/>
                  <a:pt x="4170700" y="3720988"/>
                </a:cubicBezTo>
                <a:cubicBezTo>
                  <a:pt x="4151506" y="3720215"/>
                  <a:pt x="4140096" y="3718028"/>
                  <a:pt x="4136464" y="3714425"/>
                </a:cubicBezTo>
                <a:cubicBezTo>
                  <a:pt x="4126730" y="3720607"/>
                  <a:pt x="4114704" y="3725734"/>
                  <a:pt x="4100392" y="3729809"/>
                </a:cubicBezTo>
                <a:lnTo>
                  <a:pt x="4101820" y="3733665"/>
                </a:lnTo>
                <a:cubicBezTo>
                  <a:pt x="4100336" y="3739914"/>
                  <a:pt x="4096712" y="3740378"/>
                  <a:pt x="4090942" y="3735057"/>
                </a:cubicBezTo>
                <a:lnTo>
                  <a:pt x="4088086" y="3727342"/>
                </a:lnTo>
                <a:cubicBezTo>
                  <a:pt x="4077496" y="3727799"/>
                  <a:pt x="4070916" y="3723703"/>
                  <a:pt x="4068346" y="3715056"/>
                </a:cubicBezTo>
                <a:cubicBezTo>
                  <a:pt x="4057216" y="3720462"/>
                  <a:pt x="4045764" y="3723722"/>
                  <a:pt x="4033992" y="3724833"/>
                </a:cubicBezTo>
                <a:cubicBezTo>
                  <a:pt x="4022222" y="3725947"/>
                  <a:pt x="4010770" y="3729206"/>
                  <a:pt x="3999640" y="3734612"/>
                </a:cubicBezTo>
                <a:lnTo>
                  <a:pt x="3983014" y="3771746"/>
                </a:lnTo>
                <a:cubicBezTo>
                  <a:pt x="3985206" y="3775953"/>
                  <a:pt x="3985108" y="3779108"/>
                  <a:pt x="3982722" y="3781208"/>
                </a:cubicBezTo>
                <a:cubicBezTo>
                  <a:pt x="3979316" y="3782905"/>
                  <a:pt x="3975178" y="3783266"/>
                  <a:pt x="3970306" y="3782291"/>
                </a:cubicBezTo>
                <a:cubicBezTo>
                  <a:pt x="3965436" y="3781315"/>
                  <a:pt x="3961370" y="3779310"/>
                  <a:pt x="3958110" y="3776276"/>
                </a:cubicBezTo>
                <a:cubicBezTo>
                  <a:pt x="3953248" y="3779169"/>
                  <a:pt x="3948442" y="3780289"/>
                  <a:pt x="3943690" y="3779634"/>
                </a:cubicBezTo>
                <a:cubicBezTo>
                  <a:pt x="3938938" y="3778980"/>
                  <a:pt x="3935066" y="3774930"/>
                  <a:pt x="3932070" y="3767487"/>
                </a:cubicBezTo>
                <a:lnTo>
                  <a:pt x="3927786" y="3755917"/>
                </a:lnTo>
                <a:lnTo>
                  <a:pt x="3891710" y="3771301"/>
                </a:lnTo>
                <a:lnTo>
                  <a:pt x="3817586" y="3765967"/>
                </a:lnTo>
                <a:lnTo>
                  <a:pt x="3802422" y="3755787"/>
                </a:lnTo>
                <a:cubicBezTo>
                  <a:pt x="3792562" y="3760780"/>
                  <a:pt x="3780934" y="3763556"/>
                  <a:pt x="3767534" y="3764119"/>
                </a:cubicBezTo>
                <a:cubicBezTo>
                  <a:pt x="3754136" y="3764683"/>
                  <a:pt x="3741434" y="3764567"/>
                  <a:pt x="3729432" y="3763774"/>
                </a:cubicBezTo>
                <a:lnTo>
                  <a:pt x="3691638" y="3784763"/>
                </a:lnTo>
                <a:lnTo>
                  <a:pt x="3658162" y="3766154"/>
                </a:lnTo>
                <a:lnTo>
                  <a:pt x="3620952" y="3768219"/>
                </a:lnTo>
                <a:lnTo>
                  <a:pt x="3596634" y="3753823"/>
                </a:lnTo>
                <a:cubicBezTo>
                  <a:pt x="3585916" y="3758420"/>
                  <a:pt x="3575720" y="3758657"/>
                  <a:pt x="3566044" y="3754536"/>
                </a:cubicBezTo>
                <a:cubicBezTo>
                  <a:pt x="3556368" y="3750416"/>
                  <a:pt x="3545386" y="3751092"/>
                  <a:pt x="3533092" y="3756562"/>
                </a:cubicBezTo>
                <a:lnTo>
                  <a:pt x="3466694" y="3751588"/>
                </a:lnTo>
                <a:cubicBezTo>
                  <a:pt x="3460308" y="3741183"/>
                  <a:pt x="3449410" y="3739098"/>
                  <a:pt x="3433998" y="3745333"/>
                </a:cubicBezTo>
                <a:cubicBezTo>
                  <a:pt x="3418586" y="3751567"/>
                  <a:pt x="3406972" y="3747554"/>
                  <a:pt x="3399158" y="3733294"/>
                </a:cubicBezTo>
                <a:lnTo>
                  <a:pt x="3488776" y="3688174"/>
                </a:lnTo>
                <a:lnTo>
                  <a:pt x="3486504" y="3661535"/>
                </a:lnTo>
                <a:lnTo>
                  <a:pt x="3458744" y="3658352"/>
                </a:lnTo>
                <a:cubicBezTo>
                  <a:pt x="3444288" y="3660760"/>
                  <a:pt x="3424178" y="3664566"/>
                  <a:pt x="3398416" y="3669768"/>
                </a:cubicBezTo>
                <a:cubicBezTo>
                  <a:pt x="3372652" y="3674969"/>
                  <a:pt x="3353256" y="3680703"/>
                  <a:pt x="3340230" y="3686969"/>
                </a:cubicBezTo>
                <a:cubicBezTo>
                  <a:pt x="3327016" y="3695082"/>
                  <a:pt x="3318440" y="3697132"/>
                  <a:pt x="3314502" y="3693120"/>
                </a:cubicBezTo>
                <a:cubicBezTo>
                  <a:pt x="3312532" y="3691114"/>
                  <a:pt x="3310282" y="3687228"/>
                  <a:pt x="3307752" y="3681465"/>
                </a:cubicBezTo>
                <a:lnTo>
                  <a:pt x="3301344" y="3664038"/>
                </a:lnTo>
                <a:lnTo>
                  <a:pt x="3285540" y="3664845"/>
                </a:lnTo>
                <a:lnTo>
                  <a:pt x="3276192" y="3680682"/>
                </a:lnTo>
                <a:cubicBezTo>
                  <a:pt x="3270178" y="3687510"/>
                  <a:pt x="3264812" y="3685841"/>
                  <a:pt x="3260096" y="3675671"/>
                </a:cubicBezTo>
                <a:lnTo>
                  <a:pt x="3254824" y="3666413"/>
                </a:lnTo>
                <a:lnTo>
                  <a:pt x="3241366" y="3667101"/>
                </a:lnTo>
                <a:lnTo>
                  <a:pt x="3236880" y="3725766"/>
                </a:lnTo>
                <a:cubicBezTo>
                  <a:pt x="3248556" y="3730808"/>
                  <a:pt x="3260826" y="3732325"/>
                  <a:pt x="3273690" y="3730316"/>
                </a:cubicBezTo>
                <a:cubicBezTo>
                  <a:pt x="3286554" y="3728306"/>
                  <a:pt x="3298612" y="3724128"/>
                  <a:pt x="3309870" y="3717780"/>
                </a:cubicBezTo>
                <a:cubicBezTo>
                  <a:pt x="3322840" y="3723751"/>
                  <a:pt x="3335244" y="3723063"/>
                  <a:pt x="3347080" y="3715714"/>
                </a:cubicBezTo>
                <a:lnTo>
                  <a:pt x="3381140" y="3715400"/>
                </a:lnTo>
                <a:cubicBezTo>
                  <a:pt x="3383012" y="3714263"/>
                  <a:pt x="3385564" y="3713039"/>
                  <a:pt x="3388798" y="3711728"/>
                </a:cubicBezTo>
                <a:cubicBezTo>
                  <a:pt x="3392030" y="3710417"/>
                  <a:pt x="3394154" y="3710594"/>
                  <a:pt x="3395166" y="3712261"/>
                </a:cubicBezTo>
                <a:cubicBezTo>
                  <a:pt x="3396966" y="3720753"/>
                  <a:pt x="3393706" y="3730315"/>
                  <a:pt x="3385378" y="3740945"/>
                </a:cubicBezTo>
                <a:cubicBezTo>
                  <a:pt x="3377054" y="3751575"/>
                  <a:pt x="3370000" y="3758593"/>
                  <a:pt x="3364222" y="3761996"/>
                </a:cubicBezTo>
                <a:cubicBezTo>
                  <a:pt x="3362508" y="3763142"/>
                  <a:pt x="3360422" y="3763913"/>
                  <a:pt x="3357958" y="3764311"/>
                </a:cubicBezTo>
                <a:cubicBezTo>
                  <a:pt x="3355496" y="3764711"/>
                  <a:pt x="3353482" y="3763116"/>
                  <a:pt x="3351916" y="3759531"/>
                </a:cubicBezTo>
                <a:cubicBezTo>
                  <a:pt x="3336808" y="3763173"/>
                  <a:pt x="3318358" y="3765476"/>
                  <a:pt x="3296564" y="3766438"/>
                </a:cubicBezTo>
                <a:cubicBezTo>
                  <a:pt x="3274768" y="3767402"/>
                  <a:pt x="3256108" y="3764009"/>
                  <a:pt x="3240578" y="3756261"/>
                </a:cubicBezTo>
                <a:cubicBezTo>
                  <a:pt x="3234496" y="3759058"/>
                  <a:pt x="3229056" y="3759755"/>
                  <a:pt x="3224264" y="3758346"/>
                </a:cubicBezTo>
                <a:cubicBezTo>
                  <a:pt x="3219470" y="3756941"/>
                  <a:pt x="3214032" y="3757636"/>
                  <a:pt x="3207948" y="3760433"/>
                </a:cubicBezTo>
                <a:cubicBezTo>
                  <a:pt x="3194584" y="3760879"/>
                  <a:pt x="3180668" y="3760471"/>
                  <a:pt x="3166198" y="3759207"/>
                </a:cubicBezTo>
                <a:cubicBezTo>
                  <a:pt x="3151726" y="3757944"/>
                  <a:pt x="3137882" y="3755169"/>
                  <a:pt x="3124664" y="3750884"/>
                </a:cubicBezTo>
                <a:cubicBezTo>
                  <a:pt x="3121252" y="3752780"/>
                  <a:pt x="3117484" y="3753710"/>
                  <a:pt x="3113358" y="3753677"/>
                </a:cubicBezTo>
                <a:cubicBezTo>
                  <a:pt x="3109232" y="3753644"/>
                  <a:pt x="3106324" y="3751772"/>
                  <a:pt x="3104632" y="3748060"/>
                </a:cubicBezTo>
                <a:cubicBezTo>
                  <a:pt x="3103004" y="3740246"/>
                  <a:pt x="3106562" y="3733619"/>
                  <a:pt x="3115306" y="3728182"/>
                </a:cubicBezTo>
                <a:cubicBezTo>
                  <a:pt x="3124052" y="3722744"/>
                  <a:pt x="3130614" y="3719100"/>
                  <a:pt x="3134990" y="3717250"/>
                </a:cubicBezTo>
                <a:lnTo>
                  <a:pt x="3114116" y="3691643"/>
                </a:lnTo>
                <a:lnTo>
                  <a:pt x="3081192" y="3705278"/>
                </a:lnTo>
                <a:lnTo>
                  <a:pt x="3011644" y="3702052"/>
                </a:lnTo>
                <a:lnTo>
                  <a:pt x="3010214" y="3698194"/>
                </a:lnTo>
                <a:lnTo>
                  <a:pt x="2942095" y="3698826"/>
                </a:lnTo>
                <a:cubicBezTo>
                  <a:pt x="2938292" y="3696675"/>
                  <a:pt x="2932446" y="3697983"/>
                  <a:pt x="2924561" y="3702752"/>
                </a:cubicBezTo>
                <a:cubicBezTo>
                  <a:pt x="2916675" y="3707519"/>
                  <a:pt x="2911545" y="3710754"/>
                  <a:pt x="2909171" y="3712461"/>
                </a:cubicBezTo>
                <a:cubicBezTo>
                  <a:pt x="2914672" y="3714928"/>
                  <a:pt x="2915754" y="3719558"/>
                  <a:pt x="2912416" y="3726352"/>
                </a:cubicBezTo>
                <a:cubicBezTo>
                  <a:pt x="2909078" y="3733147"/>
                  <a:pt x="2905225" y="3734704"/>
                  <a:pt x="2900857" y="3731028"/>
                </a:cubicBezTo>
                <a:cubicBezTo>
                  <a:pt x="2900185" y="3728785"/>
                  <a:pt x="2899030" y="3726521"/>
                  <a:pt x="2897392" y="3724233"/>
                </a:cubicBezTo>
                <a:cubicBezTo>
                  <a:pt x="2895754" y="3721947"/>
                  <a:pt x="2893380" y="3721521"/>
                  <a:pt x="2890273" y="3722956"/>
                </a:cubicBezTo>
                <a:cubicBezTo>
                  <a:pt x="2887111" y="3725099"/>
                  <a:pt x="2884270" y="3729390"/>
                  <a:pt x="2881748" y="3735827"/>
                </a:cubicBezTo>
                <a:cubicBezTo>
                  <a:pt x="2879228" y="3742264"/>
                  <a:pt x="2877102" y="3748482"/>
                  <a:pt x="2875368" y="3754484"/>
                </a:cubicBezTo>
                <a:cubicBezTo>
                  <a:pt x="2868706" y="3757213"/>
                  <a:pt x="2857054" y="3758648"/>
                  <a:pt x="2840411" y="3758783"/>
                </a:cubicBezTo>
                <a:cubicBezTo>
                  <a:pt x="2823769" y="3758920"/>
                  <a:pt x="2813764" y="3757113"/>
                  <a:pt x="2810397" y="3753365"/>
                </a:cubicBezTo>
                <a:cubicBezTo>
                  <a:pt x="2799911" y="3759867"/>
                  <a:pt x="2792539" y="3762605"/>
                  <a:pt x="2788282" y="3761577"/>
                </a:cubicBezTo>
                <a:cubicBezTo>
                  <a:pt x="2784024" y="3760551"/>
                  <a:pt x="2779665" y="3753478"/>
                  <a:pt x="2775203" y="3740360"/>
                </a:cubicBezTo>
                <a:lnTo>
                  <a:pt x="2740556" y="3759601"/>
                </a:lnTo>
                <a:cubicBezTo>
                  <a:pt x="2741650" y="3747176"/>
                  <a:pt x="2743710" y="3734793"/>
                  <a:pt x="2746735" y="3722456"/>
                </a:cubicBezTo>
                <a:cubicBezTo>
                  <a:pt x="2749761" y="3710120"/>
                  <a:pt x="2754111" y="3698793"/>
                  <a:pt x="2759781" y="3688474"/>
                </a:cubicBezTo>
                <a:cubicBezTo>
                  <a:pt x="2753720" y="3692615"/>
                  <a:pt x="2746946" y="3694827"/>
                  <a:pt x="2739456" y="3695112"/>
                </a:cubicBezTo>
                <a:lnTo>
                  <a:pt x="2716531" y="3735744"/>
                </a:lnTo>
                <a:cubicBezTo>
                  <a:pt x="2702785" y="3738147"/>
                  <a:pt x="2676248" y="3741259"/>
                  <a:pt x="2636921" y="3745082"/>
                </a:cubicBezTo>
                <a:cubicBezTo>
                  <a:pt x="2597593" y="3748903"/>
                  <a:pt x="2572136" y="3742116"/>
                  <a:pt x="2560550" y="3724719"/>
                </a:cubicBezTo>
                <a:cubicBezTo>
                  <a:pt x="2554299" y="3727705"/>
                  <a:pt x="2544114" y="3729682"/>
                  <a:pt x="2529992" y="3730646"/>
                </a:cubicBezTo>
                <a:cubicBezTo>
                  <a:pt x="2515871" y="3731610"/>
                  <a:pt x="2506976" y="3729381"/>
                  <a:pt x="2503307" y="3723958"/>
                </a:cubicBezTo>
                <a:cubicBezTo>
                  <a:pt x="2503017" y="3721892"/>
                  <a:pt x="2504175" y="3719894"/>
                  <a:pt x="2506782" y="3717960"/>
                </a:cubicBezTo>
                <a:cubicBezTo>
                  <a:pt x="2509389" y="3716028"/>
                  <a:pt x="2510904" y="3714993"/>
                  <a:pt x="2511328" y="3714855"/>
                </a:cubicBezTo>
                <a:lnTo>
                  <a:pt x="2508763" y="3697679"/>
                </a:lnTo>
                <a:lnTo>
                  <a:pt x="2491879" y="3693104"/>
                </a:lnTo>
                <a:lnTo>
                  <a:pt x="2479832" y="3732346"/>
                </a:lnTo>
                <a:cubicBezTo>
                  <a:pt x="2462587" y="3741535"/>
                  <a:pt x="2445685" y="3745884"/>
                  <a:pt x="2429127" y="3745393"/>
                </a:cubicBezTo>
                <a:cubicBezTo>
                  <a:pt x="2412568" y="3744902"/>
                  <a:pt x="2395886" y="3742154"/>
                  <a:pt x="2379080" y="3737149"/>
                </a:cubicBezTo>
                <a:cubicBezTo>
                  <a:pt x="2374672" y="3741051"/>
                  <a:pt x="2366734" y="3749526"/>
                  <a:pt x="2355271" y="3762578"/>
                </a:cubicBezTo>
                <a:cubicBezTo>
                  <a:pt x="2343808" y="3775628"/>
                  <a:pt x="2336375" y="3780339"/>
                  <a:pt x="2332972" y="3776706"/>
                </a:cubicBezTo>
                <a:cubicBezTo>
                  <a:pt x="2330992" y="3770927"/>
                  <a:pt x="2330458" y="3765218"/>
                  <a:pt x="2331374" y="3759575"/>
                </a:cubicBezTo>
                <a:cubicBezTo>
                  <a:pt x="2332291" y="3753931"/>
                  <a:pt x="2333689" y="3748310"/>
                  <a:pt x="2335571" y="3742712"/>
                </a:cubicBezTo>
                <a:cubicBezTo>
                  <a:pt x="2324024" y="3749125"/>
                  <a:pt x="2310973" y="3754048"/>
                  <a:pt x="2296420" y="3757479"/>
                </a:cubicBezTo>
                <a:cubicBezTo>
                  <a:pt x="2281870" y="3760910"/>
                  <a:pt x="2268966" y="3761102"/>
                  <a:pt x="2257710" y="3758053"/>
                </a:cubicBezTo>
                <a:lnTo>
                  <a:pt x="2275765" y="3724776"/>
                </a:lnTo>
                <a:lnTo>
                  <a:pt x="2311546" y="3718854"/>
                </a:lnTo>
                <a:cubicBezTo>
                  <a:pt x="2312318" y="3715811"/>
                  <a:pt x="2312999" y="3712526"/>
                  <a:pt x="2313592" y="3709000"/>
                </a:cubicBezTo>
                <a:cubicBezTo>
                  <a:pt x="2314185" y="3705475"/>
                  <a:pt x="2315224" y="3703154"/>
                  <a:pt x="2316709" y="3702037"/>
                </a:cubicBezTo>
                <a:cubicBezTo>
                  <a:pt x="2320054" y="3701245"/>
                  <a:pt x="2323379" y="3704241"/>
                  <a:pt x="2326686" y="3711028"/>
                </a:cubicBezTo>
                <a:cubicBezTo>
                  <a:pt x="2329989" y="3717815"/>
                  <a:pt x="2332097" y="3722652"/>
                  <a:pt x="2333007" y="3725537"/>
                </a:cubicBezTo>
                <a:cubicBezTo>
                  <a:pt x="2342676" y="3720456"/>
                  <a:pt x="2353543" y="3717329"/>
                  <a:pt x="2365607" y="3716151"/>
                </a:cubicBezTo>
                <a:cubicBezTo>
                  <a:pt x="2377670" y="3714973"/>
                  <a:pt x="2389608" y="3714736"/>
                  <a:pt x="2401420" y="3715443"/>
                </a:cubicBezTo>
                <a:cubicBezTo>
                  <a:pt x="2403227" y="3714342"/>
                  <a:pt x="2405555" y="3712081"/>
                  <a:pt x="2408401" y="3708659"/>
                </a:cubicBezTo>
                <a:cubicBezTo>
                  <a:pt x="2411248" y="3705237"/>
                  <a:pt x="2413218" y="3702012"/>
                  <a:pt x="2414311" y="3698983"/>
                </a:cubicBezTo>
                <a:lnTo>
                  <a:pt x="2375966" y="3687728"/>
                </a:lnTo>
                <a:lnTo>
                  <a:pt x="2365674" y="3670194"/>
                </a:lnTo>
                <a:lnTo>
                  <a:pt x="2321580" y="3694682"/>
                </a:lnTo>
                <a:cubicBezTo>
                  <a:pt x="2307436" y="3685972"/>
                  <a:pt x="2289586" y="3681353"/>
                  <a:pt x="2268030" y="3680826"/>
                </a:cubicBezTo>
                <a:cubicBezTo>
                  <a:pt x="2246475" y="3680301"/>
                  <a:pt x="2228837" y="3681378"/>
                  <a:pt x="2215114" y="3684058"/>
                </a:cubicBezTo>
                <a:cubicBezTo>
                  <a:pt x="2208841" y="3686767"/>
                  <a:pt x="2202638" y="3687112"/>
                  <a:pt x="2196510" y="3685090"/>
                </a:cubicBezTo>
                <a:cubicBezTo>
                  <a:pt x="2190382" y="3683069"/>
                  <a:pt x="2184180" y="3683413"/>
                  <a:pt x="2177906" y="3686122"/>
                </a:cubicBezTo>
                <a:lnTo>
                  <a:pt x="2148423" y="3688546"/>
                </a:lnTo>
                <a:lnTo>
                  <a:pt x="2149852" y="3692402"/>
                </a:lnTo>
                <a:cubicBezTo>
                  <a:pt x="2143577" y="3695113"/>
                  <a:pt x="2137375" y="3695456"/>
                  <a:pt x="2131246" y="3693434"/>
                </a:cubicBezTo>
                <a:cubicBezTo>
                  <a:pt x="2125118" y="3691413"/>
                  <a:pt x="2118917" y="3691757"/>
                  <a:pt x="2112642" y="3694467"/>
                </a:cubicBezTo>
                <a:cubicBezTo>
                  <a:pt x="2107840" y="3697522"/>
                  <a:pt x="2103270" y="3699284"/>
                  <a:pt x="2098936" y="3699754"/>
                </a:cubicBezTo>
                <a:cubicBezTo>
                  <a:pt x="2094600" y="3700223"/>
                  <a:pt x="2090965" y="3696817"/>
                  <a:pt x="2088032" y="3689535"/>
                </a:cubicBezTo>
                <a:cubicBezTo>
                  <a:pt x="2079023" y="3695118"/>
                  <a:pt x="2072629" y="3697508"/>
                  <a:pt x="2068849" y="3696699"/>
                </a:cubicBezTo>
                <a:cubicBezTo>
                  <a:pt x="2065070" y="3695893"/>
                  <a:pt x="2061258" y="3689873"/>
                  <a:pt x="2057412" y="3678639"/>
                </a:cubicBezTo>
                <a:lnTo>
                  <a:pt x="2022767" y="3697879"/>
                </a:lnTo>
                <a:lnTo>
                  <a:pt x="2021924" y="3675098"/>
                </a:lnTo>
                <a:lnTo>
                  <a:pt x="1969260" y="3676445"/>
                </a:lnTo>
                <a:lnTo>
                  <a:pt x="1965818" y="3687657"/>
                </a:lnTo>
                <a:lnTo>
                  <a:pt x="1950655" y="3677477"/>
                </a:lnTo>
                <a:lnTo>
                  <a:pt x="1935199" y="3676760"/>
                </a:lnTo>
                <a:lnTo>
                  <a:pt x="1917438" y="3700574"/>
                </a:lnTo>
                <a:lnTo>
                  <a:pt x="1890813" y="3710712"/>
                </a:lnTo>
                <a:cubicBezTo>
                  <a:pt x="1886251" y="3701814"/>
                  <a:pt x="1880148" y="3699004"/>
                  <a:pt x="1872501" y="3702281"/>
                </a:cubicBezTo>
                <a:cubicBezTo>
                  <a:pt x="1864854" y="3705558"/>
                  <a:pt x="1857321" y="3698892"/>
                  <a:pt x="1849904" y="3682280"/>
                </a:cubicBezTo>
                <a:lnTo>
                  <a:pt x="1865651" y="3673535"/>
                </a:lnTo>
                <a:lnTo>
                  <a:pt x="1858216" y="3663713"/>
                </a:lnTo>
                <a:cubicBezTo>
                  <a:pt x="1852861" y="3663781"/>
                  <a:pt x="1843822" y="3664152"/>
                  <a:pt x="1831097" y="3664825"/>
                </a:cubicBezTo>
                <a:cubicBezTo>
                  <a:pt x="1818372" y="3665498"/>
                  <a:pt x="1810907" y="3664993"/>
                  <a:pt x="1808701" y="3663311"/>
                </a:cubicBezTo>
                <a:cubicBezTo>
                  <a:pt x="1808279" y="3661318"/>
                  <a:pt x="1808913" y="3659611"/>
                  <a:pt x="1810600" y="3658189"/>
                </a:cubicBezTo>
                <a:cubicBezTo>
                  <a:pt x="1812290" y="3656766"/>
                  <a:pt x="1813279" y="3656022"/>
                  <a:pt x="1813572" y="3655956"/>
                </a:cubicBezTo>
                <a:cubicBezTo>
                  <a:pt x="1810168" y="3645060"/>
                  <a:pt x="1811628" y="3639600"/>
                  <a:pt x="1817948" y="3639577"/>
                </a:cubicBezTo>
                <a:cubicBezTo>
                  <a:pt x="1824268" y="3639554"/>
                  <a:pt x="1830159" y="3640933"/>
                  <a:pt x="1835620" y="3643713"/>
                </a:cubicBezTo>
                <a:lnTo>
                  <a:pt x="1858253" y="3612544"/>
                </a:lnTo>
                <a:lnTo>
                  <a:pt x="1886013" y="3615726"/>
                </a:lnTo>
                <a:lnTo>
                  <a:pt x="1885463" y="3583482"/>
                </a:lnTo>
                <a:cubicBezTo>
                  <a:pt x="1874481" y="3588224"/>
                  <a:pt x="1863234" y="3589045"/>
                  <a:pt x="1851722" y="3585944"/>
                </a:cubicBezTo>
                <a:cubicBezTo>
                  <a:pt x="1840210" y="3582845"/>
                  <a:pt x="1828176" y="3584102"/>
                  <a:pt x="1815620" y="3589719"/>
                </a:cubicBezTo>
                <a:cubicBezTo>
                  <a:pt x="1798635" y="3585299"/>
                  <a:pt x="1781525" y="3581819"/>
                  <a:pt x="1764288" y="3579283"/>
                </a:cubicBezTo>
                <a:cubicBezTo>
                  <a:pt x="1747051" y="3576746"/>
                  <a:pt x="1730298" y="3574231"/>
                  <a:pt x="1714027" y="3571739"/>
                </a:cubicBezTo>
                <a:cubicBezTo>
                  <a:pt x="1705700" y="3574038"/>
                  <a:pt x="1694298" y="3575721"/>
                  <a:pt x="1679820" y="3576786"/>
                </a:cubicBezTo>
                <a:cubicBezTo>
                  <a:pt x="1665342" y="3577852"/>
                  <a:pt x="1655659" y="3573929"/>
                  <a:pt x="1650777" y="3565015"/>
                </a:cubicBezTo>
                <a:cubicBezTo>
                  <a:pt x="1648528" y="3566846"/>
                  <a:pt x="1644649" y="3571326"/>
                  <a:pt x="1639140" y="3578454"/>
                </a:cubicBezTo>
                <a:cubicBezTo>
                  <a:pt x="1633631" y="3585582"/>
                  <a:pt x="1630541" y="3589623"/>
                  <a:pt x="1629866" y="3590579"/>
                </a:cubicBezTo>
                <a:cubicBezTo>
                  <a:pt x="1630944" y="3592209"/>
                  <a:pt x="1632935" y="3592459"/>
                  <a:pt x="1635839" y="3591331"/>
                </a:cubicBezTo>
                <a:cubicBezTo>
                  <a:pt x="1638744" y="3590201"/>
                  <a:pt x="1640378" y="3589487"/>
                  <a:pt x="1640744" y="3589188"/>
                </a:cubicBezTo>
                <a:cubicBezTo>
                  <a:pt x="1663360" y="3589802"/>
                  <a:pt x="1686100" y="3592673"/>
                  <a:pt x="1708964" y="3597802"/>
                </a:cubicBezTo>
                <a:cubicBezTo>
                  <a:pt x="1731828" y="3602929"/>
                  <a:pt x="1753926" y="3601505"/>
                  <a:pt x="1775262" y="3593533"/>
                </a:cubicBezTo>
                <a:lnTo>
                  <a:pt x="1782404" y="3612817"/>
                </a:lnTo>
                <a:cubicBezTo>
                  <a:pt x="1786006" y="3621473"/>
                  <a:pt x="1789158" y="3632121"/>
                  <a:pt x="1791863" y="3644764"/>
                </a:cubicBezTo>
                <a:cubicBezTo>
                  <a:pt x="1794567" y="3657405"/>
                  <a:pt x="1792355" y="3666384"/>
                  <a:pt x="1785225" y="3671699"/>
                </a:cubicBezTo>
                <a:cubicBezTo>
                  <a:pt x="1770772" y="3679242"/>
                  <a:pt x="1755373" y="3682949"/>
                  <a:pt x="1739029" y="3682823"/>
                </a:cubicBezTo>
                <a:cubicBezTo>
                  <a:pt x="1722686" y="3682697"/>
                  <a:pt x="1707077" y="3680709"/>
                  <a:pt x="1692202" y="3676862"/>
                </a:cubicBezTo>
                <a:cubicBezTo>
                  <a:pt x="1684768" y="3681570"/>
                  <a:pt x="1678659" y="3687288"/>
                  <a:pt x="1673872" y="3694015"/>
                </a:cubicBezTo>
                <a:cubicBezTo>
                  <a:pt x="1669086" y="3700742"/>
                  <a:pt x="1662976" y="3706460"/>
                  <a:pt x="1655542" y="3711170"/>
                </a:cubicBezTo>
                <a:lnTo>
                  <a:pt x="1651843" y="3680674"/>
                </a:lnTo>
                <a:cubicBezTo>
                  <a:pt x="1642191" y="3686228"/>
                  <a:pt x="1631216" y="3690774"/>
                  <a:pt x="1618919" y="3694309"/>
                </a:cubicBezTo>
                <a:cubicBezTo>
                  <a:pt x="1606620" y="3697846"/>
                  <a:pt x="1594217" y="3698534"/>
                  <a:pt x="1581708" y="3696373"/>
                </a:cubicBezTo>
                <a:lnTo>
                  <a:pt x="1596614" y="3664847"/>
                </a:lnTo>
                <a:lnTo>
                  <a:pt x="1629245" y="3660673"/>
                </a:lnTo>
                <a:cubicBezTo>
                  <a:pt x="1630016" y="3657630"/>
                  <a:pt x="1630698" y="3654345"/>
                  <a:pt x="1631291" y="3650819"/>
                </a:cubicBezTo>
                <a:cubicBezTo>
                  <a:pt x="1631884" y="3647294"/>
                  <a:pt x="1632923" y="3644973"/>
                  <a:pt x="1634408" y="3643857"/>
                </a:cubicBezTo>
                <a:cubicBezTo>
                  <a:pt x="1637695" y="3642903"/>
                  <a:pt x="1640782" y="3645258"/>
                  <a:pt x="1643670" y="3650920"/>
                </a:cubicBezTo>
                <a:cubicBezTo>
                  <a:pt x="1646559" y="3656581"/>
                  <a:pt x="1648428" y="3660774"/>
                  <a:pt x="1649278" y="3663498"/>
                </a:cubicBezTo>
                <a:lnTo>
                  <a:pt x="1711392" y="3656904"/>
                </a:lnTo>
                <a:lnTo>
                  <a:pt x="1722562" y="3646049"/>
                </a:lnTo>
                <a:lnTo>
                  <a:pt x="1732597" y="3621876"/>
                </a:lnTo>
                <a:lnTo>
                  <a:pt x="1709706" y="3611340"/>
                </a:lnTo>
                <a:lnTo>
                  <a:pt x="1639279" y="3636501"/>
                </a:lnTo>
                <a:cubicBezTo>
                  <a:pt x="1626082" y="3629492"/>
                  <a:pt x="1609700" y="3625416"/>
                  <a:pt x="1590131" y="3624271"/>
                </a:cubicBezTo>
                <a:cubicBezTo>
                  <a:pt x="1570560" y="3623127"/>
                  <a:pt x="1554032" y="3623783"/>
                  <a:pt x="1540542" y="3626236"/>
                </a:cubicBezTo>
                <a:cubicBezTo>
                  <a:pt x="1529470" y="3631803"/>
                  <a:pt x="1517902" y="3634741"/>
                  <a:pt x="1505833" y="3635051"/>
                </a:cubicBezTo>
                <a:cubicBezTo>
                  <a:pt x="1493763" y="3635358"/>
                  <a:pt x="1481479" y="3636368"/>
                  <a:pt x="1468980" y="3638079"/>
                </a:cubicBezTo>
                <a:cubicBezTo>
                  <a:pt x="1448952" y="3626726"/>
                  <a:pt x="1428064" y="3618176"/>
                  <a:pt x="1406315" y="3612429"/>
                </a:cubicBezTo>
                <a:lnTo>
                  <a:pt x="1333325" y="3620416"/>
                </a:lnTo>
                <a:cubicBezTo>
                  <a:pt x="1332592" y="3618012"/>
                  <a:pt x="1331199" y="3615103"/>
                  <a:pt x="1329145" y="3611692"/>
                </a:cubicBezTo>
                <a:cubicBezTo>
                  <a:pt x="1327090" y="3608281"/>
                  <a:pt x="1324479" y="3607212"/>
                  <a:pt x="1321312" y="3608487"/>
                </a:cubicBezTo>
                <a:cubicBezTo>
                  <a:pt x="1319754" y="3609836"/>
                  <a:pt x="1318428" y="3613091"/>
                  <a:pt x="1317333" y="3618252"/>
                </a:cubicBezTo>
                <a:cubicBezTo>
                  <a:pt x="1316239" y="3623413"/>
                  <a:pt x="1315271" y="3627633"/>
                  <a:pt x="1314427" y="3630910"/>
                </a:cubicBezTo>
                <a:lnTo>
                  <a:pt x="1279817" y="3598981"/>
                </a:lnTo>
                <a:lnTo>
                  <a:pt x="1269818" y="3571985"/>
                </a:lnTo>
                <a:cubicBezTo>
                  <a:pt x="1281795" y="3566301"/>
                  <a:pt x="1293914" y="3562282"/>
                  <a:pt x="1306176" y="3559930"/>
                </a:cubicBezTo>
                <a:cubicBezTo>
                  <a:pt x="1318437" y="3557577"/>
                  <a:pt x="1334566" y="3549007"/>
                  <a:pt x="1354564" y="3534219"/>
                </a:cubicBezTo>
                <a:cubicBezTo>
                  <a:pt x="1342343" y="3531127"/>
                  <a:pt x="1330299" y="3528514"/>
                  <a:pt x="1318435" y="3526385"/>
                </a:cubicBezTo>
                <a:cubicBezTo>
                  <a:pt x="1306570" y="3524255"/>
                  <a:pt x="1294380" y="3526374"/>
                  <a:pt x="1281866" y="3532742"/>
                </a:cubicBezTo>
                <a:cubicBezTo>
                  <a:pt x="1262889" y="3520807"/>
                  <a:pt x="1243051" y="3511675"/>
                  <a:pt x="1222352" y="3505344"/>
                </a:cubicBezTo>
                <a:cubicBezTo>
                  <a:pt x="1212832" y="3484766"/>
                  <a:pt x="1203497" y="3480068"/>
                  <a:pt x="1194348" y="3491253"/>
                </a:cubicBezTo>
                <a:cubicBezTo>
                  <a:pt x="1185200" y="3502435"/>
                  <a:pt x="1177650" y="3502560"/>
                  <a:pt x="1171701" y="3491624"/>
                </a:cubicBezTo>
                <a:lnTo>
                  <a:pt x="1165987" y="3476198"/>
                </a:lnTo>
                <a:cubicBezTo>
                  <a:pt x="1156890" y="3480474"/>
                  <a:pt x="1149245" y="3481619"/>
                  <a:pt x="1143051" y="3479634"/>
                </a:cubicBezTo>
                <a:cubicBezTo>
                  <a:pt x="1136858" y="3477649"/>
                  <a:pt x="1129999" y="3478358"/>
                  <a:pt x="1122478" y="3481759"/>
                </a:cubicBezTo>
                <a:lnTo>
                  <a:pt x="1093582" y="3465258"/>
                </a:lnTo>
                <a:lnTo>
                  <a:pt x="1113065" y="3435837"/>
                </a:lnTo>
                <a:cubicBezTo>
                  <a:pt x="1110208" y="3428125"/>
                  <a:pt x="1111929" y="3422518"/>
                  <a:pt x="1118228" y="3419019"/>
                </a:cubicBezTo>
                <a:cubicBezTo>
                  <a:pt x="1131046" y="3413256"/>
                  <a:pt x="1144917" y="3410980"/>
                  <a:pt x="1159841" y="3412185"/>
                </a:cubicBezTo>
                <a:cubicBezTo>
                  <a:pt x="1174765" y="3413390"/>
                  <a:pt x="1189425" y="3410674"/>
                  <a:pt x="1203817" y="3404037"/>
                </a:cubicBezTo>
                <a:cubicBezTo>
                  <a:pt x="1204110" y="3403972"/>
                  <a:pt x="1205099" y="3403228"/>
                  <a:pt x="1206788" y="3401806"/>
                </a:cubicBezTo>
                <a:cubicBezTo>
                  <a:pt x="1208477" y="3400384"/>
                  <a:pt x="1209109" y="3398677"/>
                  <a:pt x="1208688" y="3396683"/>
                </a:cubicBezTo>
                <a:cubicBezTo>
                  <a:pt x="1207193" y="3394995"/>
                  <a:pt x="1202960" y="3394245"/>
                  <a:pt x="1195988" y="3394435"/>
                </a:cubicBezTo>
                <a:cubicBezTo>
                  <a:pt x="1189019" y="3394625"/>
                  <a:pt x="1183997" y="3394314"/>
                  <a:pt x="1180926" y="3393500"/>
                </a:cubicBezTo>
                <a:cubicBezTo>
                  <a:pt x="1176112" y="3390749"/>
                  <a:pt x="1172009" y="3389926"/>
                  <a:pt x="1168621" y="3391032"/>
                </a:cubicBezTo>
                <a:cubicBezTo>
                  <a:pt x="1163879" y="3394248"/>
                  <a:pt x="1159548" y="3396654"/>
                  <a:pt x="1155630" y="3398249"/>
                </a:cubicBezTo>
                <a:cubicBezTo>
                  <a:pt x="1151711" y="3399844"/>
                  <a:pt x="1148314" y="3397080"/>
                  <a:pt x="1145438" y="3389959"/>
                </a:cubicBezTo>
                <a:lnTo>
                  <a:pt x="1133425" y="3378029"/>
                </a:lnTo>
                <a:lnTo>
                  <a:pt x="1115992" y="3341212"/>
                </a:lnTo>
                <a:lnTo>
                  <a:pt x="1086510" y="3343634"/>
                </a:lnTo>
                <a:cubicBezTo>
                  <a:pt x="1082566" y="3338753"/>
                  <a:pt x="1077727" y="3334659"/>
                  <a:pt x="1071992" y="3331352"/>
                </a:cubicBezTo>
                <a:cubicBezTo>
                  <a:pt x="1066259" y="3328046"/>
                  <a:pt x="1060990" y="3325354"/>
                  <a:pt x="1056184" y="3323275"/>
                </a:cubicBezTo>
                <a:cubicBezTo>
                  <a:pt x="1054704" y="3319062"/>
                  <a:pt x="1052237" y="3315393"/>
                  <a:pt x="1048787" y="3312272"/>
                </a:cubicBezTo>
                <a:cubicBezTo>
                  <a:pt x="1045337" y="3309150"/>
                  <a:pt x="1041222" y="3308722"/>
                  <a:pt x="1036445" y="3310988"/>
                </a:cubicBezTo>
                <a:lnTo>
                  <a:pt x="1025275" y="3321842"/>
                </a:lnTo>
                <a:lnTo>
                  <a:pt x="1012419" y="3287131"/>
                </a:lnTo>
                <a:cubicBezTo>
                  <a:pt x="1019086" y="3285269"/>
                  <a:pt x="1029511" y="3283935"/>
                  <a:pt x="1043691" y="3283133"/>
                </a:cubicBezTo>
                <a:cubicBezTo>
                  <a:pt x="1057870" y="3282329"/>
                  <a:pt x="1064147" y="3277488"/>
                  <a:pt x="1062520" y="3268607"/>
                </a:cubicBezTo>
                <a:cubicBezTo>
                  <a:pt x="1060864" y="3264780"/>
                  <a:pt x="1058314" y="3261739"/>
                  <a:pt x="1054870" y="3259487"/>
                </a:cubicBezTo>
                <a:cubicBezTo>
                  <a:pt x="1051424" y="3257234"/>
                  <a:pt x="1048443" y="3255596"/>
                  <a:pt x="1045928" y="3254570"/>
                </a:cubicBezTo>
                <a:lnTo>
                  <a:pt x="1005276" y="3267847"/>
                </a:lnTo>
                <a:lnTo>
                  <a:pt x="976088" y="3260808"/>
                </a:lnTo>
                <a:cubicBezTo>
                  <a:pt x="966769" y="3265983"/>
                  <a:pt x="957919" y="3268574"/>
                  <a:pt x="949535" y="3268579"/>
                </a:cubicBezTo>
                <a:cubicBezTo>
                  <a:pt x="941151" y="3268585"/>
                  <a:pt x="932447" y="3266444"/>
                  <a:pt x="923422" y="3262156"/>
                </a:cubicBezTo>
                <a:lnTo>
                  <a:pt x="898226" y="3276149"/>
                </a:lnTo>
                <a:cubicBezTo>
                  <a:pt x="884205" y="3270761"/>
                  <a:pt x="870751" y="3272032"/>
                  <a:pt x="857867" y="3279963"/>
                </a:cubicBezTo>
                <a:cubicBezTo>
                  <a:pt x="857085" y="3272938"/>
                  <a:pt x="854226" y="3267356"/>
                  <a:pt x="849292" y="3263218"/>
                </a:cubicBezTo>
                <a:cubicBezTo>
                  <a:pt x="844357" y="3259080"/>
                  <a:pt x="838633" y="3258579"/>
                  <a:pt x="832120" y="3261711"/>
                </a:cubicBezTo>
                <a:lnTo>
                  <a:pt x="795202" y="3254314"/>
                </a:lnTo>
                <a:lnTo>
                  <a:pt x="793224" y="3218212"/>
                </a:lnTo>
                <a:cubicBezTo>
                  <a:pt x="805335" y="3217589"/>
                  <a:pt x="818396" y="3214405"/>
                  <a:pt x="832407" y="3208659"/>
                </a:cubicBezTo>
                <a:cubicBezTo>
                  <a:pt x="846417" y="3202911"/>
                  <a:pt x="858260" y="3201565"/>
                  <a:pt x="867936" y="3204620"/>
                </a:cubicBezTo>
                <a:cubicBezTo>
                  <a:pt x="877672" y="3198438"/>
                  <a:pt x="884825" y="3200665"/>
                  <a:pt x="889398" y="3211301"/>
                </a:cubicBezTo>
                <a:cubicBezTo>
                  <a:pt x="892033" y="3219913"/>
                  <a:pt x="895973" y="3230125"/>
                  <a:pt x="901219" y="3241937"/>
                </a:cubicBezTo>
                <a:cubicBezTo>
                  <a:pt x="906465" y="3253749"/>
                  <a:pt x="910056" y="3250204"/>
                  <a:pt x="911995" y="3231302"/>
                </a:cubicBezTo>
                <a:lnTo>
                  <a:pt x="949204" y="3229237"/>
                </a:lnTo>
                <a:lnTo>
                  <a:pt x="943491" y="3213810"/>
                </a:lnTo>
                <a:lnTo>
                  <a:pt x="964953" y="3220492"/>
                </a:lnTo>
                <a:lnTo>
                  <a:pt x="996448" y="3203000"/>
                </a:lnTo>
                <a:lnTo>
                  <a:pt x="1022195" y="3221251"/>
                </a:lnTo>
                <a:lnTo>
                  <a:pt x="1050540" y="3205509"/>
                </a:lnTo>
                <a:cubicBezTo>
                  <a:pt x="1063135" y="3207042"/>
                  <a:pt x="1074866" y="3211375"/>
                  <a:pt x="1085737" y="3218513"/>
                </a:cubicBezTo>
                <a:lnTo>
                  <a:pt x="1115220" y="3216090"/>
                </a:lnTo>
                <a:cubicBezTo>
                  <a:pt x="1113248" y="3202654"/>
                  <a:pt x="1122582" y="3192820"/>
                  <a:pt x="1143217" y="3186591"/>
                </a:cubicBezTo>
                <a:cubicBezTo>
                  <a:pt x="1163853" y="3180362"/>
                  <a:pt x="1177617" y="3177369"/>
                  <a:pt x="1184510" y="3177609"/>
                </a:cubicBezTo>
                <a:cubicBezTo>
                  <a:pt x="1188631" y="3184039"/>
                  <a:pt x="1196623" y="3184252"/>
                  <a:pt x="1208481" y="3178246"/>
                </a:cubicBezTo>
                <a:cubicBezTo>
                  <a:pt x="1220339" y="3172243"/>
                  <a:pt x="1228475" y="3167724"/>
                  <a:pt x="1232890" y="3164691"/>
                </a:cubicBezTo>
                <a:cubicBezTo>
                  <a:pt x="1236840" y="3169376"/>
                  <a:pt x="1241740" y="3171497"/>
                  <a:pt x="1247590" y="3171058"/>
                </a:cubicBezTo>
                <a:cubicBezTo>
                  <a:pt x="1253440" y="3170620"/>
                  <a:pt x="1258843" y="3168975"/>
                  <a:pt x="1263799" y="3166124"/>
                </a:cubicBezTo>
                <a:cubicBezTo>
                  <a:pt x="1269468" y="3162202"/>
                  <a:pt x="1273240" y="3157007"/>
                  <a:pt x="1275116" y="3150539"/>
                </a:cubicBezTo>
                <a:cubicBezTo>
                  <a:pt x="1276993" y="3144073"/>
                  <a:pt x="1280766" y="3138877"/>
                  <a:pt x="1286432" y="3134956"/>
                </a:cubicBezTo>
                <a:cubicBezTo>
                  <a:pt x="1278565" y="3121404"/>
                  <a:pt x="1266557" y="3119740"/>
                  <a:pt x="1250408" y="3129967"/>
                </a:cubicBezTo>
                <a:cubicBezTo>
                  <a:pt x="1234259" y="3140195"/>
                  <a:pt x="1222609" y="3139497"/>
                  <a:pt x="1215455" y="3127872"/>
                </a:cubicBezTo>
                <a:cubicBezTo>
                  <a:pt x="1205661" y="3132828"/>
                  <a:pt x="1195118" y="3133839"/>
                  <a:pt x="1183826" y="3130907"/>
                </a:cubicBezTo>
                <a:cubicBezTo>
                  <a:pt x="1172534" y="3127974"/>
                  <a:pt x="1162568" y="3122853"/>
                  <a:pt x="1153927" y="3115543"/>
                </a:cubicBezTo>
                <a:lnTo>
                  <a:pt x="1112983" y="3138282"/>
                </a:lnTo>
                <a:cubicBezTo>
                  <a:pt x="1087134" y="3111853"/>
                  <a:pt x="1064603" y="3100148"/>
                  <a:pt x="1045387" y="3103165"/>
                </a:cubicBezTo>
                <a:cubicBezTo>
                  <a:pt x="1026173" y="3106182"/>
                  <a:pt x="998908" y="3109893"/>
                  <a:pt x="963594" y="3114295"/>
                </a:cubicBezTo>
                <a:cubicBezTo>
                  <a:pt x="957854" y="3101790"/>
                  <a:pt x="949894" y="3092261"/>
                  <a:pt x="939716" y="3085708"/>
                </a:cubicBezTo>
                <a:cubicBezTo>
                  <a:pt x="929535" y="3079155"/>
                  <a:pt x="921575" y="3069625"/>
                  <a:pt x="915835" y="3057119"/>
                </a:cubicBezTo>
                <a:lnTo>
                  <a:pt x="881191" y="3076359"/>
                </a:lnTo>
                <a:lnTo>
                  <a:pt x="876905" y="3064789"/>
                </a:lnTo>
                <a:cubicBezTo>
                  <a:pt x="874167" y="3057397"/>
                  <a:pt x="874075" y="3052023"/>
                  <a:pt x="876630" y="3048667"/>
                </a:cubicBezTo>
                <a:cubicBezTo>
                  <a:pt x="879184" y="3045310"/>
                  <a:pt x="883670" y="3042044"/>
                  <a:pt x="890088" y="3038867"/>
                </a:cubicBezTo>
                <a:lnTo>
                  <a:pt x="919570" y="3036444"/>
                </a:lnTo>
                <a:cubicBezTo>
                  <a:pt x="921777" y="3034928"/>
                  <a:pt x="925310" y="3031223"/>
                  <a:pt x="930168" y="3025328"/>
                </a:cubicBezTo>
                <a:cubicBezTo>
                  <a:pt x="935026" y="3019433"/>
                  <a:pt x="937414" y="3015201"/>
                  <a:pt x="937332" y="3012630"/>
                </a:cubicBezTo>
                <a:lnTo>
                  <a:pt x="927882" y="3017878"/>
                </a:lnTo>
                <a:cubicBezTo>
                  <a:pt x="919492" y="3011883"/>
                  <a:pt x="908595" y="3005533"/>
                  <a:pt x="895197" y="2998831"/>
                </a:cubicBezTo>
                <a:cubicBezTo>
                  <a:pt x="881797" y="2992128"/>
                  <a:pt x="870754" y="2990511"/>
                  <a:pt x="862070" y="2993979"/>
                </a:cubicBezTo>
                <a:cubicBezTo>
                  <a:pt x="856545" y="2990168"/>
                  <a:pt x="850070" y="2988920"/>
                  <a:pt x="842645" y="2990234"/>
                </a:cubicBezTo>
                <a:cubicBezTo>
                  <a:pt x="835222" y="2991548"/>
                  <a:pt x="828243" y="2994067"/>
                  <a:pt x="821711" y="2997791"/>
                </a:cubicBezTo>
                <a:lnTo>
                  <a:pt x="799113" y="2977791"/>
                </a:lnTo>
                <a:cubicBezTo>
                  <a:pt x="794090" y="2980677"/>
                  <a:pt x="788031" y="2982686"/>
                  <a:pt x="780935" y="2983817"/>
                </a:cubicBezTo>
                <a:cubicBezTo>
                  <a:pt x="773837" y="2984950"/>
                  <a:pt x="767494" y="2983628"/>
                  <a:pt x="761904" y="2979856"/>
                </a:cubicBezTo>
                <a:lnTo>
                  <a:pt x="736708" y="2993848"/>
                </a:lnTo>
                <a:lnTo>
                  <a:pt x="721545" y="2983669"/>
                </a:lnTo>
                <a:cubicBezTo>
                  <a:pt x="711816" y="2988587"/>
                  <a:pt x="701142" y="2989673"/>
                  <a:pt x="689522" y="2986921"/>
                </a:cubicBezTo>
                <a:cubicBezTo>
                  <a:pt x="677903" y="2984171"/>
                  <a:pt x="667017" y="2979560"/>
                  <a:pt x="656866" y="2973089"/>
                </a:cubicBezTo>
                <a:cubicBezTo>
                  <a:pt x="643911" y="2970790"/>
                  <a:pt x="629042" y="2967809"/>
                  <a:pt x="612259" y="2964148"/>
                </a:cubicBezTo>
                <a:cubicBezTo>
                  <a:pt x="595475" y="2960489"/>
                  <a:pt x="580680" y="2955143"/>
                  <a:pt x="567870" y="2948113"/>
                </a:cubicBezTo>
                <a:cubicBezTo>
                  <a:pt x="563039" y="2951087"/>
                  <a:pt x="557743" y="2953447"/>
                  <a:pt x="551981" y="2955194"/>
                </a:cubicBezTo>
                <a:cubicBezTo>
                  <a:pt x="546218" y="2956939"/>
                  <a:pt x="540639" y="2955970"/>
                  <a:pt x="535239" y="2952286"/>
                </a:cubicBezTo>
                <a:cubicBezTo>
                  <a:pt x="525409" y="2957358"/>
                  <a:pt x="514508" y="2959536"/>
                  <a:pt x="502534" y="2958823"/>
                </a:cubicBezTo>
                <a:cubicBezTo>
                  <a:pt x="490563" y="2958110"/>
                  <a:pt x="479806" y="2955558"/>
                  <a:pt x="470268" y="2951167"/>
                </a:cubicBezTo>
                <a:cubicBezTo>
                  <a:pt x="466988" y="2952989"/>
                  <a:pt x="463743" y="2953628"/>
                  <a:pt x="460536" y="2953085"/>
                </a:cubicBezTo>
                <a:cubicBezTo>
                  <a:pt x="457328" y="2952540"/>
                  <a:pt x="454945" y="2950377"/>
                  <a:pt x="453385" y="2946594"/>
                </a:cubicBezTo>
                <a:lnTo>
                  <a:pt x="452250" y="2933274"/>
                </a:lnTo>
                <a:lnTo>
                  <a:pt x="488031" y="2927352"/>
                </a:lnTo>
                <a:cubicBezTo>
                  <a:pt x="492805" y="2929351"/>
                  <a:pt x="498209" y="2929838"/>
                  <a:pt x="504236" y="2928814"/>
                </a:cubicBezTo>
                <a:cubicBezTo>
                  <a:pt x="510265" y="2927792"/>
                  <a:pt x="515741" y="2925913"/>
                  <a:pt x="520661" y="2923180"/>
                </a:cubicBezTo>
                <a:lnTo>
                  <a:pt x="554722" y="2922865"/>
                </a:lnTo>
                <a:cubicBezTo>
                  <a:pt x="561510" y="2918126"/>
                  <a:pt x="569266" y="2913432"/>
                  <a:pt x="577986" y="2908782"/>
                </a:cubicBezTo>
                <a:cubicBezTo>
                  <a:pt x="586708" y="2904132"/>
                  <a:pt x="593456" y="2906972"/>
                  <a:pt x="598232" y="2917301"/>
                </a:cubicBezTo>
                <a:cubicBezTo>
                  <a:pt x="629415" y="2901534"/>
                  <a:pt x="669682" y="2892346"/>
                  <a:pt x="719032" y="2889739"/>
                </a:cubicBezTo>
                <a:cubicBezTo>
                  <a:pt x="768384" y="2887132"/>
                  <a:pt x="809787" y="2891263"/>
                  <a:pt x="843242" y="2902133"/>
                </a:cubicBezTo>
                <a:cubicBezTo>
                  <a:pt x="854183" y="2896639"/>
                  <a:pt x="864871" y="2893028"/>
                  <a:pt x="875307" y="2891301"/>
                </a:cubicBezTo>
                <a:cubicBezTo>
                  <a:pt x="885743" y="2889575"/>
                  <a:pt x="896430" y="2885964"/>
                  <a:pt x="907370" y="2880470"/>
                </a:cubicBezTo>
                <a:cubicBezTo>
                  <a:pt x="909678" y="2886065"/>
                  <a:pt x="913136" y="2888988"/>
                  <a:pt x="917740" y="2889242"/>
                </a:cubicBezTo>
                <a:cubicBezTo>
                  <a:pt x="922343" y="2889495"/>
                  <a:pt x="927090" y="2888216"/>
                  <a:pt x="931981" y="2885401"/>
                </a:cubicBezTo>
                <a:cubicBezTo>
                  <a:pt x="945015" y="2878938"/>
                  <a:pt x="953447" y="2877356"/>
                  <a:pt x="957279" y="2880653"/>
                </a:cubicBezTo>
                <a:cubicBezTo>
                  <a:pt x="961111" y="2883950"/>
                  <a:pt x="967182" y="2883678"/>
                  <a:pt x="975490" y="2879840"/>
                </a:cubicBezTo>
                <a:lnTo>
                  <a:pt x="1014127" y="2881630"/>
                </a:lnTo>
                <a:cubicBezTo>
                  <a:pt x="1017946" y="2886388"/>
                  <a:pt x="1022322" y="2888801"/>
                  <a:pt x="1027253" y="2888873"/>
                </a:cubicBezTo>
                <a:cubicBezTo>
                  <a:pt x="1032185" y="2888944"/>
                  <a:pt x="1037063" y="2887591"/>
                  <a:pt x="1041889" y="2884813"/>
                </a:cubicBezTo>
                <a:lnTo>
                  <a:pt x="1056209" y="2872211"/>
                </a:lnTo>
                <a:lnTo>
                  <a:pt x="1095670" y="2865242"/>
                </a:lnTo>
                <a:lnTo>
                  <a:pt x="1053148" y="2836974"/>
                </a:lnTo>
                <a:cubicBezTo>
                  <a:pt x="1042655" y="2804222"/>
                  <a:pt x="1032367" y="2796747"/>
                  <a:pt x="1022284" y="2814547"/>
                </a:cubicBezTo>
                <a:cubicBezTo>
                  <a:pt x="1012201" y="2832345"/>
                  <a:pt x="1003880" y="2832543"/>
                  <a:pt x="997323" y="2815137"/>
                </a:cubicBezTo>
                <a:lnTo>
                  <a:pt x="991026" y="2790586"/>
                </a:lnTo>
                <a:cubicBezTo>
                  <a:pt x="981001" y="2797392"/>
                  <a:pt x="972574" y="2799214"/>
                  <a:pt x="965748" y="2796055"/>
                </a:cubicBezTo>
                <a:cubicBezTo>
                  <a:pt x="958920" y="2792896"/>
                  <a:pt x="951363" y="2794024"/>
                  <a:pt x="943072" y="2799439"/>
                </a:cubicBezTo>
                <a:lnTo>
                  <a:pt x="911225" y="2773176"/>
                </a:lnTo>
                <a:lnTo>
                  <a:pt x="932697" y="2726352"/>
                </a:lnTo>
                <a:lnTo>
                  <a:pt x="932733" y="2726185"/>
                </a:lnTo>
                <a:lnTo>
                  <a:pt x="838056" y="2711512"/>
                </a:lnTo>
                <a:cubicBezTo>
                  <a:pt x="518224" y="2654634"/>
                  <a:pt x="322721" y="2565780"/>
                  <a:pt x="315799" y="2453582"/>
                </a:cubicBezTo>
                <a:cubicBezTo>
                  <a:pt x="309864" y="2357412"/>
                  <a:pt x="443321" y="2257746"/>
                  <a:pt x="676744" y="2165957"/>
                </a:cubicBezTo>
                <a:lnTo>
                  <a:pt x="725895" y="2148170"/>
                </a:lnTo>
                <a:lnTo>
                  <a:pt x="715323" y="2123613"/>
                </a:lnTo>
                <a:lnTo>
                  <a:pt x="677139" y="2154234"/>
                </a:lnTo>
                <a:lnTo>
                  <a:pt x="672416" y="2135820"/>
                </a:lnTo>
                <a:cubicBezTo>
                  <a:pt x="669398" y="2124056"/>
                  <a:pt x="669297" y="2115503"/>
                  <a:pt x="672113" y="2110162"/>
                </a:cubicBezTo>
                <a:cubicBezTo>
                  <a:pt x="674928" y="2104819"/>
                  <a:pt x="679872" y="2099620"/>
                  <a:pt x="686947" y="2094566"/>
                </a:cubicBezTo>
                <a:lnTo>
                  <a:pt x="719440" y="2090708"/>
                </a:lnTo>
                <a:cubicBezTo>
                  <a:pt x="721872" y="2088296"/>
                  <a:pt x="725765" y="2082399"/>
                  <a:pt x="731120" y="2073016"/>
                </a:cubicBezTo>
                <a:cubicBezTo>
                  <a:pt x="736473" y="2063634"/>
                  <a:pt x="739106" y="2056899"/>
                  <a:pt x="739016" y="2052808"/>
                </a:cubicBezTo>
                <a:lnTo>
                  <a:pt x="728601" y="2061160"/>
                </a:lnTo>
                <a:cubicBezTo>
                  <a:pt x="719353" y="2051618"/>
                  <a:pt x="707344" y="2041513"/>
                  <a:pt x="692576" y="2030847"/>
                </a:cubicBezTo>
                <a:cubicBezTo>
                  <a:pt x="677808" y="2020178"/>
                  <a:pt x="665637" y="2017605"/>
                  <a:pt x="656066" y="2023123"/>
                </a:cubicBezTo>
                <a:cubicBezTo>
                  <a:pt x="649977" y="2017059"/>
                  <a:pt x="642841" y="2015073"/>
                  <a:pt x="634657" y="2017163"/>
                </a:cubicBezTo>
                <a:cubicBezTo>
                  <a:pt x="626474" y="2019254"/>
                  <a:pt x="618783" y="2023264"/>
                  <a:pt x="611585" y="2029191"/>
                </a:cubicBezTo>
                <a:lnTo>
                  <a:pt x="586679" y="1997361"/>
                </a:lnTo>
                <a:cubicBezTo>
                  <a:pt x="581143" y="2001952"/>
                  <a:pt x="574465" y="2005151"/>
                  <a:pt x="566644" y="2006952"/>
                </a:cubicBezTo>
                <a:cubicBezTo>
                  <a:pt x="558821" y="2008754"/>
                  <a:pt x="551830" y="2006650"/>
                  <a:pt x="545669" y="2000647"/>
                </a:cubicBezTo>
                <a:lnTo>
                  <a:pt x="517898" y="2022916"/>
                </a:lnTo>
                <a:lnTo>
                  <a:pt x="501186" y="2006715"/>
                </a:lnTo>
                <a:cubicBezTo>
                  <a:pt x="490465" y="2014543"/>
                  <a:pt x="478700" y="2016270"/>
                  <a:pt x="465894" y="2011891"/>
                </a:cubicBezTo>
                <a:cubicBezTo>
                  <a:pt x="453087" y="2007515"/>
                  <a:pt x="441091" y="2000176"/>
                  <a:pt x="429902" y="1989877"/>
                </a:cubicBezTo>
                <a:cubicBezTo>
                  <a:pt x="415625" y="1986218"/>
                  <a:pt x="399236" y="1981474"/>
                  <a:pt x="380739" y="1975648"/>
                </a:cubicBezTo>
                <a:cubicBezTo>
                  <a:pt x="362242" y="1969824"/>
                  <a:pt x="345935" y="1961315"/>
                  <a:pt x="331817" y="1950128"/>
                </a:cubicBezTo>
                <a:cubicBezTo>
                  <a:pt x="326491" y="1954861"/>
                  <a:pt x="320655" y="1958617"/>
                  <a:pt x="314304" y="1961397"/>
                </a:cubicBezTo>
                <a:cubicBezTo>
                  <a:pt x="307954" y="1964175"/>
                  <a:pt x="301804" y="1962632"/>
                  <a:pt x="295852" y="1956768"/>
                </a:cubicBezTo>
                <a:cubicBezTo>
                  <a:pt x="285018" y="1964840"/>
                  <a:pt x="273003" y="1968307"/>
                  <a:pt x="259807" y="1967172"/>
                </a:cubicBezTo>
                <a:cubicBezTo>
                  <a:pt x="246612" y="1966037"/>
                  <a:pt x="234757" y="1961975"/>
                  <a:pt x="224245" y="1954987"/>
                </a:cubicBezTo>
                <a:cubicBezTo>
                  <a:pt x="220629" y="1957887"/>
                  <a:pt x="217053" y="1958905"/>
                  <a:pt x="213519" y="1958040"/>
                </a:cubicBezTo>
                <a:cubicBezTo>
                  <a:pt x="209983" y="1957173"/>
                  <a:pt x="207357" y="1953731"/>
                  <a:pt x="205638" y="1947709"/>
                </a:cubicBezTo>
                <a:lnTo>
                  <a:pt x="204546" y="1929194"/>
                </a:lnTo>
                <a:lnTo>
                  <a:pt x="195754" y="1928820"/>
                </a:lnTo>
                <a:cubicBezTo>
                  <a:pt x="78867" y="1920390"/>
                  <a:pt x="0" y="1905420"/>
                  <a:pt x="0" y="1905420"/>
                </a:cubicBezTo>
                <a:cubicBezTo>
                  <a:pt x="0" y="1905420"/>
                  <a:pt x="645374" y="1687289"/>
                  <a:pt x="528015" y="1528721"/>
                </a:cubicBezTo>
                <a:cubicBezTo>
                  <a:pt x="483979" y="1469155"/>
                  <a:pt x="443473" y="1404624"/>
                  <a:pt x="417717" y="1328511"/>
                </a:cubicBezTo>
                <a:cubicBezTo>
                  <a:pt x="340030" y="1098248"/>
                  <a:pt x="333800" y="841781"/>
                  <a:pt x="333800" y="841781"/>
                </a:cubicBezTo>
                <a:close/>
                <a:moveTo>
                  <a:pt x="1012625" y="792415"/>
                </a:moveTo>
                <a:cubicBezTo>
                  <a:pt x="1008060" y="792140"/>
                  <a:pt x="1004499" y="792416"/>
                  <a:pt x="1001943" y="793246"/>
                </a:cubicBezTo>
                <a:cubicBezTo>
                  <a:pt x="1001304" y="793663"/>
                  <a:pt x="1001919" y="794140"/>
                  <a:pt x="1003784" y="794678"/>
                </a:cubicBezTo>
                <a:cubicBezTo>
                  <a:pt x="1005652" y="795216"/>
                  <a:pt x="1007600" y="795589"/>
                  <a:pt x="1009634" y="795799"/>
                </a:cubicBezTo>
                <a:close/>
                <a:moveTo>
                  <a:pt x="1039672" y="792204"/>
                </a:moveTo>
                <a:lnTo>
                  <a:pt x="1038006" y="792963"/>
                </a:lnTo>
                <a:cubicBezTo>
                  <a:pt x="1036638" y="793713"/>
                  <a:pt x="1037044" y="794286"/>
                  <a:pt x="1039223" y="794681"/>
                </a:cubicBezTo>
                <a:cubicBezTo>
                  <a:pt x="1041403" y="795076"/>
                  <a:pt x="1043560" y="795355"/>
                  <a:pt x="1045696" y="795517"/>
                </a:cubicBezTo>
                <a:cubicBezTo>
                  <a:pt x="1049030" y="793997"/>
                  <a:pt x="1047022" y="792892"/>
                  <a:pt x="1039672" y="792204"/>
                </a:cubicBezTo>
                <a:close/>
                <a:moveTo>
                  <a:pt x="5326604" y="772814"/>
                </a:moveTo>
                <a:lnTo>
                  <a:pt x="5285884" y="777240"/>
                </a:lnTo>
                <a:lnTo>
                  <a:pt x="5250804" y="773034"/>
                </a:lnTo>
                <a:lnTo>
                  <a:pt x="5249136" y="773793"/>
                </a:lnTo>
                <a:lnTo>
                  <a:pt x="5233796" y="778768"/>
                </a:lnTo>
                <a:cubicBezTo>
                  <a:pt x="5239972" y="778393"/>
                  <a:pt x="5248824" y="779071"/>
                  <a:pt x="5260352" y="780801"/>
                </a:cubicBezTo>
                <a:cubicBezTo>
                  <a:pt x="5271880" y="782531"/>
                  <a:pt x="5286072" y="782793"/>
                  <a:pt x="5302930" y="781587"/>
                </a:cubicBezTo>
                <a:lnTo>
                  <a:pt x="5358010" y="776675"/>
                </a:lnTo>
                <a:lnTo>
                  <a:pt x="5361002" y="773291"/>
                </a:lnTo>
                <a:close/>
                <a:moveTo>
                  <a:pt x="1977753" y="767491"/>
                </a:moveTo>
                <a:cubicBezTo>
                  <a:pt x="1975040" y="767886"/>
                  <a:pt x="1972206" y="768842"/>
                  <a:pt x="1969249" y="770359"/>
                </a:cubicBezTo>
                <a:lnTo>
                  <a:pt x="1965915" y="771879"/>
                </a:lnTo>
                <a:lnTo>
                  <a:pt x="1976939" y="772913"/>
                </a:lnTo>
                <a:lnTo>
                  <a:pt x="2007320" y="771181"/>
                </a:lnTo>
                <a:lnTo>
                  <a:pt x="1992281" y="767938"/>
                </a:lnTo>
                <a:cubicBezTo>
                  <a:pt x="1985306" y="767246"/>
                  <a:pt x="1980464" y="767097"/>
                  <a:pt x="1977753" y="767491"/>
                </a:cubicBezTo>
                <a:close/>
                <a:moveTo>
                  <a:pt x="1462995" y="766856"/>
                </a:moveTo>
                <a:cubicBezTo>
                  <a:pt x="1461028" y="767626"/>
                  <a:pt x="1459960" y="768365"/>
                  <a:pt x="1459789" y="769074"/>
                </a:cubicBezTo>
                <a:cubicBezTo>
                  <a:pt x="1459618" y="769784"/>
                  <a:pt x="1462140" y="770402"/>
                  <a:pt x="1467354" y="770929"/>
                </a:cubicBezTo>
                <a:lnTo>
                  <a:pt x="1485726" y="772652"/>
                </a:lnTo>
                <a:close/>
                <a:moveTo>
                  <a:pt x="1531490" y="766178"/>
                </a:moveTo>
                <a:cubicBezTo>
                  <a:pt x="1528615" y="766101"/>
                  <a:pt x="1526265" y="766414"/>
                  <a:pt x="1524439" y="767121"/>
                </a:cubicBezTo>
                <a:cubicBezTo>
                  <a:pt x="1523955" y="767553"/>
                  <a:pt x="1525181" y="768087"/>
                  <a:pt x="1528118" y="768726"/>
                </a:cubicBezTo>
                <a:cubicBezTo>
                  <a:pt x="1531057" y="769364"/>
                  <a:pt x="1533619" y="769795"/>
                  <a:pt x="1535804" y="770019"/>
                </a:cubicBezTo>
                <a:cubicBezTo>
                  <a:pt x="1536721" y="769686"/>
                  <a:pt x="1537889" y="769489"/>
                  <a:pt x="1539308" y="769432"/>
                </a:cubicBezTo>
                <a:cubicBezTo>
                  <a:pt x="1540727" y="769374"/>
                  <a:pt x="1541895" y="769178"/>
                  <a:pt x="1542812" y="768844"/>
                </a:cubicBezTo>
                <a:cubicBezTo>
                  <a:pt x="1544145" y="767901"/>
                  <a:pt x="1542806" y="767165"/>
                  <a:pt x="1538795" y="766635"/>
                </a:cubicBezTo>
                <a:cubicBezTo>
                  <a:pt x="1536798" y="766410"/>
                  <a:pt x="1534362" y="766257"/>
                  <a:pt x="1531490" y="766178"/>
                </a:cubicBezTo>
                <a:close/>
                <a:moveTo>
                  <a:pt x="1724454" y="764807"/>
                </a:moveTo>
                <a:cubicBezTo>
                  <a:pt x="1721239" y="766358"/>
                  <a:pt x="1720841" y="767885"/>
                  <a:pt x="1723263" y="769391"/>
                </a:cubicBezTo>
                <a:cubicBezTo>
                  <a:pt x="1725683" y="770897"/>
                  <a:pt x="1730210" y="772199"/>
                  <a:pt x="1736845" y="773299"/>
                </a:cubicBezTo>
                <a:cubicBezTo>
                  <a:pt x="1774581" y="773937"/>
                  <a:pt x="1811314" y="774022"/>
                  <a:pt x="1847043" y="773556"/>
                </a:cubicBezTo>
                <a:lnTo>
                  <a:pt x="1836661" y="766169"/>
                </a:lnTo>
                <a:cubicBezTo>
                  <a:pt x="1825602" y="767003"/>
                  <a:pt x="1807403" y="767052"/>
                  <a:pt x="1782064" y="766317"/>
                </a:cubicBezTo>
                <a:cubicBezTo>
                  <a:pt x="1756724" y="765582"/>
                  <a:pt x="1737520" y="765079"/>
                  <a:pt x="1724454" y="764807"/>
                </a:cubicBezTo>
                <a:close/>
                <a:moveTo>
                  <a:pt x="1673693" y="763711"/>
                </a:moveTo>
                <a:lnTo>
                  <a:pt x="1625281" y="765584"/>
                </a:lnTo>
                <a:cubicBezTo>
                  <a:pt x="1625334" y="766696"/>
                  <a:pt x="1625909" y="768201"/>
                  <a:pt x="1627010" y="770099"/>
                </a:cubicBezTo>
                <a:cubicBezTo>
                  <a:pt x="1628110" y="771996"/>
                  <a:pt x="1630437" y="773207"/>
                  <a:pt x="1633995" y="773731"/>
                </a:cubicBezTo>
                <a:cubicBezTo>
                  <a:pt x="1636034" y="773770"/>
                  <a:pt x="1638216" y="773364"/>
                  <a:pt x="1640544" y="772514"/>
                </a:cubicBezTo>
                <a:cubicBezTo>
                  <a:pt x="1642871" y="771662"/>
                  <a:pt x="1644135" y="771170"/>
                  <a:pt x="1644336" y="771037"/>
                </a:cubicBezTo>
                <a:lnTo>
                  <a:pt x="1695099" y="772133"/>
                </a:lnTo>
                <a:close/>
                <a:moveTo>
                  <a:pt x="1243116" y="729742"/>
                </a:moveTo>
                <a:lnTo>
                  <a:pt x="1234442" y="731677"/>
                </a:lnTo>
                <a:cubicBezTo>
                  <a:pt x="1233873" y="732063"/>
                  <a:pt x="1234765" y="732414"/>
                  <a:pt x="1237118" y="732730"/>
                </a:cubicBezTo>
                <a:cubicBezTo>
                  <a:pt x="1239470" y="733046"/>
                  <a:pt x="1241697" y="733292"/>
                  <a:pt x="1243799" y="733471"/>
                </a:cubicBezTo>
                <a:close/>
                <a:moveTo>
                  <a:pt x="1381005" y="723434"/>
                </a:moveTo>
                <a:lnTo>
                  <a:pt x="1377671" y="724953"/>
                </a:lnTo>
                <a:cubicBezTo>
                  <a:pt x="1376304" y="725704"/>
                  <a:pt x="1376710" y="726277"/>
                  <a:pt x="1378889" y="726672"/>
                </a:cubicBezTo>
                <a:cubicBezTo>
                  <a:pt x="1381069" y="727067"/>
                  <a:pt x="1383225" y="727345"/>
                  <a:pt x="1385363" y="727508"/>
                </a:cubicBezTo>
                <a:cubicBezTo>
                  <a:pt x="1387098" y="726716"/>
                  <a:pt x="1387707" y="725934"/>
                  <a:pt x="1387190" y="725159"/>
                </a:cubicBezTo>
                <a:cubicBezTo>
                  <a:pt x="1386671" y="724386"/>
                  <a:pt x="1384609" y="723810"/>
                  <a:pt x="1381005" y="723434"/>
                </a:cubicBezTo>
                <a:close/>
                <a:moveTo>
                  <a:pt x="1744631" y="717225"/>
                </a:moveTo>
                <a:cubicBezTo>
                  <a:pt x="1726592" y="717328"/>
                  <a:pt x="1708575" y="717546"/>
                  <a:pt x="1690578" y="717882"/>
                </a:cubicBezTo>
                <a:cubicBezTo>
                  <a:pt x="1672582" y="718217"/>
                  <a:pt x="1654651" y="718902"/>
                  <a:pt x="1636782" y="719937"/>
                </a:cubicBezTo>
                <a:cubicBezTo>
                  <a:pt x="1646024" y="720689"/>
                  <a:pt x="1655431" y="721113"/>
                  <a:pt x="1665005" y="721209"/>
                </a:cubicBezTo>
                <a:cubicBezTo>
                  <a:pt x="1674577" y="721305"/>
                  <a:pt x="1683985" y="721730"/>
                  <a:pt x="1693227" y="722482"/>
                </a:cubicBezTo>
                <a:cubicBezTo>
                  <a:pt x="1700380" y="721282"/>
                  <a:pt x="1708517" y="720519"/>
                  <a:pt x="1717635" y="720190"/>
                </a:cubicBezTo>
                <a:cubicBezTo>
                  <a:pt x="1726754" y="719862"/>
                  <a:pt x="1735983" y="720117"/>
                  <a:pt x="1745314" y="720954"/>
                </a:cubicBezTo>
                <a:cubicBezTo>
                  <a:pt x="1747618" y="721208"/>
                  <a:pt x="1751279" y="721475"/>
                  <a:pt x="1756295" y="721755"/>
                </a:cubicBezTo>
                <a:lnTo>
                  <a:pt x="1762619" y="721403"/>
                </a:lnTo>
                <a:lnTo>
                  <a:pt x="1765712" y="720855"/>
                </a:lnTo>
                <a:lnTo>
                  <a:pt x="1757828" y="719036"/>
                </a:lnTo>
                <a:cubicBezTo>
                  <a:pt x="1751675" y="718095"/>
                  <a:pt x="1747275" y="717492"/>
                  <a:pt x="1744631" y="717225"/>
                </a:cubicBezTo>
                <a:close/>
                <a:moveTo>
                  <a:pt x="1596361" y="716146"/>
                </a:moveTo>
                <a:lnTo>
                  <a:pt x="1567988" y="718982"/>
                </a:lnTo>
                <a:cubicBezTo>
                  <a:pt x="1566711" y="719607"/>
                  <a:pt x="1564768" y="720913"/>
                  <a:pt x="1562160" y="722902"/>
                </a:cubicBezTo>
                <a:cubicBezTo>
                  <a:pt x="1559553" y="724891"/>
                  <a:pt x="1558946" y="726094"/>
                  <a:pt x="1560339" y="726510"/>
                </a:cubicBezTo>
                <a:cubicBezTo>
                  <a:pt x="1562446" y="726517"/>
                  <a:pt x="1564907" y="725984"/>
                  <a:pt x="1567720" y="724913"/>
                </a:cubicBezTo>
                <a:cubicBezTo>
                  <a:pt x="1570534" y="723840"/>
                  <a:pt x="1572075" y="723222"/>
                  <a:pt x="1572345" y="723055"/>
                </a:cubicBezTo>
                <a:lnTo>
                  <a:pt x="1576021" y="723401"/>
                </a:lnTo>
                <a:cubicBezTo>
                  <a:pt x="1587351" y="724463"/>
                  <a:pt x="1598094" y="724783"/>
                  <a:pt x="1608249" y="724361"/>
                </a:cubicBezTo>
                <a:cubicBezTo>
                  <a:pt x="1618404" y="723940"/>
                  <a:pt x="1626135" y="722604"/>
                  <a:pt x="1631440" y="720352"/>
                </a:cubicBezTo>
                <a:lnTo>
                  <a:pt x="1611742" y="721254"/>
                </a:lnTo>
                <a:cubicBezTo>
                  <a:pt x="1607574" y="720881"/>
                  <a:pt x="1603467" y="720229"/>
                  <a:pt x="1599421" y="719296"/>
                </a:cubicBezTo>
                <a:cubicBezTo>
                  <a:pt x="1595375" y="718363"/>
                  <a:pt x="1594356" y="717313"/>
                  <a:pt x="1596361" y="716146"/>
                </a:cubicBezTo>
                <a:close/>
                <a:moveTo>
                  <a:pt x="1610638" y="685646"/>
                </a:moveTo>
                <a:cubicBezTo>
                  <a:pt x="1607765" y="685568"/>
                  <a:pt x="1605414" y="685882"/>
                  <a:pt x="1603588" y="686589"/>
                </a:cubicBezTo>
                <a:cubicBezTo>
                  <a:pt x="1603103" y="687020"/>
                  <a:pt x="1604329" y="687555"/>
                  <a:pt x="1607267" y="688194"/>
                </a:cubicBezTo>
                <a:cubicBezTo>
                  <a:pt x="1610205" y="688831"/>
                  <a:pt x="1612766" y="689263"/>
                  <a:pt x="1614954" y="689487"/>
                </a:cubicBezTo>
                <a:lnTo>
                  <a:pt x="1617945" y="686103"/>
                </a:lnTo>
                <a:cubicBezTo>
                  <a:pt x="1615947" y="685877"/>
                  <a:pt x="1613512" y="685726"/>
                  <a:pt x="1610638" y="685646"/>
                </a:cubicBezTo>
                <a:close/>
                <a:moveTo>
                  <a:pt x="1657341" y="684301"/>
                </a:moveTo>
                <a:lnTo>
                  <a:pt x="1665743" y="685607"/>
                </a:lnTo>
                <a:lnTo>
                  <a:pt x="1664826" y="684376"/>
                </a:lnTo>
                <a:close/>
                <a:moveTo>
                  <a:pt x="1699530" y="683491"/>
                </a:moveTo>
                <a:lnTo>
                  <a:pt x="1691487" y="684640"/>
                </a:lnTo>
                <a:lnTo>
                  <a:pt x="1691249" y="684638"/>
                </a:lnTo>
                <a:lnTo>
                  <a:pt x="1686499" y="685526"/>
                </a:lnTo>
                <a:lnTo>
                  <a:pt x="1680026" y="687826"/>
                </a:lnTo>
                <a:lnTo>
                  <a:pt x="1687079" y="688922"/>
                </a:lnTo>
                <a:cubicBezTo>
                  <a:pt x="1692526" y="688460"/>
                  <a:pt x="1697573" y="687673"/>
                  <a:pt x="1702221" y="686563"/>
                </a:cubicBezTo>
                <a:lnTo>
                  <a:pt x="1703503" y="686157"/>
                </a:lnTo>
                <a:close/>
                <a:moveTo>
                  <a:pt x="1335037" y="669648"/>
                </a:moveTo>
                <a:lnTo>
                  <a:pt x="1366101" y="671646"/>
                </a:lnTo>
                <a:lnTo>
                  <a:pt x="1385158" y="677097"/>
                </a:lnTo>
                <a:cubicBezTo>
                  <a:pt x="1370279" y="675969"/>
                  <a:pt x="1354861" y="675592"/>
                  <a:pt x="1338903" y="675965"/>
                </a:cubicBezTo>
                <a:cubicBezTo>
                  <a:pt x="1322945" y="676340"/>
                  <a:pt x="1307527" y="675963"/>
                  <a:pt x="1292649" y="674835"/>
                </a:cubicBezTo>
                <a:cubicBezTo>
                  <a:pt x="1300354" y="671911"/>
                  <a:pt x="1308043" y="670762"/>
                  <a:pt x="1315719" y="671386"/>
                </a:cubicBezTo>
                <a:cubicBezTo>
                  <a:pt x="1323394" y="672011"/>
                  <a:pt x="1329834" y="671431"/>
                  <a:pt x="1335037" y="669648"/>
                </a:cubicBezTo>
                <a:close/>
                <a:moveTo>
                  <a:pt x="4815926" y="666281"/>
                </a:moveTo>
                <a:lnTo>
                  <a:pt x="4792892" y="668702"/>
                </a:lnTo>
                <a:lnTo>
                  <a:pt x="4800242" y="669391"/>
                </a:lnTo>
                <a:lnTo>
                  <a:pt x="4825282" y="668075"/>
                </a:lnTo>
                <a:lnTo>
                  <a:pt x="4836306" y="669109"/>
                </a:lnTo>
                <a:cubicBezTo>
                  <a:pt x="4836644" y="668701"/>
                  <a:pt x="4835294" y="668307"/>
                  <a:pt x="4832252" y="667927"/>
                </a:cubicBezTo>
                <a:cubicBezTo>
                  <a:pt x="4829210" y="667546"/>
                  <a:pt x="4827442" y="667342"/>
                  <a:pt x="4826948" y="667315"/>
                </a:cubicBezTo>
                <a:close/>
                <a:moveTo>
                  <a:pt x="4775504" y="662490"/>
                </a:moveTo>
                <a:lnTo>
                  <a:pt x="4758253" y="662781"/>
                </a:lnTo>
                <a:lnTo>
                  <a:pt x="4752923" y="665946"/>
                </a:lnTo>
                <a:lnTo>
                  <a:pt x="4753197" y="665992"/>
                </a:lnTo>
                <a:lnTo>
                  <a:pt x="4756148" y="665255"/>
                </a:lnTo>
                <a:lnTo>
                  <a:pt x="4781870" y="667668"/>
                </a:lnTo>
                <a:close/>
                <a:moveTo>
                  <a:pt x="2008581" y="633481"/>
                </a:moveTo>
                <a:cubicBezTo>
                  <a:pt x="2001410" y="635305"/>
                  <a:pt x="1994097" y="636357"/>
                  <a:pt x="1986641" y="636634"/>
                </a:cubicBezTo>
                <a:cubicBezTo>
                  <a:pt x="1979186" y="636912"/>
                  <a:pt x="1971873" y="637963"/>
                  <a:pt x="1964702" y="639788"/>
                </a:cubicBezTo>
                <a:cubicBezTo>
                  <a:pt x="1978667" y="642136"/>
                  <a:pt x="1992669" y="643659"/>
                  <a:pt x="2006706" y="644356"/>
                </a:cubicBezTo>
                <a:cubicBezTo>
                  <a:pt x="2020740" y="645054"/>
                  <a:pt x="2034789" y="645476"/>
                  <a:pt x="2048849" y="645622"/>
                </a:cubicBezTo>
                <a:cubicBezTo>
                  <a:pt x="2050898" y="644978"/>
                  <a:pt x="2054302" y="643529"/>
                  <a:pt x="2059060" y="641278"/>
                </a:cubicBezTo>
                <a:cubicBezTo>
                  <a:pt x="2063815" y="639027"/>
                  <a:pt x="2066175" y="637341"/>
                  <a:pt x="2066136" y="636221"/>
                </a:cubicBezTo>
                <a:cubicBezTo>
                  <a:pt x="2064446" y="634630"/>
                  <a:pt x="2061652" y="634180"/>
                  <a:pt x="2057753" y="634866"/>
                </a:cubicBezTo>
                <a:cubicBezTo>
                  <a:pt x="2053856" y="635553"/>
                  <a:pt x="2051015" y="636202"/>
                  <a:pt x="2049230" y="636814"/>
                </a:cubicBezTo>
                <a:cubicBezTo>
                  <a:pt x="2041992" y="638841"/>
                  <a:pt x="2034813" y="639489"/>
                  <a:pt x="2027693" y="638764"/>
                </a:cubicBezTo>
                <a:cubicBezTo>
                  <a:pt x="2020576" y="638037"/>
                  <a:pt x="2014204" y="636276"/>
                  <a:pt x="2008581" y="633481"/>
                </a:cubicBezTo>
                <a:close/>
                <a:moveTo>
                  <a:pt x="1904871" y="624670"/>
                </a:moveTo>
                <a:cubicBezTo>
                  <a:pt x="1903802" y="625662"/>
                  <a:pt x="1904325" y="628498"/>
                  <a:pt x="1906439" y="633180"/>
                </a:cubicBezTo>
                <a:cubicBezTo>
                  <a:pt x="1908551" y="637861"/>
                  <a:pt x="1910118" y="640937"/>
                  <a:pt x="1911138" y="642405"/>
                </a:cubicBezTo>
                <a:lnTo>
                  <a:pt x="1933362" y="648951"/>
                </a:lnTo>
                <a:cubicBezTo>
                  <a:pt x="1931751" y="646206"/>
                  <a:pt x="1932503" y="643721"/>
                  <a:pt x="1935618" y="641498"/>
                </a:cubicBezTo>
                <a:cubicBezTo>
                  <a:pt x="1938733" y="639274"/>
                  <a:pt x="1941906" y="637711"/>
                  <a:pt x="1945140" y="636812"/>
                </a:cubicBezTo>
                <a:lnTo>
                  <a:pt x="1960524" y="638835"/>
                </a:lnTo>
                <a:cubicBezTo>
                  <a:pt x="1956298" y="633549"/>
                  <a:pt x="1950220" y="630434"/>
                  <a:pt x="1942289" y="629491"/>
                </a:cubicBezTo>
                <a:cubicBezTo>
                  <a:pt x="1934361" y="628550"/>
                  <a:pt x="1926003" y="629362"/>
                  <a:pt x="1917218" y="631930"/>
                </a:cubicBezTo>
                <a:lnTo>
                  <a:pt x="1914367" y="632764"/>
                </a:lnTo>
                <a:cubicBezTo>
                  <a:pt x="1914150" y="632374"/>
                  <a:pt x="1912923" y="630921"/>
                  <a:pt x="1910688" y="628404"/>
                </a:cubicBezTo>
                <a:cubicBezTo>
                  <a:pt x="1908452" y="625888"/>
                  <a:pt x="1906514" y="624643"/>
                  <a:pt x="1904871" y="624670"/>
                </a:cubicBezTo>
                <a:close/>
                <a:moveTo>
                  <a:pt x="1768489" y="623238"/>
                </a:moveTo>
                <a:cubicBezTo>
                  <a:pt x="1766831" y="623632"/>
                  <a:pt x="1765161" y="624300"/>
                  <a:pt x="1763480" y="625246"/>
                </a:cubicBezTo>
                <a:cubicBezTo>
                  <a:pt x="1761798" y="626190"/>
                  <a:pt x="1761505" y="627545"/>
                  <a:pt x="1762601" y="629308"/>
                </a:cubicBezTo>
                <a:lnTo>
                  <a:pt x="1765260" y="632878"/>
                </a:lnTo>
                <a:cubicBezTo>
                  <a:pt x="1768054" y="631971"/>
                  <a:pt x="1769637" y="630601"/>
                  <a:pt x="1770009" y="628772"/>
                </a:cubicBezTo>
                <a:cubicBezTo>
                  <a:pt x="1770381" y="626942"/>
                  <a:pt x="1769875" y="625098"/>
                  <a:pt x="1768489" y="623238"/>
                </a:cubicBezTo>
                <a:close/>
                <a:moveTo>
                  <a:pt x="1657943" y="609903"/>
                </a:moveTo>
                <a:cubicBezTo>
                  <a:pt x="1656313" y="610335"/>
                  <a:pt x="1654586" y="610930"/>
                  <a:pt x="1652765" y="611689"/>
                </a:cubicBezTo>
                <a:cubicBezTo>
                  <a:pt x="1650946" y="612447"/>
                  <a:pt x="1650266" y="613281"/>
                  <a:pt x="1650724" y="614188"/>
                </a:cubicBezTo>
                <a:lnTo>
                  <a:pt x="1657561" y="618711"/>
                </a:lnTo>
                <a:close/>
                <a:moveTo>
                  <a:pt x="5296844" y="538448"/>
                </a:moveTo>
                <a:lnTo>
                  <a:pt x="5274730" y="539780"/>
                </a:lnTo>
                <a:lnTo>
                  <a:pt x="5255680" y="538515"/>
                </a:lnTo>
                <a:lnTo>
                  <a:pt x="5254774" y="538744"/>
                </a:lnTo>
                <a:lnTo>
                  <a:pt x="5246444" y="540240"/>
                </a:lnTo>
                <a:cubicBezTo>
                  <a:pt x="5249798" y="540127"/>
                  <a:pt x="5254606" y="540331"/>
                  <a:pt x="5260864" y="540851"/>
                </a:cubicBezTo>
                <a:cubicBezTo>
                  <a:pt x="5267126" y="541371"/>
                  <a:pt x="5274832" y="541450"/>
                  <a:pt x="5283988" y="541088"/>
                </a:cubicBezTo>
                <a:lnTo>
                  <a:pt x="5313898" y="539611"/>
                </a:lnTo>
                <a:lnTo>
                  <a:pt x="5315522" y="538592"/>
                </a:lnTo>
                <a:close/>
                <a:moveTo>
                  <a:pt x="2297498" y="522922"/>
                </a:moveTo>
                <a:cubicBezTo>
                  <a:pt x="2301900" y="524173"/>
                  <a:pt x="2305636" y="524530"/>
                  <a:pt x="2308705" y="523994"/>
                </a:cubicBezTo>
                <a:lnTo>
                  <a:pt x="2311556" y="523161"/>
                </a:lnTo>
                <a:close/>
                <a:moveTo>
                  <a:pt x="1883985" y="522075"/>
                </a:moveTo>
                <a:cubicBezTo>
                  <a:pt x="1882293" y="522616"/>
                  <a:pt x="1880314" y="523648"/>
                  <a:pt x="1878050" y="525169"/>
                </a:cubicBezTo>
                <a:cubicBezTo>
                  <a:pt x="1875787" y="526692"/>
                  <a:pt x="1874853" y="527962"/>
                  <a:pt x="1875247" y="528979"/>
                </a:cubicBezTo>
                <a:cubicBezTo>
                  <a:pt x="1876700" y="530638"/>
                  <a:pt x="1878545" y="531366"/>
                  <a:pt x="1880779" y="531165"/>
                </a:cubicBezTo>
                <a:cubicBezTo>
                  <a:pt x="1883016" y="530964"/>
                  <a:pt x="1884906" y="530594"/>
                  <a:pt x="1886454" y="530050"/>
                </a:cubicBezTo>
                <a:cubicBezTo>
                  <a:pt x="1889556" y="528781"/>
                  <a:pt x="1890570" y="527035"/>
                  <a:pt x="1889494" y="524813"/>
                </a:cubicBezTo>
                <a:cubicBezTo>
                  <a:pt x="1888766" y="524030"/>
                  <a:pt x="1887847" y="523574"/>
                  <a:pt x="1886741" y="523444"/>
                </a:cubicBezTo>
                <a:cubicBezTo>
                  <a:pt x="1885632" y="523316"/>
                  <a:pt x="1884715" y="522859"/>
                  <a:pt x="1883985" y="522075"/>
                </a:cubicBezTo>
                <a:close/>
                <a:moveTo>
                  <a:pt x="1844858" y="516124"/>
                </a:moveTo>
                <a:lnTo>
                  <a:pt x="1830610" y="520289"/>
                </a:lnTo>
                <a:cubicBezTo>
                  <a:pt x="1826570" y="521561"/>
                  <a:pt x="1824632" y="523033"/>
                  <a:pt x="1824794" y="524707"/>
                </a:cubicBezTo>
                <a:cubicBezTo>
                  <a:pt x="1824955" y="526381"/>
                  <a:pt x="1825818" y="528121"/>
                  <a:pt x="1827381" y="529928"/>
                </a:cubicBezTo>
                <a:close/>
                <a:moveTo>
                  <a:pt x="2227601" y="512923"/>
                </a:moveTo>
                <a:lnTo>
                  <a:pt x="2219052" y="515422"/>
                </a:lnTo>
                <a:lnTo>
                  <a:pt x="2221711" y="518993"/>
                </a:lnTo>
                <a:cubicBezTo>
                  <a:pt x="2224076" y="522558"/>
                  <a:pt x="2226324" y="524800"/>
                  <a:pt x="2228453" y="525717"/>
                </a:cubicBezTo>
                <a:cubicBezTo>
                  <a:pt x="2230582" y="526634"/>
                  <a:pt x="2234350" y="526258"/>
                  <a:pt x="2239755" y="524587"/>
                </a:cubicBezTo>
                <a:lnTo>
                  <a:pt x="2251342" y="516851"/>
                </a:lnTo>
                <a:close/>
                <a:moveTo>
                  <a:pt x="1960345" y="512794"/>
                </a:moveTo>
                <a:cubicBezTo>
                  <a:pt x="1957596" y="514052"/>
                  <a:pt x="1955831" y="516923"/>
                  <a:pt x="1955049" y="521409"/>
                </a:cubicBezTo>
                <a:cubicBezTo>
                  <a:pt x="1954270" y="525894"/>
                  <a:pt x="1953882" y="529449"/>
                  <a:pt x="1953884" y="532076"/>
                </a:cubicBezTo>
                <a:lnTo>
                  <a:pt x="1991685" y="536243"/>
                </a:lnTo>
                <a:lnTo>
                  <a:pt x="2008021" y="516248"/>
                </a:lnTo>
                <a:lnTo>
                  <a:pt x="1968513" y="519103"/>
                </a:lnTo>
                <a:cubicBezTo>
                  <a:pt x="1968349" y="518788"/>
                  <a:pt x="1967346" y="517633"/>
                  <a:pt x="1965497" y="515636"/>
                </a:cubicBezTo>
                <a:cubicBezTo>
                  <a:pt x="1963649" y="513640"/>
                  <a:pt x="1961932" y="512693"/>
                  <a:pt x="1960345" y="512794"/>
                </a:cubicBezTo>
                <a:close/>
                <a:moveTo>
                  <a:pt x="2126359" y="512086"/>
                </a:moveTo>
                <a:cubicBezTo>
                  <a:pt x="2098499" y="511173"/>
                  <a:pt x="2069882" y="511568"/>
                  <a:pt x="2040502" y="513273"/>
                </a:cubicBezTo>
                <a:cubicBezTo>
                  <a:pt x="2035377" y="515904"/>
                  <a:pt x="2031902" y="519003"/>
                  <a:pt x="2030079" y="522572"/>
                </a:cubicBezTo>
                <a:cubicBezTo>
                  <a:pt x="2028253" y="526139"/>
                  <a:pt x="2028625" y="529745"/>
                  <a:pt x="2031194" y="533387"/>
                </a:cubicBezTo>
                <a:cubicBezTo>
                  <a:pt x="2041364" y="532679"/>
                  <a:pt x="2056306" y="531389"/>
                  <a:pt x="2076022" y="529521"/>
                </a:cubicBezTo>
                <a:cubicBezTo>
                  <a:pt x="2095737" y="527651"/>
                  <a:pt x="2109920" y="527672"/>
                  <a:pt x="2118570" y="529582"/>
                </a:cubicBezTo>
                <a:close/>
                <a:moveTo>
                  <a:pt x="4818850" y="474923"/>
                </a:moveTo>
                <a:cubicBezTo>
                  <a:pt x="4805667" y="472165"/>
                  <a:pt x="4794618" y="472859"/>
                  <a:pt x="4785706" y="477005"/>
                </a:cubicBezTo>
                <a:cubicBezTo>
                  <a:pt x="4776793" y="481150"/>
                  <a:pt x="4769924" y="482797"/>
                  <a:pt x="4765097" y="481943"/>
                </a:cubicBezTo>
                <a:lnTo>
                  <a:pt x="4777252" y="493607"/>
                </a:lnTo>
                <a:lnTo>
                  <a:pt x="4778580" y="495393"/>
                </a:lnTo>
                <a:lnTo>
                  <a:pt x="4805744" y="485278"/>
                </a:lnTo>
                <a:lnTo>
                  <a:pt x="4837655" y="495513"/>
                </a:lnTo>
                <a:lnTo>
                  <a:pt x="4864436" y="494206"/>
                </a:lnTo>
                <a:lnTo>
                  <a:pt x="4861969" y="486231"/>
                </a:lnTo>
                <a:close/>
                <a:moveTo>
                  <a:pt x="1501059" y="464458"/>
                </a:moveTo>
                <a:cubicBezTo>
                  <a:pt x="1499401" y="464852"/>
                  <a:pt x="1497731" y="465521"/>
                  <a:pt x="1496049" y="466467"/>
                </a:cubicBezTo>
                <a:cubicBezTo>
                  <a:pt x="1494366" y="467411"/>
                  <a:pt x="1494073" y="468764"/>
                  <a:pt x="1495171" y="470527"/>
                </a:cubicBezTo>
                <a:lnTo>
                  <a:pt x="1496499" y="472313"/>
                </a:lnTo>
                <a:cubicBezTo>
                  <a:pt x="1502198" y="470647"/>
                  <a:pt x="1503718" y="468029"/>
                  <a:pt x="1501059" y="464458"/>
                </a:cubicBezTo>
                <a:close/>
                <a:moveTo>
                  <a:pt x="1472948" y="463981"/>
                </a:moveTo>
                <a:cubicBezTo>
                  <a:pt x="1471372" y="464487"/>
                  <a:pt x="1469867" y="465380"/>
                  <a:pt x="1468435" y="466659"/>
                </a:cubicBezTo>
                <a:cubicBezTo>
                  <a:pt x="1467004" y="467939"/>
                  <a:pt x="1466543" y="469069"/>
                  <a:pt x="1467058" y="470051"/>
                </a:cubicBezTo>
                <a:cubicBezTo>
                  <a:pt x="1469083" y="471995"/>
                  <a:pt x="1471869" y="472630"/>
                  <a:pt x="1475415" y="471956"/>
                </a:cubicBezTo>
                <a:close/>
                <a:moveTo>
                  <a:pt x="1686210" y="394241"/>
                </a:moveTo>
                <a:lnTo>
                  <a:pt x="1685731" y="394310"/>
                </a:lnTo>
                <a:lnTo>
                  <a:pt x="1688351" y="394482"/>
                </a:lnTo>
                <a:lnTo>
                  <a:pt x="1689380" y="394284"/>
                </a:lnTo>
                <a:close/>
                <a:moveTo>
                  <a:pt x="1320189" y="345666"/>
                </a:moveTo>
                <a:cubicBezTo>
                  <a:pt x="1316686" y="345256"/>
                  <a:pt x="1313928" y="345634"/>
                  <a:pt x="1311915" y="346799"/>
                </a:cubicBezTo>
                <a:cubicBezTo>
                  <a:pt x="1311401" y="347389"/>
                  <a:pt x="1311848" y="348068"/>
                  <a:pt x="1313259" y="348838"/>
                </a:cubicBezTo>
                <a:cubicBezTo>
                  <a:pt x="1314669" y="349609"/>
                  <a:pt x="1316151" y="350147"/>
                  <a:pt x="1317705" y="350453"/>
                </a:cubicBezTo>
                <a:close/>
                <a:moveTo>
                  <a:pt x="1341039" y="345478"/>
                </a:moveTo>
                <a:lnTo>
                  <a:pt x="1339715" y="346549"/>
                </a:lnTo>
                <a:cubicBezTo>
                  <a:pt x="1338622" y="347606"/>
                  <a:pt x="1338903" y="348420"/>
                  <a:pt x="1340562" y="348990"/>
                </a:cubicBezTo>
                <a:cubicBezTo>
                  <a:pt x="1342220" y="349559"/>
                  <a:pt x="1343868" y="349963"/>
                  <a:pt x="1345506" y="350202"/>
                </a:cubicBezTo>
                <a:cubicBezTo>
                  <a:pt x="1348153" y="348061"/>
                  <a:pt x="1346665" y="346486"/>
                  <a:pt x="1341039" y="345478"/>
                </a:cubicBezTo>
                <a:close/>
                <a:moveTo>
                  <a:pt x="4586556" y="335802"/>
                </a:moveTo>
                <a:lnTo>
                  <a:pt x="4585232" y="336872"/>
                </a:lnTo>
                <a:lnTo>
                  <a:pt x="4573150" y="343862"/>
                </a:lnTo>
                <a:cubicBezTo>
                  <a:pt x="4577930" y="343356"/>
                  <a:pt x="4584714" y="344354"/>
                  <a:pt x="4593504" y="346855"/>
                </a:cubicBezTo>
                <a:cubicBezTo>
                  <a:pt x="4602294" y="349356"/>
                  <a:pt x="4613216" y="349787"/>
                  <a:pt x="4626268" y="348147"/>
                </a:cubicBezTo>
                <a:lnTo>
                  <a:pt x="4668962" y="341410"/>
                </a:lnTo>
                <a:lnTo>
                  <a:pt x="4671448" y="336624"/>
                </a:lnTo>
                <a:lnTo>
                  <a:pt x="4644970" y="335804"/>
                </a:lnTo>
                <a:lnTo>
                  <a:pt x="4613362" y="341912"/>
                </a:lnTo>
                <a:close/>
                <a:moveTo>
                  <a:pt x="2144442" y="315473"/>
                </a:moveTo>
                <a:cubicBezTo>
                  <a:pt x="2141409" y="315147"/>
                  <a:pt x="2137713" y="315357"/>
                  <a:pt x="2133355" y="316102"/>
                </a:cubicBezTo>
                <a:lnTo>
                  <a:pt x="2147255" y="315977"/>
                </a:lnTo>
                <a:close/>
                <a:moveTo>
                  <a:pt x="2065096" y="314335"/>
                </a:moveTo>
                <a:cubicBezTo>
                  <a:pt x="2062987" y="314884"/>
                  <a:pt x="2060752" y="316227"/>
                  <a:pt x="2058393" y="318366"/>
                </a:cubicBezTo>
                <a:lnTo>
                  <a:pt x="2055744" y="320507"/>
                </a:lnTo>
                <a:lnTo>
                  <a:pt x="2064184" y="322019"/>
                </a:lnTo>
                <a:lnTo>
                  <a:pt x="2087683" y="319690"/>
                </a:lnTo>
                <a:lnTo>
                  <a:pt x="2076266" y="315029"/>
                </a:lnTo>
                <a:cubicBezTo>
                  <a:pt x="2070930" y="314018"/>
                  <a:pt x="2067207" y="313787"/>
                  <a:pt x="2065096" y="314335"/>
                </a:cubicBezTo>
                <a:close/>
                <a:moveTo>
                  <a:pt x="1668529" y="311294"/>
                </a:moveTo>
                <a:cubicBezTo>
                  <a:pt x="1666974" y="312378"/>
                  <a:pt x="1666113" y="313422"/>
                  <a:pt x="1665944" y="314427"/>
                </a:cubicBezTo>
                <a:cubicBezTo>
                  <a:pt x="1665774" y="315432"/>
                  <a:pt x="1667684" y="316319"/>
                  <a:pt x="1671672" y="317088"/>
                </a:cubicBezTo>
                <a:lnTo>
                  <a:pt x="1685737" y="319609"/>
                </a:lnTo>
                <a:close/>
                <a:moveTo>
                  <a:pt x="1721338" y="310619"/>
                </a:moveTo>
                <a:cubicBezTo>
                  <a:pt x="1719128" y="310496"/>
                  <a:pt x="1717302" y="310932"/>
                  <a:pt x="1715856" y="311926"/>
                </a:cubicBezTo>
                <a:cubicBezTo>
                  <a:pt x="1715460" y="312536"/>
                  <a:pt x="1716376" y="313300"/>
                  <a:pt x="1718607" y="314217"/>
                </a:cubicBezTo>
                <a:cubicBezTo>
                  <a:pt x="1720837" y="315134"/>
                  <a:pt x="1722788" y="315756"/>
                  <a:pt x="1724460" y="316083"/>
                </a:cubicBezTo>
                <a:cubicBezTo>
                  <a:pt x="1725184" y="315613"/>
                  <a:pt x="1726095" y="315340"/>
                  <a:pt x="1727191" y="315264"/>
                </a:cubicBezTo>
                <a:cubicBezTo>
                  <a:pt x="1728287" y="315189"/>
                  <a:pt x="1729197" y="314916"/>
                  <a:pt x="1729921" y="314446"/>
                </a:cubicBezTo>
                <a:cubicBezTo>
                  <a:pt x="1730997" y="313113"/>
                  <a:pt x="1730004" y="312063"/>
                  <a:pt x="1726943" y="311297"/>
                </a:cubicBezTo>
                <a:cubicBezTo>
                  <a:pt x="1725416" y="310969"/>
                  <a:pt x="1723548" y="310743"/>
                  <a:pt x="1721338" y="310619"/>
                </a:cubicBezTo>
                <a:close/>
                <a:moveTo>
                  <a:pt x="1870083" y="309477"/>
                </a:moveTo>
                <a:cubicBezTo>
                  <a:pt x="1867525" y="311661"/>
                  <a:pt x="1867137" y="313826"/>
                  <a:pt x="1868923" y="315972"/>
                </a:cubicBezTo>
                <a:cubicBezTo>
                  <a:pt x="1870707" y="318117"/>
                  <a:pt x="1874127" y="319983"/>
                  <a:pt x="1879181" y="321570"/>
                </a:cubicBezTo>
                <a:cubicBezTo>
                  <a:pt x="1908220" y="322631"/>
                  <a:pt x="1936518" y="322905"/>
                  <a:pt x="1964070" y="322392"/>
                </a:cubicBezTo>
                <a:lnTo>
                  <a:pt x="1956462" y="311874"/>
                </a:lnTo>
                <a:cubicBezTo>
                  <a:pt x="1947898" y="313010"/>
                  <a:pt x="1933873" y="313004"/>
                  <a:pt x="1914388" y="311856"/>
                </a:cubicBezTo>
                <a:cubicBezTo>
                  <a:pt x="1894904" y="310709"/>
                  <a:pt x="1880136" y="309916"/>
                  <a:pt x="1870083" y="309477"/>
                </a:cubicBezTo>
                <a:close/>
                <a:moveTo>
                  <a:pt x="1831031" y="307711"/>
                </a:moveTo>
                <a:lnTo>
                  <a:pt x="1793631" y="310166"/>
                </a:lnTo>
                <a:cubicBezTo>
                  <a:pt x="1793613" y="311743"/>
                  <a:pt x="1793978" y="313879"/>
                  <a:pt x="1794726" y="316575"/>
                </a:cubicBezTo>
                <a:cubicBezTo>
                  <a:pt x="1795473" y="319270"/>
                  <a:pt x="1797203" y="320996"/>
                  <a:pt x="1799916" y="321755"/>
                </a:cubicBezTo>
                <a:cubicBezTo>
                  <a:pt x="1801484" y="321818"/>
                  <a:pt x="1803188" y="321251"/>
                  <a:pt x="1805025" y="320055"/>
                </a:cubicBezTo>
                <a:cubicBezTo>
                  <a:pt x="1806864" y="318858"/>
                  <a:pt x="1807863" y="318166"/>
                  <a:pt x="1808026" y="317977"/>
                </a:cubicBezTo>
                <a:lnTo>
                  <a:pt x="1847078" y="319742"/>
                </a:lnTo>
                <a:close/>
                <a:moveTo>
                  <a:pt x="1501084" y="257752"/>
                </a:moveTo>
                <a:lnTo>
                  <a:pt x="1494298" y="260460"/>
                </a:lnTo>
                <a:cubicBezTo>
                  <a:pt x="1493840" y="261005"/>
                  <a:pt x="1494508" y="261506"/>
                  <a:pt x="1496304" y="261964"/>
                </a:cubicBezTo>
                <a:cubicBezTo>
                  <a:pt x="1498100" y="262422"/>
                  <a:pt x="1499804" y="262781"/>
                  <a:pt x="1501413" y="263042"/>
                </a:cubicBezTo>
                <a:close/>
                <a:moveTo>
                  <a:pt x="1607653" y="249381"/>
                </a:moveTo>
                <a:lnTo>
                  <a:pt x="1605006" y="251522"/>
                </a:lnTo>
                <a:cubicBezTo>
                  <a:pt x="1603912" y="252579"/>
                  <a:pt x="1604195" y="253393"/>
                  <a:pt x="1605853" y="253962"/>
                </a:cubicBezTo>
                <a:cubicBezTo>
                  <a:pt x="1607511" y="254532"/>
                  <a:pt x="1609158" y="254936"/>
                  <a:pt x="1610796" y="255175"/>
                </a:cubicBezTo>
                <a:cubicBezTo>
                  <a:pt x="1612175" y="254060"/>
                  <a:pt x="1612686" y="252952"/>
                  <a:pt x="1612328" y="251852"/>
                </a:cubicBezTo>
                <a:cubicBezTo>
                  <a:pt x="1611969" y="250753"/>
                  <a:pt x="1610411" y="249929"/>
                  <a:pt x="1607653" y="249381"/>
                </a:cubicBezTo>
                <a:close/>
                <a:moveTo>
                  <a:pt x="1888141" y="242087"/>
                </a:moveTo>
                <a:cubicBezTo>
                  <a:pt x="1874236" y="242158"/>
                  <a:pt x="1860344" y="242393"/>
                  <a:pt x="1846460" y="242794"/>
                </a:cubicBezTo>
                <a:cubicBezTo>
                  <a:pt x="1832578" y="243195"/>
                  <a:pt x="1818726" y="244092"/>
                  <a:pt x="1804904" y="245485"/>
                </a:cubicBezTo>
                <a:cubicBezTo>
                  <a:pt x="1811986" y="246590"/>
                  <a:pt x="1819211" y="247230"/>
                  <a:pt x="1826582" y="247406"/>
                </a:cubicBezTo>
                <a:cubicBezTo>
                  <a:pt x="1833951" y="247583"/>
                  <a:pt x="1841178" y="248223"/>
                  <a:pt x="1848258" y="249328"/>
                </a:cubicBezTo>
                <a:cubicBezTo>
                  <a:pt x="1853833" y="247657"/>
                  <a:pt x="1860143" y="246608"/>
                  <a:pt x="1867186" y="246180"/>
                </a:cubicBezTo>
                <a:cubicBezTo>
                  <a:pt x="1874229" y="245753"/>
                  <a:pt x="1881324" y="246152"/>
                  <a:pt x="1888470" y="247378"/>
                </a:cubicBezTo>
                <a:cubicBezTo>
                  <a:pt x="1890232" y="247748"/>
                  <a:pt x="1893038" y="248142"/>
                  <a:pt x="1896888" y="248559"/>
                </a:cubicBezTo>
                <a:cubicBezTo>
                  <a:pt x="1900738" y="248977"/>
                  <a:pt x="1903504" y="248709"/>
                  <a:pt x="1905183" y="247756"/>
                </a:cubicBezTo>
                <a:cubicBezTo>
                  <a:pt x="1905229" y="247084"/>
                  <a:pt x="1902905" y="246068"/>
                  <a:pt x="1898214" y="244710"/>
                </a:cubicBezTo>
                <a:cubicBezTo>
                  <a:pt x="1893522" y="243351"/>
                  <a:pt x="1890164" y="242477"/>
                  <a:pt x="1888141" y="242087"/>
                </a:cubicBezTo>
                <a:close/>
                <a:moveTo>
                  <a:pt x="1773962" y="239941"/>
                </a:moveTo>
                <a:lnTo>
                  <a:pt x="1751952" y="243845"/>
                </a:lnTo>
                <a:cubicBezTo>
                  <a:pt x="1750935" y="244725"/>
                  <a:pt x="1749368" y="246570"/>
                  <a:pt x="1747255" y="249379"/>
                </a:cubicBezTo>
                <a:cubicBezTo>
                  <a:pt x="1745141" y="252188"/>
                  <a:pt x="1744609" y="253891"/>
                  <a:pt x="1745660" y="254488"/>
                </a:cubicBezTo>
                <a:cubicBezTo>
                  <a:pt x="1747284" y="254507"/>
                  <a:pt x="1749209" y="253762"/>
                  <a:pt x="1751432" y="252252"/>
                </a:cubicBezTo>
                <a:cubicBezTo>
                  <a:pt x="1753656" y="250744"/>
                  <a:pt x="1754877" y="249873"/>
                  <a:pt x="1755095" y="249639"/>
                </a:cubicBezTo>
                <a:lnTo>
                  <a:pt x="1757907" y="250143"/>
                </a:lnTo>
                <a:cubicBezTo>
                  <a:pt x="1766581" y="251697"/>
                  <a:pt x="1774840" y="252196"/>
                  <a:pt x="1782687" y="251640"/>
                </a:cubicBezTo>
                <a:cubicBezTo>
                  <a:pt x="1790534" y="251084"/>
                  <a:pt x="1796561" y="249221"/>
                  <a:pt x="1800767" y="246051"/>
                </a:cubicBezTo>
                <a:lnTo>
                  <a:pt x="1785543" y="247247"/>
                </a:lnTo>
                <a:cubicBezTo>
                  <a:pt x="1782350" y="246703"/>
                  <a:pt x="1779221" y="245761"/>
                  <a:pt x="1776153" y="244420"/>
                </a:cubicBezTo>
                <a:cubicBezTo>
                  <a:pt x="1773086" y="243081"/>
                  <a:pt x="1772356" y="241587"/>
                  <a:pt x="1773962" y="239941"/>
                </a:cubicBezTo>
                <a:close/>
                <a:moveTo>
                  <a:pt x="1786573" y="196752"/>
                </a:moveTo>
                <a:cubicBezTo>
                  <a:pt x="1784363" y="196628"/>
                  <a:pt x="1782535" y="197064"/>
                  <a:pt x="1781091" y="198058"/>
                </a:cubicBezTo>
                <a:cubicBezTo>
                  <a:pt x="1780695" y="198668"/>
                  <a:pt x="1781611" y="199432"/>
                  <a:pt x="1783842" y="200349"/>
                </a:cubicBezTo>
                <a:cubicBezTo>
                  <a:pt x="1786071" y="201267"/>
                  <a:pt x="1788022" y="201889"/>
                  <a:pt x="1789693" y="202216"/>
                </a:cubicBezTo>
                <a:lnTo>
                  <a:pt x="1792178" y="197429"/>
                </a:lnTo>
                <a:cubicBezTo>
                  <a:pt x="1790651" y="197101"/>
                  <a:pt x="1788783" y="196876"/>
                  <a:pt x="1786573" y="196752"/>
                </a:cubicBezTo>
                <a:close/>
                <a:moveTo>
                  <a:pt x="3463506" y="190830"/>
                </a:moveTo>
                <a:lnTo>
                  <a:pt x="3449604" y="190955"/>
                </a:lnTo>
                <a:cubicBezTo>
                  <a:pt x="3448802" y="191546"/>
                  <a:pt x="3448090" y="192236"/>
                  <a:pt x="3447474" y="193025"/>
                </a:cubicBezTo>
                <a:cubicBezTo>
                  <a:pt x="3446856" y="193814"/>
                  <a:pt x="3447180" y="194362"/>
                  <a:pt x="3448446" y="194671"/>
                </a:cubicBezTo>
                <a:cubicBezTo>
                  <a:pt x="3451452" y="195018"/>
                  <a:pt x="3454500" y="194638"/>
                  <a:pt x="3457588" y="193529"/>
                </a:cubicBezTo>
                <a:cubicBezTo>
                  <a:pt x="3460678" y="192421"/>
                  <a:pt x="3462650" y="191521"/>
                  <a:pt x="3463506" y="190830"/>
                </a:cubicBezTo>
                <a:close/>
                <a:moveTo>
                  <a:pt x="1869623" y="190379"/>
                </a:moveTo>
                <a:cubicBezTo>
                  <a:pt x="1865151" y="193474"/>
                  <a:pt x="1858250" y="195235"/>
                  <a:pt x="1848917" y="195660"/>
                </a:cubicBezTo>
                <a:cubicBezTo>
                  <a:pt x="1839584" y="196086"/>
                  <a:pt x="1830821" y="195879"/>
                  <a:pt x="1822626" y="195037"/>
                </a:cubicBezTo>
                <a:lnTo>
                  <a:pt x="1845294" y="201715"/>
                </a:lnTo>
                <a:cubicBezTo>
                  <a:pt x="1849514" y="201081"/>
                  <a:pt x="1853446" y="199986"/>
                  <a:pt x="1857086" y="198432"/>
                </a:cubicBezTo>
                <a:cubicBezTo>
                  <a:pt x="1860727" y="196877"/>
                  <a:pt x="1863583" y="195264"/>
                  <a:pt x="1865652" y="193591"/>
                </a:cubicBezTo>
                <a:cubicBezTo>
                  <a:pt x="1873197" y="195188"/>
                  <a:pt x="1881685" y="196545"/>
                  <a:pt x="1891113" y="197662"/>
                </a:cubicBezTo>
                <a:cubicBezTo>
                  <a:pt x="1900542" y="198779"/>
                  <a:pt x="1907830" y="197633"/>
                  <a:pt x="1912977" y="194222"/>
                </a:cubicBezTo>
                <a:cubicBezTo>
                  <a:pt x="1905897" y="193117"/>
                  <a:pt x="1898671" y="192477"/>
                  <a:pt x="1891301" y="192301"/>
                </a:cubicBezTo>
                <a:cubicBezTo>
                  <a:pt x="1883930" y="192125"/>
                  <a:pt x="1876705" y="191484"/>
                  <a:pt x="1869623" y="190379"/>
                </a:cubicBezTo>
                <a:close/>
                <a:moveTo>
                  <a:pt x="3832024" y="190153"/>
                </a:moveTo>
                <a:cubicBezTo>
                  <a:pt x="3828742" y="193271"/>
                  <a:pt x="3831664" y="195538"/>
                  <a:pt x="3840792" y="196956"/>
                </a:cubicBezTo>
                <a:lnTo>
                  <a:pt x="3843606" y="197460"/>
                </a:lnTo>
                <a:close/>
                <a:moveTo>
                  <a:pt x="2384095" y="188387"/>
                </a:moveTo>
                <a:cubicBezTo>
                  <a:pt x="2385804" y="189783"/>
                  <a:pt x="2388176" y="190644"/>
                  <a:pt x="2391209" y="190970"/>
                </a:cubicBezTo>
                <a:lnTo>
                  <a:pt x="2392533" y="189898"/>
                </a:lnTo>
                <a:close/>
                <a:moveTo>
                  <a:pt x="3340060" y="187840"/>
                </a:moveTo>
                <a:cubicBezTo>
                  <a:pt x="3337308" y="187865"/>
                  <a:pt x="3334826" y="188020"/>
                  <a:pt x="3332614" y="188304"/>
                </a:cubicBezTo>
                <a:lnTo>
                  <a:pt x="3343864" y="190320"/>
                </a:lnTo>
                <a:lnTo>
                  <a:pt x="3346512" y="188179"/>
                </a:lnTo>
                <a:cubicBezTo>
                  <a:pt x="3344962" y="187928"/>
                  <a:pt x="3342810" y="187815"/>
                  <a:pt x="3340060" y="187840"/>
                </a:cubicBezTo>
                <a:close/>
                <a:moveTo>
                  <a:pt x="3749782" y="187190"/>
                </a:moveTo>
                <a:lnTo>
                  <a:pt x="3761034" y="189205"/>
                </a:lnTo>
                <a:lnTo>
                  <a:pt x="3759546" y="187631"/>
                </a:lnTo>
                <a:close/>
                <a:moveTo>
                  <a:pt x="2943079" y="186523"/>
                </a:moveTo>
                <a:lnTo>
                  <a:pt x="2925042" y="187215"/>
                </a:lnTo>
                <a:lnTo>
                  <a:pt x="2912795" y="191560"/>
                </a:lnTo>
                <a:lnTo>
                  <a:pt x="2937783" y="190805"/>
                </a:lnTo>
                <a:lnTo>
                  <a:pt x="2948705" y="187531"/>
                </a:lnTo>
                <a:close/>
                <a:moveTo>
                  <a:pt x="3015228" y="183755"/>
                </a:moveTo>
                <a:cubicBezTo>
                  <a:pt x="3025350" y="184370"/>
                  <a:pt x="3036216" y="185772"/>
                  <a:pt x="3047826" y="187960"/>
                </a:cubicBezTo>
                <a:cubicBezTo>
                  <a:pt x="3059436" y="190150"/>
                  <a:pt x="3069640" y="192087"/>
                  <a:pt x="3078438" y="193772"/>
                </a:cubicBezTo>
                <a:lnTo>
                  <a:pt x="3079268" y="184766"/>
                </a:lnTo>
                <a:lnTo>
                  <a:pt x="3044518" y="185079"/>
                </a:lnTo>
                <a:cubicBezTo>
                  <a:pt x="3033266" y="183063"/>
                  <a:pt x="3023502" y="182622"/>
                  <a:pt x="3015228" y="183755"/>
                </a:cubicBezTo>
                <a:close/>
                <a:moveTo>
                  <a:pt x="2428279" y="183224"/>
                </a:moveTo>
                <a:lnTo>
                  <a:pt x="2424306" y="186437"/>
                </a:lnTo>
                <a:cubicBezTo>
                  <a:pt x="2431036" y="186552"/>
                  <a:pt x="2435614" y="185629"/>
                  <a:pt x="2438042" y="183666"/>
                </a:cubicBezTo>
                <a:cubicBezTo>
                  <a:pt x="2436580" y="183458"/>
                  <a:pt x="2434953" y="183385"/>
                  <a:pt x="2433160" y="183445"/>
                </a:cubicBezTo>
                <a:cubicBezTo>
                  <a:pt x="2431368" y="183506"/>
                  <a:pt x="2429741" y="183432"/>
                  <a:pt x="2428279" y="183224"/>
                </a:cubicBezTo>
                <a:close/>
                <a:moveTo>
                  <a:pt x="4094970" y="183151"/>
                </a:moveTo>
                <a:cubicBezTo>
                  <a:pt x="4088268" y="183013"/>
                  <a:pt x="4081154" y="183209"/>
                  <a:pt x="4073624" y="183740"/>
                </a:cubicBezTo>
                <a:cubicBezTo>
                  <a:pt x="4083138" y="183919"/>
                  <a:pt x="4093398" y="184886"/>
                  <a:pt x="4104402" y="186639"/>
                </a:cubicBezTo>
                <a:lnTo>
                  <a:pt x="4115324" y="183364"/>
                </a:lnTo>
                <a:cubicBezTo>
                  <a:pt x="4108456" y="183361"/>
                  <a:pt x="4101672" y="183289"/>
                  <a:pt x="4094970" y="183151"/>
                </a:cubicBezTo>
                <a:close/>
                <a:moveTo>
                  <a:pt x="4257140" y="182615"/>
                </a:moveTo>
                <a:lnTo>
                  <a:pt x="4239266" y="185952"/>
                </a:lnTo>
                <a:lnTo>
                  <a:pt x="4244892" y="186960"/>
                </a:lnTo>
                <a:lnTo>
                  <a:pt x="4264254" y="185198"/>
                </a:lnTo>
                <a:lnTo>
                  <a:pt x="4272692" y="186710"/>
                </a:lnTo>
                <a:cubicBezTo>
                  <a:pt x="4272976" y="186134"/>
                  <a:pt x="4271956" y="185570"/>
                  <a:pt x="4269632" y="185017"/>
                </a:cubicBezTo>
                <a:cubicBezTo>
                  <a:pt x="4267308" y="184464"/>
                  <a:pt x="4265958" y="184168"/>
                  <a:pt x="4265578" y="184127"/>
                </a:cubicBezTo>
                <a:close/>
                <a:moveTo>
                  <a:pt x="2511371" y="180292"/>
                </a:moveTo>
                <a:cubicBezTo>
                  <a:pt x="2506209" y="179776"/>
                  <a:pt x="2501183" y="180019"/>
                  <a:pt x="2496292" y="181023"/>
                </a:cubicBezTo>
                <a:lnTo>
                  <a:pt x="2518795" y="185055"/>
                </a:lnTo>
                <a:lnTo>
                  <a:pt x="2525580" y="182347"/>
                </a:lnTo>
                <a:cubicBezTo>
                  <a:pt x="2521268" y="181493"/>
                  <a:pt x="2516531" y="180808"/>
                  <a:pt x="2511371" y="180292"/>
                </a:cubicBezTo>
                <a:close/>
                <a:moveTo>
                  <a:pt x="2841146" y="180031"/>
                </a:moveTo>
                <a:cubicBezTo>
                  <a:pt x="2844218" y="181889"/>
                  <a:pt x="2848500" y="183637"/>
                  <a:pt x="2853991" y="185275"/>
                </a:cubicBezTo>
                <a:cubicBezTo>
                  <a:pt x="2859482" y="186913"/>
                  <a:pt x="2865128" y="188251"/>
                  <a:pt x="2870930" y="189291"/>
                </a:cubicBezTo>
                <a:lnTo>
                  <a:pt x="2884995" y="191811"/>
                </a:lnTo>
                <a:cubicBezTo>
                  <a:pt x="2886339" y="191997"/>
                  <a:pt x="2887497" y="191987"/>
                  <a:pt x="2888470" y="191779"/>
                </a:cubicBezTo>
                <a:cubicBezTo>
                  <a:pt x="2889443" y="191572"/>
                  <a:pt x="2890600" y="191562"/>
                  <a:pt x="2891945" y="191748"/>
                </a:cubicBezTo>
                <a:lnTo>
                  <a:pt x="2895753" y="185891"/>
                </a:lnTo>
                <a:close/>
                <a:moveTo>
                  <a:pt x="2578802" y="179948"/>
                </a:moveTo>
                <a:cubicBezTo>
                  <a:pt x="2566437" y="180049"/>
                  <a:pt x="2556087" y="180429"/>
                  <a:pt x="2547754" y="181088"/>
                </a:cubicBezTo>
                <a:cubicBezTo>
                  <a:pt x="2546200" y="180783"/>
                  <a:pt x="2544387" y="180512"/>
                  <a:pt x="2542315" y="180278"/>
                </a:cubicBezTo>
                <a:cubicBezTo>
                  <a:pt x="2540242" y="180043"/>
                  <a:pt x="2538801" y="180166"/>
                  <a:pt x="2537991" y="180647"/>
                </a:cubicBezTo>
                <a:cubicBezTo>
                  <a:pt x="2538009" y="181386"/>
                  <a:pt x="2540579" y="182664"/>
                  <a:pt x="2545705" y="184482"/>
                </a:cubicBezTo>
                <a:cubicBezTo>
                  <a:pt x="2550831" y="186299"/>
                  <a:pt x="2554438" y="187436"/>
                  <a:pt x="2556522" y="187891"/>
                </a:cubicBezTo>
                <a:cubicBezTo>
                  <a:pt x="2559584" y="185878"/>
                  <a:pt x="2565667" y="184897"/>
                  <a:pt x="2574767" y="184947"/>
                </a:cubicBezTo>
                <a:cubicBezTo>
                  <a:pt x="2583869" y="184998"/>
                  <a:pt x="2593508" y="185307"/>
                  <a:pt x="2603684" y="185878"/>
                </a:cubicBezTo>
                <a:lnTo>
                  <a:pt x="2608982" y="181595"/>
                </a:lnTo>
                <a:cubicBezTo>
                  <a:pt x="2601228" y="180397"/>
                  <a:pt x="2591169" y="179848"/>
                  <a:pt x="2578802" y="179948"/>
                </a:cubicBezTo>
                <a:close/>
                <a:moveTo>
                  <a:pt x="4006606" y="179581"/>
                </a:moveTo>
                <a:lnTo>
                  <a:pt x="4001020" y="181811"/>
                </a:lnTo>
                <a:lnTo>
                  <a:pt x="4003958" y="181722"/>
                </a:lnTo>
                <a:close/>
                <a:moveTo>
                  <a:pt x="2478089" y="179070"/>
                </a:moveTo>
                <a:lnTo>
                  <a:pt x="2447805" y="184107"/>
                </a:lnTo>
                <a:lnTo>
                  <a:pt x="2453596" y="187760"/>
                </a:lnTo>
                <a:lnTo>
                  <a:pt x="2464847" y="189776"/>
                </a:lnTo>
                <a:lnTo>
                  <a:pt x="2474116" y="182282"/>
                </a:lnTo>
                <a:lnTo>
                  <a:pt x="2488181" y="184802"/>
                </a:lnTo>
                <a:lnTo>
                  <a:pt x="2489342" y="181086"/>
                </a:lnTo>
                <a:close/>
                <a:moveTo>
                  <a:pt x="3258316" y="178917"/>
                </a:moveTo>
                <a:lnTo>
                  <a:pt x="3260134" y="185782"/>
                </a:lnTo>
                <a:cubicBezTo>
                  <a:pt x="3253094" y="186727"/>
                  <a:pt x="3239126" y="186677"/>
                  <a:pt x="3218228" y="185630"/>
                </a:cubicBezTo>
                <a:cubicBezTo>
                  <a:pt x="3197328" y="184583"/>
                  <a:pt x="3182948" y="183478"/>
                  <a:pt x="3175080" y="182313"/>
                </a:cubicBezTo>
                <a:lnTo>
                  <a:pt x="3132056" y="183761"/>
                </a:lnTo>
                <a:cubicBezTo>
                  <a:pt x="3131446" y="183733"/>
                  <a:pt x="3129192" y="183820"/>
                  <a:pt x="3125292" y="184020"/>
                </a:cubicBezTo>
                <a:cubicBezTo>
                  <a:pt x="3121392" y="184221"/>
                  <a:pt x="3119510" y="184701"/>
                  <a:pt x="3119644" y="185460"/>
                </a:cubicBezTo>
                <a:lnTo>
                  <a:pt x="3105744" y="185585"/>
                </a:lnTo>
                <a:cubicBezTo>
                  <a:pt x="3106316" y="186397"/>
                  <a:pt x="3105998" y="186885"/>
                  <a:pt x="3104792" y="187050"/>
                </a:cubicBezTo>
                <a:cubicBezTo>
                  <a:pt x="3103584" y="187215"/>
                  <a:pt x="3102524" y="186916"/>
                  <a:pt x="3101608" y="186152"/>
                </a:cubicBezTo>
                <a:lnTo>
                  <a:pt x="3100612" y="192513"/>
                </a:lnTo>
                <a:lnTo>
                  <a:pt x="3120302" y="196041"/>
                </a:lnTo>
                <a:lnTo>
                  <a:pt x="3122950" y="193900"/>
                </a:lnTo>
                <a:lnTo>
                  <a:pt x="3155052" y="195728"/>
                </a:lnTo>
                <a:lnTo>
                  <a:pt x="3182688" y="192832"/>
                </a:lnTo>
                <a:cubicBezTo>
                  <a:pt x="3183520" y="194071"/>
                  <a:pt x="3186202" y="194333"/>
                  <a:pt x="3190736" y="193620"/>
                </a:cubicBezTo>
                <a:cubicBezTo>
                  <a:pt x="3195268" y="192906"/>
                  <a:pt x="3197164" y="191720"/>
                  <a:pt x="3196424" y="190062"/>
                </a:cubicBezTo>
                <a:cubicBezTo>
                  <a:pt x="3209084" y="188624"/>
                  <a:pt x="3221162" y="189045"/>
                  <a:pt x="3232664" y="191323"/>
                </a:cubicBezTo>
                <a:cubicBezTo>
                  <a:pt x="3239816" y="191269"/>
                  <a:pt x="3247394" y="191047"/>
                  <a:pt x="3255396" y="190655"/>
                </a:cubicBezTo>
                <a:cubicBezTo>
                  <a:pt x="3263398" y="190263"/>
                  <a:pt x="3270604" y="189646"/>
                  <a:pt x="3277012" y="188806"/>
                </a:cubicBezTo>
                <a:lnTo>
                  <a:pt x="3298028" y="191263"/>
                </a:lnTo>
                <a:lnTo>
                  <a:pt x="3294886" y="185468"/>
                </a:lnTo>
                <a:lnTo>
                  <a:pt x="3298692" y="179611"/>
                </a:lnTo>
                <a:cubicBezTo>
                  <a:pt x="3292366" y="180385"/>
                  <a:pt x="3285658" y="180600"/>
                  <a:pt x="3278566" y="180256"/>
                </a:cubicBezTo>
                <a:cubicBezTo>
                  <a:pt x="3271476" y="179912"/>
                  <a:pt x="3264724" y="179465"/>
                  <a:pt x="3258316" y="178917"/>
                </a:cubicBezTo>
                <a:close/>
                <a:moveTo>
                  <a:pt x="4226196" y="177072"/>
                </a:moveTo>
                <a:lnTo>
                  <a:pt x="4194258" y="177889"/>
                </a:lnTo>
                <a:cubicBezTo>
                  <a:pt x="4194052" y="177824"/>
                  <a:pt x="4193060" y="177701"/>
                  <a:pt x="4191280" y="177518"/>
                </a:cubicBezTo>
                <a:cubicBezTo>
                  <a:pt x="4189502" y="177336"/>
                  <a:pt x="4188178" y="177481"/>
                  <a:pt x="4187308" y="177952"/>
                </a:cubicBezTo>
                <a:cubicBezTo>
                  <a:pt x="4186220" y="179064"/>
                  <a:pt x="4186866" y="180161"/>
                  <a:pt x="4189252" y="181242"/>
                </a:cubicBezTo>
                <a:cubicBezTo>
                  <a:pt x="4191638" y="182324"/>
                  <a:pt x="4194354" y="183137"/>
                  <a:pt x="4197402" y="183683"/>
                </a:cubicBezTo>
                <a:cubicBezTo>
                  <a:pt x="4200270" y="184142"/>
                  <a:pt x="4202930" y="184075"/>
                  <a:pt x="4205386" y="183479"/>
                </a:cubicBezTo>
                <a:cubicBezTo>
                  <a:pt x="4207840" y="182883"/>
                  <a:pt x="4209758" y="182028"/>
                  <a:pt x="4211136" y="180913"/>
                </a:cubicBezTo>
                <a:lnTo>
                  <a:pt x="4230828" y="184441"/>
                </a:lnTo>
                <a:close/>
                <a:moveTo>
                  <a:pt x="2169143" y="176033"/>
                </a:moveTo>
                <a:lnTo>
                  <a:pt x="2168313" y="185039"/>
                </a:lnTo>
                <a:cubicBezTo>
                  <a:pt x="2170381" y="186145"/>
                  <a:pt x="2172366" y="187318"/>
                  <a:pt x="2174269" y="188559"/>
                </a:cubicBezTo>
                <a:cubicBezTo>
                  <a:pt x="2176171" y="189798"/>
                  <a:pt x="2178487" y="190704"/>
                  <a:pt x="2181219" y="191275"/>
                </a:cubicBezTo>
                <a:cubicBezTo>
                  <a:pt x="2183997" y="191691"/>
                  <a:pt x="2186135" y="191583"/>
                  <a:pt x="2187630" y="190952"/>
                </a:cubicBezTo>
                <a:cubicBezTo>
                  <a:pt x="2189126" y="190321"/>
                  <a:pt x="2190189" y="189694"/>
                  <a:pt x="2190816" y="189071"/>
                </a:cubicBezTo>
                <a:cubicBezTo>
                  <a:pt x="2202537" y="191171"/>
                  <a:pt x="2211527" y="194089"/>
                  <a:pt x="2217786" y="197827"/>
                </a:cubicBezTo>
                <a:lnTo>
                  <a:pt x="2264949" y="195813"/>
                </a:lnTo>
                <a:cubicBezTo>
                  <a:pt x="2256951" y="192555"/>
                  <a:pt x="2248044" y="190032"/>
                  <a:pt x="2238227" y="188246"/>
                </a:cubicBezTo>
                <a:cubicBezTo>
                  <a:pt x="2228408" y="186460"/>
                  <a:pt x="2218507" y="184741"/>
                  <a:pt x="2208525" y="183088"/>
                </a:cubicBezTo>
                <a:cubicBezTo>
                  <a:pt x="2205042" y="184399"/>
                  <a:pt x="2201084" y="185052"/>
                  <a:pt x="2196651" y="185048"/>
                </a:cubicBezTo>
                <a:cubicBezTo>
                  <a:pt x="2192217" y="185044"/>
                  <a:pt x="2187846" y="184642"/>
                  <a:pt x="2183538" y="183843"/>
                </a:cubicBezTo>
                <a:lnTo>
                  <a:pt x="2178907" y="176474"/>
                </a:lnTo>
                <a:close/>
                <a:moveTo>
                  <a:pt x="4152394" y="175620"/>
                </a:moveTo>
                <a:cubicBezTo>
                  <a:pt x="4149332" y="174853"/>
                  <a:pt x="4147016" y="174874"/>
                  <a:pt x="4145444" y="175682"/>
                </a:cubicBezTo>
                <a:lnTo>
                  <a:pt x="4142794" y="177823"/>
                </a:lnTo>
                <a:cubicBezTo>
                  <a:pt x="4144036" y="179136"/>
                  <a:pt x="4147346" y="180165"/>
                  <a:pt x="4152724" y="180910"/>
                </a:cubicBezTo>
                <a:lnTo>
                  <a:pt x="4154048" y="179840"/>
                </a:lnTo>
                <a:cubicBezTo>
                  <a:pt x="4155488" y="178790"/>
                  <a:pt x="4156246" y="177945"/>
                  <a:pt x="4156324" y="177305"/>
                </a:cubicBezTo>
                <a:cubicBezTo>
                  <a:pt x="4156400" y="176664"/>
                  <a:pt x="4155090" y="176102"/>
                  <a:pt x="4152394" y="175620"/>
                </a:cubicBezTo>
                <a:close/>
                <a:moveTo>
                  <a:pt x="2693377" y="174482"/>
                </a:moveTo>
                <a:lnTo>
                  <a:pt x="2682620" y="180402"/>
                </a:lnTo>
                <a:cubicBezTo>
                  <a:pt x="2682022" y="181058"/>
                  <a:pt x="2682305" y="181871"/>
                  <a:pt x="2683467" y="182842"/>
                </a:cubicBezTo>
                <a:cubicBezTo>
                  <a:pt x="2684628" y="183813"/>
                  <a:pt x="2686276" y="184218"/>
                  <a:pt x="2688409" y="184055"/>
                </a:cubicBezTo>
                <a:lnTo>
                  <a:pt x="2718858" y="181663"/>
                </a:lnTo>
                <a:cubicBezTo>
                  <a:pt x="2730082" y="183238"/>
                  <a:pt x="2741225" y="183490"/>
                  <a:pt x="2752284" y="182420"/>
                </a:cubicBezTo>
                <a:cubicBezTo>
                  <a:pt x="2763345" y="181350"/>
                  <a:pt x="2774487" y="181602"/>
                  <a:pt x="2785711" y="183178"/>
                </a:cubicBezTo>
                <a:lnTo>
                  <a:pt x="2793656" y="176754"/>
                </a:lnTo>
                <a:cubicBezTo>
                  <a:pt x="2787185" y="177529"/>
                  <a:pt x="2779731" y="177883"/>
                  <a:pt x="2771295" y="177816"/>
                </a:cubicBezTo>
                <a:cubicBezTo>
                  <a:pt x="2762860" y="177748"/>
                  <a:pt x="2755034" y="177709"/>
                  <a:pt x="2747818" y="177697"/>
                </a:cubicBezTo>
                <a:cubicBezTo>
                  <a:pt x="2739211" y="176263"/>
                  <a:pt x="2730116" y="175397"/>
                  <a:pt x="2720535" y="175097"/>
                </a:cubicBezTo>
                <a:cubicBezTo>
                  <a:pt x="2710956" y="174798"/>
                  <a:pt x="2701903" y="174593"/>
                  <a:pt x="2693377" y="174482"/>
                </a:cubicBezTo>
                <a:close/>
                <a:moveTo>
                  <a:pt x="3327158" y="173267"/>
                </a:moveTo>
                <a:cubicBezTo>
                  <a:pt x="3321070" y="173212"/>
                  <a:pt x="3315168" y="173353"/>
                  <a:pt x="3309450" y="173692"/>
                </a:cubicBezTo>
                <a:lnTo>
                  <a:pt x="3316566" y="176274"/>
                </a:lnTo>
                <a:lnTo>
                  <a:pt x="3340394" y="179235"/>
                </a:lnTo>
                <a:cubicBezTo>
                  <a:pt x="3341964" y="178427"/>
                  <a:pt x="3344282" y="178406"/>
                  <a:pt x="3347344" y="179173"/>
                </a:cubicBezTo>
                <a:cubicBezTo>
                  <a:pt x="3349992" y="177032"/>
                  <a:pt x="3348502" y="175457"/>
                  <a:pt x="3342876" y="174449"/>
                </a:cubicBezTo>
                <a:cubicBezTo>
                  <a:pt x="3338486" y="173717"/>
                  <a:pt x="3333246" y="173323"/>
                  <a:pt x="3327158" y="173267"/>
                </a:cubicBezTo>
                <a:close/>
                <a:moveTo>
                  <a:pt x="1575079" y="172919"/>
                </a:moveTo>
                <a:lnTo>
                  <a:pt x="1598906" y="175881"/>
                </a:lnTo>
                <a:lnTo>
                  <a:pt x="1613301" y="183691"/>
                </a:lnTo>
                <a:cubicBezTo>
                  <a:pt x="1601898" y="182029"/>
                  <a:pt x="1590038" y="181430"/>
                  <a:pt x="1577724" y="181894"/>
                </a:cubicBezTo>
                <a:cubicBezTo>
                  <a:pt x="1565408" y="182359"/>
                  <a:pt x="1553550" y="181759"/>
                  <a:pt x="1542146" y="180098"/>
                </a:cubicBezTo>
                <a:cubicBezTo>
                  <a:pt x="1548236" y="175985"/>
                  <a:pt x="1554221" y="174387"/>
                  <a:pt x="1560102" y="175304"/>
                </a:cubicBezTo>
                <a:cubicBezTo>
                  <a:pt x="1565983" y="176221"/>
                  <a:pt x="1570976" y="175427"/>
                  <a:pt x="1575079" y="172919"/>
                </a:cubicBezTo>
                <a:close/>
                <a:moveTo>
                  <a:pt x="3893258" y="168428"/>
                </a:moveTo>
                <a:lnTo>
                  <a:pt x="3858508" y="168741"/>
                </a:lnTo>
                <a:cubicBezTo>
                  <a:pt x="3856086" y="170814"/>
                  <a:pt x="3853604" y="171895"/>
                  <a:pt x="3851060" y="171984"/>
                </a:cubicBezTo>
                <a:cubicBezTo>
                  <a:pt x="3848516" y="172073"/>
                  <a:pt x="3844544" y="171580"/>
                  <a:pt x="3839146" y="170504"/>
                </a:cubicBezTo>
                <a:cubicBezTo>
                  <a:pt x="3833298" y="169674"/>
                  <a:pt x="3828280" y="170954"/>
                  <a:pt x="3824086" y="174345"/>
                </a:cubicBezTo>
                <a:lnTo>
                  <a:pt x="3718182" y="171065"/>
                </a:lnTo>
                <a:cubicBezTo>
                  <a:pt x="3715522" y="173041"/>
                  <a:pt x="3712440" y="173796"/>
                  <a:pt x="3708934" y="173332"/>
                </a:cubicBezTo>
                <a:cubicBezTo>
                  <a:pt x="3705428" y="172867"/>
                  <a:pt x="3701560" y="172175"/>
                  <a:pt x="3697332" y="171253"/>
                </a:cubicBezTo>
                <a:cubicBezTo>
                  <a:pt x="3694582" y="170815"/>
                  <a:pt x="3692388" y="170967"/>
                  <a:pt x="3690752" y="171709"/>
                </a:cubicBezTo>
                <a:cubicBezTo>
                  <a:pt x="3689120" y="172452"/>
                  <a:pt x="3687672" y="173391"/>
                  <a:pt x="3686408" y="174528"/>
                </a:cubicBezTo>
                <a:cubicBezTo>
                  <a:pt x="3676956" y="173024"/>
                  <a:pt x="3664710" y="172738"/>
                  <a:pt x="3649672" y="173667"/>
                </a:cubicBezTo>
                <a:cubicBezTo>
                  <a:pt x="3634634" y="174597"/>
                  <a:pt x="3622886" y="176688"/>
                  <a:pt x="3614424" y="179941"/>
                </a:cubicBezTo>
                <a:lnTo>
                  <a:pt x="3634116" y="183468"/>
                </a:lnTo>
                <a:cubicBezTo>
                  <a:pt x="3641148" y="183339"/>
                  <a:pt x="3648264" y="183142"/>
                  <a:pt x="3655462" y="182879"/>
                </a:cubicBezTo>
                <a:cubicBezTo>
                  <a:pt x="3662660" y="182616"/>
                  <a:pt x="3669444" y="182687"/>
                  <a:pt x="3675816" y="183093"/>
                </a:cubicBezTo>
                <a:lnTo>
                  <a:pt x="3689552" y="180322"/>
                </a:lnTo>
                <a:cubicBezTo>
                  <a:pt x="3702872" y="182054"/>
                  <a:pt x="3718178" y="182181"/>
                  <a:pt x="3735470" y="180702"/>
                </a:cubicBezTo>
                <a:cubicBezTo>
                  <a:pt x="3752764" y="179223"/>
                  <a:pt x="3768072" y="179349"/>
                  <a:pt x="3781392" y="181082"/>
                </a:cubicBezTo>
                <a:cubicBezTo>
                  <a:pt x="3785704" y="181936"/>
                  <a:pt x="3790440" y="182621"/>
                  <a:pt x="3795600" y="183137"/>
                </a:cubicBezTo>
                <a:cubicBezTo>
                  <a:pt x="3800762" y="183653"/>
                  <a:pt x="3805788" y="183409"/>
                  <a:pt x="3810680" y="182406"/>
                </a:cubicBezTo>
                <a:lnTo>
                  <a:pt x="3841294" y="182659"/>
                </a:lnTo>
                <a:cubicBezTo>
                  <a:pt x="3852532" y="184455"/>
                  <a:pt x="3863688" y="184928"/>
                  <a:pt x="3874760" y="184078"/>
                </a:cubicBezTo>
                <a:cubicBezTo>
                  <a:pt x="3885834" y="183228"/>
                  <a:pt x="3896908" y="182378"/>
                  <a:pt x="3907982" y="181529"/>
                </a:cubicBezTo>
                <a:cubicBezTo>
                  <a:pt x="3911014" y="181854"/>
                  <a:pt x="3917524" y="182148"/>
                  <a:pt x="3927506" y="182411"/>
                </a:cubicBezTo>
                <a:lnTo>
                  <a:pt x="3924530" y="179262"/>
                </a:lnTo>
                <a:lnTo>
                  <a:pt x="3939588" y="175421"/>
                </a:lnTo>
                <a:cubicBezTo>
                  <a:pt x="3943948" y="174676"/>
                  <a:pt x="3947642" y="174466"/>
                  <a:pt x="3950678" y="174791"/>
                </a:cubicBezTo>
                <a:cubicBezTo>
                  <a:pt x="3952572" y="174532"/>
                  <a:pt x="3953620" y="174610"/>
                  <a:pt x="3953822" y="175028"/>
                </a:cubicBezTo>
                <a:cubicBezTo>
                  <a:pt x="3954020" y="175445"/>
                  <a:pt x="3954406" y="176059"/>
                  <a:pt x="3954978" y="176870"/>
                </a:cubicBezTo>
                <a:lnTo>
                  <a:pt x="3967390" y="175170"/>
                </a:lnTo>
                <a:cubicBezTo>
                  <a:pt x="3963886" y="174760"/>
                  <a:pt x="3958316" y="174635"/>
                  <a:pt x="3950678" y="174791"/>
                </a:cubicBezTo>
                <a:cubicBezTo>
                  <a:pt x="3937808" y="173794"/>
                  <a:pt x="3926148" y="172686"/>
                  <a:pt x="3915700" y="171467"/>
                </a:cubicBezTo>
                <a:cubicBezTo>
                  <a:pt x="3905252" y="170249"/>
                  <a:pt x="3897770" y="169236"/>
                  <a:pt x="3893258" y="168428"/>
                </a:cubicBezTo>
                <a:close/>
                <a:moveTo>
                  <a:pt x="3989070" y="165976"/>
                </a:moveTo>
                <a:cubicBezTo>
                  <a:pt x="3992048" y="169125"/>
                  <a:pt x="3992212" y="171770"/>
                  <a:pt x="3989564" y="173912"/>
                </a:cubicBezTo>
                <a:cubicBezTo>
                  <a:pt x="3997094" y="173381"/>
                  <a:pt x="4004208" y="173184"/>
                  <a:pt x="4010910" y="173322"/>
                </a:cubicBezTo>
                <a:cubicBezTo>
                  <a:pt x="4017614" y="173460"/>
                  <a:pt x="4024398" y="173531"/>
                  <a:pt x="4031266" y="173535"/>
                </a:cubicBezTo>
                <a:cubicBezTo>
                  <a:pt x="4032988" y="172373"/>
                  <a:pt x="4034878" y="171077"/>
                  <a:pt x="4036934" y="169647"/>
                </a:cubicBezTo>
                <a:cubicBezTo>
                  <a:pt x="4038988" y="168216"/>
                  <a:pt x="4038810" y="167204"/>
                  <a:pt x="4036396" y="166608"/>
                </a:cubicBezTo>
                <a:cubicBezTo>
                  <a:pt x="4034790" y="166401"/>
                  <a:pt x="4032418" y="166467"/>
                  <a:pt x="4029282" y="166804"/>
                </a:cubicBezTo>
                <a:cubicBezTo>
                  <a:pt x="4026144" y="167141"/>
                  <a:pt x="4023442" y="167474"/>
                  <a:pt x="4021172" y="167804"/>
                </a:cubicBezTo>
                <a:close/>
                <a:moveTo>
                  <a:pt x="2886161" y="165863"/>
                </a:moveTo>
                <a:lnTo>
                  <a:pt x="2882188" y="169074"/>
                </a:lnTo>
                <a:lnTo>
                  <a:pt x="2911314" y="167753"/>
                </a:lnTo>
                <a:cubicBezTo>
                  <a:pt x="2902185" y="166336"/>
                  <a:pt x="2893801" y="165705"/>
                  <a:pt x="2886161" y="165863"/>
                </a:cubicBezTo>
                <a:close/>
                <a:moveTo>
                  <a:pt x="2722007" y="165225"/>
                </a:moveTo>
                <a:cubicBezTo>
                  <a:pt x="2724675" y="165730"/>
                  <a:pt x="2727076" y="166105"/>
                  <a:pt x="2729206" y="166351"/>
                </a:cubicBezTo>
                <a:cubicBezTo>
                  <a:pt x="2731336" y="166597"/>
                  <a:pt x="2734066" y="166705"/>
                  <a:pt x="2737397" y="166674"/>
                </a:cubicBezTo>
                <a:lnTo>
                  <a:pt x="2738720" y="165604"/>
                </a:lnTo>
                <a:cubicBezTo>
                  <a:pt x="2732406" y="164690"/>
                  <a:pt x="2726835" y="164564"/>
                  <a:pt x="2722007" y="165225"/>
                </a:cubicBezTo>
                <a:close/>
                <a:moveTo>
                  <a:pt x="2803920" y="162898"/>
                </a:moveTo>
                <a:lnTo>
                  <a:pt x="2798624" y="167181"/>
                </a:lnTo>
                <a:lnTo>
                  <a:pt x="2814671" y="179211"/>
                </a:lnTo>
                <a:cubicBezTo>
                  <a:pt x="2819249" y="179677"/>
                  <a:pt x="2822628" y="179029"/>
                  <a:pt x="2824806" y="177267"/>
                </a:cubicBezTo>
                <a:cubicBezTo>
                  <a:pt x="2826986" y="175505"/>
                  <a:pt x="2825814" y="174369"/>
                  <a:pt x="2821291" y="173858"/>
                </a:cubicBezTo>
                <a:lnTo>
                  <a:pt x="2846114" y="170458"/>
                </a:lnTo>
                <a:lnTo>
                  <a:pt x="2830560" y="166364"/>
                </a:lnTo>
                <a:close/>
                <a:moveTo>
                  <a:pt x="2556537" y="143426"/>
                </a:moveTo>
                <a:cubicBezTo>
                  <a:pt x="2559633" y="142428"/>
                  <a:pt x="2566265" y="143779"/>
                  <a:pt x="2576434" y="147481"/>
                </a:cubicBezTo>
                <a:cubicBezTo>
                  <a:pt x="2586604" y="151183"/>
                  <a:pt x="2593648" y="153590"/>
                  <a:pt x="2597571" y="154701"/>
                </a:cubicBezTo>
                <a:cubicBezTo>
                  <a:pt x="2612730" y="153385"/>
                  <a:pt x="2627755" y="152698"/>
                  <a:pt x="2642645" y="152641"/>
                </a:cubicBezTo>
                <a:cubicBezTo>
                  <a:pt x="2657534" y="152584"/>
                  <a:pt x="2672681" y="153881"/>
                  <a:pt x="2688087" y="156532"/>
                </a:cubicBezTo>
                <a:lnTo>
                  <a:pt x="2698509" y="167554"/>
                </a:lnTo>
                <a:lnTo>
                  <a:pt x="2713733" y="166359"/>
                </a:lnTo>
                <a:lnTo>
                  <a:pt x="2716216" y="161572"/>
                </a:lnTo>
                <a:cubicBezTo>
                  <a:pt x="2715838" y="161531"/>
                  <a:pt x="2714487" y="161235"/>
                  <a:pt x="2712163" y="160682"/>
                </a:cubicBezTo>
                <a:cubicBezTo>
                  <a:pt x="2709840" y="160129"/>
                  <a:pt x="2708820" y="159565"/>
                  <a:pt x="2709102" y="158989"/>
                </a:cubicBezTo>
                <a:cubicBezTo>
                  <a:pt x="2712458" y="157492"/>
                  <a:pt x="2720476" y="156913"/>
                  <a:pt x="2733160" y="157251"/>
                </a:cubicBezTo>
                <a:cubicBezTo>
                  <a:pt x="2745841" y="157588"/>
                  <a:pt x="2754977" y="158190"/>
                  <a:pt x="2760566" y="159055"/>
                </a:cubicBezTo>
                <a:cubicBezTo>
                  <a:pt x="2771161" y="154250"/>
                  <a:pt x="2794115" y="152478"/>
                  <a:pt x="2829427" y="153736"/>
                </a:cubicBezTo>
                <a:cubicBezTo>
                  <a:pt x="2864738" y="154994"/>
                  <a:pt x="2888560" y="155993"/>
                  <a:pt x="2900892" y="156731"/>
                </a:cubicBezTo>
                <a:lnTo>
                  <a:pt x="2921076" y="168194"/>
                </a:lnTo>
                <a:cubicBezTo>
                  <a:pt x="2927806" y="168310"/>
                  <a:pt x="2933874" y="168961"/>
                  <a:pt x="2939279" y="170147"/>
                </a:cubicBezTo>
                <a:cubicBezTo>
                  <a:pt x="2934288" y="167237"/>
                  <a:pt x="2930496" y="164051"/>
                  <a:pt x="2927905" y="160590"/>
                </a:cubicBezTo>
                <a:cubicBezTo>
                  <a:pt x="2925314" y="157128"/>
                  <a:pt x="2923591" y="153659"/>
                  <a:pt x="2922736" y="150182"/>
                </a:cubicBezTo>
                <a:lnTo>
                  <a:pt x="2953680" y="155726"/>
                </a:lnTo>
                <a:cubicBezTo>
                  <a:pt x="2957827" y="152082"/>
                  <a:pt x="2961821" y="150127"/>
                  <a:pt x="2965658" y="149861"/>
                </a:cubicBezTo>
                <a:cubicBezTo>
                  <a:pt x="2969496" y="149595"/>
                  <a:pt x="2976094" y="150396"/>
                  <a:pt x="2985452" y="152263"/>
                </a:cubicBezTo>
                <a:cubicBezTo>
                  <a:pt x="2988516" y="151232"/>
                  <a:pt x="2997528" y="150776"/>
                  <a:pt x="3012488" y="150895"/>
                </a:cubicBezTo>
                <a:cubicBezTo>
                  <a:pt x="3027446" y="151013"/>
                  <a:pt x="3037904" y="151470"/>
                  <a:pt x="3043866" y="152265"/>
                </a:cubicBezTo>
                <a:cubicBezTo>
                  <a:pt x="3045362" y="153950"/>
                  <a:pt x="3047208" y="155698"/>
                  <a:pt x="3049408" y="157509"/>
                </a:cubicBezTo>
                <a:cubicBezTo>
                  <a:pt x="3051606" y="159320"/>
                  <a:pt x="3054116" y="160532"/>
                  <a:pt x="3056936" y="161147"/>
                </a:cubicBezTo>
                <a:cubicBezTo>
                  <a:pt x="3059714" y="161563"/>
                  <a:pt x="3061852" y="161455"/>
                  <a:pt x="3063348" y="160824"/>
                </a:cubicBezTo>
                <a:cubicBezTo>
                  <a:pt x="3064844" y="160193"/>
                  <a:pt x="3065906" y="159566"/>
                  <a:pt x="3066534" y="158943"/>
                </a:cubicBezTo>
                <a:cubicBezTo>
                  <a:pt x="3070498" y="157937"/>
                  <a:pt x="3073946" y="158391"/>
                  <a:pt x="3076876" y="160305"/>
                </a:cubicBezTo>
                <a:cubicBezTo>
                  <a:pt x="3079806" y="162220"/>
                  <a:pt x="3078786" y="163508"/>
                  <a:pt x="3073814" y="164170"/>
                </a:cubicBezTo>
                <a:cubicBezTo>
                  <a:pt x="3075930" y="164659"/>
                  <a:pt x="3080508" y="165588"/>
                  <a:pt x="3087548" y="166958"/>
                </a:cubicBezTo>
                <a:cubicBezTo>
                  <a:pt x="3094586" y="168328"/>
                  <a:pt x="3099826" y="168722"/>
                  <a:pt x="3103268" y="168140"/>
                </a:cubicBezTo>
                <a:lnTo>
                  <a:pt x="3164494" y="168646"/>
                </a:lnTo>
                <a:lnTo>
                  <a:pt x="3165818" y="167575"/>
                </a:lnTo>
                <a:lnTo>
                  <a:pt x="3228368" y="167012"/>
                </a:lnTo>
                <a:lnTo>
                  <a:pt x="3257822" y="170981"/>
                </a:lnTo>
                <a:lnTo>
                  <a:pt x="3276854" y="163928"/>
                </a:lnTo>
                <a:cubicBezTo>
                  <a:pt x="3272938" y="163389"/>
                  <a:pt x="3267078" y="162340"/>
                  <a:pt x="3259274" y="160778"/>
                </a:cubicBezTo>
                <a:cubicBezTo>
                  <a:pt x="3251470" y="159216"/>
                  <a:pt x="3248338" y="157348"/>
                  <a:pt x="3249884" y="155172"/>
                </a:cubicBezTo>
                <a:cubicBezTo>
                  <a:pt x="3251442" y="154144"/>
                  <a:pt x="3254076" y="153635"/>
                  <a:pt x="3257786" y="153645"/>
                </a:cubicBezTo>
                <a:cubicBezTo>
                  <a:pt x="3261496" y="153656"/>
                  <a:pt x="3264874" y="153934"/>
                  <a:pt x="3267922" y="154480"/>
                </a:cubicBezTo>
                <a:cubicBezTo>
                  <a:pt x="3279848" y="153347"/>
                  <a:pt x="3292320" y="152639"/>
                  <a:pt x="3305342" y="152357"/>
                </a:cubicBezTo>
                <a:cubicBezTo>
                  <a:pt x="3318362" y="152074"/>
                  <a:pt x="3330876" y="152027"/>
                  <a:pt x="3342884" y="152217"/>
                </a:cubicBezTo>
                <a:cubicBezTo>
                  <a:pt x="3348324" y="153028"/>
                  <a:pt x="3353206" y="153248"/>
                  <a:pt x="3357528" y="152878"/>
                </a:cubicBezTo>
                <a:cubicBezTo>
                  <a:pt x="3361852" y="152508"/>
                  <a:pt x="3366732" y="152729"/>
                  <a:pt x="3372174" y="153540"/>
                </a:cubicBezTo>
                <a:cubicBezTo>
                  <a:pt x="3386212" y="151451"/>
                  <a:pt x="3403022" y="150594"/>
                  <a:pt x="3422602" y="150968"/>
                </a:cubicBezTo>
                <a:cubicBezTo>
                  <a:pt x="3442184" y="151343"/>
                  <a:pt x="3458746" y="152076"/>
                  <a:pt x="3472286" y="153167"/>
                </a:cubicBezTo>
                <a:cubicBezTo>
                  <a:pt x="3473732" y="152173"/>
                  <a:pt x="3475560" y="151737"/>
                  <a:pt x="3477770" y="151860"/>
                </a:cubicBezTo>
                <a:cubicBezTo>
                  <a:pt x="3479978" y="151983"/>
                  <a:pt x="3481848" y="152210"/>
                  <a:pt x="3483374" y="152538"/>
                </a:cubicBezTo>
                <a:cubicBezTo>
                  <a:pt x="3488536" y="153516"/>
                  <a:pt x="3494802" y="155511"/>
                  <a:pt x="3502176" y="158522"/>
                </a:cubicBezTo>
                <a:cubicBezTo>
                  <a:pt x="3509548" y="161532"/>
                  <a:pt x="3512382" y="164219"/>
                  <a:pt x="3510674" y="166584"/>
                </a:cubicBezTo>
                <a:cubicBezTo>
                  <a:pt x="3509746" y="167044"/>
                  <a:pt x="3507836" y="167083"/>
                  <a:pt x="3504944" y="166702"/>
                </a:cubicBezTo>
                <a:cubicBezTo>
                  <a:pt x="3502052" y="166320"/>
                  <a:pt x="3499770" y="165966"/>
                  <a:pt x="3498098" y="165639"/>
                </a:cubicBezTo>
                <a:lnTo>
                  <a:pt x="3467484" y="165385"/>
                </a:lnTo>
                <a:cubicBezTo>
                  <a:pt x="3456922" y="163275"/>
                  <a:pt x="3445780" y="163022"/>
                  <a:pt x="3434058" y="164628"/>
                </a:cubicBezTo>
                <a:cubicBezTo>
                  <a:pt x="3424006" y="162799"/>
                  <a:pt x="3413210" y="161574"/>
                  <a:pt x="3401668" y="160950"/>
                </a:cubicBezTo>
                <a:cubicBezTo>
                  <a:pt x="3390126" y="160326"/>
                  <a:pt x="3379080" y="160690"/>
                  <a:pt x="3368530" y="162043"/>
                </a:cubicBezTo>
                <a:lnTo>
                  <a:pt x="3372494" y="181063"/>
                </a:lnTo>
                <a:lnTo>
                  <a:pt x="3375308" y="181567"/>
                </a:lnTo>
                <a:cubicBezTo>
                  <a:pt x="3377022" y="181629"/>
                  <a:pt x="3379470" y="180923"/>
                  <a:pt x="3382652" y="179450"/>
                </a:cubicBezTo>
                <a:cubicBezTo>
                  <a:pt x="3385834" y="177976"/>
                  <a:pt x="3387910" y="176877"/>
                  <a:pt x="3388880" y="176151"/>
                </a:cubicBezTo>
                <a:cubicBezTo>
                  <a:pt x="3393224" y="173333"/>
                  <a:pt x="3398064" y="172892"/>
                  <a:pt x="3403400" y="174829"/>
                </a:cubicBezTo>
                <a:cubicBezTo>
                  <a:pt x="3408738" y="176766"/>
                  <a:pt x="3412334" y="178719"/>
                  <a:pt x="3414196" y="180687"/>
                </a:cubicBezTo>
                <a:lnTo>
                  <a:pt x="3423960" y="181129"/>
                </a:lnTo>
                <a:cubicBezTo>
                  <a:pt x="3429714" y="175838"/>
                  <a:pt x="3434384" y="172643"/>
                  <a:pt x="3437966" y="171541"/>
                </a:cubicBezTo>
                <a:cubicBezTo>
                  <a:pt x="3441548" y="170438"/>
                  <a:pt x="3449234" y="171053"/>
                  <a:pt x="3461028" y="173383"/>
                </a:cubicBezTo>
                <a:cubicBezTo>
                  <a:pt x="3472672" y="175197"/>
                  <a:pt x="3490048" y="176893"/>
                  <a:pt x="3513152" y="178472"/>
                </a:cubicBezTo>
                <a:cubicBezTo>
                  <a:pt x="3536256" y="180050"/>
                  <a:pt x="3554294" y="181210"/>
                  <a:pt x="3567262" y="181954"/>
                </a:cubicBezTo>
                <a:lnTo>
                  <a:pt x="3592250" y="181199"/>
                </a:lnTo>
                <a:lnTo>
                  <a:pt x="3594568" y="173768"/>
                </a:lnTo>
                <a:lnTo>
                  <a:pt x="3514482" y="160726"/>
                </a:lnTo>
                <a:cubicBezTo>
                  <a:pt x="3521654" y="156780"/>
                  <a:pt x="3532134" y="155715"/>
                  <a:pt x="3545924" y="157532"/>
                </a:cubicBezTo>
                <a:cubicBezTo>
                  <a:pt x="3559712" y="159349"/>
                  <a:pt x="3569532" y="158819"/>
                  <a:pt x="3575378" y="155943"/>
                </a:cubicBezTo>
                <a:lnTo>
                  <a:pt x="3635116" y="154875"/>
                </a:lnTo>
                <a:cubicBezTo>
                  <a:pt x="3646110" y="156463"/>
                  <a:pt x="3655976" y="156705"/>
                  <a:pt x="3664716" y="155600"/>
                </a:cubicBezTo>
                <a:cubicBezTo>
                  <a:pt x="3673456" y="154496"/>
                  <a:pt x="3682618" y="154612"/>
                  <a:pt x="3692206" y="155948"/>
                </a:cubicBezTo>
                <a:lnTo>
                  <a:pt x="3714216" y="152044"/>
                </a:lnTo>
                <a:lnTo>
                  <a:pt x="3747642" y="152801"/>
                </a:lnTo>
                <a:lnTo>
                  <a:pt x="3777926" y="147764"/>
                </a:lnTo>
                <a:lnTo>
                  <a:pt x="3811682" y="153812"/>
                </a:lnTo>
                <a:cubicBezTo>
                  <a:pt x="3822480" y="153649"/>
                  <a:pt x="3833898" y="153678"/>
                  <a:pt x="3845936" y="153900"/>
                </a:cubicBezTo>
                <a:cubicBezTo>
                  <a:pt x="3857974" y="154123"/>
                  <a:pt x="3868398" y="154955"/>
                  <a:pt x="3877210" y="156397"/>
                </a:cubicBezTo>
                <a:lnTo>
                  <a:pt x="3890946" y="153627"/>
                </a:lnTo>
                <a:lnTo>
                  <a:pt x="3957634" y="152497"/>
                </a:lnTo>
                <a:lnTo>
                  <a:pt x="3989902" y="156970"/>
                </a:lnTo>
                <a:lnTo>
                  <a:pt x="3993872" y="153758"/>
                </a:lnTo>
                <a:cubicBezTo>
                  <a:pt x="3996642" y="151692"/>
                  <a:pt x="4000164" y="150580"/>
                  <a:pt x="4004444" y="150420"/>
                </a:cubicBezTo>
                <a:cubicBezTo>
                  <a:pt x="4008722" y="150260"/>
                  <a:pt x="4013032" y="150596"/>
                  <a:pt x="4017372" y="151428"/>
                </a:cubicBezTo>
                <a:cubicBezTo>
                  <a:pt x="4020334" y="150597"/>
                  <a:pt x="4024008" y="150056"/>
                  <a:pt x="4028398" y="149807"/>
                </a:cubicBezTo>
                <a:cubicBezTo>
                  <a:pt x="4032786" y="149558"/>
                  <a:pt x="4036502" y="149679"/>
                  <a:pt x="4039546" y="150170"/>
                </a:cubicBezTo>
                <a:cubicBezTo>
                  <a:pt x="4041670" y="150768"/>
                  <a:pt x="4041724" y="151650"/>
                  <a:pt x="4039710" y="152815"/>
                </a:cubicBezTo>
                <a:lnTo>
                  <a:pt x="4054270" y="163271"/>
                </a:lnTo>
                <a:cubicBezTo>
                  <a:pt x="4064218" y="164835"/>
                  <a:pt x="4074478" y="165801"/>
                  <a:pt x="4085048" y="166169"/>
                </a:cubicBezTo>
                <a:cubicBezTo>
                  <a:pt x="4095618" y="166537"/>
                  <a:pt x="4105876" y="167503"/>
                  <a:pt x="4115826" y="169068"/>
                </a:cubicBezTo>
                <a:cubicBezTo>
                  <a:pt x="4118224" y="166664"/>
                  <a:pt x="4124182" y="165551"/>
                  <a:pt x="4133698" y="165730"/>
                </a:cubicBezTo>
                <a:lnTo>
                  <a:pt x="4136346" y="163589"/>
                </a:lnTo>
                <a:cubicBezTo>
                  <a:pt x="4141588" y="162131"/>
                  <a:pt x="4144840" y="162277"/>
                  <a:pt x="4146108" y="164030"/>
                </a:cubicBezTo>
                <a:lnTo>
                  <a:pt x="4144784" y="165101"/>
                </a:lnTo>
                <a:cubicBezTo>
                  <a:pt x="4157610" y="166309"/>
                  <a:pt x="4168364" y="167800"/>
                  <a:pt x="4177052" y="169574"/>
                </a:cubicBezTo>
                <a:cubicBezTo>
                  <a:pt x="4180352" y="168586"/>
                  <a:pt x="4190632" y="168030"/>
                  <a:pt x="4207894" y="167907"/>
                </a:cubicBezTo>
                <a:cubicBezTo>
                  <a:pt x="4225154" y="167784"/>
                  <a:pt x="4237544" y="167607"/>
                  <a:pt x="4245064" y="167373"/>
                </a:cubicBezTo>
                <a:cubicBezTo>
                  <a:pt x="4260384" y="169573"/>
                  <a:pt x="4274546" y="169930"/>
                  <a:pt x="4287550" y="168446"/>
                </a:cubicBezTo>
                <a:cubicBezTo>
                  <a:pt x="4300554" y="166961"/>
                  <a:pt x="4313310" y="167067"/>
                  <a:pt x="4325816" y="168763"/>
                </a:cubicBezTo>
                <a:lnTo>
                  <a:pt x="4361892" y="167379"/>
                </a:lnTo>
                <a:lnTo>
                  <a:pt x="4370330" y="168890"/>
                </a:lnTo>
                <a:lnTo>
                  <a:pt x="4372978" y="166749"/>
                </a:lnTo>
                <a:cubicBezTo>
                  <a:pt x="4385870" y="165298"/>
                  <a:pt x="4400880" y="164392"/>
                  <a:pt x="4418010" y="164028"/>
                </a:cubicBezTo>
                <a:cubicBezTo>
                  <a:pt x="4435142" y="163664"/>
                  <a:pt x="4451516" y="162347"/>
                  <a:pt x="4467136" y="160077"/>
                </a:cubicBezTo>
                <a:lnTo>
                  <a:pt x="4515952" y="162284"/>
                </a:lnTo>
                <a:lnTo>
                  <a:pt x="4526210" y="170661"/>
                </a:lnTo>
                <a:lnTo>
                  <a:pt x="4516776" y="175510"/>
                </a:lnTo>
                <a:lnTo>
                  <a:pt x="4550366" y="178913"/>
                </a:lnTo>
                <a:lnTo>
                  <a:pt x="4548212" y="188990"/>
                </a:lnTo>
                <a:cubicBezTo>
                  <a:pt x="4538202" y="187360"/>
                  <a:pt x="4527736" y="186792"/>
                  <a:pt x="4516814" y="187288"/>
                </a:cubicBezTo>
                <a:cubicBezTo>
                  <a:pt x="4505892" y="187784"/>
                  <a:pt x="4495508" y="188538"/>
                  <a:pt x="4485662" y="189554"/>
                </a:cubicBezTo>
                <a:cubicBezTo>
                  <a:pt x="4496114" y="189900"/>
                  <a:pt x="4504498" y="190531"/>
                  <a:pt x="4510814" y="191444"/>
                </a:cubicBezTo>
                <a:lnTo>
                  <a:pt x="4535802" y="190690"/>
                </a:lnTo>
                <a:cubicBezTo>
                  <a:pt x="4541874" y="193303"/>
                  <a:pt x="4553016" y="193556"/>
                  <a:pt x="4569228" y="191447"/>
                </a:cubicBezTo>
                <a:cubicBezTo>
                  <a:pt x="4585438" y="189338"/>
                  <a:pt x="4596580" y="189590"/>
                  <a:pt x="4602654" y="192204"/>
                </a:cubicBezTo>
                <a:cubicBezTo>
                  <a:pt x="4605752" y="192651"/>
                  <a:pt x="4609360" y="192861"/>
                  <a:pt x="4613472" y="192835"/>
                </a:cubicBezTo>
                <a:cubicBezTo>
                  <a:pt x="4617584" y="192808"/>
                  <a:pt x="4620488" y="192893"/>
                  <a:pt x="4622180" y="193087"/>
                </a:cubicBezTo>
                <a:cubicBezTo>
                  <a:pt x="4621464" y="193667"/>
                  <a:pt x="4619878" y="194255"/>
                  <a:pt x="4617422" y="194850"/>
                </a:cubicBezTo>
                <a:cubicBezTo>
                  <a:pt x="4614966" y="195446"/>
                  <a:pt x="4611974" y="195781"/>
                  <a:pt x="4608444" y="195857"/>
                </a:cubicBezTo>
                <a:lnTo>
                  <a:pt x="4580644" y="196108"/>
                </a:lnTo>
                <a:lnTo>
                  <a:pt x="4568234" y="197808"/>
                </a:lnTo>
                <a:lnTo>
                  <a:pt x="4593550" y="202344"/>
                </a:lnTo>
                <a:lnTo>
                  <a:pt x="4619860" y="200519"/>
                </a:lnTo>
                <a:cubicBezTo>
                  <a:pt x="4621474" y="199445"/>
                  <a:pt x="4625032" y="198884"/>
                  <a:pt x="4630534" y="198834"/>
                </a:cubicBezTo>
                <a:cubicBezTo>
                  <a:pt x="4636036" y="198785"/>
                  <a:pt x="4641746" y="199262"/>
                  <a:pt x="4647660" y="200268"/>
                </a:cubicBezTo>
                <a:cubicBezTo>
                  <a:pt x="4654694" y="199212"/>
                  <a:pt x="4663382" y="198207"/>
                  <a:pt x="4673726" y="197254"/>
                </a:cubicBezTo>
                <a:cubicBezTo>
                  <a:pt x="4684068" y="196301"/>
                  <a:pt x="4691100" y="196634"/>
                  <a:pt x="4694824" y="198254"/>
                </a:cubicBezTo>
                <a:cubicBezTo>
                  <a:pt x="4694588" y="199602"/>
                  <a:pt x="4693236" y="201158"/>
                  <a:pt x="4690768" y="202923"/>
                </a:cubicBezTo>
                <a:cubicBezTo>
                  <a:pt x="4688298" y="204688"/>
                  <a:pt x="4686616" y="206511"/>
                  <a:pt x="4685718" y="208394"/>
                </a:cubicBezTo>
                <a:cubicBezTo>
                  <a:pt x="4691430" y="208001"/>
                  <a:pt x="4697672" y="207702"/>
                  <a:pt x="4704438" y="207498"/>
                </a:cubicBezTo>
                <a:cubicBezTo>
                  <a:pt x="4711206" y="207293"/>
                  <a:pt x="4717486" y="207656"/>
                  <a:pt x="4723282" y="208585"/>
                </a:cubicBezTo>
                <a:cubicBezTo>
                  <a:pt x="4728908" y="209593"/>
                  <a:pt x="4730396" y="211168"/>
                  <a:pt x="4727748" y="213309"/>
                </a:cubicBezTo>
                <a:lnTo>
                  <a:pt x="4730892" y="219103"/>
                </a:lnTo>
                <a:cubicBezTo>
                  <a:pt x="4736296" y="218900"/>
                  <a:pt x="4741454" y="218898"/>
                  <a:pt x="4746362" y="219096"/>
                </a:cubicBezTo>
                <a:cubicBezTo>
                  <a:pt x="4751272" y="219294"/>
                  <a:pt x="4756760" y="219024"/>
                  <a:pt x="4762828" y="218286"/>
                </a:cubicBezTo>
                <a:lnTo>
                  <a:pt x="4755212" y="230000"/>
                </a:lnTo>
                <a:cubicBezTo>
                  <a:pt x="4743740" y="228162"/>
                  <a:pt x="4733094" y="228435"/>
                  <a:pt x="4723274" y="230817"/>
                </a:cubicBezTo>
                <a:cubicBezTo>
                  <a:pt x="4717236" y="226902"/>
                  <a:pt x="4716080" y="223207"/>
                  <a:pt x="4719802" y="219733"/>
                </a:cubicBezTo>
                <a:cubicBezTo>
                  <a:pt x="4713364" y="219151"/>
                  <a:pt x="4707006" y="218503"/>
                  <a:pt x="4700732" y="217787"/>
                </a:cubicBezTo>
                <a:cubicBezTo>
                  <a:pt x="4694458" y="217072"/>
                  <a:pt x="4689176" y="216943"/>
                  <a:pt x="4684888" y="217401"/>
                </a:cubicBezTo>
                <a:cubicBezTo>
                  <a:pt x="4680732" y="216710"/>
                  <a:pt x="4676428" y="216484"/>
                  <a:pt x="4671980" y="216723"/>
                </a:cubicBezTo>
                <a:cubicBezTo>
                  <a:pt x="4667534" y="216961"/>
                  <a:pt x="4662568" y="217271"/>
                  <a:pt x="4657088" y="217651"/>
                </a:cubicBezTo>
                <a:cubicBezTo>
                  <a:pt x="4658838" y="219245"/>
                  <a:pt x="4659804" y="220780"/>
                  <a:pt x="4659982" y="222257"/>
                </a:cubicBezTo>
                <a:cubicBezTo>
                  <a:pt x="4660160" y="223733"/>
                  <a:pt x="4657982" y="225032"/>
                  <a:pt x="4653444" y="226154"/>
                </a:cubicBezTo>
                <a:lnTo>
                  <a:pt x="4643846" y="228358"/>
                </a:lnTo>
                <a:lnTo>
                  <a:pt x="4644676" y="219351"/>
                </a:lnTo>
                <a:cubicBezTo>
                  <a:pt x="4637642" y="221797"/>
                  <a:pt x="4632678" y="223959"/>
                  <a:pt x="4629782" y="225837"/>
                </a:cubicBezTo>
                <a:cubicBezTo>
                  <a:pt x="4622906" y="229428"/>
                  <a:pt x="4611460" y="230811"/>
                  <a:pt x="4595444" y="229985"/>
                </a:cubicBezTo>
                <a:cubicBezTo>
                  <a:pt x="4579426" y="229159"/>
                  <a:pt x="4568312" y="230274"/>
                  <a:pt x="4562100" y="233329"/>
                </a:cubicBezTo>
                <a:lnTo>
                  <a:pt x="4569214" y="235912"/>
                </a:lnTo>
                <a:cubicBezTo>
                  <a:pt x="4578888" y="236310"/>
                  <a:pt x="4588456" y="236444"/>
                  <a:pt x="4597924" y="236315"/>
                </a:cubicBezTo>
                <a:cubicBezTo>
                  <a:pt x="4607390" y="236185"/>
                  <a:pt x="4617292" y="236052"/>
                  <a:pt x="4627626" y="235915"/>
                </a:cubicBezTo>
                <a:lnTo>
                  <a:pt x="4657912" y="230877"/>
                </a:lnTo>
                <a:cubicBezTo>
                  <a:pt x="4665252" y="233855"/>
                  <a:pt x="4686848" y="235381"/>
                  <a:pt x="4722694" y="235454"/>
                </a:cubicBezTo>
                <a:cubicBezTo>
                  <a:pt x="4758540" y="235528"/>
                  <a:pt x="4782452" y="235181"/>
                  <a:pt x="4794430" y="234411"/>
                </a:cubicBezTo>
                <a:cubicBezTo>
                  <a:pt x="4796934" y="236031"/>
                  <a:pt x="4801686" y="238789"/>
                  <a:pt x="4808678" y="242686"/>
                </a:cubicBezTo>
                <a:cubicBezTo>
                  <a:pt x="4815672" y="246581"/>
                  <a:pt x="4822780" y="248127"/>
                  <a:pt x="4830002" y="247323"/>
                </a:cubicBezTo>
                <a:cubicBezTo>
                  <a:pt x="4832872" y="246393"/>
                  <a:pt x="4836030" y="245924"/>
                  <a:pt x="4839476" y="245915"/>
                </a:cubicBezTo>
                <a:cubicBezTo>
                  <a:pt x="4842924" y="245906"/>
                  <a:pt x="4845834" y="247026"/>
                  <a:pt x="4848204" y="249277"/>
                </a:cubicBezTo>
                <a:cubicBezTo>
                  <a:pt x="4862164" y="247772"/>
                  <a:pt x="4879588" y="247461"/>
                  <a:pt x="4900476" y="248342"/>
                </a:cubicBezTo>
                <a:cubicBezTo>
                  <a:pt x="4921362" y="249224"/>
                  <a:pt x="4936428" y="250124"/>
                  <a:pt x="4945670" y="251045"/>
                </a:cubicBezTo>
                <a:cubicBezTo>
                  <a:pt x="4952920" y="254387"/>
                  <a:pt x="4964648" y="255671"/>
                  <a:pt x="4980854" y="254896"/>
                </a:cubicBezTo>
                <a:cubicBezTo>
                  <a:pt x="4997060" y="254121"/>
                  <a:pt x="5008996" y="253153"/>
                  <a:pt x="5016660" y="251993"/>
                </a:cubicBezTo>
                <a:cubicBezTo>
                  <a:pt x="5026688" y="250656"/>
                  <a:pt x="5033936" y="250701"/>
                  <a:pt x="5038400" y="252128"/>
                </a:cubicBezTo>
                <a:cubicBezTo>
                  <a:pt x="5042864" y="253554"/>
                  <a:pt x="5046428" y="255882"/>
                  <a:pt x="5049092" y="259111"/>
                </a:cubicBezTo>
                <a:cubicBezTo>
                  <a:pt x="5054412" y="262680"/>
                  <a:pt x="5049890" y="264485"/>
                  <a:pt x="5035520" y="264526"/>
                </a:cubicBezTo>
                <a:cubicBezTo>
                  <a:pt x="5030608" y="265663"/>
                  <a:pt x="5025664" y="266303"/>
                  <a:pt x="5020690" y="266447"/>
                </a:cubicBezTo>
                <a:cubicBezTo>
                  <a:pt x="5015714" y="266591"/>
                  <a:pt x="5011392" y="266035"/>
                  <a:pt x="5007720" y="264777"/>
                </a:cubicBezTo>
                <a:lnTo>
                  <a:pt x="4994980" y="261187"/>
                </a:lnTo>
                <a:cubicBezTo>
                  <a:pt x="4983710" y="264453"/>
                  <a:pt x="4970628" y="266579"/>
                  <a:pt x="4955740" y="267562"/>
                </a:cubicBezTo>
                <a:cubicBezTo>
                  <a:pt x="4940850" y="268546"/>
                  <a:pt x="4926238" y="268435"/>
                  <a:pt x="4911908" y="267229"/>
                </a:cubicBezTo>
                <a:cubicBezTo>
                  <a:pt x="4899372" y="268798"/>
                  <a:pt x="4886464" y="269973"/>
                  <a:pt x="4873186" y="270755"/>
                </a:cubicBezTo>
                <a:cubicBezTo>
                  <a:pt x="4859906" y="271536"/>
                  <a:pt x="4846998" y="272711"/>
                  <a:pt x="4834462" y="274280"/>
                </a:cubicBezTo>
                <a:cubicBezTo>
                  <a:pt x="4833832" y="273458"/>
                  <a:pt x="4832860" y="272739"/>
                  <a:pt x="4831546" y="272122"/>
                </a:cubicBezTo>
                <a:cubicBezTo>
                  <a:pt x="4830232" y="271506"/>
                  <a:pt x="4827896" y="271196"/>
                  <a:pt x="4824534" y="271193"/>
                </a:cubicBezTo>
                <a:cubicBezTo>
                  <a:pt x="4820580" y="271902"/>
                  <a:pt x="4817484" y="272437"/>
                  <a:pt x="4815246" y="272799"/>
                </a:cubicBezTo>
                <a:cubicBezTo>
                  <a:pt x="4813008" y="273161"/>
                  <a:pt x="4810534" y="272499"/>
                  <a:pt x="4807820" y="270814"/>
                </a:cubicBezTo>
                <a:lnTo>
                  <a:pt x="4785482" y="269428"/>
                </a:lnTo>
                <a:lnTo>
                  <a:pt x="4740138" y="278306"/>
                </a:lnTo>
                <a:lnTo>
                  <a:pt x="4730540" y="280510"/>
                </a:lnTo>
                <a:cubicBezTo>
                  <a:pt x="4731656" y="281228"/>
                  <a:pt x="4734056" y="281603"/>
                  <a:pt x="4737738" y="281636"/>
                </a:cubicBezTo>
                <a:cubicBezTo>
                  <a:pt x="4741420" y="281670"/>
                  <a:pt x="4744150" y="281777"/>
                  <a:pt x="4745930" y="281959"/>
                </a:cubicBezTo>
                <a:cubicBezTo>
                  <a:pt x="4749616" y="280658"/>
                  <a:pt x="4754242" y="280506"/>
                  <a:pt x="4759808" y="281503"/>
                </a:cubicBezTo>
                <a:cubicBezTo>
                  <a:pt x="4765376" y="282501"/>
                  <a:pt x="4770126" y="284333"/>
                  <a:pt x="4774058" y="286999"/>
                </a:cubicBezTo>
                <a:cubicBezTo>
                  <a:pt x="4777960" y="291486"/>
                  <a:pt x="4775904" y="296621"/>
                  <a:pt x="4767890" y="302406"/>
                </a:cubicBezTo>
                <a:cubicBezTo>
                  <a:pt x="4759876" y="308190"/>
                  <a:pt x="4753270" y="312838"/>
                  <a:pt x="4748070" y="316347"/>
                </a:cubicBezTo>
                <a:cubicBezTo>
                  <a:pt x="4753042" y="315222"/>
                  <a:pt x="4758240" y="314955"/>
                  <a:pt x="4763666" y="315545"/>
                </a:cubicBezTo>
                <a:cubicBezTo>
                  <a:pt x="4769092" y="316136"/>
                  <a:pt x="4773712" y="317726"/>
                  <a:pt x="4777524" y="320316"/>
                </a:cubicBezTo>
                <a:lnTo>
                  <a:pt x="4802510" y="319562"/>
                </a:lnTo>
                <a:cubicBezTo>
                  <a:pt x="4806930" y="320272"/>
                  <a:pt x="4812446" y="320443"/>
                  <a:pt x="4819058" y="320074"/>
                </a:cubicBezTo>
                <a:cubicBezTo>
                  <a:pt x="4825670" y="319706"/>
                  <a:pt x="4832180" y="319074"/>
                  <a:pt x="4838586" y="318178"/>
                </a:cubicBezTo>
                <a:cubicBezTo>
                  <a:pt x="4838672" y="319556"/>
                  <a:pt x="4839782" y="320626"/>
                  <a:pt x="4841914" y="321390"/>
                </a:cubicBezTo>
                <a:cubicBezTo>
                  <a:pt x="4844048" y="322154"/>
                  <a:pt x="4847184" y="322280"/>
                  <a:pt x="4851326" y="321768"/>
                </a:cubicBezTo>
                <a:cubicBezTo>
                  <a:pt x="4855456" y="321092"/>
                  <a:pt x="4858904" y="320620"/>
                  <a:pt x="4861668" y="320352"/>
                </a:cubicBezTo>
                <a:cubicBezTo>
                  <a:pt x="4864434" y="320085"/>
                  <a:pt x="4866556" y="320683"/>
                  <a:pt x="4868040" y="322147"/>
                </a:cubicBezTo>
                <a:cubicBezTo>
                  <a:pt x="4887886" y="322597"/>
                  <a:pt x="4907060" y="323417"/>
                  <a:pt x="4925562" y="324606"/>
                </a:cubicBezTo>
                <a:cubicBezTo>
                  <a:pt x="4944064" y="325796"/>
                  <a:pt x="4963942" y="326741"/>
                  <a:pt x="4985196" y="327443"/>
                </a:cubicBezTo>
                <a:cubicBezTo>
                  <a:pt x="4993070" y="325938"/>
                  <a:pt x="5003178" y="325406"/>
                  <a:pt x="5015520" y="325846"/>
                </a:cubicBezTo>
                <a:cubicBezTo>
                  <a:pt x="5027862" y="326286"/>
                  <a:pt x="5036396" y="328415"/>
                  <a:pt x="5041124" y="332232"/>
                </a:cubicBezTo>
                <a:cubicBezTo>
                  <a:pt x="5041960" y="333063"/>
                  <a:pt x="5042194" y="334031"/>
                  <a:pt x="5041828" y="335137"/>
                </a:cubicBezTo>
                <a:cubicBezTo>
                  <a:pt x="5041462" y="336243"/>
                  <a:pt x="5039958" y="337227"/>
                  <a:pt x="5037318" y="338089"/>
                </a:cubicBezTo>
                <a:cubicBezTo>
                  <a:pt x="5024682" y="339449"/>
                  <a:pt x="5007674" y="338963"/>
                  <a:pt x="4986288" y="336631"/>
                </a:cubicBezTo>
                <a:cubicBezTo>
                  <a:pt x="4964904" y="334298"/>
                  <a:pt x="4948930" y="333670"/>
                  <a:pt x="4938364" y="334747"/>
                </a:cubicBezTo>
                <a:cubicBezTo>
                  <a:pt x="4925776" y="337341"/>
                  <a:pt x="4916612" y="339078"/>
                  <a:pt x="4910870" y="339957"/>
                </a:cubicBezTo>
                <a:cubicBezTo>
                  <a:pt x="4905132" y="340836"/>
                  <a:pt x="4899900" y="338700"/>
                  <a:pt x="4895174" y="333548"/>
                </a:cubicBezTo>
                <a:cubicBezTo>
                  <a:pt x="4885558" y="335476"/>
                  <a:pt x="4875540" y="336515"/>
                  <a:pt x="4865118" y="336665"/>
                </a:cubicBezTo>
                <a:cubicBezTo>
                  <a:pt x="4854696" y="336813"/>
                  <a:pt x="4843974" y="337726"/>
                  <a:pt x="4832952" y="339402"/>
                </a:cubicBezTo>
                <a:cubicBezTo>
                  <a:pt x="4831264" y="337874"/>
                  <a:pt x="4828478" y="336884"/>
                  <a:pt x="4824596" y="336434"/>
                </a:cubicBezTo>
                <a:cubicBezTo>
                  <a:pt x="4820716" y="335984"/>
                  <a:pt x="4816936" y="335798"/>
                  <a:pt x="4813262" y="335875"/>
                </a:cubicBezTo>
                <a:lnTo>
                  <a:pt x="4811938" y="336945"/>
                </a:lnTo>
                <a:lnTo>
                  <a:pt x="4769742" y="329386"/>
                </a:lnTo>
                <a:cubicBezTo>
                  <a:pt x="4764338" y="330978"/>
                  <a:pt x="4757028" y="332720"/>
                  <a:pt x="4747816" y="334612"/>
                </a:cubicBezTo>
                <a:cubicBezTo>
                  <a:pt x="4738604" y="336504"/>
                  <a:pt x="4731130" y="335601"/>
                  <a:pt x="4725394" y="331903"/>
                </a:cubicBezTo>
                <a:cubicBezTo>
                  <a:pt x="4723728" y="331686"/>
                  <a:pt x="4722178" y="331899"/>
                  <a:pt x="4720740" y="332540"/>
                </a:cubicBezTo>
                <a:cubicBezTo>
                  <a:pt x="4719302" y="333182"/>
                  <a:pt x="4719530" y="334040"/>
                  <a:pt x="4721422" y="335115"/>
                </a:cubicBezTo>
                <a:cubicBezTo>
                  <a:pt x="4722520" y="336020"/>
                  <a:pt x="4725368" y="337075"/>
                  <a:pt x="4729962" y="338280"/>
                </a:cubicBezTo>
                <a:cubicBezTo>
                  <a:pt x="4734558" y="339485"/>
                  <a:pt x="4738770" y="340130"/>
                  <a:pt x="4742600" y="340217"/>
                </a:cubicBezTo>
                <a:cubicBezTo>
                  <a:pt x="4747932" y="338802"/>
                  <a:pt x="4753406" y="338311"/>
                  <a:pt x="4759024" y="338746"/>
                </a:cubicBezTo>
                <a:cubicBezTo>
                  <a:pt x="4764644" y="339180"/>
                  <a:pt x="4771194" y="339210"/>
                  <a:pt x="4778676" y="338833"/>
                </a:cubicBezTo>
                <a:lnTo>
                  <a:pt x="4809618" y="344377"/>
                </a:lnTo>
                <a:lnTo>
                  <a:pt x="4832952" y="339402"/>
                </a:lnTo>
                <a:lnTo>
                  <a:pt x="4851484" y="346646"/>
                </a:lnTo>
                <a:cubicBezTo>
                  <a:pt x="4864246" y="345010"/>
                  <a:pt x="4878106" y="344223"/>
                  <a:pt x="4893060" y="344287"/>
                </a:cubicBezTo>
                <a:cubicBezTo>
                  <a:pt x="4908016" y="344350"/>
                  <a:pt x="4921956" y="344886"/>
                  <a:pt x="4934886" y="345894"/>
                </a:cubicBezTo>
                <a:cubicBezTo>
                  <a:pt x="4945896" y="344053"/>
                  <a:pt x="4955274" y="343880"/>
                  <a:pt x="4963016" y="345376"/>
                </a:cubicBezTo>
                <a:cubicBezTo>
                  <a:pt x="4970758" y="346872"/>
                  <a:pt x="4976826" y="349376"/>
                  <a:pt x="4981216" y="352887"/>
                </a:cubicBezTo>
                <a:lnTo>
                  <a:pt x="5045256" y="353898"/>
                </a:lnTo>
                <a:cubicBezTo>
                  <a:pt x="5050210" y="355739"/>
                  <a:pt x="5062516" y="357017"/>
                  <a:pt x="5082178" y="357733"/>
                </a:cubicBezTo>
                <a:cubicBezTo>
                  <a:pt x="5101838" y="358450"/>
                  <a:pt x="5116502" y="358516"/>
                  <a:pt x="5126174" y="357933"/>
                </a:cubicBezTo>
                <a:cubicBezTo>
                  <a:pt x="5130830" y="360592"/>
                  <a:pt x="5136490" y="361225"/>
                  <a:pt x="5143156" y="359831"/>
                </a:cubicBezTo>
                <a:cubicBezTo>
                  <a:pt x="5149818" y="358436"/>
                  <a:pt x="5155852" y="359462"/>
                  <a:pt x="5161252" y="362910"/>
                </a:cubicBezTo>
                <a:cubicBezTo>
                  <a:pt x="5169602" y="361136"/>
                  <a:pt x="5175242" y="360511"/>
                  <a:pt x="5178174" y="361037"/>
                </a:cubicBezTo>
                <a:lnTo>
                  <a:pt x="5188552" y="367438"/>
                </a:lnTo>
                <a:lnTo>
                  <a:pt x="5294487" y="372820"/>
                </a:lnTo>
                <a:cubicBezTo>
                  <a:pt x="5304805" y="374740"/>
                  <a:pt x="5314557" y="375603"/>
                  <a:pt x="5323737" y="375411"/>
                </a:cubicBezTo>
                <a:cubicBezTo>
                  <a:pt x="5332919" y="375218"/>
                  <a:pt x="5342288" y="376735"/>
                  <a:pt x="5351848" y="379965"/>
                </a:cubicBezTo>
                <a:cubicBezTo>
                  <a:pt x="5356356" y="378737"/>
                  <a:pt x="5361540" y="378127"/>
                  <a:pt x="5367400" y="378135"/>
                </a:cubicBezTo>
                <a:cubicBezTo>
                  <a:pt x="5373262" y="378142"/>
                  <a:pt x="5378399" y="378633"/>
                  <a:pt x="5382810" y="379608"/>
                </a:cubicBezTo>
                <a:lnTo>
                  <a:pt x="5408073" y="380918"/>
                </a:lnTo>
                <a:cubicBezTo>
                  <a:pt x="5412422" y="382001"/>
                  <a:pt x="5416213" y="383793"/>
                  <a:pt x="5419446" y="386290"/>
                </a:cubicBezTo>
                <a:cubicBezTo>
                  <a:pt x="5422678" y="388786"/>
                  <a:pt x="5424333" y="391201"/>
                  <a:pt x="5424406" y="393535"/>
                </a:cubicBezTo>
                <a:cubicBezTo>
                  <a:pt x="5418127" y="396458"/>
                  <a:pt x="5400485" y="397811"/>
                  <a:pt x="5371484" y="397595"/>
                </a:cubicBezTo>
                <a:cubicBezTo>
                  <a:pt x="5342482" y="397378"/>
                  <a:pt x="5322133" y="396261"/>
                  <a:pt x="5310439" y="394246"/>
                </a:cubicBezTo>
                <a:lnTo>
                  <a:pt x="5311770" y="396030"/>
                </a:lnTo>
                <a:cubicBezTo>
                  <a:pt x="5309580" y="399885"/>
                  <a:pt x="5306833" y="402411"/>
                  <a:pt x="5303529" y="403603"/>
                </a:cubicBezTo>
                <a:cubicBezTo>
                  <a:pt x="5300224" y="404795"/>
                  <a:pt x="5295817" y="405088"/>
                  <a:pt x="5290304" y="404480"/>
                </a:cubicBezTo>
                <a:cubicBezTo>
                  <a:pt x="5267036" y="408566"/>
                  <a:pt x="5241726" y="411073"/>
                  <a:pt x="5214372" y="412005"/>
                </a:cubicBezTo>
                <a:cubicBezTo>
                  <a:pt x="5187021" y="412936"/>
                  <a:pt x="5161045" y="414552"/>
                  <a:pt x="5136447" y="416852"/>
                </a:cubicBezTo>
                <a:cubicBezTo>
                  <a:pt x="5133715" y="419689"/>
                  <a:pt x="5131151" y="420710"/>
                  <a:pt x="5128753" y="419917"/>
                </a:cubicBezTo>
                <a:cubicBezTo>
                  <a:pt x="5126355" y="419124"/>
                  <a:pt x="5122842" y="417705"/>
                  <a:pt x="5118213" y="415662"/>
                </a:cubicBezTo>
                <a:cubicBezTo>
                  <a:pt x="5115132" y="416381"/>
                  <a:pt x="5112411" y="416995"/>
                  <a:pt x="5110043" y="417506"/>
                </a:cubicBezTo>
                <a:cubicBezTo>
                  <a:pt x="5107677" y="418018"/>
                  <a:pt x="5107044" y="419108"/>
                  <a:pt x="5108144" y="420779"/>
                </a:cubicBezTo>
                <a:cubicBezTo>
                  <a:pt x="5102485" y="420849"/>
                  <a:pt x="5095520" y="420620"/>
                  <a:pt x="5087249" y="420094"/>
                </a:cubicBezTo>
                <a:cubicBezTo>
                  <a:pt x="5078980" y="419569"/>
                  <a:pt x="5073725" y="420471"/>
                  <a:pt x="5071484" y="422801"/>
                </a:cubicBezTo>
                <a:lnTo>
                  <a:pt x="5096558" y="428515"/>
                </a:lnTo>
                <a:cubicBezTo>
                  <a:pt x="5100790" y="429541"/>
                  <a:pt x="5104528" y="429899"/>
                  <a:pt x="5107763" y="429587"/>
                </a:cubicBezTo>
                <a:cubicBezTo>
                  <a:pt x="5111001" y="429274"/>
                  <a:pt x="5113406" y="427846"/>
                  <a:pt x="5114982" y="425302"/>
                </a:cubicBezTo>
                <a:cubicBezTo>
                  <a:pt x="5119423" y="426314"/>
                  <a:pt x="5124835" y="427177"/>
                  <a:pt x="5131222" y="427892"/>
                </a:cubicBezTo>
                <a:cubicBezTo>
                  <a:pt x="5137610" y="428605"/>
                  <a:pt x="5143403" y="428815"/>
                  <a:pt x="5148602" y="428516"/>
                </a:cubicBezTo>
                <a:lnTo>
                  <a:pt x="5210525" y="427805"/>
                </a:lnTo>
                <a:lnTo>
                  <a:pt x="5232749" y="434352"/>
                </a:lnTo>
                <a:cubicBezTo>
                  <a:pt x="5237156" y="435417"/>
                  <a:pt x="5241588" y="435934"/>
                  <a:pt x="5246044" y="435899"/>
                </a:cubicBezTo>
                <a:cubicBezTo>
                  <a:pt x="5250501" y="435865"/>
                  <a:pt x="5253603" y="434596"/>
                  <a:pt x="5255351" y="432091"/>
                </a:cubicBezTo>
                <a:lnTo>
                  <a:pt x="5283464" y="432569"/>
                </a:lnTo>
                <a:cubicBezTo>
                  <a:pt x="5292297" y="428898"/>
                  <a:pt x="5301699" y="428323"/>
                  <a:pt x="5311671" y="430843"/>
                </a:cubicBezTo>
                <a:cubicBezTo>
                  <a:pt x="5321642" y="433363"/>
                  <a:pt x="5331046" y="432788"/>
                  <a:pt x="5339879" y="429118"/>
                </a:cubicBezTo>
                <a:lnTo>
                  <a:pt x="5388504" y="443164"/>
                </a:lnTo>
                <a:cubicBezTo>
                  <a:pt x="5383873" y="449954"/>
                  <a:pt x="5380074" y="453782"/>
                  <a:pt x="5377105" y="454649"/>
                </a:cubicBezTo>
                <a:cubicBezTo>
                  <a:pt x="5374136" y="455516"/>
                  <a:pt x="5368440" y="454466"/>
                  <a:pt x="5360010" y="451494"/>
                </a:cubicBezTo>
                <a:cubicBezTo>
                  <a:pt x="5354518" y="457222"/>
                  <a:pt x="5348408" y="458918"/>
                  <a:pt x="5341681" y="456582"/>
                </a:cubicBezTo>
                <a:cubicBezTo>
                  <a:pt x="5334953" y="454246"/>
                  <a:pt x="5329222" y="455287"/>
                  <a:pt x="5324490" y="459706"/>
                </a:cubicBezTo>
                <a:cubicBezTo>
                  <a:pt x="5314715" y="458713"/>
                  <a:pt x="5299884" y="458791"/>
                  <a:pt x="5279994" y="459942"/>
                </a:cubicBezTo>
                <a:cubicBezTo>
                  <a:pt x="5260107" y="461091"/>
                  <a:pt x="5247648" y="463195"/>
                  <a:pt x="5242621" y="466249"/>
                </a:cubicBezTo>
                <a:lnTo>
                  <a:pt x="5177850" y="467794"/>
                </a:lnTo>
                <a:cubicBezTo>
                  <a:pt x="5173379" y="473631"/>
                  <a:pt x="5167222" y="477786"/>
                  <a:pt x="5159377" y="480261"/>
                </a:cubicBezTo>
                <a:cubicBezTo>
                  <a:pt x="5151534" y="482735"/>
                  <a:pt x="5142053" y="482428"/>
                  <a:pt x="5130934" y="479337"/>
                </a:cubicBezTo>
                <a:cubicBezTo>
                  <a:pt x="5117849" y="480988"/>
                  <a:pt x="5103746" y="481850"/>
                  <a:pt x="5088623" y="481924"/>
                </a:cubicBezTo>
                <a:cubicBezTo>
                  <a:pt x="5073497" y="481999"/>
                  <a:pt x="5059489" y="480659"/>
                  <a:pt x="5046596" y="477906"/>
                </a:cubicBezTo>
                <a:lnTo>
                  <a:pt x="5027791" y="489926"/>
                </a:lnTo>
                <a:lnTo>
                  <a:pt x="5004239" y="481594"/>
                </a:lnTo>
                <a:lnTo>
                  <a:pt x="4972896" y="490758"/>
                </a:lnTo>
                <a:cubicBezTo>
                  <a:pt x="4965334" y="490115"/>
                  <a:pt x="4958710" y="490150"/>
                  <a:pt x="4953024" y="490861"/>
                </a:cubicBezTo>
                <a:cubicBezTo>
                  <a:pt x="4947336" y="491573"/>
                  <a:pt x="4941806" y="490745"/>
                  <a:pt x="4936426" y="488376"/>
                </a:cubicBezTo>
                <a:cubicBezTo>
                  <a:pt x="4932553" y="488513"/>
                  <a:pt x="4928286" y="489578"/>
                  <a:pt x="4923630" y="491575"/>
                </a:cubicBezTo>
                <a:cubicBezTo>
                  <a:pt x="4918971" y="493570"/>
                  <a:pt x="4916082" y="495320"/>
                  <a:pt x="4914962" y="496826"/>
                </a:cubicBezTo>
                <a:cubicBezTo>
                  <a:pt x="4913040" y="498611"/>
                  <a:pt x="4912801" y="500039"/>
                  <a:pt x="4914250" y="501110"/>
                </a:cubicBezTo>
                <a:cubicBezTo>
                  <a:pt x="4915699" y="502181"/>
                  <a:pt x="4917266" y="502539"/>
                  <a:pt x="4918952" y="502181"/>
                </a:cubicBezTo>
                <a:cubicBezTo>
                  <a:pt x="4924783" y="496038"/>
                  <a:pt x="4932351" y="494550"/>
                  <a:pt x="4941651" y="497719"/>
                </a:cubicBezTo>
                <a:lnTo>
                  <a:pt x="4956212" y="503477"/>
                </a:lnTo>
                <a:lnTo>
                  <a:pt x="4962740" y="503737"/>
                </a:lnTo>
                <a:lnTo>
                  <a:pt x="4973796" y="503539"/>
                </a:lnTo>
                <a:lnTo>
                  <a:pt x="5006517" y="493973"/>
                </a:lnTo>
                <a:lnTo>
                  <a:pt x="5007847" y="495757"/>
                </a:lnTo>
                <a:cubicBezTo>
                  <a:pt x="5011563" y="495894"/>
                  <a:pt x="5015384" y="495592"/>
                  <a:pt x="5019315" y="494851"/>
                </a:cubicBezTo>
                <a:cubicBezTo>
                  <a:pt x="5023244" y="494109"/>
                  <a:pt x="5026069" y="492468"/>
                  <a:pt x="5027791" y="489926"/>
                </a:cubicBezTo>
                <a:cubicBezTo>
                  <a:pt x="5038923" y="492741"/>
                  <a:pt x="5049758" y="494283"/>
                  <a:pt x="5060296" y="494554"/>
                </a:cubicBezTo>
                <a:cubicBezTo>
                  <a:pt x="5070834" y="494825"/>
                  <a:pt x="5080957" y="496576"/>
                  <a:pt x="5090661" y="499807"/>
                </a:cubicBezTo>
                <a:cubicBezTo>
                  <a:pt x="5095488" y="491240"/>
                  <a:pt x="5100797" y="487695"/>
                  <a:pt x="5106594" y="489171"/>
                </a:cubicBezTo>
                <a:cubicBezTo>
                  <a:pt x="5112392" y="490646"/>
                  <a:pt x="5121645" y="493557"/>
                  <a:pt x="5134350" y="497903"/>
                </a:cubicBezTo>
                <a:cubicBezTo>
                  <a:pt x="5145026" y="499719"/>
                  <a:pt x="5161187" y="498709"/>
                  <a:pt x="5182834" y="494871"/>
                </a:cubicBezTo>
                <a:cubicBezTo>
                  <a:pt x="5204480" y="491034"/>
                  <a:pt x="5221688" y="490261"/>
                  <a:pt x="5234452" y="492551"/>
                </a:cubicBezTo>
                <a:cubicBezTo>
                  <a:pt x="5237117" y="493992"/>
                  <a:pt x="5238628" y="495633"/>
                  <a:pt x="5238988" y="497476"/>
                </a:cubicBezTo>
                <a:cubicBezTo>
                  <a:pt x="5239347" y="499319"/>
                  <a:pt x="5239102" y="500931"/>
                  <a:pt x="5238251" y="502311"/>
                </a:cubicBezTo>
                <a:lnTo>
                  <a:pt x="5224663" y="507848"/>
                </a:lnTo>
                <a:lnTo>
                  <a:pt x="5239678" y="507926"/>
                </a:lnTo>
                <a:cubicBezTo>
                  <a:pt x="5251046" y="507460"/>
                  <a:pt x="5258906" y="507501"/>
                  <a:pt x="5263254" y="508049"/>
                </a:cubicBezTo>
                <a:cubicBezTo>
                  <a:pt x="5265450" y="508139"/>
                  <a:pt x="5267996" y="508180"/>
                  <a:pt x="5270894" y="508170"/>
                </a:cubicBezTo>
                <a:cubicBezTo>
                  <a:pt x="5273790" y="508159"/>
                  <a:pt x="5275838" y="508173"/>
                  <a:pt x="5277036" y="508213"/>
                </a:cubicBezTo>
                <a:cubicBezTo>
                  <a:pt x="5276546" y="508337"/>
                  <a:pt x="5275444" y="508464"/>
                  <a:pt x="5273730" y="508592"/>
                </a:cubicBezTo>
                <a:cubicBezTo>
                  <a:pt x="5272016" y="508721"/>
                  <a:pt x="5269916" y="508796"/>
                  <a:pt x="5267430" y="508817"/>
                </a:cubicBezTo>
                <a:lnTo>
                  <a:pt x="5247846" y="508902"/>
                </a:lnTo>
                <a:lnTo>
                  <a:pt x="5239144" y="509276"/>
                </a:lnTo>
                <a:lnTo>
                  <a:pt x="5257104" y="510209"/>
                </a:lnTo>
                <a:lnTo>
                  <a:pt x="5275598" y="509792"/>
                </a:lnTo>
                <a:cubicBezTo>
                  <a:pt x="5276706" y="509563"/>
                  <a:pt x="5279200" y="509440"/>
                  <a:pt x="5283076" y="509422"/>
                </a:cubicBezTo>
                <a:cubicBezTo>
                  <a:pt x="5286952" y="509405"/>
                  <a:pt x="5290988" y="509500"/>
                  <a:pt x="5295182" y="509707"/>
                </a:cubicBezTo>
                <a:cubicBezTo>
                  <a:pt x="5300110" y="509474"/>
                  <a:pt x="5306206" y="509252"/>
                  <a:pt x="5313470" y="509037"/>
                </a:cubicBezTo>
                <a:cubicBezTo>
                  <a:pt x="5320734" y="508824"/>
                  <a:pt x="5325698" y="508886"/>
                  <a:pt x="5328364" y="509226"/>
                </a:cubicBezTo>
                <a:cubicBezTo>
                  <a:pt x="5328234" y="509512"/>
                  <a:pt x="5327322" y="509843"/>
                  <a:pt x="5325628" y="510220"/>
                </a:cubicBezTo>
                <a:cubicBezTo>
                  <a:pt x="5323934" y="510597"/>
                  <a:pt x="5322798" y="510986"/>
                  <a:pt x="5322214" y="511386"/>
                </a:cubicBezTo>
                <a:cubicBezTo>
                  <a:pt x="5326228" y="511297"/>
                  <a:pt x="5330618" y="511225"/>
                  <a:pt x="5335382" y="511175"/>
                </a:cubicBezTo>
                <a:cubicBezTo>
                  <a:pt x="5340146" y="511124"/>
                  <a:pt x="5344582" y="511193"/>
                  <a:pt x="5348690" y="511383"/>
                </a:cubicBezTo>
                <a:cubicBezTo>
                  <a:pt x="5352680" y="511591"/>
                  <a:pt x="5353772" y="511923"/>
                  <a:pt x="5351962" y="512380"/>
                </a:cubicBezTo>
                <a:lnTo>
                  <a:pt x="5354328" y="513605"/>
                </a:lnTo>
                <a:cubicBezTo>
                  <a:pt x="5358132" y="513556"/>
                  <a:pt x="5361766" y="513549"/>
                  <a:pt x="5365230" y="513587"/>
                </a:cubicBezTo>
                <a:cubicBezTo>
                  <a:pt x="5368696" y="513622"/>
                  <a:pt x="5372556" y="513559"/>
                  <a:pt x="5376812" y="513395"/>
                </a:cubicBezTo>
                <a:lnTo>
                  <a:pt x="5371754" y="515888"/>
                </a:lnTo>
                <a:cubicBezTo>
                  <a:pt x="5363620" y="515512"/>
                  <a:pt x="5356126" y="515581"/>
                  <a:pt x="5349268" y="516098"/>
                </a:cubicBezTo>
                <a:cubicBezTo>
                  <a:pt x="5344910" y="515274"/>
                  <a:pt x="5343998" y="514493"/>
                  <a:pt x="5346530" y="513752"/>
                </a:cubicBezTo>
                <a:cubicBezTo>
                  <a:pt x="5341978" y="513635"/>
                  <a:pt x="5337482" y="513505"/>
                  <a:pt x="5333042" y="513361"/>
                </a:cubicBezTo>
                <a:cubicBezTo>
                  <a:pt x="5328602" y="513216"/>
                  <a:pt x="5324874" y="513195"/>
                  <a:pt x="5321866" y="513297"/>
                </a:cubicBezTo>
                <a:cubicBezTo>
                  <a:pt x="5318918" y="513155"/>
                  <a:pt x="5315880" y="513112"/>
                  <a:pt x="5312752" y="513168"/>
                </a:cubicBezTo>
                <a:cubicBezTo>
                  <a:pt x="5309624" y="513224"/>
                  <a:pt x="5306134" y="513295"/>
                  <a:pt x="5302282" y="513382"/>
                </a:cubicBezTo>
                <a:cubicBezTo>
                  <a:pt x="5303558" y="513717"/>
                  <a:pt x="5304276" y="514043"/>
                  <a:pt x="5304442" y="514355"/>
                </a:cubicBezTo>
                <a:cubicBezTo>
                  <a:pt x="5304606" y="514668"/>
                  <a:pt x="5303104" y="514946"/>
                  <a:pt x="5299936" y="515189"/>
                </a:cubicBezTo>
                <a:lnTo>
                  <a:pt x="5293232" y="515667"/>
                </a:lnTo>
                <a:lnTo>
                  <a:pt x="5293580" y="513756"/>
                </a:lnTo>
                <a:cubicBezTo>
                  <a:pt x="5288688" y="514283"/>
                  <a:pt x="5285246" y="514747"/>
                  <a:pt x="5283252" y="515149"/>
                </a:cubicBezTo>
                <a:cubicBezTo>
                  <a:pt x="5278502" y="515918"/>
                  <a:pt x="5270474" y="516224"/>
                  <a:pt x="5259164" y="516068"/>
                </a:cubicBezTo>
                <a:cubicBezTo>
                  <a:pt x="5247856" y="515911"/>
                  <a:pt x="5240052" y="516160"/>
                  <a:pt x="5235754" y="516815"/>
                </a:cubicBezTo>
                <a:lnTo>
                  <a:pt x="5240836" y="517355"/>
                </a:lnTo>
                <a:cubicBezTo>
                  <a:pt x="5247662" y="517427"/>
                  <a:pt x="5254410" y="517445"/>
                  <a:pt x="5261078" y="517407"/>
                </a:cubicBezTo>
                <a:cubicBezTo>
                  <a:pt x="5267746" y="517369"/>
                  <a:pt x="5274720" y="517328"/>
                  <a:pt x="5282000" y="517288"/>
                </a:cubicBezTo>
                <a:lnTo>
                  <a:pt x="5303208" y="516185"/>
                </a:lnTo>
                <a:cubicBezTo>
                  <a:pt x="5308460" y="516808"/>
                  <a:pt x="5323718" y="517107"/>
                  <a:pt x="5348982" y="517082"/>
                </a:cubicBezTo>
                <a:cubicBezTo>
                  <a:pt x="5374244" y="517056"/>
                  <a:pt x="5391084" y="516955"/>
                  <a:pt x="5399504" y="516779"/>
                </a:cubicBezTo>
                <a:cubicBezTo>
                  <a:pt x="5401312" y="517119"/>
                  <a:pt x="5404732" y="517698"/>
                  <a:pt x="5409764" y="518517"/>
                </a:cubicBezTo>
                <a:cubicBezTo>
                  <a:pt x="5414794" y="519335"/>
                  <a:pt x="5419844" y="519654"/>
                  <a:pt x="5424913" y="519476"/>
                </a:cubicBezTo>
                <a:cubicBezTo>
                  <a:pt x="5426911" y="519276"/>
                  <a:pt x="5429123" y="519172"/>
                  <a:pt x="5431553" y="519166"/>
                </a:cubicBezTo>
                <a:cubicBezTo>
                  <a:pt x="5433981" y="519161"/>
                  <a:pt x="5436061" y="519395"/>
                  <a:pt x="5437791" y="519869"/>
                </a:cubicBezTo>
                <a:cubicBezTo>
                  <a:pt x="5447589" y="519534"/>
                  <a:pt x="5459859" y="519448"/>
                  <a:pt x="5474601" y="519611"/>
                </a:cubicBezTo>
                <a:cubicBezTo>
                  <a:pt x="5489345" y="519774"/>
                  <a:pt x="5499983" y="519948"/>
                  <a:pt x="5506521" y="520133"/>
                </a:cubicBezTo>
                <a:cubicBezTo>
                  <a:pt x="5511717" y="520833"/>
                  <a:pt x="5520015" y="521092"/>
                  <a:pt x="5531415" y="520909"/>
                </a:cubicBezTo>
                <a:cubicBezTo>
                  <a:pt x="5542817" y="520726"/>
                  <a:pt x="5551201" y="520507"/>
                  <a:pt x="5556573" y="520252"/>
                </a:cubicBezTo>
                <a:cubicBezTo>
                  <a:pt x="5563605" y="519957"/>
                  <a:pt x="5568713" y="519958"/>
                  <a:pt x="5571895" y="520256"/>
                </a:cubicBezTo>
                <a:cubicBezTo>
                  <a:pt x="5575079" y="520553"/>
                  <a:pt x="5577653" y="521043"/>
                  <a:pt x="5579615" y="521725"/>
                </a:cubicBezTo>
                <a:cubicBezTo>
                  <a:pt x="5583459" y="522475"/>
                  <a:pt x="5580319" y="522863"/>
                  <a:pt x="5570193" y="522888"/>
                </a:cubicBezTo>
                <a:cubicBezTo>
                  <a:pt x="5566761" y="523135"/>
                  <a:pt x="5563293" y="523276"/>
                  <a:pt x="5559791" y="523312"/>
                </a:cubicBezTo>
                <a:cubicBezTo>
                  <a:pt x="5556289" y="523349"/>
                  <a:pt x="5553229" y="523236"/>
                  <a:pt x="5550607" y="522973"/>
                </a:cubicBezTo>
                <a:lnTo>
                  <a:pt x="5541535" y="522227"/>
                </a:lnTo>
                <a:cubicBezTo>
                  <a:pt x="5533679" y="522932"/>
                  <a:pt x="5524517" y="523398"/>
                  <a:pt x="5514049" y="523624"/>
                </a:cubicBezTo>
                <a:cubicBezTo>
                  <a:pt x="5503583" y="523849"/>
                  <a:pt x="5493285" y="523842"/>
                  <a:pt x="5483153" y="523604"/>
                </a:cubicBezTo>
                <a:cubicBezTo>
                  <a:pt x="5474361" y="523950"/>
                  <a:pt x="5465297" y="524214"/>
                  <a:pt x="5455959" y="524394"/>
                </a:cubicBezTo>
                <a:cubicBezTo>
                  <a:pt x="5446621" y="524575"/>
                  <a:pt x="5437555" y="524840"/>
                  <a:pt x="5428763" y="525186"/>
                </a:cubicBezTo>
                <a:cubicBezTo>
                  <a:pt x="5428297" y="525013"/>
                  <a:pt x="5427593" y="524862"/>
                  <a:pt x="5426651" y="524733"/>
                </a:cubicBezTo>
                <a:cubicBezTo>
                  <a:pt x="5425709" y="524603"/>
                  <a:pt x="5424054" y="524540"/>
                  <a:pt x="5421684" y="524543"/>
                </a:cubicBezTo>
                <a:cubicBezTo>
                  <a:pt x="5418916" y="524698"/>
                  <a:pt x="5416750" y="524815"/>
                  <a:pt x="5415182" y="524894"/>
                </a:cubicBezTo>
                <a:cubicBezTo>
                  <a:pt x="5413614" y="524974"/>
                  <a:pt x="5411852" y="524836"/>
                  <a:pt x="5409898" y="524482"/>
                </a:cubicBezTo>
                <a:lnTo>
                  <a:pt x="5394120" y="524214"/>
                </a:lnTo>
                <a:lnTo>
                  <a:pt x="5362398" y="526148"/>
                </a:lnTo>
                <a:lnTo>
                  <a:pt x="5355692" y="526627"/>
                </a:lnTo>
                <a:cubicBezTo>
                  <a:pt x="5356498" y="526777"/>
                  <a:pt x="5358198" y="526854"/>
                  <a:pt x="5360794" y="526857"/>
                </a:cubicBezTo>
                <a:cubicBezTo>
                  <a:pt x="5363390" y="526860"/>
                  <a:pt x="5365316" y="526880"/>
                  <a:pt x="5366576" y="526916"/>
                </a:cubicBezTo>
                <a:cubicBezTo>
                  <a:pt x="5369138" y="526636"/>
                  <a:pt x="5372394" y="526598"/>
                  <a:pt x="5376344" y="526803"/>
                </a:cubicBezTo>
                <a:cubicBezTo>
                  <a:pt x="5380294" y="527009"/>
                  <a:pt x="5383690" y="527392"/>
                  <a:pt x="5386530" y="527953"/>
                </a:cubicBezTo>
                <a:cubicBezTo>
                  <a:pt x="5389396" y="528900"/>
                  <a:pt x="5388082" y="529991"/>
                  <a:pt x="5382588" y="531226"/>
                </a:cubicBezTo>
                <a:cubicBezTo>
                  <a:pt x="5377092" y="532462"/>
                  <a:pt x="5372558" y="533455"/>
                  <a:pt x="5368986" y="534205"/>
                </a:cubicBezTo>
                <a:cubicBezTo>
                  <a:pt x="5372460" y="533961"/>
                  <a:pt x="5376116" y="533898"/>
                  <a:pt x="5379956" y="534018"/>
                </a:cubicBezTo>
                <a:cubicBezTo>
                  <a:pt x="5383794" y="534136"/>
                  <a:pt x="5387092" y="534469"/>
                  <a:pt x="5389846" y="535013"/>
                </a:cubicBezTo>
                <a:lnTo>
                  <a:pt x="5407434" y="534824"/>
                </a:lnTo>
                <a:cubicBezTo>
                  <a:pt x="5410566" y="534970"/>
                  <a:pt x="5414460" y="535000"/>
                  <a:pt x="5419108" y="534914"/>
                </a:cubicBezTo>
                <a:cubicBezTo>
                  <a:pt x="5423760" y="534829"/>
                  <a:pt x="5428331" y="534687"/>
                  <a:pt x="5432821" y="534490"/>
                </a:cubicBezTo>
                <a:cubicBezTo>
                  <a:pt x="5432917" y="534782"/>
                  <a:pt x="5433729" y="535008"/>
                  <a:pt x="5435251" y="535167"/>
                </a:cubicBezTo>
                <a:cubicBezTo>
                  <a:pt x="5436775" y="535327"/>
                  <a:pt x="5438989" y="535350"/>
                  <a:pt x="5441893" y="535237"/>
                </a:cubicBezTo>
                <a:cubicBezTo>
                  <a:pt x="5444787" y="535089"/>
                  <a:pt x="5447203" y="534984"/>
                  <a:pt x="5449145" y="534924"/>
                </a:cubicBezTo>
                <a:cubicBezTo>
                  <a:pt x="5451085" y="534865"/>
                  <a:pt x="5452597" y="534989"/>
                  <a:pt x="5453681" y="535298"/>
                </a:cubicBezTo>
                <a:cubicBezTo>
                  <a:pt x="5467679" y="535371"/>
                  <a:pt x="5481213" y="535522"/>
                  <a:pt x="5494283" y="535753"/>
                </a:cubicBezTo>
                <a:cubicBezTo>
                  <a:pt x="5507351" y="535984"/>
                  <a:pt x="5521385" y="536162"/>
                  <a:pt x="5536379" y="536287"/>
                </a:cubicBezTo>
                <a:cubicBezTo>
                  <a:pt x="5541889" y="535959"/>
                  <a:pt x="5548999" y="535834"/>
                  <a:pt x="5557707" y="535914"/>
                </a:cubicBezTo>
                <a:cubicBezTo>
                  <a:pt x="5566417" y="535993"/>
                  <a:pt x="5572487" y="536434"/>
                  <a:pt x="5575919" y="537239"/>
                </a:cubicBezTo>
                <a:cubicBezTo>
                  <a:pt x="5576529" y="537414"/>
                  <a:pt x="5576719" y="537619"/>
                  <a:pt x="5576491" y="537853"/>
                </a:cubicBezTo>
                <a:cubicBezTo>
                  <a:pt x="5576261" y="538088"/>
                  <a:pt x="5575229" y="538299"/>
                  <a:pt x="5573389" y="538485"/>
                </a:cubicBezTo>
                <a:cubicBezTo>
                  <a:pt x="5564521" y="538788"/>
                  <a:pt x="5552521" y="538704"/>
                  <a:pt x="5537391" y="538234"/>
                </a:cubicBezTo>
                <a:cubicBezTo>
                  <a:pt x="5522261" y="537764"/>
                  <a:pt x="5510985" y="537649"/>
                  <a:pt x="5503569" y="537889"/>
                </a:cubicBezTo>
                <a:cubicBezTo>
                  <a:pt x="5494767" y="538454"/>
                  <a:pt x="5488353" y="538833"/>
                  <a:pt x="5484331" y="539025"/>
                </a:cubicBezTo>
                <a:cubicBezTo>
                  <a:pt x="5480311" y="539218"/>
                  <a:pt x="5476567" y="538771"/>
                  <a:pt x="5473103" y="537684"/>
                </a:cubicBezTo>
                <a:cubicBezTo>
                  <a:pt x="5466377" y="538105"/>
                  <a:pt x="5459343" y="538336"/>
                  <a:pt x="5452003" y="538379"/>
                </a:cubicBezTo>
                <a:cubicBezTo>
                  <a:pt x="5444663" y="538423"/>
                  <a:pt x="5437131" y="538629"/>
                  <a:pt x="5429409" y="538997"/>
                </a:cubicBezTo>
                <a:cubicBezTo>
                  <a:pt x="5428179" y="538675"/>
                  <a:pt x="5426189" y="538468"/>
                  <a:pt x="5423442" y="538377"/>
                </a:cubicBezTo>
                <a:cubicBezTo>
                  <a:pt x="5420694" y="538286"/>
                  <a:pt x="5418026" y="538251"/>
                  <a:pt x="5415438" y="538272"/>
                </a:cubicBezTo>
                <a:lnTo>
                  <a:pt x="5414534" y="538500"/>
                </a:lnTo>
                <a:lnTo>
                  <a:pt x="5384602" y="536945"/>
                </a:lnTo>
                <a:cubicBezTo>
                  <a:pt x="5380834" y="537289"/>
                  <a:pt x="5375728" y="537667"/>
                  <a:pt x="5369286" y="538079"/>
                </a:cubicBezTo>
                <a:cubicBezTo>
                  <a:pt x="5362844" y="538490"/>
                  <a:pt x="5357554" y="538307"/>
                  <a:pt x="5353414" y="537530"/>
                </a:cubicBezTo>
                <a:cubicBezTo>
                  <a:pt x="5352236" y="537486"/>
                  <a:pt x="5351148" y="537533"/>
                  <a:pt x="5350152" y="537670"/>
                </a:cubicBezTo>
                <a:cubicBezTo>
                  <a:pt x="5349156" y="537808"/>
                  <a:pt x="5349338" y="537989"/>
                  <a:pt x="5350700" y="538216"/>
                </a:cubicBezTo>
                <a:cubicBezTo>
                  <a:pt x="5351498" y="538406"/>
                  <a:pt x="5353532" y="538627"/>
                  <a:pt x="5356802" y="538877"/>
                </a:cubicBezTo>
                <a:cubicBezTo>
                  <a:pt x="5360072" y="539127"/>
                  <a:pt x="5363058" y="539259"/>
                  <a:pt x="5365758" y="539273"/>
                </a:cubicBezTo>
                <a:cubicBezTo>
                  <a:pt x="5369478" y="538967"/>
                  <a:pt x="5373324" y="538857"/>
                  <a:pt x="5377294" y="538942"/>
                </a:cubicBezTo>
                <a:cubicBezTo>
                  <a:pt x="5381266" y="539028"/>
                  <a:pt x="5385882" y="539027"/>
                  <a:pt x="5391144" y="538938"/>
                </a:cubicBezTo>
                <a:lnTo>
                  <a:pt x="5413094" y="540078"/>
                </a:lnTo>
                <a:lnTo>
                  <a:pt x="5429409" y="538997"/>
                </a:lnTo>
                <a:lnTo>
                  <a:pt x="5442657" y="540512"/>
                </a:lnTo>
                <a:cubicBezTo>
                  <a:pt x="5451609" y="540150"/>
                  <a:pt x="5461355" y="539968"/>
                  <a:pt x="5471895" y="539964"/>
                </a:cubicBezTo>
                <a:cubicBezTo>
                  <a:pt x="5482435" y="539960"/>
                  <a:pt x="5492273" y="540058"/>
                  <a:pt x="5501409" y="540257"/>
                </a:cubicBezTo>
                <a:cubicBezTo>
                  <a:pt x="5509121" y="539854"/>
                  <a:pt x="5515725" y="539807"/>
                  <a:pt x="5521221" y="540115"/>
                </a:cubicBezTo>
                <a:cubicBezTo>
                  <a:pt x="5526715" y="540423"/>
                  <a:pt x="5531057" y="540947"/>
                  <a:pt x="5534243" y="541687"/>
                </a:cubicBezTo>
                <a:lnTo>
                  <a:pt x="5579399" y="541827"/>
                </a:lnTo>
                <a:cubicBezTo>
                  <a:pt x="5582937" y="542213"/>
                  <a:pt x="5591643" y="542470"/>
                  <a:pt x="5605517" y="542599"/>
                </a:cubicBezTo>
                <a:cubicBezTo>
                  <a:pt x="5619391" y="542728"/>
                  <a:pt x="5629727" y="542726"/>
                  <a:pt x="5636527" y="542591"/>
                </a:cubicBezTo>
                <a:cubicBezTo>
                  <a:pt x="5639879" y="543150"/>
                  <a:pt x="5643883" y="543277"/>
                  <a:pt x="5648543" y="542973"/>
                </a:cubicBezTo>
                <a:cubicBezTo>
                  <a:pt x="5653203" y="542670"/>
                  <a:pt x="5657481" y="542881"/>
                  <a:pt x="5661377" y="543605"/>
                </a:cubicBezTo>
                <a:cubicBezTo>
                  <a:pt x="5667215" y="543220"/>
                  <a:pt x="5671173" y="543081"/>
                  <a:pt x="5673253" y="543190"/>
                </a:cubicBezTo>
                <a:cubicBezTo>
                  <a:pt x="5675331" y="543297"/>
                  <a:pt x="5678025" y="543782"/>
                  <a:pt x="5681333" y="544642"/>
                </a:cubicBezTo>
                <a:lnTo>
                  <a:pt x="5647617" y="546473"/>
                </a:lnTo>
                <a:cubicBezTo>
                  <a:pt x="5641417" y="546013"/>
                  <a:pt x="5634859" y="545949"/>
                  <a:pt x="5627939" y="546278"/>
                </a:cubicBezTo>
                <a:cubicBezTo>
                  <a:pt x="5621023" y="546607"/>
                  <a:pt x="5614461" y="546542"/>
                  <a:pt x="5608263" y="546082"/>
                </a:cubicBezTo>
                <a:lnTo>
                  <a:pt x="5588679" y="546167"/>
                </a:lnTo>
                <a:cubicBezTo>
                  <a:pt x="5587431" y="545850"/>
                  <a:pt x="5585253" y="545691"/>
                  <a:pt x="5582147" y="545690"/>
                </a:cubicBezTo>
                <a:cubicBezTo>
                  <a:pt x="5579041" y="545690"/>
                  <a:pt x="5575959" y="545759"/>
                  <a:pt x="5572901" y="545899"/>
                </a:cubicBezTo>
                <a:lnTo>
                  <a:pt x="5557493" y="546751"/>
                </a:lnTo>
                <a:lnTo>
                  <a:pt x="5514331" y="546714"/>
                </a:lnTo>
                <a:cubicBezTo>
                  <a:pt x="5510705" y="546681"/>
                  <a:pt x="5506671" y="546713"/>
                  <a:pt x="5502229" y="546809"/>
                </a:cubicBezTo>
                <a:cubicBezTo>
                  <a:pt x="5497787" y="546906"/>
                  <a:pt x="5494023" y="547019"/>
                  <a:pt x="5490943" y="547153"/>
                </a:cubicBezTo>
                <a:cubicBezTo>
                  <a:pt x="5489815" y="546830"/>
                  <a:pt x="5488121" y="546650"/>
                  <a:pt x="5485861" y="546613"/>
                </a:cubicBezTo>
                <a:cubicBezTo>
                  <a:pt x="5483603" y="546576"/>
                  <a:pt x="5481003" y="546625"/>
                  <a:pt x="5478065" y="546759"/>
                </a:cubicBezTo>
                <a:lnTo>
                  <a:pt x="5460661" y="547509"/>
                </a:lnTo>
                <a:cubicBezTo>
                  <a:pt x="5462251" y="547804"/>
                  <a:pt x="5465923" y="547914"/>
                  <a:pt x="5471679" y="547840"/>
                </a:cubicBezTo>
                <a:cubicBezTo>
                  <a:pt x="5477437" y="547766"/>
                  <a:pt x="5482287" y="547731"/>
                  <a:pt x="5486233" y="547735"/>
                </a:cubicBezTo>
                <a:cubicBezTo>
                  <a:pt x="5485487" y="547948"/>
                  <a:pt x="5485941" y="548087"/>
                  <a:pt x="5487595" y="548150"/>
                </a:cubicBezTo>
                <a:cubicBezTo>
                  <a:pt x="5489251" y="548213"/>
                  <a:pt x="5491155" y="548289"/>
                  <a:pt x="5493309" y="548378"/>
                </a:cubicBezTo>
                <a:cubicBezTo>
                  <a:pt x="5496511" y="548114"/>
                  <a:pt x="5498943" y="547930"/>
                  <a:pt x="5500605" y="547827"/>
                </a:cubicBezTo>
                <a:cubicBezTo>
                  <a:pt x="5502265" y="547724"/>
                  <a:pt x="5504065" y="547852"/>
                  <a:pt x="5506001" y="548210"/>
                </a:cubicBezTo>
                <a:cubicBezTo>
                  <a:pt x="5523171" y="548482"/>
                  <a:pt x="5541291" y="548665"/>
                  <a:pt x="5560363" y="548760"/>
                </a:cubicBezTo>
                <a:cubicBezTo>
                  <a:pt x="5579435" y="548855"/>
                  <a:pt x="5597103" y="549153"/>
                  <a:pt x="5613367" y="549654"/>
                </a:cubicBezTo>
                <a:cubicBezTo>
                  <a:pt x="5617201" y="549572"/>
                  <a:pt x="5620277" y="549605"/>
                  <a:pt x="5622593" y="549755"/>
                </a:cubicBezTo>
                <a:cubicBezTo>
                  <a:pt x="5624909" y="549903"/>
                  <a:pt x="5626855" y="550222"/>
                  <a:pt x="5628427" y="550712"/>
                </a:cubicBezTo>
                <a:lnTo>
                  <a:pt x="5627521" y="550940"/>
                </a:lnTo>
                <a:cubicBezTo>
                  <a:pt x="5635645" y="550673"/>
                  <a:pt x="5649811" y="550513"/>
                  <a:pt x="5670019" y="550460"/>
                </a:cubicBezTo>
                <a:cubicBezTo>
                  <a:pt x="5690227" y="550408"/>
                  <a:pt x="5702537" y="550566"/>
                  <a:pt x="5706949" y="550933"/>
                </a:cubicBezTo>
                <a:cubicBezTo>
                  <a:pt x="5706923" y="551230"/>
                  <a:pt x="5705799" y="551539"/>
                  <a:pt x="5703577" y="551859"/>
                </a:cubicBezTo>
                <a:cubicBezTo>
                  <a:pt x="5701353" y="552180"/>
                  <a:pt x="5698735" y="552412"/>
                  <a:pt x="5695717" y="552553"/>
                </a:cubicBezTo>
                <a:lnTo>
                  <a:pt x="5678127" y="552742"/>
                </a:lnTo>
                <a:cubicBezTo>
                  <a:pt x="5675065" y="552869"/>
                  <a:pt x="5671491" y="552937"/>
                  <a:pt x="5667409" y="552943"/>
                </a:cubicBezTo>
                <a:cubicBezTo>
                  <a:pt x="5663323" y="552949"/>
                  <a:pt x="5659705" y="552876"/>
                  <a:pt x="5656549" y="552723"/>
                </a:cubicBezTo>
                <a:cubicBezTo>
                  <a:pt x="5649925" y="553143"/>
                  <a:pt x="5643413" y="553344"/>
                  <a:pt x="5637013" y="553328"/>
                </a:cubicBezTo>
                <a:cubicBezTo>
                  <a:pt x="5630613" y="553311"/>
                  <a:pt x="5623829" y="553429"/>
                  <a:pt x="5616661" y="553682"/>
                </a:cubicBezTo>
                <a:lnTo>
                  <a:pt x="5453465" y="555401"/>
                </a:lnTo>
                <a:cubicBezTo>
                  <a:pt x="5449963" y="555678"/>
                  <a:pt x="5446185" y="555872"/>
                  <a:pt x="5442137" y="555984"/>
                </a:cubicBezTo>
                <a:cubicBezTo>
                  <a:pt x="5438087" y="556095"/>
                  <a:pt x="5434671" y="555894"/>
                  <a:pt x="5431887" y="555383"/>
                </a:cubicBezTo>
                <a:cubicBezTo>
                  <a:pt x="5422612" y="556003"/>
                  <a:pt x="5414150" y="556115"/>
                  <a:pt x="5406500" y="555717"/>
                </a:cubicBezTo>
                <a:cubicBezTo>
                  <a:pt x="5397872" y="556010"/>
                  <a:pt x="5385936" y="556112"/>
                  <a:pt x="5370688" y="556027"/>
                </a:cubicBezTo>
                <a:cubicBezTo>
                  <a:pt x="5355438" y="555941"/>
                  <a:pt x="5345132" y="555785"/>
                  <a:pt x="5339766" y="555557"/>
                </a:cubicBezTo>
                <a:lnTo>
                  <a:pt x="5295886" y="556309"/>
                </a:lnTo>
                <a:lnTo>
                  <a:pt x="5282822" y="555355"/>
                </a:lnTo>
                <a:cubicBezTo>
                  <a:pt x="5267132" y="556090"/>
                  <a:pt x="5250562" y="556401"/>
                  <a:pt x="5233120" y="556287"/>
                </a:cubicBezTo>
                <a:cubicBezTo>
                  <a:pt x="5215676" y="556173"/>
                  <a:pt x="5199062" y="556344"/>
                  <a:pt x="5183278" y="556797"/>
                </a:cubicBezTo>
                <a:cubicBezTo>
                  <a:pt x="5179192" y="556614"/>
                  <a:pt x="5175210" y="556557"/>
                  <a:pt x="5171330" y="556625"/>
                </a:cubicBezTo>
                <a:cubicBezTo>
                  <a:pt x="5167452" y="556694"/>
                  <a:pt x="5164240" y="556744"/>
                  <a:pt x="5161698" y="556779"/>
                </a:cubicBezTo>
                <a:lnTo>
                  <a:pt x="5121626" y="557177"/>
                </a:lnTo>
                <a:cubicBezTo>
                  <a:pt x="5120158" y="556940"/>
                  <a:pt x="5118464" y="556760"/>
                  <a:pt x="5116542" y="556638"/>
                </a:cubicBezTo>
                <a:cubicBezTo>
                  <a:pt x="5114624" y="556515"/>
                  <a:pt x="5112024" y="556564"/>
                  <a:pt x="5108746" y="556784"/>
                </a:cubicBezTo>
                <a:cubicBezTo>
                  <a:pt x="5103538" y="556973"/>
                  <a:pt x="5098228" y="557225"/>
                  <a:pt x="5092818" y="557541"/>
                </a:cubicBezTo>
                <a:cubicBezTo>
                  <a:pt x="5087404" y="557857"/>
                  <a:pt x="5081050" y="557917"/>
                  <a:pt x="5073756" y="557722"/>
                </a:cubicBezTo>
                <a:cubicBezTo>
                  <a:pt x="5071568" y="557350"/>
                  <a:pt x="5068772" y="557170"/>
                  <a:pt x="5065364" y="557182"/>
                </a:cubicBezTo>
                <a:cubicBezTo>
                  <a:pt x="5061956" y="557195"/>
                  <a:pt x="5058528" y="557328"/>
                  <a:pt x="5055076" y="557579"/>
                </a:cubicBezTo>
                <a:cubicBezTo>
                  <a:pt x="5046304" y="557186"/>
                  <a:pt x="5035098" y="557028"/>
                  <a:pt x="5021456" y="557107"/>
                </a:cubicBezTo>
                <a:cubicBezTo>
                  <a:pt x="5007814" y="557184"/>
                  <a:pt x="4996474" y="557365"/>
                  <a:pt x="4987436" y="557647"/>
                </a:cubicBezTo>
                <a:cubicBezTo>
                  <a:pt x="4987242" y="557367"/>
                  <a:pt x="4986402" y="557174"/>
                  <a:pt x="4984916" y="557069"/>
                </a:cubicBezTo>
                <a:cubicBezTo>
                  <a:pt x="4983430" y="556963"/>
                  <a:pt x="4981912" y="556941"/>
                  <a:pt x="4980358" y="557004"/>
                </a:cubicBezTo>
                <a:lnTo>
                  <a:pt x="4970752" y="557608"/>
                </a:lnTo>
                <a:cubicBezTo>
                  <a:pt x="4969516" y="557818"/>
                  <a:pt x="4969276" y="558082"/>
                  <a:pt x="4970034" y="558397"/>
                </a:cubicBezTo>
                <a:lnTo>
                  <a:pt x="4963287" y="558226"/>
                </a:lnTo>
                <a:lnTo>
                  <a:pt x="4967760" y="577046"/>
                </a:lnTo>
                <a:cubicBezTo>
                  <a:pt x="4963760" y="581476"/>
                  <a:pt x="4958940" y="584517"/>
                  <a:pt x="4953300" y="586165"/>
                </a:cubicBezTo>
                <a:cubicBezTo>
                  <a:pt x="4947661" y="587813"/>
                  <a:pt x="4942983" y="587550"/>
                  <a:pt x="4939268" y="585376"/>
                </a:cubicBezTo>
                <a:cubicBezTo>
                  <a:pt x="4937468" y="585675"/>
                  <a:pt x="4934706" y="585849"/>
                  <a:pt x="4930981" y="585897"/>
                </a:cubicBezTo>
                <a:cubicBezTo>
                  <a:pt x="4927257" y="585944"/>
                  <a:pt x="4924829" y="586563"/>
                  <a:pt x="4923692" y="587756"/>
                </a:cubicBezTo>
                <a:lnTo>
                  <a:pt x="4933380" y="591446"/>
                </a:lnTo>
                <a:lnTo>
                  <a:pt x="4979155" y="606325"/>
                </a:lnTo>
                <a:lnTo>
                  <a:pt x="5001759" y="604064"/>
                </a:lnTo>
                <a:cubicBezTo>
                  <a:pt x="5004517" y="601265"/>
                  <a:pt x="5007027" y="600168"/>
                  <a:pt x="5009285" y="600776"/>
                </a:cubicBezTo>
                <a:cubicBezTo>
                  <a:pt x="5011546" y="601384"/>
                  <a:pt x="5014672" y="602282"/>
                  <a:pt x="5018665" y="603469"/>
                </a:cubicBezTo>
                <a:cubicBezTo>
                  <a:pt x="5022062" y="603472"/>
                  <a:pt x="5024430" y="602962"/>
                  <a:pt x="5025763" y="601938"/>
                </a:cubicBezTo>
                <a:cubicBezTo>
                  <a:pt x="5027098" y="600913"/>
                  <a:pt x="5028086" y="599718"/>
                  <a:pt x="5028732" y="598353"/>
                </a:cubicBezTo>
                <a:cubicBezTo>
                  <a:pt x="5041394" y="600991"/>
                  <a:pt x="5054438" y="602975"/>
                  <a:pt x="5067861" y="604304"/>
                </a:cubicBezTo>
                <a:cubicBezTo>
                  <a:pt x="5081284" y="605634"/>
                  <a:pt x="5094325" y="607618"/>
                  <a:pt x="5106988" y="610257"/>
                </a:cubicBezTo>
                <a:cubicBezTo>
                  <a:pt x="5121492" y="608281"/>
                  <a:pt x="5136269" y="608127"/>
                  <a:pt x="5151317" y="609797"/>
                </a:cubicBezTo>
                <a:cubicBezTo>
                  <a:pt x="5166367" y="611465"/>
                  <a:pt x="5179574" y="615032"/>
                  <a:pt x="5190943" y="620495"/>
                </a:cubicBezTo>
                <a:lnTo>
                  <a:pt x="5203860" y="614544"/>
                </a:lnTo>
                <a:cubicBezTo>
                  <a:pt x="5207585" y="612460"/>
                  <a:pt x="5211961" y="611542"/>
                  <a:pt x="5216990" y="611792"/>
                </a:cubicBezTo>
                <a:cubicBezTo>
                  <a:pt x="5222021" y="612043"/>
                  <a:pt x="5227016" y="613119"/>
                  <a:pt x="5231974" y="615021"/>
                </a:cubicBezTo>
                <a:cubicBezTo>
                  <a:pt x="5246503" y="615121"/>
                  <a:pt x="5251063" y="618136"/>
                  <a:pt x="5245648" y="624067"/>
                </a:cubicBezTo>
                <a:cubicBezTo>
                  <a:pt x="5242925" y="629437"/>
                  <a:pt x="5239300" y="633306"/>
                  <a:pt x="5234772" y="635671"/>
                </a:cubicBezTo>
                <a:cubicBezTo>
                  <a:pt x="5230245" y="638037"/>
                  <a:pt x="5222917" y="638096"/>
                  <a:pt x="5212786" y="635849"/>
                </a:cubicBezTo>
                <a:cubicBezTo>
                  <a:pt x="5205046" y="633900"/>
                  <a:pt x="5192984" y="632263"/>
                  <a:pt x="5176601" y="630939"/>
                </a:cubicBezTo>
                <a:cubicBezTo>
                  <a:pt x="5160219" y="629614"/>
                  <a:pt x="5148348" y="631726"/>
                  <a:pt x="5140988" y="637274"/>
                </a:cubicBezTo>
                <a:cubicBezTo>
                  <a:pt x="5131631" y="638786"/>
                  <a:pt x="5116387" y="640254"/>
                  <a:pt x="5095258" y="641677"/>
                </a:cubicBezTo>
                <a:cubicBezTo>
                  <a:pt x="5074126" y="643099"/>
                  <a:pt x="5056507" y="642543"/>
                  <a:pt x="5042404" y="640009"/>
                </a:cubicBezTo>
                <a:cubicBezTo>
                  <a:pt x="5039987" y="643751"/>
                  <a:pt x="5037033" y="645609"/>
                  <a:pt x="5033548" y="645588"/>
                </a:cubicBezTo>
                <a:cubicBezTo>
                  <a:pt x="5030062" y="645565"/>
                  <a:pt x="5026872" y="644777"/>
                  <a:pt x="5023978" y="643222"/>
                </a:cubicBezTo>
                <a:cubicBezTo>
                  <a:pt x="5016682" y="641867"/>
                  <a:pt x="5009479" y="644427"/>
                  <a:pt x="5002373" y="650897"/>
                </a:cubicBezTo>
                <a:lnTo>
                  <a:pt x="4999708" y="653426"/>
                </a:lnTo>
                <a:lnTo>
                  <a:pt x="5023784" y="652563"/>
                </a:lnTo>
                <a:cubicBezTo>
                  <a:pt x="5045996" y="652241"/>
                  <a:pt x="5067182" y="651250"/>
                  <a:pt x="5087342" y="649591"/>
                </a:cubicBezTo>
                <a:lnTo>
                  <a:pt x="5150796" y="650961"/>
                </a:lnTo>
                <a:lnTo>
                  <a:pt x="5164510" y="656829"/>
                </a:lnTo>
                <a:lnTo>
                  <a:pt x="5152504" y="660283"/>
                </a:lnTo>
                <a:lnTo>
                  <a:pt x="5196258" y="662555"/>
                </a:lnTo>
                <a:lnTo>
                  <a:pt x="5193948" y="669668"/>
                </a:lnTo>
                <a:cubicBezTo>
                  <a:pt x="5180880" y="668557"/>
                  <a:pt x="5167270" y="668196"/>
                  <a:pt x="5153120" y="668587"/>
                </a:cubicBezTo>
                <a:cubicBezTo>
                  <a:pt x="5138972" y="668978"/>
                  <a:pt x="5125534" y="669550"/>
                  <a:pt x="5112806" y="670303"/>
                </a:cubicBezTo>
                <a:cubicBezTo>
                  <a:pt x="5126386" y="670508"/>
                  <a:pt x="5137298" y="670920"/>
                  <a:pt x="5145536" y="671541"/>
                </a:cubicBezTo>
                <a:lnTo>
                  <a:pt x="5177924" y="670914"/>
                </a:lnTo>
                <a:cubicBezTo>
                  <a:pt x="5185934" y="672734"/>
                  <a:pt x="5200404" y="672869"/>
                  <a:pt x="5221338" y="671321"/>
                </a:cubicBezTo>
                <a:cubicBezTo>
                  <a:pt x="5242272" y="669772"/>
                  <a:pt x="5256742" y="669908"/>
                  <a:pt x="5264750" y="671727"/>
                </a:cubicBezTo>
                <a:cubicBezTo>
                  <a:pt x="5268794" y="672030"/>
                  <a:pt x="5273482" y="672164"/>
                  <a:pt x="5278818" y="672131"/>
                </a:cubicBezTo>
                <a:cubicBezTo>
                  <a:pt x="5284154" y="672097"/>
                  <a:pt x="5287926" y="672145"/>
                  <a:pt x="5290132" y="672275"/>
                </a:cubicBezTo>
                <a:cubicBezTo>
                  <a:pt x="5289228" y="672687"/>
                  <a:pt x="5287198" y="673108"/>
                  <a:pt x="5284044" y="673537"/>
                </a:cubicBezTo>
                <a:cubicBezTo>
                  <a:pt x="5280886" y="673966"/>
                  <a:pt x="5277020" y="674215"/>
                  <a:pt x="5272442" y="674281"/>
                </a:cubicBezTo>
                <a:lnTo>
                  <a:pt x="5236378" y="674564"/>
                </a:lnTo>
                <a:lnTo>
                  <a:pt x="5220354" y="675809"/>
                </a:lnTo>
                <a:lnTo>
                  <a:pt x="5253426" y="678911"/>
                </a:lnTo>
                <a:lnTo>
                  <a:pt x="5287482" y="677523"/>
                </a:lnTo>
                <a:cubicBezTo>
                  <a:pt x="5289524" y="676761"/>
                  <a:pt x="5294114" y="676352"/>
                  <a:pt x="5301250" y="676296"/>
                </a:cubicBezTo>
                <a:cubicBezTo>
                  <a:pt x="5308388" y="676240"/>
                  <a:pt x="5315820" y="676555"/>
                  <a:pt x="5323544" y="677242"/>
                </a:cubicBezTo>
                <a:cubicBezTo>
                  <a:pt x="5332620" y="676470"/>
                  <a:pt x="5343846" y="675729"/>
                  <a:pt x="5357220" y="675018"/>
                </a:cubicBezTo>
                <a:cubicBezTo>
                  <a:pt x="5370596" y="674306"/>
                  <a:pt x="5379738" y="674514"/>
                  <a:pt x="5384648" y="675643"/>
                </a:cubicBezTo>
                <a:cubicBezTo>
                  <a:pt x="5384408" y="676594"/>
                  <a:pt x="5382730" y="677696"/>
                  <a:pt x="5379610" y="678949"/>
                </a:cubicBezTo>
                <a:cubicBezTo>
                  <a:pt x="5376492" y="680203"/>
                  <a:pt x="5374396" y="681496"/>
                  <a:pt x="5373324" y="682826"/>
                </a:cubicBezTo>
                <a:cubicBezTo>
                  <a:pt x="5380716" y="682528"/>
                  <a:pt x="5388800" y="682293"/>
                  <a:pt x="5397574" y="682123"/>
                </a:cubicBezTo>
                <a:cubicBezTo>
                  <a:pt x="5406346" y="681953"/>
                  <a:pt x="5414512" y="682185"/>
                  <a:pt x="5422078" y="682818"/>
                </a:cubicBezTo>
                <a:cubicBezTo>
                  <a:pt x="5429427" y="683507"/>
                  <a:pt x="5431435" y="684611"/>
                  <a:pt x="5428103" y="686131"/>
                </a:cubicBezTo>
                <a:lnTo>
                  <a:pt x="5432461" y="690204"/>
                </a:lnTo>
                <a:cubicBezTo>
                  <a:pt x="5439465" y="690041"/>
                  <a:pt x="5446157" y="690020"/>
                  <a:pt x="5452537" y="690142"/>
                </a:cubicBezTo>
                <a:cubicBezTo>
                  <a:pt x="5458917" y="690263"/>
                  <a:pt x="5466027" y="690051"/>
                  <a:pt x="5473865" y="689507"/>
                </a:cubicBezTo>
                <a:lnTo>
                  <a:pt x="5464549" y="697796"/>
                </a:lnTo>
                <a:cubicBezTo>
                  <a:pt x="5449573" y="696544"/>
                  <a:pt x="5435771" y="696776"/>
                  <a:pt x="5423142" y="698494"/>
                </a:cubicBezTo>
                <a:cubicBezTo>
                  <a:pt x="5415118" y="695756"/>
                  <a:pt x="5413436" y="693155"/>
                  <a:pt x="5418102" y="690690"/>
                </a:cubicBezTo>
                <a:cubicBezTo>
                  <a:pt x="5409718" y="690305"/>
                  <a:pt x="5401436" y="689873"/>
                  <a:pt x="5393260" y="689391"/>
                </a:cubicBezTo>
                <a:cubicBezTo>
                  <a:pt x="5385084" y="688912"/>
                  <a:pt x="5378224" y="688841"/>
                  <a:pt x="5372682" y="689180"/>
                </a:cubicBezTo>
                <a:cubicBezTo>
                  <a:pt x="5367252" y="688709"/>
                  <a:pt x="5361660" y="688566"/>
                  <a:pt x="5355900" y="688751"/>
                </a:cubicBezTo>
                <a:cubicBezTo>
                  <a:pt x="5350140" y="688936"/>
                  <a:pt x="5343712" y="689173"/>
                  <a:pt x="5336618" y="689462"/>
                </a:cubicBezTo>
                <a:cubicBezTo>
                  <a:pt x="5338968" y="690580"/>
                  <a:pt x="5340292" y="691658"/>
                  <a:pt x="5340596" y="692698"/>
                </a:cubicBezTo>
                <a:cubicBezTo>
                  <a:pt x="5340900" y="693739"/>
                  <a:pt x="5338134" y="694663"/>
                  <a:pt x="5332300" y="695471"/>
                </a:cubicBezTo>
                <a:lnTo>
                  <a:pt x="5319954" y="697061"/>
                </a:lnTo>
                <a:lnTo>
                  <a:pt x="5320594" y="690708"/>
                </a:lnTo>
                <a:cubicBezTo>
                  <a:pt x="5311586" y="692459"/>
                  <a:pt x="5305248" y="694002"/>
                  <a:pt x="5301578" y="695338"/>
                </a:cubicBezTo>
                <a:cubicBezTo>
                  <a:pt x="5292830" y="697896"/>
                  <a:pt x="5278044" y="698914"/>
                  <a:pt x="5257220" y="698393"/>
                </a:cubicBezTo>
                <a:cubicBezTo>
                  <a:pt x="5236396" y="697871"/>
                  <a:pt x="5222026" y="698700"/>
                  <a:pt x="5214112" y="700878"/>
                </a:cubicBezTo>
                <a:lnTo>
                  <a:pt x="5223468" y="702671"/>
                </a:lnTo>
                <a:cubicBezTo>
                  <a:pt x="5236040" y="702915"/>
                  <a:pt x="5248466" y="702973"/>
                  <a:pt x="5260744" y="702846"/>
                </a:cubicBezTo>
                <a:cubicBezTo>
                  <a:pt x="5273024" y="702719"/>
                  <a:pt x="5285866" y="702587"/>
                  <a:pt x="5299270" y="702451"/>
                </a:cubicBezTo>
                <a:lnTo>
                  <a:pt x="5338326" y="698784"/>
                </a:lnTo>
                <a:cubicBezTo>
                  <a:pt x="5347998" y="700855"/>
                  <a:pt x="5376092" y="701850"/>
                  <a:pt x="5422614" y="701765"/>
                </a:cubicBezTo>
                <a:cubicBezTo>
                  <a:pt x="5469135" y="701681"/>
                  <a:pt x="5500147" y="701344"/>
                  <a:pt x="5515653" y="700756"/>
                </a:cubicBezTo>
                <a:cubicBezTo>
                  <a:pt x="5518983" y="701889"/>
                  <a:pt x="5525279" y="703816"/>
                  <a:pt x="5534543" y="706536"/>
                </a:cubicBezTo>
                <a:cubicBezTo>
                  <a:pt x="5543807" y="709256"/>
                  <a:pt x="5553105" y="710319"/>
                  <a:pt x="5562441" y="709725"/>
                </a:cubicBezTo>
                <a:cubicBezTo>
                  <a:pt x="5566117" y="709059"/>
                  <a:pt x="5570193" y="708715"/>
                  <a:pt x="5574665" y="708695"/>
                </a:cubicBezTo>
                <a:cubicBezTo>
                  <a:pt x="5579139" y="708676"/>
                  <a:pt x="5582969" y="709455"/>
                  <a:pt x="5586155" y="711033"/>
                </a:cubicBezTo>
                <a:cubicBezTo>
                  <a:pt x="5604195" y="709919"/>
                  <a:pt x="5626791" y="709633"/>
                  <a:pt x="5653939" y="710175"/>
                </a:cubicBezTo>
                <a:cubicBezTo>
                  <a:pt x="5681087" y="710717"/>
                  <a:pt x="5700681" y="711295"/>
                  <a:pt x="5712719" y="711908"/>
                </a:cubicBezTo>
                <a:cubicBezTo>
                  <a:pt x="5722287" y="714237"/>
                  <a:pt x="5737567" y="715099"/>
                  <a:pt x="5758559" y="714490"/>
                </a:cubicBezTo>
                <a:cubicBezTo>
                  <a:pt x="5779555" y="713882"/>
                  <a:pt x="5794995" y="713155"/>
                  <a:pt x="5804885" y="712306"/>
                </a:cubicBezTo>
                <a:cubicBezTo>
                  <a:pt x="5817835" y="711326"/>
                  <a:pt x="5827239" y="711331"/>
                  <a:pt x="5833101" y="712319"/>
                </a:cubicBezTo>
                <a:cubicBezTo>
                  <a:pt x="5838963" y="713308"/>
                  <a:pt x="5843701" y="714936"/>
                  <a:pt x="5847315" y="717203"/>
                </a:cubicBezTo>
                <a:cubicBezTo>
                  <a:pt x="5854391" y="719699"/>
                  <a:pt x="5848609" y="720990"/>
                  <a:pt x="5829965" y="721072"/>
                </a:cubicBezTo>
                <a:cubicBezTo>
                  <a:pt x="5823645" y="721892"/>
                  <a:pt x="5817259" y="722362"/>
                  <a:pt x="5810811" y="722483"/>
                </a:cubicBezTo>
                <a:cubicBezTo>
                  <a:pt x="5804363" y="722604"/>
                  <a:pt x="5798725" y="722228"/>
                  <a:pt x="5793903" y="721355"/>
                </a:cubicBezTo>
                <a:lnTo>
                  <a:pt x="5777195" y="718872"/>
                </a:lnTo>
                <a:cubicBezTo>
                  <a:pt x="5762727" y="721218"/>
                  <a:pt x="5745855" y="722766"/>
                  <a:pt x="5726581" y="723516"/>
                </a:cubicBezTo>
                <a:cubicBezTo>
                  <a:pt x="5707307" y="724267"/>
                  <a:pt x="5688343" y="724243"/>
                  <a:pt x="5669687" y="723448"/>
                </a:cubicBezTo>
                <a:cubicBezTo>
                  <a:pt x="5653497" y="724602"/>
                  <a:pt x="5636803" y="725480"/>
                  <a:pt x="5619609" y="726080"/>
                </a:cubicBezTo>
                <a:cubicBezTo>
                  <a:pt x="5602413" y="726683"/>
                  <a:pt x="5585721" y="727561"/>
                  <a:pt x="5569531" y="728714"/>
                </a:cubicBezTo>
                <a:cubicBezTo>
                  <a:pt x="5568671" y="728137"/>
                  <a:pt x="5567375" y="727634"/>
                  <a:pt x="5565641" y="727204"/>
                </a:cubicBezTo>
                <a:cubicBezTo>
                  <a:pt x="5563907" y="726775"/>
                  <a:pt x="5560861" y="726565"/>
                  <a:pt x="5556497" y="726576"/>
                </a:cubicBezTo>
                <a:cubicBezTo>
                  <a:pt x="5551401" y="727091"/>
                  <a:pt x="5547409" y="727479"/>
                  <a:pt x="5544521" y="727743"/>
                </a:cubicBezTo>
                <a:cubicBezTo>
                  <a:pt x="5541635" y="728007"/>
                  <a:pt x="5538391" y="727550"/>
                  <a:pt x="5534789" y="726372"/>
                </a:cubicBezTo>
                <a:lnTo>
                  <a:pt x="5505735" y="725479"/>
                </a:lnTo>
                <a:lnTo>
                  <a:pt x="5447323" y="731912"/>
                </a:lnTo>
                <a:lnTo>
                  <a:pt x="5434975" y="733502"/>
                </a:lnTo>
                <a:cubicBezTo>
                  <a:pt x="5436459" y="734004"/>
                  <a:pt x="5439589" y="734260"/>
                  <a:pt x="5444369" y="734269"/>
                </a:cubicBezTo>
                <a:cubicBezTo>
                  <a:pt x="5449147" y="734278"/>
                  <a:pt x="5452697" y="734344"/>
                  <a:pt x="5455013" y="734466"/>
                </a:cubicBezTo>
                <a:cubicBezTo>
                  <a:pt x="5459733" y="733534"/>
                  <a:pt x="5465729" y="733409"/>
                  <a:pt x="5473003" y="734091"/>
                </a:cubicBezTo>
                <a:cubicBezTo>
                  <a:pt x="5480275" y="734774"/>
                  <a:pt x="5486529" y="736047"/>
                  <a:pt x="5491761" y="737912"/>
                </a:cubicBezTo>
                <a:cubicBezTo>
                  <a:pt x="5497039" y="741060"/>
                  <a:pt x="5494619" y="744689"/>
                  <a:pt x="5484501" y="748798"/>
                </a:cubicBezTo>
                <a:cubicBezTo>
                  <a:pt x="5474381" y="752907"/>
                  <a:pt x="5466033" y="756209"/>
                  <a:pt x="5459453" y="758703"/>
                </a:cubicBezTo>
                <a:cubicBezTo>
                  <a:pt x="5465849" y="757891"/>
                  <a:pt x="5472583" y="757682"/>
                  <a:pt x="5479653" y="758079"/>
                </a:cubicBezTo>
                <a:cubicBezTo>
                  <a:pt x="5486723" y="758474"/>
                  <a:pt x="5492795" y="759579"/>
                  <a:pt x="5497865" y="761390"/>
                </a:cubicBezTo>
                <a:lnTo>
                  <a:pt x="5530255" y="760763"/>
                </a:lnTo>
                <a:cubicBezTo>
                  <a:pt x="5536025" y="761246"/>
                  <a:pt x="5543189" y="761346"/>
                  <a:pt x="5551753" y="761061"/>
                </a:cubicBezTo>
                <a:cubicBezTo>
                  <a:pt x="5560317" y="760776"/>
                  <a:pt x="5568731" y="760306"/>
                  <a:pt x="5577003" y="759649"/>
                </a:cubicBezTo>
                <a:cubicBezTo>
                  <a:pt x="5577181" y="760621"/>
                  <a:pt x="5578671" y="761371"/>
                  <a:pt x="5581477" y="761901"/>
                </a:cubicBezTo>
                <a:cubicBezTo>
                  <a:pt x="5584283" y="762432"/>
                  <a:pt x="5588361" y="762508"/>
                  <a:pt x="5593707" y="762132"/>
                </a:cubicBezTo>
                <a:cubicBezTo>
                  <a:pt x="5599035" y="761640"/>
                  <a:pt x="5603485" y="761293"/>
                  <a:pt x="5607061" y="761095"/>
                </a:cubicBezTo>
                <a:cubicBezTo>
                  <a:pt x="5610635" y="760895"/>
                  <a:pt x="5613421" y="761309"/>
                  <a:pt x="5615413" y="762336"/>
                </a:cubicBezTo>
                <a:cubicBezTo>
                  <a:pt x="5641191" y="762577"/>
                  <a:pt x="5666113" y="763082"/>
                  <a:pt x="5690181" y="763851"/>
                </a:cubicBezTo>
                <a:cubicBezTo>
                  <a:pt x="5714247" y="764619"/>
                  <a:pt x="5740087" y="765210"/>
                  <a:pt x="5767701" y="765624"/>
                </a:cubicBezTo>
                <a:cubicBezTo>
                  <a:pt x="5777847" y="764533"/>
                  <a:pt x="5790939" y="764119"/>
                  <a:pt x="5806975" y="764383"/>
                </a:cubicBezTo>
                <a:cubicBezTo>
                  <a:pt x="5823011" y="764646"/>
                  <a:pt x="5834191" y="766115"/>
                  <a:pt x="5840511" y="768788"/>
                </a:cubicBezTo>
                <a:cubicBezTo>
                  <a:pt x="5841633" y="769371"/>
                  <a:pt x="5841983" y="770052"/>
                  <a:pt x="5841563" y="770834"/>
                </a:cubicBezTo>
                <a:cubicBezTo>
                  <a:pt x="5841141" y="771614"/>
                  <a:pt x="5839237" y="772314"/>
                  <a:pt x="5835851" y="772932"/>
                </a:cubicBezTo>
                <a:cubicBezTo>
                  <a:pt x="5819521" y="773939"/>
                  <a:pt x="5797425" y="773661"/>
                  <a:pt x="5769563" y="772098"/>
                </a:cubicBezTo>
                <a:cubicBezTo>
                  <a:pt x="5741703" y="770534"/>
                  <a:pt x="5720941" y="770153"/>
                  <a:pt x="5707281" y="770952"/>
                </a:cubicBezTo>
                <a:cubicBezTo>
                  <a:pt x="5691073" y="772829"/>
                  <a:pt x="5679265" y="774089"/>
                  <a:pt x="5671859" y="774730"/>
                </a:cubicBezTo>
                <a:cubicBezTo>
                  <a:pt x="5664451" y="775372"/>
                  <a:pt x="5657559" y="773885"/>
                  <a:pt x="5651179" y="770271"/>
                </a:cubicBezTo>
                <a:cubicBezTo>
                  <a:pt x="5638793" y="771667"/>
                  <a:pt x="5625841" y="772437"/>
                  <a:pt x="5612325" y="772583"/>
                </a:cubicBezTo>
                <a:cubicBezTo>
                  <a:pt x="5598809" y="772727"/>
                  <a:pt x="5584939" y="773412"/>
                  <a:pt x="5570717" y="774636"/>
                </a:cubicBezTo>
                <a:cubicBezTo>
                  <a:pt x="5568453" y="773564"/>
                  <a:pt x="5564789" y="772877"/>
                  <a:pt x="5559731" y="772574"/>
                </a:cubicBezTo>
                <a:cubicBezTo>
                  <a:pt x="5554671" y="772271"/>
                  <a:pt x="5549759" y="772155"/>
                  <a:pt x="5544995" y="772223"/>
                </a:cubicBezTo>
                <a:lnTo>
                  <a:pt x="5543327" y="772983"/>
                </a:lnTo>
                <a:lnTo>
                  <a:pt x="5488209" y="767813"/>
                </a:lnTo>
                <a:cubicBezTo>
                  <a:pt x="5481269" y="768957"/>
                  <a:pt x="5471869" y="770212"/>
                  <a:pt x="5460005" y="771582"/>
                </a:cubicBezTo>
                <a:cubicBezTo>
                  <a:pt x="5448143" y="772951"/>
                  <a:pt x="5438401" y="772343"/>
                  <a:pt x="5430781" y="769757"/>
                </a:cubicBezTo>
                <a:cubicBezTo>
                  <a:pt x="5428609" y="769610"/>
                  <a:pt x="5426605" y="769767"/>
                  <a:pt x="5424771" y="770224"/>
                </a:cubicBezTo>
                <a:cubicBezTo>
                  <a:pt x="5422934" y="770682"/>
                  <a:pt x="5423272" y="771286"/>
                  <a:pt x="5425781" y="772037"/>
                </a:cubicBezTo>
                <a:cubicBezTo>
                  <a:pt x="5427251" y="772670"/>
                  <a:pt x="5430997" y="773404"/>
                  <a:pt x="5437019" y="774236"/>
                </a:cubicBezTo>
                <a:cubicBezTo>
                  <a:pt x="5443039" y="775067"/>
                  <a:pt x="5448537" y="775507"/>
                  <a:pt x="5453511" y="775553"/>
                </a:cubicBezTo>
                <a:cubicBezTo>
                  <a:pt x="5460359" y="774535"/>
                  <a:pt x="5467441" y="774168"/>
                  <a:pt x="5474753" y="774454"/>
                </a:cubicBezTo>
                <a:cubicBezTo>
                  <a:pt x="5482067" y="774739"/>
                  <a:pt x="5490567" y="774735"/>
                  <a:pt x="5500257" y="774440"/>
                </a:cubicBezTo>
                <a:lnTo>
                  <a:pt x="5540677" y="778231"/>
                </a:lnTo>
                <a:lnTo>
                  <a:pt x="5570717" y="774636"/>
                </a:lnTo>
                <a:lnTo>
                  <a:pt x="5595115" y="779673"/>
                </a:lnTo>
                <a:cubicBezTo>
                  <a:pt x="5611599" y="778469"/>
                  <a:pt x="5629545" y="777863"/>
                  <a:pt x="5648955" y="777850"/>
                </a:cubicBezTo>
                <a:cubicBezTo>
                  <a:pt x="5668365" y="777839"/>
                  <a:pt x="5686481" y="778163"/>
                  <a:pt x="5703305" y="778824"/>
                </a:cubicBezTo>
                <a:cubicBezTo>
                  <a:pt x="5717507" y="777485"/>
                  <a:pt x="5729667" y="777327"/>
                  <a:pt x="5739785" y="778352"/>
                </a:cubicBezTo>
                <a:cubicBezTo>
                  <a:pt x="5749905" y="779378"/>
                  <a:pt x="5757899" y="781120"/>
                  <a:pt x="5763767" y="783579"/>
                </a:cubicBezTo>
                <a:lnTo>
                  <a:pt x="5846917" y="784048"/>
                </a:lnTo>
                <a:cubicBezTo>
                  <a:pt x="5853435" y="785328"/>
                  <a:pt x="5869465" y="786182"/>
                  <a:pt x="5895015" y="786612"/>
                </a:cubicBezTo>
                <a:cubicBezTo>
                  <a:pt x="5920561" y="787042"/>
                  <a:pt x="5939597" y="787033"/>
                  <a:pt x="5952115" y="786585"/>
                </a:cubicBezTo>
                <a:cubicBezTo>
                  <a:pt x="5958287" y="788442"/>
                  <a:pt x="5965663" y="788867"/>
                  <a:pt x="5974243" y="787858"/>
                </a:cubicBezTo>
                <a:cubicBezTo>
                  <a:pt x="5982825" y="786850"/>
                  <a:pt x="5990703" y="787551"/>
                  <a:pt x="5997879" y="789960"/>
                </a:cubicBezTo>
                <a:cubicBezTo>
                  <a:pt x="6008629" y="788679"/>
                  <a:pt x="6015917" y="788217"/>
                  <a:pt x="6019745" y="788575"/>
                </a:cubicBezTo>
                <a:cubicBezTo>
                  <a:pt x="6023573" y="788935"/>
                  <a:pt x="6028533" y="790545"/>
                  <a:pt x="6034625" y="793407"/>
                </a:cubicBezTo>
                <a:lnTo>
                  <a:pt x="5972539" y="799495"/>
                </a:lnTo>
                <a:cubicBezTo>
                  <a:pt x="5961123" y="797966"/>
                  <a:pt x="5949045" y="797750"/>
                  <a:pt x="5936305" y="798846"/>
                </a:cubicBezTo>
                <a:cubicBezTo>
                  <a:pt x="5923565" y="799940"/>
                  <a:pt x="5911485" y="799724"/>
                  <a:pt x="5900069" y="798195"/>
                </a:cubicBezTo>
                <a:lnTo>
                  <a:pt x="5864007" y="798478"/>
                </a:lnTo>
                <a:cubicBezTo>
                  <a:pt x="5861707" y="797422"/>
                  <a:pt x="5857697" y="796893"/>
                  <a:pt x="5851979" y="796891"/>
                </a:cubicBezTo>
                <a:cubicBezTo>
                  <a:pt x="5846259" y="796890"/>
                  <a:pt x="5840583" y="797121"/>
                  <a:pt x="5834951" y="797585"/>
                </a:cubicBezTo>
                <a:lnTo>
                  <a:pt x="5806579" y="800421"/>
                </a:lnTo>
                <a:lnTo>
                  <a:pt x="5727101" y="800297"/>
                </a:lnTo>
                <a:cubicBezTo>
                  <a:pt x="5720423" y="800185"/>
                  <a:pt x="5712993" y="800291"/>
                  <a:pt x="5704813" y="800612"/>
                </a:cubicBezTo>
                <a:cubicBezTo>
                  <a:pt x="5696633" y="800932"/>
                  <a:pt x="5689705" y="801314"/>
                  <a:pt x="5684031" y="801754"/>
                </a:cubicBezTo>
                <a:cubicBezTo>
                  <a:pt x="5681953" y="800682"/>
                  <a:pt x="5678833" y="800084"/>
                  <a:pt x="5674673" y="799961"/>
                </a:cubicBezTo>
                <a:cubicBezTo>
                  <a:pt x="5670513" y="799838"/>
                  <a:pt x="5665727" y="799999"/>
                  <a:pt x="5660317" y="800447"/>
                </a:cubicBezTo>
                <a:lnTo>
                  <a:pt x="5628269" y="802938"/>
                </a:lnTo>
                <a:cubicBezTo>
                  <a:pt x="5631195" y="803918"/>
                  <a:pt x="5637959" y="804286"/>
                  <a:pt x="5648559" y="804039"/>
                </a:cubicBezTo>
                <a:cubicBezTo>
                  <a:pt x="5659161" y="803793"/>
                  <a:pt x="5668093" y="803676"/>
                  <a:pt x="5675355" y="803689"/>
                </a:cubicBezTo>
                <a:cubicBezTo>
                  <a:pt x="5673983" y="804401"/>
                  <a:pt x="5674819" y="804861"/>
                  <a:pt x="5677867" y="805071"/>
                </a:cubicBezTo>
                <a:cubicBezTo>
                  <a:pt x="5680915" y="805280"/>
                  <a:pt x="5684421" y="805533"/>
                  <a:pt x="5688389" y="805828"/>
                </a:cubicBezTo>
                <a:cubicBezTo>
                  <a:pt x="5694285" y="804950"/>
                  <a:pt x="5698763" y="804339"/>
                  <a:pt x="5701821" y="803996"/>
                </a:cubicBezTo>
                <a:cubicBezTo>
                  <a:pt x="5704881" y="803653"/>
                  <a:pt x="5708195" y="804078"/>
                  <a:pt x="5711761" y="805271"/>
                </a:cubicBezTo>
                <a:cubicBezTo>
                  <a:pt x="5743377" y="806175"/>
                  <a:pt x="5776745" y="806786"/>
                  <a:pt x="5811865" y="807102"/>
                </a:cubicBezTo>
                <a:cubicBezTo>
                  <a:pt x="5846985" y="807418"/>
                  <a:pt x="5879519" y="808407"/>
                  <a:pt x="5909467" y="810071"/>
                </a:cubicBezTo>
                <a:cubicBezTo>
                  <a:pt x="5916529" y="809798"/>
                  <a:pt x="5922193" y="809910"/>
                  <a:pt x="5926459" y="810405"/>
                </a:cubicBezTo>
                <a:cubicBezTo>
                  <a:pt x="5930725" y="810900"/>
                  <a:pt x="5934305" y="811962"/>
                  <a:pt x="5937199" y="813588"/>
                </a:cubicBezTo>
                <a:lnTo>
                  <a:pt x="5935531" y="814348"/>
                </a:lnTo>
                <a:cubicBezTo>
                  <a:pt x="5950493" y="813461"/>
                  <a:pt x="5976579" y="812930"/>
                  <a:pt x="6013791" y="812755"/>
                </a:cubicBezTo>
                <a:cubicBezTo>
                  <a:pt x="6051003" y="812580"/>
                  <a:pt x="6073671" y="813103"/>
                  <a:pt x="6081795" y="814323"/>
                </a:cubicBezTo>
                <a:cubicBezTo>
                  <a:pt x="6081749" y="815311"/>
                  <a:pt x="6079679" y="816339"/>
                  <a:pt x="6075587" y="817405"/>
                </a:cubicBezTo>
                <a:cubicBezTo>
                  <a:pt x="6071493" y="818472"/>
                  <a:pt x="6066669" y="819241"/>
                  <a:pt x="6061111" y="819712"/>
                </a:cubicBezTo>
                <a:lnTo>
                  <a:pt x="6028723" y="820340"/>
                </a:lnTo>
                <a:cubicBezTo>
                  <a:pt x="6023085" y="820765"/>
                  <a:pt x="6016503" y="820988"/>
                  <a:pt x="6008983" y="821008"/>
                </a:cubicBezTo>
                <a:cubicBezTo>
                  <a:pt x="6001461" y="821028"/>
                  <a:pt x="5994797" y="820784"/>
                  <a:pt x="5988987" y="820278"/>
                </a:cubicBezTo>
                <a:cubicBezTo>
                  <a:pt x="5976789" y="821672"/>
                  <a:pt x="5964797" y="822342"/>
                  <a:pt x="5953011" y="822286"/>
                </a:cubicBezTo>
                <a:cubicBezTo>
                  <a:pt x="5941227" y="822231"/>
                  <a:pt x="5928735" y="822625"/>
                  <a:pt x="5915533" y="823467"/>
                </a:cubicBezTo>
                <a:lnTo>
                  <a:pt x="5615019" y="829182"/>
                </a:lnTo>
                <a:cubicBezTo>
                  <a:pt x="5608567" y="830104"/>
                  <a:pt x="5601613" y="830749"/>
                  <a:pt x="5594155" y="831118"/>
                </a:cubicBezTo>
                <a:cubicBezTo>
                  <a:pt x="5586699" y="831489"/>
                  <a:pt x="5580407" y="830821"/>
                  <a:pt x="5575281" y="829119"/>
                </a:cubicBezTo>
                <a:cubicBezTo>
                  <a:pt x="5558203" y="831183"/>
                  <a:pt x="5542619" y="831553"/>
                  <a:pt x="5528535" y="830232"/>
                </a:cubicBezTo>
                <a:cubicBezTo>
                  <a:pt x="5512649" y="831205"/>
                  <a:pt x="5490665" y="831548"/>
                  <a:pt x="5462587" y="831262"/>
                </a:cubicBezTo>
                <a:cubicBezTo>
                  <a:pt x="5434507" y="830977"/>
                  <a:pt x="5415526" y="830456"/>
                  <a:pt x="5405644" y="829702"/>
                </a:cubicBezTo>
                <a:lnTo>
                  <a:pt x="5324842" y="832201"/>
                </a:lnTo>
                <a:lnTo>
                  <a:pt x="5300786" y="829029"/>
                </a:lnTo>
                <a:cubicBezTo>
                  <a:pt x="5271892" y="831472"/>
                  <a:pt x="5241382" y="832505"/>
                  <a:pt x="5209260" y="832126"/>
                </a:cubicBezTo>
                <a:cubicBezTo>
                  <a:pt x="5177138" y="831748"/>
                  <a:pt x="5146544" y="832315"/>
                  <a:pt x="5117478" y="833825"/>
                </a:cubicBezTo>
                <a:cubicBezTo>
                  <a:pt x="5109956" y="833216"/>
                  <a:pt x="5102622" y="833025"/>
                  <a:pt x="5095476" y="833251"/>
                </a:cubicBezTo>
                <a:cubicBezTo>
                  <a:pt x="5088334" y="833478"/>
                  <a:pt x="5082420" y="833649"/>
                  <a:pt x="5077740" y="833764"/>
                </a:cubicBezTo>
                <a:lnTo>
                  <a:pt x="5003946" y="835088"/>
                </a:lnTo>
                <a:cubicBezTo>
                  <a:pt x="5001244" y="834300"/>
                  <a:pt x="4998126" y="833703"/>
                  <a:pt x="4994588" y="833294"/>
                </a:cubicBezTo>
                <a:cubicBezTo>
                  <a:pt x="4991054" y="832887"/>
                  <a:pt x="4986268" y="833048"/>
                  <a:pt x="4980232" y="833780"/>
                </a:cubicBezTo>
                <a:cubicBezTo>
                  <a:pt x="4970642" y="834408"/>
                  <a:pt x="4960864" y="835247"/>
                  <a:pt x="4950898" y="836297"/>
                </a:cubicBezTo>
                <a:cubicBezTo>
                  <a:pt x="4940934" y="837348"/>
                  <a:pt x="4929232" y="837548"/>
                  <a:pt x="4915796" y="836899"/>
                </a:cubicBezTo>
                <a:cubicBezTo>
                  <a:pt x="4911770" y="835662"/>
                  <a:pt x="4906618" y="835064"/>
                  <a:pt x="4900344" y="835106"/>
                </a:cubicBezTo>
                <a:cubicBezTo>
                  <a:pt x="4894068" y="835148"/>
                  <a:pt x="4887754" y="835586"/>
                  <a:pt x="4881400" y="836422"/>
                </a:cubicBezTo>
                <a:cubicBezTo>
                  <a:pt x="4865246" y="835116"/>
                  <a:pt x="4844610" y="834594"/>
                  <a:pt x="4819490" y="834853"/>
                </a:cubicBezTo>
                <a:cubicBezTo>
                  <a:pt x="4794370" y="835112"/>
                  <a:pt x="4773488" y="835711"/>
                  <a:pt x="4756842" y="836650"/>
                </a:cubicBezTo>
                <a:cubicBezTo>
                  <a:pt x="4756484" y="835720"/>
                  <a:pt x="4754938" y="835078"/>
                  <a:pt x="4752202" y="834726"/>
                </a:cubicBezTo>
                <a:cubicBezTo>
                  <a:pt x="4749468" y="834374"/>
                  <a:pt x="4746670" y="834303"/>
                  <a:pt x="4743812" y="834512"/>
                </a:cubicBezTo>
                <a:lnTo>
                  <a:pt x="4726120" y="836518"/>
                </a:lnTo>
                <a:cubicBezTo>
                  <a:pt x="4723842" y="837220"/>
                  <a:pt x="4723400" y="838095"/>
                  <a:pt x="4724796" y="839142"/>
                </a:cubicBezTo>
                <a:cubicBezTo>
                  <a:pt x="4710642" y="838273"/>
                  <a:pt x="4691522" y="837396"/>
                  <a:pt x="4667432" y="836511"/>
                </a:cubicBezTo>
                <a:cubicBezTo>
                  <a:pt x="4643344" y="835626"/>
                  <a:pt x="4617044" y="834992"/>
                  <a:pt x="4588534" y="834608"/>
                </a:cubicBezTo>
                <a:cubicBezTo>
                  <a:pt x="4575896" y="835236"/>
                  <a:pt x="4562608" y="835403"/>
                  <a:pt x="4548672" y="835107"/>
                </a:cubicBezTo>
                <a:cubicBezTo>
                  <a:pt x="4534736" y="834811"/>
                  <a:pt x="4520862" y="834236"/>
                  <a:pt x="4507050" y="833379"/>
                </a:cubicBezTo>
                <a:lnTo>
                  <a:pt x="4480002" y="833592"/>
                </a:lnTo>
                <a:lnTo>
                  <a:pt x="4442272" y="834633"/>
                </a:lnTo>
                <a:cubicBezTo>
                  <a:pt x="4434952" y="834100"/>
                  <a:pt x="4427714" y="834031"/>
                  <a:pt x="4420566" y="834430"/>
                </a:cubicBezTo>
                <a:cubicBezTo>
                  <a:pt x="4413414" y="834829"/>
                  <a:pt x="4406180" y="834761"/>
                  <a:pt x="4398860" y="834227"/>
                </a:cubicBezTo>
                <a:lnTo>
                  <a:pt x="4339422" y="835066"/>
                </a:lnTo>
                <a:lnTo>
                  <a:pt x="4321732" y="837071"/>
                </a:lnTo>
                <a:lnTo>
                  <a:pt x="4285670" y="837354"/>
                </a:lnTo>
                <a:cubicBezTo>
                  <a:pt x="4282552" y="838818"/>
                  <a:pt x="4279534" y="839603"/>
                  <a:pt x="4276620" y="839712"/>
                </a:cubicBezTo>
                <a:cubicBezTo>
                  <a:pt x="4273706" y="839820"/>
                  <a:pt x="4269600" y="839589"/>
                  <a:pt x="4264304" y="839015"/>
                </a:cubicBezTo>
                <a:cubicBezTo>
                  <a:pt x="4258884" y="838583"/>
                  <a:pt x="4254696" y="838725"/>
                  <a:pt x="4251740" y="839440"/>
                </a:cubicBezTo>
                <a:cubicBezTo>
                  <a:pt x="4248788" y="840156"/>
                  <a:pt x="4246524" y="840936"/>
                  <a:pt x="4244948" y="841780"/>
                </a:cubicBezTo>
                <a:cubicBezTo>
                  <a:pt x="4241000" y="841391"/>
                  <a:pt x="4235114" y="840878"/>
                  <a:pt x="4227284" y="840239"/>
                </a:cubicBezTo>
                <a:cubicBezTo>
                  <a:pt x="4219456" y="839600"/>
                  <a:pt x="4211314" y="839103"/>
                  <a:pt x="4202860" y="838750"/>
                </a:cubicBezTo>
                <a:lnTo>
                  <a:pt x="4164788" y="837927"/>
                </a:lnTo>
                <a:cubicBezTo>
                  <a:pt x="4159168" y="838470"/>
                  <a:pt x="4154384" y="838631"/>
                  <a:pt x="4150432" y="838413"/>
                </a:cubicBezTo>
                <a:lnTo>
                  <a:pt x="4148764" y="839173"/>
                </a:lnTo>
                <a:cubicBezTo>
                  <a:pt x="4146704" y="839018"/>
                  <a:pt x="4143976" y="838915"/>
                  <a:pt x="4140582" y="838864"/>
                </a:cubicBezTo>
                <a:cubicBezTo>
                  <a:pt x="4137186" y="838812"/>
                  <a:pt x="4134460" y="838710"/>
                  <a:pt x="4132400" y="838555"/>
                </a:cubicBezTo>
                <a:cubicBezTo>
                  <a:pt x="4127836" y="838279"/>
                  <a:pt x="4124274" y="838556"/>
                  <a:pt x="4121716" y="839385"/>
                </a:cubicBezTo>
                <a:cubicBezTo>
                  <a:pt x="4116392" y="838867"/>
                  <a:pt x="4111424" y="838439"/>
                  <a:pt x="4106810" y="838102"/>
                </a:cubicBezTo>
                <a:cubicBezTo>
                  <a:pt x="4102196" y="837764"/>
                  <a:pt x="4096810" y="837526"/>
                  <a:pt x="4090654" y="837387"/>
                </a:cubicBezTo>
                <a:cubicBezTo>
                  <a:pt x="4088746" y="837247"/>
                  <a:pt x="4086630" y="837202"/>
                  <a:pt x="4084308" y="837251"/>
                </a:cubicBezTo>
                <a:cubicBezTo>
                  <a:pt x="4081984" y="837300"/>
                  <a:pt x="4079870" y="837254"/>
                  <a:pt x="4077962" y="837114"/>
                </a:cubicBezTo>
                <a:lnTo>
                  <a:pt x="4060272" y="839120"/>
                </a:lnTo>
                <a:cubicBezTo>
                  <a:pt x="4046806" y="839326"/>
                  <a:pt x="4033670" y="839507"/>
                  <a:pt x="4020870" y="839661"/>
                </a:cubicBezTo>
                <a:cubicBezTo>
                  <a:pt x="4008070" y="839816"/>
                  <a:pt x="3995268" y="839341"/>
                  <a:pt x="3982462" y="838235"/>
                </a:cubicBezTo>
                <a:cubicBezTo>
                  <a:pt x="3978882" y="838605"/>
                  <a:pt x="3966344" y="838766"/>
                  <a:pt x="3944856" y="838716"/>
                </a:cubicBezTo>
                <a:cubicBezTo>
                  <a:pt x="3923364" y="838667"/>
                  <a:pt x="3909408" y="838465"/>
                  <a:pt x="3902986" y="838111"/>
                </a:cubicBezTo>
                <a:cubicBezTo>
                  <a:pt x="3872978" y="837568"/>
                  <a:pt x="3842912" y="837305"/>
                  <a:pt x="3812780" y="837324"/>
                </a:cubicBezTo>
                <a:cubicBezTo>
                  <a:pt x="3782650" y="837342"/>
                  <a:pt x="3753168" y="837822"/>
                  <a:pt x="3724336" y="838763"/>
                </a:cubicBezTo>
                <a:cubicBezTo>
                  <a:pt x="3720850" y="838418"/>
                  <a:pt x="3717718" y="838162"/>
                  <a:pt x="3714940" y="837997"/>
                </a:cubicBezTo>
                <a:cubicBezTo>
                  <a:pt x="3712164" y="837832"/>
                  <a:pt x="3708618" y="837766"/>
                  <a:pt x="3704296" y="837801"/>
                </a:cubicBezTo>
                <a:lnTo>
                  <a:pt x="3689940" y="838286"/>
                </a:lnTo>
                <a:cubicBezTo>
                  <a:pt x="3689052" y="837764"/>
                  <a:pt x="3688314" y="837427"/>
                  <a:pt x="3687724" y="837277"/>
                </a:cubicBezTo>
                <a:cubicBezTo>
                  <a:pt x="3687130" y="837126"/>
                  <a:pt x="3685976" y="836979"/>
                  <a:pt x="3684256" y="836837"/>
                </a:cubicBezTo>
                <a:cubicBezTo>
                  <a:pt x="3670954" y="836506"/>
                  <a:pt x="3661496" y="837451"/>
                  <a:pt x="3655884" y="839674"/>
                </a:cubicBezTo>
                <a:cubicBezTo>
                  <a:pt x="3646894" y="839059"/>
                  <a:pt x="3638490" y="839187"/>
                  <a:pt x="3630674" y="840058"/>
                </a:cubicBezTo>
                <a:cubicBezTo>
                  <a:pt x="3622858" y="840927"/>
                  <a:pt x="3614454" y="841056"/>
                  <a:pt x="3605464" y="840441"/>
                </a:cubicBezTo>
                <a:lnTo>
                  <a:pt x="3569400" y="840724"/>
                </a:lnTo>
                <a:cubicBezTo>
                  <a:pt x="3556970" y="839826"/>
                  <a:pt x="3545840" y="839851"/>
                  <a:pt x="3536008" y="840799"/>
                </a:cubicBezTo>
                <a:cubicBezTo>
                  <a:pt x="3526174" y="841747"/>
                  <a:pt x="3515044" y="841772"/>
                  <a:pt x="3502612" y="840874"/>
                </a:cubicBezTo>
                <a:cubicBezTo>
                  <a:pt x="3495350" y="840440"/>
                  <a:pt x="3477566" y="839879"/>
                  <a:pt x="3449262" y="839191"/>
                </a:cubicBezTo>
                <a:cubicBezTo>
                  <a:pt x="3420960" y="838503"/>
                  <a:pt x="3403678" y="838218"/>
                  <a:pt x="3397414" y="838337"/>
                </a:cubicBezTo>
                <a:cubicBezTo>
                  <a:pt x="3390470" y="837800"/>
                  <a:pt x="3384738" y="837721"/>
                  <a:pt x="3380218" y="838098"/>
                </a:cubicBezTo>
                <a:cubicBezTo>
                  <a:pt x="3375696" y="838476"/>
                  <a:pt x="3369964" y="838397"/>
                  <a:pt x="3363018" y="837860"/>
                </a:cubicBezTo>
                <a:cubicBezTo>
                  <a:pt x="3358546" y="839731"/>
                  <a:pt x="3352568" y="840773"/>
                  <a:pt x="3345084" y="840987"/>
                </a:cubicBezTo>
                <a:cubicBezTo>
                  <a:pt x="3337598" y="841202"/>
                  <a:pt x="3330444" y="840760"/>
                  <a:pt x="3323622" y="839662"/>
                </a:cubicBezTo>
                <a:lnTo>
                  <a:pt x="3240130" y="837328"/>
                </a:lnTo>
                <a:cubicBezTo>
                  <a:pt x="3224882" y="837884"/>
                  <a:pt x="3210640" y="838991"/>
                  <a:pt x="3197400" y="840650"/>
                </a:cubicBezTo>
                <a:lnTo>
                  <a:pt x="3159328" y="839829"/>
                </a:lnTo>
                <a:cubicBezTo>
                  <a:pt x="3160420" y="839416"/>
                  <a:pt x="3161156" y="838912"/>
                  <a:pt x="3161534" y="838318"/>
                </a:cubicBezTo>
                <a:cubicBezTo>
                  <a:pt x="3161914" y="837723"/>
                  <a:pt x="3160398" y="837237"/>
                  <a:pt x="3156978" y="836860"/>
                </a:cubicBezTo>
                <a:cubicBezTo>
                  <a:pt x="3154814" y="836752"/>
                  <a:pt x="3151462" y="836934"/>
                  <a:pt x="3146922" y="837405"/>
                </a:cubicBezTo>
                <a:cubicBezTo>
                  <a:pt x="3142380" y="837876"/>
                  <a:pt x="3138612" y="838248"/>
                  <a:pt x="3135614" y="838520"/>
                </a:cubicBezTo>
                <a:cubicBezTo>
                  <a:pt x="3104820" y="836148"/>
                  <a:pt x="3069712" y="835490"/>
                  <a:pt x="3030294" y="836545"/>
                </a:cubicBezTo>
                <a:cubicBezTo>
                  <a:pt x="2990872" y="837600"/>
                  <a:pt x="2955519" y="838064"/>
                  <a:pt x="2924234" y="837936"/>
                </a:cubicBezTo>
                <a:cubicBezTo>
                  <a:pt x="2918968" y="840000"/>
                  <a:pt x="2912320" y="840674"/>
                  <a:pt x="2904289" y="839959"/>
                </a:cubicBezTo>
                <a:cubicBezTo>
                  <a:pt x="2896258" y="839244"/>
                  <a:pt x="2888435" y="838434"/>
                  <a:pt x="2880821" y="837529"/>
                </a:cubicBezTo>
                <a:cubicBezTo>
                  <a:pt x="2876229" y="837519"/>
                  <a:pt x="2856944" y="837389"/>
                  <a:pt x="2822965" y="837142"/>
                </a:cubicBezTo>
                <a:cubicBezTo>
                  <a:pt x="2788986" y="836895"/>
                  <a:pt x="2767864" y="836594"/>
                  <a:pt x="2759598" y="836238"/>
                </a:cubicBezTo>
                <a:lnTo>
                  <a:pt x="2694821" y="837492"/>
                </a:lnTo>
                <a:cubicBezTo>
                  <a:pt x="2682545" y="836609"/>
                  <a:pt x="2672027" y="836691"/>
                  <a:pt x="2663266" y="837740"/>
                </a:cubicBezTo>
                <a:cubicBezTo>
                  <a:pt x="2654503" y="838788"/>
                  <a:pt x="2643986" y="838870"/>
                  <a:pt x="2631710" y="837986"/>
                </a:cubicBezTo>
                <a:cubicBezTo>
                  <a:pt x="2623547" y="837374"/>
                  <a:pt x="2607474" y="836706"/>
                  <a:pt x="2583491" y="835984"/>
                </a:cubicBezTo>
                <a:cubicBezTo>
                  <a:pt x="2559507" y="835261"/>
                  <a:pt x="2543519" y="835060"/>
                  <a:pt x="2535526" y="835379"/>
                </a:cubicBezTo>
                <a:lnTo>
                  <a:pt x="2504804" y="835247"/>
                </a:lnTo>
                <a:cubicBezTo>
                  <a:pt x="2500402" y="837085"/>
                  <a:pt x="2494699" y="838002"/>
                  <a:pt x="2487702" y="837995"/>
                </a:cubicBezTo>
                <a:cubicBezTo>
                  <a:pt x="2480704" y="837987"/>
                  <a:pt x="2473827" y="837418"/>
                  <a:pt x="2467075" y="836289"/>
                </a:cubicBezTo>
                <a:cubicBezTo>
                  <a:pt x="2453388" y="835921"/>
                  <a:pt x="2436761" y="835507"/>
                  <a:pt x="2417188" y="835046"/>
                </a:cubicBezTo>
                <a:cubicBezTo>
                  <a:pt x="2397616" y="834585"/>
                  <a:pt x="2381073" y="834637"/>
                  <a:pt x="2367558" y="835201"/>
                </a:cubicBezTo>
                <a:lnTo>
                  <a:pt x="2353544" y="837552"/>
                </a:lnTo>
                <a:lnTo>
                  <a:pt x="2315472" y="836730"/>
                </a:lnTo>
                <a:cubicBezTo>
                  <a:pt x="2315757" y="836642"/>
                  <a:pt x="2316437" y="836247"/>
                  <a:pt x="2317512" y="835547"/>
                </a:cubicBezTo>
                <a:cubicBezTo>
                  <a:pt x="2318587" y="834846"/>
                  <a:pt x="2318349" y="834365"/>
                  <a:pt x="2316796" y="834106"/>
                </a:cubicBezTo>
                <a:cubicBezTo>
                  <a:pt x="2313025" y="833847"/>
                  <a:pt x="2309213" y="833985"/>
                  <a:pt x="2305361" y="834521"/>
                </a:cubicBezTo>
                <a:cubicBezTo>
                  <a:pt x="2301508" y="835057"/>
                  <a:pt x="2298199" y="835472"/>
                  <a:pt x="2295432" y="835766"/>
                </a:cubicBezTo>
                <a:cubicBezTo>
                  <a:pt x="2266997" y="833538"/>
                  <a:pt x="2235354" y="832900"/>
                  <a:pt x="2200504" y="833850"/>
                </a:cubicBezTo>
                <a:cubicBezTo>
                  <a:pt x="2165653" y="834799"/>
                  <a:pt x="2132847" y="835196"/>
                  <a:pt x="2102082" y="835040"/>
                </a:cubicBezTo>
                <a:cubicBezTo>
                  <a:pt x="2097366" y="836812"/>
                  <a:pt x="2090871" y="837501"/>
                  <a:pt x="2082597" y="837107"/>
                </a:cubicBezTo>
                <a:cubicBezTo>
                  <a:pt x="2074325" y="836712"/>
                  <a:pt x="2067573" y="836003"/>
                  <a:pt x="2062345" y="834978"/>
                </a:cubicBezTo>
                <a:cubicBezTo>
                  <a:pt x="2052543" y="835070"/>
                  <a:pt x="2020636" y="834636"/>
                  <a:pt x="1966627" y="833674"/>
                </a:cubicBezTo>
                <a:cubicBezTo>
                  <a:pt x="1912616" y="832712"/>
                  <a:pt x="1879288" y="831916"/>
                  <a:pt x="1866645" y="831283"/>
                </a:cubicBezTo>
                <a:cubicBezTo>
                  <a:pt x="1854824" y="832885"/>
                  <a:pt x="1841579" y="832865"/>
                  <a:pt x="1826908" y="831221"/>
                </a:cubicBezTo>
                <a:cubicBezTo>
                  <a:pt x="1812236" y="829578"/>
                  <a:pt x="1798989" y="829556"/>
                  <a:pt x="1787170" y="831159"/>
                </a:cubicBezTo>
                <a:cubicBezTo>
                  <a:pt x="1772778" y="830229"/>
                  <a:pt x="1753800" y="830128"/>
                  <a:pt x="1730233" y="830858"/>
                </a:cubicBezTo>
                <a:cubicBezTo>
                  <a:pt x="1706665" y="831587"/>
                  <a:pt x="1687686" y="831487"/>
                  <a:pt x="1673296" y="830557"/>
                </a:cubicBezTo>
                <a:lnTo>
                  <a:pt x="1653598" y="831458"/>
                </a:lnTo>
                <a:cubicBezTo>
                  <a:pt x="1630144" y="829526"/>
                  <a:pt x="1607990" y="828517"/>
                  <a:pt x="1587135" y="828431"/>
                </a:cubicBezTo>
                <a:cubicBezTo>
                  <a:pt x="1566276" y="828346"/>
                  <a:pt x="1544120" y="827337"/>
                  <a:pt x="1520668" y="825404"/>
                </a:cubicBezTo>
                <a:lnTo>
                  <a:pt x="1489947" y="825272"/>
                </a:lnTo>
                <a:cubicBezTo>
                  <a:pt x="1484100" y="826422"/>
                  <a:pt x="1467003" y="827148"/>
                  <a:pt x="1438655" y="827447"/>
                </a:cubicBezTo>
                <a:cubicBezTo>
                  <a:pt x="1410306" y="827747"/>
                  <a:pt x="1390785" y="827558"/>
                  <a:pt x="1380088" y="826879"/>
                </a:cubicBezTo>
                <a:cubicBezTo>
                  <a:pt x="1374914" y="828607"/>
                  <a:pt x="1366582" y="829124"/>
                  <a:pt x="1355093" y="828428"/>
                </a:cubicBezTo>
                <a:cubicBezTo>
                  <a:pt x="1343604" y="827733"/>
                  <a:pt x="1335015" y="826851"/>
                  <a:pt x="1329327" y="825783"/>
                </a:cubicBezTo>
                <a:cubicBezTo>
                  <a:pt x="1323603" y="826162"/>
                  <a:pt x="1316690" y="826201"/>
                  <a:pt x="1308582" y="825899"/>
                </a:cubicBezTo>
                <a:cubicBezTo>
                  <a:pt x="1300476" y="825596"/>
                  <a:pt x="1293476" y="825170"/>
                  <a:pt x="1287582" y="824616"/>
                </a:cubicBezTo>
                <a:lnTo>
                  <a:pt x="1264208" y="825173"/>
                </a:lnTo>
                <a:lnTo>
                  <a:pt x="1246518" y="827178"/>
                </a:lnTo>
                <a:lnTo>
                  <a:pt x="1117605" y="823334"/>
                </a:lnTo>
                <a:lnTo>
                  <a:pt x="1100898" y="820851"/>
                </a:lnTo>
                <a:cubicBezTo>
                  <a:pt x="1095267" y="820304"/>
                  <a:pt x="1089577" y="820037"/>
                  <a:pt x="1083823" y="820051"/>
                </a:cubicBezTo>
                <a:cubicBezTo>
                  <a:pt x="1078070" y="820065"/>
                  <a:pt x="1072964" y="820540"/>
                  <a:pt x="1068509" y="821478"/>
                </a:cubicBezTo>
                <a:lnTo>
                  <a:pt x="1023430" y="821831"/>
                </a:lnTo>
                <a:cubicBezTo>
                  <a:pt x="1013736" y="821074"/>
                  <a:pt x="1006655" y="821021"/>
                  <a:pt x="1002183" y="821670"/>
                </a:cubicBezTo>
                <a:cubicBezTo>
                  <a:pt x="997712" y="822320"/>
                  <a:pt x="987875" y="822009"/>
                  <a:pt x="972668" y="820735"/>
                </a:cubicBezTo>
                <a:cubicBezTo>
                  <a:pt x="966961" y="820181"/>
                  <a:pt x="961422" y="819928"/>
                  <a:pt x="956051" y="819978"/>
                </a:cubicBezTo>
                <a:cubicBezTo>
                  <a:pt x="950681" y="820028"/>
                  <a:pt x="946648" y="820604"/>
                  <a:pt x="943953" y="821706"/>
                </a:cubicBezTo>
                <a:cubicBezTo>
                  <a:pt x="931191" y="820624"/>
                  <a:pt x="918721" y="819913"/>
                  <a:pt x="906546" y="819573"/>
                </a:cubicBezTo>
                <a:cubicBezTo>
                  <a:pt x="894370" y="819232"/>
                  <a:pt x="881900" y="818520"/>
                  <a:pt x="869136" y="817438"/>
                </a:cubicBezTo>
                <a:cubicBezTo>
                  <a:pt x="830103" y="819580"/>
                  <a:pt x="781798" y="820394"/>
                  <a:pt x="724219" y="819880"/>
                </a:cubicBezTo>
                <a:cubicBezTo>
                  <a:pt x="666642" y="819367"/>
                  <a:pt x="619661" y="817557"/>
                  <a:pt x="583279" y="814449"/>
                </a:cubicBezTo>
                <a:cubicBezTo>
                  <a:pt x="577707" y="816485"/>
                  <a:pt x="569835" y="817045"/>
                  <a:pt x="559659" y="816128"/>
                </a:cubicBezTo>
                <a:cubicBezTo>
                  <a:pt x="549484" y="815212"/>
                  <a:pt x="540437" y="814287"/>
                  <a:pt x="532515" y="813353"/>
                </a:cubicBezTo>
                <a:lnTo>
                  <a:pt x="492778" y="813291"/>
                </a:lnTo>
                <a:cubicBezTo>
                  <a:pt x="487036" y="812753"/>
                  <a:pt x="480648" y="812382"/>
                  <a:pt x="473614" y="812181"/>
                </a:cubicBezTo>
                <a:cubicBezTo>
                  <a:pt x="466581" y="811979"/>
                  <a:pt x="460279" y="812076"/>
                  <a:pt x="454707" y="812469"/>
                </a:cubicBezTo>
                <a:lnTo>
                  <a:pt x="412961" y="811303"/>
                </a:lnTo>
                <a:lnTo>
                  <a:pt x="414286" y="808678"/>
                </a:lnTo>
                <a:cubicBezTo>
                  <a:pt x="416106" y="807932"/>
                  <a:pt x="418887" y="807506"/>
                  <a:pt x="422629" y="807399"/>
                </a:cubicBezTo>
                <a:cubicBezTo>
                  <a:pt x="426371" y="807292"/>
                  <a:pt x="430156" y="807418"/>
                  <a:pt x="433984" y="807777"/>
                </a:cubicBezTo>
                <a:cubicBezTo>
                  <a:pt x="445111" y="806912"/>
                  <a:pt x="457660" y="806409"/>
                  <a:pt x="471628" y="806268"/>
                </a:cubicBezTo>
                <a:cubicBezTo>
                  <a:pt x="485597" y="806127"/>
                  <a:pt x="498317" y="806557"/>
                  <a:pt x="509786" y="807556"/>
                </a:cubicBezTo>
                <a:cubicBezTo>
                  <a:pt x="516086" y="806831"/>
                  <a:pt x="522596" y="806639"/>
                  <a:pt x="529318" y="806983"/>
                </a:cubicBezTo>
                <a:cubicBezTo>
                  <a:pt x="536042" y="807328"/>
                  <a:pt x="542220" y="807793"/>
                  <a:pt x="547857" y="808379"/>
                </a:cubicBezTo>
                <a:cubicBezTo>
                  <a:pt x="562802" y="806993"/>
                  <a:pt x="580065" y="805940"/>
                  <a:pt x="599645" y="805219"/>
                </a:cubicBezTo>
                <a:cubicBezTo>
                  <a:pt x="619226" y="804498"/>
                  <a:pt x="636574" y="803911"/>
                  <a:pt x="651689" y="803457"/>
                </a:cubicBezTo>
                <a:cubicBezTo>
                  <a:pt x="663532" y="802182"/>
                  <a:pt x="676232" y="801274"/>
                  <a:pt x="689788" y="800732"/>
                </a:cubicBezTo>
                <a:cubicBezTo>
                  <a:pt x="703346" y="800190"/>
                  <a:pt x="715798" y="800404"/>
                  <a:pt x="727149" y="801373"/>
                </a:cubicBezTo>
                <a:lnTo>
                  <a:pt x="744840" y="799368"/>
                </a:lnTo>
                <a:lnTo>
                  <a:pt x="774238" y="802124"/>
                </a:lnTo>
                <a:cubicBezTo>
                  <a:pt x="780760" y="801381"/>
                  <a:pt x="788161" y="801121"/>
                  <a:pt x="796441" y="801344"/>
                </a:cubicBezTo>
                <a:cubicBezTo>
                  <a:pt x="804720" y="801567"/>
                  <a:pt x="811789" y="801962"/>
                  <a:pt x="817650" y="802531"/>
                </a:cubicBezTo>
                <a:lnTo>
                  <a:pt x="844014" y="798591"/>
                </a:lnTo>
                <a:cubicBezTo>
                  <a:pt x="851634" y="799324"/>
                  <a:pt x="859777" y="799820"/>
                  <a:pt x="868439" y="800079"/>
                </a:cubicBezTo>
                <a:cubicBezTo>
                  <a:pt x="877102" y="800339"/>
                  <a:pt x="884657" y="800092"/>
                  <a:pt x="891101" y="799342"/>
                </a:cubicBezTo>
                <a:cubicBezTo>
                  <a:pt x="901233" y="800025"/>
                  <a:pt x="914117" y="799706"/>
                  <a:pt x="929751" y="798386"/>
                </a:cubicBezTo>
                <a:cubicBezTo>
                  <a:pt x="945385" y="797065"/>
                  <a:pt x="958097" y="795814"/>
                  <a:pt x="967887" y="794633"/>
                </a:cubicBezTo>
                <a:lnTo>
                  <a:pt x="978910" y="795667"/>
                </a:lnTo>
                <a:cubicBezTo>
                  <a:pt x="979006" y="795161"/>
                  <a:pt x="976221" y="794326"/>
                  <a:pt x="970554" y="793165"/>
                </a:cubicBezTo>
                <a:cubicBezTo>
                  <a:pt x="964885" y="792004"/>
                  <a:pt x="960763" y="791273"/>
                  <a:pt x="958188" y="790975"/>
                </a:cubicBezTo>
                <a:lnTo>
                  <a:pt x="923791" y="790497"/>
                </a:lnTo>
                <a:cubicBezTo>
                  <a:pt x="916304" y="789872"/>
                  <a:pt x="911069" y="789228"/>
                  <a:pt x="908089" y="788566"/>
                </a:cubicBezTo>
                <a:cubicBezTo>
                  <a:pt x="905108" y="787905"/>
                  <a:pt x="905215" y="786847"/>
                  <a:pt x="908410" y="785389"/>
                </a:cubicBezTo>
                <a:lnTo>
                  <a:pt x="913410" y="783110"/>
                </a:lnTo>
                <a:lnTo>
                  <a:pt x="953830" y="786901"/>
                </a:lnTo>
                <a:cubicBezTo>
                  <a:pt x="960527" y="784437"/>
                  <a:pt x="969813" y="782559"/>
                  <a:pt x="981692" y="781268"/>
                </a:cubicBezTo>
                <a:cubicBezTo>
                  <a:pt x="993567" y="779977"/>
                  <a:pt x="1002855" y="778099"/>
                  <a:pt x="1009552" y="775636"/>
                </a:cubicBezTo>
                <a:cubicBezTo>
                  <a:pt x="1050753" y="776502"/>
                  <a:pt x="1082563" y="777234"/>
                  <a:pt x="1104980" y="777828"/>
                </a:cubicBezTo>
                <a:cubicBezTo>
                  <a:pt x="1127399" y="778423"/>
                  <a:pt x="1153686" y="776117"/>
                  <a:pt x="1183844" y="770909"/>
                </a:cubicBezTo>
                <a:lnTo>
                  <a:pt x="1231614" y="775390"/>
                </a:lnTo>
                <a:cubicBezTo>
                  <a:pt x="1241696" y="773949"/>
                  <a:pt x="1253324" y="772941"/>
                  <a:pt x="1266498" y="772363"/>
                </a:cubicBezTo>
                <a:cubicBezTo>
                  <a:pt x="1279672" y="771784"/>
                  <a:pt x="1291973" y="771984"/>
                  <a:pt x="1303400" y="772961"/>
                </a:cubicBezTo>
                <a:cubicBezTo>
                  <a:pt x="1311746" y="770670"/>
                  <a:pt x="1325340" y="770533"/>
                  <a:pt x="1344179" y="772548"/>
                </a:cubicBezTo>
                <a:cubicBezTo>
                  <a:pt x="1363021" y="774563"/>
                  <a:pt x="1377030" y="774235"/>
                  <a:pt x="1386209" y="771564"/>
                </a:cubicBezTo>
                <a:cubicBezTo>
                  <a:pt x="1379598" y="770792"/>
                  <a:pt x="1375197" y="769768"/>
                  <a:pt x="1373007" y="768494"/>
                </a:cubicBezTo>
                <a:cubicBezTo>
                  <a:pt x="1370817" y="767220"/>
                  <a:pt x="1366416" y="766196"/>
                  <a:pt x="1359804" y="765424"/>
                </a:cubicBezTo>
                <a:cubicBezTo>
                  <a:pt x="1354021" y="764862"/>
                  <a:pt x="1347717" y="764537"/>
                  <a:pt x="1340892" y="764452"/>
                </a:cubicBezTo>
                <a:cubicBezTo>
                  <a:pt x="1334066" y="764365"/>
                  <a:pt x="1328349" y="764782"/>
                  <a:pt x="1323741" y="765705"/>
                </a:cubicBezTo>
                <a:cubicBezTo>
                  <a:pt x="1318590" y="765109"/>
                  <a:pt x="1309098" y="764218"/>
                  <a:pt x="1295262" y="763035"/>
                </a:cubicBezTo>
                <a:cubicBezTo>
                  <a:pt x="1281427" y="761851"/>
                  <a:pt x="1272104" y="761894"/>
                  <a:pt x="1267296" y="763161"/>
                </a:cubicBezTo>
                <a:cubicBezTo>
                  <a:pt x="1259254" y="763208"/>
                  <a:pt x="1243194" y="762618"/>
                  <a:pt x="1219117" y="761391"/>
                </a:cubicBezTo>
                <a:cubicBezTo>
                  <a:pt x="1195044" y="760163"/>
                  <a:pt x="1184154" y="758226"/>
                  <a:pt x="1186453" y="755578"/>
                </a:cubicBezTo>
                <a:lnTo>
                  <a:pt x="1152056" y="755102"/>
                </a:lnTo>
                <a:cubicBezTo>
                  <a:pt x="1139374" y="756508"/>
                  <a:pt x="1125685" y="757362"/>
                  <a:pt x="1110993" y="757664"/>
                </a:cubicBezTo>
                <a:lnTo>
                  <a:pt x="1077922" y="754562"/>
                </a:lnTo>
                <a:lnTo>
                  <a:pt x="1047882" y="758158"/>
                </a:lnTo>
                <a:lnTo>
                  <a:pt x="1011136" y="754712"/>
                </a:lnTo>
                <a:lnTo>
                  <a:pt x="986097" y="756029"/>
                </a:lnTo>
                <a:lnTo>
                  <a:pt x="992763" y="752988"/>
                </a:lnTo>
                <a:lnTo>
                  <a:pt x="949351" y="752582"/>
                </a:lnTo>
                <a:cubicBezTo>
                  <a:pt x="947088" y="748857"/>
                  <a:pt x="942897" y="748159"/>
                  <a:pt x="936777" y="750486"/>
                </a:cubicBezTo>
                <a:cubicBezTo>
                  <a:pt x="930657" y="752814"/>
                  <a:pt x="926060" y="754825"/>
                  <a:pt x="922986" y="756523"/>
                </a:cubicBezTo>
                <a:cubicBezTo>
                  <a:pt x="917650" y="758617"/>
                  <a:pt x="909304" y="759056"/>
                  <a:pt x="897945" y="757839"/>
                </a:cubicBezTo>
                <a:cubicBezTo>
                  <a:pt x="886657" y="758441"/>
                  <a:pt x="872840" y="758176"/>
                  <a:pt x="856494" y="757043"/>
                </a:cubicBezTo>
                <a:cubicBezTo>
                  <a:pt x="840147" y="755911"/>
                  <a:pt x="824909" y="755284"/>
                  <a:pt x="810780" y="755161"/>
                </a:cubicBezTo>
                <a:lnTo>
                  <a:pt x="813088" y="748048"/>
                </a:lnTo>
                <a:lnTo>
                  <a:pt x="856159" y="746590"/>
                </a:lnTo>
                <a:cubicBezTo>
                  <a:pt x="863758" y="747207"/>
                  <a:pt x="870436" y="747108"/>
                  <a:pt x="876194" y="746293"/>
                </a:cubicBezTo>
                <a:cubicBezTo>
                  <a:pt x="881950" y="745478"/>
                  <a:pt x="885285" y="744378"/>
                  <a:pt x="886199" y="742993"/>
                </a:cubicBezTo>
                <a:cubicBezTo>
                  <a:pt x="901232" y="744556"/>
                  <a:pt x="916928" y="744806"/>
                  <a:pt x="933286" y="743745"/>
                </a:cubicBezTo>
                <a:lnTo>
                  <a:pt x="962682" y="746502"/>
                </a:lnTo>
                <a:cubicBezTo>
                  <a:pt x="973212" y="745657"/>
                  <a:pt x="983368" y="745236"/>
                  <a:pt x="993148" y="745237"/>
                </a:cubicBezTo>
                <a:cubicBezTo>
                  <a:pt x="1002930" y="745238"/>
                  <a:pt x="1013256" y="745749"/>
                  <a:pt x="1024127" y="746768"/>
                </a:cubicBezTo>
                <a:lnTo>
                  <a:pt x="1058182" y="745381"/>
                </a:lnTo>
                <a:lnTo>
                  <a:pt x="1105611" y="747997"/>
                </a:lnTo>
                <a:cubicBezTo>
                  <a:pt x="1108546" y="747794"/>
                  <a:pt x="1112023" y="747472"/>
                  <a:pt x="1116043" y="747028"/>
                </a:cubicBezTo>
                <a:cubicBezTo>
                  <a:pt x="1120062" y="746584"/>
                  <a:pt x="1123037" y="745985"/>
                  <a:pt x="1124968" y="745231"/>
                </a:cubicBezTo>
                <a:cubicBezTo>
                  <a:pt x="1126867" y="743481"/>
                  <a:pt x="1119544" y="742528"/>
                  <a:pt x="1103001" y="742369"/>
                </a:cubicBezTo>
                <a:cubicBezTo>
                  <a:pt x="1086456" y="742211"/>
                  <a:pt x="1074294" y="741949"/>
                  <a:pt x="1066516" y="741582"/>
                </a:cubicBezTo>
                <a:lnTo>
                  <a:pt x="1081514" y="734742"/>
                </a:lnTo>
                <a:lnTo>
                  <a:pt x="1094546" y="736881"/>
                </a:lnTo>
                <a:cubicBezTo>
                  <a:pt x="1100120" y="737328"/>
                  <a:pt x="1104921" y="737243"/>
                  <a:pt x="1108946" y="736628"/>
                </a:cubicBezTo>
                <a:cubicBezTo>
                  <a:pt x="1112972" y="736013"/>
                  <a:pt x="1115850" y="735290"/>
                  <a:pt x="1117577" y="734459"/>
                </a:cubicBezTo>
                <a:cubicBezTo>
                  <a:pt x="1123184" y="734050"/>
                  <a:pt x="1129332" y="733520"/>
                  <a:pt x="1136020" y="732868"/>
                </a:cubicBezTo>
                <a:cubicBezTo>
                  <a:pt x="1142711" y="732217"/>
                  <a:pt x="1148356" y="731410"/>
                  <a:pt x="1152958" y="730448"/>
                </a:cubicBezTo>
                <a:lnTo>
                  <a:pt x="1187355" y="730926"/>
                </a:lnTo>
                <a:lnTo>
                  <a:pt x="1207695" y="723672"/>
                </a:lnTo>
                <a:lnTo>
                  <a:pt x="1221710" y="721321"/>
                </a:lnTo>
                <a:cubicBezTo>
                  <a:pt x="1225066" y="719918"/>
                  <a:pt x="1229029" y="719373"/>
                  <a:pt x="1233601" y="719687"/>
                </a:cubicBezTo>
                <a:cubicBezTo>
                  <a:pt x="1238172" y="720003"/>
                  <a:pt x="1243225" y="720476"/>
                  <a:pt x="1248758" y="721109"/>
                </a:cubicBezTo>
                <a:cubicBezTo>
                  <a:pt x="1252711" y="721328"/>
                  <a:pt x="1257496" y="721165"/>
                  <a:pt x="1263115" y="720623"/>
                </a:cubicBezTo>
                <a:cubicBezTo>
                  <a:pt x="1266697" y="720463"/>
                  <a:pt x="1272556" y="720401"/>
                  <a:pt x="1280688" y="720439"/>
                </a:cubicBezTo>
                <a:cubicBezTo>
                  <a:pt x="1288821" y="720476"/>
                  <a:pt x="1293760" y="720329"/>
                  <a:pt x="1295505" y="719996"/>
                </a:cubicBezTo>
                <a:cubicBezTo>
                  <a:pt x="1295996" y="719603"/>
                  <a:pt x="1295259" y="719267"/>
                  <a:pt x="1293287" y="718987"/>
                </a:cubicBezTo>
                <a:cubicBezTo>
                  <a:pt x="1291318" y="718706"/>
                  <a:pt x="1290163" y="718560"/>
                  <a:pt x="1289822" y="718547"/>
                </a:cubicBezTo>
                <a:cubicBezTo>
                  <a:pt x="1273029" y="717240"/>
                  <a:pt x="1255926" y="716704"/>
                  <a:pt x="1238515" y="716942"/>
                </a:cubicBezTo>
                <a:cubicBezTo>
                  <a:pt x="1221102" y="717180"/>
                  <a:pt x="1204920" y="716731"/>
                  <a:pt x="1189964" y="715595"/>
                </a:cubicBezTo>
                <a:cubicBezTo>
                  <a:pt x="1182615" y="714906"/>
                  <a:pt x="1180606" y="713802"/>
                  <a:pt x="1183940" y="712281"/>
                </a:cubicBezTo>
                <a:lnTo>
                  <a:pt x="1161209" y="706484"/>
                </a:lnTo>
                <a:lnTo>
                  <a:pt x="1194922" y="703234"/>
                </a:lnTo>
                <a:cubicBezTo>
                  <a:pt x="1203698" y="703904"/>
                  <a:pt x="1211699" y="704043"/>
                  <a:pt x="1218926" y="703652"/>
                </a:cubicBezTo>
                <a:cubicBezTo>
                  <a:pt x="1226153" y="703260"/>
                  <a:pt x="1235071" y="703487"/>
                  <a:pt x="1245684" y="704330"/>
                </a:cubicBezTo>
                <a:lnTo>
                  <a:pt x="1252351" y="701290"/>
                </a:lnTo>
                <a:cubicBezTo>
                  <a:pt x="1259292" y="699135"/>
                  <a:pt x="1268101" y="699160"/>
                  <a:pt x="1278774" y="701363"/>
                </a:cubicBezTo>
                <a:cubicBezTo>
                  <a:pt x="1289448" y="703566"/>
                  <a:pt x="1300339" y="702641"/>
                  <a:pt x="1311447" y="698586"/>
                </a:cubicBezTo>
                <a:cubicBezTo>
                  <a:pt x="1335596" y="697339"/>
                  <a:pt x="1358740" y="695540"/>
                  <a:pt x="1380882" y="693188"/>
                </a:cubicBezTo>
                <a:cubicBezTo>
                  <a:pt x="1395483" y="694443"/>
                  <a:pt x="1409704" y="694860"/>
                  <a:pt x="1423547" y="694441"/>
                </a:cubicBezTo>
                <a:cubicBezTo>
                  <a:pt x="1437389" y="694021"/>
                  <a:pt x="1451440" y="693507"/>
                  <a:pt x="1465700" y="692897"/>
                </a:cubicBezTo>
                <a:cubicBezTo>
                  <a:pt x="1442368" y="689984"/>
                  <a:pt x="1423550" y="688294"/>
                  <a:pt x="1409245" y="687832"/>
                </a:cubicBezTo>
                <a:cubicBezTo>
                  <a:pt x="1394938" y="687368"/>
                  <a:pt x="1380799" y="686576"/>
                  <a:pt x="1366825" y="685456"/>
                </a:cubicBezTo>
                <a:lnTo>
                  <a:pt x="1378492" y="680136"/>
                </a:lnTo>
                <a:lnTo>
                  <a:pt x="1418871" y="673846"/>
                </a:lnTo>
                <a:cubicBezTo>
                  <a:pt x="1419855" y="674492"/>
                  <a:pt x="1420985" y="675322"/>
                  <a:pt x="1422263" y="676340"/>
                </a:cubicBezTo>
                <a:cubicBezTo>
                  <a:pt x="1423539" y="677357"/>
                  <a:pt x="1425087" y="677998"/>
                  <a:pt x="1426904" y="678264"/>
                </a:cubicBezTo>
                <a:cubicBezTo>
                  <a:pt x="1430599" y="678515"/>
                  <a:pt x="1433645" y="678304"/>
                  <a:pt x="1436043" y="677633"/>
                </a:cubicBezTo>
                <a:cubicBezTo>
                  <a:pt x="1438440" y="676960"/>
                  <a:pt x="1440064" y="676387"/>
                  <a:pt x="1440919" y="675914"/>
                </a:cubicBezTo>
                <a:lnTo>
                  <a:pt x="1526078" y="677488"/>
                </a:lnTo>
                <a:lnTo>
                  <a:pt x="1596500" y="672619"/>
                </a:lnTo>
                <a:lnTo>
                  <a:pt x="1612161" y="660247"/>
                </a:lnTo>
                <a:cubicBezTo>
                  <a:pt x="1609502" y="656676"/>
                  <a:pt x="1611022" y="654058"/>
                  <a:pt x="1616721" y="652392"/>
                </a:cubicBezTo>
                <a:cubicBezTo>
                  <a:pt x="1628326" y="649632"/>
                  <a:pt x="1640918" y="648487"/>
                  <a:pt x="1654496" y="648956"/>
                </a:cubicBezTo>
                <a:cubicBezTo>
                  <a:pt x="1668074" y="649425"/>
                  <a:pt x="1681378" y="648073"/>
                  <a:pt x="1694409" y="644896"/>
                </a:cubicBezTo>
                <a:cubicBezTo>
                  <a:pt x="1694674" y="644864"/>
                  <a:pt x="1695569" y="644511"/>
                  <a:pt x="1697091" y="643840"/>
                </a:cubicBezTo>
                <a:cubicBezTo>
                  <a:pt x="1698615" y="643168"/>
                  <a:pt x="1699177" y="642369"/>
                  <a:pt x="1698777" y="641445"/>
                </a:cubicBezTo>
                <a:cubicBezTo>
                  <a:pt x="1697406" y="640668"/>
                  <a:pt x="1693550" y="640346"/>
                  <a:pt x="1687214" y="640477"/>
                </a:cubicBezTo>
                <a:cubicBezTo>
                  <a:pt x="1680879" y="640609"/>
                  <a:pt x="1676312" y="640494"/>
                  <a:pt x="1673516" y="640135"/>
                </a:cubicBezTo>
                <a:cubicBezTo>
                  <a:pt x="1669116" y="638885"/>
                  <a:pt x="1665378" y="638528"/>
                  <a:pt x="1662308" y="639063"/>
                </a:cubicBezTo>
                <a:cubicBezTo>
                  <a:pt x="1658022" y="640589"/>
                  <a:pt x="1654104" y="641734"/>
                  <a:pt x="1650554" y="642500"/>
                </a:cubicBezTo>
                <a:cubicBezTo>
                  <a:pt x="1647006" y="643265"/>
                  <a:pt x="1643895" y="642001"/>
                  <a:pt x="1641224" y="638706"/>
                </a:cubicBezTo>
                <a:lnTo>
                  <a:pt x="1630208" y="633230"/>
                </a:lnTo>
                <a:lnTo>
                  <a:pt x="1614064" y="616210"/>
                </a:lnTo>
                <a:lnTo>
                  <a:pt x="1587281" y="617518"/>
                </a:lnTo>
                <a:cubicBezTo>
                  <a:pt x="1583658" y="615272"/>
                  <a:pt x="1579225" y="613397"/>
                  <a:pt x="1573985" y="611894"/>
                </a:cubicBezTo>
                <a:cubicBezTo>
                  <a:pt x="1568748" y="610392"/>
                  <a:pt x="1563934" y="609171"/>
                  <a:pt x="1559551" y="608234"/>
                </a:cubicBezTo>
                <a:cubicBezTo>
                  <a:pt x="1558169" y="606283"/>
                  <a:pt x="1555897" y="604591"/>
                  <a:pt x="1552737" y="603160"/>
                </a:cubicBezTo>
                <a:cubicBezTo>
                  <a:pt x="1549575" y="601730"/>
                  <a:pt x="1545831" y="601556"/>
                  <a:pt x="1541506" y="602639"/>
                </a:cubicBezTo>
                <a:lnTo>
                  <a:pt x="1531437" y="607757"/>
                </a:lnTo>
                <a:lnTo>
                  <a:pt x="1519472" y="591689"/>
                </a:lnTo>
                <a:cubicBezTo>
                  <a:pt x="1525519" y="590782"/>
                  <a:pt x="1534985" y="590099"/>
                  <a:pt x="1547870" y="589637"/>
                </a:cubicBezTo>
                <a:cubicBezTo>
                  <a:pt x="1560754" y="589176"/>
                  <a:pt x="1566422" y="586885"/>
                  <a:pt x="1564870" y="582764"/>
                </a:cubicBezTo>
                <a:cubicBezTo>
                  <a:pt x="1563335" y="580995"/>
                  <a:pt x="1560993" y="579596"/>
                  <a:pt x="1557844" y="578569"/>
                </a:cubicBezTo>
                <a:cubicBezTo>
                  <a:pt x="1554694" y="577543"/>
                  <a:pt x="1551971" y="576798"/>
                  <a:pt x="1549676" y="576337"/>
                </a:cubicBezTo>
                <a:lnTo>
                  <a:pt x="1512826" y="582763"/>
                </a:lnTo>
                <a:lnTo>
                  <a:pt x="1486233" y="579667"/>
                </a:lnTo>
                <a:cubicBezTo>
                  <a:pt x="1477804" y="582132"/>
                  <a:pt x="1469779" y="583392"/>
                  <a:pt x="1462158" y="583446"/>
                </a:cubicBezTo>
                <a:cubicBezTo>
                  <a:pt x="1454535" y="583500"/>
                  <a:pt x="1446606" y="582557"/>
                  <a:pt x="1438367" y="580618"/>
                </a:cubicBezTo>
                <a:lnTo>
                  <a:pt x="1415573" y="587282"/>
                </a:lnTo>
                <a:cubicBezTo>
                  <a:pt x="1402783" y="584862"/>
                  <a:pt x="1390564" y="585535"/>
                  <a:pt x="1378913" y="589304"/>
                </a:cubicBezTo>
                <a:cubicBezTo>
                  <a:pt x="1378145" y="586041"/>
                  <a:pt x="1375503" y="583462"/>
                  <a:pt x="1370982" y="581568"/>
                </a:cubicBezTo>
                <a:cubicBezTo>
                  <a:pt x="1366463" y="579673"/>
                  <a:pt x="1361256" y="579474"/>
                  <a:pt x="1355359" y="580972"/>
                </a:cubicBezTo>
                <a:lnTo>
                  <a:pt x="1321739" y="577757"/>
                </a:lnTo>
                <a:lnTo>
                  <a:pt x="1319653" y="560975"/>
                </a:lnTo>
                <a:cubicBezTo>
                  <a:pt x="1330658" y="560611"/>
                  <a:pt x="1342505" y="559050"/>
                  <a:pt x="1355196" y="556290"/>
                </a:cubicBezTo>
                <a:cubicBezTo>
                  <a:pt x="1367886" y="553532"/>
                  <a:pt x="1378642" y="552833"/>
                  <a:pt x="1387464" y="554194"/>
                </a:cubicBezTo>
                <a:cubicBezTo>
                  <a:pt x="1396265" y="551259"/>
                  <a:pt x="1402786" y="552250"/>
                  <a:pt x="1407027" y="557170"/>
                </a:cubicBezTo>
                <a:cubicBezTo>
                  <a:pt x="1409492" y="561160"/>
                  <a:pt x="1413156" y="565887"/>
                  <a:pt x="1418019" y="571348"/>
                </a:cubicBezTo>
                <a:cubicBezTo>
                  <a:pt x="1422882" y="576812"/>
                  <a:pt x="1426120" y="575140"/>
                  <a:pt x="1427730" y="566336"/>
                </a:cubicBezTo>
                <a:lnTo>
                  <a:pt x="1461542" y="565146"/>
                </a:lnTo>
                <a:lnTo>
                  <a:pt x="1456223" y="558005"/>
                </a:lnTo>
                <a:lnTo>
                  <a:pt x="1475787" y="560981"/>
                </a:lnTo>
                <a:lnTo>
                  <a:pt x="1504280" y="552651"/>
                </a:lnTo>
                <a:lnTo>
                  <a:pt x="1527833" y="560983"/>
                </a:lnTo>
                <a:lnTo>
                  <a:pt x="1553478" y="553486"/>
                </a:lnTo>
                <a:cubicBezTo>
                  <a:pt x="1564937" y="554120"/>
                  <a:pt x="1575636" y="556065"/>
                  <a:pt x="1585578" y="559319"/>
                </a:cubicBezTo>
                <a:lnTo>
                  <a:pt x="1612359" y="558010"/>
                </a:lnTo>
                <a:cubicBezTo>
                  <a:pt x="1610460" y="551772"/>
                  <a:pt x="1618867" y="547141"/>
                  <a:pt x="1637577" y="544115"/>
                </a:cubicBezTo>
                <a:cubicBezTo>
                  <a:pt x="1656287" y="541091"/>
                  <a:pt x="1668775" y="539614"/>
                  <a:pt x="1675042" y="539684"/>
                </a:cubicBezTo>
                <a:cubicBezTo>
                  <a:pt x="1678842" y="542649"/>
                  <a:pt x="1686108" y="542699"/>
                  <a:pt x="1696839" y="539834"/>
                </a:cubicBezTo>
                <a:cubicBezTo>
                  <a:pt x="1707571" y="536967"/>
                  <a:pt x="1714932" y="534816"/>
                  <a:pt x="1718921" y="533377"/>
                </a:cubicBezTo>
                <a:cubicBezTo>
                  <a:pt x="1722550" y="535532"/>
                  <a:pt x="1727022" y="536490"/>
                  <a:pt x="1732337" y="536248"/>
                </a:cubicBezTo>
                <a:cubicBezTo>
                  <a:pt x="1737650" y="536008"/>
                  <a:pt x="1742550" y="535211"/>
                  <a:pt x="1747034" y="533854"/>
                </a:cubicBezTo>
                <a:cubicBezTo>
                  <a:pt x="1752154" y="531995"/>
                  <a:pt x="1755542" y="529555"/>
                  <a:pt x="1757195" y="526535"/>
                </a:cubicBezTo>
                <a:cubicBezTo>
                  <a:pt x="1758851" y="523514"/>
                  <a:pt x="1762237" y="521075"/>
                  <a:pt x="1767359" y="519215"/>
                </a:cubicBezTo>
                <a:cubicBezTo>
                  <a:pt x="1760097" y="512959"/>
                  <a:pt x="1749168" y="512260"/>
                  <a:pt x="1734569" y="517116"/>
                </a:cubicBezTo>
                <a:cubicBezTo>
                  <a:pt x="1719971" y="521974"/>
                  <a:pt x="1709373" y="521720"/>
                  <a:pt x="1702777" y="516357"/>
                </a:cubicBezTo>
                <a:cubicBezTo>
                  <a:pt x="1693914" y="518722"/>
                  <a:pt x="1684336" y="519257"/>
                  <a:pt x="1674048" y="517962"/>
                </a:cubicBezTo>
                <a:cubicBezTo>
                  <a:pt x="1663759" y="516668"/>
                  <a:pt x="1654657" y="514347"/>
                  <a:pt x="1646744" y="510999"/>
                </a:cubicBezTo>
                <a:lnTo>
                  <a:pt x="1609702" y="521828"/>
                </a:lnTo>
                <a:cubicBezTo>
                  <a:pt x="1585994" y="509693"/>
                  <a:pt x="1565415" y="504386"/>
                  <a:pt x="1547973" y="505908"/>
                </a:cubicBezTo>
                <a:cubicBezTo>
                  <a:pt x="1530529" y="507430"/>
                  <a:pt x="1505771" y="509324"/>
                  <a:pt x="1473703" y="511588"/>
                </a:cubicBezTo>
                <a:cubicBezTo>
                  <a:pt x="1468384" y="505805"/>
                  <a:pt x="1461073" y="501422"/>
                  <a:pt x="1451764" y="498437"/>
                </a:cubicBezTo>
                <a:cubicBezTo>
                  <a:pt x="1442457" y="495450"/>
                  <a:pt x="1435144" y="491066"/>
                  <a:pt x="1429827" y="485284"/>
                </a:cubicBezTo>
                <a:lnTo>
                  <a:pt x="1398484" y="494448"/>
                </a:lnTo>
                <a:lnTo>
                  <a:pt x="1394497" y="489091"/>
                </a:lnTo>
                <a:cubicBezTo>
                  <a:pt x="1391948" y="485669"/>
                  <a:pt x="1391821" y="483171"/>
                  <a:pt x="1394118" y="481594"/>
                </a:cubicBezTo>
                <a:cubicBezTo>
                  <a:pt x="1396413" y="480017"/>
                  <a:pt x="1400465" y="478470"/>
                  <a:pt x="1406275" y="476952"/>
                </a:cubicBezTo>
                <a:lnTo>
                  <a:pt x="1433056" y="475644"/>
                </a:lnTo>
                <a:cubicBezTo>
                  <a:pt x="1435052" y="474925"/>
                  <a:pt x="1438234" y="473179"/>
                  <a:pt x="1442602" y="470407"/>
                </a:cubicBezTo>
                <a:cubicBezTo>
                  <a:pt x="1446972" y="467635"/>
                  <a:pt x="1449108" y="465652"/>
                  <a:pt x="1449013" y="464456"/>
                </a:cubicBezTo>
                <a:lnTo>
                  <a:pt x="1440466" y="466955"/>
                </a:lnTo>
                <a:cubicBezTo>
                  <a:pt x="1432789" y="464218"/>
                  <a:pt x="1422833" y="461332"/>
                  <a:pt x="1410598" y="458297"/>
                </a:cubicBezTo>
                <a:cubicBezTo>
                  <a:pt x="1398362" y="455260"/>
                  <a:pt x="1388310" y="454576"/>
                  <a:pt x="1380444" y="456242"/>
                </a:cubicBezTo>
                <a:cubicBezTo>
                  <a:pt x="1375391" y="454503"/>
                  <a:pt x="1369495" y="453962"/>
                  <a:pt x="1362754" y="454619"/>
                </a:cubicBezTo>
                <a:cubicBezTo>
                  <a:pt x="1356016" y="455276"/>
                  <a:pt x="1349693" y="456492"/>
                  <a:pt x="1343784" y="458264"/>
                </a:cubicBezTo>
                <a:lnTo>
                  <a:pt x="1323080" y="449098"/>
                </a:lnTo>
                <a:cubicBezTo>
                  <a:pt x="1318538" y="450473"/>
                  <a:pt x="1313044" y="451444"/>
                  <a:pt x="1306603" y="452015"/>
                </a:cubicBezTo>
                <a:cubicBezTo>
                  <a:pt x="1300159" y="452584"/>
                  <a:pt x="1294383" y="452009"/>
                  <a:pt x="1289270" y="450288"/>
                </a:cubicBezTo>
                <a:lnTo>
                  <a:pt x="1266476" y="456952"/>
                </a:lnTo>
                <a:lnTo>
                  <a:pt x="1252610" y="452310"/>
                </a:lnTo>
                <a:cubicBezTo>
                  <a:pt x="1243805" y="454657"/>
                  <a:pt x="1234109" y="455228"/>
                  <a:pt x="1223524" y="454021"/>
                </a:cubicBezTo>
                <a:cubicBezTo>
                  <a:pt x="1212938" y="452812"/>
                  <a:pt x="1203008" y="450734"/>
                  <a:pt x="1193727" y="447786"/>
                </a:cubicBezTo>
                <a:cubicBezTo>
                  <a:pt x="1181932" y="446795"/>
                  <a:pt x="1168388" y="445500"/>
                  <a:pt x="1153103" y="443901"/>
                </a:cubicBezTo>
                <a:cubicBezTo>
                  <a:pt x="1137816" y="442301"/>
                  <a:pt x="1124323" y="439905"/>
                  <a:pt x="1112622" y="436714"/>
                </a:cubicBezTo>
                <a:cubicBezTo>
                  <a:pt x="1108252" y="438127"/>
                  <a:pt x="1103455" y="439258"/>
                  <a:pt x="1098233" y="440105"/>
                </a:cubicBezTo>
                <a:cubicBezTo>
                  <a:pt x="1093008" y="440953"/>
                  <a:pt x="1087927" y="440537"/>
                  <a:pt x="1082989" y="438856"/>
                </a:cubicBezTo>
                <a:cubicBezTo>
                  <a:pt x="1074093" y="441274"/>
                  <a:pt x="1064199" y="442356"/>
                  <a:pt x="1053310" y="442097"/>
                </a:cubicBezTo>
                <a:cubicBezTo>
                  <a:pt x="1042419" y="441840"/>
                  <a:pt x="1032622" y="440719"/>
                  <a:pt x="1023916" y="438735"/>
                </a:cubicBezTo>
                <a:cubicBezTo>
                  <a:pt x="1020947" y="439602"/>
                  <a:pt x="1018004" y="439919"/>
                  <a:pt x="1015083" y="439687"/>
                </a:cubicBezTo>
                <a:cubicBezTo>
                  <a:pt x="1012164" y="439453"/>
                  <a:pt x="1009978" y="438461"/>
                  <a:pt x="1008530" y="436711"/>
                </a:cubicBezTo>
                <a:lnTo>
                  <a:pt x="1007391" y="430521"/>
                </a:lnTo>
                <a:lnTo>
                  <a:pt x="1039872" y="427547"/>
                </a:lnTo>
                <a:cubicBezTo>
                  <a:pt x="1044230" y="428448"/>
                  <a:pt x="1049144" y="428641"/>
                  <a:pt x="1054617" y="428128"/>
                </a:cubicBezTo>
                <a:cubicBezTo>
                  <a:pt x="1060089" y="427615"/>
                  <a:pt x="1065051" y="426708"/>
                  <a:pt x="1069503" y="425406"/>
                </a:cubicBezTo>
                <a:lnTo>
                  <a:pt x="1100465" y="425049"/>
                </a:lnTo>
                <a:cubicBezTo>
                  <a:pt x="1106598" y="422804"/>
                  <a:pt x="1113612" y="420573"/>
                  <a:pt x="1121502" y="418356"/>
                </a:cubicBezTo>
                <a:cubicBezTo>
                  <a:pt x="1129395" y="416139"/>
                  <a:pt x="1135552" y="417419"/>
                  <a:pt x="1139976" y="422194"/>
                </a:cubicBezTo>
                <a:cubicBezTo>
                  <a:pt x="1168199" y="414668"/>
                  <a:pt x="1204732" y="410147"/>
                  <a:pt x="1249575" y="408630"/>
                </a:cubicBezTo>
                <a:cubicBezTo>
                  <a:pt x="1294418" y="407114"/>
                  <a:pt x="1332090" y="408782"/>
                  <a:pt x="1362593" y="413632"/>
                </a:cubicBezTo>
                <a:cubicBezTo>
                  <a:pt x="1372493" y="411010"/>
                  <a:pt x="1382181" y="409265"/>
                  <a:pt x="1391653" y="408397"/>
                </a:cubicBezTo>
                <a:cubicBezTo>
                  <a:pt x="1401128" y="407530"/>
                  <a:pt x="1410816" y="405784"/>
                  <a:pt x="1420716" y="403161"/>
                </a:cubicBezTo>
                <a:cubicBezTo>
                  <a:pt x="1422861" y="405749"/>
                  <a:pt x="1426027" y="407089"/>
                  <a:pt x="1430214" y="407178"/>
                </a:cubicBezTo>
                <a:cubicBezTo>
                  <a:pt x="1434400" y="407268"/>
                  <a:pt x="1438705" y="406643"/>
                  <a:pt x="1443131" y="405304"/>
                </a:cubicBezTo>
                <a:cubicBezTo>
                  <a:pt x="1454927" y="402218"/>
                  <a:pt x="1462580" y="401428"/>
                  <a:pt x="1466091" y="402939"/>
                </a:cubicBezTo>
                <a:cubicBezTo>
                  <a:pt x="1469600" y="404450"/>
                  <a:pt x="1475116" y="404286"/>
                  <a:pt x="1482640" y="402448"/>
                </a:cubicBezTo>
                <a:lnTo>
                  <a:pt x="1517780" y="403045"/>
                </a:lnTo>
                <a:cubicBezTo>
                  <a:pt x="1521289" y="405235"/>
                  <a:pt x="1525287" y="406331"/>
                  <a:pt x="1529769" y="406333"/>
                </a:cubicBezTo>
                <a:cubicBezTo>
                  <a:pt x="1534253" y="406336"/>
                  <a:pt x="1538677" y="405676"/>
                  <a:pt x="1543043" y="404356"/>
                </a:cubicBezTo>
                <a:lnTo>
                  <a:pt x="1555960" y="398404"/>
                </a:lnTo>
                <a:lnTo>
                  <a:pt x="1574293" y="396621"/>
                </a:lnTo>
                <a:lnTo>
                  <a:pt x="1562433" y="394299"/>
                </a:lnTo>
                <a:cubicBezTo>
                  <a:pt x="1558003" y="394813"/>
                  <a:pt x="1552673" y="394839"/>
                  <a:pt x="1546443" y="394377"/>
                </a:cubicBezTo>
                <a:cubicBezTo>
                  <a:pt x="1540214" y="393915"/>
                  <a:pt x="1534843" y="393279"/>
                  <a:pt x="1530331" y="392471"/>
                </a:cubicBezTo>
                <a:lnTo>
                  <a:pt x="1512294" y="393163"/>
                </a:lnTo>
                <a:lnTo>
                  <a:pt x="1498558" y="395934"/>
                </a:lnTo>
                <a:lnTo>
                  <a:pt x="1399438" y="389946"/>
                </a:lnTo>
                <a:lnTo>
                  <a:pt x="1386698" y="386355"/>
                </a:lnTo>
                <a:cubicBezTo>
                  <a:pt x="1382388" y="385556"/>
                  <a:pt x="1378018" y="385154"/>
                  <a:pt x="1373585" y="385150"/>
                </a:cubicBezTo>
                <a:cubicBezTo>
                  <a:pt x="1369151" y="385146"/>
                  <a:pt x="1365192" y="385799"/>
                  <a:pt x="1361710" y="387110"/>
                </a:cubicBezTo>
                <a:lnTo>
                  <a:pt x="1326960" y="387423"/>
                </a:lnTo>
                <a:cubicBezTo>
                  <a:pt x="1319531" y="386310"/>
                  <a:pt x="1314077" y="386205"/>
                  <a:pt x="1310599" y="387108"/>
                </a:cubicBezTo>
                <a:cubicBezTo>
                  <a:pt x="1307120" y="388010"/>
                  <a:pt x="1299557" y="387527"/>
                  <a:pt x="1287908" y="385658"/>
                </a:cubicBezTo>
                <a:cubicBezTo>
                  <a:pt x="1283540" y="384848"/>
                  <a:pt x="1279286" y="384468"/>
                  <a:pt x="1275146" y="384516"/>
                </a:cubicBezTo>
                <a:cubicBezTo>
                  <a:pt x="1271006" y="384564"/>
                  <a:pt x="1267868" y="385364"/>
                  <a:pt x="1265734" y="386916"/>
                </a:cubicBezTo>
                <a:cubicBezTo>
                  <a:pt x="1255956" y="385328"/>
                  <a:pt x="1246387" y="384268"/>
                  <a:pt x="1237024" y="383734"/>
                </a:cubicBezTo>
                <a:cubicBezTo>
                  <a:pt x="1227660" y="383201"/>
                  <a:pt x="1218091" y="382141"/>
                  <a:pt x="1208315" y="380553"/>
                </a:cubicBezTo>
                <a:cubicBezTo>
                  <a:pt x="1178128" y="383427"/>
                  <a:pt x="1140867" y="384381"/>
                  <a:pt x="1096534" y="383413"/>
                </a:cubicBezTo>
                <a:cubicBezTo>
                  <a:pt x="1052200" y="382446"/>
                  <a:pt x="1016098" y="379683"/>
                  <a:pt x="988231" y="375126"/>
                </a:cubicBezTo>
                <a:cubicBezTo>
                  <a:pt x="983832" y="377989"/>
                  <a:pt x="977736" y="378750"/>
                  <a:pt x="969945" y="377408"/>
                </a:cubicBezTo>
                <a:cubicBezTo>
                  <a:pt x="962154" y="376067"/>
                  <a:pt x="955232" y="374718"/>
                  <a:pt x="949178" y="373361"/>
                </a:cubicBezTo>
                <a:lnTo>
                  <a:pt x="918566" y="373108"/>
                </a:lnTo>
                <a:cubicBezTo>
                  <a:pt x="914170" y="372320"/>
                  <a:pt x="909269" y="371769"/>
                  <a:pt x="903859" y="371454"/>
                </a:cubicBezTo>
                <a:cubicBezTo>
                  <a:pt x="898449" y="371139"/>
                  <a:pt x="893589" y="371248"/>
                  <a:pt x="889276" y="371783"/>
                </a:cubicBezTo>
                <a:lnTo>
                  <a:pt x="857174" y="369956"/>
                </a:lnTo>
                <a:lnTo>
                  <a:pt x="858334" y="366240"/>
                </a:lnTo>
                <a:cubicBezTo>
                  <a:pt x="859775" y="365190"/>
                  <a:pt x="861941" y="364597"/>
                  <a:pt x="864829" y="364461"/>
                </a:cubicBezTo>
                <a:cubicBezTo>
                  <a:pt x="867718" y="364324"/>
                  <a:pt x="870627" y="364519"/>
                  <a:pt x="873558" y="365044"/>
                </a:cubicBezTo>
                <a:cubicBezTo>
                  <a:pt x="882177" y="363864"/>
                  <a:pt x="891872" y="363203"/>
                  <a:pt x="902641" y="363061"/>
                </a:cubicBezTo>
                <a:cubicBezTo>
                  <a:pt x="913412" y="362920"/>
                  <a:pt x="923188" y="363582"/>
                  <a:pt x="931972" y="365047"/>
                </a:cubicBezTo>
                <a:cubicBezTo>
                  <a:pt x="936864" y="364043"/>
                  <a:pt x="941890" y="363799"/>
                  <a:pt x="947051" y="364315"/>
                </a:cubicBezTo>
                <a:cubicBezTo>
                  <a:pt x="952211" y="364831"/>
                  <a:pt x="956948" y="365516"/>
                  <a:pt x="961261" y="366370"/>
                </a:cubicBezTo>
                <a:cubicBezTo>
                  <a:pt x="972848" y="364468"/>
                  <a:pt x="986204" y="363047"/>
                  <a:pt x="1001328" y="362106"/>
                </a:cubicBezTo>
                <a:cubicBezTo>
                  <a:pt x="1016453" y="361164"/>
                  <a:pt x="1029850" y="360403"/>
                  <a:pt x="1041520" y="359825"/>
                </a:cubicBezTo>
                <a:cubicBezTo>
                  <a:pt x="1050710" y="358065"/>
                  <a:pt x="1060544" y="356829"/>
                  <a:pt x="1071018" y="356118"/>
                </a:cubicBezTo>
                <a:cubicBezTo>
                  <a:pt x="1081491" y="355405"/>
                  <a:pt x="1091075" y="355760"/>
                  <a:pt x="1099769" y="357181"/>
                </a:cubicBezTo>
                <a:lnTo>
                  <a:pt x="1113504" y="354411"/>
                </a:lnTo>
                <a:lnTo>
                  <a:pt x="1136007" y="358443"/>
                </a:lnTo>
                <a:cubicBezTo>
                  <a:pt x="1141073" y="357415"/>
                  <a:pt x="1146789" y="357078"/>
                  <a:pt x="1153156" y="357428"/>
                </a:cubicBezTo>
                <a:cubicBezTo>
                  <a:pt x="1159524" y="357778"/>
                  <a:pt x="1164950" y="358369"/>
                  <a:pt x="1169434" y="359200"/>
                </a:cubicBezTo>
                <a:lnTo>
                  <a:pt x="1189956" y="353722"/>
                </a:lnTo>
                <a:cubicBezTo>
                  <a:pt x="1195788" y="354794"/>
                  <a:pt x="1202035" y="355532"/>
                  <a:pt x="1208695" y="355935"/>
                </a:cubicBezTo>
                <a:cubicBezTo>
                  <a:pt x="1215355" y="356338"/>
                  <a:pt x="1221188" y="356020"/>
                  <a:pt x="1226195" y="354983"/>
                </a:cubicBezTo>
                <a:cubicBezTo>
                  <a:pt x="1233964" y="355994"/>
                  <a:pt x="1243907" y="355595"/>
                  <a:pt x="1256023" y="353788"/>
                </a:cubicBezTo>
                <a:cubicBezTo>
                  <a:pt x="1268137" y="351980"/>
                  <a:pt x="1277998" y="350259"/>
                  <a:pt x="1285602" y="348624"/>
                </a:cubicBezTo>
                <a:lnTo>
                  <a:pt x="1294042" y="350137"/>
                </a:lnTo>
                <a:cubicBezTo>
                  <a:pt x="1294143" y="349419"/>
                  <a:pt x="1292039" y="348224"/>
                  <a:pt x="1287734" y="346554"/>
                </a:cubicBezTo>
                <a:cubicBezTo>
                  <a:pt x="1283428" y="344884"/>
                  <a:pt x="1280291" y="343831"/>
                  <a:pt x="1278323" y="343397"/>
                </a:cubicBezTo>
                <a:lnTo>
                  <a:pt x="1251847" y="342577"/>
                </a:lnTo>
                <a:cubicBezTo>
                  <a:pt x="1246111" y="341658"/>
                  <a:pt x="1242113" y="340724"/>
                  <a:pt x="1239851" y="339774"/>
                </a:cubicBezTo>
                <a:cubicBezTo>
                  <a:pt x="1237590" y="338824"/>
                  <a:pt x="1237729" y="337323"/>
                  <a:pt x="1240267" y="335270"/>
                </a:cubicBezTo>
                <a:lnTo>
                  <a:pt x="1244238" y="332059"/>
                </a:lnTo>
                <a:lnTo>
                  <a:pt x="1275182" y="337602"/>
                </a:lnTo>
                <a:cubicBezTo>
                  <a:pt x="1280470" y="334136"/>
                  <a:pt x="1287725" y="331512"/>
                  <a:pt x="1296944" y="329731"/>
                </a:cubicBezTo>
                <a:cubicBezTo>
                  <a:pt x="1306164" y="327949"/>
                  <a:pt x="1313417" y="325325"/>
                  <a:pt x="1318707" y="321859"/>
                </a:cubicBezTo>
                <a:cubicBezTo>
                  <a:pt x="1350406" y="323260"/>
                  <a:pt x="1374875" y="324429"/>
                  <a:pt x="1392115" y="325366"/>
                </a:cubicBezTo>
                <a:cubicBezTo>
                  <a:pt x="1409356" y="326302"/>
                  <a:pt x="1429731" y="323141"/>
                  <a:pt x="1453241" y="315882"/>
                </a:cubicBezTo>
                <a:lnTo>
                  <a:pt x="1489811" y="322434"/>
                </a:lnTo>
                <a:cubicBezTo>
                  <a:pt x="1497655" y="320433"/>
                  <a:pt x="1506667" y="319050"/>
                  <a:pt x="1516848" y="318286"/>
                </a:cubicBezTo>
                <a:cubicBezTo>
                  <a:pt x="1527027" y="317521"/>
                  <a:pt x="1536494" y="317855"/>
                  <a:pt x="1545247" y="319287"/>
                </a:cubicBezTo>
                <a:cubicBezTo>
                  <a:pt x="1551798" y="316074"/>
                  <a:pt x="1562278" y="315936"/>
                  <a:pt x="1576688" y="318871"/>
                </a:cubicBezTo>
                <a:cubicBezTo>
                  <a:pt x="1591097" y="321807"/>
                  <a:pt x="1601908" y="321401"/>
                  <a:pt x="1609121" y="317652"/>
                </a:cubicBezTo>
                <a:cubicBezTo>
                  <a:pt x="1604067" y="316529"/>
                  <a:pt x="1600731" y="315059"/>
                  <a:pt x="1599111" y="313243"/>
                </a:cubicBezTo>
                <a:cubicBezTo>
                  <a:pt x="1597491" y="311427"/>
                  <a:pt x="1594155" y="309958"/>
                  <a:pt x="1589102" y="308834"/>
                </a:cubicBezTo>
                <a:cubicBezTo>
                  <a:pt x="1584675" y="308014"/>
                  <a:pt x="1579836" y="307528"/>
                  <a:pt x="1574581" y="307377"/>
                </a:cubicBezTo>
                <a:cubicBezTo>
                  <a:pt x="1569327" y="307226"/>
                  <a:pt x="1564901" y="307795"/>
                  <a:pt x="1561301" y="309085"/>
                </a:cubicBezTo>
                <a:cubicBezTo>
                  <a:pt x="1557365" y="308216"/>
                  <a:pt x="1550098" y="306914"/>
                  <a:pt x="1539501" y="305179"/>
                </a:cubicBezTo>
                <a:cubicBezTo>
                  <a:pt x="1528904" y="303444"/>
                  <a:pt x="1521719" y="303465"/>
                  <a:pt x="1517947" y="305241"/>
                </a:cubicBezTo>
                <a:cubicBezTo>
                  <a:pt x="1511748" y="305275"/>
                  <a:pt x="1499408" y="304371"/>
                  <a:pt x="1480923" y="302531"/>
                </a:cubicBezTo>
                <a:cubicBezTo>
                  <a:pt x="1462438" y="300691"/>
                  <a:pt x="1454150" y="297898"/>
                  <a:pt x="1456062" y="294153"/>
                </a:cubicBezTo>
                <a:lnTo>
                  <a:pt x="1429586" y="293334"/>
                </a:lnTo>
                <a:cubicBezTo>
                  <a:pt x="1419739" y="295275"/>
                  <a:pt x="1409149" y="296429"/>
                  <a:pt x="1397813" y="296796"/>
                </a:cubicBezTo>
                <a:lnTo>
                  <a:pt x="1372497" y="292260"/>
                </a:lnTo>
                <a:lnTo>
                  <a:pt x="1349163" y="297234"/>
                </a:lnTo>
                <a:lnTo>
                  <a:pt x="1321033" y="292195"/>
                </a:lnTo>
                <a:lnTo>
                  <a:pt x="1301672" y="293957"/>
                </a:lnTo>
                <a:lnTo>
                  <a:pt x="1306968" y="289675"/>
                </a:lnTo>
                <a:lnTo>
                  <a:pt x="1273543" y="288917"/>
                </a:lnTo>
                <a:cubicBezTo>
                  <a:pt x="1271995" y="283627"/>
                  <a:pt x="1268804" y="282620"/>
                  <a:pt x="1263966" y="285894"/>
                </a:cubicBezTo>
                <a:cubicBezTo>
                  <a:pt x="1259128" y="289169"/>
                  <a:pt x="1255480" y="292003"/>
                  <a:pt x="1253021" y="294396"/>
                </a:cubicBezTo>
                <a:cubicBezTo>
                  <a:pt x="1248801" y="297346"/>
                  <a:pt x="1242346" y="297933"/>
                  <a:pt x="1233660" y="296159"/>
                </a:cubicBezTo>
                <a:cubicBezTo>
                  <a:pt x="1224930" y="296965"/>
                  <a:pt x="1214298" y="296532"/>
                  <a:pt x="1201764" y="294858"/>
                </a:cubicBezTo>
                <a:cubicBezTo>
                  <a:pt x="1189230" y="293184"/>
                  <a:pt x="1177522" y="292232"/>
                  <a:pt x="1166642" y="291999"/>
                </a:cubicBezTo>
                <a:lnTo>
                  <a:pt x="1168797" y="281922"/>
                </a:lnTo>
                <a:lnTo>
                  <a:pt x="1202058" y="280034"/>
                </a:lnTo>
                <a:cubicBezTo>
                  <a:pt x="1207880" y="280941"/>
                  <a:pt x="1213032" y="280828"/>
                  <a:pt x="1217510" y="279696"/>
                </a:cubicBezTo>
                <a:cubicBezTo>
                  <a:pt x="1221989" y="278564"/>
                  <a:pt x="1224615" y="277018"/>
                  <a:pt x="1225393" y="275059"/>
                </a:cubicBezTo>
                <a:cubicBezTo>
                  <a:pt x="1236892" y="277338"/>
                  <a:pt x="1248972" y="277758"/>
                  <a:pt x="1261632" y="276320"/>
                </a:cubicBezTo>
                <a:lnTo>
                  <a:pt x="1284136" y="280352"/>
                </a:lnTo>
                <a:cubicBezTo>
                  <a:pt x="1292292" y="279198"/>
                  <a:pt x="1300139" y="278642"/>
                  <a:pt x="1307674" y="278685"/>
                </a:cubicBezTo>
                <a:cubicBezTo>
                  <a:pt x="1315211" y="278727"/>
                  <a:pt x="1323139" y="279493"/>
                  <a:pt x="1331463" y="280985"/>
                </a:cubicBezTo>
                <a:lnTo>
                  <a:pt x="1357772" y="279159"/>
                </a:lnTo>
                <a:lnTo>
                  <a:pt x="1394177" y="283066"/>
                </a:lnTo>
                <a:cubicBezTo>
                  <a:pt x="1396449" y="282792"/>
                  <a:pt x="1399145" y="282348"/>
                  <a:pt x="1402265" y="281736"/>
                </a:cubicBezTo>
                <a:cubicBezTo>
                  <a:pt x="1405386" y="281123"/>
                  <a:pt x="1407709" y="280286"/>
                  <a:pt x="1409236" y="279225"/>
                </a:cubicBezTo>
                <a:cubicBezTo>
                  <a:pt x="1410792" y="276752"/>
                  <a:pt x="1405201" y="275368"/>
                  <a:pt x="1392463" y="275075"/>
                </a:cubicBezTo>
                <a:cubicBezTo>
                  <a:pt x="1379725" y="274782"/>
                  <a:pt x="1370369" y="274359"/>
                  <a:pt x="1364394" y="273806"/>
                </a:cubicBezTo>
                <a:lnTo>
                  <a:pt x="1376310" y="264170"/>
                </a:lnTo>
                <a:lnTo>
                  <a:pt x="1386239" y="267257"/>
                </a:lnTo>
                <a:cubicBezTo>
                  <a:pt x="1390510" y="267914"/>
                  <a:pt x="1394213" y="267814"/>
                  <a:pt x="1397346" y="266958"/>
                </a:cubicBezTo>
                <a:cubicBezTo>
                  <a:pt x="1400481" y="266103"/>
                  <a:pt x="1402735" y="265090"/>
                  <a:pt x="1404112" y="263920"/>
                </a:cubicBezTo>
                <a:cubicBezTo>
                  <a:pt x="1408453" y="263362"/>
                  <a:pt x="1413217" y="262636"/>
                  <a:pt x="1418406" y="261740"/>
                </a:cubicBezTo>
                <a:cubicBezTo>
                  <a:pt x="1423594" y="260844"/>
                  <a:pt x="1427987" y="259723"/>
                  <a:pt x="1431583" y="258379"/>
                </a:cubicBezTo>
                <a:lnTo>
                  <a:pt x="1458058" y="259199"/>
                </a:lnTo>
                <a:lnTo>
                  <a:pt x="1474113" y="248996"/>
                </a:lnTo>
                <a:lnTo>
                  <a:pt x="1485036" y="245722"/>
                </a:lnTo>
                <a:cubicBezTo>
                  <a:pt x="1487694" y="243746"/>
                  <a:pt x="1490777" y="242990"/>
                  <a:pt x="1494283" y="243455"/>
                </a:cubicBezTo>
                <a:cubicBezTo>
                  <a:pt x="1497789" y="243920"/>
                  <a:pt x="1501656" y="244613"/>
                  <a:pt x="1505886" y="245534"/>
                </a:cubicBezTo>
                <a:cubicBezTo>
                  <a:pt x="1508919" y="245860"/>
                  <a:pt x="1512616" y="245650"/>
                  <a:pt x="1516973" y="244905"/>
                </a:cubicBezTo>
                <a:cubicBezTo>
                  <a:pt x="1519742" y="244692"/>
                  <a:pt x="1524259" y="244629"/>
                  <a:pt x="1530523" y="244716"/>
                </a:cubicBezTo>
                <a:cubicBezTo>
                  <a:pt x="1536785" y="244803"/>
                  <a:pt x="1540599" y="244615"/>
                  <a:pt x="1541960" y="244150"/>
                </a:cubicBezTo>
                <a:cubicBezTo>
                  <a:pt x="1542361" y="243595"/>
                  <a:pt x="1541809" y="243115"/>
                  <a:pt x="1540306" y="242709"/>
                </a:cubicBezTo>
                <a:cubicBezTo>
                  <a:pt x="1538804" y="242303"/>
                  <a:pt x="1537921" y="242091"/>
                  <a:pt x="1537659" y="242071"/>
                </a:cubicBezTo>
                <a:cubicBezTo>
                  <a:pt x="1524791" y="240147"/>
                  <a:pt x="1511642" y="239317"/>
                  <a:pt x="1498213" y="239582"/>
                </a:cubicBezTo>
                <a:cubicBezTo>
                  <a:pt x="1484787" y="239846"/>
                  <a:pt x="1472341" y="239143"/>
                  <a:pt x="1460879" y="237470"/>
                </a:cubicBezTo>
                <a:cubicBezTo>
                  <a:pt x="1455253" y="236462"/>
                  <a:pt x="1453765" y="234888"/>
                  <a:pt x="1456413" y="232747"/>
                </a:cubicBezTo>
                <a:lnTo>
                  <a:pt x="1439206" y="224432"/>
                </a:lnTo>
                <a:lnTo>
                  <a:pt x="1465353" y="219962"/>
                </a:lnTo>
                <a:cubicBezTo>
                  <a:pt x="1472078" y="220949"/>
                  <a:pt x="1478236" y="221180"/>
                  <a:pt x="1483824" y="220656"/>
                </a:cubicBezTo>
                <a:cubicBezTo>
                  <a:pt x="1489411" y="220131"/>
                  <a:pt x="1496273" y="220488"/>
                  <a:pt x="1504404" y="221727"/>
                </a:cubicBezTo>
                <a:lnTo>
                  <a:pt x="1509701" y="217444"/>
                </a:lnTo>
                <a:cubicBezTo>
                  <a:pt x="1515163" y="214418"/>
                  <a:pt x="1521947" y="214489"/>
                  <a:pt x="1530054" y="217658"/>
                </a:cubicBezTo>
                <a:cubicBezTo>
                  <a:pt x="1538163" y="220827"/>
                  <a:pt x="1546601" y="219560"/>
                  <a:pt x="1555374" y="213856"/>
                </a:cubicBezTo>
                <a:cubicBezTo>
                  <a:pt x="1574046" y="212188"/>
                  <a:pt x="1591974" y="209733"/>
                  <a:pt x="1609156" y="206490"/>
                </a:cubicBezTo>
                <a:cubicBezTo>
                  <a:pt x="1620340" y="208330"/>
                  <a:pt x="1631274" y="208982"/>
                  <a:pt x="1641962" y="208444"/>
                </a:cubicBezTo>
                <a:cubicBezTo>
                  <a:pt x="1652649" y="207907"/>
                  <a:pt x="1663502" y="207235"/>
                  <a:pt x="1674520" y="206430"/>
                </a:cubicBezTo>
                <a:cubicBezTo>
                  <a:pt x="1656699" y="202202"/>
                  <a:pt x="1642289" y="199729"/>
                  <a:pt x="1631292" y="199012"/>
                </a:cubicBezTo>
                <a:cubicBezTo>
                  <a:pt x="1620294" y="198295"/>
                  <a:pt x="1609442" y="197114"/>
                  <a:pt x="1598735" y="195468"/>
                </a:cubicBezTo>
                <a:lnTo>
                  <a:pt x="1608004" y="187974"/>
                </a:lnTo>
                <a:lnTo>
                  <a:pt x="1639448" y="179221"/>
                </a:lnTo>
                <a:cubicBezTo>
                  <a:pt x="1640171" y="180140"/>
                  <a:pt x="1640999" y="181324"/>
                  <a:pt x="1641928" y="182772"/>
                </a:cubicBezTo>
                <a:cubicBezTo>
                  <a:pt x="1642860" y="184218"/>
                  <a:pt x="1644017" y="185134"/>
                  <a:pt x="1645403" y="185519"/>
                </a:cubicBezTo>
                <a:cubicBezTo>
                  <a:pt x="1648237" y="185890"/>
                  <a:pt x="1650594" y="185604"/>
                  <a:pt x="1652477" y="184661"/>
                </a:cubicBezTo>
                <a:cubicBezTo>
                  <a:pt x="1654361" y="183718"/>
                  <a:pt x="1655642" y="182912"/>
                  <a:pt x="1656325" y="182244"/>
                </a:cubicBezTo>
                <a:lnTo>
                  <a:pt x="1721854" y="184830"/>
                </a:lnTo>
                <a:cubicBezTo>
                  <a:pt x="1741464" y="183330"/>
                  <a:pt x="1760328" y="181042"/>
                  <a:pt x="1778450" y="177967"/>
                </a:cubicBezTo>
                <a:cubicBezTo>
                  <a:pt x="1789667" y="178505"/>
                  <a:pt x="1800699" y="178848"/>
                  <a:pt x="1811544" y="178992"/>
                </a:cubicBezTo>
                <a:cubicBezTo>
                  <a:pt x="1822390" y="179137"/>
                  <a:pt x="1832760" y="180014"/>
                  <a:pt x="1842653" y="181623"/>
                </a:cubicBezTo>
                <a:cubicBezTo>
                  <a:pt x="1854754" y="182374"/>
                  <a:pt x="1869606" y="182638"/>
                  <a:pt x="1887208" y="182413"/>
                </a:cubicBezTo>
                <a:cubicBezTo>
                  <a:pt x="1904811" y="182188"/>
                  <a:pt x="1919579" y="181128"/>
                  <a:pt x="1931516" y="179234"/>
                </a:cubicBezTo>
                <a:lnTo>
                  <a:pt x="1994561" y="186605"/>
                </a:lnTo>
                <a:lnTo>
                  <a:pt x="2015247" y="183772"/>
                </a:lnTo>
                <a:lnTo>
                  <a:pt x="2006479" y="176970"/>
                </a:lnTo>
                <a:lnTo>
                  <a:pt x="1996550" y="173883"/>
                </a:lnTo>
                <a:lnTo>
                  <a:pt x="1940785" y="171740"/>
                </a:lnTo>
                <a:cubicBezTo>
                  <a:pt x="1939992" y="172497"/>
                  <a:pt x="1938268" y="173659"/>
                  <a:pt x="1935612" y="175227"/>
                </a:cubicBezTo>
                <a:cubicBezTo>
                  <a:pt x="1932958" y="176795"/>
                  <a:pt x="1930158" y="177438"/>
                  <a:pt x="1927214" y="177155"/>
                </a:cubicBezTo>
                <a:cubicBezTo>
                  <a:pt x="1925891" y="176836"/>
                  <a:pt x="1924980" y="176183"/>
                  <a:pt x="1924484" y="175195"/>
                </a:cubicBezTo>
                <a:cubicBezTo>
                  <a:pt x="1923989" y="174207"/>
                  <a:pt x="1923409" y="173286"/>
                  <a:pt x="1922747" y="172432"/>
                </a:cubicBezTo>
                <a:lnTo>
                  <a:pt x="1893459" y="171107"/>
                </a:lnTo>
                <a:lnTo>
                  <a:pt x="1880388" y="162227"/>
                </a:lnTo>
                <a:cubicBezTo>
                  <a:pt x="1891656" y="161684"/>
                  <a:pt x="1902797" y="161936"/>
                  <a:pt x="1913815" y="162984"/>
                </a:cubicBezTo>
                <a:cubicBezTo>
                  <a:pt x="1924833" y="164031"/>
                  <a:pt x="1934650" y="165355"/>
                  <a:pt x="1943269" y="166953"/>
                </a:cubicBezTo>
                <a:lnTo>
                  <a:pt x="1946912" y="158451"/>
                </a:lnTo>
                <a:cubicBezTo>
                  <a:pt x="1953544" y="159803"/>
                  <a:pt x="1958978" y="161429"/>
                  <a:pt x="1963209" y="163333"/>
                </a:cubicBezTo>
                <a:cubicBezTo>
                  <a:pt x="1967443" y="165235"/>
                  <a:pt x="1972876" y="166863"/>
                  <a:pt x="1979508" y="168214"/>
                </a:cubicBezTo>
                <a:cubicBezTo>
                  <a:pt x="1992919" y="167211"/>
                  <a:pt x="2006971" y="166732"/>
                  <a:pt x="2021664" y="166775"/>
                </a:cubicBezTo>
                <a:cubicBezTo>
                  <a:pt x="2036357" y="166819"/>
                  <a:pt x="2050160" y="167930"/>
                  <a:pt x="2063074" y="170108"/>
                </a:cubicBezTo>
                <a:cubicBezTo>
                  <a:pt x="2069427" y="171627"/>
                  <a:pt x="2071322" y="174147"/>
                  <a:pt x="2068759" y="177666"/>
                </a:cubicBezTo>
                <a:cubicBezTo>
                  <a:pt x="2066197" y="181185"/>
                  <a:pt x="2063252" y="184145"/>
                  <a:pt x="2059924" y="186546"/>
                </a:cubicBezTo>
                <a:lnTo>
                  <a:pt x="2053304" y="191899"/>
                </a:lnTo>
                <a:cubicBezTo>
                  <a:pt x="2034209" y="189568"/>
                  <a:pt x="2014358" y="189063"/>
                  <a:pt x="1993752" y="190385"/>
                </a:cubicBezTo>
                <a:cubicBezTo>
                  <a:pt x="1973147" y="191706"/>
                  <a:pt x="1952675" y="192398"/>
                  <a:pt x="1932340" y="192460"/>
                </a:cubicBezTo>
                <a:cubicBezTo>
                  <a:pt x="1932015" y="192375"/>
                  <a:pt x="1930553" y="192167"/>
                  <a:pt x="1927954" y="191838"/>
                </a:cubicBezTo>
                <a:cubicBezTo>
                  <a:pt x="1925354" y="191509"/>
                  <a:pt x="1923561" y="191569"/>
                  <a:pt x="1922576" y="192019"/>
                </a:cubicBezTo>
                <a:cubicBezTo>
                  <a:pt x="1923173" y="192289"/>
                  <a:pt x="1925909" y="193433"/>
                  <a:pt x="1930786" y="195452"/>
                </a:cubicBezTo>
                <a:cubicBezTo>
                  <a:pt x="1935664" y="197470"/>
                  <a:pt x="1939105" y="198740"/>
                  <a:pt x="1941108" y="199262"/>
                </a:cubicBezTo>
                <a:cubicBezTo>
                  <a:pt x="1945589" y="196796"/>
                  <a:pt x="1954334" y="195746"/>
                  <a:pt x="1967336" y="196114"/>
                </a:cubicBezTo>
                <a:cubicBezTo>
                  <a:pt x="1980340" y="196483"/>
                  <a:pt x="1990572" y="197008"/>
                  <a:pt x="1998033" y="197691"/>
                </a:cubicBezTo>
                <a:cubicBezTo>
                  <a:pt x="2012684" y="197073"/>
                  <a:pt x="2027770" y="196452"/>
                  <a:pt x="2043290" y="195827"/>
                </a:cubicBezTo>
                <a:cubicBezTo>
                  <a:pt x="2058811" y="195202"/>
                  <a:pt x="2074229" y="194312"/>
                  <a:pt x="2089542" y="193160"/>
                </a:cubicBezTo>
                <a:cubicBezTo>
                  <a:pt x="2100771" y="194790"/>
                  <a:pt x="2111574" y="195200"/>
                  <a:pt x="2121955" y="194390"/>
                </a:cubicBezTo>
                <a:cubicBezTo>
                  <a:pt x="2132336" y="193579"/>
                  <a:pt x="2142437" y="193863"/>
                  <a:pt x="2152259" y="195241"/>
                </a:cubicBezTo>
                <a:lnTo>
                  <a:pt x="2153088" y="186235"/>
                </a:lnTo>
                <a:lnTo>
                  <a:pt x="2128101" y="186989"/>
                </a:lnTo>
                <a:lnTo>
                  <a:pt x="2108080" y="178171"/>
                </a:lnTo>
                <a:cubicBezTo>
                  <a:pt x="2103143" y="178921"/>
                  <a:pt x="2097834" y="179279"/>
                  <a:pt x="2092154" y="179241"/>
                </a:cubicBezTo>
                <a:cubicBezTo>
                  <a:pt x="2086472" y="179204"/>
                  <a:pt x="2085217" y="177672"/>
                  <a:pt x="2088391" y="174644"/>
                </a:cubicBezTo>
                <a:cubicBezTo>
                  <a:pt x="2088128" y="174624"/>
                  <a:pt x="2087245" y="174411"/>
                  <a:pt x="2085742" y="174006"/>
                </a:cubicBezTo>
                <a:cubicBezTo>
                  <a:pt x="2084240" y="173600"/>
                  <a:pt x="2083689" y="173120"/>
                  <a:pt x="2084088" y="172565"/>
                </a:cubicBezTo>
                <a:cubicBezTo>
                  <a:pt x="2086088" y="172106"/>
                  <a:pt x="2092804" y="172001"/>
                  <a:pt x="2104236" y="172251"/>
                </a:cubicBezTo>
                <a:cubicBezTo>
                  <a:pt x="2115667" y="172501"/>
                  <a:pt x="2123789" y="172648"/>
                  <a:pt x="2128602" y="172693"/>
                </a:cubicBezTo>
                <a:lnTo>
                  <a:pt x="2135388" y="169985"/>
                </a:lnTo>
                <a:lnTo>
                  <a:pt x="2121322" y="167465"/>
                </a:lnTo>
                <a:cubicBezTo>
                  <a:pt x="2128164" y="162860"/>
                  <a:pt x="2135003" y="161034"/>
                  <a:pt x="2141844" y="161987"/>
                </a:cubicBezTo>
                <a:cubicBezTo>
                  <a:pt x="2148683" y="162939"/>
                  <a:pt x="2154199" y="162184"/>
                  <a:pt x="2158393" y="159720"/>
                </a:cubicBezTo>
                <a:lnTo>
                  <a:pt x="2182221" y="162681"/>
                </a:lnTo>
                <a:lnTo>
                  <a:pt x="2197939" y="169421"/>
                </a:lnTo>
                <a:lnTo>
                  <a:pt x="2211838" y="169296"/>
                </a:lnTo>
                <a:lnTo>
                  <a:pt x="2225574" y="166525"/>
                </a:lnTo>
                <a:lnTo>
                  <a:pt x="2228551" y="169674"/>
                </a:lnTo>
                <a:lnTo>
                  <a:pt x="2275878" y="170306"/>
                </a:lnTo>
                <a:lnTo>
                  <a:pt x="2276872" y="163945"/>
                </a:lnTo>
                <a:lnTo>
                  <a:pt x="2307816" y="169489"/>
                </a:lnTo>
                <a:cubicBezTo>
                  <a:pt x="2311388" y="166369"/>
                  <a:pt x="2314877" y="164705"/>
                  <a:pt x="2318284" y="164498"/>
                </a:cubicBezTo>
                <a:cubicBezTo>
                  <a:pt x="2321689" y="164291"/>
                  <a:pt x="2327412" y="164989"/>
                  <a:pt x="2335452" y="166593"/>
                </a:cubicBezTo>
                <a:cubicBezTo>
                  <a:pt x="2338165" y="164572"/>
                  <a:pt x="2341467" y="163639"/>
                  <a:pt x="2345361" y="163791"/>
                </a:cubicBezTo>
                <a:cubicBezTo>
                  <a:pt x="2349252" y="163943"/>
                  <a:pt x="2353341" y="164458"/>
                  <a:pt x="2357626" y="165334"/>
                </a:cubicBezTo>
                <a:cubicBezTo>
                  <a:pt x="2363238" y="166122"/>
                  <a:pt x="2368809" y="166248"/>
                  <a:pt x="2374338" y="165713"/>
                </a:cubicBezTo>
                <a:cubicBezTo>
                  <a:pt x="2379869" y="165178"/>
                  <a:pt x="2385440" y="165305"/>
                  <a:pt x="2391052" y="166091"/>
                </a:cubicBezTo>
                <a:lnTo>
                  <a:pt x="2389728" y="167163"/>
                </a:lnTo>
                <a:lnTo>
                  <a:pt x="2416203" y="167982"/>
                </a:lnTo>
                <a:cubicBezTo>
                  <a:pt x="2421816" y="168770"/>
                  <a:pt x="2427387" y="168896"/>
                  <a:pt x="2432918" y="168361"/>
                </a:cubicBezTo>
                <a:cubicBezTo>
                  <a:pt x="2438447" y="167826"/>
                  <a:pt x="2444018" y="167952"/>
                  <a:pt x="2449630" y="168739"/>
                </a:cubicBezTo>
                <a:cubicBezTo>
                  <a:pt x="2461937" y="169555"/>
                  <a:pt x="2477782" y="169942"/>
                  <a:pt x="2497164" y="169899"/>
                </a:cubicBezTo>
                <a:cubicBezTo>
                  <a:pt x="2516544" y="169857"/>
                  <a:pt x="2532638" y="168653"/>
                  <a:pt x="2545442" y="166288"/>
                </a:cubicBezTo>
                <a:lnTo>
                  <a:pt x="2584824" y="173343"/>
                </a:lnTo>
                <a:lnTo>
                  <a:pt x="2594257" y="168494"/>
                </a:lnTo>
                <a:lnTo>
                  <a:pt x="2628844" y="165536"/>
                </a:lnTo>
                <a:cubicBezTo>
                  <a:pt x="2627892" y="164684"/>
                  <a:pt x="2626156" y="163774"/>
                  <a:pt x="2623632" y="162804"/>
                </a:cubicBezTo>
                <a:cubicBezTo>
                  <a:pt x="2621108" y="161834"/>
                  <a:pt x="2619040" y="161191"/>
                  <a:pt x="2617427" y="160875"/>
                </a:cubicBezTo>
                <a:cubicBezTo>
                  <a:pt x="2606802" y="161014"/>
                  <a:pt x="2596074" y="160891"/>
                  <a:pt x="2585242" y="160503"/>
                </a:cubicBezTo>
                <a:cubicBezTo>
                  <a:pt x="2574409" y="160115"/>
                  <a:pt x="2564675" y="159189"/>
                  <a:pt x="2556036" y="157723"/>
                </a:cubicBezTo>
                <a:cubicBezTo>
                  <a:pt x="2555187" y="158525"/>
                  <a:pt x="2553242" y="159865"/>
                  <a:pt x="2550202" y="161746"/>
                </a:cubicBezTo>
                <a:cubicBezTo>
                  <a:pt x="2547160" y="163626"/>
                  <a:pt x="2544140" y="164447"/>
                  <a:pt x="2541141" y="164209"/>
                </a:cubicBezTo>
                <a:cubicBezTo>
                  <a:pt x="2539817" y="163890"/>
                  <a:pt x="2538908" y="163237"/>
                  <a:pt x="2538411" y="162249"/>
                </a:cubicBezTo>
                <a:cubicBezTo>
                  <a:pt x="2537914" y="161261"/>
                  <a:pt x="2537336" y="160340"/>
                  <a:pt x="2536674" y="159485"/>
                </a:cubicBezTo>
                <a:lnTo>
                  <a:pt x="2504572" y="157658"/>
                </a:lnTo>
                <a:lnTo>
                  <a:pt x="2488690" y="148272"/>
                </a:lnTo>
                <a:cubicBezTo>
                  <a:pt x="2498838" y="147475"/>
                  <a:pt x="2510435" y="147591"/>
                  <a:pt x="2523481" y="148621"/>
                </a:cubicBezTo>
                <a:cubicBezTo>
                  <a:pt x="2536526" y="149650"/>
                  <a:pt x="2548205" y="151089"/>
                  <a:pt x="2558520" y="152937"/>
                </a:cubicBezTo>
                <a:cubicBezTo>
                  <a:pt x="2556885" y="151363"/>
                  <a:pt x="2555687" y="149786"/>
                  <a:pt x="2554923" y="148205"/>
                </a:cubicBezTo>
                <a:cubicBezTo>
                  <a:pt x="2554157" y="146623"/>
                  <a:pt x="2554695" y="145031"/>
                  <a:pt x="2556537" y="143426"/>
                </a:cubicBezTo>
                <a:close/>
                <a:moveTo>
                  <a:pt x="2266077" y="71924"/>
                </a:moveTo>
                <a:cubicBezTo>
                  <a:pt x="2264513" y="71915"/>
                  <a:pt x="2263230" y="71943"/>
                  <a:pt x="2262228" y="72010"/>
                </a:cubicBezTo>
                <a:cubicBezTo>
                  <a:pt x="2261226" y="72077"/>
                  <a:pt x="2260098" y="72180"/>
                  <a:pt x="2258842" y="72318"/>
                </a:cubicBezTo>
                <a:cubicBezTo>
                  <a:pt x="2261107" y="72502"/>
                  <a:pt x="2263724" y="72469"/>
                  <a:pt x="2266695" y="72219"/>
                </a:cubicBezTo>
                <a:close/>
                <a:moveTo>
                  <a:pt x="2334104" y="71314"/>
                </a:moveTo>
                <a:lnTo>
                  <a:pt x="2335957" y="72201"/>
                </a:lnTo>
                <a:cubicBezTo>
                  <a:pt x="2339545" y="72247"/>
                  <a:pt x="2343486" y="72076"/>
                  <a:pt x="2347780" y="71689"/>
                </a:cubicBezTo>
                <a:close/>
                <a:moveTo>
                  <a:pt x="2854321" y="70375"/>
                </a:moveTo>
                <a:cubicBezTo>
                  <a:pt x="2855556" y="70966"/>
                  <a:pt x="2855467" y="71695"/>
                  <a:pt x="2854055" y="72561"/>
                </a:cubicBezTo>
                <a:lnTo>
                  <a:pt x="2869143" y="72069"/>
                </a:lnTo>
                <a:cubicBezTo>
                  <a:pt x="2870207" y="72161"/>
                  <a:pt x="2871476" y="72253"/>
                  <a:pt x="2872948" y="72347"/>
                </a:cubicBezTo>
                <a:cubicBezTo>
                  <a:pt x="2874420" y="72441"/>
                  <a:pt x="2875534" y="72460"/>
                  <a:pt x="2876290" y="72404"/>
                </a:cubicBezTo>
                <a:cubicBezTo>
                  <a:pt x="2877426" y="72241"/>
                  <a:pt x="2877514" y="71962"/>
                  <a:pt x="2876555" y="71567"/>
                </a:cubicBezTo>
                <a:cubicBezTo>
                  <a:pt x="2875595" y="71172"/>
                  <a:pt x="2874713" y="70814"/>
                  <a:pt x="2873908" y="70493"/>
                </a:cubicBezTo>
                <a:cubicBezTo>
                  <a:pt x="2870682" y="70492"/>
                  <a:pt x="2867495" y="70509"/>
                  <a:pt x="2864346" y="70545"/>
                </a:cubicBezTo>
                <a:cubicBezTo>
                  <a:pt x="2861197" y="70581"/>
                  <a:pt x="2857855" y="70524"/>
                  <a:pt x="2854321" y="70375"/>
                </a:cubicBezTo>
                <a:close/>
                <a:moveTo>
                  <a:pt x="2549391" y="68678"/>
                </a:moveTo>
                <a:lnTo>
                  <a:pt x="2538185" y="69485"/>
                </a:lnTo>
                <a:lnTo>
                  <a:pt x="2534832" y="70194"/>
                </a:lnTo>
                <a:cubicBezTo>
                  <a:pt x="2537516" y="70289"/>
                  <a:pt x="2540288" y="70330"/>
                  <a:pt x="2543148" y="70317"/>
                </a:cubicBezTo>
                <a:cubicBezTo>
                  <a:pt x="2546008" y="70304"/>
                  <a:pt x="2548472" y="70197"/>
                  <a:pt x="2550538" y="69997"/>
                </a:cubicBezTo>
                <a:cubicBezTo>
                  <a:pt x="2553185" y="69721"/>
                  <a:pt x="2553891" y="69288"/>
                  <a:pt x="2552656" y="68697"/>
                </a:cubicBezTo>
                <a:cubicBezTo>
                  <a:pt x="2551215" y="68907"/>
                  <a:pt x="2550126" y="68901"/>
                  <a:pt x="2549391" y="68678"/>
                </a:cubicBezTo>
                <a:close/>
                <a:moveTo>
                  <a:pt x="2930995" y="68505"/>
                </a:moveTo>
                <a:cubicBezTo>
                  <a:pt x="2928465" y="68708"/>
                  <a:pt x="2926906" y="68991"/>
                  <a:pt x="2926318" y="69352"/>
                </a:cubicBezTo>
                <a:lnTo>
                  <a:pt x="2927553" y="69943"/>
                </a:lnTo>
                <a:cubicBezTo>
                  <a:pt x="2928289" y="70166"/>
                  <a:pt x="2929377" y="70172"/>
                  <a:pt x="2930818" y="69962"/>
                </a:cubicBezTo>
                <a:cubicBezTo>
                  <a:pt x="2932086" y="69830"/>
                  <a:pt x="2932704" y="69676"/>
                  <a:pt x="2932671" y="69500"/>
                </a:cubicBezTo>
                <a:cubicBezTo>
                  <a:pt x="2932638" y="69323"/>
                  <a:pt x="2932285" y="69090"/>
                  <a:pt x="2931612" y="68800"/>
                </a:cubicBezTo>
                <a:close/>
                <a:moveTo>
                  <a:pt x="2302430" y="68497"/>
                </a:moveTo>
                <a:lnTo>
                  <a:pt x="2294841" y="71806"/>
                </a:lnTo>
                <a:lnTo>
                  <a:pt x="2297311" y="72988"/>
                </a:lnTo>
                <a:lnTo>
                  <a:pt x="2309840" y="72043"/>
                </a:lnTo>
                <a:lnTo>
                  <a:pt x="2317164" y="70920"/>
                </a:lnTo>
                <a:lnTo>
                  <a:pt x="2305517" y="69975"/>
                </a:lnTo>
                <a:cubicBezTo>
                  <a:pt x="2307644" y="69836"/>
                  <a:pt x="2308199" y="69523"/>
                  <a:pt x="2307183" y="69037"/>
                </a:cubicBezTo>
                <a:cubicBezTo>
                  <a:pt x="2306167" y="68550"/>
                  <a:pt x="2304582" y="68371"/>
                  <a:pt x="2302430" y="68497"/>
                </a:cubicBezTo>
                <a:close/>
                <a:moveTo>
                  <a:pt x="2859734" y="68203"/>
                </a:moveTo>
                <a:lnTo>
                  <a:pt x="2862350" y="68819"/>
                </a:lnTo>
                <a:lnTo>
                  <a:pt x="2861115" y="68228"/>
                </a:lnTo>
                <a:close/>
                <a:moveTo>
                  <a:pt x="2967699" y="67560"/>
                </a:moveTo>
                <a:lnTo>
                  <a:pt x="2958435" y="68525"/>
                </a:lnTo>
                <a:cubicBezTo>
                  <a:pt x="2957792" y="68217"/>
                  <a:pt x="2956895" y="67981"/>
                  <a:pt x="2955744" y="67816"/>
                </a:cubicBezTo>
                <a:cubicBezTo>
                  <a:pt x="2954593" y="67651"/>
                  <a:pt x="2953343" y="67631"/>
                  <a:pt x="2951994" y="67757"/>
                </a:cubicBezTo>
                <a:cubicBezTo>
                  <a:pt x="2950560" y="67906"/>
                  <a:pt x="2949281" y="68129"/>
                  <a:pt x="2948156" y="68426"/>
                </a:cubicBezTo>
                <a:cubicBezTo>
                  <a:pt x="2947031" y="68723"/>
                  <a:pt x="2946722" y="69025"/>
                  <a:pt x="2947229" y="69332"/>
                </a:cubicBezTo>
                <a:cubicBezTo>
                  <a:pt x="2947635" y="69462"/>
                  <a:pt x="2948257" y="69503"/>
                  <a:pt x="2949093" y="69453"/>
                </a:cubicBezTo>
                <a:cubicBezTo>
                  <a:pt x="2949929" y="69403"/>
                  <a:pt x="2950396" y="69370"/>
                  <a:pt x="2950494" y="69352"/>
                </a:cubicBezTo>
                <a:lnTo>
                  <a:pt x="2965493" y="69588"/>
                </a:lnTo>
                <a:close/>
                <a:moveTo>
                  <a:pt x="2800434" y="67533"/>
                </a:moveTo>
                <a:cubicBezTo>
                  <a:pt x="2795235" y="67295"/>
                  <a:pt x="2789993" y="67422"/>
                  <a:pt x="2784706" y="67912"/>
                </a:cubicBezTo>
                <a:lnTo>
                  <a:pt x="2770324" y="67971"/>
                </a:lnTo>
                <a:cubicBezTo>
                  <a:pt x="2768030" y="67693"/>
                  <a:pt x="2765670" y="67624"/>
                  <a:pt x="2763244" y="67764"/>
                </a:cubicBezTo>
                <a:cubicBezTo>
                  <a:pt x="2760817" y="67905"/>
                  <a:pt x="2758589" y="68092"/>
                  <a:pt x="2756560" y="68325"/>
                </a:cubicBezTo>
                <a:cubicBezTo>
                  <a:pt x="2750295" y="68798"/>
                  <a:pt x="2743104" y="68828"/>
                  <a:pt x="2734987" y="68414"/>
                </a:cubicBezTo>
                <a:cubicBezTo>
                  <a:pt x="2726870" y="68000"/>
                  <a:pt x="2719679" y="68030"/>
                  <a:pt x="2713414" y="68502"/>
                </a:cubicBezTo>
                <a:lnTo>
                  <a:pt x="2706974" y="67734"/>
                </a:lnTo>
                <a:cubicBezTo>
                  <a:pt x="2703979" y="67844"/>
                  <a:pt x="2700792" y="67861"/>
                  <a:pt x="2697412" y="67786"/>
                </a:cubicBezTo>
                <a:cubicBezTo>
                  <a:pt x="2694031" y="67710"/>
                  <a:pt x="2690689" y="67654"/>
                  <a:pt x="2687386" y="67616"/>
                </a:cubicBezTo>
                <a:lnTo>
                  <a:pt x="2678122" y="68581"/>
                </a:lnTo>
                <a:cubicBezTo>
                  <a:pt x="2682083" y="69480"/>
                  <a:pt x="2687593" y="70060"/>
                  <a:pt x="2694654" y="70321"/>
                </a:cubicBezTo>
                <a:cubicBezTo>
                  <a:pt x="2701714" y="70583"/>
                  <a:pt x="2707468" y="70508"/>
                  <a:pt x="2711914" y="70098"/>
                </a:cubicBezTo>
                <a:cubicBezTo>
                  <a:pt x="2712502" y="70411"/>
                  <a:pt x="2713179" y="70670"/>
                  <a:pt x="2713943" y="70876"/>
                </a:cubicBezTo>
                <a:cubicBezTo>
                  <a:pt x="2714708" y="71081"/>
                  <a:pt x="2715737" y="71124"/>
                  <a:pt x="2717031" y="71004"/>
                </a:cubicBezTo>
                <a:cubicBezTo>
                  <a:pt x="2719022" y="70752"/>
                  <a:pt x="2720842" y="70562"/>
                  <a:pt x="2722491" y="70435"/>
                </a:cubicBezTo>
                <a:cubicBezTo>
                  <a:pt x="2724140" y="70308"/>
                  <a:pt x="2725585" y="70517"/>
                  <a:pt x="2726825" y="71063"/>
                </a:cubicBezTo>
                <a:lnTo>
                  <a:pt x="2776588" y="70197"/>
                </a:lnTo>
                <a:cubicBezTo>
                  <a:pt x="2778544" y="71133"/>
                  <a:pt x="2780897" y="71487"/>
                  <a:pt x="2783647" y="71261"/>
                </a:cubicBezTo>
                <a:cubicBezTo>
                  <a:pt x="2786187" y="70966"/>
                  <a:pt x="2788055" y="70831"/>
                  <a:pt x="2789249" y="70857"/>
                </a:cubicBezTo>
                <a:cubicBezTo>
                  <a:pt x="2790444" y="70882"/>
                  <a:pt x="2791606" y="71181"/>
                  <a:pt x="2792734" y="71753"/>
                </a:cubicBezTo>
                <a:lnTo>
                  <a:pt x="2809057" y="71852"/>
                </a:lnTo>
                <a:cubicBezTo>
                  <a:pt x="2811180" y="71630"/>
                  <a:pt x="2814699" y="71354"/>
                  <a:pt x="2819612" y="71022"/>
                </a:cubicBezTo>
                <a:cubicBezTo>
                  <a:pt x="2824526" y="70690"/>
                  <a:pt x="2830007" y="70389"/>
                  <a:pt x="2836057" y="70119"/>
                </a:cubicBezTo>
                <a:cubicBezTo>
                  <a:pt x="2839645" y="70165"/>
                  <a:pt x="2842262" y="70132"/>
                  <a:pt x="2843909" y="70020"/>
                </a:cubicBezTo>
                <a:lnTo>
                  <a:pt x="2838086" y="69548"/>
                </a:lnTo>
                <a:cubicBezTo>
                  <a:pt x="2837814" y="69771"/>
                  <a:pt x="2837630" y="69940"/>
                  <a:pt x="2837534" y="70055"/>
                </a:cubicBezTo>
                <a:cubicBezTo>
                  <a:pt x="2837439" y="70170"/>
                  <a:pt x="2836946" y="70191"/>
                  <a:pt x="2836057" y="70119"/>
                </a:cubicBezTo>
                <a:cubicBezTo>
                  <a:pt x="2834630" y="70208"/>
                  <a:pt x="2832895" y="70148"/>
                  <a:pt x="2830851" y="69942"/>
                </a:cubicBezTo>
                <a:lnTo>
                  <a:pt x="2823793" y="68878"/>
                </a:lnTo>
                <a:lnTo>
                  <a:pt x="2825205" y="68011"/>
                </a:lnTo>
                <a:cubicBezTo>
                  <a:pt x="2820514" y="68080"/>
                  <a:pt x="2817455" y="68159"/>
                  <a:pt x="2816028" y="68248"/>
                </a:cubicBezTo>
                <a:cubicBezTo>
                  <a:pt x="2810830" y="68009"/>
                  <a:pt x="2805632" y="67771"/>
                  <a:pt x="2800434" y="67533"/>
                </a:cubicBezTo>
                <a:close/>
                <a:moveTo>
                  <a:pt x="2243138" y="67118"/>
                </a:moveTo>
                <a:cubicBezTo>
                  <a:pt x="2242136" y="67072"/>
                  <a:pt x="2241361" y="67183"/>
                  <a:pt x="2240811" y="67450"/>
                </a:cubicBezTo>
                <a:cubicBezTo>
                  <a:pt x="2240261" y="67717"/>
                  <a:pt x="2240125" y="67942"/>
                  <a:pt x="2240403" y="68123"/>
                </a:cubicBezTo>
                <a:lnTo>
                  <a:pt x="2245432" y="69757"/>
                </a:lnTo>
                <a:cubicBezTo>
                  <a:pt x="2249437" y="69730"/>
                  <a:pt x="2253690" y="69677"/>
                  <a:pt x="2258192" y="69597"/>
                </a:cubicBezTo>
                <a:cubicBezTo>
                  <a:pt x="2262694" y="69518"/>
                  <a:pt x="2266969" y="69283"/>
                  <a:pt x="2271019" y="68891"/>
                </a:cubicBezTo>
                <a:cubicBezTo>
                  <a:pt x="2274409" y="68890"/>
                  <a:pt x="2278085" y="68882"/>
                  <a:pt x="2282048" y="68867"/>
                </a:cubicBezTo>
                <a:cubicBezTo>
                  <a:pt x="2286011" y="68851"/>
                  <a:pt x="2289511" y="68951"/>
                  <a:pt x="2292547" y="69167"/>
                </a:cubicBezTo>
                <a:lnTo>
                  <a:pt x="2288842" y="67394"/>
                </a:lnTo>
                <a:cubicBezTo>
                  <a:pt x="2283563" y="67824"/>
                  <a:pt x="2278328" y="67890"/>
                  <a:pt x="2273137" y="67591"/>
                </a:cubicBezTo>
                <a:cubicBezTo>
                  <a:pt x="2267946" y="67292"/>
                  <a:pt x="2262711" y="67358"/>
                  <a:pt x="2257431" y="67788"/>
                </a:cubicBezTo>
                <a:close/>
                <a:moveTo>
                  <a:pt x="2908319" y="66909"/>
                </a:moveTo>
                <a:cubicBezTo>
                  <a:pt x="2903143" y="67388"/>
                  <a:pt x="2898320" y="67651"/>
                  <a:pt x="2893849" y="67697"/>
                </a:cubicBezTo>
                <a:cubicBezTo>
                  <a:pt x="2897384" y="67846"/>
                  <a:pt x="2900726" y="67903"/>
                  <a:pt x="2903875" y="67867"/>
                </a:cubicBezTo>
                <a:cubicBezTo>
                  <a:pt x="2907023" y="67831"/>
                  <a:pt x="2910211" y="67814"/>
                  <a:pt x="2913437" y="67815"/>
                </a:cubicBezTo>
                <a:close/>
                <a:moveTo>
                  <a:pt x="2974317" y="66871"/>
                </a:moveTo>
                <a:lnTo>
                  <a:pt x="2971670" y="67146"/>
                </a:lnTo>
                <a:lnTo>
                  <a:pt x="2980052" y="68072"/>
                </a:lnTo>
                <a:lnTo>
                  <a:pt x="2984022" y="67659"/>
                </a:lnTo>
                <a:cubicBezTo>
                  <a:pt x="2984201" y="67648"/>
                  <a:pt x="2984837" y="67566"/>
                  <a:pt x="2985930" y="67415"/>
                </a:cubicBezTo>
                <a:cubicBezTo>
                  <a:pt x="2987024" y="67264"/>
                  <a:pt x="2987506" y="67108"/>
                  <a:pt x="2987375" y="66950"/>
                </a:cubicBezTo>
                <a:lnTo>
                  <a:pt x="2983405" y="67363"/>
                </a:lnTo>
                <a:close/>
                <a:moveTo>
                  <a:pt x="1738098" y="66836"/>
                </a:moveTo>
                <a:lnTo>
                  <a:pt x="1731304" y="68983"/>
                </a:lnTo>
                <a:lnTo>
                  <a:pt x="1720098" y="69790"/>
                </a:lnTo>
                <a:cubicBezTo>
                  <a:pt x="1718181" y="69098"/>
                  <a:pt x="1715839" y="68878"/>
                  <a:pt x="1713073" y="69128"/>
                </a:cubicBezTo>
                <a:cubicBezTo>
                  <a:pt x="1710306" y="69379"/>
                  <a:pt x="1707501" y="68936"/>
                  <a:pt x="1704658" y="67801"/>
                </a:cubicBezTo>
                <a:cubicBezTo>
                  <a:pt x="1710022" y="67347"/>
                  <a:pt x="1715595" y="67187"/>
                  <a:pt x="1721378" y="67319"/>
                </a:cubicBezTo>
                <a:cubicBezTo>
                  <a:pt x="1727161" y="67451"/>
                  <a:pt x="1732734" y="67290"/>
                  <a:pt x="1738098" y="66836"/>
                </a:cubicBezTo>
                <a:close/>
                <a:moveTo>
                  <a:pt x="2163465" y="66782"/>
                </a:moveTo>
                <a:lnTo>
                  <a:pt x="2152877" y="67885"/>
                </a:lnTo>
                <a:cubicBezTo>
                  <a:pt x="2155171" y="68163"/>
                  <a:pt x="2157531" y="68232"/>
                  <a:pt x="2159957" y="68092"/>
                </a:cubicBezTo>
                <a:cubicBezTo>
                  <a:pt x="2162383" y="67952"/>
                  <a:pt x="2164611" y="67765"/>
                  <a:pt x="2166641" y="67531"/>
                </a:cubicBezTo>
                <a:close/>
                <a:moveTo>
                  <a:pt x="2119084" y="66368"/>
                </a:moveTo>
                <a:lnTo>
                  <a:pt x="2120937" y="67254"/>
                </a:lnTo>
                <a:cubicBezTo>
                  <a:pt x="2121624" y="67198"/>
                  <a:pt x="2122389" y="67178"/>
                  <a:pt x="2123231" y="67195"/>
                </a:cubicBezTo>
                <a:cubicBezTo>
                  <a:pt x="2124073" y="67213"/>
                  <a:pt x="2124837" y="67193"/>
                  <a:pt x="2125525" y="67136"/>
                </a:cubicBezTo>
                <a:cubicBezTo>
                  <a:pt x="2124393" y="66595"/>
                  <a:pt x="2122246" y="66339"/>
                  <a:pt x="2119084" y="66368"/>
                </a:cubicBezTo>
                <a:close/>
                <a:moveTo>
                  <a:pt x="2747032" y="66080"/>
                </a:moveTo>
                <a:lnTo>
                  <a:pt x="2741737" y="66632"/>
                </a:lnTo>
                <a:lnTo>
                  <a:pt x="2746326" y="66514"/>
                </a:lnTo>
                <a:close/>
                <a:moveTo>
                  <a:pt x="2181199" y="66014"/>
                </a:moveTo>
                <a:cubicBezTo>
                  <a:pt x="2180218" y="66139"/>
                  <a:pt x="2178519" y="66451"/>
                  <a:pt x="2176104" y="66950"/>
                </a:cubicBezTo>
                <a:cubicBezTo>
                  <a:pt x="2173688" y="67449"/>
                  <a:pt x="2172475" y="67800"/>
                  <a:pt x="2172464" y="68004"/>
                </a:cubicBezTo>
                <a:cubicBezTo>
                  <a:pt x="2172843" y="68136"/>
                  <a:pt x="2173519" y="68171"/>
                  <a:pt x="2174493" y="68107"/>
                </a:cubicBezTo>
                <a:cubicBezTo>
                  <a:pt x="2175468" y="68043"/>
                  <a:pt x="2176320" y="67969"/>
                  <a:pt x="2177052" y="67885"/>
                </a:cubicBezTo>
                <a:cubicBezTo>
                  <a:pt x="2180964" y="68070"/>
                  <a:pt x="2185824" y="68179"/>
                  <a:pt x="2191632" y="68211"/>
                </a:cubicBezTo>
                <a:cubicBezTo>
                  <a:pt x="2197441" y="68243"/>
                  <a:pt x="2202169" y="68095"/>
                  <a:pt x="2205816" y="67768"/>
                </a:cubicBezTo>
                <a:lnTo>
                  <a:pt x="2203346" y="66586"/>
                </a:lnTo>
                <a:cubicBezTo>
                  <a:pt x="2198563" y="66739"/>
                  <a:pt x="2194033" y="66821"/>
                  <a:pt x="2189758" y="66832"/>
                </a:cubicBezTo>
                <a:cubicBezTo>
                  <a:pt x="2185482" y="66842"/>
                  <a:pt x="2182629" y="66570"/>
                  <a:pt x="2181199" y="66014"/>
                </a:cubicBezTo>
                <a:close/>
                <a:moveTo>
                  <a:pt x="2551068" y="65625"/>
                </a:moveTo>
                <a:lnTo>
                  <a:pt x="2545774" y="66176"/>
                </a:lnTo>
                <a:cubicBezTo>
                  <a:pt x="2546813" y="66255"/>
                  <a:pt x="2547978" y="66299"/>
                  <a:pt x="2549270" y="66307"/>
                </a:cubicBezTo>
                <a:cubicBezTo>
                  <a:pt x="2550563" y="66315"/>
                  <a:pt x="2551574" y="66284"/>
                  <a:pt x="2552303" y="66216"/>
                </a:cubicBezTo>
                <a:close/>
                <a:moveTo>
                  <a:pt x="2138142" y="65462"/>
                </a:moveTo>
                <a:lnTo>
                  <a:pt x="2132848" y="66014"/>
                </a:lnTo>
                <a:lnTo>
                  <a:pt x="2130113" y="67018"/>
                </a:lnTo>
                <a:lnTo>
                  <a:pt x="2144318" y="68417"/>
                </a:lnTo>
                <a:lnTo>
                  <a:pt x="2149612" y="67865"/>
                </a:lnTo>
                <a:lnTo>
                  <a:pt x="2149083" y="66841"/>
                </a:lnTo>
                <a:lnTo>
                  <a:pt x="2142465" y="67530"/>
                </a:lnTo>
                <a:close/>
                <a:moveTo>
                  <a:pt x="2348576" y="65130"/>
                </a:moveTo>
                <a:lnTo>
                  <a:pt x="2354311" y="66332"/>
                </a:lnTo>
                <a:lnTo>
                  <a:pt x="2362781" y="66528"/>
                </a:lnTo>
                <a:lnTo>
                  <a:pt x="2365428" y="66253"/>
                </a:lnTo>
                <a:lnTo>
                  <a:pt x="2360311" y="65347"/>
                </a:lnTo>
                <a:close/>
                <a:moveTo>
                  <a:pt x="2103555" y="65107"/>
                </a:moveTo>
                <a:cubicBezTo>
                  <a:pt x="2102129" y="65196"/>
                  <a:pt x="2101011" y="65432"/>
                  <a:pt x="2100202" y="65816"/>
                </a:cubicBezTo>
                <a:lnTo>
                  <a:pt x="2104173" y="65403"/>
                </a:lnTo>
                <a:close/>
                <a:moveTo>
                  <a:pt x="2335517" y="65051"/>
                </a:moveTo>
                <a:lnTo>
                  <a:pt x="2328900" y="65740"/>
                </a:lnTo>
                <a:cubicBezTo>
                  <a:pt x="2326170" y="66025"/>
                  <a:pt x="2323512" y="66391"/>
                  <a:pt x="2320926" y="66841"/>
                </a:cubicBezTo>
                <a:cubicBezTo>
                  <a:pt x="2318339" y="67290"/>
                  <a:pt x="2316321" y="67770"/>
                  <a:pt x="2314870" y="68281"/>
                </a:cubicBezTo>
                <a:lnTo>
                  <a:pt x="2340546" y="66686"/>
                </a:lnTo>
                <a:lnTo>
                  <a:pt x="2338782" y="65071"/>
                </a:lnTo>
                <a:cubicBezTo>
                  <a:pt x="2338150" y="65122"/>
                  <a:pt x="2337606" y="65118"/>
                  <a:pt x="2337150" y="65061"/>
                </a:cubicBezTo>
                <a:cubicBezTo>
                  <a:pt x="2336694" y="65003"/>
                  <a:pt x="2336150" y="65000"/>
                  <a:pt x="2335517" y="65051"/>
                </a:cubicBezTo>
                <a:close/>
                <a:moveTo>
                  <a:pt x="2426397" y="64579"/>
                </a:moveTo>
                <a:cubicBezTo>
                  <a:pt x="2422257" y="65041"/>
                  <a:pt x="2417456" y="65570"/>
                  <a:pt x="2411992" y="66170"/>
                </a:cubicBezTo>
                <a:cubicBezTo>
                  <a:pt x="2406529" y="66769"/>
                  <a:pt x="2401419" y="67151"/>
                  <a:pt x="2396662" y="67317"/>
                </a:cubicBezTo>
                <a:cubicBezTo>
                  <a:pt x="2400544" y="67632"/>
                  <a:pt x="2405132" y="67514"/>
                  <a:pt x="2410426" y="66962"/>
                </a:cubicBezTo>
                <a:lnTo>
                  <a:pt x="2426749" y="67061"/>
                </a:lnTo>
                <a:close/>
                <a:moveTo>
                  <a:pt x="2600214" y="64463"/>
                </a:moveTo>
                <a:cubicBezTo>
                  <a:pt x="2599618" y="64548"/>
                  <a:pt x="2599464" y="64699"/>
                  <a:pt x="2599750" y="64916"/>
                </a:cubicBezTo>
                <a:cubicBezTo>
                  <a:pt x="2600037" y="65134"/>
                  <a:pt x="2600368" y="65324"/>
                  <a:pt x="2600743" y="65487"/>
                </a:cubicBezTo>
                <a:lnTo>
                  <a:pt x="2607272" y="65527"/>
                </a:lnTo>
                <a:cubicBezTo>
                  <a:pt x="2606873" y="65336"/>
                  <a:pt x="2605950" y="65088"/>
                  <a:pt x="2604504" y="64781"/>
                </a:cubicBezTo>
                <a:cubicBezTo>
                  <a:pt x="2603057" y="64474"/>
                  <a:pt x="2601627" y="64369"/>
                  <a:pt x="2600214" y="64463"/>
                </a:cubicBezTo>
                <a:close/>
                <a:moveTo>
                  <a:pt x="2446072" y="63969"/>
                </a:moveTo>
                <a:lnTo>
                  <a:pt x="2436808" y="64934"/>
                </a:lnTo>
                <a:lnTo>
                  <a:pt x="2437249" y="66687"/>
                </a:lnTo>
                <a:cubicBezTo>
                  <a:pt x="2437683" y="66477"/>
                  <a:pt x="2438182" y="66395"/>
                  <a:pt x="2438749" y="66441"/>
                </a:cubicBezTo>
                <a:cubicBezTo>
                  <a:pt x="2439315" y="66487"/>
                  <a:pt x="2439462" y="66621"/>
                  <a:pt x="2439190" y="66844"/>
                </a:cubicBezTo>
                <a:lnTo>
                  <a:pt x="2445719" y="66884"/>
                </a:lnTo>
                <a:cubicBezTo>
                  <a:pt x="2445653" y="67093"/>
                  <a:pt x="2446535" y="67226"/>
                  <a:pt x="2448366" y="67283"/>
                </a:cubicBezTo>
                <a:cubicBezTo>
                  <a:pt x="2450197" y="67340"/>
                  <a:pt x="2451255" y="67364"/>
                  <a:pt x="2451542" y="67357"/>
                </a:cubicBezTo>
                <a:lnTo>
                  <a:pt x="2471747" y="67771"/>
                </a:lnTo>
                <a:cubicBezTo>
                  <a:pt x="2475447" y="67453"/>
                  <a:pt x="2482208" y="67153"/>
                  <a:pt x="2492030" y="66872"/>
                </a:cubicBezTo>
                <a:cubicBezTo>
                  <a:pt x="2501851" y="66591"/>
                  <a:pt x="2508413" y="66583"/>
                  <a:pt x="2511716" y="66845"/>
                </a:cubicBezTo>
                <a:lnTo>
                  <a:pt x="2510834" y="68736"/>
                </a:lnTo>
                <a:cubicBezTo>
                  <a:pt x="2513846" y="68587"/>
                  <a:pt x="2517019" y="68467"/>
                  <a:pt x="2520352" y="68375"/>
                </a:cubicBezTo>
                <a:cubicBezTo>
                  <a:pt x="2523684" y="68282"/>
                  <a:pt x="2526835" y="68344"/>
                  <a:pt x="2529804" y="68559"/>
                </a:cubicBezTo>
                <a:lnTo>
                  <a:pt x="2528039" y="66944"/>
                </a:lnTo>
                <a:lnTo>
                  <a:pt x="2529540" y="65349"/>
                </a:lnTo>
                <a:lnTo>
                  <a:pt x="2519657" y="66018"/>
                </a:lnTo>
                <a:cubicBezTo>
                  <a:pt x="2516650" y="65784"/>
                  <a:pt x="2513268" y="65612"/>
                  <a:pt x="2509511" y="65501"/>
                </a:cubicBezTo>
                <a:cubicBezTo>
                  <a:pt x="2505754" y="65390"/>
                  <a:pt x="2502195" y="65326"/>
                  <a:pt x="2498835" y="65309"/>
                </a:cubicBezTo>
                <a:cubicBezTo>
                  <a:pt x="2493423" y="65933"/>
                  <a:pt x="2487747" y="66044"/>
                  <a:pt x="2481806" y="65643"/>
                </a:cubicBezTo>
                <a:cubicBezTo>
                  <a:pt x="2482161" y="65187"/>
                  <a:pt x="2481275" y="64860"/>
                  <a:pt x="2479148" y="64661"/>
                </a:cubicBezTo>
                <a:cubicBezTo>
                  <a:pt x="2477022" y="64463"/>
                  <a:pt x="2475761" y="64534"/>
                  <a:pt x="2475365" y="64875"/>
                </a:cubicBezTo>
                <a:lnTo>
                  <a:pt x="2462395" y="64068"/>
                </a:lnTo>
                <a:lnTo>
                  <a:pt x="2447308" y="64560"/>
                </a:lnTo>
                <a:close/>
                <a:moveTo>
                  <a:pt x="2785854" y="63835"/>
                </a:moveTo>
                <a:lnTo>
                  <a:pt x="2784531" y="63973"/>
                </a:lnTo>
                <a:cubicBezTo>
                  <a:pt x="2780236" y="64360"/>
                  <a:pt x="2778854" y="64984"/>
                  <a:pt x="2780383" y="65844"/>
                </a:cubicBezTo>
                <a:close/>
                <a:moveTo>
                  <a:pt x="2022118" y="63157"/>
                </a:moveTo>
                <a:cubicBezTo>
                  <a:pt x="2019162" y="64184"/>
                  <a:pt x="2014926" y="64985"/>
                  <a:pt x="2009412" y="65559"/>
                </a:cubicBezTo>
                <a:cubicBezTo>
                  <a:pt x="2009120" y="65387"/>
                  <a:pt x="2008623" y="65214"/>
                  <a:pt x="2007923" y="65040"/>
                </a:cubicBezTo>
                <a:cubicBezTo>
                  <a:pt x="2007223" y="64865"/>
                  <a:pt x="2006219" y="64835"/>
                  <a:pt x="2004912" y="64949"/>
                </a:cubicBezTo>
                <a:cubicBezTo>
                  <a:pt x="2003627" y="65105"/>
                  <a:pt x="2002535" y="65353"/>
                  <a:pt x="2001636" y="65695"/>
                </a:cubicBezTo>
                <a:cubicBezTo>
                  <a:pt x="2000737" y="66036"/>
                  <a:pt x="1999800" y="66358"/>
                  <a:pt x="1998824" y="66662"/>
                </a:cubicBezTo>
                <a:lnTo>
                  <a:pt x="1999176" y="69144"/>
                </a:lnTo>
                <a:lnTo>
                  <a:pt x="2003764" y="69026"/>
                </a:lnTo>
                <a:lnTo>
                  <a:pt x="2005970" y="66997"/>
                </a:lnTo>
                <a:cubicBezTo>
                  <a:pt x="2007998" y="66778"/>
                  <a:pt x="2010053" y="66669"/>
                  <a:pt x="2012136" y="66670"/>
                </a:cubicBezTo>
                <a:cubicBezTo>
                  <a:pt x="2014218" y="66670"/>
                  <a:pt x="2016075" y="66851"/>
                  <a:pt x="2017705" y="67214"/>
                </a:cubicBezTo>
                <a:cubicBezTo>
                  <a:pt x="2022402" y="66762"/>
                  <a:pt x="2027060" y="66292"/>
                  <a:pt x="2031679" y="65803"/>
                </a:cubicBezTo>
                <a:cubicBezTo>
                  <a:pt x="2036299" y="65315"/>
                  <a:pt x="2040494" y="64623"/>
                  <a:pt x="2044264" y="63728"/>
                </a:cubicBezTo>
                <a:close/>
                <a:moveTo>
                  <a:pt x="1847154" y="61953"/>
                </a:moveTo>
                <a:lnTo>
                  <a:pt x="1836477" y="63785"/>
                </a:lnTo>
                <a:cubicBezTo>
                  <a:pt x="1840330" y="63556"/>
                  <a:pt x="1844448" y="63501"/>
                  <a:pt x="1848830" y="63622"/>
                </a:cubicBezTo>
                <a:cubicBezTo>
                  <a:pt x="1853212" y="63743"/>
                  <a:pt x="1856447" y="64230"/>
                  <a:pt x="1858535" y="65085"/>
                </a:cubicBezTo>
                <a:cubicBezTo>
                  <a:pt x="1861866" y="64783"/>
                  <a:pt x="1865263" y="64609"/>
                  <a:pt x="1868726" y="64563"/>
                </a:cubicBezTo>
                <a:cubicBezTo>
                  <a:pt x="1872189" y="64517"/>
                  <a:pt x="1875586" y="64343"/>
                  <a:pt x="1878917" y="64041"/>
                </a:cubicBezTo>
                <a:cubicBezTo>
                  <a:pt x="1876513" y="63100"/>
                  <a:pt x="1873094" y="62781"/>
                  <a:pt x="1868660" y="63086"/>
                </a:cubicBezTo>
                <a:cubicBezTo>
                  <a:pt x="1864227" y="63390"/>
                  <a:pt x="1860234" y="63761"/>
                  <a:pt x="1856682" y="64198"/>
                </a:cubicBezTo>
                <a:cubicBezTo>
                  <a:pt x="1855718" y="63737"/>
                  <a:pt x="1854383" y="63291"/>
                  <a:pt x="1852679" y="62862"/>
                </a:cubicBezTo>
                <a:cubicBezTo>
                  <a:pt x="1850975" y="62432"/>
                  <a:pt x="1849134" y="62129"/>
                  <a:pt x="1847154" y="61953"/>
                </a:cubicBezTo>
                <a:close/>
                <a:moveTo>
                  <a:pt x="1821037" y="61795"/>
                </a:moveTo>
                <a:cubicBezTo>
                  <a:pt x="1820251" y="61885"/>
                  <a:pt x="1819331" y="62055"/>
                  <a:pt x="1818280" y="62307"/>
                </a:cubicBezTo>
                <a:cubicBezTo>
                  <a:pt x="1817228" y="62559"/>
                  <a:pt x="1816795" y="62769"/>
                  <a:pt x="1816978" y="62937"/>
                </a:cubicBezTo>
                <a:cubicBezTo>
                  <a:pt x="1817653" y="63212"/>
                  <a:pt x="1818509" y="63332"/>
                  <a:pt x="1819548" y="63299"/>
                </a:cubicBezTo>
                <a:cubicBezTo>
                  <a:pt x="1820587" y="63266"/>
                  <a:pt x="1821465" y="63205"/>
                  <a:pt x="1822184" y="63115"/>
                </a:cubicBezTo>
                <a:close/>
                <a:moveTo>
                  <a:pt x="1848745" y="48835"/>
                </a:moveTo>
                <a:cubicBezTo>
                  <a:pt x="1845414" y="49137"/>
                  <a:pt x="1842017" y="49312"/>
                  <a:pt x="1838554" y="49357"/>
                </a:cubicBezTo>
                <a:cubicBezTo>
                  <a:pt x="1835091" y="49403"/>
                  <a:pt x="1831694" y="49577"/>
                  <a:pt x="1828363" y="49879"/>
                </a:cubicBezTo>
                <a:cubicBezTo>
                  <a:pt x="1834850" y="50268"/>
                  <a:pt x="1841354" y="50520"/>
                  <a:pt x="1847874" y="50635"/>
                </a:cubicBezTo>
                <a:cubicBezTo>
                  <a:pt x="1854393" y="50751"/>
                  <a:pt x="1860919" y="50821"/>
                  <a:pt x="1867450" y="50845"/>
                </a:cubicBezTo>
                <a:cubicBezTo>
                  <a:pt x="1868402" y="50738"/>
                  <a:pt x="1869983" y="50498"/>
                  <a:pt x="1872193" y="50126"/>
                </a:cubicBezTo>
                <a:cubicBezTo>
                  <a:pt x="1874402" y="49753"/>
                  <a:pt x="1875498" y="49474"/>
                  <a:pt x="1875480" y="49289"/>
                </a:cubicBezTo>
                <a:cubicBezTo>
                  <a:pt x="1874695" y="49026"/>
                  <a:pt x="1873397" y="48951"/>
                  <a:pt x="1871586" y="49065"/>
                </a:cubicBezTo>
                <a:cubicBezTo>
                  <a:pt x="1869776" y="49178"/>
                  <a:pt x="1868456" y="49286"/>
                  <a:pt x="1867627" y="49387"/>
                </a:cubicBezTo>
                <a:cubicBezTo>
                  <a:pt x="1864265" y="49722"/>
                  <a:pt x="1860930" y="49830"/>
                  <a:pt x="1857623" y="49710"/>
                </a:cubicBezTo>
                <a:cubicBezTo>
                  <a:pt x="1854317" y="49589"/>
                  <a:pt x="1851357" y="49298"/>
                  <a:pt x="1848745" y="48835"/>
                </a:cubicBezTo>
                <a:close/>
                <a:moveTo>
                  <a:pt x="1800571" y="47377"/>
                </a:moveTo>
                <a:cubicBezTo>
                  <a:pt x="1800074" y="47542"/>
                  <a:pt x="1800317" y="48011"/>
                  <a:pt x="1801299" y="48786"/>
                </a:cubicBezTo>
                <a:cubicBezTo>
                  <a:pt x="1802280" y="49560"/>
                  <a:pt x="1803008" y="50069"/>
                  <a:pt x="1803482" y="50312"/>
                </a:cubicBezTo>
                <a:lnTo>
                  <a:pt x="1813805" y="51395"/>
                </a:lnTo>
                <a:cubicBezTo>
                  <a:pt x="1813057" y="50941"/>
                  <a:pt x="1813406" y="50530"/>
                  <a:pt x="1814853" y="50162"/>
                </a:cubicBezTo>
                <a:cubicBezTo>
                  <a:pt x="1816300" y="49794"/>
                  <a:pt x="1817774" y="49536"/>
                  <a:pt x="1819276" y="49387"/>
                </a:cubicBezTo>
                <a:lnTo>
                  <a:pt x="1826422" y="49722"/>
                </a:lnTo>
                <a:cubicBezTo>
                  <a:pt x="1824459" y="48847"/>
                  <a:pt x="1821636" y="48331"/>
                  <a:pt x="1817952" y="48175"/>
                </a:cubicBezTo>
                <a:cubicBezTo>
                  <a:pt x="1814269" y="48019"/>
                  <a:pt x="1810387" y="48154"/>
                  <a:pt x="1806306" y="48579"/>
                </a:cubicBezTo>
                <a:lnTo>
                  <a:pt x="1804982" y="48717"/>
                </a:lnTo>
                <a:cubicBezTo>
                  <a:pt x="1804881" y="48652"/>
                  <a:pt x="1804311" y="48412"/>
                  <a:pt x="1803273" y="47995"/>
                </a:cubicBezTo>
                <a:cubicBezTo>
                  <a:pt x="1802234" y="47579"/>
                  <a:pt x="1801334" y="47373"/>
                  <a:pt x="1800571" y="47377"/>
                </a:cubicBezTo>
                <a:close/>
                <a:moveTo>
                  <a:pt x="1737220" y="47140"/>
                </a:moveTo>
                <a:cubicBezTo>
                  <a:pt x="1736450" y="47205"/>
                  <a:pt x="1735674" y="47316"/>
                  <a:pt x="1734893" y="47473"/>
                </a:cubicBezTo>
                <a:cubicBezTo>
                  <a:pt x="1734112" y="47629"/>
                  <a:pt x="1733976" y="47853"/>
                  <a:pt x="1734485" y="48145"/>
                </a:cubicBezTo>
                <a:lnTo>
                  <a:pt x="1735720" y="48736"/>
                </a:lnTo>
                <a:cubicBezTo>
                  <a:pt x="1737018" y="48585"/>
                  <a:pt x="1737753" y="48359"/>
                  <a:pt x="1737926" y="48056"/>
                </a:cubicBezTo>
                <a:cubicBezTo>
                  <a:pt x="1738099" y="47753"/>
                  <a:pt x="1737864" y="47448"/>
                  <a:pt x="1737220" y="47140"/>
                </a:cubicBezTo>
                <a:close/>
                <a:moveTo>
                  <a:pt x="1685870" y="44934"/>
                </a:moveTo>
                <a:cubicBezTo>
                  <a:pt x="1685113" y="45005"/>
                  <a:pt x="1684311" y="45104"/>
                  <a:pt x="1683465" y="45229"/>
                </a:cubicBezTo>
                <a:cubicBezTo>
                  <a:pt x="1682620" y="45355"/>
                  <a:pt x="1682304" y="45493"/>
                  <a:pt x="1682517" y="45643"/>
                </a:cubicBezTo>
                <a:lnTo>
                  <a:pt x="1685693" y="46391"/>
                </a:lnTo>
                <a:close/>
                <a:moveTo>
                  <a:pt x="1982950" y="30539"/>
                </a:moveTo>
                <a:cubicBezTo>
                  <a:pt x="1984995" y="30747"/>
                  <a:pt x="1986730" y="30806"/>
                  <a:pt x="1988156" y="30717"/>
                </a:cubicBezTo>
                <a:lnTo>
                  <a:pt x="1989480" y="30579"/>
                </a:lnTo>
                <a:close/>
                <a:moveTo>
                  <a:pt x="1790869" y="30399"/>
                </a:moveTo>
                <a:cubicBezTo>
                  <a:pt x="1790083" y="30489"/>
                  <a:pt x="1789164" y="30660"/>
                  <a:pt x="1788112" y="30911"/>
                </a:cubicBezTo>
                <a:cubicBezTo>
                  <a:pt x="1787061" y="31163"/>
                  <a:pt x="1786627" y="31374"/>
                  <a:pt x="1786810" y="31542"/>
                </a:cubicBezTo>
                <a:cubicBezTo>
                  <a:pt x="1787485" y="31816"/>
                  <a:pt x="1788342" y="31937"/>
                  <a:pt x="1789380" y="31904"/>
                </a:cubicBezTo>
                <a:cubicBezTo>
                  <a:pt x="1790419" y="31870"/>
                  <a:pt x="1791297" y="31809"/>
                  <a:pt x="1792016" y="31719"/>
                </a:cubicBezTo>
                <a:cubicBezTo>
                  <a:pt x="1793457" y="31509"/>
                  <a:pt x="1793928" y="31220"/>
                  <a:pt x="1793428" y="30852"/>
                </a:cubicBezTo>
                <a:cubicBezTo>
                  <a:pt x="1793090" y="30723"/>
                  <a:pt x="1792663" y="30647"/>
                  <a:pt x="1792149" y="30626"/>
                </a:cubicBezTo>
                <a:cubicBezTo>
                  <a:pt x="1791634" y="30605"/>
                  <a:pt x="1791208" y="30529"/>
                  <a:pt x="1790869" y="30399"/>
                </a:cubicBezTo>
                <a:close/>
                <a:moveTo>
                  <a:pt x="1772694" y="29414"/>
                </a:moveTo>
                <a:lnTo>
                  <a:pt x="1766076" y="30104"/>
                </a:lnTo>
                <a:cubicBezTo>
                  <a:pt x="1764199" y="30314"/>
                  <a:pt x="1763299" y="30558"/>
                  <a:pt x="1763374" y="30835"/>
                </a:cubicBezTo>
                <a:cubicBezTo>
                  <a:pt x="1763449" y="31112"/>
                  <a:pt x="1763850" y="31400"/>
                  <a:pt x="1764576" y="31699"/>
                </a:cubicBezTo>
                <a:close/>
                <a:moveTo>
                  <a:pt x="1950482" y="28885"/>
                </a:moveTo>
                <a:lnTo>
                  <a:pt x="1946511" y="29298"/>
                </a:lnTo>
                <a:lnTo>
                  <a:pt x="1947746" y="29889"/>
                </a:lnTo>
                <a:cubicBezTo>
                  <a:pt x="1948845" y="30479"/>
                  <a:pt x="1949889" y="30850"/>
                  <a:pt x="1950878" y="31002"/>
                </a:cubicBezTo>
                <a:cubicBezTo>
                  <a:pt x="1951867" y="31154"/>
                  <a:pt x="1953617" y="31091"/>
                  <a:pt x="1956128" y="30815"/>
                </a:cubicBezTo>
                <a:lnTo>
                  <a:pt x="1961510" y="29535"/>
                </a:lnTo>
                <a:close/>
                <a:moveTo>
                  <a:pt x="1826339" y="28863"/>
                </a:moveTo>
                <a:cubicBezTo>
                  <a:pt x="1825062" y="29072"/>
                  <a:pt x="1824242" y="29547"/>
                  <a:pt x="1823879" y="30289"/>
                </a:cubicBezTo>
                <a:cubicBezTo>
                  <a:pt x="1823517" y="31031"/>
                  <a:pt x="1823337" y="31620"/>
                  <a:pt x="1823338" y="32054"/>
                </a:cubicBezTo>
                <a:lnTo>
                  <a:pt x="1840897" y="32744"/>
                </a:lnTo>
                <a:lnTo>
                  <a:pt x="1848485" y="29435"/>
                </a:lnTo>
                <a:lnTo>
                  <a:pt x="1830133" y="29908"/>
                </a:lnTo>
                <a:cubicBezTo>
                  <a:pt x="1830057" y="29855"/>
                  <a:pt x="1829591" y="29664"/>
                  <a:pt x="1828732" y="29334"/>
                </a:cubicBezTo>
                <a:cubicBezTo>
                  <a:pt x="1827874" y="29004"/>
                  <a:pt x="1827076" y="28847"/>
                  <a:pt x="1826339" y="28863"/>
                </a:cubicBezTo>
                <a:close/>
                <a:moveTo>
                  <a:pt x="1903454" y="28746"/>
                </a:moveTo>
                <a:cubicBezTo>
                  <a:pt x="1890513" y="28595"/>
                  <a:pt x="1877220" y="28661"/>
                  <a:pt x="1863573" y="28943"/>
                </a:cubicBezTo>
                <a:cubicBezTo>
                  <a:pt x="1861192" y="29378"/>
                  <a:pt x="1859578" y="29891"/>
                  <a:pt x="1858731" y="30482"/>
                </a:cubicBezTo>
                <a:cubicBezTo>
                  <a:pt x="1857883" y="31072"/>
                  <a:pt x="1858056" y="31669"/>
                  <a:pt x="1859249" y="32271"/>
                </a:cubicBezTo>
                <a:cubicBezTo>
                  <a:pt x="1863973" y="32154"/>
                  <a:pt x="1870914" y="31941"/>
                  <a:pt x="1880072" y="31632"/>
                </a:cubicBezTo>
                <a:cubicBezTo>
                  <a:pt x="1889230" y="31322"/>
                  <a:pt x="1895818" y="31326"/>
                  <a:pt x="1899836" y="31642"/>
                </a:cubicBezTo>
                <a:close/>
                <a:moveTo>
                  <a:pt x="3154144" y="22596"/>
                </a:moveTo>
                <a:cubicBezTo>
                  <a:pt x="3148020" y="22140"/>
                  <a:pt x="3142888" y="22255"/>
                  <a:pt x="3138748" y="22941"/>
                </a:cubicBezTo>
                <a:cubicBezTo>
                  <a:pt x="3134608" y="23627"/>
                  <a:pt x="3131417" y="23899"/>
                  <a:pt x="3129175" y="23758"/>
                </a:cubicBezTo>
                <a:lnTo>
                  <a:pt x="3134821" y="25688"/>
                </a:lnTo>
                <a:lnTo>
                  <a:pt x="3135438" y="25984"/>
                </a:lnTo>
                <a:lnTo>
                  <a:pt x="3148056" y="24310"/>
                </a:lnTo>
                <a:lnTo>
                  <a:pt x="3162879" y="26004"/>
                </a:lnTo>
                <a:lnTo>
                  <a:pt x="3175319" y="25787"/>
                </a:lnTo>
                <a:lnTo>
                  <a:pt x="3174173" y="24468"/>
                </a:lnTo>
                <a:close/>
                <a:moveTo>
                  <a:pt x="1612996" y="20865"/>
                </a:moveTo>
                <a:cubicBezTo>
                  <a:pt x="1612226" y="20930"/>
                  <a:pt x="1611450" y="21041"/>
                  <a:pt x="1610669" y="21197"/>
                </a:cubicBezTo>
                <a:cubicBezTo>
                  <a:pt x="1609887" y="21353"/>
                  <a:pt x="1609751" y="21577"/>
                  <a:pt x="1610261" y="21869"/>
                </a:cubicBezTo>
                <a:lnTo>
                  <a:pt x="1610878" y="22164"/>
                </a:lnTo>
                <a:cubicBezTo>
                  <a:pt x="1613525" y="21889"/>
                  <a:pt x="1614231" y="21455"/>
                  <a:pt x="1612996" y="20865"/>
                </a:cubicBezTo>
                <a:close/>
                <a:moveTo>
                  <a:pt x="1599938" y="20785"/>
                </a:moveTo>
                <a:cubicBezTo>
                  <a:pt x="1599206" y="20869"/>
                  <a:pt x="1598507" y="21017"/>
                  <a:pt x="1597842" y="21229"/>
                </a:cubicBezTo>
                <a:cubicBezTo>
                  <a:pt x="1597177" y="21441"/>
                  <a:pt x="1596963" y="21627"/>
                  <a:pt x="1597202" y="21790"/>
                </a:cubicBezTo>
                <a:cubicBezTo>
                  <a:pt x="1598143" y="22112"/>
                  <a:pt x="1599437" y="22217"/>
                  <a:pt x="1601084" y="22105"/>
                </a:cubicBezTo>
                <a:close/>
                <a:moveTo>
                  <a:pt x="2770076" y="0"/>
                </a:moveTo>
                <a:cubicBezTo>
                  <a:pt x="2770662" y="329"/>
                  <a:pt x="2771496" y="632"/>
                  <a:pt x="2772579" y="909"/>
                </a:cubicBezTo>
                <a:cubicBezTo>
                  <a:pt x="2773662" y="1186"/>
                  <a:pt x="2775180" y="1238"/>
                  <a:pt x="2777134" y="1064"/>
                </a:cubicBezTo>
                <a:cubicBezTo>
                  <a:pt x="2779040" y="836"/>
                  <a:pt x="2780522" y="741"/>
                  <a:pt x="2781579" y="781"/>
                </a:cubicBezTo>
                <a:cubicBezTo>
                  <a:pt x="2782636" y="821"/>
                  <a:pt x="2783742" y="1125"/>
                  <a:pt x="2784898" y="1695"/>
                </a:cubicBezTo>
                <a:lnTo>
                  <a:pt x="2797957" y="1774"/>
                </a:lnTo>
                <a:lnTo>
                  <a:pt x="2804397" y="2542"/>
                </a:lnTo>
                <a:lnTo>
                  <a:pt x="2825926" y="2818"/>
                </a:lnTo>
                <a:cubicBezTo>
                  <a:pt x="2828566" y="2603"/>
                  <a:pt x="2831183" y="2570"/>
                  <a:pt x="2833779" y="2719"/>
                </a:cubicBezTo>
                <a:cubicBezTo>
                  <a:pt x="2836374" y="2869"/>
                  <a:pt x="2838992" y="2836"/>
                  <a:pt x="2841631" y="2621"/>
                </a:cubicBezTo>
                <a:lnTo>
                  <a:pt x="2855307" y="2995"/>
                </a:lnTo>
                <a:lnTo>
                  <a:pt x="2865101" y="3054"/>
                </a:lnTo>
                <a:cubicBezTo>
                  <a:pt x="2870084" y="2708"/>
                  <a:pt x="2875095" y="2471"/>
                  <a:pt x="2880134" y="2343"/>
                </a:cubicBezTo>
                <a:cubicBezTo>
                  <a:pt x="2885172" y="2216"/>
                  <a:pt x="2889984" y="2269"/>
                  <a:pt x="2894571" y="2503"/>
                </a:cubicBezTo>
                <a:cubicBezTo>
                  <a:pt x="2904883" y="2329"/>
                  <a:pt x="2914390" y="2058"/>
                  <a:pt x="2923092" y="1691"/>
                </a:cubicBezTo>
                <a:cubicBezTo>
                  <a:pt x="2931794" y="1325"/>
                  <a:pt x="2938698" y="965"/>
                  <a:pt x="2943805" y="613"/>
                </a:cubicBezTo>
                <a:cubicBezTo>
                  <a:pt x="2943319" y="1024"/>
                  <a:pt x="2943495" y="1365"/>
                  <a:pt x="2944334" y="1637"/>
                </a:cubicBezTo>
                <a:lnTo>
                  <a:pt x="2950774" y="2406"/>
                </a:lnTo>
                <a:cubicBezTo>
                  <a:pt x="2951813" y="2485"/>
                  <a:pt x="2952824" y="2454"/>
                  <a:pt x="2953807" y="2314"/>
                </a:cubicBezTo>
                <a:cubicBezTo>
                  <a:pt x="2954791" y="2175"/>
                  <a:pt x="2955339" y="1923"/>
                  <a:pt x="2955451" y="1559"/>
                </a:cubicBezTo>
                <a:cubicBezTo>
                  <a:pt x="2961493" y="1911"/>
                  <a:pt x="2969062" y="2127"/>
                  <a:pt x="2978160" y="2207"/>
                </a:cubicBezTo>
                <a:cubicBezTo>
                  <a:pt x="2987257" y="2286"/>
                  <a:pt x="2994716" y="2064"/>
                  <a:pt x="3000538" y="1540"/>
                </a:cubicBezTo>
                <a:cubicBezTo>
                  <a:pt x="3002853" y="1861"/>
                  <a:pt x="3005147" y="2026"/>
                  <a:pt x="3007419" y="2037"/>
                </a:cubicBezTo>
                <a:cubicBezTo>
                  <a:pt x="3009691" y="2048"/>
                  <a:pt x="3011544" y="1810"/>
                  <a:pt x="3012978" y="1323"/>
                </a:cubicBezTo>
                <a:cubicBezTo>
                  <a:pt x="3017829" y="1058"/>
                  <a:pt x="3022068" y="1126"/>
                  <a:pt x="3025695" y="1528"/>
                </a:cubicBezTo>
                <a:cubicBezTo>
                  <a:pt x="3029321" y="1929"/>
                  <a:pt x="3032876" y="2249"/>
                  <a:pt x="3036359" y="2486"/>
                </a:cubicBezTo>
                <a:cubicBezTo>
                  <a:pt x="3038558" y="2766"/>
                  <a:pt x="3040293" y="2825"/>
                  <a:pt x="3041565" y="2663"/>
                </a:cubicBezTo>
                <a:cubicBezTo>
                  <a:pt x="3042837" y="2500"/>
                  <a:pt x="3043955" y="2264"/>
                  <a:pt x="3044918" y="1954"/>
                </a:cubicBezTo>
                <a:lnTo>
                  <a:pt x="3071652" y="2407"/>
                </a:lnTo>
                <a:cubicBezTo>
                  <a:pt x="3073349" y="2448"/>
                  <a:pt x="3075492" y="2509"/>
                  <a:pt x="3078082" y="2592"/>
                </a:cubicBezTo>
                <a:cubicBezTo>
                  <a:pt x="3080672" y="2674"/>
                  <a:pt x="3083323" y="2593"/>
                  <a:pt x="3086034" y="2348"/>
                </a:cubicBezTo>
                <a:cubicBezTo>
                  <a:pt x="3096583" y="2913"/>
                  <a:pt x="3107667" y="3108"/>
                  <a:pt x="3119286" y="2932"/>
                </a:cubicBezTo>
                <a:cubicBezTo>
                  <a:pt x="3130906" y="2756"/>
                  <a:pt x="3141968" y="3133"/>
                  <a:pt x="3152473" y="4062"/>
                </a:cubicBezTo>
                <a:lnTo>
                  <a:pt x="3161120" y="2802"/>
                </a:lnTo>
                <a:lnTo>
                  <a:pt x="3190412" y="3708"/>
                </a:lnTo>
                <a:cubicBezTo>
                  <a:pt x="3193975" y="3405"/>
                  <a:pt x="3200835" y="3185"/>
                  <a:pt x="3210993" y="3049"/>
                </a:cubicBezTo>
                <a:cubicBezTo>
                  <a:pt x="3221150" y="2913"/>
                  <a:pt x="3229113" y="3028"/>
                  <a:pt x="3234881" y="3394"/>
                </a:cubicBezTo>
                <a:cubicBezTo>
                  <a:pt x="3239955" y="2865"/>
                  <a:pt x="3245602" y="2997"/>
                  <a:pt x="3251822" y="3788"/>
                </a:cubicBezTo>
                <a:cubicBezTo>
                  <a:pt x="3253645" y="3118"/>
                  <a:pt x="3255910" y="2853"/>
                  <a:pt x="3258616" y="2990"/>
                </a:cubicBezTo>
                <a:cubicBezTo>
                  <a:pt x="3261322" y="3128"/>
                  <a:pt x="3263851" y="3374"/>
                  <a:pt x="3266204" y="3729"/>
                </a:cubicBezTo>
                <a:lnTo>
                  <a:pt x="3375082" y="5700"/>
                </a:lnTo>
                <a:cubicBezTo>
                  <a:pt x="3379875" y="6017"/>
                  <a:pt x="3384405" y="6160"/>
                  <a:pt x="3388669" y="6128"/>
                </a:cubicBezTo>
                <a:cubicBezTo>
                  <a:pt x="3392934" y="6096"/>
                  <a:pt x="3397286" y="6347"/>
                  <a:pt x="3401727" y="6882"/>
                </a:cubicBezTo>
                <a:cubicBezTo>
                  <a:pt x="3403821" y="6679"/>
                  <a:pt x="3406229" y="6578"/>
                  <a:pt x="3408951" y="6579"/>
                </a:cubicBezTo>
                <a:cubicBezTo>
                  <a:pt x="3411674" y="6580"/>
                  <a:pt x="3414060" y="6662"/>
                  <a:pt x="3416109" y="6823"/>
                </a:cubicBezTo>
                <a:lnTo>
                  <a:pt x="3427844" y="7040"/>
                </a:lnTo>
                <a:cubicBezTo>
                  <a:pt x="3429864" y="7219"/>
                  <a:pt x="3431625" y="7516"/>
                  <a:pt x="3433127" y="7929"/>
                </a:cubicBezTo>
                <a:cubicBezTo>
                  <a:pt x="3434628" y="8342"/>
                  <a:pt x="3435397" y="8741"/>
                  <a:pt x="3435431" y="9128"/>
                </a:cubicBezTo>
                <a:cubicBezTo>
                  <a:pt x="3432514" y="9611"/>
                  <a:pt x="3424319" y="9835"/>
                  <a:pt x="3410848" y="9800"/>
                </a:cubicBezTo>
                <a:cubicBezTo>
                  <a:pt x="3397376" y="9764"/>
                  <a:pt x="3387924" y="9579"/>
                  <a:pt x="3382492" y="9245"/>
                </a:cubicBezTo>
                <a:lnTo>
                  <a:pt x="3383110" y="9541"/>
                </a:lnTo>
                <a:cubicBezTo>
                  <a:pt x="3382093" y="10179"/>
                  <a:pt x="3380817" y="10596"/>
                  <a:pt x="3379282" y="10794"/>
                </a:cubicBezTo>
                <a:cubicBezTo>
                  <a:pt x="3377747" y="10991"/>
                  <a:pt x="3375700" y="11040"/>
                  <a:pt x="3373139" y="10939"/>
                </a:cubicBezTo>
                <a:cubicBezTo>
                  <a:pt x="3362331" y="11615"/>
                  <a:pt x="3350574" y="12030"/>
                  <a:pt x="3337868" y="12184"/>
                </a:cubicBezTo>
                <a:cubicBezTo>
                  <a:pt x="3325163" y="12338"/>
                  <a:pt x="3313097" y="12606"/>
                  <a:pt x="3301671" y="12986"/>
                </a:cubicBezTo>
                <a:cubicBezTo>
                  <a:pt x="3300402" y="13456"/>
                  <a:pt x="3299211" y="13625"/>
                  <a:pt x="3298097" y="13494"/>
                </a:cubicBezTo>
                <a:cubicBezTo>
                  <a:pt x="3296983" y="13362"/>
                  <a:pt x="3295351" y="13127"/>
                  <a:pt x="3293201" y="12789"/>
                </a:cubicBezTo>
                <a:cubicBezTo>
                  <a:pt x="3291770" y="12908"/>
                  <a:pt x="3290506" y="13010"/>
                  <a:pt x="3289406" y="13095"/>
                </a:cubicBezTo>
                <a:cubicBezTo>
                  <a:pt x="3288307" y="13179"/>
                  <a:pt x="3288013" y="13360"/>
                  <a:pt x="3288524" y="13636"/>
                </a:cubicBezTo>
                <a:cubicBezTo>
                  <a:pt x="3285895" y="13648"/>
                  <a:pt x="3282660" y="13610"/>
                  <a:pt x="3278818" y="13523"/>
                </a:cubicBezTo>
                <a:cubicBezTo>
                  <a:pt x="3274977" y="13436"/>
                  <a:pt x="3272536" y="13585"/>
                  <a:pt x="3271495" y="13971"/>
                </a:cubicBezTo>
                <a:lnTo>
                  <a:pt x="3283142" y="14916"/>
                </a:lnTo>
                <a:cubicBezTo>
                  <a:pt x="3285108" y="15086"/>
                  <a:pt x="3286844" y="15146"/>
                  <a:pt x="3288347" y="15094"/>
                </a:cubicBezTo>
                <a:cubicBezTo>
                  <a:pt x="3289851" y="15042"/>
                  <a:pt x="3290968" y="14806"/>
                  <a:pt x="3291700" y="14385"/>
                </a:cubicBezTo>
                <a:cubicBezTo>
                  <a:pt x="3293763" y="14552"/>
                  <a:pt x="3296277" y="14695"/>
                  <a:pt x="3299244" y="14813"/>
                </a:cubicBezTo>
                <a:cubicBezTo>
                  <a:pt x="3302211" y="14931"/>
                  <a:pt x="3304902" y="14966"/>
                  <a:pt x="3307317" y="14917"/>
                </a:cubicBezTo>
                <a:lnTo>
                  <a:pt x="3336081" y="14799"/>
                </a:lnTo>
                <a:lnTo>
                  <a:pt x="3346404" y="15882"/>
                </a:lnTo>
                <a:cubicBezTo>
                  <a:pt x="3348451" y="16059"/>
                  <a:pt x="3350510" y="16144"/>
                  <a:pt x="3352580" y="16138"/>
                </a:cubicBezTo>
                <a:cubicBezTo>
                  <a:pt x="3354650" y="16133"/>
                  <a:pt x="3356091" y="15923"/>
                  <a:pt x="3356903" y="15508"/>
                </a:cubicBezTo>
                <a:lnTo>
                  <a:pt x="3369962" y="15587"/>
                </a:lnTo>
                <a:cubicBezTo>
                  <a:pt x="3374065" y="14980"/>
                  <a:pt x="3378432" y="14885"/>
                  <a:pt x="3383064" y="15302"/>
                </a:cubicBezTo>
                <a:cubicBezTo>
                  <a:pt x="3387696" y="15719"/>
                  <a:pt x="3392064" y="15624"/>
                  <a:pt x="3396167" y="15016"/>
                </a:cubicBezTo>
                <a:lnTo>
                  <a:pt x="3418754" y="17341"/>
                </a:lnTo>
                <a:cubicBezTo>
                  <a:pt x="3416603" y="18464"/>
                  <a:pt x="3414838" y="19098"/>
                  <a:pt x="3413459" y="19241"/>
                </a:cubicBezTo>
                <a:cubicBezTo>
                  <a:pt x="3412080" y="19385"/>
                  <a:pt x="3409434" y="19211"/>
                  <a:pt x="3405518" y="18719"/>
                </a:cubicBezTo>
                <a:cubicBezTo>
                  <a:pt x="3402967" y="19667"/>
                  <a:pt x="3400129" y="19948"/>
                  <a:pt x="3397004" y="19561"/>
                </a:cubicBezTo>
                <a:cubicBezTo>
                  <a:pt x="3393879" y="19175"/>
                  <a:pt x="3391217" y="19347"/>
                  <a:pt x="3389019" y="20078"/>
                </a:cubicBezTo>
                <a:cubicBezTo>
                  <a:pt x="3384478" y="19914"/>
                  <a:pt x="3377589" y="19927"/>
                  <a:pt x="3368350" y="20117"/>
                </a:cubicBezTo>
                <a:cubicBezTo>
                  <a:pt x="3359112" y="20307"/>
                  <a:pt x="3353325" y="20655"/>
                  <a:pt x="3350990" y="21161"/>
                </a:cubicBezTo>
                <a:lnTo>
                  <a:pt x="3320903" y="21417"/>
                </a:lnTo>
                <a:cubicBezTo>
                  <a:pt x="3318826" y="22383"/>
                  <a:pt x="3315966" y="23070"/>
                  <a:pt x="3312322" y="23480"/>
                </a:cubicBezTo>
                <a:cubicBezTo>
                  <a:pt x="3308679" y="23889"/>
                  <a:pt x="3304275" y="23838"/>
                  <a:pt x="3299110" y="23327"/>
                </a:cubicBezTo>
                <a:cubicBezTo>
                  <a:pt x="3293032" y="23600"/>
                  <a:pt x="3286481" y="23743"/>
                  <a:pt x="3279456" y="23755"/>
                </a:cubicBezTo>
                <a:cubicBezTo>
                  <a:pt x="3272430" y="23767"/>
                  <a:pt x="3265923" y="23546"/>
                  <a:pt x="3259934" y="23090"/>
                </a:cubicBezTo>
                <a:lnTo>
                  <a:pt x="3251199" y="25079"/>
                </a:lnTo>
                <a:lnTo>
                  <a:pt x="3240259" y="23700"/>
                </a:lnTo>
                <a:lnTo>
                  <a:pt x="3225700" y="25217"/>
                </a:lnTo>
                <a:cubicBezTo>
                  <a:pt x="3222187" y="25110"/>
                  <a:pt x="3219110" y="25116"/>
                  <a:pt x="3216469" y="25234"/>
                </a:cubicBezTo>
                <a:cubicBezTo>
                  <a:pt x="3213827" y="25352"/>
                  <a:pt x="3211258" y="25215"/>
                  <a:pt x="3208759" y="24823"/>
                </a:cubicBezTo>
                <a:cubicBezTo>
                  <a:pt x="3206960" y="24845"/>
                  <a:pt x="3204978" y="25021"/>
                  <a:pt x="3202815" y="25352"/>
                </a:cubicBezTo>
                <a:cubicBezTo>
                  <a:pt x="3200651" y="25682"/>
                  <a:pt x="3199309" y="25972"/>
                  <a:pt x="3198789" y="26221"/>
                </a:cubicBezTo>
                <a:cubicBezTo>
                  <a:pt x="3197896" y="26516"/>
                  <a:pt x="3197785" y="26753"/>
                  <a:pt x="3198458" y="26930"/>
                </a:cubicBezTo>
                <a:cubicBezTo>
                  <a:pt x="3199131" y="27107"/>
                  <a:pt x="3199859" y="27166"/>
                  <a:pt x="3200642" y="27107"/>
                </a:cubicBezTo>
                <a:cubicBezTo>
                  <a:pt x="3203351" y="26091"/>
                  <a:pt x="3206866" y="25844"/>
                  <a:pt x="3211186" y="26369"/>
                </a:cubicBezTo>
                <a:cubicBezTo>
                  <a:pt x="3215505" y="26893"/>
                  <a:pt x="3218931" y="27376"/>
                  <a:pt x="3221464" y="27817"/>
                </a:cubicBezTo>
                <a:lnTo>
                  <a:pt x="3241317" y="25749"/>
                </a:lnTo>
                <a:lnTo>
                  <a:pt x="3241935" y="26044"/>
                </a:lnTo>
                <a:cubicBezTo>
                  <a:pt x="3243661" y="26067"/>
                  <a:pt x="3245436" y="26017"/>
                  <a:pt x="3247262" y="25894"/>
                </a:cubicBezTo>
                <a:cubicBezTo>
                  <a:pt x="3249087" y="25771"/>
                  <a:pt x="3250399" y="25500"/>
                  <a:pt x="3251199" y="25079"/>
                </a:cubicBezTo>
                <a:cubicBezTo>
                  <a:pt x="3256370" y="25545"/>
                  <a:pt x="3261403" y="25800"/>
                  <a:pt x="3266298" y="25845"/>
                </a:cubicBezTo>
                <a:cubicBezTo>
                  <a:pt x="3271193" y="25890"/>
                  <a:pt x="3275895" y="26180"/>
                  <a:pt x="3280403" y="26714"/>
                </a:cubicBezTo>
                <a:cubicBezTo>
                  <a:pt x="3282645" y="25297"/>
                  <a:pt x="3285111" y="24710"/>
                  <a:pt x="3287804" y="24954"/>
                </a:cubicBezTo>
                <a:cubicBezTo>
                  <a:pt x="3290497" y="25198"/>
                  <a:pt x="3294795" y="25680"/>
                  <a:pt x="3300697" y="26399"/>
                </a:cubicBezTo>
                <a:cubicBezTo>
                  <a:pt x="3305656" y="26700"/>
                  <a:pt x="3313163" y="26533"/>
                  <a:pt x="3323218" y="25897"/>
                </a:cubicBezTo>
                <a:cubicBezTo>
                  <a:pt x="3333273" y="25262"/>
                  <a:pt x="3341266" y="25135"/>
                  <a:pt x="3347195" y="25514"/>
                </a:cubicBezTo>
                <a:cubicBezTo>
                  <a:pt x="3348433" y="25752"/>
                  <a:pt x="3349135" y="26024"/>
                  <a:pt x="3349302" y="26329"/>
                </a:cubicBezTo>
                <a:cubicBezTo>
                  <a:pt x="3349469" y="26634"/>
                  <a:pt x="3349355" y="26900"/>
                  <a:pt x="3348960" y="27129"/>
                </a:cubicBezTo>
                <a:cubicBezTo>
                  <a:pt x="3346722" y="28179"/>
                  <a:pt x="3342704" y="28762"/>
                  <a:pt x="3336905" y="28879"/>
                </a:cubicBezTo>
                <a:cubicBezTo>
                  <a:pt x="3331105" y="28996"/>
                  <a:pt x="3326359" y="28846"/>
                  <a:pt x="3322666" y="28428"/>
                </a:cubicBezTo>
                <a:cubicBezTo>
                  <a:pt x="3312679" y="28614"/>
                  <a:pt x="3303338" y="28868"/>
                  <a:pt x="3294641" y="29189"/>
                </a:cubicBezTo>
                <a:cubicBezTo>
                  <a:pt x="3285945" y="29510"/>
                  <a:pt x="3276934" y="29729"/>
                  <a:pt x="3267609" y="29846"/>
                </a:cubicBezTo>
                <a:cubicBezTo>
                  <a:pt x="3266907" y="30249"/>
                  <a:pt x="3265907" y="30413"/>
                  <a:pt x="3264609" y="30338"/>
                </a:cubicBezTo>
                <a:cubicBezTo>
                  <a:pt x="3263311" y="30263"/>
                  <a:pt x="3261694" y="30132"/>
                  <a:pt x="3259756" y="29944"/>
                </a:cubicBezTo>
                <a:cubicBezTo>
                  <a:pt x="3257814" y="29802"/>
                  <a:pt x="3256339" y="29836"/>
                  <a:pt x="3255334" y="30045"/>
                </a:cubicBezTo>
                <a:cubicBezTo>
                  <a:pt x="3254328" y="30255"/>
                  <a:pt x="3253802" y="30549"/>
                  <a:pt x="3253757" y="30929"/>
                </a:cubicBezTo>
                <a:cubicBezTo>
                  <a:pt x="3250751" y="30680"/>
                  <a:pt x="3247696" y="30503"/>
                  <a:pt x="3244591" y="30399"/>
                </a:cubicBezTo>
                <a:cubicBezTo>
                  <a:pt x="3241487" y="30295"/>
                  <a:pt x="3238895" y="30341"/>
                  <a:pt x="3236816" y="30535"/>
                </a:cubicBezTo>
                <a:lnTo>
                  <a:pt x="3225081" y="30318"/>
                </a:lnTo>
                <a:cubicBezTo>
                  <a:pt x="3223280" y="31030"/>
                  <a:pt x="3221103" y="31467"/>
                  <a:pt x="3218552" y="31628"/>
                </a:cubicBezTo>
                <a:cubicBezTo>
                  <a:pt x="3216000" y="31788"/>
                  <a:pt x="3213559" y="31713"/>
                  <a:pt x="3211229" y="31401"/>
                </a:cubicBezTo>
                <a:cubicBezTo>
                  <a:pt x="3213657" y="32370"/>
                  <a:pt x="3216741" y="33653"/>
                  <a:pt x="3220481" y="35249"/>
                </a:cubicBezTo>
                <a:cubicBezTo>
                  <a:pt x="3224221" y="36846"/>
                  <a:pt x="3225166" y="38262"/>
                  <a:pt x="3223314" y="39496"/>
                </a:cubicBezTo>
                <a:cubicBezTo>
                  <a:pt x="3221456" y="40229"/>
                  <a:pt x="3219217" y="40733"/>
                  <a:pt x="3216597" y="41005"/>
                </a:cubicBezTo>
                <a:cubicBezTo>
                  <a:pt x="3213978" y="41278"/>
                  <a:pt x="3211805" y="41235"/>
                  <a:pt x="3210079" y="40875"/>
                </a:cubicBezTo>
                <a:cubicBezTo>
                  <a:pt x="3209243" y="40924"/>
                  <a:pt x="3207960" y="40953"/>
                  <a:pt x="3206230" y="40961"/>
                </a:cubicBezTo>
                <a:cubicBezTo>
                  <a:pt x="3204500" y="40969"/>
                  <a:pt x="3203372" y="41071"/>
                  <a:pt x="3202844" y="41268"/>
                </a:cubicBezTo>
                <a:lnTo>
                  <a:pt x="3207344" y="41879"/>
                </a:lnTo>
                <a:lnTo>
                  <a:pt x="3228607" y="44341"/>
                </a:lnTo>
                <a:lnTo>
                  <a:pt x="3239107" y="43967"/>
                </a:lnTo>
                <a:cubicBezTo>
                  <a:pt x="3240388" y="43504"/>
                  <a:pt x="3241554" y="43323"/>
                  <a:pt x="3242603" y="43423"/>
                </a:cubicBezTo>
                <a:cubicBezTo>
                  <a:pt x="3243653" y="43524"/>
                  <a:pt x="3245105" y="43673"/>
                  <a:pt x="3246960" y="43869"/>
                </a:cubicBezTo>
                <a:cubicBezTo>
                  <a:pt x="3248538" y="43869"/>
                  <a:pt x="3249638" y="43785"/>
                  <a:pt x="3250257" y="43616"/>
                </a:cubicBezTo>
                <a:cubicBezTo>
                  <a:pt x="3250877" y="43446"/>
                  <a:pt x="3251336" y="43248"/>
                  <a:pt x="3251636" y="43022"/>
                </a:cubicBezTo>
                <a:cubicBezTo>
                  <a:pt x="3257518" y="43459"/>
                  <a:pt x="3263577" y="43787"/>
                  <a:pt x="3269812" y="44007"/>
                </a:cubicBezTo>
                <a:cubicBezTo>
                  <a:pt x="3276047" y="44227"/>
                  <a:pt x="3282105" y="44556"/>
                  <a:pt x="3287987" y="44992"/>
                </a:cubicBezTo>
                <a:cubicBezTo>
                  <a:pt x="3294724" y="44665"/>
                  <a:pt x="3301588" y="44640"/>
                  <a:pt x="3308578" y="44916"/>
                </a:cubicBezTo>
                <a:cubicBezTo>
                  <a:pt x="3315569" y="45192"/>
                  <a:pt x="3321704" y="45783"/>
                  <a:pt x="3326985" y="46687"/>
                </a:cubicBezTo>
                <a:lnTo>
                  <a:pt x="3332985" y="45702"/>
                </a:lnTo>
                <a:cubicBezTo>
                  <a:pt x="3334715" y="45357"/>
                  <a:pt x="3336748" y="45205"/>
                  <a:pt x="3339084" y="45246"/>
                </a:cubicBezTo>
                <a:cubicBezTo>
                  <a:pt x="3341421" y="45288"/>
                  <a:pt x="3343741" y="45466"/>
                  <a:pt x="3346044" y="45781"/>
                </a:cubicBezTo>
                <a:cubicBezTo>
                  <a:pt x="3352793" y="45797"/>
                  <a:pt x="3354911" y="46296"/>
                  <a:pt x="3352396" y="47278"/>
                </a:cubicBezTo>
                <a:cubicBezTo>
                  <a:pt x="3351131" y="48166"/>
                  <a:pt x="3349447" y="48807"/>
                  <a:pt x="3347344" y="49198"/>
                </a:cubicBezTo>
                <a:cubicBezTo>
                  <a:pt x="3345241" y="49589"/>
                  <a:pt x="3341837" y="49599"/>
                  <a:pt x="3337131" y="49227"/>
                </a:cubicBezTo>
                <a:cubicBezTo>
                  <a:pt x="3333536" y="48905"/>
                  <a:pt x="3327933" y="48634"/>
                  <a:pt x="3320323" y="48415"/>
                </a:cubicBezTo>
                <a:cubicBezTo>
                  <a:pt x="3312713" y="48196"/>
                  <a:pt x="3307199" y="48545"/>
                  <a:pt x="3303780" y="49463"/>
                </a:cubicBezTo>
                <a:cubicBezTo>
                  <a:pt x="3299434" y="49714"/>
                  <a:pt x="3292353" y="49956"/>
                  <a:pt x="3282538" y="50192"/>
                </a:cubicBezTo>
                <a:cubicBezTo>
                  <a:pt x="3272722" y="50427"/>
                  <a:pt x="3264538" y="50335"/>
                  <a:pt x="3257987" y="49916"/>
                </a:cubicBezTo>
                <a:cubicBezTo>
                  <a:pt x="3256864" y="50535"/>
                  <a:pt x="3255492" y="50843"/>
                  <a:pt x="3253873" y="50839"/>
                </a:cubicBezTo>
                <a:cubicBezTo>
                  <a:pt x="3252254" y="50835"/>
                  <a:pt x="3250772" y="50705"/>
                  <a:pt x="3249428" y="50448"/>
                </a:cubicBezTo>
                <a:cubicBezTo>
                  <a:pt x="3246039" y="50223"/>
                  <a:pt x="3242693" y="50647"/>
                  <a:pt x="3239392" y="51718"/>
                </a:cubicBezTo>
                <a:cubicBezTo>
                  <a:pt x="3236090" y="52789"/>
                  <a:pt x="3233847" y="53547"/>
                  <a:pt x="3232663" y="53993"/>
                </a:cubicBezTo>
                <a:cubicBezTo>
                  <a:pt x="3227041" y="53776"/>
                  <a:pt x="3215809" y="53672"/>
                  <a:pt x="3198970" y="53679"/>
                </a:cubicBezTo>
                <a:cubicBezTo>
                  <a:pt x="3182131" y="53687"/>
                  <a:pt x="3171980" y="54100"/>
                  <a:pt x="3168519" y="54917"/>
                </a:cubicBezTo>
                <a:lnTo>
                  <a:pt x="3154314" y="53519"/>
                </a:lnTo>
                <a:cubicBezTo>
                  <a:pt x="3149459" y="53477"/>
                  <a:pt x="3144808" y="53437"/>
                  <a:pt x="3140362" y="53398"/>
                </a:cubicBezTo>
                <a:cubicBezTo>
                  <a:pt x="3135915" y="53359"/>
                  <a:pt x="3131419" y="53393"/>
                  <a:pt x="3126873" y="53499"/>
                </a:cubicBezTo>
                <a:lnTo>
                  <a:pt x="3123520" y="54208"/>
                </a:lnTo>
                <a:cubicBezTo>
                  <a:pt x="3126426" y="55052"/>
                  <a:pt x="3131643" y="55363"/>
                  <a:pt x="3139170" y="55141"/>
                </a:cubicBezTo>
                <a:cubicBezTo>
                  <a:pt x="3146698" y="54919"/>
                  <a:pt x="3152069" y="55304"/>
                  <a:pt x="3155283" y="56296"/>
                </a:cubicBezTo>
                <a:cubicBezTo>
                  <a:pt x="3156636" y="56815"/>
                  <a:pt x="3158959" y="57412"/>
                  <a:pt x="3162253" y="58088"/>
                </a:cubicBezTo>
                <a:lnTo>
                  <a:pt x="3161901" y="55607"/>
                </a:lnTo>
                <a:lnTo>
                  <a:pt x="3166401" y="56217"/>
                </a:lnTo>
                <a:cubicBezTo>
                  <a:pt x="3168527" y="56528"/>
                  <a:pt x="3169546" y="56887"/>
                  <a:pt x="3169455" y="57293"/>
                </a:cubicBezTo>
                <a:cubicBezTo>
                  <a:pt x="3169365" y="57700"/>
                  <a:pt x="3168906" y="58122"/>
                  <a:pt x="3168077" y="58561"/>
                </a:cubicBezTo>
                <a:cubicBezTo>
                  <a:pt x="3170650" y="58668"/>
                  <a:pt x="3172981" y="58755"/>
                  <a:pt x="3175069" y="58822"/>
                </a:cubicBezTo>
                <a:cubicBezTo>
                  <a:pt x="3177157" y="58889"/>
                  <a:pt x="3179179" y="58829"/>
                  <a:pt x="3181135" y="58640"/>
                </a:cubicBezTo>
                <a:cubicBezTo>
                  <a:pt x="3183148" y="58768"/>
                  <a:pt x="3185629" y="58734"/>
                  <a:pt x="3188579" y="58539"/>
                </a:cubicBezTo>
                <a:cubicBezTo>
                  <a:pt x="3191530" y="58344"/>
                  <a:pt x="3194519" y="58168"/>
                  <a:pt x="3197546" y="58010"/>
                </a:cubicBezTo>
                <a:cubicBezTo>
                  <a:pt x="3195811" y="57052"/>
                  <a:pt x="3196370" y="56034"/>
                  <a:pt x="3199223" y="54957"/>
                </a:cubicBezTo>
                <a:cubicBezTo>
                  <a:pt x="3203826" y="55617"/>
                  <a:pt x="3208826" y="55696"/>
                  <a:pt x="3214223" y="55194"/>
                </a:cubicBezTo>
                <a:lnTo>
                  <a:pt x="3217751" y="58424"/>
                </a:lnTo>
                <a:cubicBezTo>
                  <a:pt x="3214904" y="58218"/>
                  <a:pt x="3212327" y="58142"/>
                  <a:pt x="3210020" y="58195"/>
                </a:cubicBezTo>
                <a:cubicBezTo>
                  <a:pt x="3207713" y="58248"/>
                  <a:pt x="3205290" y="58245"/>
                  <a:pt x="3202752" y="58188"/>
                </a:cubicBezTo>
                <a:lnTo>
                  <a:pt x="3201252" y="59783"/>
                </a:lnTo>
                <a:cubicBezTo>
                  <a:pt x="3202487" y="60374"/>
                  <a:pt x="3201781" y="60807"/>
                  <a:pt x="3199134" y="61083"/>
                </a:cubicBezTo>
                <a:cubicBezTo>
                  <a:pt x="3196408" y="61337"/>
                  <a:pt x="3193455" y="61434"/>
                  <a:pt x="3190277" y="61376"/>
                </a:cubicBezTo>
                <a:cubicBezTo>
                  <a:pt x="3187099" y="61317"/>
                  <a:pt x="3184169" y="61232"/>
                  <a:pt x="3181487" y="61122"/>
                </a:cubicBezTo>
                <a:cubicBezTo>
                  <a:pt x="3181901" y="61641"/>
                  <a:pt x="3182684" y="62144"/>
                  <a:pt x="3183836" y="62631"/>
                </a:cubicBezTo>
                <a:cubicBezTo>
                  <a:pt x="3184988" y="63118"/>
                  <a:pt x="3185617" y="63547"/>
                  <a:pt x="3185722" y="63919"/>
                </a:cubicBezTo>
                <a:cubicBezTo>
                  <a:pt x="3183966" y="64364"/>
                  <a:pt x="3180661" y="64453"/>
                  <a:pt x="3175807" y="64187"/>
                </a:cubicBezTo>
                <a:cubicBezTo>
                  <a:pt x="3170952" y="63921"/>
                  <a:pt x="3166875" y="63641"/>
                  <a:pt x="3163576" y="63347"/>
                </a:cubicBezTo>
                <a:cubicBezTo>
                  <a:pt x="3160793" y="63622"/>
                  <a:pt x="3158109" y="63752"/>
                  <a:pt x="3155524" y="63736"/>
                </a:cubicBezTo>
                <a:cubicBezTo>
                  <a:pt x="3152940" y="63721"/>
                  <a:pt x="3151271" y="63565"/>
                  <a:pt x="3150517" y="63268"/>
                </a:cubicBezTo>
                <a:lnTo>
                  <a:pt x="3138165" y="62756"/>
                </a:lnTo>
                <a:lnTo>
                  <a:pt x="3126253" y="63997"/>
                </a:lnTo>
                <a:lnTo>
                  <a:pt x="3132076" y="64470"/>
                </a:lnTo>
                <a:lnTo>
                  <a:pt x="3145135" y="64549"/>
                </a:lnTo>
                <a:cubicBezTo>
                  <a:pt x="3146793" y="64571"/>
                  <a:pt x="3148197" y="64664"/>
                  <a:pt x="3149348" y="64829"/>
                </a:cubicBezTo>
                <a:cubicBezTo>
                  <a:pt x="3150498" y="64994"/>
                  <a:pt x="3151241" y="65157"/>
                  <a:pt x="3151576" y="65317"/>
                </a:cubicBezTo>
                <a:cubicBezTo>
                  <a:pt x="3150780" y="65370"/>
                  <a:pt x="3149416" y="65392"/>
                  <a:pt x="3147484" y="65383"/>
                </a:cubicBezTo>
                <a:cubicBezTo>
                  <a:pt x="3145552" y="65374"/>
                  <a:pt x="3143857" y="65431"/>
                  <a:pt x="3142399" y="65553"/>
                </a:cubicBezTo>
                <a:cubicBezTo>
                  <a:pt x="3139535" y="66271"/>
                  <a:pt x="3134300" y="66337"/>
                  <a:pt x="3126694" y="65750"/>
                </a:cubicBezTo>
                <a:cubicBezTo>
                  <a:pt x="3119088" y="65163"/>
                  <a:pt x="3113853" y="65229"/>
                  <a:pt x="3110989" y="65946"/>
                </a:cubicBezTo>
                <a:lnTo>
                  <a:pt x="3099254" y="65730"/>
                </a:lnTo>
                <a:cubicBezTo>
                  <a:pt x="3096283" y="65979"/>
                  <a:pt x="3092342" y="66150"/>
                  <a:pt x="3087431" y="66241"/>
                </a:cubicBezTo>
                <a:cubicBezTo>
                  <a:pt x="3092052" y="66525"/>
                  <a:pt x="3096927" y="66737"/>
                  <a:pt x="3102055" y="66877"/>
                </a:cubicBezTo>
                <a:cubicBezTo>
                  <a:pt x="3107183" y="67018"/>
                  <a:pt x="3112102" y="66865"/>
                  <a:pt x="3116812" y="66419"/>
                </a:cubicBezTo>
                <a:lnTo>
                  <a:pt x="3117782" y="69197"/>
                </a:lnTo>
                <a:lnTo>
                  <a:pt x="3101988" y="70122"/>
                </a:lnTo>
                <a:lnTo>
                  <a:pt x="3106399" y="71461"/>
                </a:lnTo>
                <a:lnTo>
                  <a:pt x="3101546" y="73766"/>
                </a:lnTo>
                <a:lnTo>
                  <a:pt x="3078605" y="74356"/>
                </a:lnTo>
                <a:cubicBezTo>
                  <a:pt x="3071277" y="73726"/>
                  <a:pt x="3063590" y="73357"/>
                  <a:pt x="3055544" y="73251"/>
                </a:cubicBezTo>
                <a:cubicBezTo>
                  <a:pt x="3047498" y="73144"/>
                  <a:pt x="3040451" y="72889"/>
                  <a:pt x="3034402" y="72485"/>
                </a:cubicBezTo>
                <a:lnTo>
                  <a:pt x="3033167" y="71894"/>
                </a:lnTo>
                <a:lnTo>
                  <a:pt x="3029196" y="72307"/>
                </a:lnTo>
                <a:lnTo>
                  <a:pt x="3012256" y="71913"/>
                </a:lnTo>
                <a:cubicBezTo>
                  <a:pt x="3006373" y="72376"/>
                  <a:pt x="3000381" y="72401"/>
                  <a:pt x="2994278" y="71987"/>
                </a:cubicBezTo>
                <a:cubicBezTo>
                  <a:pt x="2988176" y="71573"/>
                  <a:pt x="2981521" y="71667"/>
                  <a:pt x="2974316" y="72267"/>
                </a:cubicBezTo>
                <a:cubicBezTo>
                  <a:pt x="2970785" y="72200"/>
                  <a:pt x="2964965" y="72147"/>
                  <a:pt x="2956857" y="72107"/>
                </a:cubicBezTo>
                <a:cubicBezTo>
                  <a:pt x="2948749" y="72067"/>
                  <a:pt x="2943922" y="71911"/>
                  <a:pt x="2942376" y="71637"/>
                </a:cubicBezTo>
                <a:cubicBezTo>
                  <a:pt x="2938288" y="72123"/>
                  <a:pt x="2933229" y="72530"/>
                  <a:pt x="2927200" y="72858"/>
                </a:cubicBezTo>
                <a:lnTo>
                  <a:pt x="2927817" y="73153"/>
                </a:lnTo>
                <a:cubicBezTo>
                  <a:pt x="2927214" y="73635"/>
                  <a:pt x="2925685" y="73675"/>
                  <a:pt x="2923229" y="73271"/>
                </a:cubicBezTo>
                <a:lnTo>
                  <a:pt x="2921994" y="72680"/>
                </a:lnTo>
                <a:cubicBezTo>
                  <a:pt x="2917524" y="72726"/>
                  <a:pt x="2914730" y="72418"/>
                  <a:pt x="2913612" y="71754"/>
                </a:cubicBezTo>
                <a:cubicBezTo>
                  <a:pt x="2908932" y="72182"/>
                  <a:pt x="2904109" y="72445"/>
                  <a:pt x="2899142" y="72542"/>
                </a:cubicBezTo>
                <a:cubicBezTo>
                  <a:pt x="2894175" y="72640"/>
                  <a:pt x="2889352" y="72902"/>
                  <a:pt x="2884672" y="73330"/>
                </a:cubicBezTo>
                <a:lnTo>
                  <a:pt x="2877789" y="76205"/>
                </a:lnTo>
                <a:cubicBezTo>
                  <a:pt x="2878730" y="76527"/>
                  <a:pt x="2878701" y="76770"/>
                  <a:pt x="2877701" y="76934"/>
                </a:cubicBezTo>
                <a:cubicBezTo>
                  <a:pt x="2876269" y="77068"/>
                  <a:pt x="2874522" y="77100"/>
                  <a:pt x="2872462" y="77030"/>
                </a:cubicBezTo>
                <a:cubicBezTo>
                  <a:pt x="2870401" y="76960"/>
                  <a:pt x="2868677" y="76810"/>
                  <a:pt x="2867289" y="76579"/>
                </a:cubicBezTo>
                <a:cubicBezTo>
                  <a:pt x="2865247" y="76807"/>
                  <a:pt x="2863221" y="76898"/>
                  <a:pt x="2861212" y="76853"/>
                </a:cubicBezTo>
                <a:cubicBezTo>
                  <a:pt x="2859203" y="76807"/>
                  <a:pt x="2857553" y="76499"/>
                  <a:pt x="2856260" y="75929"/>
                </a:cubicBezTo>
                <a:lnTo>
                  <a:pt x="2854408" y="75043"/>
                </a:lnTo>
                <a:lnTo>
                  <a:pt x="2839232" y="76264"/>
                </a:lnTo>
                <a:lnTo>
                  <a:pt x="2807909" y="75929"/>
                </a:lnTo>
                <a:lnTo>
                  <a:pt x="2801468" y="75161"/>
                </a:lnTo>
                <a:cubicBezTo>
                  <a:pt x="2797323" y="75555"/>
                  <a:pt x="2792423" y="75780"/>
                  <a:pt x="2786767" y="75838"/>
                </a:cubicBezTo>
                <a:cubicBezTo>
                  <a:pt x="2781111" y="75894"/>
                  <a:pt x="2775747" y="75898"/>
                  <a:pt x="2770675" y="75850"/>
                </a:cubicBezTo>
                <a:lnTo>
                  <a:pt x="2754793" y="77504"/>
                </a:lnTo>
                <a:lnTo>
                  <a:pt x="2740588" y="76105"/>
                </a:lnTo>
                <a:lnTo>
                  <a:pt x="2724883" y="76302"/>
                </a:lnTo>
                <a:lnTo>
                  <a:pt x="2714560" y="75219"/>
                </a:lnTo>
                <a:cubicBezTo>
                  <a:pt x="2710051" y="75583"/>
                  <a:pt x="2705746" y="75612"/>
                  <a:pt x="2701645" y="75305"/>
                </a:cubicBezTo>
                <a:cubicBezTo>
                  <a:pt x="2697544" y="74997"/>
                  <a:pt x="2692908" y="75060"/>
                  <a:pt x="2687737" y="75494"/>
                </a:cubicBezTo>
                <a:lnTo>
                  <a:pt x="2659679" y="75179"/>
                </a:lnTo>
                <a:cubicBezTo>
                  <a:pt x="2656945" y="74384"/>
                  <a:pt x="2652334" y="74235"/>
                  <a:pt x="2645849" y="74730"/>
                </a:cubicBezTo>
                <a:cubicBezTo>
                  <a:pt x="2639364" y="75226"/>
                  <a:pt x="2634445" y="74929"/>
                  <a:pt x="2631093" y="73839"/>
                </a:cubicBezTo>
                <a:lnTo>
                  <a:pt x="2668769" y="70274"/>
                </a:lnTo>
                <a:lnTo>
                  <a:pt x="2667710" y="68226"/>
                </a:lnTo>
                <a:lnTo>
                  <a:pt x="2655976" y="68009"/>
                </a:lnTo>
                <a:cubicBezTo>
                  <a:pt x="2649880" y="68209"/>
                  <a:pt x="2641402" y="68523"/>
                  <a:pt x="2630542" y="68949"/>
                </a:cubicBezTo>
                <a:cubicBezTo>
                  <a:pt x="2619682" y="69376"/>
                  <a:pt x="2611513" y="69837"/>
                  <a:pt x="2606036" y="70333"/>
                </a:cubicBezTo>
                <a:cubicBezTo>
                  <a:pt x="2600486" y="70971"/>
                  <a:pt x="2596872" y="71137"/>
                  <a:pt x="2595194" y="70832"/>
                </a:cubicBezTo>
                <a:cubicBezTo>
                  <a:pt x="2593516" y="70528"/>
                  <a:pt x="2591336" y="69645"/>
                  <a:pt x="2588654" y="68186"/>
                </a:cubicBezTo>
                <a:lnTo>
                  <a:pt x="2584066" y="68304"/>
                </a:lnTo>
                <a:cubicBezTo>
                  <a:pt x="2583184" y="68845"/>
                  <a:pt x="2581485" y="69382"/>
                  <a:pt x="2578971" y="69914"/>
                </a:cubicBezTo>
                <a:cubicBezTo>
                  <a:pt x="2576456" y="70446"/>
                  <a:pt x="2574184" y="70322"/>
                  <a:pt x="2572155" y="69544"/>
                </a:cubicBezTo>
                <a:cubicBezTo>
                  <a:pt x="2571703" y="69344"/>
                  <a:pt x="2570732" y="69041"/>
                  <a:pt x="2569243" y="68634"/>
                </a:cubicBezTo>
                <a:cubicBezTo>
                  <a:pt x="2567754" y="68227"/>
                  <a:pt x="2566608" y="68031"/>
                  <a:pt x="2565802" y="68048"/>
                </a:cubicBezTo>
                <a:lnTo>
                  <a:pt x="2564479" y="68186"/>
                </a:lnTo>
                <a:lnTo>
                  <a:pt x="2562537" y="73424"/>
                </a:lnTo>
                <a:cubicBezTo>
                  <a:pt x="2567487" y="73801"/>
                  <a:pt x="2572674" y="73905"/>
                  <a:pt x="2578098" y="73737"/>
                </a:cubicBezTo>
                <a:cubicBezTo>
                  <a:pt x="2583523" y="73570"/>
                  <a:pt x="2588600" y="73236"/>
                  <a:pt x="2593330" y="72736"/>
                </a:cubicBezTo>
                <a:cubicBezTo>
                  <a:pt x="2598829" y="73182"/>
                  <a:pt x="2604064" y="73116"/>
                  <a:pt x="2609035" y="72539"/>
                </a:cubicBezTo>
                <a:lnTo>
                  <a:pt x="2623417" y="72480"/>
                </a:lnTo>
                <a:cubicBezTo>
                  <a:pt x="2624204" y="72390"/>
                  <a:pt x="2625277" y="72294"/>
                  <a:pt x="2626637" y="72189"/>
                </a:cubicBezTo>
                <a:cubicBezTo>
                  <a:pt x="2627998" y="72085"/>
                  <a:pt x="2628895" y="72097"/>
                  <a:pt x="2629328" y="72224"/>
                </a:cubicBezTo>
                <a:cubicBezTo>
                  <a:pt x="2630121" y="72876"/>
                  <a:pt x="2628778" y="73615"/>
                  <a:pt x="2625302" y="74442"/>
                </a:cubicBezTo>
                <a:cubicBezTo>
                  <a:pt x="2621826" y="75269"/>
                  <a:pt x="2618874" y="75816"/>
                  <a:pt x="2616446" y="76084"/>
                </a:cubicBezTo>
                <a:cubicBezTo>
                  <a:pt x="2615727" y="76174"/>
                  <a:pt x="2614848" y="76236"/>
                  <a:pt x="2613810" y="76269"/>
                </a:cubicBezTo>
                <a:cubicBezTo>
                  <a:pt x="2612771" y="76302"/>
                  <a:pt x="2611915" y="76181"/>
                  <a:pt x="2611240" y="75907"/>
                </a:cubicBezTo>
                <a:cubicBezTo>
                  <a:pt x="2604874" y="76203"/>
                  <a:pt x="2597092" y="76399"/>
                  <a:pt x="2587891" y="76495"/>
                </a:cubicBezTo>
                <a:cubicBezTo>
                  <a:pt x="2578691" y="76591"/>
                  <a:pt x="2570798" y="76349"/>
                  <a:pt x="2564212" y="75768"/>
                </a:cubicBezTo>
                <a:cubicBezTo>
                  <a:pt x="2561654" y="75990"/>
                  <a:pt x="2559360" y="76049"/>
                  <a:pt x="2557330" y="75946"/>
                </a:cubicBezTo>
                <a:cubicBezTo>
                  <a:pt x="2555301" y="75842"/>
                  <a:pt x="2553007" y="75901"/>
                  <a:pt x="2550448" y="76123"/>
                </a:cubicBezTo>
                <a:cubicBezTo>
                  <a:pt x="2544807" y="76171"/>
                  <a:pt x="2538928" y="76153"/>
                  <a:pt x="2532813" y="76071"/>
                </a:cubicBezTo>
                <a:cubicBezTo>
                  <a:pt x="2526697" y="75988"/>
                  <a:pt x="2520841" y="75789"/>
                  <a:pt x="2515244" y="75472"/>
                </a:cubicBezTo>
                <a:cubicBezTo>
                  <a:pt x="2513810" y="75622"/>
                  <a:pt x="2512222" y="75697"/>
                  <a:pt x="2510479" y="75699"/>
                </a:cubicBezTo>
                <a:cubicBezTo>
                  <a:pt x="2508736" y="75700"/>
                  <a:pt x="2507501" y="75559"/>
                  <a:pt x="2506773" y="75275"/>
                </a:cubicBezTo>
                <a:cubicBezTo>
                  <a:pt x="2506057" y="74675"/>
                  <a:pt x="2507535" y="74161"/>
                  <a:pt x="2511207" y="73734"/>
                </a:cubicBezTo>
                <a:cubicBezTo>
                  <a:pt x="2514880" y="73307"/>
                  <a:pt x="2517638" y="73019"/>
                  <a:pt x="2519479" y="72872"/>
                </a:cubicBezTo>
                <a:lnTo>
                  <a:pt x="2510568" y="70922"/>
                </a:lnTo>
                <a:lnTo>
                  <a:pt x="2496716" y="72005"/>
                </a:lnTo>
                <a:lnTo>
                  <a:pt x="2467335" y="71828"/>
                </a:lnTo>
                <a:lnTo>
                  <a:pt x="2466717" y="71533"/>
                </a:lnTo>
                <a:lnTo>
                  <a:pt x="2437953" y="71650"/>
                </a:lnTo>
                <a:cubicBezTo>
                  <a:pt x="2436339" y="71488"/>
                  <a:pt x="2433876" y="71595"/>
                  <a:pt x="2430564" y="71970"/>
                </a:cubicBezTo>
                <a:cubicBezTo>
                  <a:pt x="2427251" y="72345"/>
                  <a:pt x="2425097" y="72600"/>
                  <a:pt x="2424101" y="72734"/>
                </a:cubicBezTo>
                <a:cubicBezTo>
                  <a:pt x="2426433" y="72918"/>
                  <a:pt x="2426907" y="73273"/>
                  <a:pt x="2425523" y="73799"/>
                </a:cubicBezTo>
                <a:cubicBezTo>
                  <a:pt x="2424139" y="74326"/>
                  <a:pt x="2422518" y="74450"/>
                  <a:pt x="2420659" y="74171"/>
                </a:cubicBezTo>
                <a:cubicBezTo>
                  <a:pt x="2420367" y="73999"/>
                  <a:pt x="2419871" y="73826"/>
                  <a:pt x="2419170" y="73652"/>
                </a:cubicBezTo>
                <a:cubicBezTo>
                  <a:pt x="2418470" y="73477"/>
                  <a:pt x="2417467" y="73447"/>
                  <a:pt x="2416160" y="73560"/>
                </a:cubicBezTo>
                <a:cubicBezTo>
                  <a:pt x="2414832" y="73729"/>
                  <a:pt x="2413648" y="74062"/>
                  <a:pt x="2412608" y="74560"/>
                </a:cubicBezTo>
                <a:cubicBezTo>
                  <a:pt x="2411568" y="75058"/>
                  <a:pt x="2410692" y="75539"/>
                  <a:pt x="2409983" y="76003"/>
                </a:cubicBezTo>
                <a:cubicBezTo>
                  <a:pt x="2407179" y="76220"/>
                  <a:pt x="2402264" y="76342"/>
                  <a:pt x="2395237" y="76370"/>
                </a:cubicBezTo>
                <a:cubicBezTo>
                  <a:pt x="2388210" y="76397"/>
                  <a:pt x="2383978" y="76268"/>
                  <a:pt x="2382543" y="75983"/>
                </a:cubicBezTo>
                <a:cubicBezTo>
                  <a:pt x="2378138" y="76494"/>
                  <a:pt x="2375035" y="76712"/>
                  <a:pt x="2373234" y="76638"/>
                </a:cubicBezTo>
                <a:cubicBezTo>
                  <a:pt x="2371433" y="76563"/>
                  <a:pt x="2369565" y="76023"/>
                  <a:pt x="2367632" y="75018"/>
                </a:cubicBezTo>
                <a:lnTo>
                  <a:pt x="2353073" y="76534"/>
                </a:lnTo>
                <a:cubicBezTo>
                  <a:pt x="2353489" y="75576"/>
                  <a:pt x="2354312" y="74621"/>
                  <a:pt x="2355544" y="73668"/>
                </a:cubicBezTo>
                <a:cubicBezTo>
                  <a:pt x="2356776" y="72715"/>
                  <a:pt x="2358570" y="71839"/>
                  <a:pt x="2360927" y="71039"/>
                </a:cubicBezTo>
                <a:cubicBezTo>
                  <a:pt x="2358383" y="71364"/>
                  <a:pt x="2355530" y="71541"/>
                  <a:pt x="2352368" y="71571"/>
                </a:cubicBezTo>
                <a:lnTo>
                  <a:pt x="2342839" y="74722"/>
                </a:lnTo>
                <a:cubicBezTo>
                  <a:pt x="2337043" y="74921"/>
                  <a:pt x="2325848" y="75187"/>
                  <a:pt x="2309255" y="75522"/>
                </a:cubicBezTo>
                <a:cubicBezTo>
                  <a:pt x="2292662" y="75856"/>
                  <a:pt x="2281887" y="75359"/>
                  <a:pt x="2276929" y="74032"/>
                </a:cubicBezTo>
                <a:cubicBezTo>
                  <a:pt x="2274301" y="74268"/>
                  <a:pt x="2270007" y="74431"/>
                  <a:pt x="2264047" y="74519"/>
                </a:cubicBezTo>
                <a:cubicBezTo>
                  <a:pt x="2258088" y="74608"/>
                  <a:pt x="2254323" y="74445"/>
                  <a:pt x="2252754" y="74031"/>
                </a:cubicBezTo>
                <a:cubicBezTo>
                  <a:pt x="2252623" y="73873"/>
                  <a:pt x="2253105" y="73718"/>
                  <a:pt x="2254199" y="73566"/>
                </a:cubicBezTo>
                <a:cubicBezTo>
                  <a:pt x="2255292" y="73415"/>
                  <a:pt x="2255928" y="73333"/>
                  <a:pt x="2256107" y="73322"/>
                </a:cubicBezTo>
                <a:lnTo>
                  <a:pt x="2254960" y="72003"/>
                </a:lnTo>
                <a:lnTo>
                  <a:pt x="2247813" y="71668"/>
                </a:lnTo>
                <a:lnTo>
                  <a:pt x="2242872" y="74701"/>
                </a:lnTo>
                <a:cubicBezTo>
                  <a:pt x="2235624" y="75426"/>
                  <a:pt x="2228502" y="75778"/>
                  <a:pt x="2221508" y="75757"/>
                </a:cubicBezTo>
                <a:cubicBezTo>
                  <a:pt x="2214514" y="75736"/>
                  <a:pt x="2207459" y="75541"/>
                  <a:pt x="2200344" y="75173"/>
                </a:cubicBezTo>
                <a:cubicBezTo>
                  <a:pt x="2198496" y="75478"/>
                  <a:pt x="2195176" y="76139"/>
                  <a:pt x="2190384" y="77155"/>
                </a:cubicBezTo>
                <a:cubicBezTo>
                  <a:pt x="2185592" y="78171"/>
                  <a:pt x="2182470" y="78541"/>
                  <a:pt x="2181020" y="78265"/>
                </a:cubicBezTo>
                <a:cubicBezTo>
                  <a:pt x="2180162" y="77823"/>
                  <a:pt x="2179916" y="77383"/>
                  <a:pt x="2180282" y="76948"/>
                </a:cubicBezTo>
                <a:cubicBezTo>
                  <a:pt x="2180647" y="76512"/>
                  <a:pt x="2181217" y="76079"/>
                  <a:pt x="2181991" y="75646"/>
                </a:cubicBezTo>
                <a:cubicBezTo>
                  <a:pt x="2177138" y="76151"/>
                  <a:pt x="2171646" y="76543"/>
                  <a:pt x="2165514" y="76822"/>
                </a:cubicBezTo>
                <a:cubicBezTo>
                  <a:pt x="2159381" y="77101"/>
                  <a:pt x="2153933" y="77129"/>
                  <a:pt x="2149169" y="76906"/>
                </a:cubicBezTo>
                <a:lnTo>
                  <a:pt x="2156669" y="74326"/>
                </a:lnTo>
                <a:lnTo>
                  <a:pt x="2171757" y="73833"/>
                </a:lnTo>
                <a:cubicBezTo>
                  <a:pt x="2172071" y="73598"/>
                  <a:pt x="2172347" y="73345"/>
                  <a:pt x="2172584" y="73073"/>
                </a:cubicBezTo>
                <a:cubicBezTo>
                  <a:pt x="2172821" y="72801"/>
                  <a:pt x="2173251" y="72621"/>
                  <a:pt x="2173875" y="72533"/>
                </a:cubicBezTo>
                <a:cubicBezTo>
                  <a:pt x="2175284" y="72469"/>
                  <a:pt x="2176700" y="72697"/>
                  <a:pt x="2178121" y="73216"/>
                </a:cubicBezTo>
                <a:cubicBezTo>
                  <a:pt x="2179541" y="73735"/>
                  <a:pt x="2180450" y="74105"/>
                  <a:pt x="2180845" y="74326"/>
                </a:cubicBezTo>
                <a:cubicBezTo>
                  <a:pt x="2184909" y="73925"/>
                  <a:pt x="2189486" y="73673"/>
                  <a:pt x="2194576" y="73570"/>
                </a:cubicBezTo>
                <a:cubicBezTo>
                  <a:pt x="2199666" y="73467"/>
                  <a:pt x="2204706" y="73437"/>
                  <a:pt x="2209697" y="73479"/>
                </a:cubicBezTo>
                <a:cubicBezTo>
                  <a:pt x="2210456" y="73393"/>
                  <a:pt x="2211430" y="73216"/>
                  <a:pt x="2212619" y="72950"/>
                </a:cubicBezTo>
                <a:cubicBezTo>
                  <a:pt x="2213809" y="72684"/>
                  <a:pt x="2214629" y="72434"/>
                  <a:pt x="2215079" y="72199"/>
                </a:cubicBezTo>
                <a:lnTo>
                  <a:pt x="2198845" y="71372"/>
                </a:lnTo>
                <a:lnTo>
                  <a:pt x="2194433" y="70032"/>
                </a:lnTo>
                <a:lnTo>
                  <a:pt x="2175904" y="71962"/>
                </a:lnTo>
                <a:cubicBezTo>
                  <a:pt x="2169899" y="71306"/>
                  <a:pt x="2162344" y="70969"/>
                  <a:pt x="2153240" y="70950"/>
                </a:cubicBezTo>
                <a:cubicBezTo>
                  <a:pt x="2144135" y="70932"/>
                  <a:pt x="2136691" y="71032"/>
                  <a:pt x="2130906" y="71253"/>
                </a:cubicBezTo>
                <a:cubicBezTo>
                  <a:pt x="2128266" y="71468"/>
                  <a:pt x="2125649" y="71501"/>
                  <a:pt x="2123053" y="71351"/>
                </a:cubicBezTo>
                <a:cubicBezTo>
                  <a:pt x="2120458" y="71202"/>
                  <a:pt x="2117840" y="71235"/>
                  <a:pt x="2115201" y="71450"/>
                </a:cubicBezTo>
                <a:lnTo>
                  <a:pt x="2102760" y="71666"/>
                </a:lnTo>
                <a:lnTo>
                  <a:pt x="2103377" y="71962"/>
                </a:lnTo>
                <a:cubicBezTo>
                  <a:pt x="2100738" y="72177"/>
                  <a:pt x="2098120" y="72209"/>
                  <a:pt x="2095525" y="72060"/>
                </a:cubicBezTo>
                <a:cubicBezTo>
                  <a:pt x="2092929" y="71911"/>
                  <a:pt x="2090312" y="71943"/>
                  <a:pt x="2087672" y="72158"/>
                </a:cubicBezTo>
                <a:cubicBezTo>
                  <a:pt x="2085655" y="72398"/>
                  <a:pt x="2083733" y="72539"/>
                  <a:pt x="2081904" y="72579"/>
                </a:cubicBezTo>
                <a:cubicBezTo>
                  <a:pt x="2080075" y="72620"/>
                  <a:pt x="2078527" y="72361"/>
                  <a:pt x="2077261" y="71804"/>
                </a:cubicBezTo>
                <a:cubicBezTo>
                  <a:pt x="2073478" y="72243"/>
                  <a:pt x="2070787" y="72433"/>
                  <a:pt x="2069187" y="72375"/>
                </a:cubicBezTo>
                <a:cubicBezTo>
                  <a:pt x="2067588" y="72316"/>
                  <a:pt x="2065956" y="71857"/>
                  <a:pt x="2064291" y="70996"/>
                </a:cubicBezTo>
                <a:lnTo>
                  <a:pt x="2049732" y="72512"/>
                </a:lnTo>
                <a:lnTo>
                  <a:pt x="2049291" y="70760"/>
                </a:lnTo>
                <a:lnTo>
                  <a:pt x="2027057" y="70917"/>
                </a:lnTo>
                <a:lnTo>
                  <a:pt x="2025645" y="71784"/>
                </a:lnTo>
                <a:lnTo>
                  <a:pt x="2019204" y="71015"/>
                </a:lnTo>
                <a:lnTo>
                  <a:pt x="2012675" y="70976"/>
                </a:lnTo>
                <a:lnTo>
                  <a:pt x="2005263" y="72827"/>
                </a:lnTo>
                <a:lnTo>
                  <a:pt x="1994057" y="73635"/>
                </a:lnTo>
                <a:cubicBezTo>
                  <a:pt x="1992098" y="72954"/>
                  <a:pt x="1989510" y="72744"/>
                  <a:pt x="1986293" y="73004"/>
                </a:cubicBezTo>
                <a:cubicBezTo>
                  <a:pt x="1983076" y="73264"/>
                  <a:pt x="1979871" y="72758"/>
                  <a:pt x="1976676" y="71487"/>
                </a:cubicBezTo>
                <a:lnTo>
                  <a:pt x="1983294" y="70798"/>
                </a:lnTo>
                <a:lnTo>
                  <a:pt x="1980118" y="70050"/>
                </a:lnTo>
                <a:cubicBezTo>
                  <a:pt x="1977857" y="70060"/>
                  <a:pt x="1974041" y="70098"/>
                  <a:pt x="1968670" y="70163"/>
                </a:cubicBezTo>
                <a:cubicBezTo>
                  <a:pt x="1963298" y="70227"/>
                  <a:pt x="1960144" y="70196"/>
                  <a:pt x="1959207" y="70069"/>
                </a:cubicBezTo>
                <a:cubicBezTo>
                  <a:pt x="1959021" y="69916"/>
                  <a:pt x="1959282" y="69784"/>
                  <a:pt x="1959990" y="69673"/>
                </a:cubicBezTo>
                <a:cubicBezTo>
                  <a:pt x="1960698" y="69561"/>
                  <a:pt x="1961113" y="69503"/>
                  <a:pt x="1961236" y="69498"/>
                </a:cubicBezTo>
                <a:cubicBezTo>
                  <a:pt x="1959759" y="68662"/>
                  <a:pt x="1960354" y="68241"/>
                  <a:pt x="1963023" y="68232"/>
                </a:cubicBezTo>
                <a:cubicBezTo>
                  <a:pt x="1965692" y="68224"/>
                  <a:pt x="1968185" y="68324"/>
                  <a:pt x="1970501" y="68533"/>
                </a:cubicBezTo>
                <a:lnTo>
                  <a:pt x="1979942" y="66110"/>
                </a:lnTo>
                <a:lnTo>
                  <a:pt x="1991677" y="66327"/>
                </a:lnTo>
                <a:lnTo>
                  <a:pt x="1991325" y="63845"/>
                </a:lnTo>
                <a:cubicBezTo>
                  <a:pt x="1986705" y="64222"/>
                  <a:pt x="1981959" y="64296"/>
                  <a:pt x="1977086" y="64069"/>
                </a:cubicBezTo>
                <a:cubicBezTo>
                  <a:pt x="1972213" y="63842"/>
                  <a:pt x="1967136" y="63951"/>
                  <a:pt x="1961855" y="64397"/>
                </a:cubicBezTo>
                <a:cubicBezTo>
                  <a:pt x="1954666" y="64074"/>
                  <a:pt x="1947427" y="63823"/>
                  <a:pt x="1940139" y="63645"/>
                </a:cubicBezTo>
                <a:cubicBezTo>
                  <a:pt x="1932851" y="63468"/>
                  <a:pt x="1925766" y="63291"/>
                  <a:pt x="1918886" y="63116"/>
                </a:cubicBezTo>
                <a:cubicBezTo>
                  <a:pt x="1915379" y="63301"/>
                  <a:pt x="1910570" y="63442"/>
                  <a:pt x="1904460" y="63539"/>
                </a:cubicBezTo>
                <a:cubicBezTo>
                  <a:pt x="1898350" y="63636"/>
                  <a:pt x="1894247" y="63344"/>
                  <a:pt x="1892152" y="62663"/>
                </a:cubicBezTo>
                <a:cubicBezTo>
                  <a:pt x="1891209" y="62806"/>
                  <a:pt x="1889588" y="63154"/>
                  <a:pt x="1887288" y="63709"/>
                </a:cubicBezTo>
                <a:cubicBezTo>
                  <a:pt x="1884988" y="64263"/>
                  <a:pt x="1883698" y="64577"/>
                  <a:pt x="1883417" y="64652"/>
                </a:cubicBezTo>
                <a:cubicBezTo>
                  <a:pt x="1883878" y="64776"/>
                  <a:pt x="1884720" y="64793"/>
                  <a:pt x="1885942" y="64704"/>
                </a:cubicBezTo>
                <a:cubicBezTo>
                  <a:pt x="1887165" y="64613"/>
                  <a:pt x="1887852" y="64557"/>
                  <a:pt x="1888005" y="64534"/>
                </a:cubicBezTo>
                <a:cubicBezTo>
                  <a:pt x="1897558" y="64558"/>
                  <a:pt x="1907171" y="64756"/>
                  <a:pt x="1916845" y="65127"/>
                </a:cubicBezTo>
                <a:cubicBezTo>
                  <a:pt x="1926520" y="65499"/>
                  <a:pt x="1935846" y="65367"/>
                  <a:pt x="1944826" y="64731"/>
                </a:cubicBezTo>
                <a:lnTo>
                  <a:pt x="1947914" y="66208"/>
                </a:lnTo>
                <a:cubicBezTo>
                  <a:pt x="1949467" y="66871"/>
                  <a:pt x="1950838" y="67688"/>
                  <a:pt x="1952027" y="68658"/>
                </a:cubicBezTo>
                <a:cubicBezTo>
                  <a:pt x="1953216" y="69629"/>
                  <a:pt x="1952315" y="70322"/>
                  <a:pt x="1949325" y="70739"/>
                </a:cubicBezTo>
                <a:cubicBezTo>
                  <a:pt x="1943249" y="71334"/>
                  <a:pt x="1936760" y="71635"/>
                  <a:pt x="1929858" y="71642"/>
                </a:cubicBezTo>
                <a:cubicBezTo>
                  <a:pt x="1922956" y="71649"/>
                  <a:pt x="1916357" y="71512"/>
                  <a:pt x="1910061" y="71230"/>
                </a:cubicBezTo>
                <a:cubicBezTo>
                  <a:pt x="1906940" y="71601"/>
                  <a:pt x="1904381" y="72047"/>
                  <a:pt x="1902385" y="72570"/>
                </a:cubicBezTo>
                <a:cubicBezTo>
                  <a:pt x="1900388" y="73093"/>
                  <a:pt x="1897829" y="73539"/>
                  <a:pt x="1894708" y="73909"/>
                </a:cubicBezTo>
                <a:lnTo>
                  <a:pt x="1893032" y="71565"/>
                </a:lnTo>
                <a:cubicBezTo>
                  <a:pt x="1888977" y="72002"/>
                  <a:pt x="1884360" y="72364"/>
                  <a:pt x="1879180" y="72648"/>
                </a:cubicBezTo>
                <a:cubicBezTo>
                  <a:pt x="1874000" y="72933"/>
                  <a:pt x="1868765" y="72999"/>
                  <a:pt x="1863474" y="72845"/>
                </a:cubicBezTo>
                <a:lnTo>
                  <a:pt x="1869651" y="70403"/>
                </a:lnTo>
                <a:lnTo>
                  <a:pt x="1883415" y="70048"/>
                </a:lnTo>
                <a:cubicBezTo>
                  <a:pt x="1883730" y="69813"/>
                  <a:pt x="1884006" y="69560"/>
                  <a:pt x="1884243" y="69288"/>
                </a:cubicBezTo>
                <a:cubicBezTo>
                  <a:pt x="1884480" y="69016"/>
                  <a:pt x="1884910" y="68836"/>
                  <a:pt x="1885533" y="68748"/>
                </a:cubicBezTo>
                <a:cubicBezTo>
                  <a:pt x="1886917" y="68672"/>
                  <a:pt x="1888230" y="68850"/>
                  <a:pt x="1889470" y="69283"/>
                </a:cubicBezTo>
                <a:cubicBezTo>
                  <a:pt x="1890711" y="69716"/>
                  <a:pt x="1891516" y="70037"/>
                  <a:pt x="1891886" y="70245"/>
                </a:cubicBezTo>
                <a:lnTo>
                  <a:pt x="1918091" y="69675"/>
                </a:lnTo>
                <a:lnTo>
                  <a:pt x="1922767" y="68828"/>
                </a:lnTo>
                <a:lnTo>
                  <a:pt x="1926915" y="66956"/>
                </a:lnTo>
                <a:lnTo>
                  <a:pt x="1917209" y="66169"/>
                </a:lnTo>
                <a:lnTo>
                  <a:pt x="1887563" y="68177"/>
                </a:lnTo>
                <a:cubicBezTo>
                  <a:pt x="1881964" y="67651"/>
                  <a:pt x="1875030" y="67354"/>
                  <a:pt x="1866762" y="67286"/>
                </a:cubicBezTo>
                <a:cubicBezTo>
                  <a:pt x="1858494" y="67217"/>
                  <a:pt x="1851517" y="67285"/>
                  <a:pt x="1845829" y="67487"/>
                </a:cubicBezTo>
                <a:cubicBezTo>
                  <a:pt x="1841175" y="67927"/>
                  <a:pt x="1836300" y="68165"/>
                  <a:pt x="1831204" y="68201"/>
                </a:cubicBezTo>
                <a:cubicBezTo>
                  <a:pt x="1826109" y="68238"/>
                  <a:pt x="1820925" y="68328"/>
                  <a:pt x="1815654" y="68472"/>
                </a:cubicBezTo>
                <a:cubicBezTo>
                  <a:pt x="1807154" y="67618"/>
                  <a:pt x="1798302" y="66981"/>
                  <a:pt x="1789096" y="66561"/>
                </a:cubicBezTo>
                <a:lnTo>
                  <a:pt x="1758303" y="67250"/>
                </a:lnTo>
                <a:cubicBezTo>
                  <a:pt x="1757985" y="67066"/>
                  <a:pt x="1757386" y="66843"/>
                  <a:pt x="1756505" y="66583"/>
                </a:cubicBezTo>
                <a:cubicBezTo>
                  <a:pt x="1755625" y="66322"/>
                  <a:pt x="1754518" y="66243"/>
                  <a:pt x="1753186" y="66344"/>
                </a:cubicBezTo>
                <a:cubicBezTo>
                  <a:pt x="1752533" y="66449"/>
                  <a:pt x="1751985" y="66701"/>
                  <a:pt x="1751542" y="67100"/>
                </a:cubicBezTo>
                <a:cubicBezTo>
                  <a:pt x="1751099" y="67498"/>
                  <a:pt x="1750706" y="67824"/>
                  <a:pt x="1750362" y="68077"/>
                </a:cubicBezTo>
                <a:lnTo>
                  <a:pt x="1735628" y="65655"/>
                </a:lnTo>
                <a:lnTo>
                  <a:pt x="1731305" y="63586"/>
                </a:lnTo>
                <a:cubicBezTo>
                  <a:pt x="1736342" y="63137"/>
                  <a:pt x="1741444" y="62815"/>
                  <a:pt x="1746613" y="62621"/>
                </a:cubicBezTo>
                <a:cubicBezTo>
                  <a:pt x="1751782" y="62428"/>
                  <a:pt x="1758562" y="61752"/>
                  <a:pt x="1766951" y="60593"/>
                </a:cubicBezTo>
                <a:cubicBezTo>
                  <a:pt x="1761779" y="60367"/>
                  <a:pt x="1756683" y="60178"/>
                  <a:pt x="1751665" y="60027"/>
                </a:cubicBezTo>
                <a:cubicBezTo>
                  <a:pt x="1746647" y="59875"/>
                  <a:pt x="1741508" y="60050"/>
                  <a:pt x="1736247" y="60553"/>
                </a:cubicBezTo>
                <a:cubicBezTo>
                  <a:pt x="1728188" y="59654"/>
                  <a:pt x="1719777" y="58971"/>
                  <a:pt x="1711013" y="58505"/>
                </a:cubicBezTo>
                <a:cubicBezTo>
                  <a:pt x="1706916" y="56930"/>
                  <a:pt x="1702957" y="56578"/>
                  <a:pt x="1699135" y="57448"/>
                </a:cubicBezTo>
                <a:cubicBezTo>
                  <a:pt x="1695313" y="58318"/>
                  <a:pt x="1692126" y="58336"/>
                  <a:pt x="1689573" y="57500"/>
                </a:cubicBezTo>
                <a:lnTo>
                  <a:pt x="1687102" y="56318"/>
                </a:lnTo>
                <a:cubicBezTo>
                  <a:pt x="1683277" y="56657"/>
                  <a:pt x="1680053" y="56753"/>
                  <a:pt x="1677430" y="56606"/>
                </a:cubicBezTo>
                <a:cubicBezTo>
                  <a:pt x="1674807" y="56460"/>
                  <a:pt x="1671914" y="56521"/>
                  <a:pt x="1668750" y="56790"/>
                </a:cubicBezTo>
                <a:lnTo>
                  <a:pt x="1656486" y="55550"/>
                </a:lnTo>
                <a:lnTo>
                  <a:pt x="1664604" y="53265"/>
                </a:lnTo>
                <a:cubicBezTo>
                  <a:pt x="1663369" y="52674"/>
                  <a:pt x="1664075" y="52241"/>
                  <a:pt x="1666722" y="51965"/>
                </a:cubicBezTo>
                <a:cubicBezTo>
                  <a:pt x="1672113" y="51508"/>
                  <a:pt x="1677962" y="51319"/>
                  <a:pt x="1684269" y="51396"/>
                </a:cubicBezTo>
                <a:cubicBezTo>
                  <a:pt x="1690576" y="51474"/>
                  <a:pt x="1696756" y="51250"/>
                  <a:pt x="1702809" y="50725"/>
                </a:cubicBezTo>
                <a:cubicBezTo>
                  <a:pt x="1702932" y="50719"/>
                  <a:pt x="1703348" y="50661"/>
                  <a:pt x="1704055" y="50550"/>
                </a:cubicBezTo>
                <a:cubicBezTo>
                  <a:pt x="1704763" y="50438"/>
                  <a:pt x="1705024" y="50306"/>
                  <a:pt x="1704838" y="50154"/>
                </a:cubicBezTo>
                <a:cubicBezTo>
                  <a:pt x="1704201" y="50025"/>
                  <a:pt x="1702410" y="49971"/>
                  <a:pt x="1699467" y="49993"/>
                </a:cubicBezTo>
                <a:cubicBezTo>
                  <a:pt x="1696524" y="50015"/>
                  <a:pt x="1694403" y="49996"/>
                  <a:pt x="1693104" y="49937"/>
                </a:cubicBezTo>
                <a:cubicBezTo>
                  <a:pt x="1691060" y="49730"/>
                  <a:pt x="1689324" y="49671"/>
                  <a:pt x="1687898" y="49759"/>
                </a:cubicBezTo>
                <a:cubicBezTo>
                  <a:pt x="1685907" y="50012"/>
                  <a:pt x="1684087" y="50201"/>
                  <a:pt x="1682438" y="50328"/>
                </a:cubicBezTo>
                <a:cubicBezTo>
                  <a:pt x="1680790" y="50455"/>
                  <a:pt x="1679345" y="50245"/>
                  <a:pt x="1678104" y="49700"/>
                </a:cubicBezTo>
                <a:lnTo>
                  <a:pt x="1672987" y="48794"/>
                </a:lnTo>
                <a:lnTo>
                  <a:pt x="1665488" y="45977"/>
                </a:lnTo>
                <a:lnTo>
                  <a:pt x="1653047" y="46194"/>
                </a:lnTo>
                <a:cubicBezTo>
                  <a:pt x="1651364" y="45822"/>
                  <a:pt x="1649305" y="45512"/>
                  <a:pt x="1646871" y="45263"/>
                </a:cubicBezTo>
                <a:cubicBezTo>
                  <a:pt x="1644438" y="45014"/>
                  <a:pt x="1642202" y="44813"/>
                  <a:pt x="1640166" y="44657"/>
                </a:cubicBezTo>
                <a:cubicBezTo>
                  <a:pt x="1639524" y="44335"/>
                  <a:pt x="1638469" y="44055"/>
                  <a:pt x="1637001" y="43818"/>
                </a:cubicBezTo>
                <a:cubicBezTo>
                  <a:pt x="1635532" y="43581"/>
                  <a:pt x="1633793" y="43552"/>
                  <a:pt x="1631784" y="43732"/>
                </a:cubicBezTo>
                <a:lnTo>
                  <a:pt x="1627107" y="44579"/>
                </a:lnTo>
                <a:lnTo>
                  <a:pt x="1621549" y="41920"/>
                </a:lnTo>
                <a:cubicBezTo>
                  <a:pt x="1624358" y="41770"/>
                  <a:pt x="1628755" y="41656"/>
                  <a:pt x="1634740" y="41580"/>
                </a:cubicBezTo>
                <a:cubicBezTo>
                  <a:pt x="1640725" y="41504"/>
                  <a:pt x="1643358" y="41124"/>
                  <a:pt x="1642637" y="40443"/>
                </a:cubicBezTo>
                <a:cubicBezTo>
                  <a:pt x="1641924" y="40150"/>
                  <a:pt x="1640836" y="39918"/>
                  <a:pt x="1639373" y="39748"/>
                </a:cubicBezTo>
                <a:cubicBezTo>
                  <a:pt x="1637910" y="39579"/>
                  <a:pt x="1636645" y="39455"/>
                  <a:pt x="1635579" y="39379"/>
                </a:cubicBezTo>
                <a:lnTo>
                  <a:pt x="1618462" y="40442"/>
                </a:lnTo>
                <a:lnTo>
                  <a:pt x="1606109" y="39930"/>
                </a:lnTo>
                <a:cubicBezTo>
                  <a:pt x="1602194" y="40338"/>
                  <a:pt x="1598466" y="40546"/>
                  <a:pt x="1594926" y="40555"/>
                </a:cubicBezTo>
                <a:cubicBezTo>
                  <a:pt x="1591385" y="40564"/>
                  <a:pt x="1587702" y="40408"/>
                  <a:pt x="1583875" y="40088"/>
                </a:cubicBezTo>
                <a:lnTo>
                  <a:pt x="1573287" y="41190"/>
                </a:lnTo>
                <a:cubicBezTo>
                  <a:pt x="1567346" y="40790"/>
                  <a:pt x="1561670" y="40901"/>
                  <a:pt x="1556258" y="41525"/>
                </a:cubicBezTo>
                <a:cubicBezTo>
                  <a:pt x="1555901" y="40985"/>
                  <a:pt x="1554674" y="40558"/>
                  <a:pt x="1552574" y="40245"/>
                </a:cubicBezTo>
                <a:cubicBezTo>
                  <a:pt x="1550475" y="39931"/>
                  <a:pt x="1548056" y="39898"/>
                  <a:pt x="1545317" y="40146"/>
                </a:cubicBezTo>
                <a:lnTo>
                  <a:pt x="1529700" y="39614"/>
                </a:lnTo>
                <a:lnTo>
                  <a:pt x="1528731" y="36837"/>
                </a:lnTo>
                <a:cubicBezTo>
                  <a:pt x="1533843" y="36777"/>
                  <a:pt x="1539346" y="36518"/>
                  <a:pt x="1545241" y="36062"/>
                </a:cubicBezTo>
                <a:cubicBezTo>
                  <a:pt x="1551136" y="35605"/>
                  <a:pt x="1556132" y="35489"/>
                  <a:pt x="1560230" y="35715"/>
                </a:cubicBezTo>
                <a:cubicBezTo>
                  <a:pt x="1564318" y="35229"/>
                  <a:pt x="1567347" y="35393"/>
                  <a:pt x="1569317" y="36207"/>
                </a:cubicBezTo>
                <a:cubicBezTo>
                  <a:pt x="1570462" y="36867"/>
                  <a:pt x="1572164" y="37649"/>
                  <a:pt x="1574423" y="38553"/>
                </a:cubicBezTo>
                <a:cubicBezTo>
                  <a:pt x="1576682" y="39458"/>
                  <a:pt x="1578186" y="39181"/>
                  <a:pt x="1578934" y="37724"/>
                </a:cubicBezTo>
                <a:lnTo>
                  <a:pt x="1594640" y="37527"/>
                </a:lnTo>
                <a:lnTo>
                  <a:pt x="1592169" y="36345"/>
                </a:lnTo>
                <a:lnTo>
                  <a:pt x="1601257" y="36838"/>
                </a:lnTo>
                <a:lnTo>
                  <a:pt x="1614492" y="35459"/>
                </a:lnTo>
                <a:lnTo>
                  <a:pt x="1625433" y="36838"/>
                </a:lnTo>
                <a:lnTo>
                  <a:pt x="1637345" y="35597"/>
                </a:lnTo>
                <a:cubicBezTo>
                  <a:pt x="1642668" y="35702"/>
                  <a:pt x="1647638" y="36024"/>
                  <a:pt x="1652256" y="36563"/>
                </a:cubicBezTo>
                <a:lnTo>
                  <a:pt x="1664696" y="36346"/>
                </a:lnTo>
                <a:cubicBezTo>
                  <a:pt x="1663814" y="35314"/>
                  <a:pt x="1667719" y="34547"/>
                  <a:pt x="1676410" y="34047"/>
                </a:cubicBezTo>
                <a:cubicBezTo>
                  <a:pt x="1685101" y="33546"/>
                  <a:pt x="1690902" y="33302"/>
                  <a:pt x="1693813" y="33313"/>
                </a:cubicBezTo>
                <a:cubicBezTo>
                  <a:pt x="1695578" y="33804"/>
                  <a:pt x="1698953" y="33812"/>
                  <a:pt x="1703938" y="33338"/>
                </a:cubicBezTo>
                <a:cubicBezTo>
                  <a:pt x="1708923" y="32864"/>
                  <a:pt x="1712342" y="32508"/>
                  <a:pt x="1714195" y="32270"/>
                </a:cubicBezTo>
                <a:cubicBezTo>
                  <a:pt x="1715881" y="32626"/>
                  <a:pt x="1717958" y="32785"/>
                  <a:pt x="1720427" y="32745"/>
                </a:cubicBezTo>
                <a:cubicBezTo>
                  <a:pt x="1722895" y="32705"/>
                  <a:pt x="1725171" y="32573"/>
                  <a:pt x="1727254" y="32348"/>
                </a:cubicBezTo>
                <a:cubicBezTo>
                  <a:pt x="1729632" y="32041"/>
                  <a:pt x="1731206" y="31637"/>
                  <a:pt x="1731974" y="31137"/>
                </a:cubicBezTo>
                <a:cubicBezTo>
                  <a:pt x="1732743" y="30638"/>
                  <a:pt x="1734316" y="30234"/>
                  <a:pt x="1736695" y="29926"/>
                </a:cubicBezTo>
                <a:cubicBezTo>
                  <a:pt x="1733322" y="28891"/>
                  <a:pt x="1728245" y="28775"/>
                  <a:pt x="1721464" y="29579"/>
                </a:cubicBezTo>
                <a:cubicBezTo>
                  <a:pt x="1714683" y="30383"/>
                  <a:pt x="1709760" y="30341"/>
                  <a:pt x="1706696" y="29453"/>
                </a:cubicBezTo>
                <a:cubicBezTo>
                  <a:pt x="1702579" y="29844"/>
                  <a:pt x="1698130" y="29933"/>
                  <a:pt x="1693351" y="29719"/>
                </a:cubicBezTo>
                <a:cubicBezTo>
                  <a:pt x="1688572" y="29505"/>
                  <a:pt x="1684344" y="29120"/>
                  <a:pt x="1680668" y="28566"/>
                </a:cubicBezTo>
                <a:lnTo>
                  <a:pt x="1663462" y="30359"/>
                </a:lnTo>
                <a:cubicBezTo>
                  <a:pt x="1652449" y="28350"/>
                  <a:pt x="1642890" y="27472"/>
                  <a:pt x="1634788" y="27724"/>
                </a:cubicBezTo>
                <a:cubicBezTo>
                  <a:pt x="1626685" y="27976"/>
                  <a:pt x="1615185" y="28289"/>
                  <a:pt x="1600289" y="28664"/>
                </a:cubicBezTo>
                <a:cubicBezTo>
                  <a:pt x="1597818" y="27707"/>
                  <a:pt x="1594422" y="26981"/>
                  <a:pt x="1590098" y="26487"/>
                </a:cubicBezTo>
                <a:cubicBezTo>
                  <a:pt x="1585775" y="25993"/>
                  <a:pt x="1582378" y="25268"/>
                  <a:pt x="1579908" y="24311"/>
                </a:cubicBezTo>
                <a:lnTo>
                  <a:pt x="1565349" y="25827"/>
                </a:lnTo>
                <a:lnTo>
                  <a:pt x="1563497" y="24941"/>
                </a:lnTo>
                <a:cubicBezTo>
                  <a:pt x="1562313" y="24375"/>
                  <a:pt x="1562254" y="23961"/>
                  <a:pt x="1563321" y="23700"/>
                </a:cubicBezTo>
                <a:cubicBezTo>
                  <a:pt x="1564387" y="23439"/>
                  <a:pt x="1566269" y="23183"/>
                  <a:pt x="1568968" y="22932"/>
                </a:cubicBezTo>
                <a:lnTo>
                  <a:pt x="1581408" y="22716"/>
                </a:lnTo>
                <a:cubicBezTo>
                  <a:pt x="1582335" y="22597"/>
                  <a:pt x="1583813" y="22308"/>
                  <a:pt x="1585842" y="21849"/>
                </a:cubicBezTo>
                <a:cubicBezTo>
                  <a:pt x="1587872" y="21390"/>
                  <a:pt x="1588864" y="21062"/>
                  <a:pt x="1588820" y="20864"/>
                </a:cubicBezTo>
                <a:lnTo>
                  <a:pt x="1584850" y="21278"/>
                </a:lnTo>
                <a:cubicBezTo>
                  <a:pt x="1581284" y="20825"/>
                  <a:pt x="1576659" y="20347"/>
                  <a:pt x="1570976" y="19845"/>
                </a:cubicBezTo>
                <a:cubicBezTo>
                  <a:pt x="1565292" y="19342"/>
                  <a:pt x="1560623" y="19229"/>
                  <a:pt x="1556969" y="19505"/>
                </a:cubicBezTo>
                <a:cubicBezTo>
                  <a:pt x="1554622" y="19217"/>
                  <a:pt x="1551883" y="19128"/>
                  <a:pt x="1548752" y="19236"/>
                </a:cubicBezTo>
                <a:cubicBezTo>
                  <a:pt x="1545622" y="19345"/>
                  <a:pt x="1542685" y="19546"/>
                  <a:pt x="1539940" y="19840"/>
                </a:cubicBezTo>
                <a:lnTo>
                  <a:pt x="1530323" y="18323"/>
                </a:lnTo>
                <a:cubicBezTo>
                  <a:pt x="1528213" y="18550"/>
                  <a:pt x="1525661" y="18711"/>
                  <a:pt x="1522669" y="18805"/>
                </a:cubicBezTo>
                <a:cubicBezTo>
                  <a:pt x="1519676" y="18900"/>
                  <a:pt x="1516993" y="18804"/>
                  <a:pt x="1514618" y="18519"/>
                </a:cubicBezTo>
                <a:lnTo>
                  <a:pt x="1504030" y="19622"/>
                </a:lnTo>
                <a:lnTo>
                  <a:pt x="1497589" y="18854"/>
                </a:lnTo>
                <a:cubicBezTo>
                  <a:pt x="1493499" y="19243"/>
                  <a:pt x="1488995" y="19337"/>
                  <a:pt x="1484078" y="19137"/>
                </a:cubicBezTo>
                <a:cubicBezTo>
                  <a:pt x="1479161" y="18937"/>
                  <a:pt x="1474548" y="18593"/>
                  <a:pt x="1470237" y="18106"/>
                </a:cubicBezTo>
                <a:cubicBezTo>
                  <a:pt x="1464758" y="17942"/>
                  <a:pt x="1458467" y="17727"/>
                  <a:pt x="1451367" y="17463"/>
                </a:cubicBezTo>
                <a:cubicBezTo>
                  <a:pt x="1444266" y="17198"/>
                  <a:pt x="1437998" y="16801"/>
                  <a:pt x="1432563" y="16273"/>
                </a:cubicBezTo>
                <a:cubicBezTo>
                  <a:pt x="1430533" y="16507"/>
                  <a:pt x="1428305" y="16694"/>
                  <a:pt x="1425879" y="16834"/>
                </a:cubicBezTo>
                <a:cubicBezTo>
                  <a:pt x="1423452" y="16975"/>
                  <a:pt x="1421092" y="16906"/>
                  <a:pt x="1418798" y="16628"/>
                </a:cubicBezTo>
                <a:cubicBezTo>
                  <a:pt x="1414666" y="17028"/>
                  <a:pt x="1410070" y="17207"/>
                  <a:pt x="1405012" y="17164"/>
                </a:cubicBezTo>
                <a:cubicBezTo>
                  <a:pt x="1399953" y="17122"/>
                  <a:pt x="1395402" y="16936"/>
                  <a:pt x="1391358" y="16608"/>
                </a:cubicBezTo>
                <a:cubicBezTo>
                  <a:pt x="1389979" y="16751"/>
                  <a:pt x="1388612" y="16804"/>
                  <a:pt x="1387255" y="16765"/>
                </a:cubicBezTo>
                <a:cubicBezTo>
                  <a:pt x="1385899" y="16727"/>
                  <a:pt x="1384884" y="16562"/>
                  <a:pt x="1384211" y="16273"/>
                </a:cubicBezTo>
                <a:lnTo>
                  <a:pt x="1383682" y="15248"/>
                </a:lnTo>
                <a:lnTo>
                  <a:pt x="1398770" y="14756"/>
                </a:lnTo>
                <a:cubicBezTo>
                  <a:pt x="1400794" y="14905"/>
                  <a:pt x="1403077" y="14937"/>
                  <a:pt x="1405619" y="14852"/>
                </a:cubicBezTo>
                <a:cubicBezTo>
                  <a:pt x="1408161" y="14768"/>
                  <a:pt x="1410466" y="14617"/>
                  <a:pt x="1412534" y="14402"/>
                </a:cubicBezTo>
                <a:lnTo>
                  <a:pt x="1426916" y="14343"/>
                </a:lnTo>
                <a:cubicBezTo>
                  <a:pt x="1429765" y="13971"/>
                  <a:pt x="1433023" y="13602"/>
                  <a:pt x="1436688" y="13235"/>
                </a:cubicBezTo>
                <a:cubicBezTo>
                  <a:pt x="1440354" y="12868"/>
                  <a:pt x="1443214" y="13080"/>
                  <a:pt x="1445269" y="13870"/>
                </a:cubicBezTo>
                <a:cubicBezTo>
                  <a:pt x="1458379" y="12625"/>
                  <a:pt x="1475349" y="11877"/>
                  <a:pt x="1496179" y="11626"/>
                </a:cubicBezTo>
                <a:cubicBezTo>
                  <a:pt x="1517009" y="11375"/>
                  <a:pt x="1534508" y="11651"/>
                  <a:pt x="1548677" y="12454"/>
                </a:cubicBezTo>
                <a:cubicBezTo>
                  <a:pt x="1553276" y="12020"/>
                  <a:pt x="1557776" y="11731"/>
                  <a:pt x="1562176" y="11587"/>
                </a:cubicBezTo>
                <a:cubicBezTo>
                  <a:pt x="1566577" y="11444"/>
                  <a:pt x="1571077" y="11155"/>
                  <a:pt x="1575676" y="10721"/>
                </a:cubicBezTo>
                <a:cubicBezTo>
                  <a:pt x="1576672" y="11149"/>
                  <a:pt x="1578143" y="11371"/>
                  <a:pt x="1580088" y="11385"/>
                </a:cubicBezTo>
                <a:cubicBezTo>
                  <a:pt x="1582032" y="11400"/>
                  <a:pt x="1584032" y="11297"/>
                  <a:pt x="1586088" y="11075"/>
                </a:cubicBezTo>
                <a:cubicBezTo>
                  <a:pt x="1591567" y="10565"/>
                  <a:pt x="1595122" y="10434"/>
                  <a:pt x="1596753" y="10684"/>
                </a:cubicBezTo>
                <a:cubicBezTo>
                  <a:pt x="1598383" y="10934"/>
                  <a:pt x="1600945" y="10907"/>
                  <a:pt x="1604440" y="10603"/>
                </a:cubicBezTo>
                <a:lnTo>
                  <a:pt x="1620763" y="10701"/>
                </a:lnTo>
                <a:cubicBezTo>
                  <a:pt x="1622393" y="11064"/>
                  <a:pt x="1624250" y="11245"/>
                  <a:pt x="1626332" y="11246"/>
                </a:cubicBezTo>
                <a:cubicBezTo>
                  <a:pt x="1628415" y="11246"/>
                  <a:pt x="1630470" y="11137"/>
                  <a:pt x="1632498" y="10918"/>
                </a:cubicBezTo>
                <a:lnTo>
                  <a:pt x="1638498" y="9934"/>
                </a:lnTo>
                <a:lnTo>
                  <a:pt x="1685084" y="8319"/>
                </a:lnTo>
                <a:lnTo>
                  <a:pt x="1691525" y="9087"/>
                </a:lnTo>
                <a:lnTo>
                  <a:pt x="1699995" y="9284"/>
                </a:lnTo>
                <a:cubicBezTo>
                  <a:pt x="1702119" y="9063"/>
                  <a:pt x="1704644" y="8890"/>
                  <a:pt x="1707573" y="8765"/>
                </a:cubicBezTo>
                <a:cubicBezTo>
                  <a:pt x="1710501" y="8640"/>
                  <a:pt x="1713004" y="8649"/>
                  <a:pt x="1715083" y="8792"/>
                </a:cubicBezTo>
                <a:cubicBezTo>
                  <a:pt x="1717122" y="8370"/>
                  <a:pt x="1720214" y="8018"/>
                  <a:pt x="1724359" y="7736"/>
                </a:cubicBezTo>
                <a:cubicBezTo>
                  <a:pt x="1728504" y="7454"/>
                  <a:pt x="1731530" y="7649"/>
                  <a:pt x="1733436" y="8320"/>
                </a:cubicBezTo>
                <a:cubicBezTo>
                  <a:pt x="1737294" y="8045"/>
                  <a:pt x="1744356" y="7954"/>
                  <a:pt x="1754622" y="8047"/>
                </a:cubicBezTo>
                <a:cubicBezTo>
                  <a:pt x="1764889" y="8139"/>
                  <a:pt x="1771090" y="8408"/>
                  <a:pt x="1773228" y="8852"/>
                </a:cubicBezTo>
                <a:lnTo>
                  <a:pt x="1784345" y="8773"/>
                </a:lnTo>
                <a:cubicBezTo>
                  <a:pt x="1792798" y="7998"/>
                  <a:pt x="1800797" y="7584"/>
                  <a:pt x="1808345" y="7533"/>
                </a:cubicBezTo>
                <a:cubicBezTo>
                  <a:pt x="1815892" y="7481"/>
                  <a:pt x="1823892" y="7068"/>
                  <a:pt x="1832344" y="6292"/>
                </a:cubicBezTo>
                <a:lnTo>
                  <a:pt x="1839491" y="6627"/>
                </a:lnTo>
                <a:cubicBezTo>
                  <a:pt x="1844682" y="6251"/>
                  <a:pt x="1851549" y="6196"/>
                  <a:pt x="1860093" y="6460"/>
                </a:cubicBezTo>
                <a:cubicBezTo>
                  <a:pt x="1868637" y="6724"/>
                  <a:pt x="1875504" y="6668"/>
                  <a:pt x="1880695" y="6293"/>
                </a:cubicBezTo>
                <a:cubicBezTo>
                  <a:pt x="1885004" y="6908"/>
                  <a:pt x="1889798" y="6889"/>
                  <a:pt x="1895077" y="6234"/>
                </a:cubicBezTo>
                <a:cubicBezTo>
                  <a:pt x="1900357" y="5579"/>
                  <a:pt x="1905151" y="5559"/>
                  <a:pt x="1909459" y="6175"/>
                </a:cubicBezTo>
                <a:cubicBezTo>
                  <a:pt x="1914023" y="5917"/>
                  <a:pt x="1926071" y="5576"/>
                  <a:pt x="1945601" y="5154"/>
                </a:cubicBezTo>
                <a:cubicBezTo>
                  <a:pt x="1965132" y="4731"/>
                  <a:pt x="1976672" y="4533"/>
                  <a:pt x="1980222" y="4561"/>
                </a:cubicBezTo>
                <a:cubicBezTo>
                  <a:pt x="1982095" y="4156"/>
                  <a:pt x="1984525" y="3873"/>
                  <a:pt x="1987512" y="3711"/>
                </a:cubicBezTo>
                <a:cubicBezTo>
                  <a:pt x="1990499" y="3550"/>
                  <a:pt x="1992863" y="3814"/>
                  <a:pt x="1994603" y="4502"/>
                </a:cubicBezTo>
                <a:cubicBezTo>
                  <a:pt x="2005735" y="4414"/>
                  <a:pt x="2017617" y="4540"/>
                  <a:pt x="2030249" y="4881"/>
                </a:cubicBezTo>
                <a:cubicBezTo>
                  <a:pt x="2042881" y="5222"/>
                  <a:pt x="2054322" y="4945"/>
                  <a:pt x="2064571" y="4050"/>
                </a:cubicBezTo>
                <a:cubicBezTo>
                  <a:pt x="2065579" y="4162"/>
                  <a:pt x="2066784" y="4321"/>
                  <a:pt x="2068189" y="4527"/>
                </a:cubicBezTo>
                <a:cubicBezTo>
                  <a:pt x="2069593" y="4733"/>
                  <a:pt x="2070975" y="4784"/>
                  <a:pt x="2072336" y="4680"/>
                </a:cubicBezTo>
                <a:cubicBezTo>
                  <a:pt x="2072893" y="4577"/>
                  <a:pt x="2072970" y="4389"/>
                  <a:pt x="2072567" y="4116"/>
                </a:cubicBezTo>
                <a:cubicBezTo>
                  <a:pt x="2072165" y="3843"/>
                  <a:pt x="2071911" y="3690"/>
                  <a:pt x="2071807" y="3656"/>
                </a:cubicBezTo>
                <a:lnTo>
                  <a:pt x="2085571" y="3301"/>
                </a:lnTo>
                <a:lnTo>
                  <a:pt x="2090688" y="4207"/>
                </a:lnTo>
                <a:cubicBezTo>
                  <a:pt x="2095590" y="4416"/>
                  <a:pt x="2101579" y="4422"/>
                  <a:pt x="2108654" y="4225"/>
                </a:cubicBezTo>
                <a:cubicBezTo>
                  <a:pt x="2115730" y="4027"/>
                  <a:pt x="2121740" y="3851"/>
                  <a:pt x="2126687" y="3696"/>
                </a:cubicBezTo>
                <a:cubicBezTo>
                  <a:pt x="2129110" y="3249"/>
                  <a:pt x="2131588" y="3020"/>
                  <a:pt x="2134121" y="3011"/>
                </a:cubicBezTo>
                <a:cubicBezTo>
                  <a:pt x="2136654" y="3003"/>
                  <a:pt x="2138734" y="3355"/>
                  <a:pt x="2140363" y="4070"/>
                </a:cubicBezTo>
                <a:lnTo>
                  <a:pt x="2151480" y="3992"/>
                </a:lnTo>
                <a:cubicBezTo>
                  <a:pt x="2154379" y="4109"/>
                  <a:pt x="2160162" y="4017"/>
                  <a:pt x="2168829" y="3714"/>
                </a:cubicBezTo>
                <a:cubicBezTo>
                  <a:pt x="2177496" y="3410"/>
                  <a:pt x="2183301" y="3135"/>
                  <a:pt x="2186244" y="2889"/>
                </a:cubicBezTo>
                <a:cubicBezTo>
                  <a:pt x="2190670" y="2533"/>
                  <a:pt x="2194479" y="2556"/>
                  <a:pt x="2197670" y="2958"/>
                </a:cubicBezTo>
                <a:cubicBezTo>
                  <a:pt x="2200861" y="3360"/>
                  <a:pt x="2204669" y="3383"/>
                  <a:pt x="2209096" y="3027"/>
                </a:cubicBezTo>
                <a:lnTo>
                  <a:pt x="2232565" y="3461"/>
                </a:lnTo>
                <a:cubicBezTo>
                  <a:pt x="2235551" y="3314"/>
                  <a:pt x="2243190" y="3178"/>
                  <a:pt x="2255484" y="3052"/>
                </a:cubicBezTo>
                <a:cubicBezTo>
                  <a:pt x="2267777" y="2926"/>
                  <a:pt x="2274755" y="2859"/>
                  <a:pt x="2276417" y="2851"/>
                </a:cubicBezTo>
                <a:cubicBezTo>
                  <a:pt x="2279156" y="2490"/>
                  <a:pt x="2281972" y="2167"/>
                  <a:pt x="2284865" y="1881"/>
                </a:cubicBezTo>
                <a:cubicBezTo>
                  <a:pt x="2287759" y="1594"/>
                  <a:pt x="2290178" y="1852"/>
                  <a:pt x="2292122" y="2654"/>
                </a:cubicBezTo>
                <a:cubicBezTo>
                  <a:pt x="2303444" y="2576"/>
                  <a:pt x="2316248" y="2727"/>
                  <a:pt x="2330536" y="3105"/>
                </a:cubicBezTo>
                <a:cubicBezTo>
                  <a:pt x="2344824" y="3483"/>
                  <a:pt x="2357519" y="3195"/>
                  <a:pt x="2368620" y="2241"/>
                </a:cubicBezTo>
                <a:cubicBezTo>
                  <a:pt x="2369710" y="2345"/>
                  <a:pt x="2371081" y="2487"/>
                  <a:pt x="2372733" y="2667"/>
                </a:cubicBezTo>
                <a:cubicBezTo>
                  <a:pt x="2374386" y="2847"/>
                  <a:pt x="2375602" y="2915"/>
                  <a:pt x="2376384" y="2872"/>
                </a:cubicBezTo>
                <a:cubicBezTo>
                  <a:pt x="2377614" y="2721"/>
                  <a:pt x="2378154" y="2530"/>
                  <a:pt x="2378005" y="2298"/>
                </a:cubicBezTo>
                <a:cubicBezTo>
                  <a:pt x="2377856" y="2066"/>
                  <a:pt x="2377581" y="1870"/>
                  <a:pt x="2377178" y="1710"/>
                </a:cubicBezTo>
                <a:lnTo>
                  <a:pt x="2390942" y="1355"/>
                </a:lnTo>
                <a:cubicBezTo>
                  <a:pt x="2395766" y="1992"/>
                  <a:pt x="2400942" y="2412"/>
                  <a:pt x="2406471" y="2616"/>
                </a:cubicBezTo>
                <a:lnTo>
                  <a:pt x="2436647" y="1631"/>
                </a:lnTo>
                <a:cubicBezTo>
                  <a:pt x="2439095" y="1196"/>
                  <a:pt x="2441676" y="1017"/>
                  <a:pt x="2444389" y="1095"/>
                </a:cubicBezTo>
                <a:cubicBezTo>
                  <a:pt x="2447102" y="1172"/>
                  <a:pt x="2449286" y="1574"/>
                  <a:pt x="2450940" y="2301"/>
                </a:cubicBezTo>
                <a:cubicBezTo>
                  <a:pt x="2453444" y="2086"/>
                  <a:pt x="2455517" y="2049"/>
                  <a:pt x="2457160" y="2193"/>
                </a:cubicBezTo>
                <a:cubicBezTo>
                  <a:pt x="2458804" y="2337"/>
                  <a:pt x="2460877" y="2300"/>
                  <a:pt x="2463381" y="2085"/>
                </a:cubicBezTo>
                <a:cubicBezTo>
                  <a:pt x="2465649" y="2126"/>
                  <a:pt x="2471899" y="2000"/>
                  <a:pt x="2482130" y="1706"/>
                </a:cubicBezTo>
                <a:cubicBezTo>
                  <a:pt x="2492361" y="1412"/>
                  <a:pt x="2498788" y="1177"/>
                  <a:pt x="2501409" y="1002"/>
                </a:cubicBezTo>
                <a:cubicBezTo>
                  <a:pt x="2505890" y="640"/>
                  <a:pt x="2509920" y="640"/>
                  <a:pt x="2513497" y="1002"/>
                </a:cubicBezTo>
                <a:cubicBezTo>
                  <a:pt x="2517074" y="1364"/>
                  <a:pt x="2521103" y="1364"/>
                  <a:pt x="2525585" y="1002"/>
                </a:cubicBezTo>
                <a:lnTo>
                  <a:pt x="2538643" y="1081"/>
                </a:lnTo>
                <a:cubicBezTo>
                  <a:pt x="2541885" y="833"/>
                  <a:pt x="2544929" y="876"/>
                  <a:pt x="2547775" y="1209"/>
                </a:cubicBezTo>
                <a:cubicBezTo>
                  <a:pt x="2550620" y="1543"/>
                  <a:pt x="2553664" y="1585"/>
                  <a:pt x="2556907" y="1337"/>
                </a:cubicBezTo>
                <a:cubicBezTo>
                  <a:pt x="2558980" y="2201"/>
                  <a:pt x="2562421" y="2562"/>
                  <a:pt x="2567230" y="2421"/>
                </a:cubicBezTo>
                <a:cubicBezTo>
                  <a:pt x="2567849" y="2364"/>
                  <a:pt x="2568265" y="2306"/>
                  <a:pt x="2568476" y="2246"/>
                </a:cubicBezTo>
                <a:cubicBezTo>
                  <a:pt x="2568687" y="2187"/>
                  <a:pt x="2568949" y="2054"/>
                  <a:pt x="2569259" y="1850"/>
                </a:cubicBezTo>
                <a:lnTo>
                  <a:pt x="2574465" y="2027"/>
                </a:lnTo>
                <a:cubicBezTo>
                  <a:pt x="2576029" y="2036"/>
                  <a:pt x="2577312" y="2008"/>
                  <a:pt x="2578314" y="1941"/>
                </a:cubicBezTo>
                <a:cubicBezTo>
                  <a:pt x="2579316" y="1874"/>
                  <a:pt x="2580444" y="1771"/>
                  <a:pt x="2581700" y="1633"/>
                </a:cubicBezTo>
                <a:cubicBezTo>
                  <a:pt x="2592154" y="1976"/>
                  <a:pt x="2602833" y="2138"/>
                  <a:pt x="2613739" y="2119"/>
                </a:cubicBezTo>
                <a:cubicBezTo>
                  <a:pt x="2624645" y="2099"/>
                  <a:pt x="2635523" y="1971"/>
                  <a:pt x="2646374" y="1732"/>
                </a:cubicBezTo>
                <a:cubicBezTo>
                  <a:pt x="2648692" y="1588"/>
                  <a:pt x="2653740" y="1497"/>
                  <a:pt x="2661517" y="1459"/>
                </a:cubicBezTo>
                <a:cubicBezTo>
                  <a:pt x="2669294" y="1421"/>
                  <a:pt x="2673834" y="1473"/>
                  <a:pt x="2675138" y="1614"/>
                </a:cubicBezTo>
                <a:cubicBezTo>
                  <a:pt x="2679752" y="1171"/>
                  <a:pt x="2684376" y="974"/>
                  <a:pt x="2689012" y="1024"/>
                </a:cubicBezTo>
                <a:cubicBezTo>
                  <a:pt x="2693648" y="1073"/>
                  <a:pt x="2698405" y="1132"/>
                  <a:pt x="2703284" y="1201"/>
                </a:cubicBezTo>
                <a:lnTo>
                  <a:pt x="2709725" y="1969"/>
                </a:lnTo>
                <a:cubicBezTo>
                  <a:pt x="2710412" y="1913"/>
                  <a:pt x="2711177" y="1893"/>
                  <a:pt x="2712019" y="1910"/>
                </a:cubicBezTo>
                <a:cubicBezTo>
                  <a:pt x="2712860" y="1928"/>
                  <a:pt x="2713625" y="1908"/>
                  <a:pt x="2714313" y="1851"/>
                </a:cubicBezTo>
                <a:cubicBezTo>
                  <a:pt x="2716539" y="1792"/>
                  <a:pt x="2718483" y="1694"/>
                  <a:pt x="2720147" y="1558"/>
                </a:cubicBezTo>
                <a:cubicBezTo>
                  <a:pt x="2721811" y="1423"/>
                  <a:pt x="2723601" y="1251"/>
                  <a:pt x="2725518" y="1044"/>
                </a:cubicBezTo>
                <a:cubicBezTo>
                  <a:pt x="2726459" y="1365"/>
                  <a:pt x="2727753" y="1471"/>
                  <a:pt x="2729400" y="1359"/>
                </a:cubicBezTo>
                <a:cubicBezTo>
                  <a:pt x="2730143" y="1297"/>
                  <a:pt x="2731128" y="1254"/>
                  <a:pt x="2732356" y="1231"/>
                </a:cubicBezTo>
                <a:cubicBezTo>
                  <a:pt x="2733584" y="1208"/>
                  <a:pt x="2734569" y="1166"/>
                  <a:pt x="2735312" y="1103"/>
                </a:cubicBezTo>
                <a:lnTo>
                  <a:pt x="2735930" y="1399"/>
                </a:lnTo>
                <a:cubicBezTo>
                  <a:pt x="2737356" y="1310"/>
                  <a:pt x="2739091" y="1369"/>
                  <a:pt x="2741135" y="1576"/>
                </a:cubicBezTo>
                <a:lnTo>
                  <a:pt x="2754900" y="1222"/>
                </a:lnTo>
                <a:cubicBezTo>
                  <a:pt x="2757953" y="1076"/>
                  <a:pt x="2760890" y="875"/>
                  <a:pt x="2763712" y="618"/>
                </a:cubicBezTo>
                <a:cubicBezTo>
                  <a:pt x="2766533" y="362"/>
                  <a:pt x="2768655" y="156"/>
                  <a:pt x="2770076" y="0"/>
                </a:cubicBezTo>
                <a:close/>
              </a:path>
            </a:pathLst>
          </a:custGeom>
          <a:pattFill prst="pct10">
            <a:fgClr>
              <a:schemeClr val="tx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052181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1A6CFCEF-493D-4164-8D25-3ABF54BF92B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30375" y="1417585"/>
            <a:ext cx="10531250" cy="3059105"/>
          </a:xfrm>
          <a:custGeom>
            <a:avLst/>
            <a:gdLst>
              <a:gd name="connsiteX0" fmla="*/ 3355948 w 6081795"/>
              <a:gd name="connsiteY0" fmla="*/ 4584239 h 4588006"/>
              <a:gd name="connsiteX1" fmla="*/ 3354036 w 6081795"/>
              <a:gd name="connsiteY1" fmla="*/ 4584291 h 4588006"/>
              <a:gd name="connsiteX2" fmla="*/ 3352356 w 6081795"/>
              <a:gd name="connsiteY2" fmla="*/ 4584471 h 4588006"/>
              <a:gd name="connsiteX3" fmla="*/ 3356258 w 6081795"/>
              <a:gd name="connsiteY3" fmla="*/ 4584410 h 4588006"/>
              <a:gd name="connsiteX4" fmla="*/ 3389758 w 6081795"/>
              <a:gd name="connsiteY4" fmla="*/ 4583855 h 4588006"/>
              <a:gd name="connsiteX5" fmla="*/ 3390686 w 6081795"/>
              <a:gd name="connsiteY5" fmla="*/ 4584369 h 4588006"/>
              <a:gd name="connsiteX6" fmla="*/ 3396560 w 6081795"/>
              <a:gd name="connsiteY6" fmla="*/ 4584066 h 4588006"/>
              <a:gd name="connsiteX7" fmla="*/ 3648334 w 6081795"/>
              <a:gd name="connsiteY7" fmla="*/ 4583082 h 4588006"/>
              <a:gd name="connsiteX8" fmla="*/ 3648218 w 6081795"/>
              <a:gd name="connsiteY8" fmla="*/ 4584351 h 4588006"/>
              <a:gd name="connsiteX9" fmla="*/ 3655714 w 6081795"/>
              <a:gd name="connsiteY9" fmla="*/ 4584058 h 4588006"/>
              <a:gd name="connsiteX10" fmla="*/ 3657608 w 6081795"/>
              <a:gd name="connsiteY10" fmla="*/ 4584218 h 4588006"/>
              <a:gd name="connsiteX11" fmla="*/ 3659270 w 6081795"/>
              <a:gd name="connsiteY11" fmla="*/ 4584250 h 4588006"/>
              <a:gd name="connsiteX12" fmla="*/ 3659394 w 6081795"/>
              <a:gd name="connsiteY12" fmla="*/ 4583764 h 4588006"/>
              <a:gd name="connsiteX13" fmla="*/ 3658070 w 6081795"/>
              <a:gd name="connsiteY13" fmla="*/ 4583142 h 4588006"/>
              <a:gd name="connsiteX14" fmla="*/ 3653318 w 6081795"/>
              <a:gd name="connsiteY14" fmla="*/ 4583176 h 4588006"/>
              <a:gd name="connsiteX15" fmla="*/ 3648334 w 6081795"/>
              <a:gd name="connsiteY15" fmla="*/ 4583082 h 4588006"/>
              <a:gd name="connsiteX16" fmla="*/ 3373992 w 6081795"/>
              <a:gd name="connsiteY16" fmla="*/ 4582235 h 4588006"/>
              <a:gd name="connsiteX17" fmla="*/ 3370246 w 6081795"/>
              <a:gd name="connsiteY17" fmla="*/ 4584158 h 4588006"/>
              <a:gd name="connsiteX18" fmla="*/ 3371482 w 6081795"/>
              <a:gd name="connsiteY18" fmla="*/ 4584843 h 4588006"/>
              <a:gd name="connsiteX19" fmla="*/ 3377702 w 6081795"/>
              <a:gd name="connsiteY19" fmla="*/ 4584289 h 4588006"/>
              <a:gd name="connsiteX20" fmla="*/ 3381334 w 6081795"/>
              <a:gd name="connsiteY20" fmla="*/ 4583634 h 4588006"/>
              <a:gd name="connsiteX21" fmla="*/ 3375538 w 6081795"/>
              <a:gd name="connsiteY21" fmla="*/ 4583091 h 4588006"/>
              <a:gd name="connsiteX22" fmla="*/ 3376360 w 6081795"/>
              <a:gd name="connsiteY22" fmla="*/ 4582546 h 4588006"/>
              <a:gd name="connsiteX23" fmla="*/ 3373992 w 6081795"/>
              <a:gd name="connsiteY23" fmla="*/ 4582235 h 4588006"/>
              <a:gd name="connsiteX24" fmla="*/ 3496750 w 6081795"/>
              <a:gd name="connsiteY24" fmla="*/ 4582231 h 4588006"/>
              <a:gd name="connsiteX25" fmla="*/ 3491186 w 6081795"/>
              <a:gd name="connsiteY25" fmla="*/ 4582704 h 4588006"/>
              <a:gd name="connsiteX26" fmla="*/ 3489526 w 6081795"/>
              <a:gd name="connsiteY26" fmla="*/ 4583117 h 4588006"/>
              <a:gd name="connsiteX27" fmla="*/ 3493660 w 6081795"/>
              <a:gd name="connsiteY27" fmla="*/ 4583185 h 4588006"/>
              <a:gd name="connsiteX28" fmla="*/ 3497330 w 6081795"/>
              <a:gd name="connsiteY28" fmla="*/ 4582996 h 4588006"/>
              <a:gd name="connsiteX29" fmla="*/ 3498374 w 6081795"/>
              <a:gd name="connsiteY29" fmla="*/ 4582241 h 4588006"/>
              <a:gd name="connsiteX30" fmla="*/ 3496750 w 6081795"/>
              <a:gd name="connsiteY30" fmla="*/ 4582231 h 4588006"/>
              <a:gd name="connsiteX31" fmla="*/ 3686432 w 6081795"/>
              <a:gd name="connsiteY31" fmla="*/ 4581963 h 4588006"/>
              <a:gd name="connsiteX32" fmla="*/ 3684114 w 6081795"/>
              <a:gd name="connsiteY32" fmla="*/ 4582457 h 4588006"/>
              <a:gd name="connsiteX33" fmla="*/ 3684732 w 6081795"/>
              <a:gd name="connsiteY33" fmla="*/ 4582799 h 4588006"/>
              <a:gd name="connsiteX34" fmla="*/ 3686354 w 6081795"/>
              <a:gd name="connsiteY34" fmla="*/ 4582809 h 4588006"/>
              <a:gd name="connsiteX35" fmla="*/ 3687272 w 6081795"/>
              <a:gd name="connsiteY35" fmla="*/ 4582540 h 4588006"/>
              <a:gd name="connsiteX36" fmla="*/ 3686740 w 6081795"/>
              <a:gd name="connsiteY36" fmla="*/ 4582134 h 4588006"/>
              <a:gd name="connsiteX37" fmla="*/ 3651008 w 6081795"/>
              <a:gd name="connsiteY37" fmla="*/ 4581819 h 4588006"/>
              <a:gd name="connsiteX38" fmla="*/ 3652312 w 6081795"/>
              <a:gd name="connsiteY38" fmla="*/ 4582176 h 4588006"/>
              <a:gd name="connsiteX39" fmla="*/ 3651694 w 6081795"/>
              <a:gd name="connsiteY39" fmla="*/ 4581834 h 4588006"/>
              <a:gd name="connsiteX40" fmla="*/ 3093470 w 6081795"/>
              <a:gd name="connsiteY40" fmla="*/ 4581519 h 4588006"/>
              <a:gd name="connsiteX41" fmla="*/ 3090108 w 6081795"/>
              <a:gd name="connsiteY41" fmla="*/ 4582767 h 4588006"/>
              <a:gd name="connsiteX42" fmla="*/ 3084544 w 6081795"/>
              <a:gd name="connsiteY42" fmla="*/ 4583241 h 4588006"/>
              <a:gd name="connsiteX43" fmla="*/ 3081048 w 6081795"/>
              <a:gd name="connsiteY43" fmla="*/ 4582859 h 4588006"/>
              <a:gd name="connsiteX44" fmla="*/ 3076854 w 6081795"/>
              <a:gd name="connsiteY44" fmla="*/ 4582093 h 4588006"/>
              <a:gd name="connsiteX45" fmla="*/ 3085162 w 6081795"/>
              <a:gd name="connsiteY45" fmla="*/ 4581806 h 4588006"/>
              <a:gd name="connsiteX46" fmla="*/ 3093470 w 6081795"/>
              <a:gd name="connsiteY46" fmla="*/ 4581519 h 4588006"/>
              <a:gd name="connsiteX47" fmla="*/ 3344510 w 6081795"/>
              <a:gd name="connsiteY47" fmla="*/ 4581460 h 4588006"/>
              <a:gd name="connsiteX48" fmla="*/ 3343356 w 6081795"/>
              <a:gd name="connsiteY48" fmla="*/ 4581654 h 4588006"/>
              <a:gd name="connsiteX49" fmla="*/ 3343158 w 6081795"/>
              <a:gd name="connsiteY49" fmla="*/ 4582044 h 4588006"/>
              <a:gd name="connsiteX50" fmla="*/ 3345670 w 6081795"/>
              <a:gd name="connsiteY50" fmla="*/ 4582991 h 4588006"/>
              <a:gd name="connsiteX51" fmla="*/ 3352012 w 6081795"/>
              <a:gd name="connsiteY51" fmla="*/ 4582892 h 4588006"/>
              <a:gd name="connsiteX52" fmla="*/ 3358382 w 6081795"/>
              <a:gd name="connsiteY52" fmla="*/ 4582477 h 4588006"/>
              <a:gd name="connsiteX53" fmla="*/ 3363864 w 6081795"/>
              <a:gd name="connsiteY53" fmla="*/ 4582458 h 4588006"/>
              <a:gd name="connsiteX54" fmla="*/ 3369086 w 6081795"/>
              <a:gd name="connsiteY54" fmla="*/ 4582628 h 4588006"/>
              <a:gd name="connsiteX55" fmla="*/ 3367230 w 6081795"/>
              <a:gd name="connsiteY55" fmla="*/ 4581601 h 4588006"/>
              <a:gd name="connsiteX56" fmla="*/ 3359426 w 6081795"/>
              <a:gd name="connsiteY56" fmla="*/ 4581722 h 4588006"/>
              <a:gd name="connsiteX57" fmla="*/ 3351620 w 6081795"/>
              <a:gd name="connsiteY57" fmla="*/ 4581843 h 4588006"/>
              <a:gd name="connsiteX58" fmla="*/ 3621526 w 6081795"/>
              <a:gd name="connsiteY58" fmla="*/ 4581457 h 4588006"/>
              <a:gd name="connsiteX59" fmla="*/ 3613712 w 6081795"/>
              <a:gd name="connsiteY59" fmla="*/ 4581684 h 4588006"/>
              <a:gd name="connsiteX60" fmla="*/ 3606564 w 6081795"/>
              <a:gd name="connsiteY60" fmla="*/ 4581724 h 4588006"/>
              <a:gd name="connsiteX61" fmla="*/ 3603042 w 6081795"/>
              <a:gd name="connsiteY61" fmla="*/ 4581607 h 4588006"/>
              <a:gd name="connsiteX62" fmla="*/ 3599724 w 6081795"/>
              <a:gd name="connsiteY62" fmla="*/ 4581936 h 4588006"/>
              <a:gd name="connsiteX63" fmla="*/ 3589002 w 6081795"/>
              <a:gd name="connsiteY63" fmla="*/ 4581997 h 4588006"/>
              <a:gd name="connsiteX64" fmla="*/ 3578280 w 6081795"/>
              <a:gd name="connsiteY64" fmla="*/ 4582057 h 4588006"/>
              <a:gd name="connsiteX65" fmla="*/ 3575072 w 6081795"/>
              <a:gd name="connsiteY65" fmla="*/ 4581614 h 4588006"/>
              <a:gd name="connsiteX66" fmla="*/ 3570320 w 6081795"/>
              <a:gd name="connsiteY66" fmla="*/ 4581649 h 4588006"/>
              <a:gd name="connsiteX67" fmla="*/ 3565336 w 6081795"/>
              <a:gd name="connsiteY67" fmla="*/ 4581554 h 4588006"/>
              <a:gd name="connsiteX68" fmla="*/ 3560738 w 6081795"/>
              <a:gd name="connsiteY68" fmla="*/ 4582118 h 4588006"/>
              <a:gd name="connsiteX69" fmla="*/ 3568968 w 6081795"/>
              <a:gd name="connsiteY69" fmla="*/ 4583121 h 4588006"/>
              <a:gd name="connsiteX70" fmla="*/ 3577546 w 6081795"/>
              <a:gd name="connsiteY70" fmla="*/ 4582984 h 4588006"/>
              <a:gd name="connsiteX71" fmla="*/ 3578560 w 6081795"/>
              <a:gd name="connsiteY71" fmla="*/ 4583434 h 4588006"/>
              <a:gd name="connsiteX72" fmla="*/ 3580096 w 6081795"/>
              <a:gd name="connsiteY72" fmla="*/ 4583507 h 4588006"/>
              <a:gd name="connsiteX73" fmla="*/ 3582806 w 6081795"/>
              <a:gd name="connsiteY73" fmla="*/ 4583175 h 4588006"/>
              <a:gd name="connsiteX74" fmla="*/ 3584964 w 6081795"/>
              <a:gd name="connsiteY74" fmla="*/ 4583537 h 4588006"/>
              <a:gd name="connsiteX75" fmla="*/ 3609694 w 6081795"/>
              <a:gd name="connsiteY75" fmla="*/ 4583013 h 4588006"/>
              <a:gd name="connsiteX76" fmla="*/ 3613210 w 6081795"/>
              <a:gd name="connsiteY76" fmla="*/ 4583627 h 4588006"/>
              <a:gd name="connsiteX77" fmla="*/ 3615992 w 6081795"/>
              <a:gd name="connsiteY77" fmla="*/ 4583390 h 4588006"/>
              <a:gd name="connsiteX78" fmla="*/ 3617732 w 6081795"/>
              <a:gd name="connsiteY78" fmla="*/ 4583909 h 4588006"/>
              <a:gd name="connsiteX79" fmla="*/ 3625846 w 6081795"/>
              <a:gd name="connsiteY79" fmla="*/ 4583959 h 4588006"/>
              <a:gd name="connsiteX80" fmla="*/ 3631086 w 6081795"/>
              <a:gd name="connsiteY80" fmla="*/ 4583473 h 4588006"/>
              <a:gd name="connsiteX81" fmla="*/ 3639254 w 6081795"/>
              <a:gd name="connsiteY81" fmla="*/ 4582941 h 4588006"/>
              <a:gd name="connsiteX82" fmla="*/ 3643156 w 6081795"/>
              <a:gd name="connsiteY82" fmla="*/ 4582881 h 4588006"/>
              <a:gd name="connsiteX83" fmla="*/ 3640258 w 6081795"/>
              <a:gd name="connsiteY83" fmla="*/ 4582609 h 4588006"/>
              <a:gd name="connsiteX84" fmla="*/ 3639988 w 6081795"/>
              <a:gd name="connsiteY84" fmla="*/ 4582904 h 4588006"/>
              <a:gd name="connsiteX85" fmla="*/ 3639254 w 6081795"/>
              <a:gd name="connsiteY85" fmla="*/ 4582941 h 4588006"/>
              <a:gd name="connsiteX86" fmla="*/ 3636664 w 6081795"/>
              <a:gd name="connsiteY86" fmla="*/ 4582841 h 4588006"/>
              <a:gd name="connsiteX87" fmla="*/ 3633148 w 6081795"/>
              <a:gd name="connsiteY87" fmla="*/ 4582227 h 4588006"/>
              <a:gd name="connsiteX88" fmla="*/ 3633844 w 6081795"/>
              <a:gd name="connsiteY88" fmla="*/ 4581723 h 4588006"/>
              <a:gd name="connsiteX89" fmla="*/ 3629284 w 6081795"/>
              <a:gd name="connsiteY89" fmla="*/ 4581864 h 4588006"/>
              <a:gd name="connsiteX90" fmla="*/ 3621526 w 6081795"/>
              <a:gd name="connsiteY90" fmla="*/ 4581457 h 4588006"/>
              <a:gd name="connsiteX91" fmla="*/ 3704670 w 6081795"/>
              <a:gd name="connsiteY91" fmla="*/ 4581399 h 4588006"/>
              <a:gd name="connsiteX92" fmla="*/ 3700072 w 6081795"/>
              <a:gd name="connsiteY92" fmla="*/ 4581963 h 4588006"/>
              <a:gd name="connsiteX93" fmla="*/ 3698728 w 6081795"/>
              <a:gd name="connsiteY93" fmla="*/ 4581553 h 4588006"/>
              <a:gd name="connsiteX94" fmla="*/ 3696864 w 6081795"/>
              <a:gd name="connsiteY94" fmla="*/ 4581520 h 4588006"/>
              <a:gd name="connsiteX95" fmla="*/ 3694962 w 6081795"/>
              <a:gd name="connsiteY95" fmla="*/ 4581910 h 4588006"/>
              <a:gd name="connsiteX96" fmla="*/ 3694508 w 6081795"/>
              <a:gd name="connsiteY96" fmla="*/ 4582436 h 4588006"/>
              <a:gd name="connsiteX97" fmla="*/ 3695434 w 6081795"/>
              <a:gd name="connsiteY97" fmla="*/ 4582505 h 4588006"/>
              <a:gd name="connsiteX98" fmla="*/ 3696130 w 6081795"/>
              <a:gd name="connsiteY98" fmla="*/ 4582446 h 4588006"/>
              <a:gd name="connsiteX99" fmla="*/ 3703588 w 6081795"/>
              <a:gd name="connsiteY99" fmla="*/ 4582577 h 4588006"/>
              <a:gd name="connsiteX100" fmla="*/ 3304904 w 6081795"/>
              <a:gd name="connsiteY100" fmla="*/ 4581301 h 4588006"/>
              <a:gd name="connsiteX101" fmla="*/ 3299650 w 6081795"/>
              <a:gd name="connsiteY101" fmla="*/ 4581945 h 4588006"/>
              <a:gd name="connsiteX102" fmla="*/ 3303172 w 6081795"/>
              <a:gd name="connsiteY102" fmla="*/ 4582062 h 4588006"/>
              <a:gd name="connsiteX103" fmla="*/ 3306490 w 6081795"/>
              <a:gd name="connsiteY103" fmla="*/ 4581733 h 4588006"/>
              <a:gd name="connsiteX104" fmla="*/ 3282842 w 6081795"/>
              <a:gd name="connsiteY104" fmla="*/ 4581080 h 4588006"/>
              <a:gd name="connsiteX105" fmla="*/ 3283770 w 6081795"/>
              <a:gd name="connsiteY105" fmla="*/ 4581593 h 4588006"/>
              <a:gd name="connsiteX106" fmla="*/ 3284908 w 6081795"/>
              <a:gd name="connsiteY106" fmla="*/ 4581558 h 4588006"/>
              <a:gd name="connsiteX107" fmla="*/ 3286048 w 6081795"/>
              <a:gd name="connsiteY107" fmla="*/ 4581523 h 4588006"/>
              <a:gd name="connsiteX108" fmla="*/ 3282842 w 6081795"/>
              <a:gd name="connsiteY108" fmla="*/ 4581080 h 4588006"/>
              <a:gd name="connsiteX109" fmla="*/ 3675148 w 6081795"/>
              <a:gd name="connsiteY109" fmla="*/ 4581047 h 4588006"/>
              <a:gd name="connsiteX110" fmla="*/ 3667962 w 6081795"/>
              <a:gd name="connsiteY110" fmla="*/ 4581511 h 4588006"/>
              <a:gd name="connsiteX111" fmla="*/ 3672946 w 6081795"/>
              <a:gd name="connsiteY111" fmla="*/ 4581605 h 4588006"/>
              <a:gd name="connsiteX112" fmla="*/ 3677700 w 6081795"/>
              <a:gd name="connsiteY112" fmla="*/ 4581571 h 4588006"/>
              <a:gd name="connsiteX113" fmla="*/ 3707954 w 6081795"/>
              <a:gd name="connsiteY113" fmla="*/ 4580996 h 4588006"/>
              <a:gd name="connsiteX114" fmla="*/ 3706640 w 6081795"/>
              <a:gd name="connsiteY114" fmla="*/ 4581157 h 4588006"/>
              <a:gd name="connsiteX115" fmla="*/ 3710814 w 6081795"/>
              <a:gd name="connsiteY115" fmla="*/ 4581691 h 4588006"/>
              <a:gd name="connsiteX116" fmla="*/ 3712784 w 6081795"/>
              <a:gd name="connsiteY116" fmla="*/ 4581449 h 4588006"/>
              <a:gd name="connsiteX117" fmla="*/ 3713730 w 6081795"/>
              <a:gd name="connsiteY117" fmla="*/ 4581307 h 4588006"/>
              <a:gd name="connsiteX118" fmla="*/ 3714444 w 6081795"/>
              <a:gd name="connsiteY118" fmla="*/ 4581036 h 4588006"/>
              <a:gd name="connsiteX119" fmla="*/ 3712474 w 6081795"/>
              <a:gd name="connsiteY119" fmla="*/ 4581278 h 4588006"/>
              <a:gd name="connsiteX120" fmla="*/ 3313714 w 6081795"/>
              <a:gd name="connsiteY120" fmla="*/ 4580847 h 4588006"/>
              <a:gd name="connsiteX121" fmla="*/ 3311188 w 6081795"/>
              <a:gd name="connsiteY121" fmla="*/ 4581392 h 4588006"/>
              <a:gd name="connsiteX122" fmla="*/ 3309388 w 6081795"/>
              <a:gd name="connsiteY122" fmla="*/ 4582005 h 4588006"/>
              <a:gd name="connsiteX123" fmla="*/ 3310396 w 6081795"/>
              <a:gd name="connsiteY123" fmla="*/ 4582064 h 4588006"/>
              <a:gd name="connsiteX124" fmla="*/ 3311666 w 6081795"/>
              <a:gd name="connsiteY124" fmla="*/ 4581935 h 4588006"/>
              <a:gd name="connsiteX125" fmla="*/ 3318916 w 6081795"/>
              <a:gd name="connsiteY125" fmla="*/ 4582117 h 4588006"/>
              <a:gd name="connsiteX126" fmla="*/ 3325964 w 6081795"/>
              <a:gd name="connsiteY126" fmla="*/ 4581854 h 4588006"/>
              <a:gd name="connsiteX127" fmla="*/ 3324726 w 6081795"/>
              <a:gd name="connsiteY127" fmla="*/ 4581169 h 4588006"/>
              <a:gd name="connsiteX128" fmla="*/ 3317974 w 6081795"/>
              <a:gd name="connsiteY128" fmla="*/ 4581318 h 4588006"/>
              <a:gd name="connsiteX129" fmla="*/ 3313714 w 6081795"/>
              <a:gd name="connsiteY129" fmla="*/ 4580847 h 4588006"/>
              <a:gd name="connsiteX130" fmla="*/ 3594972 w 6081795"/>
              <a:gd name="connsiteY130" fmla="*/ 4580637 h 4588006"/>
              <a:gd name="connsiteX131" fmla="*/ 3592344 w 6081795"/>
              <a:gd name="connsiteY131" fmla="*/ 4580959 h 4588006"/>
              <a:gd name="connsiteX132" fmla="*/ 3594624 w 6081795"/>
              <a:gd name="connsiteY132" fmla="*/ 4580889 h 4588006"/>
              <a:gd name="connsiteX133" fmla="*/ 3292308 w 6081795"/>
              <a:gd name="connsiteY133" fmla="*/ 4580546 h 4588006"/>
              <a:gd name="connsiteX134" fmla="*/ 3289680 w 6081795"/>
              <a:gd name="connsiteY134" fmla="*/ 4580868 h 4588006"/>
              <a:gd name="connsiteX135" fmla="*/ 3288328 w 6081795"/>
              <a:gd name="connsiteY135" fmla="*/ 4581452 h 4588006"/>
              <a:gd name="connsiteX136" fmla="*/ 3295400 w 6081795"/>
              <a:gd name="connsiteY136" fmla="*/ 4582257 h 4588006"/>
              <a:gd name="connsiteX137" fmla="*/ 3298028 w 6081795"/>
              <a:gd name="connsiteY137" fmla="*/ 4581935 h 4588006"/>
              <a:gd name="connsiteX138" fmla="*/ 3297756 w 6081795"/>
              <a:gd name="connsiteY138" fmla="*/ 4581341 h 4588006"/>
              <a:gd name="connsiteX139" fmla="*/ 3294472 w 6081795"/>
              <a:gd name="connsiteY139" fmla="*/ 4581744 h 4588006"/>
              <a:gd name="connsiteX140" fmla="*/ 3497560 w 6081795"/>
              <a:gd name="connsiteY140" fmla="*/ 4580459 h 4588006"/>
              <a:gd name="connsiteX141" fmla="*/ 3494934 w 6081795"/>
              <a:gd name="connsiteY141" fmla="*/ 4580781 h 4588006"/>
              <a:gd name="connsiteX142" fmla="*/ 3496672 w 6081795"/>
              <a:gd name="connsiteY142" fmla="*/ 4580855 h 4588006"/>
              <a:gd name="connsiteX143" fmla="*/ 3498180 w 6081795"/>
              <a:gd name="connsiteY143" fmla="*/ 4580801 h 4588006"/>
              <a:gd name="connsiteX144" fmla="*/ 3275114 w 6081795"/>
              <a:gd name="connsiteY144" fmla="*/ 4580355 h 4588006"/>
              <a:gd name="connsiteX145" fmla="*/ 3273452 w 6081795"/>
              <a:gd name="connsiteY145" fmla="*/ 4580768 h 4588006"/>
              <a:gd name="connsiteX146" fmla="*/ 3275422 w 6081795"/>
              <a:gd name="connsiteY146" fmla="*/ 4580526 h 4588006"/>
              <a:gd name="connsiteX147" fmla="*/ 3396904 w 6081795"/>
              <a:gd name="connsiteY147" fmla="*/ 4580261 h 4588006"/>
              <a:gd name="connsiteX148" fmla="*/ 3399764 w 6081795"/>
              <a:gd name="connsiteY148" fmla="*/ 4580955 h 4588006"/>
              <a:gd name="connsiteX149" fmla="*/ 3403976 w 6081795"/>
              <a:gd name="connsiteY149" fmla="*/ 4581066 h 4588006"/>
              <a:gd name="connsiteX150" fmla="*/ 3405290 w 6081795"/>
              <a:gd name="connsiteY150" fmla="*/ 4580905 h 4588006"/>
              <a:gd name="connsiteX151" fmla="*/ 3402740 w 6081795"/>
              <a:gd name="connsiteY151" fmla="*/ 4580381 h 4588006"/>
              <a:gd name="connsiteX152" fmla="*/ 3390414 w 6081795"/>
              <a:gd name="connsiteY152" fmla="*/ 4580221 h 4588006"/>
              <a:gd name="connsiteX153" fmla="*/ 3387130 w 6081795"/>
              <a:gd name="connsiteY153" fmla="*/ 4580623 h 4588006"/>
              <a:gd name="connsiteX154" fmla="*/ 3383174 w 6081795"/>
              <a:gd name="connsiteY154" fmla="*/ 4581266 h 4588006"/>
              <a:gd name="connsiteX155" fmla="*/ 3380174 w 6081795"/>
              <a:gd name="connsiteY155" fmla="*/ 4582104 h 4588006"/>
              <a:gd name="connsiteX156" fmla="*/ 3392926 w 6081795"/>
              <a:gd name="connsiteY156" fmla="*/ 4581167 h 4588006"/>
              <a:gd name="connsiteX157" fmla="*/ 3392036 w 6081795"/>
              <a:gd name="connsiteY157" fmla="*/ 4580231 h 4588006"/>
              <a:gd name="connsiteX158" fmla="*/ 3391224 w 6081795"/>
              <a:gd name="connsiteY158" fmla="*/ 4580226 h 4588006"/>
              <a:gd name="connsiteX159" fmla="*/ 3390414 w 6081795"/>
              <a:gd name="connsiteY159" fmla="*/ 4580221 h 4588006"/>
              <a:gd name="connsiteX160" fmla="*/ 3435584 w 6081795"/>
              <a:gd name="connsiteY160" fmla="*/ 4579907 h 4588006"/>
              <a:gd name="connsiteX161" fmla="*/ 3428436 w 6081795"/>
              <a:gd name="connsiteY161" fmla="*/ 4580836 h 4588006"/>
              <a:gd name="connsiteX162" fmla="*/ 3420824 w 6081795"/>
              <a:gd name="connsiteY162" fmla="*/ 4581508 h 4588006"/>
              <a:gd name="connsiteX163" fmla="*/ 3427662 w 6081795"/>
              <a:gd name="connsiteY163" fmla="*/ 4581297 h 4588006"/>
              <a:gd name="connsiteX164" fmla="*/ 3435776 w 6081795"/>
              <a:gd name="connsiteY164" fmla="*/ 4581347 h 4588006"/>
              <a:gd name="connsiteX165" fmla="*/ 3521980 w 6081795"/>
              <a:gd name="connsiteY165" fmla="*/ 4579763 h 4588006"/>
              <a:gd name="connsiteX166" fmla="*/ 3521754 w 6081795"/>
              <a:gd name="connsiteY166" fmla="*/ 4580027 h 4588006"/>
              <a:gd name="connsiteX167" fmla="*/ 3522252 w 6081795"/>
              <a:gd name="connsiteY167" fmla="*/ 4580357 h 4588006"/>
              <a:gd name="connsiteX168" fmla="*/ 3525498 w 6081795"/>
              <a:gd name="connsiteY168" fmla="*/ 4580378 h 4588006"/>
              <a:gd name="connsiteX169" fmla="*/ 3524116 w 6081795"/>
              <a:gd name="connsiteY169" fmla="*/ 4579946 h 4588006"/>
              <a:gd name="connsiteX170" fmla="*/ 3521980 w 6081795"/>
              <a:gd name="connsiteY170" fmla="*/ 4579763 h 4588006"/>
              <a:gd name="connsiteX171" fmla="*/ 3445358 w 6081795"/>
              <a:gd name="connsiteY171" fmla="*/ 4579544 h 4588006"/>
              <a:gd name="connsiteX172" fmla="*/ 3440760 w 6081795"/>
              <a:gd name="connsiteY172" fmla="*/ 4580108 h 4588006"/>
              <a:gd name="connsiteX173" fmla="*/ 3440994 w 6081795"/>
              <a:gd name="connsiteY173" fmla="*/ 4581125 h 4588006"/>
              <a:gd name="connsiteX174" fmla="*/ 3441736 w 6081795"/>
              <a:gd name="connsiteY174" fmla="*/ 4580982 h 4588006"/>
              <a:gd name="connsiteX175" fmla="*/ 3441960 w 6081795"/>
              <a:gd name="connsiteY175" fmla="*/ 4581216 h 4588006"/>
              <a:gd name="connsiteX176" fmla="*/ 3445204 w 6081795"/>
              <a:gd name="connsiteY176" fmla="*/ 4581236 h 4588006"/>
              <a:gd name="connsiteX177" fmla="*/ 3446524 w 6081795"/>
              <a:gd name="connsiteY177" fmla="*/ 4581466 h 4588006"/>
              <a:gd name="connsiteX178" fmla="*/ 3448102 w 6081795"/>
              <a:gd name="connsiteY178" fmla="*/ 4581508 h 4588006"/>
              <a:gd name="connsiteX179" fmla="*/ 3458150 w 6081795"/>
              <a:gd name="connsiteY179" fmla="*/ 4581739 h 4588006"/>
              <a:gd name="connsiteX180" fmla="*/ 3468224 w 6081795"/>
              <a:gd name="connsiteY180" fmla="*/ 4581209 h 4588006"/>
              <a:gd name="connsiteX181" fmla="*/ 3478010 w 6081795"/>
              <a:gd name="connsiteY181" fmla="*/ 4581184 h 4588006"/>
              <a:gd name="connsiteX182" fmla="*/ 3477586 w 6081795"/>
              <a:gd name="connsiteY182" fmla="*/ 4582282 h 4588006"/>
              <a:gd name="connsiteX183" fmla="*/ 3482314 w 6081795"/>
              <a:gd name="connsiteY183" fmla="*/ 4582068 h 4588006"/>
              <a:gd name="connsiteX184" fmla="*/ 3487014 w 6081795"/>
              <a:gd name="connsiteY184" fmla="*/ 4582171 h 4588006"/>
              <a:gd name="connsiteX185" fmla="*/ 3486124 w 6081795"/>
              <a:gd name="connsiteY185" fmla="*/ 4581235 h 4588006"/>
              <a:gd name="connsiteX186" fmla="*/ 3486858 w 6081795"/>
              <a:gd name="connsiteY186" fmla="*/ 4580308 h 4588006"/>
              <a:gd name="connsiteX187" fmla="*/ 3481950 w 6081795"/>
              <a:gd name="connsiteY187" fmla="*/ 4580701 h 4588006"/>
              <a:gd name="connsiteX188" fmla="*/ 3476904 w 6081795"/>
              <a:gd name="connsiteY188" fmla="*/ 4580405 h 4588006"/>
              <a:gd name="connsiteX189" fmla="*/ 3471596 w 6081795"/>
              <a:gd name="connsiteY189" fmla="*/ 4580299 h 4588006"/>
              <a:gd name="connsiteX190" fmla="*/ 3463134 w 6081795"/>
              <a:gd name="connsiteY190" fmla="*/ 4580500 h 4588006"/>
              <a:gd name="connsiteX191" fmla="*/ 3461804 w 6081795"/>
              <a:gd name="connsiteY191" fmla="*/ 4579931 h 4588006"/>
              <a:gd name="connsiteX192" fmla="*/ 3459926 w 6081795"/>
              <a:gd name="connsiteY192" fmla="*/ 4580057 h 4588006"/>
              <a:gd name="connsiteX193" fmla="*/ 3453472 w 6081795"/>
              <a:gd name="connsiteY193" fmla="*/ 4579595 h 4588006"/>
              <a:gd name="connsiteX194" fmla="*/ 3445976 w 6081795"/>
              <a:gd name="connsiteY194" fmla="*/ 4579887 h 4588006"/>
              <a:gd name="connsiteX195" fmla="*/ 3614252 w 6081795"/>
              <a:gd name="connsiteY195" fmla="*/ 4579318 h 4588006"/>
              <a:gd name="connsiteX196" fmla="*/ 3613594 w 6081795"/>
              <a:gd name="connsiteY196" fmla="*/ 4579398 h 4588006"/>
              <a:gd name="connsiteX197" fmla="*/ 3611548 w 6081795"/>
              <a:gd name="connsiteY197" fmla="*/ 4580486 h 4588006"/>
              <a:gd name="connsiteX198" fmla="*/ 3234618 w 6081795"/>
              <a:gd name="connsiteY198" fmla="*/ 4579259 h 4588006"/>
              <a:gd name="connsiteX199" fmla="*/ 3228320 w 6081795"/>
              <a:gd name="connsiteY199" fmla="*/ 4580659 h 4588006"/>
              <a:gd name="connsiteX200" fmla="*/ 3227576 w 6081795"/>
              <a:gd name="connsiteY200" fmla="*/ 4580358 h 4588006"/>
              <a:gd name="connsiteX201" fmla="*/ 3226080 w 6081795"/>
              <a:gd name="connsiteY201" fmla="*/ 4580306 h 4588006"/>
              <a:gd name="connsiteX202" fmla="*/ 3224456 w 6081795"/>
              <a:gd name="connsiteY202" fmla="*/ 4580741 h 4588006"/>
              <a:gd name="connsiteX203" fmla="*/ 3223066 w 6081795"/>
              <a:gd name="connsiteY203" fmla="*/ 4581303 h 4588006"/>
              <a:gd name="connsiteX204" fmla="*/ 3223260 w 6081795"/>
              <a:gd name="connsiteY204" fmla="*/ 4582743 h 4588006"/>
              <a:gd name="connsiteX205" fmla="*/ 3225540 w 6081795"/>
              <a:gd name="connsiteY205" fmla="*/ 4582672 h 4588006"/>
              <a:gd name="connsiteX206" fmla="*/ 3226622 w 6081795"/>
              <a:gd name="connsiteY206" fmla="*/ 4581494 h 4588006"/>
              <a:gd name="connsiteX207" fmla="*/ 3229684 w 6081795"/>
              <a:gd name="connsiteY207" fmla="*/ 4581302 h 4588006"/>
              <a:gd name="connsiteX208" fmla="*/ 3232456 w 6081795"/>
              <a:gd name="connsiteY208" fmla="*/ 4581615 h 4588006"/>
              <a:gd name="connsiteX209" fmla="*/ 3239392 w 6081795"/>
              <a:gd name="connsiteY209" fmla="*/ 4580790 h 4588006"/>
              <a:gd name="connsiteX210" fmla="*/ 3245630 w 6081795"/>
              <a:gd name="connsiteY210" fmla="*/ 4579581 h 4588006"/>
              <a:gd name="connsiteX211" fmla="*/ 3147640 w 6081795"/>
              <a:gd name="connsiteY211" fmla="*/ 4578637 h 4588006"/>
              <a:gd name="connsiteX212" fmla="*/ 3142348 w 6081795"/>
              <a:gd name="connsiteY212" fmla="*/ 4579705 h 4588006"/>
              <a:gd name="connsiteX213" fmla="*/ 3148486 w 6081795"/>
              <a:gd name="connsiteY213" fmla="*/ 4579605 h 4588006"/>
              <a:gd name="connsiteX214" fmla="*/ 3153322 w 6081795"/>
              <a:gd name="connsiteY214" fmla="*/ 4580450 h 4588006"/>
              <a:gd name="connsiteX215" fmla="*/ 3158384 w 6081795"/>
              <a:gd name="connsiteY215" fmla="*/ 4580142 h 4588006"/>
              <a:gd name="connsiteX216" fmla="*/ 3163444 w 6081795"/>
              <a:gd name="connsiteY216" fmla="*/ 4579835 h 4588006"/>
              <a:gd name="connsiteX217" fmla="*/ 3158340 w 6081795"/>
              <a:gd name="connsiteY217" fmla="*/ 4579285 h 4588006"/>
              <a:gd name="connsiteX218" fmla="*/ 3152394 w 6081795"/>
              <a:gd name="connsiteY218" fmla="*/ 4579936 h 4588006"/>
              <a:gd name="connsiteX219" fmla="*/ 3150394 w 6081795"/>
              <a:gd name="connsiteY219" fmla="*/ 4579162 h 4588006"/>
              <a:gd name="connsiteX220" fmla="*/ 3147640 w 6081795"/>
              <a:gd name="connsiteY220" fmla="*/ 4578637 h 4588006"/>
              <a:gd name="connsiteX221" fmla="*/ 3134658 w 6081795"/>
              <a:gd name="connsiteY221" fmla="*/ 4578557 h 4588006"/>
              <a:gd name="connsiteX222" fmla="*/ 3133292 w 6081795"/>
              <a:gd name="connsiteY222" fmla="*/ 4578856 h 4588006"/>
              <a:gd name="connsiteX223" fmla="*/ 3132648 w 6081795"/>
              <a:gd name="connsiteY223" fmla="*/ 4579222 h 4588006"/>
              <a:gd name="connsiteX224" fmla="*/ 3133928 w 6081795"/>
              <a:gd name="connsiteY224" fmla="*/ 4579431 h 4588006"/>
              <a:gd name="connsiteX225" fmla="*/ 3135238 w 6081795"/>
              <a:gd name="connsiteY225" fmla="*/ 4579323 h 4588006"/>
              <a:gd name="connsiteX226" fmla="*/ 3148332 w 6081795"/>
              <a:gd name="connsiteY226" fmla="*/ 4571026 h 4588006"/>
              <a:gd name="connsiteX227" fmla="*/ 3143272 w 6081795"/>
              <a:gd name="connsiteY227" fmla="*/ 4571333 h 4588006"/>
              <a:gd name="connsiteX228" fmla="*/ 3138210 w 6081795"/>
              <a:gd name="connsiteY228" fmla="*/ 4571640 h 4588006"/>
              <a:gd name="connsiteX229" fmla="*/ 3147912 w 6081795"/>
              <a:gd name="connsiteY229" fmla="*/ 4572071 h 4588006"/>
              <a:gd name="connsiteX230" fmla="*/ 3157646 w 6081795"/>
              <a:gd name="connsiteY230" fmla="*/ 4572184 h 4588006"/>
              <a:gd name="connsiteX231" fmla="*/ 3159998 w 6081795"/>
              <a:gd name="connsiteY231" fmla="*/ 4571764 h 4588006"/>
              <a:gd name="connsiteX232" fmla="*/ 3161624 w 6081795"/>
              <a:gd name="connsiteY232" fmla="*/ 4571277 h 4588006"/>
              <a:gd name="connsiteX233" fmla="*/ 3159688 w 6081795"/>
              <a:gd name="connsiteY233" fmla="*/ 4571149 h 4588006"/>
              <a:gd name="connsiteX234" fmla="*/ 3157722 w 6081795"/>
              <a:gd name="connsiteY234" fmla="*/ 4571338 h 4588006"/>
              <a:gd name="connsiteX235" fmla="*/ 3152752 w 6081795"/>
              <a:gd name="connsiteY235" fmla="*/ 4571529 h 4588006"/>
              <a:gd name="connsiteX236" fmla="*/ 3148332 w 6081795"/>
              <a:gd name="connsiteY236" fmla="*/ 4571026 h 4588006"/>
              <a:gd name="connsiteX237" fmla="*/ 3124376 w 6081795"/>
              <a:gd name="connsiteY237" fmla="*/ 4570201 h 4588006"/>
              <a:gd name="connsiteX238" fmla="*/ 3124748 w 6081795"/>
              <a:gd name="connsiteY238" fmla="*/ 4571018 h 4588006"/>
              <a:gd name="connsiteX239" fmla="*/ 3125844 w 6081795"/>
              <a:gd name="connsiteY239" fmla="*/ 4571903 h 4588006"/>
              <a:gd name="connsiteX240" fmla="*/ 3130984 w 6081795"/>
              <a:gd name="connsiteY240" fmla="*/ 4572527 h 4588006"/>
              <a:gd name="connsiteX241" fmla="*/ 3131496 w 6081795"/>
              <a:gd name="connsiteY241" fmla="*/ 4571811 h 4588006"/>
              <a:gd name="connsiteX242" fmla="*/ 3133688 w 6081795"/>
              <a:gd name="connsiteY242" fmla="*/ 4571359 h 4588006"/>
              <a:gd name="connsiteX243" fmla="*/ 3137244 w 6081795"/>
              <a:gd name="connsiteY243" fmla="*/ 4571550 h 4588006"/>
              <a:gd name="connsiteX244" fmla="*/ 3133022 w 6081795"/>
              <a:gd name="connsiteY244" fmla="*/ 4570656 h 4588006"/>
              <a:gd name="connsiteX245" fmla="*/ 3127236 w 6081795"/>
              <a:gd name="connsiteY245" fmla="*/ 4570896 h 4588006"/>
              <a:gd name="connsiteX246" fmla="*/ 3126578 w 6081795"/>
              <a:gd name="connsiteY246" fmla="*/ 4570976 h 4588006"/>
              <a:gd name="connsiteX247" fmla="*/ 3125724 w 6081795"/>
              <a:gd name="connsiteY247" fmla="*/ 4570559 h 4588006"/>
              <a:gd name="connsiteX248" fmla="*/ 3124376 w 6081795"/>
              <a:gd name="connsiteY248" fmla="*/ 4570201 h 4588006"/>
              <a:gd name="connsiteX249" fmla="*/ 3092884 w 6081795"/>
              <a:gd name="connsiteY249" fmla="*/ 4570091 h 4588006"/>
              <a:gd name="connsiteX250" fmla="*/ 3091730 w 6081795"/>
              <a:gd name="connsiteY250" fmla="*/ 4570285 h 4588006"/>
              <a:gd name="connsiteX251" fmla="*/ 3091532 w 6081795"/>
              <a:gd name="connsiteY251" fmla="*/ 4570675 h 4588006"/>
              <a:gd name="connsiteX252" fmla="*/ 3092150 w 6081795"/>
              <a:gd name="connsiteY252" fmla="*/ 4571018 h 4588006"/>
              <a:gd name="connsiteX253" fmla="*/ 3093242 w 6081795"/>
              <a:gd name="connsiteY253" fmla="*/ 4570622 h 4588006"/>
              <a:gd name="connsiteX254" fmla="*/ 3092884 w 6081795"/>
              <a:gd name="connsiteY254" fmla="*/ 4570091 h 4588006"/>
              <a:gd name="connsiteX255" fmla="*/ 3067344 w 6081795"/>
              <a:gd name="connsiteY255" fmla="*/ 4568834 h 4588006"/>
              <a:gd name="connsiteX256" fmla="*/ 3066150 w 6081795"/>
              <a:gd name="connsiteY256" fmla="*/ 4569006 h 4588006"/>
              <a:gd name="connsiteX257" fmla="*/ 3065682 w 6081795"/>
              <a:gd name="connsiteY257" fmla="*/ 4569246 h 4588006"/>
              <a:gd name="connsiteX258" fmla="*/ 3067266 w 6081795"/>
              <a:gd name="connsiteY258" fmla="*/ 4569679 h 4588006"/>
              <a:gd name="connsiteX259" fmla="*/ 3119426 w 6081795"/>
              <a:gd name="connsiteY259" fmla="*/ 4560355 h 4588006"/>
              <a:gd name="connsiteX260" fmla="*/ 3118058 w 6081795"/>
              <a:gd name="connsiteY260" fmla="*/ 4560653 h 4588006"/>
              <a:gd name="connsiteX261" fmla="*/ 3117416 w 6081795"/>
              <a:gd name="connsiteY261" fmla="*/ 4561019 h 4588006"/>
              <a:gd name="connsiteX262" fmla="*/ 3118696 w 6081795"/>
              <a:gd name="connsiteY262" fmla="*/ 4561228 h 4588006"/>
              <a:gd name="connsiteX263" fmla="*/ 3120006 w 6081795"/>
              <a:gd name="connsiteY263" fmla="*/ 4561120 h 4588006"/>
              <a:gd name="connsiteX264" fmla="*/ 3120700 w 6081795"/>
              <a:gd name="connsiteY264" fmla="*/ 4560616 h 4588006"/>
              <a:gd name="connsiteX265" fmla="*/ 3120064 w 6081795"/>
              <a:gd name="connsiteY265" fmla="*/ 4560486 h 4588006"/>
              <a:gd name="connsiteX266" fmla="*/ 3119426 w 6081795"/>
              <a:gd name="connsiteY266" fmla="*/ 4560355 h 4588006"/>
              <a:gd name="connsiteX267" fmla="*/ 3214904 w 6081795"/>
              <a:gd name="connsiteY267" fmla="*/ 4560352 h 4588006"/>
              <a:gd name="connsiteX268" fmla="*/ 3217492 w 6081795"/>
              <a:gd name="connsiteY268" fmla="*/ 4560452 h 4588006"/>
              <a:gd name="connsiteX269" fmla="*/ 3218150 w 6081795"/>
              <a:gd name="connsiteY269" fmla="*/ 4560372 h 4588006"/>
              <a:gd name="connsiteX270" fmla="*/ 3110384 w 6081795"/>
              <a:gd name="connsiteY270" fmla="*/ 4559791 h 4588006"/>
              <a:gd name="connsiteX271" fmla="*/ 3107100 w 6081795"/>
              <a:gd name="connsiteY271" fmla="*/ 4560194 h 4588006"/>
              <a:gd name="connsiteX272" fmla="*/ 3105762 w 6081795"/>
              <a:gd name="connsiteY272" fmla="*/ 4560619 h 4588006"/>
              <a:gd name="connsiteX273" fmla="*/ 3106366 w 6081795"/>
              <a:gd name="connsiteY273" fmla="*/ 4561120 h 4588006"/>
              <a:gd name="connsiteX274" fmla="*/ 3137044 w 6081795"/>
              <a:gd name="connsiteY274" fmla="*/ 4559448 h 4588006"/>
              <a:gd name="connsiteX275" fmla="*/ 3135832 w 6081795"/>
              <a:gd name="connsiteY275" fmla="*/ 4560276 h 4588006"/>
              <a:gd name="connsiteX276" fmla="*/ 3135576 w 6081795"/>
              <a:gd name="connsiteY276" fmla="*/ 4561301 h 4588006"/>
              <a:gd name="connsiteX277" fmla="*/ 3144310 w 6081795"/>
              <a:gd name="connsiteY277" fmla="*/ 4561693 h 4588006"/>
              <a:gd name="connsiteX278" fmla="*/ 3148058 w 6081795"/>
              <a:gd name="connsiteY278" fmla="*/ 4559770 h 4588006"/>
              <a:gd name="connsiteX279" fmla="*/ 3138938 w 6081795"/>
              <a:gd name="connsiteY279" fmla="*/ 4560052 h 4588006"/>
              <a:gd name="connsiteX280" fmla="*/ 3138238 w 6081795"/>
              <a:gd name="connsiteY280" fmla="*/ 4559720 h 4588006"/>
              <a:gd name="connsiteX281" fmla="*/ 3137044 w 6081795"/>
              <a:gd name="connsiteY281" fmla="*/ 4559448 h 4588006"/>
              <a:gd name="connsiteX282" fmla="*/ 3198752 w 6081795"/>
              <a:gd name="connsiteY282" fmla="*/ 4559406 h 4588006"/>
              <a:gd name="connsiteX283" fmla="*/ 3196782 w 6081795"/>
              <a:gd name="connsiteY283" fmla="*/ 4559647 h 4588006"/>
              <a:gd name="connsiteX284" fmla="*/ 3197400 w 6081795"/>
              <a:gd name="connsiteY284" fmla="*/ 4559990 h 4588006"/>
              <a:gd name="connsiteX285" fmla="*/ 3198964 w 6081795"/>
              <a:gd name="connsiteY285" fmla="*/ 4560634 h 4588006"/>
              <a:gd name="connsiteX286" fmla="*/ 3201574 w 6081795"/>
              <a:gd name="connsiteY286" fmla="*/ 4560523 h 4588006"/>
              <a:gd name="connsiteX287" fmla="*/ 3204238 w 6081795"/>
              <a:gd name="connsiteY287" fmla="*/ 4559778 h 4588006"/>
              <a:gd name="connsiteX288" fmla="*/ 3175374 w 6081795"/>
              <a:gd name="connsiteY288" fmla="*/ 4559346 h 4588006"/>
              <a:gd name="connsiteX289" fmla="*/ 3155554 w 6081795"/>
              <a:gd name="connsiteY289" fmla="*/ 4559478 h 4588006"/>
              <a:gd name="connsiteX290" fmla="*/ 3153158 w 6081795"/>
              <a:gd name="connsiteY290" fmla="*/ 4560372 h 4588006"/>
              <a:gd name="connsiteX291" fmla="*/ 3153428 w 6081795"/>
              <a:gd name="connsiteY291" fmla="*/ 4561411 h 4588006"/>
              <a:gd name="connsiteX292" fmla="*/ 3163774 w 6081795"/>
              <a:gd name="connsiteY292" fmla="*/ 4561030 h 4588006"/>
              <a:gd name="connsiteX293" fmla="*/ 3173598 w 6081795"/>
              <a:gd name="connsiteY293" fmla="*/ 4561028 h 4588006"/>
              <a:gd name="connsiteX294" fmla="*/ 3797006 w 6081795"/>
              <a:gd name="connsiteY294" fmla="*/ 4555229 h 4588006"/>
              <a:gd name="connsiteX295" fmla="*/ 3789356 w 6081795"/>
              <a:gd name="connsiteY295" fmla="*/ 4555436 h 4588006"/>
              <a:gd name="connsiteX296" fmla="*/ 3784602 w 6081795"/>
              <a:gd name="connsiteY296" fmla="*/ 4555914 h 4588006"/>
              <a:gd name="connsiteX297" fmla="*/ 3787424 w 6081795"/>
              <a:gd name="connsiteY297" fmla="*/ 4557031 h 4588006"/>
              <a:gd name="connsiteX298" fmla="*/ 3787734 w 6081795"/>
              <a:gd name="connsiteY298" fmla="*/ 4557203 h 4588006"/>
              <a:gd name="connsiteX299" fmla="*/ 3793992 w 6081795"/>
              <a:gd name="connsiteY299" fmla="*/ 4556226 h 4588006"/>
              <a:gd name="connsiteX300" fmla="*/ 3801372 w 6081795"/>
              <a:gd name="connsiteY300" fmla="*/ 4557202 h 4588006"/>
              <a:gd name="connsiteX301" fmla="*/ 3807556 w 6081795"/>
              <a:gd name="connsiteY301" fmla="*/ 4557071 h 4588006"/>
              <a:gd name="connsiteX302" fmla="*/ 3806976 w 6081795"/>
              <a:gd name="connsiteY302" fmla="*/ 4556306 h 4588006"/>
              <a:gd name="connsiteX303" fmla="*/ 3030938 w 6081795"/>
              <a:gd name="connsiteY303" fmla="*/ 4554900 h 4588006"/>
              <a:gd name="connsiteX304" fmla="*/ 3029784 w 6081795"/>
              <a:gd name="connsiteY304" fmla="*/ 4555094 h 4588006"/>
              <a:gd name="connsiteX305" fmla="*/ 3029586 w 6081795"/>
              <a:gd name="connsiteY305" fmla="*/ 4555484 h 4588006"/>
              <a:gd name="connsiteX306" fmla="*/ 3029896 w 6081795"/>
              <a:gd name="connsiteY306" fmla="*/ 4555656 h 4588006"/>
              <a:gd name="connsiteX307" fmla="*/ 3030938 w 6081795"/>
              <a:gd name="connsiteY307" fmla="*/ 4554900 h 4588006"/>
              <a:gd name="connsiteX308" fmla="*/ 3024446 w 6081795"/>
              <a:gd name="connsiteY308" fmla="*/ 4554860 h 4588006"/>
              <a:gd name="connsiteX309" fmla="*/ 3023408 w 6081795"/>
              <a:gd name="connsiteY309" fmla="*/ 4555118 h 4588006"/>
              <a:gd name="connsiteX310" fmla="*/ 3023094 w 6081795"/>
              <a:gd name="connsiteY310" fmla="*/ 4555444 h 4588006"/>
              <a:gd name="connsiteX311" fmla="*/ 3025026 w 6081795"/>
              <a:gd name="connsiteY311" fmla="*/ 4555626 h 4588006"/>
              <a:gd name="connsiteX312" fmla="*/ 3605928 w 6081795"/>
              <a:gd name="connsiteY312" fmla="*/ 4542287 h 4588006"/>
              <a:gd name="connsiteX313" fmla="*/ 3607178 w 6081795"/>
              <a:gd name="connsiteY313" fmla="*/ 4542813 h 4588006"/>
              <a:gd name="connsiteX314" fmla="*/ 3609444 w 6081795"/>
              <a:gd name="connsiteY314" fmla="*/ 4542901 h 4588006"/>
              <a:gd name="connsiteX315" fmla="*/ 3611650 w 6081795"/>
              <a:gd name="connsiteY315" fmla="*/ 4542735 h 4588006"/>
              <a:gd name="connsiteX316" fmla="*/ 3613308 w 6081795"/>
              <a:gd name="connsiteY316" fmla="*/ 4543264 h 4588006"/>
              <a:gd name="connsiteX317" fmla="*/ 3619800 w 6081795"/>
              <a:gd name="connsiteY317" fmla="*/ 4543304 h 4588006"/>
              <a:gd name="connsiteX318" fmla="*/ 3623006 w 6081795"/>
              <a:gd name="connsiteY318" fmla="*/ 4543747 h 4588006"/>
              <a:gd name="connsiteX319" fmla="*/ 3633710 w 6081795"/>
              <a:gd name="connsiteY319" fmla="*/ 4543897 h 4588006"/>
              <a:gd name="connsiteX320" fmla="*/ 3637612 w 6081795"/>
              <a:gd name="connsiteY320" fmla="*/ 4543837 h 4588006"/>
              <a:gd name="connsiteX321" fmla="*/ 3641516 w 6081795"/>
              <a:gd name="connsiteY321" fmla="*/ 4543776 h 4588006"/>
              <a:gd name="connsiteX322" fmla="*/ 3648316 w 6081795"/>
              <a:gd name="connsiteY322" fmla="*/ 4543987 h 4588006"/>
              <a:gd name="connsiteX323" fmla="*/ 3653184 w 6081795"/>
              <a:gd name="connsiteY323" fmla="*/ 4544017 h 4588006"/>
              <a:gd name="connsiteX324" fmla="*/ 3660652 w 6081795"/>
              <a:gd name="connsiteY324" fmla="*/ 4543598 h 4588006"/>
              <a:gd name="connsiteX325" fmla="*/ 3667828 w 6081795"/>
              <a:gd name="connsiteY325" fmla="*/ 4543685 h 4588006"/>
              <a:gd name="connsiteX326" fmla="*/ 3682000 w 6081795"/>
              <a:gd name="connsiteY326" fmla="*/ 4543201 h 4588006"/>
              <a:gd name="connsiteX327" fmla="*/ 3692286 w 6081795"/>
              <a:gd name="connsiteY327" fmla="*/ 4542566 h 4588006"/>
              <a:gd name="connsiteX328" fmla="*/ 3692558 w 6081795"/>
              <a:gd name="connsiteY328" fmla="*/ 4543160 h 4588006"/>
              <a:gd name="connsiteX329" fmla="*/ 3695764 w 6081795"/>
              <a:gd name="connsiteY329" fmla="*/ 4543603 h 4588006"/>
              <a:gd name="connsiteX330" fmla="*/ 3697272 w 6081795"/>
              <a:gd name="connsiteY330" fmla="*/ 4543549 h 4588006"/>
              <a:gd name="connsiteX331" fmla="*/ 3698082 w 6081795"/>
              <a:gd name="connsiteY331" fmla="*/ 4543110 h 4588006"/>
              <a:gd name="connsiteX332" fmla="*/ 3709376 w 6081795"/>
              <a:gd name="connsiteY332" fmla="*/ 4543476 h 4588006"/>
              <a:gd name="connsiteX333" fmla="*/ 3720494 w 6081795"/>
              <a:gd name="connsiteY333" fmla="*/ 4543079 h 4588006"/>
              <a:gd name="connsiteX334" fmla="*/ 3723918 w 6081795"/>
              <a:gd name="connsiteY334" fmla="*/ 4543365 h 4588006"/>
              <a:gd name="connsiteX335" fmla="*/ 3726676 w 6081795"/>
              <a:gd name="connsiteY335" fmla="*/ 4542948 h 4588006"/>
              <a:gd name="connsiteX336" fmla="*/ 3732998 w 6081795"/>
              <a:gd name="connsiteY336" fmla="*/ 4543061 h 4588006"/>
              <a:gd name="connsiteX337" fmla="*/ 3738306 w 6081795"/>
              <a:gd name="connsiteY337" fmla="*/ 4543612 h 4588006"/>
              <a:gd name="connsiteX338" fmla="*/ 3740896 w 6081795"/>
              <a:gd name="connsiteY338" fmla="*/ 4543713 h 4588006"/>
              <a:gd name="connsiteX339" fmla="*/ 3742556 w 6081795"/>
              <a:gd name="connsiteY339" fmla="*/ 4543300 h 4588006"/>
              <a:gd name="connsiteX340" fmla="*/ 3755850 w 6081795"/>
              <a:gd name="connsiteY340" fmla="*/ 4543551 h 4588006"/>
              <a:gd name="connsiteX341" fmla="*/ 3759046 w 6081795"/>
              <a:gd name="connsiteY341" fmla="*/ 4543655 h 4588006"/>
              <a:gd name="connsiteX342" fmla="*/ 3762998 w 6081795"/>
              <a:gd name="connsiteY342" fmla="*/ 4543511 h 4588006"/>
              <a:gd name="connsiteX343" fmla="*/ 3779530 w 6081795"/>
              <a:gd name="connsiteY343" fmla="*/ 4543835 h 4588006"/>
              <a:gd name="connsiteX344" fmla="*/ 3796034 w 6081795"/>
              <a:gd name="connsiteY344" fmla="*/ 4544476 h 4588006"/>
              <a:gd name="connsiteX345" fmla="*/ 3800324 w 6081795"/>
              <a:gd name="connsiteY345" fmla="*/ 4543741 h 4588006"/>
              <a:gd name="connsiteX346" fmla="*/ 3814890 w 6081795"/>
              <a:gd name="connsiteY346" fmla="*/ 4544254 h 4588006"/>
              <a:gd name="connsiteX347" fmla="*/ 3825116 w 6081795"/>
              <a:gd name="connsiteY347" fmla="*/ 4543862 h 4588006"/>
              <a:gd name="connsiteX348" fmla="*/ 3836992 w 6081795"/>
              <a:gd name="connsiteY348" fmla="*/ 4544052 h 4588006"/>
              <a:gd name="connsiteX349" fmla="*/ 3845416 w 6081795"/>
              <a:gd name="connsiteY349" fmla="*/ 4544273 h 4588006"/>
              <a:gd name="connsiteX350" fmla="*/ 3848788 w 6081795"/>
              <a:gd name="connsiteY350" fmla="*/ 4543807 h 4588006"/>
              <a:gd name="connsiteX351" fmla="*/ 3852564 w 6081795"/>
              <a:gd name="connsiteY351" fmla="*/ 4544233 h 4588006"/>
              <a:gd name="connsiteX352" fmla="*/ 3906698 w 6081795"/>
              <a:gd name="connsiteY352" fmla="*/ 4545328 h 4588006"/>
              <a:gd name="connsiteX353" fmla="*/ 3913456 w 6081795"/>
              <a:gd name="connsiteY353" fmla="*/ 4545571 h 4588006"/>
              <a:gd name="connsiteX354" fmla="*/ 3919952 w 6081795"/>
              <a:gd name="connsiteY354" fmla="*/ 4546003 h 4588006"/>
              <a:gd name="connsiteX355" fmla="*/ 3923542 w 6081795"/>
              <a:gd name="connsiteY355" fmla="*/ 4545824 h 4588006"/>
              <a:gd name="connsiteX356" fmla="*/ 3927100 w 6081795"/>
              <a:gd name="connsiteY356" fmla="*/ 4545962 h 4588006"/>
              <a:gd name="connsiteX357" fmla="*/ 3932936 w 6081795"/>
              <a:gd name="connsiteY357" fmla="*/ 4546083 h 4588006"/>
              <a:gd name="connsiteX358" fmla="*/ 3935568 w 6081795"/>
              <a:gd name="connsiteY358" fmla="*/ 4546596 h 4588006"/>
              <a:gd name="connsiteX359" fmla="*/ 3936722 w 6081795"/>
              <a:gd name="connsiteY359" fmla="*/ 4547291 h 4588006"/>
              <a:gd name="connsiteX360" fmla="*/ 3924508 w 6081795"/>
              <a:gd name="connsiteY360" fmla="*/ 4547691 h 4588006"/>
              <a:gd name="connsiteX361" fmla="*/ 3910410 w 6081795"/>
              <a:gd name="connsiteY361" fmla="*/ 4547382 h 4588006"/>
              <a:gd name="connsiteX362" fmla="*/ 3910718 w 6081795"/>
              <a:gd name="connsiteY362" fmla="*/ 4547553 h 4588006"/>
              <a:gd name="connsiteX363" fmla="*/ 3908826 w 6081795"/>
              <a:gd name="connsiteY363" fmla="*/ 4548282 h 4588006"/>
              <a:gd name="connsiteX364" fmla="*/ 3905772 w 6081795"/>
              <a:gd name="connsiteY364" fmla="*/ 4548369 h 4588006"/>
              <a:gd name="connsiteX365" fmla="*/ 3888250 w 6081795"/>
              <a:gd name="connsiteY365" fmla="*/ 4549107 h 4588006"/>
              <a:gd name="connsiteX366" fmla="*/ 3870264 w 6081795"/>
              <a:gd name="connsiteY366" fmla="*/ 4549588 h 4588006"/>
              <a:gd name="connsiteX367" fmla="*/ 3868492 w 6081795"/>
              <a:gd name="connsiteY367" fmla="*/ 4549884 h 4588006"/>
              <a:gd name="connsiteX368" fmla="*/ 3866052 w 6081795"/>
              <a:gd name="connsiteY368" fmla="*/ 4549478 h 4588006"/>
              <a:gd name="connsiteX369" fmla="*/ 3864168 w 6081795"/>
              <a:gd name="connsiteY369" fmla="*/ 4549657 h 4588006"/>
              <a:gd name="connsiteX370" fmla="*/ 3863734 w 6081795"/>
              <a:gd name="connsiteY370" fmla="*/ 4549971 h 4588006"/>
              <a:gd name="connsiteX371" fmla="*/ 3858908 w 6081795"/>
              <a:gd name="connsiteY371" fmla="*/ 4549910 h 4588006"/>
              <a:gd name="connsiteX372" fmla="*/ 3855272 w 6081795"/>
              <a:gd name="connsiteY372" fmla="*/ 4550173 h 4588006"/>
              <a:gd name="connsiteX373" fmla="*/ 3861068 w 6081795"/>
              <a:gd name="connsiteY373" fmla="*/ 4550716 h 4588006"/>
              <a:gd name="connsiteX374" fmla="*/ 3863656 w 6081795"/>
              <a:gd name="connsiteY374" fmla="*/ 4550817 h 4588006"/>
              <a:gd name="connsiteX375" fmla="*/ 3865318 w 6081795"/>
              <a:gd name="connsiteY375" fmla="*/ 4550404 h 4588006"/>
              <a:gd name="connsiteX376" fmla="*/ 3869072 w 6081795"/>
              <a:gd name="connsiteY376" fmla="*/ 4550649 h 4588006"/>
              <a:gd name="connsiteX377" fmla="*/ 3873084 w 6081795"/>
              <a:gd name="connsiteY377" fmla="*/ 4550706 h 4588006"/>
              <a:gd name="connsiteX378" fmla="*/ 3887382 w 6081795"/>
              <a:gd name="connsiteY378" fmla="*/ 4550625 h 4588006"/>
              <a:gd name="connsiteX379" fmla="*/ 3892520 w 6081795"/>
              <a:gd name="connsiteY379" fmla="*/ 4551249 h 4588006"/>
              <a:gd name="connsiteX380" fmla="*/ 3895592 w 6081795"/>
              <a:gd name="connsiteY380" fmla="*/ 4551395 h 4588006"/>
              <a:gd name="connsiteX381" fmla="*/ 3897738 w 6081795"/>
              <a:gd name="connsiteY381" fmla="*/ 4551027 h 4588006"/>
              <a:gd name="connsiteX382" fmla="*/ 3904228 w 6081795"/>
              <a:gd name="connsiteY382" fmla="*/ 4551067 h 4588006"/>
              <a:gd name="connsiteX383" fmla="*/ 3910738 w 6081795"/>
              <a:gd name="connsiteY383" fmla="*/ 4550896 h 4588006"/>
              <a:gd name="connsiteX384" fmla="*/ 3917250 w 6081795"/>
              <a:gd name="connsiteY384" fmla="*/ 4550725 h 4588006"/>
              <a:gd name="connsiteX385" fmla="*/ 3928494 w 6081795"/>
              <a:gd name="connsiteY385" fmla="*/ 4552063 h 4588006"/>
              <a:gd name="connsiteX386" fmla="*/ 3925878 w 6081795"/>
              <a:gd name="connsiteY386" fmla="*/ 4553168 h 4588006"/>
              <a:gd name="connsiteX387" fmla="*/ 3921926 w 6081795"/>
              <a:gd name="connsiteY387" fmla="*/ 4552869 h 4588006"/>
              <a:gd name="connsiteX388" fmla="*/ 3917700 w 6081795"/>
              <a:gd name="connsiteY388" fmla="*/ 4553361 h 4588006"/>
              <a:gd name="connsiteX389" fmla="*/ 3913736 w 6081795"/>
              <a:gd name="connsiteY389" fmla="*/ 4553665 h 4588006"/>
              <a:gd name="connsiteX390" fmla="*/ 3903462 w 6081795"/>
              <a:gd name="connsiteY390" fmla="*/ 4553696 h 4588006"/>
              <a:gd name="connsiteX391" fmla="*/ 3894840 w 6081795"/>
              <a:gd name="connsiteY391" fmla="*/ 4554310 h 4588006"/>
              <a:gd name="connsiteX392" fmla="*/ 3879886 w 6081795"/>
              <a:gd name="connsiteY392" fmla="*/ 4554471 h 4588006"/>
              <a:gd name="connsiteX393" fmla="*/ 3875638 w 6081795"/>
              <a:gd name="connsiteY393" fmla="*/ 4555672 h 4588006"/>
              <a:gd name="connsiteX394" fmla="*/ 3869068 w 6081795"/>
              <a:gd name="connsiteY394" fmla="*/ 4555589 h 4588006"/>
              <a:gd name="connsiteX395" fmla="*/ 3859302 w 6081795"/>
              <a:gd name="connsiteY395" fmla="*/ 4555846 h 4588006"/>
              <a:gd name="connsiteX396" fmla="*/ 3849594 w 6081795"/>
              <a:gd name="connsiteY396" fmla="*/ 4555469 h 4588006"/>
              <a:gd name="connsiteX397" fmla="*/ 3845268 w 6081795"/>
              <a:gd name="connsiteY397" fmla="*/ 4556627 h 4588006"/>
              <a:gd name="connsiteX398" fmla="*/ 3839818 w 6081795"/>
              <a:gd name="connsiteY398" fmla="*/ 4555832 h 4588006"/>
              <a:gd name="connsiteX399" fmla="*/ 3832594 w 6081795"/>
              <a:gd name="connsiteY399" fmla="*/ 4556718 h 4588006"/>
              <a:gd name="connsiteX400" fmla="*/ 3828004 w 6081795"/>
              <a:gd name="connsiteY400" fmla="*/ 4556732 h 4588006"/>
              <a:gd name="connsiteX401" fmla="*/ 3824170 w 6081795"/>
              <a:gd name="connsiteY401" fmla="*/ 4556497 h 4588006"/>
              <a:gd name="connsiteX402" fmla="*/ 3821218 w 6081795"/>
              <a:gd name="connsiteY402" fmla="*/ 4556806 h 4588006"/>
              <a:gd name="connsiteX403" fmla="*/ 3819224 w 6081795"/>
              <a:gd name="connsiteY403" fmla="*/ 4557312 h 4588006"/>
              <a:gd name="connsiteX404" fmla="*/ 3819066 w 6081795"/>
              <a:gd name="connsiteY404" fmla="*/ 4557724 h 4588006"/>
              <a:gd name="connsiteX405" fmla="*/ 3820152 w 6081795"/>
              <a:gd name="connsiteY405" fmla="*/ 4557826 h 4588006"/>
              <a:gd name="connsiteX406" fmla="*/ 3825388 w 6081795"/>
              <a:gd name="connsiteY406" fmla="*/ 4557393 h 4588006"/>
              <a:gd name="connsiteX407" fmla="*/ 3830508 w 6081795"/>
              <a:gd name="connsiteY407" fmla="*/ 4558228 h 4588006"/>
              <a:gd name="connsiteX408" fmla="*/ 3840360 w 6081795"/>
              <a:gd name="connsiteY408" fmla="*/ 4557020 h 4588006"/>
              <a:gd name="connsiteX409" fmla="*/ 3840670 w 6081795"/>
              <a:gd name="connsiteY409" fmla="*/ 4557191 h 4588006"/>
              <a:gd name="connsiteX410" fmla="*/ 3843316 w 6081795"/>
              <a:gd name="connsiteY410" fmla="*/ 4557101 h 4588006"/>
              <a:gd name="connsiteX411" fmla="*/ 3845268 w 6081795"/>
              <a:gd name="connsiteY411" fmla="*/ 4556627 h 4588006"/>
              <a:gd name="connsiteX412" fmla="*/ 3852778 w 6081795"/>
              <a:gd name="connsiteY412" fmla="*/ 4557065 h 4588006"/>
              <a:gd name="connsiteX413" fmla="*/ 3859796 w 6081795"/>
              <a:gd name="connsiteY413" fmla="*/ 4557563 h 4588006"/>
              <a:gd name="connsiteX414" fmla="*/ 3863462 w 6081795"/>
              <a:gd name="connsiteY414" fmla="*/ 4556538 h 4588006"/>
              <a:gd name="connsiteX415" fmla="*/ 3869880 w 6081795"/>
              <a:gd name="connsiteY415" fmla="*/ 4557371 h 4588006"/>
              <a:gd name="connsiteX416" fmla="*/ 3881072 w 6081795"/>
              <a:gd name="connsiteY416" fmla="*/ 4557070 h 4588006"/>
              <a:gd name="connsiteX417" fmla="*/ 3892986 w 6081795"/>
              <a:gd name="connsiteY417" fmla="*/ 4556837 h 4588006"/>
              <a:gd name="connsiteX418" fmla="*/ 3894040 w 6081795"/>
              <a:gd name="connsiteY418" fmla="*/ 4557309 h 4588006"/>
              <a:gd name="connsiteX419" fmla="*/ 3893876 w 6081795"/>
              <a:gd name="connsiteY419" fmla="*/ 4557773 h 4588006"/>
              <a:gd name="connsiteX420" fmla="*/ 3887898 w 6081795"/>
              <a:gd name="connsiteY420" fmla="*/ 4558794 h 4588006"/>
              <a:gd name="connsiteX421" fmla="*/ 3880816 w 6081795"/>
              <a:gd name="connsiteY421" fmla="*/ 4558539 h 4588006"/>
              <a:gd name="connsiteX422" fmla="*/ 3866892 w 6081795"/>
              <a:gd name="connsiteY422" fmla="*/ 4558992 h 4588006"/>
              <a:gd name="connsiteX423" fmla="*/ 3853460 w 6081795"/>
              <a:gd name="connsiteY423" fmla="*/ 4559385 h 4588006"/>
              <a:gd name="connsiteX424" fmla="*/ 3851972 w 6081795"/>
              <a:gd name="connsiteY424" fmla="*/ 4559672 h 4588006"/>
              <a:gd name="connsiteX425" fmla="*/ 3849558 w 6081795"/>
              <a:gd name="connsiteY425" fmla="*/ 4559446 h 4588006"/>
              <a:gd name="connsiteX426" fmla="*/ 3847360 w 6081795"/>
              <a:gd name="connsiteY426" fmla="*/ 4559506 h 4588006"/>
              <a:gd name="connsiteX427" fmla="*/ 3846582 w 6081795"/>
              <a:gd name="connsiteY427" fmla="*/ 4560020 h 4588006"/>
              <a:gd name="connsiteX428" fmla="*/ 3842022 w 6081795"/>
              <a:gd name="connsiteY428" fmla="*/ 4559717 h 4588006"/>
              <a:gd name="connsiteX429" fmla="*/ 3838158 w 6081795"/>
              <a:gd name="connsiteY429" fmla="*/ 4559799 h 4588006"/>
              <a:gd name="connsiteX430" fmla="*/ 3832324 w 6081795"/>
              <a:gd name="connsiteY430" fmla="*/ 4559678 h 4588006"/>
              <a:gd name="connsiteX431" fmla="*/ 3829088 w 6081795"/>
              <a:gd name="connsiteY431" fmla="*/ 4560441 h 4588006"/>
              <a:gd name="connsiteX432" fmla="*/ 3825446 w 6081795"/>
              <a:gd name="connsiteY432" fmla="*/ 4560312 h 4588006"/>
              <a:gd name="connsiteX433" fmla="*/ 3830074 w 6081795"/>
              <a:gd name="connsiteY433" fmla="*/ 4562541 h 4588006"/>
              <a:gd name="connsiteX434" fmla="*/ 3831516 w 6081795"/>
              <a:gd name="connsiteY434" fmla="*/ 4565004 h 4588006"/>
              <a:gd name="connsiteX435" fmla="*/ 3828188 w 6081795"/>
              <a:gd name="connsiteY435" fmla="*/ 4565883 h 4588006"/>
              <a:gd name="connsiteX436" fmla="*/ 3824946 w 6081795"/>
              <a:gd name="connsiteY436" fmla="*/ 4565810 h 4588006"/>
              <a:gd name="connsiteX437" fmla="*/ 3823034 w 6081795"/>
              <a:gd name="connsiteY437" fmla="*/ 4565861 h 4588006"/>
              <a:gd name="connsiteX438" fmla="*/ 3821354 w 6081795"/>
              <a:gd name="connsiteY438" fmla="*/ 4566041 h 4588006"/>
              <a:gd name="connsiteX439" fmla="*/ 3823594 w 6081795"/>
              <a:gd name="connsiteY439" fmla="*/ 4566394 h 4588006"/>
              <a:gd name="connsiteX440" fmla="*/ 3834182 w 6081795"/>
              <a:gd name="connsiteY440" fmla="*/ 4567813 h 4588006"/>
              <a:gd name="connsiteX441" fmla="*/ 3839398 w 6081795"/>
              <a:gd name="connsiteY441" fmla="*/ 4567591 h 4588006"/>
              <a:gd name="connsiteX442" fmla="*/ 3841132 w 6081795"/>
              <a:gd name="connsiteY442" fmla="*/ 4567274 h 4588006"/>
              <a:gd name="connsiteX443" fmla="*/ 3843302 w 6081795"/>
              <a:gd name="connsiteY443" fmla="*/ 4567531 h 4588006"/>
              <a:gd name="connsiteX444" fmla="*/ 3844938 w 6081795"/>
              <a:gd name="connsiteY444" fmla="*/ 4567382 h 4588006"/>
              <a:gd name="connsiteX445" fmla="*/ 3845620 w 6081795"/>
              <a:gd name="connsiteY445" fmla="*/ 4567037 h 4588006"/>
              <a:gd name="connsiteX446" fmla="*/ 3854662 w 6081795"/>
              <a:gd name="connsiteY446" fmla="*/ 4567601 h 4588006"/>
              <a:gd name="connsiteX447" fmla="*/ 3863704 w 6081795"/>
              <a:gd name="connsiteY447" fmla="*/ 4568164 h 4588006"/>
              <a:gd name="connsiteX448" fmla="*/ 3873938 w 6081795"/>
              <a:gd name="connsiteY448" fmla="*/ 4568111 h 4588006"/>
              <a:gd name="connsiteX449" fmla="*/ 3883100 w 6081795"/>
              <a:gd name="connsiteY449" fmla="*/ 4569130 h 4588006"/>
              <a:gd name="connsiteX450" fmla="*/ 3886076 w 6081795"/>
              <a:gd name="connsiteY450" fmla="*/ 4568556 h 4588006"/>
              <a:gd name="connsiteX451" fmla="*/ 3889104 w 6081795"/>
              <a:gd name="connsiteY451" fmla="*/ 4568289 h 4588006"/>
              <a:gd name="connsiteX452" fmla="*/ 3892568 w 6081795"/>
              <a:gd name="connsiteY452" fmla="*/ 4568596 h 4588006"/>
              <a:gd name="connsiteX453" fmla="*/ 3895736 w 6081795"/>
              <a:gd name="connsiteY453" fmla="*/ 4569462 h 4588006"/>
              <a:gd name="connsiteX454" fmla="*/ 3893240 w 6081795"/>
              <a:gd name="connsiteY454" fmla="*/ 4570579 h 4588006"/>
              <a:gd name="connsiteX455" fmla="*/ 3888164 w 6081795"/>
              <a:gd name="connsiteY455" fmla="*/ 4570600 h 4588006"/>
              <a:gd name="connsiteX456" fmla="*/ 3879802 w 6081795"/>
              <a:gd name="connsiteY456" fmla="*/ 4570136 h 4588006"/>
              <a:gd name="connsiteX457" fmla="*/ 3871588 w 6081795"/>
              <a:gd name="connsiteY457" fmla="*/ 4570752 h 4588006"/>
              <a:gd name="connsiteX458" fmla="*/ 3861034 w 6081795"/>
              <a:gd name="connsiteY458" fmla="*/ 4571184 h 4588006"/>
              <a:gd name="connsiteX459" fmla="*/ 3848828 w 6081795"/>
              <a:gd name="connsiteY459" fmla="*/ 4571034 h 4588006"/>
              <a:gd name="connsiteX460" fmla="*/ 3846790 w 6081795"/>
              <a:gd name="connsiteY460" fmla="*/ 4571572 h 4588006"/>
              <a:gd name="connsiteX461" fmla="*/ 3844578 w 6081795"/>
              <a:gd name="connsiteY461" fmla="*/ 4571347 h 4588006"/>
              <a:gd name="connsiteX462" fmla="*/ 3839598 w 6081795"/>
              <a:gd name="connsiteY462" fmla="*/ 4572088 h 4588006"/>
              <a:gd name="connsiteX463" fmla="*/ 3836272 w 6081795"/>
              <a:gd name="connsiteY463" fmla="*/ 4573411 h 4588006"/>
              <a:gd name="connsiteX464" fmla="*/ 3819522 w 6081795"/>
              <a:gd name="connsiteY464" fmla="*/ 4573244 h 4588006"/>
              <a:gd name="connsiteX465" fmla="*/ 3804394 w 6081795"/>
              <a:gd name="connsiteY465" fmla="*/ 4573976 h 4588006"/>
              <a:gd name="connsiteX466" fmla="*/ 3797322 w 6081795"/>
              <a:gd name="connsiteY466" fmla="*/ 4573170 h 4588006"/>
              <a:gd name="connsiteX467" fmla="*/ 3790388 w 6081795"/>
              <a:gd name="connsiteY467" fmla="*/ 4573106 h 4588006"/>
              <a:gd name="connsiteX468" fmla="*/ 3783684 w 6081795"/>
              <a:gd name="connsiteY468" fmla="*/ 4573171 h 4588006"/>
              <a:gd name="connsiteX469" fmla="*/ 3782022 w 6081795"/>
              <a:gd name="connsiteY469" fmla="*/ 4573584 h 4588006"/>
              <a:gd name="connsiteX470" fmla="*/ 3789808 w 6081795"/>
              <a:gd name="connsiteY470" fmla="*/ 4574118 h 4588006"/>
              <a:gd name="connsiteX471" fmla="*/ 3797826 w 6081795"/>
              <a:gd name="connsiteY471" fmla="*/ 4574781 h 4588006"/>
              <a:gd name="connsiteX472" fmla="*/ 3801304 w 6081795"/>
              <a:gd name="connsiteY472" fmla="*/ 4575818 h 4588006"/>
              <a:gd name="connsiteX473" fmla="*/ 3801110 w 6081795"/>
              <a:gd name="connsiteY473" fmla="*/ 4574378 h 4588006"/>
              <a:gd name="connsiteX474" fmla="*/ 3803352 w 6081795"/>
              <a:gd name="connsiteY474" fmla="*/ 4574731 h 4588006"/>
              <a:gd name="connsiteX475" fmla="*/ 3804878 w 6081795"/>
              <a:gd name="connsiteY475" fmla="*/ 4575354 h 4588006"/>
              <a:gd name="connsiteX476" fmla="*/ 3804202 w 6081795"/>
              <a:gd name="connsiteY476" fmla="*/ 4576090 h 4588006"/>
              <a:gd name="connsiteX477" fmla="*/ 3807680 w 6081795"/>
              <a:gd name="connsiteY477" fmla="*/ 4576238 h 4588006"/>
              <a:gd name="connsiteX478" fmla="*/ 3810694 w 6081795"/>
              <a:gd name="connsiteY478" fmla="*/ 4576130 h 4588006"/>
              <a:gd name="connsiteX479" fmla="*/ 3814394 w 6081795"/>
              <a:gd name="connsiteY479" fmla="*/ 4576068 h 4588006"/>
              <a:gd name="connsiteX480" fmla="*/ 3818846 w 6081795"/>
              <a:gd name="connsiteY480" fmla="*/ 4575757 h 4588006"/>
              <a:gd name="connsiteX481" fmla="*/ 3819658 w 6081795"/>
              <a:gd name="connsiteY481" fmla="*/ 4573985 h 4588006"/>
              <a:gd name="connsiteX482" fmla="*/ 3827114 w 6081795"/>
              <a:gd name="connsiteY482" fmla="*/ 4574116 h 4588006"/>
              <a:gd name="connsiteX483" fmla="*/ 3828892 w 6081795"/>
              <a:gd name="connsiteY483" fmla="*/ 4575988 h 4588006"/>
              <a:gd name="connsiteX484" fmla="*/ 3825048 w 6081795"/>
              <a:gd name="connsiteY484" fmla="*/ 4575859 h 4588006"/>
              <a:gd name="connsiteX485" fmla="*/ 3821436 w 6081795"/>
              <a:gd name="connsiteY485" fmla="*/ 4575858 h 4588006"/>
              <a:gd name="connsiteX486" fmla="*/ 3820702 w 6081795"/>
              <a:gd name="connsiteY486" fmla="*/ 4576784 h 4588006"/>
              <a:gd name="connsiteX487" fmla="*/ 3819658 w 6081795"/>
              <a:gd name="connsiteY487" fmla="*/ 4577539 h 4588006"/>
              <a:gd name="connsiteX488" fmla="*/ 3815258 w 6081795"/>
              <a:gd name="connsiteY488" fmla="*/ 4577713 h 4588006"/>
              <a:gd name="connsiteX489" fmla="*/ 3810888 w 6081795"/>
              <a:gd name="connsiteY489" fmla="*/ 4577570 h 4588006"/>
              <a:gd name="connsiteX490" fmla="*/ 3812066 w 6081795"/>
              <a:gd name="connsiteY490" fmla="*/ 4578444 h 4588006"/>
              <a:gd name="connsiteX491" fmla="*/ 3813014 w 6081795"/>
              <a:gd name="connsiteY491" fmla="*/ 4579191 h 4588006"/>
              <a:gd name="connsiteX492" fmla="*/ 3808088 w 6081795"/>
              <a:gd name="connsiteY492" fmla="*/ 4579351 h 4588006"/>
              <a:gd name="connsiteX493" fmla="*/ 3802000 w 6081795"/>
              <a:gd name="connsiteY493" fmla="*/ 4578869 h 4588006"/>
              <a:gd name="connsiteX494" fmla="*/ 3798002 w 6081795"/>
              <a:gd name="connsiteY494" fmla="*/ 4579098 h 4588006"/>
              <a:gd name="connsiteX495" fmla="*/ 3795510 w 6081795"/>
              <a:gd name="connsiteY495" fmla="*/ 4578829 h 4588006"/>
              <a:gd name="connsiteX496" fmla="*/ 3789366 w 6081795"/>
              <a:gd name="connsiteY496" fmla="*/ 4578537 h 4588006"/>
              <a:gd name="connsiteX497" fmla="*/ 3783454 w 6081795"/>
              <a:gd name="connsiteY497" fmla="*/ 4579262 h 4588006"/>
              <a:gd name="connsiteX498" fmla="*/ 3786352 w 6081795"/>
              <a:gd name="connsiteY498" fmla="*/ 4579534 h 4588006"/>
              <a:gd name="connsiteX499" fmla="*/ 3792844 w 6081795"/>
              <a:gd name="connsiteY499" fmla="*/ 4579574 h 4588006"/>
              <a:gd name="connsiteX500" fmla="*/ 3794940 w 6081795"/>
              <a:gd name="connsiteY500" fmla="*/ 4579735 h 4588006"/>
              <a:gd name="connsiteX501" fmla="*/ 3796052 w 6081795"/>
              <a:gd name="connsiteY501" fmla="*/ 4580017 h 4588006"/>
              <a:gd name="connsiteX502" fmla="*/ 3794018 w 6081795"/>
              <a:gd name="connsiteY502" fmla="*/ 4580057 h 4588006"/>
              <a:gd name="connsiteX503" fmla="*/ 3791492 w 6081795"/>
              <a:gd name="connsiteY503" fmla="*/ 4580158 h 4588006"/>
              <a:gd name="connsiteX504" fmla="*/ 3783686 w 6081795"/>
              <a:gd name="connsiteY504" fmla="*/ 4580279 h 4588006"/>
              <a:gd name="connsiteX505" fmla="*/ 3775882 w 6081795"/>
              <a:gd name="connsiteY505" fmla="*/ 4580400 h 4588006"/>
              <a:gd name="connsiteX506" fmla="*/ 3770046 w 6081795"/>
              <a:gd name="connsiteY506" fmla="*/ 4580279 h 4588006"/>
              <a:gd name="connsiteX507" fmla="*/ 3764174 w 6081795"/>
              <a:gd name="connsiteY507" fmla="*/ 4580581 h 4588006"/>
              <a:gd name="connsiteX508" fmla="*/ 3771448 w 6081795"/>
              <a:gd name="connsiteY508" fmla="*/ 4580944 h 4588006"/>
              <a:gd name="connsiteX509" fmla="*/ 3778780 w 6081795"/>
              <a:gd name="connsiteY509" fmla="*/ 4580672 h 4588006"/>
              <a:gd name="connsiteX510" fmla="*/ 3779282 w 6081795"/>
              <a:gd name="connsiteY510" fmla="*/ 4582283 h 4588006"/>
              <a:gd name="connsiteX511" fmla="*/ 3771438 w 6081795"/>
              <a:gd name="connsiteY511" fmla="*/ 4582827 h 4588006"/>
              <a:gd name="connsiteX512" fmla="*/ 3773642 w 6081795"/>
              <a:gd name="connsiteY512" fmla="*/ 4583602 h 4588006"/>
              <a:gd name="connsiteX513" fmla="*/ 3771246 w 6081795"/>
              <a:gd name="connsiteY513" fmla="*/ 4584941 h 4588006"/>
              <a:gd name="connsiteX514" fmla="*/ 3759848 w 6081795"/>
              <a:gd name="connsiteY514" fmla="*/ 4585294 h 4588006"/>
              <a:gd name="connsiteX515" fmla="*/ 3748376 w 6081795"/>
              <a:gd name="connsiteY515" fmla="*/ 4584662 h 4588006"/>
              <a:gd name="connsiteX516" fmla="*/ 3737862 w 6081795"/>
              <a:gd name="connsiteY516" fmla="*/ 4584227 h 4588006"/>
              <a:gd name="connsiteX517" fmla="*/ 3737244 w 6081795"/>
              <a:gd name="connsiteY517" fmla="*/ 4583885 h 4588006"/>
              <a:gd name="connsiteX518" fmla="*/ 3735274 w 6081795"/>
              <a:gd name="connsiteY518" fmla="*/ 4584126 h 4588006"/>
              <a:gd name="connsiteX519" fmla="*/ 3726850 w 6081795"/>
              <a:gd name="connsiteY519" fmla="*/ 4583905 h 4588006"/>
              <a:gd name="connsiteX520" fmla="*/ 3717914 w 6081795"/>
              <a:gd name="connsiteY520" fmla="*/ 4583956 h 4588006"/>
              <a:gd name="connsiteX521" fmla="*/ 3707994 w 6081795"/>
              <a:gd name="connsiteY521" fmla="*/ 4584127 h 4588006"/>
              <a:gd name="connsiteX522" fmla="*/ 3699314 w 6081795"/>
              <a:gd name="connsiteY522" fmla="*/ 4584042 h 4588006"/>
              <a:gd name="connsiteX523" fmla="*/ 3692112 w 6081795"/>
              <a:gd name="connsiteY523" fmla="*/ 4583775 h 4588006"/>
              <a:gd name="connsiteX524" fmla="*/ 3684578 w 6081795"/>
              <a:gd name="connsiteY524" fmla="*/ 4584490 h 4588006"/>
              <a:gd name="connsiteX525" fmla="*/ 3684888 w 6081795"/>
              <a:gd name="connsiteY525" fmla="*/ 4584662 h 4588006"/>
              <a:gd name="connsiteX526" fmla="*/ 3682608 w 6081795"/>
              <a:gd name="connsiteY526" fmla="*/ 4584732 h 4588006"/>
              <a:gd name="connsiteX527" fmla="*/ 3681990 w 6081795"/>
              <a:gd name="connsiteY527" fmla="*/ 4584390 h 4588006"/>
              <a:gd name="connsiteX528" fmla="*/ 3677816 w 6081795"/>
              <a:gd name="connsiteY528" fmla="*/ 4583856 h 4588006"/>
              <a:gd name="connsiteX529" fmla="*/ 3670630 w 6081795"/>
              <a:gd name="connsiteY529" fmla="*/ 4584320 h 4588006"/>
              <a:gd name="connsiteX530" fmla="*/ 3663442 w 6081795"/>
              <a:gd name="connsiteY530" fmla="*/ 4584783 h 4588006"/>
              <a:gd name="connsiteX531" fmla="*/ 3660042 w 6081795"/>
              <a:gd name="connsiteY531" fmla="*/ 4586454 h 4588006"/>
              <a:gd name="connsiteX532" fmla="*/ 3660004 w 6081795"/>
              <a:gd name="connsiteY532" fmla="*/ 4586877 h 4588006"/>
              <a:gd name="connsiteX533" fmla="*/ 3657402 w 6081795"/>
              <a:gd name="connsiteY533" fmla="*/ 4586935 h 4588006"/>
              <a:gd name="connsiteX534" fmla="*/ 3654826 w 6081795"/>
              <a:gd name="connsiteY534" fmla="*/ 4586676 h 4588006"/>
              <a:gd name="connsiteX535" fmla="*/ 3651808 w 6081795"/>
              <a:gd name="connsiteY535" fmla="*/ 4586837 h 4588006"/>
              <a:gd name="connsiteX536" fmla="*/ 3649340 w 6081795"/>
              <a:gd name="connsiteY536" fmla="*/ 4586304 h 4588006"/>
              <a:gd name="connsiteX537" fmla="*/ 3648412 w 6081795"/>
              <a:gd name="connsiteY537" fmla="*/ 4585790 h 4588006"/>
              <a:gd name="connsiteX538" fmla="*/ 3640878 w 6081795"/>
              <a:gd name="connsiteY538" fmla="*/ 4586505 h 4588006"/>
              <a:gd name="connsiteX539" fmla="*/ 3625306 w 6081795"/>
              <a:gd name="connsiteY539" fmla="*/ 4586325 h 4588006"/>
              <a:gd name="connsiteX540" fmla="*/ 3622098 w 6081795"/>
              <a:gd name="connsiteY540" fmla="*/ 4585882 h 4588006"/>
              <a:gd name="connsiteX541" fmla="*/ 3614796 w 6081795"/>
              <a:gd name="connsiteY541" fmla="*/ 4586281 h 4588006"/>
              <a:gd name="connsiteX542" fmla="*/ 3606798 w 6081795"/>
              <a:gd name="connsiteY542" fmla="*/ 4586295 h 4588006"/>
              <a:gd name="connsiteX543" fmla="*/ 3598916 w 6081795"/>
              <a:gd name="connsiteY543" fmla="*/ 4587262 h 4588006"/>
              <a:gd name="connsiteX544" fmla="*/ 3591844 w 6081795"/>
              <a:gd name="connsiteY544" fmla="*/ 4586457 h 4588006"/>
              <a:gd name="connsiteX545" fmla="*/ 3584038 w 6081795"/>
              <a:gd name="connsiteY545" fmla="*/ 4586578 h 4588006"/>
              <a:gd name="connsiteX546" fmla="*/ 3578900 w 6081795"/>
              <a:gd name="connsiteY546" fmla="*/ 4585954 h 4588006"/>
              <a:gd name="connsiteX547" fmla="*/ 3572480 w 6081795"/>
              <a:gd name="connsiteY547" fmla="*/ 4586009 h 4588006"/>
              <a:gd name="connsiteX548" fmla="*/ 3565570 w 6081795"/>
              <a:gd name="connsiteY548" fmla="*/ 4586125 h 4588006"/>
              <a:gd name="connsiteX549" fmla="*/ 3551620 w 6081795"/>
              <a:gd name="connsiteY549" fmla="*/ 4585954 h 4588006"/>
              <a:gd name="connsiteX550" fmla="*/ 3544742 w 6081795"/>
              <a:gd name="connsiteY550" fmla="*/ 4585701 h 4588006"/>
              <a:gd name="connsiteX551" fmla="*/ 3537400 w 6081795"/>
              <a:gd name="connsiteY551" fmla="*/ 4585190 h 4588006"/>
              <a:gd name="connsiteX552" fmla="*/ 3556100 w 6081795"/>
              <a:gd name="connsiteY552" fmla="*/ 4583105 h 4588006"/>
              <a:gd name="connsiteX553" fmla="*/ 3555560 w 6081795"/>
              <a:gd name="connsiteY553" fmla="*/ 4581917 h 4588006"/>
              <a:gd name="connsiteX554" fmla="*/ 3549724 w 6081795"/>
              <a:gd name="connsiteY554" fmla="*/ 4581796 h 4588006"/>
              <a:gd name="connsiteX555" fmla="*/ 3537090 w 6081795"/>
              <a:gd name="connsiteY555" fmla="*/ 4582353 h 4588006"/>
              <a:gd name="connsiteX556" fmla="*/ 3524920 w 6081795"/>
              <a:gd name="connsiteY556" fmla="*/ 4583166 h 4588006"/>
              <a:gd name="connsiteX557" fmla="*/ 3519534 w 6081795"/>
              <a:gd name="connsiteY557" fmla="*/ 4583461 h 4588006"/>
              <a:gd name="connsiteX558" fmla="*/ 3516264 w 6081795"/>
              <a:gd name="connsiteY558" fmla="*/ 4581928 h 4588006"/>
              <a:gd name="connsiteX559" fmla="*/ 3513984 w 6081795"/>
              <a:gd name="connsiteY559" fmla="*/ 4581999 h 4588006"/>
              <a:gd name="connsiteX560" fmla="*/ 3511462 w 6081795"/>
              <a:gd name="connsiteY560" fmla="*/ 4582935 h 4588006"/>
              <a:gd name="connsiteX561" fmla="*/ 3508072 w 6081795"/>
              <a:gd name="connsiteY561" fmla="*/ 4582724 h 4588006"/>
              <a:gd name="connsiteX562" fmla="*/ 3506618 w 6081795"/>
              <a:gd name="connsiteY562" fmla="*/ 4582197 h 4588006"/>
              <a:gd name="connsiteX563" fmla="*/ 3504904 w 6081795"/>
              <a:gd name="connsiteY563" fmla="*/ 4581858 h 4588006"/>
              <a:gd name="connsiteX564" fmla="*/ 3504246 w 6081795"/>
              <a:gd name="connsiteY564" fmla="*/ 4581939 h 4588006"/>
              <a:gd name="connsiteX565" fmla="*/ 3503320 w 6081795"/>
              <a:gd name="connsiteY565" fmla="*/ 4584979 h 4588006"/>
              <a:gd name="connsiteX566" fmla="*/ 3511058 w 6081795"/>
              <a:gd name="connsiteY566" fmla="*/ 4585154 h 4588006"/>
              <a:gd name="connsiteX567" fmla="*/ 3518622 w 6081795"/>
              <a:gd name="connsiteY567" fmla="*/ 4584566 h 4588006"/>
              <a:gd name="connsiteX568" fmla="*/ 3526426 w 6081795"/>
              <a:gd name="connsiteY568" fmla="*/ 4584445 h 4588006"/>
              <a:gd name="connsiteX569" fmla="*/ 3533574 w 6081795"/>
              <a:gd name="connsiteY569" fmla="*/ 4584405 h 4588006"/>
              <a:gd name="connsiteX570" fmla="*/ 3535174 w 6081795"/>
              <a:gd name="connsiteY570" fmla="*/ 4584235 h 4588006"/>
              <a:gd name="connsiteX571" fmla="*/ 3536512 w 6081795"/>
              <a:gd name="connsiteY571" fmla="*/ 4584253 h 4588006"/>
              <a:gd name="connsiteX572" fmla="*/ 3534526 w 6081795"/>
              <a:gd name="connsiteY572" fmla="*/ 4585542 h 4588006"/>
              <a:gd name="connsiteX573" fmla="*/ 3530136 w 6081795"/>
              <a:gd name="connsiteY573" fmla="*/ 4586499 h 4588006"/>
              <a:gd name="connsiteX574" fmla="*/ 3528828 w 6081795"/>
              <a:gd name="connsiteY574" fmla="*/ 4586607 h 4588006"/>
              <a:gd name="connsiteX575" fmla="*/ 3527548 w 6081795"/>
              <a:gd name="connsiteY575" fmla="*/ 4586398 h 4588006"/>
              <a:gd name="connsiteX576" fmla="*/ 3515946 w 6081795"/>
              <a:gd name="connsiteY576" fmla="*/ 4586750 h 4588006"/>
              <a:gd name="connsiteX577" fmla="*/ 3504172 w 6081795"/>
              <a:gd name="connsiteY577" fmla="*/ 4586339 h 4588006"/>
              <a:gd name="connsiteX578" fmla="*/ 3500752 w 6081795"/>
              <a:gd name="connsiteY578" fmla="*/ 4586444 h 4588006"/>
              <a:gd name="connsiteX579" fmla="*/ 3497332 w 6081795"/>
              <a:gd name="connsiteY579" fmla="*/ 4586550 h 4588006"/>
              <a:gd name="connsiteX580" fmla="*/ 3488566 w 6081795"/>
              <a:gd name="connsiteY580" fmla="*/ 4586528 h 4588006"/>
              <a:gd name="connsiteX581" fmla="*/ 3479828 w 6081795"/>
              <a:gd name="connsiteY581" fmla="*/ 4586188 h 4588006"/>
              <a:gd name="connsiteX582" fmla="*/ 3477462 w 6081795"/>
              <a:gd name="connsiteY582" fmla="*/ 4586322 h 4588006"/>
              <a:gd name="connsiteX583" fmla="*/ 3475616 w 6081795"/>
              <a:gd name="connsiteY583" fmla="*/ 4586078 h 4588006"/>
              <a:gd name="connsiteX584" fmla="*/ 3477808 w 6081795"/>
              <a:gd name="connsiteY584" fmla="*/ 4585182 h 4588006"/>
              <a:gd name="connsiteX585" fmla="*/ 3481914 w 6081795"/>
              <a:gd name="connsiteY585" fmla="*/ 4584678 h 4588006"/>
              <a:gd name="connsiteX586" fmla="*/ 3477470 w 6081795"/>
              <a:gd name="connsiteY586" fmla="*/ 4583551 h 4588006"/>
              <a:gd name="connsiteX587" fmla="*/ 3470592 w 6081795"/>
              <a:gd name="connsiteY587" fmla="*/ 4584185 h 4588006"/>
              <a:gd name="connsiteX588" fmla="*/ 3455986 w 6081795"/>
              <a:gd name="connsiteY588" fmla="*/ 4584095 h 4588006"/>
              <a:gd name="connsiteX589" fmla="*/ 3455678 w 6081795"/>
              <a:gd name="connsiteY589" fmla="*/ 4583924 h 4588006"/>
              <a:gd name="connsiteX590" fmla="*/ 3441380 w 6081795"/>
              <a:gd name="connsiteY590" fmla="*/ 4584005 h 4588006"/>
              <a:gd name="connsiteX591" fmla="*/ 3437710 w 6081795"/>
              <a:gd name="connsiteY591" fmla="*/ 4584194 h 4588006"/>
              <a:gd name="connsiteX592" fmla="*/ 3434504 w 6081795"/>
              <a:gd name="connsiteY592" fmla="*/ 4584639 h 4588006"/>
              <a:gd name="connsiteX593" fmla="*/ 3435218 w 6081795"/>
              <a:gd name="connsiteY593" fmla="*/ 4585257 h 4588006"/>
              <a:gd name="connsiteX594" fmla="*/ 3432804 w 6081795"/>
              <a:gd name="connsiteY594" fmla="*/ 4585475 h 4588006"/>
              <a:gd name="connsiteX595" fmla="*/ 3432060 w 6081795"/>
              <a:gd name="connsiteY595" fmla="*/ 4585174 h 4588006"/>
              <a:gd name="connsiteX596" fmla="*/ 3430562 w 6081795"/>
              <a:gd name="connsiteY596" fmla="*/ 4585123 h 4588006"/>
              <a:gd name="connsiteX597" fmla="*/ 3428804 w 6081795"/>
              <a:gd name="connsiteY597" fmla="*/ 4585704 h 4588006"/>
              <a:gd name="connsiteX598" fmla="*/ 3427510 w 6081795"/>
              <a:gd name="connsiteY598" fmla="*/ 4586542 h 4588006"/>
              <a:gd name="connsiteX599" fmla="*/ 3420184 w 6081795"/>
              <a:gd name="connsiteY599" fmla="*/ 4586762 h 4588006"/>
              <a:gd name="connsiteX600" fmla="*/ 3413870 w 6081795"/>
              <a:gd name="connsiteY600" fmla="*/ 4586543 h 4588006"/>
              <a:gd name="connsiteX601" fmla="*/ 3409248 w 6081795"/>
              <a:gd name="connsiteY601" fmla="*/ 4586927 h 4588006"/>
              <a:gd name="connsiteX602" fmla="*/ 3406452 w 6081795"/>
              <a:gd name="connsiteY602" fmla="*/ 4585989 h 4588006"/>
              <a:gd name="connsiteX603" fmla="*/ 3399226 w 6081795"/>
              <a:gd name="connsiteY603" fmla="*/ 4586875 h 4588006"/>
              <a:gd name="connsiteX604" fmla="*/ 3400434 w 6081795"/>
              <a:gd name="connsiteY604" fmla="*/ 4585212 h 4588006"/>
              <a:gd name="connsiteX605" fmla="*/ 3403088 w 6081795"/>
              <a:gd name="connsiteY605" fmla="*/ 4583684 h 4588006"/>
              <a:gd name="connsiteX606" fmla="*/ 3398838 w 6081795"/>
              <a:gd name="connsiteY606" fmla="*/ 4583996 h 4588006"/>
              <a:gd name="connsiteX607" fmla="*/ 3394126 w 6081795"/>
              <a:gd name="connsiteY607" fmla="*/ 4585828 h 4588006"/>
              <a:gd name="connsiteX608" fmla="*/ 3377438 w 6081795"/>
              <a:gd name="connsiteY608" fmla="*/ 4586307 h 4588006"/>
              <a:gd name="connsiteX609" fmla="*/ 3361358 w 6081795"/>
              <a:gd name="connsiteY609" fmla="*/ 4585457 h 4588006"/>
              <a:gd name="connsiteX610" fmla="*/ 3354960 w 6081795"/>
              <a:gd name="connsiteY610" fmla="*/ 4585745 h 4588006"/>
              <a:gd name="connsiteX611" fmla="*/ 3349342 w 6081795"/>
              <a:gd name="connsiteY611" fmla="*/ 4585468 h 4588006"/>
              <a:gd name="connsiteX612" fmla="*/ 3350056 w 6081795"/>
              <a:gd name="connsiteY612" fmla="*/ 4585197 h 4588006"/>
              <a:gd name="connsiteX613" fmla="*/ 3351004 w 6081795"/>
              <a:gd name="connsiteY613" fmla="*/ 4585055 h 4588006"/>
              <a:gd name="connsiteX614" fmla="*/ 3350424 w 6081795"/>
              <a:gd name="connsiteY614" fmla="*/ 4584289 h 4588006"/>
              <a:gd name="connsiteX615" fmla="*/ 3346868 w 6081795"/>
              <a:gd name="connsiteY615" fmla="*/ 4584098 h 4588006"/>
              <a:gd name="connsiteX616" fmla="*/ 3344434 w 6081795"/>
              <a:gd name="connsiteY616" fmla="*/ 4585860 h 4588006"/>
              <a:gd name="connsiteX617" fmla="*/ 3333824 w 6081795"/>
              <a:gd name="connsiteY617" fmla="*/ 4586482 h 4588006"/>
              <a:gd name="connsiteX618" fmla="*/ 3323300 w 6081795"/>
              <a:gd name="connsiteY618" fmla="*/ 4586153 h 4588006"/>
              <a:gd name="connsiteX619" fmla="*/ 3318364 w 6081795"/>
              <a:gd name="connsiteY619" fmla="*/ 4587307 h 4588006"/>
              <a:gd name="connsiteX620" fmla="*/ 3313718 w 6081795"/>
              <a:gd name="connsiteY620" fmla="*/ 4587955 h 4588006"/>
              <a:gd name="connsiteX621" fmla="*/ 3313340 w 6081795"/>
              <a:gd name="connsiteY621" fmla="*/ 4587191 h 4588006"/>
              <a:gd name="connsiteX622" fmla="*/ 3314180 w 6081795"/>
              <a:gd name="connsiteY622" fmla="*/ 4586435 h 4588006"/>
              <a:gd name="connsiteX623" fmla="*/ 3305998 w 6081795"/>
              <a:gd name="connsiteY623" fmla="*/ 4587125 h 4588006"/>
              <a:gd name="connsiteX624" fmla="*/ 3297876 w 6081795"/>
              <a:gd name="connsiteY624" fmla="*/ 4587181 h 4588006"/>
              <a:gd name="connsiteX625" fmla="*/ 3301584 w 6081795"/>
              <a:gd name="connsiteY625" fmla="*/ 4585680 h 4588006"/>
              <a:gd name="connsiteX626" fmla="*/ 3309080 w 6081795"/>
              <a:gd name="connsiteY626" fmla="*/ 4585388 h 4588006"/>
              <a:gd name="connsiteX627" fmla="*/ 3309486 w 6081795"/>
              <a:gd name="connsiteY627" fmla="*/ 4584946 h 4588006"/>
              <a:gd name="connsiteX628" fmla="*/ 3310122 w 6081795"/>
              <a:gd name="connsiteY628" fmla="*/ 4584633 h 4588006"/>
              <a:gd name="connsiteX629" fmla="*/ 3312238 w 6081795"/>
              <a:gd name="connsiteY629" fmla="*/ 4585027 h 4588006"/>
              <a:gd name="connsiteX630" fmla="*/ 3313600 w 6081795"/>
              <a:gd name="connsiteY630" fmla="*/ 4585670 h 4588006"/>
              <a:gd name="connsiteX631" fmla="*/ 3320420 w 6081795"/>
              <a:gd name="connsiteY631" fmla="*/ 4585226 h 4588006"/>
              <a:gd name="connsiteX632" fmla="*/ 3327936 w 6081795"/>
              <a:gd name="connsiteY632" fmla="*/ 4585166 h 4588006"/>
              <a:gd name="connsiteX633" fmla="*/ 3329384 w 6081795"/>
              <a:gd name="connsiteY633" fmla="*/ 4584858 h 4588006"/>
              <a:gd name="connsiteX634" fmla="*/ 3330602 w 6081795"/>
              <a:gd name="connsiteY634" fmla="*/ 4584421 h 4588006"/>
              <a:gd name="connsiteX635" fmla="*/ 3322526 w 6081795"/>
              <a:gd name="connsiteY635" fmla="*/ 4583948 h 4588006"/>
              <a:gd name="connsiteX636" fmla="*/ 3320322 w 6081795"/>
              <a:gd name="connsiteY636" fmla="*/ 4583173 h 4588006"/>
              <a:gd name="connsiteX637" fmla="*/ 3311126 w 6081795"/>
              <a:gd name="connsiteY637" fmla="*/ 4584301 h 4588006"/>
              <a:gd name="connsiteX638" fmla="*/ 3299854 w 6081795"/>
              <a:gd name="connsiteY638" fmla="*/ 4583723 h 4588006"/>
              <a:gd name="connsiteX639" fmla="*/ 3288754 w 6081795"/>
              <a:gd name="connsiteY639" fmla="*/ 4583909 h 4588006"/>
              <a:gd name="connsiteX640" fmla="*/ 3284852 w 6081795"/>
              <a:gd name="connsiteY640" fmla="*/ 4583969 h 4588006"/>
              <a:gd name="connsiteX641" fmla="*/ 3280950 w 6081795"/>
              <a:gd name="connsiteY641" fmla="*/ 4584030 h 4588006"/>
              <a:gd name="connsiteX642" fmla="*/ 3274768 w 6081795"/>
              <a:gd name="connsiteY642" fmla="*/ 4584161 h 4588006"/>
              <a:gd name="connsiteX643" fmla="*/ 3275076 w 6081795"/>
              <a:gd name="connsiteY643" fmla="*/ 4584332 h 4588006"/>
              <a:gd name="connsiteX644" fmla="*/ 3271174 w 6081795"/>
              <a:gd name="connsiteY644" fmla="*/ 4584393 h 4588006"/>
              <a:gd name="connsiteX645" fmla="*/ 3267272 w 6081795"/>
              <a:gd name="connsiteY645" fmla="*/ 4584453 h 4588006"/>
              <a:gd name="connsiteX646" fmla="*/ 3264408 w 6081795"/>
              <a:gd name="connsiteY646" fmla="*/ 4584700 h 4588006"/>
              <a:gd name="connsiteX647" fmla="*/ 3262094 w 6081795"/>
              <a:gd name="connsiteY647" fmla="*/ 4584252 h 4588006"/>
              <a:gd name="connsiteX648" fmla="*/ 3258084 w 6081795"/>
              <a:gd name="connsiteY648" fmla="*/ 4584587 h 4588006"/>
              <a:gd name="connsiteX649" fmla="*/ 3255640 w 6081795"/>
              <a:gd name="connsiteY649" fmla="*/ 4583789 h 4588006"/>
              <a:gd name="connsiteX650" fmla="*/ 3248416 w 6081795"/>
              <a:gd name="connsiteY650" fmla="*/ 4584675 h 4588006"/>
              <a:gd name="connsiteX651" fmla="*/ 3248182 w 6081795"/>
              <a:gd name="connsiteY651" fmla="*/ 4583658 h 4588006"/>
              <a:gd name="connsiteX652" fmla="*/ 3237132 w 6081795"/>
              <a:gd name="connsiteY652" fmla="*/ 4583759 h 4588006"/>
              <a:gd name="connsiteX653" fmla="*/ 3236436 w 6081795"/>
              <a:gd name="connsiteY653" fmla="*/ 4584263 h 4588006"/>
              <a:gd name="connsiteX654" fmla="*/ 3233230 w 6081795"/>
              <a:gd name="connsiteY654" fmla="*/ 4583820 h 4588006"/>
              <a:gd name="connsiteX655" fmla="*/ 3229984 w 6081795"/>
              <a:gd name="connsiteY655" fmla="*/ 4583800 h 4588006"/>
              <a:gd name="connsiteX656" fmla="*/ 3226314 w 6081795"/>
              <a:gd name="connsiteY656" fmla="*/ 4584877 h 4588006"/>
              <a:gd name="connsiteX657" fmla="*/ 3220750 w 6081795"/>
              <a:gd name="connsiteY657" fmla="*/ 4585351 h 4588006"/>
              <a:gd name="connsiteX658" fmla="*/ 3216886 w 6081795"/>
              <a:gd name="connsiteY658" fmla="*/ 4584988 h 4588006"/>
              <a:gd name="connsiteX659" fmla="*/ 3212094 w 6081795"/>
              <a:gd name="connsiteY659" fmla="*/ 4584113 h 4588006"/>
              <a:gd name="connsiteX660" fmla="*/ 3215378 w 6081795"/>
              <a:gd name="connsiteY660" fmla="*/ 4583710 h 4588006"/>
              <a:gd name="connsiteX661" fmla="*/ 3213794 w 6081795"/>
              <a:gd name="connsiteY661" fmla="*/ 4583277 h 4588006"/>
              <a:gd name="connsiteX662" fmla="*/ 3208104 w 6081795"/>
              <a:gd name="connsiteY662" fmla="*/ 4583347 h 4588006"/>
              <a:gd name="connsiteX663" fmla="*/ 3203400 w 6081795"/>
              <a:gd name="connsiteY663" fmla="*/ 4583297 h 4588006"/>
              <a:gd name="connsiteX664" fmla="*/ 3203786 w 6081795"/>
              <a:gd name="connsiteY664" fmla="*/ 4583067 h 4588006"/>
              <a:gd name="connsiteX665" fmla="*/ 3204404 w 6081795"/>
              <a:gd name="connsiteY665" fmla="*/ 4582965 h 4588006"/>
              <a:gd name="connsiteX666" fmla="*/ 3205282 w 6081795"/>
              <a:gd name="connsiteY666" fmla="*/ 4582230 h 4588006"/>
              <a:gd name="connsiteX667" fmla="*/ 3209002 w 6081795"/>
              <a:gd name="connsiteY667" fmla="*/ 4582401 h 4588006"/>
              <a:gd name="connsiteX668" fmla="*/ 3213676 w 6081795"/>
              <a:gd name="connsiteY668" fmla="*/ 4580991 h 4588006"/>
              <a:gd name="connsiteX669" fmla="*/ 3219512 w 6081795"/>
              <a:gd name="connsiteY669" fmla="*/ 4581112 h 4588006"/>
              <a:gd name="connsiteX670" fmla="*/ 3219318 w 6081795"/>
              <a:gd name="connsiteY670" fmla="*/ 4579672 h 4588006"/>
              <a:gd name="connsiteX671" fmla="*/ 3212242 w 6081795"/>
              <a:gd name="connsiteY671" fmla="*/ 4579808 h 4588006"/>
              <a:gd name="connsiteX672" fmla="*/ 3204674 w 6081795"/>
              <a:gd name="connsiteY672" fmla="*/ 4580005 h 4588006"/>
              <a:gd name="connsiteX673" fmla="*/ 3193874 w 6081795"/>
              <a:gd name="connsiteY673" fmla="*/ 4579579 h 4588006"/>
              <a:gd name="connsiteX674" fmla="*/ 3183306 w 6081795"/>
              <a:gd name="connsiteY674" fmla="*/ 4579281 h 4588006"/>
              <a:gd name="connsiteX675" fmla="*/ 3176138 w 6081795"/>
              <a:gd name="connsiteY675" fmla="*/ 4579533 h 4588006"/>
              <a:gd name="connsiteX676" fmla="*/ 3170014 w 6081795"/>
              <a:gd name="connsiteY676" fmla="*/ 4579029 h 4588006"/>
              <a:gd name="connsiteX677" fmla="*/ 3167604 w 6081795"/>
              <a:gd name="connsiteY677" fmla="*/ 4579639 h 4588006"/>
              <a:gd name="connsiteX678" fmla="*/ 3165686 w 6081795"/>
              <a:gd name="connsiteY678" fmla="*/ 4580187 h 4588006"/>
              <a:gd name="connsiteX679" fmla="*/ 3166942 w 6081795"/>
              <a:gd name="connsiteY679" fmla="*/ 4580216 h 4588006"/>
              <a:gd name="connsiteX680" fmla="*/ 3167966 w 6081795"/>
              <a:gd name="connsiteY680" fmla="*/ 4580117 h 4588006"/>
              <a:gd name="connsiteX681" fmla="*/ 3182306 w 6081795"/>
              <a:gd name="connsiteY681" fmla="*/ 4580449 h 4588006"/>
              <a:gd name="connsiteX682" fmla="*/ 3196212 w 6081795"/>
              <a:gd name="connsiteY682" fmla="*/ 4580207 h 4588006"/>
              <a:gd name="connsiteX683" fmla="*/ 3197758 w 6081795"/>
              <a:gd name="connsiteY683" fmla="*/ 4581062 h 4588006"/>
              <a:gd name="connsiteX684" fmla="*/ 3199820 w 6081795"/>
              <a:gd name="connsiteY684" fmla="*/ 4582482 h 4588006"/>
              <a:gd name="connsiteX685" fmla="*/ 3198492 w 6081795"/>
              <a:gd name="connsiteY685" fmla="*/ 4583690 h 4588006"/>
              <a:gd name="connsiteX686" fmla="*/ 3188824 w 6081795"/>
              <a:gd name="connsiteY686" fmla="*/ 4584223 h 4588006"/>
              <a:gd name="connsiteX687" fmla="*/ 3178980 w 6081795"/>
              <a:gd name="connsiteY687" fmla="*/ 4583993 h 4588006"/>
              <a:gd name="connsiteX688" fmla="*/ 3175174 w 6081795"/>
              <a:gd name="connsiteY688" fmla="*/ 4584773 h 4588006"/>
              <a:gd name="connsiteX689" fmla="*/ 3171368 w 6081795"/>
              <a:gd name="connsiteY689" fmla="*/ 4585554 h 4588006"/>
              <a:gd name="connsiteX690" fmla="*/ 3170518 w 6081795"/>
              <a:gd name="connsiteY690" fmla="*/ 4584194 h 4588006"/>
              <a:gd name="connsiteX691" fmla="*/ 3163640 w 6081795"/>
              <a:gd name="connsiteY691" fmla="*/ 4584829 h 4588006"/>
              <a:gd name="connsiteX692" fmla="*/ 3155834 w 6081795"/>
              <a:gd name="connsiteY692" fmla="*/ 4584950 h 4588006"/>
              <a:gd name="connsiteX693" fmla="*/ 3158888 w 6081795"/>
              <a:gd name="connsiteY693" fmla="*/ 4583530 h 4588006"/>
              <a:gd name="connsiteX694" fmla="*/ 3165726 w 6081795"/>
              <a:gd name="connsiteY694" fmla="*/ 4583319 h 4588006"/>
              <a:gd name="connsiteX695" fmla="*/ 3166132 w 6081795"/>
              <a:gd name="connsiteY695" fmla="*/ 4582877 h 4588006"/>
              <a:gd name="connsiteX696" fmla="*/ 3166768 w 6081795"/>
              <a:gd name="connsiteY696" fmla="*/ 4582563 h 4588006"/>
              <a:gd name="connsiteX697" fmla="*/ 3168730 w 6081795"/>
              <a:gd name="connsiteY697" fmla="*/ 4582872 h 4588006"/>
              <a:gd name="connsiteX698" fmla="*/ 3169938 w 6081795"/>
              <a:gd name="connsiteY698" fmla="*/ 4583429 h 4588006"/>
              <a:gd name="connsiteX699" fmla="*/ 3182960 w 6081795"/>
              <a:gd name="connsiteY699" fmla="*/ 4583087 h 4588006"/>
              <a:gd name="connsiteX700" fmla="*/ 3185278 w 6081795"/>
              <a:gd name="connsiteY700" fmla="*/ 4582593 h 4588006"/>
              <a:gd name="connsiteX701" fmla="*/ 3187324 w 6081795"/>
              <a:gd name="connsiteY701" fmla="*/ 4581506 h 4588006"/>
              <a:gd name="connsiteX702" fmla="*/ 3182494 w 6081795"/>
              <a:gd name="connsiteY702" fmla="*/ 4581053 h 4588006"/>
              <a:gd name="connsiteX703" fmla="*/ 3167774 w 6081795"/>
              <a:gd name="connsiteY703" fmla="*/ 4582231 h 4588006"/>
              <a:gd name="connsiteX704" fmla="*/ 3157428 w 6081795"/>
              <a:gd name="connsiteY704" fmla="*/ 4581723 h 4588006"/>
              <a:gd name="connsiteX705" fmla="*/ 3147024 w 6081795"/>
              <a:gd name="connsiteY705" fmla="*/ 4581849 h 4588006"/>
              <a:gd name="connsiteX706" fmla="*/ 3139760 w 6081795"/>
              <a:gd name="connsiteY706" fmla="*/ 4582270 h 4588006"/>
              <a:gd name="connsiteX707" fmla="*/ 3132032 w 6081795"/>
              <a:gd name="connsiteY707" fmla="*/ 4582434 h 4588006"/>
              <a:gd name="connsiteX708" fmla="*/ 3118816 w 6081795"/>
              <a:gd name="connsiteY708" fmla="*/ 4581337 h 4588006"/>
              <a:gd name="connsiteX709" fmla="*/ 3103516 w 6081795"/>
              <a:gd name="connsiteY709" fmla="*/ 4581750 h 4588006"/>
              <a:gd name="connsiteX710" fmla="*/ 3102618 w 6081795"/>
              <a:gd name="connsiteY710" fmla="*/ 4581364 h 4588006"/>
              <a:gd name="connsiteX711" fmla="*/ 3100966 w 6081795"/>
              <a:gd name="connsiteY711" fmla="*/ 4581226 h 4588006"/>
              <a:gd name="connsiteX712" fmla="*/ 3100154 w 6081795"/>
              <a:gd name="connsiteY712" fmla="*/ 4581666 h 4588006"/>
              <a:gd name="connsiteX713" fmla="*/ 3099574 w 6081795"/>
              <a:gd name="connsiteY713" fmla="*/ 4582233 h 4588006"/>
              <a:gd name="connsiteX714" fmla="*/ 3092232 w 6081795"/>
              <a:gd name="connsiteY714" fmla="*/ 4580834 h 4588006"/>
              <a:gd name="connsiteX715" fmla="*/ 3090068 w 6081795"/>
              <a:gd name="connsiteY715" fmla="*/ 4579636 h 4588006"/>
              <a:gd name="connsiteX716" fmla="*/ 3097670 w 6081795"/>
              <a:gd name="connsiteY716" fmla="*/ 4579069 h 4588006"/>
              <a:gd name="connsiteX717" fmla="*/ 3107764 w 6081795"/>
              <a:gd name="connsiteY717" fmla="*/ 4577884 h 4588006"/>
              <a:gd name="connsiteX718" fmla="*/ 3100162 w 6081795"/>
              <a:gd name="connsiteY718" fmla="*/ 4577562 h 4588006"/>
              <a:gd name="connsiteX719" fmla="*/ 3092502 w 6081795"/>
              <a:gd name="connsiteY719" fmla="*/ 4577874 h 4588006"/>
              <a:gd name="connsiteX720" fmla="*/ 3079944 w 6081795"/>
              <a:gd name="connsiteY720" fmla="*/ 4576696 h 4588006"/>
              <a:gd name="connsiteX721" fmla="*/ 3074030 w 6081795"/>
              <a:gd name="connsiteY721" fmla="*/ 4576089 h 4588006"/>
              <a:gd name="connsiteX722" fmla="*/ 3069278 w 6081795"/>
              <a:gd name="connsiteY722" fmla="*/ 4576123 h 4588006"/>
              <a:gd name="connsiteX723" fmla="*/ 3068042 w 6081795"/>
              <a:gd name="connsiteY723" fmla="*/ 4575438 h 4588006"/>
              <a:gd name="connsiteX724" fmla="*/ 3063236 w 6081795"/>
              <a:gd name="connsiteY724" fmla="*/ 4575610 h 4588006"/>
              <a:gd name="connsiteX725" fmla="*/ 3058924 w 6081795"/>
              <a:gd name="connsiteY725" fmla="*/ 4575720 h 4588006"/>
              <a:gd name="connsiteX726" fmla="*/ 3052818 w 6081795"/>
              <a:gd name="connsiteY726" fmla="*/ 4575006 h 4588006"/>
              <a:gd name="connsiteX727" fmla="*/ 3056836 w 6081795"/>
              <a:gd name="connsiteY727" fmla="*/ 4573677 h 4588006"/>
              <a:gd name="connsiteX728" fmla="*/ 3057878 w 6081795"/>
              <a:gd name="connsiteY728" fmla="*/ 4572922 h 4588006"/>
              <a:gd name="connsiteX729" fmla="*/ 3066596 w 6081795"/>
              <a:gd name="connsiteY729" fmla="*/ 4572584 h 4588006"/>
              <a:gd name="connsiteX730" fmla="*/ 3075806 w 6081795"/>
              <a:gd name="connsiteY730" fmla="*/ 4572186 h 4588006"/>
              <a:gd name="connsiteX731" fmla="*/ 3076424 w 6081795"/>
              <a:gd name="connsiteY731" fmla="*/ 4572084 h 4588006"/>
              <a:gd name="connsiteX732" fmla="*/ 3076812 w 6081795"/>
              <a:gd name="connsiteY732" fmla="*/ 4571854 h 4588006"/>
              <a:gd name="connsiteX733" fmla="*/ 3074140 w 6081795"/>
              <a:gd name="connsiteY733" fmla="*/ 4571763 h 4588006"/>
              <a:gd name="connsiteX734" fmla="*/ 3070976 w 6081795"/>
              <a:gd name="connsiteY734" fmla="*/ 4571733 h 4588006"/>
              <a:gd name="connsiteX735" fmla="*/ 3068388 w 6081795"/>
              <a:gd name="connsiteY735" fmla="*/ 4571633 h 4588006"/>
              <a:gd name="connsiteX736" fmla="*/ 3065678 w 6081795"/>
              <a:gd name="connsiteY736" fmla="*/ 4571965 h 4588006"/>
              <a:gd name="connsiteX737" fmla="*/ 3063520 w 6081795"/>
              <a:gd name="connsiteY737" fmla="*/ 4571602 h 4588006"/>
              <a:gd name="connsiteX738" fmla="*/ 3060968 w 6081795"/>
              <a:gd name="connsiteY738" fmla="*/ 4571079 h 4588006"/>
              <a:gd name="connsiteX739" fmla="*/ 3057220 w 6081795"/>
              <a:gd name="connsiteY739" fmla="*/ 4569448 h 4588006"/>
              <a:gd name="connsiteX740" fmla="*/ 3051038 w 6081795"/>
              <a:gd name="connsiteY740" fmla="*/ 4569579 h 4588006"/>
              <a:gd name="connsiteX741" fmla="*/ 3047960 w 6081795"/>
              <a:gd name="connsiteY741" fmla="*/ 4569042 h 4588006"/>
              <a:gd name="connsiteX742" fmla="*/ 3044624 w 6081795"/>
              <a:gd name="connsiteY742" fmla="*/ 4568693 h 4588006"/>
              <a:gd name="connsiteX743" fmla="*/ 3043044 w 6081795"/>
              <a:gd name="connsiteY743" fmla="*/ 4568208 h 4588006"/>
              <a:gd name="connsiteX744" fmla="*/ 3040450 w 6081795"/>
              <a:gd name="connsiteY744" fmla="*/ 4568160 h 4588006"/>
              <a:gd name="connsiteX745" fmla="*/ 3038132 w 6081795"/>
              <a:gd name="connsiteY745" fmla="*/ 4568653 h 4588006"/>
              <a:gd name="connsiteX746" fmla="*/ 3035348 w 6081795"/>
              <a:gd name="connsiteY746" fmla="*/ 4567113 h 4588006"/>
              <a:gd name="connsiteX747" fmla="*/ 3041904 w 6081795"/>
              <a:gd name="connsiteY747" fmla="*/ 4566910 h 4588006"/>
              <a:gd name="connsiteX748" fmla="*/ 3045820 w 6081795"/>
              <a:gd name="connsiteY748" fmla="*/ 4566247 h 4588006"/>
              <a:gd name="connsiteX749" fmla="*/ 3044192 w 6081795"/>
              <a:gd name="connsiteY749" fmla="*/ 4565845 h 4588006"/>
              <a:gd name="connsiteX750" fmla="*/ 3042304 w 6081795"/>
              <a:gd name="connsiteY750" fmla="*/ 4565633 h 4588006"/>
              <a:gd name="connsiteX751" fmla="*/ 3033802 w 6081795"/>
              <a:gd name="connsiteY751" fmla="*/ 4566257 h 4588006"/>
              <a:gd name="connsiteX752" fmla="*/ 3027660 w 6081795"/>
              <a:gd name="connsiteY752" fmla="*/ 4565965 h 4588006"/>
              <a:gd name="connsiteX753" fmla="*/ 3022104 w 6081795"/>
              <a:gd name="connsiteY753" fmla="*/ 4566333 h 4588006"/>
              <a:gd name="connsiteX754" fmla="*/ 3016608 w 6081795"/>
              <a:gd name="connsiteY754" fmla="*/ 4566067 h 4588006"/>
              <a:gd name="connsiteX755" fmla="*/ 3011354 w 6081795"/>
              <a:gd name="connsiteY755" fmla="*/ 4566711 h 4588006"/>
              <a:gd name="connsiteX756" fmla="*/ 3002892 w 6081795"/>
              <a:gd name="connsiteY756" fmla="*/ 4566913 h 4588006"/>
              <a:gd name="connsiteX757" fmla="*/ 3001052 w 6081795"/>
              <a:gd name="connsiteY757" fmla="*/ 4566171 h 4588006"/>
              <a:gd name="connsiteX758" fmla="*/ 2997444 w 6081795"/>
              <a:gd name="connsiteY758" fmla="*/ 4566117 h 4588006"/>
              <a:gd name="connsiteX759" fmla="*/ 2989676 w 6081795"/>
              <a:gd name="connsiteY759" fmla="*/ 4565816 h 4588006"/>
              <a:gd name="connsiteX760" fmla="*/ 2989174 w 6081795"/>
              <a:gd name="connsiteY760" fmla="*/ 4564205 h 4588006"/>
              <a:gd name="connsiteX761" fmla="*/ 2997374 w 6081795"/>
              <a:gd name="connsiteY761" fmla="*/ 4563748 h 4588006"/>
              <a:gd name="connsiteX762" fmla="*/ 3004822 w 6081795"/>
              <a:gd name="connsiteY762" fmla="*/ 4563540 h 4588006"/>
              <a:gd name="connsiteX763" fmla="*/ 3009342 w 6081795"/>
              <a:gd name="connsiteY763" fmla="*/ 4563821 h 4588006"/>
              <a:gd name="connsiteX764" fmla="*/ 3011898 w 6081795"/>
              <a:gd name="connsiteY764" fmla="*/ 4565181 h 4588006"/>
              <a:gd name="connsiteX765" fmla="*/ 3014134 w 6081795"/>
              <a:gd name="connsiteY765" fmla="*/ 4564697 h 4588006"/>
              <a:gd name="connsiteX766" fmla="*/ 3021940 w 6081795"/>
              <a:gd name="connsiteY766" fmla="*/ 4564576 h 4588006"/>
              <a:gd name="connsiteX767" fmla="*/ 3020704 w 6081795"/>
              <a:gd name="connsiteY767" fmla="*/ 4563892 h 4588006"/>
              <a:gd name="connsiteX768" fmla="*/ 3025224 w 6081795"/>
              <a:gd name="connsiteY768" fmla="*/ 4564173 h 4588006"/>
              <a:gd name="connsiteX769" fmla="*/ 3031792 w 6081795"/>
              <a:gd name="connsiteY769" fmla="*/ 4563368 h 4588006"/>
              <a:gd name="connsiteX770" fmla="*/ 3037240 w 6081795"/>
              <a:gd name="connsiteY770" fmla="*/ 4564163 h 4588006"/>
              <a:gd name="connsiteX771" fmla="*/ 3043152 w 6081795"/>
              <a:gd name="connsiteY771" fmla="*/ 4563438 h 4588006"/>
              <a:gd name="connsiteX772" fmla="*/ 3050572 w 6081795"/>
              <a:gd name="connsiteY772" fmla="*/ 4563991 h 4588006"/>
              <a:gd name="connsiteX773" fmla="*/ 3056754 w 6081795"/>
              <a:gd name="connsiteY773" fmla="*/ 4563860 h 4588006"/>
              <a:gd name="connsiteX774" fmla="*/ 3062558 w 6081795"/>
              <a:gd name="connsiteY774" fmla="*/ 4562521 h 4588006"/>
              <a:gd name="connsiteX775" fmla="*/ 3071204 w 6081795"/>
              <a:gd name="connsiteY775" fmla="*/ 4562088 h 4588006"/>
              <a:gd name="connsiteX776" fmla="*/ 3076236 w 6081795"/>
              <a:gd name="connsiteY776" fmla="*/ 4562098 h 4588006"/>
              <a:gd name="connsiteX777" fmla="*/ 3081328 w 6081795"/>
              <a:gd name="connsiteY777" fmla="*/ 4561473 h 4588006"/>
              <a:gd name="connsiteX778" fmla="*/ 3084428 w 6081795"/>
              <a:gd name="connsiteY778" fmla="*/ 4561746 h 4588006"/>
              <a:gd name="connsiteX779" fmla="*/ 3087818 w 6081795"/>
              <a:gd name="connsiteY779" fmla="*/ 4561513 h 4588006"/>
              <a:gd name="connsiteX780" fmla="*/ 3090156 w 6081795"/>
              <a:gd name="connsiteY780" fmla="*/ 4560809 h 4588006"/>
              <a:gd name="connsiteX781" fmla="*/ 3092494 w 6081795"/>
              <a:gd name="connsiteY781" fmla="*/ 4560104 h 4588006"/>
              <a:gd name="connsiteX782" fmla="*/ 3084920 w 6081795"/>
              <a:gd name="connsiteY782" fmla="*/ 4559909 h 4588006"/>
              <a:gd name="connsiteX783" fmla="*/ 3077578 w 6081795"/>
              <a:gd name="connsiteY783" fmla="*/ 4559842 h 4588006"/>
              <a:gd name="connsiteX784" fmla="*/ 3070948 w 6081795"/>
              <a:gd name="connsiteY784" fmla="*/ 4560002 h 4588006"/>
              <a:gd name="connsiteX785" fmla="*/ 3064634 w 6081795"/>
              <a:gd name="connsiteY785" fmla="*/ 4559339 h 4588006"/>
              <a:gd name="connsiteX786" fmla="*/ 3056094 w 6081795"/>
              <a:gd name="connsiteY786" fmla="*/ 4560387 h 4588006"/>
              <a:gd name="connsiteX787" fmla="*/ 3041822 w 6081795"/>
              <a:gd name="connsiteY787" fmla="*/ 4558871 h 4588006"/>
              <a:gd name="connsiteX788" fmla="*/ 3024680 w 6081795"/>
              <a:gd name="connsiteY788" fmla="*/ 4559431 h 4588006"/>
              <a:gd name="connsiteX789" fmla="*/ 3019598 w 6081795"/>
              <a:gd name="connsiteY789" fmla="*/ 4558173 h 4588006"/>
              <a:gd name="connsiteX790" fmla="*/ 3014518 w 6081795"/>
              <a:gd name="connsiteY790" fmla="*/ 4556915 h 4588006"/>
              <a:gd name="connsiteX791" fmla="*/ 3007292 w 6081795"/>
              <a:gd name="connsiteY791" fmla="*/ 4557801 h 4588006"/>
              <a:gd name="connsiteX792" fmla="*/ 3006364 w 6081795"/>
              <a:gd name="connsiteY792" fmla="*/ 4557287 h 4588006"/>
              <a:gd name="connsiteX793" fmla="*/ 3006268 w 6081795"/>
              <a:gd name="connsiteY793" fmla="*/ 4556568 h 4588006"/>
              <a:gd name="connsiteX794" fmla="*/ 3009068 w 6081795"/>
              <a:gd name="connsiteY794" fmla="*/ 4556119 h 4588006"/>
              <a:gd name="connsiteX795" fmla="*/ 3015250 w 6081795"/>
              <a:gd name="connsiteY795" fmla="*/ 4555988 h 4588006"/>
              <a:gd name="connsiteX796" fmla="*/ 3017448 w 6081795"/>
              <a:gd name="connsiteY796" fmla="*/ 4555484 h 4588006"/>
              <a:gd name="connsiteX797" fmla="*/ 3018922 w 6081795"/>
              <a:gd name="connsiteY797" fmla="*/ 4554911 h 4588006"/>
              <a:gd name="connsiteX798" fmla="*/ 3016950 w 6081795"/>
              <a:gd name="connsiteY798" fmla="*/ 4555153 h 4588006"/>
              <a:gd name="connsiteX799" fmla="*/ 3010044 w 6081795"/>
              <a:gd name="connsiteY799" fmla="*/ 4554327 h 4588006"/>
              <a:gd name="connsiteX800" fmla="*/ 3003080 w 6081795"/>
              <a:gd name="connsiteY800" fmla="*/ 4554136 h 4588006"/>
              <a:gd name="connsiteX801" fmla="*/ 2998992 w 6081795"/>
              <a:gd name="connsiteY801" fmla="*/ 4553984 h 4588006"/>
              <a:gd name="connsiteX802" fmla="*/ 2994618 w 6081795"/>
              <a:gd name="connsiteY802" fmla="*/ 4554338 h 4588006"/>
              <a:gd name="connsiteX803" fmla="*/ 2989826 w 6081795"/>
              <a:gd name="connsiteY803" fmla="*/ 4553462 h 4588006"/>
              <a:gd name="connsiteX804" fmla="*/ 2986024 w 6081795"/>
              <a:gd name="connsiteY804" fmla="*/ 4553745 h 4588006"/>
              <a:gd name="connsiteX805" fmla="*/ 2982020 w 6081795"/>
              <a:gd name="connsiteY805" fmla="*/ 4553583 h 4588006"/>
              <a:gd name="connsiteX806" fmla="*/ 2976766 w 6081795"/>
              <a:gd name="connsiteY806" fmla="*/ 4554228 h 4588006"/>
              <a:gd name="connsiteX807" fmla="*/ 2973558 w 6081795"/>
              <a:gd name="connsiteY807" fmla="*/ 4553785 h 4588006"/>
              <a:gd name="connsiteX808" fmla="*/ 2966844 w 6081795"/>
              <a:gd name="connsiteY808" fmla="*/ 4553955 h 4588006"/>
              <a:gd name="connsiteX809" fmla="*/ 2959957 w 6081795"/>
              <a:gd name="connsiteY809" fmla="*/ 4553362 h 4588006"/>
              <a:gd name="connsiteX810" fmla="*/ 2950572 w 6081795"/>
              <a:gd name="connsiteY810" fmla="*/ 4552998 h 4588006"/>
              <a:gd name="connsiteX811" fmla="*/ 2941217 w 6081795"/>
              <a:gd name="connsiteY811" fmla="*/ 4552316 h 4588006"/>
              <a:gd name="connsiteX812" fmla="*/ 2937898 w 6081795"/>
              <a:gd name="connsiteY812" fmla="*/ 4552644 h 4588006"/>
              <a:gd name="connsiteX813" fmla="*/ 2934377 w 6081795"/>
              <a:gd name="connsiteY813" fmla="*/ 4552527 h 4588006"/>
              <a:gd name="connsiteX814" fmla="*/ 2927528 w 6081795"/>
              <a:gd name="connsiteY814" fmla="*/ 4552845 h 4588006"/>
              <a:gd name="connsiteX815" fmla="*/ 2920738 w 6081795"/>
              <a:gd name="connsiteY815" fmla="*/ 4552528 h 4588006"/>
              <a:gd name="connsiteX816" fmla="*/ 2918699 w 6081795"/>
              <a:gd name="connsiteY816" fmla="*/ 4552621 h 4588006"/>
              <a:gd name="connsiteX817" fmla="*/ 2917183 w 6081795"/>
              <a:gd name="connsiteY817" fmla="*/ 4552337 h 4588006"/>
              <a:gd name="connsiteX818" fmla="*/ 2916912 w 6081795"/>
              <a:gd name="connsiteY818" fmla="*/ 4551743 h 4588006"/>
              <a:gd name="connsiteX819" fmla="*/ 2924408 w 6081795"/>
              <a:gd name="connsiteY819" fmla="*/ 4551450 h 4588006"/>
              <a:gd name="connsiteX820" fmla="*/ 2927813 w 6081795"/>
              <a:gd name="connsiteY820" fmla="*/ 4551503 h 4588006"/>
              <a:gd name="connsiteX821" fmla="*/ 2931247 w 6081795"/>
              <a:gd name="connsiteY821" fmla="*/ 4551239 h 4588006"/>
              <a:gd name="connsiteX822" fmla="*/ 2938395 w 6081795"/>
              <a:gd name="connsiteY822" fmla="*/ 4551198 h 4588006"/>
              <a:gd name="connsiteX823" fmla="*/ 2943244 w 6081795"/>
              <a:gd name="connsiteY823" fmla="*/ 4550551 h 4588006"/>
              <a:gd name="connsiteX824" fmla="*/ 2947514 w 6081795"/>
              <a:gd name="connsiteY824" fmla="*/ 4550916 h 4588006"/>
              <a:gd name="connsiteX825" fmla="*/ 2972802 w 6081795"/>
              <a:gd name="connsiteY825" fmla="*/ 4549591 h 4588006"/>
              <a:gd name="connsiteX826" fmla="*/ 2998904 w 6081795"/>
              <a:gd name="connsiteY826" fmla="*/ 4550049 h 4588006"/>
              <a:gd name="connsiteX827" fmla="*/ 3005608 w 6081795"/>
              <a:gd name="connsiteY827" fmla="*/ 4549540 h 4588006"/>
              <a:gd name="connsiteX828" fmla="*/ 3012312 w 6081795"/>
              <a:gd name="connsiteY828" fmla="*/ 4549031 h 4588006"/>
              <a:gd name="connsiteX829" fmla="*/ 3014510 w 6081795"/>
              <a:gd name="connsiteY829" fmla="*/ 4549415 h 4588006"/>
              <a:gd name="connsiteX830" fmla="*/ 3017490 w 6081795"/>
              <a:gd name="connsiteY830" fmla="*/ 4549232 h 4588006"/>
              <a:gd name="connsiteX831" fmla="*/ 3022788 w 6081795"/>
              <a:gd name="connsiteY831" fmla="*/ 4549001 h 4588006"/>
              <a:gd name="connsiteX832" fmla="*/ 3026608 w 6081795"/>
              <a:gd name="connsiteY832" fmla="*/ 4548950 h 4588006"/>
              <a:gd name="connsiteX833" fmla="*/ 3034722 w 6081795"/>
              <a:gd name="connsiteY833" fmla="*/ 4549000 h 4588006"/>
              <a:gd name="connsiteX834" fmla="*/ 3037494 w 6081795"/>
              <a:gd name="connsiteY834" fmla="*/ 4549314 h 4588006"/>
              <a:gd name="connsiteX835" fmla="*/ 3040556 w 6081795"/>
              <a:gd name="connsiteY835" fmla="*/ 4549121 h 4588006"/>
              <a:gd name="connsiteX836" fmla="*/ 3043532 w 6081795"/>
              <a:gd name="connsiteY836" fmla="*/ 4548547 h 4588006"/>
              <a:gd name="connsiteX837" fmla="*/ 3066676 w 6081795"/>
              <a:gd name="connsiteY837" fmla="*/ 4547590 h 4588006"/>
              <a:gd name="connsiteX838" fmla="*/ 3069884 w 6081795"/>
              <a:gd name="connsiteY838" fmla="*/ 4548033 h 4588006"/>
              <a:gd name="connsiteX839" fmla="*/ 3074096 w 6081795"/>
              <a:gd name="connsiteY839" fmla="*/ 4548143 h 4588006"/>
              <a:gd name="connsiteX840" fmla="*/ 3077858 w 6081795"/>
              <a:gd name="connsiteY840" fmla="*/ 4547839 h 4588006"/>
              <a:gd name="connsiteX841" fmla="*/ 3081592 w 6081795"/>
              <a:gd name="connsiteY841" fmla="*/ 4547851 h 4588006"/>
              <a:gd name="connsiteX842" fmla="*/ 3086194 w 6081795"/>
              <a:gd name="connsiteY842" fmla="*/ 4547234 h 4588006"/>
              <a:gd name="connsiteX843" fmla="*/ 3090710 w 6081795"/>
              <a:gd name="connsiteY843" fmla="*/ 4547569 h 4588006"/>
              <a:gd name="connsiteX844" fmla="*/ 3101240 w 6081795"/>
              <a:gd name="connsiteY844" fmla="*/ 4547401 h 4588006"/>
              <a:gd name="connsiteX845" fmla="*/ 3110494 w 6081795"/>
              <a:gd name="connsiteY845" fmla="*/ 4547860 h 4588006"/>
              <a:gd name="connsiteX846" fmla="*/ 3116020 w 6081795"/>
              <a:gd name="connsiteY846" fmla="*/ 4547810 h 4588006"/>
              <a:gd name="connsiteX847" fmla="*/ 3127940 w 6081795"/>
              <a:gd name="connsiteY847" fmla="*/ 4547079 h 4588006"/>
              <a:gd name="connsiteX848" fmla="*/ 3139860 w 6081795"/>
              <a:gd name="connsiteY848" fmla="*/ 4546349 h 4588006"/>
              <a:gd name="connsiteX849" fmla="*/ 3143414 w 6081795"/>
              <a:gd name="connsiteY849" fmla="*/ 4546540 h 4588006"/>
              <a:gd name="connsiteX850" fmla="*/ 3153654 w 6081795"/>
              <a:gd name="connsiteY850" fmla="*/ 4546434 h 4588006"/>
              <a:gd name="connsiteX851" fmla="*/ 3163892 w 6081795"/>
              <a:gd name="connsiteY851" fmla="*/ 4546328 h 4588006"/>
              <a:gd name="connsiteX852" fmla="*/ 3171042 w 6081795"/>
              <a:gd name="connsiteY852" fmla="*/ 4546288 h 4588006"/>
              <a:gd name="connsiteX853" fmla="*/ 3178190 w 6081795"/>
              <a:gd name="connsiteY853" fmla="*/ 4546247 h 4588006"/>
              <a:gd name="connsiteX854" fmla="*/ 3196148 w 6081795"/>
              <a:gd name="connsiteY854" fmla="*/ 4545639 h 4588006"/>
              <a:gd name="connsiteX855" fmla="*/ 3213352 w 6081795"/>
              <a:gd name="connsiteY855" fmla="*/ 4545280 h 4588006"/>
              <a:gd name="connsiteX856" fmla="*/ 3216968 w 6081795"/>
              <a:gd name="connsiteY856" fmla="*/ 4544784 h 4588006"/>
              <a:gd name="connsiteX857" fmla="*/ 3220500 w 6081795"/>
              <a:gd name="connsiteY857" fmla="*/ 4545239 h 4588006"/>
              <a:gd name="connsiteX858" fmla="*/ 3238220 w 6081795"/>
              <a:gd name="connsiteY858" fmla="*/ 4545444 h 4588006"/>
              <a:gd name="connsiteX859" fmla="*/ 3255274 w 6081795"/>
              <a:gd name="connsiteY859" fmla="*/ 4544946 h 4588006"/>
              <a:gd name="connsiteX860" fmla="*/ 3257076 w 6081795"/>
              <a:gd name="connsiteY860" fmla="*/ 4545222 h 4588006"/>
              <a:gd name="connsiteX861" fmla="*/ 3259138 w 6081795"/>
              <a:gd name="connsiteY861" fmla="*/ 4545308 h 4588006"/>
              <a:gd name="connsiteX862" fmla="*/ 3259250 w 6081795"/>
              <a:gd name="connsiteY862" fmla="*/ 4544981 h 4588006"/>
              <a:gd name="connsiteX863" fmla="*/ 3258868 w 6081795"/>
              <a:gd name="connsiteY863" fmla="*/ 4544714 h 4588006"/>
              <a:gd name="connsiteX864" fmla="*/ 3265708 w 6081795"/>
              <a:gd name="connsiteY864" fmla="*/ 4544503 h 4588006"/>
              <a:gd name="connsiteX865" fmla="*/ 3268258 w 6081795"/>
              <a:gd name="connsiteY865" fmla="*/ 4545026 h 4588006"/>
              <a:gd name="connsiteX866" fmla="*/ 3277188 w 6081795"/>
              <a:gd name="connsiteY866" fmla="*/ 4545029 h 4588006"/>
              <a:gd name="connsiteX867" fmla="*/ 3286148 w 6081795"/>
              <a:gd name="connsiteY867" fmla="*/ 4544714 h 4588006"/>
              <a:gd name="connsiteX868" fmla="*/ 3289838 w 6081795"/>
              <a:gd name="connsiteY868" fmla="*/ 4544313 h 4588006"/>
              <a:gd name="connsiteX869" fmla="*/ 3292948 w 6081795"/>
              <a:gd name="connsiteY869" fmla="*/ 4544925 h 4588006"/>
              <a:gd name="connsiteX870" fmla="*/ 3298474 w 6081795"/>
              <a:gd name="connsiteY870" fmla="*/ 4544874 h 4588006"/>
              <a:gd name="connsiteX871" fmla="*/ 3307096 w 6081795"/>
              <a:gd name="connsiteY871" fmla="*/ 4544705 h 4588006"/>
              <a:gd name="connsiteX872" fmla="*/ 3315746 w 6081795"/>
              <a:gd name="connsiteY872" fmla="*/ 4544219 h 4588006"/>
              <a:gd name="connsiteX873" fmla="*/ 3321426 w 6081795"/>
              <a:gd name="connsiteY873" fmla="*/ 4544254 h 4588006"/>
              <a:gd name="connsiteX874" fmla="*/ 3327106 w 6081795"/>
              <a:gd name="connsiteY874" fmla="*/ 4544289 h 4588006"/>
              <a:gd name="connsiteX875" fmla="*/ 3338774 w 6081795"/>
              <a:gd name="connsiteY875" fmla="*/ 4544531 h 4588006"/>
              <a:gd name="connsiteX876" fmla="*/ 3350164 w 6081795"/>
              <a:gd name="connsiteY876" fmla="*/ 4544284 h 4588006"/>
              <a:gd name="connsiteX877" fmla="*/ 3360568 w 6081795"/>
              <a:gd name="connsiteY877" fmla="*/ 4544158 h 4588006"/>
              <a:gd name="connsiteX878" fmla="*/ 3364760 w 6081795"/>
              <a:gd name="connsiteY878" fmla="*/ 4543591 h 4588006"/>
              <a:gd name="connsiteX879" fmla="*/ 3368372 w 6081795"/>
              <a:gd name="connsiteY879" fmla="*/ 4544036 h 4588006"/>
              <a:gd name="connsiteX880" fmla="*/ 3387470 w 6081795"/>
              <a:gd name="connsiteY880" fmla="*/ 4544281 h 4588006"/>
              <a:gd name="connsiteX881" fmla="*/ 3406394 w 6081795"/>
              <a:gd name="connsiteY881" fmla="*/ 4543763 h 4588006"/>
              <a:gd name="connsiteX882" fmla="*/ 3408442 w 6081795"/>
              <a:gd name="connsiteY882" fmla="*/ 4544009 h 4588006"/>
              <a:gd name="connsiteX883" fmla="*/ 3410258 w 6081795"/>
              <a:gd name="connsiteY883" fmla="*/ 4544126 h 4588006"/>
              <a:gd name="connsiteX884" fmla="*/ 3411060 w 6081795"/>
              <a:gd name="connsiteY884" fmla="*/ 4543792 h 4588006"/>
              <a:gd name="connsiteX885" fmla="*/ 3410644 w 6081795"/>
              <a:gd name="connsiteY885" fmla="*/ 4543451 h 4588006"/>
              <a:gd name="connsiteX886" fmla="*/ 3417482 w 6081795"/>
              <a:gd name="connsiteY886" fmla="*/ 4543240 h 4588006"/>
              <a:gd name="connsiteX887" fmla="*/ 3425212 w 6081795"/>
              <a:gd name="connsiteY887" fmla="*/ 4543964 h 4588006"/>
              <a:gd name="connsiteX888" fmla="*/ 3440202 w 6081795"/>
              <a:gd name="connsiteY888" fmla="*/ 4543380 h 4588006"/>
              <a:gd name="connsiteX889" fmla="*/ 3444048 w 6081795"/>
              <a:gd name="connsiteY889" fmla="*/ 4543065 h 4588006"/>
              <a:gd name="connsiteX890" fmla="*/ 3447312 w 6081795"/>
              <a:gd name="connsiteY890" fmla="*/ 4543762 h 4588006"/>
              <a:gd name="connsiteX891" fmla="*/ 3450404 w 6081795"/>
              <a:gd name="connsiteY891" fmla="*/ 4543697 h 4588006"/>
              <a:gd name="connsiteX892" fmla="*/ 3453494 w 6081795"/>
              <a:gd name="connsiteY892" fmla="*/ 4543631 h 4588006"/>
              <a:gd name="connsiteX893" fmla="*/ 3462812 w 6081795"/>
              <a:gd name="connsiteY893" fmla="*/ 4543403 h 4588006"/>
              <a:gd name="connsiteX894" fmla="*/ 3472390 w 6081795"/>
              <a:gd name="connsiteY894" fmla="*/ 4542986 h 4588006"/>
              <a:gd name="connsiteX895" fmla="*/ 3478398 w 6081795"/>
              <a:gd name="connsiteY895" fmla="*/ 4542981 h 4588006"/>
              <a:gd name="connsiteX896" fmla="*/ 3484406 w 6081795"/>
              <a:gd name="connsiteY896" fmla="*/ 4542976 h 4588006"/>
              <a:gd name="connsiteX897" fmla="*/ 3490898 w 6081795"/>
              <a:gd name="connsiteY897" fmla="*/ 4543016 h 4588006"/>
              <a:gd name="connsiteX898" fmla="*/ 3495438 w 6081795"/>
              <a:gd name="connsiteY898" fmla="*/ 4543086 h 4588006"/>
              <a:gd name="connsiteX899" fmla="*/ 3499978 w 6081795"/>
              <a:gd name="connsiteY899" fmla="*/ 4543156 h 4588006"/>
              <a:gd name="connsiteX900" fmla="*/ 3505118 w 6081795"/>
              <a:gd name="connsiteY900" fmla="*/ 4543780 h 4588006"/>
              <a:gd name="connsiteX901" fmla="*/ 3505736 w 6081795"/>
              <a:gd name="connsiteY901" fmla="*/ 4543678 h 4588006"/>
              <a:gd name="connsiteX902" fmla="*/ 3506122 w 6081795"/>
              <a:gd name="connsiteY902" fmla="*/ 4543448 h 4588006"/>
              <a:gd name="connsiteX903" fmla="*/ 3508710 w 6081795"/>
              <a:gd name="connsiteY903" fmla="*/ 4543549 h 4588006"/>
              <a:gd name="connsiteX904" fmla="*/ 3510624 w 6081795"/>
              <a:gd name="connsiteY904" fmla="*/ 4543497 h 4588006"/>
              <a:gd name="connsiteX905" fmla="*/ 3512304 w 6081795"/>
              <a:gd name="connsiteY905" fmla="*/ 4543317 h 4588006"/>
              <a:gd name="connsiteX906" fmla="*/ 3528234 w 6081795"/>
              <a:gd name="connsiteY906" fmla="*/ 4543585 h 4588006"/>
              <a:gd name="connsiteX907" fmla="*/ 3544452 w 6081795"/>
              <a:gd name="connsiteY907" fmla="*/ 4543346 h 4588006"/>
              <a:gd name="connsiteX908" fmla="*/ 3551978 w 6081795"/>
              <a:gd name="connsiteY908" fmla="*/ 4543181 h 4588006"/>
              <a:gd name="connsiteX909" fmla="*/ 3558748 w 6081795"/>
              <a:gd name="connsiteY909" fmla="*/ 4543265 h 4588006"/>
              <a:gd name="connsiteX910" fmla="*/ 3565640 w 6081795"/>
              <a:gd name="connsiteY910" fmla="*/ 4542916 h 4588006"/>
              <a:gd name="connsiteX911" fmla="*/ 3572736 w 6081795"/>
              <a:gd name="connsiteY911" fmla="*/ 4543013 h 4588006"/>
              <a:gd name="connsiteX912" fmla="*/ 3575944 w 6081795"/>
              <a:gd name="connsiteY912" fmla="*/ 4543456 h 4588006"/>
              <a:gd name="connsiteX913" fmla="*/ 3577084 w 6081795"/>
              <a:gd name="connsiteY913" fmla="*/ 4543421 h 4588006"/>
              <a:gd name="connsiteX914" fmla="*/ 3578224 w 6081795"/>
              <a:gd name="connsiteY914" fmla="*/ 4543385 h 4588006"/>
              <a:gd name="connsiteX915" fmla="*/ 3581122 w 6081795"/>
              <a:gd name="connsiteY915" fmla="*/ 4543213 h 4588006"/>
              <a:gd name="connsiteX916" fmla="*/ 3583788 w 6081795"/>
              <a:gd name="connsiteY916" fmla="*/ 4542912 h 4588006"/>
              <a:gd name="connsiteX917" fmla="*/ 3585720 w 6081795"/>
              <a:gd name="connsiteY917" fmla="*/ 4543093 h 4588006"/>
              <a:gd name="connsiteX918" fmla="*/ 3587188 w 6081795"/>
              <a:gd name="connsiteY918" fmla="*/ 4543018 h 4588006"/>
              <a:gd name="connsiteX919" fmla="*/ 3588656 w 6081795"/>
              <a:gd name="connsiteY919" fmla="*/ 4542942 h 4588006"/>
              <a:gd name="connsiteX920" fmla="*/ 3588964 w 6081795"/>
              <a:gd name="connsiteY920" fmla="*/ 4543113 h 4588006"/>
              <a:gd name="connsiteX921" fmla="*/ 3591554 w 6081795"/>
              <a:gd name="connsiteY921" fmla="*/ 4543214 h 4588006"/>
              <a:gd name="connsiteX922" fmla="*/ 3598392 w 6081795"/>
              <a:gd name="connsiteY922" fmla="*/ 4543002 h 4588006"/>
              <a:gd name="connsiteX923" fmla="*/ 3602768 w 6081795"/>
              <a:gd name="connsiteY923" fmla="*/ 4542649 h 4588006"/>
              <a:gd name="connsiteX924" fmla="*/ 3605928 w 6081795"/>
              <a:gd name="connsiteY924" fmla="*/ 4542287 h 4588006"/>
              <a:gd name="connsiteX925" fmla="*/ 2862632 w 6081795"/>
              <a:gd name="connsiteY925" fmla="*/ 4429933 h 4588006"/>
              <a:gd name="connsiteX926" fmla="*/ 2857820 w 6081795"/>
              <a:gd name="connsiteY926" fmla="*/ 4430507 h 4588006"/>
              <a:gd name="connsiteX927" fmla="*/ 2853592 w 6081795"/>
              <a:gd name="connsiteY927" fmla="*/ 4432509 h 4588006"/>
              <a:gd name="connsiteX928" fmla="*/ 2863409 w 6081795"/>
              <a:gd name="connsiteY928" fmla="*/ 4431836 h 4588006"/>
              <a:gd name="connsiteX929" fmla="*/ 2947677 w 6081795"/>
              <a:gd name="connsiteY929" fmla="*/ 4425667 h 4588006"/>
              <a:gd name="connsiteX930" fmla="*/ 2950010 w 6081795"/>
              <a:gd name="connsiteY930" fmla="*/ 4431376 h 4588006"/>
              <a:gd name="connsiteX931" fmla="*/ 2964784 w 6081795"/>
              <a:gd name="connsiteY931" fmla="*/ 4428015 h 4588006"/>
              <a:gd name="connsiteX932" fmla="*/ 3598108 w 6081795"/>
              <a:gd name="connsiteY932" fmla="*/ 4417068 h 4588006"/>
              <a:gd name="connsiteX933" fmla="*/ 3597818 w 6081795"/>
              <a:gd name="connsiteY933" fmla="*/ 4431175 h 4588006"/>
              <a:gd name="connsiteX934" fmla="*/ 3616674 w 6081795"/>
              <a:gd name="connsiteY934" fmla="*/ 4427925 h 4588006"/>
              <a:gd name="connsiteX935" fmla="*/ 3621436 w 6081795"/>
              <a:gd name="connsiteY935" fmla="*/ 4429702 h 4588006"/>
              <a:gd name="connsiteX936" fmla="*/ 3625616 w 6081795"/>
              <a:gd name="connsiteY936" fmla="*/ 4430051 h 4588006"/>
              <a:gd name="connsiteX937" fmla="*/ 3625932 w 6081795"/>
              <a:gd name="connsiteY937" fmla="*/ 4424649 h 4588006"/>
              <a:gd name="connsiteX938" fmla="*/ 3622602 w 6081795"/>
              <a:gd name="connsiteY938" fmla="*/ 4417737 h 4588006"/>
              <a:gd name="connsiteX939" fmla="*/ 3610646 w 6081795"/>
              <a:gd name="connsiteY939" fmla="*/ 4418116 h 4588006"/>
              <a:gd name="connsiteX940" fmla="*/ 3598108 w 6081795"/>
              <a:gd name="connsiteY940" fmla="*/ 4417068 h 4588006"/>
              <a:gd name="connsiteX941" fmla="*/ 2908020 w 6081795"/>
              <a:gd name="connsiteY941" fmla="*/ 4407648 h 4588006"/>
              <a:gd name="connsiteX942" fmla="*/ 2898594 w 6081795"/>
              <a:gd name="connsiteY942" fmla="*/ 4429032 h 4588006"/>
              <a:gd name="connsiteX943" fmla="*/ 2901705 w 6081795"/>
              <a:gd name="connsiteY943" fmla="*/ 4436645 h 4588006"/>
              <a:gd name="connsiteX944" fmla="*/ 2917352 w 6081795"/>
              <a:gd name="connsiteY944" fmla="*/ 4430485 h 4588006"/>
              <a:gd name="connsiteX945" fmla="*/ 2926488 w 6081795"/>
              <a:gd name="connsiteY945" fmla="*/ 4423207 h 4588006"/>
              <a:gd name="connsiteX946" fmla="*/ 2911908 w 6081795"/>
              <a:gd name="connsiteY946" fmla="*/ 4417163 h 4588006"/>
              <a:gd name="connsiteX947" fmla="*/ 2913973 w 6081795"/>
              <a:gd name="connsiteY947" fmla="*/ 4411103 h 4588006"/>
              <a:gd name="connsiteX948" fmla="*/ 2908020 w 6081795"/>
              <a:gd name="connsiteY948" fmla="*/ 4407648 h 4588006"/>
              <a:gd name="connsiteX949" fmla="*/ 3216810 w 6081795"/>
              <a:gd name="connsiteY949" fmla="*/ 4407605 h 4588006"/>
              <a:gd name="connsiteX950" fmla="*/ 3202814 w 6081795"/>
              <a:gd name="connsiteY950" fmla="*/ 4412869 h 4588006"/>
              <a:gd name="connsiteX951" fmla="*/ 3198634 w 6081795"/>
              <a:gd name="connsiteY951" fmla="*/ 4417459 h 4588006"/>
              <a:gd name="connsiteX952" fmla="*/ 3209036 w 6081795"/>
              <a:gd name="connsiteY952" fmla="*/ 4418214 h 4588006"/>
              <a:gd name="connsiteX953" fmla="*/ 3218268 w 6081795"/>
              <a:gd name="connsiteY953" fmla="*/ 4416113 h 4588006"/>
              <a:gd name="connsiteX954" fmla="*/ 3220892 w 6081795"/>
              <a:gd name="connsiteY954" fmla="*/ 4407716 h 4588006"/>
              <a:gd name="connsiteX955" fmla="*/ 3216810 w 6081795"/>
              <a:gd name="connsiteY955" fmla="*/ 4407605 h 4588006"/>
              <a:gd name="connsiteX956" fmla="*/ 3693942 w 6081795"/>
              <a:gd name="connsiteY956" fmla="*/ 4404628 h 4588006"/>
              <a:gd name="connsiteX957" fmla="*/ 3688110 w 6081795"/>
              <a:gd name="connsiteY957" fmla="*/ 4410115 h 4588006"/>
              <a:gd name="connsiteX958" fmla="*/ 3689666 w 6081795"/>
              <a:gd name="connsiteY958" fmla="*/ 4413921 h 4588006"/>
              <a:gd name="connsiteX959" fmla="*/ 3693748 w 6081795"/>
              <a:gd name="connsiteY959" fmla="*/ 4414032 h 4588006"/>
              <a:gd name="connsiteX960" fmla="*/ 3696056 w 6081795"/>
              <a:gd name="connsiteY960" fmla="*/ 4411037 h 4588006"/>
              <a:gd name="connsiteX961" fmla="*/ 3694720 w 6081795"/>
              <a:gd name="connsiteY961" fmla="*/ 4406531 h 4588006"/>
              <a:gd name="connsiteX962" fmla="*/ 3604836 w 6081795"/>
              <a:gd name="connsiteY962" fmla="*/ 4403027 h 4588006"/>
              <a:gd name="connsiteX963" fmla="*/ 3608118 w 6081795"/>
              <a:gd name="connsiteY963" fmla="*/ 4406991 h 4588006"/>
              <a:gd name="connsiteX964" fmla="*/ 3606562 w 6081795"/>
              <a:gd name="connsiteY964" fmla="*/ 4403185 h 4588006"/>
              <a:gd name="connsiteX965" fmla="*/ 2202379 w 6081795"/>
              <a:gd name="connsiteY965" fmla="*/ 4399684 h 4588006"/>
              <a:gd name="connsiteX966" fmla="*/ 2193924 w 6081795"/>
              <a:gd name="connsiteY966" fmla="*/ 4413568 h 4588006"/>
              <a:gd name="connsiteX967" fmla="*/ 2179929 w 6081795"/>
              <a:gd name="connsiteY967" fmla="*/ 4418832 h 4588006"/>
              <a:gd name="connsiteX968" fmla="*/ 2171132 w 6081795"/>
              <a:gd name="connsiteY968" fmla="*/ 4414593 h 4588006"/>
              <a:gd name="connsiteX969" fmla="*/ 2160585 w 6081795"/>
              <a:gd name="connsiteY969" fmla="*/ 4406072 h 4588006"/>
              <a:gd name="connsiteX970" fmla="*/ 2181482 w 6081795"/>
              <a:gd name="connsiteY970" fmla="*/ 4402878 h 4588006"/>
              <a:gd name="connsiteX971" fmla="*/ 2202379 w 6081795"/>
              <a:gd name="connsiteY971" fmla="*/ 4399684 h 4588006"/>
              <a:gd name="connsiteX972" fmla="*/ 2833858 w 6081795"/>
              <a:gd name="connsiteY972" fmla="*/ 4399037 h 4588006"/>
              <a:gd name="connsiteX973" fmla="*/ 2830955 w 6081795"/>
              <a:gd name="connsiteY973" fmla="*/ 4401193 h 4588006"/>
              <a:gd name="connsiteX974" fmla="*/ 2830457 w 6081795"/>
              <a:gd name="connsiteY974" fmla="*/ 4405531 h 4588006"/>
              <a:gd name="connsiteX975" fmla="*/ 2836776 w 6081795"/>
              <a:gd name="connsiteY975" fmla="*/ 4416054 h 4588006"/>
              <a:gd name="connsiteX976" fmla="*/ 2852728 w 6081795"/>
              <a:gd name="connsiteY976" fmla="*/ 4414960 h 4588006"/>
              <a:gd name="connsiteX977" fmla="*/ 2868752 w 6081795"/>
              <a:gd name="connsiteY977" fmla="*/ 4410340 h 4588006"/>
              <a:gd name="connsiteX978" fmla="*/ 2882542 w 6081795"/>
              <a:gd name="connsiteY978" fmla="*/ 4410128 h 4588006"/>
              <a:gd name="connsiteX979" fmla="*/ 2895676 w 6081795"/>
              <a:gd name="connsiteY979" fmla="*/ 4412016 h 4588006"/>
              <a:gd name="connsiteX980" fmla="*/ 2891010 w 6081795"/>
              <a:gd name="connsiteY980" fmla="*/ 4400597 h 4588006"/>
              <a:gd name="connsiteX981" fmla="*/ 2871376 w 6081795"/>
              <a:gd name="connsiteY981" fmla="*/ 4401943 h 4588006"/>
              <a:gd name="connsiteX982" fmla="*/ 2851742 w 6081795"/>
              <a:gd name="connsiteY982" fmla="*/ 4403289 h 4588006"/>
              <a:gd name="connsiteX983" fmla="*/ 3530676 w 6081795"/>
              <a:gd name="connsiteY983" fmla="*/ 4398997 h 4588006"/>
              <a:gd name="connsiteX984" fmla="*/ 3511020 w 6081795"/>
              <a:gd name="connsiteY984" fmla="*/ 4401519 h 4588006"/>
              <a:gd name="connsiteX985" fmla="*/ 3493038 w 6081795"/>
              <a:gd name="connsiteY985" fmla="*/ 4401969 h 4588006"/>
              <a:gd name="connsiteX986" fmla="*/ 3484182 w 6081795"/>
              <a:gd name="connsiteY986" fmla="*/ 4400669 h 4588006"/>
              <a:gd name="connsiteX987" fmla="*/ 3475836 w 6081795"/>
              <a:gd name="connsiteY987" fmla="*/ 4404322 h 4588006"/>
              <a:gd name="connsiteX988" fmla="*/ 3448864 w 6081795"/>
              <a:gd name="connsiteY988" fmla="*/ 4404998 h 4588006"/>
              <a:gd name="connsiteX989" fmla="*/ 3421892 w 6081795"/>
              <a:gd name="connsiteY989" fmla="*/ 4405673 h 4588006"/>
              <a:gd name="connsiteX990" fmla="*/ 3413824 w 6081795"/>
              <a:gd name="connsiteY990" fmla="*/ 4400748 h 4588006"/>
              <a:gd name="connsiteX991" fmla="*/ 3401870 w 6081795"/>
              <a:gd name="connsiteY991" fmla="*/ 4401128 h 4588006"/>
              <a:gd name="connsiteX992" fmla="*/ 3389332 w 6081795"/>
              <a:gd name="connsiteY992" fmla="*/ 4400080 h 4588006"/>
              <a:gd name="connsiteX993" fmla="*/ 3377766 w 6081795"/>
              <a:gd name="connsiteY993" fmla="*/ 4406351 h 4588006"/>
              <a:gd name="connsiteX994" fmla="*/ 3398468 w 6081795"/>
              <a:gd name="connsiteY994" fmla="*/ 4417502 h 4588006"/>
              <a:gd name="connsiteX995" fmla="*/ 3420046 w 6081795"/>
              <a:gd name="connsiteY995" fmla="*/ 4415973 h 4588006"/>
              <a:gd name="connsiteX996" fmla="*/ 3422598 w 6081795"/>
              <a:gd name="connsiteY996" fmla="*/ 4420983 h 4588006"/>
              <a:gd name="connsiteX997" fmla="*/ 3426462 w 6081795"/>
              <a:gd name="connsiteY997" fmla="*/ 4421794 h 4588006"/>
              <a:gd name="connsiteX998" fmla="*/ 3433278 w 6081795"/>
              <a:gd name="connsiteY998" fmla="*/ 4418099 h 4588006"/>
              <a:gd name="connsiteX999" fmla="*/ 3438708 w 6081795"/>
              <a:gd name="connsiteY999" fmla="*/ 4422128 h 4588006"/>
              <a:gd name="connsiteX1000" fmla="*/ 3500912 w 6081795"/>
              <a:gd name="connsiteY1000" fmla="*/ 4416298 h 4588006"/>
              <a:gd name="connsiteX1001" fmla="*/ 3509758 w 6081795"/>
              <a:gd name="connsiteY1001" fmla="*/ 4423126 h 4588006"/>
              <a:gd name="connsiteX1002" fmla="*/ 3516756 w 6081795"/>
              <a:gd name="connsiteY1002" fmla="*/ 4420494 h 4588006"/>
              <a:gd name="connsiteX1003" fmla="*/ 3521130 w 6081795"/>
              <a:gd name="connsiteY1003" fmla="*/ 4426259 h 4588006"/>
              <a:gd name="connsiteX1004" fmla="*/ 3541542 w 6081795"/>
              <a:gd name="connsiteY1004" fmla="*/ 4426816 h 4588006"/>
              <a:gd name="connsiteX1005" fmla="*/ 3554724 w 6081795"/>
              <a:gd name="connsiteY1005" fmla="*/ 4421413 h 4588006"/>
              <a:gd name="connsiteX1006" fmla="*/ 3575268 w 6081795"/>
              <a:gd name="connsiteY1006" fmla="*/ 4415504 h 4588006"/>
              <a:gd name="connsiteX1007" fmla="*/ 3585084 w 6081795"/>
              <a:gd name="connsiteY1007" fmla="*/ 4414831 h 4588006"/>
              <a:gd name="connsiteX1008" fmla="*/ 3577794 w 6081795"/>
              <a:gd name="connsiteY1008" fmla="*/ 4411809 h 4588006"/>
              <a:gd name="connsiteX1009" fmla="*/ 3577114 w 6081795"/>
              <a:gd name="connsiteY1009" fmla="*/ 4415084 h 4588006"/>
              <a:gd name="connsiteX1010" fmla="*/ 3575268 w 6081795"/>
              <a:gd name="connsiteY1010" fmla="*/ 4415504 h 4588006"/>
              <a:gd name="connsiteX1011" fmla="*/ 3568754 w 6081795"/>
              <a:gd name="connsiteY1011" fmla="*/ 4414385 h 4588006"/>
              <a:gd name="connsiteX1012" fmla="*/ 3559910 w 6081795"/>
              <a:gd name="connsiteY1012" fmla="*/ 4407557 h 4588006"/>
              <a:gd name="connsiteX1013" fmla="*/ 3561658 w 6081795"/>
              <a:gd name="connsiteY1013" fmla="*/ 4401959 h 4588006"/>
              <a:gd name="connsiteX1014" fmla="*/ 3550190 w 6081795"/>
              <a:gd name="connsiteY1014" fmla="*/ 4403528 h 4588006"/>
              <a:gd name="connsiteX1015" fmla="*/ 3530676 w 6081795"/>
              <a:gd name="connsiteY1015" fmla="*/ 4398997 h 4588006"/>
              <a:gd name="connsiteX1016" fmla="*/ 3739818 w 6081795"/>
              <a:gd name="connsiteY1016" fmla="*/ 4398352 h 4588006"/>
              <a:gd name="connsiteX1017" fmla="*/ 3728252 w 6081795"/>
              <a:gd name="connsiteY1017" fmla="*/ 4404623 h 4588006"/>
              <a:gd name="connsiteX1018" fmla="*/ 3724874 w 6081795"/>
              <a:gd name="connsiteY1018" fmla="*/ 4400062 h 4588006"/>
              <a:gd name="connsiteX1019" fmla="*/ 3720184 w 6081795"/>
              <a:gd name="connsiteY1019" fmla="*/ 4399699 h 4588006"/>
              <a:gd name="connsiteX1020" fmla="*/ 3715398 w 6081795"/>
              <a:gd name="connsiteY1020" fmla="*/ 4404037 h 4588006"/>
              <a:gd name="connsiteX1021" fmla="*/ 3714256 w 6081795"/>
              <a:gd name="connsiteY1021" fmla="*/ 4409887 h 4588006"/>
              <a:gd name="connsiteX1022" fmla="*/ 3716590 w 6081795"/>
              <a:gd name="connsiteY1022" fmla="*/ 4410657 h 4588006"/>
              <a:gd name="connsiteX1023" fmla="*/ 3718338 w 6081795"/>
              <a:gd name="connsiteY1023" fmla="*/ 4409998 h 4588006"/>
              <a:gd name="connsiteX1024" fmla="*/ 3737098 w 6081795"/>
              <a:gd name="connsiteY1024" fmla="*/ 4411451 h 4588006"/>
              <a:gd name="connsiteX1025" fmla="*/ 2734233 w 6081795"/>
              <a:gd name="connsiteY1025" fmla="*/ 4397260 h 4588006"/>
              <a:gd name="connsiteX1026" fmla="*/ 2721015 w 6081795"/>
              <a:gd name="connsiteY1026" fmla="*/ 4404427 h 4588006"/>
              <a:gd name="connsiteX1027" fmla="*/ 2729872 w 6081795"/>
              <a:gd name="connsiteY1027" fmla="*/ 4405727 h 4588006"/>
              <a:gd name="connsiteX1028" fmla="*/ 2738218 w 6081795"/>
              <a:gd name="connsiteY1028" fmla="*/ 4402073 h 4588006"/>
              <a:gd name="connsiteX1029" fmla="*/ 2678734 w 6081795"/>
              <a:gd name="connsiteY1029" fmla="*/ 4394804 h 4588006"/>
              <a:gd name="connsiteX1030" fmla="*/ 2681067 w 6081795"/>
              <a:gd name="connsiteY1030" fmla="*/ 4400514 h 4588006"/>
              <a:gd name="connsiteX1031" fmla="*/ 2683934 w 6081795"/>
              <a:gd name="connsiteY1031" fmla="*/ 4400122 h 4588006"/>
              <a:gd name="connsiteX1032" fmla="*/ 2686802 w 6081795"/>
              <a:gd name="connsiteY1032" fmla="*/ 4399729 h 4588006"/>
              <a:gd name="connsiteX1033" fmla="*/ 2678734 w 6081795"/>
              <a:gd name="connsiteY1033" fmla="*/ 4394804 h 4588006"/>
              <a:gd name="connsiteX1034" fmla="*/ 3665560 w 6081795"/>
              <a:gd name="connsiteY1034" fmla="*/ 4394444 h 4588006"/>
              <a:gd name="connsiteX1035" fmla="*/ 3647482 w 6081795"/>
              <a:gd name="connsiteY1035" fmla="*/ 4399597 h 4588006"/>
              <a:gd name="connsiteX1036" fmla="*/ 3660020 w 6081795"/>
              <a:gd name="connsiteY1036" fmla="*/ 4400644 h 4588006"/>
              <a:gd name="connsiteX1037" fmla="*/ 3671976 w 6081795"/>
              <a:gd name="connsiteY1037" fmla="*/ 4400265 h 4588006"/>
              <a:gd name="connsiteX1038" fmla="*/ 3748078 w 6081795"/>
              <a:gd name="connsiteY1038" fmla="*/ 4393873 h 4588006"/>
              <a:gd name="connsiteX1039" fmla="*/ 3744774 w 6081795"/>
              <a:gd name="connsiteY1039" fmla="*/ 4395665 h 4588006"/>
              <a:gd name="connsiteX1040" fmla="*/ 3755272 w 6081795"/>
              <a:gd name="connsiteY1040" fmla="*/ 4401597 h 4588006"/>
              <a:gd name="connsiteX1041" fmla="*/ 3760228 w 6081795"/>
              <a:gd name="connsiteY1041" fmla="*/ 4398909 h 4588006"/>
              <a:gd name="connsiteX1042" fmla="*/ 3762610 w 6081795"/>
              <a:gd name="connsiteY1042" fmla="*/ 4397328 h 4588006"/>
              <a:gd name="connsiteX1043" fmla="*/ 3764408 w 6081795"/>
              <a:gd name="connsiteY1043" fmla="*/ 4394319 h 4588006"/>
              <a:gd name="connsiteX1044" fmla="*/ 3759450 w 6081795"/>
              <a:gd name="connsiteY1044" fmla="*/ 4397006 h 4588006"/>
              <a:gd name="connsiteX1045" fmla="*/ 2756392 w 6081795"/>
              <a:gd name="connsiteY1045" fmla="*/ 4392219 h 4588006"/>
              <a:gd name="connsiteX1046" fmla="*/ 2750039 w 6081795"/>
              <a:gd name="connsiteY1046" fmla="*/ 4398279 h 4588006"/>
              <a:gd name="connsiteX1047" fmla="*/ 2745508 w 6081795"/>
              <a:gd name="connsiteY1047" fmla="*/ 4405095 h 4588006"/>
              <a:gd name="connsiteX1048" fmla="*/ 2748047 w 6081795"/>
              <a:gd name="connsiteY1048" fmla="*/ 4405752 h 4588006"/>
              <a:gd name="connsiteX1049" fmla="*/ 2751242 w 6081795"/>
              <a:gd name="connsiteY1049" fmla="*/ 4404311 h 4588006"/>
              <a:gd name="connsiteX1050" fmla="*/ 2769479 w 6081795"/>
              <a:gd name="connsiteY1050" fmla="*/ 4406337 h 4588006"/>
              <a:gd name="connsiteX1051" fmla="*/ 2787205 w 6081795"/>
              <a:gd name="connsiteY1051" fmla="*/ 4403410 h 4588006"/>
              <a:gd name="connsiteX1052" fmla="*/ 2784094 w 6081795"/>
              <a:gd name="connsiteY1052" fmla="*/ 4395797 h 4588006"/>
              <a:gd name="connsiteX1053" fmla="*/ 2767109 w 6081795"/>
              <a:gd name="connsiteY1053" fmla="*/ 4397451 h 4588006"/>
              <a:gd name="connsiteX1054" fmla="*/ 2756392 w 6081795"/>
              <a:gd name="connsiteY1054" fmla="*/ 4392219 h 4588006"/>
              <a:gd name="connsiteX1055" fmla="*/ 3463878 w 6081795"/>
              <a:gd name="connsiteY1055" fmla="*/ 4389882 h 4588006"/>
              <a:gd name="connsiteX1056" fmla="*/ 3457270 w 6081795"/>
              <a:gd name="connsiteY1056" fmla="*/ 4393465 h 4588006"/>
              <a:gd name="connsiteX1057" fmla="*/ 3463004 w 6081795"/>
              <a:gd name="connsiteY1057" fmla="*/ 4392681 h 4588006"/>
              <a:gd name="connsiteX1058" fmla="*/ 2702546 w 6081795"/>
              <a:gd name="connsiteY1058" fmla="*/ 4388868 h 4588006"/>
              <a:gd name="connsiteX1059" fmla="*/ 2695937 w 6081795"/>
              <a:gd name="connsiteY1059" fmla="*/ 4392451 h 4588006"/>
              <a:gd name="connsiteX1060" fmla="*/ 2692536 w 6081795"/>
              <a:gd name="connsiteY1060" fmla="*/ 4398945 h 4588006"/>
              <a:gd name="connsiteX1061" fmla="*/ 2710324 w 6081795"/>
              <a:gd name="connsiteY1061" fmla="*/ 4407899 h 4588006"/>
              <a:gd name="connsiteX1062" fmla="*/ 2716933 w 6081795"/>
              <a:gd name="connsiteY1062" fmla="*/ 4404315 h 4588006"/>
              <a:gd name="connsiteX1063" fmla="*/ 2716252 w 6081795"/>
              <a:gd name="connsiteY1063" fmla="*/ 4397710 h 4588006"/>
              <a:gd name="connsiteX1064" fmla="*/ 2707990 w 6081795"/>
              <a:gd name="connsiteY1064" fmla="*/ 4402189 h 4588006"/>
              <a:gd name="connsiteX1065" fmla="*/ 3218848 w 6081795"/>
              <a:gd name="connsiteY1065" fmla="*/ 4387901 h 4588006"/>
              <a:gd name="connsiteX1066" fmla="*/ 3212240 w 6081795"/>
              <a:gd name="connsiteY1066" fmla="*/ 4391484 h 4588006"/>
              <a:gd name="connsiteX1067" fmla="*/ 3216614 w 6081795"/>
              <a:gd name="connsiteY1067" fmla="*/ 4392309 h 4588006"/>
              <a:gd name="connsiteX1068" fmla="*/ 3220404 w 6081795"/>
              <a:gd name="connsiteY1068" fmla="*/ 4391707 h 4588006"/>
              <a:gd name="connsiteX1069" fmla="*/ 2659294 w 6081795"/>
              <a:gd name="connsiteY1069" fmla="*/ 4386746 h 4588006"/>
              <a:gd name="connsiteX1070" fmla="*/ 2655115 w 6081795"/>
              <a:gd name="connsiteY1070" fmla="*/ 4391337 h 4588006"/>
              <a:gd name="connsiteX1071" fmla="*/ 2660072 w 6081795"/>
              <a:gd name="connsiteY1071" fmla="*/ 4388650 h 4588006"/>
              <a:gd name="connsiteX1072" fmla="*/ 2965654 w 6081795"/>
              <a:gd name="connsiteY1072" fmla="*/ 4385696 h 4588006"/>
              <a:gd name="connsiteX1073" fmla="*/ 2972848 w 6081795"/>
              <a:gd name="connsiteY1073" fmla="*/ 4393420 h 4588006"/>
              <a:gd name="connsiteX1074" fmla="*/ 2983442 w 6081795"/>
              <a:gd name="connsiteY1074" fmla="*/ 4394650 h 4588006"/>
              <a:gd name="connsiteX1075" fmla="*/ 2986746 w 6081795"/>
              <a:gd name="connsiteY1075" fmla="*/ 4392859 h 4588006"/>
              <a:gd name="connsiteX1076" fmla="*/ 2980330 w 6081795"/>
              <a:gd name="connsiteY1076" fmla="*/ 4387038 h 4588006"/>
              <a:gd name="connsiteX1077" fmla="*/ 2949325 w 6081795"/>
              <a:gd name="connsiteY1077" fmla="*/ 4385251 h 4588006"/>
              <a:gd name="connsiteX1078" fmla="*/ 2941064 w 6081795"/>
              <a:gd name="connsiteY1078" fmla="*/ 4389730 h 4588006"/>
              <a:gd name="connsiteX1079" fmla="*/ 2931115 w 6081795"/>
              <a:gd name="connsiteY1079" fmla="*/ 4396869 h 4588006"/>
              <a:gd name="connsiteX1080" fmla="*/ 2923570 w 6081795"/>
              <a:gd name="connsiteY1080" fmla="*/ 4406190 h 4588006"/>
              <a:gd name="connsiteX1081" fmla="*/ 2955644 w 6081795"/>
              <a:gd name="connsiteY1081" fmla="*/ 4395774 h 4588006"/>
              <a:gd name="connsiteX1082" fmla="*/ 2953407 w 6081795"/>
              <a:gd name="connsiteY1082" fmla="*/ 4385362 h 4588006"/>
              <a:gd name="connsiteX1083" fmla="*/ 2951366 w 6081795"/>
              <a:gd name="connsiteY1083" fmla="*/ 4385307 h 4588006"/>
              <a:gd name="connsiteX1084" fmla="*/ 2949325 w 6081795"/>
              <a:gd name="connsiteY1084" fmla="*/ 4385251 h 4588006"/>
              <a:gd name="connsiteX1085" fmla="*/ 3062946 w 6081795"/>
              <a:gd name="connsiteY1085" fmla="*/ 4381765 h 4588006"/>
              <a:gd name="connsiteX1086" fmla="*/ 3044966 w 6081795"/>
              <a:gd name="connsiteY1086" fmla="*/ 4392095 h 4588006"/>
              <a:gd name="connsiteX1087" fmla="*/ 3025820 w 6081795"/>
              <a:gd name="connsiteY1087" fmla="*/ 4399571 h 4588006"/>
              <a:gd name="connsiteX1088" fmla="*/ 3043024 w 6081795"/>
              <a:gd name="connsiteY1088" fmla="*/ 4397217 h 4588006"/>
              <a:gd name="connsiteX1089" fmla="*/ 3063434 w 6081795"/>
              <a:gd name="connsiteY1089" fmla="*/ 4397774 h 4588006"/>
              <a:gd name="connsiteX1090" fmla="*/ 3280276 w 6081795"/>
              <a:gd name="connsiteY1090" fmla="*/ 4380167 h 4588006"/>
              <a:gd name="connsiteX1091" fmla="*/ 3279704 w 6081795"/>
              <a:gd name="connsiteY1091" fmla="*/ 4383092 h 4588006"/>
              <a:gd name="connsiteX1092" fmla="*/ 3280956 w 6081795"/>
              <a:gd name="connsiteY1092" fmla="*/ 4386772 h 4588006"/>
              <a:gd name="connsiteX1093" fmla="*/ 3289122 w 6081795"/>
              <a:gd name="connsiteY1093" fmla="*/ 4386995 h 4588006"/>
              <a:gd name="connsiteX1094" fmla="*/ 3285646 w 6081795"/>
              <a:gd name="connsiteY1094" fmla="*/ 4382196 h 4588006"/>
              <a:gd name="connsiteX1095" fmla="*/ 3280276 w 6081795"/>
              <a:gd name="connsiteY1095" fmla="*/ 4380167 h 4588006"/>
              <a:gd name="connsiteX1096" fmla="*/ 3087536 w 6081795"/>
              <a:gd name="connsiteY1096" fmla="*/ 4377731 h 4588006"/>
              <a:gd name="connsiteX1097" fmla="*/ 3075970 w 6081795"/>
              <a:gd name="connsiteY1097" fmla="*/ 4384002 h 4588006"/>
              <a:gd name="connsiteX1098" fmla="*/ 3076556 w 6081795"/>
              <a:gd name="connsiteY1098" fmla="*/ 4395309 h 4588006"/>
              <a:gd name="connsiteX1099" fmla="*/ 3078426 w 6081795"/>
              <a:gd name="connsiteY1099" fmla="*/ 4393714 h 4588006"/>
              <a:gd name="connsiteX1100" fmla="*/ 3078986 w 6081795"/>
              <a:gd name="connsiteY1100" fmla="*/ 4396317 h 4588006"/>
              <a:gd name="connsiteX1101" fmla="*/ 3087150 w 6081795"/>
              <a:gd name="connsiteY1101" fmla="*/ 4396539 h 4588006"/>
              <a:gd name="connsiteX1102" fmla="*/ 3090466 w 6081795"/>
              <a:gd name="connsiteY1102" fmla="*/ 4399100 h 4588006"/>
              <a:gd name="connsiteX1103" fmla="*/ 3094440 w 6081795"/>
              <a:gd name="connsiteY1103" fmla="*/ 4399561 h 4588006"/>
              <a:gd name="connsiteX1104" fmla="*/ 3119710 w 6081795"/>
              <a:gd name="connsiteY1104" fmla="*/ 4402133 h 4588006"/>
              <a:gd name="connsiteX1105" fmla="*/ 3145054 w 6081795"/>
              <a:gd name="connsiteY1105" fmla="*/ 4396237 h 4588006"/>
              <a:gd name="connsiteX1106" fmla="*/ 3169668 w 6081795"/>
              <a:gd name="connsiteY1106" fmla="*/ 4395968 h 4588006"/>
              <a:gd name="connsiteX1107" fmla="*/ 3168600 w 6081795"/>
              <a:gd name="connsiteY1107" fmla="*/ 4408171 h 4588006"/>
              <a:gd name="connsiteX1108" fmla="*/ 3180494 w 6081795"/>
              <a:gd name="connsiteY1108" fmla="*/ 4405791 h 4588006"/>
              <a:gd name="connsiteX1109" fmla="*/ 3192316 w 6081795"/>
              <a:gd name="connsiteY1109" fmla="*/ 4406937 h 4588006"/>
              <a:gd name="connsiteX1110" fmla="*/ 3190080 w 6081795"/>
              <a:gd name="connsiteY1110" fmla="*/ 4396525 h 4588006"/>
              <a:gd name="connsiteX1111" fmla="*/ 3191926 w 6081795"/>
              <a:gd name="connsiteY1111" fmla="*/ 4386225 h 4588006"/>
              <a:gd name="connsiteX1112" fmla="*/ 3179582 w 6081795"/>
              <a:gd name="connsiteY1112" fmla="*/ 4390593 h 4588006"/>
              <a:gd name="connsiteX1113" fmla="*/ 3166886 w 6081795"/>
              <a:gd name="connsiteY1113" fmla="*/ 4387306 h 4588006"/>
              <a:gd name="connsiteX1114" fmla="*/ 3153534 w 6081795"/>
              <a:gd name="connsiteY1114" fmla="*/ 4386118 h 4588006"/>
              <a:gd name="connsiteX1115" fmla="*/ 3132248 w 6081795"/>
              <a:gd name="connsiteY1115" fmla="*/ 4388360 h 4588006"/>
              <a:gd name="connsiteX1116" fmla="*/ 3128906 w 6081795"/>
              <a:gd name="connsiteY1116" fmla="*/ 4382035 h 4588006"/>
              <a:gd name="connsiteX1117" fmla="*/ 3124180 w 6081795"/>
              <a:gd name="connsiteY1117" fmla="*/ 4383435 h 4588006"/>
              <a:gd name="connsiteX1118" fmla="*/ 3107948 w 6081795"/>
              <a:gd name="connsiteY1118" fmla="*/ 4378288 h 4588006"/>
              <a:gd name="connsiteX1119" fmla="*/ 3089092 w 6081795"/>
              <a:gd name="connsiteY1119" fmla="*/ 4381537 h 4588006"/>
              <a:gd name="connsiteX1120" fmla="*/ 3512378 w 6081795"/>
              <a:gd name="connsiteY1120" fmla="*/ 4375209 h 4588006"/>
              <a:gd name="connsiteX1121" fmla="*/ 3510726 w 6081795"/>
              <a:gd name="connsiteY1121" fmla="*/ 4376105 h 4588006"/>
              <a:gd name="connsiteX1122" fmla="*/ 3505576 w 6081795"/>
              <a:gd name="connsiteY1122" fmla="*/ 4388197 h 4588006"/>
              <a:gd name="connsiteX1123" fmla="*/ 2557431 w 6081795"/>
              <a:gd name="connsiteY1123" fmla="*/ 4374557 h 4588006"/>
              <a:gd name="connsiteX1124" fmla="*/ 2541590 w 6081795"/>
              <a:gd name="connsiteY1124" fmla="*/ 4390121 h 4588006"/>
              <a:gd name="connsiteX1125" fmla="*/ 2539719 w 6081795"/>
              <a:gd name="connsiteY1125" fmla="*/ 4386777 h 4588006"/>
              <a:gd name="connsiteX1126" fmla="*/ 2535953 w 6081795"/>
              <a:gd name="connsiteY1126" fmla="*/ 4386204 h 4588006"/>
              <a:gd name="connsiteX1127" fmla="*/ 2531871 w 6081795"/>
              <a:gd name="connsiteY1127" fmla="*/ 4391032 h 4588006"/>
              <a:gd name="connsiteX1128" fmla="*/ 2528373 w 6081795"/>
              <a:gd name="connsiteY1128" fmla="*/ 4397288 h 4588006"/>
              <a:gd name="connsiteX1129" fmla="*/ 2528860 w 6081795"/>
              <a:gd name="connsiteY1129" fmla="*/ 4413298 h 4588006"/>
              <a:gd name="connsiteX1130" fmla="*/ 2534595 w 6081795"/>
              <a:gd name="connsiteY1130" fmla="*/ 4412513 h 4588006"/>
              <a:gd name="connsiteX1131" fmla="*/ 2537315 w 6081795"/>
              <a:gd name="connsiteY1131" fmla="*/ 4399414 h 4588006"/>
              <a:gd name="connsiteX1132" fmla="*/ 2545017 w 6081795"/>
              <a:gd name="connsiteY1132" fmla="*/ 4397272 h 4588006"/>
              <a:gd name="connsiteX1133" fmla="*/ 2551991 w 6081795"/>
              <a:gd name="connsiteY1133" fmla="*/ 4400756 h 4588006"/>
              <a:gd name="connsiteX1134" fmla="*/ 2569437 w 6081795"/>
              <a:gd name="connsiteY1134" fmla="*/ 4391587 h 4588006"/>
              <a:gd name="connsiteX1135" fmla="*/ 2585133 w 6081795"/>
              <a:gd name="connsiteY1135" fmla="*/ 4378136 h 4588006"/>
              <a:gd name="connsiteX1136" fmla="*/ 2338643 w 6081795"/>
              <a:gd name="connsiteY1136" fmla="*/ 4367646 h 4588006"/>
              <a:gd name="connsiteX1137" fmla="*/ 2325329 w 6081795"/>
              <a:gd name="connsiteY1137" fmla="*/ 4379516 h 4588006"/>
              <a:gd name="connsiteX1138" fmla="*/ 2340771 w 6081795"/>
              <a:gd name="connsiteY1138" fmla="*/ 4378408 h 4588006"/>
              <a:gd name="connsiteX1139" fmla="*/ 2352933 w 6081795"/>
              <a:gd name="connsiteY1139" fmla="*/ 4387796 h 4588006"/>
              <a:gd name="connsiteX1140" fmla="*/ 2365666 w 6081795"/>
              <a:gd name="connsiteY1140" fmla="*/ 4384380 h 4588006"/>
              <a:gd name="connsiteX1141" fmla="*/ 2378398 w 6081795"/>
              <a:gd name="connsiteY1141" fmla="*/ 4380964 h 4588006"/>
              <a:gd name="connsiteX1142" fmla="*/ 2365556 w 6081795"/>
              <a:gd name="connsiteY1142" fmla="*/ 4374850 h 4588006"/>
              <a:gd name="connsiteX1143" fmla="*/ 2350601 w 6081795"/>
              <a:gd name="connsiteY1143" fmla="*/ 4382087 h 4588006"/>
              <a:gd name="connsiteX1144" fmla="*/ 2345570 w 6081795"/>
              <a:gd name="connsiteY1144" fmla="*/ 4373481 h 4588006"/>
              <a:gd name="connsiteX1145" fmla="*/ 2338643 w 6081795"/>
              <a:gd name="connsiteY1145" fmla="*/ 4367646 h 4588006"/>
              <a:gd name="connsiteX1146" fmla="*/ 2305985 w 6081795"/>
              <a:gd name="connsiteY1146" fmla="*/ 4366755 h 4588006"/>
              <a:gd name="connsiteX1147" fmla="*/ 2302548 w 6081795"/>
              <a:gd name="connsiteY1147" fmla="*/ 4370073 h 4588006"/>
              <a:gd name="connsiteX1148" fmla="*/ 2300933 w 6081795"/>
              <a:gd name="connsiteY1148" fmla="*/ 4374145 h 4588006"/>
              <a:gd name="connsiteX1149" fmla="*/ 2304153 w 6081795"/>
              <a:gd name="connsiteY1149" fmla="*/ 4376468 h 4588006"/>
              <a:gd name="connsiteX1150" fmla="*/ 2307445 w 6081795"/>
              <a:gd name="connsiteY1150" fmla="*/ 4375264 h 4588006"/>
              <a:gd name="connsiteX1151" fmla="*/ 2340384 w 6081795"/>
              <a:gd name="connsiteY1151" fmla="*/ 4283009 h 4588006"/>
              <a:gd name="connsiteX1152" fmla="*/ 2327652 w 6081795"/>
              <a:gd name="connsiteY1152" fmla="*/ 4286425 h 4588006"/>
              <a:gd name="connsiteX1153" fmla="*/ 2314920 w 6081795"/>
              <a:gd name="connsiteY1153" fmla="*/ 4289841 h 4588006"/>
              <a:gd name="connsiteX1154" fmla="*/ 2339328 w 6081795"/>
              <a:gd name="connsiteY1154" fmla="*/ 4294624 h 4588006"/>
              <a:gd name="connsiteX1155" fmla="*/ 2363810 w 6081795"/>
              <a:gd name="connsiteY1155" fmla="*/ 4295880 h 4588006"/>
              <a:gd name="connsiteX1156" fmla="*/ 2369726 w 6081795"/>
              <a:gd name="connsiteY1156" fmla="*/ 4291219 h 4588006"/>
              <a:gd name="connsiteX1157" fmla="*/ 2373820 w 6081795"/>
              <a:gd name="connsiteY1157" fmla="*/ 4285803 h 4588006"/>
              <a:gd name="connsiteX1158" fmla="*/ 2368948 w 6081795"/>
              <a:gd name="connsiteY1158" fmla="*/ 4284376 h 4588006"/>
              <a:gd name="connsiteX1159" fmla="*/ 2364003 w 6081795"/>
              <a:gd name="connsiteY1159" fmla="*/ 4286476 h 4588006"/>
              <a:gd name="connsiteX1160" fmla="*/ 2351502 w 6081795"/>
              <a:gd name="connsiteY1160" fmla="*/ 4288605 h 4588006"/>
              <a:gd name="connsiteX1161" fmla="*/ 2340384 w 6081795"/>
              <a:gd name="connsiteY1161" fmla="*/ 4283009 h 4588006"/>
              <a:gd name="connsiteX1162" fmla="*/ 2280122 w 6081795"/>
              <a:gd name="connsiteY1162" fmla="*/ 4273837 h 4588006"/>
              <a:gd name="connsiteX1163" fmla="*/ 2281059 w 6081795"/>
              <a:gd name="connsiteY1163" fmla="*/ 4282919 h 4588006"/>
              <a:gd name="connsiteX1164" fmla="*/ 2283818 w 6081795"/>
              <a:gd name="connsiteY1164" fmla="*/ 4292756 h 4588006"/>
              <a:gd name="connsiteX1165" fmla="*/ 2296746 w 6081795"/>
              <a:gd name="connsiteY1165" fmla="*/ 4299696 h 4588006"/>
              <a:gd name="connsiteX1166" fmla="*/ 2298032 w 6081795"/>
              <a:gd name="connsiteY1166" fmla="*/ 4291733 h 4588006"/>
              <a:gd name="connsiteX1167" fmla="*/ 2303548 w 6081795"/>
              <a:gd name="connsiteY1167" fmla="*/ 4286708 h 4588006"/>
              <a:gd name="connsiteX1168" fmla="*/ 2312490 w 6081795"/>
              <a:gd name="connsiteY1168" fmla="*/ 4288834 h 4588006"/>
              <a:gd name="connsiteX1169" fmla="*/ 2301870 w 6081795"/>
              <a:gd name="connsiteY1169" fmla="*/ 4278900 h 4588006"/>
              <a:gd name="connsiteX1170" fmla="*/ 2287315 w 6081795"/>
              <a:gd name="connsiteY1170" fmla="*/ 4281561 h 4588006"/>
              <a:gd name="connsiteX1171" fmla="*/ 2285663 w 6081795"/>
              <a:gd name="connsiteY1171" fmla="*/ 4282456 h 4588006"/>
              <a:gd name="connsiteX1172" fmla="*/ 2283512 w 6081795"/>
              <a:gd name="connsiteY1172" fmla="*/ 4277811 h 4588006"/>
              <a:gd name="connsiteX1173" fmla="*/ 2280122 w 6081795"/>
              <a:gd name="connsiteY1173" fmla="*/ 4273837 h 4588006"/>
              <a:gd name="connsiteX1174" fmla="*/ 2200908 w 6081795"/>
              <a:gd name="connsiteY1174" fmla="*/ 4272616 h 4588006"/>
              <a:gd name="connsiteX1175" fmla="*/ 2198004 w 6081795"/>
              <a:gd name="connsiteY1175" fmla="*/ 4274772 h 4588006"/>
              <a:gd name="connsiteX1176" fmla="*/ 2197507 w 6081795"/>
              <a:gd name="connsiteY1176" fmla="*/ 4279110 h 4588006"/>
              <a:gd name="connsiteX1177" fmla="*/ 2199062 w 6081795"/>
              <a:gd name="connsiteY1177" fmla="*/ 4282916 h 4588006"/>
              <a:gd name="connsiteX1178" fmla="*/ 2201808 w 6081795"/>
              <a:gd name="connsiteY1178" fmla="*/ 4278522 h 4588006"/>
              <a:gd name="connsiteX1179" fmla="*/ 2200908 w 6081795"/>
              <a:gd name="connsiteY1179" fmla="*/ 4272616 h 4588006"/>
              <a:gd name="connsiteX1180" fmla="*/ 2136660 w 6081795"/>
              <a:gd name="connsiteY1180" fmla="*/ 4258631 h 4588006"/>
              <a:gd name="connsiteX1181" fmla="*/ 2133659 w 6081795"/>
              <a:gd name="connsiteY1181" fmla="*/ 4260548 h 4588006"/>
              <a:gd name="connsiteX1182" fmla="*/ 2132481 w 6081795"/>
              <a:gd name="connsiteY1182" fmla="*/ 4263221 h 4588006"/>
              <a:gd name="connsiteX1183" fmla="*/ 2136467 w 6081795"/>
              <a:gd name="connsiteY1183" fmla="*/ 4268035 h 4588006"/>
              <a:gd name="connsiteX1184" fmla="*/ 2267670 w 6081795"/>
              <a:gd name="connsiteY1184" fmla="*/ 4164347 h 4588006"/>
              <a:gd name="connsiteX1185" fmla="*/ 2264232 w 6081795"/>
              <a:gd name="connsiteY1185" fmla="*/ 4167664 h 4588006"/>
              <a:gd name="connsiteX1186" fmla="*/ 2262616 w 6081795"/>
              <a:gd name="connsiteY1186" fmla="*/ 4171736 h 4588006"/>
              <a:gd name="connsiteX1187" fmla="*/ 2265836 w 6081795"/>
              <a:gd name="connsiteY1187" fmla="*/ 4174059 h 4588006"/>
              <a:gd name="connsiteX1188" fmla="*/ 2269128 w 6081795"/>
              <a:gd name="connsiteY1188" fmla="*/ 4172855 h 4588006"/>
              <a:gd name="connsiteX1189" fmla="*/ 2270878 w 6081795"/>
              <a:gd name="connsiteY1189" fmla="*/ 4167257 h 4588006"/>
              <a:gd name="connsiteX1190" fmla="*/ 2269274 w 6081795"/>
              <a:gd name="connsiteY1190" fmla="*/ 4165802 h 4588006"/>
              <a:gd name="connsiteX1191" fmla="*/ 2267670 w 6081795"/>
              <a:gd name="connsiteY1191" fmla="*/ 4164347 h 4588006"/>
              <a:gd name="connsiteX1192" fmla="*/ 2507840 w 6081795"/>
              <a:gd name="connsiteY1192" fmla="*/ 4164313 h 4588006"/>
              <a:gd name="connsiteX1193" fmla="*/ 2514352 w 6081795"/>
              <a:gd name="connsiteY1193" fmla="*/ 4165432 h 4588006"/>
              <a:gd name="connsiteX1194" fmla="*/ 2516004 w 6081795"/>
              <a:gd name="connsiteY1194" fmla="*/ 4164536 h 4588006"/>
              <a:gd name="connsiteX1195" fmla="*/ 2244925 w 6081795"/>
              <a:gd name="connsiteY1195" fmla="*/ 4158080 h 4588006"/>
              <a:gd name="connsiteX1196" fmla="*/ 2236664 w 6081795"/>
              <a:gd name="connsiteY1196" fmla="*/ 4162560 h 4588006"/>
              <a:gd name="connsiteX1197" fmla="*/ 2233300 w 6081795"/>
              <a:gd name="connsiteY1197" fmla="*/ 4167290 h 4588006"/>
              <a:gd name="connsiteX1198" fmla="*/ 2234818 w 6081795"/>
              <a:gd name="connsiteY1198" fmla="*/ 4172860 h 4588006"/>
              <a:gd name="connsiteX1199" fmla="*/ 2311990 w 6081795"/>
              <a:gd name="connsiteY1199" fmla="*/ 4154265 h 4588006"/>
              <a:gd name="connsiteX1200" fmla="*/ 2308942 w 6081795"/>
              <a:gd name="connsiteY1200" fmla="*/ 4163473 h 4588006"/>
              <a:gd name="connsiteX1201" fmla="*/ 2308298 w 6081795"/>
              <a:gd name="connsiteY1201" fmla="*/ 4174865 h 4588006"/>
              <a:gd name="connsiteX1202" fmla="*/ 2330266 w 6081795"/>
              <a:gd name="connsiteY1202" fmla="*/ 4179228 h 4588006"/>
              <a:gd name="connsiteX1203" fmla="*/ 2339691 w 6081795"/>
              <a:gd name="connsiteY1203" fmla="*/ 4157843 h 4588006"/>
              <a:gd name="connsiteX1204" fmla="*/ 2316753 w 6081795"/>
              <a:gd name="connsiteY1204" fmla="*/ 4160981 h 4588006"/>
              <a:gd name="connsiteX1205" fmla="*/ 2314991 w 6081795"/>
              <a:gd name="connsiteY1205" fmla="*/ 4157287 h 4588006"/>
              <a:gd name="connsiteX1206" fmla="*/ 2311990 w 6081795"/>
              <a:gd name="connsiteY1206" fmla="*/ 4154265 h 4588006"/>
              <a:gd name="connsiteX1207" fmla="*/ 2467211 w 6081795"/>
              <a:gd name="connsiteY1207" fmla="*/ 4153795 h 4588006"/>
              <a:gd name="connsiteX1208" fmla="*/ 2462254 w 6081795"/>
              <a:gd name="connsiteY1208" fmla="*/ 4156483 h 4588006"/>
              <a:gd name="connsiteX1209" fmla="*/ 2463810 w 6081795"/>
              <a:gd name="connsiteY1209" fmla="*/ 4160289 h 4588006"/>
              <a:gd name="connsiteX1210" fmla="*/ 2467747 w 6081795"/>
              <a:gd name="connsiteY1210" fmla="*/ 4167454 h 4588006"/>
              <a:gd name="connsiteX1211" fmla="*/ 2474308 w 6081795"/>
              <a:gd name="connsiteY1211" fmla="*/ 4166221 h 4588006"/>
              <a:gd name="connsiteX1212" fmla="*/ 2481013 w 6081795"/>
              <a:gd name="connsiteY1212" fmla="*/ 4157936 h 4588006"/>
              <a:gd name="connsiteX1213" fmla="*/ 2408408 w 6081795"/>
              <a:gd name="connsiteY1213" fmla="*/ 4153132 h 4588006"/>
              <a:gd name="connsiteX1214" fmla="*/ 2358547 w 6081795"/>
              <a:gd name="connsiteY1214" fmla="*/ 4154594 h 4588006"/>
              <a:gd name="connsiteX1215" fmla="*/ 2352522 w 6081795"/>
              <a:gd name="connsiteY1215" fmla="*/ 4164545 h 4588006"/>
              <a:gd name="connsiteX1216" fmla="*/ 2353203 w 6081795"/>
              <a:gd name="connsiteY1216" fmla="*/ 4176090 h 4588006"/>
              <a:gd name="connsiteX1217" fmla="*/ 2379227 w 6081795"/>
              <a:gd name="connsiteY1217" fmla="*/ 4171860 h 4588006"/>
              <a:gd name="connsiteX1218" fmla="*/ 2403939 w 6081795"/>
              <a:gd name="connsiteY1218" fmla="*/ 4171829 h 4588006"/>
              <a:gd name="connsiteX1219" fmla="*/ 3972086 w 6081795"/>
              <a:gd name="connsiteY1219" fmla="*/ 4107350 h 4588006"/>
              <a:gd name="connsiteX1220" fmla="*/ 3952840 w 6081795"/>
              <a:gd name="connsiteY1220" fmla="*/ 4109648 h 4588006"/>
              <a:gd name="connsiteX1221" fmla="*/ 3940886 w 6081795"/>
              <a:gd name="connsiteY1221" fmla="*/ 4114967 h 4588006"/>
              <a:gd name="connsiteX1222" fmla="*/ 3947982 w 6081795"/>
              <a:gd name="connsiteY1222" fmla="*/ 4127393 h 4588006"/>
              <a:gd name="connsiteX1223" fmla="*/ 3948760 w 6081795"/>
              <a:gd name="connsiteY1223" fmla="*/ 4129296 h 4588006"/>
              <a:gd name="connsiteX1224" fmla="*/ 3964504 w 6081795"/>
              <a:gd name="connsiteY1224" fmla="*/ 4118434 h 4588006"/>
              <a:gd name="connsiteX1225" fmla="*/ 3983070 w 6081795"/>
              <a:gd name="connsiteY1225" fmla="*/ 4129292 h 4588006"/>
              <a:gd name="connsiteX1226" fmla="*/ 3998622 w 6081795"/>
              <a:gd name="connsiteY1226" fmla="*/ 4127834 h 4588006"/>
              <a:gd name="connsiteX1227" fmla="*/ 3997162 w 6081795"/>
              <a:gd name="connsiteY1227" fmla="*/ 4119326 h 4588006"/>
              <a:gd name="connsiteX1228" fmla="*/ 2045086 w 6081795"/>
              <a:gd name="connsiteY1228" fmla="*/ 4103698 h 4588006"/>
              <a:gd name="connsiteX1229" fmla="*/ 2042182 w 6081795"/>
              <a:gd name="connsiteY1229" fmla="*/ 4105853 h 4588006"/>
              <a:gd name="connsiteX1230" fmla="*/ 2041685 w 6081795"/>
              <a:gd name="connsiteY1230" fmla="*/ 4110192 h 4588006"/>
              <a:gd name="connsiteX1231" fmla="*/ 2042462 w 6081795"/>
              <a:gd name="connsiteY1231" fmla="*/ 4112095 h 4588006"/>
              <a:gd name="connsiteX1232" fmla="*/ 2045086 w 6081795"/>
              <a:gd name="connsiteY1232" fmla="*/ 4103698 h 4588006"/>
              <a:gd name="connsiteX1233" fmla="*/ 2028757 w 6081795"/>
              <a:gd name="connsiteY1233" fmla="*/ 4103252 h 4588006"/>
              <a:gd name="connsiteX1234" fmla="*/ 2026145 w 6081795"/>
              <a:gd name="connsiteY1234" fmla="*/ 4106122 h 4588006"/>
              <a:gd name="connsiteX1235" fmla="*/ 2025356 w 6081795"/>
              <a:gd name="connsiteY1235" fmla="*/ 4109746 h 4588006"/>
              <a:gd name="connsiteX1236" fmla="*/ 2030216 w 6081795"/>
              <a:gd name="connsiteY1236" fmla="*/ 4111761 h 4588006"/>
              <a:gd name="connsiteX1237" fmla="*/ 4343964 w 6081795"/>
              <a:gd name="connsiteY1237" fmla="*/ 4049388 h 4588006"/>
              <a:gd name="connsiteX1238" fmla="*/ 4331622 w 6081795"/>
              <a:gd name="connsiteY1238" fmla="*/ 4049560 h 4588006"/>
              <a:gd name="connsiteX1239" fmla="*/ 4323924 w 6081795"/>
              <a:gd name="connsiteY1239" fmla="*/ 4050006 h 4588006"/>
              <a:gd name="connsiteX1240" fmla="*/ 4328370 w 6081795"/>
              <a:gd name="connsiteY1240" fmla="*/ 4051098 h 4588006"/>
              <a:gd name="connsiteX1241" fmla="*/ 4328854 w 6081795"/>
              <a:gd name="connsiteY1241" fmla="*/ 4051264 h 4588006"/>
              <a:gd name="connsiteX1242" fmla="*/ 4339022 w 6081795"/>
              <a:gd name="connsiteY1242" fmla="*/ 4050341 h 4588006"/>
              <a:gd name="connsiteX1243" fmla="*/ 4350826 w 6081795"/>
              <a:gd name="connsiteY1243" fmla="*/ 4051312 h 4588006"/>
              <a:gd name="connsiteX1244" fmla="*/ 4360796 w 6081795"/>
              <a:gd name="connsiteY1244" fmla="*/ 4051208 h 4588006"/>
              <a:gd name="connsiteX1245" fmla="*/ 4359930 w 6081795"/>
              <a:gd name="connsiteY1245" fmla="*/ 4050466 h 4588006"/>
              <a:gd name="connsiteX1246" fmla="*/ 3491438 w 6081795"/>
              <a:gd name="connsiteY1246" fmla="*/ 3963443 h 4588006"/>
              <a:gd name="connsiteX1247" fmla="*/ 3494586 w 6081795"/>
              <a:gd name="connsiteY1247" fmla="*/ 3969292 h 4588006"/>
              <a:gd name="connsiteX1248" fmla="*/ 3500284 w 6081795"/>
              <a:gd name="connsiteY1248" fmla="*/ 3970271 h 4588006"/>
              <a:gd name="connsiteX1249" fmla="*/ 3505836 w 6081795"/>
              <a:gd name="connsiteY1249" fmla="*/ 3968423 h 4588006"/>
              <a:gd name="connsiteX1250" fmla="*/ 3510004 w 6081795"/>
              <a:gd name="connsiteY1250" fmla="*/ 3974300 h 4588006"/>
              <a:gd name="connsiteX1251" fmla="*/ 3526332 w 6081795"/>
              <a:gd name="connsiteY1251" fmla="*/ 3974745 h 4588006"/>
              <a:gd name="connsiteX1252" fmla="*/ 3534400 w 6081795"/>
              <a:gd name="connsiteY1252" fmla="*/ 3979670 h 4588006"/>
              <a:gd name="connsiteX1253" fmla="*/ 3561324 w 6081795"/>
              <a:gd name="connsiteY1253" fmla="*/ 3981346 h 4588006"/>
              <a:gd name="connsiteX1254" fmla="*/ 3571140 w 6081795"/>
              <a:gd name="connsiteY1254" fmla="*/ 3980673 h 4588006"/>
              <a:gd name="connsiteX1255" fmla="*/ 3580956 w 6081795"/>
              <a:gd name="connsiteY1255" fmla="*/ 3980000 h 4588006"/>
              <a:gd name="connsiteX1256" fmla="*/ 3598064 w 6081795"/>
              <a:gd name="connsiteY1256" fmla="*/ 3982348 h 4588006"/>
              <a:gd name="connsiteX1257" fmla="*/ 3610310 w 6081795"/>
              <a:gd name="connsiteY1257" fmla="*/ 3982682 h 4588006"/>
              <a:gd name="connsiteX1258" fmla="*/ 3629092 w 6081795"/>
              <a:gd name="connsiteY1258" fmla="*/ 3978020 h 4588006"/>
              <a:gd name="connsiteX1259" fmla="*/ 3647146 w 6081795"/>
              <a:gd name="connsiteY1259" fmla="*/ 3978983 h 4588006"/>
              <a:gd name="connsiteX1260" fmla="*/ 3682792 w 6081795"/>
              <a:gd name="connsiteY1260" fmla="*/ 3973604 h 4588006"/>
              <a:gd name="connsiteX1261" fmla="*/ 3708670 w 6081795"/>
              <a:gd name="connsiteY1261" fmla="*/ 3966547 h 4588006"/>
              <a:gd name="connsiteX1262" fmla="*/ 3709352 w 6081795"/>
              <a:gd name="connsiteY1262" fmla="*/ 3973153 h 4588006"/>
              <a:gd name="connsiteX1263" fmla="*/ 3717420 w 6081795"/>
              <a:gd name="connsiteY1263" fmla="*/ 3978078 h 4588006"/>
              <a:gd name="connsiteX1264" fmla="*/ 3721210 w 6081795"/>
              <a:gd name="connsiteY1264" fmla="*/ 3977475 h 4588006"/>
              <a:gd name="connsiteX1265" fmla="*/ 3723250 w 6081795"/>
              <a:gd name="connsiteY1265" fmla="*/ 3972591 h 4588006"/>
              <a:gd name="connsiteX1266" fmla="*/ 3751656 w 6081795"/>
              <a:gd name="connsiteY1266" fmla="*/ 3976659 h 4588006"/>
              <a:gd name="connsiteX1267" fmla="*/ 3779624 w 6081795"/>
              <a:gd name="connsiteY1267" fmla="*/ 3972247 h 4588006"/>
              <a:gd name="connsiteX1268" fmla="*/ 3788238 w 6081795"/>
              <a:gd name="connsiteY1268" fmla="*/ 3975423 h 4588006"/>
              <a:gd name="connsiteX1269" fmla="*/ 3795174 w 6081795"/>
              <a:gd name="connsiteY1269" fmla="*/ 3970790 h 4588006"/>
              <a:gd name="connsiteX1270" fmla="*/ 3811078 w 6081795"/>
              <a:gd name="connsiteY1270" fmla="*/ 3972047 h 4588006"/>
              <a:gd name="connsiteX1271" fmla="*/ 3824432 w 6081795"/>
              <a:gd name="connsiteY1271" fmla="*/ 3978175 h 4588006"/>
              <a:gd name="connsiteX1272" fmla="*/ 3830944 w 6081795"/>
              <a:gd name="connsiteY1272" fmla="*/ 3979293 h 4588006"/>
              <a:gd name="connsiteX1273" fmla="*/ 3835122 w 6081795"/>
              <a:gd name="connsiteY1273" fmla="*/ 3974703 h 4588006"/>
              <a:gd name="connsiteX1274" fmla="*/ 3868558 w 6081795"/>
              <a:gd name="connsiteY1274" fmla="*/ 3977497 h 4588006"/>
              <a:gd name="connsiteX1275" fmla="*/ 3876602 w 6081795"/>
              <a:gd name="connsiteY1275" fmla="*/ 3978657 h 4588006"/>
              <a:gd name="connsiteX1276" fmla="*/ 3886540 w 6081795"/>
              <a:gd name="connsiteY1276" fmla="*/ 3977046 h 4588006"/>
              <a:gd name="connsiteX1277" fmla="*/ 3928128 w 6081795"/>
              <a:gd name="connsiteY1277" fmla="*/ 3980651 h 4588006"/>
              <a:gd name="connsiteX1278" fmla="*/ 3969642 w 6081795"/>
              <a:gd name="connsiteY1278" fmla="*/ 3987783 h 4588006"/>
              <a:gd name="connsiteX1279" fmla="*/ 3980430 w 6081795"/>
              <a:gd name="connsiteY1279" fmla="*/ 3979609 h 4588006"/>
              <a:gd name="connsiteX1280" fmla="*/ 4017074 w 6081795"/>
              <a:gd name="connsiteY1280" fmla="*/ 3985313 h 4588006"/>
              <a:gd name="connsiteX1281" fmla="*/ 4042794 w 6081795"/>
              <a:gd name="connsiteY1281" fmla="*/ 3980957 h 4588006"/>
              <a:gd name="connsiteX1282" fmla="*/ 4072670 w 6081795"/>
              <a:gd name="connsiteY1282" fmla="*/ 3983066 h 4588006"/>
              <a:gd name="connsiteX1283" fmla="*/ 4093858 w 6081795"/>
              <a:gd name="connsiteY1283" fmla="*/ 3985526 h 4588006"/>
              <a:gd name="connsiteX1284" fmla="*/ 4102338 w 6081795"/>
              <a:gd name="connsiteY1284" fmla="*/ 3980347 h 4588006"/>
              <a:gd name="connsiteX1285" fmla="*/ 4111840 w 6081795"/>
              <a:gd name="connsiteY1285" fmla="*/ 3985076 h 4588006"/>
              <a:gd name="connsiteX1286" fmla="*/ 4248012 w 6081795"/>
              <a:gd name="connsiteY1286" fmla="*/ 3997260 h 4588006"/>
              <a:gd name="connsiteX1287" fmla="*/ 4265008 w 6081795"/>
              <a:gd name="connsiteY1287" fmla="*/ 3999959 h 4588006"/>
              <a:gd name="connsiteX1288" fmla="*/ 4281350 w 6081795"/>
              <a:gd name="connsiteY1288" fmla="*/ 4004757 h 4588006"/>
              <a:gd name="connsiteX1289" fmla="*/ 4290378 w 6081795"/>
              <a:gd name="connsiteY1289" fmla="*/ 4002768 h 4588006"/>
              <a:gd name="connsiteX1290" fmla="*/ 4299332 w 6081795"/>
              <a:gd name="connsiteY1290" fmla="*/ 4004306 h 4588006"/>
              <a:gd name="connsiteX1291" fmla="*/ 4314008 w 6081795"/>
              <a:gd name="connsiteY1291" fmla="*/ 4005648 h 4588006"/>
              <a:gd name="connsiteX1292" fmla="*/ 4320630 w 6081795"/>
              <a:gd name="connsiteY1292" fmla="*/ 4011357 h 4588006"/>
              <a:gd name="connsiteX1293" fmla="*/ 4323534 w 6081795"/>
              <a:gd name="connsiteY1293" fmla="*/ 4019081 h 4588006"/>
              <a:gd name="connsiteX1294" fmla="*/ 4292810 w 6081795"/>
              <a:gd name="connsiteY1294" fmla="*/ 4023536 h 4588006"/>
              <a:gd name="connsiteX1295" fmla="*/ 4257344 w 6081795"/>
              <a:gd name="connsiteY1295" fmla="*/ 4020098 h 4588006"/>
              <a:gd name="connsiteX1296" fmla="*/ 4258122 w 6081795"/>
              <a:gd name="connsiteY1296" fmla="*/ 4022001 h 4588006"/>
              <a:gd name="connsiteX1297" fmla="*/ 4253360 w 6081795"/>
              <a:gd name="connsiteY1297" fmla="*/ 4030104 h 4588006"/>
              <a:gd name="connsiteX1298" fmla="*/ 4245682 w 6081795"/>
              <a:gd name="connsiteY1298" fmla="*/ 4031071 h 4588006"/>
              <a:gd name="connsiteX1299" fmla="*/ 4210796 w 6081795"/>
              <a:gd name="connsiteY1299" fmla="*/ 4037567 h 4588006"/>
              <a:gd name="connsiteX1300" fmla="*/ 4221774 w 6081795"/>
              <a:gd name="connsiteY1300" fmla="*/ 4037356 h 4588006"/>
              <a:gd name="connsiteX1301" fmla="*/ 4227266 w 6081795"/>
              <a:gd name="connsiteY1301" fmla="*/ 4037644 h 4588006"/>
              <a:gd name="connsiteX1302" fmla="*/ 4231744 w 6081795"/>
              <a:gd name="connsiteY1302" fmla="*/ 4037251 h 4588006"/>
              <a:gd name="connsiteX1303" fmla="*/ 4241920 w 6081795"/>
              <a:gd name="connsiteY1303" fmla="*/ 4037383 h 4588006"/>
              <a:gd name="connsiteX1304" fmla="*/ 4250422 w 6081795"/>
              <a:gd name="connsiteY1304" fmla="*/ 4037936 h 4588006"/>
              <a:gd name="connsiteX1305" fmla="*/ 4254584 w 6081795"/>
              <a:gd name="connsiteY1305" fmla="*/ 4038042 h 4588006"/>
              <a:gd name="connsiteX1306" fmla="*/ 4257296 w 6081795"/>
              <a:gd name="connsiteY1306" fmla="*/ 4037648 h 4588006"/>
              <a:gd name="connsiteX1307" fmla="*/ 4278688 w 6081795"/>
              <a:gd name="connsiteY1307" fmla="*/ 4037939 h 4588006"/>
              <a:gd name="connsiteX1308" fmla="*/ 4283828 w 6081795"/>
              <a:gd name="connsiteY1308" fmla="*/ 4038052 h 4588006"/>
              <a:gd name="connsiteX1309" fmla="*/ 4290206 w 6081795"/>
              <a:gd name="connsiteY1309" fmla="*/ 4037925 h 4588006"/>
              <a:gd name="connsiteX1310" fmla="*/ 4316812 w 6081795"/>
              <a:gd name="connsiteY1310" fmla="*/ 4038299 h 4588006"/>
              <a:gd name="connsiteX1311" fmla="*/ 4343342 w 6081795"/>
              <a:gd name="connsiteY1311" fmla="*/ 4038978 h 4588006"/>
              <a:gd name="connsiteX1312" fmla="*/ 4350314 w 6081795"/>
              <a:gd name="connsiteY1312" fmla="*/ 4038282 h 4588006"/>
              <a:gd name="connsiteX1313" fmla="*/ 4373736 w 6081795"/>
              <a:gd name="connsiteY1313" fmla="*/ 4038831 h 4588006"/>
              <a:gd name="connsiteX1314" fmla="*/ 4390242 w 6081795"/>
              <a:gd name="connsiteY1314" fmla="*/ 4038488 h 4588006"/>
              <a:gd name="connsiteX1315" fmla="*/ 4409358 w 6081795"/>
              <a:gd name="connsiteY1315" fmla="*/ 4038714 h 4588006"/>
              <a:gd name="connsiteX1316" fmla="*/ 4422910 w 6081795"/>
              <a:gd name="connsiteY1316" fmla="*/ 4038958 h 4588006"/>
              <a:gd name="connsiteX1317" fmla="*/ 4428380 w 6081795"/>
              <a:gd name="connsiteY1317" fmla="*/ 4038520 h 4588006"/>
              <a:gd name="connsiteX1318" fmla="*/ 4434426 w 6081795"/>
              <a:gd name="connsiteY1318" fmla="*/ 4038945 h 4588006"/>
              <a:gd name="connsiteX1319" fmla="*/ 4521538 w 6081795"/>
              <a:gd name="connsiteY1319" fmla="*/ 4040198 h 4588006"/>
              <a:gd name="connsiteX1320" fmla="*/ 4532402 w 6081795"/>
              <a:gd name="connsiteY1320" fmla="*/ 4040457 h 4588006"/>
              <a:gd name="connsiteX1321" fmla="*/ 4542830 w 6081795"/>
              <a:gd name="connsiteY1321" fmla="*/ 4040898 h 4588006"/>
              <a:gd name="connsiteX1322" fmla="*/ 4548626 w 6081795"/>
              <a:gd name="connsiteY1322" fmla="*/ 4040738 h 4588006"/>
              <a:gd name="connsiteX1323" fmla="*/ 4554348 w 6081795"/>
              <a:gd name="connsiteY1323" fmla="*/ 4040885 h 4588006"/>
              <a:gd name="connsiteX1324" fmla="*/ 4563736 w 6081795"/>
              <a:gd name="connsiteY1324" fmla="*/ 4041023 h 4588006"/>
              <a:gd name="connsiteX1325" fmla="*/ 4567932 w 6081795"/>
              <a:gd name="connsiteY1325" fmla="*/ 4041529 h 4588006"/>
              <a:gd name="connsiteX1326" fmla="*/ 4569732 w 6081795"/>
              <a:gd name="connsiteY1326" fmla="*/ 4042205 h 4588006"/>
              <a:gd name="connsiteX1327" fmla="*/ 4550020 w 6081795"/>
              <a:gd name="connsiteY1327" fmla="*/ 4042549 h 4588006"/>
              <a:gd name="connsiteX1328" fmla="*/ 4527334 w 6081795"/>
              <a:gd name="connsiteY1328" fmla="*/ 4042199 h 4588006"/>
              <a:gd name="connsiteX1329" fmla="*/ 4527818 w 6081795"/>
              <a:gd name="connsiteY1329" fmla="*/ 4042366 h 4588006"/>
              <a:gd name="connsiteX1330" fmla="*/ 4524706 w 6081795"/>
              <a:gd name="connsiteY1330" fmla="*/ 4043065 h 4588006"/>
              <a:gd name="connsiteX1331" fmla="*/ 4519780 w 6081795"/>
              <a:gd name="connsiteY1331" fmla="*/ 4043138 h 4588006"/>
              <a:gd name="connsiteX1332" fmla="*/ 4491488 w 6081795"/>
              <a:gd name="connsiteY1332" fmla="*/ 4043789 h 4588006"/>
              <a:gd name="connsiteX1333" fmla="*/ 4462470 w 6081795"/>
              <a:gd name="connsiteY1333" fmla="*/ 4044191 h 4588006"/>
              <a:gd name="connsiteX1334" fmla="*/ 4459590 w 6081795"/>
              <a:gd name="connsiteY1334" fmla="*/ 4044471 h 4588006"/>
              <a:gd name="connsiteX1335" fmla="*/ 4455696 w 6081795"/>
              <a:gd name="connsiteY1335" fmla="*/ 4044069 h 4588006"/>
              <a:gd name="connsiteX1336" fmla="*/ 4452646 w 6081795"/>
              <a:gd name="connsiteY1336" fmla="*/ 4044235 h 4588006"/>
              <a:gd name="connsiteX1337" fmla="*/ 4451918 w 6081795"/>
              <a:gd name="connsiteY1337" fmla="*/ 4044538 h 4588006"/>
              <a:gd name="connsiteX1338" fmla="*/ 4444150 w 6081795"/>
              <a:gd name="connsiteY1338" fmla="*/ 4044461 h 4588006"/>
              <a:gd name="connsiteX1339" fmla="*/ 4438268 w 6081795"/>
              <a:gd name="connsiteY1339" fmla="*/ 4044703 h 4588006"/>
              <a:gd name="connsiteX1340" fmla="*/ 4447558 w 6081795"/>
              <a:gd name="connsiteY1340" fmla="*/ 4045250 h 4588006"/>
              <a:gd name="connsiteX1341" fmla="*/ 4451718 w 6081795"/>
              <a:gd name="connsiteY1341" fmla="*/ 4045356 h 4588006"/>
              <a:gd name="connsiteX1342" fmla="*/ 4454432 w 6081795"/>
              <a:gd name="connsiteY1342" fmla="*/ 4044963 h 4588006"/>
              <a:gd name="connsiteX1343" fmla="*/ 4460456 w 6081795"/>
              <a:gd name="connsiteY1343" fmla="*/ 4045213 h 4588006"/>
              <a:gd name="connsiteX1344" fmla="*/ 4466916 w 6081795"/>
              <a:gd name="connsiteY1344" fmla="*/ 4045282 h 4588006"/>
              <a:gd name="connsiteX1345" fmla="*/ 4489956 w 6081795"/>
              <a:gd name="connsiteY1345" fmla="*/ 4045255 h 4588006"/>
              <a:gd name="connsiteX1346" fmla="*/ 4498180 w 6081795"/>
              <a:gd name="connsiteY1346" fmla="*/ 4045877 h 4588006"/>
              <a:gd name="connsiteX1347" fmla="*/ 4503114 w 6081795"/>
              <a:gd name="connsiteY1347" fmla="*/ 4046030 h 4588006"/>
              <a:gd name="connsiteX1348" fmla="*/ 4506602 w 6081795"/>
              <a:gd name="connsiteY1348" fmla="*/ 4045681 h 4588006"/>
              <a:gd name="connsiteX1349" fmla="*/ 4517056 w 6081795"/>
              <a:gd name="connsiteY1349" fmla="*/ 4045743 h 4588006"/>
              <a:gd name="connsiteX1350" fmla="*/ 4527558 w 6081795"/>
              <a:gd name="connsiteY1350" fmla="*/ 4045601 h 4588006"/>
              <a:gd name="connsiteX1351" fmla="*/ 4538062 w 6081795"/>
              <a:gd name="connsiteY1351" fmla="*/ 4045459 h 4588006"/>
              <a:gd name="connsiteX1352" fmla="*/ 4556058 w 6081795"/>
              <a:gd name="connsiteY1352" fmla="*/ 4046794 h 4588006"/>
              <a:gd name="connsiteX1353" fmla="*/ 4551746 w 6081795"/>
              <a:gd name="connsiteY1353" fmla="*/ 4047855 h 4588006"/>
              <a:gd name="connsiteX1354" fmla="*/ 4545408 w 6081795"/>
              <a:gd name="connsiteY1354" fmla="*/ 4047551 h 4588006"/>
              <a:gd name="connsiteX1355" fmla="*/ 4538556 w 6081795"/>
              <a:gd name="connsiteY1355" fmla="*/ 4048012 h 4588006"/>
              <a:gd name="connsiteX1356" fmla="*/ 4532142 w 6081795"/>
              <a:gd name="connsiteY1356" fmla="*/ 4048291 h 4588006"/>
              <a:gd name="connsiteX1357" fmla="*/ 4515590 w 6081795"/>
              <a:gd name="connsiteY1357" fmla="*/ 4048285 h 4588006"/>
              <a:gd name="connsiteX1358" fmla="*/ 4501648 w 6081795"/>
              <a:gd name="connsiteY1358" fmla="*/ 4048848 h 4588006"/>
              <a:gd name="connsiteX1359" fmla="*/ 4477546 w 6081795"/>
              <a:gd name="connsiteY1359" fmla="*/ 4048951 h 4588006"/>
              <a:gd name="connsiteX1360" fmla="*/ 4470594 w 6081795"/>
              <a:gd name="connsiteY1360" fmla="*/ 4050097 h 4588006"/>
              <a:gd name="connsiteX1361" fmla="*/ 4460020 w 6081795"/>
              <a:gd name="connsiteY1361" fmla="*/ 4049994 h 4588006"/>
              <a:gd name="connsiteX1362" fmla="*/ 4444264 w 6081795"/>
              <a:gd name="connsiteY1362" fmla="*/ 4050207 h 4588006"/>
              <a:gd name="connsiteX1363" fmla="*/ 4428658 w 6081795"/>
              <a:gd name="connsiteY1363" fmla="*/ 4049808 h 4588006"/>
              <a:gd name="connsiteX1364" fmla="*/ 4421586 w 6081795"/>
              <a:gd name="connsiteY1364" fmla="*/ 4050913 h 4588006"/>
              <a:gd name="connsiteX1365" fmla="*/ 4412878 w 6081795"/>
              <a:gd name="connsiteY1365" fmla="*/ 4050124 h 4588006"/>
              <a:gd name="connsiteX1366" fmla="*/ 4401162 w 6081795"/>
              <a:gd name="connsiteY1366" fmla="*/ 4050956 h 4588006"/>
              <a:gd name="connsiteX1367" fmla="*/ 4393770 w 6081795"/>
              <a:gd name="connsiteY1367" fmla="*/ 4050953 h 4588006"/>
              <a:gd name="connsiteX1368" fmla="*/ 4387612 w 6081795"/>
              <a:gd name="connsiteY1368" fmla="*/ 4050712 h 4588006"/>
              <a:gd name="connsiteX1369" fmla="*/ 4382830 w 6081795"/>
              <a:gd name="connsiteY1369" fmla="*/ 4051001 h 4588006"/>
              <a:gd name="connsiteX1370" fmla="*/ 4379572 w 6081795"/>
              <a:gd name="connsiteY1370" fmla="*/ 4051483 h 4588006"/>
              <a:gd name="connsiteX1371" fmla="*/ 4379280 w 6081795"/>
              <a:gd name="connsiteY1371" fmla="*/ 4051881 h 4588006"/>
              <a:gd name="connsiteX1372" fmla="*/ 4381022 w 6081795"/>
              <a:gd name="connsiteY1372" fmla="*/ 4051983 h 4588006"/>
              <a:gd name="connsiteX1373" fmla="*/ 4389494 w 6081795"/>
              <a:gd name="connsiteY1373" fmla="*/ 4051583 h 4588006"/>
              <a:gd name="connsiteX1374" fmla="*/ 4397670 w 6081795"/>
              <a:gd name="connsiteY1374" fmla="*/ 4052410 h 4588006"/>
              <a:gd name="connsiteX1375" fmla="*/ 4413646 w 6081795"/>
              <a:gd name="connsiteY1375" fmla="*/ 4051275 h 4588006"/>
              <a:gd name="connsiteX1376" fmla="*/ 4414130 w 6081795"/>
              <a:gd name="connsiteY1376" fmla="*/ 4051443 h 4588006"/>
              <a:gd name="connsiteX1377" fmla="*/ 4418402 w 6081795"/>
              <a:gd name="connsiteY1377" fmla="*/ 4051365 h 4588006"/>
              <a:gd name="connsiteX1378" fmla="*/ 4421586 w 6081795"/>
              <a:gd name="connsiteY1378" fmla="*/ 4050913 h 4588006"/>
              <a:gd name="connsiteX1379" fmla="*/ 4433646 w 6081795"/>
              <a:gd name="connsiteY1379" fmla="*/ 4051363 h 4588006"/>
              <a:gd name="connsiteX1380" fmla="*/ 4444910 w 6081795"/>
              <a:gd name="connsiteY1380" fmla="*/ 4051870 h 4588006"/>
              <a:gd name="connsiteX1381" fmla="*/ 4450904 w 6081795"/>
              <a:gd name="connsiteY1381" fmla="*/ 4050892 h 4588006"/>
              <a:gd name="connsiteX1382" fmla="*/ 4461172 w 6081795"/>
              <a:gd name="connsiteY1382" fmla="*/ 4051722 h 4588006"/>
              <a:gd name="connsiteX1383" fmla="*/ 4479226 w 6081795"/>
              <a:gd name="connsiteY1383" fmla="*/ 4051469 h 4588006"/>
              <a:gd name="connsiteX1384" fmla="*/ 4498440 w 6081795"/>
              <a:gd name="connsiteY1384" fmla="*/ 4051286 h 4588006"/>
              <a:gd name="connsiteX1385" fmla="*/ 4500096 w 6081795"/>
              <a:gd name="connsiteY1385" fmla="*/ 4051748 h 4588006"/>
              <a:gd name="connsiteX1386" fmla="*/ 4499790 w 6081795"/>
              <a:gd name="connsiteY1386" fmla="*/ 4052196 h 4588006"/>
              <a:gd name="connsiteX1387" fmla="*/ 4490070 w 6081795"/>
              <a:gd name="connsiteY1387" fmla="*/ 4053162 h 4588006"/>
              <a:gd name="connsiteX1388" fmla="*/ 4478686 w 6081795"/>
              <a:gd name="connsiteY1388" fmla="*/ 4052891 h 4588006"/>
              <a:gd name="connsiteX1389" fmla="*/ 4456214 w 6081795"/>
              <a:gd name="connsiteY1389" fmla="*/ 4053280 h 4588006"/>
              <a:gd name="connsiteX1390" fmla="*/ 4434542 w 6081795"/>
              <a:gd name="connsiteY1390" fmla="*/ 4053612 h 4588006"/>
              <a:gd name="connsiteX1391" fmla="*/ 4432122 w 6081795"/>
              <a:gd name="connsiteY1391" fmla="*/ 4053884 h 4588006"/>
              <a:gd name="connsiteX1392" fmla="*/ 4428250 w 6081795"/>
              <a:gd name="connsiteY1392" fmla="*/ 4053657 h 4588006"/>
              <a:gd name="connsiteX1393" fmla="*/ 4424704 w 6081795"/>
              <a:gd name="connsiteY1393" fmla="*/ 4053707 h 4588006"/>
              <a:gd name="connsiteX1394" fmla="*/ 4423408 w 6081795"/>
              <a:gd name="connsiteY1394" fmla="*/ 4054201 h 4588006"/>
              <a:gd name="connsiteX1395" fmla="*/ 4416090 w 6081795"/>
              <a:gd name="connsiteY1395" fmla="*/ 4053891 h 4588006"/>
              <a:gd name="connsiteX1396" fmla="*/ 4409856 w 6081795"/>
              <a:gd name="connsiteY1396" fmla="*/ 4053957 h 4588006"/>
              <a:gd name="connsiteX1397" fmla="*/ 4400468 w 6081795"/>
              <a:gd name="connsiteY1397" fmla="*/ 4053819 h 4588006"/>
              <a:gd name="connsiteX1398" fmla="*/ 4395190 w 6081795"/>
              <a:gd name="connsiteY1398" fmla="*/ 4054546 h 4588006"/>
              <a:gd name="connsiteX1399" fmla="*/ 4389334 w 6081795"/>
              <a:gd name="connsiteY1399" fmla="*/ 4054409 h 4588006"/>
              <a:gd name="connsiteX1400" fmla="*/ 4396594 w 6081795"/>
              <a:gd name="connsiteY1400" fmla="*/ 4056582 h 4588006"/>
              <a:gd name="connsiteX1401" fmla="*/ 4398700 w 6081795"/>
              <a:gd name="connsiteY1401" fmla="*/ 4058970 h 4588006"/>
              <a:gd name="connsiteX1402" fmla="*/ 4393262 w 6081795"/>
              <a:gd name="connsiteY1402" fmla="*/ 4059809 h 4588006"/>
              <a:gd name="connsiteX1403" fmla="*/ 4388046 w 6081795"/>
              <a:gd name="connsiteY1403" fmla="*/ 4059727 h 4588006"/>
              <a:gd name="connsiteX1404" fmla="*/ 4384962 w 6081795"/>
              <a:gd name="connsiteY1404" fmla="*/ 4059771 h 4588006"/>
              <a:gd name="connsiteX1405" fmla="*/ 4382238 w 6081795"/>
              <a:gd name="connsiteY1405" fmla="*/ 4059939 h 4588006"/>
              <a:gd name="connsiteX1406" fmla="*/ 4385818 w 6081795"/>
              <a:gd name="connsiteY1406" fmla="*/ 4060287 h 4588006"/>
              <a:gd name="connsiteX1407" fmla="*/ 4402750 w 6081795"/>
              <a:gd name="connsiteY1407" fmla="*/ 4061699 h 4588006"/>
              <a:gd name="connsiteX1408" fmla="*/ 4411172 w 6081795"/>
              <a:gd name="connsiteY1408" fmla="*/ 4061503 h 4588006"/>
              <a:gd name="connsiteX1409" fmla="*/ 4413992 w 6081795"/>
              <a:gd name="connsiteY1409" fmla="*/ 4061202 h 4588006"/>
              <a:gd name="connsiteX1410" fmla="*/ 4417464 w 6081795"/>
              <a:gd name="connsiteY1410" fmla="*/ 4061458 h 4588006"/>
              <a:gd name="connsiteX1411" fmla="*/ 4420114 w 6081795"/>
              <a:gd name="connsiteY1411" fmla="*/ 4061320 h 4588006"/>
              <a:gd name="connsiteX1412" fmla="*/ 4421242 w 6081795"/>
              <a:gd name="connsiteY1412" fmla="*/ 4060989 h 4588006"/>
              <a:gd name="connsiteX1413" fmla="*/ 4435758 w 6081795"/>
              <a:gd name="connsiteY1413" fmla="*/ 4061567 h 4588006"/>
              <a:gd name="connsiteX1414" fmla="*/ 4450274 w 6081795"/>
              <a:gd name="connsiteY1414" fmla="*/ 4062144 h 4588006"/>
              <a:gd name="connsiteX1415" fmla="*/ 4466766 w 6081795"/>
              <a:gd name="connsiteY1415" fmla="*/ 4062130 h 4588006"/>
              <a:gd name="connsiteX1416" fmla="*/ 4481436 w 6081795"/>
              <a:gd name="connsiteY1416" fmla="*/ 4063149 h 4588006"/>
              <a:gd name="connsiteX1417" fmla="*/ 4486280 w 6081795"/>
              <a:gd name="connsiteY1417" fmla="*/ 4062604 h 4588006"/>
              <a:gd name="connsiteX1418" fmla="*/ 4491182 w 6081795"/>
              <a:gd name="connsiteY1418" fmla="*/ 4062356 h 4588006"/>
              <a:gd name="connsiteX1419" fmla="*/ 4496734 w 6081795"/>
              <a:gd name="connsiteY1419" fmla="*/ 4062666 h 4588006"/>
              <a:gd name="connsiteX1420" fmla="*/ 4501764 w 6081795"/>
              <a:gd name="connsiteY1420" fmla="*/ 4063515 h 4588006"/>
              <a:gd name="connsiteX1421" fmla="*/ 4497644 w 6081795"/>
              <a:gd name="connsiteY1421" fmla="*/ 4064587 h 4588006"/>
              <a:gd name="connsiteX1422" fmla="*/ 4489464 w 6081795"/>
              <a:gd name="connsiteY1422" fmla="*/ 4064589 h 4588006"/>
              <a:gd name="connsiteX1423" fmla="*/ 4476036 w 6081795"/>
              <a:gd name="connsiteY1423" fmla="*/ 4064110 h 4588006"/>
              <a:gd name="connsiteX1424" fmla="*/ 4462748 w 6081795"/>
              <a:gd name="connsiteY1424" fmla="*/ 4064676 h 4588006"/>
              <a:gd name="connsiteX1425" fmla="*/ 4445710 w 6081795"/>
              <a:gd name="connsiteY1425" fmla="*/ 4065057 h 4588006"/>
              <a:gd name="connsiteX1426" fmla="*/ 4426060 w 6081795"/>
              <a:gd name="connsiteY1426" fmla="*/ 4064868 h 4588006"/>
              <a:gd name="connsiteX1427" fmla="*/ 4422730 w 6081795"/>
              <a:gd name="connsiteY1427" fmla="*/ 4065381 h 4588006"/>
              <a:gd name="connsiteX1428" fmla="*/ 4419188 w 6081795"/>
              <a:gd name="connsiteY1428" fmla="*/ 4065156 h 4588006"/>
              <a:gd name="connsiteX1429" fmla="*/ 4411100 w 6081795"/>
              <a:gd name="connsiteY1429" fmla="*/ 4065855 h 4588006"/>
              <a:gd name="connsiteX1430" fmla="*/ 4405624 w 6081795"/>
              <a:gd name="connsiteY1430" fmla="*/ 4067124 h 4588006"/>
              <a:gd name="connsiteX1431" fmla="*/ 4378656 w 6081795"/>
              <a:gd name="connsiteY1431" fmla="*/ 4066902 h 4588006"/>
              <a:gd name="connsiteX1432" fmla="*/ 4354224 w 6081795"/>
              <a:gd name="connsiteY1432" fmla="*/ 4067556 h 4588006"/>
              <a:gd name="connsiteX1433" fmla="*/ 4342902 w 6081795"/>
              <a:gd name="connsiteY1433" fmla="*/ 4066751 h 4588006"/>
              <a:gd name="connsiteX1434" fmla="*/ 4331734 w 6081795"/>
              <a:gd name="connsiteY1434" fmla="*/ 4066665 h 4588006"/>
              <a:gd name="connsiteX1435" fmla="*/ 4320930 w 6081795"/>
              <a:gd name="connsiteY1435" fmla="*/ 4066703 h 4588006"/>
              <a:gd name="connsiteX1436" fmla="*/ 4318216 w 6081795"/>
              <a:gd name="connsiteY1436" fmla="*/ 4067097 h 4588006"/>
              <a:gd name="connsiteX1437" fmla="*/ 4330714 w 6081795"/>
              <a:gd name="connsiteY1437" fmla="*/ 4067642 h 4588006"/>
              <a:gd name="connsiteX1438" fmla="*/ 4343572 w 6081795"/>
              <a:gd name="connsiteY1438" fmla="*/ 4068312 h 4588006"/>
              <a:gd name="connsiteX1439" fmla="*/ 4349082 w 6081795"/>
              <a:gd name="connsiteY1439" fmla="*/ 4069328 h 4588006"/>
              <a:gd name="connsiteX1440" fmla="*/ 4348898 w 6081795"/>
              <a:gd name="connsiteY1440" fmla="*/ 4067934 h 4588006"/>
              <a:gd name="connsiteX1441" fmla="*/ 4352478 w 6081795"/>
              <a:gd name="connsiteY1441" fmla="*/ 4068283 h 4588006"/>
              <a:gd name="connsiteX1442" fmla="*/ 4354882 w 6081795"/>
              <a:gd name="connsiteY1442" fmla="*/ 4068891 h 4588006"/>
              <a:gd name="connsiteX1443" fmla="*/ 4353728 w 6081795"/>
              <a:gd name="connsiteY1443" fmla="*/ 4069602 h 4588006"/>
              <a:gd name="connsiteX1444" fmla="*/ 4359318 w 6081795"/>
              <a:gd name="connsiteY1444" fmla="*/ 4069757 h 4588006"/>
              <a:gd name="connsiteX1445" fmla="*/ 4364182 w 6081795"/>
              <a:gd name="connsiteY1445" fmla="*/ 4069664 h 4588006"/>
              <a:gd name="connsiteX1446" fmla="*/ 4370148 w 6081795"/>
              <a:gd name="connsiteY1446" fmla="*/ 4069617 h 4588006"/>
              <a:gd name="connsiteX1447" fmla="*/ 4377348 w 6081795"/>
              <a:gd name="connsiteY1447" fmla="*/ 4069332 h 4588006"/>
              <a:gd name="connsiteX1448" fmla="*/ 4378810 w 6081795"/>
              <a:gd name="connsiteY1448" fmla="*/ 4067620 h 4588006"/>
              <a:gd name="connsiteX1449" fmla="*/ 4390812 w 6081795"/>
              <a:gd name="connsiteY1449" fmla="*/ 4067773 h 4588006"/>
              <a:gd name="connsiteX1450" fmla="*/ 4393512 w 6081795"/>
              <a:gd name="connsiteY1450" fmla="*/ 4069592 h 4588006"/>
              <a:gd name="connsiteX1451" fmla="*/ 4387330 w 6081795"/>
              <a:gd name="connsiteY1451" fmla="*/ 4069452 h 4588006"/>
              <a:gd name="connsiteX1452" fmla="*/ 4381510 w 6081795"/>
              <a:gd name="connsiteY1452" fmla="*/ 4069438 h 4588006"/>
              <a:gd name="connsiteX1453" fmla="*/ 4380246 w 6081795"/>
              <a:gd name="connsiteY1453" fmla="*/ 4070332 h 4588006"/>
              <a:gd name="connsiteX1454" fmla="*/ 4378500 w 6081795"/>
              <a:gd name="connsiteY1454" fmla="*/ 4071059 h 4588006"/>
              <a:gd name="connsiteX1455" fmla="*/ 4371398 w 6081795"/>
              <a:gd name="connsiteY1455" fmla="*/ 4071212 h 4588006"/>
              <a:gd name="connsiteX1456" fmla="*/ 4364368 w 6081795"/>
              <a:gd name="connsiteY1456" fmla="*/ 4071057 h 4588006"/>
              <a:gd name="connsiteX1457" fmla="*/ 4366190 w 6081795"/>
              <a:gd name="connsiteY1457" fmla="*/ 4071908 h 4588006"/>
              <a:gd name="connsiteX1458" fmla="*/ 4367650 w 6081795"/>
              <a:gd name="connsiteY1458" fmla="*/ 4072634 h 4588006"/>
              <a:gd name="connsiteX1459" fmla="*/ 4359700 w 6081795"/>
              <a:gd name="connsiteY1459" fmla="*/ 4072771 h 4588006"/>
              <a:gd name="connsiteX1460" fmla="*/ 4349938 w 6081795"/>
              <a:gd name="connsiteY1460" fmla="*/ 4072283 h 4588006"/>
              <a:gd name="connsiteX1461" fmla="*/ 4343476 w 6081795"/>
              <a:gd name="connsiteY1461" fmla="*/ 4072490 h 4588006"/>
              <a:gd name="connsiteX1462" fmla="*/ 4339486 w 6081795"/>
              <a:gd name="connsiteY1462" fmla="*/ 4072221 h 4588006"/>
              <a:gd name="connsiteX1463" fmla="*/ 4329614 w 6081795"/>
              <a:gd name="connsiteY1463" fmla="*/ 4071917 h 4588006"/>
              <a:gd name="connsiteX1464" fmla="*/ 4320028 w 6081795"/>
              <a:gd name="connsiteY1464" fmla="*/ 4072598 h 4588006"/>
              <a:gd name="connsiteX1465" fmla="*/ 4324670 w 6081795"/>
              <a:gd name="connsiteY1465" fmla="*/ 4072870 h 4588006"/>
              <a:gd name="connsiteX1466" fmla="*/ 4335126 w 6081795"/>
              <a:gd name="connsiteY1466" fmla="*/ 4072932 h 4588006"/>
              <a:gd name="connsiteX1467" fmla="*/ 4338488 w 6081795"/>
              <a:gd name="connsiteY1467" fmla="*/ 4073096 h 4588006"/>
              <a:gd name="connsiteX1468" fmla="*/ 4340254 w 6081795"/>
              <a:gd name="connsiteY1468" fmla="*/ 4073373 h 4588006"/>
              <a:gd name="connsiteX1469" fmla="*/ 4336974 w 6081795"/>
              <a:gd name="connsiteY1469" fmla="*/ 4073404 h 4588006"/>
              <a:gd name="connsiteX1470" fmla="*/ 4332896 w 6081795"/>
              <a:gd name="connsiteY1470" fmla="*/ 4073493 h 4588006"/>
              <a:gd name="connsiteX1471" fmla="*/ 4320312 w 6081795"/>
              <a:gd name="connsiteY1471" fmla="*/ 4073582 h 4588006"/>
              <a:gd name="connsiteX1472" fmla="*/ 4307728 w 6081795"/>
              <a:gd name="connsiteY1472" fmla="*/ 4073671 h 4588006"/>
              <a:gd name="connsiteX1473" fmla="*/ 4302068 w 6081795"/>
              <a:gd name="connsiteY1473" fmla="*/ 4073588 h 4588006"/>
              <a:gd name="connsiteX1474" fmla="*/ 4301762 w 6081795"/>
              <a:gd name="connsiteY1474" fmla="*/ 4074157 h 4588006"/>
              <a:gd name="connsiteX1475" fmla="*/ 4312372 w 6081795"/>
              <a:gd name="connsiteY1475" fmla="*/ 4073945 h 4588006"/>
              <a:gd name="connsiteX1476" fmla="*/ 4313042 w 6081795"/>
              <a:gd name="connsiteY1476" fmla="*/ 4075505 h 4588006"/>
              <a:gd name="connsiteX1477" fmla="*/ 4300782 w 6081795"/>
              <a:gd name="connsiteY1477" fmla="*/ 4075987 h 4588006"/>
              <a:gd name="connsiteX1478" fmla="*/ 4300730 w 6081795"/>
              <a:gd name="connsiteY1478" fmla="*/ 4076084 h 4588006"/>
              <a:gd name="connsiteX1479" fmla="*/ 4303840 w 6081795"/>
              <a:gd name="connsiteY1479" fmla="*/ 4076762 h 4588006"/>
              <a:gd name="connsiteX1480" fmla="*/ 4299864 w 6081795"/>
              <a:gd name="connsiteY1480" fmla="*/ 4078049 h 4588006"/>
              <a:gd name="connsiteX1481" fmla="*/ 4299676 w 6081795"/>
              <a:gd name="connsiteY1481" fmla="*/ 4078052 h 4588006"/>
              <a:gd name="connsiteX1482" fmla="*/ 4296254 w 6081795"/>
              <a:gd name="connsiteY1482" fmla="*/ 4084438 h 4588006"/>
              <a:gd name="connsiteX1483" fmla="*/ 4286316 w 6081795"/>
              <a:gd name="connsiteY1483" fmla="*/ 4081109 h 4588006"/>
              <a:gd name="connsiteX1484" fmla="*/ 4275686 w 6081795"/>
              <a:gd name="connsiteY1484" fmla="*/ 4086582 h 4588006"/>
              <a:gd name="connsiteX1485" fmla="*/ 4265710 w 6081795"/>
              <a:gd name="connsiteY1485" fmla="*/ 4089956 h 4588006"/>
              <a:gd name="connsiteX1486" fmla="*/ 4239870 w 6081795"/>
              <a:gd name="connsiteY1486" fmla="*/ 4090310 h 4588006"/>
              <a:gd name="connsiteX1487" fmla="*/ 4218184 w 6081795"/>
              <a:gd name="connsiteY1487" fmla="*/ 4097128 h 4588006"/>
              <a:gd name="connsiteX1488" fmla="*/ 4180568 w 6081795"/>
              <a:gd name="connsiteY1488" fmla="*/ 4098925 h 4588006"/>
              <a:gd name="connsiteX1489" fmla="*/ 4169878 w 6081795"/>
              <a:gd name="connsiteY1489" fmla="*/ 4112277 h 4588006"/>
              <a:gd name="connsiteX1490" fmla="*/ 4153356 w 6081795"/>
              <a:gd name="connsiteY1490" fmla="*/ 4111355 h 4588006"/>
              <a:gd name="connsiteX1491" fmla="*/ 4128788 w 6081795"/>
              <a:gd name="connsiteY1491" fmla="*/ 4114213 h 4588006"/>
              <a:gd name="connsiteX1492" fmla="*/ 4104368 w 6081795"/>
              <a:gd name="connsiteY1492" fmla="*/ 4110019 h 4588006"/>
              <a:gd name="connsiteX1493" fmla="*/ 4093484 w 6081795"/>
              <a:gd name="connsiteY1493" fmla="*/ 4122895 h 4588006"/>
              <a:gd name="connsiteX1494" fmla="*/ 4079778 w 6081795"/>
              <a:gd name="connsiteY1494" fmla="*/ 4114052 h 4588006"/>
              <a:gd name="connsiteX1495" fmla="*/ 4061604 w 6081795"/>
              <a:gd name="connsiteY1495" fmla="*/ 4123907 h 4588006"/>
              <a:gd name="connsiteX1496" fmla="*/ 4050062 w 6081795"/>
              <a:gd name="connsiteY1496" fmla="*/ 4124062 h 4588006"/>
              <a:gd name="connsiteX1497" fmla="*/ 4040414 w 6081795"/>
              <a:gd name="connsiteY1497" fmla="*/ 4121447 h 4588006"/>
              <a:gd name="connsiteX1498" fmla="*/ 4032992 w 6081795"/>
              <a:gd name="connsiteY1498" fmla="*/ 4124890 h 4588006"/>
              <a:gd name="connsiteX1499" fmla="*/ 4027974 w 6081795"/>
              <a:gd name="connsiteY1499" fmla="*/ 4130517 h 4588006"/>
              <a:gd name="connsiteX1500" fmla="*/ 4027574 w 6081795"/>
              <a:gd name="connsiteY1500" fmla="*/ 4135093 h 4588006"/>
              <a:gd name="connsiteX1501" fmla="*/ 4030308 w 6081795"/>
              <a:gd name="connsiteY1501" fmla="*/ 4136226 h 4588006"/>
              <a:gd name="connsiteX1502" fmla="*/ 4043478 w 6081795"/>
              <a:gd name="connsiteY1502" fmla="*/ 4131410 h 4588006"/>
              <a:gd name="connsiteX1503" fmla="*/ 4056356 w 6081795"/>
              <a:gd name="connsiteY1503" fmla="*/ 4140701 h 4588006"/>
              <a:gd name="connsiteX1504" fmla="*/ 4081140 w 6081795"/>
              <a:gd name="connsiteY1504" fmla="*/ 4127263 h 4588006"/>
              <a:gd name="connsiteX1505" fmla="*/ 4081918 w 6081795"/>
              <a:gd name="connsiteY1505" fmla="*/ 4129166 h 4588006"/>
              <a:gd name="connsiteX1506" fmla="*/ 4088576 w 6081795"/>
              <a:gd name="connsiteY1506" fmla="*/ 4128171 h 4588006"/>
              <a:gd name="connsiteX1507" fmla="*/ 4093484 w 6081795"/>
              <a:gd name="connsiteY1507" fmla="*/ 4122895 h 4588006"/>
              <a:gd name="connsiteX1508" fmla="*/ 4112376 w 6081795"/>
              <a:gd name="connsiteY1508" fmla="*/ 4127762 h 4588006"/>
              <a:gd name="connsiteX1509" fmla="*/ 4130030 w 6081795"/>
              <a:gd name="connsiteY1509" fmla="*/ 4133302 h 4588006"/>
              <a:gd name="connsiteX1510" fmla="*/ 4139250 w 6081795"/>
              <a:gd name="connsiteY1510" fmla="*/ 4121909 h 4588006"/>
              <a:gd name="connsiteX1511" fmla="*/ 4155398 w 6081795"/>
              <a:gd name="connsiteY1511" fmla="*/ 4131171 h 4588006"/>
              <a:gd name="connsiteX1512" fmla="*/ 4183548 w 6081795"/>
              <a:gd name="connsiteY1512" fmla="*/ 4127822 h 4588006"/>
              <a:gd name="connsiteX1513" fmla="*/ 4213520 w 6081795"/>
              <a:gd name="connsiteY1513" fmla="*/ 4125229 h 4588006"/>
              <a:gd name="connsiteX1514" fmla="*/ 4216170 w 6081795"/>
              <a:gd name="connsiteY1514" fmla="*/ 4130477 h 4588006"/>
              <a:gd name="connsiteX1515" fmla="*/ 4215756 w 6081795"/>
              <a:gd name="connsiteY1515" fmla="*/ 4135641 h 4588006"/>
              <a:gd name="connsiteX1516" fmla="*/ 4200718 w 6081795"/>
              <a:gd name="connsiteY1516" fmla="*/ 4146992 h 4588006"/>
              <a:gd name="connsiteX1517" fmla="*/ 4182906 w 6081795"/>
              <a:gd name="connsiteY1517" fmla="*/ 4144154 h 4588006"/>
              <a:gd name="connsiteX1518" fmla="*/ 4147880 w 6081795"/>
              <a:gd name="connsiteY1518" fmla="*/ 4149197 h 4588006"/>
              <a:gd name="connsiteX1519" fmla="*/ 4114092 w 6081795"/>
              <a:gd name="connsiteY1519" fmla="*/ 4153568 h 4588006"/>
              <a:gd name="connsiteX1520" fmla="*/ 4110350 w 6081795"/>
              <a:gd name="connsiteY1520" fmla="*/ 4156759 h 4588006"/>
              <a:gd name="connsiteX1521" fmla="*/ 4104276 w 6081795"/>
              <a:gd name="connsiteY1521" fmla="*/ 4154241 h 4588006"/>
              <a:gd name="connsiteX1522" fmla="*/ 4098748 w 6081795"/>
              <a:gd name="connsiteY1522" fmla="*/ 4154913 h 4588006"/>
              <a:gd name="connsiteX1523" fmla="*/ 4096792 w 6081795"/>
              <a:gd name="connsiteY1523" fmla="*/ 4160623 h 4588006"/>
              <a:gd name="connsiteX1524" fmla="*/ 4085322 w 6081795"/>
              <a:gd name="connsiteY1524" fmla="*/ 4157252 h 4588006"/>
              <a:gd name="connsiteX1525" fmla="*/ 4075602 w 6081795"/>
              <a:gd name="connsiteY1525" fmla="*/ 4158163 h 4588006"/>
              <a:gd name="connsiteX1526" fmla="*/ 4060926 w 6081795"/>
              <a:gd name="connsiteY1526" fmla="*/ 4156822 h 4588006"/>
              <a:gd name="connsiteX1527" fmla="*/ 4052788 w 6081795"/>
              <a:gd name="connsiteY1527" fmla="*/ 4165303 h 4588006"/>
              <a:gd name="connsiteX1528" fmla="*/ 4043626 w 6081795"/>
              <a:gd name="connsiteY1528" fmla="*/ 4163877 h 4588006"/>
              <a:gd name="connsiteX1529" fmla="*/ 4055268 w 6081795"/>
              <a:gd name="connsiteY1529" fmla="*/ 4188660 h 4588006"/>
              <a:gd name="connsiteX1530" fmla="*/ 4058892 w 6081795"/>
              <a:gd name="connsiteY1530" fmla="*/ 4216046 h 4588006"/>
              <a:gd name="connsiteX1531" fmla="*/ 4050522 w 6081795"/>
              <a:gd name="connsiteY1531" fmla="*/ 4225815 h 4588006"/>
              <a:gd name="connsiteX1532" fmla="*/ 4042370 w 6081795"/>
              <a:gd name="connsiteY1532" fmla="*/ 4225005 h 4588006"/>
              <a:gd name="connsiteX1533" fmla="*/ 4037558 w 6081795"/>
              <a:gd name="connsiteY1533" fmla="*/ 4225579 h 4588006"/>
              <a:gd name="connsiteX1534" fmla="*/ 4033330 w 6081795"/>
              <a:gd name="connsiteY1534" fmla="*/ 4227581 h 4588006"/>
              <a:gd name="connsiteX1535" fmla="*/ 4038968 w 6081795"/>
              <a:gd name="connsiteY1535" fmla="*/ 4231498 h 4588006"/>
              <a:gd name="connsiteX1536" fmla="*/ 4065602 w 6081795"/>
              <a:gd name="connsiteY1536" fmla="*/ 4247280 h 4588006"/>
              <a:gd name="connsiteX1537" fmla="*/ 4078722 w 6081795"/>
              <a:gd name="connsiteY1537" fmla="*/ 4244816 h 4588006"/>
              <a:gd name="connsiteX1538" fmla="*/ 4083084 w 6081795"/>
              <a:gd name="connsiteY1538" fmla="*/ 4241288 h 4588006"/>
              <a:gd name="connsiteX1539" fmla="*/ 4088540 w 6081795"/>
              <a:gd name="connsiteY1539" fmla="*/ 4244143 h 4588006"/>
              <a:gd name="connsiteX1540" fmla="*/ 4092658 w 6081795"/>
              <a:gd name="connsiteY1540" fmla="*/ 4242491 h 4588006"/>
              <a:gd name="connsiteX1541" fmla="*/ 4094370 w 6081795"/>
              <a:gd name="connsiteY1541" fmla="*/ 4238656 h 4588006"/>
              <a:gd name="connsiteX1542" fmla="*/ 4117116 w 6081795"/>
              <a:gd name="connsiteY1542" fmla="*/ 4244922 h 4588006"/>
              <a:gd name="connsiteX1543" fmla="*/ 4139860 w 6081795"/>
              <a:gd name="connsiteY1543" fmla="*/ 4251189 h 4588006"/>
              <a:gd name="connsiteX1544" fmla="*/ 4165604 w 6081795"/>
              <a:gd name="connsiteY1544" fmla="*/ 4250597 h 4588006"/>
              <a:gd name="connsiteX1545" fmla="*/ 4188652 w 6081795"/>
              <a:gd name="connsiteY1545" fmla="*/ 4261929 h 4588006"/>
              <a:gd name="connsiteX1546" fmla="*/ 4196136 w 6081795"/>
              <a:gd name="connsiteY1546" fmla="*/ 4255547 h 4588006"/>
              <a:gd name="connsiteX1547" fmla="*/ 4203754 w 6081795"/>
              <a:gd name="connsiteY1547" fmla="*/ 4252579 h 4588006"/>
              <a:gd name="connsiteX1548" fmla="*/ 4212464 w 6081795"/>
              <a:gd name="connsiteY1548" fmla="*/ 4255993 h 4588006"/>
              <a:gd name="connsiteX1549" fmla="*/ 4220436 w 6081795"/>
              <a:gd name="connsiteY1549" fmla="*/ 4265620 h 4588006"/>
              <a:gd name="connsiteX1550" fmla="*/ 4214156 w 6081795"/>
              <a:gd name="connsiteY1550" fmla="*/ 4278033 h 4588006"/>
              <a:gd name="connsiteX1551" fmla="*/ 4201386 w 6081795"/>
              <a:gd name="connsiteY1551" fmla="*/ 4278273 h 4588006"/>
              <a:gd name="connsiteX1552" fmla="*/ 4180356 w 6081795"/>
              <a:gd name="connsiteY1552" fmla="*/ 4273112 h 4588006"/>
              <a:gd name="connsiteX1553" fmla="*/ 4159690 w 6081795"/>
              <a:gd name="connsiteY1553" fmla="*/ 4279958 h 4588006"/>
              <a:gd name="connsiteX1554" fmla="*/ 4133144 w 6081795"/>
              <a:gd name="connsiteY1554" fmla="*/ 4284762 h 4588006"/>
              <a:gd name="connsiteX1555" fmla="*/ 4102442 w 6081795"/>
              <a:gd name="connsiteY1555" fmla="*/ 4283101 h 4588006"/>
              <a:gd name="connsiteX1556" fmla="*/ 4097316 w 6081795"/>
              <a:gd name="connsiteY1556" fmla="*/ 4289077 h 4588006"/>
              <a:gd name="connsiteX1557" fmla="*/ 4091750 w 6081795"/>
              <a:gd name="connsiteY1557" fmla="*/ 4286573 h 4588006"/>
              <a:gd name="connsiteX1558" fmla="*/ 4079226 w 6081795"/>
              <a:gd name="connsiteY1558" fmla="*/ 4294817 h 4588006"/>
              <a:gd name="connsiteX1559" fmla="*/ 4070856 w 6081795"/>
              <a:gd name="connsiteY1559" fmla="*/ 4309526 h 4588006"/>
              <a:gd name="connsiteX1560" fmla="*/ 4028722 w 6081795"/>
              <a:gd name="connsiteY1560" fmla="*/ 4307671 h 4588006"/>
              <a:gd name="connsiteX1561" fmla="*/ 3990670 w 6081795"/>
              <a:gd name="connsiteY1561" fmla="*/ 4315807 h 4588006"/>
              <a:gd name="connsiteX1562" fmla="*/ 3972882 w 6081795"/>
              <a:gd name="connsiteY1562" fmla="*/ 4306853 h 4588006"/>
              <a:gd name="connsiteX1563" fmla="*/ 3955436 w 6081795"/>
              <a:gd name="connsiteY1563" fmla="*/ 4306142 h 4588006"/>
              <a:gd name="connsiteX1564" fmla="*/ 3938572 w 6081795"/>
              <a:gd name="connsiteY1564" fmla="*/ 4306858 h 4588006"/>
              <a:gd name="connsiteX1565" fmla="*/ 3934394 w 6081795"/>
              <a:gd name="connsiteY1565" fmla="*/ 4311449 h 4588006"/>
              <a:gd name="connsiteX1566" fmla="*/ 3953980 w 6081795"/>
              <a:gd name="connsiteY1566" fmla="*/ 4317393 h 4588006"/>
              <a:gd name="connsiteX1567" fmla="*/ 3974148 w 6081795"/>
              <a:gd name="connsiteY1567" fmla="*/ 4324766 h 4588006"/>
              <a:gd name="connsiteX1568" fmla="*/ 3982898 w 6081795"/>
              <a:gd name="connsiteY1568" fmla="*/ 4336296 h 4588006"/>
              <a:gd name="connsiteX1569" fmla="*/ 3982410 w 6081795"/>
              <a:gd name="connsiteY1569" fmla="*/ 4320286 h 4588006"/>
              <a:gd name="connsiteX1570" fmla="*/ 3988048 w 6081795"/>
              <a:gd name="connsiteY1570" fmla="*/ 4324204 h 4588006"/>
              <a:gd name="connsiteX1571" fmla="*/ 3991888 w 6081795"/>
              <a:gd name="connsiteY1571" fmla="*/ 4331131 h 4588006"/>
              <a:gd name="connsiteX1572" fmla="*/ 3990188 w 6081795"/>
              <a:gd name="connsiteY1572" fmla="*/ 4339318 h 4588006"/>
              <a:gd name="connsiteX1573" fmla="*/ 3998934 w 6081795"/>
              <a:gd name="connsiteY1573" fmla="*/ 4340968 h 4588006"/>
              <a:gd name="connsiteX1574" fmla="*/ 4006516 w 6081795"/>
              <a:gd name="connsiteY1574" fmla="*/ 4339763 h 4588006"/>
              <a:gd name="connsiteX1575" fmla="*/ 4015822 w 6081795"/>
              <a:gd name="connsiteY1575" fmla="*/ 4339076 h 4588006"/>
              <a:gd name="connsiteX1576" fmla="*/ 4027024 w 6081795"/>
              <a:gd name="connsiteY1576" fmla="*/ 4335618 h 4588006"/>
              <a:gd name="connsiteX1577" fmla="*/ 4029062 w 6081795"/>
              <a:gd name="connsiteY1577" fmla="*/ 4315914 h 4588006"/>
              <a:gd name="connsiteX1578" fmla="*/ 4047822 w 6081795"/>
              <a:gd name="connsiteY1578" fmla="*/ 4317366 h 4588006"/>
              <a:gd name="connsiteX1579" fmla="*/ 4052296 w 6081795"/>
              <a:gd name="connsiteY1579" fmla="*/ 4338189 h 4588006"/>
              <a:gd name="connsiteX1580" fmla="*/ 4042624 w 6081795"/>
              <a:gd name="connsiteY1580" fmla="*/ 4336749 h 4588006"/>
              <a:gd name="connsiteX1581" fmla="*/ 4033536 w 6081795"/>
              <a:gd name="connsiteY1581" fmla="*/ 4336737 h 4588006"/>
              <a:gd name="connsiteX1582" fmla="*/ 4031690 w 6081795"/>
              <a:gd name="connsiteY1582" fmla="*/ 4347037 h 4588006"/>
              <a:gd name="connsiteX1583" fmla="*/ 4029068 w 6081795"/>
              <a:gd name="connsiteY1583" fmla="*/ 4355434 h 4588006"/>
              <a:gd name="connsiteX1584" fmla="*/ 4018000 w 6081795"/>
              <a:gd name="connsiteY1584" fmla="*/ 4357366 h 4588006"/>
              <a:gd name="connsiteX1585" fmla="*/ 4007004 w 6081795"/>
              <a:gd name="connsiteY1585" fmla="*/ 4355773 h 4588006"/>
              <a:gd name="connsiteX1586" fmla="*/ 4009970 w 6081795"/>
              <a:gd name="connsiteY1586" fmla="*/ 4365498 h 4588006"/>
              <a:gd name="connsiteX1587" fmla="*/ 4012352 w 6081795"/>
              <a:gd name="connsiteY1587" fmla="*/ 4373797 h 4588006"/>
              <a:gd name="connsiteX1588" fmla="*/ 3999960 w 6081795"/>
              <a:gd name="connsiteY1588" fmla="*/ 4375575 h 4588006"/>
              <a:gd name="connsiteX1589" fmla="*/ 3984650 w 6081795"/>
              <a:gd name="connsiteY1589" fmla="*/ 4370218 h 4588006"/>
              <a:gd name="connsiteX1590" fmla="*/ 3974590 w 6081795"/>
              <a:gd name="connsiteY1590" fmla="*/ 4372766 h 4588006"/>
              <a:gd name="connsiteX1591" fmla="*/ 3968322 w 6081795"/>
              <a:gd name="connsiteY1591" fmla="*/ 4369772 h 4588006"/>
              <a:gd name="connsiteX1592" fmla="*/ 3952868 w 6081795"/>
              <a:gd name="connsiteY1592" fmla="*/ 4366528 h 4588006"/>
              <a:gd name="connsiteX1593" fmla="*/ 3937998 w 6081795"/>
              <a:gd name="connsiteY1593" fmla="*/ 4374590 h 4588006"/>
              <a:gd name="connsiteX1594" fmla="*/ 3945288 w 6081795"/>
              <a:gd name="connsiteY1594" fmla="*/ 4377612 h 4588006"/>
              <a:gd name="connsiteX1595" fmla="*/ 3961616 w 6081795"/>
              <a:gd name="connsiteY1595" fmla="*/ 4378058 h 4588006"/>
              <a:gd name="connsiteX1596" fmla="*/ 3966890 w 6081795"/>
              <a:gd name="connsiteY1596" fmla="*/ 4379848 h 4588006"/>
              <a:gd name="connsiteX1597" fmla="*/ 3969684 w 6081795"/>
              <a:gd name="connsiteY1597" fmla="*/ 4382983 h 4588006"/>
              <a:gd name="connsiteX1598" fmla="*/ 3964568 w 6081795"/>
              <a:gd name="connsiteY1598" fmla="*/ 4383431 h 4588006"/>
              <a:gd name="connsiteX1599" fmla="*/ 3958214 w 6081795"/>
              <a:gd name="connsiteY1599" fmla="*/ 4384552 h 4588006"/>
              <a:gd name="connsiteX1600" fmla="*/ 3938582 w 6081795"/>
              <a:gd name="connsiteY1600" fmla="*/ 4385898 h 4588006"/>
              <a:gd name="connsiteX1601" fmla="*/ 3918948 w 6081795"/>
              <a:gd name="connsiteY1601" fmla="*/ 4387244 h 4588006"/>
              <a:gd name="connsiteX1602" fmla="*/ 3904272 w 6081795"/>
              <a:gd name="connsiteY1602" fmla="*/ 4385903 h 4588006"/>
              <a:gd name="connsiteX1603" fmla="*/ 3889498 w 6081795"/>
              <a:gd name="connsiteY1603" fmla="*/ 4389263 h 4588006"/>
              <a:gd name="connsiteX1604" fmla="*/ 3907796 w 6081795"/>
              <a:gd name="connsiteY1604" fmla="*/ 4393291 h 4588006"/>
              <a:gd name="connsiteX1605" fmla="*/ 3926238 w 6081795"/>
              <a:gd name="connsiteY1605" fmla="*/ 4390266 h 4588006"/>
              <a:gd name="connsiteX1606" fmla="*/ 3927502 w 6081795"/>
              <a:gd name="connsiteY1606" fmla="*/ 4408178 h 4588006"/>
              <a:gd name="connsiteX1607" fmla="*/ 3907772 w 6081795"/>
              <a:gd name="connsiteY1607" fmla="*/ 4414227 h 4588006"/>
              <a:gd name="connsiteX1608" fmla="*/ 3913314 w 6081795"/>
              <a:gd name="connsiteY1608" fmla="*/ 4422846 h 4588006"/>
              <a:gd name="connsiteX1609" fmla="*/ 3907290 w 6081795"/>
              <a:gd name="connsiteY1609" fmla="*/ 4437737 h 4588006"/>
              <a:gd name="connsiteX1610" fmla="*/ 3878618 w 6081795"/>
              <a:gd name="connsiteY1610" fmla="*/ 4441660 h 4588006"/>
              <a:gd name="connsiteX1611" fmla="*/ 3849762 w 6081795"/>
              <a:gd name="connsiteY1611" fmla="*/ 4434638 h 4588006"/>
              <a:gd name="connsiteX1612" fmla="*/ 3823312 w 6081795"/>
              <a:gd name="connsiteY1612" fmla="*/ 4429800 h 4588006"/>
              <a:gd name="connsiteX1613" fmla="*/ 3821756 w 6081795"/>
              <a:gd name="connsiteY1613" fmla="*/ 4425994 h 4588006"/>
              <a:gd name="connsiteX1614" fmla="*/ 3816800 w 6081795"/>
              <a:gd name="connsiteY1614" fmla="*/ 4428681 h 4588006"/>
              <a:gd name="connsiteX1615" fmla="*/ 3795610 w 6081795"/>
              <a:gd name="connsiteY1615" fmla="*/ 4426221 h 4588006"/>
              <a:gd name="connsiteX1616" fmla="*/ 3773134 w 6081795"/>
              <a:gd name="connsiteY1616" fmla="*/ 4426784 h 4588006"/>
              <a:gd name="connsiteX1617" fmla="*/ 3748180 w 6081795"/>
              <a:gd name="connsiteY1617" fmla="*/ 4428691 h 4588006"/>
              <a:gd name="connsiteX1618" fmla="*/ 3726348 w 6081795"/>
              <a:gd name="connsiteY1618" fmla="*/ 4427742 h 4588006"/>
              <a:gd name="connsiteX1619" fmla="*/ 3708232 w 6081795"/>
              <a:gd name="connsiteY1619" fmla="*/ 4424778 h 4588006"/>
              <a:gd name="connsiteX1620" fmla="*/ 3689280 w 6081795"/>
              <a:gd name="connsiteY1620" fmla="*/ 4432729 h 4588006"/>
              <a:gd name="connsiteX1621" fmla="*/ 3690058 w 6081795"/>
              <a:gd name="connsiteY1621" fmla="*/ 4434633 h 4588006"/>
              <a:gd name="connsiteX1622" fmla="*/ 3684322 w 6081795"/>
              <a:gd name="connsiteY1622" fmla="*/ 4435417 h 4588006"/>
              <a:gd name="connsiteX1623" fmla="*/ 3682768 w 6081795"/>
              <a:gd name="connsiteY1623" fmla="*/ 4431611 h 4588006"/>
              <a:gd name="connsiteX1624" fmla="*/ 3672270 w 6081795"/>
              <a:gd name="connsiteY1624" fmla="*/ 4425679 h 4588006"/>
              <a:gd name="connsiteX1625" fmla="*/ 3654192 w 6081795"/>
              <a:gd name="connsiteY1625" fmla="*/ 4430831 h 4588006"/>
              <a:gd name="connsiteX1626" fmla="*/ 3636114 w 6081795"/>
              <a:gd name="connsiteY1626" fmla="*/ 4435983 h 4588006"/>
              <a:gd name="connsiteX1627" fmla="*/ 3627562 w 6081795"/>
              <a:gd name="connsiteY1627" fmla="*/ 4454569 h 4588006"/>
              <a:gd name="connsiteX1628" fmla="*/ 3627466 w 6081795"/>
              <a:gd name="connsiteY1628" fmla="*/ 4459271 h 4588006"/>
              <a:gd name="connsiteX1629" fmla="*/ 3620918 w 6081795"/>
              <a:gd name="connsiteY1629" fmla="*/ 4459916 h 4588006"/>
              <a:gd name="connsiteX1630" fmla="*/ 3614442 w 6081795"/>
              <a:gd name="connsiteY1630" fmla="*/ 4457034 h 4588006"/>
              <a:gd name="connsiteX1631" fmla="*/ 3606848 w 6081795"/>
              <a:gd name="connsiteY1631" fmla="*/ 4458826 h 4588006"/>
              <a:gd name="connsiteX1632" fmla="*/ 3600640 w 6081795"/>
              <a:gd name="connsiteY1632" fmla="*/ 4452893 h 4588006"/>
              <a:gd name="connsiteX1633" fmla="*/ 3598306 w 6081795"/>
              <a:gd name="connsiteY1633" fmla="*/ 4447184 h 4588006"/>
              <a:gd name="connsiteX1634" fmla="*/ 3579354 w 6081795"/>
              <a:gd name="connsiteY1634" fmla="*/ 4455135 h 4588006"/>
              <a:gd name="connsiteX1635" fmla="*/ 3540184 w 6081795"/>
              <a:gd name="connsiteY1635" fmla="*/ 4453126 h 4588006"/>
              <a:gd name="connsiteX1636" fmla="*/ 3532116 w 6081795"/>
              <a:gd name="connsiteY1636" fmla="*/ 4448201 h 4588006"/>
              <a:gd name="connsiteX1637" fmla="*/ 3513746 w 6081795"/>
              <a:gd name="connsiteY1637" fmla="*/ 4452640 h 4588006"/>
              <a:gd name="connsiteX1638" fmla="*/ 3493626 w 6081795"/>
              <a:gd name="connsiteY1638" fmla="*/ 4452796 h 4588006"/>
              <a:gd name="connsiteX1639" fmla="*/ 3473800 w 6081795"/>
              <a:gd name="connsiteY1639" fmla="*/ 4463547 h 4588006"/>
              <a:gd name="connsiteX1640" fmla="*/ 3456012 w 6081795"/>
              <a:gd name="connsiteY1640" fmla="*/ 4454593 h 4588006"/>
              <a:gd name="connsiteX1641" fmla="*/ 3436378 w 6081795"/>
              <a:gd name="connsiteY1641" fmla="*/ 4455939 h 4588006"/>
              <a:gd name="connsiteX1642" fmla="*/ 3423452 w 6081795"/>
              <a:gd name="connsiteY1642" fmla="*/ 4449000 h 4588006"/>
              <a:gd name="connsiteX1643" fmla="*/ 3407304 w 6081795"/>
              <a:gd name="connsiteY1643" fmla="*/ 4449618 h 4588006"/>
              <a:gd name="connsiteX1644" fmla="*/ 3389918 w 6081795"/>
              <a:gd name="connsiteY1644" fmla="*/ 4450907 h 4588006"/>
              <a:gd name="connsiteX1645" fmla="*/ 3354832 w 6081795"/>
              <a:gd name="connsiteY1645" fmla="*/ 4449009 h 4588006"/>
              <a:gd name="connsiteX1646" fmla="*/ 3337530 w 6081795"/>
              <a:gd name="connsiteY1646" fmla="*/ 4446185 h 4588006"/>
              <a:gd name="connsiteX1647" fmla="*/ 3319062 w 6081795"/>
              <a:gd name="connsiteY1647" fmla="*/ 4440506 h 4588006"/>
              <a:gd name="connsiteX1648" fmla="*/ 3366102 w 6081795"/>
              <a:gd name="connsiteY1648" fmla="*/ 4417324 h 4588006"/>
              <a:gd name="connsiteX1649" fmla="*/ 3364740 w 6081795"/>
              <a:gd name="connsiteY1649" fmla="*/ 4404114 h 4588006"/>
              <a:gd name="connsiteX1650" fmla="*/ 3350064 w 6081795"/>
              <a:gd name="connsiteY1650" fmla="*/ 4402772 h 4588006"/>
              <a:gd name="connsiteX1651" fmla="*/ 3318282 w 6081795"/>
              <a:gd name="connsiteY1651" fmla="*/ 4408962 h 4588006"/>
              <a:gd name="connsiteX1652" fmla="*/ 3287666 w 6081795"/>
              <a:gd name="connsiteY1652" fmla="*/ 4418007 h 4588006"/>
              <a:gd name="connsiteX1653" fmla="*/ 3274120 w 6081795"/>
              <a:gd name="connsiteY1653" fmla="*/ 4421283 h 4588006"/>
              <a:gd name="connsiteX1654" fmla="*/ 3265894 w 6081795"/>
              <a:gd name="connsiteY1654" fmla="*/ 4404239 h 4588006"/>
              <a:gd name="connsiteX1655" fmla="*/ 3260158 w 6081795"/>
              <a:gd name="connsiteY1655" fmla="*/ 4405024 h 4588006"/>
              <a:gd name="connsiteX1656" fmla="*/ 3253818 w 6081795"/>
              <a:gd name="connsiteY1656" fmla="*/ 4415437 h 4588006"/>
              <a:gd name="connsiteX1657" fmla="*/ 3245288 w 6081795"/>
              <a:gd name="connsiteY1657" fmla="*/ 4413087 h 4588006"/>
              <a:gd name="connsiteX1658" fmla="*/ 3241630 w 6081795"/>
              <a:gd name="connsiteY1658" fmla="*/ 4407224 h 4588006"/>
              <a:gd name="connsiteX1659" fmla="*/ 3237318 w 6081795"/>
              <a:gd name="connsiteY1659" fmla="*/ 4403460 h 4588006"/>
              <a:gd name="connsiteX1660" fmla="*/ 3235664 w 6081795"/>
              <a:gd name="connsiteY1660" fmla="*/ 4404356 h 4588006"/>
              <a:gd name="connsiteX1661" fmla="*/ 3233336 w 6081795"/>
              <a:gd name="connsiteY1661" fmla="*/ 4438166 h 4588006"/>
              <a:gd name="connsiteX1662" fmla="*/ 3252800 w 6081795"/>
              <a:gd name="connsiteY1662" fmla="*/ 4440109 h 4588006"/>
              <a:gd name="connsiteX1663" fmla="*/ 3271824 w 6081795"/>
              <a:gd name="connsiteY1663" fmla="*/ 4433571 h 4588006"/>
              <a:gd name="connsiteX1664" fmla="*/ 3291458 w 6081795"/>
              <a:gd name="connsiteY1664" fmla="*/ 4432225 h 4588006"/>
              <a:gd name="connsiteX1665" fmla="*/ 3309438 w 6081795"/>
              <a:gd name="connsiteY1665" fmla="*/ 4431774 h 4588006"/>
              <a:gd name="connsiteX1666" fmla="*/ 3313460 w 6081795"/>
              <a:gd name="connsiteY1666" fmla="*/ 4429884 h 4588006"/>
              <a:gd name="connsiteX1667" fmla="*/ 3316826 w 6081795"/>
              <a:gd name="connsiteY1667" fmla="*/ 4430094 h 4588006"/>
              <a:gd name="connsiteX1668" fmla="*/ 3311834 w 6081795"/>
              <a:gd name="connsiteY1668" fmla="*/ 4444425 h 4588006"/>
              <a:gd name="connsiteX1669" fmla="*/ 3300792 w 6081795"/>
              <a:gd name="connsiteY1669" fmla="*/ 4455062 h 4588006"/>
              <a:gd name="connsiteX1670" fmla="*/ 3297498 w 6081795"/>
              <a:gd name="connsiteY1670" fmla="*/ 4456266 h 4588006"/>
              <a:gd name="connsiteX1671" fmla="*/ 3294278 w 6081795"/>
              <a:gd name="connsiteY1671" fmla="*/ 4453943 h 4588006"/>
              <a:gd name="connsiteX1672" fmla="*/ 3265096 w 6081795"/>
              <a:gd name="connsiteY1672" fmla="*/ 4457852 h 4588006"/>
              <a:gd name="connsiteX1673" fmla="*/ 3235476 w 6081795"/>
              <a:gd name="connsiteY1673" fmla="*/ 4453280 h 4588006"/>
              <a:gd name="connsiteX1674" fmla="*/ 3226874 w 6081795"/>
              <a:gd name="connsiteY1674" fmla="*/ 4454457 h 4588006"/>
              <a:gd name="connsiteX1675" fmla="*/ 3218272 w 6081795"/>
              <a:gd name="connsiteY1675" fmla="*/ 4455633 h 4588006"/>
              <a:gd name="connsiteX1676" fmla="*/ 3196220 w 6081795"/>
              <a:gd name="connsiteY1676" fmla="*/ 4455384 h 4588006"/>
              <a:gd name="connsiteX1677" fmla="*/ 3174242 w 6081795"/>
              <a:gd name="connsiteY1677" fmla="*/ 4451609 h 4588006"/>
              <a:gd name="connsiteX1678" fmla="*/ 3168290 w 6081795"/>
              <a:gd name="connsiteY1678" fmla="*/ 4453093 h 4588006"/>
              <a:gd name="connsiteX1679" fmla="*/ 3163648 w 6081795"/>
              <a:gd name="connsiteY1679" fmla="*/ 4450379 h 4588006"/>
              <a:gd name="connsiteX1680" fmla="*/ 3169162 w 6081795"/>
              <a:gd name="connsiteY1680" fmla="*/ 4440414 h 4588006"/>
              <a:gd name="connsiteX1681" fmla="*/ 3179488 w 6081795"/>
              <a:gd name="connsiteY1681" fmla="*/ 4434815 h 4588006"/>
              <a:gd name="connsiteX1682" fmla="*/ 3168310 w 6081795"/>
              <a:gd name="connsiteY1682" fmla="*/ 4422278 h 4588006"/>
              <a:gd name="connsiteX1683" fmla="*/ 3151010 w 6081795"/>
              <a:gd name="connsiteY1683" fmla="*/ 4429333 h 4588006"/>
              <a:gd name="connsiteX1684" fmla="*/ 3114270 w 6081795"/>
              <a:gd name="connsiteY1684" fmla="*/ 4428331 h 4588006"/>
              <a:gd name="connsiteX1685" fmla="*/ 3113492 w 6081795"/>
              <a:gd name="connsiteY1685" fmla="*/ 4426428 h 4588006"/>
              <a:gd name="connsiteX1686" fmla="*/ 3077530 w 6081795"/>
              <a:gd name="connsiteY1686" fmla="*/ 4427328 h 4588006"/>
              <a:gd name="connsiteX1687" fmla="*/ 3068298 w 6081795"/>
              <a:gd name="connsiteY1687" fmla="*/ 4429429 h 4588006"/>
              <a:gd name="connsiteX1688" fmla="*/ 3060230 w 6081795"/>
              <a:gd name="connsiteY1688" fmla="*/ 4434384 h 4588006"/>
              <a:gd name="connsiteX1689" fmla="*/ 3062030 w 6081795"/>
              <a:gd name="connsiteY1689" fmla="*/ 4441255 h 4588006"/>
              <a:gd name="connsiteX1690" fmla="*/ 3055954 w 6081795"/>
              <a:gd name="connsiteY1690" fmla="*/ 4443676 h 4588006"/>
              <a:gd name="connsiteX1691" fmla="*/ 3054084 w 6081795"/>
              <a:gd name="connsiteY1691" fmla="*/ 4440332 h 4588006"/>
              <a:gd name="connsiteX1692" fmla="*/ 3050316 w 6081795"/>
              <a:gd name="connsiteY1692" fmla="*/ 4439759 h 4588006"/>
              <a:gd name="connsiteX1693" fmla="*/ 3045894 w 6081795"/>
              <a:gd name="connsiteY1693" fmla="*/ 4446225 h 4588006"/>
              <a:gd name="connsiteX1694" fmla="*/ 3042640 w 6081795"/>
              <a:gd name="connsiteY1694" fmla="*/ 4455546 h 4588006"/>
              <a:gd name="connsiteX1695" fmla="*/ 3024210 w 6081795"/>
              <a:gd name="connsiteY1695" fmla="*/ 4457983 h 4588006"/>
              <a:gd name="connsiteX1696" fmla="*/ 3008330 w 6081795"/>
              <a:gd name="connsiteY1696" fmla="*/ 4455550 h 4588006"/>
              <a:gd name="connsiteX1697" fmla="*/ 2996704 w 6081795"/>
              <a:gd name="connsiteY1697" fmla="*/ 4459820 h 4588006"/>
              <a:gd name="connsiteX1698" fmla="*/ 2989668 w 6081795"/>
              <a:gd name="connsiteY1698" fmla="*/ 4449395 h 4588006"/>
              <a:gd name="connsiteX1699" fmla="*/ 2971492 w 6081795"/>
              <a:gd name="connsiteY1699" fmla="*/ 4459250 h 4588006"/>
              <a:gd name="connsiteX1700" fmla="*/ 2974528 w 6081795"/>
              <a:gd name="connsiteY1700" fmla="*/ 4440749 h 4588006"/>
              <a:gd name="connsiteX1701" fmla="*/ 2981210 w 6081795"/>
              <a:gd name="connsiteY1701" fmla="*/ 4423759 h 4588006"/>
              <a:gd name="connsiteX1702" fmla="*/ 2970518 w 6081795"/>
              <a:gd name="connsiteY1702" fmla="*/ 4427231 h 4588006"/>
              <a:gd name="connsiteX1703" fmla="*/ 2958663 w 6081795"/>
              <a:gd name="connsiteY1703" fmla="*/ 4447608 h 4588006"/>
              <a:gd name="connsiteX1704" fmla="*/ 2916687 w 6081795"/>
              <a:gd name="connsiteY1704" fmla="*/ 4452932 h 4588006"/>
              <a:gd name="connsiteX1705" fmla="*/ 2876240 w 6081795"/>
              <a:gd name="connsiteY1705" fmla="*/ 4443477 h 4588006"/>
              <a:gd name="connsiteX1706" fmla="*/ 2860143 w 6081795"/>
              <a:gd name="connsiteY1706" fmla="*/ 4446684 h 4588006"/>
              <a:gd name="connsiteX1707" fmla="*/ 2846012 w 6081795"/>
              <a:gd name="connsiteY1707" fmla="*/ 4443594 h 4588006"/>
              <a:gd name="connsiteX1708" fmla="*/ 2847810 w 6081795"/>
              <a:gd name="connsiteY1708" fmla="*/ 4440585 h 4588006"/>
              <a:gd name="connsiteX1709" fmla="*/ 2850191 w 6081795"/>
              <a:gd name="connsiteY1709" fmla="*/ 4439003 h 4588006"/>
              <a:gd name="connsiteX1710" fmla="*/ 2848732 w 6081795"/>
              <a:gd name="connsiteY1710" fmla="*/ 4430494 h 4588006"/>
              <a:gd name="connsiteX1711" fmla="*/ 2839790 w 6081795"/>
              <a:gd name="connsiteY1711" fmla="*/ 4428369 h 4588006"/>
              <a:gd name="connsiteX1712" fmla="*/ 2833669 w 6081795"/>
              <a:gd name="connsiteY1712" fmla="*/ 4447962 h 4588006"/>
              <a:gd name="connsiteX1713" fmla="*/ 2806978 w 6081795"/>
              <a:gd name="connsiteY1713" fmla="*/ 4454878 h 4588006"/>
              <a:gd name="connsiteX1714" fmla="*/ 2780503 w 6081795"/>
              <a:gd name="connsiteY1714" fmla="*/ 4451216 h 4588006"/>
              <a:gd name="connsiteX1715" fmla="*/ 2768088 w 6081795"/>
              <a:gd name="connsiteY1715" fmla="*/ 4464050 h 4588006"/>
              <a:gd name="connsiteX1716" fmla="*/ 2756401 w 6081795"/>
              <a:gd name="connsiteY1716" fmla="*/ 4471259 h 4588006"/>
              <a:gd name="connsiteX1717" fmla="*/ 2755453 w 6081795"/>
              <a:gd name="connsiteY1717" fmla="*/ 4462764 h 4588006"/>
              <a:gd name="connsiteX1718" fmla="*/ 2757566 w 6081795"/>
              <a:gd name="connsiteY1718" fmla="*/ 4454353 h 4588006"/>
              <a:gd name="connsiteX1719" fmla="*/ 2736985 w 6081795"/>
              <a:gd name="connsiteY1719" fmla="*/ 4462025 h 4588006"/>
              <a:gd name="connsiteX1720" fmla="*/ 2716550 w 6081795"/>
              <a:gd name="connsiteY1720" fmla="*/ 4462644 h 4588006"/>
              <a:gd name="connsiteX1721" fmla="*/ 2725879 w 6081795"/>
              <a:gd name="connsiteY1721" fmla="*/ 4445961 h 4588006"/>
              <a:gd name="connsiteX1722" fmla="*/ 2744734 w 6081795"/>
              <a:gd name="connsiteY1722" fmla="*/ 4442712 h 4588006"/>
              <a:gd name="connsiteX1723" fmla="*/ 2745755 w 6081795"/>
              <a:gd name="connsiteY1723" fmla="*/ 4437800 h 4588006"/>
              <a:gd name="connsiteX1724" fmla="*/ 2747358 w 6081795"/>
              <a:gd name="connsiteY1724" fmla="*/ 4434315 h 4588006"/>
              <a:gd name="connsiteX1725" fmla="*/ 2752680 w 6081795"/>
              <a:gd name="connsiteY1725" fmla="*/ 4438694 h 4588006"/>
              <a:gd name="connsiteX1726" fmla="*/ 2756107 w 6081795"/>
              <a:gd name="connsiteY1726" fmla="*/ 4445845 h 4588006"/>
              <a:gd name="connsiteX1727" fmla="*/ 2773262 w 6081795"/>
              <a:gd name="connsiteY1727" fmla="*/ 4440903 h 4588006"/>
              <a:gd name="connsiteX1728" fmla="*/ 2792166 w 6081795"/>
              <a:gd name="connsiteY1728" fmla="*/ 4440242 h 4588006"/>
              <a:gd name="connsiteX1729" fmla="*/ 2795811 w 6081795"/>
              <a:gd name="connsiteY1729" fmla="*/ 4436813 h 4588006"/>
              <a:gd name="connsiteX1730" fmla="*/ 2798872 w 6081795"/>
              <a:gd name="connsiteY1730" fmla="*/ 4431957 h 4588006"/>
              <a:gd name="connsiteX1731" fmla="*/ 2778557 w 6081795"/>
              <a:gd name="connsiteY1731" fmla="*/ 4426698 h 4588006"/>
              <a:gd name="connsiteX1732" fmla="*/ 2773016 w 6081795"/>
              <a:gd name="connsiteY1732" fmla="*/ 4418078 h 4588006"/>
              <a:gd name="connsiteX1733" fmla="*/ 2749884 w 6081795"/>
              <a:gd name="connsiteY1733" fmla="*/ 4430620 h 4588006"/>
              <a:gd name="connsiteX1734" fmla="*/ 2721527 w 6081795"/>
              <a:gd name="connsiteY1734" fmla="*/ 4424201 h 4588006"/>
              <a:gd name="connsiteX1735" fmla="*/ 2693608 w 6081795"/>
              <a:gd name="connsiteY1735" fmla="*/ 4426262 h 4588006"/>
              <a:gd name="connsiteX1736" fmla="*/ 2683792 w 6081795"/>
              <a:gd name="connsiteY1736" fmla="*/ 4426935 h 4588006"/>
              <a:gd name="connsiteX1737" fmla="*/ 2673974 w 6081795"/>
              <a:gd name="connsiteY1737" fmla="*/ 4427608 h 4588006"/>
              <a:gd name="connsiteX1738" fmla="*/ 2658424 w 6081795"/>
              <a:gd name="connsiteY1738" fmla="*/ 4429065 h 4588006"/>
              <a:gd name="connsiteX1739" fmla="*/ 2659202 w 6081795"/>
              <a:gd name="connsiteY1739" fmla="*/ 4430969 h 4588006"/>
              <a:gd name="connsiteX1740" fmla="*/ 2649384 w 6081795"/>
              <a:gd name="connsiteY1740" fmla="*/ 4431642 h 4588006"/>
              <a:gd name="connsiteX1741" fmla="*/ 2639568 w 6081795"/>
              <a:gd name="connsiteY1741" fmla="*/ 4432315 h 4588006"/>
              <a:gd name="connsiteX1742" fmla="*/ 2632364 w 6081795"/>
              <a:gd name="connsiteY1742" fmla="*/ 4435059 h 4588006"/>
              <a:gd name="connsiteX1743" fmla="*/ 2626544 w 6081795"/>
              <a:gd name="connsiteY1743" fmla="*/ 4430077 h 4588006"/>
              <a:gd name="connsiteX1744" fmla="*/ 2616460 w 6081795"/>
              <a:gd name="connsiteY1744" fmla="*/ 4433801 h 4588006"/>
              <a:gd name="connsiteX1745" fmla="*/ 2610312 w 6081795"/>
              <a:gd name="connsiteY1745" fmla="*/ 4424930 h 4588006"/>
              <a:gd name="connsiteX1746" fmla="*/ 2592136 w 6081795"/>
              <a:gd name="connsiteY1746" fmla="*/ 4434784 h 4588006"/>
              <a:gd name="connsiteX1747" fmla="*/ 2591552 w 6081795"/>
              <a:gd name="connsiteY1747" fmla="*/ 4423477 h 4588006"/>
              <a:gd name="connsiteX1748" fmla="*/ 2563754 w 6081795"/>
              <a:gd name="connsiteY1748" fmla="*/ 4424600 h 4588006"/>
              <a:gd name="connsiteX1749" fmla="*/ 2562006 w 6081795"/>
              <a:gd name="connsiteY1749" fmla="*/ 4430198 h 4588006"/>
              <a:gd name="connsiteX1750" fmla="*/ 2553938 w 6081795"/>
              <a:gd name="connsiteY1750" fmla="*/ 4425273 h 4588006"/>
              <a:gd name="connsiteX1751" fmla="*/ 2545774 w 6081795"/>
              <a:gd name="connsiteY1751" fmla="*/ 4425051 h 4588006"/>
              <a:gd name="connsiteX1752" fmla="*/ 2536542 w 6081795"/>
              <a:gd name="connsiteY1752" fmla="*/ 4437031 h 4588006"/>
              <a:gd name="connsiteX1753" fmla="*/ 2522546 w 6081795"/>
              <a:gd name="connsiteY1753" fmla="*/ 4442295 h 4588006"/>
              <a:gd name="connsiteX1754" fmla="*/ 2512826 w 6081795"/>
              <a:gd name="connsiteY1754" fmla="*/ 4438266 h 4588006"/>
              <a:gd name="connsiteX1755" fmla="*/ 2500772 w 6081795"/>
              <a:gd name="connsiteY1755" fmla="*/ 4428527 h 4588006"/>
              <a:gd name="connsiteX1756" fmla="*/ 2509034 w 6081795"/>
              <a:gd name="connsiteY1756" fmla="*/ 4424048 h 4588006"/>
              <a:gd name="connsiteX1757" fmla="*/ 2505048 w 6081795"/>
              <a:gd name="connsiteY1757" fmla="*/ 4419235 h 4588006"/>
              <a:gd name="connsiteX1758" fmla="*/ 2490736 w 6081795"/>
              <a:gd name="connsiteY1758" fmla="*/ 4420020 h 4588006"/>
              <a:gd name="connsiteX1759" fmla="*/ 2478902 w 6081795"/>
              <a:gd name="connsiteY1759" fmla="*/ 4419462 h 4588006"/>
              <a:gd name="connsiteX1760" fmla="*/ 2479874 w 6081795"/>
              <a:gd name="connsiteY1760" fmla="*/ 4416901 h 4588006"/>
              <a:gd name="connsiteX1761" fmla="*/ 2481429 w 6081795"/>
              <a:gd name="connsiteY1761" fmla="*/ 4415767 h 4588006"/>
              <a:gd name="connsiteX1762" fmla="*/ 2483640 w 6081795"/>
              <a:gd name="connsiteY1762" fmla="*/ 4407594 h 4588006"/>
              <a:gd name="connsiteX1763" fmla="*/ 2492994 w 6081795"/>
              <a:gd name="connsiteY1763" fmla="*/ 4409496 h 4588006"/>
              <a:gd name="connsiteX1764" fmla="*/ 2504754 w 6081795"/>
              <a:gd name="connsiteY1764" fmla="*/ 4393821 h 4588006"/>
              <a:gd name="connsiteX1765" fmla="*/ 2519430 w 6081795"/>
              <a:gd name="connsiteY1765" fmla="*/ 4395162 h 4588006"/>
              <a:gd name="connsiteX1766" fmla="*/ 2518943 w 6081795"/>
              <a:gd name="connsiteY1766" fmla="*/ 4379153 h 4588006"/>
              <a:gd name="connsiteX1767" fmla="*/ 2501144 w 6081795"/>
              <a:gd name="connsiteY1767" fmla="*/ 4380667 h 4588006"/>
              <a:gd name="connsiteX1768" fmla="*/ 2482106 w 6081795"/>
              <a:gd name="connsiteY1768" fmla="*/ 4382853 h 4588006"/>
              <a:gd name="connsiteX1769" fmla="*/ 2454939 w 6081795"/>
              <a:gd name="connsiteY1769" fmla="*/ 4378112 h 4588006"/>
              <a:gd name="connsiteX1770" fmla="*/ 2428356 w 6081795"/>
              <a:gd name="connsiteY1770" fmla="*/ 4374799 h 4588006"/>
              <a:gd name="connsiteX1771" fmla="*/ 2410326 w 6081795"/>
              <a:gd name="connsiteY1771" fmla="*/ 4377601 h 4588006"/>
              <a:gd name="connsiteX1772" fmla="*/ 2394921 w 6081795"/>
              <a:gd name="connsiteY1772" fmla="*/ 4372005 h 4588006"/>
              <a:gd name="connsiteX1773" fmla="*/ 2388858 w 6081795"/>
              <a:gd name="connsiteY1773" fmla="*/ 4378779 h 4588006"/>
              <a:gd name="connsiteX1774" fmla="*/ 2384036 w 6081795"/>
              <a:gd name="connsiteY1774" fmla="*/ 4384881 h 4588006"/>
              <a:gd name="connsiteX1775" fmla="*/ 2387195 w 6081795"/>
              <a:gd name="connsiteY1775" fmla="*/ 4385203 h 4588006"/>
              <a:gd name="connsiteX1776" fmla="*/ 2389771 w 6081795"/>
              <a:gd name="connsiteY1776" fmla="*/ 4384097 h 4588006"/>
              <a:gd name="connsiteX1777" fmla="*/ 2425842 w 6081795"/>
              <a:gd name="connsiteY1777" fmla="*/ 4387786 h 4588006"/>
              <a:gd name="connsiteX1778" fmla="*/ 2460821 w 6081795"/>
              <a:gd name="connsiteY1778" fmla="*/ 4385095 h 4588006"/>
              <a:gd name="connsiteX1779" fmla="*/ 2464709 w 6081795"/>
              <a:gd name="connsiteY1779" fmla="*/ 4394610 h 4588006"/>
              <a:gd name="connsiteX1780" fmla="*/ 2469898 w 6081795"/>
              <a:gd name="connsiteY1780" fmla="*/ 4410395 h 4588006"/>
              <a:gd name="connsiteX1781" fmla="*/ 2466559 w 6081795"/>
              <a:gd name="connsiteY1781" fmla="*/ 4423830 h 4588006"/>
              <a:gd name="connsiteX1782" fmla="*/ 2442237 w 6081795"/>
              <a:gd name="connsiteY1782" fmla="*/ 4429753 h 4588006"/>
              <a:gd name="connsiteX1783" fmla="*/ 2417476 w 6081795"/>
              <a:gd name="connsiteY1783" fmla="*/ 4427196 h 4588006"/>
              <a:gd name="connsiteX1784" fmla="*/ 2407902 w 6081795"/>
              <a:gd name="connsiteY1784" fmla="*/ 4435873 h 4588006"/>
              <a:gd name="connsiteX1785" fmla="*/ 2398330 w 6081795"/>
              <a:gd name="connsiteY1785" fmla="*/ 4444551 h 4588006"/>
              <a:gd name="connsiteX1786" fmla="*/ 2396190 w 6081795"/>
              <a:gd name="connsiteY1786" fmla="*/ 4429438 h 4588006"/>
              <a:gd name="connsiteX1787" fmla="*/ 2378890 w 6081795"/>
              <a:gd name="connsiteY1787" fmla="*/ 4436493 h 4588006"/>
              <a:gd name="connsiteX1788" fmla="*/ 2359256 w 6081795"/>
              <a:gd name="connsiteY1788" fmla="*/ 4437839 h 4588006"/>
              <a:gd name="connsiteX1789" fmla="*/ 2366933 w 6081795"/>
              <a:gd name="connsiteY1789" fmla="*/ 4422053 h 4588006"/>
              <a:gd name="connsiteX1790" fmla="*/ 2384136 w 6081795"/>
              <a:gd name="connsiteY1790" fmla="*/ 4419699 h 4588006"/>
              <a:gd name="connsiteX1791" fmla="*/ 2385156 w 6081795"/>
              <a:gd name="connsiteY1791" fmla="*/ 4414787 h 4588006"/>
              <a:gd name="connsiteX1792" fmla="*/ 2386760 w 6081795"/>
              <a:gd name="connsiteY1792" fmla="*/ 4411302 h 4588006"/>
              <a:gd name="connsiteX1793" fmla="*/ 2391693 w 6081795"/>
              <a:gd name="connsiteY1793" fmla="*/ 4414730 h 4588006"/>
              <a:gd name="connsiteX1794" fmla="*/ 2394731 w 6081795"/>
              <a:gd name="connsiteY1794" fmla="*/ 4420929 h 4588006"/>
              <a:gd name="connsiteX1795" fmla="*/ 2427486 w 6081795"/>
              <a:gd name="connsiteY1795" fmla="*/ 4417118 h 4588006"/>
              <a:gd name="connsiteX1796" fmla="*/ 2433317 w 6081795"/>
              <a:gd name="connsiteY1796" fmla="*/ 4411632 h 4588006"/>
              <a:gd name="connsiteX1797" fmla="*/ 2438467 w 6081795"/>
              <a:gd name="connsiteY1797" fmla="*/ 4399540 h 4588006"/>
              <a:gd name="connsiteX1798" fmla="*/ 2426317 w 6081795"/>
              <a:gd name="connsiteY1798" fmla="*/ 4394504 h 4588006"/>
              <a:gd name="connsiteX1799" fmla="*/ 2389287 w 6081795"/>
              <a:gd name="connsiteY1799" fmla="*/ 4407607 h 4588006"/>
              <a:gd name="connsiteX1800" fmla="*/ 2363262 w 6081795"/>
              <a:gd name="connsiteY1800" fmla="*/ 4401957 h 4588006"/>
              <a:gd name="connsiteX1801" fmla="*/ 2337092 w 6081795"/>
              <a:gd name="connsiteY1801" fmla="*/ 4403360 h 4588006"/>
              <a:gd name="connsiteX1802" fmla="*/ 2318820 w 6081795"/>
              <a:gd name="connsiteY1802" fmla="*/ 4408037 h 4588006"/>
              <a:gd name="connsiteX1803" fmla="*/ 2299381 w 6081795"/>
              <a:gd name="connsiteY1803" fmla="*/ 4409859 h 4588006"/>
              <a:gd name="connsiteX1804" fmla="*/ 2266139 w 6081795"/>
              <a:gd name="connsiteY1804" fmla="*/ 4397660 h 4588006"/>
              <a:gd name="connsiteX1805" fmla="*/ 2227650 w 6081795"/>
              <a:gd name="connsiteY1805" fmla="*/ 4402256 h 4588006"/>
              <a:gd name="connsiteX1806" fmla="*/ 2225390 w 6081795"/>
              <a:gd name="connsiteY1806" fmla="*/ 4397960 h 4588006"/>
              <a:gd name="connsiteX1807" fmla="*/ 2221235 w 6081795"/>
              <a:gd name="connsiteY1807" fmla="*/ 4396435 h 4588006"/>
              <a:gd name="connsiteX1808" fmla="*/ 2219194 w 6081795"/>
              <a:gd name="connsiteY1808" fmla="*/ 4401319 h 4588006"/>
              <a:gd name="connsiteX1809" fmla="*/ 2217737 w 6081795"/>
              <a:gd name="connsiteY1809" fmla="*/ 4407631 h 4588006"/>
              <a:gd name="connsiteX1810" fmla="*/ 2199268 w 6081795"/>
              <a:gd name="connsiteY1810" fmla="*/ 4392072 h 4588006"/>
              <a:gd name="connsiteX1811" fmla="*/ 2193823 w 6081795"/>
              <a:gd name="connsiteY1811" fmla="*/ 4378750 h 4588006"/>
              <a:gd name="connsiteX1812" fmla="*/ 2212946 w 6081795"/>
              <a:gd name="connsiteY1812" fmla="*/ 4372450 h 4588006"/>
              <a:gd name="connsiteX1813" fmla="*/ 2238337 w 6081795"/>
              <a:gd name="connsiteY1813" fmla="*/ 4359264 h 4588006"/>
              <a:gd name="connsiteX1814" fmla="*/ 2219214 w 6081795"/>
              <a:gd name="connsiteY1814" fmla="*/ 4355684 h 4588006"/>
              <a:gd name="connsiteX1815" fmla="*/ 2199945 w 6081795"/>
              <a:gd name="connsiteY1815" fmla="*/ 4359157 h 4588006"/>
              <a:gd name="connsiteX1816" fmla="*/ 2168355 w 6081795"/>
              <a:gd name="connsiteY1816" fmla="*/ 4346063 h 4588006"/>
              <a:gd name="connsiteX1817" fmla="*/ 2153483 w 6081795"/>
              <a:gd name="connsiteY1817" fmla="*/ 4339306 h 4588006"/>
              <a:gd name="connsiteX1818" fmla="*/ 2141528 w 6081795"/>
              <a:gd name="connsiteY1818" fmla="*/ 4339685 h 4588006"/>
              <a:gd name="connsiteX1819" fmla="*/ 2138417 w 6081795"/>
              <a:gd name="connsiteY1819" fmla="*/ 4332073 h 4588006"/>
              <a:gd name="connsiteX1820" fmla="*/ 2126329 w 6081795"/>
              <a:gd name="connsiteY1820" fmla="*/ 4333977 h 4588006"/>
              <a:gd name="connsiteX1821" fmla="*/ 2115480 w 6081795"/>
              <a:gd name="connsiteY1821" fmla="*/ 4335210 h 4588006"/>
              <a:gd name="connsiteX1822" fmla="*/ 2100122 w 6081795"/>
              <a:gd name="connsiteY1822" fmla="*/ 4327264 h 4588006"/>
              <a:gd name="connsiteX1823" fmla="*/ 2110229 w 6081795"/>
              <a:gd name="connsiteY1823" fmla="*/ 4312484 h 4588006"/>
              <a:gd name="connsiteX1824" fmla="*/ 2112852 w 6081795"/>
              <a:gd name="connsiteY1824" fmla="*/ 4304088 h 4588006"/>
              <a:gd name="connsiteX1825" fmla="*/ 2134781 w 6081795"/>
              <a:gd name="connsiteY1825" fmla="*/ 4300334 h 4588006"/>
              <a:gd name="connsiteX1826" fmla="*/ 2157950 w 6081795"/>
              <a:gd name="connsiteY1826" fmla="*/ 4295909 h 4588006"/>
              <a:gd name="connsiteX1827" fmla="*/ 2159505 w 6081795"/>
              <a:gd name="connsiteY1827" fmla="*/ 4294775 h 4588006"/>
              <a:gd name="connsiteX1828" fmla="*/ 2160476 w 6081795"/>
              <a:gd name="connsiteY1828" fmla="*/ 4292214 h 4588006"/>
              <a:gd name="connsiteX1829" fmla="*/ 2153758 w 6081795"/>
              <a:gd name="connsiteY1829" fmla="*/ 4291207 h 4588006"/>
              <a:gd name="connsiteX1830" fmla="*/ 2145800 w 6081795"/>
              <a:gd name="connsiteY1830" fmla="*/ 4290872 h 4588006"/>
              <a:gd name="connsiteX1831" fmla="*/ 2139288 w 6081795"/>
              <a:gd name="connsiteY1831" fmla="*/ 4289754 h 4588006"/>
              <a:gd name="connsiteX1832" fmla="*/ 2132472 w 6081795"/>
              <a:gd name="connsiteY1832" fmla="*/ 4293449 h 4588006"/>
              <a:gd name="connsiteX1833" fmla="*/ 2127041 w 6081795"/>
              <a:gd name="connsiteY1833" fmla="*/ 4289419 h 4588006"/>
              <a:gd name="connsiteX1834" fmla="*/ 2120625 w 6081795"/>
              <a:gd name="connsiteY1834" fmla="*/ 4283599 h 4588006"/>
              <a:gd name="connsiteX1835" fmla="*/ 2111195 w 6081795"/>
              <a:gd name="connsiteY1835" fmla="*/ 4265463 h 4588006"/>
              <a:gd name="connsiteX1836" fmla="*/ 2095645 w 6081795"/>
              <a:gd name="connsiteY1836" fmla="*/ 4266921 h 4588006"/>
              <a:gd name="connsiteX1837" fmla="*/ 2087905 w 6081795"/>
              <a:gd name="connsiteY1837" fmla="*/ 4260946 h 4588006"/>
              <a:gd name="connsiteX1838" fmla="*/ 2079509 w 6081795"/>
              <a:gd name="connsiteY1838" fmla="*/ 4257071 h 4588006"/>
              <a:gd name="connsiteX1839" fmla="*/ 2075535 w 6081795"/>
              <a:gd name="connsiteY1839" fmla="*/ 4251670 h 4588006"/>
              <a:gd name="connsiteX1840" fmla="*/ 2069011 w 6081795"/>
              <a:gd name="connsiteY1840" fmla="*/ 4251139 h 4588006"/>
              <a:gd name="connsiteX1841" fmla="*/ 2063180 w 6081795"/>
              <a:gd name="connsiteY1841" fmla="*/ 4256626 h 4588006"/>
              <a:gd name="connsiteX1842" fmla="*/ 2056180 w 6081795"/>
              <a:gd name="connsiteY1842" fmla="*/ 4239498 h 4588006"/>
              <a:gd name="connsiteX1843" fmla="*/ 2072667 w 6081795"/>
              <a:gd name="connsiteY1843" fmla="*/ 4237242 h 4588006"/>
              <a:gd name="connsiteX1844" fmla="*/ 2082519 w 6081795"/>
              <a:gd name="connsiteY1844" fmla="*/ 4229866 h 4588006"/>
              <a:gd name="connsiteX1845" fmla="*/ 2078425 w 6081795"/>
              <a:gd name="connsiteY1845" fmla="*/ 4225402 h 4588006"/>
              <a:gd name="connsiteX1846" fmla="*/ 2073674 w 6081795"/>
              <a:gd name="connsiteY1846" fmla="*/ 4223038 h 4588006"/>
              <a:gd name="connsiteX1847" fmla="*/ 2052291 w 6081795"/>
              <a:gd name="connsiteY1847" fmla="*/ 4229982 h 4588006"/>
              <a:gd name="connsiteX1848" fmla="*/ 2036838 w 6081795"/>
              <a:gd name="connsiteY1848" fmla="*/ 4226737 h 4588006"/>
              <a:gd name="connsiteX1849" fmla="*/ 2022865 w 6081795"/>
              <a:gd name="connsiteY1849" fmla="*/ 4230825 h 4588006"/>
              <a:gd name="connsiteX1850" fmla="*/ 2009040 w 6081795"/>
              <a:gd name="connsiteY1850" fmla="*/ 4227861 h 4588006"/>
              <a:gd name="connsiteX1851" fmla="*/ 1995822 w 6081795"/>
              <a:gd name="connsiteY1851" fmla="*/ 4235028 h 4588006"/>
              <a:gd name="connsiteX1852" fmla="*/ 1974536 w 6081795"/>
              <a:gd name="connsiteY1852" fmla="*/ 4237270 h 4588006"/>
              <a:gd name="connsiteX1853" fmla="*/ 1969906 w 6081795"/>
              <a:gd name="connsiteY1853" fmla="*/ 4229028 h 4588006"/>
              <a:gd name="connsiteX1854" fmla="*/ 1960830 w 6081795"/>
              <a:gd name="connsiteY1854" fmla="*/ 4228427 h 4588006"/>
              <a:gd name="connsiteX1855" fmla="*/ 1941294 w 6081795"/>
              <a:gd name="connsiteY1855" fmla="*/ 4225071 h 4588006"/>
              <a:gd name="connsiteX1856" fmla="*/ 1940028 w 6081795"/>
              <a:gd name="connsiteY1856" fmla="*/ 4207159 h 4588006"/>
              <a:gd name="connsiteX1857" fmla="*/ 1960658 w 6081795"/>
              <a:gd name="connsiteY1857" fmla="*/ 4202076 h 4588006"/>
              <a:gd name="connsiteX1858" fmla="*/ 1979392 w 6081795"/>
              <a:gd name="connsiteY1858" fmla="*/ 4199764 h 4588006"/>
              <a:gd name="connsiteX1859" fmla="*/ 1990764 w 6081795"/>
              <a:gd name="connsiteY1859" fmla="*/ 4202897 h 4588006"/>
              <a:gd name="connsiteX1860" fmla="*/ 1997193 w 6081795"/>
              <a:gd name="connsiteY1860" fmla="*/ 4218010 h 4588006"/>
              <a:gd name="connsiteX1861" fmla="*/ 2002818 w 6081795"/>
              <a:gd name="connsiteY1861" fmla="*/ 4212636 h 4588006"/>
              <a:gd name="connsiteX1862" fmla="*/ 2022450 w 6081795"/>
              <a:gd name="connsiteY1862" fmla="*/ 4211289 h 4588006"/>
              <a:gd name="connsiteX1863" fmla="*/ 2019340 w 6081795"/>
              <a:gd name="connsiteY1863" fmla="*/ 4203677 h 4588006"/>
              <a:gd name="connsiteX1864" fmla="*/ 2030712 w 6081795"/>
              <a:gd name="connsiteY1864" fmla="*/ 4206810 h 4588006"/>
              <a:gd name="connsiteX1865" fmla="*/ 2047234 w 6081795"/>
              <a:gd name="connsiteY1865" fmla="*/ 4197852 h 4588006"/>
              <a:gd name="connsiteX1866" fmla="*/ 2060940 w 6081795"/>
              <a:gd name="connsiteY1866" fmla="*/ 4206694 h 4588006"/>
              <a:gd name="connsiteX1867" fmla="*/ 2075810 w 6081795"/>
              <a:gd name="connsiteY1867" fmla="*/ 4198631 h 4588006"/>
              <a:gd name="connsiteX1868" fmla="*/ 2094472 w 6081795"/>
              <a:gd name="connsiteY1868" fmla="*/ 4204786 h 4588006"/>
              <a:gd name="connsiteX1869" fmla="*/ 2110022 w 6081795"/>
              <a:gd name="connsiteY1869" fmla="*/ 4203329 h 4588006"/>
              <a:gd name="connsiteX1870" fmla="*/ 2124625 w 6081795"/>
              <a:gd name="connsiteY1870" fmla="*/ 4188437 h 4588006"/>
              <a:gd name="connsiteX1871" fmla="*/ 2146372 w 6081795"/>
              <a:gd name="connsiteY1871" fmla="*/ 4183620 h 4588006"/>
              <a:gd name="connsiteX1872" fmla="*/ 2159031 w 6081795"/>
              <a:gd name="connsiteY1872" fmla="*/ 4183730 h 4588006"/>
              <a:gd name="connsiteX1873" fmla="*/ 2171836 w 6081795"/>
              <a:gd name="connsiteY1873" fmla="*/ 4176787 h 4588006"/>
              <a:gd name="connsiteX1874" fmla="*/ 2179637 w 6081795"/>
              <a:gd name="connsiteY1874" fmla="*/ 4179823 h 4588006"/>
              <a:gd name="connsiteX1875" fmla="*/ 2188165 w 6081795"/>
              <a:gd name="connsiteY1875" fmla="*/ 4177232 h 4588006"/>
              <a:gd name="connsiteX1876" fmla="*/ 2194045 w 6081795"/>
              <a:gd name="connsiteY1876" fmla="*/ 4169395 h 4588006"/>
              <a:gd name="connsiteX1877" fmla="*/ 2199924 w 6081795"/>
              <a:gd name="connsiteY1877" fmla="*/ 4161557 h 4588006"/>
              <a:gd name="connsiteX1878" fmla="*/ 2180874 w 6081795"/>
              <a:gd name="connsiteY1878" fmla="*/ 4159391 h 4588006"/>
              <a:gd name="connsiteX1879" fmla="*/ 2162407 w 6081795"/>
              <a:gd name="connsiteY1879" fmla="*/ 4158651 h 4588006"/>
              <a:gd name="connsiteX1880" fmla="*/ 2145726 w 6081795"/>
              <a:gd name="connsiteY1880" fmla="*/ 4160431 h 4588006"/>
              <a:gd name="connsiteX1881" fmla="*/ 2129845 w 6081795"/>
              <a:gd name="connsiteY1881" fmla="*/ 4153058 h 4588006"/>
              <a:gd name="connsiteX1882" fmla="*/ 2108366 w 6081795"/>
              <a:gd name="connsiteY1882" fmla="*/ 4164705 h 4588006"/>
              <a:gd name="connsiteX1883" fmla="*/ 2072463 w 6081795"/>
              <a:gd name="connsiteY1883" fmla="*/ 4147846 h 4588006"/>
              <a:gd name="connsiteX1884" fmla="*/ 2029345 w 6081795"/>
              <a:gd name="connsiteY1884" fmla="*/ 4154080 h 4588006"/>
              <a:gd name="connsiteX1885" fmla="*/ 2016562 w 6081795"/>
              <a:gd name="connsiteY1885" fmla="*/ 4140087 h 4588006"/>
              <a:gd name="connsiteX1886" fmla="*/ 2003780 w 6081795"/>
              <a:gd name="connsiteY1886" fmla="*/ 4126095 h 4588006"/>
              <a:gd name="connsiteX1887" fmla="*/ 1985605 w 6081795"/>
              <a:gd name="connsiteY1887" fmla="*/ 4135949 h 4588006"/>
              <a:gd name="connsiteX1888" fmla="*/ 1983272 w 6081795"/>
              <a:gd name="connsiteY1888" fmla="*/ 4130240 h 4588006"/>
              <a:gd name="connsiteX1889" fmla="*/ 1983028 w 6081795"/>
              <a:gd name="connsiteY1889" fmla="*/ 4122235 h 4588006"/>
              <a:gd name="connsiteX1890" fmla="*/ 1990075 w 6081795"/>
              <a:gd name="connsiteY1890" fmla="*/ 4117252 h 4588006"/>
              <a:gd name="connsiteX1891" fmla="*/ 2005625 w 6081795"/>
              <a:gd name="connsiteY1891" fmla="*/ 4115795 h 4588006"/>
              <a:gd name="connsiteX1892" fmla="*/ 2011153 w 6081795"/>
              <a:gd name="connsiteY1892" fmla="*/ 4110182 h 4588006"/>
              <a:gd name="connsiteX1893" fmla="*/ 2014858 w 6081795"/>
              <a:gd name="connsiteY1893" fmla="*/ 4103814 h 4588006"/>
              <a:gd name="connsiteX1894" fmla="*/ 2009901 w 6081795"/>
              <a:gd name="connsiteY1894" fmla="*/ 4106502 h 4588006"/>
              <a:gd name="connsiteX1895" fmla="*/ 1992527 w 6081795"/>
              <a:gd name="connsiteY1895" fmla="*/ 4097324 h 4588006"/>
              <a:gd name="connsiteX1896" fmla="*/ 1975007 w 6081795"/>
              <a:gd name="connsiteY1896" fmla="*/ 4095199 h 4588006"/>
              <a:gd name="connsiteX1897" fmla="*/ 1964728 w 6081795"/>
              <a:gd name="connsiteY1897" fmla="*/ 4093507 h 4588006"/>
              <a:gd name="connsiteX1898" fmla="*/ 1953722 w 6081795"/>
              <a:gd name="connsiteY1898" fmla="*/ 4097441 h 4588006"/>
              <a:gd name="connsiteX1899" fmla="*/ 1941668 w 6081795"/>
              <a:gd name="connsiteY1899" fmla="*/ 4087703 h 4588006"/>
              <a:gd name="connsiteX1900" fmla="*/ 1932107 w 6081795"/>
              <a:gd name="connsiteY1900" fmla="*/ 4090853 h 4588006"/>
              <a:gd name="connsiteX1901" fmla="*/ 1922034 w 6081795"/>
              <a:gd name="connsiteY1901" fmla="*/ 4089049 h 4588006"/>
              <a:gd name="connsiteX1902" fmla="*/ 1908817 w 6081795"/>
              <a:gd name="connsiteY1902" fmla="*/ 4096216 h 4588006"/>
              <a:gd name="connsiteX1903" fmla="*/ 1900750 w 6081795"/>
              <a:gd name="connsiteY1903" fmla="*/ 4091291 h 4588006"/>
              <a:gd name="connsiteX1904" fmla="*/ 1883862 w 6081795"/>
              <a:gd name="connsiteY1904" fmla="*/ 4093182 h 4588006"/>
              <a:gd name="connsiteX1905" fmla="*/ 1866536 w 6081795"/>
              <a:gd name="connsiteY1905" fmla="*/ 4086593 h 4588006"/>
              <a:gd name="connsiteX1906" fmla="*/ 1842929 w 6081795"/>
              <a:gd name="connsiteY1906" fmla="*/ 4082538 h 4588006"/>
              <a:gd name="connsiteX1907" fmla="*/ 1819395 w 6081795"/>
              <a:gd name="connsiteY1907" fmla="*/ 4074957 h 4588006"/>
              <a:gd name="connsiteX1908" fmla="*/ 1811049 w 6081795"/>
              <a:gd name="connsiteY1908" fmla="*/ 4078610 h 4588006"/>
              <a:gd name="connsiteX1909" fmla="*/ 1802192 w 6081795"/>
              <a:gd name="connsiteY1909" fmla="*/ 4077310 h 4588006"/>
              <a:gd name="connsiteX1910" fmla="*/ 1784964 w 6081795"/>
              <a:gd name="connsiteY1910" fmla="*/ 4080839 h 4588006"/>
              <a:gd name="connsiteX1911" fmla="*/ 1767882 w 6081795"/>
              <a:gd name="connsiteY1911" fmla="*/ 4077315 h 4588006"/>
              <a:gd name="connsiteX1912" fmla="*/ 1762754 w 6081795"/>
              <a:gd name="connsiteY1912" fmla="*/ 4078351 h 4588006"/>
              <a:gd name="connsiteX1913" fmla="*/ 1758939 w 6081795"/>
              <a:gd name="connsiteY1913" fmla="*/ 4075189 h 4588006"/>
              <a:gd name="connsiteX1914" fmla="*/ 1758258 w 6081795"/>
              <a:gd name="connsiteY1914" fmla="*/ 4068584 h 4588006"/>
              <a:gd name="connsiteX1915" fmla="*/ 1777114 w 6081795"/>
              <a:gd name="connsiteY1915" fmla="*/ 4065335 h 4588006"/>
              <a:gd name="connsiteX1916" fmla="*/ 1785679 w 6081795"/>
              <a:gd name="connsiteY1916" fmla="*/ 4065921 h 4588006"/>
              <a:gd name="connsiteX1917" fmla="*/ 1794317 w 6081795"/>
              <a:gd name="connsiteY1917" fmla="*/ 4062981 h 4588006"/>
              <a:gd name="connsiteX1918" fmla="*/ 1812298 w 6081795"/>
              <a:gd name="connsiteY1918" fmla="*/ 4062531 h 4588006"/>
              <a:gd name="connsiteX1919" fmla="*/ 1824496 w 6081795"/>
              <a:gd name="connsiteY1919" fmla="*/ 4055336 h 4588006"/>
              <a:gd name="connsiteX1920" fmla="*/ 1835236 w 6081795"/>
              <a:gd name="connsiteY1920" fmla="*/ 4059393 h 4588006"/>
              <a:gd name="connsiteX1921" fmla="*/ 1898849 w 6081795"/>
              <a:gd name="connsiteY1921" fmla="*/ 4044662 h 4588006"/>
              <a:gd name="connsiteX1922" fmla="*/ 1964505 w 6081795"/>
              <a:gd name="connsiteY1922" fmla="*/ 4049747 h 4588006"/>
              <a:gd name="connsiteX1923" fmla="*/ 1981368 w 6081795"/>
              <a:gd name="connsiteY1923" fmla="*/ 4044091 h 4588006"/>
              <a:gd name="connsiteX1924" fmla="*/ 1998231 w 6081795"/>
              <a:gd name="connsiteY1924" fmla="*/ 4038435 h 4588006"/>
              <a:gd name="connsiteX1925" fmla="*/ 2003759 w 6081795"/>
              <a:gd name="connsiteY1925" fmla="*/ 4042702 h 4588006"/>
              <a:gd name="connsiteX1926" fmla="*/ 2011255 w 6081795"/>
              <a:gd name="connsiteY1926" fmla="*/ 4040672 h 4588006"/>
              <a:gd name="connsiteX1927" fmla="*/ 2024583 w 6081795"/>
              <a:gd name="connsiteY1927" fmla="*/ 4038095 h 4588006"/>
              <a:gd name="connsiteX1928" fmla="*/ 2034193 w 6081795"/>
              <a:gd name="connsiteY1928" fmla="*/ 4037534 h 4588006"/>
              <a:gd name="connsiteX1929" fmla="*/ 2054604 w 6081795"/>
              <a:gd name="connsiteY1929" fmla="*/ 4038091 h 4588006"/>
              <a:gd name="connsiteX1930" fmla="*/ 2061579 w 6081795"/>
              <a:gd name="connsiteY1930" fmla="*/ 4041575 h 4588006"/>
              <a:gd name="connsiteX1931" fmla="*/ 2069281 w 6081795"/>
              <a:gd name="connsiteY1931" fmla="*/ 4039433 h 4588006"/>
              <a:gd name="connsiteX1932" fmla="*/ 2076764 w 6081795"/>
              <a:gd name="connsiteY1932" fmla="*/ 4033050 h 4588006"/>
              <a:gd name="connsiteX1933" fmla="*/ 2134983 w 6081795"/>
              <a:gd name="connsiteY1933" fmla="*/ 4022406 h 4588006"/>
              <a:gd name="connsiteX1934" fmla="*/ 2143051 w 6081795"/>
              <a:gd name="connsiteY1934" fmla="*/ 4027331 h 4588006"/>
              <a:gd name="connsiteX1935" fmla="*/ 2153645 w 6081795"/>
              <a:gd name="connsiteY1935" fmla="*/ 4028561 h 4588006"/>
              <a:gd name="connsiteX1936" fmla="*/ 2163109 w 6081795"/>
              <a:gd name="connsiteY1936" fmla="*/ 4025173 h 4588006"/>
              <a:gd name="connsiteX1937" fmla="*/ 2172501 w 6081795"/>
              <a:gd name="connsiteY1937" fmla="*/ 4025312 h 4588006"/>
              <a:gd name="connsiteX1938" fmla="*/ 2184079 w 6081795"/>
              <a:gd name="connsiteY1938" fmla="*/ 4018453 h 4588006"/>
              <a:gd name="connsiteX1939" fmla="*/ 2195439 w 6081795"/>
              <a:gd name="connsiteY1939" fmla="*/ 4022174 h 4588006"/>
              <a:gd name="connsiteX1940" fmla="*/ 2221924 w 6081795"/>
              <a:gd name="connsiteY1940" fmla="*/ 4020309 h 4588006"/>
              <a:gd name="connsiteX1941" fmla="*/ 2245203 w 6081795"/>
              <a:gd name="connsiteY1941" fmla="*/ 4025414 h 4588006"/>
              <a:gd name="connsiteX1942" fmla="*/ 2259102 w 6081795"/>
              <a:gd name="connsiteY1942" fmla="*/ 4024852 h 4588006"/>
              <a:gd name="connsiteX1943" fmla="*/ 2289086 w 6081795"/>
              <a:gd name="connsiteY1943" fmla="*/ 4016731 h 4588006"/>
              <a:gd name="connsiteX1944" fmla="*/ 2319070 w 6081795"/>
              <a:gd name="connsiteY1944" fmla="*/ 4008611 h 4588006"/>
              <a:gd name="connsiteX1945" fmla="*/ 2328013 w 6081795"/>
              <a:gd name="connsiteY1945" fmla="*/ 4010736 h 4588006"/>
              <a:gd name="connsiteX1946" fmla="*/ 2353769 w 6081795"/>
              <a:gd name="connsiteY1946" fmla="*/ 4009557 h 4588006"/>
              <a:gd name="connsiteX1947" fmla="*/ 2379525 w 6081795"/>
              <a:gd name="connsiteY1947" fmla="*/ 4008378 h 4588006"/>
              <a:gd name="connsiteX1948" fmla="*/ 2397507 w 6081795"/>
              <a:gd name="connsiteY1948" fmla="*/ 4007928 h 4588006"/>
              <a:gd name="connsiteX1949" fmla="*/ 2415488 w 6081795"/>
              <a:gd name="connsiteY1949" fmla="*/ 4007478 h 4588006"/>
              <a:gd name="connsiteX1950" fmla="*/ 2460659 w 6081795"/>
              <a:gd name="connsiteY1950" fmla="*/ 4000712 h 4588006"/>
              <a:gd name="connsiteX1951" fmla="*/ 2503935 w 6081795"/>
              <a:gd name="connsiteY1951" fmla="*/ 3996718 h 4588006"/>
              <a:gd name="connsiteX1952" fmla="*/ 2513034 w 6081795"/>
              <a:gd name="connsiteY1952" fmla="*/ 3991203 h 4588006"/>
              <a:gd name="connsiteX1953" fmla="*/ 2521915 w 6081795"/>
              <a:gd name="connsiteY1953" fmla="*/ 3996267 h 4588006"/>
              <a:gd name="connsiteX1954" fmla="*/ 2566492 w 6081795"/>
              <a:gd name="connsiteY1954" fmla="*/ 3998542 h 4588006"/>
              <a:gd name="connsiteX1955" fmla="*/ 2609391 w 6081795"/>
              <a:gd name="connsiteY1955" fmla="*/ 3993009 h 4588006"/>
              <a:gd name="connsiteX1956" fmla="*/ 2613924 w 6081795"/>
              <a:gd name="connsiteY1956" fmla="*/ 3996073 h 4588006"/>
              <a:gd name="connsiteX1957" fmla="*/ 2619111 w 6081795"/>
              <a:gd name="connsiteY1957" fmla="*/ 3997038 h 4588006"/>
              <a:gd name="connsiteX1958" fmla="*/ 2619391 w 6081795"/>
              <a:gd name="connsiteY1958" fmla="*/ 3993399 h 4588006"/>
              <a:gd name="connsiteX1959" fmla="*/ 2618431 w 6081795"/>
              <a:gd name="connsiteY1959" fmla="*/ 3990432 h 4588006"/>
              <a:gd name="connsiteX1960" fmla="*/ 2635633 w 6081795"/>
              <a:gd name="connsiteY1960" fmla="*/ 3988079 h 4588006"/>
              <a:gd name="connsiteX1961" fmla="*/ 2642049 w 6081795"/>
              <a:gd name="connsiteY1961" fmla="*/ 3993900 h 4588006"/>
              <a:gd name="connsiteX1962" fmla="*/ 2664514 w 6081795"/>
              <a:gd name="connsiteY1962" fmla="*/ 3993925 h 4588006"/>
              <a:gd name="connsiteX1963" fmla="*/ 2687051 w 6081795"/>
              <a:gd name="connsiteY1963" fmla="*/ 3990423 h 4588006"/>
              <a:gd name="connsiteX1964" fmla="*/ 2696332 w 6081795"/>
              <a:gd name="connsiteY1964" fmla="*/ 3985972 h 4588006"/>
              <a:gd name="connsiteX1965" fmla="*/ 2704157 w 6081795"/>
              <a:gd name="connsiteY1965" fmla="*/ 3992772 h 4588006"/>
              <a:gd name="connsiteX1966" fmla="*/ 2718056 w 6081795"/>
              <a:gd name="connsiteY1966" fmla="*/ 3992210 h 4588006"/>
              <a:gd name="connsiteX1967" fmla="*/ 2739742 w 6081795"/>
              <a:gd name="connsiteY1967" fmla="*/ 3990332 h 4588006"/>
              <a:gd name="connsiteX1968" fmla="*/ 2761501 w 6081795"/>
              <a:gd name="connsiteY1968" fmla="*/ 3984927 h 4588006"/>
              <a:gd name="connsiteX1969" fmla="*/ 2775790 w 6081795"/>
              <a:gd name="connsiteY1969" fmla="*/ 3985317 h 4588006"/>
              <a:gd name="connsiteX1970" fmla="*/ 2790077 w 6081795"/>
              <a:gd name="connsiteY1970" fmla="*/ 3985707 h 4588006"/>
              <a:gd name="connsiteX1971" fmla="*/ 2819431 w 6081795"/>
              <a:gd name="connsiteY1971" fmla="*/ 3988389 h 4588006"/>
              <a:gd name="connsiteX1972" fmla="*/ 2848079 w 6081795"/>
              <a:gd name="connsiteY1972" fmla="*/ 3985643 h 4588006"/>
              <a:gd name="connsiteX1973" fmla="*/ 2874249 w 6081795"/>
              <a:gd name="connsiteY1973" fmla="*/ 3984240 h 4588006"/>
              <a:gd name="connsiteX1974" fmla="*/ 2884794 w 6081795"/>
              <a:gd name="connsiteY1974" fmla="*/ 3977941 h 4588006"/>
              <a:gd name="connsiteX1975" fmla="*/ 2893881 w 6081795"/>
              <a:gd name="connsiteY1975" fmla="*/ 3982893 h 4588006"/>
              <a:gd name="connsiteX1976" fmla="*/ 2941921 w 6081795"/>
              <a:gd name="connsiteY1976" fmla="*/ 3985616 h 4588006"/>
              <a:gd name="connsiteX1977" fmla="*/ 2989522 w 6081795"/>
              <a:gd name="connsiteY1977" fmla="*/ 3979857 h 4588006"/>
              <a:gd name="connsiteX1978" fmla="*/ 2994674 w 6081795"/>
              <a:gd name="connsiteY1978" fmla="*/ 3982586 h 4588006"/>
              <a:gd name="connsiteX1979" fmla="*/ 2999242 w 6081795"/>
              <a:gd name="connsiteY1979" fmla="*/ 3983887 h 4588006"/>
              <a:gd name="connsiteX1980" fmla="*/ 3001258 w 6081795"/>
              <a:gd name="connsiteY1980" fmla="*/ 3980178 h 4588006"/>
              <a:gd name="connsiteX1981" fmla="*/ 3000212 w 6081795"/>
              <a:gd name="connsiteY1981" fmla="*/ 3976385 h 4588006"/>
              <a:gd name="connsiteX1982" fmla="*/ 3017416 w 6081795"/>
              <a:gd name="connsiteY1982" fmla="*/ 3974032 h 4588006"/>
              <a:gd name="connsiteX1983" fmla="*/ 3036856 w 6081795"/>
              <a:gd name="connsiteY1983" fmla="*/ 3982090 h 4588006"/>
              <a:gd name="connsiteX1984" fmla="*/ 3074568 w 6081795"/>
              <a:gd name="connsiteY1984" fmla="*/ 3975591 h 4588006"/>
              <a:gd name="connsiteX1985" fmla="*/ 3084238 w 6081795"/>
              <a:gd name="connsiteY1985" fmla="*/ 3972092 h 4588006"/>
              <a:gd name="connsiteX1986" fmla="*/ 3092452 w 6081795"/>
              <a:gd name="connsiteY1986" fmla="*/ 3979843 h 4588006"/>
              <a:gd name="connsiteX1987" fmla="*/ 3100228 w 6081795"/>
              <a:gd name="connsiteY1987" fmla="*/ 3979114 h 4588006"/>
              <a:gd name="connsiteX1988" fmla="*/ 3108002 w 6081795"/>
              <a:gd name="connsiteY1988" fmla="*/ 3978386 h 4588006"/>
              <a:gd name="connsiteX1989" fmla="*/ 3131440 w 6081795"/>
              <a:gd name="connsiteY1989" fmla="*/ 3975849 h 4588006"/>
              <a:gd name="connsiteX1990" fmla="*/ 3155530 w 6081795"/>
              <a:gd name="connsiteY1990" fmla="*/ 3971214 h 4588006"/>
              <a:gd name="connsiteX1991" fmla="*/ 3170644 w 6081795"/>
              <a:gd name="connsiteY1991" fmla="*/ 3971156 h 4588006"/>
              <a:gd name="connsiteX1992" fmla="*/ 3185758 w 6081795"/>
              <a:gd name="connsiteY1992" fmla="*/ 3971098 h 4588006"/>
              <a:gd name="connsiteX1993" fmla="*/ 3202088 w 6081795"/>
              <a:gd name="connsiteY1993" fmla="*/ 3971543 h 4588006"/>
              <a:gd name="connsiteX1994" fmla="*/ 3213508 w 6081795"/>
              <a:gd name="connsiteY1994" fmla="*/ 3972326 h 4588006"/>
              <a:gd name="connsiteX1995" fmla="*/ 3224928 w 6081795"/>
              <a:gd name="connsiteY1995" fmla="*/ 3973108 h 4588006"/>
              <a:gd name="connsiteX1996" fmla="*/ 3237856 w 6081795"/>
              <a:gd name="connsiteY1996" fmla="*/ 3980047 h 4588006"/>
              <a:gd name="connsiteX1997" fmla="*/ 3239412 w 6081795"/>
              <a:gd name="connsiteY1997" fmla="*/ 3978913 h 4588006"/>
              <a:gd name="connsiteX1998" fmla="*/ 3240382 w 6081795"/>
              <a:gd name="connsiteY1998" fmla="*/ 3976352 h 4588006"/>
              <a:gd name="connsiteX1999" fmla="*/ 3246896 w 6081795"/>
              <a:gd name="connsiteY1999" fmla="*/ 3977471 h 4588006"/>
              <a:gd name="connsiteX2000" fmla="*/ 3251706 w 6081795"/>
              <a:gd name="connsiteY2000" fmla="*/ 3976896 h 4588006"/>
              <a:gd name="connsiteX2001" fmla="*/ 3255934 w 6081795"/>
              <a:gd name="connsiteY2001" fmla="*/ 3974895 h 4588006"/>
              <a:gd name="connsiteX2002" fmla="*/ 3296004 w 6081795"/>
              <a:gd name="connsiteY2002" fmla="*/ 3977870 h 4588006"/>
              <a:gd name="connsiteX2003" fmla="*/ 3336800 w 6081795"/>
              <a:gd name="connsiteY2003" fmla="*/ 3975219 h 4588006"/>
              <a:gd name="connsiteX2004" fmla="*/ 3355730 w 6081795"/>
              <a:gd name="connsiteY2004" fmla="*/ 3973383 h 4588006"/>
              <a:gd name="connsiteX2005" fmla="*/ 3372764 w 6081795"/>
              <a:gd name="connsiteY2005" fmla="*/ 3974319 h 4588006"/>
              <a:gd name="connsiteX2006" fmla="*/ 3390100 w 6081795"/>
              <a:gd name="connsiteY2006" fmla="*/ 3970440 h 4588006"/>
              <a:gd name="connsiteX2007" fmla="*/ 3407948 w 6081795"/>
              <a:gd name="connsiteY2007" fmla="*/ 3971515 h 4588006"/>
              <a:gd name="connsiteX2008" fmla="*/ 3416016 w 6081795"/>
              <a:gd name="connsiteY2008" fmla="*/ 3976440 h 4588006"/>
              <a:gd name="connsiteX2009" fmla="*/ 3418882 w 6081795"/>
              <a:gd name="connsiteY2009" fmla="*/ 3976048 h 4588006"/>
              <a:gd name="connsiteX2010" fmla="*/ 3421750 w 6081795"/>
              <a:gd name="connsiteY2010" fmla="*/ 3975655 h 4588006"/>
              <a:gd name="connsiteX2011" fmla="*/ 3429040 w 6081795"/>
              <a:gd name="connsiteY2011" fmla="*/ 3973737 h 4588006"/>
              <a:gd name="connsiteX2012" fmla="*/ 3435746 w 6081795"/>
              <a:gd name="connsiteY2012" fmla="*/ 3970392 h 4588006"/>
              <a:gd name="connsiteX2013" fmla="*/ 3440606 w 6081795"/>
              <a:gd name="connsiteY2013" fmla="*/ 3972406 h 4588006"/>
              <a:gd name="connsiteX2014" fmla="*/ 3444298 w 6081795"/>
              <a:gd name="connsiteY2014" fmla="*/ 3971566 h 4588006"/>
              <a:gd name="connsiteX2015" fmla="*/ 3447992 w 6081795"/>
              <a:gd name="connsiteY2015" fmla="*/ 3970726 h 4588006"/>
              <a:gd name="connsiteX2016" fmla="*/ 3448770 w 6081795"/>
              <a:gd name="connsiteY2016" fmla="*/ 3972629 h 4588006"/>
              <a:gd name="connsiteX2017" fmla="*/ 3455282 w 6081795"/>
              <a:gd name="connsiteY2017" fmla="*/ 3973748 h 4588006"/>
              <a:gd name="connsiteX2018" fmla="*/ 3472486 w 6081795"/>
              <a:gd name="connsiteY2018" fmla="*/ 3971394 h 4588006"/>
              <a:gd name="connsiteX2019" fmla="*/ 3483492 w 6081795"/>
              <a:gd name="connsiteY2019" fmla="*/ 3967460 h 4588006"/>
              <a:gd name="connsiteX2020" fmla="*/ 3491438 w 6081795"/>
              <a:gd name="connsiteY2020" fmla="*/ 3963443 h 4588006"/>
              <a:gd name="connsiteX2021" fmla="*/ 3032188 w 6081795"/>
              <a:gd name="connsiteY2021" fmla="*/ 3906863 h 4588006"/>
              <a:gd name="connsiteX2022" fmla="*/ 3026522 w 6081795"/>
              <a:gd name="connsiteY2022" fmla="*/ 3906904 h 4588006"/>
              <a:gd name="connsiteX2023" fmla="*/ 3021522 w 6081795"/>
              <a:gd name="connsiteY2023" fmla="*/ 3907064 h 4588006"/>
              <a:gd name="connsiteX2024" fmla="*/ 3033074 w 6081795"/>
              <a:gd name="connsiteY2024" fmla="*/ 3907021 h 4588006"/>
              <a:gd name="connsiteX2025" fmla="*/ 3897142 w 6081795"/>
              <a:gd name="connsiteY2025" fmla="*/ 3906792 h 4588006"/>
              <a:gd name="connsiteX2026" fmla="*/ 3896596 w 6081795"/>
              <a:gd name="connsiteY2026" fmla="*/ 3907959 h 4588006"/>
              <a:gd name="connsiteX2027" fmla="*/ 3918814 w 6081795"/>
              <a:gd name="connsiteY2027" fmla="*/ 3907716 h 4588006"/>
              <a:gd name="connsiteX2028" fmla="*/ 3924388 w 6081795"/>
              <a:gd name="connsiteY2028" fmla="*/ 3907870 h 4588006"/>
              <a:gd name="connsiteX2029" fmla="*/ 3929298 w 6081795"/>
              <a:gd name="connsiteY2029" fmla="*/ 3907904 h 4588006"/>
              <a:gd name="connsiteX2030" fmla="*/ 3929746 w 6081795"/>
              <a:gd name="connsiteY2030" fmla="*/ 3907457 h 4588006"/>
              <a:gd name="connsiteX2031" fmla="*/ 3925932 w 6081795"/>
              <a:gd name="connsiteY2031" fmla="*/ 3906881 h 4588006"/>
              <a:gd name="connsiteX2032" fmla="*/ 3911868 w 6081795"/>
              <a:gd name="connsiteY2032" fmla="*/ 3906896 h 4588006"/>
              <a:gd name="connsiteX2033" fmla="*/ 3897142 w 6081795"/>
              <a:gd name="connsiteY2033" fmla="*/ 3906792 h 4588006"/>
              <a:gd name="connsiteX2034" fmla="*/ 3132244 w 6081795"/>
              <a:gd name="connsiteY2034" fmla="*/ 3906625 h 4588006"/>
              <a:gd name="connsiteX2035" fmla="*/ 3134906 w 6081795"/>
              <a:gd name="connsiteY2035" fmla="*/ 3907101 h 4588006"/>
              <a:gd name="connsiteX2036" fmla="*/ 3152326 w 6081795"/>
              <a:gd name="connsiteY2036" fmla="*/ 3906842 h 4588006"/>
              <a:gd name="connsiteX2037" fmla="*/ 4010002 w 6081795"/>
              <a:gd name="connsiteY2037" fmla="*/ 3905892 h 4588006"/>
              <a:gd name="connsiteX2038" fmla="*/ 4003066 w 6081795"/>
              <a:gd name="connsiteY2038" fmla="*/ 3906338 h 4588006"/>
              <a:gd name="connsiteX2039" fmla="*/ 4004840 w 6081795"/>
              <a:gd name="connsiteY2039" fmla="*/ 3906655 h 4588006"/>
              <a:gd name="connsiteX2040" fmla="*/ 4009638 w 6081795"/>
              <a:gd name="connsiteY2040" fmla="*/ 3906670 h 4588006"/>
              <a:gd name="connsiteX2041" fmla="*/ 4012396 w 6081795"/>
              <a:gd name="connsiteY2041" fmla="*/ 3906425 h 4588006"/>
              <a:gd name="connsiteX2042" fmla="*/ 4010888 w 6081795"/>
              <a:gd name="connsiteY2042" fmla="*/ 3906051 h 4588006"/>
              <a:gd name="connsiteX2043" fmla="*/ 3905256 w 6081795"/>
              <a:gd name="connsiteY2043" fmla="*/ 3905639 h 4588006"/>
              <a:gd name="connsiteX2044" fmla="*/ 3909056 w 6081795"/>
              <a:gd name="connsiteY2044" fmla="*/ 3905972 h 4588006"/>
              <a:gd name="connsiteX2045" fmla="*/ 3907284 w 6081795"/>
              <a:gd name="connsiteY2045" fmla="*/ 3905655 h 4588006"/>
              <a:gd name="connsiteX2046" fmla="*/ 3448950 w 6081795"/>
              <a:gd name="connsiteY2046" fmla="*/ 3905494 h 4588006"/>
              <a:gd name="connsiteX2047" fmla="*/ 3432418 w 6081795"/>
              <a:gd name="connsiteY2047" fmla="*/ 3905911 h 4588006"/>
              <a:gd name="connsiteX2048" fmla="*/ 3427438 w 6081795"/>
              <a:gd name="connsiteY2048" fmla="*/ 3906285 h 4588006"/>
              <a:gd name="connsiteX2049" fmla="*/ 3439656 w 6081795"/>
              <a:gd name="connsiteY2049" fmla="*/ 3906362 h 4588006"/>
              <a:gd name="connsiteX2050" fmla="*/ 3450542 w 6081795"/>
              <a:gd name="connsiteY2050" fmla="*/ 3906200 h 4588006"/>
              <a:gd name="connsiteX2051" fmla="*/ 3453748 w 6081795"/>
              <a:gd name="connsiteY2051" fmla="*/ 3905509 h 4588006"/>
              <a:gd name="connsiteX2052" fmla="*/ 3448950 w 6081795"/>
              <a:gd name="connsiteY2052" fmla="*/ 3905494 h 4588006"/>
              <a:gd name="connsiteX2053" fmla="*/ 4064034 w 6081795"/>
              <a:gd name="connsiteY2053" fmla="*/ 3905435 h 4588006"/>
              <a:gd name="connsiteX2054" fmla="*/ 4050344 w 6081795"/>
              <a:gd name="connsiteY2054" fmla="*/ 3905938 h 4588006"/>
              <a:gd name="connsiteX2055" fmla="*/ 4046438 w 6081795"/>
              <a:gd name="connsiteY2055" fmla="*/ 3905556 h 4588006"/>
              <a:gd name="connsiteX2056" fmla="*/ 4040930 w 6081795"/>
              <a:gd name="connsiteY2056" fmla="*/ 3905520 h 4588006"/>
              <a:gd name="connsiteX2057" fmla="*/ 4035238 w 6081795"/>
              <a:gd name="connsiteY2057" fmla="*/ 3905872 h 4588006"/>
              <a:gd name="connsiteX2058" fmla="*/ 4033812 w 6081795"/>
              <a:gd name="connsiteY2058" fmla="*/ 3906355 h 4588006"/>
              <a:gd name="connsiteX2059" fmla="*/ 4036544 w 6081795"/>
              <a:gd name="connsiteY2059" fmla="*/ 3906422 h 4588006"/>
              <a:gd name="connsiteX2060" fmla="*/ 4038610 w 6081795"/>
              <a:gd name="connsiteY2060" fmla="*/ 3906370 h 4588006"/>
              <a:gd name="connsiteX2061" fmla="*/ 4060646 w 6081795"/>
              <a:gd name="connsiteY2061" fmla="*/ 3906515 h 4588006"/>
              <a:gd name="connsiteX2062" fmla="*/ 3651908 w 6081795"/>
              <a:gd name="connsiteY2062" fmla="*/ 3905104 h 4588006"/>
              <a:gd name="connsiteX2063" fmla="*/ 3638218 w 6081795"/>
              <a:gd name="connsiteY2063" fmla="*/ 3905608 h 4588006"/>
              <a:gd name="connsiteX2064" fmla="*/ 3662400 w 6081795"/>
              <a:gd name="connsiteY2064" fmla="*/ 3906558 h 4588006"/>
              <a:gd name="connsiteX2065" fmla="*/ 3687792 w 6081795"/>
              <a:gd name="connsiteY2065" fmla="*/ 3906461 h 4588006"/>
              <a:gd name="connsiteX2066" fmla="*/ 3690720 w 6081795"/>
              <a:gd name="connsiteY2066" fmla="*/ 3906879 h 4588006"/>
              <a:gd name="connsiteX2067" fmla="*/ 3695252 w 6081795"/>
              <a:gd name="connsiteY2067" fmla="*/ 3906951 h 4588006"/>
              <a:gd name="connsiteX2068" fmla="*/ 3703320 w 6081795"/>
              <a:gd name="connsiteY2068" fmla="*/ 3906654 h 4588006"/>
              <a:gd name="connsiteX2069" fmla="*/ 3709646 w 6081795"/>
              <a:gd name="connsiteY2069" fmla="*/ 3906995 h 4588006"/>
              <a:gd name="connsiteX2070" fmla="*/ 3782872 w 6081795"/>
              <a:gd name="connsiteY2070" fmla="*/ 3906597 h 4588006"/>
              <a:gd name="connsiteX2071" fmla="*/ 3793172 w 6081795"/>
              <a:gd name="connsiteY2071" fmla="*/ 3907174 h 4588006"/>
              <a:gd name="connsiteX2072" fmla="*/ 3801438 w 6081795"/>
              <a:gd name="connsiteY2072" fmla="*/ 3906966 h 4588006"/>
              <a:gd name="connsiteX2073" fmla="*/ 3806498 w 6081795"/>
              <a:gd name="connsiteY2073" fmla="*/ 3907449 h 4588006"/>
              <a:gd name="connsiteX2074" fmla="*/ 3830490 w 6081795"/>
              <a:gd name="connsiteY2074" fmla="*/ 3907522 h 4588006"/>
              <a:gd name="connsiteX2075" fmla="*/ 3846066 w 6081795"/>
              <a:gd name="connsiteY2075" fmla="*/ 3907093 h 4588006"/>
              <a:gd name="connsiteX2076" fmla="*/ 3870308 w 6081795"/>
              <a:gd name="connsiteY2076" fmla="*/ 3906632 h 4588006"/>
              <a:gd name="connsiteX2077" fmla="*/ 3881860 w 6081795"/>
              <a:gd name="connsiteY2077" fmla="*/ 3906590 h 4588006"/>
              <a:gd name="connsiteX2078" fmla="*/ 3873332 w 6081795"/>
              <a:gd name="connsiteY2078" fmla="*/ 3906329 h 4588006"/>
              <a:gd name="connsiteX2079" fmla="*/ 3872486 w 6081795"/>
              <a:gd name="connsiteY2079" fmla="*/ 3906600 h 4588006"/>
              <a:gd name="connsiteX2080" fmla="*/ 3870308 w 6081795"/>
              <a:gd name="connsiteY2080" fmla="*/ 3906632 h 4588006"/>
              <a:gd name="connsiteX2081" fmla="*/ 3862666 w 6081795"/>
              <a:gd name="connsiteY2081" fmla="*/ 3906531 h 4588006"/>
              <a:gd name="connsiteX2082" fmla="*/ 3852366 w 6081795"/>
              <a:gd name="connsiteY2082" fmla="*/ 3905953 h 4588006"/>
              <a:gd name="connsiteX2083" fmla="*/ 3854502 w 6081795"/>
              <a:gd name="connsiteY2083" fmla="*/ 3905492 h 4588006"/>
              <a:gd name="connsiteX2084" fmla="*/ 3840996 w 6081795"/>
              <a:gd name="connsiteY2084" fmla="*/ 3905607 h 4588006"/>
              <a:gd name="connsiteX2085" fmla="*/ 3818118 w 6081795"/>
              <a:gd name="connsiteY2085" fmla="*/ 3905206 h 4588006"/>
              <a:gd name="connsiteX2086" fmla="*/ 3794968 w 6081795"/>
              <a:gd name="connsiteY2086" fmla="*/ 3905388 h 4588006"/>
              <a:gd name="connsiteX2087" fmla="*/ 3773820 w 6081795"/>
              <a:gd name="connsiteY2087" fmla="*/ 3905401 h 4588006"/>
              <a:gd name="connsiteX2088" fmla="*/ 3763424 w 6081795"/>
              <a:gd name="connsiteY2088" fmla="*/ 3905281 h 4588006"/>
              <a:gd name="connsiteX2089" fmla="*/ 3753558 w 6081795"/>
              <a:gd name="connsiteY2089" fmla="*/ 3905572 h 4588006"/>
              <a:gd name="connsiteX2090" fmla="*/ 3721836 w 6081795"/>
              <a:gd name="connsiteY2090" fmla="*/ 3905592 h 4588006"/>
              <a:gd name="connsiteX2091" fmla="*/ 3690112 w 6081795"/>
              <a:gd name="connsiteY2091" fmla="*/ 3905611 h 4588006"/>
              <a:gd name="connsiteX2092" fmla="*/ 3680698 w 6081795"/>
              <a:gd name="connsiteY2092" fmla="*/ 3905193 h 4588006"/>
              <a:gd name="connsiteX2093" fmla="*/ 3666636 w 6081795"/>
              <a:gd name="connsiteY2093" fmla="*/ 3905208 h 4588006"/>
              <a:gd name="connsiteX2094" fmla="*/ 3651908 w 6081795"/>
              <a:gd name="connsiteY2094" fmla="*/ 3905104 h 4588006"/>
              <a:gd name="connsiteX2095" fmla="*/ 3085878 w 6081795"/>
              <a:gd name="connsiteY2095" fmla="*/ 3905080 h 4588006"/>
              <a:gd name="connsiteX2096" fmla="*/ 3074486 w 6081795"/>
              <a:gd name="connsiteY2096" fmla="*/ 3906837 h 4588006"/>
              <a:gd name="connsiteX2097" fmla="*/ 3078032 w 6081795"/>
              <a:gd name="connsiteY2097" fmla="*/ 3907471 h 4588006"/>
              <a:gd name="connsiteX2098" fmla="*/ 3096520 w 6081795"/>
              <a:gd name="connsiteY2098" fmla="*/ 3906983 h 4588006"/>
              <a:gd name="connsiteX2099" fmla="*/ 3107368 w 6081795"/>
              <a:gd name="connsiteY2099" fmla="*/ 3906393 h 4588006"/>
              <a:gd name="connsiteX2100" fmla="*/ 3090312 w 6081795"/>
              <a:gd name="connsiteY2100" fmla="*/ 3905873 h 4588006"/>
              <a:gd name="connsiteX2101" fmla="*/ 3092826 w 6081795"/>
              <a:gd name="connsiteY2101" fmla="*/ 3905374 h 4588006"/>
              <a:gd name="connsiteX2102" fmla="*/ 3085878 w 6081795"/>
              <a:gd name="connsiteY2102" fmla="*/ 3905080 h 4588006"/>
              <a:gd name="connsiteX2103" fmla="*/ 4073810 w 6081795"/>
              <a:gd name="connsiteY2103" fmla="*/ 3905075 h 4588006"/>
              <a:gd name="connsiteX2104" fmla="*/ 4069900 w 6081795"/>
              <a:gd name="connsiteY2104" fmla="*/ 3905219 h 4588006"/>
              <a:gd name="connsiteX2105" fmla="*/ 4082156 w 6081795"/>
              <a:gd name="connsiteY2105" fmla="*/ 3905724 h 4588006"/>
              <a:gd name="connsiteX2106" fmla="*/ 4088024 w 6081795"/>
              <a:gd name="connsiteY2106" fmla="*/ 3905509 h 4588006"/>
              <a:gd name="connsiteX2107" fmla="*/ 4090848 w 6081795"/>
              <a:gd name="connsiteY2107" fmla="*/ 3905381 h 4588006"/>
              <a:gd name="connsiteX2108" fmla="*/ 4093004 w 6081795"/>
              <a:gd name="connsiteY2108" fmla="*/ 3905135 h 4588006"/>
              <a:gd name="connsiteX2109" fmla="*/ 4087136 w 6081795"/>
              <a:gd name="connsiteY2109" fmla="*/ 3905350 h 4588006"/>
              <a:gd name="connsiteX2110" fmla="*/ 3976778 w 6081795"/>
              <a:gd name="connsiteY2110" fmla="*/ 3905011 h 4588006"/>
              <a:gd name="connsiteX2111" fmla="*/ 3955448 w 6081795"/>
              <a:gd name="connsiteY2111" fmla="*/ 3905413 h 4588006"/>
              <a:gd name="connsiteX2112" fmla="*/ 3970174 w 6081795"/>
              <a:gd name="connsiteY2112" fmla="*/ 3905517 h 4588006"/>
              <a:gd name="connsiteX2113" fmla="*/ 3984238 w 6081795"/>
              <a:gd name="connsiteY2113" fmla="*/ 3905501 h 4588006"/>
              <a:gd name="connsiteX2114" fmla="*/ 3739708 w 6081795"/>
              <a:gd name="connsiteY2114" fmla="*/ 3904361 h 4588006"/>
              <a:gd name="connsiteX2115" fmla="*/ 3731886 w 6081795"/>
              <a:gd name="connsiteY2115" fmla="*/ 3904648 h 4588006"/>
              <a:gd name="connsiteX2116" fmla="*/ 3738640 w 6081795"/>
              <a:gd name="connsiteY2116" fmla="*/ 3904591 h 4588006"/>
              <a:gd name="connsiteX2117" fmla="*/ 2998804 w 6081795"/>
              <a:gd name="connsiteY2117" fmla="*/ 3904267 h 4588006"/>
              <a:gd name="connsiteX2118" fmla="*/ 2995358 w 6081795"/>
              <a:gd name="connsiteY2118" fmla="*/ 3904442 h 4588006"/>
              <a:gd name="connsiteX2119" fmla="*/ 2994710 w 6081795"/>
              <a:gd name="connsiteY2119" fmla="*/ 3904800 h 4588006"/>
              <a:gd name="connsiteX2120" fmla="*/ 3001988 w 6081795"/>
              <a:gd name="connsiteY2120" fmla="*/ 3905680 h 4588006"/>
              <a:gd name="connsiteX2121" fmla="*/ 3020760 w 6081795"/>
              <a:gd name="connsiteY2121" fmla="*/ 3905610 h 4588006"/>
              <a:gd name="connsiteX2122" fmla="*/ 3039668 w 6081795"/>
              <a:gd name="connsiteY2122" fmla="*/ 3905250 h 4588006"/>
              <a:gd name="connsiteX2123" fmla="*/ 3055886 w 6081795"/>
              <a:gd name="connsiteY2123" fmla="*/ 3905251 h 4588006"/>
              <a:gd name="connsiteX2124" fmla="*/ 3071300 w 6081795"/>
              <a:gd name="connsiteY2124" fmla="*/ 3905425 h 4588006"/>
              <a:gd name="connsiteX2125" fmla="*/ 3065978 w 6081795"/>
              <a:gd name="connsiteY2125" fmla="*/ 3904474 h 4588006"/>
              <a:gd name="connsiteX2126" fmla="*/ 3042874 w 6081795"/>
              <a:gd name="connsiteY2126" fmla="*/ 3904558 h 4588006"/>
              <a:gd name="connsiteX2127" fmla="*/ 3019770 w 6081795"/>
              <a:gd name="connsiteY2127" fmla="*/ 3904643 h 4588006"/>
              <a:gd name="connsiteX2128" fmla="*/ 2881690 w 6081795"/>
              <a:gd name="connsiteY2128" fmla="*/ 3903985 h 4588006"/>
              <a:gd name="connsiteX2129" fmla="*/ 2866046 w 6081795"/>
              <a:gd name="connsiteY2129" fmla="*/ 3904560 h 4588006"/>
              <a:gd name="connsiteX2130" fmla="*/ 2876440 w 6081795"/>
              <a:gd name="connsiteY2130" fmla="*/ 3904680 h 4588006"/>
              <a:gd name="connsiteX2131" fmla="*/ 2886306 w 6081795"/>
              <a:gd name="connsiteY2131" fmla="*/ 3904389 h 4588006"/>
              <a:gd name="connsiteX2132" fmla="*/ 3451632 w 6081795"/>
              <a:gd name="connsiteY2132" fmla="*/ 3903866 h 4588006"/>
              <a:gd name="connsiteX2133" fmla="*/ 3443810 w 6081795"/>
              <a:gd name="connsiteY2133" fmla="*/ 3904153 h 4588006"/>
              <a:gd name="connsiteX2134" fmla="*/ 3448942 w 6081795"/>
              <a:gd name="connsiteY2134" fmla="*/ 3904227 h 4588006"/>
              <a:gd name="connsiteX2135" fmla="*/ 3453408 w 6081795"/>
              <a:gd name="connsiteY2135" fmla="*/ 3904183 h 4588006"/>
              <a:gd name="connsiteX2136" fmla="*/ 2816470 w 6081795"/>
              <a:gd name="connsiteY2136" fmla="*/ 3903707 h 4588006"/>
              <a:gd name="connsiteX2137" fmla="*/ 2819131 w 6081795"/>
              <a:gd name="connsiteY2137" fmla="*/ 3904183 h 4588006"/>
              <a:gd name="connsiteX2138" fmla="*/ 2822509 w 6081795"/>
              <a:gd name="connsiteY2138" fmla="*/ 3904154 h 4588006"/>
              <a:gd name="connsiteX2139" fmla="*/ 2825886 w 6081795"/>
              <a:gd name="connsiteY2139" fmla="*/ 3904126 h 4588006"/>
              <a:gd name="connsiteX2140" fmla="*/ 2816470 w 6081795"/>
              <a:gd name="connsiteY2140" fmla="*/ 3903707 h 4588006"/>
              <a:gd name="connsiteX2141" fmla="*/ 2907819 w 6081795"/>
              <a:gd name="connsiteY2141" fmla="*/ 3903598 h 4588006"/>
              <a:gd name="connsiteX2142" fmla="*/ 2900261 w 6081795"/>
              <a:gd name="connsiteY2142" fmla="*/ 3904091 h 4588006"/>
              <a:gd name="connsiteX2143" fmla="*/ 2894835 w 6081795"/>
              <a:gd name="connsiteY2143" fmla="*/ 3904649 h 4588006"/>
              <a:gd name="connsiteX2144" fmla="*/ 2897810 w 6081795"/>
              <a:gd name="connsiteY2144" fmla="*/ 3904707 h 4588006"/>
              <a:gd name="connsiteX2145" fmla="*/ 2901589 w 6081795"/>
              <a:gd name="connsiteY2145" fmla="*/ 3904592 h 4588006"/>
              <a:gd name="connsiteX2146" fmla="*/ 2923002 w 6081795"/>
              <a:gd name="connsiteY2146" fmla="*/ 3904784 h 4588006"/>
              <a:gd name="connsiteX2147" fmla="*/ 2943885 w 6081795"/>
              <a:gd name="connsiteY2147" fmla="*/ 3904566 h 4588006"/>
              <a:gd name="connsiteX2148" fmla="*/ 2940337 w 6081795"/>
              <a:gd name="connsiteY2148" fmla="*/ 3903931 h 4588006"/>
              <a:gd name="connsiteX2149" fmla="*/ 2920344 w 6081795"/>
              <a:gd name="connsiteY2149" fmla="*/ 3904046 h 4588006"/>
              <a:gd name="connsiteX2150" fmla="*/ 2907819 w 6081795"/>
              <a:gd name="connsiteY2150" fmla="*/ 3903598 h 4588006"/>
              <a:gd name="connsiteX2151" fmla="*/ 2256306 w 6081795"/>
              <a:gd name="connsiteY2151" fmla="*/ 3903467 h 4588006"/>
              <a:gd name="connsiteX2152" fmla="*/ 2246164 w 6081795"/>
              <a:gd name="connsiteY2152" fmla="*/ 3904604 h 4588006"/>
              <a:gd name="connsiteX2153" fmla="*/ 2229632 w 6081795"/>
              <a:gd name="connsiteY2153" fmla="*/ 3905021 h 4588006"/>
              <a:gd name="connsiteX2154" fmla="*/ 2219351 w 6081795"/>
              <a:gd name="connsiteY2154" fmla="*/ 3904659 h 4588006"/>
              <a:gd name="connsiteX2155" fmla="*/ 2207073 w 6081795"/>
              <a:gd name="connsiteY2155" fmla="*/ 3903939 h 4588006"/>
              <a:gd name="connsiteX2156" fmla="*/ 2231689 w 6081795"/>
              <a:gd name="connsiteY2156" fmla="*/ 3903703 h 4588006"/>
              <a:gd name="connsiteX2157" fmla="*/ 2256306 w 6081795"/>
              <a:gd name="connsiteY2157" fmla="*/ 3903467 h 4588006"/>
              <a:gd name="connsiteX2158" fmla="*/ 3153960 w 6081795"/>
              <a:gd name="connsiteY2158" fmla="*/ 3903341 h 4588006"/>
              <a:gd name="connsiteX2159" fmla="*/ 3162308 w 6081795"/>
              <a:gd name="connsiteY2159" fmla="*/ 3903990 h 4588006"/>
              <a:gd name="connsiteX2160" fmla="*/ 3174746 w 6081795"/>
              <a:gd name="connsiteY2160" fmla="*/ 3904106 h 4588006"/>
              <a:gd name="connsiteX2161" fmla="*/ 3178656 w 6081795"/>
              <a:gd name="connsiteY2161" fmla="*/ 3903962 h 4588006"/>
              <a:gd name="connsiteX2162" fmla="*/ 3171198 w 6081795"/>
              <a:gd name="connsiteY2162" fmla="*/ 3903472 h 4588006"/>
              <a:gd name="connsiteX2163" fmla="*/ 3523970 w 6081795"/>
              <a:gd name="connsiteY2163" fmla="*/ 3903309 h 4588006"/>
              <a:gd name="connsiteX2164" fmla="*/ 3523256 w 6081795"/>
              <a:gd name="connsiteY2164" fmla="*/ 3903550 h 4588006"/>
              <a:gd name="connsiteX2165" fmla="*/ 3524676 w 6081795"/>
              <a:gd name="connsiteY2165" fmla="*/ 3903857 h 4588006"/>
              <a:gd name="connsiteX2166" fmla="*/ 3534272 w 6081795"/>
              <a:gd name="connsiteY2166" fmla="*/ 3903886 h 4588006"/>
              <a:gd name="connsiteX2167" fmla="*/ 3530256 w 6081795"/>
              <a:gd name="connsiteY2167" fmla="*/ 3903484 h 4588006"/>
              <a:gd name="connsiteX2168" fmla="*/ 3523970 w 6081795"/>
              <a:gd name="connsiteY2168" fmla="*/ 3903309 h 4588006"/>
              <a:gd name="connsiteX2169" fmla="*/ 3134768 w 6081795"/>
              <a:gd name="connsiteY2169" fmla="*/ 3903282 h 4588006"/>
              <a:gd name="connsiteX2170" fmla="*/ 3124990 w 6081795"/>
              <a:gd name="connsiteY2170" fmla="*/ 3903641 h 4588006"/>
              <a:gd name="connsiteX2171" fmla="*/ 3113188 w 6081795"/>
              <a:gd name="connsiteY2171" fmla="*/ 3904219 h 4588006"/>
              <a:gd name="connsiteX2172" fmla="*/ 3104184 w 6081795"/>
              <a:gd name="connsiteY2172" fmla="*/ 3904980 h 4588006"/>
              <a:gd name="connsiteX2173" fmla="*/ 3142044 w 6081795"/>
              <a:gd name="connsiteY2173" fmla="*/ 3904162 h 4588006"/>
              <a:gd name="connsiteX2174" fmla="*/ 3139566 w 6081795"/>
              <a:gd name="connsiteY2174" fmla="*/ 3903297 h 4588006"/>
              <a:gd name="connsiteX2175" fmla="*/ 3137168 w 6081795"/>
              <a:gd name="connsiteY2175" fmla="*/ 3903289 h 4588006"/>
              <a:gd name="connsiteX2176" fmla="*/ 3134768 w 6081795"/>
              <a:gd name="connsiteY2176" fmla="*/ 3903282 h 4588006"/>
              <a:gd name="connsiteX2177" fmla="*/ 2844555 w 6081795"/>
              <a:gd name="connsiteY2177" fmla="*/ 3903248 h 4588006"/>
              <a:gd name="connsiteX2178" fmla="*/ 2836733 w 6081795"/>
              <a:gd name="connsiteY2178" fmla="*/ 3903535 h 4588006"/>
              <a:gd name="connsiteX2179" fmla="*/ 2832639 w 6081795"/>
              <a:gd name="connsiteY2179" fmla="*/ 3904068 h 4588006"/>
              <a:gd name="connsiteX2180" fmla="*/ 2853424 w 6081795"/>
              <a:gd name="connsiteY2180" fmla="*/ 3904833 h 4588006"/>
              <a:gd name="connsiteX2181" fmla="*/ 2861247 w 6081795"/>
              <a:gd name="connsiteY2181" fmla="*/ 3904545 h 4588006"/>
              <a:gd name="connsiteX2182" fmla="*/ 2860541 w 6081795"/>
              <a:gd name="connsiteY2182" fmla="*/ 3903998 h 4588006"/>
              <a:gd name="connsiteX2183" fmla="*/ 2850764 w 6081795"/>
              <a:gd name="connsiteY2183" fmla="*/ 3904357 h 4588006"/>
              <a:gd name="connsiteX2184" fmla="*/ 3796946 w 6081795"/>
              <a:gd name="connsiteY2184" fmla="*/ 3903212 h 4588006"/>
              <a:gd name="connsiteX2185" fmla="*/ 3794990 w 6081795"/>
              <a:gd name="connsiteY2185" fmla="*/ 3903284 h 4588006"/>
              <a:gd name="connsiteX2186" fmla="*/ 3788760 w 6081795"/>
              <a:gd name="connsiteY2186" fmla="*/ 3904278 h 4588006"/>
              <a:gd name="connsiteX2187" fmla="*/ 3268414 w 6081795"/>
              <a:gd name="connsiteY2187" fmla="*/ 3903147 h 4588006"/>
              <a:gd name="connsiteX2188" fmla="*/ 3247122 w 6081795"/>
              <a:gd name="connsiteY2188" fmla="*/ 3903978 h 4588006"/>
              <a:gd name="connsiteX2189" fmla="*/ 3224502 w 6081795"/>
              <a:gd name="connsiteY2189" fmla="*/ 3904571 h 4588006"/>
              <a:gd name="connsiteX2190" fmla="*/ 3244764 w 6081795"/>
              <a:gd name="connsiteY2190" fmla="*/ 3904399 h 4588006"/>
              <a:gd name="connsiteX2191" fmla="*/ 3268756 w 6081795"/>
              <a:gd name="connsiteY2191" fmla="*/ 3904473 h 4588006"/>
              <a:gd name="connsiteX2192" fmla="*/ 2793730 w 6081795"/>
              <a:gd name="connsiteY2192" fmla="*/ 3903014 h 4588006"/>
              <a:gd name="connsiteX2193" fmla="*/ 2788751 w 6081795"/>
              <a:gd name="connsiteY2193" fmla="*/ 3903388 h 4588006"/>
              <a:gd name="connsiteX2194" fmla="*/ 2794617 w 6081795"/>
              <a:gd name="connsiteY2194" fmla="*/ 3903172 h 4588006"/>
              <a:gd name="connsiteX2195" fmla="*/ 3297384 w 6081795"/>
              <a:gd name="connsiteY2195" fmla="*/ 3902847 h 4588006"/>
              <a:gd name="connsiteX2196" fmla="*/ 3283694 w 6081795"/>
              <a:gd name="connsiteY2196" fmla="*/ 3903350 h 4588006"/>
              <a:gd name="connsiteX2197" fmla="*/ 3284218 w 6081795"/>
              <a:gd name="connsiteY2197" fmla="*/ 3904286 h 4588006"/>
              <a:gd name="connsiteX2198" fmla="*/ 3286442 w 6081795"/>
              <a:gd name="connsiteY2198" fmla="*/ 3904157 h 4588006"/>
              <a:gd name="connsiteX2199" fmla="*/ 3287062 w 6081795"/>
              <a:gd name="connsiteY2199" fmla="*/ 3904373 h 4588006"/>
              <a:gd name="connsiteX2200" fmla="*/ 3296658 w 6081795"/>
              <a:gd name="connsiteY2200" fmla="*/ 3904403 h 4588006"/>
              <a:gd name="connsiteX2201" fmla="*/ 3300520 w 6081795"/>
              <a:gd name="connsiteY2201" fmla="*/ 3904619 h 4588006"/>
              <a:gd name="connsiteX2202" fmla="*/ 3305186 w 6081795"/>
              <a:gd name="connsiteY2202" fmla="*/ 3904662 h 4588006"/>
              <a:gd name="connsiteX2203" fmla="*/ 3334862 w 6081795"/>
              <a:gd name="connsiteY2203" fmla="*/ 3904910 h 4588006"/>
              <a:gd name="connsiteX2204" fmla="*/ 3364746 w 6081795"/>
              <a:gd name="connsiteY2204" fmla="*/ 3904456 h 4588006"/>
              <a:gd name="connsiteX2205" fmla="*/ 3393690 w 6081795"/>
              <a:gd name="connsiteY2205" fmla="*/ 3904467 h 4588006"/>
              <a:gd name="connsiteX2206" fmla="*/ 3392258 w 6081795"/>
              <a:gd name="connsiteY2206" fmla="*/ 3905475 h 4588006"/>
              <a:gd name="connsiteX2207" fmla="*/ 3406278 w 6081795"/>
              <a:gd name="connsiteY2207" fmla="*/ 3905294 h 4588006"/>
              <a:gd name="connsiteX2208" fmla="*/ 3420162 w 6081795"/>
              <a:gd name="connsiteY2208" fmla="*/ 3905405 h 4588006"/>
              <a:gd name="connsiteX2209" fmla="*/ 3417682 w 6081795"/>
              <a:gd name="connsiteY2209" fmla="*/ 3904540 h 4588006"/>
              <a:gd name="connsiteX2210" fmla="*/ 3420000 w 6081795"/>
              <a:gd name="connsiteY2210" fmla="*/ 3903690 h 4588006"/>
              <a:gd name="connsiteX2211" fmla="*/ 3405424 w 6081795"/>
              <a:gd name="connsiteY2211" fmla="*/ 3904036 h 4588006"/>
              <a:gd name="connsiteX2212" fmla="*/ 3390544 w 6081795"/>
              <a:gd name="connsiteY2212" fmla="*/ 3903747 h 4588006"/>
              <a:gd name="connsiteX2213" fmla="*/ 3374862 w 6081795"/>
              <a:gd name="connsiteY2213" fmla="*/ 3903630 h 4588006"/>
              <a:gd name="connsiteX2214" fmla="*/ 3349800 w 6081795"/>
              <a:gd name="connsiteY2214" fmla="*/ 3903786 h 4588006"/>
              <a:gd name="connsiteX2215" fmla="*/ 3345964 w 6081795"/>
              <a:gd name="connsiteY2215" fmla="*/ 3903259 h 4588006"/>
              <a:gd name="connsiteX2216" fmla="*/ 3340386 w 6081795"/>
              <a:gd name="connsiteY2216" fmla="*/ 3903368 h 4588006"/>
              <a:gd name="connsiteX2217" fmla="*/ 3321376 w 6081795"/>
              <a:gd name="connsiteY2217" fmla="*/ 3902921 h 4588006"/>
              <a:gd name="connsiteX2218" fmla="*/ 3299158 w 6081795"/>
              <a:gd name="connsiteY2218" fmla="*/ 3903164 h 4588006"/>
              <a:gd name="connsiteX2219" fmla="*/ 2674138 w 6081795"/>
              <a:gd name="connsiteY2219" fmla="*/ 3901867 h 4588006"/>
              <a:gd name="connsiteX2220" fmla="*/ 2655286 w 6081795"/>
              <a:gd name="connsiteY2220" fmla="*/ 3903134 h 4588006"/>
              <a:gd name="connsiteX2221" fmla="*/ 2653135 w 6081795"/>
              <a:gd name="connsiteY2221" fmla="*/ 3902854 h 4588006"/>
              <a:gd name="connsiteX2222" fmla="*/ 2648715 w 6081795"/>
              <a:gd name="connsiteY2222" fmla="*/ 3902802 h 4588006"/>
              <a:gd name="connsiteX2223" fmla="*/ 2643845 w 6081795"/>
              <a:gd name="connsiteY2223" fmla="*/ 3903196 h 4588006"/>
              <a:gd name="connsiteX2224" fmla="*/ 2639642 w 6081795"/>
              <a:gd name="connsiteY2224" fmla="*/ 3903709 h 4588006"/>
              <a:gd name="connsiteX2225" fmla="*/ 2639983 w 6081795"/>
              <a:gd name="connsiteY2225" fmla="*/ 3905035 h 4588006"/>
              <a:gd name="connsiteX2226" fmla="*/ 2646737 w 6081795"/>
              <a:gd name="connsiteY2226" fmla="*/ 3904977 h 4588006"/>
              <a:gd name="connsiteX2227" fmla="*/ 2650124 w 6081795"/>
              <a:gd name="connsiteY2227" fmla="*/ 3903897 h 4588006"/>
              <a:gd name="connsiteX2228" fmla="*/ 2659212 w 6081795"/>
              <a:gd name="connsiteY2228" fmla="*/ 3903730 h 4588006"/>
              <a:gd name="connsiteX2229" fmla="*/ 2667363 w 6081795"/>
              <a:gd name="connsiteY2229" fmla="*/ 3904028 h 4588006"/>
              <a:gd name="connsiteX2230" fmla="*/ 2688008 w 6081795"/>
              <a:gd name="connsiteY2230" fmla="*/ 3903293 h 4588006"/>
              <a:gd name="connsiteX2231" fmla="*/ 2706657 w 6081795"/>
              <a:gd name="connsiteY2231" fmla="*/ 3902201 h 4588006"/>
              <a:gd name="connsiteX2232" fmla="*/ 2416988 w 6081795"/>
              <a:gd name="connsiteY2232" fmla="*/ 3901000 h 4588006"/>
              <a:gd name="connsiteX2233" fmla="*/ 2401162 w 6081795"/>
              <a:gd name="connsiteY2233" fmla="*/ 3901963 h 4588006"/>
              <a:gd name="connsiteX2234" fmla="*/ 2419335 w 6081795"/>
              <a:gd name="connsiteY2234" fmla="*/ 3901893 h 4588006"/>
              <a:gd name="connsiteX2235" fmla="*/ 2433499 w 6081795"/>
              <a:gd name="connsiteY2235" fmla="*/ 3902686 h 4588006"/>
              <a:gd name="connsiteX2236" fmla="*/ 2448519 w 6081795"/>
              <a:gd name="connsiteY2236" fmla="*/ 3902421 h 4588006"/>
              <a:gd name="connsiteX2237" fmla="*/ 2463539 w 6081795"/>
              <a:gd name="connsiteY2237" fmla="*/ 3902156 h 4588006"/>
              <a:gd name="connsiteX2238" fmla="*/ 2448527 w 6081795"/>
              <a:gd name="connsiteY2238" fmla="*/ 3901632 h 4588006"/>
              <a:gd name="connsiteX2239" fmla="*/ 2430839 w 6081795"/>
              <a:gd name="connsiteY2239" fmla="*/ 3902211 h 4588006"/>
              <a:gd name="connsiteX2240" fmla="*/ 2425048 w 6081795"/>
              <a:gd name="connsiteY2240" fmla="*/ 3901492 h 4588006"/>
              <a:gd name="connsiteX2241" fmla="*/ 2416988 w 6081795"/>
              <a:gd name="connsiteY2241" fmla="*/ 3901000 h 4588006"/>
              <a:gd name="connsiteX2242" fmla="*/ 2378603 w 6081795"/>
              <a:gd name="connsiteY2242" fmla="*/ 3900881 h 4588006"/>
              <a:gd name="connsiteX2243" fmla="*/ 2374513 w 6081795"/>
              <a:gd name="connsiteY2243" fmla="*/ 3901151 h 4588006"/>
              <a:gd name="connsiteX2244" fmla="*/ 2372555 w 6081795"/>
              <a:gd name="connsiteY2244" fmla="*/ 3901487 h 4588006"/>
              <a:gd name="connsiteX2245" fmla="*/ 2376307 w 6081795"/>
              <a:gd name="connsiteY2245" fmla="*/ 3901682 h 4588006"/>
              <a:gd name="connsiteX2246" fmla="*/ 2380195 w 6081795"/>
              <a:gd name="connsiteY2246" fmla="*/ 3901587 h 4588006"/>
              <a:gd name="connsiteX2247" fmla="*/ 2420261 w 6081795"/>
              <a:gd name="connsiteY2247" fmla="*/ 3893997 h 4588006"/>
              <a:gd name="connsiteX2248" fmla="*/ 2405240 w 6081795"/>
              <a:gd name="connsiteY2248" fmla="*/ 3894263 h 4588006"/>
              <a:gd name="connsiteX2249" fmla="*/ 2390221 w 6081795"/>
              <a:gd name="connsiteY2249" fmla="*/ 3894528 h 4588006"/>
              <a:gd name="connsiteX2250" fmla="*/ 2418851 w 6081795"/>
              <a:gd name="connsiteY2250" fmla="*/ 3894957 h 4588006"/>
              <a:gd name="connsiteX2251" fmla="*/ 2447618 w 6081795"/>
              <a:gd name="connsiteY2251" fmla="*/ 3895094 h 4588006"/>
              <a:gd name="connsiteX2252" fmla="*/ 2454641 w 6081795"/>
              <a:gd name="connsiteY2252" fmla="*/ 3894716 h 4588006"/>
              <a:gd name="connsiteX2253" fmla="*/ 2459533 w 6081795"/>
              <a:gd name="connsiteY2253" fmla="*/ 3894274 h 4588006"/>
              <a:gd name="connsiteX2254" fmla="*/ 2453825 w 6081795"/>
              <a:gd name="connsiteY2254" fmla="*/ 3894149 h 4588006"/>
              <a:gd name="connsiteX2255" fmla="*/ 2447981 w 6081795"/>
              <a:gd name="connsiteY2255" fmla="*/ 3894316 h 4588006"/>
              <a:gd name="connsiteX2256" fmla="*/ 2433251 w 6081795"/>
              <a:gd name="connsiteY2256" fmla="*/ 3894475 h 4588006"/>
              <a:gd name="connsiteX2257" fmla="*/ 2420261 w 6081795"/>
              <a:gd name="connsiteY2257" fmla="*/ 3893997 h 4588006"/>
              <a:gd name="connsiteX2258" fmla="*/ 2349537 w 6081795"/>
              <a:gd name="connsiteY2258" fmla="*/ 3893157 h 4588006"/>
              <a:gd name="connsiteX2259" fmla="*/ 2350507 w 6081795"/>
              <a:gd name="connsiteY2259" fmla="*/ 3893910 h 4588006"/>
              <a:gd name="connsiteX2260" fmla="*/ 2353609 w 6081795"/>
              <a:gd name="connsiteY2260" fmla="*/ 3894727 h 4588006"/>
              <a:gd name="connsiteX2261" fmla="*/ 2368708 w 6081795"/>
              <a:gd name="connsiteY2261" fmla="*/ 3895319 h 4588006"/>
              <a:gd name="connsiteX2262" fmla="*/ 2370336 w 6081795"/>
              <a:gd name="connsiteY2262" fmla="*/ 3894662 h 4588006"/>
              <a:gd name="connsiteX2263" fmla="*/ 2376894 w 6081795"/>
              <a:gd name="connsiteY2263" fmla="*/ 3894253 h 4588006"/>
              <a:gd name="connsiteX2264" fmla="*/ 2387377 w 6081795"/>
              <a:gd name="connsiteY2264" fmla="*/ 3894441 h 4588006"/>
              <a:gd name="connsiteX2265" fmla="*/ 2375036 w 6081795"/>
              <a:gd name="connsiteY2265" fmla="*/ 3893605 h 4588006"/>
              <a:gd name="connsiteX2266" fmla="*/ 2357883 w 6081795"/>
              <a:gd name="connsiteY2266" fmla="*/ 3893805 h 4588006"/>
              <a:gd name="connsiteX2267" fmla="*/ 2355928 w 6081795"/>
              <a:gd name="connsiteY2267" fmla="*/ 3893877 h 4588006"/>
              <a:gd name="connsiteX2268" fmla="*/ 2353466 w 6081795"/>
              <a:gd name="connsiteY2268" fmla="*/ 3893490 h 4588006"/>
              <a:gd name="connsiteX2269" fmla="*/ 2349537 w 6081795"/>
              <a:gd name="connsiteY2269" fmla="*/ 3893157 h 4588006"/>
              <a:gd name="connsiteX2270" fmla="*/ 2256415 w 6081795"/>
              <a:gd name="connsiteY2270" fmla="*/ 3892949 h 4588006"/>
              <a:gd name="connsiteX2271" fmla="*/ 2252970 w 6081795"/>
              <a:gd name="connsiteY2271" fmla="*/ 3893123 h 4588006"/>
              <a:gd name="connsiteX2272" fmla="*/ 2252321 w 6081795"/>
              <a:gd name="connsiteY2272" fmla="*/ 3893481 h 4588006"/>
              <a:gd name="connsiteX2273" fmla="*/ 2254096 w 6081795"/>
              <a:gd name="connsiteY2273" fmla="*/ 3893798 h 4588006"/>
              <a:gd name="connsiteX2274" fmla="*/ 2257388 w 6081795"/>
              <a:gd name="connsiteY2274" fmla="*/ 3893439 h 4588006"/>
              <a:gd name="connsiteX2275" fmla="*/ 2256415 w 6081795"/>
              <a:gd name="connsiteY2275" fmla="*/ 3892949 h 4588006"/>
              <a:gd name="connsiteX2276" fmla="*/ 2181076 w 6081795"/>
              <a:gd name="connsiteY2276" fmla="*/ 3891704 h 4588006"/>
              <a:gd name="connsiteX2277" fmla="*/ 2177519 w 6081795"/>
              <a:gd name="connsiteY2277" fmla="*/ 3891858 h 4588006"/>
              <a:gd name="connsiteX2278" fmla="*/ 2176096 w 6081795"/>
              <a:gd name="connsiteY2278" fmla="*/ 3892078 h 4588006"/>
              <a:gd name="connsiteX2279" fmla="*/ 2180711 w 6081795"/>
              <a:gd name="connsiteY2279" fmla="*/ 3892482 h 4588006"/>
              <a:gd name="connsiteX2280" fmla="*/ 2618871 w 6081795"/>
              <a:gd name="connsiteY2280" fmla="*/ 3884400 h 4588006"/>
              <a:gd name="connsiteX2281" fmla="*/ 2626511 w 6081795"/>
              <a:gd name="connsiteY2281" fmla="*/ 3884502 h 4588006"/>
              <a:gd name="connsiteX2282" fmla="*/ 2628467 w 6081795"/>
              <a:gd name="connsiteY2282" fmla="*/ 3884430 h 4588006"/>
              <a:gd name="connsiteX2283" fmla="*/ 2336480 w 6081795"/>
              <a:gd name="connsiteY2283" fmla="*/ 3884078 h 4588006"/>
              <a:gd name="connsiteX2284" fmla="*/ 2332390 w 6081795"/>
              <a:gd name="connsiteY2284" fmla="*/ 3884348 h 4588006"/>
              <a:gd name="connsiteX2285" fmla="*/ 2330432 w 6081795"/>
              <a:gd name="connsiteY2285" fmla="*/ 3884683 h 4588006"/>
              <a:gd name="connsiteX2286" fmla="*/ 2334184 w 6081795"/>
              <a:gd name="connsiteY2286" fmla="*/ 3884880 h 4588006"/>
              <a:gd name="connsiteX2287" fmla="*/ 2338072 w 6081795"/>
              <a:gd name="connsiteY2287" fmla="*/ 3884784 h 4588006"/>
              <a:gd name="connsiteX2288" fmla="*/ 2340209 w 6081795"/>
              <a:gd name="connsiteY2288" fmla="*/ 3884323 h 4588006"/>
              <a:gd name="connsiteX2289" fmla="*/ 2338344 w 6081795"/>
              <a:gd name="connsiteY2289" fmla="*/ 3884200 h 4588006"/>
              <a:gd name="connsiteX2290" fmla="*/ 2336480 w 6081795"/>
              <a:gd name="connsiteY2290" fmla="*/ 3884078 h 4588006"/>
              <a:gd name="connsiteX2291" fmla="*/ 2309829 w 6081795"/>
              <a:gd name="connsiteY2291" fmla="*/ 3883529 h 4588006"/>
              <a:gd name="connsiteX2292" fmla="*/ 2300050 w 6081795"/>
              <a:gd name="connsiteY2292" fmla="*/ 3883888 h 4588006"/>
              <a:gd name="connsiteX2293" fmla="*/ 2296025 w 6081795"/>
              <a:gd name="connsiteY2293" fmla="*/ 3884275 h 4588006"/>
              <a:gd name="connsiteX2294" fmla="*/ 2297731 w 6081795"/>
              <a:gd name="connsiteY2294" fmla="*/ 3884738 h 4588006"/>
              <a:gd name="connsiteX2295" fmla="*/ 2571252 w 6081795"/>
              <a:gd name="connsiteY2295" fmla="*/ 3883474 h 4588006"/>
              <a:gd name="connsiteX2296" fmla="*/ 2565385 w 6081795"/>
              <a:gd name="connsiteY2296" fmla="*/ 3883690 h 4588006"/>
              <a:gd name="connsiteX2297" fmla="*/ 2567160 w 6081795"/>
              <a:gd name="connsiteY2297" fmla="*/ 3884007 h 4588006"/>
              <a:gd name="connsiteX2298" fmla="*/ 2571684 w 6081795"/>
              <a:gd name="connsiteY2298" fmla="*/ 3884606 h 4588006"/>
              <a:gd name="connsiteX2299" fmla="*/ 2579417 w 6081795"/>
              <a:gd name="connsiteY2299" fmla="*/ 3884513 h 4588006"/>
              <a:gd name="connsiteX2300" fmla="*/ 2587420 w 6081795"/>
              <a:gd name="connsiteY2300" fmla="*/ 3883835 h 4588006"/>
              <a:gd name="connsiteX2301" fmla="*/ 2502121 w 6081795"/>
              <a:gd name="connsiteY2301" fmla="*/ 3883340 h 4588006"/>
              <a:gd name="connsiteX2302" fmla="*/ 2443474 w 6081795"/>
              <a:gd name="connsiteY2302" fmla="*/ 3883394 h 4588006"/>
              <a:gd name="connsiteX2303" fmla="*/ 2436245 w 6081795"/>
              <a:gd name="connsiteY2303" fmla="*/ 3884209 h 4588006"/>
              <a:gd name="connsiteX2304" fmla="*/ 2436879 w 6081795"/>
              <a:gd name="connsiteY2304" fmla="*/ 3885166 h 4588006"/>
              <a:gd name="connsiteX2305" fmla="*/ 2467540 w 6081795"/>
              <a:gd name="connsiteY2305" fmla="*/ 3884851 h 4588006"/>
              <a:gd name="connsiteX2306" fmla="*/ 2496596 w 6081795"/>
              <a:gd name="connsiteY2306" fmla="*/ 3884881 h 4588006"/>
              <a:gd name="connsiteX2307" fmla="*/ 2388737 w 6081795"/>
              <a:gd name="connsiteY2307" fmla="*/ 3883303 h 4588006"/>
              <a:gd name="connsiteX2308" fmla="*/ 2385019 w 6081795"/>
              <a:gd name="connsiteY2308" fmla="*/ 3884062 h 4588006"/>
              <a:gd name="connsiteX2309" fmla="*/ 2384099 w 6081795"/>
              <a:gd name="connsiteY2309" fmla="*/ 3885003 h 4588006"/>
              <a:gd name="connsiteX2310" fmla="*/ 2409865 w 6081795"/>
              <a:gd name="connsiteY2310" fmla="*/ 3885394 h 4588006"/>
              <a:gd name="connsiteX2311" fmla="*/ 2421257 w 6081795"/>
              <a:gd name="connsiteY2311" fmla="*/ 3883637 h 4588006"/>
              <a:gd name="connsiteX2312" fmla="*/ 2394241 w 6081795"/>
              <a:gd name="connsiteY2312" fmla="*/ 3883866 h 4588006"/>
              <a:gd name="connsiteX2313" fmla="*/ 2392222 w 6081795"/>
              <a:gd name="connsiteY2313" fmla="*/ 3883558 h 4588006"/>
              <a:gd name="connsiteX2314" fmla="*/ 2388737 w 6081795"/>
              <a:gd name="connsiteY2314" fmla="*/ 3883303 h 4588006"/>
              <a:gd name="connsiteX2315" fmla="*/ 4341342 w 6081795"/>
              <a:gd name="connsiteY2315" fmla="*/ 3881665 h 4588006"/>
              <a:gd name="connsiteX2316" fmla="*/ 4318680 w 6081795"/>
              <a:gd name="connsiteY2316" fmla="*/ 3881829 h 4588006"/>
              <a:gd name="connsiteX2317" fmla="*/ 4304548 w 6081795"/>
              <a:gd name="connsiteY2317" fmla="*/ 3882253 h 4588006"/>
              <a:gd name="connsiteX2318" fmla="*/ 4312712 w 6081795"/>
              <a:gd name="connsiteY2318" fmla="*/ 3883291 h 4588006"/>
              <a:gd name="connsiteX2319" fmla="*/ 4313600 w 6081795"/>
              <a:gd name="connsiteY2319" fmla="*/ 3883449 h 4588006"/>
              <a:gd name="connsiteX2320" fmla="*/ 4332268 w 6081795"/>
              <a:gd name="connsiteY2320" fmla="*/ 3882572 h 4588006"/>
              <a:gd name="connsiteX2321" fmla="*/ 4353940 w 6081795"/>
              <a:gd name="connsiteY2321" fmla="*/ 3883495 h 4588006"/>
              <a:gd name="connsiteX2322" fmla="*/ 4372246 w 6081795"/>
              <a:gd name="connsiteY2322" fmla="*/ 3883396 h 4588006"/>
              <a:gd name="connsiteX2323" fmla="*/ 4370654 w 6081795"/>
              <a:gd name="connsiteY2323" fmla="*/ 3882690 h 4588006"/>
              <a:gd name="connsiteX2324" fmla="*/ 2075645 w 6081795"/>
              <a:gd name="connsiteY2324" fmla="*/ 3878758 h 4588006"/>
              <a:gd name="connsiteX2325" fmla="*/ 2072201 w 6081795"/>
              <a:gd name="connsiteY2325" fmla="*/ 3878932 h 4588006"/>
              <a:gd name="connsiteX2326" fmla="*/ 2071552 w 6081795"/>
              <a:gd name="connsiteY2326" fmla="*/ 3879291 h 4588006"/>
              <a:gd name="connsiteX2327" fmla="*/ 2072439 w 6081795"/>
              <a:gd name="connsiteY2327" fmla="*/ 3879449 h 4588006"/>
              <a:gd name="connsiteX2328" fmla="*/ 2075645 w 6081795"/>
              <a:gd name="connsiteY2328" fmla="*/ 3878758 h 4588006"/>
              <a:gd name="connsiteX2329" fmla="*/ 2056452 w 6081795"/>
              <a:gd name="connsiteY2329" fmla="*/ 3878699 h 4588006"/>
              <a:gd name="connsiteX2330" fmla="*/ 2053340 w 6081795"/>
              <a:gd name="connsiteY2330" fmla="*/ 3878932 h 4588006"/>
              <a:gd name="connsiteX2331" fmla="*/ 2052359 w 6081795"/>
              <a:gd name="connsiteY2331" fmla="*/ 3879232 h 4588006"/>
              <a:gd name="connsiteX2332" fmla="*/ 2058045 w 6081795"/>
              <a:gd name="connsiteY2332" fmla="*/ 3879405 h 4588006"/>
              <a:gd name="connsiteX2333" fmla="*/ 3778284 w 6081795"/>
              <a:gd name="connsiteY2333" fmla="*/ 3869105 h 4588006"/>
              <a:gd name="connsiteX2334" fmla="*/ 3781900 w 6081795"/>
              <a:gd name="connsiteY2334" fmla="*/ 3869594 h 4588006"/>
              <a:gd name="connsiteX2335" fmla="*/ 3788586 w 6081795"/>
              <a:gd name="connsiteY2335" fmla="*/ 3869682 h 4588006"/>
              <a:gd name="connsiteX2336" fmla="*/ 3795140 w 6081795"/>
              <a:gd name="connsiteY2336" fmla="*/ 3869536 h 4588006"/>
              <a:gd name="connsiteX2337" fmla="*/ 3799956 w 6081795"/>
              <a:gd name="connsiteY2337" fmla="*/ 3870029 h 4588006"/>
              <a:gd name="connsiteX2338" fmla="*/ 3819148 w 6081795"/>
              <a:gd name="connsiteY2338" fmla="*/ 3870088 h 4588006"/>
              <a:gd name="connsiteX2339" fmla="*/ 3828562 w 6081795"/>
              <a:gd name="connsiteY2339" fmla="*/ 3870507 h 4588006"/>
              <a:gd name="connsiteX2340" fmla="*/ 3860196 w 6081795"/>
              <a:gd name="connsiteY2340" fmla="*/ 3870681 h 4588006"/>
              <a:gd name="connsiteX2341" fmla="*/ 3871746 w 6081795"/>
              <a:gd name="connsiteY2341" fmla="*/ 3870639 h 4588006"/>
              <a:gd name="connsiteX2342" fmla="*/ 3883300 w 6081795"/>
              <a:gd name="connsiteY2342" fmla="*/ 3870596 h 4588006"/>
              <a:gd name="connsiteX2343" fmla="*/ 3903380 w 6081795"/>
              <a:gd name="connsiteY2343" fmla="*/ 3870814 h 4588006"/>
              <a:gd name="connsiteX2344" fmla="*/ 3917774 w 6081795"/>
              <a:gd name="connsiteY2344" fmla="*/ 3870858 h 4588006"/>
              <a:gd name="connsiteX2345" fmla="*/ 3939926 w 6081795"/>
              <a:gd name="connsiteY2345" fmla="*/ 3870497 h 4588006"/>
              <a:gd name="connsiteX2346" fmla="*/ 3961140 w 6081795"/>
              <a:gd name="connsiteY2346" fmla="*/ 3870602 h 4588006"/>
              <a:gd name="connsiteX2347" fmla="*/ 4003130 w 6081795"/>
              <a:gd name="connsiteY2347" fmla="*/ 3870205 h 4588006"/>
              <a:gd name="connsiteX2348" fmla="*/ 4033660 w 6081795"/>
              <a:gd name="connsiteY2348" fmla="*/ 3869656 h 4588006"/>
              <a:gd name="connsiteX2349" fmla="*/ 4034364 w 6081795"/>
              <a:gd name="connsiteY2349" fmla="*/ 3870204 h 4588006"/>
              <a:gd name="connsiteX2350" fmla="*/ 4043778 w 6081795"/>
              <a:gd name="connsiteY2350" fmla="*/ 3870622 h 4588006"/>
              <a:gd name="connsiteX2351" fmla="*/ 4048244 w 6081795"/>
              <a:gd name="connsiteY2351" fmla="*/ 3870577 h 4588006"/>
              <a:gd name="connsiteX2352" fmla="*/ 4050714 w 6081795"/>
              <a:gd name="connsiteY2352" fmla="*/ 3870176 h 4588006"/>
              <a:gd name="connsiteX2353" fmla="*/ 4084054 w 6081795"/>
              <a:gd name="connsiteY2353" fmla="*/ 3870551 h 4588006"/>
              <a:gd name="connsiteX2354" fmla="*/ 4117004 w 6081795"/>
              <a:gd name="connsiteY2354" fmla="*/ 3870223 h 4588006"/>
              <a:gd name="connsiteX2355" fmla="*/ 4127084 w 6081795"/>
              <a:gd name="connsiteY2355" fmla="*/ 3870497 h 4588006"/>
              <a:gd name="connsiteX2356" fmla="*/ 4135308 w 6081795"/>
              <a:gd name="connsiteY2356" fmla="*/ 3870124 h 4588006"/>
              <a:gd name="connsiteX2357" fmla="*/ 4153990 w 6081795"/>
              <a:gd name="connsiteY2357" fmla="*/ 3870249 h 4588006"/>
              <a:gd name="connsiteX2358" fmla="*/ 4169602 w 6081795"/>
              <a:gd name="connsiteY2358" fmla="*/ 3870775 h 4588006"/>
              <a:gd name="connsiteX2359" fmla="*/ 4177242 w 6081795"/>
              <a:gd name="connsiteY2359" fmla="*/ 3870876 h 4588006"/>
              <a:gd name="connsiteX2360" fmla="*/ 4182222 w 6081795"/>
              <a:gd name="connsiteY2360" fmla="*/ 3870501 h 4588006"/>
              <a:gd name="connsiteX2361" fmla="*/ 4221494 w 6081795"/>
              <a:gd name="connsiteY2361" fmla="*/ 3870778 h 4588006"/>
              <a:gd name="connsiteX2362" fmla="*/ 4230934 w 6081795"/>
              <a:gd name="connsiteY2362" fmla="*/ 3870885 h 4588006"/>
              <a:gd name="connsiteX2363" fmla="*/ 4242644 w 6081795"/>
              <a:gd name="connsiteY2363" fmla="*/ 3870765 h 4588006"/>
              <a:gd name="connsiteX2364" fmla="*/ 4291490 w 6081795"/>
              <a:gd name="connsiteY2364" fmla="*/ 3871119 h 4588006"/>
              <a:gd name="connsiteX2365" fmla="*/ 4340200 w 6081795"/>
              <a:gd name="connsiteY2365" fmla="*/ 3871766 h 4588006"/>
              <a:gd name="connsiteX2366" fmla="*/ 4353002 w 6081795"/>
              <a:gd name="connsiteY2366" fmla="*/ 3871104 h 4588006"/>
              <a:gd name="connsiteX2367" fmla="*/ 4396006 w 6081795"/>
              <a:gd name="connsiteY2367" fmla="*/ 3871626 h 4588006"/>
              <a:gd name="connsiteX2368" fmla="*/ 4426310 w 6081795"/>
              <a:gd name="connsiteY2368" fmla="*/ 3871299 h 4588006"/>
              <a:gd name="connsiteX2369" fmla="*/ 4461408 w 6081795"/>
              <a:gd name="connsiteY2369" fmla="*/ 3871515 h 4588006"/>
              <a:gd name="connsiteX2370" fmla="*/ 4486284 w 6081795"/>
              <a:gd name="connsiteY2370" fmla="*/ 3871747 h 4588006"/>
              <a:gd name="connsiteX2371" fmla="*/ 4496330 w 6081795"/>
              <a:gd name="connsiteY2371" fmla="*/ 3871330 h 4588006"/>
              <a:gd name="connsiteX2372" fmla="*/ 4507432 w 6081795"/>
              <a:gd name="connsiteY2372" fmla="*/ 3871734 h 4588006"/>
              <a:gd name="connsiteX2373" fmla="*/ 4667366 w 6081795"/>
              <a:gd name="connsiteY2373" fmla="*/ 3872927 h 4588006"/>
              <a:gd name="connsiteX2374" fmla="*/ 4687314 w 6081795"/>
              <a:gd name="connsiteY2374" fmla="*/ 3873172 h 4588006"/>
              <a:gd name="connsiteX2375" fmla="*/ 4706458 w 6081795"/>
              <a:gd name="connsiteY2375" fmla="*/ 3873592 h 4588006"/>
              <a:gd name="connsiteX2376" fmla="*/ 4717102 w 6081795"/>
              <a:gd name="connsiteY2376" fmla="*/ 3873439 h 4588006"/>
              <a:gd name="connsiteX2377" fmla="*/ 4727606 w 6081795"/>
              <a:gd name="connsiteY2377" fmla="*/ 3873579 h 4588006"/>
              <a:gd name="connsiteX2378" fmla="*/ 4744844 w 6081795"/>
              <a:gd name="connsiteY2378" fmla="*/ 3873710 h 4588006"/>
              <a:gd name="connsiteX2379" fmla="*/ 4752548 w 6081795"/>
              <a:gd name="connsiteY2379" fmla="*/ 3874192 h 4588006"/>
              <a:gd name="connsiteX2380" fmla="*/ 4755850 w 6081795"/>
              <a:gd name="connsiteY2380" fmla="*/ 3874835 h 4588006"/>
              <a:gd name="connsiteX2381" fmla="*/ 4719658 w 6081795"/>
              <a:gd name="connsiteY2381" fmla="*/ 3875162 h 4588006"/>
              <a:gd name="connsiteX2382" fmla="*/ 4678010 w 6081795"/>
              <a:gd name="connsiteY2382" fmla="*/ 3874829 h 4588006"/>
              <a:gd name="connsiteX2383" fmla="*/ 4678898 w 6081795"/>
              <a:gd name="connsiteY2383" fmla="*/ 3874988 h 4588006"/>
              <a:gd name="connsiteX2384" fmla="*/ 4673182 w 6081795"/>
              <a:gd name="connsiteY2384" fmla="*/ 3875652 h 4588006"/>
              <a:gd name="connsiteX2385" fmla="*/ 4664138 w 6081795"/>
              <a:gd name="connsiteY2385" fmla="*/ 3875722 h 4588006"/>
              <a:gd name="connsiteX2386" fmla="*/ 4612194 w 6081795"/>
              <a:gd name="connsiteY2386" fmla="*/ 3876341 h 4588006"/>
              <a:gd name="connsiteX2387" fmla="*/ 4558920 w 6081795"/>
              <a:gd name="connsiteY2387" fmla="*/ 3876723 h 4588006"/>
              <a:gd name="connsiteX2388" fmla="*/ 4553630 w 6081795"/>
              <a:gd name="connsiteY2388" fmla="*/ 3876989 h 4588006"/>
              <a:gd name="connsiteX2389" fmla="*/ 4546480 w 6081795"/>
              <a:gd name="connsiteY2389" fmla="*/ 3876607 h 4588006"/>
              <a:gd name="connsiteX2390" fmla="*/ 4540880 w 6081795"/>
              <a:gd name="connsiteY2390" fmla="*/ 3876765 h 4588006"/>
              <a:gd name="connsiteX2391" fmla="*/ 4539544 w 6081795"/>
              <a:gd name="connsiteY2391" fmla="*/ 3877053 h 4588006"/>
              <a:gd name="connsiteX2392" fmla="*/ 4525284 w 6081795"/>
              <a:gd name="connsiteY2392" fmla="*/ 3876980 h 4588006"/>
              <a:gd name="connsiteX2393" fmla="*/ 4514486 w 6081795"/>
              <a:gd name="connsiteY2393" fmla="*/ 3877210 h 4588006"/>
              <a:gd name="connsiteX2394" fmla="*/ 4531542 w 6081795"/>
              <a:gd name="connsiteY2394" fmla="*/ 3877730 h 4588006"/>
              <a:gd name="connsiteX2395" fmla="*/ 4539182 w 6081795"/>
              <a:gd name="connsiteY2395" fmla="*/ 3877831 h 4588006"/>
              <a:gd name="connsiteX2396" fmla="*/ 4544162 w 6081795"/>
              <a:gd name="connsiteY2396" fmla="*/ 3877457 h 4588006"/>
              <a:gd name="connsiteX2397" fmla="*/ 4555222 w 6081795"/>
              <a:gd name="connsiteY2397" fmla="*/ 3877695 h 4588006"/>
              <a:gd name="connsiteX2398" fmla="*/ 4567084 w 6081795"/>
              <a:gd name="connsiteY2398" fmla="*/ 3877761 h 4588006"/>
              <a:gd name="connsiteX2399" fmla="*/ 4609380 w 6081795"/>
              <a:gd name="connsiteY2399" fmla="*/ 3877735 h 4588006"/>
              <a:gd name="connsiteX2400" fmla="*/ 4624480 w 6081795"/>
              <a:gd name="connsiteY2400" fmla="*/ 3878326 h 4588006"/>
              <a:gd name="connsiteX2401" fmla="*/ 4633542 w 6081795"/>
              <a:gd name="connsiteY2401" fmla="*/ 3878472 h 4588006"/>
              <a:gd name="connsiteX2402" fmla="*/ 4639944 w 6081795"/>
              <a:gd name="connsiteY2402" fmla="*/ 3878141 h 4588006"/>
              <a:gd name="connsiteX2403" fmla="*/ 4659138 w 6081795"/>
              <a:gd name="connsiteY2403" fmla="*/ 3878200 h 4588006"/>
              <a:gd name="connsiteX2404" fmla="*/ 4678420 w 6081795"/>
              <a:gd name="connsiteY2404" fmla="*/ 3878064 h 4588006"/>
              <a:gd name="connsiteX2405" fmla="*/ 4697704 w 6081795"/>
              <a:gd name="connsiteY2405" fmla="*/ 3877928 h 4588006"/>
              <a:gd name="connsiteX2406" fmla="*/ 4730746 w 6081795"/>
              <a:gd name="connsiteY2406" fmla="*/ 3879199 h 4588006"/>
              <a:gd name="connsiteX2407" fmla="*/ 4722828 w 6081795"/>
              <a:gd name="connsiteY2407" fmla="*/ 3880207 h 4588006"/>
              <a:gd name="connsiteX2408" fmla="*/ 4711190 w 6081795"/>
              <a:gd name="connsiteY2408" fmla="*/ 3879918 h 4588006"/>
              <a:gd name="connsiteX2409" fmla="*/ 4698612 w 6081795"/>
              <a:gd name="connsiteY2409" fmla="*/ 3880357 h 4588006"/>
              <a:gd name="connsiteX2410" fmla="*/ 4686836 w 6081795"/>
              <a:gd name="connsiteY2410" fmla="*/ 3880622 h 4588006"/>
              <a:gd name="connsiteX2411" fmla="*/ 4656446 w 6081795"/>
              <a:gd name="connsiteY2411" fmla="*/ 3880616 h 4588006"/>
              <a:gd name="connsiteX2412" fmla="*/ 4630850 w 6081795"/>
              <a:gd name="connsiteY2412" fmla="*/ 3881151 h 4588006"/>
              <a:gd name="connsiteX2413" fmla="*/ 4586598 w 6081795"/>
              <a:gd name="connsiteY2413" fmla="*/ 3881249 h 4588006"/>
              <a:gd name="connsiteX2414" fmla="*/ 4573834 w 6081795"/>
              <a:gd name="connsiteY2414" fmla="*/ 3882339 h 4588006"/>
              <a:gd name="connsiteX2415" fmla="*/ 4554420 w 6081795"/>
              <a:gd name="connsiteY2415" fmla="*/ 3882241 h 4588006"/>
              <a:gd name="connsiteX2416" fmla="*/ 4525494 w 6081795"/>
              <a:gd name="connsiteY2416" fmla="*/ 3882445 h 4588006"/>
              <a:gd name="connsiteX2417" fmla="*/ 4496840 w 6081795"/>
              <a:gd name="connsiteY2417" fmla="*/ 3882064 h 4588006"/>
              <a:gd name="connsiteX2418" fmla="*/ 4483856 w 6081795"/>
              <a:gd name="connsiteY2418" fmla="*/ 3883116 h 4588006"/>
              <a:gd name="connsiteX2419" fmla="*/ 4467868 w 6081795"/>
              <a:gd name="connsiteY2419" fmla="*/ 3882365 h 4588006"/>
              <a:gd name="connsiteX2420" fmla="*/ 4446358 w 6081795"/>
              <a:gd name="connsiteY2420" fmla="*/ 3883156 h 4588006"/>
              <a:gd name="connsiteX2421" fmla="*/ 4432784 w 6081795"/>
              <a:gd name="connsiteY2421" fmla="*/ 3883153 h 4588006"/>
              <a:gd name="connsiteX2422" fmla="*/ 4421478 w 6081795"/>
              <a:gd name="connsiteY2422" fmla="*/ 3882923 h 4588006"/>
              <a:gd name="connsiteX2423" fmla="*/ 4412702 w 6081795"/>
              <a:gd name="connsiteY2423" fmla="*/ 3883199 h 4588006"/>
              <a:gd name="connsiteX2424" fmla="*/ 4406722 w 6081795"/>
              <a:gd name="connsiteY2424" fmla="*/ 3883658 h 4588006"/>
              <a:gd name="connsiteX2425" fmla="*/ 4406184 w 6081795"/>
              <a:gd name="connsiteY2425" fmla="*/ 3884036 h 4588006"/>
              <a:gd name="connsiteX2426" fmla="*/ 4409382 w 6081795"/>
              <a:gd name="connsiteY2426" fmla="*/ 3884133 h 4588006"/>
              <a:gd name="connsiteX2427" fmla="*/ 4424936 w 6081795"/>
              <a:gd name="connsiteY2427" fmla="*/ 3883752 h 4588006"/>
              <a:gd name="connsiteX2428" fmla="*/ 4439946 w 6081795"/>
              <a:gd name="connsiteY2428" fmla="*/ 3884539 h 4588006"/>
              <a:gd name="connsiteX2429" fmla="*/ 4469280 w 6081795"/>
              <a:gd name="connsiteY2429" fmla="*/ 3883460 h 4588006"/>
              <a:gd name="connsiteX2430" fmla="*/ 4470168 w 6081795"/>
              <a:gd name="connsiteY2430" fmla="*/ 3883619 h 4588006"/>
              <a:gd name="connsiteX2431" fmla="*/ 4478010 w 6081795"/>
              <a:gd name="connsiteY2431" fmla="*/ 3883545 h 4588006"/>
              <a:gd name="connsiteX2432" fmla="*/ 4483856 w 6081795"/>
              <a:gd name="connsiteY2432" fmla="*/ 3883116 h 4588006"/>
              <a:gd name="connsiteX2433" fmla="*/ 4506000 w 6081795"/>
              <a:gd name="connsiteY2433" fmla="*/ 3883543 h 4588006"/>
              <a:gd name="connsiteX2434" fmla="*/ 4526676 w 6081795"/>
              <a:gd name="connsiteY2434" fmla="*/ 3884026 h 4588006"/>
              <a:gd name="connsiteX2435" fmla="*/ 4537682 w 6081795"/>
              <a:gd name="connsiteY2435" fmla="*/ 3883095 h 4588006"/>
              <a:gd name="connsiteX2436" fmla="*/ 4556536 w 6081795"/>
              <a:gd name="connsiteY2436" fmla="*/ 3883884 h 4588006"/>
              <a:gd name="connsiteX2437" fmla="*/ 4589682 w 6081795"/>
              <a:gd name="connsiteY2437" fmla="*/ 3883645 h 4588006"/>
              <a:gd name="connsiteX2438" fmla="*/ 4624960 w 6081795"/>
              <a:gd name="connsiteY2438" fmla="*/ 3883470 h 4588006"/>
              <a:gd name="connsiteX2439" fmla="*/ 4628000 w 6081795"/>
              <a:gd name="connsiteY2439" fmla="*/ 3883908 h 4588006"/>
              <a:gd name="connsiteX2440" fmla="*/ 4627440 w 6081795"/>
              <a:gd name="connsiteY2440" fmla="*/ 3884335 h 4588006"/>
              <a:gd name="connsiteX2441" fmla="*/ 4609592 w 6081795"/>
              <a:gd name="connsiteY2441" fmla="*/ 3885255 h 4588006"/>
              <a:gd name="connsiteX2442" fmla="*/ 4588690 w 6081795"/>
              <a:gd name="connsiteY2442" fmla="*/ 3884996 h 4588006"/>
              <a:gd name="connsiteX2443" fmla="*/ 4547434 w 6081795"/>
              <a:gd name="connsiteY2443" fmla="*/ 3885366 h 4588006"/>
              <a:gd name="connsiteX2444" fmla="*/ 4507644 w 6081795"/>
              <a:gd name="connsiteY2444" fmla="*/ 3885682 h 4588006"/>
              <a:gd name="connsiteX2445" fmla="*/ 4503198 w 6081795"/>
              <a:gd name="connsiteY2445" fmla="*/ 3885941 h 4588006"/>
              <a:gd name="connsiteX2446" fmla="*/ 4496092 w 6081795"/>
              <a:gd name="connsiteY2446" fmla="*/ 3885724 h 4588006"/>
              <a:gd name="connsiteX2447" fmla="*/ 4489582 w 6081795"/>
              <a:gd name="connsiteY2447" fmla="*/ 3885772 h 4588006"/>
              <a:gd name="connsiteX2448" fmla="*/ 4487200 w 6081795"/>
              <a:gd name="connsiteY2448" fmla="*/ 3886242 h 4588006"/>
              <a:gd name="connsiteX2449" fmla="*/ 4473764 w 6081795"/>
              <a:gd name="connsiteY2449" fmla="*/ 3885948 h 4588006"/>
              <a:gd name="connsiteX2450" fmla="*/ 4462322 w 6081795"/>
              <a:gd name="connsiteY2450" fmla="*/ 3886010 h 4588006"/>
              <a:gd name="connsiteX2451" fmla="*/ 4445086 w 6081795"/>
              <a:gd name="connsiteY2451" fmla="*/ 3885879 h 4588006"/>
              <a:gd name="connsiteX2452" fmla="*/ 4435392 w 6081795"/>
              <a:gd name="connsiteY2452" fmla="*/ 3886570 h 4588006"/>
              <a:gd name="connsiteX2453" fmla="*/ 4424642 w 6081795"/>
              <a:gd name="connsiteY2453" fmla="*/ 3886440 h 4588006"/>
              <a:gd name="connsiteX2454" fmla="*/ 4437972 w 6081795"/>
              <a:gd name="connsiteY2454" fmla="*/ 3888506 h 4588006"/>
              <a:gd name="connsiteX2455" fmla="*/ 4441836 w 6081795"/>
              <a:gd name="connsiteY2455" fmla="*/ 3890778 h 4588006"/>
              <a:gd name="connsiteX2456" fmla="*/ 4431854 w 6081795"/>
              <a:gd name="connsiteY2456" fmla="*/ 3891575 h 4588006"/>
              <a:gd name="connsiteX2457" fmla="*/ 4422278 w 6081795"/>
              <a:gd name="connsiteY2457" fmla="*/ 3891497 h 4588006"/>
              <a:gd name="connsiteX2458" fmla="*/ 4416614 w 6081795"/>
              <a:gd name="connsiteY2458" fmla="*/ 3891538 h 4588006"/>
              <a:gd name="connsiteX2459" fmla="*/ 4411614 w 6081795"/>
              <a:gd name="connsiteY2459" fmla="*/ 3891698 h 4588006"/>
              <a:gd name="connsiteX2460" fmla="*/ 4418186 w 6081795"/>
              <a:gd name="connsiteY2460" fmla="*/ 3892030 h 4588006"/>
              <a:gd name="connsiteX2461" fmla="*/ 4449272 w 6081795"/>
              <a:gd name="connsiteY2461" fmla="*/ 3893372 h 4588006"/>
              <a:gd name="connsiteX2462" fmla="*/ 4464736 w 6081795"/>
              <a:gd name="connsiteY2462" fmla="*/ 3893186 h 4588006"/>
              <a:gd name="connsiteX2463" fmla="*/ 4469916 w 6081795"/>
              <a:gd name="connsiteY2463" fmla="*/ 3892900 h 4588006"/>
              <a:gd name="connsiteX2464" fmla="*/ 4476288 w 6081795"/>
              <a:gd name="connsiteY2464" fmla="*/ 3893144 h 4588006"/>
              <a:gd name="connsiteX2465" fmla="*/ 4481154 w 6081795"/>
              <a:gd name="connsiteY2465" fmla="*/ 3893013 h 4588006"/>
              <a:gd name="connsiteX2466" fmla="*/ 4483224 w 6081795"/>
              <a:gd name="connsiteY2466" fmla="*/ 3892697 h 4588006"/>
              <a:gd name="connsiteX2467" fmla="*/ 4509876 w 6081795"/>
              <a:gd name="connsiteY2467" fmla="*/ 3893246 h 4588006"/>
              <a:gd name="connsiteX2468" fmla="*/ 4536528 w 6081795"/>
              <a:gd name="connsiteY2468" fmla="*/ 3893796 h 4588006"/>
              <a:gd name="connsiteX2469" fmla="*/ 4566806 w 6081795"/>
              <a:gd name="connsiteY2469" fmla="*/ 3893781 h 4588006"/>
              <a:gd name="connsiteX2470" fmla="*/ 4593742 w 6081795"/>
              <a:gd name="connsiteY2470" fmla="*/ 3894751 h 4588006"/>
              <a:gd name="connsiteX2471" fmla="*/ 4602636 w 6081795"/>
              <a:gd name="connsiteY2471" fmla="*/ 3894232 h 4588006"/>
              <a:gd name="connsiteX2472" fmla="*/ 4611634 w 6081795"/>
              <a:gd name="connsiteY2472" fmla="*/ 3893998 h 4588006"/>
              <a:gd name="connsiteX2473" fmla="*/ 4621828 w 6081795"/>
              <a:gd name="connsiteY2473" fmla="*/ 3894291 h 4588006"/>
              <a:gd name="connsiteX2474" fmla="*/ 4631060 w 6081795"/>
              <a:gd name="connsiteY2474" fmla="*/ 3895099 h 4588006"/>
              <a:gd name="connsiteX2475" fmla="*/ 4623498 w 6081795"/>
              <a:gd name="connsiteY2475" fmla="*/ 3896118 h 4588006"/>
              <a:gd name="connsiteX2476" fmla="*/ 4608480 w 6081795"/>
              <a:gd name="connsiteY2476" fmla="*/ 3896121 h 4588006"/>
              <a:gd name="connsiteX2477" fmla="*/ 4583826 w 6081795"/>
              <a:gd name="connsiteY2477" fmla="*/ 3895665 h 4588006"/>
              <a:gd name="connsiteX2478" fmla="*/ 4559430 w 6081795"/>
              <a:gd name="connsiteY2478" fmla="*/ 3896204 h 4588006"/>
              <a:gd name="connsiteX2479" fmla="*/ 4528146 w 6081795"/>
              <a:gd name="connsiteY2479" fmla="*/ 3896565 h 4588006"/>
              <a:gd name="connsiteX2480" fmla="*/ 4492072 w 6081795"/>
              <a:gd name="connsiteY2480" fmla="*/ 3896386 h 4588006"/>
              <a:gd name="connsiteX2481" fmla="*/ 4485958 w 6081795"/>
              <a:gd name="connsiteY2481" fmla="*/ 3896874 h 4588006"/>
              <a:gd name="connsiteX2482" fmla="*/ 4479450 w 6081795"/>
              <a:gd name="connsiteY2482" fmla="*/ 3896660 h 4588006"/>
              <a:gd name="connsiteX2483" fmla="*/ 4464604 w 6081795"/>
              <a:gd name="connsiteY2483" fmla="*/ 3897325 h 4588006"/>
              <a:gd name="connsiteX2484" fmla="*/ 4454552 w 6081795"/>
              <a:gd name="connsiteY2484" fmla="*/ 3898531 h 4588006"/>
              <a:gd name="connsiteX2485" fmla="*/ 4405036 w 6081795"/>
              <a:gd name="connsiteY2485" fmla="*/ 3898320 h 4588006"/>
              <a:gd name="connsiteX2486" fmla="*/ 4360178 w 6081795"/>
              <a:gd name="connsiteY2486" fmla="*/ 3898942 h 4588006"/>
              <a:gd name="connsiteX2487" fmla="*/ 4339394 w 6081795"/>
              <a:gd name="connsiteY2487" fmla="*/ 3898177 h 4588006"/>
              <a:gd name="connsiteX2488" fmla="*/ 4318890 w 6081795"/>
              <a:gd name="connsiteY2488" fmla="*/ 3898095 h 4588006"/>
              <a:gd name="connsiteX2489" fmla="*/ 4299052 w 6081795"/>
              <a:gd name="connsiteY2489" fmla="*/ 3898132 h 4588006"/>
              <a:gd name="connsiteX2490" fmla="*/ 4294072 w 6081795"/>
              <a:gd name="connsiteY2490" fmla="*/ 3898506 h 4588006"/>
              <a:gd name="connsiteX2491" fmla="*/ 4317014 w 6081795"/>
              <a:gd name="connsiteY2491" fmla="*/ 3899024 h 4588006"/>
              <a:gd name="connsiteX2492" fmla="*/ 4340622 w 6081795"/>
              <a:gd name="connsiteY2492" fmla="*/ 3899662 h 4588006"/>
              <a:gd name="connsiteX2493" fmla="*/ 4350742 w 6081795"/>
              <a:gd name="connsiteY2493" fmla="*/ 3900627 h 4588006"/>
              <a:gd name="connsiteX2494" fmla="*/ 4350400 w 6081795"/>
              <a:gd name="connsiteY2494" fmla="*/ 3899301 h 4588006"/>
              <a:gd name="connsiteX2495" fmla="*/ 4356972 w 6081795"/>
              <a:gd name="connsiteY2495" fmla="*/ 3899634 h 4588006"/>
              <a:gd name="connsiteX2496" fmla="*/ 4361388 w 6081795"/>
              <a:gd name="connsiteY2496" fmla="*/ 3900212 h 4588006"/>
              <a:gd name="connsiteX2497" fmla="*/ 4359270 w 6081795"/>
              <a:gd name="connsiteY2497" fmla="*/ 3900887 h 4588006"/>
              <a:gd name="connsiteX2498" fmla="*/ 4369530 w 6081795"/>
              <a:gd name="connsiteY2498" fmla="*/ 3901036 h 4588006"/>
              <a:gd name="connsiteX2499" fmla="*/ 4378462 w 6081795"/>
              <a:gd name="connsiteY2499" fmla="*/ 3900946 h 4588006"/>
              <a:gd name="connsiteX2500" fmla="*/ 4389416 w 6081795"/>
              <a:gd name="connsiteY2500" fmla="*/ 3900902 h 4588006"/>
              <a:gd name="connsiteX2501" fmla="*/ 4402636 w 6081795"/>
              <a:gd name="connsiteY2501" fmla="*/ 3900631 h 4588006"/>
              <a:gd name="connsiteX2502" fmla="*/ 4405318 w 6081795"/>
              <a:gd name="connsiteY2502" fmla="*/ 3899003 h 4588006"/>
              <a:gd name="connsiteX2503" fmla="*/ 4427354 w 6081795"/>
              <a:gd name="connsiteY2503" fmla="*/ 3899149 h 4588006"/>
              <a:gd name="connsiteX2504" fmla="*/ 4432312 w 6081795"/>
              <a:gd name="connsiteY2504" fmla="*/ 3900878 h 4588006"/>
              <a:gd name="connsiteX2505" fmla="*/ 4420962 w 6081795"/>
              <a:gd name="connsiteY2505" fmla="*/ 3900746 h 4588006"/>
              <a:gd name="connsiteX2506" fmla="*/ 4410276 w 6081795"/>
              <a:gd name="connsiteY2506" fmla="*/ 3900733 h 4588006"/>
              <a:gd name="connsiteX2507" fmla="*/ 4407956 w 6081795"/>
              <a:gd name="connsiteY2507" fmla="*/ 3901583 h 4588006"/>
              <a:gd name="connsiteX2508" fmla="*/ 4404752 w 6081795"/>
              <a:gd name="connsiteY2508" fmla="*/ 3902274 h 4588006"/>
              <a:gd name="connsiteX2509" fmla="*/ 4391710 w 6081795"/>
              <a:gd name="connsiteY2509" fmla="*/ 3902419 h 4588006"/>
              <a:gd name="connsiteX2510" fmla="*/ 4378804 w 6081795"/>
              <a:gd name="connsiteY2510" fmla="*/ 3902272 h 4588006"/>
              <a:gd name="connsiteX2511" fmla="*/ 4382150 w 6081795"/>
              <a:gd name="connsiteY2511" fmla="*/ 3903080 h 4588006"/>
              <a:gd name="connsiteX2512" fmla="*/ 4384832 w 6081795"/>
              <a:gd name="connsiteY2512" fmla="*/ 3903771 h 4588006"/>
              <a:gd name="connsiteX2513" fmla="*/ 4370234 w 6081795"/>
              <a:gd name="connsiteY2513" fmla="*/ 3903901 h 4588006"/>
              <a:gd name="connsiteX2514" fmla="*/ 4352312 w 6081795"/>
              <a:gd name="connsiteY2514" fmla="*/ 3903437 h 4588006"/>
              <a:gd name="connsiteX2515" fmla="*/ 4340448 w 6081795"/>
              <a:gd name="connsiteY2515" fmla="*/ 3903635 h 4588006"/>
              <a:gd name="connsiteX2516" fmla="*/ 4333120 w 6081795"/>
              <a:gd name="connsiteY2516" fmla="*/ 3903378 h 4588006"/>
              <a:gd name="connsiteX2517" fmla="*/ 4314994 w 6081795"/>
              <a:gd name="connsiteY2517" fmla="*/ 3903089 h 4588006"/>
              <a:gd name="connsiteX2518" fmla="*/ 4297394 w 6081795"/>
              <a:gd name="connsiteY2518" fmla="*/ 3903736 h 4588006"/>
              <a:gd name="connsiteX2519" fmla="*/ 4305922 w 6081795"/>
              <a:gd name="connsiteY2519" fmla="*/ 3903996 h 4588006"/>
              <a:gd name="connsiteX2520" fmla="*/ 4325116 w 6081795"/>
              <a:gd name="connsiteY2520" fmla="*/ 3904055 h 4588006"/>
              <a:gd name="connsiteX2521" fmla="*/ 4331288 w 6081795"/>
              <a:gd name="connsiteY2521" fmla="*/ 3904211 h 4588006"/>
              <a:gd name="connsiteX2522" fmla="*/ 4334530 w 6081795"/>
              <a:gd name="connsiteY2522" fmla="*/ 3904474 h 4588006"/>
              <a:gd name="connsiteX2523" fmla="*/ 4328508 w 6081795"/>
              <a:gd name="connsiteY2523" fmla="*/ 3904503 h 4588006"/>
              <a:gd name="connsiteX2524" fmla="*/ 4321022 w 6081795"/>
              <a:gd name="connsiteY2524" fmla="*/ 3904588 h 4588006"/>
              <a:gd name="connsiteX2525" fmla="*/ 4297918 w 6081795"/>
              <a:gd name="connsiteY2525" fmla="*/ 3904673 h 4588006"/>
              <a:gd name="connsiteX2526" fmla="*/ 4274812 w 6081795"/>
              <a:gd name="connsiteY2526" fmla="*/ 3904758 h 4588006"/>
              <a:gd name="connsiteX2527" fmla="*/ 4257576 w 6081795"/>
              <a:gd name="connsiteY2527" fmla="*/ 3904626 h 4588006"/>
              <a:gd name="connsiteX2528" fmla="*/ 4240158 w 6081795"/>
              <a:gd name="connsiteY2528" fmla="*/ 3904885 h 4588006"/>
              <a:gd name="connsiteX2529" fmla="*/ 4261612 w 6081795"/>
              <a:gd name="connsiteY2529" fmla="*/ 3905243 h 4588006"/>
              <a:gd name="connsiteX2530" fmla="*/ 4283342 w 6081795"/>
              <a:gd name="connsiteY2530" fmla="*/ 3905017 h 4588006"/>
              <a:gd name="connsiteX2531" fmla="*/ 4284570 w 6081795"/>
              <a:gd name="connsiteY2531" fmla="*/ 3906502 h 4588006"/>
              <a:gd name="connsiteX2532" fmla="*/ 4261284 w 6081795"/>
              <a:gd name="connsiteY2532" fmla="*/ 3906975 h 4588006"/>
              <a:gd name="connsiteX2533" fmla="*/ 4267674 w 6081795"/>
              <a:gd name="connsiteY2533" fmla="*/ 3907697 h 4588006"/>
              <a:gd name="connsiteX2534" fmla="*/ 4260374 w 6081795"/>
              <a:gd name="connsiteY2534" fmla="*/ 3908921 h 4588006"/>
              <a:gd name="connsiteX2535" fmla="*/ 4226606 w 6081795"/>
              <a:gd name="connsiteY2535" fmla="*/ 3909207 h 4588006"/>
              <a:gd name="connsiteX2536" fmla="*/ 4192778 w 6081795"/>
              <a:gd name="connsiteY2536" fmla="*/ 3908587 h 4588006"/>
              <a:gd name="connsiteX2537" fmla="*/ 4161750 w 6081795"/>
              <a:gd name="connsiteY2537" fmla="*/ 3908150 h 4588006"/>
              <a:gd name="connsiteX2538" fmla="*/ 4159976 w 6081795"/>
              <a:gd name="connsiteY2538" fmla="*/ 3907834 h 4588006"/>
              <a:gd name="connsiteX2539" fmla="*/ 4154108 w 6081795"/>
              <a:gd name="connsiteY2539" fmla="*/ 3908049 h 4588006"/>
              <a:gd name="connsiteX2540" fmla="*/ 4129230 w 6081795"/>
              <a:gd name="connsiteY2540" fmla="*/ 3907817 h 4588006"/>
              <a:gd name="connsiteX2541" fmla="*/ 4102794 w 6081795"/>
              <a:gd name="connsiteY2541" fmla="*/ 3907833 h 4588006"/>
              <a:gd name="connsiteX2542" fmla="*/ 4073426 w 6081795"/>
              <a:gd name="connsiteY2542" fmla="*/ 3907957 h 4588006"/>
              <a:gd name="connsiteX2543" fmla="*/ 4047768 w 6081795"/>
              <a:gd name="connsiteY2543" fmla="*/ 3907849 h 4588006"/>
              <a:gd name="connsiteX2544" fmla="*/ 4026512 w 6081795"/>
              <a:gd name="connsiteY2544" fmla="*/ 3907579 h 4588006"/>
              <a:gd name="connsiteX2545" fmla="*/ 4004112 w 6081795"/>
              <a:gd name="connsiteY2545" fmla="*/ 3908211 h 4588006"/>
              <a:gd name="connsiteX2546" fmla="*/ 4005000 w 6081795"/>
              <a:gd name="connsiteY2546" fmla="*/ 3908370 h 4588006"/>
              <a:gd name="connsiteX2547" fmla="*/ 3998246 w 6081795"/>
              <a:gd name="connsiteY2547" fmla="*/ 3908428 h 4588006"/>
              <a:gd name="connsiteX2548" fmla="*/ 3996472 w 6081795"/>
              <a:gd name="connsiteY2548" fmla="*/ 3908110 h 4588006"/>
              <a:gd name="connsiteX2549" fmla="*/ 3984216 w 6081795"/>
              <a:gd name="connsiteY2549" fmla="*/ 3907605 h 4588006"/>
              <a:gd name="connsiteX2550" fmla="*/ 3962884 w 6081795"/>
              <a:gd name="connsiteY2550" fmla="*/ 3908007 h 4588006"/>
              <a:gd name="connsiteX2551" fmla="*/ 3941554 w 6081795"/>
              <a:gd name="connsiteY2551" fmla="*/ 3908409 h 4588006"/>
              <a:gd name="connsiteX2552" fmla="*/ 3931230 w 6081795"/>
              <a:gd name="connsiteY2552" fmla="*/ 3909936 h 4588006"/>
              <a:gd name="connsiteX2553" fmla="*/ 3931048 w 6081795"/>
              <a:gd name="connsiteY2553" fmla="*/ 3910325 h 4588006"/>
              <a:gd name="connsiteX2554" fmla="*/ 3923340 w 6081795"/>
              <a:gd name="connsiteY2554" fmla="*/ 3910369 h 4588006"/>
              <a:gd name="connsiteX2555" fmla="*/ 3915768 w 6081795"/>
              <a:gd name="connsiteY2555" fmla="*/ 3910122 h 4588006"/>
              <a:gd name="connsiteX2556" fmla="*/ 3906814 w 6081795"/>
              <a:gd name="connsiteY2556" fmla="*/ 3910260 h 4588006"/>
              <a:gd name="connsiteX2557" fmla="*/ 3899600 w 6081795"/>
              <a:gd name="connsiteY2557" fmla="*/ 3909761 h 4588006"/>
              <a:gd name="connsiteX2558" fmla="*/ 3896938 w 6081795"/>
              <a:gd name="connsiteY2558" fmla="*/ 3909285 h 4588006"/>
              <a:gd name="connsiteX2559" fmla="*/ 3874540 w 6081795"/>
              <a:gd name="connsiteY2559" fmla="*/ 3909917 h 4588006"/>
              <a:gd name="connsiteX2560" fmla="*/ 3828512 w 6081795"/>
              <a:gd name="connsiteY2560" fmla="*/ 3909698 h 4588006"/>
              <a:gd name="connsiteX2561" fmla="*/ 3819098 w 6081795"/>
              <a:gd name="connsiteY2561" fmla="*/ 3909280 h 4588006"/>
              <a:gd name="connsiteX2562" fmla="*/ 3797434 w 6081795"/>
              <a:gd name="connsiteY2562" fmla="*/ 3909622 h 4588006"/>
              <a:gd name="connsiteX2563" fmla="*/ 3773776 w 6081795"/>
              <a:gd name="connsiteY2563" fmla="*/ 3909608 h 4588006"/>
              <a:gd name="connsiteX2564" fmla="*/ 3750310 w 6081795"/>
              <a:gd name="connsiteY2564" fmla="*/ 3910471 h 4588006"/>
              <a:gd name="connsiteX2565" fmla="*/ 3729524 w 6081795"/>
              <a:gd name="connsiteY2565" fmla="*/ 3909706 h 4588006"/>
              <a:gd name="connsiteX2566" fmla="*/ 3706420 w 6081795"/>
              <a:gd name="connsiteY2566" fmla="*/ 3909791 h 4588006"/>
              <a:gd name="connsiteX2567" fmla="*/ 3691320 w 6081795"/>
              <a:gd name="connsiteY2567" fmla="*/ 3909199 h 4588006"/>
              <a:gd name="connsiteX2568" fmla="*/ 3672326 w 6081795"/>
              <a:gd name="connsiteY2568" fmla="*/ 3909228 h 4588006"/>
              <a:gd name="connsiteX2569" fmla="*/ 3651866 w 6081795"/>
              <a:gd name="connsiteY2569" fmla="*/ 3909311 h 4588006"/>
              <a:gd name="connsiteX2570" fmla="*/ 3610636 w 6081795"/>
              <a:gd name="connsiteY2570" fmla="*/ 3909107 h 4588006"/>
              <a:gd name="connsiteX2571" fmla="*/ 3590334 w 6081795"/>
              <a:gd name="connsiteY2571" fmla="*/ 3908850 h 4588006"/>
              <a:gd name="connsiteX2572" fmla="*/ 3568702 w 6081795"/>
              <a:gd name="connsiteY2572" fmla="*/ 3908355 h 4588006"/>
              <a:gd name="connsiteX2573" fmla="*/ 3624346 w 6081795"/>
              <a:gd name="connsiteY2573" fmla="*/ 3906500 h 4588006"/>
              <a:gd name="connsiteX2574" fmla="*/ 3622936 w 6081795"/>
              <a:gd name="connsiteY2574" fmla="*/ 3905404 h 4588006"/>
              <a:gd name="connsiteX2575" fmla="*/ 3605700 w 6081795"/>
              <a:gd name="connsiteY2575" fmla="*/ 3905274 h 4588006"/>
              <a:gd name="connsiteX2576" fmla="*/ 3568240 w 6081795"/>
              <a:gd name="connsiteY2576" fmla="*/ 3905743 h 4588006"/>
              <a:gd name="connsiteX2577" fmla="*/ 3532112 w 6081795"/>
              <a:gd name="connsiteY2577" fmla="*/ 3906450 h 4588006"/>
              <a:gd name="connsiteX2578" fmla="*/ 3516138 w 6081795"/>
              <a:gd name="connsiteY2578" fmla="*/ 3906703 h 4588006"/>
              <a:gd name="connsiteX2579" fmla="*/ 3506710 w 6081795"/>
              <a:gd name="connsiteY2579" fmla="*/ 3905281 h 4588006"/>
              <a:gd name="connsiteX2580" fmla="*/ 3499956 w 6081795"/>
              <a:gd name="connsiteY2580" fmla="*/ 3905339 h 4588006"/>
              <a:gd name="connsiteX2581" fmla="*/ 3492352 w 6081795"/>
              <a:gd name="connsiteY2581" fmla="*/ 3906192 h 4588006"/>
              <a:gd name="connsiteX2582" fmla="*/ 3482356 w 6081795"/>
              <a:gd name="connsiteY2582" fmla="*/ 3905986 h 4588006"/>
              <a:gd name="connsiteX2583" fmla="*/ 3478140 w 6081795"/>
              <a:gd name="connsiteY2583" fmla="*/ 3905496 h 4588006"/>
              <a:gd name="connsiteX2584" fmla="*/ 3473124 w 6081795"/>
              <a:gd name="connsiteY2584" fmla="*/ 3905178 h 4588006"/>
              <a:gd name="connsiteX2585" fmla="*/ 3471168 w 6081795"/>
              <a:gd name="connsiteY2585" fmla="*/ 3905250 h 4588006"/>
              <a:gd name="connsiteX2586" fmla="*/ 3467940 w 6081795"/>
              <a:gd name="connsiteY2586" fmla="*/ 3908045 h 4588006"/>
              <a:gd name="connsiteX2587" fmla="*/ 3490798 w 6081795"/>
              <a:gd name="connsiteY2587" fmla="*/ 3908233 h 4588006"/>
              <a:gd name="connsiteX2588" fmla="*/ 3513262 w 6081795"/>
              <a:gd name="connsiteY2588" fmla="*/ 3907717 h 4588006"/>
              <a:gd name="connsiteX2589" fmla="*/ 3536364 w 6081795"/>
              <a:gd name="connsiteY2589" fmla="*/ 3907632 h 4588006"/>
              <a:gd name="connsiteX2590" fmla="*/ 3557514 w 6081795"/>
              <a:gd name="connsiteY2590" fmla="*/ 3907619 h 4588006"/>
              <a:gd name="connsiteX2591" fmla="*/ 3562270 w 6081795"/>
              <a:gd name="connsiteY2591" fmla="*/ 3907469 h 4588006"/>
              <a:gd name="connsiteX2592" fmla="*/ 3566224 w 6081795"/>
              <a:gd name="connsiteY2592" fmla="*/ 3907490 h 4588006"/>
              <a:gd name="connsiteX2593" fmla="*/ 3560146 w 6081795"/>
              <a:gd name="connsiteY2593" fmla="*/ 3908670 h 4588006"/>
              <a:gd name="connsiteX2594" fmla="*/ 3547010 w 6081795"/>
              <a:gd name="connsiteY2594" fmla="*/ 3909535 h 4588006"/>
              <a:gd name="connsiteX2595" fmla="*/ 3543120 w 6081795"/>
              <a:gd name="connsiteY2595" fmla="*/ 3909630 h 4588006"/>
              <a:gd name="connsiteX2596" fmla="*/ 3539368 w 6081795"/>
              <a:gd name="connsiteY2596" fmla="*/ 3909434 h 4588006"/>
              <a:gd name="connsiteX2597" fmla="*/ 3504998 w 6081795"/>
              <a:gd name="connsiteY2597" fmla="*/ 3909718 h 4588006"/>
              <a:gd name="connsiteX2598" fmla="*/ 3470238 w 6081795"/>
              <a:gd name="connsiteY2598" fmla="*/ 3909299 h 4588006"/>
              <a:gd name="connsiteX2599" fmla="*/ 3460106 w 6081795"/>
              <a:gd name="connsiteY2599" fmla="*/ 3909385 h 4588006"/>
              <a:gd name="connsiteX2600" fmla="*/ 3449976 w 6081795"/>
              <a:gd name="connsiteY2600" fmla="*/ 3909471 h 4588006"/>
              <a:gd name="connsiteX2601" fmla="*/ 3424052 w 6081795"/>
              <a:gd name="connsiteY2601" fmla="*/ 3909420 h 4588006"/>
              <a:gd name="connsiteX2602" fmla="*/ 3398262 w 6081795"/>
              <a:gd name="connsiteY2602" fmla="*/ 3909078 h 4588006"/>
              <a:gd name="connsiteX2603" fmla="*/ 3391242 w 6081795"/>
              <a:gd name="connsiteY2603" fmla="*/ 3909193 h 4588006"/>
              <a:gd name="connsiteX2604" fmla="*/ 3385826 w 6081795"/>
              <a:gd name="connsiteY2604" fmla="*/ 3908962 h 4588006"/>
              <a:gd name="connsiteX2605" fmla="*/ 3392452 w 6081795"/>
              <a:gd name="connsiteY2605" fmla="*/ 3908145 h 4588006"/>
              <a:gd name="connsiteX2606" fmla="*/ 3404676 w 6081795"/>
              <a:gd name="connsiteY2606" fmla="*/ 3907695 h 4588006"/>
              <a:gd name="connsiteX2607" fmla="*/ 3391714 w 6081795"/>
              <a:gd name="connsiteY2607" fmla="*/ 3906642 h 4588006"/>
              <a:gd name="connsiteX2608" fmla="*/ 3371270 w 6081795"/>
              <a:gd name="connsiteY2608" fmla="*/ 3907203 h 4588006"/>
              <a:gd name="connsiteX2609" fmla="*/ 3328086 w 6081795"/>
              <a:gd name="connsiteY2609" fmla="*/ 3907070 h 4588006"/>
              <a:gd name="connsiteX2610" fmla="*/ 3327200 w 6081795"/>
              <a:gd name="connsiteY2610" fmla="*/ 3906912 h 4588006"/>
              <a:gd name="connsiteX2611" fmla="*/ 3284902 w 6081795"/>
              <a:gd name="connsiteY2611" fmla="*/ 3906938 h 4588006"/>
              <a:gd name="connsiteX2612" fmla="*/ 3274014 w 6081795"/>
              <a:gd name="connsiteY2612" fmla="*/ 3907099 h 4588006"/>
              <a:gd name="connsiteX2613" fmla="*/ 3264458 w 6081795"/>
              <a:gd name="connsiteY2613" fmla="*/ 3907498 h 4588006"/>
              <a:gd name="connsiteX2614" fmla="*/ 3266474 w 6081795"/>
              <a:gd name="connsiteY2614" fmla="*/ 3908069 h 4588006"/>
              <a:gd name="connsiteX2615" fmla="*/ 3259296 w 6081795"/>
              <a:gd name="connsiteY2615" fmla="*/ 3908261 h 4588006"/>
              <a:gd name="connsiteX2616" fmla="*/ 3257146 w 6081795"/>
              <a:gd name="connsiteY2616" fmla="*/ 3907982 h 4588006"/>
              <a:gd name="connsiteX2617" fmla="*/ 3252724 w 6081795"/>
              <a:gd name="connsiteY2617" fmla="*/ 3907930 h 4588006"/>
              <a:gd name="connsiteX2618" fmla="*/ 3247432 w 6081795"/>
              <a:gd name="connsiteY2618" fmla="*/ 3908459 h 4588006"/>
              <a:gd name="connsiteX2619" fmla="*/ 3243470 w 6081795"/>
              <a:gd name="connsiteY2619" fmla="*/ 3909226 h 4588006"/>
              <a:gd name="connsiteX2620" fmla="*/ 3221764 w 6081795"/>
              <a:gd name="connsiteY2620" fmla="*/ 3909402 h 4588006"/>
              <a:gd name="connsiteX2621" fmla="*/ 3203128 w 6081795"/>
              <a:gd name="connsiteY2621" fmla="*/ 3909180 h 4588006"/>
              <a:gd name="connsiteX2622" fmla="*/ 3189396 w 6081795"/>
              <a:gd name="connsiteY2622" fmla="*/ 3909518 h 4588006"/>
              <a:gd name="connsiteX2623" fmla="*/ 3181276 w 6081795"/>
              <a:gd name="connsiteY2623" fmla="*/ 3908646 h 4588006"/>
              <a:gd name="connsiteX2624" fmla="*/ 3159762 w 6081795"/>
              <a:gd name="connsiteY2624" fmla="*/ 3909437 h 4588006"/>
              <a:gd name="connsiteX2625" fmla="*/ 3163600 w 6081795"/>
              <a:gd name="connsiteY2625" fmla="*/ 3907909 h 4588006"/>
              <a:gd name="connsiteX2626" fmla="*/ 3171698 w 6081795"/>
              <a:gd name="connsiteY2626" fmla="*/ 3906512 h 4588006"/>
              <a:gd name="connsiteX2627" fmla="*/ 3159080 w 6081795"/>
              <a:gd name="connsiteY2627" fmla="*/ 3906785 h 4588006"/>
              <a:gd name="connsiteX2628" fmla="*/ 3144844 w 6081795"/>
              <a:gd name="connsiteY2628" fmla="*/ 3908455 h 4588006"/>
              <a:gd name="connsiteX2629" fmla="*/ 3095412 w 6081795"/>
              <a:gd name="connsiteY2629" fmla="*/ 3908840 h 4588006"/>
              <a:gd name="connsiteX2630" fmla="*/ 3047992 w 6081795"/>
              <a:gd name="connsiteY2630" fmla="*/ 3908003 h 4588006"/>
              <a:gd name="connsiteX2631" fmla="*/ 3029018 w 6081795"/>
              <a:gd name="connsiteY2631" fmla="*/ 3908246 h 4588006"/>
              <a:gd name="connsiteX2632" fmla="*/ 3012450 w 6081795"/>
              <a:gd name="connsiteY2632" fmla="*/ 3907971 h 4588006"/>
              <a:gd name="connsiteX2633" fmla="*/ 3014606 w 6081795"/>
              <a:gd name="connsiteY2633" fmla="*/ 3907724 h 4588006"/>
              <a:gd name="connsiteX2634" fmla="*/ 3017430 w 6081795"/>
              <a:gd name="connsiteY2634" fmla="*/ 3907597 h 4588006"/>
              <a:gd name="connsiteX2635" fmla="*/ 3015838 w 6081795"/>
              <a:gd name="connsiteY2635" fmla="*/ 3906891 h 4588006"/>
              <a:gd name="connsiteX2636" fmla="*/ 3005354 w 6081795"/>
              <a:gd name="connsiteY2636" fmla="*/ 3906703 h 4588006"/>
              <a:gd name="connsiteX2637" fmla="*/ 2997872 w 6081795"/>
              <a:gd name="connsiteY2637" fmla="*/ 3908316 h 4588006"/>
              <a:gd name="connsiteX2638" fmla="*/ 2966390 w 6081795"/>
              <a:gd name="connsiteY2638" fmla="*/ 3908853 h 4588006"/>
              <a:gd name="connsiteX2639" fmla="*/ 2935314 w 6081795"/>
              <a:gd name="connsiteY2639" fmla="*/ 3908514 h 4588006"/>
              <a:gd name="connsiteX2640" fmla="*/ 2920531 w 6081795"/>
              <a:gd name="connsiteY2640" fmla="*/ 3909559 h 4588006"/>
              <a:gd name="connsiteX2641" fmla="*/ 2906685 w 6081795"/>
              <a:gd name="connsiteY2641" fmla="*/ 3910140 h 4588006"/>
              <a:gd name="connsiteX2642" fmla="*/ 2905693 w 6081795"/>
              <a:gd name="connsiteY2642" fmla="*/ 3909436 h 4588006"/>
              <a:gd name="connsiteX2643" fmla="*/ 2908298 w 6081795"/>
              <a:gd name="connsiteY2643" fmla="*/ 3908742 h 4588006"/>
              <a:gd name="connsiteX2644" fmla="*/ 2883989 w 6081795"/>
              <a:gd name="connsiteY2644" fmla="*/ 3909349 h 4588006"/>
              <a:gd name="connsiteX2645" fmla="*/ 2859953 w 6081795"/>
              <a:gd name="connsiteY2645" fmla="*/ 3909372 h 4588006"/>
              <a:gd name="connsiteX2646" fmla="*/ 2871163 w 6081795"/>
              <a:gd name="connsiteY2646" fmla="*/ 3908004 h 4588006"/>
              <a:gd name="connsiteX2647" fmla="*/ 2893380 w 6081795"/>
              <a:gd name="connsiteY2647" fmla="*/ 3907761 h 4588006"/>
              <a:gd name="connsiteX2648" fmla="*/ 2894651 w 6081795"/>
              <a:gd name="connsiteY2648" fmla="*/ 3907356 h 4588006"/>
              <a:gd name="connsiteX2649" fmla="*/ 2896586 w 6081795"/>
              <a:gd name="connsiteY2649" fmla="*/ 3907070 h 4588006"/>
              <a:gd name="connsiteX2650" fmla="*/ 2902781 w 6081795"/>
              <a:gd name="connsiteY2650" fmla="*/ 3907440 h 4588006"/>
              <a:gd name="connsiteX2651" fmla="*/ 2906707 w 6081795"/>
              <a:gd name="connsiteY2651" fmla="*/ 3908036 h 4588006"/>
              <a:gd name="connsiteX2652" fmla="*/ 2926949 w 6081795"/>
              <a:gd name="connsiteY2652" fmla="*/ 3907650 h 4588006"/>
              <a:gd name="connsiteX2653" fmla="*/ 2949185 w 6081795"/>
              <a:gd name="connsiteY2653" fmla="*/ 3907621 h 4588006"/>
              <a:gd name="connsiteX2654" fmla="*/ 2953520 w 6081795"/>
              <a:gd name="connsiteY2654" fmla="*/ 3907342 h 4588006"/>
              <a:gd name="connsiteX2655" fmla="*/ 2957190 w 6081795"/>
              <a:gd name="connsiteY2655" fmla="*/ 3906945 h 4588006"/>
              <a:gd name="connsiteX2656" fmla="*/ 2933380 w 6081795"/>
              <a:gd name="connsiteY2656" fmla="*/ 3906482 h 4588006"/>
              <a:gd name="connsiteX2657" fmla="*/ 2926991 w 6081795"/>
              <a:gd name="connsiteY2657" fmla="*/ 3905761 h 4588006"/>
              <a:gd name="connsiteX2658" fmla="*/ 2899611 w 6081795"/>
              <a:gd name="connsiteY2658" fmla="*/ 3906767 h 4588006"/>
              <a:gd name="connsiteX2659" fmla="*/ 2866361 w 6081795"/>
              <a:gd name="connsiteY2659" fmla="*/ 3906197 h 4588006"/>
              <a:gd name="connsiteX2660" fmla="*/ 2833504 w 6081795"/>
              <a:gd name="connsiteY2660" fmla="*/ 3906330 h 4588006"/>
              <a:gd name="connsiteX2661" fmla="*/ 2821953 w 6081795"/>
              <a:gd name="connsiteY2661" fmla="*/ 3906373 h 4588006"/>
              <a:gd name="connsiteX2662" fmla="*/ 2810401 w 6081795"/>
              <a:gd name="connsiteY2662" fmla="*/ 3906415 h 4588006"/>
              <a:gd name="connsiteX2663" fmla="*/ 2792094 w 6081795"/>
              <a:gd name="connsiteY2663" fmla="*/ 3906515 h 4588006"/>
              <a:gd name="connsiteX2664" fmla="*/ 2792981 w 6081795"/>
              <a:gd name="connsiteY2664" fmla="*/ 3906673 h 4588006"/>
              <a:gd name="connsiteX2665" fmla="*/ 2781429 w 6081795"/>
              <a:gd name="connsiteY2665" fmla="*/ 3906715 h 4588006"/>
              <a:gd name="connsiteX2666" fmla="*/ 2769877 w 6081795"/>
              <a:gd name="connsiteY2666" fmla="*/ 3906758 h 4588006"/>
              <a:gd name="connsiteX2667" fmla="*/ 2761366 w 6081795"/>
              <a:gd name="connsiteY2667" fmla="*/ 3906975 h 4588006"/>
              <a:gd name="connsiteX2668" fmla="*/ 2754596 w 6081795"/>
              <a:gd name="connsiteY2668" fmla="*/ 3906556 h 4588006"/>
              <a:gd name="connsiteX2669" fmla="*/ 2742685 w 6081795"/>
              <a:gd name="connsiteY2669" fmla="*/ 3906850 h 4588006"/>
              <a:gd name="connsiteX2670" fmla="*/ 2735584 w 6081795"/>
              <a:gd name="connsiteY2670" fmla="*/ 3906107 h 4588006"/>
              <a:gd name="connsiteX2671" fmla="*/ 2714072 w 6081795"/>
              <a:gd name="connsiteY2671" fmla="*/ 3906898 h 4588006"/>
              <a:gd name="connsiteX2672" fmla="*/ 2713548 w 6081795"/>
              <a:gd name="connsiteY2672" fmla="*/ 3905961 h 4588006"/>
              <a:gd name="connsiteX2673" fmla="*/ 2680848 w 6081795"/>
              <a:gd name="connsiteY2673" fmla="*/ 3906017 h 4588006"/>
              <a:gd name="connsiteX2674" fmla="*/ 2678711 w 6081795"/>
              <a:gd name="connsiteY2674" fmla="*/ 3906478 h 4588006"/>
              <a:gd name="connsiteX2675" fmla="*/ 2669296 w 6081795"/>
              <a:gd name="connsiteY2675" fmla="*/ 3906059 h 4588006"/>
              <a:gd name="connsiteX2676" fmla="*/ 2659699 w 6081795"/>
              <a:gd name="connsiteY2676" fmla="*/ 3906030 h 4588006"/>
              <a:gd name="connsiteX2677" fmla="*/ 2648671 w 6081795"/>
              <a:gd name="connsiteY2677" fmla="*/ 3907009 h 4588006"/>
              <a:gd name="connsiteX2678" fmla="*/ 2632139 w 6081795"/>
              <a:gd name="connsiteY2678" fmla="*/ 3907426 h 4588006"/>
              <a:gd name="connsiteX2679" fmla="*/ 2620768 w 6081795"/>
              <a:gd name="connsiteY2679" fmla="*/ 3907080 h 4588006"/>
              <a:gd name="connsiteX2680" fmla="*/ 2606738 w 6081795"/>
              <a:gd name="connsiteY2680" fmla="*/ 3906257 h 4588006"/>
              <a:gd name="connsiteX2681" fmla="*/ 2616515 w 6081795"/>
              <a:gd name="connsiteY2681" fmla="*/ 3905898 h 4588006"/>
              <a:gd name="connsiteX2682" fmla="*/ 2611898 w 6081795"/>
              <a:gd name="connsiteY2682" fmla="*/ 3905494 h 4588006"/>
              <a:gd name="connsiteX2683" fmla="*/ 2595059 w 6081795"/>
              <a:gd name="connsiteY2683" fmla="*/ 3905539 h 4588006"/>
              <a:gd name="connsiteX2684" fmla="*/ 2581153 w 6081795"/>
              <a:gd name="connsiteY2684" fmla="*/ 3905477 h 4588006"/>
              <a:gd name="connsiteX2685" fmla="*/ 2582333 w 6081795"/>
              <a:gd name="connsiteY2685" fmla="*/ 3905267 h 4588006"/>
              <a:gd name="connsiteX2686" fmla="*/ 2584178 w 6081795"/>
              <a:gd name="connsiteY2686" fmla="*/ 3905175 h 4588006"/>
              <a:gd name="connsiteX2687" fmla="*/ 2586896 w 6081795"/>
              <a:gd name="connsiteY2687" fmla="*/ 3904502 h 4588006"/>
              <a:gd name="connsiteX2688" fmla="*/ 2597868 w 6081795"/>
              <a:gd name="connsiteY2688" fmla="*/ 3904672 h 4588006"/>
              <a:gd name="connsiteX2689" fmla="*/ 2611921 w 6081795"/>
              <a:gd name="connsiteY2689" fmla="*/ 3903390 h 4588006"/>
              <a:gd name="connsiteX2690" fmla="*/ 2629158 w 6081795"/>
              <a:gd name="connsiteY2690" fmla="*/ 3903521 h 4588006"/>
              <a:gd name="connsiteX2691" fmla="*/ 2628816 w 6081795"/>
              <a:gd name="connsiteY2691" fmla="*/ 3902195 h 4588006"/>
              <a:gd name="connsiteX2692" fmla="*/ 2607866 w 6081795"/>
              <a:gd name="connsiteY2692" fmla="*/ 3902297 h 4588006"/>
              <a:gd name="connsiteX2693" fmla="*/ 2585450 w 6081795"/>
              <a:gd name="connsiteY2693" fmla="*/ 3902452 h 4588006"/>
              <a:gd name="connsiteX2694" fmla="*/ 2553576 w 6081795"/>
              <a:gd name="connsiteY2694" fmla="*/ 3902022 h 4588006"/>
              <a:gd name="connsiteX2695" fmla="*/ 2522369 w 6081795"/>
              <a:gd name="connsiteY2695" fmla="*/ 3901713 h 4588006"/>
              <a:gd name="connsiteX2696" fmla="*/ 2501128 w 6081795"/>
              <a:gd name="connsiteY2696" fmla="*/ 3901920 h 4588006"/>
              <a:gd name="connsiteX2697" fmla="*/ 2483095 w 6081795"/>
              <a:gd name="connsiteY2697" fmla="*/ 3901436 h 4588006"/>
              <a:gd name="connsiteX2698" fmla="*/ 2475870 w 6081795"/>
              <a:gd name="connsiteY2698" fmla="*/ 3901988 h 4588006"/>
              <a:gd name="connsiteX2699" fmla="*/ 2470111 w 6081795"/>
              <a:gd name="connsiteY2699" fmla="*/ 3902487 h 4588006"/>
              <a:gd name="connsiteX2700" fmla="*/ 2473820 w 6081795"/>
              <a:gd name="connsiteY2700" fmla="*/ 3902518 h 4588006"/>
              <a:gd name="connsiteX2701" fmla="*/ 2476865 w 6081795"/>
              <a:gd name="connsiteY2701" fmla="*/ 3902430 h 4588006"/>
              <a:gd name="connsiteX2702" fmla="*/ 2519225 w 6081795"/>
              <a:gd name="connsiteY2702" fmla="*/ 3902784 h 4588006"/>
              <a:gd name="connsiteX2703" fmla="*/ 2560390 w 6081795"/>
              <a:gd name="connsiteY2703" fmla="*/ 3902608 h 4588006"/>
              <a:gd name="connsiteX2704" fmla="*/ 2564825 w 6081795"/>
              <a:gd name="connsiteY2704" fmla="*/ 3903401 h 4588006"/>
              <a:gd name="connsiteX2705" fmla="*/ 2570698 w 6081795"/>
              <a:gd name="connsiteY2705" fmla="*/ 3904715 h 4588006"/>
              <a:gd name="connsiteX2706" fmla="*/ 2566578 w 6081795"/>
              <a:gd name="connsiteY2706" fmla="*/ 3905822 h 4588006"/>
              <a:gd name="connsiteX2707" fmla="*/ 2537893 w 6081795"/>
              <a:gd name="connsiteY2707" fmla="*/ 3906279 h 4588006"/>
              <a:gd name="connsiteX2708" fmla="*/ 2508817 w 6081795"/>
              <a:gd name="connsiteY2708" fmla="*/ 3906034 h 4588006"/>
              <a:gd name="connsiteX2709" fmla="*/ 2497435 w 6081795"/>
              <a:gd name="connsiteY2709" fmla="*/ 3906740 h 4588006"/>
              <a:gd name="connsiteX2710" fmla="*/ 2486054 w 6081795"/>
              <a:gd name="connsiteY2710" fmla="*/ 3907445 h 4588006"/>
              <a:gd name="connsiteX2711" fmla="*/ 2483757 w 6081795"/>
              <a:gd name="connsiteY2711" fmla="*/ 3906192 h 4588006"/>
              <a:gd name="connsiteX2712" fmla="*/ 2463314 w 6081795"/>
              <a:gd name="connsiteY2712" fmla="*/ 3906752 h 4588006"/>
              <a:gd name="connsiteX2713" fmla="*/ 2440209 w 6081795"/>
              <a:gd name="connsiteY2713" fmla="*/ 3906837 h 4588006"/>
              <a:gd name="connsiteX2714" fmla="*/ 2449464 w 6081795"/>
              <a:gd name="connsiteY2714" fmla="*/ 3905540 h 4588006"/>
              <a:gd name="connsiteX2715" fmla="*/ 2469725 w 6081795"/>
              <a:gd name="connsiteY2715" fmla="*/ 3905369 h 4588006"/>
              <a:gd name="connsiteX2716" fmla="*/ 2470996 w 6081795"/>
              <a:gd name="connsiteY2716" fmla="*/ 3904964 h 4588006"/>
              <a:gd name="connsiteX2717" fmla="*/ 2472931 w 6081795"/>
              <a:gd name="connsiteY2717" fmla="*/ 3904677 h 4588006"/>
              <a:gd name="connsiteX2718" fmla="*/ 2478682 w 6081795"/>
              <a:gd name="connsiteY2718" fmla="*/ 3904968 h 4588006"/>
              <a:gd name="connsiteX2719" fmla="*/ 2482165 w 6081795"/>
              <a:gd name="connsiteY2719" fmla="*/ 3905485 h 4588006"/>
              <a:gd name="connsiteX2720" fmla="*/ 2520732 w 6081795"/>
              <a:gd name="connsiteY2720" fmla="*/ 3905214 h 4588006"/>
              <a:gd name="connsiteX2721" fmla="*/ 2527668 w 6081795"/>
              <a:gd name="connsiteY2721" fmla="*/ 3904768 h 4588006"/>
              <a:gd name="connsiteX2722" fmla="*/ 2533899 w 6081795"/>
              <a:gd name="connsiteY2722" fmla="*/ 3903773 h 4588006"/>
              <a:gd name="connsiteX2723" fmla="*/ 2519685 w 6081795"/>
              <a:gd name="connsiteY2723" fmla="*/ 3903341 h 4588006"/>
              <a:gd name="connsiteX2724" fmla="*/ 2475956 w 6081795"/>
              <a:gd name="connsiteY2724" fmla="*/ 3904375 h 4588006"/>
              <a:gd name="connsiteX2725" fmla="*/ 2445439 w 6081795"/>
              <a:gd name="connsiteY2725" fmla="*/ 3903872 h 4588006"/>
              <a:gd name="connsiteX2726" fmla="*/ 2414647 w 6081795"/>
              <a:gd name="connsiteY2726" fmla="*/ 3903953 h 4588006"/>
              <a:gd name="connsiteX2727" fmla="*/ 2393096 w 6081795"/>
              <a:gd name="connsiteY2727" fmla="*/ 3904316 h 4588006"/>
              <a:gd name="connsiteX2728" fmla="*/ 2370213 w 6081795"/>
              <a:gd name="connsiteY2728" fmla="*/ 3904440 h 4588006"/>
              <a:gd name="connsiteX2729" fmla="*/ 2331304 w 6081795"/>
              <a:gd name="connsiteY2729" fmla="*/ 3903385 h 4588006"/>
              <a:gd name="connsiteX2730" fmla="*/ 2285982 w 6081795"/>
              <a:gd name="connsiteY2730" fmla="*/ 3903713 h 4588006"/>
              <a:gd name="connsiteX2731" fmla="*/ 2283388 w 6081795"/>
              <a:gd name="connsiteY2731" fmla="*/ 3903355 h 4588006"/>
              <a:gd name="connsiteX2732" fmla="*/ 2278523 w 6081795"/>
              <a:gd name="connsiteY2732" fmla="*/ 3903224 h 4588006"/>
              <a:gd name="connsiteX2733" fmla="*/ 2276053 w 6081795"/>
              <a:gd name="connsiteY2733" fmla="*/ 3903625 h 4588006"/>
              <a:gd name="connsiteX2734" fmla="*/ 2274249 w 6081795"/>
              <a:gd name="connsiteY2734" fmla="*/ 3904145 h 4588006"/>
              <a:gd name="connsiteX2735" fmla="*/ 2252758 w 6081795"/>
              <a:gd name="connsiteY2735" fmla="*/ 3902833 h 4588006"/>
              <a:gd name="connsiteX2736" fmla="*/ 2246549 w 6081795"/>
              <a:gd name="connsiteY2736" fmla="*/ 3901723 h 4588006"/>
              <a:gd name="connsiteX2737" fmla="*/ 2269126 w 6081795"/>
              <a:gd name="connsiteY2737" fmla="*/ 3901227 h 4588006"/>
              <a:gd name="connsiteX2738" fmla="*/ 2299170 w 6081795"/>
              <a:gd name="connsiteY2738" fmla="*/ 3900170 h 4588006"/>
              <a:gd name="connsiteX2739" fmla="*/ 2276737 w 6081795"/>
              <a:gd name="connsiteY2739" fmla="*/ 3899848 h 4588006"/>
              <a:gd name="connsiteX2740" fmla="*/ 2254030 w 6081795"/>
              <a:gd name="connsiteY2740" fmla="*/ 3900110 h 4588006"/>
              <a:gd name="connsiteX2741" fmla="*/ 2217077 w 6081795"/>
              <a:gd name="connsiteY2741" fmla="*/ 3898983 h 4588006"/>
              <a:gd name="connsiteX2742" fmla="*/ 2199689 w 6081795"/>
              <a:gd name="connsiteY2742" fmla="*/ 3898404 h 4588006"/>
              <a:gd name="connsiteX2743" fmla="*/ 2185627 w 6081795"/>
              <a:gd name="connsiteY2743" fmla="*/ 3898419 h 4588006"/>
              <a:gd name="connsiteX2744" fmla="*/ 2182078 w 6081795"/>
              <a:gd name="connsiteY2744" fmla="*/ 3897785 h 4588006"/>
              <a:gd name="connsiteX2745" fmla="*/ 2167838 w 6081795"/>
              <a:gd name="connsiteY2745" fmla="*/ 3897926 h 4588006"/>
              <a:gd name="connsiteX2746" fmla="*/ 2155063 w 6081795"/>
              <a:gd name="connsiteY2746" fmla="*/ 3898013 h 4588006"/>
              <a:gd name="connsiteX2747" fmla="*/ 2137121 w 6081795"/>
              <a:gd name="connsiteY2747" fmla="*/ 3897335 h 4588006"/>
              <a:gd name="connsiteX2748" fmla="*/ 2149219 w 6081795"/>
              <a:gd name="connsiteY2748" fmla="*/ 3896125 h 4588006"/>
              <a:gd name="connsiteX2749" fmla="*/ 2152425 w 6081795"/>
              <a:gd name="connsiteY2749" fmla="*/ 3895434 h 4588006"/>
              <a:gd name="connsiteX2750" fmla="*/ 2178262 w 6081795"/>
              <a:gd name="connsiteY2750" fmla="*/ 3895153 h 4588006"/>
              <a:gd name="connsiteX2751" fmla="*/ 2205569 w 6081795"/>
              <a:gd name="connsiteY2751" fmla="*/ 3894818 h 4588006"/>
              <a:gd name="connsiteX2752" fmla="*/ 2207412 w 6081795"/>
              <a:gd name="connsiteY2752" fmla="*/ 3894727 h 4588006"/>
              <a:gd name="connsiteX2753" fmla="*/ 2208593 w 6081795"/>
              <a:gd name="connsiteY2753" fmla="*/ 3894516 h 4588006"/>
              <a:gd name="connsiteX2754" fmla="*/ 2200707 w 6081795"/>
              <a:gd name="connsiteY2754" fmla="*/ 3894424 h 4588006"/>
              <a:gd name="connsiteX2755" fmla="*/ 2191355 w 6081795"/>
              <a:gd name="connsiteY2755" fmla="*/ 3894385 h 4588006"/>
              <a:gd name="connsiteX2756" fmla="*/ 2183715 w 6081795"/>
              <a:gd name="connsiteY2756" fmla="*/ 3894283 h 4588006"/>
              <a:gd name="connsiteX2757" fmla="*/ 2175648 w 6081795"/>
              <a:gd name="connsiteY2757" fmla="*/ 3894579 h 4588006"/>
              <a:gd name="connsiteX2758" fmla="*/ 2169319 w 6081795"/>
              <a:gd name="connsiteY2758" fmla="*/ 3894239 h 4588006"/>
              <a:gd name="connsiteX2759" fmla="*/ 2161861 w 6081795"/>
              <a:gd name="connsiteY2759" fmla="*/ 3893749 h 4588006"/>
              <a:gd name="connsiteX2760" fmla="*/ 2151036 w 6081795"/>
              <a:gd name="connsiteY2760" fmla="*/ 3892235 h 4588006"/>
              <a:gd name="connsiteX2761" fmla="*/ 2132729 w 6081795"/>
              <a:gd name="connsiteY2761" fmla="*/ 3892335 h 4588006"/>
              <a:gd name="connsiteX2762" fmla="*/ 2123716 w 6081795"/>
              <a:gd name="connsiteY2762" fmla="*/ 3891830 h 4588006"/>
              <a:gd name="connsiteX2763" fmla="*/ 2113900 w 6081795"/>
              <a:gd name="connsiteY2763" fmla="*/ 3891498 h 4588006"/>
              <a:gd name="connsiteX2764" fmla="*/ 2109306 w 6081795"/>
              <a:gd name="connsiteY2764" fmla="*/ 3891045 h 4588006"/>
              <a:gd name="connsiteX2765" fmla="*/ 2101643 w 6081795"/>
              <a:gd name="connsiteY2765" fmla="*/ 3890992 h 4588006"/>
              <a:gd name="connsiteX2766" fmla="*/ 2094707 w 6081795"/>
              <a:gd name="connsiteY2766" fmla="*/ 3891439 h 4588006"/>
              <a:gd name="connsiteX2767" fmla="*/ 2086725 w 6081795"/>
              <a:gd name="connsiteY2767" fmla="*/ 3890011 h 4588006"/>
              <a:gd name="connsiteX2768" fmla="*/ 2106142 w 6081795"/>
              <a:gd name="connsiteY2768" fmla="*/ 3889848 h 4588006"/>
              <a:gd name="connsiteX2769" fmla="*/ 2117834 w 6081795"/>
              <a:gd name="connsiteY2769" fmla="*/ 3889250 h 4588006"/>
              <a:gd name="connsiteX2770" fmla="*/ 2113083 w 6081795"/>
              <a:gd name="connsiteY2770" fmla="*/ 3888876 h 4588006"/>
              <a:gd name="connsiteX2771" fmla="*/ 2107532 w 6081795"/>
              <a:gd name="connsiteY2771" fmla="*/ 3888673 h 4588006"/>
              <a:gd name="connsiteX2772" fmla="*/ 2082290 w 6081795"/>
              <a:gd name="connsiteY2772" fmla="*/ 3889219 h 4588006"/>
              <a:gd name="connsiteX2773" fmla="*/ 2064166 w 6081795"/>
              <a:gd name="connsiteY2773" fmla="*/ 3888929 h 4588006"/>
              <a:gd name="connsiteX2774" fmla="*/ 2047680 w 6081795"/>
              <a:gd name="connsiteY2774" fmla="*/ 3889249 h 4588006"/>
              <a:gd name="connsiteX2775" fmla="*/ 2031466 w 6081795"/>
              <a:gd name="connsiteY2775" fmla="*/ 3888985 h 4588006"/>
              <a:gd name="connsiteX2776" fmla="*/ 2015820 w 6081795"/>
              <a:gd name="connsiteY2776" fmla="*/ 3889560 h 4588006"/>
              <a:gd name="connsiteX2777" fmla="*/ 1990761 w 6081795"/>
              <a:gd name="connsiteY2777" fmla="*/ 3889717 h 4588006"/>
              <a:gd name="connsiteX2778" fmla="*/ 1985437 w 6081795"/>
              <a:gd name="connsiteY2778" fmla="*/ 3889029 h 4588006"/>
              <a:gd name="connsiteX2779" fmla="*/ 1974774 w 6081795"/>
              <a:gd name="connsiteY2779" fmla="*/ 3888966 h 4588006"/>
              <a:gd name="connsiteX2780" fmla="*/ 1951851 w 6081795"/>
              <a:gd name="connsiteY2780" fmla="*/ 3888662 h 4588006"/>
              <a:gd name="connsiteX2781" fmla="*/ 1950623 w 6081795"/>
              <a:gd name="connsiteY2781" fmla="*/ 3887178 h 4588006"/>
              <a:gd name="connsiteX2782" fmla="*/ 1974952 w 6081795"/>
              <a:gd name="connsiteY2782" fmla="*/ 3886785 h 4588006"/>
              <a:gd name="connsiteX2783" fmla="*/ 1997013 w 6081795"/>
              <a:gd name="connsiteY2783" fmla="*/ 3886619 h 4588006"/>
              <a:gd name="connsiteX2784" fmla="*/ 2010338 w 6081795"/>
              <a:gd name="connsiteY2784" fmla="*/ 3886894 h 4588006"/>
              <a:gd name="connsiteX2785" fmla="*/ 2017679 w 6081795"/>
              <a:gd name="connsiteY2785" fmla="*/ 3888154 h 4588006"/>
              <a:gd name="connsiteX2786" fmla="*/ 2024369 w 6081795"/>
              <a:gd name="connsiteY2786" fmla="*/ 3887716 h 4588006"/>
              <a:gd name="connsiteX2787" fmla="*/ 2047474 w 6081795"/>
              <a:gd name="connsiteY2787" fmla="*/ 3887632 h 4588006"/>
              <a:gd name="connsiteX2788" fmla="*/ 2043926 w 6081795"/>
              <a:gd name="connsiteY2788" fmla="*/ 3886997 h 4588006"/>
              <a:gd name="connsiteX2789" fmla="*/ 2057252 w 6081795"/>
              <a:gd name="connsiteY2789" fmla="*/ 3887272 h 4588006"/>
              <a:gd name="connsiteX2790" fmla="*/ 2076808 w 6081795"/>
              <a:gd name="connsiteY2790" fmla="*/ 3886553 h 4588006"/>
              <a:gd name="connsiteX2791" fmla="*/ 2092796 w 6081795"/>
              <a:gd name="connsiteY2791" fmla="*/ 3887303 h 4588006"/>
              <a:gd name="connsiteX2792" fmla="*/ 2110396 w 6081795"/>
              <a:gd name="connsiteY2792" fmla="*/ 3886656 h 4588006"/>
              <a:gd name="connsiteX2793" fmla="*/ 2132250 w 6081795"/>
              <a:gd name="connsiteY2793" fmla="*/ 3887190 h 4588006"/>
              <a:gd name="connsiteX2794" fmla="*/ 2150556 w 6081795"/>
              <a:gd name="connsiteY2794" fmla="*/ 3887091 h 4588006"/>
              <a:gd name="connsiteX2795" fmla="*/ 2167940 w 6081795"/>
              <a:gd name="connsiteY2795" fmla="*/ 3885878 h 4588006"/>
              <a:gd name="connsiteX2796" fmla="*/ 2193580 w 6081795"/>
              <a:gd name="connsiteY2796" fmla="*/ 3885509 h 4588006"/>
              <a:gd name="connsiteX2797" fmla="*/ 2208464 w 6081795"/>
              <a:gd name="connsiteY2797" fmla="*/ 3885536 h 4588006"/>
              <a:gd name="connsiteX2798" fmla="*/ 2223620 w 6081795"/>
              <a:gd name="connsiteY2798" fmla="*/ 3884978 h 4588006"/>
              <a:gd name="connsiteX2799" fmla="*/ 2232748 w 6081795"/>
              <a:gd name="connsiteY2799" fmla="*/ 3885240 h 4588006"/>
              <a:gd name="connsiteX2800" fmla="*/ 2242813 w 6081795"/>
              <a:gd name="connsiteY2800" fmla="*/ 3885038 h 4588006"/>
              <a:gd name="connsiteX2801" fmla="*/ 2249840 w 6081795"/>
              <a:gd name="connsiteY2801" fmla="*/ 3884396 h 4588006"/>
              <a:gd name="connsiteX2802" fmla="*/ 2256866 w 6081795"/>
              <a:gd name="connsiteY2802" fmla="*/ 3883756 h 4588006"/>
              <a:gd name="connsiteX2803" fmla="*/ 2234498 w 6081795"/>
              <a:gd name="connsiteY2803" fmla="*/ 3883551 h 4588006"/>
              <a:gd name="connsiteX2804" fmla="*/ 2212795 w 6081795"/>
              <a:gd name="connsiteY2804" fmla="*/ 3883465 h 4588006"/>
              <a:gd name="connsiteX2805" fmla="*/ 2193156 w 6081795"/>
              <a:gd name="connsiteY2805" fmla="*/ 3883590 h 4588006"/>
              <a:gd name="connsiteX2806" fmla="*/ 2174590 w 6081795"/>
              <a:gd name="connsiteY2806" fmla="*/ 3882957 h 4588006"/>
              <a:gd name="connsiteX2807" fmla="*/ 2149167 w 6081795"/>
              <a:gd name="connsiteY2807" fmla="*/ 3883892 h 4588006"/>
              <a:gd name="connsiteX2808" fmla="*/ 2107196 w 6081795"/>
              <a:gd name="connsiteY2808" fmla="*/ 3882448 h 4588006"/>
              <a:gd name="connsiteX2809" fmla="*/ 2056409 w 6081795"/>
              <a:gd name="connsiteY2809" fmla="*/ 3882906 h 4588006"/>
              <a:gd name="connsiteX2810" fmla="*/ 2041582 w 6081795"/>
              <a:gd name="connsiteY2810" fmla="*/ 3881731 h 4588006"/>
              <a:gd name="connsiteX2811" fmla="*/ 2026754 w 6081795"/>
              <a:gd name="connsiteY2811" fmla="*/ 3880555 h 4588006"/>
              <a:gd name="connsiteX2812" fmla="*/ 2005242 w 6081795"/>
              <a:gd name="connsiteY2812" fmla="*/ 3881347 h 4588006"/>
              <a:gd name="connsiteX2813" fmla="*/ 2002582 w 6081795"/>
              <a:gd name="connsiteY2813" fmla="*/ 3880871 h 4588006"/>
              <a:gd name="connsiteX2814" fmla="*/ 2002410 w 6081795"/>
              <a:gd name="connsiteY2814" fmla="*/ 3880208 h 4588006"/>
              <a:gd name="connsiteX2815" fmla="*/ 2010768 w 6081795"/>
              <a:gd name="connsiteY2815" fmla="*/ 3879805 h 4588006"/>
              <a:gd name="connsiteX2816" fmla="*/ 2029074 w 6081795"/>
              <a:gd name="connsiteY2816" fmla="*/ 3879706 h 4588006"/>
              <a:gd name="connsiteX2817" fmla="*/ 2035654 w 6081795"/>
              <a:gd name="connsiteY2817" fmla="*/ 3879248 h 4588006"/>
              <a:gd name="connsiteX2818" fmla="*/ 2040102 w 6081795"/>
              <a:gd name="connsiteY2818" fmla="*/ 3878726 h 4588006"/>
              <a:gd name="connsiteX2819" fmla="*/ 2034235 w 6081795"/>
              <a:gd name="connsiteY2819" fmla="*/ 3878943 h 4588006"/>
              <a:gd name="connsiteX2820" fmla="*/ 2013939 w 6081795"/>
              <a:gd name="connsiteY2820" fmla="*/ 3878159 h 4588006"/>
              <a:gd name="connsiteX2821" fmla="*/ 1993370 w 6081795"/>
              <a:gd name="connsiteY2821" fmla="*/ 3877959 h 4588006"/>
              <a:gd name="connsiteX2822" fmla="*/ 1981309 w 6081795"/>
              <a:gd name="connsiteY2822" fmla="*/ 3877806 h 4588006"/>
              <a:gd name="connsiteX2823" fmla="*/ 1968310 w 6081795"/>
              <a:gd name="connsiteY2823" fmla="*/ 3878116 h 4588006"/>
              <a:gd name="connsiteX2824" fmla="*/ 1954279 w 6081795"/>
              <a:gd name="connsiteY2824" fmla="*/ 3877294 h 4588006"/>
              <a:gd name="connsiteX2825" fmla="*/ 1942992 w 6081795"/>
              <a:gd name="connsiteY2825" fmla="*/ 3877542 h 4588006"/>
              <a:gd name="connsiteX2826" fmla="*/ 1931175 w 6081795"/>
              <a:gd name="connsiteY2826" fmla="*/ 3877379 h 4588006"/>
              <a:gd name="connsiteX2827" fmla="*/ 1915530 w 6081795"/>
              <a:gd name="connsiteY2827" fmla="*/ 3877954 h 4588006"/>
              <a:gd name="connsiteX2828" fmla="*/ 1906115 w 6081795"/>
              <a:gd name="connsiteY2828" fmla="*/ 3877535 h 4588006"/>
              <a:gd name="connsiteX2829" fmla="*/ 1886232 w 6081795"/>
              <a:gd name="connsiteY2829" fmla="*/ 3877669 h 4588006"/>
              <a:gd name="connsiteX2830" fmla="*/ 1865954 w 6081795"/>
              <a:gd name="connsiteY2830" fmla="*/ 3877101 h 4588006"/>
              <a:gd name="connsiteX2831" fmla="*/ 1838257 w 6081795"/>
              <a:gd name="connsiteY2831" fmla="*/ 3876733 h 4588006"/>
              <a:gd name="connsiteX2832" fmla="*/ 1810695 w 6081795"/>
              <a:gd name="connsiteY2832" fmla="*/ 3876074 h 4588006"/>
              <a:gd name="connsiteX2833" fmla="*/ 1800829 w 6081795"/>
              <a:gd name="connsiteY2833" fmla="*/ 3876366 h 4588006"/>
              <a:gd name="connsiteX2834" fmla="*/ 1790433 w 6081795"/>
              <a:gd name="connsiteY2834" fmla="*/ 3876245 h 4588006"/>
              <a:gd name="connsiteX2835" fmla="*/ 1770126 w 6081795"/>
              <a:gd name="connsiteY2835" fmla="*/ 3876514 h 4588006"/>
              <a:gd name="connsiteX2836" fmla="*/ 1750092 w 6081795"/>
              <a:gd name="connsiteY2836" fmla="*/ 3876199 h 4588006"/>
              <a:gd name="connsiteX2837" fmla="*/ 1744049 w 6081795"/>
              <a:gd name="connsiteY2837" fmla="*/ 3876279 h 4588006"/>
              <a:gd name="connsiteX2838" fmla="*/ 1739609 w 6081795"/>
              <a:gd name="connsiteY2838" fmla="*/ 3876012 h 4588006"/>
              <a:gd name="connsiteX2839" fmla="*/ 1738905 w 6081795"/>
              <a:gd name="connsiteY2839" fmla="*/ 3875464 h 4588006"/>
              <a:gd name="connsiteX2840" fmla="*/ 1761122 w 6081795"/>
              <a:gd name="connsiteY2840" fmla="*/ 3875221 h 4588006"/>
              <a:gd name="connsiteX2841" fmla="*/ 1771183 w 6081795"/>
              <a:gd name="connsiteY2841" fmla="*/ 3875281 h 4588006"/>
              <a:gd name="connsiteX2842" fmla="*/ 1781382 w 6081795"/>
              <a:gd name="connsiteY2842" fmla="*/ 3875049 h 4588006"/>
              <a:gd name="connsiteX2843" fmla="*/ 1802531 w 6081795"/>
              <a:gd name="connsiteY2843" fmla="*/ 3875036 h 4588006"/>
              <a:gd name="connsiteX2844" fmla="*/ 1816976 w 6081795"/>
              <a:gd name="connsiteY2844" fmla="*/ 3874457 h 4588006"/>
              <a:gd name="connsiteX2845" fmla="*/ 1829547 w 6081795"/>
              <a:gd name="connsiteY2845" fmla="*/ 3874808 h 4588006"/>
              <a:gd name="connsiteX2846" fmla="*/ 1904556 w 6081795"/>
              <a:gd name="connsiteY2846" fmla="*/ 3873674 h 4588006"/>
              <a:gd name="connsiteX2847" fmla="*/ 1981680 w 6081795"/>
              <a:gd name="connsiteY2847" fmla="*/ 3874184 h 4588006"/>
              <a:gd name="connsiteX2848" fmla="*/ 2001589 w 6081795"/>
              <a:gd name="connsiteY2848" fmla="*/ 3873739 h 4588006"/>
              <a:gd name="connsiteX2849" fmla="*/ 2021499 w 6081795"/>
              <a:gd name="connsiteY2849" fmla="*/ 3873293 h 4588006"/>
              <a:gd name="connsiteX2850" fmla="*/ 2027937 w 6081795"/>
              <a:gd name="connsiteY2850" fmla="*/ 3873654 h 4588006"/>
              <a:gd name="connsiteX2851" fmla="*/ 2036780 w 6081795"/>
              <a:gd name="connsiteY2851" fmla="*/ 3873496 h 4588006"/>
              <a:gd name="connsiteX2852" fmla="*/ 2052487 w 6081795"/>
              <a:gd name="connsiteY2852" fmla="*/ 3873301 h 4588006"/>
              <a:gd name="connsiteX2853" fmla="*/ 2063795 w 6081795"/>
              <a:gd name="connsiteY2853" fmla="*/ 3873267 h 4588006"/>
              <a:gd name="connsiteX2854" fmla="*/ 2087786 w 6081795"/>
              <a:gd name="connsiteY2854" fmla="*/ 3873340 h 4588006"/>
              <a:gd name="connsiteX2855" fmla="*/ 2095936 w 6081795"/>
              <a:gd name="connsiteY2855" fmla="*/ 3873639 h 4588006"/>
              <a:gd name="connsiteX2856" fmla="*/ 2105024 w 6081795"/>
              <a:gd name="connsiteY2856" fmla="*/ 3873472 h 4588006"/>
              <a:gd name="connsiteX2857" fmla="*/ 2113915 w 6081795"/>
              <a:gd name="connsiteY2857" fmla="*/ 3872953 h 4588006"/>
              <a:gd name="connsiteX2858" fmla="*/ 2182523 w 6081795"/>
              <a:gd name="connsiteY2858" fmla="*/ 3872151 h 4588006"/>
              <a:gd name="connsiteX2859" fmla="*/ 2191937 w 6081795"/>
              <a:gd name="connsiteY2859" fmla="*/ 3872570 h 4588006"/>
              <a:gd name="connsiteX2860" fmla="*/ 2204376 w 6081795"/>
              <a:gd name="connsiteY2860" fmla="*/ 3872686 h 4588006"/>
              <a:gd name="connsiteX2861" fmla="*/ 2215553 w 6081795"/>
              <a:gd name="connsiteY2861" fmla="*/ 3872418 h 4588006"/>
              <a:gd name="connsiteX2862" fmla="*/ 2226593 w 6081795"/>
              <a:gd name="connsiteY2862" fmla="*/ 3872442 h 4588006"/>
              <a:gd name="connsiteX2863" fmla="*/ 2240305 w 6081795"/>
              <a:gd name="connsiteY2863" fmla="*/ 3871891 h 4588006"/>
              <a:gd name="connsiteX2864" fmla="*/ 2253608 w 6081795"/>
              <a:gd name="connsiteY2864" fmla="*/ 3872214 h 4588006"/>
              <a:gd name="connsiteX2865" fmla="*/ 2284777 w 6081795"/>
              <a:gd name="connsiteY2865" fmla="*/ 3872095 h 4588006"/>
              <a:gd name="connsiteX2866" fmla="*/ 2312075 w 6081795"/>
              <a:gd name="connsiteY2866" fmla="*/ 3872550 h 4588006"/>
              <a:gd name="connsiteX2867" fmla="*/ 2328425 w 6081795"/>
              <a:gd name="connsiteY2867" fmla="*/ 3872522 h 4588006"/>
              <a:gd name="connsiteX2868" fmla="*/ 2363798 w 6081795"/>
              <a:gd name="connsiteY2868" fmla="*/ 3871890 h 4588006"/>
              <a:gd name="connsiteX2869" fmla="*/ 2399170 w 6081795"/>
              <a:gd name="connsiteY2869" fmla="*/ 3871259 h 4588006"/>
              <a:gd name="connsiteX2870" fmla="*/ 2409652 w 6081795"/>
              <a:gd name="connsiteY2870" fmla="*/ 3871446 h 4588006"/>
              <a:gd name="connsiteX2871" fmla="*/ 2439955 w 6081795"/>
              <a:gd name="connsiteY2871" fmla="*/ 3871384 h 4588006"/>
              <a:gd name="connsiteX2872" fmla="*/ 2470257 w 6081795"/>
              <a:gd name="connsiteY2872" fmla="*/ 3871321 h 4588006"/>
              <a:gd name="connsiteX2873" fmla="*/ 2491405 w 6081795"/>
              <a:gd name="connsiteY2873" fmla="*/ 3871308 h 4588006"/>
              <a:gd name="connsiteX2874" fmla="*/ 2512553 w 6081795"/>
              <a:gd name="connsiteY2874" fmla="*/ 3871295 h 4588006"/>
              <a:gd name="connsiteX2875" fmla="*/ 2565763 w 6081795"/>
              <a:gd name="connsiteY2875" fmla="*/ 3870796 h 4588006"/>
              <a:gd name="connsiteX2876" fmla="*/ 2616705 w 6081795"/>
              <a:gd name="connsiteY2876" fmla="*/ 3870524 h 4588006"/>
              <a:gd name="connsiteX2877" fmla="*/ 2627483 w 6081795"/>
              <a:gd name="connsiteY2877" fmla="*/ 3870080 h 4588006"/>
              <a:gd name="connsiteX2878" fmla="*/ 2637853 w 6081795"/>
              <a:gd name="connsiteY2878" fmla="*/ 3870511 h 4588006"/>
              <a:gd name="connsiteX2879" fmla="*/ 2690232 w 6081795"/>
              <a:gd name="connsiteY2879" fmla="*/ 3870760 h 4588006"/>
              <a:gd name="connsiteX2880" fmla="*/ 2740754 w 6081795"/>
              <a:gd name="connsiteY2880" fmla="*/ 3870360 h 4588006"/>
              <a:gd name="connsiteX2881" fmla="*/ 2746037 w 6081795"/>
              <a:gd name="connsiteY2881" fmla="*/ 3870619 h 4588006"/>
              <a:gd name="connsiteX2882" fmla="*/ 2752123 w 6081795"/>
              <a:gd name="connsiteY2882" fmla="*/ 3870706 h 4588006"/>
              <a:gd name="connsiteX2883" fmla="*/ 2752503 w 6081795"/>
              <a:gd name="connsiteY2883" fmla="*/ 3870405 h 4588006"/>
              <a:gd name="connsiteX2884" fmla="*/ 2751419 w 6081795"/>
              <a:gd name="connsiteY2884" fmla="*/ 3870158 h 4588006"/>
              <a:gd name="connsiteX2885" fmla="*/ 2771680 w 6081795"/>
              <a:gd name="connsiteY2885" fmla="*/ 3869987 h 4588006"/>
              <a:gd name="connsiteX2886" fmla="*/ 2779139 w 6081795"/>
              <a:gd name="connsiteY2886" fmla="*/ 3870477 h 4588006"/>
              <a:gd name="connsiteX2887" fmla="*/ 2805552 w 6081795"/>
              <a:gd name="connsiteY2887" fmla="*/ 3870510 h 4588006"/>
              <a:gd name="connsiteX2888" fmla="*/ 2832102 w 6081795"/>
              <a:gd name="connsiteY2888" fmla="*/ 3870251 h 4588006"/>
              <a:gd name="connsiteX2889" fmla="*/ 2843079 w 6081795"/>
              <a:gd name="connsiteY2889" fmla="*/ 3869895 h 4588006"/>
              <a:gd name="connsiteX2890" fmla="*/ 2852181 w 6081795"/>
              <a:gd name="connsiteY2890" fmla="*/ 3870468 h 4588006"/>
              <a:gd name="connsiteX2891" fmla="*/ 2868532 w 6081795"/>
              <a:gd name="connsiteY2891" fmla="*/ 3870440 h 4588006"/>
              <a:gd name="connsiteX2892" fmla="*/ 2894057 w 6081795"/>
              <a:gd name="connsiteY2892" fmla="*/ 3870314 h 4588006"/>
              <a:gd name="connsiteX2893" fmla="*/ 2919720 w 6081795"/>
              <a:gd name="connsiteY2893" fmla="*/ 3869897 h 4588006"/>
              <a:gd name="connsiteX2894" fmla="*/ 2936514 w 6081795"/>
              <a:gd name="connsiteY2894" fmla="*/ 3869949 h 4588006"/>
              <a:gd name="connsiteX2895" fmla="*/ 2953308 w 6081795"/>
              <a:gd name="connsiteY2895" fmla="*/ 3870000 h 4588006"/>
              <a:gd name="connsiteX2896" fmla="*/ 2987782 w 6081795"/>
              <a:gd name="connsiteY2896" fmla="*/ 3870262 h 4588006"/>
              <a:gd name="connsiteX2897" fmla="*/ 3021506 w 6081795"/>
              <a:gd name="connsiteY2897" fmla="*/ 3870073 h 4588006"/>
              <a:gd name="connsiteX2898" fmla="*/ 3052296 w 6081795"/>
              <a:gd name="connsiteY2898" fmla="*/ 3869992 h 4588006"/>
              <a:gd name="connsiteX2899" fmla="*/ 3064786 w 6081795"/>
              <a:gd name="connsiteY2899" fmla="*/ 3869486 h 4588006"/>
              <a:gd name="connsiteX2900" fmla="*/ 3075400 w 6081795"/>
              <a:gd name="connsiteY2900" fmla="*/ 3869907 h 4588006"/>
              <a:gd name="connsiteX2901" fmla="*/ 3131846 w 6081795"/>
              <a:gd name="connsiteY2901" fmla="*/ 3870198 h 4588006"/>
              <a:gd name="connsiteX2902" fmla="*/ 3187896 w 6081795"/>
              <a:gd name="connsiteY2902" fmla="*/ 3869785 h 4588006"/>
              <a:gd name="connsiteX2903" fmla="*/ 3193916 w 6081795"/>
              <a:gd name="connsiteY2903" fmla="*/ 3870018 h 4588006"/>
              <a:gd name="connsiteX2904" fmla="*/ 3199268 w 6081795"/>
              <a:gd name="connsiteY2904" fmla="*/ 3870132 h 4588006"/>
              <a:gd name="connsiteX2905" fmla="*/ 3201692 w 6081795"/>
              <a:gd name="connsiteY2905" fmla="*/ 3869828 h 4588006"/>
              <a:gd name="connsiteX2906" fmla="*/ 3200518 w 6081795"/>
              <a:gd name="connsiteY2906" fmla="*/ 3869512 h 4588006"/>
              <a:gd name="connsiteX2907" fmla="*/ 3220780 w 6081795"/>
              <a:gd name="connsiteY2907" fmla="*/ 3869341 h 4588006"/>
              <a:gd name="connsiteX2908" fmla="*/ 3243520 w 6081795"/>
              <a:gd name="connsiteY2908" fmla="*/ 3870035 h 4588006"/>
              <a:gd name="connsiteX2909" fmla="*/ 3287954 w 6081795"/>
              <a:gd name="connsiteY2909" fmla="*/ 3869548 h 4588006"/>
              <a:gd name="connsiteX2910" fmla="*/ 3299376 w 6081795"/>
              <a:gd name="connsiteY2910" fmla="*/ 3869270 h 4588006"/>
              <a:gd name="connsiteX2911" fmla="*/ 3308922 w 6081795"/>
              <a:gd name="connsiteY2911" fmla="*/ 3869924 h 4588006"/>
              <a:gd name="connsiteX2912" fmla="*/ 3318076 w 6081795"/>
              <a:gd name="connsiteY2912" fmla="*/ 3869874 h 4588006"/>
              <a:gd name="connsiteX2913" fmla="*/ 3327228 w 6081795"/>
              <a:gd name="connsiteY2913" fmla="*/ 3869824 h 4588006"/>
              <a:gd name="connsiteX2914" fmla="*/ 3354822 w 6081795"/>
              <a:gd name="connsiteY2914" fmla="*/ 3869646 h 4588006"/>
              <a:gd name="connsiteX2915" fmla="*/ 3383214 w 6081795"/>
              <a:gd name="connsiteY2915" fmla="*/ 3869294 h 4588006"/>
              <a:gd name="connsiteX2916" fmla="*/ 3400986 w 6081795"/>
              <a:gd name="connsiteY2916" fmla="*/ 3869310 h 4588006"/>
              <a:gd name="connsiteX2917" fmla="*/ 3418758 w 6081795"/>
              <a:gd name="connsiteY2917" fmla="*/ 3869326 h 4588006"/>
              <a:gd name="connsiteX2918" fmla="*/ 3437950 w 6081795"/>
              <a:gd name="connsiteY2918" fmla="*/ 3869385 h 4588006"/>
              <a:gd name="connsiteX2919" fmla="*/ 3451368 w 6081795"/>
              <a:gd name="connsiteY2919" fmla="*/ 3869464 h 4588006"/>
              <a:gd name="connsiteX2920" fmla="*/ 3464784 w 6081795"/>
              <a:gd name="connsiteY2920" fmla="*/ 3869545 h 4588006"/>
              <a:gd name="connsiteX2921" fmla="*/ 3479884 w 6081795"/>
              <a:gd name="connsiteY2921" fmla="*/ 3870137 h 4588006"/>
              <a:gd name="connsiteX2922" fmla="*/ 3481730 w 6081795"/>
              <a:gd name="connsiteY2922" fmla="*/ 3870045 h 4588006"/>
              <a:gd name="connsiteX2923" fmla="*/ 3482910 w 6081795"/>
              <a:gd name="connsiteY2923" fmla="*/ 3869834 h 4588006"/>
              <a:gd name="connsiteX2924" fmla="*/ 3490550 w 6081795"/>
              <a:gd name="connsiteY2924" fmla="*/ 3869936 h 4588006"/>
              <a:gd name="connsiteX2925" fmla="*/ 3496214 w 6081795"/>
              <a:gd name="connsiteY2925" fmla="*/ 3869895 h 4588006"/>
              <a:gd name="connsiteX2926" fmla="*/ 3501216 w 6081795"/>
              <a:gd name="connsiteY2926" fmla="*/ 3869735 h 4588006"/>
              <a:gd name="connsiteX2927" fmla="*/ 3548284 w 6081795"/>
              <a:gd name="connsiteY2927" fmla="*/ 3870035 h 4588006"/>
              <a:gd name="connsiteX2928" fmla="*/ 3596292 w 6081795"/>
              <a:gd name="connsiteY2928" fmla="*/ 3869871 h 4588006"/>
              <a:gd name="connsiteX2929" fmla="*/ 3618574 w 6081795"/>
              <a:gd name="connsiteY2929" fmla="*/ 3869744 h 4588006"/>
              <a:gd name="connsiteX2930" fmla="*/ 3638590 w 6081795"/>
              <a:gd name="connsiteY2930" fmla="*/ 3869845 h 4588006"/>
              <a:gd name="connsiteX2931" fmla="*/ 3659030 w 6081795"/>
              <a:gd name="connsiteY2931" fmla="*/ 3869548 h 4588006"/>
              <a:gd name="connsiteX2932" fmla="*/ 3680000 w 6081795"/>
              <a:gd name="connsiteY2932" fmla="*/ 3869660 h 4588006"/>
              <a:gd name="connsiteX2933" fmla="*/ 3689414 w 6081795"/>
              <a:gd name="connsiteY2933" fmla="*/ 3870079 h 4588006"/>
              <a:gd name="connsiteX2934" fmla="*/ 3692790 w 6081795"/>
              <a:gd name="connsiteY2934" fmla="*/ 3870050 h 4588006"/>
              <a:gd name="connsiteX2935" fmla="*/ 3696168 w 6081795"/>
              <a:gd name="connsiteY2935" fmla="*/ 3870022 h 4588006"/>
              <a:gd name="connsiteX2936" fmla="*/ 3704768 w 6081795"/>
              <a:gd name="connsiteY2936" fmla="*/ 3869873 h 4588006"/>
              <a:gd name="connsiteX2937" fmla="*/ 3712700 w 6081795"/>
              <a:gd name="connsiteY2937" fmla="*/ 3869605 h 4588006"/>
              <a:gd name="connsiteX2938" fmla="*/ 3718386 w 6081795"/>
              <a:gd name="connsiteY2938" fmla="*/ 3869779 h 4588006"/>
              <a:gd name="connsiteX2939" fmla="*/ 3722740 w 6081795"/>
              <a:gd name="connsiteY2939" fmla="*/ 3869714 h 4588006"/>
              <a:gd name="connsiteX2940" fmla="*/ 3727094 w 6081795"/>
              <a:gd name="connsiteY2940" fmla="*/ 3869649 h 4588006"/>
              <a:gd name="connsiteX2941" fmla="*/ 3727982 w 6081795"/>
              <a:gd name="connsiteY2941" fmla="*/ 3869808 h 4588006"/>
              <a:gd name="connsiteX2942" fmla="*/ 3735622 w 6081795"/>
              <a:gd name="connsiteY2942" fmla="*/ 3869909 h 4588006"/>
              <a:gd name="connsiteX2943" fmla="*/ 3755884 w 6081795"/>
              <a:gd name="connsiteY2943" fmla="*/ 3869738 h 4588006"/>
              <a:gd name="connsiteX2944" fmla="*/ 3768884 w 6081795"/>
              <a:gd name="connsiteY2944" fmla="*/ 3869427 h 4588006"/>
              <a:gd name="connsiteX2945" fmla="*/ 3778284 w 6081795"/>
              <a:gd name="connsiteY2945" fmla="*/ 3869105 h 4588006"/>
              <a:gd name="connsiteX2946" fmla="*/ 2535095 w 6081795"/>
              <a:gd name="connsiteY2946" fmla="*/ 3697004 h 4588006"/>
              <a:gd name="connsiteX2947" fmla="*/ 2525971 w 6081795"/>
              <a:gd name="connsiteY2947" fmla="*/ 3698003 h 4588006"/>
              <a:gd name="connsiteX2948" fmla="*/ 2517919 w 6081795"/>
              <a:gd name="connsiteY2948" fmla="*/ 3701894 h 4588006"/>
              <a:gd name="connsiteX2949" fmla="*/ 2536524 w 6081795"/>
              <a:gd name="connsiteY2949" fmla="*/ 3700862 h 4588006"/>
              <a:gd name="connsiteX2950" fmla="*/ 3928114 w 6081795"/>
              <a:gd name="connsiteY2950" fmla="*/ 3695285 h 4588006"/>
              <a:gd name="connsiteX2951" fmla="*/ 3927234 w 6081795"/>
              <a:gd name="connsiteY2951" fmla="*/ 3723673 h 4588006"/>
              <a:gd name="connsiteX2952" fmla="*/ 3963016 w 6081795"/>
              <a:gd name="connsiteY2952" fmla="*/ 3717751 h 4588006"/>
              <a:gd name="connsiteX2953" fmla="*/ 3971994 w 6081795"/>
              <a:gd name="connsiteY2953" fmla="*/ 3721485 h 4588006"/>
              <a:gd name="connsiteX2954" fmla="*/ 3979900 w 6081795"/>
              <a:gd name="connsiteY2954" fmla="*/ 3722325 h 4588006"/>
              <a:gd name="connsiteX2955" fmla="*/ 3980624 w 6081795"/>
              <a:gd name="connsiteY2955" fmla="*/ 3711460 h 4588006"/>
              <a:gd name="connsiteX2956" fmla="*/ 3974480 w 6081795"/>
              <a:gd name="connsiteY2956" fmla="*/ 3697436 h 4588006"/>
              <a:gd name="connsiteX2957" fmla="*/ 3951832 w 6081795"/>
              <a:gd name="connsiteY2957" fmla="*/ 3697806 h 4588006"/>
              <a:gd name="connsiteX2958" fmla="*/ 3928114 w 6081795"/>
              <a:gd name="connsiteY2958" fmla="*/ 3695285 h 4588006"/>
              <a:gd name="connsiteX2959" fmla="*/ 2696240 w 6081795"/>
              <a:gd name="connsiteY2959" fmla="*/ 3691213 h 4588006"/>
              <a:gd name="connsiteX2960" fmla="*/ 2700525 w 6081795"/>
              <a:gd name="connsiteY2960" fmla="*/ 3702783 h 4588006"/>
              <a:gd name="connsiteX2961" fmla="*/ 2728579 w 6081795"/>
              <a:gd name="connsiteY2961" fmla="*/ 3696504 h 4588006"/>
              <a:gd name="connsiteX2962" fmla="*/ 4109876 w 6081795"/>
              <a:gd name="connsiteY2962" fmla="*/ 3673392 h 4588006"/>
              <a:gd name="connsiteX2963" fmla="*/ 4098706 w 6081795"/>
              <a:gd name="connsiteY2963" fmla="*/ 3684245 h 4588006"/>
              <a:gd name="connsiteX2964" fmla="*/ 4101564 w 6081795"/>
              <a:gd name="connsiteY2964" fmla="*/ 3691958 h 4588006"/>
              <a:gd name="connsiteX2965" fmla="*/ 4109290 w 6081795"/>
              <a:gd name="connsiteY2965" fmla="*/ 3692316 h 4588006"/>
              <a:gd name="connsiteX2966" fmla="*/ 4113730 w 6081795"/>
              <a:gd name="connsiteY2966" fmla="*/ 3686363 h 4588006"/>
              <a:gd name="connsiteX2967" fmla="*/ 4111304 w 6081795"/>
              <a:gd name="connsiteY2967" fmla="*/ 3677248 h 4588006"/>
              <a:gd name="connsiteX2968" fmla="*/ 3212640 w 6081795"/>
              <a:gd name="connsiteY2968" fmla="*/ 3668567 h 4588006"/>
              <a:gd name="connsiteX2969" fmla="*/ 3190550 w 6081795"/>
              <a:gd name="connsiteY2969" fmla="*/ 3669695 h 4588006"/>
              <a:gd name="connsiteX2970" fmla="*/ 3179672 w 6081795"/>
              <a:gd name="connsiteY2970" fmla="*/ 3673837 h 4588006"/>
              <a:gd name="connsiteX2971" fmla="*/ 3171650 w 6081795"/>
              <a:gd name="connsiteY2971" fmla="*/ 3682940 h 4588006"/>
              <a:gd name="connsiteX2972" fmla="*/ 3191328 w 6081795"/>
              <a:gd name="connsiteY2972" fmla="*/ 3684801 h 4588006"/>
              <a:gd name="connsiteX2973" fmla="*/ 3208860 w 6081795"/>
              <a:gd name="connsiteY2973" fmla="*/ 3680876 h 4588006"/>
              <a:gd name="connsiteX2974" fmla="*/ 2615628 w 6081795"/>
              <a:gd name="connsiteY2974" fmla="*/ 3667458 h 4588006"/>
              <a:gd name="connsiteX2975" fmla="*/ 2603216 w 6081795"/>
              <a:gd name="connsiteY2975" fmla="*/ 3696373 h 4588006"/>
              <a:gd name="connsiteX2976" fmla="*/ 2608931 w 6081795"/>
              <a:gd name="connsiteY2976" fmla="*/ 3711801 h 4588006"/>
              <a:gd name="connsiteX2977" fmla="*/ 2638704 w 6081795"/>
              <a:gd name="connsiteY2977" fmla="*/ 3699915 h 4588006"/>
              <a:gd name="connsiteX2978" fmla="*/ 2656173 w 6081795"/>
              <a:gd name="connsiteY2978" fmla="*/ 3685564 h 4588006"/>
              <a:gd name="connsiteX2979" fmla="*/ 2628704 w 6081795"/>
              <a:gd name="connsiteY2979" fmla="*/ 3672918 h 4588006"/>
              <a:gd name="connsiteX2980" fmla="*/ 2630283 w 6081795"/>
              <a:gd name="connsiteY2980" fmla="*/ 3668190 h 4588006"/>
              <a:gd name="connsiteX2981" fmla="*/ 3941180 w 6081795"/>
              <a:gd name="connsiteY2981" fmla="*/ 3667240 h 4588006"/>
              <a:gd name="connsiteX2982" fmla="*/ 3947304 w 6081795"/>
              <a:gd name="connsiteY2982" fmla="*/ 3675327 h 4588006"/>
              <a:gd name="connsiteX2983" fmla="*/ 3944446 w 6081795"/>
              <a:gd name="connsiteY2983" fmla="*/ 3667614 h 4588006"/>
              <a:gd name="connsiteX2984" fmla="*/ 4196894 w 6081795"/>
              <a:gd name="connsiteY2984" fmla="*/ 3662267 h 4588006"/>
              <a:gd name="connsiteX2985" fmla="*/ 4174846 w 6081795"/>
              <a:gd name="connsiteY2985" fmla="*/ 3674510 h 4588006"/>
              <a:gd name="connsiteX2986" fmla="*/ 4168556 w 6081795"/>
              <a:gd name="connsiteY2986" fmla="*/ 3665215 h 4588006"/>
              <a:gd name="connsiteX2987" fmla="*/ 4159682 w 6081795"/>
              <a:gd name="connsiteY2987" fmla="*/ 3664331 h 4588006"/>
              <a:gd name="connsiteX2988" fmla="*/ 4150520 w 6081795"/>
              <a:gd name="connsiteY2988" fmla="*/ 3672907 h 4588006"/>
              <a:gd name="connsiteX2989" fmla="*/ 4148220 w 6081795"/>
              <a:gd name="connsiteY2989" fmla="*/ 3684647 h 4588006"/>
              <a:gd name="connsiteX2990" fmla="*/ 4152620 w 6081795"/>
              <a:gd name="connsiteY2990" fmla="*/ 3686272 h 4588006"/>
              <a:gd name="connsiteX2991" fmla="*/ 4155948 w 6081795"/>
              <a:gd name="connsiteY2991" fmla="*/ 3685004 h 4588006"/>
              <a:gd name="connsiteX2992" fmla="*/ 4191438 w 6081795"/>
              <a:gd name="connsiteY2992" fmla="*/ 3688545 h 4588006"/>
              <a:gd name="connsiteX2993" fmla="*/ 2482395 w 6081795"/>
              <a:gd name="connsiteY2993" fmla="*/ 3660797 h 4588006"/>
              <a:gd name="connsiteX2994" fmla="*/ 2486458 w 6081795"/>
              <a:gd name="connsiteY2994" fmla="*/ 3668215 h 4588006"/>
              <a:gd name="connsiteX2995" fmla="*/ 2516692 w 6081795"/>
              <a:gd name="connsiteY2995" fmla="*/ 3666538 h 4588006"/>
              <a:gd name="connsiteX2996" fmla="*/ 2528599 w 6081795"/>
              <a:gd name="connsiteY2996" fmla="*/ 3663107 h 4588006"/>
              <a:gd name="connsiteX2997" fmla="*/ 3533162 w 6081795"/>
              <a:gd name="connsiteY2997" fmla="*/ 3654223 h 4588006"/>
              <a:gd name="connsiteX2998" fmla="*/ 3511116 w 6081795"/>
              <a:gd name="connsiteY2998" fmla="*/ 3666466 h 4588006"/>
              <a:gd name="connsiteX2999" fmla="*/ 3550062 w 6081795"/>
              <a:gd name="connsiteY2999" fmla="*/ 3689595 h 4588006"/>
              <a:gd name="connsiteX3000" fmla="*/ 3590956 w 6081795"/>
              <a:gd name="connsiteY3000" fmla="*/ 3687227 h 4588006"/>
              <a:gd name="connsiteX3001" fmla="*/ 3595670 w 6081795"/>
              <a:gd name="connsiteY3001" fmla="*/ 3697395 h 4588006"/>
              <a:gd name="connsiteX3002" fmla="*/ 3602968 w 6081795"/>
              <a:gd name="connsiteY3002" fmla="*/ 3699156 h 4588006"/>
              <a:gd name="connsiteX3003" fmla="*/ 3615960 w 6081795"/>
              <a:gd name="connsiteY3003" fmla="*/ 3691940 h 4588006"/>
              <a:gd name="connsiteX3004" fmla="*/ 3626152 w 6081795"/>
              <a:gd name="connsiteY3004" fmla="*/ 3700232 h 4588006"/>
              <a:gd name="connsiteX3005" fmla="*/ 3744080 w 6081795"/>
              <a:gd name="connsiteY3005" fmla="*/ 3690539 h 4588006"/>
              <a:gd name="connsiteX3006" fmla="*/ 3760670 w 6081795"/>
              <a:gd name="connsiteY3006" fmla="*/ 3704575 h 4588006"/>
              <a:gd name="connsiteX3007" fmla="*/ 3773982 w 6081795"/>
              <a:gd name="connsiteY3007" fmla="*/ 3699507 h 4588006"/>
              <a:gd name="connsiteX3008" fmla="*/ 3782132 w 6081795"/>
              <a:gd name="connsiteY3008" fmla="*/ 3711256 h 4588006"/>
              <a:gd name="connsiteX3009" fmla="*/ 3820770 w 6081795"/>
              <a:gd name="connsiteY3009" fmla="*/ 3713049 h 4588006"/>
              <a:gd name="connsiteX3010" fmla="*/ 3845858 w 6081795"/>
              <a:gd name="connsiteY3010" fmla="*/ 3702604 h 4588006"/>
              <a:gd name="connsiteX3011" fmla="*/ 3884896 w 6081795"/>
              <a:gd name="connsiteY3011" fmla="*/ 3691385 h 4588006"/>
              <a:gd name="connsiteX3012" fmla="*/ 3903502 w 6081795"/>
              <a:gd name="connsiteY3012" fmla="*/ 3690352 h 4588006"/>
              <a:gd name="connsiteX3013" fmla="*/ 3889768 w 6081795"/>
              <a:gd name="connsiteY3013" fmla="*/ 3684030 h 4588006"/>
              <a:gd name="connsiteX3014" fmla="*/ 3888404 w 6081795"/>
              <a:gd name="connsiteY3014" fmla="*/ 3690600 h 4588006"/>
              <a:gd name="connsiteX3015" fmla="*/ 3884896 w 6081795"/>
              <a:gd name="connsiteY3015" fmla="*/ 3691385 h 4588006"/>
              <a:gd name="connsiteX3016" fmla="*/ 3872592 w 6081795"/>
              <a:gd name="connsiteY3016" fmla="*/ 3688918 h 4588006"/>
              <a:gd name="connsiteX3017" fmla="*/ 3856000 w 6081795"/>
              <a:gd name="connsiteY3017" fmla="*/ 3674883 h 4588006"/>
              <a:gd name="connsiteX3018" fmla="*/ 3859442 w 6081795"/>
              <a:gd name="connsiteY3018" fmla="*/ 3663670 h 4588006"/>
              <a:gd name="connsiteX3019" fmla="*/ 3837690 w 6081795"/>
              <a:gd name="connsiteY3019" fmla="*/ 3666452 h 4588006"/>
              <a:gd name="connsiteX3020" fmla="*/ 3800844 w 6081795"/>
              <a:gd name="connsiteY3020" fmla="*/ 3656688 h 4588006"/>
              <a:gd name="connsiteX3021" fmla="*/ 3763562 w 6081795"/>
              <a:gd name="connsiteY3021" fmla="*/ 3661119 h 4588006"/>
              <a:gd name="connsiteX3022" fmla="*/ 3729502 w 6081795"/>
              <a:gd name="connsiteY3022" fmla="*/ 3661435 h 4588006"/>
              <a:gd name="connsiteX3023" fmla="*/ 3712760 w 6081795"/>
              <a:gd name="connsiteY3023" fmla="*/ 3658526 h 4588006"/>
              <a:gd name="connsiteX3024" fmla="*/ 3696870 w 6081795"/>
              <a:gd name="connsiteY3024" fmla="*/ 3665607 h 4588006"/>
              <a:gd name="connsiteX3025" fmla="*/ 3645780 w 6081795"/>
              <a:gd name="connsiteY3025" fmla="*/ 3666081 h 4588006"/>
              <a:gd name="connsiteX3026" fmla="*/ 3594690 w 6081795"/>
              <a:gd name="connsiteY3026" fmla="*/ 3666553 h 4588006"/>
              <a:gd name="connsiteX3027" fmla="*/ 3579528 w 6081795"/>
              <a:gd name="connsiteY3027" fmla="*/ 3656374 h 4588006"/>
              <a:gd name="connsiteX3028" fmla="*/ 3556880 w 6081795"/>
              <a:gd name="connsiteY3028" fmla="*/ 3656745 h 4588006"/>
              <a:gd name="connsiteX3029" fmla="*/ 3533162 w 6081795"/>
              <a:gd name="connsiteY3029" fmla="*/ 3654223 h 4588006"/>
              <a:gd name="connsiteX3030" fmla="*/ 4212642 w 6081795"/>
              <a:gd name="connsiteY3030" fmla="*/ 3653520 h 4588006"/>
              <a:gd name="connsiteX3031" fmla="*/ 4206342 w 6081795"/>
              <a:gd name="connsiteY3031" fmla="*/ 3657019 h 4588006"/>
              <a:gd name="connsiteX3032" fmla="*/ 4226082 w 6081795"/>
              <a:gd name="connsiteY3032" fmla="*/ 3669306 h 4588006"/>
              <a:gd name="connsiteX3033" fmla="*/ 4235532 w 6081795"/>
              <a:gd name="connsiteY3033" fmla="*/ 3664058 h 4588006"/>
              <a:gd name="connsiteX3034" fmla="*/ 4240078 w 6081795"/>
              <a:gd name="connsiteY3034" fmla="*/ 3660953 h 4588006"/>
              <a:gd name="connsiteX3035" fmla="*/ 4243552 w 6081795"/>
              <a:gd name="connsiteY3035" fmla="*/ 3654954 h 4588006"/>
              <a:gd name="connsiteX3036" fmla="*/ 4234104 w 6081795"/>
              <a:gd name="connsiteY3036" fmla="*/ 3660202 h 4588006"/>
              <a:gd name="connsiteX3037" fmla="*/ 4056368 w 6081795"/>
              <a:gd name="connsiteY3037" fmla="*/ 3651957 h 4588006"/>
              <a:gd name="connsiteX3038" fmla="*/ 4022014 w 6081795"/>
              <a:gd name="connsiteY3038" fmla="*/ 3661735 h 4588006"/>
              <a:gd name="connsiteX3039" fmla="*/ 4045734 w 6081795"/>
              <a:gd name="connsiteY3039" fmla="*/ 3664257 h 4588006"/>
              <a:gd name="connsiteX3040" fmla="*/ 4068382 w 6081795"/>
              <a:gd name="connsiteY3040" fmla="*/ 3663886 h 4588006"/>
              <a:gd name="connsiteX3041" fmla="*/ 2232196 w 6081795"/>
              <a:gd name="connsiteY3041" fmla="*/ 3639302 h 4588006"/>
              <a:gd name="connsiteX3042" fmla="*/ 2247195 w 6081795"/>
              <a:gd name="connsiteY3042" fmla="*/ 3647642 h 4588006"/>
              <a:gd name="connsiteX3043" fmla="*/ 2256564 w 6081795"/>
              <a:gd name="connsiteY3043" fmla="*/ 3642439 h 4588006"/>
              <a:gd name="connsiteX3044" fmla="*/ 2253863 w 6081795"/>
              <a:gd name="connsiteY3044" fmla="*/ 3642179 h 4588006"/>
              <a:gd name="connsiteX3045" fmla="*/ 3673942 w 6081795"/>
              <a:gd name="connsiteY3045" fmla="*/ 3638177 h 4588006"/>
              <a:gd name="connsiteX3046" fmla="*/ 3670258 w 6081795"/>
              <a:gd name="connsiteY3046" fmla="*/ 3638536 h 4588006"/>
              <a:gd name="connsiteX3047" fmla="*/ 3661968 w 6081795"/>
              <a:gd name="connsiteY3047" fmla="*/ 3643141 h 4588006"/>
              <a:gd name="connsiteX3048" fmla="*/ 3672844 w 6081795"/>
              <a:gd name="connsiteY3048" fmla="*/ 3641749 h 4588006"/>
              <a:gd name="connsiteX3049" fmla="*/ 3755550 w 6081795"/>
              <a:gd name="connsiteY3049" fmla="*/ 3630214 h 4588006"/>
              <a:gd name="connsiteX3050" fmla="*/ 3755170 w 6081795"/>
              <a:gd name="connsiteY3050" fmla="*/ 3630252 h 4588006"/>
              <a:gd name="connsiteX3051" fmla="*/ 3753564 w 6081795"/>
              <a:gd name="connsiteY3051" fmla="*/ 3634122 h 4588006"/>
              <a:gd name="connsiteX3052" fmla="*/ 1285531 w 6081795"/>
              <a:gd name="connsiteY3052" fmla="*/ 3614408 h 4588006"/>
              <a:gd name="connsiteX3053" fmla="*/ 1269197 w 6081795"/>
              <a:gd name="connsiteY3053" fmla="*/ 3642078 h 4588006"/>
              <a:gd name="connsiteX3054" fmla="*/ 1242572 w 6081795"/>
              <a:gd name="connsiteY3054" fmla="*/ 3652215 h 4588006"/>
              <a:gd name="connsiteX3055" fmla="*/ 1226015 w 6081795"/>
              <a:gd name="connsiteY3055" fmla="*/ 3643392 h 4588006"/>
              <a:gd name="connsiteX3056" fmla="*/ 1206240 w 6081795"/>
              <a:gd name="connsiteY3056" fmla="*/ 3625891 h 4588006"/>
              <a:gd name="connsiteX3057" fmla="*/ 1245885 w 6081795"/>
              <a:gd name="connsiteY3057" fmla="*/ 3620149 h 4588006"/>
              <a:gd name="connsiteX3058" fmla="*/ 1285531 w 6081795"/>
              <a:gd name="connsiteY3058" fmla="*/ 3614408 h 4588006"/>
              <a:gd name="connsiteX3059" fmla="*/ 1942534 w 6081795"/>
              <a:gd name="connsiteY3059" fmla="*/ 3591652 h 4588006"/>
              <a:gd name="connsiteX3060" fmla="*/ 1928092 w 6081795"/>
              <a:gd name="connsiteY3060" fmla="*/ 3606307 h 4588006"/>
              <a:gd name="connsiteX3061" fmla="*/ 1924628 w 6081795"/>
              <a:gd name="connsiteY3061" fmla="*/ 3599514 h 4588006"/>
              <a:gd name="connsiteX3062" fmla="*/ 1917509 w 6081795"/>
              <a:gd name="connsiteY3062" fmla="*/ 3598236 h 4588006"/>
              <a:gd name="connsiteX3063" fmla="*/ 1909666 w 6081795"/>
              <a:gd name="connsiteY3063" fmla="*/ 3607821 h 4588006"/>
              <a:gd name="connsiteX3064" fmla="*/ 1902896 w 6081795"/>
              <a:gd name="connsiteY3064" fmla="*/ 3620300 h 4588006"/>
              <a:gd name="connsiteX3065" fmla="*/ 1903447 w 6081795"/>
              <a:gd name="connsiteY3065" fmla="*/ 3652545 h 4588006"/>
              <a:gd name="connsiteX3066" fmla="*/ 1914324 w 6081795"/>
              <a:gd name="connsiteY3066" fmla="*/ 3651153 h 4588006"/>
              <a:gd name="connsiteX3067" fmla="*/ 1919779 w 6081795"/>
              <a:gd name="connsiteY3067" fmla="*/ 3624875 h 4588006"/>
              <a:gd name="connsiteX3068" fmla="*/ 1934415 w 6081795"/>
              <a:gd name="connsiteY3068" fmla="*/ 3620816 h 4588006"/>
              <a:gd name="connsiteX3069" fmla="*/ 1947541 w 6081795"/>
              <a:gd name="connsiteY3069" fmla="*/ 3628056 h 4588006"/>
              <a:gd name="connsiteX3070" fmla="*/ 1980790 w 6081795"/>
              <a:gd name="connsiteY3070" fmla="*/ 3610173 h 4588006"/>
              <a:gd name="connsiteX3071" fmla="*/ 1990049 w 6081795"/>
              <a:gd name="connsiteY3071" fmla="*/ 3601984 h 4588006"/>
              <a:gd name="connsiteX3072" fmla="*/ 1980107 w 6081795"/>
              <a:gd name="connsiteY3072" fmla="*/ 3600238 h 4588006"/>
              <a:gd name="connsiteX3073" fmla="*/ 1544312 w 6081795"/>
              <a:gd name="connsiteY3073" fmla="*/ 3554392 h 4588006"/>
              <a:gd name="connsiteX3074" fmla="*/ 1518823 w 6081795"/>
              <a:gd name="connsiteY3074" fmla="*/ 3577848 h 4588006"/>
              <a:gd name="connsiteX3075" fmla="*/ 1548090 w 6081795"/>
              <a:gd name="connsiteY3075" fmla="*/ 3576124 h 4588006"/>
              <a:gd name="connsiteX3076" fmla="*/ 1570902 w 6081795"/>
              <a:gd name="connsiteY3076" fmla="*/ 3595425 h 4588006"/>
              <a:gd name="connsiteX3077" fmla="*/ 1595091 w 6081795"/>
              <a:gd name="connsiteY3077" fmla="*/ 3588967 h 4588006"/>
              <a:gd name="connsiteX3078" fmla="*/ 1619282 w 6081795"/>
              <a:gd name="connsiteY3078" fmla="*/ 3582507 h 4588006"/>
              <a:gd name="connsiteX3079" fmla="*/ 1595105 w 6081795"/>
              <a:gd name="connsiteY3079" fmla="*/ 3569778 h 4588006"/>
              <a:gd name="connsiteX3080" fmla="*/ 1566617 w 6081795"/>
              <a:gd name="connsiteY3080" fmla="*/ 3583855 h 4588006"/>
              <a:gd name="connsiteX3081" fmla="*/ 1557290 w 6081795"/>
              <a:gd name="connsiteY3081" fmla="*/ 3566365 h 4588006"/>
              <a:gd name="connsiteX3082" fmla="*/ 1544312 w 6081795"/>
              <a:gd name="connsiteY3082" fmla="*/ 3554392 h 4588006"/>
              <a:gd name="connsiteX3083" fmla="*/ 1482491 w 6081795"/>
              <a:gd name="connsiteY3083" fmla="*/ 3551524 h 4588006"/>
              <a:gd name="connsiteX3084" fmla="*/ 1475904 w 6081795"/>
              <a:gd name="connsiteY3084" fmla="*/ 3558090 h 4588006"/>
              <a:gd name="connsiteX3085" fmla="*/ 1472750 w 6081795"/>
              <a:gd name="connsiteY3085" fmla="*/ 3566234 h 4588006"/>
              <a:gd name="connsiteX3086" fmla="*/ 1478793 w 6081795"/>
              <a:gd name="connsiteY3086" fmla="*/ 3571017 h 4588006"/>
              <a:gd name="connsiteX3087" fmla="*/ 1485055 w 6081795"/>
              <a:gd name="connsiteY3087" fmla="*/ 3568700 h 4588006"/>
              <a:gd name="connsiteX3088" fmla="*/ 1522315 w 6081795"/>
              <a:gd name="connsiteY3088" fmla="*/ 3391346 h 4588006"/>
              <a:gd name="connsiteX3089" fmla="*/ 1501202 w 6081795"/>
              <a:gd name="connsiteY3089" fmla="*/ 3396984 h 4588006"/>
              <a:gd name="connsiteX3090" fmla="*/ 1531933 w 6081795"/>
              <a:gd name="connsiteY3090" fmla="*/ 3403934 h 4588006"/>
              <a:gd name="connsiteX3091" fmla="*/ 1435680 w 6081795"/>
              <a:gd name="connsiteY3091" fmla="*/ 3363620 h 4588006"/>
              <a:gd name="connsiteX3092" fmla="*/ 1437242 w 6081795"/>
              <a:gd name="connsiteY3092" fmla="*/ 3381935 h 4588006"/>
              <a:gd name="connsiteX3093" fmla="*/ 1442238 w 6081795"/>
              <a:gd name="connsiteY3093" fmla="*/ 3401828 h 4588006"/>
              <a:gd name="connsiteX3094" fmla="*/ 1466555 w 6081795"/>
              <a:gd name="connsiteY3094" fmla="*/ 3416224 h 4588006"/>
              <a:gd name="connsiteX3095" fmla="*/ 1469179 w 6081795"/>
              <a:gd name="connsiteY3095" fmla="*/ 3400236 h 4588006"/>
              <a:gd name="connsiteX3096" fmla="*/ 1479739 w 6081795"/>
              <a:gd name="connsiteY3096" fmla="*/ 3390302 h 4588006"/>
              <a:gd name="connsiteX3097" fmla="*/ 1496622 w 6081795"/>
              <a:gd name="connsiteY3097" fmla="*/ 3394876 h 4588006"/>
              <a:gd name="connsiteX3098" fmla="*/ 1476744 w 6081795"/>
              <a:gd name="connsiteY3098" fmla="*/ 3374527 h 4588006"/>
              <a:gd name="connsiteX3099" fmla="*/ 1449123 w 6081795"/>
              <a:gd name="connsiteY3099" fmla="*/ 3379406 h 4588006"/>
              <a:gd name="connsiteX3100" fmla="*/ 1445972 w 6081795"/>
              <a:gd name="connsiteY3100" fmla="*/ 3381155 h 4588006"/>
              <a:gd name="connsiteX3101" fmla="*/ 1442008 w 6081795"/>
              <a:gd name="connsiteY3101" fmla="*/ 3371731 h 4588006"/>
              <a:gd name="connsiteX3102" fmla="*/ 1435680 w 6081795"/>
              <a:gd name="connsiteY3102" fmla="*/ 3363620 h 4588006"/>
              <a:gd name="connsiteX3103" fmla="*/ 1285706 w 6081795"/>
              <a:gd name="connsiteY3103" fmla="*/ 3358559 h 4588006"/>
              <a:gd name="connsiteX3104" fmla="*/ 1280158 w 6081795"/>
              <a:gd name="connsiteY3104" fmla="*/ 3362803 h 4588006"/>
              <a:gd name="connsiteX3105" fmla="*/ 1279114 w 6081795"/>
              <a:gd name="connsiteY3105" fmla="*/ 3371521 h 4588006"/>
              <a:gd name="connsiteX3106" fmla="*/ 1281971 w 6081795"/>
              <a:gd name="connsiteY3106" fmla="*/ 3379234 h 4588006"/>
              <a:gd name="connsiteX3107" fmla="*/ 1287273 w 6081795"/>
              <a:gd name="connsiteY3107" fmla="*/ 3370477 h 4588006"/>
              <a:gd name="connsiteX3108" fmla="*/ 1285706 w 6081795"/>
              <a:gd name="connsiteY3108" fmla="*/ 3358559 h 4588006"/>
              <a:gd name="connsiteX3109" fmla="*/ 1164371 w 6081795"/>
              <a:gd name="connsiteY3109" fmla="*/ 3328293 h 4588006"/>
              <a:gd name="connsiteX3110" fmla="*/ 1158644 w 6081795"/>
              <a:gd name="connsiteY3110" fmla="*/ 3332055 h 4588006"/>
              <a:gd name="connsiteX3111" fmla="*/ 1156351 w 6081795"/>
              <a:gd name="connsiteY3111" fmla="*/ 3337398 h 4588006"/>
              <a:gd name="connsiteX3112" fmla="*/ 1163786 w 6081795"/>
              <a:gd name="connsiteY3112" fmla="*/ 3347218 h 4588006"/>
              <a:gd name="connsiteX3113" fmla="*/ 1414651 w 6081795"/>
              <a:gd name="connsiteY3113" fmla="*/ 3142799 h 4588006"/>
              <a:gd name="connsiteX3114" fmla="*/ 1408064 w 6081795"/>
              <a:gd name="connsiteY3114" fmla="*/ 3149363 h 4588006"/>
              <a:gd name="connsiteX3115" fmla="*/ 1404910 w 6081795"/>
              <a:gd name="connsiteY3115" fmla="*/ 3157507 h 4588006"/>
              <a:gd name="connsiteX3116" fmla="*/ 1410953 w 6081795"/>
              <a:gd name="connsiteY3116" fmla="*/ 3162290 h 4588006"/>
              <a:gd name="connsiteX3117" fmla="*/ 1417217 w 6081795"/>
              <a:gd name="connsiteY3117" fmla="*/ 3159974 h 4588006"/>
              <a:gd name="connsiteX3118" fmla="*/ 1420658 w 6081795"/>
              <a:gd name="connsiteY3118" fmla="*/ 3148762 h 4588006"/>
              <a:gd name="connsiteX3119" fmla="*/ 1417654 w 6081795"/>
              <a:gd name="connsiteY3119" fmla="*/ 3145780 h 4588006"/>
              <a:gd name="connsiteX3120" fmla="*/ 1414651 w 6081795"/>
              <a:gd name="connsiteY3120" fmla="*/ 3142799 h 4588006"/>
              <a:gd name="connsiteX3121" fmla="*/ 1503884 w 6081795"/>
              <a:gd name="connsiteY3121" fmla="*/ 3129545 h 4588006"/>
              <a:gd name="connsiteX3122" fmla="*/ 1495338 w 6081795"/>
              <a:gd name="connsiteY3122" fmla="*/ 3134655 h 4588006"/>
              <a:gd name="connsiteX3123" fmla="*/ 1492825 w 6081795"/>
              <a:gd name="connsiteY3123" fmla="*/ 3142396 h 4588006"/>
              <a:gd name="connsiteX3124" fmla="*/ 1491343 w 6081795"/>
              <a:gd name="connsiteY3124" fmla="*/ 3165307 h 4588006"/>
              <a:gd name="connsiteX3125" fmla="*/ 1532838 w 6081795"/>
              <a:gd name="connsiteY3125" fmla="*/ 3174813 h 4588006"/>
              <a:gd name="connsiteX3126" fmla="*/ 1546445 w 6081795"/>
              <a:gd name="connsiteY3126" fmla="*/ 3143117 h 4588006"/>
              <a:gd name="connsiteX3127" fmla="*/ 1530586 w 6081795"/>
              <a:gd name="connsiteY3127" fmla="*/ 3164551 h 4588006"/>
              <a:gd name="connsiteX3128" fmla="*/ 1528105 w 6081795"/>
              <a:gd name="connsiteY3128" fmla="*/ 3135024 h 4588006"/>
              <a:gd name="connsiteX3129" fmla="*/ 1507677 w 6081795"/>
              <a:gd name="connsiteY3129" fmla="*/ 3137636 h 4588006"/>
              <a:gd name="connsiteX3130" fmla="*/ 1504425 w 6081795"/>
              <a:gd name="connsiteY3130" fmla="*/ 3130142 h 4588006"/>
              <a:gd name="connsiteX3131" fmla="*/ 1371729 w 6081795"/>
              <a:gd name="connsiteY3131" fmla="*/ 3129436 h 4588006"/>
              <a:gd name="connsiteX3132" fmla="*/ 1355982 w 6081795"/>
              <a:gd name="connsiteY3132" fmla="*/ 3138181 h 4588006"/>
              <a:gd name="connsiteX3133" fmla="*/ 1349498 w 6081795"/>
              <a:gd name="connsiteY3133" fmla="*/ 3147593 h 4588006"/>
              <a:gd name="connsiteX3134" fmla="*/ 1352245 w 6081795"/>
              <a:gd name="connsiteY3134" fmla="*/ 3158856 h 4588006"/>
              <a:gd name="connsiteX3135" fmla="*/ 1681418 w 6081795"/>
              <a:gd name="connsiteY3135" fmla="*/ 3124848 h 4588006"/>
              <a:gd name="connsiteX3136" fmla="*/ 1586966 w 6081795"/>
              <a:gd name="connsiteY3136" fmla="*/ 3126152 h 4588006"/>
              <a:gd name="connsiteX3137" fmla="*/ 1575325 w 6081795"/>
              <a:gd name="connsiteY3137" fmla="*/ 3145986 h 4588006"/>
              <a:gd name="connsiteX3138" fmla="*/ 1576346 w 6081795"/>
              <a:gd name="connsiteY3138" fmla="*/ 3169250 h 4588006"/>
              <a:gd name="connsiteX3139" fmla="*/ 1625724 w 6081795"/>
              <a:gd name="connsiteY3139" fmla="*/ 3161590 h 4588006"/>
              <a:gd name="connsiteX3140" fmla="*/ 1641504 w 6081795"/>
              <a:gd name="connsiteY3140" fmla="*/ 3161842 h 4588006"/>
              <a:gd name="connsiteX3141" fmla="*/ 1652946 w 6081795"/>
              <a:gd name="connsiteY3141" fmla="*/ 3153490 h 4588006"/>
              <a:gd name="connsiteX3142" fmla="*/ 1677996 w 6081795"/>
              <a:gd name="connsiteY3142" fmla="*/ 3139269 h 4588006"/>
              <a:gd name="connsiteX3143" fmla="*/ 994574 w 6081795"/>
              <a:gd name="connsiteY3143" fmla="*/ 3013390 h 4588006"/>
              <a:gd name="connsiteX3144" fmla="*/ 989026 w 6081795"/>
              <a:gd name="connsiteY3144" fmla="*/ 3017634 h 4588006"/>
              <a:gd name="connsiteX3145" fmla="*/ 987984 w 6081795"/>
              <a:gd name="connsiteY3145" fmla="*/ 3026352 h 4588006"/>
              <a:gd name="connsiteX3146" fmla="*/ 989411 w 6081795"/>
              <a:gd name="connsiteY3146" fmla="*/ 3030207 h 4588006"/>
              <a:gd name="connsiteX3147" fmla="*/ 994574 w 6081795"/>
              <a:gd name="connsiteY3147" fmla="*/ 3013390 h 4588006"/>
              <a:gd name="connsiteX3148" fmla="*/ 963665 w 6081795"/>
              <a:gd name="connsiteY3148" fmla="*/ 3011956 h 4588006"/>
              <a:gd name="connsiteX3149" fmla="*/ 958652 w 6081795"/>
              <a:gd name="connsiteY3149" fmla="*/ 3017647 h 4588006"/>
              <a:gd name="connsiteX3150" fmla="*/ 957072 w 6081795"/>
              <a:gd name="connsiteY3150" fmla="*/ 3024917 h 4588006"/>
              <a:gd name="connsiteX3151" fmla="*/ 966229 w 6081795"/>
              <a:gd name="connsiteY3151" fmla="*/ 3029132 h 4588006"/>
              <a:gd name="connsiteX3152" fmla="*/ 4801740 w 6081795"/>
              <a:gd name="connsiteY3152" fmla="*/ 2160817 h 4588006"/>
              <a:gd name="connsiteX3153" fmla="*/ 4783516 w 6081795"/>
              <a:gd name="connsiteY3153" fmla="*/ 2172888 h 4588006"/>
              <a:gd name="connsiteX3154" fmla="*/ 4758430 w 6081795"/>
              <a:gd name="connsiteY3154" fmla="*/ 2189305 h 4588006"/>
              <a:gd name="connsiteX3155" fmla="*/ 4772922 w 6081795"/>
              <a:gd name="connsiteY3155" fmla="*/ 2229488 h 4588006"/>
              <a:gd name="connsiteX3156" fmla="*/ 4774496 w 6081795"/>
              <a:gd name="connsiteY3156" fmla="*/ 2235625 h 4588006"/>
              <a:gd name="connsiteX3157" fmla="*/ 4807636 w 6081795"/>
              <a:gd name="connsiteY3157" fmla="*/ 2201649 h 4588006"/>
              <a:gd name="connsiteX3158" fmla="*/ 4846104 w 6081795"/>
              <a:gd name="connsiteY3158" fmla="*/ 2237405 h 4588006"/>
              <a:gd name="connsiteX3159" fmla="*/ 4878596 w 6081795"/>
              <a:gd name="connsiteY3159" fmla="*/ 2233550 h 4588006"/>
              <a:gd name="connsiteX3160" fmla="*/ 4875770 w 6081795"/>
              <a:gd name="connsiteY3160" fmla="*/ 2206215 h 4588006"/>
              <a:gd name="connsiteX3161" fmla="*/ 4823740 w 6081795"/>
              <a:gd name="connsiteY3161" fmla="*/ 2166532 h 4588006"/>
              <a:gd name="connsiteX3162" fmla="*/ 4801740 w 6081795"/>
              <a:gd name="connsiteY3162" fmla="*/ 2160817 h 4588006"/>
              <a:gd name="connsiteX3163" fmla="*/ 802105 w 6081795"/>
              <a:gd name="connsiteY3163" fmla="*/ 2054017 h 4588006"/>
              <a:gd name="connsiteX3164" fmla="*/ 795990 w 6081795"/>
              <a:gd name="connsiteY3164" fmla="*/ 2060771 h 4588006"/>
              <a:gd name="connsiteX3165" fmla="*/ 794840 w 6081795"/>
              <a:gd name="connsiteY3165" fmla="*/ 2074646 h 4588006"/>
              <a:gd name="connsiteX3166" fmla="*/ 796414 w 6081795"/>
              <a:gd name="connsiteY3166" fmla="*/ 2080783 h 4588006"/>
              <a:gd name="connsiteX3167" fmla="*/ 802105 w 6081795"/>
              <a:gd name="connsiteY3167" fmla="*/ 2054017 h 4588006"/>
              <a:gd name="connsiteX3168" fmla="*/ 768038 w 6081795"/>
              <a:gd name="connsiteY3168" fmla="*/ 2051736 h 4588006"/>
              <a:gd name="connsiteX3169" fmla="*/ 762513 w 6081795"/>
              <a:gd name="connsiteY3169" fmla="*/ 2060792 h 4588006"/>
              <a:gd name="connsiteX3170" fmla="*/ 760772 w 6081795"/>
              <a:gd name="connsiteY3170" fmla="*/ 2072362 h 4588006"/>
              <a:gd name="connsiteX3171" fmla="*/ 770865 w 6081795"/>
              <a:gd name="connsiteY3171" fmla="*/ 2079071 h 4588006"/>
              <a:gd name="connsiteX3172" fmla="*/ 862086 w 6081795"/>
              <a:gd name="connsiteY3172" fmla="*/ 1839430 h 4588006"/>
              <a:gd name="connsiteX3173" fmla="*/ 840530 w 6081795"/>
              <a:gd name="connsiteY3173" fmla="*/ 1850024 h 4588006"/>
              <a:gd name="connsiteX3174" fmla="*/ 833919 w 6081795"/>
              <a:gd name="connsiteY3174" fmla="*/ 1852496 h 4588006"/>
              <a:gd name="connsiteX3175" fmla="*/ 838122 w 6081795"/>
              <a:gd name="connsiteY3175" fmla="*/ 1855845 h 4588006"/>
              <a:gd name="connsiteX3176" fmla="*/ 854251 w 6081795"/>
              <a:gd name="connsiteY3176" fmla="*/ 1849385 h 4588006"/>
              <a:gd name="connsiteX3177" fmla="*/ 1657728 w 6081795"/>
              <a:gd name="connsiteY3177" fmla="*/ 1748274 h 4588006"/>
              <a:gd name="connsiteX3178" fmla="*/ 1612131 w 6081795"/>
              <a:gd name="connsiteY3178" fmla="*/ 1748734 h 4588006"/>
              <a:gd name="connsiteX3179" fmla="*/ 907927 w 6081795"/>
              <a:gd name="connsiteY3179" fmla="*/ 1816899 h 4588006"/>
              <a:gd name="connsiteX3180" fmla="*/ 896233 w 6081795"/>
              <a:gd name="connsiteY3180" fmla="*/ 1822646 h 4588006"/>
              <a:gd name="connsiteX3181" fmla="*/ 991813 w 6081795"/>
              <a:gd name="connsiteY3181" fmla="*/ 1798271 h 4588006"/>
              <a:gd name="connsiteX3182" fmla="*/ 1008525 w 6081795"/>
              <a:gd name="connsiteY3182" fmla="*/ 1814474 h 4588006"/>
              <a:gd name="connsiteX3183" fmla="*/ 1030604 w 6081795"/>
              <a:gd name="connsiteY3183" fmla="*/ 1818967 h 4588006"/>
              <a:gd name="connsiteX3184" fmla="*/ 1050443 w 6081795"/>
              <a:gd name="connsiteY3184" fmla="*/ 1808610 h 4588006"/>
              <a:gd name="connsiteX3185" fmla="*/ 1070040 w 6081795"/>
              <a:gd name="connsiteY3185" fmla="*/ 1809545 h 4588006"/>
              <a:gd name="connsiteX3186" fmla="*/ 1094380 w 6081795"/>
              <a:gd name="connsiteY3186" fmla="*/ 1788176 h 4588006"/>
              <a:gd name="connsiteX3187" fmla="*/ 1117992 w 6081795"/>
              <a:gd name="connsiteY3187" fmla="*/ 1800690 h 4588006"/>
              <a:gd name="connsiteX3188" fmla="*/ 1173317 w 6081795"/>
              <a:gd name="connsiteY3188" fmla="*/ 1796101 h 4588006"/>
              <a:gd name="connsiteX3189" fmla="*/ 1221769 w 6081795"/>
              <a:gd name="connsiteY3189" fmla="*/ 1813675 h 4588006"/>
              <a:gd name="connsiteX3190" fmla="*/ 1250792 w 6081795"/>
              <a:gd name="connsiteY3190" fmla="*/ 1812602 h 4588006"/>
              <a:gd name="connsiteX3191" fmla="*/ 1313579 w 6081795"/>
              <a:gd name="connsiteY3191" fmla="*/ 1788153 h 4588006"/>
              <a:gd name="connsiteX3192" fmla="*/ 1376365 w 6081795"/>
              <a:gd name="connsiteY3192" fmla="*/ 1763702 h 4588006"/>
              <a:gd name="connsiteX3193" fmla="*/ 1394973 w 6081795"/>
              <a:gd name="connsiteY3193" fmla="*/ 1770983 h 4588006"/>
              <a:gd name="connsiteX3194" fmla="*/ 1448760 w 6081795"/>
              <a:gd name="connsiteY3194" fmla="*/ 1768553 h 4588006"/>
              <a:gd name="connsiteX3195" fmla="*/ 1502545 w 6081795"/>
              <a:gd name="connsiteY3195" fmla="*/ 1766121 h 4588006"/>
              <a:gd name="connsiteX3196" fmla="*/ 1540083 w 6081795"/>
              <a:gd name="connsiteY3196" fmla="*/ 1765620 h 4588006"/>
              <a:gd name="connsiteX3197" fmla="*/ 1577621 w 6081795"/>
              <a:gd name="connsiteY3197" fmla="*/ 1765118 h 4588006"/>
              <a:gd name="connsiteX3198" fmla="*/ 1610192 w 6081795"/>
              <a:gd name="connsiteY3198" fmla="*/ 1756458 h 4588006"/>
              <a:gd name="connsiteX3199" fmla="*/ 2653877 w 6081795"/>
              <a:gd name="connsiteY3199" fmla="*/ 1401848 h 4588006"/>
              <a:gd name="connsiteX3200" fmla="*/ 2652252 w 6081795"/>
              <a:gd name="connsiteY3200" fmla="*/ 1402866 h 4588006"/>
              <a:gd name="connsiteX3201" fmla="*/ 2649075 w 6081795"/>
              <a:gd name="connsiteY3201" fmla="*/ 1402528 h 4588006"/>
              <a:gd name="connsiteX3202" fmla="*/ 2648075 w 6081795"/>
              <a:gd name="connsiteY3202" fmla="*/ 1402098 h 4588006"/>
              <a:gd name="connsiteX3203" fmla="*/ 2653877 w 6081795"/>
              <a:gd name="connsiteY3203" fmla="*/ 1401848 h 4588006"/>
              <a:gd name="connsiteX3204" fmla="*/ 2668565 w 6081795"/>
              <a:gd name="connsiteY3204" fmla="*/ 1401784 h 4588006"/>
              <a:gd name="connsiteX3205" fmla="*/ 2671836 w 6081795"/>
              <a:gd name="connsiteY3205" fmla="*/ 1402781 h 4588006"/>
              <a:gd name="connsiteX3206" fmla="*/ 2668320 w 6081795"/>
              <a:gd name="connsiteY3206" fmla="*/ 1402529 h 4588006"/>
              <a:gd name="connsiteX3207" fmla="*/ 2667660 w 6081795"/>
              <a:gd name="connsiteY3207" fmla="*/ 1402013 h 4588006"/>
              <a:gd name="connsiteX3208" fmla="*/ 4996572 w 6081795"/>
              <a:gd name="connsiteY3208" fmla="*/ 1395953 h 4588006"/>
              <a:gd name="connsiteX3209" fmla="*/ 5015250 w 6081795"/>
              <a:gd name="connsiteY3209" fmla="*/ 1396096 h 4588006"/>
              <a:gd name="connsiteX3210" fmla="*/ 5013626 w 6081795"/>
              <a:gd name="connsiteY3210" fmla="*/ 1397115 h 4588006"/>
              <a:gd name="connsiteX3211" fmla="*/ 4983714 w 6081795"/>
              <a:gd name="connsiteY3211" fmla="*/ 1398592 h 4588006"/>
              <a:gd name="connsiteX3212" fmla="*/ 4960592 w 6081795"/>
              <a:gd name="connsiteY3212" fmla="*/ 1398355 h 4588006"/>
              <a:gd name="connsiteX3213" fmla="*/ 4946172 w 6081795"/>
              <a:gd name="connsiteY3213" fmla="*/ 1397744 h 4588006"/>
              <a:gd name="connsiteX3214" fmla="*/ 4954502 w 6081795"/>
              <a:gd name="connsiteY3214" fmla="*/ 1396248 h 4588006"/>
              <a:gd name="connsiteX3215" fmla="*/ 4955406 w 6081795"/>
              <a:gd name="connsiteY3215" fmla="*/ 1396020 h 4588006"/>
              <a:gd name="connsiteX3216" fmla="*/ 4974458 w 6081795"/>
              <a:gd name="connsiteY3216" fmla="*/ 1397285 h 4588006"/>
              <a:gd name="connsiteX3217" fmla="*/ 3233930 w 6081795"/>
              <a:gd name="connsiteY3217" fmla="*/ 1394502 h 4588006"/>
              <a:gd name="connsiteX3218" fmla="*/ 3235926 w 6081795"/>
              <a:gd name="connsiteY3218" fmla="*/ 1394606 h 4588006"/>
              <a:gd name="connsiteX3219" fmla="*/ 3226134 w 6081795"/>
              <a:gd name="connsiteY3219" fmla="*/ 1394648 h 4588006"/>
              <a:gd name="connsiteX3220" fmla="*/ 3233930 w 6081795"/>
              <a:gd name="connsiteY3220" fmla="*/ 1394502 h 4588006"/>
              <a:gd name="connsiteX3221" fmla="*/ 5084330 w 6081795"/>
              <a:gd name="connsiteY3221" fmla="*/ 1394449 h 4588006"/>
              <a:gd name="connsiteX3222" fmla="*/ 5114262 w 6081795"/>
              <a:gd name="connsiteY3222" fmla="*/ 1396004 h 4588006"/>
              <a:gd name="connsiteX3223" fmla="*/ 5115168 w 6081795"/>
              <a:gd name="connsiteY3223" fmla="*/ 1395776 h 4588006"/>
              <a:gd name="connsiteX3224" fmla="*/ 5123170 w 6081795"/>
              <a:gd name="connsiteY3224" fmla="*/ 1395881 h 4588006"/>
              <a:gd name="connsiteX3225" fmla="*/ 5129136 w 6081795"/>
              <a:gd name="connsiteY3225" fmla="*/ 1396501 h 4588006"/>
              <a:gd name="connsiteX3226" fmla="*/ 5112822 w 6081795"/>
              <a:gd name="connsiteY3226" fmla="*/ 1397582 h 4588006"/>
              <a:gd name="connsiteX3227" fmla="*/ 5090872 w 6081795"/>
              <a:gd name="connsiteY3227" fmla="*/ 1396442 h 4588006"/>
              <a:gd name="connsiteX3228" fmla="*/ 5077022 w 6081795"/>
              <a:gd name="connsiteY3228" fmla="*/ 1396447 h 4588006"/>
              <a:gd name="connsiteX3229" fmla="*/ 5065486 w 6081795"/>
              <a:gd name="connsiteY3229" fmla="*/ 1396777 h 4588006"/>
              <a:gd name="connsiteX3230" fmla="*/ 5056530 w 6081795"/>
              <a:gd name="connsiteY3230" fmla="*/ 1396381 h 4588006"/>
              <a:gd name="connsiteX3231" fmla="*/ 5050428 w 6081795"/>
              <a:gd name="connsiteY3231" fmla="*/ 1395719 h 4588006"/>
              <a:gd name="connsiteX3232" fmla="*/ 5049880 w 6081795"/>
              <a:gd name="connsiteY3232" fmla="*/ 1395174 h 4588006"/>
              <a:gd name="connsiteX3233" fmla="*/ 5053142 w 6081795"/>
              <a:gd name="connsiteY3233" fmla="*/ 1395034 h 4588006"/>
              <a:gd name="connsiteX3234" fmla="*/ 5069014 w 6081795"/>
              <a:gd name="connsiteY3234" fmla="*/ 1395583 h 4588006"/>
              <a:gd name="connsiteX3235" fmla="*/ 5084330 w 6081795"/>
              <a:gd name="connsiteY3235" fmla="*/ 1394449 h 4588006"/>
              <a:gd name="connsiteX3236" fmla="*/ 3177986 w 6081795"/>
              <a:gd name="connsiteY3236" fmla="*/ 1394353 h 4588006"/>
              <a:gd name="connsiteX3237" fmla="*/ 3185876 w 6081795"/>
              <a:gd name="connsiteY3237" fmla="*/ 1394487 h 4588006"/>
              <a:gd name="connsiteX3238" fmla="*/ 3194042 w 6081795"/>
              <a:gd name="connsiteY3238" fmla="*/ 1395462 h 4588006"/>
              <a:gd name="connsiteX3239" fmla="*/ 3177544 w 6081795"/>
              <a:gd name="connsiteY3239" fmla="*/ 1395983 h 4588006"/>
              <a:gd name="connsiteX3240" fmla="*/ 3171558 w 6081795"/>
              <a:gd name="connsiteY3240" fmla="*/ 1395671 h 4588006"/>
              <a:gd name="connsiteX3241" fmla="*/ 3173368 w 6081795"/>
              <a:gd name="connsiteY3241" fmla="*/ 1395215 h 4588006"/>
              <a:gd name="connsiteX3242" fmla="*/ 3177986 w 6081795"/>
              <a:gd name="connsiteY3242" fmla="*/ 1394353 h 4588006"/>
              <a:gd name="connsiteX3243" fmla="*/ 2898448 w 6081795"/>
              <a:gd name="connsiteY3243" fmla="*/ 1394161 h 4588006"/>
              <a:gd name="connsiteX3244" fmla="*/ 2910793 w 6081795"/>
              <a:gd name="connsiteY3244" fmla="*/ 1395904 h 4588006"/>
              <a:gd name="connsiteX3245" fmla="*/ 2900815 w 6081795"/>
              <a:gd name="connsiteY3245" fmla="*/ 1395387 h 4588006"/>
              <a:gd name="connsiteX3246" fmla="*/ 2896708 w 6081795"/>
              <a:gd name="connsiteY3246" fmla="*/ 1394829 h 4588006"/>
              <a:gd name="connsiteX3247" fmla="*/ 2898448 w 6081795"/>
              <a:gd name="connsiteY3247" fmla="*/ 1394161 h 4588006"/>
              <a:gd name="connsiteX3248" fmla="*/ 2935644 w 6081795"/>
              <a:gd name="connsiteY3248" fmla="*/ 1393957 h 4588006"/>
              <a:gd name="connsiteX3249" fmla="*/ 2939612 w 6081795"/>
              <a:gd name="connsiteY3249" fmla="*/ 1394095 h 4588006"/>
              <a:gd name="connsiteX3250" fmla="*/ 2941793 w 6081795"/>
              <a:gd name="connsiteY3250" fmla="*/ 1394759 h 4588006"/>
              <a:gd name="connsiteX3251" fmla="*/ 2939890 w 6081795"/>
              <a:gd name="connsiteY3251" fmla="*/ 1394936 h 4588006"/>
              <a:gd name="connsiteX3252" fmla="*/ 2937988 w 6081795"/>
              <a:gd name="connsiteY3252" fmla="*/ 1395112 h 4588006"/>
              <a:gd name="connsiteX3253" fmla="*/ 2933813 w 6081795"/>
              <a:gd name="connsiteY3253" fmla="*/ 1394723 h 4588006"/>
              <a:gd name="connsiteX3254" fmla="*/ 2931816 w 6081795"/>
              <a:gd name="connsiteY3254" fmla="*/ 1394241 h 4588006"/>
              <a:gd name="connsiteX3255" fmla="*/ 2935644 w 6081795"/>
              <a:gd name="connsiteY3255" fmla="*/ 1393957 h 4588006"/>
              <a:gd name="connsiteX3256" fmla="*/ 3040434 w 6081795"/>
              <a:gd name="connsiteY3256" fmla="*/ 1393545 h 4588006"/>
              <a:gd name="connsiteX3257" fmla="*/ 3071718 w 6081795"/>
              <a:gd name="connsiteY3257" fmla="*/ 1393999 h 4588006"/>
              <a:gd name="connsiteX3258" fmla="*/ 3101366 w 6081795"/>
              <a:gd name="connsiteY3258" fmla="*/ 1393954 h 4588006"/>
              <a:gd name="connsiteX3259" fmla="*/ 3107004 w 6081795"/>
              <a:gd name="connsiteY3259" fmla="*/ 1396177 h 4588006"/>
              <a:gd name="connsiteX3260" fmla="*/ 3047162 w 6081795"/>
              <a:gd name="connsiteY3260" fmla="*/ 1396099 h 4588006"/>
              <a:gd name="connsiteX3261" fmla="*/ 3039786 w 6081795"/>
              <a:gd name="connsiteY3261" fmla="*/ 1394924 h 4588006"/>
              <a:gd name="connsiteX3262" fmla="*/ 3040434 w 6081795"/>
              <a:gd name="connsiteY3262" fmla="*/ 1393545 h 4588006"/>
              <a:gd name="connsiteX3263" fmla="*/ 3012868 w 6081795"/>
              <a:gd name="connsiteY3263" fmla="*/ 1393215 h 4588006"/>
              <a:gd name="connsiteX3264" fmla="*/ 3024492 w 6081795"/>
              <a:gd name="connsiteY3264" fmla="*/ 1395748 h 4588006"/>
              <a:gd name="connsiteX3265" fmla="*/ 2996926 w 6081795"/>
              <a:gd name="connsiteY3265" fmla="*/ 1395418 h 4588006"/>
              <a:gd name="connsiteX3266" fmla="*/ 2994866 w 6081795"/>
              <a:gd name="connsiteY3266" fmla="*/ 1395863 h 4588006"/>
              <a:gd name="connsiteX3267" fmla="*/ 2991308 w 6081795"/>
              <a:gd name="connsiteY3267" fmla="*/ 1396229 h 4588006"/>
              <a:gd name="connsiteX3268" fmla="*/ 2987516 w 6081795"/>
              <a:gd name="connsiteY3268" fmla="*/ 1395136 h 4588006"/>
              <a:gd name="connsiteX3269" fmla="*/ 2986576 w 6081795"/>
              <a:gd name="connsiteY3269" fmla="*/ 1393779 h 4588006"/>
              <a:gd name="connsiteX3270" fmla="*/ 2779044 w 6081795"/>
              <a:gd name="connsiteY3270" fmla="*/ 1383000 h 4588006"/>
              <a:gd name="connsiteX3271" fmla="*/ 2779415 w 6081795"/>
              <a:gd name="connsiteY3271" fmla="*/ 1384121 h 4588006"/>
              <a:gd name="connsiteX3272" fmla="*/ 2775787 w 6081795"/>
              <a:gd name="connsiteY3272" fmla="*/ 1383899 h 4588006"/>
              <a:gd name="connsiteX3273" fmla="*/ 2774334 w 6081795"/>
              <a:gd name="connsiteY3273" fmla="*/ 1383582 h 4588006"/>
              <a:gd name="connsiteX3274" fmla="*/ 2853924 w 6081795"/>
              <a:gd name="connsiteY3274" fmla="*/ 1381103 h 4588006"/>
              <a:gd name="connsiteX3275" fmla="*/ 2857283 w 6081795"/>
              <a:gd name="connsiteY3275" fmla="*/ 1381622 h 4588006"/>
              <a:gd name="connsiteX3276" fmla="*/ 2856291 w 6081795"/>
              <a:gd name="connsiteY3276" fmla="*/ 1382328 h 4588006"/>
              <a:gd name="connsiteX3277" fmla="*/ 2852775 w 6081795"/>
              <a:gd name="connsiteY3277" fmla="*/ 1382076 h 4588006"/>
              <a:gd name="connsiteX3278" fmla="*/ 2852114 w 6081795"/>
              <a:gd name="connsiteY3278" fmla="*/ 1381560 h 4588006"/>
              <a:gd name="connsiteX3279" fmla="*/ 3051390 w 6081795"/>
              <a:gd name="connsiteY3279" fmla="*/ 1379235 h 4588006"/>
              <a:gd name="connsiteX3280" fmla="*/ 3058556 w 6081795"/>
              <a:gd name="connsiteY3280" fmla="*/ 1379779 h 4588006"/>
              <a:gd name="connsiteX3281" fmla="*/ 3063548 w 6081795"/>
              <a:gd name="connsiteY3281" fmla="*/ 1380418 h 4588006"/>
              <a:gd name="connsiteX3282" fmla="*/ 3057724 w 6081795"/>
              <a:gd name="connsiteY3282" fmla="*/ 1380597 h 4588006"/>
              <a:gd name="connsiteX3283" fmla="*/ 3051760 w 6081795"/>
              <a:gd name="connsiteY3283" fmla="*/ 1380357 h 4588006"/>
              <a:gd name="connsiteX3284" fmla="*/ 3036730 w 6081795"/>
              <a:gd name="connsiteY3284" fmla="*/ 1380127 h 4588006"/>
              <a:gd name="connsiteX3285" fmla="*/ 3023474 w 6081795"/>
              <a:gd name="connsiteY3285" fmla="*/ 1380816 h 4588006"/>
              <a:gd name="connsiteX3286" fmla="*/ 3008150 w 6081795"/>
              <a:gd name="connsiteY3286" fmla="*/ 1380434 h 4588006"/>
              <a:gd name="connsiteX3287" fmla="*/ 2992824 w 6081795"/>
              <a:gd name="connsiteY3287" fmla="*/ 1380051 h 4588006"/>
              <a:gd name="connsiteX3288" fmla="*/ 3022038 w 6081795"/>
              <a:gd name="connsiteY3288" fmla="*/ 1379433 h 4588006"/>
              <a:gd name="connsiteX3289" fmla="*/ 3051390 w 6081795"/>
              <a:gd name="connsiteY3289" fmla="*/ 1379235 h 4588006"/>
              <a:gd name="connsiteX3290" fmla="*/ 2970872 w 6081795"/>
              <a:gd name="connsiteY3290" fmla="*/ 1378911 h 4588006"/>
              <a:gd name="connsiteX3291" fmla="*/ 2972534 w 6081795"/>
              <a:gd name="connsiteY3291" fmla="*/ 1379858 h 4588006"/>
              <a:gd name="connsiteX3292" fmla="*/ 2979224 w 6081795"/>
              <a:gd name="connsiteY3292" fmla="*/ 1380447 h 4588006"/>
              <a:gd name="connsiteX3293" fmla="*/ 2989922 w 6081795"/>
              <a:gd name="connsiteY3293" fmla="*/ 1380176 h 4588006"/>
              <a:gd name="connsiteX3294" fmla="*/ 2977328 w 6081795"/>
              <a:gd name="connsiteY3294" fmla="*/ 1381382 h 4588006"/>
              <a:gd name="connsiteX3295" fmla="*/ 2959827 w 6081795"/>
              <a:gd name="connsiteY3295" fmla="*/ 1381092 h 4588006"/>
              <a:gd name="connsiteX3296" fmla="*/ 2957831 w 6081795"/>
              <a:gd name="connsiteY3296" fmla="*/ 1380989 h 4588006"/>
              <a:gd name="connsiteX3297" fmla="*/ 2955319 w 6081795"/>
              <a:gd name="connsiteY3297" fmla="*/ 1381547 h 4588006"/>
              <a:gd name="connsiteX3298" fmla="*/ 2951310 w 6081795"/>
              <a:gd name="connsiteY3298" fmla="*/ 1382027 h 4588006"/>
              <a:gd name="connsiteX3299" fmla="*/ 2952300 w 6081795"/>
              <a:gd name="connsiteY3299" fmla="*/ 1380943 h 4588006"/>
              <a:gd name="connsiteX3300" fmla="*/ 2955465 w 6081795"/>
              <a:gd name="connsiteY3300" fmla="*/ 1379764 h 4588006"/>
              <a:gd name="connsiteX3301" fmla="*/ 2978626 w 6081795"/>
              <a:gd name="connsiteY3301" fmla="*/ 1369738 h 4588006"/>
              <a:gd name="connsiteX3302" fmla="*/ 2982594 w 6081795"/>
              <a:gd name="connsiteY3302" fmla="*/ 1369876 h 4588006"/>
              <a:gd name="connsiteX3303" fmla="*/ 2980968 w 6081795"/>
              <a:gd name="connsiteY3303" fmla="*/ 1370893 h 4588006"/>
              <a:gd name="connsiteX3304" fmla="*/ 2976794 w 6081795"/>
              <a:gd name="connsiteY3304" fmla="*/ 1370504 h 4588006"/>
              <a:gd name="connsiteX3305" fmla="*/ 2974798 w 6081795"/>
              <a:gd name="connsiteY3305" fmla="*/ 1370022 h 4588006"/>
              <a:gd name="connsiteX3306" fmla="*/ 2978626 w 6081795"/>
              <a:gd name="connsiteY3306" fmla="*/ 1369738 h 4588006"/>
              <a:gd name="connsiteX3307" fmla="*/ 3036984 w 6081795"/>
              <a:gd name="connsiteY3307" fmla="*/ 1368292 h 4588006"/>
              <a:gd name="connsiteX3308" fmla="*/ 3052310 w 6081795"/>
              <a:gd name="connsiteY3308" fmla="*/ 1368675 h 4588006"/>
              <a:gd name="connsiteX3309" fmla="*/ 3067636 w 6081795"/>
              <a:gd name="connsiteY3309" fmla="*/ 1369057 h 4588006"/>
              <a:gd name="connsiteX3310" fmla="*/ 3052318 w 6081795"/>
              <a:gd name="connsiteY3310" fmla="*/ 1369812 h 4588006"/>
              <a:gd name="connsiteX3311" fmla="*/ 3034268 w 6081795"/>
              <a:gd name="connsiteY3311" fmla="*/ 1368978 h 4588006"/>
              <a:gd name="connsiteX3312" fmla="*/ 3028360 w 6081795"/>
              <a:gd name="connsiteY3312" fmla="*/ 1370014 h 4588006"/>
              <a:gd name="connsiteX3313" fmla="*/ 3020136 w 6081795"/>
              <a:gd name="connsiteY3313" fmla="*/ 1370723 h 4588006"/>
              <a:gd name="connsiteX3314" fmla="*/ 3003988 w 6081795"/>
              <a:gd name="connsiteY3314" fmla="*/ 1369334 h 4588006"/>
              <a:gd name="connsiteX3315" fmla="*/ 3022530 w 6081795"/>
              <a:gd name="connsiteY3315" fmla="*/ 1369436 h 4588006"/>
              <a:gd name="connsiteX3316" fmla="*/ 3036984 w 6081795"/>
              <a:gd name="connsiteY3316" fmla="*/ 1368292 h 4588006"/>
              <a:gd name="connsiteX3317" fmla="*/ 3399476 w 6081795"/>
              <a:gd name="connsiteY3317" fmla="*/ 1367281 h 4588006"/>
              <a:gd name="connsiteX3318" fmla="*/ 3405462 w 6081795"/>
              <a:gd name="connsiteY3318" fmla="*/ 1367592 h 4588006"/>
              <a:gd name="connsiteX3319" fmla="*/ 3404558 w 6081795"/>
              <a:gd name="connsiteY3319" fmla="*/ 1367821 h 4588006"/>
              <a:gd name="connsiteX3320" fmla="*/ 3399476 w 6081795"/>
              <a:gd name="connsiteY3320" fmla="*/ 1367281 h 4588006"/>
              <a:gd name="connsiteX3321" fmla="*/ 4160194 w 6081795"/>
              <a:gd name="connsiteY3321" fmla="*/ 1366564 h 4588006"/>
              <a:gd name="connsiteX3322" fmla="*/ 4156094 w 6081795"/>
              <a:gd name="connsiteY3322" fmla="*/ 1367144 h 4588006"/>
              <a:gd name="connsiteX3323" fmla="*/ 4149682 w 6081795"/>
              <a:gd name="connsiteY3323" fmla="*/ 1367396 h 4588006"/>
              <a:gd name="connsiteX3324" fmla="*/ 4148954 w 6081795"/>
              <a:gd name="connsiteY3324" fmla="*/ 1367049 h 4588006"/>
              <a:gd name="connsiteX3325" fmla="*/ 4150402 w 6081795"/>
              <a:gd name="connsiteY3325" fmla="*/ 1366607 h 4588006"/>
              <a:gd name="connsiteX3326" fmla="*/ 3793340 w 6081795"/>
              <a:gd name="connsiteY3326" fmla="*/ 1366246 h 4588006"/>
              <a:gd name="connsiteX3327" fmla="*/ 3797332 w 6081795"/>
              <a:gd name="connsiteY3327" fmla="*/ 1366453 h 4588006"/>
              <a:gd name="connsiteX3328" fmla="*/ 3789718 w 6081795"/>
              <a:gd name="connsiteY3328" fmla="*/ 1367160 h 4588006"/>
              <a:gd name="connsiteX3329" fmla="*/ 3772132 w 6081795"/>
              <a:gd name="connsiteY3329" fmla="*/ 1367349 h 4588006"/>
              <a:gd name="connsiteX3330" fmla="*/ 3780648 w 6081795"/>
              <a:gd name="connsiteY3330" fmla="*/ 1366414 h 4588006"/>
              <a:gd name="connsiteX3331" fmla="*/ 3430476 w 6081795"/>
              <a:gd name="connsiteY3331" fmla="*/ 1366136 h 4588006"/>
              <a:gd name="connsiteX3332" fmla="*/ 3433922 w 6081795"/>
              <a:gd name="connsiteY3332" fmla="*/ 1366177 h 4588006"/>
              <a:gd name="connsiteX3333" fmla="*/ 3437368 w 6081795"/>
              <a:gd name="connsiteY3333" fmla="*/ 1366219 h 4588006"/>
              <a:gd name="connsiteX3334" fmla="*/ 3427762 w 6081795"/>
              <a:gd name="connsiteY3334" fmla="*/ 1366821 h 4588006"/>
              <a:gd name="connsiteX3335" fmla="*/ 4073126 w 6081795"/>
              <a:gd name="connsiteY3335" fmla="*/ 1366072 h 4588006"/>
              <a:gd name="connsiteX3336" fmla="*/ 4077682 w 6081795"/>
              <a:gd name="connsiteY3336" fmla="*/ 1366136 h 4588006"/>
              <a:gd name="connsiteX3337" fmla="*/ 4075872 w 6081795"/>
              <a:gd name="connsiteY3337" fmla="*/ 1366593 h 4588006"/>
              <a:gd name="connsiteX3338" fmla="*/ 4067890 w 6081795"/>
              <a:gd name="connsiteY3338" fmla="*/ 1366178 h 4588006"/>
              <a:gd name="connsiteX3339" fmla="*/ 4073126 w 6081795"/>
              <a:gd name="connsiteY3339" fmla="*/ 1366072 h 4588006"/>
              <a:gd name="connsiteX3340" fmla="*/ 4419870 w 6081795"/>
              <a:gd name="connsiteY3340" fmla="*/ 1365999 h 4588006"/>
              <a:gd name="connsiteX3341" fmla="*/ 4428222 w 6081795"/>
              <a:gd name="connsiteY3341" fmla="*/ 1367535 h 4588006"/>
              <a:gd name="connsiteX3342" fmla="*/ 4426228 w 6081795"/>
              <a:gd name="connsiteY3342" fmla="*/ 1367432 h 4588006"/>
              <a:gd name="connsiteX3343" fmla="*/ 4419870 w 6081795"/>
              <a:gd name="connsiteY3343" fmla="*/ 1365999 h 4588006"/>
              <a:gd name="connsiteX3344" fmla="*/ 3844110 w 6081795"/>
              <a:gd name="connsiteY3344" fmla="*/ 1365577 h 4588006"/>
              <a:gd name="connsiteX3345" fmla="*/ 3864784 w 6081795"/>
              <a:gd name="connsiteY3345" fmla="*/ 1365824 h 4588006"/>
              <a:gd name="connsiteX3346" fmla="*/ 3889266 w 6081795"/>
              <a:gd name="connsiteY3346" fmla="*/ 1365718 h 4588006"/>
              <a:gd name="connsiteX3347" fmla="*/ 3888916 w 6081795"/>
              <a:gd name="connsiteY3347" fmla="*/ 1367629 h 4588006"/>
              <a:gd name="connsiteX3348" fmla="*/ 3867194 w 6081795"/>
              <a:gd name="connsiteY3348" fmla="*/ 1366431 h 4588006"/>
              <a:gd name="connsiteX3349" fmla="*/ 3844110 w 6081795"/>
              <a:gd name="connsiteY3349" fmla="*/ 1365577 h 4588006"/>
              <a:gd name="connsiteX3350" fmla="*/ 4361838 w 6081795"/>
              <a:gd name="connsiteY3350" fmla="*/ 1365465 h 4588006"/>
              <a:gd name="connsiteX3351" fmla="*/ 4368728 w 6081795"/>
              <a:gd name="connsiteY3351" fmla="*/ 1365547 h 4588006"/>
              <a:gd name="connsiteX3352" fmla="*/ 4369820 w 6081795"/>
              <a:gd name="connsiteY3352" fmla="*/ 1365880 h 4588006"/>
              <a:gd name="connsiteX3353" fmla="*/ 3488954 w 6081795"/>
              <a:gd name="connsiteY3353" fmla="*/ 1365419 h 4588006"/>
              <a:gd name="connsiteX3354" fmla="*/ 3499022 w 6081795"/>
              <a:gd name="connsiteY3354" fmla="*/ 1365839 h 4588006"/>
              <a:gd name="connsiteX3355" fmla="*/ 3494312 w 6081795"/>
              <a:gd name="connsiteY3355" fmla="*/ 1366420 h 4588006"/>
              <a:gd name="connsiteX3356" fmla="*/ 3478346 w 6081795"/>
              <a:gd name="connsiteY3356" fmla="*/ 1365591 h 4588006"/>
              <a:gd name="connsiteX3357" fmla="*/ 3488954 w 6081795"/>
              <a:gd name="connsiteY3357" fmla="*/ 1365419 h 4588006"/>
              <a:gd name="connsiteX3358" fmla="*/ 3536464 w 6081795"/>
              <a:gd name="connsiteY3358" fmla="*/ 1365269 h 4588006"/>
              <a:gd name="connsiteX3359" fmla="*/ 3557774 w 6081795"/>
              <a:gd name="connsiteY3359" fmla="*/ 1365584 h 4588006"/>
              <a:gd name="connsiteX3360" fmla="*/ 3554154 w 6081795"/>
              <a:gd name="connsiteY3360" fmla="*/ 1366498 h 4588006"/>
              <a:gd name="connsiteX3361" fmla="*/ 3533752 w 6081795"/>
              <a:gd name="connsiteY3361" fmla="*/ 1366333 h 4588006"/>
              <a:gd name="connsiteX3362" fmla="*/ 3520972 w 6081795"/>
              <a:gd name="connsiteY3362" fmla="*/ 1366978 h 4588006"/>
              <a:gd name="connsiteX3363" fmla="*/ 3513260 w 6081795"/>
              <a:gd name="connsiteY3363" fmla="*/ 1366268 h 4588006"/>
              <a:gd name="connsiteX3364" fmla="*/ 3507722 w 6081795"/>
              <a:gd name="connsiteY3364" fmla="*/ 1365464 h 4588006"/>
              <a:gd name="connsiteX3365" fmla="*/ 3510758 w 6081795"/>
              <a:gd name="connsiteY3365" fmla="*/ 1365381 h 4588006"/>
              <a:gd name="connsiteX3366" fmla="*/ 3514616 w 6081795"/>
              <a:gd name="connsiteY3366" fmla="*/ 1365546 h 4588006"/>
              <a:gd name="connsiteX3367" fmla="*/ 3536464 w 6081795"/>
              <a:gd name="connsiteY3367" fmla="*/ 1365269 h 4588006"/>
              <a:gd name="connsiteX3368" fmla="*/ 3465468 w 6081795"/>
              <a:gd name="connsiteY3368" fmla="*/ 1365198 h 4588006"/>
              <a:gd name="connsiteX3369" fmla="*/ 3473452 w 6081795"/>
              <a:gd name="connsiteY3369" fmla="*/ 1365613 h 4588006"/>
              <a:gd name="connsiteX3370" fmla="*/ 3472732 w 6081795"/>
              <a:gd name="connsiteY3370" fmla="*/ 1366402 h 4588006"/>
              <a:gd name="connsiteX3371" fmla="*/ 3462754 w 6081795"/>
              <a:gd name="connsiteY3371" fmla="*/ 1365883 h 4588006"/>
              <a:gd name="connsiteX3372" fmla="*/ 3456418 w 6081795"/>
              <a:gd name="connsiteY3372" fmla="*/ 1367484 h 4588006"/>
              <a:gd name="connsiteX3373" fmla="*/ 3448436 w 6081795"/>
              <a:gd name="connsiteY3373" fmla="*/ 1367069 h 4588006"/>
              <a:gd name="connsiteX3374" fmla="*/ 3444260 w 6081795"/>
              <a:gd name="connsiteY3374" fmla="*/ 1366301 h 4588006"/>
              <a:gd name="connsiteX3375" fmla="*/ 3721340 w 6081795"/>
              <a:gd name="connsiteY3375" fmla="*/ 1364986 h 4588006"/>
              <a:gd name="connsiteX3376" fmla="*/ 3759972 w 6081795"/>
              <a:gd name="connsiteY3376" fmla="*/ 1366167 h 4588006"/>
              <a:gd name="connsiteX3377" fmla="*/ 3757444 w 6081795"/>
              <a:gd name="connsiteY3377" fmla="*/ 1367413 h 4588006"/>
              <a:gd name="connsiteX3378" fmla="*/ 3754996 w 6081795"/>
              <a:gd name="connsiteY3378" fmla="*/ 1367424 h 4588006"/>
              <a:gd name="connsiteX3379" fmla="*/ 3752546 w 6081795"/>
              <a:gd name="connsiteY3379" fmla="*/ 1367434 h 4588006"/>
              <a:gd name="connsiteX3380" fmla="*/ 3742570 w 6081795"/>
              <a:gd name="connsiteY3380" fmla="*/ 1366915 h 4588006"/>
              <a:gd name="connsiteX3381" fmla="*/ 3730526 w 6081795"/>
              <a:gd name="connsiteY3381" fmla="*/ 1366084 h 4588006"/>
              <a:gd name="connsiteX3382" fmla="*/ 3721340 w 6081795"/>
              <a:gd name="connsiteY3382" fmla="*/ 1364986 h 4588006"/>
              <a:gd name="connsiteX3383" fmla="*/ 2828961 w 6081795"/>
              <a:gd name="connsiteY3383" fmla="*/ 1364927 h 4588006"/>
              <a:gd name="connsiteX3384" fmla="*/ 2818470 w 6081795"/>
              <a:gd name="connsiteY3384" fmla="*/ 1365450 h 4588006"/>
              <a:gd name="connsiteX3385" fmla="*/ 2805942 w 6081795"/>
              <a:gd name="connsiteY3385" fmla="*/ 1366487 h 4588006"/>
              <a:gd name="connsiteX3386" fmla="*/ 2831061 w 6081795"/>
              <a:gd name="connsiteY3386" fmla="*/ 1366827 h 4588006"/>
              <a:gd name="connsiteX3387" fmla="*/ 2856180 w 6081795"/>
              <a:gd name="connsiteY3387" fmla="*/ 1367168 h 4588006"/>
              <a:gd name="connsiteX3388" fmla="*/ 2845830 w 6081795"/>
              <a:gd name="connsiteY3388" fmla="*/ 1365528 h 4588006"/>
              <a:gd name="connsiteX3389" fmla="*/ 3247678 w 6081795"/>
              <a:gd name="connsiteY3389" fmla="*/ 1364908 h 4588006"/>
              <a:gd name="connsiteX3390" fmla="*/ 3254568 w 6081795"/>
              <a:gd name="connsiteY3390" fmla="*/ 1364990 h 4588006"/>
              <a:gd name="connsiteX3391" fmla="*/ 3258026 w 6081795"/>
              <a:gd name="connsiteY3391" fmla="*/ 1366547 h 4588006"/>
              <a:gd name="connsiteX3392" fmla="*/ 3267298 w 6081795"/>
              <a:gd name="connsiteY3392" fmla="*/ 1366788 h 4588006"/>
              <a:gd name="connsiteX3393" fmla="*/ 3275614 w 6081795"/>
              <a:gd name="connsiteY3393" fmla="*/ 1366358 h 4588006"/>
              <a:gd name="connsiteX3394" fmla="*/ 3296680 w 6081795"/>
              <a:gd name="connsiteY3394" fmla="*/ 1367418 h 4588006"/>
              <a:gd name="connsiteX3395" fmla="*/ 3315710 w 6081795"/>
              <a:gd name="connsiteY3395" fmla="*/ 1368993 h 4588006"/>
              <a:gd name="connsiteX3396" fmla="*/ 3282528 w 6081795"/>
              <a:gd name="connsiteY3396" fmla="*/ 1369473 h 4588006"/>
              <a:gd name="connsiteX3397" fmla="*/ 3263292 w 6081795"/>
              <a:gd name="connsiteY3397" fmla="*/ 1367647 h 4588006"/>
              <a:gd name="connsiteX3398" fmla="*/ 3261096 w 6081795"/>
              <a:gd name="connsiteY3398" fmla="*/ 1368050 h 4588006"/>
              <a:gd name="connsiteX3399" fmla="*/ 3256586 w 6081795"/>
              <a:gd name="connsiteY3399" fmla="*/ 1368126 h 4588006"/>
              <a:gd name="connsiteX3400" fmla="*/ 3251618 w 6081795"/>
              <a:gd name="connsiteY3400" fmla="*/ 1367558 h 4588006"/>
              <a:gd name="connsiteX3401" fmla="*/ 3247328 w 6081795"/>
              <a:gd name="connsiteY3401" fmla="*/ 1366818 h 4588006"/>
              <a:gd name="connsiteX3402" fmla="*/ 4015286 w 6081795"/>
              <a:gd name="connsiteY3402" fmla="*/ 1364273 h 4588006"/>
              <a:gd name="connsiteX3403" fmla="*/ 4029592 w 6081795"/>
              <a:gd name="connsiteY3403" fmla="*/ 1364533 h 4588006"/>
              <a:gd name="connsiteX3404" fmla="*/ 4043758 w 6081795"/>
              <a:gd name="connsiteY3404" fmla="*/ 1364374 h 4588006"/>
              <a:gd name="connsiteX3405" fmla="*/ 4041226 w 6081795"/>
              <a:gd name="connsiteY3405" fmla="*/ 1365620 h 4588006"/>
              <a:gd name="connsiteX3406" fmla="*/ 4043594 w 6081795"/>
              <a:gd name="connsiteY3406" fmla="*/ 1366845 h 4588006"/>
              <a:gd name="connsiteX3407" fmla="*/ 4028722 w 6081795"/>
              <a:gd name="connsiteY3407" fmla="*/ 1366348 h 4588006"/>
              <a:gd name="connsiteX3408" fmla="*/ 4013536 w 6081795"/>
              <a:gd name="connsiteY3408" fmla="*/ 1366765 h 4588006"/>
              <a:gd name="connsiteX3409" fmla="*/ 3997534 w 6081795"/>
              <a:gd name="connsiteY3409" fmla="*/ 1366933 h 4588006"/>
              <a:gd name="connsiteX3410" fmla="*/ 3971964 w 6081795"/>
              <a:gd name="connsiteY3410" fmla="*/ 1366707 h 4588006"/>
              <a:gd name="connsiteX3411" fmla="*/ 3968048 w 6081795"/>
              <a:gd name="connsiteY3411" fmla="*/ 1367468 h 4588006"/>
              <a:gd name="connsiteX3412" fmla="*/ 3962358 w 6081795"/>
              <a:gd name="connsiteY3412" fmla="*/ 1367310 h 4588006"/>
              <a:gd name="connsiteX3413" fmla="*/ 3942958 w 6081795"/>
              <a:gd name="connsiteY3413" fmla="*/ 1367956 h 4588006"/>
              <a:gd name="connsiteX3414" fmla="*/ 3920288 w 6081795"/>
              <a:gd name="connsiteY3414" fmla="*/ 1367605 h 4588006"/>
              <a:gd name="connsiteX3415" fmla="*/ 3918478 w 6081795"/>
              <a:gd name="connsiteY3415" fmla="*/ 1368062 h 4588006"/>
              <a:gd name="connsiteX3416" fmla="*/ 3904510 w 6081795"/>
              <a:gd name="connsiteY3416" fmla="*/ 1367337 h 4588006"/>
              <a:gd name="connsiteX3417" fmla="*/ 3905044 w 6081795"/>
              <a:gd name="connsiteY3417" fmla="*/ 1365987 h 4588006"/>
              <a:gd name="connsiteX3418" fmla="*/ 3907312 w 6081795"/>
              <a:gd name="connsiteY3418" fmla="*/ 1366173 h 4588006"/>
              <a:gd name="connsiteX3419" fmla="*/ 3907946 w 6081795"/>
              <a:gd name="connsiteY3419" fmla="*/ 1365861 h 4588006"/>
              <a:gd name="connsiteX3420" fmla="*/ 3917736 w 6081795"/>
              <a:gd name="connsiteY3420" fmla="*/ 1365819 h 4588006"/>
              <a:gd name="connsiteX3421" fmla="*/ 3921678 w 6081795"/>
              <a:gd name="connsiteY3421" fmla="*/ 1365507 h 4588006"/>
              <a:gd name="connsiteX3422" fmla="*/ 3926438 w 6081795"/>
              <a:gd name="connsiteY3422" fmla="*/ 1365444 h 4588006"/>
              <a:gd name="connsiteX3423" fmla="*/ 3956718 w 6081795"/>
              <a:gd name="connsiteY3423" fmla="*/ 1365089 h 4588006"/>
              <a:gd name="connsiteX3424" fmla="*/ 3987212 w 6081795"/>
              <a:gd name="connsiteY3424" fmla="*/ 1365742 h 4588006"/>
              <a:gd name="connsiteX3425" fmla="*/ 4016748 w 6081795"/>
              <a:gd name="connsiteY3425" fmla="*/ 1365726 h 4588006"/>
              <a:gd name="connsiteX3426" fmla="*/ 4604982 w 6081795"/>
              <a:gd name="connsiteY3426" fmla="*/ 1364214 h 4588006"/>
              <a:gd name="connsiteX3427" fmla="*/ 4619332 w 6081795"/>
              <a:gd name="connsiteY3427" fmla="*/ 1364236 h 4588006"/>
              <a:gd name="connsiteX3428" fmla="*/ 4611720 w 6081795"/>
              <a:gd name="connsiteY3428" fmla="*/ 1364943 h 4588006"/>
              <a:gd name="connsiteX3429" fmla="*/ 4589956 w 6081795"/>
              <a:gd name="connsiteY3429" fmla="*/ 1364363 h 4588006"/>
              <a:gd name="connsiteX3430" fmla="*/ 4604982 w 6081795"/>
              <a:gd name="connsiteY3430" fmla="*/ 1364214 h 4588006"/>
              <a:gd name="connsiteX3431" fmla="*/ 3617060 w 6081795"/>
              <a:gd name="connsiteY3431" fmla="*/ 1363979 h 4588006"/>
              <a:gd name="connsiteX3432" fmla="*/ 3636216 w 6081795"/>
              <a:gd name="connsiteY3432" fmla="*/ 1364079 h 4588006"/>
              <a:gd name="connsiteX3433" fmla="*/ 3655510 w 6081795"/>
              <a:gd name="connsiteY3433" fmla="*/ 1364598 h 4588006"/>
              <a:gd name="connsiteX3434" fmla="*/ 3672058 w 6081795"/>
              <a:gd name="connsiteY3434" fmla="*/ 1364597 h 4588006"/>
              <a:gd name="connsiteX3435" fmla="*/ 3687786 w 6081795"/>
              <a:gd name="connsiteY3435" fmla="*/ 1364346 h 4588006"/>
              <a:gd name="connsiteX3436" fmla="*/ 3682356 w 6081795"/>
              <a:gd name="connsiteY3436" fmla="*/ 1365717 h 4588006"/>
              <a:gd name="connsiteX3437" fmla="*/ 3658780 w 6081795"/>
              <a:gd name="connsiteY3437" fmla="*/ 1365595 h 4588006"/>
              <a:gd name="connsiteX3438" fmla="*/ 3635206 w 6081795"/>
              <a:gd name="connsiteY3438" fmla="*/ 1365472 h 4588006"/>
              <a:gd name="connsiteX3439" fmla="*/ 3613810 w 6081795"/>
              <a:gd name="connsiteY3439" fmla="*/ 1366015 h 4588006"/>
              <a:gd name="connsiteX3440" fmla="*/ 3610296 w 6081795"/>
              <a:gd name="connsiteY3440" fmla="*/ 1365763 h 4588006"/>
              <a:gd name="connsiteX3441" fmla="*/ 3609636 w 6081795"/>
              <a:gd name="connsiteY3441" fmla="*/ 1365247 h 4588006"/>
              <a:gd name="connsiteX3442" fmla="*/ 4719248 w 6081795"/>
              <a:gd name="connsiteY3442" fmla="*/ 1363914 h 4588006"/>
              <a:gd name="connsiteX3443" fmla="*/ 4725234 w 6081795"/>
              <a:gd name="connsiteY3443" fmla="*/ 1364226 h 4588006"/>
              <a:gd name="connsiteX3444" fmla="*/ 4728116 w 6081795"/>
              <a:gd name="connsiteY3444" fmla="*/ 1364410 h 4588006"/>
              <a:gd name="connsiteX3445" fmla="*/ 4730316 w 6081795"/>
              <a:gd name="connsiteY3445" fmla="*/ 1364764 h 4588006"/>
              <a:gd name="connsiteX3446" fmla="*/ 4724330 w 6081795"/>
              <a:gd name="connsiteY3446" fmla="*/ 1364454 h 4588006"/>
              <a:gd name="connsiteX3447" fmla="*/ 4710732 w 6081795"/>
              <a:gd name="connsiteY3447" fmla="*/ 1364849 h 4588006"/>
              <a:gd name="connsiteX3448" fmla="*/ 4706740 w 6081795"/>
              <a:gd name="connsiteY3448" fmla="*/ 1364642 h 4588006"/>
              <a:gd name="connsiteX3449" fmla="*/ 4542620 w 6081795"/>
              <a:gd name="connsiteY3449" fmla="*/ 1363558 h 4588006"/>
              <a:gd name="connsiteX3450" fmla="*/ 4540810 w 6081795"/>
              <a:gd name="connsiteY3450" fmla="*/ 1364015 h 4588006"/>
              <a:gd name="connsiteX3451" fmla="*/ 4538740 w 6081795"/>
              <a:gd name="connsiteY3451" fmla="*/ 1364037 h 4588006"/>
              <a:gd name="connsiteX3452" fmla="*/ 4063650 w 6081795"/>
              <a:gd name="connsiteY3452" fmla="*/ 1362996 h 4588006"/>
              <a:gd name="connsiteX3453" fmla="*/ 4074758 w 6081795"/>
              <a:gd name="connsiteY3453" fmla="*/ 1363229 h 4588006"/>
              <a:gd name="connsiteX3454" fmla="*/ 4078030 w 6081795"/>
              <a:gd name="connsiteY3454" fmla="*/ 1364226 h 4588006"/>
              <a:gd name="connsiteX3455" fmla="*/ 4073134 w 6081795"/>
              <a:gd name="connsiteY3455" fmla="*/ 1364247 h 4588006"/>
              <a:gd name="connsiteX3456" fmla="*/ 4056266 w 6081795"/>
              <a:gd name="connsiteY3456" fmla="*/ 1363645 h 4588006"/>
              <a:gd name="connsiteX3457" fmla="*/ 4051184 w 6081795"/>
              <a:gd name="connsiteY3457" fmla="*/ 1363107 h 4588006"/>
              <a:gd name="connsiteX3458" fmla="*/ 4063650 w 6081795"/>
              <a:gd name="connsiteY3458" fmla="*/ 1362996 h 4588006"/>
              <a:gd name="connsiteX3459" fmla="*/ 4697298 w 6081795"/>
              <a:gd name="connsiteY3459" fmla="*/ 1362774 h 4588006"/>
              <a:gd name="connsiteX3460" fmla="*/ 4700756 w 6081795"/>
              <a:gd name="connsiteY3460" fmla="*/ 1364331 h 4588006"/>
              <a:gd name="connsiteX3461" fmla="*/ 4686786 w 6081795"/>
              <a:gd name="connsiteY3461" fmla="*/ 1363606 h 4588006"/>
              <a:gd name="connsiteX3462" fmla="*/ 4682800 w 6081795"/>
              <a:gd name="connsiteY3462" fmla="*/ 1364156 h 4588006"/>
              <a:gd name="connsiteX3463" fmla="*/ 4677180 w 6081795"/>
              <a:gd name="connsiteY3463" fmla="*/ 1364209 h 4588006"/>
              <a:gd name="connsiteX3464" fmla="*/ 4671372 w 6081795"/>
              <a:gd name="connsiteY3464" fmla="*/ 1363701 h 4588006"/>
              <a:gd name="connsiteX3465" fmla="*/ 4669916 w 6081795"/>
              <a:gd name="connsiteY3465" fmla="*/ 1363005 h 4588006"/>
              <a:gd name="connsiteX3466" fmla="*/ 4672702 w 6081795"/>
              <a:gd name="connsiteY3466" fmla="*/ 1362909 h 4588006"/>
              <a:gd name="connsiteX3467" fmla="*/ 4674812 w 6081795"/>
              <a:gd name="connsiteY3467" fmla="*/ 1362984 h 4588006"/>
              <a:gd name="connsiteX3468" fmla="*/ 4503080 w 6081795"/>
              <a:gd name="connsiteY3468" fmla="*/ 1362606 h 4588006"/>
              <a:gd name="connsiteX3469" fmla="*/ 4514868 w 6081795"/>
              <a:gd name="connsiteY3469" fmla="*/ 1362667 h 4588006"/>
              <a:gd name="connsiteX3470" fmla="*/ 4506166 w 6081795"/>
              <a:gd name="connsiteY3470" fmla="*/ 1363042 h 4588006"/>
              <a:gd name="connsiteX3471" fmla="*/ 4505302 w 6081795"/>
              <a:gd name="connsiteY3471" fmla="*/ 1362652 h 4588006"/>
              <a:gd name="connsiteX3472" fmla="*/ 4503080 w 6081795"/>
              <a:gd name="connsiteY3472" fmla="*/ 1362606 h 4588006"/>
              <a:gd name="connsiteX3473" fmla="*/ 4645250 w 6081795"/>
              <a:gd name="connsiteY3473" fmla="*/ 1362550 h 4588006"/>
              <a:gd name="connsiteX3474" fmla="*/ 4648064 w 6081795"/>
              <a:gd name="connsiteY3474" fmla="*/ 1362903 h 4588006"/>
              <a:gd name="connsiteX3475" fmla="*/ 4646526 w 6081795"/>
              <a:gd name="connsiteY3475" fmla="*/ 1363444 h 4588006"/>
              <a:gd name="connsiteX3476" fmla="*/ 4645622 w 6081795"/>
              <a:gd name="connsiteY3476" fmla="*/ 1363672 h 4588006"/>
              <a:gd name="connsiteX3477" fmla="*/ 4638546 w 6081795"/>
              <a:gd name="connsiteY3477" fmla="*/ 1363029 h 4588006"/>
              <a:gd name="connsiteX3478" fmla="*/ 4640354 w 6081795"/>
              <a:gd name="connsiteY3478" fmla="*/ 1362572 h 4588006"/>
              <a:gd name="connsiteX3479" fmla="*/ 4645250 w 6081795"/>
              <a:gd name="connsiteY3479" fmla="*/ 1362550 h 4588006"/>
              <a:gd name="connsiteX3480" fmla="*/ 3636994 w 6081795"/>
              <a:gd name="connsiteY3480" fmla="*/ 1361983 h 4588006"/>
              <a:gd name="connsiteX3481" fmla="*/ 3648780 w 6081795"/>
              <a:gd name="connsiteY3481" fmla="*/ 1362044 h 4588006"/>
              <a:gd name="connsiteX3482" fmla="*/ 3647874 w 6081795"/>
              <a:gd name="connsiteY3482" fmla="*/ 1362273 h 4588006"/>
              <a:gd name="connsiteX3483" fmla="*/ 3642096 w 6081795"/>
              <a:gd name="connsiteY3483" fmla="*/ 1362214 h 4588006"/>
              <a:gd name="connsiteX3484" fmla="*/ 3636994 w 6081795"/>
              <a:gd name="connsiteY3484" fmla="*/ 1361983 h 4588006"/>
              <a:gd name="connsiteX3485" fmla="*/ 3752688 w 6081795"/>
              <a:gd name="connsiteY3485" fmla="*/ 1361930 h 4588006"/>
              <a:gd name="connsiteX3486" fmla="*/ 3770462 w 6081795"/>
              <a:gd name="connsiteY3486" fmla="*/ 1362303 h 4588006"/>
              <a:gd name="connsiteX3487" fmla="*/ 3749974 w 6081795"/>
              <a:gd name="connsiteY3487" fmla="*/ 1362616 h 4588006"/>
              <a:gd name="connsiteX3488" fmla="*/ 3694656 w 6081795"/>
              <a:gd name="connsiteY3488" fmla="*/ 1361396 h 4588006"/>
              <a:gd name="connsiteX3489" fmla="*/ 3713520 w 6081795"/>
              <a:gd name="connsiteY3489" fmla="*/ 1362100 h 4588006"/>
              <a:gd name="connsiteX3490" fmla="*/ 3724588 w 6081795"/>
              <a:gd name="connsiteY3490" fmla="*/ 1362951 h 4588006"/>
              <a:gd name="connsiteX3491" fmla="*/ 3707184 w 6081795"/>
              <a:gd name="connsiteY3491" fmla="*/ 1363700 h 4588006"/>
              <a:gd name="connsiteX3492" fmla="*/ 3709750 w 6081795"/>
              <a:gd name="connsiteY3492" fmla="*/ 1364419 h 4588006"/>
              <a:gd name="connsiteX3493" fmla="*/ 3702660 w 6081795"/>
              <a:gd name="connsiteY3493" fmla="*/ 1364843 h 4588006"/>
              <a:gd name="connsiteX3494" fmla="*/ 3691036 w 6081795"/>
              <a:gd name="connsiteY3494" fmla="*/ 1362310 h 4588006"/>
              <a:gd name="connsiteX3495" fmla="*/ 4462450 w 6081795"/>
              <a:gd name="connsiteY3495" fmla="*/ 1361322 h 4588006"/>
              <a:gd name="connsiteX3496" fmla="*/ 4478344 w 6081795"/>
              <a:gd name="connsiteY3496" fmla="*/ 1361942 h 4588006"/>
              <a:gd name="connsiteX3497" fmla="*/ 4503080 w 6081795"/>
              <a:gd name="connsiteY3497" fmla="*/ 1362606 h 4588006"/>
              <a:gd name="connsiteX3498" fmla="*/ 4495284 w 6081795"/>
              <a:gd name="connsiteY3498" fmla="*/ 1362752 h 4588006"/>
              <a:gd name="connsiteX3499" fmla="*/ 4484772 w 6081795"/>
              <a:gd name="connsiteY3499" fmla="*/ 1363584 h 4588006"/>
              <a:gd name="connsiteX3500" fmla="*/ 4486954 w 6081795"/>
              <a:gd name="connsiteY3500" fmla="*/ 1364248 h 4588006"/>
              <a:gd name="connsiteX3501" fmla="*/ 4473170 w 6081795"/>
              <a:gd name="connsiteY3501" fmla="*/ 1364083 h 4588006"/>
              <a:gd name="connsiteX3502" fmla="*/ 4449826 w 6081795"/>
              <a:gd name="connsiteY3502" fmla="*/ 1364662 h 4588006"/>
              <a:gd name="connsiteX3503" fmla="*/ 4426204 w 6081795"/>
              <a:gd name="connsiteY3503" fmla="*/ 1364399 h 4588006"/>
              <a:gd name="connsiteX3504" fmla="*/ 4404626 w 6081795"/>
              <a:gd name="connsiteY3504" fmla="*/ 1364381 h 4588006"/>
              <a:gd name="connsiteX3505" fmla="*/ 4394018 w 6081795"/>
              <a:gd name="connsiteY3505" fmla="*/ 1364553 h 4588006"/>
              <a:gd name="connsiteX3506" fmla="*/ 4383950 w 6081795"/>
              <a:gd name="connsiteY3506" fmla="*/ 1364133 h 4588006"/>
              <a:gd name="connsiteX3507" fmla="*/ 4351582 w 6081795"/>
              <a:gd name="connsiteY3507" fmla="*/ 1364106 h 4588006"/>
              <a:gd name="connsiteX3508" fmla="*/ 4319212 w 6081795"/>
              <a:gd name="connsiteY3508" fmla="*/ 1364078 h 4588006"/>
              <a:gd name="connsiteX3509" fmla="*/ 4309604 w 6081795"/>
              <a:gd name="connsiteY3509" fmla="*/ 1364680 h 4588006"/>
              <a:gd name="connsiteX3510" fmla="*/ 4295256 w 6081795"/>
              <a:gd name="connsiteY3510" fmla="*/ 1364659 h 4588006"/>
              <a:gd name="connsiteX3511" fmla="*/ 4280230 w 6081795"/>
              <a:gd name="connsiteY3511" fmla="*/ 1364808 h 4588006"/>
              <a:gd name="connsiteX3512" fmla="*/ 4266260 w 6081795"/>
              <a:gd name="connsiteY3512" fmla="*/ 1364082 h 4588006"/>
              <a:gd name="connsiteX3513" fmla="*/ 4290936 w 6081795"/>
              <a:gd name="connsiteY3513" fmla="*/ 1362712 h 4588006"/>
              <a:gd name="connsiteX3514" fmla="*/ 4316844 w 6081795"/>
              <a:gd name="connsiteY3514" fmla="*/ 1362853 h 4588006"/>
              <a:gd name="connsiteX3515" fmla="*/ 4319832 w 6081795"/>
              <a:gd name="connsiteY3515" fmla="*/ 1362250 h 4588006"/>
              <a:gd name="connsiteX3516" fmla="*/ 4324456 w 6081795"/>
              <a:gd name="connsiteY3516" fmla="*/ 1362146 h 4588006"/>
              <a:gd name="connsiteX3517" fmla="*/ 4332688 w 6081795"/>
              <a:gd name="connsiteY3517" fmla="*/ 1362574 h 4588006"/>
              <a:gd name="connsiteX3518" fmla="*/ 4339146 w 6081795"/>
              <a:gd name="connsiteY3518" fmla="*/ 1362082 h 4588006"/>
              <a:gd name="connsiteX3519" fmla="*/ 4413862 w 6081795"/>
              <a:gd name="connsiteY3519" fmla="*/ 1362656 h 4588006"/>
              <a:gd name="connsiteX3520" fmla="*/ 4424372 w 6081795"/>
              <a:gd name="connsiteY3520" fmla="*/ 1361824 h 4588006"/>
              <a:gd name="connsiteX3521" fmla="*/ 4432806 w 6081795"/>
              <a:gd name="connsiteY3521" fmla="*/ 1362125 h 4588006"/>
              <a:gd name="connsiteX3522" fmla="*/ 4437972 w 6081795"/>
              <a:gd name="connsiteY3522" fmla="*/ 1361429 h 4588006"/>
              <a:gd name="connsiteX3523" fmla="*/ 4529904 w 6081795"/>
              <a:gd name="connsiteY3523" fmla="*/ 1360693 h 4588006"/>
              <a:gd name="connsiteX3524" fmla="*/ 4552574 w 6081795"/>
              <a:gd name="connsiteY3524" fmla="*/ 1361043 h 4588006"/>
              <a:gd name="connsiteX3525" fmla="*/ 4558264 w 6081795"/>
              <a:gd name="connsiteY3525" fmla="*/ 1360823 h 4588006"/>
              <a:gd name="connsiteX3526" fmla="*/ 4563272 w 6081795"/>
              <a:gd name="connsiteY3526" fmla="*/ 1360773 h 4588006"/>
              <a:gd name="connsiteX3527" fmla="*/ 4563730 w 6081795"/>
              <a:gd name="connsiteY3527" fmla="*/ 1361417 h 4588006"/>
              <a:gd name="connsiteX3528" fmla="*/ 4559838 w 6081795"/>
              <a:gd name="connsiteY3528" fmla="*/ 1362247 h 4588006"/>
              <a:gd name="connsiteX3529" fmla="*/ 4545488 w 6081795"/>
              <a:gd name="connsiteY3529" fmla="*/ 1362225 h 4588006"/>
              <a:gd name="connsiteX3530" fmla="*/ 4530460 w 6081795"/>
              <a:gd name="connsiteY3530" fmla="*/ 1362375 h 4588006"/>
              <a:gd name="connsiteX3531" fmla="*/ 4529904 w 6081795"/>
              <a:gd name="connsiteY3531" fmla="*/ 1360693 h 4588006"/>
              <a:gd name="connsiteX3532" fmla="*/ 4380634 w 6081795"/>
              <a:gd name="connsiteY3532" fmla="*/ 1357073 h 4588006"/>
              <a:gd name="connsiteX3533" fmla="*/ 4359426 w 6081795"/>
              <a:gd name="connsiteY3533" fmla="*/ 1358175 h 4588006"/>
              <a:gd name="connsiteX3534" fmla="*/ 4335850 w 6081795"/>
              <a:gd name="connsiteY3534" fmla="*/ 1358053 h 4588006"/>
              <a:gd name="connsiteX3535" fmla="*/ 4320442 w 6081795"/>
              <a:gd name="connsiteY3535" fmla="*/ 1358906 h 4588006"/>
              <a:gd name="connsiteX3536" fmla="*/ 4301062 w 6081795"/>
              <a:gd name="connsiteY3536" fmla="*/ 1358864 h 4588006"/>
              <a:gd name="connsiteX3537" fmla="*/ 4280184 w 6081795"/>
              <a:gd name="connsiteY3537" fmla="*/ 1358744 h 4588006"/>
              <a:gd name="connsiteX3538" fmla="*/ 4238114 w 6081795"/>
              <a:gd name="connsiteY3538" fmla="*/ 1359038 h 4588006"/>
              <a:gd name="connsiteX3539" fmla="*/ 4217400 w 6081795"/>
              <a:gd name="connsiteY3539" fmla="*/ 1359410 h 4588006"/>
              <a:gd name="connsiteX3540" fmla="*/ 4195326 w 6081795"/>
              <a:gd name="connsiteY3540" fmla="*/ 1360123 h 4588006"/>
              <a:gd name="connsiteX3541" fmla="*/ 4252106 w 6081795"/>
              <a:gd name="connsiteY3541" fmla="*/ 1362796 h 4588006"/>
              <a:gd name="connsiteX3542" fmla="*/ 4250668 w 6081795"/>
              <a:gd name="connsiteY3542" fmla="*/ 1364374 h 4588006"/>
              <a:gd name="connsiteX3543" fmla="*/ 4233078 w 6081795"/>
              <a:gd name="connsiteY3543" fmla="*/ 1364564 h 4588006"/>
              <a:gd name="connsiteX3544" fmla="*/ 4194856 w 6081795"/>
              <a:gd name="connsiteY3544" fmla="*/ 1363887 h 4588006"/>
              <a:gd name="connsiteX3545" fmla="*/ 4157992 w 6081795"/>
              <a:gd name="connsiteY3545" fmla="*/ 1362867 h 4588006"/>
              <a:gd name="connsiteX3546" fmla="*/ 4141692 w 6081795"/>
              <a:gd name="connsiteY3546" fmla="*/ 1362503 h 4588006"/>
              <a:gd name="connsiteX3547" fmla="*/ 4132072 w 6081795"/>
              <a:gd name="connsiteY3547" fmla="*/ 1364553 h 4588006"/>
              <a:gd name="connsiteX3548" fmla="*/ 4125180 w 6081795"/>
              <a:gd name="connsiteY3548" fmla="*/ 1364470 h 4588006"/>
              <a:gd name="connsiteX3549" fmla="*/ 4117418 w 6081795"/>
              <a:gd name="connsiteY3549" fmla="*/ 1363241 h 4588006"/>
              <a:gd name="connsiteX3550" fmla="*/ 4107220 w 6081795"/>
              <a:gd name="connsiteY3550" fmla="*/ 1363537 h 4588006"/>
              <a:gd name="connsiteX3551" fmla="*/ 4102920 w 6081795"/>
              <a:gd name="connsiteY3551" fmla="*/ 1364243 h 4588006"/>
              <a:gd name="connsiteX3552" fmla="*/ 4097798 w 6081795"/>
              <a:gd name="connsiteY3552" fmla="*/ 1364701 h 4588006"/>
              <a:gd name="connsiteX3553" fmla="*/ 4095804 w 6081795"/>
              <a:gd name="connsiteY3553" fmla="*/ 1364597 h 4588006"/>
              <a:gd name="connsiteX3554" fmla="*/ 4092510 w 6081795"/>
              <a:gd name="connsiteY3554" fmla="*/ 1360568 h 4588006"/>
              <a:gd name="connsiteX3555" fmla="*/ 4115832 w 6081795"/>
              <a:gd name="connsiteY3555" fmla="*/ 1360300 h 4588006"/>
              <a:gd name="connsiteX3556" fmla="*/ 4138756 w 6081795"/>
              <a:gd name="connsiteY3556" fmla="*/ 1361043 h 4588006"/>
              <a:gd name="connsiteX3557" fmla="*/ 4162332 w 6081795"/>
              <a:gd name="connsiteY3557" fmla="*/ 1361164 h 4588006"/>
              <a:gd name="connsiteX3558" fmla="*/ 4183910 w 6081795"/>
              <a:gd name="connsiteY3558" fmla="*/ 1361183 h 4588006"/>
              <a:gd name="connsiteX3559" fmla="*/ 4188764 w 6081795"/>
              <a:gd name="connsiteY3559" fmla="*/ 1361401 h 4588006"/>
              <a:gd name="connsiteX3560" fmla="*/ 4192798 w 6081795"/>
              <a:gd name="connsiteY3560" fmla="*/ 1361369 h 4588006"/>
              <a:gd name="connsiteX3561" fmla="*/ 4186596 w 6081795"/>
              <a:gd name="connsiteY3561" fmla="*/ 1359669 h 4588006"/>
              <a:gd name="connsiteX3562" fmla="*/ 4173192 w 6081795"/>
              <a:gd name="connsiteY3562" fmla="*/ 1358422 h 4588006"/>
              <a:gd name="connsiteX3563" fmla="*/ 4169224 w 6081795"/>
              <a:gd name="connsiteY3563" fmla="*/ 1358284 h 4588006"/>
              <a:gd name="connsiteX3564" fmla="*/ 4165394 w 6081795"/>
              <a:gd name="connsiteY3564" fmla="*/ 1358568 h 4588006"/>
              <a:gd name="connsiteX3565" fmla="*/ 4130326 w 6081795"/>
              <a:gd name="connsiteY3565" fmla="*/ 1358159 h 4588006"/>
              <a:gd name="connsiteX3566" fmla="*/ 4094854 w 6081795"/>
              <a:gd name="connsiteY3566" fmla="*/ 1358762 h 4588006"/>
              <a:gd name="connsiteX3567" fmla="*/ 4084516 w 6081795"/>
              <a:gd name="connsiteY3567" fmla="*/ 1358638 h 4588006"/>
              <a:gd name="connsiteX3568" fmla="*/ 4074180 w 6081795"/>
              <a:gd name="connsiteY3568" fmla="*/ 1358514 h 4588006"/>
              <a:gd name="connsiteX3569" fmla="*/ 4047728 w 6081795"/>
              <a:gd name="connsiteY3569" fmla="*/ 1358587 h 4588006"/>
              <a:gd name="connsiteX3570" fmla="*/ 4021414 w 6081795"/>
              <a:gd name="connsiteY3570" fmla="*/ 1359081 h 4588006"/>
              <a:gd name="connsiteX3571" fmla="*/ 4014250 w 6081795"/>
              <a:gd name="connsiteY3571" fmla="*/ 1358915 h 4588006"/>
              <a:gd name="connsiteX3572" fmla="*/ 4008722 w 6081795"/>
              <a:gd name="connsiteY3572" fmla="*/ 1359248 h 4588006"/>
              <a:gd name="connsiteX3573" fmla="*/ 4015484 w 6081795"/>
              <a:gd name="connsiteY3573" fmla="*/ 1360425 h 4588006"/>
              <a:gd name="connsiteX3574" fmla="*/ 4027956 w 6081795"/>
              <a:gd name="connsiteY3574" fmla="*/ 1361073 h 4588006"/>
              <a:gd name="connsiteX3575" fmla="*/ 4014730 w 6081795"/>
              <a:gd name="connsiteY3575" fmla="*/ 1362591 h 4588006"/>
              <a:gd name="connsiteX3576" fmla="*/ 3993868 w 6081795"/>
              <a:gd name="connsiteY3576" fmla="*/ 1361783 h 4588006"/>
              <a:gd name="connsiteX3577" fmla="*/ 3949806 w 6081795"/>
              <a:gd name="connsiteY3577" fmla="*/ 1361974 h 4588006"/>
              <a:gd name="connsiteX3578" fmla="*/ 3948900 w 6081795"/>
              <a:gd name="connsiteY3578" fmla="*/ 1362202 h 4588006"/>
              <a:gd name="connsiteX3579" fmla="*/ 3905742 w 6081795"/>
              <a:gd name="connsiteY3579" fmla="*/ 1362165 h 4588006"/>
              <a:gd name="connsiteX3580" fmla="*/ 3894632 w 6081795"/>
              <a:gd name="connsiteY3580" fmla="*/ 1361932 h 4588006"/>
              <a:gd name="connsiteX3581" fmla="*/ 3884882 w 6081795"/>
              <a:gd name="connsiteY3581" fmla="*/ 1361358 h 4588006"/>
              <a:gd name="connsiteX3582" fmla="*/ 3886938 w 6081795"/>
              <a:gd name="connsiteY3582" fmla="*/ 1360534 h 4588006"/>
              <a:gd name="connsiteX3583" fmla="*/ 3879614 w 6081795"/>
              <a:gd name="connsiteY3583" fmla="*/ 1360257 h 4588006"/>
              <a:gd name="connsiteX3584" fmla="*/ 3877418 w 6081795"/>
              <a:gd name="connsiteY3584" fmla="*/ 1360660 h 4588006"/>
              <a:gd name="connsiteX3585" fmla="*/ 3872908 w 6081795"/>
              <a:gd name="connsiteY3585" fmla="*/ 1360736 h 4588006"/>
              <a:gd name="connsiteX3586" fmla="*/ 3867508 w 6081795"/>
              <a:gd name="connsiteY3586" fmla="*/ 1359973 h 4588006"/>
              <a:gd name="connsiteX3587" fmla="*/ 3863464 w 6081795"/>
              <a:gd name="connsiteY3587" fmla="*/ 1358867 h 4588006"/>
              <a:gd name="connsiteX3588" fmla="*/ 3841318 w 6081795"/>
              <a:gd name="connsiteY3588" fmla="*/ 1358612 h 4588006"/>
              <a:gd name="connsiteX3589" fmla="*/ 3822300 w 6081795"/>
              <a:gd name="connsiteY3589" fmla="*/ 1358933 h 4588006"/>
              <a:gd name="connsiteX3590" fmla="*/ 3808288 w 6081795"/>
              <a:gd name="connsiteY3590" fmla="*/ 1358447 h 4588006"/>
              <a:gd name="connsiteX3591" fmla="*/ 3800002 w 6081795"/>
              <a:gd name="connsiteY3591" fmla="*/ 1359704 h 4588006"/>
              <a:gd name="connsiteX3592" fmla="*/ 3778052 w 6081795"/>
              <a:gd name="connsiteY3592" fmla="*/ 1358563 h 4588006"/>
              <a:gd name="connsiteX3593" fmla="*/ 3781966 w 6081795"/>
              <a:gd name="connsiteY3593" fmla="*/ 1360765 h 4588006"/>
              <a:gd name="connsiteX3594" fmla="*/ 3790230 w 6081795"/>
              <a:gd name="connsiteY3594" fmla="*/ 1362779 h 4588006"/>
              <a:gd name="connsiteX3595" fmla="*/ 3777354 w 6081795"/>
              <a:gd name="connsiteY3595" fmla="*/ 1362385 h 4588006"/>
              <a:gd name="connsiteX3596" fmla="*/ 3762828 w 6081795"/>
              <a:gd name="connsiteY3596" fmla="*/ 1359977 h 4588006"/>
              <a:gd name="connsiteX3597" fmla="*/ 3712390 w 6081795"/>
              <a:gd name="connsiteY3597" fmla="*/ 1359425 h 4588006"/>
              <a:gd name="connsiteX3598" fmla="*/ 3664004 w 6081795"/>
              <a:gd name="connsiteY3598" fmla="*/ 1360630 h 4588006"/>
              <a:gd name="connsiteX3599" fmla="*/ 3644642 w 6081795"/>
              <a:gd name="connsiteY3599" fmla="*/ 1360279 h 4588006"/>
              <a:gd name="connsiteX3600" fmla="*/ 3627736 w 6081795"/>
              <a:gd name="connsiteY3600" fmla="*/ 1360676 h 4588006"/>
              <a:gd name="connsiteX3601" fmla="*/ 3629936 w 6081795"/>
              <a:gd name="connsiteY3601" fmla="*/ 1361031 h 4588006"/>
              <a:gd name="connsiteX3602" fmla="*/ 3632816 w 6081795"/>
              <a:gd name="connsiteY3602" fmla="*/ 1361215 h 4588006"/>
              <a:gd name="connsiteX3603" fmla="*/ 3631192 w 6081795"/>
              <a:gd name="connsiteY3603" fmla="*/ 1362233 h 4588006"/>
              <a:gd name="connsiteX3604" fmla="*/ 3620494 w 6081795"/>
              <a:gd name="connsiteY3604" fmla="*/ 1362504 h 4588006"/>
              <a:gd name="connsiteX3605" fmla="*/ 3612862 w 6081795"/>
              <a:gd name="connsiteY3605" fmla="*/ 1360179 h 4588006"/>
              <a:gd name="connsiteX3606" fmla="*/ 3580736 w 6081795"/>
              <a:gd name="connsiteY3606" fmla="*/ 1359406 h 4588006"/>
              <a:gd name="connsiteX3607" fmla="*/ 3549028 w 6081795"/>
              <a:gd name="connsiteY3607" fmla="*/ 1359894 h 4588006"/>
              <a:gd name="connsiteX3608" fmla="*/ 3533942 w 6081795"/>
              <a:gd name="connsiteY3608" fmla="*/ 1358388 h 4588006"/>
              <a:gd name="connsiteX3609" fmla="*/ 3519814 w 6081795"/>
              <a:gd name="connsiteY3609" fmla="*/ 1357551 h 4588006"/>
              <a:gd name="connsiteX3610" fmla="*/ 3518802 w 6081795"/>
              <a:gd name="connsiteY3610" fmla="*/ 1358565 h 4588006"/>
              <a:gd name="connsiteX3611" fmla="*/ 3521462 w 6081795"/>
              <a:gd name="connsiteY3611" fmla="*/ 1359565 h 4588006"/>
              <a:gd name="connsiteX3612" fmla="*/ 3496656 w 6081795"/>
              <a:gd name="connsiteY3612" fmla="*/ 1358690 h 4588006"/>
              <a:gd name="connsiteX3613" fmla="*/ 3472130 w 6081795"/>
              <a:gd name="connsiteY3613" fmla="*/ 1358656 h 4588006"/>
              <a:gd name="connsiteX3614" fmla="*/ 3483570 w 6081795"/>
              <a:gd name="connsiteY3614" fmla="*/ 1360628 h 4588006"/>
              <a:gd name="connsiteX3615" fmla="*/ 3506240 w 6081795"/>
              <a:gd name="connsiteY3615" fmla="*/ 1360979 h 4588006"/>
              <a:gd name="connsiteX3616" fmla="*/ 3507536 w 6081795"/>
              <a:gd name="connsiteY3616" fmla="*/ 1361562 h 4588006"/>
              <a:gd name="connsiteX3617" fmla="*/ 3509512 w 6081795"/>
              <a:gd name="connsiteY3617" fmla="*/ 1361975 h 4588006"/>
              <a:gd name="connsiteX3618" fmla="*/ 3515832 w 6081795"/>
              <a:gd name="connsiteY3618" fmla="*/ 1361442 h 4588006"/>
              <a:gd name="connsiteX3619" fmla="*/ 3519836 w 6081795"/>
              <a:gd name="connsiteY3619" fmla="*/ 1360582 h 4588006"/>
              <a:gd name="connsiteX3620" fmla="*/ 3540490 w 6081795"/>
              <a:gd name="connsiteY3620" fmla="*/ 1361139 h 4588006"/>
              <a:gd name="connsiteX3621" fmla="*/ 3563180 w 6081795"/>
              <a:gd name="connsiteY3621" fmla="*/ 1361180 h 4588006"/>
              <a:gd name="connsiteX3622" fmla="*/ 3567604 w 6081795"/>
              <a:gd name="connsiteY3622" fmla="*/ 1361582 h 4588006"/>
              <a:gd name="connsiteX3623" fmla="*/ 3571350 w 6081795"/>
              <a:gd name="connsiteY3623" fmla="*/ 1362156 h 4588006"/>
              <a:gd name="connsiteX3624" fmla="*/ 3547054 w 6081795"/>
              <a:gd name="connsiteY3624" fmla="*/ 1362823 h 4588006"/>
              <a:gd name="connsiteX3625" fmla="*/ 3540534 w 6081795"/>
              <a:gd name="connsiteY3625" fmla="*/ 1363862 h 4588006"/>
              <a:gd name="connsiteX3626" fmla="*/ 3512596 w 6081795"/>
              <a:gd name="connsiteY3626" fmla="*/ 1362411 h 4588006"/>
              <a:gd name="connsiteX3627" fmla="*/ 3478670 w 6081795"/>
              <a:gd name="connsiteY3627" fmla="*/ 1363231 h 4588006"/>
              <a:gd name="connsiteX3628" fmla="*/ 3445144 w 6081795"/>
              <a:gd name="connsiteY3628" fmla="*/ 1363040 h 4588006"/>
              <a:gd name="connsiteX3629" fmla="*/ 3433356 w 6081795"/>
              <a:gd name="connsiteY3629" fmla="*/ 1362979 h 4588006"/>
              <a:gd name="connsiteX3630" fmla="*/ 3421568 w 6081795"/>
              <a:gd name="connsiteY3630" fmla="*/ 1362918 h 4588006"/>
              <a:gd name="connsiteX3631" fmla="*/ 3402888 w 6081795"/>
              <a:gd name="connsiteY3631" fmla="*/ 1362774 h 4588006"/>
              <a:gd name="connsiteX3632" fmla="*/ 3403794 w 6081795"/>
              <a:gd name="connsiteY3632" fmla="*/ 1362546 h 4588006"/>
              <a:gd name="connsiteX3633" fmla="*/ 3392006 w 6081795"/>
              <a:gd name="connsiteY3633" fmla="*/ 1362485 h 4588006"/>
              <a:gd name="connsiteX3634" fmla="*/ 3380218 w 6081795"/>
              <a:gd name="connsiteY3634" fmla="*/ 1362423 h 4588006"/>
              <a:gd name="connsiteX3635" fmla="*/ 3371534 w 6081795"/>
              <a:gd name="connsiteY3635" fmla="*/ 1362110 h 4588006"/>
              <a:gd name="connsiteX3636" fmla="*/ 3364626 w 6081795"/>
              <a:gd name="connsiteY3636" fmla="*/ 1362716 h 4588006"/>
              <a:gd name="connsiteX3637" fmla="*/ 3352472 w 6081795"/>
              <a:gd name="connsiteY3637" fmla="*/ 1362291 h 4588006"/>
              <a:gd name="connsiteX3638" fmla="*/ 3345226 w 6081795"/>
              <a:gd name="connsiteY3638" fmla="*/ 1363361 h 4588006"/>
              <a:gd name="connsiteX3639" fmla="*/ 3323276 w 6081795"/>
              <a:gd name="connsiteY3639" fmla="*/ 1362222 h 4588006"/>
              <a:gd name="connsiteX3640" fmla="*/ 3322742 w 6081795"/>
              <a:gd name="connsiteY3640" fmla="*/ 1363571 h 4588006"/>
              <a:gd name="connsiteX3641" fmla="*/ 3289374 w 6081795"/>
              <a:gd name="connsiteY3641" fmla="*/ 1363491 h 4588006"/>
              <a:gd name="connsiteX3642" fmla="*/ 3287194 w 6081795"/>
              <a:gd name="connsiteY3642" fmla="*/ 1362827 h 4588006"/>
              <a:gd name="connsiteX3643" fmla="*/ 3277586 w 6081795"/>
              <a:gd name="connsiteY3643" fmla="*/ 1363430 h 4588006"/>
              <a:gd name="connsiteX3644" fmla="*/ 3267794 w 6081795"/>
              <a:gd name="connsiteY3644" fmla="*/ 1363473 h 4588006"/>
              <a:gd name="connsiteX3645" fmla="*/ 3256542 w 6081795"/>
              <a:gd name="connsiteY3645" fmla="*/ 1362062 h 4588006"/>
              <a:gd name="connsiteX3646" fmla="*/ 3239672 w 6081795"/>
              <a:gd name="connsiteY3646" fmla="*/ 1361461 h 4588006"/>
              <a:gd name="connsiteX3647" fmla="*/ 3228070 w 6081795"/>
              <a:gd name="connsiteY3647" fmla="*/ 1361960 h 4588006"/>
              <a:gd name="connsiteX3648" fmla="*/ 3213754 w 6081795"/>
              <a:gd name="connsiteY3648" fmla="*/ 1363146 h 4588006"/>
              <a:gd name="connsiteX3649" fmla="*/ 3223730 w 6081795"/>
              <a:gd name="connsiteY3649" fmla="*/ 1363664 h 4588006"/>
              <a:gd name="connsiteX3650" fmla="*/ 3219018 w 6081795"/>
              <a:gd name="connsiteY3650" fmla="*/ 1364246 h 4588006"/>
              <a:gd name="connsiteX3651" fmla="*/ 3201838 w 6081795"/>
              <a:gd name="connsiteY3651" fmla="*/ 1364179 h 4588006"/>
              <a:gd name="connsiteX3652" fmla="*/ 3187648 w 6081795"/>
              <a:gd name="connsiteY3652" fmla="*/ 1364269 h 4588006"/>
              <a:gd name="connsiteX3653" fmla="*/ 3188852 w 6081795"/>
              <a:gd name="connsiteY3653" fmla="*/ 1364573 h 4588006"/>
              <a:gd name="connsiteX3654" fmla="*/ 3190734 w 6081795"/>
              <a:gd name="connsiteY3654" fmla="*/ 1364705 h 4588006"/>
              <a:gd name="connsiteX3655" fmla="*/ 3193508 w 6081795"/>
              <a:gd name="connsiteY3655" fmla="*/ 1365676 h 4588006"/>
              <a:gd name="connsiteX3656" fmla="*/ 3204704 w 6081795"/>
              <a:gd name="connsiteY3656" fmla="*/ 1365431 h 4588006"/>
              <a:gd name="connsiteX3657" fmla="*/ 3219044 w 6081795"/>
              <a:gd name="connsiteY3657" fmla="*/ 1367278 h 4588006"/>
              <a:gd name="connsiteX3658" fmla="*/ 3236632 w 6081795"/>
              <a:gd name="connsiteY3658" fmla="*/ 1367089 h 4588006"/>
              <a:gd name="connsiteX3659" fmla="*/ 3236284 w 6081795"/>
              <a:gd name="connsiteY3659" fmla="*/ 1369000 h 4588006"/>
              <a:gd name="connsiteX3660" fmla="*/ 3214904 w 6081795"/>
              <a:gd name="connsiteY3660" fmla="*/ 1368854 h 4588006"/>
              <a:gd name="connsiteX3661" fmla="*/ 3192032 w 6081795"/>
              <a:gd name="connsiteY3661" fmla="*/ 1368630 h 4588006"/>
              <a:gd name="connsiteX3662" fmla="*/ 3159508 w 6081795"/>
              <a:gd name="connsiteY3662" fmla="*/ 1369249 h 4588006"/>
              <a:gd name="connsiteX3663" fmla="*/ 3127664 w 6081795"/>
              <a:gd name="connsiteY3663" fmla="*/ 1369696 h 4588006"/>
              <a:gd name="connsiteX3664" fmla="*/ 3105992 w 6081795"/>
              <a:gd name="connsiteY3664" fmla="*/ 1369396 h 4588006"/>
              <a:gd name="connsiteX3665" fmla="*/ 3087590 w 6081795"/>
              <a:gd name="connsiteY3665" fmla="*/ 1370094 h 4588006"/>
              <a:gd name="connsiteX3666" fmla="*/ 3080218 w 6081795"/>
              <a:gd name="connsiteY3666" fmla="*/ 1369298 h 4588006"/>
              <a:gd name="connsiteX3667" fmla="*/ 3074342 w 6081795"/>
              <a:gd name="connsiteY3667" fmla="*/ 1368580 h 4588006"/>
              <a:gd name="connsiteX3668" fmla="*/ 3078126 w 6081795"/>
              <a:gd name="connsiteY3668" fmla="*/ 1368534 h 4588006"/>
              <a:gd name="connsiteX3669" fmla="*/ 3081234 w 6081795"/>
              <a:gd name="connsiteY3669" fmla="*/ 1368662 h 4588006"/>
              <a:gd name="connsiteX3670" fmla="*/ 3124458 w 6081795"/>
              <a:gd name="connsiteY3670" fmla="*/ 1368152 h 4588006"/>
              <a:gd name="connsiteX3671" fmla="*/ 3166462 w 6081795"/>
              <a:gd name="connsiteY3671" fmla="*/ 1368404 h 4588006"/>
              <a:gd name="connsiteX3672" fmla="*/ 3170986 w 6081795"/>
              <a:gd name="connsiteY3672" fmla="*/ 1367262 h 4588006"/>
              <a:gd name="connsiteX3673" fmla="*/ 3176980 w 6081795"/>
              <a:gd name="connsiteY3673" fmla="*/ 1365369 h 4588006"/>
              <a:gd name="connsiteX3674" fmla="*/ 3172774 w 6081795"/>
              <a:gd name="connsiteY3674" fmla="*/ 1363773 h 4588006"/>
              <a:gd name="connsiteX3675" fmla="*/ 3143506 w 6081795"/>
              <a:gd name="connsiteY3675" fmla="*/ 1363113 h 4588006"/>
              <a:gd name="connsiteX3676" fmla="*/ 3113836 w 6081795"/>
              <a:gd name="connsiteY3676" fmla="*/ 1363466 h 4588006"/>
              <a:gd name="connsiteX3677" fmla="*/ 3102224 w 6081795"/>
              <a:gd name="connsiteY3677" fmla="*/ 1362450 h 4588006"/>
              <a:gd name="connsiteX3678" fmla="*/ 3090610 w 6081795"/>
              <a:gd name="connsiteY3678" fmla="*/ 1361433 h 4588006"/>
              <a:gd name="connsiteX3679" fmla="*/ 3088266 w 6081795"/>
              <a:gd name="connsiteY3679" fmla="*/ 1363241 h 4588006"/>
              <a:gd name="connsiteX3680" fmla="*/ 3067406 w 6081795"/>
              <a:gd name="connsiteY3680" fmla="*/ 1362433 h 4588006"/>
              <a:gd name="connsiteX3681" fmla="*/ 3043830 w 6081795"/>
              <a:gd name="connsiteY3681" fmla="*/ 1362310 h 4588006"/>
              <a:gd name="connsiteX3682" fmla="*/ 3053274 w 6081795"/>
              <a:gd name="connsiteY3682" fmla="*/ 1364179 h 4588006"/>
              <a:gd name="connsiteX3683" fmla="*/ 3073948 w 6081795"/>
              <a:gd name="connsiteY3683" fmla="*/ 1364426 h 4588006"/>
              <a:gd name="connsiteX3684" fmla="*/ 3075244 w 6081795"/>
              <a:gd name="connsiteY3684" fmla="*/ 1365010 h 4588006"/>
              <a:gd name="connsiteX3685" fmla="*/ 3077220 w 6081795"/>
              <a:gd name="connsiteY3685" fmla="*/ 1365422 h 4588006"/>
              <a:gd name="connsiteX3686" fmla="*/ 3083088 w 6081795"/>
              <a:gd name="connsiteY3686" fmla="*/ 1365004 h 4588006"/>
              <a:gd name="connsiteX3687" fmla="*/ 3086640 w 6081795"/>
              <a:gd name="connsiteY3687" fmla="*/ 1364258 h 4588006"/>
              <a:gd name="connsiteX3688" fmla="*/ 3125994 w 6081795"/>
              <a:gd name="connsiteY3688" fmla="*/ 1364649 h 4588006"/>
              <a:gd name="connsiteX3689" fmla="*/ 3133072 w 6081795"/>
              <a:gd name="connsiteY3689" fmla="*/ 1365292 h 4588006"/>
              <a:gd name="connsiteX3690" fmla="*/ 3139430 w 6081795"/>
              <a:gd name="connsiteY3690" fmla="*/ 1366725 h 4588006"/>
              <a:gd name="connsiteX3691" fmla="*/ 3124928 w 6081795"/>
              <a:gd name="connsiteY3691" fmla="*/ 1367349 h 4588006"/>
              <a:gd name="connsiteX3692" fmla="*/ 3080306 w 6081795"/>
              <a:gd name="connsiteY3692" fmla="*/ 1365858 h 4588006"/>
              <a:gd name="connsiteX3693" fmla="*/ 3049166 w 6081795"/>
              <a:gd name="connsiteY3693" fmla="*/ 1366583 h 4588006"/>
              <a:gd name="connsiteX3694" fmla="*/ 3017748 w 6081795"/>
              <a:gd name="connsiteY3694" fmla="*/ 1366466 h 4588006"/>
              <a:gd name="connsiteX3695" fmla="*/ 2995758 w 6081795"/>
              <a:gd name="connsiteY3695" fmla="*/ 1365944 h 4588006"/>
              <a:gd name="connsiteX3696" fmla="*/ 2972408 w 6081795"/>
              <a:gd name="connsiteY3696" fmla="*/ 1365765 h 4588006"/>
              <a:gd name="connsiteX3697" fmla="*/ 2932706 w 6081795"/>
              <a:gd name="connsiteY3697" fmla="*/ 1367284 h 4588006"/>
              <a:gd name="connsiteX3698" fmla="*/ 2886460 w 6081795"/>
              <a:gd name="connsiteY3698" fmla="*/ 1366811 h 4588006"/>
              <a:gd name="connsiteX3699" fmla="*/ 2883813 w 6081795"/>
              <a:gd name="connsiteY3699" fmla="*/ 1367328 h 4588006"/>
              <a:gd name="connsiteX3700" fmla="*/ 2878849 w 6081795"/>
              <a:gd name="connsiteY3700" fmla="*/ 1367518 h 4588006"/>
              <a:gd name="connsiteX3701" fmla="*/ 2876329 w 6081795"/>
              <a:gd name="connsiteY3701" fmla="*/ 1366939 h 4588006"/>
              <a:gd name="connsiteX3702" fmla="*/ 2874487 w 6081795"/>
              <a:gd name="connsiteY3702" fmla="*/ 1366189 h 4588006"/>
              <a:gd name="connsiteX3703" fmla="*/ 2852558 w 6081795"/>
              <a:gd name="connsiteY3703" fmla="*/ 1368082 h 4588006"/>
              <a:gd name="connsiteX3704" fmla="*/ 2846223 w 6081795"/>
              <a:gd name="connsiteY3704" fmla="*/ 1369681 h 4588006"/>
              <a:gd name="connsiteX3705" fmla="*/ 2869259 w 6081795"/>
              <a:gd name="connsiteY3705" fmla="*/ 1370395 h 4588006"/>
              <a:gd name="connsiteX3706" fmla="*/ 2899916 w 6081795"/>
              <a:gd name="connsiteY3706" fmla="*/ 1371919 h 4588006"/>
              <a:gd name="connsiteX3707" fmla="*/ 2877026 w 6081795"/>
              <a:gd name="connsiteY3707" fmla="*/ 1372383 h 4588006"/>
              <a:gd name="connsiteX3708" fmla="*/ 2853857 w 6081795"/>
              <a:gd name="connsiteY3708" fmla="*/ 1372007 h 4588006"/>
              <a:gd name="connsiteX3709" fmla="*/ 2816151 w 6081795"/>
              <a:gd name="connsiteY3709" fmla="*/ 1373630 h 4588006"/>
              <a:gd name="connsiteX3710" fmla="*/ 2798408 w 6081795"/>
              <a:gd name="connsiteY3710" fmla="*/ 1374465 h 4588006"/>
              <a:gd name="connsiteX3711" fmla="*/ 2784059 w 6081795"/>
              <a:gd name="connsiteY3711" fmla="*/ 1374443 h 4588006"/>
              <a:gd name="connsiteX3712" fmla="*/ 2780439 w 6081795"/>
              <a:gd name="connsiteY3712" fmla="*/ 1375357 h 4588006"/>
              <a:gd name="connsiteX3713" fmla="*/ 2765907 w 6081795"/>
              <a:gd name="connsiteY3713" fmla="*/ 1375153 h 4588006"/>
              <a:gd name="connsiteX3714" fmla="*/ 2752872 w 6081795"/>
              <a:gd name="connsiteY3714" fmla="*/ 1375027 h 4588006"/>
              <a:gd name="connsiteX3715" fmla="*/ 2734565 w 6081795"/>
              <a:gd name="connsiteY3715" fmla="*/ 1376005 h 4588006"/>
              <a:gd name="connsiteX3716" fmla="*/ 2746908 w 6081795"/>
              <a:gd name="connsiteY3716" fmla="*/ 1377748 h 4588006"/>
              <a:gd name="connsiteX3717" fmla="*/ 2750180 w 6081795"/>
              <a:gd name="connsiteY3717" fmla="*/ 1378745 h 4588006"/>
              <a:gd name="connsiteX3718" fmla="*/ 2776545 w 6081795"/>
              <a:gd name="connsiteY3718" fmla="*/ 1379150 h 4588006"/>
              <a:gd name="connsiteX3719" fmla="*/ 2804407 w 6081795"/>
              <a:gd name="connsiteY3719" fmla="*/ 1379632 h 4588006"/>
              <a:gd name="connsiteX3720" fmla="*/ 2806289 w 6081795"/>
              <a:gd name="connsiteY3720" fmla="*/ 1379765 h 4588006"/>
              <a:gd name="connsiteX3721" fmla="*/ 2807494 w 6081795"/>
              <a:gd name="connsiteY3721" fmla="*/ 1380069 h 4588006"/>
              <a:gd name="connsiteX3722" fmla="*/ 2799447 w 6081795"/>
              <a:gd name="connsiteY3722" fmla="*/ 1380202 h 4588006"/>
              <a:gd name="connsiteX3723" fmla="*/ 2789904 w 6081795"/>
              <a:gd name="connsiteY3723" fmla="*/ 1380257 h 4588006"/>
              <a:gd name="connsiteX3724" fmla="*/ 2782108 w 6081795"/>
              <a:gd name="connsiteY3724" fmla="*/ 1380403 h 4588006"/>
              <a:gd name="connsiteX3725" fmla="*/ 2773876 w 6081795"/>
              <a:gd name="connsiteY3725" fmla="*/ 1379976 h 4588006"/>
              <a:gd name="connsiteX3726" fmla="*/ 2767420 w 6081795"/>
              <a:gd name="connsiteY3726" fmla="*/ 1380467 h 4588006"/>
              <a:gd name="connsiteX3727" fmla="*/ 2759809 w 6081795"/>
              <a:gd name="connsiteY3727" fmla="*/ 1381174 h 4588006"/>
              <a:gd name="connsiteX3728" fmla="*/ 2748762 w 6081795"/>
              <a:gd name="connsiteY3728" fmla="*/ 1383355 h 4588006"/>
              <a:gd name="connsiteX3729" fmla="*/ 2730083 w 6081795"/>
              <a:gd name="connsiteY3729" fmla="*/ 1383212 h 4588006"/>
              <a:gd name="connsiteX3730" fmla="*/ 2720886 w 6081795"/>
              <a:gd name="connsiteY3730" fmla="*/ 1383940 h 4588006"/>
              <a:gd name="connsiteX3731" fmla="*/ 2710870 w 6081795"/>
              <a:gd name="connsiteY3731" fmla="*/ 1384419 h 4588006"/>
              <a:gd name="connsiteX3732" fmla="*/ 2706184 w 6081795"/>
              <a:gd name="connsiteY3732" fmla="*/ 1385070 h 4588006"/>
              <a:gd name="connsiteX3733" fmla="*/ 2698364 w 6081795"/>
              <a:gd name="connsiteY3733" fmla="*/ 1385147 h 4588006"/>
              <a:gd name="connsiteX3734" fmla="*/ 2691287 w 6081795"/>
              <a:gd name="connsiteY3734" fmla="*/ 1384504 h 4588006"/>
              <a:gd name="connsiteX3735" fmla="*/ 2683141 w 6081795"/>
              <a:gd name="connsiteY3735" fmla="*/ 1386561 h 4588006"/>
              <a:gd name="connsiteX3736" fmla="*/ 2702954 w 6081795"/>
              <a:gd name="connsiteY3736" fmla="*/ 1386797 h 4588006"/>
              <a:gd name="connsiteX3737" fmla="*/ 2714885 w 6081795"/>
              <a:gd name="connsiteY3737" fmla="*/ 1387657 h 4588006"/>
              <a:gd name="connsiteX3738" fmla="*/ 2710038 w 6081795"/>
              <a:gd name="connsiteY3738" fmla="*/ 1388198 h 4588006"/>
              <a:gd name="connsiteX3739" fmla="*/ 2704371 w 6081795"/>
              <a:gd name="connsiteY3739" fmla="*/ 1388490 h 4588006"/>
              <a:gd name="connsiteX3740" fmla="*/ 2678616 w 6081795"/>
              <a:gd name="connsiteY3740" fmla="*/ 1387703 h 4588006"/>
              <a:gd name="connsiteX3741" fmla="*/ 2660123 w 6081795"/>
              <a:gd name="connsiteY3741" fmla="*/ 1388120 h 4588006"/>
              <a:gd name="connsiteX3742" fmla="*/ 2643300 w 6081795"/>
              <a:gd name="connsiteY3742" fmla="*/ 1387659 h 4588006"/>
              <a:gd name="connsiteX3743" fmla="*/ 2626755 w 6081795"/>
              <a:gd name="connsiteY3743" fmla="*/ 1388040 h 4588006"/>
              <a:gd name="connsiteX3744" fmla="*/ 2610791 w 6081795"/>
              <a:gd name="connsiteY3744" fmla="*/ 1387211 h 4588006"/>
              <a:gd name="connsiteX3745" fmla="*/ 2585221 w 6081795"/>
              <a:gd name="connsiteY3745" fmla="*/ 1386985 h 4588006"/>
              <a:gd name="connsiteX3746" fmla="*/ 2579788 w 6081795"/>
              <a:gd name="connsiteY3746" fmla="*/ 1387977 h 4588006"/>
              <a:gd name="connsiteX3747" fmla="*/ 2568908 w 6081795"/>
              <a:gd name="connsiteY3747" fmla="*/ 1388067 h 4588006"/>
              <a:gd name="connsiteX3748" fmla="*/ 2545518 w 6081795"/>
              <a:gd name="connsiteY3748" fmla="*/ 1388505 h 4588006"/>
              <a:gd name="connsiteX3749" fmla="*/ 2544264 w 6081795"/>
              <a:gd name="connsiteY3749" fmla="*/ 1390644 h 4588006"/>
              <a:gd name="connsiteX3750" fmla="*/ 2569090 w 6081795"/>
              <a:gd name="connsiteY3750" fmla="*/ 1391210 h 4588006"/>
              <a:gd name="connsiteX3751" fmla="*/ 2591600 w 6081795"/>
              <a:gd name="connsiteY3751" fmla="*/ 1391450 h 4588006"/>
              <a:gd name="connsiteX3752" fmla="*/ 2605198 w 6081795"/>
              <a:gd name="connsiteY3752" fmla="*/ 1391053 h 4588006"/>
              <a:gd name="connsiteX3753" fmla="*/ 2612687 w 6081795"/>
              <a:gd name="connsiteY3753" fmla="*/ 1389238 h 4588006"/>
              <a:gd name="connsiteX3754" fmla="*/ 2619515 w 6081795"/>
              <a:gd name="connsiteY3754" fmla="*/ 1389869 h 4588006"/>
              <a:gd name="connsiteX3755" fmla="*/ 2643090 w 6081795"/>
              <a:gd name="connsiteY3755" fmla="*/ 1389991 h 4588006"/>
              <a:gd name="connsiteX3756" fmla="*/ 2639471 w 6081795"/>
              <a:gd name="connsiteY3756" fmla="*/ 1390905 h 4588006"/>
              <a:gd name="connsiteX3757" fmla="*/ 2653068 w 6081795"/>
              <a:gd name="connsiteY3757" fmla="*/ 1390509 h 4588006"/>
              <a:gd name="connsiteX3758" fmla="*/ 2673022 w 6081795"/>
              <a:gd name="connsiteY3758" fmla="*/ 1391546 h 4588006"/>
              <a:gd name="connsiteX3759" fmla="*/ 2689336 w 6081795"/>
              <a:gd name="connsiteY3759" fmla="*/ 1390464 h 4588006"/>
              <a:gd name="connsiteX3760" fmla="*/ 2707295 w 6081795"/>
              <a:gd name="connsiteY3760" fmla="*/ 1391397 h 4588006"/>
              <a:gd name="connsiteX3761" fmla="*/ 2729594 w 6081795"/>
              <a:gd name="connsiteY3761" fmla="*/ 1390626 h 4588006"/>
              <a:gd name="connsiteX3762" fmla="*/ 2748273 w 6081795"/>
              <a:gd name="connsiteY3762" fmla="*/ 1390769 h 4588006"/>
              <a:gd name="connsiteX3763" fmla="*/ 2766012 w 6081795"/>
              <a:gd name="connsiteY3763" fmla="*/ 1392518 h 4588006"/>
              <a:gd name="connsiteX3764" fmla="*/ 2792175 w 6081795"/>
              <a:gd name="connsiteY3764" fmla="*/ 1393050 h 4588006"/>
              <a:gd name="connsiteX3765" fmla="*/ 2807361 w 6081795"/>
              <a:gd name="connsiteY3765" fmla="*/ 1393012 h 4588006"/>
              <a:gd name="connsiteX3766" fmla="*/ 2822827 w 6081795"/>
              <a:gd name="connsiteY3766" fmla="*/ 1393815 h 4588006"/>
              <a:gd name="connsiteX3767" fmla="*/ 2832140 w 6081795"/>
              <a:gd name="connsiteY3767" fmla="*/ 1393438 h 4588006"/>
              <a:gd name="connsiteX3768" fmla="*/ 2842410 w 6081795"/>
              <a:gd name="connsiteY3768" fmla="*/ 1393731 h 4588006"/>
              <a:gd name="connsiteX3769" fmla="*/ 2849581 w 6081795"/>
              <a:gd name="connsiteY3769" fmla="*/ 1394654 h 4588006"/>
              <a:gd name="connsiteX3770" fmla="*/ 2856751 w 6081795"/>
              <a:gd name="connsiteY3770" fmla="*/ 1395577 h 4588006"/>
              <a:gd name="connsiteX3771" fmla="*/ 2833926 w 6081795"/>
              <a:gd name="connsiteY3771" fmla="*/ 1395873 h 4588006"/>
              <a:gd name="connsiteX3772" fmla="*/ 2811781 w 6081795"/>
              <a:gd name="connsiteY3772" fmla="*/ 1395997 h 4588006"/>
              <a:gd name="connsiteX3773" fmla="*/ 2791742 w 6081795"/>
              <a:gd name="connsiteY3773" fmla="*/ 1395817 h 4588006"/>
              <a:gd name="connsiteX3774" fmla="*/ 2772798 w 6081795"/>
              <a:gd name="connsiteY3774" fmla="*/ 1396727 h 4588006"/>
              <a:gd name="connsiteX3775" fmla="*/ 2746857 w 6081795"/>
              <a:gd name="connsiteY3775" fmla="*/ 1395380 h 4588006"/>
              <a:gd name="connsiteX3776" fmla="*/ 2704030 w 6081795"/>
              <a:gd name="connsiteY3776" fmla="*/ 1397461 h 4588006"/>
              <a:gd name="connsiteX3777" fmla="*/ 2652207 w 6081795"/>
              <a:gd name="connsiteY3777" fmla="*/ 1396801 h 4588006"/>
              <a:gd name="connsiteX3778" fmla="*/ 2637078 w 6081795"/>
              <a:gd name="connsiteY3778" fmla="*/ 1398496 h 4588006"/>
              <a:gd name="connsiteX3779" fmla="*/ 2621948 w 6081795"/>
              <a:gd name="connsiteY3779" fmla="*/ 1400190 h 4588006"/>
              <a:gd name="connsiteX3780" fmla="*/ 2599998 w 6081795"/>
              <a:gd name="connsiteY3780" fmla="*/ 1399049 h 4588006"/>
              <a:gd name="connsiteX3781" fmla="*/ 2597283 w 6081795"/>
              <a:gd name="connsiteY3781" fmla="*/ 1399735 h 4588006"/>
              <a:gd name="connsiteX3782" fmla="*/ 2597108 w 6081795"/>
              <a:gd name="connsiteY3782" fmla="*/ 1400690 h 4588006"/>
              <a:gd name="connsiteX3783" fmla="*/ 2605635 w 6081795"/>
              <a:gd name="connsiteY3783" fmla="*/ 1401271 h 4588006"/>
              <a:gd name="connsiteX3784" fmla="*/ 2624315 w 6081795"/>
              <a:gd name="connsiteY3784" fmla="*/ 1401415 h 4588006"/>
              <a:gd name="connsiteX3785" fmla="*/ 2631030 w 6081795"/>
              <a:gd name="connsiteY3785" fmla="*/ 1402074 h 4588006"/>
              <a:gd name="connsiteX3786" fmla="*/ 2635568 w 6081795"/>
              <a:gd name="connsiteY3786" fmla="*/ 1402826 h 4588006"/>
              <a:gd name="connsiteX3787" fmla="*/ 2629582 w 6081795"/>
              <a:gd name="connsiteY3787" fmla="*/ 1402514 h 4588006"/>
              <a:gd name="connsiteX3788" fmla="*/ 2608872 w 6081795"/>
              <a:gd name="connsiteY3788" fmla="*/ 1403644 h 4588006"/>
              <a:gd name="connsiteX3789" fmla="*/ 2587883 w 6081795"/>
              <a:gd name="connsiteY3789" fmla="*/ 1403931 h 4588006"/>
              <a:gd name="connsiteX3790" fmla="*/ 2575577 w 6081795"/>
              <a:gd name="connsiteY3790" fmla="*/ 1404153 h 4588006"/>
              <a:gd name="connsiteX3791" fmla="*/ 2562313 w 6081795"/>
              <a:gd name="connsiteY3791" fmla="*/ 1403705 h 4588006"/>
              <a:gd name="connsiteX3792" fmla="*/ 2547996 w 6081795"/>
              <a:gd name="connsiteY3792" fmla="*/ 1404890 h 4588006"/>
              <a:gd name="connsiteX3793" fmla="*/ 2536478 w 6081795"/>
              <a:gd name="connsiteY3793" fmla="*/ 1404533 h 4588006"/>
              <a:gd name="connsiteX3794" fmla="*/ 2524421 w 6081795"/>
              <a:gd name="connsiteY3794" fmla="*/ 1404768 h 4588006"/>
              <a:gd name="connsiteX3795" fmla="*/ 2508457 w 6081795"/>
              <a:gd name="connsiteY3795" fmla="*/ 1403938 h 4588006"/>
              <a:gd name="connsiteX3796" fmla="*/ 2498850 w 6081795"/>
              <a:gd name="connsiteY3796" fmla="*/ 1404542 h 4588006"/>
              <a:gd name="connsiteX3797" fmla="*/ 2478561 w 6081795"/>
              <a:gd name="connsiteY3797" fmla="*/ 1404349 h 4588006"/>
              <a:gd name="connsiteX3798" fmla="*/ 2457871 w 6081795"/>
              <a:gd name="connsiteY3798" fmla="*/ 1405169 h 4588006"/>
              <a:gd name="connsiteX3799" fmla="*/ 2429609 w 6081795"/>
              <a:gd name="connsiteY3799" fmla="*/ 1405699 h 4588006"/>
              <a:gd name="connsiteX3800" fmla="*/ 2401485 w 6081795"/>
              <a:gd name="connsiteY3800" fmla="*/ 1406648 h 4588006"/>
              <a:gd name="connsiteX3801" fmla="*/ 2391418 w 6081795"/>
              <a:gd name="connsiteY3801" fmla="*/ 1406229 h 4588006"/>
              <a:gd name="connsiteX3802" fmla="*/ 2380810 w 6081795"/>
              <a:gd name="connsiteY3802" fmla="*/ 1406402 h 4588006"/>
              <a:gd name="connsiteX3803" fmla="*/ 2360089 w 6081795"/>
              <a:gd name="connsiteY3803" fmla="*/ 1406015 h 4588006"/>
              <a:gd name="connsiteX3804" fmla="*/ 2339646 w 6081795"/>
              <a:gd name="connsiteY3804" fmla="*/ 1406468 h 4588006"/>
              <a:gd name="connsiteX3805" fmla="*/ 2333481 w 6081795"/>
              <a:gd name="connsiteY3805" fmla="*/ 1406355 h 4588006"/>
              <a:gd name="connsiteX3806" fmla="*/ 2328949 w 6081795"/>
              <a:gd name="connsiteY3806" fmla="*/ 1406739 h 4588006"/>
              <a:gd name="connsiteX3807" fmla="*/ 2328231 w 6081795"/>
              <a:gd name="connsiteY3807" fmla="*/ 1407528 h 4588006"/>
              <a:gd name="connsiteX3808" fmla="*/ 2350900 w 6081795"/>
              <a:gd name="connsiteY3808" fmla="*/ 1407879 h 4588006"/>
              <a:gd name="connsiteX3809" fmla="*/ 2361168 w 6081795"/>
              <a:gd name="connsiteY3809" fmla="*/ 1407792 h 4588006"/>
              <a:gd name="connsiteX3810" fmla="*/ 2371574 w 6081795"/>
              <a:gd name="connsiteY3810" fmla="*/ 1408126 h 4588006"/>
              <a:gd name="connsiteX3811" fmla="*/ 2393155 w 6081795"/>
              <a:gd name="connsiteY3811" fmla="*/ 1408145 h 4588006"/>
              <a:gd name="connsiteX3812" fmla="*/ 2407894 w 6081795"/>
              <a:gd name="connsiteY3812" fmla="*/ 1408980 h 4588006"/>
              <a:gd name="connsiteX3813" fmla="*/ 2420721 w 6081795"/>
              <a:gd name="connsiteY3813" fmla="*/ 1408474 h 4588006"/>
              <a:gd name="connsiteX3814" fmla="*/ 2497258 w 6081795"/>
              <a:gd name="connsiteY3814" fmla="*/ 1410108 h 4588006"/>
              <a:gd name="connsiteX3815" fmla="*/ 2575955 w 6081795"/>
              <a:gd name="connsiteY3815" fmla="*/ 1409373 h 4588006"/>
              <a:gd name="connsiteX3816" fmla="*/ 2596270 w 6081795"/>
              <a:gd name="connsiteY3816" fmla="*/ 1410015 h 4588006"/>
              <a:gd name="connsiteX3817" fmla="*/ 2616584 w 6081795"/>
              <a:gd name="connsiteY3817" fmla="*/ 1410657 h 4588006"/>
              <a:gd name="connsiteX3818" fmla="*/ 2623155 w 6081795"/>
              <a:gd name="connsiteY3818" fmla="*/ 1410137 h 4588006"/>
              <a:gd name="connsiteX3819" fmla="*/ 2632178 w 6081795"/>
              <a:gd name="connsiteY3819" fmla="*/ 1410365 h 4588006"/>
              <a:gd name="connsiteX3820" fmla="*/ 2648205 w 6081795"/>
              <a:gd name="connsiteY3820" fmla="*/ 1410647 h 4588006"/>
              <a:gd name="connsiteX3821" fmla="*/ 2659745 w 6081795"/>
              <a:gd name="connsiteY3821" fmla="*/ 1410695 h 4588006"/>
              <a:gd name="connsiteX3822" fmla="*/ 2684224 w 6081795"/>
              <a:gd name="connsiteY3822" fmla="*/ 1410588 h 4588006"/>
              <a:gd name="connsiteX3823" fmla="*/ 2692540 w 6081795"/>
              <a:gd name="connsiteY3823" fmla="*/ 1410159 h 4588006"/>
              <a:gd name="connsiteX3824" fmla="*/ 2701813 w 6081795"/>
              <a:gd name="connsiteY3824" fmla="*/ 1410400 h 4588006"/>
              <a:gd name="connsiteX3825" fmla="*/ 2710886 w 6081795"/>
              <a:gd name="connsiteY3825" fmla="*/ 1411146 h 4588006"/>
              <a:gd name="connsiteX3826" fmla="*/ 2780892 w 6081795"/>
              <a:gd name="connsiteY3826" fmla="*/ 1412302 h 4588006"/>
              <a:gd name="connsiteX3827" fmla="*/ 2790498 w 6081795"/>
              <a:gd name="connsiteY3827" fmla="*/ 1411699 h 4588006"/>
              <a:gd name="connsiteX3828" fmla="*/ 2803191 w 6081795"/>
              <a:gd name="connsiteY3828" fmla="*/ 1411532 h 4588006"/>
              <a:gd name="connsiteX3829" fmla="*/ 2814596 w 6081795"/>
              <a:gd name="connsiteY3829" fmla="*/ 1411918 h 4588006"/>
              <a:gd name="connsiteX3830" fmla="*/ 2825860 w 6081795"/>
              <a:gd name="connsiteY3830" fmla="*/ 1411883 h 4588006"/>
              <a:gd name="connsiteX3831" fmla="*/ 2839853 w 6081795"/>
              <a:gd name="connsiteY3831" fmla="*/ 1412678 h 4588006"/>
              <a:gd name="connsiteX3832" fmla="*/ 2853427 w 6081795"/>
              <a:gd name="connsiteY3832" fmla="*/ 1412213 h 4588006"/>
              <a:gd name="connsiteX3833" fmla="*/ 2885231 w 6081795"/>
              <a:gd name="connsiteY3833" fmla="*/ 1412384 h 4588006"/>
              <a:gd name="connsiteX3834" fmla="*/ 2913084 w 6081795"/>
              <a:gd name="connsiteY3834" fmla="*/ 1411729 h 4588006"/>
              <a:gd name="connsiteX3835" fmla="*/ 2929767 w 6081795"/>
              <a:gd name="connsiteY3835" fmla="*/ 1411769 h 4588006"/>
              <a:gd name="connsiteX3836" fmla="*/ 2965862 w 6081795"/>
              <a:gd name="connsiteY3836" fmla="*/ 1412679 h 4588006"/>
              <a:gd name="connsiteX3837" fmla="*/ 3001956 w 6081795"/>
              <a:gd name="connsiteY3837" fmla="*/ 1413589 h 4588006"/>
              <a:gd name="connsiteX3838" fmla="*/ 3012652 w 6081795"/>
              <a:gd name="connsiteY3838" fmla="*/ 1413319 h 4588006"/>
              <a:gd name="connsiteX3839" fmla="*/ 3043572 w 6081795"/>
              <a:gd name="connsiteY3839" fmla="*/ 1413409 h 4588006"/>
              <a:gd name="connsiteX3840" fmla="*/ 3074490 w 6081795"/>
              <a:gd name="connsiteY3840" fmla="*/ 1413500 h 4588006"/>
              <a:gd name="connsiteX3841" fmla="*/ 3096070 w 6081795"/>
              <a:gd name="connsiteY3841" fmla="*/ 1413518 h 4588006"/>
              <a:gd name="connsiteX3842" fmla="*/ 3117650 w 6081795"/>
              <a:gd name="connsiteY3842" fmla="*/ 1413537 h 4588006"/>
              <a:gd name="connsiteX3843" fmla="*/ 3171944 w 6081795"/>
              <a:gd name="connsiteY3843" fmla="*/ 1414256 h 4588006"/>
              <a:gd name="connsiteX3844" fmla="*/ 3223924 w 6081795"/>
              <a:gd name="connsiteY3844" fmla="*/ 1414648 h 4588006"/>
              <a:gd name="connsiteX3845" fmla="*/ 3234922 w 6081795"/>
              <a:gd name="connsiteY3845" fmla="*/ 1415289 h 4588006"/>
              <a:gd name="connsiteX3846" fmla="*/ 3245504 w 6081795"/>
              <a:gd name="connsiteY3846" fmla="*/ 1414667 h 4588006"/>
              <a:gd name="connsiteX3847" fmla="*/ 3298950 w 6081795"/>
              <a:gd name="connsiteY3847" fmla="*/ 1414308 h 4588006"/>
              <a:gd name="connsiteX3848" fmla="*/ 3350500 w 6081795"/>
              <a:gd name="connsiteY3848" fmla="*/ 1414885 h 4588006"/>
              <a:gd name="connsiteX3849" fmla="*/ 3355892 w 6081795"/>
              <a:gd name="connsiteY3849" fmla="*/ 1414511 h 4588006"/>
              <a:gd name="connsiteX3850" fmla="*/ 3362102 w 6081795"/>
              <a:gd name="connsiteY3850" fmla="*/ 1414386 h 4588006"/>
              <a:gd name="connsiteX3851" fmla="*/ 3362492 w 6081795"/>
              <a:gd name="connsiteY3851" fmla="*/ 1414819 h 4588006"/>
              <a:gd name="connsiteX3852" fmla="*/ 3361384 w 6081795"/>
              <a:gd name="connsiteY3852" fmla="*/ 1415175 h 4588006"/>
              <a:gd name="connsiteX3853" fmla="*/ 3382058 w 6081795"/>
              <a:gd name="connsiteY3853" fmla="*/ 1415422 h 4588006"/>
              <a:gd name="connsiteX3854" fmla="*/ 3389668 w 6081795"/>
              <a:gd name="connsiteY3854" fmla="*/ 1414715 h 4588006"/>
              <a:gd name="connsiteX3855" fmla="*/ 3416620 w 6081795"/>
              <a:gd name="connsiteY3855" fmla="*/ 1414669 h 4588006"/>
              <a:gd name="connsiteX3856" fmla="*/ 3443710 w 6081795"/>
              <a:gd name="connsiteY3856" fmla="*/ 1415042 h 4588006"/>
              <a:gd name="connsiteX3857" fmla="*/ 3454914 w 6081795"/>
              <a:gd name="connsiteY3857" fmla="*/ 1415556 h 4588006"/>
              <a:gd name="connsiteX3858" fmla="*/ 3464200 w 6081795"/>
              <a:gd name="connsiteY3858" fmla="*/ 1414729 h 4588006"/>
              <a:gd name="connsiteX3859" fmla="*/ 3480882 w 6081795"/>
              <a:gd name="connsiteY3859" fmla="*/ 1414769 h 4588006"/>
              <a:gd name="connsiteX3860" fmla="*/ 3506930 w 6081795"/>
              <a:gd name="connsiteY3860" fmla="*/ 1414951 h 4588006"/>
              <a:gd name="connsiteX3861" fmla="*/ 3533116 w 6081795"/>
              <a:gd name="connsiteY3861" fmla="*/ 1415553 h 4588006"/>
              <a:gd name="connsiteX3862" fmla="*/ 3550252 w 6081795"/>
              <a:gd name="connsiteY3862" fmla="*/ 1415479 h 4588006"/>
              <a:gd name="connsiteX3863" fmla="*/ 3567388 w 6081795"/>
              <a:gd name="connsiteY3863" fmla="*/ 1415404 h 4588006"/>
              <a:gd name="connsiteX3864" fmla="*/ 3602566 w 6081795"/>
              <a:gd name="connsiteY3864" fmla="*/ 1415027 h 4588006"/>
              <a:gd name="connsiteX3865" fmla="*/ 3636976 w 6081795"/>
              <a:gd name="connsiteY3865" fmla="*/ 1415299 h 4588006"/>
              <a:gd name="connsiteX3866" fmla="*/ 3668394 w 6081795"/>
              <a:gd name="connsiteY3866" fmla="*/ 1415415 h 4588006"/>
              <a:gd name="connsiteX3867" fmla="*/ 3681140 w 6081795"/>
              <a:gd name="connsiteY3867" fmla="*/ 1416146 h 4588006"/>
              <a:gd name="connsiteX3868" fmla="*/ 3691970 w 6081795"/>
              <a:gd name="connsiteY3868" fmla="*/ 1415538 h 4588006"/>
              <a:gd name="connsiteX3869" fmla="*/ 3749564 w 6081795"/>
              <a:gd name="connsiteY3869" fmla="*/ 1415120 h 4588006"/>
              <a:gd name="connsiteX3870" fmla="*/ 3806760 w 6081795"/>
              <a:gd name="connsiteY3870" fmla="*/ 1415714 h 4588006"/>
              <a:gd name="connsiteX3871" fmla="*/ 3812900 w 6081795"/>
              <a:gd name="connsiteY3871" fmla="*/ 1415378 h 4588006"/>
              <a:gd name="connsiteX3872" fmla="*/ 3818362 w 6081795"/>
              <a:gd name="connsiteY3872" fmla="*/ 1415214 h 4588006"/>
              <a:gd name="connsiteX3873" fmla="*/ 3820834 w 6081795"/>
              <a:gd name="connsiteY3873" fmla="*/ 1415653 h 4588006"/>
              <a:gd name="connsiteX3874" fmla="*/ 3819638 w 6081795"/>
              <a:gd name="connsiteY3874" fmla="*/ 1416107 h 4588006"/>
              <a:gd name="connsiteX3875" fmla="*/ 3840312 w 6081795"/>
              <a:gd name="connsiteY3875" fmla="*/ 1416354 h 4588006"/>
              <a:gd name="connsiteX3876" fmla="*/ 3863516 w 6081795"/>
              <a:gd name="connsiteY3876" fmla="*/ 1415355 h 4588006"/>
              <a:gd name="connsiteX3877" fmla="*/ 3908858 w 6081795"/>
              <a:gd name="connsiteY3877" fmla="*/ 1416057 h 4588006"/>
              <a:gd name="connsiteX3878" fmla="*/ 3920512 w 6081795"/>
              <a:gd name="connsiteY3878" fmla="*/ 1416456 h 4588006"/>
              <a:gd name="connsiteX3879" fmla="*/ 3930250 w 6081795"/>
              <a:gd name="connsiteY3879" fmla="*/ 1415515 h 4588006"/>
              <a:gd name="connsiteX3880" fmla="*/ 3939590 w 6081795"/>
              <a:gd name="connsiteY3880" fmla="*/ 1415586 h 4588006"/>
              <a:gd name="connsiteX3881" fmla="*/ 3948928 w 6081795"/>
              <a:gd name="connsiteY3881" fmla="*/ 1415658 h 4588006"/>
              <a:gd name="connsiteX3882" fmla="*/ 3977086 w 6081795"/>
              <a:gd name="connsiteY3882" fmla="*/ 1415915 h 4588006"/>
              <a:gd name="connsiteX3883" fmla="*/ 4006058 w 6081795"/>
              <a:gd name="connsiteY3883" fmla="*/ 1416422 h 4588006"/>
              <a:gd name="connsiteX3884" fmla="*/ 4024192 w 6081795"/>
              <a:gd name="connsiteY3884" fmla="*/ 1416398 h 4588006"/>
              <a:gd name="connsiteX3885" fmla="*/ 4042326 w 6081795"/>
              <a:gd name="connsiteY3885" fmla="*/ 1416376 h 4588006"/>
              <a:gd name="connsiteX3886" fmla="*/ 4061910 w 6081795"/>
              <a:gd name="connsiteY3886" fmla="*/ 1416291 h 4588006"/>
              <a:gd name="connsiteX3887" fmla="*/ 4075600 w 6081795"/>
              <a:gd name="connsiteY3887" fmla="*/ 1416176 h 4588006"/>
              <a:gd name="connsiteX3888" fmla="*/ 4089292 w 6081795"/>
              <a:gd name="connsiteY3888" fmla="*/ 1416060 h 4588006"/>
              <a:gd name="connsiteX3889" fmla="*/ 4104698 w 6081795"/>
              <a:gd name="connsiteY3889" fmla="*/ 1415207 h 4588006"/>
              <a:gd name="connsiteX3890" fmla="*/ 4106580 w 6081795"/>
              <a:gd name="connsiteY3890" fmla="*/ 1415340 h 4588006"/>
              <a:gd name="connsiteX3891" fmla="*/ 4107784 w 6081795"/>
              <a:gd name="connsiteY3891" fmla="*/ 1415643 h 4588006"/>
              <a:gd name="connsiteX3892" fmla="*/ 4115580 w 6081795"/>
              <a:gd name="connsiteY3892" fmla="*/ 1415497 h 4588006"/>
              <a:gd name="connsiteX3893" fmla="*/ 4121362 w 6081795"/>
              <a:gd name="connsiteY3893" fmla="*/ 1415556 h 4588006"/>
              <a:gd name="connsiteX3894" fmla="*/ 4126464 w 6081795"/>
              <a:gd name="connsiteY3894" fmla="*/ 1415787 h 4588006"/>
              <a:gd name="connsiteX3895" fmla="*/ 4174494 w 6081795"/>
              <a:gd name="connsiteY3895" fmla="*/ 1415353 h 4588006"/>
              <a:gd name="connsiteX3896" fmla="*/ 4223480 w 6081795"/>
              <a:gd name="connsiteY3896" fmla="*/ 1415591 h 4588006"/>
              <a:gd name="connsiteX3897" fmla="*/ 4246216 w 6081795"/>
              <a:gd name="connsiteY3897" fmla="*/ 1415773 h 4588006"/>
              <a:gd name="connsiteX3898" fmla="*/ 4266638 w 6081795"/>
              <a:gd name="connsiteY3898" fmla="*/ 1415628 h 4588006"/>
              <a:gd name="connsiteX3899" fmla="*/ 4287496 w 6081795"/>
              <a:gd name="connsiteY3899" fmla="*/ 1416057 h 4588006"/>
              <a:gd name="connsiteX3900" fmla="*/ 4308892 w 6081795"/>
              <a:gd name="connsiteY3900" fmla="*/ 1415894 h 4588006"/>
              <a:gd name="connsiteX3901" fmla="*/ 4318500 w 6081795"/>
              <a:gd name="connsiteY3901" fmla="*/ 1415291 h 4588006"/>
              <a:gd name="connsiteX3902" fmla="*/ 4321946 w 6081795"/>
              <a:gd name="connsiteY3902" fmla="*/ 1415332 h 4588006"/>
              <a:gd name="connsiteX3903" fmla="*/ 4325390 w 6081795"/>
              <a:gd name="connsiteY3903" fmla="*/ 1415373 h 4588006"/>
              <a:gd name="connsiteX3904" fmla="*/ 4334164 w 6081795"/>
              <a:gd name="connsiteY3904" fmla="*/ 1415587 h 4588006"/>
              <a:gd name="connsiteX3905" fmla="*/ 4342260 w 6081795"/>
              <a:gd name="connsiteY3905" fmla="*/ 1415973 h 4588006"/>
              <a:gd name="connsiteX3906" fmla="*/ 4348062 w 6081795"/>
              <a:gd name="connsiteY3906" fmla="*/ 1415724 h 4588006"/>
              <a:gd name="connsiteX3907" fmla="*/ 4352504 w 6081795"/>
              <a:gd name="connsiteY3907" fmla="*/ 1415817 h 4588006"/>
              <a:gd name="connsiteX3908" fmla="*/ 4356948 w 6081795"/>
              <a:gd name="connsiteY3908" fmla="*/ 1415910 h 4588006"/>
              <a:gd name="connsiteX3909" fmla="*/ 4357854 w 6081795"/>
              <a:gd name="connsiteY3909" fmla="*/ 1415681 h 4588006"/>
              <a:gd name="connsiteX3910" fmla="*/ 4365650 w 6081795"/>
              <a:gd name="connsiteY3910" fmla="*/ 1415535 h 4588006"/>
              <a:gd name="connsiteX3911" fmla="*/ 4386326 w 6081795"/>
              <a:gd name="connsiteY3911" fmla="*/ 1415782 h 4588006"/>
              <a:gd name="connsiteX3912" fmla="*/ 4399588 w 6081795"/>
              <a:gd name="connsiteY3912" fmla="*/ 1416230 h 4588006"/>
              <a:gd name="connsiteX3913" fmla="*/ 4409178 w 6081795"/>
              <a:gd name="connsiteY3913" fmla="*/ 1416694 h 4588006"/>
              <a:gd name="connsiteX3914" fmla="*/ 4412870 w 6081795"/>
              <a:gd name="connsiteY3914" fmla="*/ 1415990 h 4588006"/>
              <a:gd name="connsiteX3915" fmla="*/ 4419692 w 6081795"/>
              <a:gd name="connsiteY3915" fmla="*/ 1415863 h 4588006"/>
              <a:gd name="connsiteX3916" fmla="*/ 4426380 w 6081795"/>
              <a:gd name="connsiteY3916" fmla="*/ 1416072 h 4588006"/>
              <a:gd name="connsiteX3917" fmla="*/ 4431294 w 6081795"/>
              <a:gd name="connsiteY3917" fmla="*/ 1415363 h 4588006"/>
              <a:gd name="connsiteX3918" fmla="*/ 4450878 w 6081795"/>
              <a:gd name="connsiteY3918" fmla="*/ 1415278 h 4588006"/>
              <a:gd name="connsiteX3919" fmla="*/ 4460486 w 6081795"/>
              <a:gd name="connsiteY3919" fmla="*/ 1414674 h 4588006"/>
              <a:gd name="connsiteX3920" fmla="*/ 4492760 w 6081795"/>
              <a:gd name="connsiteY3920" fmla="*/ 1414422 h 4588006"/>
              <a:gd name="connsiteX3921" fmla="*/ 4504548 w 6081795"/>
              <a:gd name="connsiteY3921" fmla="*/ 1414483 h 4588006"/>
              <a:gd name="connsiteX3922" fmla="*/ 4516336 w 6081795"/>
              <a:gd name="connsiteY3922" fmla="*/ 1414545 h 4588006"/>
              <a:gd name="connsiteX3923" fmla="*/ 4536826 w 6081795"/>
              <a:gd name="connsiteY3923" fmla="*/ 1414231 h 4588006"/>
              <a:gd name="connsiteX3924" fmla="*/ 4551514 w 6081795"/>
              <a:gd name="connsiteY3924" fmla="*/ 1414168 h 4588006"/>
              <a:gd name="connsiteX3925" fmla="*/ 4574116 w 6081795"/>
              <a:gd name="connsiteY3925" fmla="*/ 1414687 h 4588006"/>
              <a:gd name="connsiteX3926" fmla="*/ 4595764 w 6081795"/>
              <a:gd name="connsiteY3926" fmla="*/ 1414537 h 4588006"/>
              <a:gd name="connsiteX3927" fmla="*/ 4638610 w 6081795"/>
              <a:gd name="connsiteY3927" fmla="*/ 1415109 h 4588006"/>
              <a:gd name="connsiteX3928" fmla="*/ 4669760 w 6081795"/>
              <a:gd name="connsiteY3928" fmla="*/ 1415900 h 4588006"/>
              <a:gd name="connsiteX3929" fmla="*/ 4670480 w 6081795"/>
              <a:gd name="connsiteY3929" fmla="*/ 1415111 h 4588006"/>
              <a:gd name="connsiteX3930" fmla="*/ 4680088 w 6081795"/>
              <a:gd name="connsiteY3930" fmla="*/ 1414508 h 4588006"/>
              <a:gd name="connsiteX3931" fmla="*/ 4684642 w 6081795"/>
              <a:gd name="connsiteY3931" fmla="*/ 1414573 h 4588006"/>
              <a:gd name="connsiteX3932" fmla="*/ 4687164 w 6081795"/>
              <a:gd name="connsiteY3932" fmla="*/ 1415151 h 4588006"/>
              <a:gd name="connsiteX3933" fmla="*/ 4721184 w 6081795"/>
              <a:gd name="connsiteY3933" fmla="*/ 1414611 h 4588006"/>
              <a:gd name="connsiteX3934" fmla="*/ 4754804 w 6081795"/>
              <a:gd name="connsiteY3934" fmla="*/ 1415083 h 4588006"/>
              <a:gd name="connsiteX3935" fmla="*/ 4765092 w 6081795"/>
              <a:gd name="connsiteY3935" fmla="*/ 1414687 h 4588006"/>
              <a:gd name="connsiteX3936" fmla="*/ 4773482 w 6081795"/>
              <a:gd name="connsiteY3936" fmla="*/ 1415226 h 4588006"/>
              <a:gd name="connsiteX3937" fmla="*/ 4792546 w 6081795"/>
              <a:gd name="connsiteY3937" fmla="*/ 1415045 h 4588006"/>
              <a:gd name="connsiteX3938" fmla="*/ 4808474 w 6081795"/>
              <a:gd name="connsiteY3938" fmla="*/ 1414288 h 4588006"/>
              <a:gd name="connsiteX3939" fmla="*/ 4816272 w 6081795"/>
              <a:gd name="connsiteY3939" fmla="*/ 1414142 h 4588006"/>
              <a:gd name="connsiteX3940" fmla="*/ 4821352 w 6081795"/>
              <a:gd name="connsiteY3940" fmla="*/ 1414682 h 4588006"/>
              <a:gd name="connsiteX3941" fmla="*/ 4861426 w 6081795"/>
              <a:gd name="connsiteY3941" fmla="*/ 1414282 h 4588006"/>
              <a:gd name="connsiteX3942" fmla="*/ 4871058 w 6081795"/>
              <a:gd name="connsiteY3942" fmla="*/ 1414129 h 4588006"/>
              <a:gd name="connsiteX3943" fmla="*/ 4883006 w 6081795"/>
              <a:gd name="connsiteY3943" fmla="*/ 1414302 h 4588006"/>
              <a:gd name="connsiteX3944" fmla="*/ 4932848 w 6081795"/>
              <a:gd name="connsiteY3944" fmla="*/ 1413791 h 4588006"/>
              <a:gd name="connsiteX3945" fmla="*/ 4982550 w 6081795"/>
              <a:gd name="connsiteY3945" fmla="*/ 1412860 h 4588006"/>
              <a:gd name="connsiteX3946" fmla="*/ 4995614 w 6081795"/>
              <a:gd name="connsiteY3946" fmla="*/ 1413813 h 4588006"/>
              <a:gd name="connsiteX3947" fmla="*/ 5039492 w 6081795"/>
              <a:gd name="connsiteY3947" fmla="*/ 1413061 h 4588006"/>
              <a:gd name="connsiteX3948" fmla="*/ 5070414 w 6081795"/>
              <a:gd name="connsiteY3948" fmla="*/ 1413530 h 4588006"/>
              <a:gd name="connsiteX3949" fmla="*/ 5106228 w 6081795"/>
              <a:gd name="connsiteY3949" fmla="*/ 1413221 h 4588006"/>
              <a:gd name="connsiteX3950" fmla="*/ 5131614 w 6081795"/>
              <a:gd name="connsiteY3950" fmla="*/ 1412886 h 4588006"/>
              <a:gd name="connsiteX3951" fmla="*/ 5141862 w 6081795"/>
              <a:gd name="connsiteY3951" fmla="*/ 1413488 h 4588006"/>
              <a:gd name="connsiteX3952" fmla="*/ 5153192 w 6081795"/>
              <a:gd name="connsiteY3952" fmla="*/ 1412905 h 4588006"/>
              <a:gd name="connsiteX3953" fmla="*/ 5316388 w 6081795"/>
              <a:gd name="connsiteY3953" fmla="*/ 1411186 h 4588006"/>
              <a:gd name="connsiteX3954" fmla="*/ 5336738 w 6081795"/>
              <a:gd name="connsiteY3954" fmla="*/ 1410831 h 4588006"/>
              <a:gd name="connsiteX3955" fmla="*/ 5356276 w 6081795"/>
              <a:gd name="connsiteY3955" fmla="*/ 1410227 h 4588006"/>
              <a:gd name="connsiteX3956" fmla="*/ 5367134 w 6081795"/>
              <a:gd name="connsiteY3956" fmla="*/ 1410447 h 4588006"/>
              <a:gd name="connsiteX3957" fmla="*/ 5377854 w 6081795"/>
              <a:gd name="connsiteY3957" fmla="*/ 1410246 h 4588006"/>
              <a:gd name="connsiteX3958" fmla="*/ 5395442 w 6081795"/>
              <a:gd name="connsiteY3958" fmla="*/ 1410057 h 4588006"/>
              <a:gd name="connsiteX3959" fmla="*/ 5403304 w 6081795"/>
              <a:gd name="connsiteY3959" fmla="*/ 1409363 h 4588006"/>
              <a:gd name="connsiteX3960" fmla="*/ 5406674 w 6081795"/>
              <a:gd name="connsiteY3960" fmla="*/ 1408436 h 4588006"/>
              <a:gd name="connsiteX3961" fmla="*/ 5369744 w 6081795"/>
              <a:gd name="connsiteY3961" fmla="*/ 1407965 h 4588006"/>
              <a:gd name="connsiteX3962" fmla="*/ 5327248 w 6081795"/>
              <a:gd name="connsiteY3962" fmla="*/ 1408444 h 4588006"/>
              <a:gd name="connsiteX3963" fmla="*/ 5328152 w 6081795"/>
              <a:gd name="connsiteY3963" fmla="*/ 1408215 h 4588006"/>
              <a:gd name="connsiteX3964" fmla="*/ 5322318 w 6081795"/>
              <a:gd name="connsiteY3964" fmla="*/ 1407258 h 4588006"/>
              <a:gd name="connsiteX3965" fmla="*/ 5313092 w 6081795"/>
              <a:gd name="connsiteY3965" fmla="*/ 1407158 h 4588006"/>
              <a:gd name="connsiteX3966" fmla="*/ 5260090 w 6081795"/>
              <a:gd name="connsiteY3966" fmla="*/ 1406265 h 4588006"/>
              <a:gd name="connsiteX3967" fmla="*/ 5205728 w 6081795"/>
              <a:gd name="connsiteY3967" fmla="*/ 1405714 h 4588006"/>
              <a:gd name="connsiteX3968" fmla="*/ 5200332 w 6081795"/>
              <a:gd name="connsiteY3968" fmla="*/ 1405331 h 4588006"/>
              <a:gd name="connsiteX3969" fmla="*/ 5193036 w 6081795"/>
              <a:gd name="connsiteY3969" fmla="*/ 1405881 h 4588006"/>
              <a:gd name="connsiteX3970" fmla="*/ 5187322 w 6081795"/>
              <a:gd name="connsiteY3970" fmla="*/ 1405654 h 4588006"/>
              <a:gd name="connsiteX3971" fmla="*/ 5185960 w 6081795"/>
              <a:gd name="connsiteY3971" fmla="*/ 1405238 h 4588006"/>
              <a:gd name="connsiteX3972" fmla="*/ 5171406 w 6081795"/>
              <a:gd name="connsiteY3972" fmla="*/ 1405344 h 4588006"/>
              <a:gd name="connsiteX3973" fmla="*/ 5160388 w 6081795"/>
              <a:gd name="connsiteY3973" fmla="*/ 1405013 h 4588006"/>
              <a:gd name="connsiteX3974" fmla="*/ 5177792 w 6081795"/>
              <a:gd name="connsiteY3974" fmla="*/ 1404264 h 4588006"/>
              <a:gd name="connsiteX3975" fmla="*/ 5185588 w 6081795"/>
              <a:gd name="connsiteY3975" fmla="*/ 1404118 h 4588006"/>
              <a:gd name="connsiteX3976" fmla="*/ 5190670 w 6081795"/>
              <a:gd name="connsiteY3976" fmla="*/ 1404656 h 4588006"/>
              <a:gd name="connsiteX3977" fmla="*/ 5201956 w 6081795"/>
              <a:gd name="connsiteY3977" fmla="*/ 1404313 h 4588006"/>
              <a:gd name="connsiteX3978" fmla="*/ 5214058 w 6081795"/>
              <a:gd name="connsiteY3978" fmla="*/ 1404218 h 4588006"/>
              <a:gd name="connsiteX3979" fmla="*/ 5257220 w 6081795"/>
              <a:gd name="connsiteY3979" fmla="*/ 1404255 h 4588006"/>
              <a:gd name="connsiteX3980" fmla="*/ 5272626 w 6081795"/>
              <a:gd name="connsiteY3980" fmla="*/ 1403402 h 4588006"/>
              <a:gd name="connsiteX3981" fmla="*/ 5281872 w 6081795"/>
              <a:gd name="connsiteY3981" fmla="*/ 1403194 h 4588006"/>
              <a:gd name="connsiteX3982" fmla="*/ 5288406 w 6081795"/>
              <a:gd name="connsiteY3982" fmla="*/ 1403671 h 4588006"/>
              <a:gd name="connsiteX3983" fmla="*/ 5307990 w 6081795"/>
              <a:gd name="connsiteY3983" fmla="*/ 1403586 h 4588006"/>
              <a:gd name="connsiteX3984" fmla="*/ 5327666 w 6081795"/>
              <a:gd name="connsiteY3984" fmla="*/ 1403781 h 4588006"/>
              <a:gd name="connsiteX3985" fmla="*/ 5347344 w 6081795"/>
              <a:gd name="connsiteY3985" fmla="*/ 1403977 h 4588006"/>
              <a:gd name="connsiteX3986" fmla="*/ 5381058 w 6081795"/>
              <a:gd name="connsiteY3986" fmla="*/ 1402147 h 4588006"/>
              <a:gd name="connsiteX3987" fmla="*/ 5372978 w 6081795"/>
              <a:gd name="connsiteY3987" fmla="*/ 1400693 h 4588006"/>
              <a:gd name="connsiteX3988" fmla="*/ 5361104 w 6081795"/>
              <a:gd name="connsiteY3988" fmla="*/ 1401110 h 4588006"/>
              <a:gd name="connsiteX3989" fmla="*/ 5348270 w 6081795"/>
              <a:gd name="connsiteY3989" fmla="*/ 1400478 h 4588006"/>
              <a:gd name="connsiteX3990" fmla="*/ 5336252 w 6081795"/>
              <a:gd name="connsiteY3990" fmla="*/ 1400094 h 4588006"/>
              <a:gd name="connsiteX3991" fmla="*/ 5305244 w 6081795"/>
              <a:gd name="connsiteY3991" fmla="*/ 1400103 h 4588006"/>
              <a:gd name="connsiteX3992" fmla="*/ 5279124 w 6081795"/>
              <a:gd name="connsiteY3992" fmla="*/ 1399331 h 4588006"/>
              <a:gd name="connsiteX3993" fmla="*/ 5233970 w 6081795"/>
              <a:gd name="connsiteY3993" fmla="*/ 1399191 h 4588006"/>
              <a:gd name="connsiteX3994" fmla="*/ 5220948 w 6081795"/>
              <a:gd name="connsiteY3994" fmla="*/ 1397619 h 4588006"/>
              <a:gd name="connsiteX3995" fmla="*/ 5201138 w 6081795"/>
              <a:gd name="connsiteY3995" fmla="*/ 1397760 h 4588006"/>
              <a:gd name="connsiteX3996" fmla="*/ 5171622 w 6081795"/>
              <a:gd name="connsiteY3996" fmla="*/ 1397468 h 4588006"/>
              <a:gd name="connsiteX3997" fmla="*/ 5142384 w 6081795"/>
              <a:gd name="connsiteY3997" fmla="*/ 1398015 h 4588006"/>
              <a:gd name="connsiteX3998" fmla="*/ 5129136 w 6081795"/>
              <a:gd name="connsiteY3998" fmla="*/ 1396501 h 4588006"/>
              <a:gd name="connsiteX3999" fmla="*/ 5151730 w 6081795"/>
              <a:gd name="connsiteY3999" fmla="*/ 1395884 h 4588006"/>
              <a:gd name="connsiteX4000" fmla="*/ 5172830 w 6081795"/>
              <a:gd name="connsiteY4000" fmla="*/ 1395188 h 4588006"/>
              <a:gd name="connsiteX4001" fmla="*/ 5184060 w 6081795"/>
              <a:gd name="connsiteY4001" fmla="*/ 1396530 h 4588006"/>
              <a:gd name="connsiteX4002" fmla="*/ 5203294 w 6081795"/>
              <a:gd name="connsiteY4002" fmla="*/ 1395393 h 4588006"/>
              <a:gd name="connsiteX4003" fmla="*/ 5237118 w 6081795"/>
              <a:gd name="connsiteY4003" fmla="*/ 1395738 h 4588006"/>
              <a:gd name="connsiteX4004" fmla="*/ 5273114 w 6081795"/>
              <a:gd name="connsiteY4004" fmla="*/ 1395988 h 4588006"/>
              <a:gd name="connsiteX4005" fmla="*/ 5276216 w 6081795"/>
              <a:gd name="connsiteY4005" fmla="*/ 1395357 h 4588006"/>
              <a:gd name="connsiteX4006" fmla="*/ 5275646 w 6081795"/>
              <a:gd name="connsiteY4006" fmla="*/ 1394743 h 4588006"/>
              <a:gd name="connsiteX4007" fmla="*/ 5257434 w 6081795"/>
              <a:gd name="connsiteY4007" fmla="*/ 1393418 h 4588006"/>
              <a:gd name="connsiteX4008" fmla="*/ 5236106 w 6081795"/>
              <a:gd name="connsiteY4008" fmla="*/ 1393791 h 4588006"/>
              <a:gd name="connsiteX4009" fmla="*/ 5194010 w 6081795"/>
              <a:gd name="connsiteY4009" fmla="*/ 1393258 h 4588006"/>
              <a:gd name="connsiteX4010" fmla="*/ 5153408 w 6081795"/>
              <a:gd name="connsiteY4010" fmla="*/ 1392802 h 4588006"/>
              <a:gd name="connsiteX4011" fmla="*/ 5148872 w 6081795"/>
              <a:gd name="connsiteY4011" fmla="*/ 1392428 h 4588006"/>
              <a:gd name="connsiteX4012" fmla="*/ 5141620 w 6081795"/>
              <a:gd name="connsiteY4012" fmla="*/ 1392740 h 4588006"/>
              <a:gd name="connsiteX4013" fmla="*/ 5134978 w 6081795"/>
              <a:gd name="connsiteY4013" fmla="*/ 1392671 h 4588006"/>
              <a:gd name="connsiteX4014" fmla="*/ 5132548 w 6081795"/>
              <a:gd name="connsiteY4014" fmla="*/ 1391994 h 4588006"/>
              <a:gd name="connsiteX4015" fmla="*/ 5118836 w 6081795"/>
              <a:gd name="connsiteY4015" fmla="*/ 1392419 h 4588006"/>
              <a:gd name="connsiteX4016" fmla="*/ 5107162 w 6081795"/>
              <a:gd name="connsiteY4016" fmla="*/ 1392328 h 4588006"/>
              <a:gd name="connsiteX4017" fmla="*/ 5089574 w 6081795"/>
              <a:gd name="connsiteY4017" fmla="*/ 1392518 h 4588006"/>
              <a:gd name="connsiteX4018" fmla="*/ 5079684 w 6081795"/>
              <a:gd name="connsiteY4018" fmla="*/ 1391522 h 4588006"/>
              <a:gd name="connsiteX4019" fmla="*/ 5068714 w 6081795"/>
              <a:gd name="connsiteY4019" fmla="*/ 1391709 h 4588006"/>
              <a:gd name="connsiteX4020" fmla="*/ 5082316 w 6081795"/>
              <a:gd name="connsiteY4020" fmla="*/ 1388730 h 4588006"/>
              <a:gd name="connsiteX4021" fmla="*/ 5086258 w 6081795"/>
              <a:gd name="connsiteY4021" fmla="*/ 1385456 h 4588006"/>
              <a:gd name="connsiteX4022" fmla="*/ 5076072 w 6081795"/>
              <a:gd name="connsiteY4022" fmla="*/ 1384308 h 4588006"/>
              <a:gd name="connsiteX4023" fmla="*/ 5066302 w 6081795"/>
              <a:gd name="connsiteY4023" fmla="*/ 1384420 h 4588006"/>
              <a:gd name="connsiteX4024" fmla="*/ 5060522 w 6081795"/>
              <a:gd name="connsiteY4024" fmla="*/ 1384361 h 4588006"/>
              <a:gd name="connsiteX4025" fmla="*/ 5055420 w 6081795"/>
              <a:gd name="connsiteY4025" fmla="*/ 1384131 h 4588006"/>
              <a:gd name="connsiteX4026" fmla="*/ 5062126 w 6081795"/>
              <a:gd name="connsiteY4026" fmla="*/ 1383652 h 4588006"/>
              <a:gd name="connsiteX4027" fmla="*/ 5093848 w 6081795"/>
              <a:gd name="connsiteY4027" fmla="*/ 1381718 h 4588006"/>
              <a:gd name="connsiteX4028" fmla="*/ 5109626 w 6081795"/>
              <a:gd name="connsiteY4028" fmla="*/ 1381986 h 4588006"/>
              <a:gd name="connsiteX4029" fmla="*/ 5114908 w 6081795"/>
              <a:gd name="connsiteY4029" fmla="*/ 1382398 h 4588006"/>
              <a:gd name="connsiteX4030" fmla="*/ 5121412 w 6081795"/>
              <a:gd name="connsiteY4030" fmla="*/ 1382048 h 4588006"/>
              <a:gd name="connsiteX4031" fmla="*/ 5126378 w 6081795"/>
              <a:gd name="connsiteY4031" fmla="*/ 1382236 h 4588006"/>
              <a:gd name="connsiteX4032" fmla="*/ 5128490 w 6081795"/>
              <a:gd name="connsiteY4032" fmla="*/ 1382691 h 4588006"/>
              <a:gd name="connsiteX4033" fmla="*/ 5155686 w 6081795"/>
              <a:gd name="connsiteY4033" fmla="*/ 1381899 h 4588006"/>
              <a:gd name="connsiteX4034" fmla="*/ 5182880 w 6081795"/>
              <a:gd name="connsiteY4034" fmla="*/ 1381107 h 4588006"/>
              <a:gd name="connsiteX4035" fmla="*/ 5213776 w 6081795"/>
              <a:gd name="connsiteY4035" fmla="*/ 1381128 h 4588006"/>
              <a:gd name="connsiteX4036" fmla="*/ 5241262 w 6081795"/>
              <a:gd name="connsiteY4036" fmla="*/ 1379730 h 4588006"/>
              <a:gd name="connsiteX4037" fmla="*/ 5250334 w 6081795"/>
              <a:gd name="connsiteY4037" fmla="*/ 1380477 h 4588006"/>
              <a:gd name="connsiteX4038" fmla="*/ 5259516 w 6081795"/>
              <a:gd name="connsiteY4038" fmla="*/ 1380816 h 4588006"/>
              <a:gd name="connsiteX4039" fmla="*/ 5269918 w 6081795"/>
              <a:gd name="connsiteY4039" fmla="*/ 1380392 h 4588006"/>
              <a:gd name="connsiteX4040" fmla="*/ 5279340 w 6081795"/>
              <a:gd name="connsiteY4040" fmla="*/ 1379229 h 4588006"/>
              <a:gd name="connsiteX4041" fmla="*/ 5271622 w 6081795"/>
              <a:gd name="connsiteY4041" fmla="*/ 1377760 h 4588006"/>
              <a:gd name="connsiteX4042" fmla="*/ 5256300 w 6081795"/>
              <a:gd name="connsiteY4042" fmla="*/ 1377756 h 4588006"/>
              <a:gd name="connsiteX4043" fmla="*/ 5231142 w 6081795"/>
              <a:gd name="connsiteY4043" fmla="*/ 1378413 h 4588006"/>
              <a:gd name="connsiteX4044" fmla="*/ 5206248 w 6081795"/>
              <a:gd name="connsiteY4044" fmla="*/ 1377637 h 4588006"/>
              <a:gd name="connsiteX4045" fmla="*/ 5174328 w 6081795"/>
              <a:gd name="connsiteY4045" fmla="*/ 1377115 h 4588006"/>
              <a:gd name="connsiteX4046" fmla="*/ 5137518 w 6081795"/>
              <a:gd name="connsiteY4046" fmla="*/ 1377373 h 4588006"/>
              <a:gd name="connsiteX4047" fmla="*/ 5131278 w 6081795"/>
              <a:gd name="connsiteY4047" fmla="*/ 1376670 h 4588006"/>
              <a:gd name="connsiteX4048" fmla="*/ 5124640 w 6081795"/>
              <a:gd name="connsiteY4048" fmla="*/ 1376980 h 4588006"/>
              <a:gd name="connsiteX4049" fmla="*/ 5109490 w 6081795"/>
              <a:gd name="connsiteY4049" fmla="*/ 1376021 h 4588006"/>
              <a:gd name="connsiteX4050" fmla="*/ 5099232 w 6081795"/>
              <a:gd name="connsiteY4050" fmla="*/ 1374283 h 4588006"/>
              <a:gd name="connsiteX4051" fmla="*/ 5048708 w 6081795"/>
              <a:gd name="connsiteY4051" fmla="*/ 1374586 h 4588006"/>
              <a:gd name="connsiteX4052" fmla="*/ 5002936 w 6081795"/>
              <a:gd name="connsiteY4052" fmla="*/ 1373689 h 4588006"/>
              <a:gd name="connsiteX4053" fmla="*/ 4981726 w 6081795"/>
              <a:gd name="connsiteY4053" fmla="*/ 1374792 h 4588006"/>
              <a:gd name="connsiteX4054" fmla="*/ 4960806 w 6081795"/>
              <a:gd name="connsiteY4054" fmla="*/ 1374911 h 4588006"/>
              <a:gd name="connsiteX4055" fmla="*/ 4940564 w 6081795"/>
              <a:gd name="connsiteY4055" fmla="*/ 1374858 h 4588006"/>
              <a:gd name="connsiteX4056" fmla="*/ 4935482 w 6081795"/>
              <a:gd name="connsiteY4056" fmla="*/ 1374319 h 4588006"/>
              <a:gd name="connsiteX4057" fmla="*/ 4958892 w 6081795"/>
              <a:gd name="connsiteY4057" fmla="*/ 1373572 h 4588006"/>
              <a:gd name="connsiteX4058" fmla="*/ 4982982 w 6081795"/>
              <a:gd name="connsiteY4058" fmla="*/ 1372653 h 4588006"/>
              <a:gd name="connsiteX4059" fmla="*/ 4993308 w 6081795"/>
              <a:gd name="connsiteY4059" fmla="*/ 1371260 h 4588006"/>
              <a:gd name="connsiteX4060" fmla="*/ 4992960 w 6081795"/>
              <a:gd name="connsiteY4060" fmla="*/ 1373171 h 4588006"/>
              <a:gd name="connsiteX4061" fmla="*/ 4999666 w 6081795"/>
              <a:gd name="connsiteY4061" fmla="*/ 1372693 h 4588006"/>
              <a:gd name="connsiteX4062" fmla="*/ 5004170 w 6081795"/>
              <a:gd name="connsiteY4062" fmla="*/ 1371859 h 4588006"/>
              <a:gd name="connsiteX4063" fmla="*/ 5002008 w 6081795"/>
              <a:gd name="connsiteY4063" fmla="*/ 1370886 h 4588006"/>
              <a:gd name="connsiteX4064" fmla="*/ 5012480 w 6081795"/>
              <a:gd name="connsiteY4064" fmla="*/ 1370672 h 4588006"/>
              <a:gd name="connsiteX4065" fmla="*/ 5021592 w 6081795"/>
              <a:gd name="connsiteY4065" fmla="*/ 1370801 h 4588006"/>
              <a:gd name="connsiteX4066" fmla="*/ 5032768 w 6081795"/>
              <a:gd name="connsiteY4066" fmla="*/ 1370865 h 4588006"/>
              <a:gd name="connsiteX4067" fmla="*/ 5046258 w 6081795"/>
              <a:gd name="connsiteY4067" fmla="*/ 1371255 h 4588006"/>
              <a:gd name="connsiteX4068" fmla="*/ 5048996 w 6081795"/>
              <a:gd name="connsiteY4068" fmla="*/ 1373602 h 4588006"/>
              <a:gd name="connsiteX4069" fmla="*/ 5071482 w 6081795"/>
              <a:gd name="connsiteY4069" fmla="*/ 1373392 h 4588006"/>
              <a:gd name="connsiteX4070" fmla="*/ 5076540 w 6081795"/>
              <a:gd name="connsiteY4070" fmla="*/ 1370900 h 4588006"/>
              <a:gd name="connsiteX4071" fmla="*/ 5064958 w 6081795"/>
              <a:gd name="connsiteY4071" fmla="*/ 1371090 h 4588006"/>
              <a:gd name="connsiteX4072" fmla="*/ 5054056 w 6081795"/>
              <a:gd name="connsiteY4072" fmla="*/ 1371109 h 4588006"/>
              <a:gd name="connsiteX4073" fmla="*/ 5051690 w 6081795"/>
              <a:gd name="connsiteY4073" fmla="*/ 1369884 h 4588006"/>
              <a:gd name="connsiteX4074" fmla="*/ 5048418 w 6081795"/>
              <a:gd name="connsiteY4074" fmla="*/ 1368887 h 4588006"/>
              <a:gd name="connsiteX4075" fmla="*/ 5035110 w 6081795"/>
              <a:gd name="connsiteY4075" fmla="*/ 1368678 h 4588006"/>
              <a:gd name="connsiteX4076" fmla="*/ 5021942 w 6081795"/>
              <a:gd name="connsiteY4076" fmla="*/ 1368890 h 4588006"/>
              <a:gd name="connsiteX4077" fmla="*/ 5025356 w 6081795"/>
              <a:gd name="connsiteY4077" fmla="*/ 1367724 h 4588006"/>
              <a:gd name="connsiteX4078" fmla="*/ 5028092 w 6081795"/>
              <a:gd name="connsiteY4078" fmla="*/ 1366730 h 4588006"/>
              <a:gd name="connsiteX4079" fmla="*/ 5013198 w 6081795"/>
              <a:gd name="connsiteY4079" fmla="*/ 1366542 h 4588006"/>
              <a:gd name="connsiteX4080" fmla="*/ 4994910 w 6081795"/>
              <a:gd name="connsiteY4080" fmla="*/ 1367210 h 4588006"/>
              <a:gd name="connsiteX4081" fmla="*/ 4982804 w 6081795"/>
              <a:gd name="connsiteY4081" fmla="*/ 1366927 h 4588006"/>
              <a:gd name="connsiteX4082" fmla="*/ 4975326 w 6081795"/>
              <a:gd name="connsiteY4082" fmla="*/ 1367295 h 4588006"/>
              <a:gd name="connsiteX4083" fmla="*/ 4956832 w 6081795"/>
              <a:gd name="connsiteY4083" fmla="*/ 1367713 h 4588006"/>
              <a:gd name="connsiteX4084" fmla="*/ 4938872 w 6081795"/>
              <a:gd name="connsiteY4084" fmla="*/ 1366780 h 4588006"/>
              <a:gd name="connsiteX4085" fmla="*/ 4947574 w 6081795"/>
              <a:gd name="connsiteY4085" fmla="*/ 1366405 h 4588006"/>
              <a:gd name="connsiteX4086" fmla="*/ 4967158 w 6081795"/>
              <a:gd name="connsiteY4086" fmla="*/ 1366320 h 4588006"/>
              <a:gd name="connsiteX4087" fmla="*/ 4973458 w 6081795"/>
              <a:gd name="connsiteY4087" fmla="*/ 1366097 h 4588006"/>
              <a:gd name="connsiteX4088" fmla="*/ 4976764 w 6081795"/>
              <a:gd name="connsiteY4088" fmla="*/ 1365717 h 4588006"/>
              <a:gd name="connsiteX4089" fmla="*/ 4970622 w 6081795"/>
              <a:gd name="connsiteY4089" fmla="*/ 1365674 h 4588006"/>
              <a:gd name="connsiteX4090" fmla="*/ 4962982 w 6081795"/>
              <a:gd name="connsiteY4090" fmla="*/ 1365553 h 4588006"/>
              <a:gd name="connsiteX4091" fmla="*/ 4939406 w 6081795"/>
              <a:gd name="connsiteY4091" fmla="*/ 1365430 h 4588006"/>
              <a:gd name="connsiteX4092" fmla="*/ 4915832 w 6081795"/>
              <a:gd name="connsiteY4092" fmla="*/ 1365308 h 4588006"/>
              <a:gd name="connsiteX4093" fmla="*/ 4898242 w 6081795"/>
              <a:gd name="connsiteY4093" fmla="*/ 1365496 h 4588006"/>
              <a:gd name="connsiteX4094" fmla="*/ 4880468 w 6081795"/>
              <a:gd name="connsiteY4094" fmla="*/ 1365124 h 4588006"/>
              <a:gd name="connsiteX4095" fmla="*/ 4902360 w 6081795"/>
              <a:gd name="connsiteY4095" fmla="*/ 1364608 h 4588006"/>
              <a:gd name="connsiteX4096" fmla="*/ 4924534 w 6081795"/>
              <a:gd name="connsiteY4096" fmla="*/ 1364933 h 4588006"/>
              <a:gd name="connsiteX4097" fmla="*/ 4925788 w 6081795"/>
              <a:gd name="connsiteY4097" fmla="*/ 1362793 h 4588006"/>
              <a:gd name="connsiteX4098" fmla="*/ 4902026 w 6081795"/>
              <a:gd name="connsiteY4098" fmla="*/ 1362111 h 4588006"/>
              <a:gd name="connsiteX4099" fmla="*/ 4908546 w 6081795"/>
              <a:gd name="connsiteY4099" fmla="*/ 1361072 h 4588006"/>
              <a:gd name="connsiteX4100" fmla="*/ 4901100 w 6081795"/>
              <a:gd name="connsiteY4100" fmla="*/ 1359307 h 4588006"/>
              <a:gd name="connsiteX4101" fmla="*/ 4866640 w 6081795"/>
              <a:gd name="connsiteY4101" fmla="*/ 1358895 h 4588006"/>
              <a:gd name="connsiteX4102" fmla="*/ 4832126 w 6081795"/>
              <a:gd name="connsiteY4102" fmla="*/ 1359789 h 4588006"/>
              <a:gd name="connsiteX4103" fmla="*/ 4800462 w 6081795"/>
              <a:gd name="connsiteY4103" fmla="*/ 1360418 h 4588006"/>
              <a:gd name="connsiteX4104" fmla="*/ 4798654 w 6081795"/>
              <a:gd name="connsiteY4104" fmla="*/ 1360874 h 4588006"/>
              <a:gd name="connsiteX4105" fmla="*/ 4792666 w 6081795"/>
              <a:gd name="connsiteY4105" fmla="*/ 1360564 h 4588006"/>
              <a:gd name="connsiteX4106" fmla="*/ 4767282 w 6081795"/>
              <a:gd name="connsiteY4106" fmla="*/ 1360898 h 4588006"/>
              <a:gd name="connsiteX4107" fmla="*/ 4740306 w 6081795"/>
              <a:gd name="connsiteY4107" fmla="*/ 1360875 h 4588006"/>
              <a:gd name="connsiteX4108" fmla="*/ 4710338 w 6081795"/>
              <a:gd name="connsiteY4108" fmla="*/ 1360696 h 4588006"/>
              <a:gd name="connsiteX4109" fmla="*/ 4684160 w 6081795"/>
              <a:gd name="connsiteY4109" fmla="*/ 1360852 h 4588006"/>
              <a:gd name="connsiteX4110" fmla="*/ 4662468 w 6081795"/>
              <a:gd name="connsiteY4110" fmla="*/ 1361241 h 4588006"/>
              <a:gd name="connsiteX4111" fmla="*/ 4639612 w 6081795"/>
              <a:gd name="connsiteY4111" fmla="*/ 1360329 h 4588006"/>
              <a:gd name="connsiteX4112" fmla="*/ 4640518 w 6081795"/>
              <a:gd name="connsiteY4112" fmla="*/ 1360101 h 4588006"/>
              <a:gd name="connsiteX4113" fmla="*/ 4633626 w 6081795"/>
              <a:gd name="connsiteY4113" fmla="*/ 1360019 h 4588006"/>
              <a:gd name="connsiteX4114" fmla="*/ 4631816 w 6081795"/>
              <a:gd name="connsiteY4114" fmla="*/ 1360475 h 4588006"/>
              <a:gd name="connsiteX4115" fmla="*/ 4619308 w 6081795"/>
              <a:gd name="connsiteY4115" fmla="*/ 1361203 h 4588006"/>
              <a:gd name="connsiteX4116" fmla="*/ 4597544 w 6081795"/>
              <a:gd name="connsiteY4116" fmla="*/ 1360624 h 4588006"/>
              <a:gd name="connsiteX4117" fmla="*/ 4575780 w 6081795"/>
              <a:gd name="connsiteY4117" fmla="*/ 1360045 h 4588006"/>
              <a:gd name="connsiteX4118" fmla="*/ 4565246 w 6081795"/>
              <a:gd name="connsiteY4118" fmla="*/ 1357845 h 4588006"/>
              <a:gd name="connsiteX4119" fmla="*/ 4565060 w 6081795"/>
              <a:gd name="connsiteY4119" fmla="*/ 1357284 h 4588006"/>
              <a:gd name="connsiteX4120" fmla="*/ 4557194 w 6081795"/>
              <a:gd name="connsiteY4120" fmla="*/ 1357219 h 4588006"/>
              <a:gd name="connsiteX4121" fmla="*/ 4549466 w 6081795"/>
              <a:gd name="connsiteY4121" fmla="*/ 1357576 h 4588006"/>
              <a:gd name="connsiteX4122" fmla="*/ 4540330 w 6081795"/>
              <a:gd name="connsiteY4122" fmla="*/ 1357377 h 4588006"/>
              <a:gd name="connsiteX4123" fmla="*/ 4532968 w 6081795"/>
              <a:gd name="connsiteY4123" fmla="*/ 1358097 h 4588006"/>
              <a:gd name="connsiteX4124" fmla="*/ 4530254 w 6081795"/>
              <a:gd name="connsiteY4124" fmla="*/ 1358782 h 4588006"/>
              <a:gd name="connsiteX4125" fmla="*/ 4507398 w 6081795"/>
              <a:gd name="connsiteY4125" fmla="*/ 1357870 h 4588006"/>
              <a:gd name="connsiteX4126" fmla="*/ 4460434 w 6081795"/>
              <a:gd name="connsiteY4126" fmla="*/ 1358186 h 4588006"/>
              <a:gd name="connsiteX4127" fmla="*/ 4450826 w 6081795"/>
              <a:gd name="connsiteY4127" fmla="*/ 1358790 h 4588006"/>
              <a:gd name="connsiteX4128" fmla="*/ 4428722 w 6081795"/>
              <a:gd name="connsiteY4128" fmla="*/ 1358296 h 4588006"/>
              <a:gd name="connsiteX4129" fmla="*/ 4404580 w 6081795"/>
              <a:gd name="connsiteY4129" fmla="*/ 1358317 h 4588006"/>
              <a:gd name="connsiteX4130" fmla="*/ 3584204 w 6081795"/>
              <a:gd name="connsiteY4130" fmla="*/ 1043297 h 4588006"/>
              <a:gd name="connsiteX4131" fmla="*/ 3576748 w 6081795"/>
              <a:gd name="connsiteY4131" fmla="*/ 1043403 h 4588006"/>
              <a:gd name="connsiteX4132" fmla="*/ 3570166 w 6081795"/>
              <a:gd name="connsiteY4132" fmla="*/ 1043817 h 4588006"/>
              <a:gd name="connsiteX4133" fmla="*/ 3585372 w 6081795"/>
              <a:gd name="connsiteY4133" fmla="*/ 1043707 h 4588006"/>
              <a:gd name="connsiteX4134" fmla="*/ 4722722 w 6081795"/>
              <a:gd name="connsiteY4134" fmla="*/ 1043114 h 4588006"/>
              <a:gd name="connsiteX4135" fmla="*/ 4722004 w 6081795"/>
              <a:gd name="connsiteY4135" fmla="*/ 1046130 h 4588006"/>
              <a:gd name="connsiteX4136" fmla="*/ 4751248 w 6081795"/>
              <a:gd name="connsiteY4136" fmla="*/ 1045502 h 4588006"/>
              <a:gd name="connsiteX4137" fmla="*/ 4758586 w 6081795"/>
              <a:gd name="connsiteY4137" fmla="*/ 1045898 h 4588006"/>
              <a:gd name="connsiteX4138" fmla="*/ 4765048 w 6081795"/>
              <a:gd name="connsiteY4138" fmla="*/ 1045987 h 4588006"/>
              <a:gd name="connsiteX4139" fmla="*/ 4765638 w 6081795"/>
              <a:gd name="connsiteY4139" fmla="*/ 1044833 h 4588006"/>
              <a:gd name="connsiteX4140" fmla="*/ 4760616 w 6081795"/>
              <a:gd name="connsiteY4140" fmla="*/ 1043343 h 4588006"/>
              <a:gd name="connsiteX4141" fmla="*/ 4742106 w 6081795"/>
              <a:gd name="connsiteY4141" fmla="*/ 1043382 h 4588006"/>
              <a:gd name="connsiteX4142" fmla="*/ 4722722 w 6081795"/>
              <a:gd name="connsiteY4142" fmla="*/ 1043114 h 4588006"/>
              <a:gd name="connsiteX4143" fmla="*/ 3715908 w 6081795"/>
              <a:gd name="connsiteY4143" fmla="*/ 1042682 h 4588006"/>
              <a:gd name="connsiteX4144" fmla="*/ 3719410 w 6081795"/>
              <a:gd name="connsiteY4144" fmla="*/ 1043912 h 4588006"/>
              <a:gd name="connsiteX4145" fmla="*/ 3742340 w 6081795"/>
              <a:gd name="connsiteY4145" fmla="*/ 1043245 h 4588006"/>
              <a:gd name="connsiteX4146" fmla="*/ 4871276 w 6081795"/>
              <a:gd name="connsiteY4146" fmla="*/ 1040789 h 4588006"/>
              <a:gd name="connsiteX4147" fmla="*/ 4862146 w 6081795"/>
              <a:gd name="connsiteY4147" fmla="*/ 1041942 h 4588006"/>
              <a:gd name="connsiteX4148" fmla="*/ 4864482 w 6081795"/>
              <a:gd name="connsiteY4148" fmla="*/ 1042761 h 4588006"/>
              <a:gd name="connsiteX4149" fmla="*/ 4870798 w 6081795"/>
              <a:gd name="connsiteY4149" fmla="*/ 1042799 h 4588006"/>
              <a:gd name="connsiteX4150" fmla="*/ 4874426 w 6081795"/>
              <a:gd name="connsiteY4150" fmla="*/ 1042167 h 4588006"/>
              <a:gd name="connsiteX4151" fmla="*/ 4872444 w 6081795"/>
              <a:gd name="connsiteY4151" fmla="*/ 1041199 h 4588006"/>
              <a:gd name="connsiteX4152" fmla="*/ 4733402 w 6081795"/>
              <a:gd name="connsiteY4152" fmla="*/ 1040135 h 4588006"/>
              <a:gd name="connsiteX4153" fmla="*/ 4738406 w 6081795"/>
              <a:gd name="connsiteY4153" fmla="*/ 1040995 h 4588006"/>
              <a:gd name="connsiteX4154" fmla="*/ 4736070 w 6081795"/>
              <a:gd name="connsiteY4154" fmla="*/ 1040175 h 4588006"/>
              <a:gd name="connsiteX4155" fmla="*/ 4132778 w 6081795"/>
              <a:gd name="connsiteY4155" fmla="*/ 1039759 h 4588006"/>
              <a:gd name="connsiteX4156" fmla="*/ 4111018 w 6081795"/>
              <a:gd name="connsiteY4156" fmla="*/ 1040836 h 4588006"/>
              <a:gd name="connsiteX4157" fmla="*/ 4104462 w 6081795"/>
              <a:gd name="connsiteY4157" fmla="*/ 1041803 h 4588006"/>
              <a:gd name="connsiteX4158" fmla="*/ 4120544 w 6081795"/>
              <a:gd name="connsiteY4158" fmla="*/ 1042001 h 4588006"/>
              <a:gd name="connsiteX4159" fmla="*/ 4134874 w 6081795"/>
              <a:gd name="connsiteY4159" fmla="*/ 1041584 h 4588006"/>
              <a:gd name="connsiteX4160" fmla="*/ 4139094 w 6081795"/>
              <a:gd name="connsiteY4160" fmla="*/ 1039797 h 4588006"/>
              <a:gd name="connsiteX4161" fmla="*/ 4132778 w 6081795"/>
              <a:gd name="connsiteY4161" fmla="*/ 1039759 h 4588006"/>
              <a:gd name="connsiteX4162" fmla="*/ 4942396 w 6081795"/>
              <a:gd name="connsiteY4162" fmla="*/ 1039607 h 4588006"/>
              <a:gd name="connsiteX4163" fmla="*/ 4924376 w 6081795"/>
              <a:gd name="connsiteY4163" fmla="*/ 1040908 h 4588006"/>
              <a:gd name="connsiteX4164" fmla="*/ 4919236 w 6081795"/>
              <a:gd name="connsiteY4164" fmla="*/ 1039920 h 4588006"/>
              <a:gd name="connsiteX4165" fmla="*/ 4911984 w 6081795"/>
              <a:gd name="connsiteY4165" fmla="*/ 1039826 h 4588006"/>
              <a:gd name="connsiteX4166" fmla="*/ 4904494 w 6081795"/>
              <a:gd name="connsiteY4166" fmla="*/ 1040738 h 4588006"/>
              <a:gd name="connsiteX4167" fmla="*/ 4902616 w 6081795"/>
              <a:gd name="connsiteY4167" fmla="*/ 1041984 h 4588006"/>
              <a:gd name="connsiteX4168" fmla="*/ 4906212 w 6081795"/>
              <a:gd name="connsiteY4168" fmla="*/ 1042157 h 4588006"/>
              <a:gd name="connsiteX4169" fmla="*/ 4908932 w 6081795"/>
              <a:gd name="connsiteY4169" fmla="*/ 1042022 h 4588006"/>
              <a:gd name="connsiteX4170" fmla="*/ 4937936 w 6081795"/>
              <a:gd name="connsiteY4170" fmla="*/ 1042399 h 4588006"/>
              <a:gd name="connsiteX4171" fmla="*/ 4399926 w 6081795"/>
              <a:gd name="connsiteY4171" fmla="*/ 1038752 h 4588006"/>
              <a:gd name="connsiteX4172" fmla="*/ 4381908 w 6081795"/>
              <a:gd name="connsiteY4172" fmla="*/ 1040053 h 4588006"/>
              <a:gd name="connsiteX4173" fmla="*/ 4413738 w 6081795"/>
              <a:gd name="connsiteY4173" fmla="*/ 1042510 h 4588006"/>
              <a:gd name="connsiteX4174" fmla="*/ 4447162 w 6081795"/>
              <a:gd name="connsiteY4174" fmla="*/ 1042259 h 4588006"/>
              <a:gd name="connsiteX4175" fmla="*/ 4451014 w 6081795"/>
              <a:gd name="connsiteY4175" fmla="*/ 1043339 h 4588006"/>
              <a:gd name="connsiteX4176" fmla="*/ 4456980 w 6081795"/>
              <a:gd name="connsiteY4176" fmla="*/ 1043525 h 4588006"/>
              <a:gd name="connsiteX4177" fmla="*/ 4467598 w 6081795"/>
              <a:gd name="connsiteY4177" fmla="*/ 1042759 h 4588006"/>
              <a:gd name="connsiteX4178" fmla="*/ 4475928 w 6081795"/>
              <a:gd name="connsiteY4178" fmla="*/ 1043640 h 4588006"/>
              <a:gd name="connsiteX4179" fmla="*/ 4572310 w 6081795"/>
              <a:gd name="connsiteY4179" fmla="*/ 1042611 h 4588006"/>
              <a:gd name="connsiteX4180" fmla="*/ 4585870 w 6081795"/>
              <a:gd name="connsiteY4180" fmla="*/ 1044102 h 4588006"/>
              <a:gd name="connsiteX4181" fmla="*/ 4596750 w 6081795"/>
              <a:gd name="connsiteY4181" fmla="*/ 1043563 h 4588006"/>
              <a:gd name="connsiteX4182" fmla="*/ 4603410 w 6081795"/>
              <a:gd name="connsiteY4182" fmla="*/ 1044812 h 4588006"/>
              <a:gd name="connsiteX4183" fmla="*/ 4634990 w 6081795"/>
              <a:gd name="connsiteY4183" fmla="*/ 1045002 h 4588006"/>
              <a:gd name="connsiteX4184" fmla="*/ 4655492 w 6081795"/>
              <a:gd name="connsiteY4184" fmla="*/ 1043892 h 4588006"/>
              <a:gd name="connsiteX4185" fmla="*/ 4687400 w 6081795"/>
              <a:gd name="connsiteY4185" fmla="*/ 1042700 h 4588006"/>
              <a:gd name="connsiteX4186" fmla="*/ 4702606 w 6081795"/>
              <a:gd name="connsiteY4186" fmla="*/ 1042590 h 4588006"/>
              <a:gd name="connsiteX4187" fmla="*/ 4691382 w 6081795"/>
              <a:gd name="connsiteY4187" fmla="*/ 1041919 h 4588006"/>
              <a:gd name="connsiteX4188" fmla="*/ 4690266 w 6081795"/>
              <a:gd name="connsiteY4188" fmla="*/ 1042617 h 4588006"/>
              <a:gd name="connsiteX4189" fmla="*/ 4687400 w 6081795"/>
              <a:gd name="connsiteY4189" fmla="*/ 1042700 h 4588006"/>
              <a:gd name="connsiteX4190" fmla="*/ 4677344 w 6081795"/>
              <a:gd name="connsiteY4190" fmla="*/ 1042438 h 4588006"/>
              <a:gd name="connsiteX4191" fmla="*/ 4663784 w 6081795"/>
              <a:gd name="connsiteY4191" fmla="*/ 1040947 h 4588006"/>
              <a:gd name="connsiteX4192" fmla="*/ 4666598 w 6081795"/>
              <a:gd name="connsiteY4192" fmla="*/ 1039756 h 4588006"/>
              <a:gd name="connsiteX4193" fmla="*/ 4648818 w 6081795"/>
              <a:gd name="connsiteY4193" fmla="*/ 1040051 h 4588006"/>
              <a:gd name="connsiteX4194" fmla="*/ 4618704 w 6081795"/>
              <a:gd name="connsiteY4194" fmla="*/ 1039014 h 4588006"/>
              <a:gd name="connsiteX4195" fmla="*/ 4588234 w 6081795"/>
              <a:gd name="connsiteY4195" fmla="*/ 1039485 h 4588006"/>
              <a:gd name="connsiteX4196" fmla="*/ 4560396 w 6081795"/>
              <a:gd name="connsiteY4196" fmla="*/ 1039518 h 4588006"/>
              <a:gd name="connsiteX4197" fmla="*/ 4546712 w 6081795"/>
              <a:gd name="connsiteY4197" fmla="*/ 1039209 h 4588006"/>
              <a:gd name="connsiteX4198" fmla="*/ 4533726 w 6081795"/>
              <a:gd name="connsiteY4198" fmla="*/ 1039962 h 4588006"/>
              <a:gd name="connsiteX4199" fmla="*/ 4491970 w 6081795"/>
              <a:gd name="connsiteY4199" fmla="*/ 1040012 h 4588006"/>
              <a:gd name="connsiteX4200" fmla="*/ 4450214 w 6081795"/>
              <a:gd name="connsiteY4200" fmla="*/ 1040062 h 4588006"/>
              <a:gd name="connsiteX4201" fmla="*/ 4437822 w 6081795"/>
              <a:gd name="connsiteY4201" fmla="*/ 1038981 h 4588006"/>
              <a:gd name="connsiteX4202" fmla="*/ 4419312 w 6081795"/>
              <a:gd name="connsiteY4202" fmla="*/ 1039020 h 4588006"/>
              <a:gd name="connsiteX4203" fmla="*/ 4399926 w 6081795"/>
              <a:gd name="connsiteY4203" fmla="*/ 1038752 h 4588006"/>
              <a:gd name="connsiteX4204" fmla="*/ 3654874 w 6081795"/>
              <a:gd name="connsiteY4204" fmla="*/ 1038690 h 4588006"/>
              <a:gd name="connsiteX4205" fmla="*/ 3639878 w 6081795"/>
              <a:gd name="connsiteY4205" fmla="*/ 1043231 h 4588006"/>
              <a:gd name="connsiteX4206" fmla="*/ 3644548 w 6081795"/>
              <a:gd name="connsiteY4206" fmla="*/ 1044869 h 4588006"/>
              <a:gd name="connsiteX4207" fmla="*/ 3668884 w 6081795"/>
              <a:gd name="connsiteY4207" fmla="*/ 1043607 h 4588006"/>
              <a:gd name="connsiteX4208" fmla="*/ 3683162 w 6081795"/>
              <a:gd name="connsiteY4208" fmla="*/ 1042082 h 4588006"/>
              <a:gd name="connsiteX4209" fmla="*/ 3660712 w 6081795"/>
              <a:gd name="connsiteY4209" fmla="*/ 1040739 h 4588006"/>
              <a:gd name="connsiteX4210" fmla="*/ 3664022 w 6081795"/>
              <a:gd name="connsiteY4210" fmla="*/ 1039450 h 4588006"/>
              <a:gd name="connsiteX4211" fmla="*/ 3654874 w 6081795"/>
              <a:gd name="connsiteY4211" fmla="*/ 1038690 h 4588006"/>
              <a:gd name="connsiteX4212" fmla="*/ 4955266 w 6081795"/>
              <a:gd name="connsiteY4212" fmla="*/ 1038677 h 4588006"/>
              <a:gd name="connsiteX4213" fmla="*/ 4950118 w 6081795"/>
              <a:gd name="connsiteY4213" fmla="*/ 1039050 h 4588006"/>
              <a:gd name="connsiteX4214" fmla="*/ 4966252 w 6081795"/>
              <a:gd name="connsiteY4214" fmla="*/ 1040354 h 4588006"/>
              <a:gd name="connsiteX4215" fmla="*/ 4973976 w 6081795"/>
              <a:gd name="connsiteY4215" fmla="*/ 1039797 h 4588006"/>
              <a:gd name="connsiteX4216" fmla="*/ 4977690 w 6081795"/>
              <a:gd name="connsiteY4216" fmla="*/ 1039467 h 4588006"/>
              <a:gd name="connsiteX4217" fmla="*/ 4980530 w 6081795"/>
              <a:gd name="connsiteY4217" fmla="*/ 1038830 h 4588006"/>
              <a:gd name="connsiteX4218" fmla="*/ 4972808 w 6081795"/>
              <a:gd name="connsiteY4218" fmla="*/ 1039388 h 4588006"/>
              <a:gd name="connsiteX4219" fmla="*/ 4827546 w 6081795"/>
              <a:gd name="connsiteY4219" fmla="*/ 1038512 h 4588006"/>
              <a:gd name="connsiteX4220" fmla="*/ 4799468 w 6081795"/>
              <a:gd name="connsiteY4220" fmla="*/ 1039550 h 4588006"/>
              <a:gd name="connsiteX4221" fmla="*/ 4818854 w 6081795"/>
              <a:gd name="connsiteY4221" fmla="*/ 1039818 h 4588006"/>
              <a:gd name="connsiteX4222" fmla="*/ 4837364 w 6081795"/>
              <a:gd name="connsiteY4222" fmla="*/ 1039779 h 4588006"/>
              <a:gd name="connsiteX4223" fmla="*/ 4515496 w 6081795"/>
              <a:gd name="connsiteY4223" fmla="*/ 1036831 h 4588006"/>
              <a:gd name="connsiteX4224" fmla="*/ 4505200 w 6081795"/>
              <a:gd name="connsiteY4224" fmla="*/ 1037575 h 4588006"/>
              <a:gd name="connsiteX4225" fmla="*/ 4514090 w 6081795"/>
              <a:gd name="connsiteY4225" fmla="*/ 1037427 h 4588006"/>
              <a:gd name="connsiteX4226" fmla="*/ 3540260 w 6081795"/>
              <a:gd name="connsiteY4226" fmla="*/ 1036589 h 4588006"/>
              <a:gd name="connsiteX4227" fmla="*/ 3535726 w 6081795"/>
              <a:gd name="connsiteY4227" fmla="*/ 1037040 h 4588006"/>
              <a:gd name="connsiteX4228" fmla="*/ 3534874 w 6081795"/>
              <a:gd name="connsiteY4228" fmla="*/ 1037967 h 4588006"/>
              <a:gd name="connsiteX4229" fmla="*/ 3544452 w 6081795"/>
              <a:gd name="connsiteY4229" fmla="*/ 1040239 h 4588006"/>
              <a:gd name="connsiteX4230" fmla="*/ 3569162 w 6081795"/>
              <a:gd name="connsiteY4230" fmla="*/ 1040060 h 4588006"/>
              <a:gd name="connsiteX4231" fmla="*/ 3594050 w 6081795"/>
              <a:gd name="connsiteY4231" fmla="*/ 1039128 h 4588006"/>
              <a:gd name="connsiteX4232" fmla="*/ 3615398 w 6081795"/>
              <a:gd name="connsiteY4232" fmla="*/ 1039131 h 4588006"/>
              <a:gd name="connsiteX4233" fmla="*/ 3635688 w 6081795"/>
              <a:gd name="connsiteY4233" fmla="*/ 1039581 h 4588006"/>
              <a:gd name="connsiteX4234" fmla="*/ 3628682 w 6081795"/>
              <a:gd name="connsiteY4234" fmla="*/ 1037122 h 4588006"/>
              <a:gd name="connsiteX4235" fmla="*/ 3598272 w 6081795"/>
              <a:gd name="connsiteY4235" fmla="*/ 1037342 h 4588006"/>
              <a:gd name="connsiteX4236" fmla="*/ 3567860 w 6081795"/>
              <a:gd name="connsiteY4236" fmla="*/ 1037561 h 4588006"/>
              <a:gd name="connsiteX4237" fmla="*/ 3386108 w 6081795"/>
              <a:gd name="connsiteY4237" fmla="*/ 1035861 h 4588006"/>
              <a:gd name="connsiteX4238" fmla="*/ 3365514 w 6081795"/>
              <a:gd name="connsiteY4238" fmla="*/ 1037348 h 4588006"/>
              <a:gd name="connsiteX4239" fmla="*/ 3379198 w 6081795"/>
              <a:gd name="connsiteY4239" fmla="*/ 1037657 h 4588006"/>
              <a:gd name="connsiteX4240" fmla="*/ 3392184 w 6081795"/>
              <a:gd name="connsiteY4240" fmla="*/ 1036905 h 4588006"/>
              <a:gd name="connsiteX4241" fmla="*/ 4136310 w 6081795"/>
              <a:gd name="connsiteY4241" fmla="*/ 1035552 h 4588006"/>
              <a:gd name="connsiteX4242" fmla="*/ 4126012 w 6081795"/>
              <a:gd name="connsiteY4242" fmla="*/ 1036295 h 4588006"/>
              <a:gd name="connsiteX4243" fmla="*/ 4132766 w 6081795"/>
              <a:gd name="connsiteY4243" fmla="*/ 1036487 h 4588006"/>
              <a:gd name="connsiteX4244" fmla="*/ 4138646 w 6081795"/>
              <a:gd name="connsiteY4244" fmla="*/ 1036372 h 4588006"/>
              <a:gd name="connsiteX4245" fmla="*/ 3300262 w 6081795"/>
              <a:gd name="connsiteY4245" fmla="*/ 1035142 h 4588006"/>
              <a:gd name="connsiteX4246" fmla="*/ 3303764 w 6081795"/>
              <a:gd name="connsiteY4246" fmla="*/ 1036372 h 4588006"/>
              <a:gd name="connsiteX4247" fmla="*/ 3308208 w 6081795"/>
              <a:gd name="connsiteY4247" fmla="*/ 1036298 h 4588006"/>
              <a:gd name="connsiteX4248" fmla="*/ 3312654 w 6081795"/>
              <a:gd name="connsiteY4248" fmla="*/ 1036224 h 4588006"/>
              <a:gd name="connsiteX4249" fmla="*/ 3300262 w 6081795"/>
              <a:gd name="connsiteY4249" fmla="*/ 1035142 h 4588006"/>
              <a:gd name="connsiteX4250" fmla="*/ 3420500 w 6081795"/>
              <a:gd name="connsiteY4250" fmla="*/ 1034860 h 4588006"/>
              <a:gd name="connsiteX4251" fmla="*/ 3410552 w 6081795"/>
              <a:gd name="connsiteY4251" fmla="*/ 1036134 h 4588006"/>
              <a:gd name="connsiteX4252" fmla="*/ 3403410 w 6081795"/>
              <a:gd name="connsiteY4252" fmla="*/ 1037577 h 4588006"/>
              <a:gd name="connsiteX4253" fmla="*/ 3407326 w 6081795"/>
              <a:gd name="connsiteY4253" fmla="*/ 1037726 h 4588006"/>
              <a:gd name="connsiteX4254" fmla="*/ 3412300 w 6081795"/>
              <a:gd name="connsiteY4254" fmla="*/ 1037429 h 4588006"/>
              <a:gd name="connsiteX4255" fmla="*/ 3440486 w 6081795"/>
              <a:gd name="connsiteY4255" fmla="*/ 1037926 h 4588006"/>
              <a:gd name="connsiteX4256" fmla="*/ 3467974 w 6081795"/>
              <a:gd name="connsiteY4256" fmla="*/ 1037361 h 4588006"/>
              <a:gd name="connsiteX4257" fmla="*/ 3463304 w 6081795"/>
              <a:gd name="connsiteY4257" fmla="*/ 1035723 h 4588006"/>
              <a:gd name="connsiteX4258" fmla="*/ 3436986 w 6081795"/>
              <a:gd name="connsiteY4258" fmla="*/ 1036017 h 4588006"/>
              <a:gd name="connsiteX4259" fmla="*/ 3420500 w 6081795"/>
              <a:gd name="connsiteY4259" fmla="*/ 1034860 h 4588006"/>
              <a:gd name="connsiteX4260" fmla="*/ 2562931 w 6081795"/>
              <a:gd name="connsiteY4260" fmla="*/ 1034522 h 4588006"/>
              <a:gd name="connsiteX4261" fmla="*/ 2549582 w 6081795"/>
              <a:gd name="connsiteY4261" fmla="*/ 1037462 h 4588006"/>
              <a:gd name="connsiteX4262" fmla="*/ 2527821 w 6081795"/>
              <a:gd name="connsiteY4262" fmla="*/ 1038539 h 4588006"/>
              <a:gd name="connsiteX4263" fmla="*/ 2514288 w 6081795"/>
              <a:gd name="connsiteY4263" fmla="*/ 1037602 h 4588006"/>
              <a:gd name="connsiteX4264" fmla="*/ 2498127 w 6081795"/>
              <a:gd name="connsiteY4264" fmla="*/ 1035743 h 4588006"/>
              <a:gd name="connsiteX4265" fmla="*/ 2530529 w 6081795"/>
              <a:gd name="connsiteY4265" fmla="*/ 1035133 h 4588006"/>
              <a:gd name="connsiteX4266" fmla="*/ 2562931 w 6081795"/>
              <a:gd name="connsiteY4266" fmla="*/ 1034522 h 4588006"/>
              <a:gd name="connsiteX4267" fmla="*/ 3744492 w 6081795"/>
              <a:gd name="connsiteY4267" fmla="*/ 1034197 h 4588006"/>
              <a:gd name="connsiteX4268" fmla="*/ 3755476 w 6081795"/>
              <a:gd name="connsiteY4268" fmla="*/ 1035874 h 4588006"/>
              <a:gd name="connsiteX4269" fmla="*/ 3771850 w 6081795"/>
              <a:gd name="connsiteY4269" fmla="*/ 1036173 h 4588006"/>
              <a:gd name="connsiteX4270" fmla="*/ 3776998 w 6081795"/>
              <a:gd name="connsiteY4270" fmla="*/ 1035802 h 4588006"/>
              <a:gd name="connsiteX4271" fmla="*/ 3767180 w 6081795"/>
              <a:gd name="connsiteY4271" fmla="*/ 1034535 h 4588006"/>
              <a:gd name="connsiteX4272" fmla="*/ 4231524 w 6081795"/>
              <a:gd name="connsiteY4272" fmla="*/ 1034113 h 4588006"/>
              <a:gd name="connsiteX4273" fmla="*/ 4230586 w 6081795"/>
              <a:gd name="connsiteY4273" fmla="*/ 1034736 h 4588006"/>
              <a:gd name="connsiteX4274" fmla="*/ 4232452 w 6081795"/>
              <a:gd name="connsiteY4274" fmla="*/ 1035527 h 4588006"/>
              <a:gd name="connsiteX4275" fmla="*/ 4245086 w 6081795"/>
              <a:gd name="connsiteY4275" fmla="*/ 1035604 h 4588006"/>
              <a:gd name="connsiteX4276" fmla="*/ 4239798 w 6081795"/>
              <a:gd name="connsiteY4276" fmla="*/ 1034565 h 4588006"/>
              <a:gd name="connsiteX4277" fmla="*/ 4231524 w 6081795"/>
              <a:gd name="connsiteY4277" fmla="*/ 1034113 h 4588006"/>
              <a:gd name="connsiteX4278" fmla="*/ 3719228 w 6081795"/>
              <a:gd name="connsiteY4278" fmla="*/ 1034044 h 4588006"/>
              <a:gd name="connsiteX4279" fmla="*/ 3706358 w 6081795"/>
              <a:gd name="connsiteY4279" fmla="*/ 1034973 h 4588006"/>
              <a:gd name="connsiteX4280" fmla="*/ 3690822 w 6081795"/>
              <a:gd name="connsiteY4280" fmla="*/ 1036465 h 4588006"/>
              <a:gd name="connsiteX4281" fmla="*/ 3678970 w 6081795"/>
              <a:gd name="connsiteY4281" fmla="*/ 1038432 h 4588006"/>
              <a:gd name="connsiteX4282" fmla="*/ 3728808 w 6081795"/>
              <a:gd name="connsiteY4282" fmla="*/ 1036316 h 4588006"/>
              <a:gd name="connsiteX4283" fmla="*/ 3725544 w 6081795"/>
              <a:gd name="connsiteY4283" fmla="*/ 1034082 h 4588006"/>
              <a:gd name="connsiteX4284" fmla="*/ 3722386 w 6081795"/>
              <a:gd name="connsiteY4284" fmla="*/ 1034063 h 4588006"/>
              <a:gd name="connsiteX4285" fmla="*/ 3719228 w 6081795"/>
              <a:gd name="connsiteY4285" fmla="*/ 1034044 h 4588006"/>
              <a:gd name="connsiteX4286" fmla="*/ 3337228 w 6081795"/>
              <a:gd name="connsiteY4286" fmla="*/ 1033956 h 4588006"/>
              <a:gd name="connsiteX4287" fmla="*/ 3326932 w 6081795"/>
              <a:gd name="connsiteY4287" fmla="*/ 1034699 h 4588006"/>
              <a:gd name="connsiteX4288" fmla="*/ 3321544 w 6081795"/>
              <a:gd name="connsiteY4288" fmla="*/ 1036076 h 4588006"/>
              <a:gd name="connsiteX4289" fmla="*/ 3348902 w 6081795"/>
              <a:gd name="connsiteY4289" fmla="*/ 1038054 h 4588006"/>
              <a:gd name="connsiteX4290" fmla="*/ 3359200 w 6081795"/>
              <a:gd name="connsiteY4290" fmla="*/ 1037310 h 4588006"/>
              <a:gd name="connsiteX4291" fmla="*/ 3358272 w 6081795"/>
              <a:gd name="connsiteY4291" fmla="*/ 1035895 h 4588006"/>
              <a:gd name="connsiteX4292" fmla="*/ 3345400 w 6081795"/>
              <a:gd name="connsiteY4292" fmla="*/ 1036824 h 4588006"/>
              <a:gd name="connsiteX4293" fmla="*/ 4590836 w 6081795"/>
              <a:gd name="connsiteY4293" fmla="*/ 1033863 h 4588006"/>
              <a:gd name="connsiteX4294" fmla="*/ 4588262 w 6081795"/>
              <a:gd name="connsiteY4294" fmla="*/ 1034049 h 4588006"/>
              <a:gd name="connsiteX4295" fmla="*/ 4580062 w 6081795"/>
              <a:gd name="connsiteY4295" fmla="*/ 1036617 h 4588006"/>
              <a:gd name="connsiteX4296" fmla="*/ 3895142 w 6081795"/>
              <a:gd name="connsiteY4296" fmla="*/ 1033695 h 4588006"/>
              <a:gd name="connsiteX4297" fmla="*/ 3867118 w 6081795"/>
              <a:gd name="connsiteY4297" fmla="*/ 1035841 h 4588006"/>
              <a:gd name="connsiteX4298" fmla="*/ 3837342 w 6081795"/>
              <a:gd name="connsiteY4298" fmla="*/ 1037373 h 4588006"/>
              <a:gd name="connsiteX4299" fmla="*/ 3864014 w 6081795"/>
              <a:gd name="connsiteY4299" fmla="*/ 1036931 h 4588006"/>
              <a:gd name="connsiteX4300" fmla="*/ 3895592 w 6081795"/>
              <a:gd name="connsiteY4300" fmla="*/ 1037121 h 4588006"/>
              <a:gd name="connsiteX4301" fmla="*/ 3270330 w 6081795"/>
              <a:gd name="connsiteY4301" fmla="*/ 1033351 h 4588006"/>
              <a:gd name="connsiteX4302" fmla="*/ 3263774 w 6081795"/>
              <a:gd name="connsiteY4302" fmla="*/ 1034319 h 4588006"/>
              <a:gd name="connsiteX4303" fmla="*/ 3271496 w 6081795"/>
              <a:gd name="connsiteY4303" fmla="*/ 1033761 h 4588006"/>
              <a:gd name="connsiteX4304" fmla="*/ 3933276 w 6081795"/>
              <a:gd name="connsiteY4304" fmla="*/ 1032919 h 4588006"/>
              <a:gd name="connsiteX4305" fmla="*/ 3915256 w 6081795"/>
              <a:gd name="connsiteY4305" fmla="*/ 1034219 h 4588006"/>
              <a:gd name="connsiteX4306" fmla="*/ 3915946 w 6081795"/>
              <a:gd name="connsiteY4306" fmla="*/ 1036640 h 4588006"/>
              <a:gd name="connsiteX4307" fmla="*/ 3918872 w 6081795"/>
              <a:gd name="connsiteY4307" fmla="*/ 1036305 h 4588006"/>
              <a:gd name="connsiteX4308" fmla="*/ 3919688 w 6081795"/>
              <a:gd name="connsiteY4308" fmla="*/ 1036863 h 4588006"/>
              <a:gd name="connsiteX4309" fmla="*/ 3932318 w 6081795"/>
              <a:gd name="connsiteY4309" fmla="*/ 1036940 h 4588006"/>
              <a:gd name="connsiteX4310" fmla="*/ 3937404 w 6081795"/>
              <a:gd name="connsiteY4310" fmla="*/ 1037499 h 4588006"/>
              <a:gd name="connsiteX4311" fmla="*/ 3943544 w 6081795"/>
              <a:gd name="connsiteY4311" fmla="*/ 1037612 h 4588006"/>
              <a:gd name="connsiteX4312" fmla="*/ 3982606 w 6081795"/>
              <a:gd name="connsiteY4312" fmla="*/ 1038249 h 4588006"/>
              <a:gd name="connsiteX4313" fmla="*/ 4021940 w 6081795"/>
              <a:gd name="connsiteY4313" fmla="*/ 1037077 h 4588006"/>
              <a:gd name="connsiteX4314" fmla="*/ 4060042 w 6081795"/>
              <a:gd name="connsiteY4314" fmla="*/ 1037105 h 4588006"/>
              <a:gd name="connsiteX4315" fmla="*/ 4058156 w 6081795"/>
              <a:gd name="connsiteY4315" fmla="*/ 1039712 h 4588006"/>
              <a:gd name="connsiteX4316" fmla="*/ 4076610 w 6081795"/>
              <a:gd name="connsiteY4316" fmla="*/ 1039245 h 4588006"/>
              <a:gd name="connsiteX4317" fmla="*/ 4094884 w 6081795"/>
              <a:gd name="connsiteY4317" fmla="*/ 1039531 h 4588006"/>
              <a:gd name="connsiteX4318" fmla="*/ 4091620 w 6081795"/>
              <a:gd name="connsiteY4318" fmla="*/ 1037296 h 4588006"/>
              <a:gd name="connsiteX4319" fmla="*/ 4094672 w 6081795"/>
              <a:gd name="connsiteY4319" fmla="*/ 1035099 h 4588006"/>
              <a:gd name="connsiteX4320" fmla="*/ 4075486 w 6081795"/>
              <a:gd name="connsiteY4320" fmla="*/ 1035991 h 4588006"/>
              <a:gd name="connsiteX4321" fmla="*/ 4055898 w 6081795"/>
              <a:gd name="connsiteY4321" fmla="*/ 1035244 h 4588006"/>
              <a:gd name="connsiteX4322" fmla="*/ 4035256 w 6081795"/>
              <a:gd name="connsiteY4322" fmla="*/ 1034942 h 4588006"/>
              <a:gd name="connsiteX4323" fmla="*/ 4002272 w 6081795"/>
              <a:gd name="connsiteY4323" fmla="*/ 1035348 h 4588006"/>
              <a:gd name="connsiteX4324" fmla="*/ 3997220 w 6081795"/>
              <a:gd name="connsiteY4324" fmla="*/ 1033983 h 4588006"/>
              <a:gd name="connsiteX4325" fmla="*/ 3989880 w 6081795"/>
              <a:gd name="connsiteY4325" fmla="*/ 1034267 h 4588006"/>
              <a:gd name="connsiteX4326" fmla="*/ 3964854 w 6081795"/>
              <a:gd name="connsiteY4326" fmla="*/ 1033109 h 4588006"/>
              <a:gd name="connsiteX4327" fmla="*/ 3935610 w 6081795"/>
              <a:gd name="connsiteY4327" fmla="*/ 1033738 h 4588006"/>
              <a:gd name="connsiteX4328" fmla="*/ 3112912 w 6081795"/>
              <a:gd name="connsiteY4328" fmla="*/ 1030389 h 4588006"/>
              <a:gd name="connsiteX4329" fmla="*/ 3088098 w 6081795"/>
              <a:gd name="connsiteY4329" fmla="*/ 1033662 h 4588006"/>
              <a:gd name="connsiteX4330" fmla="*/ 3085266 w 6081795"/>
              <a:gd name="connsiteY4330" fmla="*/ 1032940 h 4588006"/>
              <a:gd name="connsiteX4331" fmla="*/ 3079448 w 6081795"/>
              <a:gd name="connsiteY4331" fmla="*/ 1032804 h 4588006"/>
              <a:gd name="connsiteX4332" fmla="*/ 3073038 w 6081795"/>
              <a:gd name="connsiteY4332" fmla="*/ 1033823 h 4588006"/>
              <a:gd name="connsiteX4333" fmla="*/ 3067506 w 6081795"/>
              <a:gd name="connsiteY4333" fmla="*/ 1035148 h 4588006"/>
              <a:gd name="connsiteX4334" fmla="*/ 3067956 w 6081795"/>
              <a:gd name="connsiteY4334" fmla="*/ 1038574 h 4588006"/>
              <a:gd name="connsiteX4335" fmla="*/ 3076844 w 6081795"/>
              <a:gd name="connsiteY4335" fmla="*/ 1038426 h 4588006"/>
              <a:gd name="connsiteX4336" fmla="*/ 3081304 w 6081795"/>
              <a:gd name="connsiteY4336" fmla="*/ 1035634 h 4588006"/>
              <a:gd name="connsiteX4337" fmla="*/ 3093266 w 6081795"/>
              <a:gd name="connsiteY4337" fmla="*/ 1035203 h 4588006"/>
              <a:gd name="connsiteX4338" fmla="*/ 3103994 w 6081795"/>
              <a:gd name="connsiteY4338" fmla="*/ 1035973 h 4588006"/>
              <a:gd name="connsiteX4339" fmla="*/ 3131168 w 6081795"/>
              <a:gd name="connsiteY4339" fmla="*/ 1034073 h 4588006"/>
              <a:gd name="connsiteX4340" fmla="*/ 3155716 w 6081795"/>
              <a:gd name="connsiteY4340" fmla="*/ 1031251 h 4588006"/>
              <a:gd name="connsiteX4341" fmla="*/ 2774434 w 6081795"/>
              <a:gd name="connsiteY4341" fmla="*/ 1028146 h 4588006"/>
              <a:gd name="connsiteX4342" fmla="*/ 2753601 w 6081795"/>
              <a:gd name="connsiteY4342" fmla="*/ 1030638 h 4588006"/>
              <a:gd name="connsiteX4343" fmla="*/ 2777521 w 6081795"/>
              <a:gd name="connsiteY4343" fmla="*/ 1030455 h 4588006"/>
              <a:gd name="connsiteX4344" fmla="*/ 2796166 w 6081795"/>
              <a:gd name="connsiteY4344" fmla="*/ 1032506 h 4588006"/>
              <a:gd name="connsiteX4345" fmla="*/ 2815936 w 6081795"/>
              <a:gd name="connsiteY4345" fmla="*/ 1031819 h 4588006"/>
              <a:gd name="connsiteX4346" fmla="*/ 2835707 w 6081795"/>
              <a:gd name="connsiteY4346" fmla="*/ 1031134 h 4588006"/>
              <a:gd name="connsiteX4347" fmla="*/ 2815946 w 6081795"/>
              <a:gd name="connsiteY4347" fmla="*/ 1029781 h 4588006"/>
              <a:gd name="connsiteX4348" fmla="*/ 2792664 w 6081795"/>
              <a:gd name="connsiteY4348" fmla="*/ 1031277 h 4588006"/>
              <a:gd name="connsiteX4349" fmla="*/ 2785041 w 6081795"/>
              <a:gd name="connsiteY4349" fmla="*/ 1029419 h 4588006"/>
              <a:gd name="connsiteX4350" fmla="*/ 2774434 w 6081795"/>
              <a:gd name="connsiteY4350" fmla="*/ 1028146 h 4588006"/>
              <a:gd name="connsiteX4351" fmla="*/ 2723908 w 6081795"/>
              <a:gd name="connsiteY4351" fmla="*/ 1027841 h 4588006"/>
              <a:gd name="connsiteX4352" fmla="*/ 2718524 w 6081795"/>
              <a:gd name="connsiteY4352" fmla="*/ 1028539 h 4588006"/>
              <a:gd name="connsiteX4353" fmla="*/ 2715946 w 6081795"/>
              <a:gd name="connsiteY4353" fmla="*/ 1029405 h 4588006"/>
              <a:gd name="connsiteX4354" fmla="*/ 2720884 w 6081795"/>
              <a:gd name="connsiteY4354" fmla="*/ 1029912 h 4588006"/>
              <a:gd name="connsiteX4355" fmla="*/ 2726003 w 6081795"/>
              <a:gd name="connsiteY4355" fmla="*/ 1029666 h 4588006"/>
              <a:gd name="connsiteX4356" fmla="*/ 2778741 w 6081795"/>
              <a:gd name="connsiteY4356" fmla="*/ 1010051 h 4588006"/>
              <a:gd name="connsiteX4357" fmla="*/ 2758970 w 6081795"/>
              <a:gd name="connsiteY4357" fmla="*/ 1010737 h 4588006"/>
              <a:gd name="connsiteX4358" fmla="*/ 2739200 w 6081795"/>
              <a:gd name="connsiteY4358" fmla="*/ 1011424 h 4588006"/>
              <a:gd name="connsiteX4359" fmla="*/ 2776885 w 6081795"/>
              <a:gd name="connsiteY4359" fmla="*/ 1012532 h 4588006"/>
              <a:gd name="connsiteX4360" fmla="*/ 2814750 w 6081795"/>
              <a:gd name="connsiteY4360" fmla="*/ 1012886 h 4588006"/>
              <a:gd name="connsiteX4361" fmla="*/ 2823994 w 6081795"/>
              <a:gd name="connsiteY4361" fmla="*/ 1011910 h 4588006"/>
              <a:gd name="connsiteX4362" fmla="*/ 2830434 w 6081795"/>
              <a:gd name="connsiteY4362" fmla="*/ 1010765 h 4588006"/>
              <a:gd name="connsiteX4363" fmla="*/ 2822921 w 6081795"/>
              <a:gd name="connsiteY4363" fmla="*/ 1010443 h 4588006"/>
              <a:gd name="connsiteX4364" fmla="*/ 2815228 w 6081795"/>
              <a:gd name="connsiteY4364" fmla="*/ 1010875 h 4588006"/>
              <a:gd name="connsiteX4365" fmla="*/ 2795838 w 6081795"/>
              <a:gd name="connsiteY4365" fmla="*/ 1011287 h 4588006"/>
              <a:gd name="connsiteX4366" fmla="*/ 2778741 w 6081795"/>
              <a:gd name="connsiteY4366" fmla="*/ 1010051 h 4588006"/>
              <a:gd name="connsiteX4367" fmla="*/ 2685649 w 6081795"/>
              <a:gd name="connsiteY4367" fmla="*/ 1007879 h 4588006"/>
              <a:gd name="connsiteX4368" fmla="*/ 2686925 w 6081795"/>
              <a:gd name="connsiteY4368" fmla="*/ 1009824 h 4588006"/>
              <a:gd name="connsiteX4369" fmla="*/ 2691008 w 6081795"/>
              <a:gd name="connsiteY4369" fmla="*/ 1011938 h 4588006"/>
              <a:gd name="connsiteX4370" fmla="*/ 2710883 w 6081795"/>
              <a:gd name="connsiteY4370" fmla="*/ 1013468 h 4588006"/>
              <a:gd name="connsiteX4371" fmla="*/ 2713026 w 6081795"/>
              <a:gd name="connsiteY4371" fmla="*/ 1011769 h 4588006"/>
              <a:gd name="connsiteX4372" fmla="*/ 2721658 w 6081795"/>
              <a:gd name="connsiteY4372" fmla="*/ 1010713 h 4588006"/>
              <a:gd name="connsiteX4373" fmla="*/ 2735457 w 6081795"/>
              <a:gd name="connsiteY4373" fmla="*/ 1011199 h 4588006"/>
              <a:gd name="connsiteX4374" fmla="*/ 2719211 w 6081795"/>
              <a:gd name="connsiteY4374" fmla="*/ 1009038 h 4588006"/>
              <a:gd name="connsiteX4375" fmla="*/ 2696635 w 6081795"/>
              <a:gd name="connsiteY4375" fmla="*/ 1009556 h 4588006"/>
              <a:gd name="connsiteX4376" fmla="*/ 2694060 w 6081795"/>
              <a:gd name="connsiteY4376" fmla="*/ 1009742 h 4588006"/>
              <a:gd name="connsiteX4377" fmla="*/ 2690820 w 6081795"/>
              <a:gd name="connsiteY4377" fmla="*/ 1008741 h 4588006"/>
              <a:gd name="connsiteX4378" fmla="*/ 2685649 w 6081795"/>
              <a:gd name="connsiteY4378" fmla="*/ 1007879 h 4588006"/>
              <a:gd name="connsiteX4379" fmla="*/ 2563075 w 6081795"/>
              <a:gd name="connsiteY4379" fmla="*/ 1007342 h 4588006"/>
              <a:gd name="connsiteX4380" fmla="*/ 2558540 w 6081795"/>
              <a:gd name="connsiteY4380" fmla="*/ 1007792 h 4588006"/>
              <a:gd name="connsiteX4381" fmla="*/ 2557687 w 6081795"/>
              <a:gd name="connsiteY4381" fmla="*/ 1008718 h 4588006"/>
              <a:gd name="connsiteX4382" fmla="*/ 2560022 w 6081795"/>
              <a:gd name="connsiteY4382" fmla="*/ 1009538 h 4588006"/>
              <a:gd name="connsiteX4383" fmla="*/ 2564355 w 6081795"/>
              <a:gd name="connsiteY4383" fmla="*/ 1008607 h 4588006"/>
              <a:gd name="connsiteX4384" fmla="*/ 2563075 w 6081795"/>
              <a:gd name="connsiteY4384" fmla="*/ 1007342 h 4588006"/>
              <a:gd name="connsiteX4385" fmla="*/ 2463907 w 6081795"/>
              <a:gd name="connsiteY4385" fmla="*/ 1004126 h 4588006"/>
              <a:gd name="connsiteX4386" fmla="*/ 2459227 w 6081795"/>
              <a:gd name="connsiteY4386" fmla="*/ 1004525 h 4588006"/>
              <a:gd name="connsiteX4387" fmla="*/ 2457352 w 6081795"/>
              <a:gd name="connsiteY4387" fmla="*/ 1005093 h 4588006"/>
              <a:gd name="connsiteX4388" fmla="*/ 2463428 w 6081795"/>
              <a:gd name="connsiteY4388" fmla="*/ 1006137 h 4588006"/>
              <a:gd name="connsiteX4389" fmla="*/ 3040166 w 6081795"/>
              <a:gd name="connsiteY4389" fmla="*/ 985251 h 4588006"/>
              <a:gd name="connsiteX4390" fmla="*/ 3050224 w 6081795"/>
              <a:gd name="connsiteY4390" fmla="*/ 985513 h 4588006"/>
              <a:gd name="connsiteX4391" fmla="*/ 3052796 w 6081795"/>
              <a:gd name="connsiteY4391" fmla="*/ 985327 h 4588006"/>
              <a:gd name="connsiteX4392" fmla="*/ 2668462 w 6081795"/>
              <a:gd name="connsiteY4392" fmla="*/ 984419 h 4588006"/>
              <a:gd name="connsiteX4393" fmla="*/ 2663078 w 6081795"/>
              <a:gd name="connsiteY4393" fmla="*/ 985117 h 4588006"/>
              <a:gd name="connsiteX4394" fmla="*/ 2660501 w 6081795"/>
              <a:gd name="connsiteY4394" fmla="*/ 985981 h 4588006"/>
              <a:gd name="connsiteX4395" fmla="*/ 2665439 w 6081795"/>
              <a:gd name="connsiteY4395" fmla="*/ 986490 h 4588006"/>
              <a:gd name="connsiteX4396" fmla="*/ 2670557 w 6081795"/>
              <a:gd name="connsiteY4396" fmla="*/ 986244 h 4588006"/>
              <a:gd name="connsiteX4397" fmla="*/ 2673371 w 6081795"/>
              <a:gd name="connsiteY4397" fmla="*/ 985053 h 4588006"/>
              <a:gd name="connsiteX4398" fmla="*/ 2670917 w 6081795"/>
              <a:gd name="connsiteY4398" fmla="*/ 984736 h 4588006"/>
              <a:gd name="connsiteX4399" fmla="*/ 2668462 w 6081795"/>
              <a:gd name="connsiteY4399" fmla="*/ 984419 h 4588006"/>
              <a:gd name="connsiteX4400" fmla="*/ 2633382 w 6081795"/>
              <a:gd name="connsiteY4400" fmla="*/ 983000 h 4588006"/>
              <a:gd name="connsiteX4401" fmla="*/ 2620510 w 6081795"/>
              <a:gd name="connsiteY4401" fmla="*/ 983928 h 4588006"/>
              <a:gd name="connsiteX4402" fmla="*/ 2615212 w 6081795"/>
              <a:gd name="connsiteY4402" fmla="*/ 984929 h 4588006"/>
              <a:gd name="connsiteX4403" fmla="*/ 2617457 w 6081795"/>
              <a:gd name="connsiteY4403" fmla="*/ 986125 h 4588006"/>
              <a:gd name="connsiteX4404" fmla="*/ 2977486 w 6081795"/>
              <a:gd name="connsiteY4404" fmla="*/ 982859 h 4588006"/>
              <a:gd name="connsiteX4405" fmla="*/ 2969764 w 6081795"/>
              <a:gd name="connsiteY4405" fmla="*/ 983416 h 4588006"/>
              <a:gd name="connsiteX4406" fmla="*/ 2972100 w 6081795"/>
              <a:gd name="connsiteY4406" fmla="*/ 984236 h 4588006"/>
              <a:gd name="connsiteX4407" fmla="*/ 2978056 w 6081795"/>
              <a:gd name="connsiteY4407" fmla="*/ 985783 h 4588006"/>
              <a:gd name="connsiteX4408" fmla="*/ 2988234 w 6081795"/>
              <a:gd name="connsiteY4408" fmla="*/ 985542 h 4588006"/>
              <a:gd name="connsiteX4409" fmla="*/ 2998768 w 6081795"/>
              <a:gd name="connsiteY4409" fmla="*/ 983793 h 4588006"/>
              <a:gd name="connsiteX4410" fmla="*/ 2886491 w 6081795"/>
              <a:gd name="connsiteY4410" fmla="*/ 982512 h 4588006"/>
              <a:gd name="connsiteX4411" fmla="*/ 2809295 w 6081795"/>
              <a:gd name="connsiteY4411" fmla="*/ 982650 h 4588006"/>
              <a:gd name="connsiteX4412" fmla="*/ 2799781 w 6081795"/>
              <a:gd name="connsiteY4412" fmla="*/ 984758 h 4588006"/>
              <a:gd name="connsiteX4413" fmla="*/ 2800616 w 6081795"/>
              <a:gd name="connsiteY4413" fmla="*/ 987230 h 4588006"/>
              <a:gd name="connsiteX4414" fmla="*/ 2840972 w 6081795"/>
              <a:gd name="connsiteY4414" fmla="*/ 986416 h 4588006"/>
              <a:gd name="connsiteX4415" fmla="*/ 2879219 w 6081795"/>
              <a:gd name="connsiteY4415" fmla="*/ 986495 h 4588006"/>
              <a:gd name="connsiteX4416" fmla="*/ 2737247 w 6081795"/>
              <a:gd name="connsiteY4416" fmla="*/ 982418 h 4588006"/>
              <a:gd name="connsiteX4417" fmla="*/ 2732354 w 6081795"/>
              <a:gd name="connsiteY4417" fmla="*/ 984376 h 4588006"/>
              <a:gd name="connsiteX4418" fmla="*/ 2731142 w 6081795"/>
              <a:gd name="connsiteY4418" fmla="*/ 986810 h 4588006"/>
              <a:gd name="connsiteX4419" fmla="*/ 2765057 w 6081795"/>
              <a:gd name="connsiteY4419" fmla="*/ 987820 h 4588006"/>
              <a:gd name="connsiteX4420" fmla="*/ 2780051 w 6081795"/>
              <a:gd name="connsiteY4420" fmla="*/ 983280 h 4588006"/>
              <a:gd name="connsiteX4421" fmla="*/ 2744492 w 6081795"/>
              <a:gd name="connsiteY4421" fmla="*/ 983871 h 4588006"/>
              <a:gd name="connsiteX4422" fmla="*/ 2741834 w 6081795"/>
              <a:gd name="connsiteY4422" fmla="*/ 983075 h 4588006"/>
              <a:gd name="connsiteX4423" fmla="*/ 2737247 w 6081795"/>
              <a:gd name="connsiteY4423" fmla="*/ 982418 h 4588006"/>
              <a:gd name="connsiteX4424" fmla="*/ 5307410 w 6081795"/>
              <a:gd name="connsiteY4424" fmla="*/ 978182 h 4588006"/>
              <a:gd name="connsiteX4425" fmla="*/ 5277582 w 6081795"/>
              <a:gd name="connsiteY4425" fmla="*/ 978606 h 4588006"/>
              <a:gd name="connsiteX4426" fmla="*/ 5258980 w 6081795"/>
              <a:gd name="connsiteY4426" fmla="*/ 979702 h 4588006"/>
              <a:gd name="connsiteX4427" fmla="*/ 5269726 w 6081795"/>
              <a:gd name="connsiteY4427" fmla="*/ 982384 h 4588006"/>
              <a:gd name="connsiteX4428" fmla="*/ 5270894 w 6081795"/>
              <a:gd name="connsiteY4428" fmla="*/ 982794 h 4588006"/>
              <a:gd name="connsiteX4429" fmla="*/ 5295468 w 6081795"/>
              <a:gd name="connsiteY4429" fmla="*/ 980526 h 4588006"/>
              <a:gd name="connsiteX4430" fmla="*/ 5323994 w 6081795"/>
              <a:gd name="connsiteY4430" fmla="*/ 982913 h 4588006"/>
              <a:gd name="connsiteX4431" fmla="*/ 5348090 w 6081795"/>
              <a:gd name="connsiteY4431" fmla="*/ 982655 h 4588006"/>
              <a:gd name="connsiteX4432" fmla="*/ 5345994 w 6081795"/>
              <a:gd name="connsiteY4432" fmla="*/ 980830 h 4588006"/>
              <a:gd name="connsiteX4433" fmla="*/ 2325132 w 6081795"/>
              <a:gd name="connsiteY4433" fmla="*/ 970671 h 4588006"/>
              <a:gd name="connsiteX4434" fmla="*/ 2320598 w 6081795"/>
              <a:gd name="connsiteY4434" fmla="*/ 971122 h 4588006"/>
              <a:gd name="connsiteX4435" fmla="*/ 2319745 w 6081795"/>
              <a:gd name="connsiteY4435" fmla="*/ 972048 h 4588006"/>
              <a:gd name="connsiteX4436" fmla="*/ 2320912 w 6081795"/>
              <a:gd name="connsiteY4436" fmla="*/ 972458 h 4588006"/>
              <a:gd name="connsiteX4437" fmla="*/ 2325132 w 6081795"/>
              <a:gd name="connsiteY4437" fmla="*/ 970671 h 4588006"/>
              <a:gd name="connsiteX4438" fmla="*/ 2299870 w 6081795"/>
              <a:gd name="connsiteY4438" fmla="*/ 970518 h 4588006"/>
              <a:gd name="connsiteX4439" fmla="*/ 2295772 w 6081795"/>
              <a:gd name="connsiteY4439" fmla="*/ 971124 h 4588006"/>
              <a:gd name="connsiteX4440" fmla="*/ 2294481 w 6081795"/>
              <a:gd name="connsiteY4440" fmla="*/ 971896 h 4588006"/>
              <a:gd name="connsiteX4441" fmla="*/ 2301965 w 6081795"/>
              <a:gd name="connsiteY4441" fmla="*/ 972343 h 4588006"/>
              <a:gd name="connsiteX4442" fmla="*/ 4566270 w 6081795"/>
              <a:gd name="connsiteY4442" fmla="*/ 945726 h 4588006"/>
              <a:gd name="connsiteX4443" fmla="*/ 4571030 w 6081795"/>
              <a:gd name="connsiteY4443" fmla="*/ 946988 h 4588006"/>
              <a:gd name="connsiteX4444" fmla="*/ 4579832 w 6081795"/>
              <a:gd name="connsiteY4444" fmla="*/ 947217 h 4588006"/>
              <a:gd name="connsiteX4445" fmla="*/ 4588458 w 6081795"/>
              <a:gd name="connsiteY4445" fmla="*/ 946842 h 4588006"/>
              <a:gd name="connsiteX4446" fmla="*/ 4594798 w 6081795"/>
              <a:gd name="connsiteY4446" fmla="*/ 948113 h 4588006"/>
              <a:gd name="connsiteX4447" fmla="*/ 4620060 w 6081795"/>
              <a:gd name="connsiteY4447" fmla="*/ 948265 h 4588006"/>
              <a:gd name="connsiteX4448" fmla="*/ 4632454 w 6081795"/>
              <a:gd name="connsiteY4448" fmla="*/ 949347 h 4588006"/>
              <a:gd name="connsiteX4449" fmla="*/ 4674090 w 6081795"/>
              <a:gd name="connsiteY4449" fmla="*/ 949799 h 4588006"/>
              <a:gd name="connsiteX4450" fmla="*/ 4689294 w 6081795"/>
              <a:gd name="connsiteY4450" fmla="*/ 949689 h 4588006"/>
              <a:gd name="connsiteX4451" fmla="*/ 4704500 w 6081795"/>
              <a:gd name="connsiteY4451" fmla="*/ 949580 h 4588006"/>
              <a:gd name="connsiteX4452" fmla="*/ 4730932 w 6081795"/>
              <a:gd name="connsiteY4452" fmla="*/ 950141 h 4588006"/>
              <a:gd name="connsiteX4453" fmla="*/ 4749880 w 6081795"/>
              <a:gd name="connsiteY4453" fmla="*/ 950256 h 4588006"/>
              <a:gd name="connsiteX4454" fmla="*/ 4779036 w 6081795"/>
              <a:gd name="connsiteY4454" fmla="*/ 949325 h 4588006"/>
              <a:gd name="connsiteX4455" fmla="*/ 4806960 w 6081795"/>
              <a:gd name="connsiteY4455" fmla="*/ 949593 h 4588006"/>
              <a:gd name="connsiteX4456" fmla="*/ 4862232 w 6081795"/>
              <a:gd name="connsiteY4456" fmla="*/ 948568 h 4588006"/>
              <a:gd name="connsiteX4457" fmla="*/ 4902414 w 6081795"/>
              <a:gd name="connsiteY4457" fmla="*/ 947148 h 4588006"/>
              <a:gd name="connsiteX4458" fmla="*/ 4903344 w 6081795"/>
              <a:gd name="connsiteY4458" fmla="*/ 948564 h 4588006"/>
              <a:gd name="connsiteX4459" fmla="*/ 4915736 w 6081795"/>
              <a:gd name="connsiteY4459" fmla="*/ 949645 h 4588006"/>
              <a:gd name="connsiteX4460" fmla="*/ 4921614 w 6081795"/>
              <a:gd name="connsiteY4460" fmla="*/ 949530 h 4588006"/>
              <a:gd name="connsiteX4461" fmla="*/ 4924864 w 6081795"/>
              <a:gd name="connsiteY4461" fmla="*/ 948492 h 4588006"/>
              <a:gd name="connsiteX4462" fmla="*/ 4968750 w 6081795"/>
              <a:gd name="connsiteY4462" fmla="*/ 949461 h 4588006"/>
              <a:gd name="connsiteX4463" fmla="*/ 5012118 w 6081795"/>
              <a:gd name="connsiteY4463" fmla="*/ 948615 h 4588006"/>
              <a:gd name="connsiteX4464" fmla="*/ 5025390 w 6081795"/>
              <a:gd name="connsiteY4464" fmla="*/ 949325 h 4588006"/>
              <a:gd name="connsiteX4465" fmla="*/ 5036216 w 6081795"/>
              <a:gd name="connsiteY4465" fmla="*/ 948358 h 4588006"/>
              <a:gd name="connsiteX4466" fmla="*/ 5060804 w 6081795"/>
              <a:gd name="connsiteY4466" fmla="*/ 948682 h 4588006"/>
              <a:gd name="connsiteX4467" fmla="*/ 5081354 w 6081795"/>
              <a:gd name="connsiteY4467" fmla="*/ 950040 h 4588006"/>
              <a:gd name="connsiteX4468" fmla="*/ 5091410 w 6081795"/>
              <a:gd name="connsiteY4468" fmla="*/ 950301 h 4588006"/>
              <a:gd name="connsiteX4469" fmla="*/ 5097966 w 6081795"/>
              <a:gd name="connsiteY4469" fmla="*/ 949335 h 4588006"/>
              <a:gd name="connsiteX4470" fmla="*/ 5149660 w 6081795"/>
              <a:gd name="connsiteY4470" fmla="*/ 950049 h 4588006"/>
              <a:gd name="connsiteX4471" fmla="*/ 5162084 w 6081795"/>
              <a:gd name="connsiteY4471" fmla="*/ 950325 h 4588006"/>
              <a:gd name="connsiteX4472" fmla="*/ 5177498 w 6081795"/>
              <a:gd name="connsiteY4472" fmla="*/ 950015 h 4588006"/>
              <a:gd name="connsiteX4473" fmla="*/ 5241792 w 6081795"/>
              <a:gd name="connsiteY4473" fmla="*/ 950931 h 4588006"/>
              <a:gd name="connsiteX4474" fmla="*/ 5305908 w 6081795"/>
              <a:gd name="connsiteY4474" fmla="*/ 952601 h 4588006"/>
              <a:gd name="connsiteX4475" fmla="*/ 5322760 w 6081795"/>
              <a:gd name="connsiteY4475" fmla="*/ 950891 h 4588006"/>
              <a:gd name="connsiteX4476" fmla="*/ 5379362 w 6081795"/>
              <a:gd name="connsiteY4476" fmla="*/ 952239 h 4588006"/>
              <a:gd name="connsiteX4477" fmla="*/ 5419252 w 6081795"/>
              <a:gd name="connsiteY4477" fmla="*/ 951397 h 4588006"/>
              <a:gd name="connsiteX4478" fmla="*/ 5465451 w 6081795"/>
              <a:gd name="connsiteY4478" fmla="*/ 951952 h 4588006"/>
              <a:gd name="connsiteX4479" fmla="*/ 5498197 w 6081795"/>
              <a:gd name="connsiteY4479" fmla="*/ 952553 h 4588006"/>
              <a:gd name="connsiteX4480" fmla="*/ 5511419 w 6081795"/>
              <a:gd name="connsiteY4480" fmla="*/ 951475 h 4588006"/>
              <a:gd name="connsiteX4481" fmla="*/ 5526033 w 6081795"/>
              <a:gd name="connsiteY4481" fmla="*/ 952520 h 4588006"/>
              <a:gd name="connsiteX4482" fmla="*/ 5736551 w 6081795"/>
              <a:gd name="connsiteY4482" fmla="*/ 955600 h 4588006"/>
              <a:gd name="connsiteX4483" fmla="*/ 5762807 w 6081795"/>
              <a:gd name="connsiteY4483" fmla="*/ 956237 h 4588006"/>
              <a:gd name="connsiteX4484" fmla="*/ 5788005 w 6081795"/>
              <a:gd name="connsiteY4484" fmla="*/ 957320 h 4588006"/>
              <a:gd name="connsiteX4485" fmla="*/ 5802015 w 6081795"/>
              <a:gd name="connsiteY4485" fmla="*/ 956926 h 4588006"/>
              <a:gd name="connsiteX4486" fmla="*/ 5815843 w 6081795"/>
              <a:gd name="connsiteY4486" fmla="*/ 957287 h 4588006"/>
              <a:gd name="connsiteX4487" fmla="*/ 5838531 w 6081795"/>
              <a:gd name="connsiteY4487" fmla="*/ 957625 h 4588006"/>
              <a:gd name="connsiteX4488" fmla="*/ 5848671 w 6081795"/>
              <a:gd name="connsiteY4488" fmla="*/ 958869 h 4588006"/>
              <a:gd name="connsiteX4489" fmla="*/ 5853021 w 6081795"/>
              <a:gd name="connsiteY4489" fmla="*/ 960531 h 4588006"/>
              <a:gd name="connsiteX4490" fmla="*/ 5805383 w 6081795"/>
              <a:gd name="connsiteY4490" fmla="*/ 961376 h 4588006"/>
              <a:gd name="connsiteX4491" fmla="*/ 5750561 w 6081795"/>
              <a:gd name="connsiteY4491" fmla="*/ 960517 h 4588006"/>
              <a:gd name="connsiteX4492" fmla="*/ 5751729 w 6081795"/>
              <a:gd name="connsiteY4492" fmla="*/ 960927 h 4588006"/>
              <a:gd name="connsiteX4493" fmla="*/ 5744205 w 6081795"/>
              <a:gd name="connsiteY4493" fmla="*/ 962644 h 4588006"/>
              <a:gd name="connsiteX4494" fmla="*/ 5732303 w 6081795"/>
              <a:gd name="connsiteY4494" fmla="*/ 962823 h 4588006"/>
              <a:gd name="connsiteX4495" fmla="*/ 5663929 w 6081795"/>
              <a:gd name="connsiteY4495" fmla="*/ 964425 h 4588006"/>
              <a:gd name="connsiteX4496" fmla="*/ 5593805 w 6081795"/>
              <a:gd name="connsiteY4496" fmla="*/ 965411 h 4588006"/>
              <a:gd name="connsiteX4497" fmla="*/ 5586843 w 6081795"/>
              <a:gd name="connsiteY4497" fmla="*/ 966100 h 4588006"/>
              <a:gd name="connsiteX4498" fmla="*/ 5577431 w 6081795"/>
              <a:gd name="connsiteY4498" fmla="*/ 965111 h 4588006"/>
              <a:gd name="connsiteX4499" fmla="*/ 5570061 w 6081795"/>
              <a:gd name="connsiteY4499" fmla="*/ 965519 h 4588006"/>
              <a:gd name="connsiteX4500" fmla="*/ 5568303 w 6081795"/>
              <a:gd name="connsiteY4500" fmla="*/ 966264 h 4588006"/>
              <a:gd name="connsiteX4501" fmla="*/ 5549529 w 6081795"/>
              <a:gd name="connsiteY4501" fmla="*/ 966076 h 4588006"/>
              <a:gd name="connsiteX4502" fmla="*/ 5535315 w 6081795"/>
              <a:gd name="connsiteY4502" fmla="*/ 966670 h 4588006"/>
              <a:gd name="connsiteX4503" fmla="*/ 5557765 w 6081795"/>
              <a:gd name="connsiteY4503" fmla="*/ 968013 h 4588006"/>
              <a:gd name="connsiteX4504" fmla="*/ 5567823 w 6081795"/>
              <a:gd name="connsiteY4504" fmla="*/ 968275 h 4588006"/>
              <a:gd name="connsiteX4505" fmla="*/ 5574379 w 6081795"/>
              <a:gd name="connsiteY4505" fmla="*/ 967307 h 4588006"/>
              <a:gd name="connsiteX4506" fmla="*/ 5588937 w 6081795"/>
              <a:gd name="connsiteY4506" fmla="*/ 967924 h 4588006"/>
              <a:gd name="connsiteX4507" fmla="*/ 5604551 w 6081795"/>
              <a:gd name="connsiteY4507" fmla="*/ 968094 h 4588006"/>
              <a:gd name="connsiteX4508" fmla="*/ 5660225 w 6081795"/>
              <a:gd name="connsiteY4508" fmla="*/ 968026 h 4588006"/>
              <a:gd name="connsiteX4509" fmla="*/ 5680103 w 6081795"/>
              <a:gd name="connsiteY4509" fmla="*/ 969556 h 4588006"/>
              <a:gd name="connsiteX4510" fmla="*/ 5692029 w 6081795"/>
              <a:gd name="connsiteY4510" fmla="*/ 969930 h 4588006"/>
              <a:gd name="connsiteX4511" fmla="*/ 5700455 w 6081795"/>
              <a:gd name="connsiteY4511" fmla="*/ 969075 h 4588006"/>
              <a:gd name="connsiteX4512" fmla="*/ 5725717 w 6081795"/>
              <a:gd name="connsiteY4512" fmla="*/ 969227 h 4588006"/>
              <a:gd name="connsiteX4513" fmla="*/ 5751101 w 6081795"/>
              <a:gd name="connsiteY4513" fmla="*/ 968876 h 4588006"/>
              <a:gd name="connsiteX4514" fmla="*/ 5776485 w 6081795"/>
              <a:gd name="connsiteY4514" fmla="*/ 968526 h 4588006"/>
              <a:gd name="connsiteX4515" fmla="*/ 5819977 w 6081795"/>
              <a:gd name="connsiteY4515" fmla="*/ 971808 h 4588006"/>
              <a:gd name="connsiteX4516" fmla="*/ 5809555 w 6081795"/>
              <a:gd name="connsiteY4516" fmla="*/ 974414 h 4588006"/>
              <a:gd name="connsiteX4517" fmla="*/ 5794235 w 6081795"/>
              <a:gd name="connsiteY4517" fmla="*/ 973667 h 4588006"/>
              <a:gd name="connsiteX4518" fmla="*/ 5777679 w 6081795"/>
              <a:gd name="connsiteY4518" fmla="*/ 974800 h 4588006"/>
              <a:gd name="connsiteX4519" fmla="*/ 5762177 w 6081795"/>
              <a:gd name="connsiteY4519" fmla="*/ 975488 h 4588006"/>
              <a:gd name="connsiteX4520" fmla="*/ 5722177 w 6081795"/>
              <a:gd name="connsiteY4520" fmla="*/ 975473 h 4588006"/>
              <a:gd name="connsiteX4521" fmla="*/ 5688485 w 6081795"/>
              <a:gd name="connsiteY4521" fmla="*/ 976855 h 4588006"/>
              <a:gd name="connsiteX4522" fmla="*/ 5630235 w 6081795"/>
              <a:gd name="connsiteY4522" fmla="*/ 977107 h 4588006"/>
              <a:gd name="connsiteX4523" fmla="*/ 5613437 w 6081795"/>
              <a:gd name="connsiteY4523" fmla="*/ 979926 h 4588006"/>
              <a:gd name="connsiteX4524" fmla="*/ 5587881 w 6081795"/>
              <a:gd name="connsiteY4524" fmla="*/ 979671 h 4588006"/>
              <a:gd name="connsiteX4525" fmla="*/ 5549807 w 6081795"/>
              <a:gd name="connsiteY4525" fmla="*/ 980197 h 4588006"/>
              <a:gd name="connsiteX4526" fmla="*/ 5512091 w 6081795"/>
              <a:gd name="connsiteY4526" fmla="*/ 979214 h 4588006"/>
              <a:gd name="connsiteX4527" fmla="*/ 5495001 w 6081795"/>
              <a:gd name="connsiteY4527" fmla="*/ 981930 h 4588006"/>
              <a:gd name="connsiteX4528" fmla="*/ 5473957 w 6081795"/>
              <a:gd name="connsiteY4528" fmla="*/ 979991 h 4588006"/>
              <a:gd name="connsiteX4529" fmla="*/ 5445641 w 6081795"/>
              <a:gd name="connsiteY4529" fmla="*/ 982035 h 4588006"/>
              <a:gd name="connsiteX4530" fmla="*/ 5427775 w 6081795"/>
              <a:gd name="connsiteY4530" fmla="*/ 982029 h 4588006"/>
              <a:gd name="connsiteX4531" fmla="*/ 5412894 w 6081795"/>
              <a:gd name="connsiteY4531" fmla="*/ 981435 h 4588006"/>
              <a:gd name="connsiteX4532" fmla="*/ 5401340 w 6081795"/>
              <a:gd name="connsiteY4532" fmla="*/ 982146 h 4588006"/>
              <a:gd name="connsiteX4533" fmla="*/ 5393468 w 6081795"/>
              <a:gd name="connsiteY4533" fmla="*/ 983331 h 4588006"/>
              <a:gd name="connsiteX4534" fmla="*/ 5392760 w 6081795"/>
              <a:gd name="connsiteY4534" fmla="*/ 984309 h 4588006"/>
              <a:gd name="connsiteX4535" fmla="*/ 5396970 w 6081795"/>
              <a:gd name="connsiteY4535" fmla="*/ 984560 h 4588006"/>
              <a:gd name="connsiteX4536" fmla="*/ 5417444 w 6081795"/>
              <a:gd name="connsiteY4536" fmla="*/ 983576 h 4588006"/>
              <a:gd name="connsiteX4537" fmla="*/ 5437201 w 6081795"/>
              <a:gd name="connsiteY4537" fmla="*/ 985608 h 4588006"/>
              <a:gd name="connsiteX4538" fmla="*/ 5475815 w 6081795"/>
              <a:gd name="connsiteY4538" fmla="*/ 982821 h 4588006"/>
              <a:gd name="connsiteX4539" fmla="*/ 5476981 w 6081795"/>
              <a:gd name="connsiteY4539" fmla="*/ 983231 h 4588006"/>
              <a:gd name="connsiteX4540" fmla="*/ 5487305 w 6081795"/>
              <a:gd name="connsiteY4540" fmla="*/ 983041 h 4588006"/>
              <a:gd name="connsiteX4541" fmla="*/ 5495001 w 6081795"/>
              <a:gd name="connsiteY4541" fmla="*/ 981930 h 4588006"/>
              <a:gd name="connsiteX4542" fmla="*/ 5524147 w 6081795"/>
              <a:gd name="connsiteY4542" fmla="*/ 983038 h 4588006"/>
              <a:gd name="connsiteX4543" fmla="*/ 5551363 w 6081795"/>
              <a:gd name="connsiteY4543" fmla="*/ 984283 h 4588006"/>
              <a:gd name="connsiteX4544" fmla="*/ 5565851 w 6081795"/>
              <a:gd name="connsiteY4544" fmla="*/ 981879 h 4588006"/>
              <a:gd name="connsiteX4545" fmla="*/ 5590665 w 6081795"/>
              <a:gd name="connsiteY4545" fmla="*/ 983916 h 4588006"/>
              <a:gd name="connsiteX4546" fmla="*/ 5634297 w 6081795"/>
              <a:gd name="connsiteY4546" fmla="*/ 983298 h 4588006"/>
              <a:gd name="connsiteX4547" fmla="*/ 5680733 w 6081795"/>
              <a:gd name="connsiteY4547" fmla="*/ 982849 h 4588006"/>
              <a:gd name="connsiteX4548" fmla="*/ 5684733 w 6081795"/>
              <a:gd name="connsiteY4548" fmla="*/ 983980 h 4588006"/>
              <a:gd name="connsiteX4549" fmla="*/ 5683997 w 6081795"/>
              <a:gd name="connsiteY4549" fmla="*/ 985083 h 4588006"/>
              <a:gd name="connsiteX4550" fmla="*/ 5660503 w 6081795"/>
              <a:gd name="connsiteY4550" fmla="*/ 987458 h 4588006"/>
              <a:gd name="connsiteX4551" fmla="*/ 5632991 w 6081795"/>
              <a:gd name="connsiteY4551" fmla="*/ 986789 h 4588006"/>
              <a:gd name="connsiteX4552" fmla="*/ 5578687 w 6081795"/>
              <a:gd name="connsiteY4552" fmla="*/ 987745 h 4588006"/>
              <a:gd name="connsiteX4553" fmla="*/ 5526311 w 6081795"/>
              <a:gd name="connsiteY4553" fmla="*/ 988562 h 4588006"/>
              <a:gd name="connsiteX4554" fmla="*/ 5520459 w 6081795"/>
              <a:gd name="connsiteY4554" fmla="*/ 989231 h 4588006"/>
              <a:gd name="connsiteX4555" fmla="*/ 5511105 w 6081795"/>
              <a:gd name="connsiteY4555" fmla="*/ 988672 h 4588006"/>
              <a:gd name="connsiteX4556" fmla="*/ 5502537 w 6081795"/>
              <a:gd name="connsiteY4556" fmla="*/ 988796 h 4588006"/>
              <a:gd name="connsiteX4557" fmla="*/ 5499403 w 6081795"/>
              <a:gd name="connsiteY4557" fmla="*/ 990011 h 4588006"/>
              <a:gd name="connsiteX4558" fmla="*/ 5481715 w 6081795"/>
              <a:gd name="connsiteY4558" fmla="*/ 989250 h 4588006"/>
              <a:gd name="connsiteX4559" fmla="*/ 5466655 w 6081795"/>
              <a:gd name="connsiteY4559" fmla="*/ 989410 h 4588006"/>
              <a:gd name="connsiteX4560" fmla="*/ 5443967 w 6081795"/>
              <a:gd name="connsiteY4560" fmla="*/ 989072 h 4588006"/>
              <a:gd name="connsiteX4561" fmla="*/ 5431209 w 6081795"/>
              <a:gd name="connsiteY4561" fmla="*/ 990857 h 4588006"/>
              <a:gd name="connsiteX4562" fmla="*/ 5417056 w 6081795"/>
              <a:gd name="connsiteY4562" fmla="*/ 990521 h 4588006"/>
              <a:gd name="connsiteX4563" fmla="*/ 5434603 w 6081795"/>
              <a:gd name="connsiteY4563" fmla="*/ 995862 h 4588006"/>
              <a:gd name="connsiteX4564" fmla="*/ 5439689 w 6081795"/>
              <a:gd name="connsiteY4564" fmla="*/ 1001731 h 4588006"/>
              <a:gd name="connsiteX4565" fmla="*/ 5426549 w 6081795"/>
              <a:gd name="connsiteY4565" fmla="*/ 1003792 h 4588006"/>
              <a:gd name="connsiteX4566" fmla="*/ 5413946 w 6081795"/>
              <a:gd name="connsiteY4566" fmla="*/ 1003590 h 4588006"/>
              <a:gd name="connsiteX4567" fmla="*/ 5406490 w 6081795"/>
              <a:gd name="connsiteY4567" fmla="*/ 1003695 h 4588006"/>
              <a:gd name="connsiteX4568" fmla="*/ 5399908 w 6081795"/>
              <a:gd name="connsiteY4568" fmla="*/ 1004109 h 4588006"/>
              <a:gd name="connsiteX4569" fmla="*/ 5408560 w 6081795"/>
              <a:gd name="connsiteY4569" fmla="*/ 1004967 h 4588006"/>
              <a:gd name="connsiteX4570" fmla="*/ 5449479 w 6081795"/>
              <a:gd name="connsiteY4570" fmla="*/ 1008435 h 4588006"/>
              <a:gd name="connsiteX4571" fmla="*/ 5469833 w 6081795"/>
              <a:gd name="connsiteY4571" fmla="*/ 1007953 h 4588006"/>
              <a:gd name="connsiteX4572" fmla="*/ 5476649 w 6081795"/>
              <a:gd name="connsiteY4572" fmla="*/ 1007214 h 4588006"/>
              <a:gd name="connsiteX4573" fmla="*/ 5485039 w 6081795"/>
              <a:gd name="connsiteY4573" fmla="*/ 1007844 h 4588006"/>
              <a:gd name="connsiteX4574" fmla="*/ 5491443 w 6081795"/>
              <a:gd name="connsiteY4574" fmla="*/ 1007505 h 4588006"/>
              <a:gd name="connsiteX4575" fmla="*/ 5494167 w 6081795"/>
              <a:gd name="connsiteY4575" fmla="*/ 1006691 h 4588006"/>
              <a:gd name="connsiteX4576" fmla="*/ 5529249 w 6081795"/>
              <a:gd name="connsiteY4576" fmla="*/ 1008110 h 4588006"/>
              <a:gd name="connsiteX4577" fmla="*/ 5564331 w 6081795"/>
              <a:gd name="connsiteY4577" fmla="*/ 1009531 h 4588006"/>
              <a:gd name="connsiteX4578" fmla="*/ 5604187 w 6081795"/>
              <a:gd name="connsiteY4578" fmla="*/ 1009494 h 4588006"/>
              <a:gd name="connsiteX4579" fmla="*/ 5639643 w 6081795"/>
              <a:gd name="connsiteY4579" fmla="*/ 1011998 h 4588006"/>
              <a:gd name="connsiteX4580" fmla="*/ 5651345 w 6081795"/>
              <a:gd name="connsiteY4580" fmla="*/ 1010659 h 4588006"/>
              <a:gd name="connsiteX4581" fmla="*/ 5663191 w 6081795"/>
              <a:gd name="connsiteY4581" fmla="*/ 1010051 h 4588006"/>
              <a:gd name="connsiteX4582" fmla="*/ 5676609 w 6081795"/>
              <a:gd name="connsiteY4582" fmla="*/ 1010811 h 4588006"/>
              <a:gd name="connsiteX4583" fmla="*/ 5688763 w 6081795"/>
              <a:gd name="connsiteY4583" fmla="*/ 1012898 h 4588006"/>
              <a:gd name="connsiteX4584" fmla="*/ 5678807 w 6081795"/>
              <a:gd name="connsiteY4584" fmla="*/ 1015531 h 4588006"/>
              <a:gd name="connsiteX4585" fmla="*/ 5659039 w 6081795"/>
              <a:gd name="connsiteY4585" fmla="*/ 1015537 h 4588006"/>
              <a:gd name="connsiteX4586" fmla="*/ 5626589 w 6081795"/>
              <a:gd name="connsiteY4586" fmla="*/ 1014360 h 4588006"/>
              <a:gd name="connsiteX4587" fmla="*/ 5594475 w 6081795"/>
              <a:gd name="connsiteY4587" fmla="*/ 1015752 h 4588006"/>
              <a:gd name="connsiteX4588" fmla="*/ 5553299 w 6081795"/>
              <a:gd name="connsiteY4588" fmla="*/ 1016687 h 4588006"/>
              <a:gd name="connsiteX4589" fmla="*/ 5505815 w 6081795"/>
              <a:gd name="connsiteY4589" fmla="*/ 1016225 h 4588006"/>
              <a:gd name="connsiteX4590" fmla="*/ 5497765 w 6081795"/>
              <a:gd name="connsiteY4590" fmla="*/ 1017484 h 4588006"/>
              <a:gd name="connsiteX4591" fmla="*/ 5489201 w 6081795"/>
              <a:gd name="connsiteY4591" fmla="*/ 1016930 h 4588006"/>
              <a:gd name="connsiteX4592" fmla="*/ 5469659 w 6081795"/>
              <a:gd name="connsiteY4592" fmla="*/ 1018649 h 4588006"/>
              <a:gd name="connsiteX4593" fmla="*/ 5456425 w 6081795"/>
              <a:gd name="connsiteY4593" fmla="*/ 1021766 h 4588006"/>
              <a:gd name="connsiteX4594" fmla="*/ 5391250 w 6081795"/>
              <a:gd name="connsiteY4594" fmla="*/ 1021222 h 4588006"/>
              <a:gd name="connsiteX4595" fmla="*/ 5332204 w 6081795"/>
              <a:gd name="connsiteY4595" fmla="*/ 1022829 h 4588006"/>
              <a:gd name="connsiteX4596" fmla="*/ 5304846 w 6081795"/>
              <a:gd name="connsiteY4596" fmla="*/ 1020852 h 4588006"/>
              <a:gd name="connsiteX4597" fmla="*/ 5277858 w 6081795"/>
              <a:gd name="connsiteY4597" fmla="*/ 1020639 h 4588006"/>
              <a:gd name="connsiteX4598" fmla="*/ 5251746 w 6081795"/>
              <a:gd name="connsiteY4598" fmla="*/ 1020733 h 4588006"/>
              <a:gd name="connsiteX4599" fmla="*/ 5245190 w 6081795"/>
              <a:gd name="connsiteY4599" fmla="*/ 1021701 h 4588006"/>
              <a:gd name="connsiteX4600" fmla="*/ 5275388 w 6081795"/>
              <a:gd name="connsiteY4600" fmla="*/ 1023040 h 4588006"/>
              <a:gd name="connsiteX4601" fmla="*/ 5306462 w 6081795"/>
              <a:gd name="connsiteY4601" fmla="*/ 1024687 h 4588006"/>
              <a:gd name="connsiteX4602" fmla="*/ 5319784 w 6081795"/>
              <a:gd name="connsiteY4602" fmla="*/ 1027184 h 4588006"/>
              <a:gd name="connsiteX4603" fmla="*/ 5319336 w 6081795"/>
              <a:gd name="connsiteY4603" fmla="*/ 1023758 h 4588006"/>
              <a:gd name="connsiteX4604" fmla="*/ 5327984 w 6081795"/>
              <a:gd name="connsiteY4604" fmla="*/ 1024616 h 4588006"/>
              <a:gd name="connsiteX4605" fmla="*/ 5333796 w 6081795"/>
              <a:gd name="connsiteY4605" fmla="*/ 1026111 h 4588006"/>
              <a:gd name="connsiteX4606" fmla="*/ 5331008 w 6081795"/>
              <a:gd name="connsiteY4606" fmla="*/ 1027855 h 4588006"/>
              <a:gd name="connsiteX4607" fmla="*/ 5344516 w 6081795"/>
              <a:gd name="connsiteY4607" fmla="*/ 1028239 h 4588006"/>
              <a:gd name="connsiteX4608" fmla="*/ 5356272 w 6081795"/>
              <a:gd name="connsiteY4608" fmla="*/ 1028008 h 4588006"/>
              <a:gd name="connsiteX4609" fmla="*/ 5370688 w 6081795"/>
              <a:gd name="connsiteY4609" fmla="*/ 1027893 h 4588006"/>
              <a:gd name="connsiteX4610" fmla="*/ 5388090 w 6081795"/>
              <a:gd name="connsiteY4610" fmla="*/ 1027193 h 4588006"/>
              <a:gd name="connsiteX4611" fmla="*/ 5391620 w 6081795"/>
              <a:gd name="connsiteY4611" fmla="*/ 1022986 h 4588006"/>
              <a:gd name="connsiteX4612" fmla="*/ 5420626 w 6081795"/>
              <a:gd name="connsiteY4612" fmla="*/ 1023362 h 4588006"/>
              <a:gd name="connsiteX4613" fmla="*/ 5427153 w 6081795"/>
              <a:gd name="connsiteY4613" fmla="*/ 1027831 h 4588006"/>
              <a:gd name="connsiteX4614" fmla="*/ 5412212 w 6081795"/>
              <a:gd name="connsiteY4614" fmla="*/ 1027489 h 4588006"/>
              <a:gd name="connsiteX4615" fmla="*/ 5398148 w 6081795"/>
              <a:gd name="connsiteY4615" fmla="*/ 1027455 h 4588006"/>
              <a:gd name="connsiteX4616" fmla="*/ 5395096 w 6081795"/>
              <a:gd name="connsiteY4616" fmla="*/ 1029652 h 4588006"/>
              <a:gd name="connsiteX4617" fmla="*/ 5390876 w 6081795"/>
              <a:gd name="connsiteY4617" fmla="*/ 1031438 h 4588006"/>
              <a:gd name="connsiteX4618" fmla="*/ 5373708 w 6081795"/>
              <a:gd name="connsiteY4618" fmla="*/ 1031813 h 4588006"/>
              <a:gd name="connsiteX4619" fmla="*/ 5356722 w 6081795"/>
              <a:gd name="connsiteY4619" fmla="*/ 1031433 h 4588006"/>
              <a:gd name="connsiteX4620" fmla="*/ 5361126 w 6081795"/>
              <a:gd name="connsiteY4620" fmla="*/ 1033524 h 4588006"/>
              <a:gd name="connsiteX4621" fmla="*/ 5364654 w 6081795"/>
              <a:gd name="connsiteY4621" fmla="*/ 1035306 h 4588006"/>
              <a:gd name="connsiteX4622" fmla="*/ 5345442 w 6081795"/>
              <a:gd name="connsiteY4622" fmla="*/ 1035644 h 4588006"/>
              <a:gd name="connsiteX4623" fmla="*/ 5321850 w 6081795"/>
              <a:gd name="connsiteY4623" fmla="*/ 1034444 h 4588006"/>
              <a:gd name="connsiteX4624" fmla="*/ 5306234 w 6081795"/>
              <a:gd name="connsiteY4624" fmla="*/ 1034954 h 4588006"/>
              <a:gd name="connsiteX4625" fmla="*/ 5296588 w 6081795"/>
              <a:gd name="connsiteY4625" fmla="*/ 1034293 h 4588006"/>
              <a:gd name="connsiteX4626" fmla="*/ 5272732 w 6081795"/>
              <a:gd name="connsiteY4626" fmla="*/ 1033544 h 4588006"/>
              <a:gd name="connsiteX4627" fmla="*/ 5249564 w 6081795"/>
              <a:gd name="connsiteY4627" fmla="*/ 1035217 h 4588006"/>
              <a:gd name="connsiteX4628" fmla="*/ 5260788 w 6081795"/>
              <a:gd name="connsiteY4628" fmla="*/ 1035889 h 4588006"/>
              <a:gd name="connsiteX4629" fmla="*/ 5286052 w 6081795"/>
              <a:gd name="connsiteY4629" fmla="*/ 1036041 h 4588006"/>
              <a:gd name="connsiteX4630" fmla="*/ 5294178 w 6081795"/>
              <a:gd name="connsiteY4630" fmla="*/ 1036442 h 4588006"/>
              <a:gd name="connsiteX4631" fmla="*/ 5298444 w 6081795"/>
              <a:gd name="connsiteY4631" fmla="*/ 1037122 h 4588006"/>
              <a:gd name="connsiteX4632" fmla="*/ 5290518 w 6081795"/>
              <a:gd name="connsiteY4632" fmla="*/ 1037201 h 4588006"/>
              <a:gd name="connsiteX4633" fmla="*/ 5280664 w 6081795"/>
              <a:gd name="connsiteY4633" fmla="*/ 1037418 h 4588006"/>
              <a:gd name="connsiteX4634" fmla="*/ 5250252 w 6081795"/>
              <a:gd name="connsiteY4634" fmla="*/ 1037638 h 4588006"/>
              <a:gd name="connsiteX4635" fmla="*/ 5219840 w 6081795"/>
              <a:gd name="connsiteY4635" fmla="*/ 1037857 h 4588006"/>
              <a:gd name="connsiteX4636" fmla="*/ 5197152 w 6081795"/>
              <a:gd name="connsiteY4636" fmla="*/ 1037519 h 4588006"/>
              <a:gd name="connsiteX4637" fmla="*/ 5174224 w 6081795"/>
              <a:gd name="connsiteY4637" fmla="*/ 1038186 h 4588006"/>
              <a:gd name="connsiteX4638" fmla="*/ 5202464 w 6081795"/>
              <a:gd name="connsiteY4638" fmla="*/ 1039111 h 4588006"/>
              <a:gd name="connsiteX4639" fmla="*/ 5231066 w 6081795"/>
              <a:gd name="connsiteY4639" fmla="*/ 1038528 h 4588006"/>
              <a:gd name="connsiteX4640" fmla="*/ 5232682 w 6081795"/>
              <a:gd name="connsiteY4640" fmla="*/ 1042364 h 4588006"/>
              <a:gd name="connsiteX4641" fmla="*/ 5202032 w 6081795"/>
              <a:gd name="connsiteY4641" fmla="*/ 1043588 h 4588006"/>
              <a:gd name="connsiteX4642" fmla="*/ 5210444 w 6081795"/>
              <a:gd name="connsiteY4642" fmla="*/ 1045451 h 4588006"/>
              <a:gd name="connsiteX4643" fmla="*/ 5200836 w 6081795"/>
              <a:gd name="connsiteY4643" fmla="*/ 1048615 h 4588006"/>
              <a:gd name="connsiteX4644" fmla="*/ 5156386 w 6081795"/>
              <a:gd name="connsiteY4644" fmla="*/ 1049353 h 4588006"/>
              <a:gd name="connsiteX4645" fmla="*/ 5111862 w 6081795"/>
              <a:gd name="connsiteY4645" fmla="*/ 1047751 h 4588006"/>
              <a:gd name="connsiteX4646" fmla="*/ 5071018 w 6081795"/>
              <a:gd name="connsiteY4646" fmla="*/ 1046624 h 4588006"/>
              <a:gd name="connsiteX4647" fmla="*/ 5068682 w 6081795"/>
              <a:gd name="connsiteY4647" fmla="*/ 1045805 h 4588006"/>
              <a:gd name="connsiteX4648" fmla="*/ 5060962 w 6081795"/>
              <a:gd name="connsiteY4648" fmla="*/ 1046362 h 4588006"/>
              <a:gd name="connsiteX4649" fmla="*/ 5028214 w 6081795"/>
              <a:gd name="connsiteY4649" fmla="*/ 1045762 h 4588006"/>
              <a:gd name="connsiteX4650" fmla="*/ 4993418 w 6081795"/>
              <a:gd name="connsiteY4650" fmla="*/ 1045804 h 4588006"/>
              <a:gd name="connsiteX4651" fmla="*/ 4954760 w 6081795"/>
              <a:gd name="connsiteY4651" fmla="*/ 1046125 h 4588006"/>
              <a:gd name="connsiteX4652" fmla="*/ 4920988 w 6081795"/>
              <a:gd name="connsiteY4652" fmla="*/ 1045846 h 4588006"/>
              <a:gd name="connsiteX4653" fmla="*/ 4893008 w 6081795"/>
              <a:gd name="connsiteY4653" fmla="*/ 1045148 h 4588006"/>
              <a:gd name="connsiteX4654" fmla="*/ 4863526 w 6081795"/>
              <a:gd name="connsiteY4654" fmla="*/ 1046783 h 4588006"/>
              <a:gd name="connsiteX4655" fmla="*/ 4864692 w 6081795"/>
              <a:gd name="connsiteY4655" fmla="*/ 1047192 h 4588006"/>
              <a:gd name="connsiteX4656" fmla="*/ 4855802 w 6081795"/>
              <a:gd name="connsiteY4656" fmla="*/ 1047340 h 4588006"/>
              <a:gd name="connsiteX4657" fmla="*/ 4853468 w 6081795"/>
              <a:gd name="connsiteY4657" fmla="*/ 1046520 h 4588006"/>
              <a:gd name="connsiteX4658" fmla="*/ 4837334 w 6081795"/>
              <a:gd name="connsiteY4658" fmla="*/ 1045215 h 4588006"/>
              <a:gd name="connsiteX4659" fmla="*/ 4809256 w 6081795"/>
              <a:gd name="connsiteY4659" fmla="*/ 1046254 h 4588006"/>
              <a:gd name="connsiteX4660" fmla="*/ 4781182 w 6081795"/>
              <a:gd name="connsiteY4660" fmla="*/ 1047293 h 4588006"/>
              <a:gd name="connsiteX4661" fmla="*/ 4767592 w 6081795"/>
              <a:gd name="connsiteY4661" fmla="*/ 1051238 h 4588006"/>
              <a:gd name="connsiteX4662" fmla="*/ 4767352 w 6081795"/>
              <a:gd name="connsiteY4662" fmla="*/ 1052243 h 4588006"/>
              <a:gd name="connsiteX4663" fmla="*/ 4757206 w 6081795"/>
              <a:gd name="connsiteY4663" fmla="*/ 1052358 h 4588006"/>
              <a:gd name="connsiteX4664" fmla="*/ 4747238 w 6081795"/>
              <a:gd name="connsiteY4664" fmla="*/ 1051719 h 4588006"/>
              <a:gd name="connsiteX4665" fmla="*/ 4735452 w 6081795"/>
              <a:gd name="connsiteY4665" fmla="*/ 1052076 h 4588006"/>
              <a:gd name="connsiteX4666" fmla="*/ 4725956 w 6081795"/>
              <a:gd name="connsiteY4666" fmla="*/ 1050785 h 4588006"/>
              <a:gd name="connsiteX4667" fmla="*/ 4722454 w 6081795"/>
              <a:gd name="connsiteY4667" fmla="*/ 1049556 h 4588006"/>
              <a:gd name="connsiteX4668" fmla="*/ 4692970 w 6081795"/>
              <a:gd name="connsiteY4668" fmla="*/ 1051191 h 4588006"/>
              <a:gd name="connsiteX4669" fmla="*/ 4632386 w 6081795"/>
              <a:gd name="connsiteY4669" fmla="*/ 1050624 h 4588006"/>
              <a:gd name="connsiteX4670" fmla="*/ 4619994 w 6081795"/>
              <a:gd name="connsiteY4670" fmla="*/ 1049543 h 4588006"/>
              <a:gd name="connsiteX4671" fmla="*/ 4591480 w 6081795"/>
              <a:gd name="connsiteY4671" fmla="*/ 1050428 h 4588006"/>
              <a:gd name="connsiteX4672" fmla="*/ 4560338 w 6081795"/>
              <a:gd name="connsiteY4672" fmla="*/ 1050391 h 4588006"/>
              <a:gd name="connsiteX4673" fmla="*/ 4529448 w 6081795"/>
              <a:gd name="connsiteY4673" fmla="*/ 1052620 h 4588006"/>
              <a:gd name="connsiteX4674" fmla="*/ 4502090 w 6081795"/>
              <a:gd name="connsiteY4674" fmla="*/ 1050644 h 4588006"/>
              <a:gd name="connsiteX4675" fmla="*/ 4471678 w 6081795"/>
              <a:gd name="connsiteY4675" fmla="*/ 1050863 h 4588006"/>
              <a:gd name="connsiteX4676" fmla="*/ 4451802 w 6081795"/>
              <a:gd name="connsiteY4676" fmla="*/ 1049334 h 4588006"/>
              <a:gd name="connsiteX4677" fmla="*/ 4426802 w 6081795"/>
              <a:gd name="connsiteY4677" fmla="*/ 1049409 h 4588006"/>
              <a:gd name="connsiteX4678" fmla="*/ 4399870 w 6081795"/>
              <a:gd name="connsiteY4678" fmla="*/ 1049625 h 4588006"/>
              <a:gd name="connsiteX4679" fmla="*/ 4345602 w 6081795"/>
              <a:gd name="connsiteY4679" fmla="*/ 1049096 h 4588006"/>
              <a:gd name="connsiteX4680" fmla="*/ 4318878 w 6081795"/>
              <a:gd name="connsiteY4680" fmla="*/ 1048432 h 4588006"/>
              <a:gd name="connsiteX4681" fmla="*/ 4290406 w 6081795"/>
              <a:gd name="connsiteY4681" fmla="*/ 1047152 h 4588006"/>
              <a:gd name="connsiteX4682" fmla="*/ 4363650 w 6081795"/>
              <a:gd name="connsiteY4682" fmla="*/ 1042359 h 4588006"/>
              <a:gd name="connsiteX4683" fmla="*/ 4361792 w 6081795"/>
              <a:gd name="connsiteY4683" fmla="*/ 1039529 h 4588006"/>
              <a:gd name="connsiteX4684" fmla="*/ 4339104 w 6081795"/>
              <a:gd name="connsiteY4684" fmla="*/ 1039191 h 4588006"/>
              <a:gd name="connsiteX4685" fmla="*/ 4289798 w 6081795"/>
              <a:gd name="connsiteY4685" fmla="*/ 1040404 h 4588006"/>
              <a:gd name="connsiteX4686" fmla="*/ 4242242 w 6081795"/>
              <a:gd name="connsiteY4686" fmla="*/ 1042231 h 4588006"/>
              <a:gd name="connsiteX4687" fmla="*/ 4221216 w 6081795"/>
              <a:gd name="connsiteY4687" fmla="*/ 1042884 h 4588006"/>
              <a:gd name="connsiteX4688" fmla="*/ 4208808 w 6081795"/>
              <a:gd name="connsiteY4688" fmla="*/ 1039210 h 4588006"/>
              <a:gd name="connsiteX4689" fmla="*/ 4199918 w 6081795"/>
              <a:gd name="connsiteY4689" fmla="*/ 1039358 h 4588006"/>
              <a:gd name="connsiteX4690" fmla="*/ 4189906 w 6081795"/>
              <a:gd name="connsiteY4690" fmla="*/ 1041563 h 4588006"/>
              <a:gd name="connsiteX4691" fmla="*/ 4176750 w 6081795"/>
              <a:gd name="connsiteY4691" fmla="*/ 1041031 h 4588006"/>
              <a:gd name="connsiteX4692" fmla="*/ 4171200 w 6081795"/>
              <a:gd name="connsiteY4692" fmla="*/ 1039764 h 4588006"/>
              <a:gd name="connsiteX4693" fmla="*/ 4164596 w 6081795"/>
              <a:gd name="connsiteY4693" fmla="*/ 1038944 h 4588006"/>
              <a:gd name="connsiteX4694" fmla="*/ 4162024 w 6081795"/>
              <a:gd name="connsiteY4694" fmla="*/ 1039130 h 4588006"/>
              <a:gd name="connsiteX4695" fmla="*/ 4157774 w 6081795"/>
              <a:gd name="connsiteY4695" fmla="*/ 1046353 h 4588006"/>
              <a:gd name="connsiteX4696" fmla="*/ 4187860 w 6081795"/>
              <a:gd name="connsiteY4696" fmla="*/ 1046836 h 4588006"/>
              <a:gd name="connsiteX4697" fmla="*/ 4217428 w 6081795"/>
              <a:gd name="connsiteY4697" fmla="*/ 1045505 h 4588006"/>
              <a:gd name="connsiteX4698" fmla="*/ 4247840 w 6081795"/>
              <a:gd name="connsiteY4698" fmla="*/ 1045285 h 4588006"/>
              <a:gd name="connsiteX4699" fmla="*/ 4275678 w 6081795"/>
              <a:gd name="connsiteY4699" fmla="*/ 1045251 h 4588006"/>
              <a:gd name="connsiteX4700" fmla="*/ 4281938 w 6081795"/>
              <a:gd name="connsiteY4700" fmla="*/ 1044862 h 4588006"/>
              <a:gd name="connsiteX4701" fmla="*/ 4287142 w 6081795"/>
              <a:gd name="connsiteY4701" fmla="*/ 1044918 h 4588006"/>
              <a:gd name="connsiteX4702" fmla="*/ 4279144 w 6081795"/>
              <a:gd name="connsiteY4702" fmla="*/ 1047965 h 4588006"/>
              <a:gd name="connsiteX4703" fmla="*/ 4261850 w 6081795"/>
              <a:gd name="connsiteY4703" fmla="*/ 1050202 h 4588006"/>
              <a:gd name="connsiteX4704" fmla="*/ 4256732 w 6081795"/>
              <a:gd name="connsiteY4704" fmla="*/ 1050448 h 4588006"/>
              <a:gd name="connsiteX4705" fmla="*/ 4251794 w 6081795"/>
              <a:gd name="connsiteY4705" fmla="*/ 1049940 h 4588006"/>
              <a:gd name="connsiteX4706" fmla="*/ 4206554 w 6081795"/>
              <a:gd name="connsiteY4706" fmla="*/ 1050674 h 4588006"/>
              <a:gd name="connsiteX4707" fmla="*/ 4160798 w 6081795"/>
              <a:gd name="connsiteY4707" fmla="*/ 1049592 h 4588006"/>
              <a:gd name="connsiteX4708" fmla="*/ 4147462 w 6081795"/>
              <a:gd name="connsiteY4708" fmla="*/ 1049814 h 4588006"/>
              <a:gd name="connsiteX4709" fmla="*/ 4134128 w 6081795"/>
              <a:gd name="connsiteY4709" fmla="*/ 1050036 h 4588006"/>
              <a:gd name="connsiteX4710" fmla="*/ 4100006 w 6081795"/>
              <a:gd name="connsiteY4710" fmla="*/ 1049906 h 4588006"/>
              <a:gd name="connsiteX4711" fmla="*/ 4066060 w 6081795"/>
              <a:gd name="connsiteY4711" fmla="*/ 1049021 h 4588006"/>
              <a:gd name="connsiteX4712" fmla="*/ 4056820 w 6081795"/>
              <a:gd name="connsiteY4712" fmla="*/ 1049318 h 4588006"/>
              <a:gd name="connsiteX4713" fmla="*/ 4049688 w 6081795"/>
              <a:gd name="connsiteY4713" fmla="*/ 1048721 h 4588006"/>
              <a:gd name="connsiteX4714" fmla="*/ 4058412 w 6081795"/>
              <a:gd name="connsiteY4714" fmla="*/ 1046610 h 4588006"/>
              <a:gd name="connsiteX4715" fmla="*/ 4074502 w 6081795"/>
              <a:gd name="connsiteY4715" fmla="*/ 1045448 h 4588006"/>
              <a:gd name="connsiteX4716" fmla="*/ 4057438 w 6081795"/>
              <a:gd name="connsiteY4716" fmla="*/ 1042728 h 4588006"/>
              <a:gd name="connsiteX4717" fmla="*/ 4030530 w 6081795"/>
              <a:gd name="connsiteY4717" fmla="*/ 1044176 h 4588006"/>
              <a:gd name="connsiteX4718" fmla="*/ 3973688 w 6081795"/>
              <a:gd name="connsiteY4718" fmla="*/ 1043833 h 4588006"/>
              <a:gd name="connsiteX4719" fmla="*/ 3972520 w 6081795"/>
              <a:gd name="connsiteY4719" fmla="*/ 1043424 h 4588006"/>
              <a:gd name="connsiteX4720" fmla="*/ 3916846 w 6081795"/>
              <a:gd name="connsiteY4720" fmla="*/ 1043491 h 4588006"/>
              <a:gd name="connsiteX4721" fmla="*/ 3902514 w 6081795"/>
              <a:gd name="connsiteY4721" fmla="*/ 1043908 h 4588006"/>
              <a:gd name="connsiteX4722" fmla="*/ 3889936 w 6081795"/>
              <a:gd name="connsiteY4722" fmla="*/ 1044939 h 4588006"/>
              <a:gd name="connsiteX4723" fmla="*/ 3892590 w 6081795"/>
              <a:gd name="connsiteY4723" fmla="*/ 1046415 h 4588006"/>
              <a:gd name="connsiteX4724" fmla="*/ 3883142 w 6081795"/>
              <a:gd name="connsiteY4724" fmla="*/ 1046912 h 4588006"/>
              <a:gd name="connsiteX4725" fmla="*/ 3880310 w 6081795"/>
              <a:gd name="connsiteY4725" fmla="*/ 1046190 h 4588006"/>
              <a:gd name="connsiteX4726" fmla="*/ 3874492 w 6081795"/>
              <a:gd name="connsiteY4726" fmla="*/ 1046054 h 4588006"/>
              <a:gd name="connsiteX4727" fmla="*/ 3867524 w 6081795"/>
              <a:gd name="connsiteY4727" fmla="*/ 1047422 h 4588006"/>
              <a:gd name="connsiteX4728" fmla="*/ 3862310 w 6081795"/>
              <a:gd name="connsiteY4728" fmla="*/ 1049404 h 4588006"/>
              <a:gd name="connsiteX4729" fmla="*/ 3833740 w 6081795"/>
              <a:gd name="connsiteY4729" fmla="*/ 1049860 h 4588006"/>
              <a:gd name="connsiteX4730" fmla="*/ 3809208 w 6081795"/>
              <a:gd name="connsiteY4730" fmla="*/ 1049285 h 4588006"/>
              <a:gd name="connsiteX4731" fmla="*/ 3791134 w 6081795"/>
              <a:gd name="connsiteY4731" fmla="*/ 1050158 h 4588006"/>
              <a:gd name="connsiteX4732" fmla="*/ 3780444 w 6081795"/>
              <a:gd name="connsiteY4732" fmla="*/ 1047903 h 4588006"/>
              <a:gd name="connsiteX4733" fmla="*/ 3752128 w 6081795"/>
              <a:gd name="connsiteY4733" fmla="*/ 1049947 h 4588006"/>
              <a:gd name="connsiteX4734" fmla="*/ 3757178 w 6081795"/>
              <a:gd name="connsiteY4734" fmla="*/ 1046002 h 4588006"/>
              <a:gd name="connsiteX4735" fmla="*/ 3767840 w 6081795"/>
              <a:gd name="connsiteY4735" fmla="*/ 1042391 h 4588006"/>
              <a:gd name="connsiteX4736" fmla="*/ 3751228 w 6081795"/>
              <a:gd name="connsiteY4736" fmla="*/ 1043097 h 4588006"/>
              <a:gd name="connsiteX4737" fmla="*/ 3732492 w 6081795"/>
              <a:gd name="connsiteY4737" fmla="*/ 1047413 h 4588006"/>
              <a:gd name="connsiteX4738" fmla="*/ 3667426 w 6081795"/>
              <a:gd name="connsiteY4738" fmla="*/ 1048405 h 4588006"/>
              <a:gd name="connsiteX4739" fmla="*/ 3605008 w 6081795"/>
              <a:gd name="connsiteY4739" fmla="*/ 1046242 h 4588006"/>
              <a:gd name="connsiteX4740" fmla="*/ 3580032 w 6081795"/>
              <a:gd name="connsiteY4740" fmla="*/ 1046871 h 4588006"/>
              <a:gd name="connsiteX4741" fmla="*/ 3558224 w 6081795"/>
              <a:gd name="connsiteY4741" fmla="*/ 1046161 h 4588006"/>
              <a:gd name="connsiteX4742" fmla="*/ 3561062 w 6081795"/>
              <a:gd name="connsiteY4742" fmla="*/ 1045524 h 4588006"/>
              <a:gd name="connsiteX4743" fmla="*/ 3564778 w 6081795"/>
              <a:gd name="connsiteY4743" fmla="*/ 1045194 h 4588006"/>
              <a:gd name="connsiteX4744" fmla="*/ 3562682 w 6081795"/>
              <a:gd name="connsiteY4744" fmla="*/ 1043369 h 4588006"/>
              <a:gd name="connsiteX4745" fmla="*/ 3548882 w 6081795"/>
              <a:gd name="connsiteY4745" fmla="*/ 1042883 h 4588006"/>
              <a:gd name="connsiteX4746" fmla="*/ 3539038 w 6081795"/>
              <a:gd name="connsiteY4746" fmla="*/ 1047052 h 4588006"/>
              <a:gd name="connsiteX4747" fmla="*/ 3497596 w 6081795"/>
              <a:gd name="connsiteY4747" fmla="*/ 1048438 h 4588006"/>
              <a:gd name="connsiteX4748" fmla="*/ 3456692 w 6081795"/>
              <a:gd name="connsiteY4748" fmla="*/ 1047562 h 4588006"/>
              <a:gd name="connsiteX4749" fmla="*/ 3437232 w 6081795"/>
              <a:gd name="connsiteY4749" fmla="*/ 1050264 h 4588006"/>
              <a:gd name="connsiteX4750" fmla="*/ 3419008 w 6081795"/>
              <a:gd name="connsiteY4750" fmla="*/ 1051765 h 4588006"/>
              <a:gd name="connsiteX4751" fmla="*/ 3417702 w 6081795"/>
              <a:gd name="connsiteY4751" fmla="*/ 1049944 h 4588006"/>
              <a:gd name="connsiteX4752" fmla="*/ 3421132 w 6081795"/>
              <a:gd name="connsiteY4752" fmla="*/ 1048153 h 4588006"/>
              <a:gd name="connsiteX4753" fmla="*/ 3389134 w 6081795"/>
              <a:gd name="connsiteY4753" fmla="*/ 1049722 h 4588006"/>
              <a:gd name="connsiteX4754" fmla="*/ 3357496 w 6081795"/>
              <a:gd name="connsiteY4754" fmla="*/ 1049783 h 4588006"/>
              <a:gd name="connsiteX4755" fmla="*/ 3372252 w 6081795"/>
              <a:gd name="connsiteY4755" fmla="*/ 1046248 h 4588006"/>
              <a:gd name="connsiteX4756" fmla="*/ 3401496 w 6081795"/>
              <a:gd name="connsiteY4756" fmla="*/ 1045618 h 4588006"/>
              <a:gd name="connsiteX4757" fmla="*/ 3403168 w 6081795"/>
              <a:gd name="connsiteY4757" fmla="*/ 1044571 h 4588006"/>
              <a:gd name="connsiteX4758" fmla="*/ 3405716 w 6081795"/>
              <a:gd name="connsiteY4758" fmla="*/ 1043832 h 4588006"/>
              <a:gd name="connsiteX4759" fmla="*/ 3413870 w 6081795"/>
              <a:gd name="connsiteY4759" fmla="*/ 1044788 h 4588006"/>
              <a:gd name="connsiteX4760" fmla="*/ 3419036 w 6081795"/>
              <a:gd name="connsiteY4760" fmla="*/ 1046329 h 4588006"/>
              <a:gd name="connsiteX4761" fmla="*/ 3445680 w 6081795"/>
              <a:gd name="connsiteY4761" fmla="*/ 1045331 h 4588006"/>
              <a:gd name="connsiteX4762" fmla="*/ 3474950 w 6081795"/>
              <a:gd name="connsiteY4762" fmla="*/ 1045256 h 4588006"/>
              <a:gd name="connsiteX4763" fmla="*/ 3480656 w 6081795"/>
              <a:gd name="connsiteY4763" fmla="*/ 1044535 h 4588006"/>
              <a:gd name="connsiteX4764" fmla="*/ 3485486 w 6081795"/>
              <a:gd name="connsiteY4764" fmla="*/ 1043508 h 4588006"/>
              <a:gd name="connsiteX4765" fmla="*/ 3454146 w 6081795"/>
              <a:gd name="connsiteY4765" fmla="*/ 1042312 h 4588006"/>
              <a:gd name="connsiteX4766" fmla="*/ 3445736 w 6081795"/>
              <a:gd name="connsiteY4766" fmla="*/ 1040449 h 4588006"/>
              <a:gd name="connsiteX4767" fmla="*/ 3409696 w 6081795"/>
              <a:gd name="connsiteY4767" fmla="*/ 1043051 h 4588006"/>
              <a:gd name="connsiteX4768" fmla="*/ 3365930 w 6081795"/>
              <a:gd name="connsiteY4768" fmla="*/ 1041579 h 4588006"/>
              <a:gd name="connsiteX4769" fmla="*/ 3322682 w 6081795"/>
              <a:gd name="connsiteY4769" fmla="*/ 1041922 h 4588006"/>
              <a:gd name="connsiteX4770" fmla="*/ 3307476 w 6081795"/>
              <a:gd name="connsiteY4770" fmla="*/ 1042031 h 4588006"/>
              <a:gd name="connsiteX4771" fmla="*/ 3292272 w 6081795"/>
              <a:gd name="connsiteY4771" fmla="*/ 1042141 h 4588006"/>
              <a:gd name="connsiteX4772" fmla="*/ 3268174 w 6081795"/>
              <a:gd name="connsiteY4772" fmla="*/ 1042399 h 4588006"/>
              <a:gd name="connsiteX4773" fmla="*/ 3269342 w 6081795"/>
              <a:gd name="connsiteY4773" fmla="*/ 1042808 h 4588006"/>
              <a:gd name="connsiteX4774" fmla="*/ 3254136 w 6081795"/>
              <a:gd name="connsiteY4774" fmla="*/ 1042918 h 4588006"/>
              <a:gd name="connsiteX4775" fmla="*/ 3238930 w 6081795"/>
              <a:gd name="connsiteY4775" fmla="*/ 1043027 h 4588006"/>
              <a:gd name="connsiteX4776" fmla="*/ 3227730 w 6081795"/>
              <a:gd name="connsiteY4776" fmla="*/ 1043589 h 4588006"/>
              <a:gd name="connsiteX4777" fmla="*/ 3218816 w 6081795"/>
              <a:gd name="connsiteY4777" fmla="*/ 1042504 h 4588006"/>
              <a:gd name="connsiteX4778" fmla="*/ 3203140 w 6081795"/>
              <a:gd name="connsiteY4778" fmla="*/ 1043265 h 4588006"/>
              <a:gd name="connsiteX4779" fmla="*/ 3193792 w 6081795"/>
              <a:gd name="connsiteY4779" fmla="*/ 1041347 h 4588006"/>
              <a:gd name="connsiteX4780" fmla="*/ 3165476 w 6081795"/>
              <a:gd name="connsiteY4780" fmla="*/ 1043391 h 4588006"/>
              <a:gd name="connsiteX4781" fmla="*/ 3164788 w 6081795"/>
              <a:gd name="connsiteY4781" fmla="*/ 1040970 h 4588006"/>
              <a:gd name="connsiteX4782" fmla="*/ 3121744 w 6081795"/>
              <a:gd name="connsiteY4782" fmla="*/ 1041113 h 4588006"/>
              <a:gd name="connsiteX4783" fmla="*/ 3118932 w 6081795"/>
              <a:gd name="connsiteY4783" fmla="*/ 1042304 h 4588006"/>
              <a:gd name="connsiteX4784" fmla="*/ 3106538 w 6081795"/>
              <a:gd name="connsiteY4784" fmla="*/ 1041223 h 4588006"/>
              <a:gd name="connsiteX4785" fmla="*/ 3093906 w 6081795"/>
              <a:gd name="connsiteY4785" fmla="*/ 1041147 h 4588006"/>
              <a:gd name="connsiteX4786" fmla="*/ 3079390 w 6081795"/>
              <a:gd name="connsiteY4786" fmla="*/ 1043677 h 4588006"/>
              <a:gd name="connsiteX4787" fmla="*/ 3057630 w 6081795"/>
              <a:gd name="connsiteY4787" fmla="*/ 1044753 h 4588006"/>
              <a:gd name="connsiteX4788" fmla="*/ 3042662 w 6081795"/>
              <a:gd name="connsiteY4788" fmla="*/ 1043858 h 4588006"/>
              <a:gd name="connsiteX4789" fmla="*/ 3024194 w 6081795"/>
              <a:gd name="connsiteY4789" fmla="*/ 1041733 h 4588006"/>
              <a:gd name="connsiteX4790" fmla="*/ 3037064 w 6081795"/>
              <a:gd name="connsiteY4790" fmla="*/ 1040804 h 4588006"/>
              <a:gd name="connsiteX4791" fmla="*/ 3030988 w 6081795"/>
              <a:gd name="connsiteY4791" fmla="*/ 1039760 h 4588006"/>
              <a:gd name="connsiteX4792" fmla="*/ 3008824 w 6081795"/>
              <a:gd name="connsiteY4792" fmla="*/ 1039878 h 4588006"/>
              <a:gd name="connsiteX4793" fmla="*/ 2990520 w 6081795"/>
              <a:gd name="connsiteY4793" fmla="*/ 1039718 h 4588006"/>
              <a:gd name="connsiteX4794" fmla="*/ 2992072 w 6081795"/>
              <a:gd name="connsiteY4794" fmla="*/ 1039173 h 4588006"/>
              <a:gd name="connsiteX4795" fmla="*/ 2994500 w 6081795"/>
              <a:gd name="connsiteY4795" fmla="*/ 1038937 h 4588006"/>
              <a:gd name="connsiteX4796" fmla="*/ 2998078 w 6081795"/>
              <a:gd name="connsiteY4796" fmla="*/ 1037196 h 4588006"/>
              <a:gd name="connsiteX4797" fmla="*/ 3012520 w 6081795"/>
              <a:gd name="connsiteY4797" fmla="*/ 1037636 h 4588006"/>
              <a:gd name="connsiteX4798" fmla="*/ 3031018 w 6081795"/>
              <a:gd name="connsiteY4798" fmla="*/ 1034324 h 4588006"/>
              <a:gd name="connsiteX4799" fmla="*/ 3053706 w 6081795"/>
              <a:gd name="connsiteY4799" fmla="*/ 1034662 h 4588006"/>
              <a:gd name="connsiteX4800" fmla="*/ 3053256 w 6081795"/>
              <a:gd name="connsiteY4800" fmla="*/ 1031237 h 4588006"/>
              <a:gd name="connsiteX4801" fmla="*/ 3025680 w 6081795"/>
              <a:gd name="connsiteY4801" fmla="*/ 1031499 h 4588006"/>
              <a:gd name="connsiteX4802" fmla="*/ 2996176 w 6081795"/>
              <a:gd name="connsiteY4802" fmla="*/ 1031900 h 4588006"/>
              <a:gd name="connsiteX4803" fmla="*/ 2954220 w 6081795"/>
              <a:gd name="connsiteY4803" fmla="*/ 1030791 h 4588006"/>
              <a:gd name="connsiteX4804" fmla="*/ 2913142 w 6081795"/>
              <a:gd name="connsiteY4804" fmla="*/ 1029990 h 4588006"/>
              <a:gd name="connsiteX4805" fmla="*/ 2885184 w 6081795"/>
              <a:gd name="connsiteY4805" fmla="*/ 1030526 h 4588006"/>
              <a:gd name="connsiteX4806" fmla="*/ 2861448 w 6081795"/>
              <a:gd name="connsiteY4806" fmla="*/ 1029275 h 4588006"/>
              <a:gd name="connsiteX4807" fmla="*/ 2851938 w 6081795"/>
              <a:gd name="connsiteY4807" fmla="*/ 1030703 h 4588006"/>
              <a:gd name="connsiteX4808" fmla="*/ 2844357 w 6081795"/>
              <a:gd name="connsiteY4808" fmla="*/ 1031991 h 4588006"/>
              <a:gd name="connsiteX4809" fmla="*/ 2849239 w 6081795"/>
              <a:gd name="connsiteY4809" fmla="*/ 1032071 h 4588006"/>
              <a:gd name="connsiteX4810" fmla="*/ 2853247 w 6081795"/>
              <a:gd name="connsiteY4810" fmla="*/ 1031843 h 4588006"/>
              <a:gd name="connsiteX4811" fmla="*/ 2909005 w 6081795"/>
              <a:gd name="connsiteY4811" fmla="*/ 1032758 h 4588006"/>
              <a:gd name="connsiteX4812" fmla="*/ 2963189 w 6081795"/>
              <a:gd name="connsiteY4812" fmla="*/ 1032304 h 4588006"/>
              <a:gd name="connsiteX4813" fmla="*/ 2969026 w 6081795"/>
              <a:gd name="connsiteY4813" fmla="*/ 1034354 h 4588006"/>
              <a:gd name="connsiteX4814" fmla="*/ 2976758 w 6081795"/>
              <a:gd name="connsiteY4814" fmla="*/ 1037748 h 4588006"/>
              <a:gd name="connsiteX4815" fmla="*/ 2971332 w 6081795"/>
              <a:gd name="connsiteY4815" fmla="*/ 1040609 h 4588006"/>
              <a:gd name="connsiteX4816" fmla="*/ 2933577 w 6081795"/>
              <a:gd name="connsiteY4816" fmla="*/ 1041791 h 4588006"/>
              <a:gd name="connsiteX4817" fmla="*/ 2895304 w 6081795"/>
              <a:gd name="connsiteY4817" fmla="*/ 1041157 h 4588006"/>
              <a:gd name="connsiteX4818" fmla="*/ 2880323 w 6081795"/>
              <a:gd name="connsiteY4818" fmla="*/ 1042979 h 4588006"/>
              <a:gd name="connsiteX4819" fmla="*/ 2865343 w 6081795"/>
              <a:gd name="connsiteY4819" fmla="*/ 1044802 h 4588006"/>
              <a:gd name="connsiteX4820" fmla="*/ 2862319 w 6081795"/>
              <a:gd name="connsiteY4820" fmla="*/ 1041563 h 4588006"/>
              <a:gd name="connsiteX4821" fmla="*/ 2835410 w 6081795"/>
              <a:gd name="connsiteY4821" fmla="*/ 1043011 h 4588006"/>
              <a:gd name="connsiteX4822" fmla="*/ 2804998 w 6081795"/>
              <a:gd name="connsiteY4822" fmla="*/ 1043231 h 4588006"/>
              <a:gd name="connsiteX4823" fmla="*/ 2817180 w 6081795"/>
              <a:gd name="connsiteY4823" fmla="*/ 1039881 h 4588006"/>
              <a:gd name="connsiteX4824" fmla="*/ 2843850 w 6081795"/>
              <a:gd name="connsiteY4824" fmla="*/ 1039438 h 4588006"/>
              <a:gd name="connsiteX4825" fmla="*/ 2845522 w 6081795"/>
              <a:gd name="connsiteY4825" fmla="*/ 1038391 h 4588006"/>
              <a:gd name="connsiteX4826" fmla="*/ 2848070 w 6081795"/>
              <a:gd name="connsiteY4826" fmla="*/ 1037651 h 4588006"/>
              <a:gd name="connsiteX4827" fmla="*/ 2855640 w 6081795"/>
              <a:gd name="connsiteY4827" fmla="*/ 1038401 h 4588006"/>
              <a:gd name="connsiteX4828" fmla="*/ 2860223 w 6081795"/>
              <a:gd name="connsiteY4828" fmla="*/ 1039738 h 4588006"/>
              <a:gd name="connsiteX4829" fmla="*/ 2910988 w 6081795"/>
              <a:gd name="connsiteY4829" fmla="*/ 1039038 h 4588006"/>
              <a:gd name="connsiteX4830" fmla="*/ 2920118 w 6081795"/>
              <a:gd name="connsiteY4830" fmla="*/ 1037884 h 4588006"/>
              <a:gd name="connsiteX4831" fmla="*/ 2928319 w 6081795"/>
              <a:gd name="connsiteY4831" fmla="*/ 1035316 h 4588006"/>
              <a:gd name="connsiteX4832" fmla="*/ 2909610 w 6081795"/>
              <a:gd name="connsiteY4832" fmla="*/ 1034197 h 4588006"/>
              <a:gd name="connsiteX4833" fmla="*/ 2852051 w 6081795"/>
              <a:gd name="connsiteY4833" fmla="*/ 1036870 h 4588006"/>
              <a:gd name="connsiteX4834" fmla="*/ 2811881 w 6081795"/>
              <a:gd name="connsiteY4834" fmla="*/ 1035571 h 4588006"/>
              <a:gd name="connsiteX4835" fmla="*/ 2771352 w 6081795"/>
              <a:gd name="connsiteY4835" fmla="*/ 1035779 h 4588006"/>
              <a:gd name="connsiteX4836" fmla="*/ 2742984 w 6081795"/>
              <a:gd name="connsiteY4836" fmla="*/ 1036716 h 4588006"/>
              <a:gd name="connsiteX4837" fmla="*/ 2712865 w 6081795"/>
              <a:gd name="connsiteY4837" fmla="*/ 1037037 h 4588006"/>
              <a:gd name="connsiteX4838" fmla="*/ 2661649 w 6081795"/>
              <a:gd name="connsiteY4838" fmla="*/ 1034312 h 4588006"/>
              <a:gd name="connsiteX4839" fmla="*/ 2601993 w 6081795"/>
              <a:gd name="connsiteY4839" fmla="*/ 1035160 h 4588006"/>
              <a:gd name="connsiteX4840" fmla="*/ 2598578 w 6081795"/>
              <a:gd name="connsiteY4840" fmla="*/ 1034234 h 4588006"/>
              <a:gd name="connsiteX4841" fmla="*/ 2592175 w 6081795"/>
              <a:gd name="connsiteY4841" fmla="*/ 1033894 h 4588006"/>
              <a:gd name="connsiteX4842" fmla="*/ 2588923 w 6081795"/>
              <a:gd name="connsiteY4842" fmla="*/ 1034930 h 4588006"/>
              <a:gd name="connsiteX4843" fmla="*/ 2586549 w 6081795"/>
              <a:gd name="connsiteY4843" fmla="*/ 1036276 h 4588006"/>
              <a:gd name="connsiteX4844" fmla="*/ 2558261 w 6081795"/>
              <a:gd name="connsiteY4844" fmla="*/ 1032884 h 4588006"/>
              <a:gd name="connsiteX4845" fmla="*/ 2550088 w 6081795"/>
              <a:gd name="connsiteY4845" fmla="*/ 1030016 h 4588006"/>
              <a:gd name="connsiteX4846" fmla="*/ 2579805 w 6081795"/>
              <a:gd name="connsiteY4846" fmla="*/ 1028735 h 4588006"/>
              <a:gd name="connsiteX4847" fmla="*/ 2619352 w 6081795"/>
              <a:gd name="connsiteY4847" fmla="*/ 1026004 h 4588006"/>
              <a:gd name="connsiteX4848" fmla="*/ 2589824 w 6081795"/>
              <a:gd name="connsiteY4848" fmla="*/ 1025171 h 4588006"/>
              <a:gd name="connsiteX4849" fmla="*/ 2559936 w 6081795"/>
              <a:gd name="connsiteY4849" fmla="*/ 1025847 h 4588006"/>
              <a:gd name="connsiteX4850" fmla="*/ 2511295 w 6081795"/>
              <a:gd name="connsiteY4850" fmla="*/ 1022936 h 4588006"/>
              <a:gd name="connsiteX4851" fmla="*/ 2488407 w 6081795"/>
              <a:gd name="connsiteY4851" fmla="*/ 1021438 h 4588006"/>
              <a:gd name="connsiteX4852" fmla="*/ 2469897 w 6081795"/>
              <a:gd name="connsiteY4852" fmla="*/ 1021478 h 4588006"/>
              <a:gd name="connsiteX4853" fmla="*/ 2465227 w 6081795"/>
              <a:gd name="connsiteY4853" fmla="*/ 1019839 h 4588006"/>
              <a:gd name="connsiteX4854" fmla="*/ 2446483 w 6081795"/>
              <a:gd name="connsiteY4854" fmla="*/ 1020205 h 4588006"/>
              <a:gd name="connsiteX4855" fmla="*/ 2429667 w 6081795"/>
              <a:gd name="connsiteY4855" fmla="*/ 1020430 h 4588006"/>
              <a:gd name="connsiteX4856" fmla="*/ 2406051 w 6081795"/>
              <a:gd name="connsiteY4856" fmla="*/ 1018677 h 4588006"/>
              <a:gd name="connsiteX4857" fmla="*/ 2421974 w 6081795"/>
              <a:gd name="connsiteY4857" fmla="*/ 1015551 h 4588006"/>
              <a:gd name="connsiteX4858" fmla="*/ 2426194 w 6081795"/>
              <a:gd name="connsiteY4858" fmla="*/ 1013764 h 4588006"/>
              <a:gd name="connsiteX4859" fmla="*/ 2460206 w 6081795"/>
              <a:gd name="connsiteY4859" fmla="*/ 1013038 h 4588006"/>
              <a:gd name="connsiteX4860" fmla="*/ 2496146 w 6081795"/>
              <a:gd name="connsiteY4860" fmla="*/ 1012173 h 4588006"/>
              <a:gd name="connsiteX4861" fmla="*/ 2498574 w 6081795"/>
              <a:gd name="connsiteY4861" fmla="*/ 1011936 h 4588006"/>
              <a:gd name="connsiteX4862" fmla="*/ 2500128 w 6081795"/>
              <a:gd name="connsiteY4862" fmla="*/ 1011391 h 4588006"/>
              <a:gd name="connsiteX4863" fmla="*/ 2489748 w 6081795"/>
              <a:gd name="connsiteY4863" fmla="*/ 1011153 h 4588006"/>
              <a:gd name="connsiteX4864" fmla="*/ 2477438 w 6081795"/>
              <a:gd name="connsiteY4864" fmla="*/ 1011053 h 4588006"/>
              <a:gd name="connsiteX4865" fmla="*/ 2467381 w 6081795"/>
              <a:gd name="connsiteY4865" fmla="*/ 1010791 h 4588006"/>
              <a:gd name="connsiteX4866" fmla="*/ 2456763 w 6081795"/>
              <a:gd name="connsiteY4866" fmla="*/ 1011558 h 4588006"/>
              <a:gd name="connsiteX4867" fmla="*/ 2448434 w 6081795"/>
              <a:gd name="connsiteY4867" fmla="*/ 1010677 h 4588006"/>
              <a:gd name="connsiteX4868" fmla="*/ 2438614 w 6081795"/>
              <a:gd name="connsiteY4868" fmla="*/ 1009409 h 4588006"/>
              <a:gd name="connsiteX4869" fmla="*/ 2424366 w 6081795"/>
              <a:gd name="connsiteY4869" fmla="*/ 1005498 h 4588006"/>
              <a:gd name="connsiteX4870" fmla="*/ 2400271 w 6081795"/>
              <a:gd name="connsiteY4870" fmla="*/ 1005756 h 4588006"/>
              <a:gd name="connsiteX4871" fmla="*/ 2388407 w 6081795"/>
              <a:gd name="connsiteY4871" fmla="*/ 1004451 h 4588006"/>
              <a:gd name="connsiteX4872" fmla="*/ 2375485 w 6081795"/>
              <a:gd name="connsiteY4872" fmla="*/ 1003593 h 4588006"/>
              <a:gd name="connsiteX4873" fmla="*/ 2369439 w 6081795"/>
              <a:gd name="connsiteY4873" fmla="*/ 1002424 h 4588006"/>
              <a:gd name="connsiteX4874" fmla="*/ 2359353 w 6081795"/>
              <a:gd name="connsiteY4874" fmla="*/ 1002287 h 4588006"/>
              <a:gd name="connsiteX4875" fmla="*/ 2350223 w 6081795"/>
              <a:gd name="connsiteY4875" fmla="*/ 1003440 h 4588006"/>
              <a:gd name="connsiteX4876" fmla="*/ 2339716 w 6081795"/>
              <a:gd name="connsiteY4876" fmla="*/ 999753 h 4588006"/>
              <a:gd name="connsiteX4877" fmla="*/ 2365274 w 6081795"/>
              <a:gd name="connsiteY4877" fmla="*/ 999328 h 4588006"/>
              <a:gd name="connsiteX4878" fmla="*/ 2380664 w 6081795"/>
              <a:gd name="connsiteY4878" fmla="*/ 997785 h 4588006"/>
              <a:gd name="connsiteX4879" fmla="*/ 2374412 w 6081795"/>
              <a:gd name="connsiteY4879" fmla="*/ 996816 h 4588006"/>
              <a:gd name="connsiteX4880" fmla="*/ 2367103 w 6081795"/>
              <a:gd name="connsiteY4880" fmla="*/ 996293 h 4588006"/>
              <a:gd name="connsiteX4881" fmla="*/ 2333878 w 6081795"/>
              <a:gd name="connsiteY4881" fmla="*/ 997704 h 4588006"/>
              <a:gd name="connsiteX4882" fmla="*/ 2310022 w 6081795"/>
              <a:gd name="connsiteY4882" fmla="*/ 996957 h 4588006"/>
              <a:gd name="connsiteX4883" fmla="*/ 2288320 w 6081795"/>
              <a:gd name="connsiteY4883" fmla="*/ 997782 h 4588006"/>
              <a:gd name="connsiteX4884" fmla="*/ 2266978 w 6081795"/>
              <a:gd name="connsiteY4884" fmla="*/ 997100 h 4588006"/>
              <a:gd name="connsiteX4885" fmla="*/ 2246386 w 6081795"/>
              <a:gd name="connsiteY4885" fmla="*/ 998586 h 4588006"/>
              <a:gd name="connsiteX4886" fmla="*/ 2213401 w 6081795"/>
              <a:gd name="connsiteY4886" fmla="*/ 998991 h 4588006"/>
              <a:gd name="connsiteX4887" fmla="*/ 2206392 w 6081795"/>
              <a:gd name="connsiteY4887" fmla="*/ 997213 h 4588006"/>
              <a:gd name="connsiteX4888" fmla="*/ 2192357 w 6081795"/>
              <a:gd name="connsiteY4888" fmla="*/ 997052 h 4588006"/>
              <a:gd name="connsiteX4889" fmla="*/ 2162184 w 6081795"/>
              <a:gd name="connsiteY4889" fmla="*/ 996267 h 4588006"/>
              <a:gd name="connsiteX4890" fmla="*/ 2160567 w 6081795"/>
              <a:gd name="connsiteY4890" fmla="*/ 992431 h 4588006"/>
              <a:gd name="connsiteX4891" fmla="*/ 2192592 w 6081795"/>
              <a:gd name="connsiteY4891" fmla="*/ 991416 h 4588006"/>
              <a:gd name="connsiteX4892" fmla="*/ 2221630 w 6081795"/>
              <a:gd name="connsiteY4892" fmla="*/ 990987 h 4588006"/>
              <a:gd name="connsiteX4893" fmla="*/ 2239170 w 6081795"/>
              <a:gd name="connsiteY4893" fmla="*/ 991696 h 4588006"/>
              <a:gd name="connsiteX4894" fmla="*/ 2248831 w 6081795"/>
              <a:gd name="connsiteY4894" fmla="*/ 994952 h 4588006"/>
              <a:gd name="connsiteX4895" fmla="*/ 2257639 w 6081795"/>
              <a:gd name="connsiteY4895" fmla="*/ 993822 h 4588006"/>
              <a:gd name="connsiteX4896" fmla="*/ 2288051 w 6081795"/>
              <a:gd name="connsiteY4896" fmla="*/ 993603 h 4588006"/>
              <a:gd name="connsiteX4897" fmla="*/ 2283381 w 6081795"/>
              <a:gd name="connsiteY4897" fmla="*/ 991963 h 4588006"/>
              <a:gd name="connsiteX4898" fmla="*/ 2300921 w 6081795"/>
              <a:gd name="connsiteY4898" fmla="*/ 992673 h 4588006"/>
              <a:gd name="connsiteX4899" fmla="*/ 2326663 w 6081795"/>
              <a:gd name="connsiteY4899" fmla="*/ 990815 h 4588006"/>
              <a:gd name="connsiteX4900" fmla="*/ 2347706 w 6081795"/>
              <a:gd name="connsiteY4900" fmla="*/ 992754 h 4588006"/>
              <a:gd name="connsiteX4901" fmla="*/ 2370873 w 6081795"/>
              <a:gd name="connsiteY4901" fmla="*/ 991082 h 4588006"/>
              <a:gd name="connsiteX4902" fmla="*/ 2399638 w 6081795"/>
              <a:gd name="connsiteY4902" fmla="*/ 992463 h 4588006"/>
              <a:gd name="connsiteX4903" fmla="*/ 2423735 w 6081795"/>
              <a:gd name="connsiteY4903" fmla="*/ 992206 h 4588006"/>
              <a:gd name="connsiteX4904" fmla="*/ 2446617 w 6081795"/>
              <a:gd name="connsiteY4904" fmla="*/ 989071 h 4588006"/>
              <a:gd name="connsiteX4905" fmla="*/ 2480367 w 6081795"/>
              <a:gd name="connsiteY4905" fmla="*/ 988118 h 4588006"/>
              <a:gd name="connsiteX4906" fmla="*/ 2499958 w 6081795"/>
              <a:gd name="connsiteY4906" fmla="*/ 988185 h 4588006"/>
              <a:gd name="connsiteX4907" fmla="*/ 2519907 w 6081795"/>
              <a:gd name="connsiteY4907" fmla="*/ 986745 h 4588006"/>
              <a:gd name="connsiteX4908" fmla="*/ 2531922 w 6081795"/>
              <a:gd name="connsiteY4908" fmla="*/ 987421 h 4588006"/>
              <a:gd name="connsiteX4909" fmla="*/ 2545171 w 6081795"/>
              <a:gd name="connsiteY4909" fmla="*/ 986897 h 4588006"/>
              <a:gd name="connsiteX4910" fmla="*/ 2554419 w 6081795"/>
              <a:gd name="connsiteY4910" fmla="*/ 985241 h 4588006"/>
              <a:gd name="connsiteX4911" fmla="*/ 2563668 w 6081795"/>
              <a:gd name="connsiteY4911" fmla="*/ 983586 h 4588006"/>
              <a:gd name="connsiteX4912" fmla="*/ 2534224 w 6081795"/>
              <a:gd name="connsiteY4912" fmla="*/ 983056 h 4588006"/>
              <a:gd name="connsiteX4913" fmla="*/ 2505658 w 6081795"/>
              <a:gd name="connsiteY4913" fmla="*/ 982833 h 4588006"/>
              <a:gd name="connsiteX4914" fmla="*/ 2479808 w 6081795"/>
              <a:gd name="connsiteY4914" fmla="*/ 983156 h 4588006"/>
              <a:gd name="connsiteX4915" fmla="*/ 2455371 w 6081795"/>
              <a:gd name="connsiteY4915" fmla="*/ 981523 h 4588006"/>
              <a:gd name="connsiteX4916" fmla="*/ 2421907 w 6081795"/>
              <a:gd name="connsiteY4916" fmla="*/ 983939 h 4588006"/>
              <a:gd name="connsiteX4917" fmla="*/ 2366662 w 6081795"/>
              <a:gd name="connsiteY4917" fmla="*/ 980208 h 4588006"/>
              <a:gd name="connsiteX4918" fmla="*/ 2299812 w 6081795"/>
              <a:gd name="connsiteY4918" fmla="*/ 981391 h 4588006"/>
              <a:gd name="connsiteX4919" fmla="*/ 2280294 w 6081795"/>
              <a:gd name="connsiteY4919" fmla="*/ 978354 h 4588006"/>
              <a:gd name="connsiteX4920" fmla="*/ 2260777 w 6081795"/>
              <a:gd name="connsiteY4920" fmla="*/ 975317 h 4588006"/>
              <a:gd name="connsiteX4921" fmla="*/ 2232462 w 6081795"/>
              <a:gd name="connsiteY4921" fmla="*/ 977361 h 4588006"/>
              <a:gd name="connsiteX4922" fmla="*/ 2228960 w 6081795"/>
              <a:gd name="connsiteY4922" fmla="*/ 976132 h 4588006"/>
              <a:gd name="connsiteX4923" fmla="*/ 2228735 w 6081795"/>
              <a:gd name="connsiteY4923" fmla="*/ 974419 h 4588006"/>
              <a:gd name="connsiteX4924" fmla="*/ 2239735 w 6081795"/>
              <a:gd name="connsiteY4924" fmla="*/ 973378 h 4588006"/>
              <a:gd name="connsiteX4925" fmla="*/ 2263831 w 6081795"/>
              <a:gd name="connsiteY4925" fmla="*/ 973120 h 4588006"/>
              <a:gd name="connsiteX4926" fmla="*/ 2272493 w 6081795"/>
              <a:gd name="connsiteY4926" fmla="*/ 971939 h 4588006"/>
              <a:gd name="connsiteX4927" fmla="*/ 2278347 w 6081795"/>
              <a:gd name="connsiteY4927" fmla="*/ 970590 h 4588006"/>
              <a:gd name="connsiteX4928" fmla="*/ 2270625 w 6081795"/>
              <a:gd name="connsiteY4928" fmla="*/ 971148 h 4588006"/>
              <a:gd name="connsiteX4929" fmla="*/ 2243910 w 6081795"/>
              <a:gd name="connsiteY4929" fmla="*/ 969124 h 4588006"/>
              <a:gd name="connsiteX4930" fmla="*/ 2216835 w 6081795"/>
              <a:gd name="connsiteY4930" fmla="*/ 968608 h 4588006"/>
              <a:gd name="connsiteX4931" fmla="*/ 2200959 w 6081795"/>
              <a:gd name="connsiteY4931" fmla="*/ 968211 h 4588006"/>
              <a:gd name="connsiteX4932" fmla="*/ 2183851 w 6081795"/>
              <a:gd name="connsiteY4932" fmla="*/ 969014 h 4588006"/>
              <a:gd name="connsiteX4933" fmla="*/ 2165380 w 6081795"/>
              <a:gd name="connsiteY4933" fmla="*/ 966889 h 4588006"/>
              <a:gd name="connsiteX4934" fmla="*/ 2150523 w 6081795"/>
              <a:gd name="connsiteY4934" fmla="*/ 967529 h 4588006"/>
              <a:gd name="connsiteX4935" fmla="*/ 2134969 w 6081795"/>
              <a:gd name="connsiteY4935" fmla="*/ 967109 h 4588006"/>
              <a:gd name="connsiteX4936" fmla="*/ 2114377 w 6081795"/>
              <a:gd name="connsiteY4936" fmla="*/ 968595 h 4588006"/>
              <a:gd name="connsiteX4937" fmla="*/ 2101984 w 6081795"/>
              <a:gd name="connsiteY4937" fmla="*/ 967513 h 4588006"/>
              <a:gd name="connsiteX4938" fmla="*/ 2075812 w 6081795"/>
              <a:gd name="connsiteY4938" fmla="*/ 967859 h 4588006"/>
              <a:gd name="connsiteX4939" fmla="*/ 2049121 w 6081795"/>
              <a:gd name="connsiteY4939" fmla="*/ 966389 h 4588006"/>
              <a:gd name="connsiteX4940" fmla="*/ 2012663 w 6081795"/>
              <a:gd name="connsiteY4940" fmla="*/ 965440 h 4588006"/>
              <a:gd name="connsiteX4941" fmla="*/ 1976385 w 6081795"/>
              <a:gd name="connsiteY4941" fmla="*/ 963736 h 4588006"/>
              <a:gd name="connsiteX4942" fmla="*/ 1963398 w 6081795"/>
              <a:gd name="connsiteY4942" fmla="*/ 964488 h 4588006"/>
              <a:gd name="connsiteX4943" fmla="*/ 1949715 w 6081795"/>
              <a:gd name="connsiteY4943" fmla="*/ 964180 h 4588006"/>
              <a:gd name="connsiteX4944" fmla="*/ 1922985 w 6081795"/>
              <a:gd name="connsiteY4944" fmla="*/ 964874 h 4588006"/>
              <a:gd name="connsiteX4945" fmla="*/ 1896615 w 6081795"/>
              <a:gd name="connsiteY4945" fmla="*/ 964060 h 4588006"/>
              <a:gd name="connsiteX4946" fmla="*/ 1888660 w 6081795"/>
              <a:gd name="connsiteY4946" fmla="*/ 964264 h 4588006"/>
              <a:gd name="connsiteX4947" fmla="*/ 1882816 w 6081795"/>
              <a:gd name="connsiteY4947" fmla="*/ 963574 h 4588006"/>
              <a:gd name="connsiteX4948" fmla="*/ 1881888 w 6081795"/>
              <a:gd name="connsiteY4948" fmla="*/ 962160 h 4588006"/>
              <a:gd name="connsiteX4949" fmla="*/ 1911132 w 6081795"/>
              <a:gd name="connsiteY4949" fmla="*/ 961531 h 4588006"/>
              <a:gd name="connsiteX4950" fmla="*/ 1924377 w 6081795"/>
              <a:gd name="connsiteY4950" fmla="*/ 961686 h 4588006"/>
              <a:gd name="connsiteX4951" fmla="*/ 1937802 w 6081795"/>
              <a:gd name="connsiteY4951" fmla="*/ 961087 h 4588006"/>
              <a:gd name="connsiteX4952" fmla="*/ 1965639 w 6081795"/>
              <a:gd name="connsiteY4952" fmla="*/ 961054 h 4588006"/>
              <a:gd name="connsiteX4953" fmla="*/ 1984652 w 6081795"/>
              <a:gd name="connsiteY4953" fmla="*/ 959558 h 4588006"/>
              <a:gd name="connsiteX4954" fmla="*/ 2001199 w 6081795"/>
              <a:gd name="connsiteY4954" fmla="*/ 960462 h 4588006"/>
              <a:gd name="connsiteX4955" fmla="*/ 2099930 w 6081795"/>
              <a:gd name="connsiteY4955" fmla="*/ 957534 h 4588006"/>
              <a:gd name="connsiteX4956" fmla="*/ 2201447 w 6081795"/>
              <a:gd name="connsiteY4956" fmla="*/ 958851 h 4588006"/>
              <a:gd name="connsiteX4957" fmla="*/ 2227654 w 6081795"/>
              <a:gd name="connsiteY4957" fmla="*/ 957701 h 4588006"/>
              <a:gd name="connsiteX4958" fmla="*/ 2253859 w 6081795"/>
              <a:gd name="connsiteY4958" fmla="*/ 956549 h 4588006"/>
              <a:gd name="connsiteX4959" fmla="*/ 2262334 w 6081795"/>
              <a:gd name="connsiteY4959" fmla="*/ 957482 h 4588006"/>
              <a:gd name="connsiteX4960" fmla="*/ 2273974 w 6081795"/>
              <a:gd name="connsiteY4960" fmla="*/ 957073 h 4588006"/>
              <a:gd name="connsiteX4961" fmla="*/ 2294649 w 6081795"/>
              <a:gd name="connsiteY4961" fmla="*/ 956569 h 4588006"/>
              <a:gd name="connsiteX4962" fmla="*/ 2309534 w 6081795"/>
              <a:gd name="connsiteY4962" fmla="*/ 956483 h 4588006"/>
              <a:gd name="connsiteX4963" fmla="*/ 2341113 w 6081795"/>
              <a:gd name="connsiteY4963" fmla="*/ 956673 h 4588006"/>
              <a:gd name="connsiteX4964" fmla="*/ 2351840 w 6081795"/>
              <a:gd name="connsiteY4964" fmla="*/ 957443 h 4588006"/>
              <a:gd name="connsiteX4965" fmla="*/ 2363801 w 6081795"/>
              <a:gd name="connsiteY4965" fmla="*/ 957011 h 4588006"/>
              <a:gd name="connsiteX4966" fmla="*/ 2375505 w 6081795"/>
              <a:gd name="connsiteY4966" fmla="*/ 955672 h 4588006"/>
              <a:gd name="connsiteX4967" fmla="*/ 2465811 w 6081795"/>
              <a:gd name="connsiteY4967" fmla="*/ 953599 h 4588006"/>
              <a:gd name="connsiteX4968" fmla="*/ 2478203 w 6081795"/>
              <a:gd name="connsiteY4968" fmla="*/ 954681 h 4588006"/>
              <a:gd name="connsiteX4969" fmla="*/ 2494576 w 6081795"/>
              <a:gd name="connsiteY4969" fmla="*/ 954980 h 4588006"/>
              <a:gd name="connsiteX4970" fmla="*/ 2509289 w 6081795"/>
              <a:gd name="connsiteY4970" fmla="*/ 954289 h 4588006"/>
              <a:gd name="connsiteX4971" fmla="*/ 2523820 w 6081795"/>
              <a:gd name="connsiteY4971" fmla="*/ 954352 h 4588006"/>
              <a:gd name="connsiteX4972" fmla="*/ 2541870 w 6081795"/>
              <a:gd name="connsiteY4972" fmla="*/ 952925 h 4588006"/>
              <a:gd name="connsiteX4973" fmla="*/ 2559381 w 6081795"/>
              <a:gd name="connsiteY4973" fmla="*/ 953761 h 4588006"/>
              <a:gd name="connsiteX4974" fmla="*/ 2600408 w 6081795"/>
              <a:gd name="connsiteY4974" fmla="*/ 953454 h 4588006"/>
              <a:gd name="connsiteX4975" fmla="*/ 2636338 w 6081795"/>
              <a:gd name="connsiteY4975" fmla="*/ 954627 h 4588006"/>
              <a:gd name="connsiteX4976" fmla="*/ 2657859 w 6081795"/>
              <a:gd name="connsiteY4976" fmla="*/ 954556 h 4588006"/>
              <a:gd name="connsiteX4977" fmla="*/ 2704419 w 6081795"/>
              <a:gd name="connsiteY4977" fmla="*/ 952923 h 4588006"/>
              <a:gd name="connsiteX4978" fmla="*/ 2750979 w 6081795"/>
              <a:gd name="connsiteY4978" fmla="*/ 951292 h 4588006"/>
              <a:gd name="connsiteX4979" fmla="*/ 2764778 w 6081795"/>
              <a:gd name="connsiteY4979" fmla="*/ 951778 h 4588006"/>
              <a:gd name="connsiteX4980" fmla="*/ 2804664 w 6081795"/>
              <a:gd name="connsiteY4980" fmla="*/ 951615 h 4588006"/>
              <a:gd name="connsiteX4981" fmla="*/ 2844549 w 6081795"/>
              <a:gd name="connsiteY4981" fmla="*/ 951453 h 4588006"/>
              <a:gd name="connsiteX4982" fmla="*/ 2872386 w 6081795"/>
              <a:gd name="connsiteY4982" fmla="*/ 951419 h 4588006"/>
              <a:gd name="connsiteX4983" fmla="*/ 2900223 w 6081795"/>
              <a:gd name="connsiteY4983" fmla="*/ 951386 h 4588006"/>
              <a:gd name="connsiteX4984" fmla="*/ 2970262 w 6081795"/>
              <a:gd name="connsiteY4984" fmla="*/ 950097 h 4588006"/>
              <a:gd name="connsiteX4985" fmla="*/ 3037314 w 6081795"/>
              <a:gd name="connsiteY4985" fmla="*/ 949394 h 4588006"/>
              <a:gd name="connsiteX4986" fmla="*/ 3051502 w 6081795"/>
              <a:gd name="connsiteY4986" fmla="*/ 948246 h 4588006"/>
              <a:gd name="connsiteX4987" fmla="*/ 3065150 w 6081795"/>
              <a:gd name="connsiteY4987" fmla="*/ 949361 h 4588006"/>
              <a:gd name="connsiteX4988" fmla="*/ 3134098 w 6081795"/>
              <a:gd name="connsiteY4988" fmla="*/ 950003 h 4588006"/>
              <a:gd name="connsiteX4989" fmla="*/ 3200596 w 6081795"/>
              <a:gd name="connsiteY4989" fmla="*/ 948969 h 4588006"/>
              <a:gd name="connsiteX4990" fmla="*/ 3207552 w 6081795"/>
              <a:gd name="connsiteY4990" fmla="*/ 949640 h 4588006"/>
              <a:gd name="connsiteX4991" fmla="*/ 3215562 w 6081795"/>
              <a:gd name="connsiteY4991" fmla="*/ 949864 h 4588006"/>
              <a:gd name="connsiteX4992" fmla="*/ 3216064 w 6081795"/>
              <a:gd name="connsiteY4992" fmla="*/ 949087 h 4588006"/>
              <a:gd name="connsiteX4993" fmla="*/ 3214634 w 6081795"/>
              <a:gd name="connsiteY4993" fmla="*/ 948449 h 4588006"/>
              <a:gd name="connsiteX4994" fmla="*/ 3241304 w 6081795"/>
              <a:gd name="connsiteY4994" fmla="*/ 948006 h 4588006"/>
              <a:gd name="connsiteX4995" fmla="*/ 3251122 w 6081795"/>
              <a:gd name="connsiteY4995" fmla="*/ 949274 h 4588006"/>
              <a:gd name="connsiteX4996" fmla="*/ 3285888 w 6081795"/>
              <a:gd name="connsiteY4996" fmla="*/ 949357 h 4588006"/>
              <a:gd name="connsiteX4997" fmla="*/ 3320836 w 6081795"/>
              <a:gd name="connsiteY4997" fmla="*/ 948687 h 4588006"/>
              <a:gd name="connsiteX4998" fmla="*/ 3335284 w 6081795"/>
              <a:gd name="connsiteY4998" fmla="*/ 947768 h 4588006"/>
              <a:gd name="connsiteX4999" fmla="*/ 3347266 w 6081795"/>
              <a:gd name="connsiteY4999" fmla="*/ 949249 h 4588006"/>
              <a:gd name="connsiteX5000" fmla="*/ 3368788 w 6081795"/>
              <a:gd name="connsiteY5000" fmla="*/ 949178 h 4588006"/>
              <a:gd name="connsiteX5001" fmla="*/ 3402386 w 6081795"/>
              <a:gd name="connsiteY5001" fmla="*/ 948851 h 4588006"/>
              <a:gd name="connsiteX5002" fmla="*/ 3436166 w 6081795"/>
              <a:gd name="connsiteY5002" fmla="*/ 947771 h 4588006"/>
              <a:gd name="connsiteX5003" fmla="*/ 3458270 w 6081795"/>
              <a:gd name="connsiteY5003" fmla="*/ 947904 h 4588006"/>
              <a:gd name="connsiteX5004" fmla="*/ 3480376 w 6081795"/>
              <a:gd name="connsiteY5004" fmla="*/ 948038 h 4588006"/>
              <a:gd name="connsiteX5005" fmla="*/ 3525754 w 6081795"/>
              <a:gd name="connsiteY5005" fmla="*/ 948715 h 4588006"/>
              <a:gd name="connsiteX5006" fmla="*/ 3570144 w 6081795"/>
              <a:gd name="connsiteY5006" fmla="*/ 948227 h 4588006"/>
              <a:gd name="connsiteX5007" fmla="*/ 3610674 w 6081795"/>
              <a:gd name="connsiteY5007" fmla="*/ 948018 h 4588006"/>
              <a:gd name="connsiteX5008" fmla="*/ 3627114 w 6081795"/>
              <a:gd name="connsiteY5008" fmla="*/ 946708 h 4588006"/>
              <a:gd name="connsiteX5009" fmla="*/ 3641084 w 6081795"/>
              <a:gd name="connsiteY5009" fmla="*/ 947799 h 4588006"/>
              <a:gd name="connsiteX5010" fmla="*/ 3715382 w 6081795"/>
              <a:gd name="connsiteY5010" fmla="*/ 948549 h 4588006"/>
              <a:gd name="connsiteX5011" fmla="*/ 3789162 w 6081795"/>
              <a:gd name="connsiteY5011" fmla="*/ 947484 h 4588006"/>
              <a:gd name="connsiteX5012" fmla="*/ 3797082 w 6081795"/>
              <a:gd name="connsiteY5012" fmla="*/ 948085 h 4588006"/>
              <a:gd name="connsiteX5013" fmla="*/ 3804128 w 6081795"/>
              <a:gd name="connsiteY5013" fmla="*/ 948379 h 4588006"/>
              <a:gd name="connsiteX5014" fmla="*/ 3807318 w 6081795"/>
              <a:gd name="connsiteY5014" fmla="*/ 947593 h 4588006"/>
              <a:gd name="connsiteX5015" fmla="*/ 3805774 w 6081795"/>
              <a:gd name="connsiteY5015" fmla="*/ 946778 h 4588006"/>
              <a:gd name="connsiteX5016" fmla="*/ 3832444 w 6081795"/>
              <a:gd name="connsiteY5016" fmla="*/ 946335 h 4588006"/>
              <a:gd name="connsiteX5017" fmla="*/ 3862376 w 6081795"/>
              <a:gd name="connsiteY5017" fmla="*/ 948126 h 4588006"/>
              <a:gd name="connsiteX5018" fmla="*/ 3920864 w 6081795"/>
              <a:gd name="connsiteY5018" fmla="*/ 946869 h 4588006"/>
              <a:gd name="connsiteX5019" fmla="*/ 3935898 w 6081795"/>
              <a:gd name="connsiteY5019" fmla="*/ 946153 h 4588006"/>
              <a:gd name="connsiteX5020" fmla="*/ 3948462 w 6081795"/>
              <a:gd name="connsiteY5020" fmla="*/ 947840 h 4588006"/>
              <a:gd name="connsiteX5021" fmla="*/ 3960510 w 6081795"/>
              <a:gd name="connsiteY5021" fmla="*/ 947711 h 4588006"/>
              <a:gd name="connsiteX5022" fmla="*/ 3972558 w 6081795"/>
              <a:gd name="connsiteY5022" fmla="*/ 947583 h 4588006"/>
              <a:gd name="connsiteX5023" fmla="*/ 4008878 w 6081795"/>
              <a:gd name="connsiteY5023" fmla="*/ 947122 h 4588006"/>
              <a:gd name="connsiteX5024" fmla="*/ 4046252 w 6081795"/>
              <a:gd name="connsiteY5024" fmla="*/ 946215 h 4588006"/>
              <a:gd name="connsiteX5025" fmla="*/ 4069644 w 6081795"/>
              <a:gd name="connsiteY5025" fmla="*/ 946255 h 4588006"/>
              <a:gd name="connsiteX5026" fmla="*/ 4093036 w 6081795"/>
              <a:gd name="connsiteY5026" fmla="*/ 946296 h 4588006"/>
              <a:gd name="connsiteX5027" fmla="*/ 4118300 w 6081795"/>
              <a:gd name="connsiteY5027" fmla="*/ 946448 h 4588006"/>
              <a:gd name="connsiteX5028" fmla="*/ 4135960 w 6081795"/>
              <a:gd name="connsiteY5028" fmla="*/ 946655 h 4588006"/>
              <a:gd name="connsiteX5029" fmla="*/ 4153620 w 6081795"/>
              <a:gd name="connsiteY5029" fmla="*/ 946862 h 4588006"/>
              <a:gd name="connsiteX5030" fmla="*/ 4173496 w 6081795"/>
              <a:gd name="connsiteY5030" fmla="*/ 948391 h 4588006"/>
              <a:gd name="connsiteX5031" fmla="*/ 4175924 w 6081795"/>
              <a:gd name="connsiteY5031" fmla="*/ 948155 h 4588006"/>
              <a:gd name="connsiteX5032" fmla="*/ 4177476 w 6081795"/>
              <a:gd name="connsiteY5032" fmla="*/ 947610 h 4588006"/>
              <a:gd name="connsiteX5033" fmla="*/ 4187534 w 6081795"/>
              <a:gd name="connsiteY5033" fmla="*/ 947872 h 4588006"/>
              <a:gd name="connsiteX5034" fmla="*/ 4194992 w 6081795"/>
              <a:gd name="connsiteY5034" fmla="*/ 947766 h 4588006"/>
              <a:gd name="connsiteX5035" fmla="*/ 4201572 w 6081795"/>
              <a:gd name="connsiteY5035" fmla="*/ 947353 h 4588006"/>
              <a:gd name="connsiteX5036" fmla="*/ 4263530 w 6081795"/>
              <a:gd name="connsiteY5036" fmla="*/ 948129 h 4588006"/>
              <a:gd name="connsiteX5037" fmla="*/ 4326720 w 6081795"/>
              <a:gd name="connsiteY5037" fmla="*/ 947705 h 4588006"/>
              <a:gd name="connsiteX5038" fmla="*/ 4356052 w 6081795"/>
              <a:gd name="connsiteY5038" fmla="*/ 947378 h 4588006"/>
              <a:gd name="connsiteX5039" fmla="*/ 4382396 w 6081795"/>
              <a:gd name="connsiteY5039" fmla="*/ 947637 h 4588006"/>
              <a:gd name="connsiteX5040" fmla="*/ 4409302 w 6081795"/>
              <a:gd name="connsiteY5040" fmla="*/ 946869 h 4588006"/>
              <a:gd name="connsiteX5041" fmla="*/ 4436902 w 6081795"/>
              <a:gd name="connsiteY5041" fmla="*/ 947161 h 4588006"/>
              <a:gd name="connsiteX5042" fmla="*/ 4449296 w 6081795"/>
              <a:gd name="connsiteY5042" fmla="*/ 948243 h 4588006"/>
              <a:gd name="connsiteX5043" fmla="*/ 4453740 w 6081795"/>
              <a:gd name="connsiteY5043" fmla="*/ 948169 h 4588006"/>
              <a:gd name="connsiteX5044" fmla="*/ 4458186 w 6081795"/>
              <a:gd name="connsiteY5044" fmla="*/ 948095 h 4588006"/>
              <a:gd name="connsiteX5045" fmla="*/ 4469504 w 6081795"/>
              <a:gd name="connsiteY5045" fmla="*/ 947709 h 4588006"/>
              <a:gd name="connsiteX5046" fmla="*/ 4479946 w 6081795"/>
              <a:gd name="connsiteY5046" fmla="*/ 947017 h 4588006"/>
              <a:gd name="connsiteX5047" fmla="*/ 4487430 w 6081795"/>
              <a:gd name="connsiteY5047" fmla="*/ 947465 h 4588006"/>
              <a:gd name="connsiteX5048" fmla="*/ 4493162 w 6081795"/>
              <a:gd name="connsiteY5048" fmla="*/ 947298 h 4588006"/>
              <a:gd name="connsiteX5049" fmla="*/ 4498894 w 6081795"/>
              <a:gd name="connsiteY5049" fmla="*/ 947132 h 4588006"/>
              <a:gd name="connsiteX5050" fmla="*/ 4500062 w 6081795"/>
              <a:gd name="connsiteY5050" fmla="*/ 947541 h 4588006"/>
              <a:gd name="connsiteX5051" fmla="*/ 4510118 w 6081795"/>
              <a:gd name="connsiteY5051" fmla="*/ 947804 h 4588006"/>
              <a:gd name="connsiteX5052" fmla="*/ 4536788 w 6081795"/>
              <a:gd name="connsiteY5052" fmla="*/ 947360 h 4588006"/>
              <a:gd name="connsiteX5053" fmla="*/ 4553898 w 6081795"/>
              <a:gd name="connsiteY5053" fmla="*/ 946557 h 4588006"/>
              <a:gd name="connsiteX5054" fmla="*/ 4566270 w 6081795"/>
              <a:gd name="connsiteY5054" fmla="*/ 945726 h 4588006"/>
              <a:gd name="connsiteX5055" fmla="*/ 333800 w 6081795"/>
              <a:gd name="connsiteY5055" fmla="*/ 841781 h 4588006"/>
              <a:gd name="connsiteX5056" fmla="*/ 885700 w 6081795"/>
              <a:gd name="connsiteY5056" fmla="*/ 1119755 h 4588006"/>
              <a:gd name="connsiteX5057" fmla="*/ 2861912 w 6081795"/>
              <a:gd name="connsiteY5057" fmla="*/ 1119755 h 4588006"/>
              <a:gd name="connsiteX5058" fmla="*/ 5746257 w 6081795"/>
              <a:gd name="connsiteY5058" fmla="*/ 1119755 h 4588006"/>
              <a:gd name="connsiteX5059" fmla="*/ 5657147 w 6081795"/>
              <a:gd name="connsiteY5059" fmla="*/ 1332374 h 4588006"/>
              <a:gd name="connsiteX5060" fmla="*/ 5853023 w 6081795"/>
              <a:gd name="connsiteY5060" fmla="*/ 1462262 h 4588006"/>
              <a:gd name="connsiteX5061" fmla="*/ 5452337 w 6081795"/>
              <a:gd name="connsiteY5061" fmla="*/ 1627723 h 4588006"/>
              <a:gd name="connsiteX5062" fmla="*/ 5541449 w 6081795"/>
              <a:gd name="connsiteY5062" fmla="*/ 1816899 h 4588006"/>
              <a:gd name="connsiteX5063" fmla="*/ 5429065 w 6081795"/>
              <a:gd name="connsiteY5063" fmla="*/ 1832687 h 4588006"/>
              <a:gd name="connsiteX5064" fmla="*/ 5419612 w 6081795"/>
              <a:gd name="connsiteY5064" fmla="*/ 1832880 h 4588006"/>
              <a:gd name="connsiteX5065" fmla="*/ 5437843 w 6081795"/>
              <a:gd name="connsiteY5065" fmla="*/ 1837790 h 4588006"/>
              <a:gd name="connsiteX5066" fmla="*/ 5471825 w 6081795"/>
              <a:gd name="connsiteY5066" fmla="*/ 1854016 h 4588006"/>
              <a:gd name="connsiteX5067" fmla="*/ 5490717 w 6081795"/>
              <a:gd name="connsiteY5067" fmla="*/ 1848116 h 4588006"/>
              <a:gd name="connsiteX5068" fmla="*/ 5509365 w 6081795"/>
              <a:gd name="connsiteY5068" fmla="*/ 1853513 h 4588006"/>
              <a:gd name="connsiteX5069" fmla="*/ 5539961 w 6081795"/>
              <a:gd name="connsiteY5069" fmla="*/ 1858579 h 4588006"/>
              <a:gd name="connsiteX5070" fmla="*/ 5553635 w 6081795"/>
              <a:gd name="connsiteY5070" fmla="*/ 1877217 h 4588006"/>
              <a:gd name="connsiteX5071" fmla="*/ 5559499 w 6081795"/>
              <a:gd name="connsiteY5071" fmla="*/ 1902116 h 4588006"/>
              <a:gd name="connsiteX5072" fmla="*/ 5495259 w 6081795"/>
              <a:gd name="connsiteY5072" fmla="*/ 1914779 h 4588006"/>
              <a:gd name="connsiteX5073" fmla="*/ 5421330 w 6081795"/>
              <a:gd name="connsiteY5073" fmla="*/ 1901910 h 4588006"/>
              <a:gd name="connsiteX5074" fmla="*/ 5422906 w 6081795"/>
              <a:gd name="connsiteY5074" fmla="*/ 1908049 h 4588006"/>
              <a:gd name="connsiteX5075" fmla="*/ 5412758 w 6081795"/>
              <a:gd name="connsiteY5075" fmla="*/ 1933762 h 4588006"/>
              <a:gd name="connsiteX5076" fmla="*/ 5396708 w 6081795"/>
              <a:gd name="connsiteY5076" fmla="*/ 1936457 h 4588006"/>
              <a:gd name="connsiteX5077" fmla="*/ 5304506 w 6081795"/>
              <a:gd name="connsiteY5077" fmla="*/ 1960445 h 4588006"/>
              <a:gd name="connsiteX5078" fmla="*/ 5209942 w 6081795"/>
              <a:gd name="connsiteY5078" fmla="*/ 1975227 h 4588006"/>
              <a:gd name="connsiteX5079" fmla="*/ 5200554 w 6081795"/>
              <a:gd name="connsiteY5079" fmla="*/ 1985531 h 4588006"/>
              <a:gd name="connsiteX5080" fmla="*/ 5187864 w 6081795"/>
              <a:gd name="connsiteY5080" fmla="*/ 1970730 h 4588006"/>
              <a:gd name="connsiteX5081" fmla="*/ 5177924 w 6081795"/>
              <a:gd name="connsiteY5081" fmla="*/ 1976852 h 4588006"/>
              <a:gd name="connsiteX5082" fmla="*/ 5175552 w 6081795"/>
              <a:gd name="connsiteY5082" fmla="*/ 1988003 h 4588006"/>
              <a:gd name="connsiteX5083" fmla="*/ 5150238 w 6081795"/>
              <a:gd name="connsiteY5083" fmla="*/ 1985176 h 4588006"/>
              <a:gd name="connsiteX5084" fmla="*/ 5131072 w 6081795"/>
              <a:gd name="connsiteY5084" fmla="*/ 1994073 h 4588006"/>
              <a:gd name="connsiteX5085" fmla="*/ 5161344 w 6081795"/>
              <a:gd name="connsiteY5085" fmla="*/ 2014199 h 4588006"/>
              <a:gd name="connsiteX5086" fmla="*/ 5174906 w 6081795"/>
              <a:gd name="connsiteY5086" fmla="*/ 2018123 h 4588006"/>
              <a:gd name="connsiteX5087" fmla="*/ 5183748 w 6081795"/>
              <a:gd name="connsiteY5087" fmla="*/ 2003635 h 4588006"/>
              <a:gd name="connsiteX5088" fmla="*/ 5203380 w 6081795"/>
              <a:gd name="connsiteY5088" fmla="*/ 2012867 h 4588006"/>
              <a:gd name="connsiteX5089" fmla="*/ 5224434 w 6081795"/>
              <a:gd name="connsiteY5089" fmla="*/ 2015408 h 4588006"/>
              <a:gd name="connsiteX5090" fmla="*/ 5299512 w 6081795"/>
              <a:gd name="connsiteY5090" fmla="*/ 2014403 h 4588006"/>
              <a:gd name="connsiteX5091" fmla="*/ 5326314 w 6081795"/>
              <a:gd name="connsiteY5091" fmla="*/ 2037314 h 4588006"/>
              <a:gd name="connsiteX5092" fmla="*/ 5342400 w 6081795"/>
              <a:gd name="connsiteY5092" fmla="*/ 2042916 h 4588006"/>
              <a:gd name="connsiteX5093" fmla="*/ 5353762 w 6081795"/>
              <a:gd name="connsiteY5093" fmla="*/ 2030104 h 4588006"/>
              <a:gd name="connsiteX5094" fmla="*/ 5387830 w 6081795"/>
              <a:gd name="connsiteY5094" fmla="*/ 2032385 h 4588006"/>
              <a:gd name="connsiteX5095" fmla="*/ 5422060 w 6081795"/>
              <a:gd name="connsiteY5095" fmla="*/ 2027135 h 4588006"/>
              <a:gd name="connsiteX5096" fmla="*/ 5456289 w 6081795"/>
              <a:gd name="connsiteY5096" fmla="*/ 2021888 h 4588006"/>
              <a:gd name="connsiteX5097" fmla="*/ 5514939 w 6081795"/>
              <a:gd name="connsiteY5097" fmla="*/ 2071061 h 4588006"/>
              <a:gd name="connsiteX5098" fmla="*/ 5500885 w 6081795"/>
              <a:gd name="connsiteY5098" fmla="*/ 2110087 h 4588006"/>
              <a:gd name="connsiteX5099" fmla="*/ 5480227 w 6081795"/>
              <a:gd name="connsiteY5099" fmla="*/ 2098900 h 4588006"/>
              <a:gd name="connsiteX5100" fmla="*/ 5457901 w 6081795"/>
              <a:gd name="connsiteY5100" fmla="*/ 2115880 h 4588006"/>
              <a:gd name="connsiteX5101" fmla="*/ 5436997 w 6081795"/>
              <a:gd name="connsiteY5101" fmla="*/ 2126167 h 4588006"/>
              <a:gd name="connsiteX5102" fmla="*/ 5383054 w 6081795"/>
              <a:gd name="connsiteY5102" fmla="*/ 2125948 h 4588006"/>
              <a:gd name="connsiteX5103" fmla="*/ 5337620 w 6081795"/>
              <a:gd name="connsiteY5103" fmla="*/ 2146659 h 4588006"/>
              <a:gd name="connsiteX5104" fmla="*/ 5259070 w 6081795"/>
              <a:gd name="connsiteY5104" fmla="*/ 2150446 h 4588006"/>
              <a:gd name="connsiteX5105" fmla="*/ 5236416 w 6081795"/>
              <a:gd name="connsiteY5105" fmla="*/ 2192664 h 4588006"/>
              <a:gd name="connsiteX5106" fmla="*/ 5201956 w 6081795"/>
              <a:gd name="connsiteY5106" fmla="*/ 2188848 h 4588006"/>
              <a:gd name="connsiteX5107" fmla="*/ 5150612 w 6081795"/>
              <a:gd name="connsiteY5107" fmla="*/ 2196721 h 4588006"/>
              <a:gd name="connsiteX5108" fmla="*/ 5099752 w 6081795"/>
              <a:gd name="connsiteY5108" fmla="*/ 2182002 h 4588006"/>
              <a:gd name="connsiteX5109" fmla="*/ 5076704 w 6081795"/>
              <a:gd name="connsiteY5109" fmla="*/ 2222687 h 4588006"/>
              <a:gd name="connsiteX5110" fmla="*/ 5048326 w 6081795"/>
              <a:gd name="connsiteY5110" fmla="*/ 2193642 h 4588006"/>
              <a:gd name="connsiteX5111" fmla="*/ 5010144 w 6081795"/>
              <a:gd name="connsiteY5111" fmla="*/ 2224263 h 4588006"/>
              <a:gd name="connsiteX5112" fmla="*/ 4986052 w 6081795"/>
              <a:gd name="connsiteY5112" fmla="*/ 2224157 h 4588006"/>
              <a:gd name="connsiteX5113" fmla="*/ 4965986 w 6081795"/>
              <a:gd name="connsiteY5113" fmla="*/ 2215273 h 4588006"/>
              <a:gd name="connsiteX5114" fmla="*/ 4950406 w 6081795"/>
              <a:gd name="connsiteY5114" fmla="*/ 2225917 h 4588006"/>
              <a:gd name="connsiteX5115" fmla="*/ 4939790 w 6081795"/>
              <a:gd name="connsiteY5115" fmla="*/ 2243682 h 4588006"/>
              <a:gd name="connsiteX5116" fmla="*/ 4938834 w 6081795"/>
              <a:gd name="connsiteY5116" fmla="*/ 2258321 h 4588006"/>
              <a:gd name="connsiteX5117" fmla="*/ 4944512 w 6081795"/>
              <a:gd name="connsiteY5117" fmla="*/ 2262094 h 4588006"/>
              <a:gd name="connsiteX5118" fmla="*/ 4972120 w 6081795"/>
              <a:gd name="connsiteY5118" fmla="*/ 2247353 h 4588006"/>
              <a:gd name="connsiteX5119" fmla="*/ 4998762 w 6081795"/>
              <a:gd name="connsiteY5119" fmla="*/ 2277792 h 4588006"/>
              <a:gd name="connsiteX5120" fmla="*/ 5050832 w 6081795"/>
              <a:gd name="connsiteY5120" fmla="*/ 2236038 h 4588006"/>
              <a:gd name="connsiteX5121" fmla="*/ 5052406 w 6081795"/>
              <a:gd name="connsiteY5121" fmla="*/ 2242174 h 4588006"/>
              <a:gd name="connsiteX5122" fmla="*/ 5066328 w 6081795"/>
              <a:gd name="connsiteY5122" fmla="*/ 2239336 h 4588006"/>
              <a:gd name="connsiteX5123" fmla="*/ 5076704 w 6081795"/>
              <a:gd name="connsiteY5123" fmla="*/ 2222687 h 4588006"/>
              <a:gd name="connsiteX5124" fmla="*/ 5116010 w 6081795"/>
              <a:gd name="connsiteY5124" fmla="*/ 2239272 h 4588006"/>
              <a:gd name="connsiteX5125" fmla="*/ 5152712 w 6081795"/>
              <a:gd name="connsiteY5125" fmla="*/ 2257941 h 4588006"/>
              <a:gd name="connsiteX5126" fmla="*/ 5172248 w 6081795"/>
              <a:gd name="connsiteY5126" fmla="*/ 2221924 h 4588006"/>
              <a:gd name="connsiteX5127" fmla="*/ 5205710 w 6081795"/>
              <a:gd name="connsiteY5127" fmla="*/ 2252443 h 4588006"/>
              <a:gd name="connsiteX5128" fmla="*/ 5264548 w 6081795"/>
              <a:gd name="connsiteY5128" fmla="*/ 2243188 h 4588006"/>
              <a:gd name="connsiteX5129" fmla="*/ 5327166 w 6081795"/>
              <a:gd name="connsiteY5129" fmla="*/ 2236448 h 4588006"/>
              <a:gd name="connsiteX5130" fmla="*/ 5332562 w 6081795"/>
              <a:gd name="connsiteY5130" fmla="*/ 2253399 h 4588006"/>
              <a:gd name="connsiteX5131" fmla="*/ 5331568 w 6081795"/>
              <a:gd name="connsiteY5131" fmla="*/ 2269922 h 4588006"/>
              <a:gd name="connsiteX5132" fmla="*/ 5299886 w 6081795"/>
              <a:gd name="connsiteY5132" fmla="*/ 2305503 h 4588006"/>
              <a:gd name="connsiteX5133" fmla="*/ 5262786 w 6081795"/>
              <a:gd name="connsiteY5133" fmla="*/ 2295478 h 4588006"/>
              <a:gd name="connsiteX5134" fmla="*/ 5189556 w 6081795"/>
              <a:gd name="connsiteY5134" fmla="*/ 2309802 h 4588006"/>
              <a:gd name="connsiteX5135" fmla="*/ 5118928 w 6081795"/>
              <a:gd name="connsiteY5135" fmla="*/ 2322037 h 4588006"/>
              <a:gd name="connsiteX5136" fmla="*/ 5111038 w 6081795"/>
              <a:gd name="connsiteY5136" fmla="*/ 2332067 h 4588006"/>
              <a:gd name="connsiteX5137" fmla="*/ 5098422 w 6081795"/>
              <a:gd name="connsiteY5137" fmla="*/ 2323680 h 4588006"/>
              <a:gd name="connsiteX5138" fmla="*/ 5086870 w 6081795"/>
              <a:gd name="connsiteY5138" fmla="*/ 2325547 h 4588006"/>
              <a:gd name="connsiteX5139" fmla="*/ 5082642 w 6081795"/>
              <a:gd name="connsiteY5139" fmla="*/ 2343737 h 4588006"/>
              <a:gd name="connsiteX5140" fmla="*/ 5058790 w 6081795"/>
              <a:gd name="connsiteY5140" fmla="*/ 2332338 h 4588006"/>
              <a:gd name="connsiteX5141" fmla="*/ 5038482 w 6081795"/>
              <a:gd name="connsiteY5141" fmla="*/ 2334748 h 4588006"/>
              <a:gd name="connsiteX5142" fmla="*/ 5007884 w 6081795"/>
              <a:gd name="connsiteY5142" fmla="*/ 2329681 h 4588006"/>
              <a:gd name="connsiteX5143" fmla="*/ 4990682 w 6081795"/>
              <a:gd name="connsiteY5143" fmla="*/ 2356429 h 4588006"/>
              <a:gd name="connsiteX5144" fmla="*/ 4971598 w 6081795"/>
              <a:gd name="connsiteY5144" fmla="*/ 2351382 h 4588006"/>
              <a:gd name="connsiteX5145" fmla="*/ 4995260 w 6081795"/>
              <a:gd name="connsiteY5145" fmla="*/ 2431391 h 4588006"/>
              <a:gd name="connsiteX5146" fmla="*/ 5002118 w 6081795"/>
              <a:gd name="connsiteY5146" fmla="*/ 2519322 h 4588006"/>
              <a:gd name="connsiteX5147" fmla="*/ 4984398 w 6081795"/>
              <a:gd name="connsiteY5147" fmla="*/ 2550185 h 4588006"/>
              <a:gd name="connsiteX5148" fmla="*/ 4967404 w 6081795"/>
              <a:gd name="connsiteY5148" fmla="*/ 2547161 h 4588006"/>
              <a:gd name="connsiteX5149" fmla="*/ 4957348 w 6081795"/>
              <a:gd name="connsiteY5149" fmla="*/ 2548751 h 4588006"/>
              <a:gd name="connsiteX5150" fmla="*/ 4948474 w 6081795"/>
              <a:gd name="connsiteY5150" fmla="*/ 2554943 h 4588006"/>
              <a:gd name="connsiteX5151" fmla="*/ 4960140 w 6081795"/>
              <a:gd name="connsiteY5151" fmla="*/ 2567788 h 4588006"/>
              <a:gd name="connsiteX5152" fmla="*/ 5015320 w 6081795"/>
              <a:gd name="connsiteY5152" fmla="*/ 2619745 h 4588006"/>
              <a:gd name="connsiteX5153" fmla="*/ 5042766 w 6081795"/>
              <a:gd name="connsiteY5153" fmla="*/ 2612536 h 4588006"/>
              <a:gd name="connsiteX5154" fmla="*/ 5051958 w 6081795"/>
              <a:gd name="connsiteY5154" fmla="*/ 2601462 h 4588006"/>
              <a:gd name="connsiteX5155" fmla="*/ 5063272 w 6081795"/>
              <a:gd name="connsiteY5155" fmla="*/ 2610891 h 4588006"/>
              <a:gd name="connsiteX5156" fmla="*/ 5071910 w 6081795"/>
              <a:gd name="connsiteY5156" fmla="*/ 2605814 h 4588006"/>
              <a:gd name="connsiteX5157" fmla="*/ 5075582 w 6081795"/>
              <a:gd name="connsiteY5157" fmla="*/ 2593618 h 4588006"/>
              <a:gd name="connsiteX5158" fmla="*/ 5122890 w 6081795"/>
              <a:gd name="connsiteY5158" fmla="*/ 2614886 h 4588006"/>
              <a:gd name="connsiteX5159" fmla="*/ 5170198 w 6081795"/>
              <a:gd name="connsiteY5159" fmla="*/ 2636152 h 4588006"/>
              <a:gd name="connsiteX5160" fmla="*/ 5223942 w 6081795"/>
              <a:gd name="connsiteY5160" fmla="*/ 2635604 h 4588006"/>
              <a:gd name="connsiteX5161" fmla="*/ 5271754 w 6081795"/>
              <a:gd name="connsiteY5161" fmla="*/ 2673116 h 4588006"/>
              <a:gd name="connsiteX5162" fmla="*/ 5287538 w 6081795"/>
              <a:gd name="connsiteY5162" fmla="*/ 2653058 h 4588006"/>
              <a:gd name="connsiteX5163" fmla="*/ 5303510 w 6081795"/>
              <a:gd name="connsiteY5163" fmla="*/ 2643949 h 4588006"/>
              <a:gd name="connsiteX5164" fmla="*/ 5321604 w 6081795"/>
              <a:gd name="connsiteY5164" fmla="*/ 2655343 h 4588006"/>
              <a:gd name="connsiteX5165" fmla="*/ 5337994 w 6081795"/>
              <a:gd name="connsiteY5165" fmla="*/ 2686602 h 4588006"/>
              <a:gd name="connsiteX5166" fmla="*/ 5324568 w 6081795"/>
              <a:gd name="connsiteY5166" fmla="*/ 2726047 h 4588006"/>
              <a:gd name="connsiteX5167" fmla="*/ 5297914 w 6081795"/>
              <a:gd name="connsiteY5167" fmla="*/ 2726147 h 4588006"/>
              <a:gd name="connsiteX5168" fmla="*/ 5254152 w 6081795"/>
              <a:gd name="connsiteY5168" fmla="*/ 2708510 h 4588006"/>
              <a:gd name="connsiteX5169" fmla="*/ 5210846 w 6081795"/>
              <a:gd name="connsiteY5169" fmla="*/ 2729363 h 4588006"/>
              <a:gd name="connsiteX5170" fmla="*/ 5155320 w 6081795"/>
              <a:gd name="connsiteY5170" fmla="*/ 2743367 h 4588006"/>
              <a:gd name="connsiteX5171" fmla="*/ 5091288 w 6081795"/>
              <a:gd name="connsiteY5171" fmla="*/ 2736438 h 4588006"/>
              <a:gd name="connsiteX5172" fmla="*/ 5080436 w 6081795"/>
              <a:gd name="connsiteY5172" fmla="*/ 2755316 h 4588006"/>
              <a:gd name="connsiteX5173" fmla="*/ 5068884 w 6081795"/>
              <a:gd name="connsiteY5173" fmla="*/ 2747003 h 4588006"/>
              <a:gd name="connsiteX5174" fmla="*/ 5042532 w 6081795"/>
              <a:gd name="connsiteY5174" fmla="*/ 2772762 h 4588006"/>
              <a:gd name="connsiteX5175" fmla="*/ 5034204 w 6081795"/>
              <a:gd name="connsiteY5175" fmla="*/ 2794026 h 4588006"/>
              <a:gd name="connsiteX5176" fmla="*/ 5134156 w 6081795"/>
              <a:gd name="connsiteY5176" fmla="*/ 2816865 h 4588006"/>
              <a:gd name="connsiteX5177" fmla="*/ 5490013 w 6081795"/>
              <a:gd name="connsiteY5177" fmla="*/ 3047292 h 4588006"/>
              <a:gd name="connsiteX5178" fmla="*/ 5053250 w 6081795"/>
              <a:gd name="connsiteY5178" fmla="*/ 3371961 h 4588006"/>
              <a:gd name="connsiteX5179" fmla="*/ 5016476 w 6081795"/>
              <a:gd name="connsiteY5179" fmla="*/ 3384176 h 4588006"/>
              <a:gd name="connsiteX5180" fmla="*/ 5049996 w 6081795"/>
              <a:gd name="connsiteY5180" fmla="*/ 3402388 h 4588006"/>
              <a:gd name="connsiteX5181" fmla="*/ 5064318 w 6081795"/>
              <a:gd name="connsiteY5181" fmla="*/ 3389785 h 4588006"/>
              <a:gd name="connsiteX5182" fmla="*/ 5078810 w 6081795"/>
              <a:gd name="connsiteY5182" fmla="*/ 3384062 h 4588006"/>
              <a:gd name="connsiteX5183" fmla="*/ 5095226 w 6081795"/>
              <a:gd name="connsiteY5183" fmla="*/ 3391220 h 4588006"/>
              <a:gd name="connsiteX5184" fmla="*/ 5110098 w 6081795"/>
              <a:gd name="connsiteY5184" fmla="*/ 3410862 h 4588006"/>
              <a:gd name="connsiteX5185" fmla="*/ 5097916 w 6081795"/>
              <a:gd name="connsiteY5185" fmla="*/ 3435646 h 4588006"/>
              <a:gd name="connsiteX5186" fmla="*/ 5073730 w 6081795"/>
              <a:gd name="connsiteY5186" fmla="*/ 3435709 h 4588006"/>
              <a:gd name="connsiteX5187" fmla="*/ 5034024 w 6081795"/>
              <a:gd name="connsiteY5187" fmla="*/ 3424627 h 4588006"/>
              <a:gd name="connsiteX5188" fmla="*/ 4994734 w 6081795"/>
              <a:gd name="connsiteY5188" fmla="*/ 3437730 h 4588006"/>
              <a:gd name="connsiteX5189" fmla="*/ 4944352 w 6081795"/>
              <a:gd name="connsiteY5189" fmla="*/ 3446528 h 4588006"/>
              <a:gd name="connsiteX5190" fmla="*/ 4886254 w 6081795"/>
              <a:gd name="connsiteY5190" fmla="*/ 3442175 h 4588006"/>
              <a:gd name="connsiteX5191" fmla="*/ 4876408 w 6081795"/>
              <a:gd name="connsiteY5191" fmla="*/ 3454037 h 4588006"/>
              <a:gd name="connsiteX5192" fmla="*/ 4865928 w 6081795"/>
              <a:gd name="connsiteY5192" fmla="*/ 3448813 h 4588006"/>
              <a:gd name="connsiteX5193" fmla="*/ 4842018 w 6081795"/>
              <a:gd name="connsiteY5193" fmla="*/ 3464998 h 4588006"/>
              <a:gd name="connsiteX5194" fmla="*/ 4825828 w 6081795"/>
              <a:gd name="connsiteY5194" fmla="*/ 3494333 h 4588006"/>
              <a:gd name="connsiteX5195" fmla="*/ 4746084 w 6081795"/>
              <a:gd name="connsiteY5195" fmla="*/ 3489213 h 4588006"/>
              <a:gd name="connsiteX5196" fmla="*/ 4673838 w 6081795"/>
              <a:gd name="connsiteY5196" fmla="*/ 3504341 h 4588006"/>
              <a:gd name="connsiteX5197" fmla="*/ 4646290 w 6081795"/>
              <a:gd name="connsiteY5197" fmla="*/ 3489027 h 4588006"/>
              <a:gd name="connsiteX5198" fmla="*/ 4635474 w 6081795"/>
              <a:gd name="connsiteY5198" fmla="*/ 3491716 h 4588006"/>
              <a:gd name="connsiteX5199" fmla="*/ 4579032 w 6081795"/>
              <a:gd name="connsiteY5199" fmla="*/ 3503032 h 4588006"/>
              <a:gd name="connsiteX5200" fmla="*/ 4581698 w 6081795"/>
              <a:gd name="connsiteY5200" fmla="*/ 3505162 h 4588006"/>
              <a:gd name="connsiteX5201" fmla="*/ 4604322 w 6081795"/>
              <a:gd name="connsiteY5201" fmla="*/ 3506329 h 4588006"/>
              <a:gd name="connsiteX5202" fmla="*/ 4642342 w 6081795"/>
              <a:gd name="connsiteY5202" fmla="*/ 3521833 h 4588006"/>
              <a:gd name="connsiteX5203" fmla="*/ 4658640 w 6081795"/>
              <a:gd name="connsiteY5203" fmla="*/ 3545332 h 4588006"/>
              <a:gd name="connsiteX5204" fmla="*/ 4658090 w 6081795"/>
              <a:gd name="connsiteY5204" fmla="*/ 3513087 h 4588006"/>
              <a:gd name="connsiteX5205" fmla="*/ 4668676 w 6081795"/>
              <a:gd name="connsiteY5205" fmla="*/ 3521159 h 4588006"/>
              <a:gd name="connsiteX5206" fmla="*/ 4675786 w 6081795"/>
              <a:gd name="connsiteY5206" fmla="*/ 3535229 h 4588006"/>
              <a:gd name="connsiteX5207" fmla="*/ 4672376 w 6081795"/>
              <a:gd name="connsiteY5207" fmla="*/ 3551654 h 4588006"/>
              <a:gd name="connsiteX5208" fmla="*/ 4688902 w 6081795"/>
              <a:gd name="connsiteY5208" fmla="*/ 3555264 h 4588006"/>
              <a:gd name="connsiteX5209" fmla="*/ 4703284 w 6081795"/>
              <a:gd name="connsiteY5209" fmla="*/ 3553088 h 4588006"/>
              <a:gd name="connsiteX5210" fmla="*/ 4720924 w 6081795"/>
              <a:gd name="connsiteY5210" fmla="*/ 3552011 h 4588006"/>
              <a:gd name="connsiteX5211" fmla="*/ 4742216 w 6081795"/>
              <a:gd name="connsiteY5211" fmla="*/ 3545418 h 4588006"/>
              <a:gd name="connsiteX5212" fmla="*/ 4746536 w 6081795"/>
              <a:gd name="connsiteY5212" fmla="*/ 3505818 h 4588006"/>
              <a:gd name="connsiteX5213" fmla="*/ 4782024 w 6081795"/>
              <a:gd name="connsiteY5213" fmla="*/ 3509358 h 4588006"/>
              <a:gd name="connsiteX5214" fmla="*/ 4790010 w 6081795"/>
              <a:gd name="connsiteY5214" fmla="*/ 3551424 h 4588006"/>
              <a:gd name="connsiteX5215" fmla="*/ 4771730 w 6081795"/>
              <a:gd name="connsiteY5215" fmla="*/ 3548207 h 4588006"/>
              <a:gd name="connsiteX5216" fmla="*/ 4754522 w 6081795"/>
              <a:gd name="connsiteY5216" fmla="*/ 3547884 h 4588006"/>
              <a:gd name="connsiteX5217" fmla="*/ 4750786 w 6081795"/>
              <a:gd name="connsiteY5217" fmla="*/ 3568557 h 4588006"/>
              <a:gd name="connsiteX5218" fmla="*/ 4745624 w 6081795"/>
              <a:gd name="connsiteY5218" fmla="*/ 3585375 h 4588006"/>
              <a:gd name="connsiteX5219" fmla="*/ 4724620 w 6081795"/>
              <a:gd name="connsiteY5219" fmla="*/ 3588902 h 4588006"/>
              <a:gd name="connsiteX5220" fmla="*/ 4703836 w 6081795"/>
              <a:gd name="connsiteY5220" fmla="*/ 3585331 h 4588006"/>
              <a:gd name="connsiteX5221" fmla="*/ 4709226 w 6081795"/>
              <a:gd name="connsiteY5221" fmla="*/ 3605008 h 4588006"/>
              <a:gd name="connsiteX5222" fmla="*/ 4713542 w 6081795"/>
              <a:gd name="connsiteY5222" fmla="*/ 3621791 h 4588006"/>
              <a:gd name="connsiteX5223" fmla="*/ 4690034 w 6081795"/>
              <a:gd name="connsiteY5223" fmla="*/ 3624966 h 4588006"/>
              <a:gd name="connsiteX5224" fmla="*/ 4661170 w 6081795"/>
              <a:gd name="connsiteY5224" fmla="*/ 3613677 h 4588006"/>
              <a:gd name="connsiteX5225" fmla="*/ 4642060 w 6081795"/>
              <a:gd name="connsiteY5225" fmla="*/ 3618475 h 4588006"/>
              <a:gd name="connsiteX5226" fmla="*/ 4630260 w 6081795"/>
              <a:gd name="connsiteY5226" fmla="*/ 3612243 h 4588006"/>
              <a:gd name="connsiteX5227" fmla="*/ 4601070 w 6081795"/>
              <a:gd name="connsiteY5227" fmla="*/ 3605203 h 4588006"/>
              <a:gd name="connsiteX5228" fmla="*/ 4572724 w 6081795"/>
              <a:gd name="connsiteY5228" fmla="*/ 3620945 h 4588006"/>
              <a:gd name="connsiteX5229" fmla="*/ 4586458 w 6081795"/>
              <a:gd name="connsiteY5229" fmla="*/ 3627268 h 4588006"/>
              <a:gd name="connsiteX5230" fmla="*/ 4617368 w 6081795"/>
              <a:gd name="connsiteY5230" fmla="*/ 3628702 h 4588006"/>
              <a:gd name="connsiteX5231" fmla="*/ 4627312 w 6081795"/>
              <a:gd name="connsiteY5231" fmla="*/ 3632480 h 4588006"/>
              <a:gd name="connsiteX5232" fmla="*/ 4632530 w 6081795"/>
              <a:gd name="connsiteY5232" fmla="*/ 3638882 h 4588006"/>
              <a:gd name="connsiteX5233" fmla="*/ 4622836 w 6081795"/>
              <a:gd name="connsiteY5233" fmla="*/ 3639616 h 4588006"/>
              <a:gd name="connsiteX5234" fmla="*/ 4610776 w 6081795"/>
              <a:gd name="connsiteY5234" fmla="*/ 3641664 h 4588006"/>
              <a:gd name="connsiteX5235" fmla="*/ 4573566 w 6081795"/>
              <a:gd name="connsiteY5235" fmla="*/ 3643728 h 4588006"/>
              <a:gd name="connsiteX5236" fmla="*/ 4536358 w 6081795"/>
              <a:gd name="connsiteY5236" fmla="*/ 3645793 h 4588006"/>
              <a:gd name="connsiteX5237" fmla="*/ 4508596 w 6081795"/>
              <a:gd name="connsiteY5237" fmla="*/ 3642609 h 4588006"/>
              <a:gd name="connsiteX5238" fmla="*/ 4480542 w 6081795"/>
              <a:gd name="connsiteY5238" fmla="*/ 3648889 h 4588006"/>
              <a:gd name="connsiteX5239" fmla="*/ 4515098 w 6081795"/>
              <a:gd name="connsiteY5239" fmla="*/ 3657598 h 4588006"/>
              <a:gd name="connsiteX5240" fmla="*/ 4550092 w 6081795"/>
              <a:gd name="connsiteY5240" fmla="*/ 3652115 h 4588006"/>
              <a:gd name="connsiteX5241" fmla="*/ 4552070 w 6081795"/>
              <a:gd name="connsiteY5241" fmla="*/ 3688217 h 4588006"/>
              <a:gd name="connsiteX5242" fmla="*/ 4514568 w 6081795"/>
              <a:gd name="connsiteY5242" fmla="*/ 3699744 h 4588006"/>
              <a:gd name="connsiteX5243" fmla="*/ 4524858 w 6081795"/>
              <a:gd name="connsiteY5243" fmla="*/ 3717278 h 4588006"/>
              <a:gd name="connsiteX5244" fmla="*/ 4513104 w 6081795"/>
              <a:gd name="connsiteY5244" fmla="*/ 3747056 h 4588006"/>
              <a:gd name="connsiteX5245" fmla="*/ 4458718 w 6081795"/>
              <a:gd name="connsiteY5245" fmla="*/ 3754010 h 4588006"/>
              <a:gd name="connsiteX5246" fmla="*/ 4404240 w 6081795"/>
              <a:gd name="connsiteY5246" fmla="*/ 3738928 h 4588006"/>
              <a:gd name="connsiteX5247" fmla="*/ 4354266 w 6081795"/>
              <a:gd name="connsiteY5247" fmla="*/ 3728317 h 4588006"/>
              <a:gd name="connsiteX5248" fmla="*/ 4351410 w 6081795"/>
              <a:gd name="connsiteY5248" fmla="*/ 3720604 h 4588006"/>
              <a:gd name="connsiteX5249" fmla="*/ 4341962 w 6081795"/>
              <a:gd name="connsiteY5249" fmla="*/ 3725852 h 4588006"/>
              <a:gd name="connsiteX5250" fmla="*/ 4301894 w 6081795"/>
              <a:gd name="connsiteY5250" fmla="*/ 3720203 h 4588006"/>
              <a:gd name="connsiteX5251" fmla="*/ 4259320 w 6081795"/>
              <a:gd name="connsiteY5251" fmla="*/ 3720597 h 4588006"/>
              <a:gd name="connsiteX5252" fmla="*/ 4212020 w 6081795"/>
              <a:gd name="connsiteY5252" fmla="*/ 3723615 h 4588006"/>
              <a:gd name="connsiteX5253" fmla="*/ 4170700 w 6081795"/>
              <a:gd name="connsiteY5253" fmla="*/ 3720988 h 4588006"/>
              <a:gd name="connsiteX5254" fmla="*/ 4136464 w 6081795"/>
              <a:gd name="connsiteY5254" fmla="*/ 3714425 h 4588006"/>
              <a:gd name="connsiteX5255" fmla="*/ 4100392 w 6081795"/>
              <a:gd name="connsiteY5255" fmla="*/ 3729809 h 4588006"/>
              <a:gd name="connsiteX5256" fmla="*/ 4101820 w 6081795"/>
              <a:gd name="connsiteY5256" fmla="*/ 3733665 h 4588006"/>
              <a:gd name="connsiteX5257" fmla="*/ 4090942 w 6081795"/>
              <a:gd name="connsiteY5257" fmla="*/ 3735057 h 4588006"/>
              <a:gd name="connsiteX5258" fmla="*/ 4088086 w 6081795"/>
              <a:gd name="connsiteY5258" fmla="*/ 3727342 h 4588006"/>
              <a:gd name="connsiteX5259" fmla="*/ 4068346 w 6081795"/>
              <a:gd name="connsiteY5259" fmla="*/ 3715056 h 4588006"/>
              <a:gd name="connsiteX5260" fmla="*/ 4033992 w 6081795"/>
              <a:gd name="connsiteY5260" fmla="*/ 3724833 h 4588006"/>
              <a:gd name="connsiteX5261" fmla="*/ 3999640 w 6081795"/>
              <a:gd name="connsiteY5261" fmla="*/ 3734612 h 4588006"/>
              <a:gd name="connsiteX5262" fmla="*/ 3983014 w 6081795"/>
              <a:gd name="connsiteY5262" fmla="*/ 3771746 h 4588006"/>
              <a:gd name="connsiteX5263" fmla="*/ 3982722 w 6081795"/>
              <a:gd name="connsiteY5263" fmla="*/ 3781208 h 4588006"/>
              <a:gd name="connsiteX5264" fmla="*/ 3970306 w 6081795"/>
              <a:gd name="connsiteY5264" fmla="*/ 3782291 h 4588006"/>
              <a:gd name="connsiteX5265" fmla="*/ 3958110 w 6081795"/>
              <a:gd name="connsiteY5265" fmla="*/ 3776276 h 4588006"/>
              <a:gd name="connsiteX5266" fmla="*/ 3943690 w 6081795"/>
              <a:gd name="connsiteY5266" fmla="*/ 3779634 h 4588006"/>
              <a:gd name="connsiteX5267" fmla="*/ 3932070 w 6081795"/>
              <a:gd name="connsiteY5267" fmla="*/ 3767487 h 4588006"/>
              <a:gd name="connsiteX5268" fmla="*/ 3927786 w 6081795"/>
              <a:gd name="connsiteY5268" fmla="*/ 3755917 h 4588006"/>
              <a:gd name="connsiteX5269" fmla="*/ 3891710 w 6081795"/>
              <a:gd name="connsiteY5269" fmla="*/ 3771301 h 4588006"/>
              <a:gd name="connsiteX5270" fmla="*/ 3817586 w 6081795"/>
              <a:gd name="connsiteY5270" fmla="*/ 3765967 h 4588006"/>
              <a:gd name="connsiteX5271" fmla="*/ 3802422 w 6081795"/>
              <a:gd name="connsiteY5271" fmla="*/ 3755787 h 4588006"/>
              <a:gd name="connsiteX5272" fmla="*/ 3767534 w 6081795"/>
              <a:gd name="connsiteY5272" fmla="*/ 3764119 h 4588006"/>
              <a:gd name="connsiteX5273" fmla="*/ 3729432 w 6081795"/>
              <a:gd name="connsiteY5273" fmla="*/ 3763774 h 4588006"/>
              <a:gd name="connsiteX5274" fmla="*/ 3691638 w 6081795"/>
              <a:gd name="connsiteY5274" fmla="*/ 3784763 h 4588006"/>
              <a:gd name="connsiteX5275" fmla="*/ 3658162 w 6081795"/>
              <a:gd name="connsiteY5275" fmla="*/ 3766154 h 4588006"/>
              <a:gd name="connsiteX5276" fmla="*/ 3620952 w 6081795"/>
              <a:gd name="connsiteY5276" fmla="*/ 3768219 h 4588006"/>
              <a:gd name="connsiteX5277" fmla="*/ 3596634 w 6081795"/>
              <a:gd name="connsiteY5277" fmla="*/ 3753823 h 4588006"/>
              <a:gd name="connsiteX5278" fmla="*/ 3566044 w 6081795"/>
              <a:gd name="connsiteY5278" fmla="*/ 3754536 h 4588006"/>
              <a:gd name="connsiteX5279" fmla="*/ 3533092 w 6081795"/>
              <a:gd name="connsiteY5279" fmla="*/ 3756562 h 4588006"/>
              <a:gd name="connsiteX5280" fmla="*/ 3466694 w 6081795"/>
              <a:gd name="connsiteY5280" fmla="*/ 3751588 h 4588006"/>
              <a:gd name="connsiteX5281" fmla="*/ 3433998 w 6081795"/>
              <a:gd name="connsiteY5281" fmla="*/ 3745333 h 4588006"/>
              <a:gd name="connsiteX5282" fmla="*/ 3399158 w 6081795"/>
              <a:gd name="connsiteY5282" fmla="*/ 3733294 h 4588006"/>
              <a:gd name="connsiteX5283" fmla="*/ 3488776 w 6081795"/>
              <a:gd name="connsiteY5283" fmla="*/ 3688174 h 4588006"/>
              <a:gd name="connsiteX5284" fmla="*/ 3486504 w 6081795"/>
              <a:gd name="connsiteY5284" fmla="*/ 3661535 h 4588006"/>
              <a:gd name="connsiteX5285" fmla="*/ 3458744 w 6081795"/>
              <a:gd name="connsiteY5285" fmla="*/ 3658352 h 4588006"/>
              <a:gd name="connsiteX5286" fmla="*/ 3398416 w 6081795"/>
              <a:gd name="connsiteY5286" fmla="*/ 3669768 h 4588006"/>
              <a:gd name="connsiteX5287" fmla="*/ 3340230 w 6081795"/>
              <a:gd name="connsiteY5287" fmla="*/ 3686969 h 4588006"/>
              <a:gd name="connsiteX5288" fmla="*/ 3314502 w 6081795"/>
              <a:gd name="connsiteY5288" fmla="*/ 3693120 h 4588006"/>
              <a:gd name="connsiteX5289" fmla="*/ 3307752 w 6081795"/>
              <a:gd name="connsiteY5289" fmla="*/ 3681465 h 4588006"/>
              <a:gd name="connsiteX5290" fmla="*/ 3301344 w 6081795"/>
              <a:gd name="connsiteY5290" fmla="*/ 3664038 h 4588006"/>
              <a:gd name="connsiteX5291" fmla="*/ 3285540 w 6081795"/>
              <a:gd name="connsiteY5291" fmla="*/ 3664845 h 4588006"/>
              <a:gd name="connsiteX5292" fmla="*/ 3276192 w 6081795"/>
              <a:gd name="connsiteY5292" fmla="*/ 3680682 h 4588006"/>
              <a:gd name="connsiteX5293" fmla="*/ 3260096 w 6081795"/>
              <a:gd name="connsiteY5293" fmla="*/ 3675671 h 4588006"/>
              <a:gd name="connsiteX5294" fmla="*/ 3254824 w 6081795"/>
              <a:gd name="connsiteY5294" fmla="*/ 3666413 h 4588006"/>
              <a:gd name="connsiteX5295" fmla="*/ 3241366 w 6081795"/>
              <a:gd name="connsiteY5295" fmla="*/ 3667101 h 4588006"/>
              <a:gd name="connsiteX5296" fmla="*/ 3236880 w 6081795"/>
              <a:gd name="connsiteY5296" fmla="*/ 3725766 h 4588006"/>
              <a:gd name="connsiteX5297" fmla="*/ 3273690 w 6081795"/>
              <a:gd name="connsiteY5297" fmla="*/ 3730316 h 4588006"/>
              <a:gd name="connsiteX5298" fmla="*/ 3309870 w 6081795"/>
              <a:gd name="connsiteY5298" fmla="*/ 3717780 h 4588006"/>
              <a:gd name="connsiteX5299" fmla="*/ 3347080 w 6081795"/>
              <a:gd name="connsiteY5299" fmla="*/ 3715714 h 4588006"/>
              <a:gd name="connsiteX5300" fmla="*/ 3381140 w 6081795"/>
              <a:gd name="connsiteY5300" fmla="*/ 3715400 h 4588006"/>
              <a:gd name="connsiteX5301" fmla="*/ 3388798 w 6081795"/>
              <a:gd name="connsiteY5301" fmla="*/ 3711728 h 4588006"/>
              <a:gd name="connsiteX5302" fmla="*/ 3395166 w 6081795"/>
              <a:gd name="connsiteY5302" fmla="*/ 3712261 h 4588006"/>
              <a:gd name="connsiteX5303" fmla="*/ 3385378 w 6081795"/>
              <a:gd name="connsiteY5303" fmla="*/ 3740945 h 4588006"/>
              <a:gd name="connsiteX5304" fmla="*/ 3364222 w 6081795"/>
              <a:gd name="connsiteY5304" fmla="*/ 3761996 h 4588006"/>
              <a:gd name="connsiteX5305" fmla="*/ 3357958 w 6081795"/>
              <a:gd name="connsiteY5305" fmla="*/ 3764311 h 4588006"/>
              <a:gd name="connsiteX5306" fmla="*/ 3351916 w 6081795"/>
              <a:gd name="connsiteY5306" fmla="*/ 3759531 h 4588006"/>
              <a:gd name="connsiteX5307" fmla="*/ 3296564 w 6081795"/>
              <a:gd name="connsiteY5307" fmla="*/ 3766438 h 4588006"/>
              <a:gd name="connsiteX5308" fmla="*/ 3240578 w 6081795"/>
              <a:gd name="connsiteY5308" fmla="*/ 3756261 h 4588006"/>
              <a:gd name="connsiteX5309" fmla="*/ 3224264 w 6081795"/>
              <a:gd name="connsiteY5309" fmla="*/ 3758346 h 4588006"/>
              <a:gd name="connsiteX5310" fmla="*/ 3207948 w 6081795"/>
              <a:gd name="connsiteY5310" fmla="*/ 3760433 h 4588006"/>
              <a:gd name="connsiteX5311" fmla="*/ 3166198 w 6081795"/>
              <a:gd name="connsiteY5311" fmla="*/ 3759207 h 4588006"/>
              <a:gd name="connsiteX5312" fmla="*/ 3124664 w 6081795"/>
              <a:gd name="connsiteY5312" fmla="*/ 3750884 h 4588006"/>
              <a:gd name="connsiteX5313" fmla="*/ 3113358 w 6081795"/>
              <a:gd name="connsiteY5313" fmla="*/ 3753677 h 4588006"/>
              <a:gd name="connsiteX5314" fmla="*/ 3104632 w 6081795"/>
              <a:gd name="connsiteY5314" fmla="*/ 3748060 h 4588006"/>
              <a:gd name="connsiteX5315" fmla="*/ 3115306 w 6081795"/>
              <a:gd name="connsiteY5315" fmla="*/ 3728182 h 4588006"/>
              <a:gd name="connsiteX5316" fmla="*/ 3134990 w 6081795"/>
              <a:gd name="connsiteY5316" fmla="*/ 3717250 h 4588006"/>
              <a:gd name="connsiteX5317" fmla="*/ 3114116 w 6081795"/>
              <a:gd name="connsiteY5317" fmla="*/ 3691643 h 4588006"/>
              <a:gd name="connsiteX5318" fmla="*/ 3081192 w 6081795"/>
              <a:gd name="connsiteY5318" fmla="*/ 3705278 h 4588006"/>
              <a:gd name="connsiteX5319" fmla="*/ 3011644 w 6081795"/>
              <a:gd name="connsiteY5319" fmla="*/ 3702052 h 4588006"/>
              <a:gd name="connsiteX5320" fmla="*/ 3010214 w 6081795"/>
              <a:gd name="connsiteY5320" fmla="*/ 3698194 h 4588006"/>
              <a:gd name="connsiteX5321" fmla="*/ 2942095 w 6081795"/>
              <a:gd name="connsiteY5321" fmla="*/ 3698826 h 4588006"/>
              <a:gd name="connsiteX5322" fmla="*/ 2924561 w 6081795"/>
              <a:gd name="connsiteY5322" fmla="*/ 3702752 h 4588006"/>
              <a:gd name="connsiteX5323" fmla="*/ 2909171 w 6081795"/>
              <a:gd name="connsiteY5323" fmla="*/ 3712461 h 4588006"/>
              <a:gd name="connsiteX5324" fmla="*/ 2912416 w 6081795"/>
              <a:gd name="connsiteY5324" fmla="*/ 3726352 h 4588006"/>
              <a:gd name="connsiteX5325" fmla="*/ 2900857 w 6081795"/>
              <a:gd name="connsiteY5325" fmla="*/ 3731028 h 4588006"/>
              <a:gd name="connsiteX5326" fmla="*/ 2897392 w 6081795"/>
              <a:gd name="connsiteY5326" fmla="*/ 3724233 h 4588006"/>
              <a:gd name="connsiteX5327" fmla="*/ 2890273 w 6081795"/>
              <a:gd name="connsiteY5327" fmla="*/ 3722956 h 4588006"/>
              <a:gd name="connsiteX5328" fmla="*/ 2881748 w 6081795"/>
              <a:gd name="connsiteY5328" fmla="*/ 3735827 h 4588006"/>
              <a:gd name="connsiteX5329" fmla="*/ 2875368 w 6081795"/>
              <a:gd name="connsiteY5329" fmla="*/ 3754484 h 4588006"/>
              <a:gd name="connsiteX5330" fmla="*/ 2840411 w 6081795"/>
              <a:gd name="connsiteY5330" fmla="*/ 3758783 h 4588006"/>
              <a:gd name="connsiteX5331" fmla="*/ 2810397 w 6081795"/>
              <a:gd name="connsiteY5331" fmla="*/ 3753365 h 4588006"/>
              <a:gd name="connsiteX5332" fmla="*/ 2788282 w 6081795"/>
              <a:gd name="connsiteY5332" fmla="*/ 3761577 h 4588006"/>
              <a:gd name="connsiteX5333" fmla="*/ 2775203 w 6081795"/>
              <a:gd name="connsiteY5333" fmla="*/ 3740360 h 4588006"/>
              <a:gd name="connsiteX5334" fmla="*/ 2740556 w 6081795"/>
              <a:gd name="connsiteY5334" fmla="*/ 3759601 h 4588006"/>
              <a:gd name="connsiteX5335" fmla="*/ 2746735 w 6081795"/>
              <a:gd name="connsiteY5335" fmla="*/ 3722456 h 4588006"/>
              <a:gd name="connsiteX5336" fmla="*/ 2759781 w 6081795"/>
              <a:gd name="connsiteY5336" fmla="*/ 3688474 h 4588006"/>
              <a:gd name="connsiteX5337" fmla="*/ 2739456 w 6081795"/>
              <a:gd name="connsiteY5337" fmla="*/ 3695112 h 4588006"/>
              <a:gd name="connsiteX5338" fmla="*/ 2716531 w 6081795"/>
              <a:gd name="connsiteY5338" fmla="*/ 3735744 h 4588006"/>
              <a:gd name="connsiteX5339" fmla="*/ 2636921 w 6081795"/>
              <a:gd name="connsiteY5339" fmla="*/ 3745082 h 4588006"/>
              <a:gd name="connsiteX5340" fmla="*/ 2560550 w 6081795"/>
              <a:gd name="connsiteY5340" fmla="*/ 3724719 h 4588006"/>
              <a:gd name="connsiteX5341" fmla="*/ 2529992 w 6081795"/>
              <a:gd name="connsiteY5341" fmla="*/ 3730646 h 4588006"/>
              <a:gd name="connsiteX5342" fmla="*/ 2503307 w 6081795"/>
              <a:gd name="connsiteY5342" fmla="*/ 3723958 h 4588006"/>
              <a:gd name="connsiteX5343" fmla="*/ 2506782 w 6081795"/>
              <a:gd name="connsiteY5343" fmla="*/ 3717960 h 4588006"/>
              <a:gd name="connsiteX5344" fmla="*/ 2511328 w 6081795"/>
              <a:gd name="connsiteY5344" fmla="*/ 3714855 h 4588006"/>
              <a:gd name="connsiteX5345" fmla="*/ 2508763 w 6081795"/>
              <a:gd name="connsiteY5345" fmla="*/ 3697679 h 4588006"/>
              <a:gd name="connsiteX5346" fmla="*/ 2491879 w 6081795"/>
              <a:gd name="connsiteY5346" fmla="*/ 3693104 h 4588006"/>
              <a:gd name="connsiteX5347" fmla="*/ 2479832 w 6081795"/>
              <a:gd name="connsiteY5347" fmla="*/ 3732346 h 4588006"/>
              <a:gd name="connsiteX5348" fmla="*/ 2429127 w 6081795"/>
              <a:gd name="connsiteY5348" fmla="*/ 3745393 h 4588006"/>
              <a:gd name="connsiteX5349" fmla="*/ 2379080 w 6081795"/>
              <a:gd name="connsiteY5349" fmla="*/ 3737149 h 4588006"/>
              <a:gd name="connsiteX5350" fmla="*/ 2355271 w 6081795"/>
              <a:gd name="connsiteY5350" fmla="*/ 3762578 h 4588006"/>
              <a:gd name="connsiteX5351" fmla="*/ 2332972 w 6081795"/>
              <a:gd name="connsiteY5351" fmla="*/ 3776706 h 4588006"/>
              <a:gd name="connsiteX5352" fmla="*/ 2331374 w 6081795"/>
              <a:gd name="connsiteY5352" fmla="*/ 3759575 h 4588006"/>
              <a:gd name="connsiteX5353" fmla="*/ 2335571 w 6081795"/>
              <a:gd name="connsiteY5353" fmla="*/ 3742712 h 4588006"/>
              <a:gd name="connsiteX5354" fmla="*/ 2296420 w 6081795"/>
              <a:gd name="connsiteY5354" fmla="*/ 3757479 h 4588006"/>
              <a:gd name="connsiteX5355" fmla="*/ 2257710 w 6081795"/>
              <a:gd name="connsiteY5355" fmla="*/ 3758053 h 4588006"/>
              <a:gd name="connsiteX5356" fmla="*/ 2275765 w 6081795"/>
              <a:gd name="connsiteY5356" fmla="*/ 3724776 h 4588006"/>
              <a:gd name="connsiteX5357" fmla="*/ 2311546 w 6081795"/>
              <a:gd name="connsiteY5357" fmla="*/ 3718854 h 4588006"/>
              <a:gd name="connsiteX5358" fmla="*/ 2313592 w 6081795"/>
              <a:gd name="connsiteY5358" fmla="*/ 3709000 h 4588006"/>
              <a:gd name="connsiteX5359" fmla="*/ 2316709 w 6081795"/>
              <a:gd name="connsiteY5359" fmla="*/ 3702037 h 4588006"/>
              <a:gd name="connsiteX5360" fmla="*/ 2326686 w 6081795"/>
              <a:gd name="connsiteY5360" fmla="*/ 3711028 h 4588006"/>
              <a:gd name="connsiteX5361" fmla="*/ 2333007 w 6081795"/>
              <a:gd name="connsiteY5361" fmla="*/ 3725537 h 4588006"/>
              <a:gd name="connsiteX5362" fmla="*/ 2365607 w 6081795"/>
              <a:gd name="connsiteY5362" fmla="*/ 3716151 h 4588006"/>
              <a:gd name="connsiteX5363" fmla="*/ 2401420 w 6081795"/>
              <a:gd name="connsiteY5363" fmla="*/ 3715443 h 4588006"/>
              <a:gd name="connsiteX5364" fmla="*/ 2408401 w 6081795"/>
              <a:gd name="connsiteY5364" fmla="*/ 3708659 h 4588006"/>
              <a:gd name="connsiteX5365" fmla="*/ 2414311 w 6081795"/>
              <a:gd name="connsiteY5365" fmla="*/ 3698983 h 4588006"/>
              <a:gd name="connsiteX5366" fmla="*/ 2375966 w 6081795"/>
              <a:gd name="connsiteY5366" fmla="*/ 3687728 h 4588006"/>
              <a:gd name="connsiteX5367" fmla="*/ 2365674 w 6081795"/>
              <a:gd name="connsiteY5367" fmla="*/ 3670194 h 4588006"/>
              <a:gd name="connsiteX5368" fmla="*/ 2321580 w 6081795"/>
              <a:gd name="connsiteY5368" fmla="*/ 3694682 h 4588006"/>
              <a:gd name="connsiteX5369" fmla="*/ 2268030 w 6081795"/>
              <a:gd name="connsiteY5369" fmla="*/ 3680826 h 4588006"/>
              <a:gd name="connsiteX5370" fmla="*/ 2215114 w 6081795"/>
              <a:gd name="connsiteY5370" fmla="*/ 3684058 h 4588006"/>
              <a:gd name="connsiteX5371" fmla="*/ 2196510 w 6081795"/>
              <a:gd name="connsiteY5371" fmla="*/ 3685090 h 4588006"/>
              <a:gd name="connsiteX5372" fmla="*/ 2177906 w 6081795"/>
              <a:gd name="connsiteY5372" fmla="*/ 3686122 h 4588006"/>
              <a:gd name="connsiteX5373" fmla="*/ 2148423 w 6081795"/>
              <a:gd name="connsiteY5373" fmla="*/ 3688546 h 4588006"/>
              <a:gd name="connsiteX5374" fmla="*/ 2149852 w 6081795"/>
              <a:gd name="connsiteY5374" fmla="*/ 3692402 h 4588006"/>
              <a:gd name="connsiteX5375" fmla="*/ 2131246 w 6081795"/>
              <a:gd name="connsiteY5375" fmla="*/ 3693434 h 4588006"/>
              <a:gd name="connsiteX5376" fmla="*/ 2112642 w 6081795"/>
              <a:gd name="connsiteY5376" fmla="*/ 3694467 h 4588006"/>
              <a:gd name="connsiteX5377" fmla="*/ 2098936 w 6081795"/>
              <a:gd name="connsiteY5377" fmla="*/ 3699754 h 4588006"/>
              <a:gd name="connsiteX5378" fmla="*/ 2088032 w 6081795"/>
              <a:gd name="connsiteY5378" fmla="*/ 3689535 h 4588006"/>
              <a:gd name="connsiteX5379" fmla="*/ 2068849 w 6081795"/>
              <a:gd name="connsiteY5379" fmla="*/ 3696699 h 4588006"/>
              <a:gd name="connsiteX5380" fmla="*/ 2057412 w 6081795"/>
              <a:gd name="connsiteY5380" fmla="*/ 3678639 h 4588006"/>
              <a:gd name="connsiteX5381" fmla="*/ 2022767 w 6081795"/>
              <a:gd name="connsiteY5381" fmla="*/ 3697879 h 4588006"/>
              <a:gd name="connsiteX5382" fmla="*/ 2021924 w 6081795"/>
              <a:gd name="connsiteY5382" fmla="*/ 3675098 h 4588006"/>
              <a:gd name="connsiteX5383" fmla="*/ 1969260 w 6081795"/>
              <a:gd name="connsiteY5383" fmla="*/ 3676445 h 4588006"/>
              <a:gd name="connsiteX5384" fmla="*/ 1965818 w 6081795"/>
              <a:gd name="connsiteY5384" fmla="*/ 3687657 h 4588006"/>
              <a:gd name="connsiteX5385" fmla="*/ 1950655 w 6081795"/>
              <a:gd name="connsiteY5385" fmla="*/ 3677477 h 4588006"/>
              <a:gd name="connsiteX5386" fmla="*/ 1935199 w 6081795"/>
              <a:gd name="connsiteY5386" fmla="*/ 3676760 h 4588006"/>
              <a:gd name="connsiteX5387" fmla="*/ 1917438 w 6081795"/>
              <a:gd name="connsiteY5387" fmla="*/ 3700574 h 4588006"/>
              <a:gd name="connsiteX5388" fmla="*/ 1890813 w 6081795"/>
              <a:gd name="connsiteY5388" fmla="*/ 3710712 h 4588006"/>
              <a:gd name="connsiteX5389" fmla="*/ 1872501 w 6081795"/>
              <a:gd name="connsiteY5389" fmla="*/ 3702281 h 4588006"/>
              <a:gd name="connsiteX5390" fmla="*/ 1849904 w 6081795"/>
              <a:gd name="connsiteY5390" fmla="*/ 3682280 h 4588006"/>
              <a:gd name="connsiteX5391" fmla="*/ 1865651 w 6081795"/>
              <a:gd name="connsiteY5391" fmla="*/ 3673535 h 4588006"/>
              <a:gd name="connsiteX5392" fmla="*/ 1858216 w 6081795"/>
              <a:gd name="connsiteY5392" fmla="*/ 3663713 h 4588006"/>
              <a:gd name="connsiteX5393" fmla="*/ 1831097 w 6081795"/>
              <a:gd name="connsiteY5393" fmla="*/ 3664825 h 4588006"/>
              <a:gd name="connsiteX5394" fmla="*/ 1808701 w 6081795"/>
              <a:gd name="connsiteY5394" fmla="*/ 3663311 h 4588006"/>
              <a:gd name="connsiteX5395" fmla="*/ 1810600 w 6081795"/>
              <a:gd name="connsiteY5395" fmla="*/ 3658189 h 4588006"/>
              <a:gd name="connsiteX5396" fmla="*/ 1813572 w 6081795"/>
              <a:gd name="connsiteY5396" fmla="*/ 3655956 h 4588006"/>
              <a:gd name="connsiteX5397" fmla="*/ 1817948 w 6081795"/>
              <a:gd name="connsiteY5397" fmla="*/ 3639577 h 4588006"/>
              <a:gd name="connsiteX5398" fmla="*/ 1835620 w 6081795"/>
              <a:gd name="connsiteY5398" fmla="*/ 3643713 h 4588006"/>
              <a:gd name="connsiteX5399" fmla="*/ 1858253 w 6081795"/>
              <a:gd name="connsiteY5399" fmla="*/ 3612544 h 4588006"/>
              <a:gd name="connsiteX5400" fmla="*/ 1886013 w 6081795"/>
              <a:gd name="connsiteY5400" fmla="*/ 3615726 h 4588006"/>
              <a:gd name="connsiteX5401" fmla="*/ 1885463 w 6081795"/>
              <a:gd name="connsiteY5401" fmla="*/ 3583482 h 4588006"/>
              <a:gd name="connsiteX5402" fmla="*/ 1851722 w 6081795"/>
              <a:gd name="connsiteY5402" fmla="*/ 3585944 h 4588006"/>
              <a:gd name="connsiteX5403" fmla="*/ 1815620 w 6081795"/>
              <a:gd name="connsiteY5403" fmla="*/ 3589719 h 4588006"/>
              <a:gd name="connsiteX5404" fmla="*/ 1764288 w 6081795"/>
              <a:gd name="connsiteY5404" fmla="*/ 3579283 h 4588006"/>
              <a:gd name="connsiteX5405" fmla="*/ 1714027 w 6081795"/>
              <a:gd name="connsiteY5405" fmla="*/ 3571739 h 4588006"/>
              <a:gd name="connsiteX5406" fmla="*/ 1679820 w 6081795"/>
              <a:gd name="connsiteY5406" fmla="*/ 3576786 h 4588006"/>
              <a:gd name="connsiteX5407" fmla="*/ 1650777 w 6081795"/>
              <a:gd name="connsiteY5407" fmla="*/ 3565015 h 4588006"/>
              <a:gd name="connsiteX5408" fmla="*/ 1639140 w 6081795"/>
              <a:gd name="connsiteY5408" fmla="*/ 3578454 h 4588006"/>
              <a:gd name="connsiteX5409" fmla="*/ 1629866 w 6081795"/>
              <a:gd name="connsiteY5409" fmla="*/ 3590579 h 4588006"/>
              <a:gd name="connsiteX5410" fmla="*/ 1635839 w 6081795"/>
              <a:gd name="connsiteY5410" fmla="*/ 3591331 h 4588006"/>
              <a:gd name="connsiteX5411" fmla="*/ 1640744 w 6081795"/>
              <a:gd name="connsiteY5411" fmla="*/ 3589188 h 4588006"/>
              <a:gd name="connsiteX5412" fmla="*/ 1708964 w 6081795"/>
              <a:gd name="connsiteY5412" fmla="*/ 3597802 h 4588006"/>
              <a:gd name="connsiteX5413" fmla="*/ 1775262 w 6081795"/>
              <a:gd name="connsiteY5413" fmla="*/ 3593533 h 4588006"/>
              <a:gd name="connsiteX5414" fmla="*/ 1782404 w 6081795"/>
              <a:gd name="connsiteY5414" fmla="*/ 3612817 h 4588006"/>
              <a:gd name="connsiteX5415" fmla="*/ 1791863 w 6081795"/>
              <a:gd name="connsiteY5415" fmla="*/ 3644764 h 4588006"/>
              <a:gd name="connsiteX5416" fmla="*/ 1785225 w 6081795"/>
              <a:gd name="connsiteY5416" fmla="*/ 3671699 h 4588006"/>
              <a:gd name="connsiteX5417" fmla="*/ 1739029 w 6081795"/>
              <a:gd name="connsiteY5417" fmla="*/ 3682823 h 4588006"/>
              <a:gd name="connsiteX5418" fmla="*/ 1692202 w 6081795"/>
              <a:gd name="connsiteY5418" fmla="*/ 3676862 h 4588006"/>
              <a:gd name="connsiteX5419" fmla="*/ 1673872 w 6081795"/>
              <a:gd name="connsiteY5419" fmla="*/ 3694015 h 4588006"/>
              <a:gd name="connsiteX5420" fmla="*/ 1655542 w 6081795"/>
              <a:gd name="connsiteY5420" fmla="*/ 3711170 h 4588006"/>
              <a:gd name="connsiteX5421" fmla="*/ 1651843 w 6081795"/>
              <a:gd name="connsiteY5421" fmla="*/ 3680674 h 4588006"/>
              <a:gd name="connsiteX5422" fmla="*/ 1618919 w 6081795"/>
              <a:gd name="connsiteY5422" fmla="*/ 3694309 h 4588006"/>
              <a:gd name="connsiteX5423" fmla="*/ 1581708 w 6081795"/>
              <a:gd name="connsiteY5423" fmla="*/ 3696373 h 4588006"/>
              <a:gd name="connsiteX5424" fmla="*/ 1596614 w 6081795"/>
              <a:gd name="connsiteY5424" fmla="*/ 3664847 h 4588006"/>
              <a:gd name="connsiteX5425" fmla="*/ 1629245 w 6081795"/>
              <a:gd name="connsiteY5425" fmla="*/ 3660673 h 4588006"/>
              <a:gd name="connsiteX5426" fmla="*/ 1631291 w 6081795"/>
              <a:gd name="connsiteY5426" fmla="*/ 3650819 h 4588006"/>
              <a:gd name="connsiteX5427" fmla="*/ 1634408 w 6081795"/>
              <a:gd name="connsiteY5427" fmla="*/ 3643857 h 4588006"/>
              <a:gd name="connsiteX5428" fmla="*/ 1643670 w 6081795"/>
              <a:gd name="connsiteY5428" fmla="*/ 3650920 h 4588006"/>
              <a:gd name="connsiteX5429" fmla="*/ 1649278 w 6081795"/>
              <a:gd name="connsiteY5429" fmla="*/ 3663498 h 4588006"/>
              <a:gd name="connsiteX5430" fmla="*/ 1711392 w 6081795"/>
              <a:gd name="connsiteY5430" fmla="*/ 3656904 h 4588006"/>
              <a:gd name="connsiteX5431" fmla="*/ 1722562 w 6081795"/>
              <a:gd name="connsiteY5431" fmla="*/ 3646049 h 4588006"/>
              <a:gd name="connsiteX5432" fmla="*/ 1732597 w 6081795"/>
              <a:gd name="connsiteY5432" fmla="*/ 3621876 h 4588006"/>
              <a:gd name="connsiteX5433" fmla="*/ 1709706 w 6081795"/>
              <a:gd name="connsiteY5433" fmla="*/ 3611340 h 4588006"/>
              <a:gd name="connsiteX5434" fmla="*/ 1639279 w 6081795"/>
              <a:gd name="connsiteY5434" fmla="*/ 3636501 h 4588006"/>
              <a:gd name="connsiteX5435" fmla="*/ 1590131 w 6081795"/>
              <a:gd name="connsiteY5435" fmla="*/ 3624271 h 4588006"/>
              <a:gd name="connsiteX5436" fmla="*/ 1540542 w 6081795"/>
              <a:gd name="connsiteY5436" fmla="*/ 3626236 h 4588006"/>
              <a:gd name="connsiteX5437" fmla="*/ 1505833 w 6081795"/>
              <a:gd name="connsiteY5437" fmla="*/ 3635051 h 4588006"/>
              <a:gd name="connsiteX5438" fmla="*/ 1468980 w 6081795"/>
              <a:gd name="connsiteY5438" fmla="*/ 3638079 h 4588006"/>
              <a:gd name="connsiteX5439" fmla="*/ 1406315 w 6081795"/>
              <a:gd name="connsiteY5439" fmla="*/ 3612429 h 4588006"/>
              <a:gd name="connsiteX5440" fmla="*/ 1333325 w 6081795"/>
              <a:gd name="connsiteY5440" fmla="*/ 3620416 h 4588006"/>
              <a:gd name="connsiteX5441" fmla="*/ 1329145 w 6081795"/>
              <a:gd name="connsiteY5441" fmla="*/ 3611692 h 4588006"/>
              <a:gd name="connsiteX5442" fmla="*/ 1321312 w 6081795"/>
              <a:gd name="connsiteY5442" fmla="*/ 3608487 h 4588006"/>
              <a:gd name="connsiteX5443" fmla="*/ 1317333 w 6081795"/>
              <a:gd name="connsiteY5443" fmla="*/ 3618252 h 4588006"/>
              <a:gd name="connsiteX5444" fmla="*/ 1314427 w 6081795"/>
              <a:gd name="connsiteY5444" fmla="*/ 3630910 h 4588006"/>
              <a:gd name="connsiteX5445" fmla="*/ 1279817 w 6081795"/>
              <a:gd name="connsiteY5445" fmla="*/ 3598981 h 4588006"/>
              <a:gd name="connsiteX5446" fmla="*/ 1269818 w 6081795"/>
              <a:gd name="connsiteY5446" fmla="*/ 3571985 h 4588006"/>
              <a:gd name="connsiteX5447" fmla="*/ 1306176 w 6081795"/>
              <a:gd name="connsiteY5447" fmla="*/ 3559930 h 4588006"/>
              <a:gd name="connsiteX5448" fmla="*/ 1354564 w 6081795"/>
              <a:gd name="connsiteY5448" fmla="*/ 3534219 h 4588006"/>
              <a:gd name="connsiteX5449" fmla="*/ 1318435 w 6081795"/>
              <a:gd name="connsiteY5449" fmla="*/ 3526385 h 4588006"/>
              <a:gd name="connsiteX5450" fmla="*/ 1281866 w 6081795"/>
              <a:gd name="connsiteY5450" fmla="*/ 3532742 h 4588006"/>
              <a:gd name="connsiteX5451" fmla="*/ 1222352 w 6081795"/>
              <a:gd name="connsiteY5451" fmla="*/ 3505344 h 4588006"/>
              <a:gd name="connsiteX5452" fmla="*/ 1194348 w 6081795"/>
              <a:gd name="connsiteY5452" fmla="*/ 3491253 h 4588006"/>
              <a:gd name="connsiteX5453" fmla="*/ 1171701 w 6081795"/>
              <a:gd name="connsiteY5453" fmla="*/ 3491624 h 4588006"/>
              <a:gd name="connsiteX5454" fmla="*/ 1165987 w 6081795"/>
              <a:gd name="connsiteY5454" fmla="*/ 3476198 h 4588006"/>
              <a:gd name="connsiteX5455" fmla="*/ 1143051 w 6081795"/>
              <a:gd name="connsiteY5455" fmla="*/ 3479634 h 4588006"/>
              <a:gd name="connsiteX5456" fmla="*/ 1122478 w 6081795"/>
              <a:gd name="connsiteY5456" fmla="*/ 3481759 h 4588006"/>
              <a:gd name="connsiteX5457" fmla="*/ 1093582 w 6081795"/>
              <a:gd name="connsiteY5457" fmla="*/ 3465258 h 4588006"/>
              <a:gd name="connsiteX5458" fmla="*/ 1113065 w 6081795"/>
              <a:gd name="connsiteY5458" fmla="*/ 3435837 h 4588006"/>
              <a:gd name="connsiteX5459" fmla="*/ 1118228 w 6081795"/>
              <a:gd name="connsiteY5459" fmla="*/ 3419019 h 4588006"/>
              <a:gd name="connsiteX5460" fmla="*/ 1159841 w 6081795"/>
              <a:gd name="connsiteY5460" fmla="*/ 3412185 h 4588006"/>
              <a:gd name="connsiteX5461" fmla="*/ 1203817 w 6081795"/>
              <a:gd name="connsiteY5461" fmla="*/ 3404037 h 4588006"/>
              <a:gd name="connsiteX5462" fmla="*/ 1206788 w 6081795"/>
              <a:gd name="connsiteY5462" fmla="*/ 3401806 h 4588006"/>
              <a:gd name="connsiteX5463" fmla="*/ 1208688 w 6081795"/>
              <a:gd name="connsiteY5463" fmla="*/ 3396683 h 4588006"/>
              <a:gd name="connsiteX5464" fmla="*/ 1195988 w 6081795"/>
              <a:gd name="connsiteY5464" fmla="*/ 3394435 h 4588006"/>
              <a:gd name="connsiteX5465" fmla="*/ 1180926 w 6081795"/>
              <a:gd name="connsiteY5465" fmla="*/ 3393500 h 4588006"/>
              <a:gd name="connsiteX5466" fmla="*/ 1168621 w 6081795"/>
              <a:gd name="connsiteY5466" fmla="*/ 3391032 h 4588006"/>
              <a:gd name="connsiteX5467" fmla="*/ 1155630 w 6081795"/>
              <a:gd name="connsiteY5467" fmla="*/ 3398249 h 4588006"/>
              <a:gd name="connsiteX5468" fmla="*/ 1145438 w 6081795"/>
              <a:gd name="connsiteY5468" fmla="*/ 3389959 h 4588006"/>
              <a:gd name="connsiteX5469" fmla="*/ 1133425 w 6081795"/>
              <a:gd name="connsiteY5469" fmla="*/ 3378029 h 4588006"/>
              <a:gd name="connsiteX5470" fmla="*/ 1115992 w 6081795"/>
              <a:gd name="connsiteY5470" fmla="*/ 3341212 h 4588006"/>
              <a:gd name="connsiteX5471" fmla="*/ 1086510 w 6081795"/>
              <a:gd name="connsiteY5471" fmla="*/ 3343634 h 4588006"/>
              <a:gd name="connsiteX5472" fmla="*/ 1071992 w 6081795"/>
              <a:gd name="connsiteY5472" fmla="*/ 3331352 h 4588006"/>
              <a:gd name="connsiteX5473" fmla="*/ 1056184 w 6081795"/>
              <a:gd name="connsiteY5473" fmla="*/ 3323275 h 4588006"/>
              <a:gd name="connsiteX5474" fmla="*/ 1048787 w 6081795"/>
              <a:gd name="connsiteY5474" fmla="*/ 3312272 h 4588006"/>
              <a:gd name="connsiteX5475" fmla="*/ 1036445 w 6081795"/>
              <a:gd name="connsiteY5475" fmla="*/ 3310988 h 4588006"/>
              <a:gd name="connsiteX5476" fmla="*/ 1025275 w 6081795"/>
              <a:gd name="connsiteY5476" fmla="*/ 3321842 h 4588006"/>
              <a:gd name="connsiteX5477" fmla="*/ 1012419 w 6081795"/>
              <a:gd name="connsiteY5477" fmla="*/ 3287131 h 4588006"/>
              <a:gd name="connsiteX5478" fmla="*/ 1043691 w 6081795"/>
              <a:gd name="connsiteY5478" fmla="*/ 3283133 h 4588006"/>
              <a:gd name="connsiteX5479" fmla="*/ 1062520 w 6081795"/>
              <a:gd name="connsiteY5479" fmla="*/ 3268607 h 4588006"/>
              <a:gd name="connsiteX5480" fmla="*/ 1054870 w 6081795"/>
              <a:gd name="connsiteY5480" fmla="*/ 3259487 h 4588006"/>
              <a:gd name="connsiteX5481" fmla="*/ 1045928 w 6081795"/>
              <a:gd name="connsiteY5481" fmla="*/ 3254570 h 4588006"/>
              <a:gd name="connsiteX5482" fmla="*/ 1005276 w 6081795"/>
              <a:gd name="connsiteY5482" fmla="*/ 3267847 h 4588006"/>
              <a:gd name="connsiteX5483" fmla="*/ 976088 w 6081795"/>
              <a:gd name="connsiteY5483" fmla="*/ 3260808 h 4588006"/>
              <a:gd name="connsiteX5484" fmla="*/ 949535 w 6081795"/>
              <a:gd name="connsiteY5484" fmla="*/ 3268579 h 4588006"/>
              <a:gd name="connsiteX5485" fmla="*/ 923422 w 6081795"/>
              <a:gd name="connsiteY5485" fmla="*/ 3262156 h 4588006"/>
              <a:gd name="connsiteX5486" fmla="*/ 898226 w 6081795"/>
              <a:gd name="connsiteY5486" fmla="*/ 3276149 h 4588006"/>
              <a:gd name="connsiteX5487" fmla="*/ 857867 w 6081795"/>
              <a:gd name="connsiteY5487" fmla="*/ 3279963 h 4588006"/>
              <a:gd name="connsiteX5488" fmla="*/ 849292 w 6081795"/>
              <a:gd name="connsiteY5488" fmla="*/ 3263218 h 4588006"/>
              <a:gd name="connsiteX5489" fmla="*/ 832120 w 6081795"/>
              <a:gd name="connsiteY5489" fmla="*/ 3261711 h 4588006"/>
              <a:gd name="connsiteX5490" fmla="*/ 795202 w 6081795"/>
              <a:gd name="connsiteY5490" fmla="*/ 3254314 h 4588006"/>
              <a:gd name="connsiteX5491" fmla="*/ 793224 w 6081795"/>
              <a:gd name="connsiteY5491" fmla="*/ 3218212 h 4588006"/>
              <a:gd name="connsiteX5492" fmla="*/ 832407 w 6081795"/>
              <a:gd name="connsiteY5492" fmla="*/ 3208659 h 4588006"/>
              <a:gd name="connsiteX5493" fmla="*/ 867936 w 6081795"/>
              <a:gd name="connsiteY5493" fmla="*/ 3204620 h 4588006"/>
              <a:gd name="connsiteX5494" fmla="*/ 889398 w 6081795"/>
              <a:gd name="connsiteY5494" fmla="*/ 3211301 h 4588006"/>
              <a:gd name="connsiteX5495" fmla="*/ 901219 w 6081795"/>
              <a:gd name="connsiteY5495" fmla="*/ 3241937 h 4588006"/>
              <a:gd name="connsiteX5496" fmla="*/ 911995 w 6081795"/>
              <a:gd name="connsiteY5496" fmla="*/ 3231302 h 4588006"/>
              <a:gd name="connsiteX5497" fmla="*/ 949204 w 6081795"/>
              <a:gd name="connsiteY5497" fmla="*/ 3229237 h 4588006"/>
              <a:gd name="connsiteX5498" fmla="*/ 943491 w 6081795"/>
              <a:gd name="connsiteY5498" fmla="*/ 3213810 h 4588006"/>
              <a:gd name="connsiteX5499" fmla="*/ 964953 w 6081795"/>
              <a:gd name="connsiteY5499" fmla="*/ 3220492 h 4588006"/>
              <a:gd name="connsiteX5500" fmla="*/ 996448 w 6081795"/>
              <a:gd name="connsiteY5500" fmla="*/ 3203000 h 4588006"/>
              <a:gd name="connsiteX5501" fmla="*/ 1022195 w 6081795"/>
              <a:gd name="connsiteY5501" fmla="*/ 3221251 h 4588006"/>
              <a:gd name="connsiteX5502" fmla="*/ 1050540 w 6081795"/>
              <a:gd name="connsiteY5502" fmla="*/ 3205509 h 4588006"/>
              <a:gd name="connsiteX5503" fmla="*/ 1085737 w 6081795"/>
              <a:gd name="connsiteY5503" fmla="*/ 3218513 h 4588006"/>
              <a:gd name="connsiteX5504" fmla="*/ 1115220 w 6081795"/>
              <a:gd name="connsiteY5504" fmla="*/ 3216090 h 4588006"/>
              <a:gd name="connsiteX5505" fmla="*/ 1143217 w 6081795"/>
              <a:gd name="connsiteY5505" fmla="*/ 3186591 h 4588006"/>
              <a:gd name="connsiteX5506" fmla="*/ 1184510 w 6081795"/>
              <a:gd name="connsiteY5506" fmla="*/ 3177609 h 4588006"/>
              <a:gd name="connsiteX5507" fmla="*/ 1208481 w 6081795"/>
              <a:gd name="connsiteY5507" fmla="*/ 3178246 h 4588006"/>
              <a:gd name="connsiteX5508" fmla="*/ 1232890 w 6081795"/>
              <a:gd name="connsiteY5508" fmla="*/ 3164691 h 4588006"/>
              <a:gd name="connsiteX5509" fmla="*/ 1247590 w 6081795"/>
              <a:gd name="connsiteY5509" fmla="*/ 3171058 h 4588006"/>
              <a:gd name="connsiteX5510" fmla="*/ 1263799 w 6081795"/>
              <a:gd name="connsiteY5510" fmla="*/ 3166124 h 4588006"/>
              <a:gd name="connsiteX5511" fmla="*/ 1275116 w 6081795"/>
              <a:gd name="connsiteY5511" fmla="*/ 3150539 h 4588006"/>
              <a:gd name="connsiteX5512" fmla="*/ 1286432 w 6081795"/>
              <a:gd name="connsiteY5512" fmla="*/ 3134956 h 4588006"/>
              <a:gd name="connsiteX5513" fmla="*/ 1250408 w 6081795"/>
              <a:gd name="connsiteY5513" fmla="*/ 3129967 h 4588006"/>
              <a:gd name="connsiteX5514" fmla="*/ 1215455 w 6081795"/>
              <a:gd name="connsiteY5514" fmla="*/ 3127872 h 4588006"/>
              <a:gd name="connsiteX5515" fmla="*/ 1183826 w 6081795"/>
              <a:gd name="connsiteY5515" fmla="*/ 3130907 h 4588006"/>
              <a:gd name="connsiteX5516" fmla="*/ 1153927 w 6081795"/>
              <a:gd name="connsiteY5516" fmla="*/ 3115543 h 4588006"/>
              <a:gd name="connsiteX5517" fmla="*/ 1112983 w 6081795"/>
              <a:gd name="connsiteY5517" fmla="*/ 3138282 h 4588006"/>
              <a:gd name="connsiteX5518" fmla="*/ 1045387 w 6081795"/>
              <a:gd name="connsiteY5518" fmla="*/ 3103165 h 4588006"/>
              <a:gd name="connsiteX5519" fmla="*/ 963594 w 6081795"/>
              <a:gd name="connsiteY5519" fmla="*/ 3114295 h 4588006"/>
              <a:gd name="connsiteX5520" fmla="*/ 939716 w 6081795"/>
              <a:gd name="connsiteY5520" fmla="*/ 3085708 h 4588006"/>
              <a:gd name="connsiteX5521" fmla="*/ 915835 w 6081795"/>
              <a:gd name="connsiteY5521" fmla="*/ 3057119 h 4588006"/>
              <a:gd name="connsiteX5522" fmla="*/ 881191 w 6081795"/>
              <a:gd name="connsiteY5522" fmla="*/ 3076359 h 4588006"/>
              <a:gd name="connsiteX5523" fmla="*/ 876905 w 6081795"/>
              <a:gd name="connsiteY5523" fmla="*/ 3064789 h 4588006"/>
              <a:gd name="connsiteX5524" fmla="*/ 876630 w 6081795"/>
              <a:gd name="connsiteY5524" fmla="*/ 3048667 h 4588006"/>
              <a:gd name="connsiteX5525" fmla="*/ 890088 w 6081795"/>
              <a:gd name="connsiteY5525" fmla="*/ 3038867 h 4588006"/>
              <a:gd name="connsiteX5526" fmla="*/ 919570 w 6081795"/>
              <a:gd name="connsiteY5526" fmla="*/ 3036444 h 4588006"/>
              <a:gd name="connsiteX5527" fmla="*/ 930168 w 6081795"/>
              <a:gd name="connsiteY5527" fmla="*/ 3025328 h 4588006"/>
              <a:gd name="connsiteX5528" fmla="*/ 937332 w 6081795"/>
              <a:gd name="connsiteY5528" fmla="*/ 3012630 h 4588006"/>
              <a:gd name="connsiteX5529" fmla="*/ 927882 w 6081795"/>
              <a:gd name="connsiteY5529" fmla="*/ 3017878 h 4588006"/>
              <a:gd name="connsiteX5530" fmla="*/ 895197 w 6081795"/>
              <a:gd name="connsiteY5530" fmla="*/ 2998831 h 4588006"/>
              <a:gd name="connsiteX5531" fmla="*/ 862070 w 6081795"/>
              <a:gd name="connsiteY5531" fmla="*/ 2993979 h 4588006"/>
              <a:gd name="connsiteX5532" fmla="*/ 842645 w 6081795"/>
              <a:gd name="connsiteY5532" fmla="*/ 2990234 h 4588006"/>
              <a:gd name="connsiteX5533" fmla="*/ 821711 w 6081795"/>
              <a:gd name="connsiteY5533" fmla="*/ 2997791 h 4588006"/>
              <a:gd name="connsiteX5534" fmla="*/ 799113 w 6081795"/>
              <a:gd name="connsiteY5534" fmla="*/ 2977791 h 4588006"/>
              <a:gd name="connsiteX5535" fmla="*/ 780935 w 6081795"/>
              <a:gd name="connsiteY5535" fmla="*/ 2983817 h 4588006"/>
              <a:gd name="connsiteX5536" fmla="*/ 761904 w 6081795"/>
              <a:gd name="connsiteY5536" fmla="*/ 2979856 h 4588006"/>
              <a:gd name="connsiteX5537" fmla="*/ 736708 w 6081795"/>
              <a:gd name="connsiteY5537" fmla="*/ 2993848 h 4588006"/>
              <a:gd name="connsiteX5538" fmla="*/ 721545 w 6081795"/>
              <a:gd name="connsiteY5538" fmla="*/ 2983669 h 4588006"/>
              <a:gd name="connsiteX5539" fmla="*/ 689522 w 6081795"/>
              <a:gd name="connsiteY5539" fmla="*/ 2986921 h 4588006"/>
              <a:gd name="connsiteX5540" fmla="*/ 656866 w 6081795"/>
              <a:gd name="connsiteY5540" fmla="*/ 2973089 h 4588006"/>
              <a:gd name="connsiteX5541" fmla="*/ 612259 w 6081795"/>
              <a:gd name="connsiteY5541" fmla="*/ 2964148 h 4588006"/>
              <a:gd name="connsiteX5542" fmla="*/ 567870 w 6081795"/>
              <a:gd name="connsiteY5542" fmla="*/ 2948113 h 4588006"/>
              <a:gd name="connsiteX5543" fmla="*/ 551981 w 6081795"/>
              <a:gd name="connsiteY5543" fmla="*/ 2955194 h 4588006"/>
              <a:gd name="connsiteX5544" fmla="*/ 535239 w 6081795"/>
              <a:gd name="connsiteY5544" fmla="*/ 2952286 h 4588006"/>
              <a:gd name="connsiteX5545" fmla="*/ 502534 w 6081795"/>
              <a:gd name="connsiteY5545" fmla="*/ 2958823 h 4588006"/>
              <a:gd name="connsiteX5546" fmla="*/ 470268 w 6081795"/>
              <a:gd name="connsiteY5546" fmla="*/ 2951167 h 4588006"/>
              <a:gd name="connsiteX5547" fmla="*/ 460536 w 6081795"/>
              <a:gd name="connsiteY5547" fmla="*/ 2953085 h 4588006"/>
              <a:gd name="connsiteX5548" fmla="*/ 453385 w 6081795"/>
              <a:gd name="connsiteY5548" fmla="*/ 2946594 h 4588006"/>
              <a:gd name="connsiteX5549" fmla="*/ 452250 w 6081795"/>
              <a:gd name="connsiteY5549" fmla="*/ 2933274 h 4588006"/>
              <a:gd name="connsiteX5550" fmla="*/ 488031 w 6081795"/>
              <a:gd name="connsiteY5550" fmla="*/ 2927352 h 4588006"/>
              <a:gd name="connsiteX5551" fmla="*/ 504236 w 6081795"/>
              <a:gd name="connsiteY5551" fmla="*/ 2928814 h 4588006"/>
              <a:gd name="connsiteX5552" fmla="*/ 520661 w 6081795"/>
              <a:gd name="connsiteY5552" fmla="*/ 2923180 h 4588006"/>
              <a:gd name="connsiteX5553" fmla="*/ 554722 w 6081795"/>
              <a:gd name="connsiteY5553" fmla="*/ 2922865 h 4588006"/>
              <a:gd name="connsiteX5554" fmla="*/ 577986 w 6081795"/>
              <a:gd name="connsiteY5554" fmla="*/ 2908782 h 4588006"/>
              <a:gd name="connsiteX5555" fmla="*/ 598232 w 6081795"/>
              <a:gd name="connsiteY5555" fmla="*/ 2917301 h 4588006"/>
              <a:gd name="connsiteX5556" fmla="*/ 719032 w 6081795"/>
              <a:gd name="connsiteY5556" fmla="*/ 2889739 h 4588006"/>
              <a:gd name="connsiteX5557" fmla="*/ 843242 w 6081795"/>
              <a:gd name="connsiteY5557" fmla="*/ 2902133 h 4588006"/>
              <a:gd name="connsiteX5558" fmla="*/ 875307 w 6081795"/>
              <a:gd name="connsiteY5558" fmla="*/ 2891301 h 4588006"/>
              <a:gd name="connsiteX5559" fmla="*/ 907370 w 6081795"/>
              <a:gd name="connsiteY5559" fmla="*/ 2880470 h 4588006"/>
              <a:gd name="connsiteX5560" fmla="*/ 917740 w 6081795"/>
              <a:gd name="connsiteY5560" fmla="*/ 2889242 h 4588006"/>
              <a:gd name="connsiteX5561" fmla="*/ 931981 w 6081795"/>
              <a:gd name="connsiteY5561" fmla="*/ 2885401 h 4588006"/>
              <a:gd name="connsiteX5562" fmla="*/ 957279 w 6081795"/>
              <a:gd name="connsiteY5562" fmla="*/ 2880653 h 4588006"/>
              <a:gd name="connsiteX5563" fmla="*/ 975490 w 6081795"/>
              <a:gd name="connsiteY5563" fmla="*/ 2879840 h 4588006"/>
              <a:gd name="connsiteX5564" fmla="*/ 1014127 w 6081795"/>
              <a:gd name="connsiteY5564" fmla="*/ 2881630 h 4588006"/>
              <a:gd name="connsiteX5565" fmla="*/ 1027253 w 6081795"/>
              <a:gd name="connsiteY5565" fmla="*/ 2888873 h 4588006"/>
              <a:gd name="connsiteX5566" fmla="*/ 1041889 w 6081795"/>
              <a:gd name="connsiteY5566" fmla="*/ 2884813 h 4588006"/>
              <a:gd name="connsiteX5567" fmla="*/ 1056209 w 6081795"/>
              <a:gd name="connsiteY5567" fmla="*/ 2872211 h 4588006"/>
              <a:gd name="connsiteX5568" fmla="*/ 1095670 w 6081795"/>
              <a:gd name="connsiteY5568" fmla="*/ 2865242 h 4588006"/>
              <a:gd name="connsiteX5569" fmla="*/ 1053148 w 6081795"/>
              <a:gd name="connsiteY5569" fmla="*/ 2836974 h 4588006"/>
              <a:gd name="connsiteX5570" fmla="*/ 1022284 w 6081795"/>
              <a:gd name="connsiteY5570" fmla="*/ 2814547 h 4588006"/>
              <a:gd name="connsiteX5571" fmla="*/ 997323 w 6081795"/>
              <a:gd name="connsiteY5571" fmla="*/ 2815137 h 4588006"/>
              <a:gd name="connsiteX5572" fmla="*/ 991026 w 6081795"/>
              <a:gd name="connsiteY5572" fmla="*/ 2790586 h 4588006"/>
              <a:gd name="connsiteX5573" fmla="*/ 965748 w 6081795"/>
              <a:gd name="connsiteY5573" fmla="*/ 2796055 h 4588006"/>
              <a:gd name="connsiteX5574" fmla="*/ 943072 w 6081795"/>
              <a:gd name="connsiteY5574" fmla="*/ 2799439 h 4588006"/>
              <a:gd name="connsiteX5575" fmla="*/ 911225 w 6081795"/>
              <a:gd name="connsiteY5575" fmla="*/ 2773176 h 4588006"/>
              <a:gd name="connsiteX5576" fmla="*/ 932697 w 6081795"/>
              <a:gd name="connsiteY5576" fmla="*/ 2726352 h 4588006"/>
              <a:gd name="connsiteX5577" fmla="*/ 932733 w 6081795"/>
              <a:gd name="connsiteY5577" fmla="*/ 2726185 h 4588006"/>
              <a:gd name="connsiteX5578" fmla="*/ 838056 w 6081795"/>
              <a:gd name="connsiteY5578" fmla="*/ 2711512 h 4588006"/>
              <a:gd name="connsiteX5579" fmla="*/ 315799 w 6081795"/>
              <a:gd name="connsiteY5579" fmla="*/ 2453582 h 4588006"/>
              <a:gd name="connsiteX5580" fmla="*/ 676744 w 6081795"/>
              <a:gd name="connsiteY5580" fmla="*/ 2165957 h 4588006"/>
              <a:gd name="connsiteX5581" fmla="*/ 725895 w 6081795"/>
              <a:gd name="connsiteY5581" fmla="*/ 2148170 h 4588006"/>
              <a:gd name="connsiteX5582" fmla="*/ 715323 w 6081795"/>
              <a:gd name="connsiteY5582" fmla="*/ 2123613 h 4588006"/>
              <a:gd name="connsiteX5583" fmla="*/ 677139 w 6081795"/>
              <a:gd name="connsiteY5583" fmla="*/ 2154234 h 4588006"/>
              <a:gd name="connsiteX5584" fmla="*/ 672416 w 6081795"/>
              <a:gd name="connsiteY5584" fmla="*/ 2135820 h 4588006"/>
              <a:gd name="connsiteX5585" fmla="*/ 672113 w 6081795"/>
              <a:gd name="connsiteY5585" fmla="*/ 2110162 h 4588006"/>
              <a:gd name="connsiteX5586" fmla="*/ 686947 w 6081795"/>
              <a:gd name="connsiteY5586" fmla="*/ 2094566 h 4588006"/>
              <a:gd name="connsiteX5587" fmla="*/ 719440 w 6081795"/>
              <a:gd name="connsiteY5587" fmla="*/ 2090708 h 4588006"/>
              <a:gd name="connsiteX5588" fmla="*/ 731120 w 6081795"/>
              <a:gd name="connsiteY5588" fmla="*/ 2073016 h 4588006"/>
              <a:gd name="connsiteX5589" fmla="*/ 739016 w 6081795"/>
              <a:gd name="connsiteY5589" fmla="*/ 2052808 h 4588006"/>
              <a:gd name="connsiteX5590" fmla="*/ 728601 w 6081795"/>
              <a:gd name="connsiteY5590" fmla="*/ 2061160 h 4588006"/>
              <a:gd name="connsiteX5591" fmla="*/ 692576 w 6081795"/>
              <a:gd name="connsiteY5591" fmla="*/ 2030847 h 4588006"/>
              <a:gd name="connsiteX5592" fmla="*/ 656066 w 6081795"/>
              <a:gd name="connsiteY5592" fmla="*/ 2023123 h 4588006"/>
              <a:gd name="connsiteX5593" fmla="*/ 634657 w 6081795"/>
              <a:gd name="connsiteY5593" fmla="*/ 2017163 h 4588006"/>
              <a:gd name="connsiteX5594" fmla="*/ 611585 w 6081795"/>
              <a:gd name="connsiteY5594" fmla="*/ 2029191 h 4588006"/>
              <a:gd name="connsiteX5595" fmla="*/ 586679 w 6081795"/>
              <a:gd name="connsiteY5595" fmla="*/ 1997361 h 4588006"/>
              <a:gd name="connsiteX5596" fmla="*/ 566644 w 6081795"/>
              <a:gd name="connsiteY5596" fmla="*/ 2006952 h 4588006"/>
              <a:gd name="connsiteX5597" fmla="*/ 545669 w 6081795"/>
              <a:gd name="connsiteY5597" fmla="*/ 2000647 h 4588006"/>
              <a:gd name="connsiteX5598" fmla="*/ 517898 w 6081795"/>
              <a:gd name="connsiteY5598" fmla="*/ 2022916 h 4588006"/>
              <a:gd name="connsiteX5599" fmla="*/ 501186 w 6081795"/>
              <a:gd name="connsiteY5599" fmla="*/ 2006715 h 4588006"/>
              <a:gd name="connsiteX5600" fmla="*/ 465894 w 6081795"/>
              <a:gd name="connsiteY5600" fmla="*/ 2011891 h 4588006"/>
              <a:gd name="connsiteX5601" fmla="*/ 429902 w 6081795"/>
              <a:gd name="connsiteY5601" fmla="*/ 1989877 h 4588006"/>
              <a:gd name="connsiteX5602" fmla="*/ 380739 w 6081795"/>
              <a:gd name="connsiteY5602" fmla="*/ 1975648 h 4588006"/>
              <a:gd name="connsiteX5603" fmla="*/ 331817 w 6081795"/>
              <a:gd name="connsiteY5603" fmla="*/ 1950128 h 4588006"/>
              <a:gd name="connsiteX5604" fmla="*/ 314304 w 6081795"/>
              <a:gd name="connsiteY5604" fmla="*/ 1961397 h 4588006"/>
              <a:gd name="connsiteX5605" fmla="*/ 295852 w 6081795"/>
              <a:gd name="connsiteY5605" fmla="*/ 1956768 h 4588006"/>
              <a:gd name="connsiteX5606" fmla="*/ 259807 w 6081795"/>
              <a:gd name="connsiteY5606" fmla="*/ 1967172 h 4588006"/>
              <a:gd name="connsiteX5607" fmla="*/ 224245 w 6081795"/>
              <a:gd name="connsiteY5607" fmla="*/ 1954987 h 4588006"/>
              <a:gd name="connsiteX5608" fmla="*/ 213519 w 6081795"/>
              <a:gd name="connsiteY5608" fmla="*/ 1958040 h 4588006"/>
              <a:gd name="connsiteX5609" fmla="*/ 205638 w 6081795"/>
              <a:gd name="connsiteY5609" fmla="*/ 1947709 h 4588006"/>
              <a:gd name="connsiteX5610" fmla="*/ 204546 w 6081795"/>
              <a:gd name="connsiteY5610" fmla="*/ 1929194 h 4588006"/>
              <a:gd name="connsiteX5611" fmla="*/ 195754 w 6081795"/>
              <a:gd name="connsiteY5611" fmla="*/ 1928820 h 4588006"/>
              <a:gd name="connsiteX5612" fmla="*/ 0 w 6081795"/>
              <a:gd name="connsiteY5612" fmla="*/ 1905420 h 4588006"/>
              <a:gd name="connsiteX5613" fmla="*/ 528015 w 6081795"/>
              <a:gd name="connsiteY5613" fmla="*/ 1528721 h 4588006"/>
              <a:gd name="connsiteX5614" fmla="*/ 417717 w 6081795"/>
              <a:gd name="connsiteY5614" fmla="*/ 1328511 h 4588006"/>
              <a:gd name="connsiteX5615" fmla="*/ 333800 w 6081795"/>
              <a:gd name="connsiteY5615" fmla="*/ 841781 h 4588006"/>
              <a:gd name="connsiteX5616" fmla="*/ 1012625 w 6081795"/>
              <a:gd name="connsiteY5616" fmla="*/ 792415 h 4588006"/>
              <a:gd name="connsiteX5617" fmla="*/ 1001943 w 6081795"/>
              <a:gd name="connsiteY5617" fmla="*/ 793246 h 4588006"/>
              <a:gd name="connsiteX5618" fmla="*/ 1003784 w 6081795"/>
              <a:gd name="connsiteY5618" fmla="*/ 794678 h 4588006"/>
              <a:gd name="connsiteX5619" fmla="*/ 1009634 w 6081795"/>
              <a:gd name="connsiteY5619" fmla="*/ 795799 h 4588006"/>
              <a:gd name="connsiteX5620" fmla="*/ 1039672 w 6081795"/>
              <a:gd name="connsiteY5620" fmla="*/ 792204 h 4588006"/>
              <a:gd name="connsiteX5621" fmla="*/ 1038006 w 6081795"/>
              <a:gd name="connsiteY5621" fmla="*/ 792963 h 4588006"/>
              <a:gd name="connsiteX5622" fmla="*/ 1039223 w 6081795"/>
              <a:gd name="connsiteY5622" fmla="*/ 794681 h 4588006"/>
              <a:gd name="connsiteX5623" fmla="*/ 1045696 w 6081795"/>
              <a:gd name="connsiteY5623" fmla="*/ 795517 h 4588006"/>
              <a:gd name="connsiteX5624" fmla="*/ 1039672 w 6081795"/>
              <a:gd name="connsiteY5624" fmla="*/ 792204 h 4588006"/>
              <a:gd name="connsiteX5625" fmla="*/ 5326604 w 6081795"/>
              <a:gd name="connsiteY5625" fmla="*/ 772814 h 4588006"/>
              <a:gd name="connsiteX5626" fmla="*/ 5285884 w 6081795"/>
              <a:gd name="connsiteY5626" fmla="*/ 777240 h 4588006"/>
              <a:gd name="connsiteX5627" fmla="*/ 5250804 w 6081795"/>
              <a:gd name="connsiteY5627" fmla="*/ 773034 h 4588006"/>
              <a:gd name="connsiteX5628" fmla="*/ 5249136 w 6081795"/>
              <a:gd name="connsiteY5628" fmla="*/ 773793 h 4588006"/>
              <a:gd name="connsiteX5629" fmla="*/ 5233796 w 6081795"/>
              <a:gd name="connsiteY5629" fmla="*/ 778768 h 4588006"/>
              <a:gd name="connsiteX5630" fmla="*/ 5260352 w 6081795"/>
              <a:gd name="connsiteY5630" fmla="*/ 780801 h 4588006"/>
              <a:gd name="connsiteX5631" fmla="*/ 5302930 w 6081795"/>
              <a:gd name="connsiteY5631" fmla="*/ 781587 h 4588006"/>
              <a:gd name="connsiteX5632" fmla="*/ 5358010 w 6081795"/>
              <a:gd name="connsiteY5632" fmla="*/ 776675 h 4588006"/>
              <a:gd name="connsiteX5633" fmla="*/ 5361002 w 6081795"/>
              <a:gd name="connsiteY5633" fmla="*/ 773291 h 4588006"/>
              <a:gd name="connsiteX5634" fmla="*/ 1977753 w 6081795"/>
              <a:gd name="connsiteY5634" fmla="*/ 767491 h 4588006"/>
              <a:gd name="connsiteX5635" fmla="*/ 1969249 w 6081795"/>
              <a:gd name="connsiteY5635" fmla="*/ 770359 h 4588006"/>
              <a:gd name="connsiteX5636" fmla="*/ 1965915 w 6081795"/>
              <a:gd name="connsiteY5636" fmla="*/ 771879 h 4588006"/>
              <a:gd name="connsiteX5637" fmla="*/ 1976939 w 6081795"/>
              <a:gd name="connsiteY5637" fmla="*/ 772913 h 4588006"/>
              <a:gd name="connsiteX5638" fmla="*/ 2007320 w 6081795"/>
              <a:gd name="connsiteY5638" fmla="*/ 771181 h 4588006"/>
              <a:gd name="connsiteX5639" fmla="*/ 1992281 w 6081795"/>
              <a:gd name="connsiteY5639" fmla="*/ 767938 h 4588006"/>
              <a:gd name="connsiteX5640" fmla="*/ 1977753 w 6081795"/>
              <a:gd name="connsiteY5640" fmla="*/ 767491 h 4588006"/>
              <a:gd name="connsiteX5641" fmla="*/ 1462995 w 6081795"/>
              <a:gd name="connsiteY5641" fmla="*/ 766856 h 4588006"/>
              <a:gd name="connsiteX5642" fmla="*/ 1459789 w 6081795"/>
              <a:gd name="connsiteY5642" fmla="*/ 769074 h 4588006"/>
              <a:gd name="connsiteX5643" fmla="*/ 1467354 w 6081795"/>
              <a:gd name="connsiteY5643" fmla="*/ 770929 h 4588006"/>
              <a:gd name="connsiteX5644" fmla="*/ 1485726 w 6081795"/>
              <a:gd name="connsiteY5644" fmla="*/ 772652 h 4588006"/>
              <a:gd name="connsiteX5645" fmla="*/ 1531490 w 6081795"/>
              <a:gd name="connsiteY5645" fmla="*/ 766178 h 4588006"/>
              <a:gd name="connsiteX5646" fmla="*/ 1524439 w 6081795"/>
              <a:gd name="connsiteY5646" fmla="*/ 767121 h 4588006"/>
              <a:gd name="connsiteX5647" fmla="*/ 1528118 w 6081795"/>
              <a:gd name="connsiteY5647" fmla="*/ 768726 h 4588006"/>
              <a:gd name="connsiteX5648" fmla="*/ 1535804 w 6081795"/>
              <a:gd name="connsiteY5648" fmla="*/ 770019 h 4588006"/>
              <a:gd name="connsiteX5649" fmla="*/ 1539308 w 6081795"/>
              <a:gd name="connsiteY5649" fmla="*/ 769432 h 4588006"/>
              <a:gd name="connsiteX5650" fmla="*/ 1542812 w 6081795"/>
              <a:gd name="connsiteY5650" fmla="*/ 768844 h 4588006"/>
              <a:gd name="connsiteX5651" fmla="*/ 1538795 w 6081795"/>
              <a:gd name="connsiteY5651" fmla="*/ 766635 h 4588006"/>
              <a:gd name="connsiteX5652" fmla="*/ 1531490 w 6081795"/>
              <a:gd name="connsiteY5652" fmla="*/ 766178 h 4588006"/>
              <a:gd name="connsiteX5653" fmla="*/ 1724454 w 6081795"/>
              <a:gd name="connsiteY5653" fmla="*/ 764807 h 4588006"/>
              <a:gd name="connsiteX5654" fmla="*/ 1723263 w 6081795"/>
              <a:gd name="connsiteY5654" fmla="*/ 769391 h 4588006"/>
              <a:gd name="connsiteX5655" fmla="*/ 1736845 w 6081795"/>
              <a:gd name="connsiteY5655" fmla="*/ 773299 h 4588006"/>
              <a:gd name="connsiteX5656" fmla="*/ 1847043 w 6081795"/>
              <a:gd name="connsiteY5656" fmla="*/ 773556 h 4588006"/>
              <a:gd name="connsiteX5657" fmla="*/ 1836661 w 6081795"/>
              <a:gd name="connsiteY5657" fmla="*/ 766169 h 4588006"/>
              <a:gd name="connsiteX5658" fmla="*/ 1782064 w 6081795"/>
              <a:gd name="connsiteY5658" fmla="*/ 766317 h 4588006"/>
              <a:gd name="connsiteX5659" fmla="*/ 1724454 w 6081795"/>
              <a:gd name="connsiteY5659" fmla="*/ 764807 h 4588006"/>
              <a:gd name="connsiteX5660" fmla="*/ 1673693 w 6081795"/>
              <a:gd name="connsiteY5660" fmla="*/ 763711 h 4588006"/>
              <a:gd name="connsiteX5661" fmla="*/ 1625281 w 6081795"/>
              <a:gd name="connsiteY5661" fmla="*/ 765584 h 4588006"/>
              <a:gd name="connsiteX5662" fmla="*/ 1627010 w 6081795"/>
              <a:gd name="connsiteY5662" fmla="*/ 770099 h 4588006"/>
              <a:gd name="connsiteX5663" fmla="*/ 1633995 w 6081795"/>
              <a:gd name="connsiteY5663" fmla="*/ 773731 h 4588006"/>
              <a:gd name="connsiteX5664" fmla="*/ 1640544 w 6081795"/>
              <a:gd name="connsiteY5664" fmla="*/ 772514 h 4588006"/>
              <a:gd name="connsiteX5665" fmla="*/ 1644336 w 6081795"/>
              <a:gd name="connsiteY5665" fmla="*/ 771037 h 4588006"/>
              <a:gd name="connsiteX5666" fmla="*/ 1695099 w 6081795"/>
              <a:gd name="connsiteY5666" fmla="*/ 772133 h 4588006"/>
              <a:gd name="connsiteX5667" fmla="*/ 1243116 w 6081795"/>
              <a:gd name="connsiteY5667" fmla="*/ 729742 h 4588006"/>
              <a:gd name="connsiteX5668" fmla="*/ 1234442 w 6081795"/>
              <a:gd name="connsiteY5668" fmla="*/ 731677 h 4588006"/>
              <a:gd name="connsiteX5669" fmla="*/ 1237118 w 6081795"/>
              <a:gd name="connsiteY5669" fmla="*/ 732730 h 4588006"/>
              <a:gd name="connsiteX5670" fmla="*/ 1243799 w 6081795"/>
              <a:gd name="connsiteY5670" fmla="*/ 733471 h 4588006"/>
              <a:gd name="connsiteX5671" fmla="*/ 1381005 w 6081795"/>
              <a:gd name="connsiteY5671" fmla="*/ 723434 h 4588006"/>
              <a:gd name="connsiteX5672" fmla="*/ 1377671 w 6081795"/>
              <a:gd name="connsiteY5672" fmla="*/ 724953 h 4588006"/>
              <a:gd name="connsiteX5673" fmla="*/ 1378889 w 6081795"/>
              <a:gd name="connsiteY5673" fmla="*/ 726672 h 4588006"/>
              <a:gd name="connsiteX5674" fmla="*/ 1385363 w 6081795"/>
              <a:gd name="connsiteY5674" fmla="*/ 727508 h 4588006"/>
              <a:gd name="connsiteX5675" fmla="*/ 1387190 w 6081795"/>
              <a:gd name="connsiteY5675" fmla="*/ 725159 h 4588006"/>
              <a:gd name="connsiteX5676" fmla="*/ 1381005 w 6081795"/>
              <a:gd name="connsiteY5676" fmla="*/ 723434 h 4588006"/>
              <a:gd name="connsiteX5677" fmla="*/ 1744631 w 6081795"/>
              <a:gd name="connsiteY5677" fmla="*/ 717225 h 4588006"/>
              <a:gd name="connsiteX5678" fmla="*/ 1690578 w 6081795"/>
              <a:gd name="connsiteY5678" fmla="*/ 717882 h 4588006"/>
              <a:gd name="connsiteX5679" fmla="*/ 1636782 w 6081795"/>
              <a:gd name="connsiteY5679" fmla="*/ 719937 h 4588006"/>
              <a:gd name="connsiteX5680" fmla="*/ 1665005 w 6081795"/>
              <a:gd name="connsiteY5680" fmla="*/ 721209 h 4588006"/>
              <a:gd name="connsiteX5681" fmla="*/ 1693227 w 6081795"/>
              <a:gd name="connsiteY5681" fmla="*/ 722482 h 4588006"/>
              <a:gd name="connsiteX5682" fmla="*/ 1717635 w 6081795"/>
              <a:gd name="connsiteY5682" fmla="*/ 720190 h 4588006"/>
              <a:gd name="connsiteX5683" fmla="*/ 1745314 w 6081795"/>
              <a:gd name="connsiteY5683" fmla="*/ 720954 h 4588006"/>
              <a:gd name="connsiteX5684" fmla="*/ 1756295 w 6081795"/>
              <a:gd name="connsiteY5684" fmla="*/ 721755 h 4588006"/>
              <a:gd name="connsiteX5685" fmla="*/ 1762619 w 6081795"/>
              <a:gd name="connsiteY5685" fmla="*/ 721403 h 4588006"/>
              <a:gd name="connsiteX5686" fmla="*/ 1765712 w 6081795"/>
              <a:gd name="connsiteY5686" fmla="*/ 720855 h 4588006"/>
              <a:gd name="connsiteX5687" fmla="*/ 1757828 w 6081795"/>
              <a:gd name="connsiteY5687" fmla="*/ 719036 h 4588006"/>
              <a:gd name="connsiteX5688" fmla="*/ 1744631 w 6081795"/>
              <a:gd name="connsiteY5688" fmla="*/ 717225 h 4588006"/>
              <a:gd name="connsiteX5689" fmla="*/ 1596361 w 6081795"/>
              <a:gd name="connsiteY5689" fmla="*/ 716146 h 4588006"/>
              <a:gd name="connsiteX5690" fmla="*/ 1567988 w 6081795"/>
              <a:gd name="connsiteY5690" fmla="*/ 718982 h 4588006"/>
              <a:gd name="connsiteX5691" fmla="*/ 1562160 w 6081795"/>
              <a:gd name="connsiteY5691" fmla="*/ 722902 h 4588006"/>
              <a:gd name="connsiteX5692" fmla="*/ 1560339 w 6081795"/>
              <a:gd name="connsiteY5692" fmla="*/ 726510 h 4588006"/>
              <a:gd name="connsiteX5693" fmla="*/ 1567720 w 6081795"/>
              <a:gd name="connsiteY5693" fmla="*/ 724913 h 4588006"/>
              <a:gd name="connsiteX5694" fmla="*/ 1572345 w 6081795"/>
              <a:gd name="connsiteY5694" fmla="*/ 723055 h 4588006"/>
              <a:gd name="connsiteX5695" fmla="*/ 1576021 w 6081795"/>
              <a:gd name="connsiteY5695" fmla="*/ 723401 h 4588006"/>
              <a:gd name="connsiteX5696" fmla="*/ 1608249 w 6081795"/>
              <a:gd name="connsiteY5696" fmla="*/ 724361 h 4588006"/>
              <a:gd name="connsiteX5697" fmla="*/ 1631440 w 6081795"/>
              <a:gd name="connsiteY5697" fmla="*/ 720352 h 4588006"/>
              <a:gd name="connsiteX5698" fmla="*/ 1611742 w 6081795"/>
              <a:gd name="connsiteY5698" fmla="*/ 721254 h 4588006"/>
              <a:gd name="connsiteX5699" fmla="*/ 1599421 w 6081795"/>
              <a:gd name="connsiteY5699" fmla="*/ 719296 h 4588006"/>
              <a:gd name="connsiteX5700" fmla="*/ 1596361 w 6081795"/>
              <a:gd name="connsiteY5700" fmla="*/ 716146 h 4588006"/>
              <a:gd name="connsiteX5701" fmla="*/ 1610638 w 6081795"/>
              <a:gd name="connsiteY5701" fmla="*/ 685646 h 4588006"/>
              <a:gd name="connsiteX5702" fmla="*/ 1603588 w 6081795"/>
              <a:gd name="connsiteY5702" fmla="*/ 686589 h 4588006"/>
              <a:gd name="connsiteX5703" fmla="*/ 1607267 w 6081795"/>
              <a:gd name="connsiteY5703" fmla="*/ 688194 h 4588006"/>
              <a:gd name="connsiteX5704" fmla="*/ 1614954 w 6081795"/>
              <a:gd name="connsiteY5704" fmla="*/ 689487 h 4588006"/>
              <a:gd name="connsiteX5705" fmla="*/ 1617945 w 6081795"/>
              <a:gd name="connsiteY5705" fmla="*/ 686103 h 4588006"/>
              <a:gd name="connsiteX5706" fmla="*/ 1610638 w 6081795"/>
              <a:gd name="connsiteY5706" fmla="*/ 685646 h 4588006"/>
              <a:gd name="connsiteX5707" fmla="*/ 1657341 w 6081795"/>
              <a:gd name="connsiteY5707" fmla="*/ 684301 h 4588006"/>
              <a:gd name="connsiteX5708" fmla="*/ 1665743 w 6081795"/>
              <a:gd name="connsiteY5708" fmla="*/ 685607 h 4588006"/>
              <a:gd name="connsiteX5709" fmla="*/ 1664826 w 6081795"/>
              <a:gd name="connsiteY5709" fmla="*/ 684376 h 4588006"/>
              <a:gd name="connsiteX5710" fmla="*/ 1699530 w 6081795"/>
              <a:gd name="connsiteY5710" fmla="*/ 683491 h 4588006"/>
              <a:gd name="connsiteX5711" fmla="*/ 1691487 w 6081795"/>
              <a:gd name="connsiteY5711" fmla="*/ 684640 h 4588006"/>
              <a:gd name="connsiteX5712" fmla="*/ 1691249 w 6081795"/>
              <a:gd name="connsiteY5712" fmla="*/ 684638 h 4588006"/>
              <a:gd name="connsiteX5713" fmla="*/ 1686499 w 6081795"/>
              <a:gd name="connsiteY5713" fmla="*/ 685526 h 4588006"/>
              <a:gd name="connsiteX5714" fmla="*/ 1680026 w 6081795"/>
              <a:gd name="connsiteY5714" fmla="*/ 687826 h 4588006"/>
              <a:gd name="connsiteX5715" fmla="*/ 1687079 w 6081795"/>
              <a:gd name="connsiteY5715" fmla="*/ 688922 h 4588006"/>
              <a:gd name="connsiteX5716" fmla="*/ 1702221 w 6081795"/>
              <a:gd name="connsiteY5716" fmla="*/ 686563 h 4588006"/>
              <a:gd name="connsiteX5717" fmla="*/ 1703503 w 6081795"/>
              <a:gd name="connsiteY5717" fmla="*/ 686157 h 4588006"/>
              <a:gd name="connsiteX5718" fmla="*/ 1335037 w 6081795"/>
              <a:gd name="connsiteY5718" fmla="*/ 669648 h 4588006"/>
              <a:gd name="connsiteX5719" fmla="*/ 1366101 w 6081795"/>
              <a:gd name="connsiteY5719" fmla="*/ 671646 h 4588006"/>
              <a:gd name="connsiteX5720" fmla="*/ 1385158 w 6081795"/>
              <a:gd name="connsiteY5720" fmla="*/ 677097 h 4588006"/>
              <a:gd name="connsiteX5721" fmla="*/ 1338903 w 6081795"/>
              <a:gd name="connsiteY5721" fmla="*/ 675965 h 4588006"/>
              <a:gd name="connsiteX5722" fmla="*/ 1292649 w 6081795"/>
              <a:gd name="connsiteY5722" fmla="*/ 674835 h 4588006"/>
              <a:gd name="connsiteX5723" fmla="*/ 1315719 w 6081795"/>
              <a:gd name="connsiteY5723" fmla="*/ 671386 h 4588006"/>
              <a:gd name="connsiteX5724" fmla="*/ 1335037 w 6081795"/>
              <a:gd name="connsiteY5724" fmla="*/ 669648 h 4588006"/>
              <a:gd name="connsiteX5725" fmla="*/ 4815926 w 6081795"/>
              <a:gd name="connsiteY5725" fmla="*/ 666281 h 4588006"/>
              <a:gd name="connsiteX5726" fmla="*/ 4792892 w 6081795"/>
              <a:gd name="connsiteY5726" fmla="*/ 668702 h 4588006"/>
              <a:gd name="connsiteX5727" fmla="*/ 4800242 w 6081795"/>
              <a:gd name="connsiteY5727" fmla="*/ 669391 h 4588006"/>
              <a:gd name="connsiteX5728" fmla="*/ 4825282 w 6081795"/>
              <a:gd name="connsiteY5728" fmla="*/ 668075 h 4588006"/>
              <a:gd name="connsiteX5729" fmla="*/ 4836306 w 6081795"/>
              <a:gd name="connsiteY5729" fmla="*/ 669109 h 4588006"/>
              <a:gd name="connsiteX5730" fmla="*/ 4832252 w 6081795"/>
              <a:gd name="connsiteY5730" fmla="*/ 667927 h 4588006"/>
              <a:gd name="connsiteX5731" fmla="*/ 4826948 w 6081795"/>
              <a:gd name="connsiteY5731" fmla="*/ 667315 h 4588006"/>
              <a:gd name="connsiteX5732" fmla="*/ 4775504 w 6081795"/>
              <a:gd name="connsiteY5732" fmla="*/ 662490 h 4588006"/>
              <a:gd name="connsiteX5733" fmla="*/ 4758253 w 6081795"/>
              <a:gd name="connsiteY5733" fmla="*/ 662781 h 4588006"/>
              <a:gd name="connsiteX5734" fmla="*/ 4752923 w 6081795"/>
              <a:gd name="connsiteY5734" fmla="*/ 665946 h 4588006"/>
              <a:gd name="connsiteX5735" fmla="*/ 4753197 w 6081795"/>
              <a:gd name="connsiteY5735" fmla="*/ 665992 h 4588006"/>
              <a:gd name="connsiteX5736" fmla="*/ 4756148 w 6081795"/>
              <a:gd name="connsiteY5736" fmla="*/ 665255 h 4588006"/>
              <a:gd name="connsiteX5737" fmla="*/ 4781870 w 6081795"/>
              <a:gd name="connsiteY5737" fmla="*/ 667668 h 4588006"/>
              <a:gd name="connsiteX5738" fmla="*/ 2008581 w 6081795"/>
              <a:gd name="connsiteY5738" fmla="*/ 633481 h 4588006"/>
              <a:gd name="connsiteX5739" fmla="*/ 1986641 w 6081795"/>
              <a:gd name="connsiteY5739" fmla="*/ 636634 h 4588006"/>
              <a:gd name="connsiteX5740" fmla="*/ 1964702 w 6081795"/>
              <a:gd name="connsiteY5740" fmla="*/ 639788 h 4588006"/>
              <a:gd name="connsiteX5741" fmla="*/ 2006706 w 6081795"/>
              <a:gd name="connsiteY5741" fmla="*/ 644356 h 4588006"/>
              <a:gd name="connsiteX5742" fmla="*/ 2048849 w 6081795"/>
              <a:gd name="connsiteY5742" fmla="*/ 645622 h 4588006"/>
              <a:gd name="connsiteX5743" fmla="*/ 2059060 w 6081795"/>
              <a:gd name="connsiteY5743" fmla="*/ 641278 h 4588006"/>
              <a:gd name="connsiteX5744" fmla="*/ 2066136 w 6081795"/>
              <a:gd name="connsiteY5744" fmla="*/ 636221 h 4588006"/>
              <a:gd name="connsiteX5745" fmla="*/ 2057753 w 6081795"/>
              <a:gd name="connsiteY5745" fmla="*/ 634866 h 4588006"/>
              <a:gd name="connsiteX5746" fmla="*/ 2049230 w 6081795"/>
              <a:gd name="connsiteY5746" fmla="*/ 636814 h 4588006"/>
              <a:gd name="connsiteX5747" fmla="*/ 2027693 w 6081795"/>
              <a:gd name="connsiteY5747" fmla="*/ 638764 h 4588006"/>
              <a:gd name="connsiteX5748" fmla="*/ 2008581 w 6081795"/>
              <a:gd name="connsiteY5748" fmla="*/ 633481 h 4588006"/>
              <a:gd name="connsiteX5749" fmla="*/ 1904871 w 6081795"/>
              <a:gd name="connsiteY5749" fmla="*/ 624670 h 4588006"/>
              <a:gd name="connsiteX5750" fmla="*/ 1906439 w 6081795"/>
              <a:gd name="connsiteY5750" fmla="*/ 633180 h 4588006"/>
              <a:gd name="connsiteX5751" fmla="*/ 1911138 w 6081795"/>
              <a:gd name="connsiteY5751" fmla="*/ 642405 h 4588006"/>
              <a:gd name="connsiteX5752" fmla="*/ 1933362 w 6081795"/>
              <a:gd name="connsiteY5752" fmla="*/ 648951 h 4588006"/>
              <a:gd name="connsiteX5753" fmla="*/ 1935618 w 6081795"/>
              <a:gd name="connsiteY5753" fmla="*/ 641498 h 4588006"/>
              <a:gd name="connsiteX5754" fmla="*/ 1945140 w 6081795"/>
              <a:gd name="connsiteY5754" fmla="*/ 636812 h 4588006"/>
              <a:gd name="connsiteX5755" fmla="*/ 1960524 w 6081795"/>
              <a:gd name="connsiteY5755" fmla="*/ 638835 h 4588006"/>
              <a:gd name="connsiteX5756" fmla="*/ 1942289 w 6081795"/>
              <a:gd name="connsiteY5756" fmla="*/ 629491 h 4588006"/>
              <a:gd name="connsiteX5757" fmla="*/ 1917218 w 6081795"/>
              <a:gd name="connsiteY5757" fmla="*/ 631930 h 4588006"/>
              <a:gd name="connsiteX5758" fmla="*/ 1914367 w 6081795"/>
              <a:gd name="connsiteY5758" fmla="*/ 632764 h 4588006"/>
              <a:gd name="connsiteX5759" fmla="*/ 1910688 w 6081795"/>
              <a:gd name="connsiteY5759" fmla="*/ 628404 h 4588006"/>
              <a:gd name="connsiteX5760" fmla="*/ 1904871 w 6081795"/>
              <a:gd name="connsiteY5760" fmla="*/ 624670 h 4588006"/>
              <a:gd name="connsiteX5761" fmla="*/ 1768489 w 6081795"/>
              <a:gd name="connsiteY5761" fmla="*/ 623238 h 4588006"/>
              <a:gd name="connsiteX5762" fmla="*/ 1763480 w 6081795"/>
              <a:gd name="connsiteY5762" fmla="*/ 625246 h 4588006"/>
              <a:gd name="connsiteX5763" fmla="*/ 1762601 w 6081795"/>
              <a:gd name="connsiteY5763" fmla="*/ 629308 h 4588006"/>
              <a:gd name="connsiteX5764" fmla="*/ 1765260 w 6081795"/>
              <a:gd name="connsiteY5764" fmla="*/ 632878 h 4588006"/>
              <a:gd name="connsiteX5765" fmla="*/ 1770009 w 6081795"/>
              <a:gd name="connsiteY5765" fmla="*/ 628772 h 4588006"/>
              <a:gd name="connsiteX5766" fmla="*/ 1768489 w 6081795"/>
              <a:gd name="connsiteY5766" fmla="*/ 623238 h 4588006"/>
              <a:gd name="connsiteX5767" fmla="*/ 1657943 w 6081795"/>
              <a:gd name="connsiteY5767" fmla="*/ 609903 h 4588006"/>
              <a:gd name="connsiteX5768" fmla="*/ 1652765 w 6081795"/>
              <a:gd name="connsiteY5768" fmla="*/ 611689 h 4588006"/>
              <a:gd name="connsiteX5769" fmla="*/ 1650724 w 6081795"/>
              <a:gd name="connsiteY5769" fmla="*/ 614188 h 4588006"/>
              <a:gd name="connsiteX5770" fmla="*/ 1657561 w 6081795"/>
              <a:gd name="connsiteY5770" fmla="*/ 618711 h 4588006"/>
              <a:gd name="connsiteX5771" fmla="*/ 5296844 w 6081795"/>
              <a:gd name="connsiteY5771" fmla="*/ 538448 h 4588006"/>
              <a:gd name="connsiteX5772" fmla="*/ 5274730 w 6081795"/>
              <a:gd name="connsiteY5772" fmla="*/ 539780 h 4588006"/>
              <a:gd name="connsiteX5773" fmla="*/ 5255680 w 6081795"/>
              <a:gd name="connsiteY5773" fmla="*/ 538515 h 4588006"/>
              <a:gd name="connsiteX5774" fmla="*/ 5254774 w 6081795"/>
              <a:gd name="connsiteY5774" fmla="*/ 538744 h 4588006"/>
              <a:gd name="connsiteX5775" fmla="*/ 5246444 w 6081795"/>
              <a:gd name="connsiteY5775" fmla="*/ 540240 h 4588006"/>
              <a:gd name="connsiteX5776" fmla="*/ 5260864 w 6081795"/>
              <a:gd name="connsiteY5776" fmla="*/ 540851 h 4588006"/>
              <a:gd name="connsiteX5777" fmla="*/ 5283988 w 6081795"/>
              <a:gd name="connsiteY5777" fmla="*/ 541088 h 4588006"/>
              <a:gd name="connsiteX5778" fmla="*/ 5313898 w 6081795"/>
              <a:gd name="connsiteY5778" fmla="*/ 539611 h 4588006"/>
              <a:gd name="connsiteX5779" fmla="*/ 5315522 w 6081795"/>
              <a:gd name="connsiteY5779" fmla="*/ 538592 h 4588006"/>
              <a:gd name="connsiteX5780" fmla="*/ 2297498 w 6081795"/>
              <a:gd name="connsiteY5780" fmla="*/ 522922 h 4588006"/>
              <a:gd name="connsiteX5781" fmla="*/ 2308705 w 6081795"/>
              <a:gd name="connsiteY5781" fmla="*/ 523994 h 4588006"/>
              <a:gd name="connsiteX5782" fmla="*/ 2311556 w 6081795"/>
              <a:gd name="connsiteY5782" fmla="*/ 523161 h 4588006"/>
              <a:gd name="connsiteX5783" fmla="*/ 1883985 w 6081795"/>
              <a:gd name="connsiteY5783" fmla="*/ 522075 h 4588006"/>
              <a:gd name="connsiteX5784" fmla="*/ 1878050 w 6081795"/>
              <a:gd name="connsiteY5784" fmla="*/ 525169 h 4588006"/>
              <a:gd name="connsiteX5785" fmla="*/ 1875247 w 6081795"/>
              <a:gd name="connsiteY5785" fmla="*/ 528979 h 4588006"/>
              <a:gd name="connsiteX5786" fmla="*/ 1880779 w 6081795"/>
              <a:gd name="connsiteY5786" fmla="*/ 531165 h 4588006"/>
              <a:gd name="connsiteX5787" fmla="*/ 1886454 w 6081795"/>
              <a:gd name="connsiteY5787" fmla="*/ 530050 h 4588006"/>
              <a:gd name="connsiteX5788" fmla="*/ 1889494 w 6081795"/>
              <a:gd name="connsiteY5788" fmla="*/ 524813 h 4588006"/>
              <a:gd name="connsiteX5789" fmla="*/ 1886741 w 6081795"/>
              <a:gd name="connsiteY5789" fmla="*/ 523444 h 4588006"/>
              <a:gd name="connsiteX5790" fmla="*/ 1883985 w 6081795"/>
              <a:gd name="connsiteY5790" fmla="*/ 522075 h 4588006"/>
              <a:gd name="connsiteX5791" fmla="*/ 1844858 w 6081795"/>
              <a:gd name="connsiteY5791" fmla="*/ 516124 h 4588006"/>
              <a:gd name="connsiteX5792" fmla="*/ 1830610 w 6081795"/>
              <a:gd name="connsiteY5792" fmla="*/ 520289 h 4588006"/>
              <a:gd name="connsiteX5793" fmla="*/ 1824794 w 6081795"/>
              <a:gd name="connsiteY5793" fmla="*/ 524707 h 4588006"/>
              <a:gd name="connsiteX5794" fmla="*/ 1827381 w 6081795"/>
              <a:gd name="connsiteY5794" fmla="*/ 529928 h 4588006"/>
              <a:gd name="connsiteX5795" fmla="*/ 2227601 w 6081795"/>
              <a:gd name="connsiteY5795" fmla="*/ 512923 h 4588006"/>
              <a:gd name="connsiteX5796" fmla="*/ 2219052 w 6081795"/>
              <a:gd name="connsiteY5796" fmla="*/ 515422 h 4588006"/>
              <a:gd name="connsiteX5797" fmla="*/ 2221711 w 6081795"/>
              <a:gd name="connsiteY5797" fmla="*/ 518993 h 4588006"/>
              <a:gd name="connsiteX5798" fmla="*/ 2228453 w 6081795"/>
              <a:gd name="connsiteY5798" fmla="*/ 525717 h 4588006"/>
              <a:gd name="connsiteX5799" fmla="*/ 2239755 w 6081795"/>
              <a:gd name="connsiteY5799" fmla="*/ 524587 h 4588006"/>
              <a:gd name="connsiteX5800" fmla="*/ 2251342 w 6081795"/>
              <a:gd name="connsiteY5800" fmla="*/ 516851 h 4588006"/>
              <a:gd name="connsiteX5801" fmla="*/ 1960345 w 6081795"/>
              <a:gd name="connsiteY5801" fmla="*/ 512794 h 4588006"/>
              <a:gd name="connsiteX5802" fmla="*/ 1955049 w 6081795"/>
              <a:gd name="connsiteY5802" fmla="*/ 521409 h 4588006"/>
              <a:gd name="connsiteX5803" fmla="*/ 1953884 w 6081795"/>
              <a:gd name="connsiteY5803" fmla="*/ 532076 h 4588006"/>
              <a:gd name="connsiteX5804" fmla="*/ 1991685 w 6081795"/>
              <a:gd name="connsiteY5804" fmla="*/ 536243 h 4588006"/>
              <a:gd name="connsiteX5805" fmla="*/ 2008021 w 6081795"/>
              <a:gd name="connsiteY5805" fmla="*/ 516248 h 4588006"/>
              <a:gd name="connsiteX5806" fmla="*/ 1968513 w 6081795"/>
              <a:gd name="connsiteY5806" fmla="*/ 519103 h 4588006"/>
              <a:gd name="connsiteX5807" fmla="*/ 1965497 w 6081795"/>
              <a:gd name="connsiteY5807" fmla="*/ 515636 h 4588006"/>
              <a:gd name="connsiteX5808" fmla="*/ 1960345 w 6081795"/>
              <a:gd name="connsiteY5808" fmla="*/ 512794 h 4588006"/>
              <a:gd name="connsiteX5809" fmla="*/ 2126359 w 6081795"/>
              <a:gd name="connsiteY5809" fmla="*/ 512086 h 4588006"/>
              <a:gd name="connsiteX5810" fmla="*/ 2040502 w 6081795"/>
              <a:gd name="connsiteY5810" fmla="*/ 513273 h 4588006"/>
              <a:gd name="connsiteX5811" fmla="*/ 2030079 w 6081795"/>
              <a:gd name="connsiteY5811" fmla="*/ 522572 h 4588006"/>
              <a:gd name="connsiteX5812" fmla="*/ 2031194 w 6081795"/>
              <a:gd name="connsiteY5812" fmla="*/ 533387 h 4588006"/>
              <a:gd name="connsiteX5813" fmla="*/ 2076022 w 6081795"/>
              <a:gd name="connsiteY5813" fmla="*/ 529521 h 4588006"/>
              <a:gd name="connsiteX5814" fmla="*/ 2118570 w 6081795"/>
              <a:gd name="connsiteY5814" fmla="*/ 529582 h 4588006"/>
              <a:gd name="connsiteX5815" fmla="*/ 4818850 w 6081795"/>
              <a:gd name="connsiteY5815" fmla="*/ 474923 h 4588006"/>
              <a:gd name="connsiteX5816" fmla="*/ 4785706 w 6081795"/>
              <a:gd name="connsiteY5816" fmla="*/ 477005 h 4588006"/>
              <a:gd name="connsiteX5817" fmla="*/ 4765097 w 6081795"/>
              <a:gd name="connsiteY5817" fmla="*/ 481943 h 4588006"/>
              <a:gd name="connsiteX5818" fmla="*/ 4777252 w 6081795"/>
              <a:gd name="connsiteY5818" fmla="*/ 493607 h 4588006"/>
              <a:gd name="connsiteX5819" fmla="*/ 4778580 w 6081795"/>
              <a:gd name="connsiteY5819" fmla="*/ 495393 h 4588006"/>
              <a:gd name="connsiteX5820" fmla="*/ 4805744 w 6081795"/>
              <a:gd name="connsiteY5820" fmla="*/ 485278 h 4588006"/>
              <a:gd name="connsiteX5821" fmla="*/ 4837655 w 6081795"/>
              <a:gd name="connsiteY5821" fmla="*/ 495513 h 4588006"/>
              <a:gd name="connsiteX5822" fmla="*/ 4864436 w 6081795"/>
              <a:gd name="connsiteY5822" fmla="*/ 494206 h 4588006"/>
              <a:gd name="connsiteX5823" fmla="*/ 4861969 w 6081795"/>
              <a:gd name="connsiteY5823" fmla="*/ 486231 h 4588006"/>
              <a:gd name="connsiteX5824" fmla="*/ 1501059 w 6081795"/>
              <a:gd name="connsiteY5824" fmla="*/ 464458 h 4588006"/>
              <a:gd name="connsiteX5825" fmla="*/ 1496049 w 6081795"/>
              <a:gd name="connsiteY5825" fmla="*/ 466467 h 4588006"/>
              <a:gd name="connsiteX5826" fmla="*/ 1495171 w 6081795"/>
              <a:gd name="connsiteY5826" fmla="*/ 470527 h 4588006"/>
              <a:gd name="connsiteX5827" fmla="*/ 1496499 w 6081795"/>
              <a:gd name="connsiteY5827" fmla="*/ 472313 h 4588006"/>
              <a:gd name="connsiteX5828" fmla="*/ 1501059 w 6081795"/>
              <a:gd name="connsiteY5828" fmla="*/ 464458 h 4588006"/>
              <a:gd name="connsiteX5829" fmla="*/ 1472948 w 6081795"/>
              <a:gd name="connsiteY5829" fmla="*/ 463981 h 4588006"/>
              <a:gd name="connsiteX5830" fmla="*/ 1468435 w 6081795"/>
              <a:gd name="connsiteY5830" fmla="*/ 466659 h 4588006"/>
              <a:gd name="connsiteX5831" fmla="*/ 1467058 w 6081795"/>
              <a:gd name="connsiteY5831" fmla="*/ 470051 h 4588006"/>
              <a:gd name="connsiteX5832" fmla="*/ 1475415 w 6081795"/>
              <a:gd name="connsiteY5832" fmla="*/ 471956 h 4588006"/>
              <a:gd name="connsiteX5833" fmla="*/ 1686210 w 6081795"/>
              <a:gd name="connsiteY5833" fmla="*/ 394241 h 4588006"/>
              <a:gd name="connsiteX5834" fmla="*/ 1685731 w 6081795"/>
              <a:gd name="connsiteY5834" fmla="*/ 394310 h 4588006"/>
              <a:gd name="connsiteX5835" fmla="*/ 1688351 w 6081795"/>
              <a:gd name="connsiteY5835" fmla="*/ 394482 h 4588006"/>
              <a:gd name="connsiteX5836" fmla="*/ 1689380 w 6081795"/>
              <a:gd name="connsiteY5836" fmla="*/ 394284 h 4588006"/>
              <a:gd name="connsiteX5837" fmla="*/ 1320189 w 6081795"/>
              <a:gd name="connsiteY5837" fmla="*/ 345666 h 4588006"/>
              <a:gd name="connsiteX5838" fmla="*/ 1311915 w 6081795"/>
              <a:gd name="connsiteY5838" fmla="*/ 346799 h 4588006"/>
              <a:gd name="connsiteX5839" fmla="*/ 1313259 w 6081795"/>
              <a:gd name="connsiteY5839" fmla="*/ 348838 h 4588006"/>
              <a:gd name="connsiteX5840" fmla="*/ 1317705 w 6081795"/>
              <a:gd name="connsiteY5840" fmla="*/ 350453 h 4588006"/>
              <a:gd name="connsiteX5841" fmla="*/ 1341039 w 6081795"/>
              <a:gd name="connsiteY5841" fmla="*/ 345478 h 4588006"/>
              <a:gd name="connsiteX5842" fmla="*/ 1339715 w 6081795"/>
              <a:gd name="connsiteY5842" fmla="*/ 346549 h 4588006"/>
              <a:gd name="connsiteX5843" fmla="*/ 1340562 w 6081795"/>
              <a:gd name="connsiteY5843" fmla="*/ 348990 h 4588006"/>
              <a:gd name="connsiteX5844" fmla="*/ 1345506 w 6081795"/>
              <a:gd name="connsiteY5844" fmla="*/ 350202 h 4588006"/>
              <a:gd name="connsiteX5845" fmla="*/ 1341039 w 6081795"/>
              <a:gd name="connsiteY5845" fmla="*/ 345478 h 4588006"/>
              <a:gd name="connsiteX5846" fmla="*/ 4586556 w 6081795"/>
              <a:gd name="connsiteY5846" fmla="*/ 335802 h 4588006"/>
              <a:gd name="connsiteX5847" fmla="*/ 4585232 w 6081795"/>
              <a:gd name="connsiteY5847" fmla="*/ 336872 h 4588006"/>
              <a:gd name="connsiteX5848" fmla="*/ 4573150 w 6081795"/>
              <a:gd name="connsiteY5848" fmla="*/ 343862 h 4588006"/>
              <a:gd name="connsiteX5849" fmla="*/ 4593504 w 6081795"/>
              <a:gd name="connsiteY5849" fmla="*/ 346855 h 4588006"/>
              <a:gd name="connsiteX5850" fmla="*/ 4626268 w 6081795"/>
              <a:gd name="connsiteY5850" fmla="*/ 348147 h 4588006"/>
              <a:gd name="connsiteX5851" fmla="*/ 4668962 w 6081795"/>
              <a:gd name="connsiteY5851" fmla="*/ 341410 h 4588006"/>
              <a:gd name="connsiteX5852" fmla="*/ 4671448 w 6081795"/>
              <a:gd name="connsiteY5852" fmla="*/ 336624 h 4588006"/>
              <a:gd name="connsiteX5853" fmla="*/ 4644970 w 6081795"/>
              <a:gd name="connsiteY5853" fmla="*/ 335804 h 4588006"/>
              <a:gd name="connsiteX5854" fmla="*/ 4613362 w 6081795"/>
              <a:gd name="connsiteY5854" fmla="*/ 341912 h 4588006"/>
              <a:gd name="connsiteX5855" fmla="*/ 2144442 w 6081795"/>
              <a:gd name="connsiteY5855" fmla="*/ 315473 h 4588006"/>
              <a:gd name="connsiteX5856" fmla="*/ 2133355 w 6081795"/>
              <a:gd name="connsiteY5856" fmla="*/ 316102 h 4588006"/>
              <a:gd name="connsiteX5857" fmla="*/ 2147255 w 6081795"/>
              <a:gd name="connsiteY5857" fmla="*/ 315977 h 4588006"/>
              <a:gd name="connsiteX5858" fmla="*/ 2065096 w 6081795"/>
              <a:gd name="connsiteY5858" fmla="*/ 314335 h 4588006"/>
              <a:gd name="connsiteX5859" fmla="*/ 2058393 w 6081795"/>
              <a:gd name="connsiteY5859" fmla="*/ 318366 h 4588006"/>
              <a:gd name="connsiteX5860" fmla="*/ 2055744 w 6081795"/>
              <a:gd name="connsiteY5860" fmla="*/ 320507 h 4588006"/>
              <a:gd name="connsiteX5861" fmla="*/ 2064184 w 6081795"/>
              <a:gd name="connsiteY5861" fmla="*/ 322019 h 4588006"/>
              <a:gd name="connsiteX5862" fmla="*/ 2087683 w 6081795"/>
              <a:gd name="connsiteY5862" fmla="*/ 319690 h 4588006"/>
              <a:gd name="connsiteX5863" fmla="*/ 2076266 w 6081795"/>
              <a:gd name="connsiteY5863" fmla="*/ 315029 h 4588006"/>
              <a:gd name="connsiteX5864" fmla="*/ 2065096 w 6081795"/>
              <a:gd name="connsiteY5864" fmla="*/ 314335 h 4588006"/>
              <a:gd name="connsiteX5865" fmla="*/ 1668529 w 6081795"/>
              <a:gd name="connsiteY5865" fmla="*/ 311294 h 4588006"/>
              <a:gd name="connsiteX5866" fmla="*/ 1665944 w 6081795"/>
              <a:gd name="connsiteY5866" fmla="*/ 314427 h 4588006"/>
              <a:gd name="connsiteX5867" fmla="*/ 1671672 w 6081795"/>
              <a:gd name="connsiteY5867" fmla="*/ 317088 h 4588006"/>
              <a:gd name="connsiteX5868" fmla="*/ 1685737 w 6081795"/>
              <a:gd name="connsiteY5868" fmla="*/ 319609 h 4588006"/>
              <a:gd name="connsiteX5869" fmla="*/ 1721338 w 6081795"/>
              <a:gd name="connsiteY5869" fmla="*/ 310619 h 4588006"/>
              <a:gd name="connsiteX5870" fmla="*/ 1715856 w 6081795"/>
              <a:gd name="connsiteY5870" fmla="*/ 311926 h 4588006"/>
              <a:gd name="connsiteX5871" fmla="*/ 1718607 w 6081795"/>
              <a:gd name="connsiteY5871" fmla="*/ 314217 h 4588006"/>
              <a:gd name="connsiteX5872" fmla="*/ 1724460 w 6081795"/>
              <a:gd name="connsiteY5872" fmla="*/ 316083 h 4588006"/>
              <a:gd name="connsiteX5873" fmla="*/ 1727191 w 6081795"/>
              <a:gd name="connsiteY5873" fmla="*/ 315264 h 4588006"/>
              <a:gd name="connsiteX5874" fmla="*/ 1729921 w 6081795"/>
              <a:gd name="connsiteY5874" fmla="*/ 314446 h 4588006"/>
              <a:gd name="connsiteX5875" fmla="*/ 1726943 w 6081795"/>
              <a:gd name="connsiteY5875" fmla="*/ 311297 h 4588006"/>
              <a:gd name="connsiteX5876" fmla="*/ 1721338 w 6081795"/>
              <a:gd name="connsiteY5876" fmla="*/ 310619 h 4588006"/>
              <a:gd name="connsiteX5877" fmla="*/ 1870083 w 6081795"/>
              <a:gd name="connsiteY5877" fmla="*/ 309477 h 4588006"/>
              <a:gd name="connsiteX5878" fmla="*/ 1868923 w 6081795"/>
              <a:gd name="connsiteY5878" fmla="*/ 315972 h 4588006"/>
              <a:gd name="connsiteX5879" fmla="*/ 1879181 w 6081795"/>
              <a:gd name="connsiteY5879" fmla="*/ 321570 h 4588006"/>
              <a:gd name="connsiteX5880" fmla="*/ 1964070 w 6081795"/>
              <a:gd name="connsiteY5880" fmla="*/ 322392 h 4588006"/>
              <a:gd name="connsiteX5881" fmla="*/ 1956462 w 6081795"/>
              <a:gd name="connsiteY5881" fmla="*/ 311874 h 4588006"/>
              <a:gd name="connsiteX5882" fmla="*/ 1914388 w 6081795"/>
              <a:gd name="connsiteY5882" fmla="*/ 311856 h 4588006"/>
              <a:gd name="connsiteX5883" fmla="*/ 1870083 w 6081795"/>
              <a:gd name="connsiteY5883" fmla="*/ 309477 h 4588006"/>
              <a:gd name="connsiteX5884" fmla="*/ 1831031 w 6081795"/>
              <a:gd name="connsiteY5884" fmla="*/ 307711 h 4588006"/>
              <a:gd name="connsiteX5885" fmla="*/ 1793631 w 6081795"/>
              <a:gd name="connsiteY5885" fmla="*/ 310166 h 4588006"/>
              <a:gd name="connsiteX5886" fmla="*/ 1794726 w 6081795"/>
              <a:gd name="connsiteY5886" fmla="*/ 316575 h 4588006"/>
              <a:gd name="connsiteX5887" fmla="*/ 1799916 w 6081795"/>
              <a:gd name="connsiteY5887" fmla="*/ 321755 h 4588006"/>
              <a:gd name="connsiteX5888" fmla="*/ 1805025 w 6081795"/>
              <a:gd name="connsiteY5888" fmla="*/ 320055 h 4588006"/>
              <a:gd name="connsiteX5889" fmla="*/ 1808026 w 6081795"/>
              <a:gd name="connsiteY5889" fmla="*/ 317977 h 4588006"/>
              <a:gd name="connsiteX5890" fmla="*/ 1847078 w 6081795"/>
              <a:gd name="connsiteY5890" fmla="*/ 319742 h 4588006"/>
              <a:gd name="connsiteX5891" fmla="*/ 1501084 w 6081795"/>
              <a:gd name="connsiteY5891" fmla="*/ 257752 h 4588006"/>
              <a:gd name="connsiteX5892" fmla="*/ 1494298 w 6081795"/>
              <a:gd name="connsiteY5892" fmla="*/ 260460 h 4588006"/>
              <a:gd name="connsiteX5893" fmla="*/ 1496304 w 6081795"/>
              <a:gd name="connsiteY5893" fmla="*/ 261964 h 4588006"/>
              <a:gd name="connsiteX5894" fmla="*/ 1501413 w 6081795"/>
              <a:gd name="connsiteY5894" fmla="*/ 263042 h 4588006"/>
              <a:gd name="connsiteX5895" fmla="*/ 1607653 w 6081795"/>
              <a:gd name="connsiteY5895" fmla="*/ 249381 h 4588006"/>
              <a:gd name="connsiteX5896" fmla="*/ 1605006 w 6081795"/>
              <a:gd name="connsiteY5896" fmla="*/ 251522 h 4588006"/>
              <a:gd name="connsiteX5897" fmla="*/ 1605853 w 6081795"/>
              <a:gd name="connsiteY5897" fmla="*/ 253962 h 4588006"/>
              <a:gd name="connsiteX5898" fmla="*/ 1610796 w 6081795"/>
              <a:gd name="connsiteY5898" fmla="*/ 255175 h 4588006"/>
              <a:gd name="connsiteX5899" fmla="*/ 1612328 w 6081795"/>
              <a:gd name="connsiteY5899" fmla="*/ 251852 h 4588006"/>
              <a:gd name="connsiteX5900" fmla="*/ 1607653 w 6081795"/>
              <a:gd name="connsiteY5900" fmla="*/ 249381 h 4588006"/>
              <a:gd name="connsiteX5901" fmla="*/ 1888141 w 6081795"/>
              <a:gd name="connsiteY5901" fmla="*/ 242087 h 4588006"/>
              <a:gd name="connsiteX5902" fmla="*/ 1846460 w 6081795"/>
              <a:gd name="connsiteY5902" fmla="*/ 242794 h 4588006"/>
              <a:gd name="connsiteX5903" fmla="*/ 1804904 w 6081795"/>
              <a:gd name="connsiteY5903" fmla="*/ 245485 h 4588006"/>
              <a:gd name="connsiteX5904" fmla="*/ 1826582 w 6081795"/>
              <a:gd name="connsiteY5904" fmla="*/ 247406 h 4588006"/>
              <a:gd name="connsiteX5905" fmla="*/ 1848258 w 6081795"/>
              <a:gd name="connsiteY5905" fmla="*/ 249328 h 4588006"/>
              <a:gd name="connsiteX5906" fmla="*/ 1867186 w 6081795"/>
              <a:gd name="connsiteY5906" fmla="*/ 246180 h 4588006"/>
              <a:gd name="connsiteX5907" fmla="*/ 1888470 w 6081795"/>
              <a:gd name="connsiteY5907" fmla="*/ 247378 h 4588006"/>
              <a:gd name="connsiteX5908" fmla="*/ 1896888 w 6081795"/>
              <a:gd name="connsiteY5908" fmla="*/ 248559 h 4588006"/>
              <a:gd name="connsiteX5909" fmla="*/ 1905183 w 6081795"/>
              <a:gd name="connsiteY5909" fmla="*/ 247756 h 4588006"/>
              <a:gd name="connsiteX5910" fmla="*/ 1898214 w 6081795"/>
              <a:gd name="connsiteY5910" fmla="*/ 244710 h 4588006"/>
              <a:gd name="connsiteX5911" fmla="*/ 1888141 w 6081795"/>
              <a:gd name="connsiteY5911" fmla="*/ 242087 h 4588006"/>
              <a:gd name="connsiteX5912" fmla="*/ 1773962 w 6081795"/>
              <a:gd name="connsiteY5912" fmla="*/ 239941 h 4588006"/>
              <a:gd name="connsiteX5913" fmla="*/ 1751952 w 6081795"/>
              <a:gd name="connsiteY5913" fmla="*/ 243845 h 4588006"/>
              <a:gd name="connsiteX5914" fmla="*/ 1747255 w 6081795"/>
              <a:gd name="connsiteY5914" fmla="*/ 249379 h 4588006"/>
              <a:gd name="connsiteX5915" fmla="*/ 1745660 w 6081795"/>
              <a:gd name="connsiteY5915" fmla="*/ 254488 h 4588006"/>
              <a:gd name="connsiteX5916" fmla="*/ 1751432 w 6081795"/>
              <a:gd name="connsiteY5916" fmla="*/ 252252 h 4588006"/>
              <a:gd name="connsiteX5917" fmla="*/ 1755095 w 6081795"/>
              <a:gd name="connsiteY5917" fmla="*/ 249639 h 4588006"/>
              <a:gd name="connsiteX5918" fmla="*/ 1757907 w 6081795"/>
              <a:gd name="connsiteY5918" fmla="*/ 250143 h 4588006"/>
              <a:gd name="connsiteX5919" fmla="*/ 1782687 w 6081795"/>
              <a:gd name="connsiteY5919" fmla="*/ 251640 h 4588006"/>
              <a:gd name="connsiteX5920" fmla="*/ 1800767 w 6081795"/>
              <a:gd name="connsiteY5920" fmla="*/ 246051 h 4588006"/>
              <a:gd name="connsiteX5921" fmla="*/ 1785543 w 6081795"/>
              <a:gd name="connsiteY5921" fmla="*/ 247247 h 4588006"/>
              <a:gd name="connsiteX5922" fmla="*/ 1776153 w 6081795"/>
              <a:gd name="connsiteY5922" fmla="*/ 244420 h 4588006"/>
              <a:gd name="connsiteX5923" fmla="*/ 1773962 w 6081795"/>
              <a:gd name="connsiteY5923" fmla="*/ 239941 h 4588006"/>
              <a:gd name="connsiteX5924" fmla="*/ 1786573 w 6081795"/>
              <a:gd name="connsiteY5924" fmla="*/ 196752 h 4588006"/>
              <a:gd name="connsiteX5925" fmla="*/ 1781091 w 6081795"/>
              <a:gd name="connsiteY5925" fmla="*/ 198058 h 4588006"/>
              <a:gd name="connsiteX5926" fmla="*/ 1783842 w 6081795"/>
              <a:gd name="connsiteY5926" fmla="*/ 200349 h 4588006"/>
              <a:gd name="connsiteX5927" fmla="*/ 1789693 w 6081795"/>
              <a:gd name="connsiteY5927" fmla="*/ 202216 h 4588006"/>
              <a:gd name="connsiteX5928" fmla="*/ 1792178 w 6081795"/>
              <a:gd name="connsiteY5928" fmla="*/ 197429 h 4588006"/>
              <a:gd name="connsiteX5929" fmla="*/ 1786573 w 6081795"/>
              <a:gd name="connsiteY5929" fmla="*/ 196752 h 4588006"/>
              <a:gd name="connsiteX5930" fmla="*/ 3463506 w 6081795"/>
              <a:gd name="connsiteY5930" fmla="*/ 190830 h 4588006"/>
              <a:gd name="connsiteX5931" fmla="*/ 3449604 w 6081795"/>
              <a:gd name="connsiteY5931" fmla="*/ 190955 h 4588006"/>
              <a:gd name="connsiteX5932" fmla="*/ 3447474 w 6081795"/>
              <a:gd name="connsiteY5932" fmla="*/ 193025 h 4588006"/>
              <a:gd name="connsiteX5933" fmla="*/ 3448446 w 6081795"/>
              <a:gd name="connsiteY5933" fmla="*/ 194671 h 4588006"/>
              <a:gd name="connsiteX5934" fmla="*/ 3457588 w 6081795"/>
              <a:gd name="connsiteY5934" fmla="*/ 193529 h 4588006"/>
              <a:gd name="connsiteX5935" fmla="*/ 3463506 w 6081795"/>
              <a:gd name="connsiteY5935" fmla="*/ 190830 h 4588006"/>
              <a:gd name="connsiteX5936" fmla="*/ 1869623 w 6081795"/>
              <a:gd name="connsiteY5936" fmla="*/ 190379 h 4588006"/>
              <a:gd name="connsiteX5937" fmla="*/ 1848917 w 6081795"/>
              <a:gd name="connsiteY5937" fmla="*/ 195660 h 4588006"/>
              <a:gd name="connsiteX5938" fmla="*/ 1822626 w 6081795"/>
              <a:gd name="connsiteY5938" fmla="*/ 195037 h 4588006"/>
              <a:gd name="connsiteX5939" fmla="*/ 1845294 w 6081795"/>
              <a:gd name="connsiteY5939" fmla="*/ 201715 h 4588006"/>
              <a:gd name="connsiteX5940" fmla="*/ 1857086 w 6081795"/>
              <a:gd name="connsiteY5940" fmla="*/ 198432 h 4588006"/>
              <a:gd name="connsiteX5941" fmla="*/ 1865652 w 6081795"/>
              <a:gd name="connsiteY5941" fmla="*/ 193591 h 4588006"/>
              <a:gd name="connsiteX5942" fmla="*/ 1891113 w 6081795"/>
              <a:gd name="connsiteY5942" fmla="*/ 197662 h 4588006"/>
              <a:gd name="connsiteX5943" fmla="*/ 1912977 w 6081795"/>
              <a:gd name="connsiteY5943" fmla="*/ 194222 h 4588006"/>
              <a:gd name="connsiteX5944" fmla="*/ 1891301 w 6081795"/>
              <a:gd name="connsiteY5944" fmla="*/ 192301 h 4588006"/>
              <a:gd name="connsiteX5945" fmla="*/ 1869623 w 6081795"/>
              <a:gd name="connsiteY5945" fmla="*/ 190379 h 4588006"/>
              <a:gd name="connsiteX5946" fmla="*/ 3832024 w 6081795"/>
              <a:gd name="connsiteY5946" fmla="*/ 190153 h 4588006"/>
              <a:gd name="connsiteX5947" fmla="*/ 3840792 w 6081795"/>
              <a:gd name="connsiteY5947" fmla="*/ 196956 h 4588006"/>
              <a:gd name="connsiteX5948" fmla="*/ 3843606 w 6081795"/>
              <a:gd name="connsiteY5948" fmla="*/ 197460 h 4588006"/>
              <a:gd name="connsiteX5949" fmla="*/ 2384095 w 6081795"/>
              <a:gd name="connsiteY5949" fmla="*/ 188387 h 4588006"/>
              <a:gd name="connsiteX5950" fmla="*/ 2391209 w 6081795"/>
              <a:gd name="connsiteY5950" fmla="*/ 190970 h 4588006"/>
              <a:gd name="connsiteX5951" fmla="*/ 2392533 w 6081795"/>
              <a:gd name="connsiteY5951" fmla="*/ 189898 h 4588006"/>
              <a:gd name="connsiteX5952" fmla="*/ 3340060 w 6081795"/>
              <a:gd name="connsiteY5952" fmla="*/ 187840 h 4588006"/>
              <a:gd name="connsiteX5953" fmla="*/ 3332614 w 6081795"/>
              <a:gd name="connsiteY5953" fmla="*/ 188304 h 4588006"/>
              <a:gd name="connsiteX5954" fmla="*/ 3343864 w 6081795"/>
              <a:gd name="connsiteY5954" fmla="*/ 190320 h 4588006"/>
              <a:gd name="connsiteX5955" fmla="*/ 3346512 w 6081795"/>
              <a:gd name="connsiteY5955" fmla="*/ 188179 h 4588006"/>
              <a:gd name="connsiteX5956" fmla="*/ 3340060 w 6081795"/>
              <a:gd name="connsiteY5956" fmla="*/ 187840 h 4588006"/>
              <a:gd name="connsiteX5957" fmla="*/ 3749782 w 6081795"/>
              <a:gd name="connsiteY5957" fmla="*/ 187190 h 4588006"/>
              <a:gd name="connsiteX5958" fmla="*/ 3761034 w 6081795"/>
              <a:gd name="connsiteY5958" fmla="*/ 189205 h 4588006"/>
              <a:gd name="connsiteX5959" fmla="*/ 3759546 w 6081795"/>
              <a:gd name="connsiteY5959" fmla="*/ 187631 h 4588006"/>
              <a:gd name="connsiteX5960" fmla="*/ 2943079 w 6081795"/>
              <a:gd name="connsiteY5960" fmla="*/ 186523 h 4588006"/>
              <a:gd name="connsiteX5961" fmla="*/ 2925042 w 6081795"/>
              <a:gd name="connsiteY5961" fmla="*/ 187215 h 4588006"/>
              <a:gd name="connsiteX5962" fmla="*/ 2912795 w 6081795"/>
              <a:gd name="connsiteY5962" fmla="*/ 191560 h 4588006"/>
              <a:gd name="connsiteX5963" fmla="*/ 2937783 w 6081795"/>
              <a:gd name="connsiteY5963" fmla="*/ 190805 h 4588006"/>
              <a:gd name="connsiteX5964" fmla="*/ 2948705 w 6081795"/>
              <a:gd name="connsiteY5964" fmla="*/ 187531 h 4588006"/>
              <a:gd name="connsiteX5965" fmla="*/ 3015228 w 6081795"/>
              <a:gd name="connsiteY5965" fmla="*/ 183755 h 4588006"/>
              <a:gd name="connsiteX5966" fmla="*/ 3047826 w 6081795"/>
              <a:gd name="connsiteY5966" fmla="*/ 187960 h 4588006"/>
              <a:gd name="connsiteX5967" fmla="*/ 3078438 w 6081795"/>
              <a:gd name="connsiteY5967" fmla="*/ 193772 h 4588006"/>
              <a:gd name="connsiteX5968" fmla="*/ 3079268 w 6081795"/>
              <a:gd name="connsiteY5968" fmla="*/ 184766 h 4588006"/>
              <a:gd name="connsiteX5969" fmla="*/ 3044518 w 6081795"/>
              <a:gd name="connsiteY5969" fmla="*/ 185079 h 4588006"/>
              <a:gd name="connsiteX5970" fmla="*/ 3015228 w 6081795"/>
              <a:gd name="connsiteY5970" fmla="*/ 183755 h 4588006"/>
              <a:gd name="connsiteX5971" fmla="*/ 2428279 w 6081795"/>
              <a:gd name="connsiteY5971" fmla="*/ 183224 h 4588006"/>
              <a:gd name="connsiteX5972" fmla="*/ 2424306 w 6081795"/>
              <a:gd name="connsiteY5972" fmla="*/ 186437 h 4588006"/>
              <a:gd name="connsiteX5973" fmla="*/ 2438042 w 6081795"/>
              <a:gd name="connsiteY5973" fmla="*/ 183666 h 4588006"/>
              <a:gd name="connsiteX5974" fmla="*/ 2433160 w 6081795"/>
              <a:gd name="connsiteY5974" fmla="*/ 183445 h 4588006"/>
              <a:gd name="connsiteX5975" fmla="*/ 2428279 w 6081795"/>
              <a:gd name="connsiteY5975" fmla="*/ 183224 h 4588006"/>
              <a:gd name="connsiteX5976" fmla="*/ 4094970 w 6081795"/>
              <a:gd name="connsiteY5976" fmla="*/ 183151 h 4588006"/>
              <a:gd name="connsiteX5977" fmla="*/ 4073624 w 6081795"/>
              <a:gd name="connsiteY5977" fmla="*/ 183740 h 4588006"/>
              <a:gd name="connsiteX5978" fmla="*/ 4104402 w 6081795"/>
              <a:gd name="connsiteY5978" fmla="*/ 186639 h 4588006"/>
              <a:gd name="connsiteX5979" fmla="*/ 4115324 w 6081795"/>
              <a:gd name="connsiteY5979" fmla="*/ 183364 h 4588006"/>
              <a:gd name="connsiteX5980" fmla="*/ 4094970 w 6081795"/>
              <a:gd name="connsiteY5980" fmla="*/ 183151 h 4588006"/>
              <a:gd name="connsiteX5981" fmla="*/ 4257140 w 6081795"/>
              <a:gd name="connsiteY5981" fmla="*/ 182615 h 4588006"/>
              <a:gd name="connsiteX5982" fmla="*/ 4239266 w 6081795"/>
              <a:gd name="connsiteY5982" fmla="*/ 185952 h 4588006"/>
              <a:gd name="connsiteX5983" fmla="*/ 4244892 w 6081795"/>
              <a:gd name="connsiteY5983" fmla="*/ 186960 h 4588006"/>
              <a:gd name="connsiteX5984" fmla="*/ 4264254 w 6081795"/>
              <a:gd name="connsiteY5984" fmla="*/ 185198 h 4588006"/>
              <a:gd name="connsiteX5985" fmla="*/ 4272692 w 6081795"/>
              <a:gd name="connsiteY5985" fmla="*/ 186710 h 4588006"/>
              <a:gd name="connsiteX5986" fmla="*/ 4269632 w 6081795"/>
              <a:gd name="connsiteY5986" fmla="*/ 185017 h 4588006"/>
              <a:gd name="connsiteX5987" fmla="*/ 4265578 w 6081795"/>
              <a:gd name="connsiteY5987" fmla="*/ 184127 h 4588006"/>
              <a:gd name="connsiteX5988" fmla="*/ 2511371 w 6081795"/>
              <a:gd name="connsiteY5988" fmla="*/ 180292 h 4588006"/>
              <a:gd name="connsiteX5989" fmla="*/ 2496292 w 6081795"/>
              <a:gd name="connsiteY5989" fmla="*/ 181023 h 4588006"/>
              <a:gd name="connsiteX5990" fmla="*/ 2518795 w 6081795"/>
              <a:gd name="connsiteY5990" fmla="*/ 185055 h 4588006"/>
              <a:gd name="connsiteX5991" fmla="*/ 2525580 w 6081795"/>
              <a:gd name="connsiteY5991" fmla="*/ 182347 h 4588006"/>
              <a:gd name="connsiteX5992" fmla="*/ 2511371 w 6081795"/>
              <a:gd name="connsiteY5992" fmla="*/ 180292 h 4588006"/>
              <a:gd name="connsiteX5993" fmla="*/ 2841146 w 6081795"/>
              <a:gd name="connsiteY5993" fmla="*/ 180031 h 4588006"/>
              <a:gd name="connsiteX5994" fmla="*/ 2853991 w 6081795"/>
              <a:gd name="connsiteY5994" fmla="*/ 185275 h 4588006"/>
              <a:gd name="connsiteX5995" fmla="*/ 2870930 w 6081795"/>
              <a:gd name="connsiteY5995" fmla="*/ 189291 h 4588006"/>
              <a:gd name="connsiteX5996" fmla="*/ 2884995 w 6081795"/>
              <a:gd name="connsiteY5996" fmla="*/ 191811 h 4588006"/>
              <a:gd name="connsiteX5997" fmla="*/ 2888470 w 6081795"/>
              <a:gd name="connsiteY5997" fmla="*/ 191779 h 4588006"/>
              <a:gd name="connsiteX5998" fmla="*/ 2891945 w 6081795"/>
              <a:gd name="connsiteY5998" fmla="*/ 191748 h 4588006"/>
              <a:gd name="connsiteX5999" fmla="*/ 2895753 w 6081795"/>
              <a:gd name="connsiteY5999" fmla="*/ 185891 h 4588006"/>
              <a:gd name="connsiteX6000" fmla="*/ 2578802 w 6081795"/>
              <a:gd name="connsiteY6000" fmla="*/ 179948 h 4588006"/>
              <a:gd name="connsiteX6001" fmla="*/ 2547754 w 6081795"/>
              <a:gd name="connsiteY6001" fmla="*/ 181088 h 4588006"/>
              <a:gd name="connsiteX6002" fmla="*/ 2542315 w 6081795"/>
              <a:gd name="connsiteY6002" fmla="*/ 180278 h 4588006"/>
              <a:gd name="connsiteX6003" fmla="*/ 2537991 w 6081795"/>
              <a:gd name="connsiteY6003" fmla="*/ 180647 h 4588006"/>
              <a:gd name="connsiteX6004" fmla="*/ 2545705 w 6081795"/>
              <a:gd name="connsiteY6004" fmla="*/ 184482 h 4588006"/>
              <a:gd name="connsiteX6005" fmla="*/ 2556522 w 6081795"/>
              <a:gd name="connsiteY6005" fmla="*/ 187891 h 4588006"/>
              <a:gd name="connsiteX6006" fmla="*/ 2574767 w 6081795"/>
              <a:gd name="connsiteY6006" fmla="*/ 184947 h 4588006"/>
              <a:gd name="connsiteX6007" fmla="*/ 2603684 w 6081795"/>
              <a:gd name="connsiteY6007" fmla="*/ 185878 h 4588006"/>
              <a:gd name="connsiteX6008" fmla="*/ 2608982 w 6081795"/>
              <a:gd name="connsiteY6008" fmla="*/ 181595 h 4588006"/>
              <a:gd name="connsiteX6009" fmla="*/ 2578802 w 6081795"/>
              <a:gd name="connsiteY6009" fmla="*/ 179948 h 4588006"/>
              <a:gd name="connsiteX6010" fmla="*/ 4006606 w 6081795"/>
              <a:gd name="connsiteY6010" fmla="*/ 179581 h 4588006"/>
              <a:gd name="connsiteX6011" fmla="*/ 4001020 w 6081795"/>
              <a:gd name="connsiteY6011" fmla="*/ 181811 h 4588006"/>
              <a:gd name="connsiteX6012" fmla="*/ 4003958 w 6081795"/>
              <a:gd name="connsiteY6012" fmla="*/ 181722 h 4588006"/>
              <a:gd name="connsiteX6013" fmla="*/ 2478089 w 6081795"/>
              <a:gd name="connsiteY6013" fmla="*/ 179070 h 4588006"/>
              <a:gd name="connsiteX6014" fmla="*/ 2447805 w 6081795"/>
              <a:gd name="connsiteY6014" fmla="*/ 184107 h 4588006"/>
              <a:gd name="connsiteX6015" fmla="*/ 2453596 w 6081795"/>
              <a:gd name="connsiteY6015" fmla="*/ 187760 h 4588006"/>
              <a:gd name="connsiteX6016" fmla="*/ 2464847 w 6081795"/>
              <a:gd name="connsiteY6016" fmla="*/ 189776 h 4588006"/>
              <a:gd name="connsiteX6017" fmla="*/ 2474116 w 6081795"/>
              <a:gd name="connsiteY6017" fmla="*/ 182282 h 4588006"/>
              <a:gd name="connsiteX6018" fmla="*/ 2488181 w 6081795"/>
              <a:gd name="connsiteY6018" fmla="*/ 184802 h 4588006"/>
              <a:gd name="connsiteX6019" fmla="*/ 2489342 w 6081795"/>
              <a:gd name="connsiteY6019" fmla="*/ 181086 h 4588006"/>
              <a:gd name="connsiteX6020" fmla="*/ 3258316 w 6081795"/>
              <a:gd name="connsiteY6020" fmla="*/ 178917 h 4588006"/>
              <a:gd name="connsiteX6021" fmla="*/ 3260134 w 6081795"/>
              <a:gd name="connsiteY6021" fmla="*/ 185782 h 4588006"/>
              <a:gd name="connsiteX6022" fmla="*/ 3218228 w 6081795"/>
              <a:gd name="connsiteY6022" fmla="*/ 185630 h 4588006"/>
              <a:gd name="connsiteX6023" fmla="*/ 3175080 w 6081795"/>
              <a:gd name="connsiteY6023" fmla="*/ 182313 h 4588006"/>
              <a:gd name="connsiteX6024" fmla="*/ 3132056 w 6081795"/>
              <a:gd name="connsiteY6024" fmla="*/ 183761 h 4588006"/>
              <a:gd name="connsiteX6025" fmla="*/ 3125292 w 6081795"/>
              <a:gd name="connsiteY6025" fmla="*/ 184020 h 4588006"/>
              <a:gd name="connsiteX6026" fmla="*/ 3119644 w 6081795"/>
              <a:gd name="connsiteY6026" fmla="*/ 185460 h 4588006"/>
              <a:gd name="connsiteX6027" fmla="*/ 3105744 w 6081795"/>
              <a:gd name="connsiteY6027" fmla="*/ 185585 h 4588006"/>
              <a:gd name="connsiteX6028" fmla="*/ 3104792 w 6081795"/>
              <a:gd name="connsiteY6028" fmla="*/ 187050 h 4588006"/>
              <a:gd name="connsiteX6029" fmla="*/ 3101608 w 6081795"/>
              <a:gd name="connsiteY6029" fmla="*/ 186152 h 4588006"/>
              <a:gd name="connsiteX6030" fmla="*/ 3100612 w 6081795"/>
              <a:gd name="connsiteY6030" fmla="*/ 192513 h 4588006"/>
              <a:gd name="connsiteX6031" fmla="*/ 3120302 w 6081795"/>
              <a:gd name="connsiteY6031" fmla="*/ 196041 h 4588006"/>
              <a:gd name="connsiteX6032" fmla="*/ 3122950 w 6081795"/>
              <a:gd name="connsiteY6032" fmla="*/ 193900 h 4588006"/>
              <a:gd name="connsiteX6033" fmla="*/ 3155052 w 6081795"/>
              <a:gd name="connsiteY6033" fmla="*/ 195728 h 4588006"/>
              <a:gd name="connsiteX6034" fmla="*/ 3182688 w 6081795"/>
              <a:gd name="connsiteY6034" fmla="*/ 192832 h 4588006"/>
              <a:gd name="connsiteX6035" fmla="*/ 3190736 w 6081795"/>
              <a:gd name="connsiteY6035" fmla="*/ 193620 h 4588006"/>
              <a:gd name="connsiteX6036" fmla="*/ 3196424 w 6081795"/>
              <a:gd name="connsiteY6036" fmla="*/ 190062 h 4588006"/>
              <a:gd name="connsiteX6037" fmla="*/ 3232664 w 6081795"/>
              <a:gd name="connsiteY6037" fmla="*/ 191323 h 4588006"/>
              <a:gd name="connsiteX6038" fmla="*/ 3255396 w 6081795"/>
              <a:gd name="connsiteY6038" fmla="*/ 190655 h 4588006"/>
              <a:gd name="connsiteX6039" fmla="*/ 3277012 w 6081795"/>
              <a:gd name="connsiteY6039" fmla="*/ 188806 h 4588006"/>
              <a:gd name="connsiteX6040" fmla="*/ 3298028 w 6081795"/>
              <a:gd name="connsiteY6040" fmla="*/ 191263 h 4588006"/>
              <a:gd name="connsiteX6041" fmla="*/ 3294886 w 6081795"/>
              <a:gd name="connsiteY6041" fmla="*/ 185468 h 4588006"/>
              <a:gd name="connsiteX6042" fmla="*/ 3298692 w 6081795"/>
              <a:gd name="connsiteY6042" fmla="*/ 179611 h 4588006"/>
              <a:gd name="connsiteX6043" fmla="*/ 3278566 w 6081795"/>
              <a:gd name="connsiteY6043" fmla="*/ 180256 h 4588006"/>
              <a:gd name="connsiteX6044" fmla="*/ 3258316 w 6081795"/>
              <a:gd name="connsiteY6044" fmla="*/ 178917 h 4588006"/>
              <a:gd name="connsiteX6045" fmla="*/ 4226196 w 6081795"/>
              <a:gd name="connsiteY6045" fmla="*/ 177072 h 4588006"/>
              <a:gd name="connsiteX6046" fmla="*/ 4194258 w 6081795"/>
              <a:gd name="connsiteY6046" fmla="*/ 177889 h 4588006"/>
              <a:gd name="connsiteX6047" fmla="*/ 4191280 w 6081795"/>
              <a:gd name="connsiteY6047" fmla="*/ 177518 h 4588006"/>
              <a:gd name="connsiteX6048" fmla="*/ 4187308 w 6081795"/>
              <a:gd name="connsiteY6048" fmla="*/ 177952 h 4588006"/>
              <a:gd name="connsiteX6049" fmla="*/ 4189252 w 6081795"/>
              <a:gd name="connsiteY6049" fmla="*/ 181242 h 4588006"/>
              <a:gd name="connsiteX6050" fmla="*/ 4197402 w 6081795"/>
              <a:gd name="connsiteY6050" fmla="*/ 183683 h 4588006"/>
              <a:gd name="connsiteX6051" fmla="*/ 4205386 w 6081795"/>
              <a:gd name="connsiteY6051" fmla="*/ 183479 h 4588006"/>
              <a:gd name="connsiteX6052" fmla="*/ 4211136 w 6081795"/>
              <a:gd name="connsiteY6052" fmla="*/ 180913 h 4588006"/>
              <a:gd name="connsiteX6053" fmla="*/ 4230828 w 6081795"/>
              <a:gd name="connsiteY6053" fmla="*/ 184441 h 4588006"/>
              <a:gd name="connsiteX6054" fmla="*/ 2169143 w 6081795"/>
              <a:gd name="connsiteY6054" fmla="*/ 176033 h 4588006"/>
              <a:gd name="connsiteX6055" fmla="*/ 2168313 w 6081795"/>
              <a:gd name="connsiteY6055" fmla="*/ 185039 h 4588006"/>
              <a:gd name="connsiteX6056" fmla="*/ 2174269 w 6081795"/>
              <a:gd name="connsiteY6056" fmla="*/ 188559 h 4588006"/>
              <a:gd name="connsiteX6057" fmla="*/ 2181219 w 6081795"/>
              <a:gd name="connsiteY6057" fmla="*/ 191275 h 4588006"/>
              <a:gd name="connsiteX6058" fmla="*/ 2187630 w 6081795"/>
              <a:gd name="connsiteY6058" fmla="*/ 190952 h 4588006"/>
              <a:gd name="connsiteX6059" fmla="*/ 2190816 w 6081795"/>
              <a:gd name="connsiteY6059" fmla="*/ 189071 h 4588006"/>
              <a:gd name="connsiteX6060" fmla="*/ 2217786 w 6081795"/>
              <a:gd name="connsiteY6060" fmla="*/ 197827 h 4588006"/>
              <a:gd name="connsiteX6061" fmla="*/ 2264949 w 6081795"/>
              <a:gd name="connsiteY6061" fmla="*/ 195813 h 4588006"/>
              <a:gd name="connsiteX6062" fmla="*/ 2238227 w 6081795"/>
              <a:gd name="connsiteY6062" fmla="*/ 188246 h 4588006"/>
              <a:gd name="connsiteX6063" fmla="*/ 2208525 w 6081795"/>
              <a:gd name="connsiteY6063" fmla="*/ 183088 h 4588006"/>
              <a:gd name="connsiteX6064" fmla="*/ 2196651 w 6081795"/>
              <a:gd name="connsiteY6064" fmla="*/ 185048 h 4588006"/>
              <a:gd name="connsiteX6065" fmla="*/ 2183538 w 6081795"/>
              <a:gd name="connsiteY6065" fmla="*/ 183843 h 4588006"/>
              <a:gd name="connsiteX6066" fmla="*/ 2178907 w 6081795"/>
              <a:gd name="connsiteY6066" fmla="*/ 176474 h 4588006"/>
              <a:gd name="connsiteX6067" fmla="*/ 4152394 w 6081795"/>
              <a:gd name="connsiteY6067" fmla="*/ 175620 h 4588006"/>
              <a:gd name="connsiteX6068" fmla="*/ 4145444 w 6081795"/>
              <a:gd name="connsiteY6068" fmla="*/ 175682 h 4588006"/>
              <a:gd name="connsiteX6069" fmla="*/ 4142794 w 6081795"/>
              <a:gd name="connsiteY6069" fmla="*/ 177823 h 4588006"/>
              <a:gd name="connsiteX6070" fmla="*/ 4152724 w 6081795"/>
              <a:gd name="connsiteY6070" fmla="*/ 180910 h 4588006"/>
              <a:gd name="connsiteX6071" fmla="*/ 4154048 w 6081795"/>
              <a:gd name="connsiteY6071" fmla="*/ 179840 h 4588006"/>
              <a:gd name="connsiteX6072" fmla="*/ 4156324 w 6081795"/>
              <a:gd name="connsiteY6072" fmla="*/ 177305 h 4588006"/>
              <a:gd name="connsiteX6073" fmla="*/ 4152394 w 6081795"/>
              <a:gd name="connsiteY6073" fmla="*/ 175620 h 4588006"/>
              <a:gd name="connsiteX6074" fmla="*/ 2693377 w 6081795"/>
              <a:gd name="connsiteY6074" fmla="*/ 174482 h 4588006"/>
              <a:gd name="connsiteX6075" fmla="*/ 2682620 w 6081795"/>
              <a:gd name="connsiteY6075" fmla="*/ 180402 h 4588006"/>
              <a:gd name="connsiteX6076" fmla="*/ 2683467 w 6081795"/>
              <a:gd name="connsiteY6076" fmla="*/ 182842 h 4588006"/>
              <a:gd name="connsiteX6077" fmla="*/ 2688409 w 6081795"/>
              <a:gd name="connsiteY6077" fmla="*/ 184055 h 4588006"/>
              <a:gd name="connsiteX6078" fmla="*/ 2718858 w 6081795"/>
              <a:gd name="connsiteY6078" fmla="*/ 181663 h 4588006"/>
              <a:gd name="connsiteX6079" fmla="*/ 2752284 w 6081795"/>
              <a:gd name="connsiteY6079" fmla="*/ 182420 h 4588006"/>
              <a:gd name="connsiteX6080" fmla="*/ 2785711 w 6081795"/>
              <a:gd name="connsiteY6080" fmla="*/ 183178 h 4588006"/>
              <a:gd name="connsiteX6081" fmla="*/ 2793656 w 6081795"/>
              <a:gd name="connsiteY6081" fmla="*/ 176754 h 4588006"/>
              <a:gd name="connsiteX6082" fmla="*/ 2771295 w 6081795"/>
              <a:gd name="connsiteY6082" fmla="*/ 177816 h 4588006"/>
              <a:gd name="connsiteX6083" fmla="*/ 2747818 w 6081795"/>
              <a:gd name="connsiteY6083" fmla="*/ 177697 h 4588006"/>
              <a:gd name="connsiteX6084" fmla="*/ 2720535 w 6081795"/>
              <a:gd name="connsiteY6084" fmla="*/ 175097 h 4588006"/>
              <a:gd name="connsiteX6085" fmla="*/ 2693377 w 6081795"/>
              <a:gd name="connsiteY6085" fmla="*/ 174482 h 4588006"/>
              <a:gd name="connsiteX6086" fmla="*/ 3327158 w 6081795"/>
              <a:gd name="connsiteY6086" fmla="*/ 173267 h 4588006"/>
              <a:gd name="connsiteX6087" fmla="*/ 3309450 w 6081795"/>
              <a:gd name="connsiteY6087" fmla="*/ 173692 h 4588006"/>
              <a:gd name="connsiteX6088" fmla="*/ 3316566 w 6081795"/>
              <a:gd name="connsiteY6088" fmla="*/ 176274 h 4588006"/>
              <a:gd name="connsiteX6089" fmla="*/ 3340394 w 6081795"/>
              <a:gd name="connsiteY6089" fmla="*/ 179235 h 4588006"/>
              <a:gd name="connsiteX6090" fmla="*/ 3347344 w 6081795"/>
              <a:gd name="connsiteY6090" fmla="*/ 179173 h 4588006"/>
              <a:gd name="connsiteX6091" fmla="*/ 3342876 w 6081795"/>
              <a:gd name="connsiteY6091" fmla="*/ 174449 h 4588006"/>
              <a:gd name="connsiteX6092" fmla="*/ 3327158 w 6081795"/>
              <a:gd name="connsiteY6092" fmla="*/ 173267 h 4588006"/>
              <a:gd name="connsiteX6093" fmla="*/ 1575079 w 6081795"/>
              <a:gd name="connsiteY6093" fmla="*/ 172919 h 4588006"/>
              <a:gd name="connsiteX6094" fmla="*/ 1598906 w 6081795"/>
              <a:gd name="connsiteY6094" fmla="*/ 175881 h 4588006"/>
              <a:gd name="connsiteX6095" fmla="*/ 1613301 w 6081795"/>
              <a:gd name="connsiteY6095" fmla="*/ 183691 h 4588006"/>
              <a:gd name="connsiteX6096" fmla="*/ 1577724 w 6081795"/>
              <a:gd name="connsiteY6096" fmla="*/ 181894 h 4588006"/>
              <a:gd name="connsiteX6097" fmla="*/ 1542146 w 6081795"/>
              <a:gd name="connsiteY6097" fmla="*/ 180098 h 4588006"/>
              <a:gd name="connsiteX6098" fmla="*/ 1560102 w 6081795"/>
              <a:gd name="connsiteY6098" fmla="*/ 175304 h 4588006"/>
              <a:gd name="connsiteX6099" fmla="*/ 1575079 w 6081795"/>
              <a:gd name="connsiteY6099" fmla="*/ 172919 h 4588006"/>
              <a:gd name="connsiteX6100" fmla="*/ 3893258 w 6081795"/>
              <a:gd name="connsiteY6100" fmla="*/ 168428 h 4588006"/>
              <a:gd name="connsiteX6101" fmla="*/ 3858508 w 6081795"/>
              <a:gd name="connsiteY6101" fmla="*/ 168741 h 4588006"/>
              <a:gd name="connsiteX6102" fmla="*/ 3851060 w 6081795"/>
              <a:gd name="connsiteY6102" fmla="*/ 171984 h 4588006"/>
              <a:gd name="connsiteX6103" fmla="*/ 3839146 w 6081795"/>
              <a:gd name="connsiteY6103" fmla="*/ 170504 h 4588006"/>
              <a:gd name="connsiteX6104" fmla="*/ 3824086 w 6081795"/>
              <a:gd name="connsiteY6104" fmla="*/ 174345 h 4588006"/>
              <a:gd name="connsiteX6105" fmla="*/ 3718182 w 6081795"/>
              <a:gd name="connsiteY6105" fmla="*/ 171065 h 4588006"/>
              <a:gd name="connsiteX6106" fmla="*/ 3708934 w 6081795"/>
              <a:gd name="connsiteY6106" fmla="*/ 173332 h 4588006"/>
              <a:gd name="connsiteX6107" fmla="*/ 3697332 w 6081795"/>
              <a:gd name="connsiteY6107" fmla="*/ 171253 h 4588006"/>
              <a:gd name="connsiteX6108" fmla="*/ 3690752 w 6081795"/>
              <a:gd name="connsiteY6108" fmla="*/ 171709 h 4588006"/>
              <a:gd name="connsiteX6109" fmla="*/ 3686408 w 6081795"/>
              <a:gd name="connsiteY6109" fmla="*/ 174528 h 4588006"/>
              <a:gd name="connsiteX6110" fmla="*/ 3649672 w 6081795"/>
              <a:gd name="connsiteY6110" fmla="*/ 173667 h 4588006"/>
              <a:gd name="connsiteX6111" fmla="*/ 3614424 w 6081795"/>
              <a:gd name="connsiteY6111" fmla="*/ 179941 h 4588006"/>
              <a:gd name="connsiteX6112" fmla="*/ 3634116 w 6081795"/>
              <a:gd name="connsiteY6112" fmla="*/ 183468 h 4588006"/>
              <a:gd name="connsiteX6113" fmla="*/ 3655462 w 6081795"/>
              <a:gd name="connsiteY6113" fmla="*/ 182879 h 4588006"/>
              <a:gd name="connsiteX6114" fmla="*/ 3675816 w 6081795"/>
              <a:gd name="connsiteY6114" fmla="*/ 183093 h 4588006"/>
              <a:gd name="connsiteX6115" fmla="*/ 3689552 w 6081795"/>
              <a:gd name="connsiteY6115" fmla="*/ 180322 h 4588006"/>
              <a:gd name="connsiteX6116" fmla="*/ 3735470 w 6081795"/>
              <a:gd name="connsiteY6116" fmla="*/ 180702 h 4588006"/>
              <a:gd name="connsiteX6117" fmla="*/ 3781392 w 6081795"/>
              <a:gd name="connsiteY6117" fmla="*/ 181082 h 4588006"/>
              <a:gd name="connsiteX6118" fmla="*/ 3795600 w 6081795"/>
              <a:gd name="connsiteY6118" fmla="*/ 183137 h 4588006"/>
              <a:gd name="connsiteX6119" fmla="*/ 3810680 w 6081795"/>
              <a:gd name="connsiteY6119" fmla="*/ 182406 h 4588006"/>
              <a:gd name="connsiteX6120" fmla="*/ 3841294 w 6081795"/>
              <a:gd name="connsiteY6120" fmla="*/ 182659 h 4588006"/>
              <a:gd name="connsiteX6121" fmla="*/ 3874760 w 6081795"/>
              <a:gd name="connsiteY6121" fmla="*/ 184078 h 4588006"/>
              <a:gd name="connsiteX6122" fmla="*/ 3907982 w 6081795"/>
              <a:gd name="connsiteY6122" fmla="*/ 181529 h 4588006"/>
              <a:gd name="connsiteX6123" fmla="*/ 3927506 w 6081795"/>
              <a:gd name="connsiteY6123" fmla="*/ 182411 h 4588006"/>
              <a:gd name="connsiteX6124" fmla="*/ 3924530 w 6081795"/>
              <a:gd name="connsiteY6124" fmla="*/ 179262 h 4588006"/>
              <a:gd name="connsiteX6125" fmla="*/ 3939588 w 6081795"/>
              <a:gd name="connsiteY6125" fmla="*/ 175421 h 4588006"/>
              <a:gd name="connsiteX6126" fmla="*/ 3950678 w 6081795"/>
              <a:gd name="connsiteY6126" fmla="*/ 174791 h 4588006"/>
              <a:gd name="connsiteX6127" fmla="*/ 3953822 w 6081795"/>
              <a:gd name="connsiteY6127" fmla="*/ 175028 h 4588006"/>
              <a:gd name="connsiteX6128" fmla="*/ 3954978 w 6081795"/>
              <a:gd name="connsiteY6128" fmla="*/ 176870 h 4588006"/>
              <a:gd name="connsiteX6129" fmla="*/ 3967390 w 6081795"/>
              <a:gd name="connsiteY6129" fmla="*/ 175170 h 4588006"/>
              <a:gd name="connsiteX6130" fmla="*/ 3950678 w 6081795"/>
              <a:gd name="connsiteY6130" fmla="*/ 174791 h 4588006"/>
              <a:gd name="connsiteX6131" fmla="*/ 3915700 w 6081795"/>
              <a:gd name="connsiteY6131" fmla="*/ 171467 h 4588006"/>
              <a:gd name="connsiteX6132" fmla="*/ 3893258 w 6081795"/>
              <a:gd name="connsiteY6132" fmla="*/ 168428 h 4588006"/>
              <a:gd name="connsiteX6133" fmla="*/ 3989070 w 6081795"/>
              <a:gd name="connsiteY6133" fmla="*/ 165976 h 4588006"/>
              <a:gd name="connsiteX6134" fmla="*/ 3989564 w 6081795"/>
              <a:gd name="connsiteY6134" fmla="*/ 173912 h 4588006"/>
              <a:gd name="connsiteX6135" fmla="*/ 4010910 w 6081795"/>
              <a:gd name="connsiteY6135" fmla="*/ 173322 h 4588006"/>
              <a:gd name="connsiteX6136" fmla="*/ 4031266 w 6081795"/>
              <a:gd name="connsiteY6136" fmla="*/ 173535 h 4588006"/>
              <a:gd name="connsiteX6137" fmla="*/ 4036934 w 6081795"/>
              <a:gd name="connsiteY6137" fmla="*/ 169647 h 4588006"/>
              <a:gd name="connsiteX6138" fmla="*/ 4036396 w 6081795"/>
              <a:gd name="connsiteY6138" fmla="*/ 166608 h 4588006"/>
              <a:gd name="connsiteX6139" fmla="*/ 4029282 w 6081795"/>
              <a:gd name="connsiteY6139" fmla="*/ 166804 h 4588006"/>
              <a:gd name="connsiteX6140" fmla="*/ 4021172 w 6081795"/>
              <a:gd name="connsiteY6140" fmla="*/ 167804 h 4588006"/>
              <a:gd name="connsiteX6141" fmla="*/ 2886161 w 6081795"/>
              <a:gd name="connsiteY6141" fmla="*/ 165863 h 4588006"/>
              <a:gd name="connsiteX6142" fmla="*/ 2882188 w 6081795"/>
              <a:gd name="connsiteY6142" fmla="*/ 169074 h 4588006"/>
              <a:gd name="connsiteX6143" fmla="*/ 2911314 w 6081795"/>
              <a:gd name="connsiteY6143" fmla="*/ 167753 h 4588006"/>
              <a:gd name="connsiteX6144" fmla="*/ 2886161 w 6081795"/>
              <a:gd name="connsiteY6144" fmla="*/ 165863 h 4588006"/>
              <a:gd name="connsiteX6145" fmla="*/ 2722007 w 6081795"/>
              <a:gd name="connsiteY6145" fmla="*/ 165225 h 4588006"/>
              <a:gd name="connsiteX6146" fmla="*/ 2729206 w 6081795"/>
              <a:gd name="connsiteY6146" fmla="*/ 166351 h 4588006"/>
              <a:gd name="connsiteX6147" fmla="*/ 2737397 w 6081795"/>
              <a:gd name="connsiteY6147" fmla="*/ 166674 h 4588006"/>
              <a:gd name="connsiteX6148" fmla="*/ 2738720 w 6081795"/>
              <a:gd name="connsiteY6148" fmla="*/ 165604 h 4588006"/>
              <a:gd name="connsiteX6149" fmla="*/ 2722007 w 6081795"/>
              <a:gd name="connsiteY6149" fmla="*/ 165225 h 4588006"/>
              <a:gd name="connsiteX6150" fmla="*/ 2803920 w 6081795"/>
              <a:gd name="connsiteY6150" fmla="*/ 162898 h 4588006"/>
              <a:gd name="connsiteX6151" fmla="*/ 2798624 w 6081795"/>
              <a:gd name="connsiteY6151" fmla="*/ 167181 h 4588006"/>
              <a:gd name="connsiteX6152" fmla="*/ 2814671 w 6081795"/>
              <a:gd name="connsiteY6152" fmla="*/ 179211 h 4588006"/>
              <a:gd name="connsiteX6153" fmla="*/ 2824806 w 6081795"/>
              <a:gd name="connsiteY6153" fmla="*/ 177267 h 4588006"/>
              <a:gd name="connsiteX6154" fmla="*/ 2821291 w 6081795"/>
              <a:gd name="connsiteY6154" fmla="*/ 173858 h 4588006"/>
              <a:gd name="connsiteX6155" fmla="*/ 2846114 w 6081795"/>
              <a:gd name="connsiteY6155" fmla="*/ 170458 h 4588006"/>
              <a:gd name="connsiteX6156" fmla="*/ 2830560 w 6081795"/>
              <a:gd name="connsiteY6156" fmla="*/ 166364 h 4588006"/>
              <a:gd name="connsiteX6157" fmla="*/ 2556537 w 6081795"/>
              <a:gd name="connsiteY6157" fmla="*/ 143426 h 4588006"/>
              <a:gd name="connsiteX6158" fmla="*/ 2576434 w 6081795"/>
              <a:gd name="connsiteY6158" fmla="*/ 147481 h 4588006"/>
              <a:gd name="connsiteX6159" fmla="*/ 2597571 w 6081795"/>
              <a:gd name="connsiteY6159" fmla="*/ 154701 h 4588006"/>
              <a:gd name="connsiteX6160" fmla="*/ 2642645 w 6081795"/>
              <a:gd name="connsiteY6160" fmla="*/ 152641 h 4588006"/>
              <a:gd name="connsiteX6161" fmla="*/ 2688087 w 6081795"/>
              <a:gd name="connsiteY6161" fmla="*/ 156532 h 4588006"/>
              <a:gd name="connsiteX6162" fmla="*/ 2698509 w 6081795"/>
              <a:gd name="connsiteY6162" fmla="*/ 167554 h 4588006"/>
              <a:gd name="connsiteX6163" fmla="*/ 2713733 w 6081795"/>
              <a:gd name="connsiteY6163" fmla="*/ 166359 h 4588006"/>
              <a:gd name="connsiteX6164" fmla="*/ 2716216 w 6081795"/>
              <a:gd name="connsiteY6164" fmla="*/ 161572 h 4588006"/>
              <a:gd name="connsiteX6165" fmla="*/ 2712163 w 6081795"/>
              <a:gd name="connsiteY6165" fmla="*/ 160682 h 4588006"/>
              <a:gd name="connsiteX6166" fmla="*/ 2709102 w 6081795"/>
              <a:gd name="connsiteY6166" fmla="*/ 158989 h 4588006"/>
              <a:gd name="connsiteX6167" fmla="*/ 2733160 w 6081795"/>
              <a:gd name="connsiteY6167" fmla="*/ 157251 h 4588006"/>
              <a:gd name="connsiteX6168" fmla="*/ 2760566 w 6081795"/>
              <a:gd name="connsiteY6168" fmla="*/ 159055 h 4588006"/>
              <a:gd name="connsiteX6169" fmla="*/ 2829427 w 6081795"/>
              <a:gd name="connsiteY6169" fmla="*/ 153736 h 4588006"/>
              <a:gd name="connsiteX6170" fmla="*/ 2900892 w 6081795"/>
              <a:gd name="connsiteY6170" fmla="*/ 156731 h 4588006"/>
              <a:gd name="connsiteX6171" fmla="*/ 2921076 w 6081795"/>
              <a:gd name="connsiteY6171" fmla="*/ 168194 h 4588006"/>
              <a:gd name="connsiteX6172" fmla="*/ 2939279 w 6081795"/>
              <a:gd name="connsiteY6172" fmla="*/ 170147 h 4588006"/>
              <a:gd name="connsiteX6173" fmla="*/ 2927905 w 6081795"/>
              <a:gd name="connsiteY6173" fmla="*/ 160590 h 4588006"/>
              <a:gd name="connsiteX6174" fmla="*/ 2922736 w 6081795"/>
              <a:gd name="connsiteY6174" fmla="*/ 150182 h 4588006"/>
              <a:gd name="connsiteX6175" fmla="*/ 2953680 w 6081795"/>
              <a:gd name="connsiteY6175" fmla="*/ 155726 h 4588006"/>
              <a:gd name="connsiteX6176" fmla="*/ 2965658 w 6081795"/>
              <a:gd name="connsiteY6176" fmla="*/ 149861 h 4588006"/>
              <a:gd name="connsiteX6177" fmla="*/ 2985452 w 6081795"/>
              <a:gd name="connsiteY6177" fmla="*/ 152263 h 4588006"/>
              <a:gd name="connsiteX6178" fmla="*/ 3012488 w 6081795"/>
              <a:gd name="connsiteY6178" fmla="*/ 150895 h 4588006"/>
              <a:gd name="connsiteX6179" fmla="*/ 3043866 w 6081795"/>
              <a:gd name="connsiteY6179" fmla="*/ 152265 h 4588006"/>
              <a:gd name="connsiteX6180" fmla="*/ 3049408 w 6081795"/>
              <a:gd name="connsiteY6180" fmla="*/ 157509 h 4588006"/>
              <a:gd name="connsiteX6181" fmla="*/ 3056936 w 6081795"/>
              <a:gd name="connsiteY6181" fmla="*/ 161147 h 4588006"/>
              <a:gd name="connsiteX6182" fmla="*/ 3063348 w 6081795"/>
              <a:gd name="connsiteY6182" fmla="*/ 160824 h 4588006"/>
              <a:gd name="connsiteX6183" fmla="*/ 3066534 w 6081795"/>
              <a:gd name="connsiteY6183" fmla="*/ 158943 h 4588006"/>
              <a:gd name="connsiteX6184" fmla="*/ 3076876 w 6081795"/>
              <a:gd name="connsiteY6184" fmla="*/ 160305 h 4588006"/>
              <a:gd name="connsiteX6185" fmla="*/ 3073814 w 6081795"/>
              <a:gd name="connsiteY6185" fmla="*/ 164170 h 4588006"/>
              <a:gd name="connsiteX6186" fmla="*/ 3087548 w 6081795"/>
              <a:gd name="connsiteY6186" fmla="*/ 166958 h 4588006"/>
              <a:gd name="connsiteX6187" fmla="*/ 3103268 w 6081795"/>
              <a:gd name="connsiteY6187" fmla="*/ 168140 h 4588006"/>
              <a:gd name="connsiteX6188" fmla="*/ 3164494 w 6081795"/>
              <a:gd name="connsiteY6188" fmla="*/ 168646 h 4588006"/>
              <a:gd name="connsiteX6189" fmla="*/ 3165818 w 6081795"/>
              <a:gd name="connsiteY6189" fmla="*/ 167575 h 4588006"/>
              <a:gd name="connsiteX6190" fmla="*/ 3228368 w 6081795"/>
              <a:gd name="connsiteY6190" fmla="*/ 167012 h 4588006"/>
              <a:gd name="connsiteX6191" fmla="*/ 3257822 w 6081795"/>
              <a:gd name="connsiteY6191" fmla="*/ 170981 h 4588006"/>
              <a:gd name="connsiteX6192" fmla="*/ 3276854 w 6081795"/>
              <a:gd name="connsiteY6192" fmla="*/ 163928 h 4588006"/>
              <a:gd name="connsiteX6193" fmla="*/ 3259274 w 6081795"/>
              <a:gd name="connsiteY6193" fmla="*/ 160778 h 4588006"/>
              <a:gd name="connsiteX6194" fmla="*/ 3249884 w 6081795"/>
              <a:gd name="connsiteY6194" fmla="*/ 155172 h 4588006"/>
              <a:gd name="connsiteX6195" fmla="*/ 3257786 w 6081795"/>
              <a:gd name="connsiteY6195" fmla="*/ 153645 h 4588006"/>
              <a:gd name="connsiteX6196" fmla="*/ 3267922 w 6081795"/>
              <a:gd name="connsiteY6196" fmla="*/ 154480 h 4588006"/>
              <a:gd name="connsiteX6197" fmla="*/ 3305342 w 6081795"/>
              <a:gd name="connsiteY6197" fmla="*/ 152357 h 4588006"/>
              <a:gd name="connsiteX6198" fmla="*/ 3342884 w 6081795"/>
              <a:gd name="connsiteY6198" fmla="*/ 152217 h 4588006"/>
              <a:gd name="connsiteX6199" fmla="*/ 3357528 w 6081795"/>
              <a:gd name="connsiteY6199" fmla="*/ 152878 h 4588006"/>
              <a:gd name="connsiteX6200" fmla="*/ 3372174 w 6081795"/>
              <a:gd name="connsiteY6200" fmla="*/ 153540 h 4588006"/>
              <a:gd name="connsiteX6201" fmla="*/ 3422602 w 6081795"/>
              <a:gd name="connsiteY6201" fmla="*/ 150968 h 4588006"/>
              <a:gd name="connsiteX6202" fmla="*/ 3472286 w 6081795"/>
              <a:gd name="connsiteY6202" fmla="*/ 153167 h 4588006"/>
              <a:gd name="connsiteX6203" fmla="*/ 3477770 w 6081795"/>
              <a:gd name="connsiteY6203" fmla="*/ 151860 h 4588006"/>
              <a:gd name="connsiteX6204" fmla="*/ 3483374 w 6081795"/>
              <a:gd name="connsiteY6204" fmla="*/ 152538 h 4588006"/>
              <a:gd name="connsiteX6205" fmla="*/ 3502176 w 6081795"/>
              <a:gd name="connsiteY6205" fmla="*/ 158522 h 4588006"/>
              <a:gd name="connsiteX6206" fmla="*/ 3510674 w 6081795"/>
              <a:gd name="connsiteY6206" fmla="*/ 166584 h 4588006"/>
              <a:gd name="connsiteX6207" fmla="*/ 3504944 w 6081795"/>
              <a:gd name="connsiteY6207" fmla="*/ 166702 h 4588006"/>
              <a:gd name="connsiteX6208" fmla="*/ 3498098 w 6081795"/>
              <a:gd name="connsiteY6208" fmla="*/ 165639 h 4588006"/>
              <a:gd name="connsiteX6209" fmla="*/ 3467484 w 6081795"/>
              <a:gd name="connsiteY6209" fmla="*/ 165385 h 4588006"/>
              <a:gd name="connsiteX6210" fmla="*/ 3434058 w 6081795"/>
              <a:gd name="connsiteY6210" fmla="*/ 164628 h 4588006"/>
              <a:gd name="connsiteX6211" fmla="*/ 3401668 w 6081795"/>
              <a:gd name="connsiteY6211" fmla="*/ 160950 h 4588006"/>
              <a:gd name="connsiteX6212" fmla="*/ 3368530 w 6081795"/>
              <a:gd name="connsiteY6212" fmla="*/ 162043 h 4588006"/>
              <a:gd name="connsiteX6213" fmla="*/ 3372494 w 6081795"/>
              <a:gd name="connsiteY6213" fmla="*/ 181063 h 4588006"/>
              <a:gd name="connsiteX6214" fmla="*/ 3375308 w 6081795"/>
              <a:gd name="connsiteY6214" fmla="*/ 181567 h 4588006"/>
              <a:gd name="connsiteX6215" fmla="*/ 3382652 w 6081795"/>
              <a:gd name="connsiteY6215" fmla="*/ 179450 h 4588006"/>
              <a:gd name="connsiteX6216" fmla="*/ 3388880 w 6081795"/>
              <a:gd name="connsiteY6216" fmla="*/ 176151 h 4588006"/>
              <a:gd name="connsiteX6217" fmla="*/ 3403400 w 6081795"/>
              <a:gd name="connsiteY6217" fmla="*/ 174829 h 4588006"/>
              <a:gd name="connsiteX6218" fmla="*/ 3414196 w 6081795"/>
              <a:gd name="connsiteY6218" fmla="*/ 180687 h 4588006"/>
              <a:gd name="connsiteX6219" fmla="*/ 3423960 w 6081795"/>
              <a:gd name="connsiteY6219" fmla="*/ 181129 h 4588006"/>
              <a:gd name="connsiteX6220" fmla="*/ 3437966 w 6081795"/>
              <a:gd name="connsiteY6220" fmla="*/ 171541 h 4588006"/>
              <a:gd name="connsiteX6221" fmla="*/ 3461028 w 6081795"/>
              <a:gd name="connsiteY6221" fmla="*/ 173383 h 4588006"/>
              <a:gd name="connsiteX6222" fmla="*/ 3513152 w 6081795"/>
              <a:gd name="connsiteY6222" fmla="*/ 178472 h 4588006"/>
              <a:gd name="connsiteX6223" fmla="*/ 3567262 w 6081795"/>
              <a:gd name="connsiteY6223" fmla="*/ 181954 h 4588006"/>
              <a:gd name="connsiteX6224" fmla="*/ 3592250 w 6081795"/>
              <a:gd name="connsiteY6224" fmla="*/ 181199 h 4588006"/>
              <a:gd name="connsiteX6225" fmla="*/ 3594568 w 6081795"/>
              <a:gd name="connsiteY6225" fmla="*/ 173768 h 4588006"/>
              <a:gd name="connsiteX6226" fmla="*/ 3514482 w 6081795"/>
              <a:gd name="connsiteY6226" fmla="*/ 160726 h 4588006"/>
              <a:gd name="connsiteX6227" fmla="*/ 3545924 w 6081795"/>
              <a:gd name="connsiteY6227" fmla="*/ 157532 h 4588006"/>
              <a:gd name="connsiteX6228" fmla="*/ 3575378 w 6081795"/>
              <a:gd name="connsiteY6228" fmla="*/ 155943 h 4588006"/>
              <a:gd name="connsiteX6229" fmla="*/ 3635116 w 6081795"/>
              <a:gd name="connsiteY6229" fmla="*/ 154875 h 4588006"/>
              <a:gd name="connsiteX6230" fmla="*/ 3664716 w 6081795"/>
              <a:gd name="connsiteY6230" fmla="*/ 155600 h 4588006"/>
              <a:gd name="connsiteX6231" fmla="*/ 3692206 w 6081795"/>
              <a:gd name="connsiteY6231" fmla="*/ 155948 h 4588006"/>
              <a:gd name="connsiteX6232" fmla="*/ 3714216 w 6081795"/>
              <a:gd name="connsiteY6232" fmla="*/ 152044 h 4588006"/>
              <a:gd name="connsiteX6233" fmla="*/ 3747642 w 6081795"/>
              <a:gd name="connsiteY6233" fmla="*/ 152801 h 4588006"/>
              <a:gd name="connsiteX6234" fmla="*/ 3777926 w 6081795"/>
              <a:gd name="connsiteY6234" fmla="*/ 147764 h 4588006"/>
              <a:gd name="connsiteX6235" fmla="*/ 3811682 w 6081795"/>
              <a:gd name="connsiteY6235" fmla="*/ 153812 h 4588006"/>
              <a:gd name="connsiteX6236" fmla="*/ 3845936 w 6081795"/>
              <a:gd name="connsiteY6236" fmla="*/ 153900 h 4588006"/>
              <a:gd name="connsiteX6237" fmla="*/ 3877210 w 6081795"/>
              <a:gd name="connsiteY6237" fmla="*/ 156397 h 4588006"/>
              <a:gd name="connsiteX6238" fmla="*/ 3890946 w 6081795"/>
              <a:gd name="connsiteY6238" fmla="*/ 153627 h 4588006"/>
              <a:gd name="connsiteX6239" fmla="*/ 3957634 w 6081795"/>
              <a:gd name="connsiteY6239" fmla="*/ 152497 h 4588006"/>
              <a:gd name="connsiteX6240" fmla="*/ 3989902 w 6081795"/>
              <a:gd name="connsiteY6240" fmla="*/ 156970 h 4588006"/>
              <a:gd name="connsiteX6241" fmla="*/ 3993872 w 6081795"/>
              <a:gd name="connsiteY6241" fmla="*/ 153758 h 4588006"/>
              <a:gd name="connsiteX6242" fmla="*/ 4004444 w 6081795"/>
              <a:gd name="connsiteY6242" fmla="*/ 150420 h 4588006"/>
              <a:gd name="connsiteX6243" fmla="*/ 4017372 w 6081795"/>
              <a:gd name="connsiteY6243" fmla="*/ 151428 h 4588006"/>
              <a:gd name="connsiteX6244" fmla="*/ 4028398 w 6081795"/>
              <a:gd name="connsiteY6244" fmla="*/ 149807 h 4588006"/>
              <a:gd name="connsiteX6245" fmla="*/ 4039546 w 6081795"/>
              <a:gd name="connsiteY6245" fmla="*/ 150170 h 4588006"/>
              <a:gd name="connsiteX6246" fmla="*/ 4039710 w 6081795"/>
              <a:gd name="connsiteY6246" fmla="*/ 152815 h 4588006"/>
              <a:gd name="connsiteX6247" fmla="*/ 4054270 w 6081795"/>
              <a:gd name="connsiteY6247" fmla="*/ 163271 h 4588006"/>
              <a:gd name="connsiteX6248" fmla="*/ 4085048 w 6081795"/>
              <a:gd name="connsiteY6248" fmla="*/ 166169 h 4588006"/>
              <a:gd name="connsiteX6249" fmla="*/ 4115826 w 6081795"/>
              <a:gd name="connsiteY6249" fmla="*/ 169068 h 4588006"/>
              <a:gd name="connsiteX6250" fmla="*/ 4133698 w 6081795"/>
              <a:gd name="connsiteY6250" fmla="*/ 165730 h 4588006"/>
              <a:gd name="connsiteX6251" fmla="*/ 4136346 w 6081795"/>
              <a:gd name="connsiteY6251" fmla="*/ 163589 h 4588006"/>
              <a:gd name="connsiteX6252" fmla="*/ 4146108 w 6081795"/>
              <a:gd name="connsiteY6252" fmla="*/ 164030 h 4588006"/>
              <a:gd name="connsiteX6253" fmla="*/ 4144784 w 6081795"/>
              <a:gd name="connsiteY6253" fmla="*/ 165101 h 4588006"/>
              <a:gd name="connsiteX6254" fmla="*/ 4177052 w 6081795"/>
              <a:gd name="connsiteY6254" fmla="*/ 169574 h 4588006"/>
              <a:gd name="connsiteX6255" fmla="*/ 4207894 w 6081795"/>
              <a:gd name="connsiteY6255" fmla="*/ 167907 h 4588006"/>
              <a:gd name="connsiteX6256" fmla="*/ 4245064 w 6081795"/>
              <a:gd name="connsiteY6256" fmla="*/ 167373 h 4588006"/>
              <a:gd name="connsiteX6257" fmla="*/ 4287550 w 6081795"/>
              <a:gd name="connsiteY6257" fmla="*/ 168446 h 4588006"/>
              <a:gd name="connsiteX6258" fmla="*/ 4325816 w 6081795"/>
              <a:gd name="connsiteY6258" fmla="*/ 168763 h 4588006"/>
              <a:gd name="connsiteX6259" fmla="*/ 4361892 w 6081795"/>
              <a:gd name="connsiteY6259" fmla="*/ 167379 h 4588006"/>
              <a:gd name="connsiteX6260" fmla="*/ 4370330 w 6081795"/>
              <a:gd name="connsiteY6260" fmla="*/ 168890 h 4588006"/>
              <a:gd name="connsiteX6261" fmla="*/ 4372978 w 6081795"/>
              <a:gd name="connsiteY6261" fmla="*/ 166749 h 4588006"/>
              <a:gd name="connsiteX6262" fmla="*/ 4418010 w 6081795"/>
              <a:gd name="connsiteY6262" fmla="*/ 164028 h 4588006"/>
              <a:gd name="connsiteX6263" fmla="*/ 4467136 w 6081795"/>
              <a:gd name="connsiteY6263" fmla="*/ 160077 h 4588006"/>
              <a:gd name="connsiteX6264" fmla="*/ 4515952 w 6081795"/>
              <a:gd name="connsiteY6264" fmla="*/ 162284 h 4588006"/>
              <a:gd name="connsiteX6265" fmla="*/ 4526210 w 6081795"/>
              <a:gd name="connsiteY6265" fmla="*/ 170661 h 4588006"/>
              <a:gd name="connsiteX6266" fmla="*/ 4516776 w 6081795"/>
              <a:gd name="connsiteY6266" fmla="*/ 175510 h 4588006"/>
              <a:gd name="connsiteX6267" fmla="*/ 4550366 w 6081795"/>
              <a:gd name="connsiteY6267" fmla="*/ 178913 h 4588006"/>
              <a:gd name="connsiteX6268" fmla="*/ 4548212 w 6081795"/>
              <a:gd name="connsiteY6268" fmla="*/ 188990 h 4588006"/>
              <a:gd name="connsiteX6269" fmla="*/ 4516814 w 6081795"/>
              <a:gd name="connsiteY6269" fmla="*/ 187288 h 4588006"/>
              <a:gd name="connsiteX6270" fmla="*/ 4485662 w 6081795"/>
              <a:gd name="connsiteY6270" fmla="*/ 189554 h 4588006"/>
              <a:gd name="connsiteX6271" fmla="*/ 4510814 w 6081795"/>
              <a:gd name="connsiteY6271" fmla="*/ 191444 h 4588006"/>
              <a:gd name="connsiteX6272" fmla="*/ 4535802 w 6081795"/>
              <a:gd name="connsiteY6272" fmla="*/ 190690 h 4588006"/>
              <a:gd name="connsiteX6273" fmla="*/ 4569228 w 6081795"/>
              <a:gd name="connsiteY6273" fmla="*/ 191447 h 4588006"/>
              <a:gd name="connsiteX6274" fmla="*/ 4602654 w 6081795"/>
              <a:gd name="connsiteY6274" fmla="*/ 192204 h 4588006"/>
              <a:gd name="connsiteX6275" fmla="*/ 4613472 w 6081795"/>
              <a:gd name="connsiteY6275" fmla="*/ 192835 h 4588006"/>
              <a:gd name="connsiteX6276" fmla="*/ 4622180 w 6081795"/>
              <a:gd name="connsiteY6276" fmla="*/ 193087 h 4588006"/>
              <a:gd name="connsiteX6277" fmla="*/ 4617422 w 6081795"/>
              <a:gd name="connsiteY6277" fmla="*/ 194850 h 4588006"/>
              <a:gd name="connsiteX6278" fmla="*/ 4608444 w 6081795"/>
              <a:gd name="connsiteY6278" fmla="*/ 195857 h 4588006"/>
              <a:gd name="connsiteX6279" fmla="*/ 4580644 w 6081795"/>
              <a:gd name="connsiteY6279" fmla="*/ 196108 h 4588006"/>
              <a:gd name="connsiteX6280" fmla="*/ 4568234 w 6081795"/>
              <a:gd name="connsiteY6280" fmla="*/ 197808 h 4588006"/>
              <a:gd name="connsiteX6281" fmla="*/ 4593550 w 6081795"/>
              <a:gd name="connsiteY6281" fmla="*/ 202344 h 4588006"/>
              <a:gd name="connsiteX6282" fmla="*/ 4619860 w 6081795"/>
              <a:gd name="connsiteY6282" fmla="*/ 200519 h 4588006"/>
              <a:gd name="connsiteX6283" fmla="*/ 4630534 w 6081795"/>
              <a:gd name="connsiteY6283" fmla="*/ 198834 h 4588006"/>
              <a:gd name="connsiteX6284" fmla="*/ 4647660 w 6081795"/>
              <a:gd name="connsiteY6284" fmla="*/ 200268 h 4588006"/>
              <a:gd name="connsiteX6285" fmla="*/ 4673726 w 6081795"/>
              <a:gd name="connsiteY6285" fmla="*/ 197254 h 4588006"/>
              <a:gd name="connsiteX6286" fmla="*/ 4694824 w 6081795"/>
              <a:gd name="connsiteY6286" fmla="*/ 198254 h 4588006"/>
              <a:gd name="connsiteX6287" fmla="*/ 4690768 w 6081795"/>
              <a:gd name="connsiteY6287" fmla="*/ 202923 h 4588006"/>
              <a:gd name="connsiteX6288" fmla="*/ 4685718 w 6081795"/>
              <a:gd name="connsiteY6288" fmla="*/ 208394 h 4588006"/>
              <a:gd name="connsiteX6289" fmla="*/ 4704438 w 6081795"/>
              <a:gd name="connsiteY6289" fmla="*/ 207498 h 4588006"/>
              <a:gd name="connsiteX6290" fmla="*/ 4723282 w 6081795"/>
              <a:gd name="connsiteY6290" fmla="*/ 208585 h 4588006"/>
              <a:gd name="connsiteX6291" fmla="*/ 4727748 w 6081795"/>
              <a:gd name="connsiteY6291" fmla="*/ 213309 h 4588006"/>
              <a:gd name="connsiteX6292" fmla="*/ 4730892 w 6081795"/>
              <a:gd name="connsiteY6292" fmla="*/ 219103 h 4588006"/>
              <a:gd name="connsiteX6293" fmla="*/ 4746362 w 6081795"/>
              <a:gd name="connsiteY6293" fmla="*/ 219096 h 4588006"/>
              <a:gd name="connsiteX6294" fmla="*/ 4762828 w 6081795"/>
              <a:gd name="connsiteY6294" fmla="*/ 218286 h 4588006"/>
              <a:gd name="connsiteX6295" fmla="*/ 4755212 w 6081795"/>
              <a:gd name="connsiteY6295" fmla="*/ 230000 h 4588006"/>
              <a:gd name="connsiteX6296" fmla="*/ 4723274 w 6081795"/>
              <a:gd name="connsiteY6296" fmla="*/ 230817 h 4588006"/>
              <a:gd name="connsiteX6297" fmla="*/ 4719802 w 6081795"/>
              <a:gd name="connsiteY6297" fmla="*/ 219733 h 4588006"/>
              <a:gd name="connsiteX6298" fmla="*/ 4700732 w 6081795"/>
              <a:gd name="connsiteY6298" fmla="*/ 217787 h 4588006"/>
              <a:gd name="connsiteX6299" fmla="*/ 4684888 w 6081795"/>
              <a:gd name="connsiteY6299" fmla="*/ 217401 h 4588006"/>
              <a:gd name="connsiteX6300" fmla="*/ 4671980 w 6081795"/>
              <a:gd name="connsiteY6300" fmla="*/ 216723 h 4588006"/>
              <a:gd name="connsiteX6301" fmla="*/ 4657088 w 6081795"/>
              <a:gd name="connsiteY6301" fmla="*/ 217651 h 4588006"/>
              <a:gd name="connsiteX6302" fmla="*/ 4659982 w 6081795"/>
              <a:gd name="connsiteY6302" fmla="*/ 222257 h 4588006"/>
              <a:gd name="connsiteX6303" fmla="*/ 4653444 w 6081795"/>
              <a:gd name="connsiteY6303" fmla="*/ 226154 h 4588006"/>
              <a:gd name="connsiteX6304" fmla="*/ 4643846 w 6081795"/>
              <a:gd name="connsiteY6304" fmla="*/ 228358 h 4588006"/>
              <a:gd name="connsiteX6305" fmla="*/ 4644676 w 6081795"/>
              <a:gd name="connsiteY6305" fmla="*/ 219351 h 4588006"/>
              <a:gd name="connsiteX6306" fmla="*/ 4629782 w 6081795"/>
              <a:gd name="connsiteY6306" fmla="*/ 225837 h 4588006"/>
              <a:gd name="connsiteX6307" fmla="*/ 4595444 w 6081795"/>
              <a:gd name="connsiteY6307" fmla="*/ 229985 h 4588006"/>
              <a:gd name="connsiteX6308" fmla="*/ 4562100 w 6081795"/>
              <a:gd name="connsiteY6308" fmla="*/ 233329 h 4588006"/>
              <a:gd name="connsiteX6309" fmla="*/ 4569214 w 6081795"/>
              <a:gd name="connsiteY6309" fmla="*/ 235912 h 4588006"/>
              <a:gd name="connsiteX6310" fmla="*/ 4597924 w 6081795"/>
              <a:gd name="connsiteY6310" fmla="*/ 236315 h 4588006"/>
              <a:gd name="connsiteX6311" fmla="*/ 4627626 w 6081795"/>
              <a:gd name="connsiteY6311" fmla="*/ 235915 h 4588006"/>
              <a:gd name="connsiteX6312" fmla="*/ 4657912 w 6081795"/>
              <a:gd name="connsiteY6312" fmla="*/ 230877 h 4588006"/>
              <a:gd name="connsiteX6313" fmla="*/ 4722694 w 6081795"/>
              <a:gd name="connsiteY6313" fmla="*/ 235454 h 4588006"/>
              <a:gd name="connsiteX6314" fmla="*/ 4794430 w 6081795"/>
              <a:gd name="connsiteY6314" fmla="*/ 234411 h 4588006"/>
              <a:gd name="connsiteX6315" fmla="*/ 4808678 w 6081795"/>
              <a:gd name="connsiteY6315" fmla="*/ 242686 h 4588006"/>
              <a:gd name="connsiteX6316" fmla="*/ 4830002 w 6081795"/>
              <a:gd name="connsiteY6316" fmla="*/ 247323 h 4588006"/>
              <a:gd name="connsiteX6317" fmla="*/ 4839476 w 6081795"/>
              <a:gd name="connsiteY6317" fmla="*/ 245915 h 4588006"/>
              <a:gd name="connsiteX6318" fmla="*/ 4848204 w 6081795"/>
              <a:gd name="connsiteY6318" fmla="*/ 249277 h 4588006"/>
              <a:gd name="connsiteX6319" fmla="*/ 4900476 w 6081795"/>
              <a:gd name="connsiteY6319" fmla="*/ 248342 h 4588006"/>
              <a:gd name="connsiteX6320" fmla="*/ 4945670 w 6081795"/>
              <a:gd name="connsiteY6320" fmla="*/ 251045 h 4588006"/>
              <a:gd name="connsiteX6321" fmla="*/ 4980854 w 6081795"/>
              <a:gd name="connsiteY6321" fmla="*/ 254896 h 4588006"/>
              <a:gd name="connsiteX6322" fmla="*/ 5016660 w 6081795"/>
              <a:gd name="connsiteY6322" fmla="*/ 251993 h 4588006"/>
              <a:gd name="connsiteX6323" fmla="*/ 5038400 w 6081795"/>
              <a:gd name="connsiteY6323" fmla="*/ 252128 h 4588006"/>
              <a:gd name="connsiteX6324" fmla="*/ 5049092 w 6081795"/>
              <a:gd name="connsiteY6324" fmla="*/ 259111 h 4588006"/>
              <a:gd name="connsiteX6325" fmla="*/ 5035520 w 6081795"/>
              <a:gd name="connsiteY6325" fmla="*/ 264526 h 4588006"/>
              <a:gd name="connsiteX6326" fmla="*/ 5020690 w 6081795"/>
              <a:gd name="connsiteY6326" fmla="*/ 266447 h 4588006"/>
              <a:gd name="connsiteX6327" fmla="*/ 5007720 w 6081795"/>
              <a:gd name="connsiteY6327" fmla="*/ 264777 h 4588006"/>
              <a:gd name="connsiteX6328" fmla="*/ 4994980 w 6081795"/>
              <a:gd name="connsiteY6328" fmla="*/ 261187 h 4588006"/>
              <a:gd name="connsiteX6329" fmla="*/ 4955740 w 6081795"/>
              <a:gd name="connsiteY6329" fmla="*/ 267562 h 4588006"/>
              <a:gd name="connsiteX6330" fmla="*/ 4911908 w 6081795"/>
              <a:gd name="connsiteY6330" fmla="*/ 267229 h 4588006"/>
              <a:gd name="connsiteX6331" fmla="*/ 4873186 w 6081795"/>
              <a:gd name="connsiteY6331" fmla="*/ 270755 h 4588006"/>
              <a:gd name="connsiteX6332" fmla="*/ 4834462 w 6081795"/>
              <a:gd name="connsiteY6332" fmla="*/ 274280 h 4588006"/>
              <a:gd name="connsiteX6333" fmla="*/ 4831546 w 6081795"/>
              <a:gd name="connsiteY6333" fmla="*/ 272122 h 4588006"/>
              <a:gd name="connsiteX6334" fmla="*/ 4824534 w 6081795"/>
              <a:gd name="connsiteY6334" fmla="*/ 271193 h 4588006"/>
              <a:gd name="connsiteX6335" fmla="*/ 4815246 w 6081795"/>
              <a:gd name="connsiteY6335" fmla="*/ 272799 h 4588006"/>
              <a:gd name="connsiteX6336" fmla="*/ 4807820 w 6081795"/>
              <a:gd name="connsiteY6336" fmla="*/ 270814 h 4588006"/>
              <a:gd name="connsiteX6337" fmla="*/ 4785482 w 6081795"/>
              <a:gd name="connsiteY6337" fmla="*/ 269428 h 4588006"/>
              <a:gd name="connsiteX6338" fmla="*/ 4740138 w 6081795"/>
              <a:gd name="connsiteY6338" fmla="*/ 278306 h 4588006"/>
              <a:gd name="connsiteX6339" fmla="*/ 4730540 w 6081795"/>
              <a:gd name="connsiteY6339" fmla="*/ 280510 h 4588006"/>
              <a:gd name="connsiteX6340" fmla="*/ 4737738 w 6081795"/>
              <a:gd name="connsiteY6340" fmla="*/ 281636 h 4588006"/>
              <a:gd name="connsiteX6341" fmla="*/ 4745930 w 6081795"/>
              <a:gd name="connsiteY6341" fmla="*/ 281959 h 4588006"/>
              <a:gd name="connsiteX6342" fmla="*/ 4759808 w 6081795"/>
              <a:gd name="connsiteY6342" fmla="*/ 281503 h 4588006"/>
              <a:gd name="connsiteX6343" fmla="*/ 4774058 w 6081795"/>
              <a:gd name="connsiteY6343" fmla="*/ 286999 h 4588006"/>
              <a:gd name="connsiteX6344" fmla="*/ 4767890 w 6081795"/>
              <a:gd name="connsiteY6344" fmla="*/ 302406 h 4588006"/>
              <a:gd name="connsiteX6345" fmla="*/ 4748070 w 6081795"/>
              <a:gd name="connsiteY6345" fmla="*/ 316347 h 4588006"/>
              <a:gd name="connsiteX6346" fmla="*/ 4763666 w 6081795"/>
              <a:gd name="connsiteY6346" fmla="*/ 315545 h 4588006"/>
              <a:gd name="connsiteX6347" fmla="*/ 4777524 w 6081795"/>
              <a:gd name="connsiteY6347" fmla="*/ 320316 h 4588006"/>
              <a:gd name="connsiteX6348" fmla="*/ 4802510 w 6081795"/>
              <a:gd name="connsiteY6348" fmla="*/ 319562 h 4588006"/>
              <a:gd name="connsiteX6349" fmla="*/ 4819058 w 6081795"/>
              <a:gd name="connsiteY6349" fmla="*/ 320074 h 4588006"/>
              <a:gd name="connsiteX6350" fmla="*/ 4838586 w 6081795"/>
              <a:gd name="connsiteY6350" fmla="*/ 318178 h 4588006"/>
              <a:gd name="connsiteX6351" fmla="*/ 4841914 w 6081795"/>
              <a:gd name="connsiteY6351" fmla="*/ 321390 h 4588006"/>
              <a:gd name="connsiteX6352" fmla="*/ 4851326 w 6081795"/>
              <a:gd name="connsiteY6352" fmla="*/ 321768 h 4588006"/>
              <a:gd name="connsiteX6353" fmla="*/ 4861668 w 6081795"/>
              <a:gd name="connsiteY6353" fmla="*/ 320352 h 4588006"/>
              <a:gd name="connsiteX6354" fmla="*/ 4868040 w 6081795"/>
              <a:gd name="connsiteY6354" fmla="*/ 322147 h 4588006"/>
              <a:gd name="connsiteX6355" fmla="*/ 4925562 w 6081795"/>
              <a:gd name="connsiteY6355" fmla="*/ 324606 h 4588006"/>
              <a:gd name="connsiteX6356" fmla="*/ 4985196 w 6081795"/>
              <a:gd name="connsiteY6356" fmla="*/ 327443 h 4588006"/>
              <a:gd name="connsiteX6357" fmla="*/ 5015520 w 6081795"/>
              <a:gd name="connsiteY6357" fmla="*/ 325846 h 4588006"/>
              <a:gd name="connsiteX6358" fmla="*/ 5041124 w 6081795"/>
              <a:gd name="connsiteY6358" fmla="*/ 332232 h 4588006"/>
              <a:gd name="connsiteX6359" fmla="*/ 5041828 w 6081795"/>
              <a:gd name="connsiteY6359" fmla="*/ 335137 h 4588006"/>
              <a:gd name="connsiteX6360" fmla="*/ 5037318 w 6081795"/>
              <a:gd name="connsiteY6360" fmla="*/ 338089 h 4588006"/>
              <a:gd name="connsiteX6361" fmla="*/ 4986288 w 6081795"/>
              <a:gd name="connsiteY6361" fmla="*/ 336631 h 4588006"/>
              <a:gd name="connsiteX6362" fmla="*/ 4938364 w 6081795"/>
              <a:gd name="connsiteY6362" fmla="*/ 334747 h 4588006"/>
              <a:gd name="connsiteX6363" fmla="*/ 4910870 w 6081795"/>
              <a:gd name="connsiteY6363" fmla="*/ 339957 h 4588006"/>
              <a:gd name="connsiteX6364" fmla="*/ 4895174 w 6081795"/>
              <a:gd name="connsiteY6364" fmla="*/ 333548 h 4588006"/>
              <a:gd name="connsiteX6365" fmla="*/ 4865118 w 6081795"/>
              <a:gd name="connsiteY6365" fmla="*/ 336665 h 4588006"/>
              <a:gd name="connsiteX6366" fmla="*/ 4832952 w 6081795"/>
              <a:gd name="connsiteY6366" fmla="*/ 339402 h 4588006"/>
              <a:gd name="connsiteX6367" fmla="*/ 4824596 w 6081795"/>
              <a:gd name="connsiteY6367" fmla="*/ 336434 h 4588006"/>
              <a:gd name="connsiteX6368" fmla="*/ 4813262 w 6081795"/>
              <a:gd name="connsiteY6368" fmla="*/ 335875 h 4588006"/>
              <a:gd name="connsiteX6369" fmla="*/ 4811938 w 6081795"/>
              <a:gd name="connsiteY6369" fmla="*/ 336945 h 4588006"/>
              <a:gd name="connsiteX6370" fmla="*/ 4769742 w 6081795"/>
              <a:gd name="connsiteY6370" fmla="*/ 329386 h 4588006"/>
              <a:gd name="connsiteX6371" fmla="*/ 4747816 w 6081795"/>
              <a:gd name="connsiteY6371" fmla="*/ 334612 h 4588006"/>
              <a:gd name="connsiteX6372" fmla="*/ 4725394 w 6081795"/>
              <a:gd name="connsiteY6372" fmla="*/ 331903 h 4588006"/>
              <a:gd name="connsiteX6373" fmla="*/ 4720740 w 6081795"/>
              <a:gd name="connsiteY6373" fmla="*/ 332540 h 4588006"/>
              <a:gd name="connsiteX6374" fmla="*/ 4721422 w 6081795"/>
              <a:gd name="connsiteY6374" fmla="*/ 335115 h 4588006"/>
              <a:gd name="connsiteX6375" fmla="*/ 4729962 w 6081795"/>
              <a:gd name="connsiteY6375" fmla="*/ 338280 h 4588006"/>
              <a:gd name="connsiteX6376" fmla="*/ 4742600 w 6081795"/>
              <a:gd name="connsiteY6376" fmla="*/ 340217 h 4588006"/>
              <a:gd name="connsiteX6377" fmla="*/ 4759024 w 6081795"/>
              <a:gd name="connsiteY6377" fmla="*/ 338746 h 4588006"/>
              <a:gd name="connsiteX6378" fmla="*/ 4778676 w 6081795"/>
              <a:gd name="connsiteY6378" fmla="*/ 338833 h 4588006"/>
              <a:gd name="connsiteX6379" fmla="*/ 4809618 w 6081795"/>
              <a:gd name="connsiteY6379" fmla="*/ 344377 h 4588006"/>
              <a:gd name="connsiteX6380" fmla="*/ 4832952 w 6081795"/>
              <a:gd name="connsiteY6380" fmla="*/ 339402 h 4588006"/>
              <a:gd name="connsiteX6381" fmla="*/ 4851484 w 6081795"/>
              <a:gd name="connsiteY6381" fmla="*/ 346646 h 4588006"/>
              <a:gd name="connsiteX6382" fmla="*/ 4893060 w 6081795"/>
              <a:gd name="connsiteY6382" fmla="*/ 344287 h 4588006"/>
              <a:gd name="connsiteX6383" fmla="*/ 4934886 w 6081795"/>
              <a:gd name="connsiteY6383" fmla="*/ 345894 h 4588006"/>
              <a:gd name="connsiteX6384" fmla="*/ 4963016 w 6081795"/>
              <a:gd name="connsiteY6384" fmla="*/ 345376 h 4588006"/>
              <a:gd name="connsiteX6385" fmla="*/ 4981216 w 6081795"/>
              <a:gd name="connsiteY6385" fmla="*/ 352887 h 4588006"/>
              <a:gd name="connsiteX6386" fmla="*/ 5045256 w 6081795"/>
              <a:gd name="connsiteY6386" fmla="*/ 353898 h 4588006"/>
              <a:gd name="connsiteX6387" fmla="*/ 5082178 w 6081795"/>
              <a:gd name="connsiteY6387" fmla="*/ 357733 h 4588006"/>
              <a:gd name="connsiteX6388" fmla="*/ 5126174 w 6081795"/>
              <a:gd name="connsiteY6388" fmla="*/ 357933 h 4588006"/>
              <a:gd name="connsiteX6389" fmla="*/ 5143156 w 6081795"/>
              <a:gd name="connsiteY6389" fmla="*/ 359831 h 4588006"/>
              <a:gd name="connsiteX6390" fmla="*/ 5161252 w 6081795"/>
              <a:gd name="connsiteY6390" fmla="*/ 362910 h 4588006"/>
              <a:gd name="connsiteX6391" fmla="*/ 5178174 w 6081795"/>
              <a:gd name="connsiteY6391" fmla="*/ 361037 h 4588006"/>
              <a:gd name="connsiteX6392" fmla="*/ 5188552 w 6081795"/>
              <a:gd name="connsiteY6392" fmla="*/ 367438 h 4588006"/>
              <a:gd name="connsiteX6393" fmla="*/ 5294487 w 6081795"/>
              <a:gd name="connsiteY6393" fmla="*/ 372820 h 4588006"/>
              <a:gd name="connsiteX6394" fmla="*/ 5323737 w 6081795"/>
              <a:gd name="connsiteY6394" fmla="*/ 375411 h 4588006"/>
              <a:gd name="connsiteX6395" fmla="*/ 5351848 w 6081795"/>
              <a:gd name="connsiteY6395" fmla="*/ 379965 h 4588006"/>
              <a:gd name="connsiteX6396" fmla="*/ 5367400 w 6081795"/>
              <a:gd name="connsiteY6396" fmla="*/ 378135 h 4588006"/>
              <a:gd name="connsiteX6397" fmla="*/ 5382810 w 6081795"/>
              <a:gd name="connsiteY6397" fmla="*/ 379608 h 4588006"/>
              <a:gd name="connsiteX6398" fmla="*/ 5408073 w 6081795"/>
              <a:gd name="connsiteY6398" fmla="*/ 380918 h 4588006"/>
              <a:gd name="connsiteX6399" fmla="*/ 5419446 w 6081795"/>
              <a:gd name="connsiteY6399" fmla="*/ 386290 h 4588006"/>
              <a:gd name="connsiteX6400" fmla="*/ 5424406 w 6081795"/>
              <a:gd name="connsiteY6400" fmla="*/ 393535 h 4588006"/>
              <a:gd name="connsiteX6401" fmla="*/ 5371484 w 6081795"/>
              <a:gd name="connsiteY6401" fmla="*/ 397595 h 4588006"/>
              <a:gd name="connsiteX6402" fmla="*/ 5310439 w 6081795"/>
              <a:gd name="connsiteY6402" fmla="*/ 394246 h 4588006"/>
              <a:gd name="connsiteX6403" fmla="*/ 5311770 w 6081795"/>
              <a:gd name="connsiteY6403" fmla="*/ 396030 h 4588006"/>
              <a:gd name="connsiteX6404" fmla="*/ 5303529 w 6081795"/>
              <a:gd name="connsiteY6404" fmla="*/ 403603 h 4588006"/>
              <a:gd name="connsiteX6405" fmla="*/ 5290304 w 6081795"/>
              <a:gd name="connsiteY6405" fmla="*/ 404480 h 4588006"/>
              <a:gd name="connsiteX6406" fmla="*/ 5214372 w 6081795"/>
              <a:gd name="connsiteY6406" fmla="*/ 412005 h 4588006"/>
              <a:gd name="connsiteX6407" fmla="*/ 5136447 w 6081795"/>
              <a:gd name="connsiteY6407" fmla="*/ 416852 h 4588006"/>
              <a:gd name="connsiteX6408" fmla="*/ 5128753 w 6081795"/>
              <a:gd name="connsiteY6408" fmla="*/ 419917 h 4588006"/>
              <a:gd name="connsiteX6409" fmla="*/ 5118213 w 6081795"/>
              <a:gd name="connsiteY6409" fmla="*/ 415662 h 4588006"/>
              <a:gd name="connsiteX6410" fmla="*/ 5110043 w 6081795"/>
              <a:gd name="connsiteY6410" fmla="*/ 417506 h 4588006"/>
              <a:gd name="connsiteX6411" fmla="*/ 5108144 w 6081795"/>
              <a:gd name="connsiteY6411" fmla="*/ 420779 h 4588006"/>
              <a:gd name="connsiteX6412" fmla="*/ 5087249 w 6081795"/>
              <a:gd name="connsiteY6412" fmla="*/ 420094 h 4588006"/>
              <a:gd name="connsiteX6413" fmla="*/ 5071484 w 6081795"/>
              <a:gd name="connsiteY6413" fmla="*/ 422801 h 4588006"/>
              <a:gd name="connsiteX6414" fmla="*/ 5096558 w 6081795"/>
              <a:gd name="connsiteY6414" fmla="*/ 428515 h 4588006"/>
              <a:gd name="connsiteX6415" fmla="*/ 5107763 w 6081795"/>
              <a:gd name="connsiteY6415" fmla="*/ 429587 h 4588006"/>
              <a:gd name="connsiteX6416" fmla="*/ 5114982 w 6081795"/>
              <a:gd name="connsiteY6416" fmla="*/ 425302 h 4588006"/>
              <a:gd name="connsiteX6417" fmla="*/ 5131222 w 6081795"/>
              <a:gd name="connsiteY6417" fmla="*/ 427892 h 4588006"/>
              <a:gd name="connsiteX6418" fmla="*/ 5148602 w 6081795"/>
              <a:gd name="connsiteY6418" fmla="*/ 428516 h 4588006"/>
              <a:gd name="connsiteX6419" fmla="*/ 5210525 w 6081795"/>
              <a:gd name="connsiteY6419" fmla="*/ 427805 h 4588006"/>
              <a:gd name="connsiteX6420" fmla="*/ 5232749 w 6081795"/>
              <a:gd name="connsiteY6420" fmla="*/ 434352 h 4588006"/>
              <a:gd name="connsiteX6421" fmla="*/ 5246044 w 6081795"/>
              <a:gd name="connsiteY6421" fmla="*/ 435899 h 4588006"/>
              <a:gd name="connsiteX6422" fmla="*/ 5255351 w 6081795"/>
              <a:gd name="connsiteY6422" fmla="*/ 432091 h 4588006"/>
              <a:gd name="connsiteX6423" fmla="*/ 5283464 w 6081795"/>
              <a:gd name="connsiteY6423" fmla="*/ 432569 h 4588006"/>
              <a:gd name="connsiteX6424" fmla="*/ 5311671 w 6081795"/>
              <a:gd name="connsiteY6424" fmla="*/ 430843 h 4588006"/>
              <a:gd name="connsiteX6425" fmla="*/ 5339879 w 6081795"/>
              <a:gd name="connsiteY6425" fmla="*/ 429118 h 4588006"/>
              <a:gd name="connsiteX6426" fmla="*/ 5388504 w 6081795"/>
              <a:gd name="connsiteY6426" fmla="*/ 443164 h 4588006"/>
              <a:gd name="connsiteX6427" fmla="*/ 5377105 w 6081795"/>
              <a:gd name="connsiteY6427" fmla="*/ 454649 h 4588006"/>
              <a:gd name="connsiteX6428" fmla="*/ 5360010 w 6081795"/>
              <a:gd name="connsiteY6428" fmla="*/ 451494 h 4588006"/>
              <a:gd name="connsiteX6429" fmla="*/ 5341681 w 6081795"/>
              <a:gd name="connsiteY6429" fmla="*/ 456582 h 4588006"/>
              <a:gd name="connsiteX6430" fmla="*/ 5324490 w 6081795"/>
              <a:gd name="connsiteY6430" fmla="*/ 459706 h 4588006"/>
              <a:gd name="connsiteX6431" fmla="*/ 5279994 w 6081795"/>
              <a:gd name="connsiteY6431" fmla="*/ 459942 h 4588006"/>
              <a:gd name="connsiteX6432" fmla="*/ 5242621 w 6081795"/>
              <a:gd name="connsiteY6432" fmla="*/ 466249 h 4588006"/>
              <a:gd name="connsiteX6433" fmla="*/ 5177850 w 6081795"/>
              <a:gd name="connsiteY6433" fmla="*/ 467794 h 4588006"/>
              <a:gd name="connsiteX6434" fmla="*/ 5159377 w 6081795"/>
              <a:gd name="connsiteY6434" fmla="*/ 480261 h 4588006"/>
              <a:gd name="connsiteX6435" fmla="*/ 5130934 w 6081795"/>
              <a:gd name="connsiteY6435" fmla="*/ 479337 h 4588006"/>
              <a:gd name="connsiteX6436" fmla="*/ 5088623 w 6081795"/>
              <a:gd name="connsiteY6436" fmla="*/ 481924 h 4588006"/>
              <a:gd name="connsiteX6437" fmla="*/ 5046596 w 6081795"/>
              <a:gd name="connsiteY6437" fmla="*/ 477906 h 4588006"/>
              <a:gd name="connsiteX6438" fmla="*/ 5027791 w 6081795"/>
              <a:gd name="connsiteY6438" fmla="*/ 489926 h 4588006"/>
              <a:gd name="connsiteX6439" fmla="*/ 5004239 w 6081795"/>
              <a:gd name="connsiteY6439" fmla="*/ 481594 h 4588006"/>
              <a:gd name="connsiteX6440" fmla="*/ 4972896 w 6081795"/>
              <a:gd name="connsiteY6440" fmla="*/ 490758 h 4588006"/>
              <a:gd name="connsiteX6441" fmla="*/ 4953024 w 6081795"/>
              <a:gd name="connsiteY6441" fmla="*/ 490861 h 4588006"/>
              <a:gd name="connsiteX6442" fmla="*/ 4936426 w 6081795"/>
              <a:gd name="connsiteY6442" fmla="*/ 488376 h 4588006"/>
              <a:gd name="connsiteX6443" fmla="*/ 4923630 w 6081795"/>
              <a:gd name="connsiteY6443" fmla="*/ 491575 h 4588006"/>
              <a:gd name="connsiteX6444" fmla="*/ 4914962 w 6081795"/>
              <a:gd name="connsiteY6444" fmla="*/ 496826 h 4588006"/>
              <a:gd name="connsiteX6445" fmla="*/ 4914250 w 6081795"/>
              <a:gd name="connsiteY6445" fmla="*/ 501110 h 4588006"/>
              <a:gd name="connsiteX6446" fmla="*/ 4918952 w 6081795"/>
              <a:gd name="connsiteY6446" fmla="*/ 502181 h 4588006"/>
              <a:gd name="connsiteX6447" fmla="*/ 4941651 w 6081795"/>
              <a:gd name="connsiteY6447" fmla="*/ 497719 h 4588006"/>
              <a:gd name="connsiteX6448" fmla="*/ 4956212 w 6081795"/>
              <a:gd name="connsiteY6448" fmla="*/ 503477 h 4588006"/>
              <a:gd name="connsiteX6449" fmla="*/ 4962740 w 6081795"/>
              <a:gd name="connsiteY6449" fmla="*/ 503737 h 4588006"/>
              <a:gd name="connsiteX6450" fmla="*/ 4973796 w 6081795"/>
              <a:gd name="connsiteY6450" fmla="*/ 503539 h 4588006"/>
              <a:gd name="connsiteX6451" fmla="*/ 5006517 w 6081795"/>
              <a:gd name="connsiteY6451" fmla="*/ 493973 h 4588006"/>
              <a:gd name="connsiteX6452" fmla="*/ 5007847 w 6081795"/>
              <a:gd name="connsiteY6452" fmla="*/ 495757 h 4588006"/>
              <a:gd name="connsiteX6453" fmla="*/ 5019315 w 6081795"/>
              <a:gd name="connsiteY6453" fmla="*/ 494851 h 4588006"/>
              <a:gd name="connsiteX6454" fmla="*/ 5027791 w 6081795"/>
              <a:gd name="connsiteY6454" fmla="*/ 489926 h 4588006"/>
              <a:gd name="connsiteX6455" fmla="*/ 5060296 w 6081795"/>
              <a:gd name="connsiteY6455" fmla="*/ 494554 h 4588006"/>
              <a:gd name="connsiteX6456" fmla="*/ 5090661 w 6081795"/>
              <a:gd name="connsiteY6456" fmla="*/ 499807 h 4588006"/>
              <a:gd name="connsiteX6457" fmla="*/ 5106594 w 6081795"/>
              <a:gd name="connsiteY6457" fmla="*/ 489171 h 4588006"/>
              <a:gd name="connsiteX6458" fmla="*/ 5134350 w 6081795"/>
              <a:gd name="connsiteY6458" fmla="*/ 497903 h 4588006"/>
              <a:gd name="connsiteX6459" fmla="*/ 5182834 w 6081795"/>
              <a:gd name="connsiteY6459" fmla="*/ 494871 h 4588006"/>
              <a:gd name="connsiteX6460" fmla="*/ 5234452 w 6081795"/>
              <a:gd name="connsiteY6460" fmla="*/ 492551 h 4588006"/>
              <a:gd name="connsiteX6461" fmla="*/ 5238988 w 6081795"/>
              <a:gd name="connsiteY6461" fmla="*/ 497476 h 4588006"/>
              <a:gd name="connsiteX6462" fmla="*/ 5238251 w 6081795"/>
              <a:gd name="connsiteY6462" fmla="*/ 502311 h 4588006"/>
              <a:gd name="connsiteX6463" fmla="*/ 5224663 w 6081795"/>
              <a:gd name="connsiteY6463" fmla="*/ 507848 h 4588006"/>
              <a:gd name="connsiteX6464" fmla="*/ 5239678 w 6081795"/>
              <a:gd name="connsiteY6464" fmla="*/ 507926 h 4588006"/>
              <a:gd name="connsiteX6465" fmla="*/ 5263254 w 6081795"/>
              <a:gd name="connsiteY6465" fmla="*/ 508049 h 4588006"/>
              <a:gd name="connsiteX6466" fmla="*/ 5270894 w 6081795"/>
              <a:gd name="connsiteY6466" fmla="*/ 508170 h 4588006"/>
              <a:gd name="connsiteX6467" fmla="*/ 5277036 w 6081795"/>
              <a:gd name="connsiteY6467" fmla="*/ 508213 h 4588006"/>
              <a:gd name="connsiteX6468" fmla="*/ 5273730 w 6081795"/>
              <a:gd name="connsiteY6468" fmla="*/ 508592 h 4588006"/>
              <a:gd name="connsiteX6469" fmla="*/ 5267430 w 6081795"/>
              <a:gd name="connsiteY6469" fmla="*/ 508817 h 4588006"/>
              <a:gd name="connsiteX6470" fmla="*/ 5247846 w 6081795"/>
              <a:gd name="connsiteY6470" fmla="*/ 508902 h 4588006"/>
              <a:gd name="connsiteX6471" fmla="*/ 5239144 w 6081795"/>
              <a:gd name="connsiteY6471" fmla="*/ 509276 h 4588006"/>
              <a:gd name="connsiteX6472" fmla="*/ 5257104 w 6081795"/>
              <a:gd name="connsiteY6472" fmla="*/ 510209 h 4588006"/>
              <a:gd name="connsiteX6473" fmla="*/ 5275598 w 6081795"/>
              <a:gd name="connsiteY6473" fmla="*/ 509792 h 4588006"/>
              <a:gd name="connsiteX6474" fmla="*/ 5283076 w 6081795"/>
              <a:gd name="connsiteY6474" fmla="*/ 509422 h 4588006"/>
              <a:gd name="connsiteX6475" fmla="*/ 5295182 w 6081795"/>
              <a:gd name="connsiteY6475" fmla="*/ 509707 h 4588006"/>
              <a:gd name="connsiteX6476" fmla="*/ 5313470 w 6081795"/>
              <a:gd name="connsiteY6476" fmla="*/ 509037 h 4588006"/>
              <a:gd name="connsiteX6477" fmla="*/ 5328364 w 6081795"/>
              <a:gd name="connsiteY6477" fmla="*/ 509226 h 4588006"/>
              <a:gd name="connsiteX6478" fmla="*/ 5325628 w 6081795"/>
              <a:gd name="connsiteY6478" fmla="*/ 510220 h 4588006"/>
              <a:gd name="connsiteX6479" fmla="*/ 5322214 w 6081795"/>
              <a:gd name="connsiteY6479" fmla="*/ 511386 h 4588006"/>
              <a:gd name="connsiteX6480" fmla="*/ 5335382 w 6081795"/>
              <a:gd name="connsiteY6480" fmla="*/ 511175 h 4588006"/>
              <a:gd name="connsiteX6481" fmla="*/ 5348690 w 6081795"/>
              <a:gd name="connsiteY6481" fmla="*/ 511383 h 4588006"/>
              <a:gd name="connsiteX6482" fmla="*/ 5351962 w 6081795"/>
              <a:gd name="connsiteY6482" fmla="*/ 512380 h 4588006"/>
              <a:gd name="connsiteX6483" fmla="*/ 5354328 w 6081795"/>
              <a:gd name="connsiteY6483" fmla="*/ 513605 h 4588006"/>
              <a:gd name="connsiteX6484" fmla="*/ 5365230 w 6081795"/>
              <a:gd name="connsiteY6484" fmla="*/ 513587 h 4588006"/>
              <a:gd name="connsiteX6485" fmla="*/ 5376812 w 6081795"/>
              <a:gd name="connsiteY6485" fmla="*/ 513395 h 4588006"/>
              <a:gd name="connsiteX6486" fmla="*/ 5371754 w 6081795"/>
              <a:gd name="connsiteY6486" fmla="*/ 515888 h 4588006"/>
              <a:gd name="connsiteX6487" fmla="*/ 5349268 w 6081795"/>
              <a:gd name="connsiteY6487" fmla="*/ 516098 h 4588006"/>
              <a:gd name="connsiteX6488" fmla="*/ 5346530 w 6081795"/>
              <a:gd name="connsiteY6488" fmla="*/ 513752 h 4588006"/>
              <a:gd name="connsiteX6489" fmla="*/ 5333042 w 6081795"/>
              <a:gd name="connsiteY6489" fmla="*/ 513361 h 4588006"/>
              <a:gd name="connsiteX6490" fmla="*/ 5321866 w 6081795"/>
              <a:gd name="connsiteY6490" fmla="*/ 513297 h 4588006"/>
              <a:gd name="connsiteX6491" fmla="*/ 5312752 w 6081795"/>
              <a:gd name="connsiteY6491" fmla="*/ 513168 h 4588006"/>
              <a:gd name="connsiteX6492" fmla="*/ 5302282 w 6081795"/>
              <a:gd name="connsiteY6492" fmla="*/ 513382 h 4588006"/>
              <a:gd name="connsiteX6493" fmla="*/ 5304442 w 6081795"/>
              <a:gd name="connsiteY6493" fmla="*/ 514355 h 4588006"/>
              <a:gd name="connsiteX6494" fmla="*/ 5299936 w 6081795"/>
              <a:gd name="connsiteY6494" fmla="*/ 515189 h 4588006"/>
              <a:gd name="connsiteX6495" fmla="*/ 5293232 w 6081795"/>
              <a:gd name="connsiteY6495" fmla="*/ 515667 h 4588006"/>
              <a:gd name="connsiteX6496" fmla="*/ 5293580 w 6081795"/>
              <a:gd name="connsiteY6496" fmla="*/ 513756 h 4588006"/>
              <a:gd name="connsiteX6497" fmla="*/ 5283252 w 6081795"/>
              <a:gd name="connsiteY6497" fmla="*/ 515149 h 4588006"/>
              <a:gd name="connsiteX6498" fmla="*/ 5259164 w 6081795"/>
              <a:gd name="connsiteY6498" fmla="*/ 516068 h 4588006"/>
              <a:gd name="connsiteX6499" fmla="*/ 5235754 w 6081795"/>
              <a:gd name="connsiteY6499" fmla="*/ 516815 h 4588006"/>
              <a:gd name="connsiteX6500" fmla="*/ 5240836 w 6081795"/>
              <a:gd name="connsiteY6500" fmla="*/ 517355 h 4588006"/>
              <a:gd name="connsiteX6501" fmla="*/ 5261078 w 6081795"/>
              <a:gd name="connsiteY6501" fmla="*/ 517407 h 4588006"/>
              <a:gd name="connsiteX6502" fmla="*/ 5282000 w 6081795"/>
              <a:gd name="connsiteY6502" fmla="*/ 517288 h 4588006"/>
              <a:gd name="connsiteX6503" fmla="*/ 5303208 w 6081795"/>
              <a:gd name="connsiteY6503" fmla="*/ 516185 h 4588006"/>
              <a:gd name="connsiteX6504" fmla="*/ 5348982 w 6081795"/>
              <a:gd name="connsiteY6504" fmla="*/ 517082 h 4588006"/>
              <a:gd name="connsiteX6505" fmla="*/ 5399504 w 6081795"/>
              <a:gd name="connsiteY6505" fmla="*/ 516779 h 4588006"/>
              <a:gd name="connsiteX6506" fmla="*/ 5409764 w 6081795"/>
              <a:gd name="connsiteY6506" fmla="*/ 518517 h 4588006"/>
              <a:gd name="connsiteX6507" fmla="*/ 5424913 w 6081795"/>
              <a:gd name="connsiteY6507" fmla="*/ 519476 h 4588006"/>
              <a:gd name="connsiteX6508" fmla="*/ 5431553 w 6081795"/>
              <a:gd name="connsiteY6508" fmla="*/ 519166 h 4588006"/>
              <a:gd name="connsiteX6509" fmla="*/ 5437791 w 6081795"/>
              <a:gd name="connsiteY6509" fmla="*/ 519869 h 4588006"/>
              <a:gd name="connsiteX6510" fmla="*/ 5474601 w 6081795"/>
              <a:gd name="connsiteY6510" fmla="*/ 519611 h 4588006"/>
              <a:gd name="connsiteX6511" fmla="*/ 5506521 w 6081795"/>
              <a:gd name="connsiteY6511" fmla="*/ 520133 h 4588006"/>
              <a:gd name="connsiteX6512" fmla="*/ 5531415 w 6081795"/>
              <a:gd name="connsiteY6512" fmla="*/ 520909 h 4588006"/>
              <a:gd name="connsiteX6513" fmla="*/ 5556573 w 6081795"/>
              <a:gd name="connsiteY6513" fmla="*/ 520252 h 4588006"/>
              <a:gd name="connsiteX6514" fmla="*/ 5571895 w 6081795"/>
              <a:gd name="connsiteY6514" fmla="*/ 520256 h 4588006"/>
              <a:gd name="connsiteX6515" fmla="*/ 5579615 w 6081795"/>
              <a:gd name="connsiteY6515" fmla="*/ 521725 h 4588006"/>
              <a:gd name="connsiteX6516" fmla="*/ 5570193 w 6081795"/>
              <a:gd name="connsiteY6516" fmla="*/ 522888 h 4588006"/>
              <a:gd name="connsiteX6517" fmla="*/ 5559791 w 6081795"/>
              <a:gd name="connsiteY6517" fmla="*/ 523312 h 4588006"/>
              <a:gd name="connsiteX6518" fmla="*/ 5550607 w 6081795"/>
              <a:gd name="connsiteY6518" fmla="*/ 522973 h 4588006"/>
              <a:gd name="connsiteX6519" fmla="*/ 5541535 w 6081795"/>
              <a:gd name="connsiteY6519" fmla="*/ 522227 h 4588006"/>
              <a:gd name="connsiteX6520" fmla="*/ 5514049 w 6081795"/>
              <a:gd name="connsiteY6520" fmla="*/ 523624 h 4588006"/>
              <a:gd name="connsiteX6521" fmla="*/ 5483153 w 6081795"/>
              <a:gd name="connsiteY6521" fmla="*/ 523604 h 4588006"/>
              <a:gd name="connsiteX6522" fmla="*/ 5455959 w 6081795"/>
              <a:gd name="connsiteY6522" fmla="*/ 524394 h 4588006"/>
              <a:gd name="connsiteX6523" fmla="*/ 5428763 w 6081795"/>
              <a:gd name="connsiteY6523" fmla="*/ 525186 h 4588006"/>
              <a:gd name="connsiteX6524" fmla="*/ 5426651 w 6081795"/>
              <a:gd name="connsiteY6524" fmla="*/ 524733 h 4588006"/>
              <a:gd name="connsiteX6525" fmla="*/ 5421684 w 6081795"/>
              <a:gd name="connsiteY6525" fmla="*/ 524543 h 4588006"/>
              <a:gd name="connsiteX6526" fmla="*/ 5415182 w 6081795"/>
              <a:gd name="connsiteY6526" fmla="*/ 524894 h 4588006"/>
              <a:gd name="connsiteX6527" fmla="*/ 5409898 w 6081795"/>
              <a:gd name="connsiteY6527" fmla="*/ 524482 h 4588006"/>
              <a:gd name="connsiteX6528" fmla="*/ 5394120 w 6081795"/>
              <a:gd name="connsiteY6528" fmla="*/ 524214 h 4588006"/>
              <a:gd name="connsiteX6529" fmla="*/ 5362398 w 6081795"/>
              <a:gd name="connsiteY6529" fmla="*/ 526148 h 4588006"/>
              <a:gd name="connsiteX6530" fmla="*/ 5355692 w 6081795"/>
              <a:gd name="connsiteY6530" fmla="*/ 526627 h 4588006"/>
              <a:gd name="connsiteX6531" fmla="*/ 5360794 w 6081795"/>
              <a:gd name="connsiteY6531" fmla="*/ 526857 h 4588006"/>
              <a:gd name="connsiteX6532" fmla="*/ 5366576 w 6081795"/>
              <a:gd name="connsiteY6532" fmla="*/ 526916 h 4588006"/>
              <a:gd name="connsiteX6533" fmla="*/ 5376344 w 6081795"/>
              <a:gd name="connsiteY6533" fmla="*/ 526803 h 4588006"/>
              <a:gd name="connsiteX6534" fmla="*/ 5386530 w 6081795"/>
              <a:gd name="connsiteY6534" fmla="*/ 527953 h 4588006"/>
              <a:gd name="connsiteX6535" fmla="*/ 5382588 w 6081795"/>
              <a:gd name="connsiteY6535" fmla="*/ 531226 h 4588006"/>
              <a:gd name="connsiteX6536" fmla="*/ 5368986 w 6081795"/>
              <a:gd name="connsiteY6536" fmla="*/ 534205 h 4588006"/>
              <a:gd name="connsiteX6537" fmla="*/ 5379956 w 6081795"/>
              <a:gd name="connsiteY6537" fmla="*/ 534018 h 4588006"/>
              <a:gd name="connsiteX6538" fmla="*/ 5389846 w 6081795"/>
              <a:gd name="connsiteY6538" fmla="*/ 535013 h 4588006"/>
              <a:gd name="connsiteX6539" fmla="*/ 5407434 w 6081795"/>
              <a:gd name="connsiteY6539" fmla="*/ 534824 h 4588006"/>
              <a:gd name="connsiteX6540" fmla="*/ 5419108 w 6081795"/>
              <a:gd name="connsiteY6540" fmla="*/ 534914 h 4588006"/>
              <a:gd name="connsiteX6541" fmla="*/ 5432821 w 6081795"/>
              <a:gd name="connsiteY6541" fmla="*/ 534490 h 4588006"/>
              <a:gd name="connsiteX6542" fmla="*/ 5435251 w 6081795"/>
              <a:gd name="connsiteY6542" fmla="*/ 535167 h 4588006"/>
              <a:gd name="connsiteX6543" fmla="*/ 5441893 w 6081795"/>
              <a:gd name="connsiteY6543" fmla="*/ 535237 h 4588006"/>
              <a:gd name="connsiteX6544" fmla="*/ 5449145 w 6081795"/>
              <a:gd name="connsiteY6544" fmla="*/ 534924 h 4588006"/>
              <a:gd name="connsiteX6545" fmla="*/ 5453681 w 6081795"/>
              <a:gd name="connsiteY6545" fmla="*/ 535298 h 4588006"/>
              <a:gd name="connsiteX6546" fmla="*/ 5494283 w 6081795"/>
              <a:gd name="connsiteY6546" fmla="*/ 535753 h 4588006"/>
              <a:gd name="connsiteX6547" fmla="*/ 5536379 w 6081795"/>
              <a:gd name="connsiteY6547" fmla="*/ 536287 h 4588006"/>
              <a:gd name="connsiteX6548" fmla="*/ 5557707 w 6081795"/>
              <a:gd name="connsiteY6548" fmla="*/ 535914 h 4588006"/>
              <a:gd name="connsiteX6549" fmla="*/ 5575919 w 6081795"/>
              <a:gd name="connsiteY6549" fmla="*/ 537239 h 4588006"/>
              <a:gd name="connsiteX6550" fmla="*/ 5576491 w 6081795"/>
              <a:gd name="connsiteY6550" fmla="*/ 537853 h 4588006"/>
              <a:gd name="connsiteX6551" fmla="*/ 5573389 w 6081795"/>
              <a:gd name="connsiteY6551" fmla="*/ 538485 h 4588006"/>
              <a:gd name="connsiteX6552" fmla="*/ 5537391 w 6081795"/>
              <a:gd name="connsiteY6552" fmla="*/ 538234 h 4588006"/>
              <a:gd name="connsiteX6553" fmla="*/ 5503569 w 6081795"/>
              <a:gd name="connsiteY6553" fmla="*/ 537889 h 4588006"/>
              <a:gd name="connsiteX6554" fmla="*/ 5484331 w 6081795"/>
              <a:gd name="connsiteY6554" fmla="*/ 539025 h 4588006"/>
              <a:gd name="connsiteX6555" fmla="*/ 5473103 w 6081795"/>
              <a:gd name="connsiteY6555" fmla="*/ 537684 h 4588006"/>
              <a:gd name="connsiteX6556" fmla="*/ 5452003 w 6081795"/>
              <a:gd name="connsiteY6556" fmla="*/ 538379 h 4588006"/>
              <a:gd name="connsiteX6557" fmla="*/ 5429409 w 6081795"/>
              <a:gd name="connsiteY6557" fmla="*/ 538997 h 4588006"/>
              <a:gd name="connsiteX6558" fmla="*/ 5423442 w 6081795"/>
              <a:gd name="connsiteY6558" fmla="*/ 538377 h 4588006"/>
              <a:gd name="connsiteX6559" fmla="*/ 5415438 w 6081795"/>
              <a:gd name="connsiteY6559" fmla="*/ 538272 h 4588006"/>
              <a:gd name="connsiteX6560" fmla="*/ 5414534 w 6081795"/>
              <a:gd name="connsiteY6560" fmla="*/ 538500 h 4588006"/>
              <a:gd name="connsiteX6561" fmla="*/ 5384602 w 6081795"/>
              <a:gd name="connsiteY6561" fmla="*/ 536945 h 4588006"/>
              <a:gd name="connsiteX6562" fmla="*/ 5369286 w 6081795"/>
              <a:gd name="connsiteY6562" fmla="*/ 538079 h 4588006"/>
              <a:gd name="connsiteX6563" fmla="*/ 5353414 w 6081795"/>
              <a:gd name="connsiteY6563" fmla="*/ 537530 h 4588006"/>
              <a:gd name="connsiteX6564" fmla="*/ 5350152 w 6081795"/>
              <a:gd name="connsiteY6564" fmla="*/ 537670 h 4588006"/>
              <a:gd name="connsiteX6565" fmla="*/ 5350700 w 6081795"/>
              <a:gd name="connsiteY6565" fmla="*/ 538216 h 4588006"/>
              <a:gd name="connsiteX6566" fmla="*/ 5356802 w 6081795"/>
              <a:gd name="connsiteY6566" fmla="*/ 538877 h 4588006"/>
              <a:gd name="connsiteX6567" fmla="*/ 5365758 w 6081795"/>
              <a:gd name="connsiteY6567" fmla="*/ 539273 h 4588006"/>
              <a:gd name="connsiteX6568" fmla="*/ 5377294 w 6081795"/>
              <a:gd name="connsiteY6568" fmla="*/ 538942 h 4588006"/>
              <a:gd name="connsiteX6569" fmla="*/ 5391144 w 6081795"/>
              <a:gd name="connsiteY6569" fmla="*/ 538938 h 4588006"/>
              <a:gd name="connsiteX6570" fmla="*/ 5413094 w 6081795"/>
              <a:gd name="connsiteY6570" fmla="*/ 540078 h 4588006"/>
              <a:gd name="connsiteX6571" fmla="*/ 5429409 w 6081795"/>
              <a:gd name="connsiteY6571" fmla="*/ 538997 h 4588006"/>
              <a:gd name="connsiteX6572" fmla="*/ 5442657 w 6081795"/>
              <a:gd name="connsiteY6572" fmla="*/ 540512 h 4588006"/>
              <a:gd name="connsiteX6573" fmla="*/ 5471895 w 6081795"/>
              <a:gd name="connsiteY6573" fmla="*/ 539964 h 4588006"/>
              <a:gd name="connsiteX6574" fmla="*/ 5501409 w 6081795"/>
              <a:gd name="connsiteY6574" fmla="*/ 540257 h 4588006"/>
              <a:gd name="connsiteX6575" fmla="*/ 5521221 w 6081795"/>
              <a:gd name="connsiteY6575" fmla="*/ 540115 h 4588006"/>
              <a:gd name="connsiteX6576" fmla="*/ 5534243 w 6081795"/>
              <a:gd name="connsiteY6576" fmla="*/ 541687 h 4588006"/>
              <a:gd name="connsiteX6577" fmla="*/ 5579399 w 6081795"/>
              <a:gd name="connsiteY6577" fmla="*/ 541827 h 4588006"/>
              <a:gd name="connsiteX6578" fmla="*/ 5605517 w 6081795"/>
              <a:gd name="connsiteY6578" fmla="*/ 542599 h 4588006"/>
              <a:gd name="connsiteX6579" fmla="*/ 5636527 w 6081795"/>
              <a:gd name="connsiteY6579" fmla="*/ 542591 h 4588006"/>
              <a:gd name="connsiteX6580" fmla="*/ 5648543 w 6081795"/>
              <a:gd name="connsiteY6580" fmla="*/ 542973 h 4588006"/>
              <a:gd name="connsiteX6581" fmla="*/ 5661377 w 6081795"/>
              <a:gd name="connsiteY6581" fmla="*/ 543605 h 4588006"/>
              <a:gd name="connsiteX6582" fmla="*/ 5673253 w 6081795"/>
              <a:gd name="connsiteY6582" fmla="*/ 543190 h 4588006"/>
              <a:gd name="connsiteX6583" fmla="*/ 5681333 w 6081795"/>
              <a:gd name="connsiteY6583" fmla="*/ 544642 h 4588006"/>
              <a:gd name="connsiteX6584" fmla="*/ 5647617 w 6081795"/>
              <a:gd name="connsiteY6584" fmla="*/ 546473 h 4588006"/>
              <a:gd name="connsiteX6585" fmla="*/ 5627939 w 6081795"/>
              <a:gd name="connsiteY6585" fmla="*/ 546278 h 4588006"/>
              <a:gd name="connsiteX6586" fmla="*/ 5608263 w 6081795"/>
              <a:gd name="connsiteY6586" fmla="*/ 546082 h 4588006"/>
              <a:gd name="connsiteX6587" fmla="*/ 5588679 w 6081795"/>
              <a:gd name="connsiteY6587" fmla="*/ 546167 h 4588006"/>
              <a:gd name="connsiteX6588" fmla="*/ 5582147 w 6081795"/>
              <a:gd name="connsiteY6588" fmla="*/ 545690 h 4588006"/>
              <a:gd name="connsiteX6589" fmla="*/ 5572901 w 6081795"/>
              <a:gd name="connsiteY6589" fmla="*/ 545899 h 4588006"/>
              <a:gd name="connsiteX6590" fmla="*/ 5557493 w 6081795"/>
              <a:gd name="connsiteY6590" fmla="*/ 546751 h 4588006"/>
              <a:gd name="connsiteX6591" fmla="*/ 5514331 w 6081795"/>
              <a:gd name="connsiteY6591" fmla="*/ 546714 h 4588006"/>
              <a:gd name="connsiteX6592" fmla="*/ 5502229 w 6081795"/>
              <a:gd name="connsiteY6592" fmla="*/ 546809 h 4588006"/>
              <a:gd name="connsiteX6593" fmla="*/ 5490943 w 6081795"/>
              <a:gd name="connsiteY6593" fmla="*/ 547153 h 4588006"/>
              <a:gd name="connsiteX6594" fmla="*/ 5485861 w 6081795"/>
              <a:gd name="connsiteY6594" fmla="*/ 546613 h 4588006"/>
              <a:gd name="connsiteX6595" fmla="*/ 5478065 w 6081795"/>
              <a:gd name="connsiteY6595" fmla="*/ 546759 h 4588006"/>
              <a:gd name="connsiteX6596" fmla="*/ 5460661 w 6081795"/>
              <a:gd name="connsiteY6596" fmla="*/ 547509 h 4588006"/>
              <a:gd name="connsiteX6597" fmla="*/ 5471679 w 6081795"/>
              <a:gd name="connsiteY6597" fmla="*/ 547840 h 4588006"/>
              <a:gd name="connsiteX6598" fmla="*/ 5486233 w 6081795"/>
              <a:gd name="connsiteY6598" fmla="*/ 547735 h 4588006"/>
              <a:gd name="connsiteX6599" fmla="*/ 5487595 w 6081795"/>
              <a:gd name="connsiteY6599" fmla="*/ 548150 h 4588006"/>
              <a:gd name="connsiteX6600" fmla="*/ 5493309 w 6081795"/>
              <a:gd name="connsiteY6600" fmla="*/ 548378 h 4588006"/>
              <a:gd name="connsiteX6601" fmla="*/ 5500605 w 6081795"/>
              <a:gd name="connsiteY6601" fmla="*/ 547827 h 4588006"/>
              <a:gd name="connsiteX6602" fmla="*/ 5506001 w 6081795"/>
              <a:gd name="connsiteY6602" fmla="*/ 548210 h 4588006"/>
              <a:gd name="connsiteX6603" fmla="*/ 5560363 w 6081795"/>
              <a:gd name="connsiteY6603" fmla="*/ 548760 h 4588006"/>
              <a:gd name="connsiteX6604" fmla="*/ 5613367 w 6081795"/>
              <a:gd name="connsiteY6604" fmla="*/ 549654 h 4588006"/>
              <a:gd name="connsiteX6605" fmla="*/ 5622593 w 6081795"/>
              <a:gd name="connsiteY6605" fmla="*/ 549755 h 4588006"/>
              <a:gd name="connsiteX6606" fmla="*/ 5628427 w 6081795"/>
              <a:gd name="connsiteY6606" fmla="*/ 550712 h 4588006"/>
              <a:gd name="connsiteX6607" fmla="*/ 5627521 w 6081795"/>
              <a:gd name="connsiteY6607" fmla="*/ 550940 h 4588006"/>
              <a:gd name="connsiteX6608" fmla="*/ 5670019 w 6081795"/>
              <a:gd name="connsiteY6608" fmla="*/ 550460 h 4588006"/>
              <a:gd name="connsiteX6609" fmla="*/ 5706949 w 6081795"/>
              <a:gd name="connsiteY6609" fmla="*/ 550933 h 4588006"/>
              <a:gd name="connsiteX6610" fmla="*/ 5703577 w 6081795"/>
              <a:gd name="connsiteY6610" fmla="*/ 551859 h 4588006"/>
              <a:gd name="connsiteX6611" fmla="*/ 5695717 w 6081795"/>
              <a:gd name="connsiteY6611" fmla="*/ 552553 h 4588006"/>
              <a:gd name="connsiteX6612" fmla="*/ 5678127 w 6081795"/>
              <a:gd name="connsiteY6612" fmla="*/ 552742 h 4588006"/>
              <a:gd name="connsiteX6613" fmla="*/ 5667409 w 6081795"/>
              <a:gd name="connsiteY6613" fmla="*/ 552943 h 4588006"/>
              <a:gd name="connsiteX6614" fmla="*/ 5656549 w 6081795"/>
              <a:gd name="connsiteY6614" fmla="*/ 552723 h 4588006"/>
              <a:gd name="connsiteX6615" fmla="*/ 5637013 w 6081795"/>
              <a:gd name="connsiteY6615" fmla="*/ 553328 h 4588006"/>
              <a:gd name="connsiteX6616" fmla="*/ 5616661 w 6081795"/>
              <a:gd name="connsiteY6616" fmla="*/ 553682 h 4588006"/>
              <a:gd name="connsiteX6617" fmla="*/ 5453465 w 6081795"/>
              <a:gd name="connsiteY6617" fmla="*/ 555401 h 4588006"/>
              <a:gd name="connsiteX6618" fmla="*/ 5442137 w 6081795"/>
              <a:gd name="connsiteY6618" fmla="*/ 555984 h 4588006"/>
              <a:gd name="connsiteX6619" fmla="*/ 5431887 w 6081795"/>
              <a:gd name="connsiteY6619" fmla="*/ 555383 h 4588006"/>
              <a:gd name="connsiteX6620" fmla="*/ 5406500 w 6081795"/>
              <a:gd name="connsiteY6620" fmla="*/ 555717 h 4588006"/>
              <a:gd name="connsiteX6621" fmla="*/ 5370688 w 6081795"/>
              <a:gd name="connsiteY6621" fmla="*/ 556027 h 4588006"/>
              <a:gd name="connsiteX6622" fmla="*/ 5339766 w 6081795"/>
              <a:gd name="connsiteY6622" fmla="*/ 555557 h 4588006"/>
              <a:gd name="connsiteX6623" fmla="*/ 5295886 w 6081795"/>
              <a:gd name="connsiteY6623" fmla="*/ 556309 h 4588006"/>
              <a:gd name="connsiteX6624" fmla="*/ 5282822 w 6081795"/>
              <a:gd name="connsiteY6624" fmla="*/ 555355 h 4588006"/>
              <a:gd name="connsiteX6625" fmla="*/ 5233120 w 6081795"/>
              <a:gd name="connsiteY6625" fmla="*/ 556287 h 4588006"/>
              <a:gd name="connsiteX6626" fmla="*/ 5183278 w 6081795"/>
              <a:gd name="connsiteY6626" fmla="*/ 556797 h 4588006"/>
              <a:gd name="connsiteX6627" fmla="*/ 5171330 w 6081795"/>
              <a:gd name="connsiteY6627" fmla="*/ 556625 h 4588006"/>
              <a:gd name="connsiteX6628" fmla="*/ 5161698 w 6081795"/>
              <a:gd name="connsiteY6628" fmla="*/ 556779 h 4588006"/>
              <a:gd name="connsiteX6629" fmla="*/ 5121626 w 6081795"/>
              <a:gd name="connsiteY6629" fmla="*/ 557177 h 4588006"/>
              <a:gd name="connsiteX6630" fmla="*/ 5116542 w 6081795"/>
              <a:gd name="connsiteY6630" fmla="*/ 556638 h 4588006"/>
              <a:gd name="connsiteX6631" fmla="*/ 5108746 w 6081795"/>
              <a:gd name="connsiteY6631" fmla="*/ 556784 h 4588006"/>
              <a:gd name="connsiteX6632" fmla="*/ 5092818 w 6081795"/>
              <a:gd name="connsiteY6632" fmla="*/ 557541 h 4588006"/>
              <a:gd name="connsiteX6633" fmla="*/ 5073756 w 6081795"/>
              <a:gd name="connsiteY6633" fmla="*/ 557722 h 4588006"/>
              <a:gd name="connsiteX6634" fmla="*/ 5065364 w 6081795"/>
              <a:gd name="connsiteY6634" fmla="*/ 557182 h 4588006"/>
              <a:gd name="connsiteX6635" fmla="*/ 5055076 w 6081795"/>
              <a:gd name="connsiteY6635" fmla="*/ 557579 h 4588006"/>
              <a:gd name="connsiteX6636" fmla="*/ 5021456 w 6081795"/>
              <a:gd name="connsiteY6636" fmla="*/ 557107 h 4588006"/>
              <a:gd name="connsiteX6637" fmla="*/ 4987436 w 6081795"/>
              <a:gd name="connsiteY6637" fmla="*/ 557647 h 4588006"/>
              <a:gd name="connsiteX6638" fmla="*/ 4984916 w 6081795"/>
              <a:gd name="connsiteY6638" fmla="*/ 557069 h 4588006"/>
              <a:gd name="connsiteX6639" fmla="*/ 4980358 w 6081795"/>
              <a:gd name="connsiteY6639" fmla="*/ 557004 h 4588006"/>
              <a:gd name="connsiteX6640" fmla="*/ 4970752 w 6081795"/>
              <a:gd name="connsiteY6640" fmla="*/ 557608 h 4588006"/>
              <a:gd name="connsiteX6641" fmla="*/ 4970034 w 6081795"/>
              <a:gd name="connsiteY6641" fmla="*/ 558397 h 4588006"/>
              <a:gd name="connsiteX6642" fmla="*/ 4963287 w 6081795"/>
              <a:gd name="connsiteY6642" fmla="*/ 558226 h 4588006"/>
              <a:gd name="connsiteX6643" fmla="*/ 4967760 w 6081795"/>
              <a:gd name="connsiteY6643" fmla="*/ 577046 h 4588006"/>
              <a:gd name="connsiteX6644" fmla="*/ 4953300 w 6081795"/>
              <a:gd name="connsiteY6644" fmla="*/ 586165 h 4588006"/>
              <a:gd name="connsiteX6645" fmla="*/ 4939268 w 6081795"/>
              <a:gd name="connsiteY6645" fmla="*/ 585376 h 4588006"/>
              <a:gd name="connsiteX6646" fmla="*/ 4930981 w 6081795"/>
              <a:gd name="connsiteY6646" fmla="*/ 585897 h 4588006"/>
              <a:gd name="connsiteX6647" fmla="*/ 4923692 w 6081795"/>
              <a:gd name="connsiteY6647" fmla="*/ 587756 h 4588006"/>
              <a:gd name="connsiteX6648" fmla="*/ 4933380 w 6081795"/>
              <a:gd name="connsiteY6648" fmla="*/ 591446 h 4588006"/>
              <a:gd name="connsiteX6649" fmla="*/ 4979155 w 6081795"/>
              <a:gd name="connsiteY6649" fmla="*/ 606325 h 4588006"/>
              <a:gd name="connsiteX6650" fmla="*/ 5001759 w 6081795"/>
              <a:gd name="connsiteY6650" fmla="*/ 604064 h 4588006"/>
              <a:gd name="connsiteX6651" fmla="*/ 5009285 w 6081795"/>
              <a:gd name="connsiteY6651" fmla="*/ 600776 h 4588006"/>
              <a:gd name="connsiteX6652" fmla="*/ 5018665 w 6081795"/>
              <a:gd name="connsiteY6652" fmla="*/ 603469 h 4588006"/>
              <a:gd name="connsiteX6653" fmla="*/ 5025763 w 6081795"/>
              <a:gd name="connsiteY6653" fmla="*/ 601938 h 4588006"/>
              <a:gd name="connsiteX6654" fmla="*/ 5028732 w 6081795"/>
              <a:gd name="connsiteY6654" fmla="*/ 598353 h 4588006"/>
              <a:gd name="connsiteX6655" fmla="*/ 5067861 w 6081795"/>
              <a:gd name="connsiteY6655" fmla="*/ 604304 h 4588006"/>
              <a:gd name="connsiteX6656" fmla="*/ 5106988 w 6081795"/>
              <a:gd name="connsiteY6656" fmla="*/ 610257 h 4588006"/>
              <a:gd name="connsiteX6657" fmla="*/ 5151317 w 6081795"/>
              <a:gd name="connsiteY6657" fmla="*/ 609797 h 4588006"/>
              <a:gd name="connsiteX6658" fmla="*/ 5190943 w 6081795"/>
              <a:gd name="connsiteY6658" fmla="*/ 620495 h 4588006"/>
              <a:gd name="connsiteX6659" fmla="*/ 5203860 w 6081795"/>
              <a:gd name="connsiteY6659" fmla="*/ 614544 h 4588006"/>
              <a:gd name="connsiteX6660" fmla="*/ 5216990 w 6081795"/>
              <a:gd name="connsiteY6660" fmla="*/ 611792 h 4588006"/>
              <a:gd name="connsiteX6661" fmla="*/ 5231974 w 6081795"/>
              <a:gd name="connsiteY6661" fmla="*/ 615021 h 4588006"/>
              <a:gd name="connsiteX6662" fmla="*/ 5245648 w 6081795"/>
              <a:gd name="connsiteY6662" fmla="*/ 624067 h 4588006"/>
              <a:gd name="connsiteX6663" fmla="*/ 5234772 w 6081795"/>
              <a:gd name="connsiteY6663" fmla="*/ 635671 h 4588006"/>
              <a:gd name="connsiteX6664" fmla="*/ 5212786 w 6081795"/>
              <a:gd name="connsiteY6664" fmla="*/ 635849 h 4588006"/>
              <a:gd name="connsiteX6665" fmla="*/ 5176601 w 6081795"/>
              <a:gd name="connsiteY6665" fmla="*/ 630939 h 4588006"/>
              <a:gd name="connsiteX6666" fmla="*/ 5140988 w 6081795"/>
              <a:gd name="connsiteY6666" fmla="*/ 637274 h 4588006"/>
              <a:gd name="connsiteX6667" fmla="*/ 5095258 w 6081795"/>
              <a:gd name="connsiteY6667" fmla="*/ 641677 h 4588006"/>
              <a:gd name="connsiteX6668" fmla="*/ 5042404 w 6081795"/>
              <a:gd name="connsiteY6668" fmla="*/ 640009 h 4588006"/>
              <a:gd name="connsiteX6669" fmla="*/ 5033548 w 6081795"/>
              <a:gd name="connsiteY6669" fmla="*/ 645588 h 4588006"/>
              <a:gd name="connsiteX6670" fmla="*/ 5023978 w 6081795"/>
              <a:gd name="connsiteY6670" fmla="*/ 643222 h 4588006"/>
              <a:gd name="connsiteX6671" fmla="*/ 5002373 w 6081795"/>
              <a:gd name="connsiteY6671" fmla="*/ 650897 h 4588006"/>
              <a:gd name="connsiteX6672" fmla="*/ 4999708 w 6081795"/>
              <a:gd name="connsiteY6672" fmla="*/ 653426 h 4588006"/>
              <a:gd name="connsiteX6673" fmla="*/ 5023784 w 6081795"/>
              <a:gd name="connsiteY6673" fmla="*/ 652563 h 4588006"/>
              <a:gd name="connsiteX6674" fmla="*/ 5087342 w 6081795"/>
              <a:gd name="connsiteY6674" fmla="*/ 649591 h 4588006"/>
              <a:gd name="connsiteX6675" fmla="*/ 5150796 w 6081795"/>
              <a:gd name="connsiteY6675" fmla="*/ 650961 h 4588006"/>
              <a:gd name="connsiteX6676" fmla="*/ 5164510 w 6081795"/>
              <a:gd name="connsiteY6676" fmla="*/ 656829 h 4588006"/>
              <a:gd name="connsiteX6677" fmla="*/ 5152504 w 6081795"/>
              <a:gd name="connsiteY6677" fmla="*/ 660283 h 4588006"/>
              <a:gd name="connsiteX6678" fmla="*/ 5196258 w 6081795"/>
              <a:gd name="connsiteY6678" fmla="*/ 662555 h 4588006"/>
              <a:gd name="connsiteX6679" fmla="*/ 5193948 w 6081795"/>
              <a:gd name="connsiteY6679" fmla="*/ 669668 h 4588006"/>
              <a:gd name="connsiteX6680" fmla="*/ 5153120 w 6081795"/>
              <a:gd name="connsiteY6680" fmla="*/ 668587 h 4588006"/>
              <a:gd name="connsiteX6681" fmla="*/ 5112806 w 6081795"/>
              <a:gd name="connsiteY6681" fmla="*/ 670303 h 4588006"/>
              <a:gd name="connsiteX6682" fmla="*/ 5145536 w 6081795"/>
              <a:gd name="connsiteY6682" fmla="*/ 671541 h 4588006"/>
              <a:gd name="connsiteX6683" fmla="*/ 5177924 w 6081795"/>
              <a:gd name="connsiteY6683" fmla="*/ 670914 h 4588006"/>
              <a:gd name="connsiteX6684" fmla="*/ 5221338 w 6081795"/>
              <a:gd name="connsiteY6684" fmla="*/ 671321 h 4588006"/>
              <a:gd name="connsiteX6685" fmla="*/ 5264750 w 6081795"/>
              <a:gd name="connsiteY6685" fmla="*/ 671727 h 4588006"/>
              <a:gd name="connsiteX6686" fmla="*/ 5278818 w 6081795"/>
              <a:gd name="connsiteY6686" fmla="*/ 672131 h 4588006"/>
              <a:gd name="connsiteX6687" fmla="*/ 5290132 w 6081795"/>
              <a:gd name="connsiteY6687" fmla="*/ 672275 h 4588006"/>
              <a:gd name="connsiteX6688" fmla="*/ 5284044 w 6081795"/>
              <a:gd name="connsiteY6688" fmla="*/ 673537 h 4588006"/>
              <a:gd name="connsiteX6689" fmla="*/ 5272442 w 6081795"/>
              <a:gd name="connsiteY6689" fmla="*/ 674281 h 4588006"/>
              <a:gd name="connsiteX6690" fmla="*/ 5236378 w 6081795"/>
              <a:gd name="connsiteY6690" fmla="*/ 674564 h 4588006"/>
              <a:gd name="connsiteX6691" fmla="*/ 5220354 w 6081795"/>
              <a:gd name="connsiteY6691" fmla="*/ 675809 h 4588006"/>
              <a:gd name="connsiteX6692" fmla="*/ 5253426 w 6081795"/>
              <a:gd name="connsiteY6692" fmla="*/ 678911 h 4588006"/>
              <a:gd name="connsiteX6693" fmla="*/ 5287482 w 6081795"/>
              <a:gd name="connsiteY6693" fmla="*/ 677523 h 4588006"/>
              <a:gd name="connsiteX6694" fmla="*/ 5301250 w 6081795"/>
              <a:gd name="connsiteY6694" fmla="*/ 676296 h 4588006"/>
              <a:gd name="connsiteX6695" fmla="*/ 5323544 w 6081795"/>
              <a:gd name="connsiteY6695" fmla="*/ 677242 h 4588006"/>
              <a:gd name="connsiteX6696" fmla="*/ 5357220 w 6081795"/>
              <a:gd name="connsiteY6696" fmla="*/ 675018 h 4588006"/>
              <a:gd name="connsiteX6697" fmla="*/ 5384648 w 6081795"/>
              <a:gd name="connsiteY6697" fmla="*/ 675643 h 4588006"/>
              <a:gd name="connsiteX6698" fmla="*/ 5379610 w 6081795"/>
              <a:gd name="connsiteY6698" fmla="*/ 678949 h 4588006"/>
              <a:gd name="connsiteX6699" fmla="*/ 5373324 w 6081795"/>
              <a:gd name="connsiteY6699" fmla="*/ 682826 h 4588006"/>
              <a:gd name="connsiteX6700" fmla="*/ 5397574 w 6081795"/>
              <a:gd name="connsiteY6700" fmla="*/ 682123 h 4588006"/>
              <a:gd name="connsiteX6701" fmla="*/ 5422078 w 6081795"/>
              <a:gd name="connsiteY6701" fmla="*/ 682818 h 4588006"/>
              <a:gd name="connsiteX6702" fmla="*/ 5428103 w 6081795"/>
              <a:gd name="connsiteY6702" fmla="*/ 686131 h 4588006"/>
              <a:gd name="connsiteX6703" fmla="*/ 5432461 w 6081795"/>
              <a:gd name="connsiteY6703" fmla="*/ 690204 h 4588006"/>
              <a:gd name="connsiteX6704" fmla="*/ 5452537 w 6081795"/>
              <a:gd name="connsiteY6704" fmla="*/ 690142 h 4588006"/>
              <a:gd name="connsiteX6705" fmla="*/ 5473865 w 6081795"/>
              <a:gd name="connsiteY6705" fmla="*/ 689507 h 4588006"/>
              <a:gd name="connsiteX6706" fmla="*/ 5464549 w 6081795"/>
              <a:gd name="connsiteY6706" fmla="*/ 697796 h 4588006"/>
              <a:gd name="connsiteX6707" fmla="*/ 5423142 w 6081795"/>
              <a:gd name="connsiteY6707" fmla="*/ 698494 h 4588006"/>
              <a:gd name="connsiteX6708" fmla="*/ 5418102 w 6081795"/>
              <a:gd name="connsiteY6708" fmla="*/ 690690 h 4588006"/>
              <a:gd name="connsiteX6709" fmla="*/ 5393260 w 6081795"/>
              <a:gd name="connsiteY6709" fmla="*/ 689391 h 4588006"/>
              <a:gd name="connsiteX6710" fmla="*/ 5372682 w 6081795"/>
              <a:gd name="connsiteY6710" fmla="*/ 689180 h 4588006"/>
              <a:gd name="connsiteX6711" fmla="*/ 5355900 w 6081795"/>
              <a:gd name="connsiteY6711" fmla="*/ 688751 h 4588006"/>
              <a:gd name="connsiteX6712" fmla="*/ 5336618 w 6081795"/>
              <a:gd name="connsiteY6712" fmla="*/ 689462 h 4588006"/>
              <a:gd name="connsiteX6713" fmla="*/ 5340596 w 6081795"/>
              <a:gd name="connsiteY6713" fmla="*/ 692698 h 4588006"/>
              <a:gd name="connsiteX6714" fmla="*/ 5332300 w 6081795"/>
              <a:gd name="connsiteY6714" fmla="*/ 695471 h 4588006"/>
              <a:gd name="connsiteX6715" fmla="*/ 5319954 w 6081795"/>
              <a:gd name="connsiteY6715" fmla="*/ 697061 h 4588006"/>
              <a:gd name="connsiteX6716" fmla="*/ 5320594 w 6081795"/>
              <a:gd name="connsiteY6716" fmla="*/ 690708 h 4588006"/>
              <a:gd name="connsiteX6717" fmla="*/ 5301578 w 6081795"/>
              <a:gd name="connsiteY6717" fmla="*/ 695338 h 4588006"/>
              <a:gd name="connsiteX6718" fmla="*/ 5257220 w 6081795"/>
              <a:gd name="connsiteY6718" fmla="*/ 698393 h 4588006"/>
              <a:gd name="connsiteX6719" fmla="*/ 5214112 w 6081795"/>
              <a:gd name="connsiteY6719" fmla="*/ 700878 h 4588006"/>
              <a:gd name="connsiteX6720" fmla="*/ 5223468 w 6081795"/>
              <a:gd name="connsiteY6720" fmla="*/ 702671 h 4588006"/>
              <a:gd name="connsiteX6721" fmla="*/ 5260744 w 6081795"/>
              <a:gd name="connsiteY6721" fmla="*/ 702846 h 4588006"/>
              <a:gd name="connsiteX6722" fmla="*/ 5299270 w 6081795"/>
              <a:gd name="connsiteY6722" fmla="*/ 702451 h 4588006"/>
              <a:gd name="connsiteX6723" fmla="*/ 5338326 w 6081795"/>
              <a:gd name="connsiteY6723" fmla="*/ 698784 h 4588006"/>
              <a:gd name="connsiteX6724" fmla="*/ 5422614 w 6081795"/>
              <a:gd name="connsiteY6724" fmla="*/ 701765 h 4588006"/>
              <a:gd name="connsiteX6725" fmla="*/ 5515653 w 6081795"/>
              <a:gd name="connsiteY6725" fmla="*/ 700756 h 4588006"/>
              <a:gd name="connsiteX6726" fmla="*/ 5534543 w 6081795"/>
              <a:gd name="connsiteY6726" fmla="*/ 706536 h 4588006"/>
              <a:gd name="connsiteX6727" fmla="*/ 5562441 w 6081795"/>
              <a:gd name="connsiteY6727" fmla="*/ 709725 h 4588006"/>
              <a:gd name="connsiteX6728" fmla="*/ 5574665 w 6081795"/>
              <a:gd name="connsiteY6728" fmla="*/ 708695 h 4588006"/>
              <a:gd name="connsiteX6729" fmla="*/ 5586155 w 6081795"/>
              <a:gd name="connsiteY6729" fmla="*/ 711033 h 4588006"/>
              <a:gd name="connsiteX6730" fmla="*/ 5653939 w 6081795"/>
              <a:gd name="connsiteY6730" fmla="*/ 710175 h 4588006"/>
              <a:gd name="connsiteX6731" fmla="*/ 5712719 w 6081795"/>
              <a:gd name="connsiteY6731" fmla="*/ 711908 h 4588006"/>
              <a:gd name="connsiteX6732" fmla="*/ 5758559 w 6081795"/>
              <a:gd name="connsiteY6732" fmla="*/ 714490 h 4588006"/>
              <a:gd name="connsiteX6733" fmla="*/ 5804885 w 6081795"/>
              <a:gd name="connsiteY6733" fmla="*/ 712306 h 4588006"/>
              <a:gd name="connsiteX6734" fmla="*/ 5833101 w 6081795"/>
              <a:gd name="connsiteY6734" fmla="*/ 712319 h 4588006"/>
              <a:gd name="connsiteX6735" fmla="*/ 5847315 w 6081795"/>
              <a:gd name="connsiteY6735" fmla="*/ 717203 h 4588006"/>
              <a:gd name="connsiteX6736" fmla="*/ 5829965 w 6081795"/>
              <a:gd name="connsiteY6736" fmla="*/ 721072 h 4588006"/>
              <a:gd name="connsiteX6737" fmla="*/ 5810811 w 6081795"/>
              <a:gd name="connsiteY6737" fmla="*/ 722483 h 4588006"/>
              <a:gd name="connsiteX6738" fmla="*/ 5793903 w 6081795"/>
              <a:gd name="connsiteY6738" fmla="*/ 721355 h 4588006"/>
              <a:gd name="connsiteX6739" fmla="*/ 5777195 w 6081795"/>
              <a:gd name="connsiteY6739" fmla="*/ 718872 h 4588006"/>
              <a:gd name="connsiteX6740" fmla="*/ 5726581 w 6081795"/>
              <a:gd name="connsiteY6740" fmla="*/ 723516 h 4588006"/>
              <a:gd name="connsiteX6741" fmla="*/ 5669687 w 6081795"/>
              <a:gd name="connsiteY6741" fmla="*/ 723448 h 4588006"/>
              <a:gd name="connsiteX6742" fmla="*/ 5619609 w 6081795"/>
              <a:gd name="connsiteY6742" fmla="*/ 726080 h 4588006"/>
              <a:gd name="connsiteX6743" fmla="*/ 5569531 w 6081795"/>
              <a:gd name="connsiteY6743" fmla="*/ 728714 h 4588006"/>
              <a:gd name="connsiteX6744" fmla="*/ 5565641 w 6081795"/>
              <a:gd name="connsiteY6744" fmla="*/ 727204 h 4588006"/>
              <a:gd name="connsiteX6745" fmla="*/ 5556497 w 6081795"/>
              <a:gd name="connsiteY6745" fmla="*/ 726576 h 4588006"/>
              <a:gd name="connsiteX6746" fmla="*/ 5544521 w 6081795"/>
              <a:gd name="connsiteY6746" fmla="*/ 727743 h 4588006"/>
              <a:gd name="connsiteX6747" fmla="*/ 5534789 w 6081795"/>
              <a:gd name="connsiteY6747" fmla="*/ 726372 h 4588006"/>
              <a:gd name="connsiteX6748" fmla="*/ 5505735 w 6081795"/>
              <a:gd name="connsiteY6748" fmla="*/ 725479 h 4588006"/>
              <a:gd name="connsiteX6749" fmla="*/ 5447323 w 6081795"/>
              <a:gd name="connsiteY6749" fmla="*/ 731912 h 4588006"/>
              <a:gd name="connsiteX6750" fmla="*/ 5434975 w 6081795"/>
              <a:gd name="connsiteY6750" fmla="*/ 733502 h 4588006"/>
              <a:gd name="connsiteX6751" fmla="*/ 5444369 w 6081795"/>
              <a:gd name="connsiteY6751" fmla="*/ 734269 h 4588006"/>
              <a:gd name="connsiteX6752" fmla="*/ 5455013 w 6081795"/>
              <a:gd name="connsiteY6752" fmla="*/ 734466 h 4588006"/>
              <a:gd name="connsiteX6753" fmla="*/ 5473003 w 6081795"/>
              <a:gd name="connsiteY6753" fmla="*/ 734091 h 4588006"/>
              <a:gd name="connsiteX6754" fmla="*/ 5491761 w 6081795"/>
              <a:gd name="connsiteY6754" fmla="*/ 737912 h 4588006"/>
              <a:gd name="connsiteX6755" fmla="*/ 5484501 w 6081795"/>
              <a:gd name="connsiteY6755" fmla="*/ 748798 h 4588006"/>
              <a:gd name="connsiteX6756" fmla="*/ 5459453 w 6081795"/>
              <a:gd name="connsiteY6756" fmla="*/ 758703 h 4588006"/>
              <a:gd name="connsiteX6757" fmla="*/ 5479653 w 6081795"/>
              <a:gd name="connsiteY6757" fmla="*/ 758079 h 4588006"/>
              <a:gd name="connsiteX6758" fmla="*/ 5497865 w 6081795"/>
              <a:gd name="connsiteY6758" fmla="*/ 761390 h 4588006"/>
              <a:gd name="connsiteX6759" fmla="*/ 5530255 w 6081795"/>
              <a:gd name="connsiteY6759" fmla="*/ 760763 h 4588006"/>
              <a:gd name="connsiteX6760" fmla="*/ 5551753 w 6081795"/>
              <a:gd name="connsiteY6760" fmla="*/ 761061 h 4588006"/>
              <a:gd name="connsiteX6761" fmla="*/ 5577003 w 6081795"/>
              <a:gd name="connsiteY6761" fmla="*/ 759649 h 4588006"/>
              <a:gd name="connsiteX6762" fmla="*/ 5581477 w 6081795"/>
              <a:gd name="connsiteY6762" fmla="*/ 761901 h 4588006"/>
              <a:gd name="connsiteX6763" fmla="*/ 5593707 w 6081795"/>
              <a:gd name="connsiteY6763" fmla="*/ 762132 h 4588006"/>
              <a:gd name="connsiteX6764" fmla="*/ 5607061 w 6081795"/>
              <a:gd name="connsiteY6764" fmla="*/ 761095 h 4588006"/>
              <a:gd name="connsiteX6765" fmla="*/ 5615413 w 6081795"/>
              <a:gd name="connsiteY6765" fmla="*/ 762336 h 4588006"/>
              <a:gd name="connsiteX6766" fmla="*/ 5690181 w 6081795"/>
              <a:gd name="connsiteY6766" fmla="*/ 763851 h 4588006"/>
              <a:gd name="connsiteX6767" fmla="*/ 5767701 w 6081795"/>
              <a:gd name="connsiteY6767" fmla="*/ 765624 h 4588006"/>
              <a:gd name="connsiteX6768" fmla="*/ 5806975 w 6081795"/>
              <a:gd name="connsiteY6768" fmla="*/ 764383 h 4588006"/>
              <a:gd name="connsiteX6769" fmla="*/ 5840511 w 6081795"/>
              <a:gd name="connsiteY6769" fmla="*/ 768788 h 4588006"/>
              <a:gd name="connsiteX6770" fmla="*/ 5841563 w 6081795"/>
              <a:gd name="connsiteY6770" fmla="*/ 770834 h 4588006"/>
              <a:gd name="connsiteX6771" fmla="*/ 5835851 w 6081795"/>
              <a:gd name="connsiteY6771" fmla="*/ 772932 h 4588006"/>
              <a:gd name="connsiteX6772" fmla="*/ 5769563 w 6081795"/>
              <a:gd name="connsiteY6772" fmla="*/ 772098 h 4588006"/>
              <a:gd name="connsiteX6773" fmla="*/ 5707281 w 6081795"/>
              <a:gd name="connsiteY6773" fmla="*/ 770952 h 4588006"/>
              <a:gd name="connsiteX6774" fmla="*/ 5671859 w 6081795"/>
              <a:gd name="connsiteY6774" fmla="*/ 774730 h 4588006"/>
              <a:gd name="connsiteX6775" fmla="*/ 5651179 w 6081795"/>
              <a:gd name="connsiteY6775" fmla="*/ 770271 h 4588006"/>
              <a:gd name="connsiteX6776" fmla="*/ 5612325 w 6081795"/>
              <a:gd name="connsiteY6776" fmla="*/ 772583 h 4588006"/>
              <a:gd name="connsiteX6777" fmla="*/ 5570717 w 6081795"/>
              <a:gd name="connsiteY6777" fmla="*/ 774636 h 4588006"/>
              <a:gd name="connsiteX6778" fmla="*/ 5559731 w 6081795"/>
              <a:gd name="connsiteY6778" fmla="*/ 772574 h 4588006"/>
              <a:gd name="connsiteX6779" fmla="*/ 5544995 w 6081795"/>
              <a:gd name="connsiteY6779" fmla="*/ 772223 h 4588006"/>
              <a:gd name="connsiteX6780" fmla="*/ 5543327 w 6081795"/>
              <a:gd name="connsiteY6780" fmla="*/ 772983 h 4588006"/>
              <a:gd name="connsiteX6781" fmla="*/ 5488209 w 6081795"/>
              <a:gd name="connsiteY6781" fmla="*/ 767813 h 4588006"/>
              <a:gd name="connsiteX6782" fmla="*/ 5460005 w 6081795"/>
              <a:gd name="connsiteY6782" fmla="*/ 771582 h 4588006"/>
              <a:gd name="connsiteX6783" fmla="*/ 5430781 w 6081795"/>
              <a:gd name="connsiteY6783" fmla="*/ 769757 h 4588006"/>
              <a:gd name="connsiteX6784" fmla="*/ 5424771 w 6081795"/>
              <a:gd name="connsiteY6784" fmla="*/ 770224 h 4588006"/>
              <a:gd name="connsiteX6785" fmla="*/ 5425781 w 6081795"/>
              <a:gd name="connsiteY6785" fmla="*/ 772037 h 4588006"/>
              <a:gd name="connsiteX6786" fmla="*/ 5437019 w 6081795"/>
              <a:gd name="connsiteY6786" fmla="*/ 774236 h 4588006"/>
              <a:gd name="connsiteX6787" fmla="*/ 5453511 w 6081795"/>
              <a:gd name="connsiteY6787" fmla="*/ 775553 h 4588006"/>
              <a:gd name="connsiteX6788" fmla="*/ 5474753 w 6081795"/>
              <a:gd name="connsiteY6788" fmla="*/ 774454 h 4588006"/>
              <a:gd name="connsiteX6789" fmla="*/ 5500257 w 6081795"/>
              <a:gd name="connsiteY6789" fmla="*/ 774440 h 4588006"/>
              <a:gd name="connsiteX6790" fmla="*/ 5540677 w 6081795"/>
              <a:gd name="connsiteY6790" fmla="*/ 778231 h 4588006"/>
              <a:gd name="connsiteX6791" fmla="*/ 5570717 w 6081795"/>
              <a:gd name="connsiteY6791" fmla="*/ 774636 h 4588006"/>
              <a:gd name="connsiteX6792" fmla="*/ 5595115 w 6081795"/>
              <a:gd name="connsiteY6792" fmla="*/ 779673 h 4588006"/>
              <a:gd name="connsiteX6793" fmla="*/ 5648955 w 6081795"/>
              <a:gd name="connsiteY6793" fmla="*/ 777850 h 4588006"/>
              <a:gd name="connsiteX6794" fmla="*/ 5703305 w 6081795"/>
              <a:gd name="connsiteY6794" fmla="*/ 778824 h 4588006"/>
              <a:gd name="connsiteX6795" fmla="*/ 5739785 w 6081795"/>
              <a:gd name="connsiteY6795" fmla="*/ 778352 h 4588006"/>
              <a:gd name="connsiteX6796" fmla="*/ 5763767 w 6081795"/>
              <a:gd name="connsiteY6796" fmla="*/ 783579 h 4588006"/>
              <a:gd name="connsiteX6797" fmla="*/ 5846917 w 6081795"/>
              <a:gd name="connsiteY6797" fmla="*/ 784048 h 4588006"/>
              <a:gd name="connsiteX6798" fmla="*/ 5895015 w 6081795"/>
              <a:gd name="connsiteY6798" fmla="*/ 786612 h 4588006"/>
              <a:gd name="connsiteX6799" fmla="*/ 5952115 w 6081795"/>
              <a:gd name="connsiteY6799" fmla="*/ 786585 h 4588006"/>
              <a:gd name="connsiteX6800" fmla="*/ 5974243 w 6081795"/>
              <a:gd name="connsiteY6800" fmla="*/ 787858 h 4588006"/>
              <a:gd name="connsiteX6801" fmla="*/ 5997879 w 6081795"/>
              <a:gd name="connsiteY6801" fmla="*/ 789960 h 4588006"/>
              <a:gd name="connsiteX6802" fmla="*/ 6019745 w 6081795"/>
              <a:gd name="connsiteY6802" fmla="*/ 788575 h 4588006"/>
              <a:gd name="connsiteX6803" fmla="*/ 6034625 w 6081795"/>
              <a:gd name="connsiteY6803" fmla="*/ 793407 h 4588006"/>
              <a:gd name="connsiteX6804" fmla="*/ 5972539 w 6081795"/>
              <a:gd name="connsiteY6804" fmla="*/ 799495 h 4588006"/>
              <a:gd name="connsiteX6805" fmla="*/ 5936305 w 6081795"/>
              <a:gd name="connsiteY6805" fmla="*/ 798846 h 4588006"/>
              <a:gd name="connsiteX6806" fmla="*/ 5900069 w 6081795"/>
              <a:gd name="connsiteY6806" fmla="*/ 798195 h 4588006"/>
              <a:gd name="connsiteX6807" fmla="*/ 5864007 w 6081795"/>
              <a:gd name="connsiteY6807" fmla="*/ 798478 h 4588006"/>
              <a:gd name="connsiteX6808" fmla="*/ 5851979 w 6081795"/>
              <a:gd name="connsiteY6808" fmla="*/ 796891 h 4588006"/>
              <a:gd name="connsiteX6809" fmla="*/ 5834951 w 6081795"/>
              <a:gd name="connsiteY6809" fmla="*/ 797585 h 4588006"/>
              <a:gd name="connsiteX6810" fmla="*/ 5806579 w 6081795"/>
              <a:gd name="connsiteY6810" fmla="*/ 800421 h 4588006"/>
              <a:gd name="connsiteX6811" fmla="*/ 5727101 w 6081795"/>
              <a:gd name="connsiteY6811" fmla="*/ 800297 h 4588006"/>
              <a:gd name="connsiteX6812" fmla="*/ 5704813 w 6081795"/>
              <a:gd name="connsiteY6812" fmla="*/ 800612 h 4588006"/>
              <a:gd name="connsiteX6813" fmla="*/ 5684031 w 6081795"/>
              <a:gd name="connsiteY6813" fmla="*/ 801754 h 4588006"/>
              <a:gd name="connsiteX6814" fmla="*/ 5674673 w 6081795"/>
              <a:gd name="connsiteY6814" fmla="*/ 799961 h 4588006"/>
              <a:gd name="connsiteX6815" fmla="*/ 5660317 w 6081795"/>
              <a:gd name="connsiteY6815" fmla="*/ 800447 h 4588006"/>
              <a:gd name="connsiteX6816" fmla="*/ 5628269 w 6081795"/>
              <a:gd name="connsiteY6816" fmla="*/ 802938 h 4588006"/>
              <a:gd name="connsiteX6817" fmla="*/ 5648559 w 6081795"/>
              <a:gd name="connsiteY6817" fmla="*/ 804039 h 4588006"/>
              <a:gd name="connsiteX6818" fmla="*/ 5675355 w 6081795"/>
              <a:gd name="connsiteY6818" fmla="*/ 803689 h 4588006"/>
              <a:gd name="connsiteX6819" fmla="*/ 5677867 w 6081795"/>
              <a:gd name="connsiteY6819" fmla="*/ 805071 h 4588006"/>
              <a:gd name="connsiteX6820" fmla="*/ 5688389 w 6081795"/>
              <a:gd name="connsiteY6820" fmla="*/ 805828 h 4588006"/>
              <a:gd name="connsiteX6821" fmla="*/ 5701821 w 6081795"/>
              <a:gd name="connsiteY6821" fmla="*/ 803996 h 4588006"/>
              <a:gd name="connsiteX6822" fmla="*/ 5711761 w 6081795"/>
              <a:gd name="connsiteY6822" fmla="*/ 805271 h 4588006"/>
              <a:gd name="connsiteX6823" fmla="*/ 5811865 w 6081795"/>
              <a:gd name="connsiteY6823" fmla="*/ 807102 h 4588006"/>
              <a:gd name="connsiteX6824" fmla="*/ 5909467 w 6081795"/>
              <a:gd name="connsiteY6824" fmla="*/ 810071 h 4588006"/>
              <a:gd name="connsiteX6825" fmla="*/ 5926459 w 6081795"/>
              <a:gd name="connsiteY6825" fmla="*/ 810405 h 4588006"/>
              <a:gd name="connsiteX6826" fmla="*/ 5937199 w 6081795"/>
              <a:gd name="connsiteY6826" fmla="*/ 813588 h 4588006"/>
              <a:gd name="connsiteX6827" fmla="*/ 5935531 w 6081795"/>
              <a:gd name="connsiteY6827" fmla="*/ 814348 h 4588006"/>
              <a:gd name="connsiteX6828" fmla="*/ 6013791 w 6081795"/>
              <a:gd name="connsiteY6828" fmla="*/ 812755 h 4588006"/>
              <a:gd name="connsiteX6829" fmla="*/ 6081795 w 6081795"/>
              <a:gd name="connsiteY6829" fmla="*/ 814323 h 4588006"/>
              <a:gd name="connsiteX6830" fmla="*/ 6075587 w 6081795"/>
              <a:gd name="connsiteY6830" fmla="*/ 817405 h 4588006"/>
              <a:gd name="connsiteX6831" fmla="*/ 6061111 w 6081795"/>
              <a:gd name="connsiteY6831" fmla="*/ 819712 h 4588006"/>
              <a:gd name="connsiteX6832" fmla="*/ 6028723 w 6081795"/>
              <a:gd name="connsiteY6832" fmla="*/ 820340 h 4588006"/>
              <a:gd name="connsiteX6833" fmla="*/ 6008983 w 6081795"/>
              <a:gd name="connsiteY6833" fmla="*/ 821008 h 4588006"/>
              <a:gd name="connsiteX6834" fmla="*/ 5988987 w 6081795"/>
              <a:gd name="connsiteY6834" fmla="*/ 820278 h 4588006"/>
              <a:gd name="connsiteX6835" fmla="*/ 5953011 w 6081795"/>
              <a:gd name="connsiteY6835" fmla="*/ 822286 h 4588006"/>
              <a:gd name="connsiteX6836" fmla="*/ 5915533 w 6081795"/>
              <a:gd name="connsiteY6836" fmla="*/ 823467 h 4588006"/>
              <a:gd name="connsiteX6837" fmla="*/ 5615019 w 6081795"/>
              <a:gd name="connsiteY6837" fmla="*/ 829182 h 4588006"/>
              <a:gd name="connsiteX6838" fmla="*/ 5594155 w 6081795"/>
              <a:gd name="connsiteY6838" fmla="*/ 831118 h 4588006"/>
              <a:gd name="connsiteX6839" fmla="*/ 5575281 w 6081795"/>
              <a:gd name="connsiteY6839" fmla="*/ 829119 h 4588006"/>
              <a:gd name="connsiteX6840" fmla="*/ 5528535 w 6081795"/>
              <a:gd name="connsiteY6840" fmla="*/ 830232 h 4588006"/>
              <a:gd name="connsiteX6841" fmla="*/ 5462587 w 6081795"/>
              <a:gd name="connsiteY6841" fmla="*/ 831262 h 4588006"/>
              <a:gd name="connsiteX6842" fmla="*/ 5405644 w 6081795"/>
              <a:gd name="connsiteY6842" fmla="*/ 829702 h 4588006"/>
              <a:gd name="connsiteX6843" fmla="*/ 5324842 w 6081795"/>
              <a:gd name="connsiteY6843" fmla="*/ 832201 h 4588006"/>
              <a:gd name="connsiteX6844" fmla="*/ 5300786 w 6081795"/>
              <a:gd name="connsiteY6844" fmla="*/ 829029 h 4588006"/>
              <a:gd name="connsiteX6845" fmla="*/ 5209260 w 6081795"/>
              <a:gd name="connsiteY6845" fmla="*/ 832126 h 4588006"/>
              <a:gd name="connsiteX6846" fmla="*/ 5117478 w 6081795"/>
              <a:gd name="connsiteY6846" fmla="*/ 833825 h 4588006"/>
              <a:gd name="connsiteX6847" fmla="*/ 5095476 w 6081795"/>
              <a:gd name="connsiteY6847" fmla="*/ 833251 h 4588006"/>
              <a:gd name="connsiteX6848" fmla="*/ 5077740 w 6081795"/>
              <a:gd name="connsiteY6848" fmla="*/ 833764 h 4588006"/>
              <a:gd name="connsiteX6849" fmla="*/ 5003946 w 6081795"/>
              <a:gd name="connsiteY6849" fmla="*/ 835088 h 4588006"/>
              <a:gd name="connsiteX6850" fmla="*/ 4994588 w 6081795"/>
              <a:gd name="connsiteY6850" fmla="*/ 833294 h 4588006"/>
              <a:gd name="connsiteX6851" fmla="*/ 4980232 w 6081795"/>
              <a:gd name="connsiteY6851" fmla="*/ 833780 h 4588006"/>
              <a:gd name="connsiteX6852" fmla="*/ 4950898 w 6081795"/>
              <a:gd name="connsiteY6852" fmla="*/ 836297 h 4588006"/>
              <a:gd name="connsiteX6853" fmla="*/ 4915796 w 6081795"/>
              <a:gd name="connsiteY6853" fmla="*/ 836899 h 4588006"/>
              <a:gd name="connsiteX6854" fmla="*/ 4900344 w 6081795"/>
              <a:gd name="connsiteY6854" fmla="*/ 835106 h 4588006"/>
              <a:gd name="connsiteX6855" fmla="*/ 4881400 w 6081795"/>
              <a:gd name="connsiteY6855" fmla="*/ 836422 h 4588006"/>
              <a:gd name="connsiteX6856" fmla="*/ 4819490 w 6081795"/>
              <a:gd name="connsiteY6856" fmla="*/ 834853 h 4588006"/>
              <a:gd name="connsiteX6857" fmla="*/ 4756842 w 6081795"/>
              <a:gd name="connsiteY6857" fmla="*/ 836650 h 4588006"/>
              <a:gd name="connsiteX6858" fmla="*/ 4752202 w 6081795"/>
              <a:gd name="connsiteY6858" fmla="*/ 834726 h 4588006"/>
              <a:gd name="connsiteX6859" fmla="*/ 4743812 w 6081795"/>
              <a:gd name="connsiteY6859" fmla="*/ 834512 h 4588006"/>
              <a:gd name="connsiteX6860" fmla="*/ 4726120 w 6081795"/>
              <a:gd name="connsiteY6860" fmla="*/ 836518 h 4588006"/>
              <a:gd name="connsiteX6861" fmla="*/ 4724796 w 6081795"/>
              <a:gd name="connsiteY6861" fmla="*/ 839142 h 4588006"/>
              <a:gd name="connsiteX6862" fmla="*/ 4667432 w 6081795"/>
              <a:gd name="connsiteY6862" fmla="*/ 836511 h 4588006"/>
              <a:gd name="connsiteX6863" fmla="*/ 4588534 w 6081795"/>
              <a:gd name="connsiteY6863" fmla="*/ 834608 h 4588006"/>
              <a:gd name="connsiteX6864" fmla="*/ 4548672 w 6081795"/>
              <a:gd name="connsiteY6864" fmla="*/ 835107 h 4588006"/>
              <a:gd name="connsiteX6865" fmla="*/ 4507050 w 6081795"/>
              <a:gd name="connsiteY6865" fmla="*/ 833379 h 4588006"/>
              <a:gd name="connsiteX6866" fmla="*/ 4480002 w 6081795"/>
              <a:gd name="connsiteY6866" fmla="*/ 833592 h 4588006"/>
              <a:gd name="connsiteX6867" fmla="*/ 4442272 w 6081795"/>
              <a:gd name="connsiteY6867" fmla="*/ 834633 h 4588006"/>
              <a:gd name="connsiteX6868" fmla="*/ 4420566 w 6081795"/>
              <a:gd name="connsiteY6868" fmla="*/ 834430 h 4588006"/>
              <a:gd name="connsiteX6869" fmla="*/ 4398860 w 6081795"/>
              <a:gd name="connsiteY6869" fmla="*/ 834227 h 4588006"/>
              <a:gd name="connsiteX6870" fmla="*/ 4339422 w 6081795"/>
              <a:gd name="connsiteY6870" fmla="*/ 835066 h 4588006"/>
              <a:gd name="connsiteX6871" fmla="*/ 4321732 w 6081795"/>
              <a:gd name="connsiteY6871" fmla="*/ 837071 h 4588006"/>
              <a:gd name="connsiteX6872" fmla="*/ 4285670 w 6081795"/>
              <a:gd name="connsiteY6872" fmla="*/ 837354 h 4588006"/>
              <a:gd name="connsiteX6873" fmla="*/ 4276620 w 6081795"/>
              <a:gd name="connsiteY6873" fmla="*/ 839712 h 4588006"/>
              <a:gd name="connsiteX6874" fmla="*/ 4264304 w 6081795"/>
              <a:gd name="connsiteY6874" fmla="*/ 839015 h 4588006"/>
              <a:gd name="connsiteX6875" fmla="*/ 4251740 w 6081795"/>
              <a:gd name="connsiteY6875" fmla="*/ 839440 h 4588006"/>
              <a:gd name="connsiteX6876" fmla="*/ 4244948 w 6081795"/>
              <a:gd name="connsiteY6876" fmla="*/ 841780 h 4588006"/>
              <a:gd name="connsiteX6877" fmla="*/ 4227284 w 6081795"/>
              <a:gd name="connsiteY6877" fmla="*/ 840239 h 4588006"/>
              <a:gd name="connsiteX6878" fmla="*/ 4202860 w 6081795"/>
              <a:gd name="connsiteY6878" fmla="*/ 838750 h 4588006"/>
              <a:gd name="connsiteX6879" fmla="*/ 4164788 w 6081795"/>
              <a:gd name="connsiteY6879" fmla="*/ 837927 h 4588006"/>
              <a:gd name="connsiteX6880" fmla="*/ 4150432 w 6081795"/>
              <a:gd name="connsiteY6880" fmla="*/ 838413 h 4588006"/>
              <a:gd name="connsiteX6881" fmla="*/ 4148764 w 6081795"/>
              <a:gd name="connsiteY6881" fmla="*/ 839173 h 4588006"/>
              <a:gd name="connsiteX6882" fmla="*/ 4140582 w 6081795"/>
              <a:gd name="connsiteY6882" fmla="*/ 838864 h 4588006"/>
              <a:gd name="connsiteX6883" fmla="*/ 4132400 w 6081795"/>
              <a:gd name="connsiteY6883" fmla="*/ 838555 h 4588006"/>
              <a:gd name="connsiteX6884" fmla="*/ 4121716 w 6081795"/>
              <a:gd name="connsiteY6884" fmla="*/ 839385 h 4588006"/>
              <a:gd name="connsiteX6885" fmla="*/ 4106810 w 6081795"/>
              <a:gd name="connsiteY6885" fmla="*/ 838102 h 4588006"/>
              <a:gd name="connsiteX6886" fmla="*/ 4090654 w 6081795"/>
              <a:gd name="connsiteY6886" fmla="*/ 837387 h 4588006"/>
              <a:gd name="connsiteX6887" fmla="*/ 4084308 w 6081795"/>
              <a:gd name="connsiteY6887" fmla="*/ 837251 h 4588006"/>
              <a:gd name="connsiteX6888" fmla="*/ 4077962 w 6081795"/>
              <a:gd name="connsiteY6888" fmla="*/ 837114 h 4588006"/>
              <a:gd name="connsiteX6889" fmla="*/ 4060272 w 6081795"/>
              <a:gd name="connsiteY6889" fmla="*/ 839120 h 4588006"/>
              <a:gd name="connsiteX6890" fmla="*/ 4020870 w 6081795"/>
              <a:gd name="connsiteY6890" fmla="*/ 839661 h 4588006"/>
              <a:gd name="connsiteX6891" fmla="*/ 3982462 w 6081795"/>
              <a:gd name="connsiteY6891" fmla="*/ 838235 h 4588006"/>
              <a:gd name="connsiteX6892" fmla="*/ 3944856 w 6081795"/>
              <a:gd name="connsiteY6892" fmla="*/ 838716 h 4588006"/>
              <a:gd name="connsiteX6893" fmla="*/ 3902986 w 6081795"/>
              <a:gd name="connsiteY6893" fmla="*/ 838111 h 4588006"/>
              <a:gd name="connsiteX6894" fmla="*/ 3812780 w 6081795"/>
              <a:gd name="connsiteY6894" fmla="*/ 837324 h 4588006"/>
              <a:gd name="connsiteX6895" fmla="*/ 3724336 w 6081795"/>
              <a:gd name="connsiteY6895" fmla="*/ 838763 h 4588006"/>
              <a:gd name="connsiteX6896" fmla="*/ 3714940 w 6081795"/>
              <a:gd name="connsiteY6896" fmla="*/ 837997 h 4588006"/>
              <a:gd name="connsiteX6897" fmla="*/ 3704296 w 6081795"/>
              <a:gd name="connsiteY6897" fmla="*/ 837801 h 4588006"/>
              <a:gd name="connsiteX6898" fmla="*/ 3689940 w 6081795"/>
              <a:gd name="connsiteY6898" fmla="*/ 838286 h 4588006"/>
              <a:gd name="connsiteX6899" fmla="*/ 3687724 w 6081795"/>
              <a:gd name="connsiteY6899" fmla="*/ 837277 h 4588006"/>
              <a:gd name="connsiteX6900" fmla="*/ 3684256 w 6081795"/>
              <a:gd name="connsiteY6900" fmla="*/ 836837 h 4588006"/>
              <a:gd name="connsiteX6901" fmla="*/ 3655884 w 6081795"/>
              <a:gd name="connsiteY6901" fmla="*/ 839674 h 4588006"/>
              <a:gd name="connsiteX6902" fmla="*/ 3630674 w 6081795"/>
              <a:gd name="connsiteY6902" fmla="*/ 840058 h 4588006"/>
              <a:gd name="connsiteX6903" fmla="*/ 3605464 w 6081795"/>
              <a:gd name="connsiteY6903" fmla="*/ 840441 h 4588006"/>
              <a:gd name="connsiteX6904" fmla="*/ 3569400 w 6081795"/>
              <a:gd name="connsiteY6904" fmla="*/ 840724 h 4588006"/>
              <a:gd name="connsiteX6905" fmla="*/ 3536008 w 6081795"/>
              <a:gd name="connsiteY6905" fmla="*/ 840799 h 4588006"/>
              <a:gd name="connsiteX6906" fmla="*/ 3502612 w 6081795"/>
              <a:gd name="connsiteY6906" fmla="*/ 840874 h 4588006"/>
              <a:gd name="connsiteX6907" fmla="*/ 3449262 w 6081795"/>
              <a:gd name="connsiteY6907" fmla="*/ 839191 h 4588006"/>
              <a:gd name="connsiteX6908" fmla="*/ 3397414 w 6081795"/>
              <a:gd name="connsiteY6908" fmla="*/ 838337 h 4588006"/>
              <a:gd name="connsiteX6909" fmla="*/ 3380218 w 6081795"/>
              <a:gd name="connsiteY6909" fmla="*/ 838098 h 4588006"/>
              <a:gd name="connsiteX6910" fmla="*/ 3363018 w 6081795"/>
              <a:gd name="connsiteY6910" fmla="*/ 837860 h 4588006"/>
              <a:gd name="connsiteX6911" fmla="*/ 3345084 w 6081795"/>
              <a:gd name="connsiteY6911" fmla="*/ 840987 h 4588006"/>
              <a:gd name="connsiteX6912" fmla="*/ 3323622 w 6081795"/>
              <a:gd name="connsiteY6912" fmla="*/ 839662 h 4588006"/>
              <a:gd name="connsiteX6913" fmla="*/ 3240130 w 6081795"/>
              <a:gd name="connsiteY6913" fmla="*/ 837328 h 4588006"/>
              <a:gd name="connsiteX6914" fmla="*/ 3197400 w 6081795"/>
              <a:gd name="connsiteY6914" fmla="*/ 840650 h 4588006"/>
              <a:gd name="connsiteX6915" fmla="*/ 3159328 w 6081795"/>
              <a:gd name="connsiteY6915" fmla="*/ 839829 h 4588006"/>
              <a:gd name="connsiteX6916" fmla="*/ 3161534 w 6081795"/>
              <a:gd name="connsiteY6916" fmla="*/ 838318 h 4588006"/>
              <a:gd name="connsiteX6917" fmla="*/ 3156978 w 6081795"/>
              <a:gd name="connsiteY6917" fmla="*/ 836860 h 4588006"/>
              <a:gd name="connsiteX6918" fmla="*/ 3146922 w 6081795"/>
              <a:gd name="connsiteY6918" fmla="*/ 837405 h 4588006"/>
              <a:gd name="connsiteX6919" fmla="*/ 3135614 w 6081795"/>
              <a:gd name="connsiteY6919" fmla="*/ 838520 h 4588006"/>
              <a:gd name="connsiteX6920" fmla="*/ 3030294 w 6081795"/>
              <a:gd name="connsiteY6920" fmla="*/ 836545 h 4588006"/>
              <a:gd name="connsiteX6921" fmla="*/ 2924234 w 6081795"/>
              <a:gd name="connsiteY6921" fmla="*/ 837936 h 4588006"/>
              <a:gd name="connsiteX6922" fmla="*/ 2904289 w 6081795"/>
              <a:gd name="connsiteY6922" fmla="*/ 839959 h 4588006"/>
              <a:gd name="connsiteX6923" fmla="*/ 2880821 w 6081795"/>
              <a:gd name="connsiteY6923" fmla="*/ 837529 h 4588006"/>
              <a:gd name="connsiteX6924" fmla="*/ 2822965 w 6081795"/>
              <a:gd name="connsiteY6924" fmla="*/ 837142 h 4588006"/>
              <a:gd name="connsiteX6925" fmla="*/ 2759598 w 6081795"/>
              <a:gd name="connsiteY6925" fmla="*/ 836238 h 4588006"/>
              <a:gd name="connsiteX6926" fmla="*/ 2694821 w 6081795"/>
              <a:gd name="connsiteY6926" fmla="*/ 837492 h 4588006"/>
              <a:gd name="connsiteX6927" fmla="*/ 2663266 w 6081795"/>
              <a:gd name="connsiteY6927" fmla="*/ 837740 h 4588006"/>
              <a:gd name="connsiteX6928" fmla="*/ 2631710 w 6081795"/>
              <a:gd name="connsiteY6928" fmla="*/ 837986 h 4588006"/>
              <a:gd name="connsiteX6929" fmla="*/ 2583491 w 6081795"/>
              <a:gd name="connsiteY6929" fmla="*/ 835984 h 4588006"/>
              <a:gd name="connsiteX6930" fmla="*/ 2535526 w 6081795"/>
              <a:gd name="connsiteY6930" fmla="*/ 835379 h 4588006"/>
              <a:gd name="connsiteX6931" fmla="*/ 2504804 w 6081795"/>
              <a:gd name="connsiteY6931" fmla="*/ 835247 h 4588006"/>
              <a:gd name="connsiteX6932" fmla="*/ 2487702 w 6081795"/>
              <a:gd name="connsiteY6932" fmla="*/ 837995 h 4588006"/>
              <a:gd name="connsiteX6933" fmla="*/ 2467075 w 6081795"/>
              <a:gd name="connsiteY6933" fmla="*/ 836289 h 4588006"/>
              <a:gd name="connsiteX6934" fmla="*/ 2417188 w 6081795"/>
              <a:gd name="connsiteY6934" fmla="*/ 835046 h 4588006"/>
              <a:gd name="connsiteX6935" fmla="*/ 2367558 w 6081795"/>
              <a:gd name="connsiteY6935" fmla="*/ 835201 h 4588006"/>
              <a:gd name="connsiteX6936" fmla="*/ 2353544 w 6081795"/>
              <a:gd name="connsiteY6936" fmla="*/ 837552 h 4588006"/>
              <a:gd name="connsiteX6937" fmla="*/ 2315472 w 6081795"/>
              <a:gd name="connsiteY6937" fmla="*/ 836730 h 4588006"/>
              <a:gd name="connsiteX6938" fmla="*/ 2317512 w 6081795"/>
              <a:gd name="connsiteY6938" fmla="*/ 835547 h 4588006"/>
              <a:gd name="connsiteX6939" fmla="*/ 2316796 w 6081795"/>
              <a:gd name="connsiteY6939" fmla="*/ 834106 h 4588006"/>
              <a:gd name="connsiteX6940" fmla="*/ 2305361 w 6081795"/>
              <a:gd name="connsiteY6940" fmla="*/ 834521 h 4588006"/>
              <a:gd name="connsiteX6941" fmla="*/ 2295432 w 6081795"/>
              <a:gd name="connsiteY6941" fmla="*/ 835766 h 4588006"/>
              <a:gd name="connsiteX6942" fmla="*/ 2200504 w 6081795"/>
              <a:gd name="connsiteY6942" fmla="*/ 833850 h 4588006"/>
              <a:gd name="connsiteX6943" fmla="*/ 2102082 w 6081795"/>
              <a:gd name="connsiteY6943" fmla="*/ 835040 h 4588006"/>
              <a:gd name="connsiteX6944" fmla="*/ 2082597 w 6081795"/>
              <a:gd name="connsiteY6944" fmla="*/ 837107 h 4588006"/>
              <a:gd name="connsiteX6945" fmla="*/ 2062345 w 6081795"/>
              <a:gd name="connsiteY6945" fmla="*/ 834978 h 4588006"/>
              <a:gd name="connsiteX6946" fmla="*/ 1966627 w 6081795"/>
              <a:gd name="connsiteY6946" fmla="*/ 833674 h 4588006"/>
              <a:gd name="connsiteX6947" fmla="*/ 1866645 w 6081795"/>
              <a:gd name="connsiteY6947" fmla="*/ 831283 h 4588006"/>
              <a:gd name="connsiteX6948" fmla="*/ 1826908 w 6081795"/>
              <a:gd name="connsiteY6948" fmla="*/ 831221 h 4588006"/>
              <a:gd name="connsiteX6949" fmla="*/ 1787170 w 6081795"/>
              <a:gd name="connsiteY6949" fmla="*/ 831159 h 4588006"/>
              <a:gd name="connsiteX6950" fmla="*/ 1730233 w 6081795"/>
              <a:gd name="connsiteY6950" fmla="*/ 830858 h 4588006"/>
              <a:gd name="connsiteX6951" fmla="*/ 1673296 w 6081795"/>
              <a:gd name="connsiteY6951" fmla="*/ 830557 h 4588006"/>
              <a:gd name="connsiteX6952" fmla="*/ 1653598 w 6081795"/>
              <a:gd name="connsiteY6952" fmla="*/ 831458 h 4588006"/>
              <a:gd name="connsiteX6953" fmla="*/ 1587135 w 6081795"/>
              <a:gd name="connsiteY6953" fmla="*/ 828431 h 4588006"/>
              <a:gd name="connsiteX6954" fmla="*/ 1520668 w 6081795"/>
              <a:gd name="connsiteY6954" fmla="*/ 825404 h 4588006"/>
              <a:gd name="connsiteX6955" fmla="*/ 1489947 w 6081795"/>
              <a:gd name="connsiteY6955" fmla="*/ 825272 h 4588006"/>
              <a:gd name="connsiteX6956" fmla="*/ 1438655 w 6081795"/>
              <a:gd name="connsiteY6956" fmla="*/ 827447 h 4588006"/>
              <a:gd name="connsiteX6957" fmla="*/ 1380088 w 6081795"/>
              <a:gd name="connsiteY6957" fmla="*/ 826879 h 4588006"/>
              <a:gd name="connsiteX6958" fmla="*/ 1355093 w 6081795"/>
              <a:gd name="connsiteY6958" fmla="*/ 828428 h 4588006"/>
              <a:gd name="connsiteX6959" fmla="*/ 1329327 w 6081795"/>
              <a:gd name="connsiteY6959" fmla="*/ 825783 h 4588006"/>
              <a:gd name="connsiteX6960" fmla="*/ 1308582 w 6081795"/>
              <a:gd name="connsiteY6960" fmla="*/ 825899 h 4588006"/>
              <a:gd name="connsiteX6961" fmla="*/ 1287582 w 6081795"/>
              <a:gd name="connsiteY6961" fmla="*/ 824616 h 4588006"/>
              <a:gd name="connsiteX6962" fmla="*/ 1264208 w 6081795"/>
              <a:gd name="connsiteY6962" fmla="*/ 825173 h 4588006"/>
              <a:gd name="connsiteX6963" fmla="*/ 1246518 w 6081795"/>
              <a:gd name="connsiteY6963" fmla="*/ 827178 h 4588006"/>
              <a:gd name="connsiteX6964" fmla="*/ 1117605 w 6081795"/>
              <a:gd name="connsiteY6964" fmla="*/ 823334 h 4588006"/>
              <a:gd name="connsiteX6965" fmla="*/ 1100898 w 6081795"/>
              <a:gd name="connsiteY6965" fmla="*/ 820851 h 4588006"/>
              <a:gd name="connsiteX6966" fmla="*/ 1083823 w 6081795"/>
              <a:gd name="connsiteY6966" fmla="*/ 820051 h 4588006"/>
              <a:gd name="connsiteX6967" fmla="*/ 1068509 w 6081795"/>
              <a:gd name="connsiteY6967" fmla="*/ 821478 h 4588006"/>
              <a:gd name="connsiteX6968" fmla="*/ 1023430 w 6081795"/>
              <a:gd name="connsiteY6968" fmla="*/ 821831 h 4588006"/>
              <a:gd name="connsiteX6969" fmla="*/ 1002183 w 6081795"/>
              <a:gd name="connsiteY6969" fmla="*/ 821670 h 4588006"/>
              <a:gd name="connsiteX6970" fmla="*/ 972668 w 6081795"/>
              <a:gd name="connsiteY6970" fmla="*/ 820735 h 4588006"/>
              <a:gd name="connsiteX6971" fmla="*/ 956051 w 6081795"/>
              <a:gd name="connsiteY6971" fmla="*/ 819978 h 4588006"/>
              <a:gd name="connsiteX6972" fmla="*/ 943953 w 6081795"/>
              <a:gd name="connsiteY6972" fmla="*/ 821706 h 4588006"/>
              <a:gd name="connsiteX6973" fmla="*/ 906546 w 6081795"/>
              <a:gd name="connsiteY6973" fmla="*/ 819573 h 4588006"/>
              <a:gd name="connsiteX6974" fmla="*/ 869136 w 6081795"/>
              <a:gd name="connsiteY6974" fmla="*/ 817438 h 4588006"/>
              <a:gd name="connsiteX6975" fmla="*/ 724219 w 6081795"/>
              <a:gd name="connsiteY6975" fmla="*/ 819880 h 4588006"/>
              <a:gd name="connsiteX6976" fmla="*/ 583279 w 6081795"/>
              <a:gd name="connsiteY6976" fmla="*/ 814449 h 4588006"/>
              <a:gd name="connsiteX6977" fmla="*/ 559659 w 6081795"/>
              <a:gd name="connsiteY6977" fmla="*/ 816128 h 4588006"/>
              <a:gd name="connsiteX6978" fmla="*/ 532515 w 6081795"/>
              <a:gd name="connsiteY6978" fmla="*/ 813353 h 4588006"/>
              <a:gd name="connsiteX6979" fmla="*/ 492778 w 6081795"/>
              <a:gd name="connsiteY6979" fmla="*/ 813291 h 4588006"/>
              <a:gd name="connsiteX6980" fmla="*/ 473614 w 6081795"/>
              <a:gd name="connsiteY6980" fmla="*/ 812181 h 4588006"/>
              <a:gd name="connsiteX6981" fmla="*/ 454707 w 6081795"/>
              <a:gd name="connsiteY6981" fmla="*/ 812469 h 4588006"/>
              <a:gd name="connsiteX6982" fmla="*/ 412961 w 6081795"/>
              <a:gd name="connsiteY6982" fmla="*/ 811303 h 4588006"/>
              <a:gd name="connsiteX6983" fmla="*/ 414286 w 6081795"/>
              <a:gd name="connsiteY6983" fmla="*/ 808678 h 4588006"/>
              <a:gd name="connsiteX6984" fmla="*/ 422629 w 6081795"/>
              <a:gd name="connsiteY6984" fmla="*/ 807399 h 4588006"/>
              <a:gd name="connsiteX6985" fmla="*/ 433984 w 6081795"/>
              <a:gd name="connsiteY6985" fmla="*/ 807777 h 4588006"/>
              <a:gd name="connsiteX6986" fmla="*/ 471628 w 6081795"/>
              <a:gd name="connsiteY6986" fmla="*/ 806268 h 4588006"/>
              <a:gd name="connsiteX6987" fmla="*/ 509786 w 6081795"/>
              <a:gd name="connsiteY6987" fmla="*/ 807556 h 4588006"/>
              <a:gd name="connsiteX6988" fmla="*/ 529318 w 6081795"/>
              <a:gd name="connsiteY6988" fmla="*/ 806983 h 4588006"/>
              <a:gd name="connsiteX6989" fmla="*/ 547857 w 6081795"/>
              <a:gd name="connsiteY6989" fmla="*/ 808379 h 4588006"/>
              <a:gd name="connsiteX6990" fmla="*/ 599645 w 6081795"/>
              <a:gd name="connsiteY6990" fmla="*/ 805219 h 4588006"/>
              <a:gd name="connsiteX6991" fmla="*/ 651689 w 6081795"/>
              <a:gd name="connsiteY6991" fmla="*/ 803457 h 4588006"/>
              <a:gd name="connsiteX6992" fmla="*/ 689788 w 6081795"/>
              <a:gd name="connsiteY6992" fmla="*/ 800732 h 4588006"/>
              <a:gd name="connsiteX6993" fmla="*/ 727149 w 6081795"/>
              <a:gd name="connsiteY6993" fmla="*/ 801373 h 4588006"/>
              <a:gd name="connsiteX6994" fmla="*/ 744840 w 6081795"/>
              <a:gd name="connsiteY6994" fmla="*/ 799368 h 4588006"/>
              <a:gd name="connsiteX6995" fmla="*/ 774238 w 6081795"/>
              <a:gd name="connsiteY6995" fmla="*/ 802124 h 4588006"/>
              <a:gd name="connsiteX6996" fmla="*/ 796441 w 6081795"/>
              <a:gd name="connsiteY6996" fmla="*/ 801344 h 4588006"/>
              <a:gd name="connsiteX6997" fmla="*/ 817650 w 6081795"/>
              <a:gd name="connsiteY6997" fmla="*/ 802531 h 4588006"/>
              <a:gd name="connsiteX6998" fmla="*/ 844014 w 6081795"/>
              <a:gd name="connsiteY6998" fmla="*/ 798591 h 4588006"/>
              <a:gd name="connsiteX6999" fmla="*/ 868439 w 6081795"/>
              <a:gd name="connsiteY6999" fmla="*/ 800079 h 4588006"/>
              <a:gd name="connsiteX7000" fmla="*/ 891101 w 6081795"/>
              <a:gd name="connsiteY7000" fmla="*/ 799342 h 4588006"/>
              <a:gd name="connsiteX7001" fmla="*/ 929751 w 6081795"/>
              <a:gd name="connsiteY7001" fmla="*/ 798386 h 4588006"/>
              <a:gd name="connsiteX7002" fmla="*/ 967887 w 6081795"/>
              <a:gd name="connsiteY7002" fmla="*/ 794633 h 4588006"/>
              <a:gd name="connsiteX7003" fmla="*/ 978910 w 6081795"/>
              <a:gd name="connsiteY7003" fmla="*/ 795667 h 4588006"/>
              <a:gd name="connsiteX7004" fmla="*/ 970554 w 6081795"/>
              <a:gd name="connsiteY7004" fmla="*/ 793165 h 4588006"/>
              <a:gd name="connsiteX7005" fmla="*/ 958188 w 6081795"/>
              <a:gd name="connsiteY7005" fmla="*/ 790975 h 4588006"/>
              <a:gd name="connsiteX7006" fmla="*/ 923791 w 6081795"/>
              <a:gd name="connsiteY7006" fmla="*/ 790497 h 4588006"/>
              <a:gd name="connsiteX7007" fmla="*/ 908089 w 6081795"/>
              <a:gd name="connsiteY7007" fmla="*/ 788566 h 4588006"/>
              <a:gd name="connsiteX7008" fmla="*/ 908410 w 6081795"/>
              <a:gd name="connsiteY7008" fmla="*/ 785389 h 4588006"/>
              <a:gd name="connsiteX7009" fmla="*/ 913410 w 6081795"/>
              <a:gd name="connsiteY7009" fmla="*/ 783110 h 4588006"/>
              <a:gd name="connsiteX7010" fmla="*/ 953830 w 6081795"/>
              <a:gd name="connsiteY7010" fmla="*/ 786901 h 4588006"/>
              <a:gd name="connsiteX7011" fmla="*/ 981692 w 6081795"/>
              <a:gd name="connsiteY7011" fmla="*/ 781268 h 4588006"/>
              <a:gd name="connsiteX7012" fmla="*/ 1009552 w 6081795"/>
              <a:gd name="connsiteY7012" fmla="*/ 775636 h 4588006"/>
              <a:gd name="connsiteX7013" fmla="*/ 1104980 w 6081795"/>
              <a:gd name="connsiteY7013" fmla="*/ 777828 h 4588006"/>
              <a:gd name="connsiteX7014" fmla="*/ 1183844 w 6081795"/>
              <a:gd name="connsiteY7014" fmla="*/ 770909 h 4588006"/>
              <a:gd name="connsiteX7015" fmla="*/ 1231614 w 6081795"/>
              <a:gd name="connsiteY7015" fmla="*/ 775390 h 4588006"/>
              <a:gd name="connsiteX7016" fmla="*/ 1266498 w 6081795"/>
              <a:gd name="connsiteY7016" fmla="*/ 772363 h 4588006"/>
              <a:gd name="connsiteX7017" fmla="*/ 1303400 w 6081795"/>
              <a:gd name="connsiteY7017" fmla="*/ 772961 h 4588006"/>
              <a:gd name="connsiteX7018" fmla="*/ 1344179 w 6081795"/>
              <a:gd name="connsiteY7018" fmla="*/ 772548 h 4588006"/>
              <a:gd name="connsiteX7019" fmla="*/ 1386209 w 6081795"/>
              <a:gd name="connsiteY7019" fmla="*/ 771564 h 4588006"/>
              <a:gd name="connsiteX7020" fmla="*/ 1373007 w 6081795"/>
              <a:gd name="connsiteY7020" fmla="*/ 768494 h 4588006"/>
              <a:gd name="connsiteX7021" fmla="*/ 1359804 w 6081795"/>
              <a:gd name="connsiteY7021" fmla="*/ 765424 h 4588006"/>
              <a:gd name="connsiteX7022" fmla="*/ 1340892 w 6081795"/>
              <a:gd name="connsiteY7022" fmla="*/ 764452 h 4588006"/>
              <a:gd name="connsiteX7023" fmla="*/ 1323741 w 6081795"/>
              <a:gd name="connsiteY7023" fmla="*/ 765705 h 4588006"/>
              <a:gd name="connsiteX7024" fmla="*/ 1295262 w 6081795"/>
              <a:gd name="connsiteY7024" fmla="*/ 763035 h 4588006"/>
              <a:gd name="connsiteX7025" fmla="*/ 1267296 w 6081795"/>
              <a:gd name="connsiteY7025" fmla="*/ 763161 h 4588006"/>
              <a:gd name="connsiteX7026" fmla="*/ 1219117 w 6081795"/>
              <a:gd name="connsiteY7026" fmla="*/ 761391 h 4588006"/>
              <a:gd name="connsiteX7027" fmla="*/ 1186453 w 6081795"/>
              <a:gd name="connsiteY7027" fmla="*/ 755578 h 4588006"/>
              <a:gd name="connsiteX7028" fmla="*/ 1152056 w 6081795"/>
              <a:gd name="connsiteY7028" fmla="*/ 755102 h 4588006"/>
              <a:gd name="connsiteX7029" fmla="*/ 1110993 w 6081795"/>
              <a:gd name="connsiteY7029" fmla="*/ 757664 h 4588006"/>
              <a:gd name="connsiteX7030" fmla="*/ 1077922 w 6081795"/>
              <a:gd name="connsiteY7030" fmla="*/ 754562 h 4588006"/>
              <a:gd name="connsiteX7031" fmla="*/ 1047882 w 6081795"/>
              <a:gd name="connsiteY7031" fmla="*/ 758158 h 4588006"/>
              <a:gd name="connsiteX7032" fmla="*/ 1011136 w 6081795"/>
              <a:gd name="connsiteY7032" fmla="*/ 754712 h 4588006"/>
              <a:gd name="connsiteX7033" fmla="*/ 986097 w 6081795"/>
              <a:gd name="connsiteY7033" fmla="*/ 756029 h 4588006"/>
              <a:gd name="connsiteX7034" fmla="*/ 992763 w 6081795"/>
              <a:gd name="connsiteY7034" fmla="*/ 752988 h 4588006"/>
              <a:gd name="connsiteX7035" fmla="*/ 949351 w 6081795"/>
              <a:gd name="connsiteY7035" fmla="*/ 752582 h 4588006"/>
              <a:gd name="connsiteX7036" fmla="*/ 936777 w 6081795"/>
              <a:gd name="connsiteY7036" fmla="*/ 750486 h 4588006"/>
              <a:gd name="connsiteX7037" fmla="*/ 922986 w 6081795"/>
              <a:gd name="connsiteY7037" fmla="*/ 756523 h 4588006"/>
              <a:gd name="connsiteX7038" fmla="*/ 897945 w 6081795"/>
              <a:gd name="connsiteY7038" fmla="*/ 757839 h 4588006"/>
              <a:gd name="connsiteX7039" fmla="*/ 856494 w 6081795"/>
              <a:gd name="connsiteY7039" fmla="*/ 757043 h 4588006"/>
              <a:gd name="connsiteX7040" fmla="*/ 810780 w 6081795"/>
              <a:gd name="connsiteY7040" fmla="*/ 755161 h 4588006"/>
              <a:gd name="connsiteX7041" fmla="*/ 813088 w 6081795"/>
              <a:gd name="connsiteY7041" fmla="*/ 748048 h 4588006"/>
              <a:gd name="connsiteX7042" fmla="*/ 856159 w 6081795"/>
              <a:gd name="connsiteY7042" fmla="*/ 746590 h 4588006"/>
              <a:gd name="connsiteX7043" fmla="*/ 876194 w 6081795"/>
              <a:gd name="connsiteY7043" fmla="*/ 746293 h 4588006"/>
              <a:gd name="connsiteX7044" fmla="*/ 886199 w 6081795"/>
              <a:gd name="connsiteY7044" fmla="*/ 742993 h 4588006"/>
              <a:gd name="connsiteX7045" fmla="*/ 933286 w 6081795"/>
              <a:gd name="connsiteY7045" fmla="*/ 743745 h 4588006"/>
              <a:gd name="connsiteX7046" fmla="*/ 962682 w 6081795"/>
              <a:gd name="connsiteY7046" fmla="*/ 746502 h 4588006"/>
              <a:gd name="connsiteX7047" fmla="*/ 993148 w 6081795"/>
              <a:gd name="connsiteY7047" fmla="*/ 745237 h 4588006"/>
              <a:gd name="connsiteX7048" fmla="*/ 1024127 w 6081795"/>
              <a:gd name="connsiteY7048" fmla="*/ 746768 h 4588006"/>
              <a:gd name="connsiteX7049" fmla="*/ 1058182 w 6081795"/>
              <a:gd name="connsiteY7049" fmla="*/ 745381 h 4588006"/>
              <a:gd name="connsiteX7050" fmla="*/ 1105611 w 6081795"/>
              <a:gd name="connsiteY7050" fmla="*/ 747997 h 4588006"/>
              <a:gd name="connsiteX7051" fmla="*/ 1116043 w 6081795"/>
              <a:gd name="connsiteY7051" fmla="*/ 747028 h 4588006"/>
              <a:gd name="connsiteX7052" fmla="*/ 1124968 w 6081795"/>
              <a:gd name="connsiteY7052" fmla="*/ 745231 h 4588006"/>
              <a:gd name="connsiteX7053" fmla="*/ 1103001 w 6081795"/>
              <a:gd name="connsiteY7053" fmla="*/ 742369 h 4588006"/>
              <a:gd name="connsiteX7054" fmla="*/ 1066516 w 6081795"/>
              <a:gd name="connsiteY7054" fmla="*/ 741582 h 4588006"/>
              <a:gd name="connsiteX7055" fmla="*/ 1081514 w 6081795"/>
              <a:gd name="connsiteY7055" fmla="*/ 734742 h 4588006"/>
              <a:gd name="connsiteX7056" fmla="*/ 1094546 w 6081795"/>
              <a:gd name="connsiteY7056" fmla="*/ 736881 h 4588006"/>
              <a:gd name="connsiteX7057" fmla="*/ 1108946 w 6081795"/>
              <a:gd name="connsiteY7057" fmla="*/ 736628 h 4588006"/>
              <a:gd name="connsiteX7058" fmla="*/ 1117577 w 6081795"/>
              <a:gd name="connsiteY7058" fmla="*/ 734459 h 4588006"/>
              <a:gd name="connsiteX7059" fmla="*/ 1136020 w 6081795"/>
              <a:gd name="connsiteY7059" fmla="*/ 732868 h 4588006"/>
              <a:gd name="connsiteX7060" fmla="*/ 1152958 w 6081795"/>
              <a:gd name="connsiteY7060" fmla="*/ 730448 h 4588006"/>
              <a:gd name="connsiteX7061" fmla="*/ 1187355 w 6081795"/>
              <a:gd name="connsiteY7061" fmla="*/ 730926 h 4588006"/>
              <a:gd name="connsiteX7062" fmla="*/ 1207695 w 6081795"/>
              <a:gd name="connsiteY7062" fmla="*/ 723672 h 4588006"/>
              <a:gd name="connsiteX7063" fmla="*/ 1221710 w 6081795"/>
              <a:gd name="connsiteY7063" fmla="*/ 721321 h 4588006"/>
              <a:gd name="connsiteX7064" fmla="*/ 1233601 w 6081795"/>
              <a:gd name="connsiteY7064" fmla="*/ 719687 h 4588006"/>
              <a:gd name="connsiteX7065" fmla="*/ 1248758 w 6081795"/>
              <a:gd name="connsiteY7065" fmla="*/ 721109 h 4588006"/>
              <a:gd name="connsiteX7066" fmla="*/ 1263115 w 6081795"/>
              <a:gd name="connsiteY7066" fmla="*/ 720623 h 4588006"/>
              <a:gd name="connsiteX7067" fmla="*/ 1280688 w 6081795"/>
              <a:gd name="connsiteY7067" fmla="*/ 720439 h 4588006"/>
              <a:gd name="connsiteX7068" fmla="*/ 1295505 w 6081795"/>
              <a:gd name="connsiteY7068" fmla="*/ 719996 h 4588006"/>
              <a:gd name="connsiteX7069" fmla="*/ 1293287 w 6081795"/>
              <a:gd name="connsiteY7069" fmla="*/ 718987 h 4588006"/>
              <a:gd name="connsiteX7070" fmla="*/ 1289822 w 6081795"/>
              <a:gd name="connsiteY7070" fmla="*/ 718547 h 4588006"/>
              <a:gd name="connsiteX7071" fmla="*/ 1238515 w 6081795"/>
              <a:gd name="connsiteY7071" fmla="*/ 716942 h 4588006"/>
              <a:gd name="connsiteX7072" fmla="*/ 1189964 w 6081795"/>
              <a:gd name="connsiteY7072" fmla="*/ 715595 h 4588006"/>
              <a:gd name="connsiteX7073" fmla="*/ 1183940 w 6081795"/>
              <a:gd name="connsiteY7073" fmla="*/ 712281 h 4588006"/>
              <a:gd name="connsiteX7074" fmla="*/ 1161209 w 6081795"/>
              <a:gd name="connsiteY7074" fmla="*/ 706484 h 4588006"/>
              <a:gd name="connsiteX7075" fmla="*/ 1194922 w 6081795"/>
              <a:gd name="connsiteY7075" fmla="*/ 703234 h 4588006"/>
              <a:gd name="connsiteX7076" fmla="*/ 1218926 w 6081795"/>
              <a:gd name="connsiteY7076" fmla="*/ 703652 h 4588006"/>
              <a:gd name="connsiteX7077" fmla="*/ 1245684 w 6081795"/>
              <a:gd name="connsiteY7077" fmla="*/ 704330 h 4588006"/>
              <a:gd name="connsiteX7078" fmla="*/ 1252351 w 6081795"/>
              <a:gd name="connsiteY7078" fmla="*/ 701290 h 4588006"/>
              <a:gd name="connsiteX7079" fmla="*/ 1278774 w 6081795"/>
              <a:gd name="connsiteY7079" fmla="*/ 701363 h 4588006"/>
              <a:gd name="connsiteX7080" fmla="*/ 1311447 w 6081795"/>
              <a:gd name="connsiteY7080" fmla="*/ 698586 h 4588006"/>
              <a:gd name="connsiteX7081" fmla="*/ 1380882 w 6081795"/>
              <a:gd name="connsiteY7081" fmla="*/ 693188 h 4588006"/>
              <a:gd name="connsiteX7082" fmla="*/ 1423547 w 6081795"/>
              <a:gd name="connsiteY7082" fmla="*/ 694441 h 4588006"/>
              <a:gd name="connsiteX7083" fmla="*/ 1465700 w 6081795"/>
              <a:gd name="connsiteY7083" fmla="*/ 692897 h 4588006"/>
              <a:gd name="connsiteX7084" fmla="*/ 1409245 w 6081795"/>
              <a:gd name="connsiteY7084" fmla="*/ 687832 h 4588006"/>
              <a:gd name="connsiteX7085" fmla="*/ 1366825 w 6081795"/>
              <a:gd name="connsiteY7085" fmla="*/ 685456 h 4588006"/>
              <a:gd name="connsiteX7086" fmla="*/ 1378492 w 6081795"/>
              <a:gd name="connsiteY7086" fmla="*/ 680136 h 4588006"/>
              <a:gd name="connsiteX7087" fmla="*/ 1418871 w 6081795"/>
              <a:gd name="connsiteY7087" fmla="*/ 673846 h 4588006"/>
              <a:gd name="connsiteX7088" fmla="*/ 1422263 w 6081795"/>
              <a:gd name="connsiteY7088" fmla="*/ 676340 h 4588006"/>
              <a:gd name="connsiteX7089" fmla="*/ 1426904 w 6081795"/>
              <a:gd name="connsiteY7089" fmla="*/ 678264 h 4588006"/>
              <a:gd name="connsiteX7090" fmla="*/ 1436043 w 6081795"/>
              <a:gd name="connsiteY7090" fmla="*/ 677633 h 4588006"/>
              <a:gd name="connsiteX7091" fmla="*/ 1440919 w 6081795"/>
              <a:gd name="connsiteY7091" fmla="*/ 675914 h 4588006"/>
              <a:gd name="connsiteX7092" fmla="*/ 1526078 w 6081795"/>
              <a:gd name="connsiteY7092" fmla="*/ 677488 h 4588006"/>
              <a:gd name="connsiteX7093" fmla="*/ 1596500 w 6081795"/>
              <a:gd name="connsiteY7093" fmla="*/ 672619 h 4588006"/>
              <a:gd name="connsiteX7094" fmla="*/ 1612161 w 6081795"/>
              <a:gd name="connsiteY7094" fmla="*/ 660247 h 4588006"/>
              <a:gd name="connsiteX7095" fmla="*/ 1616721 w 6081795"/>
              <a:gd name="connsiteY7095" fmla="*/ 652392 h 4588006"/>
              <a:gd name="connsiteX7096" fmla="*/ 1654496 w 6081795"/>
              <a:gd name="connsiteY7096" fmla="*/ 648956 h 4588006"/>
              <a:gd name="connsiteX7097" fmla="*/ 1694409 w 6081795"/>
              <a:gd name="connsiteY7097" fmla="*/ 644896 h 4588006"/>
              <a:gd name="connsiteX7098" fmla="*/ 1697091 w 6081795"/>
              <a:gd name="connsiteY7098" fmla="*/ 643840 h 4588006"/>
              <a:gd name="connsiteX7099" fmla="*/ 1698777 w 6081795"/>
              <a:gd name="connsiteY7099" fmla="*/ 641445 h 4588006"/>
              <a:gd name="connsiteX7100" fmla="*/ 1687214 w 6081795"/>
              <a:gd name="connsiteY7100" fmla="*/ 640477 h 4588006"/>
              <a:gd name="connsiteX7101" fmla="*/ 1673516 w 6081795"/>
              <a:gd name="connsiteY7101" fmla="*/ 640135 h 4588006"/>
              <a:gd name="connsiteX7102" fmla="*/ 1662308 w 6081795"/>
              <a:gd name="connsiteY7102" fmla="*/ 639063 h 4588006"/>
              <a:gd name="connsiteX7103" fmla="*/ 1650554 w 6081795"/>
              <a:gd name="connsiteY7103" fmla="*/ 642500 h 4588006"/>
              <a:gd name="connsiteX7104" fmla="*/ 1641224 w 6081795"/>
              <a:gd name="connsiteY7104" fmla="*/ 638706 h 4588006"/>
              <a:gd name="connsiteX7105" fmla="*/ 1630208 w 6081795"/>
              <a:gd name="connsiteY7105" fmla="*/ 633230 h 4588006"/>
              <a:gd name="connsiteX7106" fmla="*/ 1614064 w 6081795"/>
              <a:gd name="connsiteY7106" fmla="*/ 616210 h 4588006"/>
              <a:gd name="connsiteX7107" fmla="*/ 1587281 w 6081795"/>
              <a:gd name="connsiteY7107" fmla="*/ 617518 h 4588006"/>
              <a:gd name="connsiteX7108" fmla="*/ 1573985 w 6081795"/>
              <a:gd name="connsiteY7108" fmla="*/ 611894 h 4588006"/>
              <a:gd name="connsiteX7109" fmla="*/ 1559551 w 6081795"/>
              <a:gd name="connsiteY7109" fmla="*/ 608234 h 4588006"/>
              <a:gd name="connsiteX7110" fmla="*/ 1552737 w 6081795"/>
              <a:gd name="connsiteY7110" fmla="*/ 603160 h 4588006"/>
              <a:gd name="connsiteX7111" fmla="*/ 1541506 w 6081795"/>
              <a:gd name="connsiteY7111" fmla="*/ 602639 h 4588006"/>
              <a:gd name="connsiteX7112" fmla="*/ 1531437 w 6081795"/>
              <a:gd name="connsiteY7112" fmla="*/ 607757 h 4588006"/>
              <a:gd name="connsiteX7113" fmla="*/ 1519472 w 6081795"/>
              <a:gd name="connsiteY7113" fmla="*/ 591689 h 4588006"/>
              <a:gd name="connsiteX7114" fmla="*/ 1547870 w 6081795"/>
              <a:gd name="connsiteY7114" fmla="*/ 589637 h 4588006"/>
              <a:gd name="connsiteX7115" fmla="*/ 1564870 w 6081795"/>
              <a:gd name="connsiteY7115" fmla="*/ 582764 h 4588006"/>
              <a:gd name="connsiteX7116" fmla="*/ 1557844 w 6081795"/>
              <a:gd name="connsiteY7116" fmla="*/ 578569 h 4588006"/>
              <a:gd name="connsiteX7117" fmla="*/ 1549676 w 6081795"/>
              <a:gd name="connsiteY7117" fmla="*/ 576337 h 4588006"/>
              <a:gd name="connsiteX7118" fmla="*/ 1512826 w 6081795"/>
              <a:gd name="connsiteY7118" fmla="*/ 582763 h 4588006"/>
              <a:gd name="connsiteX7119" fmla="*/ 1486233 w 6081795"/>
              <a:gd name="connsiteY7119" fmla="*/ 579667 h 4588006"/>
              <a:gd name="connsiteX7120" fmla="*/ 1462158 w 6081795"/>
              <a:gd name="connsiteY7120" fmla="*/ 583446 h 4588006"/>
              <a:gd name="connsiteX7121" fmla="*/ 1438367 w 6081795"/>
              <a:gd name="connsiteY7121" fmla="*/ 580618 h 4588006"/>
              <a:gd name="connsiteX7122" fmla="*/ 1415573 w 6081795"/>
              <a:gd name="connsiteY7122" fmla="*/ 587282 h 4588006"/>
              <a:gd name="connsiteX7123" fmla="*/ 1378913 w 6081795"/>
              <a:gd name="connsiteY7123" fmla="*/ 589304 h 4588006"/>
              <a:gd name="connsiteX7124" fmla="*/ 1370982 w 6081795"/>
              <a:gd name="connsiteY7124" fmla="*/ 581568 h 4588006"/>
              <a:gd name="connsiteX7125" fmla="*/ 1355359 w 6081795"/>
              <a:gd name="connsiteY7125" fmla="*/ 580972 h 4588006"/>
              <a:gd name="connsiteX7126" fmla="*/ 1321739 w 6081795"/>
              <a:gd name="connsiteY7126" fmla="*/ 577757 h 4588006"/>
              <a:gd name="connsiteX7127" fmla="*/ 1319653 w 6081795"/>
              <a:gd name="connsiteY7127" fmla="*/ 560975 h 4588006"/>
              <a:gd name="connsiteX7128" fmla="*/ 1355196 w 6081795"/>
              <a:gd name="connsiteY7128" fmla="*/ 556290 h 4588006"/>
              <a:gd name="connsiteX7129" fmla="*/ 1387464 w 6081795"/>
              <a:gd name="connsiteY7129" fmla="*/ 554194 h 4588006"/>
              <a:gd name="connsiteX7130" fmla="*/ 1407027 w 6081795"/>
              <a:gd name="connsiteY7130" fmla="*/ 557170 h 4588006"/>
              <a:gd name="connsiteX7131" fmla="*/ 1418019 w 6081795"/>
              <a:gd name="connsiteY7131" fmla="*/ 571348 h 4588006"/>
              <a:gd name="connsiteX7132" fmla="*/ 1427730 w 6081795"/>
              <a:gd name="connsiteY7132" fmla="*/ 566336 h 4588006"/>
              <a:gd name="connsiteX7133" fmla="*/ 1461542 w 6081795"/>
              <a:gd name="connsiteY7133" fmla="*/ 565146 h 4588006"/>
              <a:gd name="connsiteX7134" fmla="*/ 1456223 w 6081795"/>
              <a:gd name="connsiteY7134" fmla="*/ 558005 h 4588006"/>
              <a:gd name="connsiteX7135" fmla="*/ 1475787 w 6081795"/>
              <a:gd name="connsiteY7135" fmla="*/ 560981 h 4588006"/>
              <a:gd name="connsiteX7136" fmla="*/ 1504280 w 6081795"/>
              <a:gd name="connsiteY7136" fmla="*/ 552651 h 4588006"/>
              <a:gd name="connsiteX7137" fmla="*/ 1527833 w 6081795"/>
              <a:gd name="connsiteY7137" fmla="*/ 560983 h 4588006"/>
              <a:gd name="connsiteX7138" fmla="*/ 1553478 w 6081795"/>
              <a:gd name="connsiteY7138" fmla="*/ 553486 h 4588006"/>
              <a:gd name="connsiteX7139" fmla="*/ 1585578 w 6081795"/>
              <a:gd name="connsiteY7139" fmla="*/ 559319 h 4588006"/>
              <a:gd name="connsiteX7140" fmla="*/ 1612359 w 6081795"/>
              <a:gd name="connsiteY7140" fmla="*/ 558010 h 4588006"/>
              <a:gd name="connsiteX7141" fmla="*/ 1637577 w 6081795"/>
              <a:gd name="connsiteY7141" fmla="*/ 544115 h 4588006"/>
              <a:gd name="connsiteX7142" fmla="*/ 1675042 w 6081795"/>
              <a:gd name="connsiteY7142" fmla="*/ 539684 h 4588006"/>
              <a:gd name="connsiteX7143" fmla="*/ 1696839 w 6081795"/>
              <a:gd name="connsiteY7143" fmla="*/ 539834 h 4588006"/>
              <a:gd name="connsiteX7144" fmla="*/ 1718921 w 6081795"/>
              <a:gd name="connsiteY7144" fmla="*/ 533377 h 4588006"/>
              <a:gd name="connsiteX7145" fmla="*/ 1732337 w 6081795"/>
              <a:gd name="connsiteY7145" fmla="*/ 536248 h 4588006"/>
              <a:gd name="connsiteX7146" fmla="*/ 1747034 w 6081795"/>
              <a:gd name="connsiteY7146" fmla="*/ 533854 h 4588006"/>
              <a:gd name="connsiteX7147" fmla="*/ 1757195 w 6081795"/>
              <a:gd name="connsiteY7147" fmla="*/ 526535 h 4588006"/>
              <a:gd name="connsiteX7148" fmla="*/ 1767359 w 6081795"/>
              <a:gd name="connsiteY7148" fmla="*/ 519215 h 4588006"/>
              <a:gd name="connsiteX7149" fmla="*/ 1734569 w 6081795"/>
              <a:gd name="connsiteY7149" fmla="*/ 517116 h 4588006"/>
              <a:gd name="connsiteX7150" fmla="*/ 1702777 w 6081795"/>
              <a:gd name="connsiteY7150" fmla="*/ 516357 h 4588006"/>
              <a:gd name="connsiteX7151" fmla="*/ 1674048 w 6081795"/>
              <a:gd name="connsiteY7151" fmla="*/ 517962 h 4588006"/>
              <a:gd name="connsiteX7152" fmla="*/ 1646744 w 6081795"/>
              <a:gd name="connsiteY7152" fmla="*/ 510999 h 4588006"/>
              <a:gd name="connsiteX7153" fmla="*/ 1609702 w 6081795"/>
              <a:gd name="connsiteY7153" fmla="*/ 521828 h 4588006"/>
              <a:gd name="connsiteX7154" fmla="*/ 1547973 w 6081795"/>
              <a:gd name="connsiteY7154" fmla="*/ 505908 h 4588006"/>
              <a:gd name="connsiteX7155" fmla="*/ 1473703 w 6081795"/>
              <a:gd name="connsiteY7155" fmla="*/ 511588 h 4588006"/>
              <a:gd name="connsiteX7156" fmla="*/ 1451764 w 6081795"/>
              <a:gd name="connsiteY7156" fmla="*/ 498437 h 4588006"/>
              <a:gd name="connsiteX7157" fmla="*/ 1429827 w 6081795"/>
              <a:gd name="connsiteY7157" fmla="*/ 485284 h 4588006"/>
              <a:gd name="connsiteX7158" fmla="*/ 1398484 w 6081795"/>
              <a:gd name="connsiteY7158" fmla="*/ 494448 h 4588006"/>
              <a:gd name="connsiteX7159" fmla="*/ 1394497 w 6081795"/>
              <a:gd name="connsiteY7159" fmla="*/ 489091 h 4588006"/>
              <a:gd name="connsiteX7160" fmla="*/ 1394118 w 6081795"/>
              <a:gd name="connsiteY7160" fmla="*/ 481594 h 4588006"/>
              <a:gd name="connsiteX7161" fmla="*/ 1406275 w 6081795"/>
              <a:gd name="connsiteY7161" fmla="*/ 476952 h 4588006"/>
              <a:gd name="connsiteX7162" fmla="*/ 1433056 w 6081795"/>
              <a:gd name="connsiteY7162" fmla="*/ 475644 h 4588006"/>
              <a:gd name="connsiteX7163" fmla="*/ 1442602 w 6081795"/>
              <a:gd name="connsiteY7163" fmla="*/ 470407 h 4588006"/>
              <a:gd name="connsiteX7164" fmla="*/ 1449013 w 6081795"/>
              <a:gd name="connsiteY7164" fmla="*/ 464456 h 4588006"/>
              <a:gd name="connsiteX7165" fmla="*/ 1440466 w 6081795"/>
              <a:gd name="connsiteY7165" fmla="*/ 466955 h 4588006"/>
              <a:gd name="connsiteX7166" fmla="*/ 1410598 w 6081795"/>
              <a:gd name="connsiteY7166" fmla="*/ 458297 h 4588006"/>
              <a:gd name="connsiteX7167" fmla="*/ 1380444 w 6081795"/>
              <a:gd name="connsiteY7167" fmla="*/ 456242 h 4588006"/>
              <a:gd name="connsiteX7168" fmla="*/ 1362754 w 6081795"/>
              <a:gd name="connsiteY7168" fmla="*/ 454619 h 4588006"/>
              <a:gd name="connsiteX7169" fmla="*/ 1343784 w 6081795"/>
              <a:gd name="connsiteY7169" fmla="*/ 458264 h 4588006"/>
              <a:gd name="connsiteX7170" fmla="*/ 1323080 w 6081795"/>
              <a:gd name="connsiteY7170" fmla="*/ 449098 h 4588006"/>
              <a:gd name="connsiteX7171" fmla="*/ 1306603 w 6081795"/>
              <a:gd name="connsiteY7171" fmla="*/ 452015 h 4588006"/>
              <a:gd name="connsiteX7172" fmla="*/ 1289270 w 6081795"/>
              <a:gd name="connsiteY7172" fmla="*/ 450288 h 4588006"/>
              <a:gd name="connsiteX7173" fmla="*/ 1266476 w 6081795"/>
              <a:gd name="connsiteY7173" fmla="*/ 456952 h 4588006"/>
              <a:gd name="connsiteX7174" fmla="*/ 1252610 w 6081795"/>
              <a:gd name="connsiteY7174" fmla="*/ 452310 h 4588006"/>
              <a:gd name="connsiteX7175" fmla="*/ 1223524 w 6081795"/>
              <a:gd name="connsiteY7175" fmla="*/ 454021 h 4588006"/>
              <a:gd name="connsiteX7176" fmla="*/ 1193727 w 6081795"/>
              <a:gd name="connsiteY7176" fmla="*/ 447786 h 4588006"/>
              <a:gd name="connsiteX7177" fmla="*/ 1153103 w 6081795"/>
              <a:gd name="connsiteY7177" fmla="*/ 443901 h 4588006"/>
              <a:gd name="connsiteX7178" fmla="*/ 1112622 w 6081795"/>
              <a:gd name="connsiteY7178" fmla="*/ 436714 h 4588006"/>
              <a:gd name="connsiteX7179" fmla="*/ 1098233 w 6081795"/>
              <a:gd name="connsiteY7179" fmla="*/ 440105 h 4588006"/>
              <a:gd name="connsiteX7180" fmla="*/ 1082989 w 6081795"/>
              <a:gd name="connsiteY7180" fmla="*/ 438856 h 4588006"/>
              <a:gd name="connsiteX7181" fmla="*/ 1053310 w 6081795"/>
              <a:gd name="connsiteY7181" fmla="*/ 442097 h 4588006"/>
              <a:gd name="connsiteX7182" fmla="*/ 1023916 w 6081795"/>
              <a:gd name="connsiteY7182" fmla="*/ 438735 h 4588006"/>
              <a:gd name="connsiteX7183" fmla="*/ 1015083 w 6081795"/>
              <a:gd name="connsiteY7183" fmla="*/ 439687 h 4588006"/>
              <a:gd name="connsiteX7184" fmla="*/ 1008530 w 6081795"/>
              <a:gd name="connsiteY7184" fmla="*/ 436711 h 4588006"/>
              <a:gd name="connsiteX7185" fmla="*/ 1007391 w 6081795"/>
              <a:gd name="connsiteY7185" fmla="*/ 430521 h 4588006"/>
              <a:gd name="connsiteX7186" fmla="*/ 1039872 w 6081795"/>
              <a:gd name="connsiteY7186" fmla="*/ 427547 h 4588006"/>
              <a:gd name="connsiteX7187" fmla="*/ 1054617 w 6081795"/>
              <a:gd name="connsiteY7187" fmla="*/ 428128 h 4588006"/>
              <a:gd name="connsiteX7188" fmla="*/ 1069503 w 6081795"/>
              <a:gd name="connsiteY7188" fmla="*/ 425406 h 4588006"/>
              <a:gd name="connsiteX7189" fmla="*/ 1100465 w 6081795"/>
              <a:gd name="connsiteY7189" fmla="*/ 425049 h 4588006"/>
              <a:gd name="connsiteX7190" fmla="*/ 1121502 w 6081795"/>
              <a:gd name="connsiteY7190" fmla="*/ 418356 h 4588006"/>
              <a:gd name="connsiteX7191" fmla="*/ 1139976 w 6081795"/>
              <a:gd name="connsiteY7191" fmla="*/ 422194 h 4588006"/>
              <a:gd name="connsiteX7192" fmla="*/ 1249575 w 6081795"/>
              <a:gd name="connsiteY7192" fmla="*/ 408630 h 4588006"/>
              <a:gd name="connsiteX7193" fmla="*/ 1362593 w 6081795"/>
              <a:gd name="connsiteY7193" fmla="*/ 413632 h 4588006"/>
              <a:gd name="connsiteX7194" fmla="*/ 1391653 w 6081795"/>
              <a:gd name="connsiteY7194" fmla="*/ 408397 h 4588006"/>
              <a:gd name="connsiteX7195" fmla="*/ 1420716 w 6081795"/>
              <a:gd name="connsiteY7195" fmla="*/ 403161 h 4588006"/>
              <a:gd name="connsiteX7196" fmla="*/ 1430214 w 6081795"/>
              <a:gd name="connsiteY7196" fmla="*/ 407178 h 4588006"/>
              <a:gd name="connsiteX7197" fmla="*/ 1443131 w 6081795"/>
              <a:gd name="connsiteY7197" fmla="*/ 405304 h 4588006"/>
              <a:gd name="connsiteX7198" fmla="*/ 1466091 w 6081795"/>
              <a:gd name="connsiteY7198" fmla="*/ 402939 h 4588006"/>
              <a:gd name="connsiteX7199" fmla="*/ 1482640 w 6081795"/>
              <a:gd name="connsiteY7199" fmla="*/ 402448 h 4588006"/>
              <a:gd name="connsiteX7200" fmla="*/ 1517780 w 6081795"/>
              <a:gd name="connsiteY7200" fmla="*/ 403045 h 4588006"/>
              <a:gd name="connsiteX7201" fmla="*/ 1529769 w 6081795"/>
              <a:gd name="connsiteY7201" fmla="*/ 406333 h 4588006"/>
              <a:gd name="connsiteX7202" fmla="*/ 1543043 w 6081795"/>
              <a:gd name="connsiteY7202" fmla="*/ 404356 h 4588006"/>
              <a:gd name="connsiteX7203" fmla="*/ 1555960 w 6081795"/>
              <a:gd name="connsiteY7203" fmla="*/ 398404 h 4588006"/>
              <a:gd name="connsiteX7204" fmla="*/ 1574293 w 6081795"/>
              <a:gd name="connsiteY7204" fmla="*/ 396621 h 4588006"/>
              <a:gd name="connsiteX7205" fmla="*/ 1562433 w 6081795"/>
              <a:gd name="connsiteY7205" fmla="*/ 394299 h 4588006"/>
              <a:gd name="connsiteX7206" fmla="*/ 1546443 w 6081795"/>
              <a:gd name="connsiteY7206" fmla="*/ 394377 h 4588006"/>
              <a:gd name="connsiteX7207" fmla="*/ 1530331 w 6081795"/>
              <a:gd name="connsiteY7207" fmla="*/ 392471 h 4588006"/>
              <a:gd name="connsiteX7208" fmla="*/ 1512294 w 6081795"/>
              <a:gd name="connsiteY7208" fmla="*/ 393163 h 4588006"/>
              <a:gd name="connsiteX7209" fmla="*/ 1498558 w 6081795"/>
              <a:gd name="connsiteY7209" fmla="*/ 395934 h 4588006"/>
              <a:gd name="connsiteX7210" fmla="*/ 1399438 w 6081795"/>
              <a:gd name="connsiteY7210" fmla="*/ 389946 h 4588006"/>
              <a:gd name="connsiteX7211" fmla="*/ 1386698 w 6081795"/>
              <a:gd name="connsiteY7211" fmla="*/ 386355 h 4588006"/>
              <a:gd name="connsiteX7212" fmla="*/ 1373585 w 6081795"/>
              <a:gd name="connsiteY7212" fmla="*/ 385150 h 4588006"/>
              <a:gd name="connsiteX7213" fmla="*/ 1361710 w 6081795"/>
              <a:gd name="connsiteY7213" fmla="*/ 387110 h 4588006"/>
              <a:gd name="connsiteX7214" fmla="*/ 1326960 w 6081795"/>
              <a:gd name="connsiteY7214" fmla="*/ 387423 h 4588006"/>
              <a:gd name="connsiteX7215" fmla="*/ 1310599 w 6081795"/>
              <a:gd name="connsiteY7215" fmla="*/ 387108 h 4588006"/>
              <a:gd name="connsiteX7216" fmla="*/ 1287908 w 6081795"/>
              <a:gd name="connsiteY7216" fmla="*/ 385658 h 4588006"/>
              <a:gd name="connsiteX7217" fmla="*/ 1275146 w 6081795"/>
              <a:gd name="connsiteY7217" fmla="*/ 384516 h 4588006"/>
              <a:gd name="connsiteX7218" fmla="*/ 1265734 w 6081795"/>
              <a:gd name="connsiteY7218" fmla="*/ 386916 h 4588006"/>
              <a:gd name="connsiteX7219" fmla="*/ 1237024 w 6081795"/>
              <a:gd name="connsiteY7219" fmla="*/ 383734 h 4588006"/>
              <a:gd name="connsiteX7220" fmla="*/ 1208315 w 6081795"/>
              <a:gd name="connsiteY7220" fmla="*/ 380553 h 4588006"/>
              <a:gd name="connsiteX7221" fmla="*/ 1096534 w 6081795"/>
              <a:gd name="connsiteY7221" fmla="*/ 383413 h 4588006"/>
              <a:gd name="connsiteX7222" fmla="*/ 988231 w 6081795"/>
              <a:gd name="connsiteY7222" fmla="*/ 375126 h 4588006"/>
              <a:gd name="connsiteX7223" fmla="*/ 969945 w 6081795"/>
              <a:gd name="connsiteY7223" fmla="*/ 377408 h 4588006"/>
              <a:gd name="connsiteX7224" fmla="*/ 949178 w 6081795"/>
              <a:gd name="connsiteY7224" fmla="*/ 373361 h 4588006"/>
              <a:gd name="connsiteX7225" fmla="*/ 918566 w 6081795"/>
              <a:gd name="connsiteY7225" fmla="*/ 373108 h 4588006"/>
              <a:gd name="connsiteX7226" fmla="*/ 903859 w 6081795"/>
              <a:gd name="connsiteY7226" fmla="*/ 371454 h 4588006"/>
              <a:gd name="connsiteX7227" fmla="*/ 889276 w 6081795"/>
              <a:gd name="connsiteY7227" fmla="*/ 371783 h 4588006"/>
              <a:gd name="connsiteX7228" fmla="*/ 857174 w 6081795"/>
              <a:gd name="connsiteY7228" fmla="*/ 369956 h 4588006"/>
              <a:gd name="connsiteX7229" fmla="*/ 858334 w 6081795"/>
              <a:gd name="connsiteY7229" fmla="*/ 366240 h 4588006"/>
              <a:gd name="connsiteX7230" fmla="*/ 864829 w 6081795"/>
              <a:gd name="connsiteY7230" fmla="*/ 364461 h 4588006"/>
              <a:gd name="connsiteX7231" fmla="*/ 873558 w 6081795"/>
              <a:gd name="connsiteY7231" fmla="*/ 365044 h 4588006"/>
              <a:gd name="connsiteX7232" fmla="*/ 902641 w 6081795"/>
              <a:gd name="connsiteY7232" fmla="*/ 363061 h 4588006"/>
              <a:gd name="connsiteX7233" fmla="*/ 931972 w 6081795"/>
              <a:gd name="connsiteY7233" fmla="*/ 365047 h 4588006"/>
              <a:gd name="connsiteX7234" fmla="*/ 947051 w 6081795"/>
              <a:gd name="connsiteY7234" fmla="*/ 364315 h 4588006"/>
              <a:gd name="connsiteX7235" fmla="*/ 961261 w 6081795"/>
              <a:gd name="connsiteY7235" fmla="*/ 366370 h 4588006"/>
              <a:gd name="connsiteX7236" fmla="*/ 1001328 w 6081795"/>
              <a:gd name="connsiteY7236" fmla="*/ 362106 h 4588006"/>
              <a:gd name="connsiteX7237" fmla="*/ 1041520 w 6081795"/>
              <a:gd name="connsiteY7237" fmla="*/ 359825 h 4588006"/>
              <a:gd name="connsiteX7238" fmla="*/ 1071018 w 6081795"/>
              <a:gd name="connsiteY7238" fmla="*/ 356118 h 4588006"/>
              <a:gd name="connsiteX7239" fmla="*/ 1099769 w 6081795"/>
              <a:gd name="connsiteY7239" fmla="*/ 357181 h 4588006"/>
              <a:gd name="connsiteX7240" fmla="*/ 1113504 w 6081795"/>
              <a:gd name="connsiteY7240" fmla="*/ 354411 h 4588006"/>
              <a:gd name="connsiteX7241" fmla="*/ 1136007 w 6081795"/>
              <a:gd name="connsiteY7241" fmla="*/ 358443 h 4588006"/>
              <a:gd name="connsiteX7242" fmla="*/ 1153156 w 6081795"/>
              <a:gd name="connsiteY7242" fmla="*/ 357428 h 4588006"/>
              <a:gd name="connsiteX7243" fmla="*/ 1169434 w 6081795"/>
              <a:gd name="connsiteY7243" fmla="*/ 359200 h 4588006"/>
              <a:gd name="connsiteX7244" fmla="*/ 1189956 w 6081795"/>
              <a:gd name="connsiteY7244" fmla="*/ 353722 h 4588006"/>
              <a:gd name="connsiteX7245" fmla="*/ 1208695 w 6081795"/>
              <a:gd name="connsiteY7245" fmla="*/ 355935 h 4588006"/>
              <a:gd name="connsiteX7246" fmla="*/ 1226195 w 6081795"/>
              <a:gd name="connsiteY7246" fmla="*/ 354983 h 4588006"/>
              <a:gd name="connsiteX7247" fmla="*/ 1256023 w 6081795"/>
              <a:gd name="connsiteY7247" fmla="*/ 353788 h 4588006"/>
              <a:gd name="connsiteX7248" fmla="*/ 1285602 w 6081795"/>
              <a:gd name="connsiteY7248" fmla="*/ 348624 h 4588006"/>
              <a:gd name="connsiteX7249" fmla="*/ 1294042 w 6081795"/>
              <a:gd name="connsiteY7249" fmla="*/ 350137 h 4588006"/>
              <a:gd name="connsiteX7250" fmla="*/ 1287734 w 6081795"/>
              <a:gd name="connsiteY7250" fmla="*/ 346554 h 4588006"/>
              <a:gd name="connsiteX7251" fmla="*/ 1278323 w 6081795"/>
              <a:gd name="connsiteY7251" fmla="*/ 343397 h 4588006"/>
              <a:gd name="connsiteX7252" fmla="*/ 1251847 w 6081795"/>
              <a:gd name="connsiteY7252" fmla="*/ 342577 h 4588006"/>
              <a:gd name="connsiteX7253" fmla="*/ 1239851 w 6081795"/>
              <a:gd name="connsiteY7253" fmla="*/ 339774 h 4588006"/>
              <a:gd name="connsiteX7254" fmla="*/ 1240267 w 6081795"/>
              <a:gd name="connsiteY7254" fmla="*/ 335270 h 4588006"/>
              <a:gd name="connsiteX7255" fmla="*/ 1244238 w 6081795"/>
              <a:gd name="connsiteY7255" fmla="*/ 332059 h 4588006"/>
              <a:gd name="connsiteX7256" fmla="*/ 1275182 w 6081795"/>
              <a:gd name="connsiteY7256" fmla="*/ 337602 h 4588006"/>
              <a:gd name="connsiteX7257" fmla="*/ 1296944 w 6081795"/>
              <a:gd name="connsiteY7257" fmla="*/ 329731 h 4588006"/>
              <a:gd name="connsiteX7258" fmla="*/ 1318707 w 6081795"/>
              <a:gd name="connsiteY7258" fmla="*/ 321859 h 4588006"/>
              <a:gd name="connsiteX7259" fmla="*/ 1392115 w 6081795"/>
              <a:gd name="connsiteY7259" fmla="*/ 325366 h 4588006"/>
              <a:gd name="connsiteX7260" fmla="*/ 1453241 w 6081795"/>
              <a:gd name="connsiteY7260" fmla="*/ 315882 h 4588006"/>
              <a:gd name="connsiteX7261" fmla="*/ 1489811 w 6081795"/>
              <a:gd name="connsiteY7261" fmla="*/ 322434 h 4588006"/>
              <a:gd name="connsiteX7262" fmla="*/ 1516848 w 6081795"/>
              <a:gd name="connsiteY7262" fmla="*/ 318286 h 4588006"/>
              <a:gd name="connsiteX7263" fmla="*/ 1545247 w 6081795"/>
              <a:gd name="connsiteY7263" fmla="*/ 319287 h 4588006"/>
              <a:gd name="connsiteX7264" fmla="*/ 1576688 w 6081795"/>
              <a:gd name="connsiteY7264" fmla="*/ 318871 h 4588006"/>
              <a:gd name="connsiteX7265" fmla="*/ 1609121 w 6081795"/>
              <a:gd name="connsiteY7265" fmla="*/ 317652 h 4588006"/>
              <a:gd name="connsiteX7266" fmla="*/ 1599111 w 6081795"/>
              <a:gd name="connsiteY7266" fmla="*/ 313243 h 4588006"/>
              <a:gd name="connsiteX7267" fmla="*/ 1589102 w 6081795"/>
              <a:gd name="connsiteY7267" fmla="*/ 308834 h 4588006"/>
              <a:gd name="connsiteX7268" fmla="*/ 1574581 w 6081795"/>
              <a:gd name="connsiteY7268" fmla="*/ 307377 h 4588006"/>
              <a:gd name="connsiteX7269" fmla="*/ 1561301 w 6081795"/>
              <a:gd name="connsiteY7269" fmla="*/ 309085 h 4588006"/>
              <a:gd name="connsiteX7270" fmla="*/ 1539501 w 6081795"/>
              <a:gd name="connsiteY7270" fmla="*/ 305179 h 4588006"/>
              <a:gd name="connsiteX7271" fmla="*/ 1517947 w 6081795"/>
              <a:gd name="connsiteY7271" fmla="*/ 305241 h 4588006"/>
              <a:gd name="connsiteX7272" fmla="*/ 1480923 w 6081795"/>
              <a:gd name="connsiteY7272" fmla="*/ 302531 h 4588006"/>
              <a:gd name="connsiteX7273" fmla="*/ 1456062 w 6081795"/>
              <a:gd name="connsiteY7273" fmla="*/ 294153 h 4588006"/>
              <a:gd name="connsiteX7274" fmla="*/ 1429586 w 6081795"/>
              <a:gd name="connsiteY7274" fmla="*/ 293334 h 4588006"/>
              <a:gd name="connsiteX7275" fmla="*/ 1397813 w 6081795"/>
              <a:gd name="connsiteY7275" fmla="*/ 296796 h 4588006"/>
              <a:gd name="connsiteX7276" fmla="*/ 1372497 w 6081795"/>
              <a:gd name="connsiteY7276" fmla="*/ 292260 h 4588006"/>
              <a:gd name="connsiteX7277" fmla="*/ 1349163 w 6081795"/>
              <a:gd name="connsiteY7277" fmla="*/ 297234 h 4588006"/>
              <a:gd name="connsiteX7278" fmla="*/ 1321033 w 6081795"/>
              <a:gd name="connsiteY7278" fmla="*/ 292195 h 4588006"/>
              <a:gd name="connsiteX7279" fmla="*/ 1301672 w 6081795"/>
              <a:gd name="connsiteY7279" fmla="*/ 293957 h 4588006"/>
              <a:gd name="connsiteX7280" fmla="*/ 1306968 w 6081795"/>
              <a:gd name="connsiteY7280" fmla="*/ 289675 h 4588006"/>
              <a:gd name="connsiteX7281" fmla="*/ 1273543 w 6081795"/>
              <a:gd name="connsiteY7281" fmla="*/ 288917 h 4588006"/>
              <a:gd name="connsiteX7282" fmla="*/ 1263966 w 6081795"/>
              <a:gd name="connsiteY7282" fmla="*/ 285894 h 4588006"/>
              <a:gd name="connsiteX7283" fmla="*/ 1253021 w 6081795"/>
              <a:gd name="connsiteY7283" fmla="*/ 294396 h 4588006"/>
              <a:gd name="connsiteX7284" fmla="*/ 1233660 w 6081795"/>
              <a:gd name="connsiteY7284" fmla="*/ 296159 h 4588006"/>
              <a:gd name="connsiteX7285" fmla="*/ 1201764 w 6081795"/>
              <a:gd name="connsiteY7285" fmla="*/ 294858 h 4588006"/>
              <a:gd name="connsiteX7286" fmla="*/ 1166642 w 6081795"/>
              <a:gd name="connsiteY7286" fmla="*/ 291999 h 4588006"/>
              <a:gd name="connsiteX7287" fmla="*/ 1168797 w 6081795"/>
              <a:gd name="connsiteY7287" fmla="*/ 281922 h 4588006"/>
              <a:gd name="connsiteX7288" fmla="*/ 1202058 w 6081795"/>
              <a:gd name="connsiteY7288" fmla="*/ 280034 h 4588006"/>
              <a:gd name="connsiteX7289" fmla="*/ 1217510 w 6081795"/>
              <a:gd name="connsiteY7289" fmla="*/ 279696 h 4588006"/>
              <a:gd name="connsiteX7290" fmla="*/ 1225393 w 6081795"/>
              <a:gd name="connsiteY7290" fmla="*/ 275059 h 4588006"/>
              <a:gd name="connsiteX7291" fmla="*/ 1261632 w 6081795"/>
              <a:gd name="connsiteY7291" fmla="*/ 276320 h 4588006"/>
              <a:gd name="connsiteX7292" fmla="*/ 1284136 w 6081795"/>
              <a:gd name="connsiteY7292" fmla="*/ 280352 h 4588006"/>
              <a:gd name="connsiteX7293" fmla="*/ 1307674 w 6081795"/>
              <a:gd name="connsiteY7293" fmla="*/ 278685 h 4588006"/>
              <a:gd name="connsiteX7294" fmla="*/ 1331463 w 6081795"/>
              <a:gd name="connsiteY7294" fmla="*/ 280985 h 4588006"/>
              <a:gd name="connsiteX7295" fmla="*/ 1357772 w 6081795"/>
              <a:gd name="connsiteY7295" fmla="*/ 279159 h 4588006"/>
              <a:gd name="connsiteX7296" fmla="*/ 1394177 w 6081795"/>
              <a:gd name="connsiteY7296" fmla="*/ 283066 h 4588006"/>
              <a:gd name="connsiteX7297" fmla="*/ 1402265 w 6081795"/>
              <a:gd name="connsiteY7297" fmla="*/ 281736 h 4588006"/>
              <a:gd name="connsiteX7298" fmla="*/ 1409236 w 6081795"/>
              <a:gd name="connsiteY7298" fmla="*/ 279225 h 4588006"/>
              <a:gd name="connsiteX7299" fmla="*/ 1392463 w 6081795"/>
              <a:gd name="connsiteY7299" fmla="*/ 275075 h 4588006"/>
              <a:gd name="connsiteX7300" fmla="*/ 1364394 w 6081795"/>
              <a:gd name="connsiteY7300" fmla="*/ 273806 h 4588006"/>
              <a:gd name="connsiteX7301" fmla="*/ 1376310 w 6081795"/>
              <a:gd name="connsiteY7301" fmla="*/ 264170 h 4588006"/>
              <a:gd name="connsiteX7302" fmla="*/ 1386239 w 6081795"/>
              <a:gd name="connsiteY7302" fmla="*/ 267257 h 4588006"/>
              <a:gd name="connsiteX7303" fmla="*/ 1397346 w 6081795"/>
              <a:gd name="connsiteY7303" fmla="*/ 266958 h 4588006"/>
              <a:gd name="connsiteX7304" fmla="*/ 1404112 w 6081795"/>
              <a:gd name="connsiteY7304" fmla="*/ 263920 h 4588006"/>
              <a:gd name="connsiteX7305" fmla="*/ 1418406 w 6081795"/>
              <a:gd name="connsiteY7305" fmla="*/ 261740 h 4588006"/>
              <a:gd name="connsiteX7306" fmla="*/ 1431583 w 6081795"/>
              <a:gd name="connsiteY7306" fmla="*/ 258379 h 4588006"/>
              <a:gd name="connsiteX7307" fmla="*/ 1458058 w 6081795"/>
              <a:gd name="connsiteY7307" fmla="*/ 259199 h 4588006"/>
              <a:gd name="connsiteX7308" fmla="*/ 1474113 w 6081795"/>
              <a:gd name="connsiteY7308" fmla="*/ 248996 h 4588006"/>
              <a:gd name="connsiteX7309" fmla="*/ 1485036 w 6081795"/>
              <a:gd name="connsiteY7309" fmla="*/ 245722 h 4588006"/>
              <a:gd name="connsiteX7310" fmla="*/ 1494283 w 6081795"/>
              <a:gd name="connsiteY7310" fmla="*/ 243455 h 4588006"/>
              <a:gd name="connsiteX7311" fmla="*/ 1505886 w 6081795"/>
              <a:gd name="connsiteY7311" fmla="*/ 245534 h 4588006"/>
              <a:gd name="connsiteX7312" fmla="*/ 1516973 w 6081795"/>
              <a:gd name="connsiteY7312" fmla="*/ 244905 h 4588006"/>
              <a:gd name="connsiteX7313" fmla="*/ 1530523 w 6081795"/>
              <a:gd name="connsiteY7313" fmla="*/ 244716 h 4588006"/>
              <a:gd name="connsiteX7314" fmla="*/ 1541960 w 6081795"/>
              <a:gd name="connsiteY7314" fmla="*/ 244150 h 4588006"/>
              <a:gd name="connsiteX7315" fmla="*/ 1540306 w 6081795"/>
              <a:gd name="connsiteY7315" fmla="*/ 242709 h 4588006"/>
              <a:gd name="connsiteX7316" fmla="*/ 1537659 w 6081795"/>
              <a:gd name="connsiteY7316" fmla="*/ 242071 h 4588006"/>
              <a:gd name="connsiteX7317" fmla="*/ 1498213 w 6081795"/>
              <a:gd name="connsiteY7317" fmla="*/ 239582 h 4588006"/>
              <a:gd name="connsiteX7318" fmla="*/ 1460879 w 6081795"/>
              <a:gd name="connsiteY7318" fmla="*/ 237470 h 4588006"/>
              <a:gd name="connsiteX7319" fmla="*/ 1456413 w 6081795"/>
              <a:gd name="connsiteY7319" fmla="*/ 232747 h 4588006"/>
              <a:gd name="connsiteX7320" fmla="*/ 1439206 w 6081795"/>
              <a:gd name="connsiteY7320" fmla="*/ 224432 h 4588006"/>
              <a:gd name="connsiteX7321" fmla="*/ 1465353 w 6081795"/>
              <a:gd name="connsiteY7321" fmla="*/ 219962 h 4588006"/>
              <a:gd name="connsiteX7322" fmla="*/ 1483824 w 6081795"/>
              <a:gd name="connsiteY7322" fmla="*/ 220656 h 4588006"/>
              <a:gd name="connsiteX7323" fmla="*/ 1504404 w 6081795"/>
              <a:gd name="connsiteY7323" fmla="*/ 221727 h 4588006"/>
              <a:gd name="connsiteX7324" fmla="*/ 1509701 w 6081795"/>
              <a:gd name="connsiteY7324" fmla="*/ 217444 h 4588006"/>
              <a:gd name="connsiteX7325" fmla="*/ 1530054 w 6081795"/>
              <a:gd name="connsiteY7325" fmla="*/ 217658 h 4588006"/>
              <a:gd name="connsiteX7326" fmla="*/ 1555374 w 6081795"/>
              <a:gd name="connsiteY7326" fmla="*/ 213856 h 4588006"/>
              <a:gd name="connsiteX7327" fmla="*/ 1609156 w 6081795"/>
              <a:gd name="connsiteY7327" fmla="*/ 206490 h 4588006"/>
              <a:gd name="connsiteX7328" fmla="*/ 1641962 w 6081795"/>
              <a:gd name="connsiteY7328" fmla="*/ 208444 h 4588006"/>
              <a:gd name="connsiteX7329" fmla="*/ 1674520 w 6081795"/>
              <a:gd name="connsiteY7329" fmla="*/ 206430 h 4588006"/>
              <a:gd name="connsiteX7330" fmla="*/ 1631292 w 6081795"/>
              <a:gd name="connsiteY7330" fmla="*/ 199012 h 4588006"/>
              <a:gd name="connsiteX7331" fmla="*/ 1598735 w 6081795"/>
              <a:gd name="connsiteY7331" fmla="*/ 195468 h 4588006"/>
              <a:gd name="connsiteX7332" fmla="*/ 1608004 w 6081795"/>
              <a:gd name="connsiteY7332" fmla="*/ 187974 h 4588006"/>
              <a:gd name="connsiteX7333" fmla="*/ 1639448 w 6081795"/>
              <a:gd name="connsiteY7333" fmla="*/ 179221 h 4588006"/>
              <a:gd name="connsiteX7334" fmla="*/ 1641928 w 6081795"/>
              <a:gd name="connsiteY7334" fmla="*/ 182772 h 4588006"/>
              <a:gd name="connsiteX7335" fmla="*/ 1645403 w 6081795"/>
              <a:gd name="connsiteY7335" fmla="*/ 185519 h 4588006"/>
              <a:gd name="connsiteX7336" fmla="*/ 1652477 w 6081795"/>
              <a:gd name="connsiteY7336" fmla="*/ 184661 h 4588006"/>
              <a:gd name="connsiteX7337" fmla="*/ 1656325 w 6081795"/>
              <a:gd name="connsiteY7337" fmla="*/ 182244 h 4588006"/>
              <a:gd name="connsiteX7338" fmla="*/ 1721854 w 6081795"/>
              <a:gd name="connsiteY7338" fmla="*/ 184830 h 4588006"/>
              <a:gd name="connsiteX7339" fmla="*/ 1778450 w 6081795"/>
              <a:gd name="connsiteY7339" fmla="*/ 177967 h 4588006"/>
              <a:gd name="connsiteX7340" fmla="*/ 1811544 w 6081795"/>
              <a:gd name="connsiteY7340" fmla="*/ 178992 h 4588006"/>
              <a:gd name="connsiteX7341" fmla="*/ 1842653 w 6081795"/>
              <a:gd name="connsiteY7341" fmla="*/ 181623 h 4588006"/>
              <a:gd name="connsiteX7342" fmla="*/ 1887208 w 6081795"/>
              <a:gd name="connsiteY7342" fmla="*/ 182413 h 4588006"/>
              <a:gd name="connsiteX7343" fmla="*/ 1931516 w 6081795"/>
              <a:gd name="connsiteY7343" fmla="*/ 179234 h 4588006"/>
              <a:gd name="connsiteX7344" fmla="*/ 1994561 w 6081795"/>
              <a:gd name="connsiteY7344" fmla="*/ 186605 h 4588006"/>
              <a:gd name="connsiteX7345" fmla="*/ 2015247 w 6081795"/>
              <a:gd name="connsiteY7345" fmla="*/ 183772 h 4588006"/>
              <a:gd name="connsiteX7346" fmla="*/ 2006479 w 6081795"/>
              <a:gd name="connsiteY7346" fmla="*/ 176970 h 4588006"/>
              <a:gd name="connsiteX7347" fmla="*/ 1996550 w 6081795"/>
              <a:gd name="connsiteY7347" fmla="*/ 173883 h 4588006"/>
              <a:gd name="connsiteX7348" fmla="*/ 1940785 w 6081795"/>
              <a:gd name="connsiteY7348" fmla="*/ 171740 h 4588006"/>
              <a:gd name="connsiteX7349" fmla="*/ 1935612 w 6081795"/>
              <a:gd name="connsiteY7349" fmla="*/ 175227 h 4588006"/>
              <a:gd name="connsiteX7350" fmla="*/ 1927214 w 6081795"/>
              <a:gd name="connsiteY7350" fmla="*/ 177155 h 4588006"/>
              <a:gd name="connsiteX7351" fmla="*/ 1924484 w 6081795"/>
              <a:gd name="connsiteY7351" fmla="*/ 175195 h 4588006"/>
              <a:gd name="connsiteX7352" fmla="*/ 1922747 w 6081795"/>
              <a:gd name="connsiteY7352" fmla="*/ 172432 h 4588006"/>
              <a:gd name="connsiteX7353" fmla="*/ 1893459 w 6081795"/>
              <a:gd name="connsiteY7353" fmla="*/ 171107 h 4588006"/>
              <a:gd name="connsiteX7354" fmla="*/ 1880388 w 6081795"/>
              <a:gd name="connsiteY7354" fmla="*/ 162227 h 4588006"/>
              <a:gd name="connsiteX7355" fmla="*/ 1913815 w 6081795"/>
              <a:gd name="connsiteY7355" fmla="*/ 162984 h 4588006"/>
              <a:gd name="connsiteX7356" fmla="*/ 1943269 w 6081795"/>
              <a:gd name="connsiteY7356" fmla="*/ 166953 h 4588006"/>
              <a:gd name="connsiteX7357" fmla="*/ 1946912 w 6081795"/>
              <a:gd name="connsiteY7357" fmla="*/ 158451 h 4588006"/>
              <a:gd name="connsiteX7358" fmla="*/ 1963209 w 6081795"/>
              <a:gd name="connsiteY7358" fmla="*/ 163333 h 4588006"/>
              <a:gd name="connsiteX7359" fmla="*/ 1979508 w 6081795"/>
              <a:gd name="connsiteY7359" fmla="*/ 168214 h 4588006"/>
              <a:gd name="connsiteX7360" fmla="*/ 2021664 w 6081795"/>
              <a:gd name="connsiteY7360" fmla="*/ 166775 h 4588006"/>
              <a:gd name="connsiteX7361" fmla="*/ 2063074 w 6081795"/>
              <a:gd name="connsiteY7361" fmla="*/ 170108 h 4588006"/>
              <a:gd name="connsiteX7362" fmla="*/ 2068759 w 6081795"/>
              <a:gd name="connsiteY7362" fmla="*/ 177666 h 4588006"/>
              <a:gd name="connsiteX7363" fmla="*/ 2059924 w 6081795"/>
              <a:gd name="connsiteY7363" fmla="*/ 186546 h 4588006"/>
              <a:gd name="connsiteX7364" fmla="*/ 2053304 w 6081795"/>
              <a:gd name="connsiteY7364" fmla="*/ 191899 h 4588006"/>
              <a:gd name="connsiteX7365" fmla="*/ 1993752 w 6081795"/>
              <a:gd name="connsiteY7365" fmla="*/ 190385 h 4588006"/>
              <a:gd name="connsiteX7366" fmla="*/ 1932340 w 6081795"/>
              <a:gd name="connsiteY7366" fmla="*/ 192460 h 4588006"/>
              <a:gd name="connsiteX7367" fmla="*/ 1927954 w 6081795"/>
              <a:gd name="connsiteY7367" fmla="*/ 191838 h 4588006"/>
              <a:gd name="connsiteX7368" fmla="*/ 1922576 w 6081795"/>
              <a:gd name="connsiteY7368" fmla="*/ 192019 h 4588006"/>
              <a:gd name="connsiteX7369" fmla="*/ 1930786 w 6081795"/>
              <a:gd name="connsiteY7369" fmla="*/ 195452 h 4588006"/>
              <a:gd name="connsiteX7370" fmla="*/ 1941108 w 6081795"/>
              <a:gd name="connsiteY7370" fmla="*/ 199262 h 4588006"/>
              <a:gd name="connsiteX7371" fmla="*/ 1967336 w 6081795"/>
              <a:gd name="connsiteY7371" fmla="*/ 196114 h 4588006"/>
              <a:gd name="connsiteX7372" fmla="*/ 1998033 w 6081795"/>
              <a:gd name="connsiteY7372" fmla="*/ 197691 h 4588006"/>
              <a:gd name="connsiteX7373" fmla="*/ 2043290 w 6081795"/>
              <a:gd name="connsiteY7373" fmla="*/ 195827 h 4588006"/>
              <a:gd name="connsiteX7374" fmla="*/ 2089542 w 6081795"/>
              <a:gd name="connsiteY7374" fmla="*/ 193160 h 4588006"/>
              <a:gd name="connsiteX7375" fmla="*/ 2121955 w 6081795"/>
              <a:gd name="connsiteY7375" fmla="*/ 194390 h 4588006"/>
              <a:gd name="connsiteX7376" fmla="*/ 2152259 w 6081795"/>
              <a:gd name="connsiteY7376" fmla="*/ 195241 h 4588006"/>
              <a:gd name="connsiteX7377" fmla="*/ 2153088 w 6081795"/>
              <a:gd name="connsiteY7377" fmla="*/ 186235 h 4588006"/>
              <a:gd name="connsiteX7378" fmla="*/ 2128101 w 6081795"/>
              <a:gd name="connsiteY7378" fmla="*/ 186989 h 4588006"/>
              <a:gd name="connsiteX7379" fmla="*/ 2108080 w 6081795"/>
              <a:gd name="connsiteY7379" fmla="*/ 178171 h 4588006"/>
              <a:gd name="connsiteX7380" fmla="*/ 2092154 w 6081795"/>
              <a:gd name="connsiteY7380" fmla="*/ 179241 h 4588006"/>
              <a:gd name="connsiteX7381" fmla="*/ 2088391 w 6081795"/>
              <a:gd name="connsiteY7381" fmla="*/ 174644 h 4588006"/>
              <a:gd name="connsiteX7382" fmla="*/ 2085742 w 6081795"/>
              <a:gd name="connsiteY7382" fmla="*/ 174006 h 4588006"/>
              <a:gd name="connsiteX7383" fmla="*/ 2084088 w 6081795"/>
              <a:gd name="connsiteY7383" fmla="*/ 172565 h 4588006"/>
              <a:gd name="connsiteX7384" fmla="*/ 2104236 w 6081795"/>
              <a:gd name="connsiteY7384" fmla="*/ 172251 h 4588006"/>
              <a:gd name="connsiteX7385" fmla="*/ 2128602 w 6081795"/>
              <a:gd name="connsiteY7385" fmla="*/ 172693 h 4588006"/>
              <a:gd name="connsiteX7386" fmla="*/ 2135388 w 6081795"/>
              <a:gd name="connsiteY7386" fmla="*/ 169985 h 4588006"/>
              <a:gd name="connsiteX7387" fmla="*/ 2121322 w 6081795"/>
              <a:gd name="connsiteY7387" fmla="*/ 167465 h 4588006"/>
              <a:gd name="connsiteX7388" fmla="*/ 2141844 w 6081795"/>
              <a:gd name="connsiteY7388" fmla="*/ 161987 h 4588006"/>
              <a:gd name="connsiteX7389" fmla="*/ 2158393 w 6081795"/>
              <a:gd name="connsiteY7389" fmla="*/ 159720 h 4588006"/>
              <a:gd name="connsiteX7390" fmla="*/ 2182221 w 6081795"/>
              <a:gd name="connsiteY7390" fmla="*/ 162681 h 4588006"/>
              <a:gd name="connsiteX7391" fmla="*/ 2197939 w 6081795"/>
              <a:gd name="connsiteY7391" fmla="*/ 169421 h 4588006"/>
              <a:gd name="connsiteX7392" fmla="*/ 2211838 w 6081795"/>
              <a:gd name="connsiteY7392" fmla="*/ 169296 h 4588006"/>
              <a:gd name="connsiteX7393" fmla="*/ 2225574 w 6081795"/>
              <a:gd name="connsiteY7393" fmla="*/ 166525 h 4588006"/>
              <a:gd name="connsiteX7394" fmla="*/ 2228551 w 6081795"/>
              <a:gd name="connsiteY7394" fmla="*/ 169674 h 4588006"/>
              <a:gd name="connsiteX7395" fmla="*/ 2275878 w 6081795"/>
              <a:gd name="connsiteY7395" fmla="*/ 170306 h 4588006"/>
              <a:gd name="connsiteX7396" fmla="*/ 2276872 w 6081795"/>
              <a:gd name="connsiteY7396" fmla="*/ 163945 h 4588006"/>
              <a:gd name="connsiteX7397" fmla="*/ 2307816 w 6081795"/>
              <a:gd name="connsiteY7397" fmla="*/ 169489 h 4588006"/>
              <a:gd name="connsiteX7398" fmla="*/ 2318284 w 6081795"/>
              <a:gd name="connsiteY7398" fmla="*/ 164498 h 4588006"/>
              <a:gd name="connsiteX7399" fmla="*/ 2335452 w 6081795"/>
              <a:gd name="connsiteY7399" fmla="*/ 166593 h 4588006"/>
              <a:gd name="connsiteX7400" fmla="*/ 2345361 w 6081795"/>
              <a:gd name="connsiteY7400" fmla="*/ 163791 h 4588006"/>
              <a:gd name="connsiteX7401" fmla="*/ 2357626 w 6081795"/>
              <a:gd name="connsiteY7401" fmla="*/ 165334 h 4588006"/>
              <a:gd name="connsiteX7402" fmla="*/ 2374338 w 6081795"/>
              <a:gd name="connsiteY7402" fmla="*/ 165713 h 4588006"/>
              <a:gd name="connsiteX7403" fmla="*/ 2391052 w 6081795"/>
              <a:gd name="connsiteY7403" fmla="*/ 166091 h 4588006"/>
              <a:gd name="connsiteX7404" fmla="*/ 2389728 w 6081795"/>
              <a:gd name="connsiteY7404" fmla="*/ 167163 h 4588006"/>
              <a:gd name="connsiteX7405" fmla="*/ 2416203 w 6081795"/>
              <a:gd name="connsiteY7405" fmla="*/ 167982 h 4588006"/>
              <a:gd name="connsiteX7406" fmla="*/ 2432918 w 6081795"/>
              <a:gd name="connsiteY7406" fmla="*/ 168361 h 4588006"/>
              <a:gd name="connsiteX7407" fmla="*/ 2449630 w 6081795"/>
              <a:gd name="connsiteY7407" fmla="*/ 168739 h 4588006"/>
              <a:gd name="connsiteX7408" fmla="*/ 2497164 w 6081795"/>
              <a:gd name="connsiteY7408" fmla="*/ 169899 h 4588006"/>
              <a:gd name="connsiteX7409" fmla="*/ 2545442 w 6081795"/>
              <a:gd name="connsiteY7409" fmla="*/ 166288 h 4588006"/>
              <a:gd name="connsiteX7410" fmla="*/ 2584824 w 6081795"/>
              <a:gd name="connsiteY7410" fmla="*/ 173343 h 4588006"/>
              <a:gd name="connsiteX7411" fmla="*/ 2594257 w 6081795"/>
              <a:gd name="connsiteY7411" fmla="*/ 168494 h 4588006"/>
              <a:gd name="connsiteX7412" fmla="*/ 2628844 w 6081795"/>
              <a:gd name="connsiteY7412" fmla="*/ 165536 h 4588006"/>
              <a:gd name="connsiteX7413" fmla="*/ 2623632 w 6081795"/>
              <a:gd name="connsiteY7413" fmla="*/ 162804 h 4588006"/>
              <a:gd name="connsiteX7414" fmla="*/ 2617427 w 6081795"/>
              <a:gd name="connsiteY7414" fmla="*/ 160875 h 4588006"/>
              <a:gd name="connsiteX7415" fmla="*/ 2585242 w 6081795"/>
              <a:gd name="connsiteY7415" fmla="*/ 160503 h 4588006"/>
              <a:gd name="connsiteX7416" fmla="*/ 2556036 w 6081795"/>
              <a:gd name="connsiteY7416" fmla="*/ 157723 h 4588006"/>
              <a:gd name="connsiteX7417" fmla="*/ 2550202 w 6081795"/>
              <a:gd name="connsiteY7417" fmla="*/ 161746 h 4588006"/>
              <a:gd name="connsiteX7418" fmla="*/ 2541141 w 6081795"/>
              <a:gd name="connsiteY7418" fmla="*/ 164209 h 4588006"/>
              <a:gd name="connsiteX7419" fmla="*/ 2538411 w 6081795"/>
              <a:gd name="connsiteY7419" fmla="*/ 162249 h 4588006"/>
              <a:gd name="connsiteX7420" fmla="*/ 2536674 w 6081795"/>
              <a:gd name="connsiteY7420" fmla="*/ 159485 h 4588006"/>
              <a:gd name="connsiteX7421" fmla="*/ 2504572 w 6081795"/>
              <a:gd name="connsiteY7421" fmla="*/ 157658 h 4588006"/>
              <a:gd name="connsiteX7422" fmla="*/ 2488690 w 6081795"/>
              <a:gd name="connsiteY7422" fmla="*/ 148272 h 4588006"/>
              <a:gd name="connsiteX7423" fmla="*/ 2523481 w 6081795"/>
              <a:gd name="connsiteY7423" fmla="*/ 148621 h 4588006"/>
              <a:gd name="connsiteX7424" fmla="*/ 2558520 w 6081795"/>
              <a:gd name="connsiteY7424" fmla="*/ 152937 h 4588006"/>
              <a:gd name="connsiteX7425" fmla="*/ 2554923 w 6081795"/>
              <a:gd name="connsiteY7425" fmla="*/ 148205 h 4588006"/>
              <a:gd name="connsiteX7426" fmla="*/ 2556537 w 6081795"/>
              <a:gd name="connsiteY7426" fmla="*/ 143426 h 4588006"/>
              <a:gd name="connsiteX7427" fmla="*/ 2266077 w 6081795"/>
              <a:gd name="connsiteY7427" fmla="*/ 71924 h 4588006"/>
              <a:gd name="connsiteX7428" fmla="*/ 2262228 w 6081795"/>
              <a:gd name="connsiteY7428" fmla="*/ 72010 h 4588006"/>
              <a:gd name="connsiteX7429" fmla="*/ 2258842 w 6081795"/>
              <a:gd name="connsiteY7429" fmla="*/ 72318 h 4588006"/>
              <a:gd name="connsiteX7430" fmla="*/ 2266695 w 6081795"/>
              <a:gd name="connsiteY7430" fmla="*/ 72219 h 4588006"/>
              <a:gd name="connsiteX7431" fmla="*/ 2334104 w 6081795"/>
              <a:gd name="connsiteY7431" fmla="*/ 71314 h 4588006"/>
              <a:gd name="connsiteX7432" fmla="*/ 2335957 w 6081795"/>
              <a:gd name="connsiteY7432" fmla="*/ 72201 h 4588006"/>
              <a:gd name="connsiteX7433" fmla="*/ 2347780 w 6081795"/>
              <a:gd name="connsiteY7433" fmla="*/ 71689 h 4588006"/>
              <a:gd name="connsiteX7434" fmla="*/ 2854321 w 6081795"/>
              <a:gd name="connsiteY7434" fmla="*/ 70375 h 4588006"/>
              <a:gd name="connsiteX7435" fmla="*/ 2854055 w 6081795"/>
              <a:gd name="connsiteY7435" fmla="*/ 72561 h 4588006"/>
              <a:gd name="connsiteX7436" fmla="*/ 2869143 w 6081795"/>
              <a:gd name="connsiteY7436" fmla="*/ 72069 h 4588006"/>
              <a:gd name="connsiteX7437" fmla="*/ 2872948 w 6081795"/>
              <a:gd name="connsiteY7437" fmla="*/ 72347 h 4588006"/>
              <a:gd name="connsiteX7438" fmla="*/ 2876290 w 6081795"/>
              <a:gd name="connsiteY7438" fmla="*/ 72404 h 4588006"/>
              <a:gd name="connsiteX7439" fmla="*/ 2876555 w 6081795"/>
              <a:gd name="connsiteY7439" fmla="*/ 71567 h 4588006"/>
              <a:gd name="connsiteX7440" fmla="*/ 2873908 w 6081795"/>
              <a:gd name="connsiteY7440" fmla="*/ 70493 h 4588006"/>
              <a:gd name="connsiteX7441" fmla="*/ 2864346 w 6081795"/>
              <a:gd name="connsiteY7441" fmla="*/ 70545 h 4588006"/>
              <a:gd name="connsiteX7442" fmla="*/ 2854321 w 6081795"/>
              <a:gd name="connsiteY7442" fmla="*/ 70375 h 4588006"/>
              <a:gd name="connsiteX7443" fmla="*/ 2549391 w 6081795"/>
              <a:gd name="connsiteY7443" fmla="*/ 68678 h 4588006"/>
              <a:gd name="connsiteX7444" fmla="*/ 2538185 w 6081795"/>
              <a:gd name="connsiteY7444" fmla="*/ 69485 h 4588006"/>
              <a:gd name="connsiteX7445" fmla="*/ 2534832 w 6081795"/>
              <a:gd name="connsiteY7445" fmla="*/ 70194 h 4588006"/>
              <a:gd name="connsiteX7446" fmla="*/ 2543148 w 6081795"/>
              <a:gd name="connsiteY7446" fmla="*/ 70317 h 4588006"/>
              <a:gd name="connsiteX7447" fmla="*/ 2550538 w 6081795"/>
              <a:gd name="connsiteY7447" fmla="*/ 69997 h 4588006"/>
              <a:gd name="connsiteX7448" fmla="*/ 2552656 w 6081795"/>
              <a:gd name="connsiteY7448" fmla="*/ 68697 h 4588006"/>
              <a:gd name="connsiteX7449" fmla="*/ 2549391 w 6081795"/>
              <a:gd name="connsiteY7449" fmla="*/ 68678 h 4588006"/>
              <a:gd name="connsiteX7450" fmla="*/ 2930995 w 6081795"/>
              <a:gd name="connsiteY7450" fmla="*/ 68505 h 4588006"/>
              <a:gd name="connsiteX7451" fmla="*/ 2926318 w 6081795"/>
              <a:gd name="connsiteY7451" fmla="*/ 69352 h 4588006"/>
              <a:gd name="connsiteX7452" fmla="*/ 2927553 w 6081795"/>
              <a:gd name="connsiteY7452" fmla="*/ 69943 h 4588006"/>
              <a:gd name="connsiteX7453" fmla="*/ 2930818 w 6081795"/>
              <a:gd name="connsiteY7453" fmla="*/ 69962 h 4588006"/>
              <a:gd name="connsiteX7454" fmla="*/ 2932671 w 6081795"/>
              <a:gd name="connsiteY7454" fmla="*/ 69500 h 4588006"/>
              <a:gd name="connsiteX7455" fmla="*/ 2931612 w 6081795"/>
              <a:gd name="connsiteY7455" fmla="*/ 68800 h 4588006"/>
              <a:gd name="connsiteX7456" fmla="*/ 2302430 w 6081795"/>
              <a:gd name="connsiteY7456" fmla="*/ 68497 h 4588006"/>
              <a:gd name="connsiteX7457" fmla="*/ 2294841 w 6081795"/>
              <a:gd name="connsiteY7457" fmla="*/ 71806 h 4588006"/>
              <a:gd name="connsiteX7458" fmla="*/ 2297311 w 6081795"/>
              <a:gd name="connsiteY7458" fmla="*/ 72988 h 4588006"/>
              <a:gd name="connsiteX7459" fmla="*/ 2309840 w 6081795"/>
              <a:gd name="connsiteY7459" fmla="*/ 72043 h 4588006"/>
              <a:gd name="connsiteX7460" fmla="*/ 2317164 w 6081795"/>
              <a:gd name="connsiteY7460" fmla="*/ 70920 h 4588006"/>
              <a:gd name="connsiteX7461" fmla="*/ 2305517 w 6081795"/>
              <a:gd name="connsiteY7461" fmla="*/ 69975 h 4588006"/>
              <a:gd name="connsiteX7462" fmla="*/ 2307183 w 6081795"/>
              <a:gd name="connsiteY7462" fmla="*/ 69037 h 4588006"/>
              <a:gd name="connsiteX7463" fmla="*/ 2302430 w 6081795"/>
              <a:gd name="connsiteY7463" fmla="*/ 68497 h 4588006"/>
              <a:gd name="connsiteX7464" fmla="*/ 2859734 w 6081795"/>
              <a:gd name="connsiteY7464" fmla="*/ 68203 h 4588006"/>
              <a:gd name="connsiteX7465" fmla="*/ 2862350 w 6081795"/>
              <a:gd name="connsiteY7465" fmla="*/ 68819 h 4588006"/>
              <a:gd name="connsiteX7466" fmla="*/ 2861115 w 6081795"/>
              <a:gd name="connsiteY7466" fmla="*/ 68228 h 4588006"/>
              <a:gd name="connsiteX7467" fmla="*/ 2967699 w 6081795"/>
              <a:gd name="connsiteY7467" fmla="*/ 67560 h 4588006"/>
              <a:gd name="connsiteX7468" fmla="*/ 2958435 w 6081795"/>
              <a:gd name="connsiteY7468" fmla="*/ 68525 h 4588006"/>
              <a:gd name="connsiteX7469" fmla="*/ 2955744 w 6081795"/>
              <a:gd name="connsiteY7469" fmla="*/ 67816 h 4588006"/>
              <a:gd name="connsiteX7470" fmla="*/ 2951994 w 6081795"/>
              <a:gd name="connsiteY7470" fmla="*/ 67757 h 4588006"/>
              <a:gd name="connsiteX7471" fmla="*/ 2948156 w 6081795"/>
              <a:gd name="connsiteY7471" fmla="*/ 68426 h 4588006"/>
              <a:gd name="connsiteX7472" fmla="*/ 2947229 w 6081795"/>
              <a:gd name="connsiteY7472" fmla="*/ 69332 h 4588006"/>
              <a:gd name="connsiteX7473" fmla="*/ 2949093 w 6081795"/>
              <a:gd name="connsiteY7473" fmla="*/ 69453 h 4588006"/>
              <a:gd name="connsiteX7474" fmla="*/ 2950494 w 6081795"/>
              <a:gd name="connsiteY7474" fmla="*/ 69352 h 4588006"/>
              <a:gd name="connsiteX7475" fmla="*/ 2965493 w 6081795"/>
              <a:gd name="connsiteY7475" fmla="*/ 69588 h 4588006"/>
              <a:gd name="connsiteX7476" fmla="*/ 2800434 w 6081795"/>
              <a:gd name="connsiteY7476" fmla="*/ 67533 h 4588006"/>
              <a:gd name="connsiteX7477" fmla="*/ 2784706 w 6081795"/>
              <a:gd name="connsiteY7477" fmla="*/ 67912 h 4588006"/>
              <a:gd name="connsiteX7478" fmla="*/ 2770324 w 6081795"/>
              <a:gd name="connsiteY7478" fmla="*/ 67971 h 4588006"/>
              <a:gd name="connsiteX7479" fmla="*/ 2763244 w 6081795"/>
              <a:gd name="connsiteY7479" fmla="*/ 67764 h 4588006"/>
              <a:gd name="connsiteX7480" fmla="*/ 2756560 w 6081795"/>
              <a:gd name="connsiteY7480" fmla="*/ 68325 h 4588006"/>
              <a:gd name="connsiteX7481" fmla="*/ 2734987 w 6081795"/>
              <a:gd name="connsiteY7481" fmla="*/ 68414 h 4588006"/>
              <a:gd name="connsiteX7482" fmla="*/ 2713414 w 6081795"/>
              <a:gd name="connsiteY7482" fmla="*/ 68502 h 4588006"/>
              <a:gd name="connsiteX7483" fmla="*/ 2706974 w 6081795"/>
              <a:gd name="connsiteY7483" fmla="*/ 67734 h 4588006"/>
              <a:gd name="connsiteX7484" fmla="*/ 2697412 w 6081795"/>
              <a:gd name="connsiteY7484" fmla="*/ 67786 h 4588006"/>
              <a:gd name="connsiteX7485" fmla="*/ 2687386 w 6081795"/>
              <a:gd name="connsiteY7485" fmla="*/ 67616 h 4588006"/>
              <a:gd name="connsiteX7486" fmla="*/ 2678122 w 6081795"/>
              <a:gd name="connsiteY7486" fmla="*/ 68581 h 4588006"/>
              <a:gd name="connsiteX7487" fmla="*/ 2694654 w 6081795"/>
              <a:gd name="connsiteY7487" fmla="*/ 70321 h 4588006"/>
              <a:gd name="connsiteX7488" fmla="*/ 2711914 w 6081795"/>
              <a:gd name="connsiteY7488" fmla="*/ 70098 h 4588006"/>
              <a:gd name="connsiteX7489" fmla="*/ 2713943 w 6081795"/>
              <a:gd name="connsiteY7489" fmla="*/ 70876 h 4588006"/>
              <a:gd name="connsiteX7490" fmla="*/ 2717031 w 6081795"/>
              <a:gd name="connsiteY7490" fmla="*/ 71004 h 4588006"/>
              <a:gd name="connsiteX7491" fmla="*/ 2722491 w 6081795"/>
              <a:gd name="connsiteY7491" fmla="*/ 70435 h 4588006"/>
              <a:gd name="connsiteX7492" fmla="*/ 2726825 w 6081795"/>
              <a:gd name="connsiteY7492" fmla="*/ 71063 h 4588006"/>
              <a:gd name="connsiteX7493" fmla="*/ 2776588 w 6081795"/>
              <a:gd name="connsiteY7493" fmla="*/ 70197 h 4588006"/>
              <a:gd name="connsiteX7494" fmla="*/ 2783647 w 6081795"/>
              <a:gd name="connsiteY7494" fmla="*/ 71261 h 4588006"/>
              <a:gd name="connsiteX7495" fmla="*/ 2789249 w 6081795"/>
              <a:gd name="connsiteY7495" fmla="*/ 70857 h 4588006"/>
              <a:gd name="connsiteX7496" fmla="*/ 2792734 w 6081795"/>
              <a:gd name="connsiteY7496" fmla="*/ 71753 h 4588006"/>
              <a:gd name="connsiteX7497" fmla="*/ 2809057 w 6081795"/>
              <a:gd name="connsiteY7497" fmla="*/ 71852 h 4588006"/>
              <a:gd name="connsiteX7498" fmla="*/ 2819612 w 6081795"/>
              <a:gd name="connsiteY7498" fmla="*/ 71022 h 4588006"/>
              <a:gd name="connsiteX7499" fmla="*/ 2836057 w 6081795"/>
              <a:gd name="connsiteY7499" fmla="*/ 70119 h 4588006"/>
              <a:gd name="connsiteX7500" fmla="*/ 2843909 w 6081795"/>
              <a:gd name="connsiteY7500" fmla="*/ 70020 h 4588006"/>
              <a:gd name="connsiteX7501" fmla="*/ 2838086 w 6081795"/>
              <a:gd name="connsiteY7501" fmla="*/ 69548 h 4588006"/>
              <a:gd name="connsiteX7502" fmla="*/ 2837534 w 6081795"/>
              <a:gd name="connsiteY7502" fmla="*/ 70055 h 4588006"/>
              <a:gd name="connsiteX7503" fmla="*/ 2836057 w 6081795"/>
              <a:gd name="connsiteY7503" fmla="*/ 70119 h 4588006"/>
              <a:gd name="connsiteX7504" fmla="*/ 2830851 w 6081795"/>
              <a:gd name="connsiteY7504" fmla="*/ 69942 h 4588006"/>
              <a:gd name="connsiteX7505" fmla="*/ 2823793 w 6081795"/>
              <a:gd name="connsiteY7505" fmla="*/ 68878 h 4588006"/>
              <a:gd name="connsiteX7506" fmla="*/ 2825205 w 6081795"/>
              <a:gd name="connsiteY7506" fmla="*/ 68011 h 4588006"/>
              <a:gd name="connsiteX7507" fmla="*/ 2816028 w 6081795"/>
              <a:gd name="connsiteY7507" fmla="*/ 68248 h 4588006"/>
              <a:gd name="connsiteX7508" fmla="*/ 2800434 w 6081795"/>
              <a:gd name="connsiteY7508" fmla="*/ 67533 h 4588006"/>
              <a:gd name="connsiteX7509" fmla="*/ 2243138 w 6081795"/>
              <a:gd name="connsiteY7509" fmla="*/ 67118 h 4588006"/>
              <a:gd name="connsiteX7510" fmla="*/ 2240811 w 6081795"/>
              <a:gd name="connsiteY7510" fmla="*/ 67450 h 4588006"/>
              <a:gd name="connsiteX7511" fmla="*/ 2240403 w 6081795"/>
              <a:gd name="connsiteY7511" fmla="*/ 68123 h 4588006"/>
              <a:gd name="connsiteX7512" fmla="*/ 2245432 w 6081795"/>
              <a:gd name="connsiteY7512" fmla="*/ 69757 h 4588006"/>
              <a:gd name="connsiteX7513" fmla="*/ 2258192 w 6081795"/>
              <a:gd name="connsiteY7513" fmla="*/ 69597 h 4588006"/>
              <a:gd name="connsiteX7514" fmla="*/ 2271019 w 6081795"/>
              <a:gd name="connsiteY7514" fmla="*/ 68891 h 4588006"/>
              <a:gd name="connsiteX7515" fmla="*/ 2282048 w 6081795"/>
              <a:gd name="connsiteY7515" fmla="*/ 68867 h 4588006"/>
              <a:gd name="connsiteX7516" fmla="*/ 2292547 w 6081795"/>
              <a:gd name="connsiteY7516" fmla="*/ 69167 h 4588006"/>
              <a:gd name="connsiteX7517" fmla="*/ 2288842 w 6081795"/>
              <a:gd name="connsiteY7517" fmla="*/ 67394 h 4588006"/>
              <a:gd name="connsiteX7518" fmla="*/ 2273137 w 6081795"/>
              <a:gd name="connsiteY7518" fmla="*/ 67591 h 4588006"/>
              <a:gd name="connsiteX7519" fmla="*/ 2257431 w 6081795"/>
              <a:gd name="connsiteY7519" fmla="*/ 67788 h 4588006"/>
              <a:gd name="connsiteX7520" fmla="*/ 2908319 w 6081795"/>
              <a:gd name="connsiteY7520" fmla="*/ 66909 h 4588006"/>
              <a:gd name="connsiteX7521" fmla="*/ 2893849 w 6081795"/>
              <a:gd name="connsiteY7521" fmla="*/ 67697 h 4588006"/>
              <a:gd name="connsiteX7522" fmla="*/ 2903875 w 6081795"/>
              <a:gd name="connsiteY7522" fmla="*/ 67867 h 4588006"/>
              <a:gd name="connsiteX7523" fmla="*/ 2913437 w 6081795"/>
              <a:gd name="connsiteY7523" fmla="*/ 67815 h 4588006"/>
              <a:gd name="connsiteX7524" fmla="*/ 2974317 w 6081795"/>
              <a:gd name="connsiteY7524" fmla="*/ 66871 h 4588006"/>
              <a:gd name="connsiteX7525" fmla="*/ 2971670 w 6081795"/>
              <a:gd name="connsiteY7525" fmla="*/ 67146 h 4588006"/>
              <a:gd name="connsiteX7526" fmla="*/ 2980052 w 6081795"/>
              <a:gd name="connsiteY7526" fmla="*/ 68072 h 4588006"/>
              <a:gd name="connsiteX7527" fmla="*/ 2984022 w 6081795"/>
              <a:gd name="connsiteY7527" fmla="*/ 67659 h 4588006"/>
              <a:gd name="connsiteX7528" fmla="*/ 2985930 w 6081795"/>
              <a:gd name="connsiteY7528" fmla="*/ 67415 h 4588006"/>
              <a:gd name="connsiteX7529" fmla="*/ 2987375 w 6081795"/>
              <a:gd name="connsiteY7529" fmla="*/ 66950 h 4588006"/>
              <a:gd name="connsiteX7530" fmla="*/ 2983405 w 6081795"/>
              <a:gd name="connsiteY7530" fmla="*/ 67363 h 4588006"/>
              <a:gd name="connsiteX7531" fmla="*/ 1738098 w 6081795"/>
              <a:gd name="connsiteY7531" fmla="*/ 66836 h 4588006"/>
              <a:gd name="connsiteX7532" fmla="*/ 1731304 w 6081795"/>
              <a:gd name="connsiteY7532" fmla="*/ 68983 h 4588006"/>
              <a:gd name="connsiteX7533" fmla="*/ 1720098 w 6081795"/>
              <a:gd name="connsiteY7533" fmla="*/ 69790 h 4588006"/>
              <a:gd name="connsiteX7534" fmla="*/ 1713073 w 6081795"/>
              <a:gd name="connsiteY7534" fmla="*/ 69128 h 4588006"/>
              <a:gd name="connsiteX7535" fmla="*/ 1704658 w 6081795"/>
              <a:gd name="connsiteY7535" fmla="*/ 67801 h 4588006"/>
              <a:gd name="connsiteX7536" fmla="*/ 1721378 w 6081795"/>
              <a:gd name="connsiteY7536" fmla="*/ 67319 h 4588006"/>
              <a:gd name="connsiteX7537" fmla="*/ 1738098 w 6081795"/>
              <a:gd name="connsiteY7537" fmla="*/ 66836 h 4588006"/>
              <a:gd name="connsiteX7538" fmla="*/ 2163465 w 6081795"/>
              <a:gd name="connsiteY7538" fmla="*/ 66782 h 4588006"/>
              <a:gd name="connsiteX7539" fmla="*/ 2152877 w 6081795"/>
              <a:gd name="connsiteY7539" fmla="*/ 67885 h 4588006"/>
              <a:gd name="connsiteX7540" fmla="*/ 2159957 w 6081795"/>
              <a:gd name="connsiteY7540" fmla="*/ 68092 h 4588006"/>
              <a:gd name="connsiteX7541" fmla="*/ 2166641 w 6081795"/>
              <a:gd name="connsiteY7541" fmla="*/ 67531 h 4588006"/>
              <a:gd name="connsiteX7542" fmla="*/ 2119084 w 6081795"/>
              <a:gd name="connsiteY7542" fmla="*/ 66368 h 4588006"/>
              <a:gd name="connsiteX7543" fmla="*/ 2120937 w 6081795"/>
              <a:gd name="connsiteY7543" fmla="*/ 67254 h 4588006"/>
              <a:gd name="connsiteX7544" fmla="*/ 2123231 w 6081795"/>
              <a:gd name="connsiteY7544" fmla="*/ 67195 h 4588006"/>
              <a:gd name="connsiteX7545" fmla="*/ 2125525 w 6081795"/>
              <a:gd name="connsiteY7545" fmla="*/ 67136 h 4588006"/>
              <a:gd name="connsiteX7546" fmla="*/ 2119084 w 6081795"/>
              <a:gd name="connsiteY7546" fmla="*/ 66368 h 4588006"/>
              <a:gd name="connsiteX7547" fmla="*/ 2747032 w 6081795"/>
              <a:gd name="connsiteY7547" fmla="*/ 66080 h 4588006"/>
              <a:gd name="connsiteX7548" fmla="*/ 2741737 w 6081795"/>
              <a:gd name="connsiteY7548" fmla="*/ 66632 h 4588006"/>
              <a:gd name="connsiteX7549" fmla="*/ 2746326 w 6081795"/>
              <a:gd name="connsiteY7549" fmla="*/ 66514 h 4588006"/>
              <a:gd name="connsiteX7550" fmla="*/ 2181199 w 6081795"/>
              <a:gd name="connsiteY7550" fmla="*/ 66014 h 4588006"/>
              <a:gd name="connsiteX7551" fmla="*/ 2176104 w 6081795"/>
              <a:gd name="connsiteY7551" fmla="*/ 66950 h 4588006"/>
              <a:gd name="connsiteX7552" fmla="*/ 2172464 w 6081795"/>
              <a:gd name="connsiteY7552" fmla="*/ 68004 h 4588006"/>
              <a:gd name="connsiteX7553" fmla="*/ 2174493 w 6081795"/>
              <a:gd name="connsiteY7553" fmla="*/ 68107 h 4588006"/>
              <a:gd name="connsiteX7554" fmla="*/ 2177052 w 6081795"/>
              <a:gd name="connsiteY7554" fmla="*/ 67885 h 4588006"/>
              <a:gd name="connsiteX7555" fmla="*/ 2191632 w 6081795"/>
              <a:gd name="connsiteY7555" fmla="*/ 68211 h 4588006"/>
              <a:gd name="connsiteX7556" fmla="*/ 2205816 w 6081795"/>
              <a:gd name="connsiteY7556" fmla="*/ 67768 h 4588006"/>
              <a:gd name="connsiteX7557" fmla="*/ 2203346 w 6081795"/>
              <a:gd name="connsiteY7557" fmla="*/ 66586 h 4588006"/>
              <a:gd name="connsiteX7558" fmla="*/ 2189758 w 6081795"/>
              <a:gd name="connsiteY7558" fmla="*/ 66832 h 4588006"/>
              <a:gd name="connsiteX7559" fmla="*/ 2181199 w 6081795"/>
              <a:gd name="connsiteY7559" fmla="*/ 66014 h 4588006"/>
              <a:gd name="connsiteX7560" fmla="*/ 2551068 w 6081795"/>
              <a:gd name="connsiteY7560" fmla="*/ 65625 h 4588006"/>
              <a:gd name="connsiteX7561" fmla="*/ 2545774 w 6081795"/>
              <a:gd name="connsiteY7561" fmla="*/ 66176 h 4588006"/>
              <a:gd name="connsiteX7562" fmla="*/ 2549270 w 6081795"/>
              <a:gd name="connsiteY7562" fmla="*/ 66307 h 4588006"/>
              <a:gd name="connsiteX7563" fmla="*/ 2552303 w 6081795"/>
              <a:gd name="connsiteY7563" fmla="*/ 66216 h 4588006"/>
              <a:gd name="connsiteX7564" fmla="*/ 2138142 w 6081795"/>
              <a:gd name="connsiteY7564" fmla="*/ 65462 h 4588006"/>
              <a:gd name="connsiteX7565" fmla="*/ 2132848 w 6081795"/>
              <a:gd name="connsiteY7565" fmla="*/ 66014 h 4588006"/>
              <a:gd name="connsiteX7566" fmla="*/ 2130113 w 6081795"/>
              <a:gd name="connsiteY7566" fmla="*/ 67018 h 4588006"/>
              <a:gd name="connsiteX7567" fmla="*/ 2144318 w 6081795"/>
              <a:gd name="connsiteY7567" fmla="*/ 68417 h 4588006"/>
              <a:gd name="connsiteX7568" fmla="*/ 2149612 w 6081795"/>
              <a:gd name="connsiteY7568" fmla="*/ 67865 h 4588006"/>
              <a:gd name="connsiteX7569" fmla="*/ 2149083 w 6081795"/>
              <a:gd name="connsiteY7569" fmla="*/ 66841 h 4588006"/>
              <a:gd name="connsiteX7570" fmla="*/ 2142465 w 6081795"/>
              <a:gd name="connsiteY7570" fmla="*/ 67530 h 4588006"/>
              <a:gd name="connsiteX7571" fmla="*/ 2348576 w 6081795"/>
              <a:gd name="connsiteY7571" fmla="*/ 65130 h 4588006"/>
              <a:gd name="connsiteX7572" fmla="*/ 2354311 w 6081795"/>
              <a:gd name="connsiteY7572" fmla="*/ 66332 h 4588006"/>
              <a:gd name="connsiteX7573" fmla="*/ 2362781 w 6081795"/>
              <a:gd name="connsiteY7573" fmla="*/ 66528 h 4588006"/>
              <a:gd name="connsiteX7574" fmla="*/ 2365428 w 6081795"/>
              <a:gd name="connsiteY7574" fmla="*/ 66253 h 4588006"/>
              <a:gd name="connsiteX7575" fmla="*/ 2360311 w 6081795"/>
              <a:gd name="connsiteY7575" fmla="*/ 65347 h 4588006"/>
              <a:gd name="connsiteX7576" fmla="*/ 2103555 w 6081795"/>
              <a:gd name="connsiteY7576" fmla="*/ 65107 h 4588006"/>
              <a:gd name="connsiteX7577" fmla="*/ 2100202 w 6081795"/>
              <a:gd name="connsiteY7577" fmla="*/ 65816 h 4588006"/>
              <a:gd name="connsiteX7578" fmla="*/ 2104173 w 6081795"/>
              <a:gd name="connsiteY7578" fmla="*/ 65403 h 4588006"/>
              <a:gd name="connsiteX7579" fmla="*/ 2335517 w 6081795"/>
              <a:gd name="connsiteY7579" fmla="*/ 65051 h 4588006"/>
              <a:gd name="connsiteX7580" fmla="*/ 2328900 w 6081795"/>
              <a:gd name="connsiteY7580" fmla="*/ 65740 h 4588006"/>
              <a:gd name="connsiteX7581" fmla="*/ 2320926 w 6081795"/>
              <a:gd name="connsiteY7581" fmla="*/ 66841 h 4588006"/>
              <a:gd name="connsiteX7582" fmla="*/ 2314870 w 6081795"/>
              <a:gd name="connsiteY7582" fmla="*/ 68281 h 4588006"/>
              <a:gd name="connsiteX7583" fmla="*/ 2340546 w 6081795"/>
              <a:gd name="connsiteY7583" fmla="*/ 66686 h 4588006"/>
              <a:gd name="connsiteX7584" fmla="*/ 2338782 w 6081795"/>
              <a:gd name="connsiteY7584" fmla="*/ 65071 h 4588006"/>
              <a:gd name="connsiteX7585" fmla="*/ 2337150 w 6081795"/>
              <a:gd name="connsiteY7585" fmla="*/ 65061 h 4588006"/>
              <a:gd name="connsiteX7586" fmla="*/ 2335517 w 6081795"/>
              <a:gd name="connsiteY7586" fmla="*/ 65051 h 4588006"/>
              <a:gd name="connsiteX7587" fmla="*/ 2426397 w 6081795"/>
              <a:gd name="connsiteY7587" fmla="*/ 64579 h 4588006"/>
              <a:gd name="connsiteX7588" fmla="*/ 2411992 w 6081795"/>
              <a:gd name="connsiteY7588" fmla="*/ 66170 h 4588006"/>
              <a:gd name="connsiteX7589" fmla="*/ 2396662 w 6081795"/>
              <a:gd name="connsiteY7589" fmla="*/ 67317 h 4588006"/>
              <a:gd name="connsiteX7590" fmla="*/ 2410426 w 6081795"/>
              <a:gd name="connsiteY7590" fmla="*/ 66962 h 4588006"/>
              <a:gd name="connsiteX7591" fmla="*/ 2426749 w 6081795"/>
              <a:gd name="connsiteY7591" fmla="*/ 67061 h 4588006"/>
              <a:gd name="connsiteX7592" fmla="*/ 2600214 w 6081795"/>
              <a:gd name="connsiteY7592" fmla="*/ 64463 h 4588006"/>
              <a:gd name="connsiteX7593" fmla="*/ 2599750 w 6081795"/>
              <a:gd name="connsiteY7593" fmla="*/ 64916 h 4588006"/>
              <a:gd name="connsiteX7594" fmla="*/ 2600743 w 6081795"/>
              <a:gd name="connsiteY7594" fmla="*/ 65487 h 4588006"/>
              <a:gd name="connsiteX7595" fmla="*/ 2607272 w 6081795"/>
              <a:gd name="connsiteY7595" fmla="*/ 65527 h 4588006"/>
              <a:gd name="connsiteX7596" fmla="*/ 2604504 w 6081795"/>
              <a:gd name="connsiteY7596" fmla="*/ 64781 h 4588006"/>
              <a:gd name="connsiteX7597" fmla="*/ 2600214 w 6081795"/>
              <a:gd name="connsiteY7597" fmla="*/ 64463 h 4588006"/>
              <a:gd name="connsiteX7598" fmla="*/ 2446072 w 6081795"/>
              <a:gd name="connsiteY7598" fmla="*/ 63969 h 4588006"/>
              <a:gd name="connsiteX7599" fmla="*/ 2436808 w 6081795"/>
              <a:gd name="connsiteY7599" fmla="*/ 64934 h 4588006"/>
              <a:gd name="connsiteX7600" fmla="*/ 2437249 w 6081795"/>
              <a:gd name="connsiteY7600" fmla="*/ 66687 h 4588006"/>
              <a:gd name="connsiteX7601" fmla="*/ 2438749 w 6081795"/>
              <a:gd name="connsiteY7601" fmla="*/ 66441 h 4588006"/>
              <a:gd name="connsiteX7602" fmla="*/ 2439190 w 6081795"/>
              <a:gd name="connsiteY7602" fmla="*/ 66844 h 4588006"/>
              <a:gd name="connsiteX7603" fmla="*/ 2445719 w 6081795"/>
              <a:gd name="connsiteY7603" fmla="*/ 66884 h 4588006"/>
              <a:gd name="connsiteX7604" fmla="*/ 2448366 w 6081795"/>
              <a:gd name="connsiteY7604" fmla="*/ 67283 h 4588006"/>
              <a:gd name="connsiteX7605" fmla="*/ 2451542 w 6081795"/>
              <a:gd name="connsiteY7605" fmla="*/ 67357 h 4588006"/>
              <a:gd name="connsiteX7606" fmla="*/ 2471747 w 6081795"/>
              <a:gd name="connsiteY7606" fmla="*/ 67771 h 4588006"/>
              <a:gd name="connsiteX7607" fmla="*/ 2492030 w 6081795"/>
              <a:gd name="connsiteY7607" fmla="*/ 66872 h 4588006"/>
              <a:gd name="connsiteX7608" fmla="*/ 2511716 w 6081795"/>
              <a:gd name="connsiteY7608" fmla="*/ 66845 h 4588006"/>
              <a:gd name="connsiteX7609" fmla="*/ 2510834 w 6081795"/>
              <a:gd name="connsiteY7609" fmla="*/ 68736 h 4588006"/>
              <a:gd name="connsiteX7610" fmla="*/ 2520352 w 6081795"/>
              <a:gd name="connsiteY7610" fmla="*/ 68375 h 4588006"/>
              <a:gd name="connsiteX7611" fmla="*/ 2529804 w 6081795"/>
              <a:gd name="connsiteY7611" fmla="*/ 68559 h 4588006"/>
              <a:gd name="connsiteX7612" fmla="*/ 2528039 w 6081795"/>
              <a:gd name="connsiteY7612" fmla="*/ 66944 h 4588006"/>
              <a:gd name="connsiteX7613" fmla="*/ 2529540 w 6081795"/>
              <a:gd name="connsiteY7613" fmla="*/ 65349 h 4588006"/>
              <a:gd name="connsiteX7614" fmla="*/ 2519657 w 6081795"/>
              <a:gd name="connsiteY7614" fmla="*/ 66018 h 4588006"/>
              <a:gd name="connsiteX7615" fmla="*/ 2509511 w 6081795"/>
              <a:gd name="connsiteY7615" fmla="*/ 65501 h 4588006"/>
              <a:gd name="connsiteX7616" fmla="*/ 2498835 w 6081795"/>
              <a:gd name="connsiteY7616" fmla="*/ 65309 h 4588006"/>
              <a:gd name="connsiteX7617" fmla="*/ 2481806 w 6081795"/>
              <a:gd name="connsiteY7617" fmla="*/ 65643 h 4588006"/>
              <a:gd name="connsiteX7618" fmla="*/ 2479148 w 6081795"/>
              <a:gd name="connsiteY7618" fmla="*/ 64661 h 4588006"/>
              <a:gd name="connsiteX7619" fmla="*/ 2475365 w 6081795"/>
              <a:gd name="connsiteY7619" fmla="*/ 64875 h 4588006"/>
              <a:gd name="connsiteX7620" fmla="*/ 2462395 w 6081795"/>
              <a:gd name="connsiteY7620" fmla="*/ 64068 h 4588006"/>
              <a:gd name="connsiteX7621" fmla="*/ 2447308 w 6081795"/>
              <a:gd name="connsiteY7621" fmla="*/ 64560 h 4588006"/>
              <a:gd name="connsiteX7622" fmla="*/ 2785854 w 6081795"/>
              <a:gd name="connsiteY7622" fmla="*/ 63835 h 4588006"/>
              <a:gd name="connsiteX7623" fmla="*/ 2784531 w 6081795"/>
              <a:gd name="connsiteY7623" fmla="*/ 63973 h 4588006"/>
              <a:gd name="connsiteX7624" fmla="*/ 2780383 w 6081795"/>
              <a:gd name="connsiteY7624" fmla="*/ 65844 h 4588006"/>
              <a:gd name="connsiteX7625" fmla="*/ 2022118 w 6081795"/>
              <a:gd name="connsiteY7625" fmla="*/ 63157 h 4588006"/>
              <a:gd name="connsiteX7626" fmla="*/ 2009412 w 6081795"/>
              <a:gd name="connsiteY7626" fmla="*/ 65559 h 4588006"/>
              <a:gd name="connsiteX7627" fmla="*/ 2007923 w 6081795"/>
              <a:gd name="connsiteY7627" fmla="*/ 65040 h 4588006"/>
              <a:gd name="connsiteX7628" fmla="*/ 2004912 w 6081795"/>
              <a:gd name="connsiteY7628" fmla="*/ 64949 h 4588006"/>
              <a:gd name="connsiteX7629" fmla="*/ 2001636 w 6081795"/>
              <a:gd name="connsiteY7629" fmla="*/ 65695 h 4588006"/>
              <a:gd name="connsiteX7630" fmla="*/ 1998824 w 6081795"/>
              <a:gd name="connsiteY7630" fmla="*/ 66662 h 4588006"/>
              <a:gd name="connsiteX7631" fmla="*/ 1999176 w 6081795"/>
              <a:gd name="connsiteY7631" fmla="*/ 69144 h 4588006"/>
              <a:gd name="connsiteX7632" fmla="*/ 2003764 w 6081795"/>
              <a:gd name="connsiteY7632" fmla="*/ 69026 h 4588006"/>
              <a:gd name="connsiteX7633" fmla="*/ 2005970 w 6081795"/>
              <a:gd name="connsiteY7633" fmla="*/ 66997 h 4588006"/>
              <a:gd name="connsiteX7634" fmla="*/ 2012136 w 6081795"/>
              <a:gd name="connsiteY7634" fmla="*/ 66670 h 4588006"/>
              <a:gd name="connsiteX7635" fmla="*/ 2017705 w 6081795"/>
              <a:gd name="connsiteY7635" fmla="*/ 67214 h 4588006"/>
              <a:gd name="connsiteX7636" fmla="*/ 2031679 w 6081795"/>
              <a:gd name="connsiteY7636" fmla="*/ 65803 h 4588006"/>
              <a:gd name="connsiteX7637" fmla="*/ 2044264 w 6081795"/>
              <a:gd name="connsiteY7637" fmla="*/ 63728 h 4588006"/>
              <a:gd name="connsiteX7638" fmla="*/ 1847154 w 6081795"/>
              <a:gd name="connsiteY7638" fmla="*/ 61953 h 4588006"/>
              <a:gd name="connsiteX7639" fmla="*/ 1836477 w 6081795"/>
              <a:gd name="connsiteY7639" fmla="*/ 63785 h 4588006"/>
              <a:gd name="connsiteX7640" fmla="*/ 1848830 w 6081795"/>
              <a:gd name="connsiteY7640" fmla="*/ 63622 h 4588006"/>
              <a:gd name="connsiteX7641" fmla="*/ 1858535 w 6081795"/>
              <a:gd name="connsiteY7641" fmla="*/ 65085 h 4588006"/>
              <a:gd name="connsiteX7642" fmla="*/ 1868726 w 6081795"/>
              <a:gd name="connsiteY7642" fmla="*/ 64563 h 4588006"/>
              <a:gd name="connsiteX7643" fmla="*/ 1878917 w 6081795"/>
              <a:gd name="connsiteY7643" fmla="*/ 64041 h 4588006"/>
              <a:gd name="connsiteX7644" fmla="*/ 1868660 w 6081795"/>
              <a:gd name="connsiteY7644" fmla="*/ 63086 h 4588006"/>
              <a:gd name="connsiteX7645" fmla="*/ 1856682 w 6081795"/>
              <a:gd name="connsiteY7645" fmla="*/ 64198 h 4588006"/>
              <a:gd name="connsiteX7646" fmla="*/ 1852679 w 6081795"/>
              <a:gd name="connsiteY7646" fmla="*/ 62862 h 4588006"/>
              <a:gd name="connsiteX7647" fmla="*/ 1847154 w 6081795"/>
              <a:gd name="connsiteY7647" fmla="*/ 61953 h 4588006"/>
              <a:gd name="connsiteX7648" fmla="*/ 1821037 w 6081795"/>
              <a:gd name="connsiteY7648" fmla="*/ 61795 h 4588006"/>
              <a:gd name="connsiteX7649" fmla="*/ 1818280 w 6081795"/>
              <a:gd name="connsiteY7649" fmla="*/ 62307 h 4588006"/>
              <a:gd name="connsiteX7650" fmla="*/ 1816978 w 6081795"/>
              <a:gd name="connsiteY7650" fmla="*/ 62937 h 4588006"/>
              <a:gd name="connsiteX7651" fmla="*/ 1819548 w 6081795"/>
              <a:gd name="connsiteY7651" fmla="*/ 63299 h 4588006"/>
              <a:gd name="connsiteX7652" fmla="*/ 1822184 w 6081795"/>
              <a:gd name="connsiteY7652" fmla="*/ 63115 h 4588006"/>
              <a:gd name="connsiteX7653" fmla="*/ 1848745 w 6081795"/>
              <a:gd name="connsiteY7653" fmla="*/ 48835 h 4588006"/>
              <a:gd name="connsiteX7654" fmla="*/ 1838554 w 6081795"/>
              <a:gd name="connsiteY7654" fmla="*/ 49357 h 4588006"/>
              <a:gd name="connsiteX7655" fmla="*/ 1828363 w 6081795"/>
              <a:gd name="connsiteY7655" fmla="*/ 49879 h 4588006"/>
              <a:gd name="connsiteX7656" fmla="*/ 1847874 w 6081795"/>
              <a:gd name="connsiteY7656" fmla="*/ 50635 h 4588006"/>
              <a:gd name="connsiteX7657" fmla="*/ 1867450 w 6081795"/>
              <a:gd name="connsiteY7657" fmla="*/ 50845 h 4588006"/>
              <a:gd name="connsiteX7658" fmla="*/ 1872193 w 6081795"/>
              <a:gd name="connsiteY7658" fmla="*/ 50126 h 4588006"/>
              <a:gd name="connsiteX7659" fmla="*/ 1875480 w 6081795"/>
              <a:gd name="connsiteY7659" fmla="*/ 49289 h 4588006"/>
              <a:gd name="connsiteX7660" fmla="*/ 1871586 w 6081795"/>
              <a:gd name="connsiteY7660" fmla="*/ 49065 h 4588006"/>
              <a:gd name="connsiteX7661" fmla="*/ 1867627 w 6081795"/>
              <a:gd name="connsiteY7661" fmla="*/ 49387 h 4588006"/>
              <a:gd name="connsiteX7662" fmla="*/ 1857623 w 6081795"/>
              <a:gd name="connsiteY7662" fmla="*/ 49710 h 4588006"/>
              <a:gd name="connsiteX7663" fmla="*/ 1848745 w 6081795"/>
              <a:gd name="connsiteY7663" fmla="*/ 48835 h 4588006"/>
              <a:gd name="connsiteX7664" fmla="*/ 1800571 w 6081795"/>
              <a:gd name="connsiteY7664" fmla="*/ 47377 h 4588006"/>
              <a:gd name="connsiteX7665" fmla="*/ 1801299 w 6081795"/>
              <a:gd name="connsiteY7665" fmla="*/ 48786 h 4588006"/>
              <a:gd name="connsiteX7666" fmla="*/ 1803482 w 6081795"/>
              <a:gd name="connsiteY7666" fmla="*/ 50312 h 4588006"/>
              <a:gd name="connsiteX7667" fmla="*/ 1813805 w 6081795"/>
              <a:gd name="connsiteY7667" fmla="*/ 51395 h 4588006"/>
              <a:gd name="connsiteX7668" fmla="*/ 1814853 w 6081795"/>
              <a:gd name="connsiteY7668" fmla="*/ 50162 h 4588006"/>
              <a:gd name="connsiteX7669" fmla="*/ 1819276 w 6081795"/>
              <a:gd name="connsiteY7669" fmla="*/ 49387 h 4588006"/>
              <a:gd name="connsiteX7670" fmla="*/ 1826422 w 6081795"/>
              <a:gd name="connsiteY7670" fmla="*/ 49722 h 4588006"/>
              <a:gd name="connsiteX7671" fmla="*/ 1817952 w 6081795"/>
              <a:gd name="connsiteY7671" fmla="*/ 48175 h 4588006"/>
              <a:gd name="connsiteX7672" fmla="*/ 1806306 w 6081795"/>
              <a:gd name="connsiteY7672" fmla="*/ 48579 h 4588006"/>
              <a:gd name="connsiteX7673" fmla="*/ 1804982 w 6081795"/>
              <a:gd name="connsiteY7673" fmla="*/ 48717 h 4588006"/>
              <a:gd name="connsiteX7674" fmla="*/ 1803273 w 6081795"/>
              <a:gd name="connsiteY7674" fmla="*/ 47995 h 4588006"/>
              <a:gd name="connsiteX7675" fmla="*/ 1800571 w 6081795"/>
              <a:gd name="connsiteY7675" fmla="*/ 47377 h 4588006"/>
              <a:gd name="connsiteX7676" fmla="*/ 1737220 w 6081795"/>
              <a:gd name="connsiteY7676" fmla="*/ 47140 h 4588006"/>
              <a:gd name="connsiteX7677" fmla="*/ 1734893 w 6081795"/>
              <a:gd name="connsiteY7677" fmla="*/ 47473 h 4588006"/>
              <a:gd name="connsiteX7678" fmla="*/ 1734485 w 6081795"/>
              <a:gd name="connsiteY7678" fmla="*/ 48145 h 4588006"/>
              <a:gd name="connsiteX7679" fmla="*/ 1735720 w 6081795"/>
              <a:gd name="connsiteY7679" fmla="*/ 48736 h 4588006"/>
              <a:gd name="connsiteX7680" fmla="*/ 1737926 w 6081795"/>
              <a:gd name="connsiteY7680" fmla="*/ 48056 h 4588006"/>
              <a:gd name="connsiteX7681" fmla="*/ 1737220 w 6081795"/>
              <a:gd name="connsiteY7681" fmla="*/ 47140 h 4588006"/>
              <a:gd name="connsiteX7682" fmla="*/ 1685870 w 6081795"/>
              <a:gd name="connsiteY7682" fmla="*/ 44934 h 4588006"/>
              <a:gd name="connsiteX7683" fmla="*/ 1683465 w 6081795"/>
              <a:gd name="connsiteY7683" fmla="*/ 45229 h 4588006"/>
              <a:gd name="connsiteX7684" fmla="*/ 1682517 w 6081795"/>
              <a:gd name="connsiteY7684" fmla="*/ 45643 h 4588006"/>
              <a:gd name="connsiteX7685" fmla="*/ 1685693 w 6081795"/>
              <a:gd name="connsiteY7685" fmla="*/ 46391 h 4588006"/>
              <a:gd name="connsiteX7686" fmla="*/ 1982950 w 6081795"/>
              <a:gd name="connsiteY7686" fmla="*/ 30539 h 4588006"/>
              <a:gd name="connsiteX7687" fmla="*/ 1988156 w 6081795"/>
              <a:gd name="connsiteY7687" fmla="*/ 30717 h 4588006"/>
              <a:gd name="connsiteX7688" fmla="*/ 1989480 w 6081795"/>
              <a:gd name="connsiteY7688" fmla="*/ 30579 h 4588006"/>
              <a:gd name="connsiteX7689" fmla="*/ 1790869 w 6081795"/>
              <a:gd name="connsiteY7689" fmla="*/ 30399 h 4588006"/>
              <a:gd name="connsiteX7690" fmla="*/ 1788112 w 6081795"/>
              <a:gd name="connsiteY7690" fmla="*/ 30911 h 4588006"/>
              <a:gd name="connsiteX7691" fmla="*/ 1786810 w 6081795"/>
              <a:gd name="connsiteY7691" fmla="*/ 31542 h 4588006"/>
              <a:gd name="connsiteX7692" fmla="*/ 1789380 w 6081795"/>
              <a:gd name="connsiteY7692" fmla="*/ 31904 h 4588006"/>
              <a:gd name="connsiteX7693" fmla="*/ 1792016 w 6081795"/>
              <a:gd name="connsiteY7693" fmla="*/ 31719 h 4588006"/>
              <a:gd name="connsiteX7694" fmla="*/ 1793428 w 6081795"/>
              <a:gd name="connsiteY7694" fmla="*/ 30852 h 4588006"/>
              <a:gd name="connsiteX7695" fmla="*/ 1792149 w 6081795"/>
              <a:gd name="connsiteY7695" fmla="*/ 30626 h 4588006"/>
              <a:gd name="connsiteX7696" fmla="*/ 1790869 w 6081795"/>
              <a:gd name="connsiteY7696" fmla="*/ 30399 h 4588006"/>
              <a:gd name="connsiteX7697" fmla="*/ 1772694 w 6081795"/>
              <a:gd name="connsiteY7697" fmla="*/ 29414 h 4588006"/>
              <a:gd name="connsiteX7698" fmla="*/ 1766076 w 6081795"/>
              <a:gd name="connsiteY7698" fmla="*/ 30104 h 4588006"/>
              <a:gd name="connsiteX7699" fmla="*/ 1763374 w 6081795"/>
              <a:gd name="connsiteY7699" fmla="*/ 30835 h 4588006"/>
              <a:gd name="connsiteX7700" fmla="*/ 1764576 w 6081795"/>
              <a:gd name="connsiteY7700" fmla="*/ 31699 h 4588006"/>
              <a:gd name="connsiteX7701" fmla="*/ 1950482 w 6081795"/>
              <a:gd name="connsiteY7701" fmla="*/ 28885 h 4588006"/>
              <a:gd name="connsiteX7702" fmla="*/ 1946511 w 6081795"/>
              <a:gd name="connsiteY7702" fmla="*/ 29298 h 4588006"/>
              <a:gd name="connsiteX7703" fmla="*/ 1947746 w 6081795"/>
              <a:gd name="connsiteY7703" fmla="*/ 29889 h 4588006"/>
              <a:gd name="connsiteX7704" fmla="*/ 1950878 w 6081795"/>
              <a:gd name="connsiteY7704" fmla="*/ 31002 h 4588006"/>
              <a:gd name="connsiteX7705" fmla="*/ 1956128 w 6081795"/>
              <a:gd name="connsiteY7705" fmla="*/ 30815 h 4588006"/>
              <a:gd name="connsiteX7706" fmla="*/ 1961510 w 6081795"/>
              <a:gd name="connsiteY7706" fmla="*/ 29535 h 4588006"/>
              <a:gd name="connsiteX7707" fmla="*/ 1826339 w 6081795"/>
              <a:gd name="connsiteY7707" fmla="*/ 28863 h 4588006"/>
              <a:gd name="connsiteX7708" fmla="*/ 1823879 w 6081795"/>
              <a:gd name="connsiteY7708" fmla="*/ 30289 h 4588006"/>
              <a:gd name="connsiteX7709" fmla="*/ 1823338 w 6081795"/>
              <a:gd name="connsiteY7709" fmla="*/ 32054 h 4588006"/>
              <a:gd name="connsiteX7710" fmla="*/ 1840897 w 6081795"/>
              <a:gd name="connsiteY7710" fmla="*/ 32744 h 4588006"/>
              <a:gd name="connsiteX7711" fmla="*/ 1848485 w 6081795"/>
              <a:gd name="connsiteY7711" fmla="*/ 29435 h 4588006"/>
              <a:gd name="connsiteX7712" fmla="*/ 1830133 w 6081795"/>
              <a:gd name="connsiteY7712" fmla="*/ 29908 h 4588006"/>
              <a:gd name="connsiteX7713" fmla="*/ 1828732 w 6081795"/>
              <a:gd name="connsiteY7713" fmla="*/ 29334 h 4588006"/>
              <a:gd name="connsiteX7714" fmla="*/ 1826339 w 6081795"/>
              <a:gd name="connsiteY7714" fmla="*/ 28863 h 4588006"/>
              <a:gd name="connsiteX7715" fmla="*/ 1903454 w 6081795"/>
              <a:gd name="connsiteY7715" fmla="*/ 28746 h 4588006"/>
              <a:gd name="connsiteX7716" fmla="*/ 1863573 w 6081795"/>
              <a:gd name="connsiteY7716" fmla="*/ 28943 h 4588006"/>
              <a:gd name="connsiteX7717" fmla="*/ 1858731 w 6081795"/>
              <a:gd name="connsiteY7717" fmla="*/ 30482 h 4588006"/>
              <a:gd name="connsiteX7718" fmla="*/ 1859249 w 6081795"/>
              <a:gd name="connsiteY7718" fmla="*/ 32271 h 4588006"/>
              <a:gd name="connsiteX7719" fmla="*/ 1880072 w 6081795"/>
              <a:gd name="connsiteY7719" fmla="*/ 31632 h 4588006"/>
              <a:gd name="connsiteX7720" fmla="*/ 1899836 w 6081795"/>
              <a:gd name="connsiteY7720" fmla="*/ 31642 h 4588006"/>
              <a:gd name="connsiteX7721" fmla="*/ 3154144 w 6081795"/>
              <a:gd name="connsiteY7721" fmla="*/ 22596 h 4588006"/>
              <a:gd name="connsiteX7722" fmla="*/ 3138748 w 6081795"/>
              <a:gd name="connsiteY7722" fmla="*/ 22941 h 4588006"/>
              <a:gd name="connsiteX7723" fmla="*/ 3129175 w 6081795"/>
              <a:gd name="connsiteY7723" fmla="*/ 23758 h 4588006"/>
              <a:gd name="connsiteX7724" fmla="*/ 3134821 w 6081795"/>
              <a:gd name="connsiteY7724" fmla="*/ 25688 h 4588006"/>
              <a:gd name="connsiteX7725" fmla="*/ 3135438 w 6081795"/>
              <a:gd name="connsiteY7725" fmla="*/ 25984 h 4588006"/>
              <a:gd name="connsiteX7726" fmla="*/ 3148056 w 6081795"/>
              <a:gd name="connsiteY7726" fmla="*/ 24310 h 4588006"/>
              <a:gd name="connsiteX7727" fmla="*/ 3162879 w 6081795"/>
              <a:gd name="connsiteY7727" fmla="*/ 26004 h 4588006"/>
              <a:gd name="connsiteX7728" fmla="*/ 3175319 w 6081795"/>
              <a:gd name="connsiteY7728" fmla="*/ 25787 h 4588006"/>
              <a:gd name="connsiteX7729" fmla="*/ 3174173 w 6081795"/>
              <a:gd name="connsiteY7729" fmla="*/ 24468 h 4588006"/>
              <a:gd name="connsiteX7730" fmla="*/ 1612996 w 6081795"/>
              <a:gd name="connsiteY7730" fmla="*/ 20865 h 4588006"/>
              <a:gd name="connsiteX7731" fmla="*/ 1610669 w 6081795"/>
              <a:gd name="connsiteY7731" fmla="*/ 21197 h 4588006"/>
              <a:gd name="connsiteX7732" fmla="*/ 1610261 w 6081795"/>
              <a:gd name="connsiteY7732" fmla="*/ 21869 h 4588006"/>
              <a:gd name="connsiteX7733" fmla="*/ 1610878 w 6081795"/>
              <a:gd name="connsiteY7733" fmla="*/ 22164 h 4588006"/>
              <a:gd name="connsiteX7734" fmla="*/ 1612996 w 6081795"/>
              <a:gd name="connsiteY7734" fmla="*/ 20865 h 4588006"/>
              <a:gd name="connsiteX7735" fmla="*/ 1599938 w 6081795"/>
              <a:gd name="connsiteY7735" fmla="*/ 20785 h 4588006"/>
              <a:gd name="connsiteX7736" fmla="*/ 1597842 w 6081795"/>
              <a:gd name="connsiteY7736" fmla="*/ 21229 h 4588006"/>
              <a:gd name="connsiteX7737" fmla="*/ 1597202 w 6081795"/>
              <a:gd name="connsiteY7737" fmla="*/ 21790 h 4588006"/>
              <a:gd name="connsiteX7738" fmla="*/ 1601084 w 6081795"/>
              <a:gd name="connsiteY7738" fmla="*/ 22105 h 4588006"/>
              <a:gd name="connsiteX7739" fmla="*/ 2770076 w 6081795"/>
              <a:gd name="connsiteY7739" fmla="*/ 0 h 4588006"/>
              <a:gd name="connsiteX7740" fmla="*/ 2772579 w 6081795"/>
              <a:gd name="connsiteY7740" fmla="*/ 909 h 4588006"/>
              <a:gd name="connsiteX7741" fmla="*/ 2777134 w 6081795"/>
              <a:gd name="connsiteY7741" fmla="*/ 1064 h 4588006"/>
              <a:gd name="connsiteX7742" fmla="*/ 2781579 w 6081795"/>
              <a:gd name="connsiteY7742" fmla="*/ 781 h 4588006"/>
              <a:gd name="connsiteX7743" fmla="*/ 2784898 w 6081795"/>
              <a:gd name="connsiteY7743" fmla="*/ 1695 h 4588006"/>
              <a:gd name="connsiteX7744" fmla="*/ 2797957 w 6081795"/>
              <a:gd name="connsiteY7744" fmla="*/ 1774 h 4588006"/>
              <a:gd name="connsiteX7745" fmla="*/ 2804397 w 6081795"/>
              <a:gd name="connsiteY7745" fmla="*/ 2542 h 4588006"/>
              <a:gd name="connsiteX7746" fmla="*/ 2825926 w 6081795"/>
              <a:gd name="connsiteY7746" fmla="*/ 2818 h 4588006"/>
              <a:gd name="connsiteX7747" fmla="*/ 2833779 w 6081795"/>
              <a:gd name="connsiteY7747" fmla="*/ 2719 h 4588006"/>
              <a:gd name="connsiteX7748" fmla="*/ 2841631 w 6081795"/>
              <a:gd name="connsiteY7748" fmla="*/ 2621 h 4588006"/>
              <a:gd name="connsiteX7749" fmla="*/ 2855307 w 6081795"/>
              <a:gd name="connsiteY7749" fmla="*/ 2995 h 4588006"/>
              <a:gd name="connsiteX7750" fmla="*/ 2865101 w 6081795"/>
              <a:gd name="connsiteY7750" fmla="*/ 3054 h 4588006"/>
              <a:gd name="connsiteX7751" fmla="*/ 2880134 w 6081795"/>
              <a:gd name="connsiteY7751" fmla="*/ 2343 h 4588006"/>
              <a:gd name="connsiteX7752" fmla="*/ 2894571 w 6081795"/>
              <a:gd name="connsiteY7752" fmla="*/ 2503 h 4588006"/>
              <a:gd name="connsiteX7753" fmla="*/ 2923092 w 6081795"/>
              <a:gd name="connsiteY7753" fmla="*/ 1691 h 4588006"/>
              <a:gd name="connsiteX7754" fmla="*/ 2943805 w 6081795"/>
              <a:gd name="connsiteY7754" fmla="*/ 613 h 4588006"/>
              <a:gd name="connsiteX7755" fmla="*/ 2944334 w 6081795"/>
              <a:gd name="connsiteY7755" fmla="*/ 1637 h 4588006"/>
              <a:gd name="connsiteX7756" fmla="*/ 2950774 w 6081795"/>
              <a:gd name="connsiteY7756" fmla="*/ 2406 h 4588006"/>
              <a:gd name="connsiteX7757" fmla="*/ 2953807 w 6081795"/>
              <a:gd name="connsiteY7757" fmla="*/ 2314 h 4588006"/>
              <a:gd name="connsiteX7758" fmla="*/ 2955451 w 6081795"/>
              <a:gd name="connsiteY7758" fmla="*/ 1559 h 4588006"/>
              <a:gd name="connsiteX7759" fmla="*/ 2978160 w 6081795"/>
              <a:gd name="connsiteY7759" fmla="*/ 2207 h 4588006"/>
              <a:gd name="connsiteX7760" fmla="*/ 3000538 w 6081795"/>
              <a:gd name="connsiteY7760" fmla="*/ 1540 h 4588006"/>
              <a:gd name="connsiteX7761" fmla="*/ 3007419 w 6081795"/>
              <a:gd name="connsiteY7761" fmla="*/ 2037 h 4588006"/>
              <a:gd name="connsiteX7762" fmla="*/ 3012978 w 6081795"/>
              <a:gd name="connsiteY7762" fmla="*/ 1323 h 4588006"/>
              <a:gd name="connsiteX7763" fmla="*/ 3025695 w 6081795"/>
              <a:gd name="connsiteY7763" fmla="*/ 1528 h 4588006"/>
              <a:gd name="connsiteX7764" fmla="*/ 3036359 w 6081795"/>
              <a:gd name="connsiteY7764" fmla="*/ 2486 h 4588006"/>
              <a:gd name="connsiteX7765" fmla="*/ 3041565 w 6081795"/>
              <a:gd name="connsiteY7765" fmla="*/ 2663 h 4588006"/>
              <a:gd name="connsiteX7766" fmla="*/ 3044918 w 6081795"/>
              <a:gd name="connsiteY7766" fmla="*/ 1954 h 4588006"/>
              <a:gd name="connsiteX7767" fmla="*/ 3071652 w 6081795"/>
              <a:gd name="connsiteY7767" fmla="*/ 2407 h 4588006"/>
              <a:gd name="connsiteX7768" fmla="*/ 3078082 w 6081795"/>
              <a:gd name="connsiteY7768" fmla="*/ 2592 h 4588006"/>
              <a:gd name="connsiteX7769" fmla="*/ 3086034 w 6081795"/>
              <a:gd name="connsiteY7769" fmla="*/ 2348 h 4588006"/>
              <a:gd name="connsiteX7770" fmla="*/ 3119286 w 6081795"/>
              <a:gd name="connsiteY7770" fmla="*/ 2932 h 4588006"/>
              <a:gd name="connsiteX7771" fmla="*/ 3152473 w 6081795"/>
              <a:gd name="connsiteY7771" fmla="*/ 4062 h 4588006"/>
              <a:gd name="connsiteX7772" fmla="*/ 3161120 w 6081795"/>
              <a:gd name="connsiteY7772" fmla="*/ 2802 h 4588006"/>
              <a:gd name="connsiteX7773" fmla="*/ 3190412 w 6081795"/>
              <a:gd name="connsiteY7773" fmla="*/ 3708 h 4588006"/>
              <a:gd name="connsiteX7774" fmla="*/ 3210993 w 6081795"/>
              <a:gd name="connsiteY7774" fmla="*/ 3049 h 4588006"/>
              <a:gd name="connsiteX7775" fmla="*/ 3234881 w 6081795"/>
              <a:gd name="connsiteY7775" fmla="*/ 3394 h 4588006"/>
              <a:gd name="connsiteX7776" fmla="*/ 3251822 w 6081795"/>
              <a:gd name="connsiteY7776" fmla="*/ 3788 h 4588006"/>
              <a:gd name="connsiteX7777" fmla="*/ 3258616 w 6081795"/>
              <a:gd name="connsiteY7777" fmla="*/ 2990 h 4588006"/>
              <a:gd name="connsiteX7778" fmla="*/ 3266204 w 6081795"/>
              <a:gd name="connsiteY7778" fmla="*/ 3729 h 4588006"/>
              <a:gd name="connsiteX7779" fmla="*/ 3375082 w 6081795"/>
              <a:gd name="connsiteY7779" fmla="*/ 5700 h 4588006"/>
              <a:gd name="connsiteX7780" fmla="*/ 3388669 w 6081795"/>
              <a:gd name="connsiteY7780" fmla="*/ 6128 h 4588006"/>
              <a:gd name="connsiteX7781" fmla="*/ 3401727 w 6081795"/>
              <a:gd name="connsiteY7781" fmla="*/ 6882 h 4588006"/>
              <a:gd name="connsiteX7782" fmla="*/ 3408951 w 6081795"/>
              <a:gd name="connsiteY7782" fmla="*/ 6579 h 4588006"/>
              <a:gd name="connsiteX7783" fmla="*/ 3416109 w 6081795"/>
              <a:gd name="connsiteY7783" fmla="*/ 6823 h 4588006"/>
              <a:gd name="connsiteX7784" fmla="*/ 3427844 w 6081795"/>
              <a:gd name="connsiteY7784" fmla="*/ 7040 h 4588006"/>
              <a:gd name="connsiteX7785" fmla="*/ 3433127 w 6081795"/>
              <a:gd name="connsiteY7785" fmla="*/ 7929 h 4588006"/>
              <a:gd name="connsiteX7786" fmla="*/ 3435431 w 6081795"/>
              <a:gd name="connsiteY7786" fmla="*/ 9128 h 4588006"/>
              <a:gd name="connsiteX7787" fmla="*/ 3410848 w 6081795"/>
              <a:gd name="connsiteY7787" fmla="*/ 9800 h 4588006"/>
              <a:gd name="connsiteX7788" fmla="*/ 3382492 w 6081795"/>
              <a:gd name="connsiteY7788" fmla="*/ 9245 h 4588006"/>
              <a:gd name="connsiteX7789" fmla="*/ 3383110 w 6081795"/>
              <a:gd name="connsiteY7789" fmla="*/ 9541 h 4588006"/>
              <a:gd name="connsiteX7790" fmla="*/ 3379282 w 6081795"/>
              <a:gd name="connsiteY7790" fmla="*/ 10794 h 4588006"/>
              <a:gd name="connsiteX7791" fmla="*/ 3373139 w 6081795"/>
              <a:gd name="connsiteY7791" fmla="*/ 10939 h 4588006"/>
              <a:gd name="connsiteX7792" fmla="*/ 3337868 w 6081795"/>
              <a:gd name="connsiteY7792" fmla="*/ 12184 h 4588006"/>
              <a:gd name="connsiteX7793" fmla="*/ 3301671 w 6081795"/>
              <a:gd name="connsiteY7793" fmla="*/ 12986 h 4588006"/>
              <a:gd name="connsiteX7794" fmla="*/ 3298097 w 6081795"/>
              <a:gd name="connsiteY7794" fmla="*/ 13494 h 4588006"/>
              <a:gd name="connsiteX7795" fmla="*/ 3293201 w 6081795"/>
              <a:gd name="connsiteY7795" fmla="*/ 12789 h 4588006"/>
              <a:gd name="connsiteX7796" fmla="*/ 3289406 w 6081795"/>
              <a:gd name="connsiteY7796" fmla="*/ 13095 h 4588006"/>
              <a:gd name="connsiteX7797" fmla="*/ 3288524 w 6081795"/>
              <a:gd name="connsiteY7797" fmla="*/ 13636 h 4588006"/>
              <a:gd name="connsiteX7798" fmla="*/ 3278818 w 6081795"/>
              <a:gd name="connsiteY7798" fmla="*/ 13523 h 4588006"/>
              <a:gd name="connsiteX7799" fmla="*/ 3271495 w 6081795"/>
              <a:gd name="connsiteY7799" fmla="*/ 13971 h 4588006"/>
              <a:gd name="connsiteX7800" fmla="*/ 3283142 w 6081795"/>
              <a:gd name="connsiteY7800" fmla="*/ 14916 h 4588006"/>
              <a:gd name="connsiteX7801" fmla="*/ 3288347 w 6081795"/>
              <a:gd name="connsiteY7801" fmla="*/ 15094 h 4588006"/>
              <a:gd name="connsiteX7802" fmla="*/ 3291700 w 6081795"/>
              <a:gd name="connsiteY7802" fmla="*/ 14385 h 4588006"/>
              <a:gd name="connsiteX7803" fmla="*/ 3299244 w 6081795"/>
              <a:gd name="connsiteY7803" fmla="*/ 14813 h 4588006"/>
              <a:gd name="connsiteX7804" fmla="*/ 3307317 w 6081795"/>
              <a:gd name="connsiteY7804" fmla="*/ 14917 h 4588006"/>
              <a:gd name="connsiteX7805" fmla="*/ 3336081 w 6081795"/>
              <a:gd name="connsiteY7805" fmla="*/ 14799 h 4588006"/>
              <a:gd name="connsiteX7806" fmla="*/ 3346404 w 6081795"/>
              <a:gd name="connsiteY7806" fmla="*/ 15882 h 4588006"/>
              <a:gd name="connsiteX7807" fmla="*/ 3352580 w 6081795"/>
              <a:gd name="connsiteY7807" fmla="*/ 16138 h 4588006"/>
              <a:gd name="connsiteX7808" fmla="*/ 3356903 w 6081795"/>
              <a:gd name="connsiteY7808" fmla="*/ 15508 h 4588006"/>
              <a:gd name="connsiteX7809" fmla="*/ 3369962 w 6081795"/>
              <a:gd name="connsiteY7809" fmla="*/ 15587 h 4588006"/>
              <a:gd name="connsiteX7810" fmla="*/ 3383064 w 6081795"/>
              <a:gd name="connsiteY7810" fmla="*/ 15302 h 4588006"/>
              <a:gd name="connsiteX7811" fmla="*/ 3396167 w 6081795"/>
              <a:gd name="connsiteY7811" fmla="*/ 15016 h 4588006"/>
              <a:gd name="connsiteX7812" fmla="*/ 3418754 w 6081795"/>
              <a:gd name="connsiteY7812" fmla="*/ 17341 h 4588006"/>
              <a:gd name="connsiteX7813" fmla="*/ 3413459 w 6081795"/>
              <a:gd name="connsiteY7813" fmla="*/ 19241 h 4588006"/>
              <a:gd name="connsiteX7814" fmla="*/ 3405518 w 6081795"/>
              <a:gd name="connsiteY7814" fmla="*/ 18719 h 4588006"/>
              <a:gd name="connsiteX7815" fmla="*/ 3397004 w 6081795"/>
              <a:gd name="connsiteY7815" fmla="*/ 19561 h 4588006"/>
              <a:gd name="connsiteX7816" fmla="*/ 3389019 w 6081795"/>
              <a:gd name="connsiteY7816" fmla="*/ 20078 h 4588006"/>
              <a:gd name="connsiteX7817" fmla="*/ 3368350 w 6081795"/>
              <a:gd name="connsiteY7817" fmla="*/ 20117 h 4588006"/>
              <a:gd name="connsiteX7818" fmla="*/ 3350990 w 6081795"/>
              <a:gd name="connsiteY7818" fmla="*/ 21161 h 4588006"/>
              <a:gd name="connsiteX7819" fmla="*/ 3320903 w 6081795"/>
              <a:gd name="connsiteY7819" fmla="*/ 21417 h 4588006"/>
              <a:gd name="connsiteX7820" fmla="*/ 3312322 w 6081795"/>
              <a:gd name="connsiteY7820" fmla="*/ 23480 h 4588006"/>
              <a:gd name="connsiteX7821" fmla="*/ 3299110 w 6081795"/>
              <a:gd name="connsiteY7821" fmla="*/ 23327 h 4588006"/>
              <a:gd name="connsiteX7822" fmla="*/ 3279456 w 6081795"/>
              <a:gd name="connsiteY7822" fmla="*/ 23755 h 4588006"/>
              <a:gd name="connsiteX7823" fmla="*/ 3259934 w 6081795"/>
              <a:gd name="connsiteY7823" fmla="*/ 23090 h 4588006"/>
              <a:gd name="connsiteX7824" fmla="*/ 3251199 w 6081795"/>
              <a:gd name="connsiteY7824" fmla="*/ 25079 h 4588006"/>
              <a:gd name="connsiteX7825" fmla="*/ 3240259 w 6081795"/>
              <a:gd name="connsiteY7825" fmla="*/ 23700 h 4588006"/>
              <a:gd name="connsiteX7826" fmla="*/ 3225700 w 6081795"/>
              <a:gd name="connsiteY7826" fmla="*/ 25217 h 4588006"/>
              <a:gd name="connsiteX7827" fmla="*/ 3216469 w 6081795"/>
              <a:gd name="connsiteY7827" fmla="*/ 25234 h 4588006"/>
              <a:gd name="connsiteX7828" fmla="*/ 3208759 w 6081795"/>
              <a:gd name="connsiteY7828" fmla="*/ 24823 h 4588006"/>
              <a:gd name="connsiteX7829" fmla="*/ 3202815 w 6081795"/>
              <a:gd name="connsiteY7829" fmla="*/ 25352 h 4588006"/>
              <a:gd name="connsiteX7830" fmla="*/ 3198789 w 6081795"/>
              <a:gd name="connsiteY7830" fmla="*/ 26221 h 4588006"/>
              <a:gd name="connsiteX7831" fmla="*/ 3198458 w 6081795"/>
              <a:gd name="connsiteY7831" fmla="*/ 26930 h 4588006"/>
              <a:gd name="connsiteX7832" fmla="*/ 3200642 w 6081795"/>
              <a:gd name="connsiteY7832" fmla="*/ 27107 h 4588006"/>
              <a:gd name="connsiteX7833" fmla="*/ 3211186 w 6081795"/>
              <a:gd name="connsiteY7833" fmla="*/ 26369 h 4588006"/>
              <a:gd name="connsiteX7834" fmla="*/ 3221464 w 6081795"/>
              <a:gd name="connsiteY7834" fmla="*/ 27817 h 4588006"/>
              <a:gd name="connsiteX7835" fmla="*/ 3241317 w 6081795"/>
              <a:gd name="connsiteY7835" fmla="*/ 25749 h 4588006"/>
              <a:gd name="connsiteX7836" fmla="*/ 3241935 w 6081795"/>
              <a:gd name="connsiteY7836" fmla="*/ 26044 h 4588006"/>
              <a:gd name="connsiteX7837" fmla="*/ 3247262 w 6081795"/>
              <a:gd name="connsiteY7837" fmla="*/ 25894 h 4588006"/>
              <a:gd name="connsiteX7838" fmla="*/ 3251199 w 6081795"/>
              <a:gd name="connsiteY7838" fmla="*/ 25079 h 4588006"/>
              <a:gd name="connsiteX7839" fmla="*/ 3266298 w 6081795"/>
              <a:gd name="connsiteY7839" fmla="*/ 25845 h 4588006"/>
              <a:gd name="connsiteX7840" fmla="*/ 3280403 w 6081795"/>
              <a:gd name="connsiteY7840" fmla="*/ 26714 h 4588006"/>
              <a:gd name="connsiteX7841" fmla="*/ 3287804 w 6081795"/>
              <a:gd name="connsiteY7841" fmla="*/ 24954 h 4588006"/>
              <a:gd name="connsiteX7842" fmla="*/ 3300697 w 6081795"/>
              <a:gd name="connsiteY7842" fmla="*/ 26399 h 4588006"/>
              <a:gd name="connsiteX7843" fmla="*/ 3323218 w 6081795"/>
              <a:gd name="connsiteY7843" fmla="*/ 25897 h 4588006"/>
              <a:gd name="connsiteX7844" fmla="*/ 3347195 w 6081795"/>
              <a:gd name="connsiteY7844" fmla="*/ 25514 h 4588006"/>
              <a:gd name="connsiteX7845" fmla="*/ 3349302 w 6081795"/>
              <a:gd name="connsiteY7845" fmla="*/ 26329 h 4588006"/>
              <a:gd name="connsiteX7846" fmla="*/ 3348960 w 6081795"/>
              <a:gd name="connsiteY7846" fmla="*/ 27129 h 4588006"/>
              <a:gd name="connsiteX7847" fmla="*/ 3336905 w 6081795"/>
              <a:gd name="connsiteY7847" fmla="*/ 28879 h 4588006"/>
              <a:gd name="connsiteX7848" fmla="*/ 3322666 w 6081795"/>
              <a:gd name="connsiteY7848" fmla="*/ 28428 h 4588006"/>
              <a:gd name="connsiteX7849" fmla="*/ 3294641 w 6081795"/>
              <a:gd name="connsiteY7849" fmla="*/ 29189 h 4588006"/>
              <a:gd name="connsiteX7850" fmla="*/ 3267609 w 6081795"/>
              <a:gd name="connsiteY7850" fmla="*/ 29846 h 4588006"/>
              <a:gd name="connsiteX7851" fmla="*/ 3264609 w 6081795"/>
              <a:gd name="connsiteY7851" fmla="*/ 30338 h 4588006"/>
              <a:gd name="connsiteX7852" fmla="*/ 3259756 w 6081795"/>
              <a:gd name="connsiteY7852" fmla="*/ 29944 h 4588006"/>
              <a:gd name="connsiteX7853" fmla="*/ 3255334 w 6081795"/>
              <a:gd name="connsiteY7853" fmla="*/ 30045 h 4588006"/>
              <a:gd name="connsiteX7854" fmla="*/ 3253757 w 6081795"/>
              <a:gd name="connsiteY7854" fmla="*/ 30929 h 4588006"/>
              <a:gd name="connsiteX7855" fmla="*/ 3244591 w 6081795"/>
              <a:gd name="connsiteY7855" fmla="*/ 30399 h 4588006"/>
              <a:gd name="connsiteX7856" fmla="*/ 3236816 w 6081795"/>
              <a:gd name="connsiteY7856" fmla="*/ 30535 h 4588006"/>
              <a:gd name="connsiteX7857" fmla="*/ 3225081 w 6081795"/>
              <a:gd name="connsiteY7857" fmla="*/ 30318 h 4588006"/>
              <a:gd name="connsiteX7858" fmla="*/ 3218552 w 6081795"/>
              <a:gd name="connsiteY7858" fmla="*/ 31628 h 4588006"/>
              <a:gd name="connsiteX7859" fmla="*/ 3211229 w 6081795"/>
              <a:gd name="connsiteY7859" fmla="*/ 31401 h 4588006"/>
              <a:gd name="connsiteX7860" fmla="*/ 3220481 w 6081795"/>
              <a:gd name="connsiteY7860" fmla="*/ 35249 h 4588006"/>
              <a:gd name="connsiteX7861" fmla="*/ 3223314 w 6081795"/>
              <a:gd name="connsiteY7861" fmla="*/ 39496 h 4588006"/>
              <a:gd name="connsiteX7862" fmla="*/ 3216597 w 6081795"/>
              <a:gd name="connsiteY7862" fmla="*/ 41005 h 4588006"/>
              <a:gd name="connsiteX7863" fmla="*/ 3210079 w 6081795"/>
              <a:gd name="connsiteY7863" fmla="*/ 40875 h 4588006"/>
              <a:gd name="connsiteX7864" fmla="*/ 3206230 w 6081795"/>
              <a:gd name="connsiteY7864" fmla="*/ 40961 h 4588006"/>
              <a:gd name="connsiteX7865" fmla="*/ 3202844 w 6081795"/>
              <a:gd name="connsiteY7865" fmla="*/ 41268 h 4588006"/>
              <a:gd name="connsiteX7866" fmla="*/ 3207344 w 6081795"/>
              <a:gd name="connsiteY7866" fmla="*/ 41879 h 4588006"/>
              <a:gd name="connsiteX7867" fmla="*/ 3228607 w 6081795"/>
              <a:gd name="connsiteY7867" fmla="*/ 44341 h 4588006"/>
              <a:gd name="connsiteX7868" fmla="*/ 3239107 w 6081795"/>
              <a:gd name="connsiteY7868" fmla="*/ 43967 h 4588006"/>
              <a:gd name="connsiteX7869" fmla="*/ 3242603 w 6081795"/>
              <a:gd name="connsiteY7869" fmla="*/ 43423 h 4588006"/>
              <a:gd name="connsiteX7870" fmla="*/ 3246960 w 6081795"/>
              <a:gd name="connsiteY7870" fmla="*/ 43869 h 4588006"/>
              <a:gd name="connsiteX7871" fmla="*/ 3250257 w 6081795"/>
              <a:gd name="connsiteY7871" fmla="*/ 43616 h 4588006"/>
              <a:gd name="connsiteX7872" fmla="*/ 3251636 w 6081795"/>
              <a:gd name="connsiteY7872" fmla="*/ 43022 h 4588006"/>
              <a:gd name="connsiteX7873" fmla="*/ 3269812 w 6081795"/>
              <a:gd name="connsiteY7873" fmla="*/ 44007 h 4588006"/>
              <a:gd name="connsiteX7874" fmla="*/ 3287987 w 6081795"/>
              <a:gd name="connsiteY7874" fmla="*/ 44992 h 4588006"/>
              <a:gd name="connsiteX7875" fmla="*/ 3308578 w 6081795"/>
              <a:gd name="connsiteY7875" fmla="*/ 44916 h 4588006"/>
              <a:gd name="connsiteX7876" fmla="*/ 3326985 w 6081795"/>
              <a:gd name="connsiteY7876" fmla="*/ 46687 h 4588006"/>
              <a:gd name="connsiteX7877" fmla="*/ 3332985 w 6081795"/>
              <a:gd name="connsiteY7877" fmla="*/ 45702 h 4588006"/>
              <a:gd name="connsiteX7878" fmla="*/ 3339084 w 6081795"/>
              <a:gd name="connsiteY7878" fmla="*/ 45246 h 4588006"/>
              <a:gd name="connsiteX7879" fmla="*/ 3346044 w 6081795"/>
              <a:gd name="connsiteY7879" fmla="*/ 45781 h 4588006"/>
              <a:gd name="connsiteX7880" fmla="*/ 3352396 w 6081795"/>
              <a:gd name="connsiteY7880" fmla="*/ 47278 h 4588006"/>
              <a:gd name="connsiteX7881" fmla="*/ 3347344 w 6081795"/>
              <a:gd name="connsiteY7881" fmla="*/ 49198 h 4588006"/>
              <a:gd name="connsiteX7882" fmla="*/ 3337131 w 6081795"/>
              <a:gd name="connsiteY7882" fmla="*/ 49227 h 4588006"/>
              <a:gd name="connsiteX7883" fmla="*/ 3320323 w 6081795"/>
              <a:gd name="connsiteY7883" fmla="*/ 48415 h 4588006"/>
              <a:gd name="connsiteX7884" fmla="*/ 3303780 w 6081795"/>
              <a:gd name="connsiteY7884" fmla="*/ 49463 h 4588006"/>
              <a:gd name="connsiteX7885" fmla="*/ 3282538 w 6081795"/>
              <a:gd name="connsiteY7885" fmla="*/ 50192 h 4588006"/>
              <a:gd name="connsiteX7886" fmla="*/ 3257987 w 6081795"/>
              <a:gd name="connsiteY7886" fmla="*/ 49916 h 4588006"/>
              <a:gd name="connsiteX7887" fmla="*/ 3253873 w 6081795"/>
              <a:gd name="connsiteY7887" fmla="*/ 50839 h 4588006"/>
              <a:gd name="connsiteX7888" fmla="*/ 3249428 w 6081795"/>
              <a:gd name="connsiteY7888" fmla="*/ 50448 h 4588006"/>
              <a:gd name="connsiteX7889" fmla="*/ 3239392 w 6081795"/>
              <a:gd name="connsiteY7889" fmla="*/ 51718 h 4588006"/>
              <a:gd name="connsiteX7890" fmla="*/ 3232663 w 6081795"/>
              <a:gd name="connsiteY7890" fmla="*/ 53993 h 4588006"/>
              <a:gd name="connsiteX7891" fmla="*/ 3198970 w 6081795"/>
              <a:gd name="connsiteY7891" fmla="*/ 53679 h 4588006"/>
              <a:gd name="connsiteX7892" fmla="*/ 3168519 w 6081795"/>
              <a:gd name="connsiteY7892" fmla="*/ 54917 h 4588006"/>
              <a:gd name="connsiteX7893" fmla="*/ 3154314 w 6081795"/>
              <a:gd name="connsiteY7893" fmla="*/ 53519 h 4588006"/>
              <a:gd name="connsiteX7894" fmla="*/ 3140362 w 6081795"/>
              <a:gd name="connsiteY7894" fmla="*/ 53398 h 4588006"/>
              <a:gd name="connsiteX7895" fmla="*/ 3126873 w 6081795"/>
              <a:gd name="connsiteY7895" fmla="*/ 53499 h 4588006"/>
              <a:gd name="connsiteX7896" fmla="*/ 3123520 w 6081795"/>
              <a:gd name="connsiteY7896" fmla="*/ 54208 h 4588006"/>
              <a:gd name="connsiteX7897" fmla="*/ 3139170 w 6081795"/>
              <a:gd name="connsiteY7897" fmla="*/ 55141 h 4588006"/>
              <a:gd name="connsiteX7898" fmla="*/ 3155283 w 6081795"/>
              <a:gd name="connsiteY7898" fmla="*/ 56296 h 4588006"/>
              <a:gd name="connsiteX7899" fmla="*/ 3162253 w 6081795"/>
              <a:gd name="connsiteY7899" fmla="*/ 58088 h 4588006"/>
              <a:gd name="connsiteX7900" fmla="*/ 3161901 w 6081795"/>
              <a:gd name="connsiteY7900" fmla="*/ 55607 h 4588006"/>
              <a:gd name="connsiteX7901" fmla="*/ 3166401 w 6081795"/>
              <a:gd name="connsiteY7901" fmla="*/ 56217 h 4588006"/>
              <a:gd name="connsiteX7902" fmla="*/ 3169455 w 6081795"/>
              <a:gd name="connsiteY7902" fmla="*/ 57293 h 4588006"/>
              <a:gd name="connsiteX7903" fmla="*/ 3168077 w 6081795"/>
              <a:gd name="connsiteY7903" fmla="*/ 58561 h 4588006"/>
              <a:gd name="connsiteX7904" fmla="*/ 3175069 w 6081795"/>
              <a:gd name="connsiteY7904" fmla="*/ 58822 h 4588006"/>
              <a:gd name="connsiteX7905" fmla="*/ 3181135 w 6081795"/>
              <a:gd name="connsiteY7905" fmla="*/ 58640 h 4588006"/>
              <a:gd name="connsiteX7906" fmla="*/ 3188579 w 6081795"/>
              <a:gd name="connsiteY7906" fmla="*/ 58539 h 4588006"/>
              <a:gd name="connsiteX7907" fmla="*/ 3197546 w 6081795"/>
              <a:gd name="connsiteY7907" fmla="*/ 58010 h 4588006"/>
              <a:gd name="connsiteX7908" fmla="*/ 3199223 w 6081795"/>
              <a:gd name="connsiteY7908" fmla="*/ 54957 h 4588006"/>
              <a:gd name="connsiteX7909" fmla="*/ 3214223 w 6081795"/>
              <a:gd name="connsiteY7909" fmla="*/ 55194 h 4588006"/>
              <a:gd name="connsiteX7910" fmla="*/ 3217751 w 6081795"/>
              <a:gd name="connsiteY7910" fmla="*/ 58424 h 4588006"/>
              <a:gd name="connsiteX7911" fmla="*/ 3210020 w 6081795"/>
              <a:gd name="connsiteY7911" fmla="*/ 58195 h 4588006"/>
              <a:gd name="connsiteX7912" fmla="*/ 3202752 w 6081795"/>
              <a:gd name="connsiteY7912" fmla="*/ 58188 h 4588006"/>
              <a:gd name="connsiteX7913" fmla="*/ 3201252 w 6081795"/>
              <a:gd name="connsiteY7913" fmla="*/ 59783 h 4588006"/>
              <a:gd name="connsiteX7914" fmla="*/ 3199134 w 6081795"/>
              <a:gd name="connsiteY7914" fmla="*/ 61083 h 4588006"/>
              <a:gd name="connsiteX7915" fmla="*/ 3190277 w 6081795"/>
              <a:gd name="connsiteY7915" fmla="*/ 61376 h 4588006"/>
              <a:gd name="connsiteX7916" fmla="*/ 3181487 w 6081795"/>
              <a:gd name="connsiteY7916" fmla="*/ 61122 h 4588006"/>
              <a:gd name="connsiteX7917" fmla="*/ 3183836 w 6081795"/>
              <a:gd name="connsiteY7917" fmla="*/ 62631 h 4588006"/>
              <a:gd name="connsiteX7918" fmla="*/ 3185722 w 6081795"/>
              <a:gd name="connsiteY7918" fmla="*/ 63919 h 4588006"/>
              <a:gd name="connsiteX7919" fmla="*/ 3175807 w 6081795"/>
              <a:gd name="connsiteY7919" fmla="*/ 64187 h 4588006"/>
              <a:gd name="connsiteX7920" fmla="*/ 3163576 w 6081795"/>
              <a:gd name="connsiteY7920" fmla="*/ 63347 h 4588006"/>
              <a:gd name="connsiteX7921" fmla="*/ 3155524 w 6081795"/>
              <a:gd name="connsiteY7921" fmla="*/ 63736 h 4588006"/>
              <a:gd name="connsiteX7922" fmla="*/ 3150517 w 6081795"/>
              <a:gd name="connsiteY7922" fmla="*/ 63268 h 4588006"/>
              <a:gd name="connsiteX7923" fmla="*/ 3138165 w 6081795"/>
              <a:gd name="connsiteY7923" fmla="*/ 62756 h 4588006"/>
              <a:gd name="connsiteX7924" fmla="*/ 3126253 w 6081795"/>
              <a:gd name="connsiteY7924" fmla="*/ 63997 h 4588006"/>
              <a:gd name="connsiteX7925" fmla="*/ 3132076 w 6081795"/>
              <a:gd name="connsiteY7925" fmla="*/ 64470 h 4588006"/>
              <a:gd name="connsiteX7926" fmla="*/ 3145135 w 6081795"/>
              <a:gd name="connsiteY7926" fmla="*/ 64549 h 4588006"/>
              <a:gd name="connsiteX7927" fmla="*/ 3149348 w 6081795"/>
              <a:gd name="connsiteY7927" fmla="*/ 64829 h 4588006"/>
              <a:gd name="connsiteX7928" fmla="*/ 3151576 w 6081795"/>
              <a:gd name="connsiteY7928" fmla="*/ 65317 h 4588006"/>
              <a:gd name="connsiteX7929" fmla="*/ 3147484 w 6081795"/>
              <a:gd name="connsiteY7929" fmla="*/ 65383 h 4588006"/>
              <a:gd name="connsiteX7930" fmla="*/ 3142399 w 6081795"/>
              <a:gd name="connsiteY7930" fmla="*/ 65553 h 4588006"/>
              <a:gd name="connsiteX7931" fmla="*/ 3126694 w 6081795"/>
              <a:gd name="connsiteY7931" fmla="*/ 65750 h 4588006"/>
              <a:gd name="connsiteX7932" fmla="*/ 3110989 w 6081795"/>
              <a:gd name="connsiteY7932" fmla="*/ 65946 h 4588006"/>
              <a:gd name="connsiteX7933" fmla="*/ 3099254 w 6081795"/>
              <a:gd name="connsiteY7933" fmla="*/ 65730 h 4588006"/>
              <a:gd name="connsiteX7934" fmla="*/ 3087431 w 6081795"/>
              <a:gd name="connsiteY7934" fmla="*/ 66241 h 4588006"/>
              <a:gd name="connsiteX7935" fmla="*/ 3102055 w 6081795"/>
              <a:gd name="connsiteY7935" fmla="*/ 66877 h 4588006"/>
              <a:gd name="connsiteX7936" fmla="*/ 3116812 w 6081795"/>
              <a:gd name="connsiteY7936" fmla="*/ 66419 h 4588006"/>
              <a:gd name="connsiteX7937" fmla="*/ 3117782 w 6081795"/>
              <a:gd name="connsiteY7937" fmla="*/ 69197 h 4588006"/>
              <a:gd name="connsiteX7938" fmla="*/ 3101988 w 6081795"/>
              <a:gd name="connsiteY7938" fmla="*/ 70122 h 4588006"/>
              <a:gd name="connsiteX7939" fmla="*/ 3106399 w 6081795"/>
              <a:gd name="connsiteY7939" fmla="*/ 71461 h 4588006"/>
              <a:gd name="connsiteX7940" fmla="*/ 3101546 w 6081795"/>
              <a:gd name="connsiteY7940" fmla="*/ 73766 h 4588006"/>
              <a:gd name="connsiteX7941" fmla="*/ 3078605 w 6081795"/>
              <a:gd name="connsiteY7941" fmla="*/ 74356 h 4588006"/>
              <a:gd name="connsiteX7942" fmla="*/ 3055544 w 6081795"/>
              <a:gd name="connsiteY7942" fmla="*/ 73251 h 4588006"/>
              <a:gd name="connsiteX7943" fmla="*/ 3034402 w 6081795"/>
              <a:gd name="connsiteY7943" fmla="*/ 72485 h 4588006"/>
              <a:gd name="connsiteX7944" fmla="*/ 3033167 w 6081795"/>
              <a:gd name="connsiteY7944" fmla="*/ 71894 h 4588006"/>
              <a:gd name="connsiteX7945" fmla="*/ 3029196 w 6081795"/>
              <a:gd name="connsiteY7945" fmla="*/ 72307 h 4588006"/>
              <a:gd name="connsiteX7946" fmla="*/ 3012256 w 6081795"/>
              <a:gd name="connsiteY7946" fmla="*/ 71913 h 4588006"/>
              <a:gd name="connsiteX7947" fmla="*/ 2994278 w 6081795"/>
              <a:gd name="connsiteY7947" fmla="*/ 71987 h 4588006"/>
              <a:gd name="connsiteX7948" fmla="*/ 2974316 w 6081795"/>
              <a:gd name="connsiteY7948" fmla="*/ 72267 h 4588006"/>
              <a:gd name="connsiteX7949" fmla="*/ 2956857 w 6081795"/>
              <a:gd name="connsiteY7949" fmla="*/ 72107 h 4588006"/>
              <a:gd name="connsiteX7950" fmla="*/ 2942376 w 6081795"/>
              <a:gd name="connsiteY7950" fmla="*/ 71637 h 4588006"/>
              <a:gd name="connsiteX7951" fmla="*/ 2927200 w 6081795"/>
              <a:gd name="connsiteY7951" fmla="*/ 72858 h 4588006"/>
              <a:gd name="connsiteX7952" fmla="*/ 2927817 w 6081795"/>
              <a:gd name="connsiteY7952" fmla="*/ 73153 h 4588006"/>
              <a:gd name="connsiteX7953" fmla="*/ 2923229 w 6081795"/>
              <a:gd name="connsiteY7953" fmla="*/ 73271 h 4588006"/>
              <a:gd name="connsiteX7954" fmla="*/ 2921994 w 6081795"/>
              <a:gd name="connsiteY7954" fmla="*/ 72680 h 4588006"/>
              <a:gd name="connsiteX7955" fmla="*/ 2913612 w 6081795"/>
              <a:gd name="connsiteY7955" fmla="*/ 71754 h 4588006"/>
              <a:gd name="connsiteX7956" fmla="*/ 2899142 w 6081795"/>
              <a:gd name="connsiteY7956" fmla="*/ 72542 h 4588006"/>
              <a:gd name="connsiteX7957" fmla="*/ 2884672 w 6081795"/>
              <a:gd name="connsiteY7957" fmla="*/ 73330 h 4588006"/>
              <a:gd name="connsiteX7958" fmla="*/ 2877789 w 6081795"/>
              <a:gd name="connsiteY7958" fmla="*/ 76205 h 4588006"/>
              <a:gd name="connsiteX7959" fmla="*/ 2877701 w 6081795"/>
              <a:gd name="connsiteY7959" fmla="*/ 76934 h 4588006"/>
              <a:gd name="connsiteX7960" fmla="*/ 2872462 w 6081795"/>
              <a:gd name="connsiteY7960" fmla="*/ 77030 h 4588006"/>
              <a:gd name="connsiteX7961" fmla="*/ 2867289 w 6081795"/>
              <a:gd name="connsiteY7961" fmla="*/ 76579 h 4588006"/>
              <a:gd name="connsiteX7962" fmla="*/ 2861212 w 6081795"/>
              <a:gd name="connsiteY7962" fmla="*/ 76853 h 4588006"/>
              <a:gd name="connsiteX7963" fmla="*/ 2856260 w 6081795"/>
              <a:gd name="connsiteY7963" fmla="*/ 75929 h 4588006"/>
              <a:gd name="connsiteX7964" fmla="*/ 2854408 w 6081795"/>
              <a:gd name="connsiteY7964" fmla="*/ 75043 h 4588006"/>
              <a:gd name="connsiteX7965" fmla="*/ 2839232 w 6081795"/>
              <a:gd name="connsiteY7965" fmla="*/ 76264 h 4588006"/>
              <a:gd name="connsiteX7966" fmla="*/ 2807909 w 6081795"/>
              <a:gd name="connsiteY7966" fmla="*/ 75929 h 4588006"/>
              <a:gd name="connsiteX7967" fmla="*/ 2801468 w 6081795"/>
              <a:gd name="connsiteY7967" fmla="*/ 75161 h 4588006"/>
              <a:gd name="connsiteX7968" fmla="*/ 2786767 w 6081795"/>
              <a:gd name="connsiteY7968" fmla="*/ 75838 h 4588006"/>
              <a:gd name="connsiteX7969" fmla="*/ 2770675 w 6081795"/>
              <a:gd name="connsiteY7969" fmla="*/ 75850 h 4588006"/>
              <a:gd name="connsiteX7970" fmla="*/ 2754793 w 6081795"/>
              <a:gd name="connsiteY7970" fmla="*/ 77504 h 4588006"/>
              <a:gd name="connsiteX7971" fmla="*/ 2740588 w 6081795"/>
              <a:gd name="connsiteY7971" fmla="*/ 76105 h 4588006"/>
              <a:gd name="connsiteX7972" fmla="*/ 2724883 w 6081795"/>
              <a:gd name="connsiteY7972" fmla="*/ 76302 h 4588006"/>
              <a:gd name="connsiteX7973" fmla="*/ 2714560 w 6081795"/>
              <a:gd name="connsiteY7973" fmla="*/ 75219 h 4588006"/>
              <a:gd name="connsiteX7974" fmla="*/ 2701645 w 6081795"/>
              <a:gd name="connsiteY7974" fmla="*/ 75305 h 4588006"/>
              <a:gd name="connsiteX7975" fmla="*/ 2687737 w 6081795"/>
              <a:gd name="connsiteY7975" fmla="*/ 75494 h 4588006"/>
              <a:gd name="connsiteX7976" fmla="*/ 2659679 w 6081795"/>
              <a:gd name="connsiteY7976" fmla="*/ 75179 h 4588006"/>
              <a:gd name="connsiteX7977" fmla="*/ 2645849 w 6081795"/>
              <a:gd name="connsiteY7977" fmla="*/ 74730 h 4588006"/>
              <a:gd name="connsiteX7978" fmla="*/ 2631093 w 6081795"/>
              <a:gd name="connsiteY7978" fmla="*/ 73839 h 4588006"/>
              <a:gd name="connsiteX7979" fmla="*/ 2668769 w 6081795"/>
              <a:gd name="connsiteY7979" fmla="*/ 70274 h 4588006"/>
              <a:gd name="connsiteX7980" fmla="*/ 2667710 w 6081795"/>
              <a:gd name="connsiteY7980" fmla="*/ 68226 h 4588006"/>
              <a:gd name="connsiteX7981" fmla="*/ 2655976 w 6081795"/>
              <a:gd name="connsiteY7981" fmla="*/ 68009 h 4588006"/>
              <a:gd name="connsiteX7982" fmla="*/ 2630542 w 6081795"/>
              <a:gd name="connsiteY7982" fmla="*/ 68949 h 4588006"/>
              <a:gd name="connsiteX7983" fmla="*/ 2606036 w 6081795"/>
              <a:gd name="connsiteY7983" fmla="*/ 70333 h 4588006"/>
              <a:gd name="connsiteX7984" fmla="*/ 2595194 w 6081795"/>
              <a:gd name="connsiteY7984" fmla="*/ 70832 h 4588006"/>
              <a:gd name="connsiteX7985" fmla="*/ 2588654 w 6081795"/>
              <a:gd name="connsiteY7985" fmla="*/ 68186 h 4588006"/>
              <a:gd name="connsiteX7986" fmla="*/ 2584066 w 6081795"/>
              <a:gd name="connsiteY7986" fmla="*/ 68304 h 4588006"/>
              <a:gd name="connsiteX7987" fmla="*/ 2578971 w 6081795"/>
              <a:gd name="connsiteY7987" fmla="*/ 69914 h 4588006"/>
              <a:gd name="connsiteX7988" fmla="*/ 2572155 w 6081795"/>
              <a:gd name="connsiteY7988" fmla="*/ 69544 h 4588006"/>
              <a:gd name="connsiteX7989" fmla="*/ 2569243 w 6081795"/>
              <a:gd name="connsiteY7989" fmla="*/ 68634 h 4588006"/>
              <a:gd name="connsiteX7990" fmla="*/ 2565802 w 6081795"/>
              <a:gd name="connsiteY7990" fmla="*/ 68048 h 4588006"/>
              <a:gd name="connsiteX7991" fmla="*/ 2564479 w 6081795"/>
              <a:gd name="connsiteY7991" fmla="*/ 68186 h 4588006"/>
              <a:gd name="connsiteX7992" fmla="*/ 2562537 w 6081795"/>
              <a:gd name="connsiteY7992" fmla="*/ 73424 h 4588006"/>
              <a:gd name="connsiteX7993" fmla="*/ 2578098 w 6081795"/>
              <a:gd name="connsiteY7993" fmla="*/ 73737 h 4588006"/>
              <a:gd name="connsiteX7994" fmla="*/ 2593330 w 6081795"/>
              <a:gd name="connsiteY7994" fmla="*/ 72736 h 4588006"/>
              <a:gd name="connsiteX7995" fmla="*/ 2609035 w 6081795"/>
              <a:gd name="connsiteY7995" fmla="*/ 72539 h 4588006"/>
              <a:gd name="connsiteX7996" fmla="*/ 2623417 w 6081795"/>
              <a:gd name="connsiteY7996" fmla="*/ 72480 h 4588006"/>
              <a:gd name="connsiteX7997" fmla="*/ 2626637 w 6081795"/>
              <a:gd name="connsiteY7997" fmla="*/ 72189 h 4588006"/>
              <a:gd name="connsiteX7998" fmla="*/ 2629328 w 6081795"/>
              <a:gd name="connsiteY7998" fmla="*/ 72224 h 4588006"/>
              <a:gd name="connsiteX7999" fmla="*/ 2625302 w 6081795"/>
              <a:gd name="connsiteY7999" fmla="*/ 74442 h 4588006"/>
              <a:gd name="connsiteX8000" fmla="*/ 2616446 w 6081795"/>
              <a:gd name="connsiteY8000" fmla="*/ 76084 h 4588006"/>
              <a:gd name="connsiteX8001" fmla="*/ 2613810 w 6081795"/>
              <a:gd name="connsiteY8001" fmla="*/ 76269 h 4588006"/>
              <a:gd name="connsiteX8002" fmla="*/ 2611240 w 6081795"/>
              <a:gd name="connsiteY8002" fmla="*/ 75907 h 4588006"/>
              <a:gd name="connsiteX8003" fmla="*/ 2587891 w 6081795"/>
              <a:gd name="connsiteY8003" fmla="*/ 76495 h 4588006"/>
              <a:gd name="connsiteX8004" fmla="*/ 2564212 w 6081795"/>
              <a:gd name="connsiteY8004" fmla="*/ 75768 h 4588006"/>
              <a:gd name="connsiteX8005" fmla="*/ 2557330 w 6081795"/>
              <a:gd name="connsiteY8005" fmla="*/ 75946 h 4588006"/>
              <a:gd name="connsiteX8006" fmla="*/ 2550448 w 6081795"/>
              <a:gd name="connsiteY8006" fmla="*/ 76123 h 4588006"/>
              <a:gd name="connsiteX8007" fmla="*/ 2532813 w 6081795"/>
              <a:gd name="connsiteY8007" fmla="*/ 76071 h 4588006"/>
              <a:gd name="connsiteX8008" fmla="*/ 2515244 w 6081795"/>
              <a:gd name="connsiteY8008" fmla="*/ 75472 h 4588006"/>
              <a:gd name="connsiteX8009" fmla="*/ 2510479 w 6081795"/>
              <a:gd name="connsiteY8009" fmla="*/ 75699 h 4588006"/>
              <a:gd name="connsiteX8010" fmla="*/ 2506773 w 6081795"/>
              <a:gd name="connsiteY8010" fmla="*/ 75275 h 4588006"/>
              <a:gd name="connsiteX8011" fmla="*/ 2511207 w 6081795"/>
              <a:gd name="connsiteY8011" fmla="*/ 73734 h 4588006"/>
              <a:gd name="connsiteX8012" fmla="*/ 2519479 w 6081795"/>
              <a:gd name="connsiteY8012" fmla="*/ 72872 h 4588006"/>
              <a:gd name="connsiteX8013" fmla="*/ 2510568 w 6081795"/>
              <a:gd name="connsiteY8013" fmla="*/ 70922 h 4588006"/>
              <a:gd name="connsiteX8014" fmla="*/ 2496716 w 6081795"/>
              <a:gd name="connsiteY8014" fmla="*/ 72005 h 4588006"/>
              <a:gd name="connsiteX8015" fmla="*/ 2467335 w 6081795"/>
              <a:gd name="connsiteY8015" fmla="*/ 71828 h 4588006"/>
              <a:gd name="connsiteX8016" fmla="*/ 2466717 w 6081795"/>
              <a:gd name="connsiteY8016" fmla="*/ 71533 h 4588006"/>
              <a:gd name="connsiteX8017" fmla="*/ 2437953 w 6081795"/>
              <a:gd name="connsiteY8017" fmla="*/ 71650 h 4588006"/>
              <a:gd name="connsiteX8018" fmla="*/ 2430564 w 6081795"/>
              <a:gd name="connsiteY8018" fmla="*/ 71970 h 4588006"/>
              <a:gd name="connsiteX8019" fmla="*/ 2424101 w 6081795"/>
              <a:gd name="connsiteY8019" fmla="*/ 72734 h 4588006"/>
              <a:gd name="connsiteX8020" fmla="*/ 2425523 w 6081795"/>
              <a:gd name="connsiteY8020" fmla="*/ 73799 h 4588006"/>
              <a:gd name="connsiteX8021" fmla="*/ 2420659 w 6081795"/>
              <a:gd name="connsiteY8021" fmla="*/ 74171 h 4588006"/>
              <a:gd name="connsiteX8022" fmla="*/ 2419170 w 6081795"/>
              <a:gd name="connsiteY8022" fmla="*/ 73652 h 4588006"/>
              <a:gd name="connsiteX8023" fmla="*/ 2416160 w 6081795"/>
              <a:gd name="connsiteY8023" fmla="*/ 73560 h 4588006"/>
              <a:gd name="connsiteX8024" fmla="*/ 2412608 w 6081795"/>
              <a:gd name="connsiteY8024" fmla="*/ 74560 h 4588006"/>
              <a:gd name="connsiteX8025" fmla="*/ 2409983 w 6081795"/>
              <a:gd name="connsiteY8025" fmla="*/ 76003 h 4588006"/>
              <a:gd name="connsiteX8026" fmla="*/ 2395237 w 6081795"/>
              <a:gd name="connsiteY8026" fmla="*/ 76370 h 4588006"/>
              <a:gd name="connsiteX8027" fmla="*/ 2382543 w 6081795"/>
              <a:gd name="connsiteY8027" fmla="*/ 75983 h 4588006"/>
              <a:gd name="connsiteX8028" fmla="*/ 2373234 w 6081795"/>
              <a:gd name="connsiteY8028" fmla="*/ 76638 h 4588006"/>
              <a:gd name="connsiteX8029" fmla="*/ 2367632 w 6081795"/>
              <a:gd name="connsiteY8029" fmla="*/ 75018 h 4588006"/>
              <a:gd name="connsiteX8030" fmla="*/ 2353073 w 6081795"/>
              <a:gd name="connsiteY8030" fmla="*/ 76534 h 4588006"/>
              <a:gd name="connsiteX8031" fmla="*/ 2355544 w 6081795"/>
              <a:gd name="connsiteY8031" fmla="*/ 73668 h 4588006"/>
              <a:gd name="connsiteX8032" fmla="*/ 2360927 w 6081795"/>
              <a:gd name="connsiteY8032" fmla="*/ 71039 h 4588006"/>
              <a:gd name="connsiteX8033" fmla="*/ 2352368 w 6081795"/>
              <a:gd name="connsiteY8033" fmla="*/ 71571 h 4588006"/>
              <a:gd name="connsiteX8034" fmla="*/ 2342839 w 6081795"/>
              <a:gd name="connsiteY8034" fmla="*/ 74722 h 4588006"/>
              <a:gd name="connsiteX8035" fmla="*/ 2309255 w 6081795"/>
              <a:gd name="connsiteY8035" fmla="*/ 75522 h 4588006"/>
              <a:gd name="connsiteX8036" fmla="*/ 2276929 w 6081795"/>
              <a:gd name="connsiteY8036" fmla="*/ 74032 h 4588006"/>
              <a:gd name="connsiteX8037" fmla="*/ 2264047 w 6081795"/>
              <a:gd name="connsiteY8037" fmla="*/ 74519 h 4588006"/>
              <a:gd name="connsiteX8038" fmla="*/ 2252754 w 6081795"/>
              <a:gd name="connsiteY8038" fmla="*/ 74031 h 4588006"/>
              <a:gd name="connsiteX8039" fmla="*/ 2254199 w 6081795"/>
              <a:gd name="connsiteY8039" fmla="*/ 73566 h 4588006"/>
              <a:gd name="connsiteX8040" fmla="*/ 2256107 w 6081795"/>
              <a:gd name="connsiteY8040" fmla="*/ 73322 h 4588006"/>
              <a:gd name="connsiteX8041" fmla="*/ 2254960 w 6081795"/>
              <a:gd name="connsiteY8041" fmla="*/ 72003 h 4588006"/>
              <a:gd name="connsiteX8042" fmla="*/ 2247813 w 6081795"/>
              <a:gd name="connsiteY8042" fmla="*/ 71668 h 4588006"/>
              <a:gd name="connsiteX8043" fmla="*/ 2242872 w 6081795"/>
              <a:gd name="connsiteY8043" fmla="*/ 74701 h 4588006"/>
              <a:gd name="connsiteX8044" fmla="*/ 2221508 w 6081795"/>
              <a:gd name="connsiteY8044" fmla="*/ 75757 h 4588006"/>
              <a:gd name="connsiteX8045" fmla="*/ 2200344 w 6081795"/>
              <a:gd name="connsiteY8045" fmla="*/ 75173 h 4588006"/>
              <a:gd name="connsiteX8046" fmla="*/ 2190384 w 6081795"/>
              <a:gd name="connsiteY8046" fmla="*/ 77155 h 4588006"/>
              <a:gd name="connsiteX8047" fmla="*/ 2181020 w 6081795"/>
              <a:gd name="connsiteY8047" fmla="*/ 78265 h 4588006"/>
              <a:gd name="connsiteX8048" fmla="*/ 2180282 w 6081795"/>
              <a:gd name="connsiteY8048" fmla="*/ 76948 h 4588006"/>
              <a:gd name="connsiteX8049" fmla="*/ 2181991 w 6081795"/>
              <a:gd name="connsiteY8049" fmla="*/ 75646 h 4588006"/>
              <a:gd name="connsiteX8050" fmla="*/ 2165514 w 6081795"/>
              <a:gd name="connsiteY8050" fmla="*/ 76822 h 4588006"/>
              <a:gd name="connsiteX8051" fmla="*/ 2149169 w 6081795"/>
              <a:gd name="connsiteY8051" fmla="*/ 76906 h 4588006"/>
              <a:gd name="connsiteX8052" fmla="*/ 2156669 w 6081795"/>
              <a:gd name="connsiteY8052" fmla="*/ 74326 h 4588006"/>
              <a:gd name="connsiteX8053" fmla="*/ 2171757 w 6081795"/>
              <a:gd name="connsiteY8053" fmla="*/ 73833 h 4588006"/>
              <a:gd name="connsiteX8054" fmla="*/ 2172584 w 6081795"/>
              <a:gd name="connsiteY8054" fmla="*/ 73073 h 4588006"/>
              <a:gd name="connsiteX8055" fmla="*/ 2173875 w 6081795"/>
              <a:gd name="connsiteY8055" fmla="*/ 72533 h 4588006"/>
              <a:gd name="connsiteX8056" fmla="*/ 2178121 w 6081795"/>
              <a:gd name="connsiteY8056" fmla="*/ 73216 h 4588006"/>
              <a:gd name="connsiteX8057" fmla="*/ 2180845 w 6081795"/>
              <a:gd name="connsiteY8057" fmla="*/ 74326 h 4588006"/>
              <a:gd name="connsiteX8058" fmla="*/ 2194576 w 6081795"/>
              <a:gd name="connsiteY8058" fmla="*/ 73570 h 4588006"/>
              <a:gd name="connsiteX8059" fmla="*/ 2209697 w 6081795"/>
              <a:gd name="connsiteY8059" fmla="*/ 73479 h 4588006"/>
              <a:gd name="connsiteX8060" fmla="*/ 2212619 w 6081795"/>
              <a:gd name="connsiteY8060" fmla="*/ 72950 h 4588006"/>
              <a:gd name="connsiteX8061" fmla="*/ 2215079 w 6081795"/>
              <a:gd name="connsiteY8061" fmla="*/ 72199 h 4588006"/>
              <a:gd name="connsiteX8062" fmla="*/ 2198845 w 6081795"/>
              <a:gd name="connsiteY8062" fmla="*/ 71372 h 4588006"/>
              <a:gd name="connsiteX8063" fmla="*/ 2194433 w 6081795"/>
              <a:gd name="connsiteY8063" fmla="*/ 70032 h 4588006"/>
              <a:gd name="connsiteX8064" fmla="*/ 2175904 w 6081795"/>
              <a:gd name="connsiteY8064" fmla="*/ 71962 h 4588006"/>
              <a:gd name="connsiteX8065" fmla="*/ 2153240 w 6081795"/>
              <a:gd name="connsiteY8065" fmla="*/ 70950 h 4588006"/>
              <a:gd name="connsiteX8066" fmla="*/ 2130906 w 6081795"/>
              <a:gd name="connsiteY8066" fmla="*/ 71253 h 4588006"/>
              <a:gd name="connsiteX8067" fmla="*/ 2123053 w 6081795"/>
              <a:gd name="connsiteY8067" fmla="*/ 71351 h 4588006"/>
              <a:gd name="connsiteX8068" fmla="*/ 2115201 w 6081795"/>
              <a:gd name="connsiteY8068" fmla="*/ 71450 h 4588006"/>
              <a:gd name="connsiteX8069" fmla="*/ 2102760 w 6081795"/>
              <a:gd name="connsiteY8069" fmla="*/ 71666 h 4588006"/>
              <a:gd name="connsiteX8070" fmla="*/ 2103377 w 6081795"/>
              <a:gd name="connsiteY8070" fmla="*/ 71962 h 4588006"/>
              <a:gd name="connsiteX8071" fmla="*/ 2095525 w 6081795"/>
              <a:gd name="connsiteY8071" fmla="*/ 72060 h 4588006"/>
              <a:gd name="connsiteX8072" fmla="*/ 2087672 w 6081795"/>
              <a:gd name="connsiteY8072" fmla="*/ 72158 h 4588006"/>
              <a:gd name="connsiteX8073" fmla="*/ 2081904 w 6081795"/>
              <a:gd name="connsiteY8073" fmla="*/ 72579 h 4588006"/>
              <a:gd name="connsiteX8074" fmla="*/ 2077261 w 6081795"/>
              <a:gd name="connsiteY8074" fmla="*/ 71804 h 4588006"/>
              <a:gd name="connsiteX8075" fmla="*/ 2069187 w 6081795"/>
              <a:gd name="connsiteY8075" fmla="*/ 72375 h 4588006"/>
              <a:gd name="connsiteX8076" fmla="*/ 2064291 w 6081795"/>
              <a:gd name="connsiteY8076" fmla="*/ 70996 h 4588006"/>
              <a:gd name="connsiteX8077" fmla="*/ 2049732 w 6081795"/>
              <a:gd name="connsiteY8077" fmla="*/ 72512 h 4588006"/>
              <a:gd name="connsiteX8078" fmla="*/ 2049291 w 6081795"/>
              <a:gd name="connsiteY8078" fmla="*/ 70760 h 4588006"/>
              <a:gd name="connsiteX8079" fmla="*/ 2027057 w 6081795"/>
              <a:gd name="connsiteY8079" fmla="*/ 70917 h 4588006"/>
              <a:gd name="connsiteX8080" fmla="*/ 2025645 w 6081795"/>
              <a:gd name="connsiteY8080" fmla="*/ 71784 h 4588006"/>
              <a:gd name="connsiteX8081" fmla="*/ 2019204 w 6081795"/>
              <a:gd name="connsiteY8081" fmla="*/ 71015 h 4588006"/>
              <a:gd name="connsiteX8082" fmla="*/ 2012675 w 6081795"/>
              <a:gd name="connsiteY8082" fmla="*/ 70976 h 4588006"/>
              <a:gd name="connsiteX8083" fmla="*/ 2005263 w 6081795"/>
              <a:gd name="connsiteY8083" fmla="*/ 72827 h 4588006"/>
              <a:gd name="connsiteX8084" fmla="*/ 1994057 w 6081795"/>
              <a:gd name="connsiteY8084" fmla="*/ 73635 h 4588006"/>
              <a:gd name="connsiteX8085" fmla="*/ 1986293 w 6081795"/>
              <a:gd name="connsiteY8085" fmla="*/ 73004 h 4588006"/>
              <a:gd name="connsiteX8086" fmla="*/ 1976676 w 6081795"/>
              <a:gd name="connsiteY8086" fmla="*/ 71487 h 4588006"/>
              <a:gd name="connsiteX8087" fmla="*/ 1983294 w 6081795"/>
              <a:gd name="connsiteY8087" fmla="*/ 70798 h 4588006"/>
              <a:gd name="connsiteX8088" fmla="*/ 1980118 w 6081795"/>
              <a:gd name="connsiteY8088" fmla="*/ 70050 h 4588006"/>
              <a:gd name="connsiteX8089" fmla="*/ 1968670 w 6081795"/>
              <a:gd name="connsiteY8089" fmla="*/ 70163 h 4588006"/>
              <a:gd name="connsiteX8090" fmla="*/ 1959207 w 6081795"/>
              <a:gd name="connsiteY8090" fmla="*/ 70069 h 4588006"/>
              <a:gd name="connsiteX8091" fmla="*/ 1959990 w 6081795"/>
              <a:gd name="connsiteY8091" fmla="*/ 69673 h 4588006"/>
              <a:gd name="connsiteX8092" fmla="*/ 1961236 w 6081795"/>
              <a:gd name="connsiteY8092" fmla="*/ 69498 h 4588006"/>
              <a:gd name="connsiteX8093" fmla="*/ 1963023 w 6081795"/>
              <a:gd name="connsiteY8093" fmla="*/ 68232 h 4588006"/>
              <a:gd name="connsiteX8094" fmla="*/ 1970501 w 6081795"/>
              <a:gd name="connsiteY8094" fmla="*/ 68533 h 4588006"/>
              <a:gd name="connsiteX8095" fmla="*/ 1979942 w 6081795"/>
              <a:gd name="connsiteY8095" fmla="*/ 66110 h 4588006"/>
              <a:gd name="connsiteX8096" fmla="*/ 1991677 w 6081795"/>
              <a:gd name="connsiteY8096" fmla="*/ 66327 h 4588006"/>
              <a:gd name="connsiteX8097" fmla="*/ 1991325 w 6081795"/>
              <a:gd name="connsiteY8097" fmla="*/ 63845 h 4588006"/>
              <a:gd name="connsiteX8098" fmla="*/ 1977086 w 6081795"/>
              <a:gd name="connsiteY8098" fmla="*/ 64069 h 4588006"/>
              <a:gd name="connsiteX8099" fmla="*/ 1961855 w 6081795"/>
              <a:gd name="connsiteY8099" fmla="*/ 64397 h 4588006"/>
              <a:gd name="connsiteX8100" fmla="*/ 1940139 w 6081795"/>
              <a:gd name="connsiteY8100" fmla="*/ 63645 h 4588006"/>
              <a:gd name="connsiteX8101" fmla="*/ 1918886 w 6081795"/>
              <a:gd name="connsiteY8101" fmla="*/ 63116 h 4588006"/>
              <a:gd name="connsiteX8102" fmla="*/ 1904460 w 6081795"/>
              <a:gd name="connsiteY8102" fmla="*/ 63539 h 4588006"/>
              <a:gd name="connsiteX8103" fmla="*/ 1892152 w 6081795"/>
              <a:gd name="connsiteY8103" fmla="*/ 62663 h 4588006"/>
              <a:gd name="connsiteX8104" fmla="*/ 1887288 w 6081795"/>
              <a:gd name="connsiteY8104" fmla="*/ 63709 h 4588006"/>
              <a:gd name="connsiteX8105" fmla="*/ 1883417 w 6081795"/>
              <a:gd name="connsiteY8105" fmla="*/ 64652 h 4588006"/>
              <a:gd name="connsiteX8106" fmla="*/ 1885942 w 6081795"/>
              <a:gd name="connsiteY8106" fmla="*/ 64704 h 4588006"/>
              <a:gd name="connsiteX8107" fmla="*/ 1888005 w 6081795"/>
              <a:gd name="connsiteY8107" fmla="*/ 64534 h 4588006"/>
              <a:gd name="connsiteX8108" fmla="*/ 1916845 w 6081795"/>
              <a:gd name="connsiteY8108" fmla="*/ 65127 h 4588006"/>
              <a:gd name="connsiteX8109" fmla="*/ 1944826 w 6081795"/>
              <a:gd name="connsiteY8109" fmla="*/ 64731 h 4588006"/>
              <a:gd name="connsiteX8110" fmla="*/ 1947914 w 6081795"/>
              <a:gd name="connsiteY8110" fmla="*/ 66208 h 4588006"/>
              <a:gd name="connsiteX8111" fmla="*/ 1952027 w 6081795"/>
              <a:gd name="connsiteY8111" fmla="*/ 68658 h 4588006"/>
              <a:gd name="connsiteX8112" fmla="*/ 1949325 w 6081795"/>
              <a:gd name="connsiteY8112" fmla="*/ 70739 h 4588006"/>
              <a:gd name="connsiteX8113" fmla="*/ 1929858 w 6081795"/>
              <a:gd name="connsiteY8113" fmla="*/ 71642 h 4588006"/>
              <a:gd name="connsiteX8114" fmla="*/ 1910061 w 6081795"/>
              <a:gd name="connsiteY8114" fmla="*/ 71230 h 4588006"/>
              <a:gd name="connsiteX8115" fmla="*/ 1902385 w 6081795"/>
              <a:gd name="connsiteY8115" fmla="*/ 72570 h 4588006"/>
              <a:gd name="connsiteX8116" fmla="*/ 1894708 w 6081795"/>
              <a:gd name="connsiteY8116" fmla="*/ 73909 h 4588006"/>
              <a:gd name="connsiteX8117" fmla="*/ 1893032 w 6081795"/>
              <a:gd name="connsiteY8117" fmla="*/ 71565 h 4588006"/>
              <a:gd name="connsiteX8118" fmla="*/ 1879180 w 6081795"/>
              <a:gd name="connsiteY8118" fmla="*/ 72648 h 4588006"/>
              <a:gd name="connsiteX8119" fmla="*/ 1863474 w 6081795"/>
              <a:gd name="connsiteY8119" fmla="*/ 72845 h 4588006"/>
              <a:gd name="connsiteX8120" fmla="*/ 1869651 w 6081795"/>
              <a:gd name="connsiteY8120" fmla="*/ 70403 h 4588006"/>
              <a:gd name="connsiteX8121" fmla="*/ 1883415 w 6081795"/>
              <a:gd name="connsiteY8121" fmla="*/ 70048 h 4588006"/>
              <a:gd name="connsiteX8122" fmla="*/ 1884243 w 6081795"/>
              <a:gd name="connsiteY8122" fmla="*/ 69288 h 4588006"/>
              <a:gd name="connsiteX8123" fmla="*/ 1885533 w 6081795"/>
              <a:gd name="connsiteY8123" fmla="*/ 68748 h 4588006"/>
              <a:gd name="connsiteX8124" fmla="*/ 1889470 w 6081795"/>
              <a:gd name="connsiteY8124" fmla="*/ 69283 h 4588006"/>
              <a:gd name="connsiteX8125" fmla="*/ 1891886 w 6081795"/>
              <a:gd name="connsiteY8125" fmla="*/ 70245 h 4588006"/>
              <a:gd name="connsiteX8126" fmla="*/ 1918091 w 6081795"/>
              <a:gd name="connsiteY8126" fmla="*/ 69675 h 4588006"/>
              <a:gd name="connsiteX8127" fmla="*/ 1922767 w 6081795"/>
              <a:gd name="connsiteY8127" fmla="*/ 68828 h 4588006"/>
              <a:gd name="connsiteX8128" fmla="*/ 1926915 w 6081795"/>
              <a:gd name="connsiteY8128" fmla="*/ 66956 h 4588006"/>
              <a:gd name="connsiteX8129" fmla="*/ 1917209 w 6081795"/>
              <a:gd name="connsiteY8129" fmla="*/ 66169 h 4588006"/>
              <a:gd name="connsiteX8130" fmla="*/ 1887563 w 6081795"/>
              <a:gd name="connsiteY8130" fmla="*/ 68177 h 4588006"/>
              <a:gd name="connsiteX8131" fmla="*/ 1866762 w 6081795"/>
              <a:gd name="connsiteY8131" fmla="*/ 67286 h 4588006"/>
              <a:gd name="connsiteX8132" fmla="*/ 1845829 w 6081795"/>
              <a:gd name="connsiteY8132" fmla="*/ 67487 h 4588006"/>
              <a:gd name="connsiteX8133" fmla="*/ 1831204 w 6081795"/>
              <a:gd name="connsiteY8133" fmla="*/ 68201 h 4588006"/>
              <a:gd name="connsiteX8134" fmla="*/ 1815654 w 6081795"/>
              <a:gd name="connsiteY8134" fmla="*/ 68472 h 4588006"/>
              <a:gd name="connsiteX8135" fmla="*/ 1789096 w 6081795"/>
              <a:gd name="connsiteY8135" fmla="*/ 66561 h 4588006"/>
              <a:gd name="connsiteX8136" fmla="*/ 1758303 w 6081795"/>
              <a:gd name="connsiteY8136" fmla="*/ 67250 h 4588006"/>
              <a:gd name="connsiteX8137" fmla="*/ 1756505 w 6081795"/>
              <a:gd name="connsiteY8137" fmla="*/ 66583 h 4588006"/>
              <a:gd name="connsiteX8138" fmla="*/ 1753186 w 6081795"/>
              <a:gd name="connsiteY8138" fmla="*/ 66344 h 4588006"/>
              <a:gd name="connsiteX8139" fmla="*/ 1751542 w 6081795"/>
              <a:gd name="connsiteY8139" fmla="*/ 67100 h 4588006"/>
              <a:gd name="connsiteX8140" fmla="*/ 1750362 w 6081795"/>
              <a:gd name="connsiteY8140" fmla="*/ 68077 h 4588006"/>
              <a:gd name="connsiteX8141" fmla="*/ 1735628 w 6081795"/>
              <a:gd name="connsiteY8141" fmla="*/ 65655 h 4588006"/>
              <a:gd name="connsiteX8142" fmla="*/ 1731305 w 6081795"/>
              <a:gd name="connsiteY8142" fmla="*/ 63586 h 4588006"/>
              <a:gd name="connsiteX8143" fmla="*/ 1746613 w 6081795"/>
              <a:gd name="connsiteY8143" fmla="*/ 62621 h 4588006"/>
              <a:gd name="connsiteX8144" fmla="*/ 1766951 w 6081795"/>
              <a:gd name="connsiteY8144" fmla="*/ 60593 h 4588006"/>
              <a:gd name="connsiteX8145" fmla="*/ 1751665 w 6081795"/>
              <a:gd name="connsiteY8145" fmla="*/ 60027 h 4588006"/>
              <a:gd name="connsiteX8146" fmla="*/ 1736247 w 6081795"/>
              <a:gd name="connsiteY8146" fmla="*/ 60553 h 4588006"/>
              <a:gd name="connsiteX8147" fmla="*/ 1711013 w 6081795"/>
              <a:gd name="connsiteY8147" fmla="*/ 58505 h 4588006"/>
              <a:gd name="connsiteX8148" fmla="*/ 1699135 w 6081795"/>
              <a:gd name="connsiteY8148" fmla="*/ 57448 h 4588006"/>
              <a:gd name="connsiteX8149" fmla="*/ 1689573 w 6081795"/>
              <a:gd name="connsiteY8149" fmla="*/ 57500 h 4588006"/>
              <a:gd name="connsiteX8150" fmla="*/ 1687102 w 6081795"/>
              <a:gd name="connsiteY8150" fmla="*/ 56318 h 4588006"/>
              <a:gd name="connsiteX8151" fmla="*/ 1677430 w 6081795"/>
              <a:gd name="connsiteY8151" fmla="*/ 56606 h 4588006"/>
              <a:gd name="connsiteX8152" fmla="*/ 1668750 w 6081795"/>
              <a:gd name="connsiteY8152" fmla="*/ 56790 h 4588006"/>
              <a:gd name="connsiteX8153" fmla="*/ 1656486 w 6081795"/>
              <a:gd name="connsiteY8153" fmla="*/ 55550 h 4588006"/>
              <a:gd name="connsiteX8154" fmla="*/ 1664604 w 6081795"/>
              <a:gd name="connsiteY8154" fmla="*/ 53265 h 4588006"/>
              <a:gd name="connsiteX8155" fmla="*/ 1666722 w 6081795"/>
              <a:gd name="connsiteY8155" fmla="*/ 51965 h 4588006"/>
              <a:gd name="connsiteX8156" fmla="*/ 1684269 w 6081795"/>
              <a:gd name="connsiteY8156" fmla="*/ 51396 h 4588006"/>
              <a:gd name="connsiteX8157" fmla="*/ 1702809 w 6081795"/>
              <a:gd name="connsiteY8157" fmla="*/ 50725 h 4588006"/>
              <a:gd name="connsiteX8158" fmla="*/ 1704055 w 6081795"/>
              <a:gd name="connsiteY8158" fmla="*/ 50550 h 4588006"/>
              <a:gd name="connsiteX8159" fmla="*/ 1704838 w 6081795"/>
              <a:gd name="connsiteY8159" fmla="*/ 50154 h 4588006"/>
              <a:gd name="connsiteX8160" fmla="*/ 1699467 w 6081795"/>
              <a:gd name="connsiteY8160" fmla="*/ 49993 h 4588006"/>
              <a:gd name="connsiteX8161" fmla="*/ 1693104 w 6081795"/>
              <a:gd name="connsiteY8161" fmla="*/ 49937 h 4588006"/>
              <a:gd name="connsiteX8162" fmla="*/ 1687898 w 6081795"/>
              <a:gd name="connsiteY8162" fmla="*/ 49759 h 4588006"/>
              <a:gd name="connsiteX8163" fmla="*/ 1682438 w 6081795"/>
              <a:gd name="connsiteY8163" fmla="*/ 50328 h 4588006"/>
              <a:gd name="connsiteX8164" fmla="*/ 1678104 w 6081795"/>
              <a:gd name="connsiteY8164" fmla="*/ 49700 h 4588006"/>
              <a:gd name="connsiteX8165" fmla="*/ 1672987 w 6081795"/>
              <a:gd name="connsiteY8165" fmla="*/ 48794 h 4588006"/>
              <a:gd name="connsiteX8166" fmla="*/ 1665488 w 6081795"/>
              <a:gd name="connsiteY8166" fmla="*/ 45977 h 4588006"/>
              <a:gd name="connsiteX8167" fmla="*/ 1653047 w 6081795"/>
              <a:gd name="connsiteY8167" fmla="*/ 46194 h 4588006"/>
              <a:gd name="connsiteX8168" fmla="*/ 1646871 w 6081795"/>
              <a:gd name="connsiteY8168" fmla="*/ 45263 h 4588006"/>
              <a:gd name="connsiteX8169" fmla="*/ 1640166 w 6081795"/>
              <a:gd name="connsiteY8169" fmla="*/ 44657 h 4588006"/>
              <a:gd name="connsiteX8170" fmla="*/ 1637001 w 6081795"/>
              <a:gd name="connsiteY8170" fmla="*/ 43818 h 4588006"/>
              <a:gd name="connsiteX8171" fmla="*/ 1631784 w 6081795"/>
              <a:gd name="connsiteY8171" fmla="*/ 43732 h 4588006"/>
              <a:gd name="connsiteX8172" fmla="*/ 1627107 w 6081795"/>
              <a:gd name="connsiteY8172" fmla="*/ 44579 h 4588006"/>
              <a:gd name="connsiteX8173" fmla="*/ 1621549 w 6081795"/>
              <a:gd name="connsiteY8173" fmla="*/ 41920 h 4588006"/>
              <a:gd name="connsiteX8174" fmla="*/ 1634740 w 6081795"/>
              <a:gd name="connsiteY8174" fmla="*/ 41580 h 4588006"/>
              <a:gd name="connsiteX8175" fmla="*/ 1642637 w 6081795"/>
              <a:gd name="connsiteY8175" fmla="*/ 40443 h 4588006"/>
              <a:gd name="connsiteX8176" fmla="*/ 1639373 w 6081795"/>
              <a:gd name="connsiteY8176" fmla="*/ 39748 h 4588006"/>
              <a:gd name="connsiteX8177" fmla="*/ 1635579 w 6081795"/>
              <a:gd name="connsiteY8177" fmla="*/ 39379 h 4588006"/>
              <a:gd name="connsiteX8178" fmla="*/ 1618462 w 6081795"/>
              <a:gd name="connsiteY8178" fmla="*/ 40442 h 4588006"/>
              <a:gd name="connsiteX8179" fmla="*/ 1606109 w 6081795"/>
              <a:gd name="connsiteY8179" fmla="*/ 39930 h 4588006"/>
              <a:gd name="connsiteX8180" fmla="*/ 1594926 w 6081795"/>
              <a:gd name="connsiteY8180" fmla="*/ 40555 h 4588006"/>
              <a:gd name="connsiteX8181" fmla="*/ 1583875 w 6081795"/>
              <a:gd name="connsiteY8181" fmla="*/ 40088 h 4588006"/>
              <a:gd name="connsiteX8182" fmla="*/ 1573287 w 6081795"/>
              <a:gd name="connsiteY8182" fmla="*/ 41190 h 4588006"/>
              <a:gd name="connsiteX8183" fmla="*/ 1556258 w 6081795"/>
              <a:gd name="connsiteY8183" fmla="*/ 41525 h 4588006"/>
              <a:gd name="connsiteX8184" fmla="*/ 1552574 w 6081795"/>
              <a:gd name="connsiteY8184" fmla="*/ 40245 h 4588006"/>
              <a:gd name="connsiteX8185" fmla="*/ 1545317 w 6081795"/>
              <a:gd name="connsiteY8185" fmla="*/ 40146 h 4588006"/>
              <a:gd name="connsiteX8186" fmla="*/ 1529700 w 6081795"/>
              <a:gd name="connsiteY8186" fmla="*/ 39614 h 4588006"/>
              <a:gd name="connsiteX8187" fmla="*/ 1528731 w 6081795"/>
              <a:gd name="connsiteY8187" fmla="*/ 36837 h 4588006"/>
              <a:gd name="connsiteX8188" fmla="*/ 1545241 w 6081795"/>
              <a:gd name="connsiteY8188" fmla="*/ 36062 h 4588006"/>
              <a:gd name="connsiteX8189" fmla="*/ 1560230 w 6081795"/>
              <a:gd name="connsiteY8189" fmla="*/ 35715 h 4588006"/>
              <a:gd name="connsiteX8190" fmla="*/ 1569317 w 6081795"/>
              <a:gd name="connsiteY8190" fmla="*/ 36207 h 4588006"/>
              <a:gd name="connsiteX8191" fmla="*/ 1574423 w 6081795"/>
              <a:gd name="connsiteY8191" fmla="*/ 38553 h 4588006"/>
              <a:gd name="connsiteX8192" fmla="*/ 1578934 w 6081795"/>
              <a:gd name="connsiteY8192" fmla="*/ 37724 h 4588006"/>
              <a:gd name="connsiteX8193" fmla="*/ 1594640 w 6081795"/>
              <a:gd name="connsiteY8193" fmla="*/ 37527 h 4588006"/>
              <a:gd name="connsiteX8194" fmla="*/ 1592169 w 6081795"/>
              <a:gd name="connsiteY8194" fmla="*/ 36345 h 4588006"/>
              <a:gd name="connsiteX8195" fmla="*/ 1601257 w 6081795"/>
              <a:gd name="connsiteY8195" fmla="*/ 36838 h 4588006"/>
              <a:gd name="connsiteX8196" fmla="*/ 1614492 w 6081795"/>
              <a:gd name="connsiteY8196" fmla="*/ 35459 h 4588006"/>
              <a:gd name="connsiteX8197" fmla="*/ 1625433 w 6081795"/>
              <a:gd name="connsiteY8197" fmla="*/ 36838 h 4588006"/>
              <a:gd name="connsiteX8198" fmla="*/ 1637345 w 6081795"/>
              <a:gd name="connsiteY8198" fmla="*/ 35597 h 4588006"/>
              <a:gd name="connsiteX8199" fmla="*/ 1652256 w 6081795"/>
              <a:gd name="connsiteY8199" fmla="*/ 36563 h 4588006"/>
              <a:gd name="connsiteX8200" fmla="*/ 1664696 w 6081795"/>
              <a:gd name="connsiteY8200" fmla="*/ 36346 h 4588006"/>
              <a:gd name="connsiteX8201" fmla="*/ 1676410 w 6081795"/>
              <a:gd name="connsiteY8201" fmla="*/ 34047 h 4588006"/>
              <a:gd name="connsiteX8202" fmla="*/ 1693813 w 6081795"/>
              <a:gd name="connsiteY8202" fmla="*/ 33313 h 4588006"/>
              <a:gd name="connsiteX8203" fmla="*/ 1703938 w 6081795"/>
              <a:gd name="connsiteY8203" fmla="*/ 33338 h 4588006"/>
              <a:gd name="connsiteX8204" fmla="*/ 1714195 w 6081795"/>
              <a:gd name="connsiteY8204" fmla="*/ 32270 h 4588006"/>
              <a:gd name="connsiteX8205" fmla="*/ 1720427 w 6081795"/>
              <a:gd name="connsiteY8205" fmla="*/ 32745 h 4588006"/>
              <a:gd name="connsiteX8206" fmla="*/ 1727254 w 6081795"/>
              <a:gd name="connsiteY8206" fmla="*/ 32348 h 4588006"/>
              <a:gd name="connsiteX8207" fmla="*/ 1731974 w 6081795"/>
              <a:gd name="connsiteY8207" fmla="*/ 31137 h 4588006"/>
              <a:gd name="connsiteX8208" fmla="*/ 1736695 w 6081795"/>
              <a:gd name="connsiteY8208" fmla="*/ 29926 h 4588006"/>
              <a:gd name="connsiteX8209" fmla="*/ 1721464 w 6081795"/>
              <a:gd name="connsiteY8209" fmla="*/ 29579 h 4588006"/>
              <a:gd name="connsiteX8210" fmla="*/ 1706696 w 6081795"/>
              <a:gd name="connsiteY8210" fmla="*/ 29453 h 4588006"/>
              <a:gd name="connsiteX8211" fmla="*/ 1693351 w 6081795"/>
              <a:gd name="connsiteY8211" fmla="*/ 29719 h 4588006"/>
              <a:gd name="connsiteX8212" fmla="*/ 1680668 w 6081795"/>
              <a:gd name="connsiteY8212" fmla="*/ 28566 h 4588006"/>
              <a:gd name="connsiteX8213" fmla="*/ 1663462 w 6081795"/>
              <a:gd name="connsiteY8213" fmla="*/ 30359 h 4588006"/>
              <a:gd name="connsiteX8214" fmla="*/ 1634788 w 6081795"/>
              <a:gd name="connsiteY8214" fmla="*/ 27724 h 4588006"/>
              <a:gd name="connsiteX8215" fmla="*/ 1600289 w 6081795"/>
              <a:gd name="connsiteY8215" fmla="*/ 28664 h 4588006"/>
              <a:gd name="connsiteX8216" fmla="*/ 1590098 w 6081795"/>
              <a:gd name="connsiteY8216" fmla="*/ 26487 h 4588006"/>
              <a:gd name="connsiteX8217" fmla="*/ 1579908 w 6081795"/>
              <a:gd name="connsiteY8217" fmla="*/ 24311 h 4588006"/>
              <a:gd name="connsiteX8218" fmla="*/ 1565349 w 6081795"/>
              <a:gd name="connsiteY8218" fmla="*/ 25827 h 4588006"/>
              <a:gd name="connsiteX8219" fmla="*/ 1563497 w 6081795"/>
              <a:gd name="connsiteY8219" fmla="*/ 24941 h 4588006"/>
              <a:gd name="connsiteX8220" fmla="*/ 1563321 w 6081795"/>
              <a:gd name="connsiteY8220" fmla="*/ 23700 h 4588006"/>
              <a:gd name="connsiteX8221" fmla="*/ 1568968 w 6081795"/>
              <a:gd name="connsiteY8221" fmla="*/ 22932 h 4588006"/>
              <a:gd name="connsiteX8222" fmla="*/ 1581408 w 6081795"/>
              <a:gd name="connsiteY8222" fmla="*/ 22716 h 4588006"/>
              <a:gd name="connsiteX8223" fmla="*/ 1585842 w 6081795"/>
              <a:gd name="connsiteY8223" fmla="*/ 21849 h 4588006"/>
              <a:gd name="connsiteX8224" fmla="*/ 1588820 w 6081795"/>
              <a:gd name="connsiteY8224" fmla="*/ 20864 h 4588006"/>
              <a:gd name="connsiteX8225" fmla="*/ 1584850 w 6081795"/>
              <a:gd name="connsiteY8225" fmla="*/ 21278 h 4588006"/>
              <a:gd name="connsiteX8226" fmla="*/ 1570976 w 6081795"/>
              <a:gd name="connsiteY8226" fmla="*/ 19845 h 4588006"/>
              <a:gd name="connsiteX8227" fmla="*/ 1556969 w 6081795"/>
              <a:gd name="connsiteY8227" fmla="*/ 19505 h 4588006"/>
              <a:gd name="connsiteX8228" fmla="*/ 1548752 w 6081795"/>
              <a:gd name="connsiteY8228" fmla="*/ 19236 h 4588006"/>
              <a:gd name="connsiteX8229" fmla="*/ 1539940 w 6081795"/>
              <a:gd name="connsiteY8229" fmla="*/ 19840 h 4588006"/>
              <a:gd name="connsiteX8230" fmla="*/ 1530323 w 6081795"/>
              <a:gd name="connsiteY8230" fmla="*/ 18323 h 4588006"/>
              <a:gd name="connsiteX8231" fmla="*/ 1522669 w 6081795"/>
              <a:gd name="connsiteY8231" fmla="*/ 18805 h 4588006"/>
              <a:gd name="connsiteX8232" fmla="*/ 1514618 w 6081795"/>
              <a:gd name="connsiteY8232" fmla="*/ 18519 h 4588006"/>
              <a:gd name="connsiteX8233" fmla="*/ 1504030 w 6081795"/>
              <a:gd name="connsiteY8233" fmla="*/ 19622 h 4588006"/>
              <a:gd name="connsiteX8234" fmla="*/ 1497589 w 6081795"/>
              <a:gd name="connsiteY8234" fmla="*/ 18854 h 4588006"/>
              <a:gd name="connsiteX8235" fmla="*/ 1484078 w 6081795"/>
              <a:gd name="connsiteY8235" fmla="*/ 19137 h 4588006"/>
              <a:gd name="connsiteX8236" fmla="*/ 1470237 w 6081795"/>
              <a:gd name="connsiteY8236" fmla="*/ 18106 h 4588006"/>
              <a:gd name="connsiteX8237" fmla="*/ 1451367 w 6081795"/>
              <a:gd name="connsiteY8237" fmla="*/ 17463 h 4588006"/>
              <a:gd name="connsiteX8238" fmla="*/ 1432563 w 6081795"/>
              <a:gd name="connsiteY8238" fmla="*/ 16273 h 4588006"/>
              <a:gd name="connsiteX8239" fmla="*/ 1425879 w 6081795"/>
              <a:gd name="connsiteY8239" fmla="*/ 16834 h 4588006"/>
              <a:gd name="connsiteX8240" fmla="*/ 1418798 w 6081795"/>
              <a:gd name="connsiteY8240" fmla="*/ 16628 h 4588006"/>
              <a:gd name="connsiteX8241" fmla="*/ 1405012 w 6081795"/>
              <a:gd name="connsiteY8241" fmla="*/ 17164 h 4588006"/>
              <a:gd name="connsiteX8242" fmla="*/ 1391358 w 6081795"/>
              <a:gd name="connsiteY8242" fmla="*/ 16608 h 4588006"/>
              <a:gd name="connsiteX8243" fmla="*/ 1387255 w 6081795"/>
              <a:gd name="connsiteY8243" fmla="*/ 16765 h 4588006"/>
              <a:gd name="connsiteX8244" fmla="*/ 1384211 w 6081795"/>
              <a:gd name="connsiteY8244" fmla="*/ 16273 h 4588006"/>
              <a:gd name="connsiteX8245" fmla="*/ 1383682 w 6081795"/>
              <a:gd name="connsiteY8245" fmla="*/ 15248 h 4588006"/>
              <a:gd name="connsiteX8246" fmla="*/ 1398770 w 6081795"/>
              <a:gd name="connsiteY8246" fmla="*/ 14756 h 4588006"/>
              <a:gd name="connsiteX8247" fmla="*/ 1405619 w 6081795"/>
              <a:gd name="connsiteY8247" fmla="*/ 14852 h 4588006"/>
              <a:gd name="connsiteX8248" fmla="*/ 1412534 w 6081795"/>
              <a:gd name="connsiteY8248" fmla="*/ 14402 h 4588006"/>
              <a:gd name="connsiteX8249" fmla="*/ 1426916 w 6081795"/>
              <a:gd name="connsiteY8249" fmla="*/ 14343 h 4588006"/>
              <a:gd name="connsiteX8250" fmla="*/ 1436688 w 6081795"/>
              <a:gd name="connsiteY8250" fmla="*/ 13235 h 4588006"/>
              <a:gd name="connsiteX8251" fmla="*/ 1445269 w 6081795"/>
              <a:gd name="connsiteY8251" fmla="*/ 13870 h 4588006"/>
              <a:gd name="connsiteX8252" fmla="*/ 1496179 w 6081795"/>
              <a:gd name="connsiteY8252" fmla="*/ 11626 h 4588006"/>
              <a:gd name="connsiteX8253" fmla="*/ 1548677 w 6081795"/>
              <a:gd name="connsiteY8253" fmla="*/ 12454 h 4588006"/>
              <a:gd name="connsiteX8254" fmla="*/ 1562176 w 6081795"/>
              <a:gd name="connsiteY8254" fmla="*/ 11587 h 4588006"/>
              <a:gd name="connsiteX8255" fmla="*/ 1575676 w 6081795"/>
              <a:gd name="connsiteY8255" fmla="*/ 10721 h 4588006"/>
              <a:gd name="connsiteX8256" fmla="*/ 1580088 w 6081795"/>
              <a:gd name="connsiteY8256" fmla="*/ 11385 h 4588006"/>
              <a:gd name="connsiteX8257" fmla="*/ 1586088 w 6081795"/>
              <a:gd name="connsiteY8257" fmla="*/ 11075 h 4588006"/>
              <a:gd name="connsiteX8258" fmla="*/ 1596753 w 6081795"/>
              <a:gd name="connsiteY8258" fmla="*/ 10684 h 4588006"/>
              <a:gd name="connsiteX8259" fmla="*/ 1604440 w 6081795"/>
              <a:gd name="connsiteY8259" fmla="*/ 10603 h 4588006"/>
              <a:gd name="connsiteX8260" fmla="*/ 1620763 w 6081795"/>
              <a:gd name="connsiteY8260" fmla="*/ 10701 h 4588006"/>
              <a:gd name="connsiteX8261" fmla="*/ 1626332 w 6081795"/>
              <a:gd name="connsiteY8261" fmla="*/ 11246 h 4588006"/>
              <a:gd name="connsiteX8262" fmla="*/ 1632498 w 6081795"/>
              <a:gd name="connsiteY8262" fmla="*/ 10918 h 4588006"/>
              <a:gd name="connsiteX8263" fmla="*/ 1638498 w 6081795"/>
              <a:gd name="connsiteY8263" fmla="*/ 9934 h 4588006"/>
              <a:gd name="connsiteX8264" fmla="*/ 1685084 w 6081795"/>
              <a:gd name="connsiteY8264" fmla="*/ 8319 h 4588006"/>
              <a:gd name="connsiteX8265" fmla="*/ 1691525 w 6081795"/>
              <a:gd name="connsiteY8265" fmla="*/ 9087 h 4588006"/>
              <a:gd name="connsiteX8266" fmla="*/ 1699995 w 6081795"/>
              <a:gd name="connsiteY8266" fmla="*/ 9284 h 4588006"/>
              <a:gd name="connsiteX8267" fmla="*/ 1707573 w 6081795"/>
              <a:gd name="connsiteY8267" fmla="*/ 8765 h 4588006"/>
              <a:gd name="connsiteX8268" fmla="*/ 1715083 w 6081795"/>
              <a:gd name="connsiteY8268" fmla="*/ 8792 h 4588006"/>
              <a:gd name="connsiteX8269" fmla="*/ 1724359 w 6081795"/>
              <a:gd name="connsiteY8269" fmla="*/ 7736 h 4588006"/>
              <a:gd name="connsiteX8270" fmla="*/ 1733436 w 6081795"/>
              <a:gd name="connsiteY8270" fmla="*/ 8320 h 4588006"/>
              <a:gd name="connsiteX8271" fmla="*/ 1754622 w 6081795"/>
              <a:gd name="connsiteY8271" fmla="*/ 8047 h 4588006"/>
              <a:gd name="connsiteX8272" fmla="*/ 1773228 w 6081795"/>
              <a:gd name="connsiteY8272" fmla="*/ 8852 h 4588006"/>
              <a:gd name="connsiteX8273" fmla="*/ 1784345 w 6081795"/>
              <a:gd name="connsiteY8273" fmla="*/ 8773 h 4588006"/>
              <a:gd name="connsiteX8274" fmla="*/ 1808345 w 6081795"/>
              <a:gd name="connsiteY8274" fmla="*/ 7533 h 4588006"/>
              <a:gd name="connsiteX8275" fmla="*/ 1832344 w 6081795"/>
              <a:gd name="connsiteY8275" fmla="*/ 6292 h 4588006"/>
              <a:gd name="connsiteX8276" fmla="*/ 1839491 w 6081795"/>
              <a:gd name="connsiteY8276" fmla="*/ 6627 h 4588006"/>
              <a:gd name="connsiteX8277" fmla="*/ 1860093 w 6081795"/>
              <a:gd name="connsiteY8277" fmla="*/ 6460 h 4588006"/>
              <a:gd name="connsiteX8278" fmla="*/ 1880695 w 6081795"/>
              <a:gd name="connsiteY8278" fmla="*/ 6293 h 4588006"/>
              <a:gd name="connsiteX8279" fmla="*/ 1895077 w 6081795"/>
              <a:gd name="connsiteY8279" fmla="*/ 6234 h 4588006"/>
              <a:gd name="connsiteX8280" fmla="*/ 1909459 w 6081795"/>
              <a:gd name="connsiteY8280" fmla="*/ 6175 h 4588006"/>
              <a:gd name="connsiteX8281" fmla="*/ 1945601 w 6081795"/>
              <a:gd name="connsiteY8281" fmla="*/ 5154 h 4588006"/>
              <a:gd name="connsiteX8282" fmla="*/ 1980222 w 6081795"/>
              <a:gd name="connsiteY8282" fmla="*/ 4561 h 4588006"/>
              <a:gd name="connsiteX8283" fmla="*/ 1987512 w 6081795"/>
              <a:gd name="connsiteY8283" fmla="*/ 3711 h 4588006"/>
              <a:gd name="connsiteX8284" fmla="*/ 1994603 w 6081795"/>
              <a:gd name="connsiteY8284" fmla="*/ 4502 h 4588006"/>
              <a:gd name="connsiteX8285" fmla="*/ 2030249 w 6081795"/>
              <a:gd name="connsiteY8285" fmla="*/ 4881 h 4588006"/>
              <a:gd name="connsiteX8286" fmla="*/ 2064571 w 6081795"/>
              <a:gd name="connsiteY8286" fmla="*/ 4050 h 4588006"/>
              <a:gd name="connsiteX8287" fmla="*/ 2068189 w 6081795"/>
              <a:gd name="connsiteY8287" fmla="*/ 4527 h 4588006"/>
              <a:gd name="connsiteX8288" fmla="*/ 2072336 w 6081795"/>
              <a:gd name="connsiteY8288" fmla="*/ 4680 h 4588006"/>
              <a:gd name="connsiteX8289" fmla="*/ 2072567 w 6081795"/>
              <a:gd name="connsiteY8289" fmla="*/ 4116 h 4588006"/>
              <a:gd name="connsiteX8290" fmla="*/ 2071807 w 6081795"/>
              <a:gd name="connsiteY8290" fmla="*/ 3656 h 4588006"/>
              <a:gd name="connsiteX8291" fmla="*/ 2085571 w 6081795"/>
              <a:gd name="connsiteY8291" fmla="*/ 3301 h 4588006"/>
              <a:gd name="connsiteX8292" fmla="*/ 2090688 w 6081795"/>
              <a:gd name="connsiteY8292" fmla="*/ 4207 h 4588006"/>
              <a:gd name="connsiteX8293" fmla="*/ 2108654 w 6081795"/>
              <a:gd name="connsiteY8293" fmla="*/ 4225 h 4588006"/>
              <a:gd name="connsiteX8294" fmla="*/ 2126687 w 6081795"/>
              <a:gd name="connsiteY8294" fmla="*/ 3696 h 4588006"/>
              <a:gd name="connsiteX8295" fmla="*/ 2134121 w 6081795"/>
              <a:gd name="connsiteY8295" fmla="*/ 3011 h 4588006"/>
              <a:gd name="connsiteX8296" fmla="*/ 2140363 w 6081795"/>
              <a:gd name="connsiteY8296" fmla="*/ 4070 h 4588006"/>
              <a:gd name="connsiteX8297" fmla="*/ 2151480 w 6081795"/>
              <a:gd name="connsiteY8297" fmla="*/ 3992 h 4588006"/>
              <a:gd name="connsiteX8298" fmla="*/ 2168829 w 6081795"/>
              <a:gd name="connsiteY8298" fmla="*/ 3714 h 4588006"/>
              <a:gd name="connsiteX8299" fmla="*/ 2186244 w 6081795"/>
              <a:gd name="connsiteY8299" fmla="*/ 2889 h 4588006"/>
              <a:gd name="connsiteX8300" fmla="*/ 2197670 w 6081795"/>
              <a:gd name="connsiteY8300" fmla="*/ 2958 h 4588006"/>
              <a:gd name="connsiteX8301" fmla="*/ 2209096 w 6081795"/>
              <a:gd name="connsiteY8301" fmla="*/ 3027 h 4588006"/>
              <a:gd name="connsiteX8302" fmla="*/ 2232565 w 6081795"/>
              <a:gd name="connsiteY8302" fmla="*/ 3461 h 4588006"/>
              <a:gd name="connsiteX8303" fmla="*/ 2255484 w 6081795"/>
              <a:gd name="connsiteY8303" fmla="*/ 3052 h 4588006"/>
              <a:gd name="connsiteX8304" fmla="*/ 2276417 w 6081795"/>
              <a:gd name="connsiteY8304" fmla="*/ 2851 h 4588006"/>
              <a:gd name="connsiteX8305" fmla="*/ 2284865 w 6081795"/>
              <a:gd name="connsiteY8305" fmla="*/ 1881 h 4588006"/>
              <a:gd name="connsiteX8306" fmla="*/ 2292122 w 6081795"/>
              <a:gd name="connsiteY8306" fmla="*/ 2654 h 4588006"/>
              <a:gd name="connsiteX8307" fmla="*/ 2330536 w 6081795"/>
              <a:gd name="connsiteY8307" fmla="*/ 3105 h 4588006"/>
              <a:gd name="connsiteX8308" fmla="*/ 2368620 w 6081795"/>
              <a:gd name="connsiteY8308" fmla="*/ 2241 h 4588006"/>
              <a:gd name="connsiteX8309" fmla="*/ 2372733 w 6081795"/>
              <a:gd name="connsiteY8309" fmla="*/ 2667 h 4588006"/>
              <a:gd name="connsiteX8310" fmla="*/ 2376384 w 6081795"/>
              <a:gd name="connsiteY8310" fmla="*/ 2872 h 4588006"/>
              <a:gd name="connsiteX8311" fmla="*/ 2378005 w 6081795"/>
              <a:gd name="connsiteY8311" fmla="*/ 2298 h 4588006"/>
              <a:gd name="connsiteX8312" fmla="*/ 2377178 w 6081795"/>
              <a:gd name="connsiteY8312" fmla="*/ 1710 h 4588006"/>
              <a:gd name="connsiteX8313" fmla="*/ 2390942 w 6081795"/>
              <a:gd name="connsiteY8313" fmla="*/ 1355 h 4588006"/>
              <a:gd name="connsiteX8314" fmla="*/ 2406471 w 6081795"/>
              <a:gd name="connsiteY8314" fmla="*/ 2616 h 4588006"/>
              <a:gd name="connsiteX8315" fmla="*/ 2436647 w 6081795"/>
              <a:gd name="connsiteY8315" fmla="*/ 1631 h 4588006"/>
              <a:gd name="connsiteX8316" fmla="*/ 2444389 w 6081795"/>
              <a:gd name="connsiteY8316" fmla="*/ 1095 h 4588006"/>
              <a:gd name="connsiteX8317" fmla="*/ 2450940 w 6081795"/>
              <a:gd name="connsiteY8317" fmla="*/ 2301 h 4588006"/>
              <a:gd name="connsiteX8318" fmla="*/ 2457160 w 6081795"/>
              <a:gd name="connsiteY8318" fmla="*/ 2193 h 4588006"/>
              <a:gd name="connsiteX8319" fmla="*/ 2463381 w 6081795"/>
              <a:gd name="connsiteY8319" fmla="*/ 2085 h 4588006"/>
              <a:gd name="connsiteX8320" fmla="*/ 2482130 w 6081795"/>
              <a:gd name="connsiteY8320" fmla="*/ 1706 h 4588006"/>
              <a:gd name="connsiteX8321" fmla="*/ 2501409 w 6081795"/>
              <a:gd name="connsiteY8321" fmla="*/ 1002 h 4588006"/>
              <a:gd name="connsiteX8322" fmla="*/ 2513497 w 6081795"/>
              <a:gd name="connsiteY8322" fmla="*/ 1002 h 4588006"/>
              <a:gd name="connsiteX8323" fmla="*/ 2525585 w 6081795"/>
              <a:gd name="connsiteY8323" fmla="*/ 1002 h 4588006"/>
              <a:gd name="connsiteX8324" fmla="*/ 2538643 w 6081795"/>
              <a:gd name="connsiteY8324" fmla="*/ 1081 h 4588006"/>
              <a:gd name="connsiteX8325" fmla="*/ 2547775 w 6081795"/>
              <a:gd name="connsiteY8325" fmla="*/ 1209 h 4588006"/>
              <a:gd name="connsiteX8326" fmla="*/ 2556907 w 6081795"/>
              <a:gd name="connsiteY8326" fmla="*/ 1337 h 4588006"/>
              <a:gd name="connsiteX8327" fmla="*/ 2567230 w 6081795"/>
              <a:gd name="connsiteY8327" fmla="*/ 2421 h 4588006"/>
              <a:gd name="connsiteX8328" fmla="*/ 2568476 w 6081795"/>
              <a:gd name="connsiteY8328" fmla="*/ 2246 h 4588006"/>
              <a:gd name="connsiteX8329" fmla="*/ 2569259 w 6081795"/>
              <a:gd name="connsiteY8329" fmla="*/ 1850 h 4588006"/>
              <a:gd name="connsiteX8330" fmla="*/ 2574465 w 6081795"/>
              <a:gd name="connsiteY8330" fmla="*/ 2027 h 4588006"/>
              <a:gd name="connsiteX8331" fmla="*/ 2578314 w 6081795"/>
              <a:gd name="connsiteY8331" fmla="*/ 1941 h 4588006"/>
              <a:gd name="connsiteX8332" fmla="*/ 2581700 w 6081795"/>
              <a:gd name="connsiteY8332" fmla="*/ 1633 h 4588006"/>
              <a:gd name="connsiteX8333" fmla="*/ 2613739 w 6081795"/>
              <a:gd name="connsiteY8333" fmla="*/ 2119 h 4588006"/>
              <a:gd name="connsiteX8334" fmla="*/ 2646374 w 6081795"/>
              <a:gd name="connsiteY8334" fmla="*/ 1732 h 4588006"/>
              <a:gd name="connsiteX8335" fmla="*/ 2661517 w 6081795"/>
              <a:gd name="connsiteY8335" fmla="*/ 1459 h 4588006"/>
              <a:gd name="connsiteX8336" fmla="*/ 2675138 w 6081795"/>
              <a:gd name="connsiteY8336" fmla="*/ 1614 h 4588006"/>
              <a:gd name="connsiteX8337" fmla="*/ 2689012 w 6081795"/>
              <a:gd name="connsiteY8337" fmla="*/ 1024 h 4588006"/>
              <a:gd name="connsiteX8338" fmla="*/ 2703284 w 6081795"/>
              <a:gd name="connsiteY8338" fmla="*/ 1201 h 4588006"/>
              <a:gd name="connsiteX8339" fmla="*/ 2709725 w 6081795"/>
              <a:gd name="connsiteY8339" fmla="*/ 1969 h 4588006"/>
              <a:gd name="connsiteX8340" fmla="*/ 2712019 w 6081795"/>
              <a:gd name="connsiteY8340" fmla="*/ 1910 h 4588006"/>
              <a:gd name="connsiteX8341" fmla="*/ 2714313 w 6081795"/>
              <a:gd name="connsiteY8341" fmla="*/ 1851 h 4588006"/>
              <a:gd name="connsiteX8342" fmla="*/ 2720147 w 6081795"/>
              <a:gd name="connsiteY8342" fmla="*/ 1558 h 4588006"/>
              <a:gd name="connsiteX8343" fmla="*/ 2725518 w 6081795"/>
              <a:gd name="connsiteY8343" fmla="*/ 1044 h 4588006"/>
              <a:gd name="connsiteX8344" fmla="*/ 2729400 w 6081795"/>
              <a:gd name="connsiteY8344" fmla="*/ 1359 h 4588006"/>
              <a:gd name="connsiteX8345" fmla="*/ 2732356 w 6081795"/>
              <a:gd name="connsiteY8345" fmla="*/ 1231 h 4588006"/>
              <a:gd name="connsiteX8346" fmla="*/ 2735312 w 6081795"/>
              <a:gd name="connsiteY8346" fmla="*/ 1103 h 4588006"/>
              <a:gd name="connsiteX8347" fmla="*/ 2735930 w 6081795"/>
              <a:gd name="connsiteY8347" fmla="*/ 1399 h 4588006"/>
              <a:gd name="connsiteX8348" fmla="*/ 2741135 w 6081795"/>
              <a:gd name="connsiteY8348" fmla="*/ 1576 h 4588006"/>
              <a:gd name="connsiteX8349" fmla="*/ 2754900 w 6081795"/>
              <a:gd name="connsiteY8349" fmla="*/ 1222 h 4588006"/>
              <a:gd name="connsiteX8350" fmla="*/ 2763712 w 6081795"/>
              <a:gd name="connsiteY8350" fmla="*/ 618 h 4588006"/>
              <a:gd name="connsiteX8351" fmla="*/ 2770076 w 6081795"/>
              <a:gd name="connsiteY8351" fmla="*/ 0 h 458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</a:cxnLst>
            <a:rect l="l" t="t" r="r" b="b"/>
            <a:pathLst>
              <a:path w="6081795" h="4588006">
                <a:moveTo>
                  <a:pt x="3355948" y="4584239"/>
                </a:moveTo>
                <a:cubicBezTo>
                  <a:pt x="3355172" y="4584234"/>
                  <a:pt x="3354534" y="4584251"/>
                  <a:pt x="3354036" y="4584291"/>
                </a:cubicBezTo>
                <a:cubicBezTo>
                  <a:pt x="3353538" y="4584330"/>
                  <a:pt x="3352978" y="4584390"/>
                  <a:pt x="3352356" y="4584471"/>
                </a:cubicBezTo>
                <a:cubicBezTo>
                  <a:pt x="3353482" y="4584576"/>
                  <a:pt x="3354784" y="4584556"/>
                  <a:pt x="3356258" y="4584410"/>
                </a:cubicBezTo>
                <a:close/>
                <a:moveTo>
                  <a:pt x="3389758" y="4583855"/>
                </a:moveTo>
                <a:lnTo>
                  <a:pt x="3390686" y="4584369"/>
                </a:lnTo>
                <a:cubicBezTo>
                  <a:pt x="3392470" y="4584394"/>
                  <a:pt x="3394428" y="4584293"/>
                  <a:pt x="3396560" y="4584066"/>
                </a:cubicBezTo>
                <a:close/>
                <a:moveTo>
                  <a:pt x="3648334" y="4583082"/>
                </a:moveTo>
                <a:cubicBezTo>
                  <a:pt x="3648952" y="4583424"/>
                  <a:pt x="3648914" y="4583847"/>
                  <a:pt x="3648218" y="4584351"/>
                </a:cubicBezTo>
                <a:lnTo>
                  <a:pt x="3655714" y="4584058"/>
                </a:lnTo>
                <a:cubicBezTo>
                  <a:pt x="3656244" y="4584111"/>
                  <a:pt x="3656874" y="4584164"/>
                  <a:pt x="3657608" y="4584218"/>
                </a:cubicBezTo>
                <a:cubicBezTo>
                  <a:pt x="3658340" y="4584272"/>
                  <a:pt x="3658894" y="4584283"/>
                  <a:pt x="3659270" y="4584250"/>
                </a:cubicBezTo>
                <a:cubicBezTo>
                  <a:pt x="3659832" y="4584154"/>
                  <a:pt x="3659874" y="4583992"/>
                  <a:pt x="3659394" y="4583764"/>
                </a:cubicBezTo>
                <a:cubicBezTo>
                  <a:pt x="3658914" y="4583535"/>
                  <a:pt x="3658474" y="4583328"/>
                  <a:pt x="3658070" y="4583142"/>
                </a:cubicBezTo>
                <a:cubicBezTo>
                  <a:pt x="3656468" y="4583143"/>
                  <a:pt x="3654884" y="4583154"/>
                  <a:pt x="3653318" y="4583176"/>
                </a:cubicBezTo>
                <a:cubicBezTo>
                  <a:pt x="3651754" y="4583198"/>
                  <a:pt x="3650092" y="4583167"/>
                  <a:pt x="3648334" y="4583082"/>
                </a:cubicBezTo>
                <a:close/>
                <a:moveTo>
                  <a:pt x="3373992" y="4582235"/>
                </a:moveTo>
                <a:lnTo>
                  <a:pt x="3370246" y="4584158"/>
                </a:lnTo>
                <a:lnTo>
                  <a:pt x="3371482" y="4584843"/>
                </a:lnTo>
                <a:lnTo>
                  <a:pt x="3377702" y="4584289"/>
                </a:lnTo>
                <a:lnTo>
                  <a:pt x="3381334" y="4583634"/>
                </a:lnTo>
                <a:lnTo>
                  <a:pt x="3375538" y="4583091"/>
                </a:lnTo>
                <a:cubicBezTo>
                  <a:pt x="3376594" y="4583009"/>
                  <a:pt x="3376868" y="4582827"/>
                  <a:pt x="3376360" y="4582546"/>
                </a:cubicBezTo>
                <a:cubicBezTo>
                  <a:pt x="3375850" y="4582264"/>
                  <a:pt x="3375062" y="4582160"/>
                  <a:pt x="3373992" y="4582235"/>
                </a:cubicBezTo>
                <a:close/>
                <a:moveTo>
                  <a:pt x="3496750" y="4582231"/>
                </a:moveTo>
                <a:lnTo>
                  <a:pt x="3491186" y="4582704"/>
                </a:lnTo>
                <a:lnTo>
                  <a:pt x="3489526" y="4583117"/>
                </a:lnTo>
                <a:cubicBezTo>
                  <a:pt x="3490860" y="4583171"/>
                  <a:pt x="3492238" y="4583194"/>
                  <a:pt x="3493660" y="4583185"/>
                </a:cubicBezTo>
                <a:cubicBezTo>
                  <a:pt x="3495082" y="4583176"/>
                  <a:pt x="3496304" y="4583113"/>
                  <a:pt x="3497330" y="4582996"/>
                </a:cubicBezTo>
                <a:cubicBezTo>
                  <a:pt x="3498644" y="4582835"/>
                  <a:pt x="3498992" y="4582583"/>
                  <a:pt x="3498374" y="4582241"/>
                </a:cubicBezTo>
                <a:cubicBezTo>
                  <a:pt x="3497658" y="4582364"/>
                  <a:pt x="3497118" y="4582360"/>
                  <a:pt x="3496750" y="4582231"/>
                </a:cubicBezTo>
                <a:close/>
                <a:moveTo>
                  <a:pt x="3686432" y="4581963"/>
                </a:moveTo>
                <a:cubicBezTo>
                  <a:pt x="3685176" y="4582082"/>
                  <a:pt x="3684404" y="4582247"/>
                  <a:pt x="3684114" y="4582457"/>
                </a:cubicBezTo>
                <a:lnTo>
                  <a:pt x="3684732" y="4582799"/>
                </a:lnTo>
                <a:cubicBezTo>
                  <a:pt x="3685100" y="4582928"/>
                  <a:pt x="3685640" y="4582932"/>
                  <a:pt x="3686354" y="4582809"/>
                </a:cubicBezTo>
                <a:cubicBezTo>
                  <a:pt x="3686984" y="4582732"/>
                  <a:pt x="3687290" y="4582642"/>
                  <a:pt x="3687272" y="4582540"/>
                </a:cubicBezTo>
                <a:cubicBezTo>
                  <a:pt x="3687254" y="4582437"/>
                  <a:pt x="3687078" y="4582302"/>
                  <a:pt x="3686740" y="4582134"/>
                </a:cubicBezTo>
                <a:close/>
                <a:moveTo>
                  <a:pt x="3651008" y="4581819"/>
                </a:moveTo>
                <a:lnTo>
                  <a:pt x="3652312" y="4582176"/>
                </a:lnTo>
                <a:lnTo>
                  <a:pt x="3651694" y="4581834"/>
                </a:lnTo>
                <a:close/>
                <a:moveTo>
                  <a:pt x="3093470" y="4581519"/>
                </a:moveTo>
                <a:lnTo>
                  <a:pt x="3090108" y="4582767"/>
                </a:lnTo>
                <a:lnTo>
                  <a:pt x="3084544" y="4583241"/>
                </a:lnTo>
                <a:cubicBezTo>
                  <a:pt x="3083586" y="4582840"/>
                  <a:pt x="3082420" y="4582713"/>
                  <a:pt x="3081048" y="4582859"/>
                </a:cubicBezTo>
                <a:cubicBezTo>
                  <a:pt x="3079674" y="4583006"/>
                  <a:pt x="3078276" y="4582751"/>
                  <a:pt x="3076854" y="4582093"/>
                </a:cubicBezTo>
                <a:cubicBezTo>
                  <a:pt x="3079518" y="4581827"/>
                  <a:pt x="3082286" y="4581732"/>
                  <a:pt x="3085162" y="4581806"/>
                </a:cubicBezTo>
                <a:cubicBezTo>
                  <a:pt x="3088038" y="4581880"/>
                  <a:pt x="3090806" y="4581784"/>
                  <a:pt x="3093470" y="4581519"/>
                </a:cubicBezTo>
                <a:close/>
                <a:moveTo>
                  <a:pt x="3344510" y="4581460"/>
                </a:moveTo>
                <a:cubicBezTo>
                  <a:pt x="3344012" y="4581434"/>
                  <a:pt x="3343628" y="4581499"/>
                  <a:pt x="3343356" y="4581654"/>
                </a:cubicBezTo>
                <a:cubicBezTo>
                  <a:pt x="3343084" y="4581810"/>
                  <a:pt x="3343018" y="4581940"/>
                  <a:pt x="3343158" y="4582044"/>
                </a:cubicBezTo>
                <a:lnTo>
                  <a:pt x="3345670" y="4582991"/>
                </a:lnTo>
                <a:cubicBezTo>
                  <a:pt x="3347660" y="4582973"/>
                  <a:pt x="3349774" y="4582940"/>
                  <a:pt x="3352012" y="4582892"/>
                </a:cubicBezTo>
                <a:cubicBezTo>
                  <a:pt x="3354248" y="4582845"/>
                  <a:pt x="3356372" y="4582706"/>
                  <a:pt x="3358382" y="4582477"/>
                </a:cubicBezTo>
                <a:cubicBezTo>
                  <a:pt x="3360068" y="4582475"/>
                  <a:pt x="3361894" y="4582469"/>
                  <a:pt x="3363864" y="4582458"/>
                </a:cubicBezTo>
                <a:cubicBezTo>
                  <a:pt x="3365834" y="4582447"/>
                  <a:pt x="3367574" y="4582504"/>
                  <a:pt x="3369086" y="4582628"/>
                </a:cubicBezTo>
                <a:lnTo>
                  <a:pt x="3367230" y="4581601"/>
                </a:lnTo>
                <a:cubicBezTo>
                  <a:pt x="3364610" y="4581853"/>
                  <a:pt x="3362008" y="4581893"/>
                  <a:pt x="3359426" y="4581722"/>
                </a:cubicBezTo>
                <a:cubicBezTo>
                  <a:pt x="3356842" y="4581551"/>
                  <a:pt x="3354240" y="4581591"/>
                  <a:pt x="3351620" y="4581843"/>
                </a:cubicBezTo>
                <a:close/>
                <a:moveTo>
                  <a:pt x="3621526" y="4581457"/>
                </a:moveTo>
                <a:cubicBezTo>
                  <a:pt x="3618942" y="4581321"/>
                  <a:pt x="3616336" y="4581397"/>
                  <a:pt x="3613712" y="4581684"/>
                </a:cubicBezTo>
                <a:lnTo>
                  <a:pt x="3606564" y="4581724"/>
                </a:lnTo>
                <a:cubicBezTo>
                  <a:pt x="3605422" y="4581564"/>
                  <a:pt x="3604248" y="4581525"/>
                  <a:pt x="3603042" y="4581607"/>
                </a:cubicBezTo>
                <a:cubicBezTo>
                  <a:pt x="3601838" y="4581690"/>
                  <a:pt x="3600732" y="4581799"/>
                  <a:pt x="3599724" y="4581936"/>
                </a:cubicBezTo>
                <a:cubicBezTo>
                  <a:pt x="3596614" y="4582213"/>
                  <a:pt x="3593040" y="4582233"/>
                  <a:pt x="3589002" y="4581997"/>
                </a:cubicBezTo>
                <a:cubicBezTo>
                  <a:pt x="3584964" y="4581760"/>
                  <a:pt x="3581390" y="4581780"/>
                  <a:pt x="3578280" y="4582057"/>
                </a:cubicBezTo>
                <a:lnTo>
                  <a:pt x="3575072" y="4581614"/>
                </a:lnTo>
                <a:cubicBezTo>
                  <a:pt x="3573584" y="4581679"/>
                  <a:pt x="3572000" y="4581691"/>
                  <a:pt x="3570320" y="4581649"/>
                </a:cubicBezTo>
                <a:cubicBezTo>
                  <a:pt x="3568640" y="4581606"/>
                  <a:pt x="3566978" y="4581575"/>
                  <a:pt x="3565336" y="4581554"/>
                </a:cubicBezTo>
                <a:lnTo>
                  <a:pt x="3560738" y="4582118"/>
                </a:lnTo>
                <a:cubicBezTo>
                  <a:pt x="3562714" y="4582638"/>
                  <a:pt x="3565456" y="4582972"/>
                  <a:pt x="3568968" y="4583121"/>
                </a:cubicBezTo>
                <a:cubicBezTo>
                  <a:pt x="3572480" y="4583270"/>
                  <a:pt x="3575338" y="4583224"/>
                  <a:pt x="3577546" y="4582984"/>
                </a:cubicBezTo>
                <a:cubicBezTo>
                  <a:pt x="3577840" y="4583165"/>
                  <a:pt x="3578178" y="4583315"/>
                  <a:pt x="3578560" y="4583434"/>
                </a:cubicBezTo>
                <a:cubicBezTo>
                  <a:pt x="3578942" y="4583553"/>
                  <a:pt x="3579454" y="4583577"/>
                  <a:pt x="3580096" y="4583507"/>
                </a:cubicBezTo>
                <a:cubicBezTo>
                  <a:pt x="3581084" y="4583360"/>
                  <a:pt x="3581988" y="4583249"/>
                  <a:pt x="3582806" y="4583175"/>
                </a:cubicBezTo>
                <a:cubicBezTo>
                  <a:pt x="3583624" y="4583100"/>
                  <a:pt x="3584344" y="4583221"/>
                  <a:pt x="3584964" y="4583537"/>
                </a:cubicBezTo>
                <a:lnTo>
                  <a:pt x="3609694" y="4583013"/>
                </a:lnTo>
                <a:cubicBezTo>
                  <a:pt x="3610674" y="4583555"/>
                  <a:pt x="3611846" y="4583759"/>
                  <a:pt x="3613210" y="4583627"/>
                </a:cubicBezTo>
                <a:cubicBezTo>
                  <a:pt x="3614470" y="4583455"/>
                  <a:pt x="3615398" y="4583376"/>
                  <a:pt x="3615992" y="4583390"/>
                </a:cubicBezTo>
                <a:cubicBezTo>
                  <a:pt x="3616586" y="4583404"/>
                  <a:pt x="3617166" y="4583577"/>
                  <a:pt x="3617732" y="4583909"/>
                </a:cubicBezTo>
                <a:lnTo>
                  <a:pt x="3625846" y="4583959"/>
                </a:lnTo>
                <a:cubicBezTo>
                  <a:pt x="3626900" y="4583829"/>
                  <a:pt x="3628646" y="4583667"/>
                  <a:pt x="3631086" y="4583473"/>
                </a:cubicBezTo>
                <a:cubicBezTo>
                  <a:pt x="3633526" y="4583278"/>
                  <a:pt x="3636248" y="4583101"/>
                  <a:pt x="3639254" y="4582941"/>
                </a:cubicBezTo>
                <a:cubicBezTo>
                  <a:pt x="3641038" y="4582966"/>
                  <a:pt x="3642338" y="4582946"/>
                  <a:pt x="3643156" y="4582881"/>
                </a:cubicBezTo>
                <a:lnTo>
                  <a:pt x="3640258" y="4582609"/>
                </a:lnTo>
                <a:cubicBezTo>
                  <a:pt x="3640124" y="4582739"/>
                  <a:pt x="3640034" y="4582837"/>
                  <a:pt x="3639988" y="4582904"/>
                </a:cubicBezTo>
                <a:cubicBezTo>
                  <a:pt x="3639940" y="4582970"/>
                  <a:pt x="3639696" y="4582983"/>
                  <a:pt x="3639254" y="4582941"/>
                </a:cubicBezTo>
                <a:cubicBezTo>
                  <a:pt x="3638544" y="4582993"/>
                  <a:pt x="3637682" y="4582960"/>
                  <a:pt x="3636664" y="4582841"/>
                </a:cubicBezTo>
                <a:lnTo>
                  <a:pt x="3633148" y="4582227"/>
                </a:lnTo>
                <a:lnTo>
                  <a:pt x="3633844" y="4581723"/>
                </a:lnTo>
                <a:cubicBezTo>
                  <a:pt x="3631512" y="4581765"/>
                  <a:pt x="3629992" y="4581812"/>
                  <a:pt x="3629284" y="4581864"/>
                </a:cubicBezTo>
                <a:cubicBezTo>
                  <a:pt x="3626698" y="4581729"/>
                  <a:pt x="3624112" y="4581593"/>
                  <a:pt x="3621526" y="4581457"/>
                </a:cubicBezTo>
                <a:close/>
                <a:moveTo>
                  <a:pt x="3704670" y="4581399"/>
                </a:moveTo>
                <a:lnTo>
                  <a:pt x="3700072" y="4581963"/>
                </a:lnTo>
                <a:cubicBezTo>
                  <a:pt x="3699750" y="4581785"/>
                  <a:pt x="3699302" y="4581648"/>
                  <a:pt x="3698728" y="4581553"/>
                </a:cubicBezTo>
                <a:cubicBezTo>
                  <a:pt x="3698156" y="4581457"/>
                  <a:pt x="3697534" y="4581447"/>
                  <a:pt x="3696864" y="4581520"/>
                </a:cubicBezTo>
                <a:cubicBezTo>
                  <a:pt x="3696152" y="4581607"/>
                  <a:pt x="3695518" y="4581737"/>
                  <a:pt x="3694962" y="4581910"/>
                </a:cubicBezTo>
                <a:cubicBezTo>
                  <a:pt x="3694404" y="4582083"/>
                  <a:pt x="3694254" y="4582258"/>
                  <a:pt x="3694508" y="4582436"/>
                </a:cubicBezTo>
                <a:cubicBezTo>
                  <a:pt x="3694710" y="4582511"/>
                  <a:pt x="3695020" y="4582535"/>
                  <a:pt x="3695434" y="4582505"/>
                </a:cubicBezTo>
                <a:cubicBezTo>
                  <a:pt x="3695850" y="4582476"/>
                  <a:pt x="3696082" y="4582457"/>
                  <a:pt x="3696130" y="4582446"/>
                </a:cubicBezTo>
                <a:lnTo>
                  <a:pt x="3703588" y="4582577"/>
                </a:lnTo>
                <a:close/>
                <a:moveTo>
                  <a:pt x="3304904" y="4581301"/>
                </a:moveTo>
                <a:lnTo>
                  <a:pt x="3299650" y="4581945"/>
                </a:lnTo>
                <a:cubicBezTo>
                  <a:pt x="3300792" y="4582106"/>
                  <a:pt x="3301966" y="4582145"/>
                  <a:pt x="3303172" y="4582062"/>
                </a:cubicBezTo>
                <a:cubicBezTo>
                  <a:pt x="3304376" y="4581980"/>
                  <a:pt x="3305482" y="4581870"/>
                  <a:pt x="3306490" y="4581733"/>
                </a:cubicBezTo>
                <a:close/>
                <a:moveTo>
                  <a:pt x="3282842" y="4581080"/>
                </a:moveTo>
                <a:lnTo>
                  <a:pt x="3283770" y="4581593"/>
                </a:lnTo>
                <a:cubicBezTo>
                  <a:pt x="3284110" y="4581560"/>
                  <a:pt x="3284490" y="4581548"/>
                  <a:pt x="3284908" y="4581558"/>
                </a:cubicBezTo>
                <a:cubicBezTo>
                  <a:pt x="3285328" y="4581568"/>
                  <a:pt x="3285708" y="4581556"/>
                  <a:pt x="3286048" y="4581523"/>
                </a:cubicBezTo>
                <a:cubicBezTo>
                  <a:pt x="3285482" y="4581209"/>
                  <a:pt x="3284412" y="4581061"/>
                  <a:pt x="3282842" y="4581080"/>
                </a:cubicBezTo>
                <a:close/>
                <a:moveTo>
                  <a:pt x="3675148" y="4581047"/>
                </a:moveTo>
                <a:cubicBezTo>
                  <a:pt x="3672578" y="4581328"/>
                  <a:pt x="3670184" y="4581482"/>
                  <a:pt x="3667962" y="4581511"/>
                </a:cubicBezTo>
                <a:cubicBezTo>
                  <a:pt x="3669720" y="4581596"/>
                  <a:pt x="3671382" y="4581627"/>
                  <a:pt x="3672946" y="4581605"/>
                </a:cubicBezTo>
                <a:cubicBezTo>
                  <a:pt x="3674512" y="4581583"/>
                  <a:pt x="3676096" y="4581572"/>
                  <a:pt x="3677700" y="4581571"/>
                </a:cubicBezTo>
                <a:close/>
                <a:moveTo>
                  <a:pt x="3707954" y="4580996"/>
                </a:moveTo>
                <a:lnTo>
                  <a:pt x="3706640" y="4581157"/>
                </a:lnTo>
                <a:lnTo>
                  <a:pt x="3710814" y="4581691"/>
                </a:lnTo>
                <a:lnTo>
                  <a:pt x="3712784" y="4581449"/>
                </a:lnTo>
                <a:cubicBezTo>
                  <a:pt x="3712872" y="4581442"/>
                  <a:pt x="3713188" y="4581395"/>
                  <a:pt x="3713730" y="4581307"/>
                </a:cubicBezTo>
                <a:cubicBezTo>
                  <a:pt x="3714272" y="4581218"/>
                  <a:pt x="3714510" y="4581128"/>
                  <a:pt x="3714444" y="4581036"/>
                </a:cubicBezTo>
                <a:lnTo>
                  <a:pt x="3712474" y="4581278"/>
                </a:lnTo>
                <a:close/>
                <a:moveTo>
                  <a:pt x="3313714" y="4580847"/>
                </a:moveTo>
                <a:cubicBezTo>
                  <a:pt x="3313228" y="4580920"/>
                  <a:pt x="3312386" y="4581102"/>
                  <a:pt x="3311188" y="4581392"/>
                </a:cubicBezTo>
                <a:cubicBezTo>
                  <a:pt x="3309992" y="4581683"/>
                  <a:pt x="3309392" y="4581887"/>
                  <a:pt x="3309388" y="4582005"/>
                </a:cubicBezTo>
                <a:cubicBezTo>
                  <a:pt x="3309576" y="4582082"/>
                  <a:pt x="3309912" y="4582102"/>
                  <a:pt x="3310396" y="4582064"/>
                </a:cubicBezTo>
                <a:cubicBezTo>
                  <a:pt x="3310880" y="4582027"/>
                  <a:pt x="3311304" y="4581984"/>
                  <a:pt x="3311666" y="4581935"/>
                </a:cubicBezTo>
                <a:cubicBezTo>
                  <a:pt x="3313612" y="4582040"/>
                  <a:pt x="3316030" y="4582101"/>
                  <a:pt x="3318916" y="4582117"/>
                </a:cubicBezTo>
                <a:cubicBezTo>
                  <a:pt x="3321804" y="4582133"/>
                  <a:pt x="3324154" y="4582045"/>
                  <a:pt x="3325964" y="4581854"/>
                </a:cubicBezTo>
                <a:lnTo>
                  <a:pt x="3324726" y="4581169"/>
                </a:lnTo>
                <a:cubicBezTo>
                  <a:pt x="3322350" y="4581260"/>
                  <a:pt x="3320100" y="4581310"/>
                  <a:pt x="3317974" y="4581318"/>
                </a:cubicBezTo>
                <a:cubicBezTo>
                  <a:pt x="3315850" y="4581326"/>
                  <a:pt x="3314430" y="4581169"/>
                  <a:pt x="3313714" y="4580847"/>
                </a:cubicBezTo>
                <a:close/>
                <a:moveTo>
                  <a:pt x="3594972" y="4580637"/>
                </a:moveTo>
                <a:lnTo>
                  <a:pt x="3592344" y="4580959"/>
                </a:lnTo>
                <a:lnTo>
                  <a:pt x="3594624" y="4580889"/>
                </a:lnTo>
                <a:close/>
                <a:moveTo>
                  <a:pt x="3292308" y="4580546"/>
                </a:moveTo>
                <a:lnTo>
                  <a:pt x="3289680" y="4580868"/>
                </a:lnTo>
                <a:lnTo>
                  <a:pt x="3288328" y="4581452"/>
                </a:lnTo>
                <a:lnTo>
                  <a:pt x="3295400" y="4582257"/>
                </a:lnTo>
                <a:lnTo>
                  <a:pt x="3298028" y="4581935"/>
                </a:lnTo>
                <a:lnTo>
                  <a:pt x="3297756" y="4581341"/>
                </a:lnTo>
                <a:lnTo>
                  <a:pt x="3294472" y="4581744"/>
                </a:lnTo>
                <a:close/>
                <a:moveTo>
                  <a:pt x="3497560" y="4580459"/>
                </a:moveTo>
                <a:lnTo>
                  <a:pt x="3494934" y="4580781"/>
                </a:lnTo>
                <a:cubicBezTo>
                  <a:pt x="3495450" y="4580827"/>
                  <a:pt x="3496030" y="4580851"/>
                  <a:pt x="3496672" y="4580855"/>
                </a:cubicBezTo>
                <a:cubicBezTo>
                  <a:pt x="3497314" y="4580859"/>
                  <a:pt x="3497818" y="4580841"/>
                  <a:pt x="3498180" y="4580801"/>
                </a:cubicBezTo>
                <a:close/>
                <a:moveTo>
                  <a:pt x="3275114" y="4580355"/>
                </a:moveTo>
                <a:cubicBezTo>
                  <a:pt x="3274404" y="4580407"/>
                  <a:pt x="3273850" y="4580545"/>
                  <a:pt x="3273452" y="4580768"/>
                </a:cubicBezTo>
                <a:lnTo>
                  <a:pt x="3275422" y="4580526"/>
                </a:lnTo>
                <a:close/>
                <a:moveTo>
                  <a:pt x="3396904" y="4580261"/>
                </a:moveTo>
                <a:lnTo>
                  <a:pt x="3399764" y="4580955"/>
                </a:lnTo>
                <a:lnTo>
                  <a:pt x="3403976" y="4581066"/>
                </a:lnTo>
                <a:lnTo>
                  <a:pt x="3405290" y="4580905"/>
                </a:lnTo>
                <a:lnTo>
                  <a:pt x="3402740" y="4580381"/>
                </a:lnTo>
                <a:close/>
                <a:moveTo>
                  <a:pt x="3390414" y="4580221"/>
                </a:moveTo>
                <a:lnTo>
                  <a:pt x="3387130" y="4580623"/>
                </a:lnTo>
                <a:cubicBezTo>
                  <a:pt x="3385774" y="4580790"/>
                  <a:pt x="3384456" y="4581004"/>
                  <a:pt x="3383174" y="4581266"/>
                </a:cubicBezTo>
                <a:cubicBezTo>
                  <a:pt x="3381892" y="4581527"/>
                  <a:pt x="3380892" y="4581807"/>
                  <a:pt x="3380174" y="4582104"/>
                </a:cubicBezTo>
                <a:lnTo>
                  <a:pt x="3392926" y="4581167"/>
                </a:lnTo>
                <a:lnTo>
                  <a:pt x="3392036" y="4580231"/>
                </a:lnTo>
                <a:cubicBezTo>
                  <a:pt x="3391722" y="4580261"/>
                  <a:pt x="3391452" y="4580259"/>
                  <a:pt x="3391224" y="4580226"/>
                </a:cubicBezTo>
                <a:cubicBezTo>
                  <a:pt x="3390998" y="4580193"/>
                  <a:pt x="3390728" y="4580191"/>
                  <a:pt x="3390414" y="4580221"/>
                </a:cubicBezTo>
                <a:close/>
                <a:moveTo>
                  <a:pt x="3435584" y="4579907"/>
                </a:moveTo>
                <a:cubicBezTo>
                  <a:pt x="3433528" y="4580177"/>
                  <a:pt x="3431146" y="4580486"/>
                  <a:pt x="3428436" y="4580836"/>
                </a:cubicBezTo>
                <a:cubicBezTo>
                  <a:pt x="3425724" y="4581186"/>
                  <a:pt x="3423186" y="4581410"/>
                  <a:pt x="3420824" y="4581508"/>
                </a:cubicBezTo>
                <a:cubicBezTo>
                  <a:pt x="3422756" y="4581690"/>
                  <a:pt x="3425036" y="4581619"/>
                  <a:pt x="3427662" y="4581297"/>
                </a:cubicBezTo>
                <a:lnTo>
                  <a:pt x="3435776" y="4581347"/>
                </a:lnTo>
                <a:close/>
                <a:moveTo>
                  <a:pt x="3521980" y="4579763"/>
                </a:moveTo>
                <a:cubicBezTo>
                  <a:pt x="3521686" y="4579813"/>
                  <a:pt x="3521610" y="4579900"/>
                  <a:pt x="3521754" y="4580027"/>
                </a:cubicBezTo>
                <a:cubicBezTo>
                  <a:pt x="3521898" y="4580153"/>
                  <a:pt x="3522064" y="4580263"/>
                  <a:pt x="3522252" y="4580357"/>
                </a:cubicBezTo>
                <a:lnTo>
                  <a:pt x="3525498" y="4580378"/>
                </a:lnTo>
                <a:cubicBezTo>
                  <a:pt x="3525298" y="4580267"/>
                  <a:pt x="3524838" y="4580123"/>
                  <a:pt x="3524116" y="4579946"/>
                </a:cubicBezTo>
                <a:cubicBezTo>
                  <a:pt x="3523394" y="4579769"/>
                  <a:pt x="3522682" y="4579708"/>
                  <a:pt x="3521980" y="4579763"/>
                </a:cubicBezTo>
                <a:close/>
                <a:moveTo>
                  <a:pt x="3445358" y="4579544"/>
                </a:moveTo>
                <a:lnTo>
                  <a:pt x="3440760" y="4580108"/>
                </a:lnTo>
                <a:lnTo>
                  <a:pt x="3440994" y="4581125"/>
                </a:lnTo>
                <a:cubicBezTo>
                  <a:pt x="3441208" y="4581003"/>
                  <a:pt x="3441454" y="4580955"/>
                  <a:pt x="3441736" y="4580982"/>
                </a:cubicBezTo>
                <a:cubicBezTo>
                  <a:pt x="3442018" y="4581008"/>
                  <a:pt x="3442092" y="4581086"/>
                  <a:pt x="3441960" y="4581216"/>
                </a:cubicBezTo>
                <a:lnTo>
                  <a:pt x="3445204" y="4581236"/>
                </a:lnTo>
                <a:cubicBezTo>
                  <a:pt x="3445174" y="4581357"/>
                  <a:pt x="3445614" y="4581434"/>
                  <a:pt x="3446524" y="4581466"/>
                </a:cubicBezTo>
                <a:cubicBezTo>
                  <a:pt x="3447434" y="4581498"/>
                  <a:pt x="3447960" y="4581512"/>
                  <a:pt x="3448102" y="4581508"/>
                </a:cubicBezTo>
                <a:lnTo>
                  <a:pt x="3458150" y="4581739"/>
                </a:lnTo>
                <a:cubicBezTo>
                  <a:pt x="3459986" y="4581553"/>
                  <a:pt x="3463344" y="4581376"/>
                  <a:pt x="3468224" y="4581209"/>
                </a:cubicBezTo>
                <a:cubicBezTo>
                  <a:pt x="3473104" y="4581041"/>
                  <a:pt x="3476366" y="4581033"/>
                  <a:pt x="3478010" y="4581184"/>
                </a:cubicBezTo>
                <a:lnTo>
                  <a:pt x="3477586" y="4582282"/>
                </a:lnTo>
                <a:cubicBezTo>
                  <a:pt x="3479082" y="4582194"/>
                  <a:pt x="3480658" y="4582123"/>
                  <a:pt x="3482314" y="4582068"/>
                </a:cubicBezTo>
                <a:cubicBezTo>
                  <a:pt x="3483970" y="4582013"/>
                  <a:pt x="3485536" y="4582047"/>
                  <a:pt x="3487014" y="4582171"/>
                </a:cubicBezTo>
                <a:lnTo>
                  <a:pt x="3486124" y="4581235"/>
                </a:lnTo>
                <a:lnTo>
                  <a:pt x="3486858" y="4580308"/>
                </a:lnTo>
                <a:lnTo>
                  <a:pt x="3481950" y="4580701"/>
                </a:lnTo>
                <a:cubicBezTo>
                  <a:pt x="3480454" y="4580567"/>
                  <a:pt x="3478772" y="4580468"/>
                  <a:pt x="3476904" y="4580405"/>
                </a:cubicBezTo>
                <a:cubicBezTo>
                  <a:pt x="3475034" y="4580343"/>
                  <a:pt x="3473266" y="4580307"/>
                  <a:pt x="3471596" y="4580299"/>
                </a:cubicBezTo>
                <a:cubicBezTo>
                  <a:pt x="3468910" y="4580663"/>
                  <a:pt x="3466090" y="4580730"/>
                  <a:pt x="3463134" y="4580500"/>
                </a:cubicBezTo>
                <a:cubicBezTo>
                  <a:pt x="3463306" y="4580235"/>
                  <a:pt x="3462864" y="4580046"/>
                  <a:pt x="3461804" y="4579931"/>
                </a:cubicBezTo>
                <a:cubicBezTo>
                  <a:pt x="3460746" y="4579817"/>
                  <a:pt x="3460120" y="4579859"/>
                  <a:pt x="3459926" y="4580057"/>
                </a:cubicBezTo>
                <a:lnTo>
                  <a:pt x="3453472" y="4579595"/>
                </a:lnTo>
                <a:lnTo>
                  <a:pt x="3445976" y="4579887"/>
                </a:lnTo>
                <a:close/>
                <a:moveTo>
                  <a:pt x="3614252" y="4579318"/>
                </a:moveTo>
                <a:lnTo>
                  <a:pt x="3613594" y="4579398"/>
                </a:lnTo>
                <a:cubicBezTo>
                  <a:pt x="3611464" y="4579625"/>
                  <a:pt x="3610782" y="4579987"/>
                  <a:pt x="3611548" y="4580486"/>
                </a:cubicBezTo>
                <a:close/>
                <a:moveTo>
                  <a:pt x="3234618" y="4579259"/>
                </a:moveTo>
                <a:cubicBezTo>
                  <a:pt x="3233156" y="4579856"/>
                  <a:pt x="3231058" y="4580323"/>
                  <a:pt x="3228320" y="4580659"/>
                </a:cubicBezTo>
                <a:cubicBezTo>
                  <a:pt x="3228174" y="4580559"/>
                  <a:pt x="3227926" y="4580459"/>
                  <a:pt x="3227576" y="4580358"/>
                </a:cubicBezTo>
                <a:cubicBezTo>
                  <a:pt x="3227228" y="4580257"/>
                  <a:pt x="3226728" y="4580240"/>
                  <a:pt x="3226080" y="4580306"/>
                </a:cubicBezTo>
                <a:cubicBezTo>
                  <a:pt x="3225442" y="4580398"/>
                  <a:pt x="3224902" y="4580542"/>
                  <a:pt x="3224456" y="4580741"/>
                </a:cubicBezTo>
                <a:cubicBezTo>
                  <a:pt x="3224012" y="4580939"/>
                  <a:pt x="3223550" y="4581126"/>
                  <a:pt x="3223066" y="4581303"/>
                </a:cubicBezTo>
                <a:lnTo>
                  <a:pt x="3223260" y="4582743"/>
                </a:lnTo>
                <a:lnTo>
                  <a:pt x="3225540" y="4582672"/>
                </a:lnTo>
                <a:lnTo>
                  <a:pt x="3226622" y="4581494"/>
                </a:lnTo>
                <a:cubicBezTo>
                  <a:pt x="3227628" y="4581367"/>
                  <a:pt x="3228648" y="4581302"/>
                  <a:pt x="3229684" y="4581302"/>
                </a:cubicBezTo>
                <a:cubicBezTo>
                  <a:pt x="3230718" y="4581301"/>
                  <a:pt x="3231642" y="4581406"/>
                  <a:pt x="3232456" y="4581615"/>
                </a:cubicBezTo>
                <a:cubicBezTo>
                  <a:pt x="3234786" y="4581351"/>
                  <a:pt x="3237098" y="4581076"/>
                  <a:pt x="3239392" y="4580790"/>
                </a:cubicBezTo>
                <a:cubicBezTo>
                  <a:pt x="3241684" y="4580505"/>
                  <a:pt x="3243764" y="4580102"/>
                  <a:pt x="3245630" y="4579581"/>
                </a:cubicBezTo>
                <a:close/>
                <a:moveTo>
                  <a:pt x="3147640" y="4578637"/>
                </a:moveTo>
                <a:lnTo>
                  <a:pt x="3142348" y="4579705"/>
                </a:lnTo>
                <a:cubicBezTo>
                  <a:pt x="3144260" y="4579570"/>
                  <a:pt x="3146308" y="4579537"/>
                  <a:pt x="3148486" y="4579605"/>
                </a:cubicBezTo>
                <a:cubicBezTo>
                  <a:pt x="3150666" y="4579673"/>
                  <a:pt x="3152276" y="4579955"/>
                  <a:pt x="3153322" y="4580450"/>
                </a:cubicBezTo>
                <a:cubicBezTo>
                  <a:pt x="3154974" y="4580273"/>
                  <a:pt x="3156662" y="4580171"/>
                  <a:pt x="3158384" y="4580142"/>
                </a:cubicBezTo>
                <a:cubicBezTo>
                  <a:pt x="3160104" y="4580114"/>
                  <a:pt x="3161792" y="4580012"/>
                  <a:pt x="3163444" y="4579835"/>
                </a:cubicBezTo>
                <a:cubicBezTo>
                  <a:pt x="3162242" y="4579290"/>
                  <a:pt x="3160540" y="4579107"/>
                  <a:pt x="3158340" y="4579285"/>
                </a:cubicBezTo>
                <a:cubicBezTo>
                  <a:pt x="3156138" y="4579464"/>
                  <a:pt x="3154156" y="4579681"/>
                  <a:pt x="3152394" y="4579936"/>
                </a:cubicBezTo>
                <a:cubicBezTo>
                  <a:pt x="3151910" y="4579669"/>
                  <a:pt x="3151244" y="4579411"/>
                  <a:pt x="3150394" y="4579162"/>
                </a:cubicBezTo>
                <a:cubicBezTo>
                  <a:pt x="3149544" y="4578914"/>
                  <a:pt x="3148626" y="4578739"/>
                  <a:pt x="3147640" y="4578637"/>
                </a:cubicBezTo>
                <a:close/>
                <a:moveTo>
                  <a:pt x="3134658" y="4578557"/>
                </a:moveTo>
                <a:cubicBezTo>
                  <a:pt x="3134268" y="4578610"/>
                  <a:pt x="3133812" y="4578709"/>
                  <a:pt x="3133292" y="4578856"/>
                </a:cubicBezTo>
                <a:cubicBezTo>
                  <a:pt x="3132770" y="4579002"/>
                  <a:pt x="3132556" y="4579124"/>
                  <a:pt x="3132648" y="4579222"/>
                </a:cubicBezTo>
                <a:cubicBezTo>
                  <a:pt x="3132986" y="4579381"/>
                  <a:pt x="3133412" y="4579451"/>
                  <a:pt x="3133928" y="4579431"/>
                </a:cubicBezTo>
                <a:cubicBezTo>
                  <a:pt x="3134444" y="4579411"/>
                  <a:pt x="3134882" y="4579375"/>
                  <a:pt x="3135238" y="4579323"/>
                </a:cubicBezTo>
                <a:close/>
                <a:moveTo>
                  <a:pt x="3148332" y="4571026"/>
                </a:moveTo>
                <a:cubicBezTo>
                  <a:pt x="3146680" y="4571203"/>
                  <a:pt x="3144992" y="4571305"/>
                  <a:pt x="3143272" y="4571333"/>
                </a:cubicBezTo>
                <a:cubicBezTo>
                  <a:pt x="3141550" y="4571361"/>
                  <a:pt x="3139862" y="4571464"/>
                  <a:pt x="3138210" y="4571640"/>
                </a:cubicBezTo>
                <a:cubicBezTo>
                  <a:pt x="3141436" y="4571863"/>
                  <a:pt x="3144672" y="4572006"/>
                  <a:pt x="3147912" y="4572071"/>
                </a:cubicBezTo>
                <a:cubicBezTo>
                  <a:pt x="3151154" y="4572135"/>
                  <a:pt x="3154398" y="4572172"/>
                  <a:pt x="3157646" y="4572184"/>
                </a:cubicBezTo>
                <a:cubicBezTo>
                  <a:pt x="3158118" y="4572121"/>
                  <a:pt x="3158902" y="4571982"/>
                  <a:pt x="3159998" y="4571764"/>
                </a:cubicBezTo>
                <a:cubicBezTo>
                  <a:pt x="3161092" y="4571547"/>
                  <a:pt x="3161636" y="4571385"/>
                  <a:pt x="3161624" y="4571277"/>
                </a:cubicBezTo>
                <a:cubicBezTo>
                  <a:pt x="3161232" y="4571125"/>
                  <a:pt x="3160586" y="4571082"/>
                  <a:pt x="3159688" y="4571149"/>
                </a:cubicBezTo>
                <a:cubicBezTo>
                  <a:pt x="3158788" y="4571216"/>
                  <a:pt x="3158134" y="4571279"/>
                  <a:pt x="3157722" y="4571338"/>
                </a:cubicBezTo>
                <a:cubicBezTo>
                  <a:pt x="3156054" y="4571534"/>
                  <a:pt x="3154396" y="4571598"/>
                  <a:pt x="3152752" y="4571529"/>
                </a:cubicBezTo>
                <a:cubicBezTo>
                  <a:pt x="3151108" y="4571461"/>
                  <a:pt x="3149634" y="4571293"/>
                  <a:pt x="3148332" y="4571026"/>
                </a:cubicBezTo>
                <a:close/>
                <a:moveTo>
                  <a:pt x="3124376" y="4570201"/>
                </a:moveTo>
                <a:cubicBezTo>
                  <a:pt x="3124130" y="4570297"/>
                  <a:pt x="3124254" y="4570569"/>
                  <a:pt x="3124748" y="4571018"/>
                </a:cubicBezTo>
                <a:cubicBezTo>
                  <a:pt x="3125242" y="4571467"/>
                  <a:pt x="3125608" y="4571762"/>
                  <a:pt x="3125844" y="4571903"/>
                </a:cubicBezTo>
                <a:lnTo>
                  <a:pt x="3130984" y="4572527"/>
                </a:lnTo>
                <a:cubicBezTo>
                  <a:pt x="3130610" y="4572263"/>
                  <a:pt x="3130780" y="4572025"/>
                  <a:pt x="3131496" y="4571811"/>
                </a:cubicBezTo>
                <a:cubicBezTo>
                  <a:pt x="3132212" y="4571596"/>
                  <a:pt x="3132942" y="4571446"/>
                  <a:pt x="3133688" y="4571359"/>
                </a:cubicBezTo>
                <a:lnTo>
                  <a:pt x="3137244" y="4571550"/>
                </a:lnTo>
                <a:cubicBezTo>
                  <a:pt x="3136260" y="4571043"/>
                  <a:pt x="3134854" y="4570745"/>
                  <a:pt x="3133022" y="4570656"/>
                </a:cubicBezTo>
                <a:cubicBezTo>
                  <a:pt x="3131190" y="4570568"/>
                  <a:pt x="3129260" y="4570647"/>
                  <a:pt x="3127236" y="4570896"/>
                </a:cubicBezTo>
                <a:lnTo>
                  <a:pt x="3126578" y="4570976"/>
                </a:lnTo>
                <a:cubicBezTo>
                  <a:pt x="3126528" y="4570939"/>
                  <a:pt x="3126242" y="4570800"/>
                  <a:pt x="3125724" y="4570559"/>
                </a:cubicBezTo>
                <a:cubicBezTo>
                  <a:pt x="3125204" y="4570317"/>
                  <a:pt x="3124754" y="4570198"/>
                  <a:pt x="3124376" y="4570201"/>
                </a:cubicBezTo>
                <a:close/>
                <a:moveTo>
                  <a:pt x="3092884" y="4570091"/>
                </a:moveTo>
                <a:cubicBezTo>
                  <a:pt x="3092502" y="4570130"/>
                  <a:pt x="3092118" y="4570194"/>
                  <a:pt x="3091730" y="4570285"/>
                </a:cubicBezTo>
                <a:cubicBezTo>
                  <a:pt x="3091342" y="4570376"/>
                  <a:pt x="3091278" y="4570506"/>
                  <a:pt x="3091532" y="4570675"/>
                </a:cubicBezTo>
                <a:lnTo>
                  <a:pt x="3092150" y="4571018"/>
                </a:lnTo>
                <a:cubicBezTo>
                  <a:pt x="3092794" y="4570930"/>
                  <a:pt x="3093158" y="4570798"/>
                  <a:pt x="3093242" y="4570622"/>
                </a:cubicBezTo>
                <a:cubicBezTo>
                  <a:pt x="3093326" y="4570447"/>
                  <a:pt x="3093206" y="4570270"/>
                  <a:pt x="3092884" y="4570091"/>
                </a:cubicBezTo>
                <a:close/>
                <a:moveTo>
                  <a:pt x="3067344" y="4568834"/>
                </a:moveTo>
                <a:cubicBezTo>
                  <a:pt x="3066968" y="4568875"/>
                  <a:pt x="3066570" y="4568933"/>
                  <a:pt x="3066150" y="4569006"/>
                </a:cubicBezTo>
                <a:cubicBezTo>
                  <a:pt x="3065730" y="4569079"/>
                  <a:pt x="3065574" y="4569159"/>
                  <a:pt x="3065682" y="4569246"/>
                </a:cubicBezTo>
                <a:lnTo>
                  <a:pt x="3067266" y="4569679"/>
                </a:lnTo>
                <a:close/>
                <a:moveTo>
                  <a:pt x="3119426" y="4560355"/>
                </a:moveTo>
                <a:cubicBezTo>
                  <a:pt x="3119034" y="4560407"/>
                  <a:pt x="3118580" y="4560506"/>
                  <a:pt x="3118058" y="4560653"/>
                </a:cubicBezTo>
                <a:cubicBezTo>
                  <a:pt x="3117538" y="4560800"/>
                  <a:pt x="3117324" y="4560922"/>
                  <a:pt x="3117416" y="4561019"/>
                </a:cubicBezTo>
                <a:cubicBezTo>
                  <a:pt x="3117754" y="4561178"/>
                  <a:pt x="3118180" y="4561248"/>
                  <a:pt x="3118696" y="4561228"/>
                </a:cubicBezTo>
                <a:cubicBezTo>
                  <a:pt x="3119212" y="4561208"/>
                  <a:pt x="3119648" y="4561172"/>
                  <a:pt x="3120006" y="4561120"/>
                </a:cubicBezTo>
                <a:cubicBezTo>
                  <a:pt x="3120720" y="4560997"/>
                  <a:pt x="3120952" y="4560829"/>
                  <a:pt x="3120700" y="4560616"/>
                </a:cubicBezTo>
                <a:cubicBezTo>
                  <a:pt x="3120532" y="4560541"/>
                  <a:pt x="3120318" y="4560498"/>
                  <a:pt x="3120064" y="4560486"/>
                </a:cubicBezTo>
                <a:cubicBezTo>
                  <a:pt x="3119806" y="4560473"/>
                  <a:pt x="3119594" y="4560430"/>
                  <a:pt x="3119426" y="4560355"/>
                </a:cubicBezTo>
                <a:close/>
                <a:moveTo>
                  <a:pt x="3214904" y="4560352"/>
                </a:moveTo>
                <a:cubicBezTo>
                  <a:pt x="3215920" y="4560471"/>
                  <a:pt x="3216784" y="4560504"/>
                  <a:pt x="3217492" y="4560452"/>
                </a:cubicBezTo>
                <a:lnTo>
                  <a:pt x="3218150" y="4560372"/>
                </a:lnTo>
                <a:close/>
                <a:moveTo>
                  <a:pt x="3110384" y="4559791"/>
                </a:moveTo>
                <a:lnTo>
                  <a:pt x="3107100" y="4560194"/>
                </a:lnTo>
                <a:cubicBezTo>
                  <a:pt x="3106168" y="4560317"/>
                  <a:pt x="3105722" y="4560459"/>
                  <a:pt x="3105762" y="4560619"/>
                </a:cubicBezTo>
                <a:cubicBezTo>
                  <a:pt x="3105802" y="4560780"/>
                  <a:pt x="3106002" y="4560947"/>
                  <a:pt x="3106366" y="4561120"/>
                </a:cubicBezTo>
                <a:close/>
                <a:moveTo>
                  <a:pt x="3137044" y="4559448"/>
                </a:moveTo>
                <a:cubicBezTo>
                  <a:pt x="3136412" y="4559569"/>
                  <a:pt x="3136006" y="4559845"/>
                  <a:pt x="3135832" y="4560276"/>
                </a:cubicBezTo>
                <a:cubicBezTo>
                  <a:pt x="3135658" y="4560707"/>
                  <a:pt x="3135572" y="4561048"/>
                  <a:pt x="3135576" y="4561301"/>
                </a:cubicBezTo>
                <a:lnTo>
                  <a:pt x="3144310" y="4561693"/>
                </a:lnTo>
                <a:lnTo>
                  <a:pt x="3148058" y="4559770"/>
                </a:lnTo>
                <a:lnTo>
                  <a:pt x="3138938" y="4560052"/>
                </a:lnTo>
                <a:cubicBezTo>
                  <a:pt x="3138900" y="4560022"/>
                  <a:pt x="3138666" y="4559911"/>
                  <a:pt x="3138238" y="4559720"/>
                </a:cubicBezTo>
                <a:cubicBezTo>
                  <a:pt x="3137808" y="4559528"/>
                  <a:pt x="3137410" y="4559438"/>
                  <a:pt x="3137044" y="4559448"/>
                </a:cubicBezTo>
                <a:close/>
                <a:moveTo>
                  <a:pt x="3198752" y="4559406"/>
                </a:moveTo>
                <a:lnTo>
                  <a:pt x="3196782" y="4559647"/>
                </a:lnTo>
                <a:lnTo>
                  <a:pt x="3197400" y="4559990"/>
                </a:lnTo>
                <a:cubicBezTo>
                  <a:pt x="3197950" y="4560332"/>
                  <a:pt x="3198472" y="4560546"/>
                  <a:pt x="3198964" y="4560634"/>
                </a:cubicBezTo>
                <a:cubicBezTo>
                  <a:pt x="3199458" y="4560722"/>
                  <a:pt x="3200328" y="4560685"/>
                  <a:pt x="3201574" y="4560523"/>
                </a:cubicBezTo>
                <a:lnTo>
                  <a:pt x="3204238" y="4559778"/>
                </a:lnTo>
                <a:close/>
                <a:moveTo>
                  <a:pt x="3175374" y="4559346"/>
                </a:moveTo>
                <a:cubicBezTo>
                  <a:pt x="3168942" y="4559264"/>
                  <a:pt x="3162334" y="4559308"/>
                  <a:pt x="3155554" y="4559478"/>
                </a:cubicBezTo>
                <a:cubicBezTo>
                  <a:pt x="3154372" y="4559731"/>
                  <a:pt x="3153574" y="4560029"/>
                  <a:pt x="3153158" y="4560372"/>
                </a:cubicBezTo>
                <a:cubicBezTo>
                  <a:pt x="3152740" y="4560715"/>
                  <a:pt x="3152832" y="4561062"/>
                  <a:pt x="3153428" y="4561411"/>
                </a:cubicBezTo>
                <a:cubicBezTo>
                  <a:pt x="3155776" y="4561341"/>
                  <a:pt x="3159224" y="4561214"/>
                  <a:pt x="3163774" y="4561030"/>
                </a:cubicBezTo>
                <a:cubicBezTo>
                  <a:pt x="3168324" y="4560847"/>
                  <a:pt x="3171598" y="4560846"/>
                  <a:pt x="3173598" y="4561028"/>
                </a:cubicBezTo>
                <a:close/>
                <a:moveTo>
                  <a:pt x="3797006" y="4555229"/>
                </a:moveTo>
                <a:cubicBezTo>
                  <a:pt x="3793958" y="4554967"/>
                  <a:pt x="3791408" y="4555036"/>
                  <a:pt x="3789356" y="4555436"/>
                </a:cubicBezTo>
                <a:cubicBezTo>
                  <a:pt x="3787302" y="4555835"/>
                  <a:pt x="3785718" y="4555995"/>
                  <a:pt x="3784602" y="4555914"/>
                </a:cubicBezTo>
                <a:lnTo>
                  <a:pt x="3787424" y="4557031"/>
                </a:lnTo>
                <a:lnTo>
                  <a:pt x="3787734" y="4557203"/>
                </a:lnTo>
                <a:lnTo>
                  <a:pt x="3793992" y="4556226"/>
                </a:lnTo>
                <a:lnTo>
                  <a:pt x="3801372" y="4557202"/>
                </a:lnTo>
                <a:lnTo>
                  <a:pt x="3807556" y="4557071"/>
                </a:lnTo>
                <a:lnTo>
                  <a:pt x="3806976" y="4556306"/>
                </a:lnTo>
                <a:close/>
                <a:moveTo>
                  <a:pt x="3030938" y="4554900"/>
                </a:moveTo>
                <a:cubicBezTo>
                  <a:pt x="3030556" y="4554939"/>
                  <a:pt x="3030172" y="4555003"/>
                  <a:pt x="3029784" y="4555094"/>
                </a:cubicBezTo>
                <a:cubicBezTo>
                  <a:pt x="3029396" y="4555185"/>
                  <a:pt x="3029332" y="4555315"/>
                  <a:pt x="3029586" y="4555484"/>
                </a:cubicBezTo>
                <a:lnTo>
                  <a:pt x="3029896" y="4555656"/>
                </a:lnTo>
                <a:cubicBezTo>
                  <a:pt x="3031208" y="4555494"/>
                  <a:pt x="3031556" y="4555243"/>
                  <a:pt x="3030938" y="4554900"/>
                </a:cubicBezTo>
                <a:close/>
                <a:moveTo>
                  <a:pt x="3024446" y="4554860"/>
                </a:moveTo>
                <a:cubicBezTo>
                  <a:pt x="3024084" y="4554909"/>
                  <a:pt x="3023738" y="4554995"/>
                  <a:pt x="3023408" y="4555118"/>
                </a:cubicBezTo>
                <a:cubicBezTo>
                  <a:pt x="3023080" y="4555242"/>
                  <a:pt x="3022974" y="4555350"/>
                  <a:pt x="3023094" y="4555444"/>
                </a:cubicBezTo>
                <a:cubicBezTo>
                  <a:pt x="3023564" y="4555631"/>
                  <a:pt x="3024208" y="4555691"/>
                  <a:pt x="3025026" y="4555626"/>
                </a:cubicBezTo>
                <a:close/>
                <a:moveTo>
                  <a:pt x="3605928" y="4542287"/>
                </a:moveTo>
                <a:cubicBezTo>
                  <a:pt x="3606222" y="4542478"/>
                  <a:pt x="3606638" y="4542653"/>
                  <a:pt x="3607178" y="4542813"/>
                </a:cubicBezTo>
                <a:cubicBezTo>
                  <a:pt x="3607718" y="4542974"/>
                  <a:pt x="3608474" y="4543003"/>
                  <a:pt x="3609444" y="4542901"/>
                </a:cubicBezTo>
                <a:cubicBezTo>
                  <a:pt x="3610390" y="4542768"/>
                  <a:pt x="3611126" y="4542712"/>
                  <a:pt x="3611650" y="4542735"/>
                </a:cubicBezTo>
                <a:cubicBezTo>
                  <a:pt x="3612176" y="4542758"/>
                  <a:pt x="3612730" y="4542934"/>
                  <a:pt x="3613308" y="4543264"/>
                </a:cubicBezTo>
                <a:lnTo>
                  <a:pt x="3619800" y="4543304"/>
                </a:lnTo>
                <a:lnTo>
                  <a:pt x="3623006" y="4543747"/>
                </a:lnTo>
                <a:lnTo>
                  <a:pt x="3633710" y="4543897"/>
                </a:lnTo>
                <a:cubicBezTo>
                  <a:pt x="3635020" y="4543771"/>
                  <a:pt x="3636322" y="4543751"/>
                  <a:pt x="3637612" y="4543837"/>
                </a:cubicBezTo>
                <a:cubicBezTo>
                  <a:pt x="3638904" y="4543922"/>
                  <a:pt x="3640204" y="4543902"/>
                  <a:pt x="3641516" y="4543776"/>
                </a:cubicBezTo>
                <a:lnTo>
                  <a:pt x="3648316" y="4543987"/>
                </a:lnTo>
                <a:lnTo>
                  <a:pt x="3653184" y="4544017"/>
                </a:lnTo>
                <a:cubicBezTo>
                  <a:pt x="3655658" y="4543814"/>
                  <a:pt x="3658148" y="4543674"/>
                  <a:pt x="3660652" y="4543598"/>
                </a:cubicBezTo>
                <a:cubicBezTo>
                  <a:pt x="3663154" y="4543522"/>
                  <a:pt x="3665548" y="4543551"/>
                  <a:pt x="3667828" y="4543685"/>
                </a:cubicBezTo>
                <a:cubicBezTo>
                  <a:pt x="3672954" y="4543579"/>
                  <a:pt x="3677676" y="4543418"/>
                  <a:pt x="3682000" y="4543201"/>
                </a:cubicBezTo>
                <a:cubicBezTo>
                  <a:pt x="3686322" y="4542984"/>
                  <a:pt x="3689752" y="4542773"/>
                  <a:pt x="3692286" y="4542566"/>
                </a:cubicBezTo>
                <a:cubicBezTo>
                  <a:pt x="3692048" y="4542805"/>
                  <a:pt x="3692138" y="4543003"/>
                  <a:pt x="3692558" y="4543160"/>
                </a:cubicBezTo>
                <a:lnTo>
                  <a:pt x="3695764" y="4543603"/>
                </a:lnTo>
                <a:cubicBezTo>
                  <a:pt x="3696282" y="4543649"/>
                  <a:pt x="3696784" y="4543631"/>
                  <a:pt x="3697272" y="4543549"/>
                </a:cubicBezTo>
                <a:cubicBezTo>
                  <a:pt x="3697760" y="4543468"/>
                  <a:pt x="3698030" y="4543321"/>
                  <a:pt x="3698082" y="4543110"/>
                </a:cubicBezTo>
                <a:cubicBezTo>
                  <a:pt x="3701088" y="4543312"/>
                  <a:pt x="3704852" y="4543434"/>
                  <a:pt x="3709376" y="4543476"/>
                </a:cubicBezTo>
                <a:cubicBezTo>
                  <a:pt x="3713898" y="4543518"/>
                  <a:pt x="3717604" y="4543386"/>
                  <a:pt x="3720494" y="4543079"/>
                </a:cubicBezTo>
                <a:cubicBezTo>
                  <a:pt x="3721648" y="4543264"/>
                  <a:pt x="3722788" y="4543359"/>
                  <a:pt x="3723918" y="4543365"/>
                </a:cubicBezTo>
                <a:cubicBezTo>
                  <a:pt x="3725048" y="4543370"/>
                  <a:pt x="3725966" y="4543231"/>
                  <a:pt x="3726676" y="4542948"/>
                </a:cubicBezTo>
                <a:cubicBezTo>
                  <a:pt x="3729086" y="4542792"/>
                  <a:pt x="3731192" y="4542830"/>
                  <a:pt x="3732998" y="4543061"/>
                </a:cubicBezTo>
                <a:cubicBezTo>
                  <a:pt x="3734804" y="4543292"/>
                  <a:pt x="3736574" y="4543476"/>
                  <a:pt x="3738306" y="4543612"/>
                </a:cubicBezTo>
                <a:cubicBezTo>
                  <a:pt x="3739402" y="4543774"/>
                  <a:pt x="3740264" y="4543808"/>
                  <a:pt x="3740896" y="4543713"/>
                </a:cubicBezTo>
                <a:cubicBezTo>
                  <a:pt x="3741526" y="4543618"/>
                  <a:pt x="3742080" y="4543480"/>
                  <a:pt x="3742556" y="4543300"/>
                </a:cubicBezTo>
                <a:lnTo>
                  <a:pt x="3755850" y="4543551"/>
                </a:lnTo>
                <a:cubicBezTo>
                  <a:pt x="3756692" y="4543574"/>
                  <a:pt x="3757758" y="4543609"/>
                  <a:pt x="3759046" y="4543655"/>
                </a:cubicBezTo>
                <a:cubicBezTo>
                  <a:pt x="3760334" y="4543702"/>
                  <a:pt x="3761652" y="4543654"/>
                  <a:pt x="3762998" y="4543511"/>
                </a:cubicBezTo>
                <a:cubicBezTo>
                  <a:pt x="3768246" y="4543834"/>
                  <a:pt x="3773756" y="4543942"/>
                  <a:pt x="3779530" y="4543835"/>
                </a:cubicBezTo>
                <a:cubicBezTo>
                  <a:pt x="3785304" y="4543728"/>
                  <a:pt x="3790806" y="4543941"/>
                  <a:pt x="3796034" y="4544476"/>
                </a:cubicBezTo>
                <a:lnTo>
                  <a:pt x="3800324" y="4543741"/>
                </a:lnTo>
                <a:lnTo>
                  <a:pt x="3814890" y="4544254"/>
                </a:lnTo>
                <a:cubicBezTo>
                  <a:pt x="3816660" y="4544076"/>
                  <a:pt x="3820068" y="4543946"/>
                  <a:pt x="3825116" y="4543862"/>
                </a:cubicBezTo>
                <a:cubicBezTo>
                  <a:pt x="3830164" y="4543779"/>
                  <a:pt x="3834122" y="4543842"/>
                  <a:pt x="3836992" y="4544052"/>
                </a:cubicBezTo>
                <a:cubicBezTo>
                  <a:pt x="3839510" y="4543743"/>
                  <a:pt x="3842318" y="4543817"/>
                  <a:pt x="3845416" y="4544273"/>
                </a:cubicBezTo>
                <a:cubicBezTo>
                  <a:pt x="3846318" y="4543884"/>
                  <a:pt x="3847442" y="4543729"/>
                  <a:pt x="3848788" y="4543807"/>
                </a:cubicBezTo>
                <a:cubicBezTo>
                  <a:pt x="3850132" y="4543886"/>
                  <a:pt x="3851392" y="4544028"/>
                  <a:pt x="3852564" y="4544233"/>
                </a:cubicBezTo>
                <a:lnTo>
                  <a:pt x="3906698" y="4545328"/>
                </a:lnTo>
                <a:cubicBezTo>
                  <a:pt x="3909084" y="4545511"/>
                  <a:pt x="3911336" y="4545592"/>
                  <a:pt x="3913456" y="4545571"/>
                </a:cubicBezTo>
                <a:cubicBezTo>
                  <a:pt x="3915576" y="4545551"/>
                  <a:pt x="3917742" y="4545695"/>
                  <a:pt x="3919952" y="4546003"/>
                </a:cubicBezTo>
                <a:cubicBezTo>
                  <a:pt x="3920992" y="4545884"/>
                  <a:pt x="3922188" y="4545824"/>
                  <a:pt x="3923542" y="4545824"/>
                </a:cubicBezTo>
                <a:cubicBezTo>
                  <a:pt x="3924894" y="4545823"/>
                  <a:pt x="3926080" y="4545869"/>
                  <a:pt x="3927100" y="4545962"/>
                </a:cubicBezTo>
                <a:lnTo>
                  <a:pt x="3932936" y="4546083"/>
                </a:lnTo>
                <a:cubicBezTo>
                  <a:pt x="3933940" y="4546186"/>
                  <a:pt x="3934818" y="4546357"/>
                  <a:pt x="3935568" y="4546596"/>
                </a:cubicBezTo>
                <a:cubicBezTo>
                  <a:pt x="3936318" y="4546835"/>
                  <a:pt x="3936702" y="4547067"/>
                  <a:pt x="3936722" y="4547291"/>
                </a:cubicBezTo>
                <a:cubicBezTo>
                  <a:pt x="3935276" y="4547573"/>
                  <a:pt x="3931204" y="4547706"/>
                  <a:pt x="3924508" y="4547691"/>
                </a:cubicBezTo>
                <a:cubicBezTo>
                  <a:pt x="3917812" y="4547677"/>
                  <a:pt x="3913112" y="4547573"/>
                  <a:pt x="3910410" y="4547382"/>
                </a:cubicBezTo>
                <a:lnTo>
                  <a:pt x="3910718" y="4547553"/>
                </a:lnTo>
                <a:cubicBezTo>
                  <a:pt x="3910218" y="4547924"/>
                  <a:pt x="3909586" y="4548167"/>
                  <a:pt x="3908826" y="4548282"/>
                </a:cubicBezTo>
                <a:cubicBezTo>
                  <a:pt x="3908064" y="4548397"/>
                  <a:pt x="3907046" y="4548426"/>
                  <a:pt x="3905772" y="4548369"/>
                </a:cubicBezTo>
                <a:cubicBezTo>
                  <a:pt x="3900406" y="4548766"/>
                  <a:pt x="3894564" y="4549012"/>
                  <a:pt x="3888250" y="4549107"/>
                </a:cubicBezTo>
                <a:cubicBezTo>
                  <a:pt x="3881936" y="4549202"/>
                  <a:pt x="3875940" y="4549363"/>
                  <a:pt x="3870264" y="4549588"/>
                </a:cubicBezTo>
                <a:cubicBezTo>
                  <a:pt x="3869636" y="4549861"/>
                  <a:pt x="3869046" y="4549960"/>
                  <a:pt x="3868492" y="4549884"/>
                </a:cubicBezTo>
                <a:cubicBezTo>
                  <a:pt x="3867936" y="4549809"/>
                  <a:pt x="3867124" y="4549673"/>
                  <a:pt x="3866052" y="4549478"/>
                </a:cubicBezTo>
                <a:cubicBezTo>
                  <a:pt x="3865342" y="4549547"/>
                  <a:pt x="3864714" y="4549607"/>
                  <a:pt x="3864168" y="4549657"/>
                </a:cubicBezTo>
                <a:cubicBezTo>
                  <a:pt x="3863622" y="4549706"/>
                  <a:pt x="3863478" y="4549811"/>
                  <a:pt x="3863734" y="4549971"/>
                </a:cubicBezTo>
                <a:cubicBezTo>
                  <a:pt x="3862428" y="4549979"/>
                  <a:pt x="3860818" y="4549959"/>
                  <a:pt x="3858908" y="4549910"/>
                </a:cubicBezTo>
                <a:cubicBezTo>
                  <a:pt x="3856998" y="4549861"/>
                  <a:pt x="3855786" y="4549949"/>
                  <a:pt x="3855272" y="4550173"/>
                </a:cubicBezTo>
                <a:lnTo>
                  <a:pt x="3861068" y="4550716"/>
                </a:lnTo>
                <a:cubicBezTo>
                  <a:pt x="3862046" y="4550814"/>
                  <a:pt x="3862910" y="4550848"/>
                  <a:pt x="3863656" y="4550817"/>
                </a:cubicBezTo>
                <a:cubicBezTo>
                  <a:pt x="3864404" y="4550786"/>
                  <a:pt x="3864958" y="4550649"/>
                  <a:pt x="3865318" y="4550404"/>
                </a:cubicBezTo>
                <a:cubicBezTo>
                  <a:pt x="3866344" y="4550500"/>
                  <a:pt x="3867596" y="4550582"/>
                  <a:pt x="3869072" y="4550649"/>
                </a:cubicBezTo>
                <a:cubicBezTo>
                  <a:pt x="3870546" y="4550717"/>
                  <a:pt x="3871884" y="4550736"/>
                  <a:pt x="3873084" y="4550706"/>
                </a:cubicBezTo>
                <a:lnTo>
                  <a:pt x="3887382" y="4550625"/>
                </a:lnTo>
                <a:lnTo>
                  <a:pt x="3892520" y="4551249"/>
                </a:lnTo>
                <a:cubicBezTo>
                  <a:pt x="3893540" y="4551350"/>
                  <a:pt x="3894564" y="4551399"/>
                  <a:pt x="3895592" y="4551395"/>
                </a:cubicBezTo>
                <a:cubicBezTo>
                  <a:pt x="3896622" y="4551391"/>
                  <a:pt x="3897336" y="4551268"/>
                  <a:pt x="3897738" y="4551027"/>
                </a:cubicBezTo>
                <a:lnTo>
                  <a:pt x="3904228" y="4551067"/>
                </a:lnTo>
                <a:cubicBezTo>
                  <a:pt x="3906264" y="4550713"/>
                  <a:pt x="3908434" y="4550656"/>
                  <a:pt x="3910738" y="4550896"/>
                </a:cubicBezTo>
                <a:cubicBezTo>
                  <a:pt x="3913044" y="4551136"/>
                  <a:pt x="3915216" y="4551079"/>
                  <a:pt x="3917250" y="4550725"/>
                </a:cubicBezTo>
                <a:lnTo>
                  <a:pt x="3928494" y="4552063"/>
                </a:lnTo>
                <a:cubicBezTo>
                  <a:pt x="3927434" y="4552716"/>
                  <a:pt x="3926562" y="4553084"/>
                  <a:pt x="3925878" y="4553168"/>
                </a:cubicBezTo>
                <a:cubicBezTo>
                  <a:pt x="3925192" y="4553252"/>
                  <a:pt x="3923876" y="4553153"/>
                  <a:pt x="3921926" y="4552869"/>
                </a:cubicBezTo>
                <a:cubicBezTo>
                  <a:pt x="3920666" y="4553420"/>
                  <a:pt x="3919256" y="4553584"/>
                  <a:pt x="3917700" y="4553361"/>
                </a:cubicBezTo>
                <a:cubicBezTo>
                  <a:pt x="3916144" y="4553138"/>
                  <a:pt x="3914822" y="4553239"/>
                  <a:pt x="3913736" y="4553665"/>
                </a:cubicBezTo>
                <a:cubicBezTo>
                  <a:pt x="3911476" y="4553571"/>
                  <a:pt x="3908052" y="4553582"/>
                  <a:pt x="3903462" y="4553696"/>
                </a:cubicBezTo>
                <a:cubicBezTo>
                  <a:pt x="3898870" y="4553811"/>
                  <a:pt x="3895998" y="4554015"/>
                  <a:pt x="3894840" y="4554310"/>
                </a:cubicBezTo>
                <a:lnTo>
                  <a:pt x="3879886" y="4554471"/>
                </a:lnTo>
                <a:cubicBezTo>
                  <a:pt x="3878862" y="4555032"/>
                  <a:pt x="3877446" y="4555433"/>
                  <a:pt x="3875638" y="4555672"/>
                </a:cubicBezTo>
                <a:cubicBezTo>
                  <a:pt x="3873830" y="4555911"/>
                  <a:pt x="3871640" y="4555883"/>
                  <a:pt x="3869068" y="4555589"/>
                </a:cubicBezTo>
                <a:cubicBezTo>
                  <a:pt x="3866050" y="4555750"/>
                  <a:pt x="3862794" y="4555836"/>
                  <a:pt x="3859302" y="4555846"/>
                </a:cubicBezTo>
                <a:cubicBezTo>
                  <a:pt x="3855810" y="4555856"/>
                  <a:pt x="3852574" y="4555731"/>
                  <a:pt x="3849594" y="4555469"/>
                </a:cubicBezTo>
                <a:lnTo>
                  <a:pt x="3845268" y="4556627"/>
                </a:lnTo>
                <a:lnTo>
                  <a:pt x="3839818" y="4555832"/>
                </a:lnTo>
                <a:lnTo>
                  <a:pt x="3832594" y="4556718"/>
                </a:lnTo>
                <a:cubicBezTo>
                  <a:pt x="3830846" y="4556658"/>
                  <a:pt x="3829318" y="4556662"/>
                  <a:pt x="3828004" y="4556732"/>
                </a:cubicBezTo>
                <a:cubicBezTo>
                  <a:pt x="3826692" y="4556801"/>
                  <a:pt x="3825414" y="4556723"/>
                  <a:pt x="3824170" y="4556497"/>
                </a:cubicBezTo>
                <a:cubicBezTo>
                  <a:pt x="3823276" y="4556510"/>
                  <a:pt x="3822292" y="4556614"/>
                  <a:pt x="3821218" y="4556806"/>
                </a:cubicBezTo>
                <a:cubicBezTo>
                  <a:pt x="3820146" y="4556999"/>
                  <a:pt x="3819482" y="4557168"/>
                  <a:pt x="3819224" y="4557312"/>
                </a:cubicBezTo>
                <a:cubicBezTo>
                  <a:pt x="3818782" y="4557484"/>
                  <a:pt x="3818730" y="4557621"/>
                  <a:pt x="3819066" y="4557724"/>
                </a:cubicBezTo>
                <a:cubicBezTo>
                  <a:pt x="3819400" y="4557826"/>
                  <a:pt x="3819764" y="4557860"/>
                  <a:pt x="3820152" y="4557826"/>
                </a:cubicBezTo>
                <a:cubicBezTo>
                  <a:pt x="3821492" y="4557235"/>
                  <a:pt x="3823236" y="4557090"/>
                  <a:pt x="3825388" y="4557393"/>
                </a:cubicBezTo>
                <a:cubicBezTo>
                  <a:pt x="3827538" y="4557695"/>
                  <a:pt x="3829246" y="4557974"/>
                  <a:pt x="3830508" y="4558228"/>
                </a:cubicBezTo>
                <a:lnTo>
                  <a:pt x="3840360" y="4557020"/>
                </a:lnTo>
                <a:lnTo>
                  <a:pt x="3840670" y="4557191"/>
                </a:lnTo>
                <a:cubicBezTo>
                  <a:pt x="3841528" y="4557203"/>
                  <a:pt x="3842410" y="4557173"/>
                  <a:pt x="3843316" y="4557101"/>
                </a:cubicBezTo>
                <a:cubicBezTo>
                  <a:pt x="3844222" y="4557029"/>
                  <a:pt x="3844872" y="4556871"/>
                  <a:pt x="3845268" y="4556627"/>
                </a:cubicBezTo>
                <a:cubicBezTo>
                  <a:pt x="3847840" y="4556895"/>
                  <a:pt x="3850344" y="4557041"/>
                  <a:pt x="3852778" y="4557065"/>
                </a:cubicBezTo>
                <a:cubicBezTo>
                  <a:pt x="3855212" y="4557088"/>
                  <a:pt x="3857550" y="4557254"/>
                  <a:pt x="3859796" y="4557563"/>
                </a:cubicBezTo>
                <a:cubicBezTo>
                  <a:pt x="3860900" y="4556739"/>
                  <a:pt x="3862122" y="4556398"/>
                  <a:pt x="3863462" y="4556538"/>
                </a:cubicBezTo>
                <a:cubicBezTo>
                  <a:pt x="3864802" y="4556679"/>
                  <a:pt x="3866942" y="4556956"/>
                  <a:pt x="3869880" y="4557371"/>
                </a:cubicBezTo>
                <a:cubicBezTo>
                  <a:pt x="3872348" y="4557543"/>
                  <a:pt x="3876078" y="4557443"/>
                  <a:pt x="3881072" y="4557070"/>
                </a:cubicBezTo>
                <a:cubicBezTo>
                  <a:pt x="3886064" y="4556697"/>
                  <a:pt x="3890036" y="4556619"/>
                  <a:pt x="3892986" y="4556837"/>
                </a:cubicBezTo>
                <a:cubicBezTo>
                  <a:pt x="3893604" y="4556975"/>
                  <a:pt x="3893954" y="4557132"/>
                  <a:pt x="3894040" y="4557309"/>
                </a:cubicBezTo>
                <a:cubicBezTo>
                  <a:pt x="3894126" y="4557486"/>
                  <a:pt x="3894072" y="4557640"/>
                  <a:pt x="3893876" y="4557773"/>
                </a:cubicBezTo>
                <a:cubicBezTo>
                  <a:pt x="3892772" y="4558383"/>
                  <a:pt x="3890780" y="4558724"/>
                  <a:pt x="3887898" y="4558794"/>
                </a:cubicBezTo>
                <a:cubicBezTo>
                  <a:pt x="3885016" y="4558864"/>
                  <a:pt x="3882654" y="4558779"/>
                  <a:pt x="3880816" y="4558539"/>
                </a:cubicBezTo>
                <a:cubicBezTo>
                  <a:pt x="3875854" y="4558651"/>
                  <a:pt x="3871212" y="4558802"/>
                  <a:pt x="3866892" y="4558992"/>
                </a:cubicBezTo>
                <a:cubicBezTo>
                  <a:pt x="3862572" y="4559182"/>
                  <a:pt x="3858094" y="4559313"/>
                  <a:pt x="3853460" y="4559385"/>
                </a:cubicBezTo>
                <a:cubicBezTo>
                  <a:pt x="3853114" y="4559619"/>
                  <a:pt x="3852618" y="4559715"/>
                  <a:pt x="3851972" y="4559672"/>
                </a:cubicBezTo>
                <a:cubicBezTo>
                  <a:pt x="3851326" y="4559629"/>
                  <a:pt x="3850522" y="4559554"/>
                  <a:pt x="3849558" y="4559446"/>
                </a:cubicBezTo>
                <a:cubicBezTo>
                  <a:pt x="3848590" y="4559364"/>
                  <a:pt x="3847858" y="4559384"/>
                  <a:pt x="3847360" y="4559506"/>
                </a:cubicBezTo>
                <a:cubicBezTo>
                  <a:pt x="3846862" y="4559628"/>
                  <a:pt x="3846602" y="4559800"/>
                  <a:pt x="3846582" y="4560020"/>
                </a:cubicBezTo>
                <a:cubicBezTo>
                  <a:pt x="3845086" y="4559877"/>
                  <a:pt x="3843566" y="4559776"/>
                  <a:pt x="3842022" y="4559717"/>
                </a:cubicBezTo>
                <a:cubicBezTo>
                  <a:pt x="3840478" y="4559658"/>
                  <a:pt x="3839190" y="4559685"/>
                  <a:pt x="3838158" y="4559799"/>
                </a:cubicBezTo>
                <a:lnTo>
                  <a:pt x="3832324" y="4559678"/>
                </a:lnTo>
                <a:cubicBezTo>
                  <a:pt x="3831434" y="4560092"/>
                  <a:pt x="3830356" y="4560346"/>
                  <a:pt x="3829088" y="4560441"/>
                </a:cubicBezTo>
                <a:cubicBezTo>
                  <a:pt x="3827822" y="4560535"/>
                  <a:pt x="3826608" y="4560492"/>
                  <a:pt x="3825446" y="4560312"/>
                </a:cubicBezTo>
                <a:cubicBezTo>
                  <a:pt x="3826660" y="4560873"/>
                  <a:pt x="3828204" y="4561616"/>
                  <a:pt x="3830074" y="4562541"/>
                </a:cubicBezTo>
                <a:cubicBezTo>
                  <a:pt x="3831946" y="4563466"/>
                  <a:pt x="3832426" y="4564287"/>
                  <a:pt x="3831516" y="4565004"/>
                </a:cubicBezTo>
                <a:cubicBezTo>
                  <a:pt x="3830596" y="4565430"/>
                  <a:pt x="3829488" y="4565723"/>
                  <a:pt x="3828188" y="4565883"/>
                </a:cubicBezTo>
                <a:cubicBezTo>
                  <a:pt x="3826888" y="4566042"/>
                  <a:pt x="3825808" y="4566018"/>
                  <a:pt x="3824946" y="4565810"/>
                </a:cubicBezTo>
                <a:cubicBezTo>
                  <a:pt x="3824532" y="4565839"/>
                  <a:pt x="3823894" y="4565856"/>
                  <a:pt x="3823034" y="4565861"/>
                </a:cubicBezTo>
                <a:cubicBezTo>
                  <a:pt x="3822174" y="4565867"/>
                  <a:pt x="3821614" y="4565927"/>
                  <a:pt x="3821354" y="4566041"/>
                </a:cubicBezTo>
                <a:lnTo>
                  <a:pt x="3823594" y="4566394"/>
                </a:lnTo>
                <a:lnTo>
                  <a:pt x="3834182" y="4567813"/>
                </a:lnTo>
                <a:lnTo>
                  <a:pt x="3839398" y="4567591"/>
                </a:lnTo>
                <a:cubicBezTo>
                  <a:pt x="3840032" y="4567322"/>
                  <a:pt x="3840610" y="4567216"/>
                  <a:pt x="3841132" y="4567274"/>
                </a:cubicBezTo>
                <a:cubicBezTo>
                  <a:pt x="3841656" y="4567332"/>
                  <a:pt x="3842378" y="4567417"/>
                  <a:pt x="3843302" y="4567531"/>
                </a:cubicBezTo>
                <a:cubicBezTo>
                  <a:pt x="3844086" y="4567530"/>
                  <a:pt x="3844632" y="4567481"/>
                  <a:pt x="3844938" y="4567382"/>
                </a:cubicBezTo>
                <a:cubicBezTo>
                  <a:pt x="3845246" y="4567284"/>
                  <a:pt x="3845472" y="4567169"/>
                  <a:pt x="3845620" y="4567037"/>
                </a:cubicBezTo>
                <a:cubicBezTo>
                  <a:pt x="3848546" y="4567288"/>
                  <a:pt x="3851560" y="4567476"/>
                  <a:pt x="3854662" y="4567601"/>
                </a:cubicBezTo>
                <a:cubicBezTo>
                  <a:pt x="3857762" y="4567726"/>
                  <a:pt x="3860776" y="4567914"/>
                  <a:pt x="3863704" y="4568164"/>
                </a:cubicBezTo>
                <a:cubicBezTo>
                  <a:pt x="3867050" y="4567972"/>
                  <a:pt x="3870462" y="4567954"/>
                  <a:pt x="3873938" y="4568111"/>
                </a:cubicBezTo>
                <a:cubicBezTo>
                  <a:pt x="3877414" y="4568268"/>
                  <a:pt x="3880470" y="4568608"/>
                  <a:pt x="3883100" y="4569130"/>
                </a:cubicBezTo>
                <a:lnTo>
                  <a:pt x="3886076" y="4568556"/>
                </a:lnTo>
                <a:cubicBezTo>
                  <a:pt x="3886934" y="4568355"/>
                  <a:pt x="3887942" y="4568266"/>
                  <a:pt x="3889104" y="4568289"/>
                </a:cubicBezTo>
                <a:cubicBezTo>
                  <a:pt x="3890266" y="4568312"/>
                  <a:pt x="3891420" y="4568415"/>
                  <a:pt x="3892568" y="4568596"/>
                </a:cubicBezTo>
                <a:cubicBezTo>
                  <a:pt x="3895922" y="4568603"/>
                  <a:pt x="3896978" y="4568892"/>
                  <a:pt x="3895736" y="4569462"/>
                </a:cubicBezTo>
                <a:cubicBezTo>
                  <a:pt x="3895114" y="4569978"/>
                  <a:pt x="3894282" y="4570351"/>
                  <a:pt x="3893240" y="4570579"/>
                </a:cubicBezTo>
                <a:cubicBezTo>
                  <a:pt x="3892198" y="4570807"/>
                  <a:pt x="3890506" y="4570814"/>
                  <a:pt x="3888164" y="4570600"/>
                </a:cubicBezTo>
                <a:cubicBezTo>
                  <a:pt x="3886374" y="4570415"/>
                  <a:pt x="3883586" y="4570260"/>
                  <a:pt x="3879802" y="4570136"/>
                </a:cubicBezTo>
                <a:cubicBezTo>
                  <a:pt x="3876018" y="4570012"/>
                  <a:pt x="3873280" y="4570217"/>
                  <a:pt x="3871588" y="4570752"/>
                </a:cubicBezTo>
                <a:cubicBezTo>
                  <a:pt x="3869430" y="4570899"/>
                  <a:pt x="3865912" y="4571043"/>
                  <a:pt x="3861034" y="4571184"/>
                </a:cubicBezTo>
                <a:cubicBezTo>
                  <a:pt x="3856156" y="4571325"/>
                  <a:pt x="3852088" y="4571275"/>
                  <a:pt x="3848828" y="4571034"/>
                </a:cubicBezTo>
                <a:cubicBezTo>
                  <a:pt x="3848274" y="4571394"/>
                  <a:pt x="3847596" y="4571573"/>
                  <a:pt x="3846790" y="4571572"/>
                </a:cubicBezTo>
                <a:cubicBezTo>
                  <a:pt x="3845986" y="4571570"/>
                  <a:pt x="3845248" y="4571495"/>
                  <a:pt x="3844578" y="4571347"/>
                </a:cubicBezTo>
                <a:cubicBezTo>
                  <a:pt x="3842892" y="4571218"/>
                  <a:pt x="3841232" y="4571465"/>
                  <a:pt x="3839598" y="4572088"/>
                </a:cubicBezTo>
                <a:cubicBezTo>
                  <a:pt x="3837966" y="4572711"/>
                  <a:pt x="3836856" y="4573152"/>
                  <a:pt x="3836272" y="4573411"/>
                </a:cubicBezTo>
                <a:cubicBezTo>
                  <a:pt x="3833476" y="4573288"/>
                  <a:pt x="3827892" y="4573232"/>
                  <a:pt x="3819522" y="4573244"/>
                </a:cubicBezTo>
                <a:cubicBezTo>
                  <a:pt x="3811152" y="4573256"/>
                  <a:pt x="3806108" y="4573500"/>
                  <a:pt x="3804394" y="4573976"/>
                </a:cubicBezTo>
                <a:lnTo>
                  <a:pt x="3797322" y="4573170"/>
                </a:lnTo>
                <a:cubicBezTo>
                  <a:pt x="3794910" y="4573148"/>
                  <a:pt x="3792598" y="4573127"/>
                  <a:pt x="3790388" y="4573106"/>
                </a:cubicBezTo>
                <a:cubicBezTo>
                  <a:pt x="3788176" y="4573086"/>
                  <a:pt x="3785942" y="4573107"/>
                  <a:pt x="3783684" y="4573171"/>
                </a:cubicBezTo>
                <a:lnTo>
                  <a:pt x="3782022" y="4573584"/>
                </a:lnTo>
                <a:cubicBezTo>
                  <a:pt x="3783472" y="4574072"/>
                  <a:pt x="3786068" y="4574250"/>
                  <a:pt x="3789808" y="4574118"/>
                </a:cubicBezTo>
                <a:cubicBezTo>
                  <a:pt x="3793548" y="4573986"/>
                  <a:pt x="3796220" y="4574207"/>
                  <a:pt x="3797826" y="4574781"/>
                </a:cubicBezTo>
                <a:cubicBezTo>
                  <a:pt x="3798502" y="4575082"/>
                  <a:pt x="3799662" y="4575427"/>
                  <a:pt x="3801304" y="4575818"/>
                </a:cubicBezTo>
                <a:lnTo>
                  <a:pt x="3801110" y="4574378"/>
                </a:lnTo>
                <a:lnTo>
                  <a:pt x="3803352" y="4574731"/>
                </a:lnTo>
                <a:cubicBezTo>
                  <a:pt x="3804412" y="4574910"/>
                  <a:pt x="3804920" y="4575118"/>
                  <a:pt x="3804878" y="4575354"/>
                </a:cubicBezTo>
                <a:cubicBezTo>
                  <a:pt x="3804836" y="4575590"/>
                  <a:pt x="3804610" y="4575835"/>
                  <a:pt x="3804202" y="4576090"/>
                </a:cubicBezTo>
                <a:cubicBezTo>
                  <a:pt x="3805482" y="4576151"/>
                  <a:pt x="3806642" y="4576200"/>
                  <a:pt x="3807680" y="4576238"/>
                </a:cubicBezTo>
                <a:cubicBezTo>
                  <a:pt x="3808718" y="4576276"/>
                  <a:pt x="3809724" y="4576240"/>
                  <a:pt x="3810694" y="4576130"/>
                </a:cubicBezTo>
                <a:cubicBezTo>
                  <a:pt x="3811696" y="4576203"/>
                  <a:pt x="3812928" y="4576183"/>
                  <a:pt x="3814394" y="4576068"/>
                </a:cubicBezTo>
                <a:cubicBezTo>
                  <a:pt x="3815858" y="4575954"/>
                  <a:pt x="3817342" y="4575850"/>
                  <a:pt x="3818846" y="4575757"/>
                </a:cubicBezTo>
                <a:cubicBezTo>
                  <a:pt x="3817976" y="4575202"/>
                  <a:pt x="3818248" y="4574611"/>
                  <a:pt x="3819658" y="4573985"/>
                </a:cubicBezTo>
                <a:cubicBezTo>
                  <a:pt x="3821950" y="4574366"/>
                  <a:pt x="3824436" y="4574410"/>
                  <a:pt x="3827114" y="4574116"/>
                </a:cubicBezTo>
                <a:lnTo>
                  <a:pt x="3828892" y="4575988"/>
                </a:lnTo>
                <a:cubicBezTo>
                  <a:pt x="3827476" y="4575870"/>
                  <a:pt x="3826194" y="4575827"/>
                  <a:pt x="3825048" y="4575859"/>
                </a:cubicBezTo>
                <a:cubicBezTo>
                  <a:pt x="3823902" y="4575891"/>
                  <a:pt x="3822698" y="4575890"/>
                  <a:pt x="3821436" y="4575858"/>
                </a:cubicBezTo>
                <a:lnTo>
                  <a:pt x="3820702" y="4576784"/>
                </a:lnTo>
                <a:cubicBezTo>
                  <a:pt x="3821320" y="4577126"/>
                  <a:pt x="3820972" y="4577378"/>
                  <a:pt x="3819658" y="4577539"/>
                </a:cubicBezTo>
                <a:cubicBezTo>
                  <a:pt x="3818306" y="4577688"/>
                  <a:pt x="3816840" y="4577746"/>
                  <a:pt x="3815258" y="4577713"/>
                </a:cubicBezTo>
                <a:cubicBezTo>
                  <a:pt x="3813678" y="4577680"/>
                  <a:pt x="3812222" y="4577633"/>
                  <a:pt x="3810888" y="4577570"/>
                </a:cubicBezTo>
                <a:cubicBezTo>
                  <a:pt x="3811098" y="4577871"/>
                  <a:pt x="3811490" y="4578162"/>
                  <a:pt x="3812066" y="4578444"/>
                </a:cubicBezTo>
                <a:cubicBezTo>
                  <a:pt x="3812642" y="4578726"/>
                  <a:pt x="3812958" y="4578975"/>
                  <a:pt x="3813014" y="4579191"/>
                </a:cubicBezTo>
                <a:cubicBezTo>
                  <a:pt x="3812144" y="4579450"/>
                  <a:pt x="3810502" y="4579503"/>
                  <a:pt x="3808088" y="4579351"/>
                </a:cubicBezTo>
                <a:cubicBezTo>
                  <a:pt x="3805672" y="4579198"/>
                  <a:pt x="3803644" y="4579038"/>
                  <a:pt x="3802000" y="4578869"/>
                </a:cubicBezTo>
                <a:cubicBezTo>
                  <a:pt x="3800620" y="4579029"/>
                  <a:pt x="3799286" y="4579106"/>
                  <a:pt x="3798002" y="4579098"/>
                </a:cubicBezTo>
                <a:cubicBezTo>
                  <a:pt x="3796718" y="4579090"/>
                  <a:pt x="3795886" y="4579000"/>
                  <a:pt x="3795510" y="4578829"/>
                </a:cubicBezTo>
                <a:lnTo>
                  <a:pt x="3789366" y="4578537"/>
                </a:lnTo>
                <a:lnTo>
                  <a:pt x="3783454" y="4579262"/>
                </a:lnTo>
                <a:lnTo>
                  <a:pt x="3786352" y="4579534"/>
                </a:lnTo>
                <a:lnTo>
                  <a:pt x="3792844" y="4579574"/>
                </a:lnTo>
                <a:cubicBezTo>
                  <a:pt x="3793668" y="4579586"/>
                  <a:pt x="3794366" y="4579640"/>
                  <a:pt x="3794940" y="4579735"/>
                </a:cubicBezTo>
                <a:cubicBezTo>
                  <a:pt x="3795514" y="4579830"/>
                  <a:pt x="3795884" y="4579924"/>
                  <a:pt x="3796052" y="4580017"/>
                </a:cubicBezTo>
                <a:cubicBezTo>
                  <a:pt x="3795656" y="4580048"/>
                  <a:pt x="3794978" y="4580061"/>
                  <a:pt x="3794018" y="4580057"/>
                </a:cubicBezTo>
                <a:cubicBezTo>
                  <a:pt x="3793058" y="4580053"/>
                  <a:pt x="3792216" y="4580086"/>
                  <a:pt x="3791492" y="4580158"/>
                </a:cubicBezTo>
                <a:cubicBezTo>
                  <a:pt x="3790074" y="4580576"/>
                  <a:pt x="3787472" y="4580616"/>
                  <a:pt x="3783686" y="4580279"/>
                </a:cubicBezTo>
                <a:cubicBezTo>
                  <a:pt x="3779902" y="4579942"/>
                  <a:pt x="3777300" y="4579982"/>
                  <a:pt x="3775882" y="4580400"/>
                </a:cubicBezTo>
                <a:lnTo>
                  <a:pt x="3770046" y="4580279"/>
                </a:lnTo>
                <a:cubicBezTo>
                  <a:pt x="3768572" y="4580425"/>
                  <a:pt x="3766614" y="4580526"/>
                  <a:pt x="3764174" y="4580581"/>
                </a:cubicBezTo>
                <a:cubicBezTo>
                  <a:pt x="3766472" y="4580744"/>
                  <a:pt x="3768898" y="4580865"/>
                  <a:pt x="3771448" y="4580944"/>
                </a:cubicBezTo>
                <a:cubicBezTo>
                  <a:pt x="3773998" y="4581023"/>
                  <a:pt x="3776442" y="4580932"/>
                  <a:pt x="3778780" y="4580672"/>
                </a:cubicBezTo>
                <a:lnTo>
                  <a:pt x="3779282" y="4582283"/>
                </a:lnTo>
                <a:lnTo>
                  <a:pt x="3771438" y="4582827"/>
                </a:lnTo>
                <a:lnTo>
                  <a:pt x="3773642" y="4583602"/>
                </a:lnTo>
                <a:lnTo>
                  <a:pt x="3771246" y="4584941"/>
                </a:lnTo>
                <a:lnTo>
                  <a:pt x="3759848" y="4585294"/>
                </a:lnTo>
                <a:cubicBezTo>
                  <a:pt x="3756200" y="4584931"/>
                  <a:pt x="3752378" y="4584720"/>
                  <a:pt x="3748376" y="4584662"/>
                </a:cubicBezTo>
                <a:cubicBezTo>
                  <a:pt x="3744376" y="4584604"/>
                  <a:pt x="3740872" y="4584459"/>
                  <a:pt x="3737862" y="4584227"/>
                </a:cubicBezTo>
                <a:lnTo>
                  <a:pt x="3737244" y="4583885"/>
                </a:lnTo>
                <a:lnTo>
                  <a:pt x="3735274" y="4584126"/>
                </a:lnTo>
                <a:lnTo>
                  <a:pt x="3726850" y="4583905"/>
                </a:lnTo>
                <a:cubicBezTo>
                  <a:pt x="3723930" y="4584176"/>
                  <a:pt x="3720950" y="4584193"/>
                  <a:pt x="3717914" y="4583956"/>
                </a:cubicBezTo>
                <a:cubicBezTo>
                  <a:pt x="3714878" y="4583718"/>
                  <a:pt x="3711570" y="4583776"/>
                  <a:pt x="3707994" y="4584127"/>
                </a:cubicBezTo>
                <a:cubicBezTo>
                  <a:pt x="3706238" y="4584090"/>
                  <a:pt x="3703344" y="4584062"/>
                  <a:pt x="3699314" y="4584042"/>
                </a:cubicBezTo>
                <a:cubicBezTo>
                  <a:pt x="3695284" y="4584022"/>
                  <a:pt x="3692882" y="4583933"/>
                  <a:pt x="3692112" y="4583775"/>
                </a:cubicBezTo>
                <a:cubicBezTo>
                  <a:pt x="3690084" y="4584059"/>
                  <a:pt x="3687572" y="4584297"/>
                  <a:pt x="3684578" y="4584490"/>
                </a:cubicBezTo>
                <a:lnTo>
                  <a:pt x="3684888" y="4584662"/>
                </a:lnTo>
                <a:cubicBezTo>
                  <a:pt x="3684592" y="4584942"/>
                  <a:pt x="3683832" y="4584965"/>
                  <a:pt x="3682608" y="4584732"/>
                </a:cubicBezTo>
                <a:lnTo>
                  <a:pt x="3681990" y="4584390"/>
                </a:lnTo>
                <a:cubicBezTo>
                  <a:pt x="3679768" y="4584418"/>
                  <a:pt x="3678376" y="4584241"/>
                  <a:pt x="3677816" y="4583856"/>
                </a:cubicBezTo>
                <a:cubicBezTo>
                  <a:pt x="3675492" y="4584106"/>
                  <a:pt x="3673098" y="4584261"/>
                  <a:pt x="3670630" y="4584320"/>
                </a:cubicBezTo>
                <a:cubicBezTo>
                  <a:pt x="3668162" y="4584379"/>
                  <a:pt x="3665766" y="4584533"/>
                  <a:pt x="3663442" y="4584783"/>
                </a:cubicBezTo>
                <a:lnTo>
                  <a:pt x="3660042" y="4586454"/>
                </a:lnTo>
                <a:cubicBezTo>
                  <a:pt x="3660514" y="4586641"/>
                  <a:pt x="3660500" y="4586782"/>
                  <a:pt x="3660004" y="4586877"/>
                </a:cubicBezTo>
                <a:cubicBezTo>
                  <a:pt x="3659294" y="4586956"/>
                  <a:pt x="3658426" y="4586975"/>
                  <a:pt x="3657402" y="4586935"/>
                </a:cubicBezTo>
                <a:cubicBezTo>
                  <a:pt x="3656376" y="4586896"/>
                  <a:pt x="3655518" y="4586809"/>
                  <a:pt x="3654826" y="4586676"/>
                </a:cubicBezTo>
                <a:cubicBezTo>
                  <a:pt x="3653814" y="4586809"/>
                  <a:pt x="3652808" y="4586863"/>
                  <a:pt x="3651808" y="4586837"/>
                </a:cubicBezTo>
                <a:cubicBezTo>
                  <a:pt x="3650808" y="4586812"/>
                  <a:pt x="3649986" y="4586634"/>
                  <a:pt x="3649340" y="4586304"/>
                </a:cubicBezTo>
                <a:lnTo>
                  <a:pt x="3648412" y="4585790"/>
                </a:lnTo>
                <a:lnTo>
                  <a:pt x="3640878" y="4586505"/>
                </a:lnTo>
                <a:lnTo>
                  <a:pt x="3625306" y="4586325"/>
                </a:lnTo>
                <a:lnTo>
                  <a:pt x="3622098" y="4585882"/>
                </a:lnTo>
                <a:cubicBezTo>
                  <a:pt x="3620042" y="4586112"/>
                  <a:pt x="3617606" y="4586245"/>
                  <a:pt x="3614796" y="4586281"/>
                </a:cubicBezTo>
                <a:cubicBezTo>
                  <a:pt x="3611984" y="4586317"/>
                  <a:pt x="3609318" y="4586321"/>
                  <a:pt x="3606798" y="4586295"/>
                </a:cubicBezTo>
                <a:lnTo>
                  <a:pt x="3598916" y="4587262"/>
                </a:lnTo>
                <a:lnTo>
                  <a:pt x="3591844" y="4586457"/>
                </a:lnTo>
                <a:lnTo>
                  <a:pt x="3584038" y="4586578"/>
                </a:lnTo>
                <a:lnTo>
                  <a:pt x="3578900" y="4585954"/>
                </a:lnTo>
                <a:cubicBezTo>
                  <a:pt x="3576662" y="4586167"/>
                  <a:pt x="3574522" y="4586186"/>
                  <a:pt x="3572480" y="4586009"/>
                </a:cubicBezTo>
                <a:cubicBezTo>
                  <a:pt x="3570440" y="4585833"/>
                  <a:pt x="3568136" y="4585871"/>
                  <a:pt x="3565570" y="4586125"/>
                </a:cubicBezTo>
                <a:lnTo>
                  <a:pt x="3551620" y="4585954"/>
                </a:lnTo>
                <a:cubicBezTo>
                  <a:pt x="3550254" y="4585495"/>
                  <a:pt x="3547962" y="4585410"/>
                  <a:pt x="3544742" y="4585701"/>
                </a:cubicBezTo>
                <a:cubicBezTo>
                  <a:pt x="3541522" y="4585991"/>
                  <a:pt x="3539076" y="4585821"/>
                  <a:pt x="3537400" y="4585190"/>
                </a:cubicBezTo>
                <a:lnTo>
                  <a:pt x="3556100" y="4583105"/>
                </a:lnTo>
                <a:lnTo>
                  <a:pt x="3555560" y="4581917"/>
                </a:lnTo>
                <a:lnTo>
                  <a:pt x="3549724" y="4581796"/>
                </a:lnTo>
                <a:cubicBezTo>
                  <a:pt x="3546696" y="4581915"/>
                  <a:pt x="3542486" y="4582101"/>
                  <a:pt x="3537090" y="4582353"/>
                </a:cubicBezTo>
                <a:cubicBezTo>
                  <a:pt x="3531696" y="4582605"/>
                  <a:pt x="3527638" y="4582877"/>
                  <a:pt x="3524920" y="4583166"/>
                </a:cubicBezTo>
                <a:cubicBezTo>
                  <a:pt x="3522166" y="4583539"/>
                  <a:pt x="3520370" y="4583637"/>
                  <a:pt x="3519534" y="4583461"/>
                </a:cubicBezTo>
                <a:cubicBezTo>
                  <a:pt x="3518698" y="4583285"/>
                  <a:pt x="3517606" y="4582774"/>
                  <a:pt x="3516264" y="4581928"/>
                </a:cubicBezTo>
                <a:lnTo>
                  <a:pt x="3513984" y="4581999"/>
                </a:lnTo>
                <a:cubicBezTo>
                  <a:pt x="3513548" y="4582314"/>
                  <a:pt x="3512708" y="4582626"/>
                  <a:pt x="3511462" y="4582935"/>
                </a:cubicBezTo>
                <a:cubicBezTo>
                  <a:pt x="3510216" y="4583245"/>
                  <a:pt x="3509086" y="4583174"/>
                  <a:pt x="3508072" y="4582724"/>
                </a:cubicBezTo>
                <a:cubicBezTo>
                  <a:pt x="3507846" y="4582608"/>
                  <a:pt x="3507360" y="4582432"/>
                  <a:pt x="3506618" y="4582197"/>
                </a:cubicBezTo>
                <a:cubicBezTo>
                  <a:pt x="3505874" y="4581961"/>
                  <a:pt x="3505304" y="4581848"/>
                  <a:pt x="3504904" y="4581858"/>
                </a:cubicBezTo>
                <a:lnTo>
                  <a:pt x="3504246" y="4581939"/>
                </a:lnTo>
                <a:lnTo>
                  <a:pt x="3503320" y="4584979"/>
                </a:lnTo>
                <a:cubicBezTo>
                  <a:pt x="3505784" y="4585196"/>
                  <a:pt x="3508362" y="4585254"/>
                  <a:pt x="3511058" y="4585154"/>
                </a:cubicBezTo>
                <a:cubicBezTo>
                  <a:pt x="3513754" y="4585054"/>
                  <a:pt x="3516274" y="4584858"/>
                  <a:pt x="3518622" y="4584566"/>
                </a:cubicBezTo>
                <a:cubicBezTo>
                  <a:pt x="3521358" y="4584823"/>
                  <a:pt x="3523960" y="4584782"/>
                  <a:pt x="3526426" y="4584445"/>
                </a:cubicBezTo>
                <a:lnTo>
                  <a:pt x="3533574" y="4584405"/>
                </a:lnTo>
                <a:cubicBezTo>
                  <a:pt x="3533966" y="4584352"/>
                  <a:pt x="3534498" y="4584296"/>
                  <a:pt x="3535174" y="4584235"/>
                </a:cubicBezTo>
                <a:cubicBezTo>
                  <a:pt x="3535848" y="4584174"/>
                  <a:pt x="3536294" y="4584180"/>
                  <a:pt x="3536512" y="4584253"/>
                </a:cubicBezTo>
                <a:cubicBezTo>
                  <a:pt x="3536910" y="4584631"/>
                  <a:pt x="3536248" y="4585061"/>
                  <a:pt x="3534526" y="4585542"/>
                </a:cubicBezTo>
                <a:cubicBezTo>
                  <a:pt x="3532806" y="4586023"/>
                  <a:pt x="3531342" y="4586342"/>
                  <a:pt x="3530136" y="4586499"/>
                </a:cubicBezTo>
                <a:cubicBezTo>
                  <a:pt x="3529780" y="4586551"/>
                  <a:pt x="3529344" y="4586587"/>
                  <a:pt x="3528828" y="4586607"/>
                </a:cubicBezTo>
                <a:cubicBezTo>
                  <a:pt x="3528312" y="4586627"/>
                  <a:pt x="3527886" y="4586557"/>
                  <a:pt x="3527548" y="4586398"/>
                </a:cubicBezTo>
                <a:cubicBezTo>
                  <a:pt x="3524386" y="4586573"/>
                  <a:pt x="3520518" y="4586690"/>
                  <a:pt x="3515946" y="4586750"/>
                </a:cubicBezTo>
                <a:cubicBezTo>
                  <a:pt x="3511374" y="4586810"/>
                  <a:pt x="3507448" y="4586673"/>
                  <a:pt x="3504172" y="4586339"/>
                </a:cubicBezTo>
                <a:cubicBezTo>
                  <a:pt x="3502900" y="4586468"/>
                  <a:pt x="3501762" y="4586504"/>
                  <a:pt x="3500752" y="4586444"/>
                </a:cubicBezTo>
                <a:cubicBezTo>
                  <a:pt x="3499742" y="4586385"/>
                  <a:pt x="3498602" y="4586421"/>
                  <a:pt x="3497332" y="4586550"/>
                </a:cubicBezTo>
                <a:cubicBezTo>
                  <a:pt x="3494528" y="4586580"/>
                  <a:pt x="3491606" y="4586573"/>
                  <a:pt x="3488566" y="4586528"/>
                </a:cubicBezTo>
                <a:cubicBezTo>
                  <a:pt x="3485526" y="4586483"/>
                  <a:pt x="3482612" y="4586369"/>
                  <a:pt x="3479828" y="4586188"/>
                </a:cubicBezTo>
                <a:cubicBezTo>
                  <a:pt x="3479116" y="4586276"/>
                  <a:pt x="3478328" y="4586320"/>
                  <a:pt x="3477462" y="4586322"/>
                </a:cubicBezTo>
                <a:cubicBezTo>
                  <a:pt x="3476596" y="4586323"/>
                  <a:pt x="3475980" y="4586242"/>
                  <a:pt x="3475616" y="4586078"/>
                </a:cubicBezTo>
                <a:cubicBezTo>
                  <a:pt x="3475256" y="4585730"/>
                  <a:pt x="3475986" y="4585431"/>
                  <a:pt x="3477808" y="4585182"/>
                </a:cubicBezTo>
                <a:cubicBezTo>
                  <a:pt x="3479632" y="4584932"/>
                  <a:pt x="3481000" y="4584764"/>
                  <a:pt x="3481914" y="4584678"/>
                </a:cubicBezTo>
                <a:lnTo>
                  <a:pt x="3477470" y="4583551"/>
                </a:lnTo>
                <a:lnTo>
                  <a:pt x="3470592" y="4584185"/>
                </a:lnTo>
                <a:lnTo>
                  <a:pt x="3455986" y="4584095"/>
                </a:lnTo>
                <a:lnTo>
                  <a:pt x="3455678" y="4583924"/>
                </a:lnTo>
                <a:lnTo>
                  <a:pt x="3441380" y="4584005"/>
                </a:lnTo>
                <a:cubicBezTo>
                  <a:pt x="3440578" y="4583912"/>
                  <a:pt x="3439354" y="4583975"/>
                  <a:pt x="3437710" y="4584194"/>
                </a:cubicBezTo>
                <a:cubicBezTo>
                  <a:pt x="3436066" y="4584413"/>
                  <a:pt x="3434998" y="4584561"/>
                  <a:pt x="3434504" y="4584639"/>
                </a:cubicBezTo>
                <a:cubicBezTo>
                  <a:pt x="3435664" y="4584745"/>
                  <a:pt x="3435902" y="4584951"/>
                  <a:pt x="3435218" y="4585257"/>
                </a:cubicBezTo>
                <a:cubicBezTo>
                  <a:pt x="3434534" y="4585563"/>
                  <a:pt x="3433730" y="4585636"/>
                  <a:pt x="3432804" y="4585475"/>
                </a:cubicBezTo>
                <a:cubicBezTo>
                  <a:pt x="3432656" y="4585375"/>
                  <a:pt x="3432408" y="4585275"/>
                  <a:pt x="3432060" y="4585174"/>
                </a:cubicBezTo>
                <a:cubicBezTo>
                  <a:pt x="3431710" y="4585073"/>
                  <a:pt x="3431210" y="4585056"/>
                  <a:pt x="3430562" y="4585123"/>
                </a:cubicBezTo>
                <a:cubicBezTo>
                  <a:pt x="3429904" y="4585221"/>
                  <a:pt x="3429318" y="4585415"/>
                  <a:pt x="3428804" y="4585704"/>
                </a:cubicBezTo>
                <a:cubicBezTo>
                  <a:pt x="3428290" y="4585994"/>
                  <a:pt x="3427860" y="4586273"/>
                  <a:pt x="3427510" y="4586542"/>
                </a:cubicBezTo>
                <a:cubicBezTo>
                  <a:pt x="3426118" y="4586670"/>
                  <a:pt x="3423676" y="4586743"/>
                  <a:pt x="3420184" y="4586762"/>
                </a:cubicBezTo>
                <a:cubicBezTo>
                  <a:pt x="3416690" y="4586780"/>
                  <a:pt x="3414586" y="4586708"/>
                  <a:pt x="3413870" y="4586543"/>
                </a:cubicBezTo>
                <a:cubicBezTo>
                  <a:pt x="3411686" y="4586841"/>
                  <a:pt x="3410144" y="4586969"/>
                  <a:pt x="3409248" y="4586927"/>
                </a:cubicBezTo>
                <a:cubicBezTo>
                  <a:pt x="3408352" y="4586884"/>
                  <a:pt x="3407420" y="4586572"/>
                  <a:pt x="3406452" y="4585989"/>
                </a:cubicBezTo>
                <a:lnTo>
                  <a:pt x="3399226" y="4586875"/>
                </a:lnTo>
                <a:cubicBezTo>
                  <a:pt x="3399426" y="4586320"/>
                  <a:pt x="3399828" y="4585765"/>
                  <a:pt x="3400434" y="4585212"/>
                </a:cubicBezTo>
                <a:cubicBezTo>
                  <a:pt x="3401038" y="4584658"/>
                  <a:pt x="3401924" y="4584149"/>
                  <a:pt x="3403088" y="4583684"/>
                </a:cubicBezTo>
                <a:cubicBezTo>
                  <a:pt x="3401826" y="4583873"/>
                  <a:pt x="3400410" y="4583977"/>
                  <a:pt x="3398838" y="4583996"/>
                </a:cubicBezTo>
                <a:lnTo>
                  <a:pt x="3394126" y="4585828"/>
                </a:lnTo>
                <a:cubicBezTo>
                  <a:pt x="3391246" y="4585946"/>
                  <a:pt x="3385684" y="4586106"/>
                  <a:pt x="3377438" y="4586307"/>
                </a:cubicBezTo>
                <a:cubicBezTo>
                  <a:pt x="3369192" y="4586508"/>
                  <a:pt x="3363832" y="4586225"/>
                  <a:pt x="3361358" y="4585457"/>
                </a:cubicBezTo>
                <a:cubicBezTo>
                  <a:pt x="3360054" y="4585595"/>
                  <a:pt x="3357920" y="4585691"/>
                  <a:pt x="3354960" y="4585745"/>
                </a:cubicBezTo>
                <a:cubicBezTo>
                  <a:pt x="3351998" y="4585799"/>
                  <a:pt x="3350126" y="4585707"/>
                  <a:pt x="3349342" y="4585468"/>
                </a:cubicBezTo>
                <a:cubicBezTo>
                  <a:pt x="3349276" y="4585375"/>
                  <a:pt x="3349514" y="4585285"/>
                  <a:pt x="3350056" y="4585197"/>
                </a:cubicBezTo>
                <a:cubicBezTo>
                  <a:pt x="3350600" y="4585109"/>
                  <a:pt x="3350914" y="4585061"/>
                  <a:pt x="3351004" y="4585055"/>
                </a:cubicBezTo>
                <a:lnTo>
                  <a:pt x="3350424" y="4584289"/>
                </a:lnTo>
                <a:lnTo>
                  <a:pt x="3346868" y="4584098"/>
                </a:lnTo>
                <a:lnTo>
                  <a:pt x="3344434" y="4585860"/>
                </a:lnTo>
                <a:cubicBezTo>
                  <a:pt x="3340838" y="4586284"/>
                  <a:pt x="3337300" y="4586491"/>
                  <a:pt x="3333824" y="4586482"/>
                </a:cubicBezTo>
                <a:cubicBezTo>
                  <a:pt x="3330348" y="4586473"/>
                  <a:pt x="3326838" y="4586363"/>
                  <a:pt x="3323300" y="4586153"/>
                </a:cubicBezTo>
                <a:cubicBezTo>
                  <a:pt x="3322384" y="4586331"/>
                  <a:pt x="3320738" y="4586715"/>
                  <a:pt x="3318364" y="4587307"/>
                </a:cubicBezTo>
                <a:cubicBezTo>
                  <a:pt x="3315990" y="4587899"/>
                  <a:pt x="3314440" y="4588115"/>
                  <a:pt x="3313718" y="4587955"/>
                </a:cubicBezTo>
                <a:cubicBezTo>
                  <a:pt x="3313288" y="4587699"/>
                  <a:pt x="3313162" y="4587444"/>
                  <a:pt x="3313340" y="4587191"/>
                </a:cubicBezTo>
                <a:cubicBezTo>
                  <a:pt x="3313520" y="4586939"/>
                  <a:pt x="3313798" y="4586687"/>
                  <a:pt x="3314180" y="4586435"/>
                </a:cubicBezTo>
                <a:cubicBezTo>
                  <a:pt x="3311772" y="4586730"/>
                  <a:pt x="3309046" y="4586961"/>
                  <a:pt x="3305998" y="4587125"/>
                </a:cubicBezTo>
                <a:cubicBezTo>
                  <a:pt x="3302952" y="4587290"/>
                  <a:pt x="3300244" y="4587308"/>
                  <a:pt x="3297876" y="4587181"/>
                </a:cubicBezTo>
                <a:lnTo>
                  <a:pt x="3301584" y="4585680"/>
                </a:lnTo>
                <a:lnTo>
                  <a:pt x="3309080" y="4585388"/>
                </a:lnTo>
                <a:cubicBezTo>
                  <a:pt x="3309234" y="4585252"/>
                  <a:pt x="3309370" y="4585104"/>
                  <a:pt x="3309486" y="4584946"/>
                </a:cubicBezTo>
                <a:cubicBezTo>
                  <a:pt x="3309602" y="4584788"/>
                  <a:pt x="3309814" y="4584684"/>
                  <a:pt x="3310122" y="4584633"/>
                </a:cubicBezTo>
                <a:cubicBezTo>
                  <a:pt x="3310822" y="4584595"/>
                  <a:pt x="3311528" y="4584726"/>
                  <a:pt x="3312238" y="4585027"/>
                </a:cubicBezTo>
                <a:cubicBezTo>
                  <a:pt x="3312948" y="4585327"/>
                  <a:pt x="3313402" y="4585542"/>
                  <a:pt x="3313600" y="4585670"/>
                </a:cubicBezTo>
                <a:cubicBezTo>
                  <a:pt x="3315618" y="4585436"/>
                  <a:pt x="3317890" y="4585287"/>
                  <a:pt x="3320420" y="4585226"/>
                </a:cubicBezTo>
                <a:cubicBezTo>
                  <a:pt x="3322950" y="4585164"/>
                  <a:pt x="3325454" y="4585144"/>
                  <a:pt x="3327936" y="4585166"/>
                </a:cubicBezTo>
                <a:cubicBezTo>
                  <a:pt x="3328312" y="4585116"/>
                  <a:pt x="3328796" y="4585013"/>
                  <a:pt x="3329384" y="4584858"/>
                </a:cubicBezTo>
                <a:cubicBezTo>
                  <a:pt x="3329974" y="4584703"/>
                  <a:pt x="3330380" y="4584557"/>
                  <a:pt x="3330602" y="4584421"/>
                </a:cubicBezTo>
                <a:lnTo>
                  <a:pt x="3322526" y="4583948"/>
                </a:lnTo>
                <a:lnTo>
                  <a:pt x="3320322" y="4583173"/>
                </a:lnTo>
                <a:lnTo>
                  <a:pt x="3311126" y="4584301"/>
                </a:lnTo>
                <a:cubicBezTo>
                  <a:pt x="3308138" y="4583923"/>
                  <a:pt x="3304380" y="4583730"/>
                  <a:pt x="3299854" y="4583723"/>
                </a:cubicBezTo>
                <a:cubicBezTo>
                  <a:pt x="3295328" y="4583717"/>
                  <a:pt x="3291628" y="4583778"/>
                  <a:pt x="3288754" y="4583909"/>
                </a:cubicBezTo>
                <a:cubicBezTo>
                  <a:pt x="3287444" y="4584035"/>
                  <a:pt x="3286144" y="4584055"/>
                  <a:pt x="3284852" y="4583969"/>
                </a:cubicBezTo>
                <a:cubicBezTo>
                  <a:pt x="3283560" y="4583884"/>
                  <a:pt x="3282260" y="4583904"/>
                  <a:pt x="3280950" y="4584030"/>
                </a:cubicBezTo>
                <a:lnTo>
                  <a:pt x="3274768" y="4584161"/>
                </a:lnTo>
                <a:lnTo>
                  <a:pt x="3275076" y="4584332"/>
                </a:lnTo>
                <a:cubicBezTo>
                  <a:pt x="3273766" y="4584458"/>
                  <a:pt x="3272466" y="4584478"/>
                  <a:pt x="3271174" y="4584393"/>
                </a:cubicBezTo>
                <a:cubicBezTo>
                  <a:pt x="3269882" y="4584307"/>
                  <a:pt x="3268582" y="4584327"/>
                  <a:pt x="3267272" y="4584453"/>
                </a:cubicBezTo>
                <a:cubicBezTo>
                  <a:pt x="3266270" y="4584593"/>
                  <a:pt x="3265316" y="4584676"/>
                  <a:pt x="3264408" y="4584700"/>
                </a:cubicBezTo>
                <a:cubicBezTo>
                  <a:pt x="3263498" y="4584724"/>
                  <a:pt x="3262728" y="4584575"/>
                  <a:pt x="3262094" y="4584252"/>
                </a:cubicBezTo>
                <a:cubicBezTo>
                  <a:pt x="3260216" y="4584508"/>
                  <a:pt x="3258880" y="4584620"/>
                  <a:pt x="3258084" y="4584587"/>
                </a:cubicBezTo>
                <a:cubicBezTo>
                  <a:pt x="3257290" y="4584554"/>
                  <a:pt x="3256474" y="4584288"/>
                  <a:pt x="3255640" y="4583789"/>
                </a:cubicBezTo>
                <a:lnTo>
                  <a:pt x="3248416" y="4584675"/>
                </a:lnTo>
                <a:lnTo>
                  <a:pt x="3248182" y="4583658"/>
                </a:lnTo>
                <a:lnTo>
                  <a:pt x="3237132" y="4583759"/>
                </a:lnTo>
                <a:lnTo>
                  <a:pt x="3236436" y="4584263"/>
                </a:lnTo>
                <a:lnTo>
                  <a:pt x="3233230" y="4583820"/>
                </a:lnTo>
                <a:lnTo>
                  <a:pt x="3229984" y="4583800"/>
                </a:lnTo>
                <a:lnTo>
                  <a:pt x="3226314" y="4584877"/>
                </a:lnTo>
                <a:lnTo>
                  <a:pt x="3220750" y="4585351"/>
                </a:lnTo>
                <a:cubicBezTo>
                  <a:pt x="3219770" y="4584957"/>
                  <a:pt x="3218482" y="4584836"/>
                  <a:pt x="3216886" y="4584988"/>
                </a:cubicBezTo>
                <a:cubicBezTo>
                  <a:pt x="3215288" y="4585141"/>
                  <a:pt x="3213692" y="4584849"/>
                  <a:pt x="3212094" y="4584113"/>
                </a:cubicBezTo>
                <a:lnTo>
                  <a:pt x="3215378" y="4583710"/>
                </a:lnTo>
                <a:lnTo>
                  <a:pt x="3213794" y="4583277"/>
                </a:lnTo>
                <a:cubicBezTo>
                  <a:pt x="3212670" y="4583284"/>
                  <a:pt x="3210774" y="4583308"/>
                  <a:pt x="3208104" y="4583347"/>
                </a:cubicBezTo>
                <a:cubicBezTo>
                  <a:pt x="3205434" y="4583387"/>
                  <a:pt x="3203866" y="4583371"/>
                  <a:pt x="3203400" y="4583297"/>
                </a:cubicBezTo>
                <a:cubicBezTo>
                  <a:pt x="3203306" y="4583209"/>
                  <a:pt x="3203436" y="4583132"/>
                  <a:pt x="3203786" y="4583067"/>
                </a:cubicBezTo>
                <a:cubicBezTo>
                  <a:pt x="3204136" y="4583002"/>
                  <a:pt x="3204342" y="4582968"/>
                  <a:pt x="3204404" y="4582965"/>
                </a:cubicBezTo>
                <a:cubicBezTo>
                  <a:pt x="3203664" y="4582481"/>
                  <a:pt x="3203956" y="4582236"/>
                  <a:pt x="3205282" y="4582230"/>
                </a:cubicBezTo>
                <a:cubicBezTo>
                  <a:pt x="3206610" y="4582224"/>
                  <a:pt x="3207848" y="4582281"/>
                  <a:pt x="3209002" y="4582401"/>
                </a:cubicBezTo>
                <a:lnTo>
                  <a:pt x="3213676" y="4580991"/>
                </a:lnTo>
                <a:lnTo>
                  <a:pt x="3219512" y="4581112"/>
                </a:lnTo>
                <a:lnTo>
                  <a:pt x="3219318" y="4579672"/>
                </a:lnTo>
                <a:cubicBezTo>
                  <a:pt x="3217024" y="4579893"/>
                  <a:pt x="3214666" y="4579938"/>
                  <a:pt x="3212242" y="4579808"/>
                </a:cubicBezTo>
                <a:cubicBezTo>
                  <a:pt x="3209818" y="4579679"/>
                  <a:pt x="3207296" y="4579744"/>
                  <a:pt x="3204674" y="4580005"/>
                </a:cubicBezTo>
                <a:cubicBezTo>
                  <a:pt x="3201098" y="4579821"/>
                  <a:pt x="3197498" y="4579679"/>
                  <a:pt x="3193874" y="4579579"/>
                </a:cubicBezTo>
                <a:cubicBezTo>
                  <a:pt x="3190250" y="4579479"/>
                  <a:pt x="3186726" y="4579379"/>
                  <a:pt x="3183306" y="4579281"/>
                </a:cubicBezTo>
                <a:cubicBezTo>
                  <a:pt x="3181564" y="4579390"/>
                  <a:pt x="3179174" y="4579474"/>
                  <a:pt x="3176138" y="4579533"/>
                </a:cubicBezTo>
                <a:cubicBezTo>
                  <a:pt x="3173102" y="4579592"/>
                  <a:pt x="3171060" y="4579424"/>
                  <a:pt x="3170014" y="4579029"/>
                </a:cubicBezTo>
                <a:cubicBezTo>
                  <a:pt x="3169546" y="4579113"/>
                  <a:pt x="3168742" y="4579316"/>
                  <a:pt x="3167604" y="4579639"/>
                </a:cubicBezTo>
                <a:cubicBezTo>
                  <a:pt x="3166464" y="4579961"/>
                  <a:pt x="3165826" y="4580144"/>
                  <a:pt x="3165686" y="4580187"/>
                </a:cubicBezTo>
                <a:cubicBezTo>
                  <a:pt x="3165916" y="4580259"/>
                  <a:pt x="3166334" y="4580269"/>
                  <a:pt x="3166942" y="4580216"/>
                </a:cubicBezTo>
                <a:cubicBezTo>
                  <a:pt x="3167548" y="4580164"/>
                  <a:pt x="3167890" y="4580130"/>
                  <a:pt x="3167966" y="4580117"/>
                </a:cubicBezTo>
                <a:cubicBezTo>
                  <a:pt x="3172714" y="4580127"/>
                  <a:pt x="3177494" y="4580237"/>
                  <a:pt x="3182306" y="4580449"/>
                </a:cubicBezTo>
                <a:cubicBezTo>
                  <a:pt x="3187118" y="4580660"/>
                  <a:pt x="3191752" y="4580579"/>
                  <a:pt x="3196212" y="4580207"/>
                </a:cubicBezTo>
                <a:lnTo>
                  <a:pt x="3197758" y="4581062"/>
                </a:lnTo>
                <a:cubicBezTo>
                  <a:pt x="3198534" y="4581446"/>
                  <a:pt x="3199222" y="4581919"/>
                  <a:pt x="3199820" y="4582482"/>
                </a:cubicBezTo>
                <a:cubicBezTo>
                  <a:pt x="3200418" y="4583044"/>
                  <a:pt x="3199976" y="4583447"/>
                  <a:pt x="3198492" y="4583690"/>
                </a:cubicBezTo>
                <a:cubicBezTo>
                  <a:pt x="3195478" y="4584038"/>
                  <a:pt x="3192254" y="4584216"/>
                  <a:pt x="3188824" y="4584223"/>
                </a:cubicBezTo>
                <a:cubicBezTo>
                  <a:pt x="3185392" y="4584230"/>
                  <a:pt x="3182112" y="4584153"/>
                  <a:pt x="3178980" y="4583993"/>
                </a:cubicBezTo>
                <a:cubicBezTo>
                  <a:pt x="3177432" y="4584209"/>
                  <a:pt x="3176162" y="4584469"/>
                  <a:pt x="3175174" y="4584773"/>
                </a:cubicBezTo>
                <a:cubicBezTo>
                  <a:pt x="3174186" y="4585077"/>
                  <a:pt x="3172918" y="4585337"/>
                  <a:pt x="3171368" y="4585554"/>
                </a:cubicBezTo>
                <a:lnTo>
                  <a:pt x="3170518" y="4584194"/>
                </a:lnTo>
                <a:cubicBezTo>
                  <a:pt x="3168506" y="4584450"/>
                  <a:pt x="3166212" y="4584661"/>
                  <a:pt x="3163640" y="4584829"/>
                </a:cubicBezTo>
                <a:cubicBezTo>
                  <a:pt x="3161068" y="4584996"/>
                  <a:pt x="3158466" y="4585037"/>
                  <a:pt x="3155834" y="4584950"/>
                </a:cubicBezTo>
                <a:lnTo>
                  <a:pt x="3158888" y="4583530"/>
                </a:lnTo>
                <a:lnTo>
                  <a:pt x="3165726" y="4583319"/>
                </a:lnTo>
                <a:cubicBezTo>
                  <a:pt x="3165880" y="4583182"/>
                  <a:pt x="3166016" y="4583035"/>
                  <a:pt x="3166132" y="4582877"/>
                </a:cubicBezTo>
                <a:cubicBezTo>
                  <a:pt x="3166248" y="4582719"/>
                  <a:pt x="3166460" y="4582614"/>
                  <a:pt x="3166768" y="4582563"/>
                </a:cubicBezTo>
                <a:cubicBezTo>
                  <a:pt x="3167456" y="4582518"/>
                  <a:pt x="3168110" y="4582621"/>
                  <a:pt x="3168730" y="4582872"/>
                </a:cubicBezTo>
                <a:cubicBezTo>
                  <a:pt x="3169350" y="4583122"/>
                  <a:pt x="3169752" y="4583308"/>
                  <a:pt x="3169938" y="4583429"/>
                </a:cubicBezTo>
                <a:lnTo>
                  <a:pt x="3182960" y="4583087"/>
                </a:lnTo>
                <a:lnTo>
                  <a:pt x="3185278" y="4582593"/>
                </a:lnTo>
                <a:lnTo>
                  <a:pt x="3187324" y="4581506"/>
                </a:lnTo>
                <a:lnTo>
                  <a:pt x="3182494" y="4581053"/>
                </a:lnTo>
                <a:lnTo>
                  <a:pt x="3167774" y="4582231"/>
                </a:lnTo>
                <a:cubicBezTo>
                  <a:pt x="3164986" y="4581928"/>
                  <a:pt x="3161538" y="4581759"/>
                  <a:pt x="3157428" y="4581723"/>
                </a:cubicBezTo>
                <a:cubicBezTo>
                  <a:pt x="3153318" y="4581687"/>
                  <a:pt x="3149850" y="4581729"/>
                  <a:pt x="3147024" y="4581849"/>
                </a:cubicBezTo>
                <a:cubicBezTo>
                  <a:pt x="3144714" y="4582107"/>
                  <a:pt x="3142292" y="4582247"/>
                  <a:pt x="3139760" y="4582270"/>
                </a:cubicBezTo>
                <a:cubicBezTo>
                  <a:pt x="3137228" y="4582293"/>
                  <a:pt x="3134652" y="4582348"/>
                  <a:pt x="3132032" y="4582434"/>
                </a:cubicBezTo>
                <a:cubicBezTo>
                  <a:pt x="3127800" y="4581942"/>
                  <a:pt x="3123396" y="4581576"/>
                  <a:pt x="3118816" y="4581337"/>
                </a:cubicBezTo>
                <a:lnTo>
                  <a:pt x="3103516" y="4581750"/>
                </a:lnTo>
                <a:cubicBezTo>
                  <a:pt x="3103356" y="4581643"/>
                  <a:pt x="3103056" y="4581514"/>
                  <a:pt x="3102618" y="4581364"/>
                </a:cubicBezTo>
                <a:cubicBezTo>
                  <a:pt x="3102178" y="4581213"/>
                  <a:pt x="3101626" y="4581167"/>
                  <a:pt x="3100966" y="4581226"/>
                </a:cubicBezTo>
                <a:cubicBezTo>
                  <a:pt x="3100642" y="4581288"/>
                  <a:pt x="3100372" y="4581434"/>
                  <a:pt x="3100154" y="4581666"/>
                </a:cubicBezTo>
                <a:cubicBezTo>
                  <a:pt x="3099936" y="4581897"/>
                  <a:pt x="3099744" y="4582086"/>
                  <a:pt x="3099574" y="4582233"/>
                </a:cubicBezTo>
                <a:lnTo>
                  <a:pt x="3092232" y="4580834"/>
                </a:lnTo>
                <a:lnTo>
                  <a:pt x="3090068" y="4579636"/>
                </a:lnTo>
                <a:cubicBezTo>
                  <a:pt x="3092568" y="4579373"/>
                  <a:pt x="3095102" y="4579184"/>
                  <a:pt x="3097670" y="4579069"/>
                </a:cubicBezTo>
                <a:cubicBezTo>
                  <a:pt x="3100238" y="4578955"/>
                  <a:pt x="3103602" y="4578560"/>
                  <a:pt x="3107764" y="4577884"/>
                </a:cubicBezTo>
                <a:cubicBezTo>
                  <a:pt x="3105192" y="4577755"/>
                  <a:pt x="3102658" y="4577648"/>
                  <a:pt x="3100162" y="4577562"/>
                </a:cubicBezTo>
                <a:cubicBezTo>
                  <a:pt x="3097666" y="4577476"/>
                  <a:pt x="3095112" y="4577580"/>
                  <a:pt x="3092502" y="4577874"/>
                </a:cubicBezTo>
                <a:cubicBezTo>
                  <a:pt x="3088490" y="4577356"/>
                  <a:pt x="3084304" y="4576963"/>
                  <a:pt x="3079944" y="4576696"/>
                </a:cubicBezTo>
                <a:cubicBezTo>
                  <a:pt x="3077894" y="4575785"/>
                  <a:pt x="3075924" y="4575582"/>
                  <a:pt x="3074030" y="4576089"/>
                </a:cubicBezTo>
                <a:cubicBezTo>
                  <a:pt x="3072138" y="4576595"/>
                  <a:pt x="3070554" y="4576607"/>
                  <a:pt x="3069278" y="4576123"/>
                </a:cubicBezTo>
                <a:lnTo>
                  <a:pt x="3068042" y="4575438"/>
                </a:lnTo>
                <a:cubicBezTo>
                  <a:pt x="3066142" y="4575636"/>
                  <a:pt x="3064540" y="4575693"/>
                  <a:pt x="3063236" y="4575610"/>
                </a:cubicBezTo>
                <a:cubicBezTo>
                  <a:pt x="3061932" y="4575526"/>
                  <a:pt x="3060494" y="4575563"/>
                  <a:pt x="3058924" y="4575720"/>
                </a:cubicBezTo>
                <a:lnTo>
                  <a:pt x="3052818" y="4575006"/>
                </a:lnTo>
                <a:lnTo>
                  <a:pt x="3056836" y="4573677"/>
                </a:lnTo>
                <a:cubicBezTo>
                  <a:pt x="3056218" y="4573334"/>
                  <a:pt x="3056564" y="4573083"/>
                  <a:pt x="3057878" y="4572922"/>
                </a:cubicBezTo>
                <a:cubicBezTo>
                  <a:pt x="3060554" y="4572654"/>
                  <a:pt x="3063460" y="4572542"/>
                  <a:pt x="3066596" y="4572584"/>
                </a:cubicBezTo>
                <a:cubicBezTo>
                  <a:pt x="3069732" y="4572626"/>
                  <a:pt x="3072802" y="4572494"/>
                  <a:pt x="3075806" y="4572186"/>
                </a:cubicBezTo>
                <a:cubicBezTo>
                  <a:pt x="3075868" y="4572183"/>
                  <a:pt x="3076074" y="4572149"/>
                  <a:pt x="3076424" y="4572084"/>
                </a:cubicBezTo>
                <a:cubicBezTo>
                  <a:pt x="3076776" y="4572019"/>
                  <a:pt x="3076904" y="4571942"/>
                  <a:pt x="3076812" y="4571854"/>
                </a:cubicBezTo>
                <a:cubicBezTo>
                  <a:pt x="3076494" y="4571780"/>
                  <a:pt x="3075602" y="4571749"/>
                  <a:pt x="3074140" y="4571763"/>
                </a:cubicBezTo>
                <a:cubicBezTo>
                  <a:pt x="3072678" y="4571777"/>
                  <a:pt x="3071622" y="4571767"/>
                  <a:pt x="3070976" y="4571733"/>
                </a:cubicBezTo>
                <a:cubicBezTo>
                  <a:pt x="3069960" y="4571614"/>
                  <a:pt x="3069096" y="4571581"/>
                  <a:pt x="3068388" y="4571633"/>
                </a:cubicBezTo>
                <a:cubicBezTo>
                  <a:pt x="3067400" y="4571780"/>
                  <a:pt x="3066498" y="4571891"/>
                  <a:pt x="3065678" y="4571965"/>
                </a:cubicBezTo>
                <a:cubicBezTo>
                  <a:pt x="3064860" y="4572039"/>
                  <a:pt x="3064140" y="4571918"/>
                  <a:pt x="3063520" y="4571602"/>
                </a:cubicBezTo>
                <a:lnTo>
                  <a:pt x="3060968" y="4571079"/>
                </a:lnTo>
                <a:lnTo>
                  <a:pt x="3057220" y="4569448"/>
                </a:lnTo>
                <a:lnTo>
                  <a:pt x="3051038" y="4569579"/>
                </a:lnTo>
                <a:cubicBezTo>
                  <a:pt x="3050198" y="4569364"/>
                  <a:pt x="3049172" y="4569185"/>
                  <a:pt x="3047960" y="4569042"/>
                </a:cubicBezTo>
                <a:cubicBezTo>
                  <a:pt x="3046750" y="4568899"/>
                  <a:pt x="3045636" y="4568783"/>
                  <a:pt x="3044624" y="4568693"/>
                </a:cubicBezTo>
                <a:cubicBezTo>
                  <a:pt x="3044302" y="4568506"/>
                  <a:pt x="3043776" y="4568344"/>
                  <a:pt x="3043044" y="4568208"/>
                </a:cubicBezTo>
                <a:cubicBezTo>
                  <a:pt x="3042312" y="4568071"/>
                  <a:pt x="3041448" y="4568055"/>
                  <a:pt x="3040450" y="4568160"/>
                </a:cubicBezTo>
                <a:lnTo>
                  <a:pt x="3038132" y="4568653"/>
                </a:lnTo>
                <a:lnTo>
                  <a:pt x="3035348" y="4567113"/>
                </a:lnTo>
                <a:cubicBezTo>
                  <a:pt x="3036744" y="4567025"/>
                  <a:pt x="3038928" y="4566957"/>
                  <a:pt x="3041904" y="4566910"/>
                </a:cubicBezTo>
                <a:cubicBezTo>
                  <a:pt x="3044878" y="4566863"/>
                  <a:pt x="3046184" y="4566642"/>
                  <a:pt x="3045820" y="4566247"/>
                </a:cubicBezTo>
                <a:cubicBezTo>
                  <a:pt x="3045464" y="4566077"/>
                  <a:pt x="3044920" y="4565943"/>
                  <a:pt x="3044192" y="4565845"/>
                </a:cubicBezTo>
                <a:cubicBezTo>
                  <a:pt x="3043464" y="4565747"/>
                  <a:pt x="3042834" y="4565677"/>
                  <a:pt x="3042304" y="4565633"/>
                </a:cubicBezTo>
                <a:lnTo>
                  <a:pt x="3033802" y="4566257"/>
                </a:lnTo>
                <a:lnTo>
                  <a:pt x="3027660" y="4565965"/>
                </a:lnTo>
                <a:cubicBezTo>
                  <a:pt x="3025716" y="4566204"/>
                  <a:pt x="3023864" y="4566326"/>
                  <a:pt x="3022104" y="4566333"/>
                </a:cubicBezTo>
                <a:cubicBezTo>
                  <a:pt x="3020346" y="4566340"/>
                  <a:pt x="3018512" y="4566251"/>
                  <a:pt x="3016608" y="4566067"/>
                </a:cubicBezTo>
                <a:lnTo>
                  <a:pt x="3011354" y="4566711"/>
                </a:lnTo>
                <a:cubicBezTo>
                  <a:pt x="3008398" y="4566481"/>
                  <a:pt x="3005576" y="4566548"/>
                  <a:pt x="3002892" y="4566913"/>
                </a:cubicBezTo>
                <a:cubicBezTo>
                  <a:pt x="3002710" y="4566600"/>
                  <a:pt x="3002096" y="4566352"/>
                  <a:pt x="3001052" y="4566171"/>
                </a:cubicBezTo>
                <a:cubicBezTo>
                  <a:pt x="3000006" y="4565990"/>
                  <a:pt x="2998802" y="4565972"/>
                  <a:pt x="2997444" y="4566117"/>
                </a:cubicBezTo>
                <a:lnTo>
                  <a:pt x="2989676" y="4565816"/>
                </a:lnTo>
                <a:lnTo>
                  <a:pt x="2989174" y="4564205"/>
                </a:lnTo>
                <a:cubicBezTo>
                  <a:pt x="2991714" y="4564168"/>
                  <a:pt x="2994448" y="4564015"/>
                  <a:pt x="2997374" y="4563748"/>
                </a:cubicBezTo>
                <a:cubicBezTo>
                  <a:pt x="3000302" y="4563480"/>
                  <a:pt x="3002784" y="4563411"/>
                  <a:pt x="3004822" y="4563540"/>
                </a:cubicBezTo>
                <a:cubicBezTo>
                  <a:pt x="3006850" y="4563256"/>
                  <a:pt x="3008358" y="4563350"/>
                  <a:pt x="3009342" y="4563821"/>
                </a:cubicBezTo>
                <a:cubicBezTo>
                  <a:pt x="3009918" y="4564204"/>
                  <a:pt x="3010770" y="4564657"/>
                  <a:pt x="3011898" y="4565181"/>
                </a:cubicBezTo>
                <a:cubicBezTo>
                  <a:pt x="3013028" y="4565704"/>
                  <a:pt x="3013774" y="4565543"/>
                  <a:pt x="3014134" y="4564697"/>
                </a:cubicBezTo>
                <a:lnTo>
                  <a:pt x="3021940" y="4564576"/>
                </a:lnTo>
                <a:lnTo>
                  <a:pt x="3020704" y="4563892"/>
                </a:lnTo>
                <a:lnTo>
                  <a:pt x="3025224" y="4564173"/>
                </a:lnTo>
                <a:lnTo>
                  <a:pt x="3031792" y="4563368"/>
                </a:lnTo>
                <a:lnTo>
                  <a:pt x="3037240" y="4564163"/>
                </a:lnTo>
                <a:lnTo>
                  <a:pt x="3043152" y="4563438"/>
                </a:lnTo>
                <a:cubicBezTo>
                  <a:pt x="3045800" y="4563496"/>
                  <a:pt x="3048272" y="4563681"/>
                  <a:pt x="3050572" y="4563991"/>
                </a:cubicBezTo>
                <a:lnTo>
                  <a:pt x="3056754" y="4563860"/>
                </a:lnTo>
                <a:cubicBezTo>
                  <a:pt x="3056308" y="4563262"/>
                  <a:pt x="3058242" y="4562815"/>
                  <a:pt x="3062558" y="4562521"/>
                </a:cubicBezTo>
                <a:cubicBezTo>
                  <a:pt x="3066874" y="4562227"/>
                  <a:pt x="3069756" y="4562082"/>
                  <a:pt x="3071204" y="4562088"/>
                </a:cubicBezTo>
                <a:cubicBezTo>
                  <a:pt x="3072084" y="4562372"/>
                  <a:pt x="3073762" y="4562375"/>
                  <a:pt x="3076236" y="4562098"/>
                </a:cubicBezTo>
                <a:cubicBezTo>
                  <a:pt x="3078712" y="4561820"/>
                  <a:pt x="3080408" y="4561612"/>
                  <a:pt x="3081328" y="4561473"/>
                </a:cubicBezTo>
                <a:cubicBezTo>
                  <a:pt x="3082168" y="4561680"/>
                  <a:pt x="3083202" y="4561771"/>
                  <a:pt x="3084428" y="4561746"/>
                </a:cubicBezTo>
                <a:cubicBezTo>
                  <a:pt x="3085656" y="4561722"/>
                  <a:pt x="3086786" y="4561645"/>
                  <a:pt x="3087818" y="4561513"/>
                </a:cubicBezTo>
                <a:cubicBezTo>
                  <a:pt x="3088998" y="4561334"/>
                  <a:pt x="3089778" y="4561099"/>
                  <a:pt x="3090156" y="4560809"/>
                </a:cubicBezTo>
                <a:cubicBezTo>
                  <a:pt x="3090534" y="4560518"/>
                  <a:pt x="3091314" y="4560283"/>
                  <a:pt x="3092494" y="4560104"/>
                </a:cubicBezTo>
                <a:cubicBezTo>
                  <a:pt x="3090810" y="4559505"/>
                  <a:pt x="3088284" y="4559440"/>
                  <a:pt x="3084920" y="4559909"/>
                </a:cubicBezTo>
                <a:cubicBezTo>
                  <a:pt x="3081556" y="4560378"/>
                  <a:pt x="3079108" y="4560356"/>
                  <a:pt x="3077578" y="4559842"/>
                </a:cubicBezTo>
                <a:cubicBezTo>
                  <a:pt x="3075534" y="4560071"/>
                  <a:pt x="3073324" y="4560125"/>
                  <a:pt x="3070948" y="4560002"/>
                </a:cubicBezTo>
                <a:cubicBezTo>
                  <a:pt x="3068570" y="4559880"/>
                  <a:pt x="3066466" y="4559659"/>
                  <a:pt x="3064634" y="4559339"/>
                </a:cubicBezTo>
                <a:lnTo>
                  <a:pt x="3056094" y="4560387"/>
                </a:lnTo>
                <a:cubicBezTo>
                  <a:pt x="3050606" y="4559226"/>
                  <a:pt x="3045848" y="4558721"/>
                  <a:pt x="3041822" y="4558871"/>
                </a:cubicBezTo>
                <a:cubicBezTo>
                  <a:pt x="3037796" y="4559020"/>
                  <a:pt x="3032082" y="4559207"/>
                  <a:pt x="3024680" y="4559431"/>
                </a:cubicBezTo>
                <a:cubicBezTo>
                  <a:pt x="3023446" y="4558877"/>
                  <a:pt x="3021752" y="4558458"/>
                  <a:pt x="3019598" y="4558173"/>
                </a:cubicBezTo>
                <a:cubicBezTo>
                  <a:pt x="3017446" y="4557888"/>
                  <a:pt x="3015752" y="4557469"/>
                  <a:pt x="3014518" y="4556915"/>
                </a:cubicBezTo>
                <a:lnTo>
                  <a:pt x="3007292" y="4557801"/>
                </a:lnTo>
                <a:lnTo>
                  <a:pt x="3006364" y="4557287"/>
                </a:lnTo>
                <a:cubicBezTo>
                  <a:pt x="3005772" y="4556959"/>
                  <a:pt x="3005740" y="4556719"/>
                  <a:pt x="3006268" y="4556568"/>
                </a:cubicBezTo>
                <a:cubicBezTo>
                  <a:pt x="3006796" y="4556416"/>
                  <a:pt x="3007730" y="4556266"/>
                  <a:pt x="3009068" y="4556119"/>
                </a:cubicBezTo>
                <a:lnTo>
                  <a:pt x="3015250" y="4555988"/>
                </a:lnTo>
                <a:cubicBezTo>
                  <a:pt x="3015710" y="4555919"/>
                  <a:pt x="3016444" y="4555751"/>
                  <a:pt x="3017448" y="4555484"/>
                </a:cubicBezTo>
                <a:cubicBezTo>
                  <a:pt x="3018454" y="4555217"/>
                  <a:pt x="3018944" y="4555026"/>
                  <a:pt x="3018922" y="4554911"/>
                </a:cubicBezTo>
                <a:lnTo>
                  <a:pt x="3016950" y="4555153"/>
                </a:lnTo>
                <a:cubicBezTo>
                  <a:pt x="3015176" y="4554891"/>
                  <a:pt x="3012872" y="4554616"/>
                  <a:pt x="3010044" y="4554327"/>
                </a:cubicBezTo>
                <a:cubicBezTo>
                  <a:pt x="3007214" y="4554038"/>
                  <a:pt x="3004894" y="4553975"/>
                  <a:pt x="3003080" y="4554136"/>
                </a:cubicBezTo>
                <a:cubicBezTo>
                  <a:pt x="3001910" y="4553970"/>
                  <a:pt x="3000548" y="4553920"/>
                  <a:pt x="2998992" y="4553984"/>
                </a:cubicBezTo>
                <a:cubicBezTo>
                  <a:pt x="2997438" y="4554048"/>
                  <a:pt x="2995978" y="4554166"/>
                  <a:pt x="2994618" y="4554338"/>
                </a:cubicBezTo>
                <a:lnTo>
                  <a:pt x="2989826" y="4553462"/>
                </a:lnTo>
                <a:cubicBezTo>
                  <a:pt x="2988778" y="4553595"/>
                  <a:pt x="2987512" y="4553689"/>
                  <a:pt x="2986024" y="4553745"/>
                </a:cubicBezTo>
                <a:cubicBezTo>
                  <a:pt x="2984538" y="4553801"/>
                  <a:pt x="2983202" y="4553747"/>
                  <a:pt x="2982020" y="4553583"/>
                </a:cubicBezTo>
                <a:lnTo>
                  <a:pt x="2976766" y="4554228"/>
                </a:lnTo>
                <a:lnTo>
                  <a:pt x="2973558" y="4553785"/>
                </a:lnTo>
                <a:cubicBezTo>
                  <a:pt x="2971528" y="4554012"/>
                  <a:pt x="2969290" y="4554069"/>
                  <a:pt x="2966844" y="4553955"/>
                </a:cubicBezTo>
                <a:cubicBezTo>
                  <a:pt x="2964400" y="4553841"/>
                  <a:pt x="2962103" y="4553644"/>
                  <a:pt x="2959957" y="4553362"/>
                </a:cubicBezTo>
                <a:cubicBezTo>
                  <a:pt x="2957232" y="4553270"/>
                  <a:pt x="2954104" y="4553148"/>
                  <a:pt x="2950572" y="4552998"/>
                </a:cubicBezTo>
                <a:cubicBezTo>
                  <a:pt x="2947041" y="4552847"/>
                  <a:pt x="2943922" y="4552620"/>
                  <a:pt x="2941217" y="4552316"/>
                </a:cubicBezTo>
                <a:cubicBezTo>
                  <a:pt x="2940209" y="4552452"/>
                  <a:pt x="2939103" y="4552562"/>
                  <a:pt x="2937898" y="4552644"/>
                </a:cubicBezTo>
                <a:cubicBezTo>
                  <a:pt x="2936693" y="4552727"/>
                  <a:pt x="2935520" y="4552688"/>
                  <a:pt x="2934377" y="4552527"/>
                </a:cubicBezTo>
                <a:cubicBezTo>
                  <a:pt x="2932326" y="4552762"/>
                  <a:pt x="2930043" y="4552867"/>
                  <a:pt x="2927528" y="4552845"/>
                </a:cubicBezTo>
                <a:cubicBezTo>
                  <a:pt x="2925014" y="4552822"/>
                  <a:pt x="2922750" y="4552716"/>
                  <a:pt x="2920738" y="4552528"/>
                </a:cubicBezTo>
                <a:cubicBezTo>
                  <a:pt x="2920053" y="4552612"/>
                  <a:pt x="2919374" y="4552643"/>
                  <a:pt x="2918699" y="4552621"/>
                </a:cubicBezTo>
                <a:cubicBezTo>
                  <a:pt x="2918025" y="4552599"/>
                  <a:pt x="2917519" y="4552504"/>
                  <a:pt x="2917183" y="4552337"/>
                </a:cubicBezTo>
                <a:lnTo>
                  <a:pt x="2916912" y="4551743"/>
                </a:lnTo>
                <a:lnTo>
                  <a:pt x="2924408" y="4551450"/>
                </a:lnTo>
                <a:cubicBezTo>
                  <a:pt x="2925415" y="4551536"/>
                  <a:pt x="2926550" y="4551554"/>
                  <a:pt x="2927813" y="4551503"/>
                </a:cubicBezTo>
                <a:cubicBezTo>
                  <a:pt x="2929076" y="4551453"/>
                  <a:pt x="2930221" y="4551365"/>
                  <a:pt x="2931247" y="4551239"/>
                </a:cubicBezTo>
                <a:lnTo>
                  <a:pt x="2938395" y="4551198"/>
                </a:lnTo>
                <a:cubicBezTo>
                  <a:pt x="2939809" y="4550981"/>
                  <a:pt x="2941425" y="4550766"/>
                  <a:pt x="2943244" y="4550551"/>
                </a:cubicBezTo>
                <a:cubicBezTo>
                  <a:pt x="2945063" y="4550337"/>
                  <a:pt x="2946487" y="4550458"/>
                  <a:pt x="2947514" y="4550916"/>
                </a:cubicBezTo>
                <a:cubicBezTo>
                  <a:pt x="2954021" y="4550188"/>
                  <a:pt x="2962451" y="4549746"/>
                  <a:pt x="2972802" y="4549591"/>
                </a:cubicBezTo>
                <a:cubicBezTo>
                  <a:pt x="2983154" y="4549437"/>
                  <a:pt x="2991856" y="4549589"/>
                  <a:pt x="2998904" y="4550049"/>
                </a:cubicBezTo>
                <a:cubicBezTo>
                  <a:pt x="3001186" y="4549795"/>
                  <a:pt x="3003422" y="4549625"/>
                  <a:pt x="3005608" y="4549540"/>
                </a:cubicBezTo>
                <a:cubicBezTo>
                  <a:pt x="3007794" y="4549455"/>
                  <a:pt x="3010028" y="4549285"/>
                  <a:pt x="3012312" y="4549031"/>
                </a:cubicBezTo>
                <a:cubicBezTo>
                  <a:pt x="3012810" y="4549279"/>
                  <a:pt x="3013542" y="4549407"/>
                  <a:pt x="3014510" y="4549415"/>
                </a:cubicBezTo>
                <a:cubicBezTo>
                  <a:pt x="3015476" y="4549423"/>
                  <a:pt x="3016470" y="4549362"/>
                  <a:pt x="3017490" y="4549232"/>
                </a:cubicBezTo>
                <a:cubicBezTo>
                  <a:pt x="3020210" y="4548934"/>
                  <a:pt x="3021976" y="4548856"/>
                  <a:pt x="3022788" y="4549001"/>
                </a:cubicBezTo>
                <a:cubicBezTo>
                  <a:pt x="3023600" y="4549145"/>
                  <a:pt x="3024874" y="4549128"/>
                  <a:pt x="3026608" y="4548950"/>
                </a:cubicBezTo>
                <a:lnTo>
                  <a:pt x="3034722" y="4549000"/>
                </a:lnTo>
                <a:cubicBezTo>
                  <a:pt x="3035536" y="4549210"/>
                  <a:pt x="3036460" y="4549314"/>
                  <a:pt x="3037494" y="4549314"/>
                </a:cubicBezTo>
                <a:cubicBezTo>
                  <a:pt x="3038530" y="4549313"/>
                  <a:pt x="3039550" y="4549249"/>
                  <a:pt x="3040556" y="4549121"/>
                </a:cubicBezTo>
                <a:lnTo>
                  <a:pt x="3043532" y="4548547"/>
                </a:lnTo>
                <a:lnTo>
                  <a:pt x="3066676" y="4547590"/>
                </a:lnTo>
                <a:lnTo>
                  <a:pt x="3069884" y="4548033"/>
                </a:lnTo>
                <a:lnTo>
                  <a:pt x="3074096" y="4548143"/>
                </a:lnTo>
                <a:cubicBezTo>
                  <a:pt x="3075150" y="4548014"/>
                  <a:pt x="3076404" y="4547913"/>
                  <a:pt x="3077858" y="4547839"/>
                </a:cubicBezTo>
                <a:cubicBezTo>
                  <a:pt x="3079312" y="4547765"/>
                  <a:pt x="3080558" y="4547769"/>
                  <a:pt x="3081592" y="4547851"/>
                </a:cubicBezTo>
                <a:cubicBezTo>
                  <a:pt x="3082602" y="4547605"/>
                  <a:pt x="3084136" y="4547400"/>
                  <a:pt x="3086194" y="4547234"/>
                </a:cubicBezTo>
                <a:cubicBezTo>
                  <a:pt x="3088252" y="4547069"/>
                  <a:pt x="3089758" y="4547181"/>
                  <a:pt x="3090710" y="4547569"/>
                </a:cubicBezTo>
                <a:cubicBezTo>
                  <a:pt x="3092626" y="4547408"/>
                  <a:pt x="3096136" y="4547352"/>
                  <a:pt x="3101240" y="4547401"/>
                </a:cubicBezTo>
                <a:cubicBezTo>
                  <a:pt x="3106344" y="4547450"/>
                  <a:pt x="3109428" y="4547603"/>
                  <a:pt x="3110494" y="4547860"/>
                </a:cubicBezTo>
                <a:lnTo>
                  <a:pt x="3116020" y="4547810"/>
                </a:lnTo>
                <a:cubicBezTo>
                  <a:pt x="3120214" y="4547356"/>
                  <a:pt x="3124188" y="4547113"/>
                  <a:pt x="3127940" y="4547079"/>
                </a:cubicBezTo>
                <a:cubicBezTo>
                  <a:pt x="3131690" y="4547046"/>
                  <a:pt x="3135664" y="4546803"/>
                  <a:pt x="3139860" y="4546349"/>
                </a:cubicBezTo>
                <a:lnTo>
                  <a:pt x="3143414" y="4546540"/>
                </a:lnTo>
                <a:cubicBezTo>
                  <a:pt x="3145992" y="4546320"/>
                  <a:pt x="3149404" y="4546285"/>
                  <a:pt x="3153654" y="4546434"/>
                </a:cubicBezTo>
                <a:cubicBezTo>
                  <a:pt x="3157902" y="4546584"/>
                  <a:pt x="3161316" y="4546549"/>
                  <a:pt x="3163892" y="4546328"/>
                </a:cubicBezTo>
                <a:cubicBezTo>
                  <a:pt x="3166040" y="4546684"/>
                  <a:pt x="3168422" y="4546670"/>
                  <a:pt x="3171042" y="4546288"/>
                </a:cubicBezTo>
                <a:cubicBezTo>
                  <a:pt x="3173660" y="4545906"/>
                  <a:pt x="3176044" y="4545892"/>
                  <a:pt x="3178190" y="4546247"/>
                </a:cubicBezTo>
                <a:cubicBezTo>
                  <a:pt x="3180456" y="4546096"/>
                  <a:pt x="3186442" y="4545893"/>
                  <a:pt x="3196148" y="4545639"/>
                </a:cubicBezTo>
                <a:cubicBezTo>
                  <a:pt x="3205852" y="4545385"/>
                  <a:pt x="3211586" y="4545265"/>
                  <a:pt x="3213352" y="4545280"/>
                </a:cubicBezTo>
                <a:cubicBezTo>
                  <a:pt x="3214280" y="4545044"/>
                  <a:pt x="3215484" y="4544879"/>
                  <a:pt x="3216968" y="4544784"/>
                </a:cubicBezTo>
                <a:cubicBezTo>
                  <a:pt x="3218452" y="4544689"/>
                  <a:pt x="3219630" y="4544841"/>
                  <a:pt x="3220500" y="4545239"/>
                </a:cubicBezTo>
                <a:cubicBezTo>
                  <a:pt x="3226032" y="4545183"/>
                  <a:pt x="3231940" y="4545252"/>
                  <a:pt x="3238220" y="4545444"/>
                </a:cubicBezTo>
                <a:cubicBezTo>
                  <a:pt x="3244502" y="4545636"/>
                  <a:pt x="3250186" y="4545470"/>
                  <a:pt x="3255274" y="4544946"/>
                </a:cubicBezTo>
                <a:cubicBezTo>
                  <a:pt x="3255776" y="4545011"/>
                  <a:pt x="3256376" y="4545103"/>
                  <a:pt x="3257076" y="4545222"/>
                </a:cubicBezTo>
                <a:cubicBezTo>
                  <a:pt x="3257776" y="4545341"/>
                  <a:pt x="3258464" y="4545370"/>
                  <a:pt x="3259138" y="4545308"/>
                </a:cubicBezTo>
                <a:cubicBezTo>
                  <a:pt x="3259414" y="4545248"/>
                  <a:pt x="3259452" y="4545139"/>
                  <a:pt x="3259250" y="4544981"/>
                </a:cubicBezTo>
                <a:cubicBezTo>
                  <a:pt x="3259048" y="4544823"/>
                  <a:pt x="3258920" y="4544734"/>
                  <a:pt x="3258868" y="4544714"/>
                </a:cubicBezTo>
                <a:lnTo>
                  <a:pt x="3265708" y="4544503"/>
                </a:lnTo>
                <a:lnTo>
                  <a:pt x="3268258" y="4545026"/>
                </a:lnTo>
                <a:cubicBezTo>
                  <a:pt x="3270696" y="4545145"/>
                  <a:pt x="3273672" y="4545146"/>
                  <a:pt x="3277188" y="4545029"/>
                </a:cubicBezTo>
                <a:cubicBezTo>
                  <a:pt x="3280704" y="4544911"/>
                  <a:pt x="3283690" y="4544806"/>
                  <a:pt x="3286148" y="4544714"/>
                </a:cubicBezTo>
                <a:cubicBezTo>
                  <a:pt x="3287348" y="4544453"/>
                  <a:pt x="3288578" y="4544320"/>
                  <a:pt x="3289838" y="4544313"/>
                </a:cubicBezTo>
                <a:cubicBezTo>
                  <a:pt x="3291096" y="4544307"/>
                  <a:pt x="3292134" y="4544511"/>
                  <a:pt x="3292948" y="4544925"/>
                </a:cubicBezTo>
                <a:lnTo>
                  <a:pt x="3298474" y="4544874"/>
                </a:lnTo>
                <a:cubicBezTo>
                  <a:pt x="3299916" y="4544941"/>
                  <a:pt x="3302790" y="4544885"/>
                  <a:pt x="3307096" y="4544705"/>
                </a:cubicBezTo>
                <a:cubicBezTo>
                  <a:pt x="3311400" y="4544526"/>
                  <a:pt x="3314284" y="4544364"/>
                  <a:pt x="3315746" y="4544219"/>
                </a:cubicBezTo>
                <a:cubicBezTo>
                  <a:pt x="3317942" y="4544011"/>
                  <a:pt x="3319836" y="4544022"/>
                  <a:pt x="3321426" y="4544254"/>
                </a:cubicBezTo>
                <a:cubicBezTo>
                  <a:pt x="3323014" y="4544486"/>
                  <a:pt x="3324908" y="4544498"/>
                  <a:pt x="3327106" y="4544289"/>
                </a:cubicBezTo>
                <a:lnTo>
                  <a:pt x="3338774" y="4544531"/>
                </a:lnTo>
                <a:cubicBezTo>
                  <a:pt x="3340258" y="4544445"/>
                  <a:pt x="3344054" y="4544362"/>
                  <a:pt x="3350164" y="4544284"/>
                </a:cubicBezTo>
                <a:cubicBezTo>
                  <a:pt x="3356274" y="4544205"/>
                  <a:pt x="3359742" y="4544163"/>
                  <a:pt x="3360568" y="4544158"/>
                </a:cubicBezTo>
                <a:cubicBezTo>
                  <a:pt x="3361926" y="4543947"/>
                  <a:pt x="3363324" y="4543758"/>
                  <a:pt x="3364760" y="4543591"/>
                </a:cubicBezTo>
                <a:cubicBezTo>
                  <a:pt x="3366196" y="4543424"/>
                  <a:pt x="3367400" y="4543572"/>
                  <a:pt x="3368372" y="4544036"/>
                </a:cubicBezTo>
                <a:cubicBezTo>
                  <a:pt x="3374000" y="4543987"/>
                  <a:pt x="3380364" y="4544068"/>
                  <a:pt x="3387470" y="4544281"/>
                </a:cubicBezTo>
                <a:cubicBezTo>
                  <a:pt x="3394574" y="4544494"/>
                  <a:pt x="3400882" y="4544322"/>
                  <a:pt x="3406394" y="4543763"/>
                </a:cubicBezTo>
                <a:cubicBezTo>
                  <a:pt x="3406936" y="4543823"/>
                  <a:pt x="3407618" y="4543905"/>
                  <a:pt x="3408442" y="4544009"/>
                </a:cubicBezTo>
                <a:cubicBezTo>
                  <a:pt x="3409264" y="4544113"/>
                  <a:pt x="3409870" y="4544152"/>
                  <a:pt x="3410258" y="4544126"/>
                </a:cubicBezTo>
                <a:cubicBezTo>
                  <a:pt x="3410868" y="4544038"/>
                  <a:pt x="3411134" y="4543927"/>
                  <a:pt x="3411060" y="4543792"/>
                </a:cubicBezTo>
                <a:cubicBezTo>
                  <a:pt x="3410984" y="4543658"/>
                  <a:pt x="3410844" y="4543544"/>
                  <a:pt x="3410644" y="4543451"/>
                </a:cubicBezTo>
                <a:lnTo>
                  <a:pt x="3417482" y="4543240"/>
                </a:lnTo>
                <a:cubicBezTo>
                  <a:pt x="3419884" y="4543607"/>
                  <a:pt x="3422462" y="4543848"/>
                  <a:pt x="3425212" y="4543964"/>
                </a:cubicBezTo>
                <a:lnTo>
                  <a:pt x="3440202" y="4543380"/>
                </a:lnTo>
                <a:cubicBezTo>
                  <a:pt x="3441416" y="4543126"/>
                  <a:pt x="3442698" y="4543021"/>
                  <a:pt x="3444048" y="4543065"/>
                </a:cubicBezTo>
                <a:cubicBezTo>
                  <a:pt x="3445396" y="4543109"/>
                  <a:pt x="3446484" y="4543341"/>
                  <a:pt x="3447312" y="4543762"/>
                </a:cubicBezTo>
                <a:cubicBezTo>
                  <a:pt x="3448556" y="4543636"/>
                  <a:pt x="3449586" y="4543614"/>
                  <a:pt x="3450404" y="4543697"/>
                </a:cubicBezTo>
                <a:cubicBezTo>
                  <a:pt x="3451222" y="4543779"/>
                  <a:pt x="3452252" y="4543757"/>
                  <a:pt x="3453494" y="4543631"/>
                </a:cubicBezTo>
                <a:cubicBezTo>
                  <a:pt x="3454622" y="4543654"/>
                  <a:pt x="3457728" y="4543578"/>
                  <a:pt x="3462812" y="4543403"/>
                </a:cubicBezTo>
                <a:cubicBezTo>
                  <a:pt x="3467896" y="4543228"/>
                  <a:pt x="3471088" y="4543089"/>
                  <a:pt x="3472390" y="4542986"/>
                </a:cubicBezTo>
                <a:cubicBezTo>
                  <a:pt x="3474614" y="4542774"/>
                  <a:pt x="3476616" y="4542772"/>
                  <a:pt x="3478398" y="4542981"/>
                </a:cubicBezTo>
                <a:cubicBezTo>
                  <a:pt x="3480178" y="4543189"/>
                  <a:pt x="3482182" y="4543188"/>
                  <a:pt x="3484406" y="4542976"/>
                </a:cubicBezTo>
                <a:lnTo>
                  <a:pt x="3490898" y="4543016"/>
                </a:lnTo>
                <a:cubicBezTo>
                  <a:pt x="3492508" y="4542871"/>
                  <a:pt x="3494022" y="4542894"/>
                  <a:pt x="3495438" y="4543086"/>
                </a:cubicBezTo>
                <a:cubicBezTo>
                  <a:pt x="3496854" y="4543278"/>
                  <a:pt x="3498368" y="4543302"/>
                  <a:pt x="3499978" y="4543156"/>
                </a:cubicBezTo>
                <a:cubicBezTo>
                  <a:pt x="3501016" y="4543656"/>
                  <a:pt x="3502728" y="4543864"/>
                  <a:pt x="3505118" y="4543780"/>
                </a:cubicBezTo>
                <a:cubicBezTo>
                  <a:pt x="3505426" y="4543747"/>
                  <a:pt x="3505632" y="4543713"/>
                  <a:pt x="3505736" y="4543678"/>
                </a:cubicBezTo>
                <a:cubicBezTo>
                  <a:pt x="3505840" y="4543644"/>
                  <a:pt x="3505968" y="4543567"/>
                  <a:pt x="3506122" y="4543448"/>
                </a:cubicBezTo>
                <a:lnTo>
                  <a:pt x="3508710" y="4543549"/>
                </a:lnTo>
                <a:cubicBezTo>
                  <a:pt x="3509488" y="4543554"/>
                  <a:pt x="3510126" y="4543536"/>
                  <a:pt x="3510624" y="4543497"/>
                </a:cubicBezTo>
                <a:cubicBezTo>
                  <a:pt x="3511120" y="4543458"/>
                  <a:pt x="3511680" y="4543398"/>
                  <a:pt x="3512304" y="4543317"/>
                </a:cubicBezTo>
                <a:cubicBezTo>
                  <a:pt x="3517502" y="4543511"/>
                  <a:pt x="3522812" y="4543601"/>
                  <a:pt x="3528234" y="4543585"/>
                </a:cubicBezTo>
                <a:cubicBezTo>
                  <a:pt x="3533654" y="4543569"/>
                  <a:pt x="3539060" y="4543489"/>
                  <a:pt x="3544452" y="4543346"/>
                </a:cubicBezTo>
                <a:cubicBezTo>
                  <a:pt x="3545604" y="4543262"/>
                  <a:pt x="3548112" y="4543207"/>
                  <a:pt x="3551978" y="4543181"/>
                </a:cubicBezTo>
                <a:cubicBezTo>
                  <a:pt x="3555842" y="4543156"/>
                  <a:pt x="3558100" y="4543184"/>
                  <a:pt x="3558748" y="4543265"/>
                </a:cubicBezTo>
                <a:cubicBezTo>
                  <a:pt x="3561038" y="4543006"/>
                  <a:pt x="3563336" y="4542890"/>
                  <a:pt x="3565640" y="4542916"/>
                </a:cubicBezTo>
                <a:cubicBezTo>
                  <a:pt x="3567946" y="4542943"/>
                  <a:pt x="3570310" y="4542975"/>
                  <a:pt x="3572736" y="4543013"/>
                </a:cubicBezTo>
                <a:lnTo>
                  <a:pt x="3575944" y="4543456"/>
                </a:lnTo>
                <a:cubicBezTo>
                  <a:pt x="3576284" y="4543423"/>
                  <a:pt x="3576664" y="4543411"/>
                  <a:pt x="3577084" y="4543421"/>
                </a:cubicBezTo>
                <a:cubicBezTo>
                  <a:pt x="3577502" y="4543430"/>
                  <a:pt x="3577882" y="4543419"/>
                  <a:pt x="3578224" y="4543385"/>
                </a:cubicBezTo>
                <a:cubicBezTo>
                  <a:pt x="3579330" y="4543350"/>
                  <a:pt x="3580296" y="4543292"/>
                  <a:pt x="3581122" y="4543213"/>
                </a:cubicBezTo>
                <a:cubicBezTo>
                  <a:pt x="3581946" y="4543133"/>
                  <a:pt x="3582836" y="4543033"/>
                  <a:pt x="3583788" y="4542912"/>
                </a:cubicBezTo>
                <a:cubicBezTo>
                  <a:pt x="3584258" y="4543098"/>
                  <a:pt x="3584902" y="4543159"/>
                  <a:pt x="3585720" y="4543093"/>
                </a:cubicBezTo>
                <a:cubicBezTo>
                  <a:pt x="3586088" y="4543057"/>
                  <a:pt x="3586578" y="4543032"/>
                  <a:pt x="3587188" y="4543018"/>
                </a:cubicBezTo>
                <a:cubicBezTo>
                  <a:pt x="3587798" y="4543004"/>
                  <a:pt x="3588286" y="4542979"/>
                  <a:pt x="3588656" y="4542942"/>
                </a:cubicBezTo>
                <a:lnTo>
                  <a:pt x="3588964" y="4543113"/>
                </a:lnTo>
                <a:cubicBezTo>
                  <a:pt x="3589674" y="4543061"/>
                  <a:pt x="3590536" y="4543095"/>
                  <a:pt x="3591554" y="4543214"/>
                </a:cubicBezTo>
                <a:lnTo>
                  <a:pt x="3598392" y="4543002"/>
                </a:lnTo>
                <a:cubicBezTo>
                  <a:pt x="3599910" y="4542916"/>
                  <a:pt x="3601368" y="4542799"/>
                  <a:pt x="3602768" y="4542649"/>
                </a:cubicBezTo>
                <a:cubicBezTo>
                  <a:pt x="3604170" y="4542498"/>
                  <a:pt x="3605222" y="4542378"/>
                  <a:pt x="3605928" y="4542287"/>
                </a:cubicBezTo>
                <a:close/>
                <a:moveTo>
                  <a:pt x="2862632" y="4429933"/>
                </a:moveTo>
                <a:cubicBezTo>
                  <a:pt x="2860675" y="4429879"/>
                  <a:pt x="2859071" y="4430071"/>
                  <a:pt x="2857820" y="4430507"/>
                </a:cubicBezTo>
                <a:cubicBezTo>
                  <a:pt x="2856569" y="4430944"/>
                  <a:pt x="2855159" y="4431611"/>
                  <a:pt x="2853592" y="4432509"/>
                </a:cubicBezTo>
                <a:cubicBezTo>
                  <a:pt x="2856428" y="4433684"/>
                  <a:pt x="2859700" y="4433460"/>
                  <a:pt x="2863409" y="4431836"/>
                </a:cubicBezTo>
                <a:close/>
                <a:moveTo>
                  <a:pt x="2947677" y="4425667"/>
                </a:moveTo>
                <a:lnTo>
                  <a:pt x="2950010" y="4431376"/>
                </a:lnTo>
                <a:cubicBezTo>
                  <a:pt x="2954498" y="4431655"/>
                  <a:pt x="2959422" y="4430535"/>
                  <a:pt x="2964784" y="4428015"/>
                </a:cubicBezTo>
                <a:close/>
                <a:moveTo>
                  <a:pt x="3598108" y="4417068"/>
                </a:moveTo>
                <a:cubicBezTo>
                  <a:pt x="3599664" y="4420875"/>
                  <a:pt x="3599566" y="4425577"/>
                  <a:pt x="3597818" y="4431175"/>
                </a:cubicBezTo>
                <a:lnTo>
                  <a:pt x="3616674" y="4427925"/>
                </a:lnTo>
                <a:cubicBezTo>
                  <a:pt x="3618006" y="4428511"/>
                  <a:pt x="3619594" y="4429103"/>
                  <a:pt x="3621436" y="4429702"/>
                </a:cubicBezTo>
                <a:cubicBezTo>
                  <a:pt x="3623280" y="4430301"/>
                  <a:pt x="3624672" y="4430418"/>
                  <a:pt x="3625616" y="4430051"/>
                </a:cubicBezTo>
                <a:cubicBezTo>
                  <a:pt x="3627034" y="4428992"/>
                  <a:pt x="3627138" y="4427192"/>
                  <a:pt x="3625932" y="4424649"/>
                </a:cubicBezTo>
                <a:cubicBezTo>
                  <a:pt x="3624724" y="4422107"/>
                  <a:pt x="3623614" y="4419803"/>
                  <a:pt x="3622602" y="4417737"/>
                </a:cubicBezTo>
                <a:cubicBezTo>
                  <a:pt x="3618568" y="4417744"/>
                  <a:pt x="3614584" y="4417871"/>
                  <a:pt x="3610646" y="4418116"/>
                </a:cubicBezTo>
                <a:cubicBezTo>
                  <a:pt x="3606710" y="4418362"/>
                  <a:pt x="3602530" y="4418012"/>
                  <a:pt x="3598108" y="4417068"/>
                </a:cubicBezTo>
                <a:close/>
                <a:moveTo>
                  <a:pt x="2908020" y="4407648"/>
                </a:moveTo>
                <a:lnTo>
                  <a:pt x="2898594" y="4429032"/>
                </a:lnTo>
                <a:lnTo>
                  <a:pt x="2901705" y="4436645"/>
                </a:lnTo>
                <a:lnTo>
                  <a:pt x="2917352" y="4430485"/>
                </a:lnTo>
                <a:lnTo>
                  <a:pt x="2926488" y="4423207"/>
                </a:lnTo>
                <a:lnTo>
                  <a:pt x="2911908" y="4417163"/>
                </a:lnTo>
                <a:cubicBezTo>
                  <a:pt x="2914565" y="4416256"/>
                  <a:pt x="2915253" y="4414236"/>
                  <a:pt x="2913973" y="4411103"/>
                </a:cubicBezTo>
                <a:cubicBezTo>
                  <a:pt x="2912693" y="4407971"/>
                  <a:pt x="2910708" y="4406819"/>
                  <a:pt x="2908020" y="4407648"/>
                </a:cubicBezTo>
                <a:close/>
                <a:moveTo>
                  <a:pt x="3216810" y="4407605"/>
                </a:moveTo>
                <a:lnTo>
                  <a:pt x="3202814" y="4412869"/>
                </a:lnTo>
                <a:lnTo>
                  <a:pt x="3198634" y="4417459"/>
                </a:lnTo>
                <a:cubicBezTo>
                  <a:pt x="3201992" y="4418061"/>
                  <a:pt x="3205460" y="4418312"/>
                  <a:pt x="3209036" y="4418214"/>
                </a:cubicBezTo>
                <a:cubicBezTo>
                  <a:pt x="3212612" y="4418115"/>
                  <a:pt x="3215688" y="4417415"/>
                  <a:pt x="3218268" y="4416113"/>
                </a:cubicBezTo>
                <a:cubicBezTo>
                  <a:pt x="3221572" y="4414321"/>
                  <a:pt x="3222448" y="4411522"/>
                  <a:pt x="3220892" y="4407716"/>
                </a:cubicBezTo>
                <a:cubicBezTo>
                  <a:pt x="3219094" y="4409079"/>
                  <a:pt x="3217732" y="4409042"/>
                  <a:pt x="3216810" y="4407605"/>
                </a:cubicBezTo>
                <a:close/>
                <a:moveTo>
                  <a:pt x="3693942" y="4404628"/>
                </a:moveTo>
                <a:cubicBezTo>
                  <a:pt x="3690784" y="4405953"/>
                  <a:pt x="3688840" y="4407782"/>
                  <a:pt x="3688110" y="4410115"/>
                </a:cubicBezTo>
                <a:lnTo>
                  <a:pt x="3689666" y="4413921"/>
                </a:lnTo>
                <a:cubicBezTo>
                  <a:pt x="3690590" y="4415358"/>
                  <a:pt x="3691950" y="4415395"/>
                  <a:pt x="3693748" y="4414032"/>
                </a:cubicBezTo>
                <a:cubicBezTo>
                  <a:pt x="3695332" y="4413174"/>
                  <a:pt x="3696102" y="4412175"/>
                  <a:pt x="3696056" y="4411037"/>
                </a:cubicBezTo>
                <a:cubicBezTo>
                  <a:pt x="3696012" y="4409899"/>
                  <a:pt x="3695566" y="4408397"/>
                  <a:pt x="3694720" y="4406531"/>
                </a:cubicBezTo>
                <a:close/>
                <a:moveTo>
                  <a:pt x="3604836" y="4403027"/>
                </a:moveTo>
                <a:lnTo>
                  <a:pt x="3608118" y="4406991"/>
                </a:lnTo>
                <a:lnTo>
                  <a:pt x="3606562" y="4403185"/>
                </a:lnTo>
                <a:close/>
                <a:moveTo>
                  <a:pt x="2202379" y="4399684"/>
                </a:moveTo>
                <a:lnTo>
                  <a:pt x="2193924" y="4413568"/>
                </a:lnTo>
                <a:lnTo>
                  <a:pt x="2179929" y="4418832"/>
                </a:lnTo>
                <a:cubicBezTo>
                  <a:pt x="2177519" y="4414375"/>
                  <a:pt x="2174586" y="4412962"/>
                  <a:pt x="2171132" y="4414593"/>
                </a:cubicBezTo>
                <a:cubicBezTo>
                  <a:pt x="2167678" y="4416223"/>
                  <a:pt x="2164162" y="4413383"/>
                  <a:pt x="2160585" y="4406072"/>
                </a:cubicBezTo>
                <a:cubicBezTo>
                  <a:pt x="2167283" y="4403118"/>
                  <a:pt x="2174249" y="4402053"/>
                  <a:pt x="2181482" y="4402878"/>
                </a:cubicBezTo>
                <a:cubicBezTo>
                  <a:pt x="2188715" y="4403703"/>
                  <a:pt x="2195681" y="4402638"/>
                  <a:pt x="2202379" y="4399684"/>
                </a:cubicBezTo>
                <a:close/>
                <a:moveTo>
                  <a:pt x="2833858" y="4399037"/>
                </a:moveTo>
                <a:cubicBezTo>
                  <a:pt x="2832605" y="4398748"/>
                  <a:pt x="2831637" y="4399467"/>
                  <a:pt x="2830955" y="4401193"/>
                </a:cubicBezTo>
                <a:cubicBezTo>
                  <a:pt x="2830273" y="4402919"/>
                  <a:pt x="2830107" y="4404365"/>
                  <a:pt x="2830457" y="4405531"/>
                </a:cubicBezTo>
                <a:lnTo>
                  <a:pt x="2836776" y="4416054"/>
                </a:lnTo>
                <a:cubicBezTo>
                  <a:pt x="2841784" y="4415857"/>
                  <a:pt x="2847101" y="4415493"/>
                  <a:pt x="2852728" y="4414960"/>
                </a:cubicBezTo>
                <a:cubicBezTo>
                  <a:pt x="2858355" y="4414428"/>
                  <a:pt x="2863697" y="4412888"/>
                  <a:pt x="2868752" y="4410340"/>
                </a:cubicBezTo>
                <a:cubicBezTo>
                  <a:pt x="2872991" y="4410318"/>
                  <a:pt x="2877588" y="4410248"/>
                  <a:pt x="2882542" y="4410128"/>
                </a:cubicBezTo>
                <a:cubicBezTo>
                  <a:pt x="2887497" y="4410008"/>
                  <a:pt x="2891875" y="4410638"/>
                  <a:pt x="2895676" y="4412016"/>
                </a:cubicBezTo>
                <a:lnTo>
                  <a:pt x="2891010" y="4400597"/>
                </a:lnTo>
                <a:cubicBezTo>
                  <a:pt x="2884417" y="4403397"/>
                  <a:pt x="2877872" y="4403845"/>
                  <a:pt x="2871376" y="4401943"/>
                </a:cubicBezTo>
                <a:cubicBezTo>
                  <a:pt x="2864880" y="4400041"/>
                  <a:pt x="2858335" y="4400489"/>
                  <a:pt x="2851742" y="4403289"/>
                </a:cubicBezTo>
                <a:close/>
                <a:moveTo>
                  <a:pt x="3530676" y="4398997"/>
                </a:moveTo>
                <a:cubicBezTo>
                  <a:pt x="3524174" y="4397486"/>
                  <a:pt x="3517620" y="4398327"/>
                  <a:pt x="3511020" y="4401519"/>
                </a:cubicBezTo>
                <a:lnTo>
                  <a:pt x="3493038" y="4401969"/>
                </a:lnTo>
                <a:cubicBezTo>
                  <a:pt x="3490164" y="4400185"/>
                  <a:pt x="3487212" y="4399752"/>
                  <a:pt x="3484182" y="4400669"/>
                </a:cubicBezTo>
                <a:cubicBezTo>
                  <a:pt x="3481150" y="4401586"/>
                  <a:pt x="3478368" y="4402804"/>
                  <a:pt x="3475836" y="4404322"/>
                </a:cubicBezTo>
                <a:cubicBezTo>
                  <a:pt x="3468012" y="4407402"/>
                  <a:pt x="3459020" y="4407627"/>
                  <a:pt x="3448864" y="4404998"/>
                </a:cubicBezTo>
                <a:cubicBezTo>
                  <a:pt x="3438706" y="4402368"/>
                  <a:pt x="3429716" y="4402594"/>
                  <a:pt x="3421892" y="4405673"/>
                </a:cubicBezTo>
                <a:lnTo>
                  <a:pt x="3413824" y="4400748"/>
                </a:lnTo>
                <a:cubicBezTo>
                  <a:pt x="3410082" y="4401470"/>
                  <a:pt x="3406098" y="4401596"/>
                  <a:pt x="3401870" y="4401128"/>
                </a:cubicBezTo>
                <a:cubicBezTo>
                  <a:pt x="3397642" y="4400660"/>
                  <a:pt x="3393462" y="4400310"/>
                  <a:pt x="3389332" y="4400080"/>
                </a:cubicBezTo>
                <a:lnTo>
                  <a:pt x="3377766" y="4406351"/>
                </a:lnTo>
                <a:cubicBezTo>
                  <a:pt x="3382734" y="4412132"/>
                  <a:pt x="3389636" y="4415849"/>
                  <a:pt x="3398468" y="4417502"/>
                </a:cubicBezTo>
                <a:cubicBezTo>
                  <a:pt x="3407302" y="4419154"/>
                  <a:pt x="3414494" y="4418645"/>
                  <a:pt x="3420046" y="4415973"/>
                </a:cubicBezTo>
                <a:cubicBezTo>
                  <a:pt x="3420788" y="4417993"/>
                  <a:pt x="3421638" y="4419663"/>
                  <a:pt x="3422598" y="4420983"/>
                </a:cubicBezTo>
                <a:cubicBezTo>
                  <a:pt x="3423558" y="4422303"/>
                  <a:pt x="3424846" y="4422573"/>
                  <a:pt x="3426462" y="4421794"/>
                </a:cubicBezTo>
                <a:cubicBezTo>
                  <a:pt x="3428946" y="4420156"/>
                  <a:pt x="3431218" y="4418925"/>
                  <a:pt x="3433278" y="4418099"/>
                </a:cubicBezTo>
                <a:cubicBezTo>
                  <a:pt x="3435336" y="4417273"/>
                  <a:pt x="3437146" y="4418616"/>
                  <a:pt x="3438708" y="4422128"/>
                </a:cubicBezTo>
                <a:lnTo>
                  <a:pt x="3500912" y="4416298"/>
                </a:lnTo>
                <a:cubicBezTo>
                  <a:pt x="3503376" y="4422325"/>
                  <a:pt x="3506324" y="4424601"/>
                  <a:pt x="3509758" y="4423126"/>
                </a:cubicBezTo>
                <a:cubicBezTo>
                  <a:pt x="3512928" y="4421213"/>
                  <a:pt x="3515262" y="4420336"/>
                  <a:pt x="3516756" y="4420494"/>
                </a:cubicBezTo>
                <a:cubicBezTo>
                  <a:pt x="3518250" y="4420653"/>
                  <a:pt x="3519708" y="4422574"/>
                  <a:pt x="3521130" y="4426259"/>
                </a:cubicBezTo>
                <a:lnTo>
                  <a:pt x="3541542" y="4426816"/>
                </a:lnTo>
                <a:cubicBezTo>
                  <a:pt x="3544192" y="4425379"/>
                  <a:pt x="3548586" y="4423578"/>
                  <a:pt x="3554724" y="4421413"/>
                </a:cubicBezTo>
                <a:cubicBezTo>
                  <a:pt x="3560860" y="4419247"/>
                  <a:pt x="3567708" y="4417278"/>
                  <a:pt x="3575268" y="4415504"/>
                </a:cubicBezTo>
                <a:cubicBezTo>
                  <a:pt x="3579754" y="4415783"/>
                  <a:pt x="3583026" y="4415559"/>
                  <a:pt x="3585084" y="4414831"/>
                </a:cubicBezTo>
                <a:lnTo>
                  <a:pt x="3577794" y="4411809"/>
                </a:lnTo>
                <a:cubicBezTo>
                  <a:pt x="3577458" y="4413251"/>
                  <a:pt x="3577232" y="4414342"/>
                  <a:pt x="3577114" y="4415084"/>
                </a:cubicBezTo>
                <a:cubicBezTo>
                  <a:pt x="3576996" y="4415826"/>
                  <a:pt x="3576380" y="4415966"/>
                  <a:pt x="3575268" y="4415504"/>
                </a:cubicBezTo>
                <a:cubicBezTo>
                  <a:pt x="3573486" y="4416083"/>
                  <a:pt x="3571314" y="4415710"/>
                  <a:pt x="3568754" y="4414385"/>
                </a:cubicBezTo>
                <a:lnTo>
                  <a:pt x="3559910" y="4407557"/>
                </a:lnTo>
                <a:lnTo>
                  <a:pt x="3561658" y="4401959"/>
                </a:lnTo>
                <a:cubicBezTo>
                  <a:pt x="3555794" y="4402427"/>
                  <a:pt x="3551972" y="4402950"/>
                  <a:pt x="3550190" y="4403528"/>
                </a:cubicBezTo>
                <a:cubicBezTo>
                  <a:pt x="3543686" y="4402018"/>
                  <a:pt x="3537182" y="4400507"/>
                  <a:pt x="3530676" y="4398997"/>
                </a:cubicBezTo>
                <a:close/>
                <a:moveTo>
                  <a:pt x="3739818" y="4398352"/>
                </a:moveTo>
                <a:lnTo>
                  <a:pt x="3728252" y="4404623"/>
                </a:lnTo>
                <a:cubicBezTo>
                  <a:pt x="3727442" y="4402641"/>
                  <a:pt x="3726316" y="4401120"/>
                  <a:pt x="3724874" y="4400062"/>
                </a:cubicBezTo>
                <a:cubicBezTo>
                  <a:pt x="3723432" y="4399003"/>
                  <a:pt x="3721870" y="4398882"/>
                  <a:pt x="3720184" y="4399699"/>
                </a:cubicBezTo>
                <a:cubicBezTo>
                  <a:pt x="3718394" y="4400669"/>
                  <a:pt x="3716800" y="4402115"/>
                  <a:pt x="3715398" y="4404037"/>
                </a:cubicBezTo>
                <a:cubicBezTo>
                  <a:pt x="3713996" y="4405959"/>
                  <a:pt x="3713616" y="4407909"/>
                  <a:pt x="3714256" y="4409887"/>
                </a:cubicBezTo>
                <a:cubicBezTo>
                  <a:pt x="3714766" y="4410724"/>
                  <a:pt x="3715544" y="4410981"/>
                  <a:pt x="3716590" y="4410657"/>
                </a:cubicBezTo>
                <a:cubicBezTo>
                  <a:pt x="3717634" y="4410332"/>
                  <a:pt x="3718216" y="4410113"/>
                  <a:pt x="3718338" y="4409998"/>
                </a:cubicBezTo>
                <a:lnTo>
                  <a:pt x="3737098" y="4411451"/>
                </a:lnTo>
                <a:close/>
                <a:moveTo>
                  <a:pt x="2734233" y="4397260"/>
                </a:moveTo>
                <a:lnTo>
                  <a:pt x="2721015" y="4404427"/>
                </a:lnTo>
                <a:cubicBezTo>
                  <a:pt x="2723888" y="4406211"/>
                  <a:pt x="2726841" y="4406644"/>
                  <a:pt x="2729872" y="4405727"/>
                </a:cubicBezTo>
                <a:cubicBezTo>
                  <a:pt x="2732903" y="4404810"/>
                  <a:pt x="2735686" y="4403592"/>
                  <a:pt x="2738218" y="4402073"/>
                </a:cubicBezTo>
                <a:close/>
                <a:moveTo>
                  <a:pt x="2678734" y="4394804"/>
                </a:moveTo>
                <a:lnTo>
                  <a:pt x="2681067" y="4400514"/>
                </a:lnTo>
                <a:cubicBezTo>
                  <a:pt x="2681926" y="4400145"/>
                  <a:pt x="2682882" y="4400014"/>
                  <a:pt x="2683934" y="4400122"/>
                </a:cubicBezTo>
                <a:cubicBezTo>
                  <a:pt x="2684987" y="4400229"/>
                  <a:pt x="2685943" y="4400098"/>
                  <a:pt x="2686802" y="4399729"/>
                </a:cubicBezTo>
                <a:cubicBezTo>
                  <a:pt x="2685375" y="4396240"/>
                  <a:pt x="2682686" y="4394599"/>
                  <a:pt x="2678734" y="4394804"/>
                </a:cubicBezTo>
                <a:close/>
                <a:moveTo>
                  <a:pt x="3665560" y="4394444"/>
                </a:moveTo>
                <a:cubicBezTo>
                  <a:pt x="3659096" y="4397561"/>
                  <a:pt x="3653070" y="4399279"/>
                  <a:pt x="3647482" y="4399597"/>
                </a:cubicBezTo>
                <a:cubicBezTo>
                  <a:pt x="3651904" y="4400541"/>
                  <a:pt x="3656084" y="4400890"/>
                  <a:pt x="3660020" y="4400644"/>
                </a:cubicBezTo>
                <a:cubicBezTo>
                  <a:pt x="3663956" y="4400399"/>
                  <a:pt x="3667942" y="4400272"/>
                  <a:pt x="3671976" y="4400265"/>
                </a:cubicBezTo>
                <a:close/>
                <a:moveTo>
                  <a:pt x="3748078" y="4393873"/>
                </a:moveTo>
                <a:lnTo>
                  <a:pt x="3744774" y="4395665"/>
                </a:lnTo>
                <a:lnTo>
                  <a:pt x="3755272" y="4401597"/>
                </a:lnTo>
                <a:lnTo>
                  <a:pt x="3760228" y="4398909"/>
                </a:lnTo>
                <a:cubicBezTo>
                  <a:pt x="3760452" y="4398837"/>
                  <a:pt x="3761246" y="4398310"/>
                  <a:pt x="3762610" y="4397328"/>
                </a:cubicBezTo>
                <a:cubicBezTo>
                  <a:pt x="3763974" y="4396345"/>
                  <a:pt x="3764574" y="4395342"/>
                  <a:pt x="3764408" y="4394319"/>
                </a:cubicBezTo>
                <a:lnTo>
                  <a:pt x="3759450" y="4397006"/>
                </a:lnTo>
                <a:close/>
                <a:moveTo>
                  <a:pt x="2756392" y="4392219"/>
                </a:moveTo>
                <a:cubicBezTo>
                  <a:pt x="2755168" y="4393028"/>
                  <a:pt x="2753050" y="4395048"/>
                  <a:pt x="2750039" y="4398279"/>
                </a:cubicBezTo>
                <a:cubicBezTo>
                  <a:pt x="2747028" y="4401510"/>
                  <a:pt x="2745518" y="4403782"/>
                  <a:pt x="2745508" y="4405095"/>
                </a:cubicBezTo>
                <a:cubicBezTo>
                  <a:pt x="2745984" y="4405951"/>
                  <a:pt x="2746830" y="4406170"/>
                  <a:pt x="2748047" y="4405752"/>
                </a:cubicBezTo>
                <a:cubicBezTo>
                  <a:pt x="2749265" y="4405335"/>
                  <a:pt x="2750330" y="4404854"/>
                  <a:pt x="2751242" y="4404311"/>
                </a:cubicBezTo>
                <a:cubicBezTo>
                  <a:pt x="2756137" y="4405483"/>
                  <a:pt x="2762216" y="4406159"/>
                  <a:pt x="2769479" y="4406337"/>
                </a:cubicBezTo>
                <a:cubicBezTo>
                  <a:pt x="2776743" y="4406516"/>
                  <a:pt x="2782651" y="4405540"/>
                  <a:pt x="2787205" y="4403410"/>
                </a:cubicBezTo>
                <a:lnTo>
                  <a:pt x="2784094" y="4395797"/>
                </a:lnTo>
                <a:cubicBezTo>
                  <a:pt x="2778116" y="4396811"/>
                  <a:pt x="2772455" y="4397362"/>
                  <a:pt x="2767109" y="4397451"/>
                </a:cubicBezTo>
                <a:cubicBezTo>
                  <a:pt x="2761764" y="4397541"/>
                  <a:pt x="2758191" y="4395796"/>
                  <a:pt x="2756392" y="4392219"/>
                </a:cubicBezTo>
                <a:close/>
                <a:moveTo>
                  <a:pt x="3463878" y="4389882"/>
                </a:moveTo>
                <a:lnTo>
                  <a:pt x="3457270" y="4393465"/>
                </a:lnTo>
                <a:lnTo>
                  <a:pt x="3463004" y="4392681"/>
                </a:lnTo>
                <a:close/>
                <a:moveTo>
                  <a:pt x="2702546" y="4388868"/>
                </a:moveTo>
                <a:lnTo>
                  <a:pt x="2695937" y="4392451"/>
                </a:lnTo>
                <a:lnTo>
                  <a:pt x="2692536" y="4398945"/>
                </a:lnTo>
                <a:lnTo>
                  <a:pt x="2710324" y="4407899"/>
                </a:lnTo>
                <a:lnTo>
                  <a:pt x="2716933" y="4404315"/>
                </a:lnTo>
                <a:lnTo>
                  <a:pt x="2716252" y="4397710"/>
                </a:lnTo>
                <a:lnTo>
                  <a:pt x="2707990" y="4402189"/>
                </a:lnTo>
                <a:close/>
                <a:moveTo>
                  <a:pt x="3218848" y="4387901"/>
                </a:moveTo>
                <a:lnTo>
                  <a:pt x="3212240" y="4391484"/>
                </a:lnTo>
                <a:cubicBezTo>
                  <a:pt x="3213540" y="4391990"/>
                  <a:pt x="3214998" y="4392265"/>
                  <a:pt x="3216614" y="4392309"/>
                </a:cubicBezTo>
                <a:cubicBezTo>
                  <a:pt x="3218230" y="4392353"/>
                  <a:pt x="3219494" y="4392152"/>
                  <a:pt x="3220404" y="4391707"/>
                </a:cubicBezTo>
                <a:close/>
                <a:moveTo>
                  <a:pt x="2659294" y="4386746"/>
                </a:moveTo>
                <a:cubicBezTo>
                  <a:pt x="2657512" y="4387325"/>
                  <a:pt x="2656119" y="4388855"/>
                  <a:pt x="2655115" y="4391337"/>
                </a:cubicBezTo>
                <a:lnTo>
                  <a:pt x="2660072" y="4388650"/>
                </a:lnTo>
                <a:close/>
                <a:moveTo>
                  <a:pt x="2965654" y="4385696"/>
                </a:moveTo>
                <a:lnTo>
                  <a:pt x="2972848" y="4393420"/>
                </a:lnTo>
                <a:lnTo>
                  <a:pt x="2983442" y="4394650"/>
                </a:lnTo>
                <a:lnTo>
                  <a:pt x="2986746" y="4392859"/>
                </a:lnTo>
                <a:lnTo>
                  <a:pt x="2980330" y="4387038"/>
                </a:lnTo>
                <a:close/>
                <a:moveTo>
                  <a:pt x="2949325" y="4385251"/>
                </a:moveTo>
                <a:lnTo>
                  <a:pt x="2941064" y="4389730"/>
                </a:lnTo>
                <a:cubicBezTo>
                  <a:pt x="2937656" y="4391578"/>
                  <a:pt x="2934340" y="4393957"/>
                  <a:pt x="2931115" y="4396869"/>
                </a:cubicBezTo>
                <a:cubicBezTo>
                  <a:pt x="2927889" y="4399780"/>
                  <a:pt x="2925374" y="4402887"/>
                  <a:pt x="2923570" y="4406190"/>
                </a:cubicBezTo>
                <a:lnTo>
                  <a:pt x="2955644" y="4395774"/>
                </a:lnTo>
                <a:lnTo>
                  <a:pt x="2953407" y="4385362"/>
                </a:lnTo>
                <a:cubicBezTo>
                  <a:pt x="2952617" y="4385694"/>
                  <a:pt x="2951938" y="4385675"/>
                  <a:pt x="2951366" y="4385307"/>
                </a:cubicBezTo>
                <a:cubicBezTo>
                  <a:pt x="2950795" y="4384938"/>
                  <a:pt x="2950115" y="4384920"/>
                  <a:pt x="2949325" y="4385251"/>
                </a:cubicBezTo>
                <a:close/>
                <a:moveTo>
                  <a:pt x="3062946" y="4381765"/>
                </a:moveTo>
                <a:cubicBezTo>
                  <a:pt x="3057780" y="4384760"/>
                  <a:pt x="3051786" y="4388204"/>
                  <a:pt x="3044966" y="4392095"/>
                </a:cubicBezTo>
                <a:cubicBezTo>
                  <a:pt x="3038146" y="4395986"/>
                  <a:pt x="3031764" y="4398478"/>
                  <a:pt x="3025820" y="4399571"/>
                </a:cubicBezTo>
                <a:cubicBezTo>
                  <a:pt x="3030680" y="4401585"/>
                  <a:pt x="3036414" y="4400801"/>
                  <a:pt x="3043024" y="4397217"/>
                </a:cubicBezTo>
                <a:lnTo>
                  <a:pt x="3063434" y="4397774"/>
                </a:lnTo>
                <a:close/>
                <a:moveTo>
                  <a:pt x="3280276" y="4380167"/>
                </a:moveTo>
                <a:cubicBezTo>
                  <a:pt x="3279532" y="4380715"/>
                  <a:pt x="3279342" y="4381690"/>
                  <a:pt x="3279704" y="4383092"/>
                </a:cubicBezTo>
                <a:cubicBezTo>
                  <a:pt x="3280066" y="4384494"/>
                  <a:pt x="3280484" y="4385721"/>
                  <a:pt x="3280956" y="4386772"/>
                </a:cubicBezTo>
                <a:lnTo>
                  <a:pt x="3289122" y="4386995"/>
                </a:lnTo>
                <a:cubicBezTo>
                  <a:pt x="3288618" y="4385766"/>
                  <a:pt x="3287460" y="4384166"/>
                  <a:pt x="3285646" y="4382196"/>
                </a:cubicBezTo>
                <a:cubicBezTo>
                  <a:pt x="3283832" y="4380225"/>
                  <a:pt x="3282042" y="4379549"/>
                  <a:pt x="3280276" y="4380167"/>
                </a:cubicBezTo>
                <a:close/>
                <a:moveTo>
                  <a:pt x="3087536" y="4377731"/>
                </a:moveTo>
                <a:lnTo>
                  <a:pt x="3075970" y="4384002"/>
                </a:lnTo>
                <a:lnTo>
                  <a:pt x="3076556" y="4395309"/>
                </a:lnTo>
                <a:cubicBezTo>
                  <a:pt x="3077094" y="4393952"/>
                  <a:pt x="3077716" y="4393420"/>
                  <a:pt x="3078426" y="4393714"/>
                </a:cubicBezTo>
                <a:cubicBezTo>
                  <a:pt x="3079134" y="4394007"/>
                  <a:pt x="3079322" y="4394875"/>
                  <a:pt x="3078986" y="4396317"/>
                </a:cubicBezTo>
                <a:lnTo>
                  <a:pt x="3087150" y="4396539"/>
                </a:lnTo>
                <a:cubicBezTo>
                  <a:pt x="3087070" y="4397890"/>
                  <a:pt x="3088176" y="4398743"/>
                  <a:pt x="3090466" y="4399100"/>
                </a:cubicBezTo>
                <a:cubicBezTo>
                  <a:pt x="3092756" y="4399456"/>
                  <a:pt x="3094080" y="4399610"/>
                  <a:pt x="3094440" y="4399561"/>
                </a:cubicBezTo>
                <a:lnTo>
                  <a:pt x="3119710" y="4402133"/>
                </a:lnTo>
                <a:cubicBezTo>
                  <a:pt x="3124332" y="4400063"/>
                  <a:pt x="3132778" y="4398098"/>
                  <a:pt x="3145054" y="4396237"/>
                </a:cubicBezTo>
                <a:cubicBezTo>
                  <a:pt x="3157328" y="4394377"/>
                  <a:pt x="3165532" y="4394287"/>
                  <a:pt x="3169668" y="4395968"/>
                </a:cubicBezTo>
                <a:lnTo>
                  <a:pt x="3168600" y="4408171"/>
                </a:lnTo>
                <a:cubicBezTo>
                  <a:pt x="3172364" y="4407196"/>
                  <a:pt x="3176330" y="4406402"/>
                  <a:pt x="3180494" y="4405791"/>
                </a:cubicBezTo>
                <a:cubicBezTo>
                  <a:pt x="3184660" y="4405179"/>
                  <a:pt x="3188600" y="4405561"/>
                  <a:pt x="3192316" y="4406937"/>
                </a:cubicBezTo>
                <a:lnTo>
                  <a:pt x="3190080" y="4396525"/>
                </a:lnTo>
                <a:lnTo>
                  <a:pt x="3191926" y="4386225"/>
                </a:lnTo>
                <a:lnTo>
                  <a:pt x="3179582" y="4390593"/>
                </a:lnTo>
                <a:cubicBezTo>
                  <a:pt x="3175818" y="4389098"/>
                  <a:pt x="3171584" y="4388003"/>
                  <a:pt x="3166886" y="4387306"/>
                </a:cubicBezTo>
                <a:cubicBezTo>
                  <a:pt x="3162186" y="4386609"/>
                  <a:pt x="3157734" y="4386213"/>
                  <a:pt x="3153534" y="4386118"/>
                </a:cubicBezTo>
                <a:cubicBezTo>
                  <a:pt x="3146778" y="4390168"/>
                  <a:pt x="3139684" y="4390916"/>
                  <a:pt x="3132248" y="4388360"/>
                </a:cubicBezTo>
                <a:cubicBezTo>
                  <a:pt x="3132682" y="4385412"/>
                  <a:pt x="3131568" y="4383304"/>
                  <a:pt x="3128906" y="4382035"/>
                </a:cubicBezTo>
                <a:cubicBezTo>
                  <a:pt x="3126244" y="4380767"/>
                  <a:pt x="3124668" y="4381234"/>
                  <a:pt x="3124180" y="4383435"/>
                </a:cubicBezTo>
                <a:lnTo>
                  <a:pt x="3107948" y="4378288"/>
                </a:lnTo>
                <a:lnTo>
                  <a:pt x="3089092" y="4381537"/>
                </a:lnTo>
                <a:close/>
                <a:moveTo>
                  <a:pt x="3512378" y="4375209"/>
                </a:moveTo>
                <a:lnTo>
                  <a:pt x="3510726" y="4376105"/>
                </a:lnTo>
                <a:cubicBezTo>
                  <a:pt x="3505364" y="4378625"/>
                  <a:pt x="3503648" y="4382655"/>
                  <a:pt x="3505576" y="4388197"/>
                </a:cubicBezTo>
                <a:close/>
                <a:moveTo>
                  <a:pt x="2557431" y="4374557"/>
                </a:moveTo>
                <a:cubicBezTo>
                  <a:pt x="2553755" y="4381201"/>
                  <a:pt x="2548475" y="4386389"/>
                  <a:pt x="2541590" y="4390121"/>
                </a:cubicBezTo>
                <a:cubicBezTo>
                  <a:pt x="2541222" y="4389013"/>
                  <a:pt x="2540598" y="4387899"/>
                  <a:pt x="2539719" y="4386777"/>
                </a:cubicBezTo>
                <a:cubicBezTo>
                  <a:pt x="2538840" y="4385655"/>
                  <a:pt x="2537585" y="4385464"/>
                  <a:pt x="2535953" y="4386204"/>
                </a:cubicBezTo>
                <a:cubicBezTo>
                  <a:pt x="2534349" y="4387219"/>
                  <a:pt x="2532988" y="4388828"/>
                  <a:pt x="2531871" y="4391032"/>
                </a:cubicBezTo>
                <a:cubicBezTo>
                  <a:pt x="2530753" y="4393237"/>
                  <a:pt x="2529587" y="4395322"/>
                  <a:pt x="2528373" y="4397288"/>
                </a:cubicBezTo>
                <a:lnTo>
                  <a:pt x="2528860" y="4413298"/>
                </a:lnTo>
                <a:lnTo>
                  <a:pt x="2534595" y="4412513"/>
                </a:lnTo>
                <a:lnTo>
                  <a:pt x="2537315" y="4399414"/>
                </a:lnTo>
                <a:cubicBezTo>
                  <a:pt x="2539846" y="4397993"/>
                  <a:pt x="2542413" y="4397279"/>
                  <a:pt x="2545017" y="4397272"/>
                </a:cubicBezTo>
                <a:cubicBezTo>
                  <a:pt x="2547621" y="4397265"/>
                  <a:pt x="2549946" y="4398426"/>
                  <a:pt x="2551991" y="4400756"/>
                </a:cubicBezTo>
                <a:cubicBezTo>
                  <a:pt x="2557855" y="4397818"/>
                  <a:pt x="2563670" y="4394762"/>
                  <a:pt x="2569437" y="4391587"/>
                </a:cubicBezTo>
                <a:cubicBezTo>
                  <a:pt x="2575204" y="4388412"/>
                  <a:pt x="2580435" y="4383928"/>
                  <a:pt x="2585133" y="4378136"/>
                </a:cubicBezTo>
                <a:close/>
                <a:moveTo>
                  <a:pt x="2338643" y="4367646"/>
                </a:moveTo>
                <a:lnTo>
                  <a:pt x="2325329" y="4379516"/>
                </a:lnTo>
                <a:cubicBezTo>
                  <a:pt x="2330142" y="4378020"/>
                  <a:pt x="2335290" y="4377651"/>
                  <a:pt x="2340771" y="4378408"/>
                </a:cubicBezTo>
                <a:cubicBezTo>
                  <a:pt x="2346253" y="4379165"/>
                  <a:pt x="2350306" y="4382295"/>
                  <a:pt x="2352933" y="4387796"/>
                </a:cubicBezTo>
                <a:cubicBezTo>
                  <a:pt x="2357093" y="4385832"/>
                  <a:pt x="2361336" y="4384693"/>
                  <a:pt x="2365666" y="4384380"/>
                </a:cubicBezTo>
                <a:cubicBezTo>
                  <a:pt x="2369995" y="4384067"/>
                  <a:pt x="2374239" y="4382928"/>
                  <a:pt x="2378398" y="4380964"/>
                </a:cubicBezTo>
                <a:cubicBezTo>
                  <a:pt x="2375375" y="4374902"/>
                  <a:pt x="2371094" y="4372864"/>
                  <a:pt x="2365556" y="4374850"/>
                </a:cubicBezTo>
                <a:cubicBezTo>
                  <a:pt x="2360018" y="4376835"/>
                  <a:pt x="2355033" y="4379248"/>
                  <a:pt x="2350601" y="4382087"/>
                </a:cubicBezTo>
                <a:cubicBezTo>
                  <a:pt x="2349385" y="4379113"/>
                  <a:pt x="2347708" y="4376245"/>
                  <a:pt x="2345570" y="4373481"/>
                </a:cubicBezTo>
                <a:cubicBezTo>
                  <a:pt x="2343431" y="4370718"/>
                  <a:pt x="2341122" y="4368773"/>
                  <a:pt x="2338643" y="4367646"/>
                </a:cubicBezTo>
                <a:close/>
                <a:moveTo>
                  <a:pt x="2305985" y="4366755"/>
                </a:moveTo>
                <a:cubicBezTo>
                  <a:pt x="2305004" y="4367336"/>
                  <a:pt x="2303858" y="4368442"/>
                  <a:pt x="2302548" y="4370073"/>
                </a:cubicBezTo>
                <a:cubicBezTo>
                  <a:pt x="2301238" y="4371703"/>
                  <a:pt x="2300700" y="4373061"/>
                  <a:pt x="2300933" y="4374145"/>
                </a:cubicBezTo>
                <a:cubicBezTo>
                  <a:pt x="2301781" y="4375913"/>
                  <a:pt x="2302855" y="4376687"/>
                  <a:pt x="2304153" y="4376468"/>
                </a:cubicBezTo>
                <a:cubicBezTo>
                  <a:pt x="2305451" y="4376248"/>
                  <a:pt x="2306548" y="4375847"/>
                  <a:pt x="2307445" y="4375264"/>
                </a:cubicBezTo>
                <a:close/>
                <a:moveTo>
                  <a:pt x="2340384" y="4283009"/>
                </a:moveTo>
                <a:cubicBezTo>
                  <a:pt x="2336225" y="4284973"/>
                  <a:pt x="2331981" y="4286112"/>
                  <a:pt x="2327652" y="4286425"/>
                </a:cubicBezTo>
                <a:cubicBezTo>
                  <a:pt x="2323323" y="4286738"/>
                  <a:pt x="2319079" y="4287877"/>
                  <a:pt x="2314920" y="4289841"/>
                </a:cubicBezTo>
                <a:cubicBezTo>
                  <a:pt x="2323038" y="4292317"/>
                  <a:pt x="2331174" y="4293911"/>
                  <a:pt x="2339328" y="4294624"/>
                </a:cubicBezTo>
                <a:cubicBezTo>
                  <a:pt x="2347483" y="4295337"/>
                  <a:pt x="2355643" y="4295755"/>
                  <a:pt x="2363810" y="4295880"/>
                </a:cubicBezTo>
                <a:cubicBezTo>
                  <a:pt x="2364998" y="4295187"/>
                  <a:pt x="2366971" y="4293634"/>
                  <a:pt x="2369726" y="4291219"/>
                </a:cubicBezTo>
                <a:cubicBezTo>
                  <a:pt x="2372482" y="4288805"/>
                  <a:pt x="2373847" y="4286999"/>
                  <a:pt x="2373820" y="4285803"/>
                </a:cubicBezTo>
                <a:cubicBezTo>
                  <a:pt x="2372834" y="4284110"/>
                  <a:pt x="2371209" y="4283634"/>
                  <a:pt x="2368948" y="4284376"/>
                </a:cubicBezTo>
                <a:cubicBezTo>
                  <a:pt x="2366686" y="4285118"/>
                  <a:pt x="2365038" y="4285818"/>
                  <a:pt x="2364003" y="4286476"/>
                </a:cubicBezTo>
                <a:cubicBezTo>
                  <a:pt x="2359806" y="4288655"/>
                  <a:pt x="2355639" y="4289365"/>
                  <a:pt x="2351502" y="4288605"/>
                </a:cubicBezTo>
                <a:cubicBezTo>
                  <a:pt x="2347365" y="4287845"/>
                  <a:pt x="2343659" y="4285980"/>
                  <a:pt x="2340384" y="4283009"/>
                </a:cubicBezTo>
                <a:close/>
                <a:moveTo>
                  <a:pt x="2280122" y="4273837"/>
                </a:moveTo>
                <a:cubicBezTo>
                  <a:pt x="2279505" y="4274898"/>
                  <a:pt x="2279817" y="4277925"/>
                  <a:pt x="2281059" y="4282919"/>
                </a:cubicBezTo>
                <a:cubicBezTo>
                  <a:pt x="2282300" y="4287912"/>
                  <a:pt x="2283220" y="4291191"/>
                  <a:pt x="2283818" y="4292756"/>
                </a:cubicBezTo>
                <a:lnTo>
                  <a:pt x="2296746" y="4299696"/>
                </a:lnTo>
                <a:cubicBezTo>
                  <a:pt x="2295802" y="4296769"/>
                  <a:pt x="2296231" y="4294114"/>
                  <a:pt x="2298032" y="4291733"/>
                </a:cubicBezTo>
                <a:cubicBezTo>
                  <a:pt x="2299834" y="4289351"/>
                  <a:pt x="2301672" y="4287676"/>
                  <a:pt x="2303548" y="4286708"/>
                </a:cubicBezTo>
                <a:lnTo>
                  <a:pt x="2312490" y="4288834"/>
                </a:lnTo>
                <a:cubicBezTo>
                  <a:pt x="2310019" y="4283199"/>
                  <a:pt x="2306479" y="4279888"/>
                  <a:pt x="2301870" y="4278900"/>
                </a:cubicBezTo>
                <a:cubicBezTo>
                  <a:pt x="2297261" y="4277911"/>
                  <a:pt x="2292410" y="4278798"/>
                  <a:pt x="2287315" y="4281561"/>
                </a:cubicBezTo>
                <a:lnTo>
                  <a:pt x="2285663" y="4282456"/>
                </a:lnTo>
                <a:cubicBezTo>
                  <a:pt x="2285536" y="4282041"/>
                  <a:pt x="2284819" y="4280493"/>
                  <a:pt x="2283512" y="4277811"/>
                </a:cubicBezTo>
                <a:cubicBezTo>
                  <a:pt x="2282206" y="4275128"/>
                  <a:pt x="2281076" y="4273804"/>
                  <a:pt x="2280122" y="4273837"/>
                </a:cubicBezTo>
                <a:close/>
                <a:moveTo>
                  <a:pt x="2200908" y="4272616"/>
                </a:moveTo>
                <a:cubicBezTo>
                  <a:pt x="2199946" y="4273041"/>
                  <a:pt x="2198979" y="4273759"/>
                  <a:pt x="2198004" y="4274772"/>
                </a:cubicBezTo>
                <a:cubicBezTo>
                  <a:pt x="2197030" y="4275784"/>
                  <a:pt x="2196865" y="4277230"/>
                  <a:pt x="2197507" y="4279110"/>
                </a:cubicBezTo>
                <a:lnTo>
                  <a:pt x="2199062" y="4282916"/>
                </a:lnTo>
                <a:cubicBezTo>
                  <a:pt x="2200682" y="4281941"/>
                  <a:pt x="2201597" y="4280476"/>
                  <a:pt x="2201808" y="4278522"/>
                </a:cubicBezTo>
                <a:cubicBezTo>
                  <a:pt x="2202018" y="4276567"/>
                  <a:pt x="2201718" y="4274598"/>
                  <a:pt x="2200908" y="4272616"/>
                </a:cubicBezTo>
                <a:close/>
                <a:moveTo>
                  <a:pt x="2136660" y="4258631"/>
                </a:moveTo>
                <a:cubicBezTo>
                  <a:pt x="2135715" y="4259095"/>
                  <a:pt x="2134714" y="4259734"/>
                  <a:pt x="2133659" y="4260548"/>
                </a:cubicBezTo>
                <a:cubicBezTo>
                  <a:pt x="2132604" y="4261362"/>
                  <a:pt x="2132212" y="4262253"/>
                  <a:pt x="2132481" y="4263221"/>
                </a:cubicBezTo>
                <a:lnTo>
                  <a:pt x="2136467" y="4268035"/>
                </a:lnTo>
                <a:close/>
                <a:moveTo>
                  <a:pt x="2267670" y="4164347"/>
                </a:moveTo>
                <a:cubicBezTo>
                  <a:pt x="2266688" y="4164928"/>
                  <a:pt x="2265542" y="4166033"/>
                  <a:pt x="2264232" y="4167664"/>
                </a:cubicBezTo>
                <a:cubicBezTo>
                  <a:pt x="2262922" y="4169294"/>
                  <a:pt x="2262383" y="4170652"/>
                  <a:pt x="2262616" y="4171736"/>
                </a:cubicBezTo>
                <a:cubicBezTo>
                  <a:pt x="2263465" y="4173504"/>
                  <a:pt x="2264538" y="4174278"/>
                  <a:pt x="2265836" y="4174059"/>
                </a:cubicBezTo>
                <a:cubicBezTo>
                  <a:pt x="2267134" y="4173840"/>
                  <a:pt x="2268231" y="4173438"/>
                  <a:pt x="2269128" y="4172855"/>
                </a:cubicBezTo>
                <a:cubicBezTo>
                  <a:pt x="2270926" y="4171493"/>
                  <a:pt x="2271510" y="4169627"/>
                  <a:pt x="2270878" y="4167257"/>
                </a:cubicBezTo>
                <a:cubicBezTo>
                  <a:pt x="2270452" y="4166422"/>
                  <a:pt x="2269917" y="4165937"/>
                  <a:pt x="2269274" y="4165802"/>
                </a:cubicBezTo>
                <a:cubicBezTo>
                  <a:pt x="2268630" y="4165667"/>
                  <a:pt x="2268095" y="4165182"/>
                  <a:pt x="2267670" y="4164347"/>
                </a:cubicBezTo>
                <a:close/>
                <a:moveTo>
                  <a:pt x="2507840" y="4164313"/>
                </a:moveTo>
                <a:cubicBezTo>
                  <a:pt x="2510399" y="4165638"/>
                  <a:pt x="2512571" y="4166011"/>
                  <a:pt x="2514352" y="4165432"/>
                </a:cubicBezTo>
                <a:lnTo>
                  <a:pt x="2516004" y="4164536"/>
                </a:lnTo>
                <a:close/>
                <a:moveTo>
                  <a:pt x="2244925" y="4158080"/>
                </a:moveTo>
                <a:lnTo>
                  <a:pt x="2236664" y="4162560"/>
                </a:lnTo>
                <a:cubicBezTo>
                  <a:pt x="2234322" y="4163927"/>
                  <a:pt x="2233200" y="4165504"/>
                  <a:pt x="2233300" y="4167290"/>
                </a:cubicBezTo>
                <a:cubicBezTo>
                  <a:pt x="2233399" y="4169077"/>
                  <a:pt x="2233905" y="4170933"/>
                  <a:pt x="2234818" y="4172860"/>
                </a:cubicBezTo>
                <a:close/>
                <a:moveTo>
                  <a:pt x="2311990" y="4154265"/>
                </a:moveTo>
                <a:cubicBezTo>
                  <a:pt x="2310397" y="4155613"/>
                  <a:pt x="2309380" y="4158682"/>
                  <a:pt x="2308942" y="4163473"/>
                </a:cubicBezTo>
                <a:cubicBezTo>
                  <a:pt x="2308502" y="4168264"/>
                  <a:pt x="2308288" y="4172061"/>
                  <a:pt x="2308298" y="4174865"/>
                </a:cubicBezTo>
                <a:lnTo>
                  <a:pt x="2330266" y="4179228"/>
                </a:lnTo>
                <a:lnTo>
                  <a:pt x="2339691" y="4157843"/>
                </a:lnTo>
                <a:lnTo>
                  <a:pt x="2316753" y="4160981"/>
                </a:lnTo>
                <a:cubicBezTo>
                  <a:pt x="2316658" y="4160645"/>
                  <a:pt x="2316071" y="4159414"/>
                  <a:pt x="2314991" y="4157287"/>
                </a:cubicBezTo>
                <a:cubicBezTo>
                  <a:pt x="2313912" y="4155160"/>
                  <a:pt x="2312911" y="4154153"/>
                  <a:pt x="2311990" y="4154265"/>
                </a:cubicBezTo>
                <a:close/>
                <a:moveTo>
                  <a:pt x="2467211" y="4153795"/>
                </a:moveTo>
                <a:lnTo>
                  <a:pt x="2462254" y="4156483"/>
                </a:lnTo>
                <a:lnTo>
                  <a:pt x="2463810" y="4160289"/>
                </a:lnTo>
                <a:cubicBezTo>
                  <a:pt x="2465195" y="4164091"/>
                  <a:pt x="2466508" y="4166479"/>
                  <a:pt x="2467747" y="4167454"/>
                </a:cubicBezTo>
                <a:cubicBezTo>
                  <a:pt x="2468987" y="4168428"/>
                  <a:pt x="2471174" y="4168018"/>
                  <a:pt x="2474308" y="4166221"/>
                </a:cubicBezTo>
                <a:lnTo>
                  <a:pt x="2481013" y="4157936"/>
                </a:lnTo>
                <a:close/>
                <a:moveTo>
                  <a:pt x="2408408" y="4153132"/>
                </a:moveTo>
                <a:cubicBezTo>
                  <a:pt x="2392225" y="4152220"/>
                  <a:pt x="2375604" y="4152707"/>
                  <a:pt x="2358547" y="4154594"/>
                </a:cubicBezTo>
                <a:cubicBezTo>
                  <a:pt x="2355579" y="4157414"/>
                  <a:pt x="2353570" y="4160731"/>
                  <a:pt x="2352522" y="4164545"/>
                </a:cubicBezTo>
                <a:cubicBezTo>
                  <a:pt x="2351473" y="4168358"/>
                  <a:pt x="2351701" y="4172207"/>
                  <a:pt x="2353203" y="4176090"/>
                </a:cubicBezTo>
                <a:cubicBezTo>
                  <a:pt x="2359108" y="4175310"/>
                  <a:pt x="2367783" y="4173900"/>
                  <a:pt x="2379227" y="4171860"/>
                </a:cubicBezTo>
                <a:cubicBezTo>
                  <a:pt x="2390671" y="4169820"/>
                  <a:pt x="2398909" y="4169810"/>
                  <a:pt x="2403939" y="4171829"/>
                </a:cubicBezTo>
                <a:close/>
                <a:moveTo>
                  <a:pt x="3972086" y="4107350"/>
                </a:moveTo>
                <a:cubicBezTo>
                  <a:pt x="3964418" y="4104435"/>
                  <a:pt x="3958004" y="4105201"/>
                  <a:pt x="3952840" y="4109648"/>
                </a:cubicBezTo>
                <a:cubicBezTo>
                  <a:pt x="3947678" y="4114094"/>
                  <a:pt x="3943692" y="4115867"/>
                  <a:pt x="3940886" y="4114967"/>
                </a:cubicBezTo>
                <a:lnTo>
                  <a:pt x="3947982" y="4127393"/>
                </a:lnTo>
                <a:lnTo>
                  <a:pt x="3948760" y="4129296"/>
                </a:lnTo>
                <a:lnTo>
                  <a:pt x="3964504" y="4118434"/>
                </a:lnTo>
                <a:lnTo>
                  <a:pt x="3983070" y="4129292"/>
                </a:lnTo>
                <a:lnTo>
                  <a:pt x="3998622" y="4127834"/>
                </a:lnTo>
                <a:lnTo>
                  <a:pt x="3997162" y="4119326"/>
                </a:lnTo>
                <a:close/>
                <a:moveTo>
                  <a:pt x="2045086" y="4103698"/>
                </a:moveTo>
                <a:cubicBezTo>
                  <a:pt x="2044124" y="4104123"/>
                  <a:pt x="2043156" y="4104841"/>
                  <a:pt x="2042182" y="4105853"/>
                </a:cubicBezTo>
                <a:cubicBezTo>
                  <a:pt x="2041208" y="4106866"/>
                  <a:pt x="2041043" y="4108312"/>
                  <a:pt x="2041685" y="4110192"/>
                </a:cubicBezTo>
                <a:lnTo>
                  <a:pt x="2042462" y="4112095"/>
                </a:lnTo>
                <a:cubicBezTo>
                  <a:pt x="2045767" y="4110303"/>
                  <a:pt x="2046641" y="4107504"/>
                  <a:pt x="2045086" y="4103698"/>
                </a:cubicBezTo>
                <a:close/>
                <a:moveTo>
                  <a:pt x="2028757" y="4103252"/>
                </a:moveTo>
                <a:cubicBezTo>
                  <a:pt x="2027844" y="4103796"/>
                  <a:pt x="2026973" y="4104752"/>
                  <a:pt x="2026145" y="4106122"/>
                </a:cubicBezTo>
                <a:cubicBezTo>
                  <a:pt x="2025317" y="4107491"/>
                  <a:pt x="2025054" y="4108699"/>
                  <a:pt x="2025356" y="4109746"/>
                </a:cubicBezTo>
                <a:cubicBezTo>
                  <a:pt x="2026538" y="4111817"/>
                  <a:pt x="2028158" y="4112489"/>
                  <a:pt x="2030216" y="4111761"/>
                </a:cubicBezTo>
                <a:close/>
                <a:moveTo>
                  <a:pt x="4343964" y="4049388"/>
                </a:moveTo>
                <a:cubicBezTo>
                  <a:pt x="4339076" y="4049123"/>
                  <a:pt x="4334962" y="4049181"/>
                  <a:pt x="4331622" y="4049560"/>
                </a:cubicBezTo>
                <a:cubicBezTo>
                  <a:pt x="4328280" y="4049940"/>
                  <a:pt x="4325714" y="4050089"/>
                  <a:pt x="4323924" y="4050006"/>
                </a:cubicBezTo>
                <a:lnTo>
                  <a:pt x="4328370" y="4051098"/>
                </a:lnTo>
                <a:lnTo>
                  <a:pt x="4328854" y="4051264"/>
                </a:lnTo>
                <a:lnTo>
                  <a:pt x="4339022" y="4050341"/>
                </a:lnTo>
                <a:lnTo>
                  <a:pt x="4350826" y="4051312"/>
                </a:lnTo>
                <a:lnTo>
                  <a:pt x="4360796" y="4051208"/>
                </a:lnTo>
                <a:lnTo>
                  <a:pt x="4359930" y="4050466"/>
                </a:lnTo>
                <a:close/>
                <a:moveTo>
                  <a:pt x="3491438" y="3963443"/>
                </a:moveTo>
                <a:cubicBezTo>
                  <a:pt x="3492178" y="3965560"/>
                  <a:pt x="3493226" y="3967510"/>
                  <a:pt x="3494586" y="3969292"/>
                </a:cubicBezTo>
                <a:cubicBezTo>
                  <a:pt x="3495944" y="3971074"/>
                  <a:pt x="3497844" y="3971400"/>
                  <a:pt x="3500284" y="3970271"/>
                </a:cubicBezTo>
                <a:cubicBezTo>
                  <a:pt x="3502662" y="3968787"/>
                  <a:pt x="3504512" y="3968171"/>
                  <a:pt x="3505836" y="3968423"/>
                </a:cubicBezTo>
                <a:cubicBezTo>
                  <a:pt x="3507158" y="3968674"/>
                  <a:pt x="3508548" y="3970633"/>
                  <a:pt x="3510004" y="3974300"/>
                </a:cubicBezTo>
                <a:lnTo>
                  <a:pt x="3526332" y="3974745"/>
                </a:lnTo>
                <a:lnTo>
                  <a:pt x="3534400" y="3979670"/>
                </a:lnTo>
                <a:lnTo>
                  <a:pt x="3561324" y="3981346"/>
                </a:lnTo>
                <a:cubicBezTo>
                  <a:pt x="3564620" y="3979946"/>
                  <a:pt x="3567892" y="3979722"/>
                  <a:pt x="3571140" y="3980673"/>
                </a:cubicBezTo>
                <a:cubicBezTo>
                  <a:pt x="3574388" y="3981624"/>
                  <a:pt x="3577660" y="3981400"/>
                  <a:pt x="3580956" y="3980000"/>
                </a:cubicBezTo>
                <a:lnTo>
                  <a:pt x="3598064" y="3982348"/>
                </a:lnTo>
                <a:lnTo>
                  <a:pt x="3610310" y="3982682"/>
                </a:lnTo>
                <a:cubicBezTo>
                  <a:pt x="3616534" y="3980422"/>
                  <a:pt x="3622794" y="3978867"/>
                  <a:pt x="3629092" y="3978020"/>
                </a:cubicBezTo>
                <a:cubicBezTo>
                  <a:pt x="3635390" y="3977172"/>
                  <a:pt x="3641408" y="3977493"/>
                  <a:pt x="3647146" y="3978983"/>
                </a:cubicBezTo>
                <a:cubicBezTo>
                  <a:pt x="3660038" y="3977806"/>
                  <a:pt x="3671920" y="3976013"/>
                  <a:pt x="3682792" y="3973604"/>
                </a:cubicBezTo>
                <a:cubicBezTo>
                  <a:pt x="3693666" y="3971196"/>
                  <a:pt x="3702292" y="3968843"/>
                  <a:pt x="3708670" y="3966547"/>
                </a:cubicBezTo>
                <a:cubicBezTo>
                  <a:pt x="3708070" y="3969197"/>
                  <a:pt x="3708298" y="3971399"/>
                  <a:pt x="3709352" y="3973153"/>
                </a:cubicBezTo>
                <a:lnTo>
                  <a:pt x="3717420" y="3978078"/>
                </a:lnTo>
                <a:cubicBezTo>
                  <a:pt x="3718718" y="3978583"/>
                  <a:pt x="3719982" y="3978383"/>
                  <a:pt x="3721210" y="3977475"/>
                </a:cubicBezTo>
                <a:cubicBezTo>
                  <a:pt x="3722436" y="3976568"/>
                  <a:pt x="3723116" y="3974940"/>
                  <a:pt x="3723250" y="3972591"/>
                </a:cubicBezTo>
                <a:cubicBezTo>
                  <a:pt x="3730812" y="3974836"/>
                  <a:pt x="3740280" y="3976192"/>
                  <a:pt x="3751656" y="3976659"/>
                </a:cubicBezTo>
                <a:cubicBezTo>
                  <a:pt x="3763032" y="3977127"/>
                  <a:pt x="3772354" y="3975656"/>
                  <a:pt x="3779624" y="3972247"/>
                </a:cubicBezTo>
                <a:cubicBezTo>
                  <a:pt x="3782526" y="3974306"/>
                  <a:pt x="3785396" y="3975365"/>
                  <a:pt x="3788238" y="3975423"/>
                </a:cubicBezTo>
                <a:cubicBezTo>
                  <a:pt x="3791078" y="3975481"/>
                  <a:pt x="3793390" y="3973936"/>
                  <a:pt x="3795174" y="3970790"/>
                </a:cubicBezTo>
                <a:cubicBezTo>
                  <a:pt x="3801234" y="3969054"/>
                  <a:pt x="3806536" y="3969473"/>
                  <a:pt x="3811078" y="3972047"/>
                </a:cubicBezTo>
                <a:cubicBezTo>
                  <a:pt x="3815620" y="3974621"/>
                  <a:pt x="3820072" y="3976664"/>
                  <a:pt x="3824432" y="3978175"/>
                </a:cubicBezTo>
                <a:cubicBezTo>
                  <a:pt x="3827186" y="3979975"/>
                  <a:pt x="3829356" y="3980348"/>
                  <a:pt x="3830944" y="3979293"/>
                </a:cubicBezTo>
                <a:cubicBezTo>
                  <a:pt x="3832530" y="3978239"/>
                  <a:pt x="3833924" y="3976709"/>
                  <a:pt x="3835122" y="3974703"/>
                </a:cubicBezTo>
                <a:lnTo>
                  <a:pt x="3868558" y="3977497"/>
                </a:lnTo>
                <a:cubicBezTo>
                  <a:pt x="3870680" y="3977751"/>
                  <a:pt x="3873362" y="3978138"/>
                  <a:pt x="3876602" y="3978657"/>
                </a:cubicBezTo>
                <a:cubicBezTo>
                  <a:pt x="3879842" y="3979177"/>
                  <a:pt x="3883154" y="3978640"/>
                  <a:pt x="3886540" y="3977046"/>
                </a:cubicBezTo>
                <a:cubicBezTo>
                  <a:pt x="3899740" y="3980641"/>
                  <a:pt x="3913602" y="3981843"/>
                  <a:pt x="3928128" y="3980651"/>
                </a:cubicBezTo>
                <a:cubicBezTo>
                  <a:pt x="3942652" y="3979460"/>
                  <a:pt x="3956490" y="3981837"/>
                  <a:pt x="3969642" y="3987783"/>
                </a:cubicBezTo>
                <a:lnTo>
                  <a:pt x="3980430" y="3979609"/>
                </a:lnTo>
                <a:lnTo>
                  <a:pt x="4017074" y="3985313"/>
                </a:lnTo>
                <a:cubicBezTo>
                  <a:pt x="4021522" y="3983337"/>
                  <a:pt x="4030096" y="3981885"/>
                  <a:pt x="4042794" y="3980957"/>
                </a:cubicBezTo>
                <a:cubicBezTo>
                  <a:pt x="4055492" y="3980030"/>
                  <a:pt x="4065450" y="3980733"/>
                  <a:pt x="4072670" y="3983066"/>
                </a:cubicBezTo>
                <a:cubicBezTo>
                  <a:pt x="4079002" y="3979632"/>
                  <a:pt x="4086066" y="3980452"/>
                  <a:pt x="4093858" y="3985526"/>
                </a:cubicBezTo>
                <a:cubicBezTo>
                  <a:pt x="4096126" y="3981197"/>
                  <a:pt x="4098952" y="3979471"/>
                  <a:pt x="4102338" y="3980347"/>
                </a:cubicBezTo>
                <a:cubicBezTo>
                  <a:pt x="4105724" y="3981224"/>
                  <a:pt x="4108892" y="3982800"/>
                  <a:pt x="4111840" y="3985076"/>
                </a:cubicBezTo>
                <a:lnTo>
                  <a:pt x="4248012" y="3997260"/>
                </a:lnTo>
                <a:cubicBezTo>
                  <a:pt x="4254012" y="3999286"/>
                  <a:pt x="4259678" y="4000186"/>
                  <a:pt x="4265008" y="3999959"/>
                </a:cubicBezTo>
                <a:cubicBezTo>
                  <a:pt x="4270340" y="3999732"/>
                  <a:pt x="4275788" y="4001331"/>
                  <a:pt x="4281350" y="4004757"/>
                </a:cubicBezTo>
                <a:cubicBezTo>
                  <a:pt x="4283964" y="4003436"/>
                  <a:pt x="4286974" y="4002773"/>
                  <a:pt x="4290378" y="4002768"/>
                </a:cubicBezTo>
                <a:cubicBezTo>
                  <a:pt x="4293780" y="4002763"/>
                  <a:pt x="4296766" y="4003276"/>
                  <a:pt x="4299332" y="4004306"/>
                </a:cubicBezTo>
                <a:lnTo>
                  <a:pt x="4314008" y="4005648"/>
                </a:lnTo>
                <a:cubicBezTo>
                  <a:pt x="4316538" y="4006795"/>
                  <a:pt x="4318744" y="4008698"/>
                  <a:pt x="4320630" y="4011357"/>
                </a:cubicBezTo>
                <a:cubicBezTo>
                  <a:pt x="4322516" y="4014015"/>
                  <a:pt x="4323484" y="4016590"/>
                  <a:pt x="4323534" y="4019081"/>
                </a:cubicBezTo>
                <a:cubicBezTo>
                  <a:pt x="4319896" y="4022216"/>
                  <a:pt x="4309654" y="4023701"/>
                  <a:pt x="4292810" y="4023536"/>
                </a:cubicBezTo>
                <a:cubicBezTo>
                  <a:pt x="4275964" y="4023370"/>
                  <a:pt x="4264142" y="4022224"/>
                  <a:pt x="4257344" y="4020098"/>
                </a:cubicBezTo>
                <a:lnTo>
                  <a:pt x="4258122" y="4022001"/>
                </a:lnTo>
                <a:cubicBezTo>
                  <a:pt x="4256864" y="4026122"/>
                  <a:pt x="4255276" y="4028824"/>
                  <a:pt x="4253360" y="4030104"/>
                </a:cubicBezTo>
                <a:cubicBezTo>
                  <a:pt x="4251446" y="4031385"/>
                  <a:pt x="4248886" y="4031707"/>
                  <a:pt x="4245682" y="4031071"/>
                </a:cubicBezTo>
                <a:lnTo>
                  <a:pt x="4210796" y="4037567"/>
                </a:lnTo>
                <a:lnTo>
                  <a:pt x="4221774" y="4037356"/>
                </a:lnTo>
                <a:cubicBezTo>
                  <a:pt x="4223616" y="4037539"/>
                  <a:pt x="4225446" y="4037635"/>
                  <a:pt x="4227266" y="4037644"/>
                </a:cubicBezTo>
                <a:cubicBezTo>
                  <a:pt x="4229084" y="4037654"/>
                  <a:pt x="4230578" y="4037523"/>
                  <a:pt x="4231744" y="4037251"/>
                </a:cubicBezTo>
                <a:cubicBezTo>
                  <a:pt x="4235638" y="4037109"/>
                  <a:pt x="4239032" y="4037153"/>
                  <a:pt x="4241920" y="4037383"/>
                </a:cubicBezTo>
                <a:cubicBezTo>
                  <a:pt x="4244808" y="4037614"/>
                  <a:pt x="4247642" y="4037798"/>
                  <a:pt x="4250422" y="4037936"/>
                </a:cubicBezTo>
                <a:cubicBezTo>
                  <a:pt x="4252172" y="4038096"/>
                  <a:pt x="4253560" y="4038131"/>
                  <a:pt x="4254584" y="4038042"/>
                </a:cubicBezTo>
                <a:cubicBezTo>
                  <a:pt x="4255608" y="4037953"/>
                  <a:pt x="4256514" y="4037821"/>
                  <a:pt x="4257296" y="4037648"/>
                </a:cubicBezTo>
                <a:lnTo>
                  <a:pt x="4278688" y="4037939"/>
                </a:lnTo>
                <a:cubicBezTo>
                  <a:pt x="4280044" y="4037964"/>
                  <a:pt x="4281758" y="4038002"/>
                  <a:pt x="4283828" y="4038052"/>
                </a:cubicBezTo>
                <a:cubicBezTo>
                  <a:pt x="4285900" y="4038102"/>
                  <a:pt x="4288026" y="4038059"/>
                  <a:pt x="4290206" y="4037925"/>
                </a:cubicBezTo>
                <a:cubicBezTo>
                  <a:pt x="4298632" y="4038257"/>
                  <a:pt x="4307500" y="4038382"/>
                  <a:pt x="4316812" y="4038299"/>
                </a:cubicBezTo>
                <a:cubicBezTo>
                  <a:pt x="4326122" y="4038216"/>
                  <a:pt x="4334966" y="4038442"/>
                  <a:pt x="4343342" y="4038978"/>
                </a:cubicBezTo>
                <a:lnTo>
                  <a:pt x="4350314" y="4038282"/>
                </a:lnTo>
                <a:lnTo>
                  <a:pt x="4373736" y="4038831"/>
                </a:lnTo>
                <a:cubicBezTo>
                  <a:pt x="4376602" y="4038665"/>
                  <a:pt x="4382102" y="4038551"/>
                  <a:pt x="4390242" y="4038488"/>
                </a:cubicBezTo>
                <a:cubicBezTo>
                  <a:pt x="4398382" y="4038425"/>
                  <a:pt x="4404754" y="4038501"/>
                  <a:pt x="4409358" y="4038714"/>
                </a:cubicBezTo>
                <a:cubicBezTo>
                  <a:pt x="4413442" y="4038424"/>
                  <a:pt x="4417958" y="4038506"/>
                  <a:pt x="4422910" y="4038958"/>
                </a:cubicBezTo>
                <a:cubicBezTo>
                  <a:pt x="4424396" y="4038585"/>
                  <a:pt x="4426218" y="4038438"/>
                  <a:pt x="4428380" y="4038520"/>
                </a:cubicBezTo>
                <a:cubicBezTo>
                  <a:pt x="4430542" y="4038601"/>
                  <a:pt x="4432558" y="4038742"/>
                  <a:pt x="4434426" y="4038945"/>
                </a:cubicBezTo>
                <a:lnTo>
                  <a:pt x="4521538" y="4040198"/>
                </a:lnTo>
                <a:cubicBezTo>
                  <a:pt x="4525364" y="4040383"/>
                  <a:pt x="4528986" y="4040470"/>
                  <a:pt x="4532402" y="4040457"/>
                </a:cubicBezTo>
                <a:cubicBezTo>
                  <a:pt x="4535818" y="4040445"/>
                  <a:pt x="4539294" y="4040592"/>
                  <a:pt x="4542830" y="4040898"/>
                </a:cubicBezTo>
                <a:cubicBezTo>
                  <a:pt x="4544514" y="4040787"/>
                  <a:pt x="4546446" y="4040733"/>
                  <a:pt x="4548626" y="4040738"/>
                </a:cubicBezTo>
                <a:cubicBezTo>
                  <a:pt x="4550806" y="4040743"/>
                  <a:pt x="4552714" y="4040792"/>
                  <a:pt x="4554348" y="4040885"/>
                </a:cubicBezTo>
                <a:lnTo>
                  <a:pt x="4563736" y="4041023"/>
                </a:lnTo>
                <a:cubicBezTo>
                  <a:pt x="4565346" y="4041126"/>
                  <a:pt x="4566746" y="4041294"/>
                  <a:pt x="4567932" y="4041529"/>
                </a:cubicBezTo>
                <a:cubicBezTo>
                  <a:pt x="4569120" y="4041763"/>
                  <a:pt x="4569718" y="4041988"/>
                  <a:pt x="4569732" y="4042205"/>
                </a:cubicBezTo>
                <a:cubicBezTo>
                  <a:pt x="4567376" y="4042472"/>
                  <a:pt x="4560806" y="4042587"/>
                  <a:pt x="4550020" y="4042549"/>
                </a:cubicBezTo>
                <a:cubicBezTo>
                  <a:pt x="4539232" y="4042510"/>
                  <a:pt x="4531672" y="4042394"/>
                  <a:pt x="4527334" y="4042199"/>
                </a:cubicBezTo>
                <a:lnTo>
                  <a:pt x="4527818" y="4042366"/>
                </a:lnTo>
                <a:cubicBezTo>
                  <a:pt x="4526980" y="4042723"/>
                  <a:pt x="4525940" y="4042956"/>
                  <a:pt x="4524706" y="4043065"/>
                </a:cubicBezTo>
                <a:cubicBezTo>
                  <a:pt x="4523468" y="4043174"/>
                  <a:pt x="4521826" y="4043198"/>
                  <a:pt x="4519780" y="4043138"/>
                </a:cubicBezTo>
                <a:cubicBezTo>
                  <a:pt x="4511098" y="4043503"/>
                  <a:pt x="4501668" y="4043720"/>
                  <a:pt x="4491488" y="4043789"/>
                </a:cubicBezTo>
                <a:cubicBezTo>
                  <a:pt x="4481308" y="4043858"/>
                  <a:pt x="4471636" y="4043992"/>
                  <a:pt x="4462470" y="4044191"/>
                </a:cubicBezTo>
                <a:cubicBezTo>
                  <a:pt x="4461436" y="4044453"/>
                  <a:pt x="4460476" y="4044546"/>
                  <a:pt x="4459590" y="4044471"/>
                </a:cubicBezTo>
                <a:cubicBezTo>
                  <a:pt x="4458702" y="4044395"/>
                  <a:pt x="4457404" y="4044261"/>
                  <a:pt x="4455696" y="4044069"/>
                </a:cubicBezTo>
                <a:cubicBezTo>
                  <a:pt x="4454546" y="4044134"/>
                  <a:pt x="4453530" y="4044189"/>
                  <a:pt x="4452646" y="4044235"/>
                </a:cubicBezTo>
                <a:cubicBezTo>
                  <a:pt x="4451762" y="4044281"/>
                  <a:pt x="4451520" y="4044382"/>
                  <a:pt x="4451918" y="4044538"/>
                </a:cubicBezTo>
                <a:cubicBezTo>
                  <a:pt x="4449812" y="4044541"/>
                  <a:pt x="4447224" y="4044515"/>
                  <a:pt x="4444150" y="4044461"/>
                </a:cubicBezTo>
                <a:cubicBezTo>
                  <a:pt x="4441078" y="4044407"/>
                  <a:pt x="4439116" y="4044488"/>
                  <a:pt x="4438268" y="4044703"/>
                </a:cubicBezTo>
                <a:lnTo>
                  <a:pt x="4447558" y="4045250"/>
                </a:lnTo>
                <a:cubicBezTo>
                  <a:pt x="4449126" y="4045348"/>
                  <a:pt x="4450514" y="4045383"/>
                  <a:pt x="4451718" y="4045356"/>
                </a:cubicBezTo>
                <a:cubicBezTo>
                  <a:pt x="4452926" y="4045329"/>
                  <a:pt x="4453830" y="4045198"/>
                  <a:pt x="4454432" y="4044963"/>
                </a:cubicBezTo>
                <a:cubicBezTo>
                  <a:pt x="4456078" y="4045060"/>
                  <a:pt x="4458086" y="4045143"/>
                  <a:pt x="4460456" y="4045213"/>
                </a:cubicBezTo>
                <a:cubicBezTo>
                  <a:pt x="4462828" y="4045284"/>
                  <a:pt x="4464982" y="4045307"/>
                  <a:pt x="4466916" y="4045282"/>
                </a:cubicBezTo>
                <a:lnTo>
                  <a:pt x="4489956" y="4045255"/>
                </a:lnTo>
                <a:lnTo>
                  <a:pt x="4498180" y="4045877"/>
                </a:lnTo>
                <a:cubicBezTo>
                  <a:pt x="4499812" y="4045979"/>
                  <a:pt x="4501458" y="4046030"/>
                  <a:pt x="4503114" y="4046030"/>
                </a:cubicBezTo>
                <a:cubicBezTo>
                  <a:pt x="4504774" y="4046029"/>
                  <a:pt x="4505936" y="4045913"/>
                  <a:pt x="4506602" y="4045681"/>
                </a:cubicBezTo>
                <a:lnTo>
                  <a:pt x="4517056" y="4045743"/>
                </a:lnTo>
                <a:cubicBezTo>
                  <a:pt x="4520364" y="4045408"/>
                  <a:pt x="4523866" y="4045361"/>
                  <a:pt x="4527558" y="4045601"/>
                </a:cubicBezTo>
                <a:cubicBezTo>
                  <a:pt x="4531252" y="4045841"/>
                  <a:pt x="4534752" y="4045794"/>
                  <a:pt x="4538062" y="4045459"/>
                </a:cubicBezTo>
                <a:lnTo>
                  <a:pt x="4556058" y="4046794"/>
                </a:lnTo>
                <a:cubicBezTo>
                  <a:pt x="4554292" y="4047422"/>
                  <a:pt x="4552856" y="4047775"/>
                  <a:pt x="4551746" y="4047855"/>
                </a:cubicBezTo>
                <a:cubicBezTo>
                  <a:pt x="4550636" y="4047933"/>
                  <a:pt x="4548524" y="4047832"/>
                  <a:pt x="4545408" y="4047551"/>
                </a:cubicBezTo>
                <a:cubicBezTo>
                  <a:pt x="4543328" y="4048079"/>
                  <a:pt x="4541044" y="4048233"/>
                  <a:pt x="4538556" y="4048012"/>
                </a:cubicBezTo>
                <a:cubicBezTo>
                  <a:pt x="4536070" y="4047790"/>
                  <a:pt x="4533932" y="4047883"/>
                  <a:pt x="4532142" y="4048291"/>
                </a:cubicBezTo>
                <a:cubicBezTo>
                  <a:pt x="4528512" y="4048193"/>
                  <a:pt x="4522996" y="4048191"/>
                  <a:pt x="4515590" y="4048285"/>
                </a:cubicBezTo>
                <a:cubicBezTo>
                  <a:pt x="4508184" y="4048380"/>
                  <a:pt x="4503536" y="4048567"/>
                  <a:pt x="4501648" y="4048848"/>
                </a:cubicBezTo>
                <a:lnTo>
                  <a:pt x="4477546" y="4048951"/>
                </a:lnTo>
                <a:cubicBezTo>
                  <a:pt x="4475844" y="4049490"/>
                  <a:pt x="4473528" y="4049873"/>
                  <a:pt x="4470594" y="4050097"/>
                </a:cubicBezTo>
                <a:cubicBezTo>
                  <a:pt x="4467660" y="4050323"/>
                  <a:pt x="4464136" y="4050288"/>
                  <a:pt x="4460020" y="4049994"/>
                </a:cubicBezTo>
                <a:cubicBezTo>
                  <a:pt x="4455144" y="4050139"/>
                  <a:pt x="4449892" y="4050210"/>
                  <a:pt x="4444264" y="4050207"/>
                </a:cubicBezTo>
                <a:cubicBezTo>
                  <a:pt x="4438638" y="4050205"/>
                  <a:pt x="4433436" y="4050071"/>
                  <a:pt x="4428658" y="4049808"/>
                </a:cubicBezTo>
                <a:lnTo>
                  <a:pt x="4421586" y="4050913"/>
                </a:lnTo>
                <a:lnTo>
                  <a:pt x="4412878" y="4050124"/>
                </a:lnTo>
                <a:lnTo>
                  <a:pt x="4401162" y="4050956"/>
                </a:lnTo>
                <a:cubicBezTo>
                  <a:pt x="4398354" y="4050891"/>
                  <a:pt x="4395888" y="4050890"/>
                  <a:pt x="4393770" y="4050953"/>
                </a:cubicBezTo>
                <a:cubicBezTo>
                  <a:pt x="4391650" y="4051016"/>
                  <a:pt x="4389596" y="4050935"/>
                  <a:pt x="4387612" y="4050712"/>
                </a:cubicBezTo>
                <a:cubicBezTo>
                  <a:pt x="4386170" y="4050722"/>
                  <a:pt x="4384576" y="4050818"/>
                  <a:pt x="4382830" y="4051001"/>
                </a:cubicBezTo>
                <a:cubicBezTo>
                  <a:pt x="4381086" y="4051183"/>
                  <a:pt x="4380000" y="4051344"/>
                  <a:pt x="4379572" y="4051483"/>
                </a:cubicBezTo>
                <a:cubicBezTo>
                  <a:pt x="4378846" y="4051648"/>
                  <a:pt x="4378750" y="4051781"/>
                  <a:pt x="4379280" y="4051881"/>
                </a:cubicBezTo>
                <a:cubicBezTo>
                  <a:pt x="4379812" y="4051981"/>
                  <a:pt x="4380394" y="4052015"/>
                  <a:pt x="4381022" y="4051983"/>
                </a:cubicBezTo>
                <a:cubicBezTo>
                  <a:pt x="4383232" y="4051416"/>
                  <a:pt x="4386056" y="4051283"/>
                  <a:pt x="4389494" y="4051583"/>
                </a:cubicBezTo>
                <a:cubicBezTo>
                  <a:pt x="4392932" y="4051883"/>
                  <a:pt x="4395658" y="4052159"/>
                  <a:pt x="4397670" y="4052410"/>
                </a:cubicBezTo>
                <a:lnTo>
                  <a:pt x="4413646" y="4051275"/>
                </a:lnTo>
                <a:lnTo>
                  <a:pt x="4414130" y="4051443"/>
                </a:lnTo>
                <a:cubicBezTo>
                  <a:pt x="4415512" y="4051457"/>
                  <a:pt x="4416936" y="4051432"/>
                  <a:pt x="4418402" y="4051365"/>
                </a:cubicBezTo>
                <a:cubicBezTo>
                  <a:pt x="4419868" y="4051298"/>
                  <a:pt x="4420930" y="4051148"/>
                  <a:pt x="4421586" y="4050913"/>
                </a:cubicBezTo>
                <a:cubicBezTo>
                  <a:pt x="4425708" y="4051181"/>
                  <a:pt x="4429730" y="4051332"/>
                  <a:pt x="4433646" y="4051363"/>
                </a:cubicBezTo>
                <a:cubicBezTo>
                  <a:pt x="4437566" y="4051395"/>
                  <a:pt x="4441320" y="4051565"/>
                  <a:pt x="4444910" y="4051870"/>
                </a:cubicBezTo>
                <a:cubicBezTo>
                  <a:pt x="4446758" y="4051078"/>
                  <a:pt x="4448756" y="4050751"/>
                  <a:pt x="4450904" y="4050892"/>
                </a:cubicBezTo>
                <a:cubicBezTo>
                  <a:pt x="4453050" y="4051033"/>
                  <a:pt x="4456472" y="4051310"/>
                  <a:pt x="4461172" y="4051722"/>
                </a:cubicBezTo>
                <a:cubicBezTo>
                  <a:pt x="4465132" y="4051896"/>
                  <a:pt x="4471150" y="4051813"/>
                  <a:pt x="4479226" y="4051469"/>
                </a:cubicBezTo>
                <a:cubicBezTo>
                  <a:pt x="4487302" y="4051127"/>
                  <a:pt x="4493708" y="4051066"/>
                  <a:pt x="4498440" y="4051286"/>
                </a:cubicBezTo>
                <a:cubicBezTo>
                  <a:pt x="4499422" y="4051422"/>
                  <a:pt x="4499974" y="4051576"/>
                  <a:pt x="4500096" y="4051748"/>
                </a:cubicBezTo>
                <a:cubicBezTo>
                  <a:pt x="4500218" y="4051918"/>
                  <a:pt x="4500116" y="4052068"/>
                  <a:pt x="4499790" y="4052196"/>
                </a:cubicBezTo>
                <a:cubicBezTo>
                  <a:pt x="4497958" y="4052782"/>
                  <a:pt x="4494718" y="4053105"/>
                  <a:pt x="4490070" y="4053162"/>
                </a:cubicBezTo>
                <a:cubicBezTo>
                  <a:pt x="4485422" y="4053220"/>
                  <a:pt x="4481626" y="4053130"/>
                  <a:pt x="4478686" y="4052891"/>
                </a:cubicBezTo>
                <a:cubicBezTo>
                  <a:pt x="4470680" y="4052981"/>
                  <a:pt x="4463192" y="4053110"/>
                  <a:pt x="4456214" y="4053280"/>
                </a:cubicBezTo>
                <a:cubicBezTo>
                  <a:pt x="4449238" y="4053448"/>
                  <a:pt x="4442014" y="4053559"/>
                  <a:pt x="4434542" y="4053612"/>
                </a:cubicBezTo>
                <a:cubicBezTo>
                  <a:pt x="4433964" y="4053837"/>
                  <a:pt x="4433156" y="4053928"/>
                  <a:pt x="4432122" y="4053884"/>
                </a:cubicBezTo>
                <a:cubicBezTo>
                  <a:pt x="4431084" y="4053840"/>
                  <a:pt x="4429794" y="4053765"/>
                  <a:pt x="4428250" y="4053657"/>
                </a:cubicBezTo>
                <a:cubicBezTo>
                  <a:pt x="4426700" y="4053573"/>
                  <a:pt x="4425518" y="4053591"/>
                  <a:pt x="4424704" y="4053707"/>
                </a:cubicBezTo>
                <a:cubicBezTo>
                  <a:pt x="4423892" y="4053824"/>
                  <a:pt x="4423460" y="4053988"/>
                  <a:pt x="4423408" y="4054201"/>
                </a:cubicBezTo>
                <a:cubicBezTo>
                  <a:pt x="4421010" y="4054058"/>
                  <a:pt x="4418572" y="4053954"/>
                  <a:pt x="4416090" y="4053891"/>
                </a:cubicBezTo>
                <a:cubicBezTo>
                  <a:pt x="4413608" y="4053829"/>
                  <a:pt x="4411530" y="4053851"/>
                  <a:pt x="4409856" y="4053957"/>
                </a:cubicBezTo>
                <a:lnTo>
                  <a:pt x="4400468" y="4053819"/>
                </a:lnTo>
                <a:cubicBezTo>
                  <a:pt x="4398998" y="4054216"/>
                  <a:pt x="4397240" y="4054459"/>
                  <a:pt x="4395190" y="4054546"/>
                </a:cubicBezTo>
                <a:cubicBezTo>
                  <a:pt x="4393140" y="4054633"/>
                  <a:pt x="4391188" y="4054587"/>
                  <a:pt x="4389334" y="4054409"/>
                </a:cubicBezTo>
                <a:cubicBezTo>
                  <a:pt x="4391240" y="4054957"/>
                  <a:pt x="4393662" y="4055681"/>
                  <a:pt x="4396594" y="4056582"/>
                </a:cubicBezTo>
                <a:cubicBezTo>
                  <a:pt x="4399526" y="4057484"/>
                  <a:pt x="4400230" y="4058280"/>
                  <a:pt x="4398700" y="4058970"/>
                </a:cubicBezTo>
                <a:cubicBezTo>
                  <a:pt x="4397182" y="4059380"/>
                  <a:pt x="4395370" y="4059660"/>
                  <a:pt x="4393262" y="4059809"/>
                </a:cubicBezTo>
                <a:cubicBezTo>
                  <a:pt x="4391154" y="4059959"/>
                  <a:pt x="4389416" y="4059931"/>
                  <a:pt x="4388046" y="4059727"/>
                </a:cubicBezTo>
                <a:cubicBezTo>
                  <a:pt x="4387376" y="4059754"/>
                  <a:pt x="4386348" y="4059768"/>
                  <a:pt x="4384962" y="4059771"/>
                </a:cubicBezTo>
                <a:cubicBezTo>
                  <a:pt x="4383576" y="4059772"/>
                  <a:pt x="4382668" y="4059828"/>
                  <a:pt x="4382238" y="4059939"/>
                </a:cubicBezTo>
                <a:lnTo>
                  <a:pt x="4385818" y="4060287"/>
                </a:lnTo>
                <a:lnTo>
                  <a:pt x="4402750" y="4061699"/>
                </a:lnTo>
                <a:lnTo>
                  <a:pt x="4411172" y="4061503"/>
                </a:lnTo>
                <a:cubicBezTo>
                  <a:pt x="4412216" y="4061244"/>
                  <a:pt x="4413156" y="4061145"/>
                  <a:pt x="4413992" y="4061202"/>
                </a:cubicBezTo>
                <a:cubicBezTo>
                  <a:pt x="4414830" y="4061260"/>
                  <a:pt x="4415986" y="4061345"/>
                  <a:pt x="4417464" y="4061458"/>
                </a:cubicBezTo>
                <a:cubicBezTo>
                  <a:pt x="4418728" y="4061461"/>
                  <a:pt x="4419612" y="4061414"/>
                  <a:pt x="4420114" y="4061320"/>
                </a:cubicBezTo>
                <a:cubicBezTo>
                  <a:pt x="4420618" y="4061226"/>
                  <a:pt x="4420992" y="4061115"/>
                  <a:pt x="4421242" y="4060989"/>
                </a:cubicBezTo>
                <a:cubicBezTo>
                  <a:pt x="4425936" y="4061243"/>
                  <a:pt x="4430774" y="4061435"/>
                  <a:pt x="4435758" y="4061567"/>
                </a:cubicBezTo>
                <a:cubicBezTo>
                  <a:pt x="4440744" y="4061699"/>
                  <a:pt x="4445582" y="4061891"/>
                  <a:pt x="4450274" y="4062144"/>
                </a:cubicBezTo>
                <a:cubicBezTo>
                  <a:pt x="4455682" y="4061970"/>
                  <a:pt x="4461178" y="4061965"/>
                  <a:pt x="4466766" y="4062130"/>
                </a:cubicBezTo>
                <a:cubicBezTo>
                  <a:pt x="4472354" y="4062294"/>
                  <a:pt x="4477244" y="4062634"/>
                  <a:pt x="4481436" y="4063149"/>
                </a:cubicBezTo>
                <a:lnTo>
                  <a:pt x="4486280" y="4062604"/>
                </a:lnTo>
                <a:cubicBezTo>
                  <a:pt x="4487678" y="4062412"/>
                  <a:pt x="4489312" y="4062330"/>
                  <a:pt x="4491182" y="4062356"/>
                </a:cubicBezTo>
                <a:cubicBezTo>
                  <a:pt x="4493052" y="4062383"/>
                  <a:pt x="4494902" y="4062485"/>
                  <a:pt x="4496734" y="4062666"/>
                </a:cubicBezTo>
                <a:cubicBezTo>
                  <a:pt x="4502138" y="4062684"/>
                  <a:pt x="4503814" y="4062967"/>
                  <a:pt x="4501764" y="4063515"/>
                </a:cubicBezTo>
                <a:cubicBezTo>
                  <a:pt x="4500716" y="4064012"/>
                  <a:pt x="4499342" y="4064369"/>
                  <a:pt x="4497644" y="4064587"/>
                </a:cubicBezTo>
                <a:cubicBezTo>
                  <a:pt x="4495944" y="4064803"/>
                  <a:pt x="4493218" y="4064804"/>
                  <a:pt x="4489464" y="4064589"/>
                </a:cubicBezTo>
                <a:cubicBezTo>
                  <a:pt x="4486598" y="4064403"/>
                  <a:pt x="4482122" y="4064244"/>
                  <a:pt x="4476036" y="4064110"/>
                </a:cubicBezTo>
                <a:cubicBezTo>
                  <a:pt x="4469950" y="4063977"/>
                  <a:pt x="4465522" y="4064165"/>
                  <a:pt x="4462748" y="4064676"/>
                </a:cubicBezTo>
                <a:cubicBezTo>
                  <a:pt x="4459258" y="4064811"/>
                  <a:pt x="4453580" y="4064938"/>
                  <a:pt x="4445710" y="4065057"/>
                </a:cubicBezTo>
                <a:cubicBezTo>
                  <a:pt x="4437840" y="4065176"/>
                  <a:pt x="4431290" y="4065113"/>
                  <a:pt x="4426060" y="4064868"/>
                </a:cubicBezTo>
                <a:cubicBezTo>
                  <a:pt x="4425136" y="4065215"/>
                  <a:pt x="4424028" y="4065386"/>
                  <a:pt x="4422730" y="4065381"/>
                </a:cubicBezTo>
                <a:cubicBezTo>
                  <a:pt x="4421434" y="4065377"/>
                  <a:pt x="4420252" y="4065302"/>
                  <a:pt x="4419188" y="4065156"/>
                </a:cubicBezTo>
                <a:cubicBezTo>
                  <a:pt x="4416482" y="4065025"/>
                  <a:pt x="4413786" y="4065258"/>
                  <a:pt x="4411100" y="4065855"/>
                </a:cubicBezTo>
                <a:cubicBezTo>
                  <a:pt x="4408416" y="4066452"/>
                  <a:pt x="4406590" y="4066875"/>
                  <a:pt x="4405624" y="4067124"/>
                </a:cubicBezTo>
                <a:cubicBezTo>
                  <a:pt x="4401130" y="4066994"/>
                  <a:pt x="4392140" y="4066921"/>
                  <a:pt x="4378656" y="4066902"/>
                </a:cubicBezTo>
                <a:cubicBezTo>
                  <a:pt x="4365170" y="4066884"/>
                  <a:pt x="4357026" y="4067102"/>
                  <a:pt x="4354224" y="4067556"/>
                </a:cubicBezTo>
                <a:lnTo>
                  <a:pt x="4342902" y="4066751"/>
                </a:lnTo>
                <a:cubicBezTo>
                  <a:pt x="4339016" y="4066722"/>
                  <a:pt x="4335294" y="4066693"/>
                  <a:pt x="4331734" y="4066665"/>
                </a:cubicBezTo>
                <a:cubicBezTo>
                  <a:pt x="4328176" y="4066637"/>
                  <a:pt x="4324574" y="4066650"/>
                  <a:pt x="4320930" y="4066703"/>
                </a:cubicBezTo>
                <a:lnTo>
                  <a:pt x="4318216" y="4067097"/>
                </a:lnTo>
                <a:cubicBezTo>
                  <a:pt x="4320512" y="4067575"/>
                  <a:pt x="4324676" y="4067757"/>
                  <a:pt x="4330714" y="4067642"/>
                </a:cubicBezTo>
                <a:cubicBezTo>
                  <a:pt x="4336750" y="4067528"/>
                  <a:pt x="4341036" y="4067751"/>
                  <a:pt x="4343572" y="4068312"/>
                </a:cubicBezTo>
                <a:cubicBezTo>
                  <a:pt x="4344634" y="4068605"/>
                  <a:pt x="4346472" y="4068944"/>
                  <a:pt x="4349082" y="4069328"/>
                </a:cubicBezTo>
                <a:lnTo>
                  <a:pt x="4348898" y="4067934"/>
                </a:lnTo>
                <a:lnTo>
                  <a:pt x="4352478" y="4068283"/>
                </a:lnTo>
                <a:cubicBezTo>
                  <a:pt x="4354168" y="4068461"/>
                  <a:pt x="4354970" y="4068663"/>
                  <a:pt x="4354882" y="4068891"/>
                </a:cubicBezTo>
                <a:cubicBezTo>
                  <a:pt x="4354794" y="4069120"/>
                  <a:pt x="4354410" y="4069356"/>
                  <a:pt x="4353728" y="4069602"/>
                </a:cubicBezTo>
                <a:cubicBezTo>
                  <a:pt x="4355784" y="4069665"/>
                  <a:pt x="4357648" y="4069717"/>
                  <a:pt x="4359318" y="4069757"/>
                </a:cubicBezTo>
                <a:cubicBezTo>
                  <a:pt x="4360988" y="4069798"/>
                  <a:pt x="4362608" y="4069766"/>
                  <a:pt x="4364182" y="4069664"/>
                </a:cubicBezTo>
                <a:cubicBezTo>
                  <a:pt x="4365788" y="4069738"/>
                  <a:pt x="4367778" y="4069722"/>
                  <a:pt x="4370148" y="4069617"/>
                </a:cubicBezTo>
                <a:cubicBezTo>
                  <a:pt x="4372518" y="4069511"/>
                  <a:pt x="4374918" y="4069416"/>
                  <a:pt x="4377348" y="4069332"/>
                </a:cubicBezTo>
                <a:cubicBezTo>
                  <a:pt x="4375996" y="4068792"/>
                  <a:pt x="4376482" y="4068221"/>
                  <a:pt x="4378810" y="4067620"/>
                </a:cubicBezTo>
                <a:cubicBezTo>
                  <a:pt x="4382470" y="4067997"/>
                  <a:pt x="4386470" y="4068048"/>
                  <a:pt x="4390812" y="4067773"/>
                </a:cubicBezTo>
                <a:lnTo>
                  <a:pt x="4393512" y="4069592"/>
                </a:lnTo>
                <a:cubicBezTo>
                  <a:pt x="4391240" y="4069473"/>
                  <a:pt x="4389178" y="4069425"/>
                  <a:pt x="4387330" y="4069452"/>
                </a:cubicBezTo>
                <a:cubicBezTo>
                  <a:pt x="4385480" y="4069479"/>
                  <a:pt x="4383540" y="4069474"/>
                  <a:pt x="4381510" y="4069438"/>
                </a:cubicBezTo>
                <a:lnTo>
                  <a:pt x="4380246" y="4070332"/>
                </a:lnTo>
                <a:cubicBezTo>
                  <a:pt x="4381212" y="4070666"/>
                  <a:pt x="4380630" y="4070909"/>
                  <a:pt x="4378500" y="4071059"/>
                </a:cubicBezTo>
                <a:cubicBezTo>
                  <a:pt x="4376306" y="4071199"/>
                  <a:pt x="4373940" y="4071249"/>
                  <a:pt x="4371398" y="4071212"/>
                </a:cubicBezTo>
                <a:cubicBezTo>
                  <a:pt x="4368854" y="4071175"/>
                  <a:pt x="4366512" y="4071123"/>
                  <a:pt x="4364368" y="4071057"/>
                </a:cubicBezTo>
                <a:cubicBezTo>
                  <a:pt x="4364680" y="4071349"/>
                  <a:pt x="4365286" y="4071633"/>
                  <a:pt x="4366190" y="4071908"/>
                </a:cubicBezTo>
                <a:cubicBezTo>
                  <a:pt x="4367094" y="4072184"/>
                  <a:pt x="4367580" y="4072425"/>
                  <a:pt x="4367650" y="4072634"/>
                </a:cubicBezTo>
                <a:cubicBezTo>
                  <a:pt x="4366228" y="4072881"/>
                  <a:pt x="4363576" y="4072927"/>
                  <a:pt x="4359700" y="4072771"/>
                </a:cubicBezTo>
                <a:cubicBezTo>
                  <a:pt x="4355824" y="4072615"/>
                  <a:pt x="4352570" y="4072453"/>
                  <a:pt x="4349938" y="4072283"/>
                </a:cubicBezTo>
                <a:cubicBezTo>
                  <a:pt x="4347700" y="4072433"/>
                  <a:pt x="4345546" y="4072502"/>
                  <a:pt x="4343476" y="4072490"/>
                </a:cubicBezTo>
                <a:cubicBezTo>
                  <a:pt x="4341408" y="4072478"/>
                  <a:pt x="4340076" y="4072388"/>
                  <a:pt x="4339486" y="4072221"/>
                </a:cubicBezTo>
                <a:lnTo>
                  <a:pt x="4329614" y="4071917"/>
                </a:lnTo>
                <a:lnTo>
                  <a:pt x="4320028" y="4072598"/>
                </a:lnTo>
                <a:lnTo>
                  <a:pt x="4324670" y="4072870"/>
                </a:lnTo>
                <a:lnTo>
                  <a:pt x="4335126" y="4072932"/>
                </a:lnTo>
                <a:cubicBezTo>
                  <a:pt x="4336452" y="4072947"/>
                  <a:pt x="4337572" y="4073001"/>
                  <a:pt x="4338488" y="4073096"/>
                </a:cubicBezTo>
                <a:cubicBezTo>
                  <a:pt x="4339404" y="4073190"/>
                  <a:pt x="4339992" y="4073282"/>
                  <a:pt x="4340254" y="4073373"/>
                </a:cubicBezTo>
                <a:cubicBezTo>
                  <a:pt x="4339614" y="4073401"/>
                  <a:pt x="4338520" y="4073412"/>
                  <a:pt x="4336974" y="4073404"/>
                </a:cubicBezTo>
                <a:cubicBezTo>
                  <a:pt x="4335428" y="4073397"/>
                  <a:pt x="4334068" y="4073426"/>
                  <a:pt x="4332896" y="4073493"/>
                </a:cubicBezTo>
                <a:cubicBezTo>
                  <a:pt x="4330574" y="4073892"/>
                  <a:pt x="4326380" y="4073922"/>
                  <a:pt x="4320312" y="4073582"/>
                </a:cubicBezTo>
                <a:cubicBezTo>
                  <a:pt x="4314244" y="4073243"/>
                  <a:pt x="4310050" y="4073272"/>
                  <a:pt x="4307728" y="4073671"/>
                </a:cubicBezTo>
                <a:lnTo>
                  <a:pt x="4302068" y="4073588"/>
                </a:lnTo>
                <a:lnTo>
                  <a:pt x="4301762" y="4074157"/>
                </a:lnTo>
                <a:lnTo>
                  <a:pt x="4312372" y="4073945"/>
                </a:lnTo>
                <a:lnTo>
                  <a:pt x="4313042" y="4075505"/>
                </a:lnTo>
                <a:lnTo>
                  <a:pt x="4300782" y="4075987"/>
                </a:lnTo>
                <a:lnTo>
                  <a:pt x="4300730" y="4076084"/>
                </a:lnTo>
                <a:lnTo>
                  <a:pt x="4303840" y="4076762"/>
                </a:lnTo>
                <a:lnTo>
                  <a:pt x="4299864" y="4078049"/>
                </a:lnTo>
                <a:lnTo>
                  <a:pt x="4299676" y="4078052"/>
                </a:lnTo>
                <a:lnTo>
                  <a:pt x="4296254" y="4084438"/>
                </a:lnTo>
                <a:cubicBezTo>
                  <a:pt x="4294532" y="4085372"/>
                  <a:pt x="4291220" y="4084262"/>
                  <a:pt x="4286316" y="4081109"/>
                </a:cubicBezTo>
                <a:cubicBezTo>
                  <a:pt x="4283142" y="4087237"/>
                  <a:pt x="4279600" y="4089061"/>
                  <a:pt x="4275686" y="4086582"/>
                </a:cubicBezTo>
                <a:cubicBezTo>
                  <a:pt x="4271770" y="4084104"/>
                  <a:pt x="4268446" y="4085228"/>
                  <a:pt x="4265710" y="4089956"/>
                </a:cubicBezTo>
                <a:cubicBezTo>
                  <a:pt x="4260030" y="4088919"/>
                  <a:pt x="4251416" y="4089037"/>
                  <a:pt x="4239870" y="4090310"/>
                </a:cubicBezTo>
                <a:cubicBezTo>
                  <a:pt x="4228320" y="4091583"/>
                  <a:pt x="4221092" y="4093855"/>
                  <a:pt x="4218184" y="4097128"/>
                </a:cubicBezTo>
                <a:lnTo>
                  <a:pt x="4180568" y="4098925"/>
                </a:lnTo>
                <a:cubicBezTo>
                  <a:pt x="4177990" y="4105166"/>
                  <a:pt x="4174426" y="4109617"/>
                  <a:pt x="4169878" y="4112277"/>
                </a:cubicBezTo>
                <a:cubicBezTo>
                  <a:pt x="4165330" y="4114936"/>
                  <a:pt x="4159824" y="4114629"/>
                  <a:pt x="4153356" y="4111355"/>
                </a:cubicBezTo>
                <a:cubicBezTo>
                  <a:pt x="4145762" y="4113148"/>
                  <a:pt x="4137572" y="4114100"/>
                  <a:pt x="4128788" y="4114213"/>
                </a:cubicBezTo>
                <a:cubicBezTo>
                  <a:pt x="4120006" y="4114327"/>
                  <a:pt x="4111864" y="4112928"/>
                  <a:pt x="4104368" y="4110019"/>
                </a:cubicBezTo>
                <a:lnTo>
                  <a:pt x="4093484" y="4122895"/>
                </a:lnTo>
                <a:lnTo>
                  <a:pt x="4079778" y="4114052"/>
                </a:lnTo>
                <a:lnTo>
                  <a:pt x="4061604" y="4123907"/>
                </a:lnTo>
                <a:cubicBezTo>
                  <a:pt x="4057210" y="4123238"/>
                  <a:pt x="4053362" y="4123290"/>
                  <a:pt x="4050062" y="4124062"/>
                </a:cubicBezTo>
                <a:cubicBezTo>
                  <a:pt x="4046762" y="4124835"/>
                  <a:pt x="4043546" y="4123963"/>
                  <a:pt x="4040414" y="4121447"/>
                </a:cubicBezTo>
                <a:cubicBezTo>
                  <a:pt x="4038164" y="4121601"/>
                  <a:pt x="4035690" y="4122749"/>
                  <a:pt x="4032992" y="4124890"/>
                </a:cubicBezTo>
                <a:cubicBezTo>
                  <a:pt x="4030292" y="4127032"/>
                  <a:pt x="4028620" y="4128907"/>
                  <a:pt x="4027974" y="4130517"/>
                </a:cubicBezTo>
                <a:cubicBezTo>
                  <a:pt x="4026864" y="4132427"/>
                  <a:pt x="4026730" y="4133953"/>
                  <a:pt x="4027574" y="4135093"/>
                </a:cubicBezTo>
                <a:cubicBezTo>
                  <a:pt x="4028418" y="4136233"/>
                  <a:pt x="4029330" y="4136611"/>
                  <a:pt x="4030308" y="4136226"/>
                </a:cubicBezTo>
                <a:cubicBezTo>
                  <a:pt x="4033676" y="4129653"/>
                  <a:pt x="4038066" y="4128048"/>
                  <a:pt x="4043478" y="4131410"/>
                </a:cubicBezTo>
                <a:cubicBezTo>
                  <a:pt x="4048888" y="4134773"/>
                  <a:pt x="4053182" y="4137870"/>
                  <a:pt x="4056356" y="4140701"/>
                </a:cubicBezTo>
                <a:lnTo>
                  <a:pt x="4081140" y="4127263"/>
                </a:lnTo>
                <a:lnTo>
                  <a:pt x="4081918" y="4129166"/>
                </a:lnTo>
                <a:cubicBezTo>
                  <a:pt x="4084076" y="4129303"/>
                  <a:pt x="4086296" y="4128972"/>
                  <a:pt x="4088576" y="4128171"/>
                </a:cubicBezTo>
                <a:cubicBezTo>
                  <a:pt x="4090856" y="4127371"/>
                  <a:pt x="4092492" y="4125612"/>
                  <a:pt x="4093484" y="4122895"/>
                </a:cubicBezTo>
                <a:cubicBezTo>
                  <a:pt x="4099958" y="4125875"/>
                  <a:pt x="4106256" y="4127497"/>
                  <a:pt x="4112376" y="4127762"/>
                </a:cubicBezTo>
                <a:cubicBezTo>
                  <a:pt x="4118498" y="4128027"/>
                  <a:pt x="4124382" y="4129874"/>
                  <a:pt x="4130030" y="4133302"/>
                </a:cubicBezTo>
                <a:cubicBezTo>
                  <a:pt x="4132806" y="4124144"/>
                  <a:pt x="4135878" y="4120347"/>
                  <a:pt x="4139250" y="4121909"/>
                </a:cubicBezTo>
                <a:cubicBezTo>
                  <a:pt x="4142622" y="4123471"/>
                  <a:pt x="4148004" y="4126559"/>
                  <a:pt x="4155398" y="4131171"/>
                </a:cubicBezTo>
                <a:cubicBezTo>
                  <a:pt x="4161604" y="4133085"/>
                  <a:pt x="4170988" y="4131969"/>
                  <a:pt x="4183548" y="4127822"/>
                </a:cubicBezTo>
                <a:cubicBezTo>
                  <a:pt x="4196108" y="4123676"/>
                  <a:pt x="4206100" y="4122812"/>
                  <a:pt x="4213520" y="4125229"/>
                </a:cubicBezTo>
                <a:cubicBezTo>
                  <a:pt x="4215072" y="4126762"/>
                  <a:pt x="4215954" y="4128511"/>
                  <a:pt x="4216170" y="4130477"/>
                </a:cubicBezTo>
                <a:cubicBezTo>
                  <a:pt x="4216384" y="4132443"/>
                  <a:pt x="4216248" y="4134164"/>
                  <a:pt x="4215756" y="4135641"/>
                </a:cubicBezTo>
                <a:cubicBezTo>
                  <a:pt x="4212980" y="4142426"/>
                  <a:pt x="4207966" y="4146210"/>
                  <a:pt x="4200718" y="4146992"/>
                </a:cubicBezTo>
                <a:cubicBezTo>
                  <a:pt x="4193468" y="4147775"/>
                  <a:pt x="4187530" y="4146829"/>
                  <a:pt x="4182906" y="4144154"/>
                </a:cubicBezTo>
                <a:cubicBezTo>
                  <a:pt x="4170422" y="4145401"/>
                  <a:pt x="4158746" y="4147082"/>
                  <a:pt x="4147880" y="4149197"/>
                </a:cubicBezTo>
                <a:cubicBezTo>
                  <a:pt x="4137012" y="4151311"/>
                  <a:pt x="4125750" y="4152768"/>
                  <a:pt x="4114092" y="4153568"/>
                </a:cubicBezTo>
                <a:cubicBezTo>
                  <a:pt x="4113222" y="4156171"/>
                  <a:pt x="4111974" y="4157234"/>
                  <a:pt x="4110350" y="4156759"/>
                </a:cubicBezTo>
                <a:cubicBezTo>
                  <a:pt x="4108726" y="4156283"/>
                  <a:pt x="4106702" y="4155444"/>
                  <a:pt x="4104276" y="4154241"/>
                </a:cubicBezTo>
                <a:cubicBezTo>
                  <a:pt x="4101844" y="4153331"/>
                  <a:pt x="4100002" y="4153556"/>
                  <a:pt x="4098748" y="4154913"/>
                </a:cubicBezTo>
                <a:cubicBezTo>
                  <a:pt x="4097494" y="4156271"/>
                  <a:pt x="4096842" y="4158174"/>
                  <a:pt x="4096792" y="4160623"/>
                </a:cubicBezTo>
                <a:cubicBezTo>
                  <a:pt x="4093030" y="4159031"/>
                  <a:pt x="4089206" y="4157907"/>
                  <a:pt x="4085322" y="4157252"/>
                </a:cubicBezTo>
                <a:cubicBezTo>
                  <a:pt x="4081438" y="4156597"/>
                  <a:pt x="4078198" y="4156901"/>
                  <a:pt x="4075602" y="4158163"/>
                </a:cubicBezTo>
                <a:lnTo>
                  <a:pt x="4060926" y="4156822"/>
                </a:lnTo>
                <a:cubicBezTo>
                  <a:pt x="4058688" y="4161426"/>
                  <a:pt x="4055974" y="4164253"/>
                  <a:pt x="4052788" y="4165303"/>
                </a:cubicBezTo>
                <a:cubicBezTo>
                  <a:pt x="4049600" y="4166353"/>
                  <a:pt x="4046548" y="4165878"/>
                  <a:pt x="4043626" y="4163877"/>
                </a:cubicBezTo>
                <a:cubicBezTo>
                  <a:pt x="4046680" y="4170116"/>
                  <a:pt x="4050562" y="4178377"/>
                  <a:pt x="4055268" y="4188660"/>
                </a:cubicBezTo>
                <a:cubicBezTo>
                  <a:pt x="4059974" y="4198942"/>
                  <a:pt x="4061182" y="4208071"/>
                  <a:pt x="4058892" y="4216046"/>
                </a:cubicBezTo>
                <a:cubicBezTo>
                  <a:pt x="4056582" y="4220786"/>
                  <a:pt x="4053792" y="4224042"/>
                  <a:pt x="4050522" y="4225815"/>
                </a:cubicBezTo>
                <a:cubicBezTo>
                  <a:pt x="4047252" y="4227588"/>
                  <a:pt x="4044534" y="4227318"/>
                  <a:pt x="4042370" y="4225005"/>
                </a:cubicBezTo>
                <a:cubicBezTo>
                  <a:pt x="4041324" y="4225329"/>
                  <a:pt x="4039720" y="4225520"/>
                  <a:pt x="4037558" y="4225579"/>
                </a:cubicBezTo>
                <a:cubicBezTo>
                  <a:pt x="4035396" y="4225638"/>
                  <a:pt x="4033986" y="4226305"/>
                  <a:pt x="4033330" y="4227581"/>
                </a:cubicBezTo>
                <a:lnTo>
                  <a:pt x="4038968" y="4231498"/>
                </a:lnTo>
                <a:lnTo>
                  <a:pt x="4065602" y="4247280"/>
                </a:lnTo>
                <a:lnTo>
                  <a:pt x="4078722" y="4244816"/>
                </a:lnTo>
                <a:cubicBezTo>
                  <a:pt x="4080316" y="4241821"/>
                  <a:pt x="4081770" y="4240645"/>
                  <a:pt x="4083084" y="4241288"/>
                </a:cubicBezTo>
                <a:cubicBezTo>
                  <a:pt x="4084398" y="4241932"/>
                  <a:pt x="4086216" y="4242883"/>
                  <a:pt x="4088540" y="4244143"/>
                </a:cubicBezTo>
                <a:cubicBezTo>
                  <a:pt x="4090514" y="4244137"/>
                  <a:pt x="4091886" y="4243587"/>
                  <a:pt x="4092658" y="4242491"/>
                </a:cubicBezTo>
                <a:cubicBezTo>
                  <a:pt x="4093430" y="4241394"/>
                  <a:pt x="4094000" y="4240116"/>
                  <a:pt x="4094370" y="4238656"/>
                </a:cubicBezTo>
                <a:cubicBezTo>
                  <a:pt x="4101734" y="4241444"/>
                  <a:pt x="4109314" y="4243533"/>
                  <a:pt x="4117116" y="4244922"/>
                </a:cubicBezTo>
                <a:cubicBezTo>
                  <a:pt x="4124914" y="4246311"/>
                  <a:pt x="4132496" y="4248400"/>
                  <a:pt x="4139860" y="4251189"/>
                </a:cubicBezTo>
                <a:cubicBezTo>
                  <a:pt x="4148276" y="4249046"/>
                  <a:pt x="4156858" y="4248849"/>
                  <a:pt x="4165604" y="4250597"/>
                </a:cubicBezTo>
                <a:cubicBezTo>
                  <a:pt x="4174350" y="4252345"/>
                  <a:pt x="4182032" y="4256123"/>
                  <a:pt x="4188652" y="4261929"/>
                </a:cubicBezTo>
                <a:lnTo>
                  <a:pt x="4196136" y="4255547"/>
                </a:lnTo>
                <a:cubicBezTo>
                  <a:pt x="4198292" y="4253312"/>
                  <a:pt x="4200832" y="4252323"/>
                  <a:pt x="4203754" y="4252579"/>
                </a:cubicBezTo>
                <a:cubicBezTo>
                  <a:pt x="4206676" y="4252835"/>
                  <a:pt x="4209580" y="4253973"/>
                  <a:pt x="4212464" y="4255993"/>
                </a:cubicBezTo>
                <a:cubicBezTo>
                  <a:pt x="4220904" y="4256066"/>
                  <a:pt x="4223562" y="4259275"/>
                  <a:pt x="4220436" y="4265620"/>
                </a:cubicBezTo>
                <a:cubicBezTo>
                  <a:pt x="4218872" y="4271360"/>
                  <a:pt x="4216778" y="4275498"/>
                  <a:pt x="4214156" y="4278033"/>
                </a:cubicBezTo>
                <a:cubicBezTo>
                  <a:pt x="4211534" y="4280569"/>
                  <a:pt x="4207278" y="4280649"/>
                  <a:pt x="4201386" y="4278273"/>
                </a:cubicBezTo>
                <a:cubicBezTo>
                  <a:pt x="4196886" y="4276210"/>
                  <a:pt x="4189874" y="4274489"/>
                  <a:pt x="4180356" y="4273112"/>
                </a:cubicBezTo>
                <a:cubicBezTo>
                  <a:pt x="4170836" y="4271735"/>
                  <a:pt x="4163948" y="4274017"/>
                  <a:pt x="4159690" y="4279958"/>
                </a:cubicBezTo>
                <a:cubicBezTo>
                  <a:pt x="4154262" y="4281594"/>
                  <a:pt x="4145412" y="4283195"/>
                  <a:pt x="4133144" y="4284762"/>
                </a:cubicBezTo>
                <a:cubicBezTo>
                  <a:pt x="4120876" y="4286329"/>
                  <a:pt x="4110642" y="4285775"/>
                  <a:pt x="4102442" y="4283101"/>
                </a:cubicBezTo>
                <a:cubicBezTo>
                  <a:pt x="4101050" y="4287101"/>
                  <a:pt x="4099340" y="4289093"/>
                  <a:pt x="4097316" y="4289077"/>
                </a:cubicBezTo>
                <a:cubicBezTo>
                  <a:pt x="4095292" y="4289061"/>
                  <a:pt x="4093436" y="4288226"/>
                  <a:pt x="4091750" y="4286573"/>
                </a:cubicBezTo>
                <a:cubicBezTo>
                  <a:pt x="4087508" y="4285144"/>
                  <a:pt x="4083334" y="4287892"/>
                  <a:pt x="4079226" y="4294817"/>
                </a:cubicBezTo>
                <a:cubicBezTo>
                  <a:pt x="4075118" y="4301743"/>
                  <a:pt x="4072328" y="4306646"/>
                  <a:pt x="4070856" y="4309526"/>
                </a:cubicBezTo>
                <a:cubicBezTo>
                  <a:pt x="4063822" y="4308158"/>
                  <a:pt x="4049776" y="4307540"/>
                  <a:pt x="4028722" y="4307671"/>
                </a:cubicBezTo>
                <a:cubicBezTo>
                  <a:pt x="4007666" y="4307802"/>
                  <a:pt x="3994984" y="4310514"/>
                  <a:pt x="3990670" y="4315807"/>
                </a:cubicBezTo>
                <a:lnTo>
                  <a:pt x="3972882" y="4306853"/>
                </a:lnTo>
                <a:cubicBezTo>
                  <a:pt x="3966812" y="4306609"/>
                  <a:pt x="3960996" y="4306372"/>
                  <a:pt x="3955436" y="4306142"/>
                </a:cubicBezTo>
                <a:cubicBezTo>
                  <a:pt x="3949876" y="4305912"/>
                  <a:pt x="3944256" y="4306150"/>
                  <a:pt x="3938572" y="4306858"/>
                </a:cubicBezTo>
                <a:lnTo>
                  <a:pt x="3934394" y="4311449"/>
                </a:lnTo>
                <a:cubicBezTo>
                  <a:pt x="3938044" y="4316880"/>
                  <a:pt x="3944572" y="4318862"/>
                  <a:pt x="3953980" y="4317393"/>
                </a:cubicBezTo>
                <a:cubicBezTo>
                  <a:pt x="3963386" y="4315925"/>
                  <a:pt x="3970110" y="4318383"/>
                  <a:pt x="3974148" y="4324766"/>
                </a:cubicBezTo>
                <a:cubicBezTo>
                  <a:pt x="3975850" y="4328105"/>
                  <a:pt x="3978766" y="4331949"/>
                  <a:pt x="3982898" y="4336296"/>
                </a:cubicBezTo>
                <a:lnTo>
                  <a:pt x="3982410" y="4320286"/>
                </a:lnTo>
                <a:lnTo>
                  <a:pt x="3988048" y="4324204"/>
                </a:lnTo>
                <a:cubicBezTo>
                  <a:pt x="3990712" y="4326198"/>
                  <a:pt x="3991992" y="4328507"/>
                  <a:pt x="3991888" y="4331131"/>
                </a:cubicBezTo>
                <a:cubicBezTo>
                  <a:pt x="3991782" y="4333755"/>
                  <a:pt x="3991216" y="4336484"/>
                  <a:pt x="3990188" y="4339318"/>
                </a:cubicBezTo>
                <a:cubicBezTo>
                  <a:pt x="3993406" y="4339994"/>
                  <a:pt x="3996322" y="4340544"/>
                  <a:pt x="3998934" y="4340968"/>
                </a:cubicBezTo>
                <a:cubicBezTo>
                  <a:pt x="4001548" y="4341392"/>
                  <a:pt x="4004074" y="4340990"/>
                  <a:pt x="4006516" y="4339763"/>
                </a:cubicBezTo>
                <a:cubicBezTo>
                  <a:pt x="4009036" y="4340577"/>
                  <a:pt x="4012138" y="4340348"/>
                  <a:pt x="4015822" y="4339076"/>
                </a:cubicBezTo>
                <a:cubicBezTo>
                  <a:pt x="4019508" y="4337804"/>
                  <a:pt x="4023242" y="4336652"/>
                  <a:pt x="4027024" y="4335618"/>
                </a:cubicBezTo>
                <a:cubicBezTo>
                  <a:pt x="4024836" y="4329442"/>
                  <a:pt x="4025516" y="4322874"/>
                  <a:pt x="4029062" y="4315914"/>
                </a:cubicBezTo>
                <a:cubicBezTo>
                  <a:pt x="4034830" y="4320148"/>
                  <a:pt x="4041084" y="4320633"/>
                  <a:pt x="4047822" y="4317366"/>
                </a:cubicBezTo>
                <a:lnTo>
                  <a:pt x="4052296" y="4338189"/>
                </a:lnTo>
                <a:cubicBezTo>
                  <a:pt x="4048732" y="4336877"/>
                  <a:pt x="4045508" y="4336397"/>
                  <a:pt x="4042624" y="4336749"/>
                </a:cubicBezTo>
                <a:cubicBezTo>
                  <a:pt x="4039740" y="4337102"/>
                  <a:pt x="4036712" y="4337098"/>
                  <a:pt x="4033536" y="4336737"/>
                </a:cubicBezTo>
                <a:lnTo>
                  <a:pt x="4031690" y="4347037"/>
                </a:lnTo>
                <a:cubicBezTo>
                  <a:pt x="4033246" y="4350843"/>
                  <a:pt x="4032372" y="4353642"/>
                  <a:pt x="4029068" y="4355434"/>
                </a:cubicBezTo>
                <a:cubicBezTo>
                  <a:pt x="4025664" y="4357085"/>
                  <a:pt x="4021974" y="4357730"/>
                  <a:pt x="4018000" y="4357366"/>
                </a:cubicBezTo>
                <a:cubicBezTo>
                  <a:pt x="4014024" y="4357003"/>
                  <a:pt x="4010360" y="4356472"/>
                  <a:pt x="4007004" y="4355773"/>
                </a:cubicBezTo>
                <a:cubicBezTo>
                  <a:pt x="4007530" y="4359120"/>
                  <a:pt x="4008520" y="4362361"/>
                  <a:pt x="4009970" y="4365498"/>
                </a:cubicBezTo>
                <a:cubicBezTo>
                  <a:pt x="4011420" y="4368635"/>
                  <a:pt x="4012214" y="4371401"/>
                  <a:pt x="4012352" y="4373797"/>
                </a:cubicBezTo>
                <a:cubicBezTo>
                  <a:pt x="4010164" y="4376677"/>
                  <a:pt x="4006034" y="4377270"/>
                  <a:pt x="3999960" y="4375575"/>
                </a:cubicBezTo>
                <a:cubicBezTo>
                  <a:pt x="3993884" y="4373881"/>
                  <a:pt x="3988782" y="4372095"/>
                  <a:pt x="3984650" y="4370218"/>
                </a:cubicBezTo>
                <a:cubicBezTo>
                  <a:pt x="3981176" y="4372005"/>
                  <a:pt x="3977822" y="4372854"/>
                  <a:pt x="3974590" y="4372766"/>
                </a:cubicBezTo>
                <a:cubicBezTo>
                  <a:pt x="3971360" y="4372678"/>
                  <a:pt x="3969270" y="4371680"/>
                  <a:pt x="3968322" y="4369772"/>
                </a:cubicBezTo>
                <a:lnTo>
                  <a:pt x="3952868" y="4366528"/>
                </a:lnTo>
                <a:lnTo>
                  <a:pt x="3937998" y="4374590"/>
                </a:lnTo>
                <a:lnTo>
                  <a:pt x="3945288" y="4377612"/>
                </a:lnTo>
                <a:lnTo>
                  <a:pt x="3961616" y="4378058"/>
                </a:lnTo>
                <a:cubicBezTo>
                  <a:pt x="3963690" y="4378193"/>
                  <a:pt x="3965448" y="4378790"/>
                  <a:pt x="3966890" y="4379848"/>
                </a:cubicBezTo>
                <a:cubicBezTo>
                  <a:pt x="3968332" y="4380907"/>
                  <a:pt x="3969262" y="4381952"/>
                  <a:pt x="3969684" y="4382983"/>
                </a:cubicBezTo>
                <a:cubicBezTo>
                  <a:pt x="3968690" y="4383328"/>
                  <a:pt x="3966984" y="4383478"/>
                  <a:pt x="3964568" y="4383431"/>
                </a:cubicBezTo>
                <a:cubicBezTo>
                  <a:pt x="3962154" y="4383385"/>
                  <a:pt x="3960034" y="4383758"/>
                  <a:pt x="3958214" y="4384552"/>
                </a:cubicBezTo>
                <a:cubicBezTo>
                  <a:pt x="3954648" y="4389198"/>
                  <a:pt x="3948102" y="4389647"/>
                  <a:pt x="3938582" y="4385898"/>
                </a:cubicBezTo>
                <a:cubicBezTo>
                  <a:pt x="3929060" y="4382149"/>
                  <a:pt x="3922516" y="4382598"/>
                  <a:pt x="3918948" y="4387244"/>
                </a:cubicBezTo>
                <a:lnTo>
                  <a:pt x="3904272" y="4385903"/>
                </a:lnTo>
                <a:cubicBezTo>
                  <a:pt x="3900562" y="4387526"/>
                  <a:pt x="3895638" y="4388647"/>
                  <a:pt x="3889498" y="4389263"/>
                </a:cubicBezTo>
                <a:cubicBezTo>
                  <a:pt x="3895280" y="4391068"/>
                  <a:pt x="3901380" y="4392410"/>
                  <a:pt x="3907796" y="4393291"/>
                </a:cubicBezTo>
                <a:cubicBezTo>
                  <a:pt x="3914210" y="4394172"/>
                  <a:pt x="3920358" y="4393163"/>
                  <a:pt x="3926238" y="4390266"/>
                </a:cubicBezTo>
                <a:lnTo>
                  <a:pt x="3927502" y="4408178"/>
                </a:lnTo>
                <a:lnTo>
                  <a:pt x="3907772" y="4414227"/>
                </a:lnTo>
                <a:lnTo>
                  <a:pt x="3913314" y="4422846"/>
                </a:lnTo>
                <a:lnTo>
                  <a:pt x="3907290" y="4437737"/>
                </a:lnTo>
                <a:lnTo>
                  <a:pt x="3878618" y="4441660"/>
                </a:lnTo>
                <a:cubicBezTo>
                  <a:pt x="3869442" y="4437626"/>
                  <a:pt x="3859824" y="4435285"/>
                  <a:pt x="3849762" y="4434638"/>
                </a:cubicBezTo>
                <a:cubicBezTo>
                  <a:pt x="3839700" y="4433991"/>
                  <a:pt x="3830884" y="4432379"/>
                  <a:pt x="3823312" y="4429800"/>
                </a:cubicBezTo>
                <a:lnTo>
                  <a:pt x="3821756" y="4425994"/>
                </a:lnTo>
                <a:lnTo>
                  <a:pt x="3816800" y="4428681"/>
                </a:lnTo>
                <a:lnTo>
                  <a:pt x="3795610" y="4426221"/>
                </a:lnTo>
                <a:cubicBezTo>
                  <a:pt x="3788266" y="4429236"/>
                  <a:pt x="3780772" y="4429423"/>
                  <a:pt x="3773134" y="4426784"/>
                </a:cubicBezTo>
                <a:cubicBezTo>
                  <a:pt x="3765496" y="4424145"/>
                  <a:pt x="3757178" y="4424781"/>
                  <a:pt x="3748180" y="4428691"/>
                </a:cubicBezTo>
                <a:cubicBezTo>
                  <a:pt x="3743762" y="4428276"/>
                  <a:pt x="3736486" y="4427960"/>
                  <a:pt x="3726348" y="4427742"/>
                </a:cubicBezTo>
                <a:cubicBezTo>
                  <a:pt x="3716208" y="4427524"/>
                  <a:pt x="3710170" y="4426536"/>
                  <a:pt x="3708232" y="4424778"/>
                </a:cubicBezTo>
                <a:cubicBezTo>
                  <a:pt x="3703130" y="4427932"/>
                  <a:pt x="3696812" y="4430582"/>
                  <a:pt x="3689280" y="4432729"/>
                </a:cubicBezTo>
                <a:lnTo>
                  <a:pt x="3690058" y="4434633"/>
                </a:lnTo>
                <a:cubicBezTo>
                  <a:pt x="3689312" y="4437749"/>
                  <a:pt x="3687402" y="4438010"/>
                  <a:pt x="3684322" y="4435417"/>
                </a:cubicBezTo>
                <a:lnTo>
                  <a:pt x="3682768" y="4431611"/>
                </a:lnTo>
                <a:cubicBezTo>
                  <a:pt x="3677178" y="4431929"/>
                  <a:pt x="3673680" y="4429951"/>
                  <a:pt x="3672270" y="4425679"/>
                </a:cubicBezTo>
                <a:cubicBezTo>
                  <a:pt x="3666426" y="4428460"/>
                  <a:pt x="3660400" y="4430177"/>
                  <a:pt x="3654192" y="4430831"/>
                </a:cubicBezTo>
                <a:cubicBezTo>
                  <a:pt x="3647984" y="4431485"/>
                  <a:pt x="3641958" y="4433202"/>
                  <a:pt x="3636114" y="4435983"/>
                </a:cubicBezTo>
                <a:lnTo>
                  <a:pt x="3627562" y="4454569"/>
                </a:lnTo>
                <a:cubicBezTo>
                  <a:pt x="3628746" y="4456640"/>
                  <a:pt x="3628714" y="4458207"/>
                  <a:pt x="3627466" y="4459271"/>
                </a:cubicBezTo>
                <a:cubicBezTo>
                  <a:pt x="3625678" y="4460144"/>
                  <a:pt x="3623496" y="4460359"/>
                  <a:pt x="3620918" y="4459916"/>
                </a:cubicBezTo>
                <a:cubicBezTo>
                  <a:pt x="3618340" y="4459473"/>
                  <a:pt x="3616182" y="4458512"/>
                  <a:pt x="3614442" y="4457034"/>
                </a:cubicBezTo>
                <a:cubicBezTo>
                  <a:pt x="3611892" y="4458513"/>
                  <a:pt x="3609362" y="4459110"/>
                  <a:pt x="3606848" y="4458826"/>
                </a:cubicBezTo>
                <a:cubicBezTo>
                  <a:pt x="3604334" y="4458542"/>
                  <a:pt x="3602266" y="4456565"/>
                  <a:pt x="3600640" y="4452893"/>
                </a:cubicBezTo>
                <a:lnTo>
                  <a:pt x="3598306" y="4447184"/>
                </a:lnTo>
                <a:lnTo>
                  <a:pt x="3579354" y="4455135"/>
                </a:lnTo>
                <a:lnTo>
                  <a:pt x="3540184" y="4453126"/>
                </a:lnTo>
                <a:lnTo>
                  <a:pt x="3532116" y="4448201"/>
                </a:lnTo>
                <a:cubicBezTo>
                  <a:pt x="3526940" y="4450765"/>
                  <a:pt x="3520818" y="4452244"/>
                  <a:pt x="3513746" y="4452640"/>
                </a:cubicBezTo>
                <a:cubicBezTo>
                  <a:pt x="3506676" y="4453035"/>
                  <a:pt x="3499968" y="4453087"/>
                  <a:pt x="3493626" y="4452796"/>
                </a:cubicBezTo>
                <a:lnTo>
                  <a:pt x="3473800" y="4463547"/>
                </a:lnTo>
                <a:lnTo>
                  <a:pt x="3456012" y="4454593"/>
                </a:lnTo>
                <a:lnTo>
                  <a:pt x="3436378" y="4455939"/>
                </a:lnTo>
                <a:lnTo>
                  <a:pt x="3423452" y="4449000"/>
                </a:lnTo>
                <a:cubicBezTo>
                  <a:pt x="3417820" y="4451375"/>
                  <a:pt x="3412438" y="4451581"/>
                  <a:pt x="3407304" y="4449618"/>
                </a:cubicBezTo>
                <a:cubicBezTo>
                  <a:pt x="3402172" y="4447654"/>
                  <a:pt x="3396376" y="4448084"/>
                  <a:pt x="3389918" y="4450907"/>
                </a:cubicBezTo>
                <a:lnTo>
                  <a:pt x="3354832" y="4449009"/>
                </a:lnTo>
                <a:cubicBezTo>
                  <a:pt x="3351396" y="4443897"/>
                  <a:pt x="3345630" y="4442955"/>
                  <a:pt x="3337530" y="4446185"/>
                </a:cubicBezTo>
                <a:cubicBezTo>
                  <a:pt x="3329432" y="4449414"/>
                  <a:pt x="3323274" y="4447521"/>
                  <a:pt x="3319062" y="4440506"/>
                </a:cubicBezTo>
                <a:lnTo>
                  <a:pt x="3366102" y="4417324"/>
                </a:lnTo>
                <a:lnTo>
                  <a:pt x="3364740" y="4404114"/>
                </a:lnTo>
                <a:lnTo>
                  <a:pt x="3350064" y="4402772"/>
                </a:lnTo>
                <a:cubicBezTo>
                  <a:pt x="3342446" y="4404094"/>
                  <a:pt x="3331852" y="4406157"/>
                  <a:pt x="3318282" y="4408962"/>
                </a:cubicBezTo>
                <a:cubicBezTo>
                  <a:pt x="3304710" y="4411768"/>
                  <a:pt x="3294506" y="4414783"/>
                  <a:pt x="3287666" y="4418007"/>
                </a:cubicBezTo>
                <a:cubicBezTo>
                  <a:pt x="3280738" y="4422150"/>
                  <a:pt x="3276224" y="4423242"/>
                  <a:pt x="3274120" y="4421283"/>
                </a:cubicBezTo>
                <a:cubicBezTo>
                  <a:pt x="3272016" y="4419324"/>
                  <a:pt x="3269274" y="4413643"/>
                  <a:pt x="3265894" y="4404239"/>
                </a:cubicBezTo>
                <a:lnTo>
                  <a:pt x="3260158" y="4405024"/>
                </a:lnTo>
                <a:cubicBezTo>
                  <a:pt x="3259066" y="4408523"/>
                  <a:pt x="3256952" y="4411994"/>
                  <a:pt x="3253818" y="4415437"/>
                </a:cubicBezTo>
                <a:cubicBezTo>
                  <a:pt x="3250682" y="4418880"/>
                  <a:pt x="3247840" y="4418096"/>
                  <a:pt x="3245288" y="4413087"/>
                </a:cubicBezTo>
                <a:cubicBezTo>
                  <a:pt x="3244720" y="4411797"/>
                  <a:pt x="3243500" y="4409843"/>
                  <a:pt x="3241630" y="4407224"/>
                </a:cubicBezTo>
                <a:cubicBezTo>
                  <a:pt x="3239762" y="4404605"/>
                  <a:pt x="3238324" y="4403350"/>
                  <a:pt x="3237318" y="4403460"/>
                </a:cubicBezTo>
                <a:lnTo>
                  <a:pt x="3235664" y="4404356"/>
                </a:lnTo>
                <a:lnTo>
                  <a:pt x="3233336" y="4438166"/>
                </a:lnTo>
                <a:cubicBezTo>
                  <a:pt x="3239532" y="4440570"/>
                  <a:pt x="3246020" y="4441218"/>
                  <a:pt x="3252800" y="4440109"/>
                </a:cubicBezTo>
                <a:cubicBezTo>
                  <a:pt x="3259580" y="4439000"/>
                  <a:pt x="3265920" y="4436821"/>
                  <a:pt x="3271824" y="4433571"/>
                </a:cubicBezTo>
                <a:cubicBezTo>
                  <a:pt x="3278710" y="4436425"/>
                  <a:pt x="3285254" y="4435976"/>
                  <a:pt x="3291458" y="4432225"/>
                </a:cubicBezTo>
                <a:lnTo>
                  <a:pt x="3309438" y="4431774"/>
                </a:lnTo>
                <a:cubicBezTo>
                  <a:pt x="3310422" y="4431193"/>
                  <a:pt x="3311762" y="4430563"/>
                  <a:pt x="3313460" y="4429884"/>
                </a:cubicBezTo>
                <a:cubicBezTo>
                  <a:pt x="3315160" y="4429206"/>
                  <a:pt x="3316280" y="4429275"/>
                  <a:pt x="3316826" y="4430094"/>
                </a:cubicBezTo>
                <a:cubicBezTo>
                  <a:pt x="3317828" y="4434297"/>
                  <a:pt x="3316164" y="4439074"/>
                  <a:pt x="3311834" y="4444425"/>
                </a:cubicBezTo>
                <a:cubicBezTo>
                  <a:pt x="3307504" y="4449776"/>
                  <a:pt x="3303822" y="4453322"/>
                  <a:pt x="3300792" y="4455062"/>
                </a:cubicBezTo>
                <a:cubicBezTo>
                  <a:pt x="3299894" y="4455645"/>
                  <a:pt x="3298796" y="4456047"/>
                  <a:pt x="3297498" y="4456266"/>
                </a:cubicBezTo>
                <a:cubicBezTo>
                  <a:pt x="3296202" y="4456485"/>
                  <a:pt x="3295128" y="4455711"/>
                  <a:pt x="3294278" y="4453943"/>
                </a:cubicBezTo>
                <a:cubicBezTo>
                  <a:pt x="3286326" y="4455883"/>
                  <a:pt x="3276598" y="4457185"/>
                  <a:pt x="3265096" y="4457852"/>
                </a:cubicBezTo>
                <a:cubicBezTo>
                  <a:pt x="3253594" y="4458518"/>
                  <a:pt x="3243722" y="4456994"/>
                  <a:pt x="3235476" y="4453280"/>
                </a:cubicBezTo>
                <a:cubicBezTo>
                  <a:pt x="3232280" y="4454722"/>
                  <a:pt x="3229414" y="4455114"/>
                  <a:pt x="3226874" y="4454457"/>
                </a:cubicBezTo>
                <a:cubicBezTo>
                  <a:pt x="3224334" y="4453799"/>
                  <a:pt x="3221468" y="4454191"/>
                  <a:pt x="3218272" y="4455633"/>
                </a:cubicBezTo>
                <a:cubicBezTo>
                  <a:pt x="3211220" y="4455970"/>
                  <a:pt x="3203870" y="4455887"/>
                  <a:pt x="3196220" y="4455384"/>
                </a:cubicBezTo>
                <a:cubicBezTo>
                  <a:pt x="3188574" y="4454882"/>
                  <a:pt x="3181246" y="4453623"/>
                  <a:pt x="3174242" y="4451609"/>
                </a:cubicBezTo>
                <a:cubicBezTo>
                  <a:pt x="3172452" y="4452579"/>
                  <a:pt x="3170468" y="4453074"/>
                  <a:pt x="3168290" y="4453093"/>
                </a:cubicBezTo>
                <a:cubicBezTo>
                  <a:pt x="3166110" y="4453112"/>
                  <a:pt x="3164564" y="4452207"/>
                  <a:pt x="3163648" y="4450379"/>
                </a:cubicBezTo>
                <a:cubicBezTo>
                  <a:pt x="3162740" y="4446512"/>
                  <a:pt x="3164578" y="4443190"/>
                  <a:pt x="3169162" y="4440414"/>
                </a:cubicBezTo>
                <a:cubicBezTo>
                  <a:pt x="3173746" y="4437638"/>
                  <a:pt x="3177188" y="4435772"/>
                  <a:pt x="3179488" y="4434815"/>
                </a:cubicBezTo>
                <a:lnTo>
                  <a:pt x="3168310" y="4422278"/>
                </a:lnTo>
                <a:lnTo>
                  <a:pt x="3151010" y="4429333"/>
                </a:lnTo>
                <a:lnTo>
                  <a:pt x="3114270" y="4428331"/>
                </a:lnTo>
                <a:lnTo>
                  <a:pt x="3113492" y="4426428"/>
                </a:lnTo>
                <a:lnTo>
                  <a:pt x="3077530" y="4427328"/>
                </a:lnTo>
                <a:cubicBezTo>
                  <a:pt x="3075510" y="4426293"/>
                  <a:pt x="3072432" y="4426993"/>
                  <a:pt x="3068298" y="4429429"/>
                </a:cubicBezTo>
                <a:cubicBezTo>
                  <a:pt x="3064162" y="4431864"/>
                  <a:pt x="3061474" y="4433516"/>
                  <a:pt x="3060230" y="4434384"/>
                </a:cubicBezTo>
                <a:cubicBezTo>
                  <a:pt x="3063150" y="4435561"/>
                  <a:pt x="3063750" y="4437851"/>
                  <a:pt x="3062030" y="4441255"/>
                </a:cubicBezTo>
                <a:cubicBezTo>
                  <a:pt x="3060308" y="4444658"/>
                  <a:pt x="3058282" y="4445465"/>
                  <a:pt x="3055954" y="4443676"/>
                </a:cubicBezTo>
                <a:cubicBezTo>
                  <a:pt x="3055586" y="4442569"/>
                  <a:pt x="3054962" y="4441454"/>
                  <a:pt x="3054084" y="4440332"/>
                </a:cubicBezTo>
                <a:cubicBezTo>
                  <a:pt x="3053204" y="4439210"/>
                  <a:pt x="3051948" y="4439019"/>
                  <a:pt x="3050316" y="4439759"/>
                </a:cubicBezTo>
                <a:cubicBezTo>
                  <a:pt x="3048660" y="4440851"/>
                  <a:pt x="3047186" y="4443006"/>
                  <a:pt x="3045894" y="4446225"/>
                </a:cubicBezTo>
                <a:cubicBezTo>
                  <a:pt x="3044604" y="4449444"/>
                  <a:pt x="3043518" y="4452551"/>
                  <a:pt x="3042640" y="4455546"/>
                </a:cubicBezTo>
                <a:cubicBezTo>
                  <a:pt x="3039138" y="4456960"/>
                  <a:pt x="3032996" y="4457772"/>
                  <a:pt x="3024210" y="4457983"/>
                </a:cubicBezTo>
                <a:cubicBezTo>
                  <a:pt x="3015424" y="4458194"/>
                  <a:pt x="3010130" y="4457383"/>
                  <a:pt x="3008330" y="4455550"/>
                </a:cubicBezTo>
                <a:cubicBezTo>
                  <a:pt x="3002832" y="4458870"/>
                  <a:pt x="2998958" y="4460293"/>
                  <a:pt x="2996704" y="4459820"/>
                </a:cubicBezTo>
                <a:cubicBezTo>
                  <a:pt x="2994450" y="4459347"/>
                  <a:pt x="2992104" y="4455872"/>
                  <a:pt x="2989668" y="4449395"/>
                </a:cubicBezTo>
                <a:lnTo>
                  <a:pt x="2971492" y="4459250"/>
                </a:lnTo>
                <a:cubicBezTo>
                  <a:pt x="2971994" y="4453069"/>
                  <a:pt x="2973008" y="4446902"/>
                  <a:pt x="2974528" y="4440749"/>
                </a:cubicBezTo>
                <a:cubicBezTo>
                  <a:pt x="2976050" y="4434596"/>
                  <a:pt x="2978278" y="4428933"/>
                  <a:pt x="2981210" y="4423759"/>
                </a:cubicBezTo>
                <a:cubicBezTo>
                  <a:pt x="2978034" y="4425868"/>
                  <a:pt x="2974470" y="4427025"/>
                  <a:pt x="2970518" y="4427231"/>
                </a:cubicBezTo>
                <a:lnTo>
                  <a:pt x="2958663" y="4447608"/>
                </a:lnTo>
                <a:cubicBezTo>
                  <a:pt x="2951419" y="4448920"/>
                  <a:pt x="2937427" y="4450695"/>
                  <a:pt x="2916687" y="4452932"/>
                </a:cubicBezTo>
                <a:cubicBezTo>
                  <a:pt x="2895946" y="4455169"/>
                  <a:pt x="2882463" y="4452018"/>
                  <a:pt x="2876240" y="4443477"/>
                </a:cubicBezTo>
                <a:cubicBezTo>
                  <a:pt x="2872958" y="4445015"/>
                  <a:pt x="2867592" y="4446084"/>
                  <a:pt x="2860143" y="4446684"/>
                </a:cubicBezTo>
                <a:cubicBezTo>
                  <a:pt x="2852693" y="4447285"/>
                  <a:pt x="2847983" y="4446255"/>
                  <a:pt x="2846012" y="4443594"/>
                </a:cubicBezTo>
                <a:cubicBezTo>
                  <a:pt x="2845847" y="4442570"/>
                  <a:pt x="2846446" y="4441567"/>
                  <a:pt x="2847810" y="4440585"/>
                </a:cubicBezTo>
                <a:cubicBezTo>
                  <a:pt x="2849175" y="4439602"/>
                  <a:pt x="2849969" y="4439075"/>
                  <a:pt x="2850191" y="4439003"/>
                </a:cubicBezTo>
                <a:lnTo>
                  <a:pt x="2848732" y="4430494"/>
                </a:lnTo>
                <a:lnTo>
                  <a:pt x="2839790" y="4428369"/>
                </a:lnTo>
                <a:lnTo>
                  <a:pt x="2833669" y="4447962"/>
                </a:lnTo>
                <a:cubicBezTo>
                  <a:pt x="2824620" y="4452674"/>
                  <a:pt x="2815723" y="4454980"/>
                  <a:pt x="2806978" y="4454878"/>
                </a:cubicBezTo>
                <a:cubicBezTo>
                  <a:pt x="2798232" y="4454777"/>
                  <a:pt x="2789407" y="4453556"/>
                  <a:pt x="2780503" y="4451216"/>
                </a:cubicBezTo>
                <a:cubicBezTo>
                  <a:pt x="2778199" y="4453191"/>
                  <a:pt x="2774061" y="4457470"/>
                  <a:pt x="2768088" y="4464050"/>
                </a:cubicBezTo>
                <a:cubicBezTo>
                  <a:pt x="2762115" y="4470631"/>
                  <a:pt x="2758220" y="4473033"/>
                  <a:pt x="2756401" y="4471259"/>
                </a:cubicBezTo>
                <a:cubicBezTo>
                  <a:pt x="2755319" y="4468406"/>
                  <a:pt x="2755003" y="4465575"/>
                  <a:pt x="2755453" y="4462764"/>
                </a:cubicBezTo>
                <a:cubicBezTo>
                  <a:pt x="2755902" y="4459954"/>
                  <a:pt x="2756606" y="4457150"/>
                  <a:pt x="2757566" y="4454353"/>
                </a:cubicBezTo>
                <a:cubicBezTo>
                  <a:pt x="2751507" y="4457638"/>
                  <a:pt x="2744648" y="4460196"/>
                  <a:pt x="2736985" y="4462025"/>
                </a:cubicBezTo>
                <a:cubicBezTo>
                  <a:pt x="2729323" y="4463855"/>
                  <a:pt x="2722511" y="4464061"/>
                  <a:pt x="2716550" y="4462644"/>
                </a:cubicBezTo>
                <a:lnTo>
                  <a:pt x="2725879" y="4445961"/>
                </a:lnTo>
                <a:lnTo>
                  <a:pt x="2744734" y="4442712"/>
                </a:lnTo>
                <a:cubicBezTo>
                  <a:pt x="2745123" y="4441193"/>
                  <a:pt x="2745463" y="4439556"/>
                  <a:pt x="2745755" y="4437800"/>
                </a:cubicBezTo>
                <a:cubicBezTo>
                  <a:pt x="2746046" y="4436043"/>
                  <a:pt x="2746580" y="4434882"/>
                  <a:pt x="2747358" y="4434315"/>
                </a:cubicBezTo>
                <a:cubicBezTo>
                  <a:pt x="2749120" y="4433893"/>
                  <a:pt x="2750893" y="4435352"/>
                  <a:pt x="2752680" y="4438694"/>
                </a:cubicBezTo>
                <a:cubicBezTo>
                  <a:pt x="2754466" y="4442037"/>
                  <a:pt x="2755608" y="4444420"/>
                  <a:pt x="2756107" y="4445845"/>
                </a:cubicBezTo>
                <a:cubicBezTo>
                  <a:pt x="2761181" y="4443239"/>
                  <a:pt x="2766899" y="4441592"/>
                  <a:pt x="2773262" y="4440903"/>
                </a:cubicBezTo>
                <a:cubicBezTo>
                  <a:pt x="2779624" y="4440214"/>
                  <a:pt x="2785925" y="4439994"/>
                  <a:pt x="2792166" y="4440242"/>
                </a:cubicBezTo>
                <a:cubicBezTo>
                  <a:pt x="2793113" y="4439680"/>
                  <a:pt x="2794328" y="4438537"/>
                  <a:pt x="2795811" y="4436813"/>
                </a:cubicBezTo>
                <a:cubicBezTo>
                  <a:pt x="2797293" y="4435089"/>
                  <a:pt x="2798313" y="4433471"/>
                  <a:pt x="2798872" y="4431957"/>
                </a:cubicBezTo>
                <a:lnTo>
                  <a:pt x="2778557" y="4426698"/>
                </a:lnTo>
                <a:lnTo>
                  <a:pt x="2773016" y="4418078"/>
                </a:lnTo>
                <a:lnTo>
                  <a:pt x="2749884" y="4430620"/>
                </a:lnTo>
                <a:cubicBezTo>
                  <a:pt x="2742363" y="4426416"/>
                  <a:pt x="2732911" y="4424276"/>
                  <a:pt x="2721527" y="4424201"/>
                </a:cubicBezTo>
                <a:cubicBezTo>
                  <a:pt x="2710143" y="4424125"/>
                  <a:pt x="2700836" y="4424812"/>
                  <a:pt x="2693608" y="4426262"/>
                </a:cubicBezTo>
                <a:cubicBezTo>
                  <a:pt x="2690312" y="4427662"/>
                  <a:pt x="2687039" y="4427886"/>
                  <a:pt x="2683792" y="4426935"/>
                </a:cubicBezTo>
                <a:cubicBezTo>
                  <a:pt x="2680543" y="4425984"/>
                  <a:pt x="2677271" y="4426208"/>
                  <a:pt x="2673974" y="4427608"/>
                </a:cubicBezTo>
                <a:lnTo>
                  <a:pt x="2658424" y="4429065"/>
                </a:lnTo>
                <a:lnTo>
                  <a:pt x="2659202" y="4430969"/>
                </a:lnTo>
                <a:cubicBezTo>
                  <a:pt x="2655905" y="4432368"/>
                  <a:pt x="2652633" y="4432593"/>
                  <a:pt x="2649384" y="4431642"/>
                </a:cubicBezTo>
                <a:cubicBezTo>
                  <a:pt x="2646137" y="4430690"/>
                  <a:pt x="2642864" y="4430915"/>
                  <a:pt x="2639568" y="4432315"/>
                </a:cubicBezTo>
                <a:cubicBezTo>
                  <a:pt x="2637051" y="4433873"/>
                  <a:pt x="2634650" y="4434788"/>
                  <a:pt x="2632364" y="4435059"/>
                </a:cubicBezTo>
                <a:cubicBezTo>
                  <a:pt x="2630077" y="4435329"/>
                  <a:pt x="2628138" y="4433669"/>
                  <a:pt x="2626544" y="4430077"/>
                </a:cubicBezTo>
                <a:cubicBezTo>
                  <a:pt x="2621822" y="4432928"/>
                  <a:pt x="2618460" y="4434170"/>
                  <a:pt x="2616460" y="4433801"/>
                </a:cubicBezTo>
                <a:cubicBezTo>
                  <a:pt x="2614459" y="4433433"/>
                  <a:pt x="2612410" y="4430476"/>
                  <a:pt x="2610312" y="4424930"/>
                </a:cubicBezTo>
                <a:lnTo>
                  <a:pt x="2592136" y="4434784"/>
                </a:lnTo>
                <a:lnTo>
                  <a:pt x="2591552" y="4423477"/>
                </a:lnTo>
                <a:lnTo>
                  <a:pt x="2563754" y="4424600"/>
                </a:lnTo>
                <a:lnTo>
                  <a:pt x="2562006" y="4430198"/>
                </a:lnTo>
                <a:lnTo>
                  <a:pt x="2553938" y="4425273"/>
                </a:lnTo>
                <a:lnTo>
                  <a:pt x="2545774" y="4425051"/>
                </a:lnTo>
                <a:lnTo>
                  <a:pt x="2536542" y="4437031"/>
                </a:lnTo>
                <a:lnTo>
                  <a:pt x="2522546" y="4442295"/>
                </a:lnTo>
                <a:cubicBezTo>
                  <a:pt x="2520083" y="4437915"/>
                  <a:pt x="2516843" y="4436572"/>
                  <a:pt x="2512826" y="4438266"/>
                </a:cubicBezTo>
                <a:cubicBezTo>
                  <a:pt x="2508808" y="4439960"/>
                  <a:pt x="2504791" y="4436714"/>
                  <a:pt x="2500772" y="4428527"/>
                </a:cubicBezTo>
                <a:lnTo>
                  <a:pt x="2509034" y="4424048"/>
                </a:lnTo>
                <a:lnTo>
                  <a:pt x="2505048" y="4419235"/>
                </a:lnTo>
                <a:cubicBezTo>
                  <a:pt x="2502221" y="4419314"/>
                  <a:pt x="2497450" y="4419576"/>
                  <a:pt x="2490736" y="4420020"/>
                </a:cubicBezTo>
                <a:cubicBezTo>
                  <a:pt x="2484022" y="4420464"/>
                  <a:pt x="2480077" y="4420278"/>
                  <a:pt x="2478902" y="4419462"/>
                </a:cubicBezTo>
                <a:cubicBezTo>
                  <a:pt x="2478668" y="4418476"/>
                  <a:pt x="2478991" y="4417622"/>
                  <a:pt x="2479874" y="4416901"/>
                </a:cubicBezTo>
                <a:cubicBezTo>
                  <a:pt x="2480756" y="4416180"/>
                  <a:pt x="2481275" y="4415802"/>
                  <a:pt x="2481429" y="4415767"/>
                </a:cubicBezTo>
                <a:cubicBezTo>
                  <a:pt x="2479565" y="4410384"/>
                  <a:pt x="2480302" y="4407660"/>
                  <a:pt x="2483640" y="4407594"/>
                </a:cubicBezTo>
                <a:cubicBezTo>
                  <a:pt x="2486976" y="4407528"/>
                  <a:pt x="2490095" y="4408163"/>
                  <a:pt x="2492994" y="4409496"/>
                </a:cubicBezTo>
                <a:lnTo>
                  <a:pt x="2504754" y="4393821"/>
                </a:lnTo>
                <a:lnTo>
                  <a:pt x="2519430" y="4395162"/>
                </a:lnTo>
                <a:lnTo>
                  <a:pt x="2518943" y="4379153"/>
                </a:lnTo>
                <a:cubicBezTo>
                  <a:pt x="2513174" y="4381603"/>
                  <a:pt x="2507241" y="4382107"/>
                  <a:pt x="2501144" y="4380667"/>
                </a:cubicBezTo>
                <a:cubicBezTo>
                  <a:pt x="2495047" y="4379226"/>
                  <a:pt x="2488701" y="4379955"/>
                  <a:pt x="2482106" y="4382853"/>
                </a:cubicBezTo>
                <a:cubicBezTo>
                  <a:pt x="2473111" y="4380804"/>
                  <a:pt x="2464056" y="4379223"/>
                  <a:pt x="2454939" y="4378112"/>
                </a:cubicBezTo>
                <a:cubicBezTo>
                  <a:pt x="2445823" y="4377001"/>
                  <a:pt x="2436962" y="4375897"/>
                  <a:pt x="2428356" y="4374799"/>
                </a:cubicBezTo>
                <a:cubicBezTo>
                  <a:pt x="2423974" y="4376013"/>
                  <a:pt x="2417964" y="4376946"/>
                  <a:pt x="2410326" y="4377601"/>
                </a:cubicBezTo>
                <a:cubicBezTo>
                  <a:pt x="2402689" y="4378255"/>
                  <a:pt x="2397553" y="4376389"/>
                  <a:pt x="2394921" y="4372005"/>
                </a:cubicBezTo>
                <a:cubicBezTo>
                  <a:pt x="2393744" y="4372933"/>
                  <a:pt x="2391723" y="4375191"/>
                  <a:pt x="2388858" y="4378779"/>
                </a:cubicBezTo>
                <a:cubicBezTo>
                  <a:pt x="2385993" y="4382367"/>
                  <a:pt x="2384386" y="4384401"/>
                  <a:pt x="2384036" y="4384881"/>
                </a:cubicBezTo>
                <a:cubicBezTo>
                  <a:pt x="2384615" y="4385681"/>
                  <a:pt x="2385668" y="4385788"/>
                  <a:pt x="2387195" y="4385203"/>
                </a:cubicBezTo>
                <a:cubicBezTo>
                  <a:pt x="2388721" y="4384617"/>
                  <a:pt x="2389580" y="4384248"/>
                  <a:pt x="2389771" y="4384097"/>
                </a:cubicBezTo>
                <a:cubicBezTo>
                  <a:pt x="2401715" y="4384207"/>
                  <a:pt x="2413739" y="4385437"/>
                  <a:pt x="2425842" y="4387786"/>
                </a:cubicBezTo>
                <a:cubicBezTo>
                  <a:pt x="2437945" y="4390136"/>
                  <a:pt x="2449605" y="4389238"/>
                  <a:pt x="2460821" y="4385095"/>
                </a:cubicBezTo>
                <a:lnTo>
                  <a:pt x="2464709" y="4394610"/>
                </a:lnTo>
                <a:cubicBezTo>
                  <a:pt x="2466663" y="4398878"/>
                  <a:pt x="2468394" y="4404140"/>
                  <a:pt x="2469898" y="4410395"/>
                </a:cubicBezTo>
                <a:cubicBezTo>
                  <a:pt x="2471404" y="4416650"/>
                  <a:pt x="2470291" y="4421129"/>
                  <a:pt x="2466559" y="4423830"/>
                </a:cubicBezTo>
                <a:cubicBezTo>
                  <a:pt x="2458974" y="4427701"/>
                  <a:pt x="2450866" y="4429675"/>
                  <a:pt x="2442237" y="4429753"/>
                </a:cubicBezTo>
                <a:cubicBezTo>
                  <a:pt x="2433606" y="4429831"/>
                  <a:pt x="2425353" y="4428979"/>
                  <a:pt x="2417476" y="4427196"/>
                </a:cubicBezTo>
                <a:cubicBezTo>
                  <a:pt x="2413580" y="4429598"/>
                  <a:pt x="2410389" y="4432491"/>
                  <a:pt x="2407902" y="4435873"/>
                </a:cubicBezTo>
                <a:cubicBezTo>
                  <a:pt x="2405417" y="4439256"/>
                  <a:pt x="2402225" y="4442148"/>
                  <a:pt x="2398330" y="4444551"/>
                </a:cubicBezTo>
                <a:lnTo>
                  <a:pt x="2396190" y="4429438"/>
                </a:lnTo>
                <a:cubicBezTo>
                  <a:pt x="2391128" y="4432279"/>
                  <a:pt x="2385361" y="4434631"/>
                  <a:pt x="2378890" y="4436493"/>
                </a:cubicBezTo>
                <a:cubicBezTo>
                  <a:pt x="2372419" y="4438355"/>
                  <a:pt x="2365874" y="4438804"/>
                  <a:pt x="2359256" y="4437839"/>
                </a:cubicBezTo>
                <a:lnTo>
                  <a:pt x="2366933" y="4422053"/>
                </a:lnTo>
                <a:lnTo>
                  <a:pt x="2384136" y="4419699"/>
                </a:lnTo>
                <a:cubicBezTo>
                  <a:pt x="2384525" y="4418181"/>
                  <a:pt x="2384866" y="4416543"/>
                  <a:pt x="2385156" y="4414787"/>
                </a:cubicBezTo>
                <a:cubicBezTo>
                  <a:pt x="2385448" y="4413031"/>
                  <a:pt x="2385983" y="4411869"/>
                  <a:pt x="2386760" y="4411302"/>
                </a:cubicBezTo>
                <a:cubicBezTo>
                  <a:pt x="2388489" y="4410800"/>
                  <a:pt x="2390134" y="4411943"/>
                  <a:pt x="2391693" y="4414730"/>
                </a:cubicBezTo>
                <a:cubicBezTo>
                  <a:pt x="2393253" y="4417517"/>
                  <a:pt x="2394265" y="4419583"/>
                  <a:pt x="2394731" y="4420929"/>
                </a:cubicBezTo>
                <a:lnTo>
                  <a:pt x="2427486" y="4417118"/>
                </a:lnTo>
                <a:lnTo>
                  <a:pt x="2433317" y="4411632"/>
                </a:lnTo>
                <a:lnTo>
                  <a:pt x="2438467" y="4399540"/>
                </a:lnTo>
                <a:lnTo>
                  <a:pt x="2426317" y="4394504"/>
                </a:lnTo>
                <a:lnTo>
                  <a:pt x="2389287" y="4407607"/>
                </a:lnTo>
                <a:cubicBezTo>
                  <a:pt x="2382276" y="4404240"/>
                  <a:pt x="2373601" y="4402357"/>
                  <a:pt x="2363262" y="4401957"/>
                </a:cubicBezTo>
                <a:cubicBezTo>
                  <a:pt x="2352923" y="4401557"/>
                  <a:pt x="2344200" y="4402025"/>
                  <a:pt x="2337092" y="4403360"/>
                </a:cubicBezTo>
                <a:cubicBezTo>
                  <a:pt x="2331281" y="4406221"/>
                  <a:pt x="2325190" y="4407779"/>
                  <a:pt x="2318820" y="4408037"/>
                </a:cubicBezTo>
                <a:cubicBezTo>
                  <a:pt x="2312450" y="4408294"/>
                  <a:pt x="2305970" y="4408902"/>
                  <a:pt x="2299381" y="4409859"/>
                </a:cubicBezTo>
                <a:cubicBezTo>
                  <a:pt x="2288738" y="4404393"/>
                  <a:pt x="2277657" y="4400327"/>
                  <a:pt x="2266139" y="4397660"/>
                </a:cubicBezTo>
                <a:lnTo>
                  <a:pt x="2227650" y="4402256"/>
                </a:lnTo>
                <a:cubicBezTo>
                  <a:pt x="2227249" y="4401069"/>
                  <a:pt x="2226496" y="4399637"/>
                  <a:pt x="2225390" y="4397960"/>
                </a:cubicBezTo>
                <a:cubicBezTo>
                  <a:pt x="2224284" y="4396283"/>
                  <a:pt x="2222899" y="4395775"/>
                  <a:pt x="2221235" y="4396435"/>
                </a:cubicBezTo>
                <a:cubicBezTo>
                  <a:pt x="2220421" y="4397119"/>
                  <a:pt x="2219741" y="4398747"/>
                  <a:pt x="2219194" y="4401319"/>
                </a:cubicBezTo>
                <a:cubicBezTo>
                  <a:pt x="2218648" y="4403892"/>
                  <a:pt x="2218162" y="4405996"/>
                  <a:pt x="2217737" y="4407631"/>
                </a:cubicBezTo>
                <a:lnTo>
                  <a:pt x="2199268" y="4392072"/>
                </a:lnTo>
                <a:lnTo>
                  <a:pt x="2193823" y="4378750"/>
                </a:lnTo>
                <a:cubicBezTo>
                  <a:pt x="2200112" y="4375824"/>
                  <a:pt x="2206486" y="4373724"/>
                  <a:pt x="2212946" y="4372450"/>
                </a:cubicBezTo>
                <a:cubicBezTo>
                  <a:pt x="2219406" y="4371176"/>
                  <a:pt x="2227869" y="4366780"/>
                  <a:pt x="2238337" y="4359264"/>
                </a:cubicBezTo>
                <a:cubicBezTo>
                  <a:pt x="2231866" y="4357833"/>
                  <a:pt x="2225491" y="4356639"/>
                  <a:pt x="2219214" y="4355684"/>
                </a:cubicBezTo>
                <a:cubicBezTo>
                  <a:pt x="2212936" y="4354728"/>
                  <a:pt x="2206513" y="4355886"/>
                  <a:pt x="2199945" y="4359157"/>
                </a:cubicBezTo>
                <a:cubicBezTo>
                  <a:pt x="2189852" y="4353393"/>
                  <a:pt x="2179322" y="4349028"/>
                  <a:pt x="2168355" y="4346063"/>
                </a:cubicBezTo>
                <a:cubicBezTo>
                  <a:pt x="2163202" y="4335925"/>
                  <a:pt x="2158246" y="4333672"/>
                  <a:pt x="2153483" y="4339306"/>
                </a:cubicBezTo>
                <a:cubicBezTo>
                  <a:pt x="2148721" y="4344939"/>
                  <a:pt x="2144736" y="4345065"/>
                  <a:pt x="2141528" y="4339685"/>
                </a:cubicBezTo>
                <a:lnTo>
                  <a:pt x="2138417" y="4332073"/>
                </a:lnTo>
                <a:cubicBezTo>
                  <a:pt x="2133641" y="4334275"/>
                  <a:pt x="2129611" y="4334910"/>
                  <a:pt x="2126329" y="4333977"/>
                </a:cubicBezTo>
                <a:cubicBezTo>
                  <a:pt x="2123047" y="4333045"/>
                  <a:pt x="2119430" y="4333456"/>
                  <a:pt x="2115480" y="4335210"/>
                </a:cubicBezTo>
                <a:lnTo>
                  <a:pt x="2100122" y="4327264"/>
                </a:lnTo>
                <a:lnTo>
                  <a:pt x="2110229" y="4312484"/>
                </a:lnTo>
                <a:cubicBezTo>
                  <a:pt x="2108673" y="4308678"/>
                  <a:pt x="2109548" y="4305879"/>
                  <a:pt x="2112852" y="4304088"/>
                </a:cubicBezTo>
                <a:cubicBezTo>
                  <a:pt x="2119584" y="4301115"/>
                  <a:pt x="2126894" y="4299864"/>
                  <a:pt x="2134781" y="4300334"/>
                </a:cubicBezTo>
                <a:cubicBezTo>
                  <a:pt x="2142668" y="4300804"/>
                  <a:pt x="2150391" y="4299329"/>
                  <a:pt x="2157950" y="4295909"/>
                </a:cubicBezTo>
                <a:cubicBezTo>
                  <a:pt x="2158103" y="4295874"/>
                  <a:pt x="2158623" y="4295496"/>
                  <a:pt x="2159505" y="4294775"/>
                </a:cubicBezTo>
                <a:cubicBezTo>
                  <a:pt x="2160388" y="4294054"/>
                  <a:pt x="2160711" y="4293200"/>
                  <a:pt x="2160476" y="4292214"/>
                </a:cubicBezTo>
                <a:cubicBezTo>
                  <a:pt x="2159677" y="4291388"/>
                  <a:pt x="2157437" y="4291053"/>
                  <a:pt x="2153758" y="4291207"/>
                </a:cubicBezTo>
                <a:cubicBezTo>
                  <a:pt x="2150079" y="4291362"/>
                  <a:pt x="2147426" y="4291250"/>
                  <a:pt x="2145800" y="4290872"/>
                </a:cubicBezTo>
                <a:cubicBezTo>
                  <a:pt x="2143240" y="4289548"/>
                  <a:pt x="2141069" y="4289175"/>
                  <a:pt x="2139288" y="4289754"/>
                </a:cubicBezTo>
                <a:cubicBezTo>
                  <a:pt x="2136803" y="4291391"/>
                  <a:pt x="2134532" y="4292623"/>
                  <a:pt x="2132472" y="4293449"/>
                </a:cubicBezTo>
                <a:cubicBezTo>
                  <a:pt x="2130413" y="4294275"/>
                  <a:pt x="2128602" y="4292932"/>
                  <a:pt x="2127041" y="4289419"/>
                </a:cubicBezTo>
                <a:lnTo>
                  <a:pt x="2120625" y="4283599"/>
                </a:lnTo>
                <a:lnTo>
                  <a:pt x="2111195" y="4265463"/>
                </a:lnTo>
                <a:lnTo>
                  <a:pt x="2095645" y="4266921"/>
                </a:lnTo>
                <a:cubicBezTo>
                  <a:pt x="2093532" y="4264531"/>
                  <a:pt x="2090952" y="4262539"/>
                  <a:pt x="2087905" y="4260946"/>
                </a:cubicBezTo>
                <a:cubicBezTo>
                  <a:pt x="2084857" y="4259354"/>
                  <a:pt x="2082059" y="4258062"/>
                  <a:pt x="2079509" y="4257071"/>
                </a:cubicBezTo>
                <a:cubicBezTo>
                  <a:pt x="2078701" y="4254991"/>
                  <a:pt x="2077377" y="4253190"/>
                  <a:pt x="2075535" y="4251670"/>
                </a:cubicBezTo>
                <a:cubicBezTo>
                  <a:pt x="2073695" y="4250149"/>
                  <a:pt x="2071520" y="4249972"/>
                  <a:pt x="2069011" y="4251139"/>
                </a:cubicBezTo>
                <a:lnTo>
                  <a:pt x="2063180" y="4256626"/>
                </a:lnTo>
                <a:lnTo>
                  <a:pt x="2056180" y="4239498"/>
                </a:lnTo>
                <a:cubicBezTo>
                  <a:pt x="2059690" y="4238515"/>
                  <a:pt x="2065185" y="4237763"/>
                  <a:pt x="2072667" y="4237242"/>
                </a:cubicBezTo>
                <a:cubicBezTo>
                  <a:pt x="2080149" y="4236721"/>
                  <a:pt x="2083433" y="4234262"/>
                  <a:pt x="2082519" y="4229866"/>
                </a:cubicBezTo>
                <a:cubicBezTo>
                  <a:pt x="2081622" y="4227979"/>
                  <a:pt x="2080257" y="4226491"/>
                  <a:pt x="2078425" y="4225402"/>
                </a:cubicBezTo>
                <a:cubicBezTo>
                  <a:pt x="2076592" y="4224313"/>
                  <a:pt x="2075008" y="4223525"/>
                  <a:pt x="2073674" y="4223038"/>
                </a:cubicBezTo>
                <a:lnTo>
                  <a:pt x="2052291" y="4229982"/>
                </a:lnTo>
                <a:lnTo>
                  <a:pt x="2036838" y="4226737"/>
                </a:lnTo>
                <a:cubicBezTo>
                  <a:pt x="2031949" y="4229388"/>
                  <a:pt x="2027292" y="4230750"/>
                  <a:pt x="2022865" y="4230825"/>
                </a:cubicBezTo>
                <a:cubicBezTo>
                  <a:pt x="2018439" y="4230901"/>
                  <a:pt x="2013830" y="4229913"/>
                  <a:pt x="2009040" y="4227861"/>
                </a:cubicBezTo>
                <a:lnTo>
                  <a:pt x="1995822" y="4235028"/>
                </a:lnTo>
                <a:cubicBezTo>
                  <a:pt x="1988386" y="4232472"/>
                  <a:pt x="1981290" y="4233220"/>
                  <a:pt x="1974536" y="4237270"/>
                </a:cubicBezTo>
                <a:cubicBezTo>
                  <a:pt x="1974079" y="4233788"/>
                  <a:pt x="1972537" y="4231040"/>
                  <a:pt x="1969906" y="4229028"/>
                </a:cubicBezTo>
                <a:cubicBezTo>
                  <a:pt x="1967276" y="4227015"/>
                  <a:pt x="1964250" y="4226815"/>
                  <a:pt x="1960830" y="4228427"/>
                </a:cubicBezTo>
                <a:lnTo>
                  <a:pt x="1941294" y="4225071"/>
                </a:lnTo>
                <a:lnTo>
                  <a:pt x="1940028" y="4207159"/>
                </a:lnTo>
                <a:cubicBezTo>
                  <a:pt x="1946419" y="4206745"/>
                  <a:pt x="1953295" y="4205051"/>
                  <a:pt x="1960658" y="4202076"/>
                </a:cubicBezTo>
                <a:cubicBezTo>
                  <a:pt x="1968020" y="4199101"/>
                  <a:pt x="1974264" y="4198330"/>
                  <a:pt x="1979392" y="4199764"/>
                </a:cubicBezTo>
                <a:cubicBezTo>
                  <a:pt x="1984494" y="4196610"/>
                  <a:pt x="1988285" y="4197654"/>
                  <a:pt x="1990764" y="4202897"/>
                </a:cubicBezTo>
                <a:cubicBezTo>
                  <a:pt x="1992209" y="4207151"/>
                  <a:pt x="1994351" y="4212189"/>
                  <a:pt x="1997193" y="4218010"/>
                </a:cubicBezTo>
                <a:cubicBezTo>
                  <a:pt x="2000034" y="4223831"/>
                  <a:pt x="2001909" y="4222040"/>
                  <a:pt x="2002818" y="4212636"/>
                </a:cubicBezTo>
                <a:lnTo>
                  <a:pt x="2022450" y="4211289"/>
                </a:lnTo>
                <a:lnTo>
                  <a:pt x="2019340" y="4203677"/>
                </a:lnTo>
                <a:lnTo>
                  <a:pt x="2030712" y="4206810"/>
                </a:lnTo>
                <a:lnTo>
                  <a:pt x="2047234" y="4197852"/>
                </a:lnTo>
                <a:lnTo>
                  <a:pt x="2060940" y="4206694"/>
                </a:lnTo>
                <a:lnTo>
                  <a:pt x="2075810" y="4198631"/>
                </a:lnTo>
                <a:cubicBezTo>
                  <a:pt x="2082468" y="4199283"/>
                  <a:pt x="2088688" y="4201335"/>
                  <a:pt x="2094472" y="4204786"/>
                </a:cubicBezTo>
                <a:lnTo>
                  <a:pt x="2110022" y="4203329"/>
                </a:lnTo>
                <a:cubicBezTo>
                  <a:pt x="2108900" y="4196672"/>
                  <a:pt x="2113768" y="4191708"/>
                  <a:pt x="2124625" y="4188437"/>
                </a:cubicBezTo>
                <a:cubicBezTo>
                  <a:pt x="2135482" y="4185165"/>
                  <a:pt x="2142731" y="4183559"/>
                  <a:pt x="2146372" y="4183620"/>
                </a:cubicBezTo>
                <a:cubicBezTo>
                  <a:pt x="2148587" y="4186777"/>
                  <a:pt x="2152808" y="4186814"/>
                  <a:pt x="2159031" y="4183730"/>
                </a:cubicBezTo>
                <a:cubicBezTo>
                  <a:pt x="2165256" y="4180646"/>
                  <a:pt x="2169524" y="4178331"/>
                  <a:pt x="2171836" y="4176787"/>
                </a:cubicBezTo>
                <a:cubicBezTo>
                  <a:pt x="2173951" y="4179079"/>
                  <a:pt x="2176550" y="4180091"/>
                  <a:pt x="2179637" y="4179823"/>
                </a:cubicBezTo>
                <a:cubicBezTo>
                  <a:pt x="2182723" y="4179554"/>
                  <a:pt x="2185565" y="4178690"/>
                  <a:pt x="2188165" y="4177232"/>
                </a:cubicBezTo>
                <a:cubicBezTo>
                  <a:pt x="2191134" y="4175235"/>
                  <a:pt x="2193093" y="4172623"/>
                  <a:pt x="2194045" y="4169395"/>
                </a:cubicBezTo>
                <a:cubicBezTo>
                  <a:pt x="2194996" y="4166167"/>
                  <a:pt x="2196956" y="4163554"/>
                  <a:pt x="2199924" y="4161557"/>
                </a:cubicBezTo>
                <a:cubicBezTo>
                  <a:pt x="2195687" y="4154894"/>
                  <a:pt x="2189337" y="4154172"/>
                  <a:pt x="2180874" y="4159391"/>
                </a:cubicBezTo>
                <a:cubicBezTo>
                  <a:pt x="2172410" y="4164609"/>
                  <a:pt x="2166255" y="4164363"/>
                  <a:pt x="2162407" y="4158651"/>
                </a:cubicBezTo>
                <a:cubicBezTo>
                  <a:pt x="2157266" y="4161197"/>
                  <a:pt x="2151705" y="4161790"/>
                  <a:pt x="2145726" y="4160431"/>
                </a:cubicBezTo>
                <a:cubicBezTo>
                  <a:pt x="2139746" y="4159072"/>
                  <a:pt x="2134453" y="4156614"/>
                  <a:pt x="2129845" y="4153058"/>
                </a:cubicBezTo>
                <a:lnTo>
                  <a:pt x="2108366" y="4164705"/>
                </a:lnTo>
                <a:cubicBezTo>
                  <a:pt x="2094557" y="4151801"/>
                  <a:pt x="2082589" y="4146182"/>
                  <a:pt x="2072463" y="4147846"/>
                </a:cubicBezTo>
                <a:cubicBezTo>
                  <a:pt x="2062337" y="4149511"/>
                  <a:pt x="2047964" y="4151589"/>
                  <a:pt x="2029345" y="4154080"/>
                </a:cubicBezTo>
                <a:cubicBezTo>
                  <a:pt x="2026238" y="4147918"/>
                  <a:pt x="2021978" y="4143254"/>
                  <a:pt x="2016562" y="4140087"/>
                </a:cubicBezTo>
                <a:cubicBezTo>
                  <a:pt x="2011148" y="4136921"/>
                  <a:pt x="2006887" y="4132256"/>
                  <a:pt x="2003780" y="4126095"/>
                </a:cubicBezTo>
                <a:lnTo>
                  <a:pt x="1985605" y="4135949"/>
                </a:lnTo>
                <a:lnTo>
                  <a:pt x="1983272" y="4130240"/>
                </a:lnTo>
                <a:cubicBezTo>
                  <a:pt x="1981782" y="4126592"/>
                  <a:pt x="1981700" y="4123924"/>
                  <a:pt x="1983028" y="4122235"/>
                </a:cubicBezTo>
                <a:cubicBezTo>
                  <a:pt x="1984357" y="4120546"/>
                  <a:pt x="1986705" y="4118885"/>
                  <a:pt x="1990075" y="4117252"/>
                </a:cubicBezTo>
                <a:lnTo>
                  <a:pt x="2005625" y="4115795"/>
                </a:lnTo>
                <a:cubicBezTo>
                  <a:pt x="2006782" y="4115022"/>
                  <a:pt x="2008624" y="4113151"/>
                  <a:pt x="2011153" y="4110182"/>
                </a:cubicBezTo>
                <a:cubicBezTo>
                  <a:pt x="2013682" y="4107213"/>
                  <a:pt x="2014917" y="4105090"/>
                  <a:pt x="2014858" y="4103814"/>
                </a:cubicBezTo>
                <a:lnTo>
                  <a:pt x="2009901" y="4106502"/>
                </a:lnTo>
                <a:cubicBezTo>
                  <a:pt x="2005434" y="4103596"/>
                  <a:pt x="1999643" y="4100537"/>
                  <a:pt x="1992527" y="4097324"/>
                </a:cubicBezTo>
                <a:cubicBezTo>
                  <a:pt x="1985411" y="4094111"/>
                  <a:pt x="1979571" y="4093402"/>
                  <a:pt x="1975007" y="4095199"/>
                </a:cubicBezTo>
                <a:cubicBezTo>
                  <a:pt x="1972066" y="4093355"/>
                  <a:pt x="1968640" y="4092791"/>
                  <a:pt x="1964728" y="4093507"/>
                </a:cubicBezTo>
                <a:cubicBezTo>
                  <a:pt x="1960816" y="4094224"/>
                  <a:pt x="1957148" y="4095535"/>
                  <a:pt x="1953722" y="4097441"/>
                </a:cubicBezTo>
                <a:lnTo>
                  <a:pt x="1941668" y="4087703"/>
                </a:lnTo>
                <a:cubicBezTo>
                  <a:pt x="1939034" y="4089180"/>
                  <a:pt x="1935847" y="4090230"/>
                  <a:pt x="1932107" y="4090853"/>
                </a:cubicBezTo>
                <a:cubicBezTo>
                  <a:pt x="1928367" y="4091476"/>
                  <a:pt x="1925010" y="4090875"/>
                  <a:pt x="1922034" y="4089049"/>
                </a:cubicBezTo>
                <a:lnTo>
                  <a:pt x="1908817" y="4096216"/>
                </a:lnTo>
                <a:lnTo>
                  <a:pt x="1900750" y="4091291"/>
                </a:lnTo>
                <a:cubicBezTo>
                  <a:pt x="1895643" y="4093818"/>
                  <a:pt x="1890014" y="4094448"/>
                  <a:pt x="1883862" y="4093182"/>
                </a:cubicBezTo>
                <a:cubicBezTo>
                  <a:pt x="1877710" y="4091917"/>
                  <a:pt x="1871934" y="4089721"/>
                  <a:pt x="1866536" y="4086593"/>
                </a:cubicBezTo>
                <a:cubicBezTo>
                  <a:pt x="1859682" y="4085564"/>
                  <a:pt x="1851813" y="4084212"/>
                  <a:pt x="1842929" y="4082538"/>
                </a:cubicBezTo>
                <a:cubicBezTo>
                  <a:pt x="1834046" y="4080865"/>
                  <a:pt x="1826201" y="4078338"/>
                  <a:pt x="1819395" y="4074957"/>
                </a:cubicBezTo>
                <a:cubicBezTo>
                  <a:pt x="1816862" y="4076476"/>
                  <a:pt x="1814079" y="4077693"/>
                  <a:pt x="1811049" y="4078610"/>
                </a:cubicBezTo>
                <a:cubicBezTo>
                  <a:pt x="1808017" y="4079527"/>
                  <a:pt x="1805065" y="4079094"/>
                  <a:pt x="1802192" y="4077310"/>
                </a:cubicBezTo>
                <a:cubicBezTo>
                  <a:pt x="1797032" y="4079914"/>
                  <a:pt x="1791290" y="4081090"/>
                  <a:pt x="1784964" y="4080839"/>
                </a:cubicBezTo>
                <a:cubicBezTo>
                  <a:pt x="1778638" y="4080588"/>
                  <a:pt x="1772944" y="4079413"/>
                  <a:pt x="1767882" y="4077315"/>
                </a:cubicBezTo>
                <a:cubicBezTo>
                  <a:pt x="1766160" y="4078248"/>
                  <a:pt x="1764451" y="4078594"/>
                  <a:pt x="1762754" y="4078351"/>
                </a:cubicBezTo>
                <a:cubicBezTo>
                  <a:pt x="1761058" y="4078109"/>
                  <a:pt x="1759786" y="4077055"/>
                  <a:pt x="1758939" y="4075189"/>
                </a:cubicBezTo>
                <a:lnTo>
                  <a:pt x="1758258" y="4068584"/>
                </a:lnTo>
                <a:lnTo>
                  <a:pt x="1777114" y="4065335"/>
                </a:lnTo>
                <a:cubicBezTo>
                  <a:pt x="1779647" y="4066286"/>
                  <a:pt x="1782501" y="4066481"/>
                  <a:pt x="1785679" y="4065921"/>
                </a:cubicBezTo>
                <a:cubicBezTo>
                  <a:pt x="1788856" y="4065361"/>
                  <a:pt x="1791735" y="4064381"/>
                  <a:pt x="1794317" y="4062981"/>
                </a:cubicBezTo>
                <a:lnTo>
                  <a:pt x="1812298" y="4062531"/>
                </a:lnTo>
                <a:cubicBezTo>
                  <a:pt x="1815854" y="4060119"/>
                  <a:pt x="1819920" y="4057720"/>
                  <a:pt x="1824496" y="4055336"/>
                </a:cubicBezTo>
                <a:cubicBezTo>
                  <a:pt x="1829072" y="4052952"/>
                  <a:pt x="1832652" y="4054304"/>
                  <a:pt x="1835236" y="4059393"/>
                </a:cubicBezTo>
                <a:cubicBezTo>
                  <a:pt x="1851604" y="4051293"/>
                  <a:pt x="1872809" y="4046382"/>
                  <a:pt x="1898849" y="4044662"/>
                </a:cubicBezTo>
                <a:cubicBezTo>
                  <a:pt x="1924889" y="4042942"/>
                  <a:pt x="1946775" y="4044637"/>
                  <a:pt x="1964505" y="4049747"/>
                </a:cubicBezTo>
                <a:cubicBezTo>
                  <a:pt x="1970247" y="4046924"/>
                  <a:pt x="1975868" y="4045039"/>
                  <a:pt x="1981368" y="4044091"/>
                </a:cubicBezTo>
                <a:cubicBezTo>
                  <a:pt x="1986868" y="4043143"/>
                  <a:pt x="1992488" y="4041258"/>
                  <a:pt x="1998231" y="4038435"/>
                </a:cubicBezTo>
                <a:cubicBezTo>
                  <a:pt x="1999485" y="4041194"/>
                  <a:pt x="2001328" y="4042616"/>
                  <a:pt x="2003759" y="4042702"/>
                </a:cubicBezTo>
                <a:cubicBezTo>
                  <a:pt x="2006191" y="4042788"/>
                  <a:pt x="2008690" y="4042112"/>
                  <a:pt x="2011255" y="4040672"/>
                </a:cubicBezTo>
                <a:cubicBezTo>
                  <a:pt x="2018097" y="4037350"/>
                  <a:pt x="2022540" y="4036491"/>
                  <a:pt x="2024583" y="4038095"/>
                </a:cubicBezTo>
                <a:cubicBezTo>
                  <a:pt x="2026626" y="4039700"/>
                  <a:pt x="2029830" y="4039513"/>
                  <a:pt x="2034193" y="4037534"/>
                </a:cubicBezTo>
                <a:lnTo>
                  <a:pt x="2054604" y="4038091"/>
                </a:lnTo>
                <a:cubicBezTo>
                  <a:pt x="2056649" y="4040421"/>
                  <a:pt x="2058974" y="4041582"/>
                  <a:pt x="2061579" y="4041575"/>
                </a:cubicBezTo>
                <a:cubicBezTo>
                  <a:pt x="2064182" y="4041567"/>
                  <a:pt x="2066749" y="4040853"/>
                  <a:pt x="2069281" y="4039433"/>
                </a:cubicBezTo>
                <a:lnTo>
                  <a:pt x="2076764" y="4033050"/>
                </a:lnTo>
                <a:lnTo>
                  <a:pt x="2134983" y="4022406"/>
                </a:lnTo>
                <a:lnTo>
                  <a:pt x="2143051" y="4027331"/>
                </a:lnTo>
                <a:lnTo>
                  <a:pt x="2153645" y="4028561"/>
                </a:lnTo>
                <a:cubicBezTo>
                  <a:pt x="2156296" y="4027124"/>
                  <a:pt x="2159451" y="4025995"/>
                  <a:pt x="2163109" y="4025173"/>
                </a:cubicBezTo>
                <a:cubicBezTo>
                  <a:pt x="2166769" y="4024352"/>
                  <a:pt x="2169899" y="4024398"/>
                  <a:pt x="2172501" y="4025312"/>
                </a:cubicBezTo>
                <a:cubicBezTo>
                  <a:pt x="2175042" y="4022578"/>
                  <a:pt x="2178901" y="4020292"/>
                  <a:pt x="2184079" y="4018453"/>
                </a:cubicBezTo>
                <a:cubicBezTo>
                  <a:pt x="2189256" y="4016615"/>
                  <a:pt x="2193043" y="4017855"/>
                  <a:pt x="2195439" y="4022174"/>
                </a:cubicBezTo>
                <a:cubicBezTo>
                  <a:pt x="2200258" y="4020385"/>
                  <a:pt x="2209087" y="4019763"/>
                  <a:pt x="2221924" y="4020309"/>
                </a:cubicBezTo>
                <a:cubicBezTo>
                  <a:pt x="2234763" y="4020856"/>
                  <a:pt x="2242522" y="4022557"/>
                  <a:pt x="2245203" y="4025414"/>
                </a:cubicBezTo>
                <a:lnTo>
                  <a:pt x="2259102" y="4024852"/>
                </a:lnTo>
                <a:cubicBezTo>
                  <a:pt x="2269655" y="4019808"/>
                  <a:pt x="2279650" y="4017101"/>
                  <a:pt x="2289086" y="4016731"/>
                </a:cubicBezTo>
                <a:cubicBezTo>
                  <a:pt x="2298522" y="4016362"/>
                  <a:pt x="2308517" y="4013655"/>
                  <a:pt x="2319070" y="4008611"/>
                </a:cubicBezTo>
                <a:lnTo>
                  <a:pt x="2328013" y="4010736"/>
                </a:lnTo>
                <a:cubicBezTo>
                  <a:pt x="2334496" y="4008287"/>
                  <a:pt x="2343081" y="4007893"/>
                  <a:pt x="2353769" y="4009557"/>
                </a:cubicBezTo>
                <a:cubicBezTo>
                  <a:pt x="2364457" y="4011221"/>
                  <a:pt x="2373042" y="4010828"/>
                  <a:pt x="2379525" y="4008378"/>
                </a:cubicBezTo>
                <a:cubicBezTo>
                  <a:pt x="2384925" y="4012329"/>
                  <a:pt x="2390918" y="4012179"/>
                  <a:pt x="2397507" y="4007928"/>
                </a:cubicBezTo>
                <a:cubicBezTo>
                  <a:pt x="2404095" y="4003677"/>
                  <a:pt x="2410089" y="4003527"/>
                  <a:pt x="2415488" y="4007478"/>
                </a:cubicBezTo>
                <a:cubicBezTo>
                  <a:pt x="2421190" y="4005791"/>
                  <a:pt x="2436247" y="4003535"/>
                  <a:pt x="2460659" y="4000712"/>
                </a:cubicBezTo>
                <a:cubicBezTo>
                  <a:pt x="2485070" y="3997889"/>
                  <a:pt x="2499496" y="3996558"/>
                  <a:pt x="2503935" y="3996718"/>
                </a:cubicBezTo>
                <a:cubicBezTo>
                  <a:pt x="2506269" y="3994096"/>
                  <a:pt x="2509302" y="3992257"/>
                  <a:pt x="2513034" y="3991203"/>
                </a:cubicBezTo>
                <a:cubicBezTo>
                  <a:pt x="2516766" y="3990148"/>
                  <a:pt x="2519727" y="3991836"/>
                  <a:pt x="2521915" y="3996267"/>
                </a:cubicBezTo>
                <a:cubicBezTo>
                  <a:pt x="2535833" y="3995648"/>
                  <a:pt x="2550692" y="3996406"/>
                  <a:pt x="2566492" y="3998542"/>
                </a:cubicBezTo>
                <a:cubicBezTo>
                  <a:pt x="2582293" y="4000679"/>
                  <a:pt x="2596593" y="3998834"/>
                  <a:pt x="2609391" y="3993009"/>
                </a:cubicBezTo>
                <a:cubicBezTo>
                  <a:pt x="2610653" y="3993729"/>
                  <a:pt x="2612163" y="3994751"/>
                  <a:pt x="2613924" y="3996073"/>
                </a:cubicBezTo>
                <a:cubicBezTo>
                  <a:pt x="2615683" y="3997395"/>
                  <a:pt x="2617412" y="3997717"/>
                  <a:pt x="2619111" y="3997038"/>
                </a:cubicBezTo>
                <a:cubicBezTo>
                  <a:pt x="2619806" y="3996371"/>
                  <a:pt x="2619899" y="3995158"/>
                  <a:pt x="2619391" y="3993399"/>
                </a:cubicBezTo>
                <a:cubicBezTo>
                  <a:pt x="2618882" y="3991641"/>
                  <a:pt x="2618562" y="3990652"/>
                  <a:pt x="2618431" y="3990432"/>
                </a:cubicBezTo>
                <a:lnTo>
                  <a:pt x="2635633" y="3988079"/>
                </a:lnTo>
                <a:lnTo>
                  <a:pt x="2642049" y="3993900"/>
                </a:lnTo>
                <a:cubicBezTo>
                  <a:pt x="2648183" y="3995224"/>
                  <a:pt x="2655671" y="3995232"/>
                  <a:pt x="2664514" y="3993925"/>
                </a:cubicBezTo>
                <a:cubicBezTo>
                  <a:pt x="2673356" y="3992617"/>
                  <a:pt x="2680868" y="3991450"/>
                  <a:pt x="2687051" y="3990423"/>
                </a:cubicBezTo>
                <a:cubicBezTo>
                  <a:pt x="2690071" y="3987526"/>
                  <a:pt x="2693165" y="3986042"/>
                  <a:pt x="2696332" y="3985972"/>
                </a:cubicBezTo>
                <a:cubicBezTo>
                  <a:pt x="2699499" y="3985901"/>
                  <a:pt x="2702107" y="3988168"/>
                  <a:pt x="2704157" y="3992772"/>
                </a:cubicBezTo>
                <a:lnTo>
                  <a:pt x="2718056" y="3992210"/>
                </a:lnTo>
                <a:cubicBezTo>
                  <a:pt x="2721683" y="3992956"/>
                  <a:pt x="2728911" y="3992330"/>
                  <a:pt x="2739742" y="3990332"/>
                </a:cubicBezTo>
                <a:cubicBezTo>
                  <a:pt x="2750574" y="3988334"/>
                  <a:pt x="2757826" y="3986532"/>
                  <a:pt x="2761501" y="3984927"/>
                </a:cubicBezTo>
                <a:cubicBezTo>
                  <a:pt x="2767029" y="3982608"/>
                  <a:pt x="2771792" y="3982738"/>
                  <a:pt x="2775790" y="3985317"/>
                </a:cubicBezTo>
                <a:cubicBezTo>
                  <a:pt x="2779787" y="3987896"/>
                  <a:pt x="2784550" y="3988026"/>
                  <a:pt x="2790077" y="3985707"/>
                </a:cubicBezTo>
                <a:lnTo>
                  <a:pt x="2819431" y="3988389"/>
                </a:lnTo>
                <a:cubicBezTo>
                  <a:pt x="2823160" y="3987433"/>
                  <a:pt x="2832709" y="3986517"/>
                  <a:pt x="2848079" y="3985643"/>
                </a:cubicBezTo>
                <a:cubicBezTo>
                  <a:pt x="2863448" y="3984768"/>
                  <a:pt x="2872171" y="3984301"/>
                  <a:pt x="2874249" y="3984240"/>
                </a:cubicBezTo>
                <a:cubicBezTo>
                  <a:pt x="2877666" y="3981902"/>
                  <a:pt x="2881181" y="3979802"/>
                  <a:pt x="2884794" y="3977941"/>
                </a:cubicBezTo>
                <a:cubicBezTo>
                  <a:pt x="2888406" y="3976079"/>
                  <a:pt x="2891435" y="3977730"/>
                  <a:pt x="2893881" y="3982893"/>
                </a:cubicBezTo>
                <a:cubicBezTo>
                  <a:pt x="2908036" y="3982339"/>
                  <a:pt x="2924049" y="3983246"/>
                  <a:pt x="2941921" y="3985616"/>
                </a:cubicBezTo>
                <a:cubicBezTo>
                  <a:pt x="2959793" y="3987985"/>
                  <a:pt x="2975660" y="3986066"/>
                  <a:pt x="2989522" y="3979857"/>
                </a:cubicBezTo>
                <a:cubicBezTo>
                  <a:pt x="2990886" y="3980522"/>
                  <a:pt x="2992604" y="3981431"/>
                  <a:pt x="2994674" y="3982586"/>
                </a:cubicBezTo>
                <a:cubicBezTo>
                  <a:pt x="2996742" y="3983740"/>
                  <a:pt x="2998266" y="3984174"/>
                  <a:pt x="2999242" y="3983887"/>
                </a:cubicBezTo>
                <a:cubicBezTo>
                  <a:pt x="3000776" y="3982909"/>
                  <a:pt x="3001448" y="3981673"/>
                  <a:pt x="3001258" y="3980178"/>
                </a:cubicBezTo>
                <a:cubicBezTo>
                  <a:pt x="3001068" y="3978683"/>
                  <a:pt x="3000718" y="3977419"/>
                  <a:pt x="3000212" y="3976385"/>
                </a:cubicBezTo>
                <a:lnTo>
                  <a:pt x="3017416" y="3974032"/>
                </a:lnTo>
                <a:cubicBezTo>
                  <a:pt x="3023458" y="3978117"/>
                  <a:pt x="3029938" y="3980803"/>
                  <a:pt x="3036856" y="3982090"/>
                </a:cubicBezTo>
                <a:lnTo>
                  <a:pt x="3074568" y="3975591"/>
                </a:lnTo>
                <a:cubicBezTo>
                  <a:pt x="3077620" y="3972774"/>
                  <a:pt x="3080844" y="3971607"/>
                  <a:pt x="3084238" y="3972092"/>
                </a:cubicBezTo>
                <a:cubicBezTo>
                  <a:pt x="3087632" y="3972576"/>
                  <a:pt x="3090370" y="3975160"/>
                  <a:pt x="3092452" y="3979843"/>
                </a:cubicBezTo>
                <a:cubicBezTo>
                  <a:pt x="3095578" y="3978439"/>
                  <a:pt x="3098170" y="3978196"/>
                  <a:pt x="3100228" y="3979114"/>
                </a:cubicBezTo>
                <a:cubicBezTo>
                  <a:pt x="3102284" y="3980033"/>
                  <a:pt x="3104876" y="3979790"/>
                  <a:pt x="3108002" y="3978386"/>
                </a:cubicBezTo>
                <a:cubicBezTo>
                  <a:pt x="3110840" y="3978640"/>
                  <a:pt x="3118652" y="3977794"/>
                  <a:pt x="3131440" y="3975849"/>
                </a:cubicBezTo>
                <a:cubicBezTo>
                  <a:pt x="3144226" y="3973905"/>
                  <a:pt x="3152256" y="3972360"/>
                  <a:pt x="3155530" y="3971214"/>
                </a:cubicBezTo>
                <a:cubicBezTo>
                  <a:pt x="3161128" y="3968858"/>
                  <a:pt x="3166164" y="3968838"/>
                  <a:pt x="3170644" y="3971156"/>
                </a:cubicBezTo>
                <a:cubicBezTo>
                  <a:pt x="3175124" y="3973474"/>
                  <a:pt x="3180162" y="3973454"/>
                  <a:pt x="3185758" y="3971098"/>
                </a:cubicBezTo>
                <a:lnTo>
                  <a:pt x="3202088" y="3971543"/>
                </a:lnTo>
                <a:cubicBezTo>
                  <a:pt x="3206138" y="3969929"/>
                  <a:pt x="3209944" y="3970190"/>
                  <a:pt x="3213508" y="3972326"/>
                </a:cubicBezTo>
                <a:cubicBezTo>
                  <a:pt x="3217072" y="3974462"/>
                  <a:pt x="3220878" y="3974722"/>
                  <a:pt x="3224928" y="3973108"/>
                </a:cubicBezTo>
                <a:cubicBezTo>
                  <a:pt x="3227538" y="3978668"/>
                  <a:pt x="3231846" y="3980981"/>
                  <a:pt x="3237856" y="3980047"/>
                </a:cubicBezTo>
                <a:cubicBezTo>
                  <a:pt x="3238630" y="3979676"/>
                  <a:pt x="3239148" y="3979298"/>
                  <a:pt x="3239412" y="3978913"/>
                </a:cubicBezTo>
                <a:cubicBezTo>
                  <a:pt x="3239674" y="3978528"/>
                  <a:pt x="3239998" y="3977675"/>
                  <a:pt x="3240382" y="3976352"/>
                </a:cubicBezTo>
                <a:lnTo>
                  <a:pt x="3246896" y="3977471"/>
                </a:lnTo>
                <a:cubicBezTo>
                  <a:pt x="3248852" y="3977524"/>
                  <a:pt x="3250454" y="3977333"/>
                  <a:pt x="3251706" y="3976896"/>
                </a:cubicBezTo>
                <a:cubicBezTo>
                  <a:pt x="3252958" y="3976460"/>
                  <a:pt x="3254366" y="3975793"/>
                  <a:pt x="3255934" y="3974895"/>
                </a:cubicBezTo>
                <a:cubicBezTo>
                  <a:pt x="3269010" y="3977055"/>
                  <a:pt x="3282368" y="3978047"/>
                  <a:pt x="3296004" y="3977870"/>
                </a:cubicBezTo>
                <a:cubicBezTo>
                  <a:pt x="3309640" y="3977693"/>
                  <a:pt x="3323238" y="3976810"/>
                  <a:pt x="3336800" y="3975219"/>
                </a:cubicBezTo>
                <a:cubicBezTo>
                  <a:pt x="3339696" y="3974279"/>
                  <a:pt x="3346006" y="3973667"/>
                  <a:pt x="3355730" y="3973383"/>
                </a:cubicBezTo>
                <a:cubicBezTo>
                  <a:pt x="3365454" y="3973100"/>
                  <a:pt x="3371130" y="3973412"/>
                  <a:pt x="3372764" y="3974319"/>
                </a:cubicBezTo>
                <a:cubicBezTo>
                  <a:pt x="3378524" y="3971437"/>
                  <a:pt x="3384302" y="3970144"/>
                  <a:pt x="3390100" y="3970440"/>
                </a:cubicBezTo>
                <a:cubicBezTo>
                  <a:pt x="3395898" y="3970735"/>
                  <a:pt x="3401846" y="3971094"/>
                  <a:pt x="3407948" y="3971515"/>
                </a:cubicBezTo>
                <a:lnTo>
                  <a:pt x="3416016" y="3976440"/>
                </a:lnTo>
                <a:cubicBezTo>
                  <a:pt x="3416874" y="3976071"/>
                  <a:pt x="3417830" y="3975940"/>
                  <a:pt x="3418882" y="3976048"/>
                </a:cubicBezTo>
                <a:cubicBezTo>
                  <a:pt x="3419936" y="3976155"/>
                  <a:pt x="3420890" y="3976024"/>
                  <a:pt x="3421750" y="3975655"/>
                </a:cubicBezTo>
                <a:cubicBezTo>
                  <a:pt x="3424532" y="3975261"/>
                  <a:pt x="3426962" y="3974621"/>
                  <a:pt x="3429040" y="3973737"/>
                </a:cubicBezTo>
                <a:cubicBezTo>
                  <a:pt x="3431116" y="3972853"/>
                  <a:pt x="3433352" y="3971738"/>
                  <a:pt x="3435746" y="3970392"/>
                </a:cubicBezTo>
                <a:cubicBezTo>
                  <a:pt x="3436928" y="3972463"/>
                  <a:pt x="3438548" y="3973134"/>
                  <a:pt x="3440606" y="3972406"/>
                </a:cubicBezTo>
                <a:cubicBezTo>
                  <a:pt x="3441532" y="3972000"/>
                  <a:pt x="3442764" y="3971720"/>
                  <a:pt x="3444298" y="3971566"/>
                </a:cubicBezTo>
                <a:cubicBezTo>
                  <a:pt x="3445834" y="3971412"/>
                  <a:pt x="3447064" y="3971132"/>
                  <a:pt x="3447992" y="3970726"/>
                </a:cubicBezTo>
                <a:lnTo>
                  <a:pt x="3448770" y="3972629"/>
                </a:lnTo>
                <a:cubicBezTo>
                  <a:pt x="3450552" y="3972050"/>
                  <a:pt x="3452722" y="3972423"/>
                  <a:pt x="3455282" y="3973748"/>
                </a:cubicBezTo>
                <a:lnTo>
                  <a:pt x="3472486" y="3971394"/>
                </a:lnTo>
                <a:cubicBezTo>
                  <a:pt x="3476300" y="3970440"/>
                  <a:pt x="3479968" y="3969128"/>
                  <a:pt x="3483492" y="3967460"/>
                </a:cubicBezTo>
                <a:cubicBezTo>
                  <a:pt x="3487016" y="3965792"/>
                  <a:pt x="3489664" y="3964453"/>
                  <a:pt x="3491438" y="3963443"/>
                </a:cubicBezTo>
                <a:close/>
                <a:moveTo>
                  <a:pt x="3032188" y="3906863"/>
                </a:moveTo>
                <a:cubicBezTo>
                  <a:pt x="3029888" y="3906856"/>
                  <a:pt x="3028000" y="3906870"/>
                  <a:pt x="3026522" y="3906904"/>
                </a:cubicBezTo>
                <a:cubicBezTo>
                  <a:pt x="3025044" y="3906938"/>
                  <a:pt x="3023378" y="3906992"/>
                  <a:pt x="3021522" y="3907064"/>
                </a:cubicBezTo>
                <a:cubicBezTo>
                  <a:pt x="3024838" y="3907165"/>
                  <a:pt x="3028690" y="3907151"/>
                  <a:pt x="3033074" y="3907021"/>
                </a:cubicBezTo>
                <a:close/>
                <a:moveTo>
                  <a:pt x="3897142" y="3906792"/>
                </a:moveTo>
                <a:cubicBezTo>
                  <a:pt x="3898914" y="3907109"/>
                  <a:pt x="3898734" y="3907498"/>
                  <a:pt x="3896596" y="3907959"/>
                </a:cubicBezTo>
                <a:lnTo>
                  <a:pt x="3918814" y="3907716"/>
                </a:lnTo>
                <a:cubicBezTo>
                  <a:pt x="3920372" y="3907766"/>
                  <a:pt x="3922230" y="3907817"/>
                  <a:pt x="3924388" y="3907870"/>
                </a:cubicBezTo>
                <a:cubicBezTo>
                  <a:pt x="3926546" y="3907921"/>
                  <a:pt x="3928184" y="3907933"/>
                  <a:pt x="3929298" y="3907904"/>
                </a:cubicBezTo>
                <a:cubicBezTo>
                  <a:pt x="3930980" y="3907818"/>
                  <a:pt x="3931128" y="3907669"/>
                  <a:pt x="3929746" y="3907457"/>
                </a:cubicBezTo>
                <a:cubicBezTo>
                  <a:pt x="3928364" y="3907245"/>
                  <a:pt x="3927092" y="3907053"/>
                  <a:pt x="3925932" y="3906881"/>
                </a:cubicBezTo>
                <a:cubicBezTo>
                  <a:pt x="3921188" y="3906875"/>
                  <a:pt x="3916500" y="3906881"/>
                  <a:pt x="3911868" y="3906896"/>
                </a:cubicBezTo>
                <a:cubicBezTo>
                  <a:pt x="3907236" y="3906910"/>
                  <a:pt x="3902328" y="3906876"/>
                  <a:pt x="3897142" y="3906792"/>
                </a:cubicBezTo>
                <a:close/>
                <a:moveTo>
                  <a:pt x="3132244" y="3906625"/>
                </a:moveTo>
                <a:lnTo>
                  <a:pt x="3134906" y="3907101"/>
                </a:lnTo>
                <a:cubicBezTo>
                  <a:pt x="3140178" y="3907129"/>
                  <a:pt x="3145984" y="3907043"/>
                  <a:pt x="3152326" y="3906842"/>
                </a:cubicBezTo>
                <a:close/>
                <a:moveTo>
                  <a:pt x="4010002" y="3905892"/>
                </a:moveTo>
                <a:cubicBezTo>
                  <a:pt x="4006268" y="3905998"/>
                  <a:pt x="4003956" y="3906146"/>
                  <a:pt x="4003066" y="3906338"/>
                </a:cubicBezTo>
                <a:lnTo>
                  <a:pt x="4004840" y="3906655"/>
                </a:lnTo>
                <a:cubicBezTo>
                  <a:pt x="4005906" y="3906776"/>
                  <a:pt x="4007504" y="3906780"/>
                  <a:pt x="4009638" y="3906670"/>
                </a:cubicBezTo>
                <a:cubicBezTo>
                  <a:pt x="4011512" y="3906601"/>
                  <a:pt x="4012432" y="3906520"/>
                  <a:pt x="4012396" y="3906425"/>
                </a:cubicBezTo>
                <a:cubicBezTo>
                  <a:pt x="4012360" y="3906331"/>
                  <a:pt x="4011858" y="3906206"/>
                  <a:pt x="4010888" y="3906051"/>
                </a:cubicBezTo>
                <a:close/>
                <a:moveTo>
                  <a:pt x="3905256" y="3905639"/>
                </a:moveTo>
                <a:lnTo>
                  <a:pt x="3909056" y="3905972"/>
                </a:lnTo>
                <a:lnTo>
                  <a:pt x="3907284" y="3905655"/>
                </a:lnTo>
                <a:close/>
                <a:moveTo>
                  <a:pt x="3448950" y="3905494"/>
                </a:moveTo>
                <a:lnTo>
                  <a:pt x="3432418" y="3905911"/>
                </a:lnTo>
                <a:lnTo>
                  <a:pt x="3427438" y="3906285"/>
                </a:lnTo>
                <a:cubicBezTo>
                  <a:pt x="3431378" y="3906339"/>
                  <a:pt x="3435450" y="3906364"/>
                  <a:pt x="3439656" y="3906362"/>
                </a:cubicBezTo>
                <a:cubicBezTo>
                  <a:pt x="3443862" y="3906358"/>
                  <a:pt x="3447490" y="3906304"/>
                  <a:pt x="3450542" y="3906200"/>
                </a:cubicBezTo>
                <a:cubicBezTo>
                  <a:pt x="3454454" y="3906056"/>
                  <a:pt x="3455522" y="3905826"/>
                  <a:pt x="3453748" y="3905509"/>
                </a:cubicBezTo>
                <a:cubicBezTo>
                  <a:pt x="3451614" y="3905619"/>
                  <a:pt x="3450016" y="3905614"/>
                  <a:pt x="3448950" y="3905494"/>
                </a:cubicBezTo>
                <a:close/>
                <a:moveTo>
                  <a:pt x="4064034" y="3905435"/>
                </a:moveTo>
                <a:lnTo>
                  <a:pt x="4050344" y="3905938"/>
                </a:lnTo>
                <a:cubicBezTo>
                  <a:pt x="4049420" y="3905773"/>
                  <a:pt x="4048118" y="3905645"/>
                  <a:pt x="4046438" y="3905556"/>
                </a:cubicBezTo>
                <a:cubicBezTo>
                  <a:pt x="4044758" y="3905466"/>
                  <a:pt x="4042922" y="3905454"/>
                  <a:pt x="4040930" y="3905520"/>
                </a:cubicBezTo>
                <a:cubicBezTo>
                  <a:pt x="4038810" y="3905597"/>
                  <a:pt x="4036912" y="3905715"/>
                  <a:pt x="4035238" y="3905872"/>
                </a:cubicBezTo>
                <a:cubicBezTo>
                  <a:pt x="4033564" y="3906030"/>
                  <a:pt x="4033088" y="3906191"/>
                  <a:pt x="4033812" y="3906355"/>
                </a:cubicBezTo>
                <a:cubicBezTo>
                  <a:pt x="4034400" y="3906424"/>
                  <a:pt x="4035310" y="3906448"/>
                  <a:pt x="4036544" y="3906422"/>
                </a:cubicBezTo>
                <a:cubicBezTo>
                  <a:pt x="4037776" y="3906397"/>
                  <a:pt x="4038466" y="3906379"/>
                  <a:pt x="4038610" y="3906370"/>
                </a:cubicBezTo>
                <a:lnTo>
                  <a:pt x="4060646" y="3906515"/>
                </a:lnTo>
                <a:close/>
                <a:moveTo>
                  <a:pt x="3651908" y="3905104"/>
                </a:moveTo>
                <a:lnTo>
                  <a:pt x="3638218" y="3905608"/>
                </a:lnTo>
                <a:cubicBezTo>
                  <a:pt x="3643978" y="3906093"/>
                  <a:pt x="3652040" y="3906410"/>
                  <a:pt x="3662400" y="3906558"/>
                </a:cubicBezTo>
                <a:cubicBezTo>
                  <a:pt x="3672762" y="3906707"/>
                  <a:pt x="3681228" y="3906675"/>
                  <a:pt x="3687792" y="3906461"/>
                </a:cubicBezTo>
                <a:cubicBezTo>
                  <a:pt x="3688636" y="3906630"/>
                  <a:pt x="3689612" y="3906768"/>
                  <a:pt x="3690720" y="3906879"/>
                </a:cubicBezTo>
                <a:cubicBezTo>
                  <a:pt x="3691830" y="3906990"/>
                  <a:pt x="3693340" y="3907014"/>
                  <a:pt x="3695252" y="3906951"/>
                </a:cubicBezTo>
                <a:cubicBezTo>
                  <a:pt x="3698198" y="3906819"/>
                  <a:pt x="3700886" y="3906720"/>
                  <a:pt x="3703320" y="3906654"/>
                </a:cubicBezTo>
                <a:cubicBezTo>
                  <a:pt x="3705752" y="3906589"/>
                  <a:pt x="3707862" y="3906703"/>
                  <a:pt x="3709646" y="3906995"/>
                </a:cubicBezTo>
                <a:lnTo>
                  <a:pt x="3782872" y="3906597"/>
                </a:lnTo>
                <a:cubicBezTo>
                  <a:pt x="3785680" y="3907099"/>
                  <a:pt x="3789114" y="3907291"/>
                  <a:pt x="3793172" y="3907174"/>
                </a:cubicBezTo>
                <a:cubicBezTo>
                  <a:pt x="3796928" y="3907020"/>
                  <a:pt x="3799684" y="3906951"/>
                  <a:pt x="3801438" y="3906966"/>
                </a:cubicBezTo>
                <a:cubicBezTo>
                  <a:pt x="3803194" y="3906981"/>
                  <a:pt x="3804880" y="3907142"/>
                  <a:pt x="3806498" y="3907449"/>
                </a:cubicBezTo>
                <a:lnTo>
                  <a:pt x="3830490" y="3907522"/>
                </a:lnTo>
                <a:cubicBezTo>
                  <a:pt x="3833628" y="3907408"/>
                  <a:pt x="3838818" y="3907264"/>
                  <a:pt x="3846066" y="3907093"/>
                </a:cubicBezTo>
                <a:cubicBezTo>
                  <a:pt x="3853314" y="3906922"/>
                  <a:pt x="3861394" y="3906768"/>
                  <a:pt x="3870308" y="3906632"/>
                </a:cubicBezTo>
                <a:cubicBezTo>
                  <a:pt x="3875580" y="3906661"/>
                  <a:pt x="3879430" y="3906647"/>
                  <a:pt x="3881860" y="3906590"/>
                </a:cubicBezTo>
                <a:lnTo>
                  <a:pt x="3873332" y="3906329"/>
                </a:lnTo>
                <a:cubicBezTo>
                  <a:pt x="3872916" y="3906448"/>
                  <a:pt x="3872634" y="3906538"/>
                  <a:pt x="3872486" y="3906600"/>
                </a:cubicBezTo>
                <a:cubicBezTo>
                  <a:pt x="3872336" y="3906661"/>
                  <a:pt x="3871610" y="3906672"/>
                  <a:pt x="3870308" y="3906632"/>
                </a:cubicBezTo>
                <a:cubicBezTo>
                  <a:pt x="3868204" y="3906678"/>
                  <a:pt x="3865658" y="3906643"/>
                  <a:pt x="3862666" y="3906531"/>
                </a:cubicBezTo>
                <a:lnTo>
                  <a:pt x="3852366" y="3905953"/>
                </a:lnTo>
                <a:lnTo>
                  <a:pt x="3854502" y="3905492"/>
                </a:lnTo>
                <a:cubicBezTo>
                  <a:pt x="3847600" y="3905524"/>
                  <a:pt x="3843098" y="3905561"/>
                  <a:pt x="3840996" y="3905607"/>
                </a:cubicBezTo>
                <a:cubicBezTo>
                  <a:pt x="3833368" y="3905473"/>
                  <a:pt x="3825744" y="3905340"/>
                  <a:pt x="3818118" y="3905206"/>
                </a:cubicBezTo>
                <a:cubicBezTo>
                  <a:pt x="3810492" y="3905072"/>
                  <a:pt x="3802776" y="3905133"/>
                  <a:pt x="3794968" y="3905388"/>
                </a:cubicBezTo>
                <a:lnTo>
                  <a:pt x="3773820" y="3905401"/>
                </a:lnTo>
                <a:cubicBezTo>
                  <a:pt x="3770468" y="3905249"/>
                  <a:pt x="3767002" y="3905209"/>
                  <a:pt x="3763424" y="3905281"/>
                </a:cubicBezTo>
                <a:cubicBezTo>
                  <a:pt x="3759848" y="3905353"/>
                  <a:pt x="3756558" y="3905450"/>
                  <a:pt x="3753558" y="3905572"/>
                </a:cubicBezTo>
                <a:cubicBezTo>
                  <a:pt x="3744314" y="3905816"/>
                  <a:pt x="3733740" y="3905823"/>
                  <a:pt x="3721836" y="3905592"/>
                </a:cubicBezTo>
                <a:cubicBezTo>
                  <a:pt x="3709930" y="3905360"/>
                  <a:pt x="3699356" y="3905366"/>
                  <a:pt x="3690112" y="3905611"/>
                </a:cubicBezTo>
                <a:lnTo>
                  <a:pt x="3680698" y="3905193"/>
                </a:lnTo>
                <a:cubicBezTo>
                  <a:pt x="3676288" y="3905247"/>
                  <a:pt x="3671600" y="3905252"/>
                  <a:pt x="3666636" y="3905208"/>
                </a:cubicBezTo>
                <a:cubicBezTo>
                  <a:pt x="3661672" y="3905163"/>
                  <a:pt x="3656762" y="3905129"/>
                  <a:pt x="3651908" y="3905104"/>
                </a:cubicBezTo>
                <a:close/>
                <a:moveTo>
                  <a:pt x="3085878" y="3905080"/>
                </a:moveTo>
                <a:lnTo>
                  <a:pt x="3074486" y="3906837"/>
                </a:lnTo>
                <a:lnTo>
                  <a:pt x="3078032" y="3907471"/>
                </a:lnTo>
                <a:lnTo>
                  <a:pt x="3096520" y="3906983"/>
                </a:lnTo>
                <a:lnTo>
                  <a:pt x="3107368" y="3906393"/>
                </a:lnTo>
                <a:lnTo>
                  <a:pt x="3090312" y="3905873"/>
                </a:lnTo>
                <a:cubicBezTo>
                  <a:pt x="3093448" y="3905802"/>
                  <a:pt x="3094286" y="3905635"/>
                  <a:pt x="3092826" y="3905374"/>
                </a:cubicBezTo>
                <a:cubicBezTo>
                  <a:pt x="3091368" y="3905113"/>
                  <a:pt x="3089050" y="3905015"/>
                  <a:pt x="3085878" y="3905080"/>
                </a:cubicBezTo>
                <a:close/>
                <a:moveTo>
                  <a:pt x="4073810" y="3905075"/>
                </a:moveTo>
                <a:lnTo>
                  <a:pt x="4069900" y="3905219"/>
                </a:lnTo>
                <a:lnTo>
                  <a:pt x="4082156" y="3905724"/>
                </a:lnTo>
                <a:lnTo>
                  <a:pt x="4088024" y="3905509"/>
                </a:lnTo>
                <a:cubicBezTo>
                  <a:pt x="4088288" y="3905503"/>
                  <a:pt x="4089228" y="3905460"/>
                  <a:pt x="4090848" y="3905381"/>
                </a:cubicBezTo>
                <a:cubicBezTo>
                  <a:pt x="4092466" y="3905301"/>
                  <a:pt x="4093184" y="3905220"/>
                  <a:pt x="4093004" y="3905135"/>
                </a:cubicBezTo>
                <a:lnTo>
                  <a:pt x="4087136" y="3905350"/>
                </a:lnTo>
                <a:close/>
                <a:moveTo>
                  <a:pt x="3976778" y="3905011"/>
                </a:moveTo>
                <a:cubicBezTo>
                  <a:pt x="3969134" y="3905260"/>
                  <a:pt x="3962022" y="3905394"/>
                  <a:pt x="3955448" y="3905413"/>
                </a:cubicBezTo>
                <a:cubicBezTo>
                  <a:pt x="3960634" y="3905497"/>
                  <a:pt x="3965542" y="3905532"/>
                  <a:pt x="3970174" y="3905517"/>
                </a:cubicBezTo>
                <a:cubicBezTo>
                  <a:pt x="3974806" y="3905501"/>
                  <a:pt x="3979494" y="3905497"/>
                  <a:pt x="3984238" y="3905501"/>
                </a:cubicBezTo>
                <a:close/>
                <a:moveTo>
                  <a:pt x="3739708" y="3904361"/>
                </a:moveTo>
                <a:lnTo>
                  <a:pt x="3731886" y="3904648"/>
                </a:lnTo>
                <a:lnTo>
                  <a:pt x="3738640" y="3904591"/>
                </a:lnTo>
                <a:close/>
                <a:moveTo>
                  <a:pt x="2998804" y="3904267"/>
                </a:moveTo>
                <a:cubicBezTo>
                  <a:pt x="2997334" y="3904242"/>
                  <a:pt x="2996186" y="3904299"/>
                  <a:pt x="2995358" y="3904442"/>
                </a:cubicBezTo>
                <a:cubicBezTo>
                  <a:pt x="2994530" y="3904584"/>
                  <a:pt x="2994316" y="3904703"/>
                  <a:pt x="2994710" y="3904800"/>
                </a:cubicBezTo>
                <a:lnTo>
                  <a:pt x="3001988" y="3905680"/>
                </a:lnTo>
                <a:cubicBezTo>
                  <a:pt x="3007878" y="3905670"/>
                  <a:pt x="3014136" y="3905647"/>
                  <a:pt x="3020760" y="3905610"/>
                </a:cubicBezTo>
                <a:cubicBezTo>
                  <a:pt x="3027384" y="3905574"/>
                  <a:pt x="3033686" y="3905453"/>
                  <a:pt x="3039668" y="3905250"/>
                </a:cubicBezTo>
                <a:cubicBezTo>
                  <a:pt x="3044650" y="3905254"/>
                  <a:pt x="3050058" y="3905254"/>
                  <a:pt x="3055886" y="3905251"/>
                </a:cubicBezTo>
                <a:cubicBezTo>
                  <a:pt x="3061714" y="3905247"/>
                  <a:pt x="3066852" y="3905305"/>
                  <a:pt x="3071300" y="3905425"/>
                </a:cubicBezTo>
                <a:lnTo>
                  <a:pt x="3065978" y="3904474"/>
                </a:lnTo>
                <a:cubicBezTo>
                  <a:pt x="3058186" y="3904697"/>
                  <a:pt x="3050484" y="3904724"/>
                  <a:pt x="3042874" y="3904558"/>
                </a:cubicBezTo>
                <a:cubicBezTo>
                  <a:pt x="3035264" y="3904392"/>
                  <a:pt x="3027562" y="3904420"/>
                  <a:pt x="3019770" y="3904643"/>
                </a:cubicBezTo>
                <a:close/>
                <a:moveTo>
                  <a:pt x="2881690" y="3903985"/>
                </a:moveTo>
                <a:lnTo>
                  <a:pt x="2866046" y="3904560"/>
                </a:lnTo>
                <a:cubicBezTo>
                  <a:pt x="2869398" y="3904711"/>
                  <a:pt x="2872864" y="3904752"/>
                  <a:pt x="2876440" y="3904680"/>
                </a:cubicBezTo>
                <a:cubicBezTo>
                  <a:pt x="2880018" y="3904609"/>
                  <a:pt x="2883307" y="3904512"/>
                  <a:pt x="2886306" y="3904389"/>
                </a:cubicBezTo>
                <a:close/>
                <a:moveTo>
                  <a:pt x="3451632" y="3903866"/>
                </a:moveTo>
                <a:lnTo>
                  <a:pt x="3443810" y="3904153"/>
                </a:lnTo>
                <a:cubicBezTo>
                  <a:pt x="3445332" y="3904197"/>
                  <a:pt x="3447042" y="3904222"/>
                  <a:pt x="3448942" y="3904227"/>
                </a:cubicBezTo>
                <a:cubicBezTo>
                  <a:pt x="3450840" y="3904234"/>
                  <a:pt x="3452330" y="3904219"/>
                  <a:pt x="3453408" y="3904183"/>
                </a:cubicBezTo>
                <a:close/>
                <a:moveTo>
                  <a:pt x="2816470" y="3903707"/>
                </a:moveTo>
                <a:lnTo>
                  <a:pt x="2819131" y="3904183"/>
                </a:lnTo>
                <a:cubicBezTo>
                  <a:pt x="2820147" y="3904153"/>
                  <a:pt x="2821272" y="3904143"/>
                  <a:pt x="2822509" y="3904154"/>
                </a:cubicBezTo>
                <a:cubicBezTo>
                  <a:pt x="2823745" y="3904164"/>
                  <a:pt x="2824870" y="3904154"/>
                  <a:pt x="2825886" y="3904126"/>
                </a:cubicBezTo>
                <a:cubicBezTo>
                  <a:pt x="2824260" y="3903834"/>
                  <a:pt x="2821121" y="3903695"/>
                  <a:pt x="2816470" y="3903707"/>
                </a:cubicBezTo>
                <a:close/>
                <a:moveTo>
                  <a:pt x="2907819" y="3903598"/>
                </a:moveTo>
                <a:cubicBezTo>
                  <a:pt x="2906367" y="3903664"/>
                  <a:pt x="2903847" y="3903828"/>
                  <a:pt x="2900261" y="3904091"/>
                </a:cubicBezTo>
                <a:cubicBezTo>
                  <a:pt x="2896674" y="3904355"/>
                  <a:pt x="2894866" y="3904540"/>
                  <a:pt x="2894835" y="3904649"/>
                </a:cubicBezTo>
                <a:cubicBezTo>
                  <a:pt x="2895382" y="3904721"/>
                  <a:pt x="2896373" y="3904740"/>
                  <a:pt x="2897810" y="3904707"/>
                </a:cubicBezTo>
                <a:cubicBezTo>
                  <a:pt x="2899248" y="3904674"/>
                  <a:pt x="2900507" y="3904636"/>
                  <a:pt x="2901589" y="3904592"/>
                </a:cubicBezTo>
                <a:cubicBezTo>
                  <a:pt x="2907326" y="3904696"/>
                  <a:pt x="2914464" y="3904759"/>
                  <a:pt x="2923002" y="3904784"/>
                </a:cubicBezTo>
                <a:cubicBezTo>
                  <a:pt x="2931539" y="3904809"/>
                  <a:pt x="2938501" y="3904736"/>
                  <a:pt x="2943885" y="3904566"/>
                </a:cubicBezTo>
                <a:lnTo>
                  <a:pt x="2940337" y="3903931"/>
                </a:lnTo>
                <a:cubicBezTo>
                  <a:pt x="2933295" y="3904007"/>
                  <a:pt x="2926630" y="3904045"/>
                  <a:pt x="2920344" y="3904046"/>
                </a:cubicBezTo>
                <a:cubicBezTo>
                  <a:pt x="2914057" y="3904046"/>
                  <a:pt x="2909882" y="3903896"/>
                  <a:pt x="2907819" y="3903598"/>
                </a:cubicBezTo>
                <a:close/>
                <a:moveTo>
                  <a:pt x="2256306" y="3903467"/>
                </a:moveTo>
                <a:lnTo>
                  <a:pt x="2246164" y="3904604"/>
                </a:lnTo>
                <a:lnTo>
                  <a:pt x="2229632" y="3905021"/>
                </a:lnTo>
                <a:cubicBezTo>
                  <a:pt x="2226863" y="3904649"/>
                  <a:pt x="2223435" y="3904528"/>
                  <a:pt x="2219351" y="3904659"/>
                </a:cubicBezTo>
                <a:cubicBezTo>
                  <a:pt x="2215266" y="3904789"/>
                  <a:pt x="2211174" y="3904549"/>
                  <a:pt x="2207073" y="3903939"/>
                </a:cubicBezTo>
                <a:cubicBezTo>
                  <a:pt x="2214991" y="3903703"/>
                  <a:pt x="2223197" y="3903625"/>
                  <a:pt x="2231689" y="3903703"/>
                </a:cubicBezTo>
                <a:cubicBezTo>
                  <a:pt x="2240183" y="3903781"/>
                  <a:pt x="2248388" y="3903702"/>
                  <a:pt x="2256306" y="3903467"/>
                </a:cubicBezTo>
                <a:close/>
                <a:moveTo>
                  <a:pt x="3153960" y="3903341"/>
                </a:moveTo>
                <a:lnTo>
                  <a:pt x="3162308" y="3903990"/>
                </a:lnTo>
                <a:lnTo>
                  <a:pt x="3174746" y="3904106"/>
                </a:lnTo>
                <a:lnTo>
                  <a:pt x="3178656" y="3903962"/>
                </a:lnTo>
                <a:lnTo>
                  <a:pt x="3171198" y="3903472"/>
                </a:lnTo>
                <a:close/>
                <a:moveTo>
                  <a:pt x="3523970" y="3903309"/>
                </a:moveTo>
                <a:cubicBezTo>
                  <a:pt x="3523088" y="3903353"/>
                  <a:pt x="3522850" y="3903433"/>
                  <a:pt x="3523256" y="3903550"/>
                </a:cubicBezTo>
                <a:cubicBezTo>
                  <a:pt x="3523662" y="3903666"/>
                  <a:pt x="3524136" y="3903769"/>
                  <a:pt x="3524676" y="3903857"/>
                </a:cubicBezTo>
                <a:lnTo>
                  <a:pt x="3534272" y="3903886"/>
                </a:lnTo>
                <a:cubicBezTo>
                  <a:pt x="3533698" y="3903784"/>
                  <a:pt x="3532360" y="3903650"/>
                  <a:pt x="3530256" y="3903484"/>
                </a:cubicBezTo>
                <a:cubicBezTo>
                  <a:pt x="3528150" y="3903318"/>
                  <a:pt x="3526054" y="3903260"/>
                  <a:pt x="3523970" y="3903309"/>
                </a:cubicBezTo>
                <a:close/>
                <a:moveTo>
                  <a:pt x="3134768" y="3903282"/>
                </a:moveTo>
                <a:lnTo>
                  <a:pt x="3124990" y="3903641"/>
                </a:lnTo>
                <a:cubicBezTo>
                  <a:pt x="3120956" y="3903790"/>
                  <a:pt x="3117022" y="3903982"/>
                  <a:pt x="3113188" y="3904219"/>
                </a:cubicBezTo>
                <a:cubicBezTo>
                  <a:pt x="3109354" y="3904455"/>
                  <a:pt x="3106352" y="3904709"/>
                  <a:pt x="3104184" y="3904980"/>
                </a:cubicBezTo>
                <a:lnTo>
                  <a:pt x="3142044" y="3904162"/>
                </a:lnTo>
                <a:lnTo>
                  <a:pt x="3139566" y="3903297"/>
                </a:lnTo>
                <a:cubicBezTo>
                  <a:pt x="3138632" y="3903323"/>
                  <a:pt x="3137834" y="3903321"/>
                  <a:pt x="3137168" y="3903289"/>
                </a:cubicBezTo>
                <a:cubicBezTo>
                  <a:pt x="3136500" y="3903258"/>
                  <a:pt x="3135702" y="3903256"/>
                  <a:pt x="3134768" y="3903282"/>
                </a:cubicBezTo>
                <a:close/>
                <a:moveTo>
                  <a:pt x="2844555" y="3903248"/>
                </a:moveTo>
                <a:lnTo>
                  <a:pt x="2836733" y="3903535"/>
                </a:lnTo>
                <a:lnTo>
                  <a:pt x="2832639" y="3904068"/>
                </a:lnTo>
                <a:lnTo>
                  <a:pt x="2853424" y="3904833"/>
                </a:lnTo>
                <a:lnTo>
                  <a:pt x="2861247" y="3904545"/>
                </a:lnTo>
                <a:lnTo>
                  <a:pt x="2860541" y="3903998"/>
                </a:lnTo>
                <a:lnTo>
                  <a:pt x="2850764" y="3904357"/>
                </a:lnTo>
                <a:close/>
                <a:moveTo>
                  <a:pt x="3796946" y="3903212"/>
                </a:moveTo>
                <a:lnTo>
                  <a:pt x="3794990" y="3903284"/>
                </a:lnTo>
                <a:cubicBezTo>
                  <a:pt x="3788648" y="3903485"/>
                  <a:pt x="3786572" y="3903817"/>
                  <a:pt x="3788760" y="3904278"/>
                </a:cubicBezTo>
                <a:close/>
                <a:moveTo>
                  <a:pt x="3268414" y="3903147"/>
                </a:moveTo>
                <a:cubicBezTo>
                  <a:pt x="3262294" y="3903388"/>
                  <a:pt x="3255198" y="3903665"/>
                  <a:pt x="3247122" y="3903978"/>
                </a:cubicBezTo>
                <a:cubicBezTo>
                  <a:pt x="3239048" y="3904291"/>
                  <a:pt x="3231508" y="3904489"/>
                  <a:pt x="3224502" y="3904571"/>
                </a:cubicBezTo>
                <a:cubicBezTo>
                  <a:pt x="3230188" y="3904744"/>
                  <a:pt x="3236942" y="3904686"/>
                  <a:pt x="3244764" y="3904399"/>
                </a:cubicBezTo>
                <a:lnTo>
                  <a:pt x="3268756" y="3904473"/>
                </a:lnTo>
                <a:close/>
                <a:moveTo>
                  <a:pt x="2793730" y="3903014"/>
                </a:moveTo>
                <a:cubicBezTo>
                  <a:pt x="2791627" y="3903059"/>
                  <a:pt x="2789967" y="3903184"/>
                  <a:pt x="2788751" y="3903388"/>
                </a:cubicBezTo>
                <a:lnTo>
                  <a:pt x="2794617" y="3903172"/>
                </a:lnTo>
                <a:close/>
                <a:moveTo>
                  <a:pt x="3297384" y="3902847"/>
                </a:moveTo>
                <a:lnTo>
                  <a:pt x="3283694" y="3903350"/>
                </a:lnTo>
                <a:lnTo>
                  <a:pt x="3284218" y="3904286"/>
                </a:lnTo>
                <a:cubicBezTo>
                  <a:pt x="3284872" y="3904174"/>
                  <a:pt x="3285612" y="3904132"/>
                  <a:pt x="3286442" y="3904157"/>
                </a:cubicBezTo>
                <a:cubicBezTo>
                  <a:pt x="3287270" y="3904182"/>
                  <a:pt x="3287476" y="3904254"/>
                  <a:pt x="3287062" y="3904373"/>
                </a:cubicBezTo>
                <a:lnTo>
                  <a:pt x="3296658" y="3904403"/>
                </a:lnTo>
                <a:cubicBezTo>
                  <a:pt x="3296546" y="3904515"/>
                  <a:pt x="3297834" y="3904587"/>
                  <a:pt x="3300520" y="3904619"/>
                </a:cubicBezTo>
                <a:cubicBezTo>
                  <a:pt x="3303208" y="3904651"/>
                  <a:pt x="3304764" y="3904666"/>
                  <a:pt x="3305186" y="3904662"/>
                </a:cubicBezTo>
                <a:lnTo>
                  <a:pt x="3334862" y="3904910"/>
                </a:lnTo>
                <a:cubicBezTo>
                  <a:pt x="3340324" y="3904745"/>
                  <a:pt x="3350286" y="3904593"/>
                  <a:pt x="3364746" y="3904456"/>
                </a:cubicBezTo>
                <a:cubicBezTo>
                  <a:pt x="3379204" y="3904319"/>
                  <a:pt x="3388852" y="3904322"/>
                  <a:pt x="3393690" y="3904467"/>
                </a:cubicBezTo>
                <a:lnTo>
                  <a:pt x="3392258" y="3905475"/>
                </a:lnTo>
                <a:cubicBezTo>
                  <a:pt x="3396700" y="3905400"/>
                  <a:pt x="3401372" y="3905340"/>
                  <a:pt x="3406278" y="3905294"/>
                </a:cubicBezTo>
                <a:cubicBezTo>
                  <a:pt x="3411184" y="3905249"/>
                  <a:pt x="3415812" y="3905286"/>
                  <a:pt x="3420162" y="3905405"/>
                </a:cubicBezTo>
                <a:lnTo>
                  <a:pt x="3417682" y="3904540"/>
                </a:lnTo>
                <a:lnTo>
                  <a:pt x="3420000" y="3903690"/>
                </a:lnTo>
                <a:lnTo>
                  <a:pt x="3405424" y="3904036"/>
                </a:lnTo>
                <a:cubicBezTo>
                  <a:pt x="3401020" y="3903907"/>
                  <a:pt x="3396060" y="3903810"/>
                  <a:pt x="3390544" y="3903747"/>
                </a:cubicBezTo>
                <a:cubicBezTo>
                  <a:pt x="3385028" y="3903682"/>
                  <a:pt x="3379800" y="3903643"/>
                  <a:pt x="3374862" y="3903630"/>
                </a:cubicBezTo>
                <a:cubicBezTo>
                  <a:pt x="3366860" y="3903956"/>
                  <a:pt x="3358508" y="3904008"/>
                  <a:pt x="3349800" y="3903786"/>
                </a:cubicBezTo>
                <a:cubicBezTo>
                  <a:pt x="3350356" y="3903543"/>
                  <a:pt x="3349076" y="3903367"/>
                  <a:pt x="3345964" y="3903259"/>
                </a:cubicBezTo>
                <a:cubicBezTo>
                  <a:pt x="3342850" y="3903150"/>
                  <a:pt x="3340992" y="3903187"/>
                  <a:pt x="3340386" y="3903368"/>
                </a:cubicBezTo>
                <a:lnTo>
                  <a:pt x="3321376" y="3902921"/>
                </a:lnTo>
                <a:lnTo>
                  <a:pt x="3299158" y="3903164"/>
                </a:lnTo>
                <a:close/>
                <a:moveTo>
                  <a:pt x="2674138" y="3901867"/>
                </a:moveTo>
                <a:cubicBezTo>
                  <a:pt x="2669718" y="3902411"/>
                  <a:pt x="2663435" y="3902834"/>
                  <a:pt x="2655286" y="3903134"/>
                </a:cubicBezTo>
                <a:cubicBezTo>
                  <a:pt x="2654869" y="3903042"/>
                  <a:pt x="2654152" y="3902948"/>
                  <a:pt x="2653135" y="3902854"/>
                </a:cubicBezTo>
                <a:cubicBezTo>
                  <a:pt x="2652117" y="3902761"/>
                  <a:pt x="2650643" y="3902743"/>
                  <a:pt x="2648715" y="3902802"/>
                </a:cubicBezTo>
                <a:cubicBezTo>
                  <a:pt x="2646813" y="3902884"/>
                  <a:pt x="2645191" y="3903015"/>
                  <a:pt x="2643845" y="3903196"/>
                </a:cubicBezTo>
                <a:cubicBezTo>
                  <a:pt x="2642500" y="3903377"/>
                  <a:pt x="2641098" y="3903548"/>
                  <a:pt x="2639642" y="3903709"/>
                </a:cubicBezTo>
                <a:lnTo>
                  <a:pt x="2639983" y="3905035"/>
                </a:lnTo>
                <a:lnTo>
                  <a:pt x="2646737" y="3904977"/>
                </a:lnTo>
                <a:lnTo>
                  <a:pt x="2650124" y="3903897"/>
                </a:lnTo>
                <a:cubicBezTo>
                  <a:pt x="2653122" y="3903783"/>
                  <a:pt x="2656150" y="3903727"/>
                  <a:pt x="2659212" y="3903730"/>
                </a:cubicBezTo>
                <a:cubicBezTo>
                  <a:pt x="2662275" y="3903733"/>
                  <a:pt x="2664991" y="3903833"/>
                  <a:pt x="2667363" y="3904028"/>
                </a:cubicBezTo>
                <a:cubicBezTo>
                  <a:pt x="2674299" y="3903793"/>
                  <a:pt x="2681181" y="3903548"/>
                  <a:pt x="2688008" y="3903293"/>
                </a:cubicBezTo>
                <a:cubicBezTo>
                  <a:pt x="2694833" y="3903038"/>
                  <a:pt x="2701050" y="3902674"/>
                  <a:pt x="2706657" y="3902201"/>
                </a:cubicBezTo>
                <a:close/>
                <a:moveTo>
                  <a:pt x="2416988" y="3901000"/>
                </a:moveTo>
                <a:lnTo>
                  <a:pt x="2401162" y="3901963"/>
                </a:lnTo>
                <a:cubicBezTo>
                  <a:pt x="2406842" y="3901846"/>
                  <a:pt x="2412900" y="3901823"/>
                  <a:pt x="2419335" y="3901893"/>
                </a:cubicBezTo>
                <a:cubicBezTo>
                  <a:pt x="2425768" y="3901963"/>
                  <a:pt x="2430490" y="3902228"/>
                  <a:pt x="2433499" y="3902686"/>
                </a:cubicBezTo>
                <a:cubicBezTo>
                  <a:pt x="2438418" y="3902530"/>
                  <a:pt x="2443425" y="3902441"/>
                  <a:pt x="2448519" y="3902421"/>
                </a:cubicBezTo>
                <a:cubicBezTo>
                  <a:pt x="2453614" y="3902400"/>
                  <a:pt x="2458621" y="3902313"/>
                  <a:pt x="2463539" y="3902156"/>
                </a:cubicBezTo>
                <a:cubicBezTo>
                  <a:pt x="2460071" y="3901649"/>
                  <a:pt x="2455067" y="3901475"/>
                  <a:pt x="2448527" y="3901632"/>
                </a:cubicBezTo>
                <a:cubicBezTo>
                  <a:pt x="2441987" y="3901789"/>
                  <a:pt x="2436091" y="3901982"/>
                  <a:pt x="2430839" y="3902211"/>
                </a:cubicBezTo>
                <a:cubicBezTo>
                  <a:pt x="2429452" y="3901963"/>
                  <a:pt x="2427522" y="3901723"/>
                  <a:pt x="2425048" y="3901492"/>
                </a:cubicBezTo>
                <a:cubicBezTo>
                  <a:pt x="2422574" y="3901260"/>
                  <a:pt x="2419886" y="3901096"/>
                  <a:pt x="2416988" y="3901000"/>
                </a:cubicBezTo>
                <a:close/>
                <a:moveTo>
                  <a:pt x="2378603" y="3900881"/>
                </a:moveTo>
                <a:cubicBezTo>
                  <a:pt x="2377440" y="3900928"/>
                  <a:pt x="2376076" y="3901018"/>
                  <a:pt x="2374513" y="3901151"/>
                </a:cubicBezTo>
                <a:cubicBezTo>
                  <a:pt x="2372949" y="3901284"/>
                  <a:pt x="2372296" y="3901396"/>
                  <a:pt x="2372555" y="3901487"/>
                </a:cubicBezTo>
                <a:cubicBezTo>
                  <a:pt x="2373526" y="3901633"/>
                  <a:pt x="2374778" y="3901699"/>
                  <a:pt x="2376307" y="3901682"/>
                </a:cubicBezTo>
                <a:cubicBezTo>
                  <a:pt x="2377836" y="3901667"/>
                  <a:pt x="2379132" y="3901634"/>
                  <a:pt x="2380195" y="3901587"/>
                </a:cubicBezTo>
                <a:close/>
                <a:moveTo>
                  <a:pt x="2420261" y="3893997"/>
                </a:moveTo>
                <a:cubicBezTo>
                  <a:pt x="2415342" y="3894154"/>
                  <a:pt x="2410335" y="3894242"/>
                  <a:pt x="2405240" y="3894263"/>
                </a:cubicBezTo>
                <a:cubicBezTo>
                  <a:pt x="2400145" y="3894282"/>
                  <a:pt x="2395139" y="3894371"/>
                  <a:pt x="2390221" y="3894528"/>
                </a:cubicBezTo>
                <a:cubicBezTo>
                  <a:pt x="2399730" y="3894744"/>
                  <a:pt x="2409273" y="3894886"/>
                  <a:pt x="2418851" y="3894957"/>
                </a:cubicBezTo>
                <a:cubicBezTo>
                  <a:pt x="2428428" y="3895027"/>
                  <a:pt x="2438016" y="3895072"/>
                  <a:pt x="2447618" y="3895094"/>
                </a:cubicBezTo>
                <a:cubicBezTo>
                  <a:pt x="2449025" y="3895038"/>
                  <a:pt x="2451366" y="3894912"/>
                  <a:pt x="2454641" y="3894716"/>
                </a:cubicBezTo>
                <a:cubicBezTo>
                  <a:pt x="2457917" y="3894521"/>
                  <a:pt x="2459547" y="3894373"/>
                  <a:pt x="2459533" y="3894274"/>
                </a:cubicBezTo>
                <a:cubicBezTo>
                  <a:pt x="2458397" y="3894132"/>
                  <a:pt x="2456496" y="3894091"/>
                  <a:pt x="2453825" y="3894149"/>
                </a:cubicBezTo>
                <a:cubicBezTo>
                  <a:pt x="2451155" y="3894207"/>
                  <a:pt x="2449207" y="3894263"/>
                  <a:pt x="2447981" y="3894316"/>
                </a:cubicBezTo>
                <a:cubicBezTo>
                  <a:pt x="2443015" y="3894491"/>
                  <a:pt x="2438104" y="3894544"/>
                  <a:pt x="2433251" y="3894475"/>
                </a:cubicBezTo>
                <a:cubicBezTo>
                  <a:pt x="2428397" y="3894407"/>
                  <a:pt x="2424067" y="3894247"/>
                  <a:pt x="2420261" y="3893997"/>
                </a:cubicBezTo>
                <a:close/>
                <a:moveTo>
                  <a:pt x="2349537" y="3893157"/>
                </a:moveTo>
                <a:cubicBezTo>
                  <a:pt x="2348796" y="3893244"/>
                  <a:pt x="2349119" y="3893495"/>
                  <a:pt x="2350507" y="3893910"/>
                </a:cubicBezTo>
                <a:cubicBezTo>
                  <a:pt x="2351895" y="3894325"/>
                  <a:pt x="2352928" y="3894597"/>
                  <a:pt x="2353609" y="3894727"/>
                </a:cubicBezTo>
                <a:lnTo>
                  <a:pt x="2368708" y="3895319"/>
                </a:lnTo>
                <a:cubicBezTo>
                  <a:pt x="2367641" y="3895076"/>
                  <a:pt x="2368184" y="3894857"/>
                  <a:pt x="2370336" y="3894662"/>
                </a:cubicBezTo>
                <a:cubicBezTo>
                  <a:pt x="2372491" y="3894467"/>
                  <a:pt x="2374675" y="3894331"/>
                  <a:pt x="2376894" y="3894253"/>
                </a:cubicBezTo>
                <a:lnTo>
                  <a:pt x="2387377" y="3894441"/>
                </a:lnTo>
                <a:cubicBezTo>
                  <a:pt x="2384554" y="3893972"/>
                  <a:pt x="2380439" y="3893693"/>
                  <a:pt x="2375036" y="3893605"/>
                </a:cubicBezTo>
                <a:cubicBezTo>
                  <a:pt x="2369631" y="3893517"/>
                  <a:pt x="2363913" y="3893584"/>
                  <a:pt x="2357883" y="3893805"/>
                </a:cubicBezTo>
                <a:lnTo>
                  <a:pt x="2355928" y="3893877"/>
                </a:lnTo>
                <a:cubicBezTo>
                  <a:pt x="2355783" y="3893843"/>
                  <a:pt x="2354964" y="3893714"/>
                  <a:pt x="2353466" y="3893490"/>
                </a:cubicBezTo>
                <a:cubicBezTo>
                  <a:pt x="2351968" y="3893267"/>
                  <a:pt x="2350658" y="3893155"/>
                  <a:pt x="2349537" y="3893157"/>
                </a:cubicBezTo>
                <a:close/>
                <a:moveTo>
                  <a:pt x="2256415" y="3892949"/>
                </a:moveTo>
                <a:cubicBezTo>
                  <a:pt x="2255278" y="3892982"/>
                  <a:pt x="2254130" y="3893040"/>
                  <a:pt x="2252970" y="3893123"/>
                </a:cubicBezTo>
                <a:cubicBezTo>
                  <a:pt x="2251810" y="3893206"/>
                  <a:pt x="2251594" y="3893325"/>
                  <a:pt x="2252321" y="3893481"/>
                </a:cubicBezTo>
                <a:lnTo>
                  <a:pt x="2254096" y="3893798"/>
                </a:lnTo>
                <a:cubicBezTo>
                  <a:pt x="2256014" y="3893719"/>
                  <a:pt x="2257111" y="3893600"/>
                  <a:pt x="2257388" y="3893439"/>
                </a:cubicBezTo>
                <a:cubicBezTo>
                  <a:pt x="2257663" y="3893277"/>
                  <a:pt x="2257339" y="3893113"/>
                  <a:pt x="2256415" y="3892949"/>
                </a:cubicBezTo>
                <a:close/>
                <a:moveTo>
                  <a:pt x="2181076" y="3891704"/>
                </a:moveTo>
                <a:cubicBezTo>
                  <a:pt x="2179956" y="3891741"/>
                  <a:pt x="2178772" y="3891793"/>
                  <a:pt x="2177519" y="3891858"/>
                </a:cubicBezTo>
                <a:cubicBezTo>
                  <a:pt x="2176268" y="3891925"/>
                  <a:pt x="2175793" y="3891998"/>
                  <a:pt x="2176096" y="3892078"/>
                </a:cubicBezTo>
                <a:lnTo>
                  <a:pt x="2180711" y="3892482"/>
                </a:lnTo>
                <a:close/>
                <a:moveTo>
                  <a:pt x="2618871" y="3884400"/>
                </a:moveTo>
                <a:cubicBezTo>
                  <a:pt x="2621861" y="3884513"/>
                  <a:pt x="2624409" y="3884547"/>
                  <a:pt x="2626511" y="3884502"/>
                </a:cubicBezTo>
                <a:lnTo>
                  <a:pt x="2628467" y="3884430"/>
                </a:lnTo>
                <a:close/>
                <a:moveTo>
                  <a:pt x="2336480" y="3884078"/>
                </a:moveTo>
                <a:cubicBezTo>
                  <a:pt x="2335318" y="3884125"/>
                  <a:pt x="2333953" y="3884215"/>
                  <a:pt x="2332390" y="3884348"/>
                </a:cubicBezTo>
                <a:cubicBezTo>
                  <a:pt x="2330826" y="3884481"/>
                  <a:pt x="2330174" y="3884593"/>
                  <a:pt x="2330432" y="3884683"/>
                </a:cubicBezTo>
                <a:cubicBezTo>
                  <a:pt x="2331403" y="3884831"/>
                  <a:pt x="2332655" y="3884896"/>
                  <a:pt x="2334184" y="3884880"/>
                </a:cubicBezTo>
                <a:cubicBezTo>
                  <a:pt x="2335714" y="3884863"/>
                  <a:pt x="2337009" y="3884831"/>
                  <a:pt x="2338072" y="3884784"/>
                </a:cubicBezTo>
                <a:cubicBezTo>
                  <a:pt x="2340206" y="3884673"/>
                  <a:pt x="2340919" y="3884520"/>
                  <a:pt x="2340209" y="3884323"/>
                </a:cubicBezTo>
                <a:cubicBezTo>
                  <a:pt x="2339721" y="3884254"/>
                  <a:pt x="2339100" y="3884212"/>
                  <a:pt x="2338344" y="3884200"/>
                </a:cubicBezTo>
                <a:cubicBezTo>
                  <a:pt x="2337590" y="3884188"/>
                  <a:pt x="2336968" y="3884148"/>
                  <a:pt x="2336480" y="3884078"/>
                </a:cubicBezTo>
                <a:close/>
                <a:moveTo>
                  <a:pt x="2309829" y="3883529"/>
                </a:moveTo>
                <a:lnTo>
                  <a:pt x="2300050" y="3883888"/>
                </a:lnTo>
                <a:cubicBezTo>
                  <a:pt x="2297276" y="3883998"/>
                  <a:pt x="2295933" y="3884127"/>
                  <a:pt x="2296025" y="3884275"/>
                </a:cubicBezTo>
                <a:cubicBezTo>
                  <a:pt x="2296116" y="3884423"/>
                  <a:pt x="2296685" y="3884577"/>
                  <a:pt x="2297731" y="3884738"/>
                </a:cubicBezTo>
                <a:close/>
                <a:moveTo>
                  <a:pt x="2571252" y="3883474"/>
                </a:moveTo>
                <a:lnTo>
                  <a:pt x="2565385" y="3883690"/>
                </a:lnTo>
                <a:lnTo>
                  <a:pt x="2567160" y="3884007"/>
                </a:lnTo>
                <a:cubicBezTo>
                  <a:pt x="2568733" y="3884324"/>
                  <a:pt x="2570241" y="3884523"/>
                  <a:pt x="2571684" y="3884606"/>
                </a:cubicBezTo>
                <a:cubicBezTo>
                  <a:pt x="2573128" y="3884688"/>
                  <a:pt x="2575705" y="3884657"/>
                  <a:pt x="2579417" y="3884513"/>
                </a:cubicBezTo>
                <a:lnTo>
                  <a:pt x="2587420" y="3883835"/>
                </a:lnTo>
                <a:close/>
                <a:moveTo>
                  <a:pt x="2502121" y="3883340"/>
                </a:moveTo>
                <a:cubicBezTo>
                  <a:pt x="2483105" y="3883243"/>
                  <a:pt x="2463556" y="3883261"/>
                  <a:pt x="2443474" y="3883394"/>
                </a:cubicBezTo>
                <a:cubicBezTo>
                  <a:pt x="2439942" y="3883623"/>
                  <a:pt x="2437533" y="3883895"/>
                  <a:pt x="2436245" y="3884209"/>
                </a:cubicBezTo>
                <a:cubicBezTo>
                  <a:pt x="2434957" y="3884524"/>
                  <a:pt x="2435168" y="3884843"/>
                  <a:pt x="2436879" y="3885166"/>
                </a:cubicBezTo>
                <a:cubicBezTo>
                  <a:pt x="2443833" y="3885109"/>
                  <a:pt x="2454054" y="3885004"/>
                  <a:pt x="2467540" y="3884851"/>
                </a:cubicBezTo>
                <a:cubicBezTo>
                  <a:pt x="2481025" y="3884697"/>
                  <a:pt x="2490710" y="3884708"/>
                  <a:pt x="2496596" y="3884881"/>
                </a:cubicBezTo>
                <a:close/>
                <a:moveTo>
                  <a:pt x="2388737" y="3883303"/>
                </a:moveTo>
                <a:cubicBezTo>
                  <a:pt x="2386844" y="3883413"/>
                  <a:pt x="2385605" y="3883665"/>
                  <a:pt x="2385019" y="3884062"/>
                </a:cubicBezTo>
                <a:cubicBezTo>
                  <a:pt x="2384434" y="3884457"/>
                  <a:pt x="2384127" y="3884771"/>
                  <a:pt x="2384099" y="3885003"/>
                </a:cubicBezTo>
                <a:lnTo>
                  <a:pt x="2409865" y="3885394"/>
                </a:lnTo>
                <a:lnTo>
                  <a:pt x="2421257" y="3883637"/>
                </a:lnTo>
                <a:lnTo>
                  <a:pt x="2394241" y="3883866"/>
                </a:lnTo>
                <a:cubicBezTo>
                  <a:pt x="2394133" y="3883838"/>
                  <a:pt x="2393460" y="3883736"/>
                  <a:pt x="2392222" y="3883558"/>
                </a:cubicBezTo>
                <a:cubicBezTo>
                  <a:pt x="2390984" y="3883380"/>
                  <a:pt x="2389822" y="3883296"/>
                  <a:pt x="2388737" y="3883303"/>
                </a:cubicBezTo>
                <a:close/>
                <a:moveTo>
                  <a:pt x="4341342" y="3881665"/>
                </a:moveTo>
                <a:cubicBezTo>
                  <a:pt x="4332370" y="3881414"/>
                  <a:pt x="4324816" y="3881468"/>
                  <a:pt x="4318680" y="3881829"/>
                </a:cubicBezTo>
                <a:cubicBezTo>
                  <a:pt x="4312546" y="3882190"/>
                  <a:pt x="4307834" y="3882331"/>
                  <a:pt x="4304548" y="3882253"/>
                </a:cubicBezTo>
                <a:lnTo>
                  <a:pt x="4312712" y="3883291"/>
                </a:lnTo>
                <a:lnTo>
                  <a:pt x="4313600" y="3883449"/>
                </a:lnTo>
                <a:lnTo>
                  <a:pt x="4332268" y="3882572"/>
                </a:lnTo>
                <a:lnTo>
                  <a:pt x="4353940" y="3883495"/>
                </a:lnTo>
                <a:lnTo>
                  <a:pt x="4372246" y="3883396"/>
                </a:lnTo>
                <a:lnTo>
                  <a:pt x="4370654" y="3882690"/>
                </a:lnTo>
                <a:close/>
                <a:moveTo>
                  <a:pt x="2075645" y="3878758"/>
                </a:moveTo>
                <a:cubicBezTo>
                  <a:pt x="2074508" y="3878791"/>
                  <a:pt x="2073360" y="3878849"/>
                  <a:pt x="2072201" y="3878932"/>
                </a:cubicBezTo>
                <a:cubicBezTo>
                  <a:pt x="2071040" y="3879015"/>
                  <a:pt x="2070824" y="3879134"/>
                  <a:pt x="2071552" y="3879291"/>
                </a:cubicBezTo>
                <a:lnTo>
                  <a:pt x="2072439" y="3879449"/>
                </a:lnTo>
                <a:cubicBezTo>
                  <a:pt x="2076350" y="3879305"/>
                  <a:pt x="2077420" y="3879075"/>
                  <a:pt x="2075645" y="3878758"/>
                </a:cubicBezTo>
                <a:close/>
                <a:moveTo>
                  <a:pt x="2056452" y="3878699"/>
                </a:moveTo>
                <a:cubicBezTo>
                  <a:pt x="2055370" y="3878742"/>
                  <a:pt x="2054333" y="3878821"/>
                  <a:pt x="2053340" y="3878932"/>
                </a:cubicBezTo>
                <a:cubicBezTo>
                  <a:pt x="2052347" y="3879045"/>
                  <a:pt x="2052019" y="3879145"/>
                  <a:pt x="2052359" y="3879232"/>
                </a:cubicBezTo>
                <a:cubicBezTo>
                  <a:pt x="2053720" y="3879405"/>
                  <a:pt x="2055614" y="3879462"/>
                  <a:pt x="2058045" y="3879405"/>
                </a:cubicBezTo>
                <a:close/>
                <a:moveTo>
                  <a:pt x="3778284" y="3869105"/>
                </a:moveTo>
                <a:cubicBezTo>
                  <a:pt x="3779122" y="3869281"/>
                  <a:pt x="3780328" y="3869444"/>
                  <a:pt x="3781900" y="3869594"/>
                </a:cubicBezTo>
                <a:cubicBezTo>
                  <a:pt x="3783472" y="3869743"/>
                  <a:pt x="3785700" y="3869772"/>
                  <a:pt x="3788586" y="3869682"/>
                </a:cubicBezTo>
                <a:cubicBezTo>
                  <a:pt x="3791404" y="3869562"/>
                  <a:pt x="3793588" y="3869514"/>
                  <a:pt x="3795140" y="3869536"/>
                </a:cubicBezTo>
                <a:cubicBezTo>
                  <a:pt x="3796692" y="3869560"/>
                  <a:pt x="3798296" y="3869723"/>
                  <a:pt x="3799956" y="3870029"/>
                </a:cubicBezTo>
                <a:lnTo>
                  <a:pt x="3819148" y="3870088"/>
                </a:lnTo>
                <a:lnTo>
                  <a:pt x="3828562" y="3870507"/>
                </a:lnTo>
                <a:lnTo>
                  <a:pt x="3860196" y="3870681"/>
                </a:lnTo>
                <a:cubicBezTo>
                  <a:pt x="3864092" y="3870570"/>
                  <a:pt x="3867942" y="3870556"/>
                  <a:pt x="3871746" y="3870639"/>
                </a:cubicBezTo>
                <a:cubicBezTo>
                  <a:pt x="3875552" y="3870722"/>
                  <a:pt x="3879404" y="3870708"/>
                  <a:pt x="3883300" y="3870596"/>
                </a:cubicBezTo>
                <a:lnTo>
                  <a:pt x="3903380" y="3870814"/>
                </a:lnTo>
                <a:lnTo>
                  <a:pt x="3917774" y="3870858"/>
                </a:lnTo>
                <a:cubicBezTo>
                  <a:pt x="3925126" y="3870679"/>
                  <a:pt x="3932510" y="3870559"/>
                  <a:pt x="3939926" y="3870497"/>
                </a:cubicBezTo>
                <a:cubicBezTo>
                  <a:pt x="3947342" y="3870436"/>
                  <a:pt x="3954414" y="3870471"/>
                  <a:pt x="3961140" y="3870602"/>
                </a:cubicBezTo>
                <a:cubicBezTo>
                  <a:pt x="3976312" y="3870521"/>
                  <a:pt x="3990310" y="3870389"/>
                  <a:pt x="4003130" y="3870205"/>
                </a:cubicBezTo>
                <a:cubicBezTo>
                  <a:pt x="4015950" y="3870020"/>
                  <a:pt x="4026126" y="3869837"/>
                  <a:pt x="4033660" y="3869656"/>
                </a:cubicBezTo>
                <a:cubicBezTo>
                  <a:pt x="4032916" y="3869875"/>
                  <a:pt x="4033150" y="3870057"/>
                  <a:pt x="4034364" y="3870204"/>
                </a:cubicBezTo>
                <a:lnTo>
                  <a:pt x="4043778" y="3870622"/>
                </a:lnTo>
                <a:cubicBezTo>
                  <a:pt x="4045300" y="3870666"/>
                  <a:pt x="4046788" y="3870651"/>
                  <a:pt x="4048244" y="3870577"/>
                </a:cubicBezTo>
                <a:cubicBezTo>
                  <a:pt x="4049700" y="3870504"/>
                  <a:pt x="4050524" y="3870370"/>
                  <a:pt x="4050714" y="3870176"/>
                </a:cubicBezTo>
                <a:cubicBezTo>
                  <a:pt x="4059572" y="3870372"/>
                  <a:pt x="4070684" y="3870497"/>
                  <a:pt x="4084054" y="3870551"/>
                </a:cubicBezTo>
                <a:cubicBezTo>
                  <a:pt x="4097424" y="3870605"/>
                  <a:pt x="4108406" y="3870496"/>
                  <a:pt x="4117004" y="3870223"/>
                </a:cubicBezTo>
                <a:cubicBezTo>
                  <a:pt x="4120386" y="3870398"/>
                  <a:pt x="4123746" y="3870489"/>
                  <a:pt x="4127084" y="3870497"/>
                </a:cubicBezTo>
                <a:cubicBezTo>
                  <a:pt x="4130424" y="3870507"/>
                  <a:pt x="4133166" y="3870382"/>
                  <a:pt x="4135308" y="3870124"/>
                </a:cubicBezTo>
                <a:cubicBezTo>
                  <a:pt x="4142460" y="3869988"/>
                  <a:pt x="4148686" y="3870030"/>
                  <a:pt x="4153990" y="3870249"/>
                </a:cubicBezTo>
                <a:cubicBezTo>
                  <a:pt x="4159294" y="3870469"/>
                  <a:pt x="4164496" y="3870643"/>
                  <a:pt x="4169602" y="3870775"/>
                </a:cubicBezTo>
                <a:cubicBezTo>
                  <a:pt x="4172814" y="3870927"/>
                  <a:pt x="4175360" y="3870961"/>
                  <a:pt x="4177242" y="3870876"/>
                </a:cubicBezTo>
                <a:cubicBezTo>
                  <a:pt x="4179124" y="3870790"/>
                  <a:pt x="4180784" y="3870666"/>
                  <a:pt x="4182222" y="3870501"/>
                </a:cubicBezTo>
                <a:lnTo>
                  <a:pt x="4221494" y="3870778"/>
                </a:lnTo>
                <a:cubicBezTo>
                  <a:pt x="4223986" y="3870802"/>
                  <a:pt x="4227134" y="3870837"/>
                  <a:pt x="4230934" y="3870885"/>
                </a:cubicBezTo>
                <a:cubicBezTo>
                  <a:pt x="4234736" y="3870933"/>
                  <a:pt x="4238640" y="3870892"/>
                  <a:pt x="4242644" y="3870765"/>
                </a:cubicBezTo>
                <a:cubicBezTo>
                  <a:pt x="4258112" y="3871080"/>
                  <a:pt x="4274394" y="3871199"/>
                  <a:pt x="4291490" y="3871119"/>
                </a:cubicBezTo>
                <a:cubicBezTo>
                  <a:pt x="4308584" y="3871041"/>
                  <a:pt x="4324822" y="3871256"/>
                  <a:pt x="4340200" y="3871766"/>
                </a:cubicBezTo>
                <a:lnTo>
                  <a:pt x="4353002" y="3871104"/>
                </a:lnTo>
                <a:lnTo>
                  <a:pt x="4396006" y="3871626"/>
                </a:lnTo>
                <a:cubicBezTo>
                  <a:pt x="4401264" y="3871468"/>
                  <a:pt x="4411366" y="3871360"/>
                  <a:pt x="4426310" y="3871299"/>
                </a:cubicBezTo>
                <a:cubicBezTo>
                  <a:pt x="4441254" y="3871240"/>
                  <a:pt x="4452952" y="3871311"/>
                  <a:pt x="4461408" y="3871515"/>
                </a:cubicBezTo>
                <a:cubicBezTo>
                  <a:pt x="4468904" y="3871239"/>
                  <a:pt x="4477196" y="3871316"/>
                  <a:pt x="4486284" y="3871747"/>
                </a:cubicBezTo>
                <a:cubicBezTo>
                  <a:pt x="4489012" y="3871392"/>
                  <a:pt x="4492362" y="3871252"/>
                  <a:pt x="4496330" y="3871330"/>
                </a:cubicBezTo>
                <a:cubicBezTo>
                  <a:pt x="4500298" y="3871407"/>
                  <a:pt x="4504000" y="3871542"/>
                  <a:pt x="4507432" y="3871734"/>
                </a:cubicBezTo>
                <a:lnTo>
                  <a:pt x="4667366" y="3872927"/>
                </a:lnTo>
                <a:cubicBezTo>
                  <a:pt x="4674392" y="3873102"/>
                  <a:pt x="4681040" y="3873184"/>
                  <a:pt x="4687314" y="3873172"/>
                </a:cubicBezTo>
                <a:cubicBezTo>
                  <a:pt x="4693584" y="3873161"/>
                  <a:pt x="4699966" y="3873301"/>
                  <a:pt x="4706458" y="3873592"/>
                </a:cubicBezTo>
                <a:cubicBezTo>
                  <a:pt x="4709550" y="3873487"/>
                  <a:pt x="4713098" y="3873436"/>
                  <a:pt x="4717102" y="3873439"/>
                </a:cubicBezTo>
                <a:cubicBezTo>
                  <a:pt x="4721104" y="3873444"/>
                  <a:pt x="4724604" y="3873490"/>
                  <a:pt x="4727606" y="3873579"/>
                </a:cubicBezTo>
                <a:lnTo>
                  <a:pt x="4744844" y="3873710"/>
                </a:lnTo>
                <a:cubicBezTo>
                  <a:pt x="4747802" y="3873808"/>
                  <a:pt x="4750370" y="3873969"/>
                  <a:pt x="4752548" y="3874192"/>
                </a:cubicBezTo>
                <a:cubicBezTo>
                  <a:pt x="4754726" y="3874414"/>
                  <a:pt x="4755828" y="3874629"/>
                  <a:pt x="4755850" y="3874835"/>
                </a:cubicBezTo>
                <a:cubicBezTo>
                  <a:pt x="4751528" y="3875089"/>
                  <a:pt x="4739464" y="3875198"/>
                  <a:pt x="4719658" y="3875162"/>
                </a:cubicBezTo>
                <a:cubicBezTo>
                  <a:pt x="4699854" y="3875125"/>
                  <a:pt x="4685972" y="3875014"/>
                  <a:pt x="4678010" y="3874829"/>
                </a:cubicBezTo>
                <a:lnTo>
                  <a:pt x="4678898" y="3874988"/>
                </a:lnTo>
                <a:cubicBezTo>
                  <a:pt x="4677358" y="3875327"/>
                  <a:pt x="4675452" y="3875549"/>
                  <a:pt x="4673182" y="3875652"/>
                </a:cubicBezTo>
                <a:cubicBezTo>
                  <a:pt x="4670910" y="3875755"/>
                  <a:pt x="4667896" y="3875778"/>
                  <a:pt x="4664138" y="3875722"/>
                </a:cubicBezTo>
                <a:cubicBezTo>
                  <a:pt x="4648200" y="3876068"/>
                  <a:pt x="4630886" y="3876275"/>
                  <a:pt x="4612194" y="3876341"/>
                </a:cubicBezTo>
                <a:cubicBezTo>
                  <a:pt x="4593504" y="3876407"/>
                  <a:pt x="4575746" y="3876535"/>
                  <a:pt x="4558920" y="3876723"/>
                </a:cubicBezTo>
                <a:cubicBezTo>
                  <a:pt x="4557022" y="3876972"/>
                  <a:pt x="4555258" y="3877061"/>
                  <a:pt x="4553630" y="3876989"/>
                </a:cubicBezTo>
                <a:cubicBezTo>
                  <a:pt x="4552002" y="3876917"/>
                  <a:pt x="4549618" y="3876790"/>
                  <a:pt x="4546480" y="3876607"/>
                </a:cubicBezTo>
                <a:cubicBezTo>
                  <a:pt x="4544370" y="3876669"/>
                  <a:pt x="4542504" y="3876722"/>
                  <a:pt x="4540880" y="3876765"/>
                </a:cubicBezTo>
                <a:cubicBezTo>
                  <a:pt x="4539258" y="3876808"/>
                  <a:pt x="4538814" y="3876904"/>
                  <a:pt x="4539544" y="3877053"/>
                </a:cubicBezTo>
                <a:cubicBezTo>
                  <a:pt x="4535680" y="3877056"/>
                  <a:pt x="4530926" y="3877031"/>
                  <a:pt x="4525284" y="3876980"/>
                </a:cubicBezTo>
                <a:cubicBezTo>
                  <a:pt x="4519642" y="3876928"/>
                  <a:pt x="4516042" y="3877005"/>
                  <a:pt x="4514486" y="3877210"/>
                </a:cubicBezTo>
                <a:lnTo>
                  <a:pt x="4531542" y="3877730"/>
                </a:lnTo>
                <a:cubicBezTo>
                  <a:pt x="4534420" y="3877823"/>
                  <a:pt x="4536968" y="3877857"/>
                  <a:pt x="4539182" y="3877831"/>
                </a:cubicBezTo>
                <a:cubicBezTo>
                  <a:pt x="4541396" y="3877805"/>
                  <a:pt x="4543056" y="3877681"/>
                  <a:pt x="4544162" y="3877457"/>
                </a:cubicBezTo>
                <a:cubicBezTo>
                  <a:pt x="4547182" y="3877548"/>
                  <a:pt x="4550868" y="3877628"/>
                  <a:pt x="4555222" y="3877695"/>
                </a:cubicBezTo>
                <a:cubicBezTo>
                  <a:pt x="4559574" y="3877762"/>
                  <a:pt x="4563530" y="3877784"/>
                  <a:pt x="4567084" y="3877761"/>
                </a:cubicBezTo>
                <a:lnTo>
                  <a:pt x="4609380" y="3877735"/>
                </a:lnTo>
                <a:lnTo>
                  <a:pt x="4624480" y="3878326"/>
                </a:lnTo>
                <a:cubicBezTo>
                  <a:pt x="4627478" y="3878424"/>
                  <a:pt x="4630500" y="3878472"/>
                  <a:pt x="4633542" y="3878472"/>
                </a:cubicBezTo>
                <a:cubicBezTo>
                  <a:pt x="4636586" y="3878472"/>
                  <a:pt x="4638720" y="3878361"/>
                  <a:pt x="4639944" y="3878141"/>
                </a:cubicBezTo>
                <a:lnTo>
                  <a:pt x="4659138" y="3878200"/>
                </a:lnTo>
                <a:cubicBezTo>
                  <a:pt x="4665212" y="3877880"/>
                  <a:pt x="4671640" y="3877835"/>
                  <a:pt x="4678420" y="3878064"/>
                </a:cubicBezTo>
                <a:cubicBezTo>
                  <a:pt x="4685202" y="3878292"/>
                  <a:pt x="4691630" y="3878247"/>
                  <a:pt x="4697704" y="3877928"/>
                </a:cubicBezTo>
                <a:lnTo>
                  <a:pt x="4730746" y="3879199"/>
                </a:lnTo>
                <a:cubicBezTo>
                  <a:pt x="4727506" y="3879796"/>
                  <a:pt x="4724866" y="3880132"/>
                  <a:pt x="4722828" y="3880207"/>
                </a:cubicBezTo>
                <a:cubicBezTo>
                  <a:pt x="4720792" y="3880282"/>
                  <a:pt x="4716912" y="3880186"/>
                  <a:pt x="4711190" y="3879918"/>
                </a:cubicBezTo>
                <a:cubicBezTo>
                  <a:pt x="4707372" y="3880420"/>
                  <a:pt x="4703178" y="3880567"/>
                  <a:pt x="4698612" y="3880357"/>
                </a:cubicBezTo>
                <a:cubicBezTo>
                  <a:pt x="4694046" y="3880146"/>
                  <a:pt x="4690120" y="3880235"/>
                  <a:pt x="4686836" y="3880622"/>
                </a:cubicBezTo>
                <a:cubicBezTo>
                  <a:pt x="4680172" y="3880528"/>
                  <a:pt x="4670044" y="3880527"/>
                  <a:pt x="4656446" y="3880616"/>
                </a:cubicBezTo>
                <a:cubicBezTo>
                  <a:pt x="4642850" y="3880706"/>
                  <a:pt x="4634318" y="3880884"/>
                  <a:pt x="4630850" y="3881151"/>
                </a:cubicBezTo>
                <a:lnTo>
                  <a:pt x="4586598" y="3881249"/>
                </a:lnTo>
                <a:cubicBezTo>
                  <a:pt x="4583474" y="3881762"/>
                  <a:pt x="4579220" y="3882126"/>
                  <a:pt x="4573834" y="3882339"/>
                </a:cubicBezTo>
                <a:cubicBezTo>
                  <a:pt x="4568448" y="3882554"/>
                  <a:pt x="4561978" y="3882521"/>
                  <a:pt x="4554420" y="3882241"/>
                </a:cubicBezTo>
                <a:cubicBezTo>
                  <a:pt x="4545466" y="3882379"/>
                  <a:pt x="4535824" y="3882448"/>
                  <a:pt x="4525494" y="3882445"/>
                </a:cubicBezTo>
                <a:cubicBezTo>
                  <a:pt x="4515164" y="3882442"/>
                  <a:pt x="4505612" y="3882315"/>
                  <a:pt x="4496840" y="3882064"/>
                </a:cubicBezTo>
                <a:lnTo>
                  <a:pt x="4483856" y="3883116"/>
                </a:lnTo>
                <a:lnTo>
                  <a:pt x="4467868" y="3882365"/>
                </a:lnTo>
                <a:lnTo>
                  <a:pt x="4446358" y="3883156"/>
                </a:lnTo>
                <a:cubicBezTo>
                  <a:pt x="4441202" y="3883094"/>
                  <a:pt x="4436676" y="3883093"/>
                  <a:pt x="4432784" y="3883153"/>
                </a:cubicBezTo>
                <a:cubicBezTo>
                  <a:pt x="4428892" y="3883213"/>
                  <a:pt x="4425124" y="3883136"/>
                  <a:pt x="4421478" y="3882923"/>
                </a:cubicBezTo>
                <a:cubicBezTo>
                  <a:pt x="4418832" y="3882934"/>
                  <a:pt x="4415906" y="3883025"/>
                  <a:pt x="4412702" y="3883199"/>
                </a:cubicBezTo>
                <a:cubicBezTo>
                  <a:pt x="4409498" y="3883372"/>
                  <a:pt x="4407504" y="3883525"/>
                  <a:pt x="4406722" y="3883658"/>
                </a:cubicBezTo>
                <a:cubicBezTo>
                  <a:pt x="4405386" y="3883814"/>
                  <a:pt x="4405208" y="3883941"/>
                  <a:pt x="4406184" y="3884036"/>
                </a:cubicBezTo>
                <a:cubicBezTo>
                  <a:pt x="4407160" y="3884131"/>
                  <a:pt x="4408226" y="3884164"/>
                  <a:pt x="4409382" y="3884133"/>
                </a:cubicBezTo>
                <a:cubicBezTo>
                  <a:pt x="4413438" y="3883594"/>
                  <a:pt x="4418622" y="3883467"/>
                  <a:pt x="4424936" y="3883752"/>
                </a:cubicBezTo>
                <a:cubicBezTo>
                  <a:pt x="4431250" y="3884038"/>
                  <a:pt x="4436254" y="3884300"/>
                  <a:pt x="4439946" y="3884539"/>
                </a:cubicBezTo>
                <a:lnTo>
                  <a:pt x="4469280" y="3883460"/>
                </a:lnTo>
                <a:lnTo>
                  <a:pt x="4470168" y="3883619"/>
                </a:lnTo>
                <a:cubicBezTo>
                  <a:pt x="4472702" y="3883633"/>
                  <a:pt x="4475318" y="3883609"/>
                  <a:pt x="4478010" y="3883545"/>
                </a:cubicBezTo>
                <a:cubicBezTo>
                  <a:pt x="4480702" y="3883482"/>
                  <a:pt x="4482650" y="3883339"/>
                  <a:pt x="4483856" y="3883116"/>
                </a:cubicBezTo>
                <a:cubicBezTo>
                  <a:pt x="4491424" y="3883371"/>
                  <a:pt x="4498806" y="3883514"/>
                  <a:pt x="4506000" y="3883543"/>
                </a:cubicBezTo>
                <a:cubicBezTo>
                  <a:pt x="4513194" y="3883574"/>
                  <a:pt x="4520086" y="3883735"/>
                  <a:pt x="4526676" y="3884026"/>
                </a:cubicBezTo>
                <a:cubicBezTo>
                  <a:pt x="4530072" y="3883272"/>
                  <a:pt x="4533742" y="3882962"/>
                  <a:pt x="4537682" y="3883095"/>
                </a:cubicBezTo>
                <a:cubicBezTo>
                  <a:pt x="4541624" y="3883229"/>
                  <a:pt x="4547910" y="3883493"/>
                  <a:pt x="4556536" y="3883884"/>
                </a:cubicBezTo>
                <a:cubicBezTo>
                  <a:pt x="4563804" y="3884051"/>
                  <a:pt x="4574854" y="3883971"/>
                  <a:pt x="4589682" y="3883645"/>
                </a:cubicBezTo>
                <a:cubicBezTo>
                  <a:pt x="4604510" y="3883319"/>
                  <a:pt x="4616270" y="3883261"/>
                  <a:pt x="4624960" y="3883470"/>
                </a:cubicBezTo>
                <a:cubicBezTo>
                  <a:pt x="4626764" y="3883600"/>
                  <a:pt x="4627776" y="3883746"/>
                  <a:pt x="4628000" y="3883908"/>
                </a:cubicBezTo>
                <a:cubicBezTo>
                  <a:pt x="4628224" y="3884072"/>
                  <a:pt x="4628038" y="3884214"/>
                  <a:pt x="4627440" y="3884335"/>
                </a:cubicBezTo>
                <a:cubicBezTo>
                  <a:pt x="4624076" y="3884893"/>
                  <a:pt x="4618126" y="3885200"/>
                  <a:pt x="4609592" y="3885255"/>
                </a:cubicBezTo>
                <a:cubicBezTo>
                  <a:pt x="4601058" y="3885309"/>
                  <a:pt x="4594090" y="3885223"/>
                  <a:pt x="4588690" y="3884996"/>
                </a:cubicBezTo>
                <a:cubicBezTo>
                  <a:pt x="4573994" y="3885082"/>
                  <a:pt x="4560242" y="3885206"/>
                  <a:pt x="4547434" y="3885366"/>
                </a:cubicBezTo>
                <a:cubicBezTo>
                  <a:pt x="4534626" y="3885526"/>
                  <a:pt x="4521362" y="3885632"/>
                  <a:pt x="4507644" y="3885682"/>
                </a:cubicBezTo>
                <a:cubicBezTo>
                  <a:pt x="4506582" y="3885896"/>
                  <a:pt x="4505100" y="3885983"/>
                  <a:pt x="4503198" y="3885941"/>
                </a:cubicBezTo>
                <a:cubicBezTo>
                  <a:pt x="4501296" y="3885900"/>
                  <a:pt x="4498928" y="3885827"/>
                  <a:pt x="4496092" y="3885724"/>
                </a:cubicBezTo>
                <a:cubicBezTo>
                  <a:pt x="4493246" y="3885645"/>
                  <a:pt x="4491076" y="3885662"/>
                  <a:pt x="4489582" y="3885772"/>
                </a:cubicBezTo>
                <a:cubicBezTo>
                  <a:pt x="4488090" y="3885883"/>
                  <a:pt x="4487294" y="3886040"/>
                  <a:pt x="4487200" y="3886242"/>
                </a:cubicBezTo>
                <a:cubicBezTo>
                  <a:pt x="4482800" y="3886106"/>
                  <a:pt x="4478320" y="3886008"/>
                  <a:pt x="4473764" y="3885948"/>
                </a:cubicBezTo>
                <a:cubicBezTo>
                  <a:pt x="4469206" y="3885889"/>
                  <a:pt x="4465392" y="3885909"/>
                  <a:pt x="4462322" y="3886010"/>
                </a:cubicBezTo>
                <a:lnTo>
                  <a:pt x="4445086" y="3885879"/>
                </a:lnTo>
                <a:cubicBezTo>
                  <a:pt x="4442386" y="3886257"/>
                  <a:pt x="4439154" y="3886487"/>
                  <a:pt x="4435392" y="3886570"/>
                </a:cubicBezTo>
                <a:cubicBezTo>
                  <a:pt x="4431630" y="3886653"/>
                  <a:pt x="4428046" y="3886609"/>
                  <a:pt x="4424642" y="3886440"/>
                </a:cubicBezTo>
                <a:cubicBezTo>
                  <a:pt x="4428144" y="3886960"/>
                  <a:pt x="4432586" y="3887649"/>
                  <a:pt x="4437972" y="3888506"/>
                </a:cubicBezTo>
                <a:cubicBezTo>
                  <a:pt x="4443358" y="3889364"/>
                  <a:pt x="4444644" y="3890121"/>
                  <a:pt x="4441836" y="3890778"/>
                </a:cubicBezTo>
                <a:cubicBezTo>
                  <a:pt x="4439052" y="3891167"/>
                  <a:pt x="4435724" y="3891433"/>
                  <a:pt x="4431854" y="3891575"/>
                </a:cubicBezTo>
                <a:cubicBezTo>
                  <a:pt x="4427982" y="3891717"/>
                  <a:pt x="4424792" y="3891691"/>
                  <a:pt x="4422278" y="3891497"/>
                </a:cubicBezTo>
                <a:cubicBezTo>
                  <a:pt x="4421046" y="3891522"/>
                  <a:pt x="4419158" y="3891536"/>
                  <a:pt x="4416614" y="3891538"/>
                </a:cubicBezTo>
                <a:cubicBezTo>
                  <a:pt x="4414070" y="3891540"/>
                  <a:pt x="4412404" y="3891593"/>
                  <a:pt x="4411614" y="3891698"/>
                </a:cubicBezTo>
                <a:lnTo>
                  <a:pt x="4418186" y="3892030"/>
                </a:lnTo>
                <a:lnTo>
                  <a:pt x="4449272" y="3893372"/>
                </a:lnTo>
                <a:lnTo>
                  <a:pt x="4464736" y="3893186"/>
                </a:lnTo>
                <a:cubicBezTo>
                  <a:pt x="4466652" y="3892940"/>
                  <a:pt x="4468380" y="3892844"/>
                  <a:pt x="4469916" y="3892900"/>
                </a:cubicBezTo>
                <a:cubicBezTo>
                  <a:pt x="4471450" y="3892955"/>
                  <a:pt x="4473576" y="3893036"/>
                  <a:pt x="4476288" y="3893144"/>
                </a:cubicBezTo>
                <a:cubicBezTo>
                  <a:pt x="4478610" y="3893146"/>
                  <a:pt x="4480232" y="3893102"/>
                  <a:pt x="4481154" y="3893013"/>
                </a:cubicBezTo>
                <a:cubicBezTo>
                  <a:pt x="4482078" y="3892923"/>
                  <a:pt x="4482766" y="3892818"/>
                  <a:pt x="4483224" y="3892697"/>
                </a:cubicBezTo>
                <a:cubicBezTo>
                  <a:pt x="4491840" y="3892938"/>
                  <a:pt x="4500724" y="3893121"/>
                  <a:pt x="4509876" y="3893246"/>
                </a:cubicBezTo>
                <a:cubicBezTo>
                  <a:pt x="4519026" y="3893372"/>
                  <a:pt x="4527912" y="3893555"/>
                  <a:pt x="4536528" y="3893796"/>
                </a:cubicBezTo>
                <a:cubicBezTo>
                  <a:pt x="4546456" y="3893630"/>
                  <a:pt x="4556548" y="3893625"/>
                  <a:pt x="4566806" y="3893781"/>
                </a:cubicBezTo>
                <a:cubicBezTo>
                  <a:pt x="4577064" y="3893938"/>
                  <a:pt x="4586044" y="3894261"/>
                  <a:pt x="4593742" y="3894751"/>
                </a:cubicBezTo>
                <a:lnTo>
                  <a:pt x="4602636" y="3894232"/>
                </a:lnTo>
                <a:cubicBezTo>
                  <a:pt x="4605202" y="3894050"/>
                  <a:pt x="4608202" y="3893973"/>
                  <a:pt x="4611634" y="3893998"/>
                </a:cubicBezTo>
                <a:cubicBezTo>
                  <a:pt x="4615066" y="3894022"/>
                  <a:pt x="4618464" y="3894120"/>
                  <a:pt x="4621828" y="3894291"/>
                </a:cubicBezTo>
                <a:cubicBezTo>
                  <a:pt x="4631750" y="3894309"/>
                  <a:pt x="4634828" y="3894578"/>
                  <a:pt x="4631060" y="3895099"/>
                </a:cubicBezTo>
                <a:cubicBezTo>
                  <a:pt x="4629138" y="3895572"/>
                  <a:pt x="4626616" y="3895912"/>
                  <a:pt x="4623498" y="3896118"/>
                </a:cubicBezTo>
                <a:cubicBezTo>
                  <a:pt x="4620378" y="3896324"/>
                  <a:pt x="4615372" y="3896325"/>
                  <a:pt x="4608480" y="3896121"/>
                </a:cubicBezTo>
                <a:cubicBezTo>
                  <a:pt x="4603218" y="3895943"/>
                  <a:pt x="4595000" y="3895792"/>
                  <a:pt x="4583826" y="3895665"/>
                </a:cubicBezTo>
                <a:cubicBezTo>
                  <a:pt x="4572652" y="3895538"/>
                  <a:pt x="4564520" y="3895718"/>
                  <a:pt x="4559430" y="3896204"/>
                </a:cubicBezTo>
                <a:cubicBezTo>
                  <a:pt x="4553022" y="3896332"/>
                  <a:pt x="4542596" y="3896453"/>
                  <a:pt x="4528146" y="3896565"/>
                </a:cubicBezTo>
                <a:cubicBezTo>
                  <a:pt x="4513698" y="3896678"/>
                  <a:pt x="4501674" y="3896619"/>
                  <a:pt x="4492072" y="3896386"/>
                </a:cubicBezTo>
                <a:cubicBezTo>
                  <a:pt x="4490376" y="3896716"/>
                  <a:pt x="4488338" y="3896879"/>
                  <a:pt x="4485958" y="3896874"/>
                </a:cubicBezTo>
                <a:cubicBezTo>
                  <a:pt x="4483576" y="3896870"/>
                  <a:pt x="4481408" y="3896798"/>
                  <a:pt x="4479450" y="3896660"/>
                </a:cubicBezTo>
                <a:cubicBezTo>
                  <a:pt x="4474484" y="3896536"/>
                  <a:pt x="4469534" y="3896758"/>
                  <a:pt x="4464604" y="3897325"/>
                </a:cubicBezTo>
                <a:cubicBezTo>
                  <a:pt x="4459674" y="3897892"/>
                  <a:pt x="4456322" y="3898294"/>
                  <a:pt x="4454552" y="3898531"/>
                </a:cubicBezTo>
                <a:cubicBezTo>
                  <a:pt x="4446298" y="3898408"/>
                  <a:pt x="4429794" y="3898338"/>
                  <a:pt x="4405036" y="3898320"/>
                </a:cubicBezTo>
                <a:cubicBezTo>
                  <a:pt x="4380278" y="3898302"/>
                  <a:pt x="4365326" y="3898510"/>
                  <a:pt x="4360178" y="3898942"/>
                </a:cubicBezTo>
                <a:lnTo>
                  <a:pt x="4339394" y="3898177"/>
                </a:lnTo>
                <a:cubicBezTo>
                  <a:pt x="4332260" y="3898149"/>
                  <a:pt x="4325424" y="3898121"/>
                  <a:pt x="4318890" y="3898095"/>
                </a:cubicBezTo>
                <a:cubicBezTo>
                  <a:pt x="4312356" y="3898068"/>
                  <a:pt x="4305742" y="3898081"/>
                  <a:pt x="4299052" y="3898132"/>
                </a:cubicBezTo>
                <a:lnTo>
                  <a:pt x="4294072" y="3898506"/>
                </a:lnTo>
                <a:cubicBezTo>
                  <a:pt x="4298284" y="3898959"/>
                  <a:pt x="4305932" y="3899133"/>
                  <a:pt x="4317014" y="3899024"/>
                </a:cubicBezTo>
                <a:cubicBezTo>
                  <a:pt x="4328096" y="3898915"/>
                  <a:pt x="4335966" y="3899128"/>
                  <a:pt x="4340622" y="3899662"/>
                </a:cubicBezTo>
                <a:cubicBezTo>
                  <a:pt x="4342574" y="3899940"/>
                  <a:pt x="4345948" y="3900262"/>
                  <a:pt x="4350742" y="3900627"/>
                </a:cubicBezTo>
                <a:lnTo>
                  <a:pt x="4350400" y="3899301"/>
                </a:lnTo>
                <a:lnTo>
                  <a:pt x="4356972" y="3899634"/>
                </a:lnTo>
                <a:cubicBezTo>
                  <a:pt x="4360076" y="3899802"/>
                  <a:pt x="4361548" y="3899995"/>
                  <a:pt x="4361388" y="3900212"/>
                </a:cubicBezTo>
                <a:cubicBezTo>
                  <a:pt x="4361226" y="3900430"/>
                  <a:pt x="4360520" y="3900654"/>
                  <a:pt x="4359270" y="3900887"/>
                </a:cubicBezTo>
                <a:cubicBezTo>
                  <a:pt x="4363046" y="3900948"/>
                  <a:pt x="4366466" y="3900997"/>
                  <a:pt x="4369530" y="3901036"/>
                </a:cubicBezTo>
                <a:cubicBezTo>
                  <a:pt x="4372596" y="3901074"/>
                  <a:pt x="4375574" y="3901045"/>
                  <a:pt x="4378462" y="3900946"/>
                </a:cubicBezTo>
                <a:cubicBezTo>
                  <a:pt x="4381412" y="3901017"/>
                  <a:pt x="4385064" y="3901002"/>
                  <a:pt x="4389416" y="3900902"/>
                </a:cubicBezTo>
                <a:cubicBezTo>
                  <a:pt x="4393766" y="3900802"/>
                  <a:pt x="4398172" y="3900711"/>
                  <a:pt x="4402636" y="3900631"/>
                </a:cubicBezTo>
                <a:cubicBezTo>
                  <a:pt x="4400152" y="3900117"/>
                  <a:pt x="4401048" y="3899574"/>
                  <a:pt x="4405318" y="3899003"/>
                </a:cubicBezTo>
                <a:cubicBezTo>
                  <a:pt x="4412038" y="3899361"/>
                  <a:pt x="4419384" y="3899409"/>
                  <a:pt x="4427354" y="3899149"/>
                </a:cubicBezTo>
                <a:lnTo>
                  <a:pt x="4432312" y="3900878"/>
                </a:lnTo>
                <a:cubicBezTo>
                  <a:pt x="4428140" y="3900764"/>
                  <a:pt x="4424358" y="3900721"/>
                  <a:pt x="4420962" y="3900746"/>
                </a:cubicBezTo>
                <a:cubicBezTo>
                  <a:pt x="4417566" y="3900770"/>
                  <a:pt x="4414004" y="3900767"/>
                  <a:pt x="4410276" y="3900733"/>
                </a:cubicBezTo>
                <a:lnTo>
                  <a:pt x="4407956" y="3901583"/>
                </a:lnTo>
                <a:cubicBezTo>
                  <a:pt x="4409730" y="3901900"/>
                  <a:pt x="4408662" y="3902130"/>
                  <a:pt x="4404752" y="3902274"/>
                </a:cubicBezTo>
                <a:cubicBezTo>
                  <a:pt x="4400724" y="3902406"/>
                  <a:pt x="4396378" y="3902454"/>
                  <a:pt x="4391710" y="3902419"/>
                </a:cubicBezTo>
                <a:cubicBezTo>
                  <a:pt x="4387040" y="3902383"/>
                  <a:pt x="4382738" y="3902334"/>
                  <a:pt x="4378804" y="3902272"/>
                </a:cubicBezTo>
                <a:cubicBezTo>
                  <a:pt x="4379376" y="3902549"/>
                  <a:pt x="4380490" y="3902819"/>
                  <a:pt x="4382150" y="3903080"/>
                </a:cubicBezTo>
                <a:cubicBezTo>
                  <a:pt x="4383810" y="3903342"/>
                  <a:pt x="4384704" y="3903572"/>
                  <a:pt x="4384832" y="3903771"/>
                </a:cubicBezTo>
                <a:cubicBezTo>
                  <a:pt x="4382218" y="3904006"/>
                  <a:pt x="4377352" y="3904050"/>
                  <a:pt x="4370234" y="3903901"/>
                </a:cubicBezTo>
                <a:cubicBezTo>
                  <a:pt x="4363116" y="3903753"/>
                  <a:pt x="4357142" y="3903598"/>
                  <a:pt x="4352312" y="3903437"/>
                </a:cubicBezTo>
                <a:cubicBezTo>
                  <a:pt x="4348200" y="3903580"/>
                  <a:pt x="4344246" y="3903646"/>
                  <a:pt x="4340448" y="3903635"/>
                </a:cubicBezTo>
                <a:cubicBezTo>
                  <a:pt x="4336648" y="3903623"/>
                  <a:pt x="4334206" y="3903538"/>
                  <a:pt x="4333120" y="3903378"/>
                </a:cubicBezTo>
                <a:lnTo>
                  <a:pt x="4314994" y="3903089"/>
                </a:lnTo>
                <a:lnTo>
                  <a:pt x="4297394" y="3903736"/>
                </a:lnTo>
                <a:lnTo>
                  <a:pt x="4305922" y="3903996"/>
                </a:lnTo>
                <a:lnTo>
                  <a:pt x="4325116" y="3904055"/>
                </a:lnTo>
                <a:cubicBezTo>
                  <a:pt x="4327552" y="3904069"/>
                  <a:pt x="4329610" y="3904121"/>
                  <a:pt x="4331288" y="3904211"/>
                </a:cubicBezTo>
                <a:cubicBezTo>
                  <a:pt x="4332968" y="3904300"/>
                  <a:pt x="4334050" y="3904388"/>
                  <a:pt x="4334530" y="3904474"/>
                </a:cubicBezTo>
                <a:cubicBezTo>
                  <a:pt x="4333356" y="3904501"/>
                  <a:pt x="4331348" y="3904511"/>
                  <a:pt x="4328508" y="3904503"/>
                </a:cubicBezTo>
                <a:cubicBezTo>
                  <a:pt x="4325670" y="3904497"/>
                  <a:pt x="4323174" y="3904525"/>
                  <a:pt x="4321022" y="3904588"/>
                </a:cubicBezTo>
                <a:cubicBezTo>
                  <a:pt x="4316760" y="3904967"/>
                  <a:pt x="4309058" y="3904996"/>
                  <a:pt x="4297918" y="3904673"/>
                </a:cubicBezTo>
                <a:cubicBezTo>
                  <a:pt x="4286776" y="3904349"/>
                  <a:pt x="4279074" y="3904378"/>
                  <a:pt x="4274812" y="3904758"/>
                </a:cubicBezTo>
                <a:lnTo>
                  <a:pt x="4257576" y="3904626"/>
                </a:lnTo>
                <a:cubicBezTo>
                  <a:pt x="4253192" y="3904756"/>
                  <a:pt x="4247384" y="3904843"/>
                  <a:pt x="4240158" y="3904885"/>
                </a:cubicBezTo>
                <a:cubicBezTo>
                  <a:pt x="4246932" y="3905042"/>
                  <a:pt x="4254082" y="3905161"/>
                  <a:pt x="4261612" y="3905243"/>
                </a:cubicBezTo>
                <a:cubicBezTo>
                  <a:pt x="4269144" y="3905325"/>
                  <a:pt x="4276386" y="3905249"/>
                  <a:pt x="4283342" y="3905017"/>
                </a:cubicBezTo>
                <a:lnTo>
                  <a:pt x="4284570" y="3906502"/>
                </a:lnTo>
                <a:lnTo>
                  <a:pt x="4261284" y="3906975"/>
                </a:lnTo>
                <a:lnTo>
                  <a:pt x="4267674" y="3907697"/>
                </a:lnTo>
                <a:lnTo>
                  <a:pt x="4260374" y="3908921"/>
                </a:lnTo>
                <a:lnTo>
                  <a:pt x="4226606" y="3909207"/>
                </a:lnTo>
                <a:cubicBezTo>
                  <a:pt x="4215876" y="3908860"/>
                  <a:pt x="4204600" y="3908654"/>
                  <a:pt x="4192778" y="3908587"/>
                </a:cubicBezTo>
                <a:cubicBezTo>
                  <a:pt x="4180958" y="3908519"/>
                  <a:pt x="4170616" y="3908374"/>
                  <a:pt x="4161750" y="3908150"/>
                </a:cubicBezTo>
                <a:lnTo>
                  <a:pt x="4159976" y="3907834"/>
                </a:lnTo>
                <a:lnTo>
                  <a:pt x="4154108" y="3908049"/>
                </a:lnTo>
                <a:lnTo>
                  <a:pt x="4129230" y="3907817"/>
                </a:lnTo>
                <a:cubicBezTo>
                  <a:pt x="4120550" y="3908056"/>
                  <a:pt x="4111738" y="3908062"/>
                  <a:pt x="4102794" y="3907833"/>
                </a:cubicBezTo>
                <a:cubicBezTo>
                  <a:pt x="4093852" y="3907604"/>
                  <a:pt x="4084062" y="3907645"/>
                  <a:pt x="4073426" y="3907957"/>
                </a:cubicBezTo>
                <a:cubicBezTo>
                  <a:pt x="4068238" y="3907917"/>
                  <a:pt x="4059686" y="3907881"/>
                  <a:pt x="4047768" y="3907849"/>
                </a:cubicBezTo>
                <a:cubicBezTo>
                  <a:pt x="4035850" y="3907817"/>
                  <a:pt x="4028766" y="3907727"/>
                  <a:pt x="4026512" y="3907579"/>
                </a:cubicBezTo>
                <a:cubicBezTo>
                  <a:pt x="4020466" y="3907834"/>
                  <a:pt x="4013000" y="3908044"/>
                  <a:pt x="4004112" y="3908211"/>
                </a:cubicBezTo>
                <a:lnTo>
                  <a:pt x="4005000" y="3908370"/>
                </a:lnTo>
                <a:cubicBezTo>
                  <a:pt x="4004080" y="3908627"/>
                  <a:pt x="4001828" y="3908646"/>
                  <a:pt x="3998246" y="3908428"/>
                </a:cubicBezTo>
                <a:lnTo>
                  <a:pt x="3996472" y="3908110"/>
                </a:lnTo>
                <a:cubicBezTo>
                  <a:pt x="3989896" y="3908129"/>
                  <a:pt x="3985812" y="3907961"/>
                  <a:pt x="3984216" y="3907605"/>
                </a:cubicBezTo>
                <a:cubicBezTo>
                  <a:pt x="3977304" y="3907827"/>
                  <a:pt x="3970194" y="3907961"/>
                  <a:pt x="3962884" y="3908007"/>
                </a:cubicBezTo>
                <a:cubicBezTo>
                  <a:pt x="3955576" y="3908053"/>
                  <a:pt x="3948466" y="3908186"/>
                  <a:pt x="3941554" y="3908409"/>
                </a:cubicBezTo>
                <a:lnTo>
                  <a:pt x="3931230" y="3909936"/>
                </a:lnTo>
                <a:cubicBezTo>
                  <a:pt x="3932592" y="3910108"/>
                  <a:pt x="3932530" y="3910239"/>
                  <a:pt x="3931048" y="3910325"/>
                </a:cubicBezTo>
                <a:cubicBezTo>
                  <a:pt x="3928934" y="3910395"/>
                  <a:pt x="3926364" y="3910410"/>
                  <a:pt x="3923340" y="3910369"/>
                </a:cubicBezTo>
                <a:cubicBezTo>
                  <a:pt x="3920316" y="3910329"/>
                  <a:pt x="3917790" y="3910247"/>
                  <a:pt x="3915768" y="3910122"/>
                </a:cubicBezTo>
                <a:cubicBezTo>
                  <a:pt x="3912748" y="3910241"/>
                  <a:pt x="3909764" y="3910287"/>
                  <a:pt x="3906814" y="3910260"/>
                </a:cubicBezTo>
                <a:cubicBezTo>
                  <a:pt x="3903864" y="3910233"/>
                  <a:pt x="3901458" y="3910067"/>
                  <a:pt x="3899600" y="3909761"/>
                </a:cubicBezTo>
                <a:lnTo>
                  <a:pt x="3896938" y="3909285"/>
                </a:lnTo>
                <a:lnTo>
                  <a:pt x="3874540" y="3909917"/>
                </a:lnTo>
                <a:lnTo>
                  <a:pt x="3828512" y="3909698"/>
                </a:lnTo>
                <a:lnTo>
                  <a:pt x="3819098" y="3909280"/>
                </a:lnTo>
                <a:cubicBezTo>
                  <a:pt x="3812976" y="3909485"/>
                  <a:pt x="3805754" y="3909599"/>
                  <a:pt x="3797434" y="3909622"/>
                </a:cubicBezTo>
                <a:cubicBezTo>
                  <a:pt x="3789116" y="3909645"/>
                  <a:pt x="3781228" y="3909641"/>
                  <a:pt x="3773776" y="3909608"/>
                </a:cubicBezTo>
                <a:lnTo>
                  <a:pt x="3750310" y="3910471"/>
                </a:lnTo>
                <a:lnTo>
                  <a:pt x="3729524" y="3909706"/>
                </a:lnTo>
                <a:lnTo>
                  <a:pt x="3706420" y="3909791"/>
                </a:lnTo>
                <a:lnTo>
                  <a:pt x="3691320" y="3909199"/>
                </a:lnTo>
                <a:cubicBezTo>
                  <a:pt x="3684664" y="3909388"/>
                  <a:pt x="3678334" y="3909398"/>
                  <a:pt x="3672326" y="3909228"/>
                </a:cubicBezTo>
                <a:cubicBezTo>
                  <a:pt x="3666318" y="3909059"/>
                  <a:pt x="3659498" y="3909086"/>
                  <a:pt x="3651866" y="3909311"/>
                </a:cubicBezTo>
                <a:lnTo>
                  <a:pt x="3610636" y="3909107"/>
                </a:lnTo>
                <a:cubicBezTo>
                  <a:pt x="3606670" y="3908679"/>
                  <a:pt x="3599904" y="3908593"/>
                  <a:pt x="3590334" y="3908850"/>
                </a:cubicBezTo>
                <a:cubicBezTo>
                  <a:pt x="3580766" y="3909106"/>
                  <a:pt x="3573554" y="3908941"/>
                  <a:pt x="3568702" y="3908355"/>
                </a:cubicBezTo>
                <a:lnTo>
                  <a:pt x="3624346" y="3906500"/>
                </a:lnTo>
                <a:lnTo>
                  <a:pt x="3622936" y="3905404"/>
                </a:lnTo>
                <a:lnTo>
                  <a:pt x="3605700" y="3905274"/>
                </a:lnTo>
                <a:cubicBezTo>
                  <a:pt x="3596724" y="3905373"/>
                  <a:pt x="3584236" y="3905529"/>
                  <a:pt x="3568240" y="3905743"/>
                </a:cubicBezTo>
                <a:cubicBezTo>
                  <a:pt x="3552244" y="3905957"/>
                  <a:pt x="3540202" y="3906192"/>
                  <a:pt x="3532112" y="3906450"/>
                </a:cubicBezTo>
                <a:cubicBezTo>
                  <a:pt x="3523908" y="3906784"/>
                  <a:pt x="3518582" y="3906868"/>
                  <a:pt x="3516138" y="3906703"/>
                </a:cubicBezTo>
                <a:cubicBezTo>
                  <a:pt x="3513692" y="3906538"/>
                  <a:pt x="3510550" y="3906064"/>
                  <a:pt x="3506710" y="3905281"/>
                </a:cubicBezTo>
                <a:lnTo>
                  <a:pt x="3499956" y="3905339"/>
                </a:lnTo>
                <a:cubicBezTo>
                  <a:pt x="3498620" y="3905627"/>
                  <a:pt x="3496086" y="3905912"/>
                  <a:pt x="3492352" y="3906192"/>
                </a:cubicBezTo>
                <a:cubicBezTo>
                  <a:pt x="3488616" y="3906472"/>
                  <a:pt x="3485284" y="3906404"/>
                  <a:pt x="3482356" y="3905986"/>
                </a:cubicBezTo>
                <a:cubicBezTo>
                  <a:pt x="3481706" y="3905878"/>
                  <a:pt x="3480300" y="3905715"/>
                  <a:pt x="3478140" y="3905496"/>
                </a:cubicBezTo>
                <a:cubicBezTo>
                  <a:pt x="3475980" y="3905277"/>
                  <a:pt x="3474308" y="3905171"/>
                  <a:pt x="3473124" y="3905178"/>
                </a:cubicBezTo>
                <a:lnTo>
                  <a:pt x="3471168" y="3905250"/>
                </a:lnTo>
                <a:lnTo>
                  <a:pt x="3467940" y="3908045"/>
                </a:lnTo>
                <a:cubicBezTo>
                  <a:pt x="3475190" y="3908253"/>
                  <a:pt x="3482810" y="3908315"/>
                  <a:pt x="3490798" y="3908233"/>
                </a:cubicBezTo>
                <a:cubicBezTo>
                  <a:pt x="3498782" y="3908150"/>
                  <a:pt x="3506272" y="3907978"/>
                  <a:pt x="3513262" y="3907717"/>
                </a:cubicBezTo>
                <a:cubicBezTo>
                  <a:pt x="3521314" y="3907963"/>
                  <a:pt x="3529016" y="3907934"/>
                  <a:pt x="3536364" y="3907632"/>
                </a:cubicBezTo>
                <a:lnTo>
                  <a:pt x="3557514" y="3907619"/>
                </a:lnTo>
                <a:cubicBezTo>
                  <a:pt x="3558678" y="3907572"/>
                  <a:pt x="3560262" y="3907522"/>
                  <a:pt x="3562270" y="3907469"/>
                </a:cubicBezTo>
                <a:cubicBezTo>
                  <a:pt x="3564276" y="3907414"/>
                  <a:pt x="3565594" y="3907421"/>
                  <a:pt x="3566224" y="3907490"/>
                </a:cubicBezTo>
                <a:cubicBezTo>
                  <a:pt x="3567342" y="3907839"/>
                  <a:pt x="3565316" y="3908233"/>
                  <a:pt x="3560146" y="3908670"/>
                </a:cubicBezTo>
                <a:cubicBezTo>
                  <a:pt x="3554978" y="3909107"/>
                  <a:pt x="3550598" y="3909395"/>
                  <a:pt x="3547010" y="3909535"/>
                </a:cubicBezTo>
                <a:cubicBezTo>
                  <a:pt x="3545946" y="3909582"/>
                  <a:pt x="3544650" y="3909614"/>
                  <a:pt x="3543120" y="3909630"/>
                </a:cubicBezTo>
                <a:cubicBezTo>
                  <a:pt x="3541592" y="3909646"/>
                  <a:pt x="3540340" y="3909581"/>
                  <a:pt x="3539368" y="3909434"/>
                </a:cubicBezTo>
                <a:cubicBezTo>
                  <a:pt x="3529988" y="3909584"/>
                  <a:pt x="3518532" y="3909678"/>
                  <a:pt x="3504998" y="3909718"/>
                </a:cubicBezTo>
                <a:cubicBezTo>
                  <a:pt x="3491466" y="3909757"/>
                  <a:pt x="3479878" y="3909618"/>
                  <a:pt x="3470238" y="3909299"/>
                </a:cubicBezTo>
                <a:cubicBezTo>
                  <a:pt x="3466460" y="3909414"/>
                  <a:pt x="3463082" y="3909443"/>
                  <a:pt x="3460106" y="3909385"/>
                </a:cubicBezTo>
                <a:cubicBezTo>
                  <a:pt x="3457130" y="3909327"/>
                  <a:pt x="3453752" y="3909355"/>
                  <a:pt x="3449976" y="3909471"/>
                </a:cubicBezTo>
                <a:cubicBezTo>
                  <a:pt x="3441678" y="3909489"/>
                  <a:pt x="3433036" y="3909472"/>
                  <a:pt x="3424052" y="3909420"/>
                </a:cubicBezTo>
                <a:cubicBezTo>
                  <a:pt x="3415066" y="3909368"/>
                  <a:pt x="3406470" y="3909254"/>
                  <a:pt x="3398262" y="3909078"/>
                </a:cubicBezTo>
                <a:cubicBezTo>
                  <a:pt x="3396144" y="3909156"/>
                  <a:pt x="3393806" y="3909195"/>
                  <a:pt x="3391242" y="3909193"/>
                </a:cubicBezTo>
                <a:cubicBezTo>
                  <a:pt x="3388680" y="3909192"/>
                  <a:pt x="3386876" y="3909114"/>
                  <a:pt x="3385826" y="3908962"/>
                </a:cubicBezTo>
                <a:cubicBezTo>
                  <a:pt x="3384814" y="3908641"/>
                  <a:pt x="3387024" y="3908369"/>
                  <a:pt x="3392452" y="3908145"/>
                </a:cubicBezTo>
                <a:cubicBezTo>
                  <a:pt x="3397884" y="3907921"/>
                  <a:pt x="3401958" y="3907772"/>
                  <a:pt x="3404676" y="3907695"/>
                </a:cubicBezTo>
                <a:lnTo>
                  <a:pt x="3391714" y="3906642"/>
                </a:lnTo>
                <a:lnTo>
                  <a:pt x="3371270" y="3907203"/>
                </a:lnTo>
                <a:lnTo>
                  <a:pt x="3328086" y="3907070"/>
                </a:lnTo>
                <a:lnTo>
                  <a:pt x="3327200" y="3906912"/>
                </a:lnTo>
                <a:lnTo>
                  <a:pt x="3284902" y="3906938"/>
                </a:lnTo>
                <a:cubicBezTo>
                  <a:pt x="3282540" y="3906849"/>
                  <a:pt x="3278910" y="3906903"/>
                  <a:pt x="3274014" y="3907099"/>
                </a:cubicBezTo>
                <a:cubicBezTo>
                  <a:pt x="3269118" y="3907295"/>
                  <a:pt x="3265932" y="3907428"/>
                  <a:pt x="3264458" y="3907498"/>
                </a:cubicBezTo>
                <a:cubicBezTo>
                  <a:pt x="3267874" y="3907600"/>
                  <a:pt x="3268546" y="3907790"/>
                  <a:pt x="3266474" y="3908069"/>
                </a:cubicBezTo>
                <a:cubicBezTo>
                  <a:pt x="3264402" y="3908349"/>
                  <a:pt x="3262008" y="3908413"/>
                  <a:pt x="3259296" y="3908261"/>
                </a:cubicBezTo>
                <a:cubicBezTo>
                  <a:pt x="3258880" y="3908170"/>
                  <a:pt x="3258162" y="3908077"/>
                  <a:pt x="3257146" y="3907982"/>
                </a:cubicBezTo>
                <a:cubicBezTo>
                  <a:pt x="3256128" y="3907888"/>
                  <a:pt x="3254654" y="3907870"/>
                  <a:pt x="3252724" y="3907930"/>
                </a:cubicBezTo>
                <a:cubicBezTo>
                  <a:pt x="3250762" y="3908018"/>
                  <a:pt x="3248998" y="3908195"/>
                  <a:pt x="3247432" y="3908459"/>
                </a:cubicBezTo>
                <a:cubicBezTo>
                  <a:pt x="3245866" y="3908723"/>
                  <a:pt x="3244546" y="3908979"/>
                  <a:pt x="3243470" y="3909226"/>
                </a:cubicBezTo>
                <a:cubicBezTo>
                  <a:pt x="3239334" y="3909338"/>
                  <a:pt x="3232098" y="3909397"/>
                  <a:pt x="3221764" y="3909402"/>
                </a:cubicBezTo>
                <a:cubicBezTo>
                  <a:pt x="3211430" y="3909408"/>
                  <a:pt x="3205218" y="3909334"/>
                  <a:pt x="3203128" y="3909180"/>
                </a:cubicBezTo>
                <a:cubicBezTo>
                  <a:pt x="3196616" y="3909448"/>
                  <a:pt x="3192038" y="3909560"/>
                  <a:pt x="3189396" y="3909518"/>
                </a:cubicBezTo>
                <a:cubicBezTo>
                  <a:pt x="3186752" y="3909475"/>
                  <a:pt x="3184046" y="3909184"/>
                  <a:pt x="3181276" y="3908646"/>
                </a:cubicBezTo>
                <a:lnTo>
                  <a:pt x="3159762" y="3909437"/>
                </a:lnTo>
                <a:cubicBezTo>
                  <a:pt x="3160440" y="3908926"/>
                  <a:pt x="3161722" y="3908417"/>
                  <a:pt x="3163600" y="3907909"/>
                </a:cubicBezTo>
                <a:cubicBezTo>
                  <a:pt x="3165478" y="3907402"/>
                  <a:pt x="3168178" y="3906936"/>
                  <a:pt x="3171698" y="3906512"/>
                </a:cubicBezTo>
                <a:cubicBezTo>
                  <a:pt x="3167936" y="3906682"/>
                  <a:pt x="3163730" y="3906774"/>
                  <a:pt x="3159080" y="3906785"/>
                </a:cubicBezTo>
                <a:lnTo>
                  <a:pt x="3144844" y="3908455"/>
                </a:lnTo>
                <a:cubicBezTo>
                  <a:pt x="3136308" y="3908554"/>
                  <a:pt x="3119832" y="3908683"/>
                  <a:pt x="3095412" y="3908840"/>
                </a:cubicBezTo>
                <a:cubicBezTo>
                  <a:pt x="3070994" y="3908997"/>
                  <a:pt x="3055186" y="3908718"/>
                  <a:pt x="3047992" y="3908003"/>
                </a:cubicBezTo>
                <a:cubicBezTo>
                  <a:pt x="3044112" y="3908126"/>
                  <a:pt x="3037786" y="3908207"/>
                  <a:pt x="3029018" y="3908246"/>
                </a:cubicBezTo>
                <a:cubicBezTo>
                  <a:pt x="3020252" y="3908285"/>
                  <a:pt x="3014728" y="3908194"/>
                  <a:pt x="3012450" y="3907971"/>
                </a:cubicBezTo>
                <a:cubicBezTo>
                  <a:pt x="3012270" y="3907886"/>
                  <a:pt x="3012988" y="3907804"/>
                  <a:pt x="3014606" y="3907724"/>
                </a:cubicBezTo>
                <a:cubicBezTo>
                  <a:pt x="3016226" y="3907645"/>
                  <a:pt x="3017168" y="3907603"/>
                  <a:pt x="3017430" y="3907597"/>
                </a:cubicBezTo>
                <a:lnTo>
                  <a:pt x="3015838" y="3906891"/>
                </a:lnTo>
                <a:lnTo>
                  <a:pt x="3005354" y="3906703"/>
                </a:lnTo>
                <a:lnTo>
                  <a:pt x="2997872" y="3908316"/>
                </a:lnTo>
                <a:cubicBezTo>
                  <a:pt x="2987166" y="3908694"/>
                  <a:pt x="2976670" y="3908872"/>
                  <a:pt x="2966390" y="3908853"/>
                </a:cubicBezTo>
                <a:cubicBezTo>
                  <a:pt x="2956108" y="3908832"/>
                  <a:pt x="2945748" y="3908719"/>
                  <a:pt x="2935314" y="3908514"/>
                </a:cubicBezTo>
                <a:cubicBezTo>
                  <a:pt x="2932577" y="3908673"/>
                  <a:pt x="2927649" y="3909022"/>
                  <a:pt x="2920531" y="3909559"/>
                </a:cubicBezTo>
                <a:cubicBezTo>
                  <a:pt x="2913413" y="3910095"/>
                  <a:pt x="2908797" y="3910289"/>
                  <a:pt x="2906685" y="3910140"/>
                </a:cubicBezTo>
                <a:cubicBezTo>
                  <a:pt x="2905454" y="3909902"/>
                  <a:pt x="2905123" y="3909668"/>
                  <a:pt x="2905693" y="3909436"/>
                </a:cubicBezTo>
                <a:cubicBezTo>
                  <a:pt x="2906262" y="3909203"/>
                  <a:pt x="2907130" y="3908972"/>
                  <a:pt x="2908298" y="3908742"/>
                </a:cubicBezTo>
                <a:cubicBezTo>
                  <a:pt x="2901128" y="3909006"/>
                  <a:pt x="2893025" y="3909208"/>
                  <a:pt x="2883989" y="3909349"/>
                </a:cubicBezTo>
                <a:cubicBezTo>
                  <a:pt x="2874954" y="3909490"/>
                  <a:pt x="2866942" y="3909498"/>
                  <a:pt x="2859953" y="3909372"/>
                </a:cubicBezTo>
                <a:lnTo>
                  <a:pt x="2871163" y="3908004"/>
                </a:lnTo>
                <a:lnTo>
                  <a:pt x="2893380" y="3907761"/>
                </a:lnTo>
                <a:cubicBezTo>
                  <a:pt x="2893859" y="3907636"/>
                  <a:pt x="2894283" y="3907501"/>
                  <a:pt x="2894651" y="3907356"/>
                </a:cubicBezTo>
                <a:cubicBezTo>
                  <a:pt x="2895018" y="3907211"/>
                  <a:pt x="2895665" y="3907116"/>
                  <a:pt x="2896586" y="3907070"/>
                </a:cubicBezTo>
                <a:cubicBezTo>
                  <a:pt x="2898664" y="3907037"/>
                  <a:pt x="2900728" y="3907161"/>
                  <a:pt x="2902781" y="3907440"/>
                </a:cubicBezTo>
                <a:cubicBezTo>
                  <a:pt x="2904832" y="3907719"/>
                  <a:pt x="2906141" y="3907918"/>
                  <a:pt x="2906707" y="3908036"/>
                </a:cubicBezTo>
                <a:cubicBezTo>
                  <a:pt x="2912710" y="3907827"/>
                  <a:pt x="2919457" y="3907699"/>
                  <a:pt x="2926949" y="3907650"/>
                </a:cubicBezTo>
                <a:cubicBezTo>
                  <a:pt x="2934439" y="3907602"/>
                  <a:pt x="2941851" y="3907592"/>
                  <a:pt x="2949185" y="3907621"/>
                </a:cubicBezTo>
                <a:cubicBezTo>
                  <a:pt x="2950308" y="3907576"/>
                  <a:pt x="2951754" y="3907482"/>
                  <a:pt x="2953520" y="3907342"/>
                </a:cubicBezTo>
                <a:cubicBezTo>
                  <a:pt x="2955287" y="3907202"/>
                  <a:pt x="2956511" y="3907068"/>
                  <a:pt x="2957190" y="3906945"/>
                </a:cubicBezTo>
                <a:lnTo>
                  <a:pt x="2933380" y="3906482"/>
                </a:lnTo>
                <a:lnTo>
                  <a:pt x="2926991" y="3905761"/>
                </a:lnTo>
                <a:lnTo>
                  <a:pt x="2899611" y="3906767"/>
                </a:lnTo>
                <a:cubicBezTo>
                  <a:pt x="2890829" y="3906410"/>
                  <a:pt x="2879745" y="3906219"/>
                  <a:pt x="2866361" y="3906197"/>
                </a:cubicBezTo>
                <a:cubicBezTo>
                  <a:pt x="2852977" y="3906176"/>
                  <a:pt x="2842026" y="3906220"/>
                  <a:pt x="2833504" y="3906330"/>
                </a:cubicBezTo>
                <a:cubicBezTo>
                  <a:pt x="2829609" y="3906442"/>
                  <a:pt x="2825758" y="3906456"/>
                  <a:pt x="2821953" y="3906373"/>
                </a:cubicBezTo>
                <a:cubicBezTo>
                  <a:pt x="2818147" y="3906290"/>
                  <a:pt x="2814297" y="3906303"/>
                  <a:pt x="2810401" y="3906415"/>
                </a:cubicBezTo>
                <a:lnTo>
                  <a:pt x="2792094" y="3906515"/>
                </a:lnTo>
                <a:lnTo>
                  <a:pt x="2792981" y="3906673"/>
                </a:lnTo>
                <a:cubicBezTo>
                  <a:pt x="2789085" y="3906785"/>
                  <a:pt x="2785235" y="3906799"/>
                  <a:pt x="2781429" y="3906715"/>
                </a:cubicBezTo>
                <a:cubicBezTo>
                  <a:pt x="2777623" y="3906632"/>
                  <a:pt x="2773774" y="3906647"/>
                  <a:pt x="2769877" y="3906758"/>
                </a:cubicBezTo>
                <a:cubicBezTo>
                  <a:pt x="2766896" y="3906884"/>
                  <a:pt x="2764059" y="3906956"/>
                  <a:pt x="2761366" y="3906975"/>
                </a:cubicBezTo>
                <a:cubicBezTo>
                  <a:pt x="2758675" y="3906995"/>
                  <a:pt x="2756417" y="3906855"/>
                  <a:pt x="2754596" y="3906556"/>
                </a:cubicBezTo>
                <a:cubicBezTo>
                  <a:pt x="2749002" y="3906785"/>
                  <a:pt x="2745033" y="3906883"/>
                  <a:pt x="2742685" y="3906850"/>
                </a:cubicBezTo>
                <a:cubicBezTo>
                  <a:pt x="2740338" y="3906817"/>
                  <a:pt x="2737971" y="3906569"/>
                  <a:pt x="2735584" y="3906107"/>
                </a:cubicBezTo>
                <a:lnTo>
                  <a:pt x="2714072" y="3906898"/>
                </a:lnTo>
                <a:lnTo>
                  <a:pt x="2713548" y="3905961"/>
                </a:lnTo>
                <a:lnTo>
                  <a:pt x="2680848" y="3906017"/>
                </a:lnTo>
                <a:lnTo>
                  <a:pt x="2678711" y="3906478"/>
                </a:lnTo>
                <a:lnTo>
                  <a:pt x="2669296" y="3906059"/>
                </a:lnTo>
                <a:lnTo>
                  <a:pt x="2659699" y="3906030"/>
                </a:lnTo>
                <a:lnTo>
                  <a:pt x="2648671" y="3907009"/>
                </a:lnTo>
                <a:lnTo>
                  <a:pt x="2632139" y="3907426"/>
                </a:lnTo>
                <a:cubicBezTo>
                  <a:pt x="2629307" y="3907060"/>
                  <a:pt x="2625516" y="3906945"/>
                  <a:pt x="2620768" y="3907080"/>
                </a:cubicBezTo>
                <a:cubicBezTo>
                  <a:pt x="2616021" y="3907214"/>
                  <a:pt x="2611343" y="3906940"/>
                  <a:pt x="2606738" y="3906257"/>
                </a:cubicBezTo>
                <a:lnTo>
                  <a:pt x="2616515" y="3905898"/>
                </a:lnTo>
                <a:lnTo>
                  <a:pt x="2611898" y="3905494"/>
                </a:lnTo>
                <a:cubicBezTo>
                  <a:pt x="2608573" y="3905497"/>
                  <a:pt x="2602961" y="3905512"/>
                  <a:pt x="2595059" y="3905539"/>
                </a:cubicBezTo>
                <a:cubicBezTo>
                  <a:pt x="2587158" y="3905567"/>
                  <a:pt x="2582523" y="3905547"/>
                  <a:pt x="2581153" y="3905477"/>
                </a:cubicBezTo>
                <a:cubicBezTo>
                  <a:pt x="2580892" y="3905395"/>
                  <a:pt x="2581285" y="3905325"/>
                  <a:pt x="2582333" y="3905267"/>
                </a:cubicBezTo>
                <a:cubicBezTo>
                  <a:pt x="2583382" y="3905208"/>
                  <a:pt x="2583996" y="3905178"/>
                  <a:pt x="2584178" y="3905175"/>
                </a:cubicBezTo>
                <a:cubicBezTo>
                  <a:pt x="2582065" y="3904727"/>
                  <a:pt x="2582971" y="3904502"/>
                  <a:pt x="2586896" y="3904502"/>
                </a:cubicBezTo>
                <a:cubicBezTo>
                  <a:pt x="2590820" y="3904501"/>
                  <a:pt x="2594477" y="3904557"/>
                  <a:pt x="2597868" y="3904672"/>
                </a:cubicBezTo>
                <a:lnTo>
                  <a:pt x="2611921" y="3903390"/>
                </a:lnTo>
                <a:lnTo>
                  <a:pt x="2629158" y="3903521"/>
                </a:lnTo>
                <a:lnTo>
                  <a:pt x="2628816" y="3902195"/>
                </a:lnTo>
                <a:cubicBezTo>
                  <a:pt x="2621998" y="3902390"/>
                  <a:pt x="2615015" y="3902424"/>
                  <a:pt x="2607866" y="3902297"/>
                </a:cubicBezTo>
                <a:cubicBezTo>
                  <a:pt x="2600719" y="3902169"/>
                  <a:pt x="2593246" y="3902221"/>
                  <a:pt x="2585450" y="3902452"/>
                </a:cubicBezTo>
                <a:cubicBezTo>
                  <a:pt x="2574903" y="3902270"/>
                  <a:pt x="2564279" y="3902127"/>
                  <a:pt x="2553576" y="3902022"/>
                </a:cubicBezTo>
                <a:cubicBezTo>
                  <a:pt x="2542873" y="3901918"/>
                  <a:pt x="2532471" y="3901816"/>
                  <a:pt x="2522369" y="3901713"/>
                </a:cubicBezTo>
                <a:cubicBezTo>
                  <a:pt x="2517199" y="3901807"/>
                  <a:pt x="2510119" y="3901876"/>
                  <a:pt x="2501128" y="3901920"/>
                </a:cubicBezTo>
                <a:cubicBezTo>
                  <a:pt x="2492139" y="3901964"/>
                  <a:pt x="2486127" y="3901803"/>
                  <a:pt x="2483095" y="3901436"/>
                </a:cubicBezTo>
                <a:cubicBezTo>
                  <a:pt x="2481699" y="3901512"/>
                  <a:pt x="2479290" y="3901695"/>
                  <a:pt x="2475870" y="3901988"/>
                </a:cubicBezTo>
                <a:cubicBezTo>
                  <a:pt x="2472450" y="3902282"/>
                  <a:pt x="2470530" y="3902448"/>
                  <a:pt x="2470111" y="3902487"/>
                </a:cubicBezTo>
                <a:cubicBezTo>
                  <a:pt x="2470780" y="3902554"/>
                  <a:pt x="2472017" y="3902565"/>
                  <a:pt x="2473820" y="3902518"/>
                </a:cubicBezTo>
                <a:cubicBezTo>
                  <a:pt x="2475624" y="3902472"/>
                  <a:pt x="2476639" y="3902442"/>
                  <a:pt x="2476865" y="3902430"/>
                </a:cubicBezTo>
                <a:cubicBezTo>
                  <a:pt x="2490909" y="3902455"/>
                  <a:pt x="2505028" y="3902573"/>
                  <a:pt x="2519225" y="3902784"/>
                </a:cubicBezTo>
                <a:cubicBezTo>
                  <a:pt x="2533421" y="3902995"/>
                  <a:pt x="2547143" y="3902936"/>
                  <a:pt x="2560390" y="3902608"/>
                </a:cubicBezTo>
                <a:lnTo>
                  <a:pt x="2564825" y="3903401"/>
                </a:lnTo>
                <a:cubicBezTo>
                  <a:pt x="2567062" y="3903757"/>
                  <a:pt x="2569019" y="3904195"/>
                  <a:pt x="2570698" y="3904715"/>
                </a:cubicBezTo>
                <a:cubicBezTo>
                  <a:pt x="2572378" y="3905234"/>
                  <a:pt x="2571004" y="3905604"/>
                  <a:pt x="2566578" y="3905822"/>
                </a:cubicBezTo>
                <a:cubicBezTo>
                  <a:pt x="2557603" y="3906132"/>
                  <a:pt x="2548041" y="3906285"/>
                  <a:pt x="2537893" y="3906279"/>
                </a:cubicBezTo>
                <a:cubicBezTo>
                  <a:pt x="2527745" y="3906275"/>
                  <a:pt x="2518053" y="3906192"/>
                  <a:pt x="2508817" y="3906034"/>
                </a:cubicBezTo>
                <a:cubicBezTo>
                  <a:pt x="2504202" y="3906228"/>
                  <a:pt x="2500408" y="3906463"/>
                  <a:pt x="2497435" y="3906740"/>
                </a:cubicBezTo>
                <a:cubicBezTo>
                  <a:pt x="2494464" y="3907016"/>
                  <a:pt x="2490670" y="3907251"/>
                  <a:pt x="2486054" y="3907445"/>
                </a:cubicBezTo>
                <a:lnTo>
                  <a:pt x="2483757" y="3906192"/>
                </a:lnTo>
                <a:cubicBezTo>
                  <a:pt x="2477764" y="3906420"/>
                  <a:pt x="2470950" y="3906606"/>
                  <a:pt x="2463314" y="3906752"/>
                </a:cubicBezTo>
                <a:cubicBezTo>
                  <a:pt x="2455677" y="3906898"/>
                  <a:pt x="2447976" y="3906925"/>
                  <a:pt x="2440209" y="3906837"/>
                </a:cubicBezTo>
                <a:lnTo>
                  <a:pt x="2449464" y="3905540"/>
                </a:lnTo>
                <a:lnTo>
                  <a:pt x="2469725" y="3905369"/>
                </a:lnTo>
                <a:cubicBezTo>
                  <a:pt x="2470204" y="3905244"/>
                  <a:pt x="2470628" y="3905109"/>
                  <a:pt x="2470996" y="3904964"/>
                </a:cubicBezTo>
                <a:cubicBezTo>
                  <a:pt x="2471364" y="3904819"/>
                  <a:pt x="2472009" y="3904723"/>
                  <a:pt x="2472931" y="3904677"/>
                </a:cubicBezTo>
                <a:cubicBezTo>
                  <a:pt x="2474972" y="3904638"/>
                  <a:pt x="2476889" y="3904735"/>
                  <a:pt x="2478682" y="3904968"/>
                </a:cubicBezTo>
                <a:cubicBezTo>
                  <a:pt x="2480476" y="3905201"/>
                  <a:pt x="2481637" y="3905373"/>
                  <a:pt x="2482165" y="3905485"/>
                </a:cubicBezTo>
                <a:lnTo>
                  <a:pt x="2520732" y="3905214"/>
                </a:lnTo>
                <a:lnTo>
                  <a:pt x="2527668" y="3904768"/>
                </a:lnTo>
                <a:lnTo>
                  <a:pt x="2533899" y="3903773"/>
                </a:lnTo>
                <a:lnTo>
                  <a:pt x="2519685" y="3903341"/>
                </a:lnTo>
                <a:lnTo>
                  <a:pt x="2475956" y="3904375"/>
                </a:lnTo>
                <a:cubicBezTo>
                  <a:pt x="2467761" y="3904087"/>
                  <a:pt x="2457590" y="3903919"/>
                  <a:pt x="2445439" y="3903872"/>
                </a:cubicBezTo>
                <a:cubicBezTo>
                  <a:pt x="2433288" y="3903825"/>
                  <a:pt x="2423023" y="3903852"/>
                  <a:pt x="2414647" y="3903953"/>
                </a:cubicBezTo>
                <a:cubicBezTo>
                  <a:pt x="2407774" y="3904182"/>
                  <a:pt x="2400590" y="3904303"/>
                  <a:pt x="2393096" y="3904316"/>
                </a:cubicBezTo>
                <a:cubicBezTo>
                  <a:pt x="2385602" y="3904328"/>
                  <a:pt x="2377975" y="3904369"/>
                  <a:pt x="2370213" y="3904440"/>
                </a:cubicBezTo>
                <a:cubicBezTo>
                  <a:pt x="2357778" y="3903973"/>
                  <a:pt x="2344808" y="3903622"/>
                  <a:pt x="2331304" y="3903385"/>
                </a:cubicBezTo>
                <a:lnTo>
                  <a:pt x="2285982" y="3903713"/>
                </a:lnTo>
                <a:cubicBezTo>
                  <a:pt x="2285527" y="3903615"/>
                  <a:pt x="2284663" y="3903495"/>
                  <a:pt x="2283388" y="3903355"/>
                </a:cubicBezTo>
                <a:cubicBezTo>
                  <a:pt x="2282111" y="3903214"/>
                  <a:pt x="2280490" y="3903171"/>
                  <a:pt x="2278523" y="3903224"/>
                </a:cubicBezTo>
                <a:cubicBezTo>
                  <a:pt x="2277557" y="3903279"/>
                  <a:pt x="2276732" y="3903413"/>
                  <a:pt x="2276053" y="3903625"/>
                </a:cubicBezTo>
                <a:cubicBezTo>
                  <a:pt x="2275374" y="3903837"/>
                  <a:pt x="2274772" y="3904011"/>
                  <a:pt x="2274249" y="3904145"/>
                </a:cubicBezTo>
                <a:lnTo>
                  <a:pt x="2252758" y="3902833"/>
                </a:lnTo>
                <a:lnTo>
                  <a:pt x="2246549" y="3901723"/>
                </a:lnTo>
                <a:cubicBezTo>
                  <a:pt x="2253986" y="3901489"/>
                  <a:pt x="2261511" y="3901324"/>
                  <a:pt x="2269126" y="3901227"/>
                </a:cubicBezTo>
                <a:cubicBezTo>
                  <a:pt x="2276738" y="3901131"/>
                  <a:pt x="2286753" y="3900778"/>
                  <a:pt x="2299170" y="3900170"/>
                </a:cubicBezTo>
                <a:cubicBezTo>
                  <a:pt x="2291582" y="3900043"/>
                  <a:pt x="2284104" y="3899935"/>
                  <a:pt x="2276737" y="3899848"/>
                </a:cubicBezTo>
                <a:cubicBezTo>
                  <a:pt x="2269370" y="3899761"/>
                  <a:pt x="2261801" y="3899847"/>
                  <a:pt x="2254030" y="3900110"/>
                </a:cubicBezTo>
                <a:cubicBezTo>
                  <a:pt x="2242247" y="3899618"/>
                  <a:pt x="2229929" y="3899243"/>
                  <a:pt x="2217077" y="3898983"/>
                </a:cubicBezTo>
                <a:cubicBezTo>
                  <a:pt x="2211166" y="3898137"/>
                  <a:pt x="2205369" y="3897944"/>
                  <a:pt x="2199689" y="3898404"/>
                </a:cubicBezTo>
                <a:cubicBezTo>
                  <a:pt x="2194009" y="3898863"/>
                  <a:pt x="2189320" y="3898869"/>
                  <a:pt x="2185627" y="3898419"/>
                </a:cubicBezTo>
                <a:lnTo>
                  <a:pt x="2182078" y="3897785"/>
                </a:lnTo>
                <a:cubicBezTo>
                  <a:pt x="2176430" y="3897960"/>
                  <a:pt x="2171684" y="3898007"/>
                  <a:pt x="2167838" y="3897926"/>
                </a:cubicBezTo>
                <a:cubicBezTo>
                  <a:pt x="2163992" y="3897844"/>
                  <a:pt x="2159734" y="3897873"/>
                  <a:pt x="2155063" y="3898013"/>
                </a:cubicBezTo>
                <a:lnTo>
                  <a:pt x="2137121" y="3897335"/>
                </a:lnTo>
                <a:lnTo>
                  <a:pt x="2149219" y="3896125"/>
                </a:lnTo>
                <a:cubicBezTo>
                  <a:pt x="2147444" y="3895808"/>
                  <a:pt x="2148513" y="3895577"/>
                  <a:pt x="2152425" y="3895434"/>
                </a:cubicBezTo>
                <a:cubicBezTo>
                  <a:pt x="2160384" y="3895197"/>
                  <a:pt x="2168996" y="3895103"/>
                  <a:pt x="2178262" y="3895153"/>
                </a:cubicBezTo>
                <a:cubicBezTo>
                  <a:pt x="2187530" y="3895202"/>
                  <a:pt x="2196632" y="3895091"/>
                  <a:pt x="2205569" y="3894818"/>
                </a:cubicBezTo>
                <a:cubicBezTo>
                  <a:pt x="2205750" y="3894815"/>
                  <a:pt x="2206365" y="3894785"/>
                  <a:pt x="2207412" y="3894727"/>
                </a:cubicBezTo>
                <a:cubicBezTo>
                  <a:pt x="2208462" y="3894667"/>
                  <a:pt x="2208855" y="3894598"/>
                  <a:pt x="2208593" y="3894516"/>
                </a:cubicBezTo>
                <a:cubicBezTo>
                  <a:pt x="2207664" y="3894447"/>
                  <a:pt x="2205036" y="3894415"/>
                  <a:pt x="2200707" y="3894424"/>
                </a:cubicBezTo>
                <a:cubicBezTo>
                  <a:pt x="2196380" y="3894431"/>
                  <a:pt x="2193262" y="3894418"/>
                  <a:pt x="2191355" y="3894385"/>
                </a:cubicBezTo>
                <a:cubicBezTo>
                  <a:pt x="2188365" y="3894272"/>
                  <a:pt x="2185818" y="3894238"/>
                  <a:pt x="2183715" y="3894283"/>
                </a:cubicBezTo>
                <a:cubicBezTo>
                  <a:pt x="2180769" y="3894415"/>
                  <a:pt x="2178081" y="3894515"/>
                  <a:pt x="2175648" y="3894579"/>
                </a:cubicBezTo>
                <a:cubicBezTo>
                  <a:pt x="2173215" y="3894645"/>
                  <a:pt x="2171105" y="3894531"/>
                  <a:pt x="2169319" y="3894239"/>
                </a:cubicBezTo>
                <a:lnTo>
                  <a:pt x="2161861" y="3893749"/>
                </a:lnTo>
                <a:lnTo>
                  <a:pt x="2151036" y="3892235"/>
                </a:lnTo>
                <a:lnTo>
                  <a:pt x="2132729" y="3892335"/>
                </a:lnTo>
                <a:cubicBezTo>
                  <a:pt x="2130280" y="3892134"/>
                  <a:pt x="2127276" y="3891965"/>
                  <a:pt x="2123716" y="3891830"/>
                </a:cubicBezTo>
                <a:cubicBezTo>
                  <a:pt x="2120156" y="3891694"/>
                  <a:pt x="2116883" y="3891583"/>
                  <a:pt x="2113900" y="3891498"/>
                </a:cubicBezTo>
                <a:cubicBezTo>
                  <a:pt x="2112980" y="3891324"/>
                  <a:pt x="2111449" y="3891174"/>
                  <a:pt x="2109306" y="3891045"/>
                </a:cubicBezTo>
                <a:cubicBezTo>
                  <a:pt x="2107165" y="3890917"/>
                  <a:pt x="2104609" y="3890899"/>
                  <a:pt x="2101643" y="3890992"/>
                </a:cubicBezTo>
                <a:lnTo>
                  <a:pt x="2094707" y="3891439"/>
                </a:lnTo>
                <a:lnTo>
                  <a:pt x="2086725" y="3890011"/>
                </a:lnTo>
                <a:cubicBezTo>
                  <a:pt x="2090865" y="3889935"/>
                  <a:pt x="2097337" y="3889880"/>
                  <a:pt x="2106142" y="3889848"/>
                </a:cubicBezTo>
                <a:cubicBezTo>
                  <a:pt x="2114947" y="3889814"/>
                  <a:pt x="2118844" y="3889615"/>
                  <a:pt x="2117834" y="3889250"/>
                </a:cubicBezTo>
                <a:cubicBezTo>
                  <a:pt x="2116806" y="3889093"/>
                  <a:pt x="2115222" y="3888968"/>
                  <a:pt x="2113083" y="3888876"/>
                </a:cubicBezTo>
                <a:cubicBezTo>
                  <a:pt x="2110943" y="3888782"/>
                  <a:pt x="2109093" y="3888715"/>
                  <a:pt x="2107532" y="3888673"/>
                </a:cubicBezTo>
                <a:lnTo>
                  <a:pt x="2082290" y="3889219"/>
                </a:lnTo>
                <a:lnTo>
                  <a:pt x="2064166" y="3888929"/>
                </a:lnTo>
                <a:cubicBezTo>
                  <a:pt x="2058380" y="3889143"/>
                  <a:pt x="2052885" y="3889249"/>
                  <a:pt x="2047680" y="3889249"/>
                </a:cubicBezTo>
                <a:cubicBezTo>
                  <a:pt x="2042473" y="3889249"/>
                  <a:pt x="2037069" y="3889161"/>
                  <a:pt x="2031466" y="3888985"/>
                </a:cubicBezTo>
                <a:lnTo>
                  <a:pt x="2015820" y="3889560"/>
                </a:lnTo>
                <a:cubicBezTo>
                  <a:pt x="2007115" y="3889338"/>
                  <a:pt x="1998761" y="3889391"/>
                  <a:pt x="1990761" y="3889717"/>
                </a:cubicBezTo>
                <a:cubicBezTo>
                  <a:pt x="1990275" y="3889428"/>
                  <a:pt x="1988499" y="3889199"/>
                  <a:pt x="1985437" y="3889029"/>
                </a:cubicBezTo>
                <a:cubicBezTo>
                  <a:pt x="1982372" y="3888858"/>
                  <a:pt x="1978818" y="3888838"/>
                  <a:pt x="1974774" y="3888966"/>
                </a:cubicBezTo>
                <a:lnTo>
                  <a:pt x="1951851" y="3888662"/>
                </a:lnTo>
                <a:lnTo>
                  <a:pt x="1950623" y="3887178"/>
                </a:lnTo>
                <a:cubicBezTo>
                  <a:pt x="1958143" y="3887152"/>
                  <a:pt x="1966252" y="3887022"/>
                  <a:pt x="1974952" y="3886785"/>
                </a:cubicBezTo>
                <a:cubicBezTo>
                  <a:pt x="1983651" y="3886549"/>
                  <a:pt x="1991004" y="3886493"/>
                  <a:pt x="1997013" y="3886619"/>
                </a:cubicBezTo>
                <a:cubicBezTo>
                  <a:pt x="2003057" y="3886365"/>
                  <a:pt x="2007499" y="3886457"/>
                  <a:pt x="2010338" y="3886894"/>
                </a:cubicBezTo>
                <a:cubicBezTo>
                  <a:pt x="2011975" y="3887248"/>
                  <a:pt x="2014422" y="3887668"/>
                  <a:pt x="2017679" y="3888154"/>
                </a:cubicBezTo>
                <a:cubicBezTo>
                  <a:pt x="2020935" y="3888639"/>
                  <a:pt x="2023165" y="3888493"/>
                  <a:pt x="2024369" y="3887716"/>
                </a:cubicBezTo>
                <a:lnTo>
                  <a:pt x="2047474" y="3887632"/>
                </a:lnTo>
                <a:lnTo>
                  <a:pt x="2043926" y="3886997"/>
                </a:lnTo>
                <a:lnTo>
                  <a:pt x="2057252" y="3887272"/>
                </a:lnTo>
                <a:lnTo>
                  <a:pt x="2076808" y="3886553"/>
                </a:lnTo>
                <a:lnTo>
                  <a:pt x="2092796" y="3887303"/>
                </a:lnTo>
                <a:lnTo>
                  <a:pt x="2110396" y="3886656"/>
                </a:lnTo>
                <a:cubicBezTo>
                  <a:pt x="2118215" y="3886719"/>
                  <a:pt x="2125500" y="3886897"/>
                  <a:pt x="2132250" y="3887190"/>
                </a:cubicBezTo>
                <a:lnTo>
                  <a:pt x="2150556" y="3887091"/>
                </a:lnTo>
                <a:cubicBezTo>
                  <a:pt x="2149332" y="3886539"/>
                  <a:pt x="2155127" y="3886134"/>
                  <a:pt x="2167940" y="3885878"/>
                </a:cubicBezTo>
                <a:cubicBezTo>
                  <a:pt x="2180753" y="3885622"/>
                  <a:pt x="2189300" y="3885500"/>
                  <a:pt x="2193580" y="3885509"/>
                </a:cubicBezTo>
                <a:cubicBezTo>
                  <a:pt x="2196139" y="3885774"/>
                  <a:pt x="2201101" y="3885782"/>
                  <a:pt x="2208464" y="3885536"/>
                </a:cubicBezTo>
                <a:cubicBezTo>
                  <a:pt x="2215826" y="3885289"/>
                  <a:pt x="2220879" y="3885103"/>
                  <a:pt x="2223620" y="3884978"/>
                </a:cubicBezTo>
                <a:cubicBezTo>
                  <a:pt x="2226072" y="3885171"/>
                  <a:pt x="2229115" y="3885258"/>
                  <a:pt x="2232748" y="3885240"/>
                </a:cubicBezTo>
                <a:cubicBezTo>
                  <a:pt x="2236380" y="3885222"/>
                  <a:pt x="2239735" y="3885154"/>
                  <a:pt x="2242813" y="3885038"/>
                </a:cubicBezTo>
                <a:cubicBezTo>
                  <a:pt x="2246332" y="3884876"/>
                  <a:pt x="2248674" y="3884662"/>
                  <a:pt x="2249840" y="3884396"/>
                </a:cubicBezTo>
                <a:cubicBezTo>
                  <a:pt x="2251005" y="3884130"/>
                  <a:pt x="2253348" y="3883917"/>
                  <a:pt x="2256866" y="3883756"/>
                </a:cubicBezTo>
                <a:cubicBezTo>
                  <a:pt x="2251981" y="3883199"/>
                  <a:pt x="2244526" y="3883130"/>
                  <a:pt x="2234498" y="3883551"/>
                </a:cubicBezTo>
                <a:cubicBezTo>
                  <a:pt x="2224471" y="3883971"/>
                  <a:pt x="2217236" y="3883943"/>
                  <a:pt x="2212795" y="3883465"/>
                </a:cubicBezTo>
                <a:cubicBezTo>
                  <a:pt x="2206713" y="3883668"/>
                  <a:pt x="2200167" y="3883710"/>
                  <a:pt x="2193156" y="3883590"/>
                </a:cubicBezTo>
                <a:cubicBezTo>
                  <a:pt x="2186145" y="3883469"/>
                  <a:pt x="2179956" y="3883258"/>
                  <a:pt x="2174590" y="3882957"/>
                </a:cubicBezTo>
                <a:lnTo>
                  <a:pt x="2149167" y="3883892"/>
                </a:lnTo>
                <a:cubicBezTo>
                  <a:pt x="2133117" y="3882806"/>
                  <a:pt x="2119127" y="3882324"/>
                  <a:pt x="2107196" y="3882448"/>
                </a:cubicBezTo>
                <a:cubicBezTo>
                  <a:pt x="2095266" y="3882572"/>
                  <a:pt x="2078337" y="3882725"/>
                  <a:pt x="2056409" y="3882906"/>
                </a:cubicBezTo>
                <a:cubicBezTo>
                  <a:pt x="2052845" y="3882392"/>
                  <a:pt x="2047902" y="3882000"/>
                  <a:pt x="2041582" y="3881731"/>
                </a:cubicBezTo>
                <a:cubicBezTo>
                  <a:pt x="2035260" y="3881461"/>
                  <a:pt x="2030318" y="3881070"/>
                  <a:pt x="2026754" y="3880555"/>
                </a:cubicBezTo>
                <a:lnTo>
                  <a:pt x="2005242" y="3881347"/>
                </a:lnTo>
                <a:lnTo>
                  <a:pt x="2002582" y="3880871"/>
                </a:lnTo>
                <a:cubicBezTo>
                  <a:pt x="2000881" y="3880567"/>
                  <a:pt x="2000824" y="3880346"/>
                  <a:pt x="2002410" y="3880208"/>
                </a:cubicBezTo>
                <a:cubicBezTo>
                  <a:pt x="2003996" y="3880070"/>
                  <a:pt x="2006782" y="3879936"/>
                  <a:pt x="2010768" y="3879805"/>
                </a:cubicBezTo>
                <a:lnTo>
                  <a:pt x="2029074" y="3879706"/>
                </a:lnTo>
                <a:cubicBezTo>
                  <a:pt x="2030443" y="3879643"/>
                  <a:pt x="2032637" y="3879490"/>
                  <a:pt x="2035654" y="3879248"/>
                </a:cubicBezTo>
                <a:cubicBezTo>
                  <a:pt x="2038670" y="3879006"/>
                  <a:pt x="2040153" y="3878832"/>
                  <a:pt x="2040102" y="3878726"/>
                </a:cubicBezTo>
                <a:lnTo>
                  <a:pt x="2034235" y="3878943"/>
                </a:lnTo>
                <a:cubicBezTo>
                  <a:pt x="2029024" y="3878696"/>
                  <a:pt x="2022259" y="3878434"/>
                  <a:pt x="2013939" y="3878159"/>
                </a:cubicBezTo>
                <a:cubicBezTo>
                  <a:pt x="2005619" y="3877884"/>
                  <a:pt x="1998763" y="3877817"/>
                  <a:pt x="1993370" y="3877959"/>
                </a:cubicBezTo>
                <a:cubicBezTo>
                  <a:pt x="1989940" y="3877803"/>
                  <a:pt x="1985919" y="3877752"/>
                  <a:pt x="1981309" y="3877806"/>
                </a:cubicBezTo>
                <a:cubicBezTo>
                  <a:pt x="1976699" y="3877860"/>
                  <a:pt x="1972365" y="3877963"/>
                  <a:pt x="1968310" y="3878116"/>
                </a:cubicBezTo>
                <a:lnTo>
                  <a:pt x="1954279" y="3877294"/>
                </a:lnTo>
                <a:cubicBezTo>
                  <a:pt x="1951161" y="3877412"/>
                  <a:pt x="1947398" y="3877496"/>
                  <a:pt x="1942992" y="3877542"/>
                </a:cubicBezTo>
                <a:cubicBezTo>
                  <a:pt x="1938585" y="3877588"/>
                  <a:pt x="1934646" y="3877534"/>
                  <a:pt x="1931175" y="3877379"/>
                </a:cubicBezTo>
                <a:lnTo>
                  <a:pt x="1915530" y="3877954"/>
                </a:lnTo>
                <a:lnTo>
                  <a:pt x="1906115" y="3877535"/>
                </a:lnTo>
                <a:cubicBezTo>
                  <a:pt x="1900074" y="3877738"/>
                  <a:pt x="1893447" y="3877783"/>
                  <a:pt x="1886232" y="3877669"/>
                </a:cubicBezTo>
                <a:cubicBezTo>
                  <a:pt x="1879016" y="3877557"/>
                  <a:pt x="1872258" y="3877367"/>
                  <a:pt x="1865954" y="3877101"/>
                </a:cubicBezTo>
                <a:cubicBezTo>
                  <a:pt x="1857911" y="3877006"/>
                  <a:pt x="1848678" y="3876884"/>
                  <a:pt x="1838257" y="3876733"/>
                </a:cubicBezTo>
                <a:cubicBezTo>
                  <a:pt x="1827836" y="3876583"/>
                  <a:pt x="1818649" y="3876363"/>
                  <a:pt x="1810695" y="3876074"/>
                </a:cubicBezTo>
                <a:cubicBezTo>
                  <a:pt x="1807695" y="3876196"/>
                  <a:pt x="1804407" y="3876293"/>
                  <a:pt x="1800829" y="3876366"/>
                </a:cubicBezTo>
                <a:cubicBezTo>
                  <a:pt x="1797252" y="3876437"/>
                  <a:pt x="1793787" y="3876397"/>
                  <a:pt x="1790433" y="3876245"/>
                </a:cubicBezTo>
                <a:cubicBezTo>
                  <a:pt x="1784331" y="3876454"/>
                  <a:pt x="1777562" y="3876544"/>
                  <a:pt x="1770126" y="3876514"/>
                </a:cubicBezTo>
                <a:cubicBezTo>
                  <a:pt x="1762693" y="3876485"/>
                  <a:pt x="1756014" y="3876380"/>
                  <a:pt x="1750092" y="3876199"/>
                </a:cubicBezTo>
                <a:cubicBezTo>
                  <a:pt x="1748055" y="3876274"/>
                  <a:pt x="1746040" y="3876301"/>
                  <a:pt x="1744049" y="3876279"/>
                </a:cubicBezTo>
                <a:cubicBezTo>
                  <a:pt x="1742058" y="3876256"/>
                  <a:pt x="1740577" y="3876167"/>
                  <a:pt x="1739609" y="3876012"/>
                </a:cubicBezTo>
                <a:lnTo>
                  <a:pt x="1738905" y="3875464"/>
                </a:lnTo>
                <a:lnTo>
                  <a:pt x="1761122" y="3875221"/>
                </a:lnTo>
                <a:cubicBezTo>
                  <a:pt x="1764086" y="3875303"/>
                  <a:pt x="1767440" y="3875322"/>
                  <a:pt x="1771183" y="3875281"/>
                </a:cubicBezTo>
                <a:cubicBezTo>
                  <a:pt x="1774926" y="3875238"/>
                  <a:pt x="1778326" y="3875162"/>
                  <a:pt x="1781382" y="3875049"/>
                </a:cubicBezTo>
                <a:lnTo>
                  <a:pt x="1802531" y="3875036"/>
                </a:lnTo>
                <a:cubicBezTo>
                  <a:pt x="1806747" y="3874841"/>
                  <a:pt x="1811561" y="3874648"/>
                  <a:pt x="1816976" y="3874457"/>
                </a:cubicBezTo>
                <a:cubicBezTo>
                  <a:pt x="1822392" y="3874266"/>
                  <a:pt x="1826582" y="3874383"/>
                  <a:pt x="1829547" y="3874808"/>
                </a:cubicBezTo>
                <a:cubicBezTo>
                  <a:pt x="1848909" y="3874159"/>
                  <a:pt x="1873912" y="3873781"/>
                  <a:pt x="1904556" y="3873674"/>
                </a:cubicBezTo>
                <a:cubicBezTo>
                  <a:pt x="1935198" y="3873567"/>
                  <a:pt x="1960906" y="3873737"/>
                  <a:pt x="1981680" y="3874184"/>
                </a:cubicBezTo>
                <a:cubicBezTo>
                  <a:pt x="1988473" y="3873958"/>
                  <a:pt x="1995110" y="3873810"/>
                  <a:pt x="2001589" y="3873739"/>
                </a:cubicBezTo>
                <a:cubicBezTo>
                  <a:pt x="2008070" y="3873667"/>
                  <a:pt x="2014706" y="3873519"/>
                  <a:pt x="2021499" y="3873293"/>
                </a:cubicBezTo>
                <a:cubicBezTo>
                  <a:pt x="2022932" y="3873523"/>
                  <a:pt x="2025079" y="3873643"/>
                  <a:pt x="2027937" y="3873654"/>
                </a:cubicBezTo>
                <a:cubicBezTo>
                  <a:pt x="2030795" y="3873664"/>
                  <a:pt x="2033743" y="3873611"/>
                  <a:pt x="2036780" y="3873496"/>
                </a:cubicBezTo>
                <a:cubicBezTo>
                  <a:pt x="2044873" y="3873230"/>
                  <a:pt x="2050108" y="3873165"/>
                  <a:pt x="2052487" y="3873301"/>
                </a:cubicBezTo>
                <a:cubicBezTo>
                  <a:pt x="2054867" y="3873436"/>
                  <a:pt x="2058636" y="3873425"/>
                  <a:pt x="2063795" y="3873267"/>
                </a:cubicBezTo>
                <a:lnTo>
                  <a:pt x="2087786" y="3873340"/>
                </a:lnTo>
                <a:cubicBezTo>
                  <a:pt x="2090158" y="3873536"/>
                  <a:pt x="2092874" y="3873636"/>
                  <a:pt x="2095936" y="3873639"/>
                </a:cubicBezTo>
                <a:cubicBezTo>
                  <a:pt x="2098998" y="3873642"/>
                  <a:pt x="2102027" y="3873586"/>
                  <a:pt x="2105024" y="3873472"/>
                </a:cubicBezTo>
                <a:lnTo>
                  <a:pt x="2113915" y="3872953"/>
                </a:lnTo>
                <a:lnTo>
                  <a:pt x="2182523" y="3872151"/>
                </a:lnTo>
                <a:lnTo>
                  <a:pt x="2191937" y="3872570"/>
                </a:lnTo>
                <a:lnTo>
                  <a:pt x="2204376" y="3872686"/>
                </a:lnTo>
                <a:cubicBezTo>
                  <a:pt x="2207514" y="3872571"/>
                  <a:pt x="2211238" y="3872481"/>
                  <a:pt x="2215553" y="3872418"/>
                </a:cubicBezTo>
                <a:cubicBezTo>
                  <a:pt x="2219867" y="3872356"/>
                  <a:pt x="2223547" y="3872364"/>
                  <a:pt x="2226593" y="3872442"/>
                </a:cubicBezTo>
                <a:cubicBezTo>
                  <a:pt x="2229621" y="3872220"/>
                  <a:pt x="2234191" y="3872036"/>
                  <a:pt x="2240305" y="3871891"/>
                </a:cubicBezTo>
                <a:cubicBezTo>
                  <a:pt x="2246420" y="3871746"/>
                  <a:pt x="2250854" y="3871853"/>
                  <a:pt x="2253608" y="3872214"/>
                </a:cubicBezTo>
                <a:cubicBezTo>
                  <a:pt x="2259301" y="3872073"/>
                  <a:pt x="2269690" y="3872033"/>
                  <a:pt x="2284777" y="3872095"/>
                </a:cubicBezTo>
                <a:cubicBezTo>
                  <a:pt x="2299865" y="3872158"/>
                  <a:pt x="2308963" y="3872309"/>
                  <a:pt x="2312075" y="3872550"/>
                </a:cubicBezTo>
                <a:lnTo>
                  <a:pt x="2328425" y="3872522"/>
                </a:lnTo>
                <a:cubicBezTo>
                  <a:pt x="2340906" y="3872118"/>
                  <a:pt x="2352697" y="3871908"/>
                  <a:pt x="2363798" y="3871890"/>
                </a:cubicBezTo>
                <a:cubicBezTo>
                  <a:pt x="2374897" y="3871872"/>
                  <a:pt x="2386688" y="3871662"/>
                  <a:pt x="2399170" y="3871259"/>
                </a:cubicBezTo>
                <a:lnTo>
                  <a:pt x="2409652" y="3871446"/>
                </a:lnTo>
                <a:cubicBezTo>
                  <a:pt x="2417311" y="3871252"/>
                  <a:pt x="2427413" y="3871232"/>
                  <a:pt x="2439955" y="3871384"/>
                </a:cubicBezTo>
                <a:cubicBezTo>
                  <a:pt x="2452497" y="3871536"/>
                  <a:pt x="2462598" y="3871515"/>
                  <a:pt x="2470257" y="3871321"/>
                </a:cubicBezTo>
                <a:cubicBezTo>
                  <a:pt x="2476547" y="3871655"/>
                  <a:pt x="2483597" y="3871651"/>
                  <a:pt x="2491405" y="3871308"/>
                </a:cubicBezTo>
                <a:cubicBezTo>
                  <a:pt x="2499213" y="3870965"/>
                  <a:pt x="2506262" y="3870961"/>
                  <a:pt x="2512553" y="3871295"/>
                </a:cubicBezTo>
                <a:cubicBezTo>
                  <a:pt x="2519282" y="3871163"/>
                  <a:pt x="2537019" y="3870996"/>
                  <a:pt x="2565763" y="3870796"/>
                </a:cubicBezTo>
                <a:cubicBezTo>
                  <a:pt x="2594508" y="3870595"/>
                  <a:pt x="2611488" y="3870505"/>
                  <a:pt x="2616705" y="3870524"/>
                </a:cubicBezTo>
                <a:cubicBezTo>
                  <a:pt x="2619487" y="3870310"/>
                  <a:pt x="2623081" y="3870162"/>
                  <a:pt x="2627483" y="3870080"/>
                </a:cubicBezTo>
                <a:cubicBezTo>
                  <a:pt x="2631886" y="3869998"/>
                  <a:pt x="2635342" y="3870142"/>
                  <a:pt x="2637853" y="3870511"/>
                </a:cubicBezTo>
                <a:cubicBezTo>
                  <a:pt x="2654225" y="3870479"/>
                  <a:pt x="2671686" y="3870561"/>
                  <a:pt x="2690232" y="3870760"/>
                </a:cubicBezTo>
                <a:cubicBezTo>
                  <a:pt x="2708780" y="3870958"/>
                  <a:pt x="2725620" y="3870825"/>
                  <a:pt x="2740754" y="3870360"/>
                </a:cubicBezTo>
                <a:cubicBezTo>
                  <a:pt x="2742226" y="3870421"/>
                  <a:pt x="2743987" y="3870508"/>
                  <a:pt x="2746037" y="3870619"/>
                </a:cubicBezTo>
                <a:cubicBezTo>
                  <a:pt x="2748088" y="3870731"/>
                  <a:pt x="2750117" y="3870760"/>
                  <a:pt x="2752123" y="3870706"/>
                </a:cubicBezTo>
                <a:cubicBezTo>
                  <a:pt x="2752950" y="3870652"/>
                  <a:pt x="2753077" y="3870552"/>
                  <a:pt x="2752503" y="3870405"/>
                </a:cubicBezTo>
                <a:cubicBezTo>
                  <a:pt x="2751932" y="3870259"/>
                  <a:pt x="2751570" y="3870177"/>
                  <a:pt x="2751419" y="3870158"/>
                </a:cubicBezTo>
                <a:lnTo>
                  <a:pt x="2771680" y="3869987"/>
                </a:lnTo>
                <a:lnTo>
                  <a:pt x="2779139" y="3870477"/>
                </a:lnTo>
                <a:cubicBezTo>
                  <a:pt x="2786332" y="3870595"/>
                  <a:pt x="2795136" y="3870606"/>
                  <a:pt x="2805552" y="3870510"/>
                </a:cubicBezTo>
                <a:cubicBezTo>
                  <a:pt x="2815968" y="3870413"/>
                  <a:pt x="2824817" y="3870327"/>
                  <a:pt x="2832102" y="3870251"/>
                </a:cubicBezTo>
                <a:cubicBezTo>
                  <a:pt x="2835695" y="3870015"/>
                  <a:pt x="2839354" y="3869896"/>
                  <a:pt x="2843079" y="3869895"/>
                </a:cubicBezTo>
                <a:cubicBezTo>
                  <a:pt x="2846804" y="3869893"/>
                  <a:pt x="2849838" y="3870084"/>
                  <a:pt x="2852181" y="3870468"/>
                </a:cubicBezTo>
                <a:lnTo>
                  <a:pt x="2868532" y="3870440"/>
                </a:lnTo>
                <a:cubicBezTo>
                  <a:pt x="2872785" y="3870508"/>
                  <a:pt x="2881294" y="3870465"/>
                  <a:pt x="2894057" y="3870314"/>
                </a:cubicBezTo>
                <a:cubicBezTo>
                  <a:pt x="2906821" y="3870164"/>
                  <a:pt x="2915376" y="3870024"/>
                  <a:pt x="2919720" y="3869897"/>
                </a:cubicBezTo>
                <a:cubicBezTo>
                  <a:pt x="2926253" y="3869712"/>
                  <a:pt x="2931851" y="3869730"/>
                  <a:pt x="2936514" y="3869949"/>
                </a:cubicBezTo>
                <a:cubicBezTo>
                  <a:pt x="2941176" y="3870168"/>
                  <a:pt x="2946775" y="3870184"/>
                  <a:pt x="2953308" y="3870000"/>
                </a:cubicBezTo>
                <a:lnTo>
                  <a:pt x="2987782" y="3870262"/>
                </a:lnTo>
                <a:cubicBezTo>
                  <a:pt x="2992182" y="3870188"/>
                  <a:pt x="3003422" y="3870125"/>
                  <a:pt x="3021506" y="3870073"/>
                </a:cubicBezTo>
                <a:cubicBezTo>
                  <a:pt x="3039588" y="3870022"/>
                  <a:pt x="3049852" y="3869995"/>
                  <a:pt x="3052296" y="3869992"/>
                </a:cubicBezTo>
                <a:cubicBezTo>
                  <a:pt x="3056348" y="3869804"/>
                  <a:pt x="3060512" y="3869634"/>
                  <a:pt x="3064786" y="3869486"/>
                </a:cubicBezTo>
                <a:cubicBezTo>
                  <a:pt x="3069060" y="3869336"/>
                  <a:pt x="3072598" y="3869476"/>
                  <a:pt x="3075400" y="3869907"/>
                </a:cubicBezTo>
                <a:cubicBezTo>
                  <a:pt x="3092050" y="3869880"/>
                  <a:pt x="3110866" y="3869977"/>
                  <a:pt x="3131846" y="3870198"/>
                </a:cubicBezTo>
                <a:cubicBezTo>
                  <a:pt x="3152824" y="3870418"/>
                  <a:pt x="3171508" y="3870280"/>
                  <a:pt x="3187896" y="3869785"/>
                </a:cubicBezTo>
                <a:cubicBezTo>
                  <a:pt x="3189492" y="3869842"/>
                  <a:pt x="3191498" y="3869920"/>
                  <a:pt x="3193916" y="3870018"/>
                </a:cubicBezTo>
                <a:cubicBezTo>
                  <a:pt x="3196332" y="3870117"/>
                  <a:pt x="3198116" y="3870155"/>
                  <a:pt x="3199268" y="3870132"/>
                </a:cubicBezTo>
                <a:cubicBezTo>
                  <a:pt x="3201086" y="3870053"/>
                  <a:pt x="3201896" y="3869951"/>
                  <a:pt x="3201692" y="3869828"/>
                </a:cubicBezTo>
                <a:cubicBezTo>
                  <a:pt x="3201490" y="3869704"/>
                  <a:pt x="3201098" y="3869598"/>
                  <a:pt x="3200518" y="3869512"/>
                </a:cubicBezTo>
                <a:lnTo>
                  <a:pt x="3220780" y="3869341"/>
                </a:lnTo>
                <a:cubicBezTo>
                  <a:pt x="3227826" y="3869687"/>
                  <a:pt x="3235406" y="3869918"/>
                  <a:pt x="3243520" y="3870035"/>
                </a:cubicBezTo>
                <a:lnTo>
                  <a:pt x="3287954" y="3869548"/>
                </a:lnTo>
                <a:cubicBezTo>
                  <a:pt x="3291586" y="3869318"/>
                  <a:pt x="3295392" y="3869226"/>
                  <a:pt x="3299376" y="3869270"/>
                </a:cubicBezTo>
                <a:cubicBezTo>
                  <a:pt x="3303360" y="3869316"/>
                  <a:pt x="3306542" y="3869533"/>
                  <a:pt x="3308922" y="3869924"/>
                </a:cubicBezTo>
                <a:cubicBezTo>
                  <a:pt x="3312618" y="3869811"/>
                  <a:pt x="3315670" y="3869794"/>
                  <a:pt x="3318076" y="3869874"/>
                </a:cubicBezTo>
                <a:cubicBezTo>
                  <a:pt x="3320480" y="3869952"/>
                  <a:pt x="3323532" y="3869936"/>
                  <a:pt x="3327228" y="3869824"/>
                </a:cubicBezTo>
                <a:cubicBezTo>
                  <a:pt x="3330560" y="3869849"/>
                  <a:pt x="3339758" y="3869789"/>
                  <a:pt x="3354822" y="3869646"/>
                </a:cubicBezTo>
                <a:cubicBezTo>
                  <a:pt x="3369884" y="3869502"/>
                  <a:pt x="3379348" y="3869385"/>
                  <a:pt x="3383214" y="3869294"/>
                </a:cubicBezTo>
                <a:cubicBezTo>
                  <a:pt x="3389828" y="3869107"/>
                  <a:pt x="3395754" y="3869112"/>
                  <a:pt x="3400986" y="3869310"/>
                </a:cubicBezTo>
                <a:cubicBezTo>
                  <a:pt x="3406220" y="3869508"/>
                  <a:pt x="3412142" y="3869513"/>
                  <a:pt x="3418758" y="3869326"/>
                </a:cubicBezTo>
                <a:lnTo>
                  <a:pt x="3437950" y="3869385"/>
                </a:lnTo>
                <a:cubicBezTo>
                  <a:pt x="3442736" y="3869257"/>
                  <a:pt x="3447208" y="3869283"/>
                  <a:pt x="3451368" y="3869464"/>
                </a:cubicBezTo>
                <a:cubicBezTo>
                  <a:pt x="3455528" y="3869646"/>
                  <a:pt x="3460000" y="3869673"/>
                  <a:pt x="3464784" y="3869545"/>
                </a:cubicBezTo>
                <a:cubicBezTo>
                  <a:pt x="3467770" y="3870009"/>
                  <a:pt x="3472804" y="3870205"/>
                  <a:pt x="3479884" y="3870137"/>
                </a:cubicBezTo>
                <a:cubicBezTo>
                  <a:pt x="3480800" y="3870108"/>
                  <a:pt x="3481414" y="3870076"/>
                  <a:pt x="3481730" y="3870045"/>
                </a:cubicBezTo>
                <a:cubicBezTo>
                  <a:pt x="3482044" y="3870013"/>
                  <a:pt x="3482436" y="3869943"/>
                  <a:pt x="3482910" y="3869834"/>
                </a:cubicBezTo>
                <a:lnTo>
                  <a:pt x="3490550" y="3869936"/>
                </a:lnTo>
                <a:cubicBezTo>
                  <a:pt x="3492850" y="3869943"/>
                  <a:pt x="3494738" y="3869929"/>
                  <a:pt x="3496214" y="3869895"/>
                </a:cubicBezTo>
                <a:cubicBezTo>
                  <a:pt x="3497692" y="3869860"/>
                  <a:pt x="3499358" y="3869807"/>
                  <a:pt x="3501216" y="3869735"/>
                </a:cubicBezTo>
                <a:cubicBezTo>
                  <a:pt x="3516560" y="3869931"/>
                  <a:pt x="3532250" y="3870032"/>
                  <a:pt x="3548284" y="3870035"/>
                </a:cubicBezTo>
                <a:cubicBezTo>
                  <a:pt x="3564320" y="3870039"/>
                  <a:pt x="3580322" y="3869985"/>
                  <a:pt x="3596292" y="3869871"/>
                </a:cubicBezTo>
                <a:cubicBezTo>
                  <a:pt x="3599710" y="3869797"/>
                  <a:pt x="3607138" y="3869755"/>
                  <a:pt x="3618574" y="3869744"/>
                </a:cubicBezTo>
                <a:cubicBezTo>
                  <a:pt x="3630012" y="3869734"/>
                  <a:pt x="3636684" y="3869767"/>
                  <a:pt x="3638590" y="3869845"/>
                </a:cubicBezTo>
                <a:cubicBezTo>
                  <a:pt x="3645404" y="3869614"/>
                  <a:pt x="3652218" y="3869515"/>
                  <a:pt x="3659030" y="3869548"/>
                </a:cubicBezTo>
                <a:cubicBezTo>
                  <a:pt x="3665842" y="3869580"/>
                  <a:pt x="3672832" y="3869618"/>
                  <a:pt x="3680000" y="3869660"/>
                </a:cubicBezTo>
                <a:lnTo>
                  <a:pt x="3689414" y="3870079"/>
                </a:lnTo>
                <a:cubicBezTo>
                  <a:pt x="3690430" y="3870049"/>
                  <a:pt x="3691554" y="3870040"/>
                  <a:pt x="3692790" y="3870050"/>
                </a:cubicBezTo>
                <a:cubicBezTo>
                  <a:pt x="3694028" y="3870060"/>
                  <a:pt x="3695154" y="3870051"/>
                  <a:pt x="3696168" y="3870022"/>
                </a:cubicBezTo>
                <a:cubicBezTo>
                  <a:pt x="3699444" y="3869993"/>
                  <a:pt x="3702312" y="3869943"/>
                  <a:pt x="3704768" y="3869873"/>
                </a:cubicBezTo>
                <a:cubicBezTo>
                  <a:pt x="3707222" y="3869803"/>
                  <a:pt x="3709866" y="3869713"/>
                  <a:pt x="3712700" y="3869605"/>
                </a:cubicBezTo>
                <a:cubicBezTo>
                  <a:pt x="3714062" y="3869778"/>
                  <a:pt x="3715956" y="3869836"/>
                  <a:pt x="3718386" y="3869779"/>
                </a:cubicBezTo>
                <a:cubicBezTo>
                  <a:pt x="3719482" y="3869746"/>
                  <a:pt x="3720934" y="3869724"/>
                  <a:pt x="3722740" y="3869714"/>
                </a:cubicBezTo>
                <a:cubicBezTo>
                  <a:pt x="3724548" y="3869703"/>
                  <a:pt x="3725998" y="3869682"/>
                  <a:pt x="3727094" y="3869649"/>
                </a:cubicBezTo>
                <a:lnTo>
                  <a:pt x="3727982" y="3869808"/>
                </a:lnTo>
                <a:cubicBezTo>
                  <a:pt x="3730086" y="3869762"/>
                  <a:pt x="3732632" y="3869796"/>
                  <a:pt x="3735622" y="3869909"/>
                </a:cubicBezTo>
                <a:lnTo>
                  <a:pt x="3755884" y="3869738"/>
                </a:lnTo>
                <a:cubicBezTo>
                  <a:pt x="3760384" y="3869664"/>
                  <a:pt x="3764716" y="3869560"/>
                  <a:pt x="3768884" y="3869427"/>
                </a:cubicBezTo>
                <a:cubicBezTo>
                  <a:pt x="3773050" y="3869293"/>
                  <a:pt x="3776184" y="3869186"/>
                  <a:pt x="3778284" y="3869105"/>
                </a:cubicBezTo>
                <a:close/>
                <a:moveTo>
                  <a:pt x="2535095" y="3697004"/>
                </a:moveTo>
                <a:cubicBezTo>
                  <a:pt x="2531394" y="3696833"/>
                  <a:pt x="2528351" y="3697166"/>
                  <a:pt x="2525971" y="3698003"/>
                </a:cubicBezTo>
                <a:cubicBezTo>
                  <a:pt x="2523592" y="3698840"/>
                  <a:pt x="2520908" y="3700138"/>
                  <a:pt x="2517919" y="3701894"/>
                </a:cubicBezTo>
                <a:cubicBezTo>
                  <a:pt x="2523260" y="3704353"/>
                  <a:pt x="2529462" y="3704009"/>
                  <a:pt x="2536524" y="3700862"/>
                </a:cubicBezTo>
                <a:close/>
                <a:moveTo>
                  <a:pt x="3928114" y="3695285"/>
                </a:moveTo>
                <a:cubicBezTo>
                  <a:pt x="3930968" y="3702998"/>
                  <a:pt x="3930676" y="3712461"/>
                  <a:pt x="3927234" y="3723673"/>
                </a:cubicBezTo>
                <a:lnTo>
                  <a:pt x="3963016" y="3717751"/>
                </a:lnTo>
                <a:cubicBezTo>
                  <a:pt x="3965526" y="3718973"/>
                  <a:pt x="3968518" y="3720217"/>
                  <a:pt x="3971994" y="3721485"/>
                </a:cubicBezTo>
                <a:cubicBezTo>
                  <a:pt x="3975470" y="3722751"/>
                  <a:pt x="3978104" y="3723031"/>
                  <a:pt x="3979900" y="3722325"/>
                </a:cubicBezTo>
                <a:cubicBezTo>
                  <a:pt x="3982608" y="3720239"/>
                  <a:pt x="3982850" y="3716617"/>
                  <a:pt x="3980624" y="3711460"/>
                </a:cubicBezTo>
                <a:cubicBezTo>
                  <a:pt x="3978396" y="3706303"/>
                  <a:pt x="3976348" y="3701629"/>
                  <a:pt x="3974480" y="3697436"/>
                </a:cubicBezTo>
                <a:cubicBezTo>
                  <a:pt x="3966840" y="3697318"/>
                  <a:pt x="3959290" y="3697441"/>
                  <a:pt x="3951832" y="3697806"/>
                </a:cubicBezTo>
                <a:cubicBezTo>
                  <a:pt x="3944372" y="3698171"/>
                  <a:pt x="3936464" y="3697330"/>
                  <a:pt x="3928114" y="3695285"/>
                </a:cubicBezTo>
                <a:close/>
                <a:moveTo>
                  <a:pt x="2696240" y="3691213"/>
                </a:moveTo>
                <a:lnTo>
                  <a:pt x="2700525" y="3702783"/>
                </a:lnTo>
                <a:cubicBezTo>
                  <a:pt x="2709016" y="3703492"/>
                  <a:pt x="2718367" y="3701400"/>
                  <a:pt x="2728579" y="3696504"/>
                </a:cubicBezTo>
                <a:close/>
                <a:moveTo>
                  <a:pt x="4109876" y="3673392"/>
                </a:moveTo>
                <a:cubicBezTo>
                  <a:pt x="4103864" y="3675956"/>
                  <a:pt x="4100140" y="3679573"/>
                  <a:pt x="4098706" y="3684245"/>
                </a:cubicBezTo>
                <a:lnTo>
                  <a:pt x="4101564" y="3691958"/>
                </a:lnTo>
                <a:cubicBezTo>
                  <a:pt x="4103278" y="3694881"/>
                  <a:pt x="4105854" y="3695001"/>
                  <a:pt x="4109290" y="3692316"/>
                </a:cubicBezTo>
                <a:cubicBezTo>
                  <a:pt x="4112308" y="3690641"/>
                  <a:pt x="4113790" y="3688655"/>
                  <a:pt x="4113730" y="3686363"/>
                </a:cubicBezTo>
                <a:cubicBezTo>
                  <a:pt x="4113672" y="3684071"/>
                  <a:pt x="4112864" y="3681031"/>
                  <a:pt x="4111304" y="3677248"/>
                </a:cubicBezTo>
                <a:close/>
                <a:moveTo>
                  <a:pt x="3212640" y="3668567"/>
                </a:moveTo>
                <a:lnTo>
                  <a:pt x="3190550" y="3669695"/>
                </a:lnTo>
                <a:lnTo>
                  <a:pt x="3179672" y="3673837"/>
                </a:lnTo>
                <a:lnTo>
                  <a:pt x="3171650" y="3682940"/>
                </a:lnTo>
                <a:cubicBezTo>
                  <a:pt x="3177994" y="3684261"/>
                  <a:pt x="3184552" y="3684881"/>
                  <a:pt x="3191328" y="3684801"/>
                </a:cubicBezTo>
                <a:cubicBezTo>
                  <a:pt x="3198100" y="3684721"/>
                  <a:pt x="3203946" y="3683412"/>
                  <a:pt x="3208860" y="3680876"/>
                </a:cubicBezTo>
                <a:close/>
                <a:moveTo>
                  <a:pt x="2615628" y="3667458"/>
                </a:moveTo>
                <a:lnTo>
                  <a:pt x="2603216" y="3696373"/>
                </a:lnTo>
                <a:lnTo>
                  <a:pt x="2608931" y="3711801"/>
                </a:lnTo>
                <a:lnTo>
                  <a:pt x="2638704" y="3699915"/>
                </a:lnTo>
                <a:lnTo>
                  <a:pt x="2656173" y="3685564"/>
                </a:lnTo>
                <a:lnTo>
                  <a:pt x="2628704" y="3672918"/>
                </a:lnTo>
                <a:lnTo>
                  <a:pt x="2630283" y="3668190"/>
                </a:lnTo>
                <a:close/>
                <a:moveTo>
                  <a:pt x="3941180" y="3667240"/>
                </a:moveTo>
                <a:lnTo>
                  <a:pt x="3947304" y="3675327"/>
                </a:lnTo>
                <a:lnTo>
                  <a:pt x="3944446" y="3667614"/>
                </a:lnTo>
                <a:close/>
                <a:moveTo>
                  <a:pt x="4196894" y="3662267"/>
                </a:moveTo>
                <a:lnTo>
                  <a:pt x="4174846" y="3674510"/>
                </a:lnTo>
                <a:cubicBezTo>
                  <a:pt x="4173358" y="3670492"/>
                  <a:pt x="4171260" y="3667394"/>
                  <a:pt x="4168556" y="3665215"/>
                </a:cubicBezTo>
                <a:cubicBezTo>
                  <a:pt x="4165850" y="3663036"/>
                  <a:pt x="4162892" y="3662741"/>
                  <a:pt x="4159682" y="3664331"/>
                </a:cubicBezTo>
                <a:cubicBezTo>
                  <a:pt x="4156272" y="3666225"/>
                  <a:pt x="4153216" y="3669085"/>
                  <a:pt x="4150520" y="3672907"/>
                </a:cubicBezTo>
                <a:cubicBezTo>
                  <a:pt x="4147820" y="3676732"/>
                  <a:pt x="4147054" y="3680644"/>
                  <a:pt x="4148220" y="3684647"/>
                </a:cubicBezTo>
                <a:cubicBezTo>
                  <a:pt x="4149166" y="3686349"/>
                  <a:pt x="4150634" y="3686890"/>
                  <a:pt x="4152620" y="3686272"/>
                </a:cubicBezTo>
                <a:cubicBezTo>
                  <a:pt x="4154606" y="3685654"/>
                  <a:pt x="4155716" y="3685232"/>
                  <a:pt x="4155948" y="3685004"/>
                </a:cubicBezTo>
                <a:lnTo>
                  <a:pt x="4191438" y="3688545"/>
                </a:lnTo>
                <a:close/>
                <a:moveTo>
                  <a:pt x="2482395" y="3660797"/>
                </a:moveTo>
                <a:lnTo>
                  <a:pt x="2486458" y="3668215"/>
                </a:lnTo>
                <a:cubicBezTo>
                  <a:pt x="2495946" y="3667984"/>
                  <a:pt x="2506023" y="3667425"/>
                  <a:pt x="2516692" y="3666538"/>
                </a:cubicBezTo>
                <a:lnTo>
                  <a:pt x="2528599" y="3663107"/>
                </a:lnTo>
                <a:close/>
                <a:moveTo>
                  <a:pt x="3533162" y="3654223"/>
                </a:moveTo>
                <a:lnTo>
                  <a:pt x="3511116" y="3666466"/>
                </a:lnTo>
                <a:cubicBezTo>
                  <a:pt x="3520392" y="3678267"/>
                  <a:pt x="3533372" y="3685978"/>
                  <a:pt x="3550062" y="3689595"/>
                </a:cubicBezTo>
                <a:cubicBezTo>
                  <a:pt x="3566748" y="3693212"/>
                  <a:pt x="3580380" y="3692422"/>
                  <a:pt x="3590956" y="3687227"/>
                </a:cubicBezTo>
                <a:cubicBezTo>
                  <a:pt x="3592312" y="3691317"/>
                  <a:pt x="3593882" y="3694706"/>
                  <a:pt x="3595670" y="3697395"/>
                </a:cubicBezTo>
                <a:cubicBezTo>
                  <a:pt x="3597458" y="3700085"/>
                  <a:pt x="3599890" y="3700672"/>
                  <a:pt x="3602968" y="3699156"/>
                </a:cubicBezTo>
                <a:cubicBezTo>
                  <a:pt x="3607710" y="3695941"/>
                  <a:pt x="3612042" y="3693536"/>
                  <a:pt x="3615960" y="3691940"/>
                </a:cubicBezTo>
                <a:cubicBezTo>
                  <a:pt x="3619880" y="3690345"/>
                  <a:pt x="3623274" y="3693109"/>
                  <a:pt x="3626152" y="3700232"/>
                </a:cubicBezTo>
                <a:lnTo>
                  <a:pt x="3744080" y="3690539"/>
                </a:lnTo>
                <a:cubicBezTo>
                  <a:pt x="3748604" y="3702752"/>
                  <a:pt x="3754132" y="3707431"/>
                  <a:pt x="3760670" y="3704575"/>
                </a:cubicBezTo>
                <a:cubicBezTo>
                  <a:pt x="3766718" y="3700829"/>
                  <a:pt x="3771156" y="3699140"/>
                  <a:pt x="3773982" y="3699507"/>
                </a:cubicBezTo>
                <a:cubicBezTo>
                  <a:pt x="3776808" y="3699875"/>
                  <a:pt x="3779526" y="3703792"/>
                  <a:pt x="3782132" y="3711256"/>
                </a:cubicBezTo>
                <a:lnTo>
                  <a:pt x="3820770" y="3713049"/>
                </a:lnTo>
                <a:cubicBezTo>
                  <a:pt x="3825822" y="3710243"/>
                  <a:pt x="3834184" y="3706762"/>
                  <a:pt x="3845858" y="3702604"/>
                </a:cubicBezTo>
                <a:cubicBezTo>
                  <a:pt x="3857528" y="3698447"/>
                  <a:pt x="3870542" y="3694706"/>
                  <a:pt x="3884896" y="3691385"/>
                </a:cubicBezTo>
                <a:cubicBezTo>
                  <a:pt x="3893388" y="3692095"/>
                  <a:pt x="3899588" y="3691750"/>
                  <a:pt x="3903502" y="3690352"/>
                </a:cubicBezTo>
                <a:lnTo>
                  <a:pt x="3889768" y="3684030"/>
                </a:lnTo>
                <a:cubicBezTo>
                  <a:pt x="3889098" y="3686920"/>
                  <a:pt x="3888644" y="3689111"/>
                  <a:pt x="3888404" y="3690600"/>
                </a:cubicBezTo>
                <a:cubicBezTo>
                  <a:pt x="3888164" y="3692090"/>
                  <a:pt x="3886996" y="3692351"/>
                  <a:pt x="3884896" y="3691385"/>
                </a:cubicBezTo>
                <a:cubicBezTo>
                  <a:pt x="3881510" y="3692492"/>
                  <a:pt x="3877406" y="3691668"/>
                  <a:pt x="3872592" y="3688918"/>
                </a:cubicBezTo>
                <a:lnTo>
                  <a:pt x="3856000" y="3674883"/>
                </a:lnTo>
                <a:lnTo>
                  <a:pt x="3859442" y="3663670"/>
                </a:lnTo>
                <a:cubicBezTo>
                  <a:pt x="3848328" y="3664419"/>
                  <a:pt x="3841078" y="3665346"/>
                  <a:pt x="3837690" y="3666452"/>
                </a:cubicBezTo>
                <a:cubicBezTo>
                  <a:pt x="3825408" y="3663198"/>
                  <a:pt x="3813126" y="3659943"/>
                  <a:pt x="3800844" y="3656688"/>
                </a:cubicBezTo>
                <a:cubicBezTo>
                  <a:pt x="3788564" y="3653435"/>
                  <a:pt x="3776136" y="3654911"/>
                  <a:pt x="3763562" y="3661119"/>
                </a:cubicBezTo>
                <a:lnTo>
                  <a:pt x="3729502" y="3661435"/>
                </a:lnTo>
                <a:cubicBezTo>
                  <a:pt x="3724102" y="3657749"/>
                  <a:pt x="3718522" y="3656779"/>
                  <a:pt x="3712760" y="3658526"/>
                </a:cubicBezTo>
                <a:cubicBezTo>
                  <a:pt x="3707000" y="3660272"/>
                  <a:pt x="3701704" y="3662632"/>
                  <a:pt x="3696870" y="3665607"/>
                </a:cubicBezTo>
                <a:cubicBezTo>
                  <a:pt x="3681984" y="3671549"/>
                  <a:pt x="3664954" y="3671707"/>
                  <a:pt x="3645780" y="3666081"/>
                </a:cubicBezTo>
                <a:cubicBezTo>
                  <a:pt x="3626608" y="3660453"/>
                  <a:pt x="3609578" y="3660610"/>
                  <a:pt x="3594690" y="3666553"/>
                </a:cubicBezTo>
                <a:lnTo>
                  <a:pt x="3579528" y="3656374"/>
                </a:lnTo>
                <a:cubicBezTo>
                  <a:pt x="3572424" y="3657703"/>
                  <a:pt x="3564876" y="3657826"/>
                  <a:pt x="3556880" y="3656745"/>
                </a:cubicBezTo>
                <a:cubicBezTo>
                  <a:pt x="3548886" y="3655662"/>
                  <a:pt x="3540980" y="3654822"/>
                  <a:pt x="3533162" y="3654223"/>
                </a:cubicBezTo>
                <a:close/>
                <a:moveTo>
                  <a:pt x="4212642" y="3653520"/>
                </a:moveTo>
                <a:lnTo>
                  <a:pt x="4206342" y="3657019"/>
                </a:lnTo>
                <a:lnTo>
                  <a:pt x="4226082" y="3669306"/>
                </a:lnTo>
                <a:lnTo>
                  <a:pt x="4235532" y="3664058"/>
                </a:lnTo>
                <a:cubicBezTo>
                  <a:pt x="4235956" y="3663920"/>
                  <a:pt x="4237470" y="3662885"/>
                  <a:pt x="4240078" y="3660953"/>
                </a:cubicBezTo>
                <a:cubicBezTo>
                  <a:pt x="4242684" y="3659020"/>
                  <a:pt x="4243842" y="3657020"/>
                  <a:pt x="4243552" y="3654954"/>
                </a:cubicBezTo>
                <a:lnTo>
                  <a:pt x="4234104" y="3660202"/>
                </a:lnTo>
                <a:close/>
                <a:moveTo>
                  <a:pt x="4056368" y="3651957"/>
                </a:moveTo>
                <a:cubicBezTo>
                  <a:pt x="4044056" y="3658019"/>
                  <a:pt x="4032606" y="3661279"/>
                  <a:pt x="4022014" y="3661735"/>
                </a:cubicBezTo>
                <a:cubicBezTo>
                  <a:pt x="4030368" y="3663781"/>
                  <a:pt x="4038274" y="3664622"/>
                  <a:pt x="4045734" y="3664257"/>
                </a:cubicBezTo>
                <a:cubicBezTo>
                  <a:pt x="4053192" y="3663892"/>
                  <a:pt x="4060742" y="3663769"/>
                  <a:pt x="4068382" y="3663886"/>
                </a:cubicBezTo>
                <a:close/>
                <a:moveTo>
                  <a:pt x="2232196" y="3639302"/>
                </a:moveTo>
                <a:lnTo>
                  <a:pt x="2247195" y="3647642"/>
                </a:lnTo>
                <a:lnTo>
                  <a:pt x="2256564" y="3642439"/>
                </a:lnTo>
                <a:lnTo>
                  <a:pt x="2253863" y="3642179"/>
                </a:lnTo>
                <a:close/>
                <a:moveTo>
                  <a:pt x="3673942" y="3638177"/>
                </a:moveTo>
                <a:lnTo>
                  <a:pt x="3670258" y="3638536"/>
                </a:lnTo>
                <a:lnTo>
                  <a:pt x="3661968" y="3643141"/>
                </a:lnTo>
                <a:lnTo>
                  <a:pt x="3672844" y="3641749"/>
                </a:lnTo>
                <a:close/>
                <a:moveTo>
                  <a:pt x="3755550" y="3630214"/>
                </a:moveTo>
                <a:lnTo>
                  <a:pt x="3755170" y="3630252"/>
                </a:lnTo>
                <a:lnTo>
                  <a:pt x="3753564" y="3634122"/>
                </a:lnTo>
                <a:close/>
                <a:moveTo>
                  <a:pt x="1285531" y="3614408"/>
                </a:moveTo>
                <a:lnTo>
                  <a:pt x="1269197" y="3642078"/>
                </a:lnTo>
                <a:lnTo>
                  <a:pt x="1242572" y="3652215"/>
                </a:lnTo>
                <a:cubicBezTo>
                  <a:pt x="1238113" y="3643164"/>
                  <a:pt x="1232594" y="3640222"/>
                  <a:pt x="1226015" y="3643392"/>
                </a:cubicBezTo>
                <a:cubicBezTo>
                  <a:pt x="1219434" y="3646562"/>
                  <a:pt x="1212844" y="3640728"/>
                  <a:pt x="1206240" y="3625891"/>
                </a:cubicBezTo>
                <a:cubicBezTo>
                  <a:pt x="1218994" y="3620166"/>
                  <a:pt x="1232209" y="3618252"/>
                  <a:pt x="1245885" y="3620149"/>
                </a:cubicBezTo>
                <a:cubicBezTo>
                  <a:pt x="1259563" y="3622048"/>
                  <a:pt x="1272779" y="3620134"/>
                  <a:pt x="1285531" y="3614408"/>
                </a:cubicBezTo>
                <a:close/>
                <a:moveTo>
                  <a:pt x="1942534" y="3591652"/>
                </a:moveTo>
                <a:lnTo>
                  <a:pt x="1928092" y="3606307"/>
                </a:lnTo>
                <a:cubicBezTo>
                  <a:pt x="1927420" y="3604064"/>
                  <a:pt x="1926264" y="3601801"/>
                  <a:pt x="1924628" y="3599514"/>
                </a:cubicBezTo>
                <a:cubicBezTo>
                  <a:pt x="1922989" y="3597226"/>
                  <a:pt x="1920616" y="3596800"/>
                  <a:pt x="1917509" y="3598236"/>
                </a:cubicBezTo>
                <a:cubicBezTo>
                  <a:pt x="1914448" y="3600225"/>
                  <a:pt x="1911834" y="3603420"/>
                  <a:pt x="1909666" y="3607821"/>
                </a:cubicBezTo>
                <a:cubicBezTo>
                  <a:pt x="1907499" y="3612221"/>
                  <a:pt x="1905242" y="3616381"/>
                  <a:pt x="1902896" y="3620300"/>
                </a:cubicBezTo>
                <a:lnTo>
                  <a:pt x="1903447" y="3652545"/>
                </a:lnTo>
                <a:lnTo>
                  <a:pt x="1914324" y="3651153"/>
                </a:lnTo>
                <a:lnTo>
                  <a:pt x="1919779" y="3624875"/>
                </a:lnTo>
                <a:cubicBezTo>
                  <a:pt x="1924606" y="3622097"/>
                  <a:pt x="1929484" y="3620744"/>
                  <a:pt x="1934415" y="3620816"/>
                </a:cubicBezTo>
                <a:cubicBezTo>
                  <a:pt x="1939348" y="3620885"/>
                  <a:pt x="1943722" y="3623299"/>
                  <a:pt x="1947541" y="3628056"/>
                </a:cubicBezTo>
                <a:cubicBezTo>
                  <a:pt x="1958712" y="3622337"/>
                  <a:pt x="1969796" y="3616376"/>
                  <a:pt x="1980790" y="3610173"/>
                </a:cubicBezTo>
                <a:lnTo>
                  <a:pt x="1990049" y="3601984"/>
                </a:lnTo>
                <a:lnTo>
                  <a:pt x="1980107" y="3600238"/>
                </a:lnTo>
                <a:close/>
                <a:moveTo>
                  <a:pt x="1544312" y="3554392"/>
                </a:moveTo>
                <a:lnTo>
                  <a:pt x="1518823" y="3577848"/>
                </a:lnTo>
                <a:cubicBezTo>
                  <a:pt x="1527971" y="3574995"/>
                  <a:pt x="1537728" y="3574421"/>
                  <a:pt x="1548090" y="3576124"/>
                </a:cubicBezTo>
                <a:cubicBezTo>
                  <a:pt x="1558452" y="3577829"/>
                  <a:pt x="1566055" y="3584263"/>
                  <a:pt x="1570902" y="3595425"/>
                </a:cubicBezTo>
                <a:cubicBezTo>
                  <a:pt x="1578823" y="3591608"/>
                  <a:pt x="1586886" y="3589454"/>
                  <a:pt x="1595091" y="3588967"/>
                </a:cubicBezTo>
                <a:cubicBezTo>
                  <a:pt x="1603296" y="3588477"/>
                  <a:pt x="1611360" y="3586325"/>
                  <a:pt x="1619282" y="3582507"/>
                </a:cubicBezTo>
                <a:cubicBezTo>
                  <a:pt x="1613696" y="3570205"/>
                  <a:pt x="1605638" y="3565962"/>
                  <a:pt x="1595105" y="3569778"/>
                </a:cubicBezTo>
                <a:cubicBezTo>
                  <a:pt x="1584571" y="3573594"/>
                  <a:pt x="1575076" y="3578285"/>
                  <a:pt x="1566617" y="3583855"/>
                </a:cubicBezTo>
                <a:cubicBezTo>
                  <a:pt x="1564384" y="3577828"/>
                  <a:pt x="1561276" y="3571999"/>
                  <a:pt x="1557290" y="3566365"/>
                </a:cubicBezTo>
                <a:cubicBezTo>
                  <a:pt x="1553306" y="3560732"/>
                  <a:pt x="1548979" y="3556741"/>
                  <a:pt x="1544312" y="3554392"/>
                </a:cubicBezTo>
                <a:close/>
                <a:moveTo>
                  <a:pt x="1482491" y="3551524"/>
                </a:moveTo>
                <a:cubicBezTo>
                  <a:pt x="1480618" y="3552662"/>
                  <a:pt x="1478422" y="3554850"/>
                  <a:pt x="1475904" y="3558090"/>
                </a:cubicBezTo>
                <a:cubicBezTo>
                  <a:pt x="1473385" y="3561328"/>
                  <a:pt x="1472333" y="3564043"/>
                  <a:pt x="1472750" y="3566234"/>
                </a:cubicBezTo>
                <a:cubicBezTo>
                  <a:pt x="1474316" y="3569821"/>
                  <a:pt x="1476330" y="3571415"/>
                  <a:pt x="1478793" y="3571017"/>
                </a:cubicBezTo>
                <a:cubicBezTo>
                  <a:pt x="1481256" y="3570617"/>
                  <a:pt x="1483344" y="3569845"/>
                  <a:pt x="1485055" y="3568700"/>
                </a:cubicBezTo>
                <a:close/>
                <a:moveTo>
                  <a:pt x="1522315" y="3391346"/>
                </a:moveTo>
                <a:lnTo>
                  <a:pt x="1501202" y="3396984"/>
                </a:lnTo>
                <a:lnTo>
                  <a:pt x="1531933" y="3403934"/>
                </a:lnTo>
                <a:close/>
                <a:moveTo>
                  <a:pt x="1435680" y="3363620"/>
                </a:moveTo>
                <a:cubicBezTo>
                  <a:pt x="1434487" y="3365737"/>
                  <a:pt x="1435007" y="3371841"/>
                  <a:pt x="1437242" y="3381935"/>
                </a:cubicBezTo>
                <a:cubicBezTo>
                  <a:pt x="1439478" y="3392028"/>
                  <a:pt x="1441142" y="3398659"/>
                  <a:pt x="1442238" y="3401828"/>
                </a:cubicBezTo>
                <a:lnTo>
                  <a:pt x="1466555" y="3416224"/>
                </a:lnTo>
                <a:cubicBezTo>
                  <a:pt x="1464836" y="3410301"/>
                  <a:pt x="1465711" y="3404971"/>
                  <a:pt x="1469179" y="3400236"/>
                </a:cubicBezTo>
                <a:cubicBezTo>
                  <a:pt x="1472647" y="3395502"/>
                  <a:pt x="1476166" y="3392189"/>
                  <a:pt x="1479739" y="3390302"/>
                </a:cubicBezTo>
                <a:lnTo>
                  <a:pt x="1496622" y="3394876"/>
                </a:lnTo>
                <a:cubicBezTo>
                  <a:pt x="1492076" y="3383451"/>
                  <a:pt x="1485449" y="3376668"/>
                  <a:pt x="1476744" y="3374527"/>
                </a:cubicBezTo>
                <a:cubicBezTo>
                  <a:pt x="1468042" y="3372386"/>
                  <a:pt x="1458833" y="3374013"/>
                  <a:pt x="1449123" y="3379406"/>
                </a:cubicBezTo>
                <a:lnTo>
                  <a:pt x="1445972" y="3381155"/>
                </a:lnTo>
                <a:cubicBezTo>
                  <a:pt x="1445740" y="3380315"/>
                  <a:pt x="1444419" y="3377173"/>
                  <a:pt x="1442008" y="3371731"/>
                </a:cubicBezTo>
                <a:cubicBezTo>
                  <a:pt x="1439596" y="3366290"/>
                  <a:pt x="1437487" y="3363586"/>
                  <a:pt x="1435680" y="3363620"/>
                </a:cubicBezTo>
                <a:close/>
                <a:moveTo>
                  <a:pt x="1285706" y="3358559"/>
                </a:moveTo>
                <a:cubicBezTo>
                  <a:pt x="1283875" y="3359383"/>
                  <a:pt x="1282026" y="3360797"/>
                  <a:pt x="1280158" y="3362803"/>
                </a:cubicBezTo>
                <a:cubicBezTo>
                  <a:pt x="1278290" y="3364809"/>
                  <a:pt x="1277942" y="3367715"/>
                  <a:pt x="1279114" y="3371521"/>
                </a:cubicBezTo>
                <a:lnTo>
                  <a:pt x="1281971" y="3379234"/>
                </a:lnTo>
                <a:cubicBezTo>
                  <a:pt x="1285061" y="3377324"/>
                  <a:pt x="1286829" y="3374404"/>
                  <a:pt x="1287273" y="3370477"/>
                </a:cubicBezTo>
                <a:cubicBezTo>
                  <a:pt x="1287716" y="3366549"/>
                  <a:pt x="1287194" y="3362576"/>
                  <a:pt x="1285706" y="3358559"/>
                </a:cubicBezTo>
                <a:close/>
                <a:moveTo>
                  <a:pt x="1164371" y="3328293"/>
                </a:moveTo>
                <a:cubicBezTo>
                  <a:pt x="1162569" y="3329197"/>
                  <a:pt x="1160661" y="3330451"/>
                  <a:pt x="1158644" y="3332055"/>
                </a:cubicBezTo>
                <a:cubicBezTo>
                  <a:pt x="1156628" y="3333659"/>
                  <a:pt x="1155863" y="3335441"/>
                  <a:pt x="1156351" y="3337398"/>
                </a:cubicBezTo>
                <a:lnTo>
                  <a:pt x="1163786" y="3347218"/>
                </a:lnTo>
                <a:close/>
                <a:moveTo>
                  <a:pt x="1414651" y="3142799"/>
                </a:moveTo>
                <a:cubicBezTo>
                  <a:pt x="1412779" y="3143935"/>
                  <a:pt x="1410583" y="3146123"/>
                  <a:pt x="1408064" y="3149363"/>
                </a:cubicBezTo>
                <a:cubicBezTo>
                  <a:pt x="1405546" y="3152602"/>
                  <a:pt x="1404496" y="3155317"/>
                  <a:pt x="1404910" y="3157507"/>
                </a:cubicBezTo>
                <a:cubicBezTo>
                  <a:pt x="1406476" y="3161094"/>
                  <a:pt x="1408491" y="3162688"/>
                  <a:pt x="1410953" y="3162290"/>
                </a:cubicBezTo>
                <a:cubicBezTo>
                  <a:pt x="1413417" y="3161891"/>
                  <a:pt x="1415504" y="3161118"/>
                  <a:pt x="1417217" y="3159974"/>
                </a:cubicBezTo>
                <a:cubicBezTo>
                  <a:pt x="1420653" y="3157290"/>
                  <a:pt x="1421800" y="3153552"/>
                  <a:pt x="1420658" y="3148762"/>
                </a:cubicBezTo>
                <a:cubicBezTo>
                  <a:pt x="1419872" y="3147069"/>
                  <a:pt x="1418871" y="3146073"/>
                  <a:pt x="1417654" y="3145780"/>
                </a:cubicBezTo>
                <a:cubicBezTo>
                  <a:pt x="1416438" y="3145487"/>
                  <a:pt x="1415438" y="3144492"/>
                  <a:pt x="1414651" y="3142799"/>
                </a:cubicBezTo>
                <a:close/>
                <a:moveTo>
                  <a:pt x="1503884" y="3129545"/>
                </a:moveTo>
                <a:lnTo>
                  <a:pt x="1495338" y="3134655"/>
                </a:lnTo>
                <a:lnTo>
                  <a:pt x="1492825" y="3142396"/>
                </a:lnTo>
                <a:cubicBezTo>
                  <a:pt x="1491882" y="3152026"/>
                  <a:pt x="1491388" y="3159664"/>
                  <a:pt x="1491343" y="3165307"/>
                </a:cubicBezTo>
                <a:lnTo>
                  <a:pt x="1532838" y="3174813"/>
                </a:lnTo>
                <a:lnTo>
                  <a:pt x="1546445" y="3143117"/>
                </a:lnTo>
                <a:lnTo>
                  <a:pt x="1530586" y="3164551"/>
                </a:lnTo>
                <a:lnTo>
                  <a:pt x="1528105" y="3135024"/>
                </a:lnTo>
                <a:lnTo>
                  <a:pt x="1507677" y="3137636"/>
                </a:lnTo>
                <a:cubicBezTo>
                  <a:pt x="1507503" y="3136958"/>
                  <a:pt x="1506420" y="3134459"/>
                  <a:pt x="1504425" y="3130142"/>
                </a:cubicBezTo>
                <a:close/>
                <a:moveTo>
                  <a:pt x="1371729" y="3129436"/>
                </a:moveTo>
                <a:lnTo>
                  <a:pt x="1355982" y="3138181"/>
                </a:lnTo>
                <a:cubicBezTo>
                  <a:pt x="1351512" y="3140857"/>
                  <a:pt x="1349351" y="3143994"/>
                  <a:pt x="1349498" y="3147593"/>
                </a:cubicBezTo>
                <a:cubicBezTo>
                  <a:pt x="1349644" y="3151194"/>
                  <a:pt x="1350561" y="3154947"/>
                  <a:pt x="1352245" y="3158856"/>
                </a:cubicBezTo>
                <a:close/>
                <a:moveTo>
                  <a:pt x="1681418" y="3124848"/>
                </a:moveTo>
                <a:cubicBezTo>
                  <a:pt x="1650794" y="3122480"/>
                  <a:pt x="1619310" y="3122915"/>
                  <a:pt x="1586966" y="3126152"/>
                </a:cubicBezTo>
                <a:cubicBezTo>
                  <a:pt x="1581279" y="3131733"/>
                  <a:pt x="1577398" y="3138344"/>
                  <a:pt x="1575325" y="3145986"/>
                </a:cubicBezTo>
                <a:cubicBezTo>
                  <a:pt x="1573250" y="3153629"/>
                  <a:pt x="1573590" y="3161384"/>
                  <a:pt x="1576346" y="3169250"/>
                </a:cubicBezTo>
                <a:cubicBezTo>
                  <a:pt x="1587545" y="3167874"/>
                  <a:pt x="1604005" y="3165320"/>
                  <a:pt x="1625724" y="3161590"/>
                </a:cubicBezTo>
                <a:lnTo>
                  <a:pt x="1641504" y="3161842"/>
                </a:lnTo>
                <a:lnTo>
                  <a:pt x="1652946" y="3153490"/>
                </a:lnTo>
                <a:lnTo>
                  <a:pt x="1677996" y="3139269"/>
                </a:lnTo>
                <a:close/>
                <a:moveTo>
                  <a:pt x="994574" y="3013390"/>
                </a:moveTo>
                <a:cubicBezTo>
                  <a:pt x="992745" y="3014213"/>
                  <a:pt x="990894" y="3015628"/>
                  <a:pt x="989026" y="3017634"/>
                </a:cubicBezTo>
                <a:cubicBezTo>
                  <a:pt x="987159" y="3019640"/>
                  <a:pt x="986810" y="3022546"/>
                  <a:pt x="987984" y="3026352"/>
                </a:cubicBezTo>
                <a:lnTo>
                  <a:pt x="989411" y="3030207"/>
                </a:lnTo>
                <a:cubicBezTo>
                  <a:pt x="995710" y="3026709"/>
                  <a:pt x="997432" y="3021104"/>
                  <a:pt x="994574" y="3013390"/>
                </a:cubicBezTo>
                <a:close/>
                <a:moveTo>
                  <a:pt x="963665" y="3011956"/>
                </a:moveTo>
                <a:cubicBezTo>
                  <a:pt x="961922" y="3013020"/>
                  <a:pt x="960252" y="3014918"/>
                  <a:pt x="958652" y="3017647"/>
                </a:cubicBezTo>
                <a:cubicBezTo>
                  <a:pt x="957051" y="3020375"/>
                  <a:pt x="956525" y="3022799"/>
                  <a:pt x="957072" y="3024917"/>
                </a:cubicBezTo>
                <a:cubicBezTo>
                  <a:pt x="959264" y="3029125"/>
                  <a:pt x="962316" y="3030531"/>
                  <a:pt x="966229" y="3029132"/>
                </a:cubicBezTo>
                <a:close/>
                <a:moveTo>
                  <a:pt x="4801740" y="2160817"/>
                </a:moveTo>
                <a:cubicBezTo>
                  <a:pt x="4795036" y="2161877"/>
                  <a:pt x="4788962" y="2165901"/>
                  <a:pt x="4783516" y="2172888"/>
                </a:cubicBezTo>
                <a:cubicBezTo>
                  <a:pt x="4772628" y="2186862"/>
                  <a:pt x="4764264" y="2192336"/>
                  <a:pt x="4758430" y="2189305"/>
                </a:cubicBezTo>
                <a:lnTo>
                  <a:pt x="4772922" y="2229488"/>
                </a:lnTo>
                <a:lnTo>
                  <a:pt x="4774496" y="2235625"/>
                </a:lnTo>
                <a:lnTo>
                  <a:pt x="4807636" y="2201649"/>
                </a:lnTo>
                <a:lnTo>
                  <a:pt x="4846104" y="2237405"/>
                </a:lnTo>
                <a:lnTo>
                  <a:pt x="4878596" y="2233550"/>
                </a:lnTo>
                <a:lnTo>
                  <a:pt x="4875770" y="2206215"/>
                </a:lnTo>
                <a:lnTo>
                  <a:pt x="4823740" y="2166532"/>
                </a:lnTo>
                <a:cubicBezTo>
                  <a:pt x="4815776" y="2161662"/>
                  <a:pt x="4808444" y="2159758"/>
                  <a:pt x="4801740" y="2160817"/>
                </a:cubicBezTo>
                <a:close/>
                <a:moveTo>
                  <a:pt x="802105" y="2054017"/>
                </a:moveTo>
                <a:cubicBezTo>
                  <a:pt x="800088" y="2055327"/>
                  <a:pt x="798049" y="2057579"/>
                  <a:pt x="795990" y="2060771"/>
                </a:cubicBezTo>
                <a:cubicBezTo>
                  <a:pt x="793931" y="2063965"/>
                  <a:pt x="793548" y="2068589"/>
                  <a:pt x="794840" y="2074646"/>
                </a:cubicBezTo>
                <a:lnTo>
                  <a:pt x="796414" y="2080783"/>
                </a:lnTo>
                <a:cubicBezTo>
                  <a:pt x="803357" y="2075215"/>
                  <a:pt x="805254" y="2066294"/>
                  <a:pt x="802105" y="2054017"/>
                </a:cubicBezTo>
                <a:close/>
                <a:moveTo>
                  <a:pt x="768038" y="2051736"/>
                </a:moveTo>
                <a:cubicBezTo>
                  <a:pt x="766117" y="2053429"/>
                  <a:pt x="764277" y="2056449"/>
                  <a:pt x="762513" y="2060792"/>
                </a:cubicBezTo>
                <a:cubicBezTo>
                  <a:pt x="760750" y="2065135"/>
                  <a:pt x="760169" y="2068992"/>
                  <a:pt x="760772" y="2072362"/>
                </a:cubicBezTo>
                <a:cubicBezTo>
                  <a:pt x="763187" y="2079060"/>
                  <a:pt x="766551" y="2081297"/>
                  <a:pt x="770865" y="2079071"/>
                </a:cubicBezTo>
                <a:close/>
                <a:moveTo>
                  <a:pt x="862086" y="1839430"/>
                </a:moveTo>
                <a:lnTo>
                  <a:pt x="840530" y="1850024"/>
                </a:lnTo>
                <a:lnTo>
                  <a:pt x="833919" y="1852496"/>
                </a:lnTo>
                <a:lnTo>
                  <a:pt x="838122" y="1855845"/>
                </a:lnTo>
                <a:cubicBezTo>
                  <a:pt x="843556" y="1855958"/>
                  <a:pt x="848934" y="1853806"/>
                  <a:pt x="854251" y="1849385"/>
                </a:cubicBezTo>
                <a:close/>
                <a:moveTo>
                  <a:pt x="1657728" y="1748274"/>
                </a:moveTo>
                <a:lnTo>
                  <a:pt x="1612131" y="1748734"/>
                </a:lnTo>
                <a:cubicBezTo>
                  <a:pt x="1247011" y="1754495"/>
                  <a:pt x="983853" y="1774250"/>
                  <a:pt x="907927" y="1816899"/>
                </a:cubicBezTo>
                <a:lnTo>
                  <a:pt x="896233" y="1822646"/>
                </a:lnTo>
                <a:lnTo>
                  <a:pt x="991813" y="1798271"/>
                </a:lnTo>
                <a:lnTo>
                  <a:pt x="1008525" y="1814474"/>
                </a:lnTo>
                <a:lnTo>
                  <a:pt x="1030604" y="1818967"/>
                </a:lnTo>
                <a:cubicBezTo>
                  <a:pt x="1036171" y="1814502"/>
                  <a:pt x="1042785" y="1811050"/>
                  <a:pt x="1050443" y="1808610"/>
                </a:cubicBezTo>
                <a:cubicBezTo>
                  <a:pt x="1058101" y="1806169"/>
                  <a:pt x="1064632" y="1806481"/>
                  <a:pt x="1070040" y="1809545"/>
                </a:cubicBezTo>
                <a:cubicBezTo>
                  <a:pt x="1075412" y="1800918"/>
                  <a:pt x="1083525" y="1793795"/>
                  <a:pt x="1094380" y="1788176"/>
                </a:cubicBezTo>
                <a:cubicBezTo>
                  <a:pt x="1105232" y="1782555"/>
                  <a:pt x="1113103" y="1786728"/>
                  <a:pt x="1117992" y="1800690"/>
                </a:cubicBezTo>
                <a:cubicBezTo>
                  <a:pt x="1128096" y="1795210"/>
                  <a:pt x="1146537" y="1793680"/>
                  <a:pt x="1173317" y="1796101"/>
                </a:cubicBezTo>
                <a:cubicBezTo>
                  <a:pt x="1200096" y="1798524"/>
                  <a:pt x="1216247" y="1804382"/>
                  <a:pt x="1221769" y="1813675"/>
                </a:cubicBezTo>
                <a:lnTo>
                  <a:pt x="1250792" y="1812602"/>
                </a:lnTo>
                <a:cubicBezTo>
                  <a:pt x="1272946" y="1796992"/>
                  <a:pt x="1293876" y="1788843"/>
                  <a:pt x="1313579" y="1788153"/>
                </a:cubicBezTo>
                <a:cubicBezTo>
                  <a:pt x="1333281" y="1787461"/>
                  <a:pt x="1354209" y="1779312"/>
                  <a:pt x="1376365" y="1763702"/>
                </a:cubicBezTo>
                <a:lnTo>
                  <a:pt x="1394973" y="1770983"/>
                </a:lnTo>
                <a:cubicBezTo>
                  <a:pt x="1408566" y="1763472"/>
                  <a:pt x="1426495" y="1762662"/>
                  <a:pt x="1448760" y="1768553"/>
                </a:cubicBezTo>
                <a:cubicBezTo>
                  <a:pt x="1471021" y="1774441"/>
                  <a:pt x="1488950" y="1773632"/>
                  <a:pt x="1502545" y="1766121"/>
                </a:cubicBezTo>
                <a:cubicBezTo>
                  <a:pt x="1513709" y="1779061"/>
                  <a:pt x="1526224" y="1778893"/>
                  <a:pt x="1540083" y="1765620"/>
                </a:cubicBezTo>
                <a:cubicBezTo>
                  <a:pt x="1553942" y="1752347"/>
                  <a:pt x="1566455" y="1752177"/>
                  <a:pt x="1577621" y="1765118"/>
                </a:cubicBezTo>
                <a:cubicBezTo>
                  <a:pt x="1583593" y="1762564"/>
                  <a:pt x="1594450" y="1759678"/>
                  <a:pt x="1610192" y="1756458"/>
                </a:cubicBezTo>
                <a:close/>
                <a:moveTo>
                  <a:pt x="2653877" y="1401848"/>
                </a:moveTo>
                <a:lnTo>
                  <a:pt x="2652252" y="1402866"/>
                </a:lnTo>
                <a:cubicBezTo>
                  <a:pt x="2651148" y="1402803"/>
                  <a:pt x="2650089" y="1402690"/>
                  <a:pt x="2649075" y="1402528"/>
                </a:cubicBezTo>
                <a:cubicBezTo>
                  <a:pt x="2648062" y="1402367"/>
                  <a:pt x="2647729" y="1402223"/>
                  <a:pt x="2648075" y="1402098"/>
                </a:cubicBezTo>
                <a:cubicBezTo>
                  <a:pt x="2649463" y="1401848"/>
                  <a:pt x="2651397" y="1401765"/>
                  <a:pt x="2653877" y="1401848"/>
                </a:cubicBezTo>
                <a:close/>
                <a:moveTo>
                  <a:pt x="2668565" y="1401784"/>
                </a:moveTo>
                <a:cubicBezTo>
                  <a:pt x="2672555" y="1401991"/>
                  <a:pt x="2673646" y="1402324"/>
                  <a:pt x="2671836" y="1402781"/>
                </a:cubicBezTo>
                <a:cubicBezTo>
                  <a:pt x="2670676" y="1402732"/>
                  <a:pt x="2669504" y="1402648"/>
                  <a:pt x="2668320" y="1402529"/>
                </a:cubicBezTo>
                <a:cubicBezTo>
                  <a:pt x="2667137" y="1402410"/>
                  <a:pt x="2666917" y="1402238"/>
                  <a:pt x="2667660" y="1402013"/>
                </a:cubicBezTo>
                <a:close/>
                <a:moveTo>
                  <a:pt x="4996572" y="1395953"/>
                </a:moveTo>
                <a:lnTo>
                  <a:pt x="5015250" y="1396096"/>
                </a:lnTo>
                <a:lnTo>
                  <a:pt x="5013626" y="1397115"/>
                </a:lnTo>
                <a:lnTo>
                  <a:pt x="4983714" y="1398592"/>
                </a:lnTo>
                <a:cubicBezTo>
                  <a:pt x="4974560" y="1398954"/>
                  <a:pt x="4966854" y="1398876"/>
                  <a:pt x="4960592" y="1398355"/>
                </a:cubicBezTo>
                <a:cubicBezTo>
                  <a:pt x="4954334" y="1397834"/>
                  <a:pt x="4949526" y="1397631"/>
                  <a:pt x="4946172" y="1397744"/>
                </a:cubicBezTo>
                <a:lnTo>
                  <a:pt x="4954502" y="1396248"/>
                </a:lnTo>
                <a:lnTo>
                  <a:pt x="4955406" y="1396020"/>
                </a:lnTo>
                <a:lnTo>
                  <a:pt x="4974458" y="1397285"/>
                </a:lnTo>
                <a:close/>
                <a:moveTo>
                  <a:pt x="3233930" y="1394502"/>
                </a:moveTo>
                <a:lnTo>
                  <a:pt x="3235926" y="1394606"/>
                </a:lnTo>
                <a:lnTo>
                  <a:pt x="3226134" y="1394648"/>
                </a:lnTo>
                <a:cubicBezTo>
                  <a:pt x="3229184" y="1394486"/>
                  <a:pt x="3231784" y="1394437"/>
                  <a:pt x="3233930" y="1394502"/>
                </a:cubicBezTo>
                <a:close/>
                <a:moveTo>
                  <a:pt x="5084330" y="1394449"/>
                </a:moveTo>
                <a:lnTo>
                  <a:pt x="5114262" y="1396004"/>
                </a:lnTo>
                <a:lnTo>
                  <a:pt x="5115168" y="1395776"/>
                </a:lnTo>
                <a:cubicBezTo>
                  <a:pt x="5117756" y="1395754"/>
                  <a:pt x="5120422" y="1395790"/>
                  <a:pt x="5123170" y="1395881"/>
                </a:cubicBezTo>
                <a:cubicBezTo>
                  <a:pt x="5125916" y="1395972"/>
                  <a:pt x="5127904" y="1396179"/>
                  <a:pt x="5129136" y="1396501"/>
                </a:cubicBezTo>
                <a:lnTo>
                  <a:pt x="5112822" y="1397582"/>
                </a:lnTo>
                <a:lnTo>
                  <a:pt x="5090872" y="1396442"/>
                </a:lnTo>
                <a:cubicBezTo>
                  <a:pt x="5085610" y="1396531"/>
                  <a:pt x="5080994" y="1396532"/>
                  <a:pt x="5077022" y="1396447"/>
                </a:cubicBezTo>
                <a:cubicBezTo>
                  <a:pt x="5073052" y="1396361"/>
                  <a:pt x="5069206" y="1396471"/>
                  <a:pt x="5065486" y="1396777"/>
                </a:cubicBezTo>
                <a:cubicBezTo>
                  <a:pt x="5062786" y="1396763"/>
                  <a:pt x="5059800" y="1396630"/>
                  <a:pt x="5056530" y="1396381"/>
                </a:cubicBezTo>
                <a:cubicBezTo>
                  <a:pt x="5053262" y="1396130"/>
                  <a:pt x="5051226" y="1395910"/>
                  <a:pt x="5050428" y="1395719"/>
                </a:cubicBezTo>
                <a:cubicBezTo>
                  <a:pt x="5049068" y="1395494"/>
                  <a:pt x="5048882" y="1395312"/>
                  <a:pt x="5049880" y="1395174"/>
                </a:cubicBezTo>
                <a:cubicBezTo>
                  <a:pt x="5050876" y="1395036"/>
                  <a:pt x="5051964" y="1394989"/>
                  <a:pt x="5053142" y="1395034"/>
                </a:cubicBezTo>
                <a:cubicBezTo>
                  <a:pt x="5057282" y="1395811"/>
                  <a:pt x="5062572" y="1395994"/>
                  <a:pt x="5069014" y="1395583"/>
                </a:cubicBezTo>
                <a:cubicBezTo>
                  <a:pt x="5075456" y="1395170"/>
                  <a:pt x="5080560" y="1394793"/>
                  <a:pt x="5084330" y="1394449"/>
                </a:cubicBezTo>
                <a:close/>
                <a:moveTo>
                  <a:pt x="3177986" y="1394353"/>
                </a:moveTo>
                <a:cubicBezTo>
                  <a:pt x="3179458" y="1394234"/>
                  <a:pt x="3182088" y="1394279"/>
                  <a:pt x="3185876" y="1394487"/>
                </a:cubicBezTo>
                <a:lnTo>
                  <a:pt x="3194042" y="1395462"/>
                </a:lnTo>
                <a:lnTo>
                  <a:pt x="3177544" y="1395983"/>
                </a:lnTo>
                <a:lnTo>
                  <a:pt x="3171558" y="1395671"/>
                </a:lnTo>
                <a:lnTo>
                  <a:pt x="3173368" y="1395215"/>
                </a:lnTo>
                <a:cubicBezTo>
                  <a:pt x="3174974" y="1394758"/>
                  <a:pt x="3176514" y="1394471"/>
                  <a:pt x="3177986" y="1394353"/>
                </a:cubicBezTo>
                <a:close/>
                <a:moveTo>
                  <a:pt x="2898448" y="1394161"/>
                </a:moveTo>
                <a:lnTo>
                  <a:pt x="2910793" y="1395904"/>
                </a:lnTo>
                <a:lnTo>
                  <a:pt x="2900815" y="1395387"/>
                </a:lnTo>
                <a:cubicBezTo>
                  <a:pt x="2897984" y="1395228"/>
                  <a:pt x="2896615" y="1395042"/>
                  <a:pt x="2896708" y="1394829"/>
                </a:cubicBezTo>
                <a:cubicBezTo>
                  <a:pt x="2896800" y="1394615"/>
                  <a:pt x="2897381" y="1394392"/>
                  <a:pt x="2898448" y="1394161"/>
                </a:cubicBezTo>
                <a:close/>
                <a:moveTo>
                  <a:pt x="2935644" y="1393957"/>
                </a:moveTo>
                <a:cubicBezTo>
                  <a:pt x="2937205" y="1393981"/>
                  <a:pt x="2938527" y="1394027"/>
                  <a:pt x="2939612" y="1394095"/>
                </a:cubicBezTo>
                <a:cubicBezTo>
                  <a:pt x="2941789" y="1394254"/>
                  <a:pt x="2942516" y="1394476"/>
                  <a:pt x="2941793" y="1394759"/>
                </a:cubicBezTo>
                <a:cubicBezTo>
                  <a:pt x="2941295" y="1394860"/>
                  <a:pt x="2940660" y="1394918"/>
                  <a:pt x="2939890" y="1394936"/>
                </a:cubicBezTo>
                <a:cubicBezTo>
                  <a:pt x="2939120" y="1394953"/>
                  <a:pt x="2938485" y="1395012"/>
                  <a:pt x="2937988" y="1395112"/>
                </a:cubicBezTo>
                <a:cubicBezTo>
                  <a:pt x="2936801" y="1395046"/>
                  <a:pt x="2935410" y="1394915"/>
                  <a:pt x="2933813" y="1394723"/>
                </a:cubicBezTo>
                <a:cubicBezTo>
                  <a:pt x="2932218" y="1394532"/>
                  <a:pt x="2931553" y="1394371"/>
                  <a:pt x="2931816" y="1394241"/>
                </a:cubicBezTo>
                <a:cubicBezTo>
                  <a:pt x="2932808" y="1394028"/>
                  <a:pt x="2934083" y="1393934"/>
                  <a:pt x="2935644" y="1393957"/>
                </a:cubicBezTo>
                <a:close/>
                <a:moveTo>
                  <a:pt x="3040434" y="1393545"/>
                </a:moveTo>
                <a:cubicBezTo>
                  <a:pt x="3047528" y="1393626"/>
                  <a:pt x="3057958" y="1393778"/>
                  <a:pt x="3071718" y="1393999"/>
                </a:cubicBezTo>
                <a:cubicBezTo>
                  <a:pt x="3085478" y="1394221"/>
                  <a:pt x="3095362" y="1394206"/>
                  <a:pt x="3101366" y="1393954"/>
                </a:cubicBezTo>
                <a:lnTo>
                  <a:pt x="3107004" y="1396177"/>
                </a:lnTo>
                <a:cubicBezTo>
                  <a:pt x="3087602" y="1396316"/>
                  <a:pt x="3067654" y="1396291"/>
                  <a:pt x="3047162" y="1396099"/>
                </a:cubicBezTo>
                <a:cubicBezTo>
                  <a:pt x="3043558" y="1395768"/>
                  <a:pt x="3041100" y="1395377"/>
                  <a:pt x="3039786" y="1394924"/>
                </a:cubicBezTo>
                <a:cubicBezTo>
                  <a:pt x="3038472" y="1394471"/>
                  <a:pt x="3038686" y="1394012"/>
                  <a:pt x="3040434" y="1393545"/>
                </a:cubicBezTo>
                <a:close/>
                <a:moveTo>
                  <a:pt x="3012868" y="1393215"/>
                </a:moveTo>
                <a:lnTo>
                  <a:pt x="3024492" y="1395748"/>
                </a:lnTo>
                <a:lnTo>
                  <a:pt x="2996926" y="1395418"/>
                </a:lnTo>
                <a:cubicBezTo>
                  <a:pt x="2996816" y="1395459"/>
                  <a:pt x="2996130" y="1395607"/>
                  <a:pt x="2994866" y="1395863"/>
                </a:cubicBezTo>
                <a:cubicBezTo>
                  <a:pt x="2993602" y="1396118"/>
                  <a:pt x="2992416" y="1396240"/>
                  <a:pt x="2991308" y="1396229"/>
                </a:cubicBezTo>
                <a:cubicBezTo>
                  <a:pt x="2989378" y="1396071"/>
                  <a:pt x="2988114" y="1395707"/>
                  <a:pt x="2987516" y="1395136"/>
                </a:cubicBezTo>
                <a:cubicBezTo>
                  <a:pt x="2986918" y="1394566"/>
                  <a:pt x="2986606" y="1394113"/>
                  <a:pt x="2986576" y="1393779"/>
                </a:cubicBezTo>
                <a:close/>
                <a:moveTo>
                  <a:pt x="2779044" y="1383000"/>
                </a:moveTo>
                <a:lnTo>
                  <a:pt x="2779415" y="1384121"/>
                </a:lnTo>
                <a:cubicBezTo>
                  <a:pt x="2778273" y="1384068"/>
                  <a:pt x="2777064" y="1383993"/>
                  <a:pt x="2775787" y="1383899"/>
                </a:cubicBezTo>
                <a:cubicBezTo>
                  <a:pt x="2774509" y="1383803"/>
                  <a:pt x="2774025" y="1383697"/>
                  <a:pt x="2774334" y="1383582"/>
                </a:cubicBezTo>
                <a:close/>
                <a:moveTo>
                  <a:pt x="2853924" y="1381103"/>
                </a:moveTo>
                <a:cubicBezTo>
                  <a:pt x="2855882" y="1381216"/>
                  <a:pt x="2857001" y="1381389"/>
                  <a:pt x="2857283" y="1381622"/>
                </a:cubicBezTo>
                <a:cubicBezTo>
                  <a:pt x="2857563" y="1381854"/>
                  <a:pt x="2857233" y="1382089"/>
                  <a:pt x="2856291" y="1382328"/>
                </a:cubicBezTo>
                <a:cubicBezTo>
                  <a:pt x="2855130" y="1382279"/>
                  <a:pt x="2853959" y="1382195"/>
                  <a:pt x="2852775" y="1382076"/>
                </a:cubicBezTo>
                <a:cubicBezTo>
                  <a:pt x="2851592" y="1381957"/>
                  <a:pt x="2851371" y="1381785"/>
                  <a:pt x="2852114" y="1381560"/>
                </a:cubicBezTo>
                <a:close/>
                <a:moveTo>
                  <a:pt x="3051390" y="1379235"/>
                </a:moveTo>
                <a:cubicBezTo>
                  <a:pt x="3052826" y="1379316"/>
                  <a:pt x="3055216" y="1379498"/>
                  <a:pt x="3058556" y="1379779"/>
                </a:cubicBezTo>
                <a:cubicBezTo>
                  <a:pt x="3061900" y="1380062"/>
                  <a:pt x="3063562" y="1380275"/>
                  <a:pt x="3063548" y="1380418"/>
                </a:cubicBezTo>
                <a:cubicBezTo>
                  <a:pt x="3062390" y="1380622"/>
                  <a:pt x="3060450" y="1380681"/>
                  <a:pt x="3057724" y="1380597"/>
                </a:cubicBezTo>
                <a:cubicBezTo>
                  <a:pt x="3055000" y="1380513"/>
                  <a:pt x="3053012" y="1380434"/>
                  <a:pt x="3051760" y="1380357"/>
                </a:cubicBezTo>
                <a:cubicBezTo>
                  <a:pt x="3046694" y="1380105"/>
                  <a:pt x="3041682" y="1380028"/>
                  <a:pt x="3036730" y="1380127"/>
                </a:cubicBezTo>
                <a:cubicBezTo>
                  <a:pt x="3031778" y="1380226"/>
                  <a:pt x="3027358" y="1380456"/>
                  <a:pt x="3023474" y="1380816"/>
                </a:cubicBezTo>
                <a:cubicBezTo>
                  <a:pt x="3018456" y="1380590"/>
                  <a:pt x="3013348" y="1380462"/>
                  <a:pt x="3008150" y="1380434"/>
                </a:cubicBezTo>
                <a:cubicBezTo>
                  <a:pt x="3002950" y="1380405"/>
                  <a:pt x="2997842" y="1380277"/>
                  <a:pt x="2992824" y="1380051"/>
                </a:cubicBezTo>
                <a:cubicBezTo>
                  <a:pt x="3002526" y="1379740"/>
                  <a:pt x="3012264" y="1379534"/>
                  <a:pt x="3022038" y="1379433"/>
                </a:cubicBezTo>
                <a:cubicBezTo>
                  <a:pt x="3031808" y="1379332"/>
                  <a:pt x="3041594" y="1379266"/>
                  <a:pt x="3051390" y="1379235"/>
                </a:cubicBezTo>
                <a:close/>
                <a:moveTo>
                  <a:pt x="2970872" y="1378911"/>
                </a:moveTo>
                <a:cubicBezTo>
                  <a:pt x="2969784" y="1379262"/>
                  <a:pt x="2970336" y="1379578"/>
                  <a:pt x="2972534" y="1379858"/>
                </a:cubicBezTo>
                <a:cubicBezTo>
                  <a:pt x="2974732" y="1380139"/>
                  <a:pt x="2976962" y="1380335"/>
                  <a:pt x="2979224" y="1380447"/>
                </a:cubicBezTo>
                <a:lnTo>
                  <a:pt x="2989922" y="1380176"/>
                </a:lnTo>
                <a:cubicBezTo>
                  <a:pt x="2987042" y="1380853"/>
                  <a:pt x="2982842" y="1381255"/>
                  <a:pt x="2977328" y="1381382"/>
                </a:cubicBezTo>
                <a:cubicBezTo>
                  <a:pt x="2971814" y="1381508"/>
                  <a:pt x="2965980" y="1381412"/>
                  <a:pt x="2959827" y="1381092"/>
                </a:cubicBezTo>
                <a:lnTo>
                  <a:pt x="2957831" y="1380989"/>
                </a:lnTo>
                <a:cubicBezTo>
                  <a:pt x="2957684" y="1381039"/>
                  <a:pt x="2956847" y="1381225"/>
                  <a:pt x="2955319" y="1381547"/>
                </a:cubicBezTo>
                <a:cubicBezTo>
                  <a:pt x="2953792" y="1381869"/>
                  <a:pt x="2952455" y="1382029"/>
                  <a:pt x="2951310" y="1382027"/>
                </a:cubicBezTo>
                <a:cubicBezTo>
                  <a:pt x="2950554" y="1381903"/>
                  <a:pt x="2950884" y="1381541"/>
                  <a:pt x="2952300" y="1380943"/>
                </a:cubicBezTo>
                <a:cubicBezTo>
                  <a:pt x="2953717" y="1380345"/>
                  <a:pt x="2954771" y="1379951"/>
                  <a:pt x="2955465" y="1379764"/>
                </a:cubicBezTo>
                <a:close/>
                <a:moveTo>
                  <a:pt x="2978626" y="1369738"/>
                </a:moveTo>
                <a:cubicBezTo>
                  <a:pt x="2980186" y="1369762"/>
                  <a:pt x="2981508" y="1369808"/>
                  <a:pt x="2982594" y="1369876"/>
                </a:cubicBezTo>
                <a:lnTo>
                  <a:pt x="2980968" y="1370893"/>
                </a:lnTo>
                <a:cubicBezTo>
                  <a:pt x="2979782" y="1370826"/>
                  <a:pt x="2978390" y="1370696"/>
                  <a:pt x="2976794" y="1370504"/>
                </a:cubicBezTo>
                <a:cubicBezTo>
                  <a:pt x="2975200" y="1370313"/>
                  <a:pt x="2974532" y="1370151"/>
                  <a:pt x="2974798" y="1370022"/>
                </a:cubicBezTo>
                <a:cubicBezTo>
                  <a:pt x="2975788" y="1369809"/>
                  <a:pt x="2977066" y="1369715"/>
                  <a:pt x="2978626" y="1369738"/>
                </a:cubicBezTo>
                <a:close/>
                <a:moveTo>
                  <a:pt x="3036984" y="1368292"/>
                </a:moveTo>
                <a:cubicBezTo>
                  <a:pt x="3042002" y="1368519"/>
                  <a:pt x="3047112" y="1368646"/>
                  <a:pt x="3052310" y="1368675"/>
                </a:cubicBezTo>
                <a:cubicBezTo>
                  <a:pt x="3057508" y="1368703"/>
                  <a:pt x="3062618" y="1368831"/>
                  <a:pt x="3067636" y="1369057"/>
                </a:cubicBezTo>
                <a:cubicBezTo>
                  <a:pt x="3064098" y="1369786"/>
                  <a:pt x="3058992" y="1370038"/>
                  <a:pt x="3052318" y="1369812"/>
                </a:cubicBezTo>
                <a:cubicBezTo>
                  <a:pt x="3045644" y="1369586"/>
                  <a:pt x="3039628" y="1369308"/>
                  <a:pt x="3034268" y="1368978"/>
                </a:cubicBezTo>
                <a:cubicBezTo>
                  <a:pt x="3032854" y="1369334"/>
                  <a:pt x="3030886" y="1369680"/>
                  <a:pt x="3028360" y="1370014"/>
                </a:cubicBezTo>
                <a:cubicBezTo>
                  <a:pt x="3025836" y="1370348"/>
                  <a:pt x="3023094" y="1370585"/>
                  <a:pt x="3020136" y="1370723"/>
                </a:cubicBezTo>
                <a:lnTo>
                  <a:pt x="3003988" y="1369334"/>
                </a:lnTo>
                <a:cubicBezTo>
                  <a:pt x="3009784" y="1369503"/>
                  <a:pt x="3015964" y="1369537"/>
                  <a:pt x="3022530" y="1369436"/>
                </a:cubicBezTo>
                <a:cubicBezTo>
                  <a:pt x="3029096" y="1369334"/>
                  <a:pt x="3033914" y="1368954"/>
                  <a:pt x="3036984" y="1368292"/>
                </a:cubicBezTo>
                <a:close/>
                <a:moveTo>
                  <a:pt x="3399476" y="1367281"/>
                </a:moveTo>
                <a:lnTo>
                  <a:pt x="3405462" y="1367592"/>
                </a:lnTo>
                <a:lnTo>
                  <a:pt x="3404558" y="1367821"/>
                </a:lnTo>
                <a:cubicBezTo>
                  <a:pt x="3402412" y="1367755"/>
                  <a:pt x="3400718" y="1367575"/>
                  <a:pt x="3399476" y="1367281"/>
                </a:cubicBezTo>
                <a:close/>
                <a:moveTo>
                  <a:pt x="4160194" y="1366564"/>
                </a:moveTo>
                <a:cubicBezTo>
                  <a:pt x="4159610" y="1366712"/>
                  <a:pt x="4158244" y="1366905"/>
                  <a:pt x="4156094" y="1367144"/>
                </a:cubicBezTo>
                <a:cubicBezTo>
                  <a:pt x="4153948" y="1367382"/>
                  <a:pt x="4151810" y="1367466"/>
                  <a:pt x="4149682" y="1367396"/>
                </a:cubicBezTo>
                <a:cubicBezTo>
                  <a:pt x="4148782" y="1367332"/>
                  <a:pt x="4148542" y="1367216"/>
                  <a:pt x="4148954" y="1367049"/>
                </a:cubicBezTo>
                <a:cubicBezTo>
                  <a:pt x="4149370" y="1366880"/>
                  <a:pt x="4149852" y="1366733"/>
                  <a:pt x="4150402" y="1366607"/>
                </a:cubicBezTo>
                <a:close/>
                <a:moveTo>
                  <a:pt x="3793340" y="1366246"/>
                </a:moveTo>
                <a:lnTo>
                  <a:pt x="3797332" y="1366453"/>
                </a:lnTo>
                <a:lnTo>
                  <a:pt x="3789718" y="1367160"/>
                </a:lnTo>
                <a:lnTo>
                  <a:pt x="3772132" y="1367349"/>
                </a:lnTo>
                <a:lnTo>
                  <a:pt x="3780648" y="1366414"/>
                </a:lnTo>
                <a:close/>
                <a:moveTo>
                  <a:pt x="3430476" y="1366136"/>
                </a:moveTo>
                <a:cubicBezTo>
                  <a:pt x="3431512" y="1366178"/>
                  <a:pt x="3432660" y="1366192"/>
                  <a:pt x="3433922" y="1366177"/>
                </a:cubicBezTo>
                <a:cubicBezTo>
                  <a:pt x="3435184" y="1366162"/>
                  <a:pt x="3436332" y="1366176"/>
                  <a:pt x="3437368" y="1366219"/>
                </a:cubicBezTo>
                <a:cubicBezTo>
                  <a:pt x="3435710" y="1366637"/>
                  <a:pt x="3432506" y="1366839"/>
                  <a:pt x="3427762" y="1366821"/>
                </a:cubicBezTo>
                <a:close/>
                <a:moveTo>
                  <a:pt x="4073126" y="1366072"/>
                </a:moveTo>
                <a:cubicBezTo>
                  <a:pt x="4075062" y="1366064"/>
                  <a:pt x="4076582" y="1366085"/>
                  <a:pt x="4077682" y="1366136"/>
                </a:cubicBezTo>
                <a:lnTo>
                  <a:pt x="4075872" y="1366593"/>
                </a:lnTo>
                <a:lnTo>
                  <a:pt x="4067890" y="1366178"/>
                </a:lnTo>
                <a:cubicBezTo>
                  <a:pt x="4069442" y="1366115"/>
                  <a:pt x="4071186" y="1366080"/>
                  <a:pt x="4073126" y="1366072"/>
                </a:cubicBezTo>
                <a:close/>
                <a:moveTo>
                  <a:pt x="4419870" y="1365999"/>
                </a:moveTo>
                <a:lnTo>
                  <a:pt x="4428222" y="1367535"/>
                </a:lnTo>
                <a:lnTo>
                  <a:pt x="4426228" y="1367432"/>
                </a:lnTo>
                <a:cubicBezTo>
                  <a:pt x="4419758" y="1367142"/>
                  <a:pt x="4417638" y="1366664"/>
                  <a:pt x="4419870" y="1365999"/>
                </a:cubicBezTo>
                <a:close/>
                <a:moveTo>
                  <a:pt x="3844110" y="1365577"/>
                </a:moveTo>
                <a:cubicBezTo>
                  <a:pt x="3849912" y="1365327"/>
                  <a:pt x="3856804" y="1365409"/>
                  <a:pt x="3864784" y="1365824"/>
                </a:cubicBezTo>
                <a:lnTo>
                  <a:pt x="3889266" y="1365718"/>
                </a:lnTo>
                <a:lnTo>
                  <a:pt x="3888916" y="1367629"/>
                </a:lnTo>
                <a:cubicBezTo>
                  <a:pt x="3882674" y="1367281"/>
                  <a:pt x="3875432" y="1366882"/>
                  <a:pt x="3867194" y="1366431"/>
                </a:cubicBezTo>
                <a:cubicBezTo>
                  <a:pt x="3858954" y="1365980"/>
                  <a:pt x="3851258" y="1365696"/>
                  <a:pt x="3844110" y="1365577"/>
                </a:cubicBezTo>
                <a:close/>
                <a:moveTo>
                  <a:pt x="4361838" y="1365465"/>
                </a:moveTo>
                <a:lnTo>
                  <a:pt x="4368728" y="1365547"/>
                </a:lnTo>
                <a:lnTo>
                  <a:pt x="4369820" y="1365880"/>
                </a:lnTo>
                <a:close/>
                <a:moveTo>
                  <a:pt x="3488954" y="1365419"/>
                </a:moveTo>
                <a:cubicBezTo>
                  <a:pt x="3492604" y="1365522"/>
                  <a:pt x="3495960" y="1365663"/>
                  <a:pt x="3499022" y="1365839"/>
                </a:cubicBezTo>
                <a:lnTo>
                  <a:pt x="3494312" y="1366420"/>
                </a:lnTo>
                <a:lnTo>
                  <a:pt x="3478346" y="1365591"/>
                </a:lnTo>
                <a:cubicBezTo>
                  <a:pt x="3481768" y="1365373"/>
                  <a:pt x="3485304" y="1365316"/>
                  <a:pt x="3488954" y="1365419"/>
                </a:cubicBezTo>
                <a:close/>
                <a:moveTo>
                  <a:pt x="3536464" y="1365269"/>
                </a:moveTo>
                <a:cubicBezTo>
                  <a:pt x="3545174" y="1365234"/>
                  <a:pt x="3552278" y="1365338"/>
                  <a:pt x="3557774" y="1365584"/>
                </a:cubicBezTo>
                <a:lnTo>
                  <a:pt x="3554154" y="1366498"/>
                </a:lnTo>
                <a:cubicBezTo>
                  <a:pt x="3546966" y="1366389"/>
                  <a:pt x="3540166" y="1366334"/>
                  <a:pt x="3533752" y="1366333"/>
                </a:cubicBezTo>
                <a:cubicBezTo>
                  <a:pt x="3527336" y="1366333"/>
                  <a:pt x="3523076" y="1366549"/>
                  <a:pt x="3520972" y="1366978"/>
                </a:cubicBezTo>
                <a:cubicBezTo>
                  <a:pt x="3519490" y="1366885"/>
                  <a:pt x="3516918" y="1366647"/>
                  <a:pt x="3513260" y="1366268"/>
                </a:cubicBezTo>
                <a:cubicBezTo>
                  <a:pt x="3509600" y="1365889"/>
                  <a:pt x="3507754" y="1365621"/>
                  <a:pt x="3507722" y="1365464"/>
                </a:cubicBezTo>
                <a:cubicBezTo>
                  <a:pt x="3508282" y="1365361"/>
                  <a:pt x="3509294" y="1365334"/>
                  <a:pt x="3510758" y="1365381"/>
                </a:cubicBezTo>
                <a:cubicBezTo>
                  <a:pt x="3512226" y="1365428"/>
                  <a:pt x="3513510" y="1365483"/>
                  <a:pt x="3514616" y="1365546"/>
                </a:cubicBezTo>
                <a:cubicBezTo>
                  <a:pt x="3520470" y="1365397"/>
                  <a:pt x="3527752" y="1365305"/>
                  <a:pt x="3536464" y="1365269"/>
                </a:cubicBezTo>
                <a:close/>
                <a:moveTo>
                  <a:pt x="3465468" y="1365198"/>
                </a:moveTo>
                <a:lnTo>
                  <a:pt x="3473452" y="1365613"/>
                </a:lnTo>
                <a:lnTo>
                  <a:pt x="3472732" y="1366402"/>
                </a:lnTo>
                <a:lnTo>
                  <a:pt x="3462754" y="1365883"/>
                </a:lnTo>
                <a:lnTo>
                  <a:pt x="3456418" y="1367484"/>
                </a:lnTo>
                <a:lnTo>
                  <a:pt x="3448436" y="1367069"/>
                </a:lnTo>
                <a:lnTo>
                  <a:pt x="3444260" y="1366301"/>
                </a:lnTo>
                <a:close/>
                <a:moveTo>
                  <a:pt x="3721340" y="1364986"/>
                </a:moveTo>
                <a:lnTo>
                  <a:pt x="3759972" y="1366167"/>
                </a:lnTo>
                <a:lnTo>
                  <a:pt x="3757444" y="1367413"/>
                </a:lnTo>
                <a:cubicBezTo>
                  <a:pt x="3756490" y="1367375"/>
                  <a:pt x="3755676" y="1367378"/>
                  <a:pt x="3754996" y="1367424"/>
                </a:cubicBezTo>
                <a:cubicBezTo>
                  <a:pt x="3754314" y="1367469"/>
                  <a:pt x="3753500" y="1367472"/>
                  <a:pt x="3752546" y="1367434"/>
                </a:cubicBezTo>
                <a:lnTo>
                  <a:pt x="3742570" y="1366915"/>
                </a:lnTo>
                <a:cubicBezTo>
                  <a:pt x="3738454" y="1366702"/>
                  <a:pt x="3734438" y="1366425"/>
                  <a:pt x="3730526" y="1366084"/>
                </a:cubicBezTo>
                <a:cubicBezTo>
                  <a:pt x="3726614" y="1365743"/>
                  <a:pt x="3723552" y="1365377"/>
                  <a:pt x="3721340" y="1364986"/>
                </a:cubicBezTo>
                <a:close/>
                <a:moveTo>
                  <a:pt x="2828961" y="1364927"/>
                </a:moveTo>
                <a:cubicBezTo>
                  <a:pt x="2826136" y="1365464"/>
                  <a:pt x="2822638" y="1365638"/>
                  <a:pt x="2818470" y="1365450"/>
                </a:cubicBezTo>
                <a:cubicBezTo>
                  <a:pt x="2814302" y="1365262"/>
                  <a:pt x="2810126" y="1365608"/>
                  <a:pt x="2805942" y="1366487"/>
                </a:cubicBezTo>
                <a:cubicBezTo>
                  <a:pt x="2814022" y="1366826"/>
                  <a:pt x="2822395" y="1366939"/>
                  <a:pt x="2831061" y="1366827"/>
                </a:cubicBezTo>
                <a:cubicBezTo>
                  <a:pt x="2839727" y="1366715"/>
                  <a:pt x="2848100" y="1366828"/>
                  <a:pt x="2856180" y="1367168"/>
                </a:cubicBezTo>
                <a:lnTo>
                  <a:pt x="2845830" y="1365528"/>
                </a:lnTo>
                <a:close/>
                <a:moveTo>
                  <a:pt x="3247678" y="1364908"/>
                </a:moveTo>
                <a:lnTo>
                  <a:pt x="3254568" y="1364990"/>
                </a:lnTo>
                <a:lnTo>
                  <a:pt x="3258026" y="1366547"/>
                </a:lnTo>
                <a:cubicBezTo>
                  <a:pt x="3261082" y="1366711"/>
                  <a:pt x="3264172" y="1366792"/>
                  <a:pt x="3267298" y="1366788"/>
                </a:cubicBezTo>
                <a:cubicBezTo>
                  <a:pt x="3270422" y="1366783"/>
                  <a:pt x="3273194" y="1366640"/>
                  <a:pt x="3275614" y="1366358"/>
                </a:cubicBezTo>
                <a:cubicBezTo>
                  <a:pt x="3282692" y="1366697"/>
                  <a:pt x="3289714" y="1367050"/>
                  <a:pt x="3296680" y="1367418"/>
                </a:cubicBezTo>
                <a:cubicBezTo>
                  <a:pt x="3303644" y="1367786"/>
                  <a:pt x="3309988" y="1368311"/>
                  <a:pt x="3315710" y="1368993"/>
                </a:cubicBezTo>
                <a:lnTo>
                  <a:pt x="3282528" y="1369473"/>
                </a:lnTo>
                <a:cubicBezTo>
                  <a:pt x="3278018" y="1368688"/>
                  <a:pt x="3271606" y="1368079"/>
                  <a:pt x="3263292" y="1367647"/>
                </a:cubicBezTo>
                <a:cubicBezTo>
                  <a:pt x="3262866" y="1367780"/>
                  <a:pt x="3262134" y="1367914"/>
                  <a:pt x="3261096" y="1368050"/>
                </a:cubicBezTo>
                <a:cubicBezTo>
                  <a:pt x="3260058" y="1368185"/>
                  <a:pt x="3258554" y="1368211"/>
                  <a:pt x="3256586" y="1368126"/>
                </a:cubicBezTo>
                <a:cubicBezTo>
                  <a:pt x="3254646" y="1368008"/>
                  <a:pt x="3252990" y="1367818"/>
                  <a:pt x="3251618" y="1367558"/>
                </a:cubicBezTo>
                <a:cubicBezTo>
                  <a:pt x="3250244" y="1367297"/>
                  <a:pt x="3248814" y="1367050"/>
                  <a:pt x="3247328" y="1366818"/>
                </a:cubicBezTo>
                <a:close/>
                <a:moveTo>
                  <a:pt x="4015286" y="1364273"/>
                </a:moveTo>
                <a:cubicBezTo>
                  <a:pt x="4019816" y="1364382"/>
                  <a:pt x="4024586" y="1364469"/>
                  <a:pt x="4029592" y="1364533"/>
                </a:cubicBezTo>
                <a:cubicBezTo>
                  <a:pt x="4034598" y="1364598"/>
                  <a:pt x="4039320" y="1364545"/>
                  <a:pt x="4043758" y="1364374"/>
                </a:cubicBezTo>
                <a:lnTo>
                  <a:pt x="4041226" y="1365620"/>
                </a:lnTo>
                <a:lnTo>
                  <a:pt x="4043594" y="1366845"/>
                </a:lnTo>
                <a:lnTo>
                  <a:pt x="4028722" y="1366348"/>
                </a:lnTo>
                <a:cubicBezTo>
                  <a:pt x="4024226" y="1366534"/>
                  <a:pt x="4019166" y="1366672"/>
                  <a:pt x="4013536" y="1366765"/>
                </a:cubicBezTo>
                <a:cubicBezTo>
                  <a:pt x="4007908" y="1366857"/>
                  <a:pt x="4002574" y="1366914"/>
                  <a:pt x="3997534" y="1366933"/>
                </a:cubicBezTo>
                <a:cubicBezTo>
                  <a:pt x="3989370" y="1366463"/>
                  <a:pt x="3980848" y="1366388"/>
                  <a:pt x="3971964" y="1366707"/>
                </a:cubicBezTo>
                <a:cubicBezTo>
                  <a:pt x="3972530" y="1367058"/>
                  <a:pt x="3971224" y="1367311"/>
                  <a:pt x="3968048" y="1367468"/>
                </a:cubicBezTo>
                <a:cubicBezTo>
                  <a:pt x="3964870" y="1367624"/>
                  <a:pt x="3962974" y="1367571"/>
                  <a:pt x="3962358" y="1367310"/>
                </a:cubicBezTo>
                <a:lnTo>
                  <a:pt x="3942958" y="1367956"/>
                </a:lnTo>
                <a:lnTo>
                  <a:pt x="3920288" y="1367605"/>
                </a:lnTo>
                <a:lnTo>
                  <a:pt x="3918478" y="1368062"/>
                </a:lnTo>
                <a:lnTo>
                  <a:pt x="3904510" y="1367337"/>
                </a:lnTo>
                <a:lnTo>
                  <a:pt x="3905044" y="1365987"/>
                </a:lnTo>
                <a:cubicBezTo>
                  <a:pt x="3905710" y="1366148"/>
                  <a:pt x="3906466" y="1366210"/>
                  <a:pt x="3907312" y="1366173"/>
                </a:cubicBezTo>
                <a:cubicBezTo>
                  <a:pt x="3908158" y="1366137"/>
                  <a:pt x="3908368" y="1366033"/>
                  <a:pt x="3907946" y="1365861"/>
                </a:cubicBezTo>
                <a:lnTo>
                  <a:pt x="3917736" y="1365819"/>
                </a:lnTo>
                <a:cubicBezTo>
                  <a:pt x="3917622" y="1365658"/>
                  <a:pt x="3918938" y="1365554"/>
                  <a:pt x="3921678" y="1365507"/>
                </a:cubicBezTo>
                <a:cubicBezTo>
                  <a:pt x="3924420" y="1365460"/>
                  <a:pt x="3926006" y="1365439"/>
                  <a:pt x="3926438" y="1365444"/>
                </a:cubicBezTo>
                <a:lnTo>
                  <a:pt x="3956718" y="1365089"/>
                </a:lnTo>
                <a:cubicBezTo>
                  <a:pt x="3962294" y="1365326"/>
                  <a:pt x="3972458" y="1365544"/>
                  <a:pt x="3987212" y="1365742"/>
                </a:cubicBezTo>
                <a:cubicBezTo>
                  <a:pt x="4001966" y="1365941"/>
                  <a:pt x="4011812" y="1365935"/>
                  <a:pt x="4016748" y="1365726"/>
                </a:cubicBezTo>
                <a:close/>
                <a:moveTo>
                  <a:pt x="4604982" y="1364214"/>
                </a:moveTo>
                <a:cubicBezTo>
                  <a:pt x="4609710" y="1364235"/>
                  <a:pt x="4614492" y="1364242"/>
                  <a:pt x="4619332" y="1364236"/>
                </a:cubicBezTo>
                <a:lnTo>
                  <a:pt x="4611720" y="1364943"/>
                </a:lnTo>
                <a:cubicBezTo>
                  <a:pt x="4603920" y="1364583"/>
                  <a:pt x="4596666" y="1364390"/>
                  <a:pt x="4589956" y="1364363"/>
                </a:cubicBezTo>
                <a:cubicBezTo>
                  <a:pt x="4595248" y="1364241"/>
                  <a:pt x="4600256" y="1364191"/>
                  <a:pt x="4604982" y="1364214"/>
                </a:cubicBezTo>
                <a:close/>
                <a:moveTo>
                  <a:pt x="3617060" y="1363979"/>
                </a:moveTo>
                <a:cubicBezTo>
                  <a:pt x="3623072" y="1363993"/>
                  <a:pt x="3629456" y="1364026"/>
                  <a:pt x="3636216" y="1364079"/>
                </a:cubicBezTo>
                <a:cubicBezTo>
                  <a:pt x="3642976" y="1364131"/>
                  <a:pt x="3649406" y="1364304"/>
                  <a:pt x="3655510" y="1364598"/>
                </a:cubicBezTo>
                <a:cubicBezTo>
                  <a:pt x="3660594" y="1364593"/>
                  <a:pt x="3666110" y="1364593"/>
                  <a:pt x="3672058" y="1364597"/>
                </a:cubicBezTo>
                <a:cubicBezTo>
                  <a:pt x="3678004" y="1364602"/>
                  <a:pt x="3683246" y="1364518"/>
                  <a:pt x="3687786" y="1364346"/>
                </a:cubicBezTo>
                <a:lnTo>
                  <a:pt x="3682356" y="1365717"/>
                </a:lnTo>
                <a:cubicBezTo>
                  <a:pt x="3674404" y="1365396"/>
                  <a:pt x="3666546" y="1365355"/>
                  <a:pt x="3658780" y="1365595"/>
                </a:cubicBezTo>
                <a:cubicBezTo>
                  <a:pt x="3651016" y="1365834"/>
                  <a:pt x="3643156" y="1365794"/>
                  <a:pt x="3635206" y="1365472"/>
                </a:cubicBezTo>
                <a:lnTo>
                  <a:pt x="3613810" y="1366015"/>
                </a:lnTo>
                <a:cubicBezTo>
                  <a:pt x="3612312" y="1366052"/>
                  <a:pt x="3611140" y="1365967"/>
                  <a:pt x="3610296" y="1365763"/>
                </a:cubicBezTo>
                <a:cubicBezTo>
                  <a:pt x="3609452" y="1365558"/>
                  <a:pt x="3609232" y="1365386"/>
                  <a:pt x="3609636" y="1365247"/>
                </a:cubicBezTo>
                <a:close/>
                <a:moveTo>
                  <a:pt x="4719248" y="1363914"/>
                </a:moveTo>
                <a:lnTo>
                  <a:pt x="4725234" y="1364226"/>
                </a:lnTo>
                <a:cubicBezTo>
                  <a:pt x="4725502" y="1364233"/>
                  <a:pt x="4726462" y="1364295"/>
                  <a:pt x="4728116" y="1364410"/>
                </a:cubicBezTo>
                <a:cubicBezTo>
                  <a:pt x="4729766" y="1364524"/>
                  <a:pt x="4730500" y="1364642"/>
                  <a:pt x="4730316" y="1364764"/>
                </a:cubicBezTo>
                <a:lnTo>
                  <a:pt x="4724330" y="1364454"/>
                </a:lnTo>
                <a:lnTo>
                  <a:pt x="4710732" y="1364849"/>
                </a:lnTo>
                <a:lnTo>
                  <a:pt x="4706740" y="1364642"/>
                </a:lnTo>
                <a:close/>
                <a:moveTo>
                  <a:pt x="4542620" y="1363558"/>
                </a:moveTo>
                <a:lnTo>
                  <a:pt x="4540810" y="1364015"/>
                </a:lnTo>
                <a:lnTo>
                  <a:pt x="4538740" y="1364037"/>
                </a:lnTo>
                <a:close/>
                <a:moveTo>
                  <a:pt x="4063650" y="1362996"/>
                </a:moveTo>
                <a:cubicBezTo>
                  <a:pt x="4067942" y="1363001"/>
                  <a:pt x="4071644" y="1363078"/>
                  <a:pt x="4074758" y="1363229"/>
                </a:cubicBezTo>
                <a:cubicBezTo>
                  <a:pt x="4078750" y="1363436"/>
                  <a:pt x="4079840" y="1363768"/>
                  <a:pt x="4078030" y="1364226"/>
                </a:cubicBezTo>
                <a:cubicBezTo>
                  <a:pt x="4075852" y="1364066"/>
                  <a:pt x="4074220" y="1364073"/>
                  <a:pt x="4073134" y="1364247"/>
                </a:cubicBezTo>
                <a:lnTo>
                  <a:pt x="4056266" y="1363645"/>
                </a:lnTo>
                <a:lnTo>
                  <a:pt x="4051184" y="1363107"/>
                </a:lnTo>
                <a:cubicBezTo>
                  <a:pt x="4055202" y="1363028"/>
                  <a:pt x="4059358" y="1362991"/>
                  <a:pt x="4063650" y="1362996"/>
                </a:cubicBezTo>
                <a:close/>
                <a:moveTo>
                  <a:pt x="4697298" y="1362774"/>
                </a:moveTo>
                <a:lnTo>
                  <a:pt x="4700756" y="1364331"/>
                </a:lnTo>
                <a:lnTo>
                  <a:pt x="4686786" y="1363606"/>
                </a:lnTo>
                <a:cubicBezTo>
                  <a:pt x="4685842" y="1363844"/>
                  <a:pt x="4684514" y="1364028"/>
                  <a:pt x="4682800" y="1364156"/>
                </a:cubicBezTo>
                <a:cubicBezTo>
                  <a:pt x="4681086" y="1364286"/>
                  <a:pt x="4679212" y="1364303"/>
                  <a:pt x="4677180" y="1364209"/>
                </a:cubicBezTo>
                <a:cubicBezTo>
                  <a:pt x="4675016" y="1364097"/>
                  <a:pt x="4673082" y="1363927"/>
                  <a:pt x="4671372" y="1363701"/>
                </a:cubicBezTo>
                <a:cubicBezTo>
                  <a:pt x="4669664" y="1363474"/>
                  <a:pt x="4669178" y="1363243"/>
                  <a:pt x="4669916" y="1363005"/>
                </a:cubicBezTo>
                <a:cubicBezTo>
                  <a:pt x="4670516" y="1362904"/>
                  <a:pt x="4671446" y="1362872"/>
                  <a:pt x="4672702" y="1362909"/>
                </a:cubicBezTo>
                <a:cubicBezTo>
                  <a:pt x="4673962" y="1362946"/>
                  <a:pt x="4674664" y="1362971"/>
                  <a:pt x="4674812" y="1362984"/>
                </a:cubicBezTo>
                <a:close/>
                <a:moveTo>
                  <a:pt x="4503080" y="1362606"/>
                </a:moveTo>
                <a:cubicBezTo>
                  <a:pt x="4508460" y="1362564"/>
                  <a:pt x="4512388" y="1362585"/>
                  <a:pt x="4514868" y="1362667"/>
                </a:cubicBezTo>
                <a:lnTo>
                  <a:pt x="4506166" y="1363042"/>
                </a:lnTo>
                <a:cubicBezTo>
                  <a:pt x="4505742" y="1362870"/>
                  <a:pt x="4505454" y="1362741"/>
                  <a:pt x="4505302" y="1362652"/>
                </a:cubicBezTo>
                <a:cubicBezTo>
                  <a:pt x="4505150" y="1362564"/>
                  <a:pt x="4504410" y="1362549"/>
                  <a:pt x="4503080" y="1362606"/>
                </a:cubicBezTo>
                <a:close/>
                <a:moveTo>
                  <a:pt x="4645250" y="1362550"/>
                </a:moveTo>
                <a:cubicBezTo>
                  <a:pt x="4647164" y="1362650"/>
                  <a:pt x="4648102" y="1362768"/>
                  <a:pt x="4648064" y="1362903"/>
                </a:cubicBezTo>
                <a:cubicBezTo>
                  <a:pt x="4648028" y="1363039"/>
                  <a:pt x="4647516" y="1363219"/>
                  <a:pt x="4646526" y="1363444"/>
                </a:cubicBezTo>
                <a:lnTo>
                  <a:pt x="4645622" y="1363672"/>
                </a:lnTo>
                <a:cubicBezTo>
                  <a:pt x="4641814" y="1363521"/>
                  <a:pt x="4639452" y="1363306"/>
                  <a:pt x="4638546" y="1363029"/>
                </a:cubicBezTo>
                <a:lnTo>
                  <a:pt x="4640354" y="1362572"/>
                </a:lnTo>
                <a:cubicBezTo>
                  <a:pt x="4641442" y="1362399"/>
                  <a:pt x="4643074" y="1362392"/>
                  <a:pt x="4645250" y="1362550"/>
                </a:cubicBezTo>
                <a:close/>
                <a:moveTo>
                  <a:pt x="3636994" y="1361983"/>
                </a:moveTo>
                <a:cubicBezTo>
                  <a:pt x="3640376" y="1361837"/>
                  <a:pt x="3644306" y="1361858"/>
                  <a:pt x="3648780" y="1362044"/>
                </a:cubicBezTo>
                <a:lnTo>
                  <a:pt x="3647874" y="1362273"/>
                </a:lnTo>
                <a:cubicBezTo>
                  <a:pt x="3645530" y="1362283"/>
                  <a:pt x="3643602" y="1362263"/>
                  <a:pt x="3642096" y="1362214"/>
                </a:cubicBezTo>
                <a:cubicBezTo>
                  <a:pt x="3640588" y="1362164"/>
                  <a:pt x="3638888" y="1362088"/>
                  <a:pt x="3636994" y="1361983"/>
                </a:cubicBezTo>
                <a:close/>
                <a:moveTo>
                  <a:pt x="3752688" y="1361930"/>
                </a:moveTo>
                <a:cubicBezTo>
                  <a:pt x="3758068" y="1361889"/>
                  <a:pt x="3763992" y="1362013"/>
                  <a:pt x="3770462" y="1362303"/>
                </a:cubicBezTo>
                <a:lnTo>
                  <a:pt x="3749974" y="1362616"/>
                </a:lnTo>
                <a:close/>
                <a:moveTo>
                  <a:pt x="3694656" y="1361396"/>
                </a:moveTo>
                <a:lnTo>
                  <a:pt x="3713520" y="1362100"/>
                </a:lnTo>
                <a:lnTo>
                  <a:pt x="3724588" y="1362951"/>
                </a:lnTo>
                <a:lnTo>
                  <a:pt x="3707184" y="1363700"/>
                </a:lnTo>
                <a:cubicBezTo>
                  <a:pt x="3710386" y="1363803"/>
                  <a:pt x="3711242" y="1364043"/>
                  <a:pt x="3709750" y="1364419"/>
                </a:cubicBezTo>
                <a:cubicBezTo>
                  <a:pt x="3708262" y="1364795"/>
                  <a:pt x="3705898" y="1364936"/>
                  <a:pt x="3702660" y="1364843"/>
                </a:cubicBezTo>
                <a:lnTo>
                  <a:pt x="3691036" y="1362310"/>
                </a:lnTo>
                <a:close/>
                <a:moveTo>
                  <a:pt x="4462450" y="1361322"/>
                </a:moveTo>
                <a:cubicBezTo>
                  <a:pt x="4465652" y="1361489"/>
                  <a:pt x="4470948" y="1361695"/>
                  <a:pt x="4478344" y="1361942"/>
                </a:cubicBezTo>
                <a:cubicBezTo>
                  <a:pt x="4485740" y="1362187"/>
                  <a:pt x="4493986" y="1362409"/>
                  <a:pt x="4503080" y="1362606"/>
                </a:cubicBezTo>
                <a:cubicBezTo>
                  <a:pt x="4500932" y="1362540"/>
                  <a:pt x="4498334" y="1362589"/>
                  <a:pt x="4495284" y="1362752"/>
                </a:cubicBezTo>
                <a:lnTo>
                  <a:pt x="4484772" y="1363584"/>
                </a:lnTo>
                <a:lnTo>
                  <a:pt x="4486954" y="1364248"/>
                </a:lnTo>
                <a:cubicBezTo>
                  <a:pt x="4479910" y="1364204"/>
                  <a:pt x="4475316" y="1364149"/>
                  <a:pt x="4473170" y="1364083"/>
                </a:cubicBezTo>
                <a:cubicBezTo>
                  <a:pt x="4465388" y="1364277"/>
                  <a:pt x="4457608" y="1364469"/>
                  <a:pt x="4449826" y="1364662"/>
                </a:cubicBezTo>
                <a:cubicBezTo>
                  <a:pt x="4442046" y="1364855"/>
                  <a:pt x="4434172" y="1364767"/>
                  <a:pt x="4426204" y="1364399"/>
                </a:cubicBezTo>
                <a:lnTo>
                  <a:pt x="4404626" y="1364381"/>
                </a:lnTo>
                <a:cubicBezTo>
                  <a:pt x="4401204" y="1364599"/>
                  <a:pt x="4397670" y="1364656"/>
                  <a:pt x="4394018" y="1364553"/>
                </a:cubicBezTo>
                <a:cubicBezTo>
                  <a:pt x="4390368" y="1364449"/>
                  <a:pt x="4387012" y="1364310"/>
                  <a:pt x="4383950" y="1364133"/>
                </a:cubicBezTo>
                <a:cubicBezTo>
                  <a:pt x="4374520" y="1363781"/>
                  <a:pt x="4363728" y="1363772"/>
                  <a:pt x="4351582" y="1364106"/>
                </a:cubicBezTo>
                <a:cubicBezTo>
                  <a:pt x="4339434" y="1364439"/>
                  <a:pt x="4328644" y="1364430"/>
                  <a:pt x="4319212" y="1364078"/>
                </a:cubicBezTo>
                <a:lnTo>
                  <a:pt x="4309604" y="1364680"/>
                </a:lnTo>
                <a:cubicBezTo>
                  <a:pt x="4305104" y="1364602"/>
                  <a:pt x="4300322" y="1364594"/>
                  <a:pt x="4295256" y="1364659"/>
                </a:cubicBezTo>
                <a:cubicBezTo>
                  <a:pt x="4290190" y="1364723"/>
                  <a:pt x="4285182" y="1364773"/>
                  <a:pt x="4280230" y="1364808"/>
                </a:cubicBezTo>
                <a:lnTo>
                  <a:pt x="4266260" y="1364082"/>
                </a:lnTo>
                <a:cubicBezTo>
                  <a:pt x="4272138" y="1363383"/>
                  <a:pt x="4280362" y="1362927"/>
                  <a:pt x="4290936" y="1362712"/>
                </a:cubicBezTo>
                <a:cubicBezTo>
                  <a:pt x="4301508" y="1362498"/>
                  <a:pt x="4310146" y="1362545"/>
                  <a:pt x="4316844" y="1362853"/>
                </a:cubicBezTo>
                <a:cubicBezTo>
                  <a:pt x="4317706" y="1362610"/>
                  <a:pt x="4318700" y="1362409"/>
                  <a:pt x="4319832" y="1362250"/>
                </a:cubicBezTo>
                <a:cubicBezTo>
                  <a:pt x="4320966" y="1362090"/>
                  <a:pt x="4322504" y="1362056"/>
                  <a:pt x="4324456" y="1362146"/>
                </a:cubicBezTo>
                <a:cubicBezTo>
                  <a:pt x="4327460" y="1362336"/>
                  <a:pt x="4330206" y="1362478"/>
                  <a:pt x="4332688" y="1362574"/>
                </a:cubicBezTo>
                <a:cubicBezTo>
                  <a:pt x="4335170" y="1362668"/>
                  <a:pt x="4337324" y="1362504"/>
                  <a:pt x="4339146" y="1362082"/>
                </a:cubicBezTo>
                <a:lnTo>
                  <a:pt x="4413862" y="1362656"/>
                </a:lnTo>
                <a:cubicBezTo>
                  <a:pt x="4416728" y="1361932"/>
                  <a:pt x="4420230" y="1361655"/>
                  <a:pt x="4424372" y="1361824"/>
                </a:cubicBezTo>
                <a:cubicBezTo>
                  <a:pt x="4428204" y="1362047"/>
                  <a:pt x="4431016" y="1362147"/>
                  <a:pt x="4432806" y="1362125"/>
                </a:cubicBezTo>
                <a:cubicBezTo>
                  <a:pt x="4434598" y="1362103"/>
                  <a:pt x="4436320" y="1361870"/>
                  <a:pt x="4437972" y="1361429"/>
                </a:cubicBezTo>
                <a:close/>
                <a:moveTo>
                  <a:pt x="4529904" y="1360693"/>
                </a:moveTo>
                <a:lnTo>
                  <a:pt x="4552574" y="1361043"/>
                </a:lnTo>
                <a:cubicBezTo>
                  <a:pt x="4554164" y="1360971"/>
                  <a:pt x="4556060" y="1360897"/>
                  <a:pt x="4558264" y="1360823"/>
                </a:cubicBezTo>
                <a:cubicBezTo>
                  <a:pt x="4560464" y="1360748"/>
                  <a:pt x="4562134" y="1360731"/>
                  <a:pt x="4563272" y="1360773"/>
                </a:cubicBezTo>
                <a:cubicBezTo>
                  <a:pt x="4564988" y="1360897"/>
                  <a:pt x="4565140" y="1361111"/>
                  <a:pt x="4563730" y="1361417"/>
                </a:cubicBezTo>
                <a:cubicBezTo>
                  <a:pt x="4562320" y="1361722"/>
                  <a:pt x="4561022" y="1361999"/>
                  <a:pt x="4559838" y="1362247"/>
                </a:cubicBezTo>
                <a:cubicBezTo>
                  <a:pt x="4554996" y="1362255"/>
                  <a:pt x="4550214" y="1362247"/>
                  <a:pt x="4545488" y="1362225"/>
                </a:cubicBezTo>
                <a:cubicBezTo>
                  <a:pt x="4540762" y="1362204"/>
                  <a:pt x="4535752" y="1362254"/>
                  <a:pt x="4530460" y="1362375"/>
                </a:cubicBezTo>
                <a:cubicBezTo>
                  <a:pt x="4532270" y="1361918"/>
                  <a:pt x="4532086" y="1361358"/>
                  <a:pt x="4529904" y="1360693"/>
                </a:cubicBezTo>
                <a:close/>
                <a:moveTo>
                  <a:pt x="4380634" y="1357073"/>
                </a:moveTo>
                <a:lnTo>
                  <a:pt x="4359426" y="1358175"/>
                </a:lnTo>
                <a:lnTo>
                  <a:pt x="4335850" y="1358053"/>
                </a:lnTo>
                <a:lnTo>
                  <a:pt x="4320442" y="1358906"/>
                </a:lnTo>
                <a:cubicBezTo>
                  <a:pt x="4313652" y="1358634"/>
                  <a:pt x="4307192" y="1358620"/>
                  <a:pt x="4301062" y="1358864"/>
                </a:cubicBezTo>
                <a:cubicBezTo>
                  <a:pt x="4294930" y="1359109"/>
                  <a:pt x="4287974" y="1359068"/>
                  <a:pt x="4280184" y="1358744"/>
                </a:cubicBezTo>
                <a:lnTo>
                  <a:pt x="4238114" y="1359038"/>
                </a:lnTo>
                <a:cubicBezTo>
                  <a:pt x="4234070" y="1359656"/>
                  <a:pt x="4227164" y="1359778"/>
                  <a:pt x="4217400" y="1359410"/>
                </a:cubicBezTo>
                <a:cubicBezTo>
                  <a:pt x="4207636" y="1359040"/>
                  <a:pt x="4200278" y="1359278"/>
                  <a:pt x="4195326" y="1360123"/>
                </a:cubicBezTo>
                <a:lnTo>
                  <a:pt x="4252106" y="1362796"/>
                </a:lnTo>
                <a:lnTo>
                  <a:pt x="4250668" y="1364374"/>
                </a:lnTo>
                <a:lnTo>
                  <a:pt x="4233078" y="1364564"/>
                </a:lnTo>
                <a:cubicBezTo>
                  <a:pt x="4223918" y="1364421"/>
                  <a:pt x="4211178" y="1364195"/>
                  <a:pt x="4194856" y="1363887"/>
                </a:cubicBezTo>
                <a:cubicBezTo>
                  <a:pt x="4178532" y="1363579"/>
                  <a:pt x="4166244" y="1363239"/>
                  <a:pt x="4157992" y="1362867"/>
                </a:cubicBezTo>
                <a:cubicBezTo>
                  <a:pt x="4149620" y="1362387"/>
                  <a:pt x="4144184" y="1362266"/>
                  <a:pt x="4141692" y="1362503"/>
                </a:cubicBezTo>
                <a:cubicBezTo>
                  <a:pt x="4139196" y="1362741"/>
                  <a:pt x="4135988" y="1363424"/>
                  <a:pt x="4132072" y="1364553"/>
                </a:cubicBezTo>
                <a:lnTo>
                  <a:pt x="4125180" y="1364470"/>
                </a:lnTo>
                <a:cubicBezTo>
                  <a:pt x="4123818" y="1364055"/>
                  <a:pt x="4121230" y="1363644"/>
                  <a:pt x="4117418" y="1363241"/>
                </a:cubicBezTo>
                <a:cubicBezTo>
                  <a:pt x="4113608" y="1362836"/>
                  <a:pt x="4110208" y="1362935"/>
                  <a:pt x="4107220" y="1363537"/>
                </a:cubicBezTo>
                <a:cubicBezTo>
                  <a:pt x="4106558" y="1363693"/>
                  <a:pt x="4105122" y="1363927"/>
                  <a:pt x="4102920" y="1364243"/>
                </a:cubicBezTo>
                <a:cubicBezTo>
                  <a:pt x="4100716" y="1364559"/>
                  <a:pt x="4099008" y="1364712"/>
                  <a:pt x="4097798" y="1364701"/>
                </a:cubicBezTo>
                <a:lnTo>
                  <a:pt x="4095804" y="1364597"/>
                </a:lnTo>
                <a:lnTo>
                  <a:pt x="4092510" y="1360568"/>
                </a:lnTo>
                <a:cubicBezTo>
                  <a:pt x="4099910" y="1360270"/>
                  <a:pt x="4107682" y="1360180"/>
                  <a:pt x="4115832" y="1360300"/>
                </a:cubicBezTo>
                <a:cubicBezTo>
                  <a:pt x="4123984" y="1360418"/>
                  <a:pt x="4131624" y="1360666"/>
                  <a:pt x="4138756" y="1361043"/>
                </a:cubicBezTo>
                <a:cubicBezTo>
                  <a:pt x="4146972" y="1360689"/>
                  <a:pt x="4154832" y="1360729"/>
                  <a:pt x="4162332" y="1361164"/>
                </a:cubicBezTo>
                <a:lnTo>
                  <a:pt x="4183910" y="1361183"/>
                </a:lnTo>
                <a:cubicBezTo>
                  <a:pt x="4185098" y="1361250"/>
                  <a:pt x="4186716" y="1361323"/>
                  <a:pt x="4188764" y="1361401"/>
                </a:cubicBezTo>
                <a:cubicBezTo>
                  <a:pt x="4190810" y="1361479"/>
                  <a:pt x="4192156" y="1361468"/>
                  <a:pt x="4192798" y="1361369"/>
                </a:cubicBezTo>
                <a:cubicBezTo>
                  <a:pt x="4193938" y="1360866"/>
                  <a:pt x="4191872" y="1360300"/>
                  <a:pt x="4186596" y="1359669"/>
                </a:cubicBezTo>
                <a:cubicBezTo>
                  <a:pt x="4181322" y="1359039"/>
                  <a:pt x="4176854" y="1358623"/>
                  <a:pt x="4173192" y="1358422"/>
                </a:cubicBezTo>
                <a:cubicBezTo>
                  <a:pt x="4172106" y="1358354"/>
                  <a:pt x="4170784" y="1358308"/>
                  <a:pt x="4169224" y="1358284"/>
                </a:cubicBezTo>
                <a:cubicBezTo>
                  <a:pt x="4167662" y="1358261"/>
                  <a:pt x="4166386" y="1358356"/>
                  <a:pt x="4165394" y="1358568"/>
                </a:cubicBezTo>
                <a:cubicBezTo>
                  <a:pt x="4155824" y="1358352"/>
                  <a:pt x="4144134" y="1358216"/>
                  <a:pt x="4130326" y="1358159"/>
                </a:cubicBezTo>
                <a:cubicBezTo>
                  <a:pt x="4116516" y="1358101"/>
                  <a:pt x="4104692" y="1358303"/>
                  <a:pt x="4094854" y="1358762"/>
                </a:cubicBezTo>
                <a:cubicBezTo>
                  <a:pt x="4091000" y="1358596"/>
                  <a:pt x="4087554" y="1358555"/>
                  <a:pt x="4084516" y="1358638"/>
                </a:cubicBezTo>
                <a:cubicBezTo>
                  <a:pt x="4081480" y="1358721"/>
                  <a:pt x="4078034" y="1358681"/>
                  <a:pt x="4074180" y="1358514"/>
                </a:cubicBezTo>
                <a:cubicBezTo>
                  <a:pt x="4065714" y="1358489"/>
                  <a:pt x="4056896" y="1358513"/>
                  <a:pt x="4047728" y="1358587"/>
                </a:cubicBezTo>
                <a:cubicBezTo>
                  <a:pt x="4038558" y="1358662"/>
                  <a:pt x="4029788" y="1358827"/>
                  <a:pt x="4021414" y="1359081"/>
                </a:cubicBezTo>
                <a:cubicBezTo>
                  <a:pt x="4019252" y="1358968"/>
                  <a:pt x="4016864" y="1358913"/>
                  <a:pt x="4014250" y="1358915"/>
                </a:cubicBezTo>
                <a:cubicBezTo>
                  <a:pt x="4011636" y="1358917"/>
                  <a:pt x="4009792" y="1359028"/>
                  <a:pt x="4008722" y="1359248"/>
                </a:cubicBezTo>
                <a:cubicBezTo>
                  <a:pt x="4007690" y="1359711"/>
                  <a:pt x="4009944" y="1360104"/>
                  <a:pt x="4015484" y="1360425"/>
                </a:cubicBezTo>
                <a:cubicBezTo>
                  <a:pt x="4021026" y="1360748"/>
                  <a:pt x="4025184" y="1360964"/>
                  <a:pt x="4027956" y="1361073"/>
                </a:cubicBezTo>
                <a:lnTo>
                  <a:pt x="4014730" y="1362591"/>
                </a:lnTo>
                <a:lnTo>
                  <a:pt x="3993868" y="1361783"/>
                </a:lnTo>
                <a:lnTo>
                  <a:pt x="3949806" y="1361974"/>
                </a:lnTo>
                <a:lnTo>
                  <a:pt x="3948900" y="1362202"/>
                </a:lnTo>
                <a:lnTo>
                  <a:pt x="3905742" y="1362165"/>
                </a:lnTo>
                <a:cubicBezTo>
                  <a:pt x="3903332" y="1362293"/>
                  <a:pt x="3899628" y="1362215"/>
                  <a:pt x="3894632" y="1361932"/>
                </a:cubicBezTo>
                <a:cubicBezTo>
                  <a:pt x="3889636" y="1361650"/>
                  <a:pt x="3886386" y="1361458"/>
                  <a:pt x="3884882" y="1361358"/>
                </a:cubicBezTo>
                <a:cubicBezTo>
                  <a:pt x="3888368" y="1361211"/>
                  <a:pt x="3889052" y="1360936"/>
                  <a:pt x="3886938" y="1360534"/>
                </a:cubicBezTo>
                <a:cubicBezTo>
                  <a:pt x="3884824" y="1360131"/>
                  <a:pt x="3882382" y="1360039"/>
                  <a:pt x="3879614" y="1360257"/>
                </a:cubicBezTo>
                <a:cubicBezTo>
                  <a:pt x="3879188" y="1360390"/>
                  <a:pt x="3878456" y="1360524"/>
                  <a:pt x="3877418" y="1360660"/>
                </a:cubicBezTo>
                <a:cubicBezTo>
                  <a:pt x="3876380" y="1360795"/>
                  <a:pt x="3874878" y="1360821"/>
                  <a:pt x="3872908" y="1360736"/>
                </a:cubicBezTo>
                <a:cubicBezTo>
                  <a:pt x="3870904" y="1360608"/>
                  <a:pt x="3869104" y="1360354"/>
                  <a:pt x="3867508" y="1359973"/>
                </a:cubicBezTo>
                <a:cubicBezTo>
                  <a:pt x="3865910" y="1359591"/>
                  <a:pt x="3864562" y="1359223"/>
                  <a:pt x="3863464" y="1358867"/>
                </a:cubicBezTo>
                <a:cubicBezTo>
                  <a:pt x="3859244" y="1358706"/>
                  <a:pt x="3851862" y="1358621"/>
                  <a:pt x="3841318" y="1358612"/>
                </a:cubicBezTo>
                <a:cubicBezTo>
                  <a:pt x="3830772" y="1358604"/>
                  <a:pt x="3824434" y="1358711"/>
                  <a:pt x="3822300" y="1358933"/>
                </a:cubicBezTo>
                <a:cubicBezTo>
                  <a:pt x="3815656" y="1358548"/>
                  <a:pt x="3810986" y="1358386"/>
                  <a:pt x="3808288" y="1358447"/>
                </a:cubicBezTo>
                <a:cubicBezTo>
                  <a:pt x="3805592" y="1358508"/>
                  <a:pt x="3802828" y="1358927"/>
                  <a:pt x="3800002" y="1359704"/>
                </a:cubicBezTo>
                <a:lnTo>
                  <a:pt x="3778052" y="1358563"/>
                </a:lnTo>
                <a:cubicBezTo>
                  <a:pt x="3778744" y="1359300"/>
                  <a:pt x="3780050" y="1360033"/>
                  <a:pt x="3781966" y="1360765"/>
                </a:cubicBezTo>
                <a:cubicBezTo>
                  <a:pt x="3783882" y="1361496"/>
                  <a:pt x="3786638" y="1362167"/>
                  <a:pt x="3790230" y="1362779"/>
                </a:cubicBezTo>
                <a:cubicBezTo>
                  <a:pt x="3786390" y="1362533"/>
                  <a:pt x="3782098" y="1362402"/>
                  <a:pt x="3777354" y="1362385"/>
                </a:cubicBezTo>
                <a:lnTo>
                  <a:pt x="3762828" y="1359977"/>
                </a:lnTo>
                <a:cubicBezTo>
                  <a:pt x="3754120" y="1359835"/>
                  <a:pt x="3737306" y="1359651"/>
                  <a:pt x="3712390" y="1359425"/>
                </a:cubicBezTo>
                <a:cubicBezTo>
                  <a:pt x="3687472" y="1359198"/>
                  <a:pt x="3671344" y="1359600"/>
                  <a:pt x="3664004" y="1360630"/>
                </a:cubicBezTo>
                <a:cubicBezTo>
                  <a:pt x="3660042" y="1360454"/>
                  <a:pt x="3653590" y="1360337"/>
                  <a:pt x="3644642" y="1360279"/>
                </a:cubicBezTo>
                <a:cubicBezTo>
                  <a:pt x="3635696" y="1360223"/>
                  <a:pt x="3630060" y="1360354"/>
                  <a:pt x="3627736" y="1360676"/>
                </a:cubicBezTo>
                <a:cubicBezTo>
                  <a:pt x="3627550" y="1360799"/>
                  <a:pt x="3628284" y="1360917"/>
                  <a:pt x="3629936" y="1361031"/>
                </a:cubicBezTo>
                <a:cubicBezTo>
                  <a:pt x="3631588" y="1361146"/>
                  <a:pt x="3632548" y="1361207"/>
                  <a:pt x="3632816" y="1361215"/>
                </a:cubicBezTo>
                <a:lnTo>
                  <a:pt x="3631192" y="1362233"/>
                </a:lnTo>
                <a:lnTo>
                  <a:pt x="3620494" y="1362504"/>
                </a:lnTo>
                <a:lnTo>
                  <a:pt x="3612862" y="1360179"/>
                </a:lnTo>
                <a:cubicBezTo>
                  <a:pt x="3601936" y="1359634"/>
                  <a:pt x="3591226" y="1359377"/>
                  <a:pt x="3580736" y="1359406"/>
                </a:cubicBezTo>
                <a:cubicBezTo>
                  <a:pt x="3570246" y="1359435"/>
                  <a:pt x="3559676" y="1359597"/>
                  <a:pt x="3549028" y="1359894"/>
                </a:cubicBezTo>
                <a:cubicBezTo>
                  <a:pt x="3546234" y="1359663"/>
                  <a:pt x="3541206" y="1359161"/>
                  <a:pt x="3533942" y="1358388"/>
                </a:cubicBezTo>
                <a:cubicBezTo>
                  <a:pt x="3526680" y="1357614"/>
                  <a:pt x="3521970" y="1357335"/>
                  <a:pt x="3519814" y="1357551"/>
                </a:cubicBezTo>
                <a:cubicBezTo>
                  <a:pt x="3518560" y="1357893"/>
                  <a:pt x="3518220" y="1358231"/>
                  <a:pt x="3518802" y="1358565"/>
                </a:cubicBezTo>
                <a:cubicBezTo>
                  <a:pt x="3519382" y="1358900"/>
                  <a:pt x="3520270" y="1359233"/>
                  <a:pt x="3521462" y="1359565"/>
                </a:cubicBezTo>
                <a:cubicBezTo>
                  <a:pt x="3514144" y="1359184"/>
                  <a:pt x="3505876" y="1358893"/>
                  <a:pt x="3496656" y="1358690"/>
                </a:cubicBezTo>
                <a:cubicBezTo>
                  <a:pt x="3487438" y="1358487"/>
                  <a:pt x="3479262" y="1358475"/>
                  <a:pt x="3472130" y="1358656"/>
                </a:cubicBezTo>
                <a:lnTo>
                  <a:pt x="3483570" y="1360628"/>
                </a:lnTo>
                <a:lnTo>
                  <a:pt x="3506240" y="1360979"/>
                </a:lnTo>
                <a:cubicBezTo>
                  <a:pt x="3506728" y="1361159"/>
                  <a:pt x="3507158" y="1361353"/>
                  <a:pt x="3507536" y="1361562"/>
                </a:cubicBezTo>
                <a:cubicBezTo>
                  <a:pt x="3507912" y="1361772"/>
                  <a:pt x="3508568" y="1361908"/>
                  <a:pt x="3509512" y="1361975"/>
                </a:cubicBezTo>
                <a:cubicBezTo>
                  <a:pt x="3511630" y="1362022"/>
                  <a:pt x="3513736" y="1361845"/>
                  <a:pt x="3515832" y="1361442"/>
                </a:cubicBezTo>
                <a:cubicBezTo>
                  <a:pt x="3517924" y="1361040"/>
                  <a:pt x="3519260" y="1360753"/>
                  <a:pt x="3519836" y="1360582"/>
                </a:cubicBezTo>
                <a:cubicBezTo>
                  <a:pt x="3525964" y="1360884"/>
                  <a:pt x="3532848" y="1361068"/>
                  <a:pt x="3540490" y="1361139"/>
                </a:cubicBezTo>
                <a:cubicBezTo>
                  <a:pt x="3548134" y="1361208"/>
                  <a:pt x="3555696" y="1361223"/>
                  <a:pt x="3563180" y="1361180"/>
                </a:cubicBezTo>
                <a:cubicBezTo>
                  <a:pt x="3564326" y="1361246"/>
                  <a:pt x="3565800" y="1361380"/>
                  <a:pt x="3567604" y="1361582"/>
                </a:cubicBezTo>
                <a:cubicBezTo>
                  <a:pt x="3569408" y="1361785"/>
                  <a:pt x="3570656" y="1361977"/>
                  <a:pt x="3571350" y="1362156"/>
                </a:cubicBezTo>
                <a:lnTo>
                  <a:pt x="3547054" y="1362823"/>
                </a:lnTo>
                <a:lnTo>
                  <a:pt x="3540534" y="1363862"/>
                </a:lnTo>
                <a:lnTo>
                  <a:pt x="3512596" y="1362411"/>
                </a:lnTo>
                <a:cubicBezTo>
                  <a:pt x="3503636" y="1362927"/>
                  <a:pt x="3492326" y="1363200"/>
                  <a:pt x="3478670" y="1363231"/>
                </a:cubicBezTo>
                <a:cubicBezTo>
                  <a:pt x="3465012" y="1363263"/>
                  <a:pt x="3453836" y="1363199"/>
                  <a:pt x="3445144" y="1363040"/>
                </a:cubicBezTo>
                <a:cubicBezTo>
                  <a:pt x="3441168" y="1362879"/>
                  <a:pt x="3437238" y="1362859"/>
                  <a:pt x="3433356" y="1362979"/>
                </a:cubicBezTo>
                <a:cubicBezTo>
                  <a:pt x="3429474" y="1363098"/>
                  <a:pt x="3425542" y="1363078"/>
                  <a:pt x="3421568" y="1362918"/>
                </a:cubicBezTo>
                <a:lnTo>
                  <a:pt x="3402888" y="1362774"/>
                </a:lnTo>
                <a:lnTo>
                  <a:pt x="3403794" y="1362546"/>
                </a:lnTo>
                <a:cubicBezTo>
                  <a:pt x="3399818" y="1362385"/>
                  <a:pt x="3395888" y="1362365"/>
                  <a:pt x="3392006" y="1362485"/>
                </a:cubicBezTo>
                <a:cubicBezTo>
                  <a:pt x="3388122" y="1362604"/>
                  <a:pt x="3384194" y="1362584"/>
                  <a:pt x="3380218" y="1362423"/>
                </a:cubicBezTo>
                <a:cubicBezTo>
                  <a:pt x="3377176" y="1362243"/>
                  <a:pt x="3374280" y="1362138"/>
                  <a:pt x="3371534" y="1362110"/>
                </a:cubicBezTo>
                <a:cubicBezTo>
                  <a:pt x="3368788" y="1362082"/>
                  <a:pt x="3366484" y="1362284"/>
                  <a:pt x="3364626" y="1362716"/>
                </a:cubicBezTo>
                <a:cubicBezTo>
                  <a:pt x="3358918" y="1362385"/>
                  <a:pt x="3354868" y="1362243"/>
                  <a:pt x="3352472" y="1362291"/>
                </a:cubicBezTo>
                <a:cubicBezTo>
                  <a:pt x="3350078" y="1362339"/>
                  <a:pt x="3347662" y="1362696"/>
                  <a:pt x="3345226" y="1363361"/>
                </a:cubicBezTo>
                <a:lnTo>
                  <a:pt x="3323276" y="1362222"/>
                </a:lnTo>
                <a:lnTo>
                  <a:pt x="3322742" y="1363571"/>
                </a:lnTo>
                <a:lnTo>
                  <a:pt x="3289374" y="1363491"/>
                </a:lnTo>
                <a:lnTo>
                  <a:pt x="3287194" y="1362827"/>
                </a:lnTo>
                <a:lnTo>
                  <a:pt x="3277586" y="1363430"/>
                </a:lnTo>
                <a:lnTo>
                  <a:pt x="3267794" y="1363473"/>
                </a:lnTo>
                <a:lnTo>
                  <a:pt x="3256542" y="1362062"/>
                </a:lnTo>
                <a:lnTo>
                  <a:pt x="3239672" y="1361461"/>
                </a:lnTo>
                <a:cubicBezTo>
                  <a:pt x="3236782" y="1361988"/>
                  <a:pt x="3232914" y="1362155"/>
                  <a:pt x="3228070" y="1361960"/>
                </a:cubicBezTo>
                <a:cubicBezTo>
                  <a:pt x="3223226" y="1361766"/>
                  <a:pt x="3218452" y="1362161"/>
                  <a:pt x="3213754" y="1363146"/>
                </a:cubicBezTo>
                <a:lnTo>
                  <a:pt x="3223730" y="1363664"/>
                </a:lnTo>
                <a:lnTo>
                  <a:pt x="3219018" y="1364246"/>
                </a:lnTo>
                <a:cubicBezTo>
                  <a:pt x="3215626" y="1364241"/>
                  <a:pt x="3209900" y="1364220"/>
                  <a:pt x="3201838" y="1364179"/>
                </a:cubicBezTo>
                <a:cubicBezTo>
                  <a:pt x="3193776" y="1364140"/>
                  <a:pt x="3189046" y="1364170"/>
                  <a:pt x="3187648" y="1364269"/>
                </a:cubicBezTo>
                <a:cubicBezTo>
                  <a:pt x="3187380" y="1364387"/>
                  <a:pt x="3187782" y="1364489"/>
                  <a:pt x="3188852" y="1364573"/>
                </a:cubicBezTo>
                <a:cubicBezTo>
                  <a:pt x="3189922" y="1364657"/>
                  <a:pt x="3190548" y="1364702"/>
                  <a:pt x="3190734" y="1364705"/>
                </a:cubicBezTo>
                <a:cubicBezTo>
                  <a:pt x="3188578" y="1365351"/>
                  <a:pt x="3189502" y="1365675"/>
                  <a:pt x="3193508" y="1365676"/>
                </a:cubicBezTo>
                <a:cubicBezTo>
                  <a:pt x="3197512" y="1365677"/>
                  <a:pt x="3201244" y="1365596"/>
                  <a:pt x="3204704" y="1365431"/>
                </a:cubicBezTo>
                <a:lnTo>
                  <a:pt x="3219044" y="1367278"/>
                </a:lnTo>
                <a:lnTo>
                  <a:pt x="3236632" y="1367089"/>
                </a:lnTo>
                <a:lnTo>
                  <a:pt x="3236284" y="1369000"/>
                </a:lnTo>
                <a:cubicBezTo>
                  <a:pt x="3229326" y="1368719"/>
                  <a:pt x="3222198" y="1368670"/>
                  <a:pt x="3214904" y="1368854"/>
                </a:cubicBezTo>
                <a:cubicBezTo>
                  <a:pt x="3207612" y="1369038"/>
                  <a:pt x="3199986" y="1368963"/>
                  <a:pt x="3192032" y="1368630"/>
                </a:cubicBezTo>
                <a:cubicBezTo>
                  <a:pt x="3181270" y="1368892"/>
                  <a:pt x="3170430" y="1369098"/>
                  <a:pt x="3159508" y="1369249"/>
                </a:cubicBezTo>
                <a:cubicBezTo>
                  <a:pt x="3148588" y="1369399"/>
                  <a:pt x="3137974" y="1369548"/>
                  <a:pt x="3127664" y="1369696"/>
                </a:cubicBezTo>
                <a:cubicBezTo>
                  <a:pt x="3122388" y="1369559"/>
                  <a:pt x="3115164" y="1369460"/>
                  <a:pt x="3105992" y="1369396"/>
                </a:cubicBezTo>
                <a:cubicBezTo>
                  <a:pt x="3096818" y="1369334"/>
                  <a:pt x="3090684" y="1369565"/>
                  <a:pt x="3087590" y="1370094"/>
                </a:cubicBezTo>
                <a:cubicBezTo>
                  <a:pt x="3086166" y="1369986"/>
                  <a:pt x="3083708" y="1369720"/>
                  <a:pt x="3080218" y="1369298"/>
                </a:cubicBezTo>
                <a:cubicBezTo>
                  <a:pt x="3076728" y="1368875"/>
                  <a:pt x="3074770" y="1368636"/>
                  <a:pt x="3074342" y="1368580"/>
                </a:cubicBezTo>
                <a:cubicBezTo>
                  <a:pt x="3075026" y="1368483"/>
                  <a:pt x="3076286" y="1368468"/>
                  <a:pt x="3078126" y="1368534"/>
                </a:cubicBezTo>
                <a:cubicBezTo>
                  <a:pt x="3079966" y="1368602"/>
                  <a:pt x="3081002" y="1368644"/>
                  <a:pt x="3081234" y="1368662"/>
                </a:cubicBezTo>
                <a:cubicBezTo>
                  <a:pt x="3095564" y="1368625"/>
                  <a:pt x="3109970" y="1368455"/>
                  <a:pt x="3124458" y="1368152"/>
                </a:cubicBezTo>
                <a:cubicBezTo>
                  <a:pt x="3138942" y="1367848"/>
                  <a:pt x="3152944" y="1367932"/>
                  <a:pt x="3166462" y="1368404"/>
                </a:cubicBezTo>
                <a:lnTo>
                  <a:pt x="3170986" y="1367262"/>
                </a:lnTo>
                <a:cubicBezTo>
                  <a:pt x="3173268" y="1366748"/>
                  <a:pt x="3175266" y="1366118"/>
                  <a:pt x="3176980" y="1365369"/>
                </a:cubicBezTo>
                <a:cubicBezTo>
                  <a:pt x="3178694" y="1364619"/>
                  <a:pt x="3177290" y="1364087"/>
                  <a:pt x="3172774" y="1363773"/>
                </a:cubicBezTo>
                <a:cubicBezTo>
                  <a:pt x="3163618" y="1363326"/>
                  <a:pt x="3153862" y="1363106"/>
                  <a:pt x="3143506" y="1363113"/>
                </a:cubicBezTo>
                <a:cubicBezTo>
                  <a:pt x="3133150" y="1363121"/>
                  <a:pt x="3123262" y="1363239"/>
                  <a:pt x="3113836" y="1363466"/>
                </a:cubicBezTo>
                <a:cubicBezTo>
                  <a:pt x="3109128" y="1363188"/>
                  <a:pt x="3105256" y="1362849"/>
                  <a:pt x="3102224" y="1362450"/>
                </a:cubicBezTo>
                <a:cubicBezTo>
                  <a:pt x="3099190" y="1362052"/>
                  <a:pt x="3095320" y="1361712"/>
                  <a:pt x="3090610" y="1361433"/>
                </a:cubicBezTo>
                <a:lnTo>
                  <a:pt x="3088266" y="1363241"/>
                </a:lnTo>
                <a:cubicBezTo>
                  <a:pt x="3082150" y="1362912"/>
                  <a:pt x="3075198" y="1362642"/>
                  <a:pt x="3067406" y="1362433"/>
                </a:cubicBezTo>
                <a:cubicBezTo>
                  <a:pt x="3059614" y="1362223"/>
                  <a:pt x="3051756" y="1362183"/>
                  <a:pt x="3043830" y="1362310"/>
                </a:cubicBezTo>
                <a:lnTo>
                  <a:pt x="3053274" y="1364179"/>
                </a:lnTo>
                <a:lnTo>
                  <a:pt x="3073948" y="1364426"/>
                </a:lnTo>
                <a:cubicBezTo>
                  <a:pt x="3074438" y="1364606"/>
                  <a:pt x="3074870" y="1364800"/>
                  <a:pt x="3075244" y="1365010"/>
                </a:cubicBezTo>
                <a:cubicBezTo>
                  <a:pt x="3075620" y="1365219"/>
                  <a:pt x="3076280" y="1365356"/>
                  <a:pt x="3077220" y="1365422"/>
                </a:cubicBezTo>
                <a:cubicBezTo>
                  <a:pt x="3079302" y="1365479"/>
                  <a:pt x="3081258" y="1365339"/>
                  <a:pt x="3083088" y="1365004"/>
                </a:cubicBezTo>
                <a:cubicBezTo>
                  <a:pt x="3084918" y="1364668"/>
                  <a:pt x="3086102" y="1364420"/>
                  <a:pt x="3086640" y="1364258"/>
                </a:cubicBezTo>
                <a:lnTo>
                  <a:pt x="3125994" y="1364649"/>
                </a:lnTo>
                <a:lnTo>
                  <a:pt x="3133072" y="1365292"/>
                </a:lnTo>
                <a:lnTo>
                  <a:pt x="3139430" y="1366725"/>
                </a:lnTo>
                <a:lnTo>
                  <a:pt x="3124928" y="1367349"/>
                </a:lnTo>
                <a:lnTo>
                  <a:pt x="3080306" y="1365858"/>
                </a:lnTo>
                <a:cubicBezTo>
                  <a:pt x="3071944" y="1366273"/>
                  <a:pt x="3061564" y="1366515"/>
                  <a:pt x="3049166" y="1366583"/>
                </a:cubicBezTo>
                <a:cubicBezTo>
                  <a:pt x="3036768" y="1366650"/>
                  <a:pt x="3026296" y="1366611"/>
                  <a:pt x="3017748" y="1366466"/>
                </a:cubicBezTo>
                <a:cubicBezTo>
                  <a:pt x="3010734" y="1366137"/>
                  <a:pt x="3003404" y="1365963"/>
                  <a:pt x="2995758" y="1365944"/>
                </a:cubicBezTo>
                <a:cubicBezTo>
                  <a:pt x="2988110" y="1365926"/>
                  <a:pt x="2980326" y="1365866"/>
                  <a:pt x="2972408" y="1365765"/>
                </a:cubicBezTo>
                <a:cubicBezTo>
                  <a:pt x="2959720" y="1366438"/>
                  <a:pt x="2946485" y="1366944"/>
                  <a:pt x="2932706" y="1367284"/>
                </a:cubicBezTo>
                <a:lnTo>
                  <a:pt x="2886460" y="1366811"/>
                </a:lnTo>
                <a:cubicBezTo>
                  <a:pt x="2885996" y="1366953"/>
                  <a:pt x="2885114" y="1367126"/>
                  <a:pt x="2883813" y="1367328"/>
                </a:cubicBezTo>
                <a:cubicBezTo>
                  <a:pt x="2882510" y="1367530"/>
                  <a:pt x="2880856" y="1367594"/>
                  <a:pt x="2878849" y="1367518"/>
                </a:cubicBezTo>
                <a:cubicBezTo>
                  <a:pt x="2877862" y="1367438"/>
                  <a:pt x="2877021" y="1367245"/>
                  <a:pt x="2876329" y="1366939"/>
                </a:cubicBezTo>
                <a:cubicBezTo>
                  <a:pt x="2875635" y="1366634"/>
                  <a:pt x="2875021" y="1366383"/>
                  <a:pt x="2874487" y="1366189"/>
                </a:cubicBezTo>
                <a:lnTo>
                  <a:pt x="2852558" y="1368082"/>
                </a:lnTo>
                <a:lnTo>
                  <a:pt x="2846223" y="1369681"/>
                </a:lnTo>
                <a:cubicBezTo>
                  <a:pt x="2853812" y="1370018"/>
                  <a:pt x="2861490" y="1370256"/>
                  <a:pt x="2869259" y="1370395"/>
                </a:cubicBezTo>
                <a:cubicBezTo>
                  <a:pt x="2877028" y="1370535"/>
                  <a:pt x="2887247" y="1371043"/>
                  <a:pt x="2899916" y="1371919"/>
                </a:cubicBezTo>
                <a:cubicBezTo>
                  <a:pt x="2892174" y="1372102"/>
                  <a:pt x="2884544" y="1372257"/>
                  <a:pt x="2877026" y="1372383"/>
                </a:cubicBezTo>
                <a:cubicBezTo>
                  <a:pt x="2869509" y="1372509"/>
                  <a:pt x="2861786" y="1372384"/>
                  <a:pt x="2853857" y="1372007"/>
                </a:cubicBezTo>
                <a:cubicBezTo>
                  <a:pt x="2841834" y="1372714"/>
                  <a:pt x="2829265" y="1373255"/>
                  <a:pt x="2816151" y="1373630"/>
                </a:cubicBezTo>
                <a:cubicBezTo>
                  <a:pt x="2810119" y="1374849"/>
                  <a:pt x="2804204" y="1375128"/>
                  <a:pt x="2798408" y="1374465"/>
                </a:cubicBezTo>
                <a:cubicBezTo>
                  <a:pt x="2792611" y="1373802"/>
                  <a:pt x="2787828" y="1373795"/>
                  <a:pt x="2784059" y="1374443"/>
                </a:cubicBezTo>
                <a:lnTo>
                  <a:pt x="2780439" y="1375357"/>
                </a:lnTo>
                <a:cubicBezTo>
                  <a:pt x="2774676" y="1375104"/>
                  <a:pt x="2769832" y="1375036"/>
                  <a:pt x="2765907" y="1375153"/>
                </a:cubicBezTo>
                <a:cubicBezTo>
                  <a:pt x="2761983" y="1375271"/>
                  <a:pt x="2757638" y="1375229"/>
                  <a:pt x="2752872" y="1375027"/>
                </a:cubicBezTo>
                <a:lnTo>
                  <a:pt x="2734565" y="1376005"/>
                </a:lnTo>
                <a:lnTo>
                  <a:pt x="2746908" y="1377748"/>
                </a:lnTo>
                <a:cubicBezTo>
                  <a:pt x="2745098" y="1378206"/>
                  <a:pt x="2746189" y="1378538"/>
                  <a:pt x="2750180" y="1378745"/>
                </a:cubicBezTo>
                <a:cubicBezTo>
                  <a:pt x="2758302" y="1379086"/>
                  <a:pt x="2767089" y="1379221"/>
                  <a:pt x="2776545" y="1379150"/>
                </a:cubicBezTo>
                <a:cubicBezTo>
                  <a:pt x="2786001" y="1379079"/>
                  <a:pt x="2795288" y="1379240"/>
                  <a:pt x="2804407" y="1379632"/>
                </a:cubicBezTo>
                <a:cubicBezTo>
                  <a:pt x="2804592" y="1379637"/>
                  <a:pt x="2805220" y="1379681"/>
                  <a:pt x="2806289" y="1379765"/>
                </a:cubicBezTo>
                <a:cubicBezTo>
                  <a:pt x="2807360" y="1379850"/>
                  <a:pt x="2807761" y="1379950"/>
                  <a:pt x="2807494" y="1380069"/>
                </a:cubicBezTo>
                <a:cubicBezTo>
                  <a:pt x="2806546" y="1380168"/>
                  <a:pt x="2803864" y="1380213"/>
                  <a:pt x="2799447" y="1380202"/>
                </a:cubicBezTo>
                <a:cubicBezTo>
                  <a:pt x="2795031" y="1380191"/>
                  <a:pt x="2791850" y="1380209"/>
                  <a:pt x="2789904" y="1380257"/>
                </a:cubicBezTo>
                <a:cubicBezTo>
                  <a:pt x="2786853" y="1380421"/>
                  <a:pt x="2784254" y="1380469"/>
                  <a:pt x="2782108" y="1380403"/>
                </a:cubicBezTo>
                <a:cubicBezTo>
                  <a:pt x="2779103" y="1380213"/>
                  <a:pt x="2776359" y="1380070"/>
                  <a:pt x="2773876" y="1379976"/>
                </a:cubicBezTo>
                <a:cubicBezTo>
                  <a:pt x="2771394" y="1379881"/>
                  <a:pt x="2769242" y="1380045"/>
                  <a:pt x="2767420" y="1380467"/>
                </a:cubicBezTo>
                <a:lnTo>
                  <a:pt x="2759809" y="1381174"/>
                </a:lnTo>
                <a:lnTo>
                  <a:pt x="2748762" y="1383355"/>
                </a:lnTo>
                <a:lnTo>
                  <a:pt x="2730083" y="1383212"/>
                </a:lnTo>
                <a:cubicBezTo>
                  <a:pt x="2727585" y="1383501"/>
                  <a:pt x="2724520" y="1383744"/>
                  <a:pt x="2720886" y="1383940"/>
                </a:cubicBezTo>
                <a:cubicBezTo>
                  <a:pt x="2717254" y="1384136"/>
                  <a:pt x="2713915" y="1384295"/>
                  <a:pt x="2710870" y="1384419"/>
                </a:cubicBezTo>
                <a:cubicBezTo>
                  <a:pt x="2709932" y="1384668"/>
                  <a:pt x="2708369" y="1384885"/>
                  <a:pt x="2706184" y="1385070"/>
                </a:cubicBezTo>
                <a:cubicBezTo>
                  <a:pt x="2703997" y="1385255"/>
                  <a:pt x="2701390" y="1385281"/>
                  <a:pt x="2698364" y="1385147"/>
                </a:cubicBezTo>
                <a:lnTo>
                  <a:pt x="2691287" y="1384504"/>
                </a:lnTo>
                <a:lnTo>
                  <a:pt x="2683141" y="1386561"/>
                </a:lnTo>
                <a:cubicBezTo>
                  <a:pt x="2687366" y="1386671"/>
                  <a:pt x="2693970" y="1386749"/>
                  <a:pt x="2702954" y="1386797"/>
                </a:cubicBezTo>
                <a:cubicBezTo>
                  <a:pt x="2711938" y="1386844"/>
                  <a:pt x="2715915" y="1387132"/>
                  <a:pt x="2714885" y="1387657"/>
                </a:cubicBezTo>
                <a:cubicBezTo>
                  <a:pt x="2713835" y="1387885"/>
                  <a:pt x="2712220" y="1388065"/>
                  <a:pt x="2710038" y="1388198"/>
                </a:cubicBezTo>
                <a:cubicBezTo>
                  <a:pt x="2707854" y="1388332"/>
                  <a:pt x="2705966" y="1388429"/>
                  <a:pt x="2704371" y="1388490"/>
                </a:cubicBezTo>
                <a:lnTo>
                  <a:pt x="2678616" y="1387703"/>
                </a:lnTo>
                <a:lnTo>
                  <a:pt x="2660123" y="1388120"/>
                </a:lnTo>
                <a:cubicBezTo>
                  <a:pt x="2654219" y="1387814"/>
                  <a:pt x="2648611" y="1387660"/>
                  <a:pt x="2643300" y="1387659"/>
                </a:cubicBezTo>
                <a:cubicBezTo>
                  <a:pt x="2637988" y="1387659"/>
                  <a:pt x="2632473" y="1387786"/>
                  <a:pt x="2626755" y="1388040"/>
                </a:cubicBezTo>
                <a:lnTo>
                  <a:pt x="2610791" y="1387211"/>
                </a:lnTo>
                <a:cubicBezTo>
                  <a:pt x="2601908" y="1387530"/>
                  <a:pt x="2593384" y="1387455"/>
                  <a:pt x="2585221" y="1386985"/>
                </a:cubicBezTo>
                <a:cubicBezTo>
                  <a:pt x="2584725" y="1387401"/>
                  <a:pt x="2582913" y="1387732"/>
                  <a:pt x="2579788" y="1387977"/>
                </a:cubicBezTo>
                <a:cubicBezTo>
                  <a:pt x="2576661" y="1388222"/>
                  <a:pt x="2573034" y="1388252"/>
                  <a:pt x="2568908" y="1388067"/>
                </a:cubicBezTo>
                <a:lnTo>
                  <a:pt x="2545518" y="1388505"/>
                </a:lnTo>
                <a:lnTo>
                  <a:pt x="2544264" y="1390644"/>
                </a:lnTo>
                <a:cubicBezTo>
                  <a:pt x="2551938" y="1390681"/>
                  <a:pt x="2560213" y="1390869"/>
                  <a:pt x="2569090" y="1391210"/>
                </a:cubicBezTo>
                <a:cubicBezTo>
                  <a:pt x="2577966" y="1391550"/>
                  <a:pt x="2585470" y="1391631"/>
                  <a:pt x="2591600" y="1391450"/>
                </a:cubicBezTo>
                <a:cubicBezTo>
                  <a:pt x="2597769" y="1391815"/>
                  <a:pt x="2602301" y="1391683"/>
                  <a:pt x="2605198" y="1391053"/>
                </a:cubicBezTo>
                <a:cubicBezTo>
                  <a:pt x="2606867" y="1390543"/>
                  <a:pt x="2609364" y="1389938"/>
                  <a:pt x="2612687" y="1389238"/>
                </a:cubicBezTo>
                <a:cubicBezTo>
                  <a:pt x="2616011" y="1388538"/>
                  <a:pt x="2618286" y="1388749"/>
                  <a:pt x="2619515" y="1389869"/>
                </a:cubicBezTo>
                <a:lnTo>
                  <a:pt x="2643090" y="1389991"/>
                </a:lnTo>
                <a:lnTo>
                  <a:pt x="2639471" y="1390905"/>
                </a:lnTo>
                <a:lnTo>
                  <a:pt x="2653068" y="1390509"/>
                </a:lnTo>
                <a:lnTo>
                  <a:pt x="2673022" y="1391546"/>
                </a:lnTo>
                <a:lnTo>
                  <a:pt x="2689336" y="1390464"/>
                </a:lnTo>
                <a:lnTo>
                  <a:pt x="2707295" y="1391397"/>
                </a:lnTo>
                <a:cubicBezTo>
                  <a:pt x="2715273" y="1391306"/>
                  <a:pt x="2722707" y="1391049"/>
                  <a:pt x="2729594" y="1390626"/>
                </a:cubicBezTo>
                <a:lnTo>
                  <a:pt x="2748273" y="1390769"/>
                </a:lnTo>
                <a:cubicBezTo>
                  <a:pt x="2747025" y="1391566"/>
                  <a:pt x="2752938" y="1392149"/>
                  <a:pt x="2766012" y="1392518"/>
                </a:cubicBezTo>
                <a:cubicBezTo>
                  <a:pt x="2779086" y="1392886"/>
                  <a:pt x="2787807" y="1393064"/>
                  <a:pt x="2792175" y="1393050"/>
                </a:cubicBezTo>
                <a:cubicBezTo>
                  <a:pt x="2794786" y="1392669"/>
                  <a:pt x="2799849" y="1392656"/>
                  <a:pt x="2807361" y="1393012"/>
                </a:cubicBezTo>
                <a:cubicBezTo>
                  <a:pt x="2814874" y="1393368"/>
                  <a:pt x="2820029" y="1393636"/>
                  <a:pt x="2822827" y="1393815"/>
                </a:cubicBezTo>
                <a:cubicBezTo>
                  <a:pt x="2825330" y="1393538"/>
                  <a:pt x="2828434" y="1393412"/>
                  <a:pt x="2832140" y="1393438"/>
                </a:cubicBezTo>
                <a:cubicBezTo>
                  <a:pt x="2835847" y="1393464"/>
                  <a:pt x="2839270" y="1393562"/>
                  <a:pt x="2842410" y="1393731"/>
                </a:cubicBezTo>
                <a:cubicBezTo>
                  <a:pt x="2846001" y="1393963"/>
                  <a:pt x="2848391" y="1394270"/>
                  <a:pt x="2849581" y="1394654"/>
                </a:cubicBezTo>
                <a:cubicBezTo>
                  <a:pt x="2850770" y="1395037"/>
                  <a:pt x="2853161" y="1395345"/>
                  <a:pt x="2856751" y="1395577"/>
                </a:cubicBezTo>
                <a:cubicBezTo>
                  <a:pt x="2851765" y="1396380"/>
                  <a:pt x="2844158" y="1396479"/>
                  <a:pt x="2833926" y="1395873"/>
                </a:cubicBezTo>
                <a:cubicBezTo>
                  <a:pt x="2823694" y="1395267"/>
                  <a:pt x="2816314" y="1395308"/>
                  <a:pt x="2811781" y="1395997"/>
                </a:cubicBezTo>
                <a:cubicBezTo>
                  <a:pt x="2805575" y="1395704"/>
                  <a:pt x="2798895" y="1395644"/>
                  <a:pt x="2791742" y="1395817"/>
                </a:cubicBezTo>
                <a:cubicBezTo>
                  <a:pt x="2784587" y="1395991"/>
                  <a:pt x="2778272" y="1396294"/>
                  <a:pt x="2772798" y="1396727"/>
                </a:cubicBezTo>
                <a:lnTo>
                  <a:pt x="2746857" y="1395380"/>
                </a:lnTo>
                <a:cubicBezTo>
                  <a:pt x="2730479" y="1396946"/>
                  <a:pt x="2716204" y="1397640"/>
                  <a:pt x="2704030" y="1397461"/>
                </a:cubicBezTo>
                <a:cubicBezTo>
                  <a:pt x="2691856" y="1397283"/>
                  <a:pt x="2674582" y="1397063"/>
                  <a:pt x="2652207" y="1396801"/>
                </a:cubicBezTo>
                <a:cubicBezTo>
                  <a:pt x="2648570" y="1397542"/>
                  <a:pt x="2643527" y="1398107"/>
                  <a:pt x="2637078" y="1398496"/>
                </a:cubicBezTo>
                <a:cubicBezTo>
                  <a:pt x="2630628" y="1398884"/>
                  <a:pt x="2625585" y="1399449"/>
                  <a:pt x="2621948" y="1400190"/>
                </a:cubicBezTo>
                <a:lnTo>
                  <a:pt x="2599998" y="1399049"/>
                </a:lnTo>
                <a:lnTo>
                  <a:pt x="2597283" y="1399735"/>
                </a:lnTo>
                <a:cubicBezTo>
                  <a:pt x="2595548" y="1400173"/>
                  <a:pt x="2595490" y="1400492"/>
                  <a:pt x="2597108" y="1400690"/>
                </a:cubicBezTo>
                <a:cubicBezTo>
                  <a:pt x="2598726" y="1400889"/>
                  <a:pt x="2601569" y="1401083"/>
                  <a:pt x="2605635" y="1401271"/>
                </a:cubicBezTo>
                <a:lnTo>
                  <a:pt x="2624315" y="1401415"/>
                </a:lnTo>
                <a:cubicBezTo>
                  <a:pt x="2625712" y="1401504"/>
                  <a:pt x="2627951" y="1401724"/>
                  <a:pt x="2631030" y="1402074"/>
                </a:cubicBezTo>
                <a:cubicBezTo>
                  <a:pt x="2634107" y="1402423"/>
                  <a:pt x="2635619" y="1402673"/>
                  <a:pt x="2635568" y="1402826"/>
                </a:cubicBezTo>
                <a:lnTo>
                  <a:pt x="2629582" y="1402514"/>
                </a:lnTo>
                <a:cubicBezTo>
                  <a:pt x="2624265" y="1402870"/>
                  <a:pt x="2617362" y="1403246"/>
                  <a:pt x="2608872" y="1403644"/>
                </a:cubicBezTo>
                <a:cubicBezTo>
                  <a:pt x="2600382" y="1404041"/>
                  <a:pt x="2593385" y="1404136"/>
                  <a:pt x="2587883" y="1403931"/>
                </a:cubicBezTo>
                <a:cubicBezTo>
                  <a:pt x="2584383" y="1404156"/>
                  <a:pt x="2580281" y="1404230"/>
                  <a:pt x="2575577" y="1404153"/>
                </a:cubicBezTo>
                <a:cubicBezTo>
                  <a:pt x="2570873" y="1404075"/>
                  <a:pt x="2566451" y="1403925"/>
                  <a:pt x="2562313" y="1403705"/>
                </a:cubicBezTo>
                <a:lnTo>
                  <a:pt x="2547996" y="1404890"/>
                </a:lnTo>
                <a:cubicBezTo>
                  <a:pt x="2544813" y="1404719"/>
                  <a:pt x="2540974" y="1404600"/>
                  <a:pt x="2536478" y="1404533"/>
                </a:cubicBezTo>
                <a:cubicBezTo>
                  <a:pt x="2531981" y="1404466"/>
                  <a:pt x="2527962" y="1404544"/>
                  <a:pt x="2524421" y="1404768"/>
                </a:cubicBezTo>
                <a:lnTo>
                  <a:pt x="2508457" y="1403938"/>
                </a:lnTo>
                <a:lnTo>
                  <a:pt x="2498850" y="1404542"/>
                </a:lnTo>
                <a:cubicBezTo>
                  <a:pt x="2492686" y="1404251"/>
                  <a:pt x="2485922" y="1404186"/>
                  <a:pt x="2478561" y="1404349"/>
                </a:cubicBezTo>
                <a:cubicBezTo>
                  <a:pt x="2471199" y="1404512"/>
                  <a:pt x="2464303" y="1404786"/>
                  <a:pt x="2457871" y="1405169"/>
                </a:cubicBezTo>
                <a:cubicBezTo>
                  <a:pt x="2449663" y="1405305"/>
                  <a:pt x="2440242" y="1405481"/>
                  <a:pt x="2429609" y="1405699"/>
                </a:cubicBezTo>
                <a:cubicBezTo>
                  <a:pt x="2418975" y="1405916"/>
                  <a:pt x="2409601" y="1406233"/>
                  <a:pt x="2401485" y="1406648"/>
                </a:cubicBezTo>
                <a:cubicBezTo>
                  <a:pt x="2398423" y="1406473"/>
                  <a:pt x="2395068" y="1406332"/>
                  <a:pt x="2391418" y="1406229"/>
                </a:cubicBezTo>
                <a:cubicBezTo>
                  <a:pt x="2387767" y="1406125"/>
                  <a:pt x="2384232" y="1406184"/>
                  <a:pt x="2380810" y="1406402"/>
                </a:cubicBezTo>
                <a:cubicBezTo>
                  <a:pt x="2374582" y="1406101"/>
                  <a:pt x="2367676" y="1405972"/>
                  <a:pt x="2360089" y="1406015"/>
                </a:cubicBezTo>
                <a:cubicBezTo>
                  <a:pt x="2352504" y="1406056"/>
                  <a:pt x="2345689" y="1406208"/>
                  <a:pt x="2339646" y="1406468"/>
                </a:cubicBezTo>
                <a:cubicBezTo>
                  <a:pt x="2337568" y="1406360"/>
                  <a:pt x="2335512" y="1406322"/>
                  <a:pt x="2333481" y="1406355"/>
                </a:cubicBezTo>
                <a:cubicBezTo>
                  <a:pt x="2331448" y="1406387"/>
                  <a:pt x="2329938" y="1406514"/>
                  <a:pt x="2328949" y="1406739"/>
                </a:cubicBezTo>
                <a:lnTo>
                  <a:pt x="2328231" y="1407528"/>
                </a:lnTo>
                <a:lnTo>
                  <a:pt x="2350900" y="1407879"/>
                </a:lnTo>
                <a:cubicBezTo>
                  <a:pt x="2353926" y="1407761"/>
                  <a:pt x="2357349" y="1407731"/>
                  <a:pt x="2361168" y="1407792"/>
                </a:cubicBezTo>
                <a:cubicBezTo>
                  <a:pt x="2364988" y="1407853"/>
                  <a:pt x="2368457" y="1407964"/>
                  <a:pt x="2371574" y="1408126"/>
                </a:cubicBezTo>
                <a:lnTo>
                  <a:pt x="2393155" y="1408145"/>
                </a:lnTo>
                <a:cubicBezTo>
                  <a:pt x="2397455" y="1408425"/>
                  <a:pt x="2402369" y="1408704"/>
                  <a:pt x="2407894" y="1408980"/>
                </a:cubicBezTo>
                <a:cubicBezTo>
                  <a:pt x="2413420" y="1409255"/>
                  <a:pt x="2417695" y="1409087"/>
                  <a:pt x="2420721" y="1408474"/>
                </a:cubicBezTo>
                <a:cubicBezTo>
                  <a:pt x="2440478" y="1409408"/>
                  <a:pt x="2465991" y="1409954"/>
                  <a:pt x="2497258" y="1410108"/>
                </a:cubicBezTo>
                <a:cubicBezTo>
                  <a:pt x="2528526" y="1410262"/>
                  <a:pt x="2554758" y="1410017"/>
                  <a:pt x="2575955" y="1409373"/>
                </a:cubicBezTo>
                <a:cubicBezTo>
                  <a:pt x="2582886" y="1409699"/>
                  <a:pt x="2589658" y="1409913"/>
                  <a:pt x="2596270" y="1410015"/>
                </a:cubicBezTo>
                <a:cubicBezTo>
                  <a:pt x="2602882" y="1410117"/>
                  <a:pt x="2609653" y="1410331"/>
                  <a:pt x="2616584" y="1410657"/>
                </a:cubicBezTo>
                <a:cubicBezTo>
                  <a:pt x="2618048" y="1410326"/>
                  <a:pt x="2620238" y="1410152"/>
                  <a:pt x="2623155" y="1410137"/>
                </a:cubicBezTo>
                <a:cubicBezTo>
                  <a:pt x="2626071" y="1410123"/>
                  <a:pt x="2629079" y="1410198"/>
                  <a:pt x="2632178" y="1410365"/>
                </a:cubicBezTo>
                <a:cubicBezTo>
                  <a:pt x="2640436" y="1410748"/>
                  <a:pt x="2645778" y="1410842"/>
                  <a:pt x="2648205" y="1410647"/>
                </a:cubicBezTo>
                <a:cubicBezTo>
                  <a:pt x="2650634" y="1410451"/>
                  <a:pt x="2654480" y="1410467"/>
                  <a:pt x="2659745" y="1410695"/>
                </a:cubicBezTo>
                <a:lnTo>
                  <a:pt x="2684224" y="1410588"/>
                </a:lnTo>
                <a:cubicBezTo>
                  <a:pt x="2686644" y="1410307"/>
                  <a:pt x="2689416" y="1410163"/>
                  <a:pt x="2692540" y="1410159"/>
                </a:cubicBezTo>
                <a:cubicBezTo>
                  <a:pt x="2695664" y="1410155"/>
                  <a:pt x="2698756" y="1410235"/>
                  <a:pt x="2701813" y="1410400"/>
                </a:cubicBezTo>
                <a:lnTo>
                  <a:pt x="2710886" y="1411146"/>
                </a:lnTo>
                <a:lnTo>
                  <a:pt x="2780892" y="1412302"/>
                </a:lnTo>
                <a:lnTo>
                  <a:pt x="2790498" y="1411699"/>
                </a:lnTo>
                <a:lnTo>
                  <a:pt x="2803191" y="1411532"/>
                </a:lnTo>
                <a:cubicBezTo>
                  <a:pt x="2806391" y="1411698"/>
                  <a:pt x="2810193" y="1411826"/>
                  <a:pt x="2814596" y="1411918"/>
                </a:cubicBezTo>
                <a:cubicBezTo>
                  <a:pt x="2818998" y="1412009"/>
                  <a:pt x="2822752" y="1411997"/>
                  <a:pt x="2825860" y="1411883"/>
                </a:cubicBezTo>
                <a:cubicBezTo>
                  <a:pt x="2828950" y="1412204"/>
                  <a:pt x="2833612" y="1412470"/>
                  <a:pt x="2839853" y="1412678"/>
                </a:cubicBezTo>
                <a:cubicBezTo>
                  <a:pt x="2846091" y="1412888"/>
                  <a:pt x="2850616" y="1412732"/>
                  <a:pt x="2853427" y="1412213"/>
                </a:cubicBezTo>
                <a:cubicBezTo>
                  <a:pt x="2859235" y="1412417"/>
                  <a:pt x="2869836" y="1412473"/>
                  <a:pt x="2885231" y="1412384"/>
                </a:cubicBezTo>
                <a:cubicBezTo>
                  <a:pt x="2900625" y="1412293"/>
                  <a:pt x="2909909" y="1412075"/>
                  <a:pt x="2913084" y="1411729"/>
                </a:cubicBezTo>
                <a:lnTo>
                  <a:pt x="2929767" y="1411769"/>
                </a:lnTo>
                <a:cubicBezTo>
                  <a:pt x="2942503" y="1412350"/>
                  <a:pt x="2954535" y="1412653"/>
                  <a:pt x="2965862" y="1412679"/>
                </a:cubicBezTo>
                <a:cubicBezTo>
                  <a:pt x="2977188" y="1412705"/>
                  <a:pt x="2989218" y="1413008"/>
                  <a:pt x="3001956" y="1413589"/>
                </a:cubicBezTo>
                <a:lnTo>
                  <a:pt x="3012652" y="1413319"/>
                </a:lnTo>
                <a:cubicBezTo>
                  <a:pt x="3020466" y="1413599"/>
                  <a:pt x="3030774" y="1413628"/>
                  <a:pt x="3043572" y="1413409"/>
                </a:cubicBezTo>
                <a:cubicBezTo>
                  <a:pt x="3056368" y="1413190"/>
                  <a:pt x="3066676" y="1413220"/>
                  <a:pt x="3074490" y="1413500"/>
                </a:cubicBezTo>
                <a:cubicBezTo>
                  <a:pt x="3080910" y="1413018"/>
                  <a:pt x="3088102" y="1413024"/>
                  <a:pt x="3096070" y="1413518"/>
                </a:cubicBezTo>
                <a:cubicBezTo>
                  <a:pt x="3104038" y="1414013"/>
                  <a:pt x="3111230" y="1414019"/>
                  <a:pt x="3117650" y="1413537"/>
                </a:cubicBezTo>
                <a:cubicBezTo>
                  <a:pt x="3124516" y="1413727"/>
                  <a:pt x="3142614" y="1413966"/>
                  <a:pt x="3171944" y="1414256"/>
                </a:cubicBezTo>
                <a:cubicBezTo>
                  <a:pt x="3201274" y="1414545"/>
                  <a:pt x="3218600" y="1414676"/>
                  <a:pt x="3223924" y="1414648"/>
                </a:cubicBezTo>
                <a:cubicBezTo>
                  <a:pt x="3226762" y="1414956"/>
                  <a:pt x="3230430" y="1415170"/>
                  <a:pt x="3234922" y="1415289"/>
                </a:cubicBezTo>
                <a:cubicBezTo>
                  <a:pt x="3239414" y="1415407"/>
                  <a:pt x="3242942" y="1415200"/>
                  <a:pt x="3245504" y="1414667"/>
                </a:cubicBezTo>
                <a:cubicBezTo>
                  <a:pt x="3262210" y="1414714"/>
                  <a:pt x="3280024" y="1414595"/>
                  <a:pt x="3298950" y="1414308"/>
                </a:cubicBezTo>
                <a:cubicBezTo>
                  <a:pt x="3317876" y="1414023"/>
                  <a:pt x="3335058" y="1414215"/>
                  <a:pt x="3350500" y="1414885"/>
                </a:cubicBezTo>
                <a:cubicBezTo>
                  <a:pt x="3352004" y="1414797"/>
                  <a:pt x="3353802" y="1414672"/>
                  <a:pt x="3355892" y="1414511"/>
                </a:cubicBezTo>
                <a:cubicBezTo>
                  <a:pt x="3357986" y="1414350"/>
                  <a:pt x="3360056" y="1414308"/>
                  <a:pt x="3362102" y="1414386"/>
                </a:cubicBezTo>
                <a:cubicBezTo>
                  <a:pt x="3362946" y="1414464"/>
                  <a:pt x="3363076" y="1414609"/>
                  <a:pt x="3362492" y="1414819"/>
                </a:cubicBezTo>
                <a:cubicBezTo>
                  <a:pt x="3361908" y="1415030"/>
                  <a:pt x="3361538" y="1415148"/>
                  <a:pt x="3361384" y="1415175"/>
                </a:cubicBezTo>
                <a:lnTo>
                  <a:pt x="3382058" y="1415422"/>
                </a:lnTo>
                <a:lnTo>
                  <a:pt x="3389668" y="1414715"/>
                </a:lnTo>
                <a:cubicBezTo>
                  <a:pt x="3397008" y="1414546"/>
                  <a:pt x="3405992" y="1414530"/>
                  <a:pt x="3416620" y="1414669"/>
                </a:cubicBezTo>
                <a:cubicBezTo>
                  <a:pt x="3427250" y="1414807"/>
                  <a:pt x="3436278" y="1414932"/>
                  <a:pt x="3443710" y="1415042"/>
                </a:cubicBezTo>
                <a:cubicBezTo>
                  <a:pt x="3447378" y="1415382"/>
                  <a:pt x="3451112" y="1415553"/>
                  <a:pt x="3454914" y="1415556"/>
                </a:cubicBezTo>
                <a:cubicBezTo>
                  <a:pt x="3458712" y="1415558"/>
                  <a:pt x="3461810" y="1415282"/>
                  <a:pt x="3464200" y="1414729"/>
                </a:cubicBezTo>
                <a:lnTo>
                  <a:pt x="3480882" y="1414769"/>
                </a:lnTo>
                <a:cubicBezTo>
                  <a:pt x="3485224" y="1414672"/>
                  <a:pt x="3493906" y="1414733"/>
                  <a:pt x="3506930" y="1414951"/>
                </a:cubicBezTo>
                <a:cubicBezTo>
                  <a:pt x="3519954" y="1415168"/>
                  <a:pt x="3528682" y="1415369"/>
                  <a:pt x="3533116" y="1415553"/>
                </a:cubicBezTo>
                <a:cubicBezTo>
                  <a:pt x="3539782" y="1415819"/>
                  <a:pt x="3545494" y="1415794"/>
                  <a:pt x="3550252" y="1415479"/>
                </a:cubicBezTo>
                <a:cubicBezTo>
                  <a:pt x="3555008" y="1415163"/>
                  <a:pt x="3560722" y="1415138"/>
                  <a:pt x="3567388" y="1415404"/>
                </a:cubicBezTo>
                <a:lnTo>
                  <a:pt x="3602566" y="1415027"/>
                </a:lnTo>
                <a:cubicBezTo>
                  <a:pt x="3607054" y="1415134"/>
                  <a:pt x="3618524" y="1415225"/>
                  <a:pt x="3636976" y="1415299"/>
                </a:cubicBezTo>
                <a:cubicBezTo>
                  <a:pt x="3655428" y="1415374"/>
                  <a:pt x="3665900" y="1415413"/>
                  <a:pt x="3668394" y="1415415"/>
                </a:cubicBezTo>
                <a:cubicBezTo>
                  <a:pt x="3672530" y="1415688"/>
                  <a:pt x="3676778" y="1415931"/>
                  <a:pt x="3681140" y="1416146"/>
                </a:cubicBezTo>
                <a:cubicBezTo>
                  <a:pt x="3685500" y="1416361"/>
                  <a:pt x="3689110" y="1416158"/>
                  <a:pt x="3691970" y="1415538"/>
                </a:cubicBezTo>
                <a:cubicBezTo>
                  <a:pt x="3708960" y="1415576"/>
                  <a:pt x="3728158" y="1415437"/>
                  <a:pt x="3749564" y="1415120"/>
                </a:cubicBezTo>
                <a:cubicBezTo>
                  <a:pt x="3770972" y="1414802"/>
                  <a:pt x="3790036" y="1415000"/>
                  <a:pt x="3806760" y="1415714"/>
                </a:cubicBezTo>
                <a:cubicBezTo>
                  <a:pt x="3808386" y="1415632"/>
                  <a:pt x="3810434" y="1415520"/>
                  <a:pt x="3812900" y="1415378"/>
                </a:cubicBezTo>
                <a:cubicBezTo>
                  <a:pt x="3815366" y="1415236"/>
                  <a:pt x="3817186" y="1415182"/>
                  <a:pt x="3818362" y="1415214"/>
                </a:cubicBezTo>
                <a:cubicBezTo>
                  <a:pt x="3820216" y="1415328"/>
                  <a:pt x="3821042" y="1415474"/>
                  <a:pt x="3820834" y="1415653"/>
                </a:cubicBezTo>
                <a:cubicBezTo>
                  <a:pt x="3820630" y="1415831"/>
                  <a:pt x="3820230" y="1415983"/>
                  <a:pt x="3819638" y="1416107"/>
                </a:cubicBezTo>
                <a:lnTo>
                  <a:pt x="3840312" y="1416354"/>
                </a:lnTo>
                <a:cubicBezTo>
                  <a:pt x="3847502" y="1415855"/>
                  <a:pt x="3855238" y="1415522"/>
                  <a:pt x="3863516" y="1415355"/>
                </a:cubicBezTo>
                <a:lnTo>
                  <a:pt x="3908858" y="1416057"/>
                </a:lnTo>
                <a:cubicBezTo>
                  <a:pt x="3912562" y="1416387"/>
                  <a:pt x="3916446" y="1416519"/>
                  <a:pt x="3920512" y="1416456"/>
                </a:cubicBezTo>
                <a:cubicBezTo>
                  <a:pt x="3924576" y="1416391"/>
                  <a:pt x="3927822" y="1416078"/>
                  <a:pt x="3930250" y="1415515"/>
                </a:cubicBezTo>
                <a:cubicBezTo>
                  <a:pt x="3934022" y="1415676"/>
                  <a:pt x="3937136" y="1415700"/>
                  <a:pt x="3939590" y="1415586"/>
                </a:cubicBezTo>
                <a:cubicBezTo>
                  <a:pt x="3942046" y="1415473"/>
                  <a:pt x="3945158" y="1415497"/>
                  <a:pt x="3948928" y="1415658"/>
                </a:cubicBezTo>
                <a:cubicBezTo>
                  <a:pt x="3952330" y="1415622"/>
                  <a:pt x="3961716" y="1415708"/>
                  <a:pt x="3977086" y="1415915"/>
                </a:cubicBezTo>
                <a:cubicBezTo>
                  <a:pt x="3992456" y="1416122"/>
                  <a:pt x="4002112" y="1416291"/>
                  <a:pt x="4006058" y="1416422"/>
                </a:cubicBezTo>
                <a:cubicBezTo>
                  <a:pt x="4012808" y="1416691"/>
                  <a:pt x="4018852" y="1416684"/>
                  <a:pt x="4024192" y="1416398"/>
                </a:cubicBezTo>
                <a:cubicBezTo>
                  <a:pt x="4029532" y="1416114"/>
                  <a:pt x="4035576" y="1416106"/>
                  <a:pt x="4042326" y="1416376"/>
                </a:cubicBezTo>
                <a:lnTo>
                  <a:pt x="4061910" y="1416291"/>
                </a:lnTo>
                <a:cubicBezTo>
                  <a:pt x="4066792" y="1416476"/>
                  <a:pt x="4071356" y="1416437"/>
                  <a:pt x="4075600" y="1416176"/>
                </a:cubicBezTo>
                <a:cubicBezTo>
                  <a:pt x="4079846" y="1415914"/>
                  <a:pt x="4084408" y="1415875"/>
                  <a:pt x="4089292" y="1416060"/>
                </a:cubicBezTo>
                <a:cubicBezTo>
                  <a:pt x="4092338" y="1415392"/>
                  <a:pt x="4097474" y="1415108"/>
                  <a:pt x="4104698" y="1415207"/>
                </a:cubicBezTo>
                <a:cubicBezTo>
                  <a:pt x="4105632" y="1415250"/>
                  <a:pt x="4106260" y="1415294"/>
                  <a:pt x="4106580" y="1415340"/>
                </a:cubicBezTo>
                <a:cubicBezTo>
                  <a:pt x="4106902" y="1415385"/>
                  <a:pt x="4107304" y="1415486"/>
                  <a:pt x="4107784" y="1415643"/>
                </a:cubicBezTo>
                <a:lnTo>
                  <a:pt x="4115580" y="1415497"/>
                </a:lnTo>
                <a:cubicBezTo>
                  <a:pt x="4117928" y="1415486"/>
                  <a:pt x="4119854" y="1415507"/>
                  <a:pt x="4121362" y="1415556"/>
                </a:cubicBezTo>
                <a:cubicBezTo>
                  <a:pt x="4122870" y="1415606"/>
                  <a:pt x="4124570" y="1415682"/>
                  <a:pt x="4126464" y="1415787"/>
                </a:cubicBezTo>
                <a:cubicBezTo>
                  <a:pt x="4142120" y="1415503"/>
                  <a:pt x="4158130" y="1415359"/>
                  <a:pt x="4174494" y="1415353"/>
                </a:cubicBezTo>
                <a:cubicBezTo>
                  <a:pt x="4190856" y="1415348"/>
                  <a:pt x="4207184" y="1415427"/>
                  <a:pt x="4223480" y="1415591"/>
                </a:cubicBezTo>
                <a:cubicBezTo>
                  <a:pt x="4226966" y="1415697"/>
                  <a:pt x="4234546" y="1415757"/>
                  <a:pt x="4246216" y="1415773"/>
                </a:cubicBezTo>
                <a:cubicBezTo>
                  <a:pt x="4257886" y="1415788"/>
                  <a:pt x="4264694" y="1415739"/>
                  <a:pt x="4266638" y="1415628"/>
                </a:cubicBezTo>
                <a:cubicBezTo>
                  <a:pt x="4273592" y="1415960"/>
                  <a:pt x="4280546" y="1416104"/>
                  <a:pt x="4287496" y="1416057"/>
                </a:cubicBezTo>
                <a:cubicBezTo>
                  <a:pt x="4294448" y="1416010"/>
                  <a:pt x="4301580" y="1415956"/>
                  <a:pt x="4308892" y="1415894"/>
                </a:cubicBezTo>
                <a:lnTo>
                  <a:pt x="4318500" y="1415291"/>
                </a:lnTo>
                <a:cubicBezTo>
                  <a:pt x="4319536" y="1415333"/>
                  <a:pt x="4320684" y="1415347"/>
                  <a:pt x="4321946" y="1415332"/>
                </a:cubicBezTo>
                <a:cubicBezTo>
                  <a:pt x="4323206" y="1415316"/>
                  <a:pt x="4324356" y="1415330"/>
                  <a:pt x="4325390" y="1415373"/>
                </a:cubicBezTo>
                <a:cubicBezTo>
                  <a:pt x="4328736" y="1415414"/>
                  <a:pt x="4331660" y="1415486"/>
                  <a:pt x="4334164" y="1415587"/>
                </a:cubicBezTo>
                <a:cubicBezTo>
                  <a:pt x="4336670" y="1415689"/>
                  <a:pt x="4339368" y="1415817"/>
                  <a:pt x="4342260" y="1415973"/>
                </a:cubicBezTo>
                <a:cubicBezTo>
                  <a:pt x="4343648" y="1415724"/>
                  <a:pt x="4345582" y="1415641"/>
                  <a:pt x="4348062" y="1415724"/>
                </a:cubicBezTo>
                <a:cubicBezTo>
                  <a:pt x="4349180" y="1415770"/>
                  <a:pt x="4350662" y="1415802"/>
                  <a:pt x="4352504" y="1415817"/>
                </a:cubicBezTo>
                <a:cubicBezTo>
                  <a:pt x="4354348" y="1415832"/>
                  <a:pt x="4355830" y="1415863"/>
                  <a:pt x="4356948" y="1415910"/>
                </a:cubicBezTo>
                <a:lnTo>
                  <a:pt x="4357854" y="1415681"/>
                </a:lnTo>
                <a:cubicBezTo>
                  <a:pt x="4360000" y="1415747"/>
                  <a:pt x="4362598" y="1415698"/>
                  <a:pt x="4365650" y="1415535"/>
                </a:cubicBezTo>
                <a:lnTo>
                  <a:pt x="4386326" y="1415782"/>
                </a:lnTo>
                <a:cubicBezTo>
                  <a:pt x="4390916" y="1415889"/>
                  <a:pt x="4395336" y="1416038"/>
                  <a:pt x="4399588" y="1416230"/>
                </a:cubicBezTo>
                <a:cubicBezTo>
                  <a:pt x="4403840" y="1416422"/>
                  <a:pt x="4407038" y="1416577"/>
                  <a:pt x="4409178" y="1416694"/>
                </a:cubicBezTo>
                <a:cubicBezTo>
                  <a:pt x="4410036" y="1416440"/>
                  <a:pt x="4411266" y="1416205"/>
                  <a:pt x="4412870" y="1415990"/>
                </a:cubicBezTo>
                <a:cubicBezTo>
                  <a:pt x="4414474" y="1415775"/>
                  <a:pt x="4416748" y="1415732"/>
                  <a:pt x="4419692" y="1415863"/>
                </a:cubicBezTo>
                <a:cubicBezTo>
                  <a:pt x="4422568" y="1416034"/>
                  <a:pt x="4424798" y="1416105"/>
                  <a:pt x="4426380" y="1416072"/>
                </a:cubicBezTo>
                <a:cubicBezTo>
                  <a:pt x="4427962" y="1416039"/>
                  <a:pt x="4429600" y="1415803"/>
                  <a:pt x="4431294" y="1415363"/>
                </a:cubicBezTo>
                <a:lnTo>
                  <a:pt x="4450878" y="1415278"/>
                </a:lnTo>
                <a:lnTo>
                  <a:pt x="4460486" y="1414674"/>
                </a:lnTo>
                <a:lnTo>
                  <a:pt x="4492760" y="1414422"/>
                </a:lnTo>
                <a:cubicBezTo>
                  <a:pt x="4496736" y="1414583"/>
                  <a:pt x="4500666" y="1414603"/>
                  <a:pt x="4504548" y="1414483"/>
                </a:cubicBezTo>
                <a:cubicBezTo>
                  <a:pt x="4508432" y="1414364"/>
                  <a:pt x="4512360" y="1414384"/>
                  <a:pt x="4516336" y="1414545"/>
                </a:cubicBezTo>
                <a:lnTo>
                  <a:pt x="4536826" y="1414231"/>
                </a:lnTo>
                <a:lnTo>
                  <a:pt x="4551514" y="1414168"/>
                </a:lnTo>
                <a:cubicBezTo>
                  <a:pt x="4559014" y="1414425"/>
                  <a:pt x="4566550" y="1414598"/>
                  <a:pt x="4574116" y="1414687"/>
                </a:cubicBezTo>
                <a:cubicBezTo>
                  <a:pt x="4581684" y="1414776"/>
                  <a:pt x="4588902" y="1414726"/>
                  <a:pt x="4595764" y="1414537"/>
                </a:cubicBezTo>
                <a:cubicBezTo>
                  <a:pt x="4611246" y="1414652"/>
                  <a:pt x="4625530" y="1414843"/>
                  <a:pt x="4638610" y="1415109"/>
                </a:cubicBezTo>
                <a:cubicBezTo>
                  <a:pt x="4651690" y="1415376"/>
                  <a:pt x="4662074" y="1415639"/>
                  <a:pt x="4669760" y="1415900"/>
                </a:cubicBezTo>
                <a:cubicBezTo>
                  <a:pt x="4669002" y="1415585"/>
                  <a:pt x="4669244" y="1415323"/>
                  <a:pt x="4670480" y="1415111"/>
                </a:cubicBezTo>
                <a:lnTo>
                  <a:pt x="4680088" y="1414508"/>
                </a:lnTo>
                <a:cubicBezTo>
                  <a:pt x="4681638" y="1414445"/>
                  <a:pt x="4683158" y="1414466"/>
                  <a:pt x="4684642" y="1414573"/>
                </a:cubicBezTo>
                <a:cubicBezTo>
                  <a:pt x="4686128" y="1414678"/>
                  <a:pt x="4686968" y="1414871"/>
                  <a:pt x="4687164" y="1415151"/>
                </a:cubicBezTo>
                <a:cubicBezTo>
                  <a:pt x="4696202" y="1414868"/>
                  <a:pt x="4707542" y="1414688"/>
                  <a:pt x="4721184" y="1414611"/>
                </a:cubicBezTo>
                <a:cubicBezTo>
                  <a:pt x="4734826" y="1414533"/>
                  <a:pt x="4746032" y="1414690"/>
                  <a:pt x="4754804" y="1415083"/>
                </a:cubicBezTo>
                <a:cubicBezTo>
                  <a:pt x="4758254" y="1414831"/>
                  <a:pt x="4761684" y="1414699"/>
                  <a:pt x="4765092" y="1414687"/>
                </a:cubicBezTo>
                <a:cubicBezTo>
                  <a:pt x="4768500" y="1414674"/>
                  <a:pt x="4771296" y="1414854"/>
                  <a:pt x="4773482" y="1415226"/>
                </a:cubicBezTo>
                <a:cubicBezTo>
                  <a:pt x="4780778" y="1415421"/>
                  <a:pt x="4787134" y="1415361"/>
                  <a:pt x="4792546" y="1415045"/>
                </a:cubicBezTo>
                <a:cubicBezTo>
                  <a:pt x="4797956" y="1414729"/>
                  <a:pt x="4803266" y="1414477"/>
                  <a:pt x="4808474" y="1414288"/>
                </a:cubicBezTo>
                <a:cubicBezTo>
                  <a:pt x="4811752" y="1414068"/>
                  <a:pt x="4814352" y="1414019"/>
                  <a:pt x="4816272" y="1414142"/>
                </a:cubicBezTo>
                <a:cubicBezTo>
                  <a:pt x="4818192" y="1414265"/>
                  <a:pt x="4819884" y="1414444"/>
                  <a:pt x="4821352" y="1414682"/>
                </a:cubicBezTo>
                <a:lnTo>
                  <a:pt x="4861426" y="1414282"/>
                </a:lnTo>
                <a:cubicBezTo>
                  <a:pt x="4863968" y="1414248"/>
                  <a:pt x="4867178" y="1414197"/>
                  <a:pt x="4871058" y="1414129"/>
                </a:cubicBezTo>
                <a:cubicBezTo>
                  <a:pt x="4874938" y="1414061"/>
                  <a:pt x="4878922" y="1414118"/>
                  <a:pt x="4883006" y="1414302"/>
                </a:cubicBezTo>
                <a:cubicBezTo>
                  <a:pt x="4898790" y="1413847"/>
                  <a:pt x="4915406" y="1413677"/>
                  <a:pt x="4932848" y="1413791"/>
                </a:cubicBezTo>
                <a:cubicBezTo>
                  <a:pt x="4950290" y="1413905"/>
                  <a:pt x="4966858" y="1413594"/>
                  <a:pt x="4982550" y="1412860"/>
                </a:cubicBezTo>
                <a:lnTo>
                  <a:pt x="4995614" y="1413813"/>
                </a:lnTo>
                <a:lnTo>
                  <a:pt x="5039492" y="1413061"/>
                </a:lnTo>
                <a:cubicBezTo>
                  <a:pt x="5044860" y="1413288"/>
                  <a:pt x="5055166" y="1413444"/>
                  <a:pt x="5070414" y="1413530"/>
                </a:cubicBezTo>
                <a:cubicBezTo>
                  <a:pt x="5085664" y="1413616"/>
                  <a:pt x="5097602" y="1413514"/>
                  <a:pt x="5106228" y="1413221"/>
                </a:cubicBezTo>
                <a:cubicBezTo>
                  <a:pt x="5113876" y="1413618"/>
                  <a:pt x="5122340" y="1413506"/>
                  <a:pt x="5131614" y="1412886"/>
                </a:cubicBezTo>
                <a:cubicBezTo>
                  <a:pt x="5134398" y="1413398"/>
                  <a:pt x="5137812" y="1413599"/>
                  <a:pt x="5141862" y="1413488"/>
                </a:cubicBezTo>
                <a:cubicBezTo>
                  <a:pt x="5145912" y="1413376"/>
                  <a:pt x="5149690" y="1413182"/>
                  <a:pt x="5153192" y="1412905"/>
                </a:cubicBezTo>
                <a:lnTo>
                  <a:pt x="5316388" y="1411186"/>
                </a:lnTo>
                <a:cubicBezTo>
                  <a:pt x="5323556" y="1410933"/>
                  <a:pt x="5330338" y="1410815"/>
                  <a:pt x="5336738" y="1410831"/>
                </a:cubicBezTo>
                <a:cubicBezTo>
                  <a:pt x="5343140" y="1410848"/>
                  <a:pt x="5349650" y="1410647"/>
                  <a:pt x="5356276" y="1410227"/>
                </a:cubicBezTo>
                <a:cubicBezTo>
                  <a:pt x="5359430" y="1410380"/>
                  <a:pt x="5363048" y="1410453"/>
                  <a:pt x="5367134" y="1410447"/>
                </a:cubicBezTo>
                <a:cubicBezTo>
                  <a:pt x="5371218" y="1410440"/>
                  <a:pt x="5374792" y="1410374"/>
                  <a:pt x="5377854" y="1410246"/>
                </a:cubicBezTo>
                <a:lnTo>
                  <a:pt x="5395442" y="1410057"/>
                </a:lnTo>
                <a:cubicBezTo>
                  <a:pt x="5398460" y="1409916"/>
                  <a:pt x="5401080" y="1409685"/>
                  <a:pt x="5403304" y="1409363"/>
                </a:cubicBezTo>
                <a:cubicBezTo>
                  <a:pt x="5405526" y="1409042"/>
                  <a:pt x="5406650" y="1408734"/>
                  <a:pt x="5406674" y="1408436"/>
                </a:cubicBezTo>
                <a:cubicBezTo>
                  <a:pt x="5402262" y="1408070"/>
                  <a:pt x="5389952" y="1407912"/>
                  <a:pt x="5369744" y="1407965"/>
                </a:cubicBezTo>
                <a:cubicBezTo>
                  <a:pt x="5349536" y="1408018"/>
                  <a:pt x="5335372" y="1408177"/>
                  <a:pt x="5327248" y="1408444"/>
                </a:cubicBezTo>
                <a:lnTo>
                  <a:pt x="5328152" y="1408215"/>
                </a:lnTo>
                <a:cubicBezTo>
                  <a:pt x="5326580" y="1407727"/>
                  <a:pt x="5324636" y="1407407"/>
                  <a:pt x="5322318" y="1407258"/>
                </a:cubicBezTo>
                <a:cubicBezTo>
                  <a:pt x="5320002" y="1407109"/>
                  <a:pt x="5316926" y="1407075"/>
                  <a:pt x="5313092" y="1407158"/>
                </a:cubicBezTo>
                <a:cubicBezTo>
                  <a:pt x="5296830" y="1406658"/>
                  <a:pt x="5279160" y="1406360"/>
                  <a:pt x="5260090" y="1406265"/>
                </a:cubicBezTo>
                <a:cubicBezTo>
                  <a:pt x="5241018" y="1406170"/>
                  <a:pt x="5222898" y="1405986"/>
                  <a:pt x="5205728" y="1405714"/>
                </a:cubicBezTo>
                <a:cubicBezTo>
                  <a:pt x="5203790" y="1405356"/>
                  <a:pt x="5201992" y="1405227"/>
                  <a:pt x="5200332" y="1405331"/>
                </a:cubicBezTo>
                <a:cubicBezTo>
                  <a:pt x="5198670" y="1405434"/>
                  <a:pt x="5196238" y="1405617"/>
                  <a:pt x="5193036" y="1405881"/>
                </a:cubicBezTo>
                <a:cubicBezTo>
                  <a:pt x="5190880" y="1405793"/>
                  <a:pt x="5188976" y="1405717"/>
                  <a:pt x="5187322" y="1405654"/>
                </a:cubicBezTo>
                <a:cubicBezTo>
                  <a:pt x="5185668" y="1405590"/>
                  <a:pt x="5185212" y="1405453"/>
                  <a:pt x="5185960" y="1405238"/>
                </a:cubicBezTo>
                <a:cubicBezTo>
                  <a:pt x="5182014" y="1405235"/>
                  <a:pt x="5177164" y="1405270"/>
                  <a:pt x="5171406" y="1405344"/>
                </a:cubicBezTo>
                <a:cubicBezTo>
                  <a:pt x="5165650" y="1405418"/>
                  <a:pt x="5161978" y="1405308"/>
                  <a:pt x="5160388" y="1405013"/>
                </a:cubicBezTo>
                <a:lnTo>
                  <a:pt x="5177792" y="1404264"/>
                </a:lnTo>
                <a:cubicBezTo>
                  <a:pt x="5180730" y="1404129"/>
                  <a:pt x="5183330" y="1404081"/>
                  <a:pt x="5185588" y="1404118"/>
                </a:cubicBezTo>
                <a:cubicBezTo>
                  <a:pt x="5187848" y="1404155"/>
                  <a:pt x="5189542" y="1404334"/>
                  <a:pt x="5190670" y="1404656"/>
                </a:cubicBezTo>
                <a:cubicBezTo>
                  <a:pt x="5193750" y="1404524"/>
                  <a:pt x="5197514" y="1404410"/>
                  <a:pt x="5201956" y="1404313"/>
                </a:cubicBezTo>
                <a:cubicBezTo>
                  <a:pt x="5206398" y="1404216"/>
                  <a:pt x="5210432" y="1404185"/>
                  <a:pt x="5214058" y="1404218"/>
                </a:cubicBezTo>
                <a:lnTo>
                  <a:pt x="5257220" y="1404255"/>
                </a:lnTo>
                <a:lnTo>
                  <a:pt x="5272626" y="1403402"/>
                </a:lnTo>
                <a:cubicBezTo>
                  <a:pt x="5275686" y="1403263"/>
                  <a:pt x="5278768" y="1403194"/>
                  <a:pt x="5281872" y="1403194"/>
                </a:cubicBezTo>
                <a:cubicBezTo>
                  <a:pt x="5284980" y="1403194"/>
                  <a:pt x="5287156" y="1403353"/>
                  <a:pt x="5288406" y="1403671"/>
                </a:cubicBezTo>
                <a:lnTo>
                  <a:pt x="5307990" y="1403586"/>
                </a:lnTo>
                <a:cubicBezTo>
                  <a:pt x="5314188" y="1404045"/>
                  <a:pt x="5320748" y="1404111"/>
                  <a:pt x="5327666" y="1403781"/>
                </a:cubicBezTo>
                <a:cubicBezTo>
                  <a:pt x="5334586" y="1403452"/>
                  <a:pt x="5341144" y="1403517"/>
                  <a:pt x="5347344" y="1403977"/>
                </a:cubicBezTo>
                <a:lnTo>
                  <a:pt x="5381058" y="1402147"/>
                </a:lnTo>
                <a:cubicBezTo>
                  <a:pt x="5377752" y="1401285"/>
                  <a:pt x="5375058" y="1400801"/>
                  <a:pt x="5372978" y="1400693"/>
                </a:cubicBezTo>
                <a:cubicBezTo>
                  <a:pt x="5370900" y="1400585"/>
                  <a:pt x="5366942" y="1400724"/>
                  <a:pt x="5361104" y="1401110"/>
                </a:cubicBezTo>
                <a:cubicBezTo>
                  <a:pt x="5357208" y="1400385"/>
                  <a:pt x="5352928" y="1400174"/>
                  <a:pt x="5348270" y="1400478"/>
                </a:cubicBezTo>
                <a:cubicBezTo>
                  <a:pt x="5343610" y="1400781"/>
                  <a:pt x="5339604" y="1400653"/>
                  <a:pt x="5336252" y="1400094"/>
                </a:cubicBezTo>
                <a:cubicBezTo>
                  <a:pt x="5329454" y="1400229"/>
                  <a:pt x="5319118" y="1400232"/>
                  <a:pt x="5305244" y="1400103"/>
                </a:cubicBezTo>
                <a:cubicBezTo>
                  <a:pt x="5291368" y="1399973"/>
                  <a:pt x="5282664" y="1399717"/>
                  <a:pt x="5279124" y="1399331"/>
                </a:cubicBezTo>
                <a:lnTo>
                  <a:pt x="5233970" y="1399191"/>
                </a:lnTo>
                <a:cubicBezTo>
                  <a:pt x="5230784" y="1398451"/>
                  <a:pt x="5226442" y="1397927"/>
                  <a:pt x="5220948" y="1397619"/>
                </a:cubicBezTo>
                <a:cubicBezTo>
                  <a:pt x="5215452" y="1397310"/>
                  <a:pt x="5208848" y="1397358"/>
                  <a:pt x="5201138" y="1397760"/>
                </a:cubicBezTo>
                <a:cubicBezTo>
                  <a:pt x="5192000" y="1397562"/>
                  <a:pt x="5182162" y="1397464"/>
                  <a:pt x="5171622" y="1397468"/>
                </a:cubicBezTo>
                <a:cubicBezTo>
                  <a:pt x="5161080" y="1397471"/>
                  <a:pt x="5151336" y="1397654"/>
                  <a:pt x="5142384" y="1398015"/>
                </a:cubicBezTo>
                <a:lnTo>
                  <a:pt x="5129136" y="1396501"/>
                </a:lnTo>
                <a:cubicBezTo>
                  <a:pt x="5136858" y="1396132"/>
                  <a:pt x="5144390" y="1395927"/>
                  <a:pt x="5151730" y="1395884"/>
                </a:cubicBezTo>
                <a:cubicBezTo>
                  <a:pt x="5159070" y="1395840"/>
                  <a:pt x="5166104" y="1395608"/>
                  <a:pt x="5172830" y="1395188"/>
                </a:cubicBezTo>
                <a:cubicBezTo>
                  <a:pt x="5176294" y="1396276"/>
                  <a:pt x="5180038" y="1396722"/>
                  <a:pt x="5184060" y="1396530"/>
                </a:cubicBezTo>
                <a:cubicBezTo>
                  <a:pt x="5188082" y="1396337"/>
                  <a:pt x="5194494" y="1395958"/>
                  <a:pt x="5203294" y="1395393"/>
                </a:cubicBezTo>
                <a:cubicBezTo>
                  <a:pt x="5210712" y="1395153"/>
                  <a:pt x="5221988" y="1395267"/>
                  <a:pt x="5237118" y="1395738"/>
                </a:cubicBezTo>
                <a:cubicBezTo>
                  <a:pt x="5252248" y="1396208"/>
                  <a:pt x="5264246" y="1396291"/>
                  <a:pt x="5273114" y="1395988"/>
                </a:cubicBezTo>
                <a:cubicBezTo>
                  <a:pt x="5274954" y="1395802"/>
                  <a:pt x="5275988" y="1395593"/>
                  <a:pt x="5276216" y="1395357"/>
                </a:cubicBezTo>
                <a:cubicBezTo>
                  <a:pt x="5276444" y="1395122"/>
                  <a:pt x="5276254" y="1394917"/>
                  <a:pt x="5275646" y="1394743"/>
                </a:cubicBezTo>
                <a:cubicBezTo>
                  <a:pt x="5272212" y="1393938"/>
                  <a:pt x="5266144" y="1393497"/>
                  <a:pt x="5257434" y="1393418"/>
                </a:cubicBezTo>
                <a:cubicBezTo>
                  <a:pt x="5248726" y="1393338"/>
                  <a:pt x="5241614" y="1393463"/>
                  <a:pt x="5236106" y="1393791"/>
                </a:cubicBezTo>
                <a:cubicBezTo>
                  <a:pt x="5221110" y="1393666"/>
                  <a:pt x="5207078" y="1393489"/>
                  <a:pt x="5194010" y="1393258"/>
                </a:cubicBezTo>
                <a:cubicBezTo>
                  <a:pt x="5180940" y="1393027"/>
                  <a:pt x="5167406" y="1392874"/>
                  <a:pt x="5153408" y="1392802"/>
                </a:cubicBezTo>
                <a:cubicBezTo>
                  <a:pt x="5152326" y="1392493"/>
                  <a:pt x="5150812" y="1392369"/>
                  <a:pt x="5148872" y="1392428"/>
                </a:cubicBezTo>
                <a:cubicBezTo>
                  <a:pt x="5146930" y="1392488"/>
                  <a:pt x="5144512" y="1392592"/>
                  <a:pt x="5141620" y="1392740"/>
                </a:cubicBezTo>
                <a:cubicBezTo>
                  <a:pt x="5138716" y="1392854"/>
                  <a:pt x="5136502" y="1392831"/>
                  <a:pt x="5134978" y="1392671"/>
                </a:cubicBezTo>
                <a:cubicBezTo>
                  <a:pt x="5133454" y="1392512"/>
                  <a:pt x="5132644" y="1392286"/>
                  <a:pt x="5132548" y="1391994"/>
                </a:cubicBezTo>
                <a:cubicBezTo>
                  <a:pt x="5128056" y="1392191"/>
                  <a:pt x="5123488" y="1392333"/>
                  <a:pt x="5118836" y="1392419"/>
                </a:cubicBezTo>
                <a:cubicBezTo>
                  <a:pt x="5114188" y="1392504"/>
                  <a:pt x="5110294" y="1392474"/>
                  <a:pt x="5107162" y="1392328"/>
                </a:cubicBezTo>
                <a:lnTo>
                  <a:pt x="5089574" y="1392518"/>
                </a:lnTo>
                <a:cubicBezTo>
                  <a:pt x="5086820" y="1391972"/>
                  <a:pt x="5083522" y="1391641"/>
                  <a:pt x="5079684" y="1391522"/>
                </a:cubicBezTo>
                <a:cubicBezTo>
                  <a:pt x="5075844" y="1391402"/>
                  <a:pt x="5072186" y="1391465"/>
                  <a:pt x="5068714" y="1391709"/>
                </a:cubicBezTo>
                <a:cubicBezTo>
                  <a:pt x="5072286" y="1390959"/>
                  <a:pt x="5076820" y="1389966"/>
                  <a:pt x="5082316" y="1388730"/>
                </a:cubicBezTo>
                <a:cubicBezTo>
                  <a:pt x="5087810" y="1387495"/>
                  <a:pt x="5089124" y="1386404"/>
                  <a:pt x="5086258" y="1385456"/>
                </a:cubicBezTo>
                <a:cubicBezTo>
                  <a:pt x="5083416" y="1384896"/>
                  <a:pt x="5080022" y="1384513"/>
                  <a:pt x="5076072" y="1384308"/>
                </a:cubicBezTo>
                <a:cubicBezTo>
                  <a:pt x="5072122" y="1384103"/>
                  <a:pt x="5068868" y="1384140"/>
                  <a:pt x="5066302" y="1384420"/>
                </a:cubicBezTo>
                <a:cubicBezTo>
                  <a:pt x="5065046" y="1384384"/>
                  <a:pt x="5063116" y="1384363"/>
                  <a:pt x="5060522" y="1384361"/>
                </a:cubicBezTo>
                <a:cubicBezTo>
                  <a:pt x="5057926" y="1384358"/>
                  <a:pt x="5056226" y="1384281"/>
                  <a:pt x="5055420" y="1384131"/>
                </a:cubicBezTo>
                <a:lnTo>
                  <a:pt x="5062126" y="1383652"/>
                </a:lnTo>
                <a:lnTo>
                  <a:pt x="5093848" y="1381718"/>
                </a:lnTo>
                <a:lnTo>
                  <a:pt x="5109626" y="1381986"/>
                </a:lnTo>
                <a:cubicBezTo>
                  <a:pt x="5111580" y="1382341"/>
                  <a:pt x="5113342" y="1382477"/>
                  <a:pt x="5114908" y="1382398"/>
                </a:cubicBezTo>
                <a:cubicBezTo>
                  <a:pt x="5116476" y="1382319"/>
                  <a:pt x="5118644" y="1382202"/>
                  <a:pt x="5121412" y="1382048"/>
                </a:cubicBezTo>
                <a:cubicBezTo>
                  <a:pt x="5123782" y="1382044"/>
                  <a:pt x="5125438" y="1382107"/>
                  <a:pt x="5126378" y="1382236"/>
                </a:cubicBezTo>
                <a:cubicBezTo>
                  <a:pt x="5127320" y="1382366"/>
                  <a:pt x="5128024" y="1382517"/>
                  <a:pt x="5128490" y="1382691"/>
                </a:cubicBezTo>
                <a:cubicBezTo>
                  <a:pt x="5137282" y="1382343"/>
                  <a:pt x="5146348" y="1382079"/>
                  <a:pt x="5155686" y="1381899"/>
                </a:cubicBezTo>
                <a:cubicBezTo>
                  <a:pt x="5165024" y="1381718"/>
                  <a:pt x="5174088" y="1381454"/>
                  <a:pt x="5182880" y="1381107"/>
                </a:cubicBezTo>
                <a:cubicBezTo>
                  <a:pt x="5193010" y="1381346"/>
                  <a:pt x="5203310" y="1381353"/>
                  <a:pt x="5213776" y="1381128"/>
                </a:cubicBezTo>
                <a:cubicBezTo>
                  <a:pt x="5224242" y="1380902"/>
                  <a:pt x="5233406" y="1380436"/>
                  <a:pt x="5241262" y="1379730"/>
                </a:cubicBezTo>
                <a:lnTo>
                  <a:pt x="5250334" y="1380477"/>
                </a:lnTo>
                <a:cubicBezTo>
                  <a:pt x="5252956" y="1380739"/>
                  <a:pt x="5256016" y="1380853"/>
                  <a:pt x="5259516" y="1380816"/>
                </a:cubicBezTo>
                <a:cubicBezTo>
                  <a:pt x="5263020" y="1380780"/>
                  <a:pt x="5266486" y="1380639"/>
                  <a:pt x="5269918" y="1380392"/>
                </a:cubicBezTo>
                <a:cubicBezTo>
                  <a:pt x="5280044" y="1380367"/>
                  <a:pt x="5283184" y="1379979"/>
                  <a:pt x="5279340" y="1379229"/>
                </a:cubicBezTo>
                <a:cubicBezTo>
                  <a:pt x="5277378" y="1378547"/>
                  <a:pt x="5274806" y="1378057"/>
                  <a:pt x="5271622" y="1377760"/>
                </a:cubicBezTo>
                <a:cubicBezTo>
                  <a:pt x="5268440" y="1377463"/>
                  <a:pt x="5263332" y="1377461"/>
                  <a:pt x="5256300" y="1377756"/>
                </a:cubicBezTo>
                <a:cubicBezTo>
                  <a:pt x="5250930" y="1378011"/>
                  <a:pt x="5242542" y="1378230"/>
                  <a:pt x="5231142" y="1378413"/>
                </a:cubicBezTo>
                <a:cubicBezTo>
                  <a:pt x="5219744" y="1378596"/>
                  <a:pt x="5211444" y="1378337"/>
                  <a:pt x="5206248" y="1377637"/>
                </a:cubicBezTo>
                <a:cubicBezTo>
                  <a:pt x="5199712" y="1377452"/>
                  <a:pt x="5189070" y="1377278"/>
                  <a:pt x="5174328" y="1377115"/>
                </a:cubicBezTo>
                <a:cubicBezTo>
                  <a:pt x="5159586" y="1376952"/>
                  <a:pt x="5147316" y="1377038"/>
                  <a:pt x="5137518" y="1377373"/>
                </a:cubicBezTo>
                <a:cubicBezTo>
                  <a:pt x="5135788" y="1376898"/>
                  <a:pt x="5133708" y="1376665"/>
                  <a:pt x="5131278" y="1376670"/>
                </a:cubicBezTo>
                <a:cubicBezTo>
                  <a:pt x="5128850" y="1376676"/>
                  <a:pt x="5126638" y="1376779"/>
                  <a:pt x="5124640" y="1376980"/>
                </a:cubicBezTo>
                <a:cubicBezTo>
                  <a:pt x="5119572" y="1377158"/>
                  <a:pt x="5114522" y="1376839"/>
                  <a:pt x="5109490" y="1376021"/>
                </a:cubicBezTo>
                <a:cubicBezTo>
                  <a:pt x="5104460" y="1375203"/>
                  <a:pt x="5101042" y="1374623"/>
                  <a:pt x="5099232" y="1374283"/>
                </a:cubicBezTo>
                <a:cubicBezTo>
                  <a:pt x="5090812" y="1374459"/>
                  <a:pt x="5073970" y="1374561"/>
                  <a:pt x="5048708" y="1374586"/>
                </a:cubicBezTo>
                <a:cubicBezTo>
                  <a:pt x="5023444" y="1374611"/>
                  <a:pt x="5008188" y="1374312"/>
                  <a:pt x="5002936" y="1373689"/>
                </a:cubicBezTo>
                <a:lnTo>
                  <a:pt x="4981726" y="1374792"/>
                </a:lnTo>
                <a:cubicBezTo>
                  <a:pt x="4974448" y="1374833"/>
                  <a:pt x="4967474" y="1374873"/>
                  <a:pt x="4960806" y="1374911"/>
                </a:cubicBezTo>
                <a:cubicBezTo>
                  <a:pt x="4954138" y="1374950"/>
                  <a:pt x="4947390" y="1374932"/>
                  <a:pt x="4940564" y="1374858"/>
                </a:cubicBezTo>
                <a:lnTo>
                  <a:pt x="4935482" y="1374319"/>
                </a:lnTo>
                <a:cubicBezTo>
                  <a:pt x="4939780" y="1373663"/>
                  <a:pt x="4947584" y="1373415"/>
                  <a:pt x="4958892" y="1373572"/>
                </a:cubicBezTo>
                <a:cubicBezTo>
                  <a:pt x="4970200" y="1373728"/>
                  <a:pt x="4978230" y="1373422"/>
                  <a:pt x="4982982" y="1372653"/>
                </a:cubicBezTo>
                <a:cubicBezTo>
                  <a:pt x="4984972" y="1372252"/>
                  <a:pt x="4988416" y="1371787"/>
                  <a:pt x="4993308" y="1371260"/>
                </a:cubicBezTo>
                <a:lnTo>
                  <a:pt x="4992960" y="1373171"/>
                </a:lnTo>
                <a:lnTo>
                  <a:pt x="4999666" y="1372693"/>
                </a:lnTo>
                <a:cubicBezTo>
                  <a:pt x="5002834" y="1372450"/>
                  <a:pt x="5004334" y="1372172"/>
                  <a:pt x="5004170" y="1371859"/>
                </a:cubicBezTo>
                <a:cubicBezTo>
                  <a:pt x="5004006" y="1371547"/>
                  <a:pt x="5003286" y="1371222"/>
                  <a:pt x="5002008" y="1370886"/>
                </a:cubicBezTo>
                <a:cubicBezTo>
                  <a:pt x="5005862" y="1370799"/>
                  <a:pt x="5009352" y="1370728"/>
                  <a:pt x="5012480" y="1370672"/>
                </a:cubicBezTo>
                <a:cubicBezTo>
                  <a:pt x="5015608" y="1370616"/>
                  <a:pt x="5018646" y="1370660"/>
                  <a:pt x="5021592" y="1370801"/>
                </a:cubicBezTo>
                <a:cubicBezTo>
                  <a:pt x="5024602" y="1370699"/>
                  <a:pt x="5028328" y="1370720"/>
                  <a:pt x="5032768" y="1370865"/>
                </a:cubicBezTo>
                <a:cubicBezTo>
                  <a:pt x="5037208" y="1371009"/>
                  <a:pt x="5041706" y="1371139"/>
                  <a:pt x="5046258" y="1371255"/>
                </a:cubicBezTo>
                <a:cubicBezTo>
                  <a:pt x="5043726" y="1371997"/>
                  <a:pt x="5044638" y="1372778"/>
                  <a:pt x="5048996" y="1373602"/>
                </a:cubicBezTo>
                <a:cubicBezTo>
                  <a:pt x="5055854" y="1373086"/>
                  <a:pt x="5063348" y="1373016"/>
                  <a:pt x="5071482" y="1373392"/>
                </a:cubicBezTo>
                <a:lnTo>
                  <a:pt x="5076540" y="1370900"/>
                </a:lnTo>
                <a:cubicBezTo>
                  <a:pt x="5072284" y="1371063"/>
                  <a:pt x="5068422" y="1371126"/>
                  <a:pt x="5064958" y="1371090"/>
                </a:cubicBezTo>
                <a:cubicBezTo>
                  <a:pt x="5061494" y="1371054"/>
                  <a:pt x="5057860" y="1371060"/>
                  <a:pt x="5054056" y="1371109"/>
                </a:cubicBezTo>
                <a:lnTo>
                  <a:pt x="5051690" y="1369884"/>
                </a:lnTo>
                <a:cubicBezTo>
                  <a:pt x="5053498" y="1369427"/>
                  <a:pt x="5052408" y="1369095"/>
                  <a:pt x="5048418" y="1368887"/>
                </a:cubicBezTo>
                <a:cubicBezTo>
                  <a:pt x="5044308" y="1368697"/>
                  <a:pt x="5039874" y="1368628"/>
                  <a:pt x="5035110" y="1368678"/>
                </a:cubicBezTo>
                <a:cubicBezTo>
                  <a:pt x="5030346" y="1368730"/>
                  <a:pt x="5025956" y="1368800"/>
                  <a:pt x="5021942" y="1368890"/>
                </a:cubicBezTo>
                <a:cubicBezTo>
                  <a:pt x="5022524" y="1368490"/>
                  <a:pt x="5023662" y="1368101"/>
                  <a:pt x="5025356" y="1367724"/>
                </a:cubicBezTo>
                <a:cubicBezTo>
                  <a:pt x="5027050" y="1367347"/>
                  <a:pt x="5027960" y="1367016"/>
                  <a:pt x="5028092" y="1366730"/>
                </a:cubicBezTo>
                <a:cubicBezTo>
                  <a:pt x="5025426" y="1366391"/>
                  <a:pt x="5020460" y="1366328"/>
                  <a:pt x="5013198" y="1366542"/>
                </a:cubicBezTo>
                <a:cubicBezTo>
                  <a:pt x="5005934" y="1366756"/>
                  <a:pt x="4999838" y="1366978"/>
                  <a:pt x="4994910" y="1367210"/>
                </a:cubicBezTo>
                <a:cubicBezTo>
                  <a:pt x="4990714" y="1367004"/>
                  <a:pt x="4986678" y="1366910"/>
                  <a:pt x="4982804" y="1366927"/>
                </a:cubicBezTo>
                <a:cubicBezTo>
                  <a:pt x="4978926" y="1366943"/>
                  <a:pt x="4976434" y="1367066"/>
                  <a:pt x="4975326" y="1367295"/>
                </a:cubicBezTo>
                <a:lnTo>
                  <a:pt x="4956832" y="1367713"/>
                </a:lnTo>
                <a:lnTo>
                  <a:pt x="4938872" y="1366780"/>
                </a:lnTo>
                <a:lnTo>
                  <a:pt x="4947574" y="1366405"/>
                </a:lnTo>
                <a:lnTo>
                  <a:pt x="4967158" y="1366320"/>
                </a:lnTo>
                <a:cubicBezTo>
                  <a:pt x="4969644" y="1366300"/>
                  <a:pt x="4971744" y="1366225"/>
                  <a:pt x="4973458" y="1366097"/>
                </a:cubicBezTo>
                <a:cubicBezTo>
                  <a:pt x="4975172" y="1365967"/>
                  <a:pt x="4976274" y="1365841"/>
                  <a:pt x="4976764" y="1365717"/>
                </a:cubicBezTo>
                <a:cubicBezTo>
                  <a:pt x="4975566" y="1365678"/>
                  <a:pt x="4973518" y="1365663"/>
                  <a:pt x="4970622" y="1365674"/>
                </a:cubicBezTo>
                <a:cubicBezTo>
                  <a:pt x="4967724" y="1365684"/>
                  <a:pt x="4965178" y="1365643"/>
                  <a:pt x="4962982" y="1365553"/>
                </a:cubicBezTo>
                <a:cubicBezTo>
                  <a:pt x="4958634" y="1365005"/>
                  <a:pt x="4950774" y="1364964"/>
                  <a:pt x="4939406" y="1365430"/>
                </a:cubicBezTo>
                <a:cubicBezTo>
                  <a:pt x="4928040" y="1365895"/>
                  <a:pt x="4920180" y="1365855"/>
                  <a:pt x="4915832" y="1365308"/>
                </a:cubicBezTo>
                <a:lnTo>
                  <a:pt x="4898242" y="1365496"/>
                </a:lnTo>
                <a:cubicBezTo>
                  <a:pt x="4893770" y="1365310"/>
                  <a:pt x="4887842" y="1365186"/>
                  <a:pt x="4880468" y="1365124"/>
                </a:cubicBezTo>
                <a:cubicBezTo>
                  <a:pt x="4887380" y="1364897"/>
                  <a:pt x="4894678" y="1364726"/>
                  <a:pt x="4902360" y="1364608"/>
                </a:cubicBezTo>
                <a:cubicBezTo>
                  <a:pt x="4910046" y="1364491"/>
                  <a:pt x="4917436" y="1364599"/>
                  <a:pt x="4924534" y="1364933"/>
                </a:cubicBezTo>
                <a:lnTo>
                  <a:pt x="4925788" y="1362793"/>
                </a:lnTo>
                <a:lnTo>
                  <a:pt x="4902026" y="1362111"/>
                </a:lnTo>
                <a:lnTo>
                  <a:pt x="4908546" y="1361072"/>
                </a:lnTo>
                <a:lnTo>
                  <a:pt x="4901100" y="1359307"/>
                </a:lnTo>
                <a:lnTo>
                  <a:pt x="4866640" y="1358895"/>
                </a:lnTo>
                <a:cubicBezTo>
                  <a:pt x="4855692" y="1359394"/>
                  <a:pt x="4844188" y="1359693"/>
                  <a:pt x="4832126" y="1359789"/>
                </a:cubicBezTo>
                <a:cubicBezTo>
                  <a:pt x="4820062" y="1359886"/>
                  <a:pt x="4809508" y="1360095"/>
                  <a:pt x="4800462" y="1360418"/>
                </a:cubicBezTo>
                <a:lnTo>
                  <a:pt x="4798654" y="1360874"/>
                </a:lnTo>
                <a:lnTo>
                  <a:pt x="4792666" y="1360564"/>
                </a:lnTo>
                <a:lnTo>
                  <a:pt x="4767282" y="1360898"/>
                </a:lnTo>
                <a:cubicBezTo>
                  <a:pt x="4758424" y="1360553"/>
                  <a:pt x="4749432" y="1360545"/>
                  <a:pt x="4740306" y="1360875"/>
                </a:cubicBezTo>
                <a:cubicBezTo>
                  <a:pt x="4731182" y="1361205"/>
                  <a:pt x="4721192" y="1361145"/>
                  <a:pt x="4710338" y="1360696"/>
                </a:cubicBezTo>
                <a:cubicBezTo>
                  <a:pt x="4705046" y="1360754"/>
                  <a:pt x="4696320" y="1360806"/>
                  <a:pt x="4684160" y="1360852"/>
                </a:cubicBezTo>
                <a:cubicBezTo>
                  <a:pt x="4671998" y="1360897"/>
                  <a:pt x="4664768" y="1361028"/>
                  <a:pt x="4662468" y="1361241"/>
                </a:cubicBezTo>
                <a:cubicBezTo>
                  <a:pt x="4656302" y="1360874"/>
                  <a:pt x="4648682" y="1360570"/>
                  <a:pt x="4639612" y="1360329"/>
                </a:cubicBezTo>
                <a:lnTo>
                  <a:pt x="4640518" y="1360101"/>
                </a:lnTo>
                <a:cubicBezTo>
                  <a:pt x="4639578" y="1359730"/>
                  <a:pt x="4637282" y="1359703"/>
                  <a:pt x="4633626" y="1360019"/>
                </a:cubicBezTo>
                <a:lnTo>
                  <a:pt x="4631816" y="1360475"/>
                </a:lnTo>
                <a:cubicBezTo>
                  <a:pt x="4625106" y="1360448"/>
                  <a:pt x="4620936" y="1360691"/>
                  <a:pt x="4619308" y="1361203"/>
                </a:cubicBezTo>
                <a:cubicBezTo>
                  <a:pt x="4612258" y="1360883"/>
                  <a:pt x="4605004" y="1360690"/>
                  <a:pt x="4597544" y="1360624"/>
                </a:cubicBezTo>
                <a:cubicBezTo>
                  <a:pt x="4590086" y="1360558"/>
                  <a:pt x="4582832" y="1360365"/>
                  <a:pt x="4575780" y="1360045"/>
                </a:cubicBezTo>
                <a:lnTo>
                  <a:pt x="4565246" y="1357845"/>
                </a:lnTo>
                <a:cubicBezTo>
                  <a:pt x="4566634" y="1357595"/>
                  <a:pt x="4566572" y="1357408"/>
                  <a:pt x="4565060" y="1357284"/>
                </a:cubicBezTo>
                <a:cubicBezTo>
                  <a:pt x="4562902" y="1357183"/>
                  <a:pt x="4560280" y="1357162"/>
                  <a:pt x="4557194" y="1357219"/>
                </a:cubicBezTo>
                <a:cubicBezTo>
                  <a:pt x="4554108" y="1357277"/>
                  <a:pt x="4551530" y="1357396"/>
                  <a:pt x="4549466" y="1357576"/>
                </a:cubicBezTo>
                <a:cubicBezTo>
                  <a:pt x="4546386" y="1357405"/>
                  <a:pt x="4543340" y="1357338"/>
                  <a:pt x="4540330" y="1357377"/>
                </a:cubicBezTo>
                <a:cubicBezTo>
                  <a:pt x="4537320" y="1357416"/>
                  <a:pt x="4534866" y="1357655"/>
                  <a:pt x="4532968" y="1358097"/>
                </a:cubicBezTo>
                <a:lnTo>
                  <a:pt x="4530254" y="1358782"/>
                </a:lnTo>
                <a:lnTo>
                  <a:pt x="4507398" y="1357870"/>
                </a:lnTo>
                <a:lnTo>
                  <a:pt x="4460434" y="1358186"/>
                </a:lnTo>
                <a:lnTo>
                  <a:pt x="4450826" y="1358790"/>
                </a:lnTo>
                <a:cubicBezTo>
                  <a:pt x="4444578" y="1358494"/>
                  <a:pt x="4437212" y="1358330"/>
                  <a:pt x="4428722" y="1358296"/>
                </a:cubicBezTo>
                <a:cubicBezTo>
                  <a:pt x="4420232" y="1358263"/>
                  <a:pt x="4412186" y="1358270"/>
                  <a:pt x="4404580" y="1358317"/>
                </a:cubicBezTo>
                <a:close/>
                <a:moveTo>
                  <a:pt x="3584204" y="1043297"/>
                </a:moveTo>
                <a:cubicBezTo>
                  <a:pt x="3581178" y="1043279"/>
                  <a:pt x="3578692" y="1043315"/>
                  <a:pt x="3576748" y="1043403"/>
                </a:cubicBezTo>
                <a:cubicBezTo>
                  <a:pt x="3574802" y="1043492"/>
                  <a:pt x="3572608" y="1043630"/>
                  <a:pt x="3570166" y="1043817"/>
                </a:cubicBezTo>
                <a:cubicBezTo>
                  <a:pt x="3574530" y="1044078"/>
                  <a:pt x="3579600" y="1044041"/>
                  <a:pt x="3585372" y="1043707"/>
                </a:cubicBezTo>
                <a:close/>
                <a:moveTo>
                  <a:pt x="4722722" y="1043114"/>
                </a:moveTo>
                <a:cubicBezTo>
                  <a:pt x="4725056" y="1043934"/>
                  <a:pt x="4724816" y="1044939"/>
                  <a:pt x="4722004" y="1046130"/>
                </a:cubicBezTo>
                <a:lnTo>
                  <a:pt x="4751248" y="1045502"/>
                </a:lnTo>
                <a:cubicBezTo>
                  <a:pt x="4753298" y="1045631"/>
                  <a:pt x="4755744" y="1045763"/>
                  <a:pt x="4758586" y="1045898"/>
                </a:cubicBezTo>
                <a:cubicBezTo>
                  <a:pt x="4761426" y="1046032"/>
                  <a:pt x="4763580" y="1046063"/>
                  <a:pt x="4765048" y="1045987"/>
                </a:cubicBezTo>
                <a:cubicBezTo>
                  <a:pt x="4767262" y="1045766"/>
                  <a:pt x="4767458" y="1045381"/>
                  <a:pt x="4765638" y="1044833"/>
                </a:cubicBezTo>
                <a:cubicBezTo>
                  <a:pt x="4763818" y="1044285"/>
                  <a:pt x="4762144" y="1043789"/>
                  <a:pt x="4760616" y="1043343"/>
                </a:cubicBezTo>
                <a:cubicBezTo>
                  <a:pt x="4754372" y="1043330"/>
                  <a:pt x="4748204" y="1043343"/>
                  <a:pt x="4742106" y="1043382"/>
                </a:cubicBezTo>
                <a:cubicBezTo>
                  <a:pt x="4736010" y="1043421"/>
                  <a:pt x="4729548" y="1043332"/>
                  <a:pt x="4722722" y="1043114"/>
                </a:cubicBezTo>
                <a:close/>
                <a:moveTo>
                  <a:pt x="3715908" y="1042682"/>
                </a:moveTo>
                <a:lnTo>
                  <a:pt x="3719410" y="1043912"/>
                </a:lnTo>
                <a:cubicBezTo>
                  <a:pt x="3726350" y="1043987"/>
                  <a:pt x="3733992" y="1043765"/>
                  <a:pt x="3742340" y="1043245"/>
                </a:cubicBezTo>
                <a:close/>
                <a:moveTo>
                  <a:pt x="4871276" y="1040789"/>
                </a:moveTo>
                <a:cubicBezTo>
                  <a:pt x="4866362" y="1041061"/>
                  <a:pt x="4863320" y="1041446"/>
                  <a:pt x="4862146" y="1041942"/>
                </a:cubicBezTo>
                <a:lnTo>
                  <a:pt x="4864482" y="1042761"/>
                </a:lnTo>
                <a:cubicBezTo>
                  <a:pt x="4865884" y="1043072"/>
                  <a:pt x="4867990" y="1043085"/>
                  <a:pt x="4870798" y="1042799"/>
                </a:cubicBezTo>
                <a:cubicBezTo>
                  <a:pt x="4873266" y="1042621"/>
                  <a:pt x="4874474" y="1042410"/>
                  <a:pt x="4874426" y="1042167"/>
                </a:cubicBezTo>
                <a:cubicBezTo>
                  <a:pt x="4874380" y="1041923"/>
                  <a:pt x="4873718" y="1041601"/>
                  <a:pt x="4872444" y="1041199"/>
                </a:cubicBezTo>
                <a:close/>
                <a:moveTo>
                  <a:pt x="4733402" y="1040135"/>
                </a:moveTo>
                <a:lnTo>
                  <a:pt x="4738406" y="1040995"/>
                </a:lnTo>
                <a:lnTo>
                  <a:pt x="4736070" y="1040175"/>
                </a:lnTo>
                <a:close/>
                <a:moveTo>
                  <a:pt x="4132778" y="1039759"/>
                </a:moveTo>
                <a:lnTo>
                  <a:pt x="4111018" y="1040836"/>
                </a:lnTo>
                <a:lnTo>
                  <a:pt x="4104462" y="1041803"/>
                </a:lnTo>
                <a:cubicBezTo>
                  <a:pt x="4109646" y="1041944"/>
                  <a:pt x="4115008" y="1042009"/>
                  <a:pt x="4120544" y="1042001"/>
                </a:cubicBezTo>
                <a:cubicBezTo>
                  <a:pt x="4126080" y="1041993"/>
                  <a:pt x="4130856" y="1041853"/>
                  <a:pt x="4134874" y="1041584"/>
                </a:cubicBezTo>
                <a:cubicBezTo>
                  <a:pt x="4140022" y="1041212"/>
                  <a:pt x="4141430" y="1040617"/>
                  <a:pt x="4139094" y="1039797"/>
                </a:cubicBezTo>
                <a:cubicBezTo>
                  <a:pt x="4136286" y="1040083"/>
                  <a:pt x="4134180" y="1040070"/>
                  <a:pt x="4132778" y="1039759"/>
                </a:cubicBezTo>
                <a:close/>
                <a:moveTo>
                  <a:pt x="4942396" y="1039607"/>
                </a:moveTo>
                <a:lnTo>
                  <a:pt x="4924376" y="1040908"/>
                </a:lnTo>
                <a:cubicBezTo>
                  <a:pt x="4923160" y="1040481"/>
                  <a:pt x="4921446" y="1040152"/>
                  <a:pt x="4919236" y="1039920"/>
                </a:cubicBezTo>
                <a:cubicBezTo>
                  <a:pt x="4917024" y="1039689"/>
                  <a:pt x="4914608" y="1039658"/>
                  <a:pt x="4911984" y="1039826"/>
                </a:cubicBezTo>
                <a:cubicBezTo>
                  <a:pt x="4909196" y="1040027"/>
                  <a:pt x="4906698" y="1040331"/>
                  <a:pt x="4904494" y="1040738"/>
                </a:cubicBezTo>
                <a:cubicBezTo>
                  <a:pt x="4902290" y="1041143"/>
                  <a:pt x="4901664" y="1041559"/>
                  <a:pt x="4902616" y="1041984"/>
                </a:cubicBezTo>
                <a:cubicBezTo>
                  <a:pt x="4903390" y="1042165"/>
                  <a:pt x="4904590" y="1042223"/>
                  <a:pt x="4906212" y="1042157"/>
                </a:cubicBezTo>
                <a:cubicBezTo>
                  <a:pt x="4907834" y="1042091"/>
                  <a:pt x="4908742" y="1042046"/>
                  <a:pt x="4908932" y="1042022"/>
                </a:cubicBezTo>
                <a:lnTo>
                  <a:pt x="4937936" y="1042399"/>
                </a:lnTo>
                <a:close/>
                <a:moveTo>
                  <a:pt x="4399926" y="1038752"/>
                </a:moveTo>
                <a:lnTo>
                  <a:pt x="4381908" y="1040053"/>
                </a:lnTo>
                <a:cubicBezTo>
                  <a:pt x="4389488" y="1041307"/>
                  <a:pt x="4400100" y="1042126"/>
                  <a:pt x="4413738" y="1042510"/>
                </a:cubicBezTo>
                <a:cubicBezTo>
                  <a:pt x="4427376" y="1042894"/>
                  <a:pt x="4438518" y="1042810"/>
                  <a:pt x="4447162" y="1042259"/>
                </a:cubicBezTo>
                <a:cubicBezTo>
                  <a:pt x="4448270" y="1042693"/>
                  <a:pt x="4449554" y="1043053"/>
                  <a:pt x="4451014" y="1043339"/>
                </a:cubicBezTo>
                <a:cubicBezTo>
                  <a:pt x="4452476" y="1043624"/>
                  <a:pt x="4454464" y="1043687"/>
                  <a:pt x="4456980" y="1043525"/>
                </a:cubicBezTo>
                <a:cubicBezTo>
                  <a:pt x="4460856" y="1043184"/>
                  <a:pt x="4464396" y="1042929"/>
                  <a:pt x="4467598" y="1042759"/>
                </a:cubicBezTo>
                <a:cubicBezTo>
                  <a:pt x="4470800" y="1042589"/>
                  <a:pt x="4473576" y="1042883"/>
                  <a:pt x="4475928" y="1043640"/>
                </a:cubicBezTo>
                <a:lnTo>
                  <a:pt x="4572310" y="1042611"/>
                </a:lnTo>
                <a:cubicBezTo>
                  <a:pt x="4576006" y="1043908"/>
                  <a:pt x="4580526" y="1044405"/>
                  <a:pt x="4585870" y="1044102"/>
                </a:cubicBezTo>
                <a:cubicBezTo>
                  <a:pt x="4590814" y="1043704"/>
                  <a:pt x="4594440" y="1043525"/>
                  <a:pt x="4596750" y="1043563"/>
                </a:cubicBezTo>
                <a:cubicBezTo>
                  <a:pt x="4599060" y="1043602"/>
                  <a:pt x="4601280" y="1044019"/>
                  <a:pt x="4603410" y="1044812"/>
                </a:cubicBezTo>
                <a:lnTo>
                  <a:pt x="4634990" y="1045002"/>
                </a:lnTo>
                <a:cubicBezTo>
                  <a:pt x="4639118" y="1044704"/>
                  <a:pt x="4645952" y="1044334"/>
                  <a:pt x="4655492" y="1043892"/>
                </a:cubicBezTo>
                <a:cubicBezTo>
                  <a:pt x="4665032" y="1043451"/>
                  <a:pt x="4675668" y="1043053"/>
                  <a:pt x="4687400" y="1042700"/>
                </a:cubicBezTo>
                <a:cubicBezTo>
                  <a:pt x="4694340" y="1042776"/>
                  <a:pt x="4699408" y="1042739"/>
                  <a:pt x="4702606" y="1042590"/>
                </a:cubicBezTo>
                <a:lnTo>
                  <a:pt x="4691382" y="1041919"/>
                </a:lnTo>
                <a:cubicBezTo>
                  <a:pt x="4690834" y="1042226"/>
                  <a:pt x="4690462" y="1042459"/>
                  <a:pt x="4690266" y="1042617"/>
                </a:cubicBezTo>
                <a:cubicBezTo>
                  <a:pt x="4690070" y="1042775"/>
                  <a:pt x="4689116" y="1042803"/>
                  <a:pt x="4687400" y="1042700"/>
                </a:cubicBezTo>
                <a:cubicBezTo>
                  <a:pt x="4684632" y="1042818"/>
                  <a:pt x="4681280" y="1042731"/>
                  <a:pt x="4677344" y="1042438"/>
                </a:cubicBezTo>
                <a:lnTo>
                  <a:pt x="4663784" y="1040947"/>
                </a:lnTo>
                <a:lnTo>
                  <a:pt x="4666598" y="1039756"/>
                </a:lnTo>
                <a:cubicBezTo>
                  <a:pt x="4657512" y="1039835"/>
                  <a:pt x="4651586" y="1039934"/>
                  <a:pt x="4648818" y="1040051"/>
                </a:cubicBezTo>
                <a:cubicBezTo>
                  <a:pt x="4638778" y="1039706"/>
                  <a:pt x="4628742" y="1039360"/>
                  <a:pt x="4618704" y="1039014"/>
                </a:cubicBezTo>
                <a:cubicBezTo>
                  <a:pt x="4608668" y="1038669"/>
                  <a:pt x="4598510" y="1038825"/>
                  <a:pt x="4588234" y="1039485"/>
                </a:cubicBezTo>
                <a:lnTo>
                  <a:pt x="4560396" y="1039518"/>
                </a:lnTo>
                <a:cubicBezTo>
                  <a:pt x="4555982" y="1039127"/>
                  <a:pt x="4551422" y="1039024"/>
                  <a:pt x="4546712" y="1039209"/>
                </a:cubicBezTo>
                <a:cubicBezTo>
                  <a:pt x="4542004" y="1039395"/>
                  <a:pt x="4537676" y="1039646"/>
                  <a:pt x="4533726" y="1039962"/>
                </a:cubicBezTo>
                <a:cubicBezTo>
                  <a:pt x="4521560" y="1040593"/>
                  <a:pt x="4507640" y="1040609"/>
                  <a:pt x="4491970" y="1040012"/>
                </a:cubicBezTo>
                <a:cubicBezTo>
                  <a:pt x="4476300" y="1039414"/>
                  <a:pt x="4462380" y="1039431"/>
                  <a:pt x="4450214" y="1040062"/>
                </a:cubicBezTo>
                <a:lnTo>
                  <a:pt x="4437822" y="1038981"/>
                </a:lnTo>
                <a:cubicBezTo>
                  <a:pt x="4432016" y="1039122"/>
                  <a:pt x="4425846" y="1039135"/>
                  <a:pt x="4419312" y="1039020"/>
                </a:cubicBezTo>
                <a:cubicBezTo>
                  <a:pt x="4412778" y="1038905"/>
                  <a:pt x="4406316" y="1038816"/>
                  <a:pt x="4399926" y="1038752"/>
                </a:cubicBezTo>
                <a:close/>
                <a:moveTo>
                  <a:pt x="3654874" y="1038690"/>
                </a:moveTo>
                <a:lnTo>
                  <a:pt x="3639878" y="1043231"/>
                </a:lnTo>
                <a:lnTo>
                  <a:pt x="3644548" y="1044869"/>
                </a:lnTo>
                <a:lnTo>
                  <a:pt x="3668884" y="1043607"/>
                </a:lnTo>
                <a:lnTo>
                  <a:pt x="3683162" y="1042082"/>
                </a:lnTo>
                <a:lnTo>
                  <a:pt x="3660712" y="1040739"/>
                </a:lnTo>
                <a:cubicBezTo>
                  <a:pt x="3664840" y="1040554"/>
                  <a:pt x="3665944" y="1040124"/>
                  <a:pt x="3664022" y="1039450"/>
                </a:cubicBezTo>
                <a:cubicBezTo>
                  <a:pt x="3662100" y="1038775"/>
                  <a:pt x="3659052" y="1038522"/>
                  <a:pt x="3654874" y="1038690"/>
                </a:cubicBezTo>
                <a:close/>
                <a:moveTo>
                  <a:pt x="4955266" y="1038677"/>
                </a:moveTo>
                <a:lnTo>
                  <a:pt x="4950118" y="1039050"/>
                </a:lnTo>
                <a:lnTo>
                  <a:pt x="4966252" y="1040354"/>
                </a:lnTo>
                <a:lnTo>
                  <a:pt x="4973976" y="1039797"/>
                </a:lnTo>
                <a:cubicBezTo>
                  <a:pt x="4974322" y="1039782"/>
                  <a:pt x="4975560" y="1039672"/>
                  <a:pt x="4977690" y="1039467"/>
                </a:cubicBezTo>
                <a:cubicBezTo>
                  <a:pt x="4979820" y="1039262"/>
                  <a:pt x="4980768" y="1039050"/>
                  <a:pt x="4980530" y="1038830"/>
                </a:cubicBezTo>
                <a:lnTo>
                  <a:pt x="4972808" y="1039388"/>
                </a:lnTo>
                <a:close/>
                <a:moveTo>
                  <a:pt x="4827546" y="1038512"/>
                </a:moveTo>
                <a:cubicBezTo>
                  <a:pt x="4817482" y="1039156"/>
                  <a:pt x="4808124" y="1039501"/>
                  <a:pt x="4799468" y="1039550"/>
                </a:cubicBezTo>
                <a:cubicBezTo>
                  <a:pt x="4806296" y="1039768"/>
                  <a:pt x="4812756" y="1039857"/>
                  <a:pt x="4818854" y="1039818"/>
                </a:cubicBezTo>
                <a:cubicBezTo>
                  <a:pt x="4824948" y="1039780"/>
                  <a:pt x="4831120" y="1039767"/>
                  <a:pt x="4837364" y="1039779"/>
                </a:cubicBezTo>
                <a:close/>
                <a:moveTo>
                  <a:pt x="4515496" y="1036831"/>
                </a:moveTo>
                <a:lnTo>
                  <a:pt x="4505200" y="1037575"/>
                </a:lnTo>
                <a:lnTo>
                  <a:pt x="4514090" y="1037427"/>
                </a:lnTo>
                <a:close/>
                <a:moveTo>
                  <a:pt x="3540260" y="1036589"/>
                </a:moveTo>
                <a:cubicBezTo>
                  <a:pt x="3538328" y="1036523"/>
                  <a:pt x="3536816" y="1036673"/>
                  <a:pt x="3535726" y="1037040"/>
                </a:cubicBezTo>
                <a:cubicBezTo>
                  <a:pt x="3534638" y="1037407"/>
                  <a:pt x="3534354" y="1037715"/>
                  <a:pt x="3534874" y="1037967"/>
                </a:cubicBezTo>
                <a:lnTo>
                  <a:pt x="3544452" y="1040239"/>
                </a:lnTo>
                <a:cubicBezTo>
                  <a:pt x="3552206" y="1040214"/>
                  <a:pt x="3560444" y="1040155"/>
                  <a:pt x="3569162" y="1040060"/>
                </a:cubicBezTo>
                <a:cubicBezTo>
                  <a:pt x="3577882" y="1039966"/>
                  <a:pt x="3586178" y="1039656"/>
                  <a:pt x="3594050" y="1039128"/>
                </a:cubicBezTo>
                <a:cubicBezTo>
                  <a:pt x="3600610" y="1039138"/>
                  <a:pt x="3607726" y="1039139"/>
                  <a:pt x="3615398" y="1039131"/>
                </a:cubicBezTo>
                <a:cubicBezTo>
                  <a:pt x="3623068" y="1039123"/>
                  <a:pt x="3629832" y="1039273"/>
                  <a:pt x="3635688" y="1039581"/>
                </a:cubicBezTo>
                <a:lnTo>
                  <a:pt x="3628682" y="1037122"/>
                </a:lnTo>
                <a:cubicBezTo>
                  <a:pt x="3618426" y="1037699"/>
                  <a:pt x="3608288" y="1037772"/>
                  <a:pt x="3598272" y="1037342"/>
                </a:cubicBezTo>
                <a:cubicBezTo>
                  <a:pt x="3588254" y="1036912"/>
                  <a:pt x="3578116" y="1036985"/>
                  <a:pt x="3567860" y="1037561"/>
                </a:cubicBezTo>
                <a:close/>
                <a:moveTo>
                  <a:pt x="3386108" y="1035861"/>
                </a:moveTo>
                <a:lnTo>
                  <a:pt x="3365514" y="1037348"/>
                </a:lnTo>
                <a:cubicBezTo>
                  <a:pt x="3369928" y="1037739"/>
                  <a:pt x="3374490" y="1037843"/>
                  <a:pt x="3379198" y="1037657"/>
                </a:cubicBezTo>
                <a:cubicBezTo>
                  <a:pt x="3383908" y="1037471"/>
                  <a:pt x="3388236" y="1037221"/>
                  <a:pt x="3392184" y="1036905"/>
                </a:cubicBezTo>
                <a:close/>
                <a:moveTo>
                  <a:pt x="4136310" y="1035552"/>
                </a:moveTo>
                <a:lnTo>
                  <a:pt x="4126012" y="1036295"/>
                </a:lnTo>
                <a:cubicBezTo>
                  <a:pt x="4128016" y="1036408"/>
                  <a:pt x="4130266" y="1036472"/>
                  <a:pt x="4132766" y="1036487"/>
                </a:cubicBezTo>
                <a:cubicBezTo>
                  <a:pt x="4135266" y="1036502"/>
                  <a:pt x="4137226" y="1036463"/>
                  <a:pt x="4138646" y="1036372"/>
                </a:cubicBezTo>
                <a:close/>
                <a:moveTo>
                  <a:pt x="3300262" y="1035142"/>
                </a:moveTo>
                <a:lnTo>
                  <a:pt x="3303764" y="1036372"/>
                </a:lnTo>
                <a:cubicBezTo>
                  <a:pt x="3305100" y="1036296"/>
                  <a:pt x="3306582" y="1036271"/>
                  <a:pt x="3308208" y="1036298"/>
                </a:cubicBezTo>
                <a:cubicBezTo>
                  <a:pt x="3309836" y="1036325"/>
                  <a:pt x="3311318" y="1036300"/>
                  <a:pt x="3312654" y="1036224"/>
                </a:cubicBezTo>
                <a:cubicBezTo>
                  <a:pt x="3310514" y="1035473"/>
                  <a:pt x="3306382" y="1035112"/>
                  <a:pt x="3300262" y="1035142"/>
                </a:cubicBezTo>
                <a:close/>
                <a:moveTo>
                  <a:pt x="3420500" y="1034860"/>
                </a:moveTo>
                <a:cubicBezTo>
                  <a:pt x="3418590" y="1035029"/>
                  <a:pt x="3415274" y="1035454"/>
                  <a:pt x="3410552" y="1036134"/>
                </a:cubicBezTo>
                <a:cubicBezTo>
                  <a:pt x="3405832" y="1036815"/>
                  <a:pt x="3403450" y="1037296"/>
                  <a:pt x="3403410" y="1037577"/>
                </a:cubicBezTo>
                <a:cubicBezTo>
                  <a:pt x="3404130" y="1037761"/>
                  <a:pt x="3405436" y="1037811"/>
                  <a:pt x="3407326" y="1037726"/>
                </a:cubicBezTo>
                <a:cubicBezTo>
                  <a:pt x="3409218" y="1037640"/>
                  <a:pt x="3410876" y="1037542"/>
                  <a:pt x="3412300" y="1037429"/>
                </a:cubicBezTo>
                <a:cubicBezTo>
                  <a:pt x="3419854" y="1037697"/>
                  <a:pt x="3429248" y="1037862"/>
                  <a:pt x="3440486" y="1037926"/>
                </a:cubicBezTo>
                <a:cubicBezTo>
                  <a:pt x="3451724" y="1037989"/>
                  <a:pt x="3460886" y="1037801"/>
                  <a:pt x="3467974" y="1037361"/>
                </a:cubicBezTo>
                <a:lnTo>
                  <a:pt x="3463304" y="1035723"/>
                </a:lnTo>
                <a:cubicBezTo>
                  <a:pt x="3454034" y="1035918"/>
                  <a:pt x="3445262" y="1036016"/>
                  <a:pt x="3436986" y="1036017"/>
                </a:cubicBezTo>
                <a:cubicBezTo>
                  <a:pt x="3428712" y="1036018"/>
                  <a:pt x="3423216" y="1035632"/>
                  <a:pt x="3420500" y="1034860"/>
                </a:cubicBezTo>
                <a:close/>
                <a:moveTo>
                  <a:pt x="2562931" y="1034522"/>
                </a:moveTo>
                <a:lnTo>
                  <a:pt x="2549582" y="1037462"/>
                </a:lnTo>
                <a:lnTo>
                  <a:pt x="2527821" y="1038539"/>
                </a:lnTo>
                <a:cubicBezTo>
                  <a:pt x="2524176" y="1037578"/>
                  <a:pt x="2519664" y="1037265"/>
                  <a:pt x="2514288" y="1037602"/>
                </a:cubicBezTo>
                <a:cubicBezTo>
                  <a:pt x="2508910" y="1037938"/>
                  <a:pt x="2503524" y="1037319"/>
                  <a:pt x="2498127" y="1035743"/>
                </a:cubicBezTo>
                <a:cubicBezTo>
                  <a:pt x="2508550" y="1035135"/>
                  <a:pt x="2519351" y="1034930"/>
                  <a:pt x="2530529" y="1035133"/>
                </a:cubicBezTo>
                <a:cubicBezTo>
                  <a:pt x="2541707" y="1035334"/>
                  <a:pt x="2552509" y="1035131"/>
                  <a:pt x="2562931" y="1034522"/>
                </a:cubicBezTo>
                <a:close/>
                <a:moveTo>
                  <a:pt x="3744492" y="1034197"/>
                </a:moveTo>
                <a:lnTo>
                  <a:pt x="3755476" y="1035874"/>
                </a:lnTo>
                <a:lnTo>
                  <a:pt x="3771850" y="1036173"/>
                </a:lnTo>
                <a:lnTo>
                  <a:pt x="3776998" y="1035802"/>
                </a:lnTo>
                <a:lnTo>
                  <a:pt x="3767180" y="1034535"/>
                </a:lnTo>
                <a:close/>
                <a:moveTo>
                  <a:pt x="4231524" y="1034113"/>
                </a:moveTo>
                <a:cubicBezTo>
                  <a:pt x="4230364" y="1034227"/>
                  <a:pt x="4230052" y="1034435"/>
                  <a:pt x="4230586" y="1034736"/>
                </a:cubicBezTo>
                <a:cubicBezTo>
                  <a:pt x="4231120" y="1035038"/>
                  <a:pt x="4231744" y="1035301"/>
                  <a:pt x="4232452" y="1035527"/>
                </a:cubicBezTo>
                <a:lnTo>
                  <a:pt x="4245086" y="1035604"/>
                </a:lnTo>
                <a:cubicBezTo>
                  <a:pt x="4244330" y="1035339"/>
                  <a:pt x="4242568" y="1034993"/>
                  <a:pt x="4239798" y="1034565"/>
                </a:cubicBezTo>
                <a:cubicBezTo>
                  <a:pt x="4237026" y="1034138"/>
                  <a:pt x="4234268" y="1033986"/>
                  <a:pt x="4231524" y="1034113"/>
                </a:cubicBezTo>
                <a:close/>
                <a:moveTo>
                  <a:pt x="3719228" y="1034044"/>
                </a:moveTo>
                <a:lnTo>
                  <a:pt x="3706358" y="1034973"/>
                </a:lnTo>
                <a:cubicBezTo>
                  <a:pt x="3701048" y="1035356"/>
                  <a:pt x="3695870" y="1035853"/>
                  <a:pt x="3690822" y="1036465"/>
                </a:cubicBezTo>
                <a:cubicBezTo>
                  <a:pt x="3685776" y="1037077"/>
                  <a:pt x="3681824" y="1037732"/>
                  <a:pt x="3678970" y="1038432"/>
                </a:cubicBezTo>
                <a:lnTo>
                  <a:pt x="3728808" y="1036316"/>
                </a:lnTo>
                <a:lnTo>
                  <a:pt x="3725544" y="1034082"/>
                </a:lnTo>
                <a:cubicBezTo>
                  <a:pt x="3724316" y="1034151"/>
                  <a:pt x="3723262" y="1034144"/>
                  <a:pt x="3722386" y="1034063"/>
                </a:cubicBezTo>
                <a:cubicBezTo>
                  <a:pt x="3721510" y="1033982"/>
                  <a:pt x="3720458" y="1033976"/>
                  <a:pt x="3719228" y="1034044"/>
                </a:cubicBezTo>
                <a:close/>
                <a:moveTo>
                  <a:pt x="3337228" y="1033956"/>
                </a:moveTo>
                <a:lnTo>
                  <a:pt x="3326932" y="1034699"/>
                </a:lnTo>
                <a:lnTo>
                  <a:pt x="3321544" y="1036076"/>
                </a:lnTo>
                <a:lnTo>
                  <a:pt x="3348902" y="1038054"/>
                </a:lnTo>
                <a:lnTo>
                  <a:pt x="3359200" y="1037310"/>
                </a:lnTo>
                <a:lnTo>
                  <a:pt x="3358272" y="1035895"/>
                </a:lnTo>
                <a:lnTo>
                  <a:pt x="3345400" y="1036824"/>
                </a:lnTo>
                <a:close/>
                <a:moveTo>
                  <a:pt x="4590836" y="1033863"/>
                </a:moveTo>
                <a:lnTo>
                  <a:pt x="4588262" y="1034049"/>
                </a:lnTo>
                <a:cubicBezTo>
                  <a:pt x="4579916" y="1034569"/>
                  <a:pt x="4577182" y="1035425"/>
                  <a:pt x="4580062" y="1036617"/>
                </a:cubicBezTo>
                <a:close/>
                <a:moveTo>
                  <a:pt x="3895142" y="1033695"/>
                </a:moveTo>
                <a:cubicBezTo>
                  <a:pt x="3887088" y="1034318"/>
                  <a:pt x="3877746" y="1035033"/>
                  <a:pt x="3867118" y="1035841"/>
                </a:cubicBezTo>
                <a:cubicBezTo>
                  <a:pt x="3856490" y="1036650"/>
                  <a:pt x="3846564" y="1037161"/>
                  <a:pt x="3837342" y="1037373"/>
                </a:cubicBezTo>
                <a:cubicBezTo>
                  <a:pt x="3844826" y="1037822"/>
                  <a:pt x="3853716" y="1037674"/>
                  <a:pt x="3864014" y="1036931"/>
                </a:cubicBezTo>
                <a:lnTo>
                  <a:pt x="3895592" y="1037121"/>
                </a:lnTo>
                <a:close/>
                <a:moveTo>
                  <a:pt x="3270330" y="1033351"/>
                </a:moveTo>
                <a:cubicBezTo>
                  <a:pt x="3267560" y="1033469"/>
                  <a:pt x="3265374" y="1033791"/>
                  <a:pt x="3263774" y="1034319"/>
                </a:cubicBezTo>
                <a:lnTo>
                  <a:pt x="3271496" y="1033761"/>
                </a:lnTo>
                <a:close/>
                <a:moveTo>
                  <a:pt x="3933276" y="1032919"/>
                </a:moveTo>
                <a:lnTo>
                  <a:pt x="3915256" y="1034219"/>
                </a:lnTo>
                <a:lnTo>
                  <a:pt x="3915946" y="1036640"/>
                </a:lnTo>
                <a:cubicBezTo>
                  <a:pt x="3916806" y="1036352"/>
                  <a:pt x="3917780" y="1036240"/>
                  <a:pt x="3918872" y="1036305"/>
                </a:cubicBezTo>
                <a:cubicBezTo>
                  <a:pt x="3919962" y="1036370"/>
                  <a:pt x="3920234" y="1036557"/>
                  <a:pt x="3919688" y="1036863"/>
                </a:cubicBezTo>
                <a:lnTo>
                  <a:pt x="3932318" y="1036940"/>
                </a:lnTo>
                <a:cubicBezTo>
                  <a:pt x="3932172" y="1037228"/>
                  <a:pt x="3933868" y="1037415"/>
                  <a:pt x="3937404" y="1037499"/>
                </a:cubicBezTo>
                <a:cubicBezTo>
                  <a:pt x="3940942" y="1037583"/>
                  <a:pt x="3942988" y="1037620"/>
                  <a:pt x="3943544" y="1037612"/>
                </a:cubicBezTo>
                <a:lnTo>
                  <a:pt x="3982606" y="1038249"/>
                </a:lnTo>
                <a:cubicBezTo>
                  <a:pt x="3989796" y="1037823"/>
                  <a:pt x="4002908" y="1037433"/>
                  <a:pt x="4021940" y="1037077"/>
                </a:cubicBezTo>
                <a:cubicBezTo>
                  <a:pt x="4040974" y="1036722"/>
                  <a:pt x="4053674" y="1036732"/>
                  <a:pt x="4060042" y="1037105"/>
                </a:cubicBezTo>
                <a:lnTo>
                  <a:pt x="4058156" y="1039712"/>
                </a:lnTo>
                <a:cubicBezTo>
                  <a:pt x="4064000" y="1039516"/>
                  <a:pt x="4070152" y="1039361"/>
                  <a:pt x="4076610" y="1039245"/>
                </a:cubicBezTo>
                <a:cubicBezTo>
                  <a:pt x="4083066" y="1039128"/>
                  <a:pt x="4089158" y="1039223"/>
                  <a:pt x="4094884" y="1039531"/>
                </a:cubicBezTo>
                <a:lnTo>
                  <a:pt x="4091620" y="1037296"/>
                </a:lnTo>
                <a:lnTo>
                  <a:pt x="4094672" y="1035099"/>
                </a:lnTo>
                <a:lnTo>
                  <a:pt x="4075486" y="1035991"/>
                </a:lnTo>
                <a:cubicBezTo>
                  <a:pt x="4069690" y="1035658"/>
                  <a:pt x="4063160" y="1035409"/>
                  <a:pt x="4055898" y="1035244"/>
                </a:cubicBezTo>
                <a:cubicBezTo>
                  <a:pt x="4048638" y="1035078"/>
                  <a:pt x="4041758" y="1034978"/>
                  <a:pt x="4035256" y="1034942"/>
                </a:cubicBezTo>
                <a:cubicBezTo>
                  <a:pt x="4024726" y="1035785"/>
                  <a:pt x="4013732" y="1035920"/>
                  <a:pt x="4002272" y="1035348"/>
                </a:cubicBezTo>
                <a:cubicBezTo>
                  <a:pt x="4003000" y="1034719"/>
                  <a:pt x="4001316" y="1034264"/>
                  <a:pt x="3997220" y="1033983"/>
                </a:cubicBezTo>
                <a:cubicBezTo>
                  <a:pt x="3993122" y="1033703"/>
                  <a:pt x="3990676" y="1033798"/>
                  <a:pt x="3989880" y="1034267"/>
                </a:cubicBezTo>
                <a:lnTo>
                  <a:pt x="3964854" y="1033109"/>
                </a:lnTo>
                <a:lnTo>
                  <a:pt x="3935610" y="1033738"/>
                </a:lnTo>
                <a:close/>
                <a:moveTo>
                  <a:pt x="3112912" y="1030389"/>
                </a:moveTo>
                <a:cubicBezTo>
                  <a:pt x="3107096" y="1031796"/>
                  <a:pt x="3098824" y="1032887"/>
                  <a:pt x="3088098" y="1033662"/>
                </a:cubicBezTo>
                <a:cubicBezTo>
                  <a:pt x="3087548" y="1033423"/>
                  <a:pt x="3086604" y="1033183"/>
                  <a:pt x="3085266" y="1032940"/>
                </a:cubicBezTo>
                <a:cubicBezTo>
                  <a:pt x="3083926" y="1032697"/>
                  <a:pt x="3081988" y="1032652"/>
                  <a:pt x="3079448" y="1032804"/>
                </a:cubicBezTo>
                <a:cubicBezTo>
                  <a:pt x="3076946" y="1033016"/>
                  <a:pt x="3074812" y="1033355"/>
                  <a:pt x="3073038" y="1033823"/>
                </a:cubicBezTo>
                <a:cubicBezTo>
                  <a:pt x="3071266" y="1034290"/>
                  <a:pt x="3069424" y="1034732"/>
                  <a:pt x="3067506" y="1035148"/>
                </a:cubicBezTo>
                <a:lnTo>
                  <a:pt x="3067956" y="1038574"/>
                </a:lnTo>
                <a:lnTo>
                  <a:pt x="3076844" y="1038426"/>
                </a:lnTo>
                <a:lnTo>
                  <a:pt x="3081304" y="1035634"/>
                </a:lnTo>
                <a:cubicBezTo>
                  <a:pt x="3085248" y="1035340"/>
                  <a:pt x="3089236" y="1035196"/>
                  <a:pt x="3093266" y="1035203"/>
                </a:cubicBezTo>
                <a:cubicBezTo>
                  <a:pt x="3097296" y="1035210"/>
                  <a:pt x="3100874" y="1035467"/>
                  <a:pt x="3103994" y="1035973"/>
                </a:cubicBezTo>
                <a:cubicBezTo>
                  <a:pt x="3113124" y="1035365"/>
                  <a:pt x="3122184" y="1034732"/>
                  <a:pt x="3131168" y="1034073"/>
                </a:cubicBezTo>
                <a:cubicBezTo>
                  <a:pt x="3140154" y="1033413"/>
                  <a:pt x="3148336" y="1032473"/>
                  <a:pt x="3155716" y="1031251"/>
                </a:cubicBezTo>
                <a:close/>
                <a:moveTo>
                  <a:pt x="2774434" y="1028146"/>
                </a:moveTo>
                <a:lnTo>
                  <a:pt x="2753601" y="1030638"/>
                </a:lnTo>
                <a:cubicBezTo>
                  <a:pt x="2761079" y="1030335"/>
                  <a:pt x="2769053" y="1030274"/>
                  <a:pt x="2777521" y="1030455"/>
                </a:cubicBezTo>
                <a:cubicBezTo>
                  <a:pt x="2785991" y="1030637"/>
                  <a:pt x="2792205" y="1031319"/>
                  <a:pt x="2796166" y="1032506"/>
                </a:cubicBezTo>
                <a:cubicBezTo>
                  <a:pt x="2802639" y="1032100"/>
                  <a:pt x="2809229" y="1031871"/>
                  <a:pt x="2815936" y="1031819"/>
                </a:cubicBezTo>
                <a:cubicBezTo>
                  <a:pt x="2822642" y="1031768"/>
                  <a:pt x="2829232" y="1031539"/>
                  <a:pt x="2835707" y="1031134"/>
                </a:cubicBezTo>
                <a:cubicBezTo>
                  <a:pt x="2831141" y="1029826"/>
                  <a:pt x="2824555" y="1029375"/>
                  <a:pt x="2815946" y="1029781"/>
                </a:cubicBezTo>
                <a:cubicBezTo>
                  <a:pt x="2807338" y="1030187"/>
                  <a:pt x="2799577" y="1030685"/>
                  <a:pt x="2792664" y="1031277"/>
                </a:cubicBezTo>
                <a:cubicBezTo>
                  <a:pt x="2790839" y="1030637"/>
                  <a:pt x="2788298" y="1030017"/>
                  <a:pt x="2785041" y="1029419"/>
                </a:cubicBezTo>
                <a:cubicBezTo>
                  <a:pt x="2781784" y="1028820"/>
                  <a:pt x="2778248" y="1028396"/>
                  <a:pt x="2774434" y="1028146"/>
                </a:cubicBezTo>
                <a:close/>
                <a:moveTo>
                  <a:pt x="2723908" y="1027841"/>
                </a:moveTo>
                <a:cubicBezTo>
                  <a:pt x="2722376" y="1027963"/>
                  <a:pt x="2720582" y="1028195"/>
                  <a:pt x="2718524" y="1028539"/>
                </a:cubicBezTo>
                <a:cubicBezTo>
                  <a:pt x="2716465" y="1028884"/>
                  <a:pt x="2715606" y="1029172"/>
                  <a:pt x="2715946" y="1029405"/>
                </a:cubicBezTo>
                <a:cubicBezTo>
                  <a:pt x="2717225" y="1029786"/>
                  <a:pt x="2718872" y="1029955"/>
                  <a:pt x="2720884" y="1029912"/>
                </a:cubicBezTo>
                <a:cubicBezTo>
                  <a:pt x="2722897" y="1029871"/>
                  <a:pt x="2724603" y="1029788"/>
                  <a:pt x="2726003" y="1029666"/>
                </a:cubicBezTo>
                <a:close/>
                <a:moveTo>
                  <a:pt x="2778741" y="1010051"/>
                </a:moveTo>
                <a:cubicBezTo>
                  <a:pt x="2772266" y="1010456"/>
                  <a:pt x="2765676" y="1010686"/>
                  <a:pt x="2758970" y="1010737"/>
                </a:cubicBezTo>
                <a:cubicBezTo>
                  <a:pt x="2752263" y="1010789"/>
                  <a:pt x="2745673" y="1011018"/>
                  <a:pt x="2739200" y="1011424"/>
                </a:cubicBezTo>
                <a:cubicBezTo>
                  <a:pt x="2751717" y="1011981"/>
                  <a:pt x="2764278" y="1012351"/>
                  <a:pt x="2776885" y="1012532"/>
                </a:cubicBezTo>
                <a:cubicBezTo>
                  <a:pt x="2789491" y="1012713"/>
                  <a:pt x="2802112" y="1012830"/>
                  <a:pt x="2814750" y="1012886"/>
                </a:cubicBezTo>
                <a:cubicBezTo>
                  <a:pt x="2816602" y="1012741"/>
                  <a:pt x="2819685" y="1012416"/>
                  <a:pt x="2823994" y="1011910"/>
                </a:cubicBezTo>
                <a:cubicBezTo>
                  <a:pt x="2828306" y="1011403"/>
                  <a:pt x="2830452" y="1011022"/>
                  <a:pt x="2830434" y="1010765"/>
                </a:cubicBezTo>
                <a:cubicBezTo>
                  <a:pt x="2828939" y="1010400"/>
                  <a:pt x="2826436" y="1010293"/>
                  <a:pt x="2822921" y="1010443"/>
                </a:cubicBezTo>
                <a:cubicBezTo>
                  <a:pt x="2819406" y="1010594"/>
                  <a:pt x="2816842" y="1010738"/>
                  <a:pt x="2815228" y="1010875"/>
                </a:cubicBezTo>
                <a:cubicBezTo>
                  <a:pt x="2808690" y="1011327"/>
                  <a:pt x="2802227" y="1011464"/>
                  <a:pt x="2795838" y="1011287"/>
                </a:cubicBezTo>
                <a:cubicBezTo>
                  <a:pt x="2789451" y="1011110"/>
                  <a:pt x="2783751" y="1010698"/>
                  <a:pt x="2778741" y="1010051"/>
                </a:cubicBezTo>
                <a:close/>
                <a:moveTo>
                  <a:pt x="2685649" y="1007879"/>
                </a:moveTo>
                <a:cubicBezTo>
                  <a:pt x="2684673" y="1008104"/>
                  <a:pt x="2685099" y="1008753"/>
                  <a:pt x="2686925" y="1009824"/>
                </a:cubicBezTo>
                <a:cubicBezTo>
                  <a:pt x="2688753" y="1010897"/>
                  <a:pt x="2690112" y="1011601"/>
                  <a:pt x="2691008" y="1011938"/>
                </a:cubicBezTo>
                <a:lnTo>
                  <a:pt x="2710883" y="1013468"/>
                </a:lnTo>
                <a:cubicBezTo>
                  <a:pt x="2709478" y="1012838"/>
                  <a:pt x="2710192" y="1012272"/>
                  <a:pt x="2713026" y="1011769"/>
                </a:cubicBezTo>
                <a:cubicBezTo>
                  <a:pt x="2715861" y="1011266"/>
                  <a:pt x="2718738" y="1010914"/>
                  <a:pt x="2721658" y="1010713"/>
                </a:cubicBezTo>
                <a:lnTo>
                  <a:pt x="2735457" y="1011199"/>
                </a:lnTo>
                <a:cubicBezTo>
                  <a:pt x="2731741" y="1009986"/>
                  <a:pt x="2726325" y="1009265"/>
                  <a:pt x="2719211" y="1009038"/>
                </a:cubicBezTo>
                <a:cubicBezTo>
                  <a:pt x="2712098" y="1008811"/>
                  <a:pt x="2704572" y="1008984"/>
                  <a:pt x="2696635" y="1009556"/>
                </a:cubicBezTo>
                <a:lnTo>
                  <a:pt x="2694060" y="1009742"/>
                </a:lnTo>
                <a:cubicBezTo>
                  <a:pt x="2693871" y="1009653"/>
                  <a:pt x="2692791" y="1009319"/>
                  <a:pt x="2690820" y="1008741"/>
                </a:cubicBezTo>
                <a:cubicBezTo>
                  <a:pt x="2688850" y="1008163"/>
                  <a:pt x="2687125" y="1007876"/>
                  <a:pt x="2685649" y="1007879"/>
                </a:cubicBezTo>
                <a:close/>
                <a:moveTo>
                  <a:pt x="2563075" y="1007342"/>
                </a:moveTo>
                <a:cubicBezTo>
                  <a:pt x="2561578" y="1007428"/>
                  <a:pt x="2560067" y="1007579"/>
                  <a:pt x="2558540" y="1007792"/>
                </a:cubicBezTo>
                <a:cubicBezTo>
                  <a:pt x="2557013" y="1008005"/>
                  <a:pt x="2556729" y="1008314"/>
                  <a:pt x="2557687" y="1008718"/>
                </a:cubicBezTo>
                <a:lnTo>
                  <a:pt x="2560022" y="1009538"/>
                </a:lnTo>
                <a:cubicBezTo>
                  <a:pt x="2562547" y="1009335"/>
                  <a:pt x="2563991" y="1009025"/>
                  <a:pt x="2564355" y="1008607"/>
                </a:cubicBezTo>
                <a:cubicBezTo>
                  <a:pt x="2564717" y="1008190"/>
                  <a:pt x="2564291" y="1007768"/>
                  <a:pt x="2563075" y="1007342"/>
                </a:cubicBezTo>
                <a:close/>
                <a:moveTo>
                  <a:pt x="2463907" y="1004126"/>
                </a:moveTo>
                <a:cubicBezTo>
                  <a:pt x="2462435" y="1004222"/>
                  <a:pt x="2460874" y="1004355"/>
                  <a:pt x="2459227" y="1004525"/>
                </a:cubicBezTo>
                <a:cubicBezTo>
                  <a:pt x="2457579" y="1004696"/>
                  <a:pt x="2456953" y="1004886"/>
                  <a:pt x="2457352" y="1005093"/>
                </a:cubicBezTo>
                <a:lnTo>
                  <a:pt x="2463428" y="1006137"/>
                </a:lnTo>
                <a:close/>
                <a:moveTo>
                  <a:pt x="3040166" y="985251"/>
                </a:moveTo>
                <a:cubicBezTo>
                  <a:pt x="3044102" y="985543"/>
                  <a:pt x="3047454" y="985630"/>
                  <a:pt x="3050224" y="985513"/>
                </a:cubicBezTo>
                <a:lnTo>
                  <a:pt x="3052796" y="985327"/>
                </a:lnTo>
                <a:close/>
                <a:moveTo>
                  <a:pt x="2668462" y="984419"/>
                </a:moveTo>
                <a:cubicBezTo>
                  <a:pt x="2666932" y="984540"/>
                  <a:pt x="2665136" y="984773"/>
                  <a:pt x="2663078" y="985117"/>
                </a:cubicBezTo>
                <a:cubicBezTo>
                  <a:pt x="2661020" y="985460"/>
                  <a:pt x="2660162" y="985750"/>
                  <a:pt x="2660501" y="985981"/>
                </a:cubicBezTo>
                <a:cubicBezTo>
                  <a:pt x="2661780" y="986363"/>
                  <a:pt x="2663427" y="986532"/>
                  <a:pt x="2665439" y="986490"/>
                </a:cubicBezTo>
                <a:cubicBezTo>
                  <a:pt x="2667452" y="986447"/>
                  <a:pt x="2669158" y="986366"/>
                  <a:pt x="2670557" y="986244"/>
                </a:cubicBezTo>
                <a:cubicBezTo>
                  <a:pt x="2673367" y="985958"/>
                  <a:pt x="2674305" y="985562"/>
                  <a:pt x="2673371" y="985053"/>
                </a:cubicBezTo>
                <a:cubicBezTo>
                  <a:pt x="2672729" y="984873"/>
                  <a:pt x="2671910" y="984767"/>
                  <a:pt x="2670917" y="984736"/>
                </a:cubicBezTo>
                <a:cubicBezTo>
                  <a:pt x="2669922" y="984704"/>
                  <a:pt x="2669104" y="984599"/>
                  <a:pt x="2668462" y="984419"/>
                </a:cubicBezTo>
                <a:close/>
                <a:moveTo>
                  <a:pt x="2633382" y="983000"/>
                </a:moveTo>
                <a:lnTo>
                  <a:pt x="2620510" y="983928"/>
                </a:lnTo>
                <a:cubicBezTo>
                  <a:pt x="2616859" y="984213"/>
                  <a:pt x="2615092" y="984546"/>
                  <a:pt x="2615212" y="984929"/>
                </a:cubicBezTo>
                <a:cubicBezTo>
                  <a:pt x="2615332" y="985312"/>
                  <a:pt x="2616080" y="985710"/>
                  <a:pt x="2617457" y="986125"/>
                </a:cubicBezTo>
                <a:close/>
                <a:moveTo>
                  <a:pt x="2977486" y="982859"/>
                </a:moveTo>
                <a:lnTo>
                  <a:pt x="2969764" y="983416"/>
                </a:lnTo>
                <a:lnTo>
                  <a:pt x="2972100" y="984236"/>
                </a:lnTo>
                <a:cubicBezTo>
                  <a:pt x="2974170" y="985054"/>
                  <a:pt x="2976154" y="985569"/>
                  <a:pt x="2978056" y="985783"/>
                </a:cubicBezTo>
                <a:cubicBezTo>
                  <a:pt x="2979956" y="985995"/>
                  <a:pt x="2983346" y="985915"/>
                  <a:pt x="2988234" y="985542"/>
                </a:cubicBezTo>
                <a:lnTo>
                  <a:pt x="2998768" y="983793"/>
                </a:lnTo>
                <a:close/>
                <a:moveTo>
                  <a:pt x="2886491" y="982512"/>
                </a:moveTo>
                <a:cubicBezTo>
                  <a:pt x="2861462" y="982261"/>
                  <a:pt x="2835730" y="982307"/>
                  <a:pt x="2809295" y="982650"/>
                </a:cubicBezTo>
                <a:cubicBezTo>
                  <a:pt x="2804647" y="983244"/>
                  <a:pt x="2801476" y="983946"/>
                  <a:pt x="2799781" y="984758"/>
                </a:cubicBezTo>
                <a:cubicBezTo>
                  <a:pt x="2798085" y="985570"/>
                  <a:pt x="2798362" y="986394"/>
                  <a:pt x="2800616" y="987230"/>
                </a:cubicBezTo>
                <a:cubicBezTo>
                  <a:pt x="2809768" y="987083"/>
                  <a:pt x="2823221" y="986812"/>
                  <a:pt x="2840972" y="986416"/>
                </a:cubicBezTo>
                <a:cubicBezTo>
                  <a:pt x="2858723" y="986019"/>
                  <a:pt x="2871472" y="986046"/>
                  <a:pt x="2879219" y="986495"/>
                </a:cubicBezTo>
                <a:close/>
                <a:moveTo>
                  <a:pt x="2737247" y="982418"/>
                </a:moveTo>
                <a:cubicBezTo>
                  <a:pt x="2734755" y="982700"/>
                  <a:pt x="2733124" y="983354"/>
                  <a:pt x="2732354" y="984376"/>
                </a:cubicBezTo>
                <a:cubicBezTo>
                  <a:pt x="2731583" y="985399"/>
                  <a:pt x="2731179" y="986211"/>
                  <a:pt x="2731142" y="986810"/>
                </a:cubicBezTo>
                <a:lnTo>
                  <a:pt x="2765057" y="987820"/>
                </a:lnTo>
                <a:lnTo>
                  <a:pt x="2780051" y="983280"/>
                </a:lnTo>
                <a:lnTo>
                  <a:pt x="2744492" y="983871"/>
                </a:lnTo>
                <a:cubicBezTo>
                  <a:pt x="2744350" y="983799"/>
                  <a:pt x="2743464" y="983533"/>
                  <a:pt x="2741834" y="983075"/>
                </a:cubicBezTo>
                <a:cubicBezTo>
                  <a:pt x="2740204" y="982616"/>
                  <a:pt x="2738674" y="982397"/>
                  <a:pt x="2737247" y="982418"/>
                </a:cubicBezTo>
                <a:close/>
                <a:moveTo>
                  <a:pt x="5307410" y="978182"/>
                </a:moveTo>
                <a:cubicBezTo>
                  <a:pt x="5295600" y="977531"/>
                  <a:pt x="5285658" y="977673"/>
                  <a:pt x="5277582" y="978606"/>
                </a:cubicBezTo>
                <a:cubicBezTo>
                  <a:pt x="5269508" y="979538"/>
                  <a:pt x="5263306" y="979904"/>
                  <a:pt x="5258980" y="979702"/>
                </a:cubicBezTo>
                <a:lnTo>
                  <a:pt x="5269726" y="982384"/>
                </a:lnTo>
                <a:lnTo>
                  <a:pt x="5270894" y="982794"/>
                </a:lnTo>
                <a:lnTo>
                  <a:pt x="5295468" y="980526"/>
                </a:lnTo>
                <a:lnTo>
                  <a:pt x="5323994" y="982913"/>
                </a:lnTo>
                <a:lnTo>
                  <a:pt x="5348090" y="982655"/>
                </a:lnTo>
                <a:lnTo>
                  <a:pt x="5345994" y="980830"/>
                </a:lnTo>
                <a:close/>
                <a:moveTo>
                  <a:pt x="2325132" y="970671"/>
                </a:moveTo>
                <a:cubicBezTo>
                  <a:pt x="2323635" y="970759"/>
                  <a:pt x="2322124" y="970909"/>
                  <a:pt x="2320598" y="971122"/>
                </a:cubicBezTo>
                <a:cubicBezTo>
                  <a:pt x="2319071" y="971335"/>
                  <a:pt x="2318786" y="971644"/>
                  <a:pt x="2319745" y="972048"/>
                </a:cubicBezTo>
                <a:lnTo>
                  <a:pt x="2320912" y="972458"/>
                </a:lnTo>
                <a:cubicBezTo>
                  <a:pt x="2326060" y="972086"/>
                  <a:pt x="2327467" y="971490"/>
                  <a:pt x="2325132" y="970671"/>
                </a:cubicBezTo>
                <a:close/>
                <a:moveTo>
                  <a:pt x="2299870" y="970518"/>
                </a:moveTo>
                <a:cubicBezTo>
                  <a:pt x="2298445" y="970632"/>
                  <a:pt x="2297080" y="970833"/>
                  <a:pt x="2295772" y="971124"/>
                </a:cubicBezTo>
                <a:cubicBezTo>
                  <a:pt x="2294465" y="971413"/>
                  <a:pt x="2294034" y="971671"/>
                  <a:pt x="2294481" y="971896"/>
                </a:cubicBezTo>
                <a:cubicBezTo>
                  <a:pt x="2296272" y="972342"/>
                  <a:pt x="2298766" y="972492"/>
                  <a:pt x="2301965" y="972343"/>
                </a:cubicBezTo>
                <a:close/>
                <a:moveTo>
                  <a:pt x="4566270" y="945726"/>
                </a:moveTo>
                <a:cubicBezTo>
                  <a:pt x="4567376" y="946181"/>
                  <a:pt x="4568962" y="946602"/>
                  <a:pt x="4571030" y="946988"/>
                </a:cubicBezTo>
                <a:cubicBezTo>
                  <a:pt x="4573100" y="947374"/>
                  <a:pt x="4576034" y="947450"/>
                  <a:pt x="4579832" y="947217"/>
                </a:cubicBezTo>
                <a:cubicBezTo>
                  <a:pt x="4583542" y="946908"/>
                  <a:pt x="4586416" y="946783"/>
                  <a:pt x="4588458" y="946842"/>
                </a:cubicBezTo>
                <a:cubicBezTo>
                  <a:pt x="4590500" y="946900"/>
                  <a:pt x="4592614" y="947323"/>
                  <a:pt x="4594798" y="948113"/>
                </a:cubicBezTo>
                <a:lnTo>
                  <a:pt x="4620060" y="948265"/>
                </a:lnTo>
                <a:lnTo>
                  <a:pt x="4632454" y="949347"/>
                </a:lnTo>
                <a:lnTo>
                  <a:pt x="4674090" y="949799"/>
                </a:lnTo>
                <a:cubicBezTo>
                  <a:pt x="4679218" y="949511"/>
                  <a:pt x="4684288" y="949474"/>
                  <a:pt x="4689294" y="949689"/>
                </a:cubicBezTo>
                <a:cubicBezTo>
                  <a:pt x="4694304" y="949904"/>
                  <a:pt x="4699374" y="949868"/>
                  <a:pt x="4704500" y="949580"/>
                </a:cubicBezTo>
                <a:lnTo>
                  <a:pt x="4730932" y="950141"/>
                </a:lnTo>
                <a:lnTo>
                  <a:pt x="4749880" y="950256"/>
                </a:lnTo>
                <a:cubicBezTo>
                  <a:pt x="4759556" y="949794"/>
                  <a:pt x="4769274" y="949483"/>
                  <a:pt x="4779036" y="949325"/>
                </a:cubicBezTo>
                <a:cubicBezTo>
                  <a:pt x="4788800" y="949165"/>
                  <a:pt x="4798108" y="949254"/>
                  <a:pt x="4806960" y="949593"/>
                </a:cubicBezTo>
                <a:cubicBezTo>
                  <a:pt x="4826932" y="949386"/>
                  <a:pt x="4845356" y="949045"/>
                  <a:pt x="4862232" y="948568"/>
                </a:cubicBezTo>
                <a:cubicBezTo>
                  <a:pt x="4879106" y="948090"/>
                  <a:pt x="4892500" y="947617"/>
                  <a:pt x="4902414" y="947148"/>
                </a:cubicBezTo>
                <a:cubicBezTo>
                  <a:pt x="4901438" y="947713"/>
                  <a:pt x="4901746" y="948185"/>
                  <a:pt x="4903344" y="948564"/>
                </a:cubicBezTo>
                <a:lnTo>
                  <a:pt x="4915736" y="949645"/>
                </a:lnTo>
                <a:cubicBezTo>
                  <a:pt x="4917738" y="949758"/>
                  <a:pt x="4919698" y="949719"/>
                  <a:pt x="4921614" y="949530"/>
                </a:cubicBezTo>
                <a:cubicBezTo>
                  <a:pt x="4923530" y="949339"/>
                  <a:pt x="4924614" y="948994"/>
                  <a:pt x="4924864" y="948492"/>
                </a:cubicBezTo>
                <a:cubicBezTo>
                  <a:pt x="4936524" y="948998"/>
                  <a:pt x="4951152" y="949322"/>
                  <a:pt x="4968750" y="949461"/>
                </a:cubicBezTo>
                <a:cubicBezTo>
                  <a:pt x="4986348" y="949601"/>
                  <a:pt x="5000804" y="949319"/>
                  <a:pt x="5012118" y="948615"/>
                </a:cubicBezTo>
                <a:cubicBezTo>
                  <a:pt x="5016570" y="949066"/>
                  <a:pt x="5020994" y="949302"/>
                  <a:pt x="5025390" y="949325"/>
                </a:cubicBezTo>
                <a:cubicBezTo>
                  <a:pt x="5029786" y="949347"/>
                  <a:pt x="5033394" y="949024"/>
                  <a:pt x="5036216" y="948358"/>
                </a:cubicBezTo>
                <a:cubicBezTo>
                  <a:pt x="5045626" y="948008"/>
                  <a:pt x="5053822" y="948116"/>
                  <a:pt x="5060804" y="948682"/>
                </a:cubicBezTo>
                <a:cubicBezTo>
                  <a:pt x="5067784" y="949249"/>
                  <a:pt x="5074634" y="949702"/>
                  <a:pt x="5081354" y="950040"/>
                </a:cubicBezTo>
                <a:cubicBezTo>
                  <a:pt x="5085580" y="950434"/>
                  <a:pt x="5088934" y="950521"/>
                  <a:pt x="5091410" y="950301"/>
                </a:cubicBezTo>
                <a:cubicBezTo>
                  <a:pt x="5093888" y="950081"/>
                  <a:pt x="5096072" y="949759"/>
                  <a:pt x="5097966" y="949335"/>
                </a:cubicBezTo>
                <a:lnTo>
                  <a:pt x="5149660" y="950049"/>
                </a:lnTo>
                <a:cubicBezTo>
                  <a:pt x="5152938" y="950111"/>
                  <a:pt x="5157080" y="950202"/>
                  <a:pt x="5162084" y="950325"/>
                </a:cubicBezTo>
                <a:cubicBezTo>
                  <a:pt x="5167090" y="950447"/>
                  <a:pt x="5172226" y="950344"/>
                  <a:pt x="5177498" y="950015"/>
                </a:cubicBezTo>
                <a:cubicBezTo>
                  <a:pt x="5197858" y="950830"/>
                  <a:pt x="5219290" y="951136"/>
                  <a:pt x="5241792" y="950931"/>
                </a:cubicBezTo>
                <a:cubicBezTo>
                  <a:pt x="5264294" y="950727"/>
                  <a:pt x="5285666" y="951284"/>
                  <a:pt x="5305908" y="952601"/>
                </a:cubicBezTo>
                <a:lnTo>
                  <a:pt x="5322760" y="950891"/>
                </a:lnTo>
                <a:lnTo>
                  <a:pt x="5379362" y="952239"/>
                </a:lnTo>
                <a:cubicBezTo>
                  <a:pt x="5386286" y="951832"/>
                  <a:pt x="5399580" y="951551"/>
                  <a:pt x="5419252" y="951397"/>
                </a:cubicBezTo>
                <a:cubicBezTo>
                  <a:pt x="5438923" y="951243"/>
                  <a:pt x="5454323" y="951428"/>
                  <a:pt x="5465451" y="951952"/>
                </a:cubicBezTo>
                <a:cubicBezTo>
                  <a:pt x="5475317" y="951240"/>
                  <a:pt x="5486233" y="951440"/>
                  <a:pt x="5498197" y="952553"/>
                </a:cubicBezTo>
                <a:cubicBezTo>
                  <a:pt x="5501787" y="951635"/>
                  <a:pt x="5506195" y="951275"/>
                  <a:pt x="5511419" y="951475"/>
                </a:cubicBezTo>
                <a:cubicBezTo>
                  <a:pt x="5516641" y="951674"/>
                  <a:pt x="5521513" y="952023"/>
                  <a:pt x="5526033" y="952520"/>
                </a:cubicBezTo>
                <a:lnTo>
                  <a:pt x="5736551" y="955600"/>
                </a:lnTo>
                <a:cubicBezTo>
                  <a:pt x="5745799" y="956055"/>
                  <a:pt x="5754551" y="956267"/>
                  <a:pt x="5762807" y="956237"/>
                </a:cubicBezTo>
                <a:cubicBezTo>
                  <a:pt x="5771063" y="956207"/>
                  <a:pt x="5779461" y="956568"/>
                  <a:pt x="5788005" y="957320"/>
                </a:cubicBezTo>
                <a:cubicBezTo>
                  <a:pt x="5792077" y="957047"/>
                  <a:pt x="5796745" y="956916"/>
                  <a:pt x="5802015" y="956926"/>
                </a:cubicBezTo>
                <a:cubicBezTo>
                  <a:pt x="5807283" y="956937"/>
                  <a:pt x="5811893" y="957057"/>
                  <a:pt x="5815843" y="957287"/>
                </a:cubicBezTo>
                <a:lnTo>
                  <a:pt x="5838531" y="957625"/>
                </a:lnTo>
                <a:cubicBezTo>
                  <a:pt x="5842425" y="957879"/>
                  <a:pt x="5845805" y="958294"/>
                  <a:pt x="5848671" y="958869"/>
                </a:cubicBezTo>
                <a:cubicBezTo>
                  <a:pt x="5851539" y="959444"/>
                  <a:pt x="5852989" y="959999"/>
                  <a:pt x="5853021" y="960531"/>
                </a:cubicBezTo>
                <a:cubicBezTo>
                  <a:pt x="5847329" y="961189"/>
                  <a:pt x="5831451" y="961471"/>
                  <a:pt x="5805383" y="961376"/>
                </a:cubicBezTo>
                <a:cubicBezTo>
                  <a:pt x="5779315" y="961282"/>
                  <a:pt x="5761041" y="960996"/>
                  <a:pt x="5750561" y="960517"/>
                </a:cubicBezTo>
                <a:lnTo>
                  <a:pt x="5751729" y="960927"/>
                </a:lnTo>
                <a:cubicBezTo>
                  <a:pt x="5749701" y="961804"/>
                  <a:pt x="5747193" y="962376"/>
                  <a:pt x="5744205" y="962644"/>
                </a:cubicBezTo>
                <a:cubicBezTo>
                  <a:pt x="5741215" y="962911"/>
                  <a:pt x="5737249" y="962971"/>
                  <a:pt x="5732303" y="962823"/>
                </a:cubicBezTo>
                <a:cubicBezTo>
                  <a:pt x="5711323" y="963720"/>
                  <a:pt x="5688533" y="964255"/>
                  <a:pt x="5663929" y="964425"/>
                </a:cubicBezTo>
                <a:cubicBezTo>
                  <a:pt x="5639329" y="964595"/>
                  <a:pt x="5615953" y="964924"/>
                  <a:pt x="5593805" y="965411"/>
                </a:cubicBezTo>
                <a:cubicBezTo>
                  <a:pt x="5591307" y="966054"/>
                  <a:pt x="5588985" y="966285"/>
                  <a:pt x="5586843" y="966100"/>
                </a:cubicBezTo>
                <a:cubicBezTo>
                  <a:pt x="5584699" y="965914"/>
                  <a:pt x="5581563" y="965585"/>
                  <a:pt x="5577431" y="965111"/>
                </a:cubicBezTo>
                <a:cubicBezTo>
                  <a:pt x="5574653" y="965271"/>
                  <a:pt x="5572197" y="965407"/>
                  <a:pt x="5570061" y="965519"/>
                </a:cubicBezTo>
                <a:cubicBezTo>
                  <a:pt x="5567925" y="965633"/>
                  <a:pt x="5567339" y="965881"/>
                  <a:pt x="5568303" y="966264"/>
                </a:cubicBezTo>
                <a:cubicBezTo>
                  <a:pt x="5563215" y="966272"/>
                  <a:pt x="5556957" y="966209"/>
                  <a:pt x="5549529" y="966076"/>
                </a:cubicBezTo>
                <a:cubicBezTo>
                  <a:pt x="5542103" y="965943"/>
                  <a:pt x="5537365" y="966140"/>
                  <a:pt x="5535315" y="966670"/>
                </a:cubicBezTo>
                <a:lnTo>
                  <a:pt x="5557765" y="968013"/>
                </a:lnTo>
                <a:cubicBezTo>
                  <a:pt x="5561557" y="968254"/>
                  <a:pt x="5564909" y="968341"/>
                  <a:pt x="5567823" y="968275"/>
                </a:cubicBezTo>
                <a:cubicBezTo>
                  <a:pt x="5570739" y="968208"/>
                  <a:pt x="5572923" y="967886"/>
                  <a:pt x="5574379" y="967307"/>
                </a:cubicBezTo>
                <a:cubicBezTo>
                  <a:pt x="5578355" y="967546"/>
                  <a:pt x="5583207" y="967751"/>
                  <a:pt x="5588937" y="967924"/>
                </a:cubicBezTo>
                <a:cubicBezTo>
                  <a:pt x="5594667" y="968097"/>
                  <a:pt x="5599873" y="968154"/>
                  <a:pt x="5604551" y="968094"/>
                </a:cubicBezTo>
                <a:lnTo>
                  <a:pt x="5660225" y="968026"/>
                </a:lnTo>
                <a:lnTo>
                  <a:pt x="5680103" y="969556"/>
                </a:lnTo>
                <a:cubicBezTo>
                  <a:pt x="5684047" y="969806"/>
                  <a:pt x="5688023" y="969931"/>
                  <a:pt x="5692029" y="969930"/>
                </a:cubicBezTo>
                <a:cubicBezTo>
                  <a:pt x="5696035" y="969929"/>
                  <a:pt x="5698845" y="969643"/>
                  <a:pt x="5700455" y="969075"/>
                </a:cubicBezTo>
                <a:lnTo>
                  <a:pt x="5725717" y="969227"/>
                </a:lnTo>
                <a:cubicBezTo>
                  <a:pt x="5733715" y="968402"/>
                  <a:pt x="5742177" y="968286"/>
                  <a:pt x="5751101" y="968876"/>
                </a:cubicBezTo>
                <a:cubicBezTo>
                  <a:pt x="5760027" y="969468"/>
                  <a:pt x="5768487" y="969350"/>
                  <a:pt x="5776485" y="968526"/>
                </a:cubicBezTo>
                <a:lnTo>
                  <a:pt x="5819977" y="971808"/>
                </a:lnTo>
                <a:cubicBezTo>
                  <a:pt x="5815709" y="973352"/>
                  <a:pt x="5812235" y="974220"/>
                  <a:pt x="5809555" y="974414"/>
                </a:cubicBezTo>
                <a:cubicBezTo>
                  <a:pt x="5806873" y="974607"/>
                  <a:pt x="5801767" y="974358"/>
                  <a:pt x="5794235" y="973667"/>
                </a:cubicBezTo>
                <a:cubicBezTo>
                  <a:pt x="5789209" y="974966"/>
                  <a:pt x="5783691" y="975344"/>
                  <a:pt x="5777679" y="974800"/>
                </a:cubicBezTo>
                <a:cubicBezTo>
                  <a:pt x="5771669" y="974257"/>
                  <a:pt x="5766501" y="974486"/>
                  <a:pt x="5762177" y="975488"/>
                </a:cubicBezTo>
                <a:cubicBezTo>
                  <a:pt x="5753407" y="975246"/>
                  <a:pt x="5740073" y="975241"/>
                  <a:pt x="5722177" y="975473"/>
                </a:cubicBezTo>
                <a:cubicBezTo>
                  <a:pt x="5704281" y="975705"/>
                  <a:pt x="5693049" y="976165"/>
                  <a:pt x="5688485" y="976855"/>
                </a:cubicBezTo>
                <a:lnTo>
                  <a:pt x="5630235" y="977107"/>
                </a:lnTo>
                <a:cubicBezTo>
                  <a:pt x="5626125" y="978434"/>
                  <a:pt x="5620525" y="979373"/>
                  <a:pt x="5613437" y="979926"/>
                </a:cubicBezTo>
                <a:cubicBezTo>
                  <a:pt x="5606347" y="980479"/>
                  <a:pt x="5597831" y="980394"/>
                  <a:pt x="5587881" y="979671"/>
                </a:cubicBezTo>
                <a:cubicBezTo>
                  <a:pt x="5576095" y="980028"/>
                  <a:pt x="5563405" y="980204"/>
                  <a:pt x="5549807" y="980197"/>
                </a:cubicBezTo>
                <a:cubicBezTo>
                  <a:pt x="5536209" y="980191"/>
                  <a:pt x="5523637" y="979863"/>
                  <a:pt x="5512091" y="979214"/>
                </a:cubicBezTo>
                <a:lnTo>
                  <a:pt x="5495001" y="981930"/>
                </a:lnTo>
                <a:lnTo>
                  <a:pt x="5473957" y="979991"/>
                </a:lnTo>
                <a:lnTo>
                  <a:pt x="5445641" y="982035"/>
                </a:lnTo>
                <a:cubicBezTo>
                  <a:pt x="5438853" y="981877"/>
                  <a:pt x="5432899" y="981874"/>
                  <a:pt x="5427775" y="982029"/>
                </a:cubicBezTo>
                <a:cubicBezTo>
                  <a:pt x="5422650" y="982182"/>
                  <a:pt x="5417692" y="981984"/>
                  <a:pt x="5412894" y="981435"/>
                </a:cubicBezTo>
                <a:cubicBezTo>
                  <a:pt x="5409408" y="981460"/>
                  <a:pt x="5405558" y="981697"/>
                  <a:pt x="5401340" y="982146"/>
                </a:cubicBezTo>
                <a:cubicBezTo>
                  <a:pt x="5397122" y="982594"/>
                  <a:pt x="5394498" y="982990"/>
                  <a:pt x="5393468" y="983331"/>
                </a:cubicBezTo>
                <a:cubicBezTo>
                  <a:pt x="5391712" y="983736"/>
                  <a:pt x="5391476" y="984062"/>
                  <a:pt x="5392760" y="984309"/>
                </a:cubicBezTo>
                <a:cubicBezTo>
                  <a:pt x="5394046" y="984556"/>
                  <a:pt x="5395450" y="984640"/>
                  <a:pt x="5396970" y="984560"/>
                </a:cubicBezTo>
                <a:cubicBezTo>
                  <a:pt x="5402310" y="983167"/>
                  <a:pt x="5409134" y="982839"/>
                  <a:pt x="5417444" y="983576"/>
                </a:cubicBezTo>
                <a:cubicBezTo>
                  <a:pt x="5425755" y="984315"/>
                  <a:pt x="5432341" y="984992"/>
                  <a:pt x="5437201" y="985608"/>
                </a:cubicBezTo>
                <a:lnTo>
                  <a:pt x="5475815" y="982821"/>
                </a:lnTo>
                <a:lnTo>
                  <a:pt x="5476981" y="983231"/>
                </a:lnTo>
                <a:cubicBezTo>
                  <a:pt x="5480319" y="983268"/>
                  <a:pt x="5483761" y="983205"/>
                  <a:pt x="5487305" y="983041"/>
                </a:cubicBezTo>
                <a:cubicBezTo>
                  <a:pt x="5490849" y="982879"/>
                  <a:pt x="5493413" y="982508"/>
                  <a:pt x="5495001" y="981930"/>
                </a:cubicBezTo>
                <a:cubicBezTo>
                  <a:pt x="5504963" y="982590"/>
                  <a:pt x="5514679" y="982959"/>
                  <a:pt x="5524147" y="983038"/>
                </a:cubicBezTo>
                <a:cubicBezTo>
                  <a:pt x="5533615" y="983115"/>
                  <a:pt x="5542689" y="983531"/>
                  <a:pt x="5551363" y="984283"/>
                </a:cubicBezTo>
                <a:cubicBezTo>
                  <a:pt x="5555833" y="982334"/>
                  <a:pt x="5560663" y="981533"/>
                  <a:pt x="5565851" y="981879"/>
                </a:cubicBezTo>
                <a:cubicBezTo>
                  <a:pt x="5571039" y="982225"/>
                  <a:pt x="5579311" y="982905"/>
                  <a:pt x="5590665" y="983916"/>
                </a:cubicBezTo>
                <a:cubicBezTo>
                  <a:pt x="5600235" y="984348"/>
                  <a:pt x="5614779" y="984142"/>
                  <a:pt x="5634297" y="983298"/>
                </a:cubicBezTo>
                <a:cubicBezTo>
                  <a:pt x="5653815" y="982455"/>
                  <a:pt x="5669293" y="982306"/>
                  <a:pt x="5680733" y="982849"/>
                </a:cubicBezTo>
                <a:cubicBezTo>
                  <a:pt x="5683105" y="983182"/>
                  <a:pt x="5684437" y="983559"/>
                  <a:pt x="5684733" y="983980"/>
                </a:cubicBezTo>
                <a:cubicBezTo>
                  <a:pt x="5685027" y="984401"/>
                  <a:pt x="5684783" y="984769"/>
                  <a:pt x="5683997" y="985083"/>
                </a:cubicBezTo>
                <a:cubicBezTo>
                  <a:pt x="5679569" y="986525"/>
                  <a:pt x="5671737" y="987317"/>
                  <a:pt x="5660503" y="987458"/>
                </a:cubicBezTo>
                <a:cubicBezTo>
                  <a:pt x="5649269" y="987600"/>
                  <a:pt x="5640099" y="987378"/>
                  <a:pt x="5632991" y="986789"/>
                </a:cubicBezTo>
                <a:cubicBezTo>
                  <a:pt x="5613649" y="987013"/>
                  <a:pt x="5595547" y="987331"/>
                  <a:pt x="5578687" y="987745"/>
                </a:cubicBezTo>
                <a:cubicBezTo>
                  <a:pt x="5561827" y="988159"/>
                  <a:pt x="5544369" y="988432"/>
                  <a:pt x="5526311" y="988562"/>
                </a:cubicBezTo>
                <a:cubicBezTo>
                  <a:pt x="5524915" y="989116"/>
                  <a:pt x="5522963" y="989339"/>
                  <a:pt x="5520459" y="989231"/>
                </a:cubicBezTo>
                <a:cubicBezTo>
                  <a:pt x="5517955" y="989124"/>
                  <a:pt x="5514837" y="988937"/>
                  <a:pt x="5511105" y="988672"/>
                </a:cubicBezTo>
                <a:cubicBezTo>
                  <a:pt x="5507359" y="988469"/>
                  <a:pt x="5504503" y="988510"/>
                  <a:pt x="5502537" y="988796"/>
                </a:cubicBezTo>
                <a:cubicBezTo>
                  <a:pt x="5500571" y="989082"/>
                  <a:pt x="5499527" y="989487"/>
                  <a:pt x="5499403" y="990011"/>
                </a:cubicBezTo>
                <a:cubicBezTo>
                  <a:pt x="5493609" y="989657"/>
                  <a:pt x="5487715" y="989403"/>
                  <a:pt x="5481715" y="989250"/>
                </a:cubicBezTo>
                <a:cubicBezTo>
                  <a:pt x="5475717" y="989096"/>
                  <a:pt x="5470697" y="989150"/>
                  <a:pt x="5466655" y="989410"/>
                </a:cubicBezTo>
                <a:lnTo>
                  <a:pt x="5443967" y="989072"/>
                </a:lnTo>
                <a:cubicBezTo>
                  <a:pt x="5440413" y="990049"/>
                  <a:pt x="5436161" y="990645"/>
                  <a:pt x="5431209" y="990857"/>
                </a:cubicBezTo>
                <a:cubicBezTo>
                  <a:pt x="5426255" y="991071"/>
                  <a:pt x="5421538" y="990959"/>
                  <a:pt x="5417056" y="990521"/>
                </a:cubicBezTo>
                <a:cubicBezTo>
                  <a:pt x="5421664" y="991865"/>
                  <a:pt x="5427513" y="993646"/>
                  <a:pt x="5434603" y="995862"/>
                </a:cubicBezTo>
                <a:cubicBezTo>
                  <a:pt x="5441691" y="998078"/>
                  <a:pt x="5443387" y="1000034"/>
                  <a:pt x="5439689" y="1001731"/>
                </a:cubicBezTo>
                <a:cubicBezTo>
                  <a:pt x="5436023" y="1002737"/>
                  <a:pt x="5431645" y="1003424"/>
                  <a:pt x="5426549" y="1003792"/>
                </a:cubicBezTo>
                <a:cubicBezTo>
                  <a:pt x="5421452" y="1004159"/>
                  <a:pt x="5417252" y="1004092"/>
                  <a:pt x="5413946" y="1003590"/>
                </a:cubicBezTo>
                <a:cubicBezTo>
                  <a:pt x="5412324" y="1003656"/>
                  <a:pt x="5409838" y="1003691"/>
                  <a:pt x="5406490" y="1003695"/>
                </a:cubicBezTo>
                <a:cubicBezTo>
                  <a:pt x="5403142" y="1003701"/>
                  <a:pt x="5400948" y="1003839"/>
                  <a:pt x="5399908" y="1004109"/>
                </a:cubicBezTo>
                <a:lnTo>
                  <a:pt x="5408560" y="1004967"/>
                </a:lnTo>
                <a:lnTo>
                  <a:pt x="5449479" y="1008435"/>
                </a:lnTo>
                <a:lnTo>
                  <a:pt x="5469833" y="1007953"/>
                </a:lnTo>
                <a:cubicBezTo>
                  <a:pt x="5472355" y="1007318"/>
                  <a:pt x="5474627" y="1007073"/>
                  <a:pt x="5476649" y="1007214"/>
                </a:cubicBezTo>
                <a:cubicBezTo>
                  <a:pt x="5478673" y="1007356"/>
                  <a:pt x="5481469" y="1007566"/>
                  <a:pt x="5485039" y="1007844"/>
                </a:cubicBezTo>
                <a:cubicBezTo>
                  <a:pt x="5488095" y="1007850"/>
                  <a:pt x="5490229" y="1007737"/>
                  <a:pt x="5491443" y="1007505"/>
                </a:cubicBezTo>
                <a:cubicBezTo>
                  <a:pt x="5492659" y="1007273"/>
                  <a:pt x="5493567" y="1007002"/>
                  <a:pt x="5494167" y="1006691"/>
                </a:cubicBezTo>
                <a:cubicBezTo>
                  <a:pt x="5505511" y="1007313"/>
                  <a:pt x="5517203" y="1007786"/>
                  <a:pt x="5529249" y="1008110"/>
                </a:cubicBezTo>
                <a:cubicBezTo>
                  <a:pt x="5541295" y="1008435"/>
                  <a:pt x="5552987" y="1008908"/>
                  <a:pt x="5564331" y="1009531"/>
                </a:cubicBezTo>
                <a:cubicBezTo>
                  <a:pt x="5577399" y="1009102"/>
                  <a:pt x="5590685" y="1009089"/>
                  <a:pt x="5604187" y="1009494"/>
                </a:cubicBezTo>
                <a:cubicBezTo>
                  <a:pt x="5617689" y="1009898"/>
                  <a:pt x="5629507" y="1010733"/>
                  <a:pt x="5639643" y="1011998"/>
                </a:cubicBezTo>
                <a:lnTo>
                  <a:pt x="5651345" y="1010659"/>
                </a:lnTo>
                <a:cubicBezTo>
                  <a:pt x="5654725" y="1010188"/>
                  <a:pt x="5658675" y="1009986"/>
                  <a:pt x="5663191" y="1010051"/>
                </a:cubicBezTo>
                <a:cubicBezTo>
                  <a:pt x="5667709" y="1010115"/>
                  <a:pt x="5672181" y="1010370"/>
                  <a:pt x="5676609" y="1010811"/>
                </a:cubicBezTo>
                <a:cubicBezTo>
                  <a:pt x="5689669" y="1010856"/>
                  <a:pt x="5693721" y="1011552"/>
                  <a:pt x="5688763" y="1012898"/>
                </a:cubicBezTo>
                <a:cubicBezTo>
                  <a:pt x="5686231" y="1014120"/>
                  <a:pt x="5682913" y="1014998"/>
                  <a:pt x="5678807" y="1015531"/>
                </a:cubicBezTo>
                <a:cubicBezTo>
                  <a:pt x="5674699" y="1016064"/>
                  <a:pt x="5668111" y="1016066"/>
                  <a:pt x="5659039" y="1015537"/>
                </a:cubicBezTo>
                <a:cubicBezTo>
                  <a:pt x="5652113" y="1015080"/>
                  <a:pt x="5641295" y="1014688"/>
                  <a:pt x="5626589" y="1014360"/>
                </a:cubicBezTo>
                <a:cubicBezTo>
                  <a:pt x="5611883" y="1014032"/>
                  <a:pt x="5601177" y="1014497"/>
                  <a:pt x="5594475" y="1015752"/>
                </a:cubicBezTo>
                <a:cubicBezTo>
                  <a:pt x="5586043" y="1016084"/>
                  <a:pt x="5572317" y="1016395"/>
                  <a:pt x="5553299" y="1016687"/>
                </a:cubicBezTo>
                <a:cubicBezTo>
                  <a:pt x="5534281" y="1016979"/>
                  <a:pt x="5518453" y="1016826"/>
                  <a:pt x="5505815" y="1016225"/>
                </a:cubicBezTo>
                <a:cubicBezTo>
                  <a:pt x="5503581" y="1017075"/>
                  <a:pt x="5500899" y="1017495"/>
                  <a:pt x="5497765" y="1017484"/>
                </a:cubicBezTo>
                <a:cubicBezTo>
                  <a:pt x="5494633" y="1017474"/>
                  <a:pt x="5491777" y="1017289"/>
                  <a:pt x="5489201" y="1016930"/>
                </a:cubicBezTo>
                <a:cubicBezTo>
                  <a:pt x="5482663" y="1016609"/>
                  <a:pt x="5476149" y="1017182"/>
                  <a:pt x="5469659" y="1018649"/>
                </a:cubicBezTo>
                <a:cubicBezTo>
                  <a:pt x="5463169" y="1020116"/>
                  <a:pt x="5458759" y="1021154"/>
                  <a:pt x="5456425" y="1021766"/>
                </a:cubicBezTo>
                <a:cubicBezTo>
                  <a:pt x="5445565" y="1021448"/>
                  <a:pt x="5423840" y="1021267"/>
                  <a:pt x="5391250" y="1021222"/>
                </a:cubicBezTo>
                <a:cubicBezTo>
                  <a:pt x="5358662" y="1021177"/>
                  <a:pt x="5338980" y="1021712"/>
                  <a:pt x="5332204" y="1022829"/>
                </a:cubicBezTo>
                <a:lnTo>
                  <a:pt x="5304846" y="1020852"/>
                </a:lnTo>
                <a:cubicBezTo>
                  <a:pt x="5295454" y="1020778"/>
                  <a:pt x="5286458" y="1020707"/>
                  <a:pt x="5277858" y="1020639"/>
                </a:cubicBezTo>
                <a:cubicBezTo>
                  <a:pt x="5269256" y="1020570"/>
                  <a:pt x="5260552" y="1020602"/>
                  <a:pt x="5251746" y="1020733"/>
                </a:cubicBezTo>
                <a:lnTo>
                  <a:pt x="5245190" y="1021701"/>
                </a:lnTo>
                <a:cubicBezTo>
                  <a:pt x="5250734" y="1022875"/>
                  <a:pt x="5260800" y="1023321"/>
                  <a:pt x="5275388" y="1023040"/>
                </a:cubicBezTo>
                <a:cubicBezTo>
                  <a:pt x="5289978" y="1022759"/>
                  <a:pt x="5300336" y="1023308"/>
                  <a:pt x="5306462" y="1024687"/>
                </a:cubicBezTo>
                <a:cubicBezTo>
                  <a:pt x="5309032" y="1025408"/>
                  <a:pt x="5313474" y="1026239"/>
                  <a:pt x="5319784" y="1027184"/>
                </a:cubicBezTo>
                <a:lnTo>
                  <a:pt x="5319336" y="1023758"/>
                </a:lnTo>
                <a:lnTo>
                  <a:pt x="5327984" y="1024616"/>
                </a:lnTo>
                <a:cubicBezTo>
                  <a:pt x="5332070" y="1025051"/>
                  <a:pt x="5334008" y="1025550"/>
                  <a:pt x="5333796" y="1026111"/>
                </a:cubicBezTo>
                <a:cubicBezTo>
                  <a:pt x="5333584" y="1026672"/>
                  <a:pt x="5332654" y="1027253"/>
                  <a:pt x="5331008" y="1027855"/>
                </a:cubicBezTo>
                <a:cubicBezTo>
                  <a:pt x="5335980" y="1028011"/>
                  <a:pt x="5340480" y="1028139"/>
                  <a:pt x="5344516" y="1028239"/>
                </a:cubicBezTo>
                <a:cubicBezTo>
                  <a:pt x="5348550" y="1028339"/>
                  <a:pt x="5352470" y="1028262"/>
                  <a:pt x="5356272" y="1028008"/>
                </a:cubicBezTo>
                <a:cubicBezTo>
                  <a:pt x="5360154" y="1028191"/>
                  <a:pt x="5364960" y="1028152"/>
                  <a:pt x="5370688" y="1027893"/>
                </a:cubicBezTo>
                <a:cubicBezTo>
                  <a:pt x="5376414" y="1027634"/>
                  <a:pt x="5382216" y="1027401"/>
                  <a:pt x="5388090" y="1027193"/>
                </a:cubicBezTo>
                <a:cubicBezTo>
                  <a:pt x="5384822" y="1025864"/>
                  <a:pt x="5386000" y="1024462"/>
                  <a:pt x="5391620" y="1022986"/>
                </a:cubicBezTo>
                <a:cubicBezTo>
                  <a:pt x="5400466" y="1023912"/>
                  <a:pt x="5410134" y="1024037"/>
                  <a:pt x="5420626" y="1023362"/>
                </a:cubicBezTo>
                <a:lnTo>
                  <a:pt x="5427153" y="1027831"/>
                </a:lnTo>
                <a:cubicBezTo>
                  <a:pt x="5421662" y="1027537"/>
                  <a:pt x="5416682" y="1027424"/>
                  <a:pt x="5412212" y="1027489"/>
                </a:cubicBezTo>
                <a:cubicBezTo>
                  <a:pt x="5407742" y="1027555"/>
                  <a:pt x="5403054" y="1027543"/>
                  <a:pt x="5398148" y="1027455"/>
                </a:cubicBezTo>
                <a:lnTo>
                  <a:pt x="5395096" y="1029652"/>
                </a:lnTo>
                <a:cubicBezTo>
                  <a:pt x="5397430" y="1030471"/>
                  <a:pt x="5396022" y="1031066"/>
                  <a:pt x="5390876" y="1031438"/>
                </a:cubicBezTo>
                <a:cubicBezTo>
                  <a:pt x="5385574" y="1031780"/>
                  <a:pt x="5379854" y="1031904"/>
                  <a:pt x="5373708" y="1031813"/>
                </a:cubicBezTo>
                <a:cubicBezTo>
                  <a:pt x="5367564" y="1031721"/>
                  <a:pt x="5361902" y="1031595"/>
                  <a:pt x="5356722" y="1031433"/>
                </a:cubicBezTo>
                <a:cubicBezTo>
                  <a:pt x="5357472" y="1032151"/>
                  <a:pt x="5358942" y="1032848"/>
                  <a:pt x="5361126" y="1033524"/>
                </a:cubicBezTo>
                <a:cubicBezTo>
                  <a:pt x="5363310" y="1034200"/>
                  <a:pt x="5364486" y="1034794"/>
                  <a:pt x="5364654" y="1035306"/>
                </a:cubicBezTo>
                <a:cubicBezTo>
                  <a:pt x="5361216" y="1035915"/>
                  <a:pt x="5354812" y="1036028"/>
                  <a:pt x="5345442" y="1035644"/>
                </a:cubicBezTo>
                <a:cubicBezTo>
                  <a:pt x="5336072" y="1035260"/>
                  <a:pt x="5328208" y="1034860"/>
                  <a:pt x="5321850" y="1034444"/>
                </a:cubicBezTo>
                <a:cubicBezTo>
                  <a:pt x="5316440" y="1034815"/>
                  <a:pt x="5311234" y="1034985"/>
                  <a:pt x="5306234" y="1034954"/>
                </a:cubicBezTo>
                <a:cubicBezTo>
                  <a:pt x="5301234" y="1034925"/>
                  <a:pt x="5298018" y="1034704"/>
                  <a:pt x="5296588" y="1034293"/>
                </a:cubicBezTo>
                <a:lnTo>
                  <a:pt x="5272732" y="1033544"/>
                </a:lnTo>
                <a:lnTo>
                  <a:pt x="5249564" y="1035217"/>
                </a:lnTo>
                <a:lnTo>
                  <a:pt x="5260788" y="1035889"/>
                </a:lnTo>
                <a:lnTo>
                  <a:pt x="5286052" y="1036041"/>
                </a:lnTo>
                <a:cubicBezTo>
                  <a:pt x="5289258" y="1036077"/>
                  <a:pt x="5291966" y="1036211"/>
                  <a:pt x="5294178" y="1036442"/>
                </a:cubicBezTo>
                <a:cubicBezTo>
                  <a:pt x="5296390" y="1036674"/>
                  <a:pt x="5297812" y="1036900"/>
                  <a:pt x="5298444" y="1037122"/>
                </a:cubicBezTo>
                <a:cubicBezTo>
                  <a:pt x="5296898" y="1037192"/>
                  <a:pt x="5294258" y="1037219"/>
                  <a:pt x="5290518" y="1037201"/>
                </a:cubicBezTo>
                <a:cubicBezTo>
                  <a:pt x="5286782" y="1037182"/>
                  <a:pt x="5283498" y="1037254"/>
                  <a:pt x="5280664" y="1037418"/>
                </a:cubicBezTo>
                <a:cubicBezTo>
                  <a:pt x="5275054" y="1038399"/>
                  <a:pt x="5264918" y="1038472"/>
                  <a:pt x="5250252" y="1037638"/>
                </a:cubicBezTo>
                <a:cubicBezTo>
                  <a:pt x="5235588" y="1036802"/>
                  <a:pt x="5225452" y="1036875"/>
                  <a:pt x="5219840" y="1037857"/>
                </a:cubicBezTo>
                <a:lnTo>
                  <a:pt x="5197152" y="1037519"/>
                </a:lnTo>
                <a:cubicBezTo>
                  <a:pt x="5191380" y="1037853"/>
                  <a:pt x="5183738" y="1038075"/>
                  <a:pt x="5174224" y="1038186"/>
                </a:cubicBezTo>
                <a:cubicBezTo>
                  <a:pt x="5183140" y="1038591"/>
                  <a:pt x="5192554" y="1038900"/>
                  <a:pt x="5202464" y="1039111"/>
                </a:cubicBezTo>
                <a:cubicBezTo>
                  <a:pt x="5212378" y="1039322"/>
                  <a:pt x="5221910" y="1039127"/>
                  <a:pt x="5231066" y="1038528"/>
                </a:cubicBezTo>
                <a:lnTo>
                  <a:pt x="5232682" y="1042364"/>
                </a:lnTo>
                <a:lnTo>
                  <a:pt x="5202032" y="1043588"/>
                </a:lnTo>
                <a:lnTo>
                  <a:pt x="5210444" y="1045451"/>
                </a:lnTo>
                <a:lnTo>
                  <a:pt x="5200836" y="1048615"/>
                </a:lnTo>
                <a:lnTo>
                  <a:pt x="5156386" y="1049353"/>
                </a:lnTo>
                <a:cubicBezTo>
                  <a:pt x="5142262" y="1048459"/>
                  <a:pt x="5127420" y="1047925"/>
                  <a:pt x="5111862" y="1047751"/>
                </a:cubicBezTo>
                <a:cubicBezTo>
                  <a:pt x="5096302" y="1047577"/>
                  <a:pt x="5082688" y="1047202"/>
                  <a:pt x="5071018" y="1046624"/>
                </a:cubicBezTo>
                <a:lnTo>
                  <a:pt x="5068682" y="1045805"/>
                </a:lnTo>
                <a:lnTo>
                  <a:pt x="5060962" y="1046362"/>
                </a:lnTo>
                <a:lnTo>
                  <a:pt x="5028214" y="1045762"/>
                </a:lnTo>
                <a:cubicBezTo>
                  <a:pt x="5016788" y="1046381"/>
                  <a:pt x="5005188" y="1046394"/>
                  <a:pt x="4993418" y="1045804"/>
                </a:cubicBezTo>
                <a:cubicBezTo>
                  <a:pt x="4981646" y="1045213"/>
                  <a:pt x="4968760" y="1045320"/>
                  <a:pt x="4954760" y="1046125"/>
                </a:cubicBezTo>
                <a:cubicBezTo>
                  <a:pt x="4947932" y="1046020"/>
                  <a:pt x="4936676" y="1045927"/>
                  <a:pt x="4920988" y="1045846"/>
                </a:cubicBezTo>
                <a:cubicBezTo>
                  <a:pt x="4905300" y="1045763"/>
                  <a:pt x="4895974" y="1045531"/>
                  <a:pt x="4893008" y="1045148"/>
                </a:cubicBezTo>
                <a:cubicBezTo>
                  <a:pt x="4885052" y="1045805"/>
                  <a:pt x="4875224" y="1046349"/>
                  <a:pt x="4863526" y="1046783"/>
                </a:cubicBezTo>
                <a:lnTo>
                  <a:pt x="4864692" y="1047192"/>
                </a:lnTo>
                <a:cubicBezTo>
                  <a:pt x="4863480" y="1047856"/>
                  <a:pt x="4860518" y="1047905"/>
                  <a:pt x="4855802" y="1047340"/>
                </a:cubicBezTo>
                <a:lnTo>
                  <a:pt x="4853468" y="1046520"/>
                </a:lnTo>
                <a:cubicBezTo>
                  <a:pt x="4844812" y="1046569"/>
                  <a:pt x="4839434" y="1046134"/>
                  <a:pt x="4837334" y="1045215"/>
                </a:cubicBezTo>
                <a:cubicBezTo>
                  <a:pt x="4828236" y="1045789"/>
                  <a:pt x="4818878" y="1046136"/>
                  <a:pt x="4809256" y="1046254"/>
                </a:cubicBezTo>
                <a:cubicBezTo>
                  <a:pt x="4799636" y="1046372"/>
                  <a:pt x="4790278" y="1046719"/>
                  <a:pt x="4781182" y="1047293"/>
                </a:cubicBezTo>
                <a:lnTo>
                  <a:pt x="4767592" y="1051238"/>
                </a:lnTo>
                <a:cubicBezTo>
                  <a:pt x="4769384" y="1051684"/>
                  <a:pt x="4769304" y="1052020"/>
                  <a:pt x="4767352" y="1052243"/>
                </a:cubicBezTo>
                <a:cubicBezTo>
                  <a:pt x="4764568" y="1052424"/>
                  <a:pt x="4761188" y="1052461"/>
                  <a:pt x="4757206" y="1052358"/>
                </a:cubicBezTo>
                <a:cubicBezTo>
                  <a:pt x="4753224" y="1052254"/>
                  <a:pt x="4749902" y="1052041"/>
                  <a:pt x="4747238" y="1051719"/>
                </a:cubicBezTo>
                <a:cubicBezTo>
                  <a:pt x="4743264" y="1052026"/>
                  <a:pt x="4739336" y="1052145"/>
                  <a:pt x="4735452" y="1052076"/>
                </a:cubicBezTo>
                <a:cubicBezTo>
                  <a:pt x="4731568" y="1052006"/>
                  <a:pt x="4728404" y="1051576"/>
                  <a:pt x="4725956" y="1050785"/>
                </a:cubicBezTo>
                <a:lnTo>
                  <a:pt x="4722454" y="1049556"/>
                </a:lnTo>
                <a:lnTo>
                  <a:pt x="4692970" y="1051191"/>
                </a:lnTo>
                <a:lnTo>
                  <a:pt x="4632386" y="1050624"/>
                </a:lnTo>
                <a:lnTo>
                  <a:pt x="4619994" y="1049543"/>
                </a:lnTo>
                <a:cubicBezTo>
                  <a:pt x="4611936" y="1050073"/>
                  <a:pt x="4602430" y="1050368"/>
                  <a:pt x="4591480" y="1050428"/>
                </a:cubicBezTo>
                <a:cubicBezTo>
                  <a:pt x="4580528" y="1050488"/>
                  <a:pt x="4570148" y="1050475"/>
                  <a:pt x="4560338" y="1050391"/>
                </a:cubicBezTo>
                <a:lnTo>
                  <a:pt x="4529448" y="1052620"/>
                </a:lnTo>
                <a:lnTo>
                  <a:pt x="4502090" y="1050644"/>
                </a:lnTo>
                <a:lnTo>
                  <a:pt x="4471678" y="1050863"/>
                </a:lnTo>
                <a:lnTo>
                  <a:pt x="4451802" y="1049334"/>
                </a:lnTo>
                <a:cubicBezTo>
                  <a:pt x="4443042" y="1049823"/>
                  <a:pt x="4434708" y="1049847"/>
                  <a:pt x="4426802" y="1049409"/>
                </a:cubicBezTo>
                <a:cubicBezTo>
                  <a:pt x="4418894" y="1048972"/>
                  <a:pt x="4409916" y="1049044"/>
                  <a:pt x="4399870" y="1049625"/>
                </a:cubicBezTo>
                <a:lnTo>
                  <a:pt x="4345602" y="1049096"/>
                </a:lnTo>
                <a:cubicBezTo>
                  <a:pt x="4340382" y="1047991"/>
                  <a:pt x="4331476" y="1047769"/>
                  <a:pt x="4318878" y="1048432"/>
                </a:cubicBezTo>
                <a:cubicBezTo>
                  <a:pt x="4306284" y="1049094"/>
                  <a:pt x="4296792" y="1048668"/>
                  <a:pt x="4290406" y="1047152"/>
                </a:cubicBezTo>
                <a:lnTo>
                  <a:pt x="4363650" y="1042359"/>
                </a:lnTo>
                <a:lnTo>
                  <a:pt x="4361792" y="1039529"/>
                </a:lnTo>
                <a:lnTo>
                  <a:pt x="4339104" y="1039191"/>
                </a:lnTo>
                <a:cubicBezTo>
                  <a:pt x="4327290" y="1039447"/>
                  <a:pt x="4310854" y="1039851"/>
                  <a:pt x="4289798" y="1040404"/>
                </a:cubicBezTo>
                <a:cubicBezTo>
                  <a:pt x="4268742" y="1040957"/>
                  <a:pt x="4252888" y="1041566"/>
                  <a:pt x="4242242" y="1042231"/>
                </a:cubicBezTo>
                <a:cubicBezTo>
                  <a:pt x="4231444" y="1043093"/>
                  <a:pt x="4224434" y="1043311"/>
                  <a:pt x="4221216" y="1042884"/>
                </a:cubicBezTo>
                <a:cubicBezTo>
                  <a:pt x="4217996" y="1042458"/>
                  <a:pt x="4213860" y="1041234"/>
                  <a:pt x="4208808" y="1039210"/>
                </a:cubicBezTo>
                <a:lnTo>
                  <a:pt x="4199918" y="1039358"/>
                </a:lnTo>
                <a:cubicBezTo>
                  <a:pt x="4198158" y="1040103"/>
                  <a:pt x="4194820" y="1040838"/>
                  <a:pt x="4189906" y="1041563"/>
                </a:cubicBezTo>
                <a:cubicBezTo>
                  <a:pt x="4184988" y="1042289"/>
                  <a:pt x="4180604" y="1042111"/>
                  <a:pt x="4176750" y="1041031"/>
                </a:cubicBezTo>
                <a:cubicBezTo>
                  <a:pt x="4175892" y="1040753"/>
                  <a:pt x="4174044" y="1040331"/>
                  <a:pt x="4171200" y="1039764"/>
                </a:cubicBezTo>
                <a:cubicBezTo>
                  <a:pt x="4168358" y="1039197"/>
                  <a:pt x="4166156" y="1038924"/>
                  <a:pt x="4164596" y="1038944"/>
                </a:cubicBezTo>
                <a:lnTo>
                  <a:pt x="4162024" y="1039130"/>
                </a:lnTo>
                <a:lnTo>
                  <a:pt x="4157774" y="1046353"/>
                </a:lnTo>
                <a:cubicBezTo>
                  <a:pt x="4167318" y="1046889"/>
                  <a:pt x="4177346" y="1047050"/>
                  <a:pt x="4187860" y="1046836"/>
                </a:cubicBezTo>
                <a:cubicBezTo>
                  <a:pt x="4198372" y="1046623"/>
                  <a:pt x="4208230" y="1046179"/>
                  <a:pt x="4217428" y="1045505"/>
                </a:cubicBezTo>
                <a:cubicBezTo>
                  <a:pt x="4228030" y="1046139"/>
                  <a:pt x="4238168" y="1046066"/>
                  <a:pt x="4247840" y="1045285"/>
                </a:cubicBezTo>
                <a:lnTo>
                  <a:pt x="4275678" y="1045251"/>
                </a:lnTo>
                <a:cubicBezTo>
                  <a:pt x="4277210" y="1045130"/>
                  <a:pt x="4279296" y="1045001"/>
                  <a:pt x="4281938" y="1044862"/>
                </a:cubicBezTo>
                <a:cubicBezTo>
                  <a:pt x="4284580" y="1044722"/>
                  <a:pt x="4286314" y="1044741"/>
                  <a:pt x="4287142" y="1044918"/>
                </a:cubicBezTo>
                <a:cubicBezTo>
                  <a:pt x="4288614" y="1045821"/>
                  <a:pt x="4285948" y="1046836"/>
                  <a:pt x="4279144" y="1047965"/>
                </a:cubicBezTo>
                <a:cubicBezTo>
                  <a:pt x="4272340" y="1049094"/>
                  <a:pt x="4266574" y="1049840"/>
                  <a:pt x="4261850" y="1050202"/>
                </a:cubicBezTo>
                <a:cubicBezTo>
                  <a:pt x="4260452" y="1050323"/>
                  <a:pt x="4258746" y="1050406"/>
                  <a:pt x="4256732" y="1050448"/>
                </a:cubicBezTo>
                <a:cubicBezTo>
                  <a:pt x="4254718" y="1050491"/>
                  <a:pt x="4253072" y="1050321"/>
                  <a:pt x="4251794" y="1049940"/>
                </a:cubicBezTo>
                <a:cubicBezTo>
                  <a:pt x="4239446" y="1050327"/>
                  <a:pt x="4224368" y="1050572"/>
                  <a:pt x="4206554" y="1050674"/>
                </a:cubicBezTo>
                <a:cubicBezTo>
                  <a:pt x="4188740" y="1050776"/>
                  <a:pt x="4173488" y="1050416"/>
                  <a:pt x="4160798" y="1049592"/>
                </a:cubicBezTo>
                <a:cubicBezTo>
                  <a:pt x="4155826" y="1049890"/>
                  <a:pt x="4151380" y="1049964"/>
                  <a:pt x="4147462" y="1049814"/>
                </a:cubicBezTo>
                <a:cubicBezTo>
                  <a:pt x="4143544" y="1049665"/>
                  <a:pt x="4139100" y="1049738"/>
                  <a:pt x="4134128" y="1050036"/>
                </a:cubicBezTo>
                <a:cubicBezTo>
                  <a:pt x="4123206" y="1050083"/>
                  <a:pt x="4111830" y="1050040"/>
                  <a:pt x="4100006" y="1049906"/>
                </a:cubicBezTo>
                <a:cubicBezTo>
                  <a:pt x="4088178" y="1049772"/>
                  <a:pt x="4076864" y="1049477"/>
                  <a:pt x="4066060" y="1049021"/>
                </a:cubicBezTo>
                <a:cubicBezTo>
                  <a:pt x="4063272" y="1049223"/>
                  <a:pt x="4060192" y="1049322"/>
                  <a:pt x="4056820" y="1049318"/>
                </a:cubicBezTo>
                <a:cubicBezTo>
                  <a:pt x="4053448" y="1049314"/>
                  <a:pt x="4051070" y="1049116"/>
                  <a:pt x="4049688" y="1048721"/>
                </a:cubicBezTo>
                <a:cubicBezTo>
                  <a:pt x="4048358" y="1047891"/>
                  <a:pt x="4051264" y="1047187"/>
                  <a:pt x="4058412" y="1046610"/>
                </a:cubicBezTo>
                <a:cubicBezTo>
                  <a:pt x="4065560" y="1046032"/>
                  <a:pt x="4070922" y="1045645"/>
                  <a:pt x="4074502" y="1045448"/>
                </a:cubicBezTo>
                <a:lnTo>
                  <a:pt x="4057438" y="1042728"/>
                </a:lnTo>
                <a:lnTo>
                  <a:pt x="4030530" y="1044176"/>
                </a:lnTo>
                <a:lnTo>
                  <a:pt x="3973688" y="1043833"/>
                </a:lnTo>
                <a:lnTo>
                  <a:pt x="3972520" y="1043424"/>
                </a:lnTo>
                <a:lnTo>
                  <a:pt x="3916846" y="1043491"/>
                </a:lnTo>
                <a:cubicBezTo>
                  <a:pt x="3913738" y="1043262"/>
                  <a:pt x="3908960" y="1043402"/>
                  <a:pt x="3902514" y="1043908"/>
                </a:cubicBezTo>
                <a:cubicBezTo>
                  <a:pt x="3896070" y="1044414"/>
                  <a:pt x="3891876" y="1044758"/>
                  <a:pt x="3889936" y="1044939"/>
                </a:cubicBezTo>
                <a:cubicBezTo>
                  <a:pt x="3894432" y="1045202"/>
                  <a:pt x="3895318" y="1045693"/>
                  <a:pt x="3892590" y="1046415"/>
                </a:cubicBezTo>
                <a:cubicBezTo>
                  <a:pt x="3889862" y="1047137"/>
                  <a:pt x="3886712" y="1047303"/>
                  <a:pt x="3883142" y="1046912"/>
                </a:cubicBezTo>
                <a:cubicBezTo>
                  <a:pt x="3882592" y="1046674"/>
                  <a:pt x="3881648" y="1046433"/>
                  <a:pt x="3880310" y="1046190"/>
                </a:cubicBezTo>
                <a:cubicBezTo>
                  <a:pt x="3878970" y="1045947"/>
                  <a:pt x="3877032" y="1045902"/>
                  <a:pt x="3874492" y="1046054"/>
                </a:cubicBezTo>
                <a:cubicBezTo>
                  <a:pt x="3871906" y="1046282"/>
                  <a:pt x="3869584" y="1046738"/>
                  <a:pt x="3867524" y="1047422"/>
                </a:cubicBezTo>
                <a:cubicBezTo>
                  <a:pt x="3865464" y="1048106"/>
                  <a:pt x="3863726" y="1048766"/>
                  <a:pt x="3862310" y="1049404"/>
                </a:cubicBezTo>
                <a:cubicBezTo>
                  <a:pt x="3856864" y="1049694"/>
                  <a:pt x="3847342" y="1049847"/>
                  <a:pt x="3833740" y="1049860"/>
                </a:cubicBezTo>
                <a:cubicBezTo>
                  <a:pt x="3820138" y="1049875"/>
                  <a:pt x="3811960" y="1049683"/>
                  <a:pt x="3809208" y="1049285"/>
                </a:cubicBezTo>
                <a:cubicBezTo>
                  <a:pt x="3800638" y="1049976"/>
                  <a:pt x="3794612" y="1050267"/>
                  <a:pt x="3791134" y="1050158"/>
                </a:cubicBezTo>
                <a:cubicBezTo>
                  <a:pt x="3787654" y="1050049"/>
                  <a:pt x="3784092" y="1049297"/>
                  <a:pt x="3780444" y="1047903"/>
                </a:cubicBezTo>
                <a:lnTo>
                  <a:pt x="3752128" y="1049947"/>
                </a:lnTo>
                <a:cubicBezTo>
                  <a:pt x="3753022" y="1048628"/>
                  <a:pt x="3754706" y="1047312"/>
                  <a:pt x="3757178" y="1046002"/>
                </a:cubicBezTo>
                <a:cubicBezTo>
                  <a:pt x="3759650" y="1044691"/>
                  <a:pt x="3763206" y="1043488"/>
                  <a:pt x="3767840" y="1042391"/>
                </a:cubicBezTo>
                <a:cubicBezTo>
                  <a:pt x="3762886" y="1042832"/>
                  <a:pt x="3757350" y="1043066"/>
                  <a:pt x="3751228" y="1043097"/>
                </a:cubicBezTo>
                <a:lnTo>
                  <a:pt x="3732492" y="1047413"/>
                </a:lnTo>
                <a:cubicBezTo>
                  <a:pt x="3721256" y="1047669"/>
                  <a:pt x="3699568" y="1047999"/>
                  <a:pt x="3667426" y="1048405"/>
                </a:cubicBezTo>
                <a:cubicBezTo>
                  <a:pt x="3635284" y="1048811"/>
                  <a:pt x="3614476" y="1048090"/>
                  <a:pt x="3605008" y="1046242"/>
                </a:cubicBezTo>
                <a:cubicBezTo>
                  <a:pt x="3599900" y="1046559"/>
                  <a:pt x="3591574" y="1046769"/>
                  <a:pt x="3580032" y="1046871"/>
                </a:cubicBezTo>
                <a:cubicBezTo>
                  <a:pt x="3568492" y="1046974"/>
                  <a:pt x="3561222" y="1046737"/>
                  <a:pt x="3558224" y="1046161"/>
                </a:cubicBezTo>
                <a:cubicBezTo>
                  <a:pt x="3557984" y="1045942"/>
                  <a:pt x="3558932" y="1045729"/>
                  <a:pt x="3561062" y="1045524"/>
                </a:cubicBezTo>
                <a:cubicBezTo>
                  <a:pt x="3563194" y="1045318"/>
                  <a:pt x="3564432" y="1045208"/>
                  <a:pt x="3564778" y="1045194"/>
                </a:cubicBezTo>
                <a:lnTo>
                  <a:pt x="3562682" y="1043369"/>
                </a:lnTo>
                <a:lnTo>
                  <a:pt x="3548882" y="1042883"/>
                </a:lnTo>
                <a:lnTo>
                  <a:pt x="3539038" y="1047052"/>
                </a:lnTo>
                <a:cubicBezTo>
                  <a:pt x="3524942" y="1048028"/>
                  <a:pt x="3511128" y="1048490"/>
                  <a:pt x="3497596" y="1048438"/>
                </a:cubicBezTo>
                <a:cubicBezTo>
                  <a:pt x="3484062" y="1048386"/>
                  <a:pt x="3470426" y="1048094"/>
                  <a:pt x="3456692" y="1047562"/>
                </a:cubicBezTo>
                <a:cubicBezTo>
                  <a:pt x="3453088" y="1047976"/>
                  <a:pt x="3446602" y="1048877"/>
                  <a:pt x="3437232" y="1050264"/>
                </a:cubicBezTo>
                <a:cubicBezTo>
                  <a:pt x="3427864" y="1051650"/>
                  <a:pt x="3421788" y="1052151"/>
                  <a:pt x="3419008" y="1051765"/>
                </a:cubicBezTo>
                <a:cubicBezTo>
                  <a:pt x="3417390" y="1051151"/>
                  <a:pt x="3416952" y="1050544"/>
                  <a:pt x="3417702" y="1049944"/>
                </a:cubicBezTo>
                <a:cubicBezTo>
                  <a:pt x="3418450" y="1049345"/>
                  <a:pt x="3419594" y="1048748"/>
                  <a:pt x="3421132" y="1048153"/>
                </a:cubicBezTo>
                <a:cubicBezTo>
                  <a:pt x="3411694" y="1048835"/>
                  <a:pt x="3401028" y="1049358"/>
                  <a:pt x="3389134" y="1049722"/>
                </a:cubicBezTo>
                <a:cubicBezTo>
                  <a:pt x="3377242" y="1050087"/>
                  <a:pt x="3366696" y="1050107"/>
                  <a:pt x="3357496" y="1049783"/>
                </a:cubicBezTo>
                <a:lnTo>
                  <a:pt x="3372252" y="1046248"/>
                </a:lnTo>
                <a:lnTo>
                  <a:pt x="3401496" y="1045618"/>
                </a:lnTo>
                <a:cubicBezTo>
                  <a:pt x="3402126" y="1045295"/>
                  <a:pt x="3402684" y="1044947"/>
                  <a:pt x="3403168" y="1044571"/>
                </a:cubicBezTo>
                <a:cubicBezTo>
                  <a:pt x="3403652" y="1044197"/>
                  <a:pt x="3404502" y="1043950"/>
                  <a:pt x="3405716" y="1043832"/>
                </a:cubicBezTo>
                <a:cubicBezTo>
                  <a:pt x="3408450" y="1043748"/>
                  <a:pt x="3411168" y="1044066"/>
                  <a:pt x="3413870" y="1044788"/>
                </a:cubicBezTo>
                <a:cubicBezTo>
                  <a:pt x="3416570" y="1045508"/>
                  <a:pt x="3418292" y="1046022"/>
                  <a:pt x="3419036" y="1046329"/>
                </a:cubicBezTo>
                <a:cubicBezTo>
                  <a:pt x="3426940" y="1045789"/>
                  <a:pt x="3435820" y="1045457"/>
                  <a:pt x="3445680" y="1045331"/>
                </a:cubicBezTo>
                <a:cubicBezTo>
                  <a:pt x="3455540" y="1045206"/>
                  <a:pt x="3465296" y="1045181"/>
                  <a:pt x="3474950" y="1045256"/>
                </a:cubicBezTo>
                <a:cubicBezTo>
                  <a:pt x="3476428" y="1045140"/>
                  <a:pt x="3478330" y="1044899"/>
                  <a:pt x="3480656" y="1044535"/>
                </a:cubicBezTo>
                <a:cubicBezTo>
                  <a:pt x="3482982" y="1044172"/>
                  <a:pt x="3484592" y="1043829"/>
                  <a:pt x="3485486" y="1043508"/>
                </a:cubicBezTo>
                <a:lnTo>
                  <a:pt x="3454146" y="1042312"/>
                </a:lnTo>
                <a:lnTo>
                  <a:pt x="3445736" y="1040449"/>
                </a:lnTo>
                <a:lnTo>
                  <a:pt x="3409696" y="1043051"/>
                </a:lnTo>
                <a:cubicBezTo>
                  <a:pt x="3398136" y="1042126"/>
                  <a:pt x="3383548" y="1041635"/>
                  <a:pt x="3365930" y="1041579"/>
                </a:cubicBezTo>
                <a:cubicBezTo>
                  <a:pt x="3348314" y="1041523"/>
                  <a:pt x="3333898" y="1041637"/>
                  <a:pt x="3322682" y="1041922"/>
                </a:cubicBezTo>
                <a:cubicBezTo>
                  <a:pt x="3317554" y="1042210"/>
                  <a:pt x="3312486" y="1042247"/>
                  <a:pt x="3307476" y="1042031"/>
                </a:cubicBezTo>
                <a:cubicBezTo>
                  <a:pt x="3302468" y="1041817"/>
                  <a:pt x="3297400" y="1041853"/>
                  <a:pt x="3292272" y="1042141"/>
                </a:cubicBezTo>
                <a:lnTo>
                  <a:pt x="3268174" y="1042399"/>
                </a:lnTo>
                <a:lnTo>
                  <a:pt x="3269342" y="1042808"/>
                </a:lnTo>
                <a:cubicBezTo>
                  <a:pt x="3264214" y="1043097"/>
                  <a:pt x="3259146" y="1043133"/>
                  <a:pt x="3254136" y="1042918"/>
                </a:cubicBezTo>
                <a:cubicBezTo>
                  <a:pt x="3249128" y="1042703"/>
                  <a:pt x="3244060" y="1042740"/>
                  <a:pt x="3238930" y="1043027"/>
                </a:cubicBezTo>
                <a:cubicBezTo>
                  <a:pt x="3235006" y="1043353"/>
                  <a:pt x="3231272" y="1043539"/>
                  <a:pt x="3227730" y="1043589"/>
                </a:cubicBezTo>
                <a:cubicBezTo>
                  <a:pt x="3224186" y="1043639"/>
                  <a:pt x="3221214" y="1043278"/>
                  <a:pt x="3218816" y="1042504"/>
                </a:cubicBezTo>
                <a:cubicBezTo>
                  <a:pt x="3211454" y="1043097"/>
                  <a:pt x="3206230" y="1043351"/>
                  <a:pt x="3203140" y="1043265"/>
                </a:cubicBezTo>
                <a:cubicBezTo>
                  <a:pt x="3200050" y="1043179"/>
                  <a:pt x="3196934" y="1042540"/>
                  <a:pt x="3193792" y="1041347"/>
                </a:cubicBezTo>
                <a:lnTo>
                  <a:pt x="3165476" y="1043391"/>
                </a:lnTo>
                <a:lnTo>
                  <a:pt x="3164788" y="1040970"/>
                </a:lnTo>
                <a:lnTo>
                  <a:pt x="3121744" y="1041113"/>
                </a:lnTo>
                <a:lnTo>
                  <a:pt x="3118932" y="1042304"/>
                </a:lnTo>
                <a:lnTo>
                  <a:pt x="3106538" y="1041223"/>
                </a:lnTo>
                <a:lnTo>
                  <a:pt x="3093906" y="1041147"/>
                </a:lnTo>
                <a:lnTo>
                  <a:pt x="3079390" y="1043677"/>
                </a:lnTo>
                <a:lnTo>
                  <a:pt x="3057630" y="1044753"/>
                </a:lnTo>
                <a:cubicBezTo>
                  <a:pt x="3053902" y="1043808"/>
                  <a:pt x="3048912" y="1043510"/>
                  <a:pt x="3042662" y="1043858"/>
                </a:cubicBezTo>
                <a:cubicBezTo>
                  <a:pt x="3036412" y="1044206"/>
                  <a:pt x="3030256" y="1043498"/>
                  <a:pt x="3024194" y="1041733"/>
                </a:cubicBezTo>
                <a:lnTo>
                  <a:pt x="3037064" y="1040804"/>
                </a:lnTo>
                <a:lnTo>
                  <a:pt x="3030988" y="1039760"/>
                </a:lnTo>
                <a:cubicBezTo>
                  <a:pt x="3026612" y="1039768"/>
                  <a:pt x="3019224" y="1039807"/>
                  <a:pt x="3008824" y="1039878"/>
                </a:cubicBezTo>
                <a:cubicBezTo>
                  <a:pt x="2998424" y="1039950"/>
                  <a:pt x="2992322" y="1039897"/>
                  <a:pt x="2990520" y="1039718"/>
                </a:cubicBezTo>
                <a:cubicBezTo>
                  <a:pt x="2990174" y="1039506"/>
                  <a:pt x="2990692" y="1039325"/>
                  <a:pt x="2992072" y="1039173"/>
                </a:cubicBezTo>
                <a:cubicBezTo>
                  <a:pt x="2993452" y="1039023"/>
                  <a:pt x="2994262" y="1038943"/>
                  <a:pt x="2994500" y="1038937"/>
                </a:cubicBezTo>
                <a:cubicBezTo>
                  <a:pt x="2991718" y="1037779"/>
                  <a:pt x="2992912" y="1037199"/>
                  <a:pt x="2998078" y="1037196"/>
                </a:cubicBezTo>
                <a:cubicBezTo>
                  <a:pt x="3003242" y="1037194"/>
                  <a:pt x="3008058" y="1037340"/>
                  <a:pt x="3012520" y="1037636"/>
                </a:cubicBezTo>
                <a:lnTo>
                  <a:pt x="3031018" y="1034324"/>
                </a:lnTo>
                <a:lnTo>
                  <a:pt x="3053706" y="1034662"/>
                </a:lnTo>
                <a:lnTo>
                  <a:pt x="3053256" y="1031237"/>
                </a:lnTo>
                <a:cubicBezTo>
                  <a:pt x="3044282" y="1031741"/>
                  <a:pt x="3035090" y="1031828"/>
                  <a:pt x="3025680" y="1031499"/>
                </a:cubicBezTo>
                <a:cubicBezTo>
                  <a:pt x="3016272" y="1031169"/>
                  <a:pt x="3006436" y="1031303"/>
                  <a:pt x="2996176" y="1031900"/>
                </a:cubicBezTo>
                <a:cubicBezTo>
                  <a:pt x="2982292" y="1031430"/>
                  <a:pt x="2968308" y="1031061"/>
                  <a:pt x="2954220" y="1030791"/>
                </a:cubicBezTo>
                <a:cubicBezTo>
                  <a:pt x="2940133" y="1030521"/>
                  <a:pt x="2926440" y="1030254"/>
                  <a:pt x="2913142" y="1029990"/>
                </a:cubicBezTo>
                <a:cubicBezTo>
                  <a:pt x="2906337" y="1030234"/>
                  <a:pt x="2897018" y="1030412"/>
                  <a:pt x="2885184" y="1030526"/>
                </a:cubicBezTo>
                <a:cubicBezTo>
                  <a:pt x="2873352" y="1030638"/>
                  <a:pt x="2865438" y="1030222"/>
                  <a:pt x="2861448" y="1029275"/>
                </a:cubicBezTo>
                <a:cubicBezTo>
                  <a:pt x="2859610" y="1029470"/>
                  <a:pt x="2856439" y="1029945"/>
                  <a:pt x="2851938" y="1030703"/>
                </a:cubicBezTo>
                <a:cubicBezTo>
                  <a:pt x="2847435" y="1031460"/>
                  <a:pt x="2844909" y="1031890"/>
                  <a:pt x="2844357" y="1031991"/>
                </a:cubicBezTo>
                <a:cubicBezTo>
                  <a:pt x="2845238" y="1032164"/>
                  <a:pt x="2846865" y="1032191"/>
                  <a:pt x="2849239" y="1032071"/>
                </a:cubicBezTo>
                <a:cubicBezTo>
                  <a:pt x="2851614" y="1031951"/>
                  <a:pt x="2852949" y="1031875"/>
                  <a:pt x="2853247" y="1031843"/>
                </a:cubicBezTo>
                <a:cubicBezTo>
                  <a:pt x="2871732" y="1031908"/>
                  <a:pt x="2890317" y="1032214"/>
                  <a:pt x="2909005" y="1032758"/>
                </a:cubicBezTo>
                <a:cubicBezTo>
                  <a:pt x="2927691" y="1033303"/>
                  <a:pt x="2945752" y="1033152"/>
                  <a:pt x="2963189" y="1032304"/>
                </a:cubicBezTo>
                <a:lnTo>
                  <a:pt x="2969026" y="1034354"/>
                </a:lnTo>
                <a:cubicBezTo>
                  <a:pt x="2971972" y="1035273"/>
                  <a:pt x="2974546" y="1036404"/>
                  <a:pt x="2976758" y="1037748"/>
                </a:cubicBezTo>
                <a:cubicBezTo>
                  <a:pt x="2978968" y="1039090"/>
                  <a:pt x="2977160" y="1040044"/>
                  <a:pt x="2971332" y="1040609"/>
                </a:cubicBezTo>
                <a:cubicBezTo>
                  <a:pt x="2959521" y="1041410"/>
                  <a:pt x="2946936" y="1041804"/>
                  <a:pt x="2933577" y="1041791"/>
                </a:cubicBezTo>
                <a:cubicBezTo>
                  <a:pt x="2920219" y="1041777"/>
                  <a:pt x="2907462" y="1041567"/>
                  <a:pt x="2895304" y="1041157"/>
                </a:cubicBezTo>
                <a:cubicBezTo>
                  <a:pt x="2889229" y="1041658"/>
                  <a:pt x="2884235" y="1042265"/>
                  <a:pt x="2880323" y="1042979"/>
                </a:cubicBezTo>
                <a:cubicBezTo>
                  <a:pt x="2876412" y="1043695"/>
                  <a:pt x="2871419" y="1044302"/>
                  <a:pt x="2865343" y="1044802"/>
                </a:cubicBezTo>
                <a:lnTo>
                  <a:pt x="2862319" y="1041563"/>
                </a:lnTo>
                <a:cubicBezTo>
                  <a:pt x="2854431" y="1042152"/>
                  <a:pt x="2845461" y="1042636"/>
                  <a:pt x="2835410" y="1043011"/>
                </a:cubicBezTo>
                <a:cubicBezTo>
                  <a:pt x="2825358" y="1043387"/>
                  <a:pt x="2815221" y="1043460"/>
                  <a:pt x="2804998" y="1043231"/>
                </a:cubicBezTo>
                <a:lnTo>
                  <a:pt x="2817180" y="1039881"/>
                </a:lnTo>
                <a:lnTo>
                  <a:pt x="2843850" y="1039438"/>
                </a:lnTo>
                <a:cubicBezTo>
                  <a:pt x="2844480" y="1039114"/>
                  <a:pt x="2845038" y="1038765"/>
                  <a:pt x="2845522" y="1038391"/>
                </a:cubicBezTo>
                <a:cubicBezTo>
                  <a:pt x="2846006" y="1038017"/>
                  <a:pt x="2846855" y="1037770"/>
                  <a:pt x="2848070" y="1037651"/>
                </a:cubicBezTo>
                <a:cubicBezTo>
                  <a:pt x="2850756" y="1037550"/>
                  <a:pt x="2853279" y="1037800"/>
                  <a:pt x="2855640" y="1038401"/>
                </a:cubicBezTo>
                <a:cubicBezTo>
                  <a:pt x="2858000" y="1039002"/>
                  <a:pt x="2859528" y="1039448"/>
                  <a:pt x="2860223" y="1039738"/>
                </a:cubicBezTo>
                <a:lnTo>
                  <a:pt x="2910988" y="1039038"/>
                </a:lnTo>
                <a:lnTo>
                  <a:pt x="2920118" y="1037884"/>
                </a:lnTo>
                <a:lnTo>
                  <a:pt x="2928319" y="1035316"/>
                </a:lnTo>
                <a:lnTo>
                  <a:pt x="2909610" y="1034197"/>
                </a:lnTo>
                <a:lnTo>
                  <a:pt x="2852051" y="1036870"/>
                </a:lnTo>
                <a:cubicBezTo>
                  <a:pt x="2841265" y="1036125"/>
                  <a:pt x="2827875" y="1035692"/>
                  <a:pt x="2811881" y="1035571"/>
                </a:cubicBezTo>
                <a:cubicBezTo>
                  <a:pt x="2795886" y="1035449"/>
                  <a:pt x="2782378" y="1035518"/>
                  <a:pt x="2771352" y="1035779"/>
                </a:cubicBezTo>
                <a:cubicBezTo>
                  <a:pt x="2762304" y="1036371"/>
                  <a:pt x="2752849" y="1036682"/>
                  <a:pt x="2742984" y="1036716"/>
                </a:cubicBezTo>
                <a:cubicBezTo>
                  <a:pt x="2733119" y="1036748"/>
                  <a:pt x="2723080" y="1036855"/>
                  <a:pt x="2712865" y="1037037"/>
                </a:cubicBezTo>
                <a:cubicBezTo>
                  <a:pt x="2696496" y="1035831"/>
                  <a:pt x="2679424" y="1034923"/>
                  <a:pt x="2661649" y="1034312"/>
                </a:cubicBezTo>
                <a:lnTo>
                  <a:pt x="2601993" y="1035160"/>
                </a:lnTo>
                <a:cubicBezTo>
                  <a:pt x="2601395" y="1034905"/>
                  <a:pt x="2600257" y="1034597"/>
                  <a:pt x="2598578" y="1034234"/>
                </a:cubicBezTo>
                <a:cubicBezTo>
                  <a:pt x="2596898" y="1033871"/>
                  <a:pt x="2594764" y="1033758"/>
                  <a:pt x="2592175" y="1033894"/>
                </a:cubicBezTo>
                <a:cubicBezTo>
                  <a:pt x="2590902" y="1034037"/>
                  <a:pt x="2589818" y="1034382"/>
                  <a:pt x="2588923" y="1034930"/>
                </a:cubicBezTo>
                <a:cubicBezTo>
                  <a:pt x="2588029" y="1035479"/>
                  <a:pt x="2587237" y="1035927"/>
                  <a:pt x="2586549" y="1036276"/>
                </a:cubicBezTo>
                <a:lnTo>
                  <a:pt x="2558261" y="1032884"/>
                </a:lnTo>
                <a:lnTo>
                  <a:pt x="2550088" y="1030016"/>
                </a:lnTo>
                <a:cubicBezTo>
                  <a:pt x="2559878" y="1029411"/>
                  <a:pt x="2569783" y="1028984"/>
                  <a:pt x="2579805" y="1028735"/>
                </a:cubicBezTo>
                <a:cubicBezTo>
                  <a:pt x="2589826" y="1028485"/>
                  <a:pt x="2603008" y="1027574"/>
                  <a:pt x="2619352" y="1026004"/>
                </a:cubicBezTo>
                <a:cubicBezTo>
                  <a:pt x="2609364" y="1025675"/>
                  <a:pt x="2599520" y="1025397"/>
                  <a:pt x="2589824" y="1025171"/>
                </a:cubicBezTo>
                <a:cubicBezTo>
                  <a:pt x="2580126" y="1024945"/>
                  <a:pt x="2570164" y="1025170"/>
                  <a:pt x="2559936" y="1025847"/>
                </a:cubicBezTo>
                <a:cubicBezTo>
                  <a:pt x="2544425" y="1024579"/>
                  <a:pt x="2528212" y="1023608"/>
                  <a:pt x="2511295" y="1022936"/>
                </a:cubicBezTo>
                <a:cubicBezTo>
                  <a:pt x="2503514" y="1020750"/>
                  <a:pt x="2495884" y="1020251"/>
                  <a:pt x="2488407" y="1021438"/>
                </a:cubicBezTo>
                <a:cubicBezTo>
                  <a:pt x="2480930" y="1022626"/>
                  <a:pt x="2474761" y="1022640"/>
                  <a:pt x="2469897" y="1021478"/>
                </a:cubicBezTo>
                <a:lnTo>
                  <a:pt x="2465227" y="1019839"/>
                </a:lnTo>
                <a:cubicBezTo>
                  <a:pt x="2457793" y="1020293"/>
                  <a:pt x="2451546" y="1020415"/>
                  <a:pt x="2446483" y="1020205"/>
                </a:cubicBezTo>
                <a:cubicBezTo>
                  <a:pt x="2441420" y="1019993"/>
                  <a:pt x="2435815" y="1020069"/>
                  <a:pt x="2429667" y="1020430"/>
                </a:cubicBezTo>
                <a:lnTo>
                  <a:pt x="2406051" y="1018677"/>
                </a:lnTo>
                <a:lnTo>
                  <a:pt x="2421974" y="1015551"/>
                </a:lnTo>
                <a:cubicBezTo>
                  <a:pt x="2419639" y="1014732"/>
                  <a:pt x="2421046" y="1014137"/>
                  <a:pt x="2426194" y="1013764"/>
                </a:cubicBezTo>
                <a:cubicBezTo>
                  <a:pt x="2436671" y="1013153"/>
                  <a:pt x="2448007" y="1012911"/>
                  <a:pt x="2460206" y="1013038"/>
                </a:cubicBezTo>
                <a:cubicBezTo>
                  <a:pt x="2472402" y="1013166"/>
                  <a:pt x="2484383" y="1012878"/>
                  <a:pt x="2496146" y="1012173"/>
                </a:cubicBezTo>
                <a:cubicBezTo>
                  <a:pt x="2496385" y="1012166"/>
                  <a:pt x="2497195" y="1012087"/>
                  <a:pt x="2498574" y="1011936"/>
                </a:cubicBezTo>
                <a:cubicBezTo>
                  <a:pt x="2499955" y="1011785"/>
                  <a:pt x="2500472" y="1011603"/>
                  <a:pt x="2500128" y="1011391"/>
                </a:cubicBezTo>
                <a:cubicBezTo>
                  <a:pt x="2498905" y="1011212"/>
                  <a:pt x="2495446" y="1011133"/>
                  <a:pt x="2489748" y="1011153"/>
                </a:cubicBezTo>
                <a:cubicBezTo>
                  <a:pt x="2484051" y="1011173"/>
                  <a:pt x="2479947" y="1011140"/>
                  <a:pt x="2477438" y="1011053"/>
                </a:cubicBezTo>
                <a:cubicBezTo>
                  <a:pt x="2473502" y="1010761"/>
                  <a:pt x="2470150" y="1010674"/>
                  <a:pt x="2467381" y="1010791"/>
                </a:cubicBezTo>
                <a:cubicBezTo>
                  <a:pt x="2463505" y="1011133"/>
                  <a:pt x="2459965" y="1011389"/>
                  <a:pt x="2456763" y="1011558"/>
                </a:cubicBezTo>
                <a:cubicBezTo>
                  <a:pt x="2453560" y="1011728"/>
                  <a:pt x="2450783" y="1011434"/>
                  <a:pt x="2448434" y="1010677"/>
                </a:cubicBezTo>
                <a:lnTo>
                  <a:pt x="2438614" y="1009409"/>
                </a:lnTo>
                <a:lnTo>
                  <a:pt x="2424366" y="1005498"/>
                </a:lnTo>
                <a:lnTo>
                  <a:pt x="2400271" y="1005756"/>
                </a:lnTo>
                <a:cubicBezTo>
                  <a:pt x="2397047" y="1005238"/>
                  <a:pt x="2393092" y="1004802"/>
                  <a:pt x="2388407" y="1004451"/>
                </a:cubicBezTo>
                <a:cubicBezTo>
                  <a:pt x="2383720" y="1004099"/>
                  <a:pt x="2379413" y="1003814"/>
                  <a:pt x="2375485" y="1003593"/>
                </a:cubicBezTo>
                <a:cubicBezTo>
                  <a:pt x="2374275" y="1003145"/>
                  <a:pt x="2372260" y="1002756"/>
                  <a:pt x="2369439" y="1002424"/>
                </a:cubicBezTo>
                <a:cubicBezTo>
                  <a:pt x="2366620" y="1002092"/>
                  <a:pt x="2363256" y="1002047"/>
                  <a:pt x="2359353" y="1002287"/>
                </a:cubicBezTo>
                <a:lnTo>
                  <a:pt x="2350223" y="1003440"/>
                </a:lnTo>
                <a:lnTo>
                  <a:pt x="2339716" y="999753"/>
                </a:lnTo>
                <a:cubicBezTo>
                  <a:pt x="2345165" y="999555"/>
                  <a:pt x="2353685" y="999414"/>
                  <a:pt x="2365274" y="999328"/>
                </a:cubicBezTo>
                <a:cubicBezTo>
                  <a:pt x="2376864" y="999243"/>
                  <a:pt x="2381993" y="998728"/>
                  <a:pt x="2380664" y="997785"/>
                </a:cubicBezTo>
                <a:cubicBezTo>
                  <a:pt x="2379310" y="997378"/>
                  <a:pt x="2377227" y="997056"/>
                  <a:pt x="2374412" y="996816"/>
                </a:cubicBezTo>
                <a:cubicBezTo>
                  <a:pt x="2371595" y="996577"/>
                  <a:pt x="2369159" y="996402"/>
                  <a:pt x="2367103" y="996293"/>
                </a:cubicBezTo>
                <a:lnTo>
                  <a:pt x="2333878" y="997704"/>
                </a:lnTo>
                <a:lnTo>
                  <a:pt x="2310022" y="996957"/>
                </a:lnTo>
                <a:cubicBezTo>
                  <a:pt x="2302406" y="997507"/>
                  <a:pt x="2295173" y="997781"/>
                  <a:pt x="2288320" y="997782"/>
                </a:cubicBezTo>
                <a:cubicBezTo>
                  <a:pt x="2281469" y="997783"/>
                  <a:pt x="2274355" y="997555"/>
                  <a:pt x="2266978" y="997100"/>
                </a:cubicBezTo>
                <a:lnTo>
                  <a:pt x="2246386" y="998586"/>
                </a:lnTo>
                <a:cubicBezTo>
                  <a:pt x="2234927" y="998014"/>
                  <a:pt x="2223931" y="998149"/>
                  <a:pt x="2213401" y="998991"/>
                </a:cubicBezTo>
                <a:cubicBezTo>
                  <a:pt x="2212761" y="998245"/>
                  <a:pt x="2210425" y="997652"/>
                  <a:pt x="2206392" y="997213"/>
                </a:cubicBezTo>
                <a:cubicBezTo>
                  <a:pt x="2202359" y="996773"/>
                  <a:pt x="2197680" y="996719"/>
                  <a:pt x="2192357" y="997052"/>
                </a:cubicBezTo>
                <a:lnTo>
                  <a:pt x="2162184" y="996267"/>
                </a:lnTo>
                <a:lnTo>
                  <a:pt x="2160567" y="992431"/>
                </a:lnTo>
                <a:cubicBezTo>
                  <a:pt x="2170466" y="992364"/>
                  <a:pt x="2181141" y="992026"/>
                  <a:pt x="2192592" y="991416"/>
                </a:cubicBezTo>
                <a:cubicBezTo>
                  <a:pt x="2204042" y="990806"/>
                  <a:pt x="2213721" y="990662"/>
                  <a:pt x="2221630" y="990987"/>
                </a:cubicBezTo>
                <a:cubicBezTo>
                  <a:pt x="2229587" y="990331"/>
                  <a:pt x="2235433" y="990567"/>
                  <a:pt x="2239170" y="991696"/>
                </a:cubicBezTo>
                <a:cubicBezTo>
                  <a:pt x="2241324" y="992612"/>
                  <a:pt x="2244545" y="993697"/>
                  <a:pt x="2248831" y="994952"/>
                </a:cubicBezTo>
                <a:cubicBezTo>
                  <a:pt x="2253119" y="996206"/>
                  <a:pt x="2256055" y="995829"/>
                  <a:pt x="2257639" y="993822"/>
                </a:cubicBezTo>
                <a:lnTo>
                  <a:pt x="2288051" y="993603"/>
                </a:lnTo>
                <a:lnTo>
                  <a:pt x="2283381" y="991963"/>
                </a:lnTo>
                <a:lnTo>
                  <a:pt x="2300921" y="992673"/>
                </a:lnTo>
                <a:lnTo>
                  <a:pt x="2326663" y="990815"/>
                </a:lnTo>
                <a:lnTo>
                  <a:pt x="2347706" y="992754"/>
                </a:lnTo>
                <a:lnTo>
                  <a:pt x="2370873" y="991082"/>
                </a:lnTo>
                <a:cubicBezTo>
                  <a:pt x="2381166" y="991245"/>
                  <a:pt x="2390754" y="991705"/>
                  <a:pt x="2399638" y="992463"/>
                </a:cubicBezTo>
                <a:lnTo>
                  <a:pt x="2423735" y="992206"/>
                </a:lnTo>
                <a:cubicBezTo>
                  <a:pt x="2422125" y="990778"/>
                  <a:pt x="2429752" y="989734"/>
                  <a:pt x="2446617" y="989071"/>
                </a:cubicBezTo>
                <a:cubicBezTo>
                  <a:pt x="2463483" y="988410"/>
                  <a:pt x="2474734" y="988092"/>
                  <a:pt x="2480367" y="988118"/>
                </a:cubicBezTo>
                <a:cubicBezTo>
                  <a:pt x="2483735" y="988801"/>
                  <a:pt x="2490265" y="988823"/>
                  <a:pt x="2499958" y="988185"/>
                </a:cubicBezTo>
                <a:cubicBezTo>
                  <a:pt x="2509650" y="987548"/>
                  <a:pt x="2516299" y="987067"/>
                  <a:pt x="2519907" y="986745"/>
                </a:cubicBezTo>
                <a:cubicBezTo>
                  <a:pt x="2523136" y="987243"/>
                  <a:pt x="2527140" y="987468"/>
                  <a:pt x="2531922" y="987421"/>
                </a:cubicBezTo>
                <a:cubicBezTo>
                  <a:pt x="2536702" y="987375"/>
                  <a:pt x="2541119" y="987200"/>
                  <a:pt x="2545171" y="986897"/>
                </a:cubicBezTo>
                <a:cubicBezTo>
                  <a:pt x="2549802" y="986480"/>
                  <a:pt x="2552886" y="985929"/>
                  <a:pt x="2554419" y="985241"/>
                </a:cubicBezTo>
                <a:cubicBezTo>
                  <a:pt x="2555954" y="984555"/>
                  <a:pt x="2559037" y="984002"/>
                  <a:pt x="2563668" y="983586"/>
                </a:cubicBezTo>
                <a:cubicBezTo>
                  <a:pt x="2557237" y="982146"/>
                  <a:pt x="2547424" y="981969"/>
                  <a:pt x="2534224" y="983056"/>
                </a:cubicBezTo>
                <a:cubicBezTo>
                  <a:pt x="2521027" y="984143"/>
                  <a:pt x="2511505" y="984069"/>
                  <a:pt x="2505658" y="982833"/>
                </a:cubicBezTo>
                <a:cubicBezTo>
                  <a:pt x="2497654" y="983360"/>
                  <a:pt x="2489037" y="983467"/>
                  <a:pt x="2479808" y="983156"/>
                </a:cubicBezTo>
                <a:cubicBezTo>
                  <a:pt x="2470579" y="982844"/>
                  <a:pt x="2462434" y="982300"/>
                  <a:pt x="2455371" y="981523"/>
                </a:cubicBezTo>
                <a:lnTo>
                  <a:pt x="2421907" y="983939"/>
                </a:lnTo>
                <a:cubicBezTo>
                  <a:pt x="2400781" y="981131"/>
                  <a:pt x="2382366" y="979888"/>
                  <a:pt x="2366662" y="980208"/>
                </a:cubicBezTo>
                <a:cubicBezTo>
                  <a:pt x="2350957" y="980529"/>
                  <a:pt x="2328674" y="980923"/>
                  <a:pt x="2299812" y="981391"/>
                </a:cubicBezTo>
                <a:cubicBezTo>
                  <a:pt x="2295121" y="980062"/>
                  <a:pt x="2288614" y="979050"/>
                  <a:pt x="2280294" y="978354"/>
                </a:cubicBezTo>
                <a:cubicBezTo>
                  <a:pt x="2271975" y="977658"/>
                  <a:pt x="2265469" y="976645"/>
                  <a:pt x="2260777" y="975317"/>
                </a:cubicBezTo>
                <a:lnTo>
                  <a:pt x="2232462" y="977361"/>
                </a:lnTo>
                <a:lnTo>
                  <a:pt x="2228960" y="976132"/>
                </a:lnTo>
                <a:cubicBezTo>
                  <a:pt x="2226721" y="975346"/>
                  <a:pt x="2226647" y="974775"/>
                  <a:pt x="2228735" y="974419"/>
                </a:cubicBezTo>
                <a:cubicBezTo>
                  <a:pt x="2230822" y="974062"/>
                  <a:pt x="2234489" y="973715"/>
                  <a:pt x="2239735" y="973378"/>
                </a:cubicBezTo>
                <a:lnTo>
                  <a:pt x="2263831" y="973120"/>
                </a:lnTo>
                <a:cubicBezTo>
                  <a:pt x="2265635" y="972960"/>
                  <a:pt x="2268521" y="972566"/>
                  <a:pt x="2272493" y="971939"/>
                </a:cubicBezTo>
                <a:cubicBezTo>
                  <a:pt x="2276462" y="971313"/>
                  <a:pt x="2278414" y="970863"/>
                  <a:pt x="2278347" y="970590"/>
                </a:cubicBezTo>
                <a:lnTo>
                  <a:pt x="2270625" y="971148"/>
                </a:lnTo>
                <a:cubicBezTo>
                  <a:pt x="2263767" y="970511"/>
                  <a:pt x="2254861" y="969836"/>
                  <a:pt x="2243910" y="969124"/>
                </a:cubicBezTo>
                <a:cubicBezTo>
                  <a:pt x="2232958" y="968413"/>
                  <a:pt x="2223932" y="968241"/>
                  <a:pt x="2216835" y="968608"/>
                </a:cubicBezTo>
                <a:cubicBezTo>
                  <a:pt x="2212321" y="968204"/>
                  <a:pt x="2207028" y="968072"/>
                  <a:pt x="2200959" y="968211"/>
                </a:cubicBezTo>
                <a:cubicBezTo>
                  <a:pt x="2194892" y="968351"/>
                  <a:pt x="2189187" y="968619"/>
                  <a:pt x="2183851" y="969014"/>
                </a:cubicBezTo>
                <a:lnTo>
                  <a:pt x="2165380" y="966889"/>
                </a:lnTo>
                <a:cubicBezTo>
                  <a:pt x="2161276" y="967196"/>
                  <a:pt x="2156324" y="967409"/>
                  <a:pt x="2150523" y="967529"/>
                </a:cubicBezTo>
                <a:cubicBezTo>
                  <a:pt x="2144722" y="967649"/>
                  <a:pt x="2139538" y="967509"/>
                  <a:pt x="2134969" y="967109"/>
                </a:cubicBezTo>
                <a:lnTo>
                  <a:pt x="2114377" y="968595"/>
                </a:lnTo>
                <a:lnTo>
                  <a:pt x="2101984" y="967513"/>
                </a:lnTo>
                <a:cubicBezTo>
                  <a:pt x="2094032" y="968036"/>
                  <a:pt x="2085308" y="968151"/>
                  <a:pt x="2075812" y="967859"/>
                </a:cubicBezTo>
                <a:cubicBezTo>
                  <a:pt x="2066316" y="967567"/>
                  <a:pt x="2057418" y="967077"/>
                  <a:pt x="2049121" y="966389"/>
                </a:cubicBezTo>
                <a:cubicBezTo>
                  <a:pt x="2038534" y="966145"/>
                  <a:pt x="2026381" y="965828"/>
                  <a:pt x="2012663" y="965440"/>
                </a:cubicBezTo>
                <a:cubicBezTo>
                  <a:pt x="1998947" y="965051"/>
                  <a:pt x="1986855" y="964483"/>
                  <a:pt x="1976385" y="963736"/>
                </a:cubicBezTo>
                <a:cubicBezTo>
                  <a:pt x="1972435" y="964052"/>
                  <a:pt x="1968107" y="964303"/>
                  <a:pt x="1963398" y="964488"/>
                </a:cubicBezTo>
                <a:cubicBezTo>
                  <a:pt x="1958690" y="964674"/>
                  <a:pt x="1954128" y="964571"/>
                  <a:pt x="1949715" y="964180"/>
                </a:cubicBezTo>
                <a:cubicBezTo>
                  <a:pt x="1941681" y="964718"/>
                  <a:pt x="1932771" y="964949"/>
                  <a:pt x="1922985" y="964874"/>
                </a:cubicBezTo>
                <a:cubicBezTo>
                  <a:pt x="1913201" y="964798"/>
                  <a:pt x="1904410" y="964527"/>
                  <a:pt x="1896615" y="964060"/>
                </a:cubicBezTo>
                <a:cubicBezTo>
                  <a:pt x="1893934" y="964254"/>
                  <a:pt x="1891282" y="964322"/>
                  <a:pt x="1888660" y="964264"/>
                </a:cubicBezTo>
                <a:cubicBezTo>
                  <a:pt x="1886038" y="964206"/>
                  <a:pt x="1884090" y="963976"/>
                  <a:pt x="1882816" y="963574"/>
                </a:cubicBezTo>
                <a:lnTo>
                  <a:pt x="1881888" y="962160"/>
                </a:lnTo>
                <a:lnTo>
                  <a:pt x="1911132" y="961531"/>
                </a:lnTo>
                <a:cubicBezTo>
                  <a:pt x="1915034" y="961743"/>
                  <a:pt x="1919450" y="961795"/>
                  <a:pt x="1924377" y="961686"/>
                </a:cubicBezTo>
                <a:cubicBezTo>
                  <a:pt x="1929304" y="961577"/>
                  <a:pt x="1933779" y="961377"/>
                  <a:pt x="1937802" y="961087"/>
                </a:cubicBezTo>
                <a:lnTo>
                  <a:pt x="1965639" y="961054"/>
                </a:lnTo>
                <a:cubicBezTo>
                  <a:pt x="1971187" y="960550"/>
                  <a:pt x="1977525" y="960051"/>
                  <a:pt x="1984652" y="959558"/>
                </a:cubicBezTo>
                <a:cubicBezTo>
                  <a:pt x="1991782" y="959063"/>
                  <a:pt x="1997296" y="959366"/>
                  <a:pt x="2001199" y="960462"/>
                </a:cubicBezTo>
                <a:cubicBezTo>
                  <a:pt x="2026685" y="958787"/>
                  <a:pt x="2059596" y="957811"/>
                  <a:pt x="2099930" y="957534"/>
                </a:cubicBezTo>
                <a:cubicBezTo>
                  <a:pt x="2140266" y="957257"/>
                  <a:pt x="2174104" y="957696"/>
                  <a:pt x="2201447" y="958851"/>
                </a:cubicBezTo>
                <a:cubicBezTo>
                  <a:pt x="2210389" y="958267"/>
                  <a:pt x="2219124" y="957884"/>
                  <a:pt x="2227654" y="957701"/>
                </a:cubicBezTo>
                <a:cubicBezTo>
                  <a:pt x="2236183" y="957517"/>
                  <a:pt x="2244919" y="957133"/>
                  <a:pt x="2253859" y="956549"/>
                </a:cubicBezTo>
                <a:cubicBezTo>
                  <a:pt x="2255746" y="957144"/>
                  <a:pt x="2258572" y="957455"/>
                  <a:pt x="2262334" y="957482"/>
                </a:cubicBezTo>
                <a:cubicBezTo>
                  <a:pt x="2266097" y="957508"/>
                  <a:pt x="2269976" y="957373"/>
                  <a:pt x="2273974" y="957073"/>
                </a:cubicBezTo>
                <a:cubicBezTo>
                  <a:pt x="2284627" y="956387"/>
                  <a:pt x="2291518" y="956218"/>
                  <a:pt x="2294649" y="956569"/>
                </a:cubicBezTo>
                <a:cubicBezTo>
                  <a:pt x="2297782" y="956920"/>
                  <a:pt x="2302743" y="956890"/>
                  <a:pt x="2309534" y="956483"/>
                </a:cubicBezTo>
                <a:lnTo>
                  <a:pt x="2341113" y="956673"/>
                </a:lnTo>
                <a:cubicBezTo>
                  <a:pt x="2344234" y="957179"/>
                  <a:pt x="2347809" y="957434"/>
                  <a:pt x="2351840" y="957443"/>
                </a:cubicBezTo>
                <a:cubicBezTo>
                  <a:pt x="2355871" y="957450"/>
                  <a:pt x="2359857" y="957306"/>
                  <a:pt x="2363801" y="957011"/>
                </a:cubicBezTo>
                <a:lnTo>
                  <a:pt x="2375505" y="955672"/>
                </a:lnTo>
                <a:lnTo>
                  <a:pt x="2465811" y="953599"/>
                </a:lnTo>
                <a:lnTo>
                  <a:pt x="2478203" y="954681"/>
                </a:lnTo>
                <a:lnTo>
                  <a:pt x="2494576" y="954980"/>
                </a:lnTo>
                <a:cubicBezTo>
                  <a:pt x="2498706" y="954683"/>
                  <a:pt x="2503609" y="954452"/>
                  <a:pt x="2509289" y="954289"/>
                </a:cubicBezTo>
                <a:cubicBezTo>
                  <a:pt x="2514968" y="954127"/>
                  <a:pt x="2519811" y="954147"/>
                  <a:pt x="2523820" y="954352"/>
                </a:cubicBezTo>
                <a:cubicBezTo>
                  <a:pt x="2527806" y="953776"/>
                  <a:pt x="2533821" y="953300"/>
                  <a:pt x="2541870" y="952925"/>
                </a:cubicBezTo>
                <a:cubicBezTo>
                  <a:pt x="2549919" y="952550"/>
                  <a:pt x="2555755" y="952828"/>
                  <a:pt x="2559381" y="953761"/>
                </a:cubicBezTo>
                <a:cubicBezTo>
                  <a:pt x="2566874" y="953395"/>
                  <a:pt x="2580548" y="953293"/>
                  <a:pt x="2600408" y="953454"/>
                </a:cubicBezTo>
                <a:cubicBezTo>
                  <a:pt x="2620266" y="953616"/>
                  <a:pt x="2632242" y="954007"/>
                  <a:pt x="2636338" y="954627"/>
                </a:cubicBezTo>
                <a:lnTo>
                  <a:pt x="2657859" y="954556"/>
                </a:lnTo>
                <a:cubicBezTo>
                  <a:pt x="2674288" y="953514"/>
                  <a:pt x="2689809" y="952970"/>
                  <a:pt x="2704419" y="952923"/>
                </a:cubicBezTo>
                <a:cubicBezTo>
                  <a:pt x="2719030" y="952877"/>
                  <a:pt x="2734549" y="952334"/>
                  <a:pt x="2750979" y="951292"/>
                </a:cubicBezTo>
                <a:lnTo>
                  <a:pt x="2764778" y="951778"/>
                </a:lnTo>
                <a:cubicBezTo>
                  <a:pt x="2774858" y="951276"/>
                  <a:pt x="2788154" y="951222"/>
                  <a:pt x="2804664" y="951615"/>
                </a:cubicBezTo>
                <a:cubicBezTo>
                  <a:pt x="2821173" y="952009"/>
                  <a:pt x="2834467" y="951954"/>
                  <a:pt x="2844549" y="951453"/>
                </a:cubicBezTo>
                <a:cubicBezTo>
                  <a:pt x="2852828" y="952316"/>
                  <a:pt x="2862108" y="952305"/>
                  <a:pt x="2872386" y="951419"/>
                </a:cubicBezTo>
                <a:cubicBezTo>
                  <a:pt x="2882664" y="950533"/>
                  <a:pt x="2891943" y="950522"/>
                  <a:pt x="2900223" y="951386"/>
                </a:cubicBezTo>
                <a:cubicBezTo>
                  <a:pt x="2909080" y="951045"/>
                  <a:pt x="2932426" y="950615"/>
                  <a:pt x="2970262" y="950097"/>
                </a:cubicBezTo>
                <a:cubicBezTo>
                  <a:pt x="3008096" y="949579"/>
                  <a:pt x="3030448" y="949344"/>
                  <a:pt x="3037314" y="949394"/>
                </a:cubicBezTo>
                <a:cubicBezTo>
                  <a:pt x="3040976" y="948841"/>
                  <a:pt x="3045706" y="948459"/>
                  <a:pt x="3051502" y="948246"/>
                </a:cubicBezTo>
                <a:cubicBezTo>
                  <a:pt x="3057298" y="948034"/>
                  <a:pt x="3061846" y="948405"/>
                  <a:pt x="3065150" y="949361"/>
                </a:cubicBezTo>
                <a:cubicBezTo>
                  <a:pt x="3086702" y="949276"/>
                  <a:pt x="3109684" y="949490"/>
                  <a:pt x="3134098" y="950003"/>
                </a:cubicBezTo>
                <a:cubicBezTo>
                  <a:pt x="3158510" y="950515"/>
                  <a:pt x="3180678" y="950170"/>
                  <a:pt x="3200596" y="948969"/>
                </a:cubicBezTo>
                <a:cubicBezTo>
                  <a:pt x="3202536" y="949128"/>
                  <a:pt x="3204852" y="949351"/>
                  <a:pt x="3207552" y="949640"/>
                </a:cubicBezTo>
                <a:cubicBezTo>
                  <a:pt x="3210250" y="949929"/>
                  <a:pt x="3212920" y="950004"/>
                  <a:pt x="3215562" y="949864"/>
                </a:cubicBezTo>
                <a:cubicBezTo>
                  <a:pt x="3216650" y="949725"/>
                  <a:pt x="3216818" y="949465"/>
                  <a:pt x="3216064" y="949087"/>
                </a:cubicBezTo>
                <a:cubicBezTo>
                  <a:pt x="3215310" y="948709"/>
                  <a:pt x="3214836" y="948497"/>
                  <a:pt x="3214634" y="948449"/>
                </a:cubicBezTo>
                <a:lnTo>
                  <a:pt x="3241304" y="948006"/>
                </a:lnTo>
                <a:lnTo>
                  <a:pt x="3251122" y="949274"/>
                </a:lnTo>
                <a:cubicBezTo>
                  <a:pt x="3260590" y="949578"/>
                  <a:pt x="3272178" y="949606"/>
                  <a:pt x="3285888" y="949357"/>
                </a:cubicBezTo>
                <a:cubicBezTo>
                  <a:pt x="3299600" y="949108"/>
                  <a:pt x="3311248" y="948885"/>
                  <a:pt x="3320836" y="948687"/>
                </a:cubicBezTo>
                <a:cubicBezTo>
                  <a:pt x="3325566" y="948078"/>
                  <a:pt x="3330382" y="947771"/>
                  <a:pt x="3335284" y="947768"/>
                </a:cubicBezTo>
                <a:cubicBezTo>
                  <a:pt x="3340188" y="947764"/>
                  <a:pt x="3344182" y="948257"/>
                  <a:pt x="3347266" y="949249"/>
                </a:cubicBezTo>
                <a:lnTo>
                  <a:pt x="3368788" y="949178"/>
                </a:lnTo>
                <a:cubicBezTo>
                  <a:pt x="3374386" y="949349"/>
                  <a:pt x="3385586" y="949241"/>
                  <a:pt x="3402386" y="948851"/>
                </a:cubicBezTo>
                <a:cubicBezTo>
                  <a:pt x="3419188" y="948461"/>
                  <a:pt x="3430448" y="948102"/>
                  <a:pt x="3436166" y="947771"/>
                </a:cubicBezTo>
                <a:cubicBezTo>
                  <a:pt x="3444766" y="947294"/>
                  <a:pt x="3452134" y="947339"/>
                  <a:pt x="3458270" y="947904"/>
                </a:cubicBezTo>
                <a:cubicBezTo>
                  <a:pt x="3464408" y="948471"/>
                  <a:pt x="3471776" y="948515"/>
                  <a:pt x="3480376" y="948038"/>
                </a:cubicBezTo>
                <a:lnTo>
                  <a:pt x="3525754" y="948715"/>
                </a:lnTo>
                <a:cubicBezTo>
                  <a:pt x="3531544" y="948522"/>
                  <a:pt x="3546342" y="948360"/>
                  <a:pt x="3570144" y="948227"/>
                </a:cubicBezTo>
                <a:cubicBezTo>
                  <a:pt x="3593946" y="948094"/>
                  <a:pt x="3607456" y="948024"/>
                  <a:pt x="3610674" y="948018"/>
                </a:cubicBezTo>
                <a:cubicBezTo>
                  <a:pt x="3616008" y="947530"/>
                  <a:pt x="3621488" y="947093"/>
                  <a:pt x="3627114" y="946708"/>
                </a:cubicBezTo>
                <a:cubicBezTo>
                  <a:pt x="3632740" y="946322"/>
                  <a:pt x="3637396" y="946686"/>
                  <a:pt x="3641084" y="947799"/>
                </a:cubicBezTo>
                <a:cubicBezTo>
                  <a:pt x="3663002" y="947730"/>
                  <a:pt x="3687766" y="947980"/>
                  <a:pt x="3715382" y="948549"/>
                </a:cubicBezTo>
                <a:cubicBezTo>
                  <a:pt x="3742996" y="949118"/>
                  <a:pt x="3767588" y="948763"/>
                  <a:pt x="3789162" y="947484"/>
                </a:cubicBezTo>
                <a:cubicBezTo>
                  <a:pt x="3791260" y="947631"/>
                  <a:pt x="3793902" y="947831"/>
                  <a:pt x="3797082" y="948085"/>
                </a:cubicBezTo>
                <a:cubicBezTo>
                  <a:pt x="3800262" y="948340"/>
                  <a:pt x="3802612" y="948437"/>
                  <a:pt x="3804128" y="948379"/>
                </a:cubicBezTo>
                <a:cubicBezTo>
                  <a:pt x="3806522" y="948176"/>
                  <a:pt x="3807586" y="947914"/>
                  <a:pt x="3807318" y="947593"/>
                </a:cubicBezTo>
                <a:cubicBezTo>
                  <a:pt x="3807054" y="947272"/>
                  <a:pt x="3806538" y="947002"/>
                  <a:pt x="3805774" y="946778"/>
                </a:cubicBezTo>
                <a:lnTo>
                  <a:pt x="3832444" y="946335"/>
                </a:lnTo>
                <a:cubicBezTo>
                  <a:pt x="3841718" y="947230"/>
                  <a:pt x="3851694" y="947827"/>
                  <a:pt x="3862376" y="948126"/>
                </a:cubicBezTo>
                <a:lnTo>
                  <a:pt x="3920864" y="946869"/>
                </a:lnTo>
                <a:cubicBezTo>
                  <a:pt x="3925644" y="946276"/>
                  <a:pt x="3930654" y="946038"/>
                  <a:pt x="3935898" y="946153"/>
                </a:cubicBezTo>
                <a:cubicBezTo>
                  <a:pt x="3941142" y="946269"/>
                  <a:pt x="3945330" y="946832"/>
                  <a:pt x="3948462" y="947840"/>
                </a:cubicBezTo>
                <a:cubicBezTo>
                  <a:pt x="3953328" y="947550"/>
                  <a:pt x="3957344" y="947508"/>
                  <a:pt x="3960510" y="947711"/>
                </a:cubicBezTo>
                <a:cubicBezTo>
                  <a:pt x="3963676" y="947915"/>
                  <a:pt x="3967692" y="947872"/>
                  <a:pt x="3972558" y="947583"/>
                </a:cubicBezTo>
                <a:cubicBezTo>
                  <a:pt x="3976944" y="947647"/>
                  <a:pt x="3989050" y="947493"/>
                  <a:pt x="4008878" y="947122"/>
                </a:cubicBezTo>
                <a:cubicBezTo>
                  <a:pt x="4028706" y="946751"/>
                  <a:pt x="4041162" y="946448"/>
                  <a:pt x="4046252" y="946215"/>
                </a:cubicBezTo>
                <a:cubicBezTo>
                  <a:pt x="4054958" y="945730"/>
                  <a:pt x="4062756" y="945744"/>
                  <a:pt x="4069644" y="946255"/>
                </a:cubicBezTo>
                <a:cubicBezTo>
                  <a:pt x="4076532" y="946767"/>
                  <a:pt x="4084330" y="946780"/>
                  <a:pt x="4093036" y="946296"/>
                </a:cubicBezTo>
                <a:lnTo>
                  <a:pt x="4118300" y="946448"/>
                </a:lnTo>
                <a:cubicBezTo>
                  <a:pt x="4124598" y="946116"/>
                  <a:pt x="4130484" y="946186"/>
                  <a:pt x="4135960" y="946655"/>
                </a:cubicBezTo>
                <a:cubicBezTo>
                  <a:pt x="4141436" y="947124"/>
                  <a:pt x="4147322" y="947194"/>
                  <a:pt x="4153620" y="946862"/>
                </a:cubicBezTo>
                <a:cubicBezTo>
                  <a:pt x="4157552" y="948060"/>
                  <a:pt x="4164176" y="948571"/>
                  <a:pt x="4173496" y="948391"/>
                </a:cubicBezTo>
                <a:cubicBezTo>
                  <a:pt x="4174700" y="948315"/>
                  <a:pt x="4175510" y="948236"/>
                  <a:pt x="4175924" y="948155"/>
                </a:cubicBezTo>
                <a:cubicBezTo>
                  <a:pt x="4176340" y="948073"/>
                  <a:pt x="4176856" y="947891"/>
                  <a:pt x="4177476" y="947610"/>
                </a:cubicBezTo>
                <a:lnTo>
                  <a:pt x="4187534" y="947872"/>
                </a:lnTo>
                <a:cubicBezTo>
                  <a:pt x="4190560" y="947890"/>
                  <a:pt x="4193046" y="947854"/>
                  <a:pt x="4194992" y="947766"/>
                </a:cubicBezTo>
                <a:cubicBezTo>
                  <a:pt x="4196936" y="947677"/>
                  <a:pt x="4199130" y="947539"/>
                  <a:pt x="4201572" y="947353"/>
                </a:cubicBezTo>
                <a:cubicBezTo>
                  <a:pt x="4221770" y="947860"/>
                  <a:pt x="4242424" y="948119"/>
                  <a:pt x="4263530" y="948129"/>
                </a:cubicBezTo>
                <a:cubicBezTo>
                  <a:pt x="4284638" y="948139"/>
                  <a:pt x="4305700" y="947998"/>
                  <a:pt x="4326720" y="947705"/>
                </a:cubicBezTo>
                <a:cubicBezTo>
                  <a:pt x="4331220" y="947513"/>
                  <a:pt x="4340996" y="947404"/>
                  <a:pt x="4356052" y="947378"/>
                </a:cubicBezTo>
                <a:cubicBezTo>
                  <a:pt x="4371104" y="947351"/>
                  <a:pt x="4379888" y="947438"/>
                  <a:pt x="4382396" y="947637"/>
                </a:cubicBezTo>
                <a:cubicBezTo>
                  <a:pt x="4391366" y="947041"/>
                  <a:pt x="4400334" y="946785"/>
                  <a:pt x="4409302" y="946869"/>
                </a:cubicBezTo>
                <a:cubicBezTo>
                  <a:pt x="4418268" y="946952"/>
                  <a:pt x="4427468" y="947050"/>
                  <a:pt x="4436902" y="947161"/>
                </a:cubicBezTo>
                <a:lnTo>
                  <a:pt x="4449296" y="948243"/>
                </a:lnTo>
                <a:cubicBezTo>
                  <a:pt x="4450630" y="948167"/>
                  <a:pt x="4452112" y="948142"/>
                  <a:pt x="4453740" y="948169"/>
                </a:cubicBezTo>
                <a:cubicBezTo>
                  <a:pt x="4455368" y="948195"/>
                  <a:pt x="4456850" y="948170"/>
                  <a:pt x="4458186" y="948095"/>
                </a:cubicBezTo>
                <a:cubicBezTo>
                  <a:pt x="4462498" y="948020"/>
                  <a:pt x="4466272" y="947891"/>
                  <a:pt x="4469504" y="947709"/>
                </a:cubicBezTo>
                <a:cubicBezTo>
                  <a:pt x="4472734" y="947528"/>
                  <a:pt x="4476216" y="947297"/>
                  <a:pt x="4479946" y="947017"/>
                </a:cubicBezTo>
                <a:cubicBezTo>
                  <a:pt x="4481736" y="947465"/>
                  <a:pt x="4484232" y="947614"/>
                  <a:pt x="4487430" y="947465"/>
                </a:cubicBezTo>
                <a:cubicBezTo>
                  <a:pt x="4488872" y="947381"/>
                  <a:pt x="4490784" y="947326"/>
                  <a:pt x="4493162" y="947298"/>
                </a:cubicBezTo>
                <a:cubicBezTo>
                  <a:pt x="4495540" y="947270"/>
                  <a:pt x="4497450" y="947215"/>
                  <a:pt x="4498894" y="947132"/>
                </a:cubicBezTo>
                <a:lnTo>
                  <a:pt x="4500062" y="947541"/>
                </a:lnTo>
                <a:cubicBezTo>
                  <a:pt x="4502830" y="947424"/>
                  <a:pt x="4506182" y="947512"/>
                  <a:pt x="4510118" y="947804"/>
                </a:cubicBezTo>
                <a:lnTo>
                  <a:pt x="4536788" y="947360"/>
                </a:lnTo>
                <a:cubicBezTo>
                  <a:pt x="4542710" y="947170"/>
                  <a:pt x="4548414" y="946902"/>
                  <a:pt x="4553898" y="946557"/>
                </a:cubicBezTo>
                <a:cubicBezTo>
                  <a:pt x="4559382" y="946212"/>
                  <a:pt x="4563506" y="945935"/>
                  <a:pt x="4566270" y="945726"/>
                </a:cubicBezTo>
                <a:close/>
                <a:moveTo>
                  <a:pt x="333800" y="841781"/>
                </a:moveTo>
                <a:lnTo>
                  <a:pt x="885700" y="1119755"/>
                </a:lnTo>
                <a:lnTo>
                  <a:pt x="2861912" y="1119755"/>
                </a:lnTo>
                <a:lnTo>
                  <a:pt x="5746257" y="1119755"/>
                </a:lnTo>
                <a:cubicBezTo>
                  <a:pt x="5746257" y="1119755"/>
                  <a:pt x="5621419" y="1226204"/>
                  <a:pt x="5657147" y="1332374"/>
                </a:cubicBezTo>
                <a:cubicBezTo>
                  <a:pt x="5692875" y="1438544"/>
                  <a:pt x="5853023" y="1462262"/>
                  <a:pt x="5853023" y="1462262"/>
                </a:cubicBezTo>
                <a:cubicBezTo>
                  <a:pt x="5853023" y="1462262"/>
                  <a:pt x="5559103" y="1450404"/>
                  <a:pt x="5452337" y="1627723"/>
                </a:cubicBezTo>
                <a:cubicBezTo>
                  <a:pt x="5345572" y="1805040"/>
                  <a:pt x="5541449" y="1816899"/>
                  <a:pt x="5541449" y="1816899"/>
                </a:cubicBezTo>
                <a:cubicBezTo>
                  <a:pt x="5538957" y="1825198"/>
                  <a:pt x="5499257" y="1830227"/>
                  <a:pt x="5429065" y="1832687"/>
                </a:cubicBezTo>
                <a:lnTo>
                  <a:pt x="5419612" y="1832880"/>
                </a:lnTo>
                <a:lnTo>
                  <a:pt x="5437843" y="1837790"/>
                </a:lnTo>
                <a:cubicBezTo>
                  <a:pt x="5448977" y="1837342"/>
                  <a:pt x="5460303" y="1842749"/>
                  <a:pt x="5471825" y="1854016"/>
                </a:cubicBezTo>
                <a:cubicBezTo>
                  <a:pt x="5477315" y="1849921"/>
                  <a:pt x="5483611" y="1847955"/>
                  <a:pt x="5490717" y="1848116"/>
                </a:cubicBezTo>
                <a:cubicBezTo>
                  <a:pt x="5497821" y="1848278"/>
                  <a:pt x="5504037" y="1850079"/>
                  <a:pt x="5509365" y="1853513"/>
                </a:cubicBezTo>
                <a:lnTo>
                  <a:pt x="5539961" y="1858579"/>
                </a:lnTo>
                <a:cubicBezTo>
                  <a:pt x="5545211" y="1862388"/>
                  <a:pt x="5549769" y="1868600"/>
                  <a:pt x="5553635" y="1877217"/>
                </a:cubicBezTo>
                <a:cubicBezTo>
                  <a:pt x="5557501" y="1885832"/>
                  <a:pt x="5559457" y="1894133"/>
                  <a:pt x="5559499" y="1902116"/>
                </a:cubicBezTo>
                <a:cubicBezTo>
                  <a:pt x="5551823" y="1911970"/>
                  <a:pt x="5530411" y="1916192"/>
                  <a:pt x="5495259" y="1914779"/>
                </a:cubicBezTo>
                <a:cubicBezTo>
                  <a:pt x="5460107" y="1913368"/>
                  <a:pt x="5435463" y="1909077"/>
                  <a:pt x="5421330" y="1901910"/>
                </a:cubicBezTo>
                <a:lnTo>
                  <a:pt x="5422906" y="1908049"/>
                </a:lnTo>
                <a:cubicBezTo>
                  <a:pt x="5420172" y="1921187"/>
                  <a:pt x="5416788" y="1929760"/>
                  <a:pt x="5412758" y="1933762"/>
                </a:cubicBezTo>
                <a:cubicBezTo>
                  <a:pt x="5408728" y="1937766"/>
                  <a:pt x="5403378" y="1938664"/>
                  <a:pt x="5396708" y="1936457"/>
                </a:cubicBezTo>
                <a:cubicBezTo>
                  <a:pt x="5368416" y="1949895"/>
                  <a:pt x="5337684" y="1957891"/>
                  <a:pt x="5304506" y="1960445"/>
                </a:cubicBezTo>
                <a:cubicBezTo>
                  <a:pt x="5271332" y="1962999"/>
                  <a:pt x="5239810" y="1967926"/>
                  <a:pt x="5209942" y="1975227"/>
                </a:cubicBezTo>
                <a:cubicBezTo>
                  <a:pt x="5206574" y="1984866"/>
                  <a:pt x="5203444" y="1988300"/>
                  <a:pt x="5200554" y="1985531"/>
                </a:cubicBezTo>
                <a:cubicBezTo>
                  <a:pt x="5197662" y="1982760"/>
                  <a:pt x="5193434" y="1977827"/>
                  <a:pt x="5187864" y="1970730"/>
                </a:cubicBezTo>
                <a:cubicBezTo>
                  <a:pt x="5184116" y="1973118"/>
                  <a:pt x="5180804" y="1975157"/>
                  <a:pt x="5177924" y="1976852"/>
                </a:cubicBezTo>
                <a:cubicBezTo>
                  <a:pt x="5175044" y="1978543"/>
                  <a:pt x="5174254" y="1982261"/>
                  <a:pt x="5175552" y="1988003"/>
                </a:cubicBezTo>
                <a:cubicBezTo>
                  <a:pt x="5168692" y="1988110"/>
                  <a:pt x="5160254" y="1987167"/>
                  <a:pt x="5150238" y="1985176"/>
                </a:cubicBezTo>
                <a:cubicBezTo>
                  <a:pt x="5140224" y="1983188"/>
                  <a:pt x="5133834" y="1986152"/>
                  <a:pt x="5131072" y="1994073"/>
                </a:cubicBezTo>
                <a:lnTo>
                  <a:pt x="5161344" y="2014199"/>
                </a:lnTo>
                <a:cubicBezTo>
                  <a:pt x="5166456" y="2017808"/>
                  <a:pt x="5170978" y="2019117"/>
                  <a:pt x="5174906" y="2018123"/>
                </a:cubicBezTo>
                <a:cubicBezTo>
                  <a:pt x="5178838" y="2017130"/>
                  <a:pt x="5181784" y="2012299"/>
                  <a:pt x="5183748" y="2003635"/>
                </a:cubicBezTo>
                <a:cubicBezTo>
                  <a:pt x="5189108" y="2007198"/>
                  <a:pt x="5195652" y="2010275"/>
                  <a:pt x="5203380" y="2012867"/>
                </a:cubicBezTo>
                <a:cubicBezTo>
                  <a:pt x="5211106" y="2015458"/>
                  <a:pt x="5218126" y="2016306"/>
                  <a:pt x="5224434" y="2015408"/>
                </a:cubicBezTo>
                <a:lnTo>
                  <a:pt x="5299512" y="2014403"/>
                </a:lnTo>
                <a:lnTo>
                  <a:pt x="5326314" y="2037314"/>
                </a:lnTo>
                <a:cubicBezTo>
                  <a:pt x="5331636" y="2041063"/>
                  <a:pt x="5336998" y="2042932"/>
                  <a:pt x="5342400" y="2042916"/>
                </a:cubicBezTo>
                <a:cubicBezTo>
                  <a:pt x="5347802" y="2042900"/>
                  <a:pt x="5351590" y="2038629"/>
                  <a:pt x="5353762" y="2030104"/>
                </a:cubicBezTo>
                <a:lnTo>
                  <a:pt x="5387830" y="2032385"/>
                </a:lnTo>
                <a:cubicBezTo>
                  <a:pt x="5398614" y="2020037"/>
                  <a:pt x="5410026" y="2018288"/>
                  <a:pt x="5422060" y="2027135"/>
                </a:cubicBezTo>
                <a:cubicBezTo>
                  <a:pt x="5434097" y="2035986"/>
                  <a:pt x="5445505" y="2034237"/>
                  <a:pt x="5456289" y="2021888"/>
                </a:cubicBezTo>
                <a:lnTo>
                  <a:pt x="5514939" y="2071061"/>
                </a:lnTo>
                <a:cubicBezTo>
                  <a:pt x="5509185" y="2094178"/>
                  <a:pt x="5504501" y="2107187"/>
                  <a:pt x="5500885" y="2110087"/>
                </a:cubicBezTo>
                <a:cubicBezTo>
                  <a:pt x="5497267" y="2112987"/>
                  <a:pt x="5490383" y="2109257"/>
                  <a:pt x="5480227" y="2098900"/>
                </a:cubicBezTo>
                <a:cubicBezTo>
                  <a:pt x="5473449" y="2118365"/>
                  <a:pt x="5466007" y="2124026"/>
                  <a:pt x="5457901" y="2115880"/>
                </a:cubicBezTo>
                <a:cubicBezTo>
                  <a:pt x="5449795" y="2107733"/>
                  <a:pt x="5442827" y="2111162"/>
                  <a:pt x="5436997" y="2126167"/>
                </a:cubicBezTo>
                <a:cubicBezTo>
                  <a:pt x="5425171" y="2122546"/>
                  <a:pt x="5407188" y="2122473"/>
                  <a:pt x="5383054" y="2125948"/>
                </a:cubicBezTo>
                <a:cubicBezTo>
                  <a:pt x="5358920" y="2129422"/>
                  <a:pt x="5343776" y="2136325"/>
                  <a:pt x="5337620" y="2146659"/>
                </a:cubicBezTo>
                <a:lnTo>
                  <a:pt x="5259070" y="2150446"/>
                </a:lnTo>
                <a:cubicBezTo>
                  <a:pt x="5253528" y="2170310"/>
                  <a:pt x="5245976" y="2184381"/>
                  <a:pt x="5236416" y="2192664"/>
                </a:cubicBezTo>
                <a:cubicBezTo>
                  <a:pt x="5226856" y="2200949"/>
                  <a:pt x="5215370" y="2199676"/>
                  <a:pt x="5201956" y="2188848"/>
                </a:cubicBezTo>
                <a:cubicBezTo>
                  <a:pt x="5186062" y="2194193"/>
                  <a:pt x="5168948" y="2196819"/>
                  <a:pt x="5150612" y="2196721"/>
                </a:cubicBezTo>
                <a:cubicBezTo>
                  <a:pt x="5132276" y="2196624"/>
                  <a:pt x="5115322" y="2191717"/>
                  <a:pt x="5099752" y="2182002"/>
                </a:cubicBezTo>
                <a:lnTo>
                  <a:pt x="5076704" y="2222687"/>
                </a:lnTo>
                <a:lnTo>
                  <a:pt x="5048326" y="2193642"/>
                </a:lnTo>
                <a:lnTo>
                  <a:pt x="5010144" y="2224263"/>
                </a:lnTo>
                <a:cubicBezTo>
                  <a:pt x="5000992" y="2221888"/>
                  <a:pt x="4992960" y="2221855"/>
                  <a:pt x="4986052" y="2224157"/>
                </a:cubicBezTo>
                <a:cubicBezTo>
                  <a:pt x="4979142" y="2226460"/>
                  <a:pt x="4972454" y="2223498"/>
                  <a:pt x="4965986" y="2215273"/>
                </a:cubicBezTo>
                <a:cubicBezTo>
                  <a:pt x="4961286" y="2215648"/>
                  <a:pt x="4956092" y="2219197"/>
                  <a:pt x="4950406" y="2225917"/>
                </a:cubicBezTo>
                <a:cubicBezTo>
                  <a:pt x="4944716" y="2232636"/>
                  <a:pt x="4941178" y="2238558"/>
                  <a:pt x="4939790" y="2243682"/>
                </a:cubicBezTo>
                <a:cubicBezTo>
                  <a:pt x="4937422" y="2249742"/>
                  <a:pt x="4937102" y="2254622"/>
                  <a:pt x="4938834" y="2258321"/>
                </a:cubicBezTo>
                <a:cubicBezTo>
                  <a:pt x="4940570" y="2262019"/>
                  <a:pt x="4942462" y="2263278"/>
                  <a:pt x="4944512" y="2262094"/>
                </a:cubicBezTo>
                <a:cubicBezTo>
                  <a:pt x="4951712" y="2241212"/>
                  <a:pt x="4960914" y="2236296"/>
                  <a:pt x="4972120" y="2247353"/>
                </a:cubicBezTo>
                <a:cubicBezTo>
                  <a:pt x="4983328" y="2258411"/>
                  <a:pt x="4992208" y="2268556"/>
                  <a:pt x="4998762" y="2277792"/>
                </a:cubicBezTo>
                <a:lnTo>
                  <a:pt x="5050832" y="2236038"/>
                </a:lnTo>
                <a:lnTo>
                  <a:pt x="5052406" y="2242174"/>
                </a:lnTo>
                <a:cubicBezTo>
                  <a:pt x="5056906" y="2242727"/>
                  <a:pt x="5061548" y="2241781"/>
                  <a:pt x="5066328" y="2239336"/>
                </a:cubicBezTo>
                <a:cubicBezTo>
                  <a:pt x="5071106" y="2236891"/>
                  <a:pt x="5074564" y="2231342"/>
                  <a:pt x="5076704" y="2222687"/>
                </a:cubicBezTo>
                <a:cubicBezTo>
                  <a:pt x="5090138" y="2232575"/>
                  <a:pt x="5103240" y="2238101"/>
                  <a:pt x="5116010" y="2239272"/>
                </a:cubicBezTo>
                <a:cubicBezTo>
                  <a:pt x="5128778" y="2240441"/>
                  <a:pt x="5141014" y="2246664"/>
                  <a:pt x="5152712" y="2257941"/>
                </a:cubicBezTo>
                <a:cubicBezTo>
                  <a:pt x="5158738" y="2228748"/>
                  <a:pt x="5165252" y="2216743"/>
                  <a:pt x="5172248" y="2221924"/>
                </a:cubicBezTo>
                <a:cubicBezTo>
                  <a:pt x="5179244" y="2227105"/>
                  <a:pt x="5190398" y="2237279"/>
                  <a:pt x="5205710" y="2252443"/>
                </a:cubicBezTo>
                <a:cubicBezTo>
                  <a:pt x="5218614" y="2258899"/>
                  <a:pt x="5238228" y="2255815"/>
                  <a:pt x="5264548" y="2243188"/>
                </a:cubicBezTo>
                <a:cubicBezTo>
                  <a:pt x="5290866" y="2230559"/>
                  <a:pt x="5311740" y="2228313"/>
                  <a:pt x="5327166" y="2236448"/>
                </a:cubicBezTo>
                <a:cubicBezTo>
                  <a:pt x="5330364" y="2241438"/>
                  <a:pt x="5332162" y="2247087"/>
                  <a:pt x="5332562" y="2253399"/>
                </a:cubicBezTo>
                <a:cubicBezTo>
                  <a:pt x="5332958" y="2259709"/>
                  <a:pt x="5332628" y="2265216"/>
                  <a:pt x="5331568" y="2269922"/>
                </a:cubicBezTo>
                <a:cubicBezTo>
                  <a:pt x="5325596" y="2291516"/>
                  <a:pt x="5315036" y="2303377"/>
                  <a:pt x="5299886" y="2305503"/>
                </a:cubicBezTo>
                <a:cubicBezTo>
                  <a:pt x="5284738" y="2307631"/>
                  <a:pt x="5272370" y="2304288"/>
                  <a:pt x="5262786" y="2295478"/>
                </a:cubicBezTo>
                <a:cubicBezTo>
                  <a:pt x="5236700" y="2298821"/>
                  <a:pt x="5212290" y="2303596"/>
                  <a:pt x="5189556" y="2309802"/>
                </a:cubicBezTo>
                <a:cubicBezTo>
                  <a:pt x="5166822" y="2316009"/>
                  <a:pt x="5143278" y="2320087"/>
                  <a:pt x="5118928" y="2322037"/>
                </a:cubicBezTo>
                <a:cubicBezTo>
                  <a:pt x="5117044" y="2330331"/>
                  <a:pt x="5114414" y="2333674"/>
                  <a:pt x="5111038" y="2332067"/>
                </a:cubicBezTo>
                <a:cubicBezTo>
                  <a:pt x="5107660" y="2330458"/>
                  <a:pt x="5103456" y="2327662"/>
                  <a:pt x="5098422" y="2323680"/>
                </a:cubicBezTo>
                <a:cubicBezTo>
                  <a:pt x="5093372" y="2320641"/>
                  <a:pt x="5089520" y="2321261"/>
                  <a:pt x="5086870" y="2325547"/>
                </a:cubicBezTo>
                <a:cubicBezTo>
                  <a:pt x="5084218" y="2329830"/>
                  <a:pt x="5082810" y="2335894"/>
                  <a:pt x="5082642" y="2343737"/>
                </a:cubicBezTo>
                <a:cubicBezTo>
                  <a:pt x="5074828" y="2338439"/>
                  <a:pt x="5066880" y="2334639"/>
                  <a:pt x="5058790" y="2332338"/>
                </a:cubicBezTo>
                <a:cubicBezTo>
                  <a:pt x="5050702" y="2330036"/>
                  <a:pt x="5043932" y="2330839"/>
                  <a:pt x="5038482" y="2334748"/>
                </a:cubicBezTo>
                <a:lnTo>
                  <a:pt x="5007884" y="2329681"/>
                </a:lnTo>
                <a:cubicBezTo>
                  <a:pt x="5003094" y="2344316"/>
                  <a:pt x="4997360" y="2353232"/>
                  <a:pt x="4990682" y="2356429"/>
                </a:cubicBezTo>
                <a:cubicBezTo>
                  <a:pt x="4984002" y="2359626"/>
                  <a:pt x="4977642" y="2357944"/>
                  <a:pt x="4971598" y="2351382"/>
                </a:cubicBezTo>
                <a:cubicBezTo>
                  <a:pt x="4977814" y="2371529"/>
                  <a:pt x="4985700" y="2398198"/>
                  <a:pt x="4995260" y="2431391"/>
                </a:cubicBezTo>
                <a:cubicBezTo>
                  <a:pt x="5004818" y="2464582"/>
                  <a:pt x="5007104" y="2493893"/>
                  <a:pt x="5002118" y="2519322"/>
                </a:cubicBezTo>
                <a:cubicBezTo>
                  <a:pt x="4997176" y="2534389"/>
                  <a:pt x="4991268" y="2544673"/>
                  <a:pt x="4984398" y="2550185"/>
                </a:cubicBezTo>
                <a:cubicBezTo>
                  <a:pt x="4977528" y="2555695"/>
                  <a:pt x="4971864" y="2554686"/>
                  <a:pt x="4967404" y="2547161"/>
                </a:cubicBezTo>
                <a:cubicBezTo>
                  <a:pt x="4965216" y="2548146"/>
                  <a:pt x="4961864" y="2548675"/>
                  <a:pt x="4957348" y="2548751"/>
                </a:cubicBezTo>
                <a:cubicBezTo>
                  <a:pt x="4952834" y="2548824"/>
                  <a:pt x="4949876" y="2550888"/>
                  <a:pt x="4948474" y="2554943"/>
                </a:cubicBezTo>
                <a:lnTo>
                  <a:pt x="4960140" y="2567788"/>
                </a:lnTo>
                <a:lnTo>
                  <a:pt x="5015320" y="2619745"/>
                </a:lnTo>
                <a:lnTo>
                  <a:pt x="5042766" y="2612536"/>
                </a:lnTo>
                <a:cubicBezTo>
                  <a:pt x="5046168" y="2603023"/>
                  <a:pt x="5049234" y="2599332"/>
                  <a:pt x="5051958" y="2601462"/>
                </a:cubicBezTo>
                <a:cubicBezTo>
                  <a:pt x="5054686" y="2603593"/>
                  <a:pt x="5058458" y="2606736"/>
                  <a:pt x="5063272" y="2610891"/>
                </a:cubicBezTo>
                <a:cubicBezTo>
                  <a:pt x="5067394" y="2610979"/>
                  <a:pt x="5070272" y="2609286"/>
                  <a:pt x="5071910" y="2605814"/>
                </a:cubicBezTo>
                <a:cubicBezTo>
                  <a:pt x="5073548" y="2602342"/>
                  <a:pt x="5074772" y="2598276"/>
                  <a:pt x="5075582" y="2593618"/>
                </a:cubicBezTo>
                <a:cubicBezTo>
                  <a:pt x="5090878" y="2602939"/>
                  <a:pt x="5106646" y="2610027"/>
                  <a:pt x="5122890" y="2614886"/>
                </a:cubicBezTo>
                <a:cubicBezTo>
                  <a:pt x="5139134" y="2619744"/>
                  <a:pt x="5154902" y="2626832"/>
                  <a:pt x="5170198" y="2636152"/>
                </a:cubicBezTo>
                <a:cubicBezTo>
                  <a:pt x="5187820" y="2629729"/>
                  <a:pt x="5205736" y="2629545"/>
                  <a:pt x="5223942" y="2635604"/>
                </a:cubicBezTo>
                <a:cubicBezTo>
                  <a:pt x="5242150" y="2641661"/>
                  <a:pt x="5258090" y="2654167"/>
                  <a:pt x="5271754" y="2673116"/>
                </a:cubicBezTo>
                <a:lnTo>
                  <a:pt x="5287538" y="2653058"/>
                </a:lnTo>
                <a:cubicBezTo>
                  <a:pt x="5292096" y="2646013"/>
                  <a:pt x="5297420" y="2642976"/>
                  <a:pt x="5303510" y="2643949"/>
                </a:cubicBezTo>
                <a:cubicBezTo>
                  <a:pt x="5309604" y="2644924"/>
                  <a:pt x="5315634" y="2648720"/>
                  <a:pt x="5321604" y="2655343"/>
                </a:cubicBezTo>
                <a:cubicBezTo>
                  <a:pt x="5339218" y="2656018"/>
                  <a:pt x="5344680" y="2666438"/>
                  <a:pt x="5337994" y="2686602"/>
                </a:cubicBezTo>
                <a:cubicBezTo>
                  <a:pt x="5334582" y="2704912"/>
                  <a:pt x="5330106" y="2718059"/>
                  <a:pt x="5324568" y="2726047"/>
                </a:cubicBezTo>
                <a:cubicBezTo>
                  <a:pt x="5319030" y="2734032"/>
                  <a:pt x="5310146" y="2734066"/>
                  <a:pt x="5297914" y="2726147"/>
                </a:cubicBezTo>
                <a:cubicBezTo>
                  <a:pt x="5288572" y="2719298"/>
                  <a:pt x="5273984" y="2713422"/>
                  <a:pt x="5254152" y="2708510"/>
                </a:cubicBezTo>
                <a:cubicBezTo>
                  <a:pt x="5234320" y="2703599"/>
                  <a:pt x="5219886" y="2710553"/>
                  <a:pt x="5210846" y="2729363"/>
                </a:cubicBezTo>
                <a:cubicBezTo>
                  <a:pt x="5199474" y="2734321"/>
                  <a:pt x="5180966" y="2738988"/>
                  <a:pt x="5155320" y="2743367"/>
                </a:cubicBezTo>
                <a:cubicBezTo>
                  <a:pt x="5129676" y="2747743"/>
                  <a:pt x="5108330" y="2745434"/>
                  <a:pt x="5091288" y="2736438"/>
                </a:cubicBezTo>
                <a:cubicBezTo>
                  <a:pt x="5088278" y="2749181"/>
                  <a:pt x="5084660" y="2755474"/>
                  <a:pt x="5080436" y="2755316"/>
                </a:cubicBezTo>
                <a:cubicBezTo>
                  <a:pt x="5076208" y="2755159"/>
                  <a:pt x="5072358" y="2752388"/>
                  <a:pt x="5068884" y="2747003"/>
                </a:cubicBezTo>
                <a:cubicBezTo>
                  <a:pt x="5060068" y="2742202"/>
                  <a:pt x="5051284" y="2750786"/>
                  <a:pt x="5042532" y="2772762"/>
                </a:cubicBezTo>
                <a:lnTo>
                  <a:pt x="5034204" y="2794026"/>
                </a:lnTo>
                <a:lnTo>
                  <a:pt x="5134156" y="2816865"/>
                </a:lnTo>
                <a:cubicBezTo>
                  <a:pt x="5353368" y="2873905"/>
                  <a:pt x="5484169" y="2952580"/>
                  <a:pt x="5490013" y="3047292"/>
                </a:cubicBezTo>
                <a:cubicBezTo>
                  <a:pt x="5496831" y="3157789"/>
                  <a:pt x="5332440" y="3271810"/>
                  <a:pt x="5053250" y="3371961"/>
                </a:cubicBezTo>
                <a:lnTo>
                  <a:pt x="5016476" y="3384176"/>
                </a:lnTo>
                <a:lnTo>
                  <a:pt x="5049996" y="3402388"/>
                </a:lnTo>
                <a:lnTo>
                  <a:pt x="5064318" y="3389785"/>
                </a:lnTo>
                <a:cubicBezTo>
                  <a:pt x="5068452" y="3385358"/>
                  <a:pt x="5073284" y="3383450"/>
                  <a:pt x="5078810" y="3384062"/>
                </a:cubicBezTo>
                <a:cubicBezTo>
                  <a:pt x="5084338" y="3384675"/>
                  <a:pt x="5089810" y="3387059"/>
                  <a:pt x="5095226" y="3391220"/>
                </a:cubicBezTo>
                <a:cubicBezTo>
                  <a:pt x="5111208" y="3391645"/>
                  <a:pt x="5116164" y="3398192"/>
                  <a:pt x="5110098" y="3410862"/>
                </a:cubicBezTo>
                <a:cubicBezTo>
                  <a:pt x="5107000" y="3422366"/>
                  <a:pt x="5102940" y="3430627"/>
                  <a:pt x="5097916" y="3435646"/>
                </a:cubicBezTo>
                <a:cubicBezTo>
                  <a:pt x="5092890" y="3440664"/>
                  <a:pt x="5084830" y="3440685"/>
                  <a:pt x="5073730" y="3435709"/>
                </a:cubicBezTo>
                <a:cubicBezTo>
                  <a:pt x="5065254" y="3431406"/>
                  <a:pt x="5052018" y="3427713"/>
                  <a:pt x="5034024" y="3424627"/>
                </a:cubicBezTo>
                <a:cubicBezTo>
                  <a:pt x="5016032" y="3421542"/>
                  <a:pt x="5002934" y="3425910"/>
                  <a:pt x="4994734" y="3437730"/>
                </a:cubicBezTo>
                <a:cubicBezTo>
                  <a:pt x="4984416" y="3440845"/>
                  <a:pt x="4967624" y="3443777"/>
                  <a:pt x="4944352" y="3446528"/>
                </a:cubicBezTo>
                <a:cubicBezTo>
                  <a:pt x="4921084" y="3449278"/>
                  <a:pt x="4901718" y="3447828"/>
                  <a:pt x="4886254" y="3442175"/>
                </a:cubicBezTo>
                <a:cubicBezTo>
                  <a:pt x="4883524" y="3450183"/>
                  <a:pt x="4880240" y="3454135"/>
                  <a:pt x="4876408" y="3454037"/>
                </a:cubicBezTo>
                <a:cubicBezTo>
                  <a:pt x="4872572" y="3453938"/>
                  <a:pt x="4869080" y="3452196"/>
                  <a:pt x="4865928" y="3448813"/>
                </a:cubicBezTo>
                <a:cubicBezTo>
                  <a:pt x="4857928" y="3445797"/>
                  <a:pt x="4849958" y="3451191"/>
                  <a:pt x="4842018" y="3464998"/>
                </a:cubicBezTo>
                <a:cubicBezTo>
                  <a:pt x="4834078" y="3478804"/>
                  <a:pt x="4828680" y="3488583"/>
                  <a:pt x="4825828" y="3494333"/>
                </a:cubicBezTo>
                <a:cubicBezTo>
                  <a:pt x="4812538" y="3491349"/>
                  <a:pt x="4785956" y="3489642"/>
                  <a:pt x="4746084" y="3489213"/>
                </a:cubicBezTo>
                <a:cubicBezTo>
                  <a:pt x="4706208" y="3488785"/>
                  <a:pt x="4682128" y="3493828"/>
                  <a:pt x="4673838" y="3504341"/>
                </a:cubicBezTo>
                <a:lnTo>
                  <a:pt x="4646290" y="3489027"/>
                </a:lnTo>
                <a:lnTo>
                  <a:pt x="4635474" y="3491716"/>
                </a:lnTo>
                <a:lnTo>
                  <a:pt x="4579032" y="3503032"/>
                </a:lnTo>
                <a:lnTo>
                  <a:pt x="4581698" y="3505162"/>
                </a:lnTo>
                <a:cubicBezTo>
                  <a:pt x="4587856" y="3507264"/>
                  <a:pt x="4595398" y="3507653"/>
                  <a:pt x="4604322" y="3506329"/>
                </a:cubicBezTo>
                <a:cubicBezTo>
                  <a:pt x="4622172" y="3503682"/>
                  <a:pt x="4634844" y="3508850"/>
                  <a:pt x="4642342" y="3521833"/>
                </a:cubicBezTo>
                <a:cubicBezTo>
                  <a:pt x="4645486" y="3528612"/>
                  <a:pt x="4650920" y="3536444"/>
                  <a:pt x="4658640" y="3545332"/>
                </a:cubicBezTo>
                <a:lnTo>
                  <a:pt x="4658090" y="3513087"/>
                </a:lnTo>
                <a:lnTo>
                  <a:pt x="4668676" y="3521159"/>
                </a:lnTo>
                <a:cubicBezTo>
                  <a:pt x="4673676" y="3525259"/>
                  <a:pt x="4676044" y="3529950"/>
                  <a:pt x="4675786" y="3535229"/>
                </a:cubicBezTo>
                <a:cubicBezTo>
                  <a:pt x="4675524" y="3540507"/>
                  <a:pt x="4674388" y="3545982"/>
                  <a:pt x="4672376" y="3551654"/>
                </a:cubicBezTo>
                <a:cubicBezTo>
                  <a:pt x="4678456" y="3553120"/>
                  <a:pt x="4683964" y="3554324"/>
                  <a:pt x="4688902" y="3555264"/>
                </a:cubicBezTo>
                <a:cubicBezTo>
                  <a:pt x="4693838" y="3556202"/>
                  <a:pt x="4698632" y="3555478"/>
                  <a:pt x="4703284" y="3553088"/>
                </a:cubicBezTo>
                <a:cubicBezTo>
                  <a:pt x="4708036" y="3554808"/>
                  <a:pt x="4713916" y="3554449"/>
                  <a:pt x="4720924" y="3552011"/>
                </a:cubicBezTo>
                <a:cubicBezTo>
                  <a:pt x="4727932" y="3549572"/>
                  <a:pt x="4735030" y="3547374"/>
                  <a:pt x="4742216" y="3545418"/>
                </a:cubicBezTo>
                <a:cubicBezTo>
                  <a:pt x="4738218" y="3532913"/>
                  <a:pt x="4739658" y="3519713"/>
                  <a:pt x="4746536" y="3505818"/>
                </a:cubicBezTo>
                <a:cubicBezTo>
                  <a:pt x="4757358" y="3514532"/>
                  <a:pt x="4769188" y="3515712"/>
                  <a:pt x="4782024" y="3509358"/>
                </a:cubicBezTo>
                <a:lnTo>
                  <a:pt x="4790010" y="3551424"/>
                </a:lnTo>
                <a:cubicBezTo>
                  <a:pt x="4783292" y="3548665"/>
                  <a:pt x="4777198" y="3547593"/>
                  <a:pt x="4771730" y="3548207"/>
                </a:cubicBezTo>
                <a:cubicBezTo>
                  <a:pt x="4766262" y="3548822"/>
                  <a:pt x="4760526" y="3548715"/>
                  <a:pt x="4754522" y="3547884"/>
                </a:cubicBezTo>
                <a:lnTo>
                  <a:pt x="4750786" y="3568557"/>
                </a:lnTo>
                <a:cubicBezTo>
                  <a:pt x="4753644" y="3576272"/>
                  <a:pt x="4751922" y="3581878"/>
                  <a:pt x="4745624" y="3585375"/>
                </a:cubicBezTo>
                <a:cubicBezTo>
                  <a:pt x="4739140" y="3588589"/>
                  <a:pt x="4732138" y="3589765"/>
                  <a:pt x="4724620" y="3588902"/>
                </a:cubicBezTo>
                <a:cubicBezTo>
                  <a:pt x="4717102" y="3588040"/>
                  <a:pt x="4710172" y="3586851"/>
                  <a:pt x="4703836" y="3585331"/>
                </a:cubicBezTo>
                <a:cubicBezTo>
                  <a:pt x="4704756" y="3592087"/>
                  <a:pt x="4706552" y="3598644"/>
                  <a:pt x="4709226" y="3605008"/>
                </a:cubicBezTo>
                <a:cubicBezTo>
                  <a:pt x="4711896" y="3611372"/>
                  <a:pt x="4713336" y="3616966"/>
                  <a:pt x="4713542" y="3621791"/>
                </a:cubicBezTo>
                <a:cubicBezTo>
                  <a:pt x="4709334" y="3627520"/>
                  <a:pt x="4701498" y="3628577"/>
                  <a:pt x="4690034" y="3624966"/>
                </a:cubicBezTo>
                <a:cubicBezTo>
                  <a:pt x="4678570" y="3621354"/>
                  <a:pt x="4668948" y="3617591"/>
                  <a:pt x="4661170" y="3613677"/>
                </a:cubicBezTo>
                <a:cubicBezTo>
                  <a:pt x="4654548" y="3617161"/>
                  <a:pt x="4648180" y="3618760"/>
                  <a:pt x="4642060" y="3618475"/>
                </a:cubicBezTo>
                <a:cubicBezTo>
                  <a:pt x="4635944" y="3618193"/>
                  <a:pt x="4632010" y="3616115"/>
                  <a:pt x="4630260" y="3612243"/>
                </a:cubicBezTo>
                <a:lnTo>
                  <a:pt x="4601070" y="3605203"/>
                </a:lnTo>
                <a:lnTo>
                  <a:pt x="4572724" y="3620945"/>
                </a:lnTo>
                <a:lnTo>
                  <a:pt x="4586458" y="3627268"/>
                </a:lnTo>
                <a:lnTo>
                  <a:pt x="4617368" y="3628702"/>
                </a:lnTo>
                <a:cubicBezTo>
                  <a:pt x="4621292" y="3629041"/>
                  <a:pt x="4624606" y="3630303"/>
                  <a:pt x="4627312" y="3632480"/>
                </a:cubicBezTo>
                <a:cubicBezTo>
                  <a:pt x="4630018" y="3634659"/>
                  <a:pt x="4631758" y="3636793"/>
                  <a:pt x="4632530" y="3638882"/>
                </a:cubicBezTo>
                <a:cubicBezTo>
                  <a:pt x="4630640" y="3639544"/>
                  <a:pt x="4627408" y="3639788"/>
                  <a:pt x="4622836" y="3639616"/>
                </a:cubicBezTo>
                <a:cubicBezTo>
                  <a:pt x="4618262" y="3639445"/>
                  <a:pt x="4614242" y="3640126"/>
                  <a:pt x="4610776" y="3641664"/>
                </a:cubicBezTo>
                <a:cubicBezTo>
                  <a:pt x="4603912" y="3650899"/>
                  <a:pt x="4591510" y="3651589"/>
                  <a:pt x="4573566" y="3643728"/>
                </a:cubicBezTo>
                <a:cubicBezTo>
                  <a:pt x="4555624" y="3635868"/>
                  <a:pt x="4543220" y="3636555"/>
                  <a:pt x="4536358" y="3645793"/>
                </a:cubicBezTo>
                <a:lnTo>
                  <a:pt x="4508596" y="3642609"/>
                </a:lnTo>
                <a:cubicBezTo>
                  <a:pt x="4501536" y="3645756"/>
                  <a:pt x="4492182" y="3647850"/>
                  <a:pt x="4480542" y="3648889"/>
                </a:cubicBezTo>
                <a:cubicBezTo>
                  <a:pt x="4491452" y="3652711"/>
                  <a:pt x="4502970" y="3655615"/>
                  <a:pt x="4515098" y="3657598"/>
                </a:cubicBezTo>
                <a:cubicBezTo>
                  <a:pt x="4527226" y="3659583"/>
                  <a:pt x="4538888" y="3657755"/>
                  <a:pt x="4550092" y="3652115"/>
                </a:cubicBezTo>
                <a:lnTo>
                  <a:pt x="4552070" y="3688217"/>
                </a:lnTo>
                <a:lnTo>
                  <a:pt x="4514568" y="3699744"/>
                </a:lnTo>
                <a:lnTo>
                  <a:pt x="4524858" y="3717278"/>
                </a:lnTo>
                <a:lnTo>
                  <a:pt x="4513104" y="3747056"/>
                </a:lnTo>
                <a:lnTo>
                  <a:pt x="4458718" y="3754010"/>
                </a:lnTo>
                <a:cubicBezTo>
                  <a:pt x="4441438" y="3745587"/>
                  <a:pt x="4423278" y="3740561"/>
                  <a:pt x="4404240" y="3738928"/>
                </a:cubicBezTo>
                <a:cubicBezTo>
                  <a:pt x="4385202" y="3737294"/>
                  <a:pt x="4368544" y="3733757"/>
                  <a:pt x="4354266" y="3728317"/>
                </a:cubicBezTo>
                <a:lnTo>
                  <a:pt x="4351410" y="3720604"/>
                </a:lnTo>
                <a:lnTo>
                  <a:pt x="4341962" y="3725852"/>
                </a:lnTo>
                <a:lnTo>
                  <a:pt x="4301894" y="3720203"/>
                </a:lnTo>
                <a:cubicBezTo>
                  <a:pt x="4287914" y="3726030"/>
                  <a:pt x="4273722" y="3726161"/>
                  <a:pt x="4259320" y="3720597"/>
                </a:cubicBezTo>
                <a:cubicBezTo>
                  <a:pt x="4244918" y="3715033"/>
                  <a:pt x="4229152" y="3716040"/>
                  <a:pt x="4212020" y="3723615"/>
                </a:cubicBezTo>
                <a:cubicBezTo>
                  <a:pt x="4203668" y="3722635"/>
                  <a:pt x="4189894" y="3721759"/>
                  <a:pt x="4170700" y="3720988"/>
                </a:cubicBezTo>
                <a:cubicBezTo>
                  <a:pt x="4151506" y="3720215"/>
                  <a:pt x="4140096" y="3718028"/>
                  <a:pt x="4136464" y="3714425"/>
                </a:cubicBezTo>
                <a:cubicBezTo>
                  <a:pt x="4126730" y="3720607"/>
                  <a:pt x="4114704" y="3725734"/>
                  <a:pt x="4100392" y="3729809"/>
                </a:cubicBezTo>
                <a:lnTo>
                  <a:pt x="4101820" y="3733665"/>
                </a:lnTo>
                <a:cubicBezTo>
                  <a:pt x="4100336" y="3739914"/>
                  <a:pt x="4096712" y="3740378"/>
                  <a:pt x="4090942" y="3735057"/>
                </a:cubicBezTo>
                <a:lnTo>
                  <a:pt x="4088086" y="3727342"/>
                </a:lnTo>
                <a:cubicBezTo>
                  <a:pt x="4077496" y="3727799"/>
                  <a:pt x="4070916" y="3723703"/>
                  <a:pt x="4068346" y="3715056"/>
                </a:cubicBezTo>
                <a:cubicBezTo>
                  <a:pt x="4057216" y="3720462"/>
                  <a:pt x="4045764" y="3723722"/>
                  <a:pt x="4033992" y="3724833"/>
                </a:cubicBezTo>
                <a:cubicBezTo>
                  <a:pt x="4022222" y="3725947"/>
                  <a:pt x="4010770" y="3729206"/>
                  <a:pt x="3999640" y="3734612"/>
                </a:cubicBezTo>
                <a:lnTo>
                  <a:pt x="3983014" y="3771746"/>
                </a:lnTo>
                <a:cubicBezTo>
                  <a:pt x="3985206" y="3775953"/>
                  <a:pt x="3985108" y="3779108"/>
                  <a:pt x="3982722" y="3781208"/>
                </a:cubicBezTo>
                <a:cubicBezTo>
                  <a:pt x="3979316" y="3782905"/>
                  <a:pt x="3975178" y="3783266"/>
                  <a:pt x="3970306" y="3782291"/>
                </a:cubicBezTo>
                <a:cubicBezTo>
                  <a:pt x="3965436" y="3781315"/>
                  <a:pt x="3961370" y="3779310"/>
                  <a:pt x="3958110" y="3776276"/>
                </a:cubicBezTo>
                <a:cubicBezTo>
                  <a:pt x="3953248" y="3779169"/>
                  <a:pt x="3948442" y="3780289"/>
                  <a:pt x="3943690" y="3779634"/>
                </a:cubicBezTo>
                <a:cubicBezTo>
                  <a:pt x="3938938" y="3778980"/>
                  <a:pt x="3935066" y="3774930"/>
                  <a:pt x="3932070" y="3767487"/>
                </a:cubicBezTo>
                <a:lnTo>
                  <a:pt x="3927786" y="3755917"/>
                </a:lnTo>
                <a:lnTo>
                  <a:pt x="3891710" y="3771301"/>
                </a:lnTo>
                <a:lnTo>
                  <a:pt x="3817586" y="3765967"/>
                </a:lnTo>
                <a:lnTo>
                  <a:pt x="3802422" y="3755787"/>
                </a:lnTo>
                <a:cubicBezTo>
                  <a:pt x="3792562" y="3760780"/>
                  <a:pt x="3780934" y="3763556"/>
                  <a:pt x="3767534" y="3764119"/>
                </a:cubicBezTo>
                <a:cubicBezTo>
                  <a:pt x="3754136" y="3764683"/>
                  <a:pt x="3741434" y="3764567"/>
                  <a:pt x="3729432" y="3763774"/>
                </a:cubicBezTo>
                <a:lnTo>
                  <a:pt x="3691638" y="3784763"/>
                </a:lnTo>
                <a:lnTo>
                  <a:pt x="3658162" y="3766154"/>
                </a:lnTo>
                <a:lnTo>
                  <a:pt x="3620952" y="3768219"/>
                </a:lnTo>
                <a:lnTo>
                  <a:pt x="3596634" y="3753823"/>
                </a:lnTo>
                <a:cubicBezTo>
                  <a:pt x="3585916" y="3758420"/>
                  <a:pt x="3575720" y="3758657"/>
                  <a:pt x="3566044" y="3754536"/>
                </a:cubicBezTo>
                <a:cubicBezTo>
                  <a:pt x="3556368" y="3750416"/>
                  <a:pt x="3545386" y="3751092"/>
                  <a:pt x="3533092" y="3756562"/>
                </a:cubicBezTo>
                <a:lnTo>
                  <a:pt x="3466694" y="3751588"/>
                </a:lnTo>
                <a:cubicBezTo>
                  <a:pt x="3460308" y="3741183"/>
                  <a:pt x="3449410" y="3739098"/>
                  <a:pt x="3433998" y="3745333"/>
                </a:cubicBezTo>
                <a:cubicBezTo>
                  <a:pt x="3418586" y="3751567"/>
                  <a:pt x="3406972" y="3747554"/>
                  <a:pt x="3399158" y="3733294"/>
                </a:cubicBezTo>
                <a:lnTo>
                  <a:pt x="3488776" y="3688174"/>
                </a:lnTo>
                <a:lnTo>
                  <a:pt x="3486504" y="3661535"/>
                </a:lnTo>
                <a:lnTo>
                  <a:pt x="3458744" y="3658352"/>
                </a:lnTo>
                <a:cubicBezTo>
                  <a:pt x="3444288" y="3660760"/>
                  <a:pt x="3424178" y="3664566"/>
                  <a:pt x="3398416" y="3669768"/>
                </a:cubicBezTo>
                <a:cubicBezTo>
                  <a:pt x="3372652" y="3674969"/>
                  <a:pt x="3353256" y="3680703"/>
                  <a:pt x="3340230" y="3686969"/>
                </a:cubicBezTo>
                <a:cubicBezTo>
                  <a:pt x="3327016" y="3695082"/>
                  <a:pt x="3318440" y="3697132"/>
                  <a:pt x="3314502" y="3693120"/>
                </a:cubicBezTo>
                <a:cubicBezTo>
                  <a:pt x="3312532" y="3691114"/>
                  <a:pt x="3310282" y="3687228"/>
                  <a:pt x="3307752" y="3681465"/>
                </a:cubicBezTo>
                <a:lnTo>
                  <a:pt x="3301344" y="3664038"/>
                </a:lnTo>
                <a:lnTo>
                  <a:pt x="3285540" y="3664845"/>
                </a:lnTo>
                <a:lnTo>
                  <a:pt x="3276192" y="3680682"/>
                </a:lnTo>
                <a:cubicBezTo>
                  <a:pt x="3270178" y="3687510"/>
                  <a:pt x="3264812" y="3685841"/>
                  <a:pt x="3260096" y="3675671"/>
                </a:cubicBezTo>
                <a:lnTo>
                  <a:pt x="3254824" y="3666413"/>
                </a:lnTo>
                <a:lnTo>
                  <a:pt x="3241366" y="3667101"/>
                </a:lnTo>
                <a:lnTo>
                  <a:pt x="3236880" y="3725766"/>
                </a:lnTo>
                <a:cubicBezTo>
                  <a:pt x="3248556" y="3730808"/>
                  <a:pt x="3260826" y="3732325"/>
                  <a:pt x="3273690" y="3730316"/>
                </a:cubicBezTo>
                <a:cubicBezTo>
                  <a:pt x="3286554" y="3728306"/>
                  <a:pt x="3298612" y="3724128"/>
                  <a:pt x="3309870" y="3717780"/>
                </a:cubicBezTo>
                <a:cubicBezTo>
                  <a:pt x="3322840" y="3723751"/>
                  <a:pt x="3335244" y="3723063"/>
                  <a:pt x="3347080" y="3715714"/>
                </a:cubicBezTo>
                <a:lnTo>
                  <a:pt x="3381140" y="3715400"/>
                </a:lnTo>
                <a:cubicBezTo>
                  <a:pt x="3383012" y="3714263"/>
                  <a:pt x="3385564" y="3713039"/>
                  <a:pt x="3388798" y="3711728"/>
                </a:cubicBezTo>
                <a:cubicBezTo>
                  <a:pt x="3392030" y="3710417"/>
                  <a:pt x="3394154" y="3710594"/>
                  <a:pt x="3395166" y="3712261"/>
                </a:cubicBezTo>
                <a:cubicBezTo>
                  <a:pt x="3396966" y="3720753"/>
                  <a:pt x="3393706" y="3730315"/>
                  <a:pt x="3385378" y="3740945"/>
                </a:cubicBezTo>
                <a:cubicBezTo>
                  <a:pt x="3377054" y="3751575"/>
                  <a:pt x="3370000" y="3758593"/>
                  <a:pt x="3364222" y="3761996"/>
                </a:cubicBezTo>
                <a:cubicBezTo>
                  <a:pt x="3362508" y="3763142"/>
                  <a:pt x="3360422" y="3763913"/>
                  <a:pt x="3357958" y="3764311"/>
                </a:cubicBezTo>
                <a:cubicBezTo>
                  <a:pt x="3355496" y="3764711"/>
                  <a:pt x="3353482" y="3763116"/>
                  <a:pt x="3351916" y="3759531"/>
                </a:cubicBezTo>
                <a:cubicBezTo>
                  <a:pt x="3336808" y="3763173"/>
                  <a:pt x="3318358" y="3765476"/>
                  <a:pt x="3296564" y="3766438"/>
                </a:cubicBezTo>
                <a:cubicBezTo>
                  <a:pt x="3274768" y="3767402"/>
                  <a:pt x="3256108" y="3764009"/>
                  <a:pt x="3240578" y="3756261"/>
                </a:cubicBezTo>
                <a:cubicBezTo>
                  <a:pt x="3234496" y="3759058"/>
                  <a:pt x="3229056" y="3759755"/>
                  <a:pt x="3224264" y="3758346"/>
                </a:cubicBezTo>
                <a:cubicBezTo>
                  <a:pt x="3219470" y="3756941"/>
                  <a:pt x="3214032" y="3757636"/>
                  <a:pt x="3207948" y="3760433"/>
                </a:cubicBezTo>
                <a:cubicBezTo>
                  <a:pt x="3194584" y="3760879"/>
                  <a:pt x="3180668" y="3760471"/>
                  <a:pt x="3166198" y="3759207"/>
                </a:cubicBezTo>
                <a:cubicBezTo>
                  <a:pt x="3151726" y="3757944"/>
                  <a:pt x="3137882" y="3755169"/>
                  <a:pt x="3124664" y="3750884"/>
                </a:cubicBezTo>
                <a:cubicBezTo>
                  <a:pt x="3121252" y="3752780"/>
                  <a:pt x="3117484" y="3753710"/>
                  <a:pt x="3113358" y="3753677"/>
                </a:cubicBezTo>
                <a:cubicBezTo>
                  <a:pt x="3109232" y="3753644"/>
                  <a:pt x="3106324" y="3751772"/>
                  <a:pt x="3104632" y="3748060"/>
                </a:cubicBezTo>
                <a:cubicBezTo>
                  <a:pt x="3103004" y="3740246"/>
                  <a:pt x="3106562" y="3733619"/>
                  <a:pt x="3115306" y="3728182"/>
                </a:cubicBezTo>
                <a:cubicBezTo>
                  <a:pt x="3124052" y="3722744"/>
                  <a:pt x="3130614" y="3719100"/>
                  <a:pt x="3134990" y="3717250"/>
                </a:cubicBezTo>
                <a:lnTo>
                  <a:pt x="3114116" y="3691643"/>
                </a:lnTo>
                <a:lnTo>
                  <a:pt x="3081192" y="3705278"/>
                </a:lnTo>
                <a:lnTo>
                  <a:pt x="3011644" y="3702052"/>
                </a:lnTo>
                <a:lnTo>
                  <a:pt x="3010214" y="3698194"/>
                </a:lnTo>
                <a:lnTo>
                  <a:pt x="2942095" y="3698826"/>
                </a:lnTo>
                <a:cubicBezTo>
                  <a:pt x="2938292" y="3696675"/>
                  <a:pt x="2932446" y="3697983"/>
                  <a:pt x="2924561" y="3702752"/>
                </a:cubicBezTo>
                <a:cubicBezTo>
                  <a:pt x="2916675" y="3707519"/>
                  <a:pt x="2911545" y="3710754"/>
                  <a:pt x="2909171" y="3712461"/>
                </a:cubicBezTo>
                <a:cubicBezTo>
                  <a:pt x="2914672" y="3714928"/>
                  <a:pt x="2915754" y="3719558"/>
                  <a:pt x="2912416" y="3726352"/>
                </a:cubicBezTo>
                <a:cubicBezTo>
                  <a:pt x="2909078" y="3733147"/>
                  <a:pt x="2905225" y="3734704"/>
                  <a:pt x="2900857" y="3731028"/>
                </a:cubicBezTo>
                <a:cubicBezTo>
                  <a:pt x="2900185" y="3728785"/>
                  <a:pt x="2899030" y="3726521"/>
                  <a:pt x="2897392" y="3724233"/>
                </a:cubicBezTo>
                <a:cubicBezTo>
                  <a:pt x="2895754" y="3721947"/>
                  <a:pt x="2893380" y="3721521"/>
                  <a:pt x="2890273" y="3722956"/>
                </a:cubicBezTo>
                <a:cubicBezTo>
                  <a:pt x="2887111" y="3725099"/>
                  <a:pt x="2884270" y="3729390"/>
                  <a:pt x="2881748" y="3735827"/>
                </a:cubicBezTo>
                <a:cubicBezTo>
                  <a:pt x="2879228" y="3742264"/>
                  <a:pt x="2877102" y="3748482"/>
                  <a:pt x="2875368" y="3754484"/>
                </a:cubicBezTo>
                <a:cubicBezTo>
                  <a:pt x="2868706" y="3757213"/>
                  <a:pt x="2857054" y="3758648"/>
                  <a:pt x="2840411" y="3758783"/>
                </a:cubicBezTo>
                <a:cubicBezTo>
                  <a:pt x="2823769" y="3758920"/>
                  <a:pt x="2813764" y="3757113"/>
                  <a:pt x="2810397" y="3753365"/>
                </a:cubicBezTo>
                <a:cubicBezTo>
                  <a:pt x="2799911" y="3759867"/>
                  <a:pt x="2792539" y="3762605"/>
                  <a:pt x="2788282" y="3761577"/>
                </a:cubicBezTo>
                <a:cubicBezTo>
                  <a:pt x="2784024" y="3760551"/>
                  <a:pt x="2779665" y="3753478"/>
                  <a:pt x="2775203" y="3740360"/>
                </a:cubicBezTo>
                <a:lnTo>
                  <a:pt x="2740556" y="3759601"/>
                </a:lnTo>
                <a:cubicBezTo>
                  <a:pt x="2741650" y="3747176"/>
                  <a:pt x="2743710" y="3734793"/>
                  <a:pt x="2746735" y="3722456"/>
                </a:cubicBezTo>
                <a:cubicBezTo>
                  <a:pt x="2749761" y="3710120"/>
                  <a:pt x="2754111" y="3698793"/>
                  <a:pt x="2759781" y="3688474"/>
                </a:cubicBezTo>
                <a:cubicBezTo>
                  <a:pt x="2753720" y="3692615"/>
                  <a:pt x="2746946" y="3694827"/>
                  <a:pt x="2739456" y="3695112"/>
                </a:cubicBezTo>
                <a:lnTo>
                  <a:pt x="2716531" y="3735744"/>
                </a:lnTo>
                <a:cubicBezTo>
                  <a:pt x="2702785" y="3738147"/>
                  <a:pt x="2676248" y="3741259"/>
                  <a:pt x="2636921" y="3745082"/>
                </a:cubicBezTo>
                <a:cubicBezTo>
                  <a:pt x="2597593" y="3748903"/>
                  <a:pt x="2572136" y="3742116"/>
                  <a:pt x="2560550" y="3724719"/>
                </a:cubicBezTo>
                <a:cubicBezTo>
                  <a:pt x="2554299" y="3727705"/>
                  <a:pt x="2544114" y="3729682"/>
                  <a:pt x="2529992" y="3730646"/>
                </a:cubicBezTo>
                <a:cubicBezTo>
                  <a:pt x="2515871" y="3731610"/>
                  <a:pt x="2506976" y="3729381"/>
                  <a:pt x="2503307" y="3723958"/>
                </a:cubicBezTo>
                <a:cubicBezTo>
                  <a:pt x="2503017" y="3721892"/>
                  <a:pt x="2504175" y="3719894"/>
                  <a:pt x="2506782" y="3717960"/>
                </a:cubicBezTo>
                <a:cubicBezTo>
                  <a:pt x="2509389" y="3716028"/>
                  <a:pt x="2510904" y="3714993"/>
                  <a:pt x="2511328" y="3714855"/>
                </a:cubicBezTo>
                <a:lnTo>
                  <a:pt x="2508763" y="3697679"/>
                </a:lnTo>
                <a:lnTo>
                  <a:pt x="2491879" y="3693104"/>
                </a:lnTo>
                <a:lnTo>
                  <a:pt x="2479832" y="3732346"/>
                </a:lnTo>
                <a:cubicBezTo>
                  <a:pt x="2462587" y="3741535"/>
                  <a:pt x="2445685" y="3745884"/>
                  <a:pt x="2429127" y="3745393"/>
                </a:cubicBezTo>
                <a:cubicBezTo>
                  <a:pt x="2412568" y="3744902"/>
                  <a:pt x="2395886" y="3742154"/>
                  <a:pt x="2379080" y="3737149"/>
                </a:cubicBezTo>
                <a:cubicBezTo>
                  <a:pt x="2374672" y="3741051"/>
                  <a:pt x="2366734" y="3749526"/>
                  <a:pt x="2355271" y="3762578"/>
                </a:cubicBezTo>
                <a:cubicBezTo>
                  <a:pt x="2343808" y="3775628"/>
                  <a:pt x="2336375" y="3780339"/>
                  <a:pt x="2332972" y="3776706"/>
                </a:cubicBezTo>
                <a:cubicBezTo>
                  <a:pt x="2330992" y="3770927"/>
                  <a:pt x="2330458" y="3765218"/>
                  <a:pt x="2331374" y="3759575"/>
                </a:cubicBezTo>
                <a:cubicBezTo>
                  <a:pt x="2332291" y="3753931"/>
                  <a:pt x="2333689" y="3748310"/>
                  <a:pt x="2335571" y="3742712"/>
                </a:cubicBezTo>
                <a:cubicBezTo>
                  <a:pt x="2324024" y="3749125"/>
                  <a:pt x="2310973" y="3754048"/>
                  <a:pt x="2296420" y="3757479"/>
                </a:cubicBezTo>
                <a:cubicBezTo>
                  <a:pt x="2281870" y="3760910"/>
                  <a:pt x="2268966" y="3761102"/>
                  <a:pt x="2257710" y="3758053"/>
                </a:cubicBezTo>
                <a:lnTo>
                  <a:pt x="2275765" y="3724776"/>
                </a:lnTo>
                <a:lnTo>
                  <a:pt x="2311546" y="3718854"/>
                </a:lnTo>
                <a:cubicBezTo>
                  <a:pt x="2312318" y="3715811"/>
                  <a:pt x="2312999" y="3712526"/>
                  <a:pt x="2313592" y="3709000"/>
                </a:cubicBezTo>
                <a:cubicBezTo>
                  <a:pt x="2314185" y="3705475"/>
                  <a:pt x="2315224" y="3703154"/>
                  <a:pt x="2316709" y="3702037"/>
                </a:cubicBezTo>
                <a:cubicBezTo>
                  <a:pt x="2320054" y="3701245"/>
                  <a:pt x="2323379" y="3704241"/>
                  <a:pt x="2326686" y="3711028"/>
                </a:cubicBezTo>
                <a:cubicBezTo>
                  <a:pt x="2329989" y="3717815"/>
                  <a:pt x="2332097" y="3722652"/>
                  <a:pt x="2333007" y="3725537"/>
                </a:cubicBezTo>
                <a:cubicBezTo>
                  <a:pt x="2342676" y="3720456"/>
                  <a:pt x="2353543" y="3717329"/>
                  <a:pt x="2365607" y="3716151"/>
                </a:cubicBezTo>
                <a:cubicBezTo>
                  <a:pt x="2377670" y="3714973"/>
                  <a:pt x="2389608" y="3714736"/>
                  <a:pt x="2401420" y="3715443"/>
                </a:cubicBezTo>
                <a:cubicBezTo>
                  <a:pt x="2403227" y="3714342"/>
                  <a:pt x="2405555" y="3712081"/>
                  <a:pt x="2408401" y="3708659"/>
                </a:cubicBezTo>
                <a:cubicBezTo>
                  <a:pt x="2411248" y="3705237"/>
                  <a:pt x="2413218" y="3702012"/>
                  <a:pt x="2414311" y="3698983"/>
                </a:cubicBezTo>
                <a:lnTo>
                  <a:pt x="2375966" y="3687728"/>
                </a:lnTo>
                <a:lnTo>
                  <a:pt x="2365674" y="3670194"/>
                </a:lnTo>
                <a:lnTo>
                  <a:pt x="2321580" y="3694682"/>
                </a:lnTo>
                <a:cubicBezTo>
                  <a:pt x="2307436" y="3685972"/>
                  <a:pt x="2289586" y="3681353"/>
                  <a:pt x="2268030" y="3680826"/>
                </a:cubicBezTo>
                <a:cubicBezTo>
                  <a:pt x="2246475" y="3680301"/>
                  <a:pt x="2228837" y="3681378"/>
                  <a:pt x="2215114" y="3684058"/>
                </a:cubicBezTo>
                <a:cubicBezTo>
                  <a:pt x="2208841" y="3686767"/>
                  <a:pt x="2202638" y="3687112"/>
                  <a:pt x="2196510" y="3685090"/>
                </a:cubicBezTo>
                <a:cubicBezTo>
                  <a:pt x="2190382" y="3683069"/>
                  <a:pt x="2184180" y="3683413"/>
                  <a:pt x="2177906" y="3686122"/>
                </a:cubicBezTo>
                <a:lnTo>
                  <a:pt x="2148423" y="3688546"/>
                </a:lnTo>
                <a:lnTo>
                  <a:pt x="2149852" y="3692402"/>
                </a:lnTo>
                <a:cubicBezTo>
                  <a:pt x="2143577" y="3695113"/>
                  <a:pt x="2137375" y="3695456"/>
                  <a:pt x="2131246" y="3693434"/>
                </a:cubicBezTo>
                <a:cubicBezTo>
                  <a:pt x="2125118" y="3691413"/>
                  <a:pt x="2118917" y="3691757"/>
                  <a:pt x="2112642" y="3694467"/>
                </a:cubicBezTo>
                <a:cubicBezTo>
                  <a:pt x="2107840" y="3697522"/>
                  <a:pt x="2103270" y="3699284"/>
                  <a:pt x="2098936" y="3699754"/>
                </a:cubicBezTo>
                <a:cubicBezTo>
                  <a:pt x="2094600" y="3700223"/>
                  <a:pt x="2090965" y="3696817"/>
                  <a:pt x="2088032" y="3689535"/>
                </a:cubicBezTo>
                <a:cubicBezTo>
                  <a:pt x="2079023" y="3695118"/>
                  <a:pt x="2072629" y="3697508"/>
                  <a:pt x="2068849" y="3696699"/>
                </a:cubicBezTo>
                <a:cubicBezTo>
                  <a:pt x="2065070" y="3695893"/>
                  <a:pt x="2061258" y="3689873"/>
                  <a:pt x="2057412" y="3678639"/>
                </a:cubicBezTo>
                <a:lnTo>
                  <a:pt x="2022767" y="3697879"/>
                </a:lnTo>
                <a:lnTo>
                  <a:pt x="2021924" y="3675098"/>
                </a:lnTo>
                <a:lnTo>
                  <a:pt x="1969260" y="3676445"/>
                </a:lnTo>
                <a:lnTo>
                  <a:pt x="1965818" y="3687657"/>
                </a:lnTo>
                <a:lnTo>
                  <a:pt x="1950655" y="3677477"/>
                </a:lnTo>
                <a:lnTo>
                  <a:pt x="1935199" y="3676760"/>
                </a:lnTo>
                <a:lnTo>
                  <a:pt x="1917438" y="3700574"/>
                </a:lnTo>
                <a:lnTo>
                  <a:pt x="1890813" y="3710712"/>
                </a:lnTo>
                <a:cubicBezTo>
                  <a:pt x="1886251" y="3701814"/>
                  <a:pt x="1880148" y="3699004"/>
                  <a:pt x="1872501" y="3702281"/>
                </a:cubicBezTo>
                <a:cubicBezTo>
                  <a:pt x="1864854" y="3705558"/>
                  <a:pt x="1857321" y="3698892"/>
                  <a:pt x="1849904" y="3682280"/>
                </a:cubicBezTo>
                <a:lnTo>
                  <a:pt x="1865651" y="3673535"/>
                </a:lnTo>
                <a:lnTo>
                  <a:pt x="1858216" y="3663713"/>
                </a:lnTo>
                <a:cubicBezTo>
                  <a:pt x="1852861" y="3663781"/>
                  <a:pt x="1843822" y="3664152"/>
                  <a:pt x="1831097" y="3664825"/>
                </a:cubicBezTo>
                <a:cubicBezTo>
                  <a:pt x="1818372" y="3665498"/>
                  <a:pt x="1810907" y="3664993"/>
                  <a:pt x="1808701" y="3663311"/>
                </a:cubicBezTo>
                <a:cubicBezTo>
                  <a:pt x="1808279" y="3661318"/>
                  <a:pt x="1808913" y="3659611"/>
                  <a:pt x="1810600" y="3658189"/>
                </a:cubicBezTo>
                <a:cubicBezTo>
                  <a:pt x="1812290" y="3656766"/>
                  <a:pt x="1813279" y="3656022"/>
                  <a:pt x="1813572" y="3655956"/>
                </a:cubicBezTo>
                <a:cubicBezTo>
                  <a:pt x="1810168" y="3645060"/>
                  <a:pt x="1811628" y="3639600"/>
                  <a:pt x="1817948" y="3639577"/>
                </a:cubicBezTo>
                <a:cubicBezTo>
                  <a:pt x="1824268" y="3639554"/>
                  <a:pt x="1830159" y="3640933"/>
                  <a:pt x="1835620" y="3643713"/>
                </a:cubicBezTo>
                <a:lnTo>
                  <a:pt x="1858253" y="3612544"/>
                </a:lnTo>
                <a:lnTo>
                  <a:pt x="1886013" y="3615726"/>
                </a:lnTo>
                <a:lnTo>
                  <a:pt x="1885463" y="3583482"/>
                </a:lnTo>
                <a:cubicBezTo>
                  <a:pt x="1874481" y="3588224"/>
                  <a:pt x="1863234" y="3589045"/>
                  <a:pt x="1851722" y="3585944"/>
                </a:cubicBezTo>
                <a:cubicBezTo>
                  <a:pt x="1840210" y="3582845"/>
                  <a:pt x="1828176" y="3584102"/>
                  <a:pt x="1815620" y="3589719"/>
                </a:cubicBezTo>
                <a:cubicBezTo>
                  <a:pt x="1798635" y="3585299"/>
                  <a:pt x="1781525" y="3581819"/>
                  <a:pt x="1764288" y="3579283"/>
                </a:cubicBezTo>
                <a:cubicBezTo>
                  <a:pt x="1747051" y="3576746"/>
                  <a:pt x="1730298" y="3574231"/>
                  <a:pt x="1714027" y="3571739"/>
                </a:cubicBezTo>
                <a:cubicBezTo>
                  <a:pt x="1705700" y="3574038"/>
                  <a:pt x="1694298" y="3575721"/>
                  <a:pt x="1679820" y="3576786"/>
                </a:cubicBezTo>
                <a:cubicBezTo>
                  <a:pt x="1665342" y="3577852"/>
                  <a:pt x="1655659" y="3573929"/>
                  <a:pt x="1650777" y="3565015"/>
                </a:cubicBezTo>
                <a:cubicBezTo>
                  <a:pt x="1648528" y="3566846"/>
                  <a:pt x="1644649" y="3571326"/>
                  <a:pt x="1639140" y="3578454"/>
                </a:cubicBezTo>
                <a:cubicBezTo>
                  <a:pt x="1633631" y="3585582"/>
                  <a:pt x="1630541" y="3589623"/>
                  <a:pt x="1629866" y="3590579"/>
                </a:cubicBezTo>
                <a:cubicBezTo>
                  <a:pt x="1630944" y="3592209"/>
                  <a:pt x="1632935" y="3592459"/>
                  <a:pt x="1635839" y="3591331"/>
                </a:cubicBezTo>
                <a:cubicBezTo>
                  <a:pt x="1638744" y="3590201"/>
                  <a:pt x="1640378" y="3589487"/>
                  <a:pt x="1640744" y="3589188"/>
                </a:cubicBezTo>
                <a:cubicBezTo>
                  <a:pt x="1663360" y="3589802"/>
                  <a:pt x="1686100" y="3592673"/>
                  <a:pt x="1708964" y="3597802"/>
                </a:cubicBezTo>
                <a:cubicBezTo>
                  <a:pt x="1731828" y="3602929"/>
                  <a:pt x="1753926" y="3601505"/>
                  <a:pt x="1775262" y="3593533"/>
                </a:cubicBezTo>
                <a:lnTo>
                  <a:pt x="1782404" y="3612817"/>
                </a:lnTo>
                <a:cubicBezTo>
                  <a:pt x="1786006" y="3621473"/>
                  <a:pt x="1789158" y="3632121"/>
                  <a:pt x="1791863" y="3644764"/>
                </a:cubicBezTo>
                <a:cubicBezTo>
                  <a:pt x="1794567" y="3657405"/>
                  <a:pt x="1792355" y="3666384"/>
                  <a:pt x="1785225" y="3671699"/>
                </a:cubicBezTo>
                <a:cubicBezTo>
                  <a:pt x="1770772" y="3679242"/>
                  <a:pt x="1755373" y="3682949"/>
                  <a:pt x="1739029" y="3682823"/>
                </a:cubicBezTo>
                <a:cubicBezTo>
                  <a:pt x="1722686" y="3682697"/>
                  <a:pt x="1707077" y="3680709"/>
                  <a:pt x="1692202" y="3676862"/>
                </a:cubicBezTo>
                <a:cubicBezTo>
                  <a:pt x="1684768" y="3681570"/>
                  <a:pt x="1678659" y="3687288"/>
                  <a:pt x="1673872" y="3694015"/>
                </a:cubicBezTo>
                <a:cubicBezTo>
                  <a:pt x="1669086" y="3700742"/>
                  <a:pt x="1662976" y="3706460"/>
                  <a:pt x="1655542" y="3711170"/>
                </a:cubicBezTo>
                <a:lnTo>
                  <a:pt x="1651843" y="3680674"/>
                </a:lnTo>
                <a:cubicBezTo>
                  <a:pt x="1642191" y="3686228"/>
                  <a:pt x="1631216" y="3690774"/>
                  <a:pt x="1618919" y="3694309"/>
                </a:cubicBezTo>
                <a:cubicBezTo>
                  <a:pt x="1606620" y="3697846"/>
                  <a:pt x="1594217" y="3698534"/>
                  <a:pt x="1581708" y="3696373"/>
                </a:cubicBezTo>
                <a:lnTo>
                  <a:pt x="1596614" y="3664847"/>
                </a:lnTo>
                <a:lnTo>
                  <a:pt x="1629245" y="3660673"/>
                </a:lnTo>
                <a:cubicBezTo>
                  <a:pt x="1630016" y="3657630"/>
                  <a:pt x="1630698" y="3654345"/>
                  <a:pt x="1631291" y="3650819"/>
                </a:cubicBezTo>
                <a:cubicBezTo>
                  <a:pt x="1631884" y="3647294"/>
                  <a:pt x="1632923" y="3644973"/>
                  <a:pt x="1634408" y="3643857"/>
                </a:cubicBezTo>
                <a:cubicBezTo>
                  <a:pt x="1637695" y="3642903"/>
                  <a:pt x="1640782" y="3645258"/>
                  <a:pt x="1643670" y="3650920"/>
                </a:cubicBezTo>
                <a:cubicBezTo>
                  <a:pt x="1646559" y="3656581"/>
                  <a:pt x="1648428" y="3660774"/>
                  <a:pt x="1649278" y="3663498"/>
                </a:cubicBezTo>
                <a:lnTo>
                  <a:pt x="1711392" y="3656904"/>
                </a:lnTo>
                <a:lnTo>
                  <a:pt x="1722562" y="3646049"/>
                </a:lnTo>
                <a:lnTo>
                  <a:pt x="1732597" y="3621876"/>
                </a:lnTo>
                <a:lnTo>
                  <a:pt x="1709706" y="3611340"/>
                </a:lnTo>
                <a:lnTo>
                  <a:pt x="1639279" y="3636501"/>
                </a:lnTo>
                <a:cubicBezTo>
                  <a:pt x="1626082" y="3629492"/>
                  <a:pt x="1609700" y="3625416"/>
                  <a:pt x="1590131" y="3624271"/>
                </a:cubicBezTo>
                <a:cubicBezTo>
                  <a:pt x="1570560" y="3623127"/>
                  <a:pt x="1554032" y="3623783"/>
                  <a:pt x="1540542" y="3626236"/>
                </a:cubicBezTo>
                <a:cubicBezTo>
                  <a:pt x="1529470" y="3631803"/>
                  <a:pt x="1517902" y="3634741"/>
                  <a:pt x="1505833" y="3635051"/>
                </a:cubicBezTo>
                <a:cubicBezTo>
                  <a:pt x="1493763" y="3635358"/>
                  <a:pt x="1481479" y="3636368"/>
                  <a:pt x="1468980" y="3638079"/>
                </a:cubicBezTo>
                <a:cubicBezTo>
                  <a:pt x="1448952" y="3626726"/>
                  <a:pt x="1428064" y="3618176"/>
                  <a:pt x="1406315" y="3612429"/>
                </a:cubicBezTo>
                <a:lnTo>
                  <a:pt x="1333325" y="3620416"/>
                </a:lnTo>
                <a:cubicBezTo>
                  <a:pt x="1332592" y="3618012"/>
                  <a:pt x="1331199" y="3615103"/>
                  <a:pt x="1329145" y="3611692"/>
                </a:cubicBezTo>
                <a:cubicBezTo>
                  <a:pt x="1327090" y="3608281"/>
                  <a:pt x="1324479" y="3607212"/>
                  <a:pt x="1321312" y="3608487"/>
                </a:cubicBezTo>
                <a:cubicBezTo>
                  <a:pt x="1319754" y="3609836"/>
                  <a:pt x="1318428" y="3613091"/>
                  <a:pt x="1317333" y="3618252"/>
                </a:cubicBezTo>
                <a:cubicBezTo>
                  <a:pt x="1316239" y="3623413"/>
                  <a:pt x="1315271" y="3627633"/>
                  <a:pt x="1314427" y="3630910"/>
                </a:cubicBezTo>
                <a:lnTo>
                  <a:pt x="1279817" y="3598981"/>
                </a:lnTo>
                <a:lnTo>
                  <a:pt x="1269818" y="3571985"/>
                </a:lnTo>
                <a:cubicBezTo>
                  <a:pt x="1281795" y="3566301"/>
                  <a:pt x="1293914" y="3562282"/>
                  <a:pt x="1306176" y="3559930"/>
                </a:cubicBezTo>
                <a:cubicBezTo>
                  <a:pt x="1318437" y="3557577"/>
                  <a:pt x="1334566" y="3549007"/>
                  <a:pt x="1354564" y="3534219"/>
                </a:cubicBezTo>
                <a:cubicBezTo>
                  <a:pt x="1342343" y="3531127"/>
                  <a:pt x="1330299" y="3528514"/>
                  <a:pt x="1318435" y="3526385"/>
                </a:cubicBezTo>
                <a:cubicBezTo>
                  <a:pt x="1306570" y="3524255"/>
                  <a:pt x="1294380" y="3526374"/>
                  <a:pt x="1281866" y="3532742"/>
                </a:cubicBezTo>
                <a:cubicBezTo>
                  <a:pt x="1262889" y="3520807"/>
                  <a:pt x="1243051" y="3511675"/>
                  <a:pt x="1222352" y="3505344"/>
                </a:cubicBezTo>
                <a:cubicBezTo>
                  <a:pt x="1212832" y="3484766"/>
                  <a:pt x="1203497" y="3480068"/>
                  <a:pt x="1194348" y="3491253"/>
                </a:cubicBezTo>
                <a:cubicBezTo>
                  <a:pt x="1185200" y="3502435"/>
                  <a:pt x="1177650" y="3502560"/>
                  <a:pt x="1171701" y="3491624"/>
                </a:cubicBezTo>
                <a:lnTo>
                  <a:pt x="1165987" y="3476198"/>
                </a:lnTo>
                <a:cubicBezTo>
                  <a:pt x="1156890" y="3480474"/>
                  <a:pt x="1149245" y="3481619"/>
                  <a:pt x="1143051" y="3479634"/>
                </a:cubicBezTo>
                <a:cubicBezTo>
                  <a:pt x="1136858" y="3477649"/>
                  <a:pt x="1129999" y="3478358"/>
                  <a:pt x="1122478" y="3481759"/>
                </a:cubicBezTo>
                <a:lnTo>
                  <a:pt x="1093582" y="3465258"/>
                </a:lnTo>
                <a:lnTo>
                  <a:pt x="1113065" y="3435837"/>
                </a:lnTo>
                <a:cubicBezTo>
                  <a:pt x="1110208" y="3428125"/>
                  <a:pt x="1111929" y="3422518"/>
                  <a:pt x="1118228" y="3419019"/>
                </a:cubicBezTo>
                <a:cubicBezTo>
                  <a:pt x="1131046" y="3413256"/>
                  <a:pt x="1144917" y="3410980"/>
                  <a:pt x="1159841" y="3412185"/>
                </a:cubicBezTo>
                <a:cubicBezTo>
                  <a:pt x="1174765" y="3413390"/>
                  <a:pt x="1189425" y="3410674"/>
                  <a:pt x="1203817" y="3404037"/>
                </a:cubicBezTo>
                <a:cubicBezTo>
                  <a:pt x="1204110" y="3403972"/>
                  <a:pt x="1205099" y="3403228"/>
                  <a:pt x="1206788" y="3401806"/>
                </a:cubicBezTo>
                <a:cubicBezTo>
                  <a:pt x="1208477" y="3400384"/>
                  <a:pt x="1209109" y="3398677"/>
                  <a:pt x="1208688" y="3396683"/>
                </a:cubicBezTo>
                <a:cubicBezTo>
                  <a:pt x="1207193" y="3394995"/>
                  <a:pt x="1202960" y="3394245"/>
                  <a:pt x="1195988" y="3394435"/>
                </a:cubicBezTo>
                <a:cubicBezTo>
                  <a:pt x="1189019" y="3394625"/>
                  <a:pt x="1183997" y="3394314"/>
                  <a:pt x="1180926" y="3393500"/>
                </a:cubicBezTo>
                <a:cubicBezTo>
                  <a:pt x="1176112" y="3390749"/>
                  <a:pt x="1172009" y="3389926"/>
                  <a:pt x="1168621" y="3391032"/>
                </a:cubicBezTo>
                <a:cubicBezTo>
                  <a:pt x="1163879" y="3394248"/>
                  <a:pt x="1159548" y="3396654"/>
                  <a:pt x="1155630" y="3398249"/>
                </a:cubicBezTo>
                <a:cubicBezTo>
                  <a:pt x="1151711" y="3399844"/>
                  <a:pt x="1148314" y="3397080"/>
                  <a:pt x="1145438" y="3389959"/>
                </a:cubicBezTo>
                <a:lnTo>
                  <a:pt x="1133425" y="3378029"/>
                </a:lnTo>
                <a:lnTo>
                  <a:pt x="1115992" y="3341212"/>
                </a:lnTo>
                <a:lnTo>
                  <a:pt x="1086510" y="3343634"/>
                </a:lnTo>
                <a:cubicBezTo>
                  <a:pt x="1082566" y="3338753"/>
                  <a:pt x="1077727" y="3334659"/>
                  <a:pt x="1071992" y="3331352"/>
                </a:cubicBezTo>
                <a:cubicBezTo>
                  <a:pt x="1066259" y="3328046"/>
                  <a:pt x="1060990" y="3325354"/>
                  <a:pt x="1056184" y="3323275"/>
                </a:cubicBezTo>
                <a:cubicBezTo>
                  <a:pt x="1054704" y="3319062"/>
                  <a:pt x="1052237" y="3315393"/>
                  <a:pt x="1048787" y="3312272"/>
                </a:cubicBezTo>
                <a:cubicBezTo>
                  <a:pt x="1045337" y="3309150"/>
                  <a:pt x="1041222" y="3308722"/>
                  <a:pt x="1036445" y="3310988"/>
                </a:cubicBezTo>
                <a:lnTo>
                  <a:pt x="1025275" y="3321842"/>
                </a:lnTo>
                <a:lnTo>
                  <a:pt x="1012419" y="3287131"/>
                </a:lnTo>
                <a:cubicBezTo>
                  <a:pt x="1019086" y="3285269"/>
                  <a:pt x="1029511" y="3283935"/>
                  <a:pt x="1043691" y="3283133"/>
                </a:cubicBezTo>
                <a:cubicBezTo>
                  <a:pt x="1057870" y="3282329"/>
                  <a:pt x="1064147" y="3277488"/>
                  <a:pt x="1062520" y="3268607"/>
                </a:cubicBezTo>
                <a:cubicBezTo>
                  <a:pt x="1060864" y="3264780"/>
                  <a:pt x="1058314" y="3261739"/>
                  <a:pt x="1054870" y="3259487"/>
                </a:cubicBezTo>
                <a:cubicBezTo>
                  <a:pt x="1051424" y="3257234"/>
                  <a:pt x="1048443" y="3255596"/>
                  <a:pt x="1045928" y="3254570"/>
                </a:cubicBezTo>
                <a:lnTo>
                  <a:pt x="1005276" y="3267847"/>
                </a:lnTo>
                <a:lnTo>
                  <a:pt x="976088" y="3260808"/>
                </a:lnTo>
                <a:cubicBezTo>
                  <a:pt x="966769" y="3265983"/>
                  <a:pt x="957919" y="3268574"/>
                  <a:pt x="949535" y="3268579"/>
                </a:cubicBezTo>
                <a:cubicBezTo>
                  <a:pt x="941151" y="3268585"/>
                  <a:pt x="932447" y="3266444"/>
                  <a:pt x="923422" y="3262156"/>
                </a:cubicBezTo>
                <a:lnTo>
                  <a:pt x="898226" y="3276149"/>
                </a:lnTo>
                <a:cubicBezTo>
                  <a:pt x="884205" y="3270761"/>
                  <a:pt x="870751" y="3272032"/>
                  <a:pt x="857867" y="3279963"/>
                </a:cubicBezTo>
                <a:cubicBezTo>
                  <a:pt x="857085" y="3272938"/>
                  <a:pt x="854226" y="3267356"/>
                  <a:pt x="849292" y="3263218"/>
                </a:cubicBezTo>
                <a:cubicBezTo>
                  <a:pt x="844357" y="3259080"/>
                  <a:pt x="838633" y="3258579"/>
                  <a:pt x="832120" y="3261711"/>
                </a:cubicBezTo>
                <a:lnTo>
                  <a:pt x="795202" y="3254314"/>
                </a:lnTo>
                <a:lnTo>
                  <a:pt x="793224" y="3218212"/>
                </a:lnTo>
                <a:cubicBezTo>
                  <a:pt x="805335" y="3217589"/>
                  <a:pt x="818396" y="3214405"/>
                  <a:pt x="832407" y="3208659"/>
                </a:cubicBezTo>
                <a:cubicBezTo>
                  <a:pt x="846417" y="3202911"/>
                  <a:pt x="858260" y="3201565"/>
                  <a:pt x="867936" y="3204620"/>
                </a:cubicBezTo>
                <a:cubicBezTo>
                  <a:pt x="877672" y="3198438"/>
                  <a:pt x="884825" y="3200665"/>
                  <a:pt x="889398" y="3211301"/>
                </a:cubicBezTo>
                <a:cubicBezTo>
                  <a:pt x="892033" y="3219913"/>
                  <a:pt x="895973" y="3230125"/>
                  <a:pt x="901219" y="3241937"/>
                </a:cubicBezTo>
                <a:cubicBezTo>
                  <a:pt x="906465" y="3253749"/>
                  <a:pt x="910056" y="3250204"/>
                  <a:pt x="911995" y="3231302"/>
                </a:cubicBezTo>
                <a:lnTo>
                  <a:pt x="949204" y="3229237"/>
                </a:lnTo>
                <a:lnTo>
                  <a:pt x="943491" y="3213810"/>
                </a:lnTo>
                <a:lnTo>
                  <a:pt x="964953" y="3220492"/>
                </a:lnTo>
                <a:lnTo>
                  <a:pt x="996448" y="3203000"/>
                </a:lnTo>
                <a:lnTo>
                  <a:pt x="1022195" y="3221251"/>
                </a:lnTo>
                <a:lnTo>
                  <a:pt x="1050540" y="3205509"/>
                </a:lnTo>
                <a:cubicBezTo>
                  <a:pt x="1063135" y="3207042"/>
                  <a:pt x="1074866" y="3211375"/>
                  <a:pt x="1085737" y="3218513"/>
                </a:cubicBezTo>
                <a:lnTo>
                  <a:pt x="1115220" y="3216090"/>
                </a:lnTo>
                <a:cubicBezTo>
                  <a:pt x="1113248" y="3202654"/>
                  <a:pt x="1122582" y="3192820"/>
                  <a:pt x="1143217" y="3186591"/>
                </a:cubicBezTo>
                <a:cubicBezTo>
                  <a:pt x="1163853" y="3180362"/>
                  <a:pt x="1177617" y="3177369"/>
                  <a:pt x="1184510" y="3177609"/>
                </a:cubicBezTo>
                <a:cubicBezTo>
                  <a:pt x="1188631" y="3184039"/>
                  <a:pt x="1196623" y="3184252"/>
                  <a:pt x="1208481" y="3178246"/>
                </a:cubicBezTo>
                <a:cubicBezTo>
                  <a:pt x="1220339" y="3172243"/>
                  <a:pt x="1228475" y="3167724"/>
                  <a:pt x="1232890" y="3164691"/>
                </a:cubicBezTo>
                <a:cubicBezTo>
                  <a:pt x="1236840" y="3169376"/>
                  <a:pt x="1241740" y="3171497"/>
                  <a:pt x="1247590" y="3171058"/>
                </a:cubicBezTo>
                <a:cubicBezTo>
                  <a:pt x="1253440" y="3170620"/>
                  <a:pt x="1258843" y="3168975"/>
                  <a:pt x="1263799" y="3166124"/>
                </a:cubicBezTo>
                <a:cubicBezTo>
                  <a:pt x="1269468" y="3162202"/>
                  <a:pt x="1273240" y="3157007"/>
                  <a:pt x="1275116" y="3150539"/>
                </a:cubicBezTo>
                <a:cubicBezTo>
                  <a:pt x="1276993" y="3144073"/>
                  <a:pt x="1280766" y="3138877"/>
                  <a:pt x="1286432" y="3134956"/>
                </a:cubicBezTo>
                <a:cubicBezTo>
                  <a:pt x="1278565" y="3121404"/>
                  <a:pt x="1266557" y="3119740"/>
                  <a:pt x="1250408" y="3129967"/>
                </a:cubicBezTo>
                <a:cubicBezTo>
                  <a:pt x="1234259" y="3140195"/>
                  <a:pt x="1222609" y="3139497"/>
                  <a:pt x="1215455" y="3127872"/>
                </a:cubicBezTo>
                <a:cubicBezTo>
                  <a:pt x="1205661" y="3132828"/>
                  <a:pt x="1195118" y="3133839"/>
                  <a:pt x="1183826" y="3130907"/>
                </a:cubicBezTo>
                <a:cubicBezTo>
                  <a:pt x="1172534" y="3127974"/>
                  <a:pt x="1162568" y="3122853"/>
                  <a:pt x="1153927" y="3115543"/>
                </a:cubicBezTo>
                <a:lnTo>
                  <a:pt x="1112983" y="3138282"/>
                </a:lnTo>
                <a:cubicBezTo>
                  <a:pt x="1087134" y="3111853"/>
                  <a:pt x="1064603" y="3100148"/>
                  <a:pt x="1045387" y="3103165"/>
                </a:cubicBezTo>
                <a:cubicBezTo>
                  <a:pt x="1026173" y="3106182"/>
                  <a:pt x="998908" y="3109893"/>
                  <a:pt x="963594" y="3114295"/>
                </a:cubicBezTo>
                <a:cubicBezTo>
                  <a:pt x="957854" y="3101790"/>
                  <a:pt x="949894" y="3092261"/>
                  <a:pt x="939716" y="3085708"/>
                </a:cubicBezTo>
                <a:cubicBezTo>
                  <a:pt x="929535" y="3079155"/>
                  <a:pt x="921575" y="3069625"/>
                  <a:pt x="915835" y="3057119"/>
                </a:cubicBezTo>
                <a:lnTo>
                  <a:pt x="881191" y="3076359"/>
                </a:lnTo>
                <a:lnTo>
                  <a:pt x="876905" y="3064789"/>
                </a:lnTo>
                <a:cubicBezTo>
                  <a:pt x="874167" y="3057397"/>
                  <a:pt x="874075" y="3052023"/>
                  <a:pt x="876630" y="3048667"/>
                </a:cubicBezTo>
                <a:cubicBezTo>
                  <a:pt x="879184" y="3045310"/>
                  <a:pt x="883670" y="3042044"/>
                  <a:pt x="890088" y="3038867"/>
                </a:cubicBezTo>
                <a:lnTo>
                  <a:pt x="919570" y="3036444"/>
                </a:lnTo>
                <a:cubicBezTo>
                  <a:pt x="921777" y="3034928"/>
                  <a:pt x="925310" y="3031223"/>
                  <a:pt x="930168" y="3025328"/>
                </a:cubicBezTo>
                <a:cubicBezTo>
                  <a:pt x="935026" y="3019433"/>
                  <a:pt x="937414" y="3015201"/>
                  <a:pt x="937332" y="3012630"/>
                </a:cubicBezTo>
                <a:lnTo>
                  <a:pt x="927882" y="3017878"/>
                </a:lnTo>
                <a:cubicBezTo>
                  <a:pt x="919492" y="3011883"/>
                  <a:pt x="908595" y="3005533"/>
                  <a:pt x="895197" y="2998831"/>
                </a:cubicBezTo>
                <a:cubicBezTo>
                  <a:pt x="881797" y="2992128"/>
                  <a:pt x="870754" y="2990511"/>
                  <a:pt x="862070" y="2993979"/>
                </a:cubicBezTo>
                <a:cubicBezTo>
                  <a:pt x="856545" y="2990168"/>
                  <a:pt x="850070" y="2988920"/>
                  <a:pt x="842645" y="2990234"/>
                </a:cubicBezTo>
                <a:cubicBezTo>
                  <a:pt x="835222" y="2991548"/>
                  <a:pt x="828243" y="2994067"/>
                  <a:pt x="821711" y="2997791"/>
                </a:cubicBezTo>
                <a:lnTo>
                  <a:pt x="799113" y="2977791"/>
                </a:lnTo>
                <a:cubicBezTo>
                  <a:pt x="794090" y="2980677"/>
                  <a:pt x="788031" y="2982686"/>
                  <a:pt x="780935" y="2983817"/>
                </a:cubicBezTo>
                <a:cubicBezTo>
                  <a:pt x="773837" y="2984950"/>
                  <a:pt x="767494" y="2983628"/>
                  <a:pt x="761904" y="2979856"/>
                </a:cubicBezTo>
                <a:lnTo>
                  <a:pt x="736708" y="2993848"/>
                </a:lnTo>
                <a:lnTo>
                  <a:pt x="721545" y="2983669"/>
                </a:lnTo>
                <a:cubicBezTo>
                  <a:pt x="711816" y="2988587"/>
                  <a:pt x="701142" y="2989673"/>
                  <a:pt x="689522" y="2986921"/>
                </a:cubicBezTo>
                <a:cubicBezTo>
                  <a:pt x="677903" y="2984171"/>
                  <a:pt x="667017" y="2979560"/>
                  <a:pt x="656866" y="2973089"/>
                </a:cubicBezTo>
                <a:cubicBezTo>
                  <a:pt x="643911" y="2970790"/>
                  <a:pt x="629042" y="2967809"/>
                  <a:pt x="612259" y="2964148"/>
                </a:cubicBezTo>
                <a:cubicBezTo>
                  <a:pt x="595475" y="2960489"/>
                  <a:pt x="580680" y="2955143"/>
                  <a:pt x="567870" y="2948113"/>
                </a:cubicBezTo>
                <a:cubicBezTo>
                  <a:pt x="563039" y="2951087"/>
                  <a:pt x="557743" y="2953447"/>
                  <a:pt x="551981" y="2955194"/>
                </a:cubicBezTo>
                <a:cubicBezTo>
                  <a:pt x="546218" y="2956939"/>
                  <a:pt x="540639" y="2955970"/>
                  <a:pt x="535239" y="2952286"/>
                </a:cubicBezTo>
                <a:cubicBezTo>
                  <a:pt x="525409" y="2957358"/>
                  <a:pt x="514508" y="2959536"/>
                  <a:pt x="502534" y="2958823"/>
                </a:cubicBezTo>
                <a:cubicBezTo>
                  <a:pt x="490563" y="2958110"/>
                  <a:pt x="479806" y="2955558"/>
                  <a:pt x="470268" y="2951167"/>
                </a:cubicBezTo>
                <a:cubicBezTo>
                  <a:pt x="466988" y="2952989"/>
                  <a:pt x="463743" y="2953628"/>
                  <a:pt x="460536" y="2953085"/>
                </a:cubicBezTo>
                <a:cubicBezTo>
                  <a:pt x="457328" y="2952540"/>
                  <a:pt x="454945" y="2950377"/>
                  <a:pt x="453385" y="2946594"/>
                </a:cubicBezTo>
                <a:lnTo>
                  <a:pt x="452250" y="2933274"/>
                </a:lnTo>
                <a:lnTo>
                  <a:pt x="488031" y="2927352"/>
                </a:lnTo>
                <a:cubicBezTo>
                  <a:pt x="492805" y="2929351"/>
                  <a:pt x="498209" y="2929838"/>
                  <a:pt x="504236" y="2928814"/>
                </a:cubicBezTo>
                <a:cubicBezTo>
                  <a:pt x="510265" y="2927792"/>
                  <a:pt x="515741" y="2925913"/>
                  <a:pt x="520661" y="2923180"/>
                </a:cubicBezTo>
                <a:lnTo>
                  <a:pt x="554722" y="2922865"/>
                </a:lnTo>
                <a:cubicBezTo>
                  <a:pt x="561510" y="2918126"/>
                  <a:pt x="569266" y="2913432"/>
                  <a:pt x="577986" y="2908782"/>
                </a:cubicBezTo>
                <a:cubicBezTo>
                  <a:pt x="586708" y="2904132"/>
                  <a:pt x="593456" y="2906972"/>
                  <a:pt x="598232" y="2917301"/>
                </a:cubicBezTo>
                <a:cubicBezTo>
                  <a:pt x="629415" y="2901534"/>
                  <a:pt x="669682" y="2892346"/>
                  <a:pt x="719032" y="2889739"/>
                </a:cubicBezTo>
                <a:cubicBezTo>
                  <a:pt x="768384" y="2887132"/>
                  <a:pt x="809787" y="2891263"/>
                  <a:pt x="843242" y="2902133"/>
                </a:cubicBezTo>
                <a:cubicBezTo>
                  <a:pt x="854183" y="2896639"/>
                  <a:pt x="864871" y="2893028"/>
                  <a:pt x="875307" y="2891301"/>
                </a:cubicBezTo>
                <a:cubicBezTo>
                  <a:pt x="885743" y="2889575"/>
                  <a:pt x="896430" y="2885964"/>
                  <a:pt x="907370" y="2880470"/>
                </a:cubicBezTo>
                <a:cubicBezTo>
                  <a:pt x="909678" y="2886065"/>
                  <a:pt x="913136" y="2888988"/>
                  <a:pt x="917740" y="2889242"/>
                </a:cubicBezTo>
                <a:cubicBezTo>
                  <a:pt x="922343" y="2889495"/>
                  <a:pt x="927090" y="2888216"/>
                  <a:pt x="931981" y="2885401"/>
                </a:cubicBezTo>
                <a:cubicBezTo>
                  <a:pt x="945015" y="2878938"/>
                  <a:pt x="953447" y="2877356"/>
                  <a:pt x="957279" y="2880653"/>
                </a:cubicBezTo>
                <a:cubicBezTo>
                  <a:pt x="961111" y="2883950"/>
                  <a:pt x="967182" y="2883678"/>
                  <a:pt x="975490" y="2879840"/>
                </a:cubicBezTo>
                <a:lnTo>
                  <a:pt x="1014127" y="2881630"/>
                </a:lnTo>
                <a:cubicBezTo>
                  <a:pt x="1017946" y="2886388"/>
                  <a:pt x="1022322" y="2888801"/>
                  <a:pt x="1027253" y="2888873"/>
                </a:cubicBezTo>
                <a:cubicBezTo>
                  <a:pt x="1032185" y="2888944"/>
                  <a:pt x="1037063" y="2887591"/>
                  <a:pt x="1041889" y="2884813"/>
                </a:cubicBezTo>
                <a:lnTo>
                  <a:pt x="1056209" y="2872211"/>
                </a:lnTo>
                <a:lnTo>
                  <a:pt x="1095670" y="2865242"/>
                </a:lnTo>
                <a:lnTo>
                  <a:pt x="1053148" y="2836974"/>
                </a:lnTo>
                <a:cubicBezTo>
                  <a:pt x="1042655" y="2804222"/>
                  <a:pt x="1032367" y="2796747"/>
                  <a:pt x="1022284" y="2814547"/>
                </a:cubicBezTo>
                <a:cubicBezTo>
                  <a:pt x="1012201" y="2832345"/>
                  <a:pt x="1003880" y="2832543"/>
                  <a:pt x="997323" y="2815137"/>
                </a:cubicBezTo>
                <a:lnTo>
                  <a:pt x="991026" y="2790586"/>
                </a:lnTo>
                <a:cubicBezTo>
                  <a:pt x="981001" y="2797392"/>
                  <a:pt x="972574" y="2799214"/>
                  <a:pt x="965748" y="2796055"/>
                </a:cubicBezTo>
                <a:cubicBezTo>
                  <a:pt x="958920" y="2792896"/>
                  <a:pt x="951363" y="2794024"/>
                  <a:pt x="943072" y="2799439"/>
                </a:cubicBezTo>
                <a:lnTo>
                  <a:pt x="911225" y="2773176"/>
                </a:lnTo>
                <a:lnTo>
                  <a:pt x="932697" y="2726352"/>
                </a:lnTo>
                <a:lnTo>
                  <a:pt x="932733" y="2726185"/>
                </a:lnTo>
                <a:lnTo>
                  <a:pt x="838056" y="2711512"/>
                </a:lnTo>
                <a:cubicBezTo>
                  <a:pt x="518224" y="2654634"/>
                  <a:pt x="322721" y="2565780"/>
                  <a:pt x="315799" y="2453582"/>
                </a:cubicBezTo>
                <a:cubicBezTo>
                  <a:pt x="309864" y="2357412"/>
                  <a:pt x="443321" y="2257746"/>
                  <a:pt x="676744" y="2165957"/>
                </a:cubicBezTo>
                <a:lnTo>
                  <a:pt x="725895" y="2148170"/>
                </a:lnTo>
                <a:lnTo>
                  <a:pt x="715323" y="2123613"/>
                </a:lnTo>
                <a:lnTo>
                  <a:pt x="677139" y="2154234"/>
                </a:lnTo>
                <a:lnTo>
                  <a:pt x="672416" y="2135820"/>
                </a:lnTo>
                <a:cubicBezTo>
                  <a:pt x="669398" y="2124056"/>
                  <a:pt x="669297" y="2115503"/>
                  <a:pt x="672113" y="2110162"/>
                </a:cubicBezTo>
                <a:cubicBezTo>
                  <a:pt x="674928" y="2104819"/>
                  <a:pt x="679872" y="2099620"/>
                  <a:pt x="686947" y="2094566"/>
                </a:cubicBezTo>
                <a:lnTo>
                  <a:pt x="719440" y="2090708"/>
                </a:lnTo>
                <a:cubicBezTo>
                  <a:pt x="721872" y="2088296"/>
                  <a:pt x="725765" y="2082399"/>
                  <a:pt x="731120" y="2073016"/>
                </a:cubicBezTo>
                <a:cubicBezTo>
                  <a:pt x="736473" y="2063634"/>
                  <a:pt x="739106" y="2056899"/>
                  <a:pt x="739016" y="2052808"/>
                </a:cubicBezTo>
                <a:lnTo>
                  <a:pt x="728601" y="2061160"/>
                </a:lnTo>
                <a:cubicBezTo>
                  <a:pt x="719353" y="2051618"/>
                  <a:pt x="707344" y="2041513"/>
                  <a:pt x="692576" y="2030847"/>
                </a:cubicBezTo>
                <a:cubicBezTo>
                  <a:pt x="677808" y="2020178"/>
                  <a:pt x="665637" y="2017605"/>
                  <a:pt x="656066" y="2023123"/>
                </a:cubicBezTo>
                <a:cubicBezTo>
                  <a:pt x="649977" y="2017059"/>
                  <a:pt x="642841" y="2015073"/>
                  <a:pt x="634657" y="2017163"/>
                </a:cubicBezTo>
                <a:cubicBezTo>
                  <a:pt x="626474" y="2019254"/>
                  <a:pt x="618783" y="2023264"/>
                  <a:pt x="611585" y="2029191"/>
                </a:cubicBezTo>
                <a:lnTo>
                  <a:pt x="586679" y="1997361"/>
                </a:lnTo>
                <a:cubicBezTo>
                  <a:pt x="581143" y="2001952"/>
                  <a:pt x="574465" y="2005151"/>
                  <a:pt x="566644" y="2006952"/>
                </a:cubicBezTo>
                <a:cubicBezTo>
                  <a:pt x="558821" y="2008754"/>
                  <a:pt x="551830" y="2006650"/>
                  <a:pt x="545669" y="2000647"/>
                </a:cubicBezTo>
                <a:lnTo>
                  <a:pt x="517898" y="2022916"/>
                </a:lnTo>
                <a:lnTo>
                  <a:pt x="501186" y="2006715"/>
                </a:lnTo>
                <a:cubicBezTo>
                  <a:pt x="490465" y="2014543"/>
                  <a:pt x="478700" y="2016270"/>
                  <a:pt x="465894" y="2011891"/>
                </a:cubicBezTo>
                <a:cubicBezTo>
                  <a:pt x="453087" y="2007515"/>
                  <a:pt x="441091" y="2000176"/>
                  <a:pt x="429902" y="1989877"/>
                </a:cubicBezTo>
                <a:cubicBezTo>
                  <a:pt x="415625" y="1986218"/>
                  <a:pt x="399236" y="1981474"/>
                  <a:pt x="380739" y="1975648"/>
                </a:cubicBezTo>
                <a:cubicBezTo>
                  <a:pt x="362242" y="1969824"/>
                  <a:pt x="345935" y="1961315"/>
                  <a:pt x="331817" y="1950128"/>
                </a:cubicBezTo>
                <a:cubicBezTo>
                  <a:pt x="326491" y="1954861"/>
                  <a:pt x="320655" y="1958617"/>
                  <a:pt x="314304" y="1961397"/>
                </a:cubicBezTo>
                <a:cubicBezTo>
                  <a:pt x="307954" y="1964175"/>
                  <a:pt x="301804" y="1962632"/>
                  <a:pt x="295852" y="1956768"/>
                </a:cubicBezTo>
                <a:cubicBezTo>
                  <a:pt x="285018" y="1964840"/>
                  <a:pt x="273003" y="1968307"/>
                  <a:pt x="259807" y="1967172"/>
                </a:cubicBezTo>
                <a:cubicBezTo>
                  <a:pt x="246612" y="1966037"/>
                  <a:pt x="234757" y="1961975"/>
                  <a:pt x="224245" y="1954987"/>
                </a:cubicBezTo>
                <a:cubicBezTo>
                  <a:pt x="220629" y="1957887"/>
                  <a:pt x="217053" y="1958905"/>
                  <a:pt x="213519" y="1958040"/>
                </a:cubicBezTo>
                <a:cubicBezTo>
                  <a:pt x="209983" y="1957173"/>
                  <a:pt x="207357" y="1953731"/>
                  <a:pt x="205638" y="1947709"/>
                </a:cubicBezTo>
                <a:lnTo>
                  <a:pt x="204546" y="1929194"/>
                </a:lnTo>
                <a:lnTo>
                  <a:pt x="195754" y="1928820"/>
                </a:lnTo>
                <a:cubicBezTo>
                  <a:pt x="78867" y="1920390"/>
                  <a:pt x="0" y="1905420"/>
                  <a:pt x="0" y="1905420"/>
                </a:cubicBezTo>
                <a:cubicBezTo>
                  <a:pt x="0" y="1905420"/>
                  <a:pt x="645374" y="1687289"/>
                  <a:pt x="528015" y="1528721"/>
                </a:cubicBezTo>
                <a:cubicBezTo>
                  <a:pt x="483979" y="1469155"/>
                  <a:pt x="443473" y="1404624"/>
                  <a:pt x="417717" y="1328511"/>
                </a:cubicBezTo>
                <a:cubicBezTo>
                  <a:pt x="340030" y="1098248"/>
                  <a:pt x="333800" y="841781"/>
                  <a:pt x="333800" y="841781"/>
                </a:cubicBezTo>
                <a:close/>
                <a:moveTo>
                  <a:pt x="1012625" y="792415"/>
                </a:moveTo>
                <a:cubicBezTo>
                  <a:pt x="1008060" y="792140"/>
                  <a:pt x="1004499" y="792416"/>
                  <a:pt x="1001943" y="793246"/>
                </a:cubicBezTo>
                <a:cubicBezTo>
                  <a:pt x="1001304" y="793663"/>
                  <a:pt x="1001919" y="794140"/>
                  <a:pt x="1003784" y="794678"/>
                </a:cubicBezTo>
                <a:cubicBezTo>
                  <a:pt x="1005652" y="795216"/>
                  <a:pt x="1007600" y="795589"/>
                  <a:pt x="1009634" y="795799"/>
                </a:cubicBezTo>
                <a:close/>
                <a:moveTo>
                  <a:pt x="1039672" y="792204"/>
                </a:moveTo>
                <a:lnTo>
                  <a:pt x="1038006" y="792963"/>
                </a:lnTo>
                <a:cubicBezTo>
                  <a:pt x="1036638" y="793713"/>
                  <a:pt x="1037044" y="794286"/>
                  <a:pt x="1039223" y="794681"/>
                </a:cubicBezTo>
                <a:cubicBezTo>
                  <a:pt x="1041403" y="795076"/>
                  <a:pt x="1043560" y="795355"/>
                  <a:pt x="1045696" y="795517"/>
                </a:cubicBezTo>
                <a:cubicBezTo>
                  <a:pt x="1049030" y="793997"/>
                  <a:pt x="1047022" y="792892"/>
                  <a:pt x="1039672" y="792204"/>
                </a:cubicBezTo>
                <a:close/>
                <a:moveTo>
                  <a:pt x="5326604" y="772814"/>
                </a:moveTo>
                <a:lnTo>
                  <a:pt x="5285884" y="777240"/>
                </a:lnTo>
                <a:lnTo>
                  <a:pt x="5250804" y="773034"/>
                </a:lnTo>
                <a:lnTo>
                  <a:pt x="5249136" y="773793"/>
                </a:lnTo>
                <a:lnTo>
                  <a:pt x="5233796" y="778768"/>
                </a:lnTo>
                <a:cubicBezTo>
                  <a:pt x="5239972" y="778393"/>
                  <a:pt x="5248824" y="779071"/>
                  <a:pt x="5260352" y="780801"/>
                </a:cubicBezTo>
                <a:cubicBezTo>
                  <a:pt x="5271880" y="782531"/>
                  <a:pt x="5286072" y="782793"/>
                  <a:pt x="5302930" y="781587"/>
                </a:cubicBezTo>
                <a:lnTo>
                  <a:pt x="5358010" y="776675"/>
                </a:lnTo>
                <a:lnTo>
                  <a:pt x="5361002" y="773291"/>
                </a:lnTo>
                <a:close/>
                <a:moveTo>
                  <a:pt x="1977753" y="767491"/>
                </a:moveTo>
                <a:cubicBezTo>
                  <a:pt x="1975040" y="767886"/>
                  <a:pt x="1972206" y="768842"/>
                  <a:pt x="1969249" y="770359"/>
                </a:cubicBezTo>
                <a:lnTo>
                  <a:pt x="1965915" y="771879"/>
                </a:lnTo>
                <a:lnTo>
                  <a:pt x="1976939" y="772913"/>
                </a:lnTo>
                <a:lnTo>
                  <a:pt x="2007320" y="771181"/>
                </a:lnTo>
                <a:lnTo>
                  <a:pt x="1992281" y="767938"/>
                </a:lnTo>
                <a:cubicBezTo>
                  <a:pt x="1985306" y="767246"/>
                  <a:pt x="1980464" y="767097"/>
                  <a:pt x="1977753" y="767491"/>
                </a:cubicBezTo>
                <a:close/>
                <a:moveTo>
                  <a:pt x="1462995" y="766856"/>
                </a:moveTo>
                <a:cubicBezTo>
                  <a:pt x="1461028" y="767626"/>
                  <a:pt x="1459960" y="768365"/>
                  <a:pt x="1459789" y="769074"/>
                </a:cubicBezTo>
                <a:cubicBezTo>
                  <a:pt x="1459618" y="769784"/>
                  <a:pt x="1462140" y="770402"/>
                  <a:pt x="1467354" y="770929"/>
                </a:cubicBezTo>
                <a:lnTo>
                  <a:pt x="1485726" y="772652"/>
                </a:lnTo>
                <a:close/>
                <a:moveTo>
                  <a:pt x="1531490" y="766178"/>
                </a:moveTo>
                <a:cubicBezTo>
                  <a:pt x="1528615" y="766101"/>
                  <a:pt x="1526265" y="766414"/>
                  <a:pt x="1524439" y="767121"/>
                </a:cubicBezTo>
                <a:cubicBezTo>
                  <a:pt x="1523955" y="767553"/>
                  <a:pt x="1525181" y="768087"/>
                  <a:pt x="1528118" y="768726"/>
                </a:cubicBezTo>
                <a:cubicBezTo>
                  <a:pt x="1531057" y="769364"/>
                  <a:pt x="1533619" y="769795"/>
                  <a:pt x="1535804" y="770019"/>
                </a:cubicBezTo>
                <a:cubicBezTo>
                  <a:pt x="1536721" y="769686"/>
                  <a:pt x="1537889" y="769489"/>
                  <a:pt x="1539308" y="769432"/>
                </a:cubicBezTo>
                <a:cubicBezTo>
                  <a:pt x="1540727" y="769374"/>
                  <a:pt x="1541895" y="769178"/>
                  <a:pt x="1542812" y="768844"/>
                </a:cubicBezTo>
                <a:cubicBezTo>
                  <a:pt x="1544145" y="767901"/>
                  <a:pt x="1542806" y="767165"/>
                  <a:pt x="1538795" y="766635"/>
                </a:cubicBezTo>
                <a:cubicBezTo>
                  <a:pt x="1536798" y="766410"/>
                  <a:pt x="1534362" y="766257"/>
                  <a:pt x="1531490" y="766178"/>
                </a:cubicBezTo>
                <a:close/>
                <a:moveTo>
                  <a:pt x="1724454" y="764807"/>
                </a:moveTo>
                <a:cubicBezTo>
                  <a:pt x="1721239" y="766358"/>
                  <a:pt x="1720841" y="767885"/>
                  <a:pt x="1723263" y="769391"/>
                </a:cubicBezTo>
                <a:cubicBezTo>
                  <a:pt x="1725683" y="770897"/>
                  <a:pt x="1730210" y="772199"/>
                  <a:pt x="1736845" y="773299"/>
                </a:cubicBezTo>
                <a:cubicBezTo>
                  <a:pt x="1774581" y="773937"/>
                  <a:pt x="1811314" y="774022"/>
                  <a:pt x="1847043" y="773556"/>
                </a:cubicBezTo>
                <a:lnTo>
                  <a:pt x="1836661" y="766169"/>
                </a:lnTo>
                <a:cubicBezTo>
                  <a:pt x="1825602" y="767003"/>
                  <a:pt x="1807403" y="767052"/>
                  <a:pt x="1782064" y="766317"/>
                </a:cubicBezTo>
                <a:cubicBezTo>
                  <a:pt x="1756724" y="765582"/>
                  <a:pt x="1737520" y="765079"/>
                  <a:pt x="1724454" y="764807"/>
                </a:cubicBezTo>
                <a:close/>
                <a:moveTo>
                  <a:pt x="1673693" y="763711"/>
                </a:moveTo>
                <a:lnTo>
                  <a:pt x="1625281" y="765584"/>
                </a:lnTo>
                <a:cubicBezTo>
                  <a:pt x="1625334" y="766696"/>
                  <a:pt x="1625909" y="768201"/>
                  <a:pt x="1627010" y="770099"/>
                </a:cubicBezTo>
                <a:cubicBezTo>
                  <a:pt x="1628110" y="771996"/>
                  <a:pt x="1630437" y="773207"/>
                  <a:pt x="1633995" y="773731"/>
                </a:cubicBezTo>
                <a:cubicBezTo>
                  <a:pt x="1636034" y="773770"/>
                  <a:pt x="1638216" y="773364"/>
                  <a:pt x="1640544" y="772514"/>
                </a:cubicBezTo>
                <a:cubicBezTo>
                  <a:pt x="1642871" y="771662"/>
                  <a:pt x="1644135" y="771170"/>
                  <a:pt x="1644336" y="771037"/>
                </a:cubicBezTo>
                <a:lnTo>
                  <a:pt x="1695099" y="772133"/>
                </a:lnTo>
                <a:close/>
                <a:moveTo>
                  <a:pt x="1243116" y="729742"/>
                </a:moveTo>
                <a:lnTo>
                  <a:pt x="1234442" y="731677"/>
                </a:lnTo>
                <a:cubicBezTo>
                  <a:pt x="1233873" y="732063"/>
                  <a:pt x="1234765" y="732414"/>
                  <a:pt x="1237118" y="732730"/>
                </a:cubicBezTo>
                <a:cubicBezTo>
                  <a:pt x="1239470" y="733046"/>
                  <a:pt x="1241697" y="733292"/>
                  <a:pt x="1243799" y="733471"/>
                </a:cubicBezTo>
                <a:close/>
                <a:moveTo>
                  <a:pt x="1381005" y="723434"/>
                </a:moveTo>
                <a:lnTo>
                  <a:pt x="1377671" y="724953"/>
                </a:lnTo>
                <a:cubicBezTo>
                  <a:pt x="1376304" y="725704"/>
                  <a:pt x="1376710" y="726277"/>
                  <a:pt x="1378889" y="726672"/>
                </a:cubicBezTo>
                <a:cubicBezTo>
                  <a:pt x="1381069" y="727067"/>
                  <a:pt x="1383225" y="727345"/>
                  <a:pt x="1385363" y="727508"/>
                </a:cubicBezTo>
                <a:cubicBezTo>
                  <a:pt x="1387098" y="726716"/>
                  <a:pt x="1387707" y="725934"/>
                  <a:pt x="1387190" y="725159"/>
                </a:cubicBezTo>
                <a:cubicBezTo>
                  <a:pt x="1386671" y="724386"/>
                  <a:pt x="1384609" y="723810"/>
                  <a:pt x="1381005" y="723434"/>
                </a:cubicBezTo>
                <a:close/>
                <a:moveTo>
                  <a:pt x="1744631" y="717225"/>
                </a:moveTo>
                <a:cubicBezTo>
                  <a:pt x="1726592" y="717328"/>
                  <a:pt x="1708575" y="717546"/>
                  <a:pt x="1690578" y="717882"/>
                </a:cubicBezTo>
                <a:cubicBezTo>
                  <a:pt x="1672582" y="718217"/>
                  <a:pt x="1654651" y="718902"/>
                  <a:pt x="1636782" y="719937"/>
                </a:cubicBezTo>
                <a:cubicBezTo>
                  <a:pt x="1646024" y="720689"/>
                  <a:pt x="1655431" y="721113"/>
                  <a:pt x="1665005" y="721209"/>
                </a:cubicBezTo>
                <a:cubicBezTo>
                  <a:pt x="1674577" y="721305"/>
                  <a:pt x="1683985" y="721730"/>
                  <a:pt x="1693227" y="722482"/>
                </a:cubicBezTo>
                <a:cubicBezTo>
                  <a:pt x="1700380" y="721282"/>
                  <a:pt x="1708517" y="720519"/>
                  <a:pt x="1717635" y="720190"/>
                </a:cubicBezTo>
                <a:cubicBezTo>
                  <a:pt x="1726754" y="719862"/>
                  <a:pt x="1735983" y="720117"/>
                  <a:pt x="1745314" y="720954"/>
                </a:cubicBezTo>
                <a:cubicBezTo>
                  <a:pt x="1747618" y="721208"/>
                  <a:pt x="1751279" y="721475"/>
                  <a:pt x="1756295" y="721755"/>
                </a:cubicBezTo>
                <a:lnTo>
                  <a:pt x="1762619" y="721403"/>
                </a:lnTo>
                <a:lnTo>
                  <a:pt x="1765712" y="720855"/>
                </a:lnTo>
                <a:lnTo>
                  <a:pt x="1757828" y="719036"/>
                </a:lnTo>
                <a:cubicBezTo>
                  <a:pt x="1751675" y="718095"/>
                  <a:pt x="1747275" y="717492"/>
                  <a:pt x="1744631" y="717225"/>
                </a:cubicBezTo>
                <a:close/>
                <a:moveTo>
                  <a:pt x="1596361" y="716146"/>
                </a:moveTo>
                <a:lnTo>
                  <a:pt x="1567988" y="718982"/>
                </a:lnTo>
                <a:cubicBezTo>
                  <a:pt x="1566711" y="719607"/>
                  <a:pt x="1564768" y="720913"/>
                  <a:pt x="1562160" y="722902"/>
                </a:cubicBezTo>
                <a:cubicBezTo>
                  <a:pt x="1559553" y="724891"/>
                  <a:pt x="1558946" y="726094"/>
                  <a:pt x="1560339" y="726510"/>
                </a:cubicBezTo>
                <a:cubicBezTo>
                  <a:pt x="1562446" y="726517"/>
                  <a:pt x="1564907" y="725984"/>
                  <a:pt x="1567720" y="724913"/>
                </a:cubicBezTo>
                <a:cubicBezTo>
                  <a:pt x="1570534" y="723840"/>
                  <a:pt x="1572075" y="723222"/>
                  <a:pt x="1572345" y="723055"/>
                </a:cubicBezTo>
                <a:lnTo>
                  <a:pt x="1576021" y="723401"/>
                </a:lnTo>
                <a:cubicBezTo>
                  <a:pt x="1587351" y="724463"/>
                  <a:pt x="1598094" y="724783"/>
                  <a:pt x="1608249" y="724361"/>
                </a:cubicBezTo>
                <a:cubicBezTo>
                  <a:pt x="1618404" y="723940"/>
                  <a:pt x="1626135" y="722604"/>
                  <a:pt x="1631440" y="720352"/>
                </a:cubicBezTo>
                <a:lnTo>
                  <a:pt x="1611742" y="721254"/>
                </a:lnTo>
                <a:cubicBezTo>
                  <a:pt x="1607574" y="720881"/>
                  <a:pt x="1603467" y="720229"/>
                  <a:pt x="1599421" y="719296"/>
                </a:cubicBezTo>
                <a:cubicBezTo>
                  <a:pt x="1595375" y="718363"/>
                  <a:pt x="1594356" y="717313"/>
                  <a:pt x="1596361" y="716146"/>
                </a:cubicBezTo>
                <a:close/>
                <a:moveTo>
                  <a:pt x="1610638" y="685646"/>
                </a:moveTo>
                <a:cubicBezTo>
                  <a:pt x="1607765" y="685568"/>
                  <a:pt x="1605414" y="685882"/>
                  <a:pt x="1603588" y="686589"/>
                </a:cubicBezTo>
                <a:cubicBezTo>
                  <a:pt x="1603103" y="687020"/>
                  <a:pt x="1604329" y="687555"/>
                  <a:pt x="1607267" y="688194"/>
                </a:cubicBezTo>
                <a:cubicBezTo>
                  <a:pt x="1610205" y="688831"/>
                  <a:pt x="1612766" y="689263"/>
                  <a:pt x="1614954" y="689487"/>
                </a:cubicBezTo>
                <a:lnTo>
                  <a:pt x="1617945" y="686103"/>
                </a:lnTo>
                <a:cubicBezTo>
                  <a:pt x="1615947" y="685877"/>
                  <a:pt x="1613512" y="685726"/>
                  <a:pt x="1610638" y="685646"/>
                </a:cubicBezTo>
                <a:close/>
                <a:moveTo>
                  <a:pt x="1657341" y="684301"/>
                </a:moveTo>
                <a:lnTo>
                  <a:pt x="1665743" y="685607"/>
                </a:lnTo>
                <a:lnTo>
                  <a:pt x="1664826" y="684376"/>
                </a:lnTo>
                <a:close/>
                <a:moveTo>
                  <a:pt x="1699530" y="683491"/>
                </a:moveTo>
                <a:lnTo>
                  <a:pt x="1691487" y="684640"/>
                </a:lnTo>
                <a:lnTo>
                  <a:pt x="1691249" y="684638"/>
                </a:lnTo>
                <a:lnTo>
                  <a:pt x="1686499" y="685526"/>
                </a:lnTo>
                <a:lnTo>
                  <a:pt x="1680026" y="687826"/>
                </a:lnTo>
                <a:lnTo>
                  <a:pt x="1687079" y="688922"/>
                </a:lnTo>
                <a:cubicBezTo>
                  <a:pt x="1692526" y="688460"/>
                  <a:pt x="1697573" y="687673"/>
                  <a:pt x="1702221" y="686563"/>
                </a:cubicBezTo>
                <a:lnTo>
                  <a:pt x="1703503" y="686157"/>
                </a:lnTo>
                <a:close/>
                <a:moveTo>
                  <a:pt x="1335037" y="669648"/>
                </a:moveTo>
                <a:lnTo>
                  <a:pt x="1366101" y="671646"/>
                </a:lnTo>
                <a:lnTo>
                  <a:pt x="1385158" y="677097"/>
                </a:lnTo>
                <a:cubicBezTo>
                  <a:pt x="1370279" y="675969"/>
                  <a:pt x="1354861" y="675592"/>
                  <a:pt x="1338903" y="675965"/>
                </a:cubicBezTo>
                <a:cubicBezTo>
                  <a:pt x="1322945" y="676340"/>
                  <a:pt x="1307527" y="675963"/>
                  <a:pt x="1292649" y="674835"/>
                </a:cubicBezTo>
                <a:cubicBezTo>
                  <a:pt x="1300354" y="671911"/>
                  <a:pt x="1308043" y="670762"/>
                  <a:pt x="1315719" y="671386"/>
                </a:cubicBezTo>
                <a:cubicBezTo>
                  <a:pt x="1323394" y="672011"/>
                  <a:pt x="1329834" y="671431"/>
                  <a:pt x="1335037" y="669648"/>
                </a:cubicBezTo>
                <a:close/>
                <a:moveTo>
                  <a:pt x="4815926" y="666281"/>
                </a:moveTo>
                <a:lnTo>
                  <a:pt x="4792892" y="668702"/>
                </a:lnTo>
                <a:lnTo>
                  <a:pt x="4800242" y="669391"/>
                </a:lnTo>
                <a:lnTo>
                  <a:pt x="4825282" y="668075"/>
                </a:lnTo>
                <a:lnTo>
                  <a:pt x="4836306" y="669109"/>
                </a:lnTo>
                <a:cubicBezTo>
                  <a:pt x="4836644" y="668701"/>
                  <a:pt x="4835294" y="668307"/>
                  <a:pt x="4832252" y="667927"/>
                </a:cubicBezTo>
                <a:cubicBezTo>
                  <a:pt x="4829210" y="667546"/>
                  <a:pt x="4827442" y="667342"/>
                  <a:pt x="4826948" y="667315"/>
                </a:cubicBezTo>
                <a:close/>
                <a:moveTo>
                  <a:pt x="4775504" y="662490"/>
                </a:moveTo>
                <a:lnTo>
                  <a:pt x="4758253" y="662781"/>
                </a:lnTo>
                <a:lnTo>
                  <a:pt x="4752923" y="665946"/>
                </a:lnTo>
                <a:lnTo>
                  <a:pt x="4753197" y="665992"/>
                </a:lnTo>
                <a:lnTo>
                  <a:pt x="4756148" y="665255"/>
                </a:lnTo>
                <a:lnTo>
                  <a:pt x="4781870" y="667668"/>
                </a:lnTo>
                <a:close/>
                <a:moveTo>
                  <a:pt x="2008581" y="633481"/>
                </a:moveTo>
                <a:cubicBezTo>
                  <a:pt x="2001410" y="635305"/>
                  <a:pt x="1994097" y="636357"/>
                  <a:pt x="1986641" y="636634"/>
                </a:cubicBezTo>
                <a:cubicBezTo>
                  <a:pt x="1979186" y="636912"/>
                  <a:pt x="1971873" y="637963"/>
                  <a:pt x="1964702" y="639788"/>
                </a:cubicBezTo>
                <a:cubicBezTo>
                  <a:pt x="1978667" y="642136"/>
                  <a:pt x="1992669" y="643659"/>
                  <a:pt x="2006706" y="644356"/>
                </a:cubicBezTo>
                <a:cubicBezTo>
                  <a:pt x="2020740" y="645054"/>
                  <a:pt x="2034789" y="645476"/>
                  <a:pt x="2048849" y="645622"/>
                </a:cubicBezTo>
                <a:cubicBezTo>
                  <a:pt x="2050898" y="644978"/>
                  <a:pt x="2054302" y="643529"/>
                  <a:pt x="2059060" y="641278"/>
                </a:cubicBezTo>
                <a:cubicBezTo>
                  <a:pt x="2063815" y="639027"/>
                  <a:pt x="2066175" y="637341"/>
                  <a:pt x="2066136" y="636221"/>
                </a:cubicBezTo>
                <a:cubicBezTo>
                  <a:pt x="2064446" y="634630"/>
                  <a:pt x="2061652" y="634180"/>
                  <a:pt x="2057753" y="634866"/>
                </a:cubicBezTo>
                <a:cubicBezTo>
                  <a:pt x="2053856" y="635553"/>
                  <a:pt x="2051015" y="636202"/>
                  <a:pt x="2049230" y="636814"/>
                </a:cubicBezTo>
                <a:cubicBezTo>
                  <a:pt x="2041992" y="638841"/>
                  <a:pt x="2034813" y="639489"/>
                  <a:pt x="2027693" y="638764"/>
                </a:cubicBezTo>
                <a:cubicBezTo>
                  <a:pt x="2020576" y="638037"/>
                  <a:pt x="2014204" y="636276"/>
                  <a:pt x="2008581" y="633481"/>
                </a:cubicBezTo>
                <a:close/>
                <a:moveTo>
                  <a:pt x="1904871" y="624670"/>
                </a:moveTo>
                <a:cubicBezTo>
                  <a:pt x="1903802" y="625662"/>
                  <a:pt x="1904325" y="628498"/>
                  <a:pt x="1906439" y="633180"/>
                </a:cubicBezTo>
                <a:cubicBezTo>
                  <a:pt x="1908551" y="637861"/>
                  <a:pt x="1910118" y="640937"/>
                  <a:pt x="1911138" y="642405"/>
                </a:cubicBezTo>
                <a:lnTo>
                  <a:pt x="1933362" y="648951"/>
                </a:lnTo>
                <a:cubicBezTo>
                  <a:pt x="1931751" y="646206"/>
                  <a:pt x="1932503" y="643721"/>
                  <a:pt x="1935618" y="641498"/>
                </a:cubicBezTo>
                <a:cubicBezTo>
                  <a:pt x="1938733" y="639274"/>
                  <a:pt x="1941906" y="637711"/>
                  <a:pt x="1945140" y="636812"/>
                </a:cubicBezTo>
                <a:lnTo>
                  <a:pt x="1960524" y="638835"/>
                </a:lnTo>
                <a:cubicBezTo>
                  <a:pt x="1956298" y="633549"/>
                  <a:pt x="1950220" y="630434"/>
                  <a:pt x="1942289" y="629491"/>
                </a:cubicBezTo>
                <a:cubicBezTo>
                  <a:pt x="1934361" y="628550"/>
                  <a:pt x="1926003" y="629362"/>
                  <a:pt x="1917218" y="631930"/>
                </a:cubicBezTo>
                <a:lnTo>
                  <a:pt x="1914367" y="632764"/>
                </a:lnTo>
                <a:cubicBezTo>
                  <a:pt x="1914150" y="632374"/>
                  <a:pt x="1912923" y="630921"/>
                  <a:pt x="1910688" y="628404"/>
                </a:cubicBezTo>
                <a:cubicBezTo>
                  <a:pt x="1908452" y="625888"/>
                  <a:pt x="1906514" y="624643"/>
                  <a:pt x="1904871" y="624670"/>
                </a:cubicBezTo>
                <a:close/>
                <a:moveTo>
                  <a:pt x="1768489" y="623238"/>
                </a:moveTo>
                <a:cubicBezTo>
                  <a:pt x="1766831" y="623632"/>
                  <a:pt x="1765161" y="624300"/>
                  <a:pt x="1763480" y="625246"/>
                </a:cubicBezTo>
                <a:cubicBezTo>
                  <a:pt x="1761798" y="626190"/>
                  <a:pt x="1761505" y="627545"/>
                  <a:pt x="1762601" y="629308"/>
                </a:cubicBezTo>
                <a:lnTo>
                  <a:pt x="1765260" y="632878"/>
                </a:lnTo>
                <a:cubicBezTo>
                  <a:pt x="1768054" y="631971"/>
                  <a:pt x="1769637" y="630601"/>
                  <a:pt x="1770009" y="628772"/>
                </a:cubicBezTo>
                <a:cubicBezTo>
                  <a:pt x="1770381" y="626942"/>
                  <a:pt x="1769875" y="625098"/>
                  <a:pt x="1768489" y="623238"/>
                </a:cubicBezTo>
                <a:close/>
                <a:moveTo>
                  <a:pt x="1657943" y="609903"/>
                </a:moveTo>
                <a:cubicBezTo>
                  <a:pt x="1656313" y="610335"/>
                  <a:pt x="1654586" y="610930"/>
                  <a:pt x="1652765" y="611689"/>
                </a:cubicBezTo>
                <a:cubicBezTo>
                  <a:pt x="1650946" y="612447"/>
                  <a:pt x="1650266" y="613281"/>
                  <a:pt x="1650724" y="614188"/>
                </a:cubicBezTo>
                <a:lnTo>
                  <a:pt x="1657561" y="618711"/>
                </a:lnTo>
                <a:close/>
                <a:moveTo>
                  <a:pt x="5296844" y="538448"/>
                </a:moveTo>
                <a:lnTo>
                  <a:pt x="5274730" y="539780"/>
                </a:lnTo>
                <a:lnTo>
                  <a:pt x="5255680" y="538515"/>
                </a:lnTo>
                <a:lnTo>
                  <a:pt x="5254774" y="538744"/>
                </a:lnTo>
                <a:lnTo>
                  <a:pt x="5246444" y="540240"/>
                </a:lnTo>
                <a:cubicBezTo>
                  <a:pt x="5249798" y="540127"/>
                  <a:pt x="5254606" y="540331"/>
                  <a:pt x="5260864" y="540851"/>
                </a:cubicBezTo>
                <a:cubicBezTo>
                  <a:pt x="5267126" y="541371"/>
                  <a:pt x="5274832" y="541450"/>
                  <a:pt x="5283988" y="541088"/>
                </a:cubicBezTo>
                <a:lnTo>
                  <a:pt x="5313898" y="539611"/>
                </a:lnTo>
                <a:lnTo>
                  <a:pt x="5315522" y="538592"/>
                </a:lnTo>
                <a:close/>
                <a:moveTo>
                  <a:pt x="2297498" y="522922"/>
                </a:moveTo>
                <a:cubicBezTo>
                  <a:pt x="2301900" y="524173"/>
                  <a:pt x="2305636" y="524530"/>
                  <a:pt x="2308705" y="523994"/>
                </a:cubicBezTo>
                <a:lnTo>
                  <a:pt x="2311556" y="523161"/>
                </a:lnTo>
                <a:close/>
                <a:moveTo>
                  <a:pt x="1883985" y="522075"/>
                </a:moveTo>
                <a:cubicBezTo>
                  <a:pt x="1882293" y="522616"/>
                  <a:pt x="1880314" y="523648"/>
                  <a:pt x="1878050" y="525169"/>
                </a:cubicBezTo>
                <a:cubicBezTo>
                  <a:pt x="1875787" y="526692"/>
                  <a:pt x="1874853" y="527962"/>
                  <a:pt x="1875247" y="528979"/>
                </a:cubicBezTo>
                <a:cubicBezTo>
                  <a:pt x="1876700" y="530638"/>
                  <a:pt x="1878545" y="531366"/>
                  <a:pt x="1880779" y="531165"/>
                </a:cubicBezTo>
                <a:cubicBezTo>
                  <a:pt x="1883016" y="530964"/>
                  <a:pt x="1884906" y="530594"/>
                  <a:pt x="1886454" y="530050"/>
                </a:cubicBezTo>
                <a:cubicBezTo>
                  <a:pt x="1889556" y="528781"/>
                  <a:pt x="1890570" y="527035"/>
                  <a:pt x="1889494" y="524813"/>
                </a:cubicBezTo>
                <a:cubicBezTo>
                  <a:pt x="1888766" y="524030"/>
                  <a:pt x="1887847" y="523574"/>
                  <a:pt x="1886741" y="523444"/>
                </a:cubicBezTo>
                <a:cubicBezTo>
                  <a:pt x="1885632" y="523316"/>
                  <a:pt x="1884715" y="522859"/>
                  <a:pt x="1883985" y="522075"/>
                </a:cubicBezTo>
                <a:close/>
                <a:moveTo>
                  <a:pt x="1844858" y="516124"/>
                </a:moveTo>
                <a:lnTo>
                  <a:pt x="1830610" y="520289"/>
                </a:lnTo>
                <a:cubicBezTo>
                  <a:pt x="1826570" y="521561"/>
                  <a:pt x="1824632" y="523033"/>
                  <a:pt x="1824794" y="524707"/>
                </a:cubicBezTo>
                <a:cubicBezTo>
                  <a:pt x="1824955" y="526381"/>
                  <a:pt x="1825818" y="528121"/>
                  <a:pt x="1827381" y="529928"/>
                </a:cubicBezTo>
                <a:close/>
                <a:moveTo>
                  <a:pt x="2227601" y="512923"/>
                </a:moveTo>
                <a:lnTo>
                  <a:pt x="2219052" y="515422"/>
                </a:lnTo>
                <a:lnTo>
                  <a:pt x="2221711" y="518993"/>
                </a:lnTo>
                <a:cubicBezTo>
                  <a:pt x="2224076" y="522558"/>
                  <a:pt x="2226324" y="524800"/>
                  <a:pt x="2228453" y="525717"/>
                </a:cubicBezTo>
                <a:cubicBezTo>
                  <a:pt x="2230582" y="526634"/>
                  <a:pt x="2234350" y="526258"/>
                  <a:pt x="2239755" y="524587"/>
                </a:cubicBezTo>
                <a:lnTo>
                  <a:pt x="2251342" y="516851"/>
                </a:lnTo>
                <a:close/>
                <a:moveTo>
                  <a:pt x="1960345" y="512794"/>
                </a:moveTo>
                <a:cubicBezTo>
                  <a:pt x="1957596" y="514052"/>
                  <a:pt x="1955831" y="516923"/>
                  <a:pt x="1955049" y="521409"/>
                </a:cubicBezTo>
                <a:cubicBezTo>
                  <a:pt x="1954270" y="525894"/>
                  <a:pt x="1953882" y="529449"/>
                  <a:pt x="1953884" y="532076"/>
                </a:cubicBezTo>
                <a:lnTo>
                  <a:pt x="1991685" y="536243"/>
                </a:lnTo>
                <a:lnTo>
                  <a:pt x="2008021" y="516248"/>
                </a:lnTo>
                <a:lnTo>
                  <a:pt x="1968513" y="519103"/>
                </a:lnTo>
                <a:cubicBezTo>
                  <a:pt x="1968349" y="518788"/>
                  <a:pt x="1967346" y="517633"/>
                  <a:pt x="1965497" y="515636"/>
                </a:cubicBezTo>
                <a:cubicBezTo>
                  <a:pt x="1963649" y="513640"/>
                  <a:pt x="1961932" y="512693"/>
                  <a:pt x="1960345" y="512794"/>
                </a:cubicBezTo>
                <a:close/>
                <a:moveTo>
                  <a:pt x="2126359" y="512086"/>
                </a:moveTo>
                <a:cubicBezTo>
                  <a:pt x="2098499" y="511173"/>
                  <a:pt x="2069882" y="511568"/>
                  <a:pt x="2040502" y="513273"/>
                </a:cubicBezTo>
                <a:cubicBezTo>
                  <a:pt x="2035377" y="515904"/>
                  <a:pt x="2031902" y="519003"/>
                  <a:pt x="2030079" y="522572"/>
                </a:cubicBezTo>
                <a:cubicBezTo>
                  <a:pt x="2028253" y="526139"/>
                  <a:pt x="2028625" y="529745"/>
                  <a:pt x="2031194" y="533387"/>
                </a:cubicBezTo>
                <a:cubicBezTo>
                  <a:pt x="2041364" y="532679"/>
                  <a:pt x="2056306" y="531389"/>
                  <a:pt x="2076022" y="529521"/>
                </a:cubicBezTo>
                <a:cubicBezTo>
                  <a:pt x="2095737" y="527651"/>
                  <a:pt x="2109920" y="527672"/>
                  <a:pt x="2118570" y="529582"/>
                </a:cubicBezTo>
                <a:close/>
                <a:moveTo>
                  <a:pt x="4818850" y="474923"/>
                </a:moveTo>
                <a:cubicBezTo>
                  <a:pt x="4805667" y="472165"/>
                  <a:pt x="4794618" y="472859"/>
                  <a:pt x="4785706" y="477005"/>
                </a:cubicBezTo>
                <a:cubicBezTo>
                  <a:pt x="4776793" y="481150"/>
                  <a:pt x="4769924" y="482797"/>
                  <a:pt x="4765097" y="481943"/>
                </a:cubicBezTo>
                <a:lnTo>
                  <a:pt x="4777252" y="493607"/>
                </a:lnTo>
                <a:lnTo>
                  <a:pt x="4778580" y="495393"/>
                </a:lnTo>
                <a:lnTo>
                  <a:pt x="4805744" y="485278"/>
                </a:lnTo>
                <a:lnTo>
                  <a:pt x="4837655" y="495513"/>
                </a:lnTo>
                <a:lnTo>
                  <a:pt x="4864436" y="494206"/>
                </a:lnTo>
                <a:lnTo>
                  <a:pt x="4861969" y="486231"/>
                </a:lnTo>
                <a:close/>
                <a:moveTo>
                  <a:pt x="1501059" y="464458"/>
                </a:moveTo>
                <a:cubicBezTo>
                  <a:pt x="1499401" y="464852"/>
                  <a:pt x="1497731" y="465521"/>
                  <a:pt x="1496049" y="466467"/>
                </a:cubicBezTo>
                <a:cubicBezTo>
                  <a:pt x="1494366" y="467411"/>
                  <a:pt x="1494073" y="468764"/>
                  <a:pt x="1495171" y="470527"/>
                </a:cubicBezTo>
                <a:lnTo>
                  <a:pt x="1496499" y="472313"/>
                </a:lnTo>
                <a:cubicBezTo>
                  <a:pt x="1502198" y="470647"/>
                  <a:pt x="1503718" y="468029"/>
                  <a:pt x="1501059" y="464458"/>
                </a:cubicBezTo>
                <a:close/>
                <a:moveTo>
                  <a:pt x="1472948" y="463981"/>
                </a:moveTo>
                <a:cubicBezTo>
                  <a:pt x="1471372" y="464487"/>
                  <a:pt x="1469867" y="465380"/>
                  <a:pt x="1468435" y="466659"/>
                </a:cubicBezTo>
                <a:cubicBezTo>
                  <a:pt x="1467004" y="467939"/>
                  <a:pt x="1466543" y="469069"/>
                  <a:pt x="1467058" y="470051"/>
                </a:cubicBezTo>
                <a:cubicBezTo>
                  <a:pt x="1469083" y="471995"/>
                  <a:pt x="1471869" y="472630"/>
                  <a:pt x="1475415" y="471956"/>
                </a:cubicBezTo>
                <a:close/>
                <a:moveTo>
                  <a:pt x="1686210" y="394241"/>
                </a:moveTo>
                <a:lnTo>
                  <a:pt x="1685731" y="394310"/>
                </a:lnTo>
                <a:lnTo>
                  <a:pt x="1688351" y="394482"/>
                </a:lnTo>
                <a:lnTo>
                  <a:pt x="1689380" y="394284"/>
                </a:lnTo>
                <a:close/>
                <a:moveTo>
                  <a:pt x="1320189" y="345666"/>
                </a:moveTo>
                <a:cubicBezTo>
                  <a:pt x="1316686" y="345256"/>
                  <a:pt x="1313928" y="345634"/>
                  <a:pt x="1311915" y="346799"/>
                </a:cubicBezTo>
                <a:cubicBezTo>
                  <a:pt x="1311401" y="347389"/>
                  <a:pt x="1311848" y="348068"/>
                  <a:pt x="1313259" y="348838"/>
                </a:cubicBezTo>
                <a:cubicBezTo>
                  <a:pt x="1314669" y="349609"/>
                  <a:pt x="1316151" y="350147"/>
                  <a:pt x="1317705" y="350453"/>
                </a:cubicBezTo>
                <a:close/>
                <a:moveTo>
                  <a:pt x="1341039" y="345478"/>
                </a:moveTo>
                <a:lnTo>
                  <a:pt x="1339715" y="346549"/>
                </a:lnTo>
                <a:cubicBezTo>
                  <a:pt x="1338622" y="347606"/>
                  <a:pt x="1338903" y="348420"/>
                  <a:pt x="1340562" y="348990"/>
                </a:cubicBezTo>
                <a:cubicBezTo>
                  <a:pt x="1342220" y="349559"/>
                  <a:pt x="1343868" y="349963"/>
                  <a:pt x="1345506" y="350202"/>
                </a:cubicBezTo>
                <a:cubicBezTo>
                  <a:pt x="1348153" y="348061"/>
                  <a:pt x="1346665" y="346486"/>
                  <a:pt x="1341039" y="345478"/>
                </a:cubicBezTo>
                <a:close/>
                <a:moveTo>
                  <a:pt x="4586556" y="335802"/>
                </a:moveTo>
                <a:lnTo>
                  <a:pt x="4585232" y="336872"/>
                </a:lnTo>
                <a:lnTo>
                  <a:pt x="4573150" y="343862"/>
                </a:lnTo>
                <a:cubicBezTo>
                  <a:pt x="4577930" y="343356"/>
                  <a:pt x="4584714" y="344354"/>
                  <a:pt x="4593504" y="346855"/>
                </a:cubicBezTo>
                <a:cubicBezTo>
                  <a:pt x="4602294" y="349356"/>
                  <a:pt x="4613216" y="349787"/>
                  <a:pt x="4626268" y="348147"/>
                </a:cubicBezTo>
                <a:lnTo>
                  <a:pt x="4668962" y="341410"/>
                </a:lnTo>
                <a:lnTo>
                  <a:pt x="4671448" y="336624"/>
                </a:lnTo>
                <a:lnTo>
                  <a:pt x="4644970" y="335804"/>
                </a:lnTo>
                <a:lnTo>
                  <a:pt x="4613362" y="341912"/>
                </a:lnTo>
                <a:close/>
                <a:moveTo>
                  <a:pt x="2144442" y="315473"/>
                </a:moveTo>
                <a:cubicBezTo>
                  <a:pt x="2141409" y="315147"/>
                  <a:pt x="2137713" y="315357"/>
                  <a:pt x="2133355" y="316102"/>
                </a:cubicBezTo>
                <a:lnTo>
                  <a:pt x="2147255" y="315977"/>
                </a:lnTo>
                <a:close/>
                <a:moveTo>
                  <a:pt x="2065096" y="314335"/>
                </a:moveTo>
                <a:cubicBezTo>
                  <a:pt x="2062987" y="314884"/>
                  <a:pt x="2060752" y="316227"/>
                  <a:pt x="2058393" y="318366"/>
                </a:cubicBezTo>
                <a:lnTo>
                  <a:pt x="2055744" y="320507"/>
                </a:lnTo>
                <a:lnTo>
                  <a:pt x="2064184" y="322019"/>
                </a:lnTo>
                <a:lnTo>
                  <a:pt x="2087683" y="319690"/>
                </a:lnTo>
                <a:lnTo>
                  <a:pt x="2076266" y="315029"/>
                </a:lnTo>
                <a:cubicBezTo>
                  <a:pt x="2070930" y="314018"/>
                  <a:pt x="2067207" y="313787"/>
                  <a:pt x="2065096" y="314335"/>
                </a:cubicBezTo>
                <a:close/>
                <a:moveTo>
                  <a:pt x="1668529" y="311294"/>
                </a:moveTo>
                <a:cubicBezTo>
                  <a:pt x="1666974" y="312378"/>
                  <a:pt x="1666113" y="313422"/>
                  <a:pt x="1665944" y="314427"/>
                </a:cubicBezTo>
                <a:cubicBezTo>
                  <a:pt x="1665774" y="315432"/>
                  <a:pt x="1667684" y="316319"/>
                  <a:pt x="1671672" y="317088"/>
                </a:cubicBezTo>
                <a:lnTo>
                  <a:pt x="1685737" y="319609"/>
                </a:lnTo>
                <a:close/>
                <a:moveTo>
                  <a:pt x="1721338" y="310619"/>
                </a:moveTo>
                <a:cubicBezTo>
                  <a:pt x="1719128" y="310496"/>
                  <a:pt x="1717302" y="310932"/>
                  <a:pt x="1715856" y="311926"/>
                </a:cubicBezTo>
                <a:cubicBezTo>
                  <a:pt x="1715460" y="312536"/>
                  <a:pt x="1716376" y="313300"/>
                  <a:pt x="1718607" y="314217"/>
                </a:cubicBezTo>
                <a:cubicBezTo>
                  <a:pt x="1720837" y="315134"/>
                  <a:pt x="1722788" y="315756"/>
                  <a:pt x="1724460" y="316083"/>
                </a:cubicBezTo>
                <a:cubicBezTo>
                  <a:pt x="1725184" y="315613"/>
                  <a:pt x="1726095" y="315340"/>
                  <a:pt x="1727191" y="315264"/>
                </a:cubicBezTo>
                <a:cubicBezTo>
                  <a:pt x="1728287" y="315189"/>
                  <a:pt x="1729197" y="314916"/>
                  <a:pt x="1729921" y="314446"/>
                </a:cubicBezTo>
                <a:cubicBezTo>
                  <a:pt x="1730997" y="313113"/>
                  <a:pt x="1730004" y="312063"/>
                  <a:pt x="1726943" y="311297"/>
                </a:cubicBezTo>
                <a:cubicBezTo>
                  <a:pt x="1725416" y="310969"/>
                  <a:pt x="1723548" y="310743"/>
                  <a:pt x="1721338" y="310619"/>
                </a:cubicBezTo>
                <a:close/>
                <a:moveTo>
                  <a:pt x="1870083" y="309477"/>
                </a:moveTo>
                <a:cubicBezTo>
                  <a:pt x="1867525" y="311661"/>
                  <a:pt x="1867137" y="313826"/>
                  <a:pt x="1868923" y="315972"/>
                </a:cubicBezTo>
                <a:cubicBezTo>
                  <a:pt x="1870707" y="318117"/>
                  <a:pt x="1874127" y="319983"/>
                  <a:pt x="1879181" y="321570"/>
                </a:cubicBezTo>
                <a:cubicBezTo>
                  <a:pt x="1908220" y="322631"/>
                  <a:pt x="1936518" y="322905"/>
                  <a:pt x="1964070" y="322392"/>
                </a:cubicBezTo>
                <a:lnTo>
                  <a:pt x="1956462" y="311874"/>
                </a:lnTo>
                <a:cubicBezTo>
                  <a:pt x="1947898" y="313010"/>
                  <a:pt x="1933873" y="313004"/>
                  <a:pt x="1914388" y="311856"/>
                </a:cubicBezTo>
                <a:cubicBezTo>
                  <a:pt x="1894904" y="310709"/>
                  <a:pt x="1880136" y="309916"/>
                  <a:pt x="1870083" y="309477"/>
                </a:cubicBezTo>
                <a:close/>
                <a:moveTo>
                  <a:pt x="1831031" y="307711"/>
                </a:moveTo>
                <a:lnTo>
                  <a:pt x="1793631" y="310166"/>
                </a:lnTo>
                <a:cubicBezTo>
                  <a:pt x="1793613" y="311743"/>
                  <a:pt x="1793978" y="313879"/>
                  <a:pt x="1794726" y="316575"/>
                </a:cubicBezTo>
                <a:cubicBezTo>
                  <a:pt x="1795473" y="319270"/>
                  <a:pt x="1797203" y="320996"/>
                  <a:pt x="1799916" y="321755"/>
                </a:cubicBezTo>
                <a:cubicBezTo>
                  <a:pt x="1801484" y="321818"/>
                  <a:pt x="1803188" y="321251"/>
                  <a:pt x="1805025" y="320055"/>
                </a:cubicBezTo>
                <a:cubicBezTo>
                  <a:pt x="1806864" y="318858"/>
                  <a:pt x="1807863" y="318166"/>
                  <a:pt x="1808026" y="317977"/>
                </a:cubicBezTo>
                <a:lnTo>
                  <a:pt x="1847078" y="319742"/>
                </a:lnTo>
                <a:close/>
                <a:moveTo>
                  <a:pt x="1501084" y="257752"/>
                </a:moveTo>
                <a:lnTo>
                  <a:pt x="1494298" y="260460"/>
                </a:lnTo>
                <a:cubicBezTo>
                  <a:pt x="1493840" y="261005"/>
                  <a:pt x="1494508" y="261506"/>
                  <a:pt x="1496304" y="261964"/>
                </a:cubicBezTo>
                <a:cubicBezTo>
                  <a:pt x="1498100" y="262422"/>
                  <a:pt x="1499804" y="262781"/>
                  <a:pt x="1501413" y="263042"/>
                </a:cubicBezTo>
                <a:close/>
                <a:moveTo>
                  <a:pt x="1607653" y="249381"/>
                </a:moveTo>
                <a:lnTo>
                  <a:pt x="1605006" y="251522"/>
                </a:lnTo>
                <a:cubicBezTo>
                  <a:pt x="1603912" y="252579"/>
                  <a:pt x="1604195" y="253393"/>
                  <a:pt x="1605853" y="253962"/>
                </a:cubicBezTo>
                <a:cubicBezTo>
                  <a:pt x="1607511" y="254532"/>
                  <a:pt x="1609158" y="254936"/>
                  <a:pt x="1610796" y="255175"/>
                </a:cubicBezTo>
                <a:cubicBezTo>
                  <a:pt x="1612175" y="254060"/>
                  <a:pt x="1612686" y="252952"/>
                  <a:pt x="1612328" y="251852"/>
                </a:cubicBezTo>
                <a:cubicBezTo>
                  <a:pt x="1611969" y="250753"/>
                  <a:pt x="1610411" y="249929"/>
                  <a:pt x="1607653" y="249381"/>
                </a:cubicBezTo>
                <a:close/>
                <a:moveTo>
                  <a:pt x="1888141" y="242087"/>
                </a:moveTo>
                <a:cubicBezTo>
                  <a:pt x="1874236" y="242158"/>
                  <a:pt x="1860344" y="242393"/>
                  <a:pt x="1846460" y="242794"/>
                </a:cubicBezTo>
                <a:cubicBezTo>
                  <a:pt x="1832578" y="243195"/>
                  <a:pt x="1818726" y="244092"/>
                  <a:pt x="1804904" y="245485"/>
                </a:cubicBezTo>
                <a:cubicBezTo>
                  <a:pt x="1811986" y="246590"/>
                  <a:pt x="1819211" y="247230"/>
                  <a:pt x="1826582" y="247406"/>
                </a:cubicBezTo>
                <a:cubicBezTo>
                  <a:pt x="1833951" y="247583"/>
                  <a:pt x="1841178" y="248223"/>
                  <a:pt x="1848258" y="249328"/>
                </a:cubicBezTo>
                <a:cubicBezTo>
                  <a:pt x="1853833" y="247657"/>
                  <a:pt x="1860143" y="246608"/>
                  <a:pt x="1867186" y="246180"/>
                </a:cubicBezTo>
                <a:cubicBezTo>
                  <a:pt x="1874229" y="245753"/>
                  <a:pt x="1881324" y="246152"/>
                  <a:pt x="1888470" y="247378"/>
                </a:cubicBezTo>
                <a:cubicBezTo>
                  <a:pt x="1890232" y="247748"/>
                  <a:pt x="1893038" y="248142"/>
                  <a:pt x="1896888" y="248559"/>
                </a:cubicBezTo>
                <a:cubicBezTo>
                  <a:pt x="1900738" y="248977"/>
                  <a:pt x="1903504" y="248709"/>
                  <a:pt x="1905183" y="247756"/>
                </a:cubicBezTo>
                <a:cubicBezTo>
                  <a:pt x="1905229" y="247084"/>
                  <a:pt x="1902905" y="246068"/>
                  <a:pt x="1898214" y="244710"/>
                </a:cubicBezTo>
                <a:cubicBezTo>
                  <a:pt x="1893522" y="243351"/>
                  <a:pt x="1890164" y="242477"/>
                  <a:pt x="1888141" y="242087"/>
                </a:cubicBezTo>
                <a:close/>
                <a:moveTo>
                  <a:pt x="1773962" y="239941"/>
                </a:moveTo>
                <a:lnTo>
                  <a:pt x="1751952" y="243845"/>
                </a:lnTo>
                <a:cubicBezTo>
                  <a:pt x="1750935" y="244725"/>
                  <a:pt x="1749368" y="246570"/>
                  <a:pt x="1747255" y="249379"/>
                </a:cubicBezTo>
                <a:cubicBezTo>
                  <a:pt x="1745141" y="252188"/>
                  <a:pt x="1744609" y="253891"/>
                  <a:pt x="1745660" y="254488"/>
                </a:cubicBezTo>
                <a:cubicBezTo>
                  <a:pt x="1747284" y="254507"/>
                  <a:pt x="1749209" y="253762"/>
                  <a:pt x="1751432" y="252252"/>
                </a:cubicBezTo>
                <a:cubicBezTo>
                  <a:pt x="1753656" y="250744"/>
                  <a:pt x="1754877" y="249873"/>
                  <a:pt x="1755095" y="249639"/>
                </a:cubicBezTo>
                <a:lnTo>
                  <a:pt x="1757907" y="250143"/>
                </a:lnTo>
                <a:cubicBezTo>
                  <a:pt x="1766581" y="251697"/>
                  <a:pt x="1774840" y="252196"/>
                  <a:pt x="1782687" y="251640"/>
                </a:cubicBezTo>
                <a:cubicBezTo>
                  <a:pt x="1790534" y="251084"/>
                  <a:pt x="1796561" y="249221"/>
                  <a:pt x="1800767" y="246051"/>
                </a:cubicBezTo>
                <a:lnTo>
                  <a:pt x="1785543" y="247247"/>
                </a:lnTo>
                <a:cubicBezTo>
                  <a:pt x="1782350" y="246703"/>
                  <a:pt x="1779221" y="245761"/>
                  <a:pt x="1776153" y="244420"/>
                </a:cubicBezTo>
                <a:cubicBezTo>
                  <a:pt x="1773086" y="243081"/>
                  <a:pt x="1772356" y="241587"/>
                  <a:pt x="1773962" y="239941"/>
                </a:cubicBezTo>
                <a:close/>
                <a:moveTo>
                  <a:pt x="1786573" y="196752"/>
                </a:moveTo>
                <a:cubicBezTo>
                  <a:pt x="1784363" y="196628"/>
                  <a:pt x="1782535" y="197064"/>
                  <a:pt x="1781091" y="198058"/>
                </a:cubicBezTo>
                <a:cubicBezTo>
                  <a:pt x="1780695" y="198668"/>
                  <a:pt x="1781611" y="199432"/>
                  <a:pt x="1783842" y="200349"/>
                </a:cubicBezTo>
                <a:cubicBezTo>
                  <a:pt x="1786071" y="201267"/>
                  <a:pt x="1788022" y="201889"/>
                  <a:pt x="1789693" y="202216"/>
                </a:cubicBezTo>
                <a:lnTo>
                  <a:pt x="1792178" y="197429"/>
                </a:lnTo>
                <a:cubicBezTo>
                  <a:pt x="1790651" y="197101"/>
                  <a:pt x="1788783" y="196876"/>
                  <a:pt x="1786573" y="196752"/>
                </a:cubicBezTo>
                <a:close/>
                <a:moveTo>
                  <a:pt x="3463506" y="190830"/>
                </a:moveTo>
                <a:lnTo>
                  <a:pt x="3449604" y="190955"/>
                </a:lnTo>
                <a:cubicBezTo>
                  <a:pt x="3448802" y="191546"/>
                  <a:pt x="3448090" y="192236"/>
                  <a:pt x="3447474" y="193025"/>
                </a:cubicBezTo>
                <a:cubicBezTo>
                  <a:pt x="3446856" y="193814"/>
                  <a:pt x="3447180" y="194362"/>
                  <a:pt x="3448446" y="194671"/>
                </a:cubicBezTo>
                <a:cubicBezTo>
                  <a:pt x="3451452" y="195018"/>
                  <a:pt x="3454500" y="194638"/>
                  <a:pt x="3457588" y="193529"/>
                </a:cubicBezTo>
                <a:cubicBezTo>
                  <a:pt x="3460678" y="192421"/>
                  <a:pt x="3462650" y="191521"/>
                  <a:pt x="3463506" y="190830"/>
                </a:cubicBezTo>
                <a:close/>
                <a:moveTo>
                  <a:pt x="1869623" y="190379"/>
                </a:moveTo>
                <a:cubicBezTo>
                  <a:pt x="1865151" y="193474"/>
                  <a:pt x="1858250" y="195235"/>
                  <a:pt x="1848917" y="195660"/>
                </a:cubicBezTo>
                <a:cubicBezTo>
                  <a:pt x="1839584" y="196086"/>
                  <a:pt x="1830821" y="195879"/>
                  <a:pt x="1822626" y="195037"/>
                </a:cubicBezTo>
                <a:lnTo>
                  <a:pt x="1845294" y="201715"/>
                </a:lnTo>
                <a:cubicBezTo>
                  <a:pt x="1849514" y="201081"/>
                  <a:pt x="1853446" y="199986"/>
                  <a:pt x="1857086" y="198432"/>
                </a:cubicBezTo>
                <a:cubicBezTo>
                  <a:pt x="1860727" y="196877"/>
                  <a:pt x="1863583" y="195264"/>
                  <a:pt x="1865652" y="193591"/>
                </a:cubicBezTo>
                <a:cubicBezTo>
                  <a:pt x="1873197" y="195188"/>
                  <a:pt x="1881685" y="196545"/>
                  <a:pt x="1891113" y="197662"/>
                </a:cubicBezTo>
                <a:cubicBezTo>
                  <a:pt x="1900542" y="198779"/>
                  <a:pt x="1907830" y="197633"/>
                  <a:pt x="1912977" y="194222"/>
                </a:cubicBezTo>
                <a:cubicBezTo>
                  <a:pt x="1905897" y="193117"/>
                  <a:pt x="1898671" y="192477"/>
                  <a:pt x="1891301" y="192301"/>
                </a:cubicBezTo>
                <a:cubicBezTo>
                  <a:pt x="1883930" y="192125"/>
                  <a:pt x="1876705" y="191484"/>
                  <a:pt x="1869623" y="190379"/>
                </a:cubicBezTo>
                <a:close/>
                <a:moveTo>
                  <a:pt x="3832024" y="190153"/>
                </a:moveTo>
                <a:cubicBezTo>
                  <a:pt x="3828742" y="193271"/>
                  <a:pt x="3831664" y="195538"/>
                  <a:pt x="3840792" y="196956"/>
                </a:cubicBezTo>
                <a:lnTo>
                  <a:pt x="3843606" y="197460"/>
                </a:lnTo>
                <a:close/>
                <a:moveTo>
                  <a:pt x="2384095" y="188387"/>
                </a:moveTo>
                <a:cubicBezTo>
                  <a:pt x="2385804" y="189783"/>
                  <a:pt x="2388176" y="190644"/>
                  <a:pt x="2391209" y="190970"/>
                </a:cubicBezTo>
                <a:lnTo>
                  <a:pt x="2392533" y="189898"/>
                </a:lnTo>
                <a:close/>
                <a:moveTo>
                  <a:pt x="3340060" y="187840"/>
                </a:moveTo>
                <a:cubicBezTo>
                  <a:pt x="3337308" y="187865"/>
                  <a:pt x="3334826" y="188020"/>
                  <a:pt x="3332614" y="188304"/>
                </a:cubicBezTo>
                <a:lnTo>
                  <a:pt x="3343864" y="190320"/>
                </a:lnTo>
                <a:lnTo>
                  <a:pt x="3346512" y="188179"/>
                </a:lnTo>
                <a:cubicBezTo>
                  <a:pt x="3344962" y="187928"/>
                  <a:pt x="3342810" y="187815"/>
                  <a:pt x="3340060" y="187840"/>
                </a:cubicBezTo>
                <a:close/>
                <a:moveTo>
                  <a:pt x="3749782" y="187190"/>
                </a:moveTo>
                <a:lnTo>
                  <a:pt x="3761034" y="189205"/>
                </a:lnTo>
                <a:lnTo>
                  <a:pt x="3759546" y="187631"/>
                </a:lnTo>
                <a:close/>
                <a:moveTo>
                  <a:pt x="2943079" y="186523"/>
                </a:moveTo>
                <a:lnTo>
                  <a:pt x="2925042" y="187215"/>
                </a:lnTo>
                <a:lnTo>
                  <a:pt x="2912795" y="191560"/>
                </a:lnTo>
                <a:lnTo>
                  <a:pt x="2937783" y="190805"/>
                </a:lnTo>
                <a:lnTo>
                  <a:pt x="2948705" y="187531"/>
                </a:lnTo>
                <a:close/>
                <a:moveTo>
                  <a:pt x="3015228" y="183755"/>
                </a:moveTo>
                <a:cubicBezTo>
                  <a:pt x="3025350" y="184370"/>
                  <a:pt x="3036216" y="185772"/>
                  <a:pt x="3047826" y="187960"/>
                </a:cubicBezTo>
                <a:cubicBezTo>
                  <a:pt x="3059436" y="190150"/>
                  <a:pt x="3069640" y="192087"/>
                  <a:pt x="3078438" y="193772"/>
                </a:cubicBezTo>
                <a:lnTo>
                  <a:pt x="3079268" y="184766"/>
                </a:lnTo>
                <a:lnTo>
                  <a:pt x="3044518" y="185079"/>
                </a:lnTo>
                <a:cubicBezTo>
                  <a:pt x="3033266" y="183063"/>
                  <a:pt x="3023502" y="182622"/>
                  <a:pt x="3015228" y="183755"/>
                </a:cubicBezTo>
                <a:close/>
                <a:moveTo>
                  <a:pt x="2428279" y="183224"/>
                </a:moveTo>
                <a:lnTo>
                  <a:pt x="2424306" y="186437"/>
                </a:lnTo>
                <a:cubicBezTo>
                  <a:pt x="2431036" y="186552"/>
                  <a:pt x="2435614" y="185629"/>
                  <a:pt x="2438042" y="183666"/>
                </a:cubicBezTo>
                <a:cubicBezTo>
                  <a:pt x="2436580" y="183458"/>
                  <a:pt x="2434953" y="183385"/>
                  <a:pt x="2433160" y="183445"/>
                </a:cubicBezTo>
                <a:cubicBezTo>
                  <a:pt x="2431368" y="183506"/>
                  <a:pt x="2429741" y="183432"/>
                  <a:pt x="2428279" y="183224"/>
                </a:cubicBezTo>
                <a:close/>
                <a:moveTo>
                  <a:pt x="4094970" y="183151"/>
                </a:moveTo>
                <a:cubicBezTo>
                  <a:pt x="4088268" y="183013"/>
                  <a:pt x="4081154" y="183209"/>
                  <a:pt x="4073624" y="183740"/>
                </a:cubicBezTo>
                <a:cubicBezTo>
                  <a:pt x="4083138" y="183919"/>
                  <a:pt x="4093398" y="184886"/>
                  <a:pt x="4104402" y="186639"/>
                </a:cubicBezTo>
                <a:lnTo>
                  <a:pt x="4115324" y="183364"/>
                </a:lnTo>
                <a:cubicBezTo>
                  <a:pt x="4108456" y="183361"/>
                  <a:pt x="4101672" y="183289"/>
                  <a:pt x="4094970" y="183151"/>
                </a:cubicBezTo>
                <a:close/>
                <a:moveTo>
                  <a:pt x="4257140" y="182615"/>
                </a:moveTo>
                <a:lnTo>
                  <a:pt x="4239266" y="185952"/>
                </a:lnTo>
                <a:lnTo>
                  <a:pt x="4244892" y="186960"/>
                </a:lnTo>
                <a:lnTo>
                  <a:pt x="4264254" y="185198"/>
                </a:lnTo>
                <a:lnTo>
                  <a:pt x="4272692" y="186710"/>
                </a:lnTo>
                <a:cubicBezTo>
                  <a:pt x="4272976" y="186134"/>
                  <a:pt x="4271956" y="185570"/>
                  <a:pt x="4269632" y="185017"/>
                </a:cubicBezTo>
                <a:cubicBezTo>
                  <a:pt x="4267308" y="184464"/>
                  <a:pt x="4265958" y="184168"/>
                  <a:pt x="4265578" y="184127"/>
                </a:cubicBezTo>
                <a:close/>
                <a:moveTo>
                  <a:pt x="2511371" y="180292"/>
                </a:moveTo>
                <a:cubicBezTo>
                  <a:pt x="2506209" y="179776"/>
                  <a:pt x="2501183" y="180019"/>
                  <a:pt x="2496292" y="181023"/>
                </a:cubicBezTo>
                <a:lnTo>
                  <a:pt x="2518795" y="185055"/>
                </a:lnTo>
                <a:lnTo>
                  <a:pt x="2525580" y="182347"/>
                </a:lnTo>
                <a:cubicBezTo>
                  <a:pt x="2521268" y="181493"/>
                  <a:pt x="2516531" y="180808"/>
                  <a:pt x="2511371" y="180292"/>
                </a:cubicBezTo>
                <a:close/>
                <a:moveTo>
                  <a:pt x="2841146" y="180031"/>
                </a:moveTo>
                <a:cubicBezTo>
                  <a:pt x="2844218" y="181889"/>
                  <a:pt x="2848500" y="183637"/>
                  <a:pt x="2853991" y="185275"/>
                </a:cubicBezTo>
                <a:cubicBezTo>
                  <a:pt x="2859482" y="186913"/>
                  <a:pt x="2865128" y="188251"/>
                  <a:pt x="2870930" y="189291"/>
                </a:cubicBezTo>
                <a:lnTo>
                  <a:pt x="2884995" y="191811"/>
                </a:lnTo>
                <a:cubicBezTo>
                  <a:pt x="2886339" y="191997"/>
                  <a:pt x="2887497" y="191987"/>
                  <a:pt x="2888470" y="191779"/>
                </a:cubicBezTo>
                <a:cubicBezTo>
                  <a:pt x="2889443" y="191572"/>
                  <a:pt x="2890600" y="191562"/>
                  <a:pt x="2891945" y="191748"/>
                </a:cubicBezTo>
                <a:lnTo>
                  <a:pt x="2895753" y="185891"/>
                </a:lnTo>
                <a:close/>
                <a:moveTo>
                  <a:pt x="2578802" y="179948"/>
                </a:moveTo>
                <a:cubicBezTo>
                  <a:pt x="2566437" y="180049"/>
                  <a:pt x="2556087" y="180429"/>
                  <a:pt x="2547754" y="181088"/>
                </a:cubicBezTo>
                <a:cubicBezTo>
                  <a:pt x="2546200" y="180783"/>
                  <a:pt x="2544387" y="180512"/>
                  <a:pt x="2542315" y="180278"/>
                </a:cubicBezTo>
                <a:cubicBezTo>
                  <a:pt x="2540242" y="180043"/>
                  <a:pt x="2538801" y="180166"/>
                  <a:pt x="2537991" y="180647"/>
                </a:cubicBezTo>
                <a:cubicBezTo>
                  <a:pt x="2538009" y="181386"/>
                  <a:pt x="2540579" y="182664"/>
                  <a:pt x="2545705" y="184482"/>
                </a:cubicBezTo>
                <a:cubicBezTo>
                  <a:pt x="2550831" y="186299"/>
                  <a:pt x="2554438" y="187436"/>
                  <a:pt x="2556522" y="187891"/>
                </a:cubicBezTo>
                <a:cubicBezTo>
                  <a:pt x="2559584" y="185878"/>
                  <a:pt x="2565667" y="184897"/>
                  <a:pt x="2574767" y="184947"/>
                </a:cubicBezTo>
                <a:cubicBezTo>
                  <a:pt x="2583869" y="184998"/>
                  <a:pt x="2593508" y="185307"/>
                  <a:pt x="2603684" y="185878"/>
                </a:cubicBezTo>
                <a:lnTo>
                  <a:pt x="2608982" y="181595"/>
                </a:lnTo>
                <a:cubicBezTo>
                  <a:pt x="2601228" y="180397"/>
                  <a:pt x="2591169" y="179848"/>
                  <a:pt x="2578802" y="179948"/>
                </a:cubicBezTo>
                <a:close/>
                <a:moveTo>
                  <a:pt x="4006606" y="179581"/>
                </a:moveTo>
                <a:lnTo>
                  <a:pt x="4001020" y="181811"/>
                </a:lnTo>
                <a:lnTo>
                  <a:pt x="4003958" y="181722"/>
                </a:lnTo>
                <a:close/>
                <a:moveTo>
                  <a:pt x="2478089" y="179070"/>
                </a:moveTo>
                <a:lnTo>
                  <a:pt x="2447805" y="184107"/>
                </a:lnTo>
                <a:lnTo>
                  <a:pt x="2453596" y="187760"/>
                </a:lnTo>
                <a:lnTo>
                  <a:pt x="2464847" y="189776"/>
                </a:lnTo>
                <a:lnTo>
                  <a:pt x="2474116" y="182282"/>
                </a:lnTo>
                <a:lnTo>
                  <a:pt x="2488181" y="184802"/>
                </a:lnTo>
                <a:lnTo>
                  <a:pt x="2489342" y="181086"/>
                </a:lnTo>
                <a:close/>
                <a:moveTo>
                  <a:pt x="3258316" y="178917"/>
                </a:moveTo>
                <a:lnTo>
                  <a:pt x="3260134" y="185782"/>
                </a:lnTo>
                <a:cubicBezTo>
                  <a:pt x="3253094" y="186727"/>
                  <a:pt x="3239126" y="186677"/>
                  <a:pt x="3218228" y="185630"/>
                </a:cubicBezTo>
                <a:cubicBezTo>
                  <a:pt x="3197328" y="184583"/>
                  <a:pt x="3182948" y="183478"/>
                  <a:pt x="3175080" y="182313"/>
                </a:cubicBezTo>
                <a:lnTo>
                  <a:pt x="3132056" y="183761"/>
                </a:lnTo>
                <a:cubicBezTo>
                  <a:pt x="3131446" y="183733"/>
                  <a:pt x="3129192" y="183820"/>
                  <a:pt x="3125292" y="184020"/>
                </a:cubicBezTo>
                <a:cubicBezTo>
                  <a:pt x="3121392" y="184221"/>
                  <a:pt x="3119510" y="184701"/>
                  <a:pt x="3119644" y="185460"/>
                </a:cubicBezTo>
                <a:lnTo>
                  <a:pt x="3105744" y="185585"/>
                </a:lnTo>
                <a:cubicBezTo>
                  <a:pt x="3106316" y="186397"/>
                  <a:pt x="3105998" y="186885"/>
                  <a:pt x="3104792" y="187050"/>
                </a:cubicBezTo>
                <a:cubicBezTo>
                  <a:pt x="3103584" y="187215"/>
                  <a:pt x="3102524" y="186916"/>
                  <a:pt x="3101608" y="186152"/>
                </a:cubicBezTo>
                <a:lnTo>
                  <a:pt x="3100612" y="192513"/>
                </a:lnTo>
                <a:lnTo>
                  <a:pt x="3120302" y="196041"/>
                </a:lnTo>
                <a:lnTo>
                  <a:pt x="3122950" y="193900"/>
                </a:lnTo>
                <a:lnTo>
                  <a:pt x="3155052" y="195728"/>
                </a:lnTo>
                <a:lnTo>
                  <a:pt x="3182688" y="192832"/>
                </a:lnTo>
                <a:cubicBezTo>
                  <a:pt x="3183520" y="194071"/>
                  <a:pt x="3186202" y="194333"/>
                  <a:pt x="3190736" y="193620"/>
                </a:cubicBezTo>
                <a:cubicBezTo>
                  <a:pt x="3195268" y="192906"/>
                  <a:pt x="3197164" y="191720"/>
                  <a:pt x="3196424" y="190062"/>
                </a:cubicBezTo>
                <a:cubicBezTo>
                  <a:pt x="3209084" y="188624"/>
                  <a:pt x="3221162" y="189045"/>
                  <a:pt x="3232664" y="191323"/>
                </a:cubicBezTo>
                <a:cubicBezTo>
                  <a:pt x="3239816" y="191269"/>
                  <a:pt x="3247394" y="191047"/>
                  <a:pt x="3255396" y="190655"/>
                </a:cubicBezTo>
                <a:cubicBezTo>
                  <a:pt x="3263398" y="190263"/>
                  <a:pt x="3270604" y="189646"/>
                  <a:pt x="3277012" y="188806"/>
                </a:cubicBezTo>
                <a:lnTo>
                  <a:pt x="3298028" y="191263"/>
                </a:lnTo>
                <a:lnTo>
                  <a:pt x="3294886" y="185468"/>
                </a:lnTo>
                <a:lnTo>
                  <a:pt x="3298692" y="179611"/>
                </a:lnTo>
                <a:cubicBezTo>
                  <a:pt x="3292366" y="180385"/>
                  <a:pt x="3285658" y="180600"/>
                  <a:pt x="3278566" y="180256"/>
                </a:cubicBezTo>
                <a:cubicBezTo>
                  <a:pt x="3271476" y="179912"/>
                  <a:pt x="3264724" y="179465"/>
                  <a:pt x="3258316" y="178917"/>
                </a:cubicBezTo>
                <a:close/>
                <a:moveTo>
                  <a:pt x="4226196" y="177072"/>
                </a:moveTo>
                <a:lnTo>
                  <a:pt x="4194258" y="177889"/>
                </a:lnTo>
                <a:cubicBezTo>
                  <a:pt x="4194052" y="177824"/>
                  <a:pt x="4193060" y="177701"/>
                  <a:pt x="4191280" y="177518"/>
                </a:cubicBezTo>
                <a:cubicBezTo>
                  <a:pt x="4189502" y="177336"/>
                  <a:pt x="4188178" y="177481"/>
                  <a:pt x="4187308" y="177952"/>
                </a:cubicBezTo>
                <a:cubicBezTo>
                  <a:pt x="4186220" y="179064"/>
                  <a:pt x="4186866" y="180161"/>
                  <a:pt x="4189252" y="181242"/>
                </a:cubicBezTo>
                <a:cubicBezTo>
                  <a:pt x="4191638" y="182324"/>
                  <a:pt x="4194354" y="183137"/>
                  <a:pt x="4197402" y="183683"/>
                </a:cubicBezTo>
                <a:cubicBezTo>
                  <a:pt x="4200270" y="184142"/>
                  <a:pt x="4202930" y="184075"/>
                  <a:pt x="4205386" y="183479"/>
                </a:cubicBezTo>
                <a:cubicBezTo>
                  <a:pt x="4207840" y="182883"/>
                  <a:pt x="4209758" y="182028"/>
                  <a:pt x="4211136" y="180913"/>
                </a:cubicBezTo>
                <a:lnTo>
                  <a:pt x="4230828" y="184441"/>
                </a:lnTo>
                <a:close/>
                <a:moveTo>
                  <a:pt x="2169143" y="176033"/>
                </a:moveTo>
                <a:lnTo>
                  <a:pt x="2168313" y="185039"/>
                </a:lnTo>
                <a:cubicBezTo>
                  <a:pt x="2170381" y="186145"/>
                  <a:pt x="2172366" y="187318"/>
                  <a:pt x="2174269" y="188559"/>
                </a:cubicBezTo>
                <a:cubicBezTo>
                  <a:pt x="2176171" y="189798"/>
                  <a:pt x="2178487" y="190704"/>
                  <a:pt x="2181219" y="191275"/>
                </a:cubicBezTo>
                <a:cubicBezTo>
                  <a:pt x="2183997" y="191691"/>
                  <a:pt x="2186135" y="191583"/>
                  <a:pt x="2187630" y="190952"/>
                </a:cubicBezTo>
                <a:cubicBezTo>
                  <a:pt x="2189126" y="190321"/>
                  <a:pt x="2190189" y="189694"/>
                  <a:pt x="2190816" y="189071"/>
                </a:cubicBezTo>
                <a:cubicBezTo>
                  <a:pt x="2202537" y="191171"/>
                  <a:pt x="2211527" y="194089"/>
                  <a:pt x="2217786" y="197827"/>
                </a:cubicBezTo>
                <a:lnTo>
                  <a:pt x="2264949" y="195813"/>
                </a:lnTo>
                <a:cubicBezTo>
                  <a:pt x="2256951" y="192555"/>
                  <a:pt x="2248044" y="190032"/>
                  <a:pt x="2238227" y="188246"/>
                </a:cubicBezTo>
                <a:cubicBezTo>
                  <a:pt x="2228408" y="186460"/>
                  <a:pt x="2218507" y="184741"/>
                  <a:pt x="2208525" y="183088"/>
                </a:cubicBezTo>
                <a:cubicBezTo>
                  <a:pt x="2205042" y="184399"/>
                  <a:pt x="2201084" y="185052"/>
                  <a:pt x="2196651" y="185048"/>
                </a:cubicBezTo>
                <a:cubicBezTo>
                  <a:pt x="2192217" y="185044"/>
                  <a:pt x="2187846" y="184642"/>
                  <a:pt x="2183538" y="183843"/>
                </a:cubicBezTo>
                <a:lnTo>
                  <a:pt x="2178907" y="176474"/>
                </a:lnTo>
                <a:close/>
                <a:moveTo>
                  <a:pt x="4152394" y="175620"/>
                </a:moveTo>
                <a:cubicBezTo>
                  <a:pt x="4149332" y="174853"/>
                  <a:pt x="4147016" y="174874"/>
                  <a:pt x="4145444" y="175682"/>
                </a:cubicBezTo>
                <a:lnTo>
                  <a:pt x="4142794" y="177823"/>
                </a:lnTo>
                <a:cubicBezTo>
                  <a:pt x="4144036" y="179136"/>
                  <a:pt x="4147346" y="180165"/>
                  <a:pt x="4152724" y="180910"/>
                </a:cubicBezTo>
                <a:lnTo>
                  <a:pt x="4154048" y="179840"/>
                </a:lnTo>
                <a:cubicBezTo>
                  <a:pt x="4155488" y="178790"/>
                  <a:pt x="4156246" y="177945"/>
                  <a:pt x="4156324" y="177305"/>
                </a:cubicBezTo>
                <a:cubicBezTo>
                  <a:pt x="4156400" y="176664"/>
                  <a:pt x="4155090" y="176102"/>
                  <a:pt x="4152394" y="175620"/>
                </a:cubicBezTo>
                <a:close/>
                <a:moveTo>
                  <a:pt x="2693377" y="174482"/>
                </a:moveTo>
                <a:lnTo>
                  <a:pt x="2682620" y="180402"/>
                </a:lnTo>
                <a:cubicBezTo>
                  <a:pt x="2682022" y="181058"/>
                  <a:pt x="2682305" y="181871"/>
                  <a:pt x="2683467" y="182842"/>
                </a:cubicBezTo>
                <a:cubicBezTo>
                  <a:pt x="2684628" y="183813"/>
                  <a:pt x="2686276" y="184218"/>
                  <a:pt x="2688409" y="184055"/>
                </a:cubicBezTo>
                <a:lnTo>
                  <a:pt x="2718858" y="181663"/>
                </a:lnTo>
                <a:cubicBezTo>
                  <a:pt x="2730082" y="183238"/>
                  <a:pt x="2741225" y="183490"/>
                  <a:pt x="2752284" y="182420"/>
                </a:cubicBezTo>
                <a:cubicBezTo>
                  <a:pt x="2763345" y="181350"/>
                  <a:pt x="2774487" y="181602"/>
                  <a:pt x="2785711" y="183178"/>
                </a:cubicBezTo>
                <a:lnTo>
                  <a:pt x="2793656" y="176754"/>
                </a:lnTo>
                <a:cubicBezTo>
                  <a:pt x="2787185" y="177529"/>
                  <a:pt x="2779731" y="177883"/>
                  <a:pt x="2771295" y="177816"/>
                </a:cubicBezTo>
                <a:cubicBezTo>
                  <a:pt x="2762860" y="177748"/>
                  <a:pt x="2755034" y="177709"/>
                  <a:pt x="2747818" y="177697"/>
                </a:cubicBezTo>
                <a:cubicBezTo>
                  <a:pt x="2739211" y="176263"/>
                  <a:pt x="2730116" y="175397"/>
                  <a:pt x="2720535" y="175097"/>
                </a:cubicBezTo>
                <a:cubicBezTo>
                  <a:pt x="2710956" y="174798"/>
                  <a:pt x="2701903" y="174593"/>
                  <a:pt x="2693377" y="174482"/>
                </a:cubicBezTo>
                <a:close/>
                <a:moveTo>
                  <a:pt x="3327158" y="173267"/>
                </a:moveTo>
                <a:cubicBezTo>
                  <a:pt x="3321070" y="173212"/>
                  <a:pt x="3315168" y="173353"/>
                  <a:pt x="3309450" y="173692"/>
                </a:cubicBezTo>
                <a:lnTo>
                  <a:pt x="3316566" y="176274"/>
                </a:lnTo>
                <a:lnTo>
                  <a:pt x="3340394" y="179235"/>
                </a:lnTo>
                <a:cubicBezTo>
                  <a:pt x="3341964" y="178427"/>
                  <a:pt x="3344282" y="178406"/>
                  <a:pt x="3347344" y="179173"/>
                </a:cubicBezTo>
                <a:cubicBezTo>
                  <a:pt x="3349992" y="177032"/>
                  <a:pt x="3348502" y="175457"/>
                  <a:pt x="3342876" y="174449"/>
                </a:cubicBezTo>
                <a:cubicBezTo>
                  <a:pt x="3338486" y="173717"/>
                  <a:pt x="3333246" y="173323"/>
                  <a:pt x="3327158" y="173267"/>
                </a:cubicBezTo>
                <a:close/>
                <a:moveTo>
                  <a:pt x="1575079" y="172919"/>
                </a:moveTo>
                <a:lnTo>
                  <a:pt x="1598906" y="175881"/>
                </a:lnTo>
                <a:lnTo>
                  <a:pt x="1613301" y="183691"/>
                </a:lnTo>
                <a:cubicBezTo>
                  <a:pt x="1601898" y="182029"/>
                  <a:pt x="1590038" y="181430"/>
                  <a:pt x="1577724" y="181894"/>
                </a:cubicBezTo>
                <a:cubicBezTo>
                  <a:pt x="1565408" y="182359"/>
                  <a:pt x="1553550" y="181759"/>
                  <a:pt x="1542146" y="180098"/>
                </a:cubicBezTo>
                <a:cubicBezTo>
                  <a:pt x="1548236" y="175985"/>
                  <a:pt x="1554221" y="174387"/>
                  <a:pt x="1560102" y="175304"/>
                </a:cubicBezTo>
                <a:cubicBezTo>
                  <a:pt x="1565983" y="176221"/>
                  <a:pt x="1570976" y="175427"/>
                  <a:pt x="1575079" y="172919"/>
                </a:cubicBezTo>
                <a:close/>
                <a:moveTo>
                  <a:pt x="3893258" y="168428"/>
                </a:moveTo>
                <a:lnTo>
                  <a:pt x="3858508" y="168741"/>
                </a:lnTo>
                <a:cubicBezTo>
                  <a:pt x="3856086" y="170814"/>
                  <a:pt x="3853604" y="171895"/>
                  <a:pt x="3851060" y="171984"/>
                </a:cubicBezTo>
                <a:cubicBezTo>
                  <a:pt x="3848516" y="172073"/>
                  <a:pt x="3844544" y="171580"/>
                  <a:pt x="3839146" y="170504"/>
                </a:cubicBezTo>
                <a:cubicBezTo>
                  <a:pt x="3833298" y="169674"/>
                  <a:pt x="3828280" y="170954"/>
                  <a:pt x="3824086" y="174345"/>
                </a:cubicBezTo>
                <a:lnTo>
                  <a:pt x="3718182" y="171065"/>
                </a:lnTo>
                <a:cubicBezTo>
                  <a:pt x="3715522" y="173041"/>
                  <a:pt x="3712440" y="173796"/>
                  <a:pt x="3708934" y="173332"/>
                </a:cubicBezTo>
                <a:cubicBezTo>
                  <a:pt x="3705428" y="172867"/>
                  <a:pt x="3701560" y="172175"/>
                  <a:pt x="3697332" y="171253"/>
                </a:cubicBezTo>
                <a:cubicBezTo>
                  <a:pt x="3694582" y="170815"/>
                  <a:pt x="3692388" y="170967"/>
                  <a:pt x="3690752" y="171709"/>
                </a:cubicBezTo>
                <a:cubicBezTo>
                  <a:pt x="3689120" y="172452"/>
                  <a:pt x="3687672" y="173391"/>
                  <a:pt x="3686408" y="174528"/>
                </a:cubicBezTo>
                <a:cubicBezTo>
                  <a:pt x="3676956" y="173024"/>
                  <a:pt x="3664710" y="172738"/>
                  <a:pt x="3649672" y="173667"/>
                </a:cubicBezTo>
                <a:cubicBezTo>
                  <a:pt x="3634634" y="174597"/>
                  <a:pt x="3622886" y="176688"/>
                  <a:pt x="3614424" y="179941"/>
                </a:cubicBezTo>
                <a:lnTo>
                  <a:pt x="3634116" y="183468"/>
                </a:lnTo>
                <a:cubicBezTo>
                  <a:pt x="3641148" y="183339"/>
                  <a:pt x="3648264" y="183142"/>
                  <a:pt x="3655462" y="182879"/>
                </a:cubicBezTo>
                <a:cubicBezTo>
                  <a:pt x="3662660" y="182616"/>
                  <a:pt x="3669444" y="182687"/>
                  <a:pt x="3675816" y="183093"/>
                </a:cubicBezTo>
                <a:lnTo>
                  <a:pt x="3689552" y="180322"/>
                </a:lnTo>
                <a:cubicBezTo>
                  <a:pt x="3702872" y="182054"/>
                  <a:pt x="3718178" y="182181"/>
                  <a:pt x="3735470" y="180702"/>
                </a:cubicBezTo>
                <a:cubicBezTo>
                  <a:pt x="3752764" y="179223"/>
                  <a:pt x="3768072" y="179349"/>
                  <a:pt x="3781392" y="181082"/>
                </a:cubicBezTo>
                <a:cubicBezTo>
                  <a:pt x="3785704" y="181936"/>
                  <a:pt x="3790440" y="182621"/>
                  <a:pt x="3795600" y="183137"/>
                </a:cubicBezTo>
                <a:cubicBezTo>
                  <a:pt x="3800762" y="183653"/>
                  <a:pt x="3805788" y="183409"/>
                  <a:pt x="3810680" y="182406"/>
                </a:cubicBezTo>
                <a:lnTo>
                  <a:pt x="3841294" y="182659"/>
                </a:lnTo>
                <a:cubicBezTo>
                  <a:pt x="3852532" y="184455"/>
                  <a:pt x="3863688" y="184928"/>
                  <a:pt x="3874760" y="184078"/>
                </a:cubicBezTo>
                <a:cubicBezTo>
                  <a:pt x="3885834" y="183228"/>
                  <a:pt x="3896908" y="182378"/>
                  <a:pt x="3907982" y="181529"/>
                </a:cubicBezTo>
                <a:cubicBezTo>
                  <a:pt x="3911014" y="181854"/>
                  <a:pt x="3917524" y="182148"/>
                  <a:pt x="3927506" y="182411"/>
                </a:cubicBezTo>
                <a:lnTo>
                  <a:pt x="3924530" y="179262"/>
                </a:lnTo>
                <a:lnTo>
                  <a:pt x="3939588" y="175421"/>
                </a:lnTo>
                <a:cubicBezTo>
                  <a:pt x="3943948" y="174676"/>
                  <a:pt x="3947642" y="174466"/>
                  <a:pt x="3950678" y="174791"/>
                </a:cubicBezTo>
                <a:cubicBezTo>
                  <a:pt x="3952572" y="174532"/>
                  <a:pt x="3953620" y="174610"/>
                  <a:pt x="3953822" y="175028"/>
                </a:cubicBezTo>
                <a:cubicBezTo>
                  <a:pt x="3954020" y="175445"/>
                  <a:pt x="3954406" y="176059"/>
                  <a:pt x="3954978" y="176870"/>
                </a:cubicBezTo>
                <a:lnTo>
                  <a:pt x="3967390" y="175170"/>
                </a:lnTo>
                <a:cubicBezTo>
                  <a:pt x="3963886" y="174760"/>
                  <a:pt x="3958316" y="174635"/>
                  <a:pt x="3950678" y="174791"/>
                </a:cubicBezTo>
                <a:cubicBezTo>
                  <a:pt x="3937808" y="173794"/>
                  <a:pt x="3926148" y="172686"/>
                  <a:pt x="3915700" y="171467"/>
                </a:cubicBezTo>
                <a:cubicBezTo>
                  <a:pt x="3905252" y="170249"/>
                  <a:pt x="3897770" y="169236"/>
                  <a:pt x="3893258" y="168428"/>
                </a:cubicBezTo>
                <a:close/>
                <a:moveTo>
                  <a:pt x="3989070" y="165976"/>
                </a:moveTo>
                <a:cubicBezTo>
                  <a:pt x="3992048" y="169125"/>
                  <a:pt x="3992212" y="171770"/>
                  <a:pt x="3989564" y="173912"/>
                </a:cubicBezTo>
                <a:cubicBezTo>
                  <a:pt x="3997094" y="173381"/>
                  <a:pt x="4004208" y="173184"/>
                  <a:pt x="4010910" y="173322"/>
                </a:cubicBezTo>
                <a:cubicBezTo>
                  <a:pt x="4017614" y="173460"/>
                  <a:pt x="4024398" y="173531"/>
                  <a:pt x="4031266" y="173535"/>
                </a:cubicBezTo>
                <a:cubicBezTo>
                  <a:pt x="4032988" y="172373"/>
                  <a:pt x="4034878" y="171077"/>
                  <a:pt x="4036934" y="169647"/>
                </a:cubicBezTo>
                <a:cubicBezTo>
                  <a:pt x="4038988" y="168216"/>
                  <a:pt x="4038810" y="167204"/>
                  <a:pt x="4036396" y="166608"/>
                </a:cubicBezTo>
                <a:cubicBezTo>
                  <a:pt x="4034790" y="166401"/>
                  <a:pt x="4032418" y="166467"/>
                  <a:pt x="4029282" y="166804"/>
                </a:cubicBezTo>
                <a:cubicBezTo>
                  <a:pt x="4026144" y="167141"/>
                  <a:pt x="4023442" y="167474"/>
                  <a:pt x="4021172" y="167804"/>
                </a:cubicBezTo>
                <a:close/>
                <a:moveTo>
                  <a:pt x="2886161" y="165863"/>
                </a:moveTo>
                <a:lnTo>
                  <a:pt x="2882188" y="169074"/>
                </a:lnTo>
                <a:lnTo>
                  <a:pt x="2911314" y="167753"/>
                </a:lnTo>
                <a:cubicBezTo>
                  <a:pt x="2902185" y="166336"/>
                  <a:pt x="2893801" y="165705"/>
                  <a:pt x="2886161" y="165863"/>
                </a:cubicBezTo>
                <a:close/>
                <a:moveTo>
                  <a:pt x="2722007" y="165225"/>
                </a:moveTo>
                <a:cubicBezTo>
                  <a:pt x="2724675" y="165730"/>
                  <a:pt x="2727076" y="166105"/>
                  <a:pt x="2729206" y="166351"/>
                </a:cubicBezTo>
                <a:cubicBezTo>
                  <a:pt x="2731336" y="166597"/>
                  <a:pt x="2734066" y="166705"/>
                  <a:pt x="2737397" y="166674"/>
                </a:cubicBezTo>
                <a:lnTo>
                  <a:pt x="2738720" y="165604"/>
                </a:lnTo>
                <a:cubicBezTo>
                  <a:pt x="2732406" y="164690"/>
                  <a:pt x="2726835" y="164564"/>
                  <a:pt x="2722007" y="165225"/>
                </a:cubicBezTo>
                <a:close/>
                <a:moveTo>
                  <a:pt x="2803920" y="162898"/>
                </a:moveTo>
                <a:lnTo>
                  <a:pt x="2798624" y="167181"/>
                </a:lnTo>
                <a:lnTo>
                  <a:pt x="2814671" y="179211"/>
                </a:lnTo>
                <a:cubicBezTo>
                  <a:pt x="2819249" y="179677"/>
                  <a:pt x="2822628" y="179029"/>
                  <a:pt x="2824806" y="177267"/>
                </a:cubicBezTo>
                <a:cubicBezTo>
                  <a:pt x="2826986" y="175505"/>
                  <a:pt x="2825814" y="174369"/>
                  <a:pt x="2821291" y="173858"/>
                </a:cubicBezTo>
                <a:lnTo>
                  <a:pt x="2846114" y="170458"/>
                </a:lnTo>
                <a:lnTo>
                  <a:pt x="2830560" y="166364"/>
                </a:lnTo>
                <a:close/>
                <a:moveTo>
                  <a:pt x="2556537" y="143426"/>
                </a:moveTo>
                <a:cubicBezTo>
                  <a:pt x="2559633" y="142428"/>
                  <a:pt x="2566265" y="143779"/>
                  <a:pt x="2576434" y="147481"/>
                </a:cubicBezTo>
                <a:cubicBezTo>
                  <a:pt x="2586604" y="151183"/>
                  <a:pt x="2593648" y="153590"/>
                  <a:pt x="2597571" y="154701"/>
                </a:cubicBezTo>
                <a:cubicBezTo>
                  <a:pt x="2612730" y="153385"/>
                  <a:pt x="2627755" y="152698"/>
                  <a:pt x="2642645" y="152641"/>
                </a:cubicBezTo>
                <a:cubicBezTo>
                  <a:pt x="2657534" y="152584"/>
                  <a:pt x="2672681" y="153881"/>
                  <a:pt x="2688087" y="156532"/>
                </a:cubicBezTo>
                <a:lnTo>
                  <a:pt x="2698509" y="167554"/>
                </a:lnTo>
                <a:lnTo>
                  <a:pt x="2713733" y="166359"/>
                </a:lnTo>
                <a:lnTo>
                  <a:pt x="2716216" y="161572"/>
                </a:lnTo>
                <a:cubicBezTo>
                  <a:pt x="2715838" y="161531"/>
                  <a:pt x="2714487" y="161235"/>
                  <a:pt x="2712163" y="160682"/>
                </a:cubicBezTo>
                <a:cubicBezTo>
                  <a:pt x="2709840" y="160129"/>
                  <a:pt x="2708820" y="159565"/>
                  <a:pt x="2709102" y="158989"/>
                </a:cubicBezTo>
                <a:cubicBezTo>
                  <a:pt x="2712458" y="157492"/>
                  <a:pt x="2720476" y="156913"/>
                  <a:pt x="2733160" y="157251"/>
                </a:cubicBezTo>
                <a:cubicBezTo>
                  <a:pt x="2745841" y="157588"/>
                  <a:pt x="2754977" y="158190"/>
                  <a:pt x="2760566" y="159055"/>
                </a:cubicBezTo>
                <a:cubicBezTo>
                  <a:pt x="2771161" y="154250"/>
                  <a:pt x="2794115" y="152478"/>
                  <a:pt x="2829427" y="153736"/>
                </a:cubicBezTo>
                <a:cubicBezTo>
                  <a:pt x="2864738" y="154994"/>
                  <a:pt x="2888560" y="155993"/>
                  <a:pt x="2900892" y="156731"/>
                </a:cubicBezTo>
                <a:lnTo>
                  <a:pt x="2921076" y="168194"/>
                </a:lnTo>
                <a:cubicBezTo>
                  <a:pt x="2927806" y="168310"/>
                  <a:pt x="2933874" y="168961"/>
                  <a:pt x="2939279" y="170147"/>
                </a:cubicBezTo>
                <a:cubicBezTo>
                  <a:pt x="2934288" y="167237"/>
                  <a:pt x="2930496" y="164051"/>
                  <a:pt x="2927905" y="160590"/>
                </a:cubicBezTo>
                <a:cubicBezTo>
                  <a:pt x="2925314" y="157128"/>
                  <a:pt x="2923591" y="153659"/>
                  <a:pt x="2922736" y="150182"/>
                </a:cubicBezTo>
                <a:lnTo>
                  <a:pt x="2953680" y="155726"/>
                </a:lnTo>
                <a:cubicBezTo>
                  <a:pt x="2957827" y="152082"/>
                  <a:pt x="2961821" y="150127"/>
                  <a:pt x="2965658" y="149861"/>
                </a:cubicBezTo>
                <a:cubicBezTo>
                  <a:pt x="2969496" y="149595"/>
                  <a:pt x="2976094" y="150396"/>
                  <a:pt x="2985452" y="152263"/>
                </a:cubicBezTo>
                <a:cubicBezTo>
                  <a:pt x="2988516" y="151232"/>
                  <a:pt x="2997528" y="150776"/>
                  <a:pt x="3012488" y="150895"/>
                </a:cubicBezTo>
                <a:cubicBezTo>
                  <a:pt x="3027446" y="151013"/>
                  <a:pt x="3037904" y="151470"/>
                  <a:pt x="3043866" y="152265"/>
                </a:cubicBezTo>
                <a:cubicBezTo>
                  <a:pt x="3045362" y="153950"/>
                  <a:pt x="3047208" y="155698"/>
                  <a:pt x="3049408" y="157509"/>
                </a:cubicBezTo>
                <a:cubicBezTo>
                  <a:pt x="3051606" y="159320"/>
                  <a:pt x="3054116" y="160532"/>
                  <a:pt x="3056936" y="161147"/>
                </a:cubicBezTo>
                <a:cubicBezTo>
                  <a:pt x="3059714" y="161563"/>
                  <a:pt x="3061852" y="161455"/>
                  <a:pt x="3063348" y="160824"/>
                </a:cubicBezTo>
                <a:cubicBezTo>
                  <a:pt x="3064844" y="160193"/>
                  <a:pt x="3065906" y="159566"/>
                  <a:pt x="3066534" y="158943"/>
                </a:cubicBezTo>
                <a:cubicBezTo>
                  <a:pt x="3070498" y="157937"/>
                  <a:pt x="3073946" y="158391"/>
                  <a:pt x="3076876" y="160305"/>
                </a:cubicBezTo>
                <a:cubicBezTo>
                  <a:pt x="3079806" y="162220"/>
                  <a:pt x="3078786" y="163508"/>
                  <a:pt x="3073814" y="164170"/>
                </a:cubicBezTo>
                <a:cubicBezTo>
                  <a:pt x="3075930" y="164659"/>
                  <a:pt x="3080508" y="165588"/>
                  <a:pt x="3087548" y="166958"/>
                </a:cubicBezTo>
                <a:cubicBezTo>
                  <a:pt x="3094586" y="168328"/>
                  <a:pt x="3099826" y="168722"/>
                  <a:pt x="3103268" y="168140"/>
                </a:cubicBezTo>
                <a:lnTo>
                  <a:pt x="3164494" y="168646"/>
                </a:lnTo>
                <a:lnTo>
                  <a:pt x="3165818" y="167575"/>
                </a:lnTo>
                <a:lnTo>
                  <a:pt x="3228368" y="167012"/>
                </a:lnTo>
                <a:lnTo>
                  <a:pt x="3257822" y="170981"/>
                </a:lnTo>
                <a:lnTo>
                  <a:pt x="3276854" y="163928"/>
                </a:lnTo>
                <a:cubicBezTo>
                  <a:pt x="3272938" y="163389"/>
                  <a:pt x="3267078" y="162340"/>
                  <a:pt x="3259274" y="160778"/>
                </a:cubicBezTo>
                <a:cubicBezTo>
                  <a:pt x="3251470" y="159216"/>
                  <a:pt x="3248338" y="157348"/>
                  <a:pt x="3249884" y="155172"/>
                </a:cubicBezTo>
                <a:cubicBezTo>
                  <a:pt x="3251442" y="154144"/>
                  <a:pt x="3254076" y="153635"/>
                  <a:pt x="3257786" y="153645"/>
                </a:cubicBezTo>
                <a:cubicBezTo>
                  <a:pt x="3261496" y="153656"/>
                  <a:pt x="3264874" y="153934"/>
                  <a:pt x="3267922" y="154480"/>
                </a:cubicBezTo>
                <a:cubicBezTo>
                  <a:pt x="3279848" y="153347"/>
                  <a:pt x="3292320" y="152639"/>
                  <a:pt x="3305342" y="152357"/>
                </a:cubicBezTo>
                <a:cubicBezTo>
                  <a:pt x="3318362" y="152074"/>
                  <a:pt x="3330876" y="152027"/>
                  <a:pt x="3342884" y="152217"/>
                </a:cubicBezTo>
                <a:cubicBezTo>
                  <a:pt x="3348324" y="153028"/>
                  <a:pt x="3353206" y="153248"/>
                  <a:pt x="3357528" y="152878"/>
                </a:cubicBezTo>
                <a:cubicBezTo>
                  <a:pt x="3361852" y="152508"/>
                  <a:pt x="3366732" y="152729"/>
                  <a:pt x="3372174" y="153540"/>
                </a:cubicBezTo>
                <a:cubicBezTo>
                  <a:pt x="3386212" y="151451"/>
                  <a:pt x="3403022" y="150594"/>
                  <a:pt x="3422602" y="150968"/>
                </a:cubicBezTo>
                <a:cubicBezTo>
                  <a:pt x="3442184" y="151343"/>
                  <a:pt x="3458746" y="152076"/>
                  <a:pt x="3472286" y="153167"/>
                </a:cubicBezTo>
                <a:cubicBezTo>
                  <a:pt x="3473732" y="152173"/>
                  <a:pt x="3475560" y="151737"/>
                  <a:pt x="3477770" y="151860"/>
                </a:cubicBezTo>
                <a:cubicBezTo>
                  <a:pt x="3479978" y="151983"/>
                  <a:pt x="3481848" y="152210"/>
                  <a:pt x="3483374" y="152538"/>
                </a:cubicBezTo>
                <a:cubicBezTo>
                  <a:pt x="3488536" y="153516"/>
                  <a:pt x="3494802" y="155511"/>
                  <a:pt x="3502176" y="158522"/>
                </a:cubicBezTo>
                <a:cubicBezTo>
                  <a:pt x="3509548" y="161532"/>
                  <a:pt x="3512382" y="164219"/>
                  <a:pt x="3510674" y="166584"/>
                </a:cubicBezTo>
                <a:cubicBezTo>
                  <a:pt x="3509746" y="167044"/>
                  <a:pt x="3507836" y="167083"/>
                  <a:pt x="3504944" y="166702"/>
                </a:cubicBezTo>
                <a:cubicBezTo>
                  <a:pt x="3502052" y="166320"/>
                  <a:pt x="3499770" y="165966"/>
                  <a:pt x="3498098" y="165639"/>
                </a:cubicBezTo>
                <a:lnTo>
                  <a:pt x="3467484" y="165385"/>
                </a:lnTo>
                <a:cubicBezTo>
                  <a:pt x="3456922" y="163275"/>
                  <a:pt x="3445780" y="163022"/>
                  <a:pt x="3434058" y="164628"/>
                </a:cubicBezTo>
                <a:cubicBezTo>
                  <a:pt x="3424006" y="162799"/>
                  <a:pt x="3413210" y="161574"/>
                  <a:pt x="3401668" y="160950"/>
                </a:cubicBezTo>
                <a:cubicBezTo>
                  <a:pt x="3390126" y="160326"/>
                  <a:pt x="3379080" y="160690"/>
                  <a:pt x="3368530" y="162043"/>
                </a:cubicBezTo>
                <a:lnTo>
                  <a:pt x="3372494" y="181063"/>
                </a:lnTo>
                <a:lnTo>
                  <a:pt x="3375308" y="181567"/>
                </a:lnTo>
                <a:cubicBezTo>
                  <a:pt x="3377022" y="181629"/>
                  <a:pt x="3379470" y="180923"/>
                  <a:pt x="3382652" y="179450"/>
                </a:cubicBezTo>
                <a:cubicBezTo>
                  <a:pt x="3385834" y="177976"/>
                  <a:pt x="3387910" y="176877"/>
                  <a:pt x="3388880" y="176151"/>
                </a:cubicBezTo>
                <a:cubicBezTo>
                  <a:pt x="3393224" y="173333"/>
                  <a:pt x="3398064" y="172892"/>
                  <a:pt x="3403400" y="174829"/>
                </a:cubicBezTo>
                <a:cubicBezTo>
                  <a:pt x="3408738" y="176766"/>
                  <a:pt x="3412334" y="178719"/>
                  <a:pt x="3414196" y="180687"/>
                </a:cubicBezTo>
                <a:lnTo>
                  <a:pt x="3423960" y="181129"/>
                </a:lnTo>
                <a:cubicBezTo>
                  <a:pt x="3429714" y="175838"/>
                  <a:pt x="3434384" y="172643"/>
                  <a:pt x="3437966" y="171541"/>
                </a:cubicBezTo>
                <a:cubicBezTo>
                  <a:pt x="3441548" y="170438"/>
                  <a:pt x="3449234" y="171053"/>
                  <a:pt x="3461028" y="173383"/>
                </a:cubicBezTo>
                <a:cubicBezTo>
                  <a:pt x="3472672" y="175197"/>
                  <a:pt x="3490048" y="176893"/>
                  <a:pt x="3513152" y="178472"/>
                </a:cubicBezTo>
                <a:cubicBezTo>
                  <a:pt x="3536256" y="180050"/>
                  <a:pt x="3554294" y="181210"/>
                  <a:pt x="3567262" y="181954"/>
                </a:cubicBezTo>
                <a:lnTo>
                  <a:pt x="3592250" y="181199"/>
                </a:lnTo>
                <a:lnTo>
                  <a:pt x="3594568" y="173768"/>
                </a:lnTo>
                <a:lnTo>
                  <a:pt x="3514482" y="160726"/>
                </a:lnTo>
                <a:cubicBezTo>
                  <a:pt x="3521654" y="156780"/>
                  <a:pt x="3532134" y="155715"/>
                  <a:pt x="3545924" y="157532"/>
                </a:cubicBezTo>
                <a:cubicBezTo>
                  <a:pt x="3559712" y="159349"/>
                  <a:pt x="3569532" y="158819"/>
                  <a:pt x="3575378" y="155943"/>
                </a:cubicBezTo>
                <a:lnTo>
                  <a:pt x="3635116" y="154875"/>
                </a:lnTo>
                <a:cubicBezTo>
                  <a:pt x="3646110" y="156463"/>
                  <a:pt x="3655976" y="156705"/>
                  <a:pt x="3664716" y="155600"/>
                </a:cubicBezTo>
                <a:cubicBezTo>
                  <a:pt x="3673456" y="154496"/>
                  <a:pt x="3682618" y="154612"/>
                  <a:pt x="3692206" y="155948"/>
                </a:cubicBezTo>
                <a:lnTo>
                  <a:pt x="3714216" y="152044"/>
                </a:lnTo>
                <a:lnTo>
                  <a:pt x="3747642" y="152801"/>
                </a:lnTo>
                <a:lnTo>
                  <a:pt x="3777926" y="147764"/>
                </a:lnTo>
                <a:lnTo>
                  <a:pt x="3811682" y="153812"/>
                </a:lnTo>
                <a:cubicBezTo>
                  <a:pt x="3822480" y="153649"/>
                  <a:pt x="3833898" y="153678"/>
                  <a:pt x="3845936" y="153900"/>
                </a:cubicBezTo>
                <a:cubicBezTo>
                  <a:pt x="3857974" y="154123"/>
                  <a:pt x="3868398" y="154955"/>
                  <a:pt x="3877210" y="156397"/>
                </a:cubicBezTo>
                <a:lnTo>
                  <a:pt x="3890946" y="153627"/>
                </a:lnTo>
                <a:lnTo>
                  <a:pt x="3957634" y="152497"/>
                </a:lnTo>
                <a:lnTo>
                  <a:pt x="3989902" y="156970"/>
                </a:lnTo>
                <a:lnTo>
                  <a:pt x="3993872" y="153758"/>
                </a:lnTo>
                <a:cubicBezTo>
                  <a:pt x="3996642" y="151692"/>
                  <a:pt x="4000164" y="150580"/>
                  <a:pt x="4004444" y="150420"/>
                </a:cubicBezTo>
                <a:cubicBezTo>
                  <a:pt x="4008722" y="150260"/>
                  <a:pt x="4013032" y="150596"/>
                  <a:pt x="4017372" y="151428"/>
                </a:cubicBezTo>
                <a:cubicBezTo>
                  <a:pt x="4020334" y="150597"/>
                  <a:pt x="4024008" y="150056"/>
                  <a:pt x="4028398" y="149807"/>
                </a:cubicBezTo>
                <a:cubicBezTo>
                  <a:pt x="4032786" y="149558"/>
                  <a:pt x="4036502" y="149679"/>
                  <a:pt x="4039546" y="150170"/>
                </a:cubicBezTo>
                <a:cubicBezTo>
                  <a:pt x="4041670" y="150768"/>
                  <a:pt x="4041724" y="151650"/>
                  <a:pt x="4039710" y="152815"/>
                </a:cubicBezTo>
                <a:lnTo>
                  <a:pt x="4054270" y="163271"/>
                </a:lnTo>
                <a:cubicBezTo>
                  <a:pt x="4064218" y="164835"/>
                  <a:pt x="4074478" y="165801"/>
                  <a:pt x="4085048" y="166169"/>
                </a:cubicBezTo>
                <a:cubicBezTo>
                  <a:pt x="4095618" y="166537"/>
                  <a:pt x="4105876" y="167503"/>
                  <a:pt x="4115826" y="169068"/>
                </a:cubicBezTo>
                <a:cubicBezTo>
                  <a:pt x="4118224" y="166664"/>
                  <a:pt x="4124182" y="165551"/>
                  <a:pt x="4133698" y="165730"/>
                </a:cubicBezTo>
                <a:lnTo>
                  <a:pt x="4136346" y="163589"/>
                </a:lnTo>
                <a:cubicBezTo>
                  <a:pt x="4141588" y="162131"/>
                  <a:pt x="4144840" y="162277"/>
                  <a:pt x="4146108" y="164030"/>
                </a:cubicBezTo>
                <a:lnTo>
                  <a:pt x="4144784" y="165101"/>
                </a:lnTo>
                <a:cubicBezTo>
                  <a:pt x="4157610" y="166309"/>
                  <a:pt x="4168364" y="167800"/>
                  <a:pt x="4177052" y="169574"/>
                </a:cubicBezTo>
                <a:cubicBezTo>
                  <a:pt x="4180352" y="168586"/>
                  <a:pt x="4190632" y="168030"/>
                  <a:pt x="4207894" y="167907"/>
                </a:cubicBezTo>
                <a:cubicBezTo>
                  <a:pt x="4225154" y="167784"/>
                  <a:pt x="4237544" y="167607"/>
                  <a:pt x="4245064" y="167373"/>
                </a:cubicBezTo>
                <a:cubicBezTo>
                  <a:pt x="4260384" y="169573"/>
                  <a:pt x="4274546" y="169930"/>
                  <a:pt x="4287550" y="168446"/>
                </a:cubicBezTo>
                <a:cubicBezTo>
                  <a:pt x="4300554" y="166961"/>
                  <a:pt x="4313310" y="167067"/>
                  <a:pt x="4325816" y="168763"/>
                </a:cubicBezTo>
                <a:lnTo>
                  <a:pt x="4361892" y="167379"/>
                </a:lnTo>
                <a:lnTo>
                  <a:pt x="4370330" y="168890"/>
                </a:lnTo>
                <a:lnTo>
                  <a:pt x="4372978" y="166749"/>
                </a:lnTo>
                <a:cubicBezTo>
                  <a:pt x="4385870" y="165298"/>
                  <a:pt x="4400880" y="164392"/>
                  <a:pt x="4418010" y="164028"/>
                </a:cubicBezTo>
                <a:cubicBezTo>
                  <a:pt x="4435142" y="163664"/>
                  <a:pt x="4451516" y="162347"/>
                  <a:pt x="4467136" y="160077"/>
                </a:cubicBezTo>
                <a:lnTo>
                  <a:pt x="4515952" y="162284"/>
                </a:lnTo>
                <a:lnTo>
                  <a:pt x="4526210" y="170661"/>
                </a:lnTo>
                <a:lnTo>
                  <a:pt x="4516776" y="175510"/>
                </a:lnTo>
                <a:lnTo>
                  <a:pt x="4550366" y="178913"/>
                </a:lnTo>
                <a:lnTo>
                  <a:pt x="4548212" y="188990"/>
                </a:lnTo>
                <a:cubicBezTo>
                  <a:pt x="4538202" y="187360"/>
                  <a:pt x="4527736" y="186792"/>
                  <a:pt x="4516814" y="187288"/>
                </a:cubicBezTo>
                <a:cubicBezTo>
                  <a:pt x="4505892" y="187784"/>
                  <a:pt x="4495508" y="188538"/>
                  <a:pt x="4485662" y="189554"/>
                </a:cubicBezTo>
                <a:cubicBezTo>
                  <a:pt x="4496114" y="189900"/>
                  <a:pt x="4504498" y="190531"/>
                  <a:pt x="4510814" y="191444"/>
                </a:cubicBezTo>
                <a:lnTo>
                  <a:pt x="4535802" y="190690"/>
                </a:lnTo>
                <a:cubicBezTo>
                  <a:pt x="4541874" y="193303"/>
                  <a:pt x="4553016" y="193556"/>
                  <a:pt x="4569228" y="191447"/>
                </a:cubicBezTo>
                <a:cubicBezTo>
                  <a:pt x="4585438" y="189338"/>
                  <a:pt x="4596580" y="189590"/>
                  <a:pt x="4602654" y="192204"/>
                </a:cubicBezTo>
                <a:cubicBezTo>
                  <a:pt x="4605752" y="192651"/>
                  <a:pt x="4609360" y="192861"/>
                  <a:pt x="4613472" y="192835"/>
                </a:cubicBezTo>
                <a:cubicBezTo>
                  <a:pt x="4617584" y="192808"/>
                  <a:pt x="4620488" y="192893"/>
                  <a:pt x="4622180" y="193087"/>
                </a:cubicBezTo>
                <a:cubicBezTo>
                  <a:pt x="4621464" y="193667"/>
                  <a:pt x="4619878" y="194255"/>
                  <a:pt x="4617422" y="194850"/>
                </a:cubicBezTo>
                <a:cubicBezTo>
                  <a:pt x="4614966" y="195446"/>
                  <a:pt x="4611974" y="195781"/>
                  <a:pt x="4608444" y="195857"/>
                </a:cubicBezTo>
                <a:lnTo>
                  <a:pt x="4580644" y="196108"/>
                </a:lnTo>
                <a:lnTo>
                  <a:pt x="4568234" y="197808"/>
                </a:lnTo>
                <a:lnTo>
                  <a:pt x="4593550" y="202344"/>
                </a:lnTo>
                <a:lnTo>
                  <a:pt x="4619860" y="200519"/>
                </a:lnTo>
                <a:cubicBezTo>
                  <a:pt x="4621474" y="199445"/>
                  <a:pt x="4625032" y="198884"/>
                  <a:pt x="4630534" y="198834"/>
                </a:cubicBezTo>
                <a:cubicBezTo>
                  <a:pt x="4636036" y="198785"/>
                  <a:pt x="4641746" y="199262"/>
                  <a:pt x="4647660" y="200268"/>
                </a:cubicBezTo>
                <a:cubicBezTo>
                  <a:pt x="4654694" y="199212"/>
                  <a:pt x="4663382" y="198207"/>
                  <a:pt x="4673726" y="197254"/>
                </a:cubicBezTo>
                <a:cubicBezTo>
                  <a:pt x="4684068" y="196301"/>
                  <a:pt x="4691100" y="196634"/>
                  <a:pt x="4694824" y="198254"/>
                </a:cubicBezTo>
                <a:cubicBezTo>
                  <a:pt x="4694588" y="199602"/>
                  <a:pt x="4693236" y="201158"/>
                  <a:pt x="4690768" y="202923"/>
                </a:cubicBezTo>
                <a:cubicBezTo>
                  <a:pt x="4688298" y="204688"/>
                  <a:pt x="4686616" y="206511"/>
                  <a:pt x="4685718" y="208394"/>
                </a:cubicBezTo>
                <a:cubicBezTo>
                  <a:pt x="4691430" y="208001"/>
                  <a:pt x="4697672" y="207702"/>
                  <a:pt x="4704438" y="207498"/>
                </a:cubicBezTo>
                <a:cubicBezTo>
                  <a:pt x="4711206" y="207293"/>
                  <a:pt x="4717486" y="207656"/>
                  <a:pt x="4723282" y="208585"/>
                </a:cubicBezTo>
                <a:cubicBezTo>
                  <a:pt x="4728908" y="209593"/>
                  <a:pt x="4730396" y="211168"/>
                  <a:pt x="4727748" y="213309"/>
                </a:cubicBezTo>
                <a:lnTo>
                  <a:pt x="4730892" y="219103"/>
                </a:lnTo>
                <a:cubicBezTo>
                  <a:pt x="4736296" y="218900"/>
                  <a:pt x="4741454" y="218898"/>
                  <a:pt x="4746362" y="219096"/>
                </a:cubicBezTo>
                <a:cubicBezTo>
                  <a:pt x="4751272" y="219294"/>
                  <a:pt x="4756760" y="219024"/>
                  <a:pt x="4762828" y="218286"/>
                </a:cubicBezTo>
                <a:lnTo>
                  <a:pt x="4755212" y="230000"/>
                </a:lnTo>
                <a:cubicBezTo>
                  <a:pt x="4743740" y="228162"/>
                  <a:pt x="4733094" y="228435"/>
                  <a:pt x="4723274" y="230817"/>
                </a:cubicBezTo>
                <a:cubicBezTo>
                  <a:pt x="4717236" y="226902"/>
                  <a:pt x="4716080" y="223207"/>
                  <a:pt x="4719802" y="219733"/>
                </a:cubicBezTo>
                <a:cubicBezTo>
                  <a:pt x="4713364" y="219151"/>
                  <a:pt x="4707006" y="218503"/>
                  <a:pt x="4700732" y="217787"/>
                </a:cubicBezTo>
                <a:cubicBezTo>
                  <a:pt x="4694458" y="217072"/>
                  <a:pt x="4689176" y="216943"/>
                  <a:pt x="4684888" y="217401"/>
                </a:cubicBezTo>
                <a:cubicBezTo>
                  <a:pt x="4680732" y="216710"/>
                  <a:pt x="4676428" y="216484"/>
                  <a:pt x="4671980" y="216723"/>
                </a:cubicBezTo>
                <a:cubicBezTo>
                  <a:pt x="4667534" y="216961"/>
                  <a:pt x="4662568" y="217271"/>
                  <a:pt x="4657088" y="217651"/>
                </a:cubicBezTo>
                <a:cubicBezTo>
                  <a:pt x="4658838" y="219245"/>
                  <a:pt x="4659804" y="220780"/>
                  <a:pt x="4659982" y="222257"/>
                </a:cubicBezTo>
                <a:cubicBezTo>
                  <a:pt x="4660160" y="223733"/>
                  <a:pt x="4657982" y="225032"/>
                  <a:pt x="4653444" y="226154"/>
                </a:cubicBezTo>
                <a:lnTo>
                  <a:pt x="4643846" y="228358"/>
                </a:lnTo>
                <a:lnTo>
                  <a:pt x="4644676" y="219351"/>
                </a:lnTo>
                <a:cubicBezTo>
                  <a:pt x="4637642" y="221797"/>
                  <a:pt x="4632678" y="223959"/>
                  <a:pt x="4629782" y="225837"/>
                </a:cubicBezTo>
                <a:cubicBezTo>
                  <a:pt x="4622906" y="229428"/>
                  <a:pt x="4611460" y="230811"/>
                  <a:pt x="4595444" y="229985"/>
                </a:cubicBezTo>
                <a:cubicBezTo>
                  <a:pt x="4579426" y="229159"/>
                  <a:pt x="4568312" y="230274"/>
                  <a:pt x="4562100" y="233329"/>
                </a:cubicBezTo>
                <a:lnTo>
                  <a:pt x="4569214" y="235912"/>
                </a:lnTo>
                <a:cubicBezTo>
                  <a:pt x="4578888" y="236310"/>
                  <a:pt x="4588456" y="236444"/>
                  <a:pt x="4597924" y="236315"/>
                </a:cubicBezTo>
                <a:cubicBezTo>
                  <a:pt x="4607390" y="236185"/>
                  <a:pt x="4617292" y="236052"/>
                  <a:pt x="4627626" y="235915"/>
                </a:cubicBezTo>
                <a:lnTo>
                  <a:pt x="4657912" y="230877"/>
                </a:lnTo>
                <a:cubicBezTo>
                  <a:pt x="4665252" y="233855"/>
                  <a:pt x="4686848" y="235381"/>
                  <a:pt x="4722694" y="235454"/>
                </a:cubicBezTo>
                <a:cubicBezTo>
                  <a:pt x="4758540" y="235528"/>
                  <a:pt x="4782452" y="235181"/>
                  <a:pt x="4794430" y="234411"/>
                </a:cubicBezTo>
                <a:cubicBezTo>
                  <a:pt x="4796934" y="236031"/>
                  <a:pt x="4801686" y="238789"/>
                  <a:pt x="4808678" y="242686"/>
                </a:cubicBezTo>
                <a:cubicBezTo>
                  <a:pt x="4815672" y="246581"/>
                  <a:pt x="4822780" y="248127"/>
                  <a:pt x="4830002" y="247323"/>
                </a:cubicBezTo>
                <a:cubicBezTo>
                  <a:pt x="4832872" y="246393"/>
                  <a:pt x="4836030" y="245924"/>
                  <a:pt x="4839476" y="245915"/>
                </a:cubicBezTo>
                <a:cubicBezTo>
                  <a:pt x="4842924" y="245906"/>
                  <a:pt x="4845834" y="247026"/>
                  <a:pt x="4848204" y="249277"/>
                </a:cubicBezTo>
                <a:cubicBezTo>
                  <a:pt x="4862164" y="247772"/>
                  <a:pt x="4879588" y="247461"/>
                  <a:pt x="4900476" y="248342"/>
                </a:cubicBezTo>
                <a:cubicBezTo>
                  <a:pt x="4921362" y="249224"/>
                  <a:pt x="4936428" y="250124"/>
                  <a:pt x="4945670" y="251045"/>
                </a:cubicBezTo>
                <a:cubicBezTo>
                  <a:pt x="4952920" y="254387"/>
                  <a:pt x="4964648" y="255671"/>
                  <a:pt x="4980854" y="254896"/>
                </a:cubicBezTo>
                <a:cubicBezTo>
                  <a:pt x="4997060" y="254121"/>
                  <a:pt x="5008996" y="253153"/>
                  <a:pt x="5016660" y="251993"/>
                </a:cubicBezTo>
                <a:cubicBezTo>
                  <a:pt x="5026688" y="250656"/>
                  <a:pt x="5033936" y="250701"/>
                  <a:pt x="5038400" y="252128"/>
                </a:cubicBezTo>
                <a:cubicBezTo>
                  <a:pt x="5042864" y="253554"/>
                  <a:pt x="5046428" y="255882"/>
                  <a:pt x="5049092" y="259111"/>
                </a:cubicBezTo>
                <a:cubicBezTo>
                  <a:pt x="5054412" y="262680"/>
                  <a:pt x="5049890" y="264485"/>
                  <a:pt x="5035520" y="264526"/>
                </a:cubicBezTo>
                <a:cubicBezTo>
                  <a:pt x="5030608" y="265663"/>
                  <a:pt x="5025664" y="266303"/>
                  <a:pt x="5020690" y="266447"/>
                </a:cubicBezTo>
                <a:cubicBezTo>
                  <a:pt x="5015714" y="266591"/>
                  <a:pt x="5011392" y="266035"/>
                  <a:pt x="5007720" y="264777"/>
                </a:cubicBezTo>
                <a:lnTo>
                  <a:pt x="4994980" y="261187"/>
                </a:lnTo>
                <a:cubicBezTo>
                  <a:pt x="4983710" y="264453"/>
                  <a:pt x="4970628" y="266579"/>
                  <a:pt x="4955740" y="267562"/>
                </a:cubicBezTo>
                <a:cubicBezTo>
                  <a:pt x="4940850" y="268546"/>
                  <a:pt x="4926238" y="268435"/>
                  <a:pt x="4911908" y="267229"/>
                </a:cubicBezTo>
                <a:cubicBezTo>
                  <a:pt x="4899372" y="268798"/>
                  <a:pt x="4886464" y="269973"/>
                  <a:pt x="4873186" y="270755"/>
                </a:cubicBezTo>
                <a:cubicBezTo>
                  <a:pt x="4859906" y="271536"/>
                  <a:pt x="4846998" y="272711"/>
                  <a:pt x="4834462" y="274280"/>
                </a:cubicBezTo>
                <a:cubicBezTo>
                  <a:pt x="4833832" y="273458"/>
                  <a:pt x="4832860" y="272739"/>
                  <a:pt x="4831546" y="272122"/>
                </a:cubicBezTo>
                <a:cubicBezTo>
                  <a:pt x="4830232" y="271506"/>
                  <a:pt x="4827896" y="271196"/>
                  <a:pt x="4824534" y="271193"/>
                </a:cubicBezTo>
                <a:cubicBezTo>
                  <a:pt x="4820580" y="271902"/>
                  <a:pt x="4817484" y="272437"/>
                  <a:pt x="4815246" y="272799"/>
                </a:cubicBezTo>
                <a:cubicBezTo>
                  <a:pt x="4813008" y="273161"/>
                  <a:pt x="4810534" y="272499"/>
                  <a:pt x="4807820" y="270814"/>
                </a:cubicBezTo>
                <a:lnTo>
                  <a:pt x="4785482" y="269428"/>
                </a:lnTo>
                <a:lnTo>
                  <a:pt x="4740138" y="278306"/>
                </a:lnTo>
                <a:lnTo>
                  <a:pt x="4730540" y="280510"/>
                </a:lnTo>
                <a:cubicBezTo>
                  <a:pt x="4731656" y="281228"/>
                  <a:pt x="4734056" y="281603"/>
                  <a:pt x="4737738" y="281636"/>
                </a:cubicBezTo>
                <a:cubicBezTo>
                  <a:pt x="4741420" y="281670"/>
                  <a:pt x="4744150" y="281777"/>
                  <a:pt x="4745930" y="281959"/>
                </a:cubicBezTo>
                <a:cubicBezTo>
                  <a:pt x="4749616" y="280658"/>
                  <a:pt x="4754242" y="280506"/>
                  <a:pt x="4759808" y="281503"/>
                </a:cubicBezTo>
                <a:cubicBezTo>
                  <a:pt x="4765376" y="282501"/>
                  <a:pt x="4770126" y="284333"/>
                  <a:pt x="4774058" y="286999"/>
                </a:cubicBezTo>
                <a:cubicBezTo>
                  <a:pt x="4777960" y="291486"/>
                  <a:pt x="4775904" y="296621"/>
                  <a:pt x="4767890" y="302406"/>
                </a:cubicBezTo>
                <a:cubicBezTo>
                  <a:pt x="4759876" y="308190"/>
                  <a:pt x="4753270" y="312838"/>
                  <a:pt x="4748070" y="316347"/>
                </a:cubicBezTo>
                <a:cubicBezTo>
                  <a:pt x="4753042" y="315222"/>
                  <a:pt x="4758240" y="314955"/>
                  <a:pt x="4763666" y="315545"/>
                </a:cubicBezTo>
                <a:cubicBezTo>
                  <a:pt x="4769092" y="316136"/>
                  <a:pt x="4773712" y="317726"/>
                  <a:pt x="4777524" y="320316"/>
                </a:cubicBezTo>
                <a:lnTo>
                  <a:pt x="4802510" y="319562"/>
                </a:lnTo>
                <a:cubicBezTo>
                  <a:pt x="4806930" y="320272"/>
                  <a:pt x="4812446" y="320443"/>
                  <a:pt x="4819058" y="320074"/>
                </a:cubicBezTo>
                <a:cubicBezTo>
                  <a:pt x="4825670" y="319706"/>
                  <a:pt x="4832180" y="319074"/>
                  <a:pt x="4838586" y="318178"/>
                </a:cubicBezTo>
                <a:cubicBezTo>
                  <a:pt x="4838672" y="319556"/>
                  <a:pt x="4839782" y="320626"/>
                  <a:pt x="4841914" y="321390"/>
                </a:cubicBezTo>
                <a:cubicBezTo>
                  <a:pt x="4844048" y="322154"/>
                  <a:pt x="4847184" y="322280"/>
                  <a:pt x="4851326" y="321768"/>
                </a:cubicBezTo>
                <a:cubicBezTo>
                  <a:pt x="4855456" y="321092"/>
                  <a:pt x="4858904" y="320620"/>
                  <a:pt x="4861668" y="320352"/>
                </a:cubicBezTo>
                <a:cubicBezTo>
                  <a:pt x="4864434" y="320085"/>
                  <a:pt x="4866556" y="320683"/>
                  <a:pt x="4868040" y="322147"/>
                </a:cubicBezTo>
                <a:cubicBezTo>
                  <a:pt x="4887886" y="322597"/>
                  <a:pt x="4907060" y="323417"/>
                  <a:pt x="4925562" y="324606"/>
                </a:cubicBezTo>
                <a:cubicBezTo>
                  <a:pt x="4944064" y="325796"/>
                  <a:pt x="4963942" y="326741"/>
                  <a:pt x="4985196" y="327443"/>
                </a:cubicBezTo>
                <a:cubicBezTo>
                  <a:pt x="4993070" y="325938"/>
                  <a:pt x="5003178" y="325406"/>
                  <a:pt x="5015520" y="325846"/>
                </a:cubicBezTo>
                <a:cubicBezTo>
                  <a:pt x="5027862" y="326286"/>
                  <a:pt x="5036396" y="328415"/>
                  <a:pt x="5041124" y="332232"/>
                </a:cubicBezTo>
                <a:cubicBezTo>
                  <a:pt x="5041960" y="333063"/>
                  <a:pt x="5042194" y="334031"/>
                  <a:pt x="5041828" y="335137"/>
                </a:cubicBezTo>
                <a:cubicBezTo>
                  <a:pt x="5041462" y="336243"/>
                  <a:pt x="5039958" y="337227"/>
                  <a:pt x="5037318" y="338089"/>
                </a:cubicBezTo>
                <a:cubicBezTo>
                  <a:pt x="5024682" y="339449"/>
                  <a:pt x="5007674" y="338963"/>
                  <a:pt x="4986288" y="336631"/>
                </a:cubicBezTo>
                <a:cubicBezTo>
                  <a:pt x="4964904" y="334298"/>
                  <a:pt x="4948930" y="333670"/>
                  <a:pt x="4938364" y="334747"/>
                </a:cubicBezTo>
                <a:cubicBezTo>
                  <a:pt x="4925776" y="337341"/>
                  <a:pt x="4916612" y="339078"/>
                  <a:pt x="4910870" y="339957"/>
                </a:cubicBezTo>
                <a:cubicBezTo>
                  <a:pt x="4905132" y="340836"/>
                  <a:pt x="4899900" y="338700"/>
                  <a:pt x="4895174" y="333548"/>
                </a:cubicBezTo>
                <a:cubicBezTo>
                  <a:pt x="4885558" y="335476"/>
                  <a:pt x="4875540" y="336515"/>
                  <a:pt x="4865118" y="336665"/>
                </a:cubicBezTo>
                <a:cubicBezTo>
                  <a:pt x="4854696" y="336813"/>
                  <a:pt x="4843974" y="337726"/>
                  <a:pt x="4832952" y="339402"/>
                </a:cubicBezTo>
                <a:cubicBezTo>
                  <a:pt x="4831264" y="337874"/>
                  <a:pt x="4828478" y="336884"/>
                  <a:pt x="4824596" y="336434"/>
                </a:cubicBezTo>
                <a:cubicBezTo>
                  <a:pt x="4820716" y="335984"/>
                  <a:pt x="4816936" y="335798"/>
                  <a:pt x="4813262" y="335875"/>
                </a:cubicBezTo>
                <a:lnTo>
                  <a:pt x="4811938" y="336945"/>
                </a:lnTo>
                <a:lnTo>
                  <a:pt x="4769742" y="329386"/>
                </a:lnTo>
                <a:cubicBezTo>
                  <a:pt x="4764338" y="330978"/>
                  <a:pt x="4757028" y="332720"/>
                  <a:pt x="4747816" y="334612"/>
                </a:cubicBezTo>
                <a:cubicBezTo>
                  <a:pt x="4738604" y="336504"/>
                  <a:pt x="4731130" y="335601"/>
                  <a:pt x="4725394" y="331903"/>
                </a:cubicBezTo>
                <a:cubicBezTo>
                  <a:pt x="4723728" y="331686"/>
                  <a:pt x="4722178" y="331899"/>
                  <a:pt x="4720740" y="332540"/>
                </a:cubicBezTo>
                <a:cubicBezTo>
                  <a:pt x="4719302" y="333182"/>
                  <a:pt x="4719530" y="334040"/>
                  <a:pt x="4721422" y="335115"/>
                </a:cubicBezTo>
                <a:cubicBezTo>
                  <a:pt x="4722520" y="336020"/>
                  <a:pt x="4725368" y="337075"/>
                  <a:pt x="4729962" y="338280"/>
                </a:cubicBezTo>
                <a:cubicBezTo>
                  <a:pt x="4734558" y="339485"/>
                  <a:pt x="4738770" y="340130"/>
                  <a:pt x="4742600" y="340217"/>
                </a:cubicBezTo>
                <a:cubicBezTo>
                  <a:pt x="4747932" y="338802"/>
                  <a:pt x="4753406" y="338311"/>
                  <a:pt x="4759024" y="338746"/>
                </a:cubicBezTo>
                <a:cubicBezTo>
                  <a:pt x="4764644" y="339180"/>
                  <a:pt x="4771194" y="339210"/>
                  <a:pt x="4778676" y="338833"/>
                </a:cubicBezTo>
                <a:lnTo>
                  <a:pt x="4809618" y="344377"/>
                </a:lnTo>
                <a:lnTo>
                  <a:pt x="4832952" y="339402"/>
                </a:lnTo>
                <a:lnTo>
                  <a:pt x="4851484" y="346646"/>
                </a:lnTo>
                <a:cubicBezTo>
                  <a:pt x="4864246" y="345010"/>
                  <a:pt x="4878106" y="344223"/>
                  <a:pt x="4893060" y="344287"/>
                </a:cubicBezTo>
                <a:cubicBezTo>
                  <a:pt x="4908016" y="344350"/>
                  <a:pt x="4921956" y="344886"/>
                  <a:pt x="4934886" y="345894"/>
                </a:cubicBezTo>
                <a:cubicBezTo>
                  <a:pt x="4945896" y="344053"/>
                  <a:pt x="4955274" y="343880"/>
                  <a:pt x="4963016" y="345376"/>
                </a:cubicBezTo>
                <a:cubicBezTo>
                  <a:pt x="4970758" y="346872"/>
                  <a:pt x="4976826" y="349376"/>
                  <a:pt x="4981216" y="352887"/>
                </a:cubicBezTo>
                <a:lnTo>
                  <a:pt x="5045256" y="353898"/>
                </a:lnTo>
                <a:cubicBezTo>
                  <a:pt x="5050210" y="355739"/>
                  <a:pt x="5062516" y="357017"/>
                  <a:pt x="5082178" y="357733"/>
                </a:cubicBezTo>
                <a:cubicBezTo>
                  <a:pt x="5101838" y="358450"/>
                  <a:pt x="5116502" y="358516"/>
                  <a:pt x="5126174" y="357933"/>
                </a:cubicBezTo>
                <a:cubicBezTo>
                  <a:pt x="5130830" y="360592"/>
                  <a:pt x="5136490" y="361225"/>
                  <a:pt x="5143156" y="359831"/>
                </a:cubicBezTo>
                <a:cubicBezTo>
                  <a:pt x="5149818" y="358436"/>
                  <a:pt x="5155852" y="359462"/>
                  <a:pt x="5161252" y="362910"/>
                </a:cubicBezTo>
                <a:cubicBezTo>
                  <a:pt x="5169602" y="361136"/>
                  <a:pt x="5175242" y="360511"/>
                  <a:pt x="5178174" y="361037"/>
                </a:cubicBezTo>
                <a:lnTo>
                  <a:pt x="5188552" y="367438"/>
                </a:lnTo>
                <a:lnTo>
                  <a:pt x="5294487" y="372820"/>
                </a:lnTo>
                <a:cubicBezTo>
                  <a:pt x="5304805" y="374740"/>
                  <a:pt x="5314557" y="375603"/>
                  <a:pt x="5323737" y="375411"/>
                </a:cubicBezTo>
                <a:cubicBezTo>
                  <a:pt x="5332919" y="375218"/>
                  <a:pt x="5342288" y="376735"/>
                  <a:pt x="5351848" y="379965"/>
                </a:cubicBezTo>
                <a:cubicBezTo>
                  <a:pt x="5356356" y="378737"/>
                  <a:pt x="5361540" y="378127"/>
                  <a:pt x="5367400" y="378135"/>
                </a:cubicBezTo>
                <a:cubicBezTo>
                  <a:pt x="5373262" y="378142"/>
                  <a:pt x="5378399" y="378633"/>
                  <a:pt x="5382810" y="379608"/>
                </a:cubicBezTo>
                <a:lnTo>
                  <a:pt x="5408073" y="380918"/>
                </a:lnTo>
                <a:cubicBezTo>
                  <a:pt x="5412422" y="382001"/>
                  <a:pt x="5416213" y="383793"/>
                  <a:pt x="5419446" y="386290"/>
                </a:cubicBezTo>
                <a:cubicBezTo>
                  <a:pt x="5422678" y="388786"/>
                  <a:pt x="5424333" y="391201"/>
                  <a:pt x="5424406" y="393535"/>
                </a:cubicBezTo>
                <a:cubicBezTo>
                  <a:pt x="5418127" y="396458"/>
                  <a:pt x="5400485" y="397811"/>
                  <a:pt x="5371484" y="397595"/>
                </a:cubicBezTo>
                <a:cubicBezTo>
                  <a:pt x="5342482" y="397378"/>
                  <a:pt x="5322133" y="396261"/>
                  <a:pt x="5310439" y="394246"/>
                </a:cubicBezTo>
                <a:lnTo>
                  <a:pt x="5311770" y="396030"/>
                </a:lnTo>
                <a:cubicBezTo>
                  <a:pt x="5309580" y="399885"/>
                  <a:pt x="5306833" y="402411"/>
                  <a:pt x="5303529" y="403603"/>
                </a:cubicBezTo>
                <a:cubicBezTo>
                  <a:pt x="5300224" y="404795"/>
                  <a:pt x="5295817" y="405088"/>
                  <a:pt x="5290304" y="404480"/>
                </a:cubicBezTo>
                <a:cubicBezTo>
                  <a:pt x="5267036" y="408566"/>
                  <a:pt x="5241726" y="411073"/>
                  <a:pt x="5214372" y="412005"/>
                </a:cubicBezTo>
                <a:cubicBezTo>
                  <a:pt x="5187021" y="412936"/>
                  <a:pt x="5161045" y="414552"/>
                  <a:pt x="5136447" y="416852"/>
                </a:cubicBezTo>
                <a:cubicBezTo>
                  <a:pt x="5133715" y="419689"/>
                  <a:pt x="5131151" y="420710"/>
                  <a:pt x="5128753" y="419917"/>
                </a:cubicBezTo>
                <a:cubicBezTo>
                  <a:pt x="5126355" y="419124"/>
                  <a:pt x="5122842" y="417705"/>
                  <a:pt x="5118213" y="415662"/>
                </a:cubicBezTo>
                <a:cubicBezTo>
                  <a:pt x="5115132" y="416381"/>
                  <a:pt x="5112411" y="416995"/>
                  <a:pt x="5110043" y="417506"/>
                </a:cubicBezTo>
                <a:cubicBezTo>
                  <a:pt x="5107677" y="418018"/>
                  <a:pt x="5107044" y="419108"/>
                  <a:pt x="5108144" y="420779"/>
                </a:cubicBezTo>
                <a:cubicBezTo>
                  <a:pt x="5102485" y="420849"/>
                  <a:pt x="5095520" y="420620"/>
                  <a:pt x="5087249" y="420094"/>
                </a:cubicBezTo>
                <a:cubicBezTo>
                  <a:pt x="5078980" y="419569"/>
                  <a:pt x="5073725" y="420471"/>
                  <a:pt x="5071484" y="422801"/>
                </a:cubicBezTo>
                <a:lnTo>
                  <a:pt x="5096558" y="428515"/>
                </a:lnTo>
                <a:cubicBezTo>
                  <a:pt x="5100790" y="429541"/>
                  <a:pt x="5104528" y="429899"/>
                  <a:pt x="5107763" y="429587"/>
                </a:cubicBezTo>
                <a:cubicBezTo>
                  <a:pt x="5111001" y="429274"/>
                  <a:pt x="5113406" y="427846"/>
                  <a:pt x="5114982" y="425302"/>
                </a:cubicBezTo>
                <a:cubicBezTo>
                  <a:pt x="5119423" y="426314"/>
                  <a:pt x="5124835" y="427177"/>
                  <a:pt x="5131222" y="427892"/>
                </a:cubicBezTo>
                <a:cubicBezTo>
                  <a:pt x="5137610" y="428605"/>
                  <a:pt x="5143403" y="428815"/>
                  <a:pt x="5148602" y="428516"/>
                </a:cubicBezTo>
                <a:lnTo>
                  <a:pt x="5210525" y="427805"/>
                </a:lnTo>
                <a:lnTo>
                  <a:pt x="5232749" y="434352"/>
                </a:lnTo>
                <a:cubicBezTo>
                  <a:pt x="5237156" y="435417"/>
                  <a:pt x="5241588" y="435934"/>
                  <a:pt x="5246044" y="435899"/>
                </a:cubicBezTo>
                <a:cubicBezTo>
                  <a:pt x="5250501" y="435865"/>
                  <a:pt x="5253603" y="434596"/>
                  <a:pt x="5255351" y="432091"/>
                </a:cubicBezTo>
                <a:lnTo>
                  <a:pt x="5283464" y="432569"/>
                </a:lnTo>
                <a:cubicBezTo>
                  <a:pt x="5292297" y="428898"/>
                  <a:pt x="5301699" y="428323"/>
                  <a:pt x="5311671" y="430843"/>
                </a:cubicBezTo>
                <a:cubicBezTo>
                  <a:pt x="5321642" y="433363"/>
                  <a:pt x="5331046" y="432788"/>
                  <a:pt x="5339879" y="429118"/>
                </a:cubicBezTo>
                <a:lnTo>
                  <a:pt x="5388504" y="443164"/>
                </a:lnTo>
                <a:cubicBezTo>
                  <a:pt x="5383873" y="449954"/>
                  <a:pt x="5380074" y="453782"/>
                  <a:pt x="5377105" y="454649"/>
                </a:cubicBezTo>
                <a:cubicBezTo>
                  <a:pt x="5374136" y="455516"/>
                  <a:pt x="5368440" y="454466"/>
                  <a:pt x="5360010" y="451494"/>
                </a:cubicBezTo>
                <a:cubicBezTo>
                  <a:pt x="5354518" y="457222"/>
                  <a:pt x="5348408" y="458918"/>
                  <a:pt x="5341681" y="456582"/>
                </a:cubicBezTo>
                <a:cubicBezTo>
                  <a:pt x="5334953" y="454246"/>
                  <a:pt x="5329222" y="455287"/>
                  <a:pt x="5324490" y="459706"/>
                </a:cubicBezTo>
                <a:cubicBezTo>
                  <a:pt x="5314715" y="458713"/>
                  <a:pt x="5299884" y="458791"/>
                  <a:pt x="5279994" y="459942"/>
                </a:cubicBezTo>
                <a:cubicBezTo>
                  <a:pt x="5260107" y="461091"/>
                  <a:pt x="5247648" y="463195"/>
                  <a:pt x="5242621" y="466249"/>
                </a:cubicBezTo>
                <a:lnTo>
                  <a:pt x="5177850" y="467794"/>
                </a:lnTo>
                <a:cubicBezTo>
                  <a:pt x="5173379" y="473631"/>
                  <a:pt x="5167222" y="477786"/>
                  <a:pt x="5159377" y="480261"/>
                </a:cubicBezTo>
                <a:cubicBezTo>
                  <a:pt x="5151534" y="482735"/>
                  <a:pt x="5142053" y="482428"/>
                  <a:pt x="5130934" y="479337"/>
                </a:cubicBezTo>
                <a:cubicBezTo>
                  <a:pt x="5117849" y="480988"/>
                  <a:pt x="5103746" y="481850"/>
                  <a:pt x="5088623" y="481924"/>
                </a:cubicBezTo>
                <a:cubicBezTo>
                  <a:pt x="5073497" y="481999"/>
                  <a:pt x="5059489" y="480659"/>
                  <a:pt x="5046596" y="477906"/>
                </a:cubicBezTo>
                <a:lnTo>
                  <a:pt x="5027791" y="489926"/>
                </a:lnTo>
                <a:lnTo>
                  <a:pt x="5004239" y="481594"/>
                </a:lnTo>
                <a:lnTo>
                  <a:pt x="4972896" y="490758"/>
                </a:lnTo>
                <a:cubicBezTo>
                  <a:pt x="4965334" y="490115"/>
                  <a:pt x="4958710" y="490150"/>
                  <a:pt x="4953024" y="490861"/>
                </a:cubicBezTo>
                <a:cubicBezTo>
                  <a:pt x="4947336" y="491573"/>
                  <a:pt x="4941806" y="490745"/>
                  <a:pt x="4936426" y="488376"/>
                </a:cubicBezTo>
                <a:cubicBezTo>
                  <a:pt x="4932553" y="488513"/>
                  <a:pt x="4928286" y="489578"/>
                  <a:pt x="4923630" y="491575"/>
                </a:cubicBezTo>
                <a:cubicBezTo>
                  <a:pt x="4918971" y="493570"/>
                  <a:pt x="4916082" y="495320"/>
                  <a:pt x="4914962" y="496826"/>
                </a:cubicBezTo>
                <a:cubicBezTo>
                  <a:pt x="4913040" y="498611"/>
                  <a:pt x="4912801" y="500039"/>
                  <a:pt x="4914250" y="501110"/>
                </a:cubicBezTo>
                <a:cubicBezTo>
                  <a:pt x="4915699" y="502181"/>
                  <a:pt x="4917266" y="502539"/>
                  <a:pt x="4918952" y="502181"/>
                </a:cubicBezTo>
                <a:cubicBezTo>
                  <a:pt x="4924783" y="496038"/>
                  <a:pt x="4932351" y="494550"/>
                  <a:pt x="4941651" y="497719"/>
                </a:cubicBezTo>
                <a:lnTo>
                  <a:pt x="4956212" y="503477"/>
                </a:lnTo>
                <a:lnTo>
                  <a:pt x="4962740" y="503737"/>
                </a:lnTo>
                <a:lnTo>
                  <a:pt x="4973796" y="503539"/>
                </a:lnTo>
                <a:lnTo>
                  <a:pt x="5006517" y="493973"/>
                </a:lnTo>
                <a:lnTo>
                  <a:pt x="5007847" y="495757"/>
                </a:lnTo>
                <a:cubicBezTo>
                  <a:pt x="5011563" y="495894"/>
                  <a:pt x="5015384" y="495592"/>
                  <a:pt x="5019315" y="494851"/>
                </a:cubicBezTo>
                <a:cubicBezTo>
                  <a:pt x="5023244" y="494109"/>
                  <a:pt x="5026069" y="492468"/>
                  <a:pt x="5027791" y="489926"/>
                </a:cubicBezTo>
                <a:cubicBezTo>
                  <a:pt x="5038923" y="492741"/>
                  <a:pt x="5049758" y="494283"/>
                  <a:pt x="5060296" y="494554"/>
                </a:cubicBezTo>
                <a:cubicBezTo>
                  <a:pt x="5070834" y="494825"/>
                  <a:pt x="5080957" y="496576"/>
                  <a:pt x="5090661" y="499807"/>
                </a:cubicBezTo>
                <a:cubicBezTo>
                  <a:pt x="5095488" y="491240"/>
                  <a:pt x="5100797" y="487695"/>
                  <a:pt x="5106594" y="489171"/>
                </a:cubicBezTo>
                <a:cubicBezTo>
                  <a:pt x="5112392" y="490646"/>
                  <a:pt x="5121645" y="493557"/>
                  <a:pt x="5134350" y="497903"/>
                </a:cubicBezTo>
                <a:cubicBezTo>
                  <a:pt x="5145026" y="499719"/>
                  <a:pt x="5161187" y="498709"/>
                  <a:pt x="5182834" y="494871"/>
                </a:cubicBezTo>
                <a:cubicBezTo>
                  <a:pt x="5204480" y="491034"/>
                  <a:pt x="5221688" y="490261"/>
                  <a:pt x="5234452" y="492551"/>
                </a:cubicBezTo>
                <a:cubicBezTo>
                  <a:pt x="5237117" y="493992"/>
                  <a:pt x="5238628" y="495633"/>
                  <a:pt x="5238988" y="497476"/>
                </a:cubicBezTo>
                <a:cubicBezTo>
                  <a:pt x="5239347" y="499319"/>
                  <a:pt x="5239102" y="500931"/>
                  <a:pt x="5238251" y="502311"/>
                </a:cubicBezTo>
                <a:lnTo>
                  <a:pt x="5224663" y="507848"/>
                </a:lnTo>
                <a:lnTo>
                  <a:pt x="5239678" y="507926"/>
                </a:lnTo>
                <a:cubicBezTo>
                  <a:pt x="5251046" y="507460"/>
                  <a:pt x="5258906" y="507501"/>
                  <a:pt x="5263254" y="508049"/>
                </a:cubicBezTo>
                <a:cubicBezTo>
                  <a:pt x="5265450" y="508139"/>
                  <a:pt x="5267996" y="508180"/>
                  <a:pt x="5270894" y="508170"/>
                </a:cubicBezTo>
                <a:cubicBezTo>
                  <a:pt x="5273790" y="508159"/>
                  <a:pt x="5275838" y="508173"/>
                  <a:pt x="5277036" y="508213"/>
                </a:cubicBezTo>
                <a:cubicBezTo>
                  <a:pt x="5276546" y="508337"/>
                  <a:pt x="5275444" y="508464"/>
                  <a:pt x="5273730" y="508592"/>
                </a:cubicBezTo>
                <a:cubicBezTo>
                  <a:pt x="5272016" y="508721"/>
                  <a:pt x="5269916" y="508796"/>
                  <a:pt x="5267430" y="508817"/>
                </a:cubicBezTo>
                <a:lnTo>
                  <a:pt x="5247846" y="508902"/>
                </a:lnTo>
                <a:lnTo>
                  <a:pt x="5239144" y="509276"/>
                </a:lnTo>
                <a:lnTo>
                  <a:pt x="5257104" y="510209"/>
                </a:lnTo>
                <a:lnTo>
                  <a:pt x="5275598" y="509792"/>
                </a:lnTo>
                <a:cubicBezTo>
                  <a:pt x="5276706" y="509563"/>
                  <a:pt x="5279200" y="509440"/>
                  <a:pt x="5283076" y="509422"/>
                </a:cubicBezTo>
                <a:cubicBezTo>
                  <a:pt x="5286952" y="509405"/>
                  <a:pt x="5290988" y="509500"/>
                  <a:pt x="5295182" y="509707"/>
                </a:cubicBezTo>
                <a:cubicBezTo>
                  <a:pt x="5300110" y="509474"/>
                  <a:pt x="5306206" y="509252"/>
                  <a:pt x="5313470" y="509037"/>
                </a:cubicBezTo>
                <a:cubicBezTo>
                  <a:pt x="5320734" y="508824"/>
                  <a:pt x="5325698" y="508886"/>
                  <a:pt x="5328364" y="509226"/>
                </a:cubicBezTo>
                <a:cubicBezTo>
                  <a:pt x="5328234" y="509512"/>
                  <a:pt x="5327322" y="509843"/>
                  <a:pt x="5325628" y="510220"/>
                </a:cubicBezTo>
                <a:cubicBezTo>
                  <a:pt x="5323934" y="510597"/>
                  <a:pt x="5322798" y="510986"/>
                  <a:pt x="5322214" y="511386"/>
                </a:cubicBezTo>
                <a:cubicBezTo>
                  <a:pt x="5326228" y="511297"/>
                  <a:pt x="5330618" y="511225"/>
                  <a:pt x="5335382" y="511175"/>
                </a:cubicBezTo>
                <a:cubicBezTo>
                  <a:pt x="5340146" y="511124"/>
                  <a:pt x="5344582" y="511193"/>
                  <a:pt x="5348690" y="511383"/>
                </a:cubicBezTo>
                <a:cubicBezTo>
                  <a:pt x="5352680" y="511591"/>
                  <a:pt x="5353772" y="511923"/>
                  <a:pt x="5351962" y="512380"/>
                </a:cubicBezTo>
                <a:lnTo>
                  <a:pt x="5354328" y="513605"/>
                </a:lnTo>
                <a:cubicBezTo>
                  <a:pt x="5358132" y="513556"/>
                  <a:pt x="5361766" y="513549"/>
                  <a:pt x="5365230" y="513587"/>
                </a:cubicBezTo>
                <a:cubicBezTo>
                  <a:pt x="5368696" y="513622"/>
                  <a:pt x="5372556" y="513559"/>
                  <a:pt x="5376812" y="513395"/>
                </a:cubicBezTo>
                <a:lnTo>
                  <a:pt x="5371754" y="515888"/>
                </a:lnTo>
                <a:cubicBezTo>
                  <a:pt x="5363620" y="515512"/>
                  <a:pt x="5356126" y="515581"/>
                  <a:pt x="5349268" y="516098"/>
                </a:cubicBezTo>
                <a:cubicBezTo>
                  <a:pt x="5344910" y="515274"/>
                  <a:pt x="5343998" y="514493"/>
                  <a:pt x="5346530" y="513752"/>
                </a:cubicBezTo>
                <a:cubicBezTo>
                  <a:pt x="5341978" y="513635"/>
                  <a:pt x="5337482" y="513505"/>
                  <a:pt x="5333042" y="513361"/>
                </a:cubicBezTo>
                <a:cubicBezTo>
                  <a:pt x="5328602" y="513216"/>
                  <a:pt x="5324874" y="513195"/>
                  <a:pt x="5321866" y="513297"/>
                </a:cubicBezTo>
                <a:cubicBezTo>
                  <a:pt x="5318918" y="513155"/>
                  <a:pt x="5315880" y="513112"/>
                  <a:pt x="5312752" y="513168"/>
                </a:cubicBezTo>
                <a:cubicBezTo>
                  <a:pt x="5309624" y="513224"/>
                  <a:pt x="5306134" y="513295"/>
                  <a:pt x="5302282" y="513382"/>
                </a:cubicBezTo>
                <a:cubicBezTo>
                  <a:pt x="5303558" y="513717"/>
                  <a:pt x="5304276" y="514043"/>
                  <a:pt x="5304442" y="514355"/>
                </a:cubicBezTo>
                <a:cubicBezTo>
                  <a:pt x="5304606" y="514668"/>
                  <a:pt x="5303104" y="514946"/>
                  <a:pt x="5299936" y="515189"/>
                </a:cubicBezTo>
                <a:lnTo>
                  <a:pt x="5293232" y="515667"/>
                </a:lnTo>
                <a:lnTo>
                  <a:pt x="5293580" y="513756"/>
                </a:lnTo>
                <a:cubicBezTo>
                  <a:pt x="5288688" y="514283"/>
                  <a:pt x="5285246" y="514747"/>
                  <a:pt x="5283252" y="515149"/>
                </a:cubicBezTo>
                <a:cubicBezTo>
                  <a:pt x="5278502" y="515918"/>
                  <a:pt x="5270474" y="516224"/>
                  <a:pt x="5259164" y="516068"/>
                </a:cubicBezTo>
                <a:cubicBezTo>
                  <a:pt x="5247856" y="515911"/>
                  <a:pt x="5240052" y="516160"/>
                  <a:pt x="5235754" y="516815"/>
                </a:cubicBezTo>
                <a:lnTo>
                  <a:pt x="5240836" y="517355"/>
                </a:lnTo>
                <a:cubicBezTo>
                  <a:pt x="5247662" y="517427"/>
                  <a:pt x="5254410" y="517445"/>
                  <a:pt x="5261078" y="517407"/>
                </a:cubicBezTo>
                <a:cubicBezTo>
                  <a:pt x="5267746" y="517369"/>
                  <a:pt x="5274720" y="517328"/>
                  <a:pt x="5282000" y="517288"/>
                </a:cubicBezTo>
                <a:lnTo>
                  <a:pt x="5303208" y="516185"/>
                </a:lnTo>
                <a:cubicBezTo>
                  <a:pt x="5308460" y="516808"/>
                  <a:pt x="5323718" y="517107"/>
                  <a:pt x="5348982" y="517082"/>
                </a:cubicBezTo>
                <a:cubicBezTo>
                  <a:pt x="5374244" y="517056"/>
                  <a:pt x="5391084" y="516955"/>
                  <a:pt x="5399504" y="516779"/>
                </a:cubicBezTo>
                <a:cubicBezTo>
                  <a:pt x="5401312" y="517119"/>
                  <a:pt x="5404732" y="517698"/>
                  <a:pt x="5409764" y="518517"/>
                </a:cubicBezTo>
                <a:cubicBezTo>
                  <a:pt x="5414794" y="519335"/>
                  <a:pt x="5419844" y="519654"/>
                  <a:pt x="5424913" y="519476"/>
                </a:cubicBezTo>
                <a:cubicBezTo>
                  <a:pt x="5426911" y="519276"/>
                  <a:pt x="5429123" y="519172"/>
                  <a:pt x="5431553" y="519166"/>
                </a:cubicBezTo>
                <a:cubicBezTo>
                  <a:pt x="5433981" y="519161"/>
                  <a:pt x="5436061" y="519395"/>
                  <a:pt x="5437791" y="519869"/>
                </a:cubicBezTo>
                <a:cubicBezTo>
                  <a:pt x="5447589" y="519534"/>
                  <a:pt x="5459859" y="519448"/>
                  <a:pt x="5474601" y="519611"/>
                </a:cubicBezTo>
                <a:cubicBezTo>
                  <a:pt x="5489345" y="519774"/>
                  <a:pt x="5499983" y="519948"/>
                  <a:pt x="5506521" y="520133"/>
                </a:cubicBezTo>
                <a:cubicBezTo>
                  <a:pt x="5511717" y="520833"/>
                  <a:pt x="5520015" y="521092"/>
                  <a:pt x="5531415" y="520909"/>
                </a:cubicBezTo>
                <a:cubicBezTo>
                  <a:pt x="5542817" y="520726"/>
                  <a:pt x="5551201" y="520507"/>
                  <a:pt x="5556573" y="520252"/>
                </a:cubicBezTo>
                <a:cubicBezTo>
                  <a:pt x="5563605" y="519957"/>
                  <a:pt x="5568713" y="519958"/>
                  <a:pt x="5571895" y="520256"/>
                </a:cubicBezTo>
                <a:cubicBezTo>
                  <a:pt x="5575079" y="520553"/>
                  <a:pt x="5577653" y="521043"/>
                  <a:pt x="5579615" y="521725"/>
                </a:cubicBezTo>
                <a:cubicBezTo>
                  <a:pt x="5583459" y="522475"/>
                  <a:pt x="5580319" y="522863"/>
                  <a:pt x="5570193" y="522888"/>
                </a:cubicBezTo>
                <a:cubicBezTo>
                  <a:pt x="5566761" y="523135"/>
                  <a:pt x="5563293" y="523276"/>
                  <a:pt x="5559791" y="523312"/>
                </a:cubicBezTo>
                <a:cubicBezTo>
                  <a:pt x="5556289" y="523349"/>
                  <a:pt x="5553229" y="523236"/>
                  <a:pt x="5550607" y="522973"/>
                </a:cubicBezTo>
                <a:lnTo>
                  <a:pt x="5541535" y="522227"/>
                </a:lnTo>
                <a:cubicBezTo>
                  <a:pt x="5533679" y="522932"/>
                  <a:pt x="5524517" y="523398"/>
                  <a:pt x="5514049" y="523624"/>
                </a:cubicBezTo>
                <a:cubicBezTo>
                  <a:pt x="5503583" y="523849"/>
                  <a:pt x="5493285" y="523842"/>
                  <a:pt x="5483153" y="523604"/>
                </a:cubicBezTo>
                <a:cubicBezTo>
                  <a:pt x="5474361" y="523950"/>
                  <a:pt x="5465297" y="524214"/>
                  <a:pt x="5455959" y="524394"/>
                </a:cubicBezTo>
                <a:cubicBezTo>
                  <a:pt x="5446621" y="524575"/>
                  <a:pt x="5437555" y="524840"/>
                  <a:pt x="5428763" y="525186"/>
                </a:cubicBezTo>
                <a:cubicBezTo>
                  <a:pt x="5428297" y="525013"/>
                  <a:pt x="5427593" y="524862"/>
                  <a:pt x="5426651" y="524733"/>
                </a:cubicBezTo>
                <a:cubicBezTo>
                  <a:pt x="5425709" y="524603"/>
                  <a:pt x="5424054" y="524540"/>
                  <a:pt x="5421684" y="524543"/>
                </a:cubicBezTo>
                <a:cubicBezTo>
                  <a:pt x="5418916" y="524698"/>
                  <a:pt x="5416750" y="524815"/>
                  <a:pt x="5415182" y="524894"/>
                </a:cubicBezTo>
                <a:cubicBezTo>
                  <a:pt x="5413614" y="524974"/>
                  <a:pt x="5411852" y="524836"/>
                  <a:pt x="5409898" y="524482"/>
                </a:cubicBezTo>
                <a:lnTo>
                  <a:pt x="5394120" y="524214"/>
                </a:lnTo>
                <a:lnTo>
                  <a:pt x="5362398" y="526148"/>
                </a:lnTo>
                <a:lnTo>
                  <a:pt x="5355692" y="526627"/>
                </a:lnTo>
                <a:cubicBezTo>
                  <a:pt x="5356498" y="526777"/>
                  <a:pt x="5358198" y="526854"/>
                  <a:pt x="5360794" y="526857"/>
                </a:cubicBezTo>
                <a:cubicBezTo>
                  <a:pt x="5363390" y="526860"/>
                  <a:pt x="5365316" y="526880"/>
                  <a:pt x="5366576" y="526916"/>
                </a:cubicBezTo>
                <a:cubicBezTo>
                  <a:pt x="5369138" y="526636"/>
                  <a:pt x="5372394" y="526598"/>
                  <a:pt x="5376344" y="526803"/>
                </a:cubicBezTo>
                <a:cubicBezTo>
                  <a:pt x="5380294" y="527009"/>
                  <a:pt x="5383690" y="527392"/>
                  <a:pt x="5386530" y="527953"/>
                </a:cubicBezTo>
                <a:cubicBezTo>
                  <a:pt x="5389396" y="528900"/>
                  <a:pt x="5388082" y="529991"/>
                  <a:pt x="5382588" y="531226"/>
                </a:cubicBezTo>
                <a:cubicBezTo>
                  <a:pt x="5377092" y="532462"/>
                  <a:pt x="5372558" y="533455"/>
                  <a:pt x="5368986" y="534205"/>
                </a:cubicBezTo>
                <a:cubicBezTo>
                  <a:pt x="5372460" y="533961"/>
                  <a:pt x="5376116" y="533898"/>
                  <a:pt x="5379956" y="534018"/>
                </a:cubicBezTo>
                <a:cubicBezTo>
                  <a:pt x="5383794" y="534136"/>
                  <a:pt x="5387092" y="534469"/>
                  <a:pt x="5389846" y="535013"/>
                </a:cubicBezTo>
                <a:lnTo>
                  <a:pt x="5407434" y="534824"/>
                </a:lnTo>
                <a:cubicBezTo>
                  <a:pt x="5410566" y="534970"/>
                  <a:pt x="5414460" y="535000"/>
                  <a:pt x="5419108" y="534914"/>
                </a:cubicBezTo>
                <a:cubicBezTo>
                  <a:pt x="5423760" y="534829"/>
                  <a:pt x="5428331" y="534687"/>
                  <a:pt x="5432821" y="534490"/>
                </a:cubicBezTo>
                <a:cubicBezTo>
                  <a:pt x="5432917" y="534782"/>
                  <a:pt x="5433729" y="535008"/>
                  <a:pt x="5435251" y="535167"/>
                </a:cubicBezTo>
                <a:cubicBezTo>
                  <a:pt x="5436775" y="535327"/>
                  <a:pt x="5438989" y="535350"/>
                  <a:pt x="5441893" y="535237"/>
                </a:cubicBezTo>
                <a:cubicBezTo>
                  <a:pt x="5444787" y="535089"/>
                  <a:pt x="5447203" y="534984"/>
                  <a:pt x="5449145" y="534924"/>
                </a:cubicBezTo>
                <a:cubicBezTo>
                  <a:pt x="5451085" y="534865"/>
                  <a:pt x="5452597" y="534989"/>
                  <a:pt x="5453681" y="535298"/>
                </a:cubicBezTo>
                <a:cubicBezTo>
                  <a:pt x="5467679" y="535371"/>
                  <a:pt x="5481213" y="535522"/>
                  <a:pt x="5494283" y="535753"/>
                </a:cubicBezTo>
                <a:cubicBezTo>
                  <a:pt x="5507351" y="535984"/>
                  <a:pt x="5521385" y="536162"/>
                  <a:pt x="5536379" y="536287"/>
                </a:cubicBezTo>
                <a:cubicBezTo>
                  <a:pt x="5541889" y="535959"/>
                  <a:pt x="5548999" y="535834"/>
                  <a:pt x="5557707" y="535914"/>
                </a:cubicBezTo>
                <a:cubicBezTo>
                  <a:pt x="5566417" y="535993"/>
                  <a:pt x="5572487" y="536434"/>
                  <a:pt x="5575919" y="537239"/>
                </a:cubicBezTo>
                <a:cubicBezTo>
                  <a:pt x="5576529" y="537414"/>
                  <a:pt x="5576719" y="537619"/>
                  <a:pt x="5576491" y="537853"/>
                </a:cubicBezTo>
                <a:cubicBezTo>
                  <a:pt x="5576261" y="538088"/>
                  <a:pt x="5575229" y="538299"/>
                  <a:pt x="5573389" y="538485"/>
                </a:cubicBezTo>
                <a:cubicBezTo>
                  <a:pt x="5564521" y="538788"/>
                  <a:pt x="5552521" y="538704"/>
                  <a:pt x="5537391" y="538234"/>
                </a:cubicBezTo>
                <a:cubicBezTo>
                  <a:pt x="5522261" y="537764"/>
                  <a:pt x="5510985" y="537649"/>
                  <a:pt x="5503569" y="537889"/>
                </a:cubicBezTo>
                <a:cubicBezTo>
                  <a:pt x="5494767" y="538454"/>
                  <a:pt x="5488353" y="538833"/>
                  <a:pt x="5484331" y="539025"/>
                </a:cubicBezTo>
                <a:cubicBezTo>
                  <a:pt x="5480311" y="539218"/>
                  <a:pt x="5476567" y="538771"/>
                  <a:pt x="5473103" y="537684"/>
                </a:cubicBezTo>
                <a:cubicBezTo>
                  <a:pt x="5466377" y="538105"/>
                  <a:pt x="5459343" y="538336"/>
                  <a:pt x="5452003" y="538379"/>
                </a:cubicBezTo>
                <a:cubicBezTo>
                  <a:pt x="5444663" y="538423"/>
                  <a:pt x="5437131" y="538629"/>
                  <a:pt x="5429409" y="538997"/>
                </a:cubicBezTo>
                <a:cubicBezTo>
                  <a:pt x="5428179" y="538675"/>
                  <a:pt x="5426189" y="538468"/>
                  <a:pt x="5423442" y="538377"/>
                </a:cubicBezTo>
                <a:cubicBezTo>
                  <a:pt x="5420694" y="538286"/>
                  <a:pt x="5418026" y="538251"/>
                  <a:pt x="5415438" y="538272"/>
                </a:cubicBezTo>
                <a:lnTo>
                  <a:pt x="5414534" y="538500"/>
                </a:lnTo>
                <a:lnTo>
                  <a:pt x="5384602" y="536945"/>
                </a:lnTo>
                <a:cubicBezTo>
                  <a:pt x="5380834" y="537289"/>
                  <a:pt x="5375728" y="537667"/>
                  <a:pt x="5369286" y="538079"/>
                </a:cubicBezTo>
                <a:cubicBezTo>
                  <a:pt x="5362844" y="538490"/>
                  <a:pt x="5357554" y="538307"/>
                  <a:pt x="5353414" y="537530"/>
                </a:cubicBezTo>
                <a:cubicBezTo>
                  <a:pt x="5352236" y="537486"/>
                  <a:pt x="5351148" y="537533"/>
                  <a:pt x="5350152" y="537670"/>
                </a:cubicBezTo>
                <a:cubicBezTo>
                  <a:pt x="5349156" y="537808"/>
                  <a:pt x="5349338" y="537989"/>
                  <a:pt x="5350700" y="538216"/>
                </a:cubicBezTo>
                <a:cubicBezTo>
                  <a:pt x="5351498" y="538406"/>
                  <a:pt x="5353532" y="538627"/>
                  <a:pt x="5356802" y="538877"/>
                </a:cubicBezTo>
                <a:cubicBezTo>
                  <a:pt x="5360072" y="539127"/>
                  <a:pt x="5363058" y="539259"/>
                  <a:pt x="5365758" y="539273"/>
                </a:cubicBezTo>
                <a:cubicBezTo>
                  <a:pt x="5369478" y="538967"/>
                  <a:pt x="5373324" y="538857"/>
                  <a:pt x="5377294" y="538942"/>
                </a:cubicBezTo>
                <a:cubicBezTo>
                  <a:pt x="5381266" y="539028"/>
                  <a:pt x="5385882" y="539027"/>
                  <a:pt x="5391144" y="538938"/>
                </a:cubicBezTo>
                <a:lnTo>
                  <a:pt x="5413094" y="540078"/>
                </a:lnTo>
                <a:lnTo>
                  <a:pt x="5429409" y="538997"/>
                </a:lnTo>
                <a:lnTo>
                  <a:pt x="5442657" y="540512"/>
                </a:lnTo>
                <a:cubicBezTo>
                  <a:pt x="5451609" y="540150"/>
                  <a:pt x="5461355" y="539968"/>
                  <a:pt x="5471895" y="539964"/>
                </a:cubicBezTo>
                <a:cubicBezTo>
                  <a:pt x="5482435" y="539960"/>
                  <a:pt x="5492273" y="540058"/>
                  <a:pt x="5501409" y="540257"/>
                </a:cubicBezTo>
                <a:cubicBezTo>
                  <a:pt x="5509121" y="539854"/>
                  <a:pt x="5515725" y="539807"/>
                  <a:pt x="5521221" y="540115"/>
                </a:cubicBezTo>
                <a:cubicBezTo>
                  <a:pt x="5526715" y="540423"/>
                  <a:pt x="5531057" y="540947"/>
                  <a:pt x="5534243" y="541687"/>
                </a:cubicBezTo>
                <a:lnTo>
                  <a:pt x="5579399" y="541827"/>
                </a:lnTo>
                <a:cubicBezTo>
                  <a:pt x="5582937" y="542213"/>
                  <a:pt x="5591643" y="542470"/>
                  <a:pt x="5605517" y="542599"/>
                </a:cubicBezTo>
                <a:cubicBezTo>
                  <a:pt x="5619391" y="542728"/>
                  <a:pt x="5629727" y="542726"/>
                  <a:pt x="5636527" y="542591"/>
                </a:cubicBezTo>
                <a:cubicBezTo>
                  <a:pt x="5639879" y="543150"/>
                  <a:pt x="5643883" y="543277"/>
                  <a:pt x="5648543" y="542973"/>
                </a:cubicBezTo>
                <a:cubicBezTo>
                  <a:pt x="5653203" y="542670"/>
                  <a:pt x="5657481" y="542881"/>
                  <a:pt x="5661377" y="543605"/>
                </a:cubicBezTo>
                <a:cubicBezTo>
                  <a:pt x="5667215" y="543220"/>
                  <a:pt x="5671173" y="543081"/>
                  <a:pt x="5673253" y="543190"/>
                </a:cubicBezTo>
                <a:cubicBezTo>
                  <a:pt x="5675331" y="543297"/>
                  <a:pt x="5678025" y="543782"/>
                  <a:pt x="5681333" y="544642"/>
                </a:cubicBezTo>
                <a:lnTo>
                  <a:pt x="5647617" y="546473"/>
                </a:lnTo>
                <a:cubicBezTo>
                  <a:pt x="5641417" y="546013"/>
                  <a:pt x="5634859" y="545949"/>
                  <a:pt x="5627939" y="546278"/>
                </a:cubicBezTo>
                <a:cubicBezTo>
                  <a:pt x="5621023" y="546607"/>
                  <a:pt x="5614461" y="546542"/>
                  <a:pt x="5608263" y="546082"/>
                </a:cubicBezTo>
                <a:lnTo>
                  <a:pt x="5588679" y="546167"/>
                </a:lnTo>
                <a:cubicBezTo>
                  <a:pt x="5587431" y="545850"/>
                  <a:pt x="5585253" y="545691"/>
                  <a:pt x="5582147" y="545690"/>
                </a:cubicBezTo>
                <a:cubicBezTo>
                  <a:pt x="5579041" y="545690"/>
                  <a:pt x="5575959" y="545759"/>
                  <a:pt x="5572901" y="545899"/>
                </a:cubicBezTo>
                <a:lnTo>
                  <a:pt x="5557493" y="546751"/>
                </a:lnTo>
                <a:lnTo>
                  <a:pt x="5514331" y="546714"/>
                </a:lnTo>
                <a:cubicBezTo>
                  <a:pt x="5510705" y="546681"/>
                  <a:pt x="5506671" y="546713"/>
                  <a:pt x="5502229" y="546809"/>
                </a:cubicBezTo>
                <a:cubicBezTo>
                  <a:pt x="5497787" y="546906"/>
                  <a:pt x="5494023" y="547019"/>
                  <a:pt x="5490943" y="547153"/>
                </a:cubicBezTo>
                <a:cubicBezTo>
                  <a:pt x="5489815" y="546830"/>
                  <a:pt x="5488121" y="546650"/>
                  <a:pt x="5485861" y="546613"/>
                </a:cubicBezTo>
                <a:cubicBezTo>
                  <a:pt x="5483603" y="546576"/>
                  <a:pt x="5481003" y="546625"/>
                  <a:pt x="5478065" y="546759"/>
                </a:cubicBezTo>
                <a:lnTo>
                  <a:pt x="5460661" y="547509"/>
                </a:lnTo>
                <a:cubicBezTo>
                  <a:pt x="5462251" y="547804"/>
                  <a:pt x="5465923" y="547914"/>
                  <a:pt x="5471679" y="547840"/>
                </a:cubicBezTo>
                <a:cubicBezTo>
                  <a:pt x="5477437" y="547766"/>
                  <a:pt x="5482287" y="547731"/>
                  <a:pt x="5486233" y="547735"/>
                </a:cubicBezTo>
                <a:cubicBezTo>
                  <a:pt x="5485487" y="547948"/>
                  <a:pt x="5485941" y="548087"/>
                  <a:pt x="5487595" y="548150"/>
                </a:cubicBezTo>
                <a:cubicBezTo>
                  <a:pt x="5489251" y="548213"/>
                  <a:pt x="5491155" y="548289"/>
                  <a:pt x="5493309" y="548378"/>
                </a:cubicBezTo>
                <a:cubicBezTo>
                  <a:pt x="5496511" y="548114"/>
                  <a:pt x="5498943" y="547930"/>
                  <a:pt x="5500605" y="547827"/>
                </a:cubicBezTo>
                <a:cubicBezTo>
                  <a:pt x="5502265" y="547724"/>
                  <a:pt x="5504065" y="547852"/>
                  <a:pt x="5506001" y="548210"/>
                </a:cubicBezTo>
                <a:cubicBezTo>
                  <a:pt x="5523171" y="548482"/>
                  <a:pt x="5541291" y="548665"/>
                  <a:pt x="5560363" y="548760"/>
                </a:cubicBezTo>
                <a:cubicBezTo>
                  <a:pt x="5579435" y="548855"/>
                  <a:pt x="5597103" y="549153"/>
                  <a:pt x="5613367" y="549654"/>
                </a:cubicBezTo>
                <a:cubicBezTo>
                  <a:pt x="5617201" y="549572"/>
                  <a:pt x="5620277" y="549605"/>
                  <a:pt x="5622593" y="549755"/>
                </a:cubicBezTo>
                <a:cubicBezTo>
                  <a:pt x="5624909" y="549903"/>
                  <a:pt x="5626855" y="550222"/>
                  <a:pt x="5628427" y="550712"/>
                </a:cubicBezTo>
                <a:lnTo>
                  <a:pt x="5627521" y="550940"/>
                </a:lnTo>
                <a:cubicBezTo>
                  <a:pt x="5635645" y="550673"/>
                  <a:pt x="5649811" y="550513"/>
                  <a:pt x="5670019" y="550460"/>
                </a:cubicBezTo>
                <a:cubicBezTo>
                  <a:pt x="5690227" y="550408"/>
                  <a:pt x="5702537" y="550566"/>
                  <a:pt x="5706949" y="550933"/>
                </a:cubicBezTo>
                <a:cubicBezTo>
                  <a:pt x="5706923" y="551230"/>
                  <a:pt x="5705799" y="551539"/>
                  <a:pt x="5703577" y="551859"/>
                </a:cubicBezTo>
                <a:cubicBezTo>
                  <a:pt x="5701353" y="552180"/>
                  <a:pt x="5698735" y="552412"/>
                  <a:pt x="5695717" y="552553"/>
                </a:cubicBezTo>
                <a:lnTo>
                  <a:pt x="5678127" y="552742"/>
                </a:lnTo>
                <a:cubicBezTo>
                  <a:pt x="5675065" y="552869"/>
                  <a:pt x="5671491" y="552937"/>
                  <a:pt x="5667409" y="552943"/>
                </a:cubicBezTo>
                <a:cubicBezTo>
                  <a:pt x="5663323" y="552949"/>
                  <a:pt x="5659705" y="552876"/>
                  <a:pt x="5656549" y="552723"/>
                </a:cubicBezTo>
                <a:cubicBezTo>
                  <a:pt x="5649925" y="553143"/>
                  <a:pt x="5643413" y="553344"/>
                  <a:pt x="5637013" y="553328"/>
                </a:cubicBezTo>
                <a:cubicBezTo>
                  <a:pt x="5630613" y="553311"/>
                  <a:pt x="5623829" y="553429"/>
                  <a:pt x="5616661" y="553682"/>
                </a:cubicBezTo>
                <a:lnTo>
                  <a:pt x="5453465" y="555401"/>
                </a:lnTo>
                <a:cubicBezTo>
                  <a:pt x="5449963" y="555678"/>
                  <a:pt x="5446185" y="555872"/>
                  <a:pt x="5442137" y="555984"/>
                </a:cubicBezTo>
                <a:cubicBezTo>
                  <a:pt x="5438087" y="556095"/>
                  <a:pt x="5434671" y="555894"/>
                  <a:pt x="5431887" y="555383"/>
                </a:cubicBezTo>
                <a:cubicBezTo>
                  <a:pt x="5422612" y="556003"/>
                  <a:pt x="5414150" y="556115"/>
                  <a:pt x="5406500" y="555717"/>
                </a:cubicBezTo>
                <a:cubicBezTo>
                  <a:pt x="5397872" y="556010"/>
                  <a:pt x="5385936" y="556112"/>
                  <a:pt x="5370688" y="556027"/>
                </a:cubicBezTo>
                <a:cubicBezTo>
                  <a:pt x="5355438" y="555941"/>
                  <a:pt x="5345132" y="555785"/>
                  <a:pt x="5339766" y="555557"/>
                </a:cubicBezTo>
                <a:lnTo>
                  <a:pt x="5295886" y="556309"/>
                </a:lnTo>
                <a:lnTo>
                  <a:pt x="5282822" y="555355"/>
                </a:lnTo>
                <a:cubicBezTo>
                  <a:pt x="5267132" y="556090"/>
                  <a:pt x="5250562" y="556401"/>
                  <a:pt x="5233120" y="556287"/>
                </a:cubicBezTo>
                <a:cubicBezTo>
                  <a:pt x="5215676" y="556173"/>
                  <a:pt x="5199062" y="556344"/>
                  <a:pt x="5183278" y="556797"/>
                </a:cubicBezTo>
                <a:cubicBezTo>
                  <a:pt x="5179192" y="556614"/>
                  <a:pt x="5175210" y="556557"/>
                  <a:pt x="5171330" y="556625"/>
                </a:cubicBezTo>
                <a:cubicBezTo>
                  <a:pt x="5167452" y="556694"/>
                  <a:pt x="5164240" y="556744"/>
                  <a:pt x="5161698" y="556779"/>
                </a:cubicBezTo>
                <a:lnTo>
                  <a:pt x="5121626" y="557177"/>
                </a:lnTo>
                <a:cubicBezTo>
                  <a:pt x="5120158" y="556940"/>
                  <a:pt x="5118464" y="556760"/>
                  <a:pt x="5116542" y="556638"/>
                </a:cubicBezTo>
                <a:cubicBezTo>
                  <a:pt x="5114624" y="556515"/>
                  <a:pt x="5112024" y="556564"/>
                  <a:pt x="5108746" y="556784"/>
                </a:cubicBezTo>
                <a:cubicBezTo>
                  <a:pt x="5103538" y="556973"/>
                  <a:pt x="5098228" y="557225"/>
                  <a:pt x="5092818" y="557541"/>
                </a:cubicBezTo>
                <a:cubicBezTo>
                  <a:pt x="5087404" y="557857"/>
                  <a:pt x="5081050" y="557917"/>
                  <a:pt x="5073756" y="557722"/>
                </a:cubicBezTo>
                <a:cubicBezTo>
                  <a:pt x="5071568" y="557350"/>
                  <a:pt x="5068772" y="557170"/>
                  <a:pt x="5065364" y="557182"/>
                </a:cubicBezTo>
                <a:cubicBezTo>
                  <a:pt x="5061956" y="557195"/>
                  <a:pt x="5058528" y="557328"/>
                  <a:pt x="5055076" y="557579"/>
                </a:cubicBezTo>
                <a:cubicBezTo>
                  <a:pt x="5046304" y="557186"/>
                  <a:pt x="5035098" y="557028"/>
                  <a:pt x="5021456" y="557107"/>
                </a:cubicBezTo>
                <a:cubicBezTo>
                  <a:pt x="5007814" y="557184"/>
                  <a:pt x="4996474" y="557365"/>
                  <a:pt x="4987436" y="557647"/>
                </a:cubicBezTo>
                <a:cubicBezTo>
                  <a:pt x="4987242" y="557367"/>
                  <a:pt x="4986402" y="557174"/>
                  <a:pt x="4984916" y="557069"/>
                </a:cubicBezTo>
                <a:cubicBezTo>
                  <a:pt x="4983430" y="556963"/>
                  <a:pt x="4981912" y="556941"/>
                  <a:pt x="4980358" y="557004"/>
                </a:cubicBezTo>
                <a:lnTo>
                  <a:pt x="4970752" y="557608"/>
                </a:lnTo>
                <a:cubicBezTo>
                  <a:pt x="4969516" y="557818"/>
                  <a:pt x="4969276" y="558082"/>
                  <a:pt x="4970034" y="558397"/>
                </a:cubicBezTo>
                <a:lnTo>
                  <a:pt x="4963287" y="558226"/>
                </a:lnTo>
                <a:lnTo>
                  <a:pt x="4967760" y="577046"/>
                </a:lnTo>
                <a:cubicBezTo>
                  <a:pt x="4963760" y="581476"/>
                  <a:pt x="4958940" y="584517"/>
                  <a:pt x="4953300" y="586165"/>
                </a:cubicBezTo>
                <a:cubicBezTo>
                  <a:pt x="4947661" y="587813"/>
                  <a:pt x="4942983" y="587550"/>
                  <a:pt x="4939268" y="585376"/>
                </a:cubicBezTo>
                <a:cubicBezTo>
                  <a:pt x="4937468" y="585675"/>
                  <a:pt x="4934706" y="585849"/>
                  <a:pt x="4930981" y="585897"/>
                </a:cubicBezTo>
                <a:cubicBezTo>
                  <a:pt x="4927257" y="585944"/>
                  <a:pt x="4924829" y="586563"/>
                  <a:pt x="4923692" y="587756"/>
                </a:cubicBezTo>
                <a:lnTo>
                  <a:pt x="4933380" y="591446"/>
                </a:lnTo>
                <a:lnTo>
                  <a:pt x="4979155" y="606325"/>
                </a:lnTo>
                <a:lnTo>
                  <a:pt x="5001759" y="604064"/>
                </a:lnTo>
                <a:cubicBezTo>
                  <a:pt x="5004517" y="601265"/>
                  <a:pt x="5007027" y="600168"/>
                  <a:pt x="5009285" y="600776"/>
                </a:cubicBezTo>
                <a:cubicBezTo>
                  <a:pt x="5011546" y="601384"/>
                  <a:pt x="5014672" y="602282"/>
                  <a:pt x="5018665" y="603469"/>
                </a:cubicBezTo>
                <a:cubicBezTo>
                  <a:pt x="5022062" y="603472"/>
                  <a:pt x="5024430" y="602962"/>
                  <a:pt x="5025763" y="601938"/>
                </a:cubicBezTo>
                <a:cubicBezTo>
                  <a:pt x="5027098" y="600913"/>
                  <a:pt x="5028086" y="599718"/>
                  <a:pt x="5028732" y="598353"/>
                </a:cubicBezTo>
                <a:cubicBezTo>
                  <a:pt x="5041394" y="600991"/>
                  <a:pt x="5054438" y="602975"/>
                  <a:pt x="5067861" y="604304"/>
                </a:cubicBezTo>
                <a:cubicBezTo>
                  <a:pt x="5081284" y="605634"/>
                  <a:pt x="5094325" y="607618"/>
                  <a:pt x="5106988" y="610257"/>
                </a:cubicBezTo>
                <a:cubicBezTo>
                  <a:pt x="5121492" y="608281"/>
                  <a:pt x="5136269" y="608127"/>
                  <a:pt x="5151317" y="609797"/>
                </a:cubicBezTo>
                <a:cubicBezTo>
                  <a:pt x="5166367" y="611465"/>
                  <a:pt x="5179574" y="615032"/>
                  <a:pt x="5190943" y="620495"/>
                </a:cubicBezTo>
                <a:lnTo>
                  <a:pt x="5203860" y="614544"/>
                </a:lnTo>
                <a:cubicBezTo>
                  <a:pt x="5207585" y="612460"/>
                  <a:pt x="5211961" y="611542"/>
                  <a:pt x="5216990" y="611792"/>
                </a:cubicBezTo>
                <a:cubicBezTo>
                  <a:pt x="5222021" y="612043"/>
                  <a:pt x="5227016" y="613119"/>
                  <a:pt x="5231974" y="615021"/>
                </a:cubicBezTo>
                <a:cubicBezTo>
                  <a:pt x="5246503" y="615121"/>
                  <a:pt x="5251063" y="618136"/>
                  <a:pt x="5245648" y="624067"/>
                </a:cubicBezTo>
                <a:cubicBezTo>
                  <a:pt x="5242925" y="629437"/>
                  <a:pt x="5239300" y="633306"/>
                  <a:pt x="5234772" y="635671"/>
                </a:cubicBezTo>
                <a:cubicBezTo>
                  <a:pt x="5230245" y="638037"/>
                  <a:pt x="5222917" y="638096"/>
                  <a:pt x="5212786" y="635849"/>
                </a:cubicBezTo>
                <a:cubicBezTo>
                  <a:pt x="5205046" y="633900"/>
                  <a:pt x="5192984" y="632263"/>
                  <a:pt x="5176601" y="630939"/>
                </a:cubicBezTo>
                <a:cubicBezTo>
                  <a:pt x="5160219" y="629614"/>
                  <a:pt x="5148348" y="631726"/>
                  <a:pt x="5140988" y="637274"/>
                </a:cubicBezTo>
                <a:cubicBezTo>
                  <a:pt x="5131631" y="638786"/>
                  <a:pt x="5116387" y="640254"/>
                  <a:pt x="5095258" y="641677"/>
                </a:cubicBezTo>
                <a:cubicBezTo>
                  <a:pt x="5074126" y="643099"/>
                  <a:pt x="5056507" y="642543"/>
                  <a:pt x="5042404" y="640009"/>
                </a:cubicBezTo>
                <a:cubicBezTo>
                  <a:pt x="5039987" y="643751"/>
                  <a:pt x="5037033" y="645609"/>
                  <a:pt x="5033548" y="645588"/>
                </a:cubicBezTo>
                <a:cubicBezTo>
                  <a:pt x="5030062" y="645565"/>
                  <a:pt x="5026872" y="644777"/>
                  <a:pt x="5023978" y="643222"/>
                </a:cubicBezTo>
                <a:cubicBezTo>
                  <a:pt x="5016682" y="641867"/>
                  <a:pt x="5009479" y="644427"/>
                  <a:pt x="5002373" y="650897"/>
                </a:cubicBezTo>
                <a:lnTo>
                  <a:pt x="4999708" y="653426"/>
                </a:lnTo>
                <a:lnTo>
                  <a:pt x="5023784" y="652563"/>
                </a:lnTo>
                <a:cubicBezTo>
                  <a:pt x="5045996" y="652241"/>
                  <a:pt x="5067182" y="651250"/>
                  <a:pt x="5087342" y="649591"/>
                </a:cubicBezTo>
                <a:lnTo>
                  <a:pt x="5150796" y="650961"/>
                </a:lnTo>
                <a:lnTo>
                  <a:pt x="5164510" y="656829"/>
                </a:lnTo>
                <a:lnTo>
                  <a:pt x="5152504" y="660283"/>
                </a:lnTo>
                <a:lnTo>
                  <a:pt x="5196258" y="662555"/>
                </a:lnTo>
                <a:lnTo>
                  <a:pt x="5193948" y="669668"/>
                </a:lnTo>
                <a:cubicBezTo>
                  <a:pt x="5180880" y="668557"/>
                  <a:pt x="5167270" y="668196"/>
                  <a:pt x="5153120" y="668587"/>
                </a:cubicBezTo>
                <a:cubicBezTo>
                  <a:pt x="5138972" y="668978"/>
                  <a:pt x="5125534" y="669550"/>
                  <a:pt x="5112806" y="670303"/>
                </a:cubicBezTo>
                <a:cubicBezTo>
                  <a:pt x="5126386" y="670508"/>
                  <a:pt x="5137298" y="670920"/>
                  <a:pt x="5145536" y="671541"/>
                </a:cubicBezTo>
                <a:lnTo>
                  <a:pt x="5177924" y="670914"/>
                </a:lnTo>
                <a:cubicBezTo>
                  <a:pt x="5185934" y="672734"/>
                  <a:pt x="5200404" y="672869"/>
                  <a:pt x="5221338" y="671321"/>
                </a:cubicBezTo>
                <a:cubicBezTo>
                  <a:pt x="5242272" y="669772"/>
                  <a:pt x="5256742" y="669908"/>
                  <a:pt x="5264750" y="671727"/>
                </a:cubicBezTo>
                <a:cubicBezTo>
                  <a:pt x="5268794" y="672030"/>
                  <a:pt x="5273482" y="672164"/>
                  <a:pt x="5278818" y="672131"/>
                </a:cubicBezTo>
                <a:cubicBezTo>
                  <a:pt x="5284154" y="672097"/>
                  <a:pt x="5287926" y="672145"/>
                  <a:pt x="5290132" y="672275"/>
                </a:cubicBezTo>
                <a:cubicBezTo>
                  <a:pt x="5289228" y="672687"/>
                  <a:pt x="5287198" y="673108"/>
                  <a:pt x="5284044" y="673537"/>
                </a:cubicBezTo>
                <a:cubicBezTo>
                  <a:pt x="5280886" y="673966"/>
                  <a:pt x="5277020" y="674215"/>
                  <a:pt x="5272442" y="674281"/>
                </a:cubicBezTo>
                <a:lnTo>
                  <a:pt x="5236378" y="674564"/>
                </a:lnTo>
                <a:lnTo>
                  <a:pt x="5220354" y="675809"/>
                </a:lnTo>
                <a:lnTo>
                  <a:pt x="5253426" y="678911"/>
                </a:lnTo>
                <a:lnTo>
                  <a:pt x="5287482" y="677523"/>
                </a:lnTo>
                <a:cubicBezTo>
                  <a:pt x="5289524" y="676761"/>
                  <a:pt x="5294114" y="676352"/>
                  <a:pt x="5301250" y="676296"/>
                </a:cubicBezTo>
                <a:cubicBezTo>
                  <a:pt x="5308388" y="676240"/>
                  <a:pt x="5315820" y="676555"/>
                  <a:pt x="5323544" y="677242"/>
                </a:cubicBezTo>
                <a:cubicBezTo>
                  <a:pt x="5332620" y="676470"/>
                  <a:pt x="5343846" y="675729"/>
                  <a:pt x="5357220" y="675018"/>
                </a:cubicBezTo>
                <a:cubicBezTo>
                  <a:pt x="5370596" y="674306"/>
                  <a:pt x="5379738" y="674514"/>
                  <a:pt x="5384648" y="675643"/>
                </a:cubicBezTo>
                <a:cubicBezTo>
                  <a:pt x="5384408" y="676594"/>
                  <a:pt x="5382730" y="677696"/>
                  <a:pt x="5379610" y="678949"/>
                </a:cubicBezTo>
                <a:cubicBezTo>
                  <a:pt x="5376492" y="680203"/>
                  <a:pt x="5374396" y="681496"/>
                  <a:pt x="5373324" y="682826"/>
                </a:cubicBezTo>
                <a:cubicBezTo>
                  <a:pt x="5380716" y="682528"/>
                  <a:pt x="5388800" y="682293"/>
                  <a:pt x="5397574" y="682123"/>
                </a:cubicBezTo>
                <a:cubicBezTo>
                  <a:pt x="5406346" y="681953"/>
                  <a:pt x="5414512" y="682185"/>
                  <a:pt x="5422078" y="682818"/>
                </a:cubicBezTo>
                <a:cubicBezTo>
                  <a:pt x="5429427" y="683507"/>
                  <a:pt x="5431435" y="684611"/>
                  <a:pt x="5428103" y="686131"/>
                </a:cubicBezTo>
                <a:lnTo>
                  <a:pt x="5432461" y="690204"/>
                </a:lnTo>
                <a:cubicBezTo>
                  <a:pt x="5439465" y="690041"/>
                  <a:pt x="5446157" y="690020"/>
                  <a:pt x="5452537" y="690142"/>
                </a:cubicBezTo>
                <a:cubicBezTo>
                  <a:pt x="5458917" y="690263"/>
                  <a:pt x="5466027" y="690051"/>
                  <a:pt x="5473865" y="689507"/>
                </a:cubicBezTo>
                <a:lnTo>
                  <a:pt x="5464549" y="697796"/>
                </a:lnTo>
                <a:cubicBezTo>
                  <a:pt x="5449573" y="696544"/>
                  <a:pt x="5435771" y="696776"/>
                  <a:pt x="5423142" y="698494"/>
                </a:cubicBezTo>
                <a:cubicBezTo>
                  <a:pt x="5415118" y="695756"/>
                  <a:pt x="5413436" y="693155"/>
                  <a:pt x="5418102" y="690690"/>
                </a:cubicBezTo>
                <a:cubicBezTo>
                  <a:pt x="5409718" y="690305"/>
                  <a:pt x="5401436" y="689873"/>
                  <a:pt x="5393260" y="689391"/>
                </a:cubicBezTo>
                <a:cubicBezTo>
                  <a:pt x="5385084" y="688912"/>
                  <a:pt x="5378224" y="688841"/>
                  <a:pt x="5372682" y="689180"/>
                </a:cubicBezTo>
                <a:cubicBezTo>
                  <a:pt x="5367252" y="688709"/>
                  <a:pt x="5361660" y="688566"/>
                  <a:pt x="5355900" y="688751"/>
                </a:cubicBezTo>
                <a:cubicBezTo>
                  <a:pt x="5350140" y="688936"/>
                  <a:pt x="5343712" y="689173"/>
                  <a:pt x="5336618" y="689462"/>
                </a:cubicBezTo>
                <a:cubicBezTo>
                  <a:pt x="5338968" y="690580"/>
                  <a:pt x="5340292" y="691658"/>
                  <a:pt x="5340596" y="692698"/>
                </a:cubicBezTo>
                <a:cubicBezTo>
                  <a:pt x="5340900" y="693739"/>
                  <a:pt x="5338134" y="694663"/>
                  <a:pt x="5332300" y="695471"/>
                </a:cubicBezTo>
                <a:lnTo>
                  <a:pt x="5319954" y="697061"/>
                </a:lnTo>
                <a:lnTo>
                  <a:pt x="5320594" y="690708"/>
                </a:lnTo>
                <a:cubicBezTo>
                  <a:pt x="5311586" y="692459"/>
                  <a:pt x="5305248" y="694002"/>
                  <a:pt x="5301578" y="695338"/>
                </a:cubicBezTo>
                <a:cubicBezTo>
                  <a:pt x="5292830" y="697896"/>
                  <a:pt x="5278044" y="698914"/>
                  <a:pt x="5257220" y="698393"/>
                </a:cubicBezTo>
                <a:cubicBezTo>
                  <a:pt x="5236396" y="697871"/>
                  <a:pt x="5222026" y="698700"/>
                  <a:pt x="5214112" y="700878"/>
                </a:cubicBezTo>
                <a:lnTo>
                  <a:pt x="5223468" y="702671"/>
                </a:lnTo>
                <a:cubicBezTo>
                  <a:pt x="5236040" y="702915"/>
                  <a:pt x="5248466" y="702973"/>
                  <a:pt x="5260744" y="702846"/>
                </a:cubicBezTo>
                <a:cubicBezTo>
                  <a:pt x="5273024" y="702719"/>
                  <a:pt x="5285866" y="702587"/>
                  <a:pt x="5299270" y="702451"/>
                </a:cubicBezTo>
                <a:lnTo>
                  <a:pt x="5338326" y="698784"/>
                </a:lnTo>
                <a:cubicBezTo>
                  <a:pt x="5347998" y="700855"/>
                  <a:pt x="5376092" y="701850"/>
                  <a:pt x="5422614" y="701765"/>
                </a:cubicBezTo>
                <a:cubicBezTo>
                  <a:pt x="5469135" y="701681"/>
                  <a:pt x="5500147" y="701344"/>
                  <a:pt x="5515653" y="700756"/>
                </a:cubicBezTo>
                <a:cubicBezTo>
                  <a:pt x="5518983" y="701889"/>
                  <a:pt x="5525279" y="703816"/>
                  <a:pt x="5534543" y="706536"/>
                </a:cubicBezTo>
                <a:cubicBezTo>
                  <a:pt x="5543807" y="709256"/>
                  <a:pt x="5553105" y="710319"/>
                  <a:pt x="5562441" y="709725"/>
                </a:cubicBezTo>
                <a:cubicBezTo>
                  <a:pt x="5566117" y="709059"/>
                  <a:pt x="5570193" y="708715"/>
                  <a:pt x="5574665" y="708695"/>
                </a:cubicBezTo>
                <a:cubicBezTo>
                  <a:pt x="5579139" y="708676"/>
                  <a:pt x="5582969" y="709455"/>
                  <a:pt x="5586155" y="711033"/>
                </a:cubicBezTo>
                <a:cubicBezTo>
                  <a:pt x="5604195" y="709919"/>
                  <a:pt x="5626791" y="709633"/>
                  <a:pt x="5653939" y="710175"/>
                </a:cubicBezTo>
                <a:cubicBezTo>
                  <a:pt x="5681087" y="710717"/>
                  <a:pt x="5700681" y="711295"/>
                  <a:pt x="5712719" y="711908"/>
                </a:cubicBezTo>
                <a:cubicBezTo>
                  <a:pt x="5722287" y="714237"/>
                  <a:pt x="5737567" y="715099"/>
                  <a:pt x="5758559" y="714490"/>
                </a:cubicBezTo>
                <a:cubicBezTo>
                  <a:pt x="5779555" y="713882"/>
                  <a:pt x="5794995" y="713155"/>
                  <a:pt x="5804885" y="712306"/>
                </a:cubicBezTo>
                <a:cubicBezTo>
                  <a:pt x="5817835" y="711326"/>
                  <a:pt x="5827239" y="711331"/>
                  <a:pt x="5833101" y="712319"/>
                </a:cubicBezTo>
                <a:cubicBezTo>
                  <a:pt x="5838963" y="713308"/>
                  <a:pt x="5843701" y="714936"/>
                  <a:pt x="5847315" y="717203"/>
                </a:cubicBezTo>
                <a:cubicBezTo>
                  <a:pt x="5854391" y="719699"/>
                  <a:pt x="5848609" y="720990"/>
                  <a:pt x="5829965" y="721072"/>
                </a:cubicBezTo>
                <a:cubicBezTo>
                  <a:pt x="5823645" y="721892"/>
                  <a:pt x="5817259" y="722362"/>
                  <a:pt x="5810811" y="722483"/>
                </a:cubicBezTo>
                <a:cubicBezTo>
                  <a:pt x="5804363" y="722604"/>
                  <a:pt x="5798725" y="722228"/>
                  <a:pt x="5793903" y="721355"/>
                </a:cubicBezTo>
                <a:lnTo>
                  <a:pt x="5777195" y="718872"/>
                </a:lnTo>
                <a:cubicBezTo>
                  <a:pt x="5762727" y="721218"/>
                  <a:pt x="5745855" y="722766"/>
                  <a:pt x="5726581" y="723516"/>
                </a:cubicBezTo>
                <a:cubicBezTo>
                  <a:pt x="5707307" y="724267"/>
                  <a:pt x="5688343" y="724243"/>
                  <a:pt x="5669687" y="723448"/>
                </a:cubicBezTo>
                <a:cubicBezTo>
                  <a:pt x="5653497" y="724602"/>
                  <a:pt x="5636803" y="725480"/>
                  <a:pt x="5619609" y="726080"/>
                </a:cubicBezTo>
                <a:cubicBezTo>
                  <a:pt x="5602413" y="726683"/>
                  <a:pt x="5585721" y="727561"/>
                  <a:pt x="5569531" y="728714"/>
                </a:cubicBezTo>
                <a:cubicBezTo>
                  <a:pt x="5568671" y="728137"/>
                  <a:pt x="5567375" y="727634"/>
                  <a:pt x="5565641" y="727204"/>
                </a:cubicBezTo>
                <a:cubicBezTo>
                  <a:pt x="5563907" y="726775"/>
                  <a:pt x="5560861" y="726565"/>
                  <a:pt x="5556497" y="726576"/>
                </a:cubicBezTo>
                <a:cubicBezTo>
                  <a:pt x="5551401" y="727091"/>
                  <a:pt x="5547409" y="727479"/>
                  <a:pt x="5544521" y="727743"/>
                </a:cubicBezTo>
                <a:cubicBezTo>
                  <a:pt x="5541635" y="728007"/>
                  <a:pt x="5538391" y="727550"/>
                  <a:pt x="5534789" y="726372"/>
                </a:cubicBezTo>
                <a:lnTo>
                  <a:pt x="5505735" y="725479"/>
                </a:lnTo>
                <a:lnTo>
                  <a:pt x="5447323" y="731912"/>
                </a:lnTo>
                <a:lnTo>
                  <a:pt x="5434975" y="733502"/>
                </a:lnTo>
                <a:cubicBezTo>
                  <a:pt x="5436459" y="734004"/>
                  <a:pt x="5439589" y="734260"/>
                  <a:pt x="5444369" y="734269"/>
                </a:cubicBezTo>
                <a:cubicBezTo>
                  <a:pt x="5449147" y="734278"/>
                  <a:pt x="5452697" y="734344"/>
                  <a:pt x="5455013" y="734466"/>
                </a:cubicBezTo>
                <a:cubicBezTo>
                  <a:pt x="5459733" y="733534"/>
                  <a:pt x="5465729" y="733409"/>
                  <a:pt x="5473003" y="734091"/>
                </a:cubicBezTo>
                <a:cubicBezTo>
                  <a:pt x="5480275" y="734774"/>
                  <a:pt x="5486529" y="736047"/>
                  <a:pt x="5491761" y="737912"/>
                </a:cubicBezTo>
                <a:cubicBezTo>
                  <a:pt x="5497039" y="741060"/>
                  <a:pt x="5494619" y="744689"/>
                  <a:pt x="5484501" y="748798"/>
                </a:cubicBezTo>
                <a:cubicBezTo>
                  <a:pt x="5474381" y="752907"/>
                  <a:pt x="5466033" y="756209"/>
                  <a:pt x="5459453" y="758703"/>
                </a:cubicBezTo>
                <a:cubicBezTo>
                  <a:pt x="5465849" y="757891"/>
                  <a:pt x="5472583" y="757682"/>
                  <a:pt x="5479653" y="758079"/>
                </a:cubicBezTo>
                <a:cubicBezTo>
                  <a:pt x="5486723" y="758474"/>
                  <a:pt x="5492795" y="759579"/>
                  <a:pt x="5497865" y="761390"/>
                </a:cubicBezTo>
                <a:lnTo>
                  <a:pt x="5530255" y="760763"/>
                </a:lnTo>
                <a:cubicBezTo>
                  <a:pt x="5536025" y="761246"/>
                  <a:pt x="5543189" y="761346"/>
                  <a:pt x="5551753" y="761061"/>
                </a:cubicBezTo>
                <a:cubicBezTo>
                  <a:pt x="5560317" y="760776"/>
                  <a:pt x="5568731" y="760306"/>
                  <a:pt x="5577003" y="759649"/>
                </a:cubicBezTo>
                <a:cubicBezTo>
                  <a:pt x="5577181" y="760621"/>
                  <a:pt x="5578671" y="761371"/>
                  <a:pt x="5581477" y="761901"/>
                </a:cubicBezTo>
                <a:cubicBezTo>
                  <a:pt x="5584283" y="762432"/>
                  <a:pt x="5588361" y="762508"/>
                  <a:pt x="5593707" y="762132"/>
                </a:cubicBezTo>
                <a:cubicBezTo>
                  <a:pt x="5599035" y="761640"/>
                  <a:pt x="5603485" y="761293"/>
                  <a:pt x="5607061" y="761095"/>
                </a:cubicBezTo>
                <a:cubicBezTo>
                  <a:pt x="5610635" y="760895"/>
                  <a:pt x="5613421" y="761309"/>
                  <a:pt x="5615413" y="762336"/>
                </a:cubicBezTo>
                <a:cubicBezTo>
                  <a:pt x="5641191" y="762577"/>
                  <a:pt x="5666113" y="763082"/>
                  <a:pt x="5690181" y="763851"/>
                </a:cubicBezTo>
                <a:cubicBezTo>
                  <a:pt x="5714247" y="764619"/>
                  <a:pt x="5740087" y="765210"/>
                  <a:pt x="5767701" y="765624"/>
                </a:cubicBezTo>
                <a:cubicBezTo>
                  <a:pt x="5777847" y="764533"/>
                  <a:pt x="5790939" y="764119"/>
                  <a:pt x="5806975" y="764383"/>
                </a:cubicBezTo>
                <a:cubicBezTo>
                  <a:pt x="5823011" y="764646"/>
                  <a:pt x="5834191" y="766115"/>
                  <a:pt x="5840511" y="768788"/>
                </a:cubicBezTo>
                <a:cubicBezTo>
                  <a:pt x="5841633" y="769371"/>
                  <a:pt x="5841983" y="770052"/>
                  <a:pt x="5841563" y="770834"/>
                </a:cubicBezTo>
                <a:cubicBezTo>
                  <a:pt x="5841141" y="771614"/>
                  <a:pt x="5839237" y="772314"/>
                  <a:pt x="5835851" y="772932"/>
                </a:cubicBezTo>
                <a:cubicBezTo>
                  <a:pt x="5819521" y="773939"/>
                  <a:pt x="5797425" y="773661"/>
                  <a:pt x="5769563" y="772098"/>
                </a:cubicBezTo>
                <a:cubicBezTo>
                  <a:pt x="5741703" y="770534"/>
                  <a:pt x="5720941" y="770153"/>
                  <a:pt x="5707281" y="770952"/>
                </a:cubicBezTo>
                <a:cubicBezTo>
                  <a:pt x="5691073" y="772829"/>
                  <a:pt x="5679265" y="774089"/>
                  <a:pt x="5671859" y="774730"/>
                </a:cubicBezTo>
                <a:cubicBezTo>
                  <a:pt x="5664451" y="775372"/>
                  <a:pt x="5657559" y="773885"/>
                  <a:pt x="5651179" y="770271"/>
                </a:cubicBezTo>
                <a:cubicBezTo>
                  <a:pt x="5638793" y="771667"/>
                  <a:pt x="5625841" y="772437"/>
                  <a:pt x="5612325" y="772583"/>
                </a:cubicBezTo>
                <a:cubicBezTo>
                  <a:pt x="5598809" y="772727"/>
                  <a:pt x="5584939" y="773412"/>
                  <a:pt x="5570717" y="774636"/>
                </a:cubicBezTo>
                <a:cubicBezTo>
                  <a:pt x="5568453" y="773564"/>
                  <a:pt x="5564789" y="772877"/>
                  <a:pt x="5559731" y="772574"/>
                </a:cubicBezTo>
                <a:cubicBezTo>
                  <a:pt x="5554671" y="772271"/>
                  <a:pt x="5549759" y="772155"/>
                  <a:pt x="5544995" y="772223"/>
                </a:cubicBezTo>
                <a:lnTo>
                  <a:pt x="5543327" y="772983"/>
                </a:lnTo>
                <a:lnTo>
                  <a:pt x="5488209" y="767813"/>
                </a:lnTo>
                <a:cubicBezTo>
                  <a:pt x="5481269" y="768957"/>
                  <a:pt x="5471869" y="770212"/>
                  <a:pt x="5460005" y="771582"/>
                </a:cubicBezTo>
                <a:cubicBezTo>
                  <a:pt x="5448143" y="772951"/>
                  <a:pt x="5438401" y="772343"/>
                  <a:pt x="5430781" y="769757"/>
                </a:cubicBezTo>
                <a:cubicBezTo>
                  <a:pt x="5428609" y="769610"/>
                  <a:pt x="5426605" y="769767"/>
                  <a:pt x="5424771" y="770224"/>
                </a:cubicBezTo>
                <a:cubicBezTo>
                  <a:pt x="5422934" y="770682"/>
                  <a:pt x="5423272" y="771286"/>
                  <a:pt x="5425781" y="772037"/>
                </a:cubicBezTo>
                <a:cubicBezTo>
                  <a:pt x="5427251" y="772670"/>
                  <a:pt x="5430997" y="773404"/>
                  <a:pt x="5437019" y="774236"/>
                </a:cubicBezTo>
                <a:cubicBezTo>
                  <a:pt x="5443039" y="775067"/>
                  <a:pt x="5448537" y="775507"/>
                  <a:pt x="5453511" y="775553"/>
                </a:cubicBezTo>
                <a:cubicBezTo>
                  <a:pt x="5460359" y="774535"/>
                  <a:pt x="5467441" y="774168"/>
                  <a:pt x="5474753" y="774454"/>
                </a:cubicBezTo>
                <a:cubicBezTo>
                  <a:pt x="5482067" y="774739"/>
                  <a:pt x="5490567" y="774735"/>
                  <a:pt x="5500257" y="774440"/>
                </a:cubicBezTo>
                <a:lnTo>
                  <a:pt x="5540677" y="778231"/>
                </a:lnTo>
                <a:lnTo>
                  <a:pt x="5570717" y="774636"/>
                </a:lnTo>
                <a:lnTo>
                  <a:pt x="5595115" y="779673"/>
                </a:lnTo>
                <a:cubicBezTo>
                  <a:pt x="5611599" y="778469"/>
                  <a:pt x="5629545" y="777863"/>
                  <a:pt x="5648955" y="777850"/>
                </a:cubicBezTo>
                <a:cubicBezTo>
                  <a:pt x="5668365" y="777839"/>
                  <a:pt x="5686481" y="778163"/>
                  <a:pt x="5703305" y="778824"/>
                </a:cubicBezTo>
                <a:cubicBezTo>
                  <a:pt x="5717507" y="777485"/>
                  <a:pt x="5729667" y="777327"/>
                  <a:pt x="5739785" y="778352"/>
                </a:cubicBezTo>
                <a:cubicBezTo>
                  <a:pt x="5749905" y="779378"/>
                  <a:pt x="5757899" y="781120"/>
                  <a:pt x="5763767" y="783579"/>
                </a:cubicBezTo>
                <a:lnTo>
                  <a:pt x="5846917" y="784048"/>
                </a:lnTo>
                <a:cubicBezTo>
                  <a:pt x="5853435" y="785328"/>
                  <a:pt x="5869465" y="786182"/>
                  <a:pt x="5895015" y="786612"/>
                </a:cubicBezTo>
                <a:cubicBezTo>
                  <a:pt x="5920561" y="787042"/>
                  <a:pt x="5939597" y="787033"/>
                  <a:pt x="5952115" y="786585"/>
                </a:cubicBezTo>
                <a:cubicBezTo>
                  <a:pt x="5958287" y="788442"/>
                  <a:pt x="5965663" y="788867"/>
                  <a:pt x="5974243" y="787858"/>
                </a:cubicBezTo>
                <a:cubicBezTo>
                  <a:pt x="5982825" y="786850"/>
                  <a:pt x="5990703" y="787551"/>
                  <a:pt x="5997879" y="789960"/>
                </a:cubicBezTo>
                <a:cubicBezTo>
                  <a:pt x="6008629" y="788679"/>
                  <a:pt x="6015917" y="788217"/>
                  <a:pt x="6019745" y="788575"/>
                </a:cubicBezTo>
                <a:cubicBezTo>
                  <a:pt x="6023573" y="788935"/>
                  <a:pt x="6028533" y="790545"/>
                  <a:pt x="6034625" y="793407"/>
                </a:cubicBezTo>
                <a:lnTo>
                  <a:pt x="5972539" y="799495"/>
                </a:lnTo>
                <a:cubicBezTo>
                  <a:pt x="5961123" y="797966"/>
                  <a:pt x="5949045" y="797750"/>
                  <a:pt x="5936305" y="798846"/>
                </a:cubicBezTo>
                <a:cubicBezTo>
                  <a:pt x="5923565" y="799940"/>
                  <a:pt x="5911485" y="799724"/>
                  <a:pt x="5900069" y="798195"/>
                </a:cubicBezTo>
                <a:lnTo>
                  <a:pt x="5864007" y="798478"/>
                </a:lnTo>
                <a:cubicBezTo>
                  <a:pt x="5861707" y="797422"/>
                  <a:pt x="5857697" y="796893"/>
                  <a:pt x="5851979" y="796891"/>
                </a:cubicBezTo>
                <a:cubicBezTo>
                  <a:pt x="5846259" y="796890"/>
                  <a:pt x="5840583" y="797121"/>
                  <a:pt x="5834951" y="797585"/>
                </a:cubicBezTo>
                <a:lnTo>
                  <a:pt x="5806579" y="800421"/>
                </a:lnTo>
                <a:lnTo>
                  <a:pt x="5727101" y="800297"/>
                </a:lnTo>
                <a:cubicBezTo>
                  <a:pt x="5720423" y="800185"/>
                  <a:pt x="5712993" y="800291"/>
                  <a:pt x="5704813" y="800612"/>
                </a:cubicBezTo>
                <a:cubicBezTo>
                  <a:pt x="5696633" y="800932"/>
                  <a:pt x="5689705" y="801314"/>
                  <a:pt x="5684031" y="801754"/>
                </a:cubicBezTo>
                <a:cubicBezTo>
                  <a:pt x="5681953" y="800682"/>
                  <a:pt x="5678833" y="800084"/>
                  <a:pt x="5674673" y="799961"/>
                </a:cubicBezTo>
                <a:cubicBezTo>
                  <a:pt x="5670513" y="799838"/>
                  <a:pt x="5665727" y="799999"/>
                  <a:pt x="5660317" y="800447"/>
                </a:cubicBezTo>
                <a:lnTo>
                  <a:pt x="5628269" y="802938"/>
                </a:lnTo>
                <a:cubicBezTo>
                  <a:pt x="5631195" y="803918"/>
                  <a:pt x="5637959" y="804286"/>
                  <a:pt x="5648559" y="804039"/>
                </a:cubicBezTo>
                <a:cubicBezTo>
                  <a:pt x="5659161" y="803793"/>
                  <a:pt x="5668093" y="803676"/>
                  <a:pt x="5675355" y="803689"/>
                </a:cubicBezTo>
                <a:cubicBezTo>
                  <a:pt x="5673983" y="804401"/>
                  <a:pt x="5674819" y="804861"/>
                  <a:pt x="5677867" y="805071"/>
                </a:cubicBezTo>
                <a:cubicBezTo>
                  <a:pt x="5680915" y="805280"/>
                  <a:pt x="5684421" y="805533"/>
                  <a:pt x="5688389" y="805828"/>
                </a:cubicBezTo>
                <a:cubicBezTo>
                  <a:pt x="5694285" y="804950"/>
                  <a:pt x="5698763" y="804339"/>
                  <a:pt x="5701821" y="803996"/>
                </a:cubicBezTo>
                <a:cubicBezTo>
                  <a:pt x="5704881" y="803653"/>
                  <a:pt x="5708195" y="804078"/>
                  <a:pt x="5711761" y="805271"/>
                </a:cubicBezTo>
                <a:cubicBezTo>
                  <a:pt x="5743377" y="806175"/>
                  <a:pt x="5776745" y="806786"/>
                  <a:pt x="5811865" y="807102"/>
                </a:cubicBezTo>
                <a:cubicBezTo>
                  <a:pt x="5846985" y="807418"/>
                  <a:pt x="5879519" y="808407"/>
                  <a:pt x="5909467" y="810071"/>
                </a:cubicBezTo>
                <a:cubicBezTo>
                  <a:pt x="5916529" y="809798"/>
                  <a:pt x="5922193" y="809910"/>
                  <a:pt x="5926459" y="810405"/>
                </a:cubicBezTo>
                <a:cubicBezTo>
                  <a:pt x="5930725" y="810900"/>
                  <a:pt x="5934305" y="811962"/>
                  <a:pt x="5937199" y="813588"/>
                </a:cubicBezTo>
                <a:lnTo>
                  <a:pt x="5935531" y="814348"/>
                </a:lnTo>
                <a:cubicBezTo>
                  <a:pt x="5950493" y="813461"/>
                  <a:pt x="5976579" y="812930"/>
                  <a:pt x="6013791" y="812755"/>
                </a:cubicBezTo>
                <a:cubicBezTo>
                  <a:pt x="6051003" y="812580"/>
                  <a:pt x="6073671" y="813103"/>
                  <a:pt x="6081795" y="814323"/>
                </a:cubicBezTo>
                <a:cubicBezTo>
                  <a:pt x="6081749" y="815311"/>
                  <a:pt x="6079679" y="816339"/>
                  <a:pt x="6075587" y="817405"/>
                </a:cubicBezTo>
                <a:cubicBezTo>
                  <a:pt x="6071493" y="818472"/>
                  <a:pt x="6066669" y="819241"/>
                  <a:pt x="6061111" y="819712"/>
                </a:cubicBezTo>
                <a:lnTo>
                  <a:pt x="6028723" y="820340"/>
                </a:lnTo>
                <a:cubicBezTo>
                  <a:pt x="6023085" y="820765"/>
                  <a:pt x="6016503" y="820988"/>
                  <a:pt x="6008983" y="821008"/>
                </a:cubicBezTo>
                <a:cubicBezTo>
                  <a:pt x="6001461" y="821028"/>
                  <a:pt x="5994797" y="820784"/>
                  <a:pt x="5988987" y="820278"/>
                </a:cubicBezTo>
                <a:cubicBezTo>
                  <a:pt x="5976789" y="821672"/>
                  <a:pt x="5964797" y="822342"/>
                  <a:pt x="5953011" y="822286"/>
                </a:cubicBezTo>
                <a:cubicBezTo>
                  <a:pt x="5941227" y="822231"/>
                  <a:pt x="5928735" y="822625"/>
                  <a:pt x="5915533" y="823467"/>
                </a:cubicBezTo>
                <a:lnTo>
                  <a:pt x="5615019" y="829182"/>
                </a:lnTo>
                <a:cubicBezTo>
                  <a:pt x="5608567" y="830104"/>
                  <a:pt x="5601613" y="830749"/>
                  <a:pt x="5594155" y="831118"/>
                </a:cubicBezTo>
                <a:cubicBezTo>
                  <a:pt x="5586699" y="831489"/>
                  <a:pt x="5580407" y="830821"/>
                  <a:pt x="5575281" y="829119"/>
                </a:cubicBezTo>
                <a:cubicBezTo>
                  <a:pt x="5558203" y="831183"/>
                  <a:pt x="5542619" y="831553"/>
                  <a:pt x="5528535" y="830232"/>
                </a:cubicBezTo>
                <a:cubicBezTo>
                  <a:pt x="5512649" y="831205"/>
                  <a:pt x="5490665" y="831548"/>
                  <a:pt x="5462587" y="831262"/>
                </a:cubicBezTo>
                <a:cubicBezTo>
                  <a:pt x="5434507" y="830977"/>
                  <a:pt x="5415526" y="830456"/>
                  <a:pt x="5405644" y="829702"/>
                </a:cubicBezTo>
                <a:lnTo>
                  <a:pt x="5324842" y="832201"/>
                </a:lnTo>
                <a:lnTo>
                  <a:pt x="5300786" y="829029"/>
                </a:lnTo>
                <a:cubicBezTo>
                  <a:pt x="5271892" y="831472"/>
                  <a:pt x="5241382" y="832505"/>
                  <a:pt x="5209260" y="832126"/>
                </a:cubicBezTo>
                <a:cubicBezTo>
                  <a:pt x="5177138" y="831748"/>
                  <a:pt x="5146544" y="832315"/>
                  <a:pt x="5117478" y="833825"/>
                </a:cubicBezTo>
                <a:cubicBezTo>
                  <a:pt x="5109956" y="833216"/>
                  <a:pt x="5102622" y="833025"/>
                  <a:pt x="5095476" y="833251"/>
                </a:cubicBezTo>
                <a:cubicBezTo>
                  <a:pt x="5088334" y="833478"/>
                  <a:pt x="5082420" y="833649"/>
                  <a:pt x="5077740" y="833764"/>
                </a:cubicBezTo>
                <a:lnTo>
                  <a:pt x="5003946" y="835088"/>
                </a:lnTo>
                <a:cubicBezTo>
                  <a:pt x="5001244" y="834300"/>
                  <a:pt x="4998126" y="833703"/>
                  <a:pt x="4994588" y="833294"/>
                </a:cubicBezTo>
                <a:cubicBezTo>
                  <a:pt x="4991054" y="832887"/>
                  <a:pt x="4986268" y="833048"/>
                  <a:pt x="4980232" y="833780"/>
                </a:cubicBezTo>
                <a:cubicBezTo>
                  <a:pt x="4970642" y="834408"/>
                  <a:pt x="4960864" y="835247"/>
                  <a:pt x="4950898" y="836297"/>
                </a:cubicBezTo>
                <a:cubicBezTo>
                  <a:pt x="4940934" y="837348"/>
                  <a:pt x="4929232" y="837548"/>
                  <a:pt x="4915796" y="836899"/>
                </a:cubicBezTo>
                <a:cubicBezTo>
                  <a:pt x="4911770" y="835662"/>
                  <a:pt x="4906618" y="835064"/>
                  <a:pt x="4900344" y="835106"/>
                </a:cubicBezTo>
                <a:cubicBezTo>
                  <a:pt x="4894068" y="835148"/>
                  <a:pt x="4887754" y="835586"/>
                  <a:pt x="4881400" y="836422"/>
                </a:cubicBezTo>
                <a:cubicBezTo>
                  <a:pt x="4865246" y="835116"/>
                  <a:pt x="4844610" y="834594"/>
                  <a:pt x="4819490" y="834853"/>
                </a:cubicBezTo>
                <a:cubicBezTo>
                  <a:pt x="4794370" y="835112"/>
                  <a:pt x="4773488" y="835711"/>
                  <a:pt x="4756842" y="836650"/>
                </a:cubicBezTo>
                <a:cubicBezTo>
                  <a:pt x="4756484" y="835720"/>
                  <a:pt x="4754938" y="835078"/>
                  <a:pt x="4752202" y="834726"/>
                </a:cubicBezTo>
                <a:cubicBezTo>
                  <a:pt x="4749468" y="834374"/>
                  <a:pt x="4746670" y="834303"/>
                  <a:pt x="4743812" y="834512"/>
                </a:cubicBezTo>
                <a:lnTo>
                  <a:pt x="4726120" y="836518"/>
                </a:lnTo>
                <a:cubicBezTo>
                  <a:pt x="4723842" y="837220"/>
                  <a:pt x="4723400" y="838095"/>
                  <a:pt x="4724796" y="839142"/>
                </a:cubicBezTo>
                <a:cubicBezTo>
                  <a:pt x="4710642" y="838273"/>
                  <a:pt x="4691522" y="837396"/>
                  <a:pt x="4667432" y="836511"/>
                </a:cubicBezTo>
                <a:cubicBezTo>
                  <a:pt x="4643344" y="835626"/>
                  <a:pt x="4617044" y="834992"/>
                  <a:pt x="4588534" y="834608"/>
                </a:cubicBezTo>
                <a:cubicBezTo>
                  <a:pt x="4575896" y="835236"/>
                  <a:pt x="4562608" y="835403"/>
                  <a:pt x="4548672" y="835107"/>
                </a:cubicBezTo>
                <a:cubicBezTo>
                  <a:pt x="4534736" y="834811"/>
                  <a:pt x="4520862" y="834236"/>
                  <a:pt x="4507050" y="833379"/>
                </a:cubicBezTo>
                <a:lnTo>
                  <a:pt x="4480002" y="833592"/>
                </a:lnTo>
                <a:lnTo>
                  <a:pt x="4442272" y="834633"/>
                </a:lnTo>
                <a:cubicBezTo>
                  <a:pt x="4434952" y="834100"/>
                  <a:pt x="4427714" y="834031"/>
                  <a:pt x="4420566" y="834430"/>
                </a:cubicBezTo>
                <a:cubicBezTo>
                  <a:pt x="4413414" y="834829"/>
                  <a:pt x="4406180" y="834761"/>
                  <a:pt x="4398860" y="834227"/>
                </a:cubicBezTo>
                <a:lnTo>
                  <a:pt x="4339422" y="835066"/>
                </a:lnTo>
                <a:lnTo>
                  <a:pt x="4321732" y="837071"/>
                </a:lnTo>
                <a:lnTo>
                  <a:pt x="4285670" y="837354"/>
                </a:lnTo>
                <a:cubicBezTo>
                  <a:pt x="4282552" y="838818"/>
                  <a:pt x="4279534" y="839603"/>
                  <a:pt x="4276620" y="839712"/>
                </a:cubicBezTo>
                <a:cubicBezTo>
                  <a:pt x="4273706" y="839820"/>
                  <a:pt x="4269600" y="839589"/>
                  <a:pt x="4264304" y="839015"/>
                </a:cubicBezTo>
                <a:cubicBezTo>
                  <a:pt x="4258884" y="838583"/>
                  <a:pt x="4254696" y="838725"/>
                  <a:pt x="4251740" y="839440"/>
                </a:cubicBezTo>
                <a:cubicBezTo>
                  <a:pt x="4248788" y="840156"/>
                  <a:pt x="4246524" y="840936"/>
                  <a:pt x="4244948" y="841780"/>
                </a:cubicBezTo>
                <a:cubicBezTo>
                  <a:pt x="4241000" y="841391"/>
                  <a:pt x="4235114" y="840878"/>
                  <a:pt x="4227284" y="840239"/>
                </a:cubicBezTo>
                <a:cubicBezTo>
                  <a:pt x="4219456" y="839600"/>
                  <a:pt x="4211314" y="839103"/>
                  <a:pt x="4202860" y="838750"/>
                </a:cubicBezTo>
                <a:lnTo>
                  <a:pt x="4164788" y="837927"/>
                </a:lnTo>
                <a:cubicBezTo>
                  <a:pt x="4159168" y="838470"/>
                  <a:pt x="4154384" y="838631"/>
                  <a:pt x="4150432" y="838413"/>
                </a:cubicBezTo>
                <a:lnTo>
                  <a:pt x="4148764" y="839173"/>
                </a:lnTo>
                <a:cubicBezTo>
                  <a:pt x="4146704" y="839018"/>
                  <a:pt x="4143976" y="838915"/>
                  <a:pt x="4140582" y="838864"/>
                </a:cubicBezTo>
                <a:cubicBezTo>
                  <a:pt x="4137186" y="838812"/>
                  <a:pt x="4134460" y="838710"/>
                  <a:pt x="4132400" y="838555"/>
                </a:cubicBezTo>
                <a:cubicBezTo>
                  <a:pt x="4127836" y="838279"/>
                  <a:pt x="4124274" y="838556"/>
                  <a:pt x="4121716" y="839385"/>
                </a:cubicBezTo>
                <a:cubicBezTo>
                  <a:pt x="4116392" y="838867"/>
                  <a:pt x="4111424" y="838439"/>
                  <a:pt x="4106810" y="838102"/>
                </a:cubicBezTo>
                <a:cubicBezTo>
                  <a:pt x="4102196" y="837764"/>
                  <a:pt x="4096810" y="837526"/>
                  <a:pt x="4090654" y="837387"/>
                </a:cubicBezTo>
                <a:cubicBezTo>
                  <a:pt x="4088746" y="837247"/>
                  <a:pt x="4086630" y="837202"/>
                  <a:pt x="4084308" y="837251"/>
                </a:cubicBezTo>
                <a:cubicBezTo>
                  <a:pt x="4081984" y="837300"/>
                  <a:pt x="4079870" y="837254"/>
                  <a:pt x="4077962" y="837114"/>
                </a:cubicBezTo>
                <a:lnTo>
                  <a:pt x="4060272" y="839120"/>
                </a:lnTo>
                <a:cubicBezTo>
                  <a:pt x="4046806" y="839326"/>
                  <a:pt x="4033670" y="839507"/>
                  <a:pt x="4020870" y="839661"/>
                </a:cubicBezTo>
                <a:cubicBezTo>
                  <a:pt x="4008070" y="839816"/>
                  <a:pt x="3995268" y="839341"/>
                  <a:pt x="3982462" y="838235"/>
                </a:cubicBezTo>
                <a:cubicBezTo>
                  <a:pt x="3978882" y="838605"/>
                  <a:pt x="3966344" y="838766"/>
                  <a:pt x="3944856" y="838716"/>
                </a:cubicBezTo>
                <a:cubicBezTo>
                  <a:pt x="3923364" y="838667"/>
                  <a:pt x="3909408" y="838465"/>
                  <a:pt x="3902986" y="838111"/>
                </a:cubicBezTo>
                <a:cubicBezTo>
                  <a:pt x="3872978" y="837568"/>
                  <a:pt x="3842912" y="837305"/>
                  <a:pt x="3812780" y="837324"/>
                </a:cubicBezTo>
                <a:cubicBezTo>
                  <a:pt x="3782650" y="837342"/>
                  <a:pt x="3753168" y="837822"/>
                  <a:pt x="3724336" y="838763"/>
                </a:cubicBezTo>
                <a:cubicBezTo>
                  <a:pt x="3720850" y="838418"/>
                  <a:pt x="3717718" y="838162"/>
                  <a:pt x="3714940" y="837997"/>
                </a:cubicBezTo>
                <a:cubicBezTo>
                  <a:pt x="3712164" y="837832"/>
                  <a:pt x="3708618" y="837766"/>
                  <a:pt x="3704296" y="837801"/>
                </a:cubicBezTo>
                <a:lnTo>
                  <a:pt x="3689940" y="838286"/>
                </a:lnTo>
                <a:cubicBezTo>
                  <a:pt x="3689052" y="837764"/>
                  <a:pt x="3688314" y="837427"/>
                  <a:pt x="3687724" y="837277"/>
                </a:cubicBezTo>
                <a:cubicBezTo>
                  <a:pt x="3687130" y="837126"/>
                  <a:pt x="3685976" y="836979"/>
                  <a:pt x="3684256" y="836837"/>
                </a:cubicBezTo>
                <a:cubicBezTo>
                  <a:pt x="3670954" y="836506"/>
                  <a:pt x="3661496" y="837451"/>
                  <a:pt x="3655884" y="839674"/>
                </a:cubicBezTo>
                <a:cubicBezTo>
                  <a:pt x="3646894" y="839059"/>
                  <a:pt x="3638490" y="839187"/>
                  <a:pt x="3630674" y="840058"/>
                </a:cubicBezTo>
                <a:cubicBezTo>
                  <a:pt x="3622858" y="840927"/>
                  <a:pt x="3614454" y="841056"/>
                  <a:pt x="3605464" y="840441"/>
                </a:cubicBezTo>
                <a:lnTo>
                  <a:pt x="3569400" y="840724"/>
                </a:lnTo>
                <a:cubicBezTo>
                  <a:pt x="3556970" y="839826"/>
                  <a:pt x="3545840" y="839851"/>
                  <a:pt x="3536008" y="840799"/>
                </a:cubicBezTo>
                <a:cubicBezTo>
                  <a:pt x="3526174" y="841747"/>
                  <a:pt x="3515044" y="841772"/>
                  <a:pt x="3502612" y="840874"/>
                </a:cubicBezTo>
                <a:cubicBezTo>
                  <a:pt x="3495350" y="840440"/>
                  <a:pt x="3477566" y="839879"/>
                  <a:pt x="3449262" y="839191"/>
                </a:cubicBezTo>
                <a:cubicBezTo>
                  <a:pt x="3420960" y="838503"/>
                  <a:pt x="3403678" y="838218"/>
                  <a:pt x="3397414" y="838337"/>
                </a:cubicBezTo>
                <a:cubicBezTo>
                  <a:pt x="3390470" y="837800"/>
                  <a:pt x="3384738" y="837721"/>
                  <a:pt x="3380218" y="838098"/>
                </a:cubicBezTo>
                <a:cubicBezTo>
                  <a:pt x="3375696" y="838476"/>
                  <a:pt x="3369964" y="838397"/>
                  <a:pt x="3363018" y="837860"/>
                </a:cubicBezTo>
                <a:cubicBezTo>
                  <a:pt x="3358546" y="839731"/>
                  <a:pt x="3352568" y="840773"/>
                  <a:pt x="3345084" y="840987"/>
                </a:cubicBezTo>
                <a:cubicBezTo>
                  <a:pt x="3337598" y="841202"/>
                  <a:pt x="3330444" y="840760"/>
                  <a:pt x="3323622" y="839662"/>
                </a:cubicBezTo>
                <a:lnTo>
                  <a:pt x="3240130" y="837328"/>
                </a:lnTo>
                <a:cubicBezTo>
                  <a:pt x="3224882" y="837884"/>
                  <a:pt x="3210640" y="838991"/>
                  <a:pt x="3197400" y="840650"/>
                </a:cubicBezTo>
                <a:lnTo>
                  <a:pt x="3159328" y="839829"/>
                </a:lnTo>
                <a:cubicBezTo>
                  <a:pt x="3160420" y="839416"/>
                  <a:pt x="3161156" y="838912"/>
                  <a:pt x="3161534" y="838318"/>
                </a:cubicBezTo>
                <a:cubicBezTo>
                  <a:pt x="3161914" y="837723"/>
                  <a:pt x="3160398" y="837237"/>
                  <a:pt x="3156978" y="836860"/>
                </a:cubicBezTo>
                <a:cubicBezTo>
                  <a:pt x="3154814" y="836752"/>
                  <a:pt x="3151462" y="836934"/>
                  <a:pt x="3146922" y="837405"/>
                </a:cubicBezTo>
                <a:cubicBezTo>
                  <a:pt x="3142380" y="837876"/>
                  <a:pt x="3138612" y="838248"/>
                  <a:pt x="3135614" y="838520"/>
                </a:cubicBezTo>
                <a:cubicBezTo>
                  <a:pt x="3104820" y="836148"/>
                  <a:pt x="3069712" y="835490"/>
                  <a:pt x="3030294" y="836545"/>
                </a:cubicBezTo>
                <a:cubicBezTo>
                  <a:pt x="2990872" y="837600"/>
                  <a:pt x="2955519" y="838064"/>
                  <a:pt x="2924234" y="837936"/>
                </a:cubicBezTo>
                <a:cubicBezTo>
                  <a:pt x="2918968" y="840000"/>
                  <a:pt x="2912320" y="840674"/>
                  <a:pt x="2904289" y="839959"/>
                </a:cubicBezTo>
                <a:cubicBezTo>
                  <a:pt x="2896258" y="839244"/>
                  <a:pt x="2888435" y="838434"/>
                  <a:pt x="2880821" y="837529"/>
                </a:cubicBezTo>
                <a:cubicBezTo>
                  <a:pt x="2876229" y="837519"/>
                  <a:pt x="2856944" y="837389"/>
                  <a:pt x="2822965" y="837142"/>
                </a:cubicBezTo>
                <a:cubicBezTo>
                  <a:pt x="2788986" y="836895"/>
                  <a:pt x="2767864" y="836594"/>
                  <a:pt x="2759598" y="836238"/>
                </a:cubicBezTo>
                <a:lnTo>
                  <a:pt x="2694821" y="837492"/>
                </a:lnTo>
                <a:cubicBezTo>
                  <a:pt x="2682545" y="836609"/>
                  <a:pt x="2672027" y="836691"/>
                  <a:pt x="2663266" y="837740"/>
                </a:cubicBezTo>
                <a:cubicBezTo>
                  <a:pt x="2654503" y="838788"/>
                  <a:pt x="2643986" y="838870"/>
                  <a:pt x="2631710" y="837986"/>
                </a:cubicBezTo>
                <a:cubicBezTo>
                  <a:pt x="2623547" y="837374"/>
                  <a:pt x="2607474" y="836706"/>
                  <a:pt x="2583491" y="835984"/>
                </a:cubicBezTo>
                <a:cubicBezTo>
                  <a:pt x="2559507" y="835261"/>
                  <a:pt x="2543519" y="835060"/>
                  <a:pt x="2535526" y="835379"/>
                </a:cubicBezTo>
                <a:lnTo>
                  <a:pt x="2504804" y="835247"/>
                </a:lnTo>
                <a:cubicBezTo>
                  <a:pt x="2500402" y="837085"/>
                  <a:pt x="2494699" y="838002"/>
                  <a:pt x="2487702" y="837995"/>
                </a:cubicBezTo>
                <a:cubicBezTo>
                  <a:pt x="2480704" y="837987"/>
                  <a:pt x="2473827" y="837418"/>
                  <a:pt x="2467075" y="836289"/>
                </a:cubicBezTo>
                <a:cubicBezTo>
                  <a:pt x="2453388" y="835921"/>
                  <a:pt x="2436761" y="835507"/>
                  <a:pt x="2417188" y="835046"/>
                </a:cubicBezTo>
                <a:cubicBezTo>
                  <a:pt x="2397616" y="834585"/>
                  <a:pt x="2381073" y="834637"/>
                  <a:pt x="2367558" y="835201"/>
                </a:cubicBezTo>
                <a:lnTo>
                  <a:pt x="2353544" y="837552"/>
                </a:lnTo>
                <a:lnTo>
                  <a:pt x="2315472" y="836730"/>
                </a:lnTo>
                <a:cubicBezTo>
                  <a:pt x="2315757" y="836642"/>
                  <a:pt x="2316437" y="836247"/>
                  <a:pt x="2317512" y="835547"/>
                </a:cubicBezTo>
                <a:cubicBezTo>
                  <a:pt x="2318587" y="834846"/>
                  <a:pt x="2318349" y="834365"/>
                  <a:pt x="2316796" y="834106"/>
                </a:cubicBezTo>
                <a:cubicBezTo>
                  <a:pt x="2313025" y="833847"/>
                  <a:pt x="2309213" y="833985"/>
                  <a:pt x="2305361" y="834521"/>
                </a:cubicBezTo>
                <a:cubicBezTo>
                  <a:pt x="2301508" y="835057"/>
                  <a:pt x="2298199" y="835472"/>
                  <a:pt x="2295432" y="835766"/>
                </a:cubicBezTo>
                <a:cubicBezTo>
                  <a:pt x="2266997" y="833538"/>
                  <a:pt x="2235354" y="832900"/>
                  <a:pt x="2200504" y="833850"/>
                </a:cubicBezTo>
                <a:cubicBezTo>
                  <a:pt x="2165653" y="834799"/>
                  <a:pt x="2132847" y="835196"/>
                  <a:pt x="2102082" y="835040"/>
                </a:cubicBezTo>
                <a:cubicBezTo>
                  <a:pt x="2097366" y="836812"/>
                  <a:pt x="2090871" y="837501"/>
                  <a:pt x="2082597" y="837107"/>
                </a:cubicBezTo>
                <a:cubicBezTo>
                  <a:pt x="2074325" y="836712"/>
                  <a:pt x="2067573" y="836003"/>
                  <a:pt x="2062345" y="834978"/>
                </a:cubicBezTo>
                <a:cubicBezTo>
                  <a:pt x="2052543" y="835070"/>
                  <a:pt x="2020636" y="834636"/>
                  <a:pt x="1966627" y="833674"/>
                </a:cubicBezTo>
                <a:cubicBezTo>
                  <a:pt x="1912616" y="832712"/>
                  <a:pt x="1879288" y="831916"/>
                  <a:pt x="1866645" y="831283"/>
                </a:cubicBezTo>
                <a:cubicBezTo>
                  <a:pt x="1854824" y="832885"/>
                  <a:pt x="1841579" y="832865"/>
                  <a:pt x="1826908" y="831221"/>
                </a:cubicBezTo>
                <a:cubicBezTo>
                  <a:pt x="1812236" y="829578"/>
                  <a:pt x="1798989" y="829556"/>
                  <a:pt x="1787170" y="831159"/>
                </a:cubicBezTo>
                <a:cubicBezTo>
                  <a:pt x="1772778" y="830229"/>
                  <a:pt x="1753800" y="830128"/>
                  <a:pt x="1730233" y="830858"/>
                </a:cubicBezTo>
                <a:cubicBezTo>
                  <a:pt x="1706665" y="831587"/>
                  <a:pt x="1687686" y="831487"/>
                  <a:pt x="1673296" y="830557"/>
                </a:cubicBezTo>
                <a:lnTo>
                  <a:pt x="1653598" y="831458"/>
                </a:lnTo>
                <a:cubicBezTo>
                  <a:pt x="1630144" y="829526"/>
                  <a:pt x="1607990" y="828517"/>
                  <a:pt x="1587135" y="828431"/>
                </a:cubicBezTo>
                <a:cubicBezTo>
                  <a:pt x="1566276" y="828346"/>
                  <a:pt x="1544120" y="827337"/>
                  <a:pt x="1520668" y="825404"/>
                </a:cubicBezTo>
                <a:lnTo>
                  <a:pt x="1489947" y="825272"/>
                </a:lnTo>
                <a:cubicBezTo>
                  <a:pt x="1484100" y="826422"/>
                  <a:pt x="1467003" y="827148"/>
                  <a:pt x="1438655" y="827447"/>
                </a:cubicBezTo>
                <a:cubicBezTo>
                  <a:pt x="1410306" y="827747"/>
                  <a:pt x="1390785" y="827558"/>
                  <a:pt x="1380088" y="826879"/>
                </a:cubicBezTo>
                <a:cubicBezTo>
                  <a:pt x="1374914" y="828607"/>
                  <a:pt x="1366582" y="829124"/>
                  <a:pt x="1355093" y="828428"/>
                </a:cubicBezTo>
                <a:cubicBezTo>
                  <a:pt x="1343604" y="827733"/>
                  <a:pt x="1335015" y="826851"/>
                  <a:pt x="1329327" y="825783"/>
                </a:cubicBezTo>
                <a:cubicBezTo>
                  <a:pt x="1323603" y="826162"/>
                  <a:pt x="1316690" y="826201"/>
                  <a:pt x="1308582" y="825899"/>
                </a:cubicBezTo>
                <a:cubicBezTo>
                  <a:pt x="1300476" y="825596"/>
                  <a:pt x="1293476" y="825170"/>
                  <a:pt x="1287582" y="824616"/>
                </a:cubicBezTo>
                <a:lnTo>
                  <a:pt x="1264208" y="825173"/>
                </a:lnTo>
                <a:lnTo>
                  <a:pt x="1246518" y="827178"/>
                </a:lnTo>
                <a:lnTo>
                  <a:pt x="1117605" y="823334"/>
                </a:lnTo>
                <a:lnTo>
                  <a:pt x="1100898" y="820851"/>
                </a:lnTo>
                <a:cubicBezTo>
                  <a:pt x="1095267" y="820304"/>
                  <a:pt x="1089577" y="820037"/>
                  <a:pt x="1083823" y="820051"/>
                </a:cubicBezTo>
                <a:cubicBezTo>
                  <a:pt x="1078070" y="820065"/>
                  <a:pt x="1072964" y="820540"/>
                  <a:pt x="1068509" y="821478"/>
                </a:cubicBezTo>
                <a:lnTo>
                  <a:pt x="1023430" y="821831"/>
                </a:lnTo>
                <a:cubicBezTo>
                  <a:pt x="1013736" y="821074"/>
                  <a:pt x="1006655" y="821021"/>
                  <a:pt x="1002183" y="821670"/>
                </a:cubicBezTo>
                <a:cubicBezTo>
                  <a:pt x="997712" y="822320"/>
                  <a:pt x="987875" y="822009"/>
                  <a:pt x="972668" y="820735"/>
                </a:cubicBezTo>
                <a:cubicBezTo>
                  <a:pt x="966961" y="820181"/>
                  <a:pt x="961422" y="819928"/>
                  <a:pt x="956051" y="819978"/>
                </a:cubicBezTo>
                <a:cubicBezTo>
                  <a:pt x="950681" y="820028"/>
                  <a:pt x="946648" y="820604"/>
                  <a:pt x="943953" y="821706"/>
                </a:cubicBezTo>
                <a:cubicBezTo>
                  <a:pt x="931191" y="820624"/>
                  <a:pt x="918721" y="819913"/>
                  <a:pt x="906546" y="819573"/>
                </a:cubicBezTo>
                <a:cubicBezTo>
                  <a:pt x="894370" y="819232"/>
                  <a:pt x="881900" y="818520"/>
                  <a:pt x="869136" y="817438"/>
                </a:cubicBezTo>
                <a:cubicBezTo>
                  <a:pt x="830103" y="819580"/>
                  <a:pt x="781798" y="820394"/>
                  <a:pt x="724219" y="819880"/>
                </a:cubicBezTo>
                <a:cubicBezTo>
                  <a:pt x="666642" y="819367"/>
                  <a:pt x="619661" y="817557"/>
                  <a:pt x="583279" y="814449"/>
                </a:cubicBezTo>
                <a:cubicBezTo>
                  <a:pt x="577707" y="816485"/>
                  <a:pt x="569835" y="817045"/>
                  <a:pt x="559659" y="816128"/>
                </a:cubicBezTo>
                <a:cubicBezTo>
                  <a:pt x="549484" y="815212"/>
                  <a:pt x="540437" y="814287"/>
                  <a:pt x="532515" y="813353"/>
                </a:cubicBezTo>
                <a:lnTo>
                  <a:pt x="492778" y="813291"/>
                </a:lnTo>
                <a:cubicBezTo>
                  <a:pt x="487036" y="812753"/>
                  <a:pt x="480648" y="812382"/>
                  <a:pt x="473614" y="812181"/>
                </a:cubicBezTo>
                <a:cubicBezTo>
                  <a:pt x="466581" y="811979"/>
                  <a:pt x="460279" y="812076"/>
                  <a:pt x="454707" y="812469"/>
                </a:cubicBezTo>
                <a:lnTo>
                  <a:pt x="412961" y="811303"/>
                </a:lnTo>
                <a:lnTo>
                  <a:pt x="414286" y="808678"/>
                </a:lnTo>
                <a:cubicBezTo>
                  <a:pt x="416106" y="807932"/>
                  <a:pt x="418887" y="807506"/>
                  <a:pt x="422629" y="807399"/>
                </a:cubicBezTo>
                <a:cubicBezTo>
                  <a:pt x="426371" y="807292"/>
                  <a:pt x="430156" y="807418"/>
                  <a:pt x="433984" y="807777"/>
                </a:cubicBezTo>
                <a:cubicBezTo>
                  <a:pt x="445111" y="806912"/>
                  <a:pt x="457660" y="806409"/>
                  <a:pt x="471628" y="806268"/>
                </a:cubicBezTo>
                <a:cubicBezTo>
                  <a:pt x="485597" y="806127"/>
                  <a:pt x="498317" y="806557"/>
                  <a:pt x="509786" y="807556"/>
                </a:cubicBezTo>
                <a:cubicBezTo>
                  <a:pt x="516086" y="806831"/>
                  <a:pt x="522596" y="806639"/>
                  <a:pt x="529318" y="806983"/>
                </a:cubicBezTo>
                <a:cubicBezTo>
                  <a:pt x="536042" y="807328"/>
                  <a:pt x="542220" y="807793"/>
                  <a:pt x="547857" y="808379"/>
                </a:cubicBezTo>
                <a:cubicBezTo>
                  <a:pt x="562802" y="806993"/>
                  <a:pt x="580065" y="805940"/>
                  <a:pt x="599645" y="805219"/>
                </a:cubicBezTo>
                <a:cubicBezTo>
                  <a:pt x="619226" y="804498"/>
                  <a:pt x="636574" y="803911"/>
                  <a:pt x="651689" y="803457"/>
                </a:cubicBezTo>
                <a:cubicBezTo>
                  <a:pt x="663532" y="802182"/>
                  <a:pt x="676232" y="801274"/>
                  <a:pt x="689788" y="800732"/>
                </a:cubicBezTo>
                <a:cubicBezTo>
                  <a:pt x="703346" y="800190"/>
                  <a:pt x="715798" y="800404"/>
                  <a:pt x="727149" y="801373"/>
                </a:cubicBezTo>
                <a:lnTo>
                  <a:pt x="744840" y="799368"/>
                </a:lnTo>
                <a:lnTo>
                  <a:pt x="774238" y="802124"/>
                </a:lnTo>
                <a:cubicBezTo>
                  <a:pt x="780760" y="801381"/>
                  <a:pt x="788161" y="801121"/>
                  <a:pt x="796441" y="801344"/>
                </a:cubicBezTo>
                <a:cubicBezTo>
                  <a:pt x="804720" y="801567"/>
                  <a:pt x="811789" y="801962"/>
                  <a:pt x="817650" y="802531"/>
                </a:cubicBezTo>
                <a:lnTo>
                  <a:pt x="844014" y="798591"/>
                </a:lnTo>
                <a:cubicBezTo>
                  <a:pt x="851634" y="799324"/>
                  <a:pt x="859777" y="799820"/>
                  <a:pt x="868439" y="800079"/>
                </a:cubicBezTo>
                <a:cubicBezTo>
                  <a:pt x="877102" y="800339"/>
                  <a:pt x="884657" y="800092"/>
                  <a:pt x="891101" y="799342"/>
                </a:cubicBezTo>
                <a:cubicBezTo>
                  <a:pt x="901233" y="800025"/>
                  <a:pt x="914117" y="799706"/>
                  <a:pt x="929751" y="798386"/>
                </a:cubicBezTo>
                <a:cubicBezTo>
                  <a:pt x="945385" y="797065"/>
                  <a:pt x="958097" y="795814"/>
                  <a:pt x="967887" y="794633"/>
                </a:cubicBezTo>
                <a:lnTo>
                  <a:pt x="978910" y="795667"/>
                </a:lnTo>
                <a:cubicBezTo>
                  <a:pt x="979006" y="795161"/>
                  <a:pt x="976221" y="794326"/>
                  <a:pt x="970554" y="793165"/>
                </a:cubicBezTo>
                <a:cubicBezTo>
                  <a:pt x="964885" y="792004"/>
                  <a:pt x="960763" y="791273"/>
                  <a:pt x="958188" y="790975"/>
                </a:cubicBezTo>
                <a:lnTo>
                  <a:pt x="923791" y="790497"/>
                </a:lnTo>
                <a:cubicBezTo>
                  <a:pt x="916304" y="789872"/>
                  <a:pt x="911069" y="789228"/>
                  <a:pt x="908089" y="788566"/>
                </a:cubicBezTo>
                <a:cubicBezTo>
                  <a:pt x="905108" y="787905"/>
                  <a:pt x="905215" y="786847"/>
                  <a:pt x="908410" y="785389"/>
                </a:cubicBezTo>
                <a:lnTo>
                  <a:pt x="913410" y="783110"/>
                </a:lnTo>
                <a:lnTo>
                  <a:pt x="953830" y="786901"/>
                </a:lnTo>
                <a:cubicBezTo>
                  <a:pt x="960527" y="784437"/>
                  <a:pt x="969813" y="782559"/>
                  <a:pt x="981692" y="781268"/>
                </a:cubicBezTo>
                <a:cubicBezTo>
                  <a:pt x="993567" y="779977"/>
                  <a:pt x="1002855" y="778099"/>
                  <a:pt x="1009552" y="775636"/>
                </a:cubicBezTo>
                <a:cubicBezTo>
                  <a:pt x="1050753" y="776502"/>
                  <a:pt x="1082563" y="777234"/>
                  <a:pt x="1104980" y="777828"/>
                </a:cubicBezTo>
                <a:cubicBezTo>
                  <a:pt x="1127399" y="778423"/>
                  <a:pt x="1153686" y="776117"/>
                  <a:pt x="1183844" y="770909"/>
                </a:cubicBezTo>
                <a:lnTo>
                  <a:pt x="1231614" y="775390"/>
                </a:lnTo>
                <a:cubicBezTo>
                  <a:pt x="1241696" y="773949"/>
                  <a:pt x="1253324" y="772941"/>
                  <a:pt x="1266498" y="772363"/>
                </a:cubicBezTo>
                <a:cubicBezTo>
                  <a:pt x="1279672" y="771784"/>
                  <a:pt x="1291973" y="771984"/>
                  <a:pt x="1303400" y="772961"/>
                </a:cubicBezTo>
                <a:cubicBezTo>
                  <a:pt x="1311746" y="770670"/>
                  <a:pt x="1325340" y="770533"/>
                  <a:pt x="1344179" y="772548"/>
                </a:cubicBezTo>
                <a:cubicBezTo>
                  <a:pt x="1363021" y="774563"/>
                  <a:pt x="1377030" y="774235"/>
                  <a:pt x="1386209" y="771564"/>
                </a:cubicBezTo>
                <a:cubicBezTo>
                  <a:pt x="1379598" y="770792"/>
                  <a:pt x="1375197" y="769768"/>
                  <a:pt x="1373007" y="768494"/>
                </a:cubicBezTo>
                <a:cubicBezTo>
                  <a:pt x="1370817" y="767220"/>
                  <a:pt x="1366416" y="766196"/>
                  <a:pt x="1359804" y="765424"/>
                </a:cubicBezTo>
                <a:cubicBezTo>
                  <a:pt x="1354021" y="764862"/>
                  <a:pt x="1347717" y="764537"/>
                  <a:pt x="1340892" y="764452"/>
                </a:cubicBezTo>
                <a:cubicBezTo>
                  <a:pt x="1334066" y="764365"/>
                  <a:pt x="1328349" y="764782"/>
                  <a:pt x="1323741" y="765705"/>
                </a:cubicBezTo>
                <a:cubicBezTo>
                  <a:pt x="1318590" y="765109"/>
                  <a:pt x="1309098" y="764218"/>
                  <a:pt x="1295262" y="763035"/>
                </a:cubicBezTo>
                <a:cubicBezTo>
                  <a:pt x="1281427" y="761851"/>
                  <a:pt x="1272104" y="761894"/>
                  <a:pt x="1267296" y="763161"/>
                </a:cubicBezTo>
                <a:cubicBezTo>
                  <a:pt x="1259254" y="763208"/>
                  <a:pt x="1243194" y="762618"/>
                  <a:pt x="1219117" y="761391"/>
                </a:cubicBezTo>
                <a:cubicBezTo>
                  <a:pt x="1195044" y="760163"/>
                  <a:pt x="1184154" y="758226"/>
                  <a:pt x="1186453" y="755578"/>
                </a:cubicBezTo>
                <a:lnTo>
                  <a:pt x="1152056" y="755102"/>
                </a:lnTo>
                <a:cubicBezTo>
                  <a:pt x="1139374" y="756508"/>
                  <a:pt x="1125685" y="757362"/>
                  <a:pt x="1110993" y="757664"/>
                </a:cubicBezTo>
                <a:lnTo>
                  <a:pt x="1077922" y="754562"/>
                </a:lnTo>
                <a:lnTo>
                  <a:pt x="1047882" y="758158"/>
                </a:lnTo>
                <a:lnTo>
                  <a:pt x="1011136" y="754712"/>
                </a:lnTo>
                <a:lnTo>
                  <a:pt x="986097" y="756029"/>
                </a:lnTo>
                <a:lnTo>
                  <a:pt x="992763" y="752988"/>
                </a:lnTo>
                <a:lnTo>
                  <a:pt x="949351" y="752582"/>
                </a:lnTo>
                <a:cubicBezTo>
                  <a:pt x="947088" y="748857"/>
                  <a:pt x="942897" y="748159"/>
                  <a:pt x="936777" y="750486"/>
                </a:cubicBezTo>
                <a:cubicBezTo>
                  <a:pt x="930657" y="752814"/>
                  <a:pt x="926060" y="754825"/>
                  <a:pt x="922986" y="756523"/>
                </a:cubicBezTo>
                <a:cubicBezTo>
                  <a:pt x="917650" y="758617"/>
                  <a:pt x="909304" y="759056"/>
                  <a:pt x="897945" y="757839"/>
                </a:cubicBezTo>
                <a:cubicBezTo>
                  <a:pt x="886657" y="758441"/>
                  <a:pt x="872840" y="758176"/>
                  <a:pt x="856494" y="757043"/>
                </a:cubicBezTo>
                <a:cubicBezTo>
                  <a:pt x="840147" y="755911"/>
                  <a:pt x="824909" y="755284"/>
                  <a:pt x="810780" y="755161"/>
                </a:cubicBezTo>
                <a:lnTo>
                  <a:pt x="813088" y="748048"/>
                </a:lnTo>
                <a:lnTo>
                  <a:pt x="856159" y="746590"/>
                </a:lnTo>
                <a:cubicBezTo>
                  <a:pt x="863758" y="747207"/>
                  <a:pt x="870436" y="747108"/>
                  <a:pt x="876194" y="746293"/>
                </a:cubicBezTo>
                <a:cubicBezTo>
                  <a:pt x="881950" y="745478"/>
                  <a:pt x="885285" y="744378"/>
                  <a:pt x="886199" y="742993"/>
                </a:cubicBezTo>
                <a:cubicBezTo>
                  <a:pt x="901232" y="744556"/>
                  <a:pt x="916928" y="744806"/>
                  <a:pt x="933286" y="743745"/>
                </a:cubicBezTo>
                <a:lnTo>
                  <a:pt x="962682" y="746502"/>
                </a:lnTo>
                <a:cubicBezTo>
                  <a:pt x="973212" y="745657"/>
                  <a:pt x="983368" y="745236"/>
                  <a:pt x="993148" y="745237"/>
                </a:cubicBezTo>
                <a:cubicBezTo>
                  <a:pt x="1002930" y="745238"/>
                  <a:pt x="1013256" y="745749"/>
                  <a:pt x="1024127" y="746768"/>
                </a:cubicBezTo>
                <a:lnTo>
                  <a:pt x="1058182" y="745381"/>
                </a:lnTo>
                <a:lnTo>
                  <a:pt x="1105611" y="747997"/>
                </a:lnTo>
                <a:cubicBezTo>
                  <a:pt x="1108546" y="747794"/>
                  <a:pt x="1112023" y="747472"/>
                  <a:pt x="1116043" y="747028"/>
                </a:cubicBezTo>
                <a:cubicBezTo>
                  <a:pt x="1120062" y="746584"/>
                  <a:pt x="1123037" y="745985"/>
                  <a:pt x="1124968" y="745231"/>
                </a:cubicBezTo>
                <a:cubicBezTo>
                  <a:pt x="1126867" y="743481"/>
                  <a:pt x="1119544" y="742528"/>
                  <a:pt x="1103001" y="742369"/>
                </a:cubicBezTo>
                <a:cubicBezTo>
                  <a:pt x="1086456" y="742211"/>
                  <a:pt x="1074294" y="741949"/>
                  <a:pt x="1066516" y="741582"/>
                </a:cubicBezTo>
                <a:lnTo>
                  <a:pt x="1081514" y="734742"/>
                </a:lnTo>
                <a:lnTo>
                  <a:pt x="1094546" y="736881"/>
                </a:lnTo>
                <a:cubicBezTo>
                  <a:pt x="1100120" y="737328"/>
                  <a:pt x="1104921" y="737243"/>
                  <a:pt x="1108946" y="736628"/>
                </a:cubicBezTo>
                <a:cubicBezTo>
                  <a:pt x="1112972" y="736013"/>
                  <a:pt x="1115850" y="735290"/>
                  <a:pt x="1117577" y="734459"/>
                </a:cubicBezTo>
                <a:cubicBezTo>
                  <a:pt x="1123184" y="734050"/>
                  <a:pt x="1129332" y="733520"/>
                  <a:pt x="1136020" y="732868"/>
                </a:cubicBezTo>
                <a:cubicBezTo>
                  <a:pt x="1142711" y="732217"/>
                  <a:pt x="1148356" y="731410"/>
                  <a:pt x="1152958" y="730448"/>
                </a:cubicBezTo>
                <a:lnTo>
                  <a:pt x="1187355" y="730926"/>
                </a:lnTo>
                <a:lnTo>
                  <a:pt x="1207695" y="723672"/>
                </a:lnTo>
                <a:lnTo>
                  <a:pt x="1221710" y="721321"/>
                </a:lnTo>
                <a:cubicBezTo>
                  <a:pt x="1225066" y="719918"/>
                  <a:pt x="1229029" y="719373"/>
                  <a:pt x="1233601" y="719687"/>
                </a:cubicBezTo>
                <a:cubicBezTo>
                  <a:pt x="1238172" y="720003"/>
                  <a:pt x="1243225" y="720476"/>
                  <a:pt x="1248758" y="721109"/>
                </a:cubicBezTo>
                <a:cubicBezTo>
                  <a:pt x="1252711" y="721328"/>
                  <a:pt x="1257496" y="721165"/>
                  <a:pt x="1263115" y="720623"/>
                </a:cubicBezTo>
                <a:cubicBezTo>
                  <a:pt x="1266697" y="720463"/>
                  <a:pt x="1272556" y="720401"/>
                  <a:pt x="1280688" y="720439"/>
                </a:cubicBezTo>
                <a:cubicBezTo>
                  <a:pt x="1288821" y="720476"/>
                  <a:pt x="1293760" y="720329"/>
                  <a:pt x="1295505" y="719996"/>
                </a:cubicBezTo>
                <a:cubicBezTo>
                  <a:pt x="1295996" y="719603"/>
                  <a:pt x="1295259" y="719267"/>
                  <a:pt x="1293287" y="718987"/>
                </a:cubicBezTo>
                <a:cubicBezTo>
                  <a:pt x="1291318" y="718706"/>
                  <a:pt x="1290163" y="718560"/>
                  <a:pt x="1289822" y="718547"/>
                </a:cubicBezTo>
                <a:cubicBezTo>
                  <a:pt x="1273029" y="717240"/>
                  <a:pt x="1255926" y="716704"/>
                  <a:pt x="1238515" y="716942"/>
                </a:cubicBezTo>
                <a:cubicBezTo>
                  <a:pt x="1221102" y="717180"/>
                  <a:pt x="1204920" y="716731"/>
                  <a:pt x="1189964" y="715595"/>
                </a:cubicBezTo>
                <a:cubicBezTo>
                  <a:pt x="1182615" y="714906"/>
                  <a:pt x="1180606" y="713802"/>
                  <a:pt x="1183940" y="712281"/>
                </a:cubicBezTo>
                <a:lnTo>
                  <a:pt x="1161209" y="706484"/>
                </a:lnTo>
                <a:lnTo>
                  <a:pt x="1194922" y="703234"/>
                </a:lnTo>
                <a:cubicBezTo>
                  <a:pt x="1203698" y="703904"/>
                  <a:pt x="1211699" y="704043"/>
                  <a:pt x="1218926" y="703652"/>
                </a:cubicBezTo>
                <a:cubicBezTo>
                  <a:pt x="1226153" y="703260"/>
                  <a:pt x="1235071" y="703487"/>
                  <a:pt x="1245684" y="704330"/>
                </a:cubicBezTo>
                <a:lnTo>
                  <a:pt x="1252351" y="701290"/>
                </a:lnTo>
                <a:cubicBezTo>
                  <a:pt x="1259292" y="699135"/>
                  <a:pt x="1268101" y="699160"/>
                  <a:pt x="1278774" y="701363"/>
                </a:cubicBezTo>
                <a:cubicBezTo>
                  <a:pt x="1289448" y="703566"/>
                  <a:pt x="1300339" y="702641"/>
                  <a:pt x="1311447" y="698586"/>
                </a:cubicBezTo>
                <a:cubicBezTo>
                  <a:pt x="1335596" y="697339"/>
                  <a:pt x="1358740" y="695540"/>
                  <a:pt x="1380882" y="693188"/>
                </a:cubicBezTo>
                <a:cubicBezTo>
                  <a:pt x="1395483" y="694443"/>
                  <a:pt x="1409704" y="694860"/>
                  <a:pt x="1423547" y="694441"/>
                </a:cubicBezTo>
                <a:cubicBezTo>
                  <a:pt x="1437389" y="694021"/>
                  <a:pt x="1451440" y="693507"/>
                  <a:pt x="1465700" y="692897"/>
                </a:cubicBezTo>
                <a:cubicBezTo>
                  <a:pt x="1442368" y="689984"/>
                  <a:pt x="1423550" y="688294"/>
                  <a:pt x="1409245" y="687832"/>
                </a:cubicBezTo>
                <a:cubicBezTo>
                  <a:pt x="1394938" y="687368"/>
                  <a:pt x="1380799" y="686576"/>
                  <a:pt x="1366825" y="685456"/>
                </a:cubicBezTo>
                <a:lnTo>
                  <a:pt x="1378492" y="680136"/>
                </a:lnTo>
                <a:lnTo>
                  <a:pt x="1418871" y="673846"/>
                </a:lnTo>
                <a:cubicBezTo>
                  <a:pt x="1419855" y="674492"/>
                  <a:pt x="1420985" y="675322"/>
                  <a:pt x="1422263" y="676340"/>
                </a:cubicBezTo>
                <a:cubicBezTo>
                  <a:pt x="1423539" y="677357"/>
                  <a:pt x="1425087" y="677998"/>
                  <a:pt x="1426904" y="678264"/>
                </a:cubicBezTo>
                <a:cubicBezTo>
                  <a:pt x="1430599" y="678515"/>
                  <a:pt x="1433645" y="678304"/>
                  <a:pt x="1436043" y="677633"/>
                </a:cubicBezTo>
                <a:cubicBezTo>
                  <a:pt x="1438440" y="676960"/>
                  <a:pt x="1440064" y="676387"/>
                  <a:pt x="1440919" y="675914"/>
                </a:cubicBezTo>
                <a:lnTo>
                  <a:pt x="1526078" y="677488"/>
                </a:lnTo>
                <a:lnTo>
                  <a:pt x="1596500" y="672619"/>
                </a:lnTo>
                <a:lnTo>
                  <a:pt x="1612161" y="660247"/>
                </a:lnTo>
                <a:cubicBezTo>
                  <a:pt x="1609502" y="656676"/>
                  <a:pt x="1611022" y="654058"/>
                  <a:pt x="1616721" y="652392"/>
                </a:cubicBezTo>
                <a:cubicBezTo>
                  <a:pt x="1628326" y="649632"/>
                  <a:pt x="1640918" y="648487"/>
                  <a:pt x="1654496" y="648956"/>
                </a:cubicBezTo>
                <a:cubicBezTo>
                  <a:pt x="1668074" y="649425"/>
                  <a:pt x="1681378" y="648073"/>
                  <a:pt x="1694409" y="644896"/>
                </a:cubicBezTo>
                <a:cubicBezTo>
                  <a:pt x="1694674" y="644864"/>
                  <a:pt x="1695569" y="644511"/>
                  <a:pt x="1697091" y="643840"/>
                </a:cubicBezTo>
                <a:cubicBezTo>
                  <a:pt x="1698615" y="643168"/>
                  <a:pt x="1699177" y="642369"/>
                  <a:pt x="1698777" y="641445"/>
                </a:cubicBezTo>
                <a:cubicBezTo>
                  <a:pt x="1697406" y="640668"/>
                  <a:pt x="1693550" y="640346"/>
                  <a:pt x="1687214" y="640477"/>
                </a:cubicBezTo>
                <a:cubicBezTo>
                  <a:pt x="1680879" y="640609"/>
                  <a:pt x="1676312" y="640494"/>
                  <a:pt x="1673516" y="640135"/>
                </a:cubicBezTo>
                <a:cubicBezTo>
                  <a:pt x="1669116" y="638885"/>
                  <a:pt x="1665378" y="638528"/>
                  <a:pt x="1662308" y="639063"/>
                </a:cubicBezTo>
                <a:cubicBezTo>
                  <a:pt x="1658022" y="640589"/>
                  <a:pt x="1654104" y="641734"/>
                  <a:pt x="1650554" y="642500"/>
                </a:cubicBezTo>
                <a:cubicBezTo>
                  <a:pt x="1647006" y="643265"/>
                  <a:pt x="1643895" y="642001"/>
                  <a:pt x="1641224" y="638706"/>
                </a:cubicBezTo>
                <a:lnTo>
                  <a:pt x="1630208" y="633230"/>
                </a:lnTo>
                <a:lnTo>
                  <a:pt x="1614064" y="616210"/>
                </a:lnTo>
                <a:lnTo>
                  <a:pt x="1587281" y="617518"/>
                </a:lnTo>
                <a:cubicBezTo>
                  <a:pt x="1583658" y="615272"/>
                  <a:pt x="1579225" y="613397"/>
                  <a:pt x="1573985" y="611894"/>
                </a:cubicBezTo>
                <a:cubicBezTo>
                  <a:pt x="1568748" y="610392"/>
                  <a:pt x="1563934" y="609171"/>
                  <a:pt x="1559551" y="608234"/>
                </a:cubicBezTo>
                <a:cubicBezTo>
                  <a:pt x="1558169" y="606283"/>
                  <a:pt x="1555897" y="604591"/>
                  <a:pt x="1552737" y="603160"/>
                </a:cubicBezTo>
                <a:cubicBezTo>
                  <a:pt x="1549575" y="601730"/>
                  <a:pt x="1545831" y="601556"/>
                  <a:pt x="1541506" y="602639"/>
                </a:cubicBezTo>
                <a:lnTo>
                  <a:pt x="1531437" y="607757"/>
                </a:lnTo>
                <a:lnTo>
                  <a:pt x="1519472" y="591689"/>
                </a:lnTo>
                <a:cubicBezTo>
                  <a:pt x="1525519" y="590782"/>
                  <a:pt x="1534985" y="590099"/>
                  <a:pt x="1547870" y="589637"/>
                </a:cubicBezTo>
                <a:cubicBezTo>
                  <a:pt x="1560754" y="589176"/>
                  <a:pt x="1566422" y="586885"/>
                  <a:pt x="1564870" y="582764"/>
                </a:cubicBezTo>
                <a:cubicBezTo>
                  <a:pt x="1563335" y="580995"/>
                  <a:pt x="1560993" y="579596"/>
                  <a:pt x="1557844" y="578569"/>
                </a:cubicBezTo>
                <a:cubicBezTo>
                  <a:pt x="1554694" y="577543"/>
                  <a:pt x="1551971" y="576798"/>
                  <a:pt x="1549676" y="576337"/>
                </a:cubicBezTo>
                <a:lnTo>
                  <a:pt x="1512826" y="582763"/>
                </a:lnTo>
                <a:lnTo>
                  <a:pt x="1486233" y="579667"/>
                </a:lnTo>
                <a:cubicBezTo>
                  <a:pt x="1477804" y="582132"/>
                  <a:pt x="1469779" y="583392"/>
                  <a:pt x="1462158" y="583446"/>
                </a:cubicBezTo>
                <a:cubicBezTo>
                  <a:pt x="1454535" y="583500"/>
                  <a:pt x="1446606" y="582557"/>
                  <a:pt x="1438367" y="580618"/>
                </a:cubicBezTo>
                <a:lnTo>
                  <a:pt x="1415573" y="587282"/>
                </a:lnTo>
                <a:cubicBezTo>
                  <a:pt x="1402783" y="584862"/>
                  <a:pt x="1390564" y="585535"/>
                  <a:pt x="1378913" y="589304"/>
                </a:cubicBezTo>
                <a:cubicBezTo>
                  <a:pt x="1378145" y="586041"/>
                  <a:pt x="1375503" y="583462"/>
                  <a:pt x="1370982" y="581568"/>
                </a:cubicBezTo>
                <a:cubicBezTo>
                  <a:pt x="1366463" y="579673"/>
                  <a:pt x="1361256" y="579474"/>
                  <a:pt x="1355359" y="580972"/>
                </a:cubicBezTo>
                <a:lnTo>
                  <a:pt x="1321739" y="577757"/>
                </a:lnTo>
                <a:lnTo>
                  <a:pt x="1319653" y="560975"/>
                </a:lnTo>
                <a:cubicBezTo>
                  <a:pt x="1330658" y="560611"/>
                  <a:pt x="1342505" y="559050"/>
                  <a:pt x="1355196" y="556290"/>
                </a:cubicBezTo>
                <a:cubicBezTo>
                  <a:pt x="1367886" y="553532"/>
                  <a:pt x="1378642" y="552833"/>
                  <a:pt x="1387464" y="554194"/>
                </a:cubicBezTo>
                <a:cubicBezTo>
                  <a:pt x="1396265" y="551259"/>
                  <a:pt x="1402786" y="552250"/>
                  <a:pt x="1407027" y="557170"/>
                </a:cubicBezTo>
                <a:cubicBezTo>
                  <a:pt x="1409492" y="561160"/>
                  <a:pt x="1413156" y="565887"/>
                  <a:pt x="1418019" y="571348"/>
                </a:cubicBezTo>
                <a:cubicBezTo>
                  <a:pt x="1422882" y="576812"/>
                  <a:pt x="1426120" y="575140"/>
                  <a:pt x="1427730" y="566336"/>
                </a:cubicBezTo>
                <a:lnTo>
                  <a:pt x="1461542" y="565146"/>
                </a:lnTo>
                <a:lnTo>
                  <a:pt x="1456223" y="558005"/>
                </a:lnTo>
                <a:lnTo>
                  <a:pt x="1475787" y="560981"/>
                </a:lnTo>
                <a:lnTo>
                  <a:pt x="1504280" y="552651"/>
                </a:lnTo>
                <a:lnTo>
                  <a:pt x="1527833" y="560983"/>
                </a:lnTo>
                <a:lnTo>
                  <a:pt x="1553478" y="553486"/>
                </a:lnTo>
                <a:cubicBezTo>
                  <a:pt x="1564937" y="554120"/>
                  <a:pt x="1575636" y="556065"/>
                  <a:pt x="1585578" y="559319"/>
                </a:cubicBezTo>
                <a:lnTo>
                  <a:pt x="1612359" y="558010"/>
                </a:lnTo>
                <a:cubicBezTo>
                  <a:pt x="1610460" y="551772"/>
                  <a:pt x="1618867" y="547141"/>
                  <a:pt x="1637577" y="544115"/>
                </a:cubicBezTo>
                <a:cubicBezTo>
                  <a:pt x="1656287" y="541091"/>
                  <a:pt x="1668775" y="539614"/>
                  <a:pt x="1675042" y="539684"/>
                </a:cubicBezTo>
                <a:cubicBezTo>
                  <a:pt x="1678842" y="542649"/>
                  <a:pt x="1686108" y="542699"/>
                  <a:pt x="1696839" y="539834"/>
                </a:cubicBezTo>
                <a:cubicBezTo>
                  <a:pt x="1707571" y="536967"/>
                  <a:pt x="1714932" y="534816"/>
                  <a:pt x="1718921" y="533377"/>
                </a:cubicBezTo>
                <a:cubicBezTo>
                  <a:pt x="1722550" y="535532"/>
                  <a:pt x="1727022" y="536490"/>
                  <a:pt x="1732337" y="536248"/>
                </a:cubicBezTo>
                <a:cubicBezTo>
                  <a:pt x="1737650" y="536008"/>
                  <a:pt x="1742550" y="535211"/>
                  <a:pt x="1747034" y="533854"/>
                </a:cubicBezTo>
                <a:cubicBezTo>
                  <a:pt x="1752154" y="531995"/>
                  <a:pt x="1755542" y="529555"/>
                  <a:pt x="1757195" y="526535"/>
                </a:cubicBezTo>
                <a:cubicBezTo>
                  <a:pt x="1758851" y="523514"/>
                  <a:pt x="1762237" y="521075"/>
                  <a:pt x="1767359" y="519215"/>
                </a:cubicBezTo>
                <a:cubicBezTo>
                  <a:pt x="1760097" y="512959"/>
                  <a:pt x="1749168" y="512260"/>
                  <a:pt x="1734569" y="517116"/>
                </a:cubicBezTo>
                <a:cubicBezTo>
                  <a:pt x="1719971" y="521974"/>
                  <a:pt x="1709373" y="521720"/>
                  <a:pt x="1702777" y="516357"/>
                </a:cubicBezTo>
                <a:cubicBezTo>
                  <a:pt x="1693914" y="518722"/>
                  <a:pt x="1684336" y="519257"/>
                  <a:pt x="1674048" y="517962"/>
                </a:cubicBezTo>
                <a:cubicBezTo>
                  <a:pt x="1663759" y="516668"/>
                  <a:pt x="1654657" y="514347"/>
                  <a:pt x="1646744" y="510999"/>
                </a:cubicBezTo>
                <a:lnTo>
                  <a:pt x="1609702" y="521828"/>
                </a:lnTo>
                <a:cubicBezTo>
                  <a:pt x="1585994" y="509693"/>
                  <a:pt x="1565415" y="504386"/>
                  <a:pt x="1547973" y="505908"/>
                </a:cubicBezTo>
                <a:cubicBezTo>
                  <a:pt x="1530529" y="507430"/>
                  <a:pt x="1505771" y="509324"/>
                  <a:pt x="1473703" y="511588"/>
                </a:cubicBezTo>
                <a:cubicBezTo>
                  <a:pt x="1468384" y="505805"/>
                  <a:pt x="1461073" y="501422"/>
                  <a:pt x="1451764" y="498437"/>
                </a:cubicBezTo>
                <a:cubicBezTo>
                  <a:pt x="1442457" y="495450"/>
                  <a:pt x="1435144" y="491066"/>
                  <a:pt x="1429827" y="485284"/>
                </a:cubicBezTo>
                <a:lnTo>
                  <a:pt x="1398484" y="494448"/>
                </a:lnTo>
                <a:lnTo>
                  <a:pt x="1394497" y="489091"/>
                </a:lnTo>
                <a:cubicBezTo>
                  <a:pt x="1391948" y="485669"/>
                  <a:pt x="1391821" y="483171"/>
                  <a:pt x="1394118" y="481594"/>
                </a:cubicBezTo>
                <a:cubicBezTo>
                  <a:pt x="1396413" y="480017"/>
                  <a:pt x="1400465" y="478470"/>
                  <a:pt x="1406275" y="476952"/>
                </a:cubicBezTo>
                <a:lnTo>
                  <a:pt x="1433056" y="475644"/>
                </a:lnTo>
                <a:cubicBezTo>
                  <a:pt x="1435052" y="474925"/>
                  <a:pt x="1438234" y="473179"/>
                  <a:pt x="1442602" y="470407"/>
                </a:cubicBezTo>
                <a:cubicBezTo>
                  <a:pt x="1446972" y="467635"/>
                  <a:pt x="1449108" y="465652"/>
                  <a:pt x="1449013" y="464456"/>
                </a:cubicBezTo>
                <a:lnTo>
                  <a:pt x="1440466" y="466955"/>
                </a:lnTo>
                <a:cubicBezTo>
                  <a:pt x="1432789" y="464218"/>
                  <a:pt x="1422833" y="461332"/>
                  <a:pt x="1410598" y="458297"/>
                </a:cubicBezTo>
                <a:cubicBezTo>
                  <a:pt x="1398362" y="455260"/>
                  <a:pt x="1388310" y="454576"/>
                  <a:pt x="1380444" y="456242"/>
                </a:cubicBezTo>
                <a:cubicBezTo>
                  <a:pt x="1375391" y="454503"/>
                  <a:pt x="1369495" y="453962"/>
                  <a:pt x="1362754" y="454619"/>
                </a:cubicBezTo>
                <a:cubicBezTo>
                  <a:pt x="1356016" y="455276"/>
                  <a:pt x="1349693" y="456492"/>
                  <a:pt x="1343784" y="458264"/>
                </a:cubicBezTo>
                <a:lnTo>
                  <a:pt x="1323080" y="449098"/>
                </a:lnTo>
                <a:cubicBezTo>
                  <a:pt x="1318538" y="450473"/>
                  <a:pt x="1313044" y="451444"/>
                  <a:pt x="1306603" y="452015"/>
                </a:cubicBezTo>
                <a:cubicBezTo>
                  <a:pt x="1300159" y="452584"/>
                  <a:pt x="1294383" y="452009"/>
                  <a:pt x="1289270" y="450288"/>
                </a:cubicBezTo>
                <a:lnTo>
                  <a:pt x="1266476" y="456952"/>
                </a:lnTo>
                <a:lnTo>
                  <a:pt x="1252610" y="452310"/>
                </a:lnTo>
                <a:cubicBezTo>
                  <a:pt x="1243805" y="454657"/>
                  <a:pt x="1234109" y="455228"/>
                  <a:pt x="1223524" y="454021"/>
                </a:cubicBezTo>
                <a:cubicBezTo>
                  <a:pt x="1212938" y="452812"/>
                  <a:pt x="1203008" y="450734"/>
                  <a:pt x="1193727" y="447786"/>
                </a:cubicBezTo>
                <a:cubicBezTo>
                  <a:pt x="1181932" y="446795"/>
                  <a:pt x="1168388" y="445500"/>
                  <a:pt x="1153103" y="443901"/>
                </a:cubicBezTo>
                <a:cubicBezTo>
                  <a:pt x="1137816" y="442301"/>
                  <a:pt x="1124323" y="439905"/>
                  <a:pt x="1112622" y="436714"/>
                </a:cubicBezTo>
                <a:cubicBezTo>
                  <a:pt x="1108252" y="438127"/>
                  <a:pt x="1103455" y="439258"/>
                  <a:pt x="1098233" y="440105"/>
                </a:cubicBezTo>
                <a:cubicBezTo>
                  <a:pt x="1093008" y="440953"/>
                  <a:pt x="1087927" y="440537"/>
                  <a:pt x="1082989" y="438856"/>
                </a:cubicBezTo>
                <a:cubicBezTo>
                  <a:pt x="1074093" y="441274"/>
                  <a:pt x="1064199" y="442356"/>
                  <a:pt x="1053310" y="442097"/>
                </a:cubicBezTo>
                <a:cubicBezTo>
                  <a:pt x="1042419" y="441840"/>
                  <a:pt x="1032622" y="440719"/>
                  <a:pt x="1023916" y="438735"/>
                </a:cubicBezTo>
                <a:cubicBezTo>
                  <a:pt x="1020947" y="439602"/>
                  <a:pt x="1018004" y="439919"/>
                  <a:pt x="1015083" y="439687"/>
                </a:cubicBezTo>
                <a:cubicBezTo>
                  <a:pt x="1012164" y="439453"/>
                  <a:pt x="1009978" y="438461"/>
                  <a:pt x="1008530" y="436711"/>
                </a:cubicBezTo>
                <a:lnTo>
                  <a:pt x="1007391" y="430521"/>
                </a:lnTo>
                <a:lnTo>
                  <a:pt x="1039872" y="427547"/>
                </a:lnTo>
                <a:cubicBezTo>
                  <a:pt x="1044230" y="428448"/>
                  <a:pt x="1049144" y="428641"/>
                  <a:pt x="1054617" y="428128"/>
                </a:cubicBezTo>
                <a:cubicBezTo>
                  <a:pt x="1060089" y="427615"/>
                  <a:pt x="1065051" y="426708"/>
                  <a:pt x="1069503" y="425406"/>
                </a:cubicBezTo>
                <a:lnTo>
                  <a:pt x="1100465" y="425049"/>
                </a:lnTo>
                <a:cubicBezTo>
                  <a:pt x="1106598" y="422804"/>
                  <a:pt x="1113612" y="420573"/>
                  <a:pt x="1121502" y="418356"/>
                </a:cubicBezTo>
                <a:cubicBezTo>
                  <a:pt x="1129395" y="416139"/>
                  <a:pt x="1135552" y="417419"/>
                  <a:pt x="1139976" y="422194"/>
                </a:cubicBezTo>
                <a:cubicBezTo>
                  <a:pt x="1168199" y="414668"/>
                  <a:pt x="1204732" y="410147"/>
                  <a:pt x="1249575" y="408630"/>
                </a:cubicBezTo>
                <a:cubicBezTo>
                  <a:pt x="1294418" y="407114"/>
                  <a:pt x="1332090" y="408782"/>
                  <a:pt x="1362593" y="413632"/>
                </a:cubicBezTo>
                <a:cubicBezTo>
                  <a:pt x="1372493" y="411010"/>
                  <a:pt x="1382181" y="409265"/>
                  <a:pt x="1391653" y="408397"/>
                </a:cubicBezTo>
                <a:cubicBezTo>
                  <a:pt x="1401128" y="407530"/>
                  <a:pt x="1410816" y="405784"/>
                  <a:pt x="1420716" y="403161"/>
                </a:cubicBezTo>
                <a:cubicBezTo>
                  <a:pt x="1422861" y="405749"/>
                  <a:pt x="1426027" y="407089"/>
                  <a:pt x="1430214" y="407178"/>
                </a:cubicBezTo>
                <a:cubicBezTo>
                  <a:pt x="1434400" y="407268"/>
                  <a:pt x="1438705" y="406643"/>
                  <a:pt x="1443131" y="405304"/>
                </a:cubicBezTo>
                <a:cubicBezTo>
                  <a:pt x="1454927" y="402218"/>
                  <a:pt x="1462580" y="401428"/>
                  <a:pt x="1466091" y="402939"/>
                </a:cubicBezTo>
                <a:cubicBezTo>
                  <a:pt x="1469600" y="404450"/>
                  <a:pt x="1475116" y="404286"/>
                  <a:pt x="1482640" y="402448"/>
                </a:cubicBezTo>
                <a:lnTo>
                  <a:pt x="1517780" y="403045"/>
                </a:lnTo>
                <a:cubicBezTo>
                  <a:pt x="1521289" y="405235"/>
                  <a:pt x="1525287" y="406331"/>
                  <a:pt x="1529769" y="406333"/>
                </a:cubicBezTo>
                <a:cubicBezTo>
                  <a:pt x="1534253" y="406336"/>
                  <a:pt x="1538677" y="405676"/>
                  <a:pt x="1543043" y="404356"/>
                </a:cubicBezTo>
                <a:lnTo>
                  <a:pt x="1555960" y="398404"/>
                </a:lnTo>
                <a:lnTo>
                  <a:pt x="1574293" y="396621"/>
                </a:lnTo>
                <a:lnTo>
                  <a:pt x="1562433" y="394299"/>
                </a:lnTo>
                <a:cubicBezTo>
                  <a:pt x="1558003" y="394813"/>
                  <a:pt x="1552673" y="394839"/>
                  <a:pt x="1546443" y="394377"/>
                </a:cubicBezTo>
                <a:cubicBezTo>
                  <a:pt x="1540214" y="393915"/>
                  <a:pt x="1534843" y="393279"/>
                  <a:pt x="1530331" y="392471"/>
                </a:cubicBezTo>
                <a:lnTo>
                  <a:pt x="1512294" y="393163"/>
                </a:lnTo>
                <a:lnTo>
                  <a:pt x="1498558" y="395934"/>
                </a:lnTo>
                <a:lnTo>
                  <a:pt x="1399438" y="389946"/>
                </a:lnTo>
                <a:lnTo>
                  <a:pt x="1386698" y="386355"/>
                </a:lnTo>
                <a:cubicBezTo>
                  <a:pt x="1382388" y="385556"/>
                  <a:pt x="1378018" y="385154"/>
                  <a:pt x="1373585" y="385150"/>
                </a:cubicBezTo>
                <a:cubicBezTo>
                  <a:pt x="1369151" y="385146"/>
                  <a:pt x="1365192" y="385799"/>
                  <a:pt x="1361710" y="387110"/>
                </a:cubicBezTo>
                <a:lnTo>
                  <a:pt x="1326960" y="387423"/>
                </a:lnTo>
                <a:cubicBezTo>
                  <a:pt x="1319531" y="386310"/>
                  <a:pt x="1314077" y="386205"/>
                  <a:pt x="1310599" y="387108"/>
                </a:cubicBezTo>
                <a:cubicBezTo>
                  <a:pt x="1307120" y="388010"/>
                  <a:pt x="1299557" y="387527"/>
                  <a:pt x="1287908" y="385658"/>
                </a:cubicBezTo>
                <a:cubicBezTo>
                  <a:pt x="1283540" y="384848"/>
                  <a:pt x="1279286" y="384468"/>
                  <a:pt x="1275146" y="384516"/>
                </a:cubicBezTo>
                <a:cubicBezTo>
                  <a:pt x="1271006" y="384564"/>
                  <a:pt x="1267868" y="385364"/>
                  <a:pt x="1265734" y="386916"/>
                </a:cubicBezTo>
                <a:cubicBezTo>
                  <a:pt x="1255956" y="385328"/>
                  <a:pt x="1246387" y="384268"/>
                  <a:pt x="1237024" y="383734"/>
                </a:cubicBezTo>
                <a:cubicBezTo>
                  <a:pt x="1227660" y="383201"/>
                  <a:pt x="1218091" y="382141"/>
                  <a:pt x="1208315" y="380553"/>
                </a:cubicBezTo>
                <a:cubicBezTo>
                  <a:pt x="1178128" y="383427"/>
                  <a:pt x="1140867" y="384381"/>
                  <a:pt x="1096534" y="383413"/>
                </a:cubicBezTo>
                <a:cubicBezTo>
                  <a:pt x="1052200" y="382446"/>
                  <a:pt x="1016098" y="379683"/>
                  <a:pt x="988231" y="375126"/>
                </a:cubicBezTo>
                <a:cubicBezTo>
                  <a:pt x="983832" y="377989"/>
                  <a:pt x="977736" y="378750"/>
                  <a:pt x="969945" y="377408"/>
                </a:cubicBezTo>
                <a:cubicBezTo>
                  <a:pt x="962154" y="376067"/>
                  <a:pt x="955232" y="374718"/>
                  <a:pt x="949178" y="373361"/>
                </a:cubicBezTo>
                <a:lnTo>
                  <a:pt x="918566" y="373108"/>
                </a:lnTo>
                <a:cubicBezTo>
                  <a:pt x="914170" y="372320"/>
                  <a:pt x="909269" y="371769"/>
                  <a:pt x="903859" y="371454"/>
                </a:cubicBezTo>
                <a:cubicBezTo>
                  <a:pt x="898449" y="371139"/>
                  <a:pt x="893589" y="371248"/>
                  <a:pt x="889276" y="371783"/>
                </a:cubicBezTo>
                <a:lnTo>
                  <a:pt x="857174" y="369956"/>
                </a:lnTo>
                <a:lnTo>
                  <a:pt x="858334" y="366240"/>
                </a:lnTo>
                <a:cubicBezTo>
                  <a:pt x="859775" y="365190"/>
                  <a:pt x="861941" y="364597"/>
                  <a:pt x="864829" y="364461"/>
                </a:cubicBezTo>
                <a:cubicBezTo>
                  <a:pt x="867718" y="364324"/>
                  <a:pt x="870627" y="364519"/>
                  <a:pt x="873558" y="365044"/>
                </a:cubicBezTo>
                <a:cubicBezTo>
                  <a:pt x="882177" y="363864"/>
                  <a:pt x="891872" y="363203"/>
                  <a:pt x="902641" y="363061"/>
                </a:cubicBezTo>
                <a:cubicBezTo>
                  <a:pt x="913412" y="362920"/>
                  <a:pt x="923188" y="363582"/>
                  <a:pt x="931972" y="365047"/>
                </a:cubicBezTo>
                <a:cubicBezTo>
                  <a:pt x="936864" y="364043"/>
                  <a:pt x="941890" y="363799"/>
                  <a:pt x="947051" y="364315"/>
                </a:cubicBezTo>
                <a:cubicBezTo>
                  <a:pt x="952211" y="364831"/>
                  <a:pt x="956948" y="365516"/>
                  <a:pt x="961261" y="366370"/>
                </a:cubicBezTo>
                <a:cubicBezTo>
                  <a:pt x="972848" y="364468"/>
                  <a:pt x="986204" y="363047"/>
                  <a:pt x="1001328" y="362106"/>
                </a:cubicBezTo>
                <a:cubicBezTo>
                  <a:pt x="1016453" y="361164"/>
                  <a:pt x="1029850" y="360403"/>
                  <a:pt x="1041520" y="359825"/>
                </a:cubicBezTo>
                <a:cubicBezTo>
                  <a:pt x="1050710" y="358065"/>
                  <a:pt x="1060544" y="356829"/>
                  <a:pt x="1071018" y="356118"/>
                </a:cubicBezTo>
                <a:cubicBezTo>
                  <a:pt x="1081491" y="355405"/>
                  <a:pt x="1091075" y="355760"/>
                  <a:pt x="1099769" y="357181"/>
                </a:cubicBezTo>
                <a:lnTo>
                  <a:pt x="1113504" y="354411"/>
                </a:lnTo>
                <a:lnTo>
                  <a:pt x="1136007" y="358443"/>
                </a:lnTo>
                <a:cubicBezTo>
                  <a:pt x="1141073" y="357415"/>
                  <a:pt x="1146789" y="357078"/>
                  <a:pt x="1153156" y="357428"/>
                </a:cubicBezTo>
                <a:cubicBezTo>
                  <a:pt x="1159524" y="357778"/>
                  <a:pt x="1164950" y="358369"/>
                  <a:pt x="1169434" y="359200"/>
                </a:cubicBezTo>
                <a:lnTo>
                  <a:pt x="1189956" y="353722"/>
                </a:lnTo>
                <a:cubicBezTo>
                  <a:pt x="1195788" y="354794"/>
                  <a:pt x="1202035" y="355532"/>
                  <a:pt x="1208695" y="355935"/>
                </a:cubicBezTo>
                <a:cubicBezTo>
                  <a:pt x="1215355" y="356338"/>
                  <a:pt x="1221188" y="356020"/>
                  <a:pt x="1226195" y="354983"/>
                </a:cubicBezTo>
                <a:cubicBezTo>
                  <a:pt x="1233964" y="355994"/>
                  <a:pt x="1243907" y="355595"/>
                  <a:pt x="1256023" y="353788"/>
                </a:cubicBezTo>
                <a:cubicBezTo>
                  <a:pt x="1268137" y="351980"/>
                  <a:pt x="1277998" y="350259"/>
                  <a:pt x="1285602" y="348624"/>
                </a:cubicBezTo>
                <a:lnTo>
                  <a:pt x="1294042" y="350137"/>
                </a:lnTo>
                <a:cubicBezTo>
                  <a:pt x="1294143" y="349419"/>
                  <a:pt x="1292039" y="348224"/>
                  <a:pt x="1287734" y="346554"/>
                </a:cubicBezTo>
                <a:cubicBezTo>
                  <a:pt x="1283428" y="344884"/>
                  <a:pt x="1280291" y="343831"/>
                  <a:pt x="1278323" y="343397"/>
                </a:cubicBezTo>
                <a:lnTo>
                  <a:pt x="1251847" y="342577"/>
                </a:lnTo>
                <a:cubicBezTo>
                  <a:pt x="1246111" y="341658"/>
                  <a:pt x="1242113" y="340724"/>
                  <a:pt x="1239851" y="339774"/>
                </a:cubicBezTo>
                <a:cubicBezTo>
                  <a:pt x="1237590" y="338824"/>
                  <a:pt x="1237729" y="337323"/>
                  <a:pt x="1240267" y="335270"/>
                </a:cubicBezTo>
                <a:lnTo>
                  <a:pt x="1244238" y="332059"/>
                </a:lnTo>
                <a:lnTo>
                  <a:pt x="1275182" y="337602"/>
                </a:lnTo>
                <a:cubicBezTo>
                  <a:pt x="1280470" y="334136"/>
                  <a:pt x="1287725" y="331512"/>
                  <a:pt x="1296944" y="329731"/>
                </a:cubicBezTo>
                <a:cubicBezTo>
                  <a:pt x="1306164" y="327949"/>
                  <a:pt x="1313417" y="325325"/>
                  <a:pt x="1318707" y="321859"/>
                </a:cubicBezTo>
                <a:cubicBezTo>
                  <a:pt x="1350406" y="323260"/>
                  <a:pt x="1374875" y="324429"/>
                  <a:pt x="1392115" y="325366"/>
                </a:cubicBezTo>
                <a:cubicBezTo>
                  <a:pt x="1409356" y="326302"/>
                  <a:pt x="1429731" y="323141"/>
                  <a:pt x="1453241" y="315882"/>
                </a:cubicBezTo>
                <a:lnTo>
                  <a:pt x="1489811" y="322434"/>
                </a:lnTo>
                <a:cubicBezTo>
                  <a:pt x="1497655" y="320433"/>
                  <a:pt x="1506667" y="319050"/>
                  <a:pt x="1516848" y="318286"/>
                </a:cubicBezTo>
                <a:cubicBezTo>
                  <a:pt x="1527027" y="317521"/>
                  <a:pt x="1536494" y="317855"/>
                  <a:pt x="1545247" y="319287"/>
                </a:cubicBezTo>
                <a:cubicBezTo>
                  <a:pt x="1551798" y="316074"/>
                  <a:pt x="1562278" y="315936"/>
                  <a:pt x="1576688" y="318871"/>
                </a:cubicBezTo>
                <a:cubicBezTo>
                  <a:pt x="1591097" y="321807"/>
                  <a:pt x="1601908" y="321401"/>
                  <a:pt x="1609121" y="317652"/>
                </a:cubicBezTo>
                <a:cubicBezTo>
                  <a:pt x="1604067" y="316529"/>
                  <a:pt x="1600731" y="315059"/>
                  <a:pt x="1599111" y="313243"/>
                </a:cubicBezTo>
                <a:cubicBezTo>
                  <a:pt x="1597491" y="311427"/>
                  <a:pt x="1594155" y="309958"/>
                  <a:pt x="1589102" y="308834"/>
                </a:cubicBezTo>
                <a:cubicBezTo>
                  <a:pt x="1584675" y="308014"/>
                  <a:pt x="1579836" y="307528"/>
                  <a:pt x="1574581" y="307377"/>
                </a:cubicBezTo>
                <a:cubicBezTo>
                  <a:pt x="1569327" y="307226"/>
                  <a:pt x="1564901" y="307795"/>
                  <a:pt x="1561301" y="309085"/>
                </a:cubicBezTo>
                <a:cubicBezTo>
                  <a:pt x="1557365" y="308216"/>
                  <a:pt x="1550098" y="306914"/>
                  <a:pt x="1539501" y="305179"/>
                </a:cubicBezTo>
                <a:cubicBezTo>
                  <a:pt x="1528904" y="303444"/>
                  <a:pt x="1521719" y="303465"/>
                  <a:pt x="1517947" y="305241"/>
                </a:cubicBezTo>
                <a:cubicBezTo>
                  <a:pt x="1511748" y="305275"/>
                  <a:pt x="1499408" y="304371"/>
                  <a:pt x="1480923" y="302531"/>
                </a:cubicBezTo>
                <a:cubicBezTo>
                  <a:pt x="1462438" y="300691"/>
                  <a:pt x="1454150" y="297898"/>
                  <a:pt x="1456062" y="294153"/>
                </a:cubicBezTo>
                <a:lnTo>
                  <a:pt x="1429586" y="293334"/>
                </a:lnTo>
                <a:cubicBezTo>
                  <a:pt x="1419739" y="295275"/>
                  <a:pt x="1409149" y="296429"/>
                  <a:pt x="1397813" y="296796"/>
                </a:cubicBezTo>
                <a:lnTo>
                  <a:pt x="1372497" y="292260"/>
                </a:lnTo>
                <a:lnTo>
                  <a:pt x="1349163" y="297234"/>
                </a:lnTo>
                <a:lnTo>
                  <a:pt x="1321033" y="292195"/>
                </a:lnTo>
                <a:lnTo>
                  <a:pt x="1301672" y="293957"/>
                </a:lnTo>
                <a:lnTo>
                  <a:pt x="1306968" y="289675"/>
                </a:lnTo>
                <a:lnTo>
                  <a:pt x="1273543" y="288917"/>
                </a:lnTo>
                <a:cubicBezTo>
                  <a:pt x="1271995" y="283627"/>
                  <a:pt x="1268804" y="282620"/>
                  <a:pt x="1263966" y="285894"/>
                </a:cubicBezTo>
                <a:cubicBezTo>
                  <a:pt x="1259128" y="289169"/>
                  <a:pt x="1255480" y="292003"/>
                  <a:pt x="1253021" y="294396"/>
                </a:cubicBezTo>
                <a:cubicBezTo>
                  <a:pt x="1248801" y="297346"/>
                  <a:pt x="1242346" y="297933"/>
                  <a:pt x="1233660" y="296159"/>
                </a:cubicBezTo>
                <a:cubicBezTo>
                  <a:pt x="1224930" y="296965"/>
                  <a:pt x="1214298" y="296532"/>
                  <a:pt x="1201764" y="294858"/>
                </a:cubicBezTo>
                <a:cubicBezTo>
                  <a:pt x="1189230" y="293184"/>
                  <a:pt x="1177522" y="292232"/>
                  <a:pt x="1166642" y="291999"/>
                </a:cubicBezTo>
                <a:lnTo>
                  <a:pt x="1168797" y="281922"/>
                </a:lnTo>
                <a:lnTo>
                  <a:pt x="1202058" y="280034"/>
                </a:lnTo>
                <a:cubicBezTo>
                  <a:pt x="1207880" y="280941"/>
                  <a:pt x="1213032" y="280828"/>
                  <a:pt x="1217510" y="279696"/>
                </a:cubicBezTo>
                <a:cubicBezTo>
                  <a:pt x="1221989" y="278564"/>
                  <a:pt x="1224615" y="277018"/>
                  <a:pt x="1225393" y="275059"/>
                </a:cubicBezTo>
                <a:cubicBezTo>
                  <a:pt x="1236892" y="277338"/>
                  <a:pt x="1248972" y="277758"/>
                  <a:pt x="1261632" y="276320"/>
                </a:cubicBezTo>
                <a:lnTo>
                  <a:pt x="1284136" y="280352"/>
                </a:lnTo>
                <a:cubicBezTo>
                  <a:pt x="1292292" y="279198"/>
                  <a:pt x="1300139" y="278642"/>
                  <a:pt x="1307674" y="278685"/>
                </a:cubicBezTo>
                <a:cubicBezTo>
                  <a:pt x="1315211" y="278727"/>
                  <a:pt x="1323139" y="279493"/>
                  <a:pt x="1331463" y="280985"/>
                </a:cubicBezTo>
                <a:lnTo>
                  <a:pt x="1357772" y="279159"/>
                </a:lnTo>
                <a:lnTo>
                  <a:pt x="1394177" y="283066"/>
                </a:lnTo>
                <a:cubicBezTo>
                  <a:pt x="1396449" y="282792"/>
                  <a:pt x="1399145" y="282348"/>
                  <a:pt x="1402265" y="281736"/>
                </a:cubicBezTo>
                <a:cubicBezTo>
                  <a:pt x="1405386" y="281123"/>
                  <a:pt x="1407709" y="280286"/>
                  <a:pt x="1409236" y="279225"/>
                </a:cubicBezTo>
                <a:cubicBezTo>
                  <a:pt x="1410792" y="276752"/>
                  <a:pt x="1405201" y="275368"/>
                  <a:pt x="1392463" y="275075"/>
                </a:cubicBezTo>
                <a:cubicBezTo>
                  <a:pt x="1379725" y="274782"/>
                  <a:pt x="1370369" y="274359"/>
                  <a:pt x="1364394" y="273806"/>
                </a:cubicBezTo>
                <a:lnTo>
                  <a:pt x="1376310" y="264170"/>
                </a:lnTo>
                <a:lnTo>
                  <a:pt x="1386239" y="267257"/>
                </a:lnTo>
                <a:cubicBezTo>
                  <a:pt x="1390510" y="267914"/>
                  <a:pt x="1394213" y="267814"/>
                  <a:pt x="1397346" y="266958"/>
                </a:cubicBezTo>
                <a:cubicBezTo>
                  <a:pt x="1400481" y="266103"/>
                  <a:pt x="1402735" y="265090"/>
                  <a:pt x="1404112" y="263920"/>
                </a:cubicBezTo>
                <a:cubicBezTo>
                  <a:pt x="1408453" y="263362"/>
                  <a:pt x="1413217" y="262636"/>
                  <a:pt x="1418406" y="261740"/>
                </a:cubicBezTo>
                <a:cubicBezTo>
                  <a:pt x="1423594" y="260844"/>
                  <a:pt x="1427987" y="259723"/>
                  <a:pt x="1431583" y="258379"/>
                </a:cubicBezTo>
                <a:lnTo>
                  <a:pt x="1458058" y="259199"/>
                </a:lnTo>
                <a:lnTo>
                  <a:pt x="1474113" y="248996"/>
                </a:lnTo>
                <a:lnTo>
                  <a:pt x="1485036" y="245722"/>
                </a:lnTo>
                <a:cubicBezTo>
                  <a:pt x="1487694" y="243746"/>
                  <a:pt x="1490777" y="242990"/>
                  <a:pt x="1494283" y="243455"/>
                </a:cubicBezTo>
                <a:cubicBezTo>
                  <a:pt x="1497789" y="243920"/>
                  <a:pt x="1501656" y="244613"/>
                  <a:pt x="1505886" y="245534"/>
                </a:cubicBezTo>
                <a:cubicBezTo>
                  <a:pt x="1508919" y="245860"/>
                  <a:pt x="1512616" y="245650"/>
                  <a:pt x="1516973" y="244905"/>
                </a:cubicBezTo>
                <a:cubicBezTo>
                  <a:pt x="1519742" y="244692"/>
                  <a:pt x="1524259" y="244629"/>
                  <a:pt x="1530523" y="244716"/>
                </a:cubicBezTo>
                <a:cubicBezTo>
                  <a:pt x="1536785" y="244803"/>
                  <a:pt x="1540599" y="244615"/>
                  <a:pt x="1541960" y="244150"/>
                </a:cubicBezTo>
                <a:cubicBezTo>
                  <a:pt x="1542361" y="243595"/>
                  <a:pt x="1541809" y="243115"/>
                  <a:pt x="1540306" y="242709"/>
                </a:cubicBezTo>
                <a:cubicBezTo>
                  <a:pt x="1538804" y="242303"/>
                  <a:pt x="1537921" y="242091"/>
                  <a:pt x="1537659" y="242071"/>
                </a:cubicBezTo>
                <a:cubicBezTo>
                  <a:pt x="1524791" y="240147"/>
                  <a:pt x="1511642" y="239317"/>
                  <a:pt x="1498213" y="239582"/>
                </a:cubicBezTo>
                <a:cubicBezTo>
                  <a:pt x="1484787" y="239846"/>
                  <a:pt x="1472341" y="239143"/>
                  <a:pt x="1460879" y="237470"/>
                </a:cubicBezTo>
                <a:cubicBezTo>
                  <a:pt x="1455253" y="236462"/>
                  <a:pt x="1453765" y="234888"/>
                  <a:pt x="1456413" y="232747"/>
                </a:cubicBezTo>
                <a:lnTo>
                  <a:pt x="1439206" y="224432"/>
                </a:lnTo>
                <a:lnTo>
                  <a:pt x="1465353" y="219962"/>
                </a:lnTo>
                <a:cubicBezTo>
                  <a:pt x="1472078" y="220949"/>
                  <a:pt x="1478236" y="221180"/>
                  <a:pt x="1483824" y="220656"/>
                </a:cubicBezTo>
                <a:cubicBezTo>
                  <a:pt x="1489411" y="220131"/>
                  <a:pt x="1496273" y="220488"/>
                  <a:pt x="1504404" y="221727"/>
                </a:cubicBezTo>
                <a:lnTo>
                  <a:pt x="1509701" y="217444"/>
                </a:lnTo>
                <a:cubicBezTo>
                  <a:pt x="1515163" y="214418"/>
                  <a:pt x="1521947" y="214489"/>
                  <a:pt x="1530054" y="217658"/>
                </a:cubicBezTo>
                <a:cubicBezTo>
                  <a:pt x="1538163" y="220827"/>
                  <a:pt x="1546601" y="219560"/>
                  <a:pt x="1555374" y="213856"/>
                </a:cubicBezTo>
                <a:cubicBezTo>
                  <a:pt x="1574046" y="212188"/>
                  <a:pt x="1591974" y="209733"/>
                  <a:pt x="1609156" y="206490"/>
                </a:cubicBezTo>
                <a:cubicBezTo>
                  <a:pt x="1620340" y="208330"/>
                  <a:pt x="1631274" y="208982"/>
                  <a:pt x="1641962" y="208444"/>
                </a:cubicBezTo>
                <a:cubicBezTo>
                  <a:pt x="1652649" y="207907"/>
                  <a:pt x="1663502" y="207235"/>
                  <a:pt x="1674520" y="206430"/>
                </a:cubicBezTo>
                <a:cubicBezTo>
                  <a:pt x="1656699" y="202202"/>
                  <a:pt x="1642289" y="199729"/>
                  <a:pt x="1631292" y="199012"/>
                </a:cubicBezTo>
                <a:cubicBezTo>
                  <a:pt x="1620294" y="198295"/>
                  <a:pt x="1609442" y="197114"/>
                  <a:pt x="1598735" y="195468"/>
                </a:cubicBezTo>
                <a:lnTo>
                  <a:pt x="1608004" y="187974"/>
                </a:lnTo>
                <a:lnTo>
                  <a:pt x="1639448" y="179221"/>
                </a:lnTo>
                <a:cubicBezTo>
                  <a:pt x="1640171" y="180140"/>
                  <a:pt x="1640999" y="181324"/>
                  <a:pt x="1641928" y="182772"/>
                </a:cubicBezTo>
                <a:cubicBezTo>
                  <a:pt x="1642860" y="184218"/>
                  <a:pt x="1644017" y="185134"/>
                  <a:pt x="1645403" y="185519"/>
                </a:cubicBezTo>
                <a:cubicBezTo>
                  <a:pt x="1648237" y="185890"/>
                  <a:pt x="1650594" y="185604"/>
                  <a:pt x="1652477" y="184661"/>
                </a:cubicBezTo>
                <a:cubicBezTo>
                  <a:pt x="1654361" y="183718"/>
                  <a:pt x="1655642" y="182912"/>
                  <a:pt x="1656325" y="182244"/>
                </a:cubicBezTo>
                <a:lnTo>
                  <a:pt x="1721854" y="184830"/>
                </a:lnTo>
                <a:cubicBezTo>
                  <a:pt x="1741464" y="183330"/>
                  <a:pt x="1760328" y="181042"/>
                  <a:pt x="1778450" y="177967"/>
                </a:cubicBezTo>
                <a:cubicBezTo>
                  <a:pt x="1789667" y="178505"/>
                  <a:pt x="1800699" y="178848"/>
                  <a:pt x="1811544" y="178992"/>
                </a:cubicBezTo>
                <a:cubicBezTo>
                  <a:pt x="1822390" y="179137"/>
                  <a:pt x="1832760" y="180014"/>
                  <a:pt x="1842653" y="181623"/>
                </a:cubicBezTo>
                <a:cubicBezTo>
                  <a:pt x="1854754" y="182374"/>
                  <a:pt x="1869606" y="182638"/>
                  <a:pt x="1887208" y="182413"/>
                </a:cubicBezTo>
                <a:cubicBezTo>
                  <a:pt x="1904811" y="182188"/>
                  <a:pt x="1919579" y="181128"/>
                  <a:pt x="1931516" y="179234"/>
                </a:cubicBezTo>
                <a:lnTo>
                  <a:pt x="1994561" y="186605"/>
                </a:lnTo>
                <a:lnTo>
                  <a:pt x="2015247" y="183772"/>
                </a:lnTo>
                <a:lnTo>
                  <a:pt x="2006479" y="176970"/>
                </a:lnTo>
                <a:lnTo>
                  <a:pt x="1996550" y="173883"/>
                </a:lnTo>
                <a:lnTo>
                  <a:pt x="1940785" y="171740"/>
                </a:lnTo>
                <a:cubicBezTo>
                  <a:pt x="1939992" y="172497"/>
                  <a:pt x="1938268" y="173659"/>
                  <a:pt x="1935612" y="175227"/>
                </a:cubicBezTo>
                <a:cubicBezTo>
                  <a:pt x="1932958" y="176795"/>
                  <a:pt x="1930158" y="177438"/>
                  <a:pt x="1927214" y="177155"/>
                </a:cubicBezTo>
                <a:cubicBezTo>
                  <a:pt x="1925891" y="176836"/>
                  <a:pt x="1924980" y="176183"/>
                  <a:pt x="1924484" y="175195"/>
                </a:cubicBezTo>
                <a:cubicBezTo>
                  <a:pt x="1923989" y="174207"/>
                  <a:pt x="1923409" y="173286"/>
                  <a:pt x="1922747" y="172432"/>
                </a:cubicBezTo>
                <a:lnTo>
                  <a:pt x="1893459" y="171107"/>
                </a:lnTo>
                <a:lnTo>
                  <a:pt x="1880388" y="162227"/>
                </a:lnTo>
                <a:cubicBezTo>
                  <a:pt x="1891656" y="161684"/>
                  <a:pt x="1902797" y="161936"/>
                  <a:pt x="1913815" y="162984"/>
                </a:cubicBezTo>
                <a:cubicBezTo>
                  <a:pt x="1924833" y="164031"/>
                  <a:pt x="1934650" y="165355"/>
                  <a:pt x="1943269" y="166953"/>
                </a:cubicBezTo>
                <a:lnTo>
                  <a:pt x="1946912" y="158451"/>
                </a:lnTo>
                <a:cubicBezTo>
                  <a:pt x="1953544" y="159803"/>
                  <a:pt x="1958978" y="161429"/>
                  <a:pt x="1963209" y="163333"/>
                </a:cubicBezTo>
                <a:cubicBezTo>
                  <a:pt x="1967443" y="165235"/>
                  <a:pt x="1972876" y="166863"/>
                  <a:pt x="1979508" y="168214"/>
                </a:cubicBezTo>
                <a:cubicBezTo>
                  <a:pt x="1992919" y="167211"/>
                  <a:pt x="2006971" y="166732"/>
                  <a:pt x="2021664" y="166775"/>
                </a:cubicBezTo>
                <a:cubicBezTo>
                  <a:pt x="2036357" y="166819"/>
                  <a:pt x="2050160" y="167930"/>
                  <a:pt x="2063074" y="170108"/>
                </a:cubicBezTo>
                <a:cubicBezTo>
                  <a:pt x="2069427" y="171627"/>
                  <a:pt x="2071322" y="174147"/>
                  <a:pt x="2068759" y="177666"/>
                </a:cubicBezTo>
                <a:cubicBezTo>
                  <a:pt x="2066197" y="181185"/>
                  <a:pt x="2063252" y="184145"/>
                  <a:pt x="2059924" y="186546"/>
                </a:cubicBezTo>
                <a:lnTo>
                  <a:pt x="2053304" y="191899"/>
                </a:lnTo>
                <a:cubicBezTo>
                  <a:pt x="2034209" y="189568"/>
                  <a:pt x="2014358" y="189063"/>
                  <a:pt x="1993752" y="190385"/>
                </a:cubicBezTo>
                <a:cubicBezTo>
                  <a:pt x="1973147" y="191706"/>
                  <a:pt x="1952675" y="192398"/>
                  <a:pt x="1932340" y="192460"/>
                </a:cubicBezTo>
                <a:cubicBezTo>
                  <a:pt x="1932015" y="192375"/>
                  <a:pt x="1930553" y="192167"/>
                  <a:pt x="1927954" y="191838"/>
                </a:cubicBezTo>
                <a:cubicBezTo>
                  <a:pt x="1925354" y="191509"/>
                  <a:pt x="1923561" y="191569"/>
                  <a:pt x="1922576" y="192019"/>
                </a:cubicBezTo>
                <a:cubicBezTo>
                  <a:pt x="1923173" y="192289"/>
                  <a:pt x="1925909" y="193433"/>
                  <a:pt x="1930786" y="195452"/>
                </a:cubicBezTo>
                <a:cubicBezTo>
                  <a:pt x="1935664" y="197470"/>
                  <a:pt x="1939105" y="198740"/>
                  <a:pt x="1941108" y="199262"/>
                </a:cubicBezTo>
                <a:cubicBezTo>
                  <a:pt x="1945589" y="196796"/>
                  <a:pt x="1954334" y="195746"/>
                  <a:pt x="1967336" y="196114"/>
                </a:cubicBezTo>
                <a:cubicBezTo>
                  <a:pt x="1980340" y="196483"/>
                  <a:pt x="1990572" y="197008"/>
                  <a:pt x="1998033" y="197691"/>
                </a:cubicBezTo>
                <a:cubicBezTo>
                  <a:pt x="2012684" y="197073"/>
                  <a:pt x="2027770" y="196452"/>
                  <a:pt x="2043290" y="195827"/>
                </a:cubicBezTo>
                <a:cubicBezTo>
                  <a:pt x="2058811" y="195202"/>
                  <a:pt x="2074229" y="194312"/>
                  <a:pt x="2089542" y="193160"/>
                </a:cubicBezTo>
                <a:cubicBezTo>
                  <a:pt x="2100771" y="194790"/>
                  <a:pt x="2111574" y="195200"/>
                  <a:pt x="2121955" y="194390"/>
                </a:cubicBezTo>
                <a:cubicBezTo>
                  <a:pt x="2132336" y="193579"/>
                  <a:pt x="2142437" y="193863"/>
                  <a:pt x="2152259" y="195241"/>
                </a:cubicBezTo>
                <a:lnTo>
                  <a:pt x="2153088" y="186235"/>
                </a:lnTo>
                <a:lnTo>
                  <a:pt x="2128101" y="186989"/>
                </a:lnTo>
                <a:lnTo>
                  <a:pt x="2108080" y="178171"/>
                </a:lnTo>
                <a:cubicBezTo>
                  <a:pt x="2103143" y="178921"/>
                  <a:pt x="2097834" y="179279"/>
                  <a:pt x="2092154" y="179241"/>
                </a:cubicBezTo>
                <a:cubicBezTo>
                  <a:pt x="2086472" y="179204"/>
                  <a:pt x="2085217" y="177672"/>
                  <a:pt x="2088391" y="174644"/>
                </a:cubicBezTo>
                <a:cubicBezTo>
                  <a:pt x="2088128" y="174624"/>
                  <a:pt x="2087245" y="174411"/>
                  <a:pt x="2085742" y="174006"/>
                </a:cubicBezTo>
                <a:cubicBezTo>
                  <a:pt x="2084240" y="173600"/>
                  <a:pt x="2083689" y="173120"/>
                  <a:pt x="2084088" y="172565"/>
                </a:cubicBezTo>
                <a:cubicBezTo>
                  <a:pt x="2086088" y="172106"/>
                  <a:pt x="2092804" y="172001"/>
                  <a:pt x="2104236" y="172251"/>
                </a:cubicBezTo>
                <a:cubicBezTo>
                  <a:pt x="2115667" y="172501"/>
                  <a:pt x="2123789" y="172648"/>
                  <a:pt x="2128602" y="172693"/>
                </a:cubicBezTo>
                <a:lnTo>
                  <a:pt x="2135388" y="169985"/>
                </a:lnTo>
                <a:lnTo>
                  <a:pt x="2121322" y="167465"/>
                </a:lnTo>
                <a:cubicBezTo>
                  <a:pt x="2128164" y="162860"/>
                  <a:pt x="2135003" y="161034"/>
                  <a:pt x="2141844" y="161987"/>
                </a:cubicBezTo>
                <a:cubicBezTo>
                  <a:pt x="2148683" y="162939"/>
                  <a:pt x="2154199" y="162184"/>
                  <a:pt x="2158393" y="159720"/>
                </a:cubicBezTo>
                <a:lnTo>
                  <a:pt x="2182221" y="162681"/>
                </a:lnTo>
                <a:lnTo>
                  <a:pt x="2197939" y="169421"/>
                </a:lnTo>
                <a:lnTo>
                  <a:pt x="2211838" y="169296"/>
                </a:lnTo>
                <a:lnTo>
                  <a:pt x="2225574" y="166525"/>
                </a:lnTo>
                <a:lnTo>
                  <a:pt x="2228551" y="169674"/>
                </a:lnTo>
                <a:lnTo>
                  <a:pt x="2275878" y="170306"/>
                </a:lnTo>
                <a:lnTo>
                  <a:pt x="2276872" y="163945"/>
                </a:lnTo>
                <a:lnTo>
                  <a:pt x="2307816" y="169489"/>
                </a:lnTo>
                <a:cubicBezTo>
                  <a:pt x="2311388" y="166369"/>
                  <a:pt x="2314877" y="164705"/>
                  <a:pt x="2318284" y="164498"/>
                </a:cubicBezTo>
                <a:cubicBezTo>
                  <a:pt x="2321689" y="164291"/>
                  <a:pt x="2327412" y="164989"/>
                  <a:pt x="2335452" y="166593"/>
                </a:cubicBezTo>
                <a:cubicBezTo>
                  <a:pt x="2338165" y="164572"/>
                  <a:pt x="2341467" y="163639"/>
                  <a:pt x="2345361" y="163791"/>
                </a:cubicBezTo>
                <a:cubicBezTo>
                  <a:pt x="2349252" y="163943"/>
                  <a:pt x="2353341" y="164458"/>
                  <a:pt x="2357626" y="165334"/>
                </a:cubicBezTo>
                <a:cubicBezTo>
                  <a:pt x="2363238" y="166122"/>
                  <a:pt x="2368809" y="166248"/>
                  <a:pt x="2374338" y="165713"/>
                </a:cubicBezTo>
                <a:cubicBezTo>
                  <a:pt x="2379869" y="165178"/>
                  <a:pt x="2385440" y="165305"/>
                  <a:pt x="2391052" y="166091"/>
                </a:cubicBezTo>
                <a:lnTo>
                  <a:pt x="2389728" y="167163"/>
                </a:lnTo>
                <a:lnTo>
                  <a:pt x="2416203" y="167982"/>
                </a:lnTo>
                <a:cubicBezTo>
                  <a:pt x="2421816" y="168770"/>
                  <a:pt x="2427387" y="168896"/>
                  <a:pt x="2432918" y="168361"/>
                </a:cubicBezTo>
                <a:cubicBezTo>
                  <a:pt x="2438447" y="167826"/>
                  <a:pt x="2444018" y="167952"/>
                  <a:pt x="2449630" y="168739"/>
                </a:cubicBezTo>
                <a:cubicBezTo>
                  <a:pt x="2461937" y="169555"/>
                  <a:pt x="2477782" y="169942"/>
                  <a:pt x="2497164" y="169899"/>
                </a:cubicBezTo>
                <a:cubicBezTo>
                  <a:pt x="2516544" y="169857"/>
                  <a:pt x="2532638" y="168653"/>
                  <a:pt x="2545442" y="166288"/>
                </a:cubicBezTo>
                <a:lnTo>
                  <a:pt x="2584824" y="173343"/>
                </a:lnTo>
                <a:lnTo>
                  <a:pt x="2594257" y="168494"/>
                </a:lnTo>
                <a:lnTo>
                  <a:pt x="2628844" y="165536"/>
                </a:lnTo>
                <a:cubicBezTo>
                  <a:pt x="2627892" y="164684"/>
                  <a:pt x="2626156" y="163774"/>
                  <a:pt x="2623632" y="162804"/>
                </a:cubicBezTo>
                <a:cubicBezTo>
                  <a:pt x="2621108" y="161834"/>
                  <a:pt x="2619040" y="161191"/>
                  <a:pt x="2617427" y="160875"/>
                </a:cubicBezTo>
                <a:cubicBezTo>
                  <a:pt x="2606802" y="161014"/>
                  <a:pt x="2596074" y="160891"/>
                  <a:pt x="2585242" y="160503"/>
                </a:cubicBezTo>
                <a:cubicBezTo>
                  <a:pt x="2574409" y="160115"/>
                  <a:pt x="2564675" y="159189"/>
                  <a:pt x="2556036" y="157723"/>
                </a:cubicBezTo>
                <a:cubicBezTo>
                  <a:pt x="2555187" y="158525"/>
                  <a:pt x="2553242" y="159865"/>
                  <a:pt x="2550202" y="161746"/>
                </a:cubicBezTo>
                <a:cubicBezTo>
                  <a:pt x="2547160" y="163626"/>
                  <a:pt x="2544140" y="164447"/>
                  <a:pt x="2541141" y="164209"/>
                </a:cubicBezTo>
                <a:cubicBezTo>
                  <a:pt x="2539817" y="163890"/>
                  <a:pt x="2538908" y="163237"/>
                  <a:pt x="2538411" y="162249"/>
                </a:cubicBezTo>
                <a:cubicBezTo>
                  <a:pt x="2537914" y="161261"/>
                  <a:pt x="2537336" y="160340"/>
                  <a:pt x="2536674" y="159485"/>
                </a:cubicBezTo>
                <a:lnTo>
                  <a:pt x="2504572" y="157658"/>
                </a:lnTo>
                <a:lnTo>
                  <a:pt x="2488690" y="148272"/>
                </a:lnTo>
                <a:cubicBezTo>
                  <a:pt x="2498838" y="147475"/>
                  <a:pt x="2510435" y="147591"/>
                  <a:pt x="2523481" y="148621"/>
                </a:cubicBezTo>
                <a:cubicBezTo>
                  <a:pt x="2536526" y="149650"/>
                  <a:pt x="2548205" y="151089"/>
                  <a:pt x="2558520" y="152937"/>
                </a:cubicBezTo>
                <a:cubicBezTo>
                  <a:pt x="2556885" y="151363"/>
                  <a:pt x="2555687" y="149786"/>
                  <a:pt x="2554923" y="148205"/>
                </a:cubicBezTo>
                <a:cubicBezTo>
                  <a:pt x="2554157" y="146623"/>
                  <a:pt x="2554695" y="145031"/>
                  <a:pt x="2556537" y="143426"/>
                </a:cubicBezTo>
                <a:close/>
                <a:moveTo>
                  <a:pt x="2266077" y="71924"/>
                </a:moveTo>
                <a:cubicBezTo>
                  <a:pt x="2264513" y="71915"/>
                  <a:pt x="2263230" y="71943"/>
                  <a:pt x="2262228" y="72010"/>
                </a:cubicBezTo>
                <a:cubicBezTo>
                  <a:pt x="2261226" y="72077"/>
                  <a:pt x="2260098" y="72180"/>
                  <a:pt x="2258842" y="72318"/>
                </a:cubicBezTo>
                <a:cubicBezTo>
                  <a:pt x="2261107" y="72502"/>
                  <a:pt x="2263724" y="72469"/>
                  <a:pt x="2266695" y="72219"/>
                </a:cubicBezTo>
                <a:close/>
                <a:moveTo>
                  <a:pt x="2334104" y="71314"/>
                </a:moveTo>
                <a:lnTo>
                  <a:pt x="2335957" y="72201"/>
                </a:lnTo>
                <a:cubicBezTo>
                  <a:pt x="2339545" y="72247"/>
                  <a:pt x="2343486" y="72076"/>
                  <a:pt x="2347780" y="71689"/>
                </a:cubicBezTo>
                <a:close/>
                <a:moveTo>
                  <a:pt x="2854321" y="70375"/>
                </a:moveTo>
                <a:cubicBezTo>
                  <a:pt x="2855556" y="70966"/>
                  <a:pt x="2855467" y="71695"/>
                  <a:pt x="2854055" y="72561"/>
                </a:cubicBezTo>
                <a:lnTo>
                  <a:pt x="2869143" y="72069"/>
                </a:lnTo>
                <a:cubicBezTo>
                  <a:pt x="2870207" y="72161"/>
                  <a:pt x="2871476" y="72253"/>
                  <a:pt x="2872948" y="72347"/>
                </a:cubicBezTo>
                <a:cubicBezTo>
                  <a:pt x="2874420" y="72441"/>
                  <a:pt x="2875534" y="72460"/>
                  <a:pt x="2876290" y="72404"/>
                </a:cubicBezTo>
                <a:cubicBezTo>
                  <a:pt x="2877426" y="72241"/>
                  <a:pt x="2877514" y="71962"/>
                  <a:pt x="2876555" y="71567"/>
                </a:cubicBezTo>
                <a:cubicBezTo>
                  <a:pt x="2875595" y="71172"/>
                  <a:pt x="2874713" y="70814"/>
                  <a:pt x="2873908" y="70493"/>
                </a:cubicBezTo>
                <a:cubicBezTo>
                  <a:pt x="2870682" y="70492"/>
                  <a:pt x="2867495" y="70509"/>
                  <a:pt x="2864346" y="70545"/>
                </a:cubicBezTo>
                <a:cubicBezTo>
                  <a:pt x="2861197" y="70581"/>
                  <a:pt x="2857855" y="70524"/>
                  <a:pt x="2854321" y="70375"/>
                </a:cubicBezTo>
                <a:close/>
                <a:moveTo>
                  <a:pt x="2549391" y="68678"/>
                </a:moveTo>
                <a:lnTo>
                  <a:pt x="2538185" y="69485"/>
                </a:lnTo>
                <a:lnTo>
                  <a:pt x="2534832" y="70194"/>
                </a:lnTo>
                <a:cubicBezTo>
                  <a:pt x="2537516" y="70289"/>
                  <a:pt x="2540288" y="70330"/>
                  <a:pt x="2543148" y="70317"/>
                </a:cubicBezTo>
                <a:cubicBezTo>
                  <a:pt x="2546008" y="70304"/>
                  <a:pt x="2548472" y="70197"/>
                  <a:pt x="2550538" y="69997"/>
                </a:cubicBezTo>
                <a:cubicBezTo>
                  <a:pt x="2553185" y="69721"/>
                  <a:pt x="2553891" y="69288"/>
                  <a:pt x="2552656" y="68697"/>
                </a:cubicBezTo>
                <a:cubicBezTo>
                  <a:pt x="2551215" y="68907"/>
                  <a:pt x="2550126" y="68901"/>
                  <a:pt x="2549391" y="68678"/>
                </a:cubicBezTo>
                <a:close/>
                <a:moveTo>
                  <a:pt x="2930995" y="68505"/>
                </a:moveTo>
                <a:cubicBezTo>
                  <a:pt x="2928465" y="68708"/>
                  <a:pt x="2926906" y="68991"/>
                  <a:pt x="2926318" y="69352"/>
                </a:cubicBezTo>
                <a:lnTo>
                  <a:pt x="2927553" y="69943"/>
                </a:lnTo>
                <a:cubicBezTo>
                  <a:pt x="2928289" y="70166"/>
                  <a:pt x="2929377" y="70172"/>
                  <a:pt x="2930818" y="69962"/>
                </a:cubicBezTo>
                <a:cubicBezTo>
                  <a:pt x="2932086" y="69830"/>
                  <a:pt x="2932704" y="69676"/>
                  <a:pt x="2932671" y="69500"/>
                </a:cubicBezTo>
                <a:cubicBezTo>
                  <a:pt x="2932638" y="69323"/>
                  <a:pt x="2932285" y="69090"/>
                  <a:pt x="2931612" y="68800"/>
                </a:cubicBezTo>
                <a:close/>
                <a:moveTo>
                  <a:pt x="2302430" y="68497"/>
                </a:moveTo>
                <a:lnTo>
                  <a:pt x="2294841" y="71806"/>
                </a:lnTo>
                <a:lnTo>
                  <a:pt x="2297311" y="72988"/>
                </a:lnTo>
                <a:lnTo>
                  <a:pt x="2309840" y="72043"/>
                </a:lnTo>
                <a:lnTo>
                  <a:pt x="2317164" y="70920"/>
                </a:lnTo>
                <a:lnTo>
                  <a:pt x="2305517" y="69975"/>
                </a:lnTo>
                <a:cubicBezTo>
                  <a:pt x="2307644" y="69836"/>
                  <a:pt x="2308199" y="69523"/>
                  <a:pt x="2307183" y="69037"/>
                </a:cubicBezTo>
                <a:cubicBezTo>
                  <a:pt x="2306167" y="68550"/>
                  <a:pt x="2304582" y="68371"/>
                  <a:pt x="2302430" y="68497"/>
                </a:cubicBezTo>
                <a:close/>
                <a:moveTo>
                  <a:pt x="2859734" y="68203"/>
                </a:moveTo>
                <a:lnTo>
                  <a:pt x="2862350" y="68819"/>
                </a:lnTo>
                <a:lnTo>
                  <a:pt x="2861115" y="68228"/>
                </a:lnTo>
                <a:close/>
                <a:moveTo>
                  <a:pt x="2967699" y="67560"/>
                </a:moveTo>
                <a:lnTo>
                  <a:pt x="2958435" y="68525"/>
                </a:lnTo>
                <a:cubicBezTo>
                  <a:pt x="2957792" y="68217"/>
                  <a:pt x="2956895" y="67981"/>
                  <a:pt x="2955744" y="67816"/>
                </a:cubicBezTo>
                <a:cubicBezTo>
                  <a:pt x="2954593" y="67651"/>
                  <a:pt x="2953343" y="67631"/>
                  <a:pt x="2951994" y="67757"/>
                </a:cubicBezTo>
                <a:cubicBezTo>
                  <a:pt x="2950560" y="67906"/>
                  <a:pt x="2949281" y="68129"/>
                  <a:pt x="2948156" y="68426"/>
                </a:cubicBezTo>
                <a:cubicBezTo>
                  <a:pt x="2947031" y="68723"/>
                  <a:pt x="2946722" y="69025"/>
                  <a:pt x="2947229" y="69332"/>
                </a:cubicBezTo>
                <a:cubicBezTo>
                  <a:pt x="2947635" y="69462"/>
                  <a:pt x="2948257" y="69503"/>
                  <a:pt x="2949093" y="69453"/>
                </a:cubicBezTo>
                <a:cubicBezTo>
                  <a:pt x="2949929" y="69403"/>
                  <a:pt x="2950396" y="69370"/>
                  <a:pt x="2950494" y="69352"/>
                </a:cubicBezTo>
                <a:lnTo>
                  <a:pt x="2965493" y="69588"/>
                </a:lnTo>
                <a:close/>
                <a:moveTo>
                  <a:pt x="2800434" y="67533"/>
                </a:moveTo>
                <a:cubicBezTo>
                  <a:pt x="2795235" y="67295"/>
                  <a:pt x="2789993" y="67422"/>
                  <a:pt x="2784706" y="67912"/>
                </a:cubicBezTo>
                <a:lnTo>
                  <a:pt x="2770324" y="67971"/>
                </a:lnTo>
                <a:cubicBezTo>
                  <a:pt x="2768030" y="67693"/>
                  <a:pt x="2765670" y="67624"/>
                  <a:pt x="2763244" y="67764"/>
                </a:cubicBezTo>
                <a:cubicBezTo>
                  <a:pt x="2760817" y="67905"/>
                  <a:pt x="2758589" y="68092"/>
                  <a:pt x="2756560" y="68325"/>
                </a:cubicBezTo>
                <a:cubicBezTo>
                  <a:pt x="2750295" y="68798"/>
                  <a:pt x="2743104" y="68828"/>
                  <a:pt x="2734987" y="68414"/>
                </a:cubicBezTo>
                <a:cubicBezTo>
                  <a:pt x="2726870" y="68000"/>
                  <a:pt x="2719679" y="68030"/>
                  <a:pt x="2713414" y="68502"/>
                </a:cubicBezTo>
                <a:lnTo>
                  <a:pt x="2706974" y="67734"/>
                </a:lnTo>
                <a:cubicBezTo>
                  <a:pt x="2703979" y="67844"/>
                  <a:pt x="2700792" y="67861"/>
                  <a:pt x="2697412" y="67786"/>
                </a:cubicBezTo>
                <a:cubicBezTo>
                  <a:pt x="2694031" y="67710"/>
                  <a:pt x="2690689" y="67654"/>
                  <a:pt x="2687386" y="67616"/>
                </a:cubicBezTo>
                <a:lnTo>
                  <a:pt x="2678122" y="68581"/>
                </a:lnTo>
                <a:cubicBezTo>
                  <a:pt x="2682083" y="69480"/>
                  <a:pt x="2687593" y="70060"/>
                  <a:pt x="2694654" y="70321"/>
                </a:cubicBezTo>
                <a:cubicBezTo>
                  <a:pt x="2701714" y="70583"/>
                  <a:pt x="2707468" y="70508"/>
                  <a:pt x="2711914" y="70098"/>
                </a:cubicBezTo>
                <a:cubicBezTo>
                  <a:pt x="2712502" y="70411"/>
                  <a:pt x="2713179" y="70670"/>
                  <a:pt x="2713943" y="70876"/>
                </a:cubicBezTo>
                <a:cubicBezTo>
                  <a:pt x="2714708" y="71081"/>
                  <a:pt x="2715737" y="71124"/>
                  <a:pt x="2717031" y="71004"/>
                </a:cubicBezTo>
                <a:cubicBezTo>
                  <a:pt x="2719022" y="70752"/>
                  <a:pt x="2720842" y="70562"/>
                  <a:pt x="2722491" y="70435"/>
                </a:cubicBezTo>
                <a:cubicBezTo>
                  <a:pt x="2724140" y="70308"/>
                  <a:pt x="2725585" y="70517"/>
                  <a:pt x="2726825" y="71063"/>
                </a:cubicBezTo>
                <a:lnTo>
                  <a:pt x="2776588" y="70197"/>
                </a:lnTo>
                <a:cubicBezTo>
                  <a:pt x="2778544" y="71133"/>
                  <a:pt x="2780897" y="71487"/>
                  <a:pt x="2783647" y="71261"/>
                </a:cubicBezTo>
                <a:cubicBezTo>
                  <a:pt x="2786187" y="70966"/>
                  <a:pt x="2788055" y="70831"/>
                  <a:pt x="2789249" y="70857"/>
                </a:cubicBezTo>
                <a:cubicBezTo>
                  <a:pt x="2790444" y="70882"/>
                  <a:pt x="2791606" y="71181"/>
                  <a:pt x="2792734" y="71753"/>
                </a:cubicBezTo>
                <a:lnTo>
                  <a:pt x="2809057" y="71852"/>
                </a:lnTo>
                <a:cubicBezTo>
                  <a:pt x="2811180" y="71630"/>
                  <a:pt x="2814699" y="71354"/>
                  <a:pt x="2819612" y="71022"/>
                </a:cubicBezTo>
                <a:cubicBezTo>
                  <a:pt x="2824526" y="70690"/>
                  <a:pt x="2830007" y="70389"/>
                  <a:pt x="2836057" y="70119"/>
                </a:cubicBezTo>
                <a:cubicBezTo>
                  <a:pt x="2839645" y="70165"/>
                  <a:pt x="2842262" y="70132"/>
                  <a:pt x="2843909" y="70020"/>
                </a:cubicBezTo>
                <a:lnTo>
                  <a:pt x="2838086" y="69548"/>
                </a:lnTo>
                <a:cubicBezTo>
                  <a:pt x="2837814" y="69771"/>
                  <a:pt x="2837630" y="69940"/>
                  <a:pt x="2837534" y="70055"/>
                </a:cubicBezTo>
                <a:cubicBezTo>
                  <a:pt x="2837439" y="70170"/>
                  <a:pt x="2836946" y="70191"/>
                  <a:pt x="2836057" y="70119"/>
                </a:cubicBezTo>
                <a:cubicBezTo>
                  <a:pt x="2834630" y="70208"/>
                  <a:pt x="2832895" y="70148"/>
                  <a:pt x="2830851" y="69942"/>
                </a:cubicBezTo>
                <a:lnTo>
                  <a:pt x="2823793" y="68878"/>
                </a:lnTo>
                <a:lnTo>
                  <a:pt x="2825205" y="68011"/>
                </a:lnTo>
                <a:cubicBezTo>
                  <a:pt x="2820514" y="68080"/>
                  <a:pt x="2817455" y="68159"/>
                  <a:pt x="2816028" y="68248"/>
                </a:cubicBezTo>
                <a:cubicBezTo>
                  <a:pt x="2810830" y="68009"/>
                  <a:pt x="2805632" y="67771"/>
                  <a:pt x="2800434" y="67533"/>
                </a:cubicBezTo>
                <a:close/>
                <a:moveTo>
                  <a:pt x="2243138" y="67118"/>
                </a:moveTo>
                <a:cubicBezTo>
                  <a:pt x="2242136" y="67072"/>
                  <a:pt x="2241361" y="67183"/>
                  <a:pt x="2240811" y="67450"/>
                </a:cubicBezTo>
                <a:cubicBezTo>
                  <a:pt x="2240261" y="67717"/>
                  <a:pt x="2240125" y="67942"/>
                  <a:pt x="2240403" y="68123"/>
                </a:cubicBezTo>
                <a:lnTo>
                  <a:pt x="2245432" y="69757"/>
                </a:lnTo>
                <a:cubicBezTo>
                  <a:pt x="2249437" y="69730"/>
                  <a:pt x="2253690" y="69677"/>
                  <a:pt x="2258192" y="69597"/>
                </a:cubicBezTo>
                <a:cubicBezTo>
                  <a:pt x="2262694" y="69518"/>
                  <a:pt x="2266969" y="69283"/>
                  <a:pt x="2271019" y="68891"/>
                </a:cubicBezTo>
                <a:cubicBezTo>
                  <a:pt x="2274409" y="68890"/>
                  <a:pt x="2278085" y="68882"/>
                  <a:pt x="2282048" y="68867"/>
                </a:cubicBezTo>
                <a:cubicBezTo>
                  <a:pt x="2286011" y="68851"/>
                  <a:pt x="2289511" y="68951"/>
                  <a:pt x="2292547" y="69167"/>
                </a:cubicBezTo>
                <a:lnTo>
                  <a:pt x="2288842" y="67394"/>
                </a:lnTo>
                <a:cubicBezTo>
                  <a:pt x="2283563" y="67824"/>
                  <a:pt x="2278328" y="67890"/>
                  <a:pt x="2273137" y="67591"/>
                </a:cubicBezTo>
                <a:cubicBezTo>
                  <a:pt x="2267946" y="67292"/>
                  <a:pt x="2262711" y="67358"/>
                  <a:pt x="2257431" y="67788"/>
                </a:cubicBezTo>
                <a:close/>
                <a:moveTo>
                  <a:pt x="2908319" y="66909"/>
                </a:moveTo>
                <a:cubicBezTo>
                  <a:pt x="2903143" y="67388"/>
                  <a:pt x="2898320" y="67651"/>
                  <a:pt x="2893849" y="67697"/>
                </a:cubicBezTo>
                <a:cubicBezTo>
                  <a:pt x="2897384" y="67846"/>
                  <a:pt x="2900726" y="67903"/>
                  <a:pt x="2903875" y="67867"/>
                </a:cubicBezTo>
                <a:cubicBezTo>
                  <a:pt x="2907023" y="67831"/>
                  <a:pt x="2910211" y="67814"/>
                  <a:pt x="2913437" y="67815"/>
                </a:cubicBezTo>
                <a:close/>
                <a:moveTo>
                  <a:pt x="2974317" y="66871"/>
                </a:moveTo>
                <a:lnTo>
                  <a:pt x="2971670" y="67146"/>
                </a:lnTo>
                <a:lnTo>
                  <a:pt x="2980052" y="68072"/>
                </a:lnTo>
                <a:lnTo>
                  <a:pt x="2984022" y="67659"/>
                </a:lnTo>
                <a:cubicBezTo>
                  <a:pt x="2984201" y="67648"/>
                  <a:pt x="2984837" y="67566"/>
                  <a:pt x="2985930" y="67415"/>
                </a:cubicBezTo>
                <a:cubicBezTo>
                  <a:pt x="2987024" y="67264"/>
                  <a:pt x="2987506" y="67108"/>
                  <a:pt x="2987375" y="66950"/>
                </a:cubicBezTo>
                <a:lnTo>
                  <a:pt x="2983405" y="67363"/>
                </a:lnTo>
                <a:close/>
                <a:moveTo>
                  <a:pt x="1738098" y="66836"/>
                </a:moveTo>
                <a:lnTo>
                  <a:pt x="1731304" y="68983"/>
                </a:lnTo>
                <a:lnTo>
                  <a:pt x="1720098" y="69790"/>
                </a:lnTo>
                <a:cubicBezTo>
                  <a:pt x="1718181" y="69098"/>
                  <a:pt x="1715839" y="68878"/>
                  <a:pt x="1713073" y="69128"/>
                </a:cubicBezTo>
                <a:cubicBezTo>
                  <a:pt x="1710306" y="69379"/>
                  <a:pt x="1707501" y="68936"/>
                  <a:pt x="1704658" y="67801"/>
                </a:cubicBezTo>
                <a:cubicBezTo>
                  <a:pt x="1710022" y="67347"/>
                  <a:pt x="1715595" y="67187"/>
                  <a:pt x="1721378" y="67319"/>
                </a:cubicBezTo>
                <a:cubicBezTo>
                  <a:pt x="1727161" y="67451"/>
                  <a:pt x="1732734" y="67290"/>
                  <a:pt x="1738098" y="66836"/>
                </a:cubicBezTo>
                <a:close/>
                <a:moveTo>
                  <a:pt x="2163465" y="66782"/>
                </a:moveTo>
                <a:lnTo>
                  <a:pt x="2152877" y="67885"/>
                </a:lnTo>
                <a:cubicBezTo>
                  <a:pt x="2155171" y="68163"/>
                  <a:pt x="2157531" y="68232"/>
                  <a:pt x="2159957" y="68092"/>
                </a:cubicBezTo>
                <a:cubicBezTo>
                  <a:pt x="2162383" y="67952"/>
                  <a:pt x="2164611" y="67765"/>
                  <a:pt x="2166641" y="67531"/>
                </a:cubicBezTo>
                <a:close/>
                <a:moveTo>
                  <a:pt x="2119084" y="66368"/>
                </a:moveTo>
                <a:lnTo>
                  <a:pt x="2120937" y="67254"/>
                </a:lnTo>
                <a:cubicBezTo>
                  <a:pt x="2121624" y="67198"/>
                  <a:pt x="2122389" y="67178"/>
                  <a:pt x="2123231" y="67195"/>
                </a:cubicBezTo>
                <a:cubicBezTo>
                  <a:pt x="2124073" y="67213"/>
                  <a:pt x="2124837" y="67193"/>
                  <a:pt x="2125525" y="67136"/>
                </a:cubicBezTo>
                <a:cubicBezTo>
                  <a:pt x="2124393" y="66595"/>
                  <a:pt x="2122246" y="66339"/>
                  <a:pt x="2119084" y="66368"/>
                </a:cubicBezTo>
                <a:close/>
                <a:moveTo>
                  <a:pt x="2747032" y="66080"/>
                </a:moveTo>
                <a:lnTo>
                  <a:pt x="2741737" y="66632"/>
                </a:lnTo>
                <a:lnTo>
                  <a:pt x="2746326" y="66514"/>
                </a:lnTo>
                <a:close/>
                <a:moveTo>
                  <a:pt x="2181199" y="66014"/>
                </a:moveTo>
                <a:cubicBezTo>
                  <a:pt x="2180218" y="66139"/>
                  <a:pt x="2178519" y="66451"/>
                  <a:pt x="2176104" y="66950"/>
                </a:cubicBezTo>
                <a:cubicBezTo>
                  <a:pt x="2173688" y="67449"/>
                  <a:pt x="2172475" y="67800"/>
                  <a:pt x="2172464" y="68004"/>
                </a:cubicBezTo>
                <a:cubicBezTo>
                  <a:pt x="2172843" y="68136"/>
                  <a:pt x="2173519" y="68171"/>
                  <a:pt x="2174493" y="68107"/>
                </a:cubicBezTo>
                <a:cubicBezTo>
                  <a:pt x="2175468" y="68043"/>
                  <a:pt x="2176320" y="67969"/>
                  <a:pt x="2177052" y="67885"/>
                </a:cubicBezTo>
                <a:cubicBezTo>
                  <a:pt x="2180964" y="68070"/>
                  <a:pt x="2185824" y="68179"/>
                  <a:pt x="2191632" y="68211"/>
                </a:cubicBezTo>
                <a:cubicBezTo>
                  <a:pt x="2197441" y="68243"/>
                  <a:pt x="2202169" y="68095"/>
                  <a:pt x="2205816" y="67768"/>
                </a:cubicBezTo>
                <a:lnTo>
                  <a:pt x="2203346" y="66586"/>
                </a:lnTo>
                <a:cubicBezTo>
                  <a:pt x="2198563" y="66739"/>
                  <a:pt x="2194033" y="66821"/>
                  <a:pt x="2189758" y="66832"/>
                </a:cubicBezTo>
                <a:cubicBezTo>
                  <a:pt x="2185482" y="66842"/>
                  <a:pt x="2182629" y="66570"/>
                  <a:pt x="2181199" y="66014"/>
                </a:cubicBezTo>
                <a:close/>
                <a:moveTo>
                  <a:pt x="2551068" y="65625"/>
                </a:moveTo>
                <a:lnTo>
                  <a:pt x="2545774" y="66176"/>
                </a:lnTo>
                <a:cubicBezTo>
                  <a:pt x="2546813" y="66255"/>
                  <a:pt x="2547978" y="66299"/>
                  <a:pt x="2549270" y="66307"/>
                </a:cubicBezTo>
                <a:cubicBezTo>
                  <a:pt x="2550563" y="66315"/>
                  <a:pt x="2551574" y="66284"/>
                  <a:pt x="2552303" y="66216"/>
                </a:cubicBezTo>
                <a:close/>
                <a:moveTo>
                  <a:pt x="2138142" y="65462"/>
                </a:moveTo>
                <a:lnTo>
                  <a:pt x="2132848" y="66014"/>
                </a:lnTo>
                <a:lnTo>
                  <a:pt x="2130113" y="67018"/>
                </a:lnTo>
                <a:lnTo>
                  <a:pt x="2144318" y="68417"/>
                </a:lnTo>
                <a:lnTo>
                  <a:pt x="2149612" y="67865"/>
                </a:lnTo>
                <a:lnTo>
                  <a:pt x="2149083" y="66841"/>
                </a:lnTo>
                <a:lnTo>
                  <a:pt x="2142465" y="67530"/>
                </a:lnTo>
                <a:close/>
                <a:moveTo>
                  <a:pt x="2348576" y="65130"/>
                </a:moveTo>
                <a:lnTo>
                  <a:pt x="2354311" y="66332"/>
                </a:lnTo>
                <a:lnTo>
                  <a:pt x="2362781" y="66528"/>
                </a:lnTo>
                <a:lnTo>
                  <a:pt x="2365428" y="66253"/>
                </a:lnTo>
                <a:lnTo>
                  <a:pt x="2360311" y="65347"/>
                </a:lnTo>
                <a:close/>
                <a:moveTo>
                  <a:pt x="2103555" y="65107"/>
                </a:moveTo>
                <a:cubicBezTo>
                  <a:pt x="2102129" y="65196"/>
                  <a:pt x="2101011" y="65432"/>
                  <a:pt x="2100202" y="65816"/>
                </a:cubicBezTo>
                <a:lnTo>
                  <a:pt x="2104173" y="65403"/>
                </a:lnTo>
                <a:close/>
                <a:moveTo>
                  <a:pt x="2335517" y="65051"/>
                </a:moveTo>
                <a:lnTo>
                  <a:pt x="2328900" y="65740"/>
                </a:lnTo>
                <a:cubicBezTo>
                  <a:pt x="2326170" y="66025"/>
                  <a:pt x="2323512" y="66391"/>
                  <a:pt x="2320926" y="66841"/>
                </a:cubicBezTo>
                <a:cubicBezTo>
                  <a:pt x="2318339" y="67290"/>
                  <a:pt x="2316321" y="67770"/>
                  <a:pt x="2314870" y="68281"/>
                </a:cubicBezTo>
                <a:lnTo>
                  <a:pt x="2340546" y="66686"/>
                </a:lnTo>
                <a:lnTo>
                  <a:pt x="2338782" y="65071"/>
                </a:lnTo>
                <a:cubicBezTo>
                  <a:pt x="2338150" y="65122"/>
                  <a:pt x="2337606" y="65118"/>
                  <a:pt x="2337150" y="65061"/>
                </a:cubicBezTo>
                <a:cubicBezTo>
                  <a:pt x="2336694" y="65003"/>
                  <a:pt x="2336150" y="65000"/>
                  <a:pt x="2335517" y="65051"/>
                </a:cubicBezTo>
                <a:close/>
                <a:moveTo>
                  <a:pt x="2426397" y="64579"/>
                </a:moveTo>
                <a:cubicBezTo>
                  <a:pt x="2422257" y="65041"/>
                  <a:pt x="2417456" y="65570"/>
                  <a:pt x="2411992" y="66170"/>
                </a:cubicBezTo>
                <a:cubicBezTo>
                  <a:pt x="2406529" y="66769"/>
                  <a:pt x="2401419" y="67151"/>
                  <a:pt x="2396662" y="67317"/>
                </a:cubicBezTo>
                <a:cubicBezTo>
                  <a:pt x="2400544" y="67632"/>
                  <a:pt x="2405132" y="67514"/>
                  <a:pt x="2410426" y="66962"/>
                </a:cubicBezTo>
                <a:lnTo>
                  <a:pt x="2426749" y="67061"/>
                </a:lnTo>
                <a:close/>
                <a:moveTo>
                  <a:pt x="2600214" y="64463"/>
                </a:moveTo>
                <a:cubicBezTo>
                  <a:pt x="2599618" y="64548"/>
                  <a:pt x="2599464" y="64699"/>
                  <a:pt x="2599750" y="64916"/>
                </a:cubicBezTo>
                <a:cubicBezTo>
                  <a:pt x="2600037" y="65134"/>
                  <a:pt x="2600368" y="65324"/>
                  <a:pt x="2600743" y="65487"/>
                </a:cubicBezTo>
                <a:lnTo>
                  <a:pt x="2607272" y="65527"/>
                </a:lnTo>
                <a:cubicBezTo>
                  <a:pt x="2606873" y="65336"/>
                  <a:pt x="2605950" y="65088"/>
                  <a:pt x="2604504" y="64781"/>
                </a:cubicBezTo>
                <a:cubicBezTo>
                  <a:pt x="2603057" y="64474"/>
                  <a:pt x="2601627" y="64369"/>
                  <a:pt x="2600214" y="64463"/>
                </a:cubicBezTo>
                <a:close/>
                <a:moveTo>
                  <a:pt x="2446072" y="63969"/>
                </a:moveTo>
                <a:lnTo>
                  <a:pt x="2436808" y="64934"/>
                </a:lnTo>
                <a:lnTo>
                  <a:pt x="2437249" y="66687"/>
                </a:lnTo>
                <a:cubicBezTo>
                  <a:pt x="2437683" y="66477"/>
                  <a:pt x="2438182" y="66395"/>
                  <a:pt x="2438749" y="66441"/>
                </a:cubicBezTo>
                <a:cubicBezTo>
                  <a:pt x="2439315" y="66487"/>
                  <a:pt x="2439462" y="66621"/>
                  <a:pt x="2439190" y="66844"/>
                </a:cubicBezTo>
                <a:lnTo>
                  <a:pt x="2445719" y="66884"/>
                </a:lnTo>
                <a:cubicBezTo>
                  <a:pt x="2445653" y="67093"/>
                  <a:pt x="2446535" y="67226"/>
                  <a:pt x="2448366" y="67283"/>
                </a:cubicBezTo>
                <a:cubicBezTo>
                  <a:pt x="2450197" y="67340"/>
                  <a:pt x="2451255" y="67364"/>
                  <a:pt x="2451542" y="67357"/>
                </a:cubicBezTo>
                <a:lnTo>
                  <a:pt x="2471747" y="67771"/>
                </a:lnTo>
                <a:cubicBezTo>
                  <a:pt x="2475447" y="67453"/>
                  <a:pt x="2482208" y="67153"/>
                  <a:pt x="2492030" y="66872"/>
                </a:cubicBezTo>
                <a:cubicBezTo>
                  <a:pt x="2501851" y="66591"/>
                  <a:pt x="2508413" y="66583"/>
                  <a:pt x="2511716" y="66845"/>
                </a:cubicBezTo>
                <a:lnTo>
                  <a:pt x="2510834" y="68736"/>
                </a:lnTo>
                <a:cubicBezTo>
                  <a:pt x="2513846" y="68587"/>
                  <a:pt x="2517019" y="68467"/>
                  <a:pt x="2520352" y="68375"/>
                </a:cubicBezTo>
                <a:cubicBezTo>
                  <a:pt x="2523684" y="68282"/>
                  <a:pt x="2526835" y="68344"/>
                  <a:pt x="2529804" y="68559"/>
                </a:cubicBezTo>
                <a:lnTo>
                  <a:pt x="2528039" y="66944"/>
                </a:lnTo>
                <a:lnTo>
                  <a:pt x="2529540" y="65349"/>
                </a:lnTo>
                <a:lnTo>
                  <a:pt x="2519657" y="66018"/>
                </a:lnTo>
                <a:cubicBezTo>
                  <a:pt x="2516650" y="65784"/>
                  <a:pt x="2513268" y="65612"/>
                  <a:pt x="2509511" y="65501"/>
                </a:cubicBezTo>
                <a:cubicBezTo>
                  <a:pt x="2505754" y="65390"/>
                  <a:pt x="2502195" y="65326"/>
                  <a:pt x="2498835" y="65309"/>
                </a:cubicBezTo>
                <a:cubicBezTo>
                  <a:pt x="2493423" y="65933"/>
                  <a:pt x="2487747" y="66044"/>
                  <a:pt x="2481806" y="65643"/>
                </a:cubicBezTo>
                <a:cubicBezTo>
                  <a:pt x="2482161" y="65187"/>
                  <a:pt x="2481275" y="64860"/>
                  <a:pt x="2479148" y="64661"/>
                </a:cubicBezTo>
                <a:cubicBezTo>
                  <a:pt x="2477022" y="64463"/>
                  <a:pt x="2475761" y="64534"/>
                  <a:pt x="2475365" y="64875"/>
                </a:cubicBezTo>
                <a:lnTo>
                  <a:pt x="2462395" y="64068"/>
                </a:lnTo>
                <a:lnTo>
                  <a:pt x="2447308" y="64560"/>
                </a:lnTo>
                <a:close/>
                <a:moveTo>
                  <a:pt x="2785854" y="63835"/>
                </a:moveTo>
                <a:lnTo>
                  <a:pt x="2784531" y="63973"/>
                </a:lnTo>
                <a:cubicBezTo>
                  <a:pt x="2780236" y="64360"/>
                  <a:pt x="2778854" y="64984"/>
                  <a:pt x="2780383" y="65844"/>
                </a:cubicBezTo>
                <a:close/>
                <a:moveTo>
                  <a:pt x="2022118" y="63157"/>
                </a:moveTo>
                <a:cubicBezTo>
                  <a:pt x="2019162" y="64184"/>
                  <a:pt x="2014926" y="64985"/>
                  <a:pt x="2009412" y="65559"/>
                </a:cubicBezTo>
                <a:cubicBezTo>
                  <a:pt x="2009120" y="65387"/>
                  <a:pt x="2008623" y="65214"/>
                  <a:pt x="2007923" y="65040"/>
                </a:cubicBezTo>
                <a:cubicBezTo>
                  <a:pt x="2007223" y="64865"/>
                  <a:pt x="2006219" y="64835"/>
                  <a:pt x="2004912" y="64949"/>
                </a:cubicBezTo>
                <a:cubicBezTo>
                  <a:pt x="2003627" y="65105"/>
                  <a:pt x="2002535" y="65353"/>
                  <a:pt x="2001636" y="65695"/>
                </a:cubicBezTo>
                <a:cubicBezTo>
                  <a:pt x="2000737" y="66036"/>
                  <a:pt x="1999800" y="66358"/>
                  <a:pt x="1998824" y="66662"/>
                </a:cubicBezTo>
                <a:lnTo>
                  <a:pt x="1999176" y="69144"/>
                </a:lnTo>
                <a:lnTo>
                  <a:pt x="2003764" y="69026"/>
                </a:lnTo>
                <a:lnTo>
                  <a:pt x="2005970" y="66997"/>
                </a:lnTo>
                <a:cubicBezTo>
                  <a:pt x="2007998" y="66778"/>
                  <a:pt x="2010053" y="66669"/>
                  <a:pt x="2012136" y="66670"/>
                </a:cubicBezTo>
                <a:cubicBezTo>
                  <a:pt x="2014218" y="66670"/>
                  <a:pt x="2016075" y="66851"/>
                  <a:pt x="2017705" y="67214"/>
                </a:cubicBezTo>
                <a:cubicBezTo>
                  <a:pt x="2022402" y="66762"/>
                  <a:pt x="2027060" y="66292"/>
                  <a:pt x="2031679" y="65803"/>
                </a:cubicBezTo>
                <a:cubicBezTo>
                  <a:pt x="2036299" y="65315"/>
                  <a:pt x="2040494" y="64623"/>
                  <a:pt x="2044264" y="63728"/>
                </a:cubicBezTo>
                <a:close/>
                <a:moveTo>
                  <a:pt x="1847154" y="61953"/>
                </a:moveTo>
                <a:lnTo>
                  <a:pt x="1836477" y="63785"/>
                </a:lnTo>
                <a:cubicBezTo>
                  <a:pt x="1840330" y="63556"/>
                  <a:pt x="1844448" y="63501"/>
                  <a:pt x="1848830" y="63622"/>
                </a:cubicBezTo>
                <a:cubicBezTo>
                  <a:pt x="1853212" y="63743"/>
                  <a:pt x="1856447" y="64230"/>
                  <a:pt x="1858535" y="65085"/>
                </a:cubicBezTo>
                <a:cubicBezTo>
                  <a:pt x="1861866" y="64783"/>
                  <a:pt x="1865263" y="64609"/>
                  <a:pt x="1868726" y="64563"/>
                </a:cubicBezTo>
                <a:cubicBezTo>
                  <a:pt x="1872189" y="64517"/>
                  <a:pt x="1875586" y="64343"/>
                  <a:pt x="1878917" y="64041"/>
                </a:cubicBezTo>
                <a:cubicBezTo>
                  <a:pt x="1876513" y="63100"/>
                  <a:pt x="1873094" y="62781"/>
                  <a:pt x="1868660" y="63086"/>
                </a:cubicBezTo>
                <a:cubicBezTo>
                  <a:pt x="1864227" y="63390"/>
                  <a:pt x="1860234" y="63761"/>
                  <a:pt x="1856682" y="64198"/>
                </a:cubicBezTo>
                <a:cubicBezTo>
                  <a:pt x="1855718" y="63737"/>
                  <a:pt x="1854383" y="63291"/>
                  <a:pt x="1852679" y="62862"/>
                </a:cubicBezTo>
                <a:cubicBezTo>
                  <a:pt x="1850975" y="62432"/>
                  <a:pt x="1849134" y="62129"/>
                  <a:pt x="1847154" y="61953"/>
                </a:cubicBezTo>
                <a:close/>
                <a:moveTo>
                  <a:pt x="1821037" y="61795"/>
                </a:moveTo>
                <a:cubicBezTo>
                  <a:pt x="1820251" y="61885"/>
                  <a:pt x="1819331" y="62055"/>
                  <a:pt x="1818280" y="62307"/>
                </a:cubicBezTo>
                <a:cubicBezTo>
                  <a:pt x="1817228" y="62559"/>
                  <a:pt x="1816795" y="62769"/>
                  <a:pt x="1816978" y="62937"/>
                </a:cubicBezTo>
                <a:cubicBezTo>
                  <a:pt x="1817653" y="63212"/>
                  <a:pt x="1818509" y="63332"/>
                  <a:pt x="1819548" y="63299"/>
                </a:cubicBezTo>
                <a:cubicBezTo>
                  <a:pt x="1820587" y="63266"/>
                  <a:pt x="1821465" y="63205"/>
                  <a:pt x="1822184" y="63115"/>
                </a:cubicBezTo>
                <a:close/>
                <a:moveTo>
                  <a:pt x="1848745" y="48835"/>
                </a:moveTo>
                <a:cubicBezTo>
                  <a:pt x="1845414" y="49137"/>
                  <a:pt x="1842017" y="49312"/>
                  <a:pt x="1838554" y="49357"/>
                </a:cubicBezTo>
                <a:cubicBezTo>
                  <a:pt x="1835091" y="49403"/>
                  <a:pt x="1831694" y="49577"/>
                  <a:pt x="1828363" y="49879"/>
                </a:cubicBezTo>
                <a:cubicBezTo>
                  <a:pt x="1834850" y="50268"/>
                  <a:pt x="1841354" y="50520"/>
                  <a:pt x="1847874" y="50635"/>
                </a:cubicBezTo>
                <a:cubicBezTo>
                  <a:pt x="1854393" y="50751"/>
                  <a:pt x="1860919" y="50821"/>
                  <a:pt x="1867450" y="50845"/>
                </a:cubicBezTo>
                <a:cubicBezTo>
                  <a:pt x="1868402" y="50738"/>
                  <a:pt x="1869983" y="50498"/>
                  <a:pt x="1872193" y="50126"/>
                </a:cubicBezTo>
                <a:cubicBezTo>
                  <a:pt x="1874402" y="49753"/>
                  <a:pt x="1875498" y="49474"/>
                  <a:pt x="1875480" y="49289"/>
                </a:cubicBezTo>
                <a:cubicBezTo>
                  <a:pt x="1874695" y="49026"/>
                  <a:pt x="1873397" y="48951"/>
                  <a:pt x="1871586" y="49065"/>
                </a:cubicBezTo>
                <a:cubicBezTo>
                  <a:pt x="1869776" y="49178"/>
                  <a:pt x="1868456" y="49286"/>
                  <a:pt x="1867627" y="49387"/>
                </a:cubicBezTo>
                <a:cubicBezTo>
                  <a:pt x="1864265" y="49722"/>
                  <a:pt x="1860930" y="49830"/>
                  <a:pt x="1857623" y="49710"/>
                </a:cubicBezTo>
                <a:cubicBezTo>
                  <a:pt x="1854317" y="49589"/>
                  <a:pt x="1851357" y="49298"/>
                  <a:pt x="1848745" y="48835"/>
                </a:cubicBezTo>
                <a:close/>
                <a:moveTo>
                  <a:pt x="1800571" y="47377"/>
                </a:moveTo>
                <a:cubicBezTo>
                  <a:pt x="1800074" y="47542"/>
                  <a:pt x="1800317" y="48011"/>
                  <a:pt x="1801299" y="48786"/>
                </a:cubicBezTo>
                <a:cubicBezTo>
                  <a:pt x="1802280" y="49560"/>
                  <a:pt x="1803008" y="50069"/>
                  <a:pt x="1803482" y="50312"/>
                </a:cubicBezTo>
                <a:lnTo>
                  <a:pt x="1813805" y="51395"/>
                </a:lnTo>
                <a:cubicBezTo>
                  <a:pt x="1813057" y="50941"/>
                  <a:pt x="1813406" y="50530"/>
                  <a:pt x="1814853" y="50162"/>
                </a:cubicBezTo>
                <a:cubicBezTo>
                  <a:pt x="1816300" y="49794"/>
                  <a:pt x="1817774" y="49536"/>
                  <a:pt x="1819276" y="49387"/>
                </a:cubicBezTo>
                <a:lnTo>
                  <a:pt x="1826422" y="49722"/>
                </a:lnTo>
                <a:cubicBezTo>
                  <a:pt x="1824459" y="48847"/>
                  <a:pt x="1821636" y="48331"/>
                  <a:pt x="1817952" y="48175"/>
                </a:cubicBezTo>
                <a:cubicBezTo>
                  <a:pt x="1814269" y="48019"/>
                  <a:pt x="1810387" y="48154"/>
                  <a:pt x="1806306" y="48579"/>
                </a:cubicBezTo>
                <a:lnTo>
                  <a:pt x="1804982" y="48717"/>
                </a:lnTo>
                <a:cubicBezTo>
                  <a:pt x="1804881" y="48652"/>
                  <a:pt x="1804311" y="48412"/>
                  <a:pt x="1803273" y="47995"/>
                </a:cubicBezTo>
                <a:cubicBezTo>
                  <a:pt x="1802234" y="47579"/>
                  <a:pt x="1801334" y="47373"/>
                  <a:pt x="1800571" y="47377"/>
                </a:cubicBezTo>
                <a:close/>
                <a:moveTo>
                  <a:pt x="1737220" y="47140"/>
                </a:moveTo>
                <a:cubicBezTo>
                  <a:pt x="1736450" y="47205"/>
                  <a:pt x="1735674" y="47316"/>
                  <a:pt x="1734893" y="47473"/>
                </a:cubicBezTo>
                <a:cubicBezTo>
                  <a:pt x="1734112" y="47629"/>
                  <a:pt x="1733976" y="47853"/>
                  <a:pt x="1734485" y="48145"/>
                </a:cubicBezTo>
                <a:lnTo>
                  <a:pt x="1735720" y="48736"/>
                </a:lnTo>
                <a:cubicBezTo>
                  <a:pt x="1737018" y="48585"/>
                  <a:pt x="1737753" y="48359"/>
                  <a:pt x="1737926" y="48056"/>
                </a:cubicBezTo>
                <a:cubicBezTo>
                  <a:pt x="1738099" y="47753"/>
                  <a:pt x="1737864" y="47448"/>
                  <a:pt x="1737220" y="47140"/>
                </a:cubicBezTo>
                <a:close/>
                <a:moveTo>
                  <a:pt x="1685870" y="44934"/>
                </a:moveTo>
                <a:cubicBezTo>
                  <a:pt x="1685113" y="45005"/>
                  <a:pt x="1684311" y="45104"/>
                  <a:pt x="1683465" y="45229"/>
                </a:cubicBezTo>
                <a:cubicBezTo>
                  <a:pt x="1682620" y="45355"/>
                  <a:pt x="1682304" y="45493"/>
                  <a:pt x="1682517" y="45643"/>
                </a:cubicBezTo>
                <a:lnTo>
                  <a:pt x="1685693" y="46391"/>
                </a:lnTo>
                <a:close/>
                <a:moveTo>
                  <a:pt x="1982950" y="30539"/>
                </a:moveTo>
                <a:cubicBezTo>
                  <a:pt x="1984995" y="30747"/>
                  <a:pt x="1986730" y="30806"/>
                  <a:pt x="1988156" y="30717"/>
                </a:cubicBezTo>
                <a:lnTo>
                  <a:pt x="1989480" y="30579"/>
                </a:lnTo>
                <a:close/>
                <a:moveTo>
                  <a:pt x="1790869" y="30399"/>
                </a:moveTo>
                <a:cubicBezTo>
                  <a:pt x="1790083" y="30489"/>
                  <a:pt x="1789164" y="30660"/>
                  <a:pt x="1788112" y="30911"/>
                </a:cubicBezTo>
                <a:cubicBezTo>
                  <a:pt x="1787061" y="31163"/>
                  <a:pt x="1786627" y="31374"/>
                  <a:pt x="1786810" y="31542"/>
                </a:cubicBezTo>
                <a:cubicBezTo>
                  <a:pt x="1787485" y="31816"/>
                  <a:pt x="1788342" y="31937"/>
                  <a:pt x="1789380" y="31904"/>
                </a:cubicBezTo>
                <a:cubicBezTo>
                  <a:pt x="1790419" y="31870"/>
                  <a:pt x="1791297" y="31809"/>
                  <a:pt x="1792016" y="31719"/>
                </a:cubicBezTo>
                <a:cubicBezTo>
                  <a:pt x="1793457" y="31509"/>
                  <a:pt x="1793928" y="31220"/>
                  <a:pt x="1793428" y="30852"/>
                </a:cubicBezTo>
                <a:cubicBezTo>
                  <a:pt x="1793090" y="30723"/>
                  <a:pt x="1792663" y="30647"/>
                  <a:pt x="1792149" y="30626"/>
                </a:cubicBezTo>
                <a:cubicBezTo>
                  <a:pt x="1791634" y="30605"/>
                  <a:pt x="1791208" y="30529"/>
                  <a:pt x="1790869" y="30399"/>
                </a:cubicBezTo>
                <a:close/>
                <a:moveTo>
                  <a:pt x="1772694" y="29414"/>
                </a:moveTo>
                <a:lnTo>
                  <a:pt x="1766076" y="30104"/>
                </a:lnTo>
                <a:cubicBezTo>
                  <a:pt x="1764199" y="30314"/>
                  <a:pt x="1763299" y="30558"/>
                  <a:pt x="1763374" y="30835"/>
                </a:cubicBezTo>
                <a:cubicBezTo>
                  <a:pt x="1763449" y="31112"/>
                  <a:pt x="1763850" y="31400"/>
                  <a:pt x="1764576" y="31699"/>
                </a:cubicBezTo>
                <a:close/>
                <a:moveTo>
                  <a:pt x="1950482" y="28885"/>
                </a:moveTo>
                <a:lnTo>
                  <a:pt x="1946511" y="29298"/>
                </a:lnTo>
                <a:lnTo>
                  <a:pt x="1947746" y="29889"/>
                </a:lnTo>
                <a:cubicBezTo>
                  <a:pt x="1948845" y="30479"/>
                  <a:pt x="1949889" y="30850"/>
                  <a:pt x="1950878" y="31002"/>
                </a:cubicBezTo>
                <a:cubicBezTo>
                  <a:pt x="1951867" y="31154"/>
                  <a:pt x="1953617" y="31091"/>
                  <a:pt x="1956128" y="30815"/>
                </a:cubicBezTo>
                <a:lnTo>
                  <a:pt x="1961510" y="29535"/>
                </a:lnTo>
                <a:close/>
                <a:moveTo>
                  <a:pt x="1826339" y="28863"/>
                </a:moveTo>
                <a:cubicBezTo>
                  <a:pt x="1825062" y="29072"/>
                  <a:pt x="1824242" y="29547"/>
                  <a:pt x="1823879" y="30289"/>
                </a:cubicBezTo>
                <a:cubicBezTo>
                  <a:pt x="1823517" y="31031"/>
                  <a:pt x="1823337" y="31620"/>
                  <a:pt x="1823338" y="32054"/>
                </a:cubicBezTo>
                <a:lnTo>
                  <a:pt x="1840897" y="32744"/>
                </a:lnTo>
                <a:lnTo>
                  <a:pt x="1848485" y="29435"/>
                </a:lnTo>
                <a:lnTo>
                  <a:pt x="1830133" y="29908"/>
                </a:lnTo>
                <a:cubicBezTo>
                  <a:pt x="1830057" y="29855"/>
                  <a:pt x="1829591" y="29664"/>
                  <a:pt x="1828732" y="29334"/>
                </a:cubicBezTo>
                <a:cubicBezTo>
                  <a:pt x="1827874" y="29004"/>
                  <a:pt x="1827076" y="28847"/>
                  <a:pt x="1826339" y="28863"/>
                </a:cubicBezTo>
                <a:close/>
                <a:moveTo>
                  <a:pt x="1903454" y="28746"/>
                </a:moveTo>
                <a:cubicBezTo>
                  <a:pt x="1890513" y="28595"/>
                  <a:pt x="1877220" y="28661"/>
                  <a:pt x="1863573" y="28943"/>
                </a:cubicBezTo>
                <a:cubicBezTo>
                  <a:pt x="1861192" y="29378"/>
                  <a:pt x="1859578" y="29891"/>
                  <a:pt x="1858731" y="30482"/>
                </a:cubicBezTo>
                <a:cubicBezTo>
                  <a:pt x="1857883" y="31072"/>
                  <a:pt x="1858056" y="31669"/>
                  <a:pt x="1859249" y="32271"/>
                </a:cubicBezTo>
                <a:cubicBezTo>
                  <a:pt x="1863973" y="32154"/>
                  <a:pt x="1870914" y="31941"/>
                  <a:pt x="1880072" y="31632"/>
                </a:cubicBezTo>
                <a:cubicBezTo>
                  <a:pt x="1889230" y="31322"/>
                  <a:pt x="1895818" y="31326"/>
                  <a:pt x="1899836" y="31642"/>
                </a:cubicBezTo>
                <a:close/>
                <a:moveTo>
                  <a:pt x="3154144" y="22596"/>
                </a:moveTo>
                <a:cubicBezTo>
                  <a:pt x="3148020" y="22140"/>
                  <a:pt x="3142888" y="22255"/>
                  <a:pt x="3138748" y="22941"/>
                </a:cubicBezTo>
                <a:cubicBezTo>
                  <a:pt x="3134608" y="23627"/>
                  <a:pt x="3131417" y="23899"/>
                  <a:pt x="3129175" y="23758"/>
                </a:cubicBezTo>
                <a:lnTo>
                  <a:pt x="3134821" y="25688"/>
                </a:lnTo>
                <a:lnTo>
                  <a:pt x="3135438" y="25984"/>
                </a:lnTo>
                <a:lnTo>
                  <a:pt x="3148056" y="24310"/>
                </a:lnTo>
                <a:lnTo>
                  <a:pt x="3162879" y="26004"/>
                </a:lnTo>
                <a:lnTo>
                  <a:pt x="3175319" y="25787"/>
                </a:lnTo>
                <a:lnTo>
                  <a:pt x="3174173" y="24468"/>
                </a:lnTo>
                <a:close/>
                <a:moveTo>
                  <a:pt x="1612996" y="20865"/>
                </a:moveTo>
                <a:cubicBezTo>
                  <a:pt x="1612226" y="20930"/>
                  <a:pt x="1611450" y="21041"/>
                  <a:pt x="1610669" y="21197"/>
                </a:cubicBezTo>
                <a:cubicBezTo>
                  <a:pt x="1609887" y="21353"/>
                  <a:pt x="1609751" y="21577"/>
                  <a:pt x="1610261" y="21869"/>
                </a:cubicBezTo>
                <a:lnTo>
                  <a:pt x="1610878" y="22164"/>
                </a:lnTo>
                <a:cubicBezTo>
                  <a:pt x="1613525" y="21889"/>
                  <a:pt x="1614231" y="21455"/>
                  <a:pt x="1612996" y="20865"/>
                </a:cubicBezTo>
                <a:close/>
                <a:moveTo>
                  <a:pt x="1599938" y="20785"/>
                </a:moveTo>
                <a:cubicBezTo>
                  <a:pt x="1599206" y="20869"/>
                  <a:pt x="1598507" y="21017"/>
                  <a:pt x="1597842" y="21229"/>
                </a:cubicBezTo>
                <a:cubicBezTo>
                  <a:pt x="1597177" y="21441"/>
                  <a:pt x="1596963" y="21627"/>
                  <a:pt x="1597202" y="21790"/>
                </a:cubicBezTo>
                <a:cubicBezTo>
                  <a:pt x="1598143" y="22112"/>
                  <a:pt x="1599437" y="22217"/>
                  <a:pt x="1601084" y="22105"/>
                </a:cubicBezTo>
                <a:close/>
                <a:moveTo>
                  <a:pt x="2770076" y="0"/>
                </a:moveTo>
                <a:cubicBezTo>
                  <a:pt x="2770662" y="329"/>
                  <a:pt x="2771496" y="632"/>
                  <a:pt x="2772579" y="909"/>
                </a:cubicBezTo>
                <a:cubicBezTo>
                  <a:pt x="2773662" y="1186"/>
                  <a:pt x="2775180" y="1238"/>
                  <a:pt x="2777134" y="1064"/>
                </a:cubicBezTo>
                <a:cubicBezTo>
                  <a:pt x="2779040" y="836"/>
                  <a:pt x="2780522" y="741"/>
                  <a:pt x="2781579" y="781"/>
                </a:cubicBezTo>
                <a:cubicBezTo>
                  <a:pt x="2782636" y="821"/>
                  <a:pt x="2783742" y="1125"/>
                  <a:pt x="2784898" y="1695"/>
                </a:cubicBezTo>
                <a:lnTo>
                  <a:pt x="2797957" y="1774"/>
                </a:lnTo>
                <a:lnTo>
                  <a:pt x="2804397" y="2542"/>
                </a:lnTo>
                <a:lnTo>
                  <a:pt x="2825926" y="2818"/>
                </a:lnTo>
                <a:cubicBezTo>
                  <a:pt x="2828566" y="2603"/>
                  <a:pt x="2831183" y="2570"/>
                  <a:pt x="2833779" y="2719"/>
                </a:cubicBezTo>
                <a:cubicBezTo>
                  <a:pt x="2836374" y="2869"/>
                  <a:pt x="2838992" y="2836"/>
                  <a:pt x="2841631" y="2621"/>
                </a:cubicBezTo>
                <a:lnTo>
                  <a:pt x="2855307" y="2995"/>
                </a:lnTo>
                <a:lnTo>
                  <a:pt x="2865101" y="3054"/>
                </a:lnTo>
                <a:cubicBezTo>
                  <a:pt x="2870084" y="2708"/>
                  <a:pt x="2875095" y="2471"/>
                  <a:pt x="2880134" y="2343"/>
                </a:cubicBezTo>
                <a:cubicBezTo>
                  <a:pt x="2885172" y="2216"/>
                  <a:pt x="2889984" y="2269"/>
                  <a:pt x="2894571" y="2503"/>
                </a:cubicBezTo>
                <a:cubicBezTo>
                  <a:pt x="2904883" y="2329"/>
                  <a:pt x="2914390" y="2058"/>
                  <a:pt x="2923092" y="1691"/>
                </a:cubicBezTo>
                <a:cubicBezTo>
                  <a:pt x="2931794" y="1325"/>
                  <a:pt x="2938698" y="965"/>
                  <a:pt x="2943805" y="613"/>
                </a:cubicBezTo>
                <a:cubicBezTo>
                  <a:pt x="2943319" y="1024"/>
                  <a:pt x="2943495" y="1365"/>
                  <a:pt x="2944334" y="1637"/>
                </a:cubicBezTo>
                <a:lnTo>
                  <a:pt x="2950774" y="2406"/>
                </a:lnTo>
                <a:cubicBezTo>
                  <a:pt x="2951813" y="2485"/>
                  <a:pt x="2952824" y="2454"/>
                  <a:pt x="2953807" y="2314"/>
                </a:cubicBezTo>
                <a:cubicBezTo>
                  <a:pt x="2954791" y="2175"/>
                  <a:pt x="2955339" y="1923"/>
                  <a:pt x="2955451" y="1559"/>
                </a:cubicBezTo>
                <a:cubicBezTo>
                  <a:pt x="2961493" y="1911"/>
                  <a:pt x="2969062" y="2127"/>
                  <a:pt x="2978160" y="2207"/>
                </a:cubicBezTo>
                <a:cubicBezTo>
                  <a:pt x="2987257" y="2286"/>
                  <a:pt x="2994716" y="2064"/>
                  <a:pt x="3000538" y="1540"/>
                </a:cubicBezTo>
                <a:cubicBezTo>
                  <a:pt x="3002853" y="1861"/>
                  <a:pt x="3005147" y="2026"/>
                  <a:pt x="3007419" y="2037"/>
                </a:cubicBezTo>
                <a:cubicBezTo>
                  <a:pt x="3009691" y="2048"/>
                  <a:pt x="3011544" y="1810"/>
                  <a:pt x="3012978" y="1323"/>
                </a:cubicBezTo>
                <a:cubicBezTo>
                  <a:pt x="3017829" y="1058"/>
                  <a:pt x="3022068" y="1126"/>
                  <a:pt x="3025695" y="1528"/>
                </a:cubicBezTo>
                <a:cubicBezTo>
                  <a:pt x="3029321" y="1929"/>
                  <a:pt x="3032876" y="2249"/>
                  <a:pt x="3036359" y="2486"/>
                </a:cubicBezTo>
                <a:cubicBezTo>
                  <a:pt x="3038558" y="2766"/>
                  <a:pt x="3040293" y="2825"/>
                  <a:pt x="3041565" y="2663"/>
                </a:cubicBezTo>
                <a:cubicBezTo>
                  <a:pt x="3042837" y="2500"/>
                  <a:pt x="3043955" y="2264"/>
                  <a:pt x="3044918" y="1954"/>
                </a:cubicBezTo>
                <a:lnTo>
                  <a:pt x="3071652" y="2407"/>
                </a:lnTo>
                <a:cubicBezTo>
                  <a:pt x="3073349" y="2448"/>
                  <a:pt x="3075492" y="2509"/>
                  <a:pt x="3078082" y="2592"/>
                </a:cubicBezTo>
                <a:cubicBezTo>
                  <a:pt x="3080672" y="2674"/>
                  <a:pt x="3083323" y="2593"/>
                  <a:pt x="3086034" y="2348"/>
                </a:cubicBezTo>
                <a:cubicBezTo>
                  <a:pt x="3096583" y="2913"/>
                  <a:pt x="3107667" y="3108"/>
                  <a:pt x="3119286" y="2932"/>
                </a:cubicBezTo>
                <a:cubicBezTo>
                  <a:pt x="3130906" y="2756"/>
                  <a:pt x="3141968" y="3133"/>
                  <a:pt x="3152473" y="4062"/>
                </a:cubicBezTo>
                <a:lnTo>
                  <a:pt x="3161120" y="2802"/>
                </a:lnTo>
                <a:lnTo>
                  <a:pt x="3190412" y="3708"/>
                </a:lnTo>
                <a:cubicBezTo>
                  <a:pt x="3193975" y="3405"/>
                  <a:pt x="3200835" y="3185"/>
                  <a:pt x="3210993" y="3049"/>
                </a:cubicBezTo>
                <a:cubicBezTo>
                  <a:pt x="3221150" y="2913"/>
                  <a:pt x="3229113" y="3028"/>
                  <a:pt x="3234881" y="3394"/>
                </a:cubicBezTo>
                <a:cubicBezTo>
                  <a:pt x="3239955" y="2865"/>
                  <a:pt x="3245602" y="2997"/>
                  <a:pt x="3251822" y="3788"/>
                </a:cubicBezTo>
                <a:cubicBezTo>
                  <a:pt x="3253645" y="3118"/>
                  <a:pt x="3255910" y="2853"/>
                  <a:pt x="3258616" y="2990"/>
                </a:cubicBezTo>
                <a:cubicBezTo>
                  <a:pt x="3261322" y="3128"/>
                  <a:pt x="3263851" y="3374"/>
                  <a:pt x="3266204" y="3729"/>
                </a:cubicBezTo>
                <a:lnTo>
                  <a:pt x="3375082" y="5700"/>
                </a:lnTo>
                <a:cubicBezTo>
                  <a:pt x="3379875" y="6017"/>
                  <a:pt x="3384405" y="6160"/>
                  <a:pt x="3388669" y="6128"/>
                </a:cubicBezTo>
                <a:cubicBezTo>
                  <a:pt x="3392934" y="6096"/>
                  <a:pt x="3397286" y="6347"/>
                  <a:pt x="3401727" y="6882"/>
                </a:cubicBezTo>
                <a:cubicBezTo>
                  <a:pt x="3403821" y="6679"/>
                  <a:pt x="3406229" y="6578"/>
                  <a:pt x="3408951" y="6579"/>
                </a:cubicBezTo>
                <a:cubicBezTo>
                  <a:pt x="3411674" y="6580"/>
                  <a:pt x="3414060" y="6662"/>
                  <a:pt x="3416109" y="6823"/>
                </a:cubicBezTo>
                <a:lnTo>
                  <a:pt x="3427844" y="7040"/>
                </a:lnTo>
                <a:cubicBezTo>
                  <a:pt x="3429864" y="7219"/>
                  <a:pt x="3431625" y="7516"/>
                  <a:pt x="3433127" y="7929"/>
                </a:cubicBezTo>
                <a:cubicBezTo>
                  <a:pt x="3434628" y="8342"/>
                  <a:pt x="3435397" y="8741"/>
                  <a:pt x="3435431" y="9128"/>
                </a:cubicBezTo>
                <a:cubicBezTo>
                  <a:pt x="3432514" y="9611"/>
                  <a:pt x="3424319" y="9835"/>
                  <a:pt x="3410848" y="9800"/>
                </a:cubicBezTo>
                <a:cubicBezTo>
                  <a:pt x="3397376" y="9764"/>
                  <a:pt x="3387924" y="9579"/>
                  <a:pt x="3382492" y="9245"/>
                </a:cubicBezTo>
                <a:lnTo>
                  <a:pt x="3383110" y="9541"/>
                </a:lnTo>
                <a:cubicBezTo>
                  <a:pt x="3382093" y="10179"/>
                  <a:pt x="3380817" y="10596"/>
                  <a:pt x="3379282" y="10794"/>
                </a:cubicBezTo>
                <a:cubicBezTo>
                  <a:pt x="3377747" y="10991"/>
                  <a:pt x="3375700" y="11040"/>
                  <a:pt x="3373139" y="10939"/>
                </a:cubicBezTo>
                <a:cubicBezTo>
                  <a:pt x="3362331" y="11615"/>
                  <a:pt x="3350574" y="12030"/>
                  <a:pt x="3337868" y="12184"/>
                </a:cubicBezTo>
                <a:cubicBezTo>
                  <a:pt x="3325163" y="12338"/>
                  <a:pt x="3313097" y="12606"/>
                  <a:pt x="3301671" y="12986"/>
                </a:cubicBezTo>
                <a:cubicBezTo>
                  <a:pt x="3300402" y="13456"/>
                  <a:pt x="3299211" y="13625"/>
                  <a:pt x="3298097" y="13494"/>
                </a:cubicBezTo>
                <a:cubicBezTo>
                  <a:pt x="3296983" y="13362"/>
                  <a:pt x="3295351" y="13127"/>
                  <a:pt x="3293201" y="12789"/>
                </a:cubicBezTo>
                <a:cubicBezTo>
                  <a:pt x="3291770" y="12908"/>
                  <a:pt x="3290506" y="13010"/>
                  <a:pt x="3289406" y="13095"/>
                </a:cubicBezTo>
                <a:cubicBezTo>
                  <a:pt x="3288307" y="13179"/>
                  <a:pt x="3288013" y="13360"/>
                  <a:pt x="3288524" y="13636"/>
                </a:cubicBezTo>
                <a:cubicBezTo>
                  <a:pt x="3285895" y="13648"/>
                  <a:pt x="3282660" y="13610"/>
                  <a:pt x="3278818" y="13523"/>
                </a:cubicBezTo>
                <a:cubicBezTo>
                  <a:pt x="3274977" y="13436"/>
                  <a:pt x="3272536" y="13585"/>
                  <a:pt x="3271495" y="13971"/>
                </a:cubicBezTo>
                <a:lnTo>
                  <a:pt x="3283142" y="14916"/>
                </a:lnTo>
                <a:cubicBezTo>
                  <a:pt x="3285108" y="15086"/>
                  <a:pt x="3286844" y="15146"/>
                  <a:pt x="3288347" y="15094"/>
                </a:cubicBezTo>
                <a:cubicBezTo>
                  <a:pt x="3289851" y="15042"/>
                  <a:pt x="3290968" y="14806"/>
                  <a:pt x="3291700" y="14385"/>
                </a:cubicBezTo>
                <a:cubicBezTo>
                  <a:pt x="3293763" y="14552"/>
                  <a:pt x="3296277" y="14695"/>
                  <a:pt x="3299244" y="14813"/>
                </a:cubicBezTo>
                <a:cubicBezTo>
                  <a:pt x="3302211" y="14931"/>
                  <a:pt x="3304902" y="14966"/>
                  <a:pt x="3307317" y="14917"/>
                </a:cubicBezTo>
                <a:lnTo>
                  <a:pt x="3336081" y="14799"/>
                </a:lnTo>
                <a:lnTo>
                  <a:pt x="3346404" y="15882"/>
                </a:lnTo>
                <a:cubicBezTo>
                  <a:pt x="3348451" y="16059"/>
                  <a:pt x="3350510" y="16144"/>
                  <a:pt x="3352580" y="16138"/>
                </a:cubicBezTo>
                <a:cubicBezTo>
                  <a:pt x="3354650" y="16133"/>
                  <a:pt x="3356091" y="15923"/>
                  <a:pt x="3356903" y="15508"/>
                </a:cubicBezTo>
                <a:lnTo>
                  <a:pt x="3369962" y="15587"/>
                </a:lnTo>
                <a:cubicBezTo>
                  <a:pt x="3374065" y="14980"/>
                  <a:pt x="3378432" y="14885"/>
                  <a:pt x="3383064" y="15302"/>
                </a:cubicBezTo>
                <a:cubicBezTo>
                  <a:pt x="3387696" y="15719"/>
                  <a:pt x="3392064" y="15624"/>
                  <a:pt x="3396167" y="15016"/>
                </a:cubicBezTo>
                <a:lnTo>
                  <a:pt x="3418754" y="17341"/>
                </a:lnTo>
                <a:cubicBezTo>
                  <a:pt x="3416603" y="18464"/>
                  <a:pt x="3414838" y="19098"/>
                  <a:pt x="3413459" y="19241"/>
                </a:cubicBezTo>
                <a:cubicBezTo>
                  <a:pt x="3412080" y="19385"/>
                  <a:pt x="3409434" y="19211"/>
                  <a:pt x="3405518" y="18719"/>
                </a:cubicBezTo>
                <a:cubicBezTo>
                  <a:pt x="3402967" y="19667"/>
                  <a:pt x="3400129" y="19948"/>
                  <a:pt x="3397004" y="19561"/>
                </a:cubicBezTo>
                <a:cubicBezTo>
                  <a:pt x="3393879" y="19175"/>
                  <a:pt x="3391217" y="19347"/>
                  <a:pt x="3389019" y="20078"/>
                </a:cubicBezTo>
                <a:cubicBezTo>
                  <a:pt x="3384478" y="19914"/>
                  <a:pt x="3377589" y="19927"/>
                  <a:pt x="3368350" y="20117"/>
                </a:cubicBezTo>
                <a:cubicBezTo>
                  <a:pt x="3359112" y="20307"/>
                  <a:pt x="3353325" y="20655"/>
                  <a:pt x="3350990" y="21161"/>
                </a:cubicBezTo>
                <a:lnTo>
                  <a:pt x="3320903" y="21417"/>
                </a:lnTo>
                <a:cubicBezTo>
                  <a:pt x="3318826" y="22383"/>
                  <a:pt x="3315966" y="23070"/>
                  <a:pt x="3312322" y="23480"/>
                </a:cubicBezTo>
                <a:cubicBezTo>
                  <a:pt x="3308679" y="23889"/>
                  <a:pt x="3304275" y="23838"/>
                  <a:pt x="3299110" y="23327"/>
                </a:cubicBezTo>
                <a:cubicBezTo>
                  <a:pt x="3293032" y="23600"/>
                  <a:pt x="3286481" y="23743"/>
                  <a:pt x="3279456" y="23755"/>
                </a:cubicBezTo>
                <a:cubicBezTo>
                  <a:pt x="3272430" y="23767"/>
                  <a:pt x="3265923" y="23546"/>
                  <a:pt x="3259934" y="23090"/>
                </a:cubicBezTo>
                <a:lnTo>
                  <a:pt x="3251199" y="25079"/>
                </a:lnTo>
                <a:lnTo>
                  <a:pt x="3240259" y="23700"/>
                </a:lnTo>
                <a:lnTo>
                  <a:pt x="3225700" y="25217"/>
                </a:lnTo>
                <a:cubicBezTo>
                  <a:pt x="3222187" y="25110"/>
                  <a:pt x="3219110" y="25116"/>
                  <a:pt x="3216469" y="25234"/>
                </a:cubicBezTo>
                <a:cubicBezTo>
                  <a:pt x="3213827" y="25352"/>
                  <a:pt x="3211258" y="25215"/>
                  <a:pt x="3208759" y="24823"/>
                </a:cubicBezTo>
                <a:cubicBezTo>
                  <a:pt x="3206960" y="24845"/>
                  <a:pt x="3204978" y="25021"/>
                  <a:pt x="3202815" y="25352"/>
                </a:cubicBezTo>
                <a:cubicBezTo>
                  <a:pt x="3200651" y="25682"/>
                  <a:pt x="3199309" y="25972"/>
                  <a:pt x="3198789" y="26221"/>
                </a:cubicBezTo>
                <a:cubicBezTo>
                  <a:pt x="3197896" y="26516"/>
                  <a:pt x="3197785" y="26753"/>
                  <a:pt x="3198458" y="26930"/>
                </a:cubicBezTo>
                <a:cubicBezTo>
                  <a:pt x="3199131" y="27107"/>
                  <a:pt x="3199859" y="27166"/>
                  <a:pt x="3200642" y="27107"/>
                </a:cubicBezTo>
                <a:cubicBezTo>
                  <a:pt x="3203351" y="26091"/>
                  <a:pt x="3206866" y="25844"/>
                  <a:pt x="3211186" y="26369"/>
                </a:cubicBezTo>
                <a:cubicBezTo>
                  <a:pt x="3215505" y="26893"/>
                  <a:pt x="3218931" y="27376"/>
                  <a:pt x="3221464" y="27817"/>
                </a:cubicBezTo>
                <a:lnTo>
                  <a:pt x="3241317" y="25749"/>
                </a:lnTo>
                <a:lnTo>
                  <a:pt x="3241935" y="26044"/>
                </a:lnTo>
                <a:cubicBezTo>
                  <a:pt x="3243661" y="26067"/>
                  <a:pt x="3245436" y="26017"/>
                  <a:pt x="3247262" y="25894"/>
                </a:cubicBezTo>
                <a:cubicBezTo>
                  <a:pt x="3249087" y="25771"/>
                  <a:pt x="3250399" y="25500"/>
                  <a:pt x="3251199" y="25079"/>
                </a:cubicBezTo>
                <a:cubicBezTo>
                  <a:pt x="3256370" y="25545"/>
                  <a:pt x="3261403" y="25800"/>
                  <a:pt x="3266298" y="25845"/>
                </a:cubicBezTo>
                <a:cubicBezTo>
                  <a:pt x="3271193" y="25890"/>
                  <a:pt x="3275895" y="26180"/>
                  <a:pt x="3280403" y="26714"/>
                </a:cubicBezTo>
                <a:cubicBezTo>
                  <a:pt x="3282645" y="25297"/>
                  <a:pt x="3285111" y="24710"/>
                  <a:pt x="3287804" y="24954"/>
                </a:cubicBezTo>
                <a:cubicBezTo>
                  <a:pt x="3290497" y="25198"/>
                  <a:pt x="3294795" y="25680"/>
                  <a:pt x="3300697" y="26399"/>
                </a:cubicBezTo>
                <a:cubicBezTo>
                  <a:pt x="3305656" y="26700"/>
                  <a:pt x="3313163" y="26533"/>
                  <a:pt x="3323218" y="25897"/>
                </a:cubicBezTo>
                <a:cubicBezTo>
                  <a:pt x="3333273" y="25262"/>
                  <a:pt x="3341266" y="25135"/>
                  <a:pt x="3347195" y="25514"/>
                </a:cubicBezTo>
                <a:cubicBezTo>
                  <a:pt x="3348433" y="25752"/>
                  <a:pt x="3349135" y="26024"/>
                  <a:pt x="3349302" y="26329"/>
                </a:cubicBezTo>
                <a:cubicBezTo>
                  <a:pt x="3349469" y="26634"/>
                  <a:pt x="3349355" y="26900"/>
                  <a:pt x="3348960" y="27129"/>
                </a:cubicBezTo>
                <a:cubicBezTo>
                  <a:pt x="3346722" y="28179"/>
                  <a:pt x="3342704" y="28762"/>
                  <a:pt x="3336905" y="28879"/>
                </a:cubicBezTo>
                <a:cubicBezTo>
                  <a:pt x="3331105" y="28996"/>
                  <a:pt x="3326359" y="28846"/>
                  <a:pt x="3322666" y="28428"/>
                </a:cubicBezTo>
                <a:cubicBezTo>
                  <a:pt x="3312679" y="28614"/>
                  <a:pt x="3303338" y="28868"/>
                  <a:pt x="3294641" y="29189"/>
                </a:cubicBezTo>
                <a:cubicBezTo>
                  <a:pt x="3285945" y="29510"/>
                  <a:pt x="3276934" y="29729"/>
                  <a:pt x="3267609" y="29846"/>
                </a:cubicBezTo>
                <a:cubicBezTo>
                  <a:pt x="3266907" y="30249"/>
                  <a:pt x="3265907" y="30413"/>
                  <a:pt x="3264609" y="30338"/>
                </a:cubicBezTo>
                <a:cubicBezTo>
                  <a:pt x="3263311" y="30263"/>
                  <a:pt x="3261694" y="30132"/>
                  <a:pt x="3259756" y="29944"/>
                </a:cubicBezTo>
                <a:cubicBezTo>
                  <a:pt x="3257814" y="29802"/>
                  <a:pt x="3256339" y="29836"/>
                  <a:pt x="3255334" y="30045"/>
                </a:cubicBezTo>
                <a:cubicBezTo>
                  <a:pt x="3254328" y="30255"/>
                  <a:pt x="3253802" y="30549"/>
                  <a:pt x="3253757" y="30929"/>
                </a:cubicBezTo>
                <a:cubicBezTo>
                  <a:pt x="3250751" y="30680"/>
                  <a:pt x="3247696" y="30503"/>
                  <a:pt x="3244591" y="30399"/>
                </a:cubicBezTo>
                <a:cubicBezTo>
                  <a:pt x="3241487" y="30295"/>
                  <a:pt x="3238895" y="30341"/>
                  <a:pt x="3236816" y="30535"/>
                </a:cubicBezTo>
                <a:lnTo>
                  <a:pt x="3225081" y="30318"/>
                </a:lnTo>
                <a:cubicBezTo>
                  <a:pt x="3223280" y="31030"/>
                  <a:pt x="3221103" y="31467"/>
                  <a:pt x="3218552" y="31628"/>
                </a:cubicBezTo>
                <a:cubicBezTo>
                  <a:pt x="3216000" y="31788"/>
                  <a:pt x="3213559" y="31713"/>
                  <a:pt x="3211229" y="31401"/>
                </a:cubicBezTo>
                <a:cubicBezTo>
                  <a:pt x="3213657" y="32370"/>
                  <a:pt x="3216741" y="33653"/>
                  <a:pt x="3220481" y="35249"/>
                </a:cubicBezTo>
                <a:cubicBezTo>
                  <a:pt x="3224221" y="36846"/>
                  <a:pt x="3225166" y="38262"/>
                  <a:pt x="3223314" y="39496"/>
                </a:cubicBezTo>
                <a:cubicBezTo>
                  <a:pt x="3221456" y="40229"/>
                  <a:pt x="3219217" y="40733"/>
                  <a:pt x="3216597" y="41005"/>
                </a:cubicBezTo>
                <a:cubicBezTo>
                  <a:pt x="3213978" y="41278"/>
                  <a:pt x="3211805" y="41235"/>
                  <a:pt x="3210079" y="40875"/>
                </a:cubicBezTo>
                <a:cubicBezTo>
                  <a:pt x="3209243" y="40924"/>
                  <a:pt x="3207960" y="40953"/>
                  <a:pt x="3206230" y="40961"/>
                </a:cubicBezTo>
                <a:cubicBezTo>
                  <a:pt x="3204500" y="40969"/>
                  <a:pt x="3203372" y="41071"/>
                  <a:pt x="3202844" y="41268"/>
                </a:cubicBezTo>
                <a:lnTo>
                  <a:pt x="3207344" y="41879"/>
                </a:lnTo>
                <a:lnTo>
                  <a:pt x="3228607" y="44341"/>
                </a:lnTo>
                <a:lnTo>
                  <a:pt x="3239107" y="43967"/>
                </a:lnTo>
                <a:cubicBezTo>
                  <a:pt x="3240388" y="43504"/>
                  <a:pt x="3241554" y="43323"/>
                  <a:pt x="3242603" y="43423"/>
                </a:cubicBezTo>
                <a:cubicBezTo>
                  <a:pt x="3243653" y="43524"/>
                  <a:pt x="3245105" y="43673"/>
                  <a:pt x="3246960" y="43869"/>
                </a:cubicBezTo>
                <a:cubicBezTo>
                  <a:pt x="3248538" y="43869"/>
                  <a:pt x="3249638" y="43785"/>
                  <a:pt x="3250257" y="43616"/>
                </a:cubicBezTo>
                <a:cubicBezTo>
                  <a:pt x="3250877" y="43446"/>
                  <a:pt x="3251336" y="43248"/>
                  <a:pt x="3251636" y="43022"/>
                </a:cubicBezTo>
                <a:cubicBezTo>
                  <a:pt x="3257518" y="43459"/>
                  <a:pt x="3263577" y="43787"/>
                  <a:pt x="3269812" y="44007"/>
                </a:cubicBezTo>
                <a:cubicBezTo>
                  <a:pt x="3276047" y="44227"/>
                  <a:pt x="3282105" y="44556"/>
                  <a:pt x="3287987" y="44992"/>
                </a:cubicBezTo>
                <a:cubicBezTo>
                  <a:pt x="3294724" y="44665"/>
                  <a:pt x="3301588" y="44640"/>
                  <a:pt x="3308578" y="44916"/>
                </a:cubicBezTo>
                <a:cubicBezTo>
                  <a:pt x="3315569" y="45192"/>
                  <a:pt x="3321704" y="45783"/>
                  <a:pt x="3326985" y="46687"/>
                </a:cubicBezTo>
                <a:lnTo>
                  <a:pt x="3332985" y="45702"/>
                </a:lnTo>
                <a:cubicBezTo>
                  <a:pt x="3334715" y="45357"/>
                  <a:pt x="3336748" y="45205"/>
                  <a:pt x="3339084" y="45246"/>
                </a:cubicBezTo>
                <a:cubicBezTo>
                  <a:pt x="3341421" y="45288"/>
                  <a:pt x="3343741" y="45466"/>
                  <a:pt x="3346044" y="45781"/>
                </a:cubicBezTo>
                <a:cubicBezTo>
                  <a:pt x="3352793" y="45797"/>
                  <a:pt x="3354911" y="46296"/>
                  <a:pt x="3352396" y="47278"/>
                </a:cubicBezTo>
                <a:cubicBezTo>
                  <a:pt x="3351131" y="48166"/>
                  <a:pt x="3349447" y="48807"/>
                  <a:pt x="3347344" y="49198"/>
                </a:cubicBezTo>
                <a:cubicBezTo>
                  <a:pt x="3345241" y="49589"/>
                  <a:pt x="3341837" y="49599"/>
                  <a:pt x="3337131" y="49227"/>
                </a:cubicBezTo>
                <a:cubicBezTo>
                  <a:pt x="3333536" y="48905"/>
                  <a:pt x="3327933" y="48634"/>
                  <a:pt x="3320323" y="48415"/>
                </a:cubicBezTo>
                <a:cubicBezTo>
                  <a:pt x="3312713" y="48196"/>
                  <a:pt x="3307199" y="48545"/>
                  <a:pt x="3303780" y="49463"/>
                </a:cubicBezTo>
                <a:cubicBezTo>
                  <a:pt x="3299434" y="49714"/>
                  <a:pt x="3292353" y="49956"/>
                  <a:pt x="3282538" y="50192"/>
                </a:cubicBezTo>
                <a:cubicBezTo>
                  <a:pt x="3272722" y="50427"/>
                  <a:pt x="3264538" y="50335"/>
                  <a:pt x="3257987" y="49916"/>
                </a:cubicBezTo>
                <a:cubicBezTo>
                  <a:pt x="3256864" y="50535"/>
                  <a:pt x="3255492" y="50843"/>
                  <a:pt x="3253873" y="50839"/>
                </a:cubicBezTo>
                <a:cubicBezTo>
                  <a:pt x="3252254" y="50835"/>
                  <a:pt x="3250772" y="50705"/>
                  <a:pt x="3249428" y="50448"/>
                </a:cubicBezTo>
                <a:cubicBezTo>
                  <a:pt x="3246039" y="50223"/>
                  <a:pt x="3242693" y="50647"/>
                  <a:pt x="3239392" y="51718"/>
                </a:cubicBezTo>
                <a:cubicBezTo>
                  <a:pt x="3236090" y="52789"/>
                  <a:pt x="3233847" y="53547"/>
                  <a:pt x="3232663" y="53993"/>
                </a:cubicBezTo>
                <a:cubicBezTo>
                  <a:pt x="3227041" y="53776"/>
                  <a:pt x="3215809" y="53672"/>
                  <a:pt x="3198970" y="53679"/>
                </a:cubicBezTo>
                <a:cubicBezTo>
                  <a:pt x="3182131" y="53687"/>
                  <a:pt x="3171980" y="54100"/>
                  <a:pt x="3168519" y="54917"/>
                </a:cubicBezTo>
                <a:lnTo>
                  <a:pt x="3154314" y="53519"/>
                </a:lnTo>
                <a:cubicBezTo>
                  <a:pt x="3149459" y="53477"/>
                  <a:pt x="3144808" y="53437"/>
                  <a:pt x="3140362" y="53398"/>
                </a:cubicBezTo>
                <a:cubicBezTo>
                  <a:pt x="3135915" y="53359"/>
                  <a:pt x="3131419" y="53393"/>
                  <a:pt x="3126873" y="53499"/>
                </a:cubicBezTo>
                <a:lnTo>
                  <a:pt x="3123520" y="54208"/>
                </a:lnTo>
                <a:cubicBezTo>
                  <a:pt x="3126426" y="55052"/>
                  <a:pt x="3131643" y="55363"/>
                  <a:pt x="3139170" y="55141"/>
                </a:cubicBezTo>
                <a:cubicBezTo>
                  <a:pt x="3146698" y="54919"/>
                  <a:pt x="3152069" y="55304"/>
                  <a:pt x="3155283" y="56296"/>
                </a:cubicBezTo>
                <a:cubicBezTo>
                  <a:pt x="3156636" y="56815"/>
                  <a:pt x="3158959" y="57412"/>
                  <a:pt x="3162253" y="58088"/>
                </a:cubicBezTo>
                <a:lnTo>
                  <a:pt x="3161901" y="55607"/>
                </a:lnTo>
                <a:lnTo>
                  <a:pt x="3166401" y="56217"/>
                </a:lnTo>
                <a:cubicBezTo>
                  <a:pt x="3168527" y="56528"/>
                  <a:pt x="3169546" y="56887"/>
                  <a:pt x="3169455" y="57293"/>
                </a:cubicBezTo>
                <a:cubicBezTo>
                  <a:pt x="3169365" y="57700"/>
                  <a:pt x="3168906" y="58122"/>
                  <a:pt x="3168077" y="58561"/>
                </a:cubicBezTo>
                <a:cubicBezTo>
                  <a:pt x="3170650" y="58668"/>
                  <a:pt x="3172981" y="58755"/>
                  <a:pt x="3175069" y="58822"/>
                </a:cubicBezTo>
                <a:cubicBezTo>
                  <a:pt x="3177157" y="58889"/>
                  <a:pt x="3179179" y="58829"/>
                  <a:pt x="3181135" y="58640"/>
                </a:cubicBezTo>
                <a:cubicBezTo>
                  <a:pt x="3183148" y="58768"/>
                  <a:pt x="3185629" y="58734"/>
                  <a:pt x="3188579" y="58539"/>
                </a:cubicBezTo>
                <a:cubicBezTo>
                  <a:pt x="3191530" y="58344"/>
                  <a:pt x="3194519" y="58168"/>
                  <a:pt x="3197546" y="58010"/>
                </a:cubicBezTo>
                <a:cubicBezTo>
                  <a:pt x="3195811" y="57052"/>
                  <a:pt x="3196370" y="56034"/>
                  <a:pt x="3199223" y="54957"/>
                </a:cubicBezTo>
                <a:cubicBezTo>
                  <a:pt x="3203826" y="55617"/>
                  <a:pt x="3208826" y="55696"/>
                  <a:pt x="3214223" y="55194"/>
                </a:cubicBezTo>
                <a:lnTo>
                  <a:pt x="3217751" y="58424"/>
                </a:lnTo>
                <a:cubicBezTo>
                  <a:pt x="3214904" y="58218"/>
                  <a:pt x="3212327" y="58142"/>
                  <a:pt x="3210020" y="58195"/>
                </a:cubicBezTo>
                <a:cubicBezTo>
                  <a:pt x="3207713" y="58248"/>
                  <a:pt x="3205290" y="58245"/>
                  <a:pt x="3202752" y="58188"/>
                </a:cubicBezTo>
                <a:lnTo>
                  <a:pt x="3201252" y="59783"/>
                </a:lnTo>
                <a:cubicBezTo>
                  <a:pt x="3202487" y="60374"/>
                  <a:pt x="3201781" y="60807"/>
                  <a:pt x="3199134" y="61083"/>
                </a:cubicBezTo>
                <a:cubicBezTo>
                  <a:pt x="3196408" y="61337"/>
                  <a:pt x="3193455" y="61434"/>
                  <a:pt x="3190277" y="61376"/>
                </a:cubicBezTo>
                <a:cubicBezTo>
                  <a:pt x="3187099" y="61317"/>
                  <a:pt x="3184169" y="61232"/>
                  <a:pt x="3181487" y="61122"/>
                </a:cubicBezTo>
                <a:cubicBezTo>
                  <a:pt x="3181901" y="61641"/>
                  <a:pt x="3182684" y="62144"/>
                  <a:pt x="3183836" y="62631"/>
                </a:cubicBezTo>
                <a:cubicBezTo>
                  <a:pt x="3184988" y="63118"/>
                  <a:pt x="3185617" y="63547"/>
                  <a:pt x="3185722" y="63919"/>
                </a:cubicBezTo>
                <a:cubicBezTo>
                  <a:pt x="3183966" y="64364"/>
                  <a:pt x="3180661" y="64453"/>
                  <a:pt x="3175807" y="64187"/>
                </a:cubicBezTo>
                <a:cubicBezTo>
                  <a:pt x="3170952" y="63921"/>
                  <a:pt x="3166875" y="63641"/>
                  <a:pt x="3163576" y="63347"/>
                </a:cubicBezTo>
                <a:cubicBezTo>
                  <a:pt x="3160793" y="63622"/>
                  <a:pt x="3158109" y="63752"/>
                  <a:pt x="3155524" y="63736"/>
                </a:cubicBezTo>
                <a:cubicBezTo>
                  <a:pt x="3152940" y="63721"/>
                  <a:pt x="3151271" y="63565"/>
                  <a:pt x="3150517" y="63268"/>
                </a:cubicBezTo>
                <a:lnTo>
                  <a:pt x="3138165" y="62756"/>
                </a:lnTo>
                <a:lnTo>
                  <a:pt x="3126253" y="63997"/>
                </a:lnTo>
                <a:lnTo>
                  <a:pt x="3132076" y="64470"/>
                </a:lnTo>
                <a:lnTo>
                  <a:pt x="3145135" y="64549"/>
                </a:lnTo>
                <a:cubicBezTo>
                  <a:pt x="3146793" y="64571"/>
                  <a:pt x="3148197" y="64664"/>
                  <a:pt x="3149348" y="64829"/>
                </a:cubicBezTo>
                <a:cubicBezTo>
                  <a:pt x="3150498" y="64994"/>
                  <a:pt x="3151241" y="65157"/>
                  <a:pt x="3151576" y="65317"/>
                </a:cubicBezTo>
                <a:cubicBezTo>
                  <a:pt x="3150780" y="65370"/>
                  <a:pt x="3149416" y="65392"/>
                  <a:pt x="3147484" y="65383"/>
                </a:cubicBezTo>
                <a:cubicBezTo>
                  <a:pt x="3145552" y="65374"/>
                  <a:pt x="3143857" y="65431"/>
                  <a:pt x="3142399" y="65553"/>
                </a:cubicBezTo>
                <a:cubicBezTo>
                  <a:pt x="3139535" y="66271"/>
                  <a:pt x="3134300" y="66337"/>
                  <a:pt x="3126694" y="65750"/>
                </a:cubicBezTo>
                <a:cubicBezTo>
                  <a:pt x="3119088" y="65163"/>
                  <a:pt x="3113853" y="65229"/>
                  <a:pt x="3110989" y="65946"/>
                </a:cubicBezTo>
                <a:lnTo>
                  <a:pt x="3099254" y="65730"/>
                </a:lnTo>
                <a:cubicBezTo>
                  <a:pt x="3096283" y="65979"/>
                  <a:pt x="3092342" y="66150"/>
                  <a:pt x="3087431" y="66241"/>
                </a:cubicBezTo>
                <a:cubicBezTo>
                  <a:pt x="3092052" y="66525"/>
                  <a:pt x="3096927" y="66737"/>
                  <a:pt x="3102055" y="66877"/>
                </a:cubicBezTo>
                <a:cubicBezTo>
                  <a:pt x="3107183" y="67018"/>
                  <a:pt x="3112102" y="66865"/>
                  <a:pt x="3116812" y="66419"/>
                </a:cubicBezTo>
                <a:lnTo>
                  <a:pt x="3117782" y="69197"/>
                </a:lnTo>
                <a:lnTo>
                  <a:pt x="3101988" y="70122"/>
                </a:lnTo>
                <a:lnTo>
                  <a:pt x="3106399" y="71461"/>
                </a:lnTo>
                <a:lnTo>
                  <a:pt x="3101546" y="73766"/>
                </a:lnTo>
                <a:lnTo>
                  <a:pt x="3078605" y="74356"/>
                </a:lnTo>
                <a:cubicBezTo>
                  <a:pt x="3071277" y="73726"/>
                  <a:pt x="3063590" y="73357"/>
                  <a:pt x="3055544" y="73251"/>
                </a:cubicBezTo>
                <a:cubicBezTo>
                  <a:pt x="3047498" y="73144"/>
                  <a:pt x="3040451" y="72889"/>
                  <a:pt x="3034402" y="72485"/>
                </a:cubicBezTo>
                <a:lnTo>
                  <a:pt x="3033167" y="71894"/>
                </a:lnTo>
                <a:lnTo>
                  <a:pt x="3029196" y="72307"/>
                </a:lnTo>
                <a:lnTo>
                  <a:pt x="3012256" y="71913"/>
                </a:lnTo>
                <a:cubicBezTo>
                  <a:pt x="3006373" y="72376"/>
                  <a:pt x="3000381" y="72401"/>
                  <a:pt x="2994278" y="71987"/>
                </a:cubicBezTo>
                <a:cubicBezTo>
                  <a:pt x="2988176" y="71573"/>
                  <a:pt x="2981521" y="71667"/>
                  <a:pt x="2974316" y="72267"/>
                </a:cubicBezTo>
                <a:cubicBezTo>
                  <a:pt x="2970785" y="72200"/>
                  <a:pt x="2964965" y="72147"/>
                  <a:pt x="2956857" y="72107"/>
                </a:cubicBezTo>
                <a:cubicBezTo>
                  <a:pt x="2948749" y="72067"/>
                  <a:pt x="2943922" y="71911"/>
                  <a:pt x="2942376" y="71637"/>
                </a:cubicBezTo>
                <a:cubicBezTo>
                  <a:pt x="2938288" y="72123"/>
                  <a:pt x="2933229" y="72530"/>
                  <a:pt x="2927200" y="72858"/>
                </a:cubicBezTo>
                <a:lnTo>
                  <a:pt x="2927817" y="73153"/>
                </a:lnTo>
                <a:cubicBezTo>
                  <a:pt x="2927214" y="73635"/>
                  <a:pt x="2925685" y="73675"/>
                  <a:pt x="2923229" y="73271"/>
                </a:cubicBezTo>
                <a:lnTo>
                  <a:pt x="2921994" y="72680"/>
                </a:lnTo>
                <a:cubicBezTo>
                  <a:pt x="2917524" y="72726"/>
                  <a:pt x="2914730" y="72418"/>
                  <a:pt x="2913612" y="71754"/>
                </a:cubicBezTo>
                <a:cubicBezTo>
                  <a:pt x="2908932" y="72182"/>
                  <a:pt x="2904109" y="72445"/>
                  <a:pt x="2899142" y="72542"/>
                </a:cubicBezTo>
                <a:cubicBezTo>
                  <a:pt x="2894175" y="72640"/>
                  <a:pt x="2889352" y="72902"/>
                  <a:pt x="2884672" y="73330"/>
                </a:cubicBezTo>
                <a:lnTo>
                  <a:pt x="2877789" y="76205"/>
                </a:lnTo>
                <a:cubicBezTo>
                  <a:pt x="2878730" y="76527"/>
                  <a:pt x="2878701" y="76770"/>
                  <a:pt x="2877701" y="76934"/>
                </a:cubicBezTo>
                <a:cubicBezTo>
                  <a:pt x="2876269" y="77068"/>
                  <a:pt x="2874522" y="77100"/>
                  <a:pt x="2872462" y="77030"/>
                </a:cubicBezTo>
                <a:cubicBezTo>
                  <a:pt x="2870401" y="76960"/>
                  <a:pt x="2868677" y="76810"/>
                  <a:pt x="2867289" y="76579"/>
                </a:cubicBezTo>
                <a:cubicBezTo>
                  <a:pt x="2865247" y="76807"/>
                  <a:pt x="2863221" y="76898"/>
                  <a:pt x="2861212" y="76853"/>
                </a:cubicBezTo>
                <a:cubicBezTo>
                  <a:pt x="2859203" y="76807"/>
                  <a:pt x="2857553" y="76499"/>
                  <a:pt x="2856260" y="75929"/>
                </a:cubicBezTo>
                <a:lnTo>
                  <a:pt x="2854408" y="75043"/>
                </a:lnTo>
                <a:lnTo>
                  <a:pt x="2839232" y="76264"/>
                </a:lnTo>
                <a:lnTo>
                  <a:pt x="2807909" y="75929"/>
                </a:lnTo>
                <a:lnTo>
                  <a:pt x="2801468" y="75161"/>
                </a:lnTo>
                <a:cubicBezTo>
                  <a:pt x="2797323" y="75555"/>
                  <a:pt x="2792423" y="75780"/>
                  <a:pt x="2786767" y="75838"/>
                </a:cubicBezTo>
                <a:cubicBezTo>
                  <a:pt x="2781111" y="75894"/>
                  <a:pt x="2775747" y="75898"/>
                  <a:pt x="2770675" y="75850"/>
                </a:cubicBezTo>
                <a:lnTo>
                  <a:pt x="2754793" y="77504"/>
                </a:lnTo>
                <a:lnTo>
                  <a:pt x="2740588" y="76105"/>
                </a:lnTo>
                <a:lnTo>
                  <a:pt x="2724883" y="76302"/>
                </a:lnTo>
                <a:lnTo>
                  <a:pt x="2714560" y="75219"/>
                </a:lnTo>
                <a:cubicBezTo>
                  <a:pt x="2710051" y="75583"/>
                  <a:pt x="2705746" y="75612"/>
                  <a:pt x="2701645" y="75305"/>
                </a:cubicBezTo>
                <a:cubicBezTo>
                  <a:pt x="2697544" y="74997"/>
                  <a:pt x="2692908" y="75060"/>
                  <a:pt x="2687737" y="75494"/>
                </a:cubicBezTo>
                <a:lnTo>
                  <a:pt x="2659679" y="75179"/>
                </a:lnTo>
                <a:cubicBezTo>
                  <a:pt x="2656945" y="74384"/>
                  <a:pt x="2652334" y="74235"/>
                  <a:pt x="2645849" y="74730"/>
                </a:cubicBezTo>
                <a:cubicBezTo>
                  <a:pt x="2639364" y="75226"/>
                  <a:pt x="2634445" y="74929"/>
                  <a:pt x="2631093" y="73839"/>
                </a:cubicBezTo>
                <a:lnTo>
                  <a:pt x="2668769" y="70274"/>
                </a:lnTo>
                <a:lnTo>
                  <a:pt x="2667710" y="68226"/>
                </a:lnTo>
                <a:lnTo>
                  <a:pt x="2655976" y="68009"/>
                </a:lnTo>
                <a:cubicBezTo>
                  <a:pt x="2649880" y="68209"/>
                  <a:pt x="2641402" y="68523"/>
                  <a:pt x="2630542" y="68949"/>
                </a:cubicBezTo>
                <a:cubicBezTo>
                  <a:pt x="2619682" y="69376"/>
                  <a:pt x="2611513" y="69837"/>
                  <a:pt x="2606036" y="70333"/>
                </a:cubicBezTo>
                <a:cubicBezTo>
                  <a:pt x="2600486" y="70971"/>
                  <a:pt x="2596872" y="71137"/>
                  <a:pt x="2595194" y="70832"/>
                </a:cubicBezTo>
                <a:cubicBezTo>
                  <a:pt x="2593516" y="70528"/>
                  <a:pt x="2591336" y="69645"/>
                  <a:pt x="2588654" y="68186"/>
                </a:cubicBezTo>
                <a:lnTo>
                  <a:pt x="2584066" y="68304"/>
                </a:lnTo>
                <a:cubicBezTo>
                  <a:pt x="2583184" y="68845"/>
                  <a:pt x="2581485" y="69382"/>
                  <a:pt x="2578971" y="69914"/>
                </a:cubicBezTo>
                <a:cubicBezTo>
                  <a:pt x="2576456" y="70446"/>
                  <a:pt x="2574184" y="70322"/>
                  <a:pt x="2572155" y="69544"/>
                </a:cubicBezTo>
                <a:cubicBezTo>
                  <a:pt x="2571703" y="69344"/>
                  <a:pt x="2570732" y="69041"/>
                  <a:pt x="2569243" y="68634"/>
                </a:cubicBezTo>
                <a:cubicBezTo>
                  <a:pt x="2567754" y="68227"/>
                  <a:pt x="2566608" y="68031"/>
                  <a:pt x="2565802" y="68048"/>
                </a:cubicBezTo>
                <a:lnTo>
                  <a:pt x="2564479" y="68186"/>
                </a:lnTo>
                <a:lnTo>
                  <a:pt x="2562537" y="73424"/>
                </a:lnTo>
                <a:cubicBezTo>
                  <a:pt x="2567487" y="73801"/>
                  <a:pt x="2572674" y="73905"/>
                  <a:pt x="2578098" y="73737"/>
                </a:cubicBezTo>
                <a:cubicBezTo>
                  <a:pt x="2583523" y="73570"/>
                  <a:pt x="2588600" y="73236"/>
                  <a:pt x="2593330" y="72736"/>
                </a:cubicBezTo>
                <a:cubicBezTo>
                  <a:pt x="2598829" y="73182"/>
                  <a:pt x="2604064" y="73116"/>
                  <a:pt x="2609035" y="72539"/>
                </a:cubicBezTo>
                <a:lnTo>
                  <a:pt x="2623417" y="72480"/>
                </a:lnTo>
                <a:cubicBezTo>
                  <a:pt x="2624204" y="72390"/>
                  <a:pt x="2625277" y="72294"/>
                  <a:pt x="2626637" y="72189"/>
                </a:cubicBezTo>
                <a:cubicBezTo>
                  <a:pt x="2627998" y="72085"/>
                  <a:pt x="2628895" y="72097"/>
                  <a:pt x="2629328" y="72224"/>
                </a:cubicBezTo>
                <a:cubicBezTo>
                  <a:pt x="2630121" y="72876"/>
                  <a:pt x="2628778" y="73615"/>
                  <a:pt x="2625302" y="74442"/>
                </a:cubicBezTo>
                <a:cubicBezTo>
                  <a:pt x="2621826" y="75269"/>
                  <a:pt x="2618874" y="75816"/>
                  <a:pt x="2616446" y="76084"/>
                </a:cubicBezTo>
                <a:cubicBezTo>
                  <a:pt x="2615727" y="76174"/>
                  <a:pt x="2614848" y="76236"/>
                  <a:pt x="2613810" y="76269"/>
                </a:cubicBezTo>
                <a:cubicBezTo>
                  <a:pt x="2612771" y="76302"/>
                  <a:pt x="2611915" y="76181"/>
                  <a:pt x="2611240" y="75907"/>
                </a:cubicBezTo>
                <a:cubicBezTo>
                  <a:pt x="2604874" y="76203"/>
                  <a:pt x="2597092" y="76399"/>
                  <a:pt x="2587891" y="76495"/>
                </a:cubicBezTo>
                <a:cubicBezTo>
                  <a:pt x="2578691" y="76591"/>
                  <a:pt x="2570798" y="76349"/>
                  <a:pt x="2564212" y="75768"/>
                </a:cubicBezTo>
                <a:cubicBezTo>
                  <a:pt x="2561654" y="75990"/>
                  <a:pt x="2559360" y="76049"/>
                  <a:pt x="2557330" y="75946"/>
                </a:cubicBezTo>
                <a:cubicBezTo>
                  <a:pt x="2555301" y="75842"/>
                  <a:pt x="2553007" y="75901"/>
                  <a:pt x="2550448" y="76123"/>
                </a:cubicBezTo>
                <a:cubicBezTo>
                  <a:pt x="2544807" y="76171"/>
                  <a:pt x="2538928" y="76153"/>
                  <a:pt x="2532813" y="76071"/>
                </a:cubicBezTo>
                <a:cubicBezTo>
                  <a:pt x="2526697" y="75988"/>
                  <a:pt x="2520841" y="75789"/>
                  <a:pt x="2515244" y="75472"/>
                </a:cubicBezTo>
                <a:cubicBezTo>
                  <a:pt x="2513810" y="75622"/>
                  <a:pt x="2512222" y="75697"/>
                  <a:pt x="2510479" y="75699"/>
                </a:cubicBezTo>
                <a:cubicBezTo>
                  <a:pt x="2508736" y="75700"/>
                  <a:pt x="2507501" y="75559"/>
                  <a:pt x="2506773" y="75275"/>
                </a:cubicBezTo>
                <a:cubicBezTo>
                  <a:pt x="2506057" y="74675"/>
                  <a:pt x="2507535" y="74161"/>
                  <a:pt x="2511207" y="73734"/>
                </a:cubicBezTo>
                <a:cubicBezTo>
                  <a:pt x="2514880" y="73307"/>
                  <a:pt x="2517638" y="73019"/>
                  <a:pt x="2519479" y="72872"/>
                </a:cubicBezTo>
                <a:lnTo>
                  <a:pt x="2510568" y="70922"/>
                </a:lnTo>
                <a:lnTo>
                  <a:pt x="2496716" y="72005"/>
                </a:lnTo>
                <a:lnTo>
                  <a:pt x="2467335" y="71828"/>
                </a:lnTo>
                <a:lnTo>
                  <a:pt x="2466717" y="71533"/>
                </a:lnTo>
                <a:lnTo>
                  <a:pt x="2437953" y="71650"/>
                </a:lnTo>
                <a:cubicBezTo>
                  <a:pt x="2436339" y="71488"/>
                  <a:pt x="2433876" y="71595"/>
                  <a:pt x="2430564" y="71970"/>
                </a:cubicBezTo>
                <a:cubicBezTo>
                  <a:pt x="2427251" y="72345"/>
                  <a:pt x="2425097" y="72600"/>
                  <a:pt x="2424101" y="72734"/>
                </a:cubicBezTo>
                <a:cubicBezTo>
                  <a:pt x="2426433" y="72918"/>
                  <a:pt x="2426907" y="73273"/>
                  <a:pt x="2425523" y="73799"/>
                </a:cubicBezTo>
                <a:cubicBezTo>
                  <a:pt x="2424139" y="74326"/>
                  <a:pt x="2422518" y="74450"/>
                  <a:pt x="2420659" y="74171"/>
                </a:cubicBezTo>
                <a:cubicBezTo>
                  <a:pt x="2420367" y="73999"/>
                  <a:pt x="2419871" y="73826"/>
                  <a:pt x="2419170" y="73652"/>
                </a:cubicBezTo>
                <a:cubicBezTo>
                  <a:pt x="2418470" y="73477"/>
                  <a:pt x="2417467" y="73447"/>
                  <a:pt x="2416160" y="73560"/>
                </a:cubicBezTo>
                <a:cubicBezTo>
                  <a:pt x="2414832" y="73729"/>
                  <a:pt x="2413648" y="74062"/>
                  <a:pt x="2412608" y="74560"/>
                </a:cubicBezTo>
                <a:cubicBezTo>
                  <a:pt x="2411568" y="75058"/>
                  <a:pt x="2410692" y="75539"/>
                  <a:pt x="2409983" y="76003"/>
                </a:cubicBezTo>
                <a:cubicBezTo>
                  <a:pt x="2407179" y="76220"/>
                  <a:pt x="2402264" y="76342"/>
                  <a:pt x="2395237" y="76370"/>
                </a:cubicBezTo>
                <a:cubicBezTo>
                  <a:pt x="2388210" y="76397"/>
                  <a:pt x="2383978" y="76268"/>
                  <a:pt x="2382543" y="75983"/>
                </a:cubicBezTo>
                <a:cubicBezTo>
                  <a:pt x="2378138" y="76494"/>
                  <a:pt x="2375035" y="76712"/>
                  <a:pt x="2373234" y="76638"/>
                </a:cubicBezTo>
                <a:cubicBezTo>
                  <a:pt x="2371433" y="76563"/>
                  <a:pt x="2369565" y="76023"/>
                  <a:pt x="2367632" y="75018"/>
                </a:cubicBezTo>
                <a:lnTo>
                  <a:pt x="2353073" y="76534"/>
                </a:lnTo>
                <a:cubicBezTo>
                  <a:pt x="2353489" y="75576"/>
                  <a:pt x="2354312" y="74621"/>
                  <a:pt x="2355544" y="73668"/>
                </a:cubicBezTo>
                <a:cubicBezTo>
                  <a:pt x="2356776" y="72715"/>
                  <a:pt x="2358570" y="71839"/>
                  <a:pt x="2360927" y="71039"/>
                </a:cubicBezTo>
                <a:cubicBezTo>
                  <a:pt x="2358383" y="71364"/>
                  <a:pt x="2355530" y="71541"/>
                  <a:pt x="2352368" y="71571"/>
                </a:cubicBezTo>
                <a:lnTo>
                  <a:pt x="2342839" y="74722"/>
                </a:lnTo>
                <a:cubicBezTo>
                  <a:pt x="2337043" y="74921"/>
                  <a:pt x="2325848" y="75187"/>
                  <a:pt x="2309255" y="75522"/>
                </a:cubicBezTo>
                <a:cubicBezTo>
                  <a:pt x="2292662" y="75856"/>
                  <a:pt x="2281887" y="75359"/>
                  <a:pt x="2276929" y="74032"/>
                </a:cubicBezTo>
                <a:cubicBezTo>
                  <a:pt x="2274301" y="74268"/>
                  <a:pt x="2270007" y="74431"/>
                  <a:pt x="2264047" y="74519"/>
                </a:cubicBezTo>
                <a:cubicBezTo>
                  <a:pt x="2258088" y="74608"/>
                  <a:pt x="2254323" y="74445"/>
                  <a:pt x="2252754" y="74031"/>
                </a:cubicBezTo>
                <a:cubicBezTo>
                  <a:pt x="2252623" y="73873"/>
                  <a:pt x="2253105" y="73718"/>
                  <a:pt x="2254199" y="73566"/>
                </a:cubicBezTo>
                <a:cubicBezTo>
                  <a:pt x="2255292" y="73415"/>
                  <a:pt x="2255928" y="73333"/>
                  <a:pt x="2256107" y="73322"/>
                </a:cubicBezTo>
                <a:lnTo>
                  <a:pt x="2254960" y="72003"/>
                </a:lnTo>
                <a:lnTo>
                  <a:pt x="2247813" y="71668"/>
                </a:lnTo>
                <a:lnTo>
                  <a:pt x="2242872" y="74701"/>
                </a:lnTo>
                <a:cubicBezTo>
                  <a:pt x="2235624" y="75426"/>
                  <a:pt x="2228502" y="75778"/>
                  <a:pt x="2221508" y="75757"/>
                </a:cubicBezTo>
                <a:cubicBezTo>
                  <a:pt x="2214514" y="75736"/>
                  <a:pt x="2207459" y="75541"/>
                  <a:pt x="2200344" y="75173"/>
                </a:cubicBezTo>
                <a:cubicBezTo>
                  <a:pt x="2198496" y="75478"/>
                  <a:pt x="2195176" y="76139"/>
                  <a:pt x="2190384" y="77155"/>
                </a:cubicBezTo>
                <a:cubicBezTo>
                  <a:pt x="2185592" y="78171"/>
                  <a:pt x="2182470" y="78541"/>
                  <a:pt x="2181020" y="78265"/>
                </a:cubicBezTo>
                <a:cubicBezTo>
                  <a:pt x="2180162" y="77823"/>
                  <a:pt x="2179916" y="77383"/>
                  <a:pt x="2180282" y="76948"/>
                </a:cubicBezTo>
                <a:cubicBezTo>
                  <a:pt x="2180647" y="76512"/>
                  <a:pt x="2181217" y="76079"/>
                  <a:pt x="2181991" y="75646"/>
                </a:cubicBezTo>
                <a:cubicBezTo>
                  <a:pt x="2177138" y="76151"/>
                  <a:pt x="2171646" y="76543"/>
                  <a:pt x="2165514" y="76822"/>
                </a:cubicBezTo>
                <a:cubicBezTo>
                  <a:pt x="2159381" y="77101"/>
                  <a:pt x="2153933" y="77129"/>
                  <a:pt x="2149169" y="76906"/>
                </a:cubicBezTo>
                <a:lnTo>
                  <a:pt x="2156669" y="74326"/>
                </a:lnTo>
                <a:lnTo>
                  <a:pt x="2171757" y="73833"/>
                </a:lnTo>
                <a:cubicBezTo>
                  <a:pt x="2172071" y="73598"/>
                  <a:pt x="2172347" y="73345"/>
                  <a:pt x="2172584" y="73073"/>
                </a:cubicBezTo>
                <a:cubicBezTo>
                  <a:pt x="2172821" y="72801"/>
                  <a:pt x="2173251" y="72621"/>
                  <a:pt x="2173875" y="72533"/>
                </a:cubicBezTo>
                <a:cubicBezTo>
                  <a:pt x="2175284" y="72469"/>
                  <a:pt x="2176700" y="72697"/>
                  <a:pt x="2178121" y="73216"/>
                </a:cubicBezTo>
                <a:cubicBezTo>
                  <a:pt x="2179541" y="73735"/>
                  <a:pt x="2180450" y="74105"/>
                  <a:pt x="2180845" y="74326"/>
                </a:cubicBezTo>
                <a:cubicBezTo>
                  <a:pt x="2184909" y="73925"/>
                  <a:pt x="2189486" y="73673"/>
                  <a:pt x="2194576" y="73570"/>
                </a:cubicBezTo>
                <a:cubicBezTo>
                  <a:pt x="2199666" y="73467"/>
                  <a:pt x="2204706" y="73437"/>
                  <a:pt x="2209697" y="73479"/>
                </a:cubicBezTo>
                <a:cubicBezTo>
                  <a:pt x="2210456" y="73393"/>
                  <a:pt x="2211430" y="73216"/>
                  <a:pt x="2212619" y="72950"/>
                </a:cubicBezTo>
                <a:cubicBezTo>
                  <a:pt x="2213809" y="72684"/>
                  <a:pt x="2214629" y="72434"/>
                  <a:pt x="2215079" y="72199"/>
                </a:cubicBezTo>
                <a:lnTo>
                  <a:pt x="2198845" y="71372"/>
                </a:lnTo>
                <a:lnTo>
                  <a:pt x="2194433" y="70032"/>
                </a:lnTo>
                <a:lnTo>
                  <a:pt x="2175904" y="71962"/>
                </a:lnTo>
                <a:cubicBezTo>
                  <a:pt x="2169899" y="71306"/>
                  <a:pt x="2162344" y="70969"/>
                  <a:pt x="2153240" y="70950"/>
                </a:cubicBezTo>
                <a:cubicBezTo>
                  <a:pt x="2144135" y="70932"/>
                  <a:pt x="2136691" y="71032"/>
                  <a:pt x="2130906" y="71253"/>
                </a:cubicBezTo>
                <a:cubicBezTo>
                  <a:pt x="2128266" y="71468"/>
                  <a:pt x="2125649" y="71501"/>
                  <a:pt x="2123053" y="71351"/>
                </a:cubicBezTo>
                <a:cubicBezTo>
                  <a:pt x="2120458" y="71202"/>
                  <a:pt x="2117840" y="71235"/>
                  <a:pt x="2115201" y="71450"/>
                </a:cubicBezTo>
                <a:lnTo>
                  <a:pt x="2102760" y="71666"/>
                </a:lnTo>
                <a:lnTo>
                  <a:pt x="2103377" y="71962"/>
                </a:lnTo>
                <a:cubicBezTo>
                  <a:pt x="2100738" y="72177"/>
                  <a:pt x="2098120" y="72209"/>
                  <a:pt x="2095525" y="72060"/>
                </a:cubicBezTo>
                <a:cubicBezTo>
                  <a:pt x="2092929" y="71911"/>
                  <a:pt x="2090312" y="71943"/>
                  <a:pt x="2087672" y="72158"/>
                </a:cubicBezTo>
                <a:cubicBezTo>
                  <a:pt x="2085655" y="72398"/>
                  <a:pt x="2083733" y="72539"/>
                  <a:pt x="2081904" y="72579"/>
                </a:cubicBezTo>
                <a:cubicBezTo>
                  <a:pt x="2080075" y="72620"/>
                  <a:pt x="2078527" y="72361"/>
                  <a:pt x="2077261" y="71804"/>
                </a:cubicBezTo>
                <a:cubicBezTo>
                  <a:pt x="2073478" y="72243"/>
                  <a:pt x="2070787" y="72433"/>
                  <a:pt x="2069187" y="72375"/>
                </a:cubicBezTo>
                <a:cubicBezTo>
                  <a:pt x="2067588" y="72316"/>
                  <a:pt x="2065956" y="71857"/>
                  <a:pt x="2064291" y="70996"/>
                </a:cubicBezTo>
                <a:lnTo>
                  <a:pt x="2049732" y="72512"/>
                </a:lnTo>
                <a:lnTo>
                  <a:pt x="2049291" y="70760"/>
                </a:lnTo>
                <a:lnTo>
                  <a:pt x="2027057" y="70917"/>
                </a:lnTo>
                <a:lnTo>
                  <a:pt x="2025645" y="71784"/>
                </a:lnTo>
                <a:lnTo>
                  <a:pt x="2019204" y="71015"/>
                </a:lnTo>
                <a:lnTo>
                  <a:pt x="2012675" y="70976"/>
                </a:lnTo>
                <a:lnTo>
                  <a:pt x="2005263" y="72827"/>
                </a:lnTo>
                <a:lnTo>
                  <a:pt x="1994057" y="73635"/>
                </a:lnTo>
                <a:cubicBezTo>
                  <a:pt x="1992098" y="72954"/>
                  <a:pt x="1989510" y="72744"/>
                  <a:pt x="1986293" y="73004"/>
                </a:cubicBezTo>
                <a:cubicBezTo>
                  <a:pt x="1983076" y="73264"/>
                  <a:pt x="1979871" y="72758"/>
                  <a:pt x="1976676" y="71487"/>
                </a:cubicBezTo>
                <a:lnTo>
                  <a:pt x="1983294" y="70798"/>
                </a:lnTo>
                <a:lnTo>
                  <a:pt x="1980118" y="70050"/>
                </a:lnTo>
                <a:cubicBezTo>
                  <a:pt x="1977857" y="70060"/>
                  <a:pt x="1974041" y="70098"/>
                  <a:pt x="1968670" y="70163"/>
                </a:cubicBezTo>
                <a:cubicBezTo>
                  <a:pt x="1963298" y="70227"/>
                  <a:pt x="1960144" y="70196"/>
                  <a:pt x="1959207" y="70069"/>
                </a:cubicBezTo>
                <a:cubicBezTo>
                  <a:pt x="1959021" y="69916"/>
                  <a:pt x="1959282" y="69784"/>
                  <a:pt x="1959990" y="69673"/>
                </a:cubicBezTo>
                <a:cubicBezTo>
                  <a:pt x="1960698" y="69561"/>
                  <a:pt x="1961113" y="69503"/>
                  <a:pt x="1961236" y="69498"/>
                </a:cubicBezTo>
                <a:cubicBezTo>
                  <a:pt x="1959759" y="68662"/>
                  <a:pt x="1960354" y="68241"/>
                  <a:pt x="1963023" y="68232"/>
                </a:cubicBezTo>
                <a:cubicBezTo>
                  <a:pt x="1965692" y="68224"/>
                  <a:pt x="1968185" y="68324"/>
                  <a:pt x="1970501" y="68533"/>
                </a:cubicBezTo>
                <a:lnTo>
                  <a:pt x="1979942" y="66110"/>
                </a:lnTo>
                <a:lnTo>
                  <a:pt x="1991677" y="66327"/>
                </a:lnTo>
                <a:lnTo>
                  <a:pt x="1991325" y="63845"/>
                </a:lnTo>
                <a:cubicBezTo>
                  <a:pt x="1986705" y="64222"/>
                  <a:pt x="1981959" y="64296"/>
                  <a:pt x="1977086" y="64069"/>
                </a:cubicBezTo>
                <a:cubicBezTo>
                  <a:pt x="1972213" y="63842"/>
                  <a:pt x="1967136" y="63951"/>
                  <a:pt x="1961855" y="64397"/>
                </a:cubicBezTo>
                <a:cubicBezTo>
                  <a:pt x="1954666" y="64074"/>
                  <a:pt x="1947427" y="63823"/>
                  <a:pt x="1940139" y="63645"/>
                </a:cubicBezTo>
                <a:cubicBezTo>
                  <a:pt x="1932851" y="63468"/>
                  <a:pt x="1925766" y="63291"/>
                  <a:pt x="1918886" y="63116"/>
                </a:cubicBezTo>
                <a:cubicBezTo>
                  <a:pt x="1915379" y="63301"/>
                  <a:pt x="1910570" y="63442"/>
                  <a:pt x="1904460" y="63539"/>
                </a:cubicBezTo>
                <a:cubicBezTo>
                  <a:pt x="1898350" y="63636"/>
                  <a:pt x="1894247" y="63344"/>
                  <a:pt x="1892152" y="62663"/>
                </a:cubicBezTo>
                <a:cubicBezTo>
                  <a:pt x="1891209" y="62806"/>
                  <a:pt x="1889588" y="63154"/>
                  <a:pt x="1887288" y="63709"/>
                </a:cubicBezTo>
                <a:cubicBezTo>
                  <a:pt x="1884988" y="64263"/>
                  <a:pt x="1883698" y="64577"/>
                  <a:pt x="1883417" y="64652"/>
                </a:cubicBezTo>
                <a:cubicBezTo>
                  <a:pt x="1883878" y="64776"/>
                  <a:pt x="1884720" y="64793"/>
                  <a:pt x="1885942" y="64704"/>
                </a:cubicBezTo>
                <a:cubicBezTo>
                  <a:pt x="1887165" y="64613"/>
                  <a:pt x="1887852" y="64557"/>
                  <a:pt x="1888005" y="64534"/>
                </a:cubicBezTo>
                <a:cubicBezTo>
                  <a:pt x="1897558" y="64558"/>
                  <a:pt x="1907171" y="64756"/>
                  <a:pt x="1916845" y="65127"/>
                </a:cubicBezTo>
                <a:cubicBezTo>
                  <a:pt x="1926520" y="65499"/>
                  <a:pt x="1935846" y="65367"/>
                  <a:pt x="1944826" y="64731"/>
                </a:cubicBezTo>
                <a:lnTo>
                  <a:pt x="1947914" y="66208"/>
                </a:lnTo>
                <a:cubicBezTo>
                  <a:pt x="1949467" y="66871"/>
                  <a:pt x="1950838" y="67688"/>
                  <a:pt x="1952027" y="68658"/>
                </a:cubicBezTo>
                <a:cubicBezTo>
                  <a:pt x="1953216" y="69629"/>
                  <a:pt x="1952315" y="70322"/>
                  <a:pt x="1949325" y="70739"/>
                </a:cubicBezTo>
                <a:cubicBezTo>
                  <a:pt x="1943249" y="71334"/>
                  <a:pt x="1936760" y="71635"/>
                  <a:pt x="1929858" y="71642"/>
                </a:cubicBezTo>
                <a:cubicBezTo>
                  <a:pt x="1922956" y="71649"/>
                  <a:pt x="1916357" y="71512"/>
                  <a:pt x="1910061" y="71230"/>
                </a:cubicBezTo>
                <a:cubicBezTo>
                  <a:pt x="1906940" y="71601"/>
                  <a:pt x="1904381" y="72047"/>
                  <a:pt x="1902385" y="72570"/>
                </a:cubicBezTo>
                <a:cubicBezTo>
                  <a:pt x="1900388" y="73093"/>
                  <a:pt x="1897829" y="73539"/>
                  <a:pt x="1894708" y="73909"/>
                </a:cubicBezTo>
                <a:lnTo>
                  <a:pt x="1893032" y="71565"/>
                </a:lnTo>
                <a:cubicBezTo>
                  <a:pt x="1888977" y="72002"/>
                  <a:pt x="1884360" y="72364"/>
                  <a:pt x="1879180" y="72648"/>
                </a:cubicBezTo>
                <a:cubicBezTo>
                  <a:pt x="1874000" y="72933"/>
                  <a:pt x="1868765" y="72999"/>
                  <a:pt x="1863474" y="72845"/>
                </a:cubicBezTo>
                <a:lnTo>
                  <a:pt x="1869651" y="70403"/>
                </a:lnTo>
                <a:lnTo>
                  <a:pt x="1883415" y="70048"/>
                </a:lnTo>
                <a:cubicBezTo>
                  <a:pt x="1883730" y="69813"/>
                  <a:pt x="1884006" y="69560"/>
                  <a:pt x="1884243" y="69288"/>
                </a:cubicBezTo>
                <a:cubicBezTo>
                  <a:pt x="1884480" y="69016"/>
                  <a:pt x="1884910" y="68836"/>
                  <a:pt x="1885533" y="68748"/>
                </a:cubicBezTo>
                <a:cubicBezTo>
                  <a:pt x="1886917" y="68672"/>
                  <a:pt x="1888230" y="68850"/>
                  <a:pt x="1889470" y="69283"/>
                </a:cubicBezTo>
                <a:cubicBezTo>
                  <a:pt x="1890711" y="69716"/>
                  <a:pt x="1891516" y="70037"/>
                  <a:pt x="1891886" y="70245"/>
                </a:cubicBezTo>
                <a:lnTo>
                  <a:pt x="1918091" y="69675"/>
                </a:lnTo>
                <a:lnTo>
                  <a:pt x="1922767" y="68828"/>
                </a:lnTo>
                <a:lnTo>
                  <a:pt x="1926915" y="66956"/>
                </a:lnTo>
                <a:lnTo>
                  <a:pt x="1917209" y="66169"/>
                </a:lnTo>
                <a:lnTo>
                  <a:pt x="1887563" y="68177"/>
                </a:lnTo>
                <a:cubicBezTo>
                  <a:pt x="1881964" y="67651"/>
                  <a:pt x="1875030" y="67354"/>
                  <a:pt x="1866762" y="67286"/>
                </a:cubicBezTo>
                <a:cubicBezTo>
                  <a:pt x="1858494" y="67217"/>
                  <a:pt x="1851517" y="67285"/>
                  <a:pt x="1845829" y="67487"/>
                </a:cubicBezTo>
                <a:cubicBezTo>
                  <a:pt x="1841175" y="67927"/>
                  <a:pt x="1836300" y="68165"/>
                  <a:pt x="1831204" y="68201"/>
                </a:cubicBezTo>
                <a:cubicBezTo>
                  <a:pt x="1826109" y="68238"/>
                  <a:pt x="1820925" y="68328"/>
                  <a:pt x="1815654" y="68472"/>
                </a:cubicBezTo>
                <a:cubicBezTo>
                  <a:pt x="1807154" y="67618"/>
                  <a:pt x="1798302" y="66981"/>
                  <a:pt x="1789096" y="66561"/>
                </a:cubicBezTo>
                <a:lnTo>
                  <a:pt x="1758303" y="67250"/>
                </a:lnTo>
                <a:cubicBezTo>
                  <a:pt x="1757985" y="67066"/>
                  <a:pt x="1757386" y="66843"/>
                  <a:pt x="1756505" y="66583"/>
                </a:cubicBezTo>
                <a:cubicBezTo>
                  <a:pt x="1755625" y="66322"/>
                  <a:pt x="1754518" y="66243"/>
                  <a:pt x="1753186" y="66344"/>
                </a:cubicBezTo>
                <a:cubicBezTo>
                  <a:pt x="1752533" y="66449"/>
                  <a:pt x="1751985" y="66701"/>
                  <a:pt x="1751542" y="67100"/>
                </a:cubicBezTo>
                <a:cubicBezTo>
                  <a:pt x="1751099" y="67498"/>
                  <a:pt x="1750706" y="67824"/>
                  <a:pt x="1750362" y="68077"/>
                </a:cubicBezTo>
                <a:lnTo>
                  <a:pt x="1735628" y="65655"/>
                </a:lnTo>
                <a:lnTo>
                  <a:pt x="1731305" y="63586"/>
                </a:lnTo>
                <a:cubicBezTo>
                  <a:pt x="1736342" y="63137"/>
                  <a:pt x="1741444" y="62815"/>
                  <a:pt x="1746613" y="62621"/>
                </a:cubicBezTo>
                <a:cubicBezTo>
                  <a:pt x="1751782" y="62428"/>
                  <a:pt x="1758562" y="61752"/>
                  <a:pt x="1766951" y="60593"/>
                </a:cubicBezTo>
                <a:cubicBezTo>
                  <a:pt x="1761779" y="60367"/>
                  <a:pt x="1756683" y="60178"/>
                  <a:pt x="1751665" y="60027"/>
                </a:cubicBezTo>
                <a:cubicBezTo>
                  <a:pt x="1746647" y="59875"/>
                  <a:pt x="1741508" y="60050"/>
                  <a:pt x="1736247" y="60553"/>
                </a:cubicBezTo>
                <a:cubicBezTo>
                  <a:pt x="1728188" y="59654"/>
                  <a:pt x="1719777" y="58971"/>
                  <a:pt x="1711013" y="58505"/>
                </a:cubicBezTo>
                <a:cubicBezTo>
                  <a:pt x="1706916" y="56930"/>
                  <a:pt x="1702957" y="56578"/>
                  <a:pt x="1699135" y="57448"/>
                </a:cubicBezTo>
                <a:cubicBezTo>
                  <a:pt x="1695313" y="58318"/>
                  <a:pt x="1692126" y="58336"/>
                  <a:pt x="1689573" y="57500"/>
                </a:cubicBezTo>
                <a:lnTo>
                  <a:pt x="1687102" y="56318"/>
                </a:lnTo>
                <a:cubicBezTo>
                  <a:pt x="1683277" y="56657"/>
                  <a:pt x="1680053" y="56753"/>
                  <a:pt x="1677430" y="56606"/>
                </a:cubicBezTo>
                <a:cubicBezTo>
                  <a:pt x="1674807" y="56460"/>
                  <a:pt x="1671914" y="56521"/>
                  <a:pt x="1668750" y="56790"/>
                </a:cubicBezTo>
                <a:lnTo>
                  <a:pt x="1656486" y="55550"/>
                </a:lnTo>
                <a:lnTo>
                  <a:pt x="1664604" y="53265"/>
                </a:lnTo>
                <a:cubicBezTo>
                  <a:pt x="1663369" y="52674"/>
                  <a:pt x="1664075" y="52241"/>
                  <a:pt x="1666722" y="51965"/>
                </a:cubicBezTo>
                <a:cubicBezTo>
                  <a:pt x="1672113" y="51508"/>
                  <a:pt x="1677962" y="51319"/>
                  <a:pt x="1684269" y="51396"/>
                </a:cubicBezTo>
                <a:cubicBezTo>
                  <a:pt x="1690576" y="51474"/>
                  <a:pt x="1696756" y="51250"/>
                  <a:pt x="1702809" y="50725"/>
                </a:cubicBezTo>
                <a:cubicBezTo>
                  <a:pt x="1702932" y="50719"/>
                  <a:pt x="1703348" y="50661"/>
                  <a:pt x="1704055" y="50550"/>
                </a:cubicBezTo>
                <a:cubicBezTo>
                  <a:pt x="1704763" y="50438"/>
                  <a:pt x="1705024" y="50306"/>
                  <a:pt x="1704838" y="50154"/>
                </a:cubicBezTo>
                <a:cubicBezTo>
                  <a:pt x="1704201" y="50025"/>
                  <a:pt x="1702410" y="49971"/>
                  <a:pt x="1699467" y="49993"/>
                </a:cubicBezTo>
                <a:cubicBezTo>
                  <a:pt x="1696524" y="50015"/>
                  <a:pt x="1694403" y="49996"/>
                  <a:pt x="1693104" y="49937"/>
                </a:cubicBezTo>
                <a:cubicBezTo>
                  <a:pt x="1691060" y="49730"/>
                  <a:pt x="1689324" y="49671"/>
                  <a:pt x="1687898" y="49759"/>
                </a:cubicBezTo>
                <a:cubicBezTo>
                  <a:pt x="1685907" y="50012"/>
                  <a:pt x="1684087" y="50201"/>
                  <a:pt x="1682438" y="50328"/>
                </a:cubicBezTo>
                <a:cubicBezTo>
                  <a:pt x="1680790" y="50455"/>
                  <a:pt x="1679345" y="50245"/>
                  <a:pt x="1678104" y="49700"/>
                </a:cubicBezTo>
                <a:lnTo>
                  <a:pt x="1672987" y="48794"/>
                </a:lnTo>
                <a:lnTo>
                  <a:pt x="1665488" y="45977"/>
                </a:lnTo>
                <a:lnTo>
                  <a:pt x="1653047" y="46194"/>
                </a:lnTo>
                <a:cubicBezTo>
                  <a:pt x="1651364" y="45822"/>
                  <a:pt x="1649305" y="45512"/>
                  <a:pt x="1646871" y="45263"/>
                </a:cubicBezTo>
                <a:cubicBezTo>
                  <a:pt x="1644438" y="45014"/>
                  <a:pt x="1642202" y="44813"/>
                  <a:pt x="1640166" y="44657"/>
                </a:cubicBezTo>
                <a:cubicBezTo>
                  <a:pt x="1639524" y="44335"/>
                  <a:pt x="1638469" y="44055"/>
                  <a:pt x="1637001" y="43818"/>
                </a:cubicBezTo>
                <a:cubicBezTo>
                  <a:pt x="1635532" y="43581"/>
                  <a:pt x="1633793" y="43552"/>
                  <a:pt x="1631784" y="43732"/>
                </a:cubicBezTo>
                <a:lnTo>
                  <a:pt x="1627107" y="44579"/>
                </a:lnTo>
                <a:lnTo>
                  <a:pt x="1621549" y="41920"/>
                </a:lnTo>
                <a:cubicBezTo>
                  <a:pt x="1624358" y="41770"/>
                  <a:pt x="1628755" y="41656"/>
                  <a:pt x="1634740" y="41580"/>
                </a:cubicBezTo>
                <a:cubicBezTo>
                  <a:pt x="1640725" y="41504"/>
                  <a:pt x="1643358" y="41124"/>
                  <a:pt x="1642637" y="40443"/>
                </a:cubicBezTo>
                <a:cubicBezTo>
                  <a:pt x="1641924" y="40150"/>
                  <a:pt x="1640836" y="39918"/>
                  <a:pt x="1639373" y="39748"/>
                </a:cubicBezTo>
                <a:cubicBezTo>
                  <a:pt x="1637910" y="39579"/>
                  <a:pt x="1636645" y="39455"/>
                  <a:pt x="1635579" y="39379"/>
                </a:cubicBezTo>
                <a:lnTo>
                  <a:pt x="1618462" y="40442"/>
                </a:lnTo>
                <a:lnTo>
                  <a:pt x="1606109" y="39930"/>
                </a:lnTo>
                <a:cubicBezTo>
                  <a:pt x="1602194" y="40338"/>
                  <a:pt x="1598466" y="40546"/>
                  <a:pt x="1594926" y="40555"/>
                </a:cubicBezTo>
                <a:cubicBezTo>
                  <a:pt x="1591385" y="40564"/>
                  <a:pt x="1587702" y="40408"/>
                  <a:pt x="1583875" y="40088"/>
                </a:cubicBezTo>
                <a:lnTo>
                  <a:pt x="1573287" y="41190"/>
                </a:lnTo>
                <a:cubicBezTo>
                  <a:pt x="1567346" y="40790"/>
                  <a:pt x="1561670" y="40901"/>
                  <a:pt x="1556258" y="41525"/>
                </a:cubicBezTo>
                <a:cubicBezTo>
                  <a:pt x="1555901" y="40985"/>
                  <a:pt x="1554674" y="40558"/>
                  <a:pt x="1552574" y="40245"/>
                </a:cubicBezTo>
                <a:cubicBezTo>
                  <a:pt x="1550475" y="39931"/>
                  <a:pt x="1548056" y="39898"/>
                  <a:pt x="1545317" y="40146"/>
                </a:cubicBezTo>
                <a:lnTo>
                  <a:pt x="1529700" y="39614"/>
                </a:lnTo>
                <a:lnTo>
                  <a:pt x="1528731" y="36837"/>
                </a:lnTo>
                <a:cubicBezTo>
                  <a:pt x="1533843" y="36777"/>
                  <a:pt x="1539346" y="36518"/>
                  <a:pt x="1545241" y="36062"/>
                </a:cubicBezTo>
                <a:cubicBezTo>
                  <a:pt x="1551136" y="35605"/>
                  <a:pt x="1556132" y="35489"/>
                  <a:pt x="1560230" y="35715"/>
                </a:cubicBezTo>
                <a:cubicBezTo>
                  <a:pt x="1564318" y="35229"/>
                  <a:pt x="1567347" y="35393"/>
                  <a:pt x="1569317" y="36207"/>
                </a:cubicBezTo>
                <a:cubicBezTo>
                  <a:pt x="1570462" y="36867"/>
                  <a:pt x="1572164" y="37649"/>
                  <a:pt x="1574423" y="38553"/>
                </a:cubicBezTo>
                <a:cubicBezTo>
                  <a:pt x="1576682" y="39458"/>
                  <a:pt x="1578186" y="39181"/>
                  <a:pt x="1578934" y="37724"/>
                </a:cubicBezTo>
                <a:lnTo>
                  <a:pt x="1594640" y="37527"/>
                </a:lnTo>
                <a:lnTo>
                  <a:pt x="1592169" y="36345"/>
                </a:lnTo>
                <a:lnTo>
                  <a:pt x="1601257" y="36838"/>
                </a:lnTo>
                <a:lnTo>
                  <a:pt x="1614492" y="35459"/>
                </a:lnTo>
                <a:lnTo>
                  <a:pt x="1625433" y="36838"/>
                </a:lnTo>
                <a:lnTo>
                  <a:pt x="1637345" y="35597"/>
                </a:lnTo>
                <a:cubicBezTo>
                  <a:pt x="1642668" y="35702"/>
                  <a:pt x="1647638" y="36024"/>
                  <a:pt x="1652256" y="36563"/>
                </a:cubicBezTo>
                <a:lnTo>
                  <a:pt x="1664696" y="36346"/>
                </a:lnTo>
                <a:cubicBezTo>
                  <a:pt x="1663814" y="35314"/>
                  <a:pt x="1667719" y="34547"/>
                  <a:pt x="1676410" y="34047"/>
                </a:cubicBezTo>
                <a:cubicBezTo>
                  <a:pt x="1685101" y="33546"/>
                  <a:pt x="1690902" y="33302"/>
                  <a:pt x="1693813" y="33313"/>
                </a:cubicBezTo>
                <a:cubicBezTo>
                  <a:pt x="1695578" y="33804"/>
                  <a:pt x="1698953" y="33812"/>
                  <a:pt x="1703938" y="33338"/>
                </a:cubicBezTo>
                <a:cubicBezTo>
                  <a:pt x="1708923" y="32864"/>
                  <a:pt x="1712342" y="32508"/>
                  <a:pt x="1714195" y="32270"/>
                </a:cubicBezTo>
                <a:cubicBezTo>
                  <a:pt x="1715881" y="32626"/>
                  <a:pt x="1717958" y="32785"/>
                  <a:pt x="1720427" y="32745"/>
                </a:cubicBezTo>
                <a:cubicBezTo>
                  <a:pt x="1722895" y="32705"/>
                  <a:pt x="1725171" y="32573"/>
                  <a:pt x="1727254" y="32348"/>
                </a:cubicBezTo>
                <a:cubicBezTo>
                  <a:pt x="1729632" y="32041"/>
                  <a:pt x="1731206" y="31637"/>
                  <a:pt x="1731974" y="31137"/>
                </a:cubicBezTo>
                <a:cubicBezTo>
                  <a:pt x="1732743" y="30638"/>
                  <a:pt x="1734316" y="30234"/>
                  <a:pt x="1736695" y="29926"/>
                </a:cubicBezTo>
                <a:cubicBezTo>
                  <a:pt x="1733322" y="28891"/>
                  <a:pt x="1728245" y="28775"/>
                  <a:pt x="1721464" y="29579"/>
                </a:cubicBezTo>
                <a:cubicBezTo>
                  <a:pt x="1714683" y="30383"/>
                  <a:pt x="1709760" y="30341"/>
                  <a:pt x="1706696" y="29453"/>
                </a:cubicBezTo>
                <a:cubicBezTo>
                  <a:pt x="1702579" y="29844"/>
                  <a:pt x="1698130" y="29933"/>
                  <a:pt x="1693351" y="29719"/>
                </a:cubicBezTo>
                <a:cubicBezTo>
                  <a:pt x="1688572" y="29505"/>
                  <a:pt x="1684344" y="29120"/>
                  <a:pt x="1680668" y="28566"/>
                </a:cubicBezTo>
                <a:lnTo>
                  <a:pt x="1663462" y="30359"/>
                </a:lnTo>
                <a:cubicBezTo>
                  <a:pt x="1652449" y="28350"/>
                  <a:pt x="1642890" y="27472"/>
                  <a:pt x="1634788" y="27724"/>
                </a:cubicBezTo>
                <a:cubicBezTo>
                  <a:pt x="1626685" y="27976"/>
                  <a:pt x="1615185" y="28289"/>
                  <a:pt x="1600289" y="28664"/>
                </a:cubicBezTo>
                <a:cubicBezTo>
                  <a:pt x="1597818" y="27707"/>
                  <a:pt x="1594422" y="26981"/>
                  <a:pt x="1590098" y="26487"/>
                </a:cubicBezTo>
                <a:cubicBezTo>
                  <a:pt x="1585775" y="25993"/>
                  <a:pt x="1582378" y="25268"/>
                  <a:pt x="1579908" y="24311"/>
                </a:cubicBezTo>
                <a:lnTo>
                  <a:pt x="1565349" y="25827"/>
                </a:lnTo>
                <a:lnTo>
                  <a:pt x="1563497" y="24941"/>
                </a:lnTo>
                <a:cubicBezTo>
                  <a:pt x="1562313" y="24375"/>
                  <a:pt x="1562254" y="23961"/>
                  <a:pt x="1563321" y="23700"/>
                </a:cubicBezTo>
                <a:cubicBezTo>
                  <a:pt x="1564387" y="23439"/>
                  <a:pt x="1566269" y="23183"/>
                  <a:pt x="1568968" y="22932"/>
                </a:cubicBezTo>
                <a:lnTo>
                  <a:pt x="1581408" y="22716"/>
                </a:lnTo>
                <a:cubicBezTo>
                  <a:pt x="1582335" y="22597"/>
                  <a:pt x="1583813" y="22308"/>
                  <a:pt x="1585842" y="21849"/>
                </a:cubicBezTo>
                <a:cubicBezTo>
                  <a:pt x="1587872" y="21390"/>
                  <a:pt x="1588864" y="21062"/>
                  <a:pt x="1588820" y="20864"/>
                </a:cubicBezTo>
                <a:lnTo>
                  <a:pt x="1584850" y="21278"/>
                </a:lnTo>
                <a:cubicBezTo>
                  <a:pt x="1581284" y="20825"/>
                  <a:pt x="1576659" y="20347"/>
                  <a:pt x="1570976" y="19845"/>
                </a:cubicBezTo>
                <a:cubicBezTo>
                  <a:pt x="1565292" y="19342"/>
                  <a:pt x="1560623" y="19229"/>
                  <a:pt x="1556969" y="19505"/>
                </a:cubicBezTo>
                <a:cubicBezTo>
                  <a:pt x="1554622" y="19217"/>
                  <a:pt x="1551883" y="19128"/>
                  <a:pt x="1548752" y="19236"/>
                </a:cubicBezTo>
                <a:cubicBezTo>
                  <a:pt x="1545622" y="19345"/>
                  <a:pt x="1542685" y="19546"/>
                  <a:pt x="1539940" y="19840"/>
                </a:cubicBezTo>
                <a:lnTo>
                  <a:pt x="1530323" y="18323"/>
                </a:lnTo>
                <a:cubicBezTo>
                  <a:pt x="1528213" y="18550"/>
                  <a:pt x="1525661" y="18711"/>
                  <a:pt x="1522669" y="18805"/>
                </a:cubicBezTo>
                <a:cubicBezTo>
                  <a:pt x="1519676" y="18900"/>
                  <a:pt x="1516993" y="18804"/>
                  <a:pt x="1514618" y="18519"/>
                </a:cubicBezTo>
                <a:lnTo>
                  <a:pt x="1504030" y="19622"/>
                </a:lnTo>
                <a:lnTo>
                  <a:pt x="1497589" y="18854"/>
                </a:lnTo>
                <a:cubicBezTo>
                  <a:pt x="1493499" y="19243"/>
                  <a:pt x="1488995" y="19337"/>
                  <a:pt x="1484078" y="19137"/>
                </a:cubicBezTo>
                <a:cubicBezTo>
                  <a:pt x="1479161" y="18937"/>
                  <a:pt x="1474548" y="18593"/>
                  <a:pt x="1470237" y="18106"/>
                </a:cubicBezTo>
                <a:cubicBezTo>
                  <a:pt x="1464758" y="17942"/>
                  <a:pt x="1458467" y="17727"/>
                  <a:pt x="1451367" y="17463"/>
                </a:cubicBezTo>
                <a:cubicBezTo>
                  <a:pt x="1444266" y="17198"/>
                  <a:pt x="1437998" y="16801"/>
                  <a:pt x="1432563" y="16273"/>
                </a:cubicBezTo>
                <a:cubicBezTo>
                  <a:pt x="1430533" y="16507"/>
                  <a:pt x="1428305" y="16694"/>
                  <a:pt x="1425879" y="16834"/>
                </a:cubicBezTo>
                <a:cubicBezTo>
                  <a:pt x="1423452" y="16975"/>
                  <a:pt x="1421092" y="16906"/>
                  <a:pt x="1418798" y="16628"/>
                </a:cubicBezTo>
                <a:cubicBezTo>
                  <a:pt x="1414666" y="17028"/>
                  <a:pt x="1410070" y="17207"/>
                  <a:pt x="1405012" y="17164"/>
                </a:cubicBezTo>
                <a:cubicBezTo>
                  <a:pt x="1399953" y="17122"/>
                  <a:pt x="1395402" y="16936"/>
                  <a:pt x="1391358" y="16608"/>
                </a:cubicBezTo>
                <a:cubicBezTo>
                  <a:pt x="1389979" y="16751"/>
                  <a:pt x="1388612" y="16804"/>
                  <a:pt x="1387255" y="16765"/>
                </a:cubicBezTo>
                <a:cubicBezTo>
                  <a:pt x="1385899" y="16727"/>
                  <a:pt x="1384884" y="16562"/>
                  <a:pt x="1384211" y="16273"/>
                </a:cubicBezTo>
                <a:lnTo>
                  <a:pt x="1383682" y="15248"/>
                </a:lnTo>
                <a:lnTo>
                  <a:pt x="1398770" y="14756"/>
                </a:lnTo>
                <a:cubicBezTo>
                  <a:pt x="1400794" y="14905"/>
                  <a:pt x="1403077" y="14937"/>
                  <a:pt x="1405619" y="14852"/>
                </a:cubicBezTo>
                <a:cubicBezTo>
                  <a:pt x="1408161" y="14768"/>
                  <a:pt x="1410466" y="14617"/>
                  <a:pt x="1412534" y="14402"/>
                </a:cubicBezTo>
                <a:lnTo>
                  <a:pt x="1426916" y="14343"/>
                </a:lnTo>
                <a:cubicBezTo>
                  <a:pt x="1429765" y="13971"/>
                  <a:pt x="1433023" y="13602"/>
                  <a:pt x="1436688" y="13235"/>
                </a:cubicBezTo>
                <a:cubicBezTo>
                  <a:pt x="1440354" y="12868"/>
                  <a:pt x="1443214" y="13080"/>
                  <a:pt x="1445269" y="13870"/>
                </a:cubicBezTo>
                <a:cubicBezTo>
                  <a:pt x="1458379" y="12625"/>
                  <a:pt x="1475349" y="11877"/>
                  <a:pt x="1496179" y="11626"/>
                </a:cubicBezTo>
                <a:cubicBezTo>
                  <a:pt x="1517009" y="11375"/>
                  <a:pt x="1534508" y="11651"/>
                  <a:pt x="1548677" y="12454"/>
                </a:cubicBezTo>
                <a:cubicBezTo>
                  <a:pt x="1553276" y="12020"/>
                  <a:pt x="1557776" y="11731"/>
                  <a:pt x="1562176" y="11587"/>
                </a:cubicBezTo>
                <a:cubicBezTo>
                  <a:pt x="1566577" y="11444"/>
                  <a:pt x="1571077" y="11155"/>
                  <a:pt x="1575676" y="10721"/>
                </a:cubicBezTo>
                <a:cubicBezTo>
                  <a:pt x="1576672" y="11149"/>
                  <a:pt x="1578143" y="11371"/>
                  <a:pt x="1580088" y="11385"/>
                </a:cubicBezTo>
                <a:cubicBezTo>
                  <a:pt x="1582032" y="11400"/>
                  <a:pt x="1584032" y="11297"/>
                  <a:pt x="1586088" y="11075"/>
                </a:cubicBezTo>
                <a:cubicBezTo>
                  <a:pt x="1591567" y="10565"/>
                  <a:pt x="1595122" y="10434"/>
                  <a:pt x="1596753" y="10684"/>
                </a:cubicBezTo>
                <a:cubicBezTo>
                  <a:pt x="1598383" y="10934"/>
                  <a:pt x="1600945" y="10907"/>
                  <a:pt x="1604440" y="10603"/>
                </a:cubicBezTo>
                <a:lnTo>
                  <a:pt x="1620763" y="10701"/>
                </a:lnTo>
                <a:cubicBezTo>
                  <a:pt x="1622393" y="11064"/>
                  <a:pt x="1624250" y="11245"/>
                  <a:pt x="1626332" y="11246"/>
                </a:cubicBezTo>
                <a:cubicBezTo>
                  <a:pt x="1628415" y="11246"/>
                  <a:pt x="1630470" y="11137"/>
                  <a:pt x="1632498" y="10918"/>
                </a:cubicBezTo>
                <a:lnTo>
                  <a:pt x="1638498" y="9934"/>
                </a:lnTo>
                <a:lnTo>
                  <a:pt x="1685084" y="8319"/>
                </a:lnTo>
                <a:lnTo>
                  <a:pt x="1691525" y="9087"/>
                </a:lnTo>
                <a:lnTo>
                  <a:pt x="1699995" y="9284"/>
                </a:lnTo>
                <a:cubicBezTo>
                  <a:pt x="1702119" y="9063"/>
                  <a:pt x="1704644" y="8890"/>
                  <a:pt x="1707573" y="8765"/>
                </a:cubicBezTo>
                <a:cubicBezTo>
                  <a:pt x="1710501" y="8640"/>
                  <a:pt x="1713004" y="8649"/>
                  <a:pt x="1715083" y="8792"/>
                </a:cubicBezTo>
                <a:cubicBezTo>
                  <a:pt x="1717122" y="8370"/>
                  <a:pt x="1720214" y="8018"/>
                  <a:pt x="1724359" y="7736"/>
                </a:cubicBezTo>
                <a:cubicBezTo>
                  <a:pt x="1728504" y="7454"/>
                  <a:pt x="1731530" y="7649"/>
                  <a:pt x="1733436" y="8320"/>
                </a:cubicBezTo>
                <a:cubicBezTo>
                  <a:pt x="1737294" y="8045"/>
                  <a:pt x="1744356" y="7954"/>
                  <a:pt x="1754622" y="8047"/>
                </a:cubicBezTo>
                <a:cubicBezTo>
                  <a:pt x="1764889" y="8139"/>
                  <a:pt x="1771090" y="8408"/>
                  <a:pt x="1773228" y="8852"/>
                </a:cubicBezTo>
                <a:lnTo>
                  <a:pt x="1784345" y="8773"/>
                </a:lnTo>
                <a:cubicBezTo>
                  <a:pt x="1792798" y="7998"/>
                  <a:pt x="1800797" y="7584"/>
                  <a:pt x="1808345" y="7533"/>
                </a:cubicBezTo>
                <a:cubicBezTo>
                  <a:pt x="1815892" y="7481"/>
                  <a:pt x="1823892" y="7068"/>
                  <a:pt x="1832344" y="6292"/>
                </a:cubicBezTo>
                <a:lnTo>
                  <a:pt x="1839491" y="6627"/>
                </a:lnTo>
                <a:cubicBezTo>
                  <a:pt x="1844682" y="6251"/>
                  <a:pt x="1851549" y="6196"/>
                  <a:pt x="1860093" y="6460"/>
                </a:cubicBezTo>
                <a:cubicBezTo>
                  <a:pt x="1868637" y="6724"/>
                  <a:pt x="1875504" y="6668"/>
                  <a:pt x="1880695" y="6293"/>
                </a:cubicBezTo>
                <a:cubicBezTo>
                  <a:pt x="1885004" y="6908"/>
                  <a:pt x="1889798" y="6889"/>
                  <a:pt x="1895077" y="6234"/>
                </a:cubicBezTo>
                <a:cubicBezTo>
                  <a:pt x="1900357" y="5579"/>
                  <a:pt x="1905151" y="5559"/>
                  <a:pt x="1909459" y="6175"/>
                </a:cubicBezTo>
                <a:cubicBezTo>
                  <a:pt x="1914023" y="5917"/>
                  <a:pt x="1926071" y="5576"/>
                  <a:pt x="1945601" y="5154"/>
                </a:cubicBezTo>
                <a:cubicBezTo>
                  <a:pt x="1965132" y="4731"/>
                  <a:pt x="1976672" y="4533"/>
                  <a:pt x="1980222" y="4561"/>
                </a:cubicBezTo>
                <a:cubicBezTo>
                  <a:pt x="1982095" y="4156"/>
                  <a:pt x="1984525" y="3873"/>
                  <a:pt x="1987512" y="3711"/>
                </a:cubicBezTo>
                <a:cubicBezTo>
                  <a:pt x="1990499" y="3550"/>
                  <a:pt x="1992863" y="3814"/>
                  <a:pt x="1994603" y="4502"/>
                </a:cubicBezTo>
                <a:cubicBezTo>
                  <a:pt x="2005735" y="4414"/>
                  <a:pt x="2017617" y="4540"/>
                  <a:pt x="2030249" y="4881"/>
                </a:cubicBezTo>
                <a:cubicBezTo>
                  <a:pt x="2042881" y="5222"/>
                  <a:pt x="2054322" y="4945"/>
                  <a:pt x="2064571" y="4050"/>
                </a:cubicBezTo>
                <a:cubicBezTo>
                  <a:pt x="2065579" y="4162"/>
                  <a:pt x="2066784" y="4321"/>
                  <a:pt x="2068189" y="4527"/>
                </a:cubicBezTo>
                <a:cubicBezTo>
                  <a:pt x="2069593" y="4733"/>
                  <a:pt x="2070975" y="4784"/>
                  <a:pt x="2072336" y="4680"/>
                </a:cubicBezTo>
                <a:cubicBezTo>
                  <a:pt x="2072893" y="4577"/>
                  <a:pt x="2072970" y="4389"/>
                  <a:pt x="2072567" y="4116"/>
                </a:cubicBezTo>
                <a:cubicBezTo>
                  <a:pt x="2072165" y="3843"/>
                  <a:pt x="2071911" y="3690"/>
                  <a:pt x="2071807" y="3656"/>
                </a:cubicBezTo>
                <a:lnTo>
                  <a:pt x="2085571" y="3301"/>
                </a:lnTo>
                <a:lnTo>
                  <a:pt x="2090688" y="4207"/>
                </a:lnTo>
                <a:cubicBezTo>
                  <a:pt x="2095590" y="4416"/>
                  <a:pt x="2101579" y="4422"/>
                  <a:pt x="2108654" y="4225"/>
                </a:cubicBezTo>
                <a:cubicBezTo>
                  <a:pt x="2115730" y="4027"/>
                  <a:pt x="2121740" y="3851"/>
                  <a:pt x="2126687" y="3696"/>
                </a:cubicBezTo>
                <a:cubicBezTo>
                  <a:pt x="2129110" y="3249"/>
                  <a:pt x="2131588" y="3020"/>
                  <a:pt x="2134121" y="3011"/>
                </a:cubicBezTo>
                <a:cubicBezTo>
                  <a:pt x="2136654" y="3003"/>
                  <a:pt x="2138734" y="3355"/>
                  <a:pt x="2140363" y="4070"/>
                </a:cubicBezTo>
                <a:lnTo>
                  <a:pt x="2151480" y="3992"/>
                </a:lnTo>
                <a:cubicBezTo>
                  <a:pt x="2154379" y="4109"/>
                  <a:pt x="2160162" y="4017"/>
                  <a:pt x="2168829" y="3714"/>
                </a:cubicBezTo>
                <a:cubicBezTo>
                  <a:pt x="2177496" y="3410"/>
                  <a:pt x="2183301" y="3135"/>
                  <a:pt x="2186244" y="2889"/>
                </a:cubicBezTo>
                <a:cubicBezTo>
                  <a:pt x="2190670" y="2533"/>
                  <a:pt x="2194479" y="2556"/>
                  <a:pt x="2197670" y="2958"/>
                </a:cubicBezTo>
                <a:cubicBezTo>
                  <a:pt x="2200861" y="3360"/>
                  <a:pt x="2204669" y="3383"/>
                  <a:pt x="2209096" y="3027"/>
                </a:cubicBezTo>
                <a:lnTo>
                  <a:pt x="2232565" y="3461"/>
                </a:lnTo>
                <a:cubicBezTo>
                  <a:pt x="2235551" y="3314"/>
                  <a:pt x="2243190" y="3178"/>
                  <a:pt x="2255484" y="3052"/>
                </a:cubicBezTo>
                <a:cubicBezTo>
                  <a:pt x="2267777" y="2926"/>
                  <a:pt x="2274755" y="2859"/>
                  <a:pt x="2276417" y="2851"/>
                </a:cubicBezTo>
                <a:cubicBezTo>
                  <a:pt x="2279156" y="2490"/>
                  <a:pt x="2281972" y="2167"/>
                  <a:pt x="2284865" y="1881"/>
                </a:cubicBezTo>
                <a:cubicBezTo>
                  <a:pt x="2287759" y="1594"/>
                  <a:pt x="2290178" y="1852"/>
                  <a:pt x="2292122" y="2654"/>
                </a:cubicBezTo>
                <a:cubicBezTo>
                  <a:pt x="2303444" y="2576"/>
                  <a:pt x="2316248" y="2727"/>
                  <a:pt x="2330536" y="3105"/>
                </a:cubicBezTo>
                <a:cubicBezTo>
                  <a:pt x="2344824" y="3483"/>
                  <a:pt x="2357519" y="3195"/>
                  <a:pt x="2368620" y="2241"/>
                </a:cubicBezTo>
                <a:cubicBezTo>
                  <a:pt x="2369710" y="2345"/>
                  <a:pt x="2371081" y="2487"/>
                  <a:pt x="2372733" y="2667"/>
                </a:cubicBezTo>
                <a:cubicBezTo>
                  <a:pt x="2374386" y="2847"/>
                  <a:pt x="2375602" y="2915"/>
                  <a:pt x="2376384" y="2872"/>
                </a:cubicBezTo>
                <a:cubicBezTo>
                  <a:pt x="2377614" y="2721"/>
                  <a:pt x="2378154" y="2530"/>
                  <a:pt x="2378005" y="2298"/>
                </a:cubicBezTo>
                <a:cubicBezTo>
                  <a:pt x="2377856" y="2066"/>
                  <a:pt x="2377581" y="1870"/>
                  <a:pt x="2377178" y="1710"/>
                </a:cubicBezTo>
                <a:lnTo>
                  <a:pt x="2390942" y="1355"/>
                </a:lnTo>
                <a:cubicBezTo>
                  <a:pt x="2395766" y="1992"/>
                  <a:pt x="2400942" y="2412"/>
                  <a:pt x="2406471" y="2616"/>
                </a:cubicBezTo>
                <a:lnTo>
                  <a:pt x="2436647" y="1631"/>
                </a:lnTo>
                <a:cubicBezTo>
                  <a:pt x="2439095" y="1196"/>
                  <a:pt x="2441676" y="1017"/>
                  <a:pt x="2444389" y="1095"/>
                </a:cubicBezTo>
                <a:cubicBezTo>
                  <a:pt x="2447102" y="1172"/>
                  <a:pt x="2449286" y="1574"/>
                  <a:pt x="2450940" y="2301"/>
                </a:cubicBezTo>
                <a:cubicBezTo>
                  <a:pt x="2453444" y="2086"/>
                  <a:pt x="2455517" y="2049"/>
                  <a:pt x="2457160" y="2193"/>
                </a:cubicBezTo>
                <a:cubicBezTo>
                  <a:pt x="2458804" y="2337"/>
                  <a:pt x="2460877" y="2300"/>
                  <a:pt x="2463381" y="2085"/>
                </a:cubicBezTo>
                <a:cubicBezTo>
                  <a:pt x="2465649" y="2126"/>
                  <a:pt x="2471899" y="2000"/>
                  <a:pt x="2482130" y="1706"/>
                </a:cubicBezTo>
                <a:cubicBezTo>
                  <a:pt x="2492361" y="1412"/>
                  <a:pt x="2498788" y="1177"/>
                  <a:pt x="2501409" y="1002"/>
                </a:cubicBezTo>
                <a:cubicBezTo>
                  <a:pt x="2505890" y="640"/>
                  <a:pt x="2509920" y="640"/>
                  <a:pt x="2513497" y="1002"/>
                </a:cubicBezTo>
                <a:cubicBezTo>
                  <a:pt x="2517074" y="1364"/>
                  <a:pt x="2521103" y="1364"/>
                  <a:pt x="2525585" y="1002"/>
                </a:cubicBezTo>
                <a:lnTo>
                  <a:pt x="2538643" y="1081"/>
                </a:lnTo>
                <a:cubicBezTo>
                  <a:pt x="2541885" y="833"/>
                  <a:pt x="2544929" y="876"/>
                  <a:pt x="2547775" y="1209"/>
                </a:cubicBezTo>
                <a:cubicBezTo>
                  <a:pt x="2550620" y="1543"/>
                  <a:pt x="2553664" y="1585"/>
                  <a:pt x="2556907" y="1337"/>
                </a:cubicBezTo>
                <a:cubicBezTo>
                  <a:pt x="2558980" y="2201"/>
                  <a:pt x="2562421" y="2562"/>
                  <a:pt x="2567230" y="2421"/>
                </a:cubicBezTo>
                <a:cubicBezTo>
                  <a:pt x="2567849" y="2364"/>
                  <a:pt x="2568265" y="2306"/>
                  <a:pt x="2568476" y="2246"/>
                </a:cubicBezTo>
                <a:cubicBezTo>
                  <a:pt x="2568687" y="2187"/>
                  <a:pt x="2568949" y="2054"/>
                  <a:pt x="2569259" y="1850"/>
                </a:cubicBezTo>
                <a:lnTo>
                  <a:pt x="2574465" y="2027"/>
                </a:lnTo>
                <a:cubicBezTo>
                  <a:pt x="2576029" y="2036"/>
                  <a:pt x="2577312" y="2008"/>
                  <a:pt x="2578314" y="1941"/>
                </a:cubicBezTo>
                <a:cubicBezTo>
                  <a:pt x="2579316" y="1874"/>
                  <a:pt x="2580444" y="1771"/>
                  <a:pt x="2581700" y="1633"/>
                </a:cubicBezTo>
                <a:cubicBezTo>
                  <a:pt x="2592154" y="1976"/>
                  <a:pt x="2602833" y="2138"/>
                  <a:pt x="2613739" y="2119"/>
                </a:cubicBezTo>
                <a:cubicBezTo>
                  <a:pt x="2624645" y="2099"/>
                  <a:pt x="2635523" y="1971"/>
                  <a:pt x="2646374" y="1732"/>
                </a:cubicBezTo>
                <a:cubicBezTo>
                  <a:pt x="2648692" y="1588"/>
                  <a:pt x="2653740" y="1497"/>
                  <a:pt x="2661517" y="1459"/>
                </a:cubicBezTo>
                <a:cubicBezTo>
                  <a:pt x="2669294" y="1421"/>
                  <a:pt x="2673834" y="1473"/>
                  <a:pt x="2675138" y="1614"/>
                </a:cubicBezTo>
                <a:cubicBezTo>
                  <a:pt x="2679752" y="1171"/>
                  <a:pt x="2684376" y="974"/>
                  <a:pt x="2689012" y="1024"/>
                </a:cubicBezTo>
                <a:cubicBezTo>
                  <a:pt x="2693648" y="1073"/>
                  <a:pt x="2698405" y="1132"/>
                  <a:pt x="2703284" y="1201"/>
                </a:cubicBezTo>
                <a:lnTo>
                  <a:pt x="2709725" y="1969"/>
                </a:lnTo>
                <a:cubicBezTo>
                  <a:pt x="2710412" y="1913"/>
                  <a:pt x="2711177" y="1893"/>
                  <a:pt x="2712019" y="1910"/>
                </a:cubicBezTo>
                <a:cubicBezTo>
                  <a:pt x="2712860" y="1928"/>
                  <a:pt x="2713625" y="1908"/>
                  <a:pt x="2714313" y="1851"/>
                </a:cubicBezTo>
                <a:cubicBezTo>
                  <a:pt x="2716539" y="1792"/>
                  <a:pt x="2718483" y="1694"/>
                  <a:pt x="2720147" y="1558"/>
                </a:cubicBezTo>
                <a:cubicBezTo>
                  <a:pt x="2721811" y="1423"/>
                  <a:pt x="2723601" y="1251"/>
                  <a:pt x="2725518" y="1044"/>
                </a:cubicBezTo>
                <a:cubicBezTo>
                  <a:pt x="2726459" y="1365"/>
                  <a:pt x="2727753" y="1471"/>
                  <a:pt x="2729400" y="1359"/>
                </a:cubicBezTo>
                <a:cubicBezTo>
                  <a:pt x="2730143" y="1297"/>
                  <a:pt x="2731128" y="1254"/>
                  <a:pt x="2732356" y="1231"/>
                </a:cubicBezTo>
                <a:cubicBezTo>
                  <a:pt x="2733584" y="1208"/>
                  <a:pt x="2734569" y="1166"/>
                  <a:pt x="2735312" y="1103"/>
                </a:cubicBezTo>
                <a:lnTo>
                  <a:pt x="2735930" y="1399"/>
                </a:lnTo>
                <a:cubicBezTo>
                  <a:pt x="2737356" y="1310"/>
                  <a:pt x="2739091" y="1369"/>
                  <a:pt x="2741135" y="1576"/>
                </a:cubicBezTo>
                <a:lnTo>
                  <a:pt x="2754900" y="1222"/>
                </a:lnTo>
                <a:cubicBezTo>
                  <a:pt x="2757953" y="1076"/>
                  <a:pt x="2760890" y="875"/>
                  <a:pt x="2763712" y="618"/>
                </a:cubicBezTo>
                <a:cubicBezTo>
                  <a:pt x="2766533" y="362"/>
                  <a:pt x="2768655" y="156"/>
                  <a:pt x="2770076" y="0"/>
                </a:cubicBezTo>
                <a:close/>
              </a:path>
            </a:pathLst>
          </a:custGeom>
          <a:pattFill prst="pct10">
            <a:fgClr>
              <a:schemeClr val="tx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1122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D1710379-2731-40D3-8FC4-E856770A461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5985" y="1050644"/>
            <a:ext cx="3692942" cy="4756713"/>
          </a:xfrm>
          <a:custGeom>
            <a:avLst/>
            <a:gdLst>
              <a:gd name="connsiteX0" fmla="*/ 549788 w 3692942"/>
              <a:gd name="connsiteY0" fmla="*/ 4161467 h 4756713"/>
              <a:gd name="connsiteX1" fmla="*/ 550291 w 3692942"/>
              <a:gd name="connsiteY1" fmla="*/ 4172821 h 4756713"/>
              <a:gd name="connsiteX2" fmla="*/ 550753 w 3692942"/>
              <a:gd name="connsiteY2" fmla="*/ 4174127 h 4756713"/>
              <a:gd name="connsiteX3" fmla="*/ 549923 w 3692942"/>
              <a:gd name="connsiteY3" fmla="*/ 4161684 h 4756713"/>
              <a:gd name="connsiteX4" fmla="*/ 1063121 w 3692942"/>
              <a:gd name="connsiteY4" fmla="*/ 4134565 h 4756713"/>
              <a:gd name="connsiteX5" fmla="*/ 1067168 w 3692942"/>
              <a:gd name="connsiteY5" fmla="*/ 4155000 h 4756713"/>
              <a:gd name="connsiteX6" fmla="*/ 1072181 w 3692942"/>
              <a:gd name="connsiteY6" fmla="*/ 4189348 h 4756713"/>
              <a:gd name="connsiteX7" fmla="*/ 1073294 w 3692942"/>
              <a:gd name="connsiteY7" fmla="*/ 4223695 h 4756713"/>
              <a:gd name="connsiteX8" fmla="*/ 1076177 w 3692942"/>
              <a:gd name="connsiteY8" fmla="*/ 4229152 h 4756713"/>
              <a:gd name="connsiteX9" fmla="*/ 1078863 w 3692942"/>
              <a:gd name="connsiteY9" fmla="*/ 4227591 h 4756713"/>
              <a:gd name="connsiteX10" fmla="*/ 1084989 w 3692942"/>
              <a:gd name="connsiteY10" fmla="*/ 4177092 h 4756713"/>
              <a:gd name="connsiteX11" fmla="*/ 1071251 w 3692942"/>
              <a:gd name="connsiteY11" fmla="*/ 4144601 h 4756713"/>
              <a:gd name="connsiteX12" fmla="*/ 1862343 w 3692942"/>
              <a:gd name="connsiteY12" fmla="*/ 3758803 h 4756713"/>
              <a:gd name="connsiteX13" fmla="*/ 1843405 w 3692942"/>
              <a:gd name="connsiteY13" fmla="*/ 3774770 h 4756713"/>
              <a:gd name="connsiteX14" fmla="*/ 1840434 w 3692942"/>
              <a:gd name="connsiteY14" fmla="*/ 3776811 h 4756713"/>
              <a:gd name="connsiteX15" fmla="*/ 1865314 w 3692942"/>
              <a:gd name="connsiteY15" fmla="*/ 3790551 h 4756713"/>
              <a:gd name="connsiteX16" fmla="*/ 1854174 w 3692942"/>
              <a:gd name="connsiteY16" fmla="*/ 3820442 h 4756713"/>
              <a:gd name="connsiteX17" fmla="*/ 1863086 w 3692942"/>
              <a:gd name="connsiteY17" fmla="*/ 3839380 h 4756713"/>
              <a:gd name="connsiteX18" fmla="*/ 1876823 w 3692942"/>
              <a:gd name="connsiteY18" fmla="*/ 3832324 h 4756713"/>
              <a:gd name="connsiteX19" fmla="*/ 1887408 w 3692942"/>
              <a:gd name="connsiteY19" fmla="*/ 3793707 h 4756713"/>
              <a:gd name="connsiteX20" fmla="*/ 1875896 w 3692942"/>
              <a:gd name="connsiteY20" fmla="*/ 3770870 h 4756713"/>
              <a:gd name="connsiteX21" fmla="*/ 1862343 w 3692942"/>
              <a:gd name="connsiteY21" fmla="*/ 3758803 h 4756713"/>
              <a:gd name="connsiteX22" fmla="*/ 1265906 w 3692942"/>
              <a:gd name="connsiteY22" fmla="*/ 3696398 h 4756713"/>
              <a:gd name="connsiteX23" fmla="*/ 1262294 w 3692942"/>
              <a:gd name="connsiteY23" fmla="*/ 3696792 h 4756713"/>
              <a:gd name="connsiteX24" fmla="*/ 1253567 w 3692942"/>
              <a:gd name="connsiteY24" fmla="*/ 3710346 h 4756713"/>
              <a:gd name="connsiteX25" fmla="*/ 1254682 w 3692942"/>
              <a:gd name="connsiteY25" fmla="*/ 3716658 h 4756713"/>
              <a:gd name="connsiteX26" fmla="*/ 1263594 w 3692942"/>
              <a:gd name="connsiteY26" fmla="*/ 3719815 h 4756713"/>
              <a:gd name="connsiteX27" fmla="*/ 1257280 w 3692942"/>
              <a:gd name="connsiteY27" fmla="*/ 3766972 h 4756713"/>
              <a:gd name="connsiteX28" fmla="*/ 1267492 w 3692942"/>
              <a:gd name="connsiteY28" fmla="*/ 3811900 h 4756713"/>
              <a:gd name="connsiteX29" fmla="*/ 1262664 w 3692942"/>
              <a:gd name="connsiteY29" fmla="*/ 3826197 h 4756713"/>
              <a:gd name="connsiteX30" fmla="*/ 1268993 w 3692942"/>
              <a:gd name="connsiteY30" fmla="*/ 3833429 h 4756713"/>
              <a:gd name="connsiteX31" fmla="*/ 1269535 w 3692942"/>
              <a:gd name="connsiteY31" fmla="*/ 3783125 h 4756713"/>
              <a:gd name="connsiteX32" fmla="*/ 1268235 w 3692942"/>
              <a:gd name="connsiteY32" fmla="*/ 3736151 h 4756713"/>
              <a:gd name="connsiteX33" fmla="*/ 1274361 w 3692942"/>
              <a:gd name="connsiteY33" fmla="*/ 3732068 h 4756713"/>
              <a:gd name="connsiteX34" fmla="*/ 1267862 w 3692942"/>
              <a:gd name="connsiteY34" fmla="*/ 3724642 h 4756713"/>
              <a:gd name="connsiteX35" fmla="*/ 2692425 w 3692942"/>
              <a:gd name="connsiteY35" fmla="*/ 3602479 h 4756713"/>
              <a:gd name="connsiteX36" fmla="*/ 2669403 w 3692942"/>
              <a:gd name="connsiteY36" fmla="*/ 3607305 h 4756713"/>
              <a:gd name="connsiteX37" fmla="*/ 2665875 w 3692942"/>
              <a:gd name="connsiteY37" fmla="*/ 3607863 h 4756713"/>
              <a:gd name="connsiteX38" fmla="*/ 2684441 w 3692942"/>
              <a:gd name="connsiteY38" fmla="*/ 3621230 h 4756713"/>
              <a:gd name="connsiteX39" fmla="*/ 2663834 w 3692942"/>
              <a:gd name="connsiteY39" fmla="*/ 3636268 h 4756713"/>
              <a:gd name="connsiteX40" fmla="*/ 2666247 w 3692942"/>
              <a:gd name="connsiteY40" fmla="*/ 3648893 h 4756713"/>
              <a:gd name="connsiteX41" fmla="*/ 2681657 w 3692942"/>
              <a:gd name="connsiteY41" fmla="*/ 3647222 h 4756713"/>
              <a:gd name="connsiteX42" fmla="*/ 2704122 w 3692942"/>
              <a:gd name="connsiteY42" fmla="*/ 3627543 h 4756713"/>
              <a:gd name="connsiteX43" fmla="*/ 2701336 w 3692942"/>
              <a:gd name="connsiteY43" fmla="*/ 3612318 h 4756713"/>
              <a:gd name="connsiteX44" fmla="*/ 2692425 w 3692942"/>
              <a:gd name="connsiteY44" fmla="*/ 3602479 h 4756713"/>
              <a:gd name="connsiteX45" fmla="*/ 1307222 w 3692942"/>
              <a:gd name="connsiteY45" fmla="*/ 3590039 h 4756713"/>
              <a:gd name="connsiteX46" fmla="*/ 1299053 w 3692942"/>
              <a:gd name="connsiteY46" fmla="*/ 3609718 h 4756713"/>
              <a:gd name="connsiteX47" fmla="*/ 1304994 w 3692942"/>
              <a:gd name="connsiteY47" fmla="*/ 3617517 h 4756713"/>
              <a:gd name="connsiteX48" fmla="*/ 1308337 w 3692942"/>
              <a:gd name="connsiteY48" fmla="*/ 3621230 h 4756713"/>
              <a:gd name="connsiteX49" fmla="*/ 1314093 w 3692942"/>
              <a:gd name="connsiteY49" fmla="*/ 3623458 h 4756713"/>
              <a:gd name="connsiteX50" fmla="*/ 1308152 w 3692942"/>
              <a:gd name="connsiteY50" fmla="*/ 3615659 h 4756713"/>
              <a:gd name="connsiteX51" fmla="*/ 1311122 w 3692942"/>
              <a:gd name="connsiteY51" fmla="*/ 3595238 h 4756713"/>
              <a:gd name="connsiteX52" fmla="*/ 1274733 w 3692942"/>
              <a:gd name="connsiteY52" fmla="*/ 3540098 h 4756713"/>
              <a:gd name="connsiteX53" fmla="*/ 1273804 w 3692942"/>
              <a:gd name="connsiteY53" fmla="*/ 3544366 h 4756713"/>
              <a:gd name="connsiteX54" fmla="*/ 1275289 w 3692942"/>
              <a:gd name="connsiteY54" fmla="*/ 3547337 h 4756713"/>
              <a:gd name="connsiteX55" fmla="*/ 1276961 w 3692942"/>
              <a:gd name="connsiteY55" fmla="*/ 3580570 h 4756713"/>
              <a:gd name="connsiteX56" fmla="*/ 1301096 w 3692942"/>
              <a:gd name="connsiteY56" fmla="*/ 3582055 h 4756713"/>
              <a:gd name="connsiteX57" fmla="*/ 1286986 w 3692942"/>
              <a:gd name="connsiteY57" fmla="*/ 3563490 h 4756713"/>
              <a:gd name="connsiteX58" fmla="*/ 1294412 w 3692942"/>
              <a:gd name="connsiteY58" fmla="*/ 3556621 h 4756713"/>
              <a:gd name="connsiteX59" fmla="*/ 1294042 w 3692942"/>
              <a:gd name="connsiteY59" fmla="*/ 3548452 h 4756713"/>
              <a:gd name="connsiteX60" fmla="*/ 1285501 w 3692942"/>
              <a:gd name="connsiteY60" fmla="*/ 3540840 h 4756713"/>
              <a:gd name="connsiteX61" fmla="*/ 1274733 w 3692942"/>
              <a:gd name="connsiteY61" fmla="*/ 3540098 h 4756713"/>
              <a:gd name="connsiteX62" fmla="*/ 1270463 w 3692942"/>
              <a:gd name="connsiteY62" fmla="*/ 3493497 h 4756713"/>
              <a:gd name="connsiteX63" fmla="*/ 1263779 w 3692942"/>
              <a:gd name="connsiteY63" fmla="*/ 3496838 h 4756713"/>
              <a:gd name="connsiteX64" fmla="*/ 1264149 w 3692942"/>
              <a:gd name="connsiteY64" fmla="*/ 3504079 h 4756713"/>
              <a:gd name="connsiteX65" fmla="*/ 1269905 w 3692942"/>
              <a:gd name="connsiteY65" fmla="*/ 3507792 h 4756713"/>
              <a:gd name="connsiteX66" fmla="*/ 1277889 w 3692942"/>
              <a:gd name="connsiteY66" fmla="*/ 3504636 h 4756713"/>
              <a:gd name="connsiteX67" fmla="*/ 1281230 w 3692942"/>
              <a:gd name="connsiteY67" fmla="*/ 3502966 h 4756713"/>
              <a:gd name="connsiteX68" fmla="*/ 1270463 w 3692942"/>
              <a:gd name="connsiteY68" fmla="*/ 3493497 h 4756713"/>
              <a:gd name="connsiteX69" fmla="*/ 1285315 w 3692942"/>
              <a:gd name="connsiteY69" fmla="*/ 3419418 h 4756713"/>
              <a:gd name="connsiteX70" fmla="*/ 1284200 w 3692942"/>
              <a:gd name="connsiteY70" fmla="*/ 3442070 h 4756713"/>
              <a:gd name="connsiteX71" fmla="*/ 1285686 w 3692942"/>
              <a:gd name="connsiteY71" fmla="*/ 3463419 h 4756713"/>
              <a:gd name="connsiteX72" fmla="*/ 1295897 w 3692942"/>
              <a:gd name="connsiteY72" fmla="*/ 3451352 h 4756713"/>
              <a:gd name="connsiteX73" fmla="*/ 1285315 w 3692942"/>
              <a:gd name="connsiteY73" fmla="*/ 3419418 h 4756713"/>
              <a:gd name="connsiteX74" fmla="*/ 2229392 w 3692942"/>
              <a:gd name="connsiteY74" fmla="*/ 3326404 h 4756713"/>
              <a:gd name="connsiteX75" fmla="*/ 2215653 w 3692942"/>
              <a:gd name="connsiteY75" fmla="*/ 3336243 h 4756713"/>
              <a:gd name="connsiteX76" fmla="*/ 2218995 w 3692942"/>
              <a:gd name="connsiteY76" fmla="*/ 3343299 h 4756713"/>
              <a:gd name="connsiteX77" fmla="*/ 2221036 w 3692942"/>
              <a:gd name="connsiteY77" fmla="*/ 3346827 h 4756713"/>
              <a:gd name="connsiteX78" fmla="*/ 2225864 w 3692942"/>
              <a:gd name="connsiteY78" fmla="*/ 3350168 h 4756713"/>
              <a:gd name="connsiteX79" fmla="*/ 2222336 w 3692942"/>
              <a:gd name="connsiteY79" fmla="*/ 3343299 h 4756713"/>
              <a:gd name="connsiteX80" fmla="*/ 2231435 w 3692942"/>
              <a:gd name="connsiteY80" fmla="*/ 3331045 h 4756713"/>
              <a:gd name="connsiteX81" fmla="*/ 141101 w 3692942"/>
              <a:gd name="connsiteY81" fmla="*/ 3287601 h 4756713"/>
              <a:gd name="connsiteX82" fmla="*/ 132932 w 3692942"/>
              <a:gd name="connsiteY82" fmla="*/ 3312296 h 4756713"/>
              <a:gd name="connsiteX83" fmla="*/ 139058 w 3692942"/>
              <a:gd name="connsiteY83" fmla="*/ 3322878 h 4756713"/>
              <a:gd name="connsiteX84" fmla="*/ 142401 w 3692942"/>
              <a:gd name="connsiteY84" fmla="*/ 3327891 h 4756713"/>
              <a:gd name="connsiteX85" fmla="*/ 148342 w 3692942"/>
              <a:gd name="connsiteY85" fmla="*/ 3331417 h 4756713"/>
              <a:gd name="connsiteX86" fmla="*/ 142401 w 3692942"/>
              <a:gd name="connsiteY86" fmla="*/ 3320835 h 4756713"/>
              <a:gd name="connsiteX87" fmla="*/ 145186 w 3692942"/>
              <a:gd name="connsiteY87" fmla="*/ 3294657 h 4756713"/>
              <a:gd name="connsiteX88" fmla="*/ 2214539 w 3692942"/>
              <a:gd name="connsiteY88" fmla="*/ 3284259 h 4756713"/>
              <a:gd name="connsiteX89" fmla="*/ 2212497 w 3692942"/>
              <a:gd name="connsiteY89" fmla="*/ 3286672 h 4756713"/>
              <a:gd name="connsiteX90" fmla="*/ 2213054 w 3692942"/>
              <a:gd name="connsiteY90" fmla="*/ 3289087 h 4756713"/>
              <a:gd name="connsiteX91" fmla="*/ 2204328 w 3692942"/>
              <a:gd name="connsiteY91" fmla="*/ 3310623 h 4756713"/>
              <a:gd name="connsiteX92" fmla="*/ 2226422 w 3692942"/>
              <a:gd name="connsiteY92" fmla="*/ 3319348 h 4756713"/>
              <a:gd name="connsiteX93" fmla="*/ 2219181 w 3692942"/>
              <a:gd name="connsiteY93" fmla="*/ 3303197 h 4756713"/>
              <a:gd name="connsiteX94" fmla="*/ 2228277 w 3692942"/>
              <a:gd name="connsiteY94" fmla="*/ 3301154 h 4756713"/>
              <a:gd name="connsiteX95" fmla="*/ 2230505 w 3692942"/>
              <a:gd name="connsiteY95" fmla="*/ 3295770 h 4756713"/>
              <a:gd name="connsiteX96" fmla="*/ 2224379 w 3692942"/>
              <a:gd name="connsiteY96" fmla="*/ 3288159 h 4756713"/>
              <a:gd name="connsiteX97" fmla="*/ 2214539 w 3692942"/>
              <a:gd name="connsiteY97" fmla="*/ 3284259 h 4756713"/>
              <a:gd name="connsiteX98" fmla="*/ 2215840 w 3692942"/>
              <a:gd name="connsiteY98" fmla="*/ 3253998 h 4756713"/>
              <a:gd name="connsiteX99" fmla="*/ 2214167 w 3692942"/>
              <a:gd name="connsiteY99" fmla="*/ 3258639 h 4756713"/>
              <a:gd name="connsiteX100" fmla="*/ 2218623 w 3692942"/>
              <a:gd name="connsiteY100" fmla="*/ 3262722 h 4756713"/>
              <a:gd name="connsiteX101" fmla="*/ 2227164 w 3692942"/>
              <a:gd name="connsiteY101" fmla="*/ 3263280 h 4756713"/>
              <a:gd name="connsiteX102" fmla="*/ 2230692 w 3692942"/>
              <a:gd name="connsiteY102" fmla="*/ 3263280 h 4756713"/>
              <a:gd name="connsiteX103" fmla="*/ 2223079 w 3692942"/>
              <a:gd name="connsiteY103" fmla="*/ 3253998 h 4756713"/>
              <a:gd name="connsiteX104" fmla="*/ 109168 w 3692942"/>
              <a:gd name="connsiteY104" fmla="*/ 3220949 h 4756713"/>
              <a:gd name="connsiteX105" fmla="*/ 108240 w 3692942"/>
              <a:gd name="connsiteY105" fmla="*/ 3226335 h 4756713"/>
              <a:gd name="connsiteX106" fmla="*/ 109725 w 3692942"/>
              <a:gd name="connsiteY106" fmla="*/ 3230233 h 4756713"/>
              <a:gd name="connsiteX107" fmla="*/ 111025 w 3692942"/>
              <a:gd name="connsiteY107" fmla="*/ 3272934 h 4756713"/>
              <a:gd name="connsiteX108" fmla="*/ 135160 w 3692942"/>
              <a:gd name="connsiteY108" fmla="*/ 3276834 h 4756713"/>
              <a:gd name="connsiteX109" fmla="*/ 121422 w 3692942"/>
              <a:gd name="connsiteY109" fmla="*/ 3251770 h 4756713"/>
              <a:gd name="connsiteX110" fmla="*/ 129034 w 3692942"/>
              <a:gd name="connsiteY110" fmla="*/ 3243416 h 4756713"/>
              <a:gd name="connsiteX111" fmla="*/ 128661 w 3692942"/>
              <a:gd name="connsiteY111" fmla="*/ 3232833 h 4756713"/>
              <a:gd name="connsiteX112" fmla="*/ 119937 w 3692942"/>
              <a:gd name="connsiteY112" fmla="*/ 3222622 h 4756713"/>
              <a:gd name="connsiteX113" fmla="*/ 109168 w 3692942"/>
              <a:gd name="connsiteY113" fmla="*/ 3220949 h 4756713"/>
              <a:gd name="connsiteX114" fmla="*/ 2255755 w 3692942"/>
              <a:gd name="connsiteY114" fmla="*/ 3213523 h 4756713"/>
              <a:gd name="connsiteX115" fmla="*/ 2249258 w 3692942"/>
              <a:gd name="connsiteY115" fmla="*/ 3226890 h 4756713"/>
              <a:gd name="connsiteX116" fmla="*/ 2245730 w 3692942"/>
              <a:gd name="connsiteY116" fmla="*/ 3240443 h 4756713"/>
              <a:gd name="connsiteX117" fmla="*/ 2258168 w 3692942"/>
              <a:gd name="connsiteY117" fmla="*/ 3236172 h 4756713"/>
              <a:gd name="connsiteX118" fmla="*/ 2255755 w 3692942"/>
              <a:gd name="connsiteY118" fmla="*/ 3213523 h 4756713"/>
              <a:gd name="connsiteX119" fmla="*/ 1319968 w 3692942"/>
              <a:gd name="connsiteY119" fmla="*/ 3167374 h 4756713"/>
              <a:gd name="connsiteX120" fmla="*/ 1319868 w 3692942"/>
              <a:gd name="connsiteY120" fmla="*/ 3167491 h 4756713"/>
              <a:gd name="connsiteX121" fmla="*/ 1339898 w 3692942"/>
              <a:gd name="connsiteY121" fmla="*/ 3180847 h 4756713"/>
              <a:gd name="connsiteX122" fmla="*/ 1338600 w 3692942"/>
              <a:gd name="connsiteY122" fmla="*/ 3177877 h 4756713"/>
              <a:gd name="connsiteX123" fmla="*/ 2265596 w 3692942"/>
              <a:gd name="connsiteY123" fmla="*/ 3165994 h 4756713"/>
              <a:gd name="connsiteX124" fmla="*/ 2257613 w 3692942"/>
              <a:gd name="connsiteY124" fmla="*/ 3167107 h 4756713"/>
              <a:gd name="connsiteX125" fmla="*/ 2264667 w 3692942"/>
              <a:gd name="connsiteY125" fmla="*/ 3167665 h 4756713"/>
              <a:gd name="connsiteX126" fmla="*/ 104342 w 3692942"/>
              <a:gd name="connsiteY126" fmla="*/ 3162283 h 4756713"/>
              <a:gd name="connsiteX127" fmla="*/ 97658 w 3692942"/>
              <a:gd name="connsiteY127" fmla="*/ 3166181 h 4756713"/>
              <a:gd name="connsiteX128" fmla="*/ 98028 w 3692942"/>
              <a:gd name="connsiteY128" fmla="*/ 3175463 h 4756713"/>
              <a:gd name="connsiteX129" fmla="*/ 103784 w 3692942"/>
              <a:gd name="connsiteY129" fmla="*/ 3180292 h 4756713"/>
              <a:gd name="connsiteX130" fmla="*/ 111768 w 3692942"/>
              <a:gd name="connsiteY130" fmla="*/ 3176764 h 4756713"/>
              <a:gd name="connsiteX131" fmla="*/ 115109 w 3692942"/>
              <a:gd name="connsiteY131" fmla="*/ 3174721 h 4756713"/>
              <a:gd name="connsiteX132" fmla="*/ 104342 w 3692942"/>
              <a:gd name="connsiteY132" fmla="*/ 3162283 h 4756713"/>
              <a:gd name="connsiteX133" fmla="*/ 2219738 w 3692942"/>
              <a:gd name="connsiteY133" fmla="*/ 3143715 h 4756713"/>
              <a:gd name="connsiteX134" fmla="*/ 2218253 w 3692942"/>
              <a:gd name="connsiteY134" fmla="*/ 3164694 h 4756713"/>
              <a:gd name="connsiteX135" fmla="*/ 2213425 w 3692942"/>
              <a:gd name="connsiteY135" fmla="*/ 3168780 h 4756713"/>
              <a:gd name="connsiteX136" fmla="*/ 2211197 w 3692942"/>
              <a:gd name="connsiteY136" fmla="*/ 3173236 h 4756713"/>
              <a:gd name="connsiteX137" fmla="*/ 2220481 w 3692942"/>
              <a:gd name="connsiteY137" fmla="*/ 3176391 h 4756713"/>
              <a:gd name="connsiteX138" fmla="*/ 2233661 w 3692942"/>
              <a:gd name="connsiteY138" fmla="*/ 3176391 h 4756713"/>
              <a:gd name="connsiteX139" fmla="*/ 2237376 w 3692942"/>
              <a:gd name="connsiteY139" fmla="*/ 3163766 h 4756713"/>
              <a:gd name="connsiteX140" fmla="*/ 2243873 w 3692942"/>
              <a:gd name="connsiteY140" fmla="*/ 3151699 h 4756713"/>
              <a:gd name="connsiteX141" fmla="*/ 2219738 w 3692942"/>
              <a:gd name="connsiteY141" fmla="*/ 3143715 h 4756713"/>
              <a:gd name="connsiteX142" fmla="*/ 2327791 w 3692942"/>
              <a:gd name="connsiteY142" fmla="*/ 3074835 h 4756713"/>
              <a:gd name="connsiteX143" fmla="*/ 2347471 w 3692942"/>
              <a:gd name="connsiteY143" fmla="*/ 3089318 h 4756713"/>
              <a:gd name="connsiteX144" fmla="*/ 2346543 w 3692942"/>
              <a:gd name="connsiteY144" fmla="*/ 3087090 h 4756713"/>
              <a:gd name="connsiteX145" fmla="*/ 2327791 w 3692942"/>
              <a:gd name="connsiteY145" fmla="*/ 3074835 h 4756713"/>
              <a:gd name="connsiteX146" fmla="*/ 118079 w 3692942"/>
              <a:gd name="connsiteY146" fmla="*/ 3070194 h 4756713"/>
              <a:gd name="connsiteX147" fmla="*/ 117522 w 3692942"/>
              <a:gd name="connsiteY147" fmla="*/ 3098229 h 4756713"/>
              <a:gd name="connsiteX148" fmla="*/ 119750 w 3692942"/>
              <a:gd name="connsiteY148" fmla="*/ 3124964 h 4756713"/>
              <a:gd name="connsiteX149" fmla="*/ 129404 w 3692942"/>
              <a:gd name="connsiteY149" fmla="*/ 3109926 h 4756713"/>
              <a:gd name="connsiteX150" fmla="*/ 118079 w 3692942"/>
              <a:gd name="connsiteY150" fmla="*/ 3070194 h 4756713"/>
              <a:gd name="connsiteX151" fmla="*/ 2337817 w 3692942"/>
              <a:gd name="connsiteY151" fmla="*/ 3023966 h 4756713"/>
              <a:gd name="connsiteX152" fmla="*/ 2336889 w 3692942"/>
              <a:gd name="connsiteY152" fmla="*/ 3030092 h 4756713"/>
              <a:gd name="connsiteX153" fmla="*/ 2341345 w 3692942"/>
              <a:gd name="connsiteY153" fmla="*/ 3032690 h 4756713"/>
              <a:gd name="connsiteX154" fmla="*/ 108425 w 3692942"/>
              <a:gd name="connsiteY154" fmla="*/ 2975694 h 4756713"/>
              <a:gd name="connsiteX155" fmla="*/ 101371 w 3692942"/>
              <a:gd name="connsiteY155" fmla="*/ 2983121 h 4756713"/>
              <a:gd name="connsiteX156" fmla="*/ 108240 w 3692942"/>
              <a:gd name="connsiteY156" fmla="*/ 2979593 h 4756713"/>
              <a:gd name="connsiteX157" fmla="*/ 57183 w 3692942"/>
              <a:gd name="connsiteY157" fmla="*/ 2961027 h 4756713"/>
              <a:gd name="connsiteX158" fmla="*/ 64052 w 3692942"/>
              <a:gd name="connsiteY158" fmla="*/ 3003172 h 4756713"/>
              <a:gd name="connsiteX159" fmla="*/ 61269 w 3692942"/>
              <a:gd name="connsiteY159" fmla="*/ 3013941 h 4756713"/>
              <a:gd name="connsiteX160" fmla="*/ 60896 w 3692942"/>
              <a:gd name="connsiteY160" fmla="*/ 3023408 h 4756713"/>
              <a:gd name="connsiteX161" fmla="*/ 70736 w 3692942"/>
              <a:gd name="connsiteY161" fmla="*/ 3023781 h 4756713"/>
              <a:gd name="connsiteX162" fmla="*/ 82990 w 3692942"/>
              <a:gd name="connsiteY162" fmla="*/ 3015982 h 4756713"/>
              <a:gd name="connsiteX163" fmla="*/ 81505 w 3692942"/>
              <a:gd name="connsiteY163" fmla="*/ 2989247 h 4756713"/>
              <a:gd name="connsiteX164" fmla="*/ 82805 w 3692942"/>
              <a:gd name="connsiteY164" fmla="*/ 2961214 h 4756713"/>
              <a:gd name="connsiteX165" fmla="*/ 57183 w 3692942"/>
              <a:gd name="connsiteY165" fmla="*/ 2961027 h 4756713"/>
              <a:gd name="connsiteX166" fmla="*/ 2347657 w 3692942"/>
              <a:gd name="connsiteY166" fmla="*/ 2937448 h 4756713"/>
              <a:gd name="connsiteX167" fmla="*/ 2320364 w 3692942"/>
              <a:gd name="connsiteY167" fmla="*/ 2950815 h 4756713"/>
              <a:gd name="connsiteX168" fmla="*/ 2314423 w 3692942"/>
              <a:gd name="connsiteY168" fmla="*/ 2973279 h 4756713"/>
              <a:gd name="connsiteX169" fmla="*/ 2304956 w 3692942"/>
              <a:gd name="connsiteY169" fmla="*/ 2972724 h 4756713"/>
              <a:gd name="connsiteX170" fmla="*/ 2301983 w 3692942"/>
              <a:gd name="connsiteY170" fmla="*/ 2976065 h 4756713"/>
              <a:gd name="connsiteX171" fmla="*/ 2305511 w 3692942"/>
              <a:gd name="connsiteY171" fmla="*/ 2985162 h 4756713"/>
              <a:gd name="connsiteX172" fmla="*/ 2296415 w 3692942"/>
              <a:gd name="connsiteY172" fmla="*/ 2988132 h 4756713"/>
              <a:gd name="connsiteX173" fmla="*/ 2281562 w 3692942"/>
              <a:gd name="connsiteY173" fmla="*/ 3053671 h 4756713"/>
              <a:gd name="connsiteX174" fmla="*/ 2266524 w 3692942"/>
              <a:gd name="connsiteY174" fmla="*/ 3058497 h 4756713"/>
              <a:gd name="connsiteX175" fmla="*/ 2268380 w 3692942"/>
              <a:gd name="connsiteY175" fmla="*/ 3067039 h 4756713"/>
              <a:gd name="connsiteX176" fmla="*/ 2256870 w 3692942"/>
              <a:gd name="connsiteY176" fmla="*/ 3068152 h 4756713"/>
              <a:gd name="connsiteX177" fmla="*/ 2248329 w 3692942"/>
              <a:gd name="connsiteY177" fmla="*/ 3088575 h 4756713"/>
              <a:gd name="connsiteX178" fmla="*/ 2252599 w 3692942"/>
              <a:gd name="connsiteY178" fmla="*/ 3105098 h 4756713"/>
              <a:gd name="connsiteX179" fmla="*/ 2255012 w 3692942"/>
              <a:gd name="connsiteY179" fmla="*/ 3129235 h 4756713"/>
              <a:gd name="connsiteX180" fmla="*/ 2252599 w 3692942"/>
              <a:gd name="connsiteY180" fmla="*/ 3139632 h 4756713"/>
              <a:gd name="connsiteX181" fmla="*/ 2260768 w 3692942"/>
              <a:gd name="connsiteY181" fmla="*/ 3133504 h 4756713"/>
              <a:gd name="connsiteX182" fmla="*/ 2255385 w 3692942"/>
              <a:gd name="connsiteY182" fmla="*/ 3130905 h 4756713"/>
              <a:gd name="connsiteX183" fmla="*/ 2255385 w 3692942"/>
              <a:gd name="connsiteY183" fmla="*/ 3128863 h 4756713"/>
              <a:gd name="connsiteX184" fmla="*/ 2259655 w 3692942"/>
              <a:gd name="connsiteY184" fmla="*/ 3122921 h 4756713"/>
              <a:gd name="connsiteX185" fmla="*/ 2274693 w 3692942"/>
              <a:gd name="connsiteY185" fmla="*/ 3117908 h 4756713"/>
              <a:gd name="connsiteX186" fmla="*/ 2283605 w 3692942"/>
              <a:gd name="connsiteY186" fmla="*/ 3122736 h 4756713"/>
              <a:gd name="connsiteX187" fmla="*/ 2285090 w 3692942"/>
              <a:gd name="connsiteY187" fmla="*/ 3110297 h 4756713"/>
              <a:gd name="connsiteX188" fmla="*/ 2300128 w 3692942"/>
              <a:gd name="connsiteY188" fmla="*/ 3093216 h 4756713"/>
              <a:gd name="connsiteX189" fmla="*/ 2303098 w 3692942"/>
              <a:gd name="connsiteY189" fmla="*/ 3072052 h 4756713"/>
              <a:gd name="connsiteX190" fmla="*/ 2309225 w 3692942"/>
              <a:gd name="connsiteY190" fmla="*/ 3053856 h 4756713"/>
              <a:gd name="connsiteX191" fmla="*/ 2314981 w 3692942"/>
              <a:gd name="connsiteY191" fmla="*/ 3045873 h 4756713"/>
              <a:gd name="connsiteX192" fmla="*/ 2312010 w 3692942"/>
              <a:gd name="connsiteY192" fmla="*/ 3035476 h 4756713"/>
              <a:gd name="connsiteX193" fmla="*/ 2321479 w 3692942"/>
              <a:gd name="connsiteY193" fmla="*/ 3008370 h 4756713"/>
              <a:gd name="connsiteX194" fmla="*/ 2331133 w 3692942"/>
              <a:gd name="connsiteY194" fmla="*/ 2981263 h 4756713"/>
              <a:gd name="connsiteX195" fmla="*/ 2342643 w 3692942"/>
              <a:gd name="connsiteY195" fmla="*/ 2976437 h 4756713"/>
              <a:gd name="connsiteX196" fmla="*/ 2346729 w 3692942"/>
              <a:gd name="connsiteY196" fmla="*/ 2964368 h 4756713"/>
              <a:gd name="connsiteX197" fmla="*/ 2353413 w 3692942"/>
              <a:gd name="connsiteY197" fmla="*/ 2952673 h 4756713"/>
              <a:gd name="connsiteX198" fmla="*/ 2421363 w 3692942"/>
              <a:gd name="connsiteY198" fmla="*/ 2856686 h 4756713"/>
              <a:gd name="connsiteX199" fmla="*/ 2417649 w 3692942"/>
              <a:gd name="connsiteY199" fmla="*/ 2864484 h 4756713"/>
              <a:gd name="connsiteX200" fmla="*/ 2427119 w 3692942"/>
              <a:gd name="connsiteY200" fmla="*/ 2864299 h 4756713"/>
              <a:gd name="connsiteX201" fmla="*/ 2432689 w 3692942"/>
              <a:gd name="connsiteY201" fmla="*/ 2860586 h 4756713"/>
              <a:gd name="connsiteX202" fmla="*/ 2428046 w 3692942"/>
              <a:gd name="connsiteY202" fmla="*/ 2857986 h 4756713"/>
              <a:gd name="connsiteX203" fmla="*/ 2421363 w 3692942"/>
              <a:gd name="connsiteY203" fmla="*/ 2856686 h 4756713"/>
              <a:gd name="connsiteX204" fmla="*/ 1415277 w 3692942"/>
              <a:gd name="connsiteY204" fmla="*/ 2794677 h 4756713"/>
              <a:gd name="connsiteX205" fmla="*/ 1410078 w 3692942"/>
              <a:gd name="connsiteY205" fmla="*/ 2807116 h 4756713"/>
              <a:gd name="connsiteX206" fmla="*/ 1420290 w 3692942"/>
              <a:gd name="connsiteY206" fmla="*/ 2804701 h 4756713"/>
              <a:gd name="connsiteX207" fmla="*/ 1426974 w 3692942"/>
              <a:gd name="connsiteY207" fmla="*/ 2797647 h 4756713"/>
              <a:gd name="connsiteX208" fmla="*/ 1422331 w 3692942"/>
              <a:gd name="connsiteY208" fmla="*/ 2795047 h 4756713"/>
              <a:gd name="connsiteX209" fmla="*/ 1415277 w 3692942"/>
              <a:gd name="connsiteY209" fmla="*/ 2794677 h 4756713"/>
              <a:gd name="connsiteX210" fmla="*/ 2443642 w 3692942"/>
              <a:gd name="connsiteY210" fmla="*/ 2787993 h 4756713"/>
              <a:gd name="connsiteX211" fmla="*/ 2440301 w 3692942"/>
              <a:gd name="connsiteY211" fmla="*/ 2791521 h 4756713"/>
              <a:gd name="connsiteX212" fmla="*/ 2439558 w 3692942"/>
              <a:gd name="connsiteY212" fmla="*/ 2795604 h 4756713"/>
              <a:gd name="connsiteX213" fmla="*/ 2446797 w 3692942"/>
              <a:gd name="connsiteY213" fmla="*/ 2796719 h 4756713"/>
              <a:gd name="connsiteX214" fmla="*/ 147623 w 3692942"/>
              <a:gd name="connsiteY214" fmla="*/ 2757825 h 4756713"/>
              <a:gd name="connsiteX215" fmla="*/ 134602 w 3692942"/>
              <a:gd name="connsiteY215" fmla="*/ 2757917 h 4756713"/>
              <a:gd name="connsiteX216" fmla="*/ 157996 w 3692942"/>
              <a:gd name="connsiteY216" fmla="*/ 2772955 h 4756713"/>
              <a:gd name="connsiteX217" fmla="*/ 156326 w 3692942"/>
              <a:gd name="connsiteY217" fmla="*/ 2769429 h 4756713"/>
              <a:gd name="connsiteX218" fmla="*/ 147623 w 3692942"/>
              <a:gd name="connsiteY218" fmla="*/ 2757825 h 4756713"/>
              <a:gd name="connsiteX219" fmla="*/ 2406325 w 3692942"/>
              <a:gd name="connsiteY219" fmla="*/ 2756617 h 4756713"/>
              <a:gd name="connsiteX220" fmla="*/ 2400384 w 3692942"/>
              <a:gd name="connsiteY220" fmla="*/ 2766084 h 4756713"/>
              <a:gd name="connsiteX221" fmla="*/ 2399826 w 3692942"/>
              <a:gd name="connsiteY221" fmla="*/ 2776483 h 4756713"/>
              <a:gd name="connsiteX222" fmla="*/ 2412636 w 3692942"/>
              <a:gd name="connsiteY222" fmla="*/ 2784837 h 4756713"/>
              <a:gd name="connsiteX223" fmla="*/ 2414679 w 3692942"/>
              <a:gd name="connsiteY223" fmla="*/ 2780937 h 4756713"/>
              <a:gd name="connsiteX224" fmla="*/ 2412081 w 3692942"/>
              <a:gd name="connsiteY224" fmla="*/ 2763856 h 4756713"/>
              <a:gd name="connsiteX225" fmla="*/ 1449808 w 3692942"/>
              <a:gd name="connsiteY225" fmla="*/ 2686994 h 4756713"/>
              <a:gd name="connsiteX226" fmla="*/ 1445540 w 3692942"/>
              <a:gd name="connsiteY226" fmla="*/ 2692935 h 4756713"/>
              <a:gd name="connsiteX227" fmla="*/ 1444054 w 3692942"/>
              <a:gd name="connsiteY227" fmla="*/ 2699062 h 4756713"/>
              <a:gd name="connsiteX228" fmla="*/ 1451481 w 3692942"/>
              <a:gd name="connsiteY228" fmla="*/ 2699247 h 4756713"/>
              <a:gd name="connsiteX229" fmla="*/ 2498411 w 3692942"/>
              <a:gd name="connsiteY229" fmla="*/ 2657474 h 4756713"/>
              <a:gd name="connsiteX230" fmla="*/ 2500269 w 3692942"/>
              <a:gd name="connsiteY230" fmla="*/ 2660445 h 4756713"/>
              <a:gd name="connsiteX231" fmla="*/ 2495626 w 3692942"/>
              <a:gd name="connsiteY231" fmla="*/ 2658959 h 4756713"/>
              <a:gd name="connsiteX232" fmla="*/ 2491543 w 3692942"/>
              <a:gd name="connsiteY232" fmla="*/ 2666386 h 4756713"/>
              <a:gd name="connsiteX233" fmla="*/ 2485787 w 3692942"/>
              <a:gd name="connsiteY233" fmla="*/ 2667686 h 4756713"/>
              <a:gd name="connsiteX234" fmla="*/ 2483189 w 3692942"/>
              <a:gd name="connsiteY234" fmla="*/ 2671027 h 4756713"/>
              <a:gd name="connsiteX235" fmla="*/ 2467221 w 3692942"/>
              <a:gd name="connsiteY235" fmla="*/ 2692935 h 4756713"/>
              <a:gd name="connsiteX236" fmla="*/ 2465363 w 3692942"/>
              <a:gd name="connsiteY236" fmla="*/ 2720970 h 4756713"/>
              <a:gd name="connsiteX237" fmla="*/ 2454781 w 3692942"/>
              <a:gd name="connsiteY237" fmla="*/ 2744362 h 4756713"/>
              <a:gd name="connsiteX238" fmla="*/ 2434915 w 3692942"/>
              <a:gd name="connsiteY238" fmla="*/ 2734708 h 4756713"/>
              <a:gd name="connsiteX239" fmla="*/ 2433617 w 3692942"/>
              <a:gd name="connsiteY239" fmla="*/ 2747705 h 4756713"/>
              <a:gd name="connsiteX240" fmla="*/ 2426561 w 3692942"/>
              <a:gd name="connsiteY240" fmla="*/ 2758102 h 4756713"/>
              <a:gd name="connsiteX241" fmla="*/ 2444384 w 3692942"/>
              <a:gd name="connsiteY241" fmla="*/ 2763115 h 4756713"/>
              <a:gd name="connsiteX242" fmla="*/ 2460722 w 3692942"/>
              <a:gd name="connsiteY242" fmla="*/ 2772212 h 4756713"/>
              <a:gd name="connsiteX243" fmla="*/ 2458867 w 3692942"/>
              <a:gd name="connsiteY243" fmla="*/ 2757360 h 4756713"/>
              <a:gd name="connsiteX244" fmla="*/ 2470006 w 3692942"/>
              <a:gd name="connsiteY244" fmla="*/ 2747705 h 4756713"/>
              <a:gd name="connsiteX245" fmla="*/ 2477990 w 3692942"/>
              <a:gd name="connsiteY245" fmla="*/ 2736008 h 4756713"/>
              <a:gd name="connsiteX246" fmla="*/ 2484116 w 3692942"/>
              <a:gd name="connsiteY246" fmla="*/ 2714472 h 4756713"/>
              <a:gd name="connsiteX247" fmla="*/ 2496184 w 3692942"/>
              <a:gd name="connsiteY247" fmla="*/ 2715957 h 4756713"/>
              <a:gd name="connsiteX248" fmla="*/ 2495999 w 3692942"/>
              <a:gd name="connsiteY248" fmla="*/ 2710574 h 4756713"/>
              <a:gd name="connsiteX249" fmla="*/ 2511964 w 3692942"/>
              <a:gd name="connsiteY249" fmla="*/ 2699247 h 4756713"/>
              <a:gd name="connsiteX250" fmla="*/ 2515307 w 3692942"/>
              <a:gd name="connsiteY250" fmla="*/ 2679383 h 4756713"/>
              <a:gd name="connsiteX251" fmla="*/ 2522361 w 3692942"/>
              <a:gd name="connsiteY251" fmla="*/ 2680681 h 4756713"/>
              <a:gd name="connsiteX252" fmla="*/ 2517348 w 3692942"/>
              <a:gd name="connsiteY252" fmla="*/ 2665273 h 4756713"/>
              <a:gd name="connsiteX253" fmla="*/ 127734 w 3692942"/>
              <a:gd name="connsiteY253" fmla="*/ 2652835 h 4756713"/>
              <a:gd name="connsiteX254" fmla="*/ 128849 w 3692942"/>
              <a:gd name="connsiteY254" fmla="*/ 2665273 h 4756713"/>
              <a:gd name="connsiteX255" fmla="*/ 133860 w 3692942"/>
              <a:gd name="connsiteY255" fmla="*/ 2667315 h 4756713"/>
              <a:gd name="connsiteX256" fmla="*/ 2514935 w 3692942"/>
              <a:gd name="connsiteY256" fmla="*/ 2606975 h 4756713"/>
              <a:gd name="connsiteX257" fmla="*/ 2510664 w 3692942"/>
              <a:gd name="connsiteY257" fmla="*/ 2624613 h 4756713"/>
              <a:gd name="connsiteX258" fmla="*/ 2500269 w 3692942"/>
              <a:gd name="connsiteY258" fmla="*/ 2643364 h 4756713"/>
              <a:gd name="connsiteX259" fmla="*/ 2526817 w 3692942"/>
              <a:gd name="connsiteY259" fmla="*/ 2654876 h 4756713"/>
              <a:gd name="connsiteX260" fmla="*/ 2518092 w 3692942"/>
              <a:gd name="connsiteY260" fmla="*/ 2630369 h 4756713"/>
              <a:gd name="connsiteX261" fmla="*/ 2514935 w 3692942"/>
              <a:gd name="connsiteY261" fmla="*/ 2606975 h 4756713"/>
              <a:gd name="connsiteX262" fmla="*/ 2566549 w 3692942"/>
              <a:gd name="connsiteY262" fmla="*/ 2562232 h 4756713"/>
              <a:gd name="connsiteX263" fmla="*/ 2550396 w 3692942"/>
              <a:gd name="connsiteY263" fmla="*/ 2562789 h 4756713"/>
              <a:gd name="connsiteX264" fmla="*/ 2543342 w 3692942"/>
              <a:gd name="connsiteY264" fmla="*/ 2571514 h 4756713"/>
              <a:gd name="connsiteX265" fmla="*/ 2544640 w 3692942"/>
              <a:gd name="connsiteY265" fmla="*/ 2575969 h 4756713"/>
              <a:gd name="connsiteX266" fmla="*/ 2557452 w 3692942"/>
              <a:gd name="connsiteY266" fmla="*/ 2574671 h 4756713"/>
              <a:gd name="connsiteX267" fmla="*/ 2499154 w 3692942"/>
              <a:gd name="connsiteY267" fmla="*/ 2512290 h 4756713"/>
              <a:gd name="connsiteX268" fmla="*/ 2497484 w 3692942"/>
              <a:gd name="connsiteY268" fmla="*/ 2528628 h 4756713"/>
              <a:gd name="connsiteX269" fmla="*/ 2509551 w 3692942"/>
              <a:gd name="connsiteY269" fmla="*/ 2514518 h 4756713"/>
              <a:gd name="connsiteX270" fmla="*/ 2552994 w 3692942"/>
              <a:gd name="connsiteY270" fmla="*/ 2507462 h 4756713"/>
              <a:gd name="connsiteX271" fmla="*/ 2554479 w 3692942"/>
              <a:gd name="connsiteY271" fmla="*/ 2545151 h 4756713"/>
              <a:gd name="connsiteX272" fmla="*/ 2572490 w 3692942"/>
              <a:gd name="connsiteY272" fmla="*/ 2551277 h 4756713"/>
              <a:gd name="connsiteX273" fmla="*/ 2573603 w 3692942"/>
              <a:gd name="connsiteY273" fmla="*/ 2549422 h 4756713"/>
              <a:gd name="connsiteX274" fmla="*/ 2574718 w 3692942"/>
              <a:gd name="connsiteY274" fmla="*/ 2547564 h 4756713"/>
              <a:gd name="connsiteX275" fmla="*/ 2571375 w 3692942"/>
              <a:gd name="connsiteY275" fmla="*/ 2536424 h 4756713"/>
              <a:gd name="connsiteX276" fmla="*/ 2564506 w 3692942"/>
              <a:gd name="connsiteY276" fmla="*/ 2521759 h 4756713"/>
              <a:gd name="connsiteX277" fmla="*/ 2552994 w 3692942"/>
              <a:gd name="connsiteY277" fmla="*/ 2507462 h 4756713"/>
              <a:gd name="connsiteX278" fmla="*/ 1538739 w 3692942"/>
              <a:gd name="connsiteY278" fmla="*/ 2489638 h 4756713"/>
              <a:gd name="connsiteX279" fmla="*/ 1539854 w 3692942"/>
              <a:gd name="connsiteY279" fmla="*/ 2493537 h 4756713"/>
              <a:gd name="connsiteX280" fmla="*/ 1535211 w 3692942"/>
              <a:gd name="connsiteY280" fmla="*/ 2492052 h 4756713"/>
              <a:gd name="connsiteX281" fmla="*/ 1528900 w 3692942"/>
              <a:gd name="connsiteY281" fmla="*/ 2503191 h 4756713"/>
              <a:gd name="connsiteX282" fmla="*/ 1522401 w 3692942"/>
              <a:gd name="connsiteY282" fmla="*/ 2505604 h 4756713"/>
              <a:gd name="connsiteX283" fmla="*/ 1518688 w 3692942"/>
              <a:gd name="connsiteY283" fmla="*/ 2510803 h 4756713"/>
              <a:gd name="connsiteX284" fmla="*/ 1516521 w 3692942"/>
              <a:gd name="connsiteY284" fmla="*/ 2513956 h 4756713"/>
              <a:gd name="connsiteX285" fmla="*/ 1522773 w 3692942"/>
              <a:gd name="connsiteY285" fmla="*/ 2515816 h 4756713"/>
              <a:gd name="connsiteX286" fmla="*/ 1513304 w 3692942"/>
              <a:gd name="connsiteY286" fmla="*/ 2541065 h 4756713"/>
              <a:gd name="connsiteX287" fmla="*/ 1493598 w 3692942"/>
              <a:gd name="connsiteY287" fmla="*/ 2555103 h 4756713"/>
              <a:gd name="connsiteX288" fmla="*/ 1487497 w 3692942"/>
              <a:gd name="connsiteY288" fmla="*/ 2585066 h 4756713"/>
              <a:gd name="connsiteX289" fmla="*/ 1471304 w 3692942"/>
              <a:gd name="connsiteY289" fmla="*/ 2619414 h 4756713"/>
              <a:gd name="connsiteX290" fmla="*/ 1471159 w 3692942"/>
              <a:gd name="connsiteY290" fmla="*/ 2631297 h 4756713"/>
              <a:gd name="connsiteX291" fmla="*/ 1453151 w 3692942"/>
              <a:gd name="connsiteY291" fmla="*/ 2636865 h 4756713"/>
              <a:gd name="connsiteX292" fmla="*/ 1449623 w 3692942"/>
              <a:gd name="connsiteY292" fmla="*/ 2648192 h 4756713"/>
              <a:gd name="connsiteX293" fmla="*/ 1449389 w 3692942"/>
              <a:gd name="connsiteY293" fmla="*/ 2648944 h 4756713"/>
              <a:gd name="connsiteX294" fmla="*/ 1455936 w 3692942"/>
              <a:gd name="connsiteY294" fmla="*/ 2650420 h 4756713"/>
              <a:gd name="connsiteX295" fmla="*/ 1471717 w 3692942"/>
              <a:gd name="connsiteY295" fmla="*/ 2660630 h 4756713"/>
              <a:gd name="connsiteX296" fmla="*/ 1472645 w 3692942"/>
              <a:gd name="connsiteY296" fmla="*/ 2639466 h 4756713"/>
              <a:gd name="connsiteX297" fmla="*/ 1486940 w 3692942"/>
              <a:gd name="connsiteY297" fmla="*/ 2623683 h 4756713"/>
              <a:gd name="connsiteX298" fmla="*/ 1498267 w 3692942"/>
              <a:gd name="connsiteY298" fmla="*/ 2605490 h 4756713"/>
              <a:gd name="connsiteX299" fmla="*/ 1509406 w 3692942"/>
              <a:gd name="connsiteY299" fmla="*/ 2573184 h 4756713"/>
              <a:gd name="connsiteX300" fmla="*/ 1522031 w 3692942"/>
              <a:gd name="connsiteY300" fmla="*/ 2573371 h 4756713"/>
              <a:gd name="connsiteX301" fmla="*/ 1522959 w 3692942"/>
              <a:gd name="connsiteY301" fmla="*/ 2565572 h 4756713"/>
              <a:gd name="connsiteX302" fmla="*/ 1543195 w 3692942"/>
              <a:gd name="connsiteY302" fmla="*/ 2547194 h 4756713"/>
              <a:gd name="connsiteX303" fmla="*/ 1551736 w 3692942"/>
              <a:gd name="connsiteY303" fmla="*/ 2518601 h 4756713"/>
              <a:gd name="connsiteX304" fmla="*/ 1558975 w 3692942"/>
              <a:gd name="connsiteY304" fmla="*/ 2519529 h 4756713"/>
              <a:gd name="connsiteX305" fmla="*/ 1557305 w 3692942"/>
              <a:gd name="connsiteY305" fmla="*/ 2498365 h 4756713"/>
              <a:gd name="connsiteX306" fmla="*/ 112881 w 3692942"/>
              <a:gd name="connsiteY306" fmla="*/ 2480729 h 4756713"/>
              <a:gd name="connsiteX307" fmla="*/ 90231 w 3692942"/>
              <a:gd name="connsiteY307" fmla="*/ 2523987 h 4756713"/>
              <a:gd name="connsiteX308" fmla="*/ 90602 w 3692942"/>
              <a:gd name="connsiteY308" fmla="*/ 2570773 h 4756713"/>
              <a:gd name="connsiteX309" fmla="*/ 81320 w 3692942"/>
              <a:gd name="connsiteY309" fmla="*/ 2575786 h 4756713"/>
              <a:gd name="connsiteX310" fmla="*/ 79462 w 3692942"/>
              <a:gd name="connsiteY310" fmla="*/ 2584140 h 4756713"/>
              <a:gd name="connsiteX311" fmla="*/ 85403 w 3692942"/>
              <a:gd name="connsiteY311" fmla="*/ 2599178 h 4756713"/>
              <a:gd name="connsiteX312" fmla="*/ 77607 w 3692942"/>
              <a:gd name="connsiteY312" fmla="*/ 2610690 h 4756713"/>
              <a:gd name="connsiteX313" fmla="*/ 83918 w 3692942"/>
              <a:gd name="connsiteY313" fmla="*/ 2746777 h 4756713"/>
              <a:gd name="connsiteX314" fmla="*/ 71108 w 3692942"/>
              <a:gd name="connsiteY314" fmla="*/ 2765901 h 4756713"/>
              <a:gd name="connsiteX315" fmla="*/ 75749 w 3692942"/>
              <a:gd name="connsiteY315" fmla="*/ 2781309 h 4756713"/>
              <a:gd name="connsiteX316" fmla="*/ 65167 w 3692942"/>
              <a:gd name="connsiteY316" fmla="*/ 2790778 h 4756713"/>
              <a:gd name="connsiteX317" fmla="*/ 63867 w 3692942"/>
              <a:gd name="connsiteY317" fmla="*/ 2835894 h 4756713"/>
              <a:gd name="connsiteX318" fmla="*/ 73706 w 3692942"/>
              <a:gd name="connsiteY318" fmla="*/ 2865042 h 4756713"/>
              <a:gd name="connsiteX319" fmla="*/ 84555 w 3692942"/>
              <a:gd name="connsiteY319" fmla="*/ 2910093 h 4756713"/>
              <a:gd name="connsiteX320" fmla="*/ 84476 w 3692942"/>
              <a:gd name="connsiteY320" fmla="*/ 2910715 h 4756713"/>
              <a:gd name="connsiteX321" fmla="*/ 84793 w 3692942"/>
              <a:gd name="connsiteY321" fmla="*/ 2912457 h 4756713"/>
              <a:gd name="connsiteX322" fmla="*/ 86146 w 3692942"/>
              <a:gd name="connsiteY322" fmla="*/ 2932251 h 4756713"/>
              <a:gd name="connsiteX323" fmla="*/ 91159 w 3692942"/>
              <a:gd name="connsiteY323" fmla="*/ 2916284 h 4756713"/>
              <a:gd name="connsiteX324" fmla="*/ 85218 w 3692942"/>
              <a:gd name="connsiteY324" fmla="*/ 2914798 h 4756713"/>
              <a:gd name="connsiteX325" fmla="*/ 84793 w 3692942"/>
              <a:gd name="connsiteY325" fmla="*/ 2912457 h 4756713"/>
              <a:gd name="connsiteX326" fmla="*/ 84661 w 3692942"/>
              <a:gd name="connsiteY326" fmla="*/ 2910530 h 4756713"/>
              <a:gd name="connsiteX327" fmla="*/ 84555 w 3692942"/>
              <a:gd name="connsiteY327" fmla="*/ 2910093 h 4756713"/>
              <a:gd name="connsiteX328" fmla="*/ 86331 w 3692942"/>
              <a:gd name="connsiteY328" fmla="*/ 2896232 h 4756713"/>
              <a:gd name="connsiteX329" fmla="*/ 98586 w 3692942"/>
              <a:gd name="connsiteY329" fmla="*/ 2876554 h 4756713"/>
              <a:gd name="connsiteX330" fmla="*/ 108797 w 3692942"/>
              <a:gd name="connsiteY330" fmla="*/ 2880452 h 4756713"/>
              <a:gd name="connsiteX331" fmla="*/ 106012 w 3692942"/>
              <a:gd name="connsiteY331" fmla="*/ 2855202 h 4756713"/>
              <a:gd name="connsiteX332" fmla="*/ 114366 w 3692942"/>
              <a:gd name="connsiteY332" fmla="*/ 2812500 h 4756713"/>
              <a:gd name="connsiteX333" fmla="*/ 110283 w 3692942"/>
              <a:gd name="connsiteY333" fmla="*/ 2769429 h 4756713"/>
              <a:gd name="connsiteX334" fmla="*/ 110283 w 3692942"/>
              <a:gd name="connsiteY334" fmla="*/ 2730254 h 4756713"/>
              <a:gd name="connsiteX335" fmla="*/ 113066 w 3692942"/>
              <a:gd name="connsiteY335" fmla="*/ 2710946 h 4756713"/>
              <a:gd name="connsiteX336" fmla="*/ 106940 w 3692942"/>
              <a:gd name="connsiteY336" fmla="*/ 2692565 h 4756713"/>
              <a:gd name="connsiteX337" fmla="*/ 107682 w 3692942"/>
              <a:gd name="connsiteY337" fmla="*/ 2633897 h 4756713"/>
              <a:gd name="connsiteX338" fmla="*/ 108983 w 3692942"/>
              <a:gd name="connsiteY338" fmla="*/ 2575599 h 4756713"/>
              <a:gd name="connsiteX339" fmla="*/ 118822 w 3692942"/>
              <a:gd name="connsiteY339" fmla="*/ 2558705 h 4756713"/>
              <a:gd name="connsiteX340" fmla="*/ 119379 w 3692942"/>
              <a:gd name="connsiteY340" fmla="*/ 2532898 h 4756713"/>
              <a:gd name="connsiteX341" fmla="*/ 122720 w 3692942"/>
              <a:gd name="connsiteY341" fmla="*/ 2506164 h 4756713"/>
              <a:gd name="connsiteX342" fmla="*/ 2514192 w 3692942"/>
              <a:gd name="connsiteY342" fmla="*/ 2463646 h 4756713"/>
              <a:gd name="connsiteX343" fmla="*/ 2516420 w 3692942"/>
              <a:gd name="connsiteY343" fmla="*/ 2482770 h 4756713"/>
              <a:gd name="connsiteX344" fmla="*/ 2523846 w 3692942"/>
              <a:gd name="connsiteY344" fmla="*/ 2496880 h 4756713"/>
              <a:gd name="connsiteX345" fmla="*/ 2540742 w 3692942"/>
              <a:gd name="connsiteY345" fmla="*/ 2488338 h 4756713"/>
              <a:gd name="connsiteX346" fmla="*/ 2549653 w 3692942"/>
              <a:gd name="connsiteY346" fmla="*/ 2495022 h 4756713"/>
              <a:gd name="connsiteX347" fmla="*/ 2558193 w 3692942"/>
              <a:gd name="connsiteY347" fmla="*/ 2492239 h 4756713"/>
              <a:gd name="connsiteX348" fmla="*/ 2528117 w 3692942"/>
              <a:gd name="connsiteY348" fmla="*/ 2466802 h 4756713"/>
              <a:gd name="connsiteX349" fmla="*/ 2544640 w 3692942"/>
              <a:gd name="connsiteY349" fmla="*/ 2422801 h 4756713"/>
              <a:gd name="connsiteX350" fmla="*/ 2540927 w 3692942"/>
              <a:gd name="connsiteY350" fmla="*/ 2432270 h 4756713"/>
              <a:gd name="connsiteX351" fmla="*/ 2544270 w 3692942"/>
              <a:gd name="connsiteY351" fmla="*/ 2433013 h 4756713"/>
              <a:gd name="connsiteX352" fmla="*/ 2545755 w 3692942"/>
              <a:gd name="connsiteY352" fmla="*/ 2428185 h 4756713"/>
              <a:gd name="connsiteX353" fmla="*/ 2544640 w 3692942"/>
              <a:gd name="connsiteY353" fmla="*/ 2422801 h 4756713"/>
              <a:gd name="connsiteX354" fmla="*/ 2579729 w 3692942"/>
              <a:gd name="connsiteY354" fmla="*/ 2420758 h 4756713"/>
              <a:gd name="connsiteX355" fmla="*/ 2573603 w 3692942"/>
              <a:gd name="connsiteY355" fmla="*/ 2436169 h 4756713"/>
              <a:gd name="connsiteX356" fmla="*/ 2573233 w 3692942"/>
              <a:gd name="connsiteY356" fmla="*/ 2454549 h 4756713"/>
              <a:gd name="connsiteX357" fmla="*/ 2566734 w 3692942"/>
              <a:gd name="connsiteY357" fmla="*/ 2467174 h 4756713"/>
              <a:gd name="connsiteX358" fmla="*/ 2557265 w 3692942"/>
              <a:gd name="connsiteY358" fmla="*/ 2477571 h 4756713"/>
              <a:gd name="connsiteX359" fmla="*/ 2578431 w 3692942"/>
              <a:gd name="connsiteY359" fmla="*/ 2482584 h 4756713"/>
              <a:gd name="connsiteX360" fmla="*/ 2585857 w 3692942"/>
              <a:gd name="connsiteY360" fmla="*/ 2463646 h 4756713"/>
              <a:gd name="connsiteX361" fmla="*/ 2593284 w 3692942"/>
              <a:gd name="connsiteY361" fmla="*/ 2444710 h 4756713"/>
              <a:gd name="connsiteX362" fmla="*/ 2608879 w 3692942"/>
              <a:gd name="connsiteY362" fmla="*/ 2431898 h 4756713"/>
              <a:gd name="connsiteX363" fmla="*/ 2606836 w 3692942"/>
              <a:gd name="connsiteY363" fmla="*/ 2427442 h 4756713"/>
              <a:gd name="connsiteX364" fmla="*/ 2599967 w 3692942"/>
              <a:gd name="connsiteY364" fmla="*/ 2423544 h 4756713"/>
              <a:gd name="connsiteX365" fmla="*/ 1570673 w 3692942"/>
              <a:gd name="connsiteY365" fmla="*/ 2416675 h 4756713"/>
              <a:gd name="connsiteX366" fmla="*/ 1561203 w 3692942"/>
              <a:gd name="connsiteY366" fmla="*/ 2441925 h 4756713"/>
              <a:gd name="connsiteX367" fmla="*/ 1544680 w 3692942"/>
              <a:gd name="connsiteY367" fmla="*/ 2469030 h 4756713"/>
              <a:gd name="connsiteX368" fmla="*/ 1570673 w 3692942"/>
              <a:gd name="connsiteY368" fmla="*/ 2482027 h 4756713"/>
              <a:gd name="connsiteX369" fmla="*/ 1567887 w 3692942"/>
              <a:gd name="connsiteY369" fmla="*/ 2448979 h 4756713"/>
              <a:gd name="connsiteX370" fmla="*/ 1570673 w 3692942"/>
              <a:gd name="connsiteY370" fmla="*/ 2416675 h 4756713"/>
              <a:gd name="connsiteX371" fmla="*/ 1639367 w 3692942"/>
              <a:gd name="connsiteY371" fmla="*/ 2350023 h 4756713"/>
              <a:gd name="connsiteX372" fmla="*/ 1625107 w 3692942"/>
              <a:gd name="connsiteY372" fmla="*/ 2351824 h 4756713"/>
              <a:gd name="connsiteX373" fmla="*/ 1624885 w 3692942"/>
              <a:gd name="connsiteY373" fmla="*/ 2355036 h 4756713"/>
              <a:gd name="connsiteX374" fmla="*/ 1616264 w 3692942"/>
              <a:gd name="connsiteY374" fmla="*/ 2359009 h 4756713"/>
              <a:gd name="connsiteX375" fmla="*/ 1611517 w 3692942"/>
              <a:gd name="connsiteY375" fmla="*/ 2364876 h 4756713"/>
              <a:gd name="connsiteX376" fmla="*/ 1611703 w 3692942"/>
              <a:gd name="connsiteY376" fmla="*/ 2370817 h 4756713"/>
              <a:gd name="connsiteX377" fmla="*/ 1625627 w 3692942"/>
              <a:gd name="connsiteY377" fmla="*/ 2367846 h 4756713"/>
              <a:gd name="connsiteX378" fmla="*/ 3147475 w 3692942"/>
              <a:gd name="connsiteY378" fmla="*/ 2348352 h 4756713"/>
              <a:gd name="connsiteX379" fmla="*/ 3142462 w 3692942"/>
              <a:gd name="connsiteY379" fmla="*/ 2352808 h 4756713"/>
              <a:gd name="connsiteX380" fmla="*/ 3143019 w 3692942"/>
              <a:gd name="connsiteY380" fmla="*/ 2354851 h 4756713"/>
              <a:gd name="connsiteX381" fmla="*/ 2643225 w 3692942"/>
              <a:gd name="connsiteY381" fmla="*/ 2347610 h 4756713"/>
              <a:gd name="connsiteX382" fmla="*/ 2640813 w 3692942"/>
              <a:gd name="connsiteY382" fmla="*/ 2349280 h 4756713"/>
              <a:gd name="connsiteX383" fmla="*/ 2641555 w 3692942"/>
              <a:gd name="connsiteY383" fmla="*/ 2353366 h 4756713"/>
              <a:gd name="connsiteX384" fmla="*/ 2629115 w 3692942"/>
              <a:gd name="connsiteY384" fmla="*/ 2368033 h 4756713"/>
              <a:gd name="connsiteX385" fmla="*/ 2624845 w 3692942"/>
              <a:gd name="connsiteY385" fmla="*/ 2386227 h 4756713"/>
              <a:gd name="connsiteX386" fmla="*/ 2638770 w 3692942"/>
              <a:gd name="connsiteY386" fmla="*/ 2389755 h 4756713"/>
              <a:gd name="connsiteX387" fmla="*/ 2644711 w 3692942"/>
              <a:gd name="connsiteY387" fmla="*/ 2373232 h 4756713"/>
              <a:gd name="connsiteX388" fmla="*/ 2658451 w 3692942"/>
              <a:gd name="connsiteY388" fmla="*/ 2368033 h 4756713"/>
              <a:gd name="connsiteX389" fmla="*/ 2651952 w 3692942"/>
              <a:gd name="connsiteY389" fmla="*/ 2357264 h 4756713"/>
              <a:gd name="connsiteX390" fmla="*/ 2643225 w 3692942"/>
              <a:gd name="connsiteY390" fmla="*/ 2347610 h 4756713"/>
              <a:gd name="connsiteX391" fmla="*/ 2656593 w 3692942"/>
              <a:gd name="connsiteY391" fmla="*/ 2326073 h 4756713"/>
              <a:gd name="connsiteX392" fmla="*/ 2650095 w 3692942"/>
              <a:gd name="connsiteY392" fmla="*/ 2332942 h 4756713"/>
              <a:gd name="connsiteX393" fmla="*/ 2651767 w 3692942"/>
              <a:gd name="connsiteY393" fmla="*/ 2343524 h 4756713"/>
              <a:gd name="connsiteX394" fmla="*/ 2661421 w 3692942"/>
              <a:gd name="connsiteY394" fmla="*/ 2343897 h 4756713"/>
              <a:gd name="connsiteX395" fmla="*/ 3162700 w 3692942"/>
              <a:gd name="connsiteY395" fmla="*/ 2312336 h 4756713"/>
              <a:gd name="connsiteX396" fmla="*/ 3161400 w 3692942"/>
              <a:gd name="connsiteY396" fmla="*/ 2318832 h 4756713"/>
              <a:gd name="connsiteX397" fmla="*/ 3171239 w 3692942"/>
              <a:gd name="connsiteY397" fmla="*/ 2331642 h 4756713"/>
              <a:gd name="connsiteX398" fmla="*/ 3184792 w 3692942"/>
              <a:gd name="connsiteY398" fmla="*/ 2323845 h 4756713"/>
              <a:gd name="connsiteX399" fmla="*/ 3182937 w 3692942"/>
              <a:gd name="connsiteY399" fmla="*/ 2317347 h 4756713"/>
              <a:gd name="connsiteX400" fmla="*/ 3176067 w 3692942"/>
              <a:gd name="connsiteY400" fmla="*/ 2315304 h 4756713"/>
              <a:gd name="connsiteX401" fmla="*/ 3162700 w 3692942"/>
              <a:gd name="connsiteY401" fmla="*/ 2312336 h 4756713"/>
              <a:gd name="connsiteX402" fmla="*/ 2679987 w 3692942"/>
              <a:gd name="connsiteY402" fmla="*/ 2305280 h 4756713"/>
              <a:gd name="connsiteX403" fmla="*/ 2656593 w 3692942"/>
              <a:gd name="connsiteY403" fmla="*/ 2313634 h 4756713"/>
              <a:gd name="connsiteX404" fmla="*/ 2659006 w 3692942"/>
              <a:gd name="connsiteY404" fmla="*/ 2322545 h 4756713"/>
              <a:gd name="connsiteX405" fmla="*/ 2669961 w 3692942"/>
              <a:gd name="connsiteY405" fmla="*/ 2327559 h 4756713"/>
              <a:gd name="connsiteX406" fmla="*/ 2666990 w 3692942"/>
              <a:gd name="connsiteY406" fmla="*/ 2316419 h 4756713"/>
              <a:gd name="connsiteX407" fmla="*/ 2691127 w 3692942"/>
              <a:gd name="connsiteY407" fmla="*/ 2322731 h 4756713"/>
              <a:gd name="connsiteX408" fmla="*/ 2688711 w 3692942"/>
              <a:gd name="connsiteY408" fmla="*/ 2313821 h 4756713"/>
              <a:gd name="connsiteX409" fmla="*/ 1650148 w 3692942"/>
              <a:gd name="connsiteY409" fmla="*/ 2297748 h 4756713"/>
              <a:gd name="connsiteX410" fmla="*/ 1632376 w 3692942"/>
              <a:gd name="connsiteY410" fmla="*/ 2324471 h 4756713"/>
              <a:gd name="connsiteX411" fmla="*/ 1631754 w 3692942"/>
              <a:gd name="connsiteY411" fmla="*/ 2327744 h 4756713"/>
              <a:gd name="connsiteX412" fmla="*/ 1649764 w 3692942"/>
              <a:gd name="connsiteY412" fmla="*/ 2334428 h 4756713"/>
              <a:gd name="connsiteX413" fmla="*/ 1651435 w 3692942"/>
              <a:gd name="connsiteY413" fmla="*/ 2331827 h 4756713"/>
              <a:gd name="connsiteX414" fmla="*/ 1653105 w 3692942"/>
              <a:gd name="connsiteY414" fmla="*/ 2329229 h 4756713"/>
              <a:gd name="connsiteX415" fmla="*/ 1652735 w 3692942"/>
              <a:gd name="connsiteY415" fmla="*/ 2314562 h 4756713"/>
              <a:gd name="connsiteX416" fmla="*/ 2683328 w 3692942"/>
              <a:gd name="connsiteY416" fmla="*/ 2293955 h 4756713"/>
              <a:gd name="connsiteX417" fmla="*/ 2682400 w 3692942"/>
              <a:gd name="connsiteY417" fmla="*/ 2296738 h 4756713"/>
              <a:gd name="connsiteX418" fmla="*/ 2681470 w 3692942"/>
              <a:gd name="connsiteY418" fmla="*/ 2299524 h 4756713"/>
              <a:gd name="connsiteX419" fmla="*/ 2693725 w 3692942"/>
              <a:gd name="connsiteY419" fmla="*/ 2296738 h 4756713"/>
              <a:gd name="connsiteX420" fmla="*/ 2711363 w 3692942"/>
              <a:gd name="connsiteY420" fmla="*/ 2278730 h 4756713"/>
              <a:gd name="connsiteX421" fmla="*/ 2713033 w 3692942"/>
              <a:gd name="connsiteY421" fmla="*/ 2285414 h 4756713"/>
              <a:gd name="connsiteX422" fmla="*/ 2716561 w 3692942"/>
              <a:gd name="connsiteY422" fmla="*/ 2286341 h 4756713"/>
              <a:gd name="connsiteX423" fmla="*/ 2711363 w 3692942"/>
              <a:gd name="connsiteY423" fmla="*/ 2278730 h 4756713"/>
              <a:gd name="connsiteX424" fmla="*/ 170621 w 3692942"/>
              <a:gd name="connsiteY424" fmla="*/ 2273904 h 4756713"/>
              <a:gd name="connsiteX425" fmla="*/ 163752 w 3692942"/>
              <a:gd name="connsiteY425" fmla="*/ 2275946 h 4756713"/>
              <a:gd name="connsiteX426" fmla="*/ 161895 w 3692942"/>
              <a:gd name="connsiteY426" fmla="*/ 2293399 h 4756713"/>
              <a:gd name="connsiteX427" fmla="*/ 171179 w 3692942"/>
              <a:gd name="connsiteY427" fmla="*/ 2286716 h 4756713"/>
              <a:gd name="connsiteX428" fmla="*/ 175820 w 3692942"/>
              <a:gd name="connsiteY428" fmla="*/ 2275574 h 4756713"/>
              <a:gd name="connsiteX429" fmla="*/ 170621 w 3692942"/>
              <a:gd name="connsiteY429" fmla="*/ 2273904 h 4756713"/>
              <a:gd name="connsiteX430" fmla="*/ 3207814 w 3692942"/>
              <a:gd name="connsiteY430" fmla="*/ 2210037 h 4756713"/>
              <a:gd name="connsiteX431" fmla="*/ 3201130 w 3692942"/>
              <a:gd name="connsiteY431" fmla="*/ 2235287 h 4756713"/>
              <a:gd name="connsiteX432" fmla="*/ 3188505 w 3692942"/>
              <a:gd name="connsiteY432" fmla="*/ 2255708 h 4756713"/>
              <a:gd name="connsiteX433" fmla="*/ 3215797 w 3692942"/>
              <a:gd name="connsiteY433" fmla="*/ 2276132 h 4756713"/>
              <a:gd name="connsiteX434" fmla="*/ 3239005 w 3692942"/>
              <a:gd name="connsiteY434" fmla="*/ 2233801 h 4756713"/>
              <a:gd name="connsiteX435" fmla="*/ 3226380 w 3692942"/>
              <a:gd name="connsiteY435" fmla="*/ 2219877 h 4756713"/>
              <a:gd name="connsiteX436" fmla="*/ 3207814 w 3692942"/>
              <a:gd name="connsiteY436" fmla="*/ 2210037 h 4756713"/>
              <a:gd name="connsiteX437" fmla="*/ 3233249 w 3692942"/>
              <a:gd name="connsiteY437" fmla="*/ 2174203 h 4756713"/>
              <a:gd name="connsiteX438" fmla="*/ 3214870 w 3692942"/>
              <a:gd name="connsiteY438" fmla="*/ 2188314 h 4756713"/>
              <a:gd name="connsiteX439" fmla="*/ 3243460 w 3692942"/>
              <a:gd name="connsiteY439" fmla="*/ 2215236 h 4756713"/>
              <a:gd name="connsiteX440" fmla="*/ 3250516 w 3692942"/>
              <a:gd name="connsiteY440" fmla="*/ 2193699 h 4756713"/>
              <a:gd name="connsiteX441" fmla="*/ 3257200 w 3692942"/>
              <a:gd name="connsiteY441" fmla="*/ 2195555 h 4756713"/>
              <a:gd name="connsiteX442" fmla="*/ 3263511 w 3692942"/>
              <a:gd name="connsiteY442" fmla="*/ 2195742 h 4756713"/>
              <a:gd name="connsiteX443" fmla="*/ 3250701 w 3692942"/>
              <a:gd name="connsiteY443" fmla="*/ 2184973 h 4756713"/>
              <a:gd name="connsiteX444" fmla="*/ 3233249 w 3692942"/>
              <a:gd name="connsiteY444" fmla="*/ 2174203 h 4756713"/>
              <a:gd name="connsiteX445" fmla="*/ 2741996 w 3692942"/>
              <a:gd name="connsiteY445" fmla="*/ 2149326 h 4756713"/>
              <a:gd name="connsiteX446" fmla="*/ 2740139 w 3692942"/>
              <a:gd name="connsiteY446" fmla="*/ 2155082 h 4756713"/>
              <a:gd name="connsiteX447" fmla="*/ 2759449 w 3692942"/>
              <a:gd name="connsiteY447" fmla="*/ 2168820 h 4756713"/>
              <a:gd name="connsiteX448" fmla="*/ 2758891 w 3692942"/>
              <a:gd name="connsiteY448" fmla="*/ 2177361 h 4756713"/>
              <a:gd name="connsiteX449" fmla="*/ 2749795 w 3692942"/>
              <a:gd name="connsiteY449" fmla="*/ 2180332 h 4756713"/>
              <a:gd name="connsiteX450" fmla="*/ 2755178 w 3692942"/>
              <a:gd name="connsiteY450" fmla="*/ 2203353 h 4756713"/>
              <a:gd name="connsiteX451" fmla="*/ 2768361 w 3692942"/>
              <a:gd name="connsiteY451" fmla="*/ 2228603 h 4756713"/>
              <a:gd name="connsiteX452" fmla="*/ 2788597 w 3692942"/>
              <a:gd name="connsiteY452" fmla="*/ 2207994 h 4756713"/>
              <a:gd name="connsiteX453" fmla="*/ 2772074 w 3692942"/>
              <a:gd name="connsiteY453" fmla="*/ 2180702 h 4756713"/>
              <a:gd name="connsiteX454" fmla="*/ 2778385 w 3692942"/>
              <a:gd name="connsiteY454" fmla="*/ 2182002 h 4756713"/>
              <a:gd name="connsiteX455" fmla="*/ 2781356 w 3692942"/>
              <a:gd name="connsiteY455" fmla="*/ 2179217 h 4756713"/>
              <a:gd name="connsiteX456" fmla="*/ 2775785 w 3692942"/>
              <a:gd name="connsiteY456" fmla="*/ 2171420 h 4756713"/>
              <a:gd name="connsiteX457" fmla="*/ 2767618 w 3692942"/>
              <a:gd name="connsiteY457" fmla="*/ 2162879 h 4756713"/>
              <a:gd name="connsiteX458" fmla="*/ 3262026 w 3692942"/>
              <a:gd name="connsiteY458" fmla="*/ 2139487 h 4756713"/>
              <a:gd name="connsiteX459" fmla="*/ 3256643 w 3692942"/>
              <a:gd name="connsiteY459" fmla="*/ 2140044 h 4756713"/>
              <a:gd name="connsiteX460" fmla="*/ 3256828 w 3692942"/>
              <a:gd name="connsiteY460" fmla="*/ 2143755 h 4756713"/>
              <a:gd name="connsiteX461" fmla="*/ 3264627 w 3692942"/>
              <a:gd name="connsiteY461" fmla="*/ 2150254 h 4756713"/>
              <a:gd name="connsiteX462" fmla="*/ 3267782 w 3692942"/>
              <a:gd name="connsiteY462" fmla="*/ 2150254 h 4756713"/>
              <a:gd name="connsiteX463" fmla="*/ 3270938 w 3692942"/>
              <a:gd name="connsiteY463" fmla="*/ 2150254 h 4756713"/>
              <a:gd name="connsiteX464" fmla="*/ 3267597 w 3692942"/>
              <a:gd name="connsiteY464" fmla="*/ 2144498 h 4756713"/>
              <a:gd name="connsiteX465" fmla="*/ 3262026 w 3692942"/>
              <a:gd name="connsiteY465" fmla="*/ 2139487 h 4756713"/>
              <a:gd name="connsiteX466" fmla="*/ 170621 w 3692942"/>
              <a:gd name="connsiteY466" fmla="*/ 2126306 h 4756713"/>
              <a:gd name="connsiteX467" fmla="*/ 168021 w 3692942"/>
              <a:gd name="connsiteY467" fmla="*/ 2135588 h 4756713"/>
              <a:gd name="connsiteX468" fmla="*/ 168208 w 3692942"/>
              <a:gd name="connsiteY468" fmla="*/ 2143942 h 4756713"/>
              <a:gd name="connsiteX469" fmla="*/ 175262 w 3692942"/>
              <a:gd name="connsiteY469" fmla="*/ 2141529 h 4756713"/>
              <a:gd name="connsiteX470" fmla="*/ 3274651 w 3692942"/>
              <a:gd name="connsiteY470" fmla="*/ 2115535 h 4756713"/>
              <a:gd name="connsiteX471" fmla="*/ 3292474 w 3692942"/>
              <a:gd name="connsiteY471" fmla="*/ 2137259 h 4756713"/>
              <a:gd name="connsiteX472" fmla="*/ 3289691 w 3692942"/>
              <a:gd name="connsiteY472" fmla="*/ 2126490 h 4756713"/>
              <a:gd name="connsiteX473" fmla="*/ 3284120 w 3692942"/>
              <a:gd name="connsiteY473" fmla="*/ 2119436 h 4756713"/>
              <a:gd name="connsiteX474" fmla="*/ 3274651 w 3692942"/>
              <a:gd name="connsiteY474" fmla="*/ 2115535 h 4756713"/>
              <a:gd name="connsiteX475" fmla="*/ 127548 w 3692942"/>
              <a:gd name="connsiteY475" fmla="*/ 2090660 h 4756713"/>
              <a:gd name="connsiteX476" fmla="*/ 123463 w 3692942"/>
              <a:gd name="connsiteY476" fmla="*/ 2113309 h 4756713"/>
              <a:gd name="connsiteX477" fmla="*/ 124763 w 3692942"/>
              <a:gd name="connsiteY477" fmla="*/ 2134103 h 4756713"/>
              <a:gd name="connsiteX478" fmla="*/ 139245 w 3692942"/>
              <a:gd name="connsiteY478" fmla="*/ 2141715 h 4756713"/>
              <a:gd name="connsiteX479" fmla="*/ 140358 w 3692942"/>
              <a:gd name="connsiteY479" fmla="*/ 2132803 h 4756713"/>
              <a:gd name="connsiteX480" fmla="*/ 134602 w 3692942"/>
              <a:gd name="connsiteY480" fmla="*/ 2100870 h 4756713"/>
              <a:gd name="connsiteX481" fmla="*/ 3049262 w 3692942"/>
              <a:gd name="connsiteY481" fmla="*/ 2075990 h 4756713"/>
              <a:gd name="connsiteX482" fmla="*/ 3028839 w 3692942"/>
              <a:gd name="connsiteY482" fmla="*/ 2092143 h 4756713"/>
              <a:gd name="connsiteX483" fmla="*/ 3013986 w 3692942"/>
              <a:gd name="connsiteY483" fmla="*/ 2111637 h 4756713"/>
              <a:gd name="connsiteX484" fmla="*/ 3018257 w 3692942"/>
              <a:gd name="connsiteY484" fmla="*/ 2120734 h 4756713"/>
              <a:gd name="connsiteX485" fmla="*/ 3024570 w 3692942"/>
              <a:gd name="connsiteY485" fmla="*/ 2129090 h 4756713"/>
              <a:gd name="connsiteX486" fmla="*/ 3029581 w 3692942"/>
              <a:gd name="connsiteY486" fmla="*/ 2126304 h 4756713"/>
              <a:gd name="connsiteX487" fmla="*/ 3028839 w 3692942"/>
              <a:gd name="connsiteY487" fmla="*/ 2120178 h 4756713"/>
              <a:gd name="connsiteX488" fmla="*/ 3031996 w 3692942"/>
              <a:gd name="connsiteY488" fmla="*/ 2107739 h 4756713"/>
              <a:gd name="connsiteX489" fmla="*/ 3046662 w 3692942"/>
              <a:gd name="connsiteY489" fmla="*/ 2103468 h 4756713"/>
              <a:gd name="connsiteX490" fmla="*/ 3047962 w 3692942"/>
              <a:gd name="connsiteY490" fmla="*/ 2089730 h 4756713"/>
              <a:gd name="connsiteX491" fmla="*/ 3049262 w 3692942"/>
              <a:gd name="connsiteY491" fmla="*/ 2075990 h 4756713"/>
              <a:gd name="connsiteX492" fmla="*/ 3060957 w 3692942"/>
              <a:gd name="connsiteY492" fmla="*/ 2047213 h 4756713"/>
              <a:gd name="connsiteX493" fmla="*/ 3043136 w 3692942"/>
              <a:gd name="connsiteY493" fmla="*/ 2051856 h 4756713"/>
              <a:gd name="connsiteX494" fmla="*/ 3055018 w 3692942"/>
              <a:gd name="connsiteY494" fmla="*/ 2060210 h 4756713"/>
              <a:gd name="connsiteX495" fmla="*/ 3060029 w 3692942"/>
              <a:gd name="connsiteY495" fmla="*/ 2069307 h 4756713"/>
              <a:gd name="connsiteX496" fmla="*/ 3052047 w 3692942"/>
              <a:gd name="connsiteY496" fmla="*/ 2074690 h 4756713"/>
              <a:gd name="connsiteX497" fmla="*/ 3073211 w 3692942"/>
              <a:gd name="connsiteY497" fmla="*/ 2074690 h 4756713"/>
              <a:gd name="connsiteX498" fmla="*/ 3076739 w 3692942"/>
              <a:gd name="connsiteY498" fmla="*/ 2060210 h 4756713"/>
              <a:gd name="connsiteX499" fmla="*/ 3076182 w 3692942"/>
              <a:gd name="connsiteY499" fmla="*/ 2057982 h 4756713"/>
              <a:gd name="connsiteX500" fmla="*/ 3084536 w 3692942"/>
              <a:gd name="connsiteY500" fmla="*/ 2060395 h 4756713"/>
              <a:gd name="connsiteX501" fmla="*/ 3092520 w 3692942"/>
              <a:gd name="connsiteY501" fmla="*/ 2061138 h 4756713"/>
              <a:gd name="connsiteX502" fmla="*/ 3077853 w 3692942"/>
              <a:gd name="connsiteY502" fmla="*/ 2053711 h 4756713"/>
              <a:gd name="connsiteX503" fmla="*/ 3060957 w 3692942"/>
              <a:gd name="connsiteY503" fmla="*/ 2047213 h 4756713"/>
              <a:gd name="connsiteX504" fmla="*/ 2343941 w 3692942"/>
              <a:gd name="connsiteY504" fmla="*/ 2031247 h 4756713"/>
              <a:gd name="connsiteX505" fmla="*/ 2336887 w 3692942"/>
              <a:gd name="connsiteY505" fmla="*/ 2037373 h 4756713"/>
              <a:gd name="connsiteX506" fmla="*/ 2336887 w 3692942"/>
              <a:gd name="connsiteY506" fmla="*/ 2040159 h 4756713"/>
              <a:gd name="connsiteX507" fmla="*/ 3471264 w 3692942"/>
              <a:gd name="connsiteY507" fmla="*/ 2013981 h 4756713"/>
              <a:gd name="connsiteX508" fmla="*/ 3482961 w 3692942"/>
              <a:gd name="connsiteY508" fmla="*/ 2023821 h 4756713"/>
              <a:gd name="connsiteX509" fmla="*/ 3481104 w 3692942"/>
              <a:gd name="connsiteY509" fmla="*/ 2019550 h 4756713"/>
              <a:gd name="connsiteX510" fmla="*/ 3474605 w 3692942"/>
              <a:gd name="connsiteY510" fmla="*/ 2015094 h 4756713"/>
              <a:gd name="connsiteX511" fmla="*/ 2902591 w 3692942"/>
              <a:gd name="connsiteY511" fmla="*/ 2004140 h 4756713"/>
              <a:gd name="connsiteX512" fmla="*/ 2896094 w 3692942"/>
              <a:gd name="connsiteY512" fmla="*/ 2018250 h 4756713"/>
              <a:gd name="connsiteX513" fmla="*/ 2874928 w 3692942"/>
              <a:gd name="connsiteY513" fmla="*/ 2020108 h 4756713"/>
              <a:gd name="connsiteX514" fmla="*/ 2873628 w 3692942"/>
              <a:gd name="connsiteY514" fmla="*/ 2034032 h 4756713"/>
              <a:gd name="connsiteX515" fmla="*/ 2872329 w 3692942"/>
              <a:gd name="connsiteY515" fmla="*/ 2047955 h 4756713"/>
              <a:gd name="connsiteX516" fmla="*/ 2888665 w 3692942"/>
              <a:gd name="connsiteY516" fmla="*/ 2042572 h 4756713"/>
              <a:gd name="connsiteX517" fmla="*/ 2885139 w 3692942"/>
              <a:gd name="connsiteY517" fmla="*/ 2023263 h 4756713"/>
              <a:gd name="connsiteX518" fmla="*/ 2901293 w 3692942"/>
              <a:gd name="connsiteY518" fmla="*/ 2026606 h 4756713"/>
              <a:gd name="connsiteX519" fmla="*/ 2914102 w 3692942"/>
              <a:gd name="connsiteY519" fmla="*/ 2026049 h 4756713"/>
              <a:gd name="connsiteX520" fmla="*/ 3484074 w 3692942"/>
              <a:gd name="connsiteY520" fmla="*/ 2002099 h 4756713"/>
              <a:gd name="connsiteX521" fmla="*/ 3478320 w 3692942"/>
              <a:gd name="connsiteY521" fmla="*/ 2004140 h 4756713"/>
              <a:gd name="connsiteX522" fmla="*/ 3492430 w 3692942"/>
              <a:gd name="connsiteY522" fmla="*/ 2011011 h 4756713"/>
              <a:gd name="connsiteX523" fmla="*/ 3489273 w 3692942"/>
              <a:gd name="connsiteY523" fmla="*/ 2006183 h 4756713"/>
              <a:gd name="connsiteX524" fmla="*/ 3484074 w 3692942"/>
              <a:gd name="connsiteY524" fmla="*/ 2002099 h 4756713"/>
              <a:gd name="connsiteX525" fmla="*/ 948443 w 3692942"/>
              <a:gd name="connsiteY525" fmla="*/ 1993844 h 4756713"/>
              <a:gd name="connsiteX526" fmla="*/ 942962 w 3692942"/>
              <a:gd name="connsiteY526" fmla="*/ 1997829 h 4756713"/>
              <a:gd name="connsiteX527" fmla="*/ 941847 w 3692942"/>
              <a:gd name="connsiteY527" fmla="*/ 2011568 h 4756713"/>
              <a:gd name="connsiteX528" fmla="*/ 940734 w 3692942"/>
              <a:gd name="connsiteY528" fmla="*/ 2025306 h 4756713"/>
              <a:gd name="connsiteX529" fmla="*/ 939130 w 3692942"/>
              <a:gd name="connsiteY529" fmla="*/ 2053329 h 4756713"/>
              <a:gd name="connsiteX530" fmla="*/ 941475 w 3692942"/>
              <a:gd name="connsiteY530" fmla="*/ 2049813 h 4756713"/>
              <a:gd name="connsiteX531" fmla="*/ 944073 w 3692942"/>
              <a:gd name="connsiteY531" fmla="*/ 2045913 h 4756713"/>
              <a:gd name="connsiteX532" fmla="*/ 947601 w 3692942"/>
              <a:gd name="connsiteY532" fmla="*/ 2025676 h 4756713"/>
              <a:gd name="connsiteX533" fmla="*/ 949459 w 3692942"/>
              <a:gd name="connsiteY533" fmla="*/ 1999499 h 4756713"/>
              <a:gd name="connsiteX534" fmla="*/ 2924312 w 3692942"/>
              <a:gd name="connsiteY534" fmla="*/ 1988359 h 4756713"/>
              <a:gd name="connsiteX535" fmla="*/ 2918929 w 3692942"/>
              <a:gd name="connsiteY535" fmla="*/ 1988917 h 4756713"/>
              <a:gd name="connsiteX536" fmla="*/ 2919114 w 3692942"/>
              <a:gd name="connsiteY536" fmla="*/ 1992815 h 4756713"/>
              <a:gd name="connsiteX537" fmla="*/ 2933226 w 3692942"/>
              <a:gd name="connsiteY537" fmla="*/ 1999314 h 4756713"/>
              <a:gd name="connsiteX538" fmla="*/ 2929883 w 3692942"/>
              <a:gd name="connsiteY538" fmla="*/ 1993373 h 4756713"/>
              <a:gd name="connsiteX539" fmla="*/ 2924312 w 3692942"/>
              <a:gd name="connsiteY539" fmla="*/ 1988359 h 4756713"/>
              <a:gd name="connsiteX540" fmla="*/ 3121483 w 3692942"/>
              <a:gd name="connsiteY540" fmla="*/ 1985574 h 4756713"/>
              <a:gd name="connsiteX541" fmla="*/ 3126867 w 3692942"/>
              <a:gd name="connsiteY541" fmla="*/ 1991887 h 4756713"/>
              <a:gd name="connsiteX542" fmla="*/ 3136708 w 3692942"/>
              <a:gd name="connsiteY542" fmla="*/ 1996714 h 4756713"/>
              <a:gd name="connsiteX543" fmla="*/ 3134850 w 3692942"/>
              <a:gd name="connsiteY543" fmla="*/ 1992258 h 4756713"/>
              <a:gd name="connsiteX544" fmla="*/ 3128352 w 3692942"/>
              <a:gd name="connsiteY544" fmla="*/ 1987802 h 4756713"/>
              <a:gd name="connsiteX545" fmla="*/ 2371976 w 3692942"/>
              <a:gd name="connsiteY545" fmla="*/ 1982976 h 4756713"/>
              <a:gd name="connsiteX546" fmla="*/ 2368448 w 3692942"/>
              <a:gd name="connsiteY546" fmla="*/ 1991515 h 4756713"/>
              <a:gd name="connsiteX547" fmla="*/ 2375319 w 3692942"/>
              <a:gd name="connsiteY547" fmla="*/ 2007668 h 4756713"/>
              <a:gd name="connsiteX548" fmla="*/ 2392770 w 3692942"/>
              <a:gd name="connsiteY548" fmla="*/ 1996528 h 4756713"/>
              <a:gd name="connsiteX549" fmla="*/ 2392770 w 3692942"/>
              <a:gd name="connsiteY549" fmla="*/ 1988174 h 4756713"/>
              <a:gd name="connsiteX550" fmla="*/ 2385901 w 3692942"/>
              <a:gd name="connsiteY550" fmla="*/ 1985946 h 4756713"/>
              <a:gd name="connsiteX551" fmla="*/ 2371976 w 3692942"/>
              <a:gd name="connsiteY551" fmla="*/ 1982976 h 4756713"/>
              <a:gd name="connsiteX552" fmla="*/ 3178295 w 3692942"/>
              <a:gd name="connsiteY552" fmla="*/ 1947329 h 4756713"/>
              <a:gd name="connsiteX553" fmla="*/ 3192776 w 3692942"/>
              <a:gd name="connsiteY553" fmla="*/ 1956056 h 4756713"/>
              <a:gd name="connsiteX554" fmla="*/ 3191476 w 3692942"/>
              <a:gd name="connsiteY554" fmla="*/ 1951785 h 4756713"/>
              <a:gd name="connsiteX555" fmla="*/ 3187950 w 3692942"/>
              <a:gd name="connsiteY555" fmla="*/ 1948442 h 4756713"/>
              <a:gd name="connsiteX556" fmla="*/ 957412 w 3692942"/>
              <a:gd name="connsiteY556" fmla="*/ 1932839 h 4756713"/>
              <a:gd name="connsiteX557" fmla="*/ 956928 w 3692942"/>
              <a:gd name="connsiteY557" fmla="*/ 1948641 h 4756713"/>
              <a:gd name="connsiteX558" fmla="*/ 963197 w 3692942"/>
              <a:gd name="connsiteY558" fmla="*/ 1944914 h 4756713"/>
              <a:gd name="connsiteX559" fmla="*/ 1983562 w 3692942"/>
              <a:gd name="connsiteY559" fmla="*/ 1850640 h 4756713"/>
              <a:gd name="connsiteX560" fmla="*/ 1959020 w 3692942"/>
              <a:gd name="connsiteY560" fmla="*/ 1888355 h 4756713"/>
              <a:gd name="connsiteX561" fmla="*/ 1961671 w 3692942"/>
              <a:gd name="connsiteY561" fmla="*/ 1900358 h 4756713"/>
              <a:gd name="connsiteX562" fmla="*/ 1989891 w 3692942"/>
              <a:gd name="connsiteY562" fmla="*/ 1872323 h 4756713"/>
              <a:gd name="connsiteX563" fmla="*/ 2453666 w 3692942"/>
              <a:gd name="connsiteY563" fmla="*/ 1846701 h 4756713"/>
              <a:gd name="connsiteX564" fmla="*/ 2438256 w 3692942"/>
              <a:gd name="connsiteY564" fmla="*/ 1879749 h 4756713"/>
              <a:gd name="connsiteX565" fmla="*/ 2417835 w 3692942"/>
              <a:gd name="connsiteY565" fmla="*/ 1907227 h 4756713"/>
              <a:gd name="connsiteX566" fmla="*/ 2441784 w 3692942"/>
              <a:gd name="connsiteY566" fmla="*/ 1931549 h 4756713"/>
              <a:gd name="connsiteX567" fmla="*/ 2480773 w 3692942"/>
              <a:gd name="connsiteY567" fmla="*/ 1875294 h 4756713"/>
              <a:gd name="connsiteX568" fmla="*/ 2471119 w 3692942"/>
              <a:gd name="connsiteY568" fmla="*/ 1858213 h 4756713"/>
              <a:gd name="connsiteX569" fmla="*/ 2453666 w 3692942"/>
              <a:gd name="connsiteY569" fmla="*/ 1846701 h 4756713"/>
              <a:gd name="connsiteX570" fmla="*/ 2935175 w 3692942"/>
              <a:gd name="connsiteY570" fmla="*/ 1838440 h 4756713"/>
              <a:gd name="connsiteX571" fmla="*/ 2949934 w 3692942"/>
              <a:gd name="connsiteY571" fmla="*/ 1840947 h 4756713"/>
              <a:gd name="connsiteX572" fmla="*/ 2943623 w 3692942"/>
              <a:gd name="connsiteY572" fmla="*/ 1861369 h 4756713"/>
              <a:gd name="connsiteX573" fmla="*/ 2937309 w 3692942"/>
              <a:gd name="connsiteY573" fmla="*/ 1881792 h 4756713"/>
              <a:gd name="connsiteX574" fmla="*/ 2920229 w 3692942"/>
              <a:gd name="connsiteY574" fmla="*/ 1862111 h 4756713"/>
              <a:gd name="connsiteX575" fmla="*/ 2919671 w 3692942"/>
              <a:gd name="connsiteY575" fmla="*/ 1845588 h 4756713"/>
              <a:gd name="connsiteX576" fmla="*/ 2930996 w 3692942"/>
              <a:gd name="connsiteY576" fmla="*/ 1842060 h 4756713"/>
              <a:gd name="connsiteX577" fmla="*/ 2935175 w 3692942"/>
              <a:gd name="connsiteY577" fmla="*/ 1838440 h 4756713"/>
              <a:gd name="connsiteX578" fmla="*/ 210166 w 3692942"/>
              <a:gd name="connsiteY578" fmla="*/ 1826837 h 4756713"/>
              <a:gd name="connsiteX579" fmla="*/ 212209 w 3692942"/>
              <a:gd name="connsiteY579" fmla="*/ 1831478 h 4756713"/>
              <a:gd name="connsiteX580" fmla="*/ 207381 w 3692942"/>
              <a:gd name="connsiteY580" fmla="*/ 1831850 h 4756713"/>
              <a:gd name="connsiteX581" fmla="*/ 203482 w 3692942"/>
              <a:gd name="connsiteY581" fmla="*/ 1849859 h 4756713"/>
              <a:gd name="connsiteX582" fmla="*/ 197541 w 3692942"/>
              <a:gd name="connsiteY582" fmla="*/ 1856357 h 4756713"/>
              <a:gd name="connsiteX583" fmla="*/ 195128 w 3692942"/>
              <a:gd name="connsiteY583" fmla="*/ 1865084 h 4756713"/>
              <a:gd name="connsiteX584" fmla="*/ 180646 w 3692942"/>
              <a:gd name="connsiteY584" fmla="*/ 1920224 h 4756713"/>
              <a:gd name="connsiteX585" fmla="*/ 182131 w 3692942"/>
              <a:gd name="connsiteY585" fmla="*/ 1977964 h 4756713"/>
              <a:gd name="connsiteX586" fmla="*/ 174705 w 3692942"/>
              <a:gd name="connsiteY586" fmla="*/ 2032177 h 4756713"/>
              <a:gd name="connsiteX587" fmla="*/ 153168 w 3692942"/>
              <a:gd name="connsiteY587" fmla="*/ 2026606 h 4756713"/>
              <a:gd name="connsiteX588" fmla="*/ 153911 w 3692942"/>
              <a:gd name="connsiteY588" fmla="*/ 2053341 h 4756713"/>
              <a:gd name="connsiteX589" fmla="*/ 148342 w 3692942"/>
              <a:gd name="connsiteY589" fmla="*/ 2079148 h 4756713"/>
              <a:gd name="connsiteX590" fmla="*/ 167651 w 3692942"/>
              <a:gd name="connsiteY590" fmla="*/ 2076735 h 4756713"/>
              <a:gd name="connsiteX591" fmla="*/ 185659 w 3692942"/>
              <a:gd name="connsiteY591" fmla="*/ 2083234 h 4756713"/>
              <a:gd name="connsiteX592" fmla="*/ 181389 w 3692942"/>
              <a:gd name="connsiteY592" fmla="*/ 2055199 h 4756713"/>
              <a:gd name="connsiteX593" fmla="*/ 191043 w 3692942"/>
              <a:gd name="connsiteY593" fmla="*/ 2028277 h 4756713"/>
              <a:gd name="connsiteX594" fmla="*/ 197356 w 3692942"/>
              <a:gd name="connsiteY594" fmla="*/ 1999314 h 4756713"/>
              <a:gd name="connsiteX595" fmla="*/ 200512 w 3692942"/>
              <a:gd name="connsiteY595" fmla="*/ 1951972 h 4756713"/>
              <a:gd name="connsiteX596" fmla="*/ 212952 w 3692942"/>
              <a:gd name="connsiteY596" fmla="*/ 1946587 h 4756713"/>
              <a:gd name="connsiteX597" fmla="*/ 212209 w 3692942"/>
              <a:gd name="connsiteY597" fmla="*/ 1935819 h 4756713"/>
              <a:gd name="connsiteX598" fmla="*/ 227432 w 3692942"/>
              <a:gd name="connsiteY598" fmla="*/ 1901843 h 4756713"/>
              <a:gd name="connsiteX599" fmla="*/ 229104 w 3692942"/>
              <a:gd name="connsiteY599" fmla="*/ 1859328 h 4756713"/>
              <a:gd name="connsiteX600" fmla="*/ 236531 w 3692942"/>
              <a:gd name="connsiteY600" fmla="*/ 1857285 h 4756713"/>
              <a:gd name="connsiteX601" fmla="*/ 230402 w 3692942"/>
              <a:gd name="connsiteY601" fmla="*/ 1829623 h 4756713"/>
              <a:gd name="connsiteX602" fmla="*/ 998843 w 3692942"/>
              <a:gd name="connsiteY602" fmla="*/ 1818853 h 4756713"/>
              <a:gd name="connsiteX603" fmla="*/ 986591 w 3692942"/>
              <a:gd name="connsiteY603" fmla="*/ 1837232 h 4756713"/>
              <a:gd name="connsiteX604" fmla="*/ 990489 w 3692942"/>
              <a:gd name="connsiteY604" fmla="*/ 1837790 h 4756713"/>
              <a:gd name="connsiteX605" fmla="*/ 996058 w 3692942"/>
              <a:gd name="connsiteY605" fmla="*/ 1828508 h 4756713"/>
              <a:gd name="connsiteX606" fmla="*/ 998843 w 3692942"/>
              <a:gd name="connsiteY606" fmla="*/ 1818853 h 4756713"/>
              <a:gd name="connsiteX607" fmla="*/ 3682358 w 3692942"/>
              <a:gd name="connsiteY607" fmla="*/ 1816625 h 4756713"/>
              <a:gd name="connsiteX608" fmla="*/ 3692942 w 3692942"/>
              <a:gd name="connsiteY608" fmla="*/ 1822194 h 4756713"/>
              <a:gd name="connsiteX609" fmla="*/ 3687743 w 3692942"/>
              <a:gd name="connsiteY609" fmla="*/ 1840575 h 4756713"/>
              <a:gd name="connsiteX610" fmla="*/ 3682173 w 3692942"/>
              <a:gd name="connsiteY610" fmla="*/ 1847073 h 4756713"/>
              <a:gd name="connsiteX611" fmla="*/ 3681988 w 3692942"/>
              <a:gd name="connsiteY611" fmla="*/ 1856913 h 4756713"/>
              <a:gd name="connsiteX612" fmla="*/ 3672891 w 3692942"/>
              <a:gd name="connsiteY612" fmla="*/ 1872138 h 4756713"/>
              <a:gd name="connsiteX613" fmla="*/ 3677532 w 3692942"/>
              <a:gd name="connsiteY613" fmla="*/ 1888846 h 4756713"/>
              <a:gd name="connsiteX614" fmla="*/ 3665463 w 3692942"/>
              <a:gd name="connsiteY614" fmla="*/ 1893860 h 4756713"/>
              <a:gd name="connsiteX615" fmla="*/ 3653953 w 3692942"/>
              <a:gd name="connsiteY615" fmla="*/ 1959582 h 4756713"/>
              <a:gd name="connsiteX616" fmla="*/ 3610880 w 3692942"/>
              <a:gd name="connsiteY616" fmla="*/ 2008225 h 4756713"/>
              <a:gd name="connsiteX617" fmla="*/ 3610695 w 3692942"/>
              <a:gd name="connsiteY617" fmla="*/ 2027162 h 4756713"/>
              <a:gd name="connsiteX618" fmla="*/ 3610509 w 3692942"/>
              <a:gd name="connsiteY618" fmla="*/ 2046100 h 4756713"/>
              <a:gd name="connsiteX619" fmla="*/ 3600855 w 3692942"/>
              <a:gd name="connsiteY619" fmla="*/ 2046657 h 4756713"/>
              <a:gd name="connsiteX620" fmla="*/ 3600113 w 3692942"/>
              <a:gd name="connsiteY620" fmla="*/ 2054639 h 4756713"/>
              <a:gd name="connsiteX621" fmla="*/ 3597142 w 3692942"/>
              <a:gd name="connsiteY621" fmla="*/ 2067821 h 4756713"/>
              <a:gd name="connsiteX622" fmla="*/ 3592871 w 3692942"/>
              <a:gd name="connsiteY622" fmla="*/ 2076176 h 4756713"/>
              <a:gd name="connsiteX623" fmla="*/ 3581174 w 3692942"/>
              <a:gd name="connsiteY623" fmla="*/ 2092143 h 4756713"/>
              <a:gd name="connsiteX624" fmla="*/ 3572077 w 3692942"/>
              <a:gd name="connsiteY624" fmla="*/ 2094556 h 4756713"/>
              <a:gd name="connsiteX625" fmla="*/ 3571335 w 3692942"/>
              <a:gd name="connsiteY625" fmla="*/ 2102725 h 4756713"/>
              <a:gd name="connsiteX626" fmla="*/ 3577276 w 3692942"/>
              <a:gd name="connsiteY626" fmla="*/ 2114607 h 4756713"/>
              <a:gd name="connsiteX627" fmla="*/ 3563351 w 3692942"/>
              <a:gd name="connsiteY627" fmla="*/ 2171420 h 4756713"/>
              <a:gd name="connsiteX628" fmla="*/ 3551469 w 3692942"/>
              <a:gd name="connsiteY628" fmla="*/ 2173461 h 4756713"/>
              <a:gd name="connsiteX629" fmla="*/ 3544043 w 3692942"/>
              <a:gd name="connsiteY629" fmla="*/ 2180887 h 4756713"/>
              <a:gd name="connsiteX630" fmla="*/ 3544415 w 3692942"/>
              <a:gd name="connsiteY630" fmla="*/ 2191656 h 4756713"/>
              <a:gd name="connsiteX631" fmla="*/ 3539217 w 3692942"/>
              <a:gd name="connsiteY631" fmla="*/ 2199083 h 4756713"/>
              <a:gd name="connsiteX632" fmla="*/ 3543857 w 3692942"/>
              <a:gd name="connsiteY632" fmla="*/ 2214678 h 4756713"/>
              <a:gd name="connsiteX633" fmla="*/ 3532161 w 3692942"/>
              <a:gd name="connsiteY633" fmla="*/ 2220434 h 4756713"/>
              <a:gd name="connsiteX634" fmla="*/ 3521206 w 3692942"/>
              <a:gd name="connsiteY634" fmla="*/ 2243456 h 4756713"/>
              <a:gd name="connsiteX635" fmla="*/ 3501342 w 3692942"/>
              <a:gd name="connsiteY635" fmla="*/ 2257566 h 4756713"/>
              <a:gd name="connsiteX636" fmla="*/ 3495029 w 3692942"/>
              <a:gd name="connsiteY636" fmla="*/ 2269261 h 4756713"/>
              <a:gd name="connsiteX637" fmla="*/ 3492430 w 3692942"/>
              <a:gd name="connsiteY637" fmla="*/ 2300824 h 4756713"/>
              <a:gd name="connsiteX638" fmla="*/ 3489830 w 3692942"/>
              <a:gd name="connsiteY638" fmla="*/ 2332200 h 4756713"/>
              <a:gd name="connsiteX639" fmla="*/ 3481846 w 3692942"/>
              <a:gd name="connsiteY639" fmla="*/ 2337398 h 4756713"/>
              <a:gd name="connsiteX640" fmla="*/ 3470707 w 3692942"/>
              <a:gd name="connsiteY640" fmla="*/ 2359120 h 4756713"/>
              <a:gd name="connsiteX641" fmla="*/ 3459755 w 3692942"/>
              <a:gd name="connsiteY641" fmla="*/ 2380843 h 4756713"/>
              <a:gd name="connsiteX642" fmla="*/ 3451398 w 3692942"/>
              <a:gd name="connsiteY642" fmla="*/ 2395696 h 4756713"/>
              <a:gd name="connsiteX643" fmla="*/ 3443044 w 3692942"/>
              <a:gd name="connsiteY643" fmla="*/ 2410549 h 4756713"/>
              <a:gd name="connsiteX644" fmla="*/ 3431162 w 3692942"/>
              <a:gd name="connsiteY644" fmla="*/ 2452692 h 4756713"/>
              <a:gd name="connsiteX645" fmla="*/ 3416309 w 3692942"/>
              <a:gd name="connsiteY645" fmla="*/ 2490939 h 4756713"/>
              <a:gd name="connsiteX646" fmla="*/ 3420580 w 3692942"/>
              <a:gd name="connsiteY646" fmla="*/ 2503006 h 4756713"/>
              <a:gd name="connsiteX647" fmla="*/ 3408140 w 3692942"/>
              <a:gd name="connsiteY647" fmla="*/ 2505791 h 4756713"/>
              <a:gd name="connsiteX648" fmla="*/ 3382705 w 3692942"/>
              <a:gd name="connsiteY648" fmla="*/ 2539580 h 4756713"/>
              <a:gd name="connsiteX649" fmla="*/ 3371194 w 3692942"/>
              <a:gd name="connsiteY649" fmla="*/ 2578755 h 4756713"/>
              <a:gd name="connsiteX650" fmla="*/ 3364139 w 3692942"/>
              <a:gd name="connsiteY650" fmla="*/ 2579683 h 4756713"/>
              <a:gd name="connsiteX651" fmla="*/ 3360054 w 3692942"/>
              <a:gd name="connsiteY651" fmla="*/ 2583025 h 4756713"/>
              <a:gd name="connsiteX652" fmla="*/ 3365810 w 3692942"/>
              <a:gd name="connsiteY652" fmla="*/ 2586366 h 4756713"/>
              <a:gd name="connsiteX653" fmla="*/ 3371009 w 3692942"/>
              <a:gd name="connsiteY653" fmla="*/ 2588039 h 4756713"/>
              <a:gd name="connsiteX654" fmla="*/ 3366553 w 3692942"/>
              <a:gd name="connsiteY654" fmla="*/ 2603819 h 4756713"/>
              <a:gd name="connsiteX655" fmla="*/ 3354113 w 3692942"/>
              <a:gd name="connsiteY655" fmla="*/ 2604004 h 4756713"/>
              <a:gd name="connsiteX656" fmla="*/ 3343346 w 3692942"/>
              <a:gd name="connsiteY656" fmla="*/ 2622013 h 4756713"/>
              <a:gd name="connsiteX657" fmla="*/ 3338333 w 3692942"/>
              <a:gd name="connsiteY657" fmla="*/ 2642994 h 4756713"/>
              <a:gd name="connsiteX658" fmla="*/ 3341303 w 3692942"/>
              <a:gd name="connsiteY658" fmla="*/ 2654133 h 4756713"/>
              <a:gd name="connsiteX659" fmla="*/ 3326823 w 3692942"/>
              <a:gd name="connsiteY659" fmla="*/ 2654689 h 4756713"/>
              <a:gd name="connsiteX660" fmla="*/ 3321437 w 3692942"/>
              <a:gd name="connsiteY660" fmla="*/ 2666386 h 4756713"/>
              <a:gd name="connsiteX661" fmla="*/ 3314568 w 3692942"/>
              <a:gd name="connsiteY661" fmla="*/ 2685324 h 4756713"/>
              <a:gd name="connsiteX662" fmla="*/ 3313268 w 3692942"/>
              <a:gd name="connsiteY662" fmla="*/ 2707231 h 4756713"/>
              <a:gd name="connsiteX663" fmla="*/ 3306029 w 3692942"/>
              <a:gd name="connsiteY663" fmla="*/ 2718370 h 4756713"/>
              <a:gd name="connsiteX664" fmla="*/ 3298788 w 3692942"/>
              <a:gd name="connsiteY664" fmla="*/ 2729510 h 4756713"/>
              <a:gd name="connsiteX665" fmla="*/ 3281335 w 3692942"/>
              <a:gd name="connsiteY665" fmla="*/ 2750861 h 4756713"/>
              <a:gd name="connsiteX666" fmla="*/ 3273166 w 3692942"/>
              <a:gd name="connsiteY666" fmla="*/ 2776111 h 4756713"/>
              <a:gd name="connsiteX667" fmla="*/ 3263884 w 3692942"/>
              <a:gd name="connsiteY667" fmla="*/ 2798205 h 4756713"/>
              <a:gd name="connsiteX668" fmla="*/ 3269453 w 3692942"/>
              <a:gd name="connsiteY668" fmla="*/ 2811572 h 4756713"/>
              <a:gd name="connsiteX669" fmla="*/ 3257385 w 3692942"/>
              <a:gd name="connsiteY669" fmla="*/ 2814913 h 4756713"/>
              <a:gd name="connsiteX670" fmla="*/ 3232135 w 3692942"/>
              <a:gd name="connsiteY670" fmla="*/ 2851302 h 4756713"/>
              <a:gd name="connsiteX671" fmla="*/ 3221367 w 3692942"/>
              <a:gd name="connsiteY671" fmla="*/ 2894005 h 4756713"/>
              <a:gd name="connsiteX672" fmla="*/ 3214683 w 3692942"/>
              <a:gd name="connsiteY672" fmla="*/ 2896045 h 4756713"/>
              <a:gd name="connsiteX673" fmla="*/ 3210599 w 3692942"/>
              <a:gd name="connsiteY673" fmla="*/ 2898645 h 4756713"/>
              <a:gd name="connsiteX674" fmla="*/ 3215797 w 3692942"/>
              <a:gd name="connsiteY674" fmla="*/ 2903101 h 4756713"/>
              <a:gd name="connsiteX675" fmla="*/ 3222481 w 3692942"/>
              <a:gd name="connsiteY675" fmla="*/ 2905144 h 4756713"/>
              <a:gd name="connsiteX676" fmla="*/ 3219141 w 3692942"/>
              <a:gd name="connsiteY676" fmla="*/ 2920739 h 4756713"/>
              <a:gd name="connsiteX677" fmla="*/ 3197789 w 3692942"/>
              <a:gd name="connsiteY677" fmla="*/ 2930394 h 4756713"/>
              <a:gd name="connsiteX678" fmla="*/ 3193333 w 3692942"/>
              <a:gd name="connsiteY678" fmla="*/ 2965668 h 4756713"/>
              <a:gd name="connsiteX679" fmla="*/ 3195189 w 3692942"/>
              <a:gd name="connsiteY679" fmla="*/ 2976065 h 4756713"/>
              <a:gd name="connsiteX680" fmla="*/ 3179038 w 3692942"/>
              <a:gd name="connsiteY680" fmla="*/ 2976993 h 4756713"/>
              <a:gd name="connsiteX681" fmla="*/ 3177181 w 3692942"/>
              <a:gd name="connsiteY681" fmla="*/ 2983863 h 4756713"/>
              <a:gd name="connsiteX682" fmla="*/ 3175325 w 3692942"/>
              <a:gd name="connsiteY682" fmla="*/ 2990732 h 4756713"/>
              <a:gd name="connsiteX683" fmla="*/ 3170127 w 3692942"/>
              <a:gd name="connsiteY683" fmla="*/ 3011526 h 4756713"/>
              <a:gd name="connsiteX684" fmla="*/ 3168269 w 3692942"/>
              <a:gd name="connsiteY684" fmla="*/ 3034176 h 4756713"/>
              <a:gd name="connsiteX685" fmla="*/ 3162700 w 3692942"/>
              <a:gd name="connsiteY685" fmla="*/ 3046430 h 4756713"/>
              <a:gd name="connsiteX686" fmla="*/ 3156944 w 3692942"/>
              <a:gd name="connsiteY686" fmla="*/ 3058684 h 4756713"/>
              <a:gd name="connsiteX687" fmla="*/ 3149888 w 3692942"/>
              <a:gd name="connsiteY687" fmla="*/ 3071494 h 4756713"/>
              <a:gd name="connsiteX688" fmla="*/ 3144134 w 3692942"/>
              <a:gd name="connsiteY688" fmla="*/ 3080221 h 4756713"/>
              <a:gd name="connsiteX689" fmla="*/ 3138378 w 3692942"/>
              <a:gd name="connsiteY689" fmla="*/ 3088945 h 4756713"/>
              <a:gd name="connsiteX690" fmla="*/ 3121853 w 3692942"/>
              <a:gd name="connsiteY690" fmla="*/ 3094701 h 4756713"/>
              <a:gd name="connsiteX691" fmla="*/ 3123153 w 3692942"/>
              <a:gd name="connsiteY691" fmla="*/ 3096744 h 4756713"/>
              <a:gd name="connsiteX692" fmla="*/ 3127052 w 3692942"/>
              <a:gd name="connsiteY692" fmla="*/ 3099342 h 4756713"/>
              <a:gd name="connsiteX693" fmla="*/ 3122598 w 3692942"/>
              <a:gd name="connsiteY693" fmla="*/ 3103798 h 4756713"/>
              <a:gd name="connsiteX694" fmla="*/ 3121668 w 3692942"/>
              <a:gd name="connsiteY694" fmla="*/ 3108069 h 4756713"/>
              <a:gd name="connsiteX695" fmla="*/ 3123339 w 3692942"/>
              <a:gd name="connsiteY695" fmla="*/ 3112895 h 4756713"/>
              <a:gd name="connsiteX696" fmla="*/ 3103845 w 3692942"/>
              <a:gd name="connsiteY696" fmla="*/ 3143343 h 4756713"/>
              <a:gd name="connsiteX697" fmla="*/ 3093635 w 3692942"/>
              <a:gd name="connsiteY697" fmla="*/ 3178249 h 4756713"/>
              <a:gd name="connsiteX698" fmla="*/ 3089920 w 3692942"/>
              <a:gd name="connsiteY698" fmla="*/ 3194772 h 4756713"/>
              <a:gd name="connsiteX699" fmla="*/ 3082123 w 3692942"/>
              <a:gd name="connsiteY699" fmla="*/ 3207952 h 4756713"/>
              <a:gd name="connsiteX700" fmla="*/ 3082681 w 3692942"/>
              <a:gd name="connsiteY700" fmla="*/ 3224477 h 4756713"/>
              <a:gd name="connsiteX701" fmla="*/ 3074882 w 3692942"/>
              <a:gd name="connsiteY701" fmla="*/ 3238400 h 4756713"/>
              <a:gd name="connsiteX702" fmla="*/ 3063743 w 3692942"/>
              <a:gd name="connsiteY702" fmla="*/ 3241928 h 4756713"/>
              <a:gd name="connsiteX703" fmla="*/ 3063372 w 3692942"/>
              <a:gd name="connsiteY703" fmla="*/ 3244529 h 4756713"/>
              <a:gd name="connsiteX704" fmla="*/ 3063000 w 3692942"/>
              <a:gd name="connsiteY704" fmla="*/ 3247127 h 4756713"/>
              <a:gd name="connsiteX705" fmla="*/ 3063743 w 3692942"/>
              <a:gd name="connsiteY705" fmla="*/ 3254183 h 4756713"/>
              <a:gd name="connsiteX706" fmla="*/ 3067271 w 3692942"/>
              <a:gd name="connsiteY706" fmla="*/ 3261609 h 4756713"/>
              <a:gd name="connsiteX707" fmla="*/ 3062257 w 3692942"/>
              <a:gd name="connsiteY707" fmla="*/ 3264395 h 4756713"/>
              <a:gd name="connsiteX708" fmla="*/ 3062444 w 3692942"/>
              <a:gd name="connsiteY708" fmla="*/ 3267921 h 4756713"/>
              <a:gd name="connsiteX709" fmla="*/ 3062629 w 3692942"/>
              <a:gd name="connsiteY709" fmla="*/ 3271449 h 4756713"/>
              <a:gd name="connsiteX710" fmla="*/ 3059101 w 3692942"/>
              <a:gd name="connsiteY710" fmla="*/ 3270891 h 4756713"/>
              <a:gd name="connsiteX711" fmla="*/ 3055018 w 3692942"/>
              <a:gd name="connsiteY711" fmla="*/ 3275532 h 4756713"/>
              <a:gd name="connsiteX712" fmla="*/ 3053161 w 3692942"/>
              <a:gd name="connsiteY712" fmla="*/ 3290942 h 4756713"/>
              <a:gd name="connsiteX713" fmla="*/ 3056131 w 3692942"/>
              <a:gd name="connsiteY713" fmla="*/ 3302267 h 4756713"/>
              <a:gd name="connsiteX714" fmla="*/ 3060401 w 3692942"/>
              <a:gd name="connsiteY714" fmla="*/ 3310993 h 4756713"/>
              <a:gd name="connsiteX715" fmla="*/ 3049447 w 3692942"/>
              <a:gd name="connsiteY715" fmla="*/ 3310066 h 4756713"/>
              <a:gd name="connsiteX716" fmla="*/ 3045919 w 3692942"/>
              <a:gd name="connsiteY716" fmla="*/ 3314149 h 4756713"/>
              <a:gd name="connsiteX717" fmla="*/ 3047405 w 3692942"/>
              <a:gd name="connsiteY717" fmla="*/ 3319720 h 4756713"/>
              <a:gd name="connsiteX718" fmla="*/ 3036080 w 3692942"/>
              <a:gd name="connsiteY718" fmla="*/ 3319720 h 4756713"/>
              <a:gd name="connsiteX719" fmla="*/ 3030324 w 3692942"/>
              <a:gd name="connsiteY719" fmla="*/ 3332902 h 4756713"/>
              <a:gd name="connsiteX720" fmla="*/ 3019371 w 3692942"/>
              <a:gd name="connsiteY720" fmla="*/ 3336801 h 4756713"/>
              <a:gd name="connsiteX721" fmla="*/ 3008045 w 3692942"/>
              <a:gd name="connsiteY721" fmla="*/ 3357965 h 4756713"/>
              <a:gd name="connsiteX722" fmla="*/ 3006189 w 3692942"/>
              <a:gd name="connsiteY722" fmla="*/ 3366321 h 4756713"/>
              <a:gd name="connsiteX723" fmla="*/ 3004331 w 3692942"/>
              <a:gd name="connsiteY723" fmla="*/ 3374675 h 4756713"/>
              <a:gd name="connsiteX724" fmla="*/ 2994865 w 3692942"/>
              <a:gd name="connsiteY724" fmla="*/ 3387485 h 4756713"/>
              <a:gd name="connsiteX725" fmla="*/ 2990409 w 3692942"/>
              <a:gd name="connsiteY725" fmla="*/ 3397324 h 4756713"/>
              <a:gd name="connsiteX726" fmla="*/ 2993564 w 3692942"/>
              <a:gd name="connsiteY726" fmla="*/ 3413477 h 4756713"/>
              <a:gd name="connsiteX727" fmla="*/ 2987066 w 3692942"/>
              <a:gd name="connsiteY727" fmla="*/ 3426102 h 4756713"/>
              <a:gd name="connsiteX728" fmla="*/ 2987809 w 3692942"/>
              <a:gd name="connsiteY728" fmla="*/ 3453952 h 4756713"/>
              <a:gd name="connsiteX729" fmla="*/ 2994307 w 3692942"/>
              <a:gd name="connsiteY729" fmla="*/ 3474931 h 4756713"/>
              <a:gd name="connsiteX730" fmla="*/ 2982610 w 3692942"/>
              <a:gd name="connsiteY730" fmla="*/ 3472518 h 4756713"/>
              <a:gd name="connsiteX731" fmla="*/ 2972213 w 3692942"/>
              <a:gd name="connsiteY731" fmla="*/ 3475859 h 4756713"/>
              <a:gd name="connsiteX732" fmla="*/ 2972398 w 3692942"/>
              <a:gd name="connsiteY732" fmla="*/ 3478644 h 4756713"/>
              <a:gd name="connsiteX733" fmla="*/ 2980567 w 3692942"/>
              <a:gd name="connsiteY733" fmla="*/ 3481987 h 4756713"/>
              <a:gd name="connsiteX734" fmla="*/ 2967572 w 3692942"/>
              <a:gd name="connsiteY734" fmla="*/ 3499623 h 4756713"/>
              <a:gd name="connsiteX735" fmla="*/ 2970357 w 3692942"/>
              <a:gd name="connsiteY735" fmla="*/ 3519489 h 4756713"/>
              <a:gd name="connsiteX736" fmla="*/ 2963116 w 3692942"/>
              <a:gd name="connsiteY736" fmla="*/ 3524130 h 4756713"/>
              <a:gd name="connsiteX737" fmla="*/ 2970171 w 3692942"/>
              <a:gd name="connsiteY737" fmla="*/ 3530071 h 4756713"/>
              <a:gd name="connsiteX738" fmla="*/ 2965529 w 3692942"/>
              <a:gd name="connsiteY738" fmla="*/ 3539540 h 4756713"/>
              <a:gd name="connsiteX739" fmla="*/ 2952534 w 3692942"/>
              <a:gd name="connsiteY739" fmla="*/ 3546039 h 4756713"/>
              <a:gd name="connsiteX740" fmla="*/ 2949562 w 3692942"/>
              <a:gd name="connsiteY740" fmla="*/ 3549752 h 4756713"/>
              <a:gd name="connsiteX741" fmla="*/ 2957175 w 3692942"/>
              <a:gd name="connsiteY741" fmla="*/ 3553650 h 4756713"/>
              <a:gd name="connsiteX742" fmla="*/ 2948077 w 3692942"/>
              <a:gd name="connsiteY742" fmla="*/ 3572774 h 4756713"/>
              <a:gd name="connsiteX743" fmla="*/ 2944921 w 3692942"/>
              <a:gd name="connsiteY743" fmla="*/ 3577229 h 4756713"/>
              <a:gd name="connsiteX744" fmla="*/ 2946593 w 3692942"/>
              <a:gd name="connsiteY744" fmla="*/ 3583356 h 4756713"/>
              <a:gd name="connsiteX745" fmla="*/ 2936194 w 3692942"/>
              <a:gd name="connsiteY745" fmla="*/ 3605820 h 4756713"/>
              <a:gd name="connsiteX746" fmla="*/ 2920786 w 3692942"/>
              <a:gd name="connsiteY746" fmla="*/ 3626799 h 4756713"/>
              <a:gd name="connsiteX747" fmla="*/ 2935081 w 3692942"/>
              <a:gd name="connsiteY747" fmla="*/ 3631812 h 4756713"/>
              <a:gd name="connsiteX748" fmla="*/ 2923384 w 3692942"/>
              <a:gd name="connsiteY748" fmla="*/ 3648708 h 4756713"/>
              <a:gd name="connsiteX749" fmla="*/ 2930996 w 3692942"/>
              <a:gd name="connsiteY749" fmla="*/ 3657989 h 4756713"/>
              <a:gd name="connsiteX750" fmla="*/ 2926912 w 3692942"/>
              <a:gd name="connsiteY750" fmla="*/ 3669316 h 4756713"/>
              <a:gd name="connsiteX751" fmla="*/ 2922642 w 3692942"/>
              <a:gd name="connsiteY751" fmla="*/ 3676928 h 4756713"/>
              <a:gd name="connsiteX752" fmla="*/ 2931741 w 3692942"/>
              <a:gd name="connsiteY752" fmla="*/ 3677855 h 4756713"/>
              <a:gd name="connsiteX753" fmla="*/ 2923571 w 3692942"/>
              <a:gd name="connsiteY753" fmla="*/ 3682311 h 4756713"/>
              <a:gd name="connsiteX754" fmla="*/ 2906119 w 3692942"/>
              <a:gd name="connsiteY754" fmla="*/ 3718515 h 4756713"/>
              <a:gd name="connsiteX755" fmla="*/ 2902591 w 3692942"/>
              <a:gd name="connsiteY755" fmla="*/ 3723714 h 4756713"/>
              <a:gd name="connsiteX756" fmla="*/ 2895907 w 3692942"/>
              <a:gd name="connsiteY756" fmla="*/ 3731510 h 4756713"/>
              <a:gd name="connsiteX757" fmla="*/ 2899620 w 3692942"/>
              <a:gd name="connsiteY757" fmla="*/ 3730768 h 4756713"/>
              <a:gd name="connsiteX758" fmla="*/ 2897949 w 3692942"/>
              <a:gd name="connsiteY758" fmla="*/ 3733925 h 4756713"/>
              <a:gd name="connsiteX759" fmla="*/ 2896837 w 3692942"/>
              <a:gd name="connsiteY759" fmla="*/ 3738194 h 4756713"/>
              <a:gd name="connsiteX760" fmla="*/ 2889223 w 3692942"/>
              <a:gd name="connsiteY760" fmla="*/ 3746178 h 4756713"/>
              <a:gd name="connsiteX761" fmla="*/ 2878641 w 3692942"/>
              <a:gd name="connsiteY761" fmla="*/ 3755832 h 4756713"/>
              <a:gd name="connsiteX762" fmla="*/ 2870844 w 3692942"/>
              <a:gd name="connsiteY762" fmla="*/ 3752862 h 4756713"/>
              <a:gd name="connsiteX763" fmla="*/ 2872700 w 3692942"/>
              <a:gd name="connsiteY763" fmla="*/ 3740794 h 4756713"/>
              <a:gd name="connsiteX764" fmla="*/ 2869729 w 3692942"/>
              <a:gd name="connsiteY764" fmla="*/ 3742837 h 4756713"/>
              <a:gd name="connsiteX765" fmla="*/ 2856547 w 3692942"/>
              <a:gd name="connsiteY765" fmla="*/ 3748963 h 4756713"/>
              <a:gd name="connsiteX766" fmla="*/ 2854134 w 3692942"/>
              <a:gd name="connsiteY766" fmla="*/ 3747663 h 4756713"/>
              <a:gd name="connsiteX767" fmla="*/ 2836311 w 3692942"/>
              <a:gd name="connsiteY767" fmla="*/ 3739867 h 4756713"/>
              <a:gd name="connsiteX768" fmla="*/ 2823129 w 3692942"/>
              <a:gd name="connsiteY768" fmla="*/ 3725569 h 4756713"/>
              <a:gd name="connsiteX769" fmla="*/ 2817002 w 3692942"/>
              <a:gd name="connsiteY769" fmla="*/ 3725569 h 4756713"/>
              <a:gd name="connsiteX770" fmla="*/ 2824429 w 3692942"/>
              <a:gd name="connsiteY770" fmla="*/ 3720373 h 4756713"/>
              <a:gd name="connsiteX771" fmla="*/ 2820715 w 3692942"/>
              <a:gd name="connsiteY771" fmla="*/ 3719073 h 4756713"/>
              <a:gd name="connsiteX772" fmla="*/ 2814589 w 3692942"/>
              <a:gd name="connsiteY772" fmla="*/ 3720186 h 4756713"/>
              <a:gd name="connsiteX773" fmla="*/ 2814959 w 3692942"/>
              <a:gd name="connsiteY773" fmla="*/ 3714059 h 4756713"/>
              <a:gd name="connsiteX774" fmla="*/ 2809205 w 3692942"/>
              <a:gd name="connsiteY774" fmla="*/ 3710904 h 4756713"/>
              <a:gd name="connsiteX775" fmla="*/ 2799737 w 3692942"/>
              <a:gd name="connsiteY775" fmla="*/ 3720743 h 4756713"/>
              <a:gd name="connsiteX776" fmla="*/ 2798251 w 3692942"/>
              <a:gd name="connsiteY776" fmla="*/ 3724642 h 4756713"/>
              <a:gd name="connsiteX777" fmla="*/ 2806605 w 3692942"/>
              <a:gd name="connsiteY777" fmla="*/ 3724456 h 4756713"/>
              <a:gd name="connsiteX778" fmla="*/ 2802522 w 3692942"/>
              <a:gd name="connsiteY778" fmla="*/ 3730397 h 4756713"/>
              <a:gd name="connsiteX779" fmla="*/ 2802707 w 3692942"/>
              <a:gd name="connsiteY779" fmla="*/ 3735226 h 4756713"/>
              <a:gd name="connsiteX780" fmla="*/ 2808091 w 3692942"/>
              <a:gd name="connsiteY780" fmla="*/ 3750819 h 4756713"/>
              <a:gd name="connsiteX781" fmla="*/ 2798436 w 3692942"/>
              <a:gd name="connsiteY781" fmla="*/ 3761216 h 4756713"/>
              <a:gd name="connsiteX782" fmla="*/ 2796951 w 3692942"/>
              <a:gd name="connsiteY782" fmla="*/ 3765859 h 4756713"/>
              <a:gd name="connsiteX783" fmla="*/ 2804377 w 3692942"/>
              <a:gd name="connsiteY783" fmla="*/ 3764929 h 4756713"/>
              <a:gd name="connsiteX784" fmla="*/ 2806048 w 3692942"/>
              <a:gd name="connsiteY784" fmla="*/ 3772170 h 4756713"/>
              <a:gd name="connsiteX785" fmla="*/ 2811989 w 3692942"/>
              <a:gd name="connsiteY785" fmla="*/ 3776811 h 4756713"/>
              <a:gd name="connsiteX786" fmla="*/ 2817560 w 3692942"/>
              <a:gd name="connsiteY786" fmla="*/ 3781454 h 4756713"/>
              <a:gd name="connsiteX787" fmla="*/ 2801779 w 3692942"/>
              <a:gd name="connsiteY787" fmla="*/ 3807817 h 4756713"/>
              <a:gd name="connsiteX788" fmla="*/ 2782099 w 3692942"/>
              <a:gd name="connsiteY788" fmla="*/ 3818028 h 4756713"/>
              <a:gd name="connsiteX789" fmla="*/ 2784326 w 3692942"/>
              <a:gd name="connsiteY789" fmla="*/ 3810230 h 4756713"/>
              <a:gd name="connsiteX790" fmla="*/ 2773372 w 3692942"/>
              <a:gd name="connsiteY790" fmla="*/ 3810787 h 4756713"/>
              <a:gd name="connsiteX791" fmla="*/ 2765945 w 3692942"/>
              <a:gd name="connsiteY791" fmla="*/ 3808932 h 4756713"/>
              <a:gd name="connsiteX792" fmla="*/ 2759077 w 3692942"/>
              <a:gd name="connsiteY792" fmla="*/ 3796307 h 4756713"/>
              <a:gd name="connsiteX793" fmla="*/ 2743667 w 3692942"/>
              <a:gd name="connsiteY793" fmla="*/ 3789808 h 4756713"/>
              <a:gd name="connsiteX794" fmla="*/ 2733455 w 3692942"/>
              <a:gd name="connsiteY794" fmla="*/ 3769200 h 4756713"/>
              <a:gd name="connsiteX795" fmla="*/ 2708950 w 3692942"/>
              <a:gd name="connsiteY795" fmla="*/ 3770500 h 4756713"/>
              <a:gd name="connsiteX796" fmla="*/ 2707465 w 3692942"/>
              <a:gd name="connsiteY796" fmla="*/ 3759360 h 4756713"/>
              <a:gd name="connsiteX797" fmla="*/ 2699481 w 3692942"/>
              <a:gd name="connsiteY797" fmla="*/ 3743765 h 4756713"/>
              <a:gd name="connsiteX798" fmla="*/ 2703937 w 3692942"/>
              <a:gd name="connsiteY798" fmla="*/ 3725199 h 4756713"/>
              <a:gd name="connsiteX799" fmla="*/ 2680172 w 3692942"/>
              <a:gd name="connsiteY799" fmla="*/ 3721486 h 4756713"/>
              <a:gd name="connsiteX800" fmla="*/ 2694838 w 3692942"/>
              <a:gd name="connsiteY800" fmla="*/ 3708676 h 4756713"/>
              <a:gd name="connsiteX801" fmla="*/ 2675901 w 3692942"/>
              <a:gd name="connsiteY801" fmla="*/ 3697536 h 4756713"/>
              <a:gd name="connsiteX802" fmla="*/ 2675344 w 3692942"/>
              <a:gd name="connsiteY802" fmla="*/ 3688438 h 4756713"/>
              <a:gd name="connsiteX803" fmla="*/ 2679800 w 3692942"/>
              <a:gd name="connsiteY803" fmla="*/ 3680456 h 4756713"/>
              <a:gd name="connsiteX804" fmla="*/ 2673303 w 3692942"/>
              <a:gd name="connsiteY804" fmla="*/ 3675257 h 4756713"/>
              <a:gd name="connsiteX805" fmla="*/ 2662905 w 3692942"/>
              <a:gd name="connsiteY805" fmla="*/ 3672100 h 4756713"/>
              <a:gd name="connsiteX806" fmla="*/ 2654550 w 3692942"/>
              <a:gd name="connsiteY806" fmla="*/ 3672287 h 4756713"/>
              <a:gd name="connsiteX807" fmla="*/ 2652695 w 3692942"/>
              <a:gd name="connsiteY807" fmla="*/ 3674700 h 4756713"/>
              <a:gd name="connsiteX808" fmla="*/ 2661791 w 3692942"/>
              <a:gd name="connsiteY808" fmla="*/ 3684539 h 4756713"/>
              <a:gd name="connsiteX809" fmla="*/ 2645453 w 3692942"/>
              <a:gd name="connsiteY809" fmla="*/ 3696794 h 4756713"/>
              <a:gd name="connsiteX810" fmla="*/ 2671261 w 3692942"/>
              <a:gd name="connsiteY810" fmla="*/ 3713317 h 4756713"/>
              <a:gd name="connsiteX811" fmla="*/ 2667918 w 3692942"/>
              <a:gd name="connsiteY811" fmla="*/ 3714430 h 4756713"/>
              <a:gd name="connsiteX812" fmla="*/ 2670333 w 3692942"/>
              <a:gd name="connsiteY812" fmla="*/ 3719258 h 4756713"/>
              <a:gd name="connsiteX813" fmla="*/ 2680172 w 3692942"/>
              <a:gd name="connsiteY813" fmla="*/ 3721301 h 4756713"/>
              <a:gd name="connsiteX814" fmla="*/ 2673116 w 3692942"/>
              <a:gd name="connsiteY814" fmla="*/ 3737452 h 4756713"/>
              <a:gd name="connsiteX815" fmla="*/ 2665875 w 3692942"/>
              <a:gd name="connsiteY815" fmla="*/ 3752862 h 4756713"/>
              <a:gd name="connsiteX816" fmla="*/ 2687041 w 3692942"/>
              <a:gd name="connsiteY816" fmla="*/ 3754532 h 4756713"/>
              <a:gd name="connsiteX817" fmla="*/ 2673303 w 3692942"/>
              <a:gd name="connsiteY817" fmla="*/ 3771057 h 4756713"/>
              <a:gd name="connsiteX818" fmla="*/ 2684813 w 3692942"/>
              <a:gd name="connsiteY818" fmla="*/ 3789251 h 4756713"/>
              <a:gd name="connsiteX819" fmla="*/ 2696138 w 3692942"/>
              <a:gd name="connsiteY819" fmla="*/ 3808004 h 4756713"/>
              <a:gd name="connsiteX820" fmla="*/ 2688154 w 3692942"/>
              <a:gd name="connsiteY820" fmla="*/ 3813758 h 4756713"/>
              <a:gd name="connsiteX821" fmla="*/ 2679615 w 3692942"/>
              <a:gd name="connsiteY821" fmla="*/ 3817286 h 4756713"/>
              <a:gd name="connsiteX822" fmla="*/ 2656408 w 3692942"/>
              <a:gd name="connsiteY822" fmla="*/ 3814500 h 4756713"/>
              <a:gd name="connsiteX823" fmla="*/ 2656965 w 3692942"/>
              <a:gd name="connsiteY823" fmla="*/ 3798905 h 4756713"/>
              <a:gd name="connsiteX824" fmla="*/ 2640813 w 3692942"/>
              <a:gd name="connsiteY824" fmla="*/ 3774398 h 4756713"/>
              <a:gd name="connsiteX825" fmla="*/ 2627630 w 3692942"/>
              <a:gd name="connsiteY825" fmla="*/ 3748593 h 4756713"/>
              <a:gd name="connsiteX826" fmla="*/ 2621319 w 3692942"/>
              <a:gd name="connsiteY826" fmla="*/ 3746735 h 4756713"/>
              <a:gd name="connsiteX827" fmla="*/ 2625217 w 3692942"/>
              <a:gd name="connsiteY827" fmla="*/ 3740609 h 4756713"/>
              <a:gd name="connsiteX828" fmla="*/ 2623545 w 3692942"/>
              <a:gd name="connsiteY828" fmla="*/ 3736153 h 4756713"/>
              <a:gd name="connsiteX829" fmla="*/ 2613150 w 3692942"/>
              <a:gd name="connsiteY829" fmla="*/ 3736339 h 4756713"/>
              <a:gd name="connsiteX830" fmla="*/ 2617976 w 3692942"/>
              <a:gd name="connsiteY830" fmla="*/ 3725384 h 4756713"/>
              <a:gd name="connsiteX831" fmla="*/ 2615376 w 3692942"/>
              <a:gd name="connsiteY831" fmla="*/ 3717215 h 4756713"/>
              <a:gd name="connsiteX832" fmla="*/ 2616676 w 3692942"/>
              <a:gd name="connsiteY832" fmla="*/ 3704220 h 4756713"/>
              <a:gd name="connsiteX833" fmla="*/ 2601081 w 3692942"/>
              <a:gd name="connsiteY833" fmla="*/ 3698649 h 4756713"/>
              <a:gd name="connsiteX834" fmla="*/ 2603308 w 3692942"/>
              <a:gd name="connsiteY834" fmla="*/ 3690110 h 4756713"/>
              <a:gd name="connsiteX835" fmla="*/ 2559123 w 3692942"/>
              <a:gd name="connsiteY835" fmla="*/ 3705518 h 4756713"/>
              <a:gd name="connsiteX836" fmla="*/ 2510109 w 3692942"/>
              <a:gd name="connsiteY836" fmla="*/ 3714617 h 4756713"/>
              <a:gd name="connsiteX837" fmla="*/ 2492098 w 3692942"/>
              <a:gd name="connsiteY837" fmla="*/ 3707561 h 4756713"/>
              <a:gd name="connsiteX838" fmla="*/ 2493028 w 3692942"/>
              <a:gd name="connsiteY838" fmla="*/ 3698649 h 4756713"/>
              <a:gd name="connsiteX839" fmla="*/ 2491728 w 3692942"/>
              <a:gd name="connsiteY839" fmla="*/ 3693636 h 4756713"/>
              <a:gd name="connsiteX840" fmla="*/ 2487829 w 3692942"/>
              <a:gd name="connsiteY840" fmla="*/ 3689367 h 4756713"/>
              <a:gd name="connsiteX841" fmla="*/ 2481146 w 3692942"/>
              <a:gd name="connsiteY841" fmla="*/ 3696051 h 4756713"/>
              <a:gd name="connsiteX842" fmla="*/ 2454411 w 3692942"/>
              <a:gd name="connsiteY842" fmla="*/ 3728355 h 4756713"/>
              <a:gd name="connsiteX843" fmla="*/ 2460537 w 3692942"/>
              <a:gd name="connsiteY843" fmla="*/ 3742650 h 4756713"/>
              <a:gd name="connsiteX844" fmla="*/ 2467406 w 3692942"/>
              <a:gd name="connsiteY844" fmla="*/ 3746550 h 4756713"/>
              <a:gd name="connsiteX845" fmla="*/ 2463137 w 3692942"/>
              <a:gd name="connsiteY845" fmla="*/ 3753419 h 4756713"/>
              <a:gd name="connsiteX846" fmla="*/ 2466663 w 3692942"/>
              <a:gd name="connsiteY846" fmla="*/ 3757505 h 4756713"/>
              <a:gd name="connsiteX847" fmla="*/ 2473719 w 3692942"/>
              <a:gd name="connsiteY847" fmla="*/ 3758245 h 4756713"/>
              <a:gd name="connsiteX848" fmla="*/ 2466478 w 3692942"/>
              <a:gd name="connsiteY848" fmla="*/ 3786095 h 4756713"/>
              <a:gd name="connsiteX849" fmla="*/ 2461095 w 3692942"/>
              <a:gd name="connsiteY849" fmla="*/ 3814873 h 4756713"/>
              <a:gd name="connsiteX850" fmla="*/ 2469634 w 3692942"/>
              <a:gd name="connsiteY850" fmla="*/ 3844391 h 4756713"/>
              <a:gd name="connsiteX851" fmla="*/ 2458679 w 3692942"/>
              <a:gd name="connsiteY851" fmla="*/ 3878182 h 4756713"/>
              <a:gd name="connsiteX852" fmla="*/ 2472234 w 3692942"/>
              <a:gd name="connsiteY852" fmla="*/ 3883008 h 4756713"/>
              <a:gd name="connsiteX853" fmla="*/ 2480588 w 3692942"/>
              <a:gd name="connsiteY853" fmla="*/ 3889879 h 4756713"/>
              <a:gd name="connsiteX854" fmla="*/ 2479103 w 3692942"/>
              <a:gd name="connsiteY854" fmla="*/ 3902319 h 4756713"/>
              <a:gd name="connsiteX855" fmla="*/ 2467036 w 3692942"/>
              <a:gd name="connsiteY855" fmla="*/ 3918655 h 4756713"/>
              <a:gd name="connsiteX856" fmla="*/ 2443271 w 3692942"/>
              <a:gd name="connsiteY856" fmla="*/ 3920140 h 4756713"/>
              <a:gd name="connsiteX857" fmla="*/ 2436215 w 3692942"/>
              <a:gd name="connsiteY857" fmla="*/ 3904546 h 4756713"/>
              <a:gd name="connsiteX858" fmla="*/ 2436215 w 3692942"/>
              <a:gd name="connsiteY858" fmla="*/ 3875026 h 4756713"/>
              <a:gd name="connsiteX859" fmla="*/ 2416349 w 3692942"/>
              <a:gd name="connsiteY859" fmla="*/ 3852932 h 4756713"/>
              <a:gd name="connsiteX860" fmla="*/ 2400013 w 3692942"/>
              <a:gd name="connsiteY860" fmla="*/ 3821556 h 4756713"/>
              <a:gd name="connsiteX861" fmla="*/ 2395557 w 3692942"/>
              <a:gd name="connsiteY861" fmla="*/ 3782010 h 4756713"/>
              <a:gd name="connsiteX862" fmla="*/ 2384046 w 3692942"/>
              <a:gd name="connsiteY862" fmla="*/ 3777369 h 4756713"/>
              <a:gd name="connsiteX863" fmla="*/ 2387574 w 3692942"/>
              <a:gd name="connsiteY863" fmla="*/ 3769572 h 4756713"/>
              <a:gd name="connsiteX864" fmla="*/ 2370678 w 3692942"/>
              <a:gd name="connsiteY864" fmla="*/ 3755832 h 4756713"/>
              <a:gd name="connsiteX865" fmla="*/ 2342830 w 3692942"/>
              <a:gd name="connsiteY865" fmla="*/ 3748406 h 4756713"/>
              <a:gd name="connsiteX866" fmla="*/ 2342458 w 3692942"/>
              <a:gd name="connsiteY866" fmla="*/ 3693266 h 4756713"/>
              <a:gd name="connsiteX867" fmla="*/ 2327605 w 3692942"/>
              <a:gd name="connsiteY867" fmla="*/ 3645365 h 4756713"/>
              <a:gd name="connsiteX868" fmla="*/ 2344501 w 3692942"/>
              <a:gd name="connsiteY868" fmla="*/ 3623273 h 4756713"/>
              <a:gd name="connsiteX869" fmla="*/ 2347099 w 3692942"/>
              <a:gd name="connsiteY869" fmla="*/ 3601921 h 4756713"/>
              <a:gd name="connsiteX870" fmla="*/ 2347099 w 3692942"/>
              <a:gd name="connsiteY870" fmla="*/ 3581313 h 4756713"/>
              <a:gd name="connsiteX871" fmla="*/ 2339302 w 3692942"/>
              <a:gd name="connsiteY871" fmla="*/ 3575744 h 4756713"/>
              <a:gd name="connsiteX872" fmla="*/ 2326863 w 3692942"/>
              <a:gd name="connsiteY872" fmla="*/ 3599321 h 4756713"/>
              <a:gd name="connsiteX873" fmla="*/ 2312010 w 3692942"/>
              <a:gd name="connsiteY873" fmla="*/ 3624201 h 4756713"/>
              <a:gd name="connsiteX874" fmla="*/ 2290659 w 3692942"/>
              <a:gd name="connsiteY874" fmla="*/ 3635155 h 4756713"/>
              <a:gd name="connsiteX875" fmla="*/ 2319621 w 3692942"/>
              <a:gd name="connsiteY875" fmla="*/ 3634597 h 4756713"/>
              <a:gd name="connsiteX876" fmla="*/ 2312567 w 3692942"/>
              <a:gd name="connsiteY876" fmla="*/ 3641839 h 4756713"/>
              <a:gd name="connsiteX877" fmla="*/ 2299943 w 3692942"/>
              <a:gd name="connsiteY877" fmla="*/ 3646850 h 4756713"/>
              <a:gd name="connsiteX878" fmla="*/ 2285090 w 3692942"/>
              <a:gd name="connsiteY878" fmla="*/ 3644622 h 4756713"/>
              <a:gd name="connsiteX879" fmla="*/ 2282119 w 3692942"/>
              <a:gd name="connsiteY879" fmla="*/ 3656319 h 4756713"/>
              <a:gd name="connsiteX880" fmla="*/ 2284347 w 3692942"/>
              <a:gd name="connsiteY880" fmla="*/ 3666531 h 4756713"/>
              <a:gd name="connsiteX881" fmla="*/ 2285647 w 3692942"/>
              <a:gd name="connsiteY881" fmla="*/ 3678970 h 4756713"/>
              <a:gd name="connsiteX882" fmla="*/ 2291959 w 3692942"/>
              <a:gd name="connsiteY882" fmla="*/ 3693636 h 4756713"/>
              <a:gd name="connsiteX883" fmla="*/ 2327791 w 3692942"/>
              <a:gd name="connsiteY883" fmla="*/ 3694379 h 4756713"/>
              <a:gd name="connsiteX884" fmla="*/ 2326677 w 3692942"/>
              <a:gd name="connsiteY884" fmla="*/ 3719443 h 4756713"/>
              <a:gd name="connsiteX885" fmla="*/ 2289546 w 3692942"/>
              <a:gd name="connsiteY885" fmla="*/ 3728912 h 4756713"/>
              <a:gd name="connsiteX886" fmla="*/ 2291216 w 3692942"/>
              <a:gd name="connsiteY886" fmla="*/ 3715360 h 4756713"/>
              <a:gd name="connsiteX887" fmla="*/ 2290473 w 3692942"/>
              <a:gd name="connsiteY887" fmla="*/ 3702920 h 4756713"/>
              <a:gd name="connsiteX888" fmla="*/ 2271723 w 3692942"/>
              <a:gd name="connsiteY888" fmla="*/ 3701435 h 4756713"/>
              <a:gd name="connsiteX889" fmla="*/ 2256312 w 3692942"/>
              <a:gd name="connsiteY889" fmla="*/ 3698649 h 4756713"/>
              <a:gd name="connsiteX890" fmla="*/ 2252599 w 3692942"/>
              <a:gd name="connsiteY890" fmla="*/ 3683426 h 4756713"/>
              <a:gd name="connsiteX891" fmla="*/ 2255385 w 3692942"/>
              <a:gd name="connsiteY891" fmla="*/ 3668201 h 4756713"/>
              <a:gd name="connsiteX892" fmla="*/ 2237747 w 3692942"/>
              <a:gd name="connsiteY892" fmla="*/ 3672844 h 4756713"/>
              <a:gd name="connsiteX893" fmla="*/ 2222709 w 3692942"/>
              <a:gd name="connsiteY893" fmla="*/ 3676742 h 4756713"/>
              <a:gd name="connsiteX894" fmla="*/ 2219366 w 3692942"/>
              <a:gd name="connsiteY894" fmla="*/ 3659104 h 4756713"/>
              <a:gd name="connsiteX895" fmla="*/ 2229207 w 3692942"/>
              <a:gd name="connsiteY895" fmla="*/ 3637198 h 4756713"/>
              <a:gd name="connsiteX896" fmla="*/ 2225122 w 3692942"/>
              <a:gd name="connsiteY896" fmla="*/ 3623273 h 4756713"/>
              <a:gd name="connsiteX897" fmla="*/ 2231063 w 3692942"/>
              <a:gd name="connsiteY897" fmla="*/ 3614917 h 4756713"/>
              <a:gd name="connsiteX898" fmla="*/ 2238119 w 3692942"/>
              <a:gd name="connsiteY898" fmla="*/ 3594123 h 4756713"/>
              <a:gd name="connsiteX899" fmla="*/ 2224751 w 3692942"/>
              <a:gd name="connsiteY899" fmla="*/ 3573144 h 4756713"/>
              <a:gd name="connsiteX900" fmla="*/ 2218623 w 3692942"/>
              <a:gd name="connsiteY900" fmla="*/ 3582798 h 4756713"/>
              <a:gd name="connsiteX901" fmla="*/ 2216582 w 3692942"/>
              <a:gd name="connsiteY901" fmla="*/ 3605264 h 4756713"/>
              <a:gd name="connsiteX902" fmla="*/ 2212869 w 3692942"/>
              <a:gd name="connsiteY902" fmla="*/ 3612504 h 4756713"/>
              <a:gd name="connsiteX903" fmla="*/ 2206928 w 3692942"/>
              <a:gd name="connsiteY903" fmla="*/ 3616217 h 4756713"/>
              <a:gd name="connsiteX904" fmla="*/ 2206556 w 3692942"/>
              <a:gd name="connsiteY904" fmla="*/ 3609163 h 4756713"/>
              <a:gd name="connsiteX905" fmla="*/ 2205071 w 3692942"/>
              <a:gd name="connsiteY905" fmla="*/ 3600251 h 4756713"/>
              <a:gd name="connsiteX906" fmla="*/ 2204328 w 3692942"/>
              <a:gd name="connsiteY906" fmla="*/ 3572774 h 4756713"/>
              <a:gd name="connsiteX907" fmla="*/ 2204700 w 3692942"/>
              <a:gd name="connsiteY907" fmla="*/ 3546224 h 4756713"/>
              <a:gd name="connsiteX908" fmla="*/ 2209341 w 3692942"/>
              <a:gd name="connsiteY908" fmla="*/ 3526730 h 4756713"/>
              <a:gd name="connsiteX909" fmla="*/ 2205628 w 3692942"/>
              <a:gd name="connsiteY909" fmla="*/ 3506492 h 4756713"/>
              <a:gd name="connsiteX910" fmla="*/ 2195416 w 3692942"/>
              <a:gd name="connsiteY910" fmla="*/ 3530256 h 4756713"/>
              <a:gd name="connsiteX911" fmla="*/ 2198201 w 3692942"/>
              <a:gd name="connsiteY911" fmla="*/ 3555506 h 4756713"/>
              <a:gd name="connsiteX912" fmla="*/ 2165711 w 3692942"/>
              <a:gd name="connsiteY912" fmla="*/ 3554765 h 4756713"/>
              <a:gd name="connsiteX913" fmla="*/ 2157727 w 3692942"/>
              <a:gd name="connsiteY913" fmla="*/ 3526543 h 4756713"/>
              <a:gd name="connsiteX914" fmla="*/ 2141389 w 3692942"/>
              <a:gd name="connsiteY914" fmla="*/ 3532856 h 4756713"/>
              <a:gd name="connsiteX915" fmla="*/ 2115397 w 3692942"/>
              <a:gd name="connsiteY915" fmla="*/ 3521717 h 4756713"/>
              <a:gd name="connsiteX916" fmla="*/ 2113726 w 3692942"/>
              <a:gd name="connsiteY916" fmla="*/ 3480687 h 4756713"/>
              <a:gd name="connsiteX917" fmla="*/ 2132477 w 3692942"/>
              <a:gd name="connsiteY917" fmla="*/ 3442812 h 4756713"/>
              <a:gd name="connsiteX918" fmla="*/ 2147887 w 3692942"/>
              <a:gd name="connsiteY918" fmla="*/ 3409579 h 4756713"/>
              <a:gd name="connsiteX919" fmla="*/ 2155129 w 3692942"/>
              <a:gd name="connsiteY919" fmla="*/ 3408836 h 4756713"/>
              <a:gd name="connsiteX920" fmla="*/ 2151601 w 3692942"/>
              <a:gd name="connsiteY920" fmla="*/ 3401595 h 4756713"/>
              <a:gd name="connsiteX921" fmla="*/ 2161813 w 3692942"/>
              <a:gd name="connsiteY921" fmla="*/ 3375232 h 4756713"/>
              <a:gd name="connsiteX922" fmla="*/ 2167381 w 3692942"/>
              <a:gd name="connsiteY922" fmla="*/ 3347012 h 4756713"/>
              <a:gd name="connsiteX923" fmla="*/ 2171652 w 3692942"/>
              <a:gd name="connsiteY923" fmla="*/ 3315449 h 4756713"/>
              <a:gd name="connsiteX924" fmla="*/ 2180563 w 3692942"/>
              <a:gd name="connsiteY924" fmla="*/ 3289457 h 4756713"/>
              <a:gd name="connsiteX925" fmla="*/ 2191703 w 3692942"/>
              <a:gd name="connsiteY925" fmla="*/ 3269036 h 4756713"/>
              <a:gd name="connsiteX926" fmla="*/ 2184462 w 3692942"/>
              <a:gd name="connsiteY926" fmla="*/ 3243228 h 4756713"/>
              <a:gd name="connsiteX927" fmla="*/ 2180936 w 3692942"/>
              <a:gd name="connsiteY927" fmla="*/ 3243228 h 4756713"/>
              <a:gd name="connsiteX928" fmla="*/ 2181679 w 3692942"/>
              <a:gd name="connsiteY928" fmla="*/ 3236172 h 4756713"/>
              <a:gd name="connsiteX929" fmla="*/ 2188918 w 3692942"/>
              <a:gd name="connsiteY929" fmla="*/ 3236172 h 4756713"/>
              <a:gd name="connsiteX930" fmla="*/ 2203028 w 3692942"/>
              <a:gd name="connsiteY930" fmla="*/ 3226890 h 4756713"/>
              <a:gd name="connsiteX931" fmla="*/ 2200615 w 3692942"/>
              <a:gd name="connsiteY931" fmla="*/ 3203684 h 4756713"/>
              <a:gd name="connsiteX932" fmla="*/ 2198572 w 3692942"/>
              <a:gd name="connsiteY932" fmla="*/ 3180475 h 4756713"/>
              <a:gd name="connsiteX933" fmla="*/ 2169609 w 3692942"/>
              <a:gd name="connsiteY933" fmla="*/ 3160796 h 4756713"/>
              <a:gd name="connsiteX934" fmla="*/ 2161440 w 3692942"/>
              <a:gd name="connsiteY934" fmla="*/ 3158198 h 4756713"/>
              <a:gd name="connsiteX935" fmla="*/ 2162925 w 3692942"/>
              <a:gd name="connsiteY935" fmla="*/ 3150214 h 4756713"/>
              <a:gd name="connsiteX936" fmla="*/ 2170352 w 3692942"/>
              <a:gd name="connsiteY936" fmla="*/ 3145015 h 4756713"/>
              <a:gd name="connsiteX937" fmla="*/ 2170167 w 3692942"/>
              <a:gd name="connsiteY937" fmla="*/ 3136289 h 4756713"/>
              <a:gd name="connsiteX938" fmla="*/ 2182791 w 3692942"/>
              <a:gd name="connsiteY938" fmla="*/ 3133133 h 4756713"/>
              <a:gd name="connsiteX939" fmla="*/ 2193561 w 3692942"/>
              <a:gd name="connsiteY939" fmla="*/ 3133876 h 4756713"/>
              <a:gd name="connsiteX940" fmla="*/ 2187062 w 3692942"/>
              <a:gd name="connsiteY940" fmla="*/ 3109924 h 4756713"/>
              <a:gd name="connsiteX941" fmla="*/ 2205256 w 3692942"/>
              <a:gd name="connsiteY941" fmla="*/ 3070752 h 4756713"/>
              <a:gd name="connsiteX942" fmla="*/ 2216767 w 3692942"/>
              <a:gd name="connsiteY942" fmla="*/ 3065368 h 4756713"/>
              <a:gd name="connsiteX943" fmla="*/ 2216025 w 3692942"/>
              <a:gd name="connsiteY943" fmla="*/ 3044017 h 4756713"/>
              <a:gd name="connsiteX944" fmla="*/ 2223636 w 3692942"/>
              <a:gd name="connsiteY944" fmla="*/ 3023408 h 4756713"/>
              <a:gd name="connsiteX945" fmla="*/ 2213239 w 3692942"/>
              <a:gd name="connsiteY945" fmla="*/ 2996859 h 4756713"/>
              <a:gd name="connsiteX946" fmla="*/ 2235704 w 3692942"/>
              <a:gd name="connsiteY946" fmla="*/ 2984234 h 4756713"/>
              <a:gd name="connsiteX947" fmla="*/ 2241275 w 3692942"/>
              <a:gd name="connsiteY947" fmla="*/ 2963627 h 4756713"/>
              <a:gd name="connsiteX948" fmla="*/ 2258355 w 3692942"/>
              <a:gd name="connsiteY948" fmla="*/ 2954901 h 4756713"/>
              <a:gd name="connsiteX949" fmla="*/ 2263739 w 3692942"/>
              <a:gd name="connsiteY949" fmla="*/ 2938190 h 4756713"/>
              <a:gd name="connsiteX950" fmla="*/ 2268567 w 3692942"/>
              <a:gd name="connsiteY950" fmla="*/ 2919812 h 4756713"/>
              <a:gd name="connsiteX951" fmla="*/ 2286761 w 3692942"/>
              <a:gd name="connsiteY951" fmla="*/ 2886206 h 4756713"/>
              <a:gd name="connsiteX952" fmla="*/ 2298828 w 3692942"/>
              <a:gd name="connsiteY952" fmla="*/ 2870983 h 4756713"/>
              <a:gd name="connsiteX953" fmla="*/ 2316281 w 3692942"/>
              <a:gd name="connsiteY953" fmla="*/ 2856500 h 4756713"/>
              <a:gd name="connsiteX954" fmla="*/ 2335404 w 3692942"/>
              <a:gd name="connsiteY954" fmla="*/ 2917769 h 4756713"/>
              <a:gd name="connsiteX955" fmla="*/ 2358239 w 3692942"/>
              <a:gd name="connsiteY955" fmla="*/ 2925010 h 4756713"/>
              <a:gd name="connsiteX956" fmla="*/ 2366595 w 3692942"/>
              <a:gd name="connsiteY956" fmla="*/ 2911643 h 4756713"/>
              <a:gd name="connsiteX957" fmla="*/ 2369563 w 3692942"/>
              <a:gd name="connsiteY957" fmla="*/ 2876737 h 4756713"/>
              <a:gd name="connsiteX958" fmla="*/ 2367337 w 3692942"/>
              <a:gd name="connsiteY958" fmla="*/ 2840905 h 4756713"/>
              <a:gd name="connsiteX959" fmla="*/ 2367523 w 3692942"/>
              <a:gd name="connsiteY959" fmla="*/ 2825497 h 4756713"/>
              <a:gd name="connsiteX960" fmla="*/ 2399641 w 3692942"/>
              <a:gd name="connsiteY960" fmla="*/ 2829208 h 4756713"/>
              <a:gd name="connsiteX961" fmla="*/ 2400941 w 3692942"/>
              <a:gd name="connsiteY961" fmla="*/ 2823267 h 4756713"/>
              <a:gd name="connsiteX962" fmla="*/ 2386273 w 3692942"/>
              <a:gd name="connsiteY962" fmla="*/ 2810087 h 4756713"/>
              <a:gd name="connsiteX963" fmla="*/ 2394070 w 3692942"/>
              <a:gd name="connsiteY963" fmla="*/ 2803588 h 4756713"/>
              <a:gd name="connsiteX964" fmla="*/ 2405582 w 3692942"/>
              <a:gd name="connsiteY964" fmla="*/ 2804146 h 4756713"/>
              <a:gd name="connsiteX965" fmla="*/ 2413751 w 3692942"/>
              <a:gd name="connsiteY965" fmla="*/ 2802660 h 4756713"/>
              <a:gd name="connsiteX966" fmla="*/ 2413009 w 3692942"/>
              <a:gd name="connsiteY966" fmla="*/ 2800432 h 4756713"/>
              <a:gd name="connsiteX967" fmla="*/ 2357496 w 3692942"/>
              <a:gd name="connsiteY967" fmla="*/ 2774811 h 4756713"/>
              <a:gd name="connsiteX968" fmla="*/ 2345614 w 3692942"/>
              <a:gd name="connsiteY968" fmla="*/ 2792263 h 4756713"/>
              <a:gd name="connsiteX969" fmla="*/ 2348029 w 3692942"/>
              <a:gd name="connsiteY969" fmla="*/ 2815100 h 4756713"/>
              <a:gd name="connsiteX970" fmla="*/ 2341901 w 3692942"/>
              <a:gd name="connsiteY970" fmla="*/ 2835336 h 4756713"/>
              <a:gd name="connsiteX971" fmla="*/ 2335032 w 3692942"/>
              <a:gd name="connsiteY971" fmla="*/ 2853345 h 4756713"/>
              <a:gd name="connsiteX972" fmla="*/ 2336517 w 3692942"/>
              <a:gd name="connsiteY972" fmla="*/ 2858543 h 4756713"/>
              <a:gd name="connsiteX973" fmla="*/ 2334661 w 3692942"/>
              <a:gd name="connsiteY973" fmla="*/ 2861699 h 4756713"/>
              <a:gd name="connsiteX974" fmla="*/ 2312567 w 3692942"/>
              <a:gd name="connsiteY974" fmla="*/ 2847218 h 4756713"/>
              <a:gd name="connsiteX975" fmla="*/ 2299385 w 3692942"/>
              <a:gd name="connsiteY975" fmla="*/ 2829208 h 4756713"/>
              <a:gd name="connsiteX976" fmla="*/ 2298828 w 3692942"/>
              <a:gd name="connsiteY976" fmla="*/ 2825125 h 4756713"/>
              <a:gd name="connsiteX977" fmla="*/ 2304026 w 3692942"/>
              <a:gd name="connsiteY977" fmla="*/ 2823454 h 4756713"/>
              <a:gd name="connsiteX978" fmla="*/ 2310155 w 3692942"/>
              <a:gd name="connsiteY978" fmla="*/ 2792076 h 4756713"/>
              <a:gd name="connsiteX979" fmla="*/ 2331133 w 3692942"/>
              <a:gd name="connsiteY979" fmla="*/ 2766456 h 4756713"/>
              <a:gd name="connsiteX980" fmla="*/ 2332989 w 3692942"/>
              <a:gd name="connsiteY980" fmla="*/ 2757360 h 4756713"/>
              <a:gd name="connsiteX981" fmla="*/ 2334847 w 3692942"/>
              <a:gd name="connsiteY981" fmla="*/ 2748261 h 4756713"/>
              <a:gd name="connsiteX982" fmla="*/ 2345243 w 3692942"/>
              <a:gd name="connsiteY982" fmla="*/ 2726911 h 4756713"/>
              <a:gd name="connsiteX983" fmla="*/ 2361396 w 3692942"/>
              <a:gd name="connsiteY983" fmla="*/ 2708158 h 4756713"/>
              <a:gd name="connsiteX984" fmla="*/ 2361581 w 3692942"/>
              <a:gd name="connsiteY984" fmla="*/ 2701290 h 4756713"/>
              <a:gd name="connsiteX985" fmla="*/ 2368265 w 3692942"/>
              <a:gd name="connsiteY985" fmla="*/ 2698691 h 4756713"/>
              <a:gd name="connsiteX986" fmla="*/ 2382375 w 3692942"/>
              <a:gd name="connsiteY986" fmla="*/ 2711129 h 4756713"/>
              <a:gd name="connsiteX987" fmla="*/ 2387016 w 3692942"/>
              <a:gd name="connsiteY987" fmla="*/ 2725054 h 4756713"/>
              <a:gd name="connsiteX988" fmla="*/ 2412823 w 3692942"/>
              <a:gd name="connsiteY988" fmla="*/ 2723198 h 4756713"/>
              <a:gd name="connsiteX989" fmla="*/ 2408925 w 3692942"/>
              <a:gd name="connsiteY989" fmla="*/ 2701662 h 4756713"/>
              <a:gd name="connsiteX990" fmla="*/ 2427676 w 3692942"/>
              <a:gd name="connsiteY990" fmla="*/ 2667501 h 4756713"/>
              <a:gd name="connsiteX991" fmla="*/ 2431202 w 3692942"/>
              <a:gd name="connsiteY991" fmla="*/ 2668243 h 4756713"/>
              <a:gd name="connsiteX992" fmla="*/ 2446427 w 3692942"/>
              <a:gd name="connsiteY992" fmla="*/ 2633525 h 4756713"/>
              <a:gd name="connsiteX993" fmla="*/ 2447170 w 3692942"/>
              <a:gd name="connsiteY993" fmla="*/ 2623313 h 4756713"/>
              <a:gd name="connsiteX994" fmla="*/ 2442714 w 3692942"/>
              <a:gd name="connsiteY994" fmla="*/ 2611988 h 4756713"/>
              <a:gd name="connsiteX995" fmla="*/ 2430461 w 3692942"/>
              <a:gd name="connsiteY995" fmla="*/ 2608645 h 4756713"/>
              <a:gd name="connsiteX996" fmla="*/ 2429347 w 3692942"/>
              <a:gd name="connsiteY996" fmla="*/ 2601034 h 4756713"/>
              <a:gd name="connsiteX997" fmla="*/ 2435660 w 3692942"/>
              <a:gd name="connsiteY997" fmla="*/ 2601776 h 4756713"/>
              <a:gd name="connsiteX998" fmla="*/ 2438443 w 3692942"/>
              <a:gd name="connsiteY998" fmla="*/ 2598621 h 4756713"/>
              <a:gd name="connsiteX999" fmla="*/ 2429904 w 3692942"/>
              <a:gd name="connsiteY999" fmla="*/ 2589524 h 4756713"/>
              <a:gd name="connsiteX1000" fmla="*/ 2416164 w 3692942"/>
              <a:gd name="connsiteY1000" fmla="*/ 2579497 h 4756713"/>
              <a:gd name="connsiteX1001" fmla="*/ 2420992 w 3692942"/>
              <a:gd name="connsiteY1001" fmla="*/ 2560376 h 4756713"/>
              <a:gd name="connsiteX1002" fmla="*/ 2432689 w 3692942"/>
              <a:gd name="connsiteY1002" fmla="*/ 2547379 h 4756713"/>
              <a:gd name="connsiteX1003" fmla="*/ 2431389 w 3692942"/>
              <a:gd name="connsiteY1003" fmla="*/ 2533269 h 4756713"/>
              <a:gd name="connsiteX1004" fmla="*/ 2451811 w 3692942"/>
              <a:gd name="connsiteY1004" fmla="*/ 2534754 h 4756713"/>
              <a:gd name="connsiteX1005" fmla="*/ 2444384 w 3692942"/>
              <a:gd name="connsiteY1005" fmla="*/ 2510062 h 4756713"/>
              <a:gd name="connsiteX1006" fmla="*/ 2473162 w 3692942"/>
              <a:gd name="connsiteY1006" fmla="*/ 2527142 h 4756713"/>
              <a:gd name="connsiteX1007" fmla="*/ 2497854 w 3692942"/>
              <a:gd name="connsiteY1007" fmla="*/ 2546451 h 4756713"/>
              <a:gd name="connsiteX1008" fmla="*/ 2497297 w 3692942"/>
              <a:gd name="connsiteY1008" fmla="*/ 2533826 h 4756713"/>
              <a:gd name="connsiteX1009" fmla="*/ 2469634 w 3692942"/>
              <a:gd name="connsiteY1009" fmla="*/ 2506904 h 4756713"/>
              <a:gd name="connsiteX1010" fmla="*/ 2481331 w 3692942"/>
              <a:gd name="connsiteY1010" fmla="*/ 2463646 h 4756713"/>
              <a:gd name="connsiteX1011" fmla="*/ 2516792 w 3692942"/>
              <a:gd name="connsiteY1011" fmla="*/ 2433941 h 4756713"/>
              <a:gd name="connsiteX1012" fmla="*/ 2519578 w 3692942"/>
              <a:gd name="connsiteY1012" fmla="*/ 2416675 h 4756713"/>
              <a:gd name="connsiteX1013" fmla="*/ 2531645 w 3692942"/>
              <a:gd name="connsiteY1013" fmla="*/ 2406093 h 4756713"/>
              <a:gd name="connsiteX1014" fmla="*/ 2535543 w 3692942"/>
              <a:gd name="connsiteY1014" fmla="*/ 2410176 h 4756713"/>
              <a:gd name="connsiteX1015" fmla="*/ 2536843 w 3692942"/>
              <a:gd name="connsiteY1015" fmla="*/ 2413704 h 4756713"/>
              <a:gd name="connsiteX1016" fmla="*/ 2551324 w 3692942"/>
              <a:gd name="connsiteY1016" fmla="*/ 2419273 h 4756713"/>
              <a:gd name="connsiteX1017" fmla="*/ 2559123 w 3692942"/>
              <a:gd name="connsiteY1017" fmla="*/ 2412777 h 4756713"/>
              <a:gd name="connsiteX1018" fmla="*/ 2530345 w 3692942"/>
              <a:gd name="connsiteY1018" fmla="*/ 2391425 h 4756713"/>
              <a:gd name="connsiteX1019" fmla="*/ 2532573 w 3692942"/>
              <a:gd name="connsiteY1019" fmla="*/ 2361350 h 4756713"/>
              <a:gd name="connsiteX1020" fmla="*/ 2552067 w 3692942"/>
              <a:gd name="connsiteY1020" fmla="*/ 2340369 h 4756713"/>
              <a:gd name="connsiteX1021" fmla="*/ 2537771 w 3692942"/>
              <a:gd name="connsiteY1021" fmla="*/ 2318647 h 4756713"/>
              <a:gd name="connsiteX1022" fmla="*/ 2532203 w 3692942"/>
              <a:gd name="connsiteY1022" fmla="*/ 2302124 h 4756713"/>
              <a:gd name="connsiteX1023" fmla="*/ 2546311 w 3692942"/>
              <a:gd name="connsiteY1023" fmla="*/ 2308250 h 4756713"/>
              <a:gd name="connsiteX1024" fmla="*/ 2558750 w 3692942"/>
              <a:gd name="connsiteY1024" fmla="*/ 2317162 h 4756713"/>
              <a:gd name="connsiteX1025" fmla="*/ 2556895 w 3692942"/>
              <a:gd name="connsiteY1025" fmla="*/ 2292097 h 4756713"/>
              <a:gd name="connsiteX1026" fmla="*/ 2566362 w 3692942"/>
              <a:gd name="connsiteY1026" fmla="*/ 2272974 h 4756713"/>
              <a:gd name="connsiteX1027" fmla="*/ 2588456 w 3692942"/>
              <a:gd name="connsiteY1027" fmla="*/ 2295255 h 4756713"/>
              <a:gd name="connsiteX1028" fmla="*/ 2584000 w 3692942"/>
              <a:gd name="connsiteY1028" fmla="*/ 2314934 h 4756713"/>
              <a:gd name="connsiteX1029" fmla="*/ 2591426 w 3692942"/>
              <a:gd name="connsiteY1029" fmla="*/ 2319947 h 4756713"/>
              <a:gd name="connsiteX1030" fmla="*/ 2596254 w 3692942"/>
              <a:gd name="connsiteY1030" fmla="*/ 2324218 h 4756713"/>
              <a:gd name="connsiteX1031" fmla="*/ 2586413 w 3692942"/>
              <a:gd name="connsiteY1031" fmla="*/ 2325331 h 4756713"/>
              <a:gd name="connsiteX1032" fmla="*/ 2573233 w 3692942"/>
              <a:gd name="connsiteY1032" fmla="*/ 2322545 h 4756713"/>
              <a:gd name="connsiteX1033" fmla="*/ 2572490 w 3692942"/>
              <a:gd name="connsiteY1033" fmla="*/ 2342039 h 4756713"/>
              <a:gd name="connsiteX1034" fmla="*/ 2563949 w 3692942"/>
              <a:gd name="connsiteY1034" fmla="*/ 2359677 h 4756713"/>
              <a:gd name="connsiteX1035" fmla="*/ 2567662 w 3692942"/>
              <a:gd name="connsiteY1035" fmla="*/ 2365803 h 4756713"/>
              <a:gd name="connsiteX1036" fmla="*/ 2573975 w 3692942"/>
              <a:gd name="connsiteY1036" fmla="*/ 2372487 h 4756713"/>
              <a:gd name="connsiteX1037" fmla="*/ 2592726 w 3692942"/>
              <a:gd name="connsiteY1037" fmla="*/ 2358564 h 4756713"/>
              <a:gd name="connsiteX1038" fmla="*/ 2609437 w 3692942"/>
              <a:gd name="connsiteY1038" fmla="*/ 2360605 h 4756713"/>
              <a:gd name="connsiteX1039" fmla="*/ 2600895 w 3692942"/>
              <a:gd name="connsiteY1039" fmla="*/ 2329416 h 4756713"/>
              <a:gd name="connsiteX1040" fmla="*/ 2625587 w 3692942"/>
              <a:gd name="connsiteY1040" fmla="*/ 2309178 h 4756713"/>
              <a:gd name="connsiteX1041" fmla="*/ 2636357 w 3692942"/>
              <a:gd name="connsiteY1041" fmla="*/ 2282443 h 4756713"/>
              <a:gd name="connsiteX1042" fmla="*/ 2640440 w 3692942"/>
              <a:gd name="connsiteY1042" fmla="*/ 2273161 h 4756713"/>
              <a:gd name="connsiteX1043" fmla="*/ 2644525 w 3692942"/>
              <a:gd name="connsiteY1043" fmla="*/ 2263877 h 4756713"/>
              <a:gd name="connsiteX1044" fmla="*/ 2650281 w 3692942"/>
              <a:gd name="connsiteY1044" fmla="*/ 2248839 h 4756713"/>
              <a:gd name="connsiteX1045" fmla="*/ 2646753 w 3692942"/>
              <a:gd name="connsiteY1045" fmla="*/ 2247911 h 4756713"/>
              <a:gd name="connsiteX1046" fmla="*/ 2650837 w 3692942"/>
              <a:gd name="connsiteY1046" fmla="*/ 2238628 h 4756713"/>
              <a:gd name="connsiteX1047" fmla="*/ 2654923 w 3692942"/>
              <a:gd name="connsiteY1047" fmla="*/ 2229346 h 4756713"/>
              <a:gd name="connsiteX1048" fmla="*/ 2654365 w 3692942"/>
              <a:gd name="connsiteY1048" fmla="*/ 2220619 h 4756713"/>
              <a:gd name="connsiteX1049" fmla="*/ 2665319 w 3692942"/>
              <a:gd name="connsiteY1049" fmla="*/ 2219691 h 4756713"/>
              <a:gd name="connsiteX1050" fmla="*/ 2664577 w 3692942"/>
              <a:gd name="connsiteY1050" fmla="*/ 2207624 h 4756713"/>
              <a:gd name="connsiteX1051" fmla="*/ 2681843 w 3692942"/>
              <a:gd name="connsiteY1051" fmla="*/ 2209850 h 4756713"/>
              <a:gd name="connsiteX1052" fmla="*/ 2675531 w 3692942"/>
              <a:gd name="connsiteY1052" fmla="*/ 2185343 h 4756713"/>
              <a:gd name="connsiteX1053" fmla="*/ 2693910 w 3692942"/>
              <a:gd name="connsiteY1053" fmla="*/ 2194627 h 4756713"/>
              <a:gd name="connsiteX1054" fmla="*/ 2706720 w 3692942"/>
              <a:gd name="connsiteY1054" fmla="*/ 2169192 h 4756713"/>
              <a:gd name="connsiteX1055" fmla="*/ 2698738 w 3692942"/>
              <a:gd name="connsiteY1055" fmla="*/ 2162879 h 4756713"/>
              <a:gd name="connsiteX1056" fmla="*/ 2710805 w 3692942"/>
              <a:gd name="connsiteY1056" fmla="*/ 2160093 h 4756713"/>
              <a:gd name="connsiteX1057" fmla="*/ 2715446 w 3692942"/>
              <a:gd name="connsiteY1057" fmla="*/ 2153224 h 4756713"/>
              <a:gd name="connsiteX1058" fmla="*/ 2701336 w 3692942"/>
              <a:gd name="connsiteY1058" fmla="*/ 2134659 h 4756713"/>
              <a:gd name="connsiteX1059" fmla="*/ 2700409 w 3692942"/>
              <a:gd name="connsiteY1059" fmla="*/ 2117763 h 4756713"/>
              <a:gd name="connsiteX1060" fmla="*/ 2711920 w 3692942"/>
              <a:gd name="connsiteY1060" fmla="*/ 2112752 h 4756713"/>
              <a:gd name="connsiteX1061" fmla="*/ 2733642 w 3692942"/>
              <a:gd name="connsiteY1061" fmla="*/ 2110709 h 4756713"/>
              <a:gd name="connsiteX1062" fmla="*/ 2736427 w 3692942"/>
              <a:gd name="connsiteY1062" fmla="*/ 2121849 h 4756713"/>
              <a:gd name="connsiteX1063" fmla="*/ 2746081 w 3692942"/>
              <a:gd name="connsiteY1063" fmla="*/ 2122591 h 4756713"/>
              <a:gd name="connsiteX1064" fmla="*/ 2752393 w 3692942"/>
              <a:gd name="connsiteY1064" fmla="*/ 2109409 h 4756713"/>
              <a:gd name="connsiteX1065" fmla="*/ 2759449 w 3692942"/>
              <a:gd name="connsiteY1065" fmla="*/ 2099570 h 4756713"/>
              <a:gd name="connsiteX1066" fmla="*/ 2762975 w 3692942"/>
              <a:gd name="connsiteY1066" fmla="*/ 2102725 h 4756713"/>
              <a:gd name="connsiteX1067" fmla="*/ 2763903 w 3692942"/>
              <a:gd name="connsiteY1067" fmla="*/ 2105138 h 4756713"/>
              <a:gd name="connsiteX1068" fmla="*/ 2775600 w 3692942"/>
              <a:gd name="connsiteY1068" fmla="*/ 2114237 h 4756713"/>
              <a:gd name="connsiteX1069" fmla="*/ 2767618 w 3692942"/>
              <a:gd name="connsiteY1069" fmla="*/ 2120734 h 4756713"/>
              <a:gd name="connsiteX1070" fmla="*/ 2786369 w 3692942"/>
              <a:gd name="connsiteY1070" fmla="*/ 2144685 h 4756713"/>
              <a:gd name="connsiteX1071" fmla="*/ 2776529 w 3692942"/>
              <a:gd name="connsiteY1071" fmla="*/ 2156195 h 4756713"/>
              <a:gd name="connsiteX1072" fmla="*/ 2802149 w 3692942"/>
              <a:gd name="connsiteY1072" fmla="*/ 2169748 h 4756713"/>
              <a:gd name="connsiteX1073" fmla="*/ 2809019 w 3692942"/>
              <a:gd name="connsiteY1073" fmla="*/ 2153039 h 4756713"/>
              <a:gd name="connsiteX1074" fmla="*/ 2815517 w 3692942"/>
              <a:gd name="connsiteY1074" fmla="*/ 2134659 h 4756713"/>
              <a:gd name="connsiteX1075" fmla="*/ 2837239 w 3692942"/>
              <a:gd name="connsiteY1075" fmla="*/ 2115350 h 4756713"/>
              <a:gd name="connsiteX1076" fmla="*/ 2856547 w 3692942"/>
              <a:gd name="connsiteY1076" fmla="*/ 2095484 h 4756713"/>
              <a:gd name="connsiteX1077" fmla="*/ 2861745 w 3692942"/>
              <a:gd name="connsiteY1077" fmla="*/ 2077661 h 4756713"/>
              <a:gd name="connsiteX1078" fmla="*/ 2878641 w 3692942"/>
              <a:gd name="connsiteY1078" fmla="*/ 2069492 h 4756713"/>
              <a:gd name="connsiteX1079" fmla="*/ 2871215 w 3692942"/>
              <a:gd name="connsiteY1079" fmla="*/ 2058352 h 4756713"/>
              <a:gd name="connsiteX1080" fmla="*/ 2864161 w 3692942"/>
              <a:gd name="connsiteY1080" fmla="*/ 2048698 h 4756713"/>
              <a:gd name="connsiteX1081" fmla="*/ 2861931 w 3692942"/>
              <a:gd name="connsiteY1081" fmla="*/ 2051113 h 4756713"/>
              <a:gd name="connsiteX1082" fmla="*/ 2862303 w 3692942"/>
              <a:gd name="connsiteY1082" fmla="*/ 2054269 h 4756713"/>
              <a:gd name="connsiteX1083" fmla="*/ 2837426 w 3692942"/>
              <a:gd name="connsiteY1083" fmla="*/ 2081932 h 4756713"/>
              <a:gd name="connsiteX1084" fmla="*/ 2823129 w 3692942"/>
              <a:gd name="connsiteY1084" fmla="*/ 2114237 h 4756713"/>
              <a:gd name="connsiteX1085" fmla="*/ 2806048 w 3692942"/>
              <a:gd name="connsiteY1085" fmla="*/ 2109224 h 4756713"/>
              <a:gd name="connsiteX1086" fmla="*/ 2778385 w 3692942"/>
              <a:gd name="connsiteY1086" fmla="*/ 2099755 h 4756713"/>
              <a:gd name="connsiteX1087" fmla="*/ 2758891 w 3692942"/>
              <a:gd name="connsiteY1087" fmla="*/ 2085087 h 4756713"/>
              <a:gd name="connsiteX1088" fmla="*/ 2762417 w 3692942"/>
              <a:gd name="connsiteY1088" fmla="*/ 2058910 h 4756713"/>
              <a:gd name="connsiteX1089" fmla="*/ 2779685 w 3692942"/>
              <a:gd name="connsiteY1089" fmla="*/ 2039786 h 4756713"/>
              <a:gd name="connsiteX1090" fmla="*/ 2771144 w 3692942"/>
              <a:gd name="connsiteY1090" fmla="*/ 2023821 h 4756713"/>
              <a:gd name="connsiteX1091" fmla="*/ 2762605 w 3692942"/>
              <a:gd name="connsiteY1091" fmla="*/ 2007853 h 4756713"/>
              <a:gd name="connsiteX1092" fmla="*/ 2787482 w 3692942"/>
              <a:gd name="connsiteY1092" fmla="*/ 2019550 h 4756713"/>
              <a:gd name="connsiteX1093" fmla="*/ 2785627 w 3692942"/>
              <a:gd name="connsiteY1093" fmla="*/ 1998386 h 4756713"/>
              <a:gd name="connsiteX1094" fmla="*/ 2793981 w 3692942"/>
              <a:gd name="connsiteY1094" fmla="*/ 1980190 h 4756713"/>
              <a:gd name="connsiteX1095" fmla="*/ 2814774 w 3692942"/>
              <a:gd name="connsiteY1095" fmla="*/ 2000984 h 4756713"/>
              <a:gd name="connsiteX1096" fmla="*/ 2809391 w 3692942"/>
              <a:gd name="connsiteY1096" fmla="*/ 2017880 h 4756713"/>
              <a:gd name="connsiteX1097" fmla="*/ 2816632 w 3692942"/>
              <a:gd name="connsiteY1097" fmla="*/ 2023078 h 4756713"/>
              <a:gd name="connsiteX1098" fmla="*/ 2821273 w 3692942"/>
              <a:gd name="connsiteY1098" fmla="*/ 2027534 h 4756713"/>
              <a:gd name="connsiteX1099" fmla="*/ 2813289 w 3692942"/>
              <a:gd name="connsiteY1099" fmla="*/ 2028647 h 4756713"/>
              <a:gd name="connsiteX1100" fmla="*/ 2801964 w 3692942"/>
              <a:gd name="connsiteY1100" fmla="*/ 2025676 h 4756713"/>
              <a:gd name="connsiteX1101" fmla="*/ 2790453 w 3692942"/>
              <a:gd name="connsiteY1101" fmla="*/ 2057239 h 4756713"/>
              <a:gd name="connsiteX1102" fmla="*/ 2796023 w 3692942"/>
              <a:gd name="connsiteY1102" fmla="*/ 2067079 h 4756713"/>
              <a:gd name="connsiteX1103" fmla="*/ 2812361 w 3692942"/>
              <a:gd name="connsiteY1103" fmla="*/ 2082117 h 4756713"/>
              <a:gd name="connsiteX1104" fmla="*/ 2826842 w 3692942"/>
              <a:gd name="connsiteY1104" fmla="*/ 2076176 h 4756713"/>
              <a:gd name="connsiteX1105" fmla="*/ 2825914 w 3692942"/>
              <a:gd name="connsiteY1105" fmla="*/ 2032732 h 4756713"/>
              <a:gd name="connsiteX1106" fmla="*/ 2848563 w 3692942"/>
              <a:gd name="connsiteY1106" fmla="*/ 2015467 h 4756713"/>
              <a:gd name="connsiteX1107" fmla="*/ 2860260 w 3692942"/>
              <a:gd name="connsiteY1107" fmla="*/ 1991887 h 4756713"/>
              <a:gd name="connsiteX1108" fmla="*/ 2862675 w 3692942"/>
              <a:gd name="connsiteY1108" fmla="*/ 1972207 h 4756713"/>
              <a:gd name="connsiteX1109" fmla="*/ 2870287 w 3692942"/>
              <a:gd name="connsiteY1109" fmla="*/ 1954013 h 4756713"/>
              <a:gd name="connsiteX1110" fmla="*/ 2907231 w 3692942"/>
              <a:gd name="connsiteY1110" fmla="*/ 1936747 h 4756713"/>
              <a:gd name="connsiteX1111" fmla="*/ 2920786 w 3692942"/>
              <a:gd name="connsiteY1111" fmla="*/ 1899986 h 4756713"/>
              <a:gd name="connsiteX1112" fmla="*/ 2928770 w 3692942"/>
              <a:gd name="connsiteY1112" fmla="*/ 1902029 h 4756713"/>
              <a:gd name="connsiteX1113" fmla="*/ 2933411 w 3692942"/>
              <a:gd name="connsiteY1113" fmla="*/ 1899986 h 4756713"/>
              <a:gd name="connsiteX1114" fmla="*/ 2926912 w 3692942"/>
              <a:gd name="connsiteY1114" fmla="*/ 1893860 h 4756713"/>
              <a:gd name="connsiteX1115" fmla="*/ 2917815 w 3692942"/>
              <a:gd name="connsiteY1115" fmla="*/ 1886803 h 4756713"/>
              <a:gd name="connsiteX1116" fmla="*/ 2952162 w 3692942"/>
              <a:gd name="connsiteY1116" fmla="*/ 1885505 h 4756713"/>
              <a:gd name="connsiteX1117" fmla="*/ 2975926 w 3692942"/>
              <a:gd name="connsiteY1117" fmla="*/ 1893117 h 4756713"/>
              <a:gd name="connsiteX1118" fmla="*/ 2975369 w 3692942"/>
              <a:gd name="connsiteY1118" fmla="*/ 1914838 h 4756713"/>
              <a:gd name="connsiteX1119" fmla="*/ 2982425 w 3692942"/>
              <a:gd name="connsiteY1119" fmla="*/ 1948257 h 4756713"/>
              <a:gd name="connsiteX1120" fmla="*/ 2998205 w 3692942"/>
              <a:gd name="connsiteY1120" fmla="*/ 1935447 h 4756713"/>
              <a:gd name="connsiteX1121" fmla="*/ 3003219 w 3692942"/>
              <a:gd name="connsiteY1121" fmla="*/ 1916139 h 4756713"/>
              <a:gd name="connsiteX1122" fmla="*/ 3040721 w 3692942"/>
              <a:gd name="connsiteY1122" fmla="*/ 1901656 h 4756713"/>
              <a:gd name="connsiteX1123" fmla="*/ 3059287 w 3692942"/>
              <a:gd name="connsiteY1123" fmla="*/ 1895345 h 4756713"/>
              <a:gd name="connsiteX1124" fmla="*/ 3065043 w 3692942"/>
              <a:gd name="connsiteY1124" fmla="*/ 1884948 h 4756713"/>
              <a:gd name="connsiteX1125" fmla="*/ 3078595 w 3692942"/>
              <a:gd name="connsiteY1125" fmla="*/ 1889404 h 4756713"/>
              <a:gd name="connsiteX1126" fmla="*/ 3082123 w 3692942"/>
              <a:gd name="connsiteY1126" fmla="*/ 1877522 h 4756713"/>
              <a:gd name="connsiteX1127" fmla="*/ 3086021 w 3692942"/>
              <a:gd name="connsiteY1127" fmla="*/ 1867310 h 4756713"/>
              <a:gd name="connsiteX1128" fmla="*/ 3106630 w 3692942"/>
              <a:gd name="connsiteY1128" fmla="*/ 1861926 h 4756713"/>
              <a:gd name="connsiteX1129" fmla="*/ 3124268 w 3692942"/>
              <a:gd name="connsiteY1129" fmla="*/ 1883833 h 4756713"/>
              <a:gd name="connsiteX1130" fmla="*/ 3135965 w 3692942"/>
              <a:gd name="connsiteY1130" fmla="*/ 1893674 h 4756713"/>
              <a:gd name="connsiteX1131" fmla="*/ 3130022 w 3692942"/>
              <a:gd name="connsiteY1131" fmla="*/ 1915396 h 4756713"/>
              <a:gd name="connsiteX1132" fmla="*/ 3124453 w 3692942"/>
              <a:gd name="connsiteY1132" fmla="*/ 1938788 h 4756713"/>
              <a:gd name="connsiteX1133" fmla="*/ 3125381 w 3692942"/>
              <a:gd name="connsiteY1133" fmla="*/ 1941203 h 4756713"/>
              <a:gd name="connsiteX1134" fmla="*/ 3128909 w 3692942"/>
              <a:gd name="connsiteY1134" fmla="*/ 1944359 h 4756713"/>
              <a:gd name="connsiteX1135" fmla="*/ 3134108 w 3692942"/>
              <a:gd name="connsiteY1135" fmla="*/ 1939718 h 4756713"/>
              <a:gd name="connsiteX1136" fmla="*/ 3138936 w 3692942"/>
              <a:gd name="connsiteY1136" fmla="*/ 1933404 h 4756713"/>
              <a:gd name="connsiteX1137" fmla="*/ 3144134 w 3692942"/>
              <a:gd name="connsiteY1137" fmla="*/ 1928949 h 4756713"/>
              <a:gd name="connsiteX1138" fmla="*/ 3142091 w 3692942"/>
              <a:gd name="connsiteY1138" fmla="*/ 1919852 h 4756713"/>
              <a:gd name="connsiteX1139" fmla="*/ 3151188 w 3692942"/>
              <a:gd name="connsiteY1139" fmla="*/ 1919109 h 4756713"/>
              <a:gd name="connsiteX1140" fmla="*/ 3163628 w 3692942"/>
              <a:gd name="connsiteY1140" fmla="*/ 1919109 h 4756713"/>
              <a:gd name="connsiteX1141" fmla="*/ 3196861 w 3692942"/>
              <a:gd name="connsiteY1141" fmla="*/ 1928021 h 4756713"/>
              <a:gd name="connsiteX1142" fmla="*/ 3202988 w 3692942"/>
              <a:gd name="connsiteY1142" fmla="*/ 1913911 h 4756713"/>
              <a:gd name="connsiteX1143" fmla="*/ 3216540 w 3692942"/>
              <a:gd name="connsiteY1143" fmla="*/ 1912983 h 4756713"/>
              <a:gd name="connsiteX1144" fmla="*/ 3227122 w 3692942"/>
              <a:gd name="connsiteY1144" fmla="*/ 1909640 h 4756713"/>
              <a:gd name="connsiteX1145" fmla="*/ 3237706 w 3692942"/>
              <a:gd name="connsiteY1145" fmla="*/ 1911310 h 4756713"/>
              <a:gd name="connsiteX1146" fmla="*/ 3241975 w 3692942"/>
              <a:gd name="connsiteY1146" fmla="*/ 1906484 h 4756713"/>
              <a:gd name="connsiteX1147" fmla="*/ 3236591 w 3692942"/>
              <a:gd name="connsiteY1147" fmla="*/ 1896645 h 4756713"/>
              <a:gd name="connsiteX1148" fmla="*/ 3267039 w 3692942"/>
              <a:gd name="connsiteY1148" fmla="*/ 1906669 h 4756713"/>
              <a:gd name="connsiteX1149" fmla="*/ 3261656 w 3692942"/>
              <a:gd name="connsiteY1149" fmla="*/ 1922265 h 4756713"/>
              <a:gd name="connsiteX1150" fmla="*/ 3267782 w 3692942"/>
              <a:gd name="connsiteY1150" fmla="*/ 1937118 h 4756713"/>
              <a:gd name="connsiteX1151" fmla="*/ 3276879 w 3692942"/>
              <a:gd name="connsiteY1151" fmla="*/ 1937860 h 4756713"/>
              <a:gd name="connsiteX1152" fmla="*/ 3283192 w 3692942"/>
              <a:gd name="connsiteY1152" fmla="*/ 1936190 h 4756713"/>
              <a:gd name="connsiteX1153" fmla="*/ 3283935 w 3692942"/>
              <a:gd name="connsiteY1153" fmla="*/ 1912240 h 4756713"/>
              <a:gd name="connsiteX1154" fmla="*/ 3297302 w 3692942"/>
              <a:gd name="connsiteY1154" fmla="*/ 1902586 h 4756713"/>
              <a:gd name="connsiteX1155" fmla="*/ 3298415 w 3692942"/>
              <a:gd name="connsiteY1155" fmla="*/ 1887361 h 4756713"/>
              <a:gd name="connsiteX1156" fmla="*/ 3310485 w 3692942"/>
              <a:gd name="connsiteY1156" fmla="*/ 1878822 h 4756713"/>
              <a:gd name="connsiteX1157" fmla="*/ 3306399 w 3692942"/>
              <a:gd name="connsiteY1157" fmla="*/ 1861369 h 4756713"/>
              <a:gd name="connsiteX1158" fmla="*/ 3314383 w 3692942"/>
              <a:gd name="connsiteY1158" fmla="*/ 1841875 h 4756713"/>
              <a:gd name="connsiteX1159" fmla="*/ 3329606 w 3692942"/>
              <a:gd name="connsiteY1159" fmla="*/ 1845773 h 4756713"/>
              <a:gd name="connsiteX1160" fmla="*/ 3335362 w 3692942"/>
              <a:gd name="connsiteY1160" fmla="*/ 1838904 h 4756713"/>
              <a:gd name="connsiteX1161" fmla="*/ 3351143 w 3692942"/>
              <a:gd name="connsiteY1161" fmla="*/ 1825907 h 4756713"/>
              <a:gd name="connsiteX1162" fmla="*/ 3379550 w 3692942"/>
              <a:gd name="connsiteY1162" fmla="*/ 1841503 h 4756713"/>
              <a:gd name="connsiteX1163" fmla="*/ 3376392 w 3692942"/>
              <a:gd name="connsiteY1163" fmla="*/ 1863226 h 4756713"/>
              <a:gd name="connsiteX1164" fmla="*/ 3369893 w 3692942"/>
              <a:gd name="connsiteY1164" fmla="*/ 1880677 h 4756713"/>
              <a:gd name="connsiteX1165" fmla="*/ 3358941 w 3692942"/>
              <a:gd name="connsiteY1165" fmla="*/ 1887176 h 4756713"/>
              <a:gd name="connsiteX1166" fmla="*/ 3332021 w 3692942"/>
              <a:gd name="connsiteY1166" fmla="*/ 1878449 h 4756713"/>
              <a:gd name="connsiteX1167" fmla="*/ 3337405 w 3692942"/>
              <a:gd name="connsiteY1167" fmla="*/ 1888104 h 4756713"/>
              <a:gd name="connsiteX1168" fmla="*/ 3329051 w 3692942"/>
              <a:gd name="connsiteY1168" fmla="*/ 1905557 h 4756713"/>
              <a:gd name="connsiteX1169" fmla="*/ 3342603 w 3692942"/>
              <a:gd name="connsiteY1169" fmla="*/ 1910012 h 4756713"/>
              <a:gd name="connsiteX1170" fmla="*/ 3331649 w 3692942"/>
              <a:gd name="connsiteY1170" fmla="*/ 1916509 h 4756713"/>
              <a:gd name="connsiteX1171" fmla="*/ 3336662 w 3692942"/>
              <a:gd name="connsiteY1171" fmla="*/ 1938418 h 4756713"/>
              <a:gd name="connsiteX1172" fmla="*/ 3315496 w 3692942"/>
              <a:gd name="connsiteY1172" fmla="*/ 1941573 h 4756713"/>
              <a:gd name="connsiteX1173" fmla="*/ 3320139 w 3692942"/>
              <a:gd name="connsiteY1173" fmla="*/ 1961254 h 4756713"/>
              <a:gd name="connsiteX1174" fmla="*/ 3300458 w 3692942"/>
              <a:gd name="connsiteY1174" fmla="*/ 1970908 h 4756713"/>
              <a:gd name="connsiteX1175" fmla="*/ 3294332 w 3692942"/>
              <a:gd name="connsiteY1175" fmla="*/ 1985019 h 4756713"/>
              <a:gd name="connsiteX1176" fmla="*/ 3309742 w 3692942"/>
              <a:gd name="connsiteY1176" fmla="*/ 2010638 h 4756713"/>
              <a:gd name="connsiteX1177" fmla="*/ 3305657 w 3692942"/>
              <a:gd name="connsiteY1177" fmla="*/ 2032918 h 4756713"/>
              <a:gd name="connsiteX1178" fmla="*/ 3298788 w 3692942"/>
              <a:gd name="connsiteY1178" fmla="*/ 2043129 h 4756713"/>
              <a:gd name="connsiteX1179" fmla="*/ 3302871 w 3692942"/>
              <a:gd name="connsiteY1179" fmla="*/ 2060025 h 4756713"/>
              <a:gd name="connsiteX1180" fmla="*/ 3293959 w 3692942"/>
              <a:gd name="connsiteY1180" fmla="*/ 2063738 h 4756713"/>
              <a:gd name="connsiteX1181" fmla="*/ 3293404 w 3692942"/>
              <a:gd name="connsiteY1181" fmla="*/ 2073020 h 4756713"/>
              <a:gd name="connsiteX1182" fmla="*/ 3302501 w 3692942"/>
              <a:gd name="connsiteY1182" fmla="*/ 2085087 h 4756713"/>
              <a:gd name="connsiteX1183" fmla="*/ 3311597 w 3692942"/>
              <a:gd name="connsiteY1183" fmla="*/ 2097156 h 4756713"/>
              <a:gd name="connsiteX1184" fmla="*/ 3324965 w 3692942"/>
              <a:gd name="connsiteY1184" fmla="*/ 2083602 h 4756713"/>
              <a:gd name="connsiteX1185" fmla="*/ 3335919 w 3692942"/>
              <a:gd name="connsiteY1185" fmla="*/ 2069122 h 4756713"/>
              <a:gd name="connsiteX1186" fmla="*/ 3342046 w 3692942"/>
              <a:gd name="connsiteY1186" fmla="*/ 2053897 h 4756713"/>
              <a:gd name="connsiteX1187" fmla="*/ 3361912 w 3692942"/>
              <a:gd name="connsiteY1187" fmla="*/ 2047585 h 4756713"/>
              <a:gd name="connsiteX1188" fmla="*/ 3355043 w 3692942"/>
              <a:gd name="connsiteY1188" fmla="*/ 2019365 h 4756713"/>
              <a:gd name="connsiteX1189" fmla="*/ 3400529 w 3692942"/>
              <a:gd name="connsiteY1189" fmla="*/ 2005440 h 4756713"/>
              <a:gd name="connsiteX1190" fmla="*/ 3413896 w 3692942"/>
              <a:gd name="connsiteY1190" fmla="*/ 1964410 h 4756713"/>
              <a:gd name="connsiteX1191" fmla="*/ 3442487 w 3692942"/>
              <a:gd name="connsiteY1191" fmla="*/ 1967008 h 4756713"/>
              <a:gd name="connsiteX1192" fmla="*/ 3471079 w 3692942"/>
              <a:gd name="connsiteY1192" fmla="*/ 1969608 h 4756713"/>
              <a:gd name="connsiteX1193" fmla="*/ 3465508 w 3692942"/>
              <a:gd name="connsiteY1193" fmla="*/ 1945659 h 4756713"/>
              <a:gd name="connsiteX1194" fmla="*/ 3475720 w 3692942"/>
              <a:gd name="connsiteY1194" fmla="*/ 1949000 h 4756713"/>
              <a:gd name="connsiteX1195" fmla="*/ 3488345 w 3692942"/>
              <a:gd name="connsiteY1195" fmla="*/ 1956241 h 4756713"/>
              <a:gd name="connsiteX1196" fmla="*/ 3492243 w 3692942"/>
              <a:gd name="connsiteY1196" fmla="*/ 1966638 h 4756713"/>
              <a:gd name="connsiteX1197" fmla="*/ 3486302 w 3692942"/>
              <a:gd name="connsiteY1197" fmla="*/ 1980748 h 4756713"/>
              <a:gd name="connsiteX1198" fmla="*/ 3492058 w 3692942"/>
              <a:gd name="connsiteY1198" fmla="*/ 1990402 h 4756713"/>
              <a:gd name="connsiteX1199" fmla="*/ 3500042 w 3692942"/>
              <a:gd name="connsiteY1199" fmla="*/ 1999314 h 4756713"/>
              <a:gd name="connsiteX1200" fmla="*/ 3498557 w 3692942"/>
              <a:gd name="connsiteY1200" fmla="*/ 1992815 h 4756713"/>
              <a:gd name="connsiteX1201" fmla="*/ 3522136 w 3692942"/>
              <a:gd name="connsiteY1201" fmla="*/ 1987246 h 4756713"/>
              <a:gd name="connsiteX1202" fmla="*/ 3534761 w 3692942"/>
              <a:gd name="connsiteY1202" fmla="*/ 1974992 h 4756713"/>
              <a:gd name="connsiteX1203" fmla="*/ 3542929 w 3692942"/>
              <a:gd name="connsiteY1203" fmla="*/ 1968123 h 4756713"/>
              <a:gd name="connsiteX1204" fmla="*/ 3542743 w 3692942"/>
              <a:gd name="connsiteY1204" fmla="*/ 1955498 h 4756713"/>
              <a:gd name="connsiteX1205" fmla="*/ 3564279 w 3692942"/>
              <a:gd name="connsiteY1205" fmla="*/ 1954756 h 4756713"/>
              <a:gd name="connsiteX1206" fmla="*/ 3564466 w 3692942"/>
              <a:gd name="connsiteY1206" fmla="*/ 1943986 h 4756713"/>
              <a:gd name="connsiteX1207" fmla="*/ 3572633 w 3692942"/>
              <a:gd name="connsiteY1207" fmla="*/ 1937490 h 4756713"/>
              <a:gd name="connsiteX1208" fmla="*/ 3568549 w 3692942"/>
              <a:gd name="connsiteY1208" fmla="*/ 1920037 h 4756713"/>
              <a:gd name="connsiteX1209" fmla="*/ 3580617 w 3692942"/>
              <a:gd name="connsiteY1209" fmla="*/ 1917994 h 4756713"/>
              <a:gd name="connsiteX1210" fmla="*/ 3586745 w 3692942"/>
              <a:gd name="connsiteY1210" fmla="*/ 1902399 h 4756713"/>
              <a:gd name="connsiteX1211" fmla="*/ 3606239 w 3692942"/>
              <a:gd name="connsiteY1211" fmla="*/ 1894417 h 4756713"/>
              <a:gd name="connsiteX1212" fmla="*/ 3625362 w 3692942"/>
              <a:gd name="connsiteY1212" fmla="*/ 1878822 h 4756713"/>
              <a:gd name="connsiteX1213" fmla="*/ 3649869 w 3692942"/>
              <a:gd name="connsiteY1213" fmla="*/ 1866567 h 4756713"/>
              <a:gd name="connsiteX1214" fmla="*/ 3648754 w 3692942"/>
              <a:gd name="connsiteY1214" fmla="*/ 1856355 h 4756713"/>
              <a:gd name="connsiteX1215" fmla="*/ 3655623 w 3692942"/>
              <a:gd name="connsiteY1215" fmla="*/ 1850229 h 4756713"/>
              <a:gd name="connsiteX1216" fmla="*/ 3659523 w 3692942"/>
              <a:gd name="connsiteY1216" fmla="*/ 1832778 h 4756713"/>
              <a:gd name="connsiteX1217" fmla="*/ 3674189 w 3692942"/>
              <a:gd name="connsiteY1217" fmla="*/ 1822009 h 4756713"/>
              <a:gd name="connsiteX1218" fmla="*/ 3675304 w 3692942"/>
              <a:gd name="connsiteY1218" fmla="*/ 1816811 h 4756713"/>
              <a:gd name="connsiteX1219" fmla="*/ 3682358 w 3692942"/>
              <a:gd name="connsiteY1219" fmla="*/ 1816625 h 4756713"/>
              <a:gd name="connsiteX1220" fmla="*/ 1045259 w 3692942"/>
              <a:gd name="connsiteY1220" fmla="*/ 1807156 h 4756713"/>
              <a:gd name="connsiteX1221" fmla="*/ 1025578 w 3692942"/>
              <a:gd name="connsiteY1221" fmla="*/ 1836677 h 4756713"/>
              <a:gd name="connsiteX1222" fmla="*/ 1010911 w 3692942"/>
              <a:gd name="connsiteY1222" fmla="*/ 1870280 h 4756713"/>
              <a:gd name="connsiteX1223" fmla="*/ 992902 w 3692942"/>
              <a:gd name="connsiteY1223" fmla="*/ 1895345 h 4756713"/>
              <a:gd name="connsiteX1224" fmla="*/ 972851 w 3692942"/>
              <a:gd name="connsiteY1224" fmla="*/ 1917437 h 4756713"/>
              <a:gd name="connsiteX1225" fmla="*/ 996058 w 3692942"/>
              <a:gd name="connsiteY1225" fmla="*/ 1920965 h 4756713"/>
              <a:gd name="connsiteX1226" fmla="*/ 1019822 w 3692942"/>
              <a:gd name="connsiteY1226" fmla="*/ 1884018 h 4756713"/>
              <a:gd name="connsiteX1227" fmla="*/ 1043774 w 3692942"/>
              <a:gd name="connsiteY1227" fmla="*/ 1847629 h 4756713"/>
              <a:gd name="connsiteX1228" fmla="*/ 1073664 w 3692942"/>
              <a:gd name="connsiteY1228" fmla="*/ 1820894 h 4756713"/>
              <a:gd name="connsiteX1229" fmla="*/ 1074407 w 3692942"/>
              <a:gd name="connsiteY1229" fmla="*/ 1813468 h 4756713"/>
              <a:gd name="connsiteX1230" fmla="*/ 1068836 w 3692942"/>
              <a:gd name="connsiteY1230" fmla="*/ 1807899 h 4756713"/>
              <a:gd name="connsiteX1231" fmla="*/ 2024341 w 3692942"/>
              <a:gd name="connsiteY1231" fmla="*/ 1805492 h 4756713"/>
              <a:gd name="connsiteX1232" fmla="*/ 2010997 w 3692942"/>
              <a:gd name="connsiteY1232" fmla="*/ 1820212 h 4756713"/>
              <a:gd name="connsiteX1233" fmla="*/ 2014583 w 3692942"/>
              <a:gd name="connsiteY1233" fmla="*/ 1822566 h 4756713"/>
              <a:gd name="connsiteX1234" fmla="*/ 2493211 w 3692942"/>
              <a:gd name="connsiteY1234" fmla="*/ 1798987 h 4756713"/>
              <a:gd name="connsiteX1235" fmla="*/ 2468334 w 3692942"/>
              <a:gd name="connsiteY1235" fmla="*/ 1818296 h 4756713"/>
              <a:gd name="connsiteX1236" fmla="*/ 2491726 w 3692942"/>
              <a:gd name="connsiteY1236" fmla="*/ 1851529 h 4756713"/>
              <a:gd name="connsiteX1237" fmla="*/ 2506208 w 3692942"/>
              <a:gd name="connsiteY1237" fmla="*/ 1823124 h 4756713"/>
              <a:gd name="connsiteX1238" fmla="*/ 2513077 w 3692942"/>
              <a:gd name="connsiteY1238" fmla="*/ 1825165 h 4756713"/>
              <a:gd name="connsiteX1239" fmla="*/ 2519946 w 3692942"/>
              <a:gd name="connsiteY1239" fmla="*/ 1825165 h 4756713"/>
              <a:gd name="connsiteX1240" fmla="*/ 2509179 w 3692942"/>
              <a:gd name="connsiteY1240" fmla="*/ 1811984 h 4756713"/>
              <a:gd name="connsiteX1241" fmla="*/ 2493211 w 3692942"/>
              <a:gd name="connsiteY1241" fmla="*/ 1798987 h 4756713"/>
              <a:gd name="connsiteX1242" fmla="*/ 2536284 w 3692942"/>
              <a:gd name="connsiteY1242" fmla="*/ 1753314 h 4756713"/>
              <a:gd name="connsiteX1243" fmla="*/ 2530158 w 3692942"/>
              <a:gd name="connsiteY1243" fmla="*/ 1754244 h 4756713"/>
              <a:gd name="connsiteX1244" fmla="*/ 2529045 w 3692942"/>
              <a:gd name="connsiteY1244" fmla="*/ 1759070 h 4756713"/>
              <a:gd name="connsiteX1245" fmla="*/ 2535729 w 3692942"/>
              <a:gd name="connsiteY1245" fmla="*/ 1767054 h 4756713"/>
              <a:gd name="connsiteX1246" fmla="*/ 2539069 w 3692942"/>
              <a:gd name="connsiteY1246" fmla="*/ 1766869 h 4756713"/>
              <a:gd name="connsiteX1247" fmla="*/ 2542597 w 3692942"/>
              <a:gd name="connsiteY1247" fmla="*/ 1766682 h 4756713"/>
              <a:gd name="connsiteX1248" fmla="*/ 2540740 w 3692942"/>
              <a:gd name="connsiteY1248" fmla="*/ 1759442 h 4756713"/>
              <a:gd name="connsiteX1249" fmla="*/ 2536284 w 3692942"/>
              <a:gd name="connsiteY1249" fmla="*/ 1753314 h 4756713"/>
              <a:gd name="connsiteX1250" fmla="*/ 2558378 w 3692942"/>
              <a:gd name="connsiteY1250" fmla="*/ 1722496 h 4756713"/>
              <a:gd name="connsiteX1251" fmla="*/ 2571003 w 3692942"/>
              <a:gd name="connsiteY1251" fmla="*/ 1749603 h 4756713"/>
              <a:gd name="connsiteX1252" fmla="*/ 2571560 w 3692942"/>
              <a:gd name="connsiteY1252" fmla="*/ 1735863 h 4756713"/>
              <a:gd name="connsiteX1253" fmla="*/ 2567662 w 3692942"/>
              <a:gd name="connsiteY1253" fmla="*/ 1727137 h 4756713"/>
              <a:gd name="connsiteX1254" fmla="*/ 2558378 w 3692942"/>
              <a:gd name="connsiteY1254" fmla="*/ 1722496 h 4756713"/>
              <a:gd name="connsiteX1255" fmla="*/ 226689 w 3692942"/>
              <a:gd name="connsiteY1255" fmla="*/ 1712471 h 4756713"/>
              <a:gd name="connsiteX1256" fmla="*/ 222048 w 3692942"/>
              <a:gd name="connsiteY1256" fmla="*/ 1751646 h 4756713"/>
              <a:gd name="connsiteX1257" fmla="*/ 211466 w 3692942"/>
              <a:gd name="connsiteY1257" fmla="*/ 1796761 h 4756713"/>
              <a:gd name="connsiteX1258" fmla="*/ 240057 w 3692942"/>
              <a:gd name="connsiteY1258" fmla="*/ 1801588 h 4756713"/>
              <a:gd name="connsiteX1259" fmla="*/ 230217 w 3692942"/>
              <a:gd name="connsiteY1259" fmla="*/ 1757957 h 4756713"/>
              <a:gd name="connsiteX1260" fmla="*/ 226689 w 3692942"/>
              <a:gd name="connsiteY1260" fmla="*/ 1712471 h 4756713"/>
              <a:gd name="connsiteX1261" fmla="*/ 2320177 w 3692942"/>
              <a:gd name="connsiteY1261" fmla="*/ 1682394 h 4756713"/>
              <a:gd name="connsiteX1262" fmla="*/ 2292144 w 3692942"/>
              <a:gd name="connsiteY1262" fmla="*/ 1704858 h 4756713"/>
              <a:gd name="connsiteX1263" fmla="*/ 2269307 w 3692942"/>
              <a:gd name="connsiteY1263" fmla="*/ 1731222 h 4756713"/>
              <a:gd name="connsiteX1264" fmla="*/ 2270978 w 3692942"/>
              <a:gd name="connsiteY1264" fmla="*/ 1742919 h 4756713"/>
              <a:gd name="connsiteX1265" fmla="*/ 2275434 w 3692942"/>
              <a:gd name="connsiteY1265" fmla="*/ 1753314 h 4756713"/>
              <a:gd name="connsiteX1266" fmla="*/ 2281747 w 3692942"/>
              <a:gd name="connsiteY1266" fmla="*/ 1749046 h 4756713"/>
              <a:gd name="connsiteX1267" fmla="*/ 2282860 w 3692942"/>
              <a:gd name="connsiteY1267" fmla="*/ 1741247 h 4756713"/>
              <a:gd name="connsiteX1268" fmla="*/ 2290471 w 3692942"/>
              <a:gd name="connsiteY1268" fmla="*/ 1724909 h 4756713"/>
              <a:gd name="connsiteX1269" fmla="*/ 2308110 w 3692942"/>
              <a:gd name="connsiteY1269" fmla="*/ 1718412 h 4756713"/>
              <a:gd name="connsiteX1270" fmla="*/ 2314051 w 3692942"/>
              <a:gd name="connsiteY1270" fmla="*/ 1700402 h 4756713"/>
              <a:gd name="connsiteX1271" fmla="*/ 2320177 w 3692942"/>
              <a:gd name="connsiteY1271" fmla="*/ 1682394 h 4756713"/>
              <a:gd name="connsiteX1272" fmla="*/ 2124991 w 3692942"/>
              <a:gd name="connsiteY1272" fmla="*/ 1671012 h 4756713"/>
              <a:gd name="connsiteX1273" fmla="*/ 2118553 w 3692942"/>
              <a:gd name="connsiteY1273" fmla="*/ 1680908 h 4756713"/>
              <a:gd name="connsiteX1274" fmla="*/ 2084995 w 3692942"/>
              <a:gd name="connsiteY1274" fmla="*/ 1730386 h 4756713"/>
              <a:gd name="connsiteX1275" fmla="*/ 2072963 w 3692942"/>
              <a:gd name="connsiteY1275" fmla="*/ 1746757 h 4756713"/>
              <a:gd name="connsiteX1276" fmla="*/ 2097573 w 3692942"/>
              <a:gd name="connsiteY1276" fmla="*/ 1722311 h 4756713"/>
              <a:gd name="connsiteX1277" fmla="*/ 2108898 w 3692942"/>
              <a:gd name="connsiteY1277" fmla="*/ 1698546 h 4756713"/>
              <a:gd name="connsiteX1278" fmla="*/ 2130435 w 3692942"/>
              <a:gd name="connsiteY1278" fmla="*/ 1686664 h 4756713"/>
              <a:gd name="connsiteX1279" fmla="*/ 2125607 w 3692942"/>
              <a:gd name="connsiteY1279" fmla="*/ 1672554 h 4756713"/>
              <a:gd name="connsiteX1280" fmla="*/ 1182459 w 3692942"/>
              <a:gd name="connsiteY1280" fmla="*/ 1665498 h 4756713"/>
              <a:gd name="connsiteX1281" fmla="*/ 1178191 w 3692942"/>
              <a:gd name="connsiteY1281" fmla="*/ 1668841 h 4756713"/>
              <a:gd name="connsiteX1282" fmla="*/ 1175963 w 3692942"/>
              <a:gd name="connsiteY1282" fmla="*/ 1675710 h 4756713"/>
              <a:gd name="connsiteX1283" fmla="*/ 1148856 w 3692942"/>
              <a:gd name="connsiteY1283" fmla="*/ 1703372 h 4756713"/>
              <a:gd name="connsiteX1284" fmla="*/ 1129362 w 3692942"/>
              <a:gd name="connsiteY1284" fmla="*/ 1736234 h 4756713"/>
              <a:gd name="connsiteX1285" fmla="*/ 1144215 w 3692942"/>
              <a:gd name="connsiteY1285" fmla="*/ 1739762 h 4756713"/>
              <a:gd name="connsiteX1286" fmla="*/ 1164451 w 3692942"/>
              <a:gd name="connsiteY1286" fmla="*/ 1709686 h 4756713"/>
              <a:gd name="connsiteX1287" fmla="*/ 1185987 w 3692942"/>
              <a:gd name="connsiteY1287" fmla="*/ 1697989 h 4756713"/>
              <a:gd name="connsiteX1288" fmla="*/ 1185987 w 3692942"/>
              <a:gd name="connsiteY1288" fmla="*/ 1680723 h 4756713"/>
              <a:gd name="connsiteX1289" fmla="*/ 1182459 w 3692942"/>
              <a:gd name="connsiteY1289" fmla="*/ 1665498 h 4756713"/>
              <a:gd name="connsiteX1290" fmla="*/ 2343386 w 3692942"/>
              <a:gd name="connsiteY1290" fmla="*/ 1644334 h 4756713"/>
              <a:gd name="connsiteX1291" fmla="*/ 2322035 w 3692942"/>
              <a:gd name="connsiteY1291" fmla="*/ 1651388 h 4756713"/>
              <a:gd name="connsiteX1292" fmla="*/ 2332431 w 3692942"/>
              <a:gd name="connsiteY1292" fmla="*/ 1661415 h 4756713"/>
              <a:gd name="connsiteX1293" fmla="*/ 2334845 w 3692942"/>
              <a:gd name="connsiteY1293" fmla="*/ 1673110 h 4756713"/>
              <a:gd name="connsiteX1294" fmla="*/ 2323890 w 3692942"/>
              <a:gd name="connsiteY1294" fmla="*/ 1680723 h 4756713"/>
              <a:gd name="connsiteX1295" fmla="*/ 2347655 w 3692942"/>
              <a:gd name="connsiteY1295" fmla="*/ 1679608 h 4756713"/>
              <a:gd name="connsiteX1296" fmla="*/ 2356566 w 3692942"/>
              <a:gd name="connsiteY1296" fmla="*/ 1660485 h 4756713"/>
              <a:gd name="connsiteX1297" fmla="*/ 2356753 w 3692942"/>
              <a:gd name="connsiteY1297" fmla="*/ 1657701 h 4756713"/>
              <a:gd name="connsiteX1298" fmla="*/ 2365293 w 3692942"/>
              <a:gd name="connsiteY1298" fmla="*/ 1660300 h 4756713"/>
              <a:gd name="connsiteX1299" fmla="*/ 2374019 w 3692942"/>
              <a:gd name="connsiteY1299" fmla="*/ 1660857 h 4756713"/>
              <a:gd name="connsiteX1300" fmla="*/ 2360094 w 3692942"/>
              <a:gd name="connsiteY1300" fmla="*/ 1651945 h 4756713"/>
              <a:gd name="connsiteX1301" fmla="*/ 2343386 w 3692942"/>
              <a:gd name="connsiteY1301" fmla="*/ 1644334 h 4756713"/>
              <a:gd name="connsiteX1302" fmla="*/ 1216065 w 3692942"/>
              <a:gd name="connsiteY1302" fmla="*/ 1626696 h 4756713"/>
              <a:gd name="connsiteX1303" fmla="*/ 1202511 w 3692942"/>
              <a:gd name="connsiteY1303" fmla="*/ 1639506 h 4756713"/>
              <a:gd name="connsiteX1304" fmla="*/ 1196569 w 3692942"/>
              <a:gd name="connsiteY1304" fmla="*/ 1657144 h 4756713"/>
              <a:gd name="connsiteX1305" fmla="*/ 1208639 w 3692942"/>
              <a:gd name="connsiteY1305" fmla="*/ 1656216 h 4756713"/>
              <a:gd name="connsiteX1306" fmla="*/ 2154476 w 3692942"/>
              <a:gd name="connsiteY1306" fmla="*/ 1625183 h 4756713"/>
              <a:gd name="connsiteX1307" fmla="*/ 2151739 w 3692942"/>
              <a:gd name="connsiteY1307" fmla="*/ 1629898 h 4756713"/>
              <a:gd name="connsiteX1308" fmla="*/ 2134294 w 3692942"/>
              <a:gd name="connsiteY1308" fmla="*/ 1656713 h 4756713"/>
              <a:gd name="connsiteX1309" fmla="*/ 2151971 w 3692942"/>
              <a:gd name="connsiteY1309" fmla="*/ 1649345 h 4756713"/>
              <a:gd name="connsiteX1310" fmla="*/ 2810689 w 3692942"/>
              <a:gd name="connsiteY1310" fmla="*/ 1598291 h 4756713"/>
              <a:gd name="connsiteX1311" fmla="*/ 2819786 w 3692942"/>
              <a:gd name="connsiteY1311" fmla="*/ 1610915 h 4756713"/>
              <a:gd name="connsiteX1312" fmla="*/ 2819415 w 3692942"/>
              <a:gd name="connsiteY1312" fmla="*/ 1605530 h 4756713"/>
              <a:gd name="connsiteX1313" fmla="*/ 2814030 w 3692942"/>
              <a:gd name="connsiteY1313" fmla="*/ 1599776 h 4756713"/>
              <a:gd name="connsiteX1314" fmla="*/ 2180749 w 3692942"/>
              <a:gd name="connsiteY1314" fmla="*/ 1597733 h 4756713"/>
              <a:gd name="connsiteX1315" fmla="*/ 2168867 w 3692942"/>
              <a:gd name="connsiteY1315" fmla="*/ 1616856 h 4756713"/>
              <a:gd name="connsiteX1316" fmla="*/ 2158288 w 3692942"/>
              <a:gd name="connsiteY1316" fmla="*/ 1618618 h 4756713"/>
              <a:gd name="connsiteX1317" fmla="*/ 2154955 w 3692942"/>
              <a:gd name="connsiteY1317" fmla="*/ 1624359 h 4756713"/>
              <a:gd name="connsiteX1318" fmla="*/ 2171650 w 3692942"/>
              <a:gd name="connsiteY1318" fmla="*/ 1627624 h 4756713"/>
              <a:gd name="connsiteX1319" fmla="*/ 2186317 w 3692942"/>
              <a:gd name="connsiteY1319" fmla="*/ 1625953 h 4756713"/>
              <a:gd name="connsiteX1320" fmla="*/ 1260994 w 3692942"/>
              <a:gd name="connsiteY1320" fmla="*/ 1587521 h 4756713"/>
              <a:gd name="connsiteX1321" fmla="*/ 1225162 w 3692942"/>
              <a:gd name="connsiteY1321" fmla="*/ 1605530 h 4756713"/>
              <a:gd name="connsiteX1322" fmla="*/ 1221449 w 3692942"/>
              <a:gd name="connsiteY1322" fmla="*/ 1620197 h 4756713"/>
              <a:gd name="connsiteX1323" fmla="*/ 1231473 w 3692942"/>
              <a:gd name="connsiteY1323" fmla="*/ 1626696 h 4756713"/>
              <a:gd name="connsiteX1324" fmla="*/ 1236116 w 3692942"/>
              <a:gd name="connsiteY1324" fmla="*/ 1608315 h 4756713"/>
              <a:gd name="connsiteX1325" fmla="*/ 1261921 w 3692942"/>
              <a:gd name="connsiteY1325" fmla="*/ 1614999 h 4756713"/>
              <a:gd name="connsiteX1326" fmla="*/ 1265635 w 3692942"/>
              <a:gd name="connsiteY1326" fmla="*/ 1600331 h 4756713"/>
              <a:gd name="connsiteX1327" fmla="*/ 285172 w 3692942"/>
              <a:gd name="connsiteY1327" fmla="*/ 1585666 h 4756713"/>
              <a:gd name="connsiteX1328" fmla="*/ 267349 w 3692942"/>
              <a:gd name="connsiteY1328" fmla="*/ 1597735 h 4756713"/>
              <a:gd name="connsiteX1329" fmla="*/ 258810 w 3692942"/>
              <a:gd name="connsiteY1329" fmla="*/ 1620570 h 4756713"/>
              <a:gd name="connsiteX1330" fmla="*/ 259923 w 3692942"/>
              <a:gd name="connsiteY1330" fmla="*/ 1628739 h 4756713"/>
              <a:gd name="connsiteX1331" fmla="*/ 273848 w 3692942"/>
              <a:gd name="connsiteY1331" fmla="*/ 1617414 h 4756713"/>
              <a:gd name="connsiteX1332" fmla="*/ 2828883 w 3692942"/>
              <a:gd name="connsiteY1332" fmla="*/ 1585293 h 4756713"/>
              <a:gd name="connsiteX1333" fmla="*/ 2821829 w 3692942"/>
              <a:gd name="connsiteY1333" fmla="*/ 1587336 h 4756713"/>
              <a:gd name="connsiteX1334" fmla="*/ 2834639 w 3692942"/>
              <a:gd name="connsiteY1334" fmla="*/ 1596433 h 4756713"/>
              <a:gd name="connsiteX1335" fmla="*/ 2833153 w 3692942"/>
              <a:gd name="connsiteY1335" fmla="*/ 1590492 h 4756713"/>
              <a:gd name="connsiteX1336" fmla="*/ 2828883 w 3692942"/>
              <a:gd name="connsiteY1336" fmla="*/ 1585293 h 4756713"/>
              <a:gd name="connsiteX1337" fmla="*/ 2210454 w 3692942"/>
              <a:gd name="connsiteY1337" fmla="*/ 1575639 h 4756713"/>
              <a:gd name="connsiteX1338" fmla="*/ 2204141 w 3692942"/>
              <a:gd name="connsiteY1338" fmla="*/ 1576754 h 4756713"/>
              <a:gd name="connsiteX1339" fmla="*/ 2202841 w 3692942"/>
              <a:gd name="connsiteY1339" fmla="*/ 1581767 h 4756713"/>
              <a:gd name="connsiteX1340" fmla="*/ 2216580 w 3692942"/>
              <a:gd name="connsiteY1340" fmla="*/ 1589564 h 4756713"/>
              <a:gd name="connsiteX1341" fmla="*/ 2214910 w 3692942"/>
              <a:gd name="connsiteY1341" fmla="*/ 1581953 h 4756713"/>
              <a:gd name="connsiteX1342" fmla="*/ 2210454 w 3692942"/>
              <a:gd name="connsiteY1342" fmla="*/ 1575639 h 4756713"/>
              <a:gd name="connsiteX1343" fmla="*/ 1273618 w 3692942"/>
              <a:gd name="connsiteY1343" fmla="*/ 1567655 h 4756713"/>
              <a:gd name="connsiteX1344" fmla="*/ 1270463 w 3692942"/>
              <a:gd name="connsiteY1344" fmla="*/ 1572669 h 4756713"/>
              <a:gd name="connsiteX1345" fmla="*/ 1267307 w 3692942"/>
              <a:gd name="connsiteY1345" fmla="*/ 1577682 h 4756713"/>
              <a:gd name="connsiteX1346" fmla="*/ 1284573 w 3692942"/>
              <a:gd name="connsiteY1346" fmla="*/ 1570626 h 4756713"/>
              <a:gd name="connsiteX1347" fmla="*/ 1828925 w 3692942"/>
              <a:gd name="connsiteY1347" fmla="*/ 1566913 h 4756713"/>
              <a:gd name="connsiteX1348" fmla="*/ 1818898 w 3692942"/>
              <a:gd name="connsiteY1348" fmla="*/ 1575824 h 4756713"/>
              <a:gd name="connsiteX1349" fmla="*/ 1817970 w 3692942"/>
              <a:gd name="connsiteY1349" fmla="*/ 1579538 h 4756713"/>
              <a:gd name="connsiteX1350" fmla="*/ 2432873 w 3692942"/>
              <a:gd name="connsiteY1350" fmla="*/ 1561159 h 4756713"/>
              <a:gd name="connsiteX1351" fmla="*/ 2436586 w 3692942"/>
              <a:gd name="connsiteY1351" fmla="*/ 1569141 h 4756713"/>
              <a:gd name="connsiteX1352" fmla="*/ 2445869 w 3692942"/>
              <a:gd name="connsiteY1352" fmla="*/ 1574711 h 4756713"/>
              <a:gd name="connsiteX1353" fmla="*/ 2445497 w 3692942"/>
              <a:gd name="connsiteY1353" fmla="*/ 1569141 h 4756713"/>
              <a:gd name="connsiteX1354" fmla="*/ 2439741 w 3692942"/>
              <a:gd name="connsiteY1354" fmla="*/ 1563757 h 4756713"/>
              <a:gd name="connsiteX1355" fmla="*/ 1320404 w 3692942"/>
              <a:gd name="connsiteY1355" fmla="*/ 1537394 h 4756713"/>
              <a:gd name="connsiteX1356" fmla="*/ 1317619 w 3692942"/>
              <a:gd name="connsiteY1356" fmla="*/ 1548347 h 4756713"/>
              <a:gd name="connsiteX1357" fmla="*/ 1321332 w 3692942"/>
              <a:gd name="connsiteY1357" fmla="*/ 1549277 h 4756713"/>
              <a:gd name="connsiteX1358" fmla="*/ 1320404 w 3692942"/>
              <a:gd name="connsiteY1358" fmla="*/ 1537394 h 4756713"/>
              <a:gd name="connsiteX1359" fmla="*/ 227804 w 3692942"/>
              <a:gd name="connsiteY1359" fmla="*/ 1524770 h 4756713"/>
              <a:gd name="connsiteX1360" fmla="*/ 216292 w 3692942"/>
              <a:gd name="connsiteY1360" fmla="*/ 1526997 h 4756713"/>
              <a:gd name="connsiteX1361" fmla="*/ 212209 w 3692942"/>
              <a:gd name="connsiteY1361" fmla="*/ 1562274 h 4756713"/>
              <a:gd name="connsiteX1362" fmla="*/ 2511035 w 3692942"/>
              <a:gd name="connsiteY1362" fmla="*/ 1510474 h 4756713"/>
              <a:gd name="connsiteX1363" fmla="*/ 2524031 w 3692942"/>
              <a:gd name="connsiteY1363" fmla="*/ 1521427 h 4756713"/>
              <a:gd name="connsiteX1364" fmla="*/ 2524031 w 3692942"/>
              <a:gd name="connsiteY1364" fmla="*/ 1516043 h 4756713"/>
              <a:gd name="connsiteX1365" fmla="*/ 2521431 w 3692942"/>
              <a:gd name="connsiteY1365" fmla="*/ 1511772 h 4756713"/>
              <a:gd name="connsiteX1366" fmla="*/ 1876823 w 3692942"/>
              <a:gd name="connsiteY1366" fmla="*/ 1500263 h 4756713"/>
              <a:gd name="connsiteX1367" fmla="*/ 1869955 w 3692942"/>
              <a:gd name="connsiteY1367" fmla="*/ 1511958 h 4756713"/>
              <a:gd name="connsiteX1368" fmla="*/ 1872740 w 3692942"/>
              <a:gd name="connsiteY1368" fmla="*/ 1532009 h 4756713"/>
              <a:gd name="connsiteX1369" fmla="*/ 1896504 w 3692942"/>
              <a:gd name="connsiteY1369" fmla="*/ 1515115 h 4756713"/>
              <a:gd name="connsiteX1370" fmla="*/ 1899290 w 3692942"/>
              <a:gd name="connsiteY1370" fmla="*/ 1504161 h 4756713"/>
              <a:gd name="connsiteX1371" fmla="*/ 1891863 w 3692942"/>
              <a:gd name="connsiteY1371" fmla="*/ 1502303 h 4756713"/>
              <a:gd name="connsiteX1372" fmla="*/ 1876823 w 3692942"/>
              <a:gd name="connsiteY1372" fmla="*/ 1500263 h 4756713"/>
              <a:gd name="connsiteX1373" fmla="*/ 278489 w 3692942"/>
              <a:gd name="connsiteY1373" fmla="*/ 1481697 h 4756713"/>
              <a:gd name="connsiteX1374" fmla="*/ 274033 w 3692942"/>
              <a:gd name="connsiteY1374" fmla="*/ 1558188 h 4756713"/>
              <a:gd name="connsiteX1375" fmla="*/ 293526 w 3692942"/>
              <a:gd name="connsiteY1375" fmla="*/ 1558746 h 4756713"/>
              <a:gd name="connsiteX1376" fmla="*/ 295012 w 3692942"/>
              <a:gd name="connsiteY1376" fmla="*/ 1554290 h 4756713"/>
              <a:gd name="connsiteX1377" fmla="*/ 296497 w 3692942"/>
              <a:gd name="connsiteY1377" fmla="*/ 1549834 h 4756713"/>
              <a:gd name="connsiteX1378" fmla="*/ 294269 w 3692942"/>
              <a:gd name="connsiteY1378" fmla="*/ 1529225 h 4756713"/>
              <a:gd name="connsiteX1379" fmla="*/ 288886 w 3692942"/>
              <a:gd name="connsiteY1379" fmla="*/ 1503420 h 4756713"/>
              <a:gd name="connsiteX1380" fmla="*/ 278489 w 3692942"/>
              <a:gd name="connsiteY1380" fmla="*/ 1481697 h 4756713"/>
              <a:gd name="connsiteX1381" fmla="*/ 258437 w 3692942"/>
              <a:gd name="connsiteY1381" fmla="*/ 1413004 h 4756713"/>
              <a:gd name="connsiteX1382" fmla="*/ 243027 w 3692942"/>
              <a:gd name="connsiteY1382" fmla="*/ 1415417 h 4756713"/>
              <a:gd name="connsiteX1383" fmla="*/ 241542 w 3692942"/>
              <a:gd name="connsiteY1383" fmla="*/ 1454034 h 4756713"/>
              <a:gd name="connsiteX1384" fmla="*/ 247113 w 3692942"/>
              <a:gd name="connsiteY1384" fmla="*/ 1478541 h 4756713"/>
              <a:gd name="connsiteX1385" fmla="*/ 268649 w 3692942"/>
              <a:gd name="connsiteY1385" fmla="*/ 1449578 h 4756713"/>
              <a:gd name="connsiteX1386" fmla="*/ 277376 w 3692942"/>
              <a:gd name="connsiteY1386" fmla="*/ 1457747 h 4756713"/>
              <a:gd name="connsiteX1387" fmla="*/ 287773 w 3692942"/>
              <a:gd name="connsiteY1387" fmla="*/ 1446608 h 4756713"/>
              <a:gd name="connsiteX1388" fmla="*/ 1453894 w 3692942"/>
              <a:gd name="connsiteY1388" fmla="*/ 1312931 h 4756713"/>
              <a:gd name="connsiteX1389" fmla="*/ 1447580 w 3692942"/>
              <a:gd name="connsiteY1389" fmla="*/ 1322958 h 4756713"/>
              <a:gd name="connsiteX1390" fmla="*/ 1462248 w 3692942"/>
              <a:gd name="connsiteY1390" fmla="*/ 1342266 h 4756713"/>
              <a:gd name="connsiteX1391" fmla="*/ 1455194 w 3692942"/>
              <a:gd name="connsiteY1391" fmla="*/ 1356934 h 4756713"/>
              <a:gd name="connsiteX1392" fmla="*/ 1441269 w 3692942"/>
              <a:gd name="connsiteY1392" fmla="*/ 1363988 h 4756713"/>
              <a:gd name="connsiteX1393" fmla="*/ 1431429 w 3692942"/>
              <a:gd name="connsiteY1393" fmla="*/ 1402048 h 4756713"/>
              <a:gd name="connsiteX1394" fmla="*/ 1429757 w 3692942"/>
              <a:gd name="connsiteY1394" fmla="*/ 1442337 h 4756713"/>
              <a:gd name="connsiteX1395" fmla="*/ 1470974 w 3692942"/>
              <a:gd name="connsiteY1395" fmla="*/ 1402420 h 4756713"/>
              <a:gd name="connsiteX1396" fmla="*/ 1469859 w 3692942"/>
              <a:gd name="connsiteY1396" fmla="*/ 1359532 h 4756713"/>
              <a:gd name="connsiteX1397" fmla="*/ 1476915 w 3692942"/>
              <a:gd name="connsiteY1397" fmla="*/ 1360460 h 4756713"/>
              <a:gd name="connsiteX1398" fmla="*/ 1482671 w 3692942"/>
              <a:gd name="connsiteY1398" fmla="*/ 1355262 h 4756713"/>
              <a:gd name="connsiteX1399" fmla="*/ 1481186 w 3692942"/>
              <a:gd name="connsiteY1399" fmla="*/ 1343194 h 4756713"/>
              <a:gd name="connsiteX1400" fmla="*/ 1476915 w 3692942"/>
              <a:gd name="connsiteY1400" fmla="*/ 1330569 h 4756713"/>
              <a:gd name="connsiteX1401" fmla="*/ 288886 w 3692942"/>
              <a:gd name="connsiteY1401" fmla="*/ 1310891 h 4756713"/>
              <a:gd name="connsiteX1402" fmla="*/ 281274 w 3692942"/>
              <a:gd name="connsiteY1402" fmla="*/ 1332799 h 4756713"/>
              <a:gd name="connsiteX1403" fmla="*/ 285172 w 3692942"/>
              <a:gd name="connsiteY1403" fmla="*/ 1332242 h 4756713"/>
              <a:gd name="connsiteX1404" fmla="*/ 288515 w 3692942"/>
              <a:gd name="connsiteY1404" fmla="*/ 1321475 h 4756713"/>
              <a:gd name="connsiteX1405" fmla="*/ 288886 w 3692942"/>
              <a:gd name="connsiteY1405" fmla="*/ 1310891 h 4756713"/>
              <a:gd name="connsiteX1406" fmla="*/ 2013841 w 3692942"/>
              <a:gd name="connsiteY1406" fmla="*/ 1309776 h 4756713"/>
              <a:gd name="connsiteX1407" fmla="*/ 1985806 w 3692942"/>
              <a:gd name="connsiteY1407" fmla="*/ 1355634 h 4756713"/>
              <a:gd name="connsiteX1408" fmla="*/ 1953687 w 3692942"/>
              <a:gd name="connsiteY1408" fmla="*/ 1394621 h 4756713"/>
              <a:gd name="connsiteX1409" fmla="*/ 1974296 w 3692942"/>
              <a:gd name="connsiteY1409" fmla="*/ 1423214 h 4756713"/>
              <a:gd name="connsiteX1410" fmla="*/ 2037048 w 3692942"/>
              <a:gd name="connsiteY1410" fmla="*/ 1343009 h 4756713"/>
              <a:gd name="connsiteX1411" fmla="*/ 2030921 w 3692942"/>
              <a:gd name="connsiteY1411" fmla="*/ 1322030 h 4756713"/>
              <a:gd name="connsiteX1412" fmla="*/ 2013841 w 3692942"/>
              <a:gd name="connsiteY1412" fmla="*/ 1309776 h 4756713"/>
              <a:gd name="connsiteX1413" fmla="*/ 354795 w 3692942"/>
              <a:gd name="connsiteY1413" fmla="*/ 1279515 h 4756713"/>
              <a:gd name="connsiteX1414" fmla="*/ 331588 w 3692942"/>
              <a:gd name="connsiteY1414" fmla="*/ 1285641 h 4756713"/>
              <a:gd name="connsiteX1415" fmla="*/ 319148 w 3692942"/>
              <a:gd name="connsiteY1415" fmla="*/ 1320732 h 4756713"/>
              <a:gd name="connsiteX1416" fmla="*/ 313392 w 3692942"/>
              <a:gd name="connsiteY1416" fmla="*/ 1358606 h 4756713"/>
              <a:gd name="connsiteX1417" fmla="*/ 303181 w 3692942"/>
              <a:gd name="connsiteY1417" fmla="*/ 1389054 h 4756713"/>
              <a:gd name="connsiteX1418" fmla="*/ 289813 w 3692942"/>
              <a:gd name="connsiteY1418" fmla="*/ 1416902 h 4756713"/>
              <a:gd name="connsiteX1419" fmla="*/ 313022 w 3692942"/>
              <a:gd name="connsiteY1419" fmla="*/ 1413374 h 4756713"/>
              <a:gd name="connsiteX1420" fmla="*/ 325832 w 3692942"/>
              <a:gd name="connsiteY1420" fmla="*/ 1369559 h 4756713"/>
              <a:gd name="connsiteX1421" fmla="*/ 339757 w 3692942"/>
              <a:gd name="connsiteY1421" fmla="*/ 1326301 h 4756713"/>
              <a:gd name="connsiteX1422" fmla="*/ 362779 w 3692942"/>
              <a:gd name="connsiteY1422" fmla="*/ 1291212 h 4756713"/>
              <a:gd name="connsiteX1423" fmla="*/ 361664 w 3692942"/>
              <a:gd name="connsiteY1423" fmla="*/ 1283600 h 4756713"/>
              <a:gd name="connsiteX1424" fmla="*/ 354795 w 3692942"/>
              <a:gd name="connsiteY1424" fmla="*/ 1279515 h 4756713"/>
              <a:gd name="connsiteX1425" fmla="*/ 2073994 w 3692942"/>
              <a:gd name="connsiteY1425" fmla="*/ 1240525 h 4756713"/>
              <a:gd name="connsiteX1426" fmla="*/ 2039276 w 3692942"/>
              <a:gd name="connsiteY1426" fmla="*/ 1270046 h 4756713"/>
              <a:gd name="connsiteX1427" fmla="*/ 2056914 w 3692942"/>
              <a:gd name="connsiteY1427" fmla="*/ 1309590 h 4756713"/>
              <a:gd name="connsiteX1428" fmla="*/ 2082349 w 3692942"/>
              <a:gd name="connsiteY1428" fmla="*/ 1269858 h 4756713"/>
              <a:gd name="connsiteX1429" fmla="*/ 2089775 w 3692942"/>
              <a:gd name="connsiteY1429" fmla="*/ 1271344 h 4756713"/>
              <a:gd name="connsiteX1430" fmla="*/ 2097944 w 3692942"/>
              <a:gd name="connsiteY1430" fmla="*/ 1270046 h 4756713"/>
              <a:gd name="connsiteX1431" fmla="*/ 2089032 w 3692942"/>
              <a:gd name="connsiteY1431" fmla="*/ 1254635 h 4756713"/>
              <a:gd name="connsiteX1432" fmla="*/ 2073994 w 3692942"/>
              <a:gd name="connsiteY1432" fmla="*/ 1240525 h 4756713"/>
              <a:gd name="connsiteX1433" fmla="*/ 2137676 w 3692942"/>
              <a:gd name="connsiteY1433" fmla="*/ 1172018 h 4756713"/>
              <a:gd name="connsiteX1434" fmla="*/ 2130249 w 3692942"/>
              <a:gd name="connsiteY1434" fmla="*/ 1174431 h 4756713"/>
              <a:gd name="connsiteX1435" fmla="*/ 2127649 w 3692942"/>
              <a:gd name="connsiteY1435" fmla="*/ 1180929 h 4756713"/>
              <a:gd name="connsiteX1436" fmla="*/ 2133220 w 3692942"/>
              <a:gd name="connsiteY1436" fmla="*/ 1190211 h 4756713"/>
              <a:gd name="connsiteX1437" fmla="*/ 2137303 w 3692942"/>
              <a:gd name="connsiteY1437" fmla="*/ 1189469 h 4756713"/>
              <a:gd name="connsiteX1438" fmla="*/ 2141389 w 3692942"/>
              <a:gd name="connsiteY1438" fmla="*/ 1188541 h 4756713"/>
              <a:gd name="connsiteX1439" fmla="*/ 2141202 w 3692942"/>
              <a:gd name="connsiteY1439" fmla="*/ 1179257 h 4756713"/>
              <a:gd name="connsiteX1440" fmla="*/ 2137676 w 3692942"/>
              <a:gd name="connsiteY1440" fmla="*/ 1172018 h 4756713"/>
              <a:gd name="connsiteX1441" fmla="*/ 2172393 w 3692942"/>
              <a:gd name="connsiteY1441" fmla="*/ 1127087 h 4756713"/>
              <a:gd name="connsiteX1442" fmla="*/ 2180006 w 3692942"/>
              <a:gd name="connsiteY1442" fmla="*/ 1160135 h 4756713"/>
              <a:gd name="connsiteX1443" fmla="*/ 2184462 w 3692942"/>
              <a:gd name="connsiteY1443" fmla="*/ 1141940 h 4756713"/>
              <a:gd name="connsiteX1444" fmla="*/ 2182234 w 3692942"/>
              <a:gd name="connsiteY1444" fmla="*/ 1131173 h 4756713"/>
              <a:gd name="connsiteX1445" fmla="*/ 2172393 w 3692942"/>
              <a:gd name="connsiteY1445" fmla="*/ 1127087 h 4756713"/>
              <a:gd name="connsiteX1446" fmla="*/ 1904673 w 3692942"/>
              <a:gd name="connsiteY1446" fmla="*/ 1118548 h 4756713"/>
              <a:gd name="connsiteX1447" fmla="*/ 1866241 w 3692942"/>
              <a:gd name="connsiteY1447" fmla="*/ 1151409 h 4756713"/>
              <a:gd name="connsiteX1448" fmla="*/ 1832638 w 3692942"/>
              <a:gd name="connsiteY1448" fmla="*/ 1188541 h 4756713"/>
              <a:gd name="connsiteX1449" fmla="*/ 1831523 w 3692942"/>
              <a:gd name="connsiteY1449" fmla="*/ 1203208 h 4756713"/>
              <a:gd name="connsiteX1450" fmla="*/ 1833751 w 3692942"/>
              <a:gd name="connsiteY1450" fmla="*/ 1215833 h 4756713"/>
              <a:gd name="connsiteX1451" fmla="*/ 1841735 w 3692942"/>
              <a:gd name="connsiteY1451" fmla="*/ 1209892 h 4756713"/>
              <a:gd name="connsiteX1452" fmla="*/ 1845263 w 3692942"/>
              <a:gd name="connsiteY1452" fmla="*/ 1199680 h 4756713"/>
              <a:gd name="connsiteX1453" fmla="*/ 1858630 w 3692942"/>
              <a:gd name="connsiteY1453" fmla="*/ 1177586 h 4756713"/>
              <a:gd name="connsiteX1454" fmla="*/ 1880909 w 3692942"/>
              <a:gd name="connsiteY1454" fmla="*/ 1166447 h 4756713"/>
              <a:gd name="connsiteX1455" fmla="*/ 1892791 w 3692942"/>
              <a:gd name="connsiteY1455" fmla="*/ 1142497 h 4756713"/>
              <a:gd name="connsiteX1456" fmla="*/ 1904673 w 3692942"/>
              <a:gd name="connsiteY1456" fmla="*/ 1118548 h 4756713"/>
              <a:gd name="connsiteX1457" fmla="*/ 436485 w 3692942"/>
              <a:gd name="connsiteY1457" fmla="*/ 1102025 h 4756713"/>
              <a:gd name="connsiteX1458" fmla="*/ 432772 w 3692942"/>
              <a:gd name="connsiteY1458" fmla="*/ 1106666 h 4756713"/>
              <a:gd name="connsiteX1459" fmla="*/ 431844 w 3692942"/>
              <a:gd name="connsiteY1459" fmla="*/ 1114464 h 4756713"/>
              <a:gd name="connsiteX1460" fmla="*/ 410120 w 3692942"/>
              <a:gd name="connsiteY1460" fmla="*/ 1150483 h 4756713"/>
              <a:gd name="connsiteX1461" fmla="*/ 397125 w 3692942"/>
              <a:gd name="connsiteY1461" fmla="*/ 1189285 h 4756713"/>
              <a:gd name="connsiteX1462" fmla="*/ 412906 w 3692942"/>
              <a:gd name="connsiteY1462" fmla="*/ 1188728 h 4756713"/>
              <a:gd name="connsiteX1463" fmla="*/ 427201 w 3692942"/>
              <a:gd name="connsiteY1463" fmla="*/ 1152524 h 4756713"/>
              <a:gd name="connsiteX1464" fmla="*/ 446509 w 3692942"/>
              <a:gd name="connsiteY1464" fmla="*/ 1134701 h 4756713"/>
              <a:gd name="connsiteX1465" fmla="*/ 442983 w 3692942"/>
              <a:gd name="connsiteY1465" fmla="*/ 1116877 h 4756713"/>
              <a:gd name="connsiteX1466" fmla="*/ 436485 w 3692942"/>
              <a:gd name="connsiteY1466" fmla="*/ 1102025 h 4756713"/>
              <a:gd name="connsiteX1467" fmla="*/ 1941248 w 3692942"/>
              <a:gd name="connsiteY1467" fmla="*/ 1066191 h 4756713"/>
              <a:gd name="connsiteX1468" fmla="*/ 1914698 w 3692942"/>
              <a:gd name="connsiteY1468" fmla="*/ 1078631 h 4756713"/>
              <a:gd name="connsiteX1469" fmla="*/ 1924167 w 3692942"/>
              <a:gd name="connsiteY1469" fmla="*/ 1089770 h 4756713"/>
              <a:gd name="connsiteX1470" fmla="*/ 1923982 w 3692942"/>
              <a:gd name="connsiteY1470" fmla="*/ 1104251 h 4756713"/>
              <a:gd name="connsiteX1471" fmla="*/ 1909314 w 3692942"/>
              <a:gd name="connsiteY1471" fmla="*/ 1115763 h 4756713"/>
              <a:gd name="connsiteX1472" fmla="*/ 1936977 w 3692942"/>
              <a:gd name="connsiteY1472" fmla="*/ 1110564 h 4756713"/>
              <a:gd name="connsiteX1473" fmla="*/ 1952202 w 3692942"/>
              <a:gd name="connsiteY1473" fmla="*/ 1084572 h 4756713"/>
              <a:gd name="connsiteX1474" fmla="*/ 1953130 w 3692942"/>
              <a:gd name="connsiteY1474" fmla="*/ 1080859 h 4756713"/>
              <a:gd name="connsiteX1475" fmla="*/ 1962414 w 3692942"/>
              <a:gd name="connsiteY1475" fmla="*/ 1082901 h 4756713"/>
              <a:gd name="connsiteX1476" fmla="*/ 1972438 w 3692942"/>
              <a:gd name="connsiteY1476" fmla="*/ 1082159 h 4756713"/>
              <a:gd name="connsiteX1477" fmla="*/ 1958513 w 3692942"/>
              <a:gd name="connsiteY1477" fmla="*/ 1073247 h 4756713"/>
              <a:gd name="connsiteX1478" fmla="*/ 1941248 w 3692942"/>
              <a:gd name="connsiteY1478" fmla="*/ 1066191 h 4756713"/>
              <a:gd name="connsiteX1479" fmla="*/ 462105 w 3692942"/>
              <a:gd name="connsiteY1479" fmla="*/ 1052083 h 4756713"/>
              <a:gd name="connsiteX1480" fmla="*/ 451152 w 3692942"/>
              <a:gd name="connsiteY1480" fmla="*/ 1069164 h 4756713"/>
              <a:gd name="connsiteX1481" fmla="*/ 448552 w 3692942"/>
              <a:gd name="connsiteY1481" fmla="*/ 1089400 h 4756713"/>
              <a:gd name="connsiteX1482" fmla="*/ 460249 w 3692942"/>
              <a:gd name="connsiteY1482" fmla="*/ 1085129 h 4756713"/>
              <a:gd name="connsiteX1483" fmla="*/ 1766171 w 3692942"/>
              <a:gd name="connsiteY1483" fmla="*/ 1031659 h 4756713"/>
              <a:gd name="connsiteX1484" fmla="*/ 1747605 w 3692942"/>
              <a:gd name="connsiteY1484" fmla="*/ 1057279 h 4756713"/>
              <a:gd name="connsiteX1485" fmla="*/ 1718642 w 3692942"/>
              <a:gd name="connsiteY1485" fmla="*/ 1065634 h 4756713"/>
              <a:gd name="connsiteX1486" fmla="*/ 1706760 w 3692942"/>
              <a:gd name="connsiteY1486" fmla="*/ 1089585 h 4756713"/>
              <a:gd name="connsiteX1487" fmla="*/ 1694878 w 3692942"/>
              <a:gd name="connsiteY1487" fmla="*/ 1113535 h 4756713"/>
              <a:gd name="connsiteX1488" fmla="*/ 1720500 w 3692942"/>
              <a:gd name="connsiteY1488" fmla="*/ 1100538 h 4756713"/>
              <a:gd name="connsiteX1489" fmla="*/ 1729782 w 3692942"/>
              <a:gd name="connsiteY1489" fmla="*/ 1068604 h 4756713"/>
              <a:gd name="connsiteX1490" fmla="*/ 1748348 w 3692942"/>
              <a:gd name="connsiteY1490" fmla="*/ 1070647 h 4756713"/>
              <a:gd name="connsiteX1491" fmla="*/ 1765428 w 3692942"/>
              <a:gd name="connsiteY1491" fmla="*/ 1066376 h 4756713"/>
              <a:gd name="connsiteX1492" fmla="*/ 502207 w 3692942"/>
              <a:gd name="connsiteY1492" fmla="*/ 999913 h 4756713"/>
              <a:gd name="connsiteX1493" fmla="*/ 468233 w 3692942"/>
              <a:gd name="connsiteY1493" fmla="*/ 1027576 h 4756713"/>
              <a:gd name="connsiteX1494" fmla="*/ 466561 w 3692942"/>
              <a:gd name="connsiteY1494" fmla="*/ 1043729 h 4756713"/>
              <a:gd name="connsiteX1495" fmla="*/ 477700 w 3692942"/>
              <a:gd name="connsiteY1495" fmla="*/ 1047997 h 4756713"/>
              <a:gd name="connsiteX1496" fmla="*/ 479743 w 3692942"/>
              <a:gd name="connsiteY1496" fmla="*/ 1027761 h 4756713"/>
              <a:gd name="connsiteX1497" fmla="*/ 507035 w 3692942"/>
              <a:gd name="connsiteY1497" fmla="*/ 1028504 h 4756713"/>
              <a:gd name="connsiteX1498" fmla="*/ 508706 w 3692942"/>
              <a:gd name="connsiteY1498" fmla="*/ 1012351 h 4756713"/>
              <a:gd name="connsiteX1499" fmla="*/ 1805160 w 3692942"/>
              <a:gd name="connsiteY1499" fmla="*/ 999354 h 4756713"/>
              <a:gd name="connsiteX1500" fmla="*/ 1797734 w 3692942"/>
              <a:gd name="connsiteY1500" fmla="*/ 1001767 h 4756713"/>
              <a:gd name="connsiteX1501" fmla="*/ 1795134 w 3692942"/>
              <a:gd name="connsiteY1501" fmla="*/ 1008265 h 4756713"/>
              <a:gd name="connsiteX1502" fmla="*/ 1808873 w 3692942"/>
              <a:gd name="connsiteY1502" fmla="*/ 1015877 h 4756713"/>
              <a:gd name="connsiteX1503" fmla="*/ 1808688 w 3692942"/>
              <a:gd name="connsiteY1503" fmla="*/ 1006595 h 4756713"/>
              <a:gd name="connsiteX1504" fmla="*/ 1805160 w 3692942"/>
              <a:gd name="connsiteY1504" fmla="*/ 999354 h 4756713"/>
              <a:gd name="connsiteX1505" fmla="*/ 512419 w 3692942"/>
              <a:gd name="connsiteY1505" fmla="*/ 975777 h 4756713"/>
              <a:gd name="connsiteX1506" fmla="*/ 509819 w 3692942"/>
              <a:gd name="connsiteY1506" fmla="*/ 981903 h 4756713"/>
              <a:gd name="connsiteX1507" fmla="*/ 507220 w 3692942"/>
              <a:gd name="connsiteY1507" fmla="*/ 987844 h 4756713"/>
              <a:gd name="connsiteX1508" fmla="*/ 523931 w 3692942"/>
              <a:gd name="connsiteY1508" fmla="*/ 976334 h 4756713"/>
              <a:gd name="connsiteX1509" fmla="*/ 2065083 w 3692942"/>
              <a:gd name="connsiteY1509" fmla="*/ 943841 h 4756713"/>
              <a:gd name="connsiteX1510" fmla="*/ 2067681 w 3692942"/>
              <a:gd name="connsiteY1510" fmla="*/ 953310 h 4756713"/>
              <a:gd name="connsiteX1511" fmla="*/ 2077150 w 3692942"/>
              <a:gd name="connsiteY1511" fmla="*/ 958509 h 4756713"/>
              <a:gd name="connsiteX1512" fmla="*/ 2077893 w 3692942"/>
              <a:gd name="connsiteY1512" fmla="*/ 951455 h 4756713"/>
              <a:gd name="connsiteX1513" fmla="*/ 2072509 w 3692942"/>
              <a:gd name="connsiteY1513" fmla="*/ 945699 h 4756713"/>
              <a:gd name="connsiteX1514" fmla="*/ 555492 w 3692942"/>
              <a:gd name="connsiteY1514" fmla="*/ 932704 h 4756713"/>
              <a:gd name="connsiteX1515" fmla="*/ 554192 w 3692942"/>
              <a:gd name="connsiteY1515" fmla="*/ 944958 h 4756713"/>
              <a:gd name="connsiteX1516" fmla="*/ 558092 w 3692942"/>
              <a:gd name="connsiteY1516" fmla="*/ 945143 h 4756713"/>
              <a:gd name="connsiteX1517" fmla="*/ 555492 w 3692942"/>
              <a:gd name="connsiteY1517" fmla="*/ 932704 h 4756713"/>
              <a:gd name="connsiteX1518" fmla="*/ 1068095 w 3692942"/>
              <a:gd name="connsiteY1518" fmla="*/ 899285 h 4756713"/>
              <a:gd name="connsiteX1519" fmla="*/ 1059184 w 3692942"/>
              <a:gd name="connsiteY1519" fmla="*/ 908569 h 4756713"/>
              <a:gd name="connsiteX1520" fmla="*/ 1058628 w 3692942"/>
              <a:gd name="connsiteY1520" fmla="*/ 912095 h 4756713"/>
              <a:gd name="connsiteX1521" fmla="*/ 2507508 w 3692942"/>
              <a:gd name="connsiteY1521" fmla="*/ 894085 h 4756713"/>
              <a:gd name="connsiteX1522" fmla="*/ 2515863 w 3692942"/>
              <a:gd name="connsiteY1522" fmla="*/ 907824 h 4756713"/>
              <a:gd name="connsiteX1523" fmla="*/ 2516605 w 3692942"/>
              <a:gd name="connsiteY1523" fmla="*/ 900768 h 4756713"/>
              <a:gd name="connsiteX1524" fmla="*/ 2511221 w 3692942"/>
              <a:gd name="connsiteY1524" fmla="*/ 895015 h 4756713"/>
              <a:gd name="connsiteX1525" fmla="*/ 2532943 w 3692942"/>
              <a:gd name="connsiteY1525" fmla="*/ 869765 h 4756713"/>
              <a:gd name="connsiteX1526" fmla="*/ 2523846 w 3692942"/>
              <a:gd name="connsiteY1526" fmla="*/ 875149 h 4756713"/>
              <a:gd name="connsiteX1527" fmla="*/ 2537584 w 3692942"/>
              <a:gd name="connsiteY1527" fmla="*/ 882575 h 4756713"/>
              <a:gd name="connsiteX1528" fmla="*/ 2537027 w 3692942"/>
              <a:gd name="connsiteY1528" fmla="*/ 875149 h 4756713"/>
              <a:gd name="connsiteX1529" fmla="*/ 2532943 w 3692942"/>
              <a:gd name="connsiteY1529" fmla="*/ 869765 h 4756713"/>
              <a:gd name="connsiteX1530" fmla="*/ 2179449 w 3692942"/>
              <a:gd name="connsiteY1530" fmla="*/ 861781 h 4756713"/>
              <a:gd name="connsiteX1531" fmla="*/ 2167567 w 3692942"/>
              <a:gd name="connsiteY1531" fmla="*/ 862524 h 4756713"/>
              <a:gd name="connsiteX1532" fmla="*/ 2180376 w 3692942"/>
              <a:gd name="connsiteY1532" fmla="*/ 873663 h 4756713"/>
              <a:gd name="connsiteX1533" fmla="*/ 2181677 w 3692942"/>
              <a:gd name="connsiteY1533" fmla="*/ 866794 h 4756713"/>
              <a:gd name="connsiteX1534" fmla="*/ 2179449 w 3692942"/>
              <a:gd name="connsiteY1534" fmla="*/ 861781 h 4756713"/>
              <a:gd name="connsiteX1535" fmla="*/ 1110983 w 3692942"/>
              <a:gd name="connsiteY1535" fmla="*/ 832820 h 4756713"/>
              <a:gd name="connsiteX1536" fmla="*/ 1104857 w 3692942"/>
              <a:gd name="connsiteY1536" fmla="*/ 844330 h 4756713"/>
              <a:gd name="connsiteX1537" fmla="*/ 1108940 w 3692942"/>
              <a:gd name="connsiteY1537" fmla="*/ 863824 h 4756713"/>
              <a:gd name="connsiteX1538" fmla="*/ 1131407 w 3692942"/>
              <a:gd name="connsiteY1538" fmla="*/ 846930 h 4756713"/>
              <a:gd name="connsiteX1539" fmla="*/ 1133447 w 3692942"/>
              <a:gd name="connsiteY1539" fmla="*/ 836346 h 4756713"/>
              <a:gd name="connsiteX1540" fmla="*/ 1126021 w 3692942"/>
              <a:gd name="connsiteY1540" fmla="*/ 834491 h 4756713"/>
              <a:gd name="connsiteX1541" fmla="*/ 1110983 w 3692942"/>
              <a:gd name="connsiteY1541" fmla="*/ 832820 h 4756713"/>
              <a:gd name="connsiteX1542" fmla="*/ 1925560 w 3692942"/>
              <a:gd name="connsiteY1542" fmla="*/ 741079 h 4756713"/>
              <a:gd name="connsiteX1543" fmla="*/ 1943105 w 3692942"/>
              <a:gd name="connsiteY1543" fmla="*/ 741474 h 4756713"/>
              <a:gd name="connsiteX1544" fmla="*/ 1920454 w 3692942"/>
              <a:gd name="connsiteY1544" fmla="*/ 778048 h 4756713"/>
              <a:gd name="connsiteX1545" fmla="*/ 1897805 w 3692942"/>
              <a:gd name="connsiteY1545" fmla="*/ 814623 h 4756713"/>
              <a:gd name="connsiteX1546" fmla="*/ 1889448 w 3692942"/>
              <a:gd name="connsiteY1546" fmla="*/ 785475 h 4756713"/>
              <a:gd name="connsiteX1547" fmla="*/ 1900032 w 3692942"/>
              <a:gd name="connsiteY1547" fmla="*/ 757255 h 4756713"/>
              <a:gd name="connsiteX1548" fmla="*/ 1917483 w 3692942"/>
              <a:gd name="connsiteY1548" fmla="*/ 748343 h 4756713"/>
              <a:gd name="connsiteX1549" fmla="*/ 1925560 w 3692942"/>
              <a:gd name="connsiteY1549" fmla="*/ 741079 h 4756713"/>
              <a:gd name="connsiteX1550" fmla="*/ 676726 w 3692942"/>
              <a:gd name="connsiteY1550" fmla="*/ 672596 h 4756713"/>
              <a:gd name="connsiteX1551" fmla="*/ 670415 w 3692942"/>
              <a:gd name="connsiteY1551" fmla="*/ 683921 h 4756713"/>
              <a:gd name="connsiteX1552" fmla="*/ 686196 w 3692942"/>
              <a:gd name="connsiteY1552" fmla="*/ 702672 h 4756713"/>
              <a:gd name="connsiteX1553" fmla="*/ 679512 w 3692942"/>
              <a:gd name="connsiteY1553" fmla="*/ 719010 h 4756713"/>
              <a:gd name="connsiteX1554" fmla="*/ 665402 w 3692942"/>
              <a:gd name="connsiteY1554" fmla="*/ 728294 h 4756713"/>
              <a:gd name="connsiteX1555" fmla="*/ 656862 w 3692942"/>
              <a:gd name="connsiteY1555" fmla="*/ 769509 h 4756713"/>
              <a:gd name="connsiteX1556" fmla="*/ 658161 w 3692942"/>
              <a:gd name="connsiteY1556" fmla="*/ 812397 h 4756713"/>
              <a:gd name="connsiteX1557" fmla="*/ 697520 w 3692942"/>
              <a:gd name="connsiteY1557" fmla="*/ 765053 h 4756713"/>
              <a:gd name="connsiteX1558" fmla="*/ 694550 w 3692942"/>
              <a:gd name="connsiteY1558" fmla="*/ 720310 h 4756713"/>
              <a:gd name="connsiteX1559" fmla="*/ 701976 w 3692942"/>
              <a:gd name="connsiteY1559" fmla="*/ 720310 h 4756713"/>
              <a:gd name="connsiteX1560" fmla="*/ 707547 w 3692942"/>
              <a:gd name="connsiteY1560" fmla="*/ 713999 h 4756713"/>
              <a:gd name="connsiteX1561" fmla="*/ 705689 w 3692942"/>
              <a:gd name="connsiteY1561" fmla="*/ 701559 h 4756713"/>
              <a:gd name="connsiteX1562" fmla="*/ 700863 w 3692942"/>
              <a:gd name="connsiteY1562" fmla="*/ 688562 h 4756713"/>
              <a:gd name="connsiteX1563" fmla="*/ 1242059 w 3692942"/>
              <a:gd name="connsiteY1563" fmla="*/ 647347 h 4756713"/>
              <a:gd name="connsiteX1564" fmla="*/ 1214767 w 3692942"/>
              <a:gd name="connsiteY1564" fmla="*/ 691719 h 4756713"/>
              <a:gd name="connsiteX1565" fmla="*/ 1183204 w 3692942"/>
              <a:gd name="connsiteY1565" fmla="*/ 729222 h 4756713"/>
              <a:gd name="connsiteX1566" fmla="*/ 1203627 w 3692942"/>
              <a:gd name="connsiteY1566" fmla="*/ 757257 h 4756713"/>
              <a:gd name="connsiteX1567" fmla="*/ 1264709 w 3692942"/>
              <a:gd name="connsiteY1567" fmla="*/ 680765 h 4756713"/>
              <a:gd name="connsiteX1568" fmla="*/ 1258768 w 3692942"/>
              <a:gd name="connsiteY1568" fmla="*/ 659971 h 4756713"/>
              <a:gd name="connsiteX1569" fmla="*/ 1242059 w 3692942"/>
              <a:gd name="connsiteY1569" fmla="*/ 647347 h 4756713"/>
              <a:gd name="connsiteX1570" fmla="*/ 1303511 w 3692942"/>
              <a:gd name="connsiteY1570" fmla="*/ 582552 h 4756713"/>
              <a:gd name="connsiteX1571" fmla="*/ 1268237 w 3692942"/>
              <a:gd name="connsiteY1571" fmla="*/ 609657 h 4756713"/>
              <a:gd name="connsiteX1572" fmla="*/ 1284575 w 3692942"/>
              <a:gd name="connsiteY1572" fmla="*/ 649202 h 4756713"/>
              <a:gd name="connsiteX1573" fmla="*/ 1311124 w 3692942"/>
              <a:gd name="connsiteY1573" fmla="*/ 611885 h 4756713"/>
              <a:gd name="connsiteX1574" fmla="*/ 1318364 w 3692942"/>
              <a:gd name="connsiteY1574" fmla="*/ 613743 h 4756713"/>
              <a:gd name="connsiteX1575" fmla="*/ 1326347 w 3692942"/>
              <a:gd name="connsiteY1575" fmla="*/ 613000 h 4756713"/>
              <a:gd name="connsiteX1576" fmla="*/ 1317993 w 3692942"/>
              <a:gd name="connsiteY1576" fmla="*/ 597405 h 4756713"/>
              <a:gd name="connsiteX1577" fmla="*/ 1303511 w 3692942"/>
              <a:gd name="connsiteY1577" fmla="*/ 582552 h 4756713"/>
              <a:gd name="connsiteX1578" fmla="*/ 1369420 w 3692942"/>
              <a:gd name="connsiteY1578" fmla="*/ 520171 h 4756713"/>
              <a:gd name="connsiteX1579" fmla="*/ 1361809 w 3692942"/>
              <a:gd name="connsiteY1579" fmla="*/ 521841 h 4756713"/>
              <a:gd name="connsiteX1580" fmla="*/ 1358838 w 3692942"/>
              <a:gd name="connsiteY1580" fmla="*/ 527967 h 4756713"/>
              <a:gd name="connsiteX1581" fmla="*/ 1363852 w 3692942"/>
              <a:gd name="connsiteY1581" fmla="*/ 537436 h 4756713"/>
              <a:gd name="connsiteX1582" fmla="*/ 1368120 w 3692942"/>
              <a:gd name="connsiteY1582" fmla="*/ 537251 h 4756713"/>
              <a:gd name="connsiteX1583" fmla="*/ 1372206 w 3692942"/>
              <a:gd name="connsiteY1583" fmla="*/ 536694 h 4756713"/>
              <a:gd name="connsiteX1584" fmla="*/ 1372576 w 3692942"/>
              <a:gd name="connsiteY1584" fmla="*/ 527597 h 4756713"/>
              <a:gd name="connsiteX1585" fmla="*/ 1369420 w 3692942"/>
              <a:gd name="connsiteY1585" fmla="*/ 520171 h 4756713"/>
              <a:gd name="connsiteX1586" fmla="*/ 1406552 w 3692942"/>
              <a:gd name="connsiteY1586" fmla="*/ 479139 h 4756713"/>
              <a:gd name="connsiteX1587" fmla="*/ 1411751 w 3692942"/>
              <a:gd name="connsiteY1587" fmla="*/ 512002 h 4756713"/>
              <a:gd name="connsiteX1588" fmla="*/ 1417319 w 3692942"/>
              <a:gd name="connsiteY1588" fmla="*/ 494734 h 4756713"/>
              <a:gd name="connsiteX1589" fmla="*/ 1415836 w 3692942"/>
              <a:gd name="connsiteY1589" fmla="*/ 483967 h 4756713"/>
              <a:gd name="connsiteX1590" fmla="*/ 1406552 w 3692942"/>
              <a:gd name="connsiteY1590" fmla="*/ 479139 h 4756713"/>
              <a:gd name="connsiteX1591" fmla="*/ 1140503 w 3692942"/>
              <a:gd name="connsiteY1591" fmla="*/ 452591 h 4756713"/>
              <a:gd name="connsiteX1592" fmla="*/ 1099658 w 3692942"/>
              <a:gd name="connsiteY1592" fmla="*/ 484709 h 4756713"/>
              <a:gd name="connsiteX1593" fmla="*/ 1064197 w 3692942"/>
              <a:gd name="connsiteY1593" fmla="*/ 521841 h 4756713"/>
              <a:gd name="connsiteX1594" fmla="*/ 1062527 w 3692942"/>
              <a:gd name="connsiteY1594" fmla="*/ 536879 h 4756713"/>
              <a:gd name="connsiteX1595" fmla="*/ 1064382 w 3692942"/>
              <a:gd name="connsiteY1595" fmla="*/ 549876 h 4756713"/>
              <a:gd name="connsiteX1596" fmla="*/ 1073109 w 3692942"/>
              <a:gd name="connsiteY1596" fmla="*/ 543563 h 4756713"/>
              <a:gd name="connsiteX1597" fmla="*/ 1076822 w 3692942"/>
              <a:gd name="connsiteY1597" fmla="*/ 533166 h 4756713"/>
              <a:gd name="connsiteX1598" fmla="*/ 1090747 w 3692942"/>
              <a:gd name="connsiteY1598" fmla="*/ 510702 h 4756713"/>
              <a:gd name="connsiteX1599" fmla="*/ 1113954 w 3692942"/>
              <a:gd name="connsiteY1599" fmla="*/ 500119 h 4756713"/>
              <a:gd name="connsiteX1600" fmla="*/ 1127136 w 3692942"/>
              <a:gd name="connsiteY1600" fmla="*/ 476355 h 4756713"/>
              <a:gd name="connsiteX1601" fmla="*/ 1140503 w 3692942"/>
              <a:gd name="connsiteY1601" fmla="*/ 452591 h 4756713"/>
              <a:gd name="connsiteX1602" fmla="*/ 1180421 w 3692942"/>
              <a:gd name="connsiteY1602" fmla="*/ 401162 h 4756713"/>
              <a:gd name="connsiteX1603" fmla="*/ 1152943 w 3692942"/>
              <a:gd name="connsiteY1603" fmla="*/ 412674 h 4756713"/>
              <a:gd name="connsiteX1604" fmla="*/ 1161668 w 3692942"/>
              <a:gd name="connsiteY1604" fmla="*/ 424371 h 4756713"/>
              <a:gd name="connsiteX1605" fmla="*/ 1160555 w 3692942"/>
              <a:gd name="connsiteY1605" fmla="*/ 439036 h 4756713"/>
              <a:gd name="connsiteX1606" fmla="*/ 1145330 w 3692942"/>
              <a:gd name="connsiteY1606" fmla="*/ 450548 h 4756713"/>
              <a:gd name="connsiteX1607" fmla="*/ 1173550 w 3692942"/>
              <a:gd name="connsiteY1607" fmla="*/ 446277 h 4756713"/>
              <a:gd name="connsiteX1608" fmla="*/ 1190445 w 3692942"/>
              <a:gd name="connsiteY1608" fmla="*/ 420657 h 4756713"/>
              <a:gd name="connsiteX1609" fmla="*/ 1191560 w 3692942"/>
              <a:gd name="connsiteY1609" fmla="*/ 416944 h 4756713"/>
              <a:gd name="connsiteX1610" fmla="*/ 1200657 w 3692942"/>
              <a:gd name="connsiteY1610" fmla="*/ 419357 h 4756713"/>
              <a:gd name="connsiteX1611" fmla="*/ 1210681 w 3692942"/>
              <a:gd name="connsiteY1611" fmla="*/ 418985 h 4756713"/>
              <a:gd name="connsiteX1612" fmla="*/ 1197314 w 3692942"/>
              <a:gd name="connsiteY1612" fmla="*/ 409146 h 4756713"/>
              <a:gd name="connsiteX1613" fmla="*/ 1180421 w 3692942"/>
              <a:gd name="connsiteY1613" fmla="*/ 401162 h 4756713"/>
              <a:gd name="connsiteX1614" fmla="*/ 1005159 w 3692942"/>
              <a:gd name="connsiteY1614" fmla="*/ 360317 h 4756713"/>
              <a:gd name="connsiteX1615" fmla="*/ 984178 w 3692942"/>
              <a:gd name="connsiteY1615" fmla="*/ 386496 h 4756713"/>
              <a:gd name="connsiteX1616" fmla="*/ 953730 w 3692942"/>
              <a:gd name="connsiteY1616" fmla="*/ 394850 h 4756713"/>
              <a:gd name="connsiteX1617" fmla="*/ 940362 w 3692942"/>
              <a:gd name="connsiteY1617" fmla="*/ 420100 h 4756713"/>
              <a:gd name="connsiteX1618" fmla="*/ 927182 w 3692942"/>
              <a:gd name="connsiteY1618" fmla="*/ 445535 h 4756713"/>
              <a:gd name="connsiteX1619" fmla="*/ 953544 w 3692942"/>
              <a:gd name="connsiteY1619" fmla="*/ 431240 h 4756713"/>
              <a:gd name="connsiteX1620" fmla="*/ 964869 w 3692942"/>
              <a:gd name="connsiteY1620" fmla="*/ 397821 h 4756713"/>
              <a:gd name="connsiteX1621" fmla="*/ 983807 w 3692942"/>
              <a:gd name="connsiteY1621" fmla="*/ 400049 h 4756713"/>
              <a:gd name="connsiteX1622" fmla="*/ 1001816 w 3692942"/>
              <a:gd name="connsiteY1622" fmla="*/ 395963 h 4756713"/>
              <a:gd name="connsiteX1623" fmla="*/ 1047859 w 3692942"/>
              <a:gd name="connsiteY1623" fmla="*/ 327828 h 4756713"/>
              <a:gd name="connsiteX1624" fmla="*/ 1040062 w 3692942"/>
              <a:gd name="connsiteY1624" fmla="*/ 330056 h 4756713"/>
              <a:gd name="connsiteX1625" fmla="*/ 1036905 w 3692942"/>
              <a:gd name="connsiteY1625" fmla="*/ 336740 h 4756713"/>
              <a:gd name="connsiteX1626" fmla="*/ 1050459 w 3692942"/>
              <a:gd name="connsiteY1626" fmla="*/ 345094 h 4756713"/>
              <a:gd name="connsiteX1627" fmla="*/ 1051015 w 3692942"/>
              <a:gd name="connsiteY1627" fmla="*/ 335439 h 4756713"/>
              <a:gd name="connsiteX1628" fmla="*/ 1047859 w 3692942"/>
              <a:gd name="connsiteY1628" fmla="*/ 327828 h 4756713"/>
              <a:gd name="connsiteX1629" fmla="*/ 1758004 w 3692942"/>
              <a:gd name="connsiteY1629" fmla="*/ 298865 h 4756713"/>
              <a:gd name="connsiteX1630" fmla="*/ 1764130 w 3692942"/>
              <a:gd name="connsiteY1630" fmla="*/ 313531 h 4756713"/>
              <a:gd name="connsiteX1631" fmla="*/ 1765803 w 3692942"/>
              <a:gd name="connsiteY1631" fmla="*/ 307034 h 4756713"/>
              <a:gd name="connsiteX1632" fmla="*/ 1761347 w 3692942"/>
              <a:gd name="connsiteY1632" fmla="*/ 300536 h 4756713"/>
              <a:gd name="connsiteX1633" fmla="*/ 1316136 w 3692942"/>
              <a:gd name="connsiteY1633" fmla="*/ 286983 h 4756713"/>
              <a:gd name="connsiteX1634" fmla="*/ 1317621 w 3692942"/>
              <a:gd name="connsiteY1634" fmla="*/ 296637 h 4756713"/>
              <a:gd name="connsiteX1635" fmla="*/ 1326533 w 3692942"/>
              <a:gd name="connsiteY1635" fmla="*/ 302763 h 4756713"/>
              <a:gd name="connsiteX1636" fmla="*/ 1328205 w 3692942"/>
              <a:gd name="connsiteY1636" fmla="*/ 295895 h 4756713"/>
              <a:gd name="connsiteX1637" fmla="*/ 1323377 w 3692942"/>
              <a:gd name="connsiteY1637" fmla="*/ 289581 h 4756713"/>
              <a:gd name="connsiteX1638" fmla="*/ 1786224 w 3692942"/>
              <a:gd name="connsiteY1638" fmla="*/ 279927 h 4756713"/>
              <a:gd name="connsiteX1639" fmla="*/ 1776570 w 3692942"/>
              <a:gd name="connsiteY1639" fmla="*/ 283455 h 4756713"/>
              <a:gd name="connsiteX1640" fmla="*/ 1788824 w 3692942"/>
              <a:gd name="connsiteY1640" fmla="*/ 293109 h 4756713"/>
              <a:gd name="connsiteX1641" fmla="*/ 1789382 w 3692942"/>
              <a:gd name="connsiteY1641" fmla="*/ 285868 h 4756713"/>
              <a:gd name="connsiteX1642" fmla="*/ 1786224 w 3692942"/>
              <a:gd name="connsiteY1642" fmla="*/ 279927 h 4756713"/>
              <a:gd name="connsiteX1643" fmla="*/ 1428089 w 3692942"/>
              <a:gd name="connsiteY1643" fmla="*/ 216618 h 4756713"/>
              <a:gd name="connsiteX1644" fmla="*/ 1439413 w 3692942"/>
              <a:gd name="connsiteY1644" fmla="*/ 229243 h 4756713"/>
              <a:gd name="connsiteX1645" fmla="*/ 1441456 w 3692942"/>
              <a:gd name="connsiteY1645" fmla="*/ 222559 h 4756713"/>
              <a:gd name="connsiteX1646" fmla="*/ 1439971 w 3692942"/>
              <a:gd name="connsiteY1646" fmla="*/ 217360 h 4756713"/>
              <a:gd name="connsiteX1647" fmla="*/ 1201794 w 3692942"/>
              <a:gd name="connsiteY1647" fmla="*/ 68531 h 4756713"/>
              <a:gd name="connsiteX1648" fmla="*/ 1219593 w 3692942"/>
              <a:gd name="connsiteY1648" fmla="*/ 70504 h 4756713"/>
              <a:gd name="connsiteX1649" fmla="*/ 1191003 w 3692942"/>
              <a:gd name="connsiteY1649" fmla="*/ 106150 h 4756713"/>
              <a:gd name="connsiteX1650" fmla="*/ 1162597 w 3692942"/>
              <a:gd name="connsiteY1650" fmla="*/ 141612 h 4756713"/>
              <a:gd name="connsiteX1651" fmla="*/ 1158141 w 3692942"/>
              <a:gd name="connsiteY1651" fmla="*/ 111164 h 4756713"/>
              <a:gd name="connsiteX1652" fmla="*/ 1173365 w 3692942"/>
              <a:gd name="connsiteY1652" fmla="*/ 83128 h 4756713"/>
              <a:gd name="connsiteX1653" fmla="*/ 1192488 w 3692942"/>
              <a:gd name="connsiteY1653" fmla="*/ 75332 h 4756713"/>
              <a:gd name="connsiteX1654" fmla="*/ 1201794 w 3692942"/>
              <a:gd name="connsiteY1654" fmla="*/ 68531 h 4756713"/>
              <a:gd name="connsiteX1655" fmla="*/ 2224937 w 3692942"/>
              <a:gd name="connsiteY1655" fmla="*/ 1254 h 4756713"/>
              <a:gd name="connsiteX1656" fmla="*/ 2234405 w 3692942"/>
              <a:gd name="connsiteY1656" fmla="*/ 1254 h 4756713"/>
              <a:gd name="connsiteX1657" fmla="*/ 2242575 w 3692942"/>
              <a:gd name="connsiteY1657" fmla="*/ 9980 h 4756713"/>
              <a:gd name="connsiteX1658" fmla="*/ 2216582 w 3692942"/>
              <a:gd name="connsiteY1658" fmla="*/ 37085 h 4756713"/>
              <a:gd name="connsiteX1659" fmla="*/ 2202472 w 3692942"/>
              <a:gd name="connsiteY1659" fmla="*/ 46369 h 4756713"/>
              <a:gd name="connsiteX1660" fmla="*/ 2192075 w 3692942"/>
              <a:gd name="connsiteY1660" fmla="*/ 60850 h 4756713"/>
              <a:gd name="connsiteX1661" fmla="*/ 2164413 w 3692942"/>
              <a:gd name="connsiteY1661" fmla="*/ 82758 h 4756713"/>
              <a:gd name="connsiteX1662" fmla="*/ 2153273 w 3692942"/>
              <a:gd name="connsiteY1662" fmla="*/ 107450 h 4756713"/>
              <a:gd name="connsiteX1663" fmla="*/ 2132107 w 3692942"/>
              <a:gd name="connsiteY1663" fmla="*/ 114504 h 4756713"/>
              <a:gd name="connsiteX1664" fmla="*/ 2051160 w 3692942"/>
              <a:gd name="connsiteY1664" fmla="*/ 211977 h 4756713"/>
              <a:gd name="connsiteX1665" fmla="*/ 1946820 w 3692942"/>
              <a:gd name="connsiteY1665" fmla="*/ 285311 h 4756713"/>
              <a:gd name="connsiteX1666" fmla="*/ 1928255 w 3692942"/>
              <a:gd name="connsiteY1666" fmla="*/ 313903 h 4756713"/>
              <a:gd name="connsiteX1667" fmla="*/ 1910431 w 3692942"/>
              <a:gd name="connsiteY1667" fmla="*/ 342866 h 4756713"/>
              <a:gd name="connsiteX1668" fmla="*/ 1897434 w 3692942"/>
              <a:gd name="connsiteY1668" fmla="*/ 343979 h 4756713"/>
              <a:gd name="connsiteX1669" fmla="*/ 1888895 w 3692942"/>
              <a:gd name="connsiteY1669" fmla="*/ 356233 h 4756713"/>
              <a:gd name="connsiteX1670" fmla="*/ 1872557 w 3692942"/>
              <a:gd name="connsiteY1670" fmla="*/ 376470 h 4756713"/>
              <a:gd name="connsiteX1671" fmla="*/ 1859189 w 3692942"/>
              <a:gd name="connsiteY1671" fmla="*/ 389280 h 4756713"/>
              <a:gd name="connsiteX1672" fmla="*/ 1828927 w 3692942"/>
              <a:gd name="connsiteY1672" fmla="*/ 414159 h 4756713"/>
              <a:gd name="connsiteX1673" fmla="*/ 1814816 w 3692942"/>
              <a:gd name="connsiteY1673" fmla="*/ 418430 h 4756713"/>
              <a:gd name="connsiteX1674" fmla="*/ 1806462 w 3692942"/>
              <a:gd name="connsiteY1674" fmla="*/ 431240 h 4756713"/>
              <a:gd name="connsiteX1675" fmla="*/ 1803677 w 3692942"/>
              <a:gd name="connsiteY1675" fmla="*/ 449433 h 4756713"/>
              <a:gd name="connsiteX1676" fmla="*/ 1735169 w 3692942"/>
              <a:gd name="connsiteY1676" fmla="*/ 537994 h 4756713"/>
              <a:gd name="connsiteX1677" fmla="*/ 1718089 w 3692942"/>
              <a:gd name="connsiteY1677" fmla="*/ 542077 h 4756713"/>
              <a:gd name="connsiteX1678" fmla="*/ 1702121 w 3692942"/>
              <a:gd name="connsiteY1678" fmla="*/ 554332 h 4756713"/>
              <a:gd name="connsiteX1679" fmla="*/ 1693582 w 3692942"/>
              <a:gd name="connsiteY1679" fmla="*/ 571040 h 4756713"/>
              <a:gd name="connsiteX1680" fmla="*/ 1680585 w 3692942"/>
              <a:gd name="connsiteY1680" fmla="*/ 583108 h 4756713"/>
              <a:gd name="connsiteX1681" fmla="*/ 1673531 w 3692942"/>
              <a:gd name="connsiteY1681" fmla="*/ 607059 h 4756713"/>
              <a:gd name="connsiteX1682" fmla="*/ 1653292 w 3692942"/>
              <a:gd name="connsiteY1682" fmla="*/ 617084 h 4756713"/>
              <a:gd name="connsiteX1683" fmla="*/ 1620989 w 3692942"/>
              <a:gd name="connsiteY1683" fmla="*/ 654588 h 4756713"/>
              <a:gd name="connsiteX1684" fmla="*/ 1584042 w 3692942"/>
              <a:gd name="connsiteY1684" fmla="*/ 679095 h 4756713"/>
              <a:gd name="connsiteX1685" fmla="*/ 1566591 w 3692942"/>
              <a:gd name="connsiteY1685" fmla="*/ 698403 h 4756713"/>
              <a:gd name="connsiteX1686" fmla="*/ 1539113 w 3692942"/>
              <a:gd name="connsiteY1686" fmla="*/ 748902 h 4756713"/>
              <a:gd name="connsiteX1687" fmla="*/ 1512749 w 3692942"/>
              <a:gd name="connsiteY1687" fmla="*/ 799587 h 4756713"/>
              <a:gd name="connsiteX1688" fmla="*/ 1498824 w 3692942"/>
              <a:gd name="connsiteY1688" fmla="*/ 809241 h 4756713"/>
              <a:gd name="connsiteX1689" fmla="*/ 1468934 w 3692942"/>
              <a:gd name="connsiteY1689" fmla="*/ 845815 h 4756713"/>
              <a:gd name="connsiteX1690" fmla="*/ 1440343 w 3692942"/>
              <a:gd name="connsiteY1690" fmla="*/ 882947 h 4756713"/>
              <a:gd name="connsiteX1691" fmla="*/ 1419920 w 3692942"/>
              <a:gd name="connsiteY1691" fmla="*/ 908382 h 4756713"/>
              <a:gd name="connsiteX1692" fmla="*/ 1399311 w 3692942"/>
              <a:gd name="connsiteY1692" fmla="*/ 933819 h 4756713"/>
              <a:gd name="connsiteX1693" fmla="*/ 1359023 w 3692942"/>
              <a:gd name="connsiteY1693" fmla="*/ 1005297 h 4756713"/>
              <a:gd name="connsiteX1694" fmla="*/ 1331361 w 3692942"/>
              <a:gd name="connsiteY1694" fmla="*/ 1049855 h 4756713"/>
              <a:gd name="connsiteX1695" fmla="*/ 1318178 w 3692942"/>
              <a:gd name="connsiteY1695" fmla="*/ 1071206 h 4756713"/>
              <a:gd name="connsiteX1696" fmla="*/ 1317066 w 3692942"/>
              <a:gd name="connsiteY1696" fmla="*/ 1090143 h 4756713"/>
              <a:gd name="connsiteX1697" fmla="*/ 1300540 w 3692942"/>
              <a:gd name="connsiteY1697" fmla="*/ 1097569 h 4756713"/>
              <a:gd name="connsiteX1698" fmla="*/ 1251714 w 3692942"/>
              <a:gd name="connsiteY1698" fmla="*/ 1159580 h 4756713"/>
              <a:gd name="connsiteX1699" fmla="*/ 1219965 w 3692942"/>
              <a:gd name="connsiteY1699" fmla="*/ 1228088 h 4756713"/>
              <a:gd name="connsiteX1700" fmla="*/ 1211054 w 3692942"/>
              <a:gd name="connsiteY1700" fmla="*/ 1231801 h 4756713"/>
              <a:gd name="connsiteX1701" fmla="*/ 1204740 w 3692942"/>
              <a:gd name="connsiteY1701" fmla="*/ 1238485 h 4756713"/>
              <a:gd name="connsiteX1702" fmla="*/ 1210126 w 3692942"/>
              <a:gd name="connsiteY1702" fmla="*/ 1242383 h 4756713"/>
              <a:gd name="connsiteX1703" fmla="*/ 1215695 w 3692942"/>
              <a:gd name="connsiteY1703" fmla="*/ 1243683 h 4756713"/>
              <a:gd name="connsiteX1704" fmla="*/ 1203070 w 3692942"/>
              <a:gd name="connsiteY1704" fmla="*/ 1270975 h 4756713"/>
              <a:gd name="connsiteX1705" fmla="*/ 1188588 w 3692942"/>
              <a:gd name="connsiteY1705" fmla="*/ 1275244 h 4756713"/>
              <a:gd name="connsiteX1706" fmla="*/ 1169466 w 3692942"/>
              <a:gd name="connsiteY1706" fmla="*/ 1308850 h 4756713"/>
              <a:gd name="connsiteX1707" fmla="*/ 1155726 w 3692942"/>
              <a:gd name="connsiteY1707" fmla="*/ 1345609 h 4756713"/>
              <a:gd name="connsiteX1708" fmla="*/ 1154799 w 3692942"/>
              <a:gd name="connsiteY1708" fmla="*/ 1363247 h 4756713"/>
              <a:gd name="connsiteX1709" fmla="*/ 1137161 w 3692942"/>
              <a:gd name="connsiteY1709" fmla="*/ 1369188 h 4756713"/>
              <a:gd name="connsiteX1710" fmla="*/ 1127136 w 3692942"/>
              <a:gd name="connsiteY1710" fmla="*/ 1390725 h 4756713"/>
              <a:gd name="connsiteX1711" fmla="*/ 1113769 w 3692942"/>
              <a:gd name="connsiteY1711" fmla="*/ 1425256 h 4756713"/>
              <a:gd name="connsiteX1712" fmla="*/ 1105970 w 3692942"/>
              <a:gd name="connsiteY1712" fmla="*/ 1462575 h 4756713"/>
              <a:gd name="connsiteX1713" fmla="*/ 1094460 w 3692942"/>
              <a:gd name="connsiteY1713" fmla="*/ 1483925 h 4756713"/>
              <a:gd name="connsiteX1714" fmla="*/ 1084063 w 3692942"/>
              <a:gd name="connsiteY1714" fmla="*/ 1505648 h 4756713"/>
              <a:gd name="connsiteX1715" fmla="*/ 1060299 w 3692942"/>
              <a:gd name="connsiteY1715" fmla="*/ 1549277 h 4756713"/>
              <a:gd name="connsiteX1716" fmla="*/ 1045816 w 3692942"/>
              <a:gd name="connsiteY1716" fmla="*/ 1595507 h 4756713"/>
              <a:gd name="connsiteX1717" fmla="*/ 1033192 w 3692942"/>
              <a:gd name="connsiteY1717" fmla="*/ 1637465 h 4756713"/>
              <a:gd name="connsiteX1718" fmla="*/ 1038020 w 3692942"/>
              <a:gd name="connsiteY1718" fmla="*/ 1657701 h 4756713"/>
              <a:gd name="connsiteX1719" fmla="*/ 1024467 w 3692942"/>
              <a:gd name="connsiteY1719" fmla="*/ 1669028 h 4756713"/>
              <a:gd name="connsiteX1720" fmla="*/ 993647 w 3692942"/>
              <a:gd name="connsiteY1720" fmla="*/ 1743477 h 4756713"/>
              <a:gd name="connsiteX1721" fmla="*/ 985139 w 3692942"/>
              <a:gd name="connsiteY1721" fmla="*/ 1800779 h 4756713"/>
              <a:gd name="connsiteX1722" fmla="*/ 993460 w 3692942"/>
              <a:gd name="connsiteY1722" fmla="*/ 1793046 h 4756713"/>
              <a:gd name="connsiteX1723" fmla="*/ 995315 w 3692942"/>
              <a:gd name="connsiteY1723" fmla="*/ 1799545 h 4756713"/>
              <a:gd name="connsiteX1724" fmla="*/ 994387 w 3692942"/>
              <a:gd name="connsiteY1724" fmla="*/ 1805486 h 4756713"/>
              <a:gd name="connsiteX1725" fmla="*/ 1008683 w 3692942"/>
              <a:gd name="connsiteY1725" fmla="*/ 1812170 h 4756713"/>
              <a:gd name="connsiteX1726" fmla="*/ 1023723 w 3692942"/>
              <a:gd name="connsiteY1726" fmla="*/ 1798615 h 4756713"/>
              <a:gd name="connsiteX1727" fmla="*/ 1003857 w 3692942"/>
              <a:gd name="connsiteY1727" fmla="*/ 1766126 h 4756713"/>
              <a:gd name="connsiteX1728" fmla="*/ 1030219 w 3692942"/>
              <a:gd name="connsiteY1728" fmla="*/ 1711727 h 4756713"/>
              <a:gd name="connsiteX1729" fmla="*/ 1071251 w 3692942"/>
              <a:gd name="connsiteY1729" fmla="*/ 1670697 h 4756713"/>
              <a:gd name="connsiteX1730" fmla="*/ 1069951 w 3692942"/>
              <a:gd name="connsiteY1730" fmla="*/ 1635235 h 4756713"/>
              <a:gd name="connsiteX1731" fmla="*/ 1075520 w 3692942"/>
              <a:gd name="connsiteY1731" fmla="*/ 1607572 h 4756713"/>
              <a:gd name="connsiteX1732" fmla="*/ 1088702 w 3692942"/>
              <a:gd name="connsiteY1732" fmla="*/ 1615741 h 4756713"/>
              <a:gd name="connsiteX1733" fmla="*/ 1097614 w 3692942"/>
              <a:gd name="connsiteY1733" fmla="*/ 1628924 h 4756713"/>
              <a:gd name="connsiteX1734" fmla="*/ 1114509 w 3692942"/>
              <a:gd name="connsiteY1734" fmla="*/ 1586221 h 4756713"/>
              <a:gd name="connsiteX1735" fmla="*/ 1140872 w 3692942"/>
              <a:gd name="connsiteY1735" fmla="*/ 1552432 h 4756713"/>
              <a:gd name="connsiteX1736" fmla="*/ 1151826 w 3692942"/>
              <a:gd name="connsiteY1736" fmla="*/ 1586779 h 4756713"/>
              <a:gd name="connsiteX1737" fmla="*/ 1131218 w 3692942"/>
              <a:gd name="connsiteY1737" fmla="*/ 1621125 h 4756713"/>
              <a:gd name="connsiteX1738" fmla="*/ 1136788 w 3692942"/>
              <a:gd name="connsiteY1738" fmla="*/ 1628366 h 4756713"/>
              <a:gd name="connsiteX1739" fmla="*/ 1139574 w 3692942"/>
              <a:gd name="connsiteY1739" fmla="*/ 1635050 h 4756713"/>
              <a:gd name="connsiteX1740" fmla="*/ 1126391 w 3692942"/>
              <a:gd name="connsiteY1740" fmla="*/ 1638763 h 4756713"/>
              <a:gd name="connsiteX1741" fmla="*/ 1111724 w 3692942"/>
              <a:gd name="connsiteY1741" fmla="*/ 1636165 h 4756713"/>
              <a:gd name="connsiteX1742" fmla="*/ 1095571 w 3692942"/>
              <a:gd name="connsiteY1742" fmla="*/ 1670326 h 4756713"/>
              <a:gd name="connsiteX1743" fmla="*/ 1071064 w 3692942"/>
              <a:gd name="connsiteY1743" fmla="*/ 1702815 h 4756713"/>
              <a:gd name="connsiteX1744" fmla="*/ 1071064 w 3692942"/>
              <a:gd name="connsiteY1744" fmla="*/ 1712842 h 4756713"/>
              <a:gd name="connsiteX1745" fmla="*/ 1073849 w 3692942"/>
              <a:gd name="connsiteY1745" fmla="*/ 1723609 h 4756713"/>
              <a:gd name="connsiteX1746" fmla="*/ 1108568 w 3692942"/>
              <a:gd name="connsiteY1746" fmla="*/ 1695203 h 4756713"/>
              <a:gd name="connsiteX1747" fmla="*/ 1128062 w 3692942"/>
              <a:gd name="connsiteY1747" fmla="*/ 1695761 h 4756713"/>
              <a:gd name="connsiteX1748" fmla="*/ 1141429 w 3692942"/>
              <a:gd name="connsiteY1748" fmla="*/ 1643219 h 4756713"/>
              <a:gd name="connsiteX1749" fmla="*/ 1188030 w 3692942"/>
              <a:gd name="connsiteY1749" fmla="*/ 1604602 h 4756713"/>
              <a:gd name="connsiteX1750" fmla="*/ 1221819 w 3692942"/>
              <a:gd name="connsiteY1750" fmla="*/ 1557631 h 4756713"/>
              <a:gd name="connsiteX1751" fmla="*/ 1233701 w 3692942"/>
              <a:gd name="connsiteY1751" fmla="*/ 1541293 h 4756713"/>
              <a:gd name="connsiteX1752" fmla="*/ 1245583 w 3692942"/>
              <a:gd name="connsiteY1752" fmla="*/ 1525140 h 4756713"/>
              <a:gd name="connsiteX1753" fmla="*/ 1263779 w 3692942"/>
              <a:gd name="connsiteY1753" fmla="*/ 1498963 h 4756713"/>
              <a:gd name="connsiteX1754" fmla="*/ 1260066 w 3692942"/>
              <a:gd name="connsiteY1754" fmla="*/ 1498035 h 4756713"/>
              <a:gd name="connsiteX1755" fmla="*/ 1271948 w 3692942"/>
              <a:gd name="connsiteY1755" fmla="*/ 1481882 h 4756713"/>
              <a:gd name="connsiteX1756" fmla="*/ 1283830 w 3692942"/>
              <a:gd name="connsiteY1756" fmla="*/ 1465729 h 4756713"/>
              <a:gd name="connsiteX1757" fmla="*/ 1289399 w 3692942"/>
              <a:gd name="connsiteY1757" fmla="*/ 1451249 h 4756713"/>
              <a:gd name="connsiteX1758" fmla="*/ 1303881 w 3692942"/>
              <a:gd name="connsiteY1758" fmla="*/ 1447906 h 4756713"/>
              <a:gd name="connsiteX1759" fmla="*/ 1311865 w 3692942"/>
              <a:gd name="connsiteY1759" fmla="*/ 1427669 h 4756713"/>
              <a:gd name="connsiteX1760" fmla="*/ 1332287 w 3692942"/>
              <a:gd name="connsiteY1760" fmla="*/ 1428227 h 4756713"/>
              <a:gd name="connsiteX1761" fmla="*/ 1342126 w 3692942"/>
              <a:gd name="connsiteY1761" fmla="*/ 1388310 h 4756713"/>
              <a:gd name="connsiteX1762" fmla="*/ 1358651 w 3692942"/>
              <a:gd name="connsiteY1762" fmla="*/ 1400377 h 4756713"/>
              <a:gd name="connsiteX1763" fmla="*/ 1393183 w 3692942"/>
              <a:gd name="connsiteY1763" fmla="*/ 1355262 h 4756713"/>
              <a:gd name="connsiteX1764" fmla="*/ 1387614 w 3692942"/>
              <a:gd name="connsiteY1764" fmla="*/ 1345980 h 4756713"/>
              <a:gd name="connsiteX1765" fmla="*/ 1405065 w 3692942"/>
              <a:gd name="connsiteY1765" fmla="*/ 1338924 h 4756713"/>
              <a:gd name="connsiteX1766" fmla="*/ 1416019 w 3692942"/>
              <a:gd name="connsiteY1766" fmla="*/ 1326299 h 4756713"/>
              <a:gd name="connsiteX1767" fmla="*/ 1411378 w 3692942"/>
              <a:gd name="connsiteY1767" fmla="*/ 1297893 h 4756713"/>
              <a:gd name="connsiteX1768" fmla="*/ 1422146 w 3692942"/>
              <a:gd name="connsiteY1768" fmla="*/ 1269858 h 4756713"/>
              <a:gd name="connsiteX1769" fmla="*/ 1440341 w 3692942"/>
              <a:gd name="connsiteY1769" fmla="*/ 1259276 h 4756713"/>
              <a:gd name="connsiteX1770" fmla="*/ 1469674 w 3692942"/>
              <a:gd name="connsiteY1770" fmla="*/ 1251480 h 4756713"/>
              <a:gd name="connsiteX1771" fmla="*/ 1465218 w 3692942"/>
              <a:gd name="connsiteY1771" fmla="*/ 1269673 h 4756713"/>
              <a:gd name="connsiteX1772" fmla="*/ 1477101 w 3692942"/>
              <a:gd name="connsiteY1772" fmla="*/ 1268931 h 4756713"/>
              <a:gd name="connsiteX1773" fmla="*/ 1494553 w 3692942"/>
              <a:gd name="connsiteY1773" fmla="*/ 1245539 h 4756713"/>
              <a:gd name="connsiteX1774" fmla="*/ 1510704 w 3692942"/>
              <a:gd name="connsiteY1774" fmla="*/ 1227528 h 4756713"/>
              <a:gd name="connsiteX1775" fmla="*/ 1512932 w 3692942"/>
              <a:gd name="connsiteY1775" fmla="*/ 1231984 h 4756713"/>
              <a:gd name="connsiteX1776" fmla="*/ 1512562 w 3692942"/>
              <a:gd name="connsiteY1776" fmla="*/ 1235697 h 4756713"/>
              <a:gd name="connsiteX1777" fmla="*/ 1521101 w 3692942"/>
              <a:gd name="connsiteY1777" fmla="*/ 1248509 h 4756713"/>
              <a:gd name="connsiteX1778" fmla="*/ 1506249 w 3692942"/>
              <a:gd name="connsiteY1778" fmla="*/ 1261134 h 4756713"/>
              <a:gd name="connsiteX1779" fmla="*/ 1512747 w 3692942"/>
              <a:gd name="connsiteY1779" fmla="*/ 1297708 h 4756713"/>
              <a:gd name="connsiteX1780" fmla="*/ 1491768 w 3692942"/>
              <a:gd name="connsiteY1780" fmla="*/ 1319245 h 4756713"/>
              <a:gd name="connsiteX1781" fmla="*/ 1514790 w 3692942"/>
              <a:gd name="connsiteY1781" fmla="*/ 1336883 h 4756713"/>
              <a:gd name="connsiteX1782" fmla="*/ 1535769 w 3692942"/>
              <a:gd name="connsiteY1782" fmla="*/ 1307177 h 4756713"/>
              <a:gd name="connsiteX1783" fmla="*/ 1557490 w 3692942"/>
              <a:gd name="connsiteY1783" fmla="*/ 1274687 h 4756713"/>
              <a:gd name="connsiteX1784" fmla="*/ 1599450 w 3692942"/>
              <a:gd name="connsiteY1784" fmla="*/ 1237370 h 4756713"/>
              <a:gd name="connsiteX1785" fmla="*/ 1638625 w 3692942"/>
              <a:gd name="connsiteY1785" fmla="*/ 1199308 h 4756713"/>
              <a:gd name="connsiteX1786" fmla="*/ 1658118 w 3692942"/>
              <a:gd name="connsiteY1786" fmla="*/ 1167747 h 4756713"/>
              <a:gd name="connsiteX1787" fmla="*/ 1685966 w 3692942"/>
              <a:gd name="connsiteY1787" fmla="*/ 1149924 h 4756713"/>
              <a:gd name="connsiteX1788" fmla="*/ 1684481 w 3692942"/>
              <a:gd name="connsiteY1788" fmla="*/ 1132658 h 4756713"/>
              <a:gd name="connsiteX1789" fmla="*/ 1682253 w 3692942"/>
              <a:gd name="connsiteY1789" fmla="*/ 1117990 h 4756713"/>
              <a:gd name="connsiteX1790" fmla="*/ 1677612 w 3692942"/>
              <a:gd name="connsiteY1790" fmla="*/ 1122631 h 4756713"/>
              <a:gd name="connsiteX1791" fmla="*/ 1675756 w 3692942"/>
              <a:gd name="connsiteY1791" fmla="*/ 1128015 h 4756713"/>
              <a:gd name="connsiteX1792" fmla="*/ 1623585 w 3692942"/>
              <a:gd name="connsiteY1792" fmla="*/ 1180557 h 4756713"/>
              <a:gd name="connsiteX1793" fmla="*/ 1581812 w 3692942"/>
              <a:gd name="connsiteY1793" fmla="*/ 1238668 h 4756713"/>
              <a:gd name="connsiteX1794" fmla="*/ 1563431 w 3692942"/>
              <a:gd name="connsiteY1794" fmla="*/ 1233842 h 4756713"/>
              <a:gd name="connsiteX1795" fmla="*/ 1534656 w 3692942"/>
              <a:gd name="connsiteY1795" fmla="*/ 1223815 h 4756713"/>
              <a:gd name="connsiteX1796" fmla="*/ 1520173 w 3692942"/>
              <a:gd name="connsiteY1796" fmla="*/ 1203021 h 4756713"/>
              <a:gd name="connsiteX1797" fmla="*/ 1543567 w 3692942"/>
              <a:gd name="connsiteY1797" fmla="*/ 1157908 h 4756713"/>
              <a:gd name="connsiteX1798" fmla="*/ 1579399 w 3692942"/>
              <a:gd name="connsiteY1798" fmla="*/ 1121889 h 4756713"/>
              <a:gd name="connsiteX1799" fmla="*/ 1579769 w 3692942"/>
              <a:gd name="connsiteY1799" fmla="*/ 1096824 h 4756713"/>
              <a:gd name="connsiteX1800" fmla="*/ 1580142 w 3692942"/>
              <a:gd name="connsiteY1800" fmla="*/ 1071762 h 4756713"/>
              <a:gd name="connsiteX1801" fmla="*/ 1604091 w 3692942"/>
              <a:gd name="connsiteY1801" fmla="*/ 1085872 h 4756713"/>
              <a:gd name="connsiteX1802" fmla="*/ 1616716 w 3692942"/>
              <a:gd name="connsiteY1802" fmla="*/ 1050411 h 4756713"/>
              <a:gd name="connsiteX1803" fmla="*/ 1640295 w 3692942"/>
              <a:gd name="connsiteY1803" fmla="*/ 1017920 h 4756713"/>
              <a:gd name="connsiteX1804" fmla="*/ 1652362 w 3692942"/>
              <a:gd name="connsiteY1804" fmla="*/ 1048183 h 4756713"/>
              <a:gd name="connsiteX1805" fmla="*/ 1633239 w 3692942"/>
              <a:gd name="connsiteY1805" fmla="*/ 1078073 h 4756713"/>
              <a:gd name="connsiteX1806" fmla="*/ 1638810 w 3692942"/>
              <a:gd name="connsiteY1806" fmla="*/ 1085314 h 4756713"/>
              <a:gd name="connsiteX1807" fmla="*/ 1641595 w 3692942"/>
              <a:gd name="connsiteY1807" fmla="*/ 1091813 h 4756713"/>
              <a:gd name="connsiteX1808" fmla="*/ 1630456 w 3692942"/>
              <a:gd name="connsiteY1808" fmla="*/ 1095711 h 4756713"/>
              <a:gd name="connsiteX1809" fmla="*/ 1617831 w 3692942"/>
              <a:gd name="connsiteY1809" fmla="*/ 1093298 h 4756713"/>
              <a:gd name="connsiteX1810" fmla="*/ 1580512 w 3692942"/>
              <a:gd name="connsiteY1810" fmla="*/ 1149366 h 4756713"/>
              <a:gd name="connsiteX1811" fmla="*/ 1580512 w 3692942"/>
              <a:gd name="connsiteY1811" fmla="*/ 1164962 h 4756713"/>
              <a:gd name="connsiteX1812" fmla="*/ 1590724 w 3692942"/>
              <a:gd name="connsiteY1812" fmla="*/ 1187056 h 4756713"/>
              <a:gd name="connsiteX1813" fmla="*/ 1613560 w 3692942"/>
              <a:gd name="connsiteY1813" fmla="*/ 1173688 h 4756713"/>
              <a:gd name="connsiteX1814" fmla="*/ 1643451 w 3692942"/>
              <a:gd name="connsiteY1814" fmla="*/ 1100352 h 4756713"/>
              <a:gd name="connsiteX1815" fmla="*/ 1685223 w 3692942"/>
              <a:gd name="connsiteY1815" fmla="*/ 1065821 h 4756713"/>
              <a:gd name="connsiteX1816" fmla="*/ 1717344 w 3692942"/>
              <a:gd name="connsiteY1816" fmla="*/ 1022933 h 4756713"/>
              <a:gd name="connsiteX1817" fmla="*/ 1734610 w 3692942"/>
              <a:gd name="connsiteY1817" fmla="*/ 988772 h 4756713"/>
              <a:gd name="connsiteX1818" fmla="*/ 1757446 w 3692942"/>
              <a:gd name="connsiteY1818" fmla="*/ 956096 h 4756713"/>
              <a:gd name="connsiteX1819" fmla="*/ 1817785 w 3692942"/>
              <a:gd name="connsiteY1819" fmla="*/ 917849 h 4756713"/>
              <a:gd name="connsiteX1820" fmla="*/ 1861415 w 3692942"/>
              <a:gd name="connsiteY1820" fmla="*/ 851942 h 4756713"/>
              <a:gd name="connsiteX1821" fmla="*/ 1870327 w 3692942"/>
              <a:gd name="connsiteY1821" fmla="*/ 853240 h 4756713"/>
              <a:gd name="connsiteX1822" fmla="*/ 1877939 w 3692942"/>
              <a:gd name="connsiteY1822" fmla="*/ 848414 h 4756713"/>
              <a:gd name="connsiteX1823" fmla="*/ 1873853 w 3692942"/>
              <a:gd name="connsiteY1823" fmla="*/ 839502 h 4756713"/>
              <a:gd name="connsiteX1824" fmla="*/ 1866984 w 3692942"/>
              <a:gd name="connsiteY1824" fmla="*/ 829848 h 4756713"/>
              <a:gd name="connsiteX1825" fmla="*/ 1912657 w 3692942"/>
              <a:gd name="connsiteY1825" fmla="*/ 818708 h 4756713"/>
              <a:gd name="connsiteX1826" fmla="*/ 1938277 w 3692942"/>
              <a:gd name="connsiteY1826" fmla="*/ 825392 h 4756713"/>
              <a:gd name="connsiteX1827" fmla="*/ 1922124 w 3692942"/>
              <a:gd name="connsiteY1827" fmla="*/ 862709 h 4756713"/>
              <a:gd name="connsiteX1828" fmla="*/ 1907459 w 3692942"/>
              <a:gd name="connsiteY1828" fmla="*/ 917849 h 4756713"/>
              <a:gd name="connsiteX1829" fmla="*/ 1937349 w 3692942"/>
              <a:gd name="connsiteY1829" fmla="*/ 891857 h 4756713"/>
              <a:gd name="connsiteX1830" fmla="*/ 1957586 w 3692942"/>
              <a:gd name="connsiteY1830" fmla="*/ 857510 h 4756713"/>
              <a:gd name="connsiteX1831" fmla="*/ 2016997 w 3692942"/>
              <a:gd name="connsiteY1831" fmla="*/ 822792 h 4756713"/>
              <a:gd name="connsiteX1832" fmla="*/ 2045774 w 3692942"/>
              <a:gd name="connsiteY1832" fmla="*/ 807196 h 4756713"/>
              <a:gd name="connsiteX1833" fmla="*/ 2060812 w 3692942"/>
              <a:gd name="connsiteY1833" fmla="*/ 787888 h 4756713"/>
              <a:gd name="connsiteX1834" fmla="*/ 2075480 w 3692942"/>
              <a:gd name="connsiteY1834" fmla="*/ 791973 h 4756713"/>
              <a:gd name="connsiteX1835" fmla="*/ 2088475 w 3692942"/>
              <a:gd name="connsiteY1835" fmla="*/ 770807 h 4756713"/>
              <a:gd name="connsiteX1836" fmla="*/ 2100914 w 3692942"/>
              <a:gd name="connsiteY1836" fmla="*/ 752241 h 4756713"/>
              <a:gd name="connsiteX1837" fmla="*/ 2131920 w 3692942"/>
              <a:gd name="connsiteY1837" fmla="*/ 737203 h 4756713"/>
              <a:gd name="connsiteX1838" fmla="*/ 2139346 w 3692942"/>
              <a:gd name="connsiteY1838" fmla="*/ 770065 h 4756713"/>
              <a:gd name="connsiteX1839" fmla="*/ 2147701 w 3692942"/>
              <a:gd name="connsiteY1839" fmla="*/ 783804 h 4756713"/>
              <a:gd name="connsiteX1840" fmla="*/ 2124493 w 3692942"/>
              <a:gd name="connsiteY1840" fmla="*/ 822607 h 4756713"/>
              <a:gd name="connsiteX1841" fmla="*/ 2100544 w 3692942"/>
              <a:gd name="connsiteY1841" fmla="*/ 864194 h 4756713"/>
              <a:gd name="connsiteX1842" fmla="*/ 2100172 w 3692942"/>
              <a:gd name="connsiteY1842" fmla="*/ 867907 h 4756713"/>
              <a:gd name="connsiteX1843" fmla="*/ 2102399 w 3692942"/>
              <a:gd name="connsiteY1843" fmla="*/ 872363 h 4756713"/>
              <a:gd name="connsiteX1844" fmla="*/ 2112611 w 3692942"/>
              <a:gd name="connsiteY1844" fmla="*/ 862894 h 4756713"/>
              <a:gd name="connsiteX1845" fmla="*/ 2123379 w 3692942"/>
              <a:gd name="connsiteY1845" fmla="*/ 850827 h 4756713"/>
              <a:gd name="connsiteX1846" fmla="*/ 2133405 w 3692942"/>
              <a:gd name="connsiteY1846" fmla="*/ 841915 h 4756713"/>
              <a:gd name="connsiteX1847" fmla="*/ 2137118 w 3692942"/>
              <a:gd name="connsiteY1847" fmla="*/ 826877 h 4756713"/>
              <a:gd name="connsiteX1848" fmla="*/ 2149743 w 3692942"/>
              <a:gd name="connsiteY1848" fmla="*/ 822979 h 4756713"/>
              <a:gd name="connsiteX1849" fmla="*/ 2166266 w 3692942"/>
              <a:gd name="connsiteY1849" fmla="*/ 819636 h 4756713"/>
              <a:gd name="connsiteX1850" fmla="*/ 2203955 w 3692942"/>
              <a:gd name="connsiteY1850" fmla="*/ 825762 h 4756713"/>
              <a:gd name="connsiteX1851" fmla="*/ 2222149 w 3692942"/>
              <a:gd name="connsiteY1851" fmla="*/ 799585 h 4756713"/>
              <a:gd name="connsiteX1852" fmla="*/ 2240530 w 3692942"/>
              <a:gd name="connsiteY1852" fmla="*/ 794201 h 4756713"/>
              <a:gd name="connsiteX1853" fmla="*/ 2256868 w 3692942"/>
              <a:gd name="connsiteY1853" fmla="*/ 785475 h 4756713"/>
              <a:gd name="connsiteX1854" fmla="*/ 2269493 w 3692942"/>
              <a:gd name="connsiteY1854" fmla="*/ 785475 h 4756713"/>
              <a:gd name="connsiteX1855" fmla="*/ 2278777 w 3692942"/>
              <a:gd name="connsiteY1855" fmla="*/ 775821 h 4756713"/>
              <a:gd name="connsiteX1856" fmla="*/ 2278777 w 3692942"/>
              <a:gd name="connsiteY1856" fmla="*/ 760225 h 4756713"/>
              <a:gd name="connsiteX1857" fmla="*/ 2311823 w 3692942"/>
              <a:gd name="connsiteY1857" fmla="*/ 768952 h 4756713"/>
              <a:gd name="connsiteX1858" fmla="*/ 2293442 w 3692942"/>
              <a:gd name="connsiteY1858" fmla="*/ 797542 h 4756713"/>
              <a:gd name="connsiteX1859" fmla="*/ 2290844 w 3692942"/>
              <a:gd name="connsiteY1859" fmla="*/ 821494 h 4756713"/>
              <a:gd name="connsiteX1860" fmla="*/ 2302354 w 3692942"/>
              <a:gd name="connsiteY1860" fmla="*/ 820193 h 4756713"/>
              <a:gd name="connsiteX1861" fmla="*/ 2311823 w 3692942"/>
              <a:gd name="connsiteY1861" fmla="*/ 815365 h 4756713"/>
              <a:gd name="connsiteX1862" fmla="*/ 2330019 w 3692942"/>
              <a:gd name="connsiteY1862" fmla="*/ 773778 h 4756713"/>
              <a:gd name="connsiteX1863" fmla="*/ 2354711 w 3692942"/>
              <a:gd name="connsiteY1863" fmla="*/ 753171 h 4756713"/>
              <a:gd name="connsiteX1864" fmla="*/ 2367150 w 3692942"/>
              <a:gd name="connsiteY1864" fmla="*/ 726436 h 4756713"/>
              <a:gd name="connsiteX1865" fmla="*/ 2389242 w 3692942"/>
              <a:gd name="connsiteY1865" fmla="*/ 708056 h 4756713"/>
              <a:gd name="connsiteX1866" fmla="*/ 2396483 w 3692942"/>
              <a:gd name="connsiteY1866" fmla="*/ 678907 h 4756713"/>
              <a:gd name="connsiteX1867" fmla="*/ 2420990 w 3692942"/>
              <a:gd name="connsiteY1867" fmla="*/ 642889 h 4756713"/>
              <a:gd name="connsiteX1868" fmla="*/ 2438443 w 3692942"/>
              <a:gd name="connsiteY1868" fmla="*/ 645117 h 4756713"/>
              <a:gd name="connsiteX1869" fmla="*/ 2451068 w 3692942"/>
              <a:gd name="connsiteY1869" fmla="*/ 631564 h 4756713"/>
              <a:gd name="connsiteX1870" fmla="*/ 2481144 w 3692942"/>
              <a:gd name="connsiteY1870" fmla="*/ 604644 h 4756713"/>
              <a:gd name="connsiteX1871" fmla="*/ 2507879 w 3692942"/>
              <a:gd name="connsiteY1871" fmla="*/ 623210 h 4756713"/>
              <a:gd name="connsiteX1872" fmla="*/ 2488200 w 3692942"/>
              <a:gd name="connsiteY1872" fmla="*/ 661640 h 4756713"/>
              <a:gd name="connsiteX1873" fmla="*/ 2467034 w 3692942"/>
              <a:gd name="connsiteY1873" fmla="*/ 693760 h 4756713"/>
              <a:gd name="connsiteX1874" fmla="*/ 2447911 w 3692942"/>
              <a:gd name="connsiteY1874" fmla="*/ 708056 h 4756713"/>
              <a:gd name="connsiteX1875" fmla="*/ 2418392 w 3692942"/>
              <a:gd name="connsiteY1875" fmla="*/ 700814 h 4756713"/>
              <a:gd name="connsiteX1876" fmla="*/ 2418577 w 3692942"/>
              <a:gd name="connsiteY1876" fmla="*/ 715852 h 4756713"/>
              <a:gd name="connsiteX1877" fmla="*/ 2394998 w 3692942"/>
              <a:gd name="connsiteY1877" fmla="*/ 748343 h 4756713"/>
              <a:gd name="connsiteX1878" fmla="*/ 2409665 w 3692942"/>
              <a:gd name="connsiteY1878" fmla="*/ 752241 h 4756713"/>
              <a:gd name="connsiteX1879" fmla="*/ 2390542 w 3692942"/>
              <a:gd name="connsiteY1879" fmla="*/ 766539 h 4756713"/>
              <a:gd name="connsiteX1880" fmla="*/ 2381631 w 3692942"/>
              <a:gd name="connsiteY1880" fmla="*/ 802928 h 4756713"/>
              <a:gd name="connsiteX1881" fmla="*/ 2351368 w 3692942"/>
              <a:gd name="connsiteY1881" fmla="*/ 814252 h 4756713"/>
              <a:gd name="connsiteX1882" fmla="*/ 2343199 w 3692942"/>
              <a:gd name="connsiteY1882" fmla="*/ 846928 h 4756713"/>
              <a:gd name="connsiteX1883" fmla="*/ 2310337 w 3692942"/>
              <a:gd name="connsiteY1883" fmla="*/ 869207 h 4756713"/>
              <a:gd name="connsiteX1884" fmla="*/ 2292144 w 3692942"/>
              <a:gd name="connsiteY1884" fmla="*/ 895385 h 4756713"/>
              <a:gd name="connsiteX1885" fmla="*/ 2294000 w 3692942"/>
              <a:gd name="connsiteY1885" fmla="*/ 935487 h 4756713"/>
              <a:gd name="connsiteX1886" fmla="*/ 2272463 w 3692942"/>
              <a:gd name="connsiteY1886" fmla="*/ 975219 h 4756713"/>
              <a:gd name="connsiteX1887" fmla="*/ 2255755 w 3692942"/>
              <a:gd name="connsiteY1887" fmla="*/ 995083 h 4756713"/>
              <a:gd name="connsiteX1888" fmla="*/ 2248699 w 3692942"/>
              <a:gd name="connsiteY1888" fmla="*/ 1023304 h 4756713"/>
              <a:gd name="connsiteX1889" fmla="*/ 2234219 w 3692942"/>
              <a:gd name="connsiteY1889" fmla="*/ 1032030 h 4756713"/>
              <a:gd name="connsiteX1890" fmla="*/ 2226792 w 3692942"/>
              <a:gd name="connsiteY1890" fmla="*/ 1048368 h 4756713"/>
              <a:gd name="connsiteX1891" fmla="*/ 2230133 w 3692942"/>
              <a:gd name="connsiteY1891" fmla="*/ 1066563 h 4756713"/>
              <a:gd name="connsiteX1892" fmla="*/ 2233476 w 3692942"/>
              <a:gd name="connsiteY1892" fmla="*/ 1084942 h 4756713"/>
              <a:gd name="connsiteX1893" fmla="*/ 2261324 w 3692942"/>
              <a:gd name="connsiteY1893" fmla="*/ 1057465 h 4756713"/>
              <a:gd name="connsiteX1894" fmla="*/ 2286388 w 3692942"/>
              <a:gd name="connsiteY1894" fmla="*/ 1029244 h 4756713"/>
              <a:gd name="connsiteX1895" fmla="*/ 2305697 w 3692942"/>
              <a:gd name="connsiteY1895" fmla="*/ 1000839 h 4756713"/>
              <a:gd name="connsiteX1896" fmla="*/ 2336702 w 3692942"/>
              <a:gd name="connsiteY1896" fmla="*/ 984316 h 4756713"/>
              <a:gd name="connsiteX1897" fmla="*/ 2348397 w 3692942"/>
              <a:gd name="connsiteY1897" fmla="*/ 937158 h 4756713"/>
              <a:gd name="connsiteX1898" fmla="*/ 2418577 w 3692942"/>
              <a:gd name="connsiteY1898" fmla="*/ 900026 h 4756713"/>
              <a:gd name="connsiteX1899" fmla="*/ 2465921 w 3692942"/>
              <a:gd name="connsiteY1899" fmla="*/ 825020 h 4756713"/>
              <a:gd name="connsiteX1900" fmla="*/ 2502123 w 3692942"/>
              <a:gd name="connsiteY1900" fmla="*/ 820936 h 4756713"/>
              <a:gd name="connsiteX1901" fmla="*/ 2538327 w 3692942"/>
              <a:gd name="connsiteY1901" fmla="*/ 816851 h 4756713"/>
              <a:gd name="connsiteX1902" fmla="*/ 2548166 w 3692942"/>
              <a:gd name="connsiteY1902" fmla="*/ 776935 h 4756713"/>
              <a:gd name="connsiteX1903" fmla="*/ 2559121 w 3692942"/>
              <a:gd name="connsiteY1903" fmla="*/ 779906 h 4756713"/>
              <a:gd name="connsiteX1904" fmla="*/ 2570633 w 3692942"/>
              <a:gd name="connsiteY1904" fmla="*/ 788818 h 4756713"/>
              <a:gd name="connsiteX1905" fmla="*/ 2568405 w 3692942"/>
              <a:gd name="connsiteY1905" fmla="*/ 805711 h 4756713"/>
              <a:gd name="connsiteX1906" fmla="*/ 2550209 w 3692942"/>
              <a:gd name="connsiteY1906" fmla="*/ 831890 h 4756713"/>
              <a:gd name="connsiteX1907" fmla="*/ 2550767 w 3692942"/>
              <a:gd name="connsiteY1907" fmla="*/ 847113 h 4756713"/>
              <a:gd name="connsiteX1908" fmla="*/ 2554850 w 3692942"/>
              <a:gd name="connsiteY1908" fmla="*/ 860296 h 4756713"/>
              <a:gd name="connsiteX1909" fmla="*/ 2557635 w 3692942"/>
              <a:gd name="connsiteY1909" fmla="*/ 849341 h 4756713"/>
              <a:gd name="connsiteX1910" fmla="*/ 2593097 w 3692942"/>
              <a:gd name="connsiteY1910" fmla="*/ 832633 h 4756713"/>
              <a:gd name="connsiteX1911" fmla="*/ 2618904 w 3692942"/>
              <a:gd name="connsiteY1911" fmla="*/ 807569 h 4756713"/>
              <a:gd name="connsiteX1912" fmla="*/ 2634684 w 3692942"/>
              <a:gd name="connsiteY1912" fmla="*/ 793273 h 4756713"/>
              <a:gd name="connsiteX1913" fmla="*/ 2643596 w 3692942"/>
              <a:gd name="connsiteY1913" fmla="*/ 771365 h 4756713"/>
              <a:gd name="connsiteX1914" fmla="*/ 2672929 w 3692942"/>
              <a:gd name="connsiteY1914" fmla="*/ 763568 h 4756713"/>
              <a:gd name="connsiteX1915" fmla="*/ 2680913 w 3692942"/>
              <a:gd name="connsiteY1915" fmla="*/ 744815 h 4756713"/>
              <a:gd name="connsiteX1916" fmla="*/ 2696508 w 3692942"/>
              <a:gd name="connsiteY1916" fmla="*/ 731077 h 4756713"/>
              <a:gd name="connsiteX1917" fmla="*/ 2703749 w 3692942"/>
              <a:gd name="connsiteY1917" fmla="*/ 701929 h 4756713"/>
              <a:gd name="connsiteX1918" fmla="*/ 2721200 w 3692942"/>
              <a:gd name="connsiteY1918" fmla="*/ 694873 h 4756713"/>
              <a:gd name="connsiteX1919" fmla="*/ 2740509 w 3692942"/>
              <a:gd name="connsiteY1919" fmla="*/ 666096 h 4756713"/>
              <a:gd name="connsiteX1920" fmla="*/ 2772257 w 3692942"/>
              <a:gd name="connsiteY1920" fmla="*/ 646417 h 4756713"/>
              <a:gd name="connsiteX1921" fmla="*/ 2808646 w 3692942"/>
              <a:gd name="connsiteY1921" fmla="*/ 613926 h 4756713"/>
              <a:gd name="connsiteX1922" fmla="*/ 2849863 w 3692942"/>
              <a:gd name="connsiteY1922" fmla="*/ 585521 h 4756713"/>
              <a:gd name="connsiteX1923" fmla="*/ 2855617 w 3692942"/>
              <a:gd name="connsiteY1923" fmla="*/ 568255 h 4756713"/>
              <a:gd name="connsiteX1924" fmla="*/ 2868985 w 3692942"/>
              <a:gd name="connsiteY1924" fmla="*/ 555815 h 4756713"/>
              <a:gd name="connsiteX1925" fmla="*/ 2886438 w 3692942"/>
              <a:gd name="connsiteY1925" fmla="*/ 524624 h 4756713"/>
              <a:gd name="connsiteX1926" fmla="*/ 2913543 w 3692942"/>
              <a:gd name="connsiteY1926" fmla="*/ 501788 h 4756713"/>
              <a:gd name="connsiteX1927" fmla="*/ 2918741 w 3692942"/>
              <a:gd name="connsiteY1927" fmla="*/ 492506 h 4756713"/>
              <a:gd name="connsiteX1928" fmla="*/ 2928211 w 3692942"/>
              <a:gd name="connsiteY1928" fmla="*/ 490091 h 4756713"/>
              <a:gd name="connsiteX1929" fmla="*/ 2938237 w 3692942"/>
              <a:gd name="connsiteY1929" fmla="*/ 496589 h 4756713"/>
              <a:gd name="connsiteX1930" fmla="*/ 2918186 w 3692942"/>
              <a:gd name="connsiteY1930" fmla="*/ 530008 h 4756713"/>
              <a:gd name="connsiteX1931" fmla="*/ 2906304 w 3692942"/>
              <a:gd name="connsiteY1931" fmla="*/ 542818 h 4756713"/>
              <a:gd name="connsiteX1932" fmla="*/ 2899248 w 3692942"/>
              <a:gd name="connsiteY1932" fmla="*/ 559899 h 4756713"/>
              <a:gd name="connsiteX1933" fmla="*/ 2876411 w 3692942"/>
              <a:gd name="connsiteY1933" fmla="*/ 588676 h 4756713"/>
              <a:gd name="connsiteX1934" fmla="*/ 2870657 w 3692942"/>
              <a:gd name="connsiteY1934" fmla="*/ 616154 h 4756713"/>
              <a:gd name="connsiteX1935" fmla="*/ 2850977 w 3692942"/>
              <a:gd name="connsiteY1935" fmla="*/ 628408 h 4756713"/>
              <a:gd name="connsiteX1936" fmla="*/ 2788780 w 3692942"/>
              <a:gd name="connsiteY1936" fmla="*/ 745558 h 4756713"/>
              <a:gd name="connsiteX1937" fmla="*/ 2696323 w 3692942"/>
              <a:gd name="connsiteY1937" fmla="*/ 843030 h 4756713"/>
              <a:gd name="connsiteX1938" fmla="*/ 2682213 w 3692942"/>
              <a:gd name="connsiteY1938" fmla="*/ 876076 h 4756713"/>
              <a:gd name="connsiteX1939" fmla="*/ 2668103 w 3692942"/>
              <a:gd name="connsiteY1939" fmla="*/ 909125 h 4756713"/>
              <a:gd name="connsiteX1940" fmla="*/ 2654921 w 3692942"/>
              <a:gd name="connsiteY1940" fmla="*/ 912838 h 4756713"/>
              <a:gd name="connsiteX1941" fmla="*/ 2648052 w 3692942"/>
              <a:gd name="connsiteY1941" fmla="*/ 926948 h 4756713"/>
              <a:gd name="connsiteX1942" fmla="*/ 2634312 w 3692942"/>
              <a:gd name="connsiteY1942" fmla="*/ 950897 h 4756713"/>
              <a:gd name="connsiteX1943" fmla="*/ 2622617 w 3692942"/>
              <a:gd name="connsiteY1943" fmla="*/ 966678 h 4756713"/>
              <a:gd name="connsiteX1944" fmla="*/ 2595325 w 3692942"/>
              <a:gd name="connsiteY1944" fmla="*/ 998241 h 4756713"/>
              <a:gd name="connsiteX1945" fmla="*/ 2581400 w 3692942"/>
              <a:gd name="connsiteY1945" fmla="*/ 1005295 h 4756713"/>
              <a:gd name="connsiteX1946" fmla="*/ 2574345 w 3692942"/>
              <a:gd name="connsiteY1946" fmla="*/ 1019962 h 4756713"/>
              <a:gd name="connsiteX1947" fmla="*/ 2573603 w 3692942"/>
              <a:gd name="connsiteY1947" fmla="*/ 1039086 h 4756713"/>
              <a:gd name="connsiteX1948" fmla="*/ 2512707 w 3692942"/>
              <a:gd name="connsiteY1948" fmla="*/ 1143055 h 4756713"/>
              <a:gd name="connsiteX1949" fmla="*/ 2495254 w 3692942"/>
              <a:gd name="connsiteY1949" fmla="*/ 1150109 h 4756713"/>
              <a:gd name="connsiteX1950" fmla="*/ 2479844 w 3692942"/>
              <a:gd name="connsiteY1950" fmla="*/ 1165334 h 4756713"/>
              <a:gd name="connsiteX1951" fmla="*/ 2472232 w 3692942"/>
              <a:gd name="connsiteY1951" fmla="*/ 1184085 h 4756713"/>
              <a:gd name="connsiteX1952" fmla="*/ 2459793 w 3692942"/>
              <a:gd name="connsiteY1952" fmla="*/ 1198753 h 4756713"/>
              <a:gd name="connsiteX1953" fmla="*/ 2454224 w 3692942"/>
              <a:gd name="connsiteY1953" fmla="*/ 1224930 h 4756713"/>
              <a:gd name="connsiteX1954" fmla="*/ 2434173 w 3692942"/>
              <a:gd name="connsiteY1954" fmla="*/ 1238483 h 4756713"/>
              <a:gd name="connsiteX1955" fmla="*/ 2402239 w 3692942"/>
              <a:gd name="connsiteY1955" fmla="*/ 1282298 h 4756713"/>
              <a:gd name="connsiteX1956" fmla="*/ 2364735 w 3692942"/>
              <a:gd name="connsiteY1956" fmla="*/ 1313118 h 4756713"/>
              <a:gd name="connsiteX1957" fmla="*/ 2347469 w 3692942"/>
              <a:gd name="connsiteY1957" fmla="*/ 1335583 h 4756713"/>
              <a:gd name="connsiteX1958" fmla="*/ 2319807 w 3692942"/>
              <a:gd name="connsiteY1958" fmla="*/ 1392208 h 4756713"/>
              <a:gd name="connsiteX1959" fmla="*/ 2294142 w 3692942"/>
              <a:gd name="connsiteY1959" fmla="*/ 1444746 h 4756713"/>
              <a:gd name="connsiteX1960" fmla="*/ 2301798 w 3692942"/>
              <a:gd name="connsiteY1960" fmla="*/ 1447535 h 4756713"/>
              <a:gd name="connsiteX1961" fmla="*/ 2292699 w 3692942"/>
              <a:gd name="connsiteY1961" fmla="*/ 1476311 h 4756713"/>
              <a:gd name="connsiteX1962" fmla="*/ 2288244 w 3692942"/>
              <a:gd name="connsiteY1962" fmla="*/ 1519941 h 4756713"/>
              <a:gd name="connsiteX1963" fmla="*/ 2310895 w 3692942"/>
              <a:gd name="connsiteY1963" fmla="*/ 1502118 h 4756713"/>
              <a:gd name="connsiteX1964" fmla="*/ 2323890 w 3692942"/>
              <a:gd name="connsiteY1964" fmla="*/ 1476311 h 4756713"/>
              <a:gd name="connsiteX1965" fmla="*/ 2371976 w 3692942"/>
              <a:gd name="connsiteY1965" fmla="*/ 1455517 h 4756713"/>
              <a:gd name="connsiteX1966" fmla="*/ 2395370 w 3692942"/>
              <a:gd name="connsiteY1966" fmla="*/ 1446608 h 4756713"/>
              <a:gd name="connsiteX1967" fmla="*/ 2406323 w 3692942"/>
              <a:gd name="connsiteY1967" fmla="*/ 1432868 h 4756713"/>
              <a:gd name="connsiteX1968" fmla="*/ 2419877 w 3692942"/>
              <a:gd name="connsiteY1968" fmla="*/ 1438252 h 4756713"/>
              <a:gd name="connsiteX1969" fmla="*/ 2428789 w 3692942"/>
              <a:gd name="connsiteY1969" fmla="*/ 1422656 h 4756713"/>
              <a:gd name="connsiteX1970" fmla="*/ 2437513 w 3692942"/>
              <a:gd name="connsiteY1970" fmla="*/ 1409289 h 4756713"/>
              <a:gd name="connsiteX1971" fmla="*/ 2463135 w 3692942"/>
              <a:gd name="connsiteY1971" fmla="*/ 1401677 h 4756713"/>
              <a:gd name="connsiteX1972" fmla="*/ 2473903 w 3692942"/>
              <a:gd name="connsiteY1972" fmla="*/ 1430083 h 4756713"/>
              <a:gd name="connsiteX1973" fmla="*/ 2483001 w 3692942"/>
              <a:gd name="connsiteY1973" fmla="*/ 1442707 h 4756713"/>
              <a:gd name="connsiteX1974" fmla="*/ 2467591 w 3692942"/>
              <a:gd name="connsiteY1974" fmla="*/ 1470928 h 4756713"/>
              <a:gd name="connsiteX1975" fmla="*/ 2452181 w 3692942"/>
              <a:gd name="connsiteY1975" fmla="*/ 1501190 h 4756713"/>
              <a:gd name="connsiteX1976" fmla="*/ 2452366 w 3692942"/>
              <a:gd name="connsiteY1976" fmla="*/ 1504161 h 4756713"/>
              <a:gd name="connsiteX1977" fmla="*/ 2455151 w 3692942"/>
              <a:gd name="connsiteY1977" fmla="*/ 1508059 h 4756713"/>
              <a:gd name="connsiteX1978" fmla="*/ 2462763 w 3692942"/>
              <a:gd name="connsiteY1978" fmla="*/ 1501933 h 4756713"/>
              <a:gd name="connsiteX1979" fmla="*/ 2470747 w 3692942"/>
              <a:gd name="connsiteY1979" fmla="*/ 1493764 h 4756713"/>
              <a:gd name="connsiteX1980" fmla="*/ 2478359 w 3692942"/>
              <a:gd name="connsiteY1980" fmla="*/ 1488008 h 4756713"/>
              <a:gd name="connsiteX1981" fmla="*/ 2479659 w 3692942"/>
              <a:gd name="connsiteY1981" fmla="*/ 1476311 h 4756713"/>
              <a:gd name="connsiteX1982" fmla="*/ 2490428 w 3692942"/>
              <a:gd name="connsiteY1982" fmla="*/ 1475198 h 4756713"/>
              <a:gd name="connsiteX1983" fmla="*/ 2504538 w 3692942"/>
              <a:gd name="connsiteY1983" fmla="*/ 1475013 h 4756713"/>
              <a:gd name="connsiteX1984" fmla="*/ 2538512 w 3692942"/>
              <a:gd name="connsiteY1984" fmla="*/ 1485967 h 4756713"/>
              <a:gd name="connsiteX1985" fmla="*/ 2550951 w 3692942"/>
              <a:gd name="connsiteY1985" fmla="*/ 1467772 h 4756713"/>
              <a:gd name="connsiteX1986" fmla="*/ 2566547 w 3692942"/>
              <a:gd name="connsiteY1986" fmla="*/ 1466659 h 4756713"/>
              <a:gd name="connsiteX1987" fmla="*/ 2579729 w 3692942"/>
              <a:gd name="connsiteY1987" fmla="*/ 1462388 h 4756713"/>
              <a:gd name="connsiteX1988" fmla="*/ 2590869 w 3692942"/>
              <a:gd name="connsiteY1988" fmla="*/ 1464616 h 4756713"/>
              <a:gd name="connsiteX1989" fmla="*/ 2597737 w 3692942"/>
              <a:gd name="connsiteY1989" fmla="*/ 1458490 h 4756713"/>
              <a:gd name="connsiteX1990" fmla="*/ 2595695 w 3692942"/>
              <a:gd name="connsiteY1990" fmla="*/ 1445865 h 4756713"/>
              <a:gd name="connsiteX1991" fmla="*/ 2625587 w 3692942"/>
              <a:gd name="connsiteY1991" fmla="*/ 1459045 h 4756713"/>
              <a:gd name="connsiteX1992" fmla="*/ 2613148 w 3692942"/>
              <a:gd name="connsiteY1992" fmla="*/ 1478726 h 4756713"/>
              <a:gd name="connsiteX1993" fmla="*/ 2614075 w 3692942"/>
              <a:gd name="connsiteY1993" fmla="*/ 1497662 h 4756713"/>
              <a:gd name="connsiteX1994" fmla="*/ 2624102 w 3692942"/>
              <a:gd name="connsiteY1994" fmla="*/ 1498777 h 4756713"/>
              <a:gd name="connsiteX1995" fmla="*/ 2631714 w 3692942"/>
              <a:gd name="connsiteY1995" fmla="*/ 1496735 h 4756713"/>
              <a:gd name="connsiteX1996" fmla="*/ 2642111 w 3692942"/>
              <a:gd name="connsiteY1996" fmla="*/ 1466659 h 4756713"/>
              <a:gd name="connsiteX1997" fmla="*/ 2660862 w 3692942"/>
              <a:gd name="connsiteY1997" fmla="*/ 1454777 h 4756713"/>
              <a:gd name="connsiteX1998" fmla="*/ 2668660 w 3692942"/>
              <a:gd name="connsiteY1998" fmla="*/ 1435838 h 4756713"/>
              <a:gd name="connsiteX1999" fmla="*/ 2685741 w 3692942"/>
              <a:gd name="connsiteY1999" fmla="*/ 1425627 h 4756713"/>
              <a:gd name="connsiteX2000" fmla="*/ 2688897 w 3692942"/>
              <a:gd name="connsiteY2000" fmla="*/ 1403535 h 4756713"/>
              <a:gd name="connsiteX2001" fmla="*/ 2706535 w 3692942"/>
              <a:gd name="connsiteY2001" fmla="*/ 1379583 h 4756713"/>
              <a:gd name="connsiteX2002" fmla="*/ 2721943 w 3692942"/>
              <a:gd name="connsiteY2002" fmla="*/ 1385339 h 4756713"/>
              <a:gd name="connsiteX2003" fmla="*/ 2731597 w 3692942"/>
              <a:gd name="connsiteY2003" fmla="*/ 1377170 h 4756713"/>
              <a:gd name="connsiteX2004" fmla="*/ 2754991 w 3692942"/>
              <a:gd name="connsiteY2004" fmla="*/ 1362318 h 4756713"/>
              <a:gd name="connsiteX2005" fmla="*/ 2779498 w 3692942"/>
              <a:gd name="connsiteY2005" fmla="*/ 1383669 h 4756713"/>
              <a:gd name="connsiteX2006" fmla="*/ 2766316 w 3692942"/>
              <a:gd name="connsiteY2006" fmla="*/ 1409846 h 4756713"/>
              <a:gd name="connsiteX2007" fmla="*/ 2751278 w 3692942"/>
              <a:gd name="connsiteY2007" fmla="*/ 1430640 h 4756713"/>
              <a:gd name="connsiteX2008" fmla="*/ 2736425 w 3692942"/>
              <a:gd name="connsiteY2008" fmla="*/ 1437881 h 4756713"/>
              <a:gd name="connsiteX2009" fmla="*/ 2710248 w 3692942"/>
              <a:gd name="connsiteY2009" fmla="*/ 1425627 h 4756713"/>
              <a:gd name="connsiteX2010" fmla="*/ 2712103 w 3692942"/>
              <a:gd name="connsiteY2010" fmla="*/ 1437881 h 4756713"/>
              <a:gd name="connsiteX2011" fmla="*/ 2695395 w 3692942"/>
              <a:gd name="connsiteY2011" fmla="*/ 1459045 h 4756713"/>
              <a:gd name="connsiteX2012" fmla="*/ 2708575 w 3692942"/>
              <a:gd name="connsiteY2012" fmla="*/ 1465174 h 4756713"/>
              <a:gd name="connsiteX2013" fmla="*/ 2693723 w 3692942"/>
              <a:gd name="connsiteY2013" fmla="*/ 1472600 h 4756713"/>
              <a:gd name="connsiteX2014" fmla="*/ 2690382 w 3692942"/>
              <a:gd name="connsiteY2014" fmla="*/ 1499890 h 4756713"/>
              <a:gd name="connsiteX2015" fmla="*/ 2665690 w 3692942"/>
              <a:gd name="connsiteY2015" fmla="*/ 1503233 h 4756713"/>
              <a:gd name="connsiteX2016" fmla="*/ 2663089 w 3692942"/>
              <a:gd name="connsiteY2016" fmla="*/ 1527925 h 4756713"/>
              <a:gd name="connsiteX2017" fmla="*/ 2637469 w 3692942"/>
              <a:gd name="connsiteY2017" fmla="*/ 1539622 h 4756713"/>
              <a:gd name="connsiteX2018" fmla="*/ 2625400 w 3692942"/>
              <a:gd name="connsiteY2018" fmla="*/ 1557446 h 4756713"/>
              <a:gd name="connsiteX2019" fmla="*/ 2633014 w 3692942"/>
              <a:gd name="connsiteY2019" fmla="*/ 1589749 h 4756713"/>
              <a:gd name="connsiteX2020" fmla="*/ 2620389 w 3692942"/>
              <a:gd name="connsiteY2020" fmla="*/ 1617599 h 4756713"/>
              <a:gd name="connsiteX2021" fmla="*/ 2609062 w 3692942"/>
              <a:gd name="connsiteY2021" fmla="*/ 1630594 h 4756713"/>
              <a:gd name="connsiteX2022" fmla="*/ 2607577 w 3692942"/>
              <a:gd name="connsiteY2022" fmla="*/ 1651945 h 4756713"/>
              <a:gd name="connsiteX2023" fmla="*/ 2596437 w 3692942"/>
              <a:gd name="connsiteY2023" fmla="*/ 1656586 h 4756713"/>
              <a:gd name="connsiteX2024" fmla="*/ 2592724 w 3692942"/>
              <a:gd name="connsiteY2024" fmla="*/ 1668469 h 4756713"/>
              <a:gd name="connsiteX2025" fmla="*/ 2598665 w 3692942"/>
              <a:gd name="connsiteY2025" fmla="*/ 1683321 h 4756713"/>
              <a:gd name="connsiteX2026" fmla="*/ 2604607 w 3692942"/>
              <a:gd name="connsiteY2026" fmla="*/ 1698174 h 4756713"/>
              <a:gd name="connsiteX2027" fmla="*/ 2624287 w 3692942"/>
              <a:gd name="connsiteY2027" fmla="*/ 1680908 h 4756713"/>
              <a:gd name="connsiteX2028" fmla="*/ 2641368 w 3692942"/>
              <a:gd name="connsiteY2028" fmla="*/ 1662715 h 4756713"/>
              <a:gd name="connsiteX2029" fmla="*/ 2653435 w 3692942"/>
              <a:gd name="connsiteY2029" fmla="*/ 1643591 h 4756713"/>
              <a:gd name="connsiteX2030" fmla="*/ 2677757 w 3692942"/>
              <a:gd name="connsiteY2030" fmla="*/ 1635978 h 4756713"/>
              <a:gd name="connsiteX2031" fmla="*/ 2680543 w 3692942"/>
              <a:gd name="connsiteY2031" fmla="*/ 1600704 h 4756713"/>
              <a:gd name="connsiteX2032" fmla="*/ 2735683 w 3692942"/>
              <a:gd name="connsiteY2032" fmla="*/ 1584738 h 4756713"/>
              <a:gd name="connsiteX2033" fmla="*/ 2765945 w 3692942"/>
              <a:gd name="connsiteY2033" fmla="*/ 1535166 h 4756713"/>
              <a:gd name="connsiteX2034" fmla="*/ 2796394 w 3692942"/>
              <a:gd name="connsiteY2034" fmla="*/ 1539993 h 4756713"/>
              <a:gd name="connsiteX2035" fmla="*/ 2826655 w 3692942"/>
              <a:gd name="connsiteY2035" fmla="*/ 1545006 h 4756713"/>
              <a:gd name="connsiteX2036" fmla="*/ 2829997 w 3692942"/>
              <a:gd name="connsiteY2036" fmla="*/ 1515858 h 4756713"/>
              <a:gd name="connsiteX2037" fmla="*/ 2839652 w 3692942"/>
              <a:gd name="connsiteY2037" fmla="*/ 1520684 h 4756713"/>
              <a:gd name="connsiteX2038" fmla="*/ 2850419 w 3692942"/>
              <a:gd name="connsiteY2038" fmla="*/ 1530338 h 4756713"/>
              <a:gd name="connsiteX2039" fmla="*/ 2850791 w 3692942"/>
              <a:gd name="connsiteY2039" fmla="*/ 1543148 h 4756713"/>
              <a:gd name="connsiteX2040" fmla="*/ 2838909 w 3692942"/>
              <a:gd name="connsiteY2040" fmla="*/ 1559488 h 4756713"/>
              <a:gd name="connsiteX2041" fmla="*/ 2841507 w 3692942"/>
              <a:gd name="connsiteY2041" fmla="*/ 1571556 h 4756713"/>
              <a:gd name="connsiteX2042" fmla="*/ 2846706 w 3692942"/>
              <a:gd name="connsiteY2042" fmla="*/ 1582695 h 4756713"/>
              <a:gd name="connsiteX2043" fmla="*/ 2847448 w 3692942"/>
              <a:gd name="connsiteY2043" fmla="*/ 1574897 h 4756713"/>
              <a:gd name="connsiteX2044" fmla="*/ 2875113 w 3692942"/>
              <a:gd name="connsiteY2044" fmla="*/ 1570070 h 4756713"/>
              <a:gd name="connsiteX2045" fmla="*/ 2893492 w 3692942"/>
              <a:gd name="connsiteY2045" fmla="*/ 1556703 h 4756713"/>
              <a:gd name="connsiteX2046" fmla="*/ 2905003 w 3692942"/>
              <a:gd name="connsiteY2046" fmla="*/ 1549647 h 4756713"/>
              <a:gd name="connsiteX2047" fmla="*/ 2909645 w 3692942"/>
              <a:gd name="connsiteY2047" fmla="*/ 1534981 h 4756713"/>
              <a:gd name="connsiteX2048" fmla="*/ 2933039 w 3692942"/>
              <a:gd name="connsiteY2048" fmla="*/ 1536465 h 4756713"/>
              <a:gd name="connsiteX2049" fmla="*/ 2937495 w 3692942"/>
              <a:gd name="connsiteY2049" fmla="*/ 1524027 h 4756713"/>
              <a:gd name="connsiteX2050" fmla="*/ 2948819 w 3692942"/>
              <a:gd name="connsiteY2050" fmla="*/ 1517528 h 4756713"/>
              <a:gd name="connsiteX2051" fmla="*/ 2951605 w 3692942"/>
              <a:gd name="connsiteY2051" fmla="*/ 1497107 h 4756713"/>
              <a:gd name="connsiteX2052" fmla="*/ 2965157 w 3692942"/>
              <a:gd name="connsiteY2052" fmla="*/ 1496549 h 4756713"/>
              <a:gd name="connsiteX2053" fmla="*/ 2978152 w 3692942"/>
              <a:gd name="connsiteY2053" fmla="*/ 1479654 h 4756713"/>
              <a:gd name="connsiteX2054" fmla="*/ 3002289 w 3692942"/>
              <a:gd name="connsiteY2054" fmla="*/ 1473713 h 4756713"/>
              <a:gd name="connsiteX2055" fmla="*/ 3029024 w 3692942"/>
              <a:gd name="connsiteY2055" fmla="*/ 1459975 h 4756713"/>
              <a:gd name="connsiteX2056" fmla="*/ 3059842 w 3692942"/>
              <a:gd name="connsiteY2056" fmla="*/ 1451249 h 4756713"/>
              <a:gd name="connsiteX2057" fmla="*/ 3063185 w 3692942"/>
              <a:gd name="connsiteY2057" fmla="*/ 1439737 h 4756713"/>
              <a:gd name="connsiteX2058" fmla="*/ 3073025 w 3692942"/>
              <a:gd name="connsiteY2058" fmla="*/ 1434726 h 4756713"/>
              <a:gd name="connsiteX2059" fmla="*/ 3084907 w 3692942"/>
              <a:gd name="connsiteY2059" fmla="*/ 1416715 h 4756713"/>
              <a:gd name="connsiteX2060" fmla="*/ 3104958 w 3692942"/>
              <a:gd name="connsiteY2060" fmla="*/ 1408546 h 4756713"/>
              <a:gd name="connsiteX2061" fmla="*/ 3108486 w 3692942"/>
              <a:gd name="connsiteY2061" fmla="*/ 1403163 h 4756713"/>
              <a:gd name="connsiteX2062" fmla="*/ 3115727 w 3692942"/>
              <a:gd name="connsiteY2062" fmla="*/ 1404648 h 4756713"/>
              <a:gd name="connsiteX2063" fmla="*/ 3124081 w 3692942"/>
              <a:gd name="connsiteY2063" fmla="*/ 1413187 h 4756713"/>
              <a:gd name="connsiteX2064" fmla="*/ 3110529 w 3692942"/>
              <a:gd name="connsiteY2064" fmla="*/ 1431940 h 4756713"/>
              <a:gd name="connsiteX2065" fmla="*/ 3101987 w 3692942"/>
              <a:gd name="connsiteY2065" fmla="*/ 1437694 h 4756713"/>
              <a:gd name="connsiteX2066" fmla="*/ 3097531 w 3692942"/>
              <a:gd name="connsiteY2066" fmla="*/ 1448278 h 4756713"/>
              <a:gd name="connsiteX2067" fmla="*/ 3081566 w 3692942"/>
              <a:gd name="connsiteY2067" fmla="*/ 1462388 h 4756713"/>
              <a:gd name="connsiteX2068" fmla="*/ 3079338 w 3692942"/>
              <a:gd name="connsiteY2068" fmla="*/ 1481697 h 4756713"/>
              <a:gd name="connsiteX2069" fmla="*/ 3064670 w 3692942"/>
              <a:gd name="connsiteY2069" fmla="*/ 1484852 h 4756713"/>
              <a:gd name="connsiteX2070" fmla="*/ 3026423 w 3692942"/>
              <a:gd name="connsiteY2070" fmla="*/ 1555218 h 4756713"/>
              <a:gd name="connsiteX2071" fmla="*/ 2962557 w 3692942"/>
              <a:gd name="connsiteY2071" fmla="*/ 1604044 h 4756713"/>
              <a:gd name="connsiteX2072" fmla="*/ 2955318 w 3692942"/>
              <a:gd name="connsiteY2072" fmla="*/ 1625583 h 4756713"/>
              <a:gd name="connsiteX2073" fmla="*/ 2948447 w 3692942"/>
              <a:gd name="connsiteY2073" fmla="*/ 1647490 h 4756713"/>
              <a:gd name="connsiteX2074" fmla="*/ 2938050 w 3692942"/>
              <a:gd name="connsiteY2074" fmla="*/ 1647119 h 4756713"/>
              <a:gd name="connsiteX2075" fmla="*/ 2934337 w 3692942"/>
              <a:gd name="connsiteY2075" fmla="*/ 1656216 h 4756713"/>
              <a:gd name="connsiteX2076" fmla="*/ 2926355 w 3692942"/>
              <a:gd name="connsiteY2076" fmla="*/ 1671069 h 4756713"/>
              <a:gd name="connsiteX2077" fmla="*/ 2918929 w 3692942"/>
              <a:gd name="connsiteY2077" fmla="*/ 1680166 h 4756713"/>
              <a:gd name="connsiteX2078" fmla="*/ 2901105 w 3692942"/>
              <a:gd name="connsiteY2078" fmla="*/ 1698174 h 4756713"/>
              <a:gd name="connsiteX2079" fmla="*/ 2890521 w 3692942"/>
              <a:gd name="connsiteY2079" fmla="*/ 1700402 h 4756713"/>
              <a:gd name="connsiteX2080" fmla="*/ 2886995 w 3692942"/>
              <a:gd name="connsiteY2080" fmla="*/ 1710056 h 4756713"/>
              <a:gd name="connsiteX2081" fmla="*/ 2889408 w 3692942"/>
              <a:gd name="connsiteY2081" fmla="*/ 1724539 h 4756713"/>
              <a:gd name="connsiteX2082" fmla="*/ 2855805 w 3692942"/>
              <a:gd name="connsiteY2082" fmla="*/ 1791376 h 4756713"/>
              <a:gd name="connsiteX2083" fmla="*/ 2842250 w 3692942"/>
              <a:gd name="connsiteY2083" fmla="*/ 1793419 h 4756713"/>
              <a:gd name="connsiteX2084" fmla="*/ 2831853 w 3692942"/>
              <a:gd name="connsiteY2084" fmla="*/ 1802143 h 4756713"/>
              <a:gd name="connsiteX2085" fmla="*/ 2828883 w 3692942"/>
              <a:gd name="connsiteY2085" fmla="*/ 1815140 h 4756713"/>
              <a:gd name="connsiteX2086" fmla="*/ 2821086 w 3692942"/>
              <a:gd name="connsiteY2086" fmla="*/ 1824052 h 4756713"/>
              <a:gd name="connsiteX2087" fmla="*/ 2821271 w 3692942"/>
              <a:gd name="connsiteY2087" fmla="*/ 1842988 h 4756713"/>
              <a:gd name="connsiteX2088" fmla="*/ 2806791 w 3692942"/>
              <a:gd name="connsiteY2088" fmla="*/ 1849859 h 4756713"/>
              <a:gd name="connsiteX2089" fmla="*/ 2788037 w 3692942"/>
              <a:gd name="connsiteY2089" fmla="*/ 1878079 h 4756713"/>
              <a:gd name="connsiteX2090" fmla="*/ 2761860 w 3692942"/>
              <a:gd name="connsiteY2090" fmla="*/ 1895715 h 4756713"/>
              <a:gd name="connsiteX2091" fmla="*/ 2751463 w 3692942"/>
              <a:gd name="connsiteY2091" fmla="*/ 1910197 h 4756713"/>
              <a:gd name="connsiteX2092" fmla="*/ 2739023 w 3692942"/>
              <a:gd name="connsiteY2092" fmla="*/ 1949742 h 4756713"/>
              <a:gd name="connsiteX2093" fmla="*/ 2726771 w 3692942"/>
              <a:gd name="connsiteY2093" fmla="*/ 1989287 h 4756713"/>
              <a:gd name="connsiteX2094" fmla="*/ 2716559 w 3692942"/>
              <a:gd name="connsiteY2094" fmla="*/ 1996343 h 4756713"/>
              <a:gd name="connsiteX2095" fmla="*/ 2697623 w 3692942"/>
              <a:gd name="connsiteY2095" fmla="*/ 2024378 h 4756713"/>
              <a:gd name="connsiteX2096" fmla="*/ 2678870 w 3692942"/>
              <a:gd name="connsiteY2096" fmla="*/ 2052784 h 4756713"/>
              <a:gd name="connsiteX2097" fmla="*/ 2665132 w 3692942"/>
              <a:gd name="connsiteY2097" fmla="*/ 2072462 h 4756713"/>
              <a:gd name="connsiteX2098" fmla="*/ 2651393 w 3692942"/>
              <a:gd name="connsiteY2098" fmla="*/ 2092143 h 4756713"/>
              <a:gd name="connsiteX2099" fmla="*/ 2625400 w 3692942"/>
              <a:gd name="connsiteY2099" fmla="*/ 2148026 h 4756713"/>
              <a:gd name="connsiteX2100" fmla="*/ 2596810 w 3692942"/>
              <a:gd name="connsiteY2100" fmla="*/ 2199453 h 4756713"/>
              <a:gd name="connsiteX2101" fmla="*/ 2597737 w 3692942"/>
              <a:gd name="connsiteY2101" fmla="*/ 2215234 h 4756713"/>
              <a:gd name="connsiteX2102" fmla="*/ 2583070 w 3692942"/>
              <a:gd name="connsiteY2102" fmla="*/ 2219877 h 4756713"/>
              <a:gd name="connsiteX2103" fmla="*/ 2544083 w 3692942"/>
              <a:gd name="connsiteY2103" fmla="*/ 2267218 h 4756713"/>
              <a:gd name="connsiteX2104" fmla="*/ 2517905 w 3692942"/>
              <a:gd name="connsiteY2104" fmla="*/ 2321060 h 4756713"/>
              <a:gd name="connsiteX2105" fmla="*/ 2509736 w 3692942"/>
              <a:gd name="connsiteY2105" fmla="*/ 2323103 h 4756713"/>
              <a:gd name="connsiteX2106" fmla="*/ 2504165 w 3692942"/>
              <a:gd name="connsiteY2106" fmla="*/ 2327929 h 4756713"/>
              <a:gd name="connsiteX2107" fmla="*/ 2509364 w 3692942"/>
              <a:gd name="connsiteY2107" fmla="*/ 2332014 h 4756713"/>
              <a:gd name="connsiteX2108" fmla="*/ 2514563 w 3692942"/>
              <a:gd name="connsiteY2108" fmla="*/ 2333870 h 4756713"/>
              <a:gd name="connsiteX2109" fmla="*/ 2504165 w 3692942"/>
              <a:gd name="connsiteY2109" fmla="*/ 2355779 h 4756713"/>
              <a:gd name="connsiteX2110" fmla="*/ 2490241 w 3692942"/>
              <a:gd name="connsiteY2110" fmla="*/ 2357077 h 4756713"/>
              <a:gd name="connsiteX2111" fmla="*/ 2472232 w 3692942"/>
              <a:gd name="connsiteY2111" fmla="*/ 2382327 h 4756713"/>
              <a:gd name="connsiteX2112" fmla="*/ 2459607 w 3692942"/>
              <a:gd name="connsiteY2112" fmla="*/ 2411104 h 4756713"/>
              <a:gd name="connsiteX2113" fmla="*/ 2458865 w 3692942"/>
              <a:gd name="connsiteY2113" fmla="*/ 2425957 h 4756713"/>
              <a:gd name="connsiteX2114" fmla="*/ 2442527 w 3692942"/>
              <a:gd name="connsiteY2114" fmla="*/ 2427814 h 4756713"/>
              <a:gd name="connsiteX2115" fmla="*/ 2432502 w 3692942"/>
              <a:gd name="connsiteY2115" fmla="*/ 2443780 h 4756713"/>
              <a:gd name="connsiteX2116" fmla="*/ 2418577 w 3692942"/>
              <a:gd name="connsiteY2116" fmla="*/ 2469587 h 4756713"/>
              <a:gd name="connsiteX2117" fmla="*/ 2409851 w 3692942"/>
              <a:gd name="connsiteY2117" fmla="*/ 2498920 h 4756713"/>
              <a:gd name="connsiteX2118" fmla="*/ 2398526 w 3692942"/>
              <a:gd name="connsiteY2118" fmla="*/ 2513960 h 4756713"/>
              <a:gd name="connsiteX2119" fmla="*/ 2387387 w 3692942"/>
              <a:gd name="connsiteY2119" fmla="*/ 2528998 h 4756713"/>
              <a:gd name="connsiteX2120" fmla="*/ 2361394 w 3692942"/>
              <a:gd name="connsiteY2120" fmla="*/ 2558146 h 4756713"/>
              <a:gd name="connsiteX2121" fmla="*/ 2345056 w 3692942"/>
              <a:gd name="connsiteY2121" fmla="*/ 2591565 h 4756713"/>
              <a:gd name="connsiteX2122" fmla="*/ 2328533 w 3692942"/>
              <a:gd name="connsiteY2122" fmla="*/ 2620900 h 4756713"/>
              <a:gd name="connsiteX2123" fmla="*/ 2330761 w 3692942"/>
              <a:gd name="connsiteY2123" fmla="*/ 2638166 h 4756713"/>
              <a:gd name="connsiteX2124" fmla="*/ 2317021 w 3692942"/>
              <a:gd name="connsiteY2124" fmla="*/ 2642994 h 4756713"/>
              <a:gd name="connsiteX2125" fmla="*/ 2280075 w 3692942"/>
              <a:gd name="connsiteY2125" fmla="*/ 2691078 h 4756713"/>
              <a:gd name="connsiteX2126" fmla="*/ 2258538 w 3692942"/>
              <a:gd name="connsiteY2126" fmla="*/ 2745848 h 4756713"/>
              <a:gd name="connsiteX2127" fmla="*/ 2250927 w 3692942"/>
              <a:gd name="connsiteY2127" fmla="*/ 2748818 h 4756713"/>
              <a:gd name="connsiteX2128" fmla="*/ 2245913 w 3692942"/>
              <a:gd name="connsiteY2128" fmla="*/ 2752346 h 4756713"/>
              <a:gd name="connsiteX2129" fmla="*/ 2250557 w 3692942"/>
              <a:gd name="connsiteY2129" fmla="*/ 2757730 h 4756713"/>
              <a:gd name="connsiteX2130" fmla="*/ 2257240 w 3692942"/>
              <a:gd name="connsiteY2130" fmla="*/ 2759958 h 4756713"/>
              <a:gd name="connsiteX2131" fmla="*/ 2250741 w 3692942"/>
              <a:gd name="connsiteY2131" fmla="*/ 2779639 h 4756713"/>
              <a:gd name="connsiteX2132" fmla="*/ 2226235 w 3692942"/>
              <a:gd name="connsiteY2132" fmla="*/ 2792634 h 4756713"/>
              <a:gd name="connsiteX2133" fmla="*/ 2214910 w 3692942"/>
              <a:gd name="connsiteY2133" fmla="*/ 2836634 h 4756713"/>
              <a:gd name="connsiteX2134" fmla="*/ 2215280 w 3692942"/>
              <a:gd name="connsiteY2134" fmla="*/ 2849259 h 4756713"/>
              <a:gd name="connsiteX2135" fmla="*/ 2198199 w 3692942"/>
              <a:gd name="connsiteY2135" fmla="*/ 2851302 h 4756713"/>
              <a:gd name="connsiteX2136" fmla="*/ 2195044 w 3692942"/>
              <a:gd name="connsiteY2136" fmla="*/ 2859841 h 4756713"/>
              <a:gd name="connsiteX2137" fmla="*/ 2191888 w 3692942"/>
              <a:gd name="connsiteY2137" fmla="*/ 2868383 h 4756713"/>
              <a:gd name="connsiteX2138" fmla="*/ 2183905 w 3692942"/>
              <a:gd name="connsiteY2138" fmla="*/ 2894005 h 4756713"/>
              <a:gd name="connsiteX2139" fmla="*/ 2179449 w 3692942"/>
              <a:gd name="connsiteY2139" fmla="*/ 2921482 h 4756713"/>
              <a:gd name="connsiteX2140" fmla="*/ 2171837 w 3692942"/>
              <a:gd name="connsiteY2140" fmla="*/ 2936520 h 4756713"/>
              <a:gd name="connsiteX2141" fmla="*/ 2165153 w 3692942"/>
              <a:gd name="connsiteY2141" fmla="*/ 2951373 h 4756713"/>
              <a:gd name="connsiteX2142" fmla="*/ 2157169 w 3692942"/>
              <a:gd name="connsiteY2142" fmla="*/ 2967153 h 4756713"/>
              <a:gd name="connsiteX2143" fmla="*/ 2150671 w 3692942"/>
              <a:gd name="connsiteY2143" fmla="*/ 2977735 h 4756713"/>
              <a:gd name="connsiteX2144" fmla="*/ 2144173 w 3692942"/>
              <a:gd name="connsiteY2144" fmla="*/ 2988504 h 4756713"/>
              <a:gd name="connsiteX2145" fmla="*/ 2127092 w 3692942"/>
              <a:gd name="connsiteY2145" fmla="*/ 2996673 h 4756713"/>
              <a:gd name="connsiteX2146" fmla="*/ 2128392 w 3692942"/>
              <a:gd name="connsiteY2146" fmla="*/ 2998901 h 4756713"/>
              <a:gd name="connsiteX2147" fmla="*/ 2132290 w 3692942"/>
              <a:gd name="connsiteY2147" fmla="*/ 3001500 h 4756713"/>
              <a:gd name="connsiteX2148" fmla="*/ 2127835 w 3692942"/>
              <a:gd name="connsiteY2148" fmla="*/ 3007070 h 4756713"/>
              <a:gd name="connsiteX2149" fmla="*/ 2126907 w 3692942"/>
              <a:gd name="connsiteY2149" fmla="*/ 3012082 h 4756713"/>
              <a:gd name="connsiteX2150" fmla="*/ 2128577 w 3692942"/>
              <a:gd name="connsiteY2150" fmla="*/ 3017467 h 4756713"/>
              <a:gd name="connsiteX2151" fmla="*/ 2108155 w 3692942"/>
              <a:gd name="connsiteY2151" fmla="*/ 3054414 h 4756713"/>
              <a:gd name="connsiteX2152" fmla="*/ 2098871 w 3692942"/>
              <a:gd name="connsiteY2152" fmla="*/ 3094886 h 4756713"/>
              <a:gd name="connsiteX2153" fmla="*/ 2096459 w 3692942"/>
              <a:gd name="connsiteY2153" fmla="*/ 3113638 h 4756713"/>
              <a:gd name="connsiteX2154" fmla="*/ 2090147 w 3692942"/>
              <a:gd name="connsiteY2154" fmla="*/ 3129233 h 4756713"/>
              <a:gd name="connsiteX2155" fmla="*/ 2092003 w 3692942"/>
              <a:gd name="connsiteY2155" fmla="*/ 3147056 h 4756713"/>
              <a:gd name="connsiteX2156" fmla="*/ 2085691 w 3692942"/>
              <a:gd name="connsiteY2156" fmla="*/ 3163024 h 4756713"/>
              <a:gd name="connsiteX2157" fmla="*/ 2075294 w 3692942"/>
              <a:gd name="connsiteY2157" fmla="*/ 3168593 h 4756713"/>
              <a:gd name="connsiteX2158" fmla="*/ 2075294 w 3692942"/>
              <a:gd name="connsiteY2158" fmla="*/ 3171378 h 4756713"/>
              <a:gd name="connsiteX2159" fmla="*/ 2075294 w 3692942"/>
              <a:gd name="connsiteY2159" fmla="*/ 3174163 h 4756713"/>
              <a:gd name="connsiteX2160" fmla="*/ 2077150 w 3692942"/>
              <a:gd name="connsiteY2160" fmla="*/ 3181590 h 4756713"/>
              <a:gd name="connsiteX2161" fmla="*/ 2081606 w 3692942"/>
              <a:gd name="connsiteY2161" fmla="*/ 3188831 h 4756713"/>
              <a:gd name="connsiteX2162" fmla="*/ 2076965 w 3692942"/>
              <a:gd name="connsiteY2162" fmla="*/ 3192542 h 4756713"/>
              <a:gd name="connsiteX2163" fmla="*/ 2077707 w 3692942"/>
              <a:gd name="connsiteY2163" fmla="*/ 3196257 h 4756713"/>
              <a:gd name="connsiteX2164" fmla="*/ 2078450 w 3692942"/>
              <a:gd name="connsiteY2164" fmla="*/ 3199970 h 4756713"/>
              <a:gd name="connsiteX2165" fmla="*/ 2074922 w 3692942"/>
              <a:gd name="connsiteY2165" fmla="*/ 3200156 h 4756713"/>
              <a:gd name="connsiteX2166" fmla="*/ 2071394 w 3692942"/>
              <a:gd name="connsiteY2166" fmla="*/ 3205724 h 4756713"/>
              <a:gd name="connsiteX2167" fmla="*/ 2073067 w 3692942"/>
              <a:gd name="connsiteY2167" fmla="*/ 3221877 h 4756713"/>
              <a:gd name="connsiteX2168" fmla="*/ 2078450 w 3692942"/>
              <a:gd name="connsiteY2168" fmla="*/ 3232646 h 4756713"/>
              <a:gd name="connsiteX2169" fmla="*/ 2084391 w 3692942"/>
              <a:gd name="connsiteY2169" fmla="*/ 3240628 h 4756713"/>
              <a:gd name="connsiteX2170" fmla="*/ 2073437 w 3692942"/>
              <a:gd name="connsiteY2170" fmla="*/ 3242114 h 4756713"/>
              <a:gd name="connsiteX2171" fmla="*/ 2070651 w 3692942"/>
              <a:gd name="connsiteY2171" fmla="*/ 3246942 h 4756713"/>
              <a:gd name="connsiteX2172" fmla="*/ 2073067 w 3692942"/>
              <a:gd name="connsiteY2172" fmla="*/ 3252325 h 4756713"/>
              <a:gd name="connsiteX2173" fmla="*/ 2061740 w 3692942"/>
              <a:gd name="connsiteY2173" fmla="*/ 3255111 h 4756713"/>
              <a:gd name="connsiteX2174" fmla="*/ 2059327 w 3692942"/>
              <a:gd name="connsiteY2174" fmla="*/ 3269591 h 4756713"/>
              <a:gd name="connsiteX2175" fmla="*/ 2049673 w 3692942"/>
              <a:gd name="connsiteY2175" fmla="*/ 3276275 h 4756713"/>
              <a:gd name="connsiteX2176" fmla="*/ 2043917 w 3692942"/>
              <a:gd name="connsiteY2176" fmla="*/ 3300597 h 4756713"/>
              <a:gd name="connsiteX2177" fmla="*/ 2044104 w 3692942"/>
              <a:gd name="connsiteY2177" fmla="*/ 3309508 h 4756713"/>
              <a:gd name="connsiteX2178" fmla="*/ 2045031 w 3692942"/>
              <a:gd name="connsiteY2178" fmla="*/ 3318420 h 4756713"/>
              <a:gd name="connsiteX2179" fmla="*/ 2040203 w 3692942"/>
              <a:gd name="connsiteY2179" fmla="*/ 3334015 h 4756713"/>
              <a:gd name="connsiteX2180" fmla="*/ 2039090 w 3692942"/>
              <a:gd name="connsiteY2180" fmla="*/ 3345340 h 4756713"/>
              <a:gd name="connsiteX2181" fmla="*/ 2047259 w 3692942"/>
              <a:gd name="connsiteY2181" fmla="*/ 3362608 h 4756713"/>
              <a:gd name="connsiteX2182" fmla="*/ 2045774 w 3692942"/>
              <a:gd name="connsiteY2182" fmla="*/ 3379686 h 4756713"/>
              <a:gd name="connsiteX2183" fmla="*/ 2056729 w 3692942"/>
              <a:gd name="connsiteY2183" fmla="*/ 3412735 h 4756713"/>
              <a:gd name="connsiteX2184" fmla="*/ 2070839 w 3692942"/>
              <a:gd name="connsiteY2184" fmla="*/ 3435941 h 4756713"/>
              <a:gd name="connsiteX2185" fmla="*/ 2058956 w 3692942"/>
              <a:gd name="connsiteY2185" fmla="*/ 3438169 h 4756713"/>
              <a:gd name="connsiteX2186" fmla="*/ 2050973 w 3692942"/>
              <a:gd name="connsiteY2186" fmla="*/ 3447268 h 4756713"/>
              <a:gd name="connsiteX2187" fmla="*/ 2052458 w 3692942"/>
              <a:gd name="connsiteY2187" fmla="*/ 3450981 h 4756713"/>
              <a:gd name="connsiteX2188" fmla="*/ 2061369 w 3692942"/>
              <a:gd name="connsiteY2188" fmla="*/ 3451724 h 4756713"/>
              <a:gd name="connsiteX2189" fmla="*/ 2057284 w 3692942"/>
              <a:gd name="connsiteY2189" fmla="*/ 3481057 h 4756713"/>
              <a:gd name="connsiteX2190" fmla="*/ 2069353 w 3692942"/>
              <a:gd name="connsiteY2190" fmla="*/ 3507977 h 4756713"/>
              <a:gd name="connsiteX2191" fmla="*/ 2065083 w 3692942"/>
              <a:gd name="connsiteY2191" fmla="*/ 3517818 h 4756713"/>
              <a:gd name="connsiteX2192" fmla="*/ 2074365 w 3692942"/>
              <a:gd name="connsiteY2192" fmla="*/ 3523202 h 4756713"/>
              <a:gd name="connsiteX2193" fmla="*/ 2075107 w 3692942"/>
              <a:gd name="connsiteY2193" fmla="*/ 3540098 h 4756713"/>
              <a:gd name="connsiteX2194" fmla="*/ 2067125 w 3692942"/>
              <a:gd name="connsiteY2194" fmla="*/ 3556621 h 4756713"/>
              <a:gd name="connsiteX2195" fmla="*/ 2066568 w 3692942"/>
              <a:gd name="connsiteY2195" fmla="*/ 3564047 h 4756713"/>
              <a:gd name="connsiteX2196" fmla="*/ 2075480 w 3692942"/>
              <a:gd name="connsiteY2196" fmla="*/ 3566460 h 4756713"/>
              <a:gd name="connsiteX2197" fmla="*/ 2078450 w 3692942"/>
              <a:gd name="connsiteY2197" fmla="*/ 3603407 h 4756713"/>
              <a:gd name="connsiteX2198" fmla="*/ 2078450 w 3692942"/>
              <a:gd name="connsiteY2198" fmla="*/ 3612689 h 4756713"/>
              <a:gd name="connsiteX2199" fmla="*/ 2083834 w 3692942"/>
              <a:gd name="connsiteY2199" fmla="*/ 3622715 h 4756713"/>
              <a:gd name="connsiteX2200" fmla="*/ 2089775 w 3692942"/>
              <a:gd name="connsiteY2200" fmla="*/ 3670244 h 4756713"/>
              <a:gd name="connsiteX2201" fmla="*/ 2091260 w 3692942"/>
              <a:gd name="connsiteY2201" fmla="*/ 3720928 h 4756713"/>
              <a:gd name="connsiteX2202" fmla="*/ 2109083 w 3692942"/>
              <a:gd name="connsiteY2202" fmla="*/ 3728355 h 4756713"/>
              <a:gd name="connsiteX2203" fmla="*/ 2113169 w 3692942"/>
              <a:gd name="connsiteY2203" fmla="*/ 3773841 h 4756713"/>
              <a:gd name="connsiteX2204" fmla="*/ 2130620 w 3692942"/>
              <a:gd name="connsiteY2204" fmla="*/ 3800763 h 4756713"/>
              <a:gd name="connsiteX2205" fmla="*/ 2139717 w 3692942"/>
              <a:gd name="connsiteY2205" fmla="*/ 3837152 h 4756713"/>
              <a:gd name="connsiteX2206" fmla="*/ 2144730 w 3692942"/>
              <a:gd name="connsiteY2206" fmla="*/ 3863887 h 4756713"/>
              <a:gd name="connsiteX2207" fmla="*/ 2157355 w 3692942"/>
              <a:gd name="connsiteY2207" fmla="*/ 3870383 h 4756713"/>
              <a:gd name="connsiteX2208" fmla="*/ 2153827 w 3692942"/>
              <a:gd name="connsiteY2208" fmla="*/ 3884866 h 4756713"/>
              <a:gd name="connsiteX2209" fmla="*/ 2201170 w 3692942"/>
              <a:gd name="connsiteY2209" fmla="*/ 4059943 h 4756713"/>
              <a:gd name="connsiteX2210" fmla="*/ 2205811 w 3692942"/>
              <a:gd name="connsiteY2210" fmla="*/ 4083149 h 4756713"/>
              <a:gd name="connsiteX2211" fmla="*/ 2206741 w 3692942"/>
              <a:gd name="connsiteY2211" fmla="*/ 4107284 h 4756713"/>
              <a:gd name="connsiteX2212" fmla="*/ 2214910 w 3692942"/>
              <a:gd name="connsiteY2212" fmla="*/ 4117311 h 4756713"/>
              <a:gd name="connsiteX2213" fmla="*/ 2217323 w 3692942"/>
              <a:gd name="connsiteY2213" fmla="*/ 4129750 h 4756713"/>
              <a:gd name="connsiteX2214" fmla="*/ 2223079 w 3692942"/>
              <a:gd name="connsiteY2214" fmla="*/ 4149429 h 4756713"/>
              <a:gd name="connsiteX2215" fmla="*/ 2217323 w 3692942"/>
              <a:gd name="connsiteY2215" fmla="*/ 4162054 h 4756713"/>
              <a:gd name="connsiteX2216" fmla="*/ 2206183 w 3692942"/>
              <a:gd name="connsiteY2216" fmla="*/ 4171523 h 4756713"/>
              <a:gd name="connsiteX2217" fmla="*/ 2181119 w 3692942"/>
              <a:gd name="connsiteY2217" fmla="*/ 4136804 h 4756713"/>
              <a:gd name="connsiteX2218" fmla="*/ 2167567 w 3692942"/>
              <a:gd name="connsiteY2218" fmla="*/ 4089461 h 4756713"/>
              <a:gd name="connsiteX2219" fmla="*/ 2164781 w 3692942"/>
              <a:gd name="connsiteY2219" fmla="*/ 4091876 h 4756713"/>
              <a:gd name="connsiteX2220" fmla="*/ 2148815 w 3692942"/>
              <a:gd name="connsiteY2220" fmla="*/ 4091876 h 4756713"/>
              <a:gd name="connsiteX2221" fmla="*/ 2143059 w 3692942"/>
              <a:gd name="connsiteY2221" fmla="*/ 4082964 h 4756713"/>
              <a:gd name="connsiteX2222" fmla="*/ 2106485 w 3692942"/>
              <a:gd name="connsiteY2222" fmla="*/ 4033950 h 4756713"/>
              <a:gd name="connsiteX2223" fmla="*/ 2074737 w 3692942"/>
              <a:gd name="connsiteY2223" fmla="*/ 3981779 h 4756713"/>
              <a:gd name="connsiteX2224" fmla="*/ 2067125 w 3692942"/>
              <a:gd name="connsiteY2224" fmla="*/ 3978623 h 4756713"/>
              <a:gd name="connsiteX2225" fmla="*/ 2071581 w 3692942"/>
              <a:gd name="connsiteY2225" fmla="*/ 3967856 h 4756713"/>
              <a:gd name="connsiteX2226" fmla="*/ 2065825 w 3692942"/>
              <a:gd name="connsiteY2226" fmla="*/ 3963400 h 4756713"/>
              <a:gd name="connsiteX2227" fmla="*/ 2059512 w 3692942"/>
              <a:gd name="connsiteY2227" fmla="*/ 3964513 h 4756713"/>
              <a:gd name="connsiteX2228" fmla="*/ 2054871 w 3692942"/>
              <a:gd name="connsiteY2228" fmla="*/ 3949103 h 4756713"/>
              <a:gd name="connsiteX2229" fmla="*/ 2045589 w 3692942"/>
              <a:gd name="connsiteY2229" fmla="*/ 3939821 h 4756713"/>
              <a:gd name="connsiteX2230" fmla="*/ 2042431 w 3692942"/>
              <a:gd name="connsiteY2230" fmla="*/ 3961915 h 4756713"/>
              <a:gd name="connsiteX2231" fmla="*/ 2043731 w 3692942"/>
              <a:gd name="connsiteY2231" fmla="*/ 3970826 h 4756713"/>
              <a:gd name="connsiteX2232" fmla="*/ 2053386 w 3692942"/>
              <a:gd name="connsiteY2232" fmla="*/ 3972682 h 4756713"/>
              <a:gd name="connsiteX2233" fmla="*/ 2053571 w 3692942"/>
              <a:gd name="connsiteY2233" fmla="*/ 3986234 h 4756713"/>
              <a:gd name="connsiteX2234" fmla="*/ 2057656 w 3692942"/>
              <a:gd name="connsiteY2234" fmla="*/ 3999232 h 4756713"/>
              <a:gd name="connsiteX2235" fmla="*/ 2077522 w 3692942"/>
              <a:gd name="connsiteY2235" fmla="*/ 4043417 h 4756713"/>
              <a:gd name="connsiteX2236" fmla="*/ 2072694 w 3692942"/>
              <a:gd name="connsiteY2236" fmla="*/ 4064769 h 4756713"/>
              <a:gd name="connsiteX2237" fmla="*/ 2073994 w 3692942"/>
              <a:gd name="connsiteY2237" fmla="*/ 4075723 h 4756713"/>
              <a:gd name="connsiteX2238" fmla="*/ 2083649 w 3692942"/>
              <a:gd name="connsiteY2238" fmla="*/ 4079436 h 4756713"/>
              <a:gd name="connsiteX2239" fmla="*/ 2091632 w 3692942"/>
              <a:gd name="connsiteY2239" fmla="*/ 4100415 h 4756713"/>
              <a:gd name="connsiteX2240" fmla="*/ 2103515 w 3692942"/>
              <a:gd name="connsiteY2240" fmla="*/ 4119724 h 4756713"/>
              <a:gd name="connsiteX2241" fmla="*/ 2115397 w 3692942"/>
              <a:gd name="connsiteY2241" fmla="*/ 4139032 h 4756713"/>
              <a:gd name="connsiteX2242" fmla="*/ 2106485 w 3692942"/>
              <a:gd name="connsiteY2242" fmla="*/ 4186191 h 4756713"/>
              <a:gd name="connsiteX2243" fmla="*/ 2082534 w 3692942"/>
              <a:gd name="connsiteY2243" fmla="*/ 4186933 h 4756713"/>
              <a:gd name="connsiteX2244" fmla="*/ 2082534 w 3692942"/>
              <a:gd name="connsiteY2244" fmla="*/ 4171708 h 4756713"/>
              <a:gd name="connsiteX2245" fmla="*/ 2067681 w 3692942"/>
              <a:gd name="connsiteY2245" fmla="*/ 4162239 h 4756713"/>
              <a:gd name="connsiteX2246" fmla="*/ 2056729 w 3692942"/>
              <a:gd name="connsiteY2246" fmla="*/ 4152029 h 4756713"/>
              <a:gd name="connsiteX2247" fmla="*/ 2042246 w 3692942"/>
              <a:gd name="connsiteY2247" fmla="*/ 4119539 h 4756713"/>
              <a:gd name="connsiteX2248" fmla="*/ 2019410 w 3692942"/>
              <a:gd name="connsiteY2248" fmla="*/ 4097074 h 4756713"/>
              <a:gd name="connsiteX2249" fmla="*/ 1996760 w 3692942"/>
              <a:gd name="connsiteY2249" fmla="*/ 4050844 h 4756713"/>
              <a:gd name="connsiteX2250" fmla="*/ 1969097 w 3692942"/>
              <a:gd name="connsiteY2250" fmla="*/ 4046945 h 4756713"/>
              <a:gd name="connsiteX2251" fmla="*/ 1962227 w 3692942"/>
              <a:gd name="connsiteY2251" fmla="*/ 4025409 h 4756713"/>
              <a:gd name="connsiteX2252" fmla="*/ 1945146 w 3692942"/>
              <a:gd name="connsiteY2252" fmla="*/ 3996261 h 4756713"/>
              <a:gd name="connsiteX2253" fmla="*/ 1940320 w 3692942"/>
              <a:gd name="connsiteY2253" fmla="*/ 3962470 h 4756713"/>
              <a:gd name="connsiteX2254" fmla="*/ 1913408 w 3692942"/>
              <a:gd name="connsiteY2254" fmla="*/ 3957461 h 4756713"/>
              <a:gd name="connsiteX2255" fmla="*/ 1913408 w 3692942"/>
              <a:gd name="connsiteY2255" fmla="*/ 3957439 h 4756713"/>
              <a:gd name="connsiteX2256" fmla="*/ 1921754 w 3692942"/>
              <a:gd name="connsiteY2256" fmla="*/ 3934065 h 4756713"/>
              <a:gd name="connsiteX2257" fmla="*/ 1896689 w 3692942"/>
              <a:gd name="connsiteY2257" fmla="*/ 3917542 h 4756713"/>
              <a:gd name="connsiteX2258" fmla="*/ 1891121 w 3692942"/>
              <a:gd name="connsiteY2258" fmla="*/ 3903059 h 4756713"/>
              <a:gd name="connsiteX2259" fmla="*/ 1891121 w 3692942"/>
              <a:gd name="connsiteY2259" fmla="*/ 3889136 h 4756713"/>
              <a:gd name="connsiteX2260" fmla="*/ 1882022 w 3692942"/>
              <a:gd name="connsiteY2260" fmla="*/ 3881895 h 4756713"/>
              <a:gd name="connsiteX2261" fmla="*/ 1870327 w 3692942"/>
              <a:gd name="connsiteY2261" fmla="*/ 3879110 h 4756713"/>
              <a:gd name="connsiteX2262" fmla="*/ 1862343 w 3692942"/>
              <a:gd name="connsiteY2262" fmla="*/ 3881523 h 4756713"/>
              <a:gd name="connsiteX2263" fmla="*/ 1861601 w 3692942"/>
              <a:gd name="connsiteY2263" fmla="*/ 3885793 h 4756713"/>
              <a:gd name="connsiteX2264" fmla="*/ 1875525 w 3692942"/>
              <a:gd name="connsiteY2264" fmla="*/ 3899533 h 4756713"/>
              <a:gd name="connsiteX2265" fmla="*/ 1865871 w 3692942"/>
              <a:gd name="connsiteY2265" fmla="*/ 3921997 h 4756713"/>
              <a:gd name="connsiteX2266" fmla="*/ 1900032 w 3692942"/>
              <a:gd name="connsiteY2266" fmla="*/ 3944647 h 4756713"/>
              <a:gd name="connsiteX2267" fmla="*/ 1897247 w 3692942"/>
              <a:gd name="connsiteY2267" fmla="*/ 3946875 h 4756713"/>
              <a:gd name="connsiteX2268" fmla="*/ 1902073 w 3692942"/>
              <a:gd name="connsiteY2268" fmla="*/ 3954673 h 4756713"/>
              <a:gd name="connsiteX2269" fmla="*/ 1913400 w 3692942"/>
              <a:gd name="connsiteY2269" fmla="*/ 3957272 h 4756713"/>
              <a:gd name="connsiteX2270" fmla="*/ 1913408 w 3692942"/>
              <a:gd name="connsiteY2270" fmla="*/ 3957439 h 4756713"/>
              <a:gd name="connsiteX2271" fmla="*/ 1913400 w 3692942"/>
              <a:gd name="connsiteY2271" fmla="*/ 3957459 h 4756713"/>
              <a:gd name="connsiteX2272" fmla="*/ 1913408 w 3692942"/>
              <a:gd name="connsiteY2272" fmla="*/ 3957461 h 4756713"/>
              <a:gd name="connsiteX2273" fmla="*/ 1914513 w 3692942"/>
              <a:gd name="connsiteY2273" fmla="*/ 3984564 h 4756713"/>
              <a:gd name="connsiteX2274" fmla="*/ 1913955 w 3692942"/>
              <a:gd name="connsiteY2274" fmla="*/ 4010929 h 4756713"/>
              <a:gd name="connsiteX2275" fmla="*/ 1937535 w 3692942"/>
              <a:gd name="connsiteY2275" fmla="*/ 4014640 h 4756713"/>
              <a:gd name="connsiteX2276" fmla="*/ 1930293 w 3692942"/>
              <a:gd name="connsiteY2276" fmla="*/ 4041747 h 4756713"/>
              <a:gd name="connsiteX2277" fmla="*/ 1950345 w 3692942"/>
              <a:gd name="connsiteY2277" fmla="*/ 4075166 h 4756713"/>
              <a:gd name="connsiteX2278" fmla="*/ 1970583 w 3692942"/>
              <a:gd name="connsiteY2278" fmla="*/ 4111555 h 4756713"/>
              <a:gd name="connsiteX2279" fmla="*/ 1963342 w 3692942"/>
              <a:gd name="connsiteY2279" fmla="*/ 4118796 h 4756713"/>
              <a:gd name="connsiteX2280" fmla="*/ 1954615 w 3692942"/>
              <a:gd name="connsiteY2280" fmla="*/ 4122137 h 4756713"/>
              <a:gd name="connsiteX2281" fmla="*/ 1927880 w 3692942"/>
              <a:gd name="connsiteY2281" fmla="*/ 4111184 h 4756713"/>
              <a:gd name="connsiteX2282" fmla="*/ 1923054 w 3692942"/>
              <a:gd name="connsiteY2282" fmla="*/ 4086305 h 4756713"/>
              <a:gd name="connsiteX2283" fmla="*/ 1896504 w 3692942"/>
              <a:gd name="connsiteY2283" fmla="*/ 4045090 h 4756713"/>
              <a:gd name="connsiteX2284" fmla="*/ 1872183 w 3692942"/>
              <a:gd name="connsiteY2284" fmla="*/ 4004800 h 4756713"/>
              <a:gd name="connsiteX2285" fmla="*/ 1864941 w 3692942"/>
              <a:gd name="connsiteY2285" fmla="*/ 4002202 h 4756713"/>
              <a:gd name="connsiteX2286" fmla="*/ 1866056 w 3692942"/>
              <a:gd name="connsiteY2286" fmla="*/ 3992733 h 4756713"/>
              <a:gd name="connsiteX2287" fmla="*/ 1862158 w 3692942"/>
              <a:gd name="connsiteY2287" fmla="*/ 3986049 h 4756713"/>
              <a:gd name="connsiteX2288" fmla="*/ 1851574 w 3692942"/>
              <a:gd name="connsiteY2288" fmla="*/ 3987349 h 4756713"/>
              <a:gd name="connsiteX2289" fmla="*/ 1851574 w 3692942"/>
              <a:gd name="connsiteY2289" fmla="*/ 3970269 h 4756713"/>
              <a:gd name="connsiteX2290" fmla="*/ 1845448 w 3692942"/>
              <a:gd name="connsiteY2290" fmla="*/ 3958387 h 4756713"/>
              <a:gd name="connsiteX2291" fmla="*/ 1840807 w 3692942"/>
              <a:gd name="connsiteY2291" fmla="*/ 3938521 h 4756713"/>
              <a:gd name="connsiteX2292" fmla="*/ 1822611 w 3692942"/>
              <a:gd name="connsiteY2292" fmla="*/ 3933507 h 4756713"/>
              <a:gd name="connsiteX2293" fmla="*/ 1820755 w 3692942"/>
              <a:gd name="connsiteY2293" fmla="*/ 3920697 h 4756713"/>
              <a:gd name="connsiteX2294" fmla="*/ 1784366 w 3692942"/>
              <a:gd name="connsiteY2294" fmla="*/ 3951888 h 4756713"/>
              <a:gd name="connsiteX2295" fmla="*/ 1739808 w 3692942"/>
              <a:gd name="connsiteY2295" fmla="*/ 3974539 h 4756713"/>
              <a:gd name="connsiteX2296" fmla="*/ 1719200 w 3692942"/>
              <a:gd name="connsiteY2296" fmla="*/ 3969711 h 4756713"/>
              <a:gd name="connsiteX2297" fmla="*/ 1716601 w 3692942"/>
              <a:gd name="connsiteY2297" fmla="*/ 3958201 h 4756713"/>
              <a:gd name="connsiteX2298" fmla="*/ 1713444 w 3692942"/>
              <a:gd name="connsiteY2298" fmla="*/ 3952073 h 4756713"/>
              <a:gd name="connsiteX2299" fmla="*/ 1708060 w 3692942"/>
              <a:gd name="connsiteY2299" fmla="*/ 3947617 h 4756713"/>
              <a:gd name="connsiteX2300" fmla="*/ 1703977 w 3692942"/>
              <a:gd name="connsiteY2300" fmla="*/ 3957829 h 4756713"/>
              <a:gd name="connsiteX2301" fmla="*/ 1690422 w 3692942"/>
              <a:gd name="connsiteY2301" fmla="*/ 4004058 h 4756713"/>
              <a:gd name="connsiteX2302" fmla="*/ 1701191 w 3692942"/>
              <a:gd name="connsiteY2302" fmla="*/ 4020211 h 4756713"/>
              <a:gd name="connsiteX2303" fmla="*/ 1709360 w 3692942"/>
              <a:gd name="connsiteY2303" fmla="*/ 4023739 h 4756713"/>
              <a:gd name="connsiteX2304" fmla="*/ 1707317 w 3692942"/>
              <a:gd name="connsiteY2304" fmla="*/ 4033020 h 4756713"/>
              <a:gd name="connsiteX2305" fmla="*/ 1712145 w 3692942"/>
              <a:gd name="connsiteY2305" fmla="*/ 4037476 h 4756713"/>
              <a:gd name="connsiteX2306" fmla="*/ 1719385 w 3692942"/>
              <a:gd name="connsiteY2306" fmla="*/ 4037106 h 4756713"/>
              <a:gd name="connsiteX2307" fmla="*/ 1720685 w 3692942"/>
              <a:gd name="connsiteY2307" fmla="*/ 4071825 h 4756713"/>
              <a:gd name="connsiteX2308" fmla="*/ 1721985 w 3692942"/>
              <a:gd name="connsiteY2308" fmla="*/ 4106729 h 4756713"/>
              <a:gd name="connsiteX2309" fmla="*/ 1736838 w 3692942"/>
              <a:gd name="connsiteY2309" fmla="*/ 4140517 h 4756713"/>
              <a:gd name="connsiteX2310" fmla="*/ 1730524 w 3692942"/>
              <a:gd name="connsiteY2310" fmla="*/ 4179320 h 4756713"/>
              <a:gd name="connsiteX2311" fmla="*/ 1745192 w 3692942"/>
              <a:gd name="connsiteY2311" fmla="*/ 4184518 h 4756713"/>
              <a:gd name="connsiteX2312" fmla="*/ 1754289 w 3692942"/>
              <a:gd name="connsiteY2312" fmla="*/ 4192317 h 4756713"/>
              <a:gd name="connsiteX2313" fmla="*/ 1753361 w 3692942"/>
              <a:gd name="connsiteY2313" fmla="*/ 4206242 h 4756713"/>
              <a:gd name="connsiteX2314" fmla="*/ 1741851 w 3692942"/>
              <a:gd name="connsiteY2314" fmla="*/ 4223878 h 4756713"/>
              <a:gd name="connsiteX2315" fmla="*/ 1717899 w 3692942"/>
              <a:gd name="connsiteY2315" fmla="*/ 4224621 h 4756713"/>
              <a:gd name="connsiteX2316" fmla="*/ 1710473 w 3692942"/>
              <a:gd name="connsiteY2316" fmla="*/ 4207912 h 4756713"/>
              <a:gd name="connsiteX2317" fmla="*/ 1707503 w 3692942"/>
              <a:gd name="connsiteY2317" fmla="*/ 4176164 h 4756713"/>
              <a:gd name="connsiteX2318" fmla="*/ 1684853 w 3692942"/>
              <a:gd name="connsiteY2318" fmla="*/ 4153327 h 4756713"/>
              <a:gd name="connsiteX2319" fmla="*/ 1662574 w 3692942"/>
              <a:gd name="connsiteY2319" fmla="*/ 4121024 h 4756713"/>
              <a:gd name="connsiteX2320" fmla="*/ 1649021 w 3692942"/>
              <a:gd name="connsiteY2320" fmla="*/ 4078136 h 4756713"/>
              <a:gd name="connsiteX2321" fmla="*/ 1636210 w 3692942"/>
              <a:gd name="connsiteY2321" fmla="*/ 4075166 h 4756713"/>
              <a:gd name="connsiteX2322" fmla="*/ 1637510 w 3692942"/>
              <a:gd name="connsiteY2322" fmla="*/ 4065884 h 4756713"/>
              <a:gd name="connsiteX2323" fmla="*/ 1617273 w 3692942"/>
              <a:gd name="connsiteY2323" fmla="*/ 4054001 h 4756713"/>
              <a:gd name="connsiteX2324" fmla="*/ 1588125 w 3692942"/>
              <a:gd name="connsiteY2324" fmla="*/ 4052144 h 4756713"/>
              <a:gd name="connsiteX2325" fmla="*/ 1569930 w 3692942"/>
              <a:gd name="connsiteY2325" fmla="*/ 3991805 h 4756713"/>
              <a:gd name="connsiteX2326" fmla="*/ 1537626 w 3692942"/>
              <a:gd name="connsiteY2326" fmla="*/ 3942419 h 4756713"/>
              <a:gd name="connsiteX2327" fmla="*/ 1544680 w 3692942"/>
              <a:gd name="connsiteY2327" fmla="*/ 3911415 h 4756713"/>
              <a:gd name="connsiteX2328" fmla="*/ 1537811 w 3692942"/>
              <a:gd name="connsiteY2328" fmla="*/ 3885793 h 4756713"/>
              <a:gd name="connsiteX2329" fmla="*/ 1529270 w 3692942"/>
              <a:gd name="connsiteY2329" fmla="*/ 3861472 h 4756713"/>
              <a:gd name="connsiteX2330" fmla="*/ 1519616 w 3692942"/>
              <a:gd name="connsiteY2330" fmla="*/ 3857758 h 4756713"/>
              <a:gd name="connsiteX2331" fmla="*/ 1517760 w 3692942"/>
              <a:gd name="connsiteY2331" fmla="*/ 3889879 h 4756713"/>
              <a:gd name="connsiteX2332" fmla="*/ 1514417 w 3692942"/>
              <a:gd name="connsiteY2332" fmla="*/ 3923483 h 4756713"/>
              <a:gd name="connsiteX2333" fmla="*/ 1498822 w 3692942"/>
              <a:gd name="connsiteY2333" fmla="*/ 3942976 h 4756713"/>
              <a:gd name="connsiteX2334" fmla="*/ 1525929 w 3692942"/>
              <a:gd name="connsiteY2334" fmla="*/ 3932952 h 4756713"/>
              <a:gd name="connsiteX2335" fmla="*/ 1521844 w 3692942"/>
              <a:gd name="connsiteY2335" fmla="*/ 3943534 h 4756713"/>
              <a:gd name="connsiteX2336" fmla="*/ 1511819 w 3692942"/>
              <a:gd name="connsiteY2336" fmla="*/ 3953188 h 4756713"/>
              <a:gd name="connsiteX2337" fmla="*/ 1496967 w 3692942"/>
              <a:gd name="connsiteY2337" fmla="*/ 3955601 h 4756713"/>
              <a:gd name="connsiteX2338" fmla="*/ 1498267 w 3692942"/>
              <a:gd name="connsiteY2338" fmla="*/ 3969526 h 4756713"/>
              <a:gd name="connsiteX2339" fmla="*/ 1504021 w 3692942"/>
              <a:gd name="connsiteY2339" fmla="*/ 3979738 h 4756713"/>
              <a:gd name="connsiteX2340" fmla="*/ 1509777 w 3692942"/>
              <a:gd name="connsiteY2340" fmla="*/ 3992733 h 4756713"/>
              <a:gd name="connsiteX2341" fmla="*/ 1521288 w 3692942"/>
              <a:gd name="connsiteY2341" fmla="*/ 4006843 h 4756713"/>
              <a:gd name="connsiteX2342" fmla="*/ 1555820 w 3692942"/>
              <a:gd name="connsiteY2342" fmla="*/ 3997374 h 4756713"/>
              <a:gd name="connsiteX2343" fmla="*/ 1562689 w 3692942"/>
              <a:gd name="connsiteY2343" fmla="*/ 4025039 h 4756713"/>
              <a:gd name="connsiteX2344" fmla="*/ 1529827 w 3692942"/>
              <a:gd name="connsiteY2344" fmla="*/ 4044717 h 4756713"/>
              <a:gd name="connsiteX2345" fmla="*/ 1527229 w 3692942"/>
              <a:gd name="connsiteY2345" fmla="*/ 4030050 h 4756713"/>
              <a:gd name="connsiteX2346" fmla="*/ 1522773 w 3692942"/>
              <a:gd name="connsiteY2346" fmla="*/ 4016870 h 4756713"/>
              <a:gd name="connsiteX2347" fmla="*/ 1504393 w 3692942"/>
              <a:gd name="connsiteY2347" fmla="*/ 4020583 h 4756713"/>
              <a:gd name="connsiteX2348" fmla="*/ 1488798 w 3692942"/>
              <a:gd name="connsiteY2348" fmla="*/ 4022068 h 4756713"/>
              <a:gd name="connsiteX2349" fmla="*/ 1479886 w 3692942"/>
              <a:gd name="connsiteY2349" fmla="*/ 4007028 h 4756713"/>
              <a:gd name="connsiteX2350" fmla="*/ 1477101 w 3692942"/>
              <a:gd name="connsiteY2350" fmla="*/ 3989948 h 4756713"/>
              <a:gd name="connsiteX2351" fmla="*/ 1462063 w 3692942"/>
              <a:gd name="connsiteY2351" fmla="*/ 4000159 h 4756713"/>
              <a:gd name="connsiteX2352" fmla="*/ 1449066 w 3692942"/>
              <a:gd name="connsiteY2352" fmla="*/ 4008701 h 4756713"/>
              <a:gd name="connsiteX2353" fmla="*/ 1439784 w 3692942"/>
              <a:gd name="connsiteY2353" fmla="*/ 3991433 h 4756713"/>
              <a:gd name="connsiteX2354" fmla="*/ 1441454 w 3692942"/>
              <a:gd name="connsiteY2354" fmla="*/ 3965255 h 4756713"/>
              <a:gd name="connsiteX2355" fmla="*/ 1432172 w 3692942"/>
              <a:gd name="connsiteY2355" fmla="*/ 3951518 h 4756713"/>
              <a:gd name="connsiteX2356" fmla="*/ 1434213 w 3692942"/>
              <a:gd name="connsiteY2356" fmla="*/ 3940376 h 4756713"/>
              <a:gd name="connsiteX2357" fmla="*/ 1432357 w 3692942"/>
              <a:gd name="connsiteY2357" fmla="*/ 3915314 h 4756713"/>
              <a:gd name="connsiteX2358" fmla="*/ 1411749 w 3692942"/>
              <a:gd name="connsiteY2358" fmla="*/ 3896748 h 4756713"/>
              <a:gd name="connsiteX2359" fmla="*/ 1409893 w 3692942"/>
              <a:gd name="connsiteY2359" fmla="*/ 3909558 h 4756713"/>
              <a:gd name="connsiteX2360" fmla="*/ 1416762 w 3692942"/>
              <a:gd name="connsiteY2360" fmla="*/ 3934807 h 4756713"/>
              <a:gd name="connsiteX2361" fmla="*/ 1416204 w 3692942"/>
              <a:gd name="connsiteY2361" fmla="*/ 3943719 h 4756713"/>
              <a:gd name="connsiteX2362" fmla="*/ 1412121 w 3692942"/>
              <a:gd name="connsiteY2362" fmla="*/ 3949660 h 4756713"/>
              <a:gd name="connsiteX2363" fmla="*/ 1408778 w 3692942"/>
              <a:gd name="connsiteY2363" fmla="*/ 3942234 h 4756713"/>
              <a:gd name="connsiteX2364" fmla="*/ 1403765 w 3692942"/>
              <a:gd name="connsiteY2364" fmla="*/ 3933137 h 4756713"/>
              <a:gd name="connsiteX2365" fmla="*/ 1392440 w 3692942"/>
              <a:gd name="connsiteY2365" fmla="*/ 3903432 h 4756713"/>
              <a:gd name="connsiteX2366" fmla="*/ 1381301 w 3692942"/>
              <a:gd name="connsiteY2366" fmla="*/ 3873541 h 4756713"/>
              <a:gd name="connsiteX2367" fmla="*/ 1377030 w 3692942"/>
              <a:gd name="connsiteY2367" fmla="*/ 3849962 h 4756713"/>
              <a:gd name="connsiteX2368" fmla="*/ 1365148 w 3692942"/>
              <a:gd name="connsiteY2368" fmla="*/ 3828053 h 4756713"/>
              <a:gd name="connsiteX2369" fmla="*/ 1365705 w 3692942"/>
              <a:gd name="connsiteY2369" fmla="*/ 3859244 h 4756713"/>
              <a:gd name="connsiteX2370" fmla="*/ 1379258 w 3692942"/>
              <a:gd name="connsiteY2370" fmla="*/ 3886536 h 4756713"/>
              <a:gd name="connsiteX2371" fmla="*/ 1348810 w 3692942"/>
              <a:gd name="connsiteY2371" fmla="*/ 3897861 h 4756713"/>
              <a:gd name="connsiteX2372" fmla="*/ 1329316 w 3692942"/>
              <a:gd name="connsiteY2372" fmla="*/ 3869641 h 4756713"/>
              <a:gd name="connsiteX2373" fmla="*/ 1316876 w 3692942"/>
              <a:gd name="connsiteY2373" fmla="*/ 3882823 h 4756713"/>
              <a:gd name="connsiteX2374" fmla="*/ 1288101 w 3692942"/>
              <a:gd name="connsiteY2374" fmla="*/ 3880595 h 4756713"/>
              <a:gd name="connsiteX2375" fmla="*/ 1271800 w 3692942"/>
              <a:gd name="connsiteY2375" fmla="*/ 3841502 h 4756713"/>
              <a:gd name="connsiteX2376" fmla="*/ 1271948 w 3692942"/>
              <a:gd name="connsiteY2376" fmla="*/ 3862029 h 4756713"/>
              <a:gd name="connsiteX2377" fmla="*/ 1263036 w 3692942"/>
              <a:gd name="connsiteY2377" fmla="*/ 3884493 h 4756713"/>
              <a:gd name="connsiteX2378" fmla="*/ 1262294 w 3692942"/>
              <a:gd name="connsiteY2378" fmla="*/ 3895077 h 4756713"/>
              <a:gd name="connsiteX2379" fmla="*/ 1271391 w 3692942"/>
              <a:gd name="connsiteY2379" fmla="*/ 3900461 h 4756713"/>
              <a:gd name="connsiteX2380" fmla="*/ 1273804 w 3692942"/>
              <a:gd name="connsiteY2380" fmla="*/ 3952816 h 4756713"/>
              <a:gd name="connsiteX2381" fmla="*/ 1273804 w 3692942"/>
              <a:gd name="connsiteY2381" fmla="*/ 3965441 h 4756713"/>
              <a:gd name="connsiteX2382" fmla="*/ 1279189 w 3692942"/>
              <a:gd name="connsiteY2382" fmla="*/ 3979923 h 4756713"/>
              <a:gd name="connsiteX2383" fmla="*/ 1286243 w 3692942"/>
              <a:gd name="connsiteY2383" fmla="*/ 4043417 h 4756713"/>
              <a:gd name="connsiteX2384" fmla="*/ 1290329 w 3692942"/>
              <a:gd name="connsiteY2384" fmla="*/ 4108212 h 4756713"/>
              <a:gd name="connsiteX2385" fmla="*/ 1309265 w 3692942"/>
              <a:gd name="connsiteY2385" fmla="*/ 4119166 h 4756713"/>
              <a:gd name="connsiteX2386" fmla="*/ 1317619 w 3692942"/>
              <a:gd name="connsiteY2386" fmla="*/ 4174679 h 4756713"/>
              <a:gd name="connsiteX2387" fmla="*/ 1338970 w 3692942"/>
              <a:gd name="connsiteY2387" fmla="*/ 4207170 h 4756713"/>
              <a:gd name="connsiteX2388" fmla="*/ 1353266 w 3692942"/>
              <a:gd name="connsiteY2388" fmla="*/ 4248757 h 4756713"/>
              <a:gd name="connsiteX2389" fmla="*/ 1362735 w 3692942"/>
              <a:gd name="connsiteY2389" fmla="*/ 4278648 h 4756713"/>
              <a:gd name="connsiteX2390" fmla="*/ 1376660 w 3692942"/>
              <a:gd name="connsiteY2390" fmla="*/ 4284961 h 4756713"/>
              <a:gd name="connsiteX2391" fmla="*/ 1375545 w 3692942"/>
              <a:gd name="connsiteY2391" fmla="*/ 4301112 h 4756713"/>
              <a:gd name="connsiteX2392" fmla="*/ 1467819 w 3692942"/>
              <a:gd name="connsiteY2392" fmla="*/ 4469876 h 4756713"/>
              <a:gd name="connsiteX2393" fmla="*/ 1480071 w 3692942"/>
              <a:gd name="connsiteY2393" fmla="*/ 4490671 h 4756713"/>
              <a:gd name="connsiteX2394" fmla="*/ 1490283 w 3692942"/>
              <a:gd name="connsiteY2394" fmla="*/ 4512393 h 4756713"/>
              <a:gd name="connsiteX2395" fmla="*/ 1501608 w 3692942"/>
              <a:gd name="connsiteY2395" fmla="*/ 4518519 h 4756713"/>
              <a:gd name="connsiteX2396" fmla="*/ 1508849 w 3692942"/>
              <a:gd name="connsiteY2396" fmla="*/ 4528731 h 4756713"/>
              <a:gd name="connsiteX2397" fmla="*/ 1522401 w 3692942"/>
              <a:gd name="connsiteY2397" fmla="*/ 4543769 h 4756713"/>
              <a:gd name="connsiteX2398" fmla="*/ 1522773 w 3692942"/>
              <a:gd name="connsiteY2398" fmla="*/ 4557879 h 4756713"/>
              <a:gd name="connsiteX2399" fmla="*/ 1517203 w 3692942"/>
              <a:gd name="connsiteY2399" fmla="*/ 4571617 h 4756713"/>
              <a:gd name="connsiteX2400" fmla="*/ 1479514 w 3692942"/>
              <a:gd name="connsiteY2400" fmla="*/ 4548410 h 4756713"/>
              <a:gd name="connsiteX2401" fmla="*/ 1447580 w 3692942"/>
              <a:gd name="connsiteY2401" fmla="*/ 4507750 h 4756713"/>
              <a:gd name="connsiteX2402" fmla="*/ 1445910 w 3692942"/>
              <a:gd name="connsiteY2402" fmla="*/ 4511093 h 4756713"/>
              <a:gd name="connsiteX2403" fmla="*/ 1430687 w 3692942"/>
              <a:gd name="connsiteY2403" fmla="*/ 4516106 h 4756713"/>
              <a:gd name="connsiteX2404" fmla="*/ 1421588 w 3692942"/>
              <a:gd name="connsiteY2404" fmla="*/ 4508865 h 4756713"/>
              <a:gd name="connsiteX2405" fmla="*/ 1393555 w 3692942"/>
              <a:gd name="connsiteY2405" fmla="*/ 4491227 h 4756713"/>
              <a:gd name="connsiteX2406" fmla="*/ 1367563 w 3692942"/>
              <a:gd name="connsiteY2406" fmla="*/ 4467092 h 4756713"/>
              <a:gd name="connsiteX2407" fmla="*/ 1343056 w 3692942"/>
              <a:gd name="connsiteY2407" fmla="*/ 4440542 h 4756713"/>
              <a:gd name="connsiteX2408" fmla="*/ 1319104 w 3692942"/>
              <a:gd name="connsiteY2408" fmla="*/ 4414922 h 4756713"/>
              <a:gd name="connsiteX2409" fmla="*/ 1310193 w 3692942"/>
              <a:gd name="connsiteY2409" fmla="*/ 4412322 h 4756713"/>
              <a:gd name="connsiteX2410" fmla="*/ 1311865 w 3692942"/>
              <a:gd name="connsiteY2410" fmla="*/ 4399512 h 4756713"/>
              <a:gd name="connsiteX2411" fmla="*/ 1304994 w 3692942"/>
              <a:gd name="connsiteY2411" fmla="*/ 4394871 h 4756713"/>
              <a:gd name="connsiteX2412" fmla="*/ 1298683 w 3692942"/>
              <a:gd name="connsiteY2412" fmla="*/ 4396727 h 4756713"/>
              <a:gd name="connsiteX2413" fmla="*/ 1289771 w 3692942"/>
              <a:gd name="connsiteY2413" fmla="*/ 4379276 h 4756713"/>
              <a:gd name="connsiteX2414" fmla="*/ 1277704 w 3692942"/>
              <a:gd name="connsiteY2414" fmla="*/ 4369249 h 4756713"/>
              <a:gd name="connsiteX2415" fmla="*/ 1280487 w 3692942"/>
              <a:gd name="connsiteY2415" fmla="*/ 4395242 h 4756713"/>
              <a:gd name="connsiteX2416" fmla="*/ 1284200 w 3692942"/>
              <a:gd name="connsiteY2416" fmla="*/ 4405453 h 4756713"/>
              <a:gd name="connsiteX2417" fmla="*/ 1294784 w 3692942"/>
              <a:gd name="connsiteY2417" fmla="*/ 4406939 h 4756713"/>
              <a:gd name="connsiteX2418" fmla="*/ 1298683 w 3692942"/>
              <a:gd name="connsiteY2418" fmla="*/ 4422719 h 4756713"/>
              <a:gd name="connsiteX2419" fmla="*/ 1306852 w 3692942"/>
              <a:gd name="connsiteY2419" fmla="*/ 4437014 h 4756713"/>
              <a:gd name="connsiteX2420" fmla="*/ 1323747 w 3692942"/>
              <a:gd name="connsiteY2420" fmla="*/ 4460779 h 4756713"/>
              <a:gd name="connsiteX2421" fmla="*/ 1341571 w 3692942"/>
              <a:gd name="connsiteY2421" fmla="*/ 4483430 h 4756713"/>
              <a:gd name="connsiteX2422" fmla="*/ 1344541 w 3692942"/>
              <a:gd name="connsiteY2422" fmla="*/ 4507750 h 4756713"/>
              <a:gd name="connsiteX2423" fmla="*/ 1350295 w 3692942"/>
              <a:gd name="connsiteY2423" fmla="*/ 4519262 h 4756713"/>
              <a:gd name="connsiteX2424" fmla="*/ 1361435 w 3692942"/>
              <a:gd name="connsiteY2424" fmla="*/ 4521117 h 4756713"/>
              <a:gd name="connsiteX2425" fmla="*/ 1377773 w 3692942"/>
              <a:gd name="connsiteY2425" fmla="*/ 4541541 h 4756713"/>
              <a:gd name="connsiteX2426" fmla="*/ 1398011 w 3692942"/>
              <a:gd name="connsiteY2426" fmla="*/ 4558249 h 4756713"/>
              <a:gd name="connsiteX2427" fmla="*/ 1418618 w 3692942"/>
              <a:gd name="connsiteY2427" fmla="*/ 4574217 h 4756713"/>
              <a:gd name="connsiteX2428" fmla="*/ 1433470 w 3692942"/>
              <a:gd name="connsiteY2428" fmla="*/ 4624901 h 4756713"/>
              <a:gd name="connsiteX2429" fmla="*/ 1410636 w 3692942"/>
              <a:gd name="connsiteY2429" fmla="*/ 4634741 h 4756713"/>
              <a:gd name="connsiteX2430" fmla="*/ 1402837 w 3692942"/>
              <a:gd name="connsiteY2430" fmla="*/ 4618775 h 4756713"/>
              <a:gd name="connsiteX2431" fmla="*/ 1383343 w 3692942"/>
              <a:gd name="connsiteY2431" fmla="*/ 4613762 h 4756713"/>
              <a:gd name="connsiteX2432" fmla="*/ 1367005 w 3692942"/>
              <a:gd name="connsiteY2432" fmla="*/ 4606522 h 4756713"/>
              <a:gd name="connsiteX2433" fmla="*/ 1336742 w 3692942"/>
              <a:gd name="connsiteY2433" fmla="*/ 4574959 h 4756713"/>
              <a:gd name="connsiteX2434" fmla="*/ 1303509 w 3692942"/>
              <a:gd name="connsiteY2434" fmla="*/ 4554538 h 4756713"/>
              <a:gd name="connsiteX2435" fmla="*/ 1260994 w 3692942"/>
              <a:gd name="connsiteY2435" fmla="*/ 4504779 h 4756713"/>
              <a:gd name="connsiteX2436" fmla="*/ 1230731 w 3692942"/>
              <a:gd name="connsiteY2436" fmla="*/ 4502924 h 4756713"/>
              <a:gd name="connsiteX2437" fmla="*/ 1215508 w 3692942"/>
              <a:gd name="connsiteY2437" fmla="*/ 4477489 h 4756713"/>
              <a:gd name="connsiteX2438" fmla="*/ 1188030 w 3692942"/>
              <a:gd name="connsiteY2438" fmla="*/ 4442398 h 4756713"/>
              <a:gd name="connsiteX2439" fmla="*/ 1173177 w 3692942"/>
              <a:gd name="connsiteY2439" fmla="*/ 4400070 h 4756713"/>
              <a:gd name="connsiteX2440" fmla="*/ 1143100 w 3692942"/>
              <a:gd name="connsiteY2440" fmla="*/ 4393571 h 4756713"/>
              <a:gd name="connsiteX2441" fmla="*/ 1146443 w 3692942"/>
              <a:gd name="connsiteY2441" fmla="*/ 4363679 h 4756713"/>
              <a:gd name="connsiteX2442" fmla="*/ 1115994 w 3692942"/>
              <a:gd name="connsiteY2442" fmla="*/ 4341214 h 4756713"/>
              <a:gd name="connsiteX2443" fmla="*/ 1107268 w 3692942"/>
              <a:gd name="connsiteY2443" fmla="*/ 4321721 h 4756713"/>
              <a:gd name="connsiteX2444" fmla="*/ 1104483 w 3692942"/>
              <a:gd name="connsiteY2444" fmla="*/ 4303527 h 4756713"/>
              <a:gd name="connsiteX2445" fmla="*/ 1093343 w 3692942"/>
              <a:gd name="connsiteY2445" fmla="*/ 4293315 h 4756713"/>
              <a:gd name="connsiteX2446" fmla="*/ 1089513 w 3692942"/>
              <a:gd name="connsiteY2446" fmla="*/ 4291816 h 4756713"/>
              <a:gd name="connsiteX2447" fmla="*/ 1084806 w 3692942"/>
              <a:gd name="connsiteY2447" fmla="*/ 4304085 h 4756713"/>
              <a:gd name="connsiteX2448" fmla="*/ 1081773 w 3692942"/>
              <a:gd name="connsiteY2448" fmla="*/ 4306589 h 4756713"/>
              <a:gd name="connsiteX2449" fmla="*/ 1090002 w 3692942"/>
              <a:gd name="connsiteY2449" fmla="*/ 4315780 h 4756713"/>
              <a:gd name="connsiteX2450" fmla="*/ 1084246 w 3692942"/>
              <a:gd name="connsiteY2450" fmla="*/ 4344742 h 4756713"/>
              <a:gd name="connsiteX2451" fmla="*/ 1125834 w 3692942"/>
              <a:gd name="connsiteY2451" fmla="*/ 4376491 h 4756713"/>
              <a:gd name="connsiteX2452" fmla="*/ 1123421 w 3692942"/>
              <a:gd name="connsiteY2452" fmla="*/ 4379276 h 4756713"/>
              <a:gd name="connsiteX2453" fmla="*/ 1130475 w 3692942"/>
              <a:gd name="connsiteY2453" fmla="*/ 4389673 h 4756713"/>
              <a:gd name="connsiteX2454" fmla="*/ 1142915 w 3692942"/>
              <a:gd name="connsiteY2454" fmla="*/ 4393571 h 4756713"/>
              <a:gd name="connsiteX2455" fmla="*/ 1151826 w 3692942"/>
              <a:gd name="connsiteY2455" fmla="*/ 4428475 h 4756713"/>
              <a:gd name="connsiteX2456" fmla="*/ 1159438 w 3692942"/>
              <a:gd name="connsiteY2456" fmla="*/ 4462079 h 4756713"/>
              <a:gd name="connsiteX2457" fmla="*/ 1185802 w 3692942"/>
              <a:gd name="connsiteY2457" fmla="*/ 4465977 h 4756713"/>
              <a:gd name="connsiteX2458" fmla="*/ 1187287 w 3692942"/>
              <a:gd name="connsiteY2458" fmla="*/ 4500324 h 4756713"/>
              <a:gd name="connsiteX2459" fmla="*/ 1221634 w 3692942"/>
              <a:gd name="connsiteY2459" fmla="*/ 4539870 h 4756713"/>
              <a:gd name="connsiteX2460" fmla="*/ 1258581 w 3692942"/>
              <a:gd name="connsiteY2460" fmla="*/ 4580715 h 4756713"/>
              <a:gd name="connsiteX2461" fmla="*/ 1254310 w 3692942"/>
              <a:gd name="connsiteY2461" fmla="*/ 4590370 h 4756713"/>
              <a:gd name="connsiteX2462" fmla="*/ 1246513 w 3692942"/>
              <a:gd name="connsiteY2462" fmla="*/ 4595753 h 4756713"/>
              <a:gd name="connsiteX2463" fmla="*/ 1213095 w 3692942"/>
              <a:gd name="connsiteY2463" fmla="*/ 4586284 h 4756713"/>
              <a:gd name="connsiteX2464" fmla="*/ 1196942 w 3692942"/>
              <a:gd name="connsiteY2464" fmla="*/ 4556208 h 4756713"/>
              <a:gd name="connsiteX2465" fmla="*/ 1152384 w 3692942"/>
              <a:gd name="connsiteY2465" fmla="*/ 4506080 h 4756713"/>
              <a:gd name="connsiteX2466" fmla="*/ 1112652 w 3692942"/>
              <a:gd name="connsiteY2466" fmla="*/ 4454280 h 4756713"/>
              <a:gd name="connsiteX2467" fmla="*/ 1104112 w 3692942"/>
              <a:gd name="connsiteY2467" fmla="*/ 4450754 h 4756713"/>
              <a:gd name="connsiteX2468" fmla="*/ 1102442 w 3692942"/>
              <a:gd name="connsiteY2468" fmla="*/ 4438315 h 4756713"/>
              <a:gd name="connsiteX2469" fmla="*/ 1096314 w 3692942"/>
              <a:gd name="connsiteY2469" fmla="*/ 4429588 h 4756713"/>
              <a:gd name="connsiteX2470" fmla="*/ 1085361 w 3692942"/>
              <a:gd name="connsiteY2470" fmla="*/ 4431073 h 4756713"/>
              <a:gd name="connsiteX2471" fmla="*/ 1080905 w 3692942"/>
              <a:gd name="connsiteY2471" fmla="*/ 4408424 h 4756713"/>
              <a:gd name="connsiteX2472" fmla="*/ 1071251 w 3692942"/>
              <a:gd name="connsiteY2472" fmla="*/ 4392271 h 4756713"/>
              <a:gd name="connsiteX2473" fmla="*/ 1061225 w 3692942"/>
              <a:gd name="connsiteY2473" fmla="*/ 4365536 h 4756713"/>
              <a:gd name="connsiteX2474" fmla="*/ 1040988 w 3692942"/>
              <a:gd name="connsiteY2474" fmla="*/ 4357182 h 4756713"/>
              <a:gd name="connsiteX2475" fmla="*/ 1036160 w 3692942"/>
              <a:gd name="connsiteY2475" fmla="*/ 4339729 h 4756713"/>
              <a:gd name="connsiteX2476" fmla="*/ 1004227 w 3692942"/>
              <a:gd name="connsiteY2476" fmla="*/ 4378904 h 4756713"/>
              <a:gd name="connsiteX2477" fmla="*/ 961897 w 3692942"/>
              <a:gd name="connsiteY2477" fmla="*/ 4406009 h 4756713"/>
              <a:gd name="connsiteX2478" fmla="*/ 938690 w 3692942"/>
              <a:gd name="connsiteY2478" fmla="*/ 4396912 h 4756713"/>
              <a:gd name="connsiteX2479" fmla="*/ 933121 w 3692942"/>
              <a:gd name="connsiteY2479" fmla="*/ 4380389 h 4756713"/>
              <a:gd name="connsiteX2480" fmla="*/ 928108 w 3692942"/>
              <a:gd name="connsiteY2480" fmla="*/ 4371477 h 4756713"/>
              <a:gd name="connsiteX2481" fmla="*/ 921424 w 3692942"/>
              <a:gd name="connsiteY2481" fmla="*/ 4364423 h 4756713"/>
              <a:gd name="connsiteX2482" fmla="*/ 919381 w 3692942"/>
              <a:gd name="connsiteY2482" fmla="*/ 4378161 h 4756713"/>
              <a:gd name="connsiteX2483" fmla="*/ 916226 w 3692942"/>
              <a:gd name="connsiteY2483" fmla="*/ 4442213 h 4756713"/>
              <a:gd name="connsiteX2484" fmla="*/ 932749 w 3692942"/>
              <a:gd name="connsiteY2484" fmla="*/ 4466162 h 4756713"/>
              <a:gd name="connsiteX2485" fmla="*/ 942588 w 3692942"/>
              <a:gd name="connsiteY2485" fmla="*/ 4471918 h 4756713"/>
              <a:gd name="connsiteX2486" fmla="*/ 943146 w 3692942"/>
              <a:gd name="connsiteY2486" fmla="*/ 4484915 h 4756713"/>
              <a:gd name="connsiteX2487" fmla="*/ 949829 w 3692942"/>
              <a:gd name="connsiteY2487" fmla="*/ 4491599 h 4756713"/>
              <a:gd name="connsiteX2488" fmla="*/ 957628 w 3692942"/>
              <a:gd name="connsiteY2488" fmla="*/ 4491784 h 4756713"/>
              <a:gd name="connsiteX2489" fmla="*/ 971366 w 3692942"/>
              <a:gd name="connsiteY2489" fmla="*/ 4540798 h 4756713"/>
              <a:gd name="connsiteX2490" fmla="*/ 986961 w 3692942"/>
              <a:gd name="connsiteY2490" fmla="*/ 4589812 h 4756713"/>
              <a:gd name="connsiteX2491" fmla="*/ 1018709 w 3692942"/>
              <a:gd name="connsiteY2491" fmla="*/ 4637341 h 4756713"/>
              <a:gd name="connsiteX2492" fmla="*/ 1031519 w 3692942"/>
              <a:gd name="connsiteY2492" fmla="*/ 4691553 h 4756713"/>
              <a:gd name="connsiteX2493" fmla="*/ 1051013 w 3692942"/>
              <a:gd name="connsiteY2493" fmla="*/ 4698237 h 4756713"/>
              <a:gd name="connsiteX2494" fmla="*/ 1065680 w 3692942"/>
              <a:gd name="connsiteY2494" fmla="*/ 4708634 h 4756713"/>
              <a:gd name="connsiteX2495" fmla="*/ 1072736 w 3692942"/>
              <a:gd name="connsiteY2495" fmla="*/ 4727942 h 4756713"/>
              <a:gd name="connsiteX2496" fmla="*/ 1070879 w 3692942"/>
              <a:gd name="connsiteY2496" fmla="*/ 4752822 h 4756713"/>
              <a:gd name="connsiteX2497" fmla="*/ 1043959 w 3692942"/>
              <a:gd name="connsiteY2497" fmla="*/ 4755792 h 4756713"/>
              <a:gd name="connsiteX2498" fmla="*/ 1025578 w 3692942"/>
              <a:gd name="connsiteY2498" fmla="*/ 4732583 h 4756713"/>
              <a:gd name="connsiteX2499" fmla="*/ 1004042 w 3692942"/>
              <a:gd name="connsiteY2499" fmla="*/ 4688025 h 4756713"/>
              <a:gd name="connsiteX2500" fmla="*/ 966910 w 3692942"/>
              <a:gd name="connsiteY2500" fmla="*/ 4655536 h 4756713"/>
              <a:gd name="connsiteX2501" fmla="*/ 926993 w 3692942"/>
              <a:gd name="connsiteY2501" fmla="*/ 4608008 h 4756713"/>
              <a:gd name="connsiteX2502" fmla="*/ 894874 w 3692942"/>
              <a:gd name="connsiteY2502" fmla="*/ 4544882 h 4756713"/>
              <a:gd name="connsiteX2503" fmla="*/ 879651 w 3692942"/>
              <a:gd name="connsiteY2503" fmla="*/ 4539498 h 4756713"/>
              <a:gd name="connsiteX2504" fmla="*/ 877979 w 3692942"/>
              <a:gd name="connsiteY2504" fmla="*/ 4525946 h 4756713"/>
              <a:gd name="connsiteX2505" fmla="*/ 851801 w 3692942"/>
              <a:gd name="connsiteY2505" fmla="*/ 4506637 h 4756713"/>
              <a:gd name="connsiteX2506" fmla="*/ 819125 w 3692942"/>
              <a:gd name="connsiteY2506" fmla="*/ 4500324 h 4756713"/>
              <a:gd name="connsiteX2507" fmla="*/ 806315 w 3692942"/>
              <a:gd name="connsiteY2507" fmla="*/ 4465422 h 4756713"/>
              <a:gd name="connsiteX2508" fmla="*/ 783109 w 3692942"/>
              <a:gd name="connsiteY2508" fmla="*/ 4408424 h 4756713"/>
              <a:gd name="connsiteX2509" fmla="*/ 738736 w 3692942"/>
              <a:gd name="connsiteY2509" fmla="*/ 4329890 h 4756713"/>
              <a:gd name="connsiteX2510" fmla="*/ 741521 w 3692942"/>
              <a:gd name="connsiteY2510" fmla="*/ 4285702 h 4756713"/>
              <a:gd name="connsiteX2511" fmla="*/ 731309 w 3692942"/>
              <a:gd name="connsiteY2511" fmla="*/ 4246715 h 4756713"/>
              <a:gd name="connsiteX2512" fmla="*/ 719985 w 3692942"/>
              <a:gd name="connsiteY2512" fmla="*/ 4209583 h 4756713"/>
              <a:gd name="connsiteX2513" fmla="*/ 709588 w 3692942"/>
              <a:gd name="connsiteY2513" fmla="*/ 4202342 h 4756713"/>
              <a:gd name="connsiteX2514" fmla="*/ 710701 w 3692942"/>
              <a:gd name="connsiteY2514" fmla="*/ 4248942 h 4756713"/>
              <a:gd name="connsiteX2515" fmla="*/ 711258 w 3692942"/>
              <a:gd name="connsiteY2515" fmla="*/ 4297956 h 4756713"/>
              <a:gd name="connsiteX2516" fmla="*/ 697518 w 3692942"/>
              <a:gd name="connsiteY2516" fmla="*/ 4323949 h 4756713"/>
              <a:gd name="connsiteX2517" fmla="*/ 724811 w 3692942"/>
              <a:gd name="connsiteY2517" fmla="*/ 4314109 h 4756713"/>
              <a:gd name="connsiteX2518" fmla="*/ 722398 w 3692942"/>
              <a:gd name="connsiteY2518" fmla="*/ 4328777 h 4756713"/>
              <a:gd name="connsiteX2519" fmla="*/ 713486 w 3692942"/>
              <a:gd name="connsiteY2519" fmla="*/ 4341214 h 4756713"/>
              <a:gd name="connsiteX2520" fmla="*/ 698076 w 3692942"/>
              <a:gd name="connsiteY2520" fmla="*/ 4341957 h 4756713"/>
              <a:gd name="connsiteX2521" fmla="*/ 701974 w 3692942"/>
              <a:gd name="connsiteY2521" fmla="*/ 4362751 h 4756713"/>
              <a:gd name="connsiteX2522" fmla="*/ 709958 w 3692942"/>
              <a:gd name="connsiteY2522" fmla="*/ 4379276 h 4756713"/>
              <a:gd name="connsiteX2523" fmla="*/ 718870 w 3692942"/>
              <a:gd name="connsiteY2523" fmla="*/ 4399883 h 4756713"/>
              <a:gd name="connsiteX2524" fmla="*/ 734465 w 3692942"/>
              <a:gd name="connsiteY2524" fmla="*/ 4422904 h 4756713"/>
              <a:gd name="connsiteX2525" fmla="*/ 769554 w 3692942"/>
              <a:gd name="connsiteY2525" fmla="*/ 4414550 h 4756713"/>
              <a:gd name="connsiteX2526" fmla="*/ 784036 w 3692942"/>
              <a:gd name="connsiteY2526" fmla="*/ 4456508 h 4756713"/>
              <a:gd name="connsiteX2527" fmla="*/ 753588 w 3692942"/>
              <a:gd name="connsiteY2527" fmla="*/ 4481015 h 4756713"/>
              <a:gd name="connsiteX2528" fmla="*/ 746532 w 3692942"/>
              <a:gd name="connsiteY2528" fmla="*/ 4458551 h 4756713"/>
              <a:gd name="connsiteX2529" fmla="*/ 738363 w 3692942"/>
              <a:gd name="connsiteY2529" fmla="*/ 4438315 h 4756713"/>
              <a:gd name="connsiteX2530" fmla="*/ 719427 w 3692942"/>
              <a:gd name="connsiteY2530" fmla="*/ 4440913 h 4756713"/>
              <a:gd name="connsiteX2531" fmla="*/ 702904 w 3692942"/>
              <a:gd name="connsiteY2531" fmla="*/ 4440357 h 4756713"/>
              <a:gd name="connsiteX2532" fmla="*/ 689722 w 3692942"/>
              <a:gd name="connsiteY2532" fmla="*/ 4416221 h 4756713"/>
              <a:gd name="connsiteX2533" fmla="*/ 683038 w 3692942"/>
              <a:gd name="connsiteY2533" fmla="*/ 4390043 h 4756713"/>
              <a:gd name="connsiteX2534" fmla="*/ 668743 w 3692942"/>
              <a:gd name="connsiteY2534" fmla="*/ 4402853 h 4756713"/>
              <a:gd name="connsiteX2535" fmla="*/ 656673 w 3692942"/>
              <a:gd name="connsiteY2535" fmla="*/ 4413437 h 4756713"/>
              <a:gd name="connsiteX2536" fmla="*/ 643493 w 3692942"/>
              <a:gd name="connsiteY2536" fmla="*/ 4385402 h 4756713"/>
              <a:gd name="connsiteX2537" fmla="*/ 640335 w 3692942"/>
              <a:gd name="connsiteY2537" fmla="*/ 4346413 h 4756713"/>
              <a:gd name="connsiteX2538" fmla="*/ 628453 w 3692942"/>
              <a:gd name="connsiteY2538" fmla="*/ 4324134 h 4756713"/>
              <a:gd name="connsiteX2539" fmla="*/ 629196 w 3692942"/>
              <a:gd name="connsiteY2539" fmla="*/ 4307796 h 4756713"/>
              <a:gd name="connsiteX2540" fmla="*/ 623997 w 3692942"/>
              <a:gd name="connsiteY2540" fmla="*/ 4269736 h 4756713"/>
              <a:gd name="connsiteX2541" fmla="*/ 600605 w 3692942"/>
              <a:gd name="connsiteY2541" fmla="*/ 4238173 h 4756713"/>
              <a:gd name="connsiteX2542" fmla="*/ 599863 w 3692942"/>
              <a:gd name="connsiteY2542" fmla="*/ 4256926 h 4756713"/>
              <a:gd name="connsiteX2543" fmla="*/ 610074 w 3692942"/>
              <a:gd name="connsiteY2543" fmla="*/ 4296099 h 4756713"/>
              <a:gd name="connsiteX2544" fmla="*/ 610630 w 3692942"/>
              <a:gd name="connsiteY2544" fmla="*/ 4309466 h 4756713"/>
              <a:gd name="connsiteX2545" fmla="*/ 607104 w 3692942"/>
              <a:gd name="connsiteY2545" fmla="*/ 4317635 h 4756713"/>
              <a:gd name="connsiteX2546" fmla="*/ 602648 w 3692942"/>
              <a:gd name="connsiteY2546" fmla="*/ 4305568 h 4756713"/>
              <a:gd name="connsiteX2547" fmla="*/ 596150 w 3692942"/>
              <a:gd name="connsiteY2547" fmla="*/ 4290900 h 4756713"/>
              <a:gd name="connsiteX2548" fmla="*/ 581112 w 3692942"/>
              <a:gd name="connsiteY2548" fmla="*/ 4244301 h 4756713"/>
              <a:gd name="connsiteX2549" fmla="*/ 578599 w 3692942"/>
              <a:gd name="connsiteY2549" fmla="*/ 4235971 h 4756713"/>
              <a:gd name="connsiteX2550" fmla="*/ 560690 w 3692942"/>
              <a:gd name="connsiteY2550" fmla="*/ 4231491 h 4756713"/>
              <a:gd name="connsiteX2551" fmla="*/ 556957 w 3692942"/>
              <a:gd name="connsiteY2551" fmla="*/ 4219403 h 4756713"/>
              <a:gd name="connsiteX2552" fmla="*/ 534881 w 3692942"/>
              <a:gd name="connsiteY2552" fmla="*/ 4226849 h 4756713"/>
              <a:gd name="connsiteX2553" fmla="*/ 513160 w 3692942"/>
              <a:gd name="connsiteY2553" fmla="*/ 4180249 h 4756713"/>
              <a:gd name="connsiteX2554" fmla="*/ 500907 w 3692942"/>
              <a:gd name="connsiteY2554" fmla="*/ 4197330 h 4756713"/>
              <a:gd name="connsiteX2555" fmla="*/ 471202 w 3692942"/>
              <a:gd name="connsiteY2555" fmla="*/ 4187674 h 4756713"/>
              <a:gd name="connsiteX2556" fmla="*/ 449850 w 3692942"/>
              <a:gd name="connsiteY2556" fmla="*/ 4115825 h 4756713"/>
              <a:gd name="connsiteX2557" fmla="*/ 450963 w 3692942"/>
              <a:gd name="connsiteY2557" fmla="*/ 4041189 h 4756713"/>
              <a:gd name="connsiteX2558" fmla="*/ 451336 w 3692942"/>
              <a:gd name="connsiteY2558" fmla="*/ 3974352 h 4756713"/>
              <a:gd name="connsiteX2559" fmla="*/ 457707 w 3692942"/>
              <a:gd name="connsiteY2559" fmla="*/ 3969984 h 4756713"/>
              <a:gd name="connsiteX2560" fmla="*/ 456164 w 3692942"/>
              <a:gd name="connsiteY2560" fmla="*/ 3968413 h 4756713"/>
              <a:gd name="connsiteX2561" fmla="*/ 426088 w 3692942"/>
              <a:gd name="connsiteY2561" fmla="*/ 3958016 h 4756713"/>
              <a:gd name="connsiteX2562" fmla="*/ 407707 w 3692942"/>
              <a:gd name="connsiteY2562" fmla="*/ 3870756 h 4756713"/>
              <a:gd name="connsiteX2563" fmla="*/ 374661 w 3692942"/>
              <a:gd name="connsiteY2563" fmla="*/ 3795564 h 4756713"/>
              <a:gd name="connsiteX2564" fmla="*/ 382087 w 3692942"/>
              <a:gd name="connsiteY2564" fmla="*/ 3755092 h 4756713"/>
              <a:gd name="connsiteX2565" fmla="*/ 375404 w 3692942"/>
              <a:gd name="connsiteY2565" fmla="*/ 3718515 h 4756713"/>
              <a:gd name="connsiteX2566" fmla="*/ 366677 w 3692942"/>
              <a:gd name="connsiteY2566" fmla="*/ 3683613 h 4756713"/>
              <a:gd name="connsiteX2567" fmla="*/ 356838 w 3692942"/>
              <a:gd name="connsiteY2567" fmla="*/ 3676557 h 4756713"/>
              <a:gd name="connsiteX2568" fmla="*/ 354980 w 3692942"/>
              <a:gd name="connsiteY2568" fmla="*/ 3719815 h 4756713"/>
              <a:gd name="connsiteX2569" fmla="*/ 351082 w 3692942"/>
              <a:gd name="connsiteY2569" fmla="*/ 3764931 h 4756713"/>
              <a:gd name="connsiteX2570" fmla="*/ 334744 w 3692942"/>
              <a:gd name="connsiteY2570" fmla="*/ 3787768 h 4756713"/>
              <a:gd name="connsiteX2571" fmla="*/ 362779 w 3692942"/>
              <a:gd name="connsiteY2571" fmla="*/ 3780341 h 4756713"/>
              <a:gd name="connsiteX2572" fmla="*/ 358508 w 3692942"/>
              <a:gd name="connsiteY2572" fmla="*/ 3793709 h 4756713"/>
              <a:gd name="connsiteX2573" fmla="*/ 348111 w 3692942"/>
              <a:gd name="connsiteY2573" fmla="*/ 3804476 h 4756713"/>
              <a:gd name="connsiteX2574" fmla="*/ 332886 w 3692942"/>
              <a:gd name="connsiteY2574" fmla="*/ 3804291 h 4756713"/>
              <a:gd name="connsiteX2575" fmla="*/ 334186 w 3692942"/>
              <a:gd name="connsiteY2575" fmla="*/ 3823227 h 4756713"/>
              <a:gd name="connsiteX2576" fmla="*/ 339942 w 3692942"/>
              <a:gd name="connsiteY2576" fmla="*/ 3838637 h 4756713"/>
              <a:gd name="connsiteX2577" fmla="*/ 345698 w 3692942"/>
              <a:gd name="connsiteY2577" fmla="*/ 3857760 h 4756713"/>
              <a:gd name="connsiteX2578" fmla="*/ 357393 w 3692942"/>
              <a:gd name="connsiteY2578" fmla="*/ 3879482 h 4756713"/>
              <a:gd name="connsiteX2579" fmla="*/ 393040 w 3692942"/>
              <a:gd name="connsiteY2579" fmla="*/ 3875211 h 4756713"/>
              <a:gd name="connsiteX2580" fmla="*/ 399911 w 3692942"/>
              <a:gd name="connsiteY2580" fmla="*/ 3914571 h 4756713"/>
              <a:gd name="connsiteX2581" fmla="*/ 365749 w 3692942"/>
              <a:gd name="connsiteY2581" fmla="*/ 3932952 h 4756713"/>
              <a:gd name="connsiteX2582" fmla="*/ 363334 w 3692942"/>
              <a:gd name="connsiteY2582" fmla="*/ 3912343 h 4756713"/>
              <a:gd name="connsiteX2583" fmla="*/ 358693 w 3692942"/>
              <a:gd name="connsiteY2583" fmla="*/ 3893407 h 4756713"/>
              <a:gd name="connsiteX2584" fmla="*/ 339570 w 3692942"/>
              <a:gd name="connsiteY2584" fmla="*/ 3893964 h 4756713"/>
              <a:gd name="connsiteX2585" fmla="*/ 323419 w 3692942"/>
              <a:gd name="connsiteY2585" fmla="*/ 3892107 h 4756713"/>
              <a:gd name="connsiteX2586" fmla="*/ 314320 w 3692942"/>
              <a:gd name="connsiteY2586" fmla="*/ 3869828 h 4756713"/>
              <a:gd name="connsiteX2587" fmla="*/ 311722 w 3692942"/>
              <a:gd name="connsiteY2587" fmla="*/ 3846063 h 4756713"/>
              <a:gd name="connsiteX2588" fmla="*/ 296127 w 3692942"/>
              <a:gd name="connsiteY2588" fmla="*/ 3856275 h 4756713"/>
              <a:gd name="connsiteX2589" fmla="*/ 282759 w 3692942"/>
              <a:gd name="connsiteY2589" fmla="*/ 3864816 h 4756713"/>
              <a:gd name="connsiteX2590" fmla="*/ 273475 w 3692942"/>
              <a:gd name="connsiteY2590" fmla="*/ 3839380 h 4756713"/>
              <a:gd name="connsiteX2591" fmla="*/ 275333 w 3692942"/>
              <a:gd name="connsiteY2591" fmla="*/ 3804848 h 4756713"/>
              <a:gd name="connsiteX2592" fmla="*/ 266049 w 3692942"/>
              <a:gd name="connsiteY2592" fmla="*/ 3784610 h 4756713"/>
              <a:gd name="connsiteX2593" fmla="*/ 268464 w 3692942"/>
              <a:gd name="connsiteY2593" fmla="*/ 3770129 h 4756713"/>
              <a:gd name="connsiteX2594" fmla="*/ 266979 w 3692942"/>
              <a:gd name="connsiteY2594" fmla="*/ 3735968 h 4756713"/>
              <a:gd name="connsiteX2595" fmla="*/ 245998 w 3692942"/>
              <a:gd name="connsiteY2595" fmla="*/ 3707191 h 4756713"/>
              <a:gd name="connsiteX2596" fmla="*/ 243770 w 3692942"/>
              <a:gd name="connsiteY2596" fmla="*/ 3723901 h 4756713"/>
              <a:gd name="connsiteX2597" fmla="*/ 250641 w 3692942"/>
              <a:gd name="connsiteY2597" fmla="*/ 3758805 h 4756713"/>
              <a:gd name="connsiteX2598" fmla="*/ 249898 w 3692942"/>
              <a:gd name="connsiteY2598" fmla="*/ 3770687 h 4756713"/>
              <a:gd name="connsiteX2599" fmla="*/ 245627 w 3692942"/>
              <a:gd name="connsiteY2599" fmla="*/ 3777926 h 4756713"/>
              <a:gd name="connsiteX2600" fmla="*/ 242472 w 3692942"/>
              <a:gd name="connsiteY2600" fmla="*/ 3767159 h 4756713"/>
              <a:gd name="connsiteX2601" fmla="*/ 237458 w 3692942"/>
              <a:gd name="connsiteY2601" fmla="*/ 3753977 h 4756713"/>
              <a:gd name="connsiteX2602" fmla="*/ 226134 w 3692942"/>
              <a:gd name="connsiteY2602" fmla="*/ 3712389 h 4756713"/>
              <a:gd name="connsiteX2603" fmla="*/ 215179 w 3692942"/>
              <a:gd name="connsiteY2603" fmla="*/ 3670431 h 4756713"/>
              <a:gd name="connsiteX2604" fmla="*/ 211281 w 3692942"/>
              <a:gd name="connsiteY2604" fmla="*/ 3638125 h 4756713"/>
              <a:gd name="connsiteX2605" fmla="*/ 199212 w 3692942"/>
              <a:gd name="connsiteY2605" fmla="*/ 3607120 h 4756713"/>
              <a:gd name="connsiteX2606" fmla="*/ 199584 w 3692942"/>
              <a:gd name="connsiteY2606" fmla="*/ 3648337 h 4756713"/>
              <a:gd name="connsiteX2607" fmla="*/ 212952 w 3692942"/>
              <a:gd name="connsiteY2607" fmla="*/ 3687139 h 4756713"/>
              <a:gd name="connsiteX2608" fmla="*/ 181761 w 3692942"/>
              <a:gd name="connsiteY2608" fmla="*/ 3696236 h 4756713"/>
              <a:gd name="connsiteX2609" fmla="*/ 162452 w 3692942"/>
              <a:gd name="connsiteY2609" fmla="*/ 3655393 h 4756713"/>
              <a:gd name="connsiteX2610" fmla="*/ 149455 w 3692942"/>
              <a:gd name="connsiteY2610" fmla="*/ 3670431 h 4756713"/>
              <a:gd name="connsiteX2611" fmla="*/ 120492 w 3692942"/>
              <a:gd name="connsiteY2611" fmla="*/ 3662262 h 4756713"/>
              <a:gd name="connsiteX2612" fmla="*/ 101556 w 3692942"/>
              <a:gd name="connsiteY2612" fmla="*/ 3599696 h 4756713"/>
              <a:gd name="connsiteX2613" fmla="*/ 103041 w 3692942"/>
              <a:gd name="connsiteY2613" fmla="*/ 3532856 h 4756713"/>
              <a:gd name="connsiteX2614" fmla="*/ 102484 w 3692942"/>
              <a:gd name="connsiteY2614" fmla="*/ 3471960 h 4756713"/>
              <a:gd name="connsiteX2615" fmla="*/ 108797 w 3692942"/>
              <a:gd name="connsiteY2615" fmla="*/ 3467506 h 4756713"/>
              <a:gd name="connsiteX2616" fmla="*/ 102299 w 3692942"/>
              <a:gd name="connsiteY2616" fmla="*/ 3456922 h 4756713"/>
              <a:gd name="connsiteX2617" fmla="*/ 100071 w 3692942"/>
              <a:gd name="connsiteY2617" fmla="*/ 3408281 h 4756713"/>
              <a:gd name="connsiteX2618" fmla="*/ 92459 w 3692942"/>
              <a:gd name="connsiteY2618" fmla="*/ 3357224 h 4756713"/>
              <a:gd name="connsiteX2619" fmla="*/ 82618 w 3692942"/>
              <a:gd name="connsiteY2619" fmla="*/ 3300599 h 4756713"/>
              <a:gd name="connsiteX2620" fmla="*/ 79462 w 3692942"/>
              <a:gd name="connsiteY2620" fmla="*/ 3250655 h 4756713"/>
              <a:gd name="connsiteX2621" fmla="*/ 81320 w 3692942"/>
              <a:gd name="connsiteY2621" fmla="*/ 3209067 h 4756713"/>
              <a:gd name="connsiteX2622" fmla="*/ 63682 w 3692942"/>
              <a:gd name="connsiteY2622" fmla="*/ 3167109 h 4756713"/>
              <a:gd name="connsiteX2623" fmla="*/ 60339 w 3692942"/>
              <a:gd name="connsiteY2623" fmla="*/ 3169152 h 4756713"/>
              <a:gd name="connsiteX2624" fmla="*/ 58111 w 3692942"/>
              <a:gd name="connsiteY2624" fmla="*/ 3156155 h 4756713"/>
              <a:gd name="connsiteX2625" fmla="*/ 64795 w 3692942"/>
              <a:gd name="connsiteY2625" fmla="*/ 3152257 h 4756713"/>
              <a:gd name="connsiteX2626" fmla="*/ 74079 w 3692942"/>
              <a:gd name="connsiteY2626" fmla="*/ 3127935 h 4756713"/>
              <a:gd name="connsiteX2627" fmla="*/ 62567 w 3692942"/>
              <a:gd name="connsiteY2627" fmla="*/ 3087647 h 4756713"/>
              <a:gd name="connsiteX2628" fmla="*/ 51427 w 3692942"/>
              <a:gd name="connsiteY2628" fmla="*/ 3047175 h 4756713"/>
              <a:gd name="connsiteX2629" fmla="*/ 17081 w 3692942"/>
              <a:gd name="connsiteY2629" fmla="*/ 3028979 h 4756713"/>
              <a:gd name="connsiteX2630" fmla="*/ 8542 w 3692942"/>
              <a:gd name="connsiteY2630" fmla="*/ 3028979 h 4756713"/>
              <a:gd name="connsiteX2631" fmla="*/ 6869 w 3692942"/>
              <a:gd name="connsiteY2631" fmla="*/ 3014126 h 4756713"/>
              <a:gd name="connsiteX2632" fmla="*/ 11512 w 3692942"/>
              <a:gd name="connsiteY2632" fmla="*/ 2999274 h 4756713"/>
              <a:gd name="connsiteX2633" fmla="*/ 7797 w 3692942"/>
              <a:gd name="connsiteY2633" fmla="*/ 2982193 h 4756713"/>
              <a:gd name="connsiteX2634" fmla="*/ 18196 w 3692942"/>
              <a:gd name="connsiteY2634" fmla="*/ 2967898 h 4756713"/>
              <a:gd name="connsiteX2635" fmla="*/ 28406 w 3692942"/>
              <a:gd name="connsiteY2635" fmla="*/ 2962512 h 4756713"/>
              <a:gd name="connsiteX2636" fmla="*/ 13183 w 3692942"/>
              <a:gd name="connsiteY2636" fmla="*/ 2919997 h 4756713"/>
              <a:gd name="connsiteX2637" fmla="*/ 16338 w 3692942"/>
              <a:gd name="connsiteY2637" fmla="*/ 2832181 h 4756713"/>
              <a:gd name="connsiteX2638" fmla="*/ 25435 w 3692942"/>
              <a:gd name="connsiteY2638" fmla="*/ 2814357 h 4756713"/>
              <a:gd name="connsiteX2639" fmla="*/ 17824 w 3692942"/>
              <a:gd name="connsiteY2639" fmla="*/ 2773327 h 4756713"/>
              <a:gd name="connsiteX2640" fmla="*/ 18381 w 3692942"/>
              <a:gd name="connsiteY2640" fmla="*/ 2728769 h 4756713"/>
              <a:gd name="connsiteX2641" fmla="*/ 0 w 3692942"/>
              <a:gd name="connsiteY2641" fmla="*/ 2684396 h 4756713"/>
              <a:gd name="connsiteX2642" fmla="*/ 18196 w 3692942"/>
              <a:gd name="connsiteY2642" fmla="*/ 2646151 h 4756713"/>
              <a:gd name="connsiteX2643" fmla="*/ 17453 w 3692942"/>
              <a:gd name="connsiteY2643" fmla="*/ 2602891 h 4756713"/>
              <a:gd name="connsiteX2644" fmla="*/ 31376 w 3692942"/>
              <a:gd name="connsiteY2644" fmla="*/ 2575229 h 4756713"/>
              <a:gd name="connsiteX2645" fmla="*/ 31934 w 3692942"/>
              <a:gd name="connsiteY2645" fmla="*/ 2539952 h 4756713"/>
              <a:gd name="connsiteX2646" fmla="*/ 31748 w 3692942"/>
              <a:gd name="connsiteY2646" fmla="*/ 2502080 h 4756713"/>
              <a:gd name="connsiteX2647" fmla="*/ 39917 w 3692942"/>
              <a:gd name="connsiteY2647" fmla="*/ 2426516 h 4756713"/>
              <a:gd name="connsiteX2648" fmla="*/ 47714 w 3692942"/>
              <a:gd name="connsiteY2648" fmla="*/ 2389570 h 4756713"/>
              <a:gd name="connsiteX2649" fmla="*/ 60896 w 3692942"/>
              <a:gd name="connsiteY2649" fmla="*/ 2350395 h 4756713"/>
              <a:gd name="connsiteX2650" fmla="*/ 95615 w 3692942"/>
              <a:gd name="connsiteY2650" fmla="*/ 2454736 h 4756713"/>
              <a:gd name="connsiteX2651" fmla="*/ 119750 w 3692942"/>
              <a:gd name="connsiteY2651" fmla="*/ 2453436 h 4756713"/>
              <a:gd name="connsiteX2652" fmla="*/ 124206 w 3692942"/>
              <a:gd name="connsiteY2652" fmla="*/ 2422246 h 4756713"/>
              <a:gd name="connsiteX2653" fmla="*/ 118079 w 3692942"/>
              <a:gd name="connsiteY2653" fmla="*/ 2353366 h 4756713"/>
              <a:gd name="connsiteX2654" fmla="*/ 107125 w 3692942"/>
              <a:gd name="connsiteY2654" fmla="*/ 2285786 h 4756713"/>
              <a:gd name="connsiteX2655" fmla="*/ 103784 w 3692942"/>
              <a:gd name="connsiteY2655" fmla="*/ 2255895 h 4756713"/>
              <a:gd name="connsiteX2656" fmla="*/ 136275 w 3692942"/>
              <a:gd name="connsiteY2656" fmla="*/ 2240857 h 4756713"/>
              <a:gd name="connsiteX2657" fmla="*/ 136088 w 3692942"/>
              <a:gd name="connsiteY2657" fmla="*/ 2228233 h 4756713"/>
              <a:gd name="connsiteX2658" fmla="*/ 118637 w 3692942"/>
              <a:gd name="connsiteY2658" fmla="*/ 2212452 h 4756713"/>
              <a:gd name="connsiteX2659" fmla="*/ 124763 w 3692942"/>
              <a:gd name="connsiteY2659" fmla="*/ 2194257 h 4756713"/>
              <a:gd name="connsiteX2660" fmla="*/ 136088 w 3692942"/>
              <a:gd name="connsiteY2660" fmla="*/ 2187388 h 4756713"/>
              <a:gd name="connsiteX2661" fmla="*/ 143886 w 3692942"/>
              <a:gd name="connsiteY2661" fmla="*/ 2178661 h 4756713"/>
              <a:gd name="connsiteX2662" fmla="*/ 142586 w 3692942"/>
              <a:gd name="connsiteY2662" fmla="*/ 2174948 h 4756713"/>
              <a:gd name="connsiteX2663" fmla="*/ 82248 w 3692942"/>
              <a:gd name="connsiteY2663" fmla="*/ 2163066 h 4756713"/>
              <a:gd name="connsiteX2664" fmla="*/ 74264 w 3692942"/>
              <a:gd name="connsiteY2664" fmla="*/ 2205581 h 4756713"/>
              <a:gd name="connsiteX2665" fmla="*/ 82062 w 3692942"/>
              <a:gd name="connsiteY2665" fmla="*/ 2248469 h 4756713"/>
              <a:gd name="connsiteX2666" fmla="*/ 80762 w 3692942"/>
              <a:gd name="connsiteY2666" fmla="*/ 2291542 h 4756713"/>
              <a:gd name="connsiteX2667" fmla="*/ 78347 w 3692942"/>
              <a:gd name="connsiteY2667" fmla="*/ 2330716 h 4756713"/>
              <a:gd name="connsiteX2668" fmla="*/ 81133 w 3692942"/>
              <a:gd name="connsiteY2668" fmla="*/ 2339628 h 4756713"/>
              <a:gd name="connsiteX2669" fmla="*/ 80205 w 3692942"/>
              <a:gd name="connsiteY2669" fmla="*/ 2346869 h 4756713"/>
              <a:gd name="connsiteX2670" fmla="*/ 55140 w 3692942"/>
              <a:gd name="connsiteY2670" fmla="*/ 2333872 h 4756713"/>
              <a:gd name="connsiteX2671" fmla="*/ 37875 w 3692942"/>
              <a:gd name="connsiteY2671" fmla="*/ 2308252 h 4756713"/>
              <a:gd name="connsiteX2672" fmla="*/ 36389 w 3692942"/>
              <a:gd name="connsiteY2672" fmla="*/ 2300824 h 4756713"/>
              <a:gd name="connsiteX2673" fmla="*/ 41218 w 3692942"/>
              <a:gd name="connsiteY2673" fmla="*/ 2294140 h 4756713"/>
              <a:gd name="connsiteX2674" fmla="*/ 39917 w 3692942"/>
              <a:gd name="connsiteY2674" fmla="*/ 2229346 h 4756713"/>
              <a:gd name="connsiteX2675" fmla="*/ 54770 w 3692942"/>
              <a:gd name="connsiteY2675" fmla="*/ 2164551 h 4756713"/>
              <a:gd name="connsiteX2676" fmla="*/ 54770 w 3692942"/>
              <a:gd name="connsiteY2676" fmla="*/ 2145243 h 4756713"/>
              <a:gd name="connsiteX2677" fmla="*/ 54770 w 3692942"/>
              <a:gd name="connsiteY2677" fmla="*/ 2125749 h 4756713"/>
              <a:gd name="connsiteX2678" fmla="*/ 61082 w 3692942"/>
              <a:gd name="connsiteY2678" fmla="*/ 2076550 h 4756713"/>
              <a:gd name="connsiteX2679" fmla="*/ 74264 w 3692942"/>
              <a:gd name="connsiteY2679" fmla="*/ 2028091 h 4756713"/>
              <a:gd name="connsiteX2680" fmla="*/ 73521 w 3692942"/>
              <a:gd name="connsiteY2680" fmla="*/ 2014354 h 4756713"/>
              <a:gd name="connsiteX2681" fmla="*/ 79835 w 3692942"/>
              <a:gd name="connsiteY2681" fmla="*/ 2004514 h 4756713"/>
              <a:gd name="connsiteX2682" fmla="*/ 95800 w 3692942"/>
              <a:gd name="connsiteY2682" fmla="*/ 2019552 h 4756713"/>
              <a:gd name="connsiteX2683" fmla="*/ 102669 w 3692942"/>
              <a:gd name="connsiteY2683" fmla="*/ 2044059 h 4756713"/>
              <a:gd name="connsiteX2684" fmla="*/ 128476 w 3692942"/>
              <a:gd name="connsiteY2684" fmla="*/ 2022335 h 4756713"/>
              <a:gd name="connsiteX2685" fmla="*/ 121422 w 3692942"/>
              <a:gd name="connsiteY2685" fmla="*/ 1981863 h 4756713"/>
              <a:gd name="connsiteX2686" fmla="*/ 136460 w 3692942"/>
              <a:gd name="connsiteY2686" fmla="*/ 1899801 h 4756713"/>
              <a:gd name="connsiteX2687" fmla="*/ 140173 w 3692942"/>
              <a:gd name="connsiteY2687" fmla="*/ 1898688 h 4756713"/>
              <a:gd name="connsiteX2688" fmla="*/ 153355 w 3692942"/>
              <a:gd name="connsiteY2688" fmla="*/ 1817555 h 4756713"/>
              <a:gd name="connsiteX2689" fmla="*/ 153726 w 3692942"/>
              <a:gd name="connsiteY2689" fmla="*/ 1796019 h 4756713"/>
              <a:gd name="connsiteX2690" fmla="*/ 148713 w 3692942"/>
              <a:gd name="connsiteY2690" fmla="*/ 1775968 h 4756713"/>
              <a:gd name="connsiteX2691" fmla="*/ 135717 w 3692942"/>
              <a:gd name="connsiteY2691" fmla="*/ 1777453 h 4756713"/>
              <a:gd name="connsiteX2692" fmla="*/ 134417 w 3692942"/>
              <a:gd name="connsiteY2692" fmla="*/ 1762785 h 4756713"/>
              <a:gd name="connsiteX2693" fmla="*/ 141286 w 3692942"/>
              <a:gd name="connsiteY2693" fmla="*/ 1759815 h 4756713"/>
              <a:gd name="connsiteX2694" fmla="*/ 144072 w 3692942"/>
              <a:gd name="connsiteY2694" fmla="*/ 1751461 h 4756713"/>
              <a:gd name="connsiteX2695" fmla="*/ 134790 w 3692942"/>
              <a:gd name="connsiteY2695" fmla="*/ 1738836 h 4756713"/>
              <a:gd name="connsiteX2696" fmla="*/ 119937 w 3692942"/>
              <a:gd name="connsiteY2696" fmla="*/ 1727696 h 4756713"/>
              <a:gd name="connsiteX2697" fmla="*/ 125321 w 3692942"/>
              <a:gd name="connsiteY2697" fmla="*/ 1684251 h 4756713"/>
              <a:gd name="connsiteX2698" fmla="*/ 138316 w 3692942"/>
              <a:gd name="connsiteY2698" fmla="*/ 1648790 h 4756713"/>
              <a:gd name="connsiteX2699" fmla="*/ 137573 w 3692942"/>
              <a:gd name="connsiteY2699" fmla="*/ 1620014 h 4756713"/>
              <a:gd name="connsiteX2700" fmla="*/ 159852 w 3692942"/>
              <a:gd name="connsiteY2700" fmla="*/ 1608687 h 4756713"/>
              <a:gd name="connsiteX2701" fmla="*/ 154098 w 3692942"/>
              <a:gd name="connsiteY2701" fmla="*/ 1562088 h 4756713"/>
              <a:gd name="connsiteX2702" fmla="*/ 184359 w 3692942"/>
              <a:gd name="connsiteY2702" fmla="*/ 1578239 h 4756713"/>
              <a:gd name="connsiteX2703" fmla="*/ 209796 w 3692942"/>
              <a:gd name="connsiteY2703" fmla="*/ 1601633 h 4756713"/>
              <a:gd name="connsiteX2704" fmla="*/ 210351 w 3692942"/>
              <a:gd name="connsiteY2704" fmla="*/ 1575826 h 4756713"/>
              <a:gd name="connsiteX2705" fmla="*/ 182503 w 3692942"/>
              <a:gd name="connsiteY2705" fmla="*/ 1538509 h 4756713"/>
              <a:gd name="connsiteX2706" fmla="*/ 203853 w 3692942"/>
              <a:gd name="connsiteY2706" fmla="*/ 1439739 h 4756713"/>
              <a:gd name="connsiteX2707" fmla="*/ 251754 w 3692942"/>
              <a:gd name="connsiteY2707" fmla="*/ 1354151 h 4756713"/>
              <a:gd name="connsiteX2708" fmla="*/ 259365 w 3692942"/>
              <a:gd name="connsiteY2708" fmla="*/ 1316089 h 4756713"/>
              <a:gd name="connsiteX2709" fmla="*/ 277376 w 3692942"/>
              <a:gd name="connsiteY2709" fmla="*/ 1287126 h 4756713"/>
              <a:gd name="connsiteX2710" fmla="*/ 280717 w 3692942"/>
              <a:gd name="connsiteY2710" fmla="*/ 1293067 h 4756713"/>
              <a:gd name="connsiteX2711" fmla="*/ 281274 w 3692942"/>
              <a:gd name="connsiteY2711" fmla="*/ 1299381 h 4756713"/>
              <a:gd name="connsiteX2712" fmla="*/ 296869 w 3692942"/>
              <a:gd name="connsiteY2712" fmla="*/ 1301979 h 4756713"/>
              <a:gd name="connsiteX2713" fmla="*/ 308566 w 3692942"/>
              <a:gd name="connsiteY2713" fmla="*/ 1283970 h 4756713"/>
              <a:gd name="connsiteX2714" fmla="*/ 281274 w 3692942"/>
              <a:gd name="connsiteY2714" fmla="*/ 1257050 h 4756713"/>
              <a:gd name="connsiteX2715" fmla="*/ 294269 w 3692942"/>
              <a:gd name="connsiteY2715" fmla="*/ 1193554 h 4756713"/>
              <a:gd name="connsiteX2716" fmla="*/ 325832 w 3692942"/>
              <a:gd name="connsiteY2716" fmla="*/ 1138971 h 4756713"/>
              <a:gd name="connsiteX2717" fmla="*/ 317663 w 3692942"/>
              <a:gd name="connsiteY2717" fmla="*/ 1102397 h 4756713"/>
              <a:gd name="connsiteX2718" fmla="*/ 318221 w 3692942"/>
              <a:gd name="connsiteY2718" fmla="*/ 1071577 h 4756713"/>
              <a:gd name="connsiteX2719" fmla="*/ 333073 w 3692942"/>
              <a:gd name="connsiteY2719" fmla="*/ 1076405 h 4756713"/>
              <a:gd name="connsiteX2720" fmla="*/ 344583 w 3692942"/>
              <a:gd name="connsiteY2720" fmla="*/ 1087729 h 4756713"/>
              <a:gd name="connsiteX2721" fmla="*/ 353680 w 3692942"/>
              <a:gd name="connsiteY2721" fmla="*/ 1037601 h 4756713"/>
              <a:gd name="connsiteX2722" fmla="*/ 374289 w 3692942"/>
              <a:gd name="connsiteY2722" fmla="*/ 993600 h 4756713"/>
              <a:gd name="connsiteX2723" fmla="*/ 390999 w 3692942"/>
              <a:gd name="connsiteY2723" fmla="*/ 1027391 h 4756713"/>
              <a:gd name="connsiteX2724" fmla="*/ 376702 w 3692942"/>
              <a:gd name="connsiteY2724" fmla="*/ 1069906 h 4756713"/>
              <a:gd name="connsiteX2725" fmla="*/ 383573 w 3692942"/>
              <a:gd name="connsiteY2725" fmla="*/ 1076032 h 4756713"/>
              <a:gd name="connsiteX2726" fmla="*/ 387471 w 3692942"/>
              <a:gd name="connsiteY2726" fmla="*/ 1082159 h 4756713"/>
              <a:gd name="connsiteX2727" fmla="*/ 374846 w 3692942"/>
              <a:gd name="connsiteY2727" fmla="*/ 1089772 h 4756713"/>
              <a:gd name="connsiteX2728" fmla="*/ 359806 w 3692942"/>
              <a:gd name="connsiteY2728" fmla="*/ 1091257 h 4756713"/>
              <a:gd name="connsiteX2729" fmla="*/ 350154 w 3692942"/>
              <a:gd name="connsiteY2729" fmla="*/ 1131360 h 4756713"/>
              <a:gd name="connsiteX2730" fmla="*/ 332144 w 3692942"/>
              <a:gd name="connsiteY2730" fmla="*/ 1171832 h 4756713"/>
              <a:gd name="connsiteX2731" fmla="*/ 334371 w 3692942"/>
              <a:gd name="connsiteY2731" fmla="*/ 1182415 h 4756713"/>
              <a:gd name="connsiteX2732" fmla="*/ 339570 w 3692942"/>
              <a:gd name="connsiteY2732" fmla="*/ 1192626 h 4756713"/>
              <a:gd name="connsiteX2733" fmla="*/ 367977 w 3692942"/>
              <a:gd name="connsiteY2733" fmla="*/ 1153452 h 4756713"/>
              <a:gd name="connsiteX2734" fmla="*/ 387656 w 3692942"/>
              <a:gd name="connsiteY2734" fmla="*/ 1148626 h 4756713"/>
              <a:gd name="connsiteX2735" fmla="*/ 390812 w 3692942"/>
              <a:gd name="connsiteY2735" fmla="*/ 1090328 h 4756713"/>
              <a:gd name="connsiteX2736" fmla="*/ 430171 w 3692942"/>
              <a:gd name="connsiteY2736" fmla="*/ 1036488 h 4756713"/>
              <a:gd name="connsiteX2737" fmla="*/ 457836 w 3692942"/>
              <a:gd name="connsiteY2737" fmla="*/ 978190 h 4756713"/>
              <a:gd name="connsiteX2738" fmla="*/ 467861 w 3692942"/>
              <a:gd name="connsiteY2738" fmla="*/ 957768 h 4756713"/>
              <a:gd name="connsiteX2739" fmla="*/ 477887 w 3692942"/>
              <a:gd name="connsiteY2739" fmla="*/ 937345 h 4756713"/>
              <a:gd name="connsiteX2740" fmla="*/ 493110 w 3692942"/>
              <a:gd name="connsiteY2740" fmla="*/ 904669 h 4756713"/>
              <a:gd name="connsiteX2741" fmla="*/ 489212 w 3692942"/>
              <a:gd name="connsiteY2741" fmla="*/ 904484 h 4756713"/>
              <a:gd name="connsiteX2742" fmla="*/ 499237 w 3692942"/>
              <a:gd name="connsiteY2742" fmla="*/ 884062 h 4756713"/>
              <a:gd name="connsiteX2743" fmla="*/ 509819 w 3692942"/>
              <a:gd name="connsiteY2743" fmla="*/ 864011 h 4756713"/>
              <a:gd name="connsiteX2744" fmla="*/ 514462 w 3692942"/>
              <a:gd name="connsiteY2744" fmla="*/ 847301 h 4756713"/>
              <a:gd name="connsiteX2745" fmla="*/ 529314 w 3692942"/>
              <a:gd name="connsiteY2745" fmla="*/ 840802 h 4756713"/>
              <a:gd name="connsiteX2746" fmla="*/ 535813 w 3692942"/>
              <a:gd name="connsiteY2746" fmla="*/ 817595 h 4756713"/>
              <a:gd name="connsiteX2747" fmla="*/ 556977 w 3692942"/>
              <a:gd name="connsiteY2747" fmla="*/ 814254 h 4756713"/>
              <a:gd name="connsiteX2748" fmla="*/ 564218 w 3692942"/>
              <a:gd name="connsiteY2748" fmla="*/ 769324 h 4756713"/>
              <a:gd name="connsiteX2749" fmla="*/ 582041 w 3692942"/>
              <a:gd name="connsiteY2749" fmla="*/ 779350 h 4756713"/>
              <a:gd name="connsiteX2750" fmla="*/ 614903 w 3692942"/>
              <a:gd name="connsiteY2750" fmla="*/ 725323 h 4756713"/>
              <a:gd name="connsiteX2751" fmla="*/ 608776 w 3692942"/>
              <a:gd name="connsiteY2751" fmla="*/ 716412 h 4756713"/>
              <a:gd name="connsiteX2752" fmla="*/ 626600 w 3692942"/>
              <a:gd name="connsiteY2752" fmla="*/ 706385 h 4756713"/>
              <a:gd name="connsiteX2753" fmla="*/ 637554 w 3692942"/>
              <a:gd name="connsiteY2753" fmla="*/ 691347 h 4756713"/>
              <a:gd name="connsiteX2754" fmla="*/ 631798 w 3692942"/>
              <a:gd name="connsiteY2754" fmla="*/ 661642 h 4756713"/>
              <a:gd name="connsiteX2755" fmla="*/ 642380 w 3692942"/>
              <a:gd name="connsiteY2755" fmla="*/ 629894 h 4756713"/>
              <a:gd name="connsiteX2756" fmla="*/ 660946 w 3692942"/>
              <a:gd name="connsiteY2756" fmla="*/ 615971 h 4756713"/>
              <a:gd name="connsiteX2757" fmla="*/ 690837 w 3692942"/>
              <a:gd name="connsiteY2757" fmla="*/ 604088 h 4756713"/>
              <a:gd name="connsiteX2758" fmla="*/ 686568 w 3692942"/>
              <a:gd name="connsiteY2758" fmla="*/ 624140 h 4756713"/>
              <a:gd name="connsiteX2759" fmla="*/ 698820 w 3692942"/>
              <a:gd name="connsiteY2759" fmla="*/ 621912 h 4756713"/>
              <a:gd name="connsiteX2760" fmla="*/ 717016 w 3692942"/>
              <a:gd name="connsiteY2760" fmla="*/ 595362 h 4756713"/>
              <a:gd name="connsiteX2761" fmla="*/ 733909 w 3692942"/>
              <a:gd name="connsiteY2761" fmla="*/ 574939 h 4756713"/>
              <a:gd name="connsiteX2762" fmla="*/ 736324 w 3692942"/>
              <a:gd name="connsiteY2762" fmla="*/ 579394 h 4756713"/>
              <a:gd name="connsiteX2763" fmla="*/ 735767 w 3692942"/>
              <a:gd name="connsiteY2763" fmla="*/ 583480 h 4756713"/>
              <a:gd name="connsiteX2764" fmla="*/ 744493 w 3692942"/>
              <a:gd name="connsiteY2764" fmla="*/ 596290 h 4756713"/>
              <a:gd name="connsiteX2765" fmla="*/ 729083 w 3692942"/>
              <a:gd name="connsiteY2765" fmla="*/ 610772 h 4756713"/>
              <a:gd name="connsiteX2766" fmla="*/ 736324 w 3692942"/>
              <a:gd name="connsiteY2766" fmla="*/ 648647 h 4756713"/>
              <a:gd name="connsiteX2767" fmla="*/ 715531 w 3692942"/>
              <a:gd name="connsiteY2767" fmla="*/ 674081 h 4756713"/>
              <a:gd name="connsiteX2768" fmla="*/ 739665 w 3692942"/>
              <a:gd name="connsiteY2768" fmla="*/ 690234 h 4756713"/>
              <a:gd name="connsiteX2769" fmla="*/ 760089 w 3692942"/>
              <a:gd name="connsiteY2769" fmla="*/ 656443 h 4756713"/>
              <a:gd name="connsiteX2770" fmla="*/ 782368 w 3692942"/>
              <a:gd name="connsiteY2770" fmla="*/ 620797 h 4756713"/>
              <a:gd name="connsiteX2771" fmla="*/ 825626 w 3692942"/>
              <a:gd name="connsiteY2771" fmla="*/ 578652 h 4756713"/>
              <a:gd name="connsiteX2772" fmla="*/ 865913 w 3692942"/>
              <a:gd name="connsiteY2772" fmla="*/ 536136 h 4756713"/>
              <a:gd name="connsiteX2773" fmla="*/ 887079 w 3692942"/>
              <a:gd name="connsiteY2773" fmla="*/ 502718 h 4756713"/>
              <a:gd name="connsiteX2774" fmla="*/ 916413 w 3692942"/>
              <a:gd name="connsiteY2774" fmla="*/ 483409 h 4756713"/>
              <a:gd name="connsiteX2775" fmla="*/ 915485 w 3692942"/>
              <a:gd name="connsiteY2775" fmla="*/ 465401 h 4756713"/>
              <a:gd name="connsiteX2776" fmla="*/ 913814 w 3692942"/>
              <a:gd name="connsiteY2776" fmla="*/ 450176 h 4756713"/>
              <a:gd name="connsiteX2777" fmla="*/ 908986 w 3692942"/>
              <a:gd name="connsiteY2777" fmla="*/ 455189 h 4756713"/>
              <a:gd name="connsiteX2778" fmla="*/ 906944 w 3692942"/>
              <a:gd name="connsiteY2778" fmla="*/ 460760 h 4756713"/>
              <a:gd name="connsiteX2779" fmla="*/ 851061 w 3692942"/>
              <a:gd name="connsiteY2779" fmla="*/ 517200 h 4756713"/>
              <a:gd name="connsiteX2780" fmla="*/ 807617 w 3692942"/>
              <a:gd name="connsiteY2780" fmla="*/ 581252 h 4756713"/>
              <a:gd name="connsiteX2781" fmla="*/ 789052 w 3692942"/>
              <a:gd name="connsiteY2781" fmla="*/ 577166 h 4756713"/>
              <a:gd name="connsiteX2782" fmla="*/ 759346 w 3692942"/>
              <a:gd name="connsiteY2782" fmla="*/ 568812 h 4756713"/>
              <a:gd name="connsiteX2783" fmla="*/ 744679 w 3692942"/>
              <a:gd name="connsiteY2783" fmla="*/ 548018 h 4756713"/>
              <a:gd name="connsiteX2784" fmla="*/ 769556 w 3692942"/>
              <a:gd name="connsiteY2784" fmla="*/ 498077 h 4756713"/>
              <a:gd name="connsiteX2785" fmla="*/ 807803 w 3692942"/>
              <a:gd name="connsiteY2785" fmla="*/ 457602 h 4756713"/>
              <a:gd name="connsiteX2786" fmla="*/ 809473 w 3692942"/>
              <a:gd name="connsiteY2786" fmla="*/ 431240 h 4756713"/>
              <a:gd name="connsiteX2787" fmla="*/ 811144 w 3692942"/>
              <a:gd name="connsiteY2787" fmla="*/ 404690 h 4756713"/>
              <a:gd name="connsiteX2788" fmla="*/ 835095 w 3692942"/>
              <a:gd name="connsiteY2788" fmla="*/ 418615 h 4756713"/>
              <a:gd name="connsiteX2789" fmla="*/ 850133 w 3692942"/>
              <a:gd name="connsiteY2789" fmla="*/ 380740 h 4756713"/>
              <a:gd name="connsiteX2790" fmla="*/ 876495 w 3692942"/>
              <a:gd name="connsiteY2790" fmla="*/ 345464 h 4756713"/>
              <a:gd name="connsiteX2791" fmla="*/ 887079 w 3692942"/>
              <a:gd name="connsiteY2791" fmla="*/ 377397 h 4756713"/>
              <a:gd name="connsiteX2792" fmla="*/ 865728 w 3692942"/>
              <a:gd name="connsiteY2792" fmla="*/ 409518 h 4756713"/>
              <a:gd name="connsiteX2793" fmla="*/ 871112 w 3692942"/>
              <a:gd name="connsiteY2793" fmla="*/ 416944 h 4756713"/>
              <a:gd name="connsiteX2794" fmla="*/ 873712 w 3692942"/>
              <a:gd name="connsiteY2794" fmla="*/ 423813 h 4756713"/>
              <a:gd name="connsiteX2795" fmla="*/ 862015 w 3692942"/>
              <a:gd name="connsiteY2795" fmla="*/ 428269 h 4756713"/>
              <a:gd name="connsiteX2796" fmla="*/ 849018 w 3692942"/>
              <a:gd name="connsiteY2796" fmla="*/ 426226 h 4756713"/>
              <a:gd name="connsiteX2797" fmla="*/ 807617 w 3692942"/>
              <a:gd name="connsiteY2797" fmla="*/ 486565 h 4756713"/>
              <a:gd name="connsiteX2798" fmla="*/ 807430 w 3692942"/>
              <a:gd name="connsiteY2798" fmla="*/ 503090 h 4756713"/>
              <a:gd name="connsiteX2799" fmla="*/ 817457 w 3692942"/>
              <a:gd name="connsiteY2799" fmla="*/ 525925 h 4756713"/>
              <a:gd name="connsiteX2800" fmla="*/ 841036 w 3692942"/>
              <a:gd name="connsiteY2800" fmla="*/ 510329 h 4756713"/>
              <a:gd name="connsiteX2801" fmla="*/ 875197 w 3692942"/>
              <a:gd name="connsiteY2801" fmla="*/ 432540 h 4756713"/>
              <a:gd name="connsiteX2802" fmla="*/ 919941 w 3692942"/>
              <a:gd name="connsiteY2802" fmla="*/ 395221 h 4756713"/>
              <a:gd name="connsiteX2803" fmla="*/ 956145 w 3692942"/>
              <a:gd name="connsiteY2803" fmla="*/ 350477 h 4756713"/>
              <a:gd name="connsiteX2804" fmla="*/ 976751 w 3692942"/>
              <a:gd name="connsiteY2804" fmla="*/ 315016 h 4756713"/>
              <a:gd name="connsiteX2805" fmla="*/ 1002931 w 3692942"/>
              <a:gd name="connsiteY2805" fmla="*/ 281227 h 4756713"/>
              <a:gd name="connsiteX2806" fmla="*/ 1068653 w 3692942"/>
              <a:gd name="connsiteY2806" fmla="*/ 243353 h 4756713"/>
              <a:gd name="connsiteX2807" fmla="*/ 1121010 w 3692942"/>
              <a:gd name="connsiteY2807" fmla="*/ 177443 h 4756713"/>
              <a:gd name="connsiteX2808" fmla="*/ 1129921 w 3692942"/>
              <a:gd name="connsiteY2808" fmla="*/ 179486 h 4756713"/>
              <a:gd name="connsiteX2809" fmla="*/ 1138090 w 3692942"/>
              <a:gd name="connsiteY2809" fmla="*/ 175030 h 4756713"/>
              <a:gd name="connsiteX2810" fmla="*/ 1134933 w 3692942"/>
              <a:gd name="connsiteY2810" fmla="*/ 165561 h 4756713"/>
              <a:gd name="connsiteX2811" fmla="*/ 1128992 w 3692942"/>
              <a:gd name="connsiteY2811" fmla="*/ 155164 h 4756713"/>
              <a:gd name="connsiteX2812" fmla="*/ 1177078 w 3692942"/>
              <a:gd name="connsiteY2812" fmla="*/ 146810 h 4756713"/>
              <a:gd name="connsiteX2813" fmla="*/ 1202327 w 3692942"/>
              <a:gd name="connsiteY2813" fmla="*/ 155537 h 4756713"/>
              <a:gd name="connsiteX2814" fmla="*/ 1181163 w 3692942"/>
              <a:gd name="connsiteY2814" fmla="*/ 192481 h 4756713"/>
              <a:gd name="connsiteX2815" fmla="*/ 1160182 w 3692942"/>
              <a:gd name="connsiteY2815" fmla="*/ 248366 h 4756713"/>
              <a:gd name="connsiteX2816" fmla="*/ 1193231 w 3692942"/>
              <a:gd name="connsiteY2816" fmla="*/ 223672 h 4756713"/>
              <a:gd name="connsiteX2817" fmla="*/ 1217738 w 3692942"/>
              <a:gd name="connsiteY2817" fmla="*/ 190068 h 4756713"/>
              <a:gd name="connsiteX2818" fmla="*/ 1282532 w 3692942"/>
              <a:gd name="connsiteY2818" fmla="*/ 160363 h 4756713"/>
              <a:gd name="connsiteX2819" fmla="*/ 1313723 w 3692942"/>
              <a:gd name="connsiteY2819" fmla="*/ 147367 h 4756713"/>
              <a:gd name="connsiteX2820" fmla="*/ 1331546 w 3692942"/>
              <a:gd name="connsiteY2820" fmla="*/ 129357 h 4756713"/>
              <a:gd name="connsiteX2821" fmla="*/ 1345656 w 3692942"/>
              <a:gd name="connsiteY2821" fmla="*/ 134928 h 4756713"/>
              <a:gd name="connsiteX2822" fmla="*/ 1361994 w 3692942"/>
              <a:gd name="connsiteY2822" fmla="*/ 115062 h 4756713"/>
              <a:gd name="connsiteX2823" fmla="*/ 1377404 w 3692942"/>
              <a:gd name="connsiteY2823" fmla="*/ 97981 h 4756713"/>
              <a:gd name="connsiteX2824" fmla="*/ 1411008 w 3692942"/>
              <a:gd name="connsiteY2824" fmla="*/ 86842 h 4756713"/>
              <a:gd name="connsiteX2825" fmla="*/ 1413608 w 3692942"/>
              <a:gd name="connsiteY2825" fmla="*/ 120260 h 4756713"/>
              <a:gd name="connsiteX2826" fmla="*/ 1419920 w 3692942"/>
              <a:gd name="connsiteY2826" fmla="*/ 135113 h 4756713"/>
              <a:gd name="connsiteX2827" fmla="*/ 1390772 w 3692942"/>
              <a:gd name="connsiteY2827" fmla="*/ 170945 h 4756713"/>
              <a:gd name="connsiteX2828" fmla="*/ 1361437 w 3692942"/>
              <a:gd name="connsiteY2828" fmla="*/ 210304 h 4756713"/>
              <a:gd name="connsiteX2829" fmla="*/ 1360509 w 3692942"/>
              <a:gd name="connsiteY2829" fmla="*/ 214018 h 4756713"/>
              <a:gd name="connsiteX2830" fmla="*/ 1362179 w 3692942"/>
              <a:gd name="connsiteY2830" fmla="*/ 218846 h 4756713"/>
              <a:gd name="connsiteX2831" fmla="*/ 1373506 w 3692942"/>
              <a:gd name="connsiteY2831" fmla="*/ 210492 h 4756713"/>
              <a:gd name="connsiteX2832" fmla="*/ 1385758 w 3692942"/>
              <a:gd name="connsiteY2832" fmla="*/ 199537 h 4756713"/>
              <a:gd name="connsiteX2833" fmla="*/ 1396898 w 3692942"/>
              <a:gd name="connsiteY2833" fmla="*/ 191553 h 4756713"/>
              <a:gd name="connsiteX2834" fmla="*/ 1402469 w 3692942"/>
              <a:gd name="connsiteY2834" fmla="*/ 176886 h 4756713"/>
              <a:gd name="connsiteX2835" fmla="*/ 1415836 w 3692942"/>
              <a:gd name="connsiteY2835" fmla="*/ 174658 h 4756713"/>
              <a:gd name="connsiteX2836" fmla="*/ 1432917 w 3692942"/>
              <a:gd name="connsiteY2836" fmla="*/ 173360 h 4756713"/>
              <a:gd name="connsiteX2837" fmla="*/ 1469676 w 3692942"/>
              <a:gd name="connsiteY2837" fmla="*/ 184312 h 4756713"/>
              <a:gd name="connsiteX2838" fmla="*/ 1491583 w 3692942"/>
              <a:gd name="connsiteY2838" fmla="*/ 160735 h 4756713"/>
              <a:gd name="connsiteX2839" fmla="*/ 1510706 w 3692942"/>
              <a:gd name="connsiteY2839" fmla="*/ 157950 h 4756713"/>
              <a:gd name="connsiteX2840" fmla="*/ 1528159 w 3692942"/>
              <a:gd name="connsiteY2840" fmla="*/ 151636 h 4756713"/>
              <a:gd name="connsiteX2841" fmla="*/ 1540784 w 3692942"/>
              <a:gd name="connsiteY2841" fmla="*/ 153494 h 4756713"/>
              <a:gd name="connsiteX2842" fmla="*/ 1551366 w 3692942"/>
              <a:gd name="connsiteY2842" fmla="*/ 145140 h 4756713"/>
              <a:gd name="connsiteX2843" fmla="*/ 1553594 w 3692942"/>
              <a:gd name="connsiteY2843" fmla="*/ 129729 h 4756713"/>
              <a:gd name="connsiteX2844" fmla="*/ 1584785 w 3692942"/>
              <a:gd name="connsiteY2844" fmla="*/ 143282 h 4756713"/>
              <a:gd name="connsiteX2845" fmla="*/ 1562505 w 3692942"/>
              <a:gd name="connsiteY2845" fmla="*/ 168904 h 4756713"/>
              <a:gd name="connsiteX2846" fmla="*/ 1556564 w 3692942"/>
              <a:gd name="connsiteY2846" fmla="*/ 192296 h 4756713"/>
              <a:gd name="connsiteX2847" fmla="*/ 1568076 w 3692942"/>
              <a:gd name="connsiteY2847" fmla="*/ 192668 h 4756713"/>
              <a:gd name="connsiteX2848" fmla="*/ 1578101 w 3692942"/>
              <a:gd name="connsiteY2848" fmla="*/ 189325 h 4756713"/>
              <a:gd name="connsiteX2849" fmla="*/ 1602050 w 3692942"/>
              <a:gd name="connsiteY2849" fmla="*/ 150894 h 4756713"/>
              <a:gd name="connsiteX2850" fmla="*/ 1629715 w 3692942"/>
              <a:gd name="connsiteY2850" fmla="*/ 134743 h 4756713"/>
              <a:gd name="connsiteX2851" fmla="*/ 1646423 w 3692942"/>
              <a:gd name="connsiteY2851" fmla="*/ 110606 h 4756713"/>
              <a:gd name="connsiteX2852" fmla="*/ 1671301 w 3692942"/>
              <a:gd name="connsiteY2852" fmla="*/ 96311 h 4756713"/>
              <a:gd name="connsiteX2853" fmla="*/ 1683185 w 3692942"/>
              <a:gd name="connsiteY2853" fmla="*/ 68833 h 4756713"/>
              <a:gd name="connsiteX2854" fmla="*/ 1713633 w 3692942"/>
              <a:gd name="connsiteY2854" fmla="*/ 37643 h 4756713"/>
              <a:gd name="connsiteX2855" fmla="*/ 1730526 w 3692942"/>
              <a:gd name="connsiteY2855" fmla="*/ 43026 h 4756713"/>
              <a:gd name="connsiteX2856" fmla="*/ 1745564 w 3692942"/>
              <a:gd name="connsiteY2856" fmla="*/ 32072 h 4756713"/>
              <a:gd name="connsiteX2857" fmla="*/ 1780098 w 3692942"/>
              <a:gd name="connsiteY2857" fmla="*/ 11465 h 4756713"/>
              <a:gd name="connsiteX2858" fmla="*/ 1802749 w 3692942"/>
              <a:gd name="connsiteY2858" fmla="*/ 34857 h 4756713"/>
              <a:gd name="connsiteX2859" fmla="*/ 1776385 w 3692942"/>
              <a:gd name="connsiteY2859" fmla="*/ 68461 h 4756713"/>
              <a:gd name="connsiteX2860" fmla="*/ 1749835 w 3692942"/>
              <a:gd name="connsiteY2860" fmla="*/ 95753 h 4756713"/>
              <a:gd name="connsiteX2861" fmla="*/ 1728671 w 3692942"/>
              <a:gd name="connsiteY2861" fmla="*/ 106335 h 4756713"/>
              <a:gd name="connsiteX2862" fmla="*/ 1701193 w 3692942"/>
              <a:gd name="connsiteY2862" fmla="*/ 93898 h 4756713"/>
              <a:gd name="connsiteX2863" fmla="*/ 1698965 w 3692942"/>
              <a:gd name="connsiteY2863" fmla="*/ 108751 h 4756713"/>
              <a:gd name="connsiteX2864" fmla="*/ 1670373 w 3692942"/>
              <a:gd name="connsiteY2864" fmla="*/ 136598 h 4756713"/>
              <a:gd name="connsiteX2865" fmla="*/ 1684113 w 3692942"/>
              <a:gd name="connsiteY2865" fmla="*/ 142912 h 4756713"/>
              <a:gd name="connsiteX2866" fmla="*/ 1662946 w 3692942"/>
              <a:gd name="connsiteY2866" fmla="*/ 153679 h 4756713"/>
              <a:gd name="connsiteX2867" fmla="*/ 1648281 w 3692942"/>
              <a:gd name="connsiteY2867" fmla="*/ 187655 h 4756713"/>
              <a:gd name="connsiteX2868" fmla="*/ 1616903 w 3692942"/>
              <a:gd name="connsiteY2868" fmla="*/ 193966 h 4756713"/>
              <a:gd name="connsiteX2869" fmla="*/ 1604465 w 3692942"/>
              <a:gd name="connsiteY2869" fmla="*/ 224972 h 4756713"/>
              <a:gd name="connsiteX2870" fmla="*/ 1569189 w 3692942"/>
              <a:gd name="connsiteY2870" fmla="*/ 242053 h 4756713"/>
              <a:gd name="connsiteX2871" fmla="*/ 1547653 w 3692942"/>
              <a:gd name="connsiteY2871" fmla="*/ 265074 h 4756713"/>
              <a:gd name="connsiteX2872" fmla="*/ 1544125 w 3692942"/>
              <a:gd name="connsiteY2872" fmla="*/ 304619 h 4756713"/>
              <a:gd name="connsiteX2873" fmla="*/ 1518505 w 3692942"/>
              <a:gd name="connsiteY2873" fmla="*/ 341008 h 4756713"/>
              <a:gd name="connsiteX2874" fmla="*/ 1500124 w 3692942"/>
              <a:gd name="connsiteY2874" fmla="*/ 358461 h 4756713"/>
              <a:gd name="connsiteX2875" fmla="*/ 1490470 w 3692942"/>
              <a:gd name="connsiteY2875" fmla="*/ 385196 h 4756713"/>
              <a:gd name="connsiteX2876" fmla="*/ 1475432 w 3692942"/>
              <a:gd name="connsiteY2876" fmla="*/ 392065 h 4756713"/>
              <a:gd name="connsiteX2877" fmla="*/ 1466520 w 3692942"/>
              <a:gd name="connsiteY2877" fmla="*/ 407290 h 4756713"/>
              <a:gd name="connsiteX2878" fmla="*/ 1468006 w 3692942"/>
              <a:gd name="connsiteY2878" fmla="*/ 425484 h 4756713"/>
              <a:gd name="connsiteX2879" fmla="*/ 1469491 w 3692942"/>
              <a:gd name="connsiteY2879" fmla="*/ 443679 h 4756713"/>
              <a:gd name="connsiteX2880" fmla="*/ 1499567 w 3692942"/>
              <a:gd name="connsiteY2880" fmla="*/ 420285 h 4756713"/>
              <a:gd name="connsiteX2881" fmla="*/ 1526859 w 3692942"/>
              <a:gd name="connsiteY2881" fmla="*/ 395963 h 4756713"/>
              <a:gd name="connsiteX2882" fmla="*/ 1548395 w 3692942"/>
              <a:gd name="connsiteY2882" fmla="*/ 370714 h 4756713"/>
              <a:gd name="connsiteX2883" fmla="*/ 1580143 w 3692942"/>
              <a:gd name="connsiteY2883" fmla="*/ 358646 h 4756713"/>
              <a:gd name="connsiteX2884" fmla="*/ 1597409 w 3692942"/>
              <a:gd name="connsiteY2884" fmla="*/ 314461 h 4756713"/>
              <a:gd name="connsiteX2885" fmla="*/ 1670745 w 3692942"/>
              <a:gd name="connsiteY2885" fmla="*/ 289211 h 4756713"/>
              <a:gd name="connsiteX2886" fmla="*/ 1727556 w 3692942"/>
              <a:gd name="connsiteY2886" fmla="*/ 224229 h 4756713"/>
              <a:gd name="connsiteX2887" fmla="*/ 1763389 w 3692942"/>
              <a:gd name="connsiteY2887" fmla="*/ 226830 h 4756713"/>
              <a:gd name="connsiteX2888" fmla="*/ 1799036 w 3692942"/>
              <a:gd name="connsiteY2888" fmla="*/ 229613 h 4756713"/>
              <a:gd name="connsiteX2889" fmla="*/ 1814631 w 3692942"/>
              <a:gd name="connsiteY2889" fmla="*/ 192668 h 4756713"/>
              <a:gd name="connsiteX2890" fmla="*/ 1824841 w 3692942"/>
              <a:gd name="connsiteY2890" fmla="*/ 197494 h 4756713"/>
              <a:gd name="connsiteX2891" fmla="*/ 1834495 w 3692942"/>
              <a:gd name="connsiteY2891" fmla="*/ 208264 h 4756713"/>
              <a:gd name="connsiteX2892" fmla="*/ 1829854 w 3692942"/>
              <a:gd name="connsiteY2892" fmla="*/ 224229 h 4756713"/>
              <a:gd name="connsiteX2893" fmla="*/ 1808318 w 3692942"/>
              <a:gd name="connsiteY2893" fmla="*/ 246138 h 4756713"/>
              <a:gd name="connsiteX2894" fmla="*/ 1806647 w 3692942"/>
              <a:gd name="connsiteY2894" fmla="*/ 260991 h 4756713"/>
              <a:gd name="connsiteX2895" fmla="*/ 1808690 w 3692942"/>
              <a:gd name="connsiteY2895" fmla="*/ 274543 h 4756713"/>
              <a:gd name="connsiteX2896" fmla="*/ 1812959 w 3692942"/>
              <a:gd name="connsiteY2896" fmla="*/ 264517 h 4756713"/>
              <a:gd name="connsiteX2897" fmla="*/ 1849535 w 3692942"/>
              <a:gd name="connsiteY2897" fmla="*/ 255050 h 4756713"/>
              <a:gd name="connsiteX2898" fmla="*/ 1878126 w 3692942"/>
              <a:gd name="connsiteY2898" fmla="*/ 235741 h 4756713"/>
              <a:gd name="connsiteX2899" fmla="*/ 1895764 w 3692942"/>
              <a:gd name="connsiteY2899" fmla="*/ 225344 h 4756713"/>
              <a:gd name="connsiteX2900" fmla="*/ 1907831 w 3692942"/>
              <a:gd name="connsiteY2900" fmla="*/ 206221 h 4756713"/>
              <a:gd name="connsiteX2901" fmla="*/ 1937351 w 3692942"/>
              <a:gd name="connsiteY2901" fmla="*/ 204736 h 4756713"/>
              <a:gd name="connsiteX2902" fmla="*/ 1948306 w 3692942"/>
              <a:gd name="connsiteY2902" fmla="*/ 188398 h 4756713"/>
              <a:gd name="connsiteX2903" fmla="*/ 1965571 w 3692942"/>
              <a:gd name="connsiteY2903" fmla="*/ 178371 h 4756713"/>
              <a:gd name="connsiteX2904" fmla="*/ 1977454 w 3692942"/>
              <a:gd name="connsiteY2904" fmla="*/ 151823 h 4756713"/>
              <a:gd name="connsiteX2905" fmla="*/ 1995462 w 3692942"/>
              <a:gd name="connsiteY2905" fmla="*/ 148853 h 4756713"/>
              <a:gd name="connsiteX2906" fmla="*/ 2019411 w 3692942"/>
              <a:gd name="connsiteY2906" fmla="*/ 125644 h 4756713"/>
              <a:gd name="connsiteX2907" fmla="*/ 2053573 w 3692942"/>
              <a:gd name="connsiteY2907" fmla="*/ 113949 h 4756713"/>
              <a:gd name="connsiteX2908" fmla="*/ 2094605 w 3692942"/>
              <a:gd name="connsiteY2908" fmla="*/ 91112 h 4756713"/>
              <a:gd name="connsiteX2909" fmla="*/ 2139719 w 3692942"/>
              <a:gd name="connsiteY2909" fmla="*/ 73660 h 4756713"/>
              <a:gd name="connsiteX2910" fmla="*/ 2148817 w 3692942"/>
              <a:gd name="connsiteY2910" fmla="*/ 58436 h 4756713"/>
              <a:gd name="connsiteX2911" fmla="*/ 2164225 w 3692942"/>
              <a:gd name="connsiteY2911" fmla="*/ 49710 h 4756713"/>
              <a:gd name="connsiteX2912" fmla="*/ 2187434 w 3692942"/>
              <a:gd name="connsiteY2912" fmla="*/ 24090 h 4756713"/>
              <a:gd name="connsiteX2913" fmla="*/ 2218067 w 3692942"/>
              <a:gd name="connsiteY2913" fmla="*/ 8865 h 4756713"/>
              <a:gd name="connsiteX2914" fmla="*/ 2224937 w 3692942"/>
              <a:gd name="connsiteY2914" fmla="*/ 1254 h 4756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</a:cxnLst>
            <a:rect l="l" t="t" r="r" b="b"/>
            <a:pathLst>
              <a:path w="3692942" h="4756713">
                <a:moveTo>
                  <a:pt x="549788" y="4161467"/>
                </a:moveTo>
                <a:lnTo>
                  <a:pt x="550291" y="4172821"/>
                </a:lnTo>
                <a:lnTo>
                  <a:pt x="550753" y="4174127"/>
                </a:lnTo>
                <a:lnTo>
                  <a:pt x="549923" y="4161684"/>
                </a:lnTo>
                <a:close/>
                <a:moveTo>
                  <a:pt x="1063121" y="4134565"/>
                </a:moveTo>
                <a:lnTo>
                  <a:pt x="1067168" y="4155000"/>
                </a:lnTo>
                <a:cubicBezTo>
                  <a:pt x="1066982" y="4167625"/>
                  <a:pt x="1068653" y="4179136"/>
                  <a:pt x="1072181" y="4189348"/>
                </a:cubicBezTo>
                <a:cubicBezTo>
                  <a:pt x="1075709" y="4199745"/>
                  <a:pt x="1076079" y="4211070"/>
                  <a:pt x="1073294" y="4223695"/>
                </a:cubicBezTo>
                <a:lnTo>
                  <a:pt x="1076177" y="4229152"/>
                </a:lnTo>
                <a:lnTo>
                  <a:pt x="1078863" y="4227591"/>
                </a:lnTo>
                <a:cubicBezTo>
                  <a:pt x="1080905" y="4210511"/>
                  <a:pt x="1082391" y="4193802"/>
                  <a:pt x="1084989" y="4177092"/>
                </a:cubicBezTo>
                <a:cubicBezTo>
                  <a:pt x="1086104" y="4162054"/>
                  <a:pt x="1081648" y="4151472"/>
                  <a:pt x="1071251" y="4144601"/>
                </a:cubicBezTo>
                <a:close/>
                <a:moveTo>
                  <a:pt x="1862343" y="3758803"/>
                </a:moveTo>
                <a:lnTo>
                  <a:pt x="1843405" y="3774770"/>
                </a:lnTo>
                <a:lnTo>
                  <a:pt x="1840434" y="3776811"/>
                </a:lnTo>
                <a:lnTo>
                  <a:pt x="1865314" y="3790551"/>
                </a:lnTo>
                <a:lnTo>
                  <a:pt x="1854174" y="3820442"/>
                </a:lnTo>
                <a:cubicBezTo>
                  <a:pt x="1857145" y="3826755"/>
                  <a:pt x="1859930" y="3833066"/>
                  <a:pt x="1863086" y="3839380"/>
                </a:cubicBezTo>
                <a:lnTo>
                  <a:pt x="1876823" y="3832324"/>
                </a:lnTo>
                <a:lnTo>
                  <a:pt x="1887408" y="3793707"/>
                </a:lnTo>
                <a:cubicBezTo>
                  <a:pt x="1889448" y="3782382"/>
                  <a:pt x="1885550" y="3774770"/>
                  <a:pt x="1875896" y="3770870"/>
                </a:cubicBezTo>
                <a:cubicBezTo>
                  <a:pt x="1866241" y="3766972"/>
                  <a:pt x="1861786" y="3762888"/>
                  <a:pt x="1862343" y="3758803"/>
                </a:cubicBezTo>
                <a:close/>
                <a:moveTo>
                  <a:pt x="1265906" y="3696398"/>
                </a:moveTo>
                <a:lnTo>
                  <a:pt x="1262294" y="3696792"/>
                </a:lnTo>
                <a:lnTo>
                  <a:pt x="1253567" y="3710346"/>
                </a:lnTo>
                <a:cubicBezTo>
                  <a:pt x="1252639" y="3712574"/>
                  <a:pt x="1253010" y="3714617"/>
                  <a:pt x="1254682" y="3716658"/>
                </a:cubicBezTo>
                <a:cubicBezTo>
                  <a:pt x="1256353" y="3718700"/>
                  <a:pt x="1259323" y="3719628"/>
                  <a:pt x="1263594" y="3719815"/>
                </a:cubicBezTo>
                <a:cubicBezTo>
                  <a:pt x="1259694" y="3732438"/>
                  <a:pt x="1257280" y="3748406"/>
                  <a:pt x="1257280" y="3766972"/>
                </a:cubicBezTo>
                <a:cubicBezTo>
                  <a:pt x="1256910" y="3785723"/>
                  <a:pt x="1260436" y="3800763"/>
                  <a:pt x="1267492" y="3811900"/>
                </a:cubicBezTo>
                <a:cubicBezTo>
                  <a:pt x="1264149" y="3816728"/>
                  <a:pt x="1262479" y="3821555"/>
                  <a:pt x="1262664" y="3826197"/>
                </a:cubicBezTo>
                <a:lnTo>
                  <a:pt x="1268993" y="3833429"/>
                </a:lnTo>
                <a:lnTo>
                  <a:pt x="1269535" y="3783125"/>
                </a:lnTo>
                <a:cubicBezTo>
                  <a:pt x="1266935" y="3765672"/>
                  <a:pt x="1266564" y="3750076"/>
                  <a:pt x="1268235" y="3736151"/>
                </a:cubicBezTo>
                <a:lnTo>
                  <a:pt x="1274361" y="3732068"/>
                </a:lnTo>
                <a:lnTo>
                  <a:pt x="1267862" y="3724642"/>
                </a:lnTo>
                <a:close/>
                <a:moveTo>
                  <a:pt x="2692425" y="3602479"/>
                </a:moveTo>
                <a:lnTo>
                  <a:pt x="2669403" y="3607305"/>
                </a:lnTo>
                <a:lnTo>
                  <a:pt x="2665875" y="3607863"/>
                </a:lnTo>
                <a:lnTo>
                  <a:pt x="2684441" y="3621230"/>
                </a:lnTo>
                <a:cubicBezTo>
                  <a:pt x="2677572" y="3626056"/>
                  <a:pt x="2670333" y="3631255"/>
                  <a:pt x="2663834" y="3636268"/>
                </a:cubicBezTo>
                <a:lnTo>
                  <a:pt x="2666247" y="3648893"/>
                </a:lnTo>
                <a:lnTo>
                  <a:pt x="2681657" y="3647222"/>
                </a:lnTo>
                <a:cubicBezTo>
                  <a:pt x="2689269" y="3640353"/>
                  <a:pt x="2696138" y="3634040"/>
                  <a:pt x="2704122" y="3627543"/>
                </a:cubicBezTo>
                <a:cubicBezTo>
                  <a:pt x="2710063" y="3621600"/>
                  <a:pt x="2708950" y="3616589"/>
                  <a:pt x="2701336" y="3612318"/>
                </a:cubicBezTo>
                <a:cubicBezTo>
                  <a:pt x="2693539" y="3608048"/>
                  <a:pt x="2690569" y="3604707"/>
                  <a:pt x="2692425" y="3602479"/>
                </a:cubicBezTo>
                <a:close/>
                <a:moveTo>
                  <a:pt x="1307222" y="3590039"/>
                </a:moveTo>
                <a:lnTo>
                  <a:pt x="1299053" y="3609718"/>
                </a:lnTo>
                <a:lnTo>
                  <a:pt x="1304994" y="3617517"/>
                </a:lnTo>
                <a:cubicBezTo>
                  <a:pt x="1305181" y="3617887"/>
                  <a:pt x="1306294" y="3619187"/>
                  <a:pt x="1308337" y="3621230"/>
                </a:cubicBezTo>
                <a:cubicBezTo>
                  <a:pt x="1310380" y="3623273"/>
                  <a:pt x="1312235" y="3624015"/>
                  <a:pt x="1314093" y="3623458"/>
                </a:cubicBezTo>
                <a:lnTo>
                  <a:pt x="1308152" y="3615659"/>
                </a:lnTo>
                <a:lnTo>
                  <a:pt x="1311122" y="3595238"/>
                </a:lnTo>
                <a:close/>
                <a:moveTo>
                  <a:pt x="1274733" y="3540098"/>
                </a:moveTo>
                <a:cubicBezTo>
                  <a:pt x="1273433" y="3541211"/>
                  <a:pt x="1273061" y="3542511"/>
                  <a:pt x="1273804" y="3544366"/>
                </a:cubicBezTo>
                <a:cubicBezTo>
                  <a:pt x="1274546" y="3546224"/>
                  <a:pt x="1275104" y="3547152"/>
                  <a:pt x="1275289" y="3547337"/>
                </a:cubicBezTo>
                <a:cubicBezTo>
                  <a:pt x="1275661" y="3558476"/>
                  <a:pt x="1276404" y="3569431"/>
                  <a:pt x="1276961" y="3580570"/>
                </a:cubicBezTo>
                <a:lnTo>
                  <a:pt x="1301096" y="3582055"/>
                </a:lnTo>
                <a:lnTo>
                  <a:pt x="1286986" y="3563490"/>
                </a:lnTo>
                <a:cubicBezTo>
                  <a:pt x="1290329" y="3561634"/>
                  <a:pt x="1292927" y="3559406"/>
                  <a:pt x="1294412" y="3556621"/>
                </a:cubicBezTo>
                <a:cubicBezTo>
                  <a:pt x="1296083" y="3553835"/>
                  <a:pt x="1295897" y="3551237"/>
                  <a:pt x="1294042" y="3548452"/>
                </a:cubicBezTo>
                <a:cubicBezTo>
                  <a:pt x="1291999" y="3545481"/>
                  <a:pt x="1289214" y="3542881"/>
                  <a:pt x="1285501" y="3540840"/>
                </a:cubicBezTo>
                <a:cubicBezTo>
                  <a:pt x="1281787" y="3538797"/>
                  <a:pt x="1278259" y="3538612"/>
                  <a:pt x="1274733" y="3540098"/>
                </a:cubicBezTo>
                <a:close/>
                <a:moveTo>
                  <a:pt x="1270463" y="3493497"/>
                </a:moveTo>
                <a:lnTo>
                  <a:pt x="1263779" y="3496838"/>
                </a:lnTo>
                <a:cubicBezTo>
                  <a:pt x="1261179" y="3498695"/>
                  <a:pt x="1261366" y="3501108"/>
                  <a:pt x="1264149" y="3504079"/>
                </a:cubicBezTo>
                <a:cubicBezTo>
                  <a:pt x="1266007" y="3506864"/>
                  <a:pt x="1267862" y="3507977"/>
                  <a:pt x="1269905" y="3507792"/>
                </a:cubicBezTo>
                <a:cubicBezTo>
                  <a:pt x="1271948" y="3507607"/>
                  <a:pt x="1274546" y="3506492"/>
                  <a:pt x="1277889" y="3504636"/>
                </a:cubicBezTo>
                <a:lnTo>
                  <a:pt x="1281230" y="3502966"/>
                </a:lnTo>
                <a:cubicBezTo>
                  <a:pt x="1278447" y="3497580"/>
                  <a:pt x="1274733" y="3494424"/>
                  <a:pt x="1270463" y="3493497"/>
                </a:cubicBezTo>
                <a:close/>
                <a:moveTo>
                  <a:pt x="1285315" y="3419418"/>
                </a:moveTo>
                <a:cubicBezTo>
                  <a:pt x="1283830" y="3427402"/>
                  <a:pt x="1283458" y="3435014"/>
                  <a:pt x="1284200" y="3442070"/>
                </a:cubicBezTo>
                <a:cubicBezTo>
                  <a:pt x="1284758" y="3449124"/>
                  <a:pt x="1285315" y="3456180"/>
                  <a:pt x="1285686" y="3463419"/>
                </a:cubicBezTo>
                <a:lnTo>
                  <a:pt x="1295897" y="3451352"/>
                </a:lnTo>
                <a:cubicBezTo>
                  <a:pt x="1289771" y="3440027"/>
                  <a:pt x="1286243" y="3429445"/>
                  <a:pt x="1285315" y="3419418"/>
                </a:cubicBezTo>
                <a:close/>
                <a:moveTo>
                  <a:pt x="2229392" y="3326404"/>
                </a:moveTo>
                <a:lnTo>
                  <a:pt x="2215653" y="3336243"/>
                </a:lnTo>
                <a:lnTo>
                  <a:pt x="2218995" y="3343299"/>
                </a:lnTo>
                <a:cubicBezTo>
                  <a:pt x="2218995" y="3343669"/>
                  <a:pt x="2219738" y="3344784"/>
                  <a:pt x="2221036" y="3346827"/>
                </a:cubicBezTo>
                <a:cubicBezTo>
                  <a:pt x="2222336" y="3348868"/>
                  <a:pt x="2224009" y="3349983"/>
                  <a:pt x="2225864" y="3350168"/>
                </a:cubicBezTo>
                <a:lnTo>
                  <a:pt x="2222336" y="3343299"/>
                </a:lnTo>
                <a:cubicBezTo>
                  <a:pt x="2225307" y="3339028"/>
                  <a:pt x="2228465" y="3334945"/>
                  <a:pt x="2231435" y="3331045"/>
                </a:cubicBezTo>
                <a:close/>
                <a:moveTo>
                  <a:pt x="141101" y="3287601"/>
                </a:moveTo>
                <a:lnTo>
                  <a:pt x="132932" y="3312296"/>
                </a:lnTo>
                <a:lnTo>
                  <a:pt x="139058" y="3322878"/>
                </a:lnTo>
                <a:cubicBezTo>
                  <a:pt x="139245" y="3323248"/>
                  <a:pt x="140358" y="3324918"/>
                  <a:pt x="142401" y="3327891"/>
                </a:cubicBezTo>
                <a:cubicBezTo>
                  <a:pt x="144629" y="3330861"/>
                  <a:pt x="146485" y="3331974"/>
                  <a:pt x="148342" y="3331417"/>
                </a:cubicBezTo>
                <a:lnTo>
                  <a:pt x="142401" y="3320835"/>
                </a:lnTo>
                <a:lnTo>
                  <a:pt x="145186" y="3294657"/>
                </a:lnTo>
                <a:close/>
                <a:moveTo>
                  <a:pt x="2214539" y="3284259"/>
                </a:moveTo>
                <a:cubicBezTo>
                  <a:pt x="2213054" y="3284446"/>
                  <a:pt x="2212312" y="3285374"/>
                  <a:pt x="2212497" y="3286672"/>
                </a:cubicBezTo>
                <a:cubicBezTo>
                  <a:pt x="2212682" y="3288159"/>
                  <a:pt x="2212869" y="3288900"/>
                  <a:pt x="2213054" y="3289087"/>
                </a:cubicBezTo>
                <a:lnTo>
                  <a:pt x="2204328" y="3310623"/>
                </a:lnTo>
                <a:lnTo>
                  <a:pt x="2226422" y="3319348"/>
                </a:lnTo>
                <a:lnTo>
                  <a:pt x="2219181" y="3303197"/>
                </a:lnTo>
                <a:cubicBezTo>
                  <a:pt x="2222894" y="3303012"/>
                  <a:pt x="2225864" y="3302454"/>
                  <a:pt x="2228277" y="3301154"/>
                </a:cubicBezTo>
                <a:cubicBezTo>
                  <a:pt x="2230692" y="3299854"/>
                  <a:pt x="2231435" y="3298183"/>
                  <a:pt x="2230505" y="3295770"/>
                </a:cubicBezTo>
                <a:cubicBezTo>
                  <a:pt x="2229392" y="3293170"/>
                  <a:pt x="2227349" y="3290757"/>
                  <a:pt x="2224379" y="3288159"/>
                </a:cubicBezTo>
                <a:cubicBezTo>
                  <a:pt x="2221593" y="3285744"/>
                  <a:pt x="2218253" y="3284446"/>
                  <a:pt x="2214539" y="3284259"/>
                </a:cubicBezTo>
                <a:close/>
                <a:moveTo>
                  <a:pt x="2215840" y="3253998"/>
                </a:moveTo>
                <a:cubicBezTo>
                  <a:pt x="2213054" y="3254368"/>
                  <a:pt x="2212497" y="3255853"/>
                  <a:pt x="2214167" y="3258639"/>
                </a:cubicBezTo>
                <a:cubicBezTo>
                  <a:pt x="2215095" y="3260867"/>
                  <a:pt x="2216582" y="3262165"/>
                  <a:pt x="2218623" y="3262722"/>
                </a:cubicBezTo>
                <a:cubicBezTo>
                  <a:pt x="2220666" y="3263280"/>
                  <a:pt x="2223451" y="3263465"/>
                  <a:pt x="2227164" y="3263280"/>
                </a:cubicBezTo>
                <a:lnTo>
                  <a:pt x="2230692" y="3263280"/>
                </a:lnTo>
                <a:cubicBezTo>
                  <a:pt x="2229392" y="3259009"/>
                  <a:pt x="2226977" y="3255853"/>
                  <a:pt x="2223079" y="3253998"/>
                </a:cubicBezTo>
                <a:close/>
                <a:moveTo>
                  <a:pt x="109168" y="3220949"/>
                </a:moveTo>
                <a:cubicBezTo>
                  <a:pt x="107868" y="3222249"/>
                  <a:pt x="107497" y="3224107"/>
                  <a:pt x="108240" y="3226335"/>
                </a:cubicBezTo>
                <a:cubicBezTo>
                  <a:pt x="108983" y="3228748"/>
                  <a:pt x="109540" y="3230048"/>
                  <a:pt x="109725" y="3230233"/>
                </a:cubicBezTo>
                <a:lnTo>
                  <a:pt x="111025" y="3272934"/>
                </a:lnTo>
                <a:lnTo>
                  <a:pt x="135160" y="3276834"/>
                </a:lnTo>
                <a:lnTo>
                  <a:pt x="121422" y="3251770"/>
                </a:lnTo>
                <a:cubicBezTo>
                  <a:pt x="124948" y="3249542"/>
                  <a:pt x="127363" y="3246756"/>
                  <a:pt x="129034" y="3243416"/>
                </a:cubicBezTo>
                <a:cubicBezTo>
                  <a:pt x="130519" y="3240073"/>
                  <a:pt x="130519" y="3236547"/>
                  <a:pt x="128661" y="3232833"/>
                </a:cubicBezTo>
                <a:cubicBezTo>
                  <a:pt x="126621" y="3228933"/>
                  <a:pt x="123650" y="3225405"/>
                  <a:pt x="119937" y="3222622"/>
                </a:cubicBezTo>
                <a:cubicBezTo>
                  <a:pt x="116224" y="3219836"/>
                  <a:pt x="112696" y="3219279"/>
                  <a:pt x="109168" y="3220949"/>
                </a:cubicBezTo>
                <a:close/>
                <a:moveTo>
                  <a:pt x="2255755" y="3213523"/>
                </a:moveTo>
                <a:cubicBezTo>
                  <a:pt x="2252414" y="3217979"/>
                  <a:pt x="2250371" y="3222435"/>
                  <a:pt x="2249258" y="3226890"/>
                </a:cubicBezTo>
                <a:cubicBezTo>
                  <a:pt x="2248329" y="3231161"/>
                  <a:pt x="2247215" y="3235802"/>
                  <a:pt x="2245730" y="3240443"/>
                </a:cubicBezTo>
                <a:lnTo>
                  <a:pt x="2258168" y="3236172"/>
                </a:lnTo>
                <a:cubicBezTo>
                  <a:pt x="2255012" y="3227263"/>
                  <a:pt x="2254269" y="3219834"/>
                  <a:pt x="2255755" y="3213523"/>
                </a:cubicBezTo>
                <a:close/>
                <a:moveTo>
                  <a:pt x="1319968" y="3167374"/>
                </a:moveTo>
                <a:lnTo>
                  <a:pt x="1319868" y="3167491"/>
                </a:lnTo>
                <a:lnTo>
                  <a:pt x="1339898" y="3180847"/>
                </a:lnTo>
                <a:lnTo>
                  <a:pt x="1338600" y="3177877"/>
                </a:lnTo>
                <a:close/>
                <a:moveTo>
                  <a:pt x="2265596" y="3165994"/>
                </a:moveTo>
                <a:lnTo>
                  <a:pt x="2257613" y="3167107"/>
                </a:lnTo>
                <a:lnTo>
                  <a:pt x="2264667" y="3167665"/>
                </a:lnTo>
                <a:close/>
                <a:moveTo>
                  <a:pt x="104342" y="3162283"/>
                </a:moveTo>
                <a:lnTo>
                  <a:pt x="97658" y="3166181"/>
                </a:lnTo>
                <a:cubicBezTo>
                  <a:pt x="95058" y="3168409"/>
                  <a:pt x="95243" y="3171565"/>
                  <a:pt x="98028" y="3175463"/>
                </a:cubicBezTo>
                <a:cubicBezTo>
                  <a:pt x="99886" y="3178991"/>
                  <a:pt x="101741" y="3180477"/>
                  <a:pt x="103784" y="3180292"/>
                </a:cubicBezTo>
                <a:cubicBezTo>
                  <a:pt x="105827" y="3179919"/>
                  <a:pt x="108425" y="3178806"/>
                  <a:pt x="111768" y="3176764"/>
                </a:cubicBezTo>
                <a:lnTo>
                  <a:pt x="115109" y="3174721"/>
                </a:lnTo>
                <a:cubicBezTo>
                  <a:pt x="112138" y="3167852"/>
                  <a:pt x="108610" y="3163581"/>
                  <a:pt x="104342" y="3162283"/>
                </a:cubicBezTo>
                <a:close/>
                <a:moveTo>
                  <a:pt x="2219738" y="3143715"/>
                </a:moveTo>
                <a:lnTo>
                  <a:pt x="2218253" y="3164694"/>
                </a:lnTo>
                <a:cubicBezTo>
                  <a:pt x="2216767" y="3165622"/>
                  <a:pt x="2215095" y="3166922"/>
                  <a:pt x="2213425" y="3168780"/>
                </a:cubicBezTo>
                <a:cubicBezTo>
                  <a:pt x="2211569" y="3170450"/>
                  <a:pt x="2211011" y="3171935"/>
                  <a:pt x="2211197" y="3173236"/>
                </a:cubicBezTo>
                <a:cubicBezTo>
                  <a:pt x="2212497" y="3175276"/>
                  <a:pt x="2215653" y="3176391"/>
                  <a:pt x="2220481" y="3176391"/>
                </a:cubicBezTo>
                <a:cubicBezTo>
                  <a:pt x="2225307" y="3176391"/>
                  <a:pt x="2229763" y="3176391"/>
                  <a:pt x="2233661" y="3176391"/>
                </a:cubicBezTo>
                <a:cubicBezTo>
                  <a:pt x="2235148" y="3171750"/>
                  <a:pt x="2236261" y="3168037"/>
                  <a:pt x="2237376" y="3163766"/>
                </a:cubicBezTo>
                <a:cubicBezTo>
                  <a:pt x="2238489" y="3159683"/>
                  <a:pt x="2240532" y="3155597"/>
                  <a:pt x="2243873" y="3151699"/>
                </a:cubicBezTo>
                <a:cubicBezTo>
                  <a:pt x="2236819" y="3151142"/>
                  <a:pt x="2228650" y="3148541"/>
                  <a:pt x="2219738" y="3143715"/>
                </a:cubicBezTo>
                <a:close/>
                <a:moveTo>
                  <a:pt x="2327791" y="3074835"/>
                </a:moveTo>
                <a:lnTo>
                  <a:pt x="2347471" y="3089318"/>
                </a:lnTo>
                <a:lnTo>
                  <a:pt x="2346543" y="3087090"/>
                </a:lnTo>
                <a:cubicBezTo>
                  <a:pt x="2344314" y="3080221"/>
                  <a:pt x="2338002" y="3076135"/>
                  <a:pt x="2327791" y="3074835"/>
                </a:cubicBezTo>
                <a:close/>
                <a:moveTo>
                  <a:pt x="118079" y="3070194"/>
                </a:moveTo>
                <a:cubicBezTo>
                  <a:pt x="116779" y="3080036"/>
                  <a:pt x="116594" y="3089505"/>
                  <a:pt x="117522" y="3098229"/>
                </a:cubicBezTo>
                <a:cubicBezTo>
                  <a:pt x="118264" y="3107141"/>
                  <a:pt x="119007" y="3116053"/>
                  <a:pt x="119750" y="3124964"/>
                </a:cubicBezTo>
                <a:lnTo>
                  <a:pt x="129404" y="3109926"/>
                </a:lnTo>
                <a:cubicBezTo>
                  <a:pt x="123093" y="3096001"/>
                  <a:pt x="119194" y="3082634"/>
                  <a:pt x="118079" y="3070194"/>
                </a:cubicBezTo>
                <a:close/>
                <a:moveTo>
                  <a:pt x="2337817" y="3023966"/>
                </a:moveTo>
                <a:lnTo>
                  <a:pt x="2336889" y="3030092"/>
                </a:lnTo>
                <a:lnTo>
                  <a:pt x="2341345" y="3032690"/>
                </a:lnTo>
                <a:close/>
                <a:moveTo>
                  <a:pt x="108425" y="2975694"/>
                </a:moveTo>
                <a:lnTo>
                  <a:pt x="101371" y="2983121"/>
                </a:lnTo>
                <a:lnTo>
                  <a:pt x="108240" y="2979593"/>
                </a:lnTo>
                <a:close/>
                <a:moveTo>
                  <a:pt x="57183" y="2961027"/>
                </a:moveTo>
                <a:lnTo>
                  <a:pt x="64052" y="3003172"/>
                </a:lnTo>
                <a:cubicBezTo>
                  <a:pt x="63124" y="3006142"/>
                  <a:pt x="62196" y="3009856"/>
                  <a:pt x="61269" y="3013941"/>
                </a:cubicBezTo>
                <a:cubicBezTo>
                  <a:pt x="60339" y="3018210"/>
                  <a:pt x="60154" y="3021368"/>
                  <a:pt x="60896" y="3023408"/>
                </a:cubicBezTo>
                <a:cubicBezTo>
                  <a:pt x="62939" y="3026566"/>
                  <a:pt x="66280" y="3026566"/>
                  <a:pt x="70736" y="3023781"/>
                </a:cubicBezTo>
                <a:cubicBezTo>
                  <a:pt x="75192" y="3020995"/>
                  <a:pt x="79277" y="3018397"/>
                  <a:pt x="82990" y="3015982"/>
                </a:cubicBezTo>
                <a:cubicBezTo>
                  <a:pt x="82805" y="3006885"/>
                  <a:pt x="82062" y="2997974"/>
                  <a:pt x="81505" y="2989247"/>
                </a:cubicBezTo>
                <a:cubicBezTo>
                  <a:pt x="80948" y="2980523"/>
                  <a:pt x="81320" y="2971053"/>
                  <a:pt x="82805" y="2961214"/>
                </a:cubicBezTo>
                <a:cubicBezTo>
                  <a:pt x="75934" y="2964742"/>
                  <a:pt x="67395" y="2964742"/>
                  <a:pt x="57183" y="2961027"/>
                </a:cubicBezTo>
                <a:close/>
                <a:moveTo>
                  <a:pt x="2347657" y="2937448"/>
                </a:moveTo>
                <a:cubicBezTo>
                  <a:pt x="2335774" y="2938563"/>
                  <a:pt x="2326677" y="2943018"/>
                  <a:pt x="2320364" y="2950815"/>
                </a:cubicBezTo>
                <a:cubicBezTo>
                  <a:pt x="2314053" y="2958614"/>
                  <a:pt x="2312010" y="2966040"/>
                  <a:pt x="2314423" y="2973279"/>
                </a:cubicBezTo>
                <a:cubicBezTo>
                  <a:pt x="2310710" y="2972724"/>
                  <a:pt x="2307554" y="2972539"/>
                  <a:pt x="2304956" y="2972724"/>
                </a:cubicBezTo>
                <a:cubicBezTo>
                  <a:pt x="2302356" y="2972909"/>
                  <a:pt x="2301241" y="2974024"/>
                  <a:pt x="2301983" y="2976065"/>
                </a:cubicBezTo>
                <a:cubicBezTo>
                  <a:pt x="2303656" y="2979593"/>
                  <a:pt x="2304956" y="2982563"/>
                  <a:pt x="2305511" y="2985162"/>
                </a:cubicBezTo>
                <a:cubicBezTo>
                  <a:pt x="2306069" y="2987762"/>
                  <a:pt x="2303098" y="2988690"/>
                  <a:pt x="2296415" y="2988132"/>
                </a:cubicBezTo>
                <a:lnTo>
                  <a:pt x="2281562" y="3053671"/>
                </a:lnTo>
                <a:cubicBezTo>
                  <a:pt x="2270237" y="3052556"/>
                  <a:pt x="2265224" y="3054227"/>
                  <a:pt x="2266524" y="3058497"/>
                </a:cubicBezTo>
                <a:cubicBezTo>
                  <a:pt x="2268567" y="3062768"/>
                  <a:pt x="2269122" y="3065553"/>
                  <a:pt x="2268380" y="3067039"/>
                </a:cubicBezTo>
                <a:cubicBezTo>
                  <a:pt x="2267637" y="3068524"/>
                  <a:pt x="2263739" y="3068894"/>
                  <a:pt x="2256870" y="3068152"/>
                </a:cubicBezTo>
                <a:lnTo>
                  <a:pt x="2248329" y="3088575"/>
                </a:lnTo>
                <a:cubicBezTo>
                  <a:pt x="2249629" y="3092103"/>
                  <a:pt x="2251114" y="3097672"/>
                  <a:pt x="2252599" y="3105098"/>
                </a:cubicBezTo>
                <a:cubicBezTo>
                  <a:pt x="2253899" y="3112525"/>
                  <a:pt x="2254827" y="3120508"/>
                  <a:pt x="2255012" y="3129235"/>
                </a:cubicBezTo>
                <a:cubicBezTo>
                  <a:pt x="2252971" y="3133689"/>
                  <a:pt x="2252042" y="3137217"/>
                  <a:pt x="2252599" y="3139632"/>
                </a:cubicBezTo>
                <a:lnTo>
                  <a:pt x="2260768" y="3133504"/>
                </a:lnTo>
                <a:cubicBezTo>
                  <a:pt x="2258355" y="3132391"/>
                  <a:pt x="2256685" y="3131461"/>
                  <a:pt x="2255385" y="3130905"/>
                </a:cubicBezTo>
                <a:cubicBezTo>
                  <a:pt x="2254269" y="3130348"/>
                  <a:pt x="2254085" y="3129790"/>
                  <a:pt x="2255385" y="3128863"/>
                </a:cubicBezTo>
                <a:cubicBezTo>
                  <a:pt x="2255012" y="3126820"/>
                  <a:pt x="2256497" y="3124777"/>
                  <a:pt x="2259655" y="3122921"/>
                </a:cubicBezTo>
                <a:lnTo>
                  <a:pt x="2274693" y="3117908"/>
                </a:lnTo>
                <a:lnTo>
                  <a:pt x="2283605" y="3122736"/>
                </a:lnTo>
                <a:cubicBezTo>
                  <a:pt x="2284905" y="3116608"/>
                  <a:pt x="2285460" y="3112339"/>
                  <a:pt x="2285090" y="3110297"/>
                </a:cubicBezTo>
                <a:lnTo>
                  <a:pt x="2300128" y="3093216"/>
                </a:lnTo>
                <a:cubicBezTo>
                  <a:pt x="2305141" y="3087645"/>
                  <a:pt x="2306069" y="3080591"/>
                  <a:pt x="2303098" y="3072052"/>
                </a:cubicBezTo>
                <a:cubicBezTo>
                  <a:pt x="2304956" y="3065924"/>
                  <a:pt x="2306997" y="3059797"/>
                  <a:pt x="2309225" y="3053856"/>
                </a:cubicBezTo>
                <a:cubicBezTo>
                  <a:pt x="2313495" y="3052001"/>
                  <a:pt x="2315353" y="3049401"/>
                  <a:pt x="2314981" y="3045873"/>
                </a:cubicBezTo>
                <a:cubicBezTo>
                  <a:pt x="2314610" y="3042345"/>
                  <a:pt x="2313681" y="3038818"/>
                  <a:pt x="2312010" y="3035476"/>
                </a:cubicBezTo>
                <a:cubicBezTo>
                  <a:pt x="2309782" y="3025821"/>
                  <a:pt x="2312938" y="3016910"/>
                  <a:pt x="2321479" y="3008370"/>
                </a:cubicBezTo>
                <a:cubicBezTo>
                  <a:pt x="2330019" y="3000014"/>
                  <a:pt x="2333176" y="2990917"/>
                  <a:pt x="2331133" y="2981263"/>
                </a:cubicBezTo>
                <a:lnTo>
                  <a:pt x="2342643" y="2976437"/>
                </a:lnTo>
                <a:cubicBezTo>
                  <a:pt x="2342830" y="2972352"/>
                  <a:pt x="2344314" y="2968268"/>
                  <a:pt x="2346729" y="2964368"/>
                </a:cubicBezTo>
                <a:cubicBezTo>
                  <a:pt x="2349142" y="2960469"/>
                  <a:pt x="2351370" y="2956571"/>
                  <a:pt x="2353413" y="2952673"/>
                </a:cubicBezTo>
                <a:close/>
                <a:moveTo>
                  <a:pt x="2421363" y="2856686"/>
                </a:moveTo>
                <a:lnTo>
                  <a:pt x="2417649" y="2864484"/>
                </a:lnTo>
                <a:cubicBezTo>
                  <a:pt x="2419877" y="2864855"/>
                  <a:pt x="2423033" y="2864669"/>
                  <a:pt x="2427119" y="2864299"/>
                </a:cubicBezTo>
                <a:cubicBezTo>
                  <a:pt x="2431017" y="2863927"/>
                  <a:pt x="2433059" y="2862629"/>
                  <a:pt x="2432689" y="2860586"/>
                </a:cubicBezTo>
                <a:cubicBezTo>
                  <a:pt x="2432132" y="2859471"/>
                  <a:pt x="2430461" y="2858543"/>
                  <a:pt x="2428046" y="2857986"/>
                </a:cubicBezTo>
                <a:cubicBezTo>
                  <a:pt x="2425633" y="2857430"/>
                  <a:pt x="2423405" y="2856873"/>
                  <a:pt x="2421363" y="2856686"/>
                </a:cubicBezTo>
                <a:close/>
                <a:moveTo>
                  <a:pt x="1415277" y="2794677"/>
                </a:moveTo>
                <a:lnTo>
                  <a:pt x="1410078" y="2807116"/>
                </a:lnTo>
                <a:cubicBezTo>
                  <a:pt x="1412491" y="2807116"/>
                  <a:pt x="1415834" y="2806374"/>
                  <a:pt x="1420290" y="2804701"/>
                </a:cubicBezTo>
                <a:cubicBezTo>
                  <a:pt x="1424746" y="2803031"/>
                  <a:pt x="1426974" y="2800803"/>
                  <a:pt x="1426974" y="2797647"/>
                </a:cubicBezTo>
                <a:cubicBezTo>
                  <a:pt x="1426416" y="2796162"/>
                  <a:pt x="1424931" y="2795419"/>
                  <a:pt x="1422331" y="2795047"/>
                </a:cubicBezTo>
                <a:cubicBezTo>
                  <a:pt x="1419732" y="2794677"/>
                  <a:pt x="1417319" y="2794677"/>
                  <a:pt x="1415277" y="2794677"/>
                </a:cubicBezTo>
                <a:close/>
                <a:moveTo>
                  <a:pt x="2443642" y="2787993"/>
                </a:moveTo>
                <a:cubicBezTo>
                  <a:pt x="2442157" y="2788735"/>
                  <a:pt x="2441043" y="2790036"/>
                  <a:pt x="2440301" y="2791521"/>
                </a:cubicBezTo>
                <a:cubicBezTo>
                  <a:pt x="2439373" y="2793006"/>
                  <a:pt x="2439186" y="2794491"/>
                  <a:pt x="2439558" y="2795604"/>
                </a:cubicBezTo>
                <a:lnTo>
                  <a:pt x="2446797" y="2796719"/>
                </a:lnTo>
                <a:close/>
                <a:moveTo>
                  <a:pt x="147623" y="2757825"/>
                </a:moveTo>
                <a:cubicBezTo>
                  <a:pt x="144025" y="2755922"/>
                  <a:pt x="139708" y="2755968"/>
                  <a:pt x="134602" y="2757917"/>
                </a:cubicBezTo>
                <a:lnTo>
                  <a:pt x="157996" y="2772955"/>
                </a:lnTo>
                <a:lnTo>
                  <a:pt x="156326" y="2769429"/>
                </a:lnTo>
                <a:cubicBezTo>
                  <a:pt x="154098" y="2763580"/>
                  <a:pt x="151220" y="2759728"/>
                  <a:pt x="147623" y="2757825"/>
                </a:cubicBezTo>
                <a:close/>
                <a:moveTo>
                  <a:pt x="2406325" y="2756617"/>
                </a:moveTo>
                <a:cubicBezTo>
                  <a:pt x="2403727" y="2759402"/>
                  <a:pt x="2401869" y="2762558"/>
                  <a:pt x="2400384" y="2766084"/>
                </a:cubicBezTo>
                <a:cubicBezTo>
                  <a:pt x="2399083" y="2769612"/>
                  <a:pt x="2398713" y="2773140"/>
                  <a:pt x="2399826" y="2776483"/>
                </a:cubicBezTo>
                <a:cubicBezTo>
                  <a:pt x="2401311" y="2780937"/>
                  <a:pt x="2405582" y="2783722"/>
                  <a:pt x="2412636" y="2784837"/>
                </a:cubicBezTo>
                <a:cubicBezTo>
                  <a:pt x="2411151" y="2782237"/>
                  <a:pt x="2411708" y="2780937"/>
                  <a:pt x="2414679" y="2780937"/>
                </a:cubicBezTo>
                <a:lnTo>
                  <a:pt x="2412081" y="2763856"/>
                </a:lnTo>
                <a:close/>
                <a:moveTo>
                  <a:pt x="1449808" y="2686994"/>
                </a:moveTo>
                <a:cubicBezTo>
                  <a:pt x="1448138" y="2688480"/>
                  <a:pt x="1446653" y="2690522"/>
                  <a:pt x="1445540" y="2692935"/>
                </a:cubicBezTo>
                <a:cubicBezTo>
                  <a:pt x="1444425" y="2695348"/>
                  <a:pt x="1443867" y="2697391"/>
                  <a:pt x="1444054" y="2699062"/>
                </a:cubicBezTo>
                <a:lnTo>
                  <a:pt x="1451481" y="2699247"/>
                </a:lnTo>
                <a:close/>
                <a:moveTo>
                  <a:pt x="2498411" y="2657474"/>
                </a:moveTo>
                <a:cubicBezTo>
                  <a:pt x="2500454" y="2658959"/>
                  <a:pt x="2501012" y="2660074"/>
                  <a:pt x="2500269" y="2660445"/>
                </a:cubicBezTo>
                <a:cubicBezTo>
                  <a:pt x="2499339" y="2660817"/>
                  <a:pt x="2497854" y="2660259"/>
                  <a:pt x="2495626" y="2658959"/>
                </a:cubicBezTo>
                <a:lnTo>
                  <a:pt x="2491543" y="2666386"/>
                </a:lnTo>
                <a:cubicBezTo>
                  <a:pt x="2489315" y="2665458"/>
                  <a:pt x="2487457" y="2665828"/>
                  <a:pt x="2485787" y="2667686"/>
                </a:cubicBezTo>
                <a:cubicBezTo>
                  <a:pt x="2484116" y="2669541"/>
                  <a:pt x="2483189" y="2670656"/>
                  <a:pt x="2483189" y="2671027"/>
                </a:cubicBezTo>
                <a:lnTo>
                  <a:pt x="2467221" y="2692935"/>
                </a:lnTo>
                <a:cubicBezTo>
                  <a:pt x="2468521" y="2698691"/>
                  <a:pt x="2467963" y="2708158"/>
                  <a:pt x="2465363" y="2720970"/>
                </a:cubicBezTo>
                <a:cubicBezTo>
                  <a:pt x="2462765" y="2733780"/>
                  <a:pt x="2459424" y="2741577"/>
                  <a:pt x="2454781" y="2744362"/>
                </a:cubicBezTo>
                <a:lnTo>
                  <a:pt x="2434915" y="2734708"/>
                </a:lnTo>
                <a:cubicBezTo>
                  <a:pt x="2434915" y="2738979"/>
                  <a:pt x="2434360" y="2743249"/>
                  <a:pt x="2433617" y="2747705"/>
                </a:cubicBezTo>
                <a:cubicBezTo>
                  <a:pt x="2432875" y="2751974"/>
                  <a:pt x="2430461" y="2755502"/>
                  <a:pt x="2426561" y="2758102"/>
                </a:cubicBezTo>
                <a:lnTo>
                  <a:pt x="2444384" y="2763115"/>
                </a:lnTo>
                <a:lnTo>
                  <a:pt x="2460722" y="2772212"/>
                </a:lnTo>
                <a:lnTo>
                  <a:pt x="2458867" y="2757360"/>
                </a:lnTo>
                <a:cubicBezTo>
                  <a:pt x="2463137" y="2754945"/>
                  <a:pt x="2466849" y="2751604"/>
                  <a:pt x="2470006" y="2747705"/>
                </a:cubicBezTo>
                <a:cubicBezTo>
                  <a:pt x="2473347" y="2743805"/>
                  <a:pt x="2475947" y="2739907"/>
                  <a:pt x="2477990" y="2736008"/>
                </a:cubicBezTo>
                <a:cubicBezTo>
                  <a:pt x="2474462" y="2726724"/>
                  <a:pt x="2476505" y="2719485"/>
                  <a:pt x="2484116" y="2714472"/>
                </a:cubicBezTo>
                <a:cubicBezTo>
                  <a:pt x="2488943" y="2717070"/>
                  <a:pt x="2492843" y="2717442"/>
                  <a:pt x="2496184" y="2715957"/>
                </a:cubicBezTo>
                <a:cubicBezTo>
                  <a:pt x="2499527" y="2714472"/>
                  <a:pt x="2499339" y="2712614"/>
                  <a:pt x="2495999" y="2710574"/>
                </a:cubicBezTo>
                <a:lnTo>
                  <a:pt x="2511964" y="2699247"/>
                </a:lnTo>
                <a:lnTo>
                  <a:pt x="2515307" y="2679383"/>
                </a:lnTo>
                <a:lnTo>
                  <a:pt x="2522361" y="2680681"/>
                </a:lnTo>
                <a:lnTo>
                  <a:pt x="2517348" y="2665273"/>
                </a:lnTo>
                <a:close/>
                <a:moveTo>
                  <a:pt x="127734" y="2652835"/>
                </a:moveTo>
                <a:lnTo>
                  <a:pt x="128849" y="2665273"/>
                </a:lnTo>
                <a:lnTo>
                  <a:pt x="133860" y="2667315"/>
                </a:lnTo>
                <a:close/>
                <a:moveTo>
                  <a:pt x="2514935" y="2606975"/>
                </a:moveTo>
                <a:cubicBezTo>
                  <a:pt x="2509366" y="2609945"/>
                  <a:pt x="2507881" y="2615701"/>
                  <a:pt x="2510664" y="2624613"/>
                </a:cubicBezTo>
                <a:lnTo>
                  <a:pt x="2500269" y="2643364"/>
                </a:lnTo>
                <a:lnTo>
                  <a:pt x="2526817" y="2654876"/>
                </a:lnTo>
                <a:cubicBezTo>
                  <a:pt x="2524404" y="2647820"/>
                  <a:pt x="2521433" y="2639651"/>
                  <a:pt x="2518092" y="2630369"/>
                </a:cubicBezTo>
                <a:cubicBezTo>
                  <a:pt x="2514935" y="2621085"/>
                  <a:pt x="2514007" y="2613288"/>
                  <a:pt x="2514935" y="2606975"/>
                </a:cubicBezTo>
                <a:close/>
                <a:moveTo>
                  <a:pt x="2566549" y="2562232"/>
                </a:moveTo>
                <a:lnTo>
                  <a:pt x="2550396" y="2562789"/>
                </a:lnTo>
                <a:lnTo>
                  <a:pt x="2543342" y="2571514"/>
                </a:lnTo>
                <a:lnTo>
                  <a:pt x="2544640" y="2575969"/>
                </a:lnTo>
                <a:lnTo>
                  <a:pt x="2557452" y="2574671"/>
                </a:lnTo>
                <a:close/>
                <a:moveTo>
                  <a:pt x="2499154" y="2512290"/>
                </a:moveTo>
                <a:cubicBezTo>
                  <a:pt x="2496556" y="2516188"/>
                  <a:pt x="2495999" y="2521759"/>
                  <a:pt x="2497484" y="2528628"/>
                </a:cubicBezTo>
                <a:lnTo>
                  <a:pt x="2509551" y="2514518"/>
                </a:lnTo>
                <a:close/>
                <a:moveTo>
                  <a:pt x="2552994" y="2507462"/>
                </a:moveTo>
                <a:lnTo>
                  <a:pt x="2554479" y="2545151"/>
                </a:lnTo>
                <a:lnTo>
                  <a:pt x="2572490" y="2551277"/>
                </a:lnTo>
                <a:cubicBezTo>
                  <a:pt x="2572305" y="2550349"/>
                  <a:pt x="2572675" y="2549607"/>
                  <a:pt x="2573603" y="2549422"/>
                </a:cubicBezTo>
                <a:cubicBezTo>
                  <a:pt x="2574533" y="2549234"/>
                  <a:pt x="2574903" y="2548494"/>
                  <a:pt x="2574718" y="2547564"/>
                </a:cubicBezTo>
                <a:lnTo>
                  <a:pt x="2571375" y="2536424"/>
                </a:lnTo>
                <a:cubicBezTo>
                  <a:pt x="2570075" y="2531969"/>
                  <a:pt x="2567662" y="2526955"/>
                  <a:pt x="2564506" y="2521759"/>
                </a:cubicBezTo>
                <a:cubicBezTo>
                  <a:pt x="2561351" y="2516373"/>
                  <a:pt x="2557452" y="2511732"/>
                  <a:pt x="2552994" y="2507462"/>
                </a:cubicBezTo>
                <a:close/>
                <a:moveTo>
                  <a:pt x="1538739" y="2489638"/>
                </a:moveTo>
                <a:cubicBezTo>
                  <a:pt x="1540410" y="2491496"/>
                  <a:pt x="1540782" y="2492794"/>
                  <a:pt x="1539854" y="2493537"/>
                </a:cubicBezTo>
                <a:cubicBezTo>
                  <a:pt x="1538739" y="2494279"/>
                  <a:pt x="1537254" y="2493722"/>
                  <a:pt x="1535211" y="2492052"/>
                </a:cubicBezTo>
                <a:lnTo>
                  <a:pt x="1528900" y="2503191"/>
                </a:lnTo>
                <a:cubicBezTo>
                  <a:pt x="1526857" y="2501893"/>
                  <a:pt x="1524629" y="2502636"/>
                  <a:pt x="1522401" y="2505604"/>
                </a:cubicBezTo>
                <a:cubicBezTo>
                  <a:pt x="1520173" y="2508577"/>
                  <a:pt x="1518873" y="2510247"/>
                  <a:pt x="1518688" y="2510803"/>
                </a:cubicBezTo>
                <a:lnTo>
                  <a:pt x="1516521" y="2513956"/>
                </a:lnTo>
                <a:lnTo>
                  <a:pt x="1522773" y="2515816"/>
                </a:lnTo>
                <a:lnTo>
                  <a:pt x="1513304" y="2541065"/>
                </a:lnTo>
                <a:lnTo>
                  <a:pt x="1493598" y="2555103"/>
                </a:lnTo>
                <a:lnTo>
                  <a:pt x="1487497" y="2585066"/>
                </a:lnTo>
                <a:lnTo>
                  <a:pt x="1471304" y="2619414"/>
                </a:lnTo>
                <a:lnTo>
                  <a:pt x="1471159" y="2631297"/>
                </a:lnTo>
                <a:cubicBezTo>
                  <a:pt x="1468189" y="2635565"/>
                  <a:pt x="1462063" y="2637238"/>
                  <a:pt x="1453151" y="2636865"/>
                </a:cubicBezTo>
                <a:cubicBezTo>
                  <a:pt x="1453521" y="2642249"/>
                  <a:pt x="1452408" y="2645964"/>
                  <a:pt x="1449623" y="2648192"/>
                </a:cubicBezTo>
                <a:lnTo>
                  <a:pt x="1449389" y="2648944"/>
                </a:lnTo>
                <a:lnTo>
                  <a:pt x="1455936" y="2650420"/>
                </a:lnTo>
                <a:lnTo>
                  <a:pt x="1471717" y="2660630"/>
                </a:lnTo>
                <a:lnTo>
                  <a:pt x="1472645" y="2639466"/>
                </a:lnTo>
                <a:cubicBezTo>
                  <a:pt x="1477843" y="2635195"/>
                  <a:pt x="1482484" y="2629997"/>
                  <a:pt x="1486940" y="2623683"/>
                </a:cubicBezTo>
                <a:cubicBezTo>
                  <a:pt x="1491396" y="2617557"/>
                  <a:pt x="1495109" y="2611431"/>
                  <a:pt x="1498267" y="2605490"/>
                </a:cubicBezTo>
                <a:cubicBezTo>
                  <a:pt x="1496224" y="2592680"/>
                  <a:pt x="1500122" y="2581910"/>
                  <a:pt x="1509406" y="2573184"/>
                </a:cubicBezTo>
                <a:cubicBezTo>
                  <a:pt x="1513862" y="2576156"/>
                  <a:pt x="1518131" y="2576156"/>
                  <a:pt x="1522031" y="2573371"/>
                </a:cubicBezTo>
                <a:cubicBezTo>
                  <a:pt x="1525929" y="2570586"/>
                  <a:pt x="1526114" y="2567986"/>
                  <a:pt x="1522959" y="2565572"/>
                </a:cubicBezTo>
                <a:lnTo>
                  <a:pt x="1543195" y="2547194"/>
                </a:lnTo>
                <a:lnTo>
                  <a:pt x="1551736" y="2518601"/>
                </a:lnTo>
                <a:lnTo>
                  <a:pt x="1558975" y="2519529"/>
                </a:lnTo>
                <a:lnTo>
                  <a:pt x="1557305" y="2498365"/>
                </a:lnTo>
                <a:close/>
                <a:moveTo>
                  <a:pt x="112881" y="2480729"/>
                </a:moveTo>
                <a:cubicBezTo>
                  <a:pt x="101741" y="2490753"/>
                  <a:pt x="94315" y="2505236"/>
                  <a:pt x="90231" y="2523987"/>
                </a:cubicBezTo>
                <a:cubicBezTo>
                  <a:pt x="86146" y="2542925"/>
                  <a:pt x="86331" y="2558518"/>
                  <a:pt x="90602" y="2570773"/>
                </a:cubicBezTo>
                <a:cubicBezTo>
                  <a:pt x="86889" y="2572073"/>
                  <a:pt x="83733" y="2573743"/>
                  <a:pt x="81320" y="2575786"/>
                </a:cubicBezTo>
                <a:cubicBezTo>
                  <a:pt x="78905" y="2577827"/>
                  <a:pt x="78162" y="2580612"/>
                  <a:pt x="79462" y="2584140"/>
                </a:cubicBezTo>
                <a:cubicBezTo>
                  <a:pt x="82062" y="2589709"/>
                  <a:pt x="84103" y="2594722"/>
                  <a:pt x="85403" y="2599178"/>
                </a:cubicBezTo>
                <a:cubicBezTo>
                  <a:pt x="86703" y="2603821"/>
                  <a:pt x="84103" y="2607532"/>
                  <a:pt x="77607" y="2610690"/>
                </a:cubicBezTo>
                <a:cubicBezTo>
                  <a:pt x="79277" y="2655806"/>
                  <a:pt x="81320" y="2701292"/>
                  <a:pt x="83918" y="2746777"/>
                </a:cubicBezTo>
                <a:cubicBezTo>
                  <a:pt x="72779" y="2751976"/>
                  <a:pt x="68508" y="2758287"/>
                  <a:pt x="71108" y="2765901"/>
                </a:cubicBezTo>
                <a:cubicBezTo>
                  <a:pt x="74449" y="2772770"/>
                  <a:pt x="76121" y="2777968"/>
                  <a:pt x="75749" y="2781309"/>
                </a:cubicBezTo>
                <a:cubicBezTo>
                  <a:pt x="75379" y="2784652"/>
                  <a:pt x="71851" y="2787808"/>
                  <a:pt x="65167" y="2790778"/>
                </a:cubicBezTo>
                <a:lnTo>
                  <a:pt x="63867" y="2835894"/>
                </a:lnTo>
                <a:cubicBezTo>
                  <a:pt x="66467" y="2841650"/>
                  <a:pt x="69808" y="2851489"/>
                  <a:pt x="73706" y="2865042"/>
                </a:cubicBezTo>
                <a:lnTo>
                  <a:pt x="84555" y="2910093"/>
                </a:lnTo>
                <a:lnTo>
                  <a:pt x="84476" y="2910715"/>
                </a:lnTo>
                <a:lnTo>
                  <a:pt x="84793" y="2912457"/>
                </a:lnTo>
                <a:lnTo>
                  <a:pt x="86146" y="2932251"/>
                </a:lnTo>
                <a:lnTo>
                  <a:pt x="91159" y="2916284"/>
                </a:lnTo>
                <a:cubicBezTo>
                  <a:pt x="88559" y="2915541"/>
                  <a:pt x="86518" y="2914983"/>
                  <a:pt x="85218" y="2914798"/>
                </a:cubicBezTo>
                <a:lnTo>
                  <a:pt x="84793" y="2912457"/>
                </a:lnTo>
                <a:lnTo>
                  <a:pt x="84661" y="2910530"/>
                </a:lnTo>
                <a:lnTo>
                  <a:pt x="84555" y="2910093"/>
                </a:lnTo>
                <a:lnTo>
                  <a:pt x="86331" y="2896232"/>
                </a:lnTo>
                <a:lnTo>
                  <a:pt x="98586" y="2876554"/>
                </a:lnTo>
                <a:lnTo>
                  <a:pt x="108797" y="2880452"/>
                </a:lnTo>
                <a:cubicBezTo>
                  <a:pt x="108055" y="2867455"/>
                  <a:pt x="107125" y="2859101"/>
                  <a:pt x="106012" y="2855202"/>
                </a:cubicBezTo>
                <a:lnTo>
                  <a:pt x="114366" y="2812500"/>
                </a:lnTo>
                <a:cubicBezTo>
                  <a:pt x="117337" y="2798390"/>
                  <a:pt x="115851" y="2783909"/>
                  <a:pt x="110283" y="2769429"/>
                </a:cubicBezTo>
                <a:lnTo>
                  <a:pt x="110283" y="2730254"/>
                </a:lnTo>
                <a:cubicBezTo>
                  <a:pt x="113624" y="2723941"/>
                  <a:pt x="114551" y="2717630"/>
                  <a:pt x="113066" y="2710946"/>
                </a:cubicBezTo>
                <a:cubicBezTo>
                  <a:pt x="111581" y="2704262"/>
                  <a:pt x="109540" y="2698136"/>
                  <a:pt x="106940" y="2692565"/>
                </a:cubicBezTo>
                <a:cubicBezTo>
                  <a:pt x="101927" y="2675299"/>
                  <a:pt x="101927" y="2655618"/>
                  <a:pt x="107682" y="2633897"/>
                </a:cubicBezTo>
                <a:cubicBezTo>
                  <a:pt x="113253" y="2612175"/>
                  <a:pt x="113624" y="2592680"/>
                  <a:pt x="108983" y="2575599"/>
                </a:cubicBezTo>
                <a:lnTo>
                  <a:pt x="118822" y="2558705"/>
                </a:lnTo>
                <a:cubicBezTo>
                  <a:pt x="117894" y="2550536"/>
                  <a:pt x="118079" y="2541995"/>
                  <a:pt x="119379" y="2532898"/>
                </a:cubicBezTo>
                <a:cubicBezTo>
                  <a:pt x="120680" y="2523987"/>
                  <a:pt x="121792" y="2515075"/>
                  <a:pt x="122720" y="2506164"/>
                </a:cubicBezTo>
                <a:close/>
                <a:moveTo>
                  <a:pt x="2514192" y="2463646"/>
                </a:moveTo>
                <a:lnTo>
                  <a:pt x="2516420" y="2482770"/>
                </a:lnTo>
                <a:lnTo>
                  <a:pt x="2523846" y="2496880"/>
                </a:lnTo>
                <a:lnTo>
                  <a:pt x="2540742" y="2488338"/>
                </a:lnTo>
                <a:cubicBezTo>
                  <a:pt x="2540927" y="2491496"/>
                  <a:pt x="2543897" y="2493724"/>
                  <a:pt x="2549653" y="2495022"/>
                </a:cubicBezTo>
                <a:cubicBezTo>
                  <a:pt x="2555409" y="2496322"/>
                  <a:pt x="2558193" y="2495394"/>
                  <a:pt x="2558193" y="2492239"/>
                </a:cubicBezTo>
                <a:lnTo>
                  <a:pt x="2528117" y="2466802"/>
                </a:lnTo>
                <a:close/>
                <a:moveTo>
                  <a:pt x="2544640" y="2422801"/>
                </a:moveTo>
                <a:cubicBezTo>
                  <a:pt x="2541299" y="2424472"/>
                  <a:pt x="2540184" y="2427629"/>
                  <a:pt x="2540927" y="2432270"/>
                </a:cubicBezTo>
                <a:lnTo>
                  <a:pt x="2544270" y="2433013"/>
                </a:lnTo>
                <a:cubicBezTo>
                  <a:pt x="2545383" y="2431342"/>
                  <a:pt x="2545755" y="2429670"/>
                  <a:pt x="2545755" y="2428185"/>
                </a:cubicBezTo>
                <a:cubicBezTo>
                  <a:pt x="2545755" y="2426700"/>
                  <a:pt x="2545383" y="2425029"/>
                  <a:pt x="2544640" y="2422801"/>
                </a:cubicBezTo>
                <a:close/>
                <a:moveTo>
                  <a:pt x="2579729" y="2420758"/>
                </a:moveTo>
                <a:cubicBezTo>
                  <a:pt x="2577503" y="2425401"/>
                  <a:pt x="2575461" y="2430600"/>
                  <a:pt x="2573603" y="2436169"/>
                </a:cubicBezTo>
                <a:cubicBezTo>
                  <a:pt x="2571747" y="2441739"/>
                  <a:pt x="2571560" y="2447866"/>
                  <a:pt x="2573233" y="2454549"/>
                </a:cubicBezTo>
                <a:cubicBezTo>
                  <a:pt x="2571190" y="2458448"/>
                  <a:pt x="2568962" y="2462533"/>
                  <a:pt x="2566734" y="2467174"/>
                </a:cubicBezTo>
                <a:cubicBezTo>
                  <a:pt x="2564506" y="2471630"/>
                  <a:pt x="2561351" y="2475158"/>
                  <a:pt x="2557265" y="2477571"/>
                </a:cubicBezTo>
                <a:lnTo>
                  <a:pt x="2578431" y="2482584"/>
                </a:lnTo>
                <a:cubicBezTo>
                  <a:pt x="2577131" y="2474415"/>
                  <a:pt x="2579544" y="2468102"/>
                  <a:pt x="2585857" y="2463646"/>
                </a:cubicBezTo>
                <a:cubicBezTo>
                  <a:pt x="2592169" y="2459190"/>
                  <a:pt x="2594584" y="2452879"/>
                  <a:pt x="2593284" y="2444710"/>
                </a:cubicBezTo>
                <a:lnTo>
                  <a:pt x="2608879" y="2431898"/>
                </a:lnTo>
                <a:cubicBezTo>
                  <a:pt x="2609992" y="2430970"/>
                  <a:pt x="2609249" y="2429485"/>
                  <a:pt x="2606836" y="2427442"/>
                </a:cubicBezTo>
                <a:cubicBezTo>
                  <a:pt x="2604238" y="2425401"/>
                  <a:pt x="2602008" y="2424101"/>
                  <a:pt x="2599967" y="2423544"/>
                </a:cubicBezTo>
                <a:close/>
                <a:moveTo>
                  <a:pt x="1570673" y="2416675"/>
                </a:moveTo>
                <a:cubicBezTo>
                  <a:pt x="1563804" y="2421501"/>
                  <a:pt x="1560648" y="2429857"/>
                  <a:pt x="1561203" y="2441925"/>
                </a:cubicBezTo>
                <a:lnTo>
                  <a:pt x="1544680" y="2469030"/>
                </a:lnTo>
                <a:lnTo>
                  <a:pt x="1570673" y="2482027"/>
                </a:lnTo>
                <a:cubicBezTo>
                  <a:pt x="1569745" y="2472558"/>
                  <a:pt x="1569002" y="2461418"/>
                  <a:pt x="1567887" y="2448979"/>
                </a:cubicBezTo>
                <a:cubicBezTo>
                  <a:pt x="1566774" y="2436539"/>
                  <a:pt x="1567887" y="2425587"/>
                  <a:pt x="1570673" y="2416675"/>
                </a:cubicBezTo>
                <a:close/>
                <a:moveTo>
                  <a:pt x="1639367" y="2350023"/>
                </a:moveTo>
                <a:lnTo>
                  <a:pt x="1625107" y="2351824"/>
                </a:lnTo>
                <a:lnTo>
                  <a:pt x="1624885" y="2355036"/>
                </a:lnTo>
                <a:lnTo>
                  <a:pt x="1616264" y="2359009"/>
                </a:lnTo>
                <a:lnTo>
                  <a:pt x="1611517" y="2364876"/>
                </a:lnTo>
                <a:lnTo>
                  <a:pt x="1611703" y="2370817"/>
                </a:lnTo>
                <a:lnTo>
                  <a:pt x="1625627" y="2367846"/>
                </a:lnTo>
                <a:close/>
                <a:moveTo>
                  <a:pt x="3147475" y="2348352"/>
                </a:moveTo>
                <a:cubicBezTo>
                  <a:pt x="3144134" y="2349280"/>
                  <a:pt x="3142462" y="2350766"/>
                  <a:pt x="3142462" y="2352808"/>
                </a:cubicBezTo>
                <a:lnTo>
                  <a:pt x="3143019" y="2354851"/>
                </a:lnTo>
                <a:close/>
                <a:moveTo>
                  <a:pt x="2643225" y="2347610"/>
                </a:moveTo>
                <a:cubicBezTo>
                  <a:pt x="2641555" y="2347238"/>
                  <a:pt x="2640813" y="2347795"/>
                  <a:pt x="2640813" y="2349280"/>
                </a:cubicBezTo>
                <a:cubicBezTo>
                  <a:pt x="2640813" y="2350766"/>
                  <a:pt x="2641183" y="2352066"/>
                  <a:pt x="2641555" y="2353366"/>
                </a:cubicBezTo>
                <a:cubicBezTo>
                  <a:pt x="2637285" y="2356707"/>
                  <a:pt x="2633014" y="2361720"/>
                  <a:pt x="2629115" y="2368033"/>
                </a:cubicBezTo>
                <a:cubicBezTo>
                  <a:pt x="2625032" y="2374345"/>
                  <a:pt x="2623732" y="2380471"/>
                  <a:pt x="2624845" y="2386227"/>
                </a:cubicBezTo>
                <a:lnTo>
                  <a:pt x="2638770" y="2389755"/>
                </a:lnTo>
                <a:cubicBezTo>
                  <a:pt x="2640255" y="2383627"/>
                  <a:pt x="2642113" y="2378058"/>
                  <a:pt x="2644711" y="2373232"/>
                </a:cubicBezTo>
                <a:cubicBezTo>
                  <a:pt x="2647124" y="2368404"/>
                  <a:pt x="2651767" y="2366733"/>
                  <a:pt x="2658451" y="2368033"/>
                </a:cubicBezTo>
                <a:cubicBezTo>
                  <a:pt x="2657893" y="2366176"/>
                  <a:pt x="2655665" y="2362648"/>
                  <a:pt x="2651952" y="2357264"/>
                </a:cubicBezTo>
                <a:cubicBezTo>
                  <a:pt x="2648239" y="2351880"/>
                  <a:pt x="2645268" y="2348723"/>
                  <a:pt x="2643225" y="2347610"/>
                </a:cubicBezTo>
                <a:close/>
                <a:moveTo>
                  <a:pt x="2656593" y="2326073"/>
                </a:moveTo>
                <a:cubicBezTo>
                  <a:pt x="2652322" y="2327186"/>
                  <a:pt x="2650095" y="2329416"/>
                  <a:pt x="2650095" y="2332942"/>
                </a:cubicBezTo>
                <a:cubicBezTo>
                  <a:pt x="2650095" y="2336470"/>
                  <a:pt x="2650652" y="2339998"/>
                  <a:pt x="2651767" y="2343524"/>
                </a:cubicBezTo>
                <a:lnTo>
                  <a:pt x="2661421" y="2343897"/>
                </a:lnTo>
                <a:close/>
                <a:moveTo>
                  <a:pt x="3162700" y="2312336"/>
                </a:moveTo>
                <a:cubicBezTo>
                  <a:pt x="3160657" y="2312521"/>
                  <a:pt x="3160100" y="2314749"/>
                  <a:pt x="3161400" y="2318832"/>
                </a:cubicBezTo>
                <a:lnTo>
                  <a:pt x="3171239" y="2331642"/>
                </a:lnTo>
                <a:lnTo>
                  <a:pt x="3184792" y="2323845"/>
                </a:lnTo>
                <a:lnTo>
                  <a:pt x="3182937" y="2317347"/>
                </a:lnTo>
                <a:lnTo>
                  <a:pt x="3176067" y="2315304"/>
                </a:lnTo>
                <a:cubicBezTo>
                  <a:pt x="3169384" y="2313263"/>
                  <a:pt x="3164928" y="2312148"/>
                  <a:pt x="3162700" y="2312336"/>
                </a:cubicBezTo>
                <a:close/>
                <a:moveTo>
                  <a:pt x="2679987" y="2305280"/>
                </a:moveTo>
                <a:lnTo>
                  <a:pt x="2656593" y="2313634"/>
                </a:lnTo>
                <a:lnTo>
                  <a:pt x="2659006" y="2322545"/>
                </a:lnTo>
                <a:lnTo>
                  <a:pt x="2669961" y="2327559"/>
                </a:lnTo>
                <a:lnTo>
                  <a:pt x="2666990" y="2316419"/>
                </a:lnTo>
                <a:lnTo>
                  <a:pt x="2691127" y="2322731"/>
                </a:lnTo>
                <a:lnTo>
                  <a:pt x="2688711" y="2313821"/>
                </a:lnTo>
                <a:close/>
                <a:moveTo>
                  <a:pt x="1650148" y="2297748"/>
                </a:moveTo>
                <a:lnTo>
                  <a:pt x="1632376" y="2324471"/>
                </a:lnTo>
                <a:lnTo>
                  <a:pt x="1631754" y="2327744"/>
                </a:lnTo>
                <a:lnTo>
                  <a:pt x="1649764" y="2334428"/>
                </a:lnTo>
                <a:cubicBezTo>
                  <a:pt x="1649764" y="2333127"/>
                  <a:pt x="1650320" y="2332200"/>
                  <a:pt x="1651435" y="2331827"/>
                </a:cubicBezTo>
                <a:cubicBezTo>
                  <a:pt x="1652362" y="2331457"/>
                  <a:pt x="1652920" y="2330529"/>
                  <a:pt x="1653105" y="2329229"/>
                </a:cubicBezTo>
                <a:lnTo>
                  <a:pt x="1652735" y="2314562"/>
                </a:lnTo>
                <a:close/>
                <a:moveTo>
                  <a:pt x="2683328" y="2293955"/>
                </a:moveTo>
                <a:cubicBezTo>
                  <a:pt x="2683328" y="2294883"/>
                  <a:pt x="2683143" y="2295811"/>
                  <a:pt x="2682400" y="2296738"/>
                </a:cubicBezTo>
                <a:cubicBezTo>
                  <a:pt x="2681657" y="2297481"/>
                  <a:pt x="2681285" y="2298411"/>
                  <a:pt x="2681470" y="2299524"/>
                </a:cubicBezTo>
                <a:cubicBezTo>
                  <a:pt x="2687784" y="2301194"/>
                  <a:pt x="2691869" y="2300266"/>
                  <a:pt x="2693725" y="2296738"/>
                </a:cubicBezTo>
                <a:close/>
                <a:moveTo>
                  <a:pt x="2711363" y="2278730"/>
                </a:moveTo>
                <a:lnTo>
                  <a:pt x="2713033" y="2285414"/>
                </a:lnTo>
                <a:lnTo>
                  <a:pt x="2716561" y="2286341"/>
                </a:lnTo>
                <a:cubicBezTo>
                  <a:pt x="2716561" y="2284301"/>
                  <a:pt x="2714889" y="2281700"/>
                  <a:pt x="2711363" y="2278730"/>
                </a:cubicBezTo>
                <a:close/>
                <a:moveTo>
                  <a:pt x="170621" y="2273904"/>
                </a:moveTo>
                <a:cubicBezTo>
                  <a:pt x="168021" y="2274461"/>
                  <a:pt x="165793" y="2275019"/>
                  <a:pt x="163752" y="2275946"/>
                </a:cubicBezTo>
                <a:lnTo>
                  <a:pt x="161895" y="2293399"/>
                </a:lnTo>
                <a:cubicBezTo>
                  <a:pt x="164123" y="2292470"/>
                  <a:pt x="167278" y="2290242"/>
                  <a:pt x="171179" y="2286716"/>
                </a:cubicBezTo>
                <a:cubicBezTo>
                  <a:pt x="175077" y="2283188"/>
                  <a:pt x="176562" y="2279474"/>
                  <a:pt x="175820" y="2275574"/>
                </a:cubicBezTo>
                <a:cubicBezTo>
                  <a:pt x="174892" y="2273904"/>
                  <a:pt x="173220" y="2273346"/>
                  <a:pt x="170621" y="2273904"/>
                </a:cubicBezTo>
                <a:close/>
                <a:moveTo>
                  <a:pt x="3207814" y="2210037"/>
                </a:moveTo>
                <a:cubicBezTo>
                  <a:pt x="3205958" y="2215606"/>
                  <a:pt x="3203730" y="2223960"/>
                  <a:pt x="3201130" y="2235287"/>
                </a:cubicBezTo>
                <a:cubicBezTo>
                  <a:pt x="3198532" y="2246611"/>
                  <a:pt x="3194261" y="2253295"/>
                  <a:pt x="3188505" y="2255708"/>
                </a:cubicBezTo>
                <a:lnTo>
                  <a:pt x="3215797" y="2276132"/>
                </a:lnTo>
                <a:cubicBezTo>
                  <a:pt x="3225452" y="2263692"/>
                  <a:pt x="3233249" y="2249582"/>
                  <a:pt x="3239005" y="2233801"/>
                </a:cubicBezTo>
                <a:cubicBezTo>
                  <a:pt x="3236034" y="2228788"/>
                  <a:pt x="3231765" y="2224147"/>
                  <a:pt x="3226380" y="2219877"/>
                </a:cubicBezTo>
                <a:cubicBezTo>
                  <a:pt x="3220811" y="2215606"/>
                  <a:pt x="3214683" y="2212265"/>
                  <a:pt x="3207814" y="2210037"/>
                </a:cubicBezTo>
                <a:close/>
                <a:moveTo>
                  <a:pt x="3233249" y="2174203"/>
                </a:moveTo>
                <a:lnTo>
                  <a:pt x="3214870" y="2188314"/>
                </a:lnTo>
                <a:lnTo>
                  <a:pt x="3243460" y="2215236"/>
                </a:lnTo>
                <a:lnTo>
                  <a:pt x="3250516" y="2193699"/>
                </a:lnTo>
                <a:cubicBezTo>
                  <a:pt x="3251074" y="2193884"/>
                  <a:pt x="3253302" y="2194442"/>
                  <a:pt x="3257200" y="2195555"/>
                </a:cubicBezTo>
                <a:cubicBezTo>
                  <a:pt x="3261099" y="2196483"/>
                  <a:pt x="3263141" y="2196670"/>
                  <a:pt x="3263511" y="2195742"/>
                </a:cubicBezTo>
                <a:cubicBezTo>
                  <a:pt x="3262213" y="2193327"/>
                  <a:pt x="3257943" y="2189614"/>
                  <a:pt x="3250701" y="2184973"/>
                </a:cubicBezTo>
                <a:cubicBezTo>
                  <a:pt x="3243460" y="2180332"/>
                  <a:pt x="3237706" y="2176804"/>
                  <a:pt x="3233249" y="2174203"/>
                </a:cubicBezTo>
                <a:close/>
                <a:moveTo>
                  <a:pt x="2741996" y="2149326"/>
                </a:moveTo>
                <a:lnTo>
                  <a:pt x="2740139" y="2155082"/>
                </a:lnTo>
                <a:lnTo>
                  <a:pt x="2759449" y="2168820"/>
                </a:lnTo>
                <a:cubicBezTo>
                  <a:pt x="2760377" y="2172163"/>
                  <a:pt x="2760191" y="2175133"/>
                  <a:pt x="2758891" y="2177361"/>
                </a:cubicBezTo>
                <a:cubicBezTo>
                  <a:pt x="2757591" y="2179589"/>
                  <a:pt x="2754621" y="2180517"/>
                  <a:pt x="2749795" y="2180332"/>
                </a:cubicBezTo>
                <a:cubicBezTo>
                  <a:pt x="2751280" y="2187943"/>
                  <a:pt x="2753135" y="2195555"/>
                  <a:pt x="2755178" y="2203353"/>
                </a:cubicBezTo>
                <a:cubicBezTo>
                  <a:pt x="2757034" y="2210965"/>
                  <a:pt x="2761490" y="2219506"/>
                  <a:pt x="2768361" y="2228603"/>
                </a:cubicBezTo>
                <a:lnTo>
                  <a:pt x="2788597" y="2207994"/>
                </a:lnTo>
                <a:cubicBezTo>
                  <a:pt x="2779871" y="2198898"/>
                  <a:pt x="2774487" y="2189986"/>
                  <a:pt x="2772074" y="2180702"/>
                </a:cubicBezTo>
                <a:cubicBezTo>
                  <a:pt x="2774115" y="2181445"/>
                  <a:pt x="2776157" y="2181817"/>
                  <a:pt x="2778385" y="2182002"/>
                </a:cubicBezTo>
                <a:cubicBezTo>
                  <a:pt x="2780798" y="2182187"/>
                  <a:pt x="2781728" y="2181259"/>
                  <a:pt x="2781356" y="2179217"/>
                </a:cubicBezTo>
                <a:cubicBezTo>
                  <a:pt x="2780613" y="2176804"/>
                  <a:pt x="2778757" y="2174391"/>
                  <a:pt x="2775785" y="2171420"/>
                </a:cubicBezTo>
                <a:cubicBezTo>
                  <a:pt x="2772817" y="2168449"/>
                  <a:pt x="2770031" y="2165664"/>
                  <a:pt x="2767618" y="2162879"/>
                </a:cubicBezTo>
                <a:close/>
                <a:moveTo>
                  <a:pt x="3262026" y="2139487"/>
                </a:moveTo>
                <a:cubicBezTo>
                  <a:pt x="3258685" y="2138559"/>
                  <a:pt x="3257013" y="2138744"/>
                  <a:pt x="3256643" y="2140044"/>
                </a:cubicBezTo>
                <a:cubicBezTo>
                  <a:pt x="3256272" y="2141157"/>
                  <a:pt x="3256457" y="2142457"/>
                  <a:pt x="3256828" y="2143755"/>
                </a:cubicBezTo>
                <a:cubicBezTo>
                  <a:pt x="3257943" y="2146541"/>
                  <a:pt x="3260541" y="2148583"/>
                  <a:pt x="3264627" y="2150254"/>
                </a:cubicBezTo>
                <a:cubicBezTo>
                  <a:pt x="3266112" y="2150626"/>
                  <a:pt x="3267039" y="2150626"/>
                  <a:pt x="3267782" y="2150254"/>
                </a:cubicBezTo>
                <a:cubicBezTo>
                  <a:pt x="3268339" y="2149884"/>
                  <a:pt x="3269453" y="2149884"/>
                  <a:pt x="3270938" y="2150254"/>
                </a:cubicBezTo>
                <a:cubicBezTo>
                  <a:pt x="3270567" y="2148954"/>
                  <a:pt x="3269453" y="2147098"/>
                  <a:pt x="3267597" y="2144498"/>
                </a:cubicBezTo>
                <a:cubicBezTo>
                  <a:pt x="3265739" y="2141900"/>
                  <a:pt x="3263884" y="2140229"/>
                  <a:pt x="3262026" y="2139487"/>
                </a:cubicBezTo>
                <a:close/>
                <a:moveTo>
                  <a:pt x="170621" y="2126306"/>
                </a:moveTo>
                <a:cubicBezTo>
                  <a:pt x="169321" y="2128905"/>
                  <a:pt x="168579" y="2132060"/>
                  <a:pt x="168021" y="2135588"/>
                </a:cubicBezTo>
                <a:cubicBezTo>
                  <a:pt x="167651" y="2139116"/>
                  <a:pt x="167651" y="2141900"/>
                  <a:pt x="168208" y="2143942"/>
                </a:cubicBezTo>
                <a:lnTo>
                  <a:pt x="175262" y="2141529"/>
                </a:lnTo>
                <a:close/>
                <a:moveTo>
                  <a:pt x="3274651" y="2115535"/>
                </a:moveTo>
                <a:lnTo>
                  <a:pt x="3292474" y="2137259"/>
                </a:lnTo>
                <a:lnTo>
                  <a:pt x="3289691" y="2126490"/>
                </a:lnTo>
                <a:cubicBezTo>
                  <a:pt x="3288761" y="2123334"/>
                  <a:pt x="3286905" y="2120921"/>
                  <a:pt x="3284120" y="2119436"/>
                </a:cubicBezTo>
                <a:cubicBezTo>
                  <a:pt x="3281335" y="2117763"/>
                  <a:pt x="3278179" y="2116465"/>
                  <a:pt x="3274651" y="2115535"/>
                </a:cubicBezTo>
                <a:close/>
                <a:moveTo>
                  <a:pt x="127548" y="2090660"/>
                </a:moveTo>
                <a:cubicBezTo>
                  <a:pt x="125506" y="2097899"/>
                  <a:pt x="124206" y="2105325"/>
                  <a:pt x="123463" y="2113309"/>
                </a:cubicBezTo>
                <a:cubicBezTo>
                  <a:pt x="122720" y="2121293"/>
                  <a:pt x="123093" y="2128162"/>
                  <a:pt x="124763" y="2134103"/>
                </a:cubicBezTo>
                <a:cubicBezTo>
                  <a:pt x="127176" y="2141900"/>
                  <a:pt x="132004" y="2144315"/>
                  <a:pt x="139245" y="2141715"/>
                </a:cubicBezTo>
                <a:cubicBezTo>
                  <a:pt x="137388" y="2137446"/>
                  <a:pt x="137760" y="2134475"/>
                  <a:pt x="140358" y="2132803"/>
                </a:cubicBezTo>
                <a:lnTo>
                  <a:pt x="134602" y="2100870"/>
                </a:lnTo>
                <a:close/>
                <a:moveTo>
                  <a:pt x="3049262" y="2075990"/>
                </a:moveTo>
                <a:cubicBezTo>
                  <a:pt x="3041093" y="2080631"/>
                  <a:pt x="3034222" y="2086017"/>
                  <a:pt x="3028839" y="2092143"/>
                </a:cubicBezTo>
                <a:cubicBezTo>
                  <a:pt x="3023270" y="2098269"/>
                  <a:pt x="3018442" y="2104953"/>
                  <a:pt x="3013986" y="2111637"/>
                </a:cubicBezTo>
                <a:cubicBezTo>
                  <a:pt x="3014543" y="2113122"/>
                  <a:pt x="3015843" y="2116278"/>
                  <a:pt x="3018257" y="2120734"/>
                </a:cubicBezTo>
                <a:cubicBezTo>
                  <a:pt x="3020485" y="2125189"/>
                  <a:pt x="3022712" y="2127975"/>
                  <a:pt x="3024570" y="2129090"/>
                </a:cubicBezTo>
                <a:cubicBezTo>
                  <a:pt x="3027725" y="2129832"/>
                  <a:pt x="3029211" y="2128903"/>
                  <a:pt x="3029581" y="2126304"/>
                </a:cubicBezTo>
                <a:cubicBezTo>
                  <a:pt x="3029581" y="2123704"/>
                  <a:pt x="3029396" y="2121663"/>
                  <a:pt x="3028839" y="2120178"/>
                </a:cubicBezTo>
                <a:cubicBezTo>
                  <a:pt x="3027541" y="2114607"/>
                  <a:pt x="3028653" y="2110524"/>
                  <a:pt x="3031996" y="2107739"/>
                </a:cubicBezTo>
                <a:cubicBezTo>
                  <a:pt x="3035337" y="2104953"/>
                  <a:pt x="3040165" y="2103468"/>
                  <a:pt x="3046662" y="2103468"/>
                </a:cubicBezTo>
                <a:cubicBezTo>
                  <a:pt x="3045734" y="2098269"/>
                  <a:pt x="3046106" y="2093629"/>
                  <a:pt x="3047962" y="2089730"/>
                </a:cubicBezTo>
                <a:cubicBezTo>
                  <a:pt x="3049633" y="2085830"/>
                  <a:pt x="3050190" y="2081189"/>
                  <a:pt x="3049262" y="2075990"/>
                </a:cubicBezTo>
                <a:close/>
                <a:moveTo>
                  <a:pt x="3060957" y="2047213"/>
                </a:moveTo>
                <a:lnTo>
                  <a:pt x="3043136" y="2051856"/>
                </a:lnTo>
                <a:cubicBezTo>
                  <a:pt x="3048334" y="2053711"/>
                  <a:pt x="3052233" y="2056497"/>
                  <a:pt x="3055018" y="2060210"/>
                </a:cubicBezTo>
                <a:cubicBezTo>
                  <a:pt x="3057801" y="2063738"/>
                  <a:pt x="3059472" y="2066894"/>
                  <a:pt x="3060029" y="2069307"/>
                </a:cubicBezTo>
                <a:lnTo>
                  <a:pt x="3052047" y="2074690"/>
                </a:lnTo>
                <a:cubicBezTo>
                  <a:pt x="3062072" y="2077661"/>
                  <a:pt x="3069313" y="2077661"/>
                  <a:pt x="3073211" y="2074690"/>
                </a:cubicBezTo>
                <a:cubicBezTo>
                  <a:pt x="3077110" y="2071720"/>
                  <a:pt x="3078410" y="2066894"/>
                  <a:pt x="3076739" y="2060210"/>
                </a:cubicBezTo>
                <a:lnTo>
                  <a:pt x="3076182" y="2057982"/>
                </a:lnTo>
                <a:cubicBezTo>
                  <a:pt x="3076925" y="2058167"/>
                  <a:pt x="3079710" y="2059095"/>
                  <a:pt x="3084536" y="2060395"/>
                </a:cubicBezTo>
                <a:cubicBezTo>
                  <a:pt x="3089364" y="2061695"/>
                  <a:pt x="3092150" y="2061880"/>
                  <a:pt x="3092520" y="2061138"/>
                </a:cubicBezTo>
                <a:cubicBezTo>
                  <a:pt x="3091220" y="2059652"/>
                  <a:pt x="3086394" y="2057239"/>
                  <a:pt x="3077853" y="2053711"/>
                </a:cubicBezTo>
                <a:cubicBezTo>
                  <a:pt x="3069313" y="2050370"/>
                  <a:pt x="3063743" y="2048143"/>
                  <a:pt x="3060957" y="2047213"/>
                </a:cubicBezTo>
                <a:close/>
                <a:moveTo>
                  <a:pt x="2343941" y="2031247"/>
                </a:moveTo>
                <a:cubicBezTo>
                  <a:pt x="2339858" y="2032732"/>
                  <a:pt x="2337445" y="2034775"/>
                  <a:pt x="2336887" y="2037373"/>
                </a:cubicBezTo>
                <a:lnTo>
                  <a:pt x="2336887" y="2040159"/>
                </a:lnTo>
                <a:close/>
                <a:moveTo>
                  <a:pt x="3471264" y="2013981"/>
                </a:moveTo>
                <a:cubicBezTo>
                  <a:pt x="3472379" y="2018250"/>
                  <a:pt x="3476277" y="2021593"/>
                  <a:pt x="3482961" y="2023821"/>
                </a:cubicBezTo>
                <a:cubicBezTo>
                  <a:pt x="3482776" y="2022706"/>
                  <a:pt x="3482219" y="2021221"/>
                  <a:pt x="3481104" y="2019550"/>
                </a:cubicBezTo>
                <a:cubicBezTo>
                  <a:pt x="3479991" y="2017694"/>
                  <a:pt x="3477948" y="2016394"/>
                  <a:pt x="3474605" y="2015094"/>
                </a:cubicBezTo>
                <a:close/>
                <a:moveTo>
                  <a:pt x="2902591" y="2004140"/>
                </a:moveTo>
                <a:cubicBezTo>
                  <a:pt x="2902405" y="2009526"/>
                  <a:pt x="2900177" y="2014352"/>
                  <a:pt x="2896094" y="2018250"/>
                </a:cubicBezTo>
                <a:cubicBezTo>
                  <a:pt x="2892009" y="2022150"/>
                  <a:pt x="2884955" y="2022893"/>
                  <a:pt x="2874928" y="2020108"/>
                </a:cubicBezTo>
                <a:cubicBezTo>
                  <a:pt x="2875856" y="2025306"/>
                  <a:pt x="2875485" y="2030132"/>
                  <a:pt x="2873628" y="2034032"/>
                </a:cubicBezTo>
                <a:cubicBezTo>
                  <a:pt x="2871957" y="2037931"/>
                  <a:pt x="2871400" y="2042572"/>
                  <a:pt x="2872329" y="2047955"/>
                </a:cubicBezTo>
                <a:cubicBezTo>
                  <a:pt x="2883469" y="2050741"/>
                  <a:pt x="2888853" y="2048885"/>
                  <a:pt x="2888665" y="2042572"/>
                </a:cubicBezTo>
                <a:cubicBezTo>
                  <a:pt x="2888481" y="2036073"/>
                  <a:pt x="2887180" y="2029577"/>
                  <a:pt x="2885139" y="2023263"/>
                </a:cubicBezTo>
                <a:cubicBezTo>
                  <a:pt x="2890338" y="2024749"/>
                  <a:pt x="2895907" y="2025863"/>
                  <a:pt x="2901293" y="2026606"/>
                </a:cubicBezTo>
                <a:cubicBezTo>
                  <a:pt x="2906676" y="2027349"/>
                  <a:pt x="2910945" y="2027162"/>
                  <a:pt x="2914102" y="2026049"/>
                </a:cubicBezTo>
                <a:close/>
                <a:moveTo>
                  <a:pt x="3484074" y="2002099"/>
                </a:moveTo>
                <a:cubicBezTo>
                  <a:pt x="3480176" y="2001169"/>
                  <a:pt x="3478320" y="2001727"/>
                  <a:pt x="3478320" y="2004140"/>
                </a:cubicBezTo>
                <a:lnTo>
                  <a:pt x="3492430" y="2011011"/>
                </a:lnTo>
                <a:cubicBezTo>
                  <a:pt x="3492058" y="2009711"/>
                  <a:pt x="3490945" y="2008040"/>
                  <a:pt x="3489273" y="2006183"/>
                </a:cubicBezTo>
                <a:cubicBezTo>
                  <a:pt x="3487602" y="2004140"/>
                  <a:pt x="3485932" y="2002842"/>
                  <a:pt x="3484074" y="2002099"/>
                </a:cubicBezTo>
                <a:close/>
                <a:moveTo>
                  <a:pt x="948443" y="1993844"/>
                </a:moveTo>
                <a:lnTo>
                  <a:pt x="942962" y="1997829"/>
                </a:lnTo>
                <a:cubicBezTo>
                  <a:pt x="944633" y="2003584"/>
                  <a:pt x="944075" y="2008225"/>
                  <a:pt x="941847" y="2011568"/>
                </a:cubicBezTo>
                <a:cubicBezTo>
                  <a:pt x="939620" y="2014909"/>
                  <a:pt x="939249" y="2019365"/>
                  <a:pt x="940734" y="2025306"/>
                </a:cubicBezTo>
                <a:lnTo>
                  <a:pt x="939130" y="2053329"/>
                </a:lnTo>
                <a:lnTo>
                  <a:pt x="941475" y="2049813"/>
                </a:lnTo>
                <a:cubicBezTo>
                  <a:pt x="942775" y="2049070"/>
                  <a:pt x="943518" y="2047770"/>
                  <a:pt x="944073" y="2045913"/>
                </a:cubicBezTo>
                <a:lnTo>
                  <a:pt x="947601" y="2025676"/>
                </a:lnTo>
                <a:cubicBezTo>
                  <a:pt x="949087" y="2017322"/>
                  <a:pt x="949644" y="2008411"/>
                  <a:pt x="949459" y="1999499"/>
                </a:cubicBezTo>
                <a:close/>
                <a:moveTo>
                  <a:pt x="2924312" y="1988359"/>
                </a:moveTo>
                <a:cubicBezTo>
                  <a:pt x="2921157" y="1987432"/>
                  <a:pt x="2919301" y="1987617"/>
                  <a:pt x="2918929" y="1988917"/>
                </a:cubicBezTo>
                <a:cubicBezTo>
                  <a:pt x="2918558" y="1990217"/>
                  <a:pt x="2918743" y="1991515"/>
                  <a:pt x="2919114" y="1992815"/>
                </a:cubicBezTo>
                <a:lnTo>
                  <a:pt x="2933226" y="1999314"/>
                </a:lnTo>
                <a:cubicBezTo>
                  <a:pt x="2932853" y="1997829"/>
                  <a:pt x="2931741" y="1995971"/>
                  <a:pt x="2929883" y="1993373"/>
                </a:cubicBezTo>
                <a:cubicBezTo>
                  <a:pt x="2928027" y="1990772"/>
                  <a:pt x="2926170" y="1989102"/>
                  <a:pt x="2924312" y="1988359"/>
                </a:cubicBezTo>
                <a:close/>
                <a:moveTo>
                  <a:pt x="3121483" y="1985574"/>
                </a:moveTo>
                <a:cubicBezTo>
                  <a:pt x="3122040" y="1987802"/>
                  <a:pt x="3123896" y="1989845"/>
                  <a:pt x="3126867" y="1991887"/>
                </a:cubicBezTo>
                <a:cubicBezTo>
                  <a:pt x="3129837" y="1993930"/>
                  <a:pt x="3132995" y="1995415"/>
                  <a:pt x="3136708" y="1996714"/>
                </a:cubicBezTo>
                <a:cubicBezTo>
                  <a:pt x="3136521" y="1995415"/>
                  <a:pt x="3135965" y="1994115"/>
                  <a:pt x="3134850" y="1992258"/>
                </a:cubicBezTo>
                <a:cubicBezTo>
                  <a:pt x="3133735" y="1990402"/>
                  <a:pt x="3131695" y="1988917"/>
                  <a:pt x="3128352" y="1987802"/>
                </a:cubicBezTo>
                <a:close/>
                <a:moveTo>
                  <a:pt x="2371976" y="1982976"/>
                </a:moveTo>
                <a:cubicBezTo>
                  <a:pt x="2369563" y="1983346"/>
                  <a:pt x="2368263" y="1986132"/>
                  <a:pt x="2368448" y="1991515"/>
                </a:cubicBezTo>
                <a:lnTo>
                  <a:pt x="2375319" y="2007668"/>
                </a:lnTo>
                <a:lnTo>
                  <a:pt x="2392770" y="1996528"/>
                </a:lnTo>
                <a:lnTo>
                  <a:pt x="2392770" y="1988174"/>
                </a:lnTo>
                <a:lnTo>
                  <a:pt x="2385901" y="1985946"/>
                </a:lnTo>
                <a:cubicBezTo>
                  <a:pt x="2379033" y="1983533"/>
                  <a:pt x="2374389" y="1982603"/>
                  <a:pt x="2371976" y="1982976"/>
                </a:cubicBezTo>
                <a:close/>
                <a:moveTo>
                  <a:pt x="3178295" y="1947329"/>
                </a:moveTo>
                <a:lnTo>
                  <a:pt x="3192776" y="1956056"/>
                </a:lnTo>
                <a:cubicBezTo>
                  <a:pt x="3192591" y="1954941"/>
                  <a:pt x="3192033" y="1953456"/>
                  <a:pt x="3191476" y="1951785"/>
                </a:cubicBezTo>
                <a:cubicBezTo>
                  <a:pt x="3190733" y="1950300"/>
                  <a:pt x="3189620" y="1949185"/>
                  <a:pt x="3187950" y="1948442"/>
                </a:cubicBezTo>
                <a:close/>
                <a:moveTo>
                  <a:pt x="957412" y="1932839"/>
                </a:moveTo>
                <a:lnTo>
                  <a:pt x="956928" y="1948641"/>
                </a:lnTo>
                <a:lnTo>
                  <a:pt x="963197" y="1944914"/>
                </a:lnTo>
                <a:close/>
                <a:moveTo>
                  <a:pt x="1983562" y="1850640"/>
                </a:moveTo>
                <a:lnTo>
                  <a:pt x="1959020" y="1888355"/>
                </a:lnTo>
                <a:lnTo>
                  <a:pt x="1961671" y="1900358"/>
                </a:lnTo>
                <a:lnTo>
                  <a:pt x="1989891" y="1872323"/>
                </a:lnTo>
                <a:close/>
                <a:moveTo>
                  <a:pt x="2453666" y="1846701"/>
                </a:moveTo>
                <a:cubicBezTo>
                  <a:pt x="2449953" y="1854128"/>
                  <a:pt x="2444755" y="1864897"/>
                  <a:pt x="2438256" y="1879749"/>
                </a:cubicBezTo>
                <a:cubicBezTo>
                  <a:pt x="2431759" y="1894602"/>
                  <a:pt x="2424889" y="1903699"/>
                  <a:pt x="2417835" y="1907227"/>
                </a:cubicBezTo>
                <a:lnTo>
                  <a:pt x="2441784" y="1931549"/>
                </a:lnTo>
                <a:cubicBezTo>
                  <a:pt x="2456452" y="1914838"/>
                  <a:pt x="2469262" y="1895715"/>
                  <a:pt x="2480773" y="1875294"/>
                </a:cubicBezTo>
                <a:cubicBezTo>
                  <a:pt x="2479101" y="1869167"/>
                  <a:pt x="2475760" y="1863411"/>
                  <a:pt x="2471119" y="1858213"/>
                </a:cubicBezTo>
                <a:cubicBezTo>
                  <a:pt x="2466476" y="1853015"/>
                  <a:pt x="2460535" y="1849116"/>
                  <a:pt x="2453666" y="1846701"/>
                </a:cubicBezTo>
                <a:close/>
                <a:moveTo>
                  <a:pt x="2935175" y="1838440"/>
                </a:moveTo>
                <a:cubicBezTo>
                  <a:pt x="2938331" y="1838255"/>
                  <a:pt x="2943250" y="1839091"/>
                  <a:pt x="2949934" y="1840947"/>
                </a:cubicBezTo>
                <a:cubicBezTo>
                  <a:pt x="2950862" y="1849301"/>
                  <a:pt x="2948821" y="1855985"/>
                  <a:pt x="2943623" y="1861369"/>
                </a:cubicBezTo>
                <a:cubicBezTo>
                  <a:pt x="2938424" y="1866567"/>
                  <a:pt x="2936381" y="1873436"/>
                  <a:pt x="2937309" y="1881792"/>
                </a:cubicBezTo>
                <a:lnTo>
                  <a:pt x="2920229" y="1862111"/>
                </a:lnTo>
                <a:lnTo>
                  <a:pt x="2919671" y="1845588"/>
                </a:lnTo>
                <a:cubicBezTo>
                  <a:pt x="2927840" y="1847631"/>
                  <a:pt x="2931741" y="1846516"/>
                  <a:pt x="2930996" y="1842060"/>
                </a:cubicBezTo>
                <a:cubicBezTo>
                  <a:pt x="2930626" y="1839832"/>
                  <a:pt x="2932018" y="1838626"/>
                  <a:pt x="2935175" y="1838440"/>
                </a:cubicBezTo>
                <a:close/>
                <a:moveTo>
                  <a:pt x="210166" y="1826837"/>
                </a:moveTo>
                <a:cubicBezTo>
                  <a:pt x="212394" y="1828508"/>
                  <a:pt x="212952" y="1829993"/>
                  <a:pt x="212209" y="1831478"/>
                </a:cubicBezTo>
                <a:cubicBezTo>
                  <a:pt x="211466" y="1832964"/>
                  <a:pt x="209796" y="1833151"/>
                  <a:pt x="207381" y="1831850"/>
                </a:cubicBezTo>
                <a:lnTo>
                  <a:pt x="203482" y="1849859"/>
                </a:lnTo>
                <a:cubicBezTo>
                  <a:pt x="201069" y="1849301"/>
                  <a:pt x="199212" y="1851344"/>
                  <a:pt x="197541" y="1856357"/>
                </a:cubicBezTo>
                <a:cubicBezTo>
                  <a:pt x="195871" y="1861371"/>
                  <a:pt x="195128" y="1864341"/>
                  <a:pt x="195128" y="1865084"/>
                </a:cubicBezTo>
                <a:lnTo>
                  <a:pt x="180646" y="1920224"/>
                </a:lnTo>
                <a:cubicBezTo>
                  <a:pt x="182689" y="1931178"/>
                  <a:pt x="183061" y="1950300"/>
                  <a:pt x="182131" y="1977964"/>
                </a:cubicBezTo>
                <a:cubicBezTo>
                  <a:pt x="181576" y="2005442"/>
                  <a:pt x="178975" y="2023450"/>
                  <a:pt x="174705" y="2032177"/>
                </a:cubicBezTo>
                <a:lnTo>
                  <a:pt x="153168" y="2026606"/>
                </a:lnTo>
                <a:cubicBezTo>
                  <a:pt x="153726" y="2035147"/>
                  <a:pt x="154098" y="2044059"/>
                  <a:pt x="153911" y="2053341"/>
                </a:cubicBezTo>
                <a:cubicBezTo>
                  <a:pt x="153726" y="2062810"/>
                  <a:pt x="151870" y="2071351"/>
                  <a:pt x="148342" y="2079148"/>
                </a:cubicBezTo>
                <a:lnTo>
                  <a:pt x="167651" y="2076735"/>
                </a:lnTo>
                <a:lnTo>
                  <a:pt x="185659" y="2083234"/>
                </a:lnTo>
                <a:lnTo>
                  <a:pt x="181389" y="2055199"/>
                </a:lnTo>
                <a:cubicBezTo>
                  <a:pt x="185102" y="2047400"/>
                  <a:pt x="188259" y="2038488"/>
                  <a:pt x="191043" y="2028277"/>
                </a:cubicBezTo>
                <a:cubicBezTo>
                  <a:pt x="193643" y="2018067"/>
                  <a:pt x="195871" y="2008413"/>
                  <a:pt x="197356" y="1999314"/>
                </a:cubicBezTo>
                <a:cubicBezTo>
                  <a:pt x="192158" y="1983348"/>
                  <a:pt x="193271" y="1967568"/>
                  <a:pt x="200512" y="1951972"/>
                </a:cubicBezTo>
                <a:cubicBezTo>
                  <a:pt x="205525" y="1953828"/>
                  <a:pt x="209796" y="1951972"/>
                  <a:pt x="212952" y="1946587"/>
                </a:cubicBezTo>
                <a:cubicBezTo>
                  <a:pt x="216292" y="1941203"/>
                  <a:pt x="215922" y="1937490"/>
                  <a:pt x="212209" y="1935819"/>
                </a:cubicBezTo>
                <a:lnTo>
                  <a:pt x="227432" y="1901843"/>
                </a:lnTo>
                <a:lnTo>
                  <a:pt x="229104" y="1859328"/>
                </a:lnTo>
                <a:lnTo>
                  <a:pt x="236531" y="1857285"/>
                </a:lnTo>
                <a:lnTo>
                  <a:pt x="230402" y="1829623"/>
                </a:lnTo>
                <a:close/>
                <a:moveTo>
                  <a:pt x="998843" y="1818853"/>
                </a:moveTo>
                <a:cubicBezTo>
                  <a:pt x="993274" y="1822752"/>
                  <a:pt x="989189" y="1828693"/>
                  <a:pt x="986591" y="1837232"/>
                </a:cubicBezTo>
                <a:lnTo>
                  <a:pt x="990489" y="1837790"/>
                </a:lnTo>
                <a:cubicBezTo>
                  <a:pt x="993087" y="1834262"/>
                  <a:pt x="994945" y="1831291"/>
                  <a:pt x="996058" y="1828508"/>
                </a:cubicBezTo>
                <a:cubicBezTo>
                  <a:pt x="997173" y="1825907"/>
                  <a:pt x="998101" y="1822566"/>
                  <a:pt x="998843" y="1818853"/>
                </a:cubicBezTo>
                <a:close/>
                <a:moveTo>
                  <a:pt x="3682358" y="1816625"/>
                </a:moveTo>
                <a:lnTo>
                  <a:pt x="3692942" y="1822194"/>
                </a:lnTo>
                <a:lnTo>
                  <a:pt x="3687743" y="1840575"/>
                </a:lnTo>
                <a:cubicBezTo>
                  <a:pt x="3684958" y="1841875"/>
                  <a:pt x="3683101" y="1843918"/>
                  <a:pt x="3682173" y="1847073"/>
                </a:cubicBezTo>
                <a:cubicBezTo>
                  <a:pt x="3681245" y="1850229"/>
                  <a:pt x="3681245" y="1853572"/>
                  <a:pt x="3681988" y="1856913"/>
                </a:cubicBezTo>
                <a:lnTo>
                  <a:pt x="3672891" y="1872138"/>
                </a:lnTo>
                <a:cubicBezTo>
                  <a:pt x="3674747" y="1877336"/>
                  <a:pt x="3676232" y="1882905"/>
                  <a:pt x="3677532" y="1888846"/>
                </a:cubicBezTo>
                <a:cubicBezTo>
                  <a:pt x="3678830" y="1894787"/>
                  <a:pt x="3674747" y="1896458"/>
                  <a:pt x="3665463" y="1893860"/>
                </a:cubicBezTo>
                <a:cubicBezTo>
                  <a:pt x="3669178" y="1914838"/>
                  <a:pt x="3665277" y="1936747"/>
                  <a:pt x="3653953" y="1959582"/>
                </a:cubicBezTo>
                <a:cubicBezTo>
                  <a:pt x="3642628" y="1982233"/>
                  <a:pt x="3628331" y="1998571"/>
                  <a:pt x="3610880" y="2008225"/>
                </a:cubicBezTo>
                <a:cubicBezTo>
                  <a:pt x="3612180" y="2015467"/>
                  <a:pt x="3612180" y="2021778"/>
                  <a:pt x="3610695" y="2027162"/>
                </a:cubicBezTo>
                <a:cubicBezTo>
                  <a:pt x="3609209" y="2032547"/>
                  <a:pt x="3609209" y="2038859"/>
                  <a:pt x="3610509" y="2046100"/>
                </a:cubicBezTo>
                <a:cubicBezTo>
                  <a:pt x="3605496" y="2044615"/>
                  <a:pt x="3602341" y="2044800"/>
                  <a:pt x="3600855" y="2046657"/>
                </a:cubicBezTo>
                <a:cubicBezTo>
                  <a:pt x="3599555" y="2048513"/>
                  <a:pt x="3599183" y="2051298"/>
                  <a:pt x="3600113" y="2054639"/>
                </a:cubicBezTo>
                <a:cubicBezTo>
                  <a:pt x="3601783" y="2063180"/>
                  <a:pt x="3600668" y="2067636"/>
                  <a:pt x="3597142" y="2067821"/>
                </a:cubicBezTo>
                <a:cubicBezTo>
                  <a:pt x="3593429" y="2068007"/>
                  <a:pt x="3592129" y="2070792"/>
                  <a:pt x="3592871" y="2076176"/>
                </a:cubicBezTo>
                <a:lnTo>
                  <a:pt x="3581174" y="2092143"/>
                </a:lnTo>
                <a:cubicBezTo>
                  <a:pt x="3576533" y="2091586"/>
                  <a:pt x="3573378" y="2092514"/>
                  <a:pt x="3572077" y="2094556"/>
                </a:cubicBezTo>
                <a:cubicBezTo>
                  <a:pt x="3570777" y="2096599"/>
                  <a:pt x="3570407" y="2099384"/>
                  <a:pt x="3571335" y="2102725"/>
                </a:cubicBezTo>
                <a:lnTo>
                  <a:pt x="3577276" y="2114607"/>
                </a:lnTo>
                <a:lnTo>
                  <a:pt x="3563351" y="2171420"/>
                </a:lnTo>
                <a:lnTo>
                  <a:pt x="3551469" y="2173461"/>
                </a:lnTo>
                <a:lnTo>
                  <a:pt x="3544043" y="2180887"/>
                </a:lnTo>
                <a:cubicBezTo>
                  <a:pt x="3544971" y="2184415"/>
                  <a:pt x="3544971" y="2187943"/>
                  <a:pt x="3544415" y="2191656"/>
                </a:cubicBezTo>
                <a:cubicBezTo>
                  <a:pt x="3543670" y="2195370"/>
                  <a:pt x="3542000" y="2197783"/>
                  <a:pt x="3539217" y="2199083"/>
                </a:cubicBezTo>
                <a:cubicBezTo>
                  <a:pt x="3542185" y="2203539"/>
                  <a:pt x="3543670" y="2208737"/>
                  <a:pt x="3543857" y="2214678"/>
                </a:cubicBezTo>
                <a:cubicBezTo>
                  <a:pt x="3544043" y="2220434"/>
                  <a:pt x="3540144" y="2222475"/>
                  <a:pt x="3532161" y="2220434"/>
                </a:cubicBezTo>
                <a:cubicBezTo>
                  <a:pt x="3532345" y="2225818"/>
                  <a:pt x="3528819" y="2233614"/>
                  <a:pt x="3521206" y="2243456"/>
                </a:cubicBezTo>
                <a:cubicBezTo>
                  <a:pt x="3513780" y="2253295"/>
                  <a:pt x="3507096" y="2257936"/>
                  <a:pt x="3501342" y="2257566"/>
                </a:cubicBezTo>
                <a:lnTo>
                  <a:pt x="3495029" y="2269261"/>
                </a:lnTo>
                <a:cubicBezTo>
                  <a:pt x="3497629" y="2282443"/>
                  <a:pt x="3496699" y="2292840"/>
                  <a:pt x="3492430" y="2300824"/>
                </a:cubicBezTo>
                <a:cubicBezTo>
                  <a:pt x="3488160" y="2308620"/>
                  <a:pt x="3487232" y="2319205"/>
                  <a:pt x="3489830" y="2332200"/>
                </a:cubicBezTo>
                <a:lnTo>
                  <a:pt x="3481846" y="2337398"/>
                </a:lnTo>
                <a:cubicBezTo>
                  <a:pt x="3482404" y="2344824"/>
                  <a:pt x="3478691" y="2352066"/>
                  <a:pt x="3470707" y="2359120"/>
                </a:cubicBezTo>
                <a:cubicBezTo>
                  <a:pt x="3462910" y="2366176"/>
                  <a:pt x="3459197" y="2373417"/>
                  <a:pt x="3459755" y="2380843"/>
                </a:cubicBezTo>
                <a:cubicBezTo>
                  <a:pt x="3450841" y="2381586"/>
                  <a:pt x="3448057" y="2386599"/>
                  <a:pt x="3451398" y="2395696"/>
                </a:cubicBezTo>
                <a:cubicBezTo>
                  <a:pt x="3454741" y="2404793"/>
                  <a:pt x="3451956" y="2409619"/>
                  <a:pt x="3443044" y="2410549"/>
                </a:cubicBezTo>
                <a:cubicBezTo>
                  <a:pt x="3442859" y="2416490"/>
                  <a:pt x="3438773" y="2430600"/>
                  <a:pt x="3431162" y="2452692"/>
                </a:cubicBezTo>
                <a:cubicBezTo>
                  <a:pt x="3423735" y="2474786"/>
                  <a:pt x="3418722" y="2487596"/>
                  <a:pt x="3416309" y="2490939"/>
                </a:cubicBezTo>
                <a:cubicBezTo>
                  <a:pt x="3419280" y="2495022"/>
                  <a:pt x="3420765" y="2499108"/>
                  <a:pt x="3420580" y="2503006"/>
                </a:cubicBezTo>
                <a:cubicBezTo>
                  <a:pt x="3420395" y="2506904"/>
                  <a:pt x="3416309" y="2507834"/>
                  <a:pt x="3408140" y="2505791"/>
                </a:cubicBezTo>
                <a:cubicBezTo>
                  <a:pt x="3402199" y="2517488"/>
                  <a:pt x="3393845" y="2528813"/>
                  <a:pt x="3382705" y="2539580"/>
                </a:cubicBezTo>
                <a:cubicBezTo>
                  <a:pt x="3371751" y="2550535"/>
                  <a:pt x="3368038" y="2563532"/>
                  <a:pt x="3371194" y="2578755"/>
                </a:cubicBezTo>
                <a:cubicBezTo>
                  <a:pt x="3369523" y="2579127"/>
                  <a:pt x="3367110" y="2579312"/>
                  <a:pt x="3364139" y="2579683"/>
                </a:cubicBezTo>
                <a:cubicBezTo>
                  <a:pt x="3361169" y="2580055"/>
                  <a:pt x="3359869" y="2581168"/>
                  <a:pt x="3360054" y="2583025"/>
                </a:cubicBezTo>
                <a:cubicBezTo>
                  <a:pt x="3360797" y="2584140"/>
                  <a:pt x="3362839" y="2585253"/>
                  <a:pt x="3365810" y="2586366"/>
                </a:cubicBezTo>
                <a:cubicBezTo>
                  <a:pt x="3368781" y="2587296"/>
                  <a:pt x="3370638" y="2588039"/>
                  <a:pt x="3371009" y="2588039"/>
                </a:cubicBezTo>
                <a:lnTo>
                  <a:pt x="3366553" y="2603819"/>
                </a:lnTo>
                <a:lnTo>
                  <a:pt x="3354113" y="2604004"/>
                </a:lnTo>
                <a:cubicBezTo>
                  <a:pt x="3349102" y="2607905"/>
                  <a:pt x="3345389" y="2613844"/>
                  <a:pt x="3343346" y="2622013"/>
                </a:cubicBezTo>
                <a:cubicBezTo>
                  <a:pt x="3341303" y="2630182"/>
                  <a:pt x="3339633" y="2637238"/>
                  <a:pt x="3338333" y="2642994"/>
                </a:cubicBezTo>
                <a:cubicBezTo>
                  <a:pt x="3341675" y="2647820"/>
                  <a:pt x="3342603" y="2651533"/>
                  <a:pt x="3341303" y="2654133"/>
                </a:cubicBezTo>
                <a:cubicBezTo>
                  <a:pt x="3340003" y="2656731"/>
                  <a:pt x="3335177" y="2656917"/>
                  <a:pt x="3326823" y="2654689"/>
                </a:cubicBezTo>
                <a:lnTo>
                  <a:pt x="3321437" y="2666386"/>
                </a:lnTo>
                <a:cubicBezTo>
                  <a:pt x="3318653" y="2668614"/>
                  <a:pt x="3316239" y="2674927"/>
                  <a:pt x="3314568" y="2685324"/>
                </a:cubicBezTo>
                <a:cubicBezTo>
                  <a:pt x="3312711" y="2695721"/>
                  <a:pt x="3312340" y="2702960"/>
                  <a:pt x="3313268" y="2707231"/>
                </a:cubicBezTo>
                <a:cubicBezTo>
                  <a:pt x="3314383" y="2713544"/>
                  <a:pt x="3311970" y="2717257"/>
                  <a:pt x="3306029" y="2718370"/>
                </a:cubicBezTo>
                <a:cubicBezTo>
                  <a:pt x="3299901" y="2719485"/>
                  <a:pt x="3297487" y="2723198"/>
                  <a:pt x="3298788" y="2729510"/>
                </a:cubicBezTo>
                <a:lnTo>
                  <a:pt x="3281335" y="2750861"/>
                </a:lnTo>
                <a:cubicBezTo>
                  <a:pt x="3281335" y="2754759"/>
                  <a:pt x="3278551" y="2763115"/>
                  <a:pt x="3273166" y="2776111"/>
                </a:cubicBezTo>
                <a:cubicBezTo>
                  <a:pt x="3267782" y="2789106"/>
                  <a:pt x="3264627" y="2796534"/>
                  <a:pt x="3263884" y="2798205"/>
                </a:cubicBezTo>
                <a:cubicBezTo>
                  <a:pt x="3266112" y="2802660"/>
                  <a:pt x="3267967" y="2807116"/>
                  <a:pt x="3269453" y="2811572"/>
                </a:cubicBezTo>
                <a:cubicBezTo>
                  <a:pt x="3270938" y="2815841"/>
                  <a:pt x="3266854" y="2816956"/>
                  <a:pt x="3257385" y="2814913"/>
                </a:cubicBezTo>
                <a:cubicBezTo>
                  <a:pt x="3251815" y="2826610"/>
                  <a:pt x="3243460" y="2838677"/>
                  <a:pt x="3232135" y="2851302"/>
                </a:cubicBezTo>
                <a:cubicBezTo>
                  <a:pt x="3220626" y="2863927"/>
                  <a:pt x="3217098" y="2878222"/>
                  <a:pt x="3221367" y="2894005"/>
                </a:cubicBezTo>
                <a:cubicBezTo>
                  <a:pt x="3219696" y="2894562"/>
                  <a:pt x="3217468" y="2895117"/>
                  <a:pt x="3214683" y="2896045"/>
                </a:cubicBezTo>
                <a:cubicBezTo>
                  <a:pt x="3211899" y="2896788"/>
                  <a:pt x="3210599" y="2897718"/>
                  <a:pt x="3210599" y="2898645"/>
                </a:cubicBezTo>
                <a:cubicBezTo>
                  <a:pt x="3211527" y="2900688"/>
                  <a:pt x="3213199" y="2902174"/>
                  <a:pt x="3215797" y="2903101"/>
                </a:cubicBezTo>
                <a:cubicBezTo>
                  <a:pt x="3218398" y="2904029"/>
                  <a:pt x="3220626" y="2904772"/>
                  <a:pt x="3222481" y="2905144"/>
                </a:cubicBezTo>
                <a:lnTo>
                  <a:pt x="3219141" y="2920739"/>
                </a:lnTo>
                <a:cubicBezTo>
                  <a:pt x="3209857" y="2922595"/>
                  <a:pt x="3202615" y="2925751"/>
                  <a:pt x="3197789" y="2930394"/>
                </a:cubicBezTo>
                <a:lnTo>
                  <a:pt x="3193333" y="2965668"/>
                </a:lnTo>
                <a:cubicBezTo>
                  <a:pt x="3196674" y="2970309"/>
                  <a:pt x="3197417" y="2973652"/>
                  <a:pt x="3195189" y="2976065"/>
                </a:cubicBezTo>
                <a:cubicBezTo>
                  <a:pt x="3192961" y="2978478"/>
                  <a:pt x="3187577" y="2978665"/>
                  <a:pt x="3179038" y="2976993"/>
                </a:cubicBezTo>
                <a:cubicBezTo>
                  <a:pt x="3180151" y="2980521"/>
                  <a:pt x="3179594" y="2982934"/>
                  <a:pt x="3177181" y="2983863"/>
                </a:cubicBezTo>
                <a:cubicBezTo>
                  <a:pt x="3174953" y="2984976"/>
                  <a:pt x="3174210" y="2987204"/>
                  <a:pt x="3175325" y="2990732"/>
                </a:cubicBezTo>
                <a:cubicBezTo>
                  <a:pt x="3173840" y="2992960"/>
                  <a:pt x="3171982" y="2999829"/>
                  <a:pt x="3170127" y="3011526"/>
                </a:cubicBezTo>
                <a:cubicBezTo>
                  <a:pt x="3168084" y="3023223"/>
                  <a:pt x="3167526" y="3030649"/>
                  <a:pt x="3168269" y="3034176"/>
                </a:cubicBezTo>
                <a:cubicBezTo>
                  <a:pt x="3170127" y="3040304"/>
                  <a:pt x="3168269" y="3044387"/>
                  <a:pt x="3162700" y="3046430"/>
                </a:cubicBezTo>
                <a:cubicBezTo>
                  <a:pt x="3157129" y="3048473"/>
                  <a:pt x="3155087" y="3052556"/>
                  <a:pt x="3156944" y="3058684"/>
                </a:cubicBezTo>
                <a:lnTo>
                  <a:pt x="3149888" y="3071494"/>
                </a:lnTo>
                <a:cubicBezTo>
                  <a:pt x="3151003" y="3075950"/>
                  <a:pt x="3149145" y="3078736"/>
                  <a:pt x="3144134" y="3080221"/>
                </a:cubicBezTo>
                <a:cubicBezTo>
                  <a:pt x="3139121" y="3081704"/>
                  <a:pt x="3137263" y="3084490"/>
                  <a:pt x="3138378" y="3088945"/>
                </a:cubicBezTo>
                <a:cubicBezTo>
                  <a:pt x="3128167" y="3087275"/>
                  <a:pt x="3122598" y="3089133"/>
                  <a:pt x="3121853" y="3094701"/>
                </a:cubicBezTo>
                <a:cubicBezTo>
                  <a:pt x="3122225" y="3095629"/>
                  <a:pt x="3122598" y="3096187"/>
                  <a:pt x="3123153" y="3096744"/>
                </a:cubicBezTo>
                <a:cubicBezTo>
                  <a:pt x="3123711" y="3097302"/>
                  <a:pt x="3125011" y="3098042"/>
                  <a:pt x="3127052" y="3099342"/>
                </a:cubicBezTo>
                <a:lnTo>
                  <a:pt x="3122598" y="3103798"/>
                </a:lnTo>
                <a:cubicBezTo>
                  <a:pt x="3121668" y="3105283"/>
                  <a:pt x="3121483" y="3106769"/>
                  <a:pt x="3121668" y="3108069"/>
                </a:cubicBezTo>
                <a:cubicBezTo>
                  <a:pt x="3121853" y="3109369"/>
                  <a:pt x="3122411" y="3111039"/>
                  <a:pt x="3123339" y="3112895"/>
                </a:cubicBezTo>
                <a:cubicBezTo>
                  <a:pt x="3114799" y="3121994"/>
                  <a:pt x="3108486" y="3132203"/>
                  <a:pt x="3103845" y="3143343"/>
                </a:cubicBezTo>
                <a:cubicBezTo>
                  <a:pt x="3099204" y="3154670"/>
                  <a:pt x="3095863" y="3166180"/>
                  <a:pt x="3093635" y="3178249"/>
                </a:cubicBezTo>
                <a:cubicBezTo>
                  <a:pt x="3094191" y="3181217"/>
                  <a:pt x="3093077" y="3186788"/>
                  <a:pt x="3089920" y="3194772"/>
                </a:cubicBezTo>
                <a:cubicBezTo>
                  <a:pt x="3086764" y="3202754"/>
                  <a:pt x="3084166" y="3207212"/>
                  <a:pt x="3082123" y="3207952"/>
                </a:cubicBezTo>
                <a:cubicBezTo>
                  <a:pt x="3084721" y="3214451"/>
                  <a:pt x="3085094" y="3220022"/>
                  <a:pt x="3082681" y="3224477"/>
                </a:cubicBezTo>
                <a:cubicBezTo>
                  <a:pt x="3080081" y="3229118"/>
                  <a:pt x="3077482" y="3233574"/>
                  <a:pt x="3074882" y="3238400"/>
                </a:cubicBezTo>
                <a:lnTo>
                  <a:pt x="3063743" y="3241928"/>
                </a:lnTo>
                <a:cubicBezTo>
                  <a:pt x="3063929" y="3242856"/>
                  <a:pt x="3063929" y="3243786"/>
                  <a:pt x="3063372" y="3244529"/>
                </a:cubicBezTo>
                <a:cubicBezTo>
                  <a:pt x="3062815" y="3245271"/>
                  <a:pt x="3062629" y="3246199"/>
                  <a:pt x="3063000" y="3247127"/>
                </a:cubicBezTo>
                <a:cubicBezTo>
                  <a:pt x="3062629" y="3249540"/>
                  <a:pt x="3062815" y="3251955"/>
                  <a:pt x="3063743" y="3254183"/>
                </a:cubicBezTo>
                <a:cubicBezTo>
                  <a:pt x="3064672" y="3256411"/>
                  <a:pt x="3065785" y="3258824"/>
                  <a:pt x="3067271" y="3261609"/>
                </a:cubicBezTo>
                <a:cubicBezTo>
                  <a:pt x="3063372" y="3261422"/>
                  <a:pt x="3061702" y="3262352"/>
                  <a:pt x="3062257" y="3264395"/>
                </a:cubicBezTo>
                <a:cubicBezTo>
                  <a:pt x="3062629" y="3265322"/>
                  <a:pt x="3062629" y="3266620"/>
                  <a:pt x="3062444" y="3267921"/>
                </a:cubicBezTo>
                <a:cubicBezTo>
                  <a:pt x="3062257" y="3269221"/>
                  <a:pt x="3062257" y="3270521"/>
                  <a:pt x="3062629" y="3271449"/>
                </a:cubicBezTo>
                <a:lnTo>
                  <a:pt x="3059101" y="3270891"/>
                </a:lnTo>
                <a:cubicBezTo>
                  <a:pt x="3059472" y="3272749"/>
                  <a:pt x="3058174" y="3274234"/>
                  <a:pt x="3055018" y="3275532"/>
                </a:cubicBezTo>
                <a:lnTo>
                  <a:pt x="3053161" y="3290942"/>
                </a:lnTo>
                <a:cubicBezTo>
                  <a:pt x="3053533" y="3294655"/>
                  <a:pt x="3054461" y="3298369"/>
                  <a:pt x="3056131" y="3302267"/>
                </a:cubicBezTo>
                <a:cubicBezTo>
                  <a:pt x="3057801" y="3305980"/>
                  <a:pt x="3059287" y="3308951"/>
                  <a:pt x="3060401" y="3310993"/>
                </a:cubicBezTo>
                <a:cubicBezTo>
                  <a:pt x="3056689" y="3310251"/>
                  <a:pt x="3052975" y="3310066"/>
                  <a:pt x="3049447" y="3310066"/>
                </a:cubicBezTo>
                <a:cubicBezTo>
                  <a:pt x="3045919" y="3310066"/>
                  <a:pt x="3044806" y="3311551"/>
                  <a:pt x="3045919" y="3314149"/>
                </a:cubicBezTo>
                <a:cubicBezTo>
                  <a:pt x="3047777" y="3316935"/>
                  <a:pt x="3048334" y="3318792"/>
                  <a:pt x="3047405" y="3319720"/>
                </a:cubicBezTo>
                <a:cubicBezTo>
                  <a:pt x="3046662" y="3320648"/>
                  <a:pt x="3042763" y="3320648"/>
                  <a:pt x="3036080" y="3319720"/>
                </a:cubicBezTo>
                <a:lnTo>
                  <a:pt x="3030324" y="3332902"/>
                </a:lnTo>
                <a:lnTo>
                  <a:pt x="3019371" y="3336801"/>
                </a:lnTo>
                <a:lnTo>
                  <a:pt x="3008045" y="3357965"/>
                </a:lnTo>
                <a:cubicBezTo>
                  <a:pt x="3009530" y="3361308"/>
                  <a:pt x="3008787" y="3364093"/>
                  <a:pt x="3006189" y="3366321"/>
                </a:cubicBezTo>
                <a:cubicBezTo>
                  <a:pt x="3003589" y="3368362"/>
                  <a:pt x="3003033" y="3371147"/>
                  <a:pt x="3004331" y="3374675"/>
                </a:cubicBezTo>
                <a:lnTo>
                  <a:pt x="2994865" y="3387485"/>
                </a:lnTo>
                <a:lnTo>
                  <a:pt x="2990409" y="3397324"/>
                </a:lnTo>
                <a:cubicBezTo>
                  <a:pt x="2992637" y="3403080"/>
                  <a:pt x="2993749" y="3408464"/>
                  <a:pt x="2993564" y="3413477"/>
                </a:cubicBezTo>
                <a:cubicBezTo>
                  <a:pt x="2993377" y="3418490"/>
                  <a:pt x="2991151" y="3422761"/>
                  <a:pt x="2987066" y="3426102"/>
                </a:cubicBezTo>
                <a:cubicBezTo>
                  <a:pt x="2985581" y="3436129"/>
                  <a:pt x="2986323" y="3445225"/>
                  <a:pt x="2987809" y="3453952"/>
                </a:cubicBezTo>
                <a:cubicBezTo>
                  <a:pt x="2989294" y="3462676"/>
                  <a:pt x="2991522" y="3469732"/>
                  <a:pt x="2994307" y="3474931"/>
                </a:cubicBezTo>
                <a:cubicBezTo>
                  <a:pt x="2989851" y="3473446"/>
                  <a:pt x="2985953" y="3472518"/>
                  <a:pt x="2982610" y="3472518"/>
                </a:cubicBezTo>
                <a:lnTo>
                  <a:pt x="2972213" y="3475859"/>
                </a:lnTo>
                <a:cubicBezTo>
                  <a:pt x="2970913" y="3476416"/>
                  <a:pt x="2971100" y="3477344"/>
                  <a:pt x="2972398" y="3478644"/>
                </a:cubicBezTo>
                <a:cubicBezTo>
                  <a:pt x="2973699" y="3479757"/>
                  <a:pt x="2976484" y="3480872"/>
                  <a:pt x="2980567" y="3481987"/>
                </a:cubicBezTo>
                <a:cubicBezTo>
                  <a:pt x="2975184" y="3486255"/>
                  <a:pt x="2970357" y="3492384"/>
                  <a:pt x="2967572" y="3499623"/>
                </a:cubicBezTo>
                <a:cubicBezTo>
                  <a:pt x="2964787" y="3506864"/>
                  <a:pt x="2965715" y="3513548"/>
                  <a:pt x="2970357" y="3519489"/>
                </a:cubicBezTo>
                <a:cubicBezTo>
                  <a:pt x="2966087" y="3520789"/>
                  <a:pt x="2963674" y="3522274"/>
                  <a:pt x="2963116" y="3524130"/>
                </a:cubicBezTo>
                <a:cubicBezTo>
                  <a:pt x="2962374" y="3525987"/>
                  <a:pt x="2964787" y="3528028"/>
                  <a:pt x="2970171" y="3530071"/>
                </a:cubicBezTo>
                <a:cubicBezTo>
                  <a:pt x="2972398" y="3534342"/>
                  <a:pt x="2970728" y="3537497"/>
                  <a:pt x="2965529" y="3539540"/>
                </a:cubicBezTo>
                <a:cubicBezTo>
                  <a:pt x="2960331" y="3541583"/>
                  <a:pt x="2955875" y="3543811"/>
                  <a:pt x="2952534" y="3546039"/>
                </a:cubicBezTo>
                <a:cubicBezTo>
                  <a:pt x="2949006" y="3547152"/>
                  <a:pt x="2947891" y="3548452"/>
                  <a:pt x="2949562" y="3549752"/>
                </a:cubicBezTo>
                <a:cubicBezTo>
                  <a:pt x="2951234" y="3551052"/>
                  <a:pt x="2953833" y="3552350"/>
                  <a:pt x="2957175" y="3553650"/>
                </a:cubicBezTo>
                <a:lnTo>
                  <a:pt x="2948077" y="3572774"/>
                </a:lnTo>
                <a:cubicBezTo>
                  <a:pt x="2947336" y="3573886"/>
                  <a:pt x="2946221" y="3575372"/>
                  <a:pt x="2944921" y="3577229"/>
                </a:cubicBezTo>
                <a:cubicBezTo>
                  <a:pt x="2943623" y="3579085"/>
                  <a:pt x="2943993" y="3581313"/>
                  <a:pt x="2946593" y="3583356"/>
                </a:cubicBezTo>
                <a:cubicBezTo>
                  <a:pt x="2938980" y="3590039"/>
                  <a:pt x="2935453" y="3597651"/>
                  <a:pt x="2936194" y="3605820"/>
                </a:cubicBezTo>
                <a:cubicBezTo>
                  <a:pt x="2937679" y="3613433"/>
                  <a:pt x="2932483" y="3619930"/>
                  <a:pt x="2920786" y="3626799"/>
                </a:cubicBezTo>
                <a:cubicBezTo>
                  <a:pt x="2925427" y="3628656"/>
                  <a:pt x="2930255" y="3630327"/>
                  <a:pt x="2935081" y="3631812"/>
                </a:cubicBezTo>
                <a:lnTo>
                  <a:pt x="2923384" y="3648708"/>
                </a:lnTo>
                <a:cubicBezTo>
                  <a:pt x="2926727" y="3650378"/>
                  <a:pt x="2929511" y="3653349"/>
                  <a:pt x="2930996" y="3657989"/>
                </a:cubicBezTo>
                <a:cubicBezTo>
                  <a:pt x="2932296" y="3662818"/>
                  <a:pt x="2930811" y="3666716"/>
                  <a:pt x="2926912" y="3669316"/>
                </a:cubicBezTo>
                <a:cubicBezTo>
                  <a:pt x="2933226" y="3670429"/>
                  <a:pt x="2931741" y="3672657"/>
                  <a:pt x="2922642" y="3676928"/>
                </a:cubicBezTo>
                <a:cubicBezTo>
                  <a:pt x="2930255" y="3676185"/>
                  <a:pt x="2933411" y="3676370"/>
                  <a:pt x="2931741" y="3677855"/>
                </a:cubicBezTo>
                <a:cubicBezTo>
                  <a:pt x="2930068" y="3679341"/>
                  <a:pt x="2927470" y="3680641"/>
                  <a:pt x="2923571" y="3682311"/>
                </a:cubicBezTo>
                <a:lnTo>
                  <a:pt x="2906119" y="3718515"/>
                </a:lnTo>
                <a:cubicBezTo>
                  <a:pt x="2903333" y="3721114"/>
                  <a:pt x="2902035" y="3722971"/>
                  <a:pt x="2902591" y="3723714"/>
                </a:cubicBezTo>
                <a:cubicBezTo>
                  <a:pt x="2903148" y="3724271"/>
                  <a:pt x="2900548" y="3727057"/>
                  <a:pt x="2895907" y="3731510"/>
                </a:cubicBezTo>
                <a:cubicBezTo>
                  <a:pt x="2898135" y="3730397"/>
                  <a:pt x="2899435" y="3730212"/>
                  <a:pt x="2899620" y="3730768"/>
                </a:cubicBezTo>
                <a:cubicBezTo>
                  <a:pt x="2899807" y="3731325"/>
                  <a:pt x="2899250" y="3732440"/>
                  <a:pt x="2897949" y="3733925"/>
                </a:cubicBezTo>
                <a:lnTo>
                  <a:pt x="2896837" y="3738194"/>
                </a:lnTo>
                <a:cubicBezTo>
                  <a:pt x="2895351" y="3740052"/>
                  <a:pt x="2892751" y="3742650"/>
                  <a:pt x="2889223" y="3746178"/>
                </a:cubicBezTo>
                <a:cubicBezTo>
                  <a:pt x="2885510" y="3749706"/>
                  <a:pt x="2882169" y="3752862"/>
                  <a:pt x="2878641" y="3755832"/>
                </a:cubicBezTo>
                <a:cubicBezTo>
                  <a:pt x="2874000" y="3758618"/>
                  <a:pt x="2870844" y="3757505"/>
                  <a:pt x="2870844" y="3752862"/>
                </a:cubicBezTo>
                <a:cubicBezTo>
                  <a:pt x="2868429" y="3749149"/>
                  <a:pt x="2870287" y="3744135"/>
                  <a:pt x="2872700" y="3740794"/>
                </a:cubicBezTo>
                <a:lnTo>
                  <a:pt x="2869729" y="3742837"/>
                </a:lnTo>
                <a:cubicBezTo>
                  <a:pt x="2863231" y="3746363"/>
                  <a:pt x="2858775" y="3748406"/>
                  <a:pt x="2856547" y="3748963"/>
                </a:cubicBezTo>
                <a:cubicBezTo>
                  <a:pt x="2854319" y="3749521"/>
                  <a:pt x="2853577" y="3749149"/>
                  <a:pt x="2854134" y="3747663"/>
                </a:cubicBezTo>
                <a:cubicBezTo>
                  <a:pt x="2845037" y="3748221"/>
                  <a:pt x="2840209" y="3744135"/>
                  <a:pt x="2836311" y="3739867"/>
                </a:cubicBezTo>
                <a:cubicBezTo>
                  <a:pt x="2832597" y="3735226"/>
                  <a:pt x="2829257" y="3729655"/>
                  <a:pt x="2823129" y="3725569"/>
                </a:cubicBezTo>
                <a:cubicBezTo>
                  <a:pt x="2817745" y="3726684"/>
                  <a:pt x="2815702" y="3726499"/>
                  <a:pt x="2817002" y="3725569"/>
                </a:cubicBezTo>
                <a:cubicBezTo>
                  <a:pt x="2818302" y="3724642"/>
                  <a:pt x="2820901" y="3722599"/>
                  <a:pt x="2824429" y="3720373"/>
                </a:cubicBezTo>
                <a:cubicBezTo>
                  <a:pt x="2822943" y="3719815"/>
                  <a:pt x="2821830" y="3719443"/>
                  <a:pt x="2820715" y="3719073"/>
                </a:cubicBezTo>
                <a:cubicBezTo>
                  <a:pt x="2819788" y="3718700"/>
                  <a:pt x="2817745" y="3719073"/>
                  <a:pt x="2814589" y="3720186"/>
                </a:cubicBezTo>
                <a:cubicBezTo>
                  <a:pt x="2814217" y="3718515"/>
                  <a:pt x="2814402" y="3716473"/>
                  <a:pt x="2814959" y="3714059"/>
                </a:cubicBezTo>
                <a:cubicBezTo>
                  <a:pt x="2815702" y="3711461"/>
                  <a:pt x="2813661" y="3710531"/>
                  <a:pt x="2809205" y="3710904"/>
                </a:cubicBezTo>
                <a:lnTo>
                  <a:pt x="2799737" y="3720743"/>
                </a:lnTo>
                <a:cubicBezTo>
                  <a:pt x="2798066" y="3722599"/>
                  <a:pt x="2797509" y="3723899"/>
                  <a:pt x="2798251" y="3724642"/>
                </a:cubicBezTo>
                <a:cubicBezTo>
                  <a:pt x="2798994" y="3725384"/>
                  <a:pt x="2801779" y="3725384"/>
                  <a:pt x="2806605" y="3724456"/>
                </a:cubicBezTo>
                <a:cubicBezTo>
                  <a:pt x="2804935" y="3726127"/>
                  <a:pt x="2803265" y="3728355"/>
                  <a:pt x="2802522" y="3730397"/>
                </a:cubicBezTo>
                <a:cubicBezTo>
                  <a:pt x="2801779" y="3732440"/>
                  <a:pt x="2801779" y="3734111"/>
                  <a:pt x="2802707" y="3735226"/>
                </a:cubicBezTo>
                <a:cubicBezTo>
                  <a:pt x="2804750" y="3740424"/>
                  <a:pt x="2805863" y="3746178"/>
                  <a:pt x="2808091" y="3750819"/>
                </a:cubicBezTo>
                <a:lnTo>
                  <a:pt x="2798436" y="3761216"/>
                </a:lnTo>
                <a:cubicBezTo>
                  <a:pt x="2796951" y="3763259"/>
                  <a:pt x="2796581" y="3764744"/>
                  <a:pt x="2796951" y="3765859"/>
                </a:cubicBezTo>
                <a:cubicBezTo>
                  <a:pt x="2797509" y="3766972"/>
                  <a:pt x="2799922" y="3766601"/>
                  <a:pt x="2804377" y="3764929"/>
                </a:cubicBezTo>
                <a:cubicBezTo>
                  <a:pt x="2804935" y="3767344"/>
                  <a:pt x="2805120" y="3770127"/>
                  <a:pt x="2806048" y="3772170"/>
                </a:cubicBezTo>
                <a:cubicBezTo>
                  <a:pt x="2813289" y="3770872"/>
                  <a:pt x="2815147" y="3772170"/>
                  <a:pt x="2811989" y="3776811"/>
                </a:cubicBezTo>
                <a:cubicBezTo>
                  <a:pt x="2808833" y="3781639"/>
                  <a:pt x="2810876" y="3783310"/>
                  <a:pt x="2817560" y="3781454"/>
                </a:cubicBezTo>
                <a:cubicBezTo>
                  <a:pt x="2811431" y="3790366"/>
                  <a:pt x="2806978" y="3798348"/>
                  <a:pt x="2801779" y="3807817"/>
                </a:cubicBezTo>
                <a:cubicBezTo>
                  <a:pt x="2790640" y="3814500"/>
                  <a:pt x="2783956" y="3817843"/>
                  <a:pt x="2782099" y="3818028"/>
                </a:cubicBezTo>
                <a:cubicBezTo>
                  <a:pt x="2780428" y="3818214"/>
                  <a:pt x="2780983" y="3815615"/>
                  <a:pt x="2784326" y="3810230"/>
                </a:cubicBezTo>
                <a:cubicBezTo>
                  <a:pt x="2774115" y="3815243"/>
                  <a:pt x="2770401" y="3815243"/>
                  <a:pt x="2773372" y="3810787"/>
                </a:cubicBezTo>
                <a:cubicBezTo>
                  <a:pt x="2776343" y="3806331"/>
                  <a:pt x="2773929" y="3805774"/>
                  <a:pt x="2765945" y="3808932"/>
                </a:cubicBezTo>
                <a:cubicBezTo>
                  <a:pt x="2766318" y="3805031"/>
                  <a:pt x="2764090" y="3800948"/>
                  <a:pt x="2759077" y="3796307"/>
                </a:cubicBezTo>
                <a:cubicBezTo>
                  <a:pt x="2754621" y="3791294"/>
                  <a:pt x="2749795" y="3788880"/>
                  <a:pt x="2743667" y="3789808"/>
                </a:cubicBezTo>
                <a:cubicBezTo>
                  <a:pt x="2740139" y="3783125"/>
                  <a:pt x="2736055" y="3776811"/>
                  <a:pt x="2733455" y="3769200"/>
                </a:cubicBezTo>
                <a:cubicBezTo>
                  <a:pt x="2722502" y="3771428"/>
                  <a:pt x="2714333" y="3771985"/>
                  <a:pt x="2708950" y="3770500"/>
                </a:cubicBezTo>
                <a:cubicBezTo>
                  <a:pt x="2703564" y="3769200"/>
                  <a:pt x="2703007" y="3765301"/>
                  <a:pt x="2707465" y="3759360"/>
                </a:cubicBezTo>
                <a:cubicBezTo>
                  <a:pt x="2703379" y="3755090"/>
                  <a:pt x="2700781" y="3749706"/>
                  <a:pt x="2699481" y="3743765"/>
                </a:cubicBezTo>
                <a:cubicBezTo>
                  <a:pt x="2698181" y="3737639"/>
                  <a:pt x="2699108" y="3731698"/>
                  <a:pt x="2703937" y="3725199"/>
                </a:cubicBezTo>
                <a:lnTo>
                  <a:pt x="2680172" y="3721486"/>
                </a:lnTo>
                <a:lnTo>
                  <a:pt x="2694838" y="3708676"/>
                </a:lnTo>
                <a:cubicBezTo>
                  <a:pt x="2688526" y="3705148"/>
                  <a:pt x="2681843" y="3701620"/>
                  <a:pt x="2675901" y="3697536"/>
                </a:cubicBezTo>
                <a:cubicBezTo>
                  <a:pt x="2677017" y="3693823"/>
                  <a:pt x="2676829" y="3690853"/>
                  <a:pt x="2675344" y="3688438"/>
                </a:cubicBezTo>
                <a:cubicBezTo>
                  <a:pt x="2673859" y="3686024"/>
                  <a:pt x="2675344" y="3683241"/>
                  <a:pt x="2679800" y="3680456"/>
                </a:cubicBezTo>
                <a:cubicBezTo>
                  <a:pt x="2679429" y="3678783"/>
                  <a:pt x="2677201" y="3677113"/>
                  <a:pt x="2673303" y="3675257"/>
                </a:cubicBezTo>
                <a:cubicBezTo>
                  <a:pt x="2669218" y="3673585"/>
                  <a:pt x="2665875" y="3672472"/>
                  <a:pt x="2662905" y="3672100"/>
                </a:cubicBezTo>
                <a:cubicBezTo>
                  <a:pt x="2659378" y="3671359"/>
                  <a:pt x="2656593" y="3671544"/>
                  <a:pt x="2654550" y="3672287"/>
                </a:cubicBezTo>
                <a:cubicBezTo>
                  <a:pt x="2652695" y="3673214"/>
                  <a:pt x="2651952" y="3673957"/>
                  <a:pt x="2652695" y="3674700"/>
                </a:cubicBezTo>
                <a:cubicBezTo>
                  <a:pt x="2664577" y="3676555"/>
                  <a:pt x="2667733" y="3679713"/>
                  <a:pt x="2661791" y="3684539"/>
                </a:cubicBezTo>
                <a:cubicBezTo>
                  <a:pt x="2655850" y="3689367"/>
                  <a:pt x="2650467" y="3693636"/>
                  <a:pt x="2645453" y="3696794"/>
                </a:cubicBezTo>
                <a:cubicBezTo>
                  <a:pt x="2653623" y="3702920"/>
                  <a:pt x="2662534" y="3708304"/>
                  <a:pt x="2671261" y="3713317"/>
                </a:cubicBezTo>
                <a:lnTo>
                  <a:pt x="2667918" y="3714430"/>
                </a:lnTo>
                <a:cubicBezTo>
                  <a:pt x="2667918" y="3716102"/>
                  <a:pt x="2668660" y="3717773"/>
                  <a:pt x="2670333" y="3719258"/>
                </a:cubicBezTo>
                <a:cubicBezTo>
                  <a:pt x="2672003" y="3720743"/>
                  <a:pt x="2675344" y="3721486"/>
                  <a:pt x="2680172" y="3721301"/>
                </a:cubicBezTo>
                <a:cubicBezTo>
                  <a:pt x="2675344" y="3727242"/>
                  <a:pt x="2672746" y="3732811"/>
                  <a:pt x="2673116" y="3737452"/>
                </a:cubicBezTo>
                <a:cubicBezTo>
                  <a:pt x="2673489" y="3741909"/>
                  <a:pt x="2671073" y="3747108"/>
                  <a:pt x="2665875" y="3752862"/>
                </a:cubicBezTo>
                <a:cubicBezTo>
                  <a:pt x="2682215" y="3751006"/>
                  <a:pt x="2689269" y="3751376"/>
                  <a:pt x="2687041" y="3754532"/>
                </a:cubicBezTo>
                <a:cubicBezTo>
                  <a:pt x="2684813" y="3757690"/>
                  <a:pt x="2679800" y="3763259"/>
                  <a:pt x="2673303" y="3771057"/>
                </a:cubicBezTo>
                <a:cubicBezTo>
                  <a:pt x="2671261" y="3776441"/>
                  <a:pt x="2675344" y="3782939"/>
                  <a:pt x="2684813" y="3789251"/>
                </a:cubicBezTo>
                <a:cubicBezTo>
                  <a:pt x="2693910" y="3795749"/>
                  <a:pt x="2698366" y="3801133"/>
                  <a:pt x="2696138" y="3808004"/>
                </a:cubicBezTo>
                <a:cubicBezTo>
                  <a:pt x="2693910" y="3810230"/>
                  <a:pt x="2691312" y="3812087"/>
                  <a:pt x="2688154" y="3813758"/>
                </a:cubicBezTo>
                <a:cubicBezTo>
                  <a:pt x="2684998" y="3815243"/>
                  <a:pt x="2682215" y="3816543"/>
                  <a:pt x="2679615" y="3817286"/>
                </a:cubicBezTo>
                <a:cubicBezTo>
                  <a:pt x="2667547" y="3820442"/>
                  <a:pt x="2659936" y="3819329"/>
                  <a:pt x="2656408" y="3814500"/>
                </a:cubicBezTo>
                <a:cubicBezTo>
                  <a:pt x="2652880" y="3809674"/>
                  <a:pt x="2653623" y="3804104"/>
                  <a:pt x="2656965" y="3798905"/>
                </a:cubicBezTo>
                <a:cubicBezTo>
                  <a:pt x="2652322" y="3789993"/>
                  <a:pt x="2646196" y="3782197"/>
                  <a:pt x="2640813" y="3774398"/>
                </a:cubicBezTo>
                <a:cubicBezTo>
                  <a:pt x="2635429" y="3766601"/>
                  <a:pt x="2630973" y="3757875"/>
                  <a:pt x="2627630" y="3748593"/>
                </a:cubicBezTo>
                <a:cubicBezTo>
                  <a:pt x="2622804" y="3748963"/>
                  <a:pt x="2620761" y="3748221"/>
                  <a:pt x="2621319" y="3746735"/>
                </a:cubicBezTo>
                <a:cubicBezTo>
                  <a:pt x="2622059" y="3745250"/>
                  <a:pt x="2623359" y="3743022"/>
                  <a:pt x="2625217" y="3740609"/>
                </a:cubicBezTo>
                <a:cubicBezTo>
                  <a:pt x="2626702" y="3738194"/>
                  <a:pt x="2626145" y="3736711"/>
                  <a:pt x="2623545" y="3736153"/>
                </a:cubicBezTo>
                <a:cubicBezTo>
                  <a:pt x="2620947" y="3735596"/>
                  <a:pt x="2617419" y="3735596"/>
                  <a:pt x="2613150" y="3736339"/>
                </a:cubicBezTo>
                <a:cubicBezTo>
                  <a:pt x="2615563" y="3732625"/>
                  <a:pt x="2617233" y="3728912"/>
                  <a:pt x="2617976" y="3725384"/>
                </a:cubicBezTo>
                <a:cubicBezTo>
                  <a:pt x="2618719" y="3721858"/>
                  <a:pt x="2617976" y="3719073"/>
                  <a:pt x="2615376" y="3717215"/>
                </a:cubicBezTo>
                <a:cubicBezTo>
                  <a:pt x="2615748" y="3712945"/>
                  <a:pt x="2615933" y="3708676"/>
                  <a:pt x="2616676" y="3704220"/>
                </a:cubicBezTo>
                <a:cubicBezTo>
                  <a:pt x="2608322" y="3703105"/>
                  <a:pt x="2603123" y="3701249"/>
                  <a:pt x="2601081" y="3698649"/>
                </a:cubicBezTo>
                <a:cubicBezTo>
                  <a:pt x="2599040" y="3695864"/>
                  <a:pt x="2599782" y="3693080"/>
                  <a:pt x="2603308" y="3690110"/>
                </a:cubicBezTo>
                <a:cubicBezTo>
                  <a:pt x="2592169" y="3694008"/>
                  <a:pt x="2577316" y="3699207"/>
                  <a:pt x="2559123" y="3705518"/>
                </a:cubicBezTo>
                <a:cubicBezTo>
                  <a:pt x="2540927" y="3712017"/>
                  <a:pt x="2524589" y="3715360"/>
                  <a:pt x="2510109" y="3714617"/>
                </a:cubicBezTo>
                <a:cubicBezTo>
                  <a:pt x="2501567" y="3713132"/>
                  <a:pt x="2495441" y="3710717"/>
                  <a:pt x="2492098" y="3707561"/>
                </a:cubicBezTo>
                <a:cubicBezTo>
                  <a:pt x="2488572" y="3704220"/>
                  <a:pt x="2488943" y="3701249"/>
                  <a:pt x="2493028" y="3698649"/>
                </a:cubicBezTo>
                <a:cubicBezTo>
                  <a:pt x="2492471" y="3697536"/>
                  <a:pt x="2491913" y="3695864"/>
                  <a:pt x="2491728" y="3693636"/>
                </a:cubicBezTo>
                <a:cubicBezTo>
                  <a:pt x="2491543" y="3691223"/>
                  <a:pt x="2490243" y="3689925"/>
                  <a:pt x="2487829" y="3689367"/>
                </a:cubicBezTo>
                <a:lnTo>
                  <a:pt x="2481146" y="3696051"/>
                </a:lnTo>
                <a:cubicBezTo>
                  <a:pt x="2472047" y="3706448"/>
                  <a:pt x="2463323" y="3717215"/>
                  <a:pt x="2454411" y="3728355"/>
                </a:cubicBezTo>
                <a:cubicBezTo>
                  <a:pt x="2456081" y="3733183"/>
                  <a:pt x="2458495" y="3738009"/>
                  <a:pt x="2460537" y="3742650"/>
                </a:cubicBezTo>
                <a:cubicBezTo>
                  <a:pt x="2466108" y="3743580"/>
                  <a:pt x="2468334" y="3744878"/>
                  <a:pt x="2467406" y="3746550"/>
                </a:cubicBezTo>
                <a:cubicBezTo>
                  <a:pt x="2466478" y="3748036"/>
                  <a:pt x="2464993" y="3750449"/>
                  <a:pt x="2463137" y="3753419"/>
                </a:cubicBezTo>
                <a:cubicBezTo>
                  <a:pt x="2463323" y="3755647"/>
                  <a:pt x="2464623" y="3756947"/>
                  <a:pt x="2466663" y="3757505"/>
                </a:cubicBezTo>
                <a:cubicBezTo>
                  <a:pt x="2468706" y="3758060"/>
                  <a:pt x="2471119" y="3758245"/>
                  <a:pt x="2473719" y="3758245"/>
                </a:cubicBezTo>
                <a:cubicBezTo>
                  <a:pt x="2470006" y="3767344"/>
                  <a:pt x="2466849" y="3776626"/>
                  <a:pt x="2466478" y="3786095"/>
                </a:cubicBezTo>
                <a:cubicBezTo>
                  <a:pt x="2465921" y="3795564"/>
                  <a:pt x="2464065" y="3805031"/>
                  <a:pt x="2461095" y="3814873"/>
                </a:cubicBezTo>
                <a:cubicBezTo>
                  <a:pt x="2466849" y="3823597"/>
                  <a:pt x="2469263" y="3833439"/>
                  <a:pt x="2469634" y="3844391"/>
                </a:cubicBezTo>
                <a:cubicBezTo>
                  <a:pt x="2469634" y="3855531"/>
                  <a:pt x="2465921" y="3866672"/>
                  <a:pt x="2458679" y="3878182"/>
                </a:cubicBezTo>
                <a:lnTo>
                  <a:pt x="2472234" y="3883008"/>
                </a:lnTo>
                <a:cubicBezTo>
                  <a:pt x="2476690" y="3884123"/>
                  <a:pt x="2479661" y="3886351"/>
                  <a:pt x="2480588" y="3889879"/>
                </a:cubicBezTo>
                <a:cubicBezTo>
                  <a:pt x="2481516" y="3893405"/>
                  <a:pt x="2481146" y="3897490"/>
                  <a:pt x="2479103" y="3902319"/>
                </a:cubicBezTo>
                <a:cubicBezTo>
                  <a:pt x="2483001" y="3911971"/>
                  <a:pt x="2479103" y="3917542"/>
                  <a:pt x="2467036" y="3918655"/>
                </a:cubicBezTo>
                <a:cubicBezTo>
                  <a:pt x="2456824" y="3921070"/>
                  <a:pt x="2448840" y="3921625"/>
                  <a:pt x="2443271" y="3920140"/>
                </a:cubicBezTo>
                <a:cubicBezTo>
                  <a:pt x="2437701" y="3918842"/>
                  <a:pt x="2435287" y="3913456"/>
                  <a:pt x="2436215" y="3904546"/>
                </a:cubicBezTo>
                <a:cubicBezTo>
                  <a:pt x="2437330" y="3897490"/>
                  <a:pt x="2437701" y="3887651"/>
                  <a:pt x="2436215" y="3875026"/>
                </a:cubicBezTo>
                <a:cubicBezTo>
                  <a:pt x="2434730" y="3862401"/>
                  <a:pt x="2428231" y="3855160"/>
                  <a:pt x="2416349" y="3852932"/>
                </a:cubicBezTo>
                <a:cubicBezTo>
                  <a:pt x="2411338" y="3846991"/>
                  <a:pt x="2406325" y="3836594"/>
                  <a:pt x="2400013" y="3821556"/>
                </a:cubicBezTo>
                <a:cubicBezTo>
                  <a:pt x="2393700" y="3806517"/>
                  <a:pt x="2391844" y="3793149"/>
                  <a:pt x="2395557" y="3782010"/>
                </a:cubicBezTo>
                <a:cubicBezTo>
                  <a:pt x="2388316" y="3781454"/>
                  <a:pt x="2384416" y="3779969"/>
                  <a:pt x="2384046" y="3777369"/>
                </a:cubicBezTo>
                <a:cubicBezTo>
                  <a:pt x="2383675" y="3774770"/>
                  <a:pt x="2384973" y="3772170"/>
                  <a:pt x="2387574" y="3769572"/>
                </a:cubicBezTo>
                <a:cubicBezTo>
                  <a:pt x="2389429" y="3763816"/>
                  <a:pt x="2383861" y="3759360"/>
                  <a:pt x="2370678" y="3755832"/>
                </a:cubicBezTo>
                <a:cubicBezTo>
                  <a:pt x="2357496" y="3752306"/>
                  <a:pt x="2348214" y="3749891"/>
                  <a:pt x="2342830" y="3748406"/>
                </a:cubicBezTo>
                <a:cubicBezTo>
                  <a:pt x="2344501" y="3738939"/>
                  <a:pt x="2344314" y="3720558"/>
                  <a:pt x="2342458" y="3693266"/>
                </a:cubicBezTo>
                <a:cubicBezTo>
                  <a:pt x="2341715" y="3666716"/>
                  <a:pt x="2337259" y="3650935"/>
                  <a:pt x="2327605" y="3645365"/>
                </a:cubicBezTo>
                <a:cubicBezTo>
                  <a:pt x="2332989" y="3637753"/>
                  <a:pt x="2338560" y="3630327"/>
                  <a:pt x="2344501" y="3623273"/>
                </a:cubicBezTo>
                <a:cubicBezTo>
                  <a:pt x="2345429" y="3615846"/>
                  <a:pt x="2346357" y="3608790"/>
                  <a:pt x="2347099" y="3601921"/>
                </a:cubicBezTo>
                <a:cubicBezTo>
                  <a:pt x="2347842" y="3595238"/>
                  <a:pt x="2347842" y="3588369"/>
                  <a:pt x="2347099" y="3581313"/>
                </a:cubicBezTo>
                <a:lnTo>
                  <a:pt x="2339302" y="3575744"/>
                </a:lnTo>
                <a:cubicBezTo>
                  <a:pt x="2328905" y="3579457"/>
                  <a:pt x="2325007" y="3587626"/>
                  <a:pt x="2326863" y="3599321"/>
                </a:cubicBezTo>
                <a:cubicBezTo>
                  <a:pt x="2328720" y="3611018"/>
                  <a:pt x="2323892" y="3619187"/>
                  <a:pt x="2312010" y="3624201"/>
                </a:cubicBezTo>
                <a:cubicBezTo>
                  <a:pt x="2305884" y="3626243"/>
                  <a:pt x="2298643" y="3629769"/>
                  <a:pt x="2290659" y="3635155"/>
                </a:cubicBezTo>
                <a:lnTo>
                  <a:pt x="2319621" y="3634597"/>
                </a:lnTo>
                <a:lnTo>
                  <a:pt x="2312567" y="3641839"/>
                </a:lnTo>
                <a:cubicBezTo>
                  <a:pt x="2308854" y="3645180"/>
                  <a:pt x="2304769" y="3647037"/>
                  <a:pt x="2299943" y="3646850"/>
                </a:cubicBezTo>
                <a:cubicBezTo>
                  <a:pt x="2295115" y="3646665"/>
                  <a:pt x="2290289" y="3645922"/>
                  <a:pt x="2285090" y="3644622"/>
                </a:cubicBezTo>
                <a:cubicBezTo>
                  <a:pt x="2283975" y="3648893"/>
                  <a:pt x="2282862" y="3652793"/>
                  <a:pt x="2282119" y="3656319"/>
                </a:cubicBezTo>
                <a:cubicBezTo>
                  <a:pt x="2281377" y="3659847"/>
                  <a:pt x="2282119" y="3663375"/>
                  <a:pt x="2284347" y="3666531"/>
                </a:cubicBezTo>
                <a:cubicBezTo>
                  <a:pt x="2282862" y="3669872"/>
                  <a:pt x="2283233" y="3674142"/>
                  <a:pt x="2285647" y="3678970"/>
                </a:cubicBezTo>
                <a:cubicBezTo>
                  <a:pt x="2287875" y="3683797"/>
                  <a:pt x="2289916" y="3688625"/>
                  <a:pt x="2291959" y="3693636"/>
                </a:cubicBezTo>
                <a:cubicBezTo>
                  <a:pt x="2303098" y="3690110"/>
                  <a:pt x="2314981" y="3690480"/>
                  <a:pt x="2327791" y="3694379"/>
                </a:cubicBezTo>
                <a:cubicBezTo>
                  <a:pt x="2320549" y="3702548"/>
                  <a:pt x="2320179" y="3711089"/>
                  <a:pt x="2326677" y="3719443"/>
                </a:cubicBezTo>
                <a:lnTo>
                  <a:pt x="2289546" y="3728912"/>
                </a:lnTo>
                <a:cubicBezTo>
                  <a:pt x="2291589" y="3723714"/>
                  <a:pt x="2292144" y="3719258"/>
                  <a:pt x="2291216" y="3715360"/>
                </a:cubicBezTo>
                <a:cubicBezTo>
                  <a:pt x="2290289" y="3711461"/>
                  <a:pt x="2290103" y="3707376"/>
                  <a:pt x="2290473" y="3702920"/>
                </a:cubicBezTo>
                <a:lnTo>
                  <a:pt x="2271723" y="3701435"/>
                </a:lnTo>
                <a:cubicBezTo>
                  <a:pt x="2265039" y="3704033"/>
                  <a:pt x="2259840" y="3703105"/>
                  <a:pt x="2256312" y="3698649"/>
                </a:cubicBezTo>
                <a:cubicBezTo>
                  <a:pt x="2253157" y="3694008"/>
                  <a:pt x="2252042" y="3688995"/>
                  <a:pt x="2252599" y="3683426"/>
                </a:cubicBezTo>
                <a:cubicBezTo>
                  <a:pt x="2253157" y="3678043"/>
                  <a:pt x="2254085" y="3672844"/>
                  <a:pt x="2255385" y="3668201"/>
                </a:cubicBezTo>
                <a:cubicBezTo>
                  <a:pt x="2249258" y="3669131"/>
                  <a:pt x="2243502" y="3670614"/>
                  <a:pt x="2237747" y="3672844"/>
                </a:cubicBezTo>
                <a:cubicBezTo>
                  <a:pt x="2231991" y="3675070"/>
                  <a:pt x="2226977" y="3676370"/>
                  <a:pt x="2222709" y="3676742"/>
                </a:cubicBezTo>
                <a:cubicBezTo>
                  <a:pt x="2217510" y="3673772"/>
                  <a:pt x="2216395" y="3667831"/>
                  <a:pt x="2219366" y="3659104"/>
                </a:cubicBezTo>
                <a:cubicBezTo>
                  <a:pt x="2222523" y="3650193"/>
                  <a:pt x="2225864" y="3642952"/>
                  <a:pt x="2229207" y="3637198"/>
                </a:cubicBezTo>
                <a:cubicBezTo>
                  <a:pt x="2225864" y="3632184"/>
                  <a:pt x="2224751" y="3627729"/>
                  <a:pt x="2225122" y="3623273"/>
                </a:cubicBezTo>
                <a:cubicBezTo>
                  <a:pt x="2225494" y="3619002"/>
                  <a:pt x="2227535" y="3616032"/>
                  <a:pt x="2231063" y="3614917"/>
                </a:cubicBezTo>
                <a:lnTo>
                  <a:pt x="2238119" y="3594123"/>
                </a:lnTo>
                <a:lnTo>
                  <a:pt x="2224751" y="3573144"/>
                </a:lnTo>
                <a:lnTo>
                  <a:pt x="2218623" y="3582798"/>
                </a:lnTo>
                <a:lnTo>
                  <a:pt x="2216582" y="3605264"/>
                </a:lnTo>
                <a:cubicBezTo>
                  <a:pt x="2216025" y="3608233"/>
                  <a:pt x="2214910" y="3610648"/>
                  <a:pt x="2212869" y="3612504"/>
                </a:cubicBezTo>
                <a:cubicBezTo>
                  <a:pt x="2210827" y="3614361"/>
                  <a:pt x="2208784" y="3615661"/>
                  <a:pt x="2206928" y="3616217"/>
                </a:cubicBezTo>
                <a:cubicBezTo>
                  <a:pt x="2206371" y="3614917"/>
                  <a:pt x="2206371" y="3612504"/>
                  <a:pt x="2206556" y="3609163"/>
                </a:cubicBezTo>
                <a:cubicBezTo>
                  <a:pt x="2206928" y="3605820"/>
                  <a:pt x="2206371" y="3602849"/>
                  <a:pt x="2205071" y="3600251"/>
                </a:cubicBezTo>
                <a:cubicBezTo>
                  <a:pt x="2196901" y="3594867"/>
                  <a:pt x="2196716" y="3585583"/>
                  <a:pt x="2204328" y="3572774"/>
                </a:cubicBezTo>
                <a:cubicBezTo>
                  <a:pt x="2212497" y="3560334"/>
                  <a:pt x="2212497" y="3551793"/>
                  <a:pt x="2204700" y="3546224"/>
                </a:cubicBezTo>
                <a:lnTo>
                  <a:pt x="2209341" y="3526730"/>
                </a:lnTo>
                <a:cubicBezTo>
                  <a:pt x="2206928" y="3521532"/>
                  <a:pt x="2205443" y="3514476"/>
                  <a:pt x="2205628" y="3506492"/>
                </a:cubicBezTo>
                <a:cubicBezTo>
                  <a:pt x="2201172" y="3513548"/>
                  <a:pt x="2198017" y="3521902"/>
                  <a:pt x="2195416" y="3530256"/>
                </a:cubicBezTo>
                <a:cubicBezTo>
                  <a:pt x="2192818" y="3538612"/>
                  <a:pt x="2193746" y="3547152"/>
                  <a:pt x="2198201" y="3555506"/>
                </a:cubicBezTo>
                <a:lnTo>
                  <a:pt x="2165711" y="3554765"/>
                </a:lnTo>
                <a:lnTo>
                  <a:pt x="2157727" y="3526543"/>
                </a:lnTo>
                <a:lnTo>
                  <a:pt x="2141389" y="3532856"/>
                </a:lnTo>
                <a:lnTo>
                  <a:pt x="2115397" y="3521717"/>
                </a:lnTo>
                <a:cubicBezTo>
                  <a:pt x="2114469" y="3507607"/>
                  <a:pt x="2113911" y="3494054"/>
                  <a:pt x="2113726" y="3480687"/>
                </a:cubicBezTo>
                <a:cubicBezTo>
                  <a:pt x="2122823" y="3468805"/>
                  <a:pt x="2129137" y="3456365"/>
                  <a:pt x="2132477" y="3442812"/>
                </a:cubicBezTo>
                <a:cubicBezTo>
                  <a:pt x="2136191" y="3429630"/>
                  <a:pt x="2141389" y="3418676"/>
                  <a:pt x="2147887" y="3409579"/>
                </a:cubicBezTo>
                <a:lnTo>
                  <a:pt x="2155129" y="3408836"/>
                </a:lnTo>
                <a:lnTo>
                  <a:pt x="2151601" y="3401595"/>
                </a:lnTo>
                <a:cubicBezTo>
                  <a:pt x="2154943" y="3392683"/>
                  <a:pt x="2158099" y="3383587"/>
                  <a:pt x="2161813" y="3375232"/>
                </a:cubicBezTo>
                <a:cubicBezTo>
                  <a:pt x="2158469" y="3365021"/>
                  <a:pt x="2160512" y="3355552"/>
                  <a:pt x="2167381" y="3347012"/>
                </a:cubicBezTo>
                <a:cubicBezTo>
                  <a:pt x="2174252" y="3338658"/>
                  <a:pt x="2175550" y="3327704"/>
                  <a:pt x="2171652" y="3315449"/>
                </a:cubicBezTo>
                <a:cubicBezTo>
                  <a:pt x="2173880" y="3310251"/>
                  <a:pt x="2176850" y="3301526"/>
                  <a:pt x="2180563" y="3289457"/>
                </a:cubicBezTo>
                <a:cubicBezTo>
                  <a:pt x="2184277" y="3277390"/>
                  <a:pt x="2187990" y="3270521"/>
                  <a:pt x="2191703" y="3269036"/>
                </a:cubicBezTo>
                <a:cubicBezTo>
                  <a:pt x="2187990" y="3261609"/>
                  <a:pt x="2185577" y="3253068"/>
                  <a:pt x="2184462" y="3243228"/>
                </a:cubicBezTo>
                <a:lnTo>
                  <a:pt x="2180936" y="3243228"/>
                </a:lnTo>
                <a:cubicBezTo>
                  <a:pt x="2175737" y="3241001"/>
                  <a:pt x="2176108" y="3238587"/>
                  <a:pt x="2181679" y="3236172"/>
                </a:cubicBezTo>
                <a:lnTo>
                  <a:pt x="2188918" y="3236172"/>
                </a:lnTo>
                <a:cubicBezTo>
                  <a:pt x="2190403" y="3229489"/>
                  <a:pt x="2195046" y="3226333"/>
                  <a:pt x="2203028" y="3226890"/>
                </a:cubicBezTo>
                <a:cubicBezTo>
                  <a:pt x="2200057" y="3218721"/>
                  <a:pt x="2199315" y="3210923"/>
                  <a:pt x="2200615" y="3203684"/>
                </a:cubicBezTo>
                <a:cubicBezTo>
                  <a:pt x="2201915" y="3196257"/>
                  <a:pt x="2201172" y="3188646"/>
                  <a:pt x="2198572" y="3180475"/>
                </a:cubicBezTo>
                <a:lnTo>
                  <a:pt x="2169609" y="3160796"/>
                </a:lnTo>
                <a:cubicBezTo>
                  <a:pt x="2165525" y="3161168"/>
                  <a:pt x="2162740" y="3160238"/>
                  <a:pt x="2161440" y="3158198"/>
                </a:cubicBezTo>
                <a:cubicBezTo>
                  <a:pt x="2160697" y="3155597"/>
                  <a:pt x="2161255" y="3152999"/>
                  <a:pt x="2162925" y="3150214"/>
                </a:cubicBezTo>
                <a:cubicBezTo>
                  <a:pt x="2164596" y="3147614"/>
                  <a:pt x="2167196" y="3146128"/>
                  <a:pt x="2170352" y="3145015"/>
                </a:cubicBezTo>
                <a:cubicBezTo>
                  <a:pt x="2168867" y="3141673"/>
                  <a:pt x="2168681" y="3138702"/>
                  <a:pt x="2170167" y="3136289"/>
                </a:cubicBezTo>
                <a:cubicBezTo>
                  <a:pt x="2171652" y="3133876"/>
                  <a:pt x="2175923" y="3132761"/>
                  <a:pt x="2182791" y="3133133"/>
                </a:cubicBezTo>
                <a:lnTo>
                  <a:pt x="2193561" y="3133876"/>
                </a:lnTo>
                <a:lnTo>
                  <a:pt x="2187062" y="3109924"/>
                </a:lnTo>
                <a:lnTo>
                  <a:pt x="2205256" y="3070752"/>
                </a:lnTo>
                <a:lnTo>
                  <a:pt x="2216767" y="3065368"/>
                </a:lnTo>
                <a:cubicBezTo>
                  <a:pt x="2214167" y="3058684"/>
                  <a:pt x="2213982" y="3051443"/>
                  <a:pt x="2216025" y="3044017"/>
                </a:cubicBezTo>
                <a:cubicBezTo>
                  <a:pt x="2218067" y="3036405"/>
                  <a:pt x="2220481" y="3029535"/>
                  <a:pt x="2223636" y="3023408"/>
                </a:cubicBezTo>
                <a:lnTo>
                  <a:pt x="2213239" y="2996859"/>
                </a:lnTo>
                <a:lnTo>
                  <a:pt x="2235704" y="2984234"/>
                </a:lnTo>
                <a:lnTo>
                  <a:pt x="2241275" y="2963627"/>
                </a:lnTo>
                <a:lnTo>
                  <a:pt x="2258355" y="2954901"/>
                </a:lnTo>
                <a:cubicBezTo>
                  <a:pt x="2256497" y="2947659"/>
                  <a:pt x="2258355" y="2942091"/>
                  <a:pt x="2263739" y="2938190"/>
                </a:cubicBezTo>
                <a:cubicBezTo>
                  <a:pt x="2269122" y="2934107"/>
                  <a:pt x="2270793" y="2928166"/>
                  <a:pt x="2268567" y="2919812"/>
                </a:cubicBezTo>
                <a:lnTo>
                  <a:pt x="2286761" y="2886206"/>
                </a:lnTo>
                <a:cubicBezTo>
                  <a:pt x="2296787" y="2886206"/>
                  <a:pt x="2300871" y="2881007"/>
                  <a:pt x="2298828" y="2870983"/>
                </a:cubicBezTo>
                <a:cubicBezTo>
                  <a:pt x="2296787" y="2860956"/>
                  <a:pt x="2302728" y="2855945"/>
                  <a:pt x="2316281" y="2856500"/>
                </a:cubicBezTo>
                <a:lnTo>
                  <a:pt x="2335404" y="2917769"/>
                </a:lnTo>
                <a:lnTo>
                  <a:pt x="2358239" y="2925010"/>
                </a:lnTo>
                <a:lnTo>
                  <a:pt x="2366595" y="2911643"/>
                </a:lnTo>
                <a:cubicBezTo>
                  <a:pt x="2367523" y="2903474"/>
                  <a:pt x="2368635" y="2891777"/>
                  <a:pt x="2369563" y="2876737"/>
                </a:cubicBezTo>
                <a:cubicBezTo>
                  <a:pt x="2370678" y="2861699"/>
                  <a:pt x="2369935" y="2849817"/>
                  <a:pt x="2367337" y="2840905"/>
                </a:cubicBezTo>
                <a:cubicBezTo>
                  <a:pt x="2363252" y="2831436"/>
                  <a:pt x="2363252" y="2826238"/>
                  <a:pt x="2367523" y="2825497"/>
                </a:cubicBezTo>
                <a:cubicBezTo>
                  <a:pt x="2371606" y="2824752"/>
                  <a:pt x="2382375" y="2826052"/>
                  <a:pt x="2399641" y="2829208"/>
                </a:cubicBezTo>
                <a:lnTo>
                  <a:pt x="2400941" y="2823267"/>
                </a:lnTo>
                <a:cubicBezTo>
                  <a:pt x="2395557" y="2819926"/>
                  <a:pt x="2390544" y="2815285"/>
                  <a:pt x="2386273" y="2810087"/>
                </a:cubicBezTo>
                <a:cubicBezTo>
                  <a:pt x="2382003" y="2804888"/>
                  <a:pt x="2384603" y="2802660"/>
                  <a:pt x="2394070" y="2803588"/>
                </a:cubicBezTo>
                <a:cubicBezTo>
                  <a:pt x="2396485" y="2803958"/>
                  <a:pt x="2400384" y="2804146"/>
                  <a:pt x="2405582" y="2804146"/>
                </a:cubicBezTo>
                <a:cubicBezTo>
                  <a:pt x="2410781" y="2804146"/>
                  <a:pt x="2413566" y="2803773"/>
                  <a:pt x="2413751" y="2802660"/>
                </a:cubicBezTo>
                <a:lnTo>
                  <a:pt x="2413009" y="2800432"/>
                </a:lnTo>
                <a:lnTo>
                  <a:pt x="2357496" y="2774811"/>
                </a:lnTo>
                <a:cubicBezTo>
                  <a:pt x="2350812" y="2779081"/>
                  <a:pt x="2346729" y="2785022"/>
                  <a:pt x="2345614" y="2792263"/>
                </a:cubicBezTo>
                <a:cubicBezTo>
                  <a:pt x="2344314" y="2799503"/>
                  <a:pt x="2345243" y="2807116"/>
                  <a:pt x="2348029" y="2815100"/>
                </a:cubicBezTo>
                <a:cubicBezTo>
                  <a:pt x="2340230" y="2819926"/>
                  <a:pt x="2338187" y="2826795"/>
                  <a:pt x="2341901" y="2835336"/>
                </a:cubicBezTo>
                <a:lnTo>
                  <a:pt x="2335032" y="2853345"/>
                </a:lnTo>
                <a:cubicBezTo>
                  <a:pt x="2335589" y="2854645"/>
                  <a:pt x="2336147" y="2856500"/>
                  <a:pt x="2336517" y="2858543"/>
                </a:cubicBezTo>
                <a:cubicBezTo>
                  <a:pt x="2336889" y="2860586"/>
                  <a:pt x="2336332" y="2861699"/>
                  <a:pt x="2334661" y="2861699"/>
                </a:cubicBezTo>
                <a:cubicBezTo>
                  <a:pt x="2327048" y="2859843"/>
                  <a:pt x="2319807" y="2855015"/>
                  <a:pt x="2312567" y="2847218"/>
                </a:cubicBezTo>
                <a:cubicBezTo>
                  <a:pt x="2305326" y="2839420"/>
                  <a:pt x="2301056" y="2833294"/>
                  <a:pt x="2299385" y="2829208"/>
                </a:cubicBezTo>
                <a:cubicBezTo>
                  <a:pt x="2298828" y="2827910"/>
                  <a:pt x="2298643" y="2826610"/>
                  <a:pt x="2298828" y="2825125"/>
                </a:cubicBezTo>
                <a:cubicBezTo>
                  <a:pt x="2299015" y="2823639"/>
                  <a:pt x="2300685" y="2823082"/>
                  <a:pt x="2304026" y="2823454"/>
                </a:cubicBezTo>
                <a:cubicBezTo>
                  <a:pt x="2304213" y="2814355"/>
                  <a:pt x="2306069" y="2803588"/>
                  <a:pt x="2310155" y="2792076"/>
                </a:cubicBezTo>
                <a:cubicBezTo>
                  <a:pt x="2314238" y="2780566"/>
                  <a:pt x="2321294" y="2771840"/>
                  <a:pt x="2331133" y="2766456"/>
                </a:cubicBezTo>
                <a:cubicBezTo>
                  <a:pt x="2330205" y="2762371"/>
                  <a:pt x="2330761" y="2759402"/>
                  <a:pt x="2332989" y="2757360"/>
                </a:cubicBezTo>
                <a:cubicBezTo>
                  <a:pt x="2335217" y="2755502"/>
                  <a:pt x="2335774" y="2752346"/>
                  <a:pt x="2334847" y="2748261"/>
                </a:cubicBezTo>
                <a:cubicBezTo>
                  <a:pt x="2337445" y="2741022"/>
                  <a:pt x="2340973" y="2733966"/>
                  <a:pt x="2345243" y="2726911"/>
                </a:cubicBezTo>
                <a:cubicBezTo>
                  <a:pt x="2349514" y="2719670"/>
                  <a:pt x="2354898" y="2713544"/>
                  <a:pt x="2361396" y="2708158"/>
                </a:cubicBezTo>
                <a:cubicBezTo>
                  <a:pt x="2360653" y="2705745"/>
                  <a:pt x="2360653" y="2703332"/>
                  <a:pt x="2361581" y="2701290"/>
                </a:cubicBezTo>
                <a:cubicBezTo>
                  <a:pt x="2362695" y="2699062"/>
                  <a:pt x="2364737" y="2698319"/>
                  <a:pt x="2368265" y="2698691"/>
                </a:cubicBezTo>
                <a:cubicBezTo>
                  <a:pt x="2375134" y="2700547"/>
                  <a:pt x="2379775" y="2704632"/>
                  <a:pt x="2382375" y="2711129"/>
                </a:cubicBezTo>
                <a:cubicBezTo>
                  <a:pt x="2384788" y="2717442"/>
                  <a:pt x="2386459" y="2722083"/>
                  <a:pt x="2387016" y="2725054"/>
                </a:cubicBezTo>
                <a:lnTo>
                  <a:pt x="2412823" y="2723198"/>
                </a:lnTo>
                <a:lnTo>
                  <a:pt x="2408925" y="2701662"/>
                </a:lnTo>
                <a:lnTo>
                  <a:pt x="2427676" y="2667501"/>
                </a:lnTo>
                <a:lnTo>
                  <a:pt x="2431202" y="2668243"/>
                </a:lnTo>
                <a:lnTo>
                  <a:pt x="2446427" y="2633525"/>
                </a:lnTo>
                <a:cubicBezTo>
                  <a:pt x="2449027" y="2632410"/>
                  <a:pt x="2449213" y="2629069"/>
                  <a:pt x="2447170" y="2623313"/>
                </a:cubicBezTo>
                <a:cubicBezTo>
                  <a:pt x="2445127" y="2617557"/>
                  <a:pt x="2443642" y="2613844"/>
                  <a:pt x="2442714" y="2611988"/>
                </a:cubicBezTo>
                <a:cubicBezTo>
                  <a:pt x="2439373" y="2614031"/>
                  <a:pt x="2435287" y="2612731"/>
                  <a:pt x="2430461" y="2608645"/>
                </a:cubicBezTo>
                <a:cubicBezTo>
                  <a:pt x="2425633" y="2604377"/>
                  <a:pt x="2425263" y="2601962"/>
                  <a:pt x="2429347" y="2601034"/>
                </a:cubicBezTo>
                <a:cubicBezTo>
                  <a:pt x="2431202" y="2601591"/>
                  <a:pt x="2433432" y="2601776"/>
                  <a:pt x="2435660" y="2601776"/>
                </a:cubicBezTo>
                <a:cubicBezTo>
                  <a:pt x="2438073" y="2601776"/>
                  <a:pt x="2438815" y="2600663"/>
                  <a:pt x="2438443" y="2598621"/>
                </a:cubicBezTo>
                <a:cubicBezTo>
                  <a:pt x="2437515" y="2596208"/>
                  <a:pt x="2434545" y="2593237"/>
                  <a:pt x="2429904" y="2589524"/>
                </a:cubicBezTo>
                <a:cubicBezTo>
                  <a:pt x="2425263" y="2585996"/>
                  <a:pt x="2420620" y="2582653"/>
                  <a:pt x="2416164" y="2579497"/>
                </a:cubicBezTo>
                <a:cubicBezTo>
                  <a:pt x="2415421" y="2575227"/>
                  <a:pt x="2417094" y="2568730"/>
                  <a:pt x="2420992" y="2560376"/>
                </a:cubicBezTo>
                <a:cubicBezTo>
                  <a:pt x="2424891" y="2552020"/>
                  <a:pt x="2428789" y="2547749"/>
                  <a:pt x="2432689" y="2547379"/>
                </a:cubicBezTo>
                <a:cubicBezTo>
                  <a:pt x="2429904" y="2539767"/>
                  <a:pt x="2429531" y="2534939"/>
                  <a:pt x="2431389" y="2533269"/>
                </a:cubicBezTo>
                <a:cubicBezTo>
                  <a:pt x="2433245" y="2531598"/>
                  <a:pt x="2439929" y="2531969"/>
                  <a:pt x="2451811" y="2534754"/>
                </a:cubicBezTo>
                <a:lnTo>
                  <a:pt x="2444384" y="2510062"/>
                </a:lnTo>
                <a:cubicBezTo>
                  <a:pt x="2454226" y="2515260"/>
                  <a:pt x="2463880" y="2521014"/>
                  <a:pt x="2473162" y="2527142"/>
                </a:cubicBezTo>
                <a:cubicBezTo>
                  <a:pt x="2482631" y="2533269"/>
                  <a:pt x="2490800" y="2539767"/>
                  <a:pt x="2497854" y="2546451"/>
                </a:cubicBezTo>
                <a:cubicBezTo>
                  <a:pt x="2495999" y="2541810"/>
                  <a:pt x="2495811" y="2537725"/>
                  <a:pt x="2497297" y="2533826"/>
                </a:cubicBezTo>
                <a:lnTo>
                  <a:pt x="2469634" y="2506904"/>
                </a:lnTo>
                <a:cubicBezTo>
                  <a:pt x="2470934" y="2499108"/>
                  <a:pt x="2474647" y="2484627"/>
                  <a:pt x="2481331" y="2463646"/>
                </a:cubicBezTo>
                <a:cubicBezTo>
                  <a:pt x="2488015" y="2442852"/>
                  <a:pt x="2499897" y="2432828"/>
                  <a:pt x="2516792" y="2433941"/>
                </a:cubicBezTo>
                <a:cubicBezTo>
                  <a:pt x="2515863" y="2429857"/>
                  <a:pt x="2516792" y="2423916"/>
                  <a:pt x="2519578" y="2416675"/>
                </a:cubicBezTo>
                <a:cubicBezTo>
                  <a:pt x="2522361" y="2409249"/>
                  <a:pt x="2526261" y="2405721"/>
                  <a:pt x="2531645" y="2406093"/>
                </a:cubicBezTo>
                <a:cubicBezTo>
                  <a:pt x="2533315" y="2406836"/>
                  <a:pt x="2534615" y="2408134"/>
                  <a:pt x="2535543" y="2410176"/>
                </a:cubicBezTo>
                <a:cubicBezTo>
                  <a:pt x="2536286" y="2412219"/>
                  <a:pt x="2536843" y="2413519"/>
                  <a:pt x="2536843" y="2413704"/>
                </a:cubicBezTo>
                <a:lnTo>
                  <a:pt x="2551324" y="2419273"/>
                </a:lnTo>
                <a:lnTo>
                  <a:pt x="2559123" y="2412777"/>
                </a:lnTo>
                <a:lnTo>
                  <a:pt x="2530345" y="2391425"/>
                </a:lnTo>
                <a:cubicBezTo>
                  <a:pt x="2527374" y="2379358"/>
                  <a:pt x="2527932" y="2369146"/>
                  <a:pt x="2532573" y="2361350"/>
                </a:cubicBezTo>
                <a:cubicBezTo>
                  <a:pt x="2537214" y="2353551"/>
                  <a:pt x="2543712" y="2346495"/>
                  <a:pt x="2552067" y="2340369"/>
                </a:cubicBezTo>
                <a:cubicBezTo>
                  <a:pt x="2550026" y="2336841"/>
                  <a:pt x="2545383" y="2329416"/>
                  <a:pt x="2537771" y="2318647"/>
                </a:cubicBezTo>
                <a:cubicBezTo>
                  <a:pt x="2530345" y="2307878"/>
                  <a:pt x="2528489" y="2302309"/>
                  <a:pt x="2532203" y="2302124"/>
                </a:cubicBezTo>
                <a:cubicBezTo>
                  <a:pt x="2537214" y="2303422"/>
                  <a:pt x="2542042" y="2305465"/>
                  <a:pt x="2546311" y="2308250"/>
                </a:cubicBezTo>
                <a:cubicBezTo>
                  <a:pt x="2550581" y="2311036"/>
                  <a:pt x="2554667" y="2314006"/>
                  <a:pt x="2558750" y="2317162"/>
                </a:cubicBezTo>
                <a:cubicBezTo>
                  <a:pt x="2556522" y="2308993"/>
                  <a:pt x="2555967" y="2300639"/>
                  <a:pt x="2556895" y="2292097"/>
                </a:cubicBezTo>
                <a:cubicBezTo>
                  <a:pt x="2557823" y="2283558"/>
                  <a:pt x="2560978" y="2277245"/>
                  <a:pt x="2566362" y="2272974"/>
                </a:cubicBezTo>
                <a:lnTo>
                  <a:pt x="2588456" y="2295255"/>
                </a:lnTo>
                <a:lnTo>
                  <a:pt x="2584000" y="2314934"/>
                </a:lnTo>
                <a:cubicBezTo>
                  <a:pt x="2586413" y="2316419"/>
                  <a:pt x="2588828" y="2318090"/>
                  <a:pt x="2591426" y="2319947"/>
                </a:cubicBezTo>
                <a:cubicBezTo>
                  <a:pt x="2594211" y="2321618"/>
                  <a:pt x="2595697" y="2323103"/>
                  <a:pt x="2596254" y="2324218"/>
                </a:cubicBezTo>
                <a:cubicBezTo>
                  <a:pt x="2595882" y="2326073"/>
                  <a:pt x="2592726" y="2326444"/>
                  <a:pt x="2586413" y="2325331"/>
                </a:cubicBezTo>
                <a:cubicBezTo>
                  <a:pt x="2580287" y="2324218"/>
                  <a:pt x="2575831" y="2323288"/>
                  <a:pt x="2573233" y="2322545"/>
                </a:cubicBezTo>
                <a:cubicBezTo>
                  <a:pt x="2574903" y="2329229"/>
                  <a:pt x="2574533" y="2335728"/>
                  <a:pt x="2572490" y="2342039"/>
                </a:cubicBezTo>
                <a:cubicBezTo>
                  <a:pt x="2570447" y="2348352"/>
                  <a:pt x="2567477" y="2354294"/>
                  <a:pt x="2563949" y="2359677"/>
                </a:cubicBezTo>
                <a:cubicBezTo>
                  <a:pt x="2564321" y="2360977"/>
                  <a:pt x="2565621" y="2363020"/>
                  <a:pt x="2567662" y="2365803"/>
                </a:cubicBezTo>
                <a:cubicBezTo>
                  <a:pt x="2569705" y="2368589"/>
                  <a:pt x="2571747" y="2370817"/>
                  <a:pt x="2573975" y="2372487"/>
                </a:cubicBezTo>
                <a:lnTo>
                  <a:pt x="2592726" y="2358564"/>
                </a:lnTo>
                <a:lnTo>
                  <a:pt x="2609437" y="2360605"/>
                </a:lnTo>
                <a:lnTo>
                  <a:pt x="2600895" y="2329416"/>
                </a:lnTo>
                <a:cubicBezTo>
                  <a:pt x="2611477" y="2326073"/>
                  <a:pt x="2619646" y="2319390"/>
                  <a:pt x="2625587" y="2309178"/>
                </a:cubicBezTo>
                <a:cubicBezTo>
                  <a:pt x="2631343" y="2299153"/>
                  <a:pt x="2635057" y="2290055"/>
                  <a:pt x="2636357" y="2282443"/>
                </a:cubicBezTo>
                <a:cubicBezTo>
                  <a:pt x="2635984" y="2278360"/>
                  <a:pt x="2637285" y="2275204"/>
                  <a:pt x="2640440" y="2273161"/>
                </a:cubicBezTo>
                <a:cubicBezTo>
                  <a:pt x="2643783" y="2271118"/>
                  <a:pt x="2645083" y="2267963"/>
                  <a:pt x="2644525" y="2263877"/>
                </a:cubicBezTo>
                <a:lnTo>
                  <a:pt x="2650281" y="2248839"/>
                </a:lnTo>
                <a:lnTo>
                  <a:pt x="2646753" y="2247911"/>
                </a:lnTo>
                <a:cubicBezTo>
                  <a:pt x="2646381" y="2243826"/>
                  <a:pt x="2647681" y="2240670"/>
                  <a:pt x="2650837" y="2238628"/>
                </a:cubicBezTo>
                <a:cubicBezTo>
                  <a:pt x="2654180" y="2236585"/>
                  <a:pt x="2655480" y="2233429"/>
                  <a:pt x="2654923" y="2229346"/>
                </a:cubicBezTo>
                <a:cubicBezTo>
                  <a:pt x="2653807" y="2225818"/>
                  <a:pt x="2653623" y="2222847"/>
                  <a:pt x="2654365" y="2220619"/>
                </a:cubicBezTo>
                <a:cubicBezTo>
                  <a:pt x="2655108" y="2218391"/>
                  <a:pt x="2658821" y="2218019"/>
                  <a:pt x="2665319" y="2219691"/>
                </a:cubicBezTo>
                <a:cubicBezTo>
                  <a:pt x="2663277" y="2213193"/>
                  <a:pt x="2662905" y="2209107"/>
                  <a:pt x="2664577" y="2207624"/>
                </a:cubicBezTo>
                <a:cubicBezTo>
                  <a:pt x="2666062" y="2206324"/>
                  <a:pt x="2672003" y="2206879"/>
                  <a:pt x="2681843" y="2209850"/>
                </a:cubicBezTo>
                <a:lnTo>
                  <a:pt x="2675531" y="2185343"/>
                </a:lnTo>
                <a:lnTo>
                  <a:pt x="2693910" y="2194627"/>
                </a:lnTo>
                <a:lnTo>
                  <a:pt x="2706720" y="2169192"/>
                </a:lnTo>
                <a:lnTo>
                  <a:pt x="2698738" y="2162879"/>
                </a:lnTo>
                <a:lnTo>
                  <a:pt x="2710805" y="2160093"/>
                </a:lnTo>
                <a:lnTo>
                  <a:pt x="2715446" y="2153224"/>
                </a:lnTo>
                <a:lnTo>
                  <a:pt x="2701336" y="2134659"/>
                </a:lnTo>
                <a:lnTo>
                  <a:pt x="2700409" y="2117763"/>
                </a:lnTo>
                <a:cubicBezTo>
                  <a:pt x="2708577" y="2119436"/>
                  <a:pt x="2712476" y="2117763"/>
                  <a:pt x="2711920" y="2112752"/>
                </a:cubicBezTo>
                <a:cubicBezTo>
                  <a:pt x="2711363" y="2107739"/>
                  <a:pt x="2718602" y="2106996"/>
                  <a:pt x="2733642" y="2110709"/>
                </a:cubicBezTo>
                <a:lnTo>
                  <a:pt x="2736427" y="2121849"/>
                </a:lnTo>
                <a:lnTo>
                  <a:pt x="2746081" y="2122591"/>
                </a:lnTo>
                <a:cubicBezTo>
                  <a:pt x="2747567" y="2119993"/>
                  <a:pt x="2749607" y="2115722"/>
                  <a:pt x="2752393" y="2109409"/>
                </a:cubicBezTo>
                <a:cubicBezTo>
                  <a:pt x="2755178" y="2103098"/>
                  <a:pt x="2757591" y="2099940"/>
                  <a:pt x="2759449" y="2099570"/>
                </a:cubicBezTo>
                <a:cubicBezTo>
                  <a:pt x="2761119" y="2100312"/>
                  <a:pt x="2762233" y="2101240"/>
                  <a:pt x="2762975" y="2102725"/>
                </a:cubicBezTo>
                <a:cubicBezTo>
                  <a:pt x="2763533" y="2104211"/>
                  <a:pt x="2763903" y="2104953"/>
                  <a:pt x="2763903" y="2105138"/>
                </a:cubicBezTo>
                <a:cubicBezTo>
                  <a:pt x="2773372" y="2108296"/>
                  <a:pt x="2777270" y="2111267"/>
                  <a:pt x="2775600" y="2114237"/>
                </a:cubicBezTo>
                <a:cubicBezTo>
                  <a:pt x="2773929" y="2117208"/>
                  <a:pt x="2771331" y="2119436"/>
                  <a:pt x="2767618" y="2120734"/>
                </a:cubicBezTo>
                <a:lnTo>
                  <a:pt x="2786369" y="2144685"/>
                </a:lnTo>
                <a:lnTo>
                  <a:pt x="2776529" y="2156195"/>
                </a:lnTo>
                <a:lnTo>
                  <a:pt x="2802149" y="2169748"/>
                </a:lnTo>
                <a:cubicBezTo>
                  <a:pt x="2801222" y="2162694"/>
                  <a:pt x="2803635" y="2157125"/>
                  <a:pt x="2809019" y="2153039"/>
                </a:cubicBezTo>
                <a:cubicBezTo>
                  <a:pt x="2814589" y="2148954"/>
                  <a:pt x="2816632" y="2142828"/>
                  <a:pt x="2815517" y="2134659"/>
                </a:cubicBezTo>
                <a:cubicBezTo>
                  <a:pt x="2823501" y="2128717"/>
                  <a:pt x="2830555" y="2122219"/>
                  <a:pt x="2837239" y="2115350"/>
                </a:cubicBezTo>
                <a:cubicBezTo>
                  <a:pt x="2843922" y="2108481"/>
                  <a:pt x="2850236" y="2101983"/>
                  <a:pt x="2856547" y="2095484"/>
                </a:cubicBezTo>
                <a:cubicBezTo>
                  <a:pt x="2857105" y="2090658"/>
                  <a:pt x="2858775" y="2084717"/>
                  <a:pt x="2861745" y="2077661"/>
                </a:cubicBezTo>
                <a:cubicBezTo>
                  <a:pt x="2864716" y="2070607"/>
                  <a:pt x="2870287" y="2067821"/>
                  <a:pt x="2878641" y="2069492"/>
                </a:cubicBezTo>
                <a:cubicBezTo>
                  <a:pt x="2877899" y="2067821"/>
                  <a:pt x="2875298" y="2063923"/>
                  <a:pt x="2871215" y="2058352"/>
                </a:cubicBezTo>
                <a:cubicBezTo>
                  <a:pt x="2867129" y="2052598"/>
                  <a:pt x="2864716" y="2049441"/>
                  <a:pt x="2864161" y="2048698"/>
                </a:cubicBezTo>
                <a:cubicBezTo>
                  <a:pt x="2862488" y="2048513"/>
                  <a:pt x="2861745" y="2049256"/>
                  <a:pt x="2861931" y="2051113"/>
                </a:cubicBezTo>
                <a:cubicBezTo>
                  <a:pt x="2862118" y="2052969"/>
                  <a:pt x="2862118" y="2053897"/>
                  <a:pt x="2862303" y="2054269"/>
                </a:cubicBezTo>
                <a:cubicBezTo>
                  <a:pt x="2855805" y="2064481"/>
                  <a:pt x="2847635" y="2073577"/>
                  <a:pt x="2837426" y="2081932"/>
                </a:cubicBezTo>
                <a:cubicBezTo>
                  <a:pt x="2827214" y="2090100"/>
                  <a:pt x="2822573" y="2101055"/>
                  <a:pt x="2823129" y="2114237"/>
                </a:cubicBezTo>
                <a:lnTo>
                  <a:pt x="2806048" y="2109224"/>
                </a:lnTo>
                <a:cubicBezTo>
                  <a:pt x="2798251" y="2106996"/>
                  <a:pt x="2789153" y="2104025"/>
                  <a:pt x="2778385" y="2099755"/>
                </a:cubicBezTo>
                <a:cubicBezTo>
                  <a:pt x="2767618" y="2095671"/>
                  <a:pt x="2761119" y="2090658"/>
                  <a:pt x="2758891" y="2085087"/>
                </a:cubicBezTo>
                <a:cubicBezTo>
                  <a:pt x="2756663" y="2075063"/>
                  <a:pt x="2757964" y="2066521"/>
                  <a:pt x="2762417" y="2058910"/>
                </a:cubicBezTo>
                <a:cubicBezTo>
                  <a:pt x="2766875" y="2051298"/>
                  <a:pt x="2772629" y="2044985"/>
                  <a:pt x="2779685" y="2039786"/>
                </a:cubicBezTo>
                <a:cubicBezTo>
                  <a:pt x="2778015" y="2034218"/>
                  <a:pt x="2775229" y="2029019"/>
                  <a:pt x="2771144" y="2023821"/>
                </a:cubicBezTo>
                <a:cubicBezTo>
                  <a:pt x="2767246" y="2018622"/>
                  <a:pt x="2764275" y="2013424"/>
                  <a:pt x="2762605" y="2007853"/>
                </a:cubicBezTo>
                <a:lnTo>
                  <a:pt x="2787482" y="2019550"/>
                </a:lnTo>
                <a:cubicBezTo>
                  <a:pt x="2785811" y="2012681"/>
                  <a:pt x="2785069" y="2005625"/>
                  <a:pt x="2785627" y="1998386"/>
                </a:cubicBezTo>
                <a:cubicBezTo>
                  <a:pt x="2786184" y="1991145"/>
                  <a:pt x="2788967" y="1985019"/>
                  <a:pt x="2793981" y="1980190"/>
                </a:cubicBezTo>
                <a:lnTo>
                  <a:pt x="2814774" y="2000984"/>
                </a:lnTo>
                <a:lnTo>
                  <a:pt x="2809391" y="2017880"/>
                </a:lnTo>
                <a:cubicBezTo>
                  <a:pt x="2811619" y="2019365"/>
                  <a:pt x="2814032" y="2021221"/>
                  <a:pt x="2816632" y="2023078"/>
                </a:cubicBezTo>
                <a:cubicBezTo>
                  <a:pt x="2819230" y="2024934"/>
                  <a:pt x="2820715" y="2026419"/>
                  <a:pt x="2821273" y="2027534"/>
                </a:cubicBezTo>
                <a:cubicBezTo>
                  <a:pt x="2821273" y="2029390"/>
                  <a:pt x="2818487" y="2029762"/>
                  <a:pt x="2813289" y="2028647"/>
                </a:cubicBezTo>
                <a:cubicBezTo>
                  <a:pt x="2808091" y="2027534"/>
                  <a:pt x="2804377" y="2026419"/>
                  <a:pt x="2801964" y="2025676"/>
                </a:cubicBezTo>
                <a:lnTo>
                  <a:pt x="2790453" y="2057239"/>
                </a:lnTo>
                <a:lnTo>
                  <a:pt x="2796023" y="2067079"/>
                </a:lnTo>
                <a:lnTo>
                  <a:pt x="2812361" y="2082117"/>
                </a:lnTo>
                <a:lnTo>
                  <a:pt x="2826842" y="2076176"/>
                </a:lnTo>
                <a:lnTo>
                  <a:pt x="2825914" y="2032732"/>
                </a:lnTo>
                <a:cubicBezTo>
                  <a:pt x="2834825" y="2029762"/>
                  <a:pt x="2842437" y="2024006"/>
                  <a:pt x="2848563" y="2015467"/>
                </a:cubicBezTo>
                <a:cubicBezTo>
                  <a:pt x="2854691" y="2006925"/>
                  <a:pt x="2858590" y="1999129"/>
                  <a:pt x="2860260" y="1991887"/>
                </a:cubicBezTo>
                <a:cubicBezTo>
                  <a:pt x="2858775" y="1984461"/>
                  <a:pt x="2859705" y="1977777"/>
                  <a:pt x="2862675" y="1972207"/>
                </a:cubicBezTo>
                <a:cubicBezTo>
                  <a:pt x="2865646" y="1966453"/>
                  <a:pt x="2868244" y="1960512"/>
                  <a:pt x="2870287" y="1954013"/>
                </a:cubicBezTo>
                <a:cubicBezTo>
                  <a:pt x="2884582" y="1949742"/>
                  <a:pt x="2896837" y="1944174"/>
                  <a:pt x="2907231" y="1936747"/>
                </a:cubicBezTo>
                <a:lnTo>
                  <a:pt x="2920786" y="1899986"/>
                </a:lnTo>
                <a:cubicBezTo>
                  <a:pt x="2922827" y="1900728"/>
                  <a:pt x="2925612" y="1901471"/>
                  <a:pt x="2928770" y="1902029"/>
                </a:cubicBezTo>
                <a:cubicBezTo>
                  <a:pt x="2931925" y="1902771"/>
                  <a:pt x="2933596" y="1902029"/>
                  <a:pt x="2933411" y="1899986"/>
                </a:cubicBezTo>
                <a:cubicBezTo>
                  <a:pt x="2932853" y="1898686"/>
                  <a:pt x="2930625" y="1896645"/>
                  <a:pt x="2926912" y="1893860"/>
                </a:cubicBezTo>
                <a:cubicBezTo>
                  <a:pt x="2923199" y="1890889"/>
                  <a:pt x="2920229" y="1888661"/>
                  <a:pt x="2917815" y="1886803"/>
                </a:cubicBezTo>
                <a:lnTo>
                  <a:pt x="2952162" y="1885505"/>
                </a:lnTo>
                <a:lnTo>
                  <a:pt x="2975926" y="1893117"/>
                </a:lnTo>
                <a:cubicBezTo>
                  <a:pt x="2977041" y="1900914"/>
                  <a:pt x="2976854" y="1908340"/>
                  <a:pt x="2975369" y="1914838"/>
                </a:cubicBezTo>
                <a:cubicBezTo>
                  <a:pt x="2973883" y="1921522"/>
                  <a:pt x="2976299" y="1932477"/>
                  <a:pt x="2982425" y="1948257"/>
                </a:cubicBezTo>
                <a:cubicBezTo>
                  <a:pt x="2987994" y="1944174"/>
                  <a:pt x="2993377" y="1939903"/>
                  <a:pt x="2998205" y="1935447"/>
                </a:cubicBezTo>
                <a:cubicBezTo>
                  <a:pt x="3003219" y="1930991"/>
                  <a:pt x="3004704" y="1924678"/>
                  <a:pt x="3003219" y="1916139"/>
                </a:cubicBezTo>
                <a:cubicBezTo>
                  <a:pt x="3017699" y="1912983"/>
                  <a:pt x="3030139" y="1908155"/>
                  <a:pt x="3040721" y="1901656"/>
                </a:cubicBezTo>
                <a:cubicBezTo>
                  <a:pt x="3059287" y="1906484"/>
                  <a:pt x="3065600" y="1904442"/>
                  <a:pt x="3059287" y="1895345"/>
                </a:cubicBezTo>
                <a:cubicBezTo>
                  <a:pt x="3052975" y="1886061"/>
                  <a:pt x="3055018" y="1882720"/>
                  <a:pt x="3065043" y="1884948"/>
                </a:cubicBezTo>
                <a:lnTo>
                  <a:pt x="3078595" y="1889404"/>
                </a:lnTo>
                <a:cubicBezTo>
                  <a:pt x="3077667" y="1883277"/>
                  <a:pt x="3078967" y="1879377"/>
                  <a:pt x="3082123" y="1877522"/>
                </a:cubicBezTo>
                <a:cubicBezTo>
                  <a:pt x="3085279" y="1875664"/>
                  <a:pt x="3086579" y="1872138"/>
                  <a:pt x="3086021" y="1867310"/>
                </a:cubicBezTo>
                <a:lnTo>
                  <a:pt x="3106630" y="1861926"/>
                </a:lnTo>
                <a:lnTo>
                  <a:pt x="3124268" y="1883833"/>
                </a:lnTo>
                <a:cubicBezTo>
                  <a:pt x="3131137" y="1886061"/>
                  <a:pt x="3135035" y="1889219"/>
                  <a:pt x="3135965" y="1893674"/>
                </a:cubicBezTo>
                <a:cubicBezTo>
                  <a:pt x="3136893" y="1902029"/>
                  <a:pt x="3135035" y="1909270"/>
                  <a:pt x="3130022" y="1915396"/>
                </a:cubicBezTo>
                <a:cubicBezTo>
                  <a:pt x="3125011" y="1921522"/>
                  <a:pt x="3123153" y="1929321"/>
                  <a:pt x="3124453" y="1938788"/>
                </a:cubicBezTo>
                <a:cubicBezTo>
                  <a:pt x="3124453" y="1938975"/>
                  <a:pt x="3124639" y="1939718"/>
                  <a:pt x="3125381" y="1941203"/>
                </a:cubicBezTo>
                <a:cubicBezTo>
                  <a:pt x="3126124" y="1942688"/>
                  <a:pt x="3127239" y="1943616"/>
                  <a:pt x="3128909" y="1944359"/>
                </a:cubicBezTo>
                <a:cubicBezTo>
                  <a:pt x="3130580" y="1944544"/>
                  <a:pt x="3132437" y="1942873"/>
                  <a:pt x="3134108" y="1939718"/>
                </a:cubicBezTo>
                <a:cubicBezTo>
                  <a:pt x="3135965" y="1936560"/>
                  <a:pt x="3137451" y="1934332"/>
                  <a:pt x="3138936" y="1933404"/>
                </a:cubicBezTo>
                <a:cubicBezTo>
                  <a:pt x="3142277" y="1932477"/>
                  <a:pt x="3144134" y="1930991"/>
                  <a:pt x="3144134" y="1928949"/>
                </a:cubicBezTo>
                <a:cubicBezTo>
                  <a:pt x="3143019" y="1925421"/>
                  <a:pt x="3142277" y="1922265"/>
                  <a:pt x="3142091" y="1919852"/>
                </a:cubicBezTo>
                <a:cubicBezTo>
                  <a:pt x="3141906" y="1917439"/>
                  <a:pt x="3144877" y="1917252"/>
                  <a:pt x="3151188" y="1919109"/>
                </a:cubicBezTo>
                <a:lnTo>
                  <a:pt x="3163628" y="1919109"/>
                </a:lnTo>
                <a:lnTo>
                  <a:pt x="3196861" y="1928021"/>
                </a:lnTo>
                <a:lnTo>
                  <a:pt x="3202988" y="1913911"/>
                </a:lnTo>
                <a:cubicBezTo>
                  <a:pt x="3207999" y="1914281"/>
                  <a:pt x="3212457" y="1914096"/>
                  <a:pt x="3216540" y="1912983"/>
                </a:cubicBezTo>
                <a:cubicBezTo>
                  <a:pt x="3220626" y="1911868"/>
                  <a:pt x="3224152" y="1910755"/>
                  <a:pt x="3227122" y="1909640"/>
                </a:cubicBezTo>
                <a:cubicBezTo>
                  <a:pt x="3230835" y="1910940"/>
                  <a:pt x="3234363" y="1911310"/>
                  <a:pt x="3237706" y="1911310"/>
                </a:cubicBezTo>
                <a:cubicBezTo>
                  <a:pt x="3241047" y="1911310"/>
                  <a:pt x="3242533" y="1909640"/>
                  <a:pt x="3241975" y="1906484"/>
                </a:cubicBezTo>
                <a:lnTo>
                  <a:pt x="3236591" y="1896645"/>
                </a:lnTo>
                <a:lnTo>
                  <a:pt x="3267039" y="1906669"/>
                </a:lnTo>
                <a:cubicBezTo>
                  <a:pt x="3266669" y="1910383"/>
                  <a:pt x="3264811" y="1915581"/>
                  <a:pt x="3261656" y="1922265"/>
                </a:cubicBezTo>
                <a:cubicBezTo>
                  <a:pt x="3258313" y="1928763"/>
                  <a:pt x="3260356" y="1933777"/>
                  <a:pt x="3267782" y="1937118"/>
                </a:cubicBezTo>
                <a:cubicBezTo>
                  <a:pt x="3271125" y="1938045"/>
                  <a:pt x="3274281" y="1938418"/>
                  <a:pt x="3276879" y="1937860"/>
                </a:cubicBezTo>
                <a:cubicBezTo>
                  <a:pt x="3279664" y="1937490"/>
                  <a:pt x="3281707" y="1936747"/>
                  <a:pt x="3283192" y="1936190"/>
                </a:cubicBezTo>
                <a:lnTo>
                  <a:pt x="3283935" y="1912240"/>
                </a:lnTo>
                <a:lnTo>
                  <a:pt x="3297302" y="1902586"/>
                </a:lnTo>
                <a:cubicBezTo>
                  <a:pt x="3295817" y="1896087"/>
                  <a:pt x="3296187" y="1891074"/>
                  <a:pt x="3298415" y="1887361"/>
                </a:cubicBezTo>
                <a:cubicBezTo>
                  <a:pt x="3300643" y="1883648"/>
                  <a:pt x="3304729" y="1880862"/>
                  <a:pt x="3310485" y="1878822"/>
                </a:cubicBezTo>
                <a:lnTo>
                  <a:pt x="3306399" y="1861369"/>
                </a:lnTo>
                <a:cubicBezTo>
                  <a:pt x="3314383" y="1857656"/>
                  <a:pt x="3316981" y="1851157"/>
                  <a:pt x="3314383" y="1841875"/>
                </a:cubicBezTo>
                <a:cubicBezTo>
                  <a:pt x="3319952" y="1844846"/>
                  <a:pt x="3325150" y="1846146"/>
                  <a:pt x="3329606" y="1845773"/>
                </a:cubicBezTo>
                <a:cubicBezTo>
                  <a:pt x="3334062" y="1845588"/>
                  <a:pt x="3336105" y="1843175"/>
                  <a:pt x="3335362" y="1838904"/>
                </a:cubicBezTo>
                <a:lnTo>
                  <a:pt x="3351143" y="1825907"/>
                </a:lnTo>
                <a:lnTo>
                  <a:pt x="3379550" y="1841503"/>
                </a:lnTo>
                <a:cubicBezTo>
                  <a:pt x="3376765" y="1847259"/>
                  <a:pt x="3375837" y="1854500"/>
                  <a:pt x="3376392" y="1863226"/>
                </a:cubicBezTo>
                <a:cubicBezTo>
                  <a:pt x="3377135" y="1871951"/>
                  <a:pt x="3374907" y="1877892"/>
                  <a:pt x="3369893" y="1880677"/>
                </a:cubicBezTo>
                <a:cubicBezTo>
                  <a:pt x="3372123" y="1887918"/>
                  <a:pt x="3368408" y="1889961"/>
                  <a:pt x="3358941" y="1887176"/>
                </a:cubicBezTo>
                <a:cubicBezTo>
                  <a:pt x="3351515" y="1884390"/>
                  <a:pt x="3342603" y="1881605"/>
                  <a:pt x="3332021" y="1878449"/>
                </a:cubicBezTo>
                <a:cubicBezTo>
                  <a:pt x="3321437" y="1875479"/>
                  <a:pt x="3323295" y="1878635"/>
                  <a:pt x="3337405" y="1888104"/>
                </a:cubicBezTo>
                <a:lnTo>
                  <a:pt x="3329051" y="1905557"/>
                </a:lnTo>
                <a:lnTo>
                  <a:pt x="3342603" y="1910012"/>
                </a:lnTo>
                <a:lnTo>
                  <a:pt x="3331649" y="1916509"/>
                </a:lnTo>
                <a:lnTo>
                  <a:pt x="3336662" y="1938418"/>
                </a:lnTo>
                <a:lnTo>
                  <a:pt x="3315496" y="1941573"/>
                </a:lnTo>
                <a:lnTo>
                  <a:pt x="3320139" y="1961254"/>
                </a:lnTo>
                <a:cubicBezTo>
                  <a:pt x="3315496" y="1966080"/>
                  <a:pt x="3308999" y="1969423"/>
                  <a:pt x="3300458" y="1970908"/>
                </a:cubicBezTo>
                <a:lnTo>
                  <a:pt x="3294332" y="1985019"/>
                </a:lnTo>
                <a:cubicBezTo>
                  <a:pt x="3305286" y="1990217"/>
                  <a:pt x="3310485" y="1998756"/>
                  <a:pt x="3309742" y="2010638"/>
                </a:cubicBezTo>
                <a:cubicBezTo>
                  <a:pt x="3308999" y="2022521"/>
                  <a:pt x="3307699" y="2029947"/>
                  <a:pt x="3305657" y="2032918"/>
                </a:cubicBezTo>
                <a:cubicBezTo>
                  <a:pt x="3299530" y="2031805"/>
                  <a:pt x="3297302" y="2035145"/>
                  <a:pt x="3298788" y="2043129"/>
                </a:cubicBezTo>
                <a:cubicBezTo>
                  <a:pt x="3300273" y="2051113"/>
                  <a:pt x="3301758" y="2056682"/>
                  <a:pt x="3302871" y="2060025"/>
                </a:cubicBezTo>
                <a:cubicBezTo>
                  <a:pt x="3298045" y="2059838"/>
                  <a:pt x="3295260" y="2060953"/>
                  <a:pt x="3293959" y="2063738"/>
                </a:cubicBezTo>
                <a:cubicBezTo>
                  <a:pt x="3292661" y="2066521"/>
                  <a:pt x="3292474" y="2069492"/>
                  <a:pt x="3293404" y="2073020"/>
                </a:cubicBezTo>
                <a:cubicBezTo>
                  <a:pt x="3294889" y="2077291"/>
                  <a:pt x="3298045" y="2081374"/>
                  <a:pt x="3302501" y="2085087"/>
                </a:cubicBezTo>
                <a:cubicBezTo>
                  <a:pt x="3306957" y="2088988"/>
                  <a:pt x="3310112" y="2092886"/>
                  <a:pt x="3311597" y="2097156"/>
                </a:cubicBezTo>
                <a:cubicBezTo>
                  <a:pt x="3324223" y="2099755"/>
                  <a:pt x="3328678" y="2095299"/>
                  <a:pt x="3324965" y="2083602"/>
                </a:cubicBezTo>
                <a:cubicBezTo>
                  <a:pt x="3321252" y="2071907"/>
                  <a:pt x="3324965" y="2067079"/>
                  <a:pt x="3335919" y="2069122"/>
                </a:cubicBezTo>
                <a:cubicBezTo>
                  <a:pt x="3334805" y="2062623"/>
                  <a:pt x="3336847" y="2057610"/>
                  <a:pt x="3342046" y="2053897"/>
                </a:cubicBezTo>
                <a:cubicBezTo>
                  <a:pt x="3347244" y="2050183"/>
                  <a:pt x="3353928" y="2048143"/>
                  <a:pt x="3361912" y="2047585"/>
                </a:cubicBezTo>
                <a:lnTo>
                  <a:pt x="3355043" y="2019365"/>
                </a:lnTo>
                <a:cubicBezTo>
                  <a:pt x="3382520" y="2019922"/>
                  <a:pt x="3397743" y="2015279"/>
                  <a:pt x="3400529" y="2005440"/>
                </a:cubicBezTo>
                <a:cubicBezTo>
                  <a:pt x="3403314" y="1995601"/>
                  <a:pt x="3407770" y="1981861"/>
                  <a:pt x="3413896" y="1964410"/>
                </a:cubicBezTo>
                <a:cubicBezTo>
                  <a:pt x="3425221" y="1967751"/>
                  <a:pt x="3434690" y="1968493"/>
                  <a:pt x="3442487" y="1967008"/>
                </a:cubicBezTo>
                <a:cubicBezTo>
                  <a:pt x="3450285" y="1965523"/>
                  <a:pt x="3459939" y="1966453"/>
                  <a:pt x="3471079" y="1969608"/>
                </a:cubicBezTo>
                <a:lnTo>
                  <a:pt x="3465508" y="1945659"/>
                </a:lnTo>
                <a:lnTo>
                  <a:pt x="3475720" y="1949000"/>
                </a:lnTo>
                <a:cubicBezTo>
                  <a:pt x="3482219" y="1951228"/>
                  <a:pt x="3486487" y="1953641"/>
                  <a:pt x="3488345" y="1956241"/>
                </a:cubicBezTo>
                <a:cubicBezTo>
                  <a:pt x="3490203" y="1958839"/>
                  <a:pt x="3491501" y="1962367"/>
                  <a:pt x="3492243" y="1966638"/>
                </a:cubicBezTo>
                <a:lnTo>
                  <a:pt x="3486302" y="1980748"/>
                </a:lnTo>
                <a:cubicBezTo>
                  <a:pt x="3486860" y="1982418"/>
                  <a:pt x="3488717" y="1985574"/>
                  <a:pt x="3492058" y="1990402"/>
                </a:cubicBezTo>
                <a:cubicBezTo>
                  <a:pt x="3495401" y="1995228"/>
                  <a:pt x="3497999" y="1998199"/>
                  <a:pt x="3500042" y="1999314"/>
                </a:cubicBezTo>
                <a:lnTo>
                  <a:pt x="3498557" y="1992815"/>
                </a:lnTo>
                <a:cubicBezTo>
                  <a:pt x="3505611" y="1991887"/>
                  <a:pt x="3513409" y="1990030"/>
                  <a:pt x="3522136" y="1987246"/>
                </a:cubicBezTo>
                <a:cubicBezTo>
                  <a:pt x="3530860" y="1984461"/>
                  <a:pt x="3535131" y="1980376"/>
                  <a:pt x="3534761" y="1974992"/>
                </a:cubicBezTo>
                <a:cubicBezTo>
                  <a:pt x="3539217" y="1974249"/>
                  <a:pt x="3542000" y="1972021"/>
                  <a:pt x="3542929" y="1968123"/>
                </a:cubicBezTo>
                <a:cubicBezTo>
                  <a:pt x="3543857" y="1964225"/>
                  <a:pt x="3543857" y="1960139"/>
                  <a:pt x="3542743" y="1955498"/>
                </a:cubicBezTo>
                <a:lnTo>
                  <a:pt x="3564279" y="1954756"/>
                </a:lnTo>
                <a:cubicBezTo>
                  <a:pt x="3563351" y="1951228"/>
                  <a:pt x="3563351" y="1947700"/>
                  <a:pt x="3564466" y="1943986"/>
                </a:cubicBezTo>
                <a:cubicBezTo>
                  <a:pt x="3565394" y="1940460"/>
                  <a:pt x="3568179" y="1938232"/>
                  <a:pt x="3572633" y="1937490"/>
                </a:cubicBezTo>
                <a:lnTo>
                  <a:pt x="3568549" y="1920037"/>
                </a:lnTo>
                <a:lnTo>
                  <a:pt x="3580617" y="1917994"/>
                </a:lnTo>
                <a:cubicBezTo>
                  <a:pt x="3579504" y="1911498"/>
                  <a:pt x="3581547" y="1906299"/>
                  <a:pt x="3586745" y="1902399"/>
                </a:cubicBezTo>
                <a:cubicBezTo>
                  <a:pt x="3591943" y="1898686"/>
                  <a:pt x="3598440" y="1895902"/>
                  <a:pt x="3606239" y="1894417"/>
                </a:cubicBezTo>
                <a:cubicBezTo>
                  <a:pt x="3611623" y="1889774"/>
                  <a:pt x="3617934" y="1884576"/>
                  <a:pt x="3625362" y="1878822"/>
                </a:cubicBezTo>
                <a:cubicBezTo>
                  <a:pt x="3632789" y="1873066"/>
                  <a:pt x="3640957" y="1868980"/>
                  <a:pt x="3649869" y="1866567"/>
                </a:cubicBezTo>
                <a:cubicBezTo>
                  <a:pt x="3648939" y="1863039"/>
                  <a:pt x="3648569" y="1859698"/>
                  <a:pt x="3648754" y="1856355"/>
                </a:cubicBezTo>
                <a:cubicBezTo>
                  <a:pt x="3649127" y="1853015"/>
                  <a:pt x="3651355" y="1850972"/>
                  <a:pt x="3655623" y="1850229"/>
                </a:cubicBezTo>
                <a:cubicBezTo>
                  <a:pt x="3654510" y="1843545"/>
                  <a:pt x="3655623" y="1837790"/>
                  <a:pt x="3659523" y="1832778"/>
                </a:cubicBezTo>
                <a:cubicBezTo>
                  <a:pt x="3663237" y="1827765"/>
                  <a:pt x="3668248" y="1824237"/>
                  <a:pt x="3674189" y="1822009"/>
                </a:cubicBezTo>
                <a:cubicBezTo>
                  <a:pt x="3673631" y="1819781"/>
                  <a:pt x="3674004" y="1817926"/>
                  <a:pt x="3675304" y="1816811"/>
                </a:cubicBezTo>
                <a:cubicBezTo>
                  <a:pt x="3676604" y="1815698"/>
                  <a:pt x="3679017" y="1815510"/>
                  <a:pt x="3682358" y="1816625"/>
                </a:cubicBezTo>
                <a:close/>
                <a:moveTo>
                  <a:pt x="1045259" y="1807156"/>
                </a:moveTo>
                <a:cubicBezTo>
                  <a:pt x="1038946" y="1816253"/>
                  <a:pt x="1032262" y="1826093"/>
                  <a:pt x="1025578" y="1836677"/>
                </a:cubicBezTo>
                <a:cubicBezTo>
                  <a:pt x="1018709" y="1847073"/>
                  <a:pt x="1013881" y="1858398"/>
                  <a:pt x="1010911" y="1870280"/>
                </a:cubicBezTo>
                <a:cubicBezTo>
                  <a:pt x="1005342" y="1877892"/>
                  <a:pt x="999401" y="1886246"/>
                  <a:pt x="992902" y="1895345"/>
                </a:cubicBezTo>
                <a:cubicBezTo>
                  <a:pt x="986404" y="1904256"/>
                  <a:pt x="979907" y="1911868"/>
                  <a:pt x="972851" y="1917437"/>
                </a:cubicBezTo>
                <a:lnTo>
                  <a:pt x="996058" y="1920965"/>
                </a:lnTo>
                <a:cubicBezTo>
                  <a:pt x="1000514" y="1905742"/>
                  <a:pt x="1008498" y="1893672"/>
                  <a:pt x="1019822" y="1884018"/>
                </a:cubicBezTo>
                <a:cubicBezTo>
                  <a:pt x="1031149" y="1874364"/>
                  <a:pt x="1038946" y="1862297"/>
                  <a:pt x="1043774" y="1847629"/>
                </a:cubicBezTo>
                <a:lnTo>
                  <a:pt x="1073664" y="1820894"/>
                </a:lnTo>
                <a:cubicBezTo>
                  <a:pt x="1075707" y="1819038"/>
                  <a:pt x="1075892" y="1816625"/>
                  <a:pt x="1074407" y="1813468"/>
                </a:cubicBezTo>
                <a:cubicBezTo>
                  <a:pt x="1072736" y="1810497"/>
                  <a:pt x="1071064" y="1808642"/>
                  <a:pt x="1068836" y="1807899"/>
                </a:cubicBezTo>
                <a:close/>
                <a:moveTo>
                  <a:pt x="2024341" y="1805492"/>
                </a:moveTo>
                <a:lnTo>
                  <a:pt x="2010997" y="1820212"/>
                </a:lnTo>
                <a:lnTo>
                  <a:pt x="2014583" y="1822566"/>
                </a:lnTo>
                <a:close/>
                <a:moveTo>
                  <a:pt x="2493211" y="1798987"/>
                </a:moveTo>
                <a:lnTo>
                  <a:pt x="2468334" y="1818296"/>
                </a:lnTo>
                <a:lnTo>
                  <a:pt x="2491726" y="1851529"/>
                </a:lnTo>
                <a:lnTo>
                  <a:pt x="2506208" y="1823124"/>
                </a:lnTo>
                <a:cubicBezTo>
                  <a:pt x="2506766" y="1823309"/>
                  <a:pt x="2508994" y="1824052"/>
                  <a:pt x="2513077" y="1825165"/>
                </a:cubicBezTo>
                <a:cubicBezTo>
                  <a:pt x="2516975" y="1826280"/>
                  <a:pt x="2519391" y="1826280"/>
                  <a:pt x="2519946" y="1825165"/>
                </a:cubicBezTo>
                <a:cubicBezTo>
                  <a:pt x="2519391" y="1822009"/>
                  <a:pt x="2515863" y="1817553"/>
                  <a:pt x="2509179" y="1811984"/>
                </a:cubicBezTo>
                <a:cubicBezTo>
                  <a:pt x="2502680" y="1806414"/>
                  <a:pt x="2497297" y="1801958"/>
                  <a:pt x="2493211" y="1798987"/>
                </a:cubicBezTo>
                <a:close/>
                <a:moveTo>
                  <a:pt x="2536284" y="1753314"/>
                </a:moveTo>
                <a:cubicBezTo>
                  <a:pt x="2532943" y="1752201"/>
                  <a:pt x="2530901" y="1752572"/>
                  <a:pt x="2530158" y="1754244"/>
                </a:cubicBezTo>
                <a:cubicBezTo>
                  <a:pt x="2529230" y="1755914"/>
                  <a:pt x="2529045" y="1757400"/>
                  <a:pt x="2529045" y="1759070"/>
                </a:cubicBezTo>
                <a:cubicBezTo>
                  <a:pt x="2529600" y="1762413"/>
                  <a:pt x="2531828" y="1765196"/>
                  <a:pt x="2535729" y="1767054"/>
                </a:cubicBezTo>
                <a:cubicBezTo>
                  <a:pt x="2537214" y="1767611"/>
                  <a:pt x="2538327" y="1767611"/>
                  <a:pt x="2539069" y="1766869"/>
                </a:cubicBezTo>
                <a:cubicBezTo>
                  <a:pt x="2539812" y="1766311"/>
                  <a:pt x="2541112" y="1766311"/>
                  <a:pt x="2542597" y="1766682"/>
                </a:cubicBezTo>
                <a:cubicBezTo>
                  <a:pt x="2542597" y="1765011"/>
                  <a:pt x="2542040" y="1762598"/>
                  <a:pt x="2540740" y="1759442"/>
                </a:cubicBezTo>
                <a:cubicBezTo>
                  <a:pt x="2539627" y="1756287"/>
                  <a:pt x="2537957" y="1754244"/>
                  <a:pt x="2536284" y="1753314"/>
                </a:cubicBezTo>
                <a:close/>
                <a:moveTo>
                  <a:pt x="2558378" y="1722496"/>
                </a:moveTo>
                <a:lnTo>
                  <a:pt x="2571003" y="1749603"/>
                </a:lnTo>
                <a:lnTo>
                  <a:pt x="2571560" y="1735863"/>
                </a:lnTo>
                <a:cubicBezTo>
                  <a:pt x="2571560" y="1731965"/>
                  <a:pt x="2570260" y="1728994"/>
                  <a:pt x="2567662" y="1727137"/>
                </a:cubicBezTo>
                <a:cubicBezTo>
                  <a:pt x="2565062" y="1725096"/>
                  <a:pt x="2561906" y="1723609"/>
                  <a:pt x="2558378" y="1722496"/>
                </a:cubicBezTo>
                <a:close/>
                <a:moveTo>
                  <a:pt x="226689" y="1712471"/>
                </a:moveTo>
                <a:cubicBezTo>
                  <a:pt x="220563" y="1722311"/>
                  <a:pt x="218893" y="1735493"/>
                  <a:pt x="222048" y="1751646"/>
                </a:cubicBezTo>
                <a:lnTo>
                  <a:pt x="211466" y="1796761"/>
                </a:lnTo>
                <a:lnTo>
                  <a:pt x="240057" y="1801588"/>
                </a:lnTo>
                <a:cubicBezTo>
                  <a:pt x="237273" y="1788963"/>
                  <a:pt x="233930" y="1774482"/>
                  <a:pt x="230217" y="1757957"/>
                </a:cubicBezTo>
                <a:cubicBezTo>
                  <a:pt x="226504" y="1741434"/>
                  <a:pt x="225576" y="1726211"/>
                  <a:pt x="226689" y="1712471"/>
                </a:cubicBezTo>
                <a:close/>
                <a:moveTo>
                  <a:pt x="2320177" y="1682394"/>
                </a:moveTo>
                <a:cubicBezTo>
                  <a:pt x="2309410" y="1688892"/>
                  <a:pt x="2300313" y="1696318"/>
                  <a:pt x="2292144" y="1704858"/>
                </a:cubicBezTo>
                <a:cubicBezTo>
                  <a:pt x="2284160" y="1713399"/>
                  <a:pt x="2276549" y="1722124"/>
                  <a:pt x="2269307" y="1731222"/>
                </a:cubicBezTo>
                <a:cubicBezTo>
                  <a:pt x="2269307" y="1733265"/>
                  <a:pt x="2269865" y="1737163"/>
                  <a:pt x="2270978" y="1742919"/>
                </a:cubicBezTo>
                <a:cubicBezTo>
                  <a:pt x="2272093" y="1748673"/>
                  <a:pt x="2273578" y="1752016"/>
                  <a:pt x="2275434" y="1753314"/>
                </a:cubicBezTo>
                <a:cubicBezTo>
                  <a:pt x="2278777" y="1754057"/>
                  <a:pt x="2280817" y="1752759"/>
                  <a:pt x="2281747" y="1749046"/>
                </a:cubicBezTo>
                <a:cubicBezTo>
                  <a:pt x="2282490" y="1745703"/>
                  <a:pt x="2282860" y="1743104"/>
                  <a:pt x="2282860" y="1741247"/>
                </a:cubicBezTo>
                <a:cubicBezTo>
                  <a:pt x="2283233" y="1734193"/>
                  <a:pt x="2285831" y="1728807"/>
                  <a:pt x="2290471" y="1724909"/>
                </a:cubicBezTo>
                <a:cubicBezTo>
                  <a:pt x="2295115" y="1721196"/>
                  <a:pt x="2300869" y="1718968"/>
                  <a:pt x="2308110" y="1718412"/>
                </a:cubicBezTo>
                <a:cubicBezTo>
                  <a:pt x="2308852" y="1711729"/>
                  <a:pt x="2310710" y="1705600"/>
                  <a:pt x="2314051" y="1700402"/>
                </a:cubicBezTo>
                <a:cubicBezTo>
                  <a:pt x="2317393" y="1695203"/>
                  <a:pt x="2319435" y="1689077"/>
                  <a:pt x="2320177" y="1682394"/>
                </a:cubicBezTo>
                <a:close/>
                <a:moveTo>
                  <a:pt x="2124991" y="1671012"/>
                </a:moveTo>
                <a:lnTo>
                  <a:pt x="2118553" y="1680908"/>
                </a:lnTo>
                <a:cubicBezTo>
                  <a:pt x="2104627" y="1701796"/>
                  <a:pt x="2093441" y="1718272"/>
                  <a:pt x="2084995" y="1730386"/>
                </a:cubicBezTo>
                <a:lnTo>
                  <a:pt x="2072963" y="1746757"/>
                </a:lnTo>
                <a:lnTo>
                  <a:pt x="2097573" y="1722311"/>
                </a:lnTo>
                <a:cubicBezTo>
                  <a:pt x="2099429" y="1715997"/>
                  <a:pt x="2103327" y="1708015"/>
                  <a:pt x="2108898" y="1698546"/>
                </a:cubicBezTo>
                <a:cubicBezTo>
                  <a:pt x="2114467" y="1689077"/>
                  <a:pt x="2121708" y="1685179"/>
                  <a:pt x="2130435" y="1686664"/>
                </a:cubicBezTo>
                <a:cubicBezTo>
                  <a:pt x="2130062" y="1684436"/>
                  <a:pt x="2128392" y="1679608"/>
                  <a:pt x="2125607" y="1672554"/>
                </a:cubicBezTo>
                <a:close/>
                <a:moveTo>
                  <a:pt x="1182459" y="1665498"/>
                </a:moveTo>
                <a:cubicBezTo>
                  <a:pt x="1180604" y="1665313"/>
                  <a:pt x="1179304" y="1666426"/>
                  <a:pt x="1178191" y="1668841"/>
                </a:cubicBezTo>
                <a:cubicBezTo>
                  <a:pt x="1177076" y="1671254"/>
                  <a:pt x="1176333" y="1673667"/>
                  <a:pt x="1175963" y="1675710"/>
                </a:cubicBezTo>
                <a:cubicBezTo>
                  <a:pt x="1167794" y="1682394"/>
                  <a:pt x="1158882" y="1691490"/>
                  <a:pt x="1148856" y="1703372"/>
                </a:cubicBezTo>
                <a:cubicBezTo>
                  <a:pt x="1139016" y="1715255"/>
                  <a:pt x="1132518" y="1726209"/>
                  <a:pt x="1129362" y="1736234"/>
                </a:cubicBezTo>
                <a:lnTo>
                  <a:pt x="1144215" y="1739762"/>
                </a:lnTo>
                <a:cubicBezTo>
                  <a:pt x="1150713" y="1728622"/>
                  <a:pt x="1157397" y="1718597"/>
                  <a:pt x="1164451" y="1709686"/>
                </a:cubicBezTo>
                <a:cubicBezTo>
                  <a:pt x="1171320" y="1700587"/>
                  <a:pt x="1178561" y="1696874"/>
                  <a:pt x="1185987" y="1697989"/>
                </a:cubicBezTo>
                <a:cubicBezTo>
                  <a:pt x="1186545" y="1695018"/>
                  <a:pt x="1186545" y="1689262"/>
                  <a:pt x="1185987" y="1680723"/>
                </a:cubicBezTo>
                <a:cubicBezTo>
                  <a:pt x="1185430" y="1671997"/>
                  <a:pt x="1184317" y="1666983"/>
                  <a:pt x="1182459" y="1665498"/>
                </a:cubicBezTo>
                <a:close/>
                <a:moveTo>
                  <a:pt x="2343386" y="1644334"/>
                </a:moveTo>
                <a:lnTo>
                  <a:pt x="2322035" y="1651388"/>
                </a:lnTo>
                <a:cubicBezTo>
                  <a:pt x="2327048" y="1653431"/>
                  <a:pt x="2330574" y="1656774"/>
                  <a:pt x="2332431" y="1661415"/>
                </a:cubicBezTo>
                <a:cubicBezTo>
                  <a:pt x="2334287" y="1666056"/>
                  <a:pt x="2335030" y="1669954"/>
                  <a:pt x="2334845" y="1673110"/>
                </a:cubicBezTo>
                <a:lnTo>
                  <a:pt x="2323890" y="1680723"/>
                </a:lnTo>
                <a:cubicBezTo>
                  <a:pt x="2334287" y="1684064"/>
                  <a:pt x="2342271" y="1683694"/>
                  <a:pt x="2347655" y="1679608"/>
                </a:cubicBezTo>
                <a:cubicBezTo>
                  <a:pt x="2353225" y="1675525"/>
                  <a:pt x="2356196" y="1669211"/>
                  <a:pt x="2356566" y="1660485"/>
                </a:cubicBezTo>
                <a:lnTo>
                  <a:pt x="2356753" y="1657701"/>
                </a:lnTo>
                <a:cubicBezTo>
                  <a:pt x="2357496" y="1657887"/>
                  <a:pt x="2360279" y="1658814"/>
                  <a:pt x="2365293" y="1660300"/>
                </a:cubicBezTo>
                <a:cubicBezTo>
                  <a:pt x="2370306" y="1661785"/>
                  <a:pt x="2373277" y="1661972"/>
                  <a:pt x="2374019" y="1660857"/>
                </a:cubicBezTo>
                <a:cubicBezTo>
                  <a:pt x="2373091" y="1659001"/>
                  <a:pt x="2368448" y="1656031"/>
                  <a:pt x="2360094" y="1651945"/>
                </a:cubicBezTo>
                <a:cubicBezTo>
                  <a:pt x="2351740" y="1647860"/>
                  <a:pt x="2346169" y="1645447"/>
                  <a:pt x="2343386" y="1644334"/>
                </a:cubicBezTo>
                <a:close/>
                <a:moveTo>
                  <a:pt x="1216065" y="1626696"/>
                </a:moveTo>
                <a:cubicBezTo>
                  <a:pt x="1209752" y="1629294"/>
                  <a:pt x="1205296" y="1633565"/>
                  <a:pt x="1202511" y="1639506"/>
                </a:cubicBezTo>
                <a:cubicBezTo>
                  <a:pt x="1199727" y="1645447"/>
                  <a:pt x="1197870" y="1651388"/>
                  <a:pt x="1196569" y="1657144"/>
                </a:cubicBezTo>
                <a:lnTo>
                  <a:pt x="1208639" y="1656216"/>
                </a:lnTo>
                <a:close/>
                <a:moveTo>
                  <a:pt x="2154476" y="1625183"/>
                </a:moveTo>
                <a:lnTo>
                  <a:pt x="2151739" y="1629898"/>
                </a:lnTo>
                <a:lnTo>
                  <a:pt x="2134294" y="1656713"/>
                </a:lnTo>
                <a:lnTo>
                  <a:pt x="2151971" y="1649345"/>
                </a:lnTo>
                <a:close/>
                <a:moveTo>
                  <a:pt x="2810689" y="1598291"/>
                </a:moveTo>
                <a:cubicBezTo>
                  <a:pt x="2810131" y="1603674"/>
                  <a:pt x="2813287" y="1607760"/>
                  <a:pt x="2819786" y="1610915"/>
                </a:cubicBezTo>
                <a:cubicBezTo>
                  <a:pt x="2819971" y="1609615"/>
                  <a:pt x="2819786" y="1607760"/>
                  <a:pt x="2819415" y="1605530"/>
                </a:cubicBezTo>
                <a:cubicBezTo>
                  <a:pt x="2819043" y="1603304"/>
                  <a:pt x="2817187" y="1601446"/>
                  <a:pt x="2814030" y="1599776"/>
                </a:cubicBezTo>
                <a:close/>
                <a:moveTo>
                  <a:pt x="2180749" y="1597733"/>
                </a:moveTo>
                <a:cubicBezTo>
                  <a:pt x="2178706" y="1604974"/>
                  <a:pt x="2174807" y="1611286"/>
                  <a:pt x="2168867" y="1616856"/>
                </a:cubicBezTo>
                <a:lnTo>
                  <a:pt x="2158288" y="1618618"/>
                </a:lnTo>
                <a:lnTo>
                  <a:pt x="2154955" y="1624359"/>
                </a:lnTo>
                <a:lnTo>
                  <a:pt x="2171650" y="1627624"/>
                </a:lnTo>
                <a:cubicBezTo>
                  <a:pt x="2177591" y="1628181"/>
                  <a:pt x="2182419" y="1627624"/>
                  <a:pt x="2186317" y="1625953"/>
                </a:cubicBezTo>
                <a:close/>
                <a:moveTo>
                  <a:pt x="1260994" y="1587521"/>
                </a:moveTo>
                <a:lnTo>
                  <a:pt x="1225162" y="1605530"/>
                </a:lnTo>
                <a:lnTo>
                  <a:pt x="1221449" y="1620197"/>
                </a:lnTo>
                <a:lnTo>
                  <a:pt x="1231473" y="1626696"/>
                </a:lnTo>
                <a:lnTo>
                  <a:pt x="1236116" y="1608315"/>
                </a:lnTo>
                <a:lnTo>
                  <a:pt x="1261921" y="1614999"/>
                </a:lnTo>
                <a:lnTo>
                  <a:pt x="1265635" y="1600331"/>
                </a:lnTo>
                <a:close/>
                <a:moveTo>
                  <a:pt x="285172" y="1585666"/>
                </a:moveTo>
                <a:lnTo>
                  <a:pt x="267349" y="1597735"/>
                </a:lnTo>
                <a:lnTo>
                  <a:pt x="258810" y="1620570"/>
                </a:lnTo>
                <a:lnTo>
                  <a:pt x="259923" y="1628739"/>
                </a:lnTo>
                <a:lnTo>
                  <a:pt x="273848" y="1617414"/>
                </a:lnTo>
                <a:close/>
                <a:moveTo>
                  <a:pt x="2828883" y="1585293"/>
                </a:moveTo>
                <a:cubicBezTo>
                  <a:pt x="2824984" y="1583808"/>
                  <a:pt x="2822756" y="1584551"/>
                  <a:pt x="2821829" y="1587336"/>
                </a:cubicBezTo>
                <a:lnTo>
                  <a:pt x="2834639" y="1596433"/>
                </a:lnTo>
                <a:cubicBezTo>
                  <a:pt x="2834823" y="1594948"/>
                  <a:pt x="2834268" y="1592905"/>
                  <a:pt x="2833153" y="1590492"/>
                </a:cubicBezTo>
                <a:cubicBezTo>
                  <a:pt x="2832040" y="1588079"/>
                  <a:pt x="2830555" y="1586221"/>
                  <a:pt x="2828883" y="1585293"/>
                </a:cubicBezTo>
                <a:close/>
                <a:moveTo>
                  <a:pt x="2210454" y="1575639"/>
                </a:moveTo>
                <a:cubicBezTo>
                  <a:pt x="2207111" y="1574711"/>
                  <a:pt x="2205069" y="1575082"/>
                  <a:pt x="2204141" y="1576754"/>
                </a:cubicBezTo>
                <a:cubicBezTo>
                  <a:pt x="2203213" y="1578425"/>
                  <a:pt x="2202841" y="1580095"/>
                  <a:pt x="2202841" y="1581767"/>
                </a:cubicBezTo>
                <a:lnTo>
                  <a:pt x="2216580" y="1589564"/>
                </a:lnTo>
                <a:cubicBezTo>
                  <a:pt x="2216765" y="1587707"/>
                  <a:pt x="2216023" y="1585293"/>
                  <a:pt x="2214910" y="1581953"/>
                </a:cubicBezTo>
                <a:cubicBezTo>
                  <a:pt x="2213795" y="1578610"/>
                  <a:pt x="2212310" y="1576569"/>
                  <a:pt x="2210454" y="1575639"/>
                </a:cubicBezTo>
                <a:close/>
                <a:moveTo>
                  <a:pt x="1273618" y="1567655"/>
                </a:moveTo>
                <a:cubicBezTo>
                  <a:pt x="1273061" y="1569513"/>
                  <a:pt x="1271948" y="1571183"/>
                  <a:pt x="1270463" y="1572669"/>
                </a:cubicBezTo>
                <a:cubicBezTo>
                  <a:pt x="1268977" y="1574339"/>
                  <a:pt x="1267862" y="1575824"/>
                  <a:pt x="1267307" y="1577682"/>
                </a:cubicBezTo>
                <a:cubicBezTo>
                  <a:pt x="1274176" y="1579352"/>
                  <a:pt x="1279932" y="1577124"/>
                  <a:pt x="1284573" y="1570626"/>
                </a:cubicBezTo>
                <a:close/>
                <a:moveTo>
                  <a:pt x="1828925" y="1566913"/>
                </a:moveTo>
                <a:cubicBezTo>
                  <a:pt x="1823726" y="1569328"/>
                  <a:pt x="1820383" y="1572298"/>
                  <a:pt x="1818898" y="1575824"/>
                </a:cubicBezTo>
                <a:lnTo>
                  <a:pt x="1817970" y="1579538"/>
                </a:lnTo>
                <a:close/>
                <a:moveTo>
                  <a:pt x="2432873" y="1561159"/>
                </a:moveTo>
                <a:cubicBezTo>
                  <a:pt x="2432687" y="1564129"/>
                  <a:pt x="2433987" y="1566728"/>
                  <a:pt x="2436586" y="1569141"/>
                </a:cubicBezTo>
                <a:cubicBezTo>
                  <a:pt x="2439186" y="1571556"/>
                  <a:pt x="2442341" y="1573596"/>
                  <a:pt x="2445869" y="1574711"/>
                </a:cubicBezTo>
                <a:cubicBezTo>
                  <a:pt x="2446240" y="1573226"/>
                  <a:pt x="2446055" y="1571370"/>
                  <a:pt x="2445497" y="1569141"/>
                </a:cubicBezTo>
                <a:cubicBezTo>
                  <a:pt x="2444940" y="1566913"/>
                  <a:pt x="2443084" y="1565242"/>
                  <a:pt x="2439741" y="1563757"/>
                </a:cubicBezTo>
                <a:close/>
                <a:moveTo>
                  <a:pt x="1320404" y="1537394"/>
                </a:moveTo>
                <a:lnTo>
                  <a:pt x="1317619" y="1548347"/>
                </a:lnTo>
                <a:lnTo>
                  <a:pt x="1321332" y="1549277"/>
                </a:lnTo>
                <a:cubicBezTo>
                  <a:pt x="1322818" y="1545749"/>
                  <a:pt x="1322632" y="1541850"/>
                  <a:pt x="1320404" y="1537394"/>
                </a:cubicBezTo>
                <a:close/>
                <a:moveTo>
                  <a:pt x="227804" y="1524770"/>
                </a:moveTo>
                <a:lnTo>
                  <a:pt x="216292" y="1526997"/>
                </a:lnTo>
                <a:cubicBezTo>
                  <a:pt x="212766" y="1537024"/>
                  <a:pt x="211094" y="1548906"/>
                  <a:pt x="212209" y="1562274"/>
                </a:cubicBezTo>
                <a:close/>
                <a:moveTo>
                  <a:pt x="2511035" y="1510474"/>
                </a:moveTo>
                <a:lnTo>
                  <a:pt x="2524031" y="1521427"/>
                </a:lnTo>
                <a:cubicBezTo>
                  <a:pt x="2524217" y="1519756"/>
                  <a:pt x="2524217" y="1518086"/>
                  <a:pt x="2524031" y="1516043"/>
                </a:cubicBezTo>
                <a:cubicBezTo>
                  <a:pt x="2523846" y="1514000"/>
                  <a:pt x="2523104" y="1512515"/>
                  <a:pt x="2521431" y="1511772"/>
                </a:cubicBezTo>
                <a:close/>
                <a:moveTo>
                  <a:pt x="1876823" y="1500263"/>
                </a:moveTo>
                <a:cubicBezTo>
                  <a:pt x="1873853" y="1501005"/>
                  <a:pt x="1871440" y="1504904"/>
                  <a:pt x="1869955" y="1511958"/>
                </a:cubicBezTo>
                <a:lnTo>
                  <a:pt x="1872740" y="1532009"/>
                </a:lnTo>
                <a:lnTo>
                  <a:pt x="1896504" y="1515115"/>
                </a:lnTo>
                <a:lnTo>
                  <a:pt x="1899290" y="1504161"/>
                </a:lnTo>
                <a:lnTo>
                  <a:pt x="1891863" y="1502303"/>
                </a:lnTo>
                <a:cubicBezTo>
                  <a:pt x="1884807" y="1500075"/>
                  <a:pt x="1879794" y="1499520"/>
                  <a:pt x="1876823" y="1500263"/>
                </a:cubicBezTo>
                <a:close/>
                <a:moveTo>
                  <a:pt x="278489" y="1481697"/>
                </a:moveTo>
                <a:cubicBezTo>
                  <a:pt x="276076" y="1507133"/>
                  <a:pt x="275333" y="1532753"/>
                  <a:pt x="274033" y="1558188"/>
                </a:cubicBezTo>
                <a:lnTo>
                  <a:pt x="293526" y="1558746"/>
                </a:lnTo>
                <a:cubicBezTo>
                  <a:pt x="293526" y="1556890"/>
                  <a:pt x="294084" y="1555405"/>
                  <a:pt x="295012" y="1554290"/>
                </a:cubicBezTo>
                <a:cubicBezTo>
                  <a:pt x="296127" y="1553177"/>
                  <a:pt x="296497" y="1551692"/>
                  <a:pt x="296497" y="1549834"/>
                </a:cubicBezTo>
                <a:lnTo>
                  <a:pt x="294269" y="1529225"/>
                </a:lnTo>
                <a:cubicBezTo>
                  <a:pt x="293341" y="1520686"/>
                  <a:pt x="291299" y="1512145"/>
                  <a:pt x="288886" y="1503420"/>
                </a:cubicBezTo>
                <a:cubicBezTo>
                  <a:pt x="286287" y="1494879"/>
                  <a:pt x="282759" y="1487453"/>
                  <a:pt x="278489" y="1481697"/>
                </a:cubicBezTo>
                <a:close/>
                <a:moveTo>
                  <a:pt x="258437" y="1413004"/>
                </a:moveTo>
                <a:lnTo>
                  <a:pt x="243027" y="1415417"/>
                </a:lnTo>
                <a:lnTo>
                  <a:pt x="241542" y="1454034"/>
                </a:lnTo>
                <a:lnTo>
                  <a:pt x="247113" y="1478541"/>
                </a:lnTo>
                <a:lnTo>
                  <a:pt x="268649" y="1449578"/>
                </a:lnTo>
                <a:cubicBezTo>
                  <a:pt x="268092" y="1456077"/>
                  <a:pt x="271062" y="1458675"/>
                  <a:pt x="277376" y="1457747"/>
                </a:cubicBezTo>
                <a:cubicBezTo>
                  <a:pt x="283687" y="1456634"/>
                  <a:pt x="287215" y="1452921"/>
                  <a:pt x="287773" y="1446608"/>
                </a:cubicBezTo>
                <a:close/>
                <a:moveTo>
                  <a:pt x="1453894" y="1312931"/>
                </a:moveTo>
                <a:lnTo>
                  <a:pt x="1447580" y="1322958"/>
                </a:lnTo>
                <a:lnTo>
                  <a:pt x="1462248" y="1342266"/>
                </a:lnTo>
                <a:cubicBezTo>
                  <a:pt x="1460948" y="1348022"/>
                  <a:pt x="1458535" y="1352848"/>
                  <a:pt x="1455194" y="1356934"/>
                </a:cubicBezTo>
                <a:cubicBezTo>
                  <a:pt x="1451851" y="1361203"/>
                  <a:pt x="1447210" y="1363431"/>
                  <a:pt x="1441269" y="1363988"/>
                </a:cubicBezTo>
                <a:cubicBezTo>
                  <a:pt x="1437741" y="1376613"/>
                  <a:pt x="1434585" y="1389238"/>
                  <a:pt x="1431429" y="1402048"/>
                </a:cubicBezTo>
                <a:cubicBezTo>
                  <a:pt x="1428272" y="1414860"/>
                  <a:pt x="1427716" y="1428227"/>
                  <a:pt x="1429757" y="1442337"/>
                </a:cubicBezTo>
                <a:lnTo>
                  <a:pt x="1470974" y="1402420"/>
                </a:lnTo>
                <a:cubicBezTo>
                  <a:pt x="1466519" y="1389052"/>
                  <a:pt x="1466146" y="1374757"/>
                  <a:pt x="1469859" y="1359532"/>
                </a:cubicBezTo>
                <a:cubicBezTo>
                  <a:pt x="1471902" y="1360275"/>
                  <a:pt x="1474130" y="1360647"/>
                  <a:pt x="1476915" y="1360460"/>
                </a:cubicBezTo>
                <a:cubicBezTo>
                  <a:pt x="1479701" y="1360460"/>
                  <a:pt x="1481556" y="1358604"/>
                  <a:pt x="1482671" y="1355262"/>
                </a:cubicBezTo>
                <a:cubicBezTo>
                  <a:pt x="1483227" y="1351548"/>
                  <a:pt x="1482856" y="1347465"/>
                  <a:pt x="1481186" y="1343194"/>
                </a:cubicBezTo>
                <a:cubicBezTo>
                  <a:pt x="1479514" y="1338924"/>
                  <a:pt x="1478028" y="1334840"/>
                  <a:pt x="1476915" y="1330569"/>
                </a:cubicBezTo>
                <a:close/>
                <a:moveTo>
                  <a:pt x="288886" y="1310891"/>
                </a:moveTo>
                <a:cubicBezTo>
                  <a:pt x="284430" y="1316276"/>
                  <a:pt x="281644" y="1323515"/>
                  <a:pt x="281274" y="1332799"/>
                </a:cubicBezTo>
                <a:lnTo>
                  <a:pt x="285172" y="1332242"/>
                </a:lnTo>
                <a:cubicBezTo>
                  <a:pt x="287030" y="1328158"/>
                  <a:pt x="288143" y="1324445"/>
                  <a:pt x="288515" y="1321475"/>
                </a:cubicBezTo>
                <a:cubicBezTo>
                  <a:pt x="288886" y="1318317"/>
                  <a:pt x="289071" y="1314976"/>
                  <a:pt x="288886" y="1310891"/>
                </a:cubicBezTo>
                <a:close/>
                <a:moveTo>
                  <a:pt x="2013841" y="1309776"/>
                </a:moveTo>
                <a:cubicBezTo>
                  <a:pt x="2007157" y="1319987"/>
                  <a:pt x="1997873" y="1335210"/>
                  <a:pt x="1985806" y="1355634"/>
                </a:cubicBezTo>
                <a:cubicBezTo>
                  <a:pt x="1973739" y="1376055"/>
                  <a:pt x="1962969" y="1389052"/>
                  <a:pt x="1953687" y="1394621"/>
                </a:cubicBezTo>
                <a:lnTo>
                  <a:pt x="1974296" y="1423214"/>
                </a:lnTo>
                <a:cubicBezTo>
                  <a:pt x="1996575" y="1398707"/>
                  <a:pt x="2017554" y="1371972"/>
                  <a:pt x="2037048" y="1343009"/>
                </a:cubicBezTo>
                <a:cubicBezTo>
                  <a:pt x="2036863" y="1335025"/>
                  <a:pt x="2034820" y="1328156"/>
                  <a:pt x="2030921" y="1322030"/>
                </a:cubicBezTo>
                <a:cubicBezTo>
                  <a:pt x="2026836" y="1315902"/>
                  <a:pt x="2021267" y="1311818"/>
                  <a:pt x="2013841" y="1309776"/>
                </a:cubicBezTo>
                <a:close/>
                <a:moveTo>
                  <a:pt x="354795" y="1279515"/>
                </a:moveTo>
                <a:lnTo>
                  <a:pt x="331588" y="1285641"/>
                </a:lnTo>
                <a:cubicBezTo>
                  <a:pt x="327503" y="1296595"/>
                  <a:pt x="323232" y="1308292"/>
                  <a:pt x="319148" y="1320732"/>
                </a:cubicBezTo>
                <a:cubicBezTo>
                  <a:pt x="314878" y="1333170"/>
                  <a:pt x="312835" y="1345794"/>
                  <a:pt x="313392" y="1358606"/>
                </a:cubicBezTo>
                <a:cubicBezTo>
                  <a:pt x="310237" y="1367888"/>
                  <a:pt x="306894" y="1378100"/>
                  <a:pt x="303181" y="1389054"/>
                </a:cubicBezTo>
                <a:cubicBezTo>
                  <a:pt x="299468" y="1400194"/>
                  <a:pt x="295012" y="1409291"/>
                  <a:pt x="289813" y="1416902"/>
                </a:cubicBezTo>
                <a:lnTo>
                  <a:pt x="313022" y="1413374"/>
                </a:lnTo>
                <a:cubicBezTo>
                  <a:pt x="313392" y="1397223"/>
                  <a:pt x="317663" y="1382556"/>
                  <a:pt x="325832" y="1369559"/>
                </a:cubicBezTo>
                <a:cubicBezTo>
                  <a:pt x="333629" y="1356564"/>
                  <a:pt x="338457" y="1342081"/>
                  <a:pt x="339757" y="1326301"/>
                </a:cubicBezTo>
                <a:lnTo>
                  <a:pt x="362779" y="1291212"/>
                </a:lnTo>
                <a:cubicBezTo>
                  <a:pt x="364264" y="1288799"/>
                  <a:pt x="363892" y="1286198"/>
                  <a:pt x="361664" y="1283600"/>
                </a:cubicBezTo>
                <a:cubicBezTo>
                  <a:pt x="359251" y="1281000"/>
                  <a:pt x="357023" y="1279515"/>
                  <a:pt x="354795" y="1279515"/>
                </a:cubicBezTo>
                <a:close/>
                <a:moveTo>
                  <a:pt x="2073994" y="1240525"/>
                </a:moveTo>
                <a:lnTo>
                  <a:pt x="2039276" y="1270046"/>
                </a:lnTo>
                <a:lnTo>
                  <a:pt x="2056914" y="1309590"/>
                </a:lnTo>
                <a:lnTo>
                  <a:pt x="2082349" y="1269858"/>
                </a:lnTo>
                <a:cubicBezTo>
                  <a:pt x="2082906" y="1270046"/>
                  <a:pt x="2085319" y="1270601"/>
                  <a:pt x="2089775" y="1271344"/>
                </a:cubicBezTo>
                <a:cubicBezTo>
                  <a:pt x="2094231" y="1272086"/>
                  <a:pt x="2096831" y="1271716"/>
                  <a:pt x="2097944" y="1270046"/>
                </a:cubicBezTo>
                <a:cubicBezTo>
                  <a:pt x="2098129" y="1265960"/>
                  <a:pt x="2095159" y="1260762"/>
                  <a:pt x="2089032" y="1254635"/>
                </a:cubicBezTo>
                <a:cubicBezTo>
                  <a:pt x="2082906" y="1248509"/>
                  <a:pt x="2077893" y="1243681"/>
                  <a:pt x="2073994" y="1240525"/>
                </a:cubicBezTo>
                <a:close/>
                <a:moveTo>
                  <a:pt x="2137676" y="1172018"/>
                </a:moveTo>
                <a:cubicBezTo>
                  <a:pt x="2134148" y="1171275"/>
                  <a:pt x="2131547" y="1172203"/>
                  <a:pt x="2130249" y="1174431"/>
                </a:cubicBezTo>
                <a:cubicBezTo>
                  <a:pt x="2128949" y="1176659"/>
                  <a:pt x="2128021" y="1178887"/>
                  <a:pt x="2127649" y="1180929"/>
                </a:cubicBezTo>
                <a:cubicBezTo>
                  <a:pt x="2127279" y="1185385"/>
                  <a:pt x="2129135" y="1188541"/>
                  <a:pt x="2133220" y="1190211"/>
                </a:cubicBezTo>
                <a:cubicBezTo>
                  <a:pt x="2134891" y="1190584"/>
                  <a:pt x="2136376" y="1190211"/>
                  <a:pt x="2137303" y="1189469"/>
                </a:cubicBezTo>
                <a:cubicBezTo>
                  <a:pt x="2138231" y="1188541"/>
                  <a:pt x="2139717" y="1188169"/>
                  <a:pt x="2141389" y="1188541"/>
                </a:cubicBezTo>
                <a:cubicBezTo>
                  <a:pt x="2141759" y="1186313"/>
                  <a:pt x="2141759" y="1183157"/>
                  <a:pt x="2141202" y="1179257"/>
                </a:cubicBezTo>
                <a:cubicBezTo>
                  <a:pt x="2140646" y="1175359"/>
                  <a:pt x="2139531" y="1172945"/>
                  <a:pt x="2137676" y="1172018"/>
                </a:cubicBezTo>
                <a:close/>
                <a:moveTo>
                  <a:pt x="2172393" y="1127087"/>
                </a:moveTo>
                <a:lnTo>
                  <a:pt x="2180006" y="1160135"/>
                </a:lnTo>
                <a:lnTo>
                  <a:pt x="2184462" y="1141940"/>
                </a:lnTo>
                <a:cubicBezTo>
                  <a:pt x="2185575" y="1136741"/>
                  <a:pt x="2184832" y="1133028"/>
                  <a:pt x="2182234" y="1131173"/>
                </a:cubicBezTo>
                <a:cubicBezTo>
                  <a:pt x="2179449" y="1129130"/>
                  <a:pt x="2176293" y="1127830"/>
                  <a:pt x="2172393" y="1127087"/>
                </a:cubicBezTo>
                <a:close/>
                <a:moveTo>
                  <a:pt x="1904673" y="1118548"/>
                </a:moveTo>
                <a:cubicBezTo>
                  <a:pt x="1890749" y="1128387"/>
                  <a:pt x="1877939" y="1139342"/>
                  <a:pt x="1866241" y="1151409"/>
                </a:cubicBezTo>
                <a:cubicBezTo>
                  <a:pt x="1854732" y="1163476"/>
                  <a:pt x="1843405" y="1175731"/>
                  <a:pt x="1832638" y="1188541"/>
                </a:cubicBezTo>
                <a:cubicBezTo>
                  <a:pt x="1832080" y="1191139"/>
                  <a:pt x="1831710" y="1196152"/>
                  <a:pt x="1831523" y="1203208"/>
                </a:cubicBezTo>
                <a:cubicBezTo>
                  <a:pt x="1831338" y="1210262"/>
                  <a:pt x="1832080" y="1214533"/>
                  <a:pt x="1833751" y="1215833"/>
                </a:cubicBezTo>
                <a:cubicBezTo>
                  <a:pt x="1837464" y="1216203"/>
                  <a:pt x="1840249" y="1214348"/>
                  <a:pt x="1841735" y="1209892"/>
                </a:cubicBezTo>
                <a:cubicBezTo>
                  <a:pt x="1843592" y="1205436"/>
                  <a:pt x="1844890" y="1202093"/>
                  <a:pt x="1845263" y="1199680"/>
                </a:cubicBezTo>
                <a:cubicBezTo>
                  <a:pt x="1847676" y="1190584"/>
                  <a:pt x="1852131" y="1183157"/>
                  <a:pt x="1858630" y="1177586"/>
                </a:cubicBezTo>
                <a:cubicBezTo>
                  <a:pt x="1865129" y="1171831"/>
                  <a:pt x="1872555" y="1168117"/>
                  <a:pt x="1880909" y="1166447"/>
                </a:cubicBezTo>
                <a:cubicBezTo>
                  <a:pt x="1883694" y="1157720"/>
                  <a:pt x="1887593" y="1149739"/>
                  <a:pt x="1892791" y="1142497"/>
                </a:cubicBezTo>
                <a:cubicBezTo>
                  <a:pt x="1897990" y="1135441"/>
                  <a:pt x="1902073" y="1127272"/>
                  <a:pt x="1904673" y="1118548"/>
                </a:cubicBezTo>
                <a:close/>
                <a:moveTo>
                  <a:pt x="436485" y="1102025"/>
                </a:moveTo>
                <a:cubicBezTo>
                  <a:pt x="434442" y="1102210"/>
                  <a:pt x="433329" y="1103882"/>
                  <a:pt x="432772" y="1106666"/>
                </a:cubicBezTo>
                <a:cubicBezTo>
                  <a:pt x="432214" y="1109636"/>
                  <a:pt x="431844" y="1112236"/>
                  <a:pt x="431844" y="1114464"/>
                </a:cubicBezTo>
                <a:cubicBezTo>
                  <a:pt x="424973" y="1123561"/>
                  <a:pt x="417734" y="1135629"/>
                  <a:pt x="410120" y="1150483"/>
                </a:cubicBezTo>
                <a:cubicBezTo>
                  <a:pt x="402509" y="1165334"/>
                  <a:pt x="398238" y="1178331"/>
                  <a:pt x="397125" y="1189285"/>
                </a:cubicBezTo>
                <a:lnTo>
                  <a:pt x="412906" y="1188728"/>
                </a:lnTo>
                <a:cubicBezTo>
                  <a:pt x="417176" y="1175731"/>
                  <a:pt x="422002" y="1163663"/>
                  <a:pt x="427201" y="1152524"/>
                </a:cubicBezTo>
                <a:cubicBezTo>
                  <a:pt x="432399" y="1141384"/>
                  <a:pt x="438898" y="1135443"/>
                  <a:pt x="446509" y="1134701"/>
                </a:cubicBezTo>
                <a:cubicBezTo>
                  <a:pt x="446324" y="1131545"/>
                  <a:pt x="445211" y="1125604"/>
                  <a:pt x="442983" y="1116877"/>
                </a:cubicBezTo>
                <a:cubicBezTo>
                  <a:pt x="440755" y="1108151"/>
                  <a:pt x="438528" y="1103140"/>
                  <a:pt x="436485" y="1102025"/>
                </a:cubicBezTo>
                <a:close/>
                <a:moveTo>
                  <a:pt x="1941248" y="1066191"/>
                </a:moveTo>
                <a:lnTo>
                  <a:pt x="1914698" y="1078631"/>
                </a:lnTo>
                <a:cubicBezTo>
                  <a:pt x="1920083" y="1080486"/>
                  <a:pt x="1923239" y="1084200"/>
                  <a:pt x="1924167" y="1089770"/>
                </a:cubicBezTo>
                <a:cubicBezTo>
                  <a:pt x="1925095" y="1095339"/>
                  <a:pt x="1925095" y="1100167"/>
                  <a:pt x="1923982" y="1104251"/>
                </a:cubicBezTo>
                <a:lnTo>
                  <a:pt x="1909314" y="1115763"/>
                </a:lnTo>
                <a:cubicBezTo>
                  <a:pt x="1920454" y="1118361"/>
                  <a:pt x="1929551" y="1116690"/>
                  <a:pt x="1936977" y="1110564"/>
                </a:cubicBezTo>
                <a:cubicBezTo>
                  <a:pt x="1944403" y="1104438"/>
                  <a:pt x="1949417" y="1095711"/>
                  <a:pt x="1952202" y="1084572"/>
                </a:cubicBezTo>
                <a:lnTo>
                  <a:pt x="1953130" y="1080859"/>
                </a:lnTo>
                <a:cubicBezTo>
                  <a:pt x="1953873" y="1081229"/>
                  <a:pt x="1957028" y="1081786"/>
                  <a:pt x="1962414" y="1082901"/>
                </a:cubicBezTo>
                <a:cubicBezTo>
                  <a:pt x="1967983" y="1084014"/>
                  <a:pt x="1971325" y="1083644"/>
                  <a:pt x="1972438" y="1082159"/>
                </a:cubicBezTo>
                <a:cubicBezTo>
                  <a:pt x="1971696" y="1080116"/>
                  <a:pt x="1967055" y="1076960"/>
                  <a:pt x="1958513" y="1073247"/>
                </a:cubicBezTo>
                <a:cubicBezTo>
                  <a:pt x="1949974" y="1069347"/>
                  <a:pt x="1944218" y="1067119"/>
                  <a:pt x="1941248" y="1066191"/>
                </a:cubicBezTo>
                <a:close/>
                <a:moveTo>
                  <a:pt x="462105" y="1052083"/>
                </a:moveTo>
                <a:cubicBezTo>
                  <a:pt x="456351" y="1056354"/>
                  <a:pt x="452823" y="1062108"/>
                  <a:pt x="451152" y="1069164"/>
                </a:cubicBezTo>
                <a:cubicBezTo>
                  <a:pt x="449480" y="1076220"/>
                  <a:pt x="448737" y="1082901"/>
                  <a:pt x="448552" y="1089400"/>
                </a:cubicBezTo>
                <a:lnTo>
                  <a:pt x="460249" y="1085129"/>
                </a:lnTo>
                <a:close/>
                <a:moveTo>
                  <a:pt x="1766171" y="1031659"/>
                </a:moveTo>
                <a:cubicBezTo>
                  <a:pt x="1761902" y="1040941"/>
                  <a:pt x="1755774" y="1049483"/>
                  <a:pt x="1747605" y="1057279"/>
                </a:cubicBezTo>
                <a:cubicBezTo>
                  <a:pt x="1739436" y="1065078"/>
                  <a:pt x="1729782" y="1067862"/>
                  <a:pt x="1718642" y="1065634"/>
                </a:cubicBezTo>
                <a:cubicBezTo>
                  <a:pt x="1715859" y="1074360"/>
                  <a:pt x="1711958" y="1082344"/>
                  <a:pt x="1706760" y="1089585"/>
                </a:cubicBezTo>
                <a:cubicBezTo>
                  <a:pt x="1701561" y="1096639"/>
                  <a:pt x="1697478" y="1104808"/>
                  <a:pt x="1694878" y="1113535"/>
                </a:cubicBezTo>
                <a:cubicBezTo>
                  <a:pt x="1707317" y="1115763"/>
                  <a:pt x="1715672" y="1111307"/>
                  <a:pt x="1720500" y="1100538"/>
                </a:cubicBezTo>
                <a:cubicBezTo>
                  <a:pt x="1724770" y="1089398"/>
                  <a:pt x="1727926" y="1078816"/>
                  <a:pt x="1729782" y="1068604"/>
                </a:cubicBezTo>
                <a:cubicBezTo>
                  <a:pt x="1735538" y="1070089"/>
                  <a:pt x="1741664" y="1070832"/>
                  <a:pt x="1748348" y="1070647"/>
                </a:cubicBezTo>
                <a:cubicBezTo>
                  <a:pt x="1754846" y="1070462"/>
                  <a:pt x="1760602" y="1068976"/>
                  <a:pt x="1765428" y="1066376"/>
                </a:cubicBezTo>
                <a:close/>
                <a:moveTo>
                  <a:pt x="502207" y="999913"/>
                </a:moveTo>
                <a:lnTo>
                  <a:pt x="468233" y="1027576"/>
                </a:lnTo>
                <a:lnTo>
                  <a:pt x="466561" y="1043729"/>
                </a:lnTo>
                <a:lnTo>
                  <a:pt x="477700" y="1047997"/>
                </a:lnTo>
                <a:lnTo>
                  <a:pt x="479743" y="1027761"/>
                </a:lnTo>
                <a:lnTo>
                  <a:pt x="507035" y="1028504"/>
                </a:lnTo>
                <a:lnTo>
                  <a:pt x="508706" y="1012351"/>
                </a:lnTo>
                <a:close/>
                <a:moveTo>
                  <a:pt x="1805160" y="999354"/>
                </a:moveTo>
                <a:cubicBezTo>
                  <a:pt x="1801632" y="998611"/>
                  <a:pt x="1799034" y="999539"/>
                  <a:pt x="1797734" y="1001767"/>
                </a:cubicBezTo>
                <a:cubicBezTo>
                  <a:pt x="1796434" y="1003995"/>
                  <a:pt x="1795506" y="1006223"/>
                  <a:pt x="1795134" y="1008265"/>
                </a:cubicBezTo>
                <a:lnTo>
                  <a:pt x="1808873" y="1015877"/>
                </a:lnTo>
                <a:cubicBezTo>
                  <a:pt x="1809244" y="1013649"/>
                  <a:pt x="1809244" y="1010494"/>
                  <a:pt x="1808688" y="1006595"/>
                </a:cubicBezTo>
                <a:cubicBezTo>
                  <a:pt x="1808131" y="1002697"/>
                  <a:pt x="1807016" y="1000282"/>
                  <a:pt x="1805160" y="999354"/>
                </a:cubicBezTo>
                <a:close/>
                <a:moveTo>
                  <a:pt x="512419" y="975777"/>
                </a:moveTo>
                <a:cubicBezTo>
                  <a:pt x="512049" y="977819"/>
                  <a:pt x="511119" y="979862"/>
                  <a:pt x="509819" y="981903"/>
                </a:cubicBezTo>
                <a:cubicBezTo>
                  <a:pt x="508520" y="983760"/>
                  <a:pt x="507593" y="985803"/>
                  <a:pt x="507220" y="987844"/>
                </a:cubicBezTo>
                <a:cubicBezTo>
                  <a:pt x="514276" y="988031"/>
                  <a:pt x="519845" y="984131"/>
                  <a:pt x="523931" y="976334"/>
                </a:cubicBezTo>
                <a:close/>
                <a:moveTo>
                  <a:pt x="2065083" y="943841"/>
                </a:moveTo>
                <a:cubicBezTo>
                  <a:pt x="2064340" y="947555"/>
                  <a:pt x="2065268" y="950712"/>
                  <a:pt x="2067681" y="953310"/>
                </a:cubicBezTo>
                <a:cubicBezTo>
                  <a:pt x="2070281" y="955911"/>
                  <a:pt x="2073252" y="957766"/>
                  <a:pt x="2077150" y="958509"/>
                </a:cubicBezTo>
                <a:cubicBezTo>
                  <a:pt x="2077707" y="956466"/>
                  <a:pt x="2078078" y="954238"/>
                  <a:pt x="2077893" y="951455"/>
                </a:cubicBezTo>
                <a:cubicBezTo>
                  <a:pt x="2077707" y="948855"/>
                  <a:pt x="2076037" y="946812"/>
                  <a:pt x="2072509" y="945699"/>
                </a:cubicBezTo>
                <a:close/>
                <a:moveTo>
                  <a:pt x="555492" y="932704"/>
                </a:moveTo>
                <a:lnTo>
                  <a:pt x="554192" y="944958"/>
                </a:lnTo>
                <a:lnTo>
                  <a:pt x="558092" y="945143"/>
                </a:lnTo>
                <a:cubicBezTo>
                  <a:pt x="559020" y="941058"/>
                  <a:pt x="558277" y="936974"/>
                  <a:pt x="555492" y="932704"/>
                </a:cubicBezTo>
                <a:close/>
                <a:moveTo>
                  <a:pt x="1068095" y="899285"/>
                </a:moveTo>
                <a:cubicBezTo>
                  <a:pt x="1063269" y="902071"/>
                  <a:pt x="1060299" y="905041"/>
                  <a:pt x="1059184" y="908569"/>
                </a:cubicBezTo>
                <a:lnTo>
                  <a:pt x="1058628" y="912095"/>
                </a:lnTo>
                <a:close/>
                <a:moveTo>
                  <a:pt x="2507508" y="894085"/>
                </a:moveTo>
                <a:cubicBezTo>
                  <a:pt x="2505836" y="901326"/>
                  <a:pt x="2508436" y="905967"/>
                  <a:pt x="2515863" y="907824"/>
                </a:cubicBezTo>
                <a:cubicBezTo>
                  <a:pt x="2516420" y="905782"/>
                  <a:pt x="2516790" y="903554"/>
                  <a:pt x="2516605" y="900768"/>
                </a:cubicBezTo>
                <a:cubicBezTo>
                  <a:pt x="2516420" y="898170"/>
                  <a:pt x="2514747" y="896127"/>
                  <a:pt x="2511221" y="895015"/>
                </a:cubicBezTo>
                <a:close/>
                <a:moveTo>
                  <a:pt x="2532943" y="869765"/>
                </a:moveTo>
                <a:cubicBezTo>
                  <a:pt x="2528487" y="869207"/>
                  <a:pt x="2525517" y="871063"/>
                  <a:pt x="2523846" y="875149"/>
                </a:cubicBezTo>
                <a:lnTo>
                  <a:pt x="2537584" y="882575"/>
                </a:lnTo>
                <a:cubicBezTo>
                  <a:pt x="2538141" y="880532"/>
                  <a:pt x="2537957" y="877934"/>
                  <a:pt x="2537027" y="875149"/>
                </a:cubicBezTo>
                <a:cubicBezTo>
                  <a:pt x="2536099" y="872363"/>
                  <a:pt x="2534799" y="870508"/>
                  <a:pt x="2532943" y="869765"/>
                </a:cubicBezTo>
                <a:close/>
                <a:moveTo>
                  <a:pt x="2179449" y="861781"/>
                </a:moveTo>
                <a:lnTo>
                  <a:pt x="2167567" y="862524"/>
                </a:lnTo>
                <a:lnTo>
                  <a:pt x="2180376" y="873663"/>
                </a:lnTo>
                <a:cubicBezTo>
                  <a:pt x="2180934" y="871621"/>
                  <a:pt x="2181304" y="869393"/>
                  <a:pt x="2181677" y="866794"/>
                </a:cubicBezTo>
                <a:cubicBezTo>
                  <a:pt x="2181862" y="864194"/>
                  <a:pt x="2181119" y="862524"/>
                  <a:pt x="2179449" y="861781"/>
                </a:cubicBezTo>
                <a:close/>
                <a:moveTo>
                  <a:pt x="1110983" y="832820"/>
                </a:moveTo>
                <a:cubicBezTo>
                  <a:pt x="1108013" y="833563"/>
                  <a:pt x="1105970" y="837461"/>
                  <a:pt x="1104857" y="844330"/>
                </a:cubicBezTo>
                <a:lnTo>
                  <a:pt x="1108940" y="863824"/>
                </a:lnTo>
                <a:lnTo>
                  <a:pt x="1131407" y="846930"/>
                </a:lnTo>
                <a:lnTo>
                  <a:pt x="1133447" y="836346"/>
                </a:lnTo>
                <a:lnTo>
                  <a:pt x="1126021" y="834491"/>
                </a:lnTo>
                <a:cubicBezTo>
                  <a:pt x="1118967" y="832448"/>
                  <a:pt x="1113954" y="831890"/>
                  <a:pt x="1110983" y="832820"/>
                </a:cubicBezTo>
                <a:close/>
                <a:moveTo>
                  <a:pt x="1925560" y="741079"/>
                </a:moveTo>
                <a:cubicBezTo>
                  <a:pt x="1929830" y="739942"/>
                  <a:pt x="1935679" y="740081"/>
                  <a:pt x="1943105" y="741474"/>
                </a:cubicBezTo>
                <a:cubicBezTo>
                  <a:pt x="1938649" y="755399"/>
                  <a:pt x="1931036" y="767652"/>
                  <a:pt x="1920454" y="778048"/>
                </a:cubicBezTo>
                <a:cubicBezTo>
                  <a:pt x="1910057" y="788445"/>
                  <a:pt x="1902445" y="800700"/>
                  <a:pt x="1897805" y="814623"/>
                </a:cubicBezTo>
                <a:lnTo>
                  <a:pt x="1889448" y="785475"/>
                </a:lnTo>
                <a:lnTo>
                  <a:pt x="1900032" y="757255"/>
                </a:lnTo>
                <a:cubicBezTo>
                  <a:pt x="1909499" y="758740"/>
                  <a:pt x="1915255" y="755584"/>
                  <a:pt x="1917483" y="748343"/>
                </a:cubicBezTo>
                <a:cubicBezTo>
                  <a:pt x="1918597" y="744630"/>
                  <a:pt x="1921290" y="742216"/>
                  <a:pt x="1925560" y="741079"/>
                </a:cubicBezTo>
                <a:close/>
                <a:moveTo>
                  <a:pt x="676726" y="672596"/>
                </a:moveTo>
                <a:lnTo>
                  <a:pt x="670415" y="683921"/>
                </a:lnTo>
                <a:lnTo>
                  <a:pt x="686196" y="702672"/>
                </a:lnTo>
                <a:cubicBezTo>
                  <a:pt x="685083" y="708800"/>
                  <a:pt x="682855" y="714184"/>
                  <a:pt x="679512" y="719010"/>
                </a:cubicBezTo>
                <a:cubicBezTo>
                  <a:pt x="676169" y="723838"/>
                  <a:pt x="671528" y="726994"/>
                  <a:pt x="665402" y="728294"/>
                </a:cubicBezTo>
                <a:cubicBezTo>
                  <a:pt x="662246" y="742032"/>
                  <a:pt x="659461" y="755771"/>
                  <a:pt x="656862" y="769509"/>
                </a:cubicBezTo>
                <a:cubicBezTo>
                  <a:pt x="654262" y="783249"/>
                  <a:pt x="655005" y="797916"/>
                  <a:pt x="658161" y="812397"/>
                </a:cubicBezTo>
                <a:cubicBezTo>
                  <a:pt x="670600" y="795874"/>
                  <a:pt x="683968" y="780278"/>
                  <a:pt x="697520" y="765053"/>
                </a:cubicBezTo>
                <a:cubicBezTo>
                  <a:pt x="692322" y="751686"/>
                  <a:pt x="691209" y="736833"/>
                  <a:pt x="694550" y="720310"/>
                </a:cubicBezTo>
                <a:cubicBezTo>
                  <a:pt x="696778" y="720682"/>
                  <a:pt x="699193" y="720682"/>
                  <a:pt x="701976" y="720310"/>
                </a:cubicBezTo>
                <a:cubicBezTo>
                  <a:pt x="704761" y="719753"/>
                  <a:pt x="706619" y="717712"/>
                  <a:pt x="707547" y="713999"/>
                </a:cubicBezTo>
                <a:cubicBezTo>
                  <a:pt x="708104" y="710098"/>
                  <a:pt x="707547" y="705830"/>
                  <a:pt x="705689" y="701559"/>
                </a:cubicBezTo>
                <a:cubicBezTo>
                  <a:pt x="703834" y="697103"/>
                  <a:pt x="702163" y="692832"/>
                  <a:pt x="700863" y="688562"/>
                </a:cubicBezTo>
                <a:close/>
                <a:moveTo>
                  <a:pt x="1242059" y="647347"/>
                </a:moveTo>
                <a:cubicBezTo>
                  <a:pt x="1235746" y="657186"/>
                  <a:pt x="1226464" y="672039"/>
                  <a:pt x="1214767" y="691719"/>
                </a:cubicBezTo>
                <a:cubicBezTo>
                  <a:pt x="1202885" y="711398"/>
                  <a:pt x="1192488" y="723838"/>
                  <a:pt x="1183204" y="729222"/>
                </a:cubicBezTo>
                <a:lnTo>
                  <a:pt x="1203627" y="757257"/>
                </a:lnTo>
                <a:cubicBezTo>
                  <a:pt x="1225534" y="734050"/>
                  <a:pt x="1245772" y="708613"/>
                  <a:pt x="1264709" y="680765"/>
                </a:cubicBezTo>
                <a:cubicBezTo>
                  <a:pt x="1264709" y="672966"/>
                  <a:pt x="1262666" y="666098"/>
                  <a:pt x="1258768" y="659971"/>
                </a:cubicBezTo>
                <a:cubicBezTo>
                  <a:pt x="1254869" y="653845"/>
                  <a:pt x="1249299" y="649760"/>
                  <a:pt x="1242059" y="647347"/>
                </a:cubicBezTo>
                <a:close/>
                <a:moveTo>
                  <a:pt x="1303511" y="582552"/>
                </a:moveTo>
                <a:lnTo>
                  <a:pt x="1268237" y="609657"/>
                </a:lnTo>
                <a:lnTo>
                  <a:pt x="1284575" y="649202"/>
                </a:lnTo>
                <a:lnTo>
                  <a:pt x="1311124" y="611885"/>
                </a:lnTo>
                <a:cubicBezTo>
                  <a:pt x="1311680" y="612070"/>
                  <a:pt x="1314095" y="612813"/>
                  <a:pt x="1318364" y="613743"/>
                </a:cubicBezTo>
                <a:cubicBezTo>
                  <a:pt x="1322634" y="614671"/>
                  <a:pt x="1325235" y="614485"/>
                  <a:pt x="1326347" y="613000"/>
                </a:cubicBezTo>
                <a:cubicBezTo>
                  <a:pt x="1326533" y="609100"/>
                  <a:pt x="1323749" y="603901"/>
                  <a:pt x="1317993" y="597405"/>
                </a:cubicBezTo>
                <a:cubicBezTo>
                  <a:pt x="1312052" y="590906"/>
                  <a:pt x="1307224" y="585893"/>
                  <a:pt x="1303511" y="582552"/>
                </a:cubicBezTo>
                <a:close/>
                <a:moveTo>
                  <a:pt x="1369420" y="520171"/>
                </a:moveTo>
                <a:cubicBezTo>
                  <a:pt x="1365892" y="519241"/>
                  <a:pt x="1363294" y="519798"/>
                  <a:pt x="1361809" y="521841"/>
                </a:cubicBezTo>
                <a:cubicBezTo>
                  <a:pt x="1360324" y="523884"/>
                  <a:pt x="1359396" y="525925"/>
                  <a:pt x="1358838" y="527967"/>
                </a:cubicBezTo>
                <a:cubicBezTo>
                  <a:pt x="1358281" y="532238"/>
                  <a:pt x="1359766" y="535394"/>
                  <a:pt x="1363852" y="537436"/>
                </a:cubicBezTo>
                <a:cubicBezTo>
                  <a:pt x="1365522" y="537994"/>
                  <a:pt x="1366822" y="537807"/>
                  <a:pt x="1368120" y="537251"/>
                </a:cubicBezTo>
                <a:cubicBezTo>
                  <a:pt x="1369050" y="536321"/>
                  <a:pt x="1370535" y="536321"/>
                  <a:pt x="1372206" y="536694"/>
                </a:cubicBezTo>
                <a:cubicBezTo>
                  <a:pt x="1372763" y="534466"/>
                  <a:pt x="1372948" y="531495"/>
                  <a:pt x="1372576" y="527597"/>
                </a:cubicBezTo>
                <a:cubicBezTo>
                  <a:pt x="1372206" y="523697"/>
                  <a:pt x="1371091" y="521284"/>
                  <a:pt x="1369420" y="520171"/>
                </a:cubicBezTo>
                <a:close/>
                <a:moveTo>
                  <a:pt x="1406552" y="479139"/>
                </a:moveTo>
                <a:lnTo>
                  <a:pt x="1411751" y="512002"/>
                </a:lnTo>
                <a:lnTo>
                  <a:pt x="1417319" y="494734"/>
                </a:lnTo>
                <a:cubicBezTo>
                  <a:pt x="1418807" y="489723"/>
                  <a:pt x="1418249" y="486009"/>
                  <a:pt x="1415836" y="483967"/>
                </a:cubicBezTo>
                <a:cubicBezTo>
                  <a:pt x="1413421" y="481924"/>
                  <a:pt x="1410265" y="480253"/>
                  <a:pt x="1406552" y="479139"/>
                </a:cubicBezTo>
                <a:close/>
                <a:moveTo>
                  <a:pt x="1140503" y="452591"/>
                </a:moveTo>
                <a:cubicBezTo>
                  <a:pt x="1125651" y="462245"/>
                  <a:pt x="1112098" y="472827"/>
                  <a:pt x="1099658" y="484709"/>
                </a:cubicBezTo>
                <a:cubicBezTo>
                  <a:pt x="1087219" y="496406"/>
                  <a:pt x="1075151" y="508659"/>
                  <a:pt x="1064197" y="521841"/>
                </a:cubicBezTo>
                <a:cubicBezTo>
                  <a:pt x="1063454" y="524626"/>
                  <a:pt x="1062897" y="529638"/>
                  <a:pt x="1062527" y="536879"/>
                </a:cubicBezTo>
                <a:cubicBezTo>
                  <a:pt x="1061969" y="544120"/>
                  <a:pt x="1062712" y="548576"/>
                  <a:pt x="1064382" y="549876"/>
                </a:cubicBezTo>
                <a:cubicBezTo>
                  <a:pt x="1068095" y="550246"/>
                  <a:pt x="1070881" y="548204"/>
                  <a:pt x="1073109" y="543563"/>
                </a:cubicBezTo>
                <a:cubicBezTo>
                  <a:pt x="1075151" y="539107"/>
                  <a:pt x="1076264" y="535579"/>
                  <a:pt x="1076822" y="533166"/>
                </a:cubicBezTo>
                <a:cubicBezTo>
                  <a:pt x="1079422" y="523884"/>
                  <a:pt x="1084063" y="516270"/>
                  <a:pt x="1090747" y="510702"/>
                </a:cubicBezTo>
                <a:cubicBezTo>
                  <a:pt x="1097616" y="505131"/>
                  <a:pt x="1105414" y="501605"/>
                  <a:pt x="1113954" y="500119"/>
                </a:cubicBezTo>
                <a:cubicBezTo>
                  <a:pt x="1117109" y="491393"/>
                  <a:pt x="1121565" y="483409"/>
                  <a:pt x="1127136" y="476355"/>
                </a:cubicBezTo>
                <a:cubicBezTo>
                  <a:pt x="1132892" y="469299"/>
                  <a:pt x="1137348" y="461502"/>
                  <a:pt x="1140503" y="452591"/>
                </a:cubicBezTo>
                <a:close/>
                <a:moveTo>
                  <a:pt x="1180421" y="401162"/>
                </a:moveTo>
                <a:lnTo>
                  <a:pt x="1152943" y="412674"/>
                </a:lnTo>
                <a:cubicBezTo>
                  <a:pt x="1158141" y="414716"/>
                  <a:pt x="1161112" y="418615"/>
                  <a:pt x="1161668" y="424371"/>
                </a:cubicBezTo>
                <a:cubicBezTo>
                  <a:pt x="1162225" y="430125"/>
                  <a:pt x="1161855" y="434953"/>
                  <a:pt x="1160555" y="439036"/>
                </a:cubicBezTo>
                <a:lnTo>
                  <a:pt x="1145330" y="450548"/>
                </a:lnTo>
                <a:cubicBezTo>
                  <a:pt x="1156469" y="453519"/>
                  <a:pt x="1165753" y="452219"/>
                  <a:pt x="1173550" y="446277"/>
                </a:cubicBezTo>
                <a:cubicBezTo>
                  <a:pt x="1181348" y="440522"/>
                  <a:pt x="1186917" y="431982"/>
                  <a:pt x="1190445" y="420657"/>
                </a:cubicBezTo>
                <a:lnTo>
                  <a:pt x="1191560" y="416944"/>
                </a:lnTo>
                <a:cubicBezTo>
                  <a:pt x="1192303" y="417315"/>
                  <a:pt x="1195273" y="418057"/>
                  <a:pt x="1200657" y="419357"/>
                </a:cubicBezTo>
                <a:cubicBezTo>
                  <a:pt x="1206041" y="420657"/>
                  <a:pt x="1209383" y="420470"/>
                  <a:pt x="1210681" y="418985"/>
                </a:cubicBezTo>
                <a:cubicBezTo>
                  <a:pt x="1210126" y="416757"/>
                  <a:pt x="1205670" y="413416"/>
                  <a:pt x="1197314" y="409146"/>
                </a:cubicBezTo>
                <a:cubicBezTo>
                  <a:pt x="1188960" y="404875"/>
                  <a:pt x="1183391" y="402092"/>
                  <a:pt x="1180421" y="401162"/>
                </a:cubicBezTo>
                <a:close/>
                <a:moveTo>
                  <a:pt x="1005159" y="360317"/>
                </a:moveTo>
                <a:cubicBezTo>
                  <a:pt x="1000145" y="369786"/>
                  <a:pt x="993276" y="378512"/>
                  <a:pt x="984178" y="386496"/>
                </a:cubicBezTo>
                <a:cubicBezTo>
                  <a:pt x="975266" y="394293"/>
                  <a:pt x="965056" y="397078"/>
                  <a:pt x="953730" y="394850"/>
                </a:cubicBezTo>
                <a:cubicBezTo>
                  <a:pt x="950389" y="403947"/>
                  <a:pt x="946118" y="412488"/>
                  <a:pt x="940362" y="420100"/>
                </a:cubicBezTo>
                <a:cubicBezTo>
                  <a:pt x="934793" y="427712"/>
                  <a:pt x="930338" y="436253"/>
                  <a:pt x="927182" y="445535"/>
                </a:cubicBezTo>
                <a:cubicBezTo>
                  <a:pt x="939807" y="447577"/>
                  <a:pt x="948531" y="442937"/>
                  <a:pt x="953544" y="431240"/>
                </a:cubicBezTo>
                <a:cubicBezTo>
                  <a:pt x="958743" y="419728"/>
                  <a:pt x="962086" y="408218"/>
                  <a:pt x="964869" y="397821"/>
                </a:cubicBezTo>
                <a:cubicBezTo>
                  <a:pt x="970625" y="399491"/>
                  <a:pt x="976938" y="400234"/>
                  <a:pt x="983807" y="400049"/>
                </a:cubicBezTo>
                <a:cubicBezTo>
                  <a:pt x="990676" y="399864"/>
                  <a:pt x="996617" y="398564"/>
                  <a:pt x="1001816" y="395963"/>
                </a:cubicBezTo>
                <a:close/>
                <a:moveTo>
                  <a:pt x="1047859" y="327828"/>
                </a:moveTo>
                <a:cubicBezTo>
                  <a:pt x="1044331" y="326898"/>
                  <a:pt x="1041733" y="327641"/>
                  <a:pt x="1040062" y="330056"/>
                </a:cubicBezTo>
                <a:cubicBezTo>
                  <a:pt x="1038577" y="332284"/>
                  <a:pt x="1037462" y="334512"/>
                  <a:pt x="1036905" y="336740"/>
                </a:cubicBezTo>
                <a:lnTo>
                  <a:pt x="1050459" y="345094"/>
                </a:lnTo>
                <a:cubicBezTo>
                  <a:pt x="1051015" y="342681"/>
                  <a:pt x="1051202" y="339523"/>
                  <a:pt x="1051015" y="335439"/>
                </a:cubicBezTo>
                <a:cubicBezTo>
                  <a:pt x="1050644" y="331354"/>
                  <a:pt x="1049717" y="328756"/>
                  <a:pt x="1047859" y="327828"/>
                </a:cubicBezTo>
                <a:close/>
                <a:moveTo>
                  <a:pt x="1758004" y="298865"/>
                </a:moveTo>
                <a:cubicBezTo>
                  <a:pt x="1755220" y="305362"/>
                  <a:pt x="1757261" y="310375"/>
                  <a:pt x="1764130" y="313531"/>
                </a:cubicBezTo>
                <a:cubicBezTo>
                  <a:pt x="1765060" y="311675"/>
                  <a:pt x="1765617" y="309447"/>
                  <a:pt x="1765803" y="307034"/>
                </a:cubicBezTo>
                <a:cubicBezTo>
                  <a:pt x="1765988" y="304434"/>
                  <a:pt x="1764502" y="302206"/>
                  <a:pt x="1761347" y="300536"/>
                </a:cubicBezTo>
                <a:close/>
                <a:moveTo>
                  <a:pt x="1316136" y="286983"/>
                </a:moveTo>
                <a:cubicBezTo>
                  <a:pt x="1315023" y="290696"/>
                  <a:pt x="1315393" y="293852"/>
                  <a:pt x="1317621" y="296637"/>
                </a:cubicBezTo>
                <a:cubicBezTo>
                  <a:pt x="1319849" y="299421"/>
                  <a:pt x="1322819" y="301649"/>
                  <a:pt x="1326533" y="302763"/>
                </a:cubicBezTo>
                <a:cubicBezTo>
                  <a:pt x="1327462" y="300906"/>
                  <a:pt x="1328018" y="298678"/>
                  <a:pt x="1328205" y="295895"/>
                </a:cubicBezTo>
                <a:cubicBezTo>
                  <a:pt x="1328390" y="293109"/>
                  <a:pt x="1326720" y="291067"/>
                  <a:pt x="1323377" y="289581"/>
                </a:cubicBezTo>
                <a:close/>
                <a:moveTo>
                  <a:pt x="1786224" y="279927"/>
                </a:moveTo>
                <a:cubicBezTo>
                  <a:pt x="1781955" y="278627"/>
                  <a:pt x="1778798" y="279742"/>
                  <a:pt x="1776570" y="283455"/>
                </a:cubicBezTo>
                <a:lnTo>
                  <a:pt x="1788824" y="293109"/>
                </a:lnTo>
                <a:cubicBezTo>
                  <a:pt x="1789567" y="291252"/>
                  <a:pt x="1789752" y="288839"/>
                  <a:pt x="1789382" y="285868"/>
                </a:cubicBezTo>
                <a:cubicBezTo>
                  <a:pt x="1789009" y="282897"/>
                  <a:pt x="1787896" y="281042"/>
                  <a:pt x="1786224" y="279927"/>
                </a:cubicBezTo>
                <a:close/>
                <a:moveTo>
                  <a:pt x="1428089" y="216618"/>
                </a:moveTo>
                <a:lnTo>
                  <a:pt x="1439413" y="229243"/>
                </a:lnTo>
                <a:cubicBezTo>
                  <a:pt x="1440343" y="227385"/>
                  <a:pt x="1441086" y="224972"/>
                  <a:pt x="1441456" y="222559"/>
                </a:cubicBezTo>
                <a:cubicBezTo>
                  <a:pt x="1442013" y="219959"/>
                  <a:pt x="1441641" y="218288"/>
                  <a:pt x="1439971" y="217360"/>
                </a:cubicBezTo>
                <a:close/>
                <a:moveTo>
                  <a:pt x="1201794" y="68531"/>
                </a:moveTo>
                <a:cubicBezTo>
                  <a:pt x="1206319" y="67719"/>
                  <a:pt x="1212261" y="68368"/>
                  <a:pt x="1219593" y="70504"/>
                </a:cubicBezTo>
                <a:cubicBezTo>
                  <a:pt x="1212724" y="84429"/>
                  <a:pt x="1203255" y="96311"/>
                  <a:pt x="1191003" y="106150"/>
                </a:cubicBezTo>
                <a:cubicBezTo>
                  <a:pt x="1178748" y="115805"/>
                  <a:pt x="1169281" y="127687"/>
                  <a:pt x="1162597" y="141612"/>
                </a:cubicBezTo>
                <a:lnTo>
                  <a:pt x="1158141" y="111164"/>
                </a:lnTo>
                <a:lnTo>
                  <a:pt x="1173365" y="83128"/>
                </a:lnTo>
                <a:cubicBezTo>
                  <a:pt x="1182834" y="85171"/>
                  <a:pt x="1189145" y="82758"/>
                  <a:pt x="1192488" y="75332"/>
                </a:cubicBezTo>
                <a:cubicBezTo>
                  <a:pt x="1194159" y="71619"/>
                  <a:pt x="1197268" y="69344"/>
                  <a:pt x="1201794" y="68531"/>
                </a:cubicBezTo>
                <a:close/>
                <a:moveTo>
                  <a:pt x="2224937" y="1254"/>
                </a:moveTo>
                <a:cubicBezTo>
                  <a:pt x="2227907" y="-417"/>
                  <a:pt x="2231063" y="-417"/>
                  <a:pt x="2234405" y="1254"/>
                </a:cubicBezTo>
                <a:lnTo>
                  <a:pt x="2242575" y="9980"/>
                </a:lnTo>
                <a:lnTo>
                  <a:pt x="2216582" y="37085"/>
                </a:lnTo>
                <a:cubicBezTo>
                  <a:pt x="2211569" y="38756"/>
                  <a:pt x="2206928" y="41726"/>
                  <a:pt x="2202472" y="46369"/>
                </a:cubicBezTo>
                <a:cubicBezTo>
                  <a:pt x="2198017" y="51010"/>
                  <a:pt x="2194673" y="55836"/>
                  <a:pt x="2192075" y="60850"/>
                </a:cubicBezTo>
                <a:lnTo>
                  <a:pt x="2164413" y="82758"/>
                </a:lnTo>
                <a:cubicBezTo>
                  <a:pt x="2161442" y="90370"/>
                  <a:pt x="2157729" y="98539"/>
                  <a:pt x="2153273" y="107450"/>
                </a:cubicBezTo>
                <a:cubicBezTo>
                  <a:pt x="2148817" y="116362"/>
                  <a:pt x="2141761" y="118590"/>
                  <a:pt x="2132107" y="114504"/>
                </a:cubicBezTo>
                <a:cubicBezTo>
                  <a:pt x="2116141" y="145695"/>
                  <a:pt x="2089034" y="178186"/>
                  <a:pt x="2051160" y="211977"/>
                </a:cubicBezTo>
                <a:cubicBezTo>
                  <a:pt x="2013843" y="246138"/>
                  <a:pt x="1979496" y="270645"/>
                  <a:pt x="1946820" y="285311"/>
                </a:cubicBezTo>
                <a:cubicBezTo>
                  <a:pt x="1941622" y="296265"/>
                  <a:pt x="1935123" y="305734"/>
                  <a:pt x="1928255" y="313903"/>
                </a:cubicBezTo>
                <a:cubicBezTo>
                  <a:pt x="1921384" y="322072"/>
                  <a:pt x="1915443" y="331726"/>
                  <a:pt x="1910431" y="342866"/>
                </a:cubicBezTo>
                <a:cubicBezTo>
                  <a:pt x="1905418" y="340638"/>
                  <a:pt x="1901147" y="341008"/>
                  <a:pt x="1897434" y="343979"/>
                </a:cubicBezTo>
                <a:cubicBezTo>
                  <a:pt x="1893721" y="346949"/>
                  <a:pt x="1890936" y="351035"/>
                  <a:pt x="1888895" y="356233"/>
                </a:cubicBezTo>
                <a:cubicBezTo>
                  <a:pt x="1882954" y="369416"/>
                  <a:pt x="1877383" y="376099"/>
                  <a:pt x="1872557" y="376470"/>
                </a:cubicBezTo>
                <a:cubicBezTo>
                  <a:pt x="1867543" y="376842"/>
                  <a:pt x="1863273" y="381111"/>
                  <a:pt x="1859189" y="389280"/>
                </a:cubicBezTo>
                <a:lnTo>
                  <a:pt x="1828927" y="414159"/>
                </a:lnTo>
                <a:cubicBezTo>
                  <a:pt x="1823171" y="413601"/>
                  <a:pt x="1818530" y="415087"/>
                  <a:pt x="1814816" y="418430"/>
                </a:cubicBezTo>
                <a:cubicBezTo>
                  <a:pt x="1811103" y="421770"/>
                  <a:pt x="1808318" y="426041"/>
                  <a:pt x="1806462" y="431240"/>
                </a:cubicBezTo>
                <a:lnTo>
                  <a:pt x="1803677" y="449433"/>
                </a:lnTo>
                <a:cubicBezTo>
                  <a:pt x="1780840" y="479139"/>
                  <a:pt x="1757076" y="508101"/>
                  <a:pt x="1735169" y="537994"/>
                </a:cubicBezTo>
                <a:lnTo>
                  <a:pt x="1718089" y="542077"/>
                </a:lnTo>
                <a:lnTo>
                  <a:pt x="1702121" y="554332"/>
                </a:lnTo>
                <a:cubicBezTo>
                  <a:pt x="1700451" y="559715"/>
                  <a:pt x="1697480" y="565284"/>
                  <a:pt x="1693582" y="571040"/>
                </a:cubicBezTo>
                <a:cubicBezTo>
                  <a:pt x="1689496" y="576981"/>
                  <a:pt x="1685225" y="580880"/>
                  <a:pt x="1680585" y="583108"/>
                </a:cubicBezTo>
                <a:cubicBezTo>
                  <a:pt x="1680585" y="589978"/>
                  <a:pt x="1678171" y="597960"/>
                  <a:pt x="1673531" y="607059"/>
                </a:cubicBezTo>
                <a:cubicBezTo>
                  <a:pt x="1668702" y="616156"/>
                  <a:pt x="1662019" y="619497"/>
                  <a:pt x="1653292" y="617084"/>
                </a:cubicBezTo>
                <a:cubicBezTo>
                  <a:pt x="1648836" y="625438"/>
                  <a:pt x="1638439" y="638250"/>
                  <a:pt x="1620989" y="654588"/>
                </a:cubicBezTo>
                <a:cubicBezTo>
                  <a:pt x="1603536" y="670926"/>
                  <a:pt x="1591283" y="679095"/>
                  <a:pt x="1584042" y="679095"/>
                </a:cubicBezTo>
                <a:lnTo>
                  <a:pt x="1566591" y="698403"/>
                </a:lnTo>
                <a:cubicBezTo>
                  <a:pt x="1559165" y="718640"/>
                  <a:pt x="1550253" y="735535"/>
                  <a:pt x="1539113" y="748902"/>
                </a:cubicBezTo>
                <a:cubicBezTo>
                  <a:pt x="1527787" y="762270"/>
                  <a:pt x="1519062" y="779163"/>
                  <a:pt x="1512749" y="799587"/>
                </a:cubicBezTo>
                <a:lnTo>
                  <a:pt x="1498824" y="809241"/>
                </a:lnTo>
                <a:cubicBezTo>
                  <a:pt x="1494368" y="821123"/>
                  <a:pt x="1483416" y="832820"/>
                  <a:pt x="1468934" y="845815"/>
                </a:cubicBezTo>
                <a:cubicBezTo>
                  <a:pt x="1454081" y="858625"/>
                  <a:pt x="1444612" y="871065"/>
                  <a:pt x="1440343" y="882947"/>
                </a:cubicBezTo>
                <a:cubicBezTo>
                  <a:pt x="1428646" y="885732"/>
                  <a:pt x="1421777" y="894459"/>
                  <a:pt x="1419920" y="908382"/>
                </a:cubicBezTo>
                <a:cubicBezTo>
                  <a:pt x="1418064" y="922307"/>
                  <a:pt x="1411193" y="930848"/>
                  <a:pt x="1399311" y="933819"/>
                </a:cubicBezTo>
                <a:cubicBezTo>
                  <a:pt x="1394855" y="943658"/>
                  <a:pt x="1382045" y="967793"/>
                  <a:pt x="1359023" y="1005297"/>
                </a:cubicBezTo>
                <a:cubicBezTo>
                  <a:pt x="1347514" y="1024233"/>
                  <a:pt x="1338415" y="1038901"/>
                  <a:pt x="1331361" y="1049855"/>
                </a:cubicBezTo>
                <a:cubicBezTo>
                  <a:pt x="1324862" y="1060995"/>
                  <a:pt x="1320592" y="1068049"/>
                  <a:pt x="1318178" y="1071206"/>
                </a:cubicBezTo>
                <a:cubicBezTo>
                  <a:pt x="1319664" y="1077333"/>
                  <a:pt x="1319293" y="1083644"/>
                  <a:pt x="1317066" y="1090143"/>
                </a:cubicBezTo>
                <a:cubicBezTo>
                  <a:pt x="1314838" y="1096456"/>
                  <a:pt x="1309267" y="1099054"/>
                  <a:pt x="1300540" y="1097569"/>
                </a:cubicBezTo>
                <a:cubicBezTo>
                  <a:pt x="1287358" y="1118363"/>
                  <a:pt x="1270835" y="1138786"/>
                  <a:pt x="1251714" y="1159580"/>
                </a:cubicBezTo>
                <a:cubicBezTo>
                  <a:pt x="1233703" y="1180744"/>
                  <a:pt x="1223121" y="1203766"/>
                  <a:pt x="1219965" y="1228088"/>
                </a:cubicBezTo>
                <a:cubicBezTo>
                  <a:pt x="1217738" y="1229201"/>
                  <a:pt x="1214767" y="1230501"/>
                  <a:pt x="1211054" y="1231801"/>
                </a:cubicBezTo>
                <a:cubicBezTo>
                  <a:pt x="1207526" y="1233101"/>
                  <a:pt x="1205298" y="1235329"/>
                  <a:pt x="1204740" y="1238485"/>
                </a:cubicBezTo>
                <a:cubicBezTo>
                  <a:pt x="1205113" y="1240155"/>
                  <a:pt x="1206968" y="1241455"/>
                  <a:pt x="1210126" y="1242383"/>
                </a:cubicBezTo>
                <a:cubicBezTo>
                  <a:pt x="1213467" y="1243126"/>
                  <a:pt x="1215324" y="1243683"/>
                  <a:pt x="1215695" y="1243683"/>
                </a:cubicBezTo>
                <a:lnTo>
                  <a:pt x="1203070" y="1270975"/>
                </a:lnTo>
                <a:lnTo>
                  <a:pt x="1188588" y="1275244"/>
                </a:lnTo>
                <a:cubicBezTo>
                  <a:pt x="1181348" y="1283228"/>
                  <a:pt x="1174850" y="1294367"/>
                  <a:pt x="1169466" y="1308850"/>
                </a:cubicBezTo>
                <a:cubicBezTo>
                  <a:pt x="1164083" y="1323145"/>
                  <a:pt x="1159440" y="1335585"/>
                  <a:pt x="1155726" y="1345609"/>
                </a:cubicBezTo>
                <a:cubicBezTo>
                  <a:pt x="1157584" y="1352665"/>
                  <a:pt x="1157399" y="1358419"/>
                  <a:pt x="1154799" y="1363247"/>
                </a:cubicBezTo>
                <a:cubicBezTo>
                  <a:pt x="1152200" y="1368073"/>
                  <a:pt x="1146259" y="1369931"/>
                  <a:pt x="1137161" y="1369188"/>
                </a:cubicBezTo>
                <a:cubicBezTo>
                  <a:pt x="1133262" y="1376242"/>
                  <a:pt x="1130477" y="1383484"/>
                  <a:pt x="1127136" y="1390725"/>
                </a:cubicBezTo>
                <a:cubicBezTo>
                  <a:pt x="1123238" y="1395551"/>
                  <a:pt x="1118782" y="1407063"/>
                  <a:pt x="1113769" y="1425256"/>
                </a:cubicBezTo>
                <a:cubicBezTo>
                  <a:pt x="1108755" y="1443452"/>
                  <a:pt x="1106157" y="1455704"/>
                  <a:pt x="1105970" y="1462575"/>
                </a:cubicBezTo>
                <a:cubicBezTo>
                  <a:pt x="1105600" y="1472785"/>
                  <a:pt x="1101701" y="1479841"/>
                  <a:pt x="1094460" y="1483925"/>
                </a:cubicBezTo>
                <a:cubicBezTo>
                  <a:pt x="1087034" y="1488010"/>
                  <a:pt x="1083878" y="1495436"/>
                  <a:pt x="1084063" y="1505648"/>
                </a:cubicBezTo>
                <a:lnTo>
                  <a:pt x="1060299" y="1549277"/>
                </a:lnTo>
                <a:cubicBezTo>
                  <a:pt x="1059371" y="1555775"/>
                  <a:pt x="1054728" y="1571185"/>
                  <a:pt x="1045816" y="1595507"/>
                </a:cubicBezTo>
                <a:cubicBezTo>
                  <a:pt x="1037835" y="1620014"/>
                  <a:pt x="1034492" y="1634309"/>
                  <a:pt x="1033192" y="1637465"/>
                </a:cubicBezTo>
                <a:cubicBezTo>
                  <a:pt x="1035234" y="1644149"/>
                  <a:pt x="1036905" y="1651018"/>
                  <a:pt x="1038020" y="1657701"/>
                </a:cubicBezTo>
                <a:cubicBezTo>
                  <a:pt x="1039133" y="1664385"/>
                  <a:pt x="1034677" y="1668285"/>
                  <a:pt x="1024467" y="1669028"/>
                </a:cubicBezTo>
                <a:cubicBezTo>
                  <a:pt x="1017596" y="1691677"/>
                  <a:pt x="1005901" y="1715999"/>
                  <a:pt x="993647" y="1743477"/>
                </a:cubicBezTo>
                <a:lnTo>
                  <a:pt x="985139" y="1800779"/>
                </a:lnTo>
                <a:lnTo>
                  <a:pt x="993460" y="1793046"/>
                </a:lnTo>
                <a:cubicBezTo>
                  <a:pt x="995130" y="1793789"/>
                  <a:pt x="995688" y="1796017"/>
                  <a:pt x="995315" y="1799545"/>
                </a:cubicBezTo>
                <a:cubicBezTo>
                  <a:pt x="994945" y="1803071"/>
                  <a:pt x="994573" y="1804928"/>
                  <a:pt x="994387" y="1805486"/>
                </a:cubicBezTo>
                <a:lnTo>
                  <a:pt x="1008683" y="1812170"/>
                </a:lnTo>
                <a:lnTo>
                  <a:pt x="1023723" y="1798615"/>
                </a:lnTo>
                <a:lnTo>
                  <a:pt x="1003857" y="1766126"/>
                </a:lnTo>
                <a:cubicBezTo>
                  <a:pt x="1009425" y="1745145"/>
                  <a:pt x="1018152" y="1726579"/>
                  <a:pt x="1030219" y="1711727"/>
                </a:cubicBezTo>
                <a:cubicBezTo>
                  <a:pt x="1042288" y="1696874"/>
                  <a:pt x="1056026" y="1682951"/>
                  <a:pt x="1071251" y="1670697"/>
                </a:cubicBezTo>
                <a:cubicBezTo>
                  <a:pt x="1071622" y="1664570"/>
                  <a:pt x="1071064" y="1652873"/>
                  <a:pt x="1069951" y="1635235"/>
                </a:cubicBezTo>
                <a:cubicBezTo>
                  <a:pt x="1068836" y="1617599"/>
                  <a:pt x="1070509" y="1608687"/>
                  <a:pt x="1075520" y="1607572"/>
                </a:cubicBezTo>
                <a:cubicBezTo>
                  <a:pt x="1080905" y="1609058"/>
                  <a:pt x="1085361" y="1611843"/>
                  <a:pt x="1088702" y="1615741"/>
                </a:cubicBezTo>
                <a:cubicBezTo>
                  <a:pt x="1092045" y="1619827"/>
                  <a:pt x="1095016" y="1624096"/>
                  <a:pt x="1097614" y="1628924"/>
                </a:cubicBezTo>
                <a:cubicBezTo>
                  <a:pt x="1101142" y="1615184"/>
                  <a:pt x="1106898" y="1600889"/>
                  <a:pt x="1114509" y="1586221"/>
                </a:cubicBezTo>
                <a:cubicBezTo>
                  <a:pt x="1122121" y="1571741"/>
                  <a:pt x="1131032" y="1560416"/>
                  <a:pt x="1140872" y="1552432"/>
                </a:cubicBezTo>
                <a:lnTo>
                  <a:pt x="1151826" y="1586779"/>
                </a:lnTo>
                <a:lnTo>
                  <a:pt x="1131218" y="1621125"/>
                </a:lnTo>
                <a:cubicBezTo>
                  <a:pt x="1132890" y="1623353"/>
                  <a:pt x="1134746" y="1625953"/>
                  <a:pt x="1136788" y="1628366"/>
                </a:cubicBezTo>
                <a:cubicBezTo>
                  <a:pt x="1138831" y="1630966"/>
                  <a:pt x="1139759" y="1633194"/>
                  <a:pt x="1139574" y="1635050"/>
                </a:cubicBezTo>
                <a:cubicBezTo>
                  <a:pt x="1137901" y="1638393"/>
                  <a:pt x="1133445" y="1639691"/>
                  <a:pt x="1126391" y="1638763"/>
                </a:cubicBezTo>
                <a:cubicBezTo>
                  <a:pt x="1119335" y="1637835"/>
                  <a:pt x="1114324" y="1636908"/>
                  <a:pt x="1111724" y="1636165"/>
                </a:cubicBezTo>
                <a:cubicBezTo>
                  <a:pt x="1108568" y="1647490"/>
                  <a:pt x="1103184" y="1658814"/>
                  <a:pt x="1095571" y="1670326"/>
                </a:cubicBezTo>
                <a:cubicBezTo>
                  <a:pt x="1087959" y="1681836"/>
                  <a:pt x="1079790" y="1692418"/>
                  <a:pt x="1071064" y="1702815"/>
                </a:cubicBezTo>
                <a:cubicBezTo>
                  <a:pt x="1070694" y="1705043"/>
                  <a:pt x="1070694" y="1708386"/>
                  <a:pt x="1071064" y="1712842"/>
                </a:cubicBezTo>
                <a:cubicBezTo>
                  <a:pt x="1071622" y="1717297"/>
                  <a:pt x="1072364" y="1721011"/>
                  <a:pt x="1073849" y="1723609"/>
                </a:cubicBezTo>
                <a:lnTo>
                  <a:pt x="1108568" y="1695203"/>
                </a:lnTo>
                <a:lnTo>
                  <a:pt x="1128062" y="1695761"/>
                </a:lnTo>
                <a:lnTo>
                  <a:pt x="1141429" y="1643219"/>
                </a:lnTo>
                <a:cubicBezTo>
                  <a:pt x="1157397" y="1635607"/>
                  <a:pt x="1172805" y="1622797"/>
                  <a:pt x="1188030" y="1604602"/>
                </a:cubicBezTo>
                <a:cubicBezTo>
                  <a:pt x="1203253" y="1586221"/>
                  <a:pt x="1214393" y="1570813"/>
                  <a:pt x="1221819" y="1557631"/>
                </a:cubicBezTo>
                <a:cubicBezTo>
                  <a:pt x="1224234" y="1550762"/>
                  <a:pt x="1228132" y="1545376"/>
                  <a:pt x="1233701" y="1541293"/>
                </a:cubicBezTo>
                <a:cubicBezTo>
                  <a:pt x="1239272" y="1537394"/>
                  <a:pt x="1243170" y="1532009"/>
                  <a:pt x="1245583" y="1525140"/>
                </a:cubicBezTo>
                <a:lnTo>
                  <a:pt x="1263779" y="1498963"/>
                </a:lnTo>
                <a:lnTo>
                  <a:pt x="1260066" y="1498035"/>
                </a:lnTo>
                <a:cubicBezTo>
                  <a:pt x="1262479" y="1491351"/>
                  <a:pt x="1266377" y="1485965"/>
                  <a:pt x="1271948" y="1481882"/>
                </a:cubicBezTo>
                <a:cubicBezTo>
                  <a:pt x="1277517" y="1477984"/>
                  <a:pt x="1281417" y="1472598"/>
                  <a:pt x="1283830" y="1465729"/>
                </a:cubicBezTo>
                <a:cubicBezTo>
                  <a:pt x="1284943" y="1459973"/>
                  <a:pt x="1286801" y="1455147"/>
                  <a:pt x="1289399" y="1451249"/>
                </a:cubicBezTo>
                <a:cubicBezTo>
                  <a:pt x="1291999" y="1447348"/>
                  <a:pt x="1296825" y="1446235"/>
                  <a:pt x="1303881" y="1447906"/>
                </a:cubicBezTo>
                <a:cubicBezTo>
                  <a:pt x="1306109" y="1437139"/>
                  <a:pt x="1308707" y="1430455"/>
                  <a:pt x="1311865" y="1427669"/>
                </a:cubicBezTo>
                <a:cubicBezTo>
                  <a:pt x="1315021" y="1424884"/>
                  <a:pt x="1321890" y="1425069"/>
                  <a:pt x="1332287" y="1428227"/>
                </a:cubicBezTo>
                <a:lnTo>
                  <a:pt x="1342126" y="1388310"/>
                </a:lnTo>
                <a:lnTo>
                  <a:pt x="1358651" y="1400377"/>
                </a:lnTo>
                <a:lnTo>
                  <a:pt x="1393183" y="1355262"/>
                </a:lnTo>
                <a:lnTo>
                  <a:pt x="1387614" y="1345980"/>
                </a:lnTo>
                <a:lnTo>
                  <a:pt x="1405065" y="1338924"/>
                </a:lnTo>
                <a:lnTo>
                  <a:pt x="1416019" y="1326299"/>
                </a:lnTo>
                <a:lnTo>
                  <a:pt x="1411378" y="1297893"/>
                </a:lnTo>
                <a:lnTo>
                  <a:pt x="1422146" y="1269858"/>
                </a:lnTo>
                <a:cubicBezTo>
                  <a:pt x="1431429" y="1271159"/>
                  <a:pt x="1437556" y="1267631"/>
                  <a:pt x="1440341" y="1259276"/>
                </a:cubicBezTo>
                <a:cubicBezTo>
                  <a:pt x="1443312" y="1250922"/>
                  <a:pt x="1452966" y="1248322"/>
                  <a:pt x="1469674" y="1251480"/>
                </a:cubicBezTo>
                <a:lnTo>
                  <a:pt x="1465218" y="1269673"/>
                </a:lnTo>
                <a:lnTo>
                  <a:pt x="1477101" y="1268931"/>
                </a:lnTo>
                <a:cubicBezTo>
                  <a:pt x="1480443" y="1264290"/>
                  <a:pt x="1486385" y="1256491"/>
                  <a:pt x="1494553" y="1245539"/>
                </a:cubicBezTo>
                <a:cubicBezTo>
                  <a:pt x="1502722" y="1234399"/>
                  <a:pt x="1508106" y="1228458"/>
                  <a:pt x="1510704" y="1227528"/>
                </a:cubicBezTo>
                <a:cubicBezTo>
                  <a:pt x="1512377" y="1228271"/>
                  <a:pt x="1513119" y="1229756"/>
                  <a:pt x="1512932" y="1231984"/>
                </a:cubicBezTo>
                <a:cubicBezTo>
                  <a:pt x="1512932" y="1234212"/>
                  <a:pt x="1512747" y="1235327"/>
                  <a:pt x="1512562" y="1235697"/>
                </a:cubicBezTo>
                <a:cubicBezTo>
                  <a:pt x="1522586" y="1238855"/>
                  <a:pt x="1525372" y="1243124"/>
                  <a:pt x="1521101" y="1248509"/>
                </a:cubicBezTo>
                <a:cubicBezTo>
                  <a:pt x="1516832" y="1253893"/>
                  <a:pt x="1511819" y="1258163"/>
                  <a:pt x="1506249" y="1261134"/>
                </a:cubicBezTo>
                <a:lnTo>
                  <a:pt x="1512747" y="1297708"/>
                </a:lnTo>
                <a:lnTo>
                  <a:pt x="1491768" y="1319245"/>
                </a:lnTo>
                <a:lnTo>
                  <a:pt x="1514790" y="1336883"/>
                </a:lnTo>
                <a:cubicBezTo>
                  <a:pt x="1518873" y="1325001"/>
                  <a:pt x="1525744" y="1315159"/>
                  <a:pt x="1535769" y="1307177"/>
                </a:cubicBezTo>
                <a:cubicBezTo>
                  <a:pt x="1545795" y="1299194"/>
                  <a:pt x="1553034" y="1288424"/>
                  <a:pt x="1557490" y="1274687"/>
                </a:cubicBezTo>
                <a:cubicBezTo>
                  <a:pt x="1571973" y="1262804"/>
                  <a:pt x="1586083" y="1250365"/>
                  <a:pt x="1599450" y="1237370"/>
                </a:cubicBezTo>
                <a:cubicBezTo>
                  <a:pt x="1612817" y="1224372"/>
                  <a:pt x="1626000" y="1211563"/>
                  <a:pt x="1638625" y="1199308"/>
                </a:cubicBezTo>
                <a:cubicBezTo>
                  <a:pt x="1642523" y="1191139"/>
                  <a:pt x="1649021" y="1180557"/>
                  <a:pt x="1658118" y="1167747"/>
                </a:cubicBezTo>
                <a:cubicBezTo>
                  <a:pt x="1667215" y="1154937"/>
                  <a:pt x="1676499" y="1148996"/>
                  <a:pt x="1685966" y="1149924"/>
                </a:cubicBezTo>
                <a:cubicBezTo>
                  <a:pt x="1686339" y="1147138"/>
                  <a:pt x="1685781" y="1141382"/>
                  <a:pt x="1684481" y="1132658"/>
                </a:cubicBezTo>
                <a:cubicBezTo>
                  <a:pt x="1683183" y="1123932"/>
                  <a:pt x="1682440" y="1119103"/>
                  <a:pt x="1682253" y="1117990"/>
                </a:cubicBezTo>
                <a:cubicBezTo>
                  <a:pt x="1680212" y="1117990"/>
                  <a:pt x="1678727" y="1119476"/>
                  <a:pt x="1677612" y="1122631"/>
                </a:cubicBezTo>
                <a:cubicBezTo>
                  <a:pt x="1676312" y="1125787"/>
                  <a:pt x="1675756" y="1127460"/>
                  <a:pt x="1675756" y="1128015"/>
                </a:cubicBezTo>
                <a:cubicBezTo>
                  <a:pt x="1659974" y="1146768"/>
                  <a:pt x="1642523" y="1164219"/>
                  <a:pt x="1623585" y="1180557"/>
                </a:cubicBezTo>
                <a:cubicBezTo>
                  <a:pt x="1604463" y="1196895"/>
                  <a:pt x="1590539" y="1216203"/>
                  <a:pt x="1581812" y="1238668"/>
                </a:cubicBezTo>
                <a:lnTo>
                  <a:pt x="1563431" y="1233842"/>
                </a:lnTo>
                <a:cubicBezTo>
                  <a:pt x="1554892" y="1231984"/>
                  <a:pt x="1545423" y="1228643"/>
                  <a:pt x="1534656" y="1223815"/>
                </a:cubicBezTo>
                <a:cubicBezTo>
                  <a:pt x="1523887" y="1218989"/>
                  <a:pt x="1519060" y="1211933"/>
                  <a:pt x="1520173" y="1203021"/>
                </a:cubicBezTo>
                <a:cubicBezTo>
                  <a:pt x="1524629" y="1186683"/>
                  <a:pt x="1532428" y="1171645"/>
                  <a:pt x="1543567" y="1157908"/>
                </a:cubicBezTo>
                <a:cubicBezTo>
                  <a:pt x="1554707" y="1144168"/>
                  <a:pt x="1566589" y="1132286"/>
                  <a:pt x="1579399" y="1121889"/>
                </a:cubicBezTo>
                <a:cubicBezTo>
                  <a:pt x="1581069" y="1112977"/>
                  <a:pt x="1581255" y="1104623"/>
                  <a:pt x="1579769" y="1096824"/>
                </a:cubicBezTo>
                <a:cubicBezTo>
                  <a:pt x="1578284" y="1089028"/>
                  <a:pt x="1578471" y="1080673"/>
                  <a:pt x="1580142" y="1071762"/>
                </a:cubicBezTo>
                <a:lnTo>
                  <a:pt x="1604091" y="1085872"/>
                </a:lnTo>
                <a:cubicBezTo>
                  <a:pt x="1606691" y="1074545"/>
                  <a:pt x="1610960" y="1062663"/>
                  <a:pt x="1616716" y="1050411"/>
                </a:cubicBezTo>
                <a:cubicBezTo>
                  <a:pt x="1622472" y="1037971"/>
                  <a:pt x="1630269" y="1027204"/>
                  <a:pt x="1640295" y="1017920"/>
                </a:cubicBezTo>
                <a:lnTo>
                  <a:pt x="1652362" y="1048183"/>
                </a:lnTo>
                <a:lnTo>
                  <a:pt x="1633239" y="1078073"/>
                </a:lnTo>
                <a:cubicBezTo>
                  <a:pt x="1634911" y="1080486"/>
                  <a:pt x="1636767" y="1082901"/>
                  <a:pt x="1638810" y="1085314"/>
                </a:cubicBezTo>
                <a:cubicBezTo>
                  <a:pt x="1640853" y="1087728"/>
                  <a:pt x="1641780" y="1089955"/>
                  <a:pt x="1641595" y="1091813"/>
                </a:cubicBezTo>
                <a:cubicBezTo>
                  <a:pt x="1640110" y="1095154"/>
                  <a:pt x="1636397" y="1096454"/>
                  <a:pt x="1630456" y="1095711"/>
                </a:cubicBezTo>
                <a:cubicBezTo>
                  <a:pt x="1624515" y="1094969"/>
                  <a:pt x="1620244" y="1094041"/>
                  <a:pt x="1617831" y="1093298"/>
                </a:cubicBezTo>
                <a:lnTo>
                  <a:pt x="1580512" y="1149366"/>
                </a:lnTo>
                <a:lnTo>
                  <a:pt x="1580512" y="1164962"/>
                </a:lnTo>
                <a:lnTo>
                  <a:pt x="1590724" y="1187056"/>
                </a:lnTo>
                <a:lnTo>
                  <a:pt x="1613560" y="1173688"/>
                </a:lnTo>
                <a:lnTo>
                  <a:pt x="1643451" y="1100352"/>
                </a:lnTo>
                <a:cubicBezTo>
                  <a:pt x="1657376" y="1093111"/>
                  <a:pt x="1671301" y="1081601"/>
                  <a:pt x="1685223" y="1065821"/>
                </a:cubicBezTo>
                <a:cubicBezTo>
                  <a:pt x="1699334" y="1049853"/>
                  <a:pt x="1709918" y="1035743"/>
                  <a:pt x="1717344" y="1022933"/>
                </a:cubicBezTo>
                <a:cubicBezTo>
                  <a:pt x="1720870" y="1010494"/>
                  <a:pt x="1726626" y="999169"/>
                  <a:pt x="1734610" y="988772"/>
                </a:cubicBezTo>
                <a:cubicBezTo>
                  <a:pt x="1742594" y="978560"/>
                  <a:pt x="1750205" y="967606"/>
                  <a:pt x="1757446" y="956096"/>
                </a:cubicBezTo>
                <a:cubicBezTo>
                  <a:pt x="1778983" y="945699"/>
                  <a:pt x="1799034" y="932889"/>
                  <a:pt x="1817785" y="917849"/>
                </a:cubicBezTo>
                <a:lnTo>
                  <a:pt x="1861415" y="851942"/>
                </a:lnTo>
                <a:cubicBezTo>
                  <a:pt x="1863643" y="852497"/>
                  <a:pt x="1866614" y="853055"/>
                  <a:pt x="1870327" y="853240"/>
                </a:cubicBezTo>
                <a:cubicBezTo>
                  <a:pt x="1874225" y="853427"/>
                  <a:pt x="1876638" y="851755"/>
                  <a:pt x="1877939" y="848414"/>
                </a:cubicBezTo>
                <a:cubicBezTo>
                  <a:pt x="1878124" y="846186"/>
                  <a:pt x="1876823" y="843400"/>
                  <a:pt x="1873853" y="839502"/>
                </a:cubicBezTo>
                <a:cubicBezTo>
                  <a:pt x="1871070" y="835604"/>
                  <a:pt x="1868842" y="832261"/>
                  <a:pt x="1866984" y="829848"/>
                </a:cubicBezTo>
                <a:lnTo>
                  <a:pt x="1912657" y="818708"/>
                </a:lnTo>
                <a:lnTo>
                  <a:pt x="1938277" y="825392"/>
                </a:lnTo>
                <a:cubicBezTo>
                  <a:pt x="1934194" y="838574"/>
                  <a:pt x="1928808" y="851012"/>
                  <a:pt x="1922124" y="862709"/>
                </a:cubicBezTo>
                <a:cubicBezTo>
                  <a:pt x="1915441" y="874221"/>
                  <a:pt x="1910615" y="892787"/>
                  <a:pt x="1907459" y="917849"/>
                </a:cubicBezTo>
                <a:cubicBezTo>
                  <a:pt x="1917856" y="909310"/>
                  <a:pt x="1927880" y="900583"/>
                  <a:pt x="1937349" y="891857"/>
                </a:cubicBezTo>
                <a:cubicBezTo>
                  <a:pt x="1946818" y="883132"/>
                  <a:pt x="1953687" y="871621"/>
                  <a:pt x="1957586" y="857510"/>
                </a:cubicBezTo>
                <a:cubicBezTo>
                  <a:pt x="1978752" y="848228"/>
                  <a:pt x="1998616" y="836717"/>
                  <a:pt x="2016997" y="822792"/>
                </a:cubicBezTo>
                <a:cubicBezTo>
                  <a:pt x="2037790" y="826320"/>
                  <a:pt x="2047445" y="821121"/>
                  <a:pt x="2045774" y="807196"/>
                </a:cubicBezTo>
                <a:cubicBezTo>
                  <a:pt x="2044104" y="793086"/>
                  <a:pt x="2049115" y="786775"/>
                  <a:pt x="2060812" y="787888"/>
                </a:cubicBezTo>
                <a:lnTo>
                  <a:pt x="2075480" y="791973"/>
                </a:lnTo>
                <a:cubicBezTo>
                  <a:pt x="2078635" y="781947"/>
                  <a:pt x="2082906" y="774893"/>
                  <a:pt x="2088475" y="770807"/>
                </a:cubicBezTo>
                <a:cubicBezTo>
                  <a:pt x="2094045" y="766724"/>
                  <a:pt x="2098316" y="760410"/>
                  <a:pt x="2100914" y="752241"/>
                </a:cubicBezTo>
                <a:lnTo>
                  <a:pt x="2131920" y="737203"/>
                </a:lnTo>
                <a:lnTo>
                  <a:pt x="2139346" y="770065"/>
                </a:lnTo>
                <a:cubicBezTo>
                  <a:pt x="2146773" y="771922"/>
                  <a:pt x="2149558" y="776563"/>
                  <a:pt x="2147701" y="783804"/>
                </a:cubicBezTo>
                <a:cubicBezTo>
                  <a:pt x="2143245" y="797729"/>
                  <a:pt x="2135448" y="810724"/>
                  <a:pt x="2124493" y="822607"/>
                </a:cubicBezTo>
                <a:cubicBezTo>
                  <a:pt x="2113539" y="834489"/>
                  <a:pt x="2105555" y="848414"/>
                  <a:pt x="2100544" y="864194"/>
                </a:cubicBezTo>
                <a:cubicBezTo>
                  <a:pt x="2100544" y="864379"/>
                  <a:pt x="2100357" y="865679"/>
                  <a:pt x="2100172" y="867907"/>
                </a:cubicBezTo>
                <a:cubicBezTo>
                  <a:pt x="2099987" y="870135"/>
                  <a:pt x="2100729" y="871621"/>
                  <a:pt x="2102399" y="872363"/>
                </a:cubicBezTo>
                <a:cubicBezTo>
                  <a:pt x="2104627" y="871993"/>
                  <a:pt x="2107970" y="868835"/>
                  <a:pt x="2112611" y="862894"/>
                </a:cubicBezTo>
                <a:cubicBezTo>
                  <a:pt x="2117067" y="856953"/>
                  <a:pt x="2120780" y="852869"/>
                  <a:pt x="2123379" y="850827"/>
                </a:cubicBezTo>
                <a:cubicBezTo>
                  <a:pt x="2128577" y="848414"/>
                  <a:pt x="2131920" y="845443"/>
                  <a:pt x="2133405" y="841915"/>
                </a:cubicBezTo>
                <a:cubicBezTo>
                  <a:pt x="2134333" y="836159"/>
                  <a:pt x="2135633" y="831148"/>
                  <a:pt x="2137118" y="826877"/>
                </a:cubicBezTo>
                <a:cubicBezTo>
                  <a:pt x="2138603" y="822607"/>
                  <a:pt x="2142874" y="821306"/>
                  <a:pt x="2149743" y="822979"/>
                </a:cubicBezTo>
                <a:lnTo>
                  <a:pt x="2166266" y="819636"/>
                </a:lnTo>
                <a:lnTo>
                  <a:pt x="2203955" y="825762"/>
                </a:lnTo>
                <a:lnTo>
                  <a:pt x="2222149" y="799585"/>
                </a:lnTo>
                <a:cubicBezTo>
                  <a:pt x="2228277" y="799027"/>
                  <a:pt x="2234403" y="797172"/>
                  <a:pt x="2240530" y="794201"/>
                </a:cubicBezTo>
                <a:cubicBezTo>
                  <a:pt x="2246656" y="791231"/>
                  <a:pt x="2252227" y="788260"/>
                  <a:pt x="2256868" y="785475"/>
                </a:cubicBezTo>
                <a:cubicBezTo>
                  <a:pt x="2260766" y="786590"/>
                  <a:pt x="2265037" y="786590"/>
                  <a:pt x="2269493" y="785475"/>
                </a:cubicBezTo>
                <a:cubicBezTo>
                  <a:pt x="2274134" y="784362"/>
                  <a:pt x="2277104" y="781204"/>
                  <a:pt x="2278777" y="775821"/>
                </a:cubicBezTo>
                <a:lnTo>
                  <a:pt x="2278777" y="760225"/>
                </a:lnTo>
                <a:lnTo>
                  <a:pt x="2311823" y="768952"/>
                </a:lnTo>
                <a:cubicBezTo>
                  <a:pt x="2308482" y="775635"/>
                  <a:pt x="2302541" y="785104"/>
                  <a:pt x="2293442" y="797542"/>
                </a:cubicBezTo>
                <a:cubicBezTo>
                  <a:pt x="2284345" y="809797"/>
                  <a:pt x="2283603" y="817780"/>
                  <a:pt x="2290844" y="821494"/>
                </a:cubicBezTo>
                <a:cubicBezTo>
                  <a:pt x="2294557" y="822236"/>
                  <a:pt x="2298455" y="821864"/>
                  <a:pt x="2302354" y="820193"/>
                </a:cubicBezTo>
                <a:cubicBezTo>
                  <a:pt x="2306254" y="818523"/>
                  <a:pt x="2309410" y="816851"/>
                  <a:pt x="2311823" y="815365"/>
                </a:cubicBezTo>
                <a:lnTo>
                  <a:pt x="2330019" y="773778"/>
                </a:lnTo>
                <a:lnTo>
                  <a:pt x="2354711" y="753171"/>
                </a:lnTo>
                <a:cubicBezTo>
                  <a:pt x="2357309" y="742402"/>
                  <a:pt x="2361579" y="733490"/>
                  <a:pt x="2367150" y="726436"/>
                </a:cubicBezTo>
                <a:cubicBezTo>
                  <a:pt x="2372719" y="719380"/>
                  <a:pt x="2380145" y="713254"/>
                  <a:pt x="2389242" y="708056"/>
                </a:cubicBezTo>
                <a:lnTo>
                  <a:pt x="2396483" y="678907"/>
                </a:lnTo>
                <a:cubicBezTo>
                  <a:pt x="2409665" y="670181"/>
                  <a:pt x="2417835" y="658114"/>
                  <a:pt x="2420990" y="642889"/>
                </a:cubicBezTo>
                <a:cubicBezTo>
                  <a:pt x="2426374" y="646232"/>
                  <a:pt x="2432130" y="646974"/>
                  <a:pt x="2438443" y="645117"/>
                </a:cubicBezTo>
                <a:cubicBezTo>
                  <a:pt x="2444569" y="643261"/>
                  <a:pt x="2448840" y="638805"/>
                  <a:pt x="2451068" y="631564"/>
                </a:cubicBezTo>
                <a:lnTo>
                  <a:pt x="2481144" y="604644"/>
                </a:lnTo>
                <a:lnTo>
                  <a:pt x="2507879" y="623210"/>
                </a:lnTo>
                <a:cubicBezTo>
                  <a:pt x="2500267" y="633792"/>
                  <a:pt x="2493583" y="646602"/>
                  <a:pt x="2488200" y="661640"/>
                </a:cubicBezTo>
                <a:cubicBezTo>
                  <a:pt x="2482814" y="676680"/>
                  <a:pt x="2475760" y="687262"/>
                  <a:pt x="2467034" y="693760"/>
                </a:cubicBezTo>
                <a:cubicBezTo>
                  <a:pt x="2464806" y="705455"/>
                  <a:pt x="2458495" y="710098"/>
                  <a:pt x="2447911" y="708056"/>
                </a:cubicBezTo>
                <a:cubicBezTo>
                  <a:pt x="2440114" y="705455"/>
                  <a:pt x="2430274" y="703042"/>
                  <a:pt x="2418392" y="700814"/>
                </a:cubicBezTo>
                <a:cubicBezTo>
                  <a:pt x="2406510" y="698586"/>
                  <a:pt x="2406695" y="703600"/>
                  <a:pt x="2418577" y="715852"/>
                </a:cubicBezTo>
                <a:lnTo>
                  <a:pt x="2394998" y="748343"/>
                </a:lnTo>
                <a:lnTo>
                  <a:pt x="2409665" y="752241"/>
                </a:lnTo>
                <a:lnTo>
                  <a:pt x="2390542" y="766539"/>
                </a:lnTo>
                <a:lnTo>
                  <a:pt x="2381631" y="802928"/>
                </a:lnTo>
                <a:lnTo>
                  <a:pt x="2351368" y="814252"/>
                </a:lnTo>
                <a:lnTo>
                  <a:pt x="2343199" y="846928"/>
                </a:lnTo>
                <a:cubicBezTo>
                  <a:pt x="2333731" y="856583"/>
                  <a:pt x="2322592" y="864009"/>
                  <a:pt x="2310337" y="869207"/>
                </a:cubicBezTo>
                <a:lnTo>
                  <a:pt x="2292144" y="895385"/>
                </a:lnTo>
                <a:cubicBezTo>
                  <a:pt x="2302911" y="901326"/>
                  <a:pt x="2303469" y="914693"/>
                  <a:pt x="2294000" y="935487"/>
                </a:cubicBezTo>
                <a:cubicBezTo>
                  <a:pt x="2284531" y="956281"/>
                  <a:pt x="2277291" y="969463"/>
                  <a:pt x="2272463" y="975219"/>
                </a:cubicBezTo>
                <a:cubicBezTo>
                  <a:pt x="2265037" y="975032"/>
                  <a:pt x="2259468" y="981716"/>
                  <a:pt x="2255755" y="995083"/>
                </a:cubicBezTo>
                <a:cubicBezTo>
                  <a:pt x="2251855" y="1008451"/>
                  <a:pt x="2249627" y="1017920"/>
                  <a:pt x="2248699" y="1023304"/>
                </a:cubicBezTo>
                <a:cubicBezTo>
                  <a:pt x="2242573" y="1023861"/>
                  <a:pt x="2237931" y="1026831"/>
                  <a:pt x="2234219" y="1032030"/>
                </a:cubicBezTo>
                <a:cubicBezTo>
                  <a:pt x="2230691" y="1037043"/>
                  <a:pt x="2228090" y="1042612"/>
                  <a:pt x="2226792" y="1048368"/>
                </a:cubicBezTo>
                <a:cubicBezTo>
                  <a:pt x="2225677" y="1055237"/>
                  <a:pt x="2226792" y="1061365"/>
                  <a:pt x="2230133" y="1066563"/>
                </a:cubicBezTo>
                <a:cubicBezTo>
                  <a:pt x="2233476" y="1071947"/>
                  <a:pt x="2234589" y="1077888"/>
                  <a:pt x="2233476" y="1084942"/>
                </a:cubicBezTo>
                <a:cubicBezTo>
                  <a:pt x="2248329" y="1086057"/>
                  <a:pt x="2257611" y="1076773"/>
                  <a:pt x="2261324" y="1057465"/>
                </a:cubicBezTo>
                <a:cubicBezTo>
                  <a:pt x="2265037" y="1038156"/>
                  <a:pt x="2273391" y="1028689"/>
                  <a:pt x="2286388" y="1029244"/>
                </a:cubicBezTo>
                <a:cubicBezTo>
                  <a:pt x="2289544" y="1018105"/>
                  <a:pt x="2296042" y="1008638"/>
                  <a:pt x="2305697" y="1000839"/>
                </a:cubicBezTo>
                <a:cubicBezTo>
                  <a:pt x="2315351" y="993042"/>
                  <a:pt x="2325748" y="987472"/>
                  <a:pt x="2336702" y="984316"/>
                </a:cubicBezTo>
                <a:lnTo>
                  <a:pt x="2348397" y="937158"/>
                </a:lnTo>
                <a:cubicBezTo>
                  <a:pt x="2384231" y="930289"/>
                  <a:pt x="2407808" y="917849"/>
                  <a:pt x="2418577" y="900026"/>
                </a:cubicBezTo>
                <a:cubicBezTo>
                  <a:pt x="2429345" y="882203"/>
                  <a:pt x="2445127" y="857140"/>
                  <a:pt x="2465921" y="825020"/>
                </a:cubicBezTo>
                <a:cubicBezTo>
                  <a:pt x="2478545" y="827247"/>
                  <a:pt x="2490613" y="825762"/>
                  <a:pt x="2502123" y="820936"/>
                </a:cubicBezTo>
                <a:cubicBezTo>
                  <a:pt x="2513635" y="815923"/>
                  <a:pt x="2525702" y="814623"/>
                  <a:pt x="2538327" y="816851"/>
                </a:cubicBezTo>
                <a:lnTo>
                  <a:pt x="2548166" y="776935"/>
                </a:lnTo>
                <a:lnTo>
                  <a:pt x="2559121" y="779906"/>
                </a:lnTo>
                <a:cubicBezTo>
                  <a:pt x="2566177" y="781762"/>
                  <a:pt x="2570075" y="784732"/>
                  <a:pt x="2570633" y="788818"/>
                </a:cubicBezTo>
                <a:cubicBezTo>
                  <a:pt x="2571188" y="792901"/>
                  <a:pt x="2570445" y="798472"/>
                  <a:pt x="2568405" y="805711"/>
                </a:cubicBezTo>
                <a:lnTo>
                  <a:pt x="2550209" y="831890"/>
                </a:lnTo>
                <a:cubicBezTo>
                  <a:pt x="2549651" y="834674"/>
                  <a:pt x="2549839" y="839687"/>
                  <a:pt x="2550767" y="847113"/>
                </a:cubicBezTo>
                <a:cubicBezTo>
                  <a:pt x="2551694" y="854540"/>
                  <a:pt x="2552994" y="858996"/>
                  <a:pt x="2554850" y="860296"/>
                </a:cubicBezTo>
                <a:lnTo>
                  <a:pt x="2557635" y="849341"/>
                </a:lnTo>
                <a:cubicBezTo>
                  <a:pt x="2567475" y="845813"/>
                  <a:pt x="2579357" y="840059"/>
                  <a:pt x="2593097" y="832633"/>
                </a:cubicBezTo>
                <a:cubicBezTo>
                  <a:pt x="2606835" y="825207"/>
                  <a:pt x="2615561" y="816851"/>
                  <a:pt x="2618904" y="807569"/>
                </a:cubicBezTo>
                <a:cubicBezTo>
                  <a:pt x="2625400" y="804968"/>
                  <a:pt x="2630599" y="800327"/>
                  <a:pt x="2634684" y="793273"/>
                </a:cubicBezTo>
                <a:cubicBezTo>
                  <a:pt x="2638768" y="786217"/>
                  <a:pt x="2641738" y="778976"/>
                  <a:pt x="2643596" y="771365"/>
                </a:cubicBezTo>
                <a:lnTo>
                  <a:pt x="2672929" y="763568"/>
                </a:lnTo>
                <a:cubicBezTo>
                  <a:pt x="2674229" y="757627"/>
                  <a:pt x="2676829" y="751499"/>
                  <a:pt x="2680913" y="744815"/>
                </a:cubicBezTo>
                <a:cubicBezTo>
                  <a:pt x="2684811" y="738318"/>
                  <a:pt x="2690009" y="733675"/>
                  <a:pt x="2696508" y="731077"/>
                </a:cubicBezTo>
                <a:lnTo>
                  <a:pt x="2703749" y="701929"/>
                </a:lnTo>
                <a:lnTo>
                  <a:pt x="2721200" y="694873"/>
                </a:lnTo>
                <a:cubicBezTo>
                  <a:pt x="2724358" y="683919"/>
                  <a:pt x="2730669" y="674265"/>
                  <a:pt x="2740509" y="666096"/>
                </a:cubicBezTo>
                <a:cubicBezTo>
                  <a:pt x="2750350" y="657927"/>
                  <a:pt x="2760932" y="651243"/>
                  <a:pt x="2772257" y="646417"/>
                </a:cubicBezTo>
                <a:cubicBezTo>
                  <a:pt x="2782654" y="636762"/>
                  <a:pt x="2794721" y="625993"/>
                  <a:pt x="2808646" y="613926"/>
                </a:cubicBezTo>
                <a:cubicBezTo>
                  <a:pt x="2822571" y="601859"/>
                  <a:pt x="2836309" y="592390"/>
                  <a:pt x="2849863" y="585521"/>
                </a:cubicBezTo>
                <a:cubicBezTo>
                  <a:pt x="2850977" y="579950"/>
                  <a:pt x="2853019" y="574009"/>
                  <a:pt x="2855617" y="568255"/>
                </a:cubicBezTo>
                <a:cubicBezTo>
                  <a:pt x="2858217" y="562499"/>
                  <a:pt x="2862673" y="558228"/>
                  <a:pt x="2868985" y="555815"/>
                </a:cubicBezTo>
                <a:cubicBezTo>
                  <a:pt x="2871955" y="544676"/>
                  <a:pt x="2877897" y="534279"/>
                  <a:pt x="2886438" y="524624"/>
                </a:cubicBezTo>
                <a:cubicBezTo>
                  <a:pt x="2894977" y="514970"/>
                  <a:pt x="2904076" y="507359"/>
                  <a:pt x="2913543" y="501788"/>
                </a:cubicBezTo>
                <a:cubicBezTo>
                  <a:pt x="2914473" y="498075"/>
                  <a:pt x="2916143" y="494919"/>
                  <a:pt x="2918741" y="492506"/>
                </a:cubicBezTo>
                <a:cubicBezTo>
                  <a:pt x="2921341" y="490091"/>
                  <a:pt x="2924497" y="489348"/>
                  <a:pt x="2928211" y="490091"/>
                </a:cubicBezTo>
                <a:lnTo>
                  <a:pt x="2938237" y="496589"/>
                </a:lnTo>
                <a:lnTo>
                  <a:pt x="2918186" y="530008"/>
                </a:lnTo>
                <a:cubicBezTo>
                  <a:pt x="2913730" y="532979"/>
                  <a:pt x="2909645" y="537249"/>
                  <a:pt x="2906304" y="542818"/>
                </a:cubicBezTo>
                <a:cubicBezTo>
                  <a:pt x="2902961" y="548574"/>
                  <a:pt x="2900733" y="554145"/>
                  <a:pt x="2899248" y="559899"/>
                </a:cubicBezTo>
                <a:lnTo>
                  <a:pt x="2876411" y="588676"/>
                </a:lnTo>
                <a:cubicBezTo>
                  <a:pt x="2875298" y="597030"/>
                  <a:pt x="2873255" y="606129"/>
                  <a:pt x="2870657" y="616154"/>
                </a:cubicBezTo>
                <a:cubicBezTo>
                  <a:pt x="2868057" y="626180"/>
                  <a:pt x="2861373" y="630264"/>
                  <a:pt x="2850977" y="628408"/>
                </a:cubicBezTo>
                <a:cubicBezTo>
                  <a:pt x="2840952" y="663497"/>
                  <a:pt x="2820343" y="702485"/>
                  <a:pt x="2788780" y="745558"/>
                </a:cubicBezTo>
                <a:cubicBezTo>
                  <a:pt x="2757404" y="788445"/>
                  <a:pt x="2726586" y="820936"/>
                  <a:pt x="2696323" y="843030"/>
                </a:cubicBezTo>
                <a:cubicBezTo>
                  <a:pt x="2692795" y="855283"/>
                  <a:pt x="2687969" y="866237"/>
                  <a:pt x="2682213" y="876076"/>
                </a:cubicBezTo>
                <a:cubicBezTo>
                  <a:pt x="2676272" y="885731"/>
                  <a:pt x="2671631" y="896870"/>
                  <a:pt x="2668103" y="909125"/>
                </a:cubicBezTo>
                <a:cubicBezTo>
                  <a:pt x="2662532" y="907824"/>
                  <a:pt x="2658263" y="909125"/>
                  <a:pt x="2654921" y="912838"/>
                </a:cubicBezTo>
                <a:cubicBezTo>
                  <a:pt x="2651765" y="916551"/>
                  <a:pt x="2649352" y="921192"/>
                  <a:pt x="2648052" y="926948"/>
                </a:cubicBezTo>
                <a:cubicBezTo>
                  <a:pt x="2643781" y="941613"/>
                  <a:pt x="2639140" y="949597"/>
                  <a:pt x="2634312" y="950897"/>
                </a:cubicBezTo>
                <a:cubicBezTo>
                  <a:pt x="2629486" y="952197"/>
                  <a:pt x="2625587" y="957581"/>
                  <a:pt x="2622617" y="966678"/>
                </a:cubicBezTo>
                <a:lnTo>
                  <a:pt x="2595325" y="998241"/>
                </a:lnTo>
                <a:cubicBezTo>
                  <a:pt x="2589383" y="998796"/>
                  <a:pt x="2584743" y="1001211"/>
                  <a:pt x="2581400" y="1005295"/>
                </a:cubicBezTo>
                <a:cubicBezTo>
                  <a:pt x="2578059" y="1009380"/>
                  <a:pt x="2575644" y="1014392"/>
                  <a:pt x="2574345" y="1019962"/>
                </a:cubicBezTo>
                <a:lnTo>
                  <a:pt x="2573603" y="1039086"/>
                </a:lnTo>
                <a:lnTo>
                  <a:pt x="2512707" y="1143055"/>
                </a:lnTo>
                <a:lnTo>
                  <a:pt x="2495254" y="1150109"/>
                </a:lnTo>
                <a:lnTo>
                  <a:pt x="2479844" y="1165334"/>
                </a:lnTo>
                <a:cubicBezTo>
                  <a:pt x="2478359" y="1171088"/>
                  <a:pt x="2475760" y="1177401"/>
                  <a:pt x="2472232" y="1184085"/>
                </a:cubicBezTo>
                <a:cubicBezTo>
                  <a:pt x="2468519" y="1190769"/>
                  <a:pt x="2464435" y="1195782"/>
                  <a:pt x="2459793" y="1198753"/>
                </a:cubicBezTo>
                <a:cubicBezTo>
                  <a:pt x="2460165" y="1205992"/>
                  <a:pt x="2458307" y="1214718"/>
                  <a:pt x="2454224" y="1224930"/>
                </a:cubicBezTo>
                <a:cubicBezTo>
                  <a:pt x="2449953" y="1235142"/>
                  <a:pt x="2443269" y="1239597"/>
                  <a:pt x="2434173" y="1238483"/>
                </a:cubicBezTo>
                <a:cubicBezTo>
                  <a:pt x="2430274" y="1248137"/>
                  <a:pt x="2419690" y="1262619"/>
                  <a:pt x="2402239" y="1282298"/>
                </a:cubicBezTo>
                <a:cubicBezTo>
                  <a:pt x="2384601" y="1301979"/>
                  <a:pt x="2372161" y="1312189"/>
                  <a:pt x="2364735" y="1313118"/>
                </a:cubicBezTo>
                <a:lnTo>
                  <a:pt x="2347469" y="1335583"/>
                </a:lnTo>
                <a:cubicBezTo>
                  <a:pt x="2340786" y="1358047"/>
                  <a:pt x="2331504" y="1376985"/>
                  <a:pt x="2319807" y="1392208"/>
                </a:cubicBezTo>
                <a:lnTo>
                  <a:pt x="2294142" y="1444746"/>
                </a:lnTo>
                <a:lnTo>
                  <a:pt x="2301798" y="1447535"/>
                </a:lnTo>
                <a:cubicBezTo>
                  <a:pt x="2299941" y="1457932"/>
                  <a:pt x="2296785" y="1467587"/>
                  <a:pt x="2292699" y="1476311"/>
                </a:cubicBezTo>
                <a:cubicBezTo>
                  <a:pt x="2288616" y="1485038"/>
                  <a:pt x="2287131" y="1499705"/>
                  <a:pt x="2288244" y="1519941"/>
                </a:cubicBezTo>
                <a:cubicBezTo>
                  <a:pt x="2296227" y="1514188"/>
                  <a:pt x="2303839" y="1508246"/>
                  <a:pt x="2310895" y="1502118"/>
                </a:cubicBezTo>
                <a:cubicBezTo>
                  <a:pt x="2317949" y="1495992"/>
                  <a:pt x="2322220" y="1487451"/>
                  <a:pt x="2323890" y="1476311"/>
                </a:cubicBezTo>
                <a:cubicBezTo>
                  <a:pt x="2341528" y="1471300"/>
                  <a:pt x="2357496" y="1464431"/>
                  <a:pt x="2371976" y="1455517"/>
                </a:cubicBezTo>
                <a:cubicBezTo>
                  <a:pt x="2391100" y="1461273"/>
                  <a:pt x="2398897" y="1458303"/>
                  <a:pt x="2395370" y="1446608"/>
                </a:cubicBezTo>
                <a:cubicBezTo>
                  <a:pt x="2392027" y="1434726"/>
                  <a:pt x="2395741" y="1430270"/>
                  <a:pt x="2406323" y="1432868"/>
                </a:cubicBezTo>
                <a:lnTo>
                  <a:pt x="2419877" y="1438252"/>
                </a:lnTo>
                <a:cubicBezTo>
                  <a:pt x="2421363" y="1430455"/>
                  <a:pt x="2424333" y="1425256"/>
                  <a:pt x="2428789" y="1422656"/>
                </a:cubicBezTo>
                <a:cubicBezTo>
                  <a:pt x="2433245" y="1420058"/>
                  <a:pt x="2436215" y="1415602"/>
                  <a:pt x="2437513" y="1409289"/>
                </a:cubicBezTo>
                <a:lnTo>
                  <a:pt x="2463135" y="1401677"/>
                </a:lnTo>
                <a:lnTo>
                  <a:pt x="2473903" y="1430083"/>
                </a:lnTo>
                <a:cubicBezTo>
                  <a:pt x="2480586" y="1432868"/>
                  <a:pt x="2483557" y="1436951"/>
                  <a:pt x="2483001" y="1442707"/>
                </a:cubicBezTo>
                <a:cubicBezTo>
                  <a:pt x="2480773" y="1453477"/>
                  <a:pt x="2475575" y="1462944"/>
                  <a:pt x="2467591" y="1470928"/>
                </a:cubicBezTo>
                <a:cubicBezTo>
                  <a:pt x="2459607" y="1478911"/>
                  <a:pt x="2454224" y="1488936"/>
                  <a:pt x="2452181" y="1501190"/>
                </a:cubicBezTo>
                <a:cubicBezTo>
                  <a:pt x="2452181" y="1501376"/>
                  <a:pt x="2452181" y="1502305"/>
                  <a:pt x="2452366" y="1504161"/>
                </a:cubicBezTo>
                <a:cubicBezTo>
                  <a:pt x="2452739" y="1505831"/>
                  <a:pt x="2453481" y="1507132"/>
                  <a:pt x="2455151" y="1508059"/>
                </a:cubicBezTo>
                <a:cubicBezTo>
                  <a:pt x="2457009" y="1508246"/>
                  <a:pt x="2459607" y="1506204"/>
                  <a:pt x="2462763" y="1501933"/>
                </a:cubicBezTo>
                <a:cubicBezTo>
                  <a:pt x="2466106" y="1497850"/>
                  <a:pt x="2468704" y="1495064"/>
                  <a:pt x="2470747" y="1493764"/>
                </a:cubicBezTo>
                <a:cubicBezTo>
                  <a:pt x="2475017" y="1492464"/>
                  <a:pt x="2477431" y="1490608"/>
                  <a:pt x="2478359" y="1488008"/>
                </a:cubicBezTo>
                <a:cubicBezTo>
                  <a:pt x="2478545" y="1483367"/>
                  <a:pt x="2478916" y="1479469"/>
                  <a:pt x="2479659" y="1476311"/>
                </a:cubicBezTo>
                <a:cubicBezTo>
                  <a:pt x="2480586" y="1473155"/>
                  <a:pt x="2484114" y="1472785"/>
                  <a:pt x="2490428" y="1475198"/>
                </a:cubicBezTo>
                <a:lnTo>
                  <a:pt x="2504538" y="1475013"/>
                </a:lnTo>
                <a:lnTo>
                  <a:pt x="2538512" y="1485967"/>
                </a:lnTo>
                <a:lnTo>
                  <a:pt x="2550951" y="1467772"/>
                </a:lnTo>
                <a:cubicBezTo>
                  <a:pt x="2556335" y="1468329"/>
                  <a:pt x="2561534" y="1467957"/>
                  <a:pt x="2566547" y="1466659"/>
                </a:cubicBezTo>
                <a:cubicBezTo>
                  <a:pt x="2571560" y="1465174"/>
                  <a:pt x="2576016" y="1463873"/>
                  <a:pt x="2579729" y="1462388"/>
                </a:cubicBezTo>
                <a:cubicBezTo>
                  <a:pt x="2583257" y="1464059"/>
                  <a:pt x="2586970" y="1464801"/>
                  <a:pt x="2590869" y="1464616"/>
                </a:cubicBezTo>
                <a:cubicBezTo>
                  <a:pt x="2594767" y="1464616"/>
                  <a:pt x="2596995" y="1462388"/>
                  <a:pt x="2597737" y="1458490"/>
                </a:cubicBezTo>
                <a:lnTo>
                  <a:pt x="2595695" y="1445865"/>
                </a:lnTo>
                <a:lnTo>
                  <a:pt x="2625587" y="1459045"/>
                </a:lnTo>
                <a:cubicBezTo>
                  <a:pt x="2623545" y="1463873"/>
                  <a:pt x="2619459" y="1470370"/>
                  <a:pt x="2613148" y="1478726"/>
                </a:cubicBezTo>
                <a:cubicBezTo>
                  <a:pt x="2606835" y="1487080"/>
                  <a:pt x="2607207" y="1493392"/>
                  <a:pt x="2614075" y="1497662"/>
                </a:cubicBezTo>
                <a:cubicBezTo>
                  <a:pt x="2617603" y="1498963"/>
                  <a:pt x="2620945" y="1499333"/>
                  <a:pt x="2624102" y="1498777"/>
                </a:cubicBezTo>
                <a:cubicBezTo>
                  <a:pt x="2627258" y="1498220"/>
                  <a:pt x="2629856" y="1497477"/>
                  <a:pt x="2631714" y="1496735"/>
                </a:cubicBezTo>
                <a:lnTo>
                  <a:pt x="2642111" y="1466659"/>
                </a:lnTo>
                <a:lnTo>
                  <a:pt x="2660862" y="1454777"/>
                </a:lnTo>
                <a:cubicBezTo>
                  <a:pt x="2661977" y="1446608"/>
                  <a:pt x="2664575" y="1440294"/>
                  <a:pt x="2668660" y="1435838"/>
                </a:cubicBezTo>
                <a:cubicBezTo>
                  <a:pt x="2672744" y="1431383"/>
                  <a:pt x="2678500" y="1427855"/>
                  <a:pt x="2685741" y="1425627"/>
                </a:cubicBezTo>
                <a:lnTo>
                  <a:pt x="2688897" y="1403535"/>
                </a:lnTo>
                <a:cubicBezTo>
                  <a:pt x="2699293" y="1399079"/>
                  <a:pt x="2705235" y="1391095"/>
                  <a:pt x="2706535" y="1379583"/>
                </a:cubicBezTo>
                <a:cubicBezTo>
                  <a:pt x="2711546" y="1383482"/>
                  <a:pt x="2716745" y="1385339"/>
                  <a:pt x="2721943" y="1385339"/>
                </a:cubicBezTo>
                <a:cubicBezTo>
                  <a:pt x="2727141" y="1385154"/>
                  <a:pt x="2730299" y="1382554"/>
                  <a:pt x="2731597" y="1377170"/>
                </a:cubicBezTo>
                <a:lnTo>
                  <a:pt x="2754991" y="1362318"/>
                </a:lnTo>
                <a:lnTo>
                  <a:pt x="2779498" y="1383669"/>
                </a:lnTo>
                <a:cubicBezTo>
                  <a:pt x="2773927" y="1390353"/>
                  <a:pt x="2769471" y="1399079"/>
                  <a:pt x="2766316" y="1409846"/>
                </a:cubicBezTo>
                <a:cubicBezTo>
                  <a:pt x="2762975" y="1420613"/>
                  <a:pt x="2758147" y="1427484"/>
                  <a:pt x="2751278" y="1430640"/>
                </a:cubicBezTo>
                <a:cubicBezTo>
                  <a:pt x="2750535" y="1439366"/>
                  <a:pt x="2745707" y="1441965"/>
                  <a:pt x="2736425" y="1437881"/>
                </a:cubicBezTo>
                <a:cubicBezTo>
                  <a:pt x="2729369" y="1433983"/>
                  <a:pt x="2720645" y="1429897"/>
                  <a:pt x="2710248" y="1425627"/>
                </a:cubicBezTo>
                <a:cubicBezTo>
                  <a:pt x="2699851" y="1421358"/>
                  <a:pt x="2700407" y="1425442"/>
                  <a:pt x="2712103" y="1437881"/>
                </a:cubicBezTo>
                <a:lnTo>
                  <a:pt x="2695395" y="1459045"/>
                </a:lnTo>
                <a:lnTo>
                  <a:pt x="2708575" y="1465174"/>
                </a:lnTo>
                <a:lnTo>
                  <a:pt x="2693723" y="1472600"/>
                </a:lnTo>
                <a:cubicBezTo>
                  <a:pt x="2692425" y="1481697"/>
                  <a:pt x="2691310" y="1490794"/>
                  <a:pt x="2690382" y="1499890"/>
                </a:cubicBezTo>
                <a:lnTo>
                  <a:pt x="2665690" y="1503233"/>
                </a:lnTo>
                <a:lnTo>
                  <a:pt x="2663089" y="1527925"/>
                </a:lnTo>
                <a:cubicBezTo>
                  <a:pt x="2656035" y="1533866"/>
                  <a:pt x="2647494" y="1537765"/>
                  <a:pt x="2637469" y="1539622"/>
                </a:cubicBezTo>
                <a:lnTo>
                  <a:pt x="2625400" y="1557446"/>
                </a:lnTo>
                <a:cubicBezTo>
                  <a:pt x="2635612" y="1563944"/>
                  <a:pt x="2638212" y="1574897"/>
                  <a:pt x="2633014" y="1589749"/>
                </a:cubicBezTo>
                <a:cubicBezTo>
                  <a:pt x="2628001" y="1604602"/>
                  <a:pt x="2623730" y="1613886"/>
                  <a:pt x="2620389" y="1617599"/>
                </a:cubicBezTo>
                <a:cubicBezTo>
                  <a:pt x="2613891" y="1616114"/>
                  <a:pt x="2610177" y="1620570"/>
                  <a:pt x="2609062" y="1630594"/>
                </a:cubicBezTo>
                <a:cubicBezTo>
                  <a:pt x="2607949" y="1640621"/>
                  <a:pt x="2607392" y="1647860"/>
                  <a:pt x="2607577" y="1651945"/>
                </a:cubicBezTo>
                <a:cubicBezTo>
                  <a:pt x="2602379" y="1651575"/>
                  <a:pt x="2598665" y="1653060"/>
                  <a:pt x="2596437" y="1656586"/>
                </a:cubicBezTo>
                <a:cubicBezTo>
                  <a:pt x="2594209" y="1660114"/>
                  <a:pt x="2592911" y="1664200"/>
                  <a:pt x="2592724" y="1668469"/>
                </a:cubicBezTo>
                <a:cubicBezTo>
                  <a:pt x="2592911" y="1673667"/>
                  <a:pt x="2594952" y="1678680"/>
                  <a:pt x="2598665" y="1683321"/>
                </a:cubicBezTo>
                <a:cubicBezTo>
                  <a:pt x="2602379" y="1687964"/>
                  <a:pt x="2604421" y="1692790"/>
                  <a:pt x="2604607" y="1698174"/>
                </a:cubicBezTo>
                <a:cubicBezTo>
                  <a:pt x="2617789" y="1701332"/>
                  <a:pt x="2624287" y="1695576"/>
                  <a:pt x="2624287" y="1680908"/>
                </a:cubicBezTo>
                <a:cubicBezTo>
                  <a:pt x="2624287" y="1666241"/>
                  <a:pt x="2630043" y="1660114"/>
                  <a:pt x="2641368" y="1662715"/>
                </a:cubicBezTo>
                <a:cubicBezTo>
                  <a:pt x="2642296" y="1654544"/>
                  <a:pt x="2646194" y="1648047"/>
                  <a:pt x="2653435" y="1643591"/>
                </a:cubicBezTo>
                <a:cubicBezTo>
                  <a:pt x="2660677" y="1639135"/>
                  <a:pt x="2668660" y="1636535"/>
                  <a:pt x="2677757" y="1635978"/>
                </a:cubicBezTo>
                <a:lnTo>
                  <a:pt x="2680543" y="1600704"/>
                </a:lnTo>
                <a:cubicBezTo>
                  <a:pt x="2710433" y="1601631"/>
                  <a:pt x="2728999" y="1596620"/>
                  <a:pt x="2735683" y="1584738"/>
                </a:cubicBezTo>
                <a:cubicBezTo>
                  <a:pt x="2742551" y="1572856"/>
                  <a:pt x="2752206" y="1555960"/>
                  <a:pt x="2765945" y="1535166"/>
                </a:cubicBezTo>
                <a:cubicBezTo>
                  <a:pt x="2777085" y="1539622"/>
                  <a:pt x="2787295" y="1541293"/>
                  <a:pt x="2796394" y="1539993"/>
                </a:cubicBezTo>
                <a:cubicBezTo>
                  <a:pt x="2805491" y="1538694"/>
                  <a:pt x="2815702" y="1540365"/>
                  <a:pt x="2826655" y="1545006"/>
                </a:cubicBezTo>
                <a:lnTo>
                  <a:pt x="2829997" y="1515858"/>
                </a:lnTo>
                <a:lnTo>
                  <a:pt x="2839652" y="1520684"/>
                </a:lnTo>
                <a:cubicBezTo>
                  <a:pt x="2845778" y="1523840"/>
                  <a:pt x="2849306" y="1526997"/>
                  <a:pt x="2850419" y="1530338"/>
                </a:cubicBezTo>
                <a:cubicBezTo>
                  <a:pt x="2851534" y="1533681"/>
                  <a:pt x="2851719" y="1537950"/>
                  <a:pt x="2850791" y="1543148"/>
                </a:cubicBezTo>
                <a:lnTo>
                  <a:pt x="2838909" y="1559488"/>
                </a:lnTo>
                <a:cubicBezTo>
                  <a:pt x="2838909" y="1561529"/>
                  <a:pt x="2839837" y="1565615"/>
                  <a:pt x="2841507" y="1571556"/>
                </a:cubicBezTo>
                <a:cubicBezTo>
                  <a:pt x="2843180" y="1577497"/>
                  <a:pt x="2845035" y="1581210"/>
                  <a:pt x="2846706" y="1582695"/>
                </a:cubicBezTo>
                <a:lnTo>
                  <a:pt x="2847448" y="1574897"/>
                </a:lnTo>
                <a:cubicBezTo>
                  <a:pt x="2855432" y="1574339"/>
                  <a:pt x="2864529" y="1572669"/>
                  <a:pt x="2875113" y="1570070"/>
                </a:cubicBezTo>
                <a:cubicBezTo>
                  <a:pt x="2885695" y="1567285"/>
                  <a:pt x="2891636" y="1562829"/>
                  <a:pt x="2893492" y="1556703"/>
                </a:cubicBezTo>
                <a:cubicBezTo>
                  <a:pt x="2898690" y="1556331"/>
                  <a:pt x="2902403" y="1553918"/>
                  <a:pt x="2905003" y="1549647"/>
                </a:cubicBezTo>
                <a:cubicBezTo>
                  <a:pt x="2907417" y="1545378"/>
                  <a:pt x="2909087" y="1540365"/>
                  <a:pt x="2909645" y="1534981"/>
                </a:cubicBezTo>
                <a:lnTo>
                  <a:pt x="2933039" y="1536465"/>
                </a:lnTo>
                <a:cubicBezTo>
                  <a:pt x="2933409" y="1532196"/>
                  <a:pt x="2934894" y="1528110"/>
                  <a:pt x="2937495" y="1524027"/>
                </a:cubicBezTo>
                <a:cubicBezTo>
                  <a:pt x="2939907" y="1519941"/>
                  <a:pt x="2943806" y="1517714"/>
                  <a:pt x="2948819" y="1517528"/>
                </a:cubicBezTo>
                <a:lnTo>
                  <a:pt x="2951605" y="1497107"/>
                </a:lnTo>
                <a:lnTo>
                  <a:pt x="2965157" y="1496549"/>
                </a:lnTo>
                <a:cubicBezTo>
                  <a:pt x="2966642" y="1488936"/>
                  <a:pt x="2970913" y="1483182"/>
                  <a:pt x="2978152" y="1479654"/>
                </a:cubicBezTo>
                <a:cubicBezTo>
                  <a:pt x="2985393" y="1476126"/>
                  <a:pt x="2993377" y="1473898"/>
                  <a:pt x="3002289" y="1473713"/>
                </a:cubicBezTo>
                <a:cubicBezTo>
                  <a:pt x="3009901" y="1469442"/>
                  <a:pt x="3018812" y="1464986"/>
                  <a:pt x="3029024" y="1459975"/>
                </a:cubicBezTo>
                <a:cubicBezTo>
                  <a:pt x="3039235" y="1455147"/>
                  <a:pt x="3049445" y="1452176"/>
                  <a:pt x="3059842" y="1451249"/>
                </a:cubicBezTo>
                <a:cubicBezTo>
                  <a:pt x="3060400" y="1447163"/>
                  <a:pt x="3061515" y="1443265"/>
                  <a:pt x="3063185" y="1439737"/>
                </a:cubicBezTo>
                <a:cubicBezTo>
                  <a:pt x="3064855" y="1436211"/>
                  <a:pt x="3068198" y="1434538"/>
                  <a:pt x="3073025" y="1434726"/>
                </a:cubicBezTo>
                <a:cubicBezTo>
                  <a:pt x="3074695" y="1427299"/>
                  <a:pt x="3078780" y="1421171"/>
                  <a:pt x="3084907" y="1416715"/>
                </a:cubicBezTo>
                <a:cubicBezTo>
                  <a:pt x="3091033" y="1412259"/>
                  <a:pt x="3097717" y="1409476"/>
                  <a:pt x="3104958" y="1408546"/>
                </a:cubicBezTo>
                <a:cubicBezTo>
                  <a:pt x="3105515" y="1405948"/>
                  <a:pt x="3106628" y="1404090"/>
                  <a:pt x="3108486" y="1403163"/>
                </a:cubicBezTo>
                <a:cubicBezTo>
                  <a:pt x="3110341" y="1402235"/>
                  <a:pt x="3112757" y="1402792"/>
                  <a:pt x="3115727" y="1404648"/>
                </a:cubicBezTo>
                <a:lnTo>
                  <a:pt x="3124081" y="1413187"/>
                </a:lnTo>
                <a:lnTo>
                  <a:pt x="3110529" y="1431940"/>
                </a:lnTo>
                <a:cubicBezTo>
                  <a:pt x="3107186" y="1432683"/>
                  <a:pt x="3104215" y="1434538"/>
                  <a:pt x="3101987" y="1437694"/>
                </a:cubicBezTo>
                <a:cubicBezTo>
                  <a:pt x="3099759" y="1440852"/>
                  <a:pt x="3098274" y="1444378"/>
                  <a:pt x="3097531" y="1448278"/>
                </a:cubicBezTo>
                <a:lnTo>
                  <a:pt x="3081566" y="1462388"/>
                </a:lnTo>
                <a:cubicBezTo>
                  <a:pt x="3081193" y="1468329"/>
                  <a:pt x="3080636" y="1475013"/>
                  <a:pt x="3079338" y="1481697"/>
                </a:cubicBezTo>
                <a:cubicBezTo>
                  <a:pt x="3078038" y="1488566"/>
                  <a:pt x="3073209" y="1489493"/>
                  <a:pt x="3064670" y="1484852"/>
                </a:cubicBezTo>
                <a:cubicBezTo>
                  <a:pt x="3059842" y="1508617"/>
                  <a:pt x="3046847" y="1531266"/>
                  <a:pt x="3026423" y="1555218"/>
                </a:cubicBezTo>
                <a:cubicBezTo>
                  <a:pt x="3005630" y="1578425"/>
                  <a:pt x="2984836" y="1595320"/>
                  <a:pt x="2962557" y="1604044"/>
                </a:cubicBezTo>
                <a:cubicBezTo>
                  <a:pt x="2961259" y="1612586"/>
                  <a:pt x="2958844" y="1619642"/>
                  <a:pt x="2955318" y="1625583"/>
                </a:cubicBezTo>
                <a:cubicBezTo>
                  <a:pt x="2951790" y="1631709"/>
                  <a:pt x="2949562" y="1638950"/>
                  <a:pt x="2948447" y="1647490"/>
                </a:cubicBezTo>
                <a:cubicBezTo>
                  <a:pt x="2943621" y="1645077"/>
                  <a:pt x="2940278" y="1645077"/>
                  <a:pt x="2938050" y="1647119"/>
                </a:cubicBezTo>
                <a:cubicBezTo>
                  <a:pt x="2935822" y="1649160"/>
                  <a:pt x="2934524" y="1652131"/>
                  <a:pt x="2934337" y="1656216"/>
                </a:cubicBezTo>
                <a:cubicBezTo>
                  <a:pt x="2932851" y="1666241"/>
                  <a:pt x="2930253" y="1671254"/>
                  <a:pt x="2926355" y="1671069"/>
                </a:cubicBezTo>
                <a:cubicBezTo>
                  <a:pt x="2922455" y="1670884"/>
                  <a:pt x="2920041" y="1673852"/>
                  <a:pt x="2918929" y="1680166"/>
                </a:cubicBezTo>
                <a:lnTo>
                  <a:pt x="2901105" y="1698174"/>
                </a:lnTo>
                <a:cubicBezTo>
                  <a:pt x="2896277" y="1697246"/>
                  <a:pt x="2892749" y="1697989"/>
                  <a:pt x="2890521" y="1700402"/>
                </a:cubicBezTo>
                <a:cubicBezTo>
                  <a:pt x="2888293" y="1702817"/>
                  <a:pt x="2887180" y="1705973"/>
                  <a:pt x="2886995" y="1710056"/>
                </a:cubicBezTo>
                <a:lnTo>
                  <a:pt x="2889408" y="1724539"/>
                </a:lnTo>
                <a:cubicBezTo>
                  <a:pt x="2877711" y="1746075"/>
                  <a:pt x="2866944" y="1769282"/>
                  <a:pt x="2855805" y="1791376"/>
                </a:cubicBezTo>
                <a:lnTo>
                  <a:pt x="2842250" y="1793419"/>
                </a:lnTo>
                <a:lnTo>
                  <a:pt x="2831853" y="1802143"/>
                </a:lnTo>
                <a:cubicBezTo>
                  <a:pt x="2831668" y="1806229"/>
                  <a:pt x="2830740" y="1810684"/>
                  <a:pt x="2828883" y="1815140"/>
                </a:cubicBezTo>
                <a:cubicBezTo>
                  <a:pt x="2827212" y="1819596"/>
                  <a:pt x="2824427" y="1822566"/>
                  <a:pt x="2821086" y="1824052"/>
                </a:cubicBezTo>
                <a:cubicBezTo>
                  <a:pt x="2822756" y="1829621"/>
                  <a:pt x="2822941" y="1835934"/>
                  <a:pt x="2821271" y="1842988"/>
                </a:cubicBezTo>
                <a:cubicBezTo>
                  <a:pt x="2819786" y="1850044"/>
                  <a:pt x="2814959" y="1852457"/>
                  <a:pt x="2806791" y="1849859"/>
                </a:cubicBezTo>
                <a:cubicBezTo>
                  <a:pt x="2805491" y="1856355"/>
                  <a:pt x="2799177" y="1865825"/>
                  <a:pt x="2788037" y="1878079"/>
                </a:cubicBezTo>
                <a:cubicBezTo>
                  <a:pt x="2776898" y="1890332"/>
                  <a:pt x="2768173" y="1896087"/>
                  <a:pt x="2761860" y="1895715"/>
                </a:cubicBezTo>
                <a:lnTo>
                  <a:pt x="2751463" y="1910197"/>
                </a:lnTo>
                <a:cubicBezTo>
                  <a:pt x="2750163" y="1926535"/>
                  <a:pt x="2746079" y="1939718"/>
                  <a:pt x="2739023" y="1949742"/>
                </a:cubicBezTo>
                <a:cubicBezTo>
                  <a:pt x="2731969" y="1959954"/>
                  <a:pt x="2727884" y="1972949"/>
                  <a:pt x="2726771" y="1989287"/>
                </a:cubicBezTo>
                <a:lnTo>
                  <a:pt x="2716559" y="1996343"/>
                </a:lnTo>
                <a:cubicBezTo>
                  <a:pt x="2714889" y="2005625"/>
                  <a:pt x="2708575" y="2014909"/>
                  <a:pt x="2697623" y="2024378"/>
                </a:cubicBezTo>
                <a:cubicBezTo>
                  <a:pt x="2686669" y="2033845"/>
                  <a:pt x="2680355" y="2043314"/>
                  <a:pt x="2678870" y="2052784"/>
                </a:cubicBezTo>
                <a:cubicBezTo>
                  <a:pt x="2668660" y="2054454"/>
                  <a:pt x="2664205" y="2060953"/>
                  <a:pt x="2665132" y="2072462"/>
                </a:cubicBezTo>
                <a:cubicBezTo>
                  <a:pt x="2666060" y="2083974"/>
                  <a:pt x="2661604" y="2090473"/>
                  <a:pt x="2651393" y="2092143"/>
                </a:cubicBezTo>
                <a:cubicBezTo>
                  <a:pt x="2649352" y="2099940"/>
                  <a:pt x="2640625" y="2118691"/>
                  <a:pt x="2625400" y="2148026"/>
                </a:cubicBezTo>
                <a:cubicBezTo>
                  <a:pt x="2610177" y="2177174"/>
                  <a:pt x="2600523" y="2194812"/>
                  <a:pt x="2596810" y="2199453"/>
                </a:cubicBezTo>
                <a:cubicBezTo>
                  <a:pt x="2598853" y="2204837"/>
                  <a:pt x="2599223" y="2210035"/>
                  <a:pt x="2597737" y="2215234"/>
                </a:cubicBezTo>
                <a:cubicBezTo>
                  <a:pt x="2596252" y="2220432"/>
                  <a:pt x="2591426" y="2221917"/>
                  <a:pt x="2583070" y="2219877"/>
                </a:cubicBezTo>
                <a:cubicBezTo>
                  <a:pt x="2573045" y="2235842"/>
                  <a:pt x="2559863" y="2251625"/>
                  <a:pt x="2544083" y="2267218"/>
                </a:cubicBezTo>
                <a:cubicBezTo>
                  <a:pt x="2528302" y="2282628"/>
                  <a:pt x="2519576" y="2300452"/>
                  <a:pt x="2517905" y="2321060"/>
                </a:cubicBezTo>
                <a:cubicBezTo>
                  <a:pt x="2515863" y="2321803"/>
                  <a:pt x="2513077" y="2322360"/>
                  <a:pt x="2509736" y="2323103"/>
                </a:cubicBezTo>
                <a:cubicBezTo>
                  <a:pt x="2506393" y="2323660"/>
                  <a:pt x="2504538" y="2325331"/>
                  <a:pt x="2504165" y="2327929"/>
                </a:cubicBezTo>
                <a:cubicBezTo>
                  <a:pt x="2504538" y="2329414"/>
                  <a:pt x="2506393" y="2330714"/>
                  <a:pt x="2509364" y="2332014"/>
                </a:cubicBezTo>
                <a:cubicBezTo>
                  <a:pt x="2512335" y="2333127"/>
                  <a:pt x="2514192" y="2333870"/>
                  <a:pt x="2514563" y="2333870"/>
                </a:cubicBezTo>
                <a:lnTo>
                  <a:pt x="2504165" y="2355779"/>
                </a:lnTo>
                <a:lnTo>
                  <a:pt x="2490241" y="2357077"/>
                </a:lnTo>
                <a:cubicBezTo>
                  <a:pt x="2483187" y="2362833"/>
                  <a:pt x="2477245" y="2371189"/>
                  <a:pt x="2472232" y="2382327"/>
                </a:cubicBezTo>
                <a:cubicBezTo>
                  <a:pt x="2467219" y="2393653"/>
                  <a:pt x="2463135" y="2403122"/>
                  <a:pt x="2459607" y="2411104"/>
                </a:cubicBezTo>
                <a:cubicBezTo>
                  <a:pt x="2461465" y="2417418"/>
                  <a:pt x="2461278" y="2422431"/>
                  <a:pt x="2458865" y="2425957"/>
                </a:cubicBezTo>
                <a:cubicBezTo>
                  <a:pt x="2456452" y="2429485"/>
                  <a:pt x="2451068" y="2430228"/>
                  <a:pt x="2442527" y="2427814"/>
                </a:cubicBezTo>
                <a:lnTo>
                  <a:pt x="2432502" y="2443780"/>
                </a:lnTo>
                <a:cubicBezTo>
                  <a:pt x="2428602" y="2447123"/>
                  <a:pt x="2423961" y="2455662"/>
                  <a:pt x="2418577" y="2469587"/>
                </a:cubicBezTo>
                <a:cubicBezTo>
                  <a:pt x="2413194" y="2483512"/>
                  <a:pt x="2410223" y="2493352"/>
                  <a:pt x="2409851" y="2498920"/>
                </a:cubicBezTo>
                <a:cubicBezTo>
                  <a:pt x="2409108" y="2507277"/>
                  <a:pt x="2405395" y="2512103"/>
                  <a:pt x="2398526" y="2513960"/>
                </a:cubicBezTo>
                <a:cubicBezTo>
                  <a:pt x="2391657" y="2515631"/>
                  <a:pt x="2387944" y="2520644"/>
                  <a:pt x="2387387" y="2528998"/>
                </a:cubicBezTo>
                <a:lnTo>
                  <a:pt x="2361394" y="2558146"/>
                </a:lnTo>
                <a:cubicBezTo>
                  <a:pt x="2360094" y="2563345"/>
                  <a:pt x="2354711" y="2574299"/>
                  <a:pt x="2345056" y="2591565"/>
                </a:cubicBezTo>
                <a:cubicBezTo>
                  <a:pt x="2335402" y="2608832"/>
                  <a:pt x="2329831" y="2618485"/>
                  <a:pt x="2328533" y="2620900"/>
                </a:cubicBezTo>
                <a:cubicBezTo>
                  <a:pt x="2329646" y="2626841"/>
                  <a:pt x="2330203" y="2632597"/>
                  <a:pt x="2330761" y="2638166"/>
                </a:cubicBezTo>
                <a:cubicBezTo>
                  <a:pt x="2331317" y="2643734"/>
                  <a:pt x="2326675" y="2645407"/>
                  <a:pt x="2317021" y="2642994"/>
                </a:cubicBezTo>
                <a:cubicBezTo>
                  <a:pt x="2308295" y="2658402"/>
                  <a:pt x="2295857" y="2674370"/>
                  <a:pt x="2280075" y="2691078"/>
                </a:cubicBezTo>
                <a:cubicBezTo>
                  <a:pt x="2265037" y="2707416"/>
                  <a:pt x="2257611" y="2725982"/>
                  <a:pt x="2258538" y="2745848"/>
                </a:cubicBezTo>
                <a:cubicBezTo>
                  <a:pt x="2256497" y="2746590"/>
                  <a:pt x="2254083" y="2747705"/>
                  <a:pt x="2250927" y="2748818"/>
                </a:cubicBezTo>
                <a:cubicBezTo>
                  <a:pt x="2247771" y="2749933"/>
                  <a:pt x="2246101" y="2751046"/>
                  <a:pt x="2245913" y="2752346"/>
                </a:cubicBezTo>
                <a:cubicBezTo>
                  <a:pt x="2246471" y="2754759"/>
                  <a:pt x="2248141" y="2756617"/>
                  <a:pt x="2250557" y="2757730"/>
                </a:cubicBezTo>
                <a:cubicBezTo>
                  <a:pt x="2253155" y="2758843"/>
                  <a:pt x="2255383" y="2759587"/>
                  <a:pt x="2257240" y="2759958"/>
                </a:cubicBezTo>
                <a:lnTo>
                  <a:pt x="2250741" y="2779639"/>
                </a:lnTo>
                <a:cubicBezTo>
                  <a:pt x="2240530" y="2782237"/>
                  <a:pt x="2232361" y="2786693"/>
                  <a:pt x="2226235" y="2792634"/>
                </a:cubicBezTo>
                <a:cubicBezTo>
                  <a:pt x="2221964" y="2807486"/>
                  <a:pt x="2218065" y="2822154"/>
                  <a:pt x="2214910" y="2836634"/>
                </a:cubicBezTo>
                <a:cubicBezTo>
                  <a:pt x="2217881" y="2842020"/>
                  <a:pt x="2217881" y="2846289"/>
                  <a:pt x="2215280" y="2849259"/>
                </a:cubicBezTo>
                <a:cubicBezTo>
                  <a:pt x="2212682" y="2852230"/>
                  <a:pt x="2206926" y="2852972"/>
                  <a:pt x="2198199" y="2851302"/>
                </a:cubicBezTo>
                <a:cubicBezTo>
                  <a:pt x="2198757" y="2855758"/>
                  <a:pt x="2197642" y="2858543"/>
                  <a:pt x="2195044" y="2859841"/>
                </a:cubicBezTo>
                <a:cubicBezTo>
                  <a:pt x="2192444" y="2861329"/>
                  <a:pt x="2191331" y="2864112"/>
                  <a:pt x="2191888" y="2868383"/>
                </a:cubicBezTo>
                <a:cubicBezTo>
                  <a:pt x="2189660" y="2871168"/>
                  <a:pt x="2187060" y="2879707"/>
                  <a:pt x="2183905" y="2894005"/>
                </a:cubicBezTo>
                <a:cubicBezTo>
                  <a:pt x="2180749" y="2908300"/>
                  <a:pt x="2179263" y="2917397"/>
                  <a:pt x="2179449" y="2921482"/>
                </a:cubicBezTo>
                <a:cubicBezTo>
                  <a:pt x="2180376" y="2928721"/>
                  <a:pt x="2177963" y="2933735"/>
                  <a:pt x="2171837" y="2936520"/>
                </a:cubicBezTo>
                <a:cubicBezTo>
                  <a:pt x="2165896" y="2939303"/>
                  <a:pt x="2163668" y="2944131"/>
                  <a:pt x="2165153" y="2951373"/>
                </a:cubicBezTo>
                <a:lnTo>
                  <a:pt x="2157169" y="2967153"/>
                </a:lnTo>
                <a:cubicBezTo>
                  <a:pt x="2158097" y="2972166"/>
                  <a:pt x="2155869" y="2975694"/>
                  <a:pt x="2150671" y="2977735"/>
                </a:cubicBezTo>
                <a:cubicBezTo>
                  <a:pt x="2145473" y="2979778"/>
                  <a:pt x="2143245" y="2983491"/>
                  <a:pt x="2144173" y="2988504"/>
                </a:cubicBezTo>
                <a:cubicBezTo>
                  <a:pt x="2133405" y="2987389"/>
                  <a:pt x="2127835" y="2990175"/>
                  <a:pt x="2127092" y="2996673"/>
                </a:cubicBezTo>
                <a:cubicBezTo>
                  <a:pt x="2127464" y="2997601"/>
                  <a:pt x="2127835" y="2998344"/>
                  <a:pt x="2128392" y="2998901"/>
                </a:cubicBezTo>
                <a:cubicBezTo>
                  <a:pt x="2128949" y="2999459"/>
                  <a:pt x="2130249" y="3000199"/>
                  <a:pt x="2132290" y="3001500"/>
                </a:cubicBezTo>
                <a:lnTo>
                  <a:pt x="2127835" y="3007070"/>
                </a:lnTo>
                <a:cubicBezTo>
                  <a:pt x="2126907" y="3008926"/>
                  <a:pt x="2126721" y="3010598"/>
                  <a:pt x="2126907" y="3012082"/>
                </a:cubicBezTo>
                <a:cubicBezTo>
                  <a:pt x="2127092" y="3013567"/>
                  <a:pt x="2127649" y="3015424"/>
                  <a:pt x="2128577" y="3017467"/>
                </a:cubicBezTo>
                <a:cubicBezTo>
                  <a:pt x="2120038" y="3028607"/>
                  <a:pt x="2111869" y="3041417"/>
                  <a:pt x="2108155" y="3054414"/>
                </a:cubicBezTo>
                <a:cubicBezTo>
                  <a:pt x="2103885" y="3067594"/>
                  <a:pt x="2100729" y="3081147"/>
                  <a:pt x="2098871" y="3094886"/>
                </a:cubicBezTo>
                <a:cubicBezTo>
                  <a:pt x="2099244" y="3098229"/>
                  <a:pt x="2098501" y="3104541"/>
                  <a:pt x="2096459" y="3113638"/>
                </a:cubicBezTo>
                <a:cubicBezTo>
                  <a:pt x="2094416" y="3122921"/>
                  <a:pt x="2092188" y="3128120"/>
                  <a:pt x="2090147" y="3129233"/>
                </a:cubicBezTo>
                <a:cubicBezTo>
                  <a:pt x="2093488" y="3135917"/>
                  <a:pt x="2094231" y="3141858"/>
                  <a:pt x="2092003" y="3147056"/>
                </a:cubicBezTo>
                <a:cubicBezTo>
                  <a:pt x="2089775" y="3152255"/>
                  <a:pt x="2087547" y="3157640"/>
                  <a:pt x="2085691" y="3163024"/>
                </a:cubicBezTo>
                <a:lnTo>
                  <a:pt x="2075294" y="3168593"/>
                </a:lnTo>
                <a:cubicBezTo>
                  <a:pt x="2075665" y="3169522"/>
                  <a:pt x="2075665" y="3170450"/>
                  <a:pt x="2075294" y="3171378"/>
                </a:cubicBezTo>
                <a:cubicBezTo>
                  <a:pt x="2074737" y="3172306"/>
                  <a:pt x="2074737" y="3173236"/>
                  <a:pt x="2075294" y="3174163"/>
                </a:cubicBezTo>
                <a:cubicBezTo>
                  <a:pt x="2075480" y="3176949"/>
                  <a:pt x="2076037" y="3179362"/>
                  <a:pt x="2077150" y="3181590"/>
                </a:cubicBezTo>
                <a:cubicBezTo>
                  <a:pt x="2078265" y="3183818"/>
                  <a:pt x="2079750" y="3186231"/>
                  <a:pt x="2081606" y="3188831"/>
                </a:cubicBezTo>
                <a:cubicBezTo>
                  <a:pt x="2077707" y="3189201"/>
                  <a:pt x="2076037" y="3190501"/>
                  <a:pt x="2076965" y="3192542"/>
                </a:cubicBezTo>
                <a:cubicBezTo>
                  <a:pt x="2077522" y="3193657"/>
                  <a:pt x="2077707" y="3194772"/>
                  <a:pt x="2077707" y="3196257"/>
                </a:cubicBezTo>
                <a:cubicBezTo>
                  <a:pt x="2077707" y="3197741"/>
                  <a:pt x="2077893" y="3199041"/>
                  <a:pt x="2078450" y="3199970"/>
                </a:cubicBezTo>
                <a:lnTo>
                  <a:pt x="2074922" y="3200156"/>
                </a:lnTo>
                <a:cubicBezTo>
                  <a:pt x="2075480" y="3201826"/>
                  <a:pt x="2074365" y="3203684"/>
                  <a:pt x="2071394" y="3205724"/>
                </a:cubicBezTo>
                <a:cubicBezTo>
                  <a:pt x="2071766" y="3211108"/>
                  <a:pt x="2072509" y="3216494"/>
                  <a:pt x="2073067" y="3221877"/>
                </a:cubicBezTo>
                <a:cubicBezTo>
                  <a:pt x="2074179" y="3225590"/>
                  <a:pt x="2076037" y="3229118"/>
                  <a:pt x="2078450" y="3232646"/>
                </a:cubicBezTo>
                <a:cubicBezTo>
                  <a:pt x="2080863" y="3236172"/>
                  <a:pt x="2082906" y="3238773"/>
                  <a:pt x="2084391" y="3240628"/>
                </a:cubicBezTo>
                <a:cubicBezTo>
                  <a:pt x="2080493" y="3240815"/>
                  <a:pt x="2076780" y="3241186"/>
                  <a:pt x="2073437" y="3242114"/>
                </a:cubicBezTo>
                <a:cubicBezTo>
                  <a:pt x="2069909" y="3242856"/>
                  <a:pt x="2068981" y="3244529"/>
                  <a:pt x="2070651" y="3246942"/>
                </a:cubicBezTo>
                <a:cubicBezTo>
                  <a:pt x="2072879" y="3249355"/>
                  <a:pt x="2073809" y="3251212"/>
                  <a:pt x="2073067" y="3252325"/>
                </a:cubicBezTo>
                <a:cubicBezTo>
                  <a:pt x="2072324" y="3253625"/>
                  <a:pt x="2068611" y="3254368"/>
                  <a:pt x="2061740" y="3255111"/>
                </a:cubicBezTo>
                <a:cubicBezTo>
                  <a:pt x="2060442" y="3259937"/>
                  <a:pt x="2060255" y="3264765"/>
                  <a:pt x="2059327" y="3269591"/>
                </a:cubicBezTo>
                <a:lnTo>
                  <a:pt x="2049673" y="3276275"/>
                </a:lnTo>
                <a:lnTo>
                  <a:pt x="2043917" y="3300597"/>
                </a:lnTo>
                <a:cubicBezTo>
                  <a:pt x="2046145" y="3303567"/>
                  <a:pt x="2046145" y="3306538"/>
                  <a:pt x="2044104" y="3309508"/>
                </a:cubicBezTo>
                <a:cubicBezTo>
                  <a:pt x="2042246" y="3312294"/>
                  <a:pt x="2042618" y="3315449"/>
                  <a:pt x="2045031" y="3318420"/>
                </a:cubicBezTo>
                <a:lnTo>
                  <a:pt x="2040203" y="3334015"/>
                </a:lnTo>
                <a:lnTo>
                  <a:pt x="2039090" y="3345340"/>
                </a:lnTo>
                <a:cubicBezTo>
                  <a:pt x="2042618" y="3350911"/>
                  <a:pt x="2045589" y="3356852"/>
                  <a:pt x="2047259" y="3362608"/>
                </a:cubicBezTo>
                <a:cubicBezTo>
                  <a:pt x="2048930" y="3368549"/>
                  <a:pt x="2048372" y="3374117"/>
                  <a:pt x="2045774" y="3379686"/>
                </a:cubicBezTo>
                <a:cubicBezTo>
                  <a:pt x="2047630" y="3391568"/>
                  <a:pt x="2051530" y="3402710"/>
                  <a:pt x="2056729" y="3412735"/>
                </a:cubicBezTo>
                <a:cubicBezTo>
                  <a:pt x="2061740" y="3422761"/>
                  <a:pt x="2066383" y="3430373"/>
                  <a:pt x="2070839" y="3435941"/>
                </a:cubicBezTo>
                <a:cubicBezTo>
                  <a:pt x="2066011" y="3435941"/>
                  <a:pt x="2062112" y="3436684"/>
                  <a:pt x="2058956" y="3438169"/>
                </a:cubicBezTo>
                <a:cubicBezTo>
                  <a:pt x="2056171" y="3441140"/>
                  <a:pt x="2053571" y="3444110"/>
                  <a:pt x="2050973" y="3447268"/>
                </a:cubicBezTo>
                <a:cubicBezTo>
                  <a:pt x="2050230" y="3448753"/>
                  <a:pt x="2050600" y="3450052"/>
                  <a:pt x="2052458" y="3450981"/>
                </a:cubicBezTo>
                <a:cubicBezTo>
                  <a:pt x="2054128" y="3451909"/>
                  <a:pt x="2057099" y="3452279"/>
                  <a:pt x="2061369" y="3451724"/>
                </a:cubicBezTo>
                <a:cubicBezTo>
                  <a:pt x="2058214" y="3459706"/>
                  <a:pt x="2056914" y="3469547"/>
                  <a:pt x="2057284" y="3481057"/>
                </a:cubicBezTo>
                <a:cubicBezTo>
                  <a:pt x="2057656" y="3492569"/>
                  <a:pt x="2062297" y="3501851"/>
                  <a:pt x="2069353" y="3507977"/>
                </a:cubicBezTo>
                <a:cubicBezTo>
                  <a:pt x="2066196" y="3511505"/>
                  <a:pt x="2064710" y="3514848"/>
                  <a:pt x="2065083" y="3517818"/>
                </a:cubicBezTo>
                <a:cubicBezTo>
                  <a:pt x="2065453" y="3520789"/>
                  <a:pt x="2068423" y="3522645"/>
                  <a:pt x="2074365" y="3523202"/>
                </a:cubicBezTo>
                <a:cubicBezTo>
                  <a:pt x="2078265" y="3528771"/>
                  <a:pt x="2078635" y="3534342"/>
                  <a:pt x="2075107" y="3540098"/>
                </a:cubicBezTo>
                <a:cubicBezTo>
                  <a:pt x="2071581" y="3545852"/>
                  <a:pt x="2068796" y="3551422"/>
                  <a:pt x="2067125" y="3556621"/>
                </a:cubicBezTo>
                <a:cubicBezTo>
                  <a:pt x="2064525" y="3560334"/>
                  <a:pt x="2064340" y="3562747"/>
                  <a:pt x="2066568" y="3564047"/>
                </a:cubicBezTo>
                <a:cubicBezTo>
                  <a:pt x="2068796" y="3565160"/>
                  <a:pt x="2071766" y="3566090"/>
                  <a:pt x="2075480" y="3566460"/>
                </a:cubicBezTo>
                <a:cubicBezTo>
                  <a:pt x="2075850" y="3578527"/>
                  <a:pt x="2076965" y="3590967"/>
                  <a:pt x="2078450" y="3603407"/>
                </a:cubicBezTo>
                <a:cubicBezTo>
                  <a:pt x="2078450" y="3605820"/>
                  <a:pt x="2078450" y="3608976"/>
                  <a:pt x="2078450" y="3612689"/>
                </a:cubicBezTo>
                <a:cubicBezTo>
                  <a:pt x="2078450" y="3616589"/>
                  <a:pt x="2080121" y="3619930"/>
                  <a:pt x="2083834" y="3622715"/>
                </a:cubicBezTo>
                <a:cubicBezTo>
                  <a:pt x="2080678" y="3638496"/>
                  <a:pt x="2083463" y="3654834"/>
                  <a:pt x="2089775" y="3670244"/>
                </a:cubicBezTo>
                <a:cubicBezTo>
                  <a:pt x="2095901" y="3685467"/>
                  <a:pt x="2096831" y="3702548"/>
                  <a:pt x="2091260" y="3720928"/>
                </a:cubicBezTo>
                <a:lnTo>
                  <a:pt x="2109083" y="3728355"/>
                </a:lnTo>
                <a:cubicBezTo>
                  <a:pt x="2109826" y="3743207"/>
                  <a:pt x="2111683" y="3758618"/>
                  <a:pt x="2113169" y="3773841"/>
                </a:cubicBezTo>
                <a:cubicBezTo>
                  <a:pt x="2118367" y="3777741"/>
                  <a:pt x="2123751" y="3786653"/>
                  <a:pt x="2130620" y="3800763"/>
                </a:cubicBezTo>
                <a:cubicBezTo>
                  <a:pt x="2137489" y="3815058"/>
                  <a:pt x="2140646" y="3827125"/>
                  <a:pt x="2139717" y="3837152"/>
                </a:cubicBezTo>
                <a:cubicBezTo>
                  <a:pt x="2148073" y="3842350"/>
                  <a:pt x="2149558" y="3851075"/>
                  <a:pt x="2144730" y="3863887"/>
                </a:cubicBezTo>
                <a:cubicBezTo>
                  <a:pt x="2153084" y="3863514"/>
                  <a:pt x="2157355" y="3865742"/>
                  <a:pt x="2157355" y="3870383"/>
                </a:cubicBezTo>
                <a:cubicBezTo>
                  <a:pt x="2157540" y="3874839"/>
                  <a:pt x="2156242" y="3879852"/>
                  <a:pt x="2153827" y="3884866"/>
                </a:cubicBezTo>
                <a:cubicBezTo>
                  <a:pt x="2167567" y="3941676"/>
                  <a:pt x="2183719" y="4000159"/>
                  <a:pt x="2201170" y="4059943"/>
                </a:cubicBezTo>
                <a:cubicBezTo>
                  <a:pt x="2200985" y="4068854"/>
                  <a:pt x="2202655" y="4076651"/>
                  <a:pt x="2205811" y="4083149"/>
                </a:cubicBezTo>
                <a:cubicBezTo>
                  <a:pt x="2209154" y="4089648"/>
                  <a:pt x="2209339" y="4097630"/>
                  <a:pt x="2206741" y="4107284"/>
                </a:cubicBezTo>
                <a:cubicBezTo>
                  <a:pt x="2210267" y="4109699"/>
                  <a:pt x="2213052" y="4113040"/>
                  <a:pt x="2214910" y="4117311"/>
                </a:cubicBezTo>
                <a:cubicBezTo>
                  <a:pt x="2216765" y="4121581"/>
                  <a:pt x="2217693" y="4125665"/>
                  <a:pt x="2217323" y="4129750"/>
                </a:cubicBezTo>
                <a:lnTo>
                  <a:pt x="2223079" y="4149429"/>
                </a:lnTo>
                <a:cubicBezTo>
                  <a:pt x="2222521" y="4153327"/>
                  <a:pt x="2220664" y="4157598"/>
                  <a:pt x="2217323" y="4162054"/>
                </a:cubicBezTo>
                <a:cubicBezTo>
                  <a:pt x="2213980" y="4166325"/>
                  <a:pt x="2210267" y="4169665"/>
                  <a:pt x="2206183" y="4171523"/>
                </a:cubicBezTo>
                <a:cubicBezTo>
                  <a:pt x="2199127" y="4169295"/>
                  <a:pt x="2190959" y="4157413"/>
                  <a:pt x="2181119" y="4136804"/>
                </a:cubicBezTo>
                <a:cubicBezTo>
                  <a:pt x="2172022" y="4115268"/>
                  <a:pt x="2167751" y="4099673"/>
                  <a:pt x="2167567" y="4089461"/>
                </a:cubicBezTo>
                <a:lnTo>
                  <a:pt x="2164781" y="4091876"/>
                </a:lnTo>
                <a:cubicBezTo>
                  <a:pt x="2157169" y="4093361"/>
                  <a:pt x="2151971" y="4093361"/>
                  <a:pt x="2148815" y="4091876"/>
                </a:cubicBezTo>
                <a:cubicBezTo>
                  <a:pt x="2145658" y="4090391"/>
                  <a:pt x="2143802" y="4087420"/>
                  <a:pt x="2143059" y="4082964"/>
                </a:cubicBezTo>
                <a:cubicBezTo>
                  <a:pt x="2128577" y="4069224"/>
                  <a:pt x="2116510" y="4052886"/>
                  <a:pt x="2106485" y="4033950"/>
                </a:cubicBezTo>
                <a:cubicBezTo>
                  <a:pt x="2096459" y="4015012"/>
                  <a:pt x="2086062" y="3997561"/>
                  <a:pt x="2074737" y="3981779"/>
                </a:cubicBezTo>
                <a:cubicBezTo>
                  <a:pt x="2068981" y="3981966"/>
                  <a:pt x="2066383" y="3981036"/>
                  <a:pt x="2067125" y="3978623"/>
                </a:cubicBezTo>
                <a:cubicBezTo>
                  <a:pt x="2067868" y="3976395"/>
                  <a:pt x="2069353" y="3972682"/>
                  <a:pt x="2071581" y="3967856"/>
                </a:cubicBezTo>
                <a:cubicBezTo>
                  <a:pt x="2069353" y="3966183"/>
                  <a:pt x="2067496" y="3964698"/>
                  <a:pt x="2065825" y="3963400"/>
                </a:cubicBezTo>
                <a:cubicBezTo>
                  <a:pt x="2064340" y="3962100"/>
                  <a:pt x="2062112" y="3962470"/>
                  <a:pt x="2059512" y="3964513"/>
                </a:cubicBezTo>
                <a:cubicBezTo>
                  <a:pt x="2057841" y="3960429"/>
                  <a:pt x="2056171" y="3955416"/>
                  <a:pt x="2054871" y="3949103"/>
                </a:cubicBezTo>
                <a:cubicBezTo>
                  <a:pt x="2053386" y="3942791"/>
                  <a:pt x="2050415" y="3939636"/>
                  <a:pt x="2045589" y="3939821"/>
                </a:cubicBezTo>
                <a:lnTo>
                  <a:pt x="2042431" y="3961915"/>
                </a:lnTo>
                <a:cubicBezTo>
                  <a:pt x="2041689" y="3965813"/>
                  <a:pt x="2042246" y="3968783"/>
                  <a:pt x="2043731" y="3970826"/>
                </a:cubicBezTo>
                <a:cubicBezTo>
                  <a:pt x="2045217" y="3972867"/>
                  <a:pt x="2048372" y="3973424"/>
                  <a:pt x="2053386" y="3972682"/>
                </a:cubicBezTo>
                <a:cubicBezTo>
                  <a:pt x="2052828" y="3976580"/>
                  <a:pt x="2053015" y="3981036"/>
                  <a:pt x="2053571" y="3986234"/>
                </a:cubicBezTo>
                <a:cubicBezTo>
                  <a:pt x="2054313" y="3991433"/>
                  <a:pt x="2055614" y="3995704"/>
                  <a:pt x="2057656" y="3999232"/>
                </a:cubicBezTo>
                <a:lnTo>
                  <a:pt x="2077522" y="4043417"/>
                </a:lnTo>
                <a:lnTo>
                  <a:pt x="2072694" y="4064769"/>
                </a:lnTo>
                <a:cubicBezTo>
                  <a:pt x="2072137" y="4068854"/>
                  <a:pt x="2072509" y="4072567"/>
                  <a:pt x="2073994" y="4075723"/>
                </a:cubicBezTo>
                <a:cubicBezTo>
                  <a:pt x="2075480" y="4078879"/>
                  <a:pt x="2078635" y="4080179"/>
                  <a:pt x="2083649" y="4079436"/>
                </a:cubicBezTo>
                <a:lnTo>
                  <a:pt x="2091632" y="4100415"/>
                </a:lnTo>
                <a:cubicBezTo>
                  <a:pt x="2100729" y="4103943"/>
                  <a:pt x="2104813" y="4110442"/>
                  <a:pt x="2103515" y="4119724"/>
                </a:cubicBezTo>
                <a:cubicBezTo>
                  <a:pt x="2102215" y="4129008"/>
                  <a:pt x="2106113" y="4135504"/>
                  <a:pt x="2115397" y="4139032"/>
                </a:cubicBezTo>
                <a:lnTo>
                  <a:pt x="2106485" y="4186191"/>
                </a:lnTo>
                <a:cubicBezTo>
                  <a:pt x="2092931" y="4188231"/>
                  <a:pt x="2084949" y="4188418"/>
                  <a:pt x="2082534" y="4186933"/>
                </a:cubicBezTo>
                <a:cubicBezTo>
                  <a:pt x="2080121" y="4185448"/>
                  <a:pt x="2080121" y="4180249"/>
                  <a:pt x="2082534" y="4171708"/>
                </a:cubicBezTo>
                <a:cubicBezTo>
                  <a:pt x="2070651" y="4172266"/>
                  <a:pt x="2065640" y="4169110"/>
                  <a:pt x="2067681" y="4162239"/>
                </a:cubicBezTo>
                <a:cubicBezTo>
                  <a:pt x="2069724" y="4155370"/>
                  <a:pt x="2066011" y="4152029"/>
                  <a:pt x="2056729" y="4152029"/>
                </a:cubicBezTo>
                <a:cubicBezTo>
                  <a:pt x="2055428" y="4144046"/>
                  <a:pt x="2050600" y="4133276"/>
                  <a:pt x="2042246" y="4119539"/>
                </a:cubicBezTo>
                <a:cubicBezTo>
                  <a:pt x="2033892" y="4105799"/>
                  <a:pt x="2026466" y="4098372"/>
                  <a:pt x="2019410" y="4097074"/>
                </a:cubicBezTo>
                <a:lnTo>
                  <a:pt x="1996760" y="4050844"/>
                </a:lnTo>
                <a:cubicBezTo>
                  <a:pt x="1985063" y="4052144"/>
                  <a:pt x="1975781" y="4050844"/>
                  <a:pt x="1969097" y="4046945"/>
                </a:cubicBezTo>
                <a:cubicBezTo>
                  <a:pt x="1962414" y="4043047"/>
                  <a:pt x="1959999" y="4035991"/>
                  <a:pt x="1962227" y="4025409"/>
                </a:cubicBezTo>
                <a:cubicBezTo>
                  <a:pt x="1955543" y="4017055"/>
                  <a:pt x="1949602" y="4007215"/>
                  <a:pt x="1945146" y="3996261"/>
                </a:cubicBezTo>
                <a:cubicBezTo>
                  <a:pt x="1940690" y="3985121"/>
                  <a:pt x="1939020" y="3973982"/>
                  <a:pt x="1940320" y="3962470"/>
                </a:cubicBezTo>
                <a:lnTo>
                  <a:pt x="1913408" y="3957461"/>
                </a:lnTo>
                <a:lnTo>
                  <a:pt x="1913408" y="3957439"/>
                </a:lnTo>
                <a:lnTo>
                  <a:pt x="1921754" y="3934065"/>
                </a:lnTo>
                <a:lnTo>
                  <a:pt x="1896689" y="3917542"/>
                </a:lnTo>
                <a:cubicBezTo>
                  <a:pt x="1895762" y="3911601"/>
                  <a:pt x="1893904" y="3906772"/>
                  <a:pt x="1891121" y="3903059"/>
                </a:cubicBezTo>
                <a:cubicBezTo>
                  <a:pt x="1888335" y="3899346"/>
                  <a:pt x="1888150" y="3894705"/>
                  <a:pt x="1891121" y="3889136"/>
                </a:cubicBezTo>
                <a:cubicBezTo>
                  <a:pt x="1889821" y="3886351"/>
                  <a:pt x="1886850" y="3883938"/>
                  <a:pt x="1882022" y="3881895"/>
                </a:cubicBezTo>
                <a:cubicBezTo>
                  <a:pt x="1877196" y="3879852"/>
                  <a:pt x="1873297" y="3878925"/>
                  <a:pt x="1870327" y="3879110"/>
                </a:cubicBezTo>
                <a:cubicBezTo>
                  <a:pt x="1866614" y="3878925"/>
                  <a:pt x="1863828" y="3879667"/>
                  <a:pt x="1862343" y="3881523"/>
                </a:cubicBezTo>
                <a:cubicBezTo>
                  <a:pt x="1860673" y="3883380"/>
                  <a:pt x="1860486" y="3884866"/>
                  <a:pt x="1861601" y="3885793"/>
                </a:cubicBezTo>
                <a:cubicBezTo>
                  <a:pt x="1874225" y="3885979"/>
                  <a:pt x="1878681" y="3890434"/>
                  <a:pt x="1875525" y="3899533"/>
                </a:cubicBezTo>
                <a:cubicBezTo>
                  <a:pt x="1872368" y="3908630"/>
                  <a:pt x="1869212" y="3916056"/>
                  <a:pt x="1865871" y="3921997"/>
                </a:cubicBezTo>
                <a:lnTo>
                  <a:pt x="1900032" y="3944647"/>
                </a:lnTo>
                <a:lnTo>
                  <a:pt x="1897247" y="3946875"/>
                </a:lnTo>
                <a:cubicBezTo>
                  <a:pt x="1897990" y="3949660"/>
                  <a:pt x="1899660" y="3952260"/>
                  <a:pt x="1902073" y="3954673"/>
                </a:cubicBezTo>
                <a:cubicBezTo>
                  <a:pt x="1904488" y="3956901"/>
                  <a:pt x="1908387" y="3957829"/>
                  <a:pt x="1913400" y="3957272"/>
                </a:cubicBezTo>
                <a:lnTo>
                  <a:pt x="1913408" y="3957439"/>
                </a:lnTo>
                <a:lnTo>
                  <a:pt x="1913400" y="3957459"/>
                </a:lnTo>
                <a:lnTo>
                  <a:pt x="1913408" y="3957461"/>
                </a:lnTo>
                <a:lnTo>
                  <a:pt x="1914513" y="3984564"/>
                </a:lnTo>
                <a:cubicBezTo>
                  <a:pt x="1917113" y="3992548"/>
                  <a:pt x="1916926" y="4001274"/>
                  <a:pt x="1913955" y="4010929"/>
                </a:cubicBezTo>
                <a:cubicBezTo>
                  <a:pt x="1930666" y="4007958"/>
                  <a:pt x="1938462" y="4009256"/>
                  <a:pt x="1937535" y="4014640"/>
                </a:cubicBezTo>
                <a:cubicBezTo>
                  <a:pt x="1936607" y="4020025"/>
                  <a:pt x="1934194" y="4029122"/>
                  <a:pt x="1930293" y="4041747"/>
                </a:cubicBezTo>
                <a:cubicBezTo>
                  <a:pt x="1930293" y="4051031"/>
                  <a:pt x="1936977" y="4062170"/>
                  <a:pt x="1950345" y="4075166"/>
                </a:cubicBezTo>
                <a:cubicBezTo>
                  <a:pt x="1963899" y="4088348"/>
                  <a:pt x="1970583" y="4100415"/>
                  <a:pt x="1970583" y="4111555"/>
                </a:cubicBezTo>
                <a:cubicBezTo>
                  <a:pt x="1968910" y="4114710"/>
                  <a:pt x="1966497" y="4117125"/>
                  <a:pt x="1963342" y="4118796"/>
                </a:cubicBezTo>
                <a:cubicBezTo>
                  <a:pt x="1960186" y="4120652"/>
                  <a:pt x="1957401" y="4121766"/>
                  <a:pt x="1954615" y="4122137"/>
                </a:cubicBezTo>
                <a:cubicBezTo>
                  <a:pt x="1941990" y="4123622"/>
                  <a:pt x="1933079" y="4119909"/>
                  <a:pt x="1927880" y="4111184"/>
                </a:cubicBezTo>
                <a:cubicBezTo>
                  <a:pt x="1922682" y="4102458"/>
                  <a:pt x="1921011" y="4094104"/>
                  <a:pt x="1923054" y="4086305"/>
                </a:cubicBezTo>
                <a:cubicBezTo>
                  <a:pt x="1914513" y="4071267"/>
                  <a:pt x="1905601" y="4057527"/>
                  <a:pt x="1896504" y="4045090"/>
                </a:cubicBezTo>
                <a:cubicBezTo>
                  <a:pt x="1887221" y="4032650"/>
                  <a:pt x="1879424" y="4019283"/>
                  <a:pt x="1872183" y="4004800"/>
                </a:cubicBezTo>
                <a:cubicBezTo>
                  <a:pt x="1867356" y="4005543"/>
                  <a:pt x="1864941" y="4004615"/>
                  <a:pt x="1864941" y="4002202"/>
                </a:cubicBezTo>
                <a:cubicBezTo>
                  <a:pt x="1864941" y="3999789"/>
                  <a:pt x="1865314" y="3996631"/>
                  <a:pt x="1866056" y="3992733"/>
                </a:cubicBezTo>
                <a:cubicBezTo>
                  <a:pt x="1866427" y="3989020"/>
                  <a:pt x="1865129" y="3986792"/>
                  <a:pt x="1862158" y="3986049"/>
                </a:cubicBezTo>
                <a:cubicBezTo>
                  <a:pt x="1859187" y="3985307"/>
                  <a:pt x="1855659" y="3985679"/>
                  <a:pt x="1851574" y="3987349"/>
                </a:cubicBezTo>
                <a:cubicBezTo>
                  <a:pt x="1852317" y="3981408"/>
                  <a:pt x="1852317" y="3975652"/>
                  <a:pt x="1851574" y="3970269"/>
                </a:cubicBezTo>
                <a:cubicBezTo>
                  <a:pt x="1850831" y="3964885"/>
                  <a:pt x="1848791" y="3960985"/>
                  <a:pt x="1845448" y="3958387"/>
                </a:cubicBezTo>
                <a:lnTo>
                  <a:pt x="1840807" y="3938521"/>
                </a:lnTo>
                <a:cubicBezTo>
                  <a:pt x="1831895" y="3938706"/>
                  <a:pt x="1825954" y="3937035"/>
                  <a:pt x="1822611" y="3933507"/>
                </a:cubicBezTo>
                <a:cubicBezTo>
                  <a:pt x="1819455" y="3929981"/>
                  <a:pt x="1818713" y="3925711"/>
                  <a:pt x="1820755" y="3920697"/>
                </a:cubicBezTo>
                <a:cubicBezTo>
                  <a:pt x="1811472" y="3928496"/>
                  <a:pt x="1799404" y="3938893"/>
                  <a:pt x="1784366" y="3951888"/>
                </a:cubicBezTo>
                <a:cubicBezTo>
                  <a:pt x="1769141" y="3964698"/>
                  <a:pt x="1754476" y="3972311"/>
                  <a:pt x="1739808" y="3974539"/>
                </a:cubicBezTo>
                <a:cubicBezTo>
                  <a:pt x="1730711" y="3974539"/>
                  <a:pt x="1723841" y="3972867"/>
                  <a:pt x="1719200" y="3969711"/>
                </a:cubicBezTo>
                <a:cubicBezTo>
                  <a:pt x="1714559" y="3966370"/>
                  <a:pt x="1713631" y="3962657"/>
                  <a:pt x="1716601" y="3958201"/>
                </a:cubicBezTo>
                <a:cubicBezTo>
                  <a:pt x="1715672" y="3957086"/>
                  <a:pt x="1714559" y="3955044"/>
                  <a:pt x="1713444" y="3952073"/>
                </a:cubicBezTo>
                <a:cubicBezTo>
                  <a:pt x="1712331" y="3949103"/>
                  <a:pt x="1710473" y="3947617"/>
                  <a:pt x="1708060" y="3947617"/>
                </a:cubicBezTo>
                <a:lnTo>
                  <a:pt x="1703977" y="3957829"/>
                </a:lnTo>
                <a:lnTo>
                  <a:pt x="1690422" y="4004058"/>
                </a:lnTo>
                <a:lnTo>
                  <a:pt x="1701191" y="4020211"/>
                </a:lnTo>
                <a:cubicBezTo>
                  <a:pt x="1707132" y="4020396"/>
                  <a:pt x="1709731" y="4021511"/>
                  <a:pt x="1709360" y="4023739"/>
                </a:cubicBezTo>
                <a:cubicBezTo>
                  <a:pt x="1708988" y="4025966"/>
                  <a:pt x="1708245" y="4028937"/>
                  <a:pt x="1707317" y="4033020"/>
                </a:cubicBezTo>
                <a:cubicBezTo>
                  <a:pt x="1708245" y="4035621"/>
                  <a:pt x="1709918" y="4037106"/>
                  <a:pt x="1712145" y="4037476"/>
                </a:cubicBezTo>
                <a:cubicBezTo>
                  <a:pt x="1714373" y="4037663"/>
                  <a:pt x="1716787" y="4037663"/>
                  <a:pt x="1719385" y="4037106"/>
                </a:cubicBezTo>
                <a:cubicBezTo>
                  <a:pt x="1718457" y="4048803"/>
                  <a:pt x="1719015" y="4060498"/>
                  <a:pt x="1720685" y="4071825"/>
                </a:cubicBezTo>
                <a:cubicBezTo>
                  <a:pt x="1722355" y="4083335"/>
                  <a:pt x="1722728" y="4094846"/>
                  <a:pt x="1721985" y="4106729"/>
                </a:cubicBezTo>
                <a:cubicBezTo>
                  <a:pt x="1730154" y="4116383"/>
                  <a:pt x="1734980" y="4127708"/>
                  <a:pt x="1736838" y="4140517"/>
                </a:cubicBezTo>
                <a:cubicBezTo>
                  <a:pt x="1738693" y="4153327"/>
                  <a:pt x="1736465" y="4166325"/>
                  <a:pt x="1730524" y="4179320"/>
                </a:cubicBezTo>
                <a:lnTo>
                  <a:pt x="1745192" y="4184518"/>
                </a:lnTo>
                <a:cubicBezTo>
                  <a:pt x="1750020" y="4185633"/>
                  <a:pt x="1753176" y="4188231"/>
                  <a:pt x="1754289" y="4192317"/>
                </a:cubicBezTo>
                <a:cubicBezTo>
                  <a:pt x="1755404" y="4196400"/>
                  <a:pt x="1755031" y="4201043"/>
                  <a:pt x="1753361" y="4206242"/>
                </a:cubicBezTo>
                <a:cubicBezTo>
                  <a:pt x="1758002" y="4217567"/>
                  <a:pt x="1754103" y="4223322"/>
                  <a:pt x="1741851" y="4223878"/>
                </a:cubicBezTo>
                <a:cubicBezTo>
                  <a:pt x="1731639" y="4225921"/>
                  <a:pt x="1723470" y="4226293"/>
                  <a:pt x="1717899" y="4224621"/>
                </a:cubicBezTo>
                <a:cubicBezTo>
                  <a:pt x="1712331" y="4222950"/>
                  <a:pt x="1709731" y="4217381"/>
                  <a:pt x="1710473" y="4207912"/>
                </a:cubicBezTo>
                <a:cubicBezTo>
                  <a:pt x="1711403" y="4200299"/>
                  <a:pt x="1710288" y="4189904"/>
                  <a:pt x="1707503" y="4176164"/>
                </a:cubicBezTo>
                <a:cubicBezTo>
                  <a:pt x="1704532" y="4162426"/>
                  <a:pt x="1697106" y="4154813"/>
                  <a:pt x="1684853" y="4153327"/>
                </a:cubicBezTo>
                <a:cubicBezTo>
                  <a:pt x="1679283" y="4147201"/>
                  <a:pt x="1671671" y="4136619"/>
                  <a:pt x="1662574" y="4121024"/>
                </a:cubicBezTo>
                <a:cubicBezTo>
                  <a:pt x="1653290" y="4105428"/>
                  <a:pt x="1648834" y="4091133"/>
                  <a:pt x="1649021" y="4078136"/>
                </a:cubicBezTo>
                <a:cubicBezTo>
                  <a:pt x="1641595" y="4078879"/>
                  <a:pt x="1637325" y="4077951"/>
                  <a:pt x="1636210" y="4075166"/>
                </a:cubicBezTo>
                <a:cubicBezTo>
                  <a:pt x="1635282" y="4072380"/>
                  <a:pt x="1635654" y="4069410"/>
                  <a:pt x="1637510" y="4065884"/>
                </a:cubicBezTo>
                <a:cubicBezTo>
                  <a:pt x="1637695" y="4059013"/>
                  <a:pt x="1631011" y="4055114"/>
                  <a:pt x="1617273" y="4054001"/>
                </a:cubicBezTo>
                <a:cubicBezTo>
                  <a:pt x="1603534" y="4052886"/>
                  <a:pt x="1593694" y="4052329"/>
                  <a:pt x="1588125" y="4052144"/>
                </a:cubicBezTo>
                <a:cubicBezTo>
                  <a:pt x="1586825" y="4041377"/>
                  <a:pt x="1580327" y="4021696"/>
                  <a:pt x="1569930" y="3991805"/>
                </a:cubicBezTo>
                <a:cubicBezTo>
                  <a:pt x="1559348" y="3962100"/>
                  <a:pt x="1548579" y="3945762"/>
                  <a:pt x="1537626" y="3942419"/>
                </a:cubicBezTo>
                <a:lnTo>
                  <a:pt x="1544680" y="3911415"/>
                </a:lnTo>
                <a:cubicBezTo>
                  <a:pt x="1542267" y="3902504"/>
                  <a:pt x="1540039" y="3893962"/>
                  <a:pt x="1537811" y="3885793"/>
                </a:cubicBezTo>
                <a:cubicBezTo>
                  <a:pt x="1535583" y="3877624"/>
                  <a:pt x="1532983" y="3869455"/>
                  <a:pt x="1529270" y="3861472"/>
                </a:cubicBezTo>
                <a:lnTo>
                  <a:pt x="1519616" y="3857758"/>
                </a:lnTo>
                <a:cubicBezTo>
                  <a:pt x="1511819" y="3865927"/>
                  <a:pt x="1511077" y="3876882"/>
                  <a:pt x="1517760" y="3889879"/>
                </a:cubicBezTo>
                <a:cubicBezTo>
                  <a:pt x="1524629" y="3902689"/>
                  <a:pt x="1523516" y="3913828"/>
                  <a:pt x="1514417" y="3923483"/>
                </a:cubicBezTo>
                <a:cubicBezTo>
                  <a:pt x="1509591" y="3927939"/>
                  <a:pt x="1504393" y="3934437"/>
                  <a:pt x="1498822" y="3942976"/>
                </a:cubicBezTo>
                <a:lnTo>
                  <a:pt x="1525929" y="3932952"/>
                </a:lnTo>
                <a:lnTo>
                  <a:pt x="1521844" y="3943534"/>
                </a:lnTo>
                <a:cubicBezTo>
                  <a:pt x="1519616" y="3948547"/>
                  <a:pt x="1516275" y="3951703"/>
                  <a:pt x="1511819" y="3953188"/>
                </a:cubicBezTo>
                <a:cubicBezTo>
                  <a:pt x="1507178" y="3954673"/>
                  <a:pt x="1502350" y="3955416"/>
                  <a:pt x="1496967" y="3955601"/>
                </a:cubicBezTo>
                <a:cubicBezTo>
                  <a:pt x="1497337" y="3960800"/>
                  <a:pt x="1497709" y="3965441"/>
                  <a:pt x="1498267" y="3969526"/>
                </a:cubicBezTo>
                <a:cubicBezTo>
                  <a:pt x="1498822" y="3973610"/>
                  <a:pt x="1500680" y="3976952"/>
                  <a:pt x="1504021" y="3979738"/>
                </a:cubicBezTo>
                <a:cubicBezTo>
                  <a:pt x="1503835" y="3983821"/>
                  <a:pt x="1505693" y="3988277"/>
                  <a:pt x="1509777" y="3992733"/>
                </a:cubicBezTo>
                <a:cubicBezTo>
                  <a:pt x="1513862" y="3997374"/>
                  <a:pt x="1517575" y="4002017"/>
                  <a:pt x="1521288" y="4006843"/>
                </a:cubicBezTo>
                <a:cubicBezTo>
                  <a:pt x="1530755" y="3999789"/>
                  <a:pt x="1542267" y="3996631"/>
                  <a:pt x="1555820" y="3997374"/>
                </a:cubicBezTo>
                <a:cubicBezTo>
                  <a:pt x="1551549" y="4008328"/>
                  <a:pt x="1553777" y="4017612"/>
                  <a:pt x="1562689" y="4025039"/>
                </a:cubicBezTo>
                <a:lnTo>
                  <a:pt x="1529827" y="4044717"/>
                </a:lnTo>
                <a:cubicBezTo>
                  <a:pt x="1530200" y="4038962"/>
                  <a:pt x="1529270" y="4033950"/>
                  <a:pt x="1527229" y="4030050"/>
                </a:cubicBezTo>
                <a:cubicBezTo>
                  <a:pt x="1525187" y="4025966"/>
                  <a:pt x="1523701" y="4021696"/>
                  <a:pt x="1522773" y="4016870"/>
                </a:cubicBezTo>
                <a:lnTo>
                  <a:pt x="1504393" y="4020583"/>
                </a:lnTo>
                <a:cubicBezTo>
                  <a:pt x="1498637" y="4025224"/>
                  <a:pt x="1493439" y="4025781"/>
                  <a:pt x="1488798" y="4022068"/>
                </a:cubicBezTo>
                <a:cubicBezTo>
                  <a:pt x="1484157" y="4017983"/>
                  <a:pt x="1481371" y="4012969"/>
                  <a:pt x="1479886" y="4007028"/>
                </a:cubicBezTo>
                <a:cubicBezTo>
                  <a:pt x="1478586" y="4000902"/>
                  <a:pt x="1477658" y="3995333"/>
                  <a:pt x="1477101" y="3989948"/>
                </a:cubicBezTo>
                <a:cubicBezTo>
                  <a:pt x="1471717" y="3992733"/>
                  <a:pt x="1466704" y="3996074"/>
                  <a:pt x="1462063" y="4000159"/>
                </a:cubicBezTo>
                <a:cubicBezTo>
                  <a:pt x="1457422" y="4004245"/>
                  <a:pt x="1453151" y="4007028"/>
                  <a:pt x="1449066" y="4008701"/>
                </a:cubicBezTo>
                <a:cubicBezTo>
                  <a:pt x="1443125" y="4007215"/>
                  <a:pt x="1439969" y="4001459"/>
                  <a:pt x="1439784" y="3991433"/>
                </a:cubicBezTo>
                <a:cubicBezTo>
                  <a:pt x="1439598" y="3981223"/>
                  <a:pt x="1440154" y="3972497"/>
                  <a:pt x="1441454" y="3965255"/>
                </a:cubicBezTo>
                <a:cubicBezTo>
                  <a:pt x="1436628" y="3960985"/>
                  <a:pt x="1433657" y="3956344"/>
                  <a:pt x="1432172" y="3951518"/>
                </a:cubicBezTo>
                <a:cubicBezTo>
                  <a:pt x="1430687" y="3946690"/>
                  <a:pt x="1431429" y="3942976"/>
                  <a:pt x="1434213" y="3940376"/>
                </a:cubicBezTo>
                <a:lnTo>
                  <a:pt x="1432357" y="3915314"/>
                </a:lnTo>
                <a:lnTo>
                  <a:pt x="1411749" y="3896748"/>
                </a:lnTo>
                <a:lnTo>
                  <a:pt x="1409893" y="3909558"/>
                </a:lnTo>
                <a:cubicBezTo>
                  <a:pt x="1412121" y="3918099"/>
                  <a:pt x="1414349" y="3926638"/>
                  <a:pt x="1416762" y="3934807"/>
                </a:cubicBezTo>
                <a:cubicBezTo>
                  <a:pt x="1417505" y="3937963"/>
                  <a:pt x="1417319" y="3940934"/>
                  <a:pt x="1416204" y="3943719"/>
                </a:cubicBezTo>
                <a:cubicBezTo>
                  <a:pt x="1415091" y="3946504"/>
                  <a:pt x="1413606" y="3948360"/>
                  <a:pt x="1412121" y="3949660"/>
                </a:cubicBezTo>
                <a:cubicBezTo>
                  <a:pt x="1411006" y="3948360"/>
                  <a:pt x="1409893" y="3945947"/>
                  <a:pt x="1408778" y="3942234"/>
                </a:cubicBezTo>
                <a:cubicBezTo>
                  <a:pt x="1407665" y="3938521"/>
                  <a:pt x="1405993" y="3935365"/>
                  <a:pt x="1403765" y="3933137"/>
                </a:cubicBezTo>
                <a:cubicBezTo>
                  <a:pt x="1394111" y="3930352"/>
                  <a:pt x="1390212" y="3920327"/>
                  <a:pt x="1392440" y="3903432"/>
                </a:cubicBezTo>
                <a:cubicBezTo>
                  <a:pt x="1394668" y="3886536"/>
                  <a:pt x="1390955" y="3876697"/>
                  <a:pt x="1381301" y="3873541"/>
                </a:cubicBezTo>
                <a:lnTo>
                  <a:pt x="1377030" y="3849962"/>
                </a:lnTo>
                <a:cubicBezTo>
                  <a:pt x="1372761" y="3844949"/>
                  <a:pt x="1368676" y="3837522"/>
                  <a:pt x="1365148" y="3828053"/>
                </a:cubicBezTo>
                <a:cubicBezTo>
                  <a:pt x="1364405" y="3838080"/>
                  <a:pt x="1364405" y="3848662"/>
                  <a:pt x="1365705" y="3859244"/>
                </a:cubicBezTo>
                <a:cubicBezTo>
                  <a:pt x="1367005" y="3869828"/>
                  <a:pt x="1371646" y="3878925"/>
                  <a:pt x="1379258" y="3886536"/>
                </a:cubicBezTo>
                <a:lnTo>
                  <a:pt x="1348810" y="3897861"/>
                </a:lnTo>
                <a:lnTo>
                  <a:pt x="1329316" y="3869641"/>
                </a:lnTo>
                <a:lnTo>
                  <a:pt x="1316876" y="3882823"/>
                </a:lnTo>
                <a:lnTo>
                  <a:pt x="1288101" y="3880595"/>
                </a:lnTo>
                <a:lnTo>
                  <a:pt x="1271800" y="3841502"/>
                </a:lnTo>
                <a:lnTo>
                  <a:pt x="1271948" y="3862029"/>
                </a:lnTo>
                <a:cubicBezTo>
                  <a:pt x="1268050" y="3869641"/>
                  <a:pt x="1265079" y="3877252"/>
                  <a:pt x="1263036" y="3884493"/>
                </a:cubicBezTo>
                <a:cubicBezTo>
                  <a:pt x="1260251" y="3889321"/>
                  <a:pt x="1260066" y="3892848"/>
                  <a:pt x="1262294" y="3895077"/>
                </a:cubicBezTo>
                <a:cubicBezTo>
                  <a:pt x="1264522" y="3897303"/>
                  <a:pt x="1267492" y="3899161"/>
                  <a:pt x="1271391" y="3900461"/>
                </a:cubicBezTo>
                <a:cubicBezTo>
                  <a:pt x="1271948" y="3918097"/>
                  <a:pt x="1272505" y="3935922"/>
                  <a:pt x="1273804" y="3952816"/>
                </a:cubicBezTo>
                <a:cubicBezTo>
                  <a:pt x="1273804" y="3956159"/>
                  <a:pt x="1273804" y="3960427"/>
                  <a:pt x="1273804" y="3965441"/>
                </a:cubicBezTo>
                <a:cubicBezTo>
                  <a:pt x="1273804" y="3970454"/>
                  <a:pt x="1275289" y="3975467"/>
                  <a:pt x="1279189" y="3979923"/>
                </a:cubicBezTo>
                <a:cubicBezTo>
                  <a:pt x="1276961" y="4000902"/>
                  <a:pt x="1278447" y="4022624"/>
                  <a:pt x="1286243" y="4043417"/>
                </a:cubicBezTo>
                <a:cubicBezTo>
                  <a:pt x="1293112" y="4064583"/>
                  <a:pt x="1295155" y="4085562"/>
                  <a:pt x="1290329" y="4108212"/>
                </a:cubicBezTo>
                <a:cubicBezTo>
                  <a:pt x="1296270" y="4112112"/>
                  <a:pt x="1302953" y="4115638"/>
                  <a:pt x="1309265" y="4119166"/>
                </a:cubicBezTo>
                <a:cubicBezTo>
                  <a:pt x="1311678" y="4137732"/>
                  <a:pt x="1314093" y="4156485"/>
                  <a:pt x="1317619" y="4174679"/>
                </a:cubicBezTo>
                <a:cubicBezTo>
                  <a:pt x="1323375" y="4179505"/>
                  <a:pt x="1329874" y="4190832"/>
                  <a:pt x="1338970" y="4207170"/>
                </a:cubicBezTo>
                <a:cubicBezTo>
                  <a:pt x="1347697" y="4223693"/>
                  <a:pt x="1352338" y="4237618"/>
                  <a:pt x="1353266" y="4248757"/>
                </a:cubicBezTo>
                <a:cubicBezTo>
                  <a:pt x="1362920" y="4254326"/>
                  <a:pt x="1365520" y="4264353"/>
                  <a:pt x="1362735" y="4278648"/>
                </a:cubicBezTo>
                <a:cubicBezTo>
                  <a:pt x="1371089" y="4277905"/>
                  <a:pt x="1375732" y="4279948"/>
                  <a:pt x="1376660" y="4284961"/>
                </a:cubicBezTo>
                <a:cubicBezTo>
                  <a:pt x="1377587" y="4289973"/>
                  <a:pt x="1377217" y="4295358"/>
                  <a:pt x="1375545" y="4301112"/>
                </a:cubicBezTo>
                <a:cubicBezTo>
                  <a:pt x="1400239" y="4362193"/>
                  <a:pt x="1431242" y="4418821"/>
                  <a:pt x="1467819" y="4469876"/>
                </a:cubicBezTo>
                <a:cubicBezTo>
                  <a:pt x="1470789" y="4478417"/>
                  <a:pt x="1474873" y="4485473"/>
                  <a:pt x="1480071" y="4490671"/>
                </a:cubicBezTo>
                <a:cubicBezTo>
                  <a:pt x="1485642" y="4495312"/>
                  <a:pt x="1488983" y="4502552"/>
                  <a:pt x="1490283" y="4512393"/>
                </a:cubicBezTo>
                <a:cubicBezTo>
                  <a:pt x="1494553" y="4513136"/>
                  <a:pt x="1498267" y="4515178"/>
                  <a:pt x="1501608" y="4518519"/>
                </a:cubicBezTo>
                <a:cubicBezTo>
                  <a:pt x="1504763" y="4521860"/>
                  <a:pt x="1507363" y="4525018"/>
                  <a:pt x="1508849" y="4528731"/>
                </a:cubicBezTo>
                <a:lnTo>
                  <a:pt x="1522401" y="4543769"/>
                </a:lnTo>
                <a:cubicBezTo>
                  <a:pt x="1523701" y="4547667"/>
                  <a:pt x="1523701" y="4552310"/>
                  <a:pt x="1522773" y="4557879"/>
                </a:cubicBezTo>
                <a:cubicBezTo>
                  <a:pt x="1521659" y="4563448"/>
                  <a:pt x="1519988" y="4568091"/>
                  <a:pt x="1517203" y="4571617"/>
                </a:cubicBezTo>
                <a:cubicBezTo>
                  <a:pt x="1509777" y="4572732"/>
                  <a:pt x="1496967" y="4565120"/>
                  <a:pt x="1479514" y="4548410"/>
                </a:cubicBezTo>
                <a:cubicBezTo>
                  <a:pt x="1462433" y="4530959"/>
                  <a:pt x="1451108" y="4518147"/>
                  <a:pt x="1447580" y="4507750"/>
                </a:cubicBezTo>
                <a:lnTo>
                  <a:pt x="1445910" y="4511093"/>
                </a:lnTo>
                <a:cubicBezTo>
                  <a:pt x="1439411" y="4514991"/>
                  <a:pt x="1434213" y="4516662"/>
                  <a:pt x="1430687" y="4516106"/>
                </a:cubicBezTo>
                <a:cubicBezTo>
                  <a:pt x="1426974" y="4515549"/>
                  <a:pt x="1424003" y="4513136"/>
                  <a:pt x="1421588" y="4508865"/>
                </a:cubicBezTo>
                <a:cubicBezTo>
                  <a:pt x="1411749" y="4504409"/>
                  <a:pt x="1402467" y="4498283"/>
                  <a:pt x="1393555" y="4491227"/>
                </a:cubicBezTo>
                <a:cubicBezTo>
                  <a:pt x="1384829" y="4483986"/>
                  <a:pt x="1375359" y="4476746"/>
                  <a:pt x="1367563" y="4467092"/>
                </a:cubicBezTo>
                <a:cubicBezTo>
                  <a:pt x="1359579" y="4457808"/>
                  <a:pt x="1351410" y="4449084"/>
                  <a:pt x="1343056" y="4440542"/>
                </a:cubicBezTo>
                <a:cubicBezTo>
                  <a:pt x="1335257" y="4431631"/>
                  <a:pt x="1327273" y="4423090"/>
                  <a:pt x="1319104" y="4414922"/>
                </a:cubicBezTo>
                <a:cubicBezTo>
                  <a:pt x="1313163" y="4415850"/>
                  <a:pt x="1310193" y="4414922"/>
                  <a:pt x="1310193" y="4412322"/>
                </a:cubicBezTo>
                <a:cubicBezTo>
                  <a:pt x="1310193" y="4409724"/>
                  <a:pt x="1310750" y="4405266"/>
                  <a:pt x="1311865" y="4399512"/>
                </a:cubicBezTo>
                <a:cubicBezTo>
                  <a:pt x="1309265" y="4397655"/>
                  <a:pt x="1307037" y="4396169"/>
                  <a:pt x="1304994" y="4394871"/>
                </a:cubicBezTo>
                <a:cubicBezTo>
                  <a:pt x="1302953" y="4393571"/>
                  <a:pt x="1300911" y="4394127"/>
                  <a:pt x="1298683" y="4396727"/>
                </a:cubicBezTo>
                <a:cubicBezTo>
                  <a:pt x="1295897" y="4392271"/>
                  <a:pt x="1292927" y="4386330"/>
                  <a:pt x="1289771" y="4379276"/>
                </a:cubicBezTo>
                <a:cubicBezTo>
                  <a:pt x="1286616" y="4372220"/>
                  <a:pt x="1282530" y="4368877"/>
                  <a:pt x="1277704" y="4369249"/>
                </a:cubicBezTo>
                <a:cubicBezTo>
                  <a:pt x="1278447" y="4377976"/>
                  <a:pt x="1279559" y="4386515"/>
                  <a:pt x="1280487" y="4395242"/>
                </a:cubicBezTo>
                <a:cubicBezTo>
                  <a:pt x="1280860" y="4399697"/>
                  <a:pt x="1282160" y="4403225"/>
                  <a:pt x="1284200" y="4405453"/>
                </a:cubicBezTo>
                <a:cubicBezTo>
                  <a:pt x="1286428" y="4407866"/>
                  <a:pt x="1289956" y="4408239"/>
                  <a:pt x="1294784" y="4406939"/>
                </a:cubicBezTo>
                <a:cubicBezTo>
                  <a:pt x="1295340" y="4411580"/>
                  <a:pt x="1296270" y="4417148"/>
                  <a:pt x="1298683" y="4422719"/>
                </a:cubicBezTo>
                <a:cubicBezTo>
                  <a:pt x="1300911" y="4428475"/>
                  <a:pt x="1303696" y="4433301"/>
                  <a:pt x="1306852" y="4437014"/>
                </a:cubicBezTo>
                <a:cubicBezTo>
                  <a:pt x="1312421" y="4444998"/>
                  <a:pt x="1317806" y="4453167"/>
                  <a:pt x="1323747" y="4460779"/>
                </a:cubicBezTo>
                <a:lnTo>
                  <a:pt x="1341571" y="4483430"/>
                </a:lnTo>
                <a:cubicBezTo>
                  <a:pt x="1342498" y="4491412"/>
                  <a:pt x="1343241" y="4499953"/>
                  <a:pt x="1344541" y="4507750"/>
                </a:cubicBezTo>
                <a:cubicBezTo>
                  <a:pt x="1345654" y="4512208"/>
                  <a:pt x="1347512" y="4516106"/>
                  <a:pt x="1350295" y="4519262"/>
                </a:cubicBezTo>
                <a:cubicBezTo>
                  <a:pt x="1353080" y="4522418"/>
                  <a:pt x="1356794" y="4522975"/>
                  <a:pt x="1361435" y="4521117"/>
                </a:cubicBezTo>
                <a:cubicBezTo>
                  <a:pt x="1366820" y="4527803"/>
                  <a:pt x="1371831" y="4535227"/>
                  <a:pt x="1377773" y="4541541"/>
                </a:cubicBezTo>
                <a:cubicBezTo>
                  <a:pt x="1388542" y="4542654"/>
                  <a:pt x="1395225" y="4548039"/>
                  <a:pt x="1398011" y="4558249"/>
                </a:cubicBezTo>
                <a:cubicBezTo>
                  <a:pt x="1400794" y="4568646"/>
                  <a:pt x="1407850" y="4574032"/>
                  <a:pt x="1418618" y="4574217"/>
                </a:cubicBezTo>
                <a:cubicBezTo>
                  <a:pt x="1423260" y="4590555"/>
                  <a:pt x="1427344" y="4608748"/>
                  <a:pt x="1433470" y="4624901"/>
                </a:cubicBezTo>
                <a:cubicBezTo>
                  <a:pt x="1421588" y="4632142"/>
                  <a:pt x="1413977" y="4635298"/>
                  <a:pt x="1410636" y="4634741"/>
                </a:cubicBezTo>
                <a:cubicBezTo>
                  <a:pt x="1407478" y="4634000"/>
                  <a:pt x="1404880" y="4628614"/>
                  <a:pt x="1402837" y="4618775"/>
                </a:cubicBezTo>
                <a:cubicBezTo>
                  <a:pt x="1391697" y="4623231"/>
                  <a:pt x="1385014" y="4621560"/>
                  <a:pt x="1383343" y="4613762"/>
                </a:cubicBezTo>
                <a:cubicBezTo>
                  <a:pt x="1381673" y="4605965"/>
                  <a:pt x="1376287" y="4603922"/>
                  <a:pt x="1367005" y="4606522"/>
                </a:cubicBezTo>
                <a:cubicBezTo>
                  <a:pt x="1361807" y="4598166"/>
                  <a:pt x="1351780" y="4587584"/>
                  <a:pt x="1336742" y="4574959"/>
                </a:cubicBezTo>
                <a:cubicBezTo>
                  <a:pt x="1322262" y="4561592"/>
                  <a:pt x="1311308" y="4554538"/>
                  <a:pt x="1303509" y="4554538"/>
                </a:cubicBezTo>
                <a:cubicBezTo>
                  <a:pt x="1288286" y="4539128"/>
                  <a:pt x="1275289" y="4521305"/>
                  <a:pt x="1260994" y="4504779"/>
                </a:cubicBezTo>
                <a:cubicBezTo>
                  <a:pt x="1249297" y="4507565"/>
                  <a:pt x="1239272" y="4507009"/>
                  <a:pt x="1230731" y="4502924"/>
                </a:cubicBezTo>
                <a:cubicBezTo>
                  <a:pt x="1222191" y="4499025"/>
                  <a:pt x="1216993" y="4490299"/>
                  <a:pt x="1215508" y="4477489"/>
                </a:cubicBezTo>
                <a:cubicBezTo>
                  <a:pt x="1205481" y="4467835"/>
                  <a:pt x="1196569" y="4455767"/>
                  <a:pt x="1188030" y="4442398"/>
                </a:cubicBezTo>
                <a:cubicBezTo>
                  <a:pt x="1179304" y="4429218"/>
                  <a:pt x="1175220" y="4414365"/>
                  <a:pt x="1173177" y="4400070"/>
                </a:cubicBezTo>
                <a:lnTo>
                  <a:pt x="1143100" y="4393571"/>
                </a:lnTo>
                <a:lnTo>
                  <a:pt x="1146443" y="4363679"/>
                </a:lnTo>
                <a:cubicBezTo>
                  <a:pt x="1136416" y="4356254"/>
                  <a:pt x="1125834" y="4349013"/>
                  <a:pt x="1115994" y="4341214"/>
                </a:cubicBezTo>
                <a:cubicBezTo>
                  <a:pt x="1113952" y="4333231"/>
                  <a:pt x="1110981" y="4326734"/>
                  <a:pt x="1107268" y="4321721"/>
                </a:cubicBezTo>
                <a:cubicBezTo>
                  <a:pt x="1103555" y="4316707"/>
                  <a:pt x="1102627" y="4310581"/>
                  <a:pt x="1104483" y="4303527"/>
                </a:cubicBezTo>
                <a:cubicBezTo>
                  <a:pt x="1102627" y="4299812"/>
                  <a:pt x="1098729" y="4296656"/>
                  <a:pt x="1093343" y="4293315"/>
                </a:cubicBezTo>
                <a:lnTo>
                  <a:pt x="1089513" y="4291816"/>
                </a:lnTo>
                <a:lnTo>
                  <a:pt x="1084806" y="4304085"/>
                </a:lnTo>
                <a:lnTo>
                  <a:pt x="1081773" y="4306589"/>
                </a:lnTo>
                <a:lnTo>
                  <a:pt x="1090002" y="4315780"/>
                </a:lnTo>
                <a:cubicBezTo>
                  <a:pt x="1088517" y="4327477"/>
                  <a:pt x="1086474" y="4337131"/>
                  <a:pt x="1084246" y="4344742"/>
                </a:cubicBezTo>
                <a:cubicBezTo>
                  <a:pt x="1097429" y="4356067"/>
                  <a:pt x="1111909" y="4366279"/>
                  <a:pt x="1125834" y="4376491"/>
                </a:cubicBezTo>
                <a:lnTo>
                  <a:pt x="1123421" y="4379276"/>
                </a:lnTo>
                <a:cubicBezTo>
                  <a:pt x="1125091" y="4382989"/>
                  <a:pt x="1127319" y="4386515"/>
                  <a:pt x="1130475" y="4389673"/>
                </a:cubicBezTo>
                <a:cubicBezTo>
                  <a:pt x="1133633" y="4392829"/>
                  <a:pt x="1137716" y="4394127"/>
                  <a:pt x="1142915" y="4393571"/>
                </a:cubicBezTo>
                <a:cubicBezTo>
                  <a:pt x="1143842" y="4406566"/>
                  <a:pt x="1146813" y="4418263"/>
                  <a:pt x="1151826" y="4428475"/>
                </a:cubicBezTo>
                <a:cubicBezTo>
                  <a:pt x="1156839" y="4438872"/>
                  <a:pt x="1159067" y="4450012"/>
                  <a:pt x="1159438" y="4462079"/>
                </a:cubicBezTo>
                <a:cubicBezTo>
                  <a:pt x="1176333" y="4457993"/>
                  <a:pt x="1185060" y="4459293"/>
                  <a:pt x="1185802" y="4465977"/>
                </a:cubicBezTo>
                <a:cubicBezTo>
                  <a:pt x="1186730" y="4472661"/>
                  <a:pt x="1186545" y="4484358"/>
                  <a:pt x="1187287" y="4500324"/>
                </a:cubicBezTo>
                <a:cubicBezTo>
                  <a:pt x="1191001" y="4511650"/>
                  <a:pt x="1202140" y="4525388"/>
                  <a:pt x="1221634" y="4539870"/>
                </a:cubicBezTo>
                <a:cubicBezTo>
                  <a:pt x="1241685" y="4553793"/>
                  <a:pt x="1253197" y="4567533"/>
                  <a:pt x="1258581" y="4580715"/>
                </a:cubicBezTo>
                <a:cubicBezTo>
                  <a:pt x="1258208" y="4584614"/>
                  <a:pt x="1256723" y="4587769"/>
                  <a:pt x="1254310" y="4590370"/>
                </a:cubicBezTo>
                <a:cubicBezTo>
                  <a:pt x="1251712" y="4592968"/>
                  <a:pt x="1249111" y="4594825"/>
                  <a:pt x="1246513" y="4595753"/>
                </a:cubicBezTo>
                <a:cubicBezTo>
                  <a:pt x="1233701" y="4599652"/>
                  <a:pt x="1222377" y="4596496"/>
                  <a:pt x="1213095" y="4586284"/>
                </a:cubicBezTo>
                <a:cubicBezTo>
                  <a:pt x="1203811" y="4576074"/>
                  <a:pt x="1198242" y="4566048"/>
                  <a:pt x="1196942" y="4556208"/>
                </a:cubicBezTo>
                <a:cubicBezTo>
                  <a:pt x="1181904" y="4538013"/>
                  <a:pt x="1166679" y="4521675"/>
                  <a:pt x="1152384" y="4506080"/>
                </a:cubicBezTo>
                <a:cubicBezTo>
                  <a:pt x="1138644" y="4490114"/>
                  <a:pt x="1124163" y="4473589"/>
                  <a:pt x="1112652" y="4454280"/>
                </a:cubicBezTo>
                <a:cubicBezTo>
                  <a:pt x="1107640" y="4455210"/>
                  <a:pt x="1104855" y="4453910"/>
                  <a:pt x="1104112" y="4450754"/>
                </a:cubicBezTo>
                <a:cubicBezTo>
                  <a:pt x="1103370" y="4447596"/>
                  <a:pt x="1102812" y="4443513"/>
                  <a:pt x="1102442" y="4438315"/>
                </a:cubicBezTo>
                <a:cubicBezTo>
                  <a:pt x="1101699" y="4433488"/>
                  <a:pt x="1099656" y="4430518"/>
                  <a:pt x="1096314" y="4429588"/>
                </a:cubicBezTo>
                <a:cubicBezTo>
                  <a:pt x="1092973" y="4428660"/>
                  <a:pt x="1089260" y="4429031"/>
                  <a:pt x="1085361" y="4431073"/>
                </a:cubicBezTo>
                <a:cubicBezTo>
                  <a:pt x="1084431" y="4423462"/>
                  <a:pt x="1083319" y="4415663"/>
                  <a:pt x="1080905" y="4408424"/>
                </a:cubicBezTo>
                <a:cubicBezTo>
                  <a:pt x="1078678" y="4401183"/>
                  <a:pt x="1075520" y="4395799"/>
                  <a:pt x="1071251" y="4392271"/>
                </a:cubicBezTo>
                <a:cubicBezTo>
                  <a:pt x="1067908" y="4383359"/>
                  <a:pt x="1064010" y="4374633"/>
                  <a:pt x="1061225" y="4365536"/>
                </a:cubicBezTo>
                <a:cubicBezTo>
                  <a:pt x="1051943" y="4364979"/>
                  <a:pt x="1045259" y="4362193"/>
                  <a:pt x="1040988" y="4357182"/>
                </a:cubicBezTo>
                <a:cubicBezTo>
                  <a:pt x="1036718" y="4352169"/>
                  <a:pt x="1035047" y="4346413"/>
                  <a:pt x="1036160" y="4339729"/>
                </a:cubicBezTo>
                <a:cubicBezTo>
                  <a:pt x="1027991" y="4349756"/>
                  <a:pt x="1017409" y="4362751"/>
                  <a:pt x="1004227" y="4378904"/>
                </a:cubicBezTo>
                <a:cubicBezTo>
                  <a:pt x="991047" y="4395242"/>
                  <a:pt x="976936" y="4404524"/>
                  <a:pt x="961897" y="4406009"/>
                </a:cubicBezTo>
                <a:cubicBezTo>
                  <a:pt x="952242" y="4405081"/>
                  <a:pt x="944446" y="4401925"/>
                  <a:pt x="938690" y="4396912"/>
                </a:cubicBezTo>
                <a:cubicBezTo>
                  <a:pt x="932934" y="4391714"/>
                  <a:pt x="931078" y="4386145"/>
                  <a:pt x="933121" y="4380389"/>
                </a:cubicBezTo>
                <a:cubicBezTo>
                  <a:pt x="931636" y="4378718"/>
                  <a:pt x="929963" y="4375561"/>
                  <a:pt x="928108" y="4371477"/>
                </a:cubicBezTo>
                <a:cubicBezTo>
                  <a:pt x="926250" y="4367207"/>
                  <a:pt x="924022" y="4364794"/>
                  <a:pt x="921424" y="4364423"/>
                </a:cubicBezTo>
                <a:cubicBezTo>
                  <a:pt x="920681" y="4368877"/>
                  <a:pt x="919939" y="4373520"/>
                  <a:pt x="919381" y="4378161"/>
                </a:cubicBezTo>
                <a:lnTo>
                  <a:pt x="916226" y="4442213"/>
                </a:lnTo>
                <a:lnTo>
                  <a:pt x="932749" y="4466162"/>
                </a:lnTo>
                <a:cubicBezTo>
                  <a:pt x="939062" y="4466905"/>
                  <a:pt x="942403" y="4468763"/>
                  <a:pt x="942588" y="4471918"/>
                </a:cubicBezTo>
                <a:cubicBezTo>
                  <a:pt x="942775" y="4475074"/>
                  <a:pt x="942960" y="4479345"/>
                  <a:pt x="943146" y="4484915"/>
                </a:cubicBezTo>
                <a:cubicBezTo>
                  <a:pt x="945188" y="4488814"/>
                  <a:pt x="947231" y="4491042"/>
                  <a:pt x="949829" y="4491599"/>
                </a:cubicBezTo>
                <a:cubicBezTo>
                  <a:pt x="952242" y="4492155"/>
                  <a:pt x="954843" y="4492342"/>
                  <a:pt x="957628" y="4491784"/>
                </a:cubicBezTo>
                <a:cubicBezTo>
                  <a:pt x="960598" y="4508307"/>
                  <a:pt x="965425" y="4524645"/>
                  <a:pt x="971366" y="4540798"/>
                </a:cubicBezTo>
                <a:cubicBezTo>
                  <a:pt x="977122" y="4557321"/>
                  <a:pt x="982878" y="4573289"/>
                  <a:pt x="986961" y="4589812"/>
                </a:cubicBezTo>
                <a:cubicBezTo>
                  <a:pt x="999958" y="4603737"/>
                  <a:pt x="1010168" y="4619703"/>
                  <a:pt x="1018709" y="4637341"/>
                </a:cubicBezTo>
                <a:cubicBezTo>
                  <a:pt x="1027249" y="4655164"/>
                  <a:pt x="1030591" y="4673545"/>
                  <a:pt x="1031519" y="4691553"/>
                </a:cubicBezTo>
                <a:lnTo>
                  <a:pt x="1051013" y="4698237"/>
                </a:lnTo>
                <a:cubicBezTo>
                  <a:pt x="1057141" y="4699722"/>
                  <a:pt x="1062152" y="4703065"/>
                  <a:pt x="1065680" y="4708634"/>
                </a:cubicBezTo>
                <a:cubicBezTo>
                  <a:pt x="1069394" y="4714018"/>
                  <a:pt x="1071622" y="4720516"/>
                  <a:pt x="1072736" y="4727942"/>
                </a:cubicBezTo>
                <a:cubicBezTo>
                  <a:pt x="1084989" y="4742610"/>
                  <a:pt x="1084431" y="4750964"/>
                  <a:pt x="1070879" y="4752822"/>
                </a:cubicBezTo>
                <a:cubicBezTo>
                  <a:pt x="1060482" y="4756720"/>
                  <a:pt x="1051570" y="4757648"/>
                  <a:pt x="1043959" y="4755792"/>
                </a:cubicBezTo>
                <a:cubicBezTo>
                  <a:pt x="1036532" y="4753935"/>
                  <a:pt x="1030591" y="4746136"/>
                  <a:pt x="1025578" y="4732583"/>
                </a:cubicBezTo>
                <a:cubicBezTo>
                  <a:pt x="1022422" y="4721816"/>
                  <a:pt x="1014624" y="4707334"/>
                  <a:pt x="1004042" y="4688025"/>
                </a:cubicBezTo>
                <a:cubicBezTo>
                  <a:pt x="993830" y="4668532"/>
                  <a:pt x="981577" y="4657764"/>
                  <a:pt x="966910" y="4655536"/>
                </a:cubicBezTo>
                <a:cubicBezTo>
                  <a:pt x="957070" y="4646995"/>
                  <a:pt x="944446" y="4630657"/>
                  <a:pt x="926993" y="4608008"/>
                </a:cubicBezTo>
                <a:cubicBezTo>
                  <a:pt x="909542" y="4585171"/>
                  <a:pt x="899888" y="4563448"/>
                  <a:pt x="894874" y="4544882"/>
                </a:cubicBezTo>
                <a:cubicBezTo>
                  <a:pt x="886890" y="4545439"/>
                  <a:pt x="881879" y="4543584"/>
                  <a:pt x="879651" y="4539498"/>
                </a:cubicBezTo>
                <a:cubicBezTo>
                  <a:pt x="877608" y="4535227"/>
                  <a:pt x="877051" y="4530774"/>
                  <a:pt x="877979" y="4525946"/>
                </a:cubicBezTo>
                <a:cubicBezTo>
                  <a:pt x="875938" y="4516106"/>
                  <a:pt x="867397" y="4509793"/>
                  <a:pt x="851801" y="4506637"/>
                </a:cubicBezTo>
                <a:cubicBezTo>
                  <a:pt x="836391" y="4503481"/>
                  <a:pt x="825439" y="4501253"/>
                  <a:pt x="819125" y="4500324"/>
                </a:cubicBezTo>
                <a:cubicBezTo>
                  <a:pt x="816340" y="4492527"/>
                  <a:pt x="812442" y="4480645"/>
                  <a:pt x="806315" y="4465422"/>
                </a:cubicBezTo>
                <a:cubicBezTo>
                  <a:pt x="800189" y="4450197"/>
                  <a:pt x="791833" y="4431446"/>
                  <a:pt x="783109" y="4408424"/>
                </a:cubicBezTo>
                <a:cubicBezTo>
                  <a:pt x="764543" y="4362938"/>
                  <a:pt x="751360" y="4336388"/>
                  <a:pt x="738736" y="4329890"/>
                </a:cubicBezTo>
                <a:cubicBezTo>
                  <a:pt x="739478" y="4315037"/>
                  <a:pt x="740036" y="4300369"/>
                  <a:pt x="741521" y="4285702"/>
                </a:cubicBezTo>
                <a:cubicBezTo>
                  <a:pt x="737993" y="4272149"/>
                  <a:pt x="734650" y="4259154"/>
                  <a:pt x="731309" y="4246715"/>
                </a:cubicBezTo>
                <a:cubicBezTo>
                  <a:pt x="727781" y="4234462"/>
                  <a:pt x="724626" y="4221835"/>
                  <a:pt x="719985" y="4209583"/>
                </a:cubicBezTo>
                <a:lnTo>
                  <a:pt x="709588" y="4202342"/>
                </a:lnTo>
                <a:cubicBezTo>
                  <a:pt x="702161" y="4212738"/>
                  <a:pt x="702161" y="4228519"/>
                  <a:pt x="710701" y="4248942"/>
                </a:cubicBezTo>
                <a:cubicBezTo>
                  <a:pt x="719427" y="4269364"/>
                  <a:pt x="719612" y="4285517"/>
                  <a:pt x="711258" y="4297956"/>
                </a:cubicBezTo>
                <a:cubicBezTo>
                  <a:pt x="706802" y="4303527"/>
                  <a:pt x="701789" y="4312252"/>
                  <a:pt x="697518" y="4323949"/>
                </a:cubicBezTo>
                <a:lnTo>
                  <a:pt x="724811" y="4314109"/>
                </a:lnTo>
                <a:lnTo>
                  <a:pt x="722398" y="4328777"/>
                </a:lnTo>
                <a:cubicBezTo>
                  <a:pt x="721098" y="4335831"/>
                  <a:pt x="718127" y="4339914"/>
                  <a:pt x="713486" y="4341214"/>
                </a:cubicBezTo>
                <a:cubicBezTo>
                  <a:pt x="708845" y="4342515"/>
                  <a:pt x="703832" y="4342700"/>
                  <a:pt x="698076" y="4341957"/>
                </a:cubicBezTo>
                <a:cubicBezTo>
                  <a:pt x="699561" y="4349569"/>
                  <a:pt x="700861" y="4356625"/>
                  <a:pt x="701974" y="4362751"/>
                </a:cubicBezTo>
                <a:cubicBezTo>
                  <a:pt x="703274" y="4368877"/>
                  <a:pt x="705874" y="4374448"/>
                  <a:pt x="709958" y="4379276"/>
                </a:cubicBezTo>
                <a:cubicBezTo>
                  <a:pt x="710330" y="4385587"/>
                  <a:pt x="713486" y="4392456"/>
                  <a:pt x="718870" y="4399883"/>
                </a:cubicBezTo>
                <a:cubicBezTo>
                  <a:pt x="724253" y="4407494"/>
                  <a:pt x="729452" y="4415108"/>
                  <a:pt x="734465" y="4422904"/>
                </a:cubicBezTo>
                <a:cubicBezTo>
                  <a:pt x="743006" y="4413993"/>
                  <a:pt x="754701" y="4411394"/>
                  <a:pt x="769554" y="4414550"/>
                </a:cubicBezTo>
                <a:cubicBezTo>
                  <a:pt x="767326" y="4429960"/>
                  <a:pt x="771969" y="4444256"/>
                  <a:pt x="784036" y="4456508"/>
                </a:cubicBezTo>
                <a:lnTo>
                  <a:pt x="753588" y="4481015"/>
                </a:lnTo>
                <a:cubicBezTo>
                  <a:pt x="752288" y="4472105"/>
                  <a:pt x="749875" y="4464677"/>
                  <a:pt x="746532" y="4458551"/>
                </a:cubicBezTo>
                <a:cubicBezTo>
                  <a:pt x="743191" y="4452425"/>
                  <a:pt x="740591" y="4445741"/>
                  <a:pt x="738363" y="4438315"/>
                </a:cubicBezTo>
                <a:lnTo>
                  <a:pt x="719427" y="4440913"/>
                </a:lnTo>
                <a:cubicBezTo>
                  <a:pt x="714414" y="4446856"/>
                  <a:pt x="708845" y="4446669"/>
                  <a:pt x="702904" y="4440357"/>
                </a:cubicBezTo>
                <a:cubicBezTo>
                  <a:pt x="696963" y="4433674"/>
                  <a:pt x="692692" y="4425505"/>
                  <a:pt x="689722" y="4416221"/>
                </a:cubicBezTo>
                <a:cubicBezTo>
                  <a:pt x="686936" y="4406939"/>
                  <a:pt x="684338" y="4398212"/>
                  <a:pt x="683038" y="4390043"/>
                </a:cubicBezTo>
                <a:cubicBezTo>
                  <a:pt x="677654" y="4393386"/>
                  <a:pt x="673011" y="4397655"/>
                  <a:pt x="668743" y="4402853"/>
                </a:cubicBezTo>
                <a:cubicBezTo>
                  <a:pt x="664657" y="4408052"/>
                  <a:pt x="660574" y="4411580"/>
                  <a:pt x="656673" y="4413437"/>
                </a:cubicBezTo>
                <a:cubicBezTo>
                  <a:pt x="649804" y="4410094"/>
                  <a:pt x="645534" y="4400625"/>
                  <a:pt x="643493" y="4385402"/>
                </a:cubicBezTo>
                <a:cubicBezTo>
                  <a:pt x="641450" y="4370177"/>
                  <a:pt x="640335" y="4357182"/>
                  <a:pt x="640335" y="4346413"/>
                </a:cubicBezTo>
                <a:cubicBezTo>
                  <a:pt x="634394" y="4339359"/>
                  <a:pt x="630681" y="4331745"/>
                  <a:pt x="628453" y="4324134"/>
                </a:cubicBezTo>
                <a:cubicBezTo>
                  <a:pt x="626225" y="4316522"/>
                  <a:pt x="626598" y="4310952"/>
                  <a:pt x="629196" y="4307796"/>
                </a:cubicBezTo>
                <a:lnTo>
                  <a:pt x="623997" y="4269736"/>
                </a:lnTo>
                <a:lnTo>
                  <a:pt x="600605" y="4238173"/>
                </a:lnTo>
                <a:lnTo>
                  <a:pt x="599863" y="4256926"/>
                </a:lnTo>
                <a:cubicBezTo>
                  <a:pt x="602833" y="4270109"/>
                  <a:pt x="606361" y="4283104"/>
                  <a:pt x="610074" y="4296099"/>
                </a:cubicBezTo>
                <a:cubicBezTo>
                  <a:pt x="611187" y="4301112"/>
                  <a:pt x="611373" y="4305568"/>
                  <a:pt x="610630" y="4309466"/>
                </a:cubicBezTo>
                <a:cubicBezTo>
                  <a:pt x="609702" y="4313367"/>
                  <a:pt x="608589" y="4316150"/>
                  <a:pt x="607104" y="4317635"/>
                </a:cubicBezTo>
                <a:cubicBezTo>
                  <a:pt x="605804" y="4315409"/>
                  <a:pt x="604319" y="4311324"/>
                  <a:pt x="602648" y="4305568"/>
                </a:cubicBezTo>
                <a:cubicBezTo>
                  <a:pt x="600976" y="4299812"/>
                  <a:pt x="598748" y="4294801"/>
                  <a:pt x="596150" y="4290900"/>
                </a:cubicBezTo>
                <a:cubicBezTo>
                  <a:pt x="585380" y="4284589"/>
                  <a:pt x="580369" y="4268994"/>
                  <a:pt x="581112" y="4244301"/>
                </a:cubicBezTo>
                <a:lnTo>
                  <a:pt x="578599" y="4235971"/>
                </a:lnTo>
                <a:lnTo>
                  <a:pt x="560690" y="4231491"/>
                </a:lnTo>
                <a:lnTo>
                  <a:pt x="556957" y="4219403"/>
                </a:lnTo>
                <a:lnTo>
                  <a:pt x="534881" y="4226849"/>
                </a:lnTo>
                <a:cubicBezTo>
                  <a:pt x="527084" y="4211438"/>
                  <a:pt x="520401" y="4195845"/>
                  <a:pt x="513160" y="4180249"/>
                </a:cubicBezTo>
                <a:lnTo>
                  <a:pt x="500907" y="4197330"/>
                </a:lnTo>
                <a:lnTo>
                  <a:pt x="471202" y="4187674"/>
                </a:lnTo>
                <a:cubicBezTo>
                  <a:pt x="463218" y="4163910"/>
                  <a:pt x="456349" y="4139960"/>
                  <a:pt x="449850" y="4115825"/>
                </a:cubicBezTo>
                <a:cubicBezTo>
                  <a:pt x="452636" y="4091133"/>
                  <a:pt x="453191" y="4066439"/>
                  <a:pt x="450963" y="4041189"/>
                </a:cubicBezTo>
                <a:cubicBezTo>
                  <a:pt x="448365" y="4015755"/>
                  <a:pt x="448550" y="3993476"/>
                  <a:pt x="451336" y="3974352"/>
                </a:cubicBezTo>
                <a:lnTo>
                  <a:pt x="457707" y="3969984"/>
                </a:lnTo>
                <a:lnTo>
                  <a:pt x="456164" y="3968413"/>
                </a:lnTo>
                <a:cubicBezTo>
                  <a:pt x="442054" y="3963215"/>
                  <a:pt x="431844" y="3959687"/>
                  <a:pt x="426088" y="3958016"/>
                </a:cubicBezTo>
                <a:cubicBezTo>
                  <a:pt x="424973" y="3942978"/>
                  <a:pt x="418476" y="3914016"/>
                  <a:pt x="407707" y="3870756"/>
                </a:cubicBezTo>
                <a:cubicBezTo>
                  <a:pt x="396753" y="3827685"/>
                  <a:pt x="386171" y="3802248"/>
                  <a:pt x="374661" y="3795564"/>
                </a:cubicBezTo>
                <a:lnTo>
                  <a:pt x="382087" y="3755092"/>
                </a:lnTo>
                <a:cubicBezTo>
                  <a:pt x="379672" y="3742467"/>
                  <a:pt x="377444" y="3730212"/>
                  <a:pt x="375404" y="3718515"/>
                </a:cubicBezTo>
                <a:cubicBezTo>
                  <a:pt x="373361" y="3706820"/>
                  <a:pt x="370205" y="3695308"/>
                  <a:pt x="366677" y="3683613"/>
                </a:cubicBezTo>
                <a:lnTo>
                  <a:pt x="356838" y="3676557"/>
                </a:lnTo>
                <a:cubicBezTo>
                  <a:pt x="348854" y="3686212"/>
                  <a:pt x="347926" y="3700694"/>
                  <a:pt x="354980" y="3719815"/>
                </a:cubicBezTo>
                <a:cubicBezTo>
                  <a:pt x="361849" y="3738939"/>
                  <a:pt x="360551" y="3753977"/>
                  <a:pt x="351082" y="3764931"/>
                </a:cubicBezTo>
                <a:cubicBezTo>
                  <a:pt x="345883" y="3769759"/>
                  <a:pt x="340313" y="3777371"/>
                  <a:pt x="334744" y="3787768"/>
                </a:cubicBezTo>
                <a:lnTo>
                  <a:pt x="362779" y="3780341"/>
                </a:lnTo>
                <a:lnTo>
                  <a:pt x="358508" y="3793709"/>
                </a:lnTo>
                <a:cubicBezTo>
                  <a:pt x="356280" y="3800020"/>
                  <a:pt x="352752" y="3803548"/>
                  <a:pt x="348111" y="3804476"/>
                </a:cubicBezTo>
                <a:cubicBezTo>
                  <a:pt x="343470" y="3805406"/>
                  <a:pt x="338457" y="3805218"/>
                  <a:pt x="332886" y="3804291"/>
                </a:cubicBezTo>
                <a:cubicBezTo>
                  <a:pt x="333258" y="3811345"/>
                  <a:pt x="333816" y="3817658"/>
                  <a:pt x="334186" y="3823227"/>
                </a:cubicBezTo>
                <a:cubicBezTo>
                  <a:pt x="334744" y="3828983"/>
                  <a:pt x="336599" y="3833996"/>
                  <a:pt x="339942" y="3838637"/>
                </a:cubicBezTo>
                <a:cubicBezTo>
                  <a:pt x="339757" y="3844208"/>
                  <a:pt x="341613" y="3850706"/>
                  <a:pt x="345698" y="3857760"/>
                </a:cubicBezTo>
                <a:cubicBezTo>
                  <a:pt x="349782" y="3864816"/>
                  <a:pt x="353680" y="3872056"/>
                  <a:pt x="357393" y="3879482"/>
                </a:cubicBezTo>
                <a:cubicBezTo>
                  <a:pt x="367047" y="3872241"/>
                  <a:pt x="378930" y="3870943"/>
                  <a:pt x="393040" y="3875211"/>
                </a:cubicBezTo>
                <a:cubicBezTo>
                  <a:pt x="388399" y="3888951"/>
                  <a:pt x="390812" y="3902133"/>
                  <a:pt x="399911" y="3914571"/>
                </a:cubicBezTo>
                <a:lnTo>
                  <a:pt x="365749" y="3932952"/>
                </a:lnTo>
                <a:cubicBezTo>
                  <a:pt x="366120" y="3925155"/>
                  <a:pt x="365377" y="3918099"/>
                  <a:pt x="363334" y="3912343"/>
                </a:cubicBezTo>
                <a:cubicBezTo>
                  <a:pt x="361292" y="3906404"/>
                  <a:pt x="359621" y="3900091"/>
                  <a:pt x="358693" y="3893407"/>
                </a:cubicBezTo>
                <a:lnTo>
                  <a:pt x="339570" y="3893964"/>
                </a:lnTo>
                <a:cubicBezTo>
                  <a:pt x="333629" y="3898791"/>
                  <a:pt x="328245" y="3898235"/>
                  <a:pt x="323419" y="3892107"/>
                </a:cubicBezTo>
                <a:cubicBezTo>
                  <a:pt x="318776" y="3885608"/>
                  <a:pt x="315806" y="3878184"/>
                  <a:pt x="314320" y="3869828"/>
                </a:cubicBezTo>
                <a:cubicBezTo>
                  <a:pt x="313022" y="3861288"/>
                  <a:pt x="312092" y="3853305"/>
                  <a:pt x="311722" y="3846063"/>
                </a:cubicBezTo>
                <a:cubicBezTo>
                  <a:pt x="306151" y="3848477"/>
                  <a:pt x="300953" y="3852005"/>
                  <a:pt x="296127" y="3856275"/>
                </a:cubicBezTo>
                <a:cubicBezTo>
                  <a:pt x="291299" y="3860731"/>
                  <a:pt x="286843" y="3863516"/>
                  <a:pt x="282759" y="3864816"/>
                </a:cubicBezTo>
                <a:cubicBezTo>
                  <a:pt x="276633" y="3861474"/>
                  <a:pt x="273475" y="3852934"/>
                  <a:pt x="273475" y="3839380"/>
                </a:cubicBezTo>
                <a:cubicBezTo>
                  <a:pt x="273475" y="3825827"/>
                  <a:pt x="274033" y="3814315"/>
                  <a:pt x="275333" y="3804848"/>
                </a:cubicBezTo>
                <a:cubicBezTo>
                  <a:pt x="270505" y="3798350"/>
                  <a:pt x="267349" y="3791481"/>
                  <a:pt x="266049" y="3784610"/>
                </a:cubicBezTo>
                <a:cubicBezTo>
                  <a:pt x="264751" y="3777741"/>
                  <a:pt x="265493" y="3772915"/>
                  <a:pt x="268464" y="3770129"/>
                </a:cubicBezTo>
                <a:lnTo>
                  <a:pt x="266979" y="3735968"/>
                </a:lnTo>
                <a:lnTo>
                  <a:pt x="245998" y="3707191"/>
                </a:lnTo>
                <a:lnTo>
                  <a:pt x="243770" y="3723901"/>
                </a:lnTo>
                <a:lnTo>
                  <a:pt x="250641" y="3758805"/>
                </a:lnTo>
                <a:cubicBezTo>
                  <a:pt x="251383" y="3763261"/>
                  <a:pt x="251011" y="3767159"/>
                  <a:pt x="249898" y="3770687"/>
                </a:cubicBezTo>
                <a:cubicBezTo>
                  <a:pt x="248598" y="3774213"/>
                  <a:pt x="247298" y="3776628"/>
                  <a:pt x="245627" y="3777926"/>
                </a:cubicBezTo>
                <a:cubicBezTo>
                  <a:pt x="244513" y="3775885"/>
                  <a:pt x="243585" y="3772357"/>
                  <a:pt x="242472" y="3767159"/>
                </a:cubicBezTo>
                <a:cubicBezTo>
                  <a:pt x="241357" y="3761960"/>
                  <a:pt x="239686" y="3757505"/>
                  <a:pt x="237458" y="3753977"/>
                </a:cubicBezTo>
                <a:cubicBezTo>
                  <a:pt x="227619" y="3748036"/>
                  <a:pt x="223534" y="3734298"/>
                  <a:pt x="226134" y="3712389"/>
                </a:cubicBezTo>
                <a:cubicBezTo>
                  <a:pt x="228732" y="3690482"/>
                  <a:pt x="225019" y="3676557"/>
                  <a:pt x="215179" y="3670431"/>
                </a:cubicBezTo>
                <a:lnTo>
                  <a:pt x="211281" y="3638125"/>
                </a:lnTo>
                <a:cubicBezTo>
                  <a:pt x="206825" y="3630699"/>
                  <a:pt x="202740" y="3620302"/>
                  <a:pt x="199212" y="3607120"/>
                </a:cubicBezTo>
                <a:cubicBezTo>
                  <a:pt x="198469" y="3620302"/>
                  <a:pt x="198469" y="3634042"/>
                  <a:pt x="199584" y="3648337"/>
                </a:cubicBezTo>
                <a:cubicBezTo>
                  <a:pt x="200697" y="3662447"/>
                  <a:pt x="205340" y="3675444"/>
                  <a:pt x="212952" y="3687139"/>
                </a:cubicBezTo>
                <a:lnTo>
                  <a:pt x="181761" y="3696236"/>
                </a:lnTo>
                <a:lnTo>
                  <a:pt x="162452" y="3655393"/>
                </a:lnTo>
                <a:lnTo>
                  <a:pt x="149455" y="3670431"/>
                </a:lnTo>
                <a:lnTo>
                  <a:pt x="120492" y="3662262"/>
                </a:lnTo>
                <a:lnTo>
                  <a:pt x="101556" y="3599696"/>
                </a:lnTo>
                <a:cubicBezTo>
                  <a:pt x="105084" y="3577972"/>
                  <a:pt x="105640" y="3555508"/>
                  <a:pt x="103041" y="3532856"/>
                </a:cubicBezTo>
                <a:cubicBezTo>
                  <a:pt x="100256" y="3510207"/>
                  <a:pt x="100441" y="3489598"/>
                  <a:pt x="102484" y="3471960"/>
                </a:cubicBezTo>
                <a:lnTo>
                  <a:pt x="108797" y="3467506"/>
                </a:lnTo>
                <a:lnTo>
                  <a:pt x="102299" y="3456922"/>
                </a:lnTo>
                <a:cubicBezTo>
                  <a:pt x="101371" y="3440771"/>
                  <a:pt x="100628" y="3424619"/>
                  <a:pt x="100071" y="3408281"/>
                </a:cubicBezTo>
                <a:cubicBezTo>
                  <a:pt x="92459" y="3392313"/>
                  <a:pt x="89859" y="3375232"/>
                  <a:pt x="92459" y="3357224"/>
                </a:cubicBezTo>
                <a:cubicBezTo>
                  <a:pt x="95058" y="3339216"/>
                  <a:pt x="91902" y="3320463"/>
                  <a:pt x="82618" y="3300599"/>
                </a:cubicBezTo>
                <a:cubicBezTo>
                  <a:pt x="82062" y="3290387"/>
                  <a:pt x="81320" y="3273864"/>
                  <a:pt x="79462" y="3250655"/>
                </a:cubicBezTo>
                <a:cubicBezTo>
                  <a:pt x="77607" y="3227448"/>
                  <a:pt x="78534" y="3213710"/>
                  <a:pt x="81320" y="3209067"/>
                </a:cubicBezTo>
                <a:cubicBezTo>
                  <a:pt x="74821" y="3197930"/>
                  <a:pt x="68695" y="3184005"/>
                  <a:pt x="63682" y="3167109"/>
                </a:cubicBezTo>
                <a:lnTo>
                  <a:pt x="60339" y="3169152"/>
                </a:lnTo>
                <a:cubicBezTo>
                  <a:pt x="54585" y="3167852"/>
                  <a:pt x="53842" y="3163396"/>
                  <a:pt x="58111" y="3156155"/>
                </a:cubicBezTo>
                <a:lnTo>
                  <a:pt x="64795" y="3152257"/>
                </a:lnTo>
                <a:cubicBezTo>
                  <a:pt x="63497" y="3139632"/>
                  <a:pt x="66467" y="3131463"/>
                  <a:pt x="74079" y="3127935"/>
                </a:cubicBezTo>
                <a:cubicBezTo>
                  <a:pt x="68138" y="3115125"/>
                  <a:pt x="64424" y="3101572"/>
                  <a:pt x="62567" y="3087647"/>
                </a:cubicBezTo>
                <a:cubicBezTo>
                  <a:pt x="60896" y="3073722"/>
                  <a:pt x="56813" y="3060170"/>
                  <a:pt x="51427" y="3047175"/>
                </a:cubicBezTo>
                <a:lnTo>
                  <a:pt x="17081" y="3028979"/>
                </a:lnTo>
                <a:cubicBezTo>
                  <a:pt x="13368" y="3031764"/>
                  <a:pt x="10582" y="3031764"/>
                  <a:pt x="8542" y="3028979"/>
                </a:cubicBezTo>
                <a:cubicBezTo>
                  <a:pt x="6869" y="3024894"/>
                  <a:pt x="6314" y="3020067"/>
                  <a:pt x="6869" y="3014126"/>
                </a:cubicBezTo>
                <a:cubicBezTo>
                  <a:pt x="7427" y="3008185"/>
                  <a:pt x="8912" y="3003359"/>
                  <a:pt x="11512" y="2999274"/>
                </a:cubicBezTo>
                <a:cubicBezTo>
                  <a:pt x="8727" y="2993518"/>
                  <a:pt x="7427" y="2987949"/>
                  <a:pt x="7797" y="2982193"/>
                </a:cubicBezTo>
                <a:cubicBezTo>
                  <a:pt x="8169" y="2976437"/>
                  <a:pt x="11697" y="2971611"/>
                  <a:pt x="18196" y="2967898"/>
                </a:cubicBezTo>
                <a:lnTo>
                  <a:pt x="28406" y="2962512"/>
                </a:lnTo>
                <a:lnTo>
                  <a:pt x="13183" y="2919997"/>
                </a:lnTo>
                <a:cubicBezTo>
                  <a:pt x="13925" y="2890664"/>
                  <a:pt x="15038" y="2861329"/>
                  <a:pt x="16338" y="2832181"/>
                </a:cubicBezTo>
                <a:lnTo>
                  <a:pt x="25435" y="2814357"/>
                </a:lnTo>
                <a:cubicBezTo>
                  <a:pt x="20979" y="2802660"/>
                  <a:pt x="18381" y="2789108"/>
                  <a:pt x="17824" y="2773327"/>
                </a:cubicBezTo>
                <a:cubicBezTo>
                  <a:pt x="17266" y="2757732"/>
                  <a:pt x="17638" y="2742879"/>
                  <a:pt x="18381" y="2728769"/>
                </a:cubicBezTo>
                <a:lnTo>
                  <a:pt x="0" y="2684396"/>
                </a:lnTo>
                <a:lnTo>
                  <a:pt x="18196" y="2646151"/>
                </a:lnTo>
                <a:lnTo>
                  <a:pt x="17453" y="2602891"/>
                </a:lnTo>
                <a:lnTo>
                  <a:pt x="31376" y="2575229"/>
                </a:lnTo>
                <a:cubicBezTo>
                  <a:pt x="27663" y="2562789"/>
                  <a:pt x="27850" y="2550907"/>
                  <a:pt x="31934" y="2539952"/>
                </a:cubicBezTo>
                <a:cubicBezTo>
                  <a:pt x="36204" y="2529000"/>
                  <a:pt x="36019" y="2516375"/>
                  <a:pt x="31748" y="2502080"/>
                </a:cubicBezTo>
                <a:lnTo>
                  <a:pt x="39917" y="2426516"/>
                </a:lnTo>
                <a:cubicBezTo>
                  <a:pt x="49757" y="2419833"/>
                  <a:pt x="52357" y="2407578"/>
                  <a:pt x="47714" y="2389570"/>
                </a:cubicBezTo>
                <a:cubicBezTo>
                  <a:pt x="43073" y="2371746"/>
                  <a:pt x="47529" y="2358564"/>
                  <a:pt x="60896" y="2350395"/>
                </a:cubicBezTo>
                <a:cubicBezTo>
                  <a:pt x="72221" y="2385671"/>
                  <a:pt x="83733" y="2420203"/>
                  <a:pt x="95615" y="2454736"/>
                </a:cubicBezTo>
                <a:lnTo>
                  <a:pt x="119750" y="2453436"/>
                </a:lnTo>
                <a:lnTo>
                  <a:pt x="124206" y="2422246"/>
                </a:lnTo>
                <a:cubicBezTo>
                  <a:pt x="122720" y="2405908"/>
                  <a:pt x="120680" y="2382886"/>
                  <a:pt x="118079" y="2353366"/>
                </a:cubicBezTo>
                <a:cubicBezTo>
                  <a:pt x="115109" y="2323660"/>
                  <a:pt x="111581" y="2301196"/>
                  <a:pt x="107125" y="2285786"/>
                </a:cubicBezTo>
                <a:cubicBezTo>
                  <a:pt x="100999" y="2270191"/>
                  <a:pt x="99886" y="2260166"/>
                  <a:pt x="103784" y="2255895"/>
                </a:cubicBezTo>
                <a:cubicBezTo>
                  <a:pt x="107868" y="2251625"/>
                  <a:pt x="118637" y="2246611"/>
                  <a:pt x="136275" y="2240857"/>
                </a:cubicBezTo>
                <a:lnTo>
                  <a:pt x="136088" y="2228233"/>
                </a:lnTo>
                <a:cubicBezTo>
                  <a:pt x="129961" y="2225075"/>
                  <a:pt x="124206" y="2219877"/>
                  <a:pt x="118637" y="2212452"/>
                </a:cubicBezTo>
                <a:cubicBezTo>
                  <a:pt x="113066" y="2205026"/>
                  <a:pt x="115109" y="2198898"/>
                  <a:pt x="124763" y="2194257"/>
                </a:cubicBezTo>
                <a:cubicBezTo>
                  <a:pt x="127176" y="2193329"/>
                  <a:pt x="130889" y="2190914"/>
                  <a:pt x="136088" y="2187388"/>
                </a:cubicBezTo>
                <a:cubicBezTo>
                  <a:pt x="141286" y="2183674"/>
                  <a:pt x="143886" y="2180889"/>
                  <a:pt x="143886" y="2178661"/>
                </a:cubicBezTo>
                <a:lnTo>
                  <a:pt x="142586" y="2174948"/>
                </a:lnTo>
                <a:lnTo>
                  <a:pt x="82248" y="2163066"/>
                </a:lnTo>
                <a:cubicBezTo>
                  <a:pt x="76492" y="2176248"/>
                  <a:pt x="73706" y="2190543"/>
                  <a:pt x="74264" y="2205581"/>
                </a:cubicBezTo>
                <a:cubicBezTo>
                  <a:pt x="74821" y="2220621"/>
                  <a:pt x="77420" y="2234916"/>
                  <a:pt x="82062" y="2248469"/>
                </a:cubicBezTo>
                <a:cubicBezTo>
                  <a:pt x="75564" y="2263136"/>
                  <a:pt x="75192" y="2277432"/>
                  <a:pt x="80762" y="2291542"/>
                </a:cubicBezTo>
                <a:lnTo>
                  <a:pt x="78347" y="2330716"/>
                </a:lnTo>
                <a:cubicBezTo>
                  <a:pt x="79277" y="2332944"/>
                  <a:pt x="80205" y="2335915"/>
                  <a:pt x="81133" y="2339628"/>
                </a:cubicBezTo>
                <a:cubicBezTo>
                  <a:pt x="82062" y="2343341"/>
                  <a:pt x="81690" y="2345754"/>
                  <a:pt x="80205" y="2346869"/>
                </a:cubicBezTo>
                <a:cubicBezTo>
                  <a:pt x="72408" y="2348352"/>
                  <a:pt x="64052" y="2344084"/>
                  <a:pt x="55140" y="2333872"/>
                </a:cubicBezTo>
                <a:cubicBezTo>
                  <a:pt x="46229" y="2323660"/>
                  <a:pt x="40475" y="2315121"/>
                  <a:pt x="37875" y="2308252"/>
                </a:cubicBezTo>
                <a:cubicBezTo>
                  <a:pt x="37132" y="2306209"/>
                  <a:pt x="36575" y="2303794"/>
                  <a:pt x="36389" y="2300824"/>
                </a:cubicBezTo>
                <a:cubicBezTo>
                  <a:pt x="36204" y="2298040"/>
                  <a:pt x="37875" y="2295812"/>
                  <a:pt x="41218" y="2294140"/>
                </a:cubicBezTo>
                <a:cubicBezTo>
                  <a:pt x="39175" y="2276504"/>
                  <a:pt x="38617" y="2254968"/>
                  <a:pt x="39917" y="2229346"/>
                </a:cubicBezTo>
                <a:cubicBezTo>
                  <a:pt x="41030" y="2203726"/>
                  <a:pt x="46044" y="2182189"/>
                  <a:pt x="54770" y="2164551"/>
                </a:cubicBezTo>
                <a:cubicBezTo>
                  <a:pt x="52913" y="2157125"/>
                  <a:pt x="52913" y="2150811"/>
                  <a:pt x="54770" y="2145243"/>
                </a:cubicBezTo>
                <a:cubicBezTo>
                  <a:pt x="56441" y="2139674"/>
                  <a:pt x="56441" y="2133175"/>
                  <a:pt x="54770" y="2125749"/>
                </a:cubicBezTo>
                <a:cubicBezTo>
                  <a:pt x="56070" y="2109966"/>
                  <a:pt x="58111" y="2093629"/>
                  <a:pt x="61082" y="2076550"/>
                </a:cubicBezTo>
                <a:cubicBezTo>
                  <a:pt x="64239" y="2059469"/>
                  <a:pt x="68508" y="2043316"/>
                  <a:pt x="74264" y="2028091"/>
                </a:cubicBezTo>
                <a:cubicBezTo>
                  <a:pt x="73151" y="2023821"/>
                  <a:pt x="72779" y="2019365"/>
                  <a:pt x="73521" y="2014354"/>
                </a:cubicBezTo>
                <a:cubicBezTo>
                  <a:pt x="74079" y="2009340"/>
                  <a:pt x="76307" y="2006185"/>
                  <a:pt x="79835" y="2004514"/>
                </a:cubicBezTo>
                <a:cubicBezTo>
                  <a:pt x="86889" y="2003584"/>
                  <a:pt x="92272" y="2008598"/>
                  <a:pt x="95800" y="2019552"/>
                </a:cubicBezTo>
                <a:cubicBezTo>
                  <a:pt x="99328" y="2030504"/>
                  <a:pt x="101741" y="2038673"/>
                  <a:pt x="102669" y="2044059"/>
                </a:cubicBezTo>
                <a:lnTo>
                  <a:pt x="128476" y="2022335"/>
                </a:lnTo>
                <a:lnTo>
                  <a:pt x="121422" y="1981863"/>
                </a:lnTo>
                <a:cubicBezTo>
                  <a:pt x="126063" y="1954570"/>
                  <a:pt x="131262" y="1927093"/>
                  <a:pt x="136460" y="1899801"/>
                </a:cubicBezTo>
                <a:lnTo>
                  <a:pt x="140173" y="1898688"/>
                </a:lnTo>
                <a:cubicBezTo>
                  <a:pt x="144257" y="1871768"/>
                  <a:pt x="148527" y="1844660"/>
                  <a:pt x="153355" y="1817555"/>
                </a:cubicBezTo>
                <a:cubicBezTo>
                  <a:pt x="156139" y="1813470"/>
                  <a:pt x="156139" y="1806229"/>
                  <a:pt x="153726" y="1796019"/>
                </a:cubicBezTo>
                <a:cubicBezTo>
                  <a:pt x="151128" y="1785807"/>
                  <a:pt x="149642" y="1779123"/>
                  <a:pt x="148713" y="1775968"/>
                </a:cubicBezTo>
                <a:cubicBezTo>
                  <a:pt x="145186" y="1782094"/>
                  <a:pt x="140916" y="1782651"/>
                  <a:pt x="135717" y="1777453"/>
                </a:cubicBezTo>
                <a:cubicBezTo>
                  <a:pt x="130519" y="1772254"/>
                  <a:pt x="130147" y="1767426"/>
                  <a:pt x="134417" y="1762785"/>
                </a:cubicBezTo>
                <a:cubicBezTo>
                  <a:pt x="136645" y="1762413"/>
                  <a:pt x="138873" y="1761300"/>
                  <a:pt x="141286" y="1759815"/>
                </a:cubicBezTo>
                <a:cubicBezTo>
                  <a:pt x="143701" y="1758329"/>
                  <a:pt x="144629" y="1755544"/>
                  <a:pt x="144072" y="1751461"/>
                </a:cubicBezTo>
                <a:cubicBezTo>
                  <a:pt x="142959" y="1747190"/>
                  <a:pt x="139801" y="1743104"/>
                  <a:pt x="134790" y="1738836"/>
                </a:cubicBezTo>
                <a:cubicBezTo>
                  <a:pt x="129776" y="1734565"/>
                  <a:pt x="124763" y="1730852"/>
                  <a:pt x="119937" y="1727696"/>
                </a:cubicBezTo>
                <a:cubicBezTo>
                  <a:pt x="119007" y="1719155"/>
                  <a:pt x="121050" y="1704487"/>
                  <a:pt x="125321" y="1684251"/>
                </a:cubicBezTo>
                <a:cubicBezTo>
                  <a:pt x="129404" y="1664015"/>
                  <a:pt x="134047" y="1652133"/>
                  <a:pt x="138316" y="1648790"/>
                </a:cubicBezTo>
                <a:cubicBezTo>
                  <a:pt x="135717" y="1634680"/>
                  <a:pt x="135345" y="1625025"/>
                  <a:pt x="137573" y="1620014"/>
                </a:cubicBezTo>
                <a:cubicBezTo>
                  <a:pt x="139616" y="1615001"/>
                  <a:pt x="147042" y="1611288"/>
                  <a:pt x="159852" y="1608687"/>
                </a:cubicBezTo>
                <a:lnTo>
                  <a:pt x="154098" y="1562088"/>
                </a:lnTo>
                <a:cubicBezTo>
                  <a:pt x="164495" y="1566357"/>
                  <a:pt x="174520" y="1571743"/>
                  <a:pt x="184359" y="1578239"/>
                </a:cubicBezTo>
                <a:cubicBezTo>
                  <a:pt x="194200" y="1584738"/>
                  <a:pt x="202555" y="1592537"/>
                  <a:pt x="209796" y="1601633"/>
                </a:cubicBezTo>
                <a:cubicBezTo>
                  <a:pt x="207938" y="1593464"/>
                  <a:pt x="208311" y="1584923"/>
                  <a:pt x="210351" y="1575826"/>
                </a:cubicBezTo>
                <a:cubicBezTo>
                  <a:pt x="201069" y="1563574"/>
                  <a:pt x="191415" y="1551134"/>
                  <a:pt x="182503" y="1538509"/>
                </a:cubicBezTo>
                <a:cubicBezTo>
                  <a:pt x="185287" y="1521244"/>
                  <a:pt x="190858" y="1488010"/>
                  <a:pt x="203853" y="1439739"/>
                </a:cubicBezTo>
                <a:cubicBezTo>
                  <a:pt x="216292" y="1391282"/>
                  <a:pt x="232445" y="1362690"/>
                  <a:pt x="251754" y="1354151"/>
                </a:cubicBezTo>
                <a:cubicBezTo>
                  <a:pt x="251939" y="1345982"/>
                  <a:pt x="253796" y="1332984"/>
                  <a:pt x="259365" y="1316089"/>
                </a:cubicBezTo>
                <a:cubicBezTo>
                  <a:pt x="265121" y="1299195"/>
                  <a:pt x="271062" y="1289541"/>
                  <a:pt x="277376" y="1287126"/>
                </a:cubicBezTo>
                <a:cubicBezTo>
                  <a:pt x="279231" y="1287498"/>
                  <a:pt x="280346" y="1289354"/>
                  <a:pt x="280717" y="1293067"/>
                </a:cubicBezTo>
                <a:cubicBezTo>
                  <a:pt x="281274" y="1296780"/>
                  <a:pt x="281274" y="1298823"/>
                  <a:pt x="281274" y="1299381"/>
                </a:cubicBezTo>
                <a:lnTo>
                  <a:pt x="296869" y="1301979"/>
                </a:lnTo>
                <a:lnTo>
                  <a:pt x="308566" y="1283970"/>
                </a:lnTo>
                <a:lnTo>
                  <a:pt x="281274" y="1257050"/>
                </a:lnTo>
                <a:cubicBezTo>
                  <a:pt x="281644" y="1234029"/>
                  <a:pt x="286100" y="1212677"/>
                  <a:pt x="294269" y="1193554"/>
                </a:cubicBezTo>
                <a:cubicBezTo>
                  <a:pt x="302438" y="1174433"/>
                  <a:pt x="312465" y="1155867"/>
                  <a:pt x="325832" y="1138971"/>
                </a:cubicBezTo>
                <a:cubicBezTo>
                  <a:pt x="324904" y="1132473"/>
                  <a:pt x="322119" y="1120405"/>
                  <a:pt x="317663" y="1102397"/>
                </a:cubicBezTo>
                <a:cubicBezTo>
                  <a:pt x="313207" y="1084387"/>
                  <a:pt x="313392" y="1073990"/>
                  <a:pt x="318221" y="1071577"/>
                </a:cubicBezTo>
                <a:cubicBezTo>
                  <a:pt x="323975" y="1071577"/>
                  <a:pt x="328988" y="1073247"/>
                  <a:pt x="333073" y="1076405"/>
                </a:cubicBezTo>
                <a:cubicBezTo>
                  <a:pt x="337157" y="1079746"/>
                  <a:pt x="341055" y="1083459"/>
                  <a:pt x="344583" y="1087729"/>
                </a:cubicBezTo>
                <a:cubicBezTo>
                  <a:pt x="345698" y="1072134"/>
                  <a:pt x="348669" y="1055424"/>
                  <a:pt x="353680" y="1037601"/>
                </a:cubicBezTo>
                <a:cubicBezTo>
                  <a:pt x="358878" y="1019777"/>
                  <a:pt x="365377" y="1004739"/>
                  <a:pt x="374289" y="993600"/>
                </a:cubicBezTo>
                <a:cubicBezTo>
                  <a:pt x="379487" y="1004739"/>
                  <a:pt x="385428" y="1016251"/>
                  <a:pt x="390999" y="1027391"/>
                </a:cubicBezTo>
                <a:lnTo>
                  <a:pt x="376702" y="1069906"/>
                </a:lnTo>
                <a:cubicBezTo>
                  <a:pt x="378744" y="1071949"/>
                  <a:pt x="380972" y="1073990"/>
                  <a:pt x="383573" y="1076032"/>
                </a:cubicBezTo>
                <a:cubicBezTo>
                  <a:pt x="385986" y="1078075"/>
                  <a:pt x="387286" y="1080118"/>
                  <a:pt x="387471" y="1082159"/>
                </a:cubicBezTo>
                <a:cubicBezTo>
                  <a:pt x="386356" y="1086244"/>
                  <a:pt x="382087" y="1088657"/>
                  <a:pt x="374846" y="1089772"/>
                </a:cubicBezTo>
                <a:cubicBezTo>
                  <a:pt x="367605" y="1090885"/>
                  <a:pt x="362592" y="1091257"/>
                  <a:pt x="359806" y="1091257"/>
                </a:cubicBezTo>
                <a:cubicBezTo>
                  <a:pt x="358693" y="1104067"/>
                  <a:pt x="355538" y="1117435"/>
                  <a:pt x="350154" y="1131360"/>
                </a:cubicBezTo>
                <a:cubicBezTo>
                  <a:pt x="344955" y="1145283"/>
                  <a:pt x="338642" y="1158650"/>
                  <a:pt x="332144" y="1171832"/>
                </a:cubicBezTo>
                <a:cubicBezTo>
                  <a:pt x="332144" y="1174433"/>
                  <a:pt x="332886" y="1177959"/>
                  <a:pt x="334371" y="1182415"/>
                </a:cubicBezTo>
                <a:cubicBezTo>
                  <a:pt x="335857" y="1186870"/>
                  <a:pt x="337529" y="1190213"/>
                  <a:pt x="339570" y="1192626"/>
                </a:cubicBezTo>
                <a:cubicBezTo>
                  <a:pt x="348482" y="1179074"/>
                  <a:pt x="358136" y="1166264"/>
                  <a:pt x="367977" y="1153452"/>
                </a:cubicBezTo>
                <a:lnTo>
                  <a:pt x="387656" y="1148626"/>
                </a:lnTo>
                <a:lnTo>
                  <a:pt x="390812" y="1090328"/>
                </a:lnTo>
                <a:cubicBezTo>
                  <a:pt x="405294" y="1078075"/>
                  <a:pt x="418476" y="1060067"/>
                  <a:pt x="430171" y="1036488"/>
                </a:cubicBezTo>
                <a:cubicBezTo>
                  <a:pt x="442241" y="1013094"/>
                  <a:pt x="452080" y="994158"/>
                  <a:pt x="457836" y="978190"/>
                </a:cubicBezTo>
                <a:cubicBezTo>
                  <a:pt x="459321" y="970208"/>
                  <a:pt x="462662" y="963524"/>
                  <a:pt x="467861" y="957768"/>
                </a:cubicBezTo>
                <a:cubicBezTo>
                  <a:pt x="473059" y="952012"/>
                  <a:pt x="476402" y="945329"/>
                  <a:pt x="477887" y="937345"/>
                </a:cubicBezTo>
                <a:lnTo>
                  <a:pt x="493110" y="904669"/>
                </a:lnTo>
                <a:lnTo>
                  <a:pt x="489212" y="904484"/>
                </a:lnTo>
                <a:cubicBezTo>
                  <a:pt x="490697" y="896500"/>
                  <a:pt x="494038" y="889631"/>
                  <a:pt x="499237" y="884062"/>
                </a:cubicBezTo>
                <a:cubicBezTo>
                  <a:pt x="504250" y="878306"/>
                  <a:pt x="507963" y="871808"/>
                  <a:pt x="509819" y="864011"/>
                </a:cubicBezTo>
                <a:cubicBezTo>
                  <a:pt x="510563" y="857512"/>
                  <a:pt x="512049" y="851942"/>
                  <a:pt x="514462" y="847301"/>
                </a:cubicBezTo>
                <a:cubicBezTo>
                  <a:pt x="516875" y="842660"/>
                  <a:pt x="521888" y="840432"/>
                  <a:pt x="529314" y="840802"/>
                </a:cubicBezTo>
                <a:cubicBezTo>
                  <a:pt x="530614" y="828920"/>
                  <a:pt x="532842" y="821123"/>
                  <a:pt x="535813" y="817595"/>
                </a:cubicBezTo>
                <a:cubicBezTo>
                  <a:pt x="538969" y="814067"/>
                  <a:pt x="546023" y="812954"/>
                  <a:pt x="556977" y="814254"/>
                </a:cubicBezTo>
                <a:lnTo>
                  <a:pt x="564218" y="769324"/>
                </a:lnTo>
                <a:lnTo>
                  <a:pt x="582041" y="779350"/>
                </a:lnTo>
                <a:cubicBezTo>
                  <a:pt x="592809" y="761155"/>
                  <a:pt x="603206" y="742589"/>
                  <a:pt x="614903" y="725323"/>
                </a:cubicBezTo>
                <a:lnTo>
                  <a:pt x="608776" y="716412"/>
                </a:lnTo>
                <a:lnTo>
                  <a:pt x="626600" y="706385"/>
                </a:lnTo>
                <a:lnTo>
                  <a:pt x="637554" y="691347"/>
                </a:lnTo>
                <a:lnTo>
                  <a:pt x="631798" y="661642"/>
                </a:lnTo>
                <a:lnTo>
                  <a:pt x="642380" y="629894"/>
                </a:lnTo>
                <a:cubicBezTo>
                  <a:pt x="652034" y="629894"/>
                  <a:pt x="658161" y="625253"/>
                  <a:pt x="660946" y="615971"/>
                </a:cubicBezTo>
                <a:cubicBezTo>
                  <a:pt x="663731" y="606687"/>
                  <a:pt x="673571" y="602603"/>
                  <a:pt x="690837" y="604088"/>
                </a:cubicBezTo>
                <a:lnTo>
                  <a:pt x="686568" y="624140"/>
                </a:lnTo>
                <a:lnTo>
                  <a:pt x="698820" y="621912"/>
                </a:lnTo>
                <a:cubicBezTo>
                  <a:pt x="702348" y="616526"/>
                  <a:pt x="708475" y="607802"/>
                  <a:pt x="717016" y="595362"/>
                </a:cubicBezTo>
                <a:cubicBezTo>
                  <a:pt x="725555" y="582922"/>
                  <a:pt x="731126" y="576053"/>
                  <a:pt x="733909" y="574939"/>
                </a:cubicBezTo>
                <a:cubicBezTo>
                  <a:pt x="735767" y="575496"/>
                  <a:pt x="736510" y="576981"/>
                  <a:pt x="736324" y="579394"/>
                </a:cubicBezTo>
                <a:cubicBezTo>
                  <a:pt x="736137" y="581809"/>
                  <a:pt x="735952" y="583108"/>
                  <a:pt x="735767" y="583480"/>
                </a:cubicBezTo>
                <a:cubicBezTo>
                  <a:pt x="745979" y="586078"/>
                  <a:pt x="748949" y="590349"/>
                  <a:pt x="744493" y="596290"/>
                </a:cubicBezTo>
                <a:cubicBezTo>
                  <a:pt x="740038" y="602231"/>
                  <a:pt x="735024" y="607059"/>
                  <a:pt x="729083" y="610772"/>
                </a:cubicBezTo>
                <a:cubicBezTo>
                  <a:pt x="731496" y="623397"/>
                  <a:pt x="733539" y="635835"/>
                  <a:pt x="736324" y="648647"/>
                </a:cubicBezTo>
                <a:lnTo>
                  <a:pt x="715531" y="674081"/>
                </a:lnTo>
                <a:lnTo>
                  <a:pt x="739665" y="690234"/>
                </a:lnTo>
                <a:cubicBezTo>
                  <a:pt x="743379" y="677237"/>
                  <a:pt x="750247" y="665912"/>
                  <a:pt x="760089" y="656443"/>
                </a:cubicBezTo>
                <a:cubicBezTo>
                  <a:pt x="770113" y="647161"/>
                  <a:pt x="777725" y="635464"/>
                  <a:pt x="782368" y="620797"/>
                </a:cubicBezTo>
                <a:cubicBezTo>
                  <a:pt x="797406" y="607244"/>
                  <a:pt x="811886" y="593319"/>
                  <a:pt x="825626" y="578652"/>
                </a:cubicBezTo>
                <a:cubicBezTo>
                  <a:pt x="839364" y="563986"/>
                  <a:pt x="852918" y="549876"/>
                  <a:pt x="865913" y="536136"/>
                </a:cubicBezTo>
                <a:cubicBezTo>
                  <a:pt x="870184" y="527225"/>
                  <a:pt x="877238" y="516270"/>
                  <a:pt x="887079" y="502718"/>
                </a:cubicBezTo>
                <a:cubicBezTo>
                  <a:pt x="896919" y="489165"/>
                  <a:pt x="906573" y="482667"/>
                  <a:pt x="916413" y="483409"/>
                </a:cubicBezTo>
                <a:cubicBezTo>
                  <a:pt x="916785" y="480439"/>
                  <a:pt x="916413" y="474312"/>
                  <a:pt x="915485" y="465401"/>
                </a:cubicBezTo>
                <a:cubicBezTo>
                  <a:pt x="914555" y="456489"/>
                  <a:pt x="914000" y="451291"/>
                  <a:pt x="913814" y="450176"/>
                </a:cubicBezTo>
                <a:cubicBezTo>
                  <a:pt x="911957" y="450363"/>
                  <a:pt x="910286" y="452033"/>
                  <a:pt x="908986" y="455189"/>
                </a:cubicBezTo>
                <a:cubicBezTo>
                  <a:pt x="907686" y="458345"/>
                  <a:pt x="906944" y="460202"/>
                  <a:pt x="906944" y="460760"/>
                </a:cubicBezTo>
                <a:cubicBezTo>
                  <a:pt x="890050" y="480811"/>
                  <a:pt x="871484" y="499562"/>
                  <a:pt x="851061" y="517200"/>
                </a:cubicBezTo>
                <a:cubicBezTo>
                  <a:pt x="831195" y="535579"/>
                  <a:pt x="816899" y="557115"/>
                  <a:pt x="807617" y="581252"/>
                </a:cubicBezTo>
                <a:lnTo>
                  <a:pt x="789052" y="577166"/>
                </a:lnTo>
                <a:cubicBezTo>
                  <a:pt x="780325" y="575868"/>
                  <a:pt x="770299" y="573083"/>
                  <a:pt x="759346" y="568812"/>
                </a:cubicBezTo>
                <a:cubicBezTo>
                  <a:pt x="748392" y="564542"/>
                  <a:pt x="743379" y="557673"/>
                  <a:pt x="744679" y="548018"/>
                </a:cubicBezTo>
                <a:cubicBezTo>
                  <a:pt x="749505" y="530195"/>
                  <a:pt x="757861" y="513487"/>
                  <a:pt x="769556" y="498077"/>
                </a:cubicBezTo>
                <a:cubicBezTo>
                  <a:pt x="781253" y="482481"/>
                  <a:pt x="793878" y="468929"/>
                  <a:pt x="807803" y="457602"/>
                </a:cubicBezTo>
                <a:cubicBezTo>
                  <a:pt x="810031" y="448135"/>
                  <a:pt x="810588" y="439409"/>
                  <a:pt x="809473" y="431240"/>
                </a:cubicBezTo>
                <a:cubicBezTo>
                  <a:pt x="808360" y="423070"/>
                  <a:pt x="808916" y="414159"/>
                  <a:pt x="811144" y="404690"/>
                </a:cubicBezTo>
                <a:lnTo>
                  <a:pt x="835095" y="418615"/>
                </a:lnTo>
                <a:cubicBezTo>
                  <a:pt x="838436" y="406733"/>
                  <a:pt x="843449" y="394108"/>
                  <a:pt x="850133" y="380740"/>
                </a:cubicBezTo>
                <a:cubicBezTo>
                  <a:pt x="856817" y="367373"/>
                  <a:pt x="865728" y="355676"/>
                  <a:pt x="876495" y="345464"/>
                </a:cubicBezTo>
                <a:lnTo>
                  <a:pt x="887079" y="377397"/>
                </a:lnTo>
                <a:lnTo>
                  <a:pt x="865728" y="409518"/>
                </a:lnTo>
                <a:cubicBezTo>
                  <a:pt x="867399" y="411931"/>
                  <a:pt x="869069" y="414344"/>
                  <a:pt x="871112" y="416944"/>
                </a:cubicBezTo>
                <a:cubicBezTo>
                  <a:pt x="873155" y="419543"/>
                  <a:pt x="874082" y="421770"/>
                  <a:pt x="873712" y="423813"/>
                </a:cubicBezTo>
                <a:cubicBezTo>
                  <a:pt x="872040" y="427341"/>
                  <a:pt x="868141" y="428826"/>
                  <a:pt x="862015" y="428269"/>
                </a:cubicBezTo>
                <a:cubicBezTo>
                  <a:pt x="855889" y="427712"/>
                  <a:pt x="851618" y="426969"/>
                  <a:pt x="849018" y="426226"/>
                </a:cubicBezTo>
                <a:lnTo>
                  <a:pt x="807617" y="486565"/>
                </a:lnTo>
                <a:lnTo>
                  <a:pt x="807430" y="503090"/>
                </a:lnTo>
                <a:lnTo>
                  <a:pt x="817457" y="525925"/>
                </a:lnTo>
                <a:lnTo>
                  <a:pt x="841036" y="510329"/>
                </a:lnTo>
                <a:lnTo>
                  <a:pt x="875197" y="432540"/>
                </a:lnTo>
                <a:cubicBezTo>
                  <a:pt x="889863" y="424556"/>
                  <a:pt x="904716" y="412116"/>
                  <a:pt x="919941" y="395221"/>
                </a:cubicBezTo>
                <a:cubicBezTo>
                  <a:pt x="934979" y="377955"/>
                  <a:pt x="947603" y="363845"/>
                  <a:pt x="956145" y="350477"/>
                </a:cubicBezTo>
                <a:cubicBezTo>
                  <a:pt x="960786" y="337482"/>
                  <a:pt x="967654" y="325785"/>
                  <a:pt x="976751" y="315016"/>
                </a:cubicBezTo>
                <a:cubicBezTo>
                  <a:pt x="985663" y="304434"/>
                  <a:pt x="994389" y="293109"/>
                  <a:pt x="1002931" y="281227"/>
                </a:cubicBezTo>
                <a:cubicBezTo>
                  <a:pt x="1025765" y="270458"/>
                  <a:pt x="1047489" y="257833"/>
                  <a:pt x="1068653" y="243353"/>
                </a:cubicBezTo>
                <a:lnTo>
                  <a:pt x="1121010" y="177443"/>
                </a:lnTo>
                <a:cubicBezTo>
                  <a:pt x="1123050" y="178371"/>
                  <a:pt x="1126021" y="179114"/>
                  <a:pt x="1129921" y="179486"/>
                </a:cubicBezTo>
                <a:cubicBezTo>
                  <a:pt x="1133635" y="180043"/>
                  <a:pt x="1136418" y="178371"/>
                  <a:pt x="1138090" y="175030"/>
                </a:cubicBezTo>
                <a:cubicBezTo>
                  <a:pt x="1138461" y="172802"/>
                  <a:pt x="1137348" y="169647"/>
                  <a:pt x="1134933" y="165561"/>
                </a:cubicBezTo>
                <a:cubicBezTo>
                  <a:pt x="1132334" y="161291"/>
                  <a:pt x="1130477" y="157950"/>
                  <a:pt x="1128992" y="155164"/>
                </a:cubicBezTo>
                <a:cubicBezTo>
                  <a:pt x="1144774" y="152009"/>
                  <a:pt x="1160925" y="149223"/>
                  <a:pt x="1177078" y="146810"/>
                </a:cubicBezTo>
                <a:lnTo>
                  <a:pt x="1202327" y="155537"/>
                </a:lnTo>
                <a:cubicBezTo>
                  <a:pt x="1196386" y="168904"/>
                  <a:pt x="1189145" y="180786"/>
                  <a:pt x="1181163" y="192481"/>
                </a:cubicBezTo>
                <a:cubicBezTo>
                  <a:pt x="1173179" y="204178"/>
                  <a:pt x="1166123" y="222744"/>
                  <a:pt x="1160182" y="248366"/>
                </a:cubicBezTo>
                <a:cubicBezTo>
                  <a:pt x="1171694" y="240382"/>
                  <a:pt x="1182648" y="232028"/>
                  <a:pt x="1193231" y="223672"/>
                </a:cubicBezTo>
                <a:cubicBezTo>
                  <a:pt x="1203813" y="215318"/>
                  <a:pt x="1211611" y="203808"/>
                  <a:pt x="1217738" y="190068"/>
                </a:cubicBezTo>
                <a:cubicBezTo>
                  <a:pt x="1240387" y="182456"/>
                  <a:pt x="1262110" y="172617"/>
                  <a:pt x="1282532" y="160363"/>
                </a:cubicBezTo>
                <a:cubicBezTo>
                  <a:pt x="1303141" y="166119"/>
                  <a:pt x="1313538" y="161663"/>
                  <a:pt x="1313723" y="147367"/>
                </a:cubicBezTo>
                <a:cubicBezTo>
                  <a:pt x="1314095" y="133070"/>
                  <a:pt x="1320036" y="126944"/>
                  <a:pt x="1331546" y="129357"/>
                </a:cubicBezTo>
                <a:lnTo>
                  <a:pt x="1345656" y="134928"/>
                </a:lnTo>
                <a:cubicBezTo>
                  <a:pt x="1350297" y="125088"/>
                  <a:pt x="1355681" y="118405"/>
                  <a:pt x="1361994" y="115062"/>
                </a:cubicBezTo>
                <a:cubicBezTo>
                  <a:pt x="1368307" y="111534"/>
                  <a:pt x="1373319" y="105965"/>
                  <a:pt x="1377404" y="97981"/>
                </a:cubicBezTo>
                <a:lnTo>
                  <a:pt x="1411008" y="86842"/>
                </a:lnTo>
                <a:lnTo>
                  <a:pt x="1413608" y="120260"/>
                </a:lnTo>
                <a:cubicBezTo>
                  <a:pt x="1420662" y="123046"/>
                  <a:pt x="1422890" y="128059"/>
                  <a:pt x="1419920" y="135113"/>
                </a:cubicBezTo>
                <a:cubicBezTo>
                  <a:pt x="1413236" y="148481"/>
                  <a:pt x="1403211" y="160177"/>
                  <a:pt x="1390772" y="170945"/>
                </a:cubicBezTo>
                <a:cubicBezTo>
                  <a:pt x="1378332" y="181714"/>
                  <a:pt x="1368493" y="194896"/>
                  <a:pt x="1361437" y="210304"/>
                </a:cubicBezTo>
                <a:cubicBezTo>
                  <a:pt x="1361251" y="210492"/>
                  <a:pt x="1360881" y="211790"/>
                  <a:pt x="1360509" y="214018"/>
                </a:cubicBezTo>
                <a:cubicBezTo>
                  <a:pt x="1359951" y="216246"/>
                  <a:pt x="1360509" y="217918"/>
                  <a:pt x="1362179" y="218846"/>
                </a:cubicBezTo>
                <a:cubicBezTo>
                  <a:pt x="1364407" y="218846"/>
                  <a:pt x="1368120" y="216060"/>
                  <a:pt x="1373506" y="210492"/>
                </a:cubicBezTo>
                <a:cubicBezTo>
                  <a:pt x="1378704" y="205106"/>
                  <a:pt x="1382788" y="201393"/>
                  <a:pt x="1385758" y="199537"/>
                </a:cubicBezTo>
                <a:cubicBezTo>
                  <a:pt x="1391329" y="197494"/>
                  <a:pt x="1394855" y="194896"/>
                  <a:pt x="1396898" y="191553"/>
                </a:cubicBezTo>
                <a:cubicBezTo>
                  <a:pt x="1398568" y="185797"/>
                  <a:pt x="1400426" y="180971"/>
                  <a:pt x="1402469" y="176886"/>
                </a:cubicBezTo>
                <a:cubicBezTo>
                  <a:pt x="1404697" y="172987"/>
                  <a:pt x="1409152" y="172245"/>
                  <a:pt x="1415836" y="174658"/>
                </a:cubicBezTo>
                <a:lnTo>
                  <a:pt x="1432917" y="173360"/>
                </a:lnTo>
                <a:lnTo>
                  <a:pt x="1469676" y="184312"/>
                </a:lnTo>
                <a:lnTo>
                  <a:pt x="1491583" y="160735"/>
                </a:lnTo>
                <a:cubicBezTo>
                  <a:pt x="1497711" y="160920"/>
                  <a:pt x="1504208" y="159992"/>
                  <a:pt x="1510706" y="157950"/>
                </a:cubicBezTo>
                <a:cubicBezTo>
                  <a:pt x="1517205" y="155907"/>
                  <a:pt x="1523146" y="153864"/>
                  <a:pt x="1528159" y="151636"/>
                </a:cubicBezTo>
                <a:cubicBezTo>
                  <a:pt x="1531872" y="153309"/>
                  <a:pt x="1536143" y="154051"/>
                  <a:pt x="1540784" y="153494"/>
                </a:cubicBezTo>
                <a:cubicBezTo>
                  <a:pt x="1545425" y="152936"/>
                  <a:pt x="1548953" y="150151"/>
                  <a:pt x="1551366" y="145140"/>
                </a:cubicBezTo>
                <a:lnTo>
                  <a:pt x="1553594" y="129729"/>
                </a:lnTo>
                <a:lnTo>
                  <a:pt x="1584785" y="143282"/>
                </a:lnTo>
                <a:cubicBezTo>
                  <a:pt x="1580514" y="149408"/>
                  <a:pt x="1573087" y="157950"/>
                  <a:pt x="1562505" y="168904"/>
                </a:cubicBezTo>
                <a:cubicBezTo>
                  <a:pt x="1551738" y="179856"/>
                  <a:pt x="1549881" y="187655"/>
                  <a:pt x="1556564" y="192296"/>
                </a:cubicBezTo>
                <a:cubicBezTo>
                  <a:pt x="1560092" y="193596"/>
                  <a:pt x="1563991" y="193781"/>
                  <a:pt x="1568076" y="192668"/>
                </a:cubicBezTo>
                <a:cubicBezTo>
                  <a:pt x="1572160" y="191553"/>
                  <a:pt x="1575503" y="190440"/>
                  <a:pt x="1578101" y="189325"/>
                </a:cubicBezTo>
                <a:cubicBezTo>
                  <a:pt x="1586085" y="176516"/>
                  <a:pt x="1593696" y="163518"/>
                  <a:pt x="1602050" y="150894"/>
                </a:cubicBezTo>
                <a:lnTo>
                  <a:pt x="1629715" y="134743"/>
                </a:lnTo>
                <a:cubicBezTo>
                  <a:pt x="1634169" y="124716"/>
                  <a:pt x="1639739" y="116547"/>
                  <a:pt x="1646423" y="110606"/>
                </a:cubicBezTo>
                <a:cubicBezTo>
                  <a:pt x="1653292" y="104665"/>
                  <a:pt x="1661461" y="99839"/>
                  <a:pt x="1671301" y="96311"/>
                </a:cubicBezTo>
                <a:lnTo>
                  <a:pt x="1683185" y="68833"/>
                </a:lnTo>
                <a:cubicBezTo>
                  <a:pt x="1697665" y="62335"/>
                  <a:pt x="1707505" y="51938"/>
                  <a:pt x="1713633" y="37643"/>
                </a:cubicBezTo>
                <a:cubicBezTo>
                  <a:pt x="1718459" y="41726"/>
                  <a:pt x="1724030" y="43584"/>
                  <a:pt x="1730526" y="43026"/>
                </a:cubicBezTo>
                <a:cubicBezTo>
                  <a:pt x="1737025" y="42284"/>
                  <a:pt x="1742038" y="38756"/>
                  <a:pt x="1745564" y="32072"/>
                </a:cubicBezTo>
                <a:lnTo>
                  <a:pt x="1780098" y="11465"/>
                </a:lnTo>
                <a:lnTo>
                  <a:pt x="1802749" y="34857"/>
                </a:lnTo>
                <a:cubicBezTo>
                  <a:pt x="1793280" y="43769"/>
                  <a:pt x="1784368" y="54908"/>
                  <a:pt x="1776385" y="68461"/>
                </a:cubicBezTo>
                <a:cubicBezTo>
                  <a:pt x="1768401" y="82016"/>
                  <a:pt x="1759489" y="91112"/>
                  <a:pt x="1749835" y="95753"/>
                </a:cubicBezTo>
                <a:cubicBezTo>
                  <a:pt x="1745564" y="106708"/>
                  <a:pt x="1738695" y="110421"/>
                  <a:pt x="1728671" y="106335"/>
                </a:cubicBezTo>
                <a:cubicBezTo>
                  <a:pt x="1721615" y="102252"/>
                  <a:pt x="1712333" y="98166"/>
                  <a:pt x="1701193" y="93898"/>
                </a:cubicBezTo>
                <a:cubicBezTo>
                  <a:pt x="1690054" y="89627"/>
                  <a:pt x="1689311" y="94640"/>
                  <a:pt x="1698965" y="108751"/>
                </a:cubicBezTo>
                <a:lnTo>
                  <a:pt x="1670373" y="136598"/>
                </a:lnTo>
                <a:lnTo>
                  <a:pt x="1684113" y="142912"/>
                </a:lnTo>
                <a:lnTo>
                  <a:pt x="1662946" y="153679"/>
                </a:lnTo>
                <a:lnTo>
                  <a:pt x="1648281" y="187655"/>
                </a:lnTo>
                <a:lnTo>
                  <a:pt x="1616903" y="193966"/>
                </a:lnTo>
                <a:lnTo>
                  <a:pt x="1604465" y="224972"/>
                </a:lnTo>
                <a:cubicBezTo>
                  <a:pt x="1593881" y="233141"/>
                  <a:pt x="1581999" y="238897"/>
                  <a:pt x="1569189" y="242053"/>
                </a:cubicBezTo>
                <a:lnTo>
                  <a:pt x="1547653" y="265074"/>
                </a:lnTo>
                <a:cubicBezTo>
                  <a:pt x="1557492" y="272501"/>
                  <a:pt x="1556194" y="285683"/>
                  <a:pt x="1544125" y="304619"/>
                </a:cubicBezTo>
                <a:cubicBezTo>
                  <a:pt x="1532057" y="323743"/>
                  <a:pt x="1523888" y="336182"/>
                  <a:pt x="1518505" y="341008"/>
                </a:cubicBezTo>
                <a:cubicBezTo>
                  <a:pt x="1511449" y="339895"/>
                  <a:pt x="1505323" y="345836"/>
                  <a:pt x="1500124" y="358461"/>
                </a:cubicBezTo>
                <a:cubicBezTo>
                  <a:pt x="1495111" y="371086"/>
                  <a:pt x="1491770" y="379998"/>
                  <a:pt x="1490470" y="385196"/>
                </a:cubicBezTo>
                <a:cubicBezTo>
                  <a:pt x="1484529" y="385196"/>
                  <a:pt x="1479516" y="387424"/>
                  <a:pt x="1475432" y="392065"/>
                </a:cubicBezTo>
                <a:cubicBezTo>
                  <a:pt x="1471347" y="396706"/>
                  <a:pt x="1468376" y="401719"/>
                  <a:pt x="1466520" y="407290"/>
                </a:cubicBezTo>
                <a:cubicBezTo>
                  <a:pt x="1464850" y="413974"/>
                  <a:pt x="1465220" y="420100"/>
                  <a:pt x="1468006" y="425484"/>
                </a:cubicBezTo>
                <a:cubicBezTo>
                  <a:pt x="1470604" y="431054"/>
                  <a:pt x="1471161" y="436995"/>
                  <a:pt x="1469491" y="443679"/>
                </a:cubicBezTo>
                <a:cubicBezTo>
                  <a:pt x="1484159" y="446463"/>
                  <a:pt x="1493998" y="438666"/>
                  <a:pt x="1499567" y="420285"/>
                </a:cubicBezTo>
                <a:cubicBezTo>
                  <a:pt x="1504952" y="401904"/>
                  <a:pt x="1514234" y="393735"/>
                  <a:pt x="1526859" y="395963"/>
                </a:cubicBezTo>
                <a:cubicBezTo>
                  <a:pt x="1530944" y="385566"/>
                  <a:pt x="1538184" y="377212"/>
                  <a:pt x="1548395" y="370714"/>
                </a:cubicBezTo>
                <a:cubicBezTo>
                  <a:pt x="1558607" y="364217"/>
                  <a:pt x="1569189" y="360317"/>
                  <a:pt x="1580143" y="358646"/>
                </a:cubicBezTo>
                <a:lnTo>
                  <a:pt x="1597409" y="314461"/>
                </a:lnTo>
                <a:cubicBezTo>
                  <a:pt x="1633613" y="313160"/>
                  <a:pt x="1657935" y="304991"/>
                  <a:pt x="1670745" y="289211"/>
                </a:cubicBezTo>
                <a:cubicBezTo>
                  <a:pt x="1683370" y="273243"/>
                  <a:pt x="1702306" y="251707"/>
                  <a:pt x="1727556" y="224229"/>
                </a:cubicBezTo>
                <a:cubicBezTo>
                  <a:pt x="1739625" y="228685"/>
                  <a:pt x="1751505" y="229428"/>
                  <a:pt x="1763389" y="226830"/>
                </a:cubicBezTo>
                <a:cubicBezTo>
                  <a:pt x="1775271" y="224229"/>
                  <a:pt x="1787154" y="225157"/>
                  <a:pt x="1799036" y="229613"/>
                </a:cubicBezTo>
                <a:lnTo>
                  <a:pt x="1814631" y="192668"/>
                </a:lnTo>
                <a:lnTo>
                  <a:pt x="1824841" y="197494"/>
                </a:lnTo>
                <a:cubicBezTo>
                  <a:pt x="1831339" y="200650"/>
                  <a:pt x="1834495" y="204178"/>
                  <a:pt x="1834495" y="208264"/>
                </a:cubicBezTo>
                <a:cubicBezTo>
                  <a:pt x="1834495" y="212347"/>
                  <a:pt x="1833010" y="217731"/>
                  <a:pt x="1829854" y="224229"/>
                </a:cubicBezTo>
                <a:lnTo>
                  <a:pt x="1808318" y="246138"/>
                </a:lnTo>
                <a:cubicBezTo>
                  <a:pt x="1807390" y="248736"/>
                  <a:pt x="1806833" y="253750"/>
                  <a:pt x="1806647" y="260991"/>
                </a:cubicBezTo>
                <a:cubicBezTo>
                  <a:pt x="1806462" y="268417"/>
                  <a:pt x="1807018" y="272873"/>
                  <a:pt x="1808690" y="274543"/>
                </a:cubicBezTo>
                <a:lnTo>
                  <a:pt x="1812959" y="264517"/>
                </a:lnTo>
                <a:cubicBezTo>
                  <a:pt x="1822985" y="262846"/>
                  <a:pt x="1835238" y="259691"/>
                  <a:pt x="1849535" y="255050"/>
                </a:cubicBezTo>
                <a:cubicBezTo>
                  <a:pt x="1863830" y="250407"/>
                  <a:pt x="1873112" y="243910"/>
                  <a:pt x="1878126" y="235741"/>
                </a:cubicBezTo>
                <a:cubicBezTo>
                  <a:pt x="1884809" y="234626"/>
                  <a:pt x="1890565" y="231285"/>
                  <a:pt x="1895764" y="225344"/>
                </a:cubicBezTo>
                <a:cubicBezTo>
                  <a:pt x="1900777" y="219588"/>
                  <a:pt x="1904861" y="213090"/>
                  <a:pt x="1907831" y="206221"/>
                </a:cubicBezTo>
                <a:lnTo>
                  <a:pt x="1937351" y="204736"/>
                </a:lnTo>
                <a:cubicBezTo>
                  <a:pt x="1939764" y="199352"/>
                  <a:pt x="1943292" y="193966"/>
                  <a:pt x="1948306" y="188398"/>
                </a:cubicBezTo>
                <a:cubicBezTo>
                  <a:pt x="1953132" y="182827"/>
                  <a:pt x="1958888" y="179486"/>
                  <a:pt x="1965571" y="178371"/>
                </a:cubicBezTo>
                <a:lnTo>
                  <a:pt x="1977454" y="151823"/>
                </a:lnTo>
                <a:lnTo>
                  <a:pt x="1995462" y="148853"/>
                </a:lnTo>
                <a:cubicBezTo>
                  <a:pt x="2000475" y="139011"/>
                  <a:pt x="2008459" y="131400"/>
                  <a:pt x="2019411" y="125644"/>
                </a:cubicBezTo>
                <a:cubicBezTo>
                  <a:pt x="2030366" y="119890"/>
                  <a:pt x="2041691" y="115990"/>
                  <a:pt x="2053573" y="113949"/>
                </a:cubicBezTo>
                <a:cubicBezTo>
                  <a:pt x="2065270" y="107078"/>
                  <a:pt x="2079009" y="99467"/>
                  <a:pt x="2094605" y="91112"/>
                </a:cubicBezTo>
                <a:cubicBezTo>
                  <a:pt x="2110013" y="82571"/>
                  <a:pt x="2125238" y="76817"/>
                  <a:pt x="2139719" y="73660"/>
                </a:cubicBezTo>
                <a:cubicBezTo>
                  <a:pt x="2141947" y="68461"/>
                  <a:pt x="2145104" y="63450"/>
                  <a:pt x="2148817" y="58436"/>
                </a:cubicBezTo>
                <a:cubicBezTo>
                  <a:pt x="2152531" y="53423"/>
                  <a:pt x="2157729" y="50638"/>
                  <a:pt x="2164225" y="49710"/>
                </a:cubicBezTo>
                <a:cubicBezTo>
                  <a:pt x="2169424" y="39870"/>
                  <a:pt x="2177223" y="31329"/>
                  <a:pt x="2187434" y="24090"/>
                </a:cubicBezTo>
                <a:cubicBezTo>
                  <a:pt x="2197644" y="16849"/>
                  <a:pt x="2207856" y="11836"/>
                  <a:pt x="2218067" y="8865"/>
                </a:cubicBezTo>
                <a:cubicBezTo>
                  <a:pt x="2219738" y="5524"/>
                  <a:pt x="2221966" y="2924"/>
                  <a:pt x="2224937" y="1254"/>
                </a:cubicBezTo>
                <a:close/>
              </a:path>
            </a:pathLst>
          </a:custGeom>
          <a:pattFill prst="pct5">
            <a:fgClr>
              <a:srgbClr val="010D30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308191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id="{D1710379-2731-40D3-8FC4-E856770A461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5985" y="1050644"/>
            <a:ext cx="3692942" cy="4756713"/>
          </a:xfrm>
          <a:custGeom>
            <a:avLst/>
            <a:gdLst>
              <a:gd name="connsiteX0" fmla="*/ 549788 w 3692942"/>
              <a:gd name="connsiteY0" fmla="*/ 4161467 h 4756713"/>
              <a:gd name="connsiteX1" fmla="*/ 550291 w 3692942"/>
              <a:gd name="connsiteY1" fmla="*/ 4172821 h 4756713"/>
              <a:gd name="connsiteX2" fmla="*/ 550753 w 3692942"/>
              <a:gd name="connsiteY2" fmla="*/ 4174127 h 4756713"/>
              <a:gd name="connsiteX3" fmla="*/ 549923 w 3692942"/>
              <a:gd name="connsiteY3" fmla="*/ 4161684 h 4756713"/>
              <a:gd name="connsiteX4" fmla="*/ 1063121 w 3692942"/>
              <a:gd name="connsiteY4" fmla="*/ 4134565 h 4756713"/>
              <a:gd name="connsiteX5" fmla="*/ 1067168 w 3692942"/>
              <a:gd name="connsiteY5" fmla="*/ 4155000 h 4756713"/>
              <a:gd name="connsiteX6" fmla="*/ 1072181 w 3692942"/>
              <a:gd name="connsiteY6" fmla="*/ 4189348 h 4756713"/>
              <a:gd name="connsiteX7" fmla="*/ 1073294 w 3692942"/>
              <a:gd name="connsiteY7" fmla="*/ 4223695 h 4756713"/>
              <a:gd name="connsiteX8" fmla="*/ 1076177 w 3692942"/>
              <a:gd name="connsiteY8" fmla="*/ 4229152 h 4756713"/>
              <a:gd name="connsiteX9" fmla="*/ 1078863 w 3692942"/>
              <a:gd name="connsiteY9" fmla="*/ 4227591 h 4756713"/>
              <a:gd name="connsiteX10" fmla="*/ 1084989 w 3692942"/>
              <a:gd name="connsiteY10" fmla="*/ 4177092 h 4756713"/>
              <a:gd name="connsiteX11" fmla="*/ 1071251 w 3692942"/>
              <a:gd name="connsiteY11" fmla="*/ 4144601 h 4756713"/>
              <a:gd name="connsiteX12" fmla="*/ 1862343 w 3692942"/>
              <a:gd name="connsiteY12" fmla="*/ 3758803 h 4756713"/>
              <a:gd name="connsiteX13" fmla="*/ 1843405 w 3692942"/>
              <a:gd name="connsiteY13" fmla="*/ 3774770 h 4756713"/>
              <a:gd name="connsiteX14" fmla="*/ 1840434 w 3692942"/>
              <a:gd name="connsiteY14" fmla="*/ 3776811 h 4756713"/>
              <a:gd name="connsiteX15" fmla="*/ 1865314 w 3692942"/>
              <a:gd name="connsiteY15" fmla="*/ 3790551 h 4756713"/>
              <a:gd name="connsiteX16" fmla="*/ 1854174 w 3692942"/>
              <a:gd name="connsiteY16" fmla="*/ 3820442 h 4756713"/>
              <a:gd name="connsiteX17" fmla="*/ 1863086 w 3692942"/>
              <a:gd name="connsiteY17" fmla="*/ 3839380 h 4756713"/>
              <a:gd name="connsiteX18" fmla="*/ 1876823 w 3692942"/>
              <a:gd name="connsiteY18" fmla="*/ 3832324 h 4756713"/>
              <a:gd name="connsiteX19" fmla="*/ 1887408 w 3692942"/>
              <a:gd name="connsiteY19" fmla="*/ 3793707 h 4756713"/>
              <a:gd name="connsiteX20" fmla="*/ 1875896 w 3692942"/>
              <a:gd name="connsiteY20" fmla="*/ 3770870 h 4756713"/>
              <a:gd name="connsiteX21" fmla="*/ 1862343 w 3692942"/>
              <a:gd name="connsiteY21" fmla="*/ 3758803 h 4756713"/>
              <a:gd name="connsiteX22" fmla="*/ 1265906 w 3692942"/>
              <a:gd name="connsiteY22" fmla="*/ 3696398 h 4756713"/>
              <a:gd name="connsiteX23" fmla="*/ 1262294 w 3692942"/>
              <a:gd name="connsiteY23" fmla="*/ 3696792 h 4756713"/>
              <a:gd name="connsiteX24" fmla="*/ 1253567 w 3692942"/>
              <a:gd name="connsiteY24" fmla="*/ 3710346 h 4756713"/>
              <a:gd name="connsiteX25" fmla="*/ 1254682 w 3692942"/>
              <a:gd name="connsiteY25" fmla="*/ 3716658 h 4756713"/>
              <a:gd name="connsiteX26" fmla="*/ 1263594 w 3692942"/>
              <a:gd name="connsiteY26" fmla="*/ 3719815 h 4756713"/>
              <a:gd name="connsiteX27" fmla="*/ 1257280 w 3692942"/>
              <a:gd name="connsiteY27" fmla="*/ 3766972 h 4756713"/>
              <a:gd name="connsiteX28" fmla="*/ 1267492 w 3692942"/>
              <a:gd name="connsiteY28" fmla="*/ 3811900 h 4756713"/>
              <a:gd name="connsiteX29" fmla="*/ 1262664 w 3692942"/>
              <a:gd name="connsiteY29" fmla="*/ 3826197 h 4756713"/>
              <a:gd name="connsiteX30" fmla="*/ 1268993 w 3692942"/>
              <a:gd name="connsiteY30" fmla="*/ 3833429 h 4756713"/>
              <a:gd name="connsiteX31" fmla="*/ 1269535 w 3692942"/>
              <a:gd name="connsiteY31" fmla="*/ 3783125 h 4756713"/>
              <a:gd name="connsiteX32" fmla="*/ 1268235 w 3692942"/>
              <a:gd name="connsiteY32" fmla="*/ 3736151 h 4756713"/>
              <a:gd name="connsiteX33" fmla="*/ 1274361 w 3692942"/>
              <a:gd name="connsiteY33" fmla="*/ 3732068 h 4756713"/>
              <a:gd name="connsiteX34" fmla="*/ 1267862 w 3692942"/>
              <a:gd name="connsiteY34" fmla="*/ 3724642 h 4756713"/>
              <a:gd name="connsiteX35" fmla="*/ 2692425 w 3692942"/>
              <a:gd name="connsiteY35" fmla="*/ 3602479 h 4756713"/>
              <a:gd name="connsiteX36" fmla="*/ 2669403 w 3692942"/>
              <a:gd name="connsiteY36" fmla="*/ 3607305 h 4756713"/>
              <a:gd name="connsiteX37" fmla="*/ 2665875 w 3692942"/>
              <a:gd name="connsiteY37" fmla="*/ 3607863 h 4756713"/>
              <a:gd name="connsiteX38" fmla="*/ 2684441 w 3692942"/>
              <a:gd name="connsiteY38" fmla="*/ 3621230 h 4756713"/>
              <a:gd name="connsiteX39" fmla="*/ 2663834 w 3692942"/>
              <a:gd name="connsiteY39" fmla="*/ 3636268 h 4756713"/>
              <a:gd name="connsiteX40" fmla="*/ 2666247 w 3692942"/>
              <a:gd name="connsiteY40" fmla="*/ 3648893 h 4756713"/>
              <a:gd name="connsiteX41" fmla="*/ 2681657 w 3692942"/>
              <a:gd name="connsiteY41" fmla="*/ 3647222 h 4756713"/>
              <a:gd name="connsiteX42" fmla="*/ 2704122 w 3692942"/>
              <a:gd name="connsiteY42" fmla="*/ 3627543 h 4756713"/>
              <a:gd name="connsiteX43" fmla="*/ 2701336 w 3692942"/>
              <a:gd name="connsiteY43" fmla="*/ 3612318 h 4756713"/>
              <a:gd name="connsiteX44" fmla="*/ 2692425 w 3692942"/>
              <a:gd name="connsiteY44" fmla="*/ 3602479 h 4756713"/>
              <a:gd name="connsiteX45" fmla="*/ 1307222 w 3692942"/>
              <a:gd name="connsiteY45" fmla="*/ 3590039 h 4756713"/>
              <a:gd name="connsiteX46" fmla="*/ 1299053 w 3692942"/>
              <a:gd name="connsiteY46" fmla="*/ 3609718 h 4756713"/>
              <a:gd name="connsiteX47" fmla="*/ 1304994 w 3692942"/>
              <a:gd name="connsiteY47" fmla="*/ 3617517 h 4756713"/>
              <a:gd name="connsiteX48" fmla="*/ 1308337 w 3692942"/>
              <a:gd name="connsiteY48" fmla="*/ 3621230 h 4756713"/>
              <a:gd name="connsiteX49" fmla="*/ 1314093 w 3692942"/>
              <a:gd name="connsiteY49" fmla="*/ 3623458 h 4756713"/>
              <a:gd name="connsiteX50" fmla="*/ 1308152 w 3692942"/>
              <a:gd name="connsiteY50" fmla="*/ 3615659 h 4756713"/>
              <a:gd name="connsiteX51" fmla="*/ 1311122 w 3692942"/>
              <a:gd name="connsiteY51" fmla="*/ 3595238 h 4756713"/>
              <a:gd name="connsiteX52" fmla="*/ 1274733 w 3692942"/>
              <a:gd name="connsiteY52" fmla="*/ 3540098 h 4756713"/>
              <a:gd name="connsiteX53" fmla="*/ 1273804 w 3692942"/>
              <a:gd name="connsiteY53" fmla="*/ 3544366 h 4756713"/>
              <a:gd name="connsiteX54" fmla="*/ 1275289 w 3692942"/>
              <a:gd name="connsiteY54" fmla="*/ 3547337 h 4756713"/>
              <a:gd name="connsiteX55" fmla="*/ 1276961 w 3692942"/>
              <a:gd name="connsiteY55" fmla="*/ 3580570 h 4756713"/>
              <a:gd name="connsiteX56" fmla="*/ 1301096 w 3692942"/>
              <a:gd name="connsiteY56" fmla="*/ 3582055 h 4756713"/>
              <a:gd name="connsiteX57" fmla="*/ 1286986 w 3692942"/>
              <a:gd name="connsiteY57" fmla="*/ 3563490 h 4756713"/>
              <a:gd name="connsiteX58" fmla="*/ 1294412 w 3692942"/>
              <a:gd name="connsiteY58" fmla="*/ 3556621 h 4756713"/>
              <a:gd name="connsiteX59" fmla="*/ 1294042 w 3692942"/>
              <a:gd name="connsiteY59" fmla="*/ 3548452 h 4756713"/>
              <a:gd name="connsiteX60" fmla="*/ 1285501 w 3692942"/>
              <a:gd name="connsiteY60" fmla="*/ 3540840 h 4756713"/>
              <a:gd name="connsiteX61" fmla="*/ 1274733 w 3692942"/>
              <a:gd name="connsiteY61" fmla="*/ 3540098 h 4756713"/>
              <a:gd name="connsiteX62" fmla="*/ 1270463 w 3692942"/>
              <a:gd name="connsiteY62" fmla="*/ 3493497 h 4756713"/>
              <a:gd name="connsiteX63" fmla="*/ 1263779 w 3692942"/>
              <a:gd name="connsiteY63" fmla="*/ 3496838 h 4756713"/>
              <a:gd name="connsiteX64" fmla="*/ 1264149 w 3692942"/>
              <a:gd name="connsiteY64" fmla="*/ 3504079 h 4756713"/>
              <a:gd name="connsiteX65" fmla="*/ 1269905 w 3692942"/>
              <a:gd name="connsiteY65" fmla="*/ 3507792 h 4756713"/>
              <a:gd name="connsiteX66" fmla="*/ 1277889 w 3692942"/>
              <a:gd name="connsiteY66" fmla="*/ 3504636 h 4756713"/>
              <a:gd name="connsiteX67" fmla="*/ 1281230 w 3692942"/>
              <a:gd name="connsiteY67" fmla="*/ 3502966 h 4756713"/>
              <a:gd name="connsiteX68" fmla="*/ 1270463 w 3692942"/>
              <a:gd name="connsiteY68" fmla="*/ 3493497 h 4756713"/>
              <a:gd name="connsiteX69" fmla="*/ 1285315 w 3692942"/>
              <a:gd name="connsiteY69" fmla="*/ 3419418 h 4756713"/>
              <a:gd name="connsiteX70" fmla="*/ 1284200 w 3692942"/>
              <a:gd name="connsiteY70" fmla="*/ 3442070 h 4756713"/>
              <a:gd name="connsiteX71" fmla="*/ 1285686 w 3692942"/>
              <a:gd name="connsiteY71" fmla="*/ 3463419 h 4756713"/>
              <a:gd name="connsiteX72" fmla="*/ 1295897 w 3692942"/>
              <a:gd name="connsiteY72" fmla="*/ 3451352 h 4756713"/>
              <a:gd name="connsiteX73" fmla="*/ 1285315 w 3692942"/>
              <a:gd name="connsiteY73" fmla="*/ 3419418 h 4756713"/>
              <a:gd name="connsiteX74" fmla="*/ 2229392 w 3692942"/>
              <a:gd name="connsiteY74" fmla="*/ 3326404 h 4756713"/>
              <a:gd name="connsiteX75" fmla="*/ 2215653 w 3692942"/>
              <a:gd name="connsiteY75" fmla="*/ 3336243 h 4756713"/>
              <a:gd name="connsiteX76" fmla="*/ 2218995 w 3692942"/>
              <a:gd name="connsiteY76" fmla="*/ 3343299 h 4756713"/>
              <a:gd name="connsiteX77" fmla="*/ 2221036 w 3692942"/>
              <a:gd name="connsiteY77" fmla="*/ 3346827 h 4756713"/>
              <a:gd name="connsiteX78" fmla="*/ 2225864 w 3692942"/>
              <a:gd name="connsiteY78" fmla="*/ 3350168 h 4756713"/>
              <a:gd name="connsiteX79" fmla="*/ 2222336 w 3692942"/>
              <a:gd name="connsiteY79" fmla="*/ 3343299 h 4756713"/>
              <a:gd name="connsiteX80" fmla="*/ 2231435 w 3692942"/>
              <a:gd name="connsiteY80" fmla="*/ 3331045 h 4756713"/>
              <a:gd name="connsiteX81" fmla="*/ 141101 w 3692942"/>
              <a:gd name="connsiteY81" fmla="*/ 3287601 h 4756713"/>
              <a:gd name="connsiteX82" fmla="*/ 132932 w 3692942"/>
              <a:gd name="connsiteY82" fmla="*/ 3312296 h 4756713"/>
              <a:gd name="connsiteX83" fmla="*/ 139058 w 3692942"/>
              <a:gd name="connsiteY83" fmla="*/ 3322878 h 4756713"/>
              <a:gd name="connsiteX84" fmla="*/ 142401 w 3692942"/>
              <a:gd name="connsiteY84" fmla="*/ 3327891 h 4756713"/>
              <a:gd name="connsiteX85" fmla="*/ 148342 w 3692942"/>
              <a:gd name="connsiteY85" fmla="*/ 3331417 h 4756713"/>
              <a:gd name="connsiteX86" fmla="*/ 142401 w 3692942"/>
              <a:gd name="connsiteY86" fmla="*/ 3320835 h 4756713"/>
              <a:gd name="connsiteX87" fmla="*/ 145186 w 3692942"/>
              <a:gd name="connsiteY87" fmla="*/ 3294657 h 4756713"/>
              <a:gd name="connsiteX88" fmla="*/ 2214539 w 3692942"/>
              <a:gd name="connsiteY88" fmla="*/ 3284259 h 4756713"/>
              <a:gd name="connsiteX89" fmla="*/ 2212497 w 3692942"/>
              <a:gd name="connsiteY89" fmla="*/ 3286672 h 4756713"/>
              <a:gd name="connsiteX90" fmla="*/ 2213054 w 3692942"/>
              <a:gd name="connsiteY90" fmla="*/ 3289087 h 4756713"/>
              <a:gd name="connsiteX91" fmla="*/ 2204328 w 3692942"/>
              <a:gd name="connsiteY91" fmla="*/ 3310623 h 4756713"/>
              <a:gd name="connsiteX92" fmla="*/ 2226422 w 3692942"/>
              <a:gd name="connsiteY92" fmla="*/ 3319348 h 4756713"/>
              <a:gd name="connsiteX93" fmla="*/ 2219181 w 3692942"/>
              <a:gd name="connsiteY93" fmla="*/ 3303197 h 4756713"/>
              <a:gd name="connsiteX94" fmla="*/ 2228277 w 3692942"/>
              <a:gd name="connsiteY94" fmla="*/ 3301154 h 4756713"/>
              <a:gd name="connsiteX95" fmla="*/ 2230505 w 3692942"/>
              <a:gd name="connsiteY95" fmla="*/ 3295770 h 4756713"/>
              <a:gd name="connsiteX96" fmla="*/ 2224379 w 3692942"/>
              <a:gd name="connsiteY96" fmla="*/ 3288159 h 4756713"/>
              <a:gd name="connsiteX97" fmla="*/ 2214539 w 3692942"/>
              <a:gd name="connsiteY97" fmla="*/ 3284259 h 4756713"/>
              <a:gd name="connsiteX98" fmla="*/ 2215840 w 3692942"/>
              <a:gd name="connsiteY98" fmla="*/ 3253998 h 4756713"/>
              <a:gd name="connsiteX99" fmla="*/ 2214167 w 3692942"/>
              <a:gd name="connsiteY99" fmla="*/ 3258639 h 4756713"/>
              <a:gd name="connsiteX100" fmla="*/ 2218623 w 3692942"/>
              <a:gd name="connsiteY100" fmla="*/ 3262722 h 4756713"/>
              <a:gd name="connsiteX101" fmla="*/ 2227164 w 3692942"/>
              <a:gd name="connsiteY101" fmla="*/ 3263280 h 4756713"/>
              <a:gd name="connsiteX102" fmla="*/ 2230692 w 3692942"/>
              <a:gd name="connsiteY102" fmla="*/ 3263280 h 4756713"/>
              <a:gd name="connsiteX103" fmla="*/ 2223079 w 3692942"/>
              <a:gd name="connsiteY103" fmla="*/ 3253998 h 4756713"/>
              <a:gd name="connsiteX104" fmla="*/ 109168 w 3692942"/>
              <a:gd name="connsiteY104" fmla="*/ 3220949 h 4756713"/>
              <a:gd name="connsiteX105" fmla="*/ 108240 w 3692942"/>
              <a:gd name="connsiteY105" fmla="*/ 3226335 h 4756713"/>
              <a:gd name="connsiteX106" fmla="*/ 109725 w 3692942"/>
              <a:gd name="connsiteY106" fmla="*/ 3230233 h 4756713"/>
              <a:gd name="connsiteX107" fmla="*/ 111025 w 3692942"/>
              <a:gd name="connsiteY107" fmla="*/ 3272934 h 4756713"/>
              <a:gd name="connsiteX108" fmla="*/ 135160 w 3692942"/>
              <a:gd name="connsiteY108" fmla="*/ 3276834 h 4756713"/>
              <a:gd name="connsiteX109" fmla="*/ 121422 w 3692942"/>
              <a:gd name="connsiteY109" fmla="*/ 3251770 h 4756713"/>
              <a:gd name="connsiteX110" fmla="*/ 129034 w 3692942"/>
              <a:gd name="connsiteY110" fmla="*/ 3243416 h 4756713"/>
              <a:gd name="connsiteX111" fmla="*/ 128661 w 3692942"/>
              <a:gd name="connsiteY111" fmla="*/ 3232833 h 4756713"/>
              <a:gd name="connsiteX112" fmla="*/ 119937 w 3692942"/>
              <a:gd name="connsiteY112" fmla="*/ 3222622 h 4756713"/>
              <a:gd name="connsiteX113" fmla="*/ 109168 w 3692942"/>
              <a:gd name="connsiteY113" fmla="*/ 3220949 h 4756713"/>
              <a:gd name="connsiteX114" fmla="*/ 2255755 w 3692942"/>
              <a:gd name="connsiteY114" fmla="*/ 3213523 h 4756713"/>
              <a:gd name="connsiteX115" fmla="*/ 2249258 w 3692942"/>
              <a:gd name="connsiteY115" fmla="*/ 3226890 h 4756713"/>
              <a:gd name="connsiteX116" fmla="*/ 2245730 w 3692942"/>
              <a:gd name="connsiteY116" fmla="*/ 3240443 h 4756713"/>
              <a:gd name="connsiteX117" fmla="*/ 2258168 w 3692942"/>
              <a:gd name="connsiteY117" fmla="*/ 3236172 h 4756713"/>
              <a:gd name="connsiteX118" fmla="*/ 2255755 w 3692942"/>
              <a:gd name="connsiteY118" fmla="*/ 3213523 h 4756713"/>
              <a:gd name="connsiteX119" fmla="*/ 1319968 w 3692942"/>
              <a:gd name="connsiteY119" fmla="*/ 3167374 h 4756713"/>
              <a:gd name="connsiteX120" fmla="*/ 1319868 w 3692942"/>
              <a:gd name="connsiteY120" fmla="*/ 3167491 h 4756713"/>
              <a:gd name="connsiteX121" fmla="*/ 1339898 w 3692942"/>
              <a:gd name="connsiteY121" fmla="*/ 3180847 h 4756713"/>
              <a:gd name="connsiteX122" fmla="*/ 1338600 w 3692942"/>
              <a:gd name="connsiteY122" fmla="*/ 3177877 h 4756713"/>
              <a:gd name="connsiteX123" fmla="*/ 2265596 w 3692942"/>
              <a:gd name="connsiteY123" fmla="*/ 3165994 h 4756713"/>
              <a:gd name="connsiteX124" fmla="*/ 2257613 w 3692942"/>
              <a:gd name="connsiteY124" fmla="*/ 3167107 h 4756713"/>
              <a:gd name="connsiteX125" fmla="*/ 2264667 w 3692942"/>
              <a:gd name="connsiteY125" fmla="*/ 3167665 h 4756713"/>
              <a:gd name="connsiteX126" fmla="*/ 104342 w 3692942"/>
              <a:gd name="connsiteY126" fmla="*/ 3162283 h 4756713"/>
              <a:gd name="connsiteX127" fmla="*/ 97658 w 3692942"/>
              <a:gd name="connsiteY127" fmla="*/ 3166181 h 4756713"/>
              <a:gd name="connsiteX128" fmla="*/ 98028 w 3692942"/>
              <a:gd name="connsiteY128" fmla="*/ 3175463 h 4756713"/>
              <a:gd name="connsiteX129" fmla="*/ 103784 w 3692942"/>
              <a:gd name="connsiteY129" fmla="*/ 3180292 h 4756713"/>
              <a:gd name="connsiteX130" fmla="*/ 111768 w 3692942"/>
              <a:gd name="connsiteY130" fmla="*/ 3176764 h 4756713"/>
              <a:gd name="connsiteX131" fmla="*/ 115109 w 3692942"/>
              <a:gd name="connsiteY131" fmla="*/ 3174721 h 4756713"/>
              <a:gd name="connsiteX132" fmla="*/ 104342 w 3692942"/>
              <a:gd name="connsiteY132" fmla="*/ 3162283 h 4756713"/>
              <a:gd name="connsiteX133" fmla="*/ 2219738 w 3692942"/>
              <a:gd name="connsiteY133" fmla="*/ 3143715 h 4756713"/>
              <a:gd name="connsiteX134" fmla="*/ 2218253 w 3692942"/>
              <a:gd name="connsiteY134" fmla="*/ 3164694 h 4756713"/>
              <a:gd name="connsiteX135" fmla="*/ 2213425 w 3692942"/>
              <a:gd name="connsiteY135" fmla="*/ 3168780 h 4756713"/>
              <a:gd name="connsiteX136" fmla="*/ 2211197 w 3692942"/>
              <a:gd name="connsiteY136" fmla="*/ 3173236 h 4756713"/>
              <a:gd name="connsiteX137" fmla="*/ 2220481 w 3692942"/>
              <a:gd name="connsiteY137" fmla="*/ 3176391 h 4756713"/>
              <a:gd name="connsiteX138" fmla="*/ 2233661 w 3692942"/>
              <a:gd name="connsiteY138" fmla="*/ 3176391 h 4756713"/>
              <a:gd name="connsiteX139" fmla="*/ 2237376 w 3692942"/>
              <a:gd name="connsiteY139" fmla="*/ 3163766 h 4756713"/>
              <a:gd name="connsiteX140" fmla="*/ 2243873 w 3692942"/>
              <a:gd name="connsiteY140" fmla="*/ 3151699 h 4756713"/>
              <a:gd name="connsiteX141" fmla="*/ 2219738 w 3692942"/>
              <a:gd name="connsiteY141" fmla="*/ 3143715 h 4756713"/>
              <a:gd name="connsiteX142" fmla="*/ 2327791 w 3692942"/>
              <a:gd name="connsiteY142" fmla="*/ 3074835 h 4756713"/>
              <a:gd name="connsiteX143" fmla="*/ 2347471 w 3692942"/>
              <a:gd name="connsiteY143" fmla="*/ 3089318 h 4756713"/>
              <a:gd name="connsiteX144" fmla="*/ 2346543 w 3692942"/>
              <a:gd name="connsiteY144" fmla="*/ 3087090 h 4756713"/>
              <a:gd name="connsiteX145" fmla="*/ 2327791 w 3692942"/>
              <a:gd name="connsiteY145" fmla="*/ 3074835 h 4756713"/>
              <a:gd name="connsiteX146" fmla="*/ 118079 w 3692942"/>
              <a:gd name="connsiteY146" fmla="*/ 3070194 h 4756713"/>
              <a:gd name="connsiteX147" fmla="*/ 117522 w 3692942"/>
              <a:gd name="connsiteY147" fmla="*/ 3098229 h 4756713"/>
              <a:gd name="connsiteX148" fmla="*/ 119750 w 3692942"/>
              <a:gd name="connsiteY148" fmla="*/ 3124964 h 4756713"/>
              <a:gd name="connsiteX149" fmla="*/ 129404 w 3692942"/>
              <a:gd name="connsiteY149" fmla="*/ 3109926 h 4756713"/>
              <a:gd name="connsiteX150" fmla="*/ 118079 w 3692942"/>
              <a:gd name="connsiteY150" fmla="*/ 3070194 h 4756713"/>
              <a:gd name="connsiteX151" fmla="*/ 2337817 w 3692942"/>
              <a:gd name="connsiteY151" fmla="*/ 3023966 h 4756713"/>
              <a:gd name="connsiteX152" fmla="*/ 2336889 w 3692942"/>
              <a:gd name="connsiteY152" fmla="*/ 3030092 h 4756713"/>
              <a:gd name="connsiteX153" fmla="*/ 2341345 w 3692942"/>
              <a:gd name="connsiteY153" fmla="*/ 3032690 h 4756713"/>
              <a:gd name="connsiteX154" fmla="*/ 108425 w 3692942"/>
              <a:gd name="connsiteY154" fmla="*/ 2975694 h 4756713"/>
              <a:gd name="connsiteX155" fmla="*/ 101371 w 3692942"/>
              <a:gd name="connsiteY155" fmla="*/ 2983121 h 4756713"/>
              <a:gd name="connsiteX156" fmla="*/ 108240 w 3692942"/>
              <a:gd name="connsiteY156" fmla="*/ 2979593 h 4756713"/>
              <a:gd name="connsiteX157" fmla="*/ 57183 w 3692942"/>
              <a:gd name="connsiteY157" fmla="*/ 2961027 h 4756713"/>
              <a:gd name="connsiteX158" fmla="*/ 64052 w 3692942"/>
              <a:gd name="connsiteY158" fmla="*/ 3003172 h 4756713"/>
              <a:gd name="connsiteX159" fmla="*/ 61269 w 3692942"/>
              <a:gd name="connsiteY159" fmla="*/ 3013941 h 4756713"/>
              <a:gd name="connsiteX160" fmla="*/ 60896 w 3692942"/>
              <a:gd name="connsiteY160" fmla="*/ 3023408 h 4756713"/>
              <a:gd name="connsiteX161" fmla="*/ 70736 w 3692942"/>
              <a:gd name="connsiteY161" fmla="*/ 3023781 h 4756713"/>
              <a:gd name="connsiteX162" fmla="*/ 82990 w 3692942"/>
              <a:gd name="connsiteY162" fmla="*/ 3015982 h 4756713"/>
              <a:gd name="connsiteX163" fmla="*/ 81505 w 3692942"/>
              <a:gd name="connsiteY163" fmla="*/ 2989247 h 4756713"/>
              <a:gd name="connsiteX164" fmla="*/ 82805 w 3692942"/>
              <a:gd name="connsiteY164" fmla="*/ 2961214 h 4756713"/>
              <a:gd name="connsiteX165" fmla="*/ 57183 w 3692942"/>
              <a:gd name="connsiteY165" fmla="*/ 2961027 h 4756713"/>
              <a:gd name="connsiteX166" fmla="*/ 2347657 w 3692942"/>
              <a:gd name="connsiteY166" fmla="*/ 2937448 h 4756713"/>
              <a:gd name="connsiteX167" fmla="*/ 2320364 w 3692942"/>
              <a:gd name="connsiteY167" fmla="*/ 2950815 h 4756713"/>
              <a:gd name="connsiteX168" fmla="*/ 2314423 w 3692942"/>
              <a:gd name="connsiteY168" fmla="*/ 2973279 h 4756713"/>
              <a:gd name="connsiteX169" fmla="*/ 2304956 w 3692942"/>
              <a:gd name="connsiteY169" fmla="*/ 2972724 h 4756713"/>
              <a:gd name="connsiteX170" fmla="*/ 2301983 w 3692942"/>
              <a:gd name="connsiteY170" fmla="*/ 2976065 h 4756713"/>
              <a:gd name="connsiteX171" fmla="*/ 2305511 w 3692942"/>
              <a:gd name="connsiteY171" fmla="*/ 2985162 h 4756713"/>
              <a:gd name="connsiteX172" fmla="*/ 2296415 w 3692942"/>
              <a:gd name="connsiteY172" fmla="*/ 2988132 h 4756713"/>
              <a:gd name="connsiteX173" fmla="*/ 2281562 w 3692942"/>
              <a:gd name="connsiteY173" fmla="*/ 3053671 h 4756713"/>
              <a:gd name="connsiteX174" fmla="*/ 2266524 w 3692942"/>
              <a:gd name="connsiteY174" fmla="*/ 3058497 h 4756713"/>
              <a:gd name="connsiteX175" fmla="*/ 2268380 w 3692942"/>
              <a:gd name="connsiteY175" fmla="*/ 3067039 h 4756713"/>
              <a:gd name="connsiteX176" fmla="*/ 2256870 w 3692942"/>
              <a:gd name="connsiteY176" fmla="*/ 3068152 h 4756713"/>
              <a:gd name="connsiteX177" fmla="*/ 2248329 w 3692942"/>
              <a:gd name="connsiteY177" fmla="*/ 3088575 h 4756713"/>
              <a:gd name="connsiteX178" fmla="*/ 2252599 w 3692942"/>
              <a:gd name="connsiteY178" fmla="*/ 3105098 h 4756713"/>
              <a:gd name="connsiteX179" fmla="*/ 2255012 w 3692942"/>
              <a:gd name="connsiteY179" fmla="*/ 3129235 h 4756713"/>
              <a:gd name="connsiteX180" fmla="*/ 2252599 w 3692942"/>
              <a:gd name="connsiteY180" fmla="*/ 3139632 h 4756713"/>
              <a:gd name="connsiteX181" fmla="*/ 2260768 w 3692942"/>
              <a:gd name="connsiteY181" fmla="*/ 3133504 h 4756713"/>
              <a:gd name="connsiteX182" fmla="*/ 2255385 w 3692942"/>
              <a:gd name="connsiteY182" fmla="*/ 3130905 h 4756713"/>
              <a:gd name="connsiteX183" fmla="*/ 2255385 w 3692942"/>
              <a:gd name="connsiteY183" fmla="*/ 3128863 h 4756713"/>
              <a:gd name="connsiteX184" fmla="*/ 2259655 w 3692942"/>
              <a:gd name="connsiteY184" fmla="*/ 3122921 h 4756713"/>
              <a:gd name="connsiteX185" fmla="*/ 2274693 w 3692942"/>
              <a:gd name="connsiteY185" fmla="*/ 3117908 h 4756713"/>
              <a:gd name="connsiteX186" fmla="*/ 2283605 w 3692942"/>
              <a:gd name="connsiteY186" fmla="*/ 3122736 h 4756713"/>
              <a:gd name="connsiteX187" fmla="*/ 2285090 w 3692942"/>
              <a:gd name="connsiteY187" fmla="*/ 3110297 h 4756713"/>
              <a:gd name="connsiteX188" fmla="*/ 2300128 w 3692942"/>
              <a:gd name="connsiteY188" fmla="*/ 3093216 h 4756713"/>
              <a:gd name="connsiteX189" fmla="*/ 2303098 w 3692942"/>
              <a:gd name="connsiteY189" fmla="*/ 3072052 h 4756713"/>
              <a:gd name="connsiteX190" fmla="*/ 2309225 w 3692942"/>
              <a:gd name="connsiteY190" fmla="*/ 3053856 h 4756713"/>
              <a:gd name="connsiteX191" fmla="*/ 2314981 w 3692942"/>
              <a:gd name="connsiteY191" fmla="*/ 3045873 h 4756713"/>
              <a:gd name="connsiteX192" fmla="*/ 2312010 w 3692942"/>
              <a:gd name="connsiteY192" fmla="*/ 3035476 h 4756713"/>
              <a:gd name="connsiteX193" fmla="*/ 2321479 w 3692942"/>
              <a:gd name="connsiteY193" fmla="*/ 3008370 h 4756713"/>
              <a:gd name="connsiteX194" fmla="*/ 2331133 w 3692942"/>
              <a:gd name="connsiteY194" fmla="*/ 2981263 h 4756713"/>
              <a:gd name="connsiteX195" fmla="*/ 2342643 w 3692942"/>
              <a:gd name="connsiteY195" fmla="*/ 2976437 h 4756713"/>
              <a:gd name="connsiteX196" fmla="*/ 2346729 w 3692942"/>
              <a:gd name="connsiteY196" fmla="*/ 2964368 h 4756713"/>
              <a:gd name="connsiteX197" fmla="*/ 2353413 w 3692942"/>
              <a:gd name="connsiteY197" fmla="*/ 2952673 h 4756713"/>
              <a:gd name="connsiteX198" fmla="*/ 2421363 w 3692942"/>
              <a:gd name="connsiteY198" fmla="*/ 2856686 h 4756713"/>
              <a:gd name="connsiteX199" fmla="*/ 2417649 w 3692942"/>
              <a:gd name="connsiteY199" fmla="*/ 2864484 h 4756713"/>
              <a:gd name="connsiteX200" fmla="*/ 2427119 w 3692942"/>
              <a:gd name="connsiteY200" fmla="*/ 2864299 h 4756713"/>
              <a:gd name="connsiteX201" fmla="*/ 2432689 w 3692942"/>
              <a:gd name="connsiteY201" fmla="*/ 2860586 h 4756713"/>
              <a:gd name="connsiteX202" fmla="*/ 2428046 w 3692942"/>
              <a:gd name="connsiteY202" fmla="*/ 2857986 h 4756713"/>
              <a:gd name="connsiteX203" fmla="*/ 2421363 w 3692942"/>
              <a:gd name="connsiteY203" fmla="*/ 2856686 h 4756713"/>
              <a:gd name="connsiteX204" fmla="*/ 1415277 w 3692942"/>
              <a:gd name="connsiteY204" fmla="*/ 2794677 h 4756713"/>
              <a:gd name="connsiteX205" fmla="*/ 1410078 w 3692942"/>
              <a:gd name="connsiteY205" fmla="*/ 2807116 h 4756713"/>
              <a:gd name="connsiteX206" fmla="*/ 1420290 w 3692942"/>
              <a:gd name="connsiteY206" fmla="*/ 2804701 h 4756713"/>
              <a:gd name="connsiteX207" fmla="*/ 1426974 w 3692942"/>
              <a:gd name="connsiteY207" fmla="*/ 2797647 h 4756713"/>
              <a:gd name="connsiteX208" fmla="*/ 1422331 w 3692942"/>
              <a:gd name="connsiteY208" fmla="*/ 2795047 h 4756713"/>
              <a:gd name="connsiteX209" fmla="*/ 1415277 w 3692942"/>
              <a:gd name="connsiteY209" fmla="*/ 2794677 h 4756713"/>
              <a:gd name="connsiteX210" fmla="*/ 2443642 w 3692942"/>
              <a:gd name="connsiteY210" fmla="*/ 2787993 h 4756713"/>
              <a:gd name="connsiteX211" fmla="*/ 2440301 w 3692942"/>
              <a:gd name="connsiteY211" fmla="*/ 2791521 h 4756713"/>
              <a:gd name="connsiteX212" fmla="*/ 2439558 w 3692942"/>
              <a:gd name="connsiteY212" fmla="*/ 2795604 h 4756713"/>
              <a:gd name="connsiteX213" fmla="*/ 2446797 w 3692942"/>
              <a:gd name="connsiteY213" fmla="*/ 2796719 h 4756713"/>
              <a:gd name="connsiteX214" fmla="*/ 147623 w 3692942"/>
              <a:gd name="connsiteY214" fmla="*/ 2757825 h 4756713"/>
              <a:gd name="connsiteX215" fmla="*/ 134602 w 3692942"/>
              <a:gd name="connsiteY215" fmla="*/ 2757917 h 4756713"/>
              <a:gd name="connsiteX216" fmla="*/ 157996 w 3692942"/>
              <a:gd name="connsiteY216" fmla="*/ 2772955 h 4756713"/>
              <a:gd name="connsiteX217" fmla="*/ 156326 w 3692942"/>
              <a:gd name="connsiteY217" fmla="*/ 2769429 h 4756713"/>
              <a:gd name="connsiteX218" fmla="*/ 147623 w 3692942"/>
              <a:gd name="connsiteY218" fmla="*/ 2757825 h 4756713"/>
              <a:gd name="connsiteX219" fmla="*/ 2406325 w 3692942"/>
              <a:gd name="connsiteY219" fmla="*/ 2756617 h 4756713"/>
              <a:gd name="connsiteX220" fmla="*/ 2400384 w 3692942"/>
              <a:gd name="connsiteY220" fmla="*/ 2766084 h 4756713"/>
              <a:gd name="connsiteX221" fmla="*/ 2399826 w 3692942"/>
              <a:gd name="connsiteY221" fmla="*/ 2776483 h 4756713"/>
              <a:gd name="connsiteX222" fmla="*/ 2412636 w 3692942"/>
              <a:gd name="connsiteY222" fmla="*/ 2784837 h 4756713"/>
              <a:gd name="connsiteX223" fmla="*/ 2414679 w 3692942"/>
              <a:gd name="connsiteY223" fmla="*/ 2780937 h 4756713"/>
              <a:gd name="connsiteX224" fmla="*/ 2412081 w 3692942"/>
              <a:gd name="connsiteY224" fmla="*/ 2763856 h 4756713"/>
              <a:gd name="connsiteX225" fmla="*/ 1449808 w 3692942"/>
              <a:gd name="connsiteY225" fmla="*/ 2686994 h 4756713"/>
              <a:gd name="connsiteX226" fmla="*/ 1445540 w 3692942"/>
              <a:gd name="connsiteY226" fmla="*/ 2692935 h 4756713"/>
              <a:gd name="connsiteX227" fmla="*/ 1444054 w 3692942"/>
              <a:gd name="connsiteY227" fmla="*/ 2699062 h 4756713"/>
              <a:gd name="connsiteX228" fmla="*/ 1451481 w 3692942"/>
              <a:gd name="connsiteY228" fmla="*/ 2699247 h 4756713"/>
              <a:gd name="connsiteX229" fmla="*/ 2498411 w 3692942"/>
              <a:gd name="connsiteY229" fmla="*/ 2657474 h 4756713"/>
              <a:gd name="connsiteX230" fmla="*/ 2500269 w 3692942"/>
              <a:gd name="connsiteY230" fmla="*/ 2660445 h 4756713"/>
              <a:gd name="connsiteX231" fmla="*/ 2495626 w 3692942"/>
              <a:gd name="connsiteY231" fmla="*/ 2658959 h 4756713"/>
              <a:gd name="connsiteX232" fmla="*/ 2491543 w 3692942"/>
              <a:gd name="connsiteY232" fmla="*/ 2666386 h 4756713"/>
              <a:gd name="connsiteX233" fmla="*/ 2485787 w 3692942"/>
              <a:gd name="connsiteY233" fmla="*/ 2667686 h 4756713"/>
              <a:gd name="connsiteX234" fmla="*/ 2483189 w 3692942"/>
              <a:gd name="connsiteY234" fmla="*/ 2671027 h 4756713"/>
              <a:gd name="connsiteX235" fmla="*/ 2467221 w 3692942"/>
              <a:gd name="connsiteY235" fmla="*/ 2692935 h 4756713"/>
              <a:gd name="connsiteX236" fmla="*/ 2465363 w 3692942"/>
              <a:gd name="connsiteY236" fmla="*/ 2720970 h 4756713"/>
              <a:gd name="connsiteX237" fmla="*/ 2454781 w 3692942"/>
              <a:gd name="connsiteY237" fmla="*/ 2744362 h 4756713"/>
              <a:gd name="connsiteX238" fmla="*/ 2434915 w 3692942"/>
              <a:gd name="connsiteY238" fmla="*/ 2734708 h 4756713"/>
              <a:gd name="connsiteX239" fmla="*/ 2433617 w 3692942"/>
              <a:gd name="connsiteY239" fmla="*/ 2747705 h 4756713"/>
              <a:gd name="connsiteX240" fmla="*/ 2426561 w 3692942"/>
              <a:gd name="connsiteY240" fmla="*/ 2758102 h 4756713"/>
              <a:gd name="connsiteX241" fmla="*/ 2444384 w 3692942"/>
              <a:gd name="connsiteY241" fmla="*/ 2763115 h 4756713"/>
              <a:gd name="connsiteX242" fmla="*/ 2460722 w 3692942"/>
              <a:gd name="connsiteY242" fmla="*/ 2772212 h 4756713"/>
              <a:gd name="connsiteX243" fmla="*/ 2458867 w 3692942"/>
              <a:gd name="connsiteY243" fmla="*/ 2757360 h 4756713"/>
              <a:gd name="connsiteX244" fmla="*/ 2470006 w 3692942"/>
              <a:gd name="connsiteY244" fmla="*/ 2747705 h 4756713"/>
              <a:gd name="connsiteX245" fmla="*/ 2477990 w 3692942"/>
              <a:gd name="connsiteY245" fmla="*/ 2736008 h 4756713"/>
              <a:gd name="connsiteX246" fmla="*/ 2484116 w 3692942"/>
              <a:gd name="connsiteY246" fmla="*/ 2714472 h 4756713"/>
              <a:gd name="connsiteX247" fmla="*/ 2496184 w 3692942"/>
              <a:gd name="connsiteY247" fmla="*/ 2715957 h 4756713"/>
              <a:gd name="connsiteX248" fmla="*/ 2495999 w 3692942"/>
              <a:gd name="connsiteY248" fmla="*/ 2710574 h 4756713"/>
              <a:gd name="connsiteX249" fmla="*/ 2511964 w 3692942"/>
              <a:gd name="connsiteY249" fmla="*/ 2699247 h 4756713"/>
              <a:gd name="connsiteX250" fmla="*/ 2515307 w 3692942"/>
              <a:gd name="connsiteY250" fmla="*/ 2679383 h 4756713"/>
              <a:gd name="connsiteX251" fmla="*/ 2522361 w 3692942"/>
              <a:gd name="connsiteY251" fmla="*/ 2680681 h 4756713"/>
              <a:gd name="connsiteX252" fmla="*/ 2517348 w 3692942"/>
              <a:gd name="connsiteY252" fmla="*/ 2665273 h 4756713"/>
              <a:gd name="connsiteX253" fmla="*/ 127734 w 3692942"/>
              <a:gd name="connsiteY253" fmla="*/ 2652835 h 4756713"/>
              <a:gd name="connsiteX254" fmla="*/ 128849 w 3692942"/>
              <a:gd name="connsiteY254" fmla="*/ 2665273 h 4756713"/>
              <a:gd name="connsiteX255" fmla="*/ 133860 w 3692942"/>
              <a:gd name="connsiteY255" fmla="*/ 2667315 h 4756713"/>
              <a:gd name="connsiteX256" fmla="*/ 2514935 w 3692942"/>
              <a:gd name="connsiteY256" fmla="*/ 2606975 h 4756713"/>
              <a:gd name="connsiteX257" fmla="*/ 2510664 w 3692942"/>
              <a:gd name="connsiteY257" fmla="*/ 2624613 h 4756713"/>
              <a:gd name="connsiteX258" fmla="*/ 2500269 w 3692942"/>
              <a:gd name="connsiteY258" fmla="*/ 2643364 h 4756713"/>
              <a:gd name="connsiteX259" fmla="*/ 2526817 w 3692942"/>
              <a:gd name="connsiteY259" fmla="*/ 2654876 h 4756713"/>
              <a:gd name="connsiteX260" fmla="*/ 2518092 w 3692942"/>
              <a:gd name="connsiteY260" fmla="*/ 2630369 h 4756713"/>
              <a:gd name="connsiteX261" fmla="*/ 2514935 w 3692942"/>
              <a:gd name="connsiteY261" fmla="*/ 2606975 h 4756713"/>
              <a:gd name="connsiteX262" fmla="*/ 2566549 w 3692942"/>
              <a:gd name="connsiteY262" fmla="*/ 2562232 h 4756713"/>
              <a:gd name="connsiteX263" fmla="*/ 2550396 w 3692942"/>
              <a:gd name="connsiteY263" fmla="*/ 2562789 h 4756713"/>
              <a:gd name="connsiteX264" fmla="*/ 2543342 w 3692942"/>
              <a:gd name="connsiteY264" fmla="*/ 2571514 h 4756713"/>
              <a:gd name="connsiteX265" fmla="*/ 2544640 w 3692942"/>
              <a:gd name="connsiteY265" fmla="*/ 2575969 h 4756713"/>
              <a:gd name="connsiteX266" fmla="*/ 2557452 w 3692942"/>
              <a:gd name="connsiteY266" fmla="*/ 2574671 h 4756713"/>
              <a:gd name="connsiteX267" fmla="*/ 2499154 w 3692942"/>
              <a:gd name="connsiteY267" fmla="*/ 2512290 h 4756713"/>
              <a:gd name="connsiteX268" fmla="*/ 2497484 w 3692942"/>
              <a:gd name="connsiteY268" fmla="*/ 2528628 h 4756713"/>
              <a:gd name="connsiteX269" fmla="*/ 2509551 w 3692942"/>
              <a:gd name="connsiteY269" fmla="*/ 2514518 h 4756713"/>
              <a:gd name="connsiteX270" fmla="*/ 2552994 w 3692942"/>
              <a:gd name="connsiteY270" fmla="*/ 2507462 h 4756713"/>
              <a:gd name="connsiteX271" fmla="*/ 2554479 w 3692942"/>
              <a:gd name="connsiteY271" fmla="*/ 2545151 h 4756713"/>
              <a:gd name="connsiteX272" fmla="*/ 2572490 w 3692942"/>
              <a:gd name="connsiteY272" fmla="*/ 2551277 h 4756713"/>
              <a:gd name="connsiteX273" fmla="*/ 2573603 w 3692942"/>
              <a:gd name="connsiteY273" fmla="*/ 2549422 h 4756713"/>
              <a:gd name="connsiteX274" fmla="*/ 2574718 w 3692942"/>
              <a:gd name="connsiteY274" fmla="*/ 2547564 h 4756713"/>
              <a:gd name="connsiteX275" fmla="*/ 2571375 w 3692942"/>
              <a:gd name="connsiteY275" fmla="*/ 2536424 h 4756713"/>
              <a:gd name="connsiteX276" fmla="*/ 2564506 w 3692942"/>
              <a:gd name="connsiteY276" fmla="*/ 2521759 h 4756713"/>
              <a:gd name="connsiteX277" fmla="*/ 2552994 w 3692942"/>
              <a:gd name="connsiteY277" fmla="*/ 2507462 h 4756713"/>
              <a:gd name="connsiteX278" fmla="*/ 1538739 w 3692942"/>
              <a:gd name="connsiteY278" fmla="*/ 2489638 h 4756713"/>
              <a:gd name="connsiteX279" fmla="*/ 1539854 w 3692942"/>
              <a:gd name="connsiteY279" fmla="*/ 2493537 h 4756713"/>
              <a:gd name="connsiteX280" fmla="*/ 1535211 w 3692942"/>
              <a:gd name="connsiteY280" fmla="*/ 2492052 h 4756713"/>
              <a:gd name="connsiteX281" fmla="*/ 1528900 w 3692942"/>
              <a:gd name="connsiteY281" fmla="*/ 2503191 h 4756713"/>
              <a:gd name="connsiteX282" fmla="*/ 1522401 w 3692942"/>
              <a:gd name="connsiteY282" fmla="*/ 2505604 h 4756713"/>
              <a:gd name="connsiteX283" fmla="*/ 1518688 w 3692942"/>
              <a:gd name="connsiteY283" fmla="*/ 2510803 h 4756713"/>
              <a:gd name="connsiteX284" fmla="*/ 1516521 w 3692942"/>
              <a:gd name="connsiteY284" fmla="*/ 2513956 h 4756713"/>
              <a:gd name="connsiteX285" fmla="*/ 1522773 w 3692942"/>
              <a:gd name="connsiteY285" fmla="*/ 2515816 h 4756713"/>
              <a:gd name="connsiteX286" fmla="*/ 1513304 w 3692942"/>
              <a:gd name="connsiteY286" fmla="*/ 2541065 h 4756713"/>
              <a:gd name="connsiteX287" fmla="*/ 1493598 w 3692942"/>
              <a:gd name="connsiteY287" fmla="*/ 2555103 h 4756713"/>
              <a:gd name="connsiteX288" fmla="*/ 1487497 w 3692942"/>
              <a:gd name="connsiteY288" fmla="*/ 2585066 h 4756713"/>
              <a:gd name="connsiteX289" fmla="*/ 1471304 w 3692942"/>
              <a:gd name="connsiteY289" fmla="*/ 2619414 h 4756713"/>
              <a:gd name="connsiteX290" fmla="*/ 1471159 w 3692942"/>
              <a:gd name="connsiteY290" fmla="*/ 2631297 h 4756713"/>
              <a:gd name="connsiteX291" fmla="*/ 1453151 w 3692942"/>
              <a:gd name="connsiteY291" fmla="*/ 2636865 h 4756713"/>
              <a:gd name="connsiteX292" fmla="*/ 1449623 w 3692942"/>
              <a:gd name="connsiteY292" fmla="*/ 2648192 h 4756713"/>
              <a:gd name="connsiteX293" fmla="*/ 1449389 w 3692942"/>
              <a:gd name="connsiteY293" fmla="*/ 2648944 h 4756713"/>
              <a:gd name="connsiteX294" fmla="*/ 1455936 w 3692942"/>
              <a:gd name="connsiteY294" fmla="*/ 2650420 h 4756713"/>
              <a:gd name="connsiteX295" fmla="*/ 1471717 w 3692942"/>
              <a:gd name="connsiteY295" fmla="*/ 2660630 h 4756713"/>
              <a:gd name="connsiteX296" fmla="*/ 1472645 w 3692942"/>
              <a:gd name="connsiteY296" fmla="*/ 2639466 h 4756713"/>
              <a:gd name="connsiteX297" fmla="*/ 1486940 w 3692942"/>
              <a:gd name="connsiteY297" fmla="*/ 2623683 h 4756713"/>
              <a:gd name="connsiteX298" fmla="*/ 1498267 w 3692942"/>
              <a:gd name="connsiteY298" fmla="*/ 2605490 h 4756713"/>
              <a:gd name="connsiteX299" fmla="*/ 1509406 w 3692942"/>
              <a:gd name="connsiteY299" fmla="*/ 2573184 h 4756713"/>
              <a:gd name="connsiteX300" fmla="*/ 1522031 w 3692942"/>
              <a:gd name="connsiteY300" fmla="*/ 2573371 h 4756713"/>
              <a:gd name="connsiteX301" fmla="*/ 1522959 w 3692942"/>
              <a:gd name="connsiteY301" fmla="*/ 2565572 h 4756713"/>
              <a:gd name="connsiteX302" fmla="*/ 1543195 w 3692942"/>
              <a:gd name="connsiteY302" fmla="*/ 2547194 h 4756713"/>
              <a:gd name="connsiteX303" fmla="*/ 1551736 w 3692942"/>
              <a:gd name="connsiteY303" fmla="*/ 2518601 h 4756713"/>
              <a:gd name="connsiteX304" fmla="*/ 1558975 w 3692942"/>
              <a:gd name="connsiteY304" fmla="*/ 2519529 h 4756713"/>
              <a:gd name="connsiteX305" fmla="*/ 1557305 w 3692942"/>
              <a:gd name="connsiteY305" fmla="*/ 2498365 h 4756713"/>
              <a:gd name="connsiteX306" fmla="*/ 112881 w 3692942"/>
              <a:gd name="connsiteY306" fmla="*/ 2480729 h 4756713"/>
              <a:gd name="connsiteX307" fmla="*/ 90231 w 3692942"/>
              <a:gd name="connsiteY307" fmla="*/ 2523987 h 4756713"/>
              <a:gd name="connsiteX308" fmla="*/ 90602 w 3692942"/>
              <a:gd name="connsiteY308" fmla="*/ 2570773 h 4756713"/>
              <a:gd name="connsiteX309" fmla="*/ 81320 w 3692942"/>
              <a:gd name="connsiteY309" fmla="*/ 2575786 h 4756713"/>
              <a:gd name="connsiteX310" fmla="*/ 79462 w 3692942"/>
              <a:gd name="connsiteY310" fmla="*/ 2584140 h 4756713"/>
              <a:gd name="connsiteX311" fmla="*/ 85403 w 3692942"/>
              <a:gd name="connsiteY311" fmla="*/ 2599178 h 4756713"/>
              <a:gd name="connsiteX312" fmla="*/ 77607 w 3692942"/>
              <a:gd name="connsiteY312" fmla="*/ 2610690 h 4756713"/>
              <a:gd name="connsiteX313" fmla="*/ 83918 w 3692942"/>
              <a:gd name="connsiteY313" fmla="*/ 2746777 h 4756713"/>
              <a:gd name="connsiteX314" fmla="*/ 71108 w 3692942"/>
              <a:gd name="connsiteY314" fmla="*/ 2765901 h 4756713"/>
              <a:gd name="connsiteX315" fmla="*/ 75749 w 3692942"/>
              <a:gd name="connsiteY315" fmla="*/ 2781309 h 4756713"/>
              <a:gd name="connsiteX316" fmla="*/ 65167 w 3692942"/>
              <a:gd name="connsiteY316" fmla="*/ 2790778 h 4756713"/>
              <a:gd name="connsiteX317" fmla="*/ 63867 w 3692942"/>
              <a:gd name="connsiteY317" fmla="*/ 2835894 h 4756713"/>
              <a:gd name="connsiteX318" fmla="*/ 73706 w 3692942"/>
              <a:gd name="connsiteY318" fmla="*/ 2865042 h 4756713"/>
              <a:gd name="connsiteX319" fmla="*/ 84555 w 3692942"/>
              <a:gd name="connsiteY319" fmla="*/ 2910093 h 4756713"/>
              <a:gd name="connsiteX320" fmla="*/ 84476 w 3692942"/>
              <a:gd name="connsiteY320" fmla="*/ 2910715 h 4756713"/>
              <a:gd name="connsiteX321" fmla="*/ 84793 w 3692942"/>
              <a:gd name="connsiteY321" fmla="*/ 2912457 h 4756713"/>
              <a:gd name="connsiteX322" fmla="*/ 86146 w 3692942"/>
              <a:gd name="connsiteY322" fmla="*/ 2932251 h 4756713"/>
              <a:gd name="connsiteX323" fmla="*/ 91159 w 3692942"/>
              <a:gd name="connsiteY323" fmla="*/ 2916284 h 4756713"/>
              <a:gd name="connsiteX324" fmla="*/ 85218 w 3692942"/>
              <a:gd name="connsiteY324" fmla="*/ 2914798 h 4756713"/>
              <a:gd name="connsiteX325" fmla="*/ 84793 w 3692942"/>
              <a:gd name="connsiteY325" fmla="*/ 2912457 h 4756713"/>
              <a:gd name="connsiteX326" fmla="*/ 84661 w 3692942"/>
              <a:gd name="connsiteY326" fmla="*/ 2910530 h 4756713"/>
              <a:gd name="connsiteX327" fmla="*/ 84555 w 3692942"/>
              <a:gd name="connsiteY327" fmla="*/ 2910093 h 4756713"/>
              <a:gd name="connsiteX328" fmla="*/ 86331 w 3692942"/>
              <a:gd name="connsiteY328" fmla="*/ 2896232 h 4756713"/>
              <a:gd name="connsiteX329" fmla="*/ 98586 w 3692942"/>
              <a:gd name="connsiteY329" fmla="*/ 2876554 h 4756713"/>
              <a:gd name="connsiteX330" fmla="*/ 108797 w 3692942"/>
              <a:gd name="connsiteY330" fmla="*/ 2880452 h 4756713"/>
              <a:gd name="connsiteX331" fmla="*/ 106012 w 3692942"/>
              <a:gd name="connsiteY331" fmla="*/ 2855202 h 4756713"/>
              <a:gd name="connsiteX332" fmla="*/ 114366 w 3692942"/>
              <a:gd name="connsiteY332" fmla="*/ 2812500 h 4756713"/>
              <a:gd name="connsiteX333" fmla="*/ 110283 w 3692942"/>
              <a:gd name="connsiteY333" fmla="*/ 2769429 h 4756713"/>
              <a:gd name="connsiteX334" fmla="*/ 110283 w 3692942"/>
              <a:gd name="connsiteY334" fmla="*/ 2730254 h 4756713"/>
              <a:gd name="connsiteX335" fmla="*/ 113066 w 3692942"/>
              <a:gd name="connsiteY335" fmla="*/ 2710946 h 4756713"/>
              <a:gd name="connsiteX336" fmla="*/ 106940 w 3692942"/>
              <a:gd name="connsiteY336" fmla="*/ 2692565 h 4756713"/>
              <a:gd name="connsiteX337" fmla="*/ 107682 w 3692942"/>
              <a:gd name="connsiteY337" fmla="*/ 2633897 h 4756713"/>
              <a:gd name="connsiteX338" fmla="*/ 108983 w 3692942"/>
              <a:gd name="connsiteY338" fmla="*/ 2575599 h 4756713"/>
              <a:gd name="connsiteX339" fmla="*/ 118822 w 3692942"/>
              <a:gd name="connsiteY339" fmla="*/ 2558705 h 4756713"/>
              <a:gd name="connsiteX340" fmla="*/ 119379 w 3692942"/>
              <a:gd name="connsiteY340" fmla="*/ 2532898 h 4756713"/>
              <a:gd name="connsiteX341" fmla="*/ 122720 w 3692942"/>
              <a:gd name="connsiteY341" fmla="*/ 2506164 h 4756713"/>
              <a:gd name="connsiteX342" fmla="*/ 2514192 w 3692942"/>
              <a:gd name="connsiteY342" fmla="*/ 2463646 h 4756713"/>
              <a:gd name="connsiteX343" fmla="*/ 2516420 w 3692942"/>
              <a:gd name="connsiteY343" fmla="*/ 2482770 h 4756713"/>
              <a:gd name="connsiteX344" fmla="*/ 2523846 w 3692942"/>
              <a:gd name="connsiteY344" fmla="*/ 2496880 h 4756713"/>
              <a:gd name="connsiteX345" fmla="*/ 2540742 w 3692942"/>
              <a:gd name="connsiteY345" fmla="*/ 2488338 h 4756713"/>
              <a:gd name="connsiteX346" fmla="*/ 2549653 w 3692942"/>
              <a:gd name="connsiteY346" fmla="*/ 2495022 h 4756713"/>
              <a:gd name="connsiteX347" fmla="*/ 2558193 w 3692942"/>
              <a:gd name="connsiteY347" fmla="*/ 2492239 h 4756713"/>
              <a:gd name="connsiteX348" fmla="*/ 2528117 w 3692942"/>
              <a:gd name="connsiteY348" fmla="*/ 2466802 h 4756713"/>
              <a:gd name="connsiteX349" fmla="*/ 2544640 w 3692942"/>
              <a:gd name="connsiteY349" fmla="*/ 2422801 h 4756713"/>
              <a:gd name="connsiteX350" fmla="*/ 2540927 w 3692942"/>
              <a:gd name="connsiteY350" fmla="*/ 2432270 h 4756713"/>
              <a:gd name="connsiteX351" fmla="*/ 2544270 w 3692942"/>
              <a:gd name="connsiteY351" fmla="*/ 2433013 h 4756713"/>
              <a:gd name="connsiteX352" fmla="*/ 2545755 w 3692942"/>
              <a:gd name="connsiteY352" fmla="*/ 2428185 h 4756713"/>
              <a:gd name="connsiteX353" fmla="*/ 2544640 w 3692942"/>
              <a:gd name="connsiteY353" fmla="*/ 2422801 h 4756713"/>
              <a:gd name="connsiteX354" fmla="*/ 2579729 w 3692942"/>
              <a:gd name="connsiteY354" fmla="*/ 2420758 h 4756713"/>
              <a:gd name="connsiteX355" fmla="*/ 2573603 w 3692942"/>
              <a:gd name="connsiteY355" fmla="*/ 2436169 h 4756713"/>
              <a:gd name="connsiteX356" fmla="*/ 2573233 w 3692942"/>
              <a:gd name="connsiteY356" fmla="*/ 2454549 h 4756713"/>
              <a:gd name="connsiteX357" fmla="*/ 2566734 w 3692942"/>
              <a:gd name="connsiteY357" fmla="*/ 2467174 h 4756713"/>
              <a:gd name="connsiteX358" fmla="*/ 2557265 w 3692942"/>
              <a:gd name="connsiteY358" fmla="*/ 2477571 h 4756713"/>
              <a:gd name="connsiteX359" fmla="*/ 2578431 w 3692942"/>
              <a:gd name="connsiteY359" fmla="*/ 2482584 h 4756713"/>
              <a:gd name="connsiteX360" fmla="*/ 2585857 w 3692942"/>
              <a:gd name="connsiteY360" fmla="*/ 2463646 h 4756713"/>
              <a:gd name="connsiteX361" fmla="*/ 2593284 w 3692942"/>
              <a:gd name="connsiteY361" fmla="*/ 2444710 h 4756713"/>
              <a:gd name="connsiteX362" fmla="*/ 2608879 w 3692942"/>
              <a:gd name="connsiteY362" fmla="*/ 2431898 h 4756713"/>
              <a:gd name="connsiteX363" fmla="*/ 2606836 w 3692942"/>
              <a:gd name="connsiteY363" fmla="*/ 2427442 h 4756713"/>
              <a:gd name="connsiteX364" fmla="*/ 2599967 w 3692942"/>
              <a:gd name="connsiteY364" fmla="*/ 2423544 h 4756713"/>
              <a:gd name="connsiteX365" fmla="*/ 1570673 w 3692942"/>
              <a:gd name="connsiteY365" fmla="*/ 2416675 h 4756713"/>
              <a:gd name="connsiteX366" fmla="*/ 1561203 w 3692942"/>
              <a:gd name="connsiteY366" fmla="*/ 2441925 h 4756713"/>
              <a:gd name="connsiteX367" fmla="*/ 1544680 w 3692942"/>
              <a:gd name="connsiteY367" fmla="*/ 2469030 h 4756713"/>
              <a:gd name="connsiteX368" fmla="*/ 1570673 w 3692942"/>
              <a:gd name="connsiteY368" fmla="*/ 2482027 h 4756713"/>
              <a:gd name="connsiteX369" fmla="*/ 1567887 w 3692942"/>
              <a:gd name="connsiteY369" fmla="*/ 2448979 h 4756713"/>
              <a:gd name="connsiteX370" fmla="*/ 1570673 w 3692942"/>
              <a:gd name="connsiteY370" fmla="*/ 2416675 h 4756713"/>
              <a:gd name="connsiteX371" fmla="*/ 1639367 w 3692942"/>
              <a:gd name="connsiteY371" fmla="*/ 2350023 h 4756713"/>
              <a:gd name="connsiteX372" fmla="*/ 1625107 w 3692942"/>
              <a:gd name="connsiteY372" fmla="*/ 2351824 h 4756713"/>
              <a:gd name="connsiteX373" fmla="*/ 1624885 w 3692942"/>
              <a:gd name="connsiteY373" fmla="*/ 2355036 h 4756713"/>
              <a:gd name="connsiteX374" fmla="*/ 1616264 w 3692942"/>
              <a:gd name="connsiteY374" fmla="*/ 2359009 h 4756713"/>
              <a:gd name="connsiteX375" fmla="*/ 1611517 w 3692942"/>
              <a:gd name="connsiteY375" fmla="*/ 2364876 h 4756713"/>
              <a:gd name="connsiteX376" fmla="*/ 1611703 w 3692942"/>
              <a:gd name="connsiteY376" fmla="*/ 2370817 h 4756713"/>
              <a:gd name="connsiteX377" fmla="*/ 1625627 w 3692942"/>
              <a:gd name="connsiteY377" fmla="*/ 2367846 h 4756713"/>
              <a:gd name="connsiteX378" fmla="*/ 3147475 w 3692942"/>
              <a:gd name="connsiteY378" fmla="*/ 2348352 h 4756713"/>
              <a:gd name="connsiteX379" fmla="*/ 3142462 w 3692942"/>
              <a:gd name="connsiteY379" fmla="*/ 2352808 h 4756713"/>
              <a:gd name="connsiteX380" fmla="*/ 3143019 w 3692942"/>
              <a:gd name="connsiteY380" fmla="*/ 2354851 h 4756713"/>
              <a:gd name="connsiteX381" fmla="*/ 2643225 w 3692942"/>
              <a:gd name="connsiteY381" fmla="*/ 2347610 h 4756713"/>
              <a:gd name="connsiteX382" fmla="*/ 2640813 w 3692942"/>
              <a:gd name="connsiteY382" fmla="*/ 2349280 h 4756713"/>
              <a:gd name="connsiteX383" fmla="*/ 2641555 w 3692942"/>
              <a:gd name="connsiteY383" fmla="*/ 2353366 h 4756713"/>
              <a:gd name="connsiteX384" fmla="*/ 2629115 w 3692942"/>
              <a:gd name="connsiteY384" fmla="*/ 2368033 h 4756713"/>
              <a:gd name="connsiteX385" fmla="*/ 2624845 w 3692942"/>
              <a:gd name="connsiteY385" fmla="*/ 2386227 h 4756713"/>
              <a:gd name="connsiteX386" fmla="*/ 2638770 w 3692942"/>
              <a:gd name="connsiteY386" fmla="*/ 2389755 h 4756713"/>
              <a:gd name="connsiteX387" fmla="*/ 2644711 w 3692942"/>
              <a:gd name="connsiteY387" fmla="*/ 2373232 h 4756713"/>
              <a:gd name="connsiteX388" fmla="*/ 2658451 w 3692942"/>
              <a:gd name="connsiteY388" fmla="*/ 2368033 h 4756713"/>
              <a:gd name="connsiteX389" fmla="*/ 2651952 w 3692942"/>
              <a:gd name="connsiteY389" fmla="*/ 2357264 h 4756713"/>
              <a:gd name="connsiteX390" fmla="*/ 2643225 w 3692942"/>
              <a:gd name="connsiteY390" fmla="*/ 2347610 h 4756713"/>
              <a:gd name="connsiteX391" fmla="*/ 2656593 w 3692942"/>
              <a:gd name="connsiteY391" fmla="*/ 2326073 h 4756713"/>
              <a:gd name="connsiteX392" fmla="*/ 2650095 w 3692942"/>
              <a:gd name="connsiteY392" fmla="*/ 2332942 h 4756713"/>
              <a:gd name="connsiteX393" fmla="*/ 2651767 w 3692942"/>
              <a:gd name="connsiteY393" fmla="*/ 2343524 h 4756713"/>
              <a:gd name="connsiteX394" fmla="*/ 2661421 w 3692942"/>
              <a:gd name="connsiteY394" fmla="*/ 2343897 h 4756713"/>
              <a:gd name="connsiteX395" fmla="*/ 3162700 w 3692942"/>
              <a:gd name="connsiteY395" fmla="*/ 2312336 h 4756713"/>
              <a:gd name="connsiteX396" fmla="*/ 3161400 w 3692942"/>
              <a:gd name="connsiteY396" fmla="*/ 2318832 h 4756713"/>
              <a:gd name="connsiteX397" fmla="*/ 3171239 w 3692942"/>
              <a:gd name="connsiteY397" fmla="*/ 2331642 h 4756713"/>
              <a:gd name="connsiteX398" fmla="*/ 3184792 w 3692942"/>
              <a:gd name="connsiteY398" fmla="*/ 2323845 h 4756713"/>
              <a:gd name="connsiteX399" fmla="*/ 3182937 w 3692942"/>
              <a:gd name="connsiteY399" fmla="*/ 2317347 h 4756713"/>
              <a:gd name="connsiteX400" fmla="*/ 3176067 w 3692942"/>
              <a:gd name="connsiteY400" fmla="*/ 2315304 h 4756713"/>
              <a:gd name="connsiteX401" fmla="*/ 3162700 w 3692942"/>
              <a:gd name="connsiteY401" fmla="*/ 2312336 h 4756713"/>
              <a:gd name="connsiteX402" fmla="*/ 2679987 w 3692942"/>
              <a:gd name="connsiteY402" fmla="*/ 2305280 h 4756713"/>
              <a:gd name="connsiteX403" fmla="*/ 2656593 w 3692942"/>
              <a:gd name="connsiteY403" fmla="*/ 2313634 h 4756713"/>
              <a:gd name="connsiteX404" fmla="*/ 2659006 w 3692942"/>
              <a:gd name="connsiteY404" fmla="*/ 2322545 h 4756713"/>
              <a:gd name="connsiteX405" fmla="*/ 2669961 w 3692942"/>
              <a:gd name="connsiteY405" fmla="*/ 2327559 h 4756713"/>
              <a:gd name="connsiteX406" fmla="*/ 2666990 w 3692942"/>
              <a:gd name="connsiteY406" fmla="*/ 2316419 h 4756713"/>
              <a:gd name="connsiteX407" fmla="*/ 2691127 w 3692942"/>
              <a:gd name="connsiteY407" fmla="*/ 2322731 h 4756713"/>
              <a:gd name="connsiteX408" fmla="*/ 2688711 w 3692942"/>
              <a:gd name="connsiteY408" fmla="*/ 2313821 h 4756713"/>
              <a:gd name="connsiteX409" fmla="*/ 1650148 w 3692942"/>
              <a:gd name="connsiteY409" fmla="*/ 2297748 h 4756713"/>
              <a:gd name="connsiteX410" fmla="*/ 1632376 w 3692942"/>
              <a:gd name="connsiteY410" fmla="*/ 2324471 h 4756713"/>
              <a:gd name="connsiteX411" fmla="*/ 1631754 w 3692942"/>
              <a:gd name="connsiteY411" fmla="*/ 2327744 h 4756713"/>
              <a:gd name="connsiteX412" fmla="*/ 1649764 w 3692942"/>
              <a:gd name="connsiteY412" fmla="*/ 2334428 h 4756713"/>
              <a:gd name="connsiteX413" fmla="*/ 1651435 w 3692942"/>
              <a:gd name="connsiteY413" fmla="*/ 2331827 h 4756713"/>
              <a:gd name="connsiteX414" fmla="*/ 1653105 w 3692942"/>
              <a:gd name="connsiteY414" fmla="*/ 2329229 h 4756713"/>
              <a:gd name="connsiteX415" fmla="*/ 1652735 w 3692942"/>
              <a:gd name="connsiteY415" fmla="*/ 2314562 h 4756713"/>
              <a:gd name="connsiteX416" fmla="*/ 2683328 w 3692942"/>
              <a:gd name="connsiteY416" fmla="*/ 2293955 h 4756713"/>
              <a:gd name="connsiteX417" fmla="*/ 2682400 w 3692942"/>
              <a:gd name="connsiteY417" fmla="*/ 2296738 h 4756713"/>
              <a:gd name="connsiteX418" fmla="*/ 2681470 w 3692942"/>
              <a:gd name="connsiteY418" fmla="*/ 2299524 h 4756713"/>
              <a:gd name="connsiteX419" fmla="*/ 2693725 w 3692942"/>
              <a:gd name="connsiteY419" fmla="*/ 2296738 h 4756713"/>
              <a:gd name="connsiteX420" fmla="*/ 2711363 w 3692942"/>
              <a:gd name="connsiteY420" fmla="*/ 2278730 h 4756713"/>
              <a:gd name="connsiteX421" fmla="*/ 2713033 w 3692942"/>
              <a:gd name="connsiteY421" fmla="*/ 2285414 h 4756713"/>
              <a:gd name="connsiteX422" fmla="*/ 2716561 w 3692942"/>
              <a:gd name="connsiteY422" fmla="*/ 2286341 h 4756713"/>
              <a:gd name="connsiteX423" fmla="*/ 2711363 w 3692942"/>
              <a:gd name="connsiteY423" fmla="*/ 2278730 h 4756713"/>
              <a:gd name="connsiteX424" fmla="*/ 170621 w 3692942"/>
              <a:gd name="connsiteY424" fmla="*/ 2273904 h 4756713"/>
              <a:gd name="connsiteX425" fmla="*/ 163752 w 3692942"/>
              <a:gd name="connsiteY425" fmla="*/ 2275946 h 4756713"/>
              <a:gd name="connsiteX426" fmla="*/ 161895 w 3692942"/>
              <a:gd name="connsiteY426" fmla="*/ 2293399 h 4756713"/>
              <a:gd name="connsiteX427" fmla="*/ 171179 w 3692942"/>
              <a:gd name="connsiteY427" fmla="*/ 2286716 h 4756713"/>
              <a:gd name="connsiteX428" fmla="*/ 175820 w 3692942"/>
              <a:gd name="connsiteY428" fmla="*/ 2275574 h 4756713"/>
              <a:gd name="connsiteX429" fmla="*/ 170621 w 3692942"/>
              <a:gd name="connsiteY429" fmla="*/ 2273904 h 4756713"/>
              <a:gd name="connsiteX430" fmla="*/ 3207814 w 3692942"/>
              <a:gd name="connsiteY430" fmla="*/ 2210037 h 4756713"/>
              <a:gd name="connsiteX431" fmla="*/ 3201130 w 3692942"/>
              <a:gd name="connsiteY431" fmla="*/ 2235287 h 4756713"/>
              <a:gd name="connsiteX432" fmla="*/ 3188505 w 3692942"/>
              <a:gd name="connsiteY432" fmla="*/ 2255708 h 4756713"/>
              <a:gd name="connsiteX433" fmla="*/ 3215797 w 3692942"/>
              <a:gd name="connsiteY433" fmla="*/ 2276132 h 4756713"/>
              <a:gd name="connsiteX434" fmla="*/ 3239005 w 3692942"/>
              <a:gd name="connsiteY434" fmla="*/ 2233801 h 4756713"/>
              <a:gd name="connsiteX435" fmla="*/ 3226380 w 3692942"/>
              <a:gd name="connsiteY435" fmla="*/ 2219877 h 4756713"/>
              <a:gd name="connsiteX436" fmla="*/ 3207814 w 3692942"/>
              <a:gd name="connsiteY436" fmla="*/ 2210037 h 4756713"/>
              <a:gd name="connsiteX437" fmla="*/ 3233249 w 3692942"/>
              <a:gd name="connsiteY437" fmla="*/ 2174203 h 4756713"/>
              <a:gd name="connsiteX438" fmla="*/ 3214870 w 3692942"/>
              <a:gd name="connsiteY438" fmla="*/ 2188314 h 4756713"/>
              <a:gd name="connsiteX439" fmla="*/ 3243460 w 3692942"/>
              <a:gd name="connsiteY439" fmla="*/ 2215236 h 4756713"/>
              <a:gd name="connsiteX440" fmla="*/ 3250516 w 3692942"/>
              <a:gd name="connsiteY440" fmla="*/ 2193699 h 4756713"/>
              <a:gd name="connsiteX441" fmla="*/ 3257200 w 3692942"/>
              <a:gd name="connsiteY441" fmla="*/ 2195555 h 4756713"/>
              <a:gd name="connsiteX442" fmla="*/ 3263511 w 3692942"/>
              <a:gd name="connsiteY442" fmla="*/ 2195742 h 4756713"/>
              <a:gd name="connsiteX443" fmla="*/ 3250701 w 3692942"/>
              <a:gd name="connsiteY443" fmla="*/ 2184973 h 4756713"/>
              <a:gd name="connsiteX444" fmla="*/ 3233249 w 3692942"/>
              <a:gd name="connsiteY444" fmla="*/ 2174203 h 4756713"/>
              <a:gd name="connsiteX445" fmla="*/ 2741996 w 3692942"/>
              <a:gd name="connsiteY445" fmla="*/ 2149326 h 4756713"/>
              <a:gd name="connsiteX446" fmla="*/ 2740139 w 3692942"/>
              <a:gd name="connsiteY446" fmla="*/ 2155082 h 4756713"/>
              <a:gd name="connsiteX447" fmla="*/ 2759449 w 3692942"/>
              <a:gd name="connsiteY447" fmla="*/ 2168820 h 4756713"/>
              <a:gd name="connsiteX448" fmla="*/ 2758891 w 3692942"/>
              <a:gd name="connsiteY448" fmla="*/ 2177361 h 4756713"/>
              <a:gd name="connsiteX449" fmla="*/ 2749795 w 3692942"/>
              <a:gd name="connsiteY449" fmla="*/ 2180332 h 4756713"/>
              <a:gd name="connsiteX450" fmla="*/ 2755178 w 3692942"/>
              <a:gd name="connsiteY450" fmla="*/ 2203353 h 4756713"/>
              <a:gd name="connsiteX451" fmla="*/ 2768361 w 3692942"/>
              <a:gd name="connsiteY451" fmla="*/ 2228603 h 4756713"/>
              <a:gd name="connsiteX452" fmla="*/ 2788597 w 3692942"/>
              <a:gd name="connsiteY452" fmla="*/ 2207994 h 4756713"/>
              <a:gd name="connsiteX453" fmla="*/ 2772074 w 3692942"/>
              <a:gd name="connsiteY453" fmla="*/ 2180702 h 4756713"/>
              <a:gd name="connsiteX454" fmla="*/ 2778385 w 3692942"/>
              <a:gd name="connsiteY454" fmla="*/ 2182002 h 4756713"/>
              <a:gd name="connsiteX455" fmla="*/ 2781356 w 3692942"/>
              <a:gd name="connsiteY455" fmla="*/ 2179217 h 4756713"/>
              <a:gd name="connsiteX456" fmla="*/ 2775785 w 3692942"/>
              <a:gd name="connsiteY456" fmla="*/ 2171420 h 4756713"/>
              <a:gd name="connsiteX457" fmla="*/ 2767618 w 3692942"/>
              <a:gd name="connsiteY457" fmla="*/ 2162879 h 4756713"/>
              <a:gd name="connsiteX458" fmla="*/ 3262026 w 3692942"/>
              <a:gd name="connsiteY458" fmla="*/ 2139487 h 4756713"/>
              <a:gd name="connsiteX459" fmla="*/ 3256643 w 3692942"/>
              <a:gd name="connsiteY459" fmla="*/ 2140044 h 4756713"/>
              <a:gd name="connsiteX460" fmla="*/ 3256828 w 3692942"/>
              <a:gd name="connsiteY460" fmla="*/ 2143755 h 4756713"/>
              <a:gd name="connsiteX461" fmla="*/ 3264627 w 3692942"/>
              <a:gd name="connsiteY461" fmla="*/ 2150254 h 4756713"/>
              <a:gd name="connsiteX462" fmla="*/ 3267782 w 3692942"/>
              <a:gd name="connsiteY462" fmla="*/ 2150254 h 4756713"/>
              <a:gd name="connsiteX463" fmla="*/ 3270938 w 3692942"/>
              <a:gd name="connsiteY463" fmla="*/ 2150254 h 4756713"/>
              <a:gd name="connsiteX464" fmla="*/ 3267597 w 3692942"/>
              <a:gd name="connsiteY464" fmla="*/ 2144498 h 4756713"/>
              <a:gd name="connsiteX465" fmla="*/ 3262026 w 3692942"/>
              <a:gd name="connsiteY465" fmla="*/ 2139487 h 4756713"/>
              <a:gd name="connsiteX466" fmla="*/ 170621 w 3692942"/>
              <a:gd name="connsiteY466" fmla="*/ 2126306 h 4756713"/>
              <a:gd name="connsiteX467" fmla="*/ 168021 w 3692942"/>
              <a:gd name="connsiteY467" fmla="*/ 2135588 h 4756713"/>
              <a:gd name="connsiteX468" fmla="*/ 168208 w 3692942"/>
              <a:gd name="connsiteY468" fmla="*/ 2143942 h 4756713"/>
              <a:gd name="connsiteX469" fmla="*/ 175262 w 3692942"/>
              <a:gd name="connsiteY469" fmla="*/ 2141529 h 4756713"/>
              <a:gd name="connsiteX470" fmla="*/ 3274651 w 3692942"/>
              <a:gd name="connsiteY470" fmla="*/ 2115535 h 4756713"/>
              <a:gd name="connsiteX471" fmla="*/ 3292474 w 3692942"/>
              <a:gd name="connsiteY471" fmla="*/ 2137259 h 4756713"/>
              <a:gd name="connsiteX472" fmla="*/ 3289691 w 3692942"/>
              <a:gd name="connsiteY472" fmla="*/ 2126490 h 4756713"/>
              <a:gd name="connsiteX473" fmla="*/ 3284120 w 3692942"/>
              <a:gd name="connsiteY473" fmla="*/ 2119436 h 4756713"/>
              <a:gd name="connsiteX474" fmla="*/ 3274651 w 3692942"/>
              <a:gd name="connsiteY474" fmla="*/ 2115535 h 4756713"/>
              <a:gd name="connsiteX475" fmla="*/ 127548 w 3692942"/>
              <a:gd name="connsiteY475" fmla="*/ 2090660 h 4756713"/>
              <a:gd name="connsiteX476" fmla="*/ 123463 w 3692942"/>
              <a:gd name="connsiteY476" fmla="*/ 2113309 h 4756713"/>
              <a:gd name="connsiteX477" fmla="*/ 124763 w 3692942"/>
              <a:gd name="connsiteY477" fmla="*/ 2134103 h 4756713"/>
              <a:gd name="connsiteX478" fmla="*/ 139245 w 3692942"/>
              <a:gd name="connsiteY478" fmla="*/ 2141715 h 4756713"/>
              <a:gd name="connsiteX479" fmla="*/ 140358 w 3692942"/>
              <a:gd name="connsiteY479" fmla="*/ 2132803 h 4756713"/>
              <a:gd name="connsiteX480" fmla="*/ 134602 w 3692942"/>
              <a:gd name="connsiteY480" fmla="*/ 2100870 h 4756713"/>
              <a:gd name="connsiteX481" fmla="*/ 3049262 w 3692942"/>
              <a:gd name="connsiteY481" fmla="*/ 2075990 h 4756713"/>
              <a:gd name="connsiteX482" fmla="*/ 3028839 w 3692942"/>
              <a:gd name="connsiteY482" fmla="*/ 2092143 h 4756713"/>
              <a:gd name="connsiteX483" fmla="*/ 3013986 w 3692942"/>
              <a:gd name="connsiteY483" fmla="*/ 2111637 h 4756713"/>
              <a:gd name="connsiteX484" fmla="*/ 3018257 w 3692942"/>
              <a:gd name="connsiteY484" fmla="*/ 2120734 h 4756713"/>
              <a:gd name="connsiteX485" fmla="*/ 3024570 w 3692942"/>
              <a:gd name="connsiteY485" fmla="*/ 2129090 h 4756713"/>
              <a:gd name="connsiteX486" fmla="*/ 3029581 w 3692942"/>
              <a:gd name="connsiteY486" fmla="*/ 2126304 h 4756713"/>
              <a:gd name="connsiteX487" fmla="*/ 3028839 w 3692942"/>
              <a:gd name="connsiteY487" fmla="*/ 2120178 h 4756713"/>
              <a:gd name="connsiteX488" fmla="*/ 3031996 w 3692942"/>
              <a:gd name="connsiteY488" fmla="*/ 2107739 h 4756713"/>
              <a:gd name="connsiteX489" fmla="*/ 3046662 w 3692942"/>
              <a:gd name="connsiteY489" fmla="*/ 2103468 h 4756713"/>
              <a:gd name="connsiteX490" fmla="*/ 3047962 w 3692942"/>
              <a:gd name="connsiteY490" fmla="*/ 2089730 h 4756713"/>
              <a:gd name="connsiteX491" fmla="*/ 3049262 w 3692942"/>
              <a:gd name="connsiteY491" fmla="*/ 2075990 h 4756713"/>
              <a:gd name="connsiteX492" fmla="*/ 3060957 w 3692942"/>
              <a:gd name="connsiteY492" fmla="*/ 2047213 h 4756713"/>
              <a:gd name="connsiteX493" fmla="*/ 3043136 w 3692942"/>
              <a:gd name="connsiteY493" fmla="*/ 2051856 h 4756713"/>
              <a:gd name="connsiteX494" fmla="*/ 3055018 w 3692942"/>
              <a:gd name="connsiteY494" fmla="*/ 2060210 h 4756713"/>
              <a:gd name="connsiteX495" fmla="*/ 3060029 w 3692942"/>
              <a:gd name="connsiteY495" fmla="*/ 2069307 h 4756713"/>
              <a:gd name="connsiteX496" fmla="*/ 3052047 w 3692942"/>
              <a:gd name="connsiteY496" fmla="*/ 2074690 h 4756713"/>
              <a:gd name="connsiteX497" fmla="*/ 3073211 w 3692942"/>
              <a:gd name="connsiteY497" fmla="*/ 2074690 h 4756713"/>
              <a:gd name="connsiteX498" fmla="*/ 3076739 w 3692942"/>
              <a:gd name="connsiteY498" fmla="*/ 2060210 h 4756713"/>
              <a:gd name="connsiteX499" fmla="*/ 3076182 w 3692942"/>
              <a:gd name="connsiteY499" fmla="*/ 2057982 h 4756713"/>
              <a:gd name="connsiteX500" fmla="*/ 3084536 w 3692942"/>
              <a:gd name="connsiteY500" fmla="*/ 2060395 h 4756713"/>
              <a:gd name="connsiteX501" fmla="*/ 3092520 w 3692942"/>
              <a:gd name="connsiteY501" fmla="*/ 2061138 h 4756713"/>
              <a:gd name="connsiteX502" fmla="*/ 3077853 w 3692942"/>
              <a:gd name="connsiteY502" fmla="*/ 2053711 h 4756713"/>
              <a:gd name="connsiteX503" fmla="*/ 3060957 w 3692942"/>
              <a:gd name="connsiteY503" fmla="*/ 2047213 h 4756713"/>
              <a:gd name="connsiteX504" fmla="*/ 2343941 w 3692942"/>
              <a:gd name="connsiteY504" fmla="*/ 2031247 h 4756713"/>
              <a:gd name="connsiteX505" fmla="*/ 2336887 w 3692942"/>
              <a:gd name="connsiteY505" fmla="*/ 2037373 h 4756713"/>
              <a:gd name="connsiteX506" fmla="*/ 2336887 w 3692942"/>
              <a:gd name="connsiteY506" fmla="*/ 2040159 h 4756713"/>
              <a:gd name="connsiteX507" fmla="*/ 3471264 w 3692942"/>
              <a:gd name="connsiteY507" fmla="*/ 2013981 h 4756713"/>
              <a:gd name="connsiteX508" fmla="*/ 3482961 w 3692942"/>
              <a:gd name="connsiteY508" fmla="*/ 2023821 h 4756713"/>
              <a:gd name="connsiteX509" fmla="*/ 3481104 w 3692942"/>
              <a:gd name="connsiteY509" fmla="*/ 2019550 h 4756713"/>
              <a:gd name="connsiteX510" fmla="*/ 3474605 w 3692942"/>
              <a:gd name="connsiteY510" fmla="*/ 2015094 h 4756713"/>
              <a:gd name="connsiteX511" fmla="*/ 2902591 w 3692942"/>
              <a:gd name="connsiteY511" fmla="*/ 2004140 h 4756713"/>
              <a:gd name="connsiteX512" fmla="*/ 2896094 w 3692942"/>
              <a:gd name="connsiteY512" fmla="*/ 2018250 h 4756713"/>
              <a:gd name="connsiteX513" fmla="*/ 2874928 w 3692942"/>
              <a:gd name="connsiteY513" fmla="*/ 2020108 h 4756713"/>
              <a:gd name="connsiteX514" fmla="*/ 2873628 w 3692942"/>
              <a:gd name="connsiteY514" fmla="*/ 2034032 h 4756713"/>
              <a:gd name="connsiteX515" fmla="*/ 2872329 w 3692942"/>
              <a:gd name="connsiteY515" fmla="*/ 2047955 h 4756713"/>
              <a:gd name="connsiteX516" fmla="*/ 2888665 w 3692942"/>
              <a:gd name="connsiteY516" fmla="*/ 2042572 h 4756713"/>
              <a:gd name="connsiteX517" fmla="*/ 2885139 w 3692942"/>
              <a:gd name="connsiteY517" fmla="*/ 2023263 h 4756713"/>
              <a:gd name="connsiteX518" fmla="*/ 2901293 w 3692942"/>
              <a:gd name="connsiteY518" fmla="*/ 2026606 h 4756713"/>
              <a:gd name="connsiteX519" fmla="*/ 2914102 w 3692942"/>
              <a:gd name="connsiteY519" fmla="*/ 2026049 h 4756713"/>
              <a:gd name="connsiteX520" fmla="*/ 3484074 w 3692942"/>
              <a:gd name="connsiteY520" fmla="*/ 2002099 h 4756713"/>
              <a:gd name="connsiteX521" fmla="*/ 3478320 w 3692942"/>
              <a:gd name="connsiteY521" fmla="*/ 2004140 h 4756713"/>
              <a:gd name="connsiteX522" fmla="*/ 3492430 w 3692942"/>
              <a:gd name="connsiteY522" fmla="*/ 2011011 h 4756713"/>
              <a:gd name="connsiteX523" fmla="*/ 3489273 w 3692942"/>
              <a:gd name="connsiteY523" fmla="*/ 2006183 h 4756713"/>
              <a:gd name="connsiteX524" fmla="*/ 3484074 w 3692942"/>
              <a:gd name="connsiteY524" fmla="*/ 2002099 h 4756713"/>
              <a:gd name="connsiteX525" fmla="*/ 948443 w 3692942"/>
              <a:gd name="connsiteY525" fmla="*/ 1993844 h 4756713"/>
              <a:gd name="connsiteX526" fmla="*/ 942962 w 3692942"/>
              <a:gd name="connsiteY526" fmla="*/ 1997829 h 4756713"/>
              <a:gd name="connsiteX527" fmla="*/ 941847 w 3692942"/>
              <a:gd name="connsiteY527" fmla="*/ 2011568 h 4756713"/>
              <a:gd name="connsiteX528" fmla="*/ 940734 w 3692942"/>
              <a:gd name="connsiteY528" fmla="*/ 2025306 h 4756713"/>
              <a:gd name="connsiteX529" fmla="*/ 939130 w 3692942"/>
              <a:gd name="connsiteY529" fmla="*/ 2053329 h 4756713"/>
              <a:gd name="connsiteX530" fmla="*/ 941475 w 3692942"/>
              <a:gd name="connsiteY530" fmla="*/ 2049813 h 4756713"/>
              <a:gd name="connsiteX531" fmla="*/ 944073 w 3692942"/>
              <a:gd name="connsiteY531" fmla="*/ 2045913 h 4756713"/>
              <a:gd name="connsiteX532" fmla="*/ 947601 w 3692942"/>
              <a:gd name="connsiteY532" fmla="*/ 2025676 h 4756713"/>
              <a:gd name="connsiteX533" fmla="*/ 949459 w 3692942"/>
              <a:gd name="connsiteY533" fmla="*/ 1999499 h 4756713"/>
              <a:gd name="connsiteX534" fmla="*/ 2924312 w 3692942"/>
              <a:gd name="connsiteY534" fmla="*/ 1988359 h 4756713"/>
              <a:gd name="connsiteX535" fmla="*/ 2918929 w 3692942"/>
              <a:gd name="connsiteY535" fmla="*/ 1988917 h 4756713"/>
              <a:gd name="connsiteX536" fmla="*/ 2919114 w 3692942"/>
              <a:gd name="connsiteY536" fmla="*/ 1992815 h 4756713"/>
              <a:gd name="connsiteX537" fmla="*/ 2933226 w 3692942"/>
              <a:gd name="connsiteY537" fmla="*/ 1999314 h 4756713"/>
              <a:gd name="connsiteX538" fmla="*/ 2929883 w 3692942"/>
              <a:gd name="connsiteY538" fmla="*/ 1993373 h 4756713"/>
              <a:gd name="connsiteX539" fmla="*/ 2924312 w 3692942"/>
              <a:gd name="connsiteY539" fmla="*/ 1988359 h 4756713"/>
              <a:gd name="connsiteX540" fmla="*/ 3121483 w 3692942"/>
              <a:gd name="connsiteY540" fmla="*/ 1985574 h 4756713"/>
              <a:gd name="connsiteX541" fmla="*/ 3126867 w 3692942"/>
              <a:gd name="connsiteY541" fmla="*/ 1991887 h 4756713"/>
              <a:gd name="connsiteX542" fmla="*/ 3136708 w 3692942"/>
              <a:gd name="connsiteY542" fmla="*/ 1996714 h 4756713"/>
              <a:gd name="connsiteX543" fmla="*/ 3134850 w 3692942"/>
              <a:gd name="connsiteY543" fmla="*/ 1992258 h 4756713"/>
              <a:gd name="connsiteX544" fmla="*/ 3128352 w 3692942"/>
              <a:gd name="connsiteY544" fmla="*/ 1987802 h 4756713"/>
              <a:gd name="connsiteX545" fmla="*/ 2371976 w 3692942"/>
              <a:gd name="connsiteY545" fmla="*/ 1982976 h 4756713"/>
              <a:gd name="connsiteX546" fmla="*/ 2368448 w 3692942"/>
              <a:gd name="connsiteY546" fmla="*/ 1991515 h 4756713"/>
              <a:gd name="connsiteX547" fmla="*/ 2375319 w 3692942"/>
              <a:gd name="connsiteY547" fmla="*/ 2007668 h 4756713"/>
              <a:gd name="connsiteX548" fmla="*/ 2392770 w 3692942"/>
              <a:gd name="connsiteY548" fmla="*/ 1996528 h 4756713"/>
              <a:gd name="connsiteX549" fmla="*/ 2392770 w 3692942"/>
              <a:gd name="connsiteY549" fmla="*/ 1988174 h 4756713"/>
              <a:gd name="connsiteX550" fmla="*/ 2385901 w 3692942"/>
              <a:gd name="connsiteY550" fmla="*/ 1985946 h 4756713"/>
              <a:gd name="connsiteX551" fmla="*/ 2371976 w 3692942"/>
              <a:gd name="connsiteY551" fmla="*/ 1982976 h 4756713"/>
              <a:gd name="connsiteX552" fmla="*/ 3178295 w 3692942"/>
              <a:gd name="connsiteY552" fmla="*/ 1947329 h 4756713"/>
              <a:gd name="connsiteX553" fmla="*/ 3192776 w 3692942"/>
              <a:gd name="connsiteY553" fmla="*/ 1956056 h 4756713"/>
              <a:gd name="connsiteX554" fmla="*/ 3191476 w 3692942"/>
              <a:gd name="connsiteY554" fmla="*/ 1951785 h 4756713"/>
              <a:gd name="connsiteX555" fmla="*/ 3187950 w 3692942"/>
              <a:gd name="connsiteY555" fmla="*/ 1948442 h 4756713"/>
              <a:gd name="connsiteX556" fmla="*/ 957412 w 3692942"/>
              <a:gd name="connsiteY556" fmla="*/ 1932839 h 4756713"/>
              <a:gd name="connsiteX557" fmla="*/ 956928 w 3692942"/>
              <a:gd name="connsiteY557" fmla="*/ 1948641 h 4756713"/>
              <a:gd name="connsiteX558" fmla="*/ 963197 w 3692942"/>
              <a:gd name="connsiteY558" fmla="*/ 1944914 h 4756713"/>
              <a:gd name="connsiteX559" fmla="*/ 1983562 w 3692942"/>
              <a:gd name="connsiteY559" fmla="*/ 1850640 h 4756713"/>
              <a:gd name="connsiteX560" fmla="*/ 1959020 w 3692942"/>
              <a:gd name="connsiteY560" fmla="*/ 1888355 h 4756713"/>
              <a:gd name="connsiteX561" fmla="*/ 1961671 w 3692942"/>
              <a:gd name="connsiteY561" fmla="*/ 1900358 h 4756713"/>
              <a:gd name="connsiteX562" fmla="*/ 1989891 w 3692942"/>
              <a:gd name="connsiteY562" fmla="*/ 1872323 h 4756713"/>
              <a:gd name="connsiteX563" fmla="*/ 2453666 w 3692942"/>
              <a:gd name="connsiteY563" fmla="*/ 1846701 h 4756713"/>
              <a:gd name="connsiteX564" fmla="*/ 2438256 w 3692942"/>
              <a:gd name="connsiteY564" fmla="*/ 1879749 h 4756713"/>
              <a:gd name="connsiteX565" fmla="*/ 2417835 w 3692942"/>
              <a:gd name="connsiteY565" fmla="*/ 1907227 h 4756713"/>
              <a:gd name="connsiteX566" fmla="*/ 2441784 w 3692942"/>
              <a:gd name="connsiteY566" fmla="*/ 1931549 h 4756713"/>
              <a:gd name="connsiteX567" fmla="*/ 2480773 w 3692942"/>
              <a:gd name="connsiteY567" fmla="*/ 1875294 h 4756713"/>
              <a:gd name="connsiteX568" fmla="*/ 2471119 w 3692942"/>
              <a:gd name="connsiteY568" fmla="*/ 1858213 h 4756713"/>
              <a:gd name="connsiteX569" fmla="*/ 2453666 w 3692942"/>
              <a:gd name="connsiteY569" fmla="*/ 1846701 h 4756713"/>
              <a:gd name="connsiteX570" fmla="*/ 2935175 w 3692942"/>
              <a:gd name="connsiteY570" fmla="*/ 1838440 h 4756713"/>
              <a:gd name="connsiteX571" fmla="*/ 2949934 w 3692942"/>
              <a:gd name="connsiteY571" fmla="*/ 1840947 h 4756713"/>
              <a:gd name="connsiteX572" fmla="*/ 2943623 w 3692942"/>
              <a:gd name="connsiteY572" fmla="*/ 1861369 h 4756713"/>
              <a:gd name="connsiteX573" fmla="*/ 2937309 w 3692942"/>
              <a:gd name="connsiteY573" fmla="*/ 1881792 h 4756713"/>
              <a:gd name="connsiteX574" fmla="*/ 2920229 w 3692942"/>
              <a:gd name="connsiteY574" fmla="*/ 1862111 h 4756713"/>
              <a:gd name="connsiteX575" fmla="*/ 2919671 w 3692942"/>
              <a:gd name="connsiteY575" fmla="*/ 1845588 h 4756713"/>
              <a:gd name="connsiteX576" fmla="*/ 2930996 w 3692942"/>
              <a:gd name="connsiteY576" fmla="*/ 1842060 h 4756713"/>
              <a:gd name="connsiteX577" fmla="*/ 2935175 w 3692942"/>
              <a:gd name="connsiteY577" fmla="*/ 1838440 h 4756713"/>
              <a:gd name="connsiteX578" fmla="*/ 210166 w 3692942"/>
              <a:gd name="connsiteY578" fmla="*/ 1826837 h 4756713"/>
              <a:gd name="connsiteX579" fmla="*/ 212209 w 3692942"/>
              <a:gd name="connsiteY579" fmla="*/ 1831478 h 4756713"/>
              <a:gd name="connsiteX580" fmla="*/ 207381 w 3692942"/>
              <a:gd name="connsiteY580" fmla="*/ 1831850 h 4756713"/>
              <a:gd name="connsiteX581" fmla="*/ 203482 w 3692942"/>
              <a:gd name="connsiteY581" fmla="*/ 1849859 h 4756713"/>
              <a:gd name="connsiteX582" fmla="*/ 197541 w 3692942"/>
              <a:gd name="connsiteY582" fmla="*/ 1856357 h 4756713"/>
              <a:gd name="connsiteX583" fmla="*/ 195128 w 3692942"/>
              <a:gd name="connsiteY583" fmla="*/ 1865084 h 4756713"/>
              <a:gd name="connsiteX584" fmla="*/ 180646 w 3692942"/>
              <a:gd name="connsiteY584" fmla="*/ 1920224 h 4756713"/>
              <a:gd name="connsiteX585" fmla="*/ 182131 w 3692942"/>
              <a:gd name="connsiteY585" fmla="*/ 1977964 h 4756713"/>
              <a:gd name="connsiteX586" fmla="*/ 174705 w 3692942"/>
              <a:gd name="connsiteY586" fmla="*/ 2032177 h 4756713"/>
              <a:gd name="connsiteX587" fmla="*/ 153168 w 3692942"/>
              <a:gd name="connsiteY587" fmla="*/ 2026606 h 4756713"/>
              <a:gd name="connsiteX588" fmla="*/ 153911 w 3692942"/>
              <a:gd name="connsiteY588" fmla="*/ 2053341 h 4756713"/>
              <a:gd name="connsiteX589" fmla="*/ 148342 w 3692942"/>
              <a:gd name="connsiteY589" fmla="*/ 2079148 h 4756713"/>
              <a:gd name="connsiteX590" fmla="*/ 167651 w 3692942"/>
              <a:gd name="connsiteY590" fmla="*/ 2076735 h 4756713"/>
              <a:gd name="connsiteX591" fmla="*/ 185659 w 3692942"/>
              <a:gd name="connsiteY591" fmla="*/ 2083234 h 4756713"/>
              <a:gd name="connsiteX592" fmla="*/ 181389 w 3692942"/>
              <a:gd name="connsiteY592" fmla="*/ 2055199 h 4756713"/>
              <a:gd name="connsiteX593" fmla="*/ 191043 w 3692942"/>
              <a:gd name="connsiteY593" fmla="*/ 2028277 h 4756713"/>
              <a:gd name="connsiteX594" fmla="*/ 197356 w 3692942"/>
              <a:gd name="connsiteY594" fmla="*/ 1999314 h 4756713"/>
              <a:gd name="connsiteX595" fmla="*/ 200512 w 3692942"/>
              <a:gd name="connsiteY595" fmla="*/ 1951972 h 4756713"/>
              <a:gd name="connsiteX596" fmla="*/ 212952 w 3692942"/>
              <a:gd name="connsiteY596" fmla="*/ 1946587 h 4756713"/>
              <a:gd name="connsiteX597" fmla="*/ 212209 w 3692942"/>
              <a:gd name="connsiteY597" fmla="*/ 1935819 h 4756713"/>
              <a:gd name="connsiteX598" fmla="*/ 227432 w 3692942"/>
              <a:gd name="connsiteY598" fmla="*/ 1901843 h 4756713"/>
              <a:gd name="connsiteX599" fmla="*/ 229104 w 3692942"/>
              <a:gd name="connsiteY599" fmla="*/ 1859328 h 4756713"/>
              <a:gd name="connsiteX600" fmla="*/ 236531 w 3692942"/>
              <a:gd name="connsiteY600" fmla="*/ 1857285 h 4756713"/>
              <a:gd name="connsiteX601" fmla="*/ 230402 w 3692942"/>
              <a:gd name="connsiteY601" fmla="*/ 1829623 h 4756713"/>
              <a:gd name="connsiteX602" fmla="*/ 998843 w 3692942"/>
              <a:gd name="connsiteY602" fmla="*/ 1818853 h 4756713"/>
              <a:gd name="connsiteX603" fmla="*/ 986591 w 3692942"/>
              <a:gd name="connsiteY603" fmla="*/ 1837232 h 4756713"/>
              <a:gd name="connsiteX604" fmla="*/ 990489 w 3692942"/>
              <a:gd name="connsiteY604" fmla="*/ 1837790 h 4756713"/>
              <a:gd name="connsiteX605" fmla="*/ 996058 w 3692942"/>
              <a:gd name="connsiteY605" fmla="*/ 1828508 h 4756713"/>
              <a:gd name="connsiteX606" fmla="*/ 998843 w 3692942"/>
              <a:gd name="connsiteY606" fmla="*/ 1818853 h 4756713"/>
              <a:gd name="connsiteX607" fmla="*/ 3682358 w 3692942"/>
              <a:gd name="connsiteY607" fmla="*/ 1816625 h 4756713"/>
              <a:gd name="connsiteX608" fmla="*/ 3692942 w 3692942"/>
              <a:gd name="connsiteY608" fmla="*/ 1822194 h 4756713"/>
              <a:gd name="connsiteX609" fmla="*/ 3687743 w 3692942"/>
              <a:gd name="connsiteY609" fmla="*/ 1840575 h 4756713"/>
              <a:gd name="connsiteX610" fmla="*/ 3682173 w 3692942"/>
              <a:gd name="connsiteY610" fmla="*/ 1847073 h 4756713"/>
              <a:gd name="connsiteX611" fmla="*/ 3681988 w 3692942"/>
              <a:gd name="connsiteY611" fmla="*/ 1856913 h 4756713"/>
              <a:gd name="connsiteX612" fmla="*/ 3672891 w 3692942"/>
              <a:gd name="connsiteY612" fmla="*/ 1872138 h 4756713"/>
              <a:gd name="connsiteX613" fmla="*/ 3677532 w 3692942"/>
              <a:gd name="connsiteY613" fmla="*/ 1888846 h 4756713"/>
              <a:gd name="connsiteX614" fmla="*/ 3665463 w 3692942"/>
              <a:gd name="connsiteY614" fmla="*/ 1893860 h 4756713"/>
              <a:gd name="connsiteX615" fmla="*/ 3653953 w 3692942"/>
              <a:gd name="connsiteY615" fmla="*/ 1959582 h 4756713"/>
              <a:gd name="connsiteX616" fmla="*/ 3610880 w 3692942"/>
              <a:gd name="connsiteY616" fmla="*/ 2008225 h 4756713"/>
              <a:gd name="connsiteX617" fmla="*/ 3610695 w 3692942"/>
              <a:gd name="connsiteY617" fmla="*/ 2027162 h 4756713"/>
              <a:gd name="connsiteX618" fmla="*/ 3610509 w 3692942"/>
              <a:gd name="connsiteY618" fmla="*/ 2046100 h 4756713"/>
              <a:gd name="connsiteX619" fmla="*/ 3600855 w 3692942"/>
              <a:gd name="connsiteY619" fmla="*/ 2046657 h 4756713"/>
              <a:gd name="connsiteX620" fmla="*/ 3600113 w 3692942"/>
              <a:gd name="connsiteY620" fmla="*/ 2054639 h 4756713"/>
              <a:gd name="connsiteX621" fmla="*/ 3597142 w 3692942"/>
              <a:gd name="connsiteY621" fmla="*/ 2067821 h 4756713"/>
              <a:gd name="connsiteX622" fmla="*/ 3592871 w 3692942"/>
              <a:gd name="connsiteY622" fmla="*/ 2076176 h 4756713"/>
              <a:gd name="connsiteX623" fmla="*/ 3581174 w 3692942"/>
              <a:gd name="connsiteY623" fmla="*/ 2092143 h 4756713"/>
              <a:gd name="connsiteX624" fmla="*/ 3572077 w 3692942"/>
              <a:gd name="connsiteY624" fmla="*/ 2094556 h 4756713"/>
              <a:gd name="connsiteX625" fmla="*/ 3571335 w 3692942"/>
              <a:gd name="connsiteY625" fmla="*/ 2102725 h 4756713"/>
              <a:gd name="connsiteX626" fmla="*/ 3577276 w 3692942"/>
              <a:gd name="connsiteY626" fmla="*/ 2114607 h 4756713"/>
              <a:gd name="connsiteX627" fmla="*/ 3563351 w 3692942"/>
              <a:gd name="connsiteY627" fmla="*/ 2171420 h 4756713"/>
              <a:gd name="connsiteX628" fmla="*/ 3551469 w 3692942"/>
              <a:gd name="connsiteY628" fmla="*/ 2173461 h 4756713"/>
              <a:gd name="connsiteX629" fmla="*/ 3544043 w 3692942"/>
              <a:gd name="connsiteY629" fmla="*/ 2180887 h 4756713"/>
              <a:gd name="connsiteX630" fmla="*/ 3544415 w 3692942"/>
              <a:gd name="connsiteY630" fmla="*/ 2191656 h 4756713"/>
              <a:gd name="connsiteX631" fmla="*/ 3539217 w 3692942"/>
              <a:gd name="connsiteY631" fmla="*/ 2199083 h 4756713"/>
              <a:gd name="connsiteX632" fmla="*/ 3543857 w 3692942"/>
              <a:gd name="connsiteY632" fmla="*/ 2214678 h 4756713"/>
              <a:gd name="connsiteX633" fmla="*/ 3532161 w 3692942"/>
              <a:gd name="connsiteY633" fmla="*/ 2220434 h 4756713"/>
              <a:gd name="connsiteX634" fmla="*/ 3521206 w 3692942"/>
              <a:gd name="connsiteY634" fmla="*/ 2243456 h 4756713"/>
              <a:gd name="connsiteX635" fmla="*/ 3501342 w 3692942"/>
              <a:gd name="connsiteY635" fmla="*/ 2257566 h 4756713"/>
              <a:gd name="connsiteX636" fmla="*/ 3495029 w 3692942"/>
              <a:gd name="connsiteY636" fmla="*/ 2269261 h 4756713"/>
              <a:gd name="connsiteX637" fmla="*/ 3492430 w 3692942"/>
              <a:gd name="connsiteY637" fmla="*/ 2300824 h 4756713"/>
              <a:gd name="connsiteX638" fmla="*/ 3489830 w 3692942"/>
              <a:gd name="connsiteY638" fmla="*/ 2332200 h 4756713"/>
              <a:gd name="connsiteX639" fmla="*/ 3481846 w 3692942"/>
              <a:gd name="connsiteY639" fmla="*/ 2337398 h 4756713"/>
              <a:gd name="connsiteX640" fmla="*/ 3470707 w 3692942"/>
              <a:gd name="connsiteY640" fmla="*/ 2359120 h 4756713"/>
              <a:gd name="connsiteX641" fmla="*/ 3459755 w 3692942"/>
              <a:gd name="connsiteY641" fmla="*/ 2380843 h 4756713"/>
              <a:gd name="connsiteX642" fmla="*/ 3451398 w 3692942"/>
              <a:gd name="connsiteY642" fmla="*/ 2395696 h 4756713"/>
              <a:gd name="connsiteX643" fmla="*/ 3443044 w 3692942"/>
              <a:gd name="connsiteY643" fmla="*/ 2410549 h 4756713"/>
              <a:gd name="connsiteX644" fmla="*/ 3431162 w 3692942"/>
              <a:gd name="connsiteY644" fmla="*/ 2452692 h 4756713"/>
              <a:gd name="connsiteX645" fmla="*/ 3416309 w 3692942"/>
              <a:gd name="connsiteY645" fmla="*/ 2490939 h 4756713"/>
              <a:gd name="connsiteX646" fmla="*/ 3420580 w 3692942"/>
              <a:gd name="connsiteY646" fmla="*/ 2503006 h 4756713"/>
              <a:gd name="connsiteX647" fmla="*/ 3408140 w 3692942"/>
              <a:gd name="connsiteY647" fmla="*/ 2505791 h 4756713"/>
              <a:gd name="connsiteX648" fmla="*/ 3382705 w 3692942"/>
              <a:gd name="connsiteY648" fmla="*/ 2539580 h 4756713"/>
              <a:gd name="connsiteX649" fmla="*/ 3371194 w 3692942"/>
              <a:gd name="connsiteY649" fmla="*/ 2578755 h 4756713"/>
              <a:gd name="connsiteX650" fmla="*/ 3364139 w 3692942"/>
              <a:gd name="connsiteY650" fmla="*/ 2579683 h 4756713"/>
              <a:gd name="connsiteX651" fmla="*/ 3360054 w 3692942"/>
              <a:gd name="connsiteY651" fmla="*/ 2583025 h 4756713"/>
              <a:gd name="connsiteX652" fmla="*/ 3365810 w 3692942"/>
              <a:gd name="connsiteY652" fmla="*/ 2586366 h 4756713"/>
              <a:gd name="connsiteX653" fmla="*/ 3371009 w 3692942"/>
              <a:gd name="connsiteY653" fmla="*/ 2588039 h 4756713"/>
              <a:gd name="connsiteX654" fmla="*/ 3366553 w 3692942"/>
              <a:gd name="connsiteY654" fmla="*/ 2603819 h 4756713"/>
              <a:gd name="connsiteX655" fmla="*/ 3354113 w 3692942"/>
              <a:gd name="connsiteY655" fmla="*/ 2604004 h 4756713"/>
              <a:gd name="connsiteX656" fmla="*/ 3343346 w 3692942"/>
              <a:gd name="connsiteY656" fmla="*/ 2622013 h 4756713"/>
              <a:gd name="connsiteX657" fmla="*/ 3338333 w 3692942"/>
              <a:gd name="connsiteY657" fmla="*/ 2642994 h 4756713"/>
              <a:gd name="connsiteX658" fmla="*/ 3341303 w 3692942"/>
              <a:gd name="connsiteY658" fmla="*/ 2654133 h 4756713"/>
              <a:gd name="connsiteX659" fmla="*/ 3326823 w 3692942"/>
              <a:gd name="connsiteY659" fmla="*/ 2654689 h 4756713"/>
              <a:gd name="connsiteX660" fmla="*/ 3321437 w 3692942"/>
              <a:gd name="connsiteY660" fmla="*/ 2666386 h 4756713"/>
              <a:gd name="connsiteX661" fmla="*/ 3314568 w 3692942"/>
              <a:gd name="connsiteY661" fmla="*/ 2685324 h 4756713"/>
              <a:gd name="connsiteX662" fmla="*/ 3313268 w 3692942"/>
              <a:gd name="connsiteY662" fmla="*/ 2707231 h 4756713"/>
              <a:gd name="connsiteX663" fmla="*/ 3306029 w 3692942"/>
              <a:gd name="connsiteY663" fmla="*/ 2718370 h 4756713"/>
              <a:gd name="connsiteX664" fmla="*/ 3298788 w 3692942"/>
              <a:gd name="connsiteY664" fmla="*/ 2729510 h 4756713"/>
              <a:gd name="connsiteX665" fmla="*/ 3281335 w 3692942"/>
              <a:gd name="connsiteY665" fmla="*/ 2750861 h 4756713"/>
              <a:gd name="connsiteX666" fmla="*/ 3273166 w 3692942"/>
              <a:gd name="connsiteY666" fmla="*/ 2776111 h 4756713"/>
              <a:gd name="connsiteX667" fmla="*/ 3263884 w 3692942"/>
              <a:gd name="connsiteY667" fmla="*/ 2798205 h 4756713"/>
              <a:gd name="connsiteX668" fmla="*/ 3269453 w 3692942"/>
              <a:gd name="connsiteY668" fmla="*/ 2811572 h 4756713"/>
              <a:gd name="connsiteX669" fmla="*/ 3257385 w 3692942"/>
              <a:gd name="connsiteY669" fmla="*/ 2814913 h 4756713"/>
              <a:gd name="connsiteX670" fmla="*/ 3232135 w 3692942"/>
              <a:gd name="connsiteY670" fmla="*/ 2851302 h 4756713"/>
              <a:gd name="connsiteX671" fmla="*/ 3221367 w 3692942"/>
              <a:gd name="connsiteY671" fmla="*/ 2894005 h 4756713"/>
              <a:gd name="connsiteX672" fmla="*/ 3214683 w 3692942"/>
              <a:gd name="connsiteY672" fmla="*/ 2896045 h 4756713"/>
              <a:gd name="connsiteX673" fmla="*/ 3210599 w 3692942"/>
              <a:gd name="connsiteY673" fmla="*/ 2898645 h 4756713"/>
              <a:gd name="connsiteX674" fmla="*/ 3215797 w 3692942"/>
              <a:gd name="connsiteY674" fmla="*/ 2903101 h 4756713"/>
              <a:gd name="connsiteX675" fmla="*/ 3222481 w 3692942"/>
              <a:gd name="connsiteY675" fmla="*/ 2905144 h 4756713"/>
              <a:gd name="connsiteX676" fmla="*/ 3219141 w 3692942"/>
              <a:gd name="connsiteY676" fmla="*/ 2920739 h 4756713"/>
              <a:gd name="connsiteX677" fmla="*/ 3197789 w 3692942"/>
              <a:gd name="connsiteY677" fmla="*/ 2930394 h 4756713"/>
              <a:gd name="connsiteX678" fmla="*/ 3193333 w 3692942"/>
              <a:gd name="connsiteY678" fmla="*/ 2965668 h 4756713"/>
              <a:gd name="connsiteX679" fmla="*/ 3195189 w 3692942"/>
              <a:gd name="connsiteY679" fmla="*/ 2976065 h 4756713"/>
              <a:gd name="connsiteX680" fmla="*/ 3179038 w 3692942"/>
              <a:gd name="connsiteY680" fmla="*/ 2976993 h 4756713"/>
              <a:gd name="connsiteX681" fmla="*/ 3177181 w 3692942"/>
              <a:gd name="connsiteY681" fmla="*/ 2983863 h 4756713"/>
              <a:gd name="connsiteX682" fmla="*/ 3175325 w 3692942"/>
              <a:gd name="connsiteY682" fmla="*/ 2990732 h 4756713"/>
              <a:gd name="connsiteX683" fmla="*/ 3170127 w 3692942"/>
              <a:gd name="connsiteY683" fmla="*/ 3011526 h 4756713"/>
              <a:gd name="connsiteX684" fmla="*/ 3168269 w 3692942"/>
              <a:gd name="connsiteY684" fmla="*/ 3034176 h 4756713"/>
              <a:gd name="connsiteX685" fmla="*/ 3162700 w 3692942"/>
              <a:gd name="connsiteY685" fmla="*/ 3046430 h 4756713"/>
              <a:gd name="connsiteX686" fmla="*/ 3156944 w 3692942"/>
              <a:gd name="connsiteY686" fmla="*/ 3058684 h 4756713"/>
              <a:gd name="connsiteX687" fmla="*/ 3149888 w 3692942"/>
              <a:gd name="connsiteY687" fmla="*/ 3071494 h 4756713"/>
              <a:gd name="connsiteX688" fmla="*/ 3144134 w 3692942"/>
              <a:gd name="connsiteY688" fmla="*/ 3080221 h 4756713"/>
              <a:gd name="connsiteX689" fmla="*/ 3138378 w 3692942"/>
              <a:gd name="connsiteY689" fmla="*/ 3088945 h 4756713"/>
              <a:gd name="connsiteX690" fmla="*/ 3121853 w 3692942"/>
              <a:gd name="connsiteY690" fmla="*/ 3094701 h 4756713"/>
              <a:gd name="connsiteX691" fmla="*/ 3123153 w 3692942"/>
              <a:gd name="connsiteY691" fmla="*/ 3096744 h 4756713"/>
              <a:gd name="connsiteX692" fmla="*/ 3127052 w 3692942"/>
              <a:gd name="connsiteY692" fmla="*/ 3099342 h 4756713"/>
              <a:gd name="connsiteX693" fmla="*/ 3122598 w 3692942"/>
              <a:gd name="connsiteY693" fmla="*/ 3103798 h 4756713"/>
              <a:gd name="connsiteX694" fmla="*/ 3121668 w 3692942"/>
              <a:gd name="connsiteY694" fmla="*/ 3108069 h 4756713"/>
              <a:gd name="connsiteX695" fmla="*/ 3123339 w 3692942"/>
              <a:gd name="connsiteY695" fmla="*/ 3112895 h 4756713"/>
              <a:gd name="connsiteX696" fmla="*/ 3103845 w 3692942"/>
              <a:gd name="connsiteY696" fmla="*/ 3143343 h 4756713"/>
              <a:gd name="connsiteX697" fmla="*/ 3093635 w 3692942"/>
              <a:gd name="connsiteY697" fmla="*/ 3178249 h 4756713"/>
              <a:gd name="connsiteX698" fmla="*/ 3089920 w 3692942"/>
              <a:gd name="connsiteY698" fmla="*/ 3194772 h 4756713"/>
              <a:gd name="connsiteX699" fmla="*/ 3082123 w 3692942"/>
              <a:gd name="connsiteY699" fmla="*/ 3207952 h 4756713"/>
              <a:gd name="connsiteX700" fmla="*/ 3082681 w 3692942"/>
              <a:gd name="connsiteY700" fmla="*/ 3224477 h 4756713"/>
              <a:gd name="connsiteX701" fmla="*/ 3074882 w 3692942"/>
              <a:gd name="connsiteY701" fmla="*/ 3238400 h 4756713"/>
              <a:gd name="connsiteX702" fmla="*/ 3063743 w 3692942"/>
              <a:gd name="connsiteY702" fmla="*/ 3241928 h 4756713"/>
              <a:gd name="connsiteX703" fmla="*/ 3063372 w 3692942"/>
              <a:gd name="connsiteY703" fmla="*/ 3244529 h 4756713"/>
              <a:gd name="connsiteX704" fmla="*/ 3063000 w 3692942"/>
              <a:gd name="connsiteY704" fmla="*/ 3247127 h 4756713"/>
              <a:gd name="connsiteX705" fmla="*/ 3063743 w 3692942"/>
              <a:gd name="connsiteY705" fmla="*/ 3254183 h 4756713"/>
              <a:gd name="connsiteX706" fmla="*/ 3067271 w 3692942"/>
              <a:gd name="connsiteY706" fmla="*/ 3261609 h 4756713"/>
              <a:gd name="connsiteX707" fmla="*/ 3062257 w 3692942"/>
              <a:gd name="connsiteY707" fmla="*/ 3264395 h 4756713"/>
              <a:gd name="connsiteX708" fmla="*/ 3062444 w 3692942"/>
              <a:gd name="connsiteY708" fmla="*/ 3267921 h 4756713"/>
              <a:gd name="connsiteX709" fmla="*/ 3062629 w 3692942"/>
              <a:gd name="connsiteY709" fmla="*/ 3271449 h 4756713"/>
              <a:gd name="connsiteX710" fmla="*/ 3059101 w 3692942"/>
              <a:gd name="connsiteY710" fmla="*/ 3270891 h 4756713"/>
              <a:gd name="connsiteX711" fmla="*/ 3055018 w 3692942"/>
              <a:gd name="connsiteY711" fmla="*/ 3275532 h 4756713"/>
              <a:gd name="connsiteX712" fmla="*/ 3053161 w 3692942"/>
              <a:gd name="connsiteY712" fmla="*/ 3290942 h 4756713"/>
              <a:gd name="connsiteX713" fmla="*/ 3056131 w 3692942"/>
              <a:gd name="connsiteY713" fmla="*/ 3302267 h 4756713"/>
              <a:gd name="connsiteX714" fmla="*/ 3060401 w 3692942"/>
              <a:gd name="connsiteY714" fmla="*/ 3310993 h 4756713"/>
              <a:gd name="connsiteX715" fmla="*/ 3049447 w 3692942"/>
              <a:gd name="connsiteY715" fmla="*/ 3310066 h 4756713"/>
              <a:gd name="connsiteX716" fmla="*/ 3045919 w 3692942"/>
              <a:gd name="connsiteY716" fmla="*/ 3314149 h 4756713"/>
              <a:gd name="connsiteX717" fmla="*/ 3047405 w 3692942"/>
              <a:gd name="connsiteY717" fmla="*/ 3319720 h 4756713"/>
              <a:gd name="connsiteX718" fmla="*/ 3036080 w 3692942"/>
              <a:gd name="connsiteY718" fmla="*/ 3319720 h 4756713"/>
              <a:gd name="connsiteX719" fmla="*/ 3030324 w 3692942"/>
              <a:gd name="connsiteY719" fmla="*/ 3332902 h 4756713"/>
              <a:gd name="connsiteX720" fmla="*/ 3019371 w 3692942"/>
              <a:gd name="connsiteY720" fmla="*/ 3336801 h 4756713"/>
              <a:gd name="connsiteX721" fmla="*/ 3008045 w 3692942"/>
              <a:gd name="connsiteY721" fmla="*/ 3357965 h 4756713"/>
              <a:gd name="connsiteX722" fmla="*/ 3006189 w 3692942"/>
              <a:gd name="connsiteY722" fmla="*/ 3366321 h 4756713"/>
              <a:gd name="connsiteX723" fmla="*/ 3004331 w 3692942"/>
              <a:gd name="connsiteY723" fmla="*/ 3374675 h 4756713"/>
              <a:gd name="connsiteX724" fmla="*/ 2994865 w 3692942"/>
              <a:gd name="connsiteY724" fmla="*/ 3387485 h 4756713"/>
              <a:gd name="connsiteX725" fmla="*/ 2990409 w 3692942"/>
              <a:gd name="connsiteY725" fmla="*/ 3397324 h 4756713"/>
              <a:gd name="connsiteX726" fmla="*/ 2993564 w 3692942"/>
              <a:gd name="connsiteY726" fmla="*/ 3413477 h 4756713"/>
              <a:gd name="connsiteX727" fmla="*/ 2987066 w 3692942"/>
              <a:gd name="connsiteY727" fmla="*/ 3426102 h 4756713"/>
              <a:gd name="connsiteX728" fmla="*/ 2987809 w 3692942"/>
              <a:gd name="connsiteY728" fmla="*/ 3453952 h 4756713"/>
              <a:gd name="connsiteX729" fmla="*/ 2994307 w 3692942"/>
              <a:gd name="connsiteY729" fmla="*/ 3474931 h 4756713"/>
              <a:gd name="connsiteX730" fmla="*/ 2982610 w 3692942"/>
              <a:gd name="connsiteY730" fmla="*/ 3472518 h 4756713"/>
              <a:gd name="connsiteX731" fmla="*/ 2972213 w 3692942"/>
              <a:gd name="connsiteY731" fmla="*/ 3475859 h 4756713"/>
              <a:gd name="connsiteX732" fmla="*/ 2972398 w 3692942"/>
              <a:gd name="connsiteY732" fmla="*/ 3478644 h 4756713"/>
              <a:gd name="connsiteX733" fmla="*/ 2980567 w 3692942"/>
              <a:gd name="connsiteY733" fmla="*/ 3481987 h 4756713"/>
              <a:gd name="connsiteX734" fmla="*/ 2967572 w 3692942"/>
              <a:gd name="connsiteY734" fmla="*/ 3499623 h 4756713"/>
              <a:gd name="connsiteX735" fmla="*/ 2970357 w 3692942"/>
              <a:gd name="connsiteY735" fmla="*/ 3519489 h 4756713"/>
              <a:gd name="connsiteX736" fmla="*/ 2963116 w 3692942"/>
              <a:gd name="connsiteY736" fmla="*/ 3524130 h 4756713"/>
              <a:gd name="connsiteX737" fmla="*/ 2970171 w 3692942"/>
              <a:gd name="connsiteY737" fmla="*/ 3530071 h 4756713"/>
              <a:gd name="connsiteX738" fmla="*/ 2965529 w 3692942"/>
              <a:gd name="connsiteY738" fmla="*/ 3539540 h 4756713"/>
              <a:gd name="connsiteX739" fmla="*/ 2952534 w 3692942"/>
              <a:gd name="connsiteY739" fmla="*/ 3546039 h 4756713"/>
              <a:gd name="connsiteX740" fmla="*/ 2949562 w 3692942"/>
              <a:gd name="connsiteY740" fmla="*/ 3549752 h 4756713"/>
              <a:gd name="connsiteX741" fmla="*/ 2957175 w 3692942"/>
              <a:gd name="connsiteY741" fmla="*/ 3553650 h 4756713"/>
              <a:gd name="connsiteX742" fmla="*/ 2948077 w 3692942"/>
              <a:gd name="connsiteY742" fmla="*/ 3572774 h 4756713"/>
              <a:gd name="connsiteX743" fmla="*/ 2944921 w 3692942"/>
              <a:gd name="connsiteY743" fmla="*/ 3577229 h 4756713"/>
              <a:gd name="connsiteX744" fmla="*/ 2946593 w 3692942"/>
              <a:gd name="connsiteY744" fmla="*/ 3583356 h 4756713"/>
              <a:gd name="connsiteX745" fmla="*/ 2936194 w 3692942"/>
              <a:gd name="connsiteY745" fmla="*/ 3605820 h 4756713"/>
              <a:gd name="connsiteX746" fmla="*/ 2920786 w 3692942"/>
              <a:gd name="connsiteY746" fmla="*/ 3626799 h 4756713"/>
              <a:gd name="connsiteX747" fmla="*/ 2935081 w 3692942"/>
              <a:gd name="connsiteY747" fmla="*/ 3631812 h 4756713"/>
              <a:gd name="connsiteX748" fmla="*/ 2923384 w 3692942"/>
              <a:gd name="connsiteY748" fmla="*/ 3648708 h 4756713"/>
              <a:gd name="connsiteX749" fmla="*/ 2930996 w 3692942"/>
              <a:gd name="connsiteY749" fmla="*/ 3657989 h 4756713"/>
              <a:gd name="connsiteX750" fmla="*/ 2926912 w 3692942"/>
              <a:gd name="connsiteY750" fmla="*/ 3669316 h 4756713"/>
              <a:gd name="connsiteX751" fmla="*/ 2922642 w 3692942"/>
              <a:gd name="connsiteY751" fmla="*/ 3676928 h 4756713"/>
              <a:gd name="connsiteX752" fmla="*/ 2931741 w 3692942"/>
              <a:gd name="connsiteY752" fmla="*/ 3677855 h 4756713"/>
              <a:gd name="connsiteX753" fmla="*/ 2923571 w 3692942"/>
              <a:gd name="connsiteY753" fmla="*/ 3682311 h 4756713"/>
              <a:gd name="connsiteX754" fmla="*/ 2906119 w 3692942"/>
              <a:gd name="connsiteY754" fmla="*/ 3718515 h 4756713"/>
              <a:gd name="connsiteX755" fmla="*/ 2902591 w 3692942"/>
              <a:gd name="connsiteY755" fmla="*/ 3723714 h 4756713"/>
              <a:gd name="connsiteX756" fmla="*/ 2895907 w 3692942"/>
              <a:gd name="connsiteY756" fmla="*/ 3731510 h 4756713"/>
              <a:gd name="connsiteX757" fmla="*/ 2899620 w 3692942"/>
              <a:gd name="connsiteY757" fmla="*/ 3730768 h 4756713"/>
              <a:gd name="connsiteX758" fmla="*/ 2897949 w 3692942"/>
              <a:gd name="connsiteY758" fmla="*/ 3733925 h 4756713"/>
              <a:gd name="connsiteX759" fmla="*/ 2896837 w 3692942"/>
              <a:gd name="connsiteY759" fmla="*/ 3738194 h 4756713"/>
              <a:gd name="connsiteX760" fmla="*/ 2889223 w 3692942"/>
              <a:gd name="connsiteY760" fmla="*/ 3746178 h 4756713"/>
              <a:gd name="connsiteX761" fmla="*/ 2878641 w 3692942"/>
              <a:gd name="connsiteY761" fmla="*/ 3755832 h 4756713"/>
              <a:gd name="connsiteX762" fmla="*/ 2870844 w 3692942"/>
              <a:gd name="connsiteY762" fmla="*/ 3752862 h 4756713"/>
              <a:gd name="connsiteX763" fmla="*/ 2872700 w 3692942"/>
              <a:gd name="connsiteY763" fmla="*/ 3740794 h 4756713"/>
              <a:gd name="connsiteX764" fmla="*/ 2869729 w 3692942"/>
              <a:gd name="connsiteY764" fmla="*/ 3742837 h 4756713"/>
              <a:gd name="connsiteX765" fmla="*/ 2856547 w 3692942"/>
              <a:gd name="connsiteY765" fmla="*/ 3748963 h 4756713"/>
              <a:gd name="connsiteX766" fmla="*/ 2854134 w 3692942"/>
              <a:gd name="connsiteY766" fmla="*/ 3747663 h 4756713"/>
              <a:gd name="connsiteX767" fmla="*/ 2836311 w 3692942"/>
              <a:gd name="connsiteY767" fmla="*/ 3739867 h 4756713"/>
              <a:gd name="connsiteX768" fmla="*/ 2823129 w 3692942"/>
              <a:gd name="connsiteY768" fmla="*/ 3725569 h 4756713"/>
              <a:gd name="connsiteX769" fmla="*/ 2817002 w 3692942"/>
              <a:gd name="connsiteY769" fmla="*/ 3725569 h 4756713"/>
              <a:gd name="connsiteX770" fmla="*/ 2824429 w 3692942"/>
              <a:gd name="connsiteY770" fmla="*/ 3720373 h 4756713"/>
              <a:gd name="connsiteX771" fmla="*/ 2820715 w 3692942"/>
              <a:gd name="connsiteY771" fmla="*/ 3719073 h 4756713"/>
              <a:gd name="connsiteX772" fmla="*/ 2814589 w 3692942"/>
              <a:gd name="connsiteY772" fmla="*/ 3720186 h 4756713"/>
              <a:gd name="connsiteX773" fmla="*/ 2814959 w 3692942"/>
              <a:gd name="connsiteY773" fmla="*/ 3714059 h 4756713"/>
              <a:gd name="connsiteX774" fmla="*/ 2809205 w 3692942"/>
              <a:gd name="connsiteY774" fmla="*/ 3710904 h 4756713"/>
              <a:gd name="connsiteX775" fmla="*/ 2799737 w 3692942"/>
              <a:gd name="connsiteY775" fmla="*/ 3720743 h 4756713"/>
              <a:gd name="connsiteX776" fmla="*/ 2798251 w 3692942"/>
              <a:gd name="connsiteY776" fmla="*/ 3724642 h 4756713"/>
              <a:gd name="connsiteX777" fmla="*/ 2806605 w 3692942"/>
              <a:gd name="connsiteY777" fmla="*/ 3724456 h 4756713"/>
              <a:gd name="connsiteX778" fmla="*/ 2802522 w 3692942"/>
              <a:gd name="connsiteY778" fmla="*/ 3730397 h 4756713"/>
              <a:gd name="connsiteX779" fmla="*/ 2802707 w 3692942"/>
              <a:gd name="connsiteY779" fmla="*/ 3735226 h 4756713"/>
              <a:gd name="connsiteX780" fmla="*/ 2808091 w 3692942"/>
              <a:gd name="connsiteY780" fmla="*/ 3750819 h 4756713"/>
              <a:gd name="connsiteX781" fmla="*/ 2798436 w 3692942"/>
              <a:gd name="connsiteY781" fmla="*/ 3761216 h 4756713"/>
              <a:gd name="connsiteX782" fmla="*/ 2796951 w 3692942"/>
              <a:gd name="connsiteY782" fmla="*/ 3765859 h 4756713"/>
              <a:gd name="connsiteX783" fmla="*/ 2804377 w 3692942"/>
              <a:gd name="connsiteY783" fmla="*/ 3764929 h 4756713"/>
              <a:gd name="connsiteX784" fmla="*/ 2806048 w 3692942"/>
              <a:gd name="connsiteY784" fmla="*/ 3772170 h 4756713"/>
              <a:gd name="connsiteX785" fmla="*/ 2811989 w 3692942"/>
              <a:gd name="connsiteY785" fmla="*/ 3776811 h 4756713"/>
              <a:gd name="connsiteX786" fmla="*/ 2817560 w 3692942"/>
              <a:gd name="connsiteY786" fmla="*/ 3781454 h 4756713"/>
              <a:gd name="connsiteX787" fmla="*/ 2801779 w 3692942"/>
              <a:gd name="connsiteY787" fmla="*/ 3807817 h 4756713"/>
              <a:gd name="connsiteX788" fmla="*/ 2782099 w 3692942"/>
              <a:gd name="connsiteY788" fmla="*/ 3818028 h 4756713"/>
              <a:gd name="connsiteX789" fmla="*/ 2784326 w 3692942"/>
              <a:gd name="connsiteY789" fmla="*/ 3810230 h 4756713"/>
              <a:gd name="connsiteX790" fmla="*/ 2773372 w 3692942"/>
              <a:gd name="connsiteY790" fmla="*/ 3810787 h 4756713"/>
              <a:gd name="connsiteX791" fmla="*/ 2765945 w 3692942"/>
              <a:gd name="connsiteY791" fmla="*/ 3808932 h 4756713"/>
              <a:gd name="connsiteX792" fmla="*/ 2759077 w 3692942"/>
              <a:gd name="connsiteY792" fmla="*/ 3796307 h 4756713"/>
              <a:gd name="connsiteX793" fmla="*/ 2743667 w 3692942"/>
              <a:gd name="connsiteY793" fmla="*/ 3789808 h 4756713"/>
              <a:gd name="connsiteX794" fmla="*/ 2733455 w 3692942"/>
              <a:gd name="connsiteY794" fmla="*/ 3769200 h 4756713"/>
              <a:gd name="connsiteX795" fmla="*/ 2708950 w 3692942"/>
              <a:gd name="connsiteY795" fmla="*/ 3770500 h 4756713"/>
              <a:gd name="connsiteX796" fmla="*/ 2707465 w 3692942"/>
              <a:gd name="connsiteY796" fmla="*/ 3759360 h 4756713"/>
              <a:gd name="connsiteX797" fmla="*/ 2699481 w 3692942"/>
              <a:gd name="connsiteY797" fmla="*/ 3743765 h 4756713"/>
              <a:gd name="connsiteX798" fmla="*/ 2703937 w 3692942"/>
              <a:gd name="connsiteY798" fmla="*/ 3725199 h 4756713"/>
              <a:gd name="connsiteX799" fmla="*/ 2680172 w 3692942"/>
              <a:gd name="connsiteY799" fmla="*/ 3721486 h 4756713"/>
              <a:gd name="connsiteX800" fmla="*/ 2694838 w 3692942"/>
              <a:gd name="connsiteY800" fmla="*/ 3708676 h 4756713"/>
              <a:gd name="connsiteX801" fmla="*/ 2675901 w 3692942"/>
              <a:gd name="connsiteY801" fmla="*/ 3697536 h 4756713"/>
              <a:gd name="connsiteX802" fmla="*/ 2675344 w 3692942"/>
              <a:gd name="connsiteY802" fmla="*/ 3688438 h 4756713"/>
              <a:gd name="connsiteX803" fmla="*/ 2679800 w 3692942"/>
              <a:gd name="connsiteY803" fmla="*/ 3680456 h 4756713"/>
              <a:gd name="connsiteX804" fmla="*/ 2673303 w 3692942"/>
              <a:gd name="connsiteY804" fmla="*/ 3675257 h 4756713"/>
              <a:gd name="connsiteX805" fmla="*/ 2662905 w 3692942"/>
              <a:gd name="connsiteY805" fmla="*/ 3672100 h 4756713"/>
              <a:gd name="connsiteX806" fmla="*/ 2654550 w 3692942"/>
              <a:gd name="connsiteY806" fmla="*/ 3672287 h 4756713"/>
              <a:gd name="connsiteX807" fmla="*/ 2652695 w 3692942"/>
              <a:gd name="connsiteY807" fmla="*/ 3674700 h 4756713"/>
              <a:gd name="connsiteX808" fmla="*/ 2661791 w 3692942"/>
              <a:gd name="connsiteY808" fmla="*/ 3684539 h 4756713"/>
              <a:gd name="connsiteX809" fmla="*/ 2645453 w 3692942"/>
              <a:gd name="connsiteY809" fmla="*/ 3696794 h 4756713"/>
              <a:gd name="connsiteX810" fmla="*/ 2671261 w 3692942"/>
              <a:gd name="connsiteY810" fmla="*/ 3713317 h 4756713"/>
              <a:gd name="connsiteX811" fmla="*/ 2667918 w 3692942"/>
              <a:gd name="connsiteY811" fmla="*/ 3714430 h 4756713"/>
              <a:gd name="connsiteX812" fmla="*/ 2670333 w 3692942"/>
              <a:gd name="connsiteY812" fmla="*/ 3719258 h 4756713"/>
              <a:gd name="connsiteX813" fmla="*/ 2680172 w 3692942"/>
              <a:gd name="connsiteY813" fmla="*/ 3721301 h 4756713"/>
              <a:gd name="connsiteX814" fmla="*/ 2673116 w 3692942"/>
              <a:gd name="connsiteY814" fmla="*/ 3737452 h 4756713"/>
              <a:gd name="connsiteX815" fmla="*/ 2665875 w 3692942"/>
              <a:gd name="connsiteY815" fmla="*/ 3752862 h 4756713"/>
              <a:gd name="connsiteX816" fmla="*/ 2687041 w 3692942"/>
              <a:gd name="connsiteY816" fmla="*/ 3754532 h 4756713"/>
              <a:gd name="connsiteX817" fmla="*/ 2673303 w 3692942"/>
              <a:gd name="connsiteY817" fmla="*/ 3771057 h 4756713"/>
              <a:gd name="connsiteX818" fmla="*/ 2684813 w 3692942"/>
              <a:gd name="connsiteY818" fmla="*/ 3789251 h 4756713"/>
              <a:gd name="connsiteX819" fmla="*/ 2696138 w 3692942"/>
              <a:gd name="connsiteY819" fmla="*/ 3808004 h 4756713"/>
              <a:gd name="connsiteX820" fmla="*/ 2688154 w 3692942"/>
              <a:gd name="connsiteY820" fmla="*/ 3813758 h 4756713"/>
              <a:gd name="connsiteX821" fmla="*/ 2679615 w 3692942"/>
              <a:gd name="connsiteY821" fmla="*/ 3817286 h 4756713"/>
              <a:gd name="connsiteX822" fmla="*/ 2656408 w 3692942"/>
              <a:gd name="connsiteY822" fmla="*/ 3814500 h 4756713"/>
              <a:gd name="connsiteX823" fmla="*/ 2656965 w 3692942"/>
              <a:gd name="connsiteY823" fmla="*/ 3798905 h 4756713"/>
              <a:gd name="connsiteX824" fmla="*/ 2640813 w 3692942"/>
              <a:gd name="connsiteY824" fmla="*/ 3774398 h 4756713"/>
              <a:gd name="connsiteX825" fmla="*/ 2627630 w 3692942"/>
              <a:gd name="connsiteY825" fmla="*/ 3748593 h 4756713"/>
              <a:gd name="connsiteX826" fmla="*/ 2621319 w 3692942"/>
              <a:gd name="connsiteY826" fmla="*/ 3746735 h 4756713"/>
              <a:gd name="connsiteX827" fmla="*/ 2625217 w 3692942"/>
              <a:gd name="connsiteY827" fmla="*/ 3740609 h 4756713"/>
              <a:gd name="connsiteX828" fmla="*/ 2623545 w 3692942"/>
              <a:gd name="connsiteY828" fmla="*/ 3736153 h 4756713"/>
              <a:gd name="connsiteX829" fmla="*/ 2613150 w 3692942"/>
              <a:gd name="connsiteY829" fmla="*/ 3736339 h 4756713"/>
              <a:gd name="connsiteX830" fmla="*/ 2617976 w 3692942"/>
              <a:gd name="connsiteY830" fmla="*/ 3725384 h 4756713"/>
              <a:gd name="connsiteX831" fmla="*/ 2615376 w 3692942"/>
              <a:gd name="connsiteY831" fmla="*/ 3717215 h 4756713"/>
              <a:gd name="connsiteX832" fmla="*/ 2616676 w 3692942"/>
              <a:gd name="connsiteY832" fmla="*/ 3704220 h 4756713"/>
              <a:gd name="connsiteX833" fmla="*/ 2601081 w 3692942"/>
              <a:gd name="connsiteY833" fmla="*/ 3698649 h 4756713"/>
              <a:gd name="connsiteX834" fmla="*/ 2603308 w 3692942"/>
              <a:gd name="connsiteY834" fmla="*/ 3690110 h 4756713"/>
              <a:gd name="connsiteX835" fmla="*/ 2559123 w 3692942"/>
              <a:gd name="connsiteY835" fmla="*/ 3705518 h 4756713"/>
              <a:gd name="connsiteX836" fmla="*/ 2510109 w 3692942"/>
              <a:gd name="connsiteY836" fmla="*/ 3714617 h 4756713"/>
              <a:gd name="connsiteX837" fmla="*/ 2492098 w 3692942"/>
              <a:gd name="connsiteY837" fmla="*/ 3707561 h 4756713"/>
              <a:gd name="connsiteX838" fmla="*/ 2493028 w 3692942"/>
              <a:gd name="connsiteY838" fmla="*/ 3698649 h 4756713"/>
              <a:gd name="connsiteX839" fmla="*/ 2491728 w 3692942"/>
              <a:gd name="connsiteY839" fmla="*/ 3693636 h 4756713"/>
              <a:gd name="connsiteX840" fmla="*/ 2487829 w 3692942"/>
              <a:gd name="connsiteY840" fmla="*/ 3689367 h 4756713"/>
              <a:gd name="connsiteX841" fmla="*/ 2481146 w 3692942"/>
              <a:gd name="connsiteY841" fmla="*/ 3696051 h 4756713"/>
              <a:gd name="connsiteX842" fmla="*/ 2454411 w 3692942"/>
              <a:gd name="connsiteY842" fmla="*/ 3728355 h 4756713"/>
              <a:gd name="connsiteX843" fmla="*/ 2460537 w 3692942"/>
              <a:gd name="connsiteY843" fmla="*/ 3742650 h 4756713"/>
              <a:gd name="connsiteX844" fmla="*/ 2467406 w 3692942"/>
              <a:gd name="connsiteY844" fmla="*/ 3746550 h 4756713"/>
              <a:gd name="connsiteX845" fmla="*/ 2463137 w 3692942"/>
              <a:gd name="connsiteY845" fmla="*/ 3753419 h 4756713"/>
              <a:gd name="connsiteX846" fmla="*/ 2466663 w 3692942"/>
              <a:gd name="connsiteY846" fmla="*/ 3757505 h 4756713"/>
              <a:gd name="connsiteX847" fmla="*/ 2473719 w 3692942"/>
              <a:gd name="connsiteY847" fmla="*/ 3758245 h 4756713"/>
              <a:gd name="connsiteX848" fmla="*/ 2466478 w 3692942"/>
              <a:gd name="connsiteY848" fmla="*/ 3786095 h 4756713"/>
              <a:gd name="connsiteX849" fmla="*/ 2461095 w 3692942"/>
              <a:gd name="connsiteY849" fmla="*/ 3814873 h 4756713"/>
              <a:gd name="connsiteX850" fmla="*/ 2469634 w 3692942"/>
              <a:gd name="connsiteY850" fmla="*/ 3844391 h 4756713"/>
              <a:gd name="connsiteX851" fmla="*/ 2458679 w 3692942"/>
              <a:gd name="connsiteY851" fmla="*/ 3878182 h 4756713"/>
              <a:gd name="connsiteX852" fmla="*/ 2472234 w 3692942"/>
              <a:gd name="connsiteY852" fmla="*/ 3883008 h 4756713"/>
              <a:gd name="connsiteX853" fmla="*/ 2480588 w 3692942"/>
              <a:gd name="connsiteY853" fmla="*/ 3889879 h 4756713"/>
              <a:gd name="connsiteX854" fmla="*/ 2479103 w 3692942"/>
              <a:gd name="connsiteY854" fmla="*/ 3902319 h 4756713"/>
              <a:gd name="connsiteX855" fmla="*/ 2467036 w 3692942"/>
              <a:gd name="connsiteY855" fmla="*/ 3918655 h 4756713"/>
              <a:gd name="connsiteX856" fmla="*/ 2443271 w 3692942"/>
              <a:gd name="connsiteY856" fmla="*/ 3920140 h 4756713"/>
              <a:gd name="connsiteX857" fmla="*/ 2436215 w 3692942"/>
              <a:gd name="connsiteY857" fmla="*/ 3904546 h 4756713"/>
              <a:gd name="connsiteX858" fmla="*/ 2436215 w 3692942"/>
              <a:gd name="connsiteY858" fmla="*/ 3875026 h 4756713"/>
              <a:gd name="connsiteX859" fmla="*/ 2416349 w 3692942"/>
              <a:gd name="connsiteY859" fmla="*/ 3852932 h 4756713"/>
              <a:gd name="connsiteX860" fmla="*/ 2400013 w 3692942"/>
              <a:gd name="connsiteY860" fmla="*/ 3821556 h 4756713"/>
              <a:gd name="connsiteX861" fmla="*/ 2395557 w 3692942"/>
              <a:gd name="connsiteY861" fmla="*/ 3782010 h 4756713"/>
              <a:gd name="connsiteX862" fmla="*/ 2384046 w 3692942"/>
              <a:gd name="connsiteY862" fmla="*/ 3777369 h 4756713"/>
              <a:gd name="connsiteX863" fmla="*/ 2387574 w 3692942"/>
              <a:gd name="connsiteY863" fmla="*/ 3769572 h 4756713"/>
              <a:gd name="connsiteX864" fmla="*/ 2370678 w 3692942"/>
              <a:gd name="connsiteY864" fmla="*/ 3755832 h 4756713"/>
              <a:gd name="connsiteX865" fmla="*/ 2342830 w 3692942"/>
              <a:gd name="connsiteY865" fmla="*/ 3748406 h 4756713"/>
              <a:gd name="connsiteX866" fmla="*/ 2342458 w 3692942"/>
              <a:gd name="connsiteY866" fmla="*/ 3693266 h 4756713"/>
              <a:gd name="connsiteX867" fmla="*/ 2327605 w 3692942"/>
              <a:gd name="connsiteY867" fmla="*/ 3645365 h 4756713"/>
              <a:gd name="connsiteX868" fmla="*/ 2344501 w 3692942"/>
              <a:gd name="connsiteY868" fmla="*/ 3623273 h 4756713"/>
              <a:gd name="connsiteX869" fmla="*/ 2347099 w 3692942"/>
              <a:gd name="connsiteY869" fmla="*/ 3601921 h 4756713"/>
              <a:gd name="connsiteX870" fmla="*/ 2347099 w 3692942"/>
              <a:gd name="connsiteY870" fmla="*/ 3581313 h 4756713"/>
              <a:gd name="connsiteX871" fmla="*/ 2339302 w 3692942"/>
              <a:gd name="connsiteY871" fmla="*/ 3575744 h 4756713"/>
              <a:gd name="connsiteX872" fmla="*/ 2326863 w 3692942"/>
              <a:gd name="connsiteY872" fmla="*/ 3599321 h 4756713"/>
              <a:gd name="connsiteX873" fmla="*/ 2312010 w 3692942"/>
              <a:gd name="connsiteY873" fmla="*/ 3624201 h 4756713"/>
              <a:gd name="connsiteX874" fmla="*/ 2290659 w 3692942"/>
              <a:gd name="connsiteY874" fmla="*/ 3635155 h 4756713"/>
              <a:gd name="connsiteX875" fmla="*/ 2319621 w 3692942"/>
              <a:gd name="connsiteY875" fmla="*/ 3634597 h 4756713"/>
              <a:gd name="connsiteX876" fmla="*/ 2312567 w 3692942"/>
              <a:gd name="connsiteY876" fmla="*/ 3641839 h 4756713"/>
              <a:gd name="connsiteX877" fmla="*/ 2299943 w 3692942"/>
              <a:gd name="connsiteY877" fmla="*/ 3646850 h 4756713"/>
              <a:gd name="connsiteX878" fmla="*/ 2285090 w 3692942"/>
              <a:gd name="connsiteY878" fmla="*/ 3644622 h 4756713"/>
              <a:gd name="connsiteX879" fmla="*/ 2282119 w 3692942"/>
              <a:gd name="connsiteY879" fmla="*/ 3656319 h 4756713"/>
              <a:gd name="connsiteX880" fmla="*/ 2284347 w 3692942"/>
              <a:gd name="connsiteY880" fmla="*/ 3666531 h 4756713"/>
              <a:gd name="connsiteX881" fmla="*/ 2285647 w 3692942"/>
              <a:gd name="connsiteY881" fmla="*/ 3678970 h 4756713"/>
              <a:gd name="connsiteX882" fmla="*/ 2291959 w 3692942"/>
              <a:gd name="connsiteY882" fmla="*/ 3693636 h 4756713"/>
              <a:gd name="connsiteX883" fmla="*/ 2327791 w 3692942"/>
              <a:gd name="connsiteY883" fmla="*/ 3694379 h 4756713"/>
              <a:gd name="connsiteX884" fmla="*/ 2326677 w 3692942"/>
              <a:gd name="connsiteY884" fmla="*/ 3719443 h 4756713"/>
              <a:gd name="connsiteX885" fmla="*/ 2289546 w 3692942"/>
              <a:gd name="connsiteY885" fmla="*/ 3728912 h 4756713"/>
              <a:gd name="connsiteX886" fmla="*/ 2291216 w 3692942"/>
              <a:gd name="connsiteY886" fmla="*/ 3715360 h 4756713"/>
              <a:gd name="connsiteX887" fmla="*/ 2290473 w 3692942"/>
              <a:gd name="connsiteY887" fmla="*/ 3702920 h 4756713"/>
              <a:gd name="connsiteX888" fmla="*/ 2271723 w 3692942"/>
              <a:gd name="connsiteY888" fmla="*/ 3701435 h 4756713"/>
              <a:gd name="connsiteX889" fmla="*/ 2256312 w 3692942"/>
              <a:gd name="connsiteY889" fmla="*/ 3698649 h 4756713"/>
              <a:gd name="connsiteX890" fmla="*/ 2252599 w 3692942"/>
              <a:gd name="connsiteY890" fmla="*/ 3683426 h 4756713"/>
              <a:gd name="connsiteX891" fmla="*/ 2255385 w 3692942"/>
              <a:gd name="connsiteY891" fmla="*/ 3668201 h 4756713"/>
              <a:gd name="connsiteX892" fmla="*/ 2237747 w 3692942"/>
              <a:gd name="connsiteY892" fmla="*/ 3672844 h 4756713"/>
              <a:gd name="connsiteX893" fmla="*/ 2222709 w 3692942"/>
              <a:gd name="connsiteY893" fmla="*/ 3676742 h 4756713"/>
              <a:gd name="connsiteX894" fmla="*/ 2219366 w 3692942"/>
              <a:gd name="connsiteY894" fmla="*/ 3659104 h 4756713"/>
              <a:gd name="connsiteX895" fmla="*/ 2229207 w 3692942"/>
              <a:gd name="connsiteY895" fmla="*/ 3637198 h 4756713"/>
              <a:gd name="connsiteX896" fmla="*/ 2225122 w 3692942"/>
              <a:gd name="connsiteY896" fmla="*/ 3623273 h 4756713"/>
              <a:gd name="connsiteX897" fmla="*/ 2231063 w 3692942"/>
              <a:gd name="connsiteY897" fmla="*/ 3614917 h 4756713"/>
              <a:gd name="connsiteX898" fmla="*/ 2238119 w 3692942"/>
              <a:gd name="connsiteY898" fmla="*/ 3594123 h 4756713"/>
              <a:gd name="connsiteX899" fmla="*/ 2224751 w 3692942"/>
              <a:gd name="connsiteY899" fmla="*/ 3573144 h 4756713"/>
              <a:gd name="connsiteX900" fmla="*/ 2218623 w 3692942"/>
              <a:gd name="connsiteY900" fmla="*/ 3582798 h 4756713"/>
              <a:gd name="connsiteX901" fmla="*/ 2216582 w 3692942"/>
              <a:gd name="connsiteY901" fmla="*/ 3605264 h 4756713"/>
              <a:gd name="connsiteX902" fmla="*/ 2212869 w 3692942"/>
              <a:gd name="connsiteY902" fmla="*/ 3612504 h 4756713"/>
              <a:gd name="connsiteX903" fmla="*/ 2206928 w 3692942"/>
              <a:gd name="connsiteY903" fmla="*/ 3616217 h 4756713"/>
              <a:gd name="connsiteX904" fmla="*/ 2206556 w 3692942"/>
              <a:gd name="connsiteY904" fmla="*/ 3609163 h 4756713"/>
              <a:gd name="connsiteX905" fmla="*/ 2205071 w 3692942"/>
              <a:gd name="connsiteY905" fmla="*/ 3600251 h 4756713"/>
              <a:gd name="connsiteX906" fmla="*/ 2204328 w 3692942"/>
              <a:gd name="connsiteY906" fmla="*/ 3572774 h 4756713"/>
              <a:gd name="connsiteX907" fmla="*/ 2204700 w 3692942"/>
              <a:gd name="connsiteY907" fmla="*/ 3546224 h 4756713"/>
              <a:gd name="connsiteX908" fmla="*/ 2209341 w 3692942"/>
              <a:gd name="connsiteY908" fmla="*/ 3526730 h 4756713"/>
              <a:gd name="connsiteX909" fmla="*/ 2205628 w 3692942"/>
              <a:gd name="connsiteY909" fmla="*/ 3506492 h 4756713"/>
              <a:gd name="connsiteX910" fmla="*/ 2195416 w 3692942"/>
              <a:gd name="connsiteY910" fmla="*/ 3530256 h 4756713"/>
              <a:gd name="connsiteX911" fmla="*/ 2198201 w 3692942"/>
              <a:gd name="connsiteY911" fmla="*/ 3555506 h 4756713"/>
              <a:gd name="connsiteX912" fmla="*/ 2165711 w 3692942"/>
              <a:gd name="connsiteY912" fmla="*/ 3554765 h 4756713"/>
              <a:gd name="connsiteX913" fmla="*/ 2157727 w 3692942"/>
              <a:gd name="connsiteY913" fmla="*/ 3526543 h 4756713"/>
              <a:gd name="connsiteX914" fmla="*/ 2141389 w 3692942"/>
              <a:gd name="connsiteY914" fmla="*/ 3532856 h 4756713"/>
              <a:gd name="connsiteX915" fmla="*/ 2115397 w 3692942"/>
              <a:gd name="connsiteY915" fmla="*/ 3521717 h 4756713"/>
              <a:gd name="connsiteX916" fmla="*/ 2113726 w 3692942"/>
              <a:gd name="connsiteY916" fmla="*/ 3480687 h 4756713"/>
              <a:gd name="connsiteX917" fmla="*/ 2132477 w 3692942"/>
              <a:gd name="connsiteY917" fmla="*/ 3442812 h 4756713"/>
              <a:gd name="connsiteX918" fmla="*/ 2147887 w 3692942"/>
              <a:gd name="connsiteY918" fmla="*/ 3409579 h 4756713"/>
              <a:gd name="connsiteX919" fmla="*/ 2155129 w 3692942"/>
              <a:gd name="connsiteY919" fmla="*/ 3408836 h 4756713"/>
              <a:gd name="connsiteX920" fmla="*/ 2151601 w 3692942"/>
              <a:gd name="connsiteY920" fmla="*/ 3401595 h 4756713"/>
              <a:gd name="connsiteX921" fmla="*/ 2161813 w 3692942"/>
              <a:gd name="connsiteY921" fmla="*/ 3375232 h 4756713"/>
              <a:gd name="connsiteX922" fmla="*/ 2167381 w 3692942"/>
              <a:gd name="connsiteY922" fmla="*/ 3347012 h 4756713"/>
              <a:gd name="connsiteX923" fmla="*/ 2171652 w 3692942"/>
              <a:gd name="connsiteY923" fmla="*/ 3315449 h 4756713"/>
              <a:gd name="connsiteX924" fmla="*/ 2180563 w 3692942"/>
              <a:gd name="connsiteY924" fmla="*/ 3289457 h 4756713"/>
              <a:gd name="connsiteX925" fmla="*/ 2191703 w 3692942"/>
              <a:gd name="connsiteY925" fmla="*/ 3269036 h 4756713"/>
              <a:gd name="connsiteX926" fmla="*/ 2184462 w 3692942"/>
              <a:gd name="connsiteY926" fmla="*/ 3243228 h 4756713"/>
              <a:gd name="connsiteX927" fmla="*/ 2180936 w 3692942"/>
              <a:gd name="connsiteY927" fmla="*/ 3243228 h 4756713"/>
              <a:gd name="connsiteX928" fmla="*/ 2181679 w 3692942"/>
              <a:gd name="connsiteY928" fmla="*/ 3236172 h 4756713"/>
              <a:gd name="connsiteX929" fmla="*/ 2188918 w 3692942"/>
              <a:gd name="connsiteY929" fmla="*/ 3236172 h 4756713"/>
              <a:gd name="connsiteX930" fmla="*/ 2203028 w 3692942"/>
              <a:gd name="connsiteY930" fmla="*/ 3226890 h 4756713"/>
              <a:gd name="connsiteX931" fmla="*/ 2200615 w 3692942"/>
              <a:gd name="connsiteY931" fmla="*/ 3203684 h 4756713"/>
              <a:gd name="connsiteX932" fmla="*/ 2198572 w 3692942"/>
              <a:gd name="connsiteY932" fmla="*/ 3180475 h 4756713"/>
              <a:gd name="connsiteX933" fmla="*/ 2169609 w 3692942"/>
              <a:gd name="connsiteY933" fmla="*/ 3160796 h 4756713"/>
              <a:gd name="connsiteX934" fmla="*/ 2161440 w 3692942"/>
              <a:gd name="connsiteY934" fmla="*/ 3158198 h 4756713"/>
              <a:gd name="connsiteX935" fmla="*/ 2162925 w 3692942"/>
              <a:gd name="connsiteY935" fmla="*/ 3150214 h 4756713"/>
              <a:gd name="connsiteX936" fmla="*/ 2170352 w 3692942"/>
              <a:gd name="connsiteY936" fmla="*/ 3145015 h 4756713"/>
              <a:gd name="connsiteX937" fmla="*/ 2170167 w 3692942"/>
              <a:gd name="connsiteY937" fmla="*/ 3136289 h 4756713"/>
              <a:gd name="connsiteX938" fmla="*/ 2182791 w 3692942"/>
              <a:gd name="connsiteY938" fmla="*/ 3133133 h 4756713"/>
              <a:gd name="connsiteX939" fmla="*/ 2193561 w 3692942"/>
              <a:gd name="connsiteY939" fmla="*/ 3133876 h 4756713"/>
              <a:gd name="connsiteX940" fmla="*/ 2187062 w 3692942"/>
              <a:gd name="connsiteY940" fmla="*/ 3109924 h 4756713"/>
              <a:gd name="connsiteX941" fmla="*/ 2205256 w 3692942"/>
              <a:gd name="connsiteY941" fmla="*/ 3070752 h 4756713"/>
              <a:gd name="connsiteX942" fmla="*/ 2216767 w 3692942"/>
              <a:gd name="connsiteY942" fmla="*/ 3065368 h 4756713"/>
              <a:gd name="connsiteX943" fmla="*/ 2216025 w 3692942"/>
              <a:gd name="connsiteY943" fmla="*/ 3044017 h 4756713"/>
              <a:gd name="connsiteX944" fmla="*/ 2223636 w 3692942"/>
              <a:gd name="connsiteY944" fmla="*/ 3023408 h 4756713"/>
              <a:gd name="connsiteX945" fmla="*/ 2213239 w 3692942"/>
              <a:gd name="connsiteY945" fmla="*/ 2996859 h 4756713"/>
              <a:gd name="connsiteX946" fmla="*/ 2235704 w 3692942"/>
              <a:gd name="connsiteY946" fmla="*/ 2984234 h 4756713"/>
              <a:gd name="connsiteX947" fmla="*/ 2241275 w 3692942"/>
              <a:gd name="connsiteY947" fmla="*/ 2963627 h 4756713"/>
              <a:gd name="connsiteX948" fmla="*/ 2258355 w 3692942"/>
              <a:gd name="connsiteY948" fmla="*/ 2954901 h 4756713"/>
              <a:gd name="connsiteX949" fmla="*/ 2263739 w 3692942"/>
              <a:gd name="connsiteY949" fmla="*/ 2938190 h 4756713"/>
              <a:gd name="connsiteX950" fmla="*/ 2268567 w 3692942"/>
              <a:gd name="connsiteY950" fmla="*/ 2919812 h 4756713"/>
              <a:gd name="connsiteX951" fmla="*/ 2286761 w 3692942"/>
              <a:gd name="connsiteY951" fmla="*/ 2886206 h 4756713"/>
              <a:gd name="connsiteX952" fmla="*/ 2298828 w 3692942"/>
              <a:gd name="connsiteY952" fmla="*/ 2870983 h 4756713"/>
              <a:gd name="connsiteX953" fmla="*/ 2316281 w 3692942"/>
              <a:gd name="connsiteY953" fmla="*/ 2856500 h 4756713"/>
              <a:gd name="connsiteX954" fmla="*/ 2335404 w 3692942"/>
              <a:gd name="connsiteY954" fmla="*/ 2917769 h 4756713"/>
              <a:gd name="connsiteX955" fmla="*/ 2358239 w 3692942"/>
              <a:gd name="connsiteY955" fmla="*/ 2925010 h 4756713"/>
              <a:gd name="connsiteX956" fmla="*/ 2366595 w 3692942"/>
              <a:gd name="connsiteY956" fmla="*/ 2911643 h 4756713"/>
              <a:gd name="connsiteX957" fmla="*/ 2369563 w 3692942"/>
              <a:gd name="connsiteY957" fmla="*/ 2876737 h 4756713"/>
              <a:gd name="connsiteX958" fmla="*/ 2367337 w 3692942"/>
              <a:gd name="connsiteY958" fmla="*/ 2840905 h 4756713"/>
              <a:gd name="connsiteX959" fmla="*/ 2367523 w 3692942"/>
              <a:gd name="connsiteY959" fmla="*/ 2825497 h 4756713"/>
              <a:gd name="connsiteX960" fmla="*/ 2399641 w 3692942"/>
              <a:gd name="connsiteY960" fmla="*/ 2829208 h 4756713"/>
              <a:gd name="connsiteX961" fmla="*/ 2400941 w 3692942"/>
              <a:gd name="connsiteY961" fmla="*/ 2823267 h 4756713"/>
              <a:gd name="connsiteX962" fmla="*/ 2386273 w 3692942"/>
              <a:gd name="connsiteY962" fmla="*/ 2810087 h 4756713"/>
              <a:gd name="connsiteX963" fmla="*/ 2394070 w 3692942"/>
              <a:gd name="connsiteY963" fmla="*/ 2803588 h 4756713"/>
              <a:gd name="connsiteX964" fmla="*/ 2405582 w 3692942"/>
              <a:gd name="connsiteY964" fmla="*/ 2804146 h 4756713"/>
              <a:gd name="connsiteX965" fmla="*/ 2413751 w 3692942"/>
              <a:gd name="connsiteY965" fmla="*/ 2802660 h 4756713"/>
              <a:gd name="connsiteX966" fmla="*/ 2413009 w 3692942"/>
              <a:gd name="connsiteY966" fmla="*/ 2800432 h 4756713"/>
              <a:gd name="connsiteX967" fmla="*/ 2357496 w 3692942"/>
              <a:gd name="connsiteY967" fmla="*/ 2774811 h 4756713"/>
              <a:gd name="connsiteX968" fmla="*/ 2345614 w 3692942"/>
              <a:gd name="connsiteY968" fmla="*/ 2792263 h 4756713"/>
              <a:gd name="connsiteX969" fmla="*/ 2348029 w 3692942"/>
              <a:gd name="connsiteY969" fmla="*/ 2815100 h 4756713"/>
              <a:gd name="connsiteX970" fmla="*/ 2341901 w 3692942"/>
              <a:gd name="connsiteY970" fmla="*/ 2835336 h 4756713"/>
              <a:gd name="connsiteX971" fmla="*/ 2335032 w 3692942"/>
              <a:gd name="connsiteY971" fmla="*/ 2853345 h 4756713"/>
              <a:gd name="connsiteX972" fmla="*/ 2336517 w 3692942"/>
              <a:gd name="connsiteY972" fmla="*/ 2858543 h 4756713"/>
              <a:gd name="connsiteX973" fmla="*/ 2334661 w 3692942"/>
              <a:gd name="connsiteY973" fmla="*/ 2861699 h 4756713"/>
              <a:gd name="connsiteX974" fmla="*/ 2312567 w 3692942"/>
              <a:gd name="connsiteY974" fmla="*/ 2847218 h 4756713"/>
              <a:gd name="connsiteX975" fmla="*/ 2299385 w 3692942"/>
              <a:gd name="connsiteY975" fmla="*/ 2829208 h 4756713"/>
              <a:gd name="connsiteX976" fmla="*/ 2298828 w 3692942"/>
              <a:gd name="connsiteY976" fmla="*/ 2825125 h 4756713"/>
              <a:gd name="connsiteX977" fmla="*/ 2304026 w 3692942"/>
              <a:gd name="connsiteY977" fmla="*/ 2823454 h 4756713"/>
              <a:gd name="connsiteX978" fmla="*/ 2310155 w 3692942"/>
              <a:gd name="connsiteY978" fmla="*/ 2792076 h 4756713"/>
              <a:gd name="connsiteX979" fmla="*/ 2331133 w 3692942"/>
              <a:gd name="connsiteY979" fmla="*/ 2766456 h 4756713"/>
              <a:gd name="connsiteX980" fmla="*/ 2332989 w 3692942"/>
              <a:gd name="connsiteY980" fmla="*/ 2757360 h 4756713"/>
              <a:gd name="connsiteX981" fmla="*/ 2334847 w 3692942"/>
              <a:gd name="connsiteY981" fmla="*/ 2748261 h 4756713"/>
              <a:gd name="connsiteX982" fmla="*/ 2345243 w 3692942"/>
              <a:gd name="connsiteY982" fmla="*/ 2726911 h 4756713"/>
              <a:gd name="connsiteX983" fmla="*/ 2361396 w 3692942"/>
              <a:gd name="connsiteY983" fmla="*/ 2708158 h 4756713"/>
              <a:gd name="connsiteX984" fmla="*/ 2361581 w 3692942"/>
              <a:gd name="connsiteY984" fmla="*/ 2701290 h 4756713"/>
              <a:gd name="connsiteX985" fmla="*/ 2368265 w 3692942"/>
              <a:gd name="connsiteY985" fmla="*/ 2698691 h 4756713"/>
              <a:gd name="connsiteX986" fmla="*/ 2382375 w 3692942"/>
              <a:gd name="connsiteY986" fmla="*/ 2711129 h 4756713"/>
              <a:gd name="connsiteX987" fmla="*/ 2387016 w 3692942"/>
              <a:gd name="connsiteY987" fmla="*/ 2725054 h 4756713"/>
              <a:gd name="connsiteX988" fmla="*/ 2412823 w 3692942"/>
              <a:gd name="connsiteY988" fmla="*/ 2723198 h 4756713"/>
              <a:gd name="connsiteX989" fmla="*/ 2408925 w 3692942"/>
              <a:gd name="connsiteY989" fmla="*/ 2701662 h 4756713"/>
              <a:gd name="connsiteX990" fmla="*/ 2427676 w 3692942"/>
              <a:gd name="connsiteY990" fmla="*/ 2667501 h 4756713"/>
              <a:gd name="connsiteX991" fmla="*/ 2431202 w 3692942"/>
              <a:gd name="connsiteY991" fmla="*/ 2668243 h 4756713"/>
              <a:gd name="connsiteX992" fmla="*/ 2446427 w 3692942"/>
              <a:gd name="connsiteY992" fmla="*/ 2633525 h 4756713"/>
              <a:gd name="connsiteX993" fmla="*/ 2447170 w 3692942"/>
              <a:gd name="connsiteY993" fmla="*/ 2623313 h 4756713"/>
              <a:gd name="connsiteX994" fmla="*/ 2442714 w 3692942"/>
              <a:gd name="connsiteY994" fmla="*/ 2611988 h 4756713"/>
              <a:gd name="connsiteX995" fmla="*/ 2430461 w 3692942"/>
              <a:gd name="connsiteY995" fmla="*/ 2608645 h 4756713"/>
              <a:gd name="connsiteX996" fmla="*/ 2429347 w 3692942"/>
              <a:gd name="connsiteY996" fmla="*/ 2601034 h 4756713"/>
              <a:gd name="connsiteX997" fmla="*/ 2435660 w 3692942"/>
              <a:gd name="connsiteY997" fmla="*/ 2601776 h 4756713"/>
              <a:gd name="connsiteX998" fmla="*/ 2438443 w 3692942"/>
              <a:gd name="connsiteY998" fmla="*/ 2598621 h 4756713"/>
              <a:gd name="connsiteX999" fmla="*/ 2429904 w 3692942"/>
              <a:gd name="connsiteY999" fmla="*/ 2589524 h 4756713"/>
              <a:gd name="connsiteX1000" fmla="*/ 2416164 w 3692942"/>
              <a:gd name="connsiteY1000" fmla="*/ 2579497 h 4756713"/>
              <a:gd name="connsiteX1001" fmla="*/ 2420992 w 3692942"/>
              <a:gd name="connsiteY1001" fmla="*/ 2560376 h 4756713"/>
              <a:gd name="connsiteX1002" fmla="*/ 2432689 w 3692942"/>
              <a:gd name="connsiteY1002" fmla="*/ 2547379 h 4756713"/>
              <a:gd name="connsiteX1003" fmla="*/ 2431389 w 3692942"/>
              <a:gd name="connsiteY1003" fmla="*/ 2533269 h 4756713"/>
              <a:gd name="connsiteX1004" fmla="*/ 2451811 w 3692942"/>
              <a:gd name="connsiteY1004" fmla="*/ 2534754 h 4756713"/>
              <a:gd name="connsiteX1005" fmla="*/ 2444384 w 3692942"/>
              <a:gd name="connsiteY1005" fmla="*/ 2510062 h 4756713"/>
              <a:gd name="connsiteX1006" fmla="*/ 2473162 w 3692942"/>
              <a:gd name="connsiteY1006" fmla="*/ 2527142 h 4756713"/>
              <a:gd name="connsiteX1007" fmla="*/ 2497854 w 3692942"/>
              <a:gd name="connsiteY1007" fmla="*/ 2546451 h 4756713"/>
              <a:gd name="connsiteX1008" fmla="*/ 2497297 w 3692942"/>
              <a:gd name="connsiteY1008" fmla="*/ 2533826 h 4756713"/>
              <a:gd name="connsiteX1009" fmla="*/ 2469634 w 3692942"/>
              <a:gd name="connsiteY1009" fmla="*/ 2506904 h 4756713"/>
              <a:gd name="connsiteX1010" fmla="*/ 2481331 w 3692942"/>
              <a:gd name="connsiteY1010" fmla="*/ 2463646 h 4756713"/>
              <a:gd name="connsiteX1011" fmla="*/ 2516792 w 3692942"/>
              <a:gd name="connsiteY1011" fmla="*/ 2433941 h 4756713"/>
              <a:gd name="connsiteX1012" fmla="*/ 2519578 w 3692942"/>
              <a:gd name="connsiteY1012" fmla="*/ 2416675 h 4756713"/>
              <a:gd name="connsiteX1013" fmla="*/ 2531645 w 3692942"/>
              <a:gd name="connsiteY1013" fmla="*/ 2406093 h 4756713"/>
              <a:gd name="connsiteX1014" fmla="*/ 2535543 w 3692942"/>
              <a:gd name="connsiteY1014" fmla="*/ 2410176 h 4756713"/>
              <a:gd name="connsiteX1015" fmla="*/ 2536843 w 3692942"/>
              <a:gd name="connsiteY1015" fmla="*/ 2413704 h 4756713"/>
              <a:gd name="connsiteX1016" fmla="*/ 2551324 w 3692942"/>
              <a:gd name="connsiteY1016" fmla="*/ 2419273 h 4756713"/>
              <a:gd name="connsiteX1017" fmla="*/ 2559123 w 3692942"/>
              <a:gd name="connsiteY1017" fmla="*/ 2412777 h 4756713"/>
              <a:gd name="connsiteX1018" fmla="*/ 2530345 w 3692942"/>
              <a:gd name="connsiteY1018" fmla="*/ 2391425 h 4756713"/>
              <a:gd name="connsiteX1019" fmla="*/ 2532573 w 3692942"/>
              <a:gd name="connsiteY1019" fmla="*/ 2361350 h 4756713"/>
              <a:gd name="connsiteX1020" fmla="*/ 2552067 w 3692942"/>
              <a:gd name="connsiteY1020" fmla="*/ 2340369 h 4756713"/>
              <a:gd name="connsiteX1021" fmla="*/ 2537771 w 3692942"/>
              <a:gd name="connsiteY1021" fmla="*/ 2318647 h 4756713"/>
              <a:gd name="connsiteX1022" fmla="*/ 2532203 w 3692942"/>
              <a:gd name="connsiteY1022" fmla="*/ 2302124 h 4756713"/>
              <a:gd name="connsiteX1023" fmla="*/ 2546311 w 3692942"/>
              <a:gd name="connsiteY1023" fmla="*/ 2308250 h 4756713"/>
              <a:gd name="connsiteX1024" fmla="*/ 2558750 w 3692942"/>
              <a:gd name="connsiteY1024" fmla="*/ 2317162 h 4756713"/>
              <a:gd name="connsiteX1025" fmla="*/ 2556895 w 3692942"/>
              <a:gd name="connsiteY1025" fmla="*/ 2292097 h 4756713"/>
              <a:gd name="connsiteX1026" fmla="*/ 2566362 w 3692942"/>
              <a:gd name="connsiteY1026" fmla="*/ 2272974 h 4756713"/>
              <a:gd name="connsiteX1027" fmla="*/ 2588456 w 3692942"/>
              <a:gd name="connsiteY1027" fmla="*/ 2295255 h 4756713"/>
              <a:gd name="connsiteX1028" fmla="*/ 2584000 w 3692942"/>
              <a:gd name="connsiteY1028" fmla="*/ 2314934 h 4756713"/>
              <a:gd name="connsiteX1029" fmla="*/ 2591426 w 3692942"/>
              <a:gd name="connsiteY1029" fmla="*/ 2319947 h 4756713"/>
              <a:gd name="connsiteX1030" fmla="*/ 2596254 w 3692942"/>
              <a:gd name="connsiteY1030" fmla="*/ 2324218 h 4756713"/>
              <a:gd name="connsiteX1031" fmla="*/ 2586413 w 3692942"/>
              <a:gd name="connsiteY1031" fmla="*/ 2325331 h 4756713"/>
              <a:gd name="connsiteX1032" fmla="*/ 2573233 w 3692942"/>
              <a:gd name="connsiteY1032" fmla="*/ 2322545 h 4756713"/>
              <a:gd name="connsiteX1033" fmla="*/ 2572490 w 3692942"/>
              <a:gd name="connsiteY1033" fmla="*/ 2342039 h 4756713"/>
              <a:gd name="connsiteX1034" fmla="*/ 2563949 w 3692942"/>
              <a:gd name="connsiteY1034" fmla="*/ 2359677 h 4756713"/>
              <a:gd name="connsiteX1035" fmla="*/ 2567662 w 3692942"/>
              <a:gd name="connsiteY1035" fmla="*/ 2365803 h 4756713"/>
              <a:gd name="connsiteX1036" fmla="*/ 2573975 w 3692942"/>
              <a:gd name="connsiteY1036" fmla="*/ 2372487 h 4756713"/>
              <a:gd name="connsiteX1037" fmla="*/ 2592726 w 3692942"/>
              <a:gd name="connsiteY1037" fmla="*/ 2358564 h 4756713"/>
              <a:gd name="connsiteX1038" fmla="*/ 2609437 w 3692942"/>
              <a:gd name="connsiteY1038" fmla="*/ 2360605 h 4756713"/>
              <a:gd name="connsiteX1039" fmla="*/ 2600895 w 3692942"/>
              <a:gd name="connsiteY1039" fmla="*/ 2329416 h 4756713"/>
              <a:gd name="connsiteX1040" fmla="*/ 2625587 w 3692942"/>
              <a:gd name="connsiteY1040" fmla="*/ 2309178 h 4756713"/>
              <a:gd name="connsiteX1041" fmla="*/ 2636357 w 3692942"/>
              <a:gd name="connsiteY1041" fmla="*/ 2282443 h 4756713"/>
              <a:gd name="connsiteX1042" fmla="*/ 2640440 w 3692942"/>
              <a:gd name="connsiteY1042" fmla="*/ 2273161 h 4756713"/>
              <a:gd name="connsiteX1043" fmla="*/ 2644525 w 3692942"/>
              <a:gd name="connsiteY1043" fmla="*/ 2263877 h 4756713"/>
              <a:gd name="connsiteX1044" fmla="*/ 2650281 w 3692942"/>
              <a:gd name="connsiteY1044" fmla="*/ 2248839 h 4756713"/>
              <a:gd name="connsiteX1045" fmla="*/ 2646753 w 3692942"/>
              <a:gd name="connsiteY1045" fmla="*/ 2247911 h 4756713"/>
              <a:gd name="connsiteX1046" fmla="*/ 2650837 w 3692942"/>
              <a:gd name="connsiteY1046" fmla="*/ 2238628 h 4756713"/>
              <a:gd name="connsiteX1047" fmla="*/ 2654923 w 3692942"/>
              <a:gd name="connsiteY1047" fmla="*/ 2229346 h 4756713"/>
              <a:gd name="connsiteX1048" fmla="*/ 2654365 w 3692942"/>
              <a:gd name="connsiteY1048" fmla="*/ 2220619 h 4756713"/>
              <a:gd name="connsiteX1049" fmla="*/ 2665319 w 3692942"/>
              <a:gd name="connsiteY1049" fmla="*/ 2219691 h 4756713"/>
              <a:gd name="connsiteX1050" fmla="*/ 2664577 w 3692942"/>
              <a:gd name="connsiteY1050" fmla="*/ 2207624 h 4756713"/>
              <a:gd name="connsiteX1051" fmla="*/ 2681843 w 3692942"/>
              <a:gd name="connsiteY1051" fmla="*/ 2209850 h 4756713"/>
              <a:gd name="connsiteX1052" fmla="*/ 2675531 w 3692942"/>
              <a:gd name="connsiteY1052" fmla="*/ 2185343 h 4756713"/>
              <a:gd name="connsiteX1053" fmla="*/ 2693910 w 3692942"/>
              <a:gd name="connsiteY1053" fmla="*/ 2194627 h 4756713"/>
              <a:gd name="connsiteX1054" fmla="*/ 2706720 w 3692942"/>
              <a:gd name="connsiteY1054" fmla="*/ 2169192 h 4756713"/>
              <a:gd name="connsiteX1055" fmla="*/ 2698738 w 3692942"/>
              <a:gd name="connsiteY1055" fmla="*/ 2162879 h 4756713"/>
              <a:gd name="connsiteX1056" fmla="*/ 2710805 w 3692942"/>
              <a:gd name="connsiteY1056" fmla="*/ 2160093 h 4756713"/>
              <a:gd name="connsiteX1057" fmla="*/ 2715446 w 3692942"/>
              <a:gd name="connsiteY1057" fmla="*/ 2153224 h 4756713"/>
              <a:gd name="connsiteX1058" fmla="*/ 2701336 w 3692942"/>
              <a:gd name="connsiteY1058" fmla="*/ 2134659 h 4756713"/>
              <a:gd name="connsiteX1059" fmla="*/ 2700409 w 3692942"/>
              <a:gd name="connsiteY1059" fmla="*/ 2117763 h 4756713"/>
              <a:gd name="connsiteX1060" fmla="*/ 2711920 w 3692942"/>
              <a:gd name="connsiteY1060" fmla="*/ 2112752 h 4756713"/>
              <a:gd name="connsiteX1061" fmla="*/ 2733642 w 3692942"/>
              <a:gd name="connsiteY1061" fmla="*/ 2110709 h 4756713"/>
              <a:gd name="connsiteX1062" fmla="*/ 2736427 w 3692942"/>
              <a:gd name="connsiteY1062" fmla="*/ 2121849 h 4756713"/>
              <a:gd name="connsiteX1063" fmla="*/ 2746081 w 3692942"/>
              <a:gd name="connsiteY1063" fmla="*/ 2122591 h 4756713"/>
              <a:gd name="connsiteX1064" fmla="*/ 2752393 w 3692942"/>
              <a:gd name="connsiteY1064" fmla="*/ 2109409 h 4756713"/>
              <a:gd name="connsiteX1065" fmla="*/ 2759449 w 3692942"/>
              <a:gd name="connsiteY1065" fmla="*/ 2099570 h 4756713"/>
              <a:gd name="connsiteX1066" fmla="*/ 2762975 w 3692942"/>
              <a:gd name="connsiteY1066" fmla="*/ 2102725 h 4756713"/>
              <a:gd name="connsiteX1067" fmla="*/ 2763903 w 3692942"/>
              <a:gd name="connsiteY1067" fmla="*/ 2105138 h 4756713"/>
              <a:gd name="connsiteX1068" fmla="*/ 2775600 w 3692942"/>
              <a:gd name="connsiteY1068" fmla="*/ 2114237 h 4756713"/>
              <a:gd name="connsiteX1069" fmla="*/ 2767618 w 3692942"/>
              <a:gd name="connsiteY1069" fmla="*/ 2120734 h 4756713"/>
              <a:gd name="connsiteX1070" fmla="*/ 2786369 w 3692942"/>
              <a:gd name="connsiteY1070" fmla="*/ 2144685 h 4756713"/>
              <a:gd name="connsiteX1071" fmla="*/ 2776529 w 3692942"/>
              <a:gd name="connsiteY1071" fmla="*/ 2156195 h 4756713"/>
              <a:gd name="connsiteX1072" fmla="*/ 2802149 w 3692942"/>
              <a:gd name="connsiteY1072" fmla="*/ 2169748 h 4756713"/>
              <a:gd name="connsiteX1073" fmla="*/ 2809019 w 3692942"/>
              <a:gd name="connsiteY1073" fmla="*/ 2153039 h 4756713"/>
              <a:gd name="connsiteX1074" fmla="*/ 2815517 w 3692942"/>
              <a:gd name="connsiteY1074" fmla="*/ 2134659 h 4756713"/>
              <a:gd name="connsiteX1075" fmla="*/ 2837239 w 3692942"/>
              <a:gd name="connsiteY1075" fmla="*/ 2115350 h 4756713"/>
              <a:gd name="connsiteX1076" fmla="*/ 2856547 w 3692942"/>
              <a:gd name="connsiteY1076" fmla="*/ 2095484 h 4756713"/>
              <a:gd name="connsiteX1077" fmla="*/ 2861745 w 3692942"/>
              <a:gd name="connsiteY1077" fmla="*/ 2077661 h 4756713"/>
              <a:gd name="connsiteX1078" fmla="*/ 2878641 w 3692942"/>
              <a:gd name="connsiteY1078" fmla="*/ 2069492 h 4756713"/>
              <a:gd name="connsiteX1079" fmla="*/ 2871215 w 3692942"/>
              <a:gd name="connsiteY1079" fmla="*/ 2058352 h 4756713"/>
              <a:gd name="connsiteX1080" fmla="*/ 2864161 w 3692942"/>
              <a:gd name="connsiteY1080" fmla="*/ 2048698 h 4756713"/>
              <a:gd name="connsiteX1081" fmla="*/ 2861931 w 3692942"/>
              <a:gd name="connsiteY1081" fmla="*/ 2051113 h 4756713"/>
              <a:gd name="connsiteX1082" fmla="*/ 2862303 w 3692942"/>
              <a:gd name="connsiteY1082" fmla="*/ 2054269 h 4756713"/>
              <a:gd name="connsiteX1083" fmla="*/ 2837426 w 3692942"/>
              <a:gd name="connsiteY1083" fmla="*/ 2081932 h 4756713"/>
              <a:gd name="connsiteX1084" fmla="*/ 2823129 w 3692942"/>
              <a:gd name="connsiteY1084" fmla="*/ 2114237 h 4756713"/>
              <a:gd name="connsiteX1085" fmla="*/ 2806048 w 3692942"/>
              <a:gd name="connsiteY1085" fmla="*/ 2109224 h 4756713"/>
              <a:gd name="connsiteX1086" fmla="*/ 2778385 w 3692942"/>
              <a:gd name="connsiteY1086" fmla="*/ 2099755 h 4756713"/>
              <a:gd name="connsiteX1087" fmla="*/ 2758891 w 3692942"/>
              <a:gd name="connsiteY1087" fmla="*/ 2085087 h 4756713"/>
              <a:gd name="connsiteX1088" fmla="*/ 2762417 w 3692942"/>
              <a:gd name="connsiteY1088" fmla="*/ 2058910 h 4756713"/>
              <a:gd name="connsiteX1089" fmla="*/ 2779685 w 3692942"/>
              <a:gd name="connsiteY1089" fmla="*/ 2039786 h 4756713"/>
              <a:gd name="connsiteX1090" fmla="*/ 2771144 w 3692942"/>
              <a:gd name="connsiteY1090" fmla="*/ 2023821 h 4756713"/>
              <a:gd name="connsiteX1091" fmla="*/ 2762605 w 3692942"/>
              <a:gd name="connsiteY1091" fmla="*/ 2007853 h 4756713"/>
              <a:gd name="connsiteX1092" fmla="*/ 2787482 w 3692942"/>
              <a:gd name="connsiteY1092" fmla="*/ 2019550 h 4756713"/>
              <a:gd name="connsiteX1093" fmla="*/ 2785627 w 3692942"/>
              <a:gd name="connsiteY1093" fmla="*/ 1998386 h 4756713"/>
              <a:gd name="connsiteX1094" fmla="*/ 2793981 w 3692942"/>
              <a:gd name="connsiteY1094" fmla="*/ 1980190 h 4756713"/>
              <a:gd name="connsiteX1095" fmla="*/ 2814774 w 3692942"/>
              <a:gd name="connsiteY1095" fmla="*/ 2000984 h 4756713"/>
              <a:gd name="connsiteX1096" fmla="*/ 2809391 w 3692942"/>
              <a:gd name="connsiteY1096" fmla="*/ 2017880 h 4756713"/>
              <a:gd name="connsiteX1097" fmla="*/ 2816632 w 3692942"/>
              <a:gd name="connsiteY1097" fmla="*/ 2023078 h 4756713"/>
              <a:gd name="connsiteX1098" fmla="*/ 2821273 w 3692942"/>
              <a:gd name="connsiteY1098" fmla="*/ 2027534 h 4756713"/>
              <a:gd name="connsiteX1099" fmla="*/ 2813289 w 3692942"/>
              <a:gd name="connsiteY1099" fmla="*/ 2028647 h 4756713"/>
              <a:gd name="connsiteX1100" fmla="*/ 2801964 w 3692942"/>
              <a:gd name="connsiteY1100" fmla="*/ 2025676 h 4756713"/>
              <a:gd name="connsiteX1101" fmla="*/ 2790453 w 3692942"/>
              <a:gd name="connsiteY1101" fmla="*/ 2057239 h 4756713"/>
              <a:gd name="connsiteX1102" fmla="*/ 2796023 w 3692942"/>
              <a:gd name="connsiteY1102" fmla="*/ 2067079 h 4756713"/>
              <a:gd name="connsiteX1103" fmla="*/ 2812361 w 3692942"/>
              <a:gd name="connsiteY1103" fmla="*/ 2082117 h 4756713"/>
              <a:gd name="connsiteX1104" fmla="*/ 2826842 w 3692942"/>
              <a:gd name="connsiteY1104" fmla="*/ 2076176 h 4756713"/>
              <a:gd name="connsiteX1105" fmla="*/ 2825914 w 3692942"/>
              <a:gd name="connsiteY1105" fmla="*/ 2032732 h 4756713"/>
              <a:gd name="connsiteX1106" fmla="*/ 2848563 w 3692942"/>
              <a:gd name="connsiteY1106" fmla="*/ 2015467 h 4756713"/>
              <a:gd name="connsiteX1107" fmla="*/ 2860260 w 3692942"/>
              <a:gd name="connsiteY1107" fmla="*/ 1991887 h 4756713"/>
              <a:gd name="connsiteX1108" fmla="*/ 2862675 w 3692942"/>
              <a:gd name="connsiteY1108" fmla="*/ 1972207 h 4756713"/>
              <a:gd name="connsiteX1109" fmla="*/ 2870287 w 3692942"/>
              <a:gd name="connsiteY1109" fmla="*/ 1954013 h 4756713"/>
              <a:gd name="connsiteX1110" fmla="*/ 2907231 w 3692942"/>
              <a:gd name="connsiteY1110" fmla="*/ 1936747 h 4756713"/>
              <a:gd name="connsiteX1111" fmla="*/ 2920786 w 3692942"/>
              <a:gd name="connsiteY1111" fmla="*/ 1899986 h 4756713"/>
              <a:gd name="connsiteX1112" fmla="*/ 2928770 w 3692942"/>
              <a:gd name="connsiteY1112" fmla="*/ 1902029 h 4756713"/>
              <a:gd name="connsiteX1113" fmla="*/ 2933411 w 3692942"/>
              <a:gd name="connsiteY1113" fmla="*/ 1899986 h 4756713"/>
              <a:gd name="connsiteX1114" fmla="*/ 2926912 w 3692942"/>
              <a:gd name="connsiteY1114" fmla="*/ 1893860 h 4756713"/>
              <a:gd name="connsiteX1115" fmla="*/ 2917815 w 3692942"/>
              <a:gd name="connsiteY1115" fmla="*/ 1886803 h 4756713"/>
              <a:gd name="connsiteX1116" fmla="*/ 2952162 w 3692942"/>
              <a:gd name="connsiteY1116" fmla="*/ 1885505 h 4756713"/>
              <a:gd name="connsiteX1117" fmla="*/ 2975926 w 3692942"/>
              <a:gd name="connsiteY1117" fmla="*/ 1893117 h 4756713"/>
              <a:gd name="connsiteX1118" fmla="*/ 2975369 w 3692942"/>
              <a:gd name="connsiteY1118" fmla="*/ 1914838 h 4756713"/>
              <a:gd name="connsiteX1119" fmla="*/ 2982425 w 3692942"/>
              <a:gd name="connsiteY1119" fmla="*/ 1948257 h 4756713"/>
              <a:gd name="connsiteX1120" fmla="*/ 2998205 w 3692942"/>
              <a:gd name="connsiteY1120" fmla="*/ 1935447 h 4756713"/>
              <a:gd name="connsiteX1121" fmla="*/ 3003219 w 3692942"/>
              <a:gd name="connsiteY1121" fmla="*/ 1916139 h 4756713"/>
              <a:gd name="connsiteX1122" fmla="*/ 3040721 w 3692942"/>
              <a:gd name="connsiteY1122" fmla="*/ 1901656 h 4756713"/>
              <a:gd name="connsiteX1123" fmla="*/ 3059287 w 3692942"/>
              <a:gd name="connsiteY1123" fmla="*/ 1895345 h 4756713"/>
              <a:gd name="connsiteX1124" fmla="*/ 3065043 w 3692942"/>
              <a:gd name="connsiteY1124" fmla="*/ 1884948 h 4756713"/>
              <a:gd name="connsiteX1125" fmla="*/ 3078595 w 3692942"/>
              <a:gd name="connsiteY1125" fmla="*/ 1889404 h 4756713"/>
              <a:gd name="connsiteX1126" fmla="*/ 3082123 w 3692942"/>
              <a:gd name="connsiteY1126" fmla="*/ 1877522 h 4756713"/>
              <a:gd name="connsiteX1127" fmla="*/ 3086021 w 3692942"/>
              <a:gd name="connsiteY1127" fmla="*/ 1867310 h 4756713"/>
              <a:gd name="connsiteX1128" fmla="*/ 3106630 w 3692942"/>
              <a:gd name="connsiteY1128" fmla="*/ 1861926 h 4756713"/>
              <a:gd name="connsiteX1129" fmla="*/ 3124268 w 3692942"/>
              <a:gd name="connsiteY1129" fmla="*/ 1883833 h 4756713"/>
              <a:gd name="connsiteX1130" fmla="*/ 3135965 w 3692942"/>
              <a:gd name="connsiteY1130" fmla="*/ 1893674 h 4756713"/>
              <a:gd name="connsiteX1131" fmla="*/ 3130022 w 3692942"/>
              <a:gd name="connsiteY1131" fmla="*/ 1915396 h 4756713"/>
              <a:gd name="connsiteX1132" fmla="*/ 3124453 w 3692942"/>
              <a:gd name="connsiteY1132" fmla="*/ 1938788 h 4756713"/>
              <a:gd name="connsiteX1133" fmla="*/ 3125381 w 3692942"/>
              <a:gd name="connsiteY1133" fmla="*/ 1941203 h 4756713"/>
              <a:gd name="connsiteX1134" fmla="*/ 3128909 w 3692942"/>
              <a:gd name="connsiteY1134" fmla="*/ 1944359 h 4756713"/>
              <a:gd name="connsiteX1135" fmla="*/ 3134108 w 3692942"/>
              <a:gd name="connsiteY1135" fmla="*/ 1939718 h 4756713"/>
              <a:gd name="connsiteX1136" fmla="*/ 3138936 w 3692942"/>
              <a:gd name="connsiteY1136" fmla="*/ 1933404 h 4756713"/>
              <a:gd name="connsiteX1137" fmla="*/ 3144134 w 3692942"/>
              <a:gd name="connsiteY1137" fmla="*/ 1928949 h 4756713"/>
              <a:gd name="connsiteX1138" fmla="*/ 3142091 w 3692942"/>
              <a:gd name="connsiteY1138" fmla="*/ 1919852 h 4756713"/>
              <a:gd name="connsiteX1139" fmla="*/ 3151188 w 3692942"/>
              <a:gd name="connsiteY1139" fmla="*/ 1919109 h 4756713"/>
              <a:gd name="connsiteX1140" fmla="*/ 3163628 w 3692942"/>
              <a:gd name="connsiteY1140" fmla="*/ 1919109 h 4756713"/>
              <a:gd name="connsiteX1141" fmla="*/ 3196861 w 3692942"/>
              <a:gd name="connsiteY1141" fmla="*/ 1928021 h 4756713"/>
              <a:gd name="connsiteX1142" fmla="*/ 3202988 w 3692942"/>
              <a:gd name="connsiteY1142" fmla="*/ 1913911 h 4756713"/>
              <a:gd name="connsiteX1143" fmla="*/ 3216540 w 3692942"/>
              <a:gd name="connsiteY1143" fmla="*/ 1912983 h 4756713"/>
              <a:gd name="connsiteX1144" fmla="*/ 3227122 w 3692942"/>
              <a:gd name="connsiteY1144" fmla="*/ 1909640 h 4756713"/>
              <a:gd name="connsiteX1145" fmla="*/ 3237706 w 3692942"/>
              <a:gd name="connsiteY1145" fmla="*/ 1911310 h 4756713"/>
              <a:gd name="connsiteX1146" fmla="*/ 3241975 w 3692942"/>
              <a:gd name="connsiteY1146" fmla="*/ 1906484 h 4756713"/>
              <a:gd name="connsiteX1147" fmla="*/ 3236591 w 3692942"/>
              <a:gd name="connsiteY1147" fmla="*/ 1896645 h 4756713"/>
              <a:gd name="connsiteX1148" fmla="*/ 3267039 w 3692942"/>
              <a:gd name="connsiteY1148" fmla="*/ 1906669 h 4756713"/>
              <a:gd name="connsiteX1149" fmla="*/ 3261656 w 3692942"/>
              <a:gd name="connsiteY1149" fmla="*/ 1922265 h 4756713"/>
              <a:gd name="connsiteX1150" fmla="*/ 3267782 w 3692942"/>
              <a:gd name="connsiteY1150" fmla="*/ 1937118 h 4756713"/>
              <a:gd name="connsiteX1151" fmla="*/ 3276879 w 3692942"/>
              <a:gd name="connsiteY1151" fmla="*/ 1937860 h 4756713"/>
              <a:gd name="connsiteX1152" fmla="*/ 3283192 w 3692942"/>
              <a:gd name="connsiteY1152" fmla="*/ 1936190 h 4756713"/>
              <a:gd name="connsiteX1153" fmla="*/ 3283935 w 3692942"/>
              <a:gd name="connsiteY1153" fmla="*/ 1912240 h 4756713"/>
              <a:gd name="connsiteX1154" fmla="*/ 3297302 w 3692942"/>
              <a:gd name="connsiteY1154" fmla="*/ 1902586 h 4756713"/>
              <a:gd name="connsiteX1155" fmla="*/ 3298415 w 3692942"/>
              <a:gd name="connsiteY1155" fmla="*/ 1887361 h 4756713"/>
              <a:gd name="connsiteX1156" fmla="*/ 3310485 w 3692942"/>
              <a:gd name="connsiteY1156" fmla="*/ 1878822 h 4756713"/>
              <a:gd name="connsiteX1157" fmla="*/ 3306399 w 3692942"/>
              <a:gd name="connsiteY1157" fmla="*/ 1861369 h 4756713"/>
              <a:gd name="connsiteX1158" fmla="*/ 3314383 w 3692942"/>
              <a:gd name="connsiteY1158" fmla="*/ 1841875 h 4756713"/>
              <a:gd name="connsiteX1159" fmla="*/ 3329606 w 3692942"/>
              <a:gd name="connsiteY1159" fmla="*/ 1845773 h 4756713"/>
              <a:gd name="connsiteX1160" fmla="*/ 3335362 w 3692942"/>
              <a:gd name="connsiteY1160" fmla="*/ 1838904 h 4756713"/>
              <a:gd name="connsiteX1161" fmla="*/ 3351143 w 3692942"/>
              <a:gd name="connsiteY1161" fmla="*/ 1825907 h 4756713"/>
              <a:gd name="connsiteX1162" fmla="*/ 3379550 w 3692942"/>
              <a:gd name="connsiteY1162" fmla="*/ 1841503 h 4756713"/>
              <a:gd name="connsiteX1163" fmla="*/ 3376392 w 3692942"/>
              <a:gd name="connsiteY1163" fmla="*/ 1863226 h 4756713"/>
              <a:gd name="connsiteX1164" fmla="*/ 3369893 w 3692942"/>
              <a:gd name="connsiteY1164" fmla="*/ 1880677 h 4756713"/>
              <a:gd name="connsiteX1165" fmla="*/ 3358941 w 3692942"/>
              <a:gd name="connsiteY1165" fmla="*/ 1887176 h 4756713"/>
              <a:gd name="connsiteX1166" fmla="*/ 3332021 w 3692942"/>
              <a:gd name="connsiteY1166" fmla="*/ 1878449 h 4756713"/>
              <a:gd name="connsiteX1167" fmla="*/ 3337405 w 3692942"/>
              <a:gd name="connsiteY1167" fmla="*/ 1888104 h 4756713"/>
              <a:gd name="connsiteX1168" fmla="*/ 3329051 w 3692942"/>
              <a:gd name="connsiteY1168" fmla="*/ 1905557 h 4756713"/>
              <a:gd name="connsiteX1169" fmla="*/ 3342603 w 3692942"/>
              <a:gd name="connsiteY1169" fmla="*/ 1910012 h 4756713"/>
              <a:gd name="connsiteX1170" fmla="*/ 3331649 w 3692942"/>
              <a:gd name="connsiteY1170" fmla="*/ 1916509 h 4756713"/>
              <a:gd name="connsiteX1171" fmla="*/ 3336662 w 3692942"/>
              <a:gd name="connsiteY1171" fmla="*/ 1938418 h 4756713"/>
              <a:gd name="connsiteX1172" fmla="*/ 3315496 w 3692942"/>
              <a:gd name="connsiteY1172" fmla="*/ 1941573 h 4756713"/>
              <a:gd name="connsiteX1173" fmla="*/ 3320139 w 3692942"/>
              <a:gd name="connsiteY1173" fmla="*/ 1961254 h 4756713"/>
              <a:gd name="connsiteX1174" fmla="*/ 3300458 w 3692942"/>
              <a:gd name="connsiteY1174" fmla="*/ 1970908 h 4756713"/>
              <a:gd name="connsiteX1175" fmla="*/ 3294332 w 3692942"/>
              <a:gd name="connsiteY1175" fmla="*/ 1985019 h 4756713"/>
              <a:gd name="connsiteX1176" fmla="*/ 3309742 w 3692942"/>
              <a:gd name="connsiteY1176" fmla="*/ 2010638 h 4756713"/>
              <a:gd name="connsiteX1177" fmla="*/ 3305657 w 3692942"/>
              <a:gd name="connsiteY1177" fmla="*/ 2032918 h 4756713"/>
              <a:gd name="connsiteX1178" fmla="*/ 3298788 w 3692942"/>
              <a:gd name="connsiteY1178" fmla="*/ 2043129 h 4756713"/>
              <a:gd name="connsiteX1179" fmla="*/ 3302871 w 3692942"/>
              <a:gd name="connsiteY1179" fmla="*/ 2060025 h 4756713"/>
              <a:gd name="connsiteX1180" fmla="*/ 3293959 w 3692942"/>
              <a:gd name="connsiteY1180" fmla="*/ 2063738 h 4756713"/>
              <a:gd name="connsiteX1181" fmla="*/ 3293404 w 3692942"/>
              <a:gd name="connsiteY1181" fmla="*/ 2073020 h 4756713"/>
              <a:gd name="connsiteX1182" fmla="*/ 3302501 w 3692942"/>
              <a:gd name="connsiteY1182" fmla="*/ 2085087 h 4756713"/>
              <a:gd name="connsiteX1183" fmla="*/ 3311597 w 3692942"/>
              <a:gd name="connsiteY1183" fmla="*/ 2097156 h 4756713"/>
              <a:gd name="connsiteX1184" fmla="*/ 3324965 w 3692942"/>
              <a:gd name="connsiteY1184" fmla="*/ 2083602 h 4756713"/>
              <a:gd name="connsiteX1185" fmla="*/ 3335919 w 3692942"/>
              <a:gd name="connsiteY1185" fmla="*/ 2069122 h 4756713"/>
              <a:gd name="connsiteX1186" fmla="*/ 3342046 w 3692942"/>
              <a:gd name="connsiteY1186" fmla="*/ 2053897 h 4756713"/>
              <a:gd name="connsiteX1187" fmla="*/ 3361912 w 3692942"/>
              <a:gd name="connsiteY1187" fmla="*/ 2047585 h 4756713"/>
              <a:gd name="connsiteX1188" fmla="*/ 3355043 w 3692942"/>
              <a:gd name="connsiteY1188" fmla="*/ 2019365 h 4756713"/>
              <a:gd name="connsiteX1189" fmla="*/ 3400529 w 3692942"/>
              <a:gd name="connsiteY1189" fmla="*/ 2005440 h 4756713"/>
              <a:gd name="connsiteX1190" fmla="*/ 3413896 w 3692942"/>
              <a:gd name="connsiteY1190" fmla="*/ 1964410 h 4756713"/>
              <a:gd name="connsiteX1191" fmla="*/ 3442487 w 3692942"/>
              <a:gd name="connsiteY1191" fmla="*/ 1967008 h 4756713"/>
              <a:gd name="connsiteX1192" fmla="*/ 3471079 w 3692942"/>
              <a:gd name="connsiteY1192" fmla="*/ 1969608 h 4756713"/>
              <a:gd name="connsiteX1193" fmla="*/ 3465508 w 3692942"/>
              <a:gd name="connsiteY1193" fmla="*/ 1945659 h 4756713"/>
              <a:gd name="connsiteX1194" fmla="*/ 3475720 w 3692942"/>
              <a:gd name="connsiteY1194" fmla="*/ 1949000 h 4756713"/>
              <a:gd name="connsiteX1195" fmla="*/ 3488345 w 3692942"/>
              <a:gd name="connsiteY1195" fmla="*/ 1956241 h 4756713"/>
              <a:gd name="connsiteX1196" fmla="*/ 3492243 w 3692942"/>
              <a:gd name="connsiteY1196" fmla="*/ 1966638 h 4756713"/>
              <a:gd name="connsiteX1197" fmla="*/ 3486302 w 3692942"/>
              <a:gd name="connsiteY1197" fmla="*/ 1980748 h 4756713"/>
              <a:gd name="connsiteX1198" fmla="*/ 3492058 w 3692942"/>
              <a:gd name="connsiteY1198" fmla="*/ 1990402 h 4756713"/>
              <a:gd name="connsiteX1199" fmla="*/ 3500042 w 3692942"/>
              <a:gd name="connsiteY1199" fmla="*/ 1999314 h 4756713"/>
              <a:gd name="connsiteX1200" fmla="*/ 3498557 w 3692942"/>
              <a:gd name="connsiteY1200" fmla="*/ 1992815 h 4756713"/>
              <a:gd name="connsiteX1201" fmla="*/ 3522136 w 3692942"/>
              <a:gd name="connsiteY1201" fmla="*/ 1987246 h 4756713"/>
              <a:gd name="connsiteX1202" fmla="*/ 3534761 w 3692942"/>
              <a:gd name="connsiteY1202" fmla="*/ 1974992 h 4756713"/>
              <a:gd name="connsiteX1203" fmla="*/ 3542929 w 3692942"/>
              <a:gd name="connsiteY1203" fmla="*/ 1968123 h 4756713"/>
              <a:gd name="connsiteX1204" fmla="*/ 3542743 w 3692942"/>
              <a:gd name="connsiteY1204" fmla="*/ 1955498 h 4756713"/>
              <a:gd name="connsiteX1205" fmla="*/ 3564279 w 3692942"/>
              <a:gd name="connsiteY1205" fmla="*/ 1954756 h 4756713"/>
              <a:gd name="connsiteX1206" fmla="*/ 3564466 w 3692942"/>
              <a:gd name="connsiteY1206" fmla="*/ 1943986 h 4756713"/>
              <a:gd name="connsiteX1207" fmla="*/ 3572633 w 3692942"/>
              <a:gd name="connsiteY1207" fmla="*/ 1937490 h 4756713"/>
              <a:gd name="connsiteX1208" fmla="*/ 3568549 w 3692942"/>
              <a:gd name="connsiteY1208" fmla="*/ 1920037 h 4756713"/>
              <a:gd name="connsiteX1209" fmla="*/ 3580617 w 3692942"/>
              <a:gd name="connsiteY1209" fmla="*/ 1917994 h 4756713"/>
              <a:gd name="connsiteX1210" fmla="*/ 3586745 w 3692942"/>
              <a:gd name="connsiteY1210" fmla="*/ 1902399 h 4756713"/>
              <a:gd name="connsiteX1211" fmla="*/ 3606239 w 3692942"/>
              <a:gd name="connsiteY1211" fmla="*/ 1894417 h 4756713"/>
              <a:gd name="connsiteX1212" fmla="*/ 3625362 w 3692942"/>
              <a:gd name="connsiteY1212" fmla="*/ 1878822 h 4756713"/>
              <a:gd name="connsiteX1213" fmla="*/ 3649869 w 3692942"/>
              <a:gd name="connsiteY1213" fmla="*/ 1866567 h 4756713"/>
              <a:gd name="connsiteX1214" fmla="*/ 3648754 w 3692942"/>
              <a:gd name="connsiteY1214" fmla="*/ 1856355 h 4756713"/>
              <a:gd name="connsiteX1215" fmla="*/ 3655623 w 3692942"/>
              <a:gd name="connsiteY1215" fmla="*/ 1850229 h 4756713"/>
              <a:gd name="connsiteX1216" fmla="*/ 3659523 w 3692942"/>
              <a:gd name="connsiteY1216" fmla="*/ 1832778 h 4756713"/>
              <a:gd name="connsiteX1217" fmla="*/ 3674189 w 3692942"/>
              <a:gd name="connsiteY1217" fmla="*/ 1822009 h 4756713"/>
              <a:gd name="connsiteX1218" fmla="*/ 3675304 w 3692942"/>
              <a:gd name="connsiteY1218" fmla="*/ 1816811 h 4756713"/>
              <a:gd name="connsiteX1219" fmla="*/ 3682358 w 3692942"/>
              <a:gd name="connsiteY1219" fmla="*/ 1816625 h 4756713"/>
              <a:gd name="connsiteX1220" fmla="*/ 1045259 w 3692942"/>
              <a:gd name="connsiteY1220" fmla="*/ 1807156 h 4756713"/>
              <a:gd name="connsiteX1221" fmla="*/ 1025578 w 3692942"/>
              <a:gd name="connsiteY1221" fmla="*/ 1836677 h 4756713"/>
              <a:gd name="connsiteX1222" fmla="*/ 1010911 w 3692942"/>
              <a:gd name="connsiteY1222" fmla="*/ 1870280 h 4756713"/>
              <a:gd name="connsiteX1223" fmla="*/ 992902 w 3692942"/>
              <a:gd name="connsiteY1223" fmla="*/ 1895345 h 4756713"/>
              <a:gd name="connsiteX1224" fmla="*/ 972851 w 3692942"/>
              <a:gd name="connsiteY1224" fmla="*/ 1917437 h 4756713"/>
              <a:gd name="connsiteX1225" fmla="*/ 996058 w 3692942"/>
              <a:gd name="connsiteY1225" fmla="*/ 1920965 h 4756713"/>
              <a:gd name="connsiteX1226" fmla="*/ 1019822 w 3692942"/>
              <a:gd name="connsiteY1226" fmla="*/ 1884018 h 4756713"/>
              <a:gd name="connsiteX1227" fmla="*/ 1043774 w 3692942"/>
              <a:gd name="connsiteY1227" fmla="*/ 1847629 h 4756713"/>
              <a:gd name="connsiteX1228" fmla="*/ 1073664 w 3692942"/>
              <a:gd name="connsiteY1228" fmla="*/ 1820894 h 4756713"/>
              <a:gd name="connsiteX1229" fmla="*/ 1074407 w 3692942"/>
              <a:gd name="connsiteY1229" fmla="*/ 1813468 h 4756713"/>
              <a:gd name="connsiteX1230" fmla="*/ 1068836 w 3692942"/>
              <a:gd name="connsiteY1230" fmla="*/ 1807899 h 4756713"/>
              <a:gd name="connsiteX1231" fmla="*/ 2024341 w 3692942"/>
              <a:gd name="connsiteY1231" fmla="*/ 1805492 h 4756713"/>
              <a:gd name="connsiteX1232" fmla="*/ 2010997 w 3692942"/>
              <a:gd name="connsiteY1232" fmla="*/ 1820212 h 4756713"/>
              <a:gd name="connsiteX1233" fmla="*/ 2014583 w 3692942"/>
              <a:gd name="connsiteY1233" fmla="*/ 1822566 h 4756713"/>
              <a:gd name="connsiteX1234" fmla="*/ 2493211 w 3692942"/>
              <a:gd name="connsiteY1234" fmla="*/ 1798987 h 4756713"/>
              <a:gd name="connsiteX1235" fmla="*/ 2468334 w 3692942"/>
              <a:gd name="connsiteY1235" fmla="*/ 1818296 h 4756713"/>
              <a:gd name="connsiteX1236" fmla="*/ 2491726 w 3692942"/>
              <a:gd name="connsiteY1236" fmla="*/ 1851529 h 4756713"/>
              <a:gd name="connsiteX1237" fmla="*/ 2506208 w 3692942"/>
              <a:gd name="connsiteY1237" fmla="*/ 1823124 h 4756713"/>
              <a:gd name="connsiteX1238" fmla="*/ 2513077 w 3692942"/>
              <a:gd name="connsiteY1238" fmla="*/ 1825165 h 4756713"/>
              <a:gd name="connsiteX1239" fmla="*/ 2519946 w 3692942"/>
              <a:gd name="connsiteY1239" fmla="*/ 1825165 h 4756713"/>
              <a:gd name="connsiteX1240" fmla="*/ 2509179 w 3692942"/>
              <a:gd name="connsiteY1240" fmla="*/ 1811984 h 4756713"/>
              <a:gd name="connsiteX1241" fmla="*/ 2493211 w 3692942"/>
              <a:gd name="connsiteY1241" fmla="*/ 1798987 h 4756713"/>
              <a:gd name="connsiteX1242" fmla="*/ 2536284 w 3692942"/>
              <a:gd name="connsiteY1242" fmla="*/ 1753314 h 4756713"/>
              <a:gd name="connsiteX1243" fmla="*/ 2530158 w 3692942"/>
              <a:gd name="connsiteY1243" fmla="*/ 1754244 h 4756713"/>
              <a:gd name="connsiteX1244" fmla="*/ 2529045 w 3692942"/>
              <a:gd name="connsiteY1244" fmla="*/ 1759070 h 4756713"/>
              <a:gd name="connsiteX1245" fmla="*/ 2535729 w 3692942"/>
              <a:gd name="connsiteY1245" fmla="*/ 1767054 h 4756713"/>
              <a:gd name="connsiteX1246" fmla="*/ 2539069 w 3692942"/>
              <a:gd name="connsiteY1246" fmla="*/ 1766869 h 4756713"/>
              <a:gd name="connsiteX1247" fmla="*/ 2542597 w 3692942"/>
              <a:gd name="connsiteY1247" fmla="*/ 1766682 h 4756713"/>
              <a:gd name="connsiteX1248" fmla="*/ 2540740 w 3692942"/>
              <a:gd name="connsiteY1248" fmla="*/ 1759442 h 4756713"/>
              <a:gd name="connsiteX1249" fmla="*/ 2536284 w 3692942"/>
              <a:gd name="connsiteY1249" fmla="*/ 1753314 h 4756713"/>
              <a:gd name="connsiteX1250" fmla="*/ 2558378 w 3692942"/>
              <a:gd name="connsiteY1250" fmla="*/ 1722496 h 4756713"/>
              <a:gd name="connsiteX1251" fmla="*/ 2571003 w 3692942"/>
              <a:gd name="connsiteY1251" fmla="*/ 1749603 h 4756713"/>
              <a:gd name="connsiteX1252" fmla="*/ 2571560 w 3692942"/>
              <a:gd name="connsiteY1252" fmla="*/ 1735863 h 4756713"/>
              <a:gd name="connsiteX1253" fmla="*/ 2567662 w 3692942"/>
              <a:gd name="connsiteY1253" fmla="*/ 1727137 h 4756713"/>
              <a:gd name="connsiteX1254" fmla="*/ 2558378 w 3692942"/>
              <a:gd name="connsiteY1254" fmla="*/ 1722496 h 4756713"/>
              <a:gd name="connsiteX1255" fmla="*/ 226689 w 3692942"/>
              <a:gd name="connsiteY1255" fmla="*/ 1712471 h 4756713"/>
              <a:gd name="connsiteX1256" fmla="*/ 222048 w 3692942"/>
              <a:gd name="connsiteY1256" fmla="*/ 1751646 h 4756713"/>
              <a:gd name="connsiteX1257" fmla="*/ 211466 w 3692942"/>
              <a:gd name="connsiteY1257" fmla="*/ 1796761 h 4756713"/>
              <a:gd name="connsiteX1258" fmla="*/ 240057 w 3692942"/>
              <a:gd name="connsiteY1258" fmla="*/ 1801588 h 4756713"/>
              <a:gd name="connsiteX1259" fmla="*/ 230217 w 3692942"/>
              <a:gd name="connsiteY1259" fmla="*/ 1757957 h 4756713"/>
              <a:gd name="connsiteX1260" fmla="*/ 226689 w 3692942"/>
              <a:gd name="connsiteY1260" fmla="*/ 1712471 h 4756713"/>
              <a:gd name="connsiteX1261" fmla="*/ 2320177 w 3692942"/>
              <a:gd name="connsiteY1261" fmla="*/ 1682394 h 4756713"/>
              <a:gd name="connsiteX1262" fmla="*/ 2292144 w 3692942"/>
              <a:gd name="connsiteY1262" fmla="*/ 1704858 h 4756713"/>
              <a:gd name="connsiteX1263" fmla="*/ 2269307 w 3692942"/>
              <a:gd name="connsiteY1263" fmla="*/ 1731222 h 4756713"/>
              <a:gd name="connsiteX1264" fmla="*/ 2270978 w 3692942"/>
              <a:gd name="connsiteY1264" fmla="*/ 1742919 h 4756713"/>
              <a:gd name="connsiteX1265" fmla="*/ 2275434 w 3692942"/>
              <a:gd name="connsiteY1265" fmla="*/ 1753314 h 4756713"/>
              <a:gd name="connsiteX1266" fmla="*/ 2281747 w 3692942"/>
              <a:gd name="connsiteY1266" fmla="*/ 1749046 h 4756713"/>
              <a:gd name="connsiteX1267" fmla="*/ 2282860 w 3692942"/>
              <a:gd name="connsiteY1267" fmla="*/ 1741247 h 4756713"/>
              <a:gd name="connsiteX1268" fmla="*/ 2290471 w 3692942"/>
              <a:gd name="connsiteY1268" fmla="*/ 1724909 h 4756713"/>
              <a:gd name="connsiteX1269" fmla="*/ 2308110 w 3692942"/>
              <a:gd name="connsiteY1269" fmla="*/ 1718412 h 4756713"/>
              <a:gd name="connsiteX1270" fmla="*/ 2314051 w 3692942"/>
              <a:gd name="connsiteY1270" fmla="*/ 1700402 h 4756713"/>
              <a:gd name="connsiteX1271" fmla="*/ 2320177 w 3692942"/>
              <a:gd name="connsiteY1271" fmla="*/ 1682394 h 4756713"/>
              <a:gd name="connsiteX1272" fmla="*/ 2124991 w 3692942"/>
              <a:gd name="connsiteY1272" fmla="*/ 1671012 h 4756713"/>
              <a:gd name="connsiteX1273" fmla="*/ 2118553 w 3692942"/>
              <a:gd name="connsiteY1273" fmla="*/ 1680908 h 4756713"/>
              <a:gd name="connsiteX1274" fmla="*/ 2084995 w 3692942"/>
              <a:gd name="connsiteY1274" fmla="*/ 1730386 h 4756713"/>
              <a:gd name="connsiteX1275" fmla="*/ 2072963 w 3692942"/>
              <a:gd name="connsiteY1275" fmla="*/ 1746757 h 4756713"/>
              <a:gd name="connsiteX1276" fmla="*/ 2097573 w 3692942"/>
              <a:gd name="connsiteY1276" fmla="*/ 1722311 h 4756713"/>
              <a:gd name="connsiteX1277" fmla="*/ 2108898 w 3692942"/>
              <a:gd name="connsiteY1277" fmla="*/ 1698546 h 4756713"/>
              <a:gd name="connsiteX1278" fmla="*/ 2130435 w 3692942"/>
              <a:gd name="connsiteY1278" fmla="*/ 1686664 h 4756713"/>
              <a:gd name="connsiteX1279" fmla="*/ 2125607 w 3692942"/>
              <a:gd name="connsiteY1279" fmla="*/ 1672554 h 4756713"/>
              <a:gd name="connsiteX1280" fmla="*/ 1182459 w 3692942"/>
              <a:gd name="connsiteY1280" fmla="*/ 1665498 h 4756713"/>
              <a:gd name="connsiteX1281" fmla="*/ 1178191 w 3692942"/>
              <a:gd name="connsiteY1281" fmla="*/ 1668841 h 4756713"/>
              <a:gd name="connsiteX1282" fmla="*/ 1175963 w 3692942"/>
              <a:gd name="connsiteY1282" fmla="*/ 1675710 h 4756713"/>
              <a:gd name="connsiteX1283" fmla="*/ 1148856 w 3692942"/>
              <a:gd name="connsiteY1283" fmla="*/ 1703372 h 4756713"/>
              <a:gd name="connsiteX1284" fmla="*/ 1129362 w 3692942"/>
              <a:gd name="connsiteY1284" fmla="*/ 1736234 h 4756713"/>
              <a:gd name="connsiteX1285" fmla="*/ 1144215 w 3692942"/>
              <a:gd name="connsiteY1285" fmla="*/ 1739762 h 4756713"/>
              <a:gd name="connsiteX1286" fmla="*/ 1164451 w 3692942"/>
              <a:gd name="connsiteY1286" fmla="*/ 1709686 h 4756713"/>
              <a:gd name="connsiteX1287" fmla="*/ 1185987 w 3692942"/>
              <a:gd name="connsiteY1287" fmla="*/ 1697989 h 4756713"/>
              <a:gd name="connsiteX1288" fmla="*/ 1185987 w 3692942"/>
              <a:gd name="connsiteY1288" fmla="*/ 1680723 h 4756713"/>
              <a:gd name="connsiteX1289" fmla="*/ 1182459 w 3692942"/>
              <a:gd name="connsiteY1289" fmla="*/ 1665498 h 4756713"/>
              <a:gd name="connsiteX1290" fmla="*/ 2343386 w 3692942"/>
              <a:gd name="connsiteY1290" fmla="*/ 1644334 h 4756713"/>
              <a:gd name="connsiteX1291" fmla="*/ 2322035 w 3692942"/>
              <a:gd name="connsiteY1291" fmla="*/ 1651388 h 4756713"/>
              <a:gd name="connsiteX1292" fmla="*/ 2332431 w 3692942"/>
              <a:gd name="connsiteY1292" fmla="*/ 1661415 h 4756713"/>
              <a:gd name="connsiteX1293" fmla="*/ 2334845 w 3692942"/>
              <a:gd name="connsiteY1293" fmla="*/ 1673110 h 4756713"/>
              <a:gd name="connsiteX1294" fmla="*/ 2323890 w 3692942"/>
              <a:gd name="connsiteY1294" fmla="*/ 1680723 h 4756713"/>
              <a:gd name="connsiteX1295" fmla="*/ 2347655 w 3692942"/>
              <a:gd name="connsiteY1295" fmla="*/ 1679608 h 4756713"/>
              <a:gd name="connsiteX1296" fmla="*/ 2356566 w 3692942"/>
              <a:gd name="connsiteY1296" fmla="*/ 1660485 h 4756713"/>
              <a:gd name="connsiteX1297" fmla="*/ 2356753 w 3692942"/>
              <a:gd name="connsiteY1297" fmla="*/ 1657701 h 4756713"/>
              <a:gd name="connsiteX1298" fmla="*/ 2365293 w 3692942"/>
              <a:gd name="connsiteY1298" fmla="*/ 1660300 h 4756713"/>
              <a:gd name="connsiteX1299" fmla="*/ 2374019 w 3692942"/>
              <a:gd name="connsiteY1299" fmla="*/ 1660857 h 4756713"/>
              <a:gd name="connsiteX1300" fmla="*/ 2360094 w 3692942"/>
              <a:gd name="connsiteY1300" fmla="*/ 1651945 h 4756713"/>
              <a:gd name="connsiteX1301" fmla="*/ 2343386 w 3692942"/>
              <a:gd name="connsiteY1301" fmla="*/ 1644334 h 4756713"/>
              <a:gd name="connsiteX1302" fmla="*/ 1216065 w 3692942"/>
              <a:gd name="connsiteY1302" fmla="*/ 1626696 h 4756713"/>
              <a:gd name="connsiteX1303" fmla="*/ 1202511 w 3692942"/>
              <a:gd name="connsiteY1303" fmla="*/ 1639506 h 4756713"/>
              <a:gd name="connsiteX1304" fmla="*/ 1196569 w 3692942"/>
              <a:gd name="connsiteY1304" fmla="*/ 1657144 h 4756713"/>
              <a:gd name="connsiteX1305" fmla="*/ 1208639 w 3692942"/>
              <a:gd name="connsiteY1305" fmla="*/ 1656216 h 4756713"/>
              <a:gd name="connsiteX1306" fmla="*/ 2154476 w 3692942"/>
              <a:gd name="connsiteY1306" fmla="*/ 1625183 h 4756713"/>
              <a:gd name="connsiteX1307" fmla="*/ 2151739 w 3692942"/>
              <a:gd name="connsiteY1307" fmla="*/ 1629898 h 4756713"/>
              <a:gd name="connsiteX1308" fmla="*/ 2134294 w 3692942"/>
              <a:gd name="connsiteY1308" fmla="*/ 1656713 h 4756713"/>
              <a:gd name="connsiteX1309" fmla="*/ 2151971 w 3692942"/>
              <a:gd name="connsiteY1309" fmla="*/ 1649345 h 4756713"/>
              <a:gd name="connsiteX1310" fmla="*/ 2810689 w 3692942"/>
              <a:gd name="connsiteY1310" fmla="*/ 1598291 h 4756713"/>
              <a:gd name="connsiteX1311" fmla="*/ 2819786 w 3692942"/>
              <a:gd name="connsiteY1311" fmla="*/ 1610915 h 4756713"/>
              <a:gd name="connsiteX1312" fmla="*/ 2819415 w 3692942"/>
              <a:gd name="connsiteY1312" fmla="*/ 1605530 h 4756713"/>
              <a:gd name="connsiteX1313" fmla="*/ 2814030 w 3692942"/>
              <a:gd name="connsiteY1313" fmla="*/ 1599776 h 4756713"/>
              <a:gd name="connsiteX1314" fmla="*/ 2180749 w 3692942"/>
              <a:gd name="connsiteY1314" fmla="*/ 1597733 h 4756713"/>
              <a:gd name="connsiteX1315" fmla="*/ 2168867 w 3692942"/>
              <a:gd name="connsiteY1315" fmla="*/ 1616856 h 4756713"/>
              <a:gd name="connsiteX1316" fmla="*/ 2158288 w 3692942"/>
              <a:gd name="connsiteY1316" fmla="*/ 1618618 h 4756713"/>
              <a:gd name="connsiteX1317" fmla="*/ 2154955 w 3692942"/>
              <a:gd name="connsiteY1317" fmla="*/ 1624359 h 4756713"/>
              <a:gd name="connsiteX1318" fmla="*/ 2171650 w 3692942"/>
              <a:gd name="connsiteY1318" fmla="*/ 1627624 h 4756713"/>
              <a:gd name="connsiteX1319" fmla="*/ 2186317 w 3692942"/>
              <a:gd name="connsiteY1319" fmla="*/ 1625953 h 4756713"/>
              <a:gd name="connsiteX1320" fmla="*/ 1260994 w 3692942"/>
              <a:gd name="connsiteY1320" fmla="*/ 1587521 h 4756713"/>
              <a:gd name="connsiteX1321" fmla="*/ 1225162 w 3692942"/>
              <a:gd name="connsiteY1321" fmla="*/ 1605530 h 4756713"/>
              <a:gd name="connsiteX1322" fmla="*/ 1221449 w 3692942"/>
              <a:gd name="connsiteY1322" fmla="*/ 1620197 h 4756713"/>
              <a:gd name="connsiteX1323" fmla="*/ 1231473 w 3692942"/>
              <a:gd name="connsiteY1323" fmla="*/ 1626696 h 4756713"/>
              <a:gd name="connsiteX1324" fmla="*/ 1236116 w 3692942"/>
              <a:gd name="connsiteY1324" fmla="*/ 1608315 h 4756713"/>
              <a:gd name="connsiteX1325" fmla="*/ 1261921 w 3692942"/>
              <a:gd name="connsiteY1325" fmla="*/ 1614999 h 4756713"/>
              <a:gd name="connsiteX1326" fmla="*/ 1265635 w 3692942"/>
              <a:gd name="connsiteY1326" fmla="*/ 1600331 h 4756713"/>
              <a:gd name="connsiteX1327" fmla="*/ 285172 w 3692942"/>
              <a:gd name="connsiteY1327" fmla="*/ 1585666 h 4756713"/>
              <a:gd name="connsiteX1328" fmla="*/ 267349 w 3692942"/>
              <a:gd name="connsiteY1328" fmla="*/ 1597735 h 4756713"/>
              <a:gd name="connsiteX1329" fmla="*/ 258810 w 3692942"/>
              <a:gd name="connsiteY1329" fmla="*/ 1620570 h 4756713"/>
              <a:gd name="connsiteX1330" fmla="*/ 259923 w 3692942"/>
              <a:gd name="connsiteY1330" fmla="*/ 1628739 h 4756713"/>
              <a:gd name="connsiteX1331" fmla="*/ 273848 w 3692942"/>
              <a:gd name="connsiteY1331" fmla="*/ 1617414 h 4756713"/>
              <a:gd name="connsiteX1332" fmla="*/ 2828883 w 3692942"/>
              <a:gd name="connsiteY1332" fmla="*/ 1585293 h 4756713"/>
              <a:gd name="connsiteX1333" fmla="*/ 2821829 w 3692942"/>
              <a:gd name="connsiteY1333" fmla="*/ 1587336 h 4756713"/>
              <a:gd name="connsiteX1334" fmla="*/ 2834639 w 3692942"/>
              <a:gd name="connsiteY1334" fmla="*/ 1596433 h 4756713"/>
              <a:gd name="connsiteX1335" fmla="*/ 2833153 w 3692942"/>
              <a:gd name="connsiteY1335" fmla="*/ 1590492 h 4756713"/>
              <a:gd name="connsiteX1336" fmla="*/ 2828883 w 3692942"/>
              <a:gd name="connsiteY1336" fmla="*/ 1585293 h 4756713"/>
              <a:gd name="connsiteX1337" fmla="*/ 2210454 w 3692942"/>
              <a:gd name="connsiteY1337" fmla="*/ 1575639 h 4756713"/>
              <a:gd name="connsiteX1338" fmla="*/ 2204141 w 3692942"/>
              <a:gd name="connsiteY1338" fmla="*/ 1576754 h 4756713"/>
              <a:gd name="connsiteX1339" fmla="*/ 2202841 w 3692942"/>
              <a:gd name="connsiteY1339" fmla="*/ 1581767 h 4756713"/>
              <a:gd name="connsiteX1340" fmla="*/ 2216580 w 3692942"/>
              <a:gd name="connsiteY1340" fmla="*/ 1589564 h 4756713"/>
              <a:gd name="connsiteX1341" fmla="*/ 2214910 w 3692942"/>
              <a:gd name="connsiteY1341" fmla="*/ 1581953 h 4756713"/>
              <a:gd name="connsiteX1342" fmla="*/ 2210454 w 3692942"/>
              <a:gd name="connsiteY1342" fmla="*/ 1575639 h 4756713"/>
              <a:gd name="connsiteX1343" fmla="*/ 1273618 w 3692942"/>
              <a:gd name="connsiteY1343" fmla="*/ 1567655 h 4756713"/>
              <a:gd name="connsiteX1344" fmla="*/ 1270463 w 3692942"/>
              <a:gd name="connsiteY1344" fmla="*/ 1572669 h 4756713"/>
              <a:gd name="connsiteX1345" fmla="*/ 1267307 w 3692942"/>
              <a:gd name="connsiteY1345" fmla="*/ 1577682 h 4756713"/>
              <a:gd name="connsiteX1346" fmla="*/ 1284573 w 3692942"/>
              <a:gd name="connsiteY1346" fmla="*/ 1570626 h 4756713"/>
              <a:gd name="connsiteX1347" fmla="*/ 1828925 w 3692942"/>
              <a:gd name="connsiteY1347" fmla="*/ 1566913 h 4756713"/>
              <a:gd name="connsiteX1348" fmla="*/ 1818898 w 3692942"/>
              <a:gd name="connsiteY1348" fmla="*/ 1575824 h 4756713"/>
              <a:gd name="connsiteX1349" fmla="*/ 1817970 w 3692942"/>
              <a:gd name="connsiteY1349" fmla="*/ 1579538 h 4756713"/>
              <a:gd name="connsiteX1350" fmla="*/ 2432873 w 3692942"/>
              <a:gd name="connsiteY1350" fmla="*/ 1561159 h 4756713"/>
              <a:gd name="connsiteX1351" fmla="*/ 2436586 w 3692942"/>
              <a:gd name="connsiteY1351" fmla="*/ 1569141 h 4756713"/>
              <a:gd name="connsiteX1352" fmla="*/ 2445869 w 3692942"/>
              <a:gd name="connsiteY1352" fmla="*/ 1574711 h 4756713"/>
              <a:gd name="connsiteX1353" fmla="*/ 2445497 w 3692942"/>
              <a:gd name="connsiteY1353" fmla="*/ 1569141 h 4756713"/>
              <a:gd name="connsiteX1354" fmla="*/ 2439741 w 3692942"/>
              <a:gd name="connsiteY1354" fmla="*/ 1563757 h 4756713"/>
              <a:gd name="connsiteX1355" fmla="*/ 1320404 w 3692942"/>
              <a:gd name="connsiteY1355" fmla="*/ 1537394 h 4756713"/>
              <a:gd name="connsiteX1356" fmla="*/ 1317619 w 3692942"/>
              <a:gd name="connsiteY1356" fmla="*/ 1548347 h 4756713"/>
              <a:gd name="connsiteX1357" fmla="*/ 1321332 w 3692942"/>
              <a:gd name="connsiteY1357" fmla="*/ 1549277 h 4756713"/>
              <a:gd name="connsiteX1358" fmla="*/ 1320404 w 3692942"/>
              <a:gd name="connsiteY1358" fmla="*/ 1537394 h 4756713"/>
              <a:gd name="connsiteX1359" fmla="*/ 227804 w 3692942"/>
              <a:gd name="connsiteY1359" fmla="*/ 1524770 h 4756713"/>
              <a:gd name="connsiteX1360" fmla="*/ 216292 w 3692942"/>
              <a:gd name="connsiteY1360" fmla="*/ 1526997 h 4756713"/>
              <a:gd name="connsiteX1361" fmla="*/ 212209 w 3692942"/>
              <a:gd name="connsiteY1361" fmla="*/ 1562274 h 4756713"/>
              <a:gd name="connsiteX1362" fmla="*/ 2511035 w 3692942"/>
              <a:gd name="connsiteY1362" fmla="*/ 1510474 h 4756713"/>
              <a:gd name="connsiteX1363" fmla="*/ 2524031 w 3692942"/>
              <a:gd name="connsiteY1363" fmla="*/ 1521427 h 4756713"/>
              <a:gd name="connsiteX1364" fmla="*/ 2524031 w 3692942"/>
              <a:gd name="connsiteY1364" fmla="*/ 1516043 h 4756713"/>
              <a:gd name="connsiteX1365" fmla="*/ 2521431 w 3692942"/>
              <a:gd name="connsiteY1365" fmla="*/ 1511772 h 4756713"/>
              <a:gd name="connsiteX1366" fmla="*/ 1876823 w 3692942"/>
              <a:gd name="connsiteY1366" fmla="*/ 1500263 h 4756713"/>
              <a:gd name="connsiteX1367" fmla="*/ 1869955 w 3692942"/>
              <a:gd name="connsiteY1367" fmla="*/ 1511958 h 4756713"/>
              <a:gd name="connsiteX1368" fmla="*/ 1872740 w 3692942"/>
              <a:gd name="connsiteY1368" fmla="*/ 1532009 h 4756713"/>
              <a:gd name="connsiteX1369" fmla="*/ 1896504 w 3692942"/>
              <a:gd name="connsiteY1369" fmla="*/ 1515115 h 4756713"/>
              <a:gd name="connsiteX1370" fmla="*/ 1899290 w 3692942"/>
              <a:gd name="connsiteY1370" fmla="*/ 1504161 h 4756713"/>
              <a:gd name="connsiteX1371" fmla="*/ 1891863 w 3692942"/>
              <a:gd name="connsiteY1371" fmla="*/ 1502303 h 4756713"/>
              <a:gd name="connsiteX1372" fmla="*/ 1876823 w 3692942"/>
              <a:gd name="connsiteY1372" fmla="*/ 1500263 h 4756713"/>
              <a:gd name="connsiteX1373" fmla="*/ 278489 w 3692942"/>
              <a:gd name="connsiteY1373" fmla="*/ 1481697 h 4756713"/>
              <a:gd name="connsiteX1374" fmla="*/ 274033 w 3692942"/>
              <a:gd name="connsiteY1374" fmla="*/ 1558188 h 4756713"/>
              <a:gd name="connsiteX1375" fmla="*/ 293526 w 3692942"/>
              <a:gd name="connsiteY1375" fmla="*/ 1558746 h 4756713"/>
              <a:gd name="connsiteX1376" fmla="*/ 295012 w 3692942"/>
              <a:gd name="connsiteY1376" fmla="*/ 1554290 h 4756713"/>
              <a:gd name="connsiteX1377" fmla="*/ 296497 w 3692942"/>
              <a:gd name="connsiteY1377" fmla="*/ 1549834 h 4756713"/>
              <a:gd name="connsiteX1378" fmla="*/ 294269 w 3692942"/>
              <a:gd name="connsiteY1378" fmla="*/ 1529225 h 4756713"/>
              <a:gd name="connsiteX1379" fmla="*/ 288886 w 3692942"/>
              <a:gd name="connsiteY1379" fmla="*/ 1503420 h 4756713"/>
              <a:gd name="connsiteX1380" fmla="*/ 278489 w 3692942"/>
              <a:gd name="connsiteY1380" fmla="*/ 1481697 h 4756713"/>
              <a:gd name="connsiteX1381" fmla="*/ 258437 w 3692942"/>
              <a:gd name="connsiteY1381" fmla="*/ 1413004 h 4756713"/>
              <a:gd name="connsiteX1382" fmla="*/ 243027 w 3692942"/>
              <a:gd name="connsiteY1382" fmla="*/ 1415417 h 4756713"/>
              <a:gd name="connsiteX1383" fmla="*/ 241542 w 3692942"/>
              <a:gd name="connsiteY1383" fmla="*/ 1454034 h 4756713"/>
              <a:gd name="connsiteX1384" fmla="*/ 247113 w 3692942"/>
              <a:gd name="connsiteY1384" fmla="*/ 1478541 h 4756713"/>
              <a:gd name="connsiteX1385" fmla="*/ 268649 w 3692942"/>
              <a:gd name="connsiteY1385" fmla="*/ 1449578 h 4756713"/>
              <a:gd name="connsiteX1386" fmla="*/ 277376 w 3692942"/>
              <a:gd name="connsiteY1386" fmla="*/ 1457747 h 4756713"/>
              <a:gd name="connsiteX1387" fmla="*/ 287773 w 3692942"/>
              <a:gd name="connsiteY1387" fmla="*/ 1446608 h 4756713"/>
              <a:gd name="connsiteX1388" fmla="*/ 1453894 w 3692942"/>
              <a:gd name="connsiteY1388" fmla="*/ 1312931 h 4756713"/>
              <a:gd name="connsiteX1389" fmla="*/ 1447580 w 3692942"/>
              <a:gd name="connsiteY1389" fmla="*/ 1322958 h 4756713"/>
              <a:gd name="connsiteX1390" fmla="*/ 1462248 w 3692942"/>
              <a:gd name="connsiteY1390" fmla="*/ 1342266 h 4756713"/>
              <a:gd name="connsiteX1391" fmla="*/ 1455194 w 3692942"/>
              <a:gd name="connsiteY1391" fmla="*/ 1356934 h 4756713"/>
              <a:gd name="connsiteX1392" fmla="*/ 1441269 w 3692942"/>
              <a:gd name="connsiteY1392" fmla="*/ 1363988 h 4756713"/>
              <a:gd name="connsiteX1393" fmla="*/ 1431429 w 3692942"/>
              <a:gd name="connsiteY1393" fmla="*/ 1402048 h 4756713"/>
              <a:gd name="connsiteX1394" fmla="*/ 1429757 w 3692942"/>
              <a:gd name="connsiteY1394" fmla="*/ 1442337 h 4756713"/>
              <a:gd name="connsiteX1395" fmla="*/ 1470974 w 3692942"/>
              <a:gd name="connsiteY1395" fmla="*/ 1402420 h 4756713"/>
              <a:gd name="connsiteX1396" fmla="*/ 1469859 w 3692942"/>
              <a:gd name="connsiteY1396" fmla="*/ 1359532 h 4756713"/>
              <a:gd name="connsiteX1397" fmla="*/ 1476915 w 3692942"/>
              <a:gd name="connsiteY1397" fmla="*/ 1360460 h 4756713"/>
              <a:gd name="connsiteX1398" fmla="*/ 1482671 w 3692942"/>
              <a:gd name="connsiteY1398" fmla="*/ 1355262 h 4756713"/>
              <a:gd name="connsiteX1399" fmla="*/ 1481186 w 3692942"/>
              <a:gd name="connsiteY1399" fmla="*/ 1343194 h 4756713"/>
              <a:gd name="connsiteX1400" fmla="*/ 1476915 w 3692942"/>
              <a:gd name="connsiteY1400" fmla="*/ 1330569 h 4756713"/>
              <a:gd name="connsiteX1401" fmla="*/ 288886 w 3692942"/>
              <a:gd name="connsiteY1401" fmla="*/ 1310891 h 4756713"/>
              <a:gd name="connsiteX1402" fmla="*/ 281274 w 3692942"/>
              <a:gd name="connsiteY1402" fmla="*/ 1332799 h 4756713"/>
              <a:gd name="connsiteX1403" fmla="*/ 285172 w 3692942"/>
              <a:gd name="connsiteY1403" fmla="*/ 1332242 h 4756713"/>
              <a:gd name="connsiteX1404" fmla="*/ 288515 w 3692942"/>
              <a:gd name="connsiteY1404" fmla="*/ 1321475 h 4756713"/>
              <a:gd name="connsiteX1405" fmla="*/ 288886 w 3692942"/>
              <a:gd name="connsiteY1405" fmla="*/ 1310891 h 4756713"/>
              <a:gd name="connsiteX1406" fmla="*/ 2013841 w 3692942"/>
              <a:gd name="connsiteY1406" fmla="*/ 1309776 h 4756713"/>
              <a:gd name="connsiteX1407" fmla="*/ 1985806 w 3692942"/>
              <a:gd name="connsiteY1407" fmla="*/ 1355634 h 4756713"/>
              <a:gd name="connsiteX1408" fmla="*/ 1953687 w 3692942"/>
              <a:gd name="connsiteY1408" fmla="*/ 1394621 h 4756713"/>
              <a:gd name="connsiteX1409" fmla="*/ 1974296 w 3692942"/>
              <a:gd name="connsiteY1409" fmla="*/ 1423214 h 4756713"/>
              <a:gd name="connsiteX1410" fmla="*/ 2037048 w 3692942"/>
              <a:gd name="connsiteY1410" fmla="*/ 1343009 h 4756713"/>
              <a:gd name="connsiteX1411" fmla="*/ 2030921 w 3692942"/>
              <a:gd name="connsiteY1411" fmla="*/ 1322030 h 4756713"/>
              <a:gd name="connsiteX1412" fmla="*/ 2013841 w 3692942"/>
              <a:gd name="connsiteY1412" fmla="*/ 1309776 h 4756713"/>
              <a:gd name="connsiteX1413" fmla="*/ 354795 w 3692942"/>
              <a:gd name="connsiteY1413" fmla="*/ 1279515 h 4756713"/>
              <a:gd name="connsiteX1414" fmla="*/ 331588 w 3692942"/>
              <a:gd name="connsiteY1414" fmla="*/ 1285641 h 4756713"/>
              <a:gd name="connsiteX1415" fmla="*/ 319148 w 3692942"/>
              <a:gd name="connsiteY1415" fmla="*/ 1320732 h 4756713"/>
              <a:gd name="connsiteX1416" fmla="*/ 313392 w 3692942"/>
              <a:gd name="connsiteY1416" fmla="*/ 1358606 h 4756713"/>
              <a:gd name="connsiteX1417" fmla="*/ 303181 w 3692942"/>
              <a:gd name="connsiteY1417" fmla="*/ 1389054 h 4756713"/>
              <a:gd name="connsiteX1418" fmla="*/ 289813 w 3692942"/>
              <a:gd name="connsiteY1418" fmla="*/ 1416902 h 4756713"/>
              <a:gd name="connsiteX1419" fmla="*/ 313022 w 3692942"/>
              <a:gd name="connsiteY1419" fmla="*/ 1413374 h 4756713"/>
              <a:gd name="connsiteX1420" fmla="*/ 325832 w 3692942"/>
              <a:gd name="connsiteY1420" fmla="*/ 1369559 h 4756713"/>
              <a:gd name="connsiteX1421" fmla="*/ 339757 w 3692942"/>
              <a:gd name="connsiteY1421" fmla="*/ 1326301 h 4756713"/>
              <a:gd name="connsiteX1422" fmla="*/ 362779 w 3692942"/>
              <a:gd name="connsiteY1422" fmla="*/ 1291212 h 4756713"/>
              <a:gd name="connsiteX1423" fmla="*/ 361664 w 3692942"/>
              <a:gd name="connsiteY1423" fmla="*/ 1283600 h 4756713"/>
              <a:gd name="connsiteX1424" fmla="*/ 354795 w 3692942"/>
              <a:gd name="connsiteY1424" fmla="*/ 1279515 h 4756713"/>
              <a:gd name="connsiteX1425" fmla="*/ 2073994 w 3692942"/>
              <a:gd name="connsiteY1425" fmla="*/ 1240525 h 4756713"/>
              <a:gd name="connsiteX1426" fmla="*/ 2039276 w 3692942"/>
              <a:gd name="connsiteY1426" fmla="*/ 1270046 h 4756713"/>
              <a:gd name="connsiteX1427" fmla="*/ 2056914 w 3692942"/>
              <a:gd name="connsiteY1427" fmla="*/ 1309590 h 4756713"/>
              <a:gd name="connsiteX1428" fmla="*/ 2082349 w 3692942"/>
              <a:gd name="connsiteY1428" fmla="*/ 1269858 h 4756713"/>
              <a:gd name="connsiteX1429" fmla="*/ 2089775 w 3692942"/>
              <a:gd name="connsiteY1429" fmla="*/ 1271344 h 4756713"/>
              <a:gd name="connsiteX1430" fmla="*/ 2097944 w 3692942"/>
              <a:gd name="connsiteY1430" fmla="*/ 1270046 h 4756713"/>
              <a:gd name="connsiteX1431" fmla="*/ 2089032 w 3692942"/>
              <a:gd name="connsiteY1431" fmla="*/ 1254635 h 4756713"/>
              <a:gd name="connsiteX1432" fmla="*/ 2073994 w 3692942"/>
              <a:gd name="connsiteY1432" fmla="*/ 1240525 h 4756713"/>
              <a:gd name="connsiteX1433" fmla="*/ 2137676 w 3692942"/>
              <a:gd name="connsiteY1433" fmla="*/ 1172018 h 4756713"/>
              <a:gd name="connsiteX1434" fmla="*/ 2130249 w 3692942"/>
              <a:gd name="connsiteY1434" fmla="*/ 1174431 h 4756713"/>
              <a:gd name="connsiteX1435" fmla="*/ 2127649 w 3692942"/>
              <a:gd name="connsiteY1435" fmla="*/ 1180929 h 4756713"/>
              <a:gd name="connsiteX1436" fmla="*/ 2133220 w 3692942"/>
              <a:gd name="connsiteY1436" fmla="*/ 1190211 h 4756713"/>
              <a:gd name="connsiteX1437" fmla="*/ 2137303 w 3692942"/>
              <a:gd name="connsiteY1437" fmla="*/ 1189469 h 4756713"/>
              <a:gd name="connsiteX1438" fmla="*/ 2141389 w 3692942"/>
              <a:gd name="connsiteY1438" fmla="*/ 1188541 h 4756713"/>
              <a:gd name="connsiteX1439" fmla="*/ 2141202 w 3692942"/>
              <a:gd name="connsiteY1439" fmla="*/ 1179257 h 4756713"/>
              <a:gd name="connsiteX1440" fmla="*/ 2137676 w 3692942"/>
              <a:gd name="connsiteY1440" fmla="*/ 1172018 h 4756713"/>
              <a:gd name="connsiteX1441" fmla="*/ 2172393 w 3692942"/>
              <a:gd name="connsiteY1441" fmla="*/ 1127087 h 4756713"/>
              <a:gd name="connsiteX1442" fmla="*/ 2180006 w 3692942"/>
              <a:gd name="connsiteY1442" fmla="*/ 1160135 h 4756713"/>
              <a:gd name="connsiteX1443" fmla="*/ 2184462 w 3692942"/>
              <a:gd name="connsiteY1443" fmla="*/ 1141940 h 4756713"/>
              <a:gd name="connsiteX1444" fmla="*/ 2182234 w 3692942"/>
              <a:gd name="connsiteY1444" fmla="*/ 1131173 h 4756713"/>
              <a:gd name="connsiteX1445" fmla="*/ 2172393 w 3692942"/>
              <a:gd name="connsiteY1445" fmla="*/ 1127087 h 4756713"/>
              <a:gd name="connsiteX1446" fmla="*/ 1904673 w 3692942"/>
              <a:gd name="connsiteY1446" fmla="*/ 1118548 h 4756713"/>
              <a:gd name="connsiteX1447" fmla="*/ 1866241 w 3692942"/>
              <a:gd name="connsiteY1447" fmla="*/ 1151409 h 4756713"/>
              <a:gd name="connsiteX1448" fmla="*/ 1832638 w 3692942"/>
              <a:gd name="connsiteY1448" fmla="*/ 1188541 h 4756713"/>
              <a:gd name="connsiteX1449" fmla="*/ 1831523 w 3692942"/>
              <a:gd name="connsiteY1449" fmla="*/ 1203208 h 4756713"/>
              <a:gd name="connsiteX1450" fmla="*/ 1833751 w 3692942"/>
              <a:gd name="connsiteY1450" fmla="*/ 1215833 h 4756713"/>
              <a:gd name="connsiteX1451" fmla="*/ 1841735 w 3692942"/>
              <a:gd name="connsiteY1451" fmla="*/ 1209892 h 4756713"/>
              <a:gd name="connsiteX1452" fmla="*/ 1845263 w 3692942"/>
              <a:gd name="connsiteY1452" fmla="*/ 1199680 h 4756713"/>
              <a:gd name="connsiteX1453" fmla="*/ 1858630 w 3692942"/>
              <a:gd name="connsiteY1453" fmla="*/ 1177586 h 4756713"/>
              <a:gd name="connsiteX1454" fmla="*/ 1880909 w 3692942"/>
              <a:gd name="connsiteY1454" fmla="*/ 1166447 h 4756713"/>
              <a:gd name="connsiteX1455" fmla="*/ 1892791 w 3692942"/>
              <a:gd name="connsiteY1455" fmla="*/ 1142497 h 4756713"/>
              <a:gd name="connsiteX1456" fmla="*/ 1904673 w 3692942"/>
              <a:gd name="connsiteY1456" fmla="*/ 1118548 h 4756713"/>
              <a:gd name="connsiteX1457" fmla="*/ 436485 w 3692942"/>
              <a:gd name="connsiteY1457" fmla="*/ 1102025 h 4756713"/>
              <a:gd name="connsiteX1458" fmla="*/ 432772 w 3692942"/>
              <a:gd name="connsiteY1458" fmla="*/ 1106666 h 4756713"/>
              <a:gd name="connsiteX1459" fmla="*/ 431844 w 3692942"/>
              <a:gd name="connsiteY1459" fmla="*/ 1114464 h 4756713"/>
              <a:gd name="connsiteX1460" fmla="*/ 410120 w 3692942"/>
              <a:gd name="connsiteY1460" fmla="*/ 1150483 h 4756713"/>
              <a:gd name="connsiteX1461" fmla="*/ 397125 w 3692942"/>
              <a:gd name="connsiteY1461" fmla="*/ 1189285 h 4756713"/>
              <a:gd name="connsiteX1462" fmla="*/ 412906 w 3692942"/>
              <a:gd name="connsiteY1462" fmla="*/ 1188728 h 4756713"/>
              <a:gd name="connsiteX1463" fmla="*/ 427201 w 3692942"/>
              <a:gd name="connsiteY1463" fmla="*/ 1152524 h 4756713"/>
              <a:gd name="connsiteX1464" fmla="*/ 446509 w 3692942"/>
              <a:gd name="connsiteY1464" fmla="*/ 1134701 h 4756713"/>
              <a:gd name="connsiteX1465" fmla="*/ 442983 w 3692942"/>
              <a:gd name="connsiteY1465" fmla="*/ 1116877 h 4756713"/>
              <a:gd name="connsiteX1466" fmla="*/ 436485 w 3692942"/>
              <a:gd name="connsiteY1466" fmla="*/ 1102025 h 4756713"/>
              <a:gd name="connsiteX1467" fmla="*/ 1941248 w 3692942"/>
              <a:gd name="connsiteY1467" fmla="*/ 1066191 h 4756713"/>
              <a:gd name="connsiteX1468" fmla="*/ 1914698 w 3692942"/>
              <a:gd name="connsiteY1468" fmla="*/ 1078631 h 4756713"/>
              <a:gd name="connsiteX1469" fmla="*/ 1924167 w 3692942"/>
              <a:gd name="connsiteY1469" fmla="*/ 1089770 h 4756713"/>
              <a:gd name="connsiteX1470" fmla="*/ 1923982 w 3692942"/>
              <a:gd name="connsiteY1470" fmla="*/ 1104251 h 4756713"/>
              <a:gd name="connsiteX1471" fmla="*/ 1909314 w 3692942"/>
              <a:gd name="connsiteY1471" fmla="*/ 1115763 h 4756713"/>
              <a:gd name="connsiteX1472" fmla="*/ 1936977 w 3692942"/>
              <a:gd name="connsiteY1472" fmla="*/ 1110564 h 4756713"/>
              <a:gd name="connsiteX1473" fmla="*/ 1952202 w 3692942"/>
              <a:gd name="connsiteY1473" fmla="*/ 1084572 h 4756713"/>
              <a:gd name="connsiteX1474" fmla="*/ 1953130 w 3692942"/>
              <a:gd name="connsiteY1474" fmla="*/ 1080859 h 4756713"/>
              <a:gd name="connsiteX1475" fmla="*/ 1962414 w 3692942"/>
              <a:gd name="connsiteY1475" fmla="*/ 1082901 h 4756713"/>
              <a:gd name="connsiteX1476" fmla="*/ 1972438 w 3692942"/>
              <a:gd name="connsiteY1476" fmla="*/ 1082159 h 4756713"/>
              <a:gd name="connsiteX1477" fmla="*/ 1958513 w 3692942"/>
              <a:gd name="connsiteY1477" fmla="*/ 1073247 h 4756713"/>
              <a:gd name="connsiteX1478" fmla="*/ 1941248 w 3692942"/>
              <a:gd name="connsiteY1478" fmla="*/ 1066191 h 4756713"/>
              <a:gd name="connsiteX1479" fmla="*/ 462105 w 3692942"/>
              <a:gd name="connsiteY1479" fmla="*/ 1052083 h 4756713"/>
              <a:gd name="connsiteX1480" fmla="*/ 451152 w 3692942"/>
              <a:gd name="connsiteY1480" fmla="*/ 1069164 h 4756713"/>
              <a:gd name="connsiteX1481" fmla="*/ 448552 w 3692942"/>
              <a:gd name="connsiteY1481" fmla="*/ 1089400 h 4756713"/>
              <a:gd name="connsiteX1482" fmla="*/ 460249 w 3692942"/>
              <a:gd name="connsiteY1482" fmla="*/ 1085129 h 4756713"/>
              <a:gd name="connsiteX1483" fmla="*/ 1766171 w 3692942"/>
              <a:gd name="connsiteY1483" fmla="*/ 1031659 h 4756713"/>
              <a:gd name="connsiteX1484" fmla="*/ 1747605 w 3692942"/>
              <a:gd name="connsiteY1484" fmla="*/ 1057279 h 4756713"/>
              <a:gd name="connsiteX1485" fmla="*/ 1718642 w 3692942"/>
              <a:gd name="connsiteY1485" fmla="*/ 1065634 h 4756713"/>
              <a:gd name="connsiteX1486" fmla="*/ 1706760 w 3692942"/>
              <a:gd name="connsiteY1486" fmla="*/ 1089585 h 4756713"/>
              <a:gd name="connsiteX1487" fmla="*/ 1694878 w 3692942"/>
              <a:gd name="connsiteY1487" fmla="*/ 1113535 h 4756713"/>
              <a:gd name="connsiteX1488" fmla="*/ 1720500 w 3692942"/>
              <a:gd name="connsiteY1488" fmla="*/ 1100538 h 4756713"/>
              <a:gd name="connsiteX1489" fmla="*/ 1729782 w 3692942"/>
              <a:gd name="connsiteY1489" fmla="*/ 1068604 h 4756713"/>
              <a:gd name="connsiteX1490" fmla="*/ 1748348 w 3692942"/>
              <a:gd name="connsiteY1490" fmla="*/ 1070647 h 4756713"/>
              <a:gd name="connsiteX1491" fmla="*/ 1765428 w 3692942"/>
              <a:gd name="connsiteY1491" fmla="*/ 1066376 h 4756713"/>
              <a:gd name="connsiteX1492" fmla="*/ 502207 w 3692942"/>
              <a:gd name="connsiteY1492" fmla="*/ 999913 h 4756713"/>
              <a:gd name="connsiteX1493" fmla="*/ 468233 w 3692942"/>
              <a:gd name="connsiteY1493" fmla="*/ 1027576 h 4756713"/>
              <a:gd name="connsiteX1494" fmla="*/ 466561 w 3692942"/>
              <a:gd name="connsiteY1494" fmla="*/ 1043729 h 4756713"/>
              <a:gd name="connsiteX1495" fmla="*/ 477700 w 3692942"/>
              <a:gd name="connsiteY1495" fmla="*/ 1047997 h 4756713"/>
              <a:gd name="connsiteX1496" fmla="*/ 479743 w 3692942"/>
              <a:gd name="connsiteY1496" fmla="*/ 1027761 h 4756713"/>
              <a:gd name="connsiteX1497" fmla="*/ 507035 w 3692942"/>
              <a:gd name="connsiteY1497" fmla="*/ 1028504 h 4756713"/>
              <a:gd name="connsiteX1498" fmla="*/ 508706 w 3692942"/>
              <a:gd name="connsiteY1498" fmla="*/ 1012351 h 4756713"/>
              <a:gd name="connsiteX1499" fmla="*/ 1805160 w 3692942"/>
              <a:gd name="connsiteY1499" fmla="*/ 999354 h 4756713"/>
              <a:gd name="connsiteX1500" fmla="*/ 1797734 w 3692942"/>
              <a:gd name="connsiteY1500" fmla="*/ 1001767 h 4756713"/>
              <a:gd name="connsiteX1501" fmla="*/ 1795134 w 3692942"/>
              <a:gd name="connsiteY1501" fmla="*/ 1008265 h 4756713"/>
              <a:gd name="connsiteX1502" fmla="*/ 1808873 w 3692942"/>
              <a:gd name="connsiteY1502" fmla="*/ 1015877 h 4756713"/>
              <a:gd name="connsiteX1503" fmla="*/ 1808688 w 3692942"/>
              <a:gd name="connsiteY1503" fmla="*/ 1006595 h 4756713"/>
              <a:gd name="connsiteX1504" fmla="*/ 1805160 w 3692942"/>
              <a:gd name="connsiteY1504" fmla="*/ 999354 h 4756713"/>
              <a:gd name="connsiteX1505" fmla="*/ 512419 w 3692942"/>
              <a:gd name="connsiteY1505" fmla="*/ 975777 h 4756713"/>
              <a:gd name="connsiteX1506" fmla="*/ 509819 w 3692942"/>
              <a:gd name="connsiteY1506" fmla="*/ 981903 h 4756713"/>
              <a:gd name="connsiteX1507" fmla="*/ 507220 w 3692942"/>
              <a:gd name="connsiteY1507" fmla="*/ 987844 h 4756713"/>
              <a:gd name="connsiteX1508" fmla="*/ 523931 w 3692942"/>
              <a:gd name="connsiteY1508" fmla="*/ 976334 h 4756713"/>
              <a:gd name="connsiteX1509" fmla="*/ 2065083 w 3692942"/>
              <a:gd name="connsiteY1509" fmla="*/ 943841 h 4756713"/>
              <a:gd name="connsiteX1510" fmla="*/ 2067681 w 3692942"/>
              <a:gd name="connsiteY1510" fmla="*/ 953310 h 4756713"/>
              <a:gd name="connsiteX1511" fmla="*/ 2077150 w 3692942"/>
              <a:gd name="connsiteY1511" fmla="*/ 958509 h 4756713"/>
              <a:gd name="connsiteX1512" fmla="*/ 2077893 w 3692942"/>
              <a:gd name="connsiteY1512" fmla="*/ 951455 h 4756713"/>
              <a:gd name="connsiteX1513" fmla="*/ 2072509 w 3692942"/>
              <a:gd name="connsiteY1513" fmla="*/ 945699 h 4756713"/>
              <a:gd name="connsiteX1514" fmla="*/ 555492 w 3692942"/>
              <a:gd name="connsiteY1514" fmla="*/ 932704 h 4756713"/>
              <a:gd name="connsiteX1515" fmla="*/ 554192 w 3692942"/>
              <a:gd name="connsiteY1515" fmla="*/ 944958 h 4756713"/>
              <a:gd name="connsiteX1516" fmla="*/ 558092 w 3692942"/>
              <a:gd name="connsiteY1516" fmla="*/ 945143 h 4756713"/>
              <a:gd name="connsiteX1517" fmla="*/ 555492 w 3692942"/>
              <a:gd name="connsiteY1517" fmla="*/ 932704 h 4756713"/>
              <a:gd name="connsiteX1518" fmla="*/ 1068095 w 3692942"/>
              <a:gd name="connsiteY1518" fmla="*/ 899285 h 4756713"/>
              <a:gd name="connsiteX1519" fmla="*/ 1059184 w 3692942"/>
              <a:gd name="connsiteY1519" fmla="*/ 908569 h 4756713"/>
              <a:gd name="connsiteX1520" fmla="*/ 1058628 w 3692942"/>
              <a:gd name="connsiteY1520" fmla="*/ 912095 h 4756713"/>
              <a:gd name="connsiteX1521" fmla="*/ 2507508 w 3692942"/>
              <a:gd name="connsiteY1521" fmla="*/ 894085 h 4756713"/>
              <a:gd name="connsiteX1522" fmla="*/ 2515863 w 3692942"/>
              <a:gd name="connsiteY1522" fmla="*/ 907824 h 4756713"/>
              <a:gd name="connsiteX1523" fmla="*/ 2516605 w 3692942"/>
              <a:gd name="connsiteY1523" fmla="*/ 900768 h 4756713"/>
              <a:gd name="connsiteX1524" fmla="*/ 2511221 w 3692942"/>
              <a:gd name="connsiteY1524" fmla="*/ 895015 h 4756713"/>
              <a:gd name="connsiteX1525" fmla="*/ 2532943 w 3692942"/>
              <a:gd name="connsiteY1525" fmla="*/ 869765 h 4756713"/>
              <a:gd name="connsiteX1526" fmla="*/ 2523846 w 3692942"/>
              <a:gd name="connsiteY1526" fmla="*/ 875149 h 4756713"/>
              <a:gd name="connsiteX1527" fmla="*/ 2537584 w 3692942"/>
              <a:gd name="connsiteY1527" fmla="*/ 882575 h 4756713"/>
              <a:gd name="connsiteX1528" fmla="*/ 2537027 w 3692942"/>
              <a:gd name="connsiteY1528" fmla="*/ 875149 h 4756713"/>
              <a:gd name="connsiteX1529" fmla="*/ 2532943 w 3692942"/>
              <a:gd name="connsiteY1529" fmla="*/ 869765 h 4756713"/>
              <a:gd name="connsiteX1530" fmla="*/ 2179449 w 3692942"/>
              <a:gd name="connsiteY1530" fmla="*/ 861781 h 4756713"/>
              <a:gd name="connsiteX1531" fmla="*/ 2167567 w 3692942"/>
              <a:gd name="connsiteY1531" fmla="*/ 862524 h 4756713"/>
              <a:gd name="connsiteX1532" fmla="*/ 2180376 w 3692942"/>
              <a:gd name="connsiteY1532" fmla="*/ 873663 h 4756713"/>
              <a:gd name="connsiteX1533" fmla="*/ 2181677 w 3692942"/>
              <a:gd name="connsiteY1533" fmla="*/ 866794 h 4756713"/>
              <a:gd name="connsiteX1534" fmla="*/ 2179449 w 3692942"/>
              <a:gd name="connsiteY1534" fmla="*/ 861781 h 4756713"/>
              <a:gd name="connsiteX1535" fmla="*/ 1110983 w 3692942"/>
              <a:gd name="connsiteY1535" fmla="*/ 832820 h 4756713"/>
              <a:gd name="connsiteX1536" fmla="*/ 1104857 w 3692942"/>
              <a:gd name="connsiteY1536" fmla="*/ 844330 h 4756713"/>
              <a:gd name="connsiteX1537" fmla="*/ 1108940 w 3692942"/>
              <a:gd name="connsiteY1537" fmla="*/ 863824 h 4756713"/>
              <a:gd name="connsiteX1538" fmla="*/ 1131407 w 3692942"/>
              <a:gd name="connsiteY1538" fmla="*/ 846930 h 4756713"/>
              <a:gd name="connsiteX1539" fmla="*/ 1133447 w 3692942"/>
              <a:gd name="connsiteY1539" fmla="*/ 836346 h 4756713"/>
              <a:gd name="connsiteX1540" fmla="*/ 1126021 w 3692942"/>
              <a:gd name="connsiteY1540" fmla="*/ 834491 h 4756713"/>
              <a:gd name="connsiteX1541" fmla="*/ 1110983 w 3692942"/>
              <a:gd name="connsiteY1541" fmla="*/ 832820 h 4756713"/>
              <a:gd name="connsiteX1542" fmla="*/ 1925560 w 3692942"/>
              <a:gd name="connsiteY1542" fmla="*/ 741079 h 4756713"/>
              <a:gd name="connsiteX1543" fmla="*/ 1943105 w 3692942"/>
              <a:gd name="connsiteY1543" fmla="*/ 741474 h 4756713"/>
              <a:gd name="connsiteX1544" fmla="*/ 1920454 w 3692942"/>
              <a:gd name="connsiteY1544" fmla="*/ 778048 h 4756713"/>
              <a:gd name="connsiteX1545" fmla="*/ 1897805 w 3692942"/>
              <a:gd name="connsiteY1545" fmla="*/ 814623 h 4756713"/>
              <a:gd name="connsiteX1546" fmla="*/ 1889448 w 3692942"/>
              <a:gd name="connsiteY1546" fmla="*/ 785475 h 4756713"/>
              <a:gd name="connsiteX1547" fmla="*/ 1900032 w 3692942"/>
              <a:gd name="connsiteY1547" fmla="*/ 757255 h 4756713"/>
              <a:gd name="connsiteX1548" fmla="*/ 1917483 w 3692942"/>
              <a:gd name="connsiteY1548" fmla="*/ 748343 h 4756713"/>
              <a:gd name="connsiteX1549" fmla="*/ 1925560 w 3692942"/>
              <a:gd name="connsiteY1549" fmla="*/ 741079 h 4756713"/>
              <a:gd name="connsiteX1550" fmla="*/ 676726 w 3692942"/>
              <a:gd name="connsiteY1550" fmla="*/ 672596 h 4756713"/>
              <a:gd name="connsiteX1551" fmla="*/ 670415 w 3692942"/>
              <a:gd name="connsiteY1551" fmla="*/ 683921 h 4756713"/>
              <a:gd name="connsiteX1552" fmla="*/ 686196 w 3692942"/>
              <a:gd name="connsiteY1552" fmla="*/ 702672 h 4756713"/>
              <a:gd name="connsiteX1553" fmla="*/ 679512 w 3692942"/>
              <a:gd name="connsiteY1553" fmla="*/ 719010 h 4756713"/>
              <a:gd name="connsiteX1554" fmla="*/ 665402 w 3692942"/>
              <a:gd name="connsiteY1554" fmla="*/ 728294 h 4756713"/>
              <a:gd name="connsiteX1555" fmla="*/ 656862 w 3692942"/>
              <a:gd name="connsiteY1555" fmla="*/ 769509 h 4756713"/>
              <a:gd name="connsiteX1556" fmla="*/ 658161 w 3692942"/>
              <a:gd name="connsiteY1556" fmla="*/ 812397 h 4756713"/>
              <a:gd name="connsiteX1557" fmla="*/ 697520 w 3692942"/>
              <a:gd name="connsiteY1557" fmla="*/ 765053 h 4756713"/>
              <a:gd name="connsiteX1558" fmla="*/ 694550 w 3692942"/>
              <a:gd name="connsiteY1558" fmla="*/ 720310 h 4756713"/>
              <a:gd name="connsiteX1559" fmla="*/ 701976 w 3692942"/>
              <a:gd name="connsiteY1559" fmla="*/ 720310 h 4756713"/>
              <a:gd name="connsiteX1560" fmla="*/ 707547 w 3692942"/>
              <a:gd name="connsiteY1560" fmla="*/ 713999 h 4756713"/>
              <a:gd name="connsiteX1561" fmla="*/ 705689 w 3692942"/>
              <a:gd name="connsiteY1561" fmla="*/ 701559 h 4756713"/>
              <a:gd name="connsiteX1562" fmla="*/ 700863 w 3692942"/>
              <a:gd name="connsiteY1562" fmla="*/ 688562 h 4756713"/>
              <a:gd name="connsiteX1563" fmla="*/ 1242059 w 3692942"/>
              <a:gd name="connsiteY1563" fmla="*/ 647347 h 4756713"/>
              <a:gd name="connsiteX1564" fmla="*/ 1214767 w 3692942"/>
              <a:gd name="connsiteY1564" fmla="*/ 691719 h 4756713"/>
              <a:gd name="connsiteX1565" fmla="*/ 1183204 w 3692942"/>
              <a:gd name="connsiteY1565" fmla="*/ 729222 h 4756713"/>
              <a:gd name="connsiteX1566" fmla="*/ 1203627 w 3692942"/>
              <a:gd name="connsiteY1566" fmla="*/ 757257 h 4756713"/>
              <a:gd name="connsiteX1567" fmla="*/ 1264709 w 3692942"/>
              <a:gd name="connsiteY1567" fmla="*/ 680765 h 4756713"/>
              <a:gd name="connsiteX1568" fmla="*/ 1258768 w 3692942"/>
              <a:gd name="connsiteY1568" fmla="*/ 659971 h 4756713"/>
              <a:gd name="connsiteX1569" fmla="*/ 1242059 w 3692942"/>
              <a:gd name="connsiteY1569" fmla="*/ 647347 h 4756713"/>
              <a:gd name="connsiteX1570" fmla="*/ 1303511 w 3692942"/>
              <a:gd name="connsiteY1570" fmla="*/ 582552 h 4756713"/>
              <a:gd name="connsiteX1571" fmla="*/ 1268237 w 3692942"/>
              <a:gd name="connsiteY1571" fmla="*/ 609657 h 4756713"/>
              <a:gd name="connsiteX1572" fmla="*/ 1284575 w 3692942"/>
              <a:gd name="connsiteY1572" fmla="*/ 649202 h 4756713"/>
              <a:gd name="connsiteX1573" fmla="*/ 1311124 w 3692942"/>
              <a:gd name="connsiteY1573" fmla="*/ 611885 h 4756713"/>
              <a:gd name="connsiteX1574" fmla="*/ 1318364 w 3692942"/>
              <a:gd name="connsiteY1574" fmla="*/ 613743 h 4756713"/>
              <a:gd name="connsiteX1575" fmla="*/ 1326347 w 3692942"/>
              <a:gd name="connsiteY1575" fmla="*/ 613000 h 4756713"/>
              <a:gd name="connsiteX1576" fmla="*/ 1317993 w 3692942"/>
              <a:gd name="connsiteY1576" fmla="*/ 597405 h 4756713"/>
              <a:gd name="connsiteX1577" fmla="*/ 1303511 w 3692942"/>
              <a:gd name="connsiteY1577" fmla="*/ 582552 h 4756713"/>
              <a:gd name="connsiteX1578" fmla="*/ 1369420 w 3692942"/>
              <a:gd name="connsiteY1578" fmla="*/ 520171 h 4756713"/>
              <a:gd name="connsiteX1579" fmla="*/ 1361809 w 3692942"/>
              <a:gd name="connsiteY1579" fmla="*/ 521841 h 4756713"/>
              <a:gd name="connsiteX1580" fmla="*/ 1358838 w 3692942"/>
              <a:gd name="connsiteY1580" fmla="*/ 527967 h 4756713"/>
              <a:gd name="connsiteX1581" fmla="*/ 1363852 w 3692942"/>
              <a:gd name="connsiteY1581" fmla="*/ 537436 h 4756713"/>
              <a:gd name="connsiteX1582" fmla="*/ 1368120 w 3692942"/>
              <a:gd name="connsiteY1582" fmla="*/ 537251 h 4756713"/>
              <a:gd name="connsiteX1583" fmla="*/ 1372206 w 3692942"/>
              <a:gd name="connsiteY1583" fmla="*/ 536694 h 4756713"/>
              <a:gd name="connsiteX1584" fmla="*/ 1372576 w 3692942"/>
              <a:gd name="connsiteY1584" fmla="*/ 527597 h 4756713"/>
              <a:gd name="connsiteX1585" fmla="*/ 1369420 w 3692942"/>
              <a:gd name="connsiteY1585" fmla="*/ 520171 h 4756713"/>
              <a:gd name="connsiteX1586" fmla="*/ 1406552 w 3692942"/>
              <a:gd name="connsiteY1586" fmla="*/ 479139 h 4756713"/>
              <a:gd name="connsiteX1587" fmla="*/ 1411751 w 3692942"/>
              <a:gd name="connsiteY1587" fmla="*/ 512002 h 4756713"/>
              <a:gd name="connsiteX1588" fmla="*/ 1417319 w 3692942"/>
              <a:gd name="connsiteY1588" fmla="*/ 494734 h 4756713"/>
              <a:gd name="connsiteX1589" fmla="*/ 1415836 w 3692942"/>
              <a:gd name="connsiteY1589" fmla="*/ 483967 h 4756713"/>
              <a:gd name="connsiteX1590" fmla="*/ 1406552 w 3692942"/>
              <a:gd name="connsiteY1590" fmla="*/ 479139 h 4756713"/>
              <a:gd name="connsiteX1591" fmla="*/ 1140503 w 3692942"/>
              <a:gd name="connsiteY1591" fmla="*/ 452591 h 4756713"/>
              <a:gd name="connsiteX1592" fmla="*/ 1099658 w 3692942"/>
              <a:gd name="connsiteY1592" fmla="*/ 484709 h 4756713"/>
              <a:gd name="connsiteX1593" fmla="*/ 1064197 w 3692942"/>
              <a:gd name="connsiteY1593" fmla="*/ 521841 h 4756713"/>
              <a:gd name="connsiteX1594" fmla="*/ 1062527 w 3692942"/>
              <a:gd name="connsiteY1594" fmla="*/ 536879 h 4756713"/>
              <a:gd name="connsiteX1595" fmla="*/ 1064382 w 3692942"/>
              <a:gd name="connsiteY1595" fmla="*/ 549876 h 4756713"/>
              <a:gd name="connsiteX1596" fmla="*/ 1073109 w 3692942"/>
              <a:gd name="connsiteY1596" fmla="*/ 543563 h 4756713"/>
              <a:gd name="connsiteX1597" fmla="*/ 1076822 w 3692942"/>
              <a:gd name="connsiteY1597" fmla="*/ 533166 h 4756713"/>
              <a:gd name="connsiteX1598" fmla="*/ 1090747 w 3692942"/>
              <a:gd name="connsiteY1598" fmla="*/ 510702 h 4756713"/>
              <a:gd name="connsiteX1599" fmla="*/ 1113954 w 3692942"/>
              <a:gd name="connsiteY1599" fmla="*/ 500119 h 4756713"/>
              <a:gd name="connsiteX1600" fmla="*/ 1127136 w 3692942"/>
              <a:gd name="connsiteY1600" fmla="*/ 476355 h 4756713"/>
              <a:gd name="connsiteX1601" fmla="*/ 1140503 w 3692942"/>
              <a:gd name="connsiteY1601" fmla="*/ 452591 h 4756713"/>
              <a:gd name="connsiteX1602" fmla="*/ 1180421 w 3692942"/>
              <a:gd name="connsiteY1602" fmla="*/ 401162 h 4756713"/>
              <a:gd name="connsiteX1603" fmla="*/ 1152943 w 3692942"/>
              <a:gd name="connsiteY1603" fmla="*/ 412674 h 4756713"/>
              <a:gd name="connsiteX1604" fmla="*/ 1161668 w 3692942"/>
              <a:gd name="connsiteY1604" fmla="*/ 424371 h 4756713"/>
              <a:gd name="connsiteX1605" fmla="*/ 1160555 w 3692942"/>
              <a:gd name="connsiteY1605" fmla="*/ 439036 h 4756713"/>
              <a:gd name="connsiteX1606" fmla="*/ 1145330 w 3692942"/>
              <a:gd name="connsiteY1606" fmla="*/ 450548 h 4756713"/>
              <a:gd name="connsiteX1607" fmla="*/ 1173550 w 3692942"/>
              <a:gd name="connsiteY1607" fmla="*/ 446277 h 4756713"/>
              <a:gd name="connsiteX1608" fmla="*/ 1190445 w 3692942"/>
              <a:gd name="connsiteY1608" fmla="*/ 420657 h 4756713"/>
              <a:gd name="connsiteX1609" fmla="*/ 1191560 w 3692942"/>
              <a:gd name="connsiteY1609" fmla="*/ 416944 h 4756713"/>
              <a:gd name="connsiteX1610" fmla="*/ 1200657 w 3692942"/>
              <a:gd name="connsiteY1610" fmla="*/ 419357 h 4756713"/>
              <a:gd name="connsiteX1611" fmla="*/ 1210681 w 3692942"/>
              <a:gd name="connsiteY1611" fmla="*/ 418985 h 4756713"/>
              <a:gd name="connsiteX1612" fmla="*/ 1197314 w 3692942"/>
              <a:gd name="connsiteY1612" fmla="*/ 409146 h 4756713"/>
              <a:gd name="connsiteX1613" fmla="*/ 1180421 w 3692942"/>
              <a:gd name="connsiteY1613" fmla="*/ 401162 h 4756713"/>
              <a:gd name="connsiteX1614" fmla="*/ 1005159 w 3692942"/>
              <a:gd name="connsiteY1614" fmla="*/ 360317 h 4756713"/>
              <a:gd name="connsiteX1615" fmla="*/ 984178 w 3692942"/>
              <a:gd name="connsiteY1615" fmla="*/ 386496 h 4756713"/>
              <a:gd name="connsiteX1616" fmla="*/ 953730 w 3692942"/>
              <a:gd name="connsiteY1616" fmla="*/ 394850 h 4756713"/>
              <a:gd name="connsiteX1617" fmla="*/ 940362 w 3692942"/>
              <a:gd name="connsiteY1617" fmla="*/ 420100 h 4756713"/>
              <a:gd name="connsiteX1618" fmla="*/ 927182 w 3692942"/>
              <a:gd name="connsiteY1618" fmla="*/ 445535 h 4756713"/>
              <a:gd name="connsiteX1619" fmla="*/ 953544 w 3692942"/>
              <a:gd name="connsiteY1619" fmla="*/ 431240 h 4756713"/>
              <a:gd name="connsiteX1620" fmla="*/ 964869 w 3692942"/>
              <a:gd name="connsiteY1620" fmla="*/ 397821 h 4756713"/>
              <a:gd name="connsiteX1621" fmla="*/ 983807 w 3692942"/>
              <a:gd name="connsiteY1621" fmla="*/ 400049 h 4756713"/>
              <a:gd name="connsiteX1622" fmla="*/ 1001816 w 3692942"/>
              <a:gd name="connsiteY1622" fmla="*/ 395963 h 4756713"/>
              <a:gd name="connsiteX1623" fmla="*/ 1047859 w 3692942"/>
              <a:gd name="connsiteY1623" fmla="*/ 327828 h 4756713"/>
              <a:gd name="connsiteX1624" fmla="*/ 1040062 w 3692942"/>
              <a:gd name="connsiteY1624" fmla="*/ 330056 h 4756713"/>
              <a:gd name="connsiteX1625" fmla="*/ 1036905 w 3692942"/>
              <a:gd name="connsiteY1625" fmla="*/ 336740 h 4756713"/>
              <a:gd name="connsiteX1626" fmla="*/ 1050459 w 3692942"/>
              <a:gd name="connsiteY1626" fmla="*/ 345094 h 4756713"/>
              <a:gd name="connsiteX1627" fmla="*/ 1051015 w 3692942"/>
              <a:gd name="connsiteY1627" fmla="*/ 335439 h 4756713"/>
              <a:gd name="connsiteX1628" fmla="*/ 1047859 w 3692942"/>
              <a:gd name="connsiteY1628" fmla="*/ 327828 h 4756713"/>
              <a:gd name="connsiteX1629" fmla="*/ 1758004 w 3692942"/>
              <a:gd name="connsiteY1629" fmla="*/ 298865 h 4756713"/>
              <a:gd name="connsiteX1630" fmla="*/ 1764130 w 3692942"/>
              <a:gd name="connsiteY1630" fmla="*/ 313531 h 4756713"/>
              <a:gd name="connsiteX1631" fmla="*/ 1765803 w 3692942"/>
              <a:gd name="connsiteY1631" fmla="*/ 307034 h 4756713"/>
              <a:gd name="connsiteX1632" fmla="*/ 1761347 w 3692942"/>
              <a:gd name="connsiteY1632" fmla="*/ 300536 h 4756713"/>
              <a:gd name="connsiteX1633" fmla="*/ 1316136 w 3692942"/>
              <a:gd name="connsiteY1633" fmla="*/ 286983 h 4756713"/>
              <a:gd name="connsiteX1634" fmla="*/ 1317621 w 3692942"/>
              <a:gd name="connsiteY1634" fmla="*/ 296637 h 4756713"/>
              <a:gd name="connsiteX1635" fmla="*/ 1326533 w 3692942"/>
              <a:gd name="connsiteY1635" fmla="*/ 302763 h 4756713"/>
              <a:gd name="connsiteX1636" fmla="*/ 1328205 w 3692942"/>
              <a:gd name="connsiteY1636" fmla="*/ 295895 h 4756713"/>
              <a:gd name="connsiteX1637" fmla="*/ 1323377 w 3692942"/>
              <a:gd name="connsiteY1637" fmla="*/ 289581 h 4756713"/>
              <a:gd name="connsiteX1638" fmla="*/ 1786224 w 3692942"/>
              <a:gd name="connsiteY1638" fmla="*/ 279927 h 4756713"/>
              <a:gd name="connsiteX1639" fmla="*/ 1776570 w 3692942"/>
              <a:gd name="connsiteY1639" fmla="*/ 283455 h 4756713"/>
              <a:gd name="connsiteX1640" fmla="*/ 1788824 w 3692942"/>
              <a:gd name="connsiteY1640" fmla="*/ 293109 h 4756713"/>
              <a:gd name="connsiteX1641" fmla="*/ 1789382 w 3692942"/>
              <a:gd name="connsiteY1641" fmla="*/ 285868 h 4756713"/>
              <a:gd name="connsiteX1642" fmla="*/ 1786224 w 3692942"/>
              <a:gd name="connsiteY1642" fmla="*/ 279927 h 4756713"/>
              <a:gd name="connsiteX1643" fmla="*/ 1428089 w 3692942"/>
              <a:gd name="connsiteY1643" fmla="*/ 216618 h 4756713"/>
              <a:gd name="connsiteX1644" fmla="*/ 1439413 w 3692942"/>
              <a:gd name="connsiteY1644" fmla="*/ 229243 h 4756713"/>
              <a:gd name="connsiteX1645" fmla="*/ 1441456 w 3692942"/>
              <a:gd name="connsiteY1645" fmla="*/ 222559 h 4756713"/>
              <a:gd name="connsiteX1646" fmla="*/ 1439971 w 3692942"/>
              <a:gd name="connsiteY1646" fmla="*/ 217360 h 4756713"/>
              <a:gd name="connsiteX1647" fmla="*/ 1201794 w 3692942"/>
              <a:gd name="connsiteY1647" fmla="*/ 68531 h 4756713"/>
              <a:gd name="connsiteX1648" fmla="*/ 1219593 w 3692942"/>
              <a:gd name="connsiteY1648" fmla="*/ 70504 h 4756713"/>
              <a:gd name="connsiteX1649" fmla="*/ 1191003 w 3692942"/>
              <a:gd name="connsiteY1649" fmla="*/ 106150 h 4756713"/>
              <a:gd name="connsiteX1650" fmla="*/ 1162597 w 3692942"/>
              <a:gd name="connsiteY1650" fmla="*/ 141612 h 4756713"/>
              <a:gd name="connsiteX1651" fmla="*/ 1158141 w 3692942"/>
              <a:gd name="connsiteY1651" fmla="*/ 111164 h 4756713"/>
              <a:gd name="connsiteX1652" fmla="*/ 1173365 w 3692942"/>
              <a:gd name="connsiteY1652" fmla="*/ 83128 h 4756713"/>
              <a:gd name="connsiteX1653" fmla="*/ 1192488 w 3692942"/>
              <a:gd name="connsiteY1653" fmla="*/ 75332 h 4756713"/>
              <a:gd name="connsiteX1654" fmla="*/ 1201794 w 3692942"/>
              <a:gd name="connsiteY1654" fmla="*/ 68531 h 4756713"/>
              <a:gd name="connsiteX1655" fmla="*/ 2224937 w 3692942"/>
              <a:gd name="connsiteY1655" fmla="*/ 1254 h 4756713"/>
              <a:gd name="connsiteX1656" fmla="*/ 2234405 w 3692942"/>
              <a:gd name="connsiteY1656" fmla="*/ 1254 h 4756713"/>
              <a:gd name="connsiteX1657" fmla="*/ 2242575 w 3692942"/>
              <a:gd name="connsiteY1657" fmla="*/ 9980 h 4756713"/>
              <a:gd name="connsiteX1658" fmla="*/ 2216582 w 3692942"/>
              <a:gd name="connsiteY1658" fmla="*/ 37085 h 4756713"/>
              <a:gd name="connsiteX1659" fmla="*/ 2202472 w 3692942"/>
              <a:gd name="connsiteY1659" fmla="*/ 46369 h 4756713"/>
              <a:gd name="connsiteX1660" fmla="*/ 2192075 w 3692942"/>
              <a:gd name="connsiteY1660" fmla="*/ 60850 h 4756713"/>
              <a:gd name="connsiteX1661" fmla="*/ 2164413 w 3692942"/>
              <a:gd name="connsiteY1661" fmla="*/ 82758 h 4756713"/>
              <a:gd name="connsiteX1662" fmla="*/ 2153273 w 3692942"/>
              <a:gd name="connsiteY1662" fmla="*/ 107450 h 4756713"/>
              <a:gd name="connsiteX1663" fmla="*/ 2132107 w 3692942"/>
              <a:gd name="connsiteY1663" fmla="*/ 114504 h 4756713"/>
              <a:gd name="connsiteX1664" fmla="*/ 2051160 w 3692942"/>
              <a:gd name="connsiteY1664" fmla="*/ 211977 h 4756713"/>
              <a:gd name="connsiteX1665" fmla="*/ 1946820 w 3692942"/>
              <a:gd name="connsiteY1665" fmla="*/ 285311 h 4756713"/>
              <a:gd name="connsiteX1666" fmla="*/ 1928255 w 3692942"/>
              <a:gd name="connsiteY1666" fmla="*/ 313903 h 4756713"/>
              <a:gd name="connsiteX1667" fmla="*/ 1910431 w 3692942"/>
              <a:gd name="connsiteY1667" fmla="*/ 342866 h 4756713"/>
              <a:gd name="connsiteX1668" fmla="*/ 1897434 w 3692942"/>
              <a:gd name="connsiteY1668" fmla="*/ 343979 h 4756713"/>
              <a:gd name="connsiteX1669" fmla="*/ 1888895 w 3692942"/>
              <a:gd name="connsiteY1669" fmla="*/ 356233 h 4756713"/>
              <a:gd name="connsiteX1670" fmla="*/ 1872557 w 3692942"/>
              <a:gd name="connsiteY1670" fmla="*/ 376470 h 4756713"/>
              <a:gd name="connsiteX1671" fmla="*/ 1859189 w 3692942"/>
              <a:gd name="connsiteY1671" fmla="*/ 389280 h 4756713"/>
              <a:gd name="connsiteX1672" fmla="*/ 1828927 w 3692942"/>
              <a:gd name="connsiteY1672" fmla="*/ 414159 h 4756713"/>
              <a:gd name="connsiteX1673" fmla="*/ 1814816 w 3692942"/>
              <a:gd name="connsiteY1673" fmla="*/ 418430 h 4756713"/>
              <a:gd name="connsiteX1674" fmla="*/ 1806462 w 3692942"/>
              <a:gd name="connsiteY1674" fmla="*/ 431240 h 4756713"/>
              <a:gd name="connsiteX1675" fmla="*/ 1803677 w 3692942"/>
              <a:gd name="connsiteY1675" fmla="*/ 449433 h 4756713"/>
              <a:gd name="connsiteX1676" fmla="*/ 1735169 w 3692942"/>
              <a:gd name="connsiteY1676" fmla="*/ 537994 h 4756713"/>
              <a:gd name="connsiteX1677" fmla="*/ 1718089 w 3692942"/>
              <a:gd name="connsiteY1677" fmla="*/ 542077 h 4756713"/>
              <a:gd name="connsiteX1678" fmla="*/ 1702121 w 3692942"/>
              <a:gd name="connsiteY1678" fmla="*/ 554332 h 4756713"/>
              <a:gd name="connsiteX1679" fmla="*/ 1693582 w 3692942"/>
              <a:gd name="connsiteY1679" fmla="*/ 571040 h 4756713"/>
              <a:gd name="connsiteX1680" fmla="*/ 1680585 w 3692942"/>
              <a:gd name="connsiteY1680" fmla="*/ 583108 h 4756713"/>
              <a:gd name="connsiteX1681" fmla="*/ 1673531 w 3692942"/>
              <a:gd name="connsiteY1681" fmla="*/ 607059 h 4756713"/>
              <a:gd name="connsiteX1682" fmla="*/ 1653292 w 3692942"/>
              <a:gd name="connsiteY1682" fmla="*/ 617084 h 4756713"/>
              <a:gd name="connsiteX1683" fmla="*/ 1620989 w 3692942"/>
              <a:gd name="connsiteY1683" fmla="*/ 654588 h 4756713"/>
              <a:gd name="connsiteX1684" fmla="*/ 1584042 w 3692942"/>
              <a:gd name="connsiteY1684" fmla="*/ 679095 h 4756713"/>
              <a:gd name="connsiteX1685" fmla="*/ 1566591 w 3692942"/>
              <a:gd name="connsiteY1685" fmla="*/ 698403 h 4756713"/>
              <a:gd name="connsiteX1686" fmla="*/ 1539113 w 3692942"/>
              <a:gd name="connsiteY1686" fmla="*/ 748902 h 4756713"/>
              <a:gd name="connsiteX1687" fmla="*/ 1512749 w 3692942"/>
              <a:gd name="connsiteY1687" fmla="*/ 799587 h 4756713"/>
              <a:gd name="connsiteX1688" fmla="*/ 1498824 w 3692942"/>
              <a:gd name="connsiteY1688" fmla="*/ 809241 h 4756713"/>
              <a:gd name="connsiteX1689" fmla="*/ 1468934 w 3692942"/>
              <a:gd name="connsiteY1689" fmla="*/ 845815 h 4756713"/>
              <a:gd name="connsiteX1690" fmla="*/ 1440343 w 3692942"/>
              <a:gd name="connsiteY1690" fmla="*/ 882947 h 4756713"/>
              <a:gd name="connsiteX1691" fmla="*/ 1419920 w 3692942"/>
              <a:gd name="connsiteY1691" fmla="*/ 908382 h 4756713"/>
              <a:gd name="connsiteX1692" fmla="*/ 1399311 w 3692942"/>
              <a:gd name="connsiteY1692" fmla="*/ 933819 h 4756713"/>
              <a:gd name="connsiteX1693" fmla="*/ 1359023 w 3692942"/>
              <a:gd name="connsiteY1693" fmla="*/ 1005297 h 4756713"/>
              <a:gd name="connsiteX1694" fmla="*/ 1331361 w 3692942"/>
              <a:gd name="connsiteY1694" fmla="*/ 1049855 h 4756713"/>
              <a:gd name="connsiteX1695" fmla="*/ 1318178 w 3692942"/>
              <a:gd name="connsiteY1695" fmla="*/ 1071206 h 4756713"/>
              <a:gd name="connsiteX1696" fmla="*/ 1317066 w 3692942"/>
              <a:gd name="connsiteY1696" fmla="*/ 1090143 h 4756713"/>
              <a:gd name="connsiteX1697" fmla="*/ 1300540 w 3692942"/>
              <a:gd name="connsiteY1697" fmla="*/ 1097569 h 4756713"/>
              <a:gd name="connsiteX1698" fmla="*/ 1251714 w 3692942"/>
              <a:gd name="connsiteY1698" fmla="*/ 1159580 h 4756713"/>
              <a:gd name="connsiteX1699" fmla="*/ 1219965 w 3692942"/>
              <a:gd name="connsiteY1699" fmla="*/ 1228088 h 4756713"/>
              <a:gd name="connsiteX1700" fmla="*/ 1211054 w 3692942"/>
              <a:gd name="connsiteY1700" fmla="*/ 1231801 h 4756713"/>
              <a:gd name="connsiteX1701" fmla="*/ 1204740 w 3692942"/>
              <a:gd name="connsiteY1701" fmla="*/ 1238485 h 4756713"/>
              <a:gd name="connsiteX1702" fmla="*/ 1210126 w 3692942"/>
              <a:gd name="connsiteY1702" fmla="*/ 1242383 h 4756713"/>
              <a:gd name="connsiteX1703" fmla="*/ 1215695 w 3692942"/>
              <a:gd name="connsiteY1703" fmla="*/ 1243683 h 4756713"/>
              <a:gd name="connsiteX1704" fmla="*/ 1203070 w 3692942"/>
              <a:gd name="connsiteY1704" fmla="*/ 1270975 h 4756713"/>
              <a:gd name="connsiteX1705" fmla="*/ 1188588 w 3692942"/>
              <a:gd name="connsiteY1705" fmla="*/ 1275244 h 4756713"/>
              <a:gd name="connsiteX1706" fmla="*/ 1169466 w 3692942"/>
              <a:gd name="connsiteY1706" fmla="*/ 1308850 h 4756713"/>
              <a:gd name="connsiteX1707" fmla="*/ 1155726 w 3692942"/>
              <a:gd name="connsiteY1707" fmla="*/ 1345609 h 4756713"/>
              <a:gd name="connsiteX1708" fmla="*/ 1154799 w 3692942"/>
              <a:gd name="connsiteY1708" fmla="*/ 1363247 h 4756713"/>
              <a:gd name="connsiteX1709" fmla="*/ 1137161 w 3692942"/>
              <a:gd name="connsiteY1709" fmla="*/ 1369188 h 4756713"/>
              <a:gd name="connsiteX1710" fmla="*/ 1127136 w 3692942"/>
              <a:gd name="connsiteY1710" fmla="*/ 1390725 h 4756713"/>
              <a:gd name="connsiteX1711" fmla="*/ 1113769 w 3692942"/>
              <a:gd name="connsiteY1711" fmla="*/ 1425256 h 4756713"/>
              <a:gd name="connsiteX1712" fmla="*/ 1105970 w 3692942"/>
              <a:gd name="connsiteY1712" fmla="*/ 1462575 h 4756713"/>
              <a:gd name="connsiteX1713" fmla="*/ 1094460 w 3692942"/>
              <a:gd name="connsiteY1713" fmla="*/ 1483925 h 4756713"/>
              <a:gd name="connsiteX1714" fmla="*/ 1084063 w 3692942"/>
              <a:gd name="connsiteY1714" fmla="*/ 1505648 h 4756713"/>
              <a:gd name="connsiteX1715" fmla="*/ 1060299 w 3692942"/>
              <a:gd name="connsiteY1715" fmla="*/ 1549277 h 4756713"/>
              <a:gd name="connsiteX1716" fmla="*/ 1045816 w 3692942"/>
              <a:gd name="connsiteY1716" fmla="*/ 1595507 h 4756713"/>
              <a:gd name="connsiteX1717" fmla="*/ 1033192 w 3692942"/>
              <a:gd name="connsiteY1717" fmla="*/ 1637465 h 4756713"/>
              <a:gd name="connsiteX1718" fmla="*/ 1038020 w 3692942"/>
              <a:gd name="connsiteY1718" fmla="*/ 1657701 h 4756713"/>
              <a:gd name="connsiteX1719" fmla="*/ 1024467 w 3692942"/>
              <a:gd name="connsiteY1719" fmla="*/ 1669028 h 4756713"/>
              <a:gd name="connsiteX1720" fmla="*/ 993647 w 3692942"/>
              <a:gd name="connsiteY1720" fmla="*/ 1743477 h 4756713"/>
              <a:gd name="connsiteX1721" fmla="*/ 985139 w 3692942"/>
              <a:gd name="connsiteY1721" fmla="*/ 1800779 h 4756713"/>
              <a:gd name="connsiteX1722" fmla="*/ 993460 w 3692942"/>
              <a:gd name="connsiteY1722" fmla="*/ 1793046 h 4756713"/>
              <a:gd name="connsiteX1723" fmla="*/ 995315 w 3692942"/>
              <a:gd name="connsiteY1723" fmla="*/ 1799545 h 4756713"/>
              <a:gd name="connsiteX1724" fmla="*/ 994387 w 3692942"/>
              <a:gd name="connsiteY1724" fmla="*/ 1805486 h 4756713"/>
              <a:gd name="connsiteX1725" fmla="*/ 1008683 w 3692942"/>
              <a:gd name="connsiteY1725" fmla="*/ 1812170 h 4756713"/>
              <a:gd name="connsiteX1726" fmla="*/ 1023723 w 3692942"/>
              <a:gd name="connsiteY1726" fmla="*/ 1798615 h 4756713"/>
              <a:gd name="connsiteX1727" fmla="*/ 1003857 w 3692942"/>
              <a:gd name="connsiteY1727" fmla="*/ 1766126 h 4756713"/>
              <a:gd name="connsiteX1728" fmla="*/ 1030219 w 3692942"/>
              <a:gd name="connsiteY1728" fmla="*/ 1711727 h 4756713"/>
              <a:gd name="connsiteX1729" fmla="*/ 1071251 w 3692942"/>
              <a:gd name="connsiteY1729" fmla="*/ 1670697 h 4756713"/>
              <a:gd name="connsiteX1730" fmla="*/ 1069951 w 3692942"/>
              <a:gd name="connsiteY1730" fmla="*/ 1635235 h 4756713"/>
              <a:gd name="connsiteX1731" fmla="*/ 1075520 w 3692942"/>
              <a:gd name="connsiteY1731" fmla="*/ 1607572 h 4756713"/>
              <a:gd name="connsiteX1732" fmla="*/ 1088702 w 3692942"/>
              <a:gd name="connsiteY1732" fmla="*/ 1615741 h 4756713"/>
              <a:gd name="connsiteX1733" fmla="*/ 1097614 w 3692942"/>
              <a:gd name="connsiteY1733" fmla="*/ 1628924 h 4756713"/>
              <a:gd name="connsiteX1734" fmla="*/ 1114509 w 3692942"/>
              <a:gd name="connsiteY1734" fmla="*/ 1586221 h 4756713"/>
              <a:gd name="connsiteX1735" fmla="*/ 1140872 w 3692942"/>
              <a:gd name="connsiteY1735" fmla="*/ 1552432 h 4756713"/>
              <a:gd name="connsiteX1736" fmla="*/ 1151826 w 3692942"/>
              <a:gd name="connsiteY1736" fmla="*/ 1586779 h 4756713"/>
              <a:gd name="connsiteX1737" fmla="*/ 1131218 w 3692942"/>
              <a:gd name="connsiteY1737" fmla="*/ 1621125 h 4756713"/>
              <a:gd name="connsiteX1738" fmla="*/ 1136788 w 3692942"/>
              <a:gd name="connsiteY1738" fmla="*/ 1628366 h 4756713"/>
              <a:gd name="connsiteX1739" fmla="*/ 1139574 w 3692942"/>
              <a:gd name="connsiteY1739" fmla="*/ 1635050 h 4756713"/>
              <a:gd name="connsiteX1740" fmla="*/ 1126391 w 3692942"/>
              <a:gd name="connsiteY1740" fmla="*/ 1638763 h 4756713"/>
              <a:gd name="connsiteX1741" fmla="*/ 1111724 w 3692942"/>
              <a:gd name="connsiteY1741" fmla="*/ 1636165 h 4756713"/>
              <a:gd name="connsiteX1742" fmla="*/ 1095571 w 3692942"/>
              <a:gd name="connsiteY1742" fmla="*/ 1670326 h 4756713"/>
              <a:gd name="connsiteX1743" fmla="*/ 1071064 w 3692942"/>
              <a:gd name="connsiteY1743" fmla="*/ 1702815 h 4756713"/>
              <a:gd name="connsiteX1744" fmla="*/ 1071064 w 3692942"/>
              <a:gd name="connsiteY1744" fmla="*/ 1712842 h 4756713"/>
              <a:gd name="connsiteX1745" fmla="*/ 1073849 w 3692942"/>
              <a:gd name="connsiteY1745" fmla="*/ 1723609 h 4756713"/>
              <a:gd name="connsiteX1746" fmla="*/ 1108568 w 3692942"/>
              <a:gd name="connsiteY1746" fmla="*/ 1695203 h 4756713"/>
              <a:gd name="connsiteX1747" fmla="*/ 1128062 w 3692942"/>
              <a:gd name="connsiteY1747" fmla="*/ 1695761 h 4756713"/>
              <a:gd name="connsiteX1748" fmla="*/ 1141429 w 3692942"/>
              <a:gd name="connsiteY1748" fmla="*/ 1643219 h 4756713"/>
              <a:gd name="connsiteX1749" fmla="*/ 1188030 w 3692942"/>
              <a:gd name="connsiteY1749" fmla="*/ 1604602 h 4756713"/>
              <a:gd name="connsiteX1750" fmla="*/ 1221819 w 3692942"/>
              <a:gd name="connsiteY1750" fmla="*/ 1557631 h 4756713"/>
              <a:gd name="connsiteX1751" fmla="*/ 1233701 w 3692942"/>
              <a:gd name="connsiteY1751" fmla="*/ 1541293 h 4756713"/>
              <a:gd name="connsiteX1752" fmla="*/ 1245583 w 3692942"/>
              <a:gd name="connsiteY1752" fmla="*/ 1525140 h 4756713"/>
              <a:gd name="connsiteX1753" fmla="*/ 1263779 w 3692942"/>
              <a:gd name="connsiteY1753" fmla="*/ 1498963 h 4756713"/>
              <a:gd name="connsiteX1754" fmla="*/ 1260066 w 3692942"/>
              <a:gd name="connsiteY1754" fmla="*/ 1498035 h 4756713"/>
              <a:gd name="connsiteX1755" fmla="*/ 1271948 w 3692942"/>
              <a:gd name="connsiteY1755" fmla="*/ 1481882 h 4756713"/>
              <a:gd name="connsiteX1756" fmla="*/ 1283830 w 3692942"/>
              <a:gd name="connsiteY1756" fmla="*/ 1465729 h 4756713"/>
              <a:gd name="connsiteX1757" fmla="*/ 1289399 w 3692942"/>
              <a:gd name="connsiteY1757" fmla="*/ 1451249 h 4756713"/>
              <a:gd name="connsiteX1758" fmla="*/ 1303881 w 3692942"/>
              <a:gd name="connsiteY1758" fmla="*/ 1447906 h 4756713"/>
              <a:gd name="connsiteX1759" fmla="*/ 1311865 w 3692942"/>
              <a:gd name="connsiteY1759" fmla="*/ 1427669 h 4756713"/>
              <a:gd name="connsiteX1760" fmla="*/ 1332287 w 3692942"/>
              <a:gd name="connsiteY1760" fmla="*/ 1428227 h 4756713"/>
              <a:gd name="connsiteX1761" fmla="*/ 1342126 w 3692942"/>
              <a:gd name="connsiteY1761" fmla="*/ 1388310 h 4756713"/>
              <a:gd name="connsiteX1762" fmla="*/ 1358651 w 3692942"/>
              <a:gd name="connsiteY1762" fmla="*/ 1400377 h 4756713"/>
              <a:gd name="connsiteX1763" fmla="*/ 1393183 w 3692942"/>
              <a:gd name="connsiteY1763" fmla="*/ 1355262 h 4756713"/>
              <a:gd name="connsiteX1764" fmla="*/ 1387614 w 3692942"/>
              <a:gd name="connsiteY1764" fmla="*/ 1345980 h 4756713"/>
              <a:gd name="connsiteX1765" fmla="*/ 1405065 w 3692942"/>
              <a:gd name="connsiteY1765" fmla="*/ 1338924 h 4756713"/>
              <a:gd name="connsiteX1766" fmla="*/ 1416019 w 3692942"/>
              <a:gd name="connsiteY1766" fmla="*/ 1326299 h 4756713"/>
              <a:gd name="connsiteX1767" fmla="*/ 1411378 w 3692942"/>
              <a:gd name="connsiteY1767" fmla="*/ 1297893 h 4756713"/>
              <a:gd name="connsiteX1768" fmla="*/ 1422146 w 3692942"/>
              <a:gd name="connsiteY1768" fmla="*/ 1269858 h 4756713"/>
              <a:gd name="connsiteX1769" fmla="*/ 1440341 w 3692942"/>
              <a:gd name="connsiteY1769" fmla="*/ 1259276 h 4756713"/>
              <a:gd name="connsiteX1770" fmla="*/ 1469674 w 3692942"/>
              <a:gd name="connsiteY1770" fmla="*/ 1251480 h 4756713"/>
              <a:gd name="connsiteX1771" fmla="*/ 1465218 w 3692942"/>
              <a:gd name="connsiteY1771" fmla="*/ 1269673 h 4756713"/>
              <a:gd name="connsiteX1772" fmla="*/ 1477101 w 3692942"/>
              <a:gd name="connsiteY1772" fmla="*/ 1268931 h 4756713"/>
              <a:gd name="connsiteX1773" fmla="*/ 1494553 w 3692942"/>
              <a:gd name="connsiteY1773" fmla="*/ 1245539 h 4756713"/>
              <a:gd name="connsiteX1774" fmla="*/ 1510704 w 3692942"/>
              <a:gd name="connsiteY1774" fmla="*/ 1227528 h 4756713"/>
              <a:gd name="connsiteX1775" fmla="*/ 1512932 w 3692942"/>
              <a:gd name="connsiteY1775" fmla="*/ 1231984 h 4756713"/>
              <a:gd name="connsiteX1776" fmla="*/ 1512562 w 3692942"/>
              <a:gd name="connsiteY1776" fmla="*/ 1235697 h 4756713"/>
              <a:gd name="connsiteX1777" fmla="*/ 1521101 w 3692942"/>
              <a:gd name="connsiteY1777" fmla="*/ 1248509 h 4756713"/>
              <a:gd name="connsiteX1778" fmla="*/ 1506249 w 3692942"/>
              <a:gd name="connsiteY1778" fmla="*/ 1261134 h 4756713"/>
              <a:gd name="connsiteX1779" fmla="*/ 1512747 w 3692942"/>
              <a:gd name="connsiteY1779" fmla="*/ 1297708 h 4756713"/>
              <a:gd name="connsiteX1780" fmla="*/ 1491768 w 3692942"/>
              <a:gd name="connsiteY1780" fmla="*/ 1319245 h 4756713"/>
              <a:gd name="connsiteX1781" fmla="*/ 1514790 w 3692942"/>
              <a:gd name="connsiteY1781" fmla="*/ 1336883 h 4756713"/>
              <a:gd name="connsiteX1782" fmla="*/ 1535769 w 3692942"/>
              <a:gd name="connsiteY1782" fmla="*/ 1307177 h 4756713"/>
              <a:gd name="connsiteX1783" fmla="*/ 1557490 w 3692942"/>
              <a:gd name="connsiteY1783" fmla="*/ 1274687 h 4756713"/>
              <a:gd name="connsiteX1784" fmla="*/ 1599450 w 3692942"/>
              <a:gd name="connsiteY1784" fmla="*/ 1237370 h 4756713"/>
              <a:gd name="connsiteX1785" fmla="*/ 1638625 w 3692942"/>
              <a:gd name="connsiteY1785" fmla="*/ 1199308 h 4756713"/>
              <a:gd name="connsiteX1786" fmla="*/ 1658118 w 3692942"/>
              <a:gd name="connsiteY1786" fmla="*/ 1167747 h 4756713"/>
              <a:gd name="connsiteX1787" fmla="*/ 1685966 w 3692942"/>
              <a:gd name="connsiteY1787" fmla="*/ 1149924 h 4756713"/>
              <a:gd name="connsiteX1788" fmla="*/ 1684481 w 3692942"/>
              <a:gd name="connsiteY1788" fmla="*/ 1132658 h 4756713"/>
              <a:gd name="connsiteX1789" fmla="*/ 1682253 w 3692942"/>
              <a:gd name="connsiteY1789" fmla="*/ 1117990 h 4756713"/>
              <a:gd name="connsiteX1790" fmla="*/ 1677612 w 3692942"/>
              <a:gd name="connsiteY1790" fmla="*/ 1122631 h 4756713"/>
              <a:gd name="connsiteX1791" fmla="*/ 1675756 w 3692942"/>
              <a:gd name="connsiteY1791" fmla="*/ 1128015 h 4756713"/>
              <a:gd name="connsiteX1792" fmla="*/ 1623585 w 3692942"/>
              <a:gd name="connsiteY1792" fmla="*/ 1180557 h 4756713"/>
              <a:gd name="connsiteX1793" fmla="*/ 1581812 w 3692942"/>
              <a:gd name="connsiteY1793" fmla="*/ 1238668 h 4756713"/>
              <a:gd name="connsiteX1794" fmla="*/ 1563431 w 3692942"/>
              <a:gd name="connsiteY1794" fmla="*/ 1233842 h 4756713"/>
              <a:gd name="connsiteX1795" fmla="*/ 1534656 w 3692942"/>
              <a:gd name="connsiteY1795" fmla="*/ 1223815 h 4756713"/>
              <a:gd name="connsiteX1796" fmla="*/ 1520173 w 3692942"/>
              <a:gd name="connsiteY1796" fmla="*/ 1203021 h 4756713"/>
              <a:gd name="connsiteX1797" fmla="*/ 1543567 w 3692942"/>
              <a:gd name="connsiteY1797" fmla="*/ 1157908 h 4756713"/>
              <a:gd name="connsiteX1798" fmla="*/ 1579399 w 3692942"/>
              <a:gd name="connsiteY1798" fmla="*/ 1121889 h 4756713"/>
              <a:gd name="connsiteX1799" fmla="*/ 1579769 w 3692942"/>
              <a:gd name="connsiteY1799" fmla="*/ 1096824 h 4756713"/>
              <a:gd name="connsiteX1800" fmla="*/ 1580142 w 3692942"/>
              <a:gd name="connsiteY1800" fmla="*/ 1071762 h 4756713"/>
              <a:gd name="connsiteX1801" fmla="*/ 1604091 w 3692942"/>
              <a:gd name="connsiteY1801" fmla="*/ 1085872 h 4756713"/>
              <a:gd name="connsiteX1802" fmla="*/ 1616716 w 3692942"/>
              <a:gd name="connsiteY1802" fmla="*/ 1050411 h 4756713"/>
              <a:gd name="connsiteX1803" fmla="*/ 1640295 w 3692942"/>
              <a:gd name="connsiteY1803" fmla="*/ 1017920 h 4756713"/>
              <a:gd name="connsiteX1804" fmla="*/ 1652362 w 3692942"/>
              <a:gd name="connsiteY1804" fmla="*/ 1048183 h 4756713"/>
              <a:gd name="connsiteX1805" fmla="*/ 1633239 w 3692942"/>
              <a:gd name="connsiteY1805" fmla="*/ 1078073 h 4756713"/>
              <a:gd name="connsiteX1806" fmla="*/ 1638810 w 3692942"/>
              <a:gd name="connsiteY1806" fmla="*/ 1085314 h 4756713"/>
              <a:gd name="connsiteX1807" fmla="*/ 1641595 w 3692942"/>
              <a:gd name="connsiteY1807" fmla="*/ 1091813 h 4756713"/>
              <a:gd name="connsiteX1808" fmla="*/ 1630456 w 3692942"/>
              <a:gd name="connsiteY1808" fmla="*/ 1095711 h 4756713"/>
              <a:gd name="connsiteX1809" fmla="*/ 1617831 w 3692942"/>
              <a:gd name="connsiteY1809" fmla="*/ 1093298 h 4756713"/>
              <a:gd name="connsiteX1810" fmla="*/ 1580512 w 3692942"/>
              <a:gd name="connsiteY1810" fmla="*/ 1149366 h 4756713"/>
              <a:gd name="connsiteX1811" fmla="*/ 1580512 w 3692942"/>
              <a:gd name="connsiteY1811" fmla="*/ 1164962 h 4756713"/>
              <a:gd name="connsiteX1812" fmla="*/ 1590724 w 3692942"/>
              <a:gd name="connsiteY1812" fmla="*/ 1187056 h 4756713"/>
              <a:gd name="connsiteX1813" fmla="*/ 1613560 w 3692942"/>
              <a:gd name="connsiteY1813" fmla="*/ 1173688 h 4756713"/>
              <a:gd name="connsiteX1814" fmla="*/ 1643451 w 3692942"/>
              <a:gd name="connsiteY1814" fmla="*/ 1100352 h 4756713"/>
              <a:gd name="connsiteX1815" fmla="*/ 1685223 w 3692942"/>
              <a:gd name="connsiteY1815" fmla="*/ 1065821 h 4756713"/>
              <a:gd name="connsiteX1816" fmla="*/ 1717344 w 3692942"/>
              <a:gd name="connsiteY1816" fmla="*/ 1022933 h 4756713"/>
              <a:gd name="connsiteX1817" fmla="*/ 1734610 w 3692942"/>
              <a:gd name="connsiteY1817" fmla="*/ 988772 h 4756713"/>
              <a:gd name="connsiteX1818" fmla="*/ 1757446 w 3692942"/>
              <a:gd name="connsiteY1818" fmla="*/ 956096 h 4756713"/>
              <a:gd name="connsiteX1819" fmla="*/ 1817785 w 3692942"/>
              <a:gd name="connsiteY1819" fmla="*/ 917849 h 4756713"/>
              <a:gd name="connsiteX1820" fmla="*/ 1861415 w 3692942"/>
              <a:gd name="connsiteY1820" fmla="*/ 851942 h 4756713"/>
              <a:gd name="connsiteX1821" fmla="*/ 1870327 w 3692942"/>
              <a:gd name="connsiteY1821" fmla="*/ 853240 h 4756713"/>
              <a:gd name="connsiteX1822" fmla="*/ 1877939 w 3692942"/>
              <a:gd name="connsiteY1822" fmla="*/ 848414 h 4756713"/>
              <a:gd name="connsiteX1823" fmla="*/ 1873853 w 3692942"/>
              <a:gd name="connsiteY1823" fmla="*/ 839502 h 4756713"/>
              <a:gd name="connsiteX1824" fmla="*/ 1866984 w 3692942"/>
              <a:gd name="connsiteY1824" fmla="*/ 829848 h 4756713"/>
              <a:gd name="connsiteX1825" fmla="*/ 1912657 w 3692942"/>
              <a:gd name="connsiteY1825" fmla="*/ 818708 h 4756713"/>
              <a:gd name="connsiteX1826" fmla="*/ 1938277 w 3692942"/>
              <a:gd name="connsiteY1826" fmla="*/ 825392 h 4756713"/>
              <a:gd name="connsiteX1827" fmla="*/ 1922124 w 3692942"/>
              <a:gd name="connsiteY1827" fmla="*/ 862709 h 4756713"/>
              <a:gd name="connsiteX1828" fmla="*/ 1907459 w 3692942"/>
              <a:gd name="connsiteY1828" fmla="*/ 917849 h 4756713"/>
              <a:gd name="connsiteX1829" fmla="*/ 1937349 w 3692942"/>
              <a:gd name="connsiteY1829" fmla="*/ 891857 h 4756713"/>
              <a:gd name="connsiteX1830" fmla="*/ 1957586 w 3692942"/>
              <a:gd name="connsiteY1830" fmla="*/ 857510 h 4756713"/>
              <a:gd name="connsiteX1831" fmla="*/ 2016997 w 3692942"/>
              <a:gd name="connsiteY1831" fmla="*/ 822792 h 4756713"/>
              <a:gd name="connsiteX1832" fmla="*/ 2045774 w 3692942"/>
              <a:gd name="connsiteY1832" fmla="*/ 807196 h 4756713"/>
              <a:gd name="connsiteX1833" fmla="*/ 2060812 w 3692942"/>
              <a:gd name="connsiteY1833" fmla="*/ 787888 h 4756713"/>
              <a:gd name="connsiteX1834" fmla="*/ 2075480 w 3692942"/>
              <a:gd name="connsiteY1834" fmla="*/ 791973 h 4756713"/>
              <a:gd name="connsiteX1835" fmla="*/ 2088475 w 3692942"/>
              <a:gd name="connsiteY1835" fmla="*/ 770807 h 4756713"/>
              <a:gd name="connsiteX1836" fmla="*/ 2100914 w 3692942"/>
              <a:gd name="connsiteY1836" fmla="*/ 752241 h 4756713"/>
              <a:gd name="connsiteX1837" fmla="*/ 2131920 w 3692942"/>
              <a:gd name="connsiteY1837" fmla="*/ 737203 h 4756713"/>
              <a:gd name="connsiteX1838" fmla="*/ 2139346 w 3692942"/>
              <a:gd name="connsiteY1838" fmla="*/ 770065 h 4756713"/>
              <a:gd name="connsiteX1839" fmla="*/ 2147701 w 3692942"/>
              <a:gd name="connsiteY1839" fmla="*/ 783804 h 4756713"/>
              <a:gd name="connsiteX1840" fmla="*/ 2124493 w 3692942"/>
              <a:gd name="connsiteY1840" fmla="*/ 822607 h 4756713"/>
              <a:gd name="connsiteX1841" fmla="*/ 2100544 w 3692942"/>
              <a:gd name="connsiteY1841" fmla="*/ 864194 h 4756713"/>
              <a:gd name="connsiteX1842" fmla="*/ 2100172 w 3692942"/>
              <a:gd name="connsiteY1842" fmla="*/ 867907 h 4756713"/>
              <a:gd name="connsiteX1843" fmla="*/ 2102399 w 3692942"/>
              <a:gd name="connsiteY1843" fmla="*/ 872363 h 4756713"/>
              <a:gd name="connsiteX1844" fmla="*/ 2112611 w 3692942"/>
              <a:gd name="connsiteY1844" fmla="*/ 862894 h 4756713"/>
              <a:gd name="connsiteX1845" fmla="*/ 2123379 w 3692942"/>
              <a:gd name="connsiteY1845" fmla="*/ 850827 h 4756713"/>
              <a:gd name="connsiteX1846" fmla="*/ 2133405 w 3692942"/>
              <a:gd name="connsiteY1846" fmla="*/ 841915 h 4756713"/>
              <a:gd name="connsiteX1847" fmla="*/ 2137118 w 3692942"/>
              <a:gd name="connsiteY1847" fmla="*/ 826877 h 4756713"/>
              <a:gd name="connsiteX1848" fmla="*/ 2149743 w 3692942"/>
              <a:gd name="connsiteY1848" fmla="*/ 822979 h 4756713"/>
              <a:gd name="connsiteX1849" fmla="*/ 2166266 w 3692942"/>
              <a:gd name="connsiteY1849" fmla="*/ 819636 h 4756713"/>
              <a:gd name="connsiteX1850" fmla="*/ 2203955 w 3692942"/>
              <a:gd name="connsiteY1850" fmla="*/ 825762 h 4756713"/>
              <a:gd name="connsiteX1851" fmla="*/ 2222149 w 3692942"/>
              <a:gd name="connsiteY1851" fmla="*/ 799585 h 4756713"/>
              <a:gd name="connsiteX1852" fmla="*/ 2240530 w 3692942"/>
              <a:gd name="connsiteY1852" fmla="*/ 794201 h 4756713"/>
              <a:gd name="connsiteX1853" fmla="*/ 2256868 w 3692942"/>
              <a:gd name="connsiteY1853" fmla="*/ 785475 h 4756713"/>
              <a:gd name="connsiteX1854" fmla="*/ 2269493 w 3692942"/>
              <a:gd name="connsiteY1854" fmla="*/ 785475 h 4756713"/>
              <a:gd name="connsiteX1855" fmla="*/ 2278777 w 3692942"/>
              <a:gd name="connsiteY1855" fmla="*/ 775821 h 4756713"/>
              <a:gd name="connsiteX1856" fmla="*/ 2278777 w 3692942"/>
              <a:gd name="connsiteY1856" fmla="*/ 760225 h 4756713"/>
              <a:gd name="connsiteX1857" fmla="*/ 2311823 w 3692942"/>
              <a:gd name="connsiteY1857" fmla="*/ 768952 h 4756713"/>
              <a:gd name="connsiteX1858" fmla="*/ 2293442 w 3692942"/>
              <a:gd name="connsiteY1858" fmla="*/ 797542 h 4756713"/>
              <a:gd name="connsiteX1859" fmla="*/ 2290844 w 3692942"/>
              <a:gd name="connsiteY1859" fmla="*/ 821494 h 4756713"/>
              <a:gd name="connsiteX1860" fmla="*/ 2302354 w 3692942"/>
              <a:gd name="connsiteY1860" fmla="*/ 820193 h 4756713"/>
              <a:gd name="connsiteX1861" fmla="*/ 2311823 w 3692942"/>
              <a:gd name="connsiteY1861" fmla="*/ 815365 h 4756713"/>
              <a:gd name="connsiteX1862" fmla="*/ 2330019 w 3692942"/>
              <a:gd name="connsiteY1862" fmla="*/ 773778 h 4756713"/>
              <a:gd name="connsiteX1863" fmla="*/ 2354711 w 3692942"/>
              <a:gd name="connsiteY1863" fmla="*/ 753171 h 4756713"/>
              <a:gd name="connsiteX1864" fmla="*/ 2367150 w 3692942"/>
              <a:gd name="connsiteY1864" fmla="*/ 726436 h 4756713"/>
              <a:gd name="connsiteX1865" fmla="*/ 2389242 w 3692942"/>
              <a:gd name="connsiteY1865" fmla="*/ 708056 h 4756713"/>
              <a:gd name="connsiteX1866" fmla="*/ 2396483 w 3692942"/>
              <a:gd name="connsiteY1866" fmla="*/ 678907 h 4756713"/>
              <a:gd name="connsiteX1867" fmla="*/ 2420990 w 3692942"/>
              <a:gd name="connsiteY1867" fmla="*/ 642889 h 4756713"/>
              <a:gd name="connsiteX1868" fmla="*/ 2438443 w 3692942"/>
              <a:gd name="connsiteY1868" fmla="*/ 645117 h 4756713"/>
              <a:gd name="connsiteX1869" fmla="*/ 2451068 w 3692942"/>
              <a:gd name="connsiteY1869" fmla="*/ 631564 h 4756713"/>
              <a:gd name="connsiteX1870" fmla="*/ 2481144 w 3692942"/>
              <a:gd name="connsiteY1870" fmla="*/ 604644 h 4756713"/>
              <a:gd name="connsiteX1871" fmla="*/ 2507879 w 3692942"/>
              <a:gd name="connsiteY1871" fmla="*/ 623210 h 4756713"/>
              <a:gd name="connsiteX1872" fmla="*/ 2488200 w 3692942"/>
              <a:gd name="connsiteY1872" fmla="*/ 661640 h 4756713"/>
              <a:gd name="connsiteX1873" fmla="*/ 2467034 w 3692942"/>
              <a:gd name="connsiteY1873" fmla="*/ 693760 h 4756713"/>
              <a:gd name="connsiteX1874" fmla="*/ 2447911 w 3692942"/>
              <a:gd name="connsiteY1874" fmla="*/ 708056 h 4756713"/>
              <a:gd name="connsiteX1875" fmla="*/ 2418392 w 3692942"/>
              <a:gd name="connsiteY1875" fmla="*/ 700814 h 4756713"/>
              <a:gd name="connsiteX1876" fmla="*/ 2418577 w 3692942"/>
              <a:gd name="connsiteY1876" fmla="*/ 715852 h 4756713"/>
              <a:gd name="connsiteX1877" fmla="*/ 2394998 w 3692942"/>
              <a:gd name="connsiteY1877" fmla="*/ 748343 h 4756713"/>
              <a:gd name="connsiteX1878" fmla="*/ 2409665 w 3692942"/>
              <a:gd name="connsiteY1878" fmla="*/ 752241 h 4756713"/>
              <a:gd name="connsiteX1879" fmla="*/ 2390542 w 3692942"/>
              <a:gd name="connsiteY1879" fmla="*/ 766539 h 4756713"/>
              <a:gd name="connsiteX1880" fmla="*/ 2381631 w 3692942"/>
              <a:gd name="connsiteY1880" fmla="*/ 802928 h 4756713"/>
              <a:gd name="connsiteX1881" fmla="*/ 2351368 w 3692942"/>
              <a:gd name="connsiteY1881" fmla="*/ 814252 h 4756713"/>
              <a:gd name="connsiteX1882" fmla="*/ 2343199 w 3692942"/>
              <a:gd name="connsiteY1882" fmla="*/ 846928 h 4756713"/>
              <a:gd name="connsiteX1883" fmla="*/ 2310337 w 3692942"/>
              <a:gd name="connsiteY1883" fmla="*/ 869207 h 4756713"/>
              <a:gd name="connsiteX1884" fmla="*/ 2292144 w 3692942"/>
              <a:gd name="connsiteY1884" fmla="*/ 895385 h 4756713"/>
              <a:gd name="connsiteX1885" fmla="*/ 2294000 w 3692942"/>
              <a:gd name="connsiteY1885" fmla="*/ 935487 h 4756713"/>
              <a:gd name="connsiteX1886" fmla="*/ 2272463 w 3692942"/>
              <a:gd name="connsiteY1886" fmla="*/ 975219 h 4756713"/>
              <a:gd name="connsiteX1887" fmla="*/ 2255755 w 3692942"/>
              <a:gd name="connsiteY1887" fmla="*/ 995083 h 4756713"/>
              <a:gd name="connsiteX1888" fmla="*/ 2248699 w 3692942"/>
              <a:gd name="connsiteY1888" fmla="*/ 1023304 h 4756713"/>
              <a:gd name="connsiteX1889" fmla="*/ 2234219 w 3692942"/>
              <a:gd name="connsiteY1889" fmla="*/ 1032030 h 4756713"/>
              <a:gd name="connsiteX1890" fmla="*/ 2226792 w 3692942"/>
              <a:gd name="connsiteY1890" fmla="*/ 1048368 h 4756713"/>
              <a:gd name="connsiteX1891" fmla="*/ 2230133 w 3692942"/>
              <a:gd name="connsiteY1891" fmla="*/ 1066563 h 4756713"/>
              <a:gd name="connsiteX1892" fmla="*/ 2233476 w 3692942"/>
              <a:gd name="connsiteY1892" fmla="*/ 1084942 h 4756713"/>
              <a:gd name="connsiteX1893" fmla="*/ 2261324 w 3692942"/>
              <a:gd name="connsiteY1893" fmla="*/ 1057465 h 4756713"/>
              <a:gd name="connsiteX1894" fmla="*/ 2286388 w 3692942"/>
              <a:gd name="connsiteY1894" fmla="*/ 1029244 h 4756713"/>
              <a:gd name="connsiteX1895" fmla="*/ 2305697 w 3692942"/>
              <a:gd name="connsiteY1895" fmla="*/ 1000839 h 4756713"/>
              <a:gd name="connsiteX1896" fmla="*/ 2336702 w 3692942"/>
              <a:gd name="connsiteY1896" fmla="*/ 984316 h 4756713"/>
              <a:gd name="connsiteX1897" fmla="*/ 2348397 w 3692942"/>
              <a:gd name="connsiteY1897" fmla="*/ 937158 h 4756713"/>
              <a:gd name="connsiteX1898" fmla="*/ 2418577 w 3692942"/>
              <a:gd name="connsiteY1898" fmla="*/ 900026 h 4756713"/>
              <a:gd name="connsiteX1899" fmla="*/ 2465921 w 3692942"/>
              <a:gd name="connsiteY1899" fmla="*/ 825020 h 4756713"/>
              <a:gd name="connsiteX1900" fmla="*/ 2502123 w 3692942"/>
              <a:gd name="connsiteY1900" fmla="*/ 820936 h 4756713"/>
              <a:gd name="connsiteX1901" fmla="*/ 2538327 w 3692942"/>
              <a:gd name="connsiteY1901" fmla="*/ 816851 h 4756713"/>
              <a:gd name="connsiteX1902" fmla="*/ 2548166 w 3692942"/>
              <a:gd name="connsiteY1902" fmla="*/ 776935 h 4756713"/>
              <a:gd name="connsiteX1903" fmla="*/ 2559121 w 3692942"/>
              <a:gd name="connsiteY1903" fmla="*/ 779906 h 4756713"/>
              <a:gd name="connsiteX1904" fmla="*/ 2570633 w 3692942"/>
              <a:gd name="connsiteY1904" fmla="*/ 788818 h 4756713"/>
              <a:gd name="connsiteX1905" fmla="*/ 2568405 w 3692942"/>
              <a:gd name="connsiteY1905" fmla="*/ 805711 h 4756713"/>
              <a:gd name="connsiteX1906" fmla="*/ 2550209 w 3692942"/>
              <a:gd name="connsiteY1906" fmla="*/ 831890 h 4756713"/>
              <a:gd name="connsiteX1907" fmla="*/ 2550767 w 3692942"/>
              <a:gd name="connsiteY1907" fmla="*/ 847113 h 4756713"/>
              <a:gd name="connsiteX1908" fmla="*/ 2554850 w 3692942"/>
              <a:gd name="connsiteY1908" fmla="*/ 860296 h 4756713"/>
              <a:gd name="connsiteX1909" fmla="*/ 2557635 w 3692942"/>
              <a:gd name="connsiteY1909" fmla="*/ 849341 h 4756713"/>
              <a:gd name="connsiteX1910" fmla="*/ 2593097 w 3692942"/>
              <a:gd name="connsiteY1910" fmla="*/ 832633 h 4756713"/>
              <a:gd name="connsiteX1911" fmla="*/ 2618904 w 3692942"/>
              <a:gd name="connsiteY1911" fmla="*/ 807569 h 4756713"/>
              <a:gd name="connsiteX1912" fmla="*/ 2634684 w 3692942"/>
              <a:gd name="connsiteY1912" fmla="*/ 793273 h 4756713"/>
              <a:gd name="connsiteX1913" fmla="*/ 2643596 w 3692942"/>
              <a:gd name="connsiteY1913" fmla="*/ 771365 h 4756713"/>
              <a:gd name="connsiteX1914" fmla="*/ 2672929 w 3692942"/>
              <a:gd name="connsiteY1914" fmla="*/ 763568 h 4756713"/>
              <a:gd name="connsiteX1915" fmla="*/ 2680913 w 3692942"/>
              <a:gd name="connsiteY1915" fmla="*/ 744815 h 4756713"/>
              <a:gd name="connsiteX1916" fmla="*/ 2696508 w 3692942"/>
              <a:gd name="connsiteY1916" fmla="*/ 731077 h 4756713"/>
              <a:gd name="connsiteX1917" fmla="*/ 2703749 w 3692942"/>
              <a:gd name="connsiteY1917" fmla="*/ 701929 h 4756713"/>
              <a:gd name="connsiteX1918" fmla="*/ 2721200 w 3692942"/>
              <a:gd name="connsiteY1918" fmla="*/ 694873 h 4756713"/>
              <a:gd name="connsiteX1919" fmla="*/ 2740509 w 3692942"/>
              <a:gd name="connsiteY1919" fmla="*/ 666096 h 4756713"/>
              <a:gd name="connsiteX1920" fmla="*/ 2772257 w 3692942"/>
              <a:gd name="connsiteY1920" fmla="*/ 646417 h 4756713"/>
              <a:gd name="connsiteX1921" fmla="*/ 2808646 w 3692942"/>
              <a:gd name="connsiteY1921" fmla="*/ 613926 h 4756713"/>
              <a:gd name="connsiteX1922" fmla="*/ 2849863 w 3692942"/>
              <a:gd name="connsiteY1922" fmla="*/ 585521 h 4756713"/>
              <a:gd name="connsiteX1923" fmla="*/ 2855617 w 3692942"/>
              <a:gd name="connsiteY1923" fmla="*/ 568255 h 4756713"/>
              <a:gd name="connsiteX1924" fmla="*/ 2868985 w 3692942"/>
              <a:gd name="connsiteY1924" fmla="*/ 555815 h 4756713"/>
              <a:gd name="connsiteX1925" fmla="*/ 2886438 w 3692942"/>
              <a:gd name="connsiteY1925" fmla="*/ 524624 h 4756713"/>
              <a:gd name="connsiteX1926" fmla="*/ 2913543 w 3692942"/>
              <a:gd name="connsiteY1926" fmla="*/ 501788 h 4756713"/>
              <a:gd name="connsiteX1927" fmla="*/ 2918741 w 3692942"/>
              <a:gd name="connsiteY1927" fmla="*/ 492506 h 4756713"/>
              <a:gd name="connsiteX1928" fmla="*/ 2928211 w 3692942"/>
              <a:gd name="connsiteY1928" fmla="*/ 490091 h 4756713"/>
              <a:gd name="connsiteX1929" fmla="*/ 2938237 w 3692942"/>
              <a:gd name="connsiteY1929" fmla="*/ 496589 h 4756713"/>
              <a:gd name="connsiteX1930" fmla="*/ 2918186 w 3692942"/>
              <a:gd name="connsiteY1930" fmla="*/ 530008 h 4756713"/>
              <a:gd name="connsiteX1931" fmla="*/ 2906304 w 3692942"/>
              <a:gd name="connsiteY1931" fmla="*/ 542818 h 4756713"/>
              <a:gd name="connsiteX1932" fmla="*/ 2899248 w 3692942"/>
              <a:gd name="connsiteY1932" fmla="*/ 559899 h 4756713"/>
              <a:gd name="connsiteX1933" fmla="*/ 2876411 w 3692942"/>
              <a:gd name="connsiteY1933" fmla="*/ 588676 h 4756713"/>
              <a:gd name="connsiteX1934" fmla="*/ 2870657 w 3692942"/>
              <a:gd name="connsiteY1934" fmla="*/ 616154 h 4756713"/>
              <a:gd name="connsiteX1935" fmla="*/ 2850977 w 3692942"/>
              <a:gd name="connsiteY1935" fmla="*/ 628408 h 4756713"/>
              <a:gd name="connsiteX1936" fmla="*/ 2788780 w 3692942"/>
              <a:gd name="connsiteY1936" fmla="*/ 745558 h 4756713"/>
              <a:gd name="connsiteX1937" fmla="*/ 2696323 w 3692942"/>
              <a:gd name="connsiteY1937" fmla="*/ 843030 h 4756713"/>
              <a:gd name="connsiteX1938" fmla="*/ 2682213 w 3692942"/>
              <a:gd name="connsiteY1938" fmla="*/ 876076 h 4756713"/>
              <a:gd name="connsiteX1939" fmla="*/ 2668103 w 3692942"/>
              <a:gd name="connsiteY1939" fmla="*/ 909125 h 4756713"/>
              <a:gd name="connsiteX1940" fmla="*/ 2654921 w 3692942"/>
              <a:gd name="connsiteY1940" fmla="*/ 912838 h 4756713"/>
              <a:gd name="connsiteX1941" fmla="*/ 2648052 w 3692942"/>
              <a:gd name="connsiteY1941" fmla="*/ 926948 h 4756713"/>
              <a:gd name="connsiteX1942" fmla="*/ 2634312 w 3692942"/>
              <a:gd name="connsiteY1942" fmla="*/ 950897 h 4756713"/>
              <a:gd name="connsiteX1943" fmla="*/ 2622617 w 3692942"/>
              <a:gd name="connsiteY1943" fmla="*/ 966678 h 4756713"/>
              <a:gd name="connsiteX1944" fmla="*/ 2595325 w 3692942"/>
              <a:gd name="connsiteY1944" fmla="*/ 998241 h 4756713"/>
              <a:gd name="connsiteX1945" fmla="*/ 2581400 w 3692942"/>
              <a:gd name="connsiteY1945" fmla="*/ 1005295 h 4756713"/>
              <a:gd name="connsiteX1946" fmla="*/ 2574345 w 3692942"/>
              <a:gd name="connsiteY1946" fmla="*/ 1019962 h 4756713"/>
              <a:gd name="connsiteX1947" fmla="*/ 2573603 w 3692942"/>
              <a:gd name="connsiteY1947" fmla="*/ 1039086 h 4756713"/>
              <a:gd name="connsiteX1948" fmla="*/ 2512707 w 3692942"/>
              <a:gd name="connsiteY1948" fmla="*/ 1143055 h 4756713"/>
              <a:gd name="connsiteX1949" fmla="*/ 2495254 w 3692942"/>
              <a:gd name="connsiteY1949" fmla="*/ 1150109 h 4756713"/>
              <a:gd name="connsiteX1950" fmla="*/ 2479844 w 3692942"/>
              <a:gd name="connsiteY1950" fmla="*/ 1165334 h 4756713"/>
              <a:gd name="connsiteX1951" fmla="*/ 2472232 w 3692942"/>
              <a:gd name="connsiteY1951" fmla="*/ 1184085 h 4756713"/>
              <a:gd name="connsiteX1952" fmla="*/ 2459793 w 3692942"/>
              <a:gd name="connsiteY1952" fmla="*/ 1198753 h 4756713"/>
              <a:gd name="connsiteX1953" fmla="*/ 2454224 w 3692942"/>
              <a:gd name="connsiteY1953" fmla="*/ 1224930 h 4756713"/>
              <a:gd name="connsiteX1954" fmla="*/ 2434173 w 3692942"/>
              <a:gd name="connsiteY1954" fmla="*/ 1238483 h 4756713"/>
              <a:gd name="connsiteX1955" fmla="*/ 2402239 w 3692942"/>
              <a:gd name="connsiteY1955" fmla="*/ 1282298 h 4756713"/>
              <a:gd name="connsiteX1956" fmla="*/ 2364735 w 3692942"/>
              <a:gd name="connsiteY1956" fmla="*/ 1313118 h 4756713"/>
              <a:gd name="connsiteX1957" fmla="*/ 2347469 w 3692942"/>
              <a:gd name="connsiteY1957" fmla="*/ 1335583 h 4756713"/>
              <a:gd name="connsiteX1958" fmla="*/ 2319807 w 3692942"/>
              <a:gd name="connsiteY1958" fmla="*/ 1392208 h 4756713"/>
              <a:gd name="connsiteX1959" fmla="*/ 2294142 w 3692942"/>
              <a:gd name="connsiteY1959" fmla="*/ 1444746 h 4756713"/>
              <a:gd name="connsiteX1960" fmla="*/ 2301798 w 3692942"/>
              <a:gd name="connsiteY1960" fmla="*/ 1447535 h 4756713"/>
              <a:gd name="connsiteX1961" fmla="*/ 2292699 w 3692942"/>
              <a:gd name="connsiteY1961" fmla="*/ 1476311 h 4756713"/>
              <a:gd name="connsiteX1962" fmla="*/ 2288244 w 3692942"/>
              <a:gd name="connsiteY1962" fmla="*/ 1519941 h 4756713"/>
              <a:gd name="connsiteX1963" fmla="*/ 2310895 w 3692942"/>
              <a:gd name="connsiteY1963" fmla="*/ 1502118 h 4756713"/>
              <a:gd name="connsiteX1964" fmla="*/ 2323890 w 3692942"/>
              <a:gd name="connsiteY1964" fmla="*/ 1476311 h 4756713"/>
              <a:gd name="connsiteX1965" fmla="*/ 2371976 w 3692942"/>
              <a:gd name="connsiteY1965" fmla="*/ 1455517 h 4756713"/>
              <a:gd name="connsiteX1966" fmla="*/ 2395370 w 3692942"/>
              <a:gd name="connsiteY1966" fmla="*/ 1446608 h 4756713"/>
              <a:gd name="connsiteX1967" fmla="*/ 2406323 w 3692942"/>
              <a:gd name="connsiteY1967" fmla="*/ 1432868 h 4756713"/>
              <a:gd name="connsiteX1968" fmla="*/ 2419877 w 3692942"/>
              <a:gd name="connsiteY1968" fmla="*/ 1438252 h 4756713"/>
              <a:gd name="connsiteX1969" fmla="*/ 2428789 w 3692942"/>
              <a:gd name="connsiteY1969" fmla="*/ 1422656 h 4756713"/>
              <a:gd name="connsiteX1970" fmla="*/ 2437513 w 3692942"/>
              <a:gd name="connsiteY1970" fmla="*/ 1409289 h 4756713"/>
              <a:gd name="connsiteX1971" fmla="*/ 2463135 w 3692942"/>
              <a:gd name="connsiteY1971" fmla="*/ 1401677 h 4756713"/>
              <a:gd name="connsiteX1972" fmla="*/ 2473903 w 3692942"/>
              <a:gd name="connsiteY1972" fmla="*/ 1430083 h 4756713"/>
              <a:gd name="connsiteX1973" fmla="*/ 2483001 w 3692942"/>
              <a:gd name="connsiteY1973" fmla="*/ 1442707 h 4756713"/>
              <a:gd name="connsiteX1974" fmla="*/ 2467591 w 3692942"/>
              <a:gd name="connsiteY1974" fmla="*/ 1470928 h 4756713"/>
              <a:gd name="connsiteX1975" fmla="*/ 2452181 w 3692942"/>
              <a:gd name="connsiteY1975" fmla="*/ 1501190 h 4756713"/>
              <a:gd name="connsiteX1976" fmla="*/ 2452366 w 3692942"/>
              <a:gd name="connsiteY1976" fmla="*/ 1504161 h 4756713"/>
              <a:gd name="connsiteX1977" fmla="*/ 2455151 w 3692942"/>
              <a:gd name="connsiteY1977" fmla="*/ 1508059 h 4756713"/>
              <a:gd name="connsiteX1978" fmla="*/ 2462763 w 3692942"/>
              <a:gd name="connsiteY1978" fmla="*/ 1501933 h 4756713"/>
              <a:gd name="connsiteX1979" fmla="*/ 2470747 w 3692942"/>
              <a:gd name="connsiteY1979" fmla="*/ 1493764 h 4756713"/>
              <a:gd name="connsiteX1980" fmla="*/ 2478359 w 3692942"/>
              <a:gd name="connsiteY1980" fmla="*/ 1488008 h 4756713"/>
              <a:gd name="connsiteX1981" fmla="*/ 2479659 w 3692942"/>
              <a:gd name="connsiteY1981" fmla="*/ 1476311 h 4756713"/>
              <a:gd name="connsiteX1982" fmla="*/ 2490428 w 3692942"/>
              <a:gd name="connsiteY1982" fmla="*/ 1475198 h 4756713"/>
              <a:gd name="connsiteX1983" fmla="*/ 2504538 w 3692942"/>
              <a:gd name="connsiteY1983" fmla="*/ 1475013 h 4756713"/>
              <a:gd name="connsiteX1984" fmla="*/ 2538512 w 3692942"/>
              <a:gd name="connsiteY1984" fmla="*/ 1485967 h 4756713"/>
              <a:gd name="connsiteX1985" fmla="*/ 2550951 w 3692942"/>
              <a:gd name="connsiteY1985" fmla="*/ 1467772 h 4756713"/>
              <a:gd name="connsiteX1986" fmla="*/ 2566547 w 3692942"/>
              <a:gd name="connsiteY1986" fmla="*/ 1466659 h 4756713"/>
              <a:gd name="connsiteX1987" fmla="*/ 2579729 w 3692942"/>
              <a:gd name="connsiteY1987" fmla="*/ 1462388 h 4756713"/>
              <a:gd name="connsiteX1988" fmla="*/ 2590869 w 3692942"/>
              <a:gd name="connsiteY1988" fmla="*/ 1464616 h 4756713"/>
              <a:gd name="connsiteX1989" fmla="*/ 2597737 w 3692942"/>
              <a:gd name="connsiteY1989" fmla="*/ 1458490 h 4756713"/>
              <a:gd name="connsiteX1990" fmla="*/ 2595695 w 3692942"/>
              <a:gd name="connsiteY1990" fmla="*/ 1445865 h 4756713"/>
              <a:gd name="connsiteX1991" fmla="*/ 2625587 w 3692942"/>
              <a:gd name="connsiteY1991" fmla="*/ 1459045 h 4756713"/>
              <a:gd name="connsiteX1992" fmla="*/ 2613148 w 3692942"/>
              <a:gd name="connsiteY1992" fmla="*/ 1478726 h 4756713"/>
              <a:gd name="connsiteX1993" fmla="*/ 2614075 w 3692942"/>
              <a:gd name="connsiteY1993" fmla="*/ 1497662 h 4756713"/>
              <a:gd name="connsiteX1994" fmla="*/ 2624102 w 3692942"/>
              <a:gd name="connsiteY1994" fmla="*/ 1498777 h 4756713"/>
              <a:gd name="connsiteX1995" fmla="*/ 2631714 w 3692942"/>
              <a:gd name="connsiteY1995" fmla="*/ 1496735 h 4756713"/>
              <a:gd name="connsiteX1996" fmla="*/ 2642111 w 3692942"/>
              <a:gd name="connsiteY1996" fmla="*/ 1466659 h 4756713"/>
              <a:gd name="connsiteX1997" fmla="*/ 2660862 w 3692942"/>
              <a:gd name="connsiteY1997" fmla="*/ 1454777 h 4756713"/>
              <a:gd name="connsiteX1998" fmla="*/ 2668660 w 3692942"/>
              <a:gd name="connsiteY1998" fmla="*/ 1435838 h 4756713"/>
              <a:gd name="connsiteX1999" fmla="*/ 2685741 w 3692942"/>
              <a:gd name="connsiteY1999" fmla="*/ 1425627 h 4756713"/>
              <a:gd name="connsiteX2000" fmla="*/ 2688897 w 3692942"/>
              <a:gd name="connsiteY2000" fmla="*/ 1403535 h 4756713"/>
              <a:gd name="connsiteX2001" fmla="*/ 2706535 w 3692942"/>
              <a:gd name="connsiteY2001" fmla="*/ 1379583 h 4756713"/>
              <a:gd name="connsiteX2002" fmla="*/ 2721943 w 3692942"/>
              <a:gd name="connsiteY2002" fmla="*/ 1385339 h 4756713"/>
              <a:gd name="connsiteX2003" fmla="*/ 2731597 w 3692942"/>
              <a:gd name="connsiteY2003" fmla="*/ 1377170 h 4756713"/>
              <a:gd name="connsiteX2004" fmla="*/ 2754991 w 3692942"/>
              <a:gd name="connsiteY2004" fmla="*/ 1362318 h 4756713"/>
              <a:gd name="connsiteX2005" fmla="*/ 2779498 w 3692942"/>
              <a:gd name="connsiteY2005" fmla="*/ 1383669 h 4756713"/>
              <a:gd name="connsiteX2006" fmla="*/ 2766316 w 3692942"/>
              <a:gd name="connsiteY2006" fmla="*/ 1409846 h 4756713"/>
              <a:gd name="connsiteX2007" fmla="*/ 2751278 w 3692942"/>
              <a:gd name="connsiteY2007" fmla="*/ 1430640 h 4756713"/>
              <a:gd name="connsiteX2008" fmla="*/ 2736425 w 3692942"/>
              <a:gd name="connsiteY2008" fmla="*/ 1437881 h 4756713"/>
              <a:gd name="connsiteX2009" fmla="*/ 2710248 w 3692942"/>
              <a:gd name="connsiteY2009" fmla="*/ 1425627 h 4756713"/>
              <a:gd name="connsiteX2010" fmla="*/ 2712103 w 3692942"/>
              <a:gd name="connsiteY2010" fmla="*/ 1437881 h 4756713"/>
              <a:gd name="connsiteX2011" fmla="*/ 2695395 w 3692942"/>
              <a:gd name="connsiteY2011" fmla="*/ 1459045 h 4756713"/>
              <a:gd name="connsiteX2012" fmla="*/ 2708575 w 3692942"/>
              <a:gd name="connsiteY2012" fmla="*/ 1465174 h 4756713"/>
              <a:gd name="connsiteX2013" fmla="*/ 2693723 w 3692942"/>
              <a:gd name="connsiteY2013" fmla="*/ 1472600 h 4756713"/>
              <a:gd name="connsiteX2014" fmla="*/ 2690382 w 3692942"/>
              <a:gd name="connsiteY2014" fmla="*/ 1499890 h 4756713"/>
              <a:gd name="connsiteX2015" fmla="*/ 2665690 w 3692942"/>
              <a:gd name="connsiteY2015" fmla="*/ 1503233 h 4756713"/>
              <a:gd name="connsiteX2016" fmla="*/ 2663089 w 3692942"/>
              <a:gd name="connsiteY2016" fmla="*/ 1527925 h 4756713"/>
              <a:gd name="connsiteX2017" fmla="*/ 2637469 w 3692942"/>
              <a:gd name="connsiteY2017" fmla="*/ 1539622 h 4756713"/>
              <a:gd name="connsiteX2018" fmla="*/ 2625400 w 3692942"/>
              <a:gd name="connsiteY2018" fmla="*/ 1557446 h 4756713"/>
              <a:gd name="connsiteX2019" fmla="*/ 2633014 w 3692942"/>
              <a:gd name="connsiteY2019" fmla="*/ 1589749 h 4756713"/>
              <a:gd name="connsiteX2020" fmla="*/ 2620389 w 3692942"/>
              <a:gd name="connsiteY2020" fmla="*/ 1617599 h 4756713"/>
              <a:gd name="connsiteX2021" fmla="*/ 2609062 w 3692942"/>
              <a:gd name="connsiteY2021" fmla="*/ 1630594 h 4756713"/>
              <a:gd name="connsiteX2022" fmla="*/ 2607577 w 3692942"/>
              <a:gd name="connsiteY2022" fmla="*/ 1651945 h 4756713"/>
              <a:gd name="connsiteX2023" fmla="*/ 2596437 w 3692942"/>
              <a:gd name="connsiteY2023" fmla="*/ 1656586 h 4756713"/>
              <a:gd name="connsiteX2024" fmla="*/ 2592724 w 3692942"/>
              <a:gd name="connsiteY2024" fmla="*/ 1668469 h 4756713"/>
              <a:gd name="connsiteX2025" fmla="*/ 2598665 w 3692942"/>
              <a:gd name="connsiteY2025" fmla="*/ 1683321 h 4756713"/>
              <a:gd name="connsiteX2026" fmla="*/ 2604607 w 3692942"/>
              <a:gd name="connsiteY2026" fmla="*/ 1698174 h 4756713"/>
              <a:gd name="connsiteX2027" fmla="*/ 2624287 w 3692942"/>
              <a:gd name="connsiteY2027" fmla="*/ 1680908 h 4756713"/>
              <a:gd name="connsiteX2028" fmla="*/ 2641368 w 3692942"/>
              <a:gd name="connsiteY2028" fmla="*/ 1662715 h 4756713"/>
              <a:gd name="connsiteX2029" fmla="*/ 2653435 w 3692942"/>
              <a:gd name="connsiteY2029" fmla="*/ 1643591 h 4756713"/>
              <a:gd name="connsiteX2030" fmla="*/ 2677757 w 3692942"/>
              <a:gd name="connsiteY2030" fmla="*/ 1635978 h 4756713"/>
              <a:gd name="connsiteX2031" fmla="*/ 2680543 w 3692942"/>
              <a:gd name="connsiteY2031" fmla="*/ 1600704 h 4756713"/>
              <a:gd name="connsiteX2032" fmla="*/ 2735683 w 3692942"/>
              <a:gd name="connsiteY2032" fmla="*/ 1584738 h 4756713"/>
              <a:gd name="connsiteX2033" fmla="*/ 2765945 w 3692942"/>
              <a:gd name="connsiteY2033" fmla="*/ 1535166 h 4756713"/>
              <a:gd name="connsiteX2034" fmla="*/ 2796394 w 3692942"/>
              <a:gd name="connsiteY2034" fmla="*/ 1539993 h 4756713"/>
              <a:gd name="connsiteX2035" fmla="*/ 2826655 w 3692942"/>
              <a:gd name="connsiteY2035" fmla="*/ 1545006 h 4756713"/>
              <a:gd name="connsiteX2036" fmla="*/ 2829997 w 3692942"/>
              <a:gd name="connsiteY2036" fmla="*/ 1515858 h 4756713"/>
              <a:gd name="connsiteX2037" fmla="*/ 2839652 w 3692942"/>
              <a:gd name="connsiteY2037" fmla="*/ 1520684 h 4756713"/>
              <a:gd name="connsiteX2038" fmla="*/ 2850419 w 3692942"/>
              <a:gd name="connsiteY2038" fmla="*/ 1530338 h 4756713"/>
              <a:gd name="connsiteX2039" fmla="*/ 2850791 w 3692942"/>
              <a:gd name="connsiteY2039" fmla="*/ 1543148 h 4756713"/>
              <a:gd name="connsiteX2040" fmla="*/ 2838909 w 3692942"/>
              <a:gd name="connsiteY2040" fmla="*/ 1559488 h 4756713"/>
              <a:gd name="connsiteX2041" fmla="*/ 2841507 w 3692942"/>
              <a:gd name="connsiteY2041" fmla="*/ 1571556 h 4756713"/>
              <a:gd name="connsiteX2042" fmla="*/ 2846706 w 3692942"/>
              <a:gd name="connsiteY2042" fmla="*/ 1582695 h 4756713"/>
              <a:gd name="connsiteX2043" fmla="*/ 2847448 w 3692942"/>
              <a:gd name="connsiteY2043" fmla="*/ 1574897 h 4756713"/>
              <a:gd name="connsiteX2044" fmla="*/ 2875113 w 3692942"/>
              <a:gd name="connsiteY2044" fmla="*/ 1570070 h 4756713"/>
              <a:gd name="connsiteX2045" fmla="*/ 2893492 w 3692942"/>
              <a:gd name="connsiteY2045" fmla="*/ 1556703 h 4756713"/>
              <a:gd name="connsiteX2046" fmla="*/ 2905003 w 3692942"/>
              <a:gd name="connsiteY2046" fmla="*/ 1549647 h 4756713"/>
              <a:gd name="connsiteX2047" fmla="*/ 2909645 w 3692942"/>
              <a:gd name="connsiteY2047" fmla="*/ 1534981 h 4756713"/>
              <a:gd name="connsiteX2048" fmla="*/ 2933039 w 3692942"/>
              <a:gd name="connsiteY2048" fmla="*/ 1536465 h 4756713"/>
              <a:gd name="connsiteX2049" fmla="*/ 2937495 w 3692942"/>
              <a:gd name="connsiteY2049" fmla="*/ 1524027 h 4756713"/>
              <a:gd name="connsiteX2050" fmla="*/ 2948819 w 3692942"/>
              <a:gd name="connsiteY2050" fmla="*/ 1517528 h 4756713"/>
              <a:gd name="connsiteX2051" fmla="*/ 2951605 w 3692942"/>
              <a:gd name="connsiteY2051" fmla="*/ 1497107 h 4756713"/>
              <a:gd name="connsiteX2052" fmla="*/ 2965157 w 3692942"/>
              <a:gd name="connsiteY2052" fmla="*/ 1496549 h 4756713"/>
              <a:gd name="connsiteX2053" fmla="*/ 2978152 w 3692942"/>
              <a:gd name="connsiteY2053" fmla="*/ 1479654 h 4756713"/>
              <a:gd name="connsiteX2054" fmla="*/ 3002289 w 3692942"/>
              <a:gd name="connsiteY2054" fmla="*/ 1473713 h 4756713"/>
              <a:gd name="connsiteX2055" fmla="*/ 3029024 w 3692942"/>
              <a:gd name="connsiteY2055" fmla="*/ 1459975 h 4756713"/>
              <a:gd name="connsiteX2056" fmla="*/ 3059842 w 3692942"/>
              <a:gd name="connsiteY2056" fmla="*/ 1451249 h 4756713"/>
              <a:gd name="connsiteX2057" fmla="*/ 3063185 w 3692942"/>
              <a:gd name="connsiteY2057" fmla="*/ 1439737 h 4756713"/>
              <a:gd name="connsiteX2058" fmla="*/ 3073025 w 3692942"/>
              <a:gd name="connsiteY2058" fmla="*/ 1434726 h 4756713"/>
              <a:gd name="connsiteX2059" fmla="*/ 3084907 w 3692942"/>
              <a:gd name="connsiteY2059" fmla="*/ 1416715 h 4756713"/>
              <a:gd name="connsiteX2060" fmla="*/ 3104958 w 3692942"/>
              <a:gd name="connsiteY2060" fmla="*/ 1408546 h 4756713"/>
              <a:gd name="connsiteX2061" fmla="*/ 3108486 w 3692942"/>
              <a:gd name="connsiteY2061" fmla="*/ 1403163 h 4756713"/>
              <a:gd name="connsiteX2062" fmla="*/ 3115727 w 3692942"/>
              <a:gd name="connsiteY2062" fmla="*/ 1404648 h 4756713"/>
              <a:gd name="connsiteX2063" fmla="*/ 3124081 w 3692942"/>
              <a:gd name="connsiteY2063" fmla="*/ 1413187 h 4756713"/>
              <a:gd name="connsiteX2064" fmla="*/ 3110529 w 3692942"/>
              <a:gd name="connsiteY2064" fmla="*/ 1431940 h 4756713"/>
              <a:gd name="connsiteX2065" fmla="*/ 3101987 w 3692942"/>
              <a:gd name="connsiteY2065" fmla="*/ 1437694 h 4756713"/>
              <a:gd name="connsiteX2066" fmla="*/ 3097531 w 3692942"/>
              <a:gd name="connsiteY2066" fmla="*/ 1448278 h 4756713"/>
              <a:gd name="connsiteX2067" fmla="*/ 3081566 w 3692942"/>
              <a:gd name="connsiteY2067" fmla="*/ 1462388 h 4756713"/>
              <a:gd name="connsiteX2068" fmla="*/ 3079338 w 3692942"/>
              <a:gd name="connsiteY2068" fmla="*/ 1481697 h 4756713"/>
              <a:gd name="connsiteX2069" fmla="*/ 3064670 w 3692942"/>
              <a:gd name="connsiteY2069" fmla="*/ 1484852 h 4756713"/>
              <a:gd name="connsiteX2070" fmla="*/ 3026423 w 3692942"/>
              <a:gd name="connsiteY2070" fmla="*/ 1555218 h 4756713"/>
              <a:gd name="connsiteX2071" fmla="*/ 2962557 w 3692942"/>
              <a:gd name="connsiteY2071" fmla="*/ 1604044 h 4756713"/>
              <a:gd name="connsiteX2072" fmla="*/ 2955318 w 3692942"/>
              <a:gd name="connsiteY2072" fmla="*/ 1625583 h 4756713"/>
              <a:gd name="connsiteX2073" fmla="*/ 2948447 w 3692942"/>
              <a:gd name="connsiteY2073" fmla="*/ 1647490 h 4756713"/>
              <a:gd name="connsiteX2074" fmla="*/ 2938050 w 3692942"/>
              <a:gd name="connsiteY2074" fmla="*/ 1647119 h 4756713"/>
              <a:gd name="connsiteX2075" fmla="*/ 2934337 w 3692942"/>
              <a:gd name="connsiteY2075" fmla="*/ 1656216 h 4756713"/>
              <a:gd name="connsiteX2076" fmla="*/ 2926355 w 3692942"/>
              <a:gd name="connsiteY2076" fmla="*/ 1671069 h 4756713"/>
              <a:gd name="connsiteX2077" fmla="*/ 2918929 w 3692942"/>
              <a:gd name="connsiteY2077" fmla="*/ 1680166 h 4756713"/>
              <a:gd name="connsiteX2078" fmla="*/ 2901105 w 3692942"/>
              <a:gd name="connsiteY2078" fmla="*/ 1698174 h 4756713"/>
              <a:gd name="connsiteX2079" fmla="*/ 2890521 w 3692942"/>
              <a:gd name="connsiteY2079" fmla="*/ 1700402 h 4756713"/>
              <a:gd name="connsiteX2080" fmla="*/ 2886995 w 3692942"/>
              <a:gd name="connsiteY2080" fmla="*/ 1710056 h 4756713"/>
              <a:gd name="connsiteX2081" fmla="*/ 2889408 w 3692942"/>
              <a:gd name="connsiteY2081" fmla="*/ 1724539 h 4756713"/>
              <a:gd name="connsiteX2082" fmla="*/ 2855805 w 3692942"/>
              <a:gd name="connsiteY2082" fmla="*/ 1791376 h 4756713"/>
              <a:gd name="connsiteX2083" fmla="*/ 2842250 w 3692942"/>
              <a:gd name="connsiteY2083" fmla="*/ 1793419 h 4756713"/>
              <a:gd name="connsiteX2084" fmla="*/ 2831853 w 3692942"/>
              <a:gd name="connsiteY2084" fmla="*/ 1802143 h 4756713"/>
              <a:gd name="connsiteX2085" fmla="*/ 2828883 w 3692942"/>
              <a:gd name="connsiteY2085" fmla="*/ 1815140 h 4756713"/>
              <a:gd name="connsiteX2086" fmla="*/ 2821086 w 3692942"/>
              <a:gd name="connsiteY2086" fmla="*/ 1824052 h 4756713"/>
              <a:gd name="connsiteX2087" fmla="*/ 2821271 w 3692942"/>
              <a:gd name="connsiteY2087" fmla="*/ 1842988 h 4756713"/>
              <a:gd name="connsiteX2088" fmla="*/ 2806791 w 3692942"/>
              <a:gd name="connsiteY2088" fmla="*/ 1849859 h 4756713"/>
              <a:gd name="connsiteX2089" fmla="*/ 2788037 w 3692942"/>
              <a:gd name="connsiteY2089" fmla="*/ 1878079 h 4756713"/>
              <a:gd name="connsiteX2090" fmla="*/ 2761860 w 3692942"/>
              <a:gd name="connsiteY2090" fmla="*/ 1895715 h 4756713"/>
              <a:gd name="connsiteX2091" fmla="*/ 2751463 w 3692942"/>
              <a:gd name="connsiteY2091" fmla="*/ 1910197 h 4756713"/>
              <a:gd name="connsiteX2092" fmla="*/ 2739023 w 3692942"/>
              <a:gd name="connsiteY2092" fmla="*/ 1949742 h 4756713"/>
              <a:gd name="connsiteX2093" fmla="*/ 2726771 w 3692942"/>
              <a:gd name="connsiteY2093" fmla="*/ 1989287 h 4756713"/>
              <a:gd name="connsiteX2094" fmla="*/ 2716559 w 3692942"/>
              <a:gd name="connsiteY2094" fmla="*/ 1996343 h 4756713"/>
              <a:gd name="connsiteX2095" fmla="*/ 2697623 w 3692942"/>
              <a:gd name="connsiteY2095" fmla="*/ 2024378 h 4756713"/>
              <a:gd name="connsiteX2096" fmla="*/ 2678870 w 3692942"/>
              <a:gd name="connsiteY2096" fmla="*/ 2052784 h 4756713"/>
              <a:gd name="connsiteX2097" fmla="*/ 2665132 w 3692942"/>
              <a:gd name="connsiteY2097" fmla="*/ 2072462 h 4756713"/>
              <a:gd name="connsiteX2098" fmla="*/ 2651393 w 3692942"/>
              <a:gd name="connsiteY2098" fmla="*/ 2092143 h 4756713"/>
              <a:gd name="connsiteX2099" fmla="*/ 2625400 w 3692942"/>
              <a:gd name="connsiteY2099" fmla="*/ 2148026 h 4756713"/>
              <a:gd name="connsiteX2100" fmla="*/ 2596810 w 3692942"/>
              <a:gd name="connsiteY2100" fmla="*/ 2199453 h 4756713"/>
              <a:gd name="connsiteX2101" fmla="*/ 2597737 w 3692942"/>
              <a:gd name="connsiteY2101" fmla="*/ 2215234 h 4756713"/>
              <a:gd name="connsiteX2102" fmla="*/ 2583070 w 3692942"/>
              <a:gd name="connsiteY2102" fmla="*/ 2219877 h 4756713"/>
              <a:gd name="connsiteX2103" fmla="*/ 2544083 w 3692942"/>
              <a:gd name="connsiteY2103" fmla="*/ 2267218 h 4756713"/>
              <a:gd name="connsiteX2104" fmla="*/ 2517905 w 3692942"/>
              <a:gd name="connsiteY2104" fmla="*/ 2321060 h 4756713"/>
              <a:gd name="connsiteX2105" fmla="*/ 2509736 w 3692942"/>
              <a:gd name="connsiteY2105" fmla="*/ 2323103 h 4756713"/>
              <a:gd name="connsiteX2106" fmla="*/ 2504165 w 3692942"/>
              <a:gd name="connsiteY2106" fmla="*/ 2327929 h 4756713"/>
              <a:gd name="connsiteX2107" fmla="*/ 2509364 w 3692942"/>
              <a:gd name="connsiteY2107" fmla="*/ 2332014 h 4756713"/>
              <a:gd name="connsiteX2108" fmla="*/ 2514563 w 3692942"/>
              <a:gd name="connsiteY2108" fmla="*/ 2333870 h 4756713"/>
              <a:gd name="connsiteX2109" fmla="*/ 2504165 w 3692942"/>
              <a:gd name="connsiteY2109" fmla="*/ 2355779 h 4756713"/>
              <a:gd name="connsiteX2110" fmla="*/ 2490241 w 3692942"/>
              <a:gd name="connsiteY2110" fmla="*/ 2357077 h 4756713"/>
              <a:gd name="connsiteX2111" fmla="*/ 2472232 w 3692942"/>
              <a:gd name="connsiteY2111" fmla="*/ 2382327 h 4756713"/>
              <a:gd name="connsiteX2112" fmla="*/ 2459607 w 3692942"/>
              <a:gd name="connsiteY2112" fmla="*/ 2411104 h 4756713"/>
              <a:gd name="connsiteX2113" fmla="*/ 2458865 w 3692942"/>
              <a:gd name="connsiteY2113" fmla="*/ 2425957 h 4756713"/>
              <a:gd name="connsiteX2114" fmla="*/ 2442527 w 3692942"/>
              <a:gd name="connsiteY2114" fmla="*/ 2427814 h 4756713"/>
              <a:gd name="connsiteX2115" fmla="*/ 2432502 w 3692942"/>
              <a:gd name="connsiteY2115" fmla="*/ 2443780 h 4756713"/>
              <a:gd name="connsiteX2116" fmla="*/ 2418577 w 3692942"/>
              <a:gd name="connsiteY2116" fmla="*/ 2469587 h 4756713"/>
              <a:gd name="connsiteX2117" fmla="*/ 2409851 w 3692942"/>
              <a:gd name="connsiteY2117" fmla="*/ 2498920 h 4756713"/>
              <a:gd name="connsiteX2118" fmla="*/ 2398526 w 3692942"/>
              <a:gd name="connsiteY2118" fmla="*/ 2513960 h 4756713"/>
              <a:gd name="connsiteX2119" fmla="*/ 2387387 w 3692942"/>
              <a:gd name="connsiteY2119" fmla="*/ 2528998 h 4756713"/>
              <a:gd name="connsiteX2120" fmla="*/ 2361394 w 3692942"/>
              <a:gd name="connsiteY2120" fmla="*/ 2558146 h 4756713"/>
              <a:gd name="connsiteX2121" fmla="*/ 2345056 w 3692942"/>
              <a:gd name="connsiteY2121" fmla="*/ 2591565 h 4756713"/>
              <a:gd name="connsiteX2122" fmla="*/ 2328533 w 3692942"/>
              <a:gd name="connsiteY2122" fmla="*/ 2620900 h 4756713"/>
              <a:gd name="connsiteX2123" fmla="*/ 2330761 w 3692942"/>
              <a:gd name="connsiteY2123" fmla="*/ 2638166 h 4756713"/>
              <a:gd name="connsiteX2124" fmla="*/ 2317021 w 3692942"/>
              <a:gd name="connsiteY2124" fmla="*/ 2642994 h 4756713"/>
              <a:gd name="connsiteX2125" fmla="*/ 2280075 w 3692942"/>
              <a:gd name="connsiteY2125" fmla="*/ 2691078 h 4756713"/>
              <a:gd name="connsiteX2126" fmla="*/ 2258538 w 3692942"/>
              <a:gd name="connsiteY2126" fmla="*/ 2745848 h 4756713"/>
              <a:gd name="connsiteX2127" fmla="*/ 2250927 w 3692942"/>
              <a:gd name="connsiteY2127" fmla="*/ 2748818 h 4756713"/>
              <a:gd name="connsiteX2128" fmla="*/ 2245913 w 3692942"/>
              <a:gd name="connsiteY2128" fmla="*/ 2752346 h 4756713"/>
              <a:gd name="connsiteX2129" fmla="*/ 2250557 w 3692942"/>
              <a:gd name="connsiteY2129" fmla="*/ 2757730 h 4756713"/>
              <a:gd name="connsiteX2130" fmla="*/ 2257240 w 3692942"/>
              <a:gd name="connsiteY2130" fmla="*/ 2759958 h 4756713"/>
              <a:gd name="connsiteX2131" fmla="*/ 2250741 w 3692942"/>
              <a:gd name="connsiteY2131" fmla="*/ 2779639 h 4756713"/>
              <a:gd name="connsiteX2132" fmla="*/ 2226235 w 3692942"/>
              <a:gd name="connsiteY2132" fmla="*/ 2792634 h 4756713"/>
              <a:gd name="connsiteX2133" fmla="*/ 2214910 w 3692942"/>
              <a:gd name="connsiteY2133" fmla="*/ 2836634 h 4756713"/>
              <a:gd name="connsiteX2134" fmla="*/ 2215280 w 3692942"/>
              <a:gd name="connsiteY2134" fmla="*/ 2849259 h 4756713"/>
              <a:gd name="connsiteX2135" fmla="*/ 2198199 w 3692942"/>
              <a:gd name="connsiteY2135" fmla="*/ 2851302 h 4756713"/>
              <a:gd name="connsiteX2136" fmla="*/ 2195044 w 3692942"/>
              <a:gd name="connsiteY2136" fmla="*/ 2859841 h 4756713"/>
              <a:gd name="connsiteX2137" fmla="*/ 2191888 w 3692942"/>
              <a:gd name="connsiteY2137" fmla="*/ 2868383 h 4756713"/>
              <a:gd name="connsiteX2138" fmla="*/ 2183905 w 3692942"/>
              <a:gd name="connsiteY2138" fmla="*/ 2894005 h 4756713"/>
              <a:gd name="connsiteX2139" fmla="*/ 2179449 w 3692942"/>
              <a:gd name="connsiteY2139" fmla="*/ 2921482 h 4756713"/>
              <a:gd name="connsiteX2140" fmla="*/ 2171837 w 3692942"/>
              <a:gd name="connsiteY2140" fmla="*/ 2936520 h 4756713"/>
              <a:gd name="connsiteX2141" fmla="*/ 2165153 w 3692942"/>
              <a:gd name="connsiteY2141" fmla="*/ 2951373 h 4756713"/>
              <a:gd name="connsiteX2142" fmla="*/ 2157169 w 3692942"/>
              <a:gd name="connsiteY2142" fmla="*/ 2967153 h 4756713"/>
              <a:gd name="connsiteX2143" fmla="*/ 2150671 w 3692942"/>
              <a:gd name="connsiteY2143" fmla="*/ 2977735 h 4756713"/>
              <a:gd name="connsiteX2144" fmla="*/ 2144173 w 3692942"/>
              <a:gd name="connsiteY2144" fmla="*/ 2988504 h 4756713"/>
              <a:gd name="connsiteX2145" fmla="*/ 2127092 w 3692942"/>
              <a:gd name="connsiteY2145" fmla="*/ 2996673 h 4756713"/>
              <a:gd name="connsiteX2146" fmla="*/ 2128392 w 3692942"/>
              <a:gd name="connsiteY2146" fmla="*/ 2998901 h 4756713"/>
              <a:gd name="connsiteX2147" fmla="*/ 2132290 w 3692942"/>
              <a:gd name="connsiteY2147" fmla="*/ 3001500 h 4756713"/>
              <a:gd name="connsiteX2148" fmla="*/ 2127835 w 3692942"/>
              <a:gd name="connsiteY2148" fmla="*/ 3007070 h 4756713"/>
              <a:gd name="connsiteX2149" fmla="*/ 2126907 w 3692942"/>
              <a:gd name="connsiteY2149" fmla="*/ 3012082 h 4756713"/>
              <a:gd name="connsiteX2150" fmla="*/ 2128577 w 3692942"/>
              <a:gd name="connsiteY2150" fmla="*/ 3017467 h 4756713"/>
              <a:gd name="connsiteX2151" fmla="*/ 2108155 w 3692942"/>
              <a:gd name="connsiteY2151" fmla="*/ 3054414 h 4756713"/>
              <a:gd name="connsiteX2152" fmla="*/ 2098871 w 3692942"/>
              <a:gd name="connsiteY2152" fmla="*/ 3094886 h 4756713"/>
              <a:gd name="connsiteX2153" fmla="*/ 2096459 w 3692942"/>
              <a:gd name="connsiteY2153" fmla="*/ 3113638 h 4756713"/>
              <a:gd name="connsiteX2154" fmla="*/ 2090147 w 3692942"/>
              <a:gd name="connsiteY2154" fmla="*/ 3129233 h 4756713"/>
              <a:gd name="connsiteX2155" fmla="*/ 2092003 w 3692942"/>
              <a:gd name="connsiteY2155" fmla="*/ 3147056 h 4756713"/>
              <a:gd name="connsiteX2156" fmla="*/ 2085691 w 3692942"/>
              <a:gd name="connsiteY2156" fmla="*/ 3163024 h 4756713"/>
              <a:gd name="connsiteX2157" fmla="*/ 2075294 w 3692942"/>
              <a:gd name="connsiteY2157" fmla="*/ 3168593 h 4756713"/>
              <a:gd name="connsiteX2158" fmla="*/ 2075294 w 3692942"/>
              <a:gd name="connsiteY2158" fmla="*/ 3171378 h 4756713"/>
              <a:gd name="connsiteX2159" fmla="*/ 2075294 w 3692942"/>
              <a:gd name="connsiteY2159" fmla="*/ 3174163 h 4756713"/>
              <a:gd name="connsiteX2160" fmla="*/ 2077150 w 3692942"/>
              <a:gd name="connsiteY2160" fmla="*/ 3181590 h 4756713"/>
              <a:gd name="connsiteX2161" fmla="*/ 2081606 w 3692942"/>
              <a:gd name="connsiteY2161" fmla="*/ 3188831 h 4756713"/>
              <a:gd name="connsiteX2162" fmla="*/ 2076965 w 3692942"/>
              <a:gd name="connsiteY2162" fmla="*/ 3192542 h 4756713"/>
              <a:gd name="connsiteX2163" fmla="*/ 2077707 w 3692942"/>
              <a:gd name="connsiteY2163" fmla="*/ 3196257 h 4756713"/>
              <a:gd name="connsiteX2164" fmla="*/ 2078450 w 3692942"/>
              <a:gd name="connsiteY2164" fmla="*/ 3199970 h 4756713"/>
              <a:gd name="connsiteX2165" fmla="*/ 2074922 w 3692942"/>
              <a:gd name="connsiteY2165" fmla="*/ 3200156 h 4756713"/>
              <a:gd name="connsiteX2166" fmla="*/ 2071394 w 3692942"/>
              <a:gd name="connsiteY2166" fmla="*/ 3205724 h 4756713"/>
              <a:gd name="connsiteX2167" fmla="*/ 2073067 w 3692942"/>
              <a:gd name="connsiteY2167" fmla="*/ 3221877 h 4756713"/>
              <a:gd name="connsiteX2168" fmla="*/ 2078450 w 3692942"/>
              <a:gd name="connsiteY2168" fmla="*/ 3232646 h 4756713"/>
              <a:gd name="connsiteX2169" fmla="*/ 2084391 w 3692942"/>
              <a:gd name="connsiteY2169" fmla="*/ 3240628 h 4756713"/>
              <a:gd name="connsiteX2170" fmla="*/ 2073437 w 3692942"/>
              <a:gd name="connsiteY2170" fmla="*/ 3242114 h 4756713"/>
              <a:gd name="connsiteX2171" fmla="*/ 2070651 w 3692942"/>
              <a:gd name="connsiteY2171" fmla="*/ 3246942 h 4756713"/>
              <a:gd name="connsiteX2172" fmla="*/ 2073067 w 3692942"/>
              <a:gd name="connsiteY2172" fmla="*/ 3252325 h 4756713"/>
              <a:gd name="connsiteX2173" fmla="*/ 2061740 w 3692942"/>
              <a:gd name="connsiteY2173" fmla="*/ 3255111 h 4756713"/>
              <a:gd name="connsiteX2174" fmla="*/ 2059327 w 3692942"/>
              <a:gd name="connsiteY2174" fmla="*/ 3269591 h 4756713"/>
              <a:gd name="connsiteX2175" fmla="*/ 2049673 w 3692942"/>
              <a:gd name="connsiteY2175" fmla="*/ 3276275 h 4756713"/>
              <a:gd name="connsiteX2176" fmla="*/ 2043917 w 3692942"/>
              <a:gd name="connsiteY2176" fmla="*/ 3300597 h 4756713"/>
              <a:gd name="connsiteX2177" fmla="*/ 2044104 w 3692942"/>
              <a:gd name="connsiteY2177" fmla="*/ 3309508 h 4756713"/>
              <a:gd name="connsiteX2178" fmla="*/ 2045031 w 3692942"/>
              <a:gd name="connsiteY2178" fmla="*/ 3318420 h 4756713"/>
              <a:gd name="connsiteX2179" fmla="*/ 2040203 w 3692942"/>
              <a:gd name="connsiteY2179" fmla="*/ 3334015 h 4756713"/>
              <a:gd name="connsiteX2180" fmla="*/ 2039090 w 3692942"/>
              <a:gd name="connsiteY2180" fmla="*/ 3345340 h 4756713"/>
              <a:gd name="connsiteX2181" fmla="*/ 2047259 w 3692942"/>
              <a:gd name="connsiteY2181" fmla="*/ 3362608 h 4756713"/>
              <a:gd name="connsiteX2182" fmla="*/ 2045774 w 3692942"/>
              <a:gd name="connsiteY2182" fmla="*/ 3379686 h 4756713"/>
              <a:gd name="connsiteX2183" fmla="*/ 2056729 w 3692942"/>
              <a:gd name="connsiteY2183" fmla="*/ 3412735 h 4756713"/>
              <a:gd name="connsiteX2184" fmla="*/ 2070839 w 3692942"/>
              <a:gd name="connsiteY2184" fmla="*/ 3435941 h 4756713"/>
              <a:gd name="connsiteX2185" fmla="*/ 2058956 w 3692942"/>
              <a:gd name="connsiteY2185" fmla="*/ 3438169 h 4756713"/>
              <a:gd name="connsiteX2186" fmla="*/ 2050973 w 3692942"/>
              <a:gd name="connsiteY2186" fmla="*/ 3447268 h 4756713"/>
              <a:gd name="connsiteX2187" fmla="*/ 2052458 w 3692942"/>
              <a:gd name="connsiteY2187" fmla="*/ 3450981 h 4756713"/>
              <a:gd name="connsiteX2188" fmla="*/ 2061369 w 3692942"/>
              <a:gd name="connsiteY2188" fmla="*/ 3451724 h 4756713"/>
              <a:gd name="connsiteX2189" fmla="*/ 2057284 w 3692942"/>
              <a:gd name="connsiteY2189" fmla="*/ 3481057 h 4756713"/>
              <a:gd name="connsiteX2190" fmla="*/ 2069353 w 3692942"/>
              <a:gd name="connsiteY2190" fmla="*/ 3507977 h 4756713"/>
              <a:gd name="connsiteX2191" fmla="*/ 2065083 w 3692942"/>
              <a:gd name="connsiteY2191" fmla="*/ 3517818 h 4756713"/>
              <a:gd name="connsiteX2192" fmla="*/ 2074365 w 3692942"/>
              <a:gd name="connsiteY2192" fmla="*/ 3523202 h 4756713"/>
              <a:gd name="connsiteX2193" fmla="*/ 2075107 w 3692942"/>
              <a:gd name="connsiteY2193" fmla="*/ 3540098 h 4756713"/>
              <a:gd name="connsiteX2194" fmla="*/ 2067125 w 3692942"/>
              <a:gd name="connsiteY2194" fmla="*/ 3556621 h 4756713"/>
              <a:gd name="connsiteX2195" fmla="*/ 2066568 w 3692942"/>
              <a:gd name="connsiteY2195" fmla="*/ 3564047 h 4756713"/>
              <a:gd name="connsiteX2196" fmla="*/ 2075480 w 3692942"/>
              <a:gd name="connsiteY2196" fmla="*/ 3566460 h 4756713"/>
              <a:gd name="connsiteX2197" fmla="*/ 2078450 w 3692942"/>
              <a:gd name="connsiteY2197" fmla="*/ 3603407 h 4756713"/>
              <a:gd name="connsiteX2198" fmla="*/ 2078450 w 3692942"/>
              <a:gd name="connsiteY2198" fmla="*/ 3612689 h 4756713"/>
              <a:gd name="connsiteX2199" fmla="*/ 2083834 w 3692942"/>
              <a:gd name="connsiteY2199" fmla="*/ 3622715 h 4756713"/>
              <a:gd name="connsiteX2200" fmla="*/ 2089775 w 3692942"/>
              <a:gd name="connsiteY2200" fmla="*/ 3670244 h 4756713"/>
              <a:gd name="connsiteX2201" fmla="*/ 2091260 w 3692942"/>
              <a:gd name="connsiteY2201" fmla="*/ 3720928 h 4756713"/>
              <a:gd name="connsiteX2202" fmla="*/ 2109083 w 3692942"/>
              <a:gd name="connsiteY2202" fmla="*/ 3728355 h 4756713"/>
              <a:gd name="connsiteX2203" fmla="*/ 2113169 w 3692942"/>
              <a:gd name="connsiteY2203" fmla="*/ 3773841 h 4756713"/>
              <a:gd name="connsiteX2204" fmla="*/ 2130620 w 3692942"/>
              <a:gd name="connsiteY2204" fmla="*/ 3800763 h 4756713"/>
              <a:gd name="connsiteX2205" fmla="*/ 2139717 w 3692942"/>
              <a:gd name="connsiteY2205" fmla="*/ 3837152 h 4756713"/>
              <a:gd name="connsiteX2206" fmla="*/ 2144730 w 3692942"/>
              <a:gd name="connsiteY2206" fmla="*/ 3863887 h 4756713"/>
              <a:gd name="connsiteX2207" fmla="*/ 2157355 w 3692942"/>
              <a:gd name="connsiteY2207" fmla="*/ 3870383 h 4756713"/>
              <a:gd name="connsiteX2208" fmla="*/ 2153827 w 3692942"/>
              <a:gd name="connsiteY2208" fmla="*/ 3884866 h 4756713"/>
              <a:gd name="connsiteX2209" fmla="*/ 2201170 w 3692942"/>
              <a:gd name="connsiteY2209" fmla="*/ 4059943 h 4756713"/>
              <a:gd name="connsiteX2210" fmla="*/ 2205811 w 3692942"/>
              <a:gd name="connsiteY2210" fmla="*/ 4083149 h 4756713"/>
              <a:gd name="connsiteX2211" fmla="*/ 2206741 w 3692942"/>
              <a:gd name="connsiteY2211" fmla="*/ 4107284 h 4756713"/>
              <a:gd name="connsiteX2212" fmla="*/ 2214910 w 3692942"/>
              <a:gd name="connsiteY2212" fmla="*/ 4117311 h 4756713"/>
              <a:gd name="connsiteX2213" fmla="*/ 2217323 w 3692942"/>
              <a:gd name="connsiteY2213" fmla="*/ 4129750 h 4756713"/>
              <a:gd name="connsiteX2214" fmla="*/ 2223079 w 3692942"/>
              <a:gd name="connsiteY2214" fmla="*/ 4149429 h 4756713"/>
              <a:gd name="connsiteX2215" fmla="*/ 2217323 w 3692942"/>
              <a:gd name="connsiteY2215" fmla="*/ 4162054 h 4756713"/>
              <a:gd name="connsiteX2216" fmla="*/ 2206183 w 3692942"/>
              <a:gd name="connsiteY2216" fmla="*/ 4171523 h 4756713"/>
              <a:gd name="connsiteX2217" fmla="*/ 2181119 w 3692942"/>
              <a:gd name="connsiteY2217" fmla="*/ 4136804 h 4756713"/>
              <a:gd name="connsiteX2218" fmla="*/ 2167567 w 3692942"/>
              <a:gd name="connsiteY2218" fmla="*/ 4089461 h 4756713"/>
              <a:gd name="connsiteX2219" fmla="*/ 2164781 w 3692942"/>
              <a:gd name="connsiteY2219" fmla="*/ 4091876 h 4756713"/>
              <a:gd name="connsiteX2220" fmla="*/ 2148815 w 3692942"/>
              <a:gd name="connsiteY2220" fmla="*/ 4091876 h 4756713"/>
              <a:gd name="connsiteX2221" fmla="*/ 2143059 w 3692942"/>
              <a:gd name="connsiteY2221" fmla="*/ 4082964 h 4756713"/>
              <a:gd name="connsiteX2222" fmla="*/ 2106485 w 3692942"/>
              <a:gd name="connsiteY2222" fmla="*/ 4033950 h 4756713"/>
              <a:gd name="connsiteX2223" fmla="*/ 2074737 w 3692942"/>
              <a:gd name="connsiteY2223" fmla="*/ 3981779 h 4756713"/>
              <a:gd name="connsiteX2224" fmla="*/ 2067125 w 3692942"/>
              <a:gd name="connsiteY2224" fmla="*/ 3978623 h 4756713"/>
              <a:gd name="connsiteX2225" fmla="*/ 2071581 w 3692942"/>
              <a:gd name="connsiteY2225" fmla="*/ 3967856 h 4756713"/>
              <a:gd name="connsiteX2226" fmla="*/ 2065825 w 3692942"/>
              <a:gd name="connsiteY2226" fmla="*/ 3963400 h 4756713"/>
              <a:gd name="connsiteX2227" fmla="*/ 2059512 w 3692942"/>
              <a:gd name="connsiteY2227" fmla="*/ 3964513 h 4756713"/>
              <a:gd name="connsiteX2228" fmla="*/ 2054871 w 3692942"/>
              <a:gd name="connsiteY2228" fmla="*/ 3949103 h 4756713"/>
              <a:gd name="connsiteX2229" fmla="*/ 2045589 w 3692942"/>
              <a:gd name="connsiteY2229" fmla="*/ 3939821 h 4756713"/>
              <a:gd name="connsiteX2230" fmla="*/ 2042431 w 3692942"/>
              <a:gd name="connsiteY2230" fmla="*/ 3961915 h 4756713"/>
              <a:gd name="connsiteX2231" fmla="*/ 2043731 w 3692942"/>
              <a:gd name="connsiteY2231" fmla="*/ 3970826 h 4756713"/>
              <a:gd name="connsiteX2232" fmla="*/ 2053386 w 3692942"/>
              <a:gd name="connsiteY2232" fmla="*/ 3972682 h 4756713"/>
              <a:gd name="connsiteX2233" fmla="*/ 2053571 w 3692942"/>
              <a:gd name="connsiteY2233" fmla="*/ 3986234 h 4756713"/>
              <a:gd name="connsiteX2234" fmla="*/ 2057656 w 3692942"/>
              <a:gd name="connsiteY2234" fmla="*/ 3999232 h 4756713"/>
              <a:gd name="connsiteX2235" fmla="*/ 2077522 w 3692942"/>
              <a:gd name="connsiteY2235" fmla="*/ 4043417 h 4756713"/>
              <a:gd name="connsiteX2236" fmla="*/ 2072694 w 3692942"/>
              <a:gd name="connsiteY2236" fmla="*/ 4064769 h 4756713"/>
              <a:gd name="connsiteX2237" fmla="*/ 2073994 w 3692942"/>
              <a:gd name="connsiteY2237" fmla="*/ 4075723 h 4756713"/>
              <a:gd name="connsiteX2238" fmla="*/ 2083649 w 3692942"/>
              <a:gd name="connsiteY2238" fmla="*/ 4079436 h 4756713"/>
              <a:gd name="connsiteX2239" fmla="*/ 2091632 w 3692942"/>
              <a:gd name="connsiteY2239" fmla="*/ 4100415 h 4756713"/>
              <a:gd name="connsiteX2240" fmla="*/ 2103515 w 3692942"/>
              <a:gd name="connsiteY2240" fmla="*/ 4119724 h 4756713"/>
              <a:gd name="connsiteX2241" fmla="*/ 2115397 w 3692942"/>
              <a:gd name="connsiteY2241" fmla="*/ 4139032 h 4756713"/>
              <a:gd name="connsiteX2242" fmla="*/ 2106485 w 3692942"/>
              <a:gd name="connsiteY2242" fmla="*/ 4186191 h 4756713"/>
              <a:gd name="connsiteX2243" fmla="*/ 2082534 w 3692942"/>
              <a:gd name="connsiteY2243" fmla="*/ 4186933 h 4756713"/>
              <a:gd name="connsiteX2244" fmla="*/ 2082534 w 3692942"/>
              <a:gd name="connsiteY2244" fmla="*/ 4171708 h 4756713"/>
              <a:gd name="connsiteX2245" fmla="*/ 2067681 w 3692942"/>
              <a:gd name="connsiteY2245" fmla="*/ 4162239 h 4756713"/>
              <a:gd name="connsiteX2246" fmla="*/ 2056729 w 3692942"/>
              <a:gd name="connsiteY2246" fmla="*/ 4152029 h 4756713"/>
              <a:gd name="connsiteX2247" fmla="*/ 2042246 w 3692942"/>
              <a:gd name="connsiteY2247" fmla="*/ 4119539 h 4756713"/>
              <a:gd name="connsiteX2248" fmla="*/ 2019410 w 3692942"/>
              <a:gd name="connsiteY2248" fmla="*/ 4097074 h 4756713"/>
              <a:gd name="connsiteX2249" fmla="*/ 1996760 w 3692942"/>
              <a:gd name="connsiteY2249" fmla="*/ 4050844 h 4756713"/>
              <a:gd name="connsiteX2250" fmla="*/ 1969097 w 3692942"/>
              <a:gd name="connsiteY2250" fmla="*/ 4046945 h 4756713"/>
              <a:gd name="connsiteX2251" fmla="*/ 1962227 w 3692942"/>
              <a:gd name="connsiteY2251" fmla="*/ 4025409 h 4756713"/>
              <a:gd name="connsiteX2252" fmla="*/ 1945146 w 3692942"/>
              <a:gd name="connsiteY2252" fmla="*/ 3996261 h 4756713"/>
              <a:gd name="connsiteX2253" fmla="*/ 1940320 w 3692942"/>
              <a:gd name="connsiteY2253" fmla="*/ 3962470 h 4756713"/>
              <a:gd name="connsiteX2254" fmla="*/ 1913408 w 3692942"/>
              <a:gd name="connsiteY2254" fmla="*/ 3957461 h 4756713"/>
              <a:gd name="connsiteX2255" fmla="*/ 1913408 w 3692942"/>
              <a:gd name="connsiteY2255" fmla="*/ 3957439 h 4756713"/>
              <a:gd name="connsiteX2256" fmla="*/ 1921754 w 3692942"/>
              <a:gd name="connsiteY2256" fmla="*/ 3934065 h 4756713"/>
              <a:gd name="connsiteX2257" fmla="*/ 1896689 w 3692942"/>
              <a:gd name="connsiteY2257" fmla="*/ 3917542 h 4756713"/>
              <a:gd name="connsiteX2258" fmla="*/ 1891121 w 3692942"/>
              <a:gd name="connsiteY2258" fmla="*/ 3903059 h 4756713"/>
              <a:gd name="connsiteX2259" fmla="*/ 1891121 w 3692942"/>
              <a:gd name="connsiteY2259" fmla="*/ 3889136 h 4756713"/>
              <a:gd name="connsiteX2260" fmla="*/ 1882022 w 3692942"/>
              <a:gd name="connsiteY2260" fmla="*/ 3881895 h 4756713"/>
              <a:gd name="connsiteX2261" fmla="*/ 1870327 w 3692942"/>
              <a:gd name="connsiteY2261" fmla="*/ 3879110 h 4756713"/>
              <a:gd name="connsiteX2262" fmla="*/ 1862343 w 3692942"/>
              <a:gd name="connsiteY2262" fmla="*/ 3881523 h 4756713"/>
              <a:gd name="connsiteX2263" fmla="*/ 1861601 w 3692942"/>
              <a:gd name="connsiteY2263" fmla="*/ 3885793 h 4756713"/>
              <a:gd name="connsiteX2264" fmla="*/ 1875525 w 3692942"/>
              <a:gd name="connsiteY2264" fmla="*/ 3899533 h 4756713"/>
              <a:gd name="connsiteX2265" fmla="*/ 1865871 w 3692942"/>
              <a:gd name="connsiteY2265" fmla="*/ 3921997 h 4756713"/>
              <a:gd name="connsiteX2266" fmla="*/ 1900032 w 3692942"/>
              <a:gd name="connsiteY2266" fmla="*/ 3944647 h 4756713"/>
              <a:gd name="connsiteX2267" fmla="*/ 1897247 w 3692942"/>
              <a:gd name="connsiteY2267" fmla="*/ 3946875 h 4756713"/>
              <a:gd name="connsiteX2268" fmla="*/ 1902073 w 3692942"/>
              <a:gd name="connsiteY2268" fmla="*/ 3954673 h 4756713"/>
              <a:gd name="connsiteX2269" fmla="*/ 1913400 w 3692942"/>
              <a:gd name="connsiteY2269" fmla="*/ 3957272 h 4756713"/>
              <a:gd name="connsiteX2270" fmla="*/ 1913408 w 3692942"/>
              <a:gd name="connsiteY2270" fmla="*/ 3957439 h 4756713"/>
              <a:gd name="connsiteX2271" fmla="*/ 1913400 w 3692942"/>
              <a:gd name="connsiteY2271" fmla="*/ 3957459 h 4756713"/>
              <a:gd name="connsiteX2272" fmla="*/ 1913408 w 3692942"/>
              <a:gd name="connsiteY2272" fmla="*/ 3957461 h 4756713"/>
              <a:gd name="connsiteX2273" fmla="*/ 1914513 w 3692942"/>
              <a:gd name="connsiteY2273" fmla="*/ 3984564 h 4756713"/>
              <a:gd name="connsiteX2274" fmla="*/ 1913955 w 3692942"/>
              <a:gd name="connsiteY2274" fmla="*/ 4010929 h 4756713"/>
              <a:gd name="connsiteX2275" fmla="*/ 1937535 w 3692942"/>
              <a:gd name="connsiteY2275" fmla="*/ 4014640 h 4756713"/>
              <a:gd name="connsiteX2276" fmla="*/ 1930293 w 3692942"/>
              <a:gd name="connsiteY2276" fmla="*/ 4041747 h 4756713"/>
              <a:gd name="connsiteX2277" fmla="*/ 1950345 w 3692942"/>
              <a:gd name="connsiteY2277" fmla="*/ 4075166 h 4756713"/>
              <a:gd name="connsiteX2278" fmla="*/ 1970583 w 3692942"/>
              <a:gd name="connsiteY2278" fmla="*/ 4111555 h 4756713"/>
              <a:gd name="connsiteX2279" fmla="*/ 1963342 w 3692942"/>
              <a:gd name="connsiteY2279" fmla="*/ 4118796 h 4756713"/>
              <a:gd name="connsiteX2280" fmla="*/ 1954615 w 3692942"/>
              <a:gd name="connsiteY2280" fmla="*/ 4122137 h 4756713"/>
              <a:gd name="connsiteX2281" fmla="*/ 1927880 w 3692942"/>
              <a:gd name="connsiteY2281" fmla="*/ 4111184 h 4756713"/>
              <a:gd name="connsiteX2282" fmla="*/ 1923054 w 3692942"/>
              <a:gd name="connsiteY2282" fmla="*/ 4086305 h 4756713"/>
              <a:gd name="connsiteX2283" fmla="*/ 1896504 w 3692942"/>
              <a:gd name="connsiteY2283" fmla="*/ 4045090 h 4756713"/>
              <a:gd name="connsiteX2284" fmla="*/ 1872183 w 3692942"/>
              <a:gd name="connsiteY2284" fmla="*/ 4004800 h 4756713"/>
              <a:gd name="connsiteX2285" fmla="*/ 1864941 w 3692942"/>
              <a:gd name="connsiteY2285" fmla="*/ 4002202 h 4756713"/>
              <a:gd name="connsiteX2286" fmla="*/ 1866056 w 3692942"/>
              <a:gd name="connsiteY2286" fmla="*/ 3992733 h 4756713"/>
              <a:gd name="connsiteX2287" fmla="*/ 1862158 w 3692942"/>
              <a:gd name="connsiteY2287" fmla="*/ 3986049 h 4756713"/>
              <a:gd name="connsiteX2288" fmla="*/ 1851574 w 3692942"/>
              <a:gd name="connsiteY2288" fmla="*/ 3987349 h 4756713"/>
              <a:gd name="connsiteX2289" fmla="*/ 1851574 w 3692942"/>
              <a:gd name="connsiteY2289" fmla="*/ 3970269 h 4756713"/>
              <a:gd name="connsiteX2290" fmla="*/ 1845448 w 3692942"/>
              <a:gd name="connsiteY2290" fmla="*/ 3958387 h 4756713"/>
              <a:gd name="connsiteX2291" fmla="*/ 1840807 w 3692942"/>
              <a:gd name="connsiteY2291" fmla="*/ 3938521 h 4756713"/>
              <a:gd name="connsiteX2292" fmla="*/ 1822611 w 3692942"/>
              <a:gd name="connsiteY2292" fmla="*/ 3933507 h 4756713"/>
              <a:gd name="connsiteX2293" fmla="*/ 1820755 w 3692942"/>
              <a:gd name="connsiteY2293" fmla="*/ 3920697 h 4756713"/>
              <a:gd name="connsiteX2294" fmla="*/ 1784366 w 3692942"/>
              <a:gd name="connsiteY2294" fmla="*/ 3951888 h 4756713"/>
              <a:gd name="connsiteX2295" fmla="*/ 1739808 w 3692942"/>
              <a:gd name="connsiteY2295" fmla="*/ 3974539 h 4756713"/>
              <a:gd name="connsiteX2296" fmla="*/ 1719200 w 3692942"/>
              <a:gd name="connsiteY2296" fmla="*/ 3969711 h 4756713"/>
              <a:gd name="connsiteX2297" fmla="*/ 1716601 w 3692942"/>
              <a:gd name="connsiteY2297" fmla="*/ 3958201 h 4756713"/>
              <a:gd name="connsiteX2298" fmla="*/ 1713444 w 3692942"/>
              <a:gd name="connsiteY2298" fmla="*/ 3952073 h 4756713"/>
              <a:gd name="connsiteX2299" fmla="*/ 1708060 w 3692942"/>
              <a:gd name="connsiteY2299" fmla="*/ 3947617 h 4756713"/>
              <a:gd name="connsiteX2300" fmla="*/ 1703977 w 3692942"/>
              <a:gd name="connsiteY2300" fmla="*/ 3957829 h 4756713"/>
              <a:gd name="connsiteX2301" fmla="*/ 1690422 w 3692942"/>
              <a:gd name="connsiteY2301" fmla="*/ 4004058 h 4756713"/>
              <a:gd name="connsiteX2302" fmla="*/ 1701191 w 3692942"/>
              <a:gd name="connsiteY2302" fmla="*/ 4020211 h 4756713"/>
              <a:gd name="connsiteX2303" fmla="*/ 1709360 w 3692942"/>
              <a:gd name="connsiteY2303" fmla="*/ 4023739 h 4756713"/>
              <a:gd name="connsiteX2304" fmla="*/ 1707317 w 3692942"/>
              <a:gd name="connsiteY2304" fmla="*/ 4033020 h 4756713"/>
              <a:gd name="connsiteX2305" fmla="*/ 1712145 w 3692942"/>
              <a:gd name="connsiteY2305" fmla="*/ 4037476 h 4756713"/>
              <a:gd name="connsiteX2306" fmla="*/ 1719385 w 3692942"/>
              <a:gd name="connsiteY2306" fmla="*/ 4037106 h 4756713"/>
              <a:gd name="connsiteX2307" fmla="*/ 1720685 w 3692942"/>
              <a:gd name="connsiteY2307" fmla="*/ 4071825 h 4756713"/>
              <a:gd name="connsiteX2308" fmla="*/ 1721985 w 3692942"/>
              <a:gd name="connsiteY2308" fmla="*/ 4106729 h 4756713"/>
              <a:gd name="connsiteX2309" fmla="*/ 1736838 w 3692942"/>
              <a:gd name="connsiteY2309" fmla="*/ 4140517 h 4756713"/>
              <a:gd name="connsiteX2310" fmla="*/ 1730524 w 3692942"/>
              <a:gd name="connsiteY2310" fmla="*/ 4179320 h 4756713"/>
              <a:gd name="connsiteX2311" fmla="*/ 1745192 w 3692942"/>
              <a:gd name="connsiteY2311" fmla="*/ 4184518 h 4756713"/>
              <a:gd name="connsiteX2312" fmla="*/ 1754289 w 3692942"/>
              <a:gd name="connsiteY2312" fmla="*/ 4192317 h 4756713"/>
              <a:gd name="connsiteX2313" fmla="*/ 1753361 w 3692942"/>
              <a:gd name="connsiteY2313" fmla="*/ 4206242 h 4756713"/>
              <a:gd name="connsiteX2314" fmla="*/ 1741851 w 3692942"/>
              <a:gd name="connsiteY2314" fmla="*/ 4223878 h 4756713"/>
              <a:gd name="connsiteX2315" fmla="*/ 1717899 w 3692942"/>
              <a:gd name="connsiteY2315" fmla="*/ 4224621 h 4756713"/>
              <a:gd name="connsiteX2316" fmla="*/ 1710473 w 3692942"/>
              <a:gd name="connsiteY2316" fmla="*/ 4207912 h 4756713"/>
              <a:gd name="connsiteX2317" fmla="*/ 1707503 w 3692942"/>
              <a:gd name="connsiteY2317" fmla="*/ 4176164 h 4756713"/>
              <a:gd name="connsiteX2318" fmla="*/ 1684853 w 3692942"/>
              <a:gd name="connsiteY2318" fmla="*/ 4153327 h 4756713"/>
              <a:gd name="connsiteX2319" fmla="*/ 1662574 w 3692942"/>
              <a:gd name="connsiteY2319" fmla="*/ 4121024 h 4756713"/>
              <a:gd name="connsiteX2320" fmla="*/ 1649021 w 3692942"/>
              <a:gd name="connsiteY2320" fmla="*/ 4078136 h 4756713"/>
              <a:gd name="connsiteX2321" fmla="*/ 1636210 w 3692942"/>
              <a:gd name="connsiteY2321" fmla="*/ 4075166 h 4756713"/>
              <a:gd name="connsiteX2322" fmla="*/ 1637510 w 3692942"/>
              <a:gd name="connsiteY2322" fmla="*/ 4065884 h 4756713"/>
              <a:gd name="connsiteX2323" fmla="*/ 1617273 w 3692942"/>
              <a:gd name="connsiteY2323" fmla="*/ 4054001 h 4756713"/>
              <a:gd name="connsiteX2324" fmla="*/ 1588125 w 3692942"/>
              <a:gd name="connsiteY2324" fmla="*/ 4052144 h 4756713"/>
              <a:gd name="connsiteX2325" fmla="*/ 1569930 w 3692942"/>
              <a:gd name="connsiteY2325" fmla="*/ 3991805 h 4756713"/>
              <a:gd name="connsiteX2326" fmla="*/ 1537626 w 3692942"/>
              <a:gd name="connsiteY2326" fmla="*/ 3942419 h 4756713"/>
              <a:gd name="connsiteX2327" fmla="*/ 1544680 w 3692942"/>
              <a:gd name="connsiteY2327" fmla="*/ 3911415 h 4756713"/>
              <a:gd name="connsiteX2328" fmla="*/ 1537811 w 3692942"/>
              <a:gd name="connsiteY2328" fmla="*/ 3885793 h 4756713"/>
              <a:gd name="connsiteX2329" fmla="*/ 1529270 w 3692942"/>
              <a:gd name="connsiteY2329" fmla="*/ 3861472 h 4756713"/>
              <a:gd name="connsiteX2330" fmla="*/ 1519616 w 3692942"/>
              <a:gd name="connsiteY2330" fmla="*/ 3857758 h 4756713"/>
              <a:gd name="connsiteX2331" fmla="*/ 1517760 w 3692942"/>
              <a:gd name="connsiteY2331" fmla="*/ 3889879 h 4756713"/>
              <a:gd name="connsiteX2332" fmla="*/ 1514417 w 3692942"/>
              <a:gd name="connsiteY2332" fmla="*/ 3923483 h 4756713"/>
              <a:gd name="connsiteX2333" fmla="*/ 1498822 w 3692942"/>
              <a:gd name="connsiteY2333" fmla="*/ 3942976 h 4756713"/>
              <a:gd name="connsiteX2334" fmla="*/ 1525929 w 3692942"/>
              <a:gd name="connsiteY2334" fmla="*/ 3932952 h 4756713"/>
              <a:gd name="connsiteX2335" fmla="*/ 1521844 w 3692942"/>
              <a:gd name="connsiteY2335" fmla="*/ 3943534 h 4756713"/>
              <a:gd name="connsiteX2336" fmla="*/ 1511819 w 3692942"/>
              <a:gd name="connsiteY2336" fmla="*/ 3953188 h 4756713"/>
              <a:gd name="connsiteX2337" fmla="*/ 1496967 w 3692942"/>
              <a:gd name="connsiteY2337" fmla="*/ 3955601 h 4756713"/>
              <a:gd name="connsiteX2338" fmla="*/ 1498267 w 3692942"/>
              <a:gd name="connsiteY2338" fmla="*/ 3969526 h 4756713"/>
              <a:gd name="connsiteX2339" fmla="*/ 1504021 w 3692942"/>
              <a:gd name="connsiteY2339" fmla="*/ 3979738 h 4756713"/>
              <a:gd name="connsiteX2340" fmla="*/ 1509777 w 3692942"/>
              <a:gd name="connsiteY2340" fmla="*/ 3992733 h 4756713"/>
              <a:gd name="connsiteX2341" fmla="*/ 1521288 w 3692942"/>
              <a:gd name="connsiteY2341" fmla="*/ 4006843 h 4756713"/>
              <a:gd name="connsiteX2342" fmla="*/ 1555820 w 3692942"/>
              <a:gd name="connsiteY2342" fmla="*/ 3997374 h 4756713"/>
              <a:gd name="connsiteX2343" fmla="*/ 1562689 w 3692942"/>
              <a:gd name="connsiteY2343" fmla="*/ 4025039 h 4756713"/>
              <a:gd name="connsiteX2344" fmla="*/ 1529827 w 3692942"/>
              <a:gd name="connsiteY2344" fmla="*/ 4044717 h 4756713"/>
              <a:gd name="connsiteX2345" fmla="*/ 1527229 w 3692942"/>
              <a:gd name="connsiteY2345" fmla="*/ 4030050 h 4756713"/>
              <a:gd name="connsiteX2346" fmla="*/ 1522773 w 3692942"/>
              <a:gd name="connsiteY2346" fmla="*/ 4016870 h 4756713"/>
              <a:gd name="connsiteX2347" fmla="*/ 1504393 w 3692942"/>
              <a:gd name="connsiteY2347" fmla="*/ 4020583 h 4756713"/>
              <a:gd name="connsiteX2348" fmla="*/ 1488798 w 3692942"/>
              <a:gd name="connsiteY2348" fmla="*/ 4022068 h 4756713"/>
              <a:gd name="connsiteX2349" fmla="*/ 1479886 w 3692942"/>
              <a:gd name="connsiteY2349" fmla="*/ 4007028 h 4756713"/>
              <a:gd name="connsiteX2350" fmla="*/ 1477101 w 3692942"/>
              <a:gd name="connsiteY2350" fmla="*/ 3989948 h 4756713"/>
              <a:gd name="connsiteX2351" fmla="*/ 1462063 w 3692942"/>
              <a:gd name="connsiteY2351" fmla="*/ 4000159 h 4756713"/>
              <a:gd name="connsiteX2352" fmla="*/ 1449066 w 3692942"/>
              <a:gd name="connsiteY2352" fmla="*/ 4008701 h 4756713"/>
              <a:gd name="connsiteX2353" fmla="*/ 1439784 w 3692942"/>
              <a:gd name="connsiteY2353" fmla="*/ 3991433 h 4756713"/>
              <a:gd name="connsiteX2354" fmla="*/ 1441454 w 3692942"/>
              <a:gd name="connsiteY2354" fmla="*/ 3965255 h 4756713"/>
              <a:gd name="connsiteX2355" fmla="*/ 1432172 w 3692942"/>
              <a:gd name="connsiteY2355" fmla="*/ 3951518 h 4756713"/>
              <a:gd name="connsiteX2356" fmla="*/ 1434213 w 3692942"/>
              <a:gd name="connsiteY2356" fmla="*/ 3940376 h 4756713"/>
              <a:gd name="connsiteX2357" fmla="*/ 1432357 w 3692942"/>
              <a:gd name="connsiteY2357" fmla="*/ 3915314 h 4756713"/>
              <a:gd name="connsiteX2358" fmla="*/ 1411749 w 3692942"/>
              <a:gd name="connsiteY2358" fmla="*/ 3896748 h 4756713"/>
              <a:gd name="connsiteX2359" fmla="*/ 1409893 w 3692942"/>
              <a:gd name="connsiteY2359" fmla="*/ 3909558 h 4756713"/>
              <a:gd name="connsiteX2360" fmla="*/ 1416762 w 3692942"/>
              <a:gd name="connsiteY2360" fmla="*/ 3934807 h 4756713"/>
              <a:gd name="connsiteX2361" fmla="*/ 1416204 w 3692942"/>
              <a:gd name="connsiteY2361" fmla="*/ 3943719 h 4756713"/>
              <a:gd name="connsiteX2362" fmla="*/ 1412121 w 3692942"/>
              <a:gd name="connsiteY2362" fmla="*/ 3949660 h 4756713"/>
              <a:gd name="connsiteX2363" fmla="*/ 1408778 w 3692942"/>
              <a:gd name="connsiteY2363" fmla="*/ 3942234 h 4756713"/>
              <a:gd name="connsiteX2364" fmla="*/ 1403765 w 3692942"/>
              <a:gd name="connsiteY2364" fmla="*/ 3933137 h 4756713"/>
              <a:gd name="connsiteX2365" fmla="*/ 1392440 w 3692942"/>
              <a:gd name="connsiteY2365" fmla="*/ 3903432 h 4756713"/>
              <a:gd name="connsiteX2366" fmla="*/ 1381301 w 3692942"/>
              <a:gd name="connsiteY2366" fmla="*/ 3873541 h 4756713"/>
              <a:gd name="connsiteX2367" fmla="*/ 1377030 w 3692942"/>
              <a:gd name="connsiteY2367" fmla="*/ 3849962 h 4756713"/>
              <a:gd name="connsiteX2368" fmla="*/ 1365148 w 3692942"/>
              <a:gd name="connsiteY2368" fmla="*/ 3828053 h 4756713"/>
              <a:gd name="connsiteX2369" fmla="*/ 1365705 w 3692942"/>
              <a:gd name="connsiteY2369" fmla="*/ 3859244 h 4756713"/>
              <a:gd name="connsiteX2370" fmla="*/ 1379258 w 3692942"/>
              <a:gd name="connsiteY2370" fmla="*/ 3886536 h 4756713"/>
              <a:gd name="connsiteX2371" fmla="*/ 1348810 w 3692942"/>
              <a:gd name="connsiteY2371" fmla="*/ 3897861 h 4756713"/>
              <a:gd name="connsiteX2372" fmla="*/ 1329316 w 3692942"/>
              <a:gd name="connsiteY2372" fmla="*/ 3869641 h 4756713"/>
              <a:gd name="connsiteX2373" fmla="*/ 1316876 w 3692942"/>
              <a:gd name="connsiteY2373" fmla="*/ 3882823 h 4756713"/>
              <a:gd name="connsiteX2374" fmla="*/ 1288101 w 3692942"/>
              <a:gd name="connsiteY2374" fmla="*/ 3880595 h 4756713"/>
              <a:gd name="connsiteX2375" fmla="*/ 1271800 w 3692942"/>
              <a:gd name="connsiteY2375" fmla="*/ 3841502 h 4756713"/>
              <a:gd name="connsiteX2376" fmla="*/ 1271948 w 3692942"/>
              <a:gd name="connsiteY2376" fmla="*/ 3862029 h 4756713"/>
              <a:gd name="connsiteX2377" fmla="*/ 1263036 w 3692942"/>
              <a:gd name="connsiteY2377" fmla="*/ 3884493 h 4756713"/>
              <a:gd name="connsiteX2378" fmla="*/ 1262294 w 3692942"/>
              <a:gd name="connsiteY2378" fmla="*/ 3895077 h 4756713"/>
              <a:gd name="connsiteX2379" fmla="*/ 1271391 w 3692942"/>
              <a:gd name="connsiteY2379" fmla="*/ 3900461 h 4756713"/>
              <a:gd name="connsiteX2380" fmla="*/ 1273804 w 3692942"/>
              <a:gd name="connsiteY2380" fmla="*/ 3952816 h 4756713"/>
              <a:gd name="connsiteX2381" fmla="*/ 1273804 w 3692942"/>
              <a:gd name="connsiteY2381" fmla="*/ 3965441 h 4756713"/>
              <a:gd name="connsiteX2382" fmla="*/ 1279189 w 3692942"/>
              <a:gd name="connsiteY2382" fmla="*/ 3979923 h 4756713"/>
              <a:gd name="connsiteX2383" fmla="*/ 1286243 w 3692942"/>
              <a:gd name="connsiteY2383" fmla="*/ 4043417 h 4756713"/>
              <a:gd name="connsiteX2384" fmla="*/ 1290329 w 3692942"/>
              <a:gd name="connsiteY2384" fmla="*/ 4108212 h 4756713"/>
              <a:gd name="connsiteX2385" fmla="*/ 1309265 w 3692942"/>
              <a:gd name="connsiteY2385" fmla="*/ 4119166 h 4756713"/>
              <a:gd name="connsiteX2386" fmla="*/ 1317619 w 3692942"/>
              <a:gd name="connsiteY2386" fmla="*/ 4174679 h 4756713"/>
              <a:gd name="connsiteX2387" fmla="*/ 1338970 w 3692942"/>
              <a:gd name="connsiteY2387" fmla="*/ 4207170 h 4756713"/>
              <a:gd name="connsiteX2388" fmla="*/ 1353266 w 3692942"/>
              <a:gd name="connsiteY2388" fmla="*/ 4248757 h 4756713"/>
              <a:gd name="connsiteX2389" fmla="*/ 1362735 w 3692942"/>
              <a:gd name="connsiteY2389" fmla="*/ 4278648 h 4756713"/>
              <a:gd name="connsiteX2390" fmla="*/ 1376660 w 3692942"/>
              <a:gd name="connsiteY2390" fmla="*/ 4284961 h 4756713"/>
              <a:gd name="connsiteX2391" fmla="*/ 1375545 w 3692942"/>
              <a:gd name="connsiteY2391" fmla="*/ 4301112 h 4756713"/>
              <a:gd name="connsiteX2392" fmla="*/ 1467819 w 3692942"/>
              <a:gd name="connsiteY2392" fmla="*/ 4469876 h 4756713"/>
              <a:gd name="connsiteX2393" fmla="*/ 1480071 w 3692942"/>
              <a:gd name="connsiteY2393" fmla="*/ 4490671 h 4756713"/>
              <a:gd name="connsiteX2394" fmla="*/ 1490283 w 3692942"/>
              <a:gd name="connsiteY2394" fmla="*/ 4512393 h 4756713"/>
              <a:gd name="connsiteX2395" fmla="*/ 1501608 w 3692942"/>
              <a:gd name="connsiteY2395" fmla="*/ 4518519 h 4756713"/>
              <a:gd name="connsiteX2396" fmla="*/ 1508849 w 3692942"/>
              <a:gd name="connsiteY2396" fmla="*/ 4528731 h 4756713"/>
              <a:gd name="connsiteX2397" fmla="*/ 1522401 w 3692942"/>
              <a:gd name="connsiteY2397" fmla="*/ 4543769 h 4756713"/>
              <a:gd name="connsiteX2398" fmla="*/ 1522773 w 3692942"/>
              <a:gd name="connsiteY2398" fmla="*/ 4557879 h 4756713"/>
              <a:gd name="connsiteX2399" fmla="*/ 1517203 w 3692942"/>
              <a:gd name="connsiteY2399" fmla="*/ 4571617 h 4756713"/>
              <a:gd name="connsiteX2400" fmla="*/ 1479514 w 3692942"/>
              <a:gd name="connsiteY2400" fmla="*/ 4548410 h 4756713"/>
              <a:gd name="connsiteX2401" fmla="*/ 1447580 w 3692942"/>
              <a:gd name="connsiteY2401" fmla="*/ 4507750 h 4756713"/>
              <a:gd name="connsiteX2402" fmla="*/ 1445910 w 3692942"/>
              <a:gd name="connsiteY2402" fmla="*/ 4511093 h 4756713"/>
              <a:gd name="connsiteX2403" fmla="*/ 1430687 w 3692942"/>
              <a:gd name="connsiteY2403" fmla="*/ 4516106 h 4756713"/>
              <a:gd name="connsiteX2404" fmla="*/ 1421588 w 3692942"/>
              <a:gd name="connsiteY2404" fmla="*/ 4508865 h 4756713"/>
              <a:gd name="connsiteX2405" fmla="*/ 1393555 w 3692942"/>
              <a:gd name="connsiteY2405" fmla="*/ 4491227 h 4756713"/>
              <a:gd name="connsiteX2406" fmla="*/ 1367563 w 3692942"/>
              <a:gd name="connsiteY2406" fmla="*/ 4467092 h 4756713"/>
              <a:gd name="connsiteX2407" fmla="*/ 1343056 w 3692942"/>
              <a:gd name="connsiteY2407" fmla="*/ 4440542 h 4756713"/>
              <a:gd name="connsiteX2408" fmla="*/ 1319104 w 3692942"/>
              <a:gd name="connsiteY2408" fmla="*/ 4414922 h 4756713"/>
              <a:gd name="connsiteX2409" fmla="*/ 1310193 w 3692942"/>
              <a:gd name="connsiteY2409" fmla="*/ 4412322 h 4756713"/>
              <a:gd name="connsiteX2410" fmla="*/ 1311865 w 3692942"/>
              <a:gd name="connsiteY2410" fmla="*/ 4399512 h 4756713"/>
              <a:gd name="connsiteX2411" fmla="*/ 1304994 w 3692942"/>
              <a:gd name="connsiteY2411" fmla="*/ 4394871 h 4756713"/>
              <a:gd name="connsiteX2412" fmla="*/ 1298683 w 3692942"/>
              <a:gd name="connsiteY2412" fmla="*/ 4396727 h 4756713"/>
              <a:gd name="connsiteX2413" fmla="*/ 1289771 w 3692942"/>
              <a:gd name="connsiteY2413" fmla="*/ 4379276 h 4756713"/>
              <a:gd name="connsiteX2414" fmla="*/ 1277704 w 3692942"/>
              <a:gd name="connsiteY2414" fmla="*/ 4369249 h 4756713"/>
              <a:gd name="connsiteX2415" fmla="*/ 1280487 w 3692942"/>
              <a:gd name="connsiteY2415" fmla="*/ 4395242 h 4756713"/>
              <a:gd name="connsiteX2416" fmla="*/ 1284200 w 3692942"/>
              <a:gd name="connsiteY2416" fmla="*/ 4405453 h 4756713"/>
              <a:gd name="connsiteX2417" fmla="*/ 1294784 w 3692942"/>
              <a:gd name="connsiteY2417" fmla="*/ 4406939 h 4756713"/>
              <a:gd name="connsiteX2418" fmla="*/ 1298683 w 3692942"/>
              <a:gd name="connsiteY2418" fmla="*/ 4422719 h 4756713"/>
              <a:gd name="connsiteX2419" fmla="*/ 1306852 w 3692942"/>
              <a:gd name="connsiteY2419" fmla="*/ 4437014 h 4756713"/>
              <a:gd name="connsiteX2420" fmla="*/ 1323747 w 3692942"/>
              <a:gd name="connsiteY2420" fmla="*/ 4460779 h 4756713"/>
              <a:gd name="connsiteX2421" fmla="*/ 1341571 w 3692942"/>
              <a:gd name="connsiteY2421" fmla="*/ 4483430 h 4756713"/>
              <a:gd name="connsiteX2422" fmla="*/ 1344541 w 3692942"/>
              <a:gd name="connsiteY2422" fmla="*/ 4507750 h 4756713"/>
              <a:gd name="connsiteX2423" fmla="*/ 1350295 w 3692942"/>
              <a:gd name="connsiteY2423" fmla="*/ 4519262 h 4756713"/>
              <a:gd name="connsiteX2424" fmla="*/ 1361435 w 3692942"/>
              <a:gd name="connsiteY2424" fmla="*/ 4521117 h 4756713"/>
              <a:gd name="connsiteX2425" fmla="*/ 1377773 w 3692942"/>
              <a:gd name="connsiteY2425" fmla="*/ 4541541 h 4756713"/>
              <a:gd name="connsiteX2426" fmla="*/ 1398011 w 3692942"/>
              <a:gd name="connsiteY2426" fmla="*/ 4558249 h 4756713"/>
              <a:gd name="connsiteX2427" fmla="*/ 1418618 w 3692942"/>
              <a:gd name="connsiteY2427" fmla="*/ 4574217 h 4756713"/>
              <a:gd name="connsiteX2428" fmla="*/ 1433470 w 3692942"/>
              <a:gd name="connsiteY2428" fmla="*/ 4624901 h 4756713"/>
              <a:gd name="connsiteX2429" fmla="*/ 1410636 w 3692942"/>
              <a:gd name="connsiteY2429" fmla="*/ 4634741 h 4756713"/>
              <a:gd name="connsiteX2430" fmla="*/ 1402837 w 3692942"/>
              <a:gd name="connsiteY2430" fmla="*/ 4618775 h 4756713"/>
              <a:gd name="connsiteX2431" fmla="*/ 1383343 w 3692942"/>
              <a:gd name="connsiteY2431" fmla="*/ 4613762 h 4756713"/>
              <a:gd name="connsiteX2432" fmla="*/ 1367005 w 3692942"/>
              <a:gd name="connsiteY2432" fmla="*/ 4606522 h 4756713"/>
              <a:gd name="connsiteX2433" fmla="*/ 1336742 w 3692942"/>
              <a:gd name="connsiteY2433" fmla="*/ 4574959 h 4756713"/>
              <a:gd name="connsiteX2434" fmla="*/ 1303509 w 3692942"/>
              <a:gd name="connsiteY2434" fmla="*/ 4554538 h 4756713"/>
              <a:gd name="connsiteX2435" fmla="*/ 1260994 w 3692942"/>
              <a:gd name="connsiteY2435" fmla="*/ 4504779 h 4756713"/>
              <a:gd name="connsiteX2436" fmla="*/ 1230731 w 3692942"/>
              <a:gd name="connsiteY2436" fmla="*/ 4502924 h 4756713"/>
              <a:gd name="connsiteX2437" fmla="*/ 1215508 w 3692942"/>
              <a:gd name="connsiteY2437" fmla="*/ 4477489 h 4756713"/>
              <a:gd name="connsiteX2438" fmla="*/ 1188030 w 3692942"/>
              <a:gd name="connsiteY2438" fmla="*/ 4442398 h 4756713"/>
              <a:gd name="connsiteX2439" fmla="*/ 1173177 w 3692942"/>
              <a:gd name="connsiteY2439" fmla="*/ 4400070 h 4756713"/>
              <a:gd name="connsiteX2440" fmla="*/ 1143100 w 3692942"/>
              <a:gd name="connsiteY2440" fmla="*/ 4393571 h 4756713"/>
              <a:gd name="connsiteX2441" fmla="*/ 1146443 w 3692942"/>
              <a:gd name="connsiteY2441" fmla="*/ 4363679 h 4756713"/>
              <a:gd name="connsiteX2442" fmla="*/ 1115994 w 3692942"/>
              <a:gd name="connsiteY2442" fmla="*/ 4341214 h 4756713"/>
              <a:gd name="connsiteX2443" fmla="*/ 1107268 w 3692942"/>
              <a:gd name="connsiteY2443" fmla="*/ 4321721 h 4756713"/>
              <a:gd name="connsiteX2444" fmla="*/ 1104483 w 3692942"/>
              <a:gd name="connsiteY2444" fmla="*/ 4303527 h 4756713"/>
              <a:gd name="connsiteX2445" fmla="*/ 1093343 w 3692942"/>
              <a:gd name="connsiteY2445" fmla="*/ 4293315 h 4756713"/>
              <a:gd name="connsiteX2446" fmla="*/ 1089513 w 3692942"/>
              <a:gd name="connsiteY2446" fmla="*/ 4291816 h 4756713"/>
              <a:gd name="connsiteX2447" fmla="*/ 1084806 w 3692942"/>
              <a:gd name="connsiteY2447" fmla="*/ 4304085 h 4756713"/>
              <a:gd name="connsiteX2448" fmla="*/ 1081773 w 3692942"/>
              <a:gd name="connsiteY2448" fmla="*/ 4306589 h 4756713"/>
              <a:gd name="connsiteX2449" fmla="*/ 1090002 w 3692942"/>
              <a:gd name="connsiteY2449" fmla="*/ 4315780 h 4756713"/>
              <a:gd name="connsiteX2450" fmla="*/ 1084246 w 3692942"/>
              <a:gd name="connsiteY2450" fmla="*/ 4344742 h 4756713"/>
              <a:gd name="connsiteX2451" fmla="*/ 1125834 w 3692942"/>
              <a:gd name="connsiteY2451" fmla="*/ 4376491 h 4756713"/>
              <a:gd name="connsiteX2452" fmla="*/ 1123421 w 3692942"/>
              <a:gd name="connsiteY2452" fmla="*/ 4379276 h 4756713"/>
              <a:gd name="connsiteX2453" fmla="*/ 1130475 w 3692942"/>
              <a:gd name="connsiteY2453" fmla="*/ 4389673 h 4756713"/>
              <a:gd name="connsiteX2454" fmla="*/ 1142915 w 3692942"/>
              <a:gd name="connsiteY2454" fmla="*/ 4393571 h 4756713"/>
              <a:gd name="connsiteX2455" fmla="*/ 1151826 w 3692942"/>
              <a:gd name="connsiteY2455" fmla="*/ 4428475 h 4756713"/>
              <a:gd name="connsiteX2456" fmla="*/ 1159438 w 3692942"/>
              <a:gd name="connsiteY2456" fmla="*/ 4462079 h 4756713"/>
              <a:gd name="connsiteX2457" fmla="*/ 1185802 w 3692942"/>
              <a:gd name="connsiteY2457" fmla="*/ 4465977 h 4756713"/>
              <a:gd name="connsiteX2458" fmla="*/ 1187287 w 3692942"/>
              <a:gd name="connsiteY2458" fmla="*/ 4500324 h 4756713"/>
              <a:gd name="connsiteX2459" fmla="*/ 1221634 w 3692942"/>
              <a:gd name="connsiteY2459" fmla="*/ 4539870 h 4756713"/>
              <a:gd name="connsiteX2460" fmla="*/ 1258581 w 3692942"/>
              <a:gd name="connsiteY2460" fmla="*/ 4580715 h 4756713"/>
              <a:gd name="connsiteX2461" fmla="*/ 1254310 w 3692942"/>
              <a:gd name="connsiteY2461" fmla="*/ 4590370 h 4756713"/>
              <a:gd name="connsiteX2462" fmla="*/ 1246513 w 3692942"/>
              <a:gd name="connsiteY2462" fmla="*/ 4595753 h 4756713"/>
              <a:gd name="connsiteX2463" fmla="*/ 1213095 w 3692942"/>
              <a:gd name="connsiteY2463" fmla="*/ 4586284 h 4756713"/>
              <a:gd name="connsiteX2464" fmla="*/ 1196942 w 3692942"/>
              <a:gd name="connsiteY2464" fmla="*/ 4556208 h 4756713"/>
              <a:gd name="connsiteX2465" fmla="*/ 1152384 w 3692942"/>
              <a:gd name="connsiteY2465" fmla="*/ 4506080 h 4756713"/>
              <a:gd name="connsiteX2466" fmla="*/ 1112652 w 3692942"/>
              <a:gd name="connsiteY2466" fmla="*/ 4454280 h 4756713"/>
              <a:gd name="connsiteX2467" fmla="*/ 1104112 w 3692942"/>
              <a:gd name="connsiteY2467" fmla="*/ 4450754 h 4756713"/>
              <a:gd name="connsiteX2468" fmla="*/ 1102442 w 3692942"/>
              <a:gd name="connsiteY2468" fmla="*/ 4438315 h 4756713"/>
              <a:gd name="connsiteX2469" fmla="*/ 1096314 w 3692942"/>
              <a:gd name="connsiteY2469" fmla="*/ 4429588 h 4756713"/>
              <a:gd name="connsiteX2470" fmla="*/ 1085361 w 3692942"/>
              <a:gd name="connsiteY2470" fmla="*/ 4431073 h 4756713"/>
              <a:gd name="connsiteX2471" fmla="*/ 1080905 w 3692942"/>
              <a:gd name="connsiteY2471" fmla="*/ 4408424 h 4756713"/>
              <a:gd name="connsiteX2472" fmla="*/ 1071251 w 3692942"/>
              <a:gd name="connsiteY2472" fmla="*/ 4392271 h 4756713"/>
              <a:gd name="connsiteX2473" fmla="*/ 1061225 w 3692942"/>
              <a:gd name="connsiteY2473" fmla="*/ 4365536 h 4756713"/>
              <a:gd name="connsiteX2474" fmla="*/ 1040988 w 3692942"/>
              <a:gd name="connsiteY2474" fmla="*/ 4357182 h 4756713"/>
              <a:gd name="connsiteX2475" fmla="*/ 1036160 w 3692942"/>
              <a:gd name="connsiteY2475" fmla="*/ 4339729 h 4756713"/>
              <a:gd name="connsiteX2476" fmla="*/ 1004227 w 3692942"/>
              <a:gd name="connsiteY2476" fmla="*/ 4378904 h 4756713"/>
              <a:gd name="connsiteX2477" fmla="*/ 961897 w 3692942"/>
              <a:gd name="connsiteY2477" fmla="*/ 4406009 h 4756713"/>
              <a:gd name="connsiteX2478" fmla="*/ 938690 w 3692942"/>
              <a:gd name="connsiteY2478" fmla="*/ 4396912 h 4756713"/>
              <a:gd name="connsiteX2479" fmla="*/ 933121 w 3692942"/>
              <a:gd name="connsiteY2479" fmla="*/ 4380389 h 4756713"/>
              <a:gd name="connsiteX2480" fmla="*/ 928108 w 3692942"/>
              <a:gd name="connsiteY2480" fmla="*/ 4371477 h 4756713"/>
              <a:gd name="connsiteX2481" fmla="*/ 921424 w 3692942"/>
              <a:gd name="connsiteY2481" fmla="*/ 4364423 h 4756713"/>
              <a:gd name="connsiteX2482" fmla="*/ 919381 w 3692942"/>
              <a:gd name="connsiteY2482" fmla="*/ 4378161 h 4756713"/>
              <a:gd name="connsiteX2483" fmla="*/ 916226 w 3692942"/>
              <a:gd name="connsiteY2483" fmla="*/ 4442213 h 4756713"/>
              <a:gd name="connsiteX2484" fmla="*/ 932749 w 3692942"/>
              <a:gd name="connsiteY2484" fmla="*/ 4466162 h 4756713"/>
              <a:gd name="connsiteX2485" fmla="*/ 942588 w 3692942"/>
              <a:gd name="connsiteY2485" fmla="*/ 4471918 h 4756713"/>
              <a:gd name="connsiteX2486" fmla="*/ 943146 w 3692942"/>
              <a:gd name="connsiteY2486" fmla="*/ 4484915 h 4756713"/>
              <a:gd name="connsiteX2487" fmla="*/ 949829 w 3692942"/>
              <a:gd name="connsiteY2487" fmla="*/ 4491599 h 4756713"/>
              <a:gd name="connsiteX2488" fmla="*/ 957628 w 3692942"/>
              <a:gd name="connsiteY2488" fmla="*/ 4491784 h 4756713"/>
              <a:gd name="connsiteX2489" fmla="*/ 971366 w 3692942"/>
              <a:gd name="connsiteY2489" fmla="*/ 4540798 h 4756713"/>
              <a:gd name="connsiteX2490" fmla="*/ 986961 w 3692942"/>
              <a:gd name="connsiteY2490" fmla="*/ 4589812 h 4756713"/>
              <a:gd name="connsiteX2491" fmla="*/ 1018709 w 3692942"/>
              <a:gd name="connsiteY2491" fmla="*/ 4637341 h 4756713"/>
              <a:gd name="connsiteX2492" fmla="*/ 1031519 w 3692942"/>
              <a:gd name="connsiteY2492" fmla="*/ 4691553 h 4756713"/>
              <a:gd name="connsiteX2493" fmla="*/ 1051013 w 3692942"/>
              <a:gd name="connsiteY2493" fmla="*/ 4698237 h 4756713"/>
              <a:gd name="connsiteX2494" fmla="*/ 1065680 w 3692942"/>
              <a:gd name="connsiteY2494" fmla="*/ 4708634 h 4756713"/>
              <a:gd name="connsiteX2495" fmla="*/ 1072736 w 3692942"/>
              <a:gd name="connsiteY2495" fmla="*/ 4727942 h 4756713"/>
              <a:gd name="connsiteX2496" fmla="*/ 1070879 w 3692942"/>
              <a:gd name="connsiteY2496" fmla="*/ 4752822 h 4756713"/>
              <a:gd name="connsiteX2497" fmla="*/ 1043959 w 3692942"/>
              <a:gd name="connsiteY2497" fmla="*/ 4755792 h 4756713"/>
              <a:gd name="connsiteX2498" fmla="*/ 1025578 w 3692942"/>
              <a:gd name="connsiteY2498" fmla="*/ 4732583 h 4756713"/>
              <a:gd name="connsiteX2499" fmla="*/ 1004042 w 3692942"/>
              <a:gd name="connsiteY2499" fmla="*/ 4688025 h 4756713"/>
              <a:gd name="connsiteX2500" fmla="*/ 966910 w 3692942"/>
              <a:gd name="connsiteY2500" fmla="*/ 4655536 h 4756713"/>
              <a:gd name="connsiteX2501" fmla="*/ 926993 w 3692942"/>
              <a:gd name="connsiteY2501" fmla="*/ 4608008 h 4756713"/>
              <a:gd name="connsiteX2502" fmla="*/ 894874 w 3692942"/>
              <a:gd name="connsiteY2502" fmla="*/ 4544882 h 4756713"/>
              <a:gd name="connsiteX2503" fmla="*/ 879651 w 3692942"/>
              <a:gd name="connsiteY2503" fmla="*/ 4539498 h 4756713"/>
              <a:gd name="connsiteX2504" fmla="*/ 877979 w 3692942"/>
              <a:gd name="connsiteY2504" fmla="*/ 4525946 h 4756713"/>
              <a:gd name="connsiteX2505" fmla="*/ 851801 w 3692942"/>
              <a:gd name="connsiteY2505" fmla="*/ 4506637 h 4756713"/>
              <a:gd name="connsiteX2506" fmla="*/ 819125 w 3692942"/>
              <a:gd name="connsiteY2506" fmla="*/ 4500324 h 4756713"/>
              <a:gd name="connsiteX2507" fmla="*/ 806315 w 3692942"/>
              <a:gd name="connsiteY2507" fmla="*/ 4465422 h 4756713"/>
              <a:gd name="connsiteX2508" fmla="*/ 783109 w 3692942"/>
              <a:gd name="connsiteY2508" fmla="*/ 4408424 h 4756713"/>
              <a:gd name="connsiteX2509" fmla="*/ 738736 w 3692942"/>
              <a:gd name="connsiteY2509" fmla="*/ 4329890 h 4756713"/>
              <a:gd name="connsiteX2510" fmla="*/ 741521 w 3692942"/>
              <a:gd name="connsiteY2510" fmla="*/ 4285702 h 4756713"/>
              <a:gd name="connsiteX2511" fmla="*/ 731309 w 3692942"/>
              <a:gd name="connsiteY2511" fmla="*/ 4246715 h 4756713"/>
              <a:gd name="connsiteX2512" fmla="*/ 719985 w 3692942"/>
              <a:gd name="connsiteY2512" fmla="*/ 4209583 h 4756713"/>
              <a:gd name="connsiteX2513" fmla="*/ 709588 w 3692942"/>
              <a:gd name="connsiteY2513" fmla="*/ 4202342 h 4756713"/>
              <a:gd name="connsiteX2514" fmla="*/ 710701 w 3692942"/>
              <a:gd name="connsiteY2514" fmla="*/ 4248942 h 4756713"/>
              <a:gd name="connsiteX2515" fmla="*/ 711258 w 3692942"/>
              <a:gd name="connsiteY2515" fmla="*/ 4297956 h 4756713"/>
              <a:gd name="connsiteX2516" fmla="*/ 697518 w 3692942"/>
              <a:gd name="connsiteY2516" fmla="*/ 4323949 h 4756713"/>
              <a:gd name="connsiteX2517" fmla="*/ 724811 w 3692942"/>
              <a:gd name="connsiteY2517" fmla="*/ 4314109 h 4756713"/>
              <a:gd name="connsiteX2518" fmla="*/ 722398 w 3692942"/>
              <a:gd name="connsiteY2518" fmla="*/ 4328777 h 4756713"/>
              <a:gd name="connsiteX2519" fmla="*/ 713486 w 3692942"/>
              <a:gd name="connsiteY2519" fmla="*/ 4341214 h 4756713"/>
              <a:gd name="connsiteX2520" fmla="*/ 698076 w 3692942"/>
              <a:gd name="connsiteY2520" fmla="*/ 4341957 h 4756713"/>
              <a:gd name="connsiteX2521" fmla="*/ 701974 w 3692942"/>
              <a:gd name="connsiteY2521" fmla="*/ 4362751 h 4756713"/>
              <a:gd name="connsiteX2522" fmla="*/ 709958 w 3692942"/>
              <a:gd name="connsiteY2522" fmla="*/ 4379276 h 4756713"/>
              <a:gd name="connsiteX2523" fmla="*/ 718870 w 3692942"/>
              <a:gd name="connsiteY2523" fmla="*/ 4399883 h 4756713"/>
              <a:gd name="connsiteX2524" fmla="*/ 734465 w 3692942"/>
              <a:gd name="connsiteY2524" fmla="*/ 4422904 h 4756713"/>
              <a:gd name="connsiteX2525" fmla="*/ 769554 w 3692942"/>
              <a:gd name="connsiteY2525" fmla="*/ 4414550 h 4756713"/>
              <a:gd name="connsiteX2526" fmla="*/ 784036 w 3692942"/>
              <a:gd name="connsiteY2526" fmla="*/ 4456508 h 4756713"/>
              <a:gd name="connsiteX2527" fmla="*/ 753588 w 3692942"/>
              <a:gd name="connsiteY2527" fmla="*/ 4481015 h 4756713"/>
              <a:gd name="connsiteX2528" fmla="*/ 746532 w 3692942"/>
              <a:gd name="connsiteY2528" fmla="*/ 4458551 h 4756713"/>
              <a:gd name="connsiteX2529" fmla="*/ 738363 w 3692942"/>
              <a:gd name="connsiteY2529" fmla="*/ 4438315 h 4756713"/>
              <a:gd name="connsiteX2530" fmla="*/ 719427 w 3692942"/>
              <a:gd name="connsiteY2530" fmla="*/ 4440913 h 4756713"/>
              <a:gd name="connsiteX2531" fmla="*/ 702904 w 3692942"/>
              <a:gd name="connsiteY2531" fmla="*/ 4440357 h 4756713"/>
              <a:gd name="connsiteX2532" fmla="*/ 689722 w 3692942"/>
              <a:gd name="connsiteY2532" fmla="*/ 4416221 h 4756713"/>
              <a:gd name="connsiteX2533" fmla="*/ 683038 w 3692942"/>
              <a:gd name="connsiteY2533" fmla="*/ 4390043 h 4756713"/>
              <a:gd name="connsiteX2534" fmla="*/ 668743 w 3692942"/>
              <a:gd name="connsiteY2534" fmla="*/ 4402853 h 4756713"/>
              <a:gd name="connsiteX2535" fmla="*/ 656673 w 3692942"/>
              <a:gd name="connsiteY2535" fmla="*/ 4413437 h 4756713"/>
              <a:gd name="connsiteX2536" fmla="*/ 643493 w 3692942"/>
              <a:gd name="connsiteY2536" fmla="*/ 4385402 h 4756713"/>
              <a:gd name="connsiteX2537" fmla="*/ 640335 w 3692942"/>
              <a:gd name="connsiteY2537" fmla="*/ 4346413 h 4756713"/>
              <a:gd name="connsiteX2538" fmla="*/ 628453 w 3692942"/>
              <a:gd name="connsiteY2538" fmla="*/ 4324134 h 4756713"/>
              <a:gd name="connsiteX2539" fmla="*/ 629196 w 3692942"/>
              <a:gd name="connsiteY2539" fmla="*/ 4307796 h 4756713"/>
              <a:gd name="connsiteX2540" fmla="*/ 623997 w 3692942"/>
              <a:gd name="connsiteY2540" fmla="*/ 4269736 h 4756713"/>
              <a:gd name="connsiteX2541" fmla="*/ 600605 w 3692942"/>
              <a:gd name="connsiteY2541" fmla="*/ 4238173 h 4756713"/>
              <a:gd name="connsiteX2542" fmla="*/ 599863 w 3692942"/>
              <a:gd name="connsiteY2542" fmla="*/ 4256926 h 4756713"/>
              <a:gd name="connsiteX2543" fmla="*/ 610074 w 3692942"/>
              <a:gd name="connsiteY2543" fmla="*/ 4296099 h 4756713"/>
              <a:gd name="connsiteX2544" fmla="*/ 610630 w 3692942"/>
              <a:gd name="connsiteY2544" fmla="*/ 4309466 h 4756713"/>
              <a:gd name="connsiteX2545" fmla="*/ 607104 w 3692942"/>
              <a:gd name="connsiteY2545" fmla="*/ 4317635 h 4756713"/>
              <a:gd name="connsiteX2546" fmla="*/ 602648 w 3692942"/>
              <a:gd name="connsiteY2546" fmla="*/ 4305568 h 4756713"/>
              <a:gd name="connsiteX2547" fmla="*/ 596150 w 3692942"/>
              <a:gd name="connsiteY2547" fmla="*/ 4290900 h 4756713"/>
              <a:gd name="connsiteX2548" fmla="*/ 581112 w 3692942"/>
              <a:gd name="connsiteY2548" fmla="*/ 4244301 h 4756713"/>
              <a:gd name="connsiteX2549" fmla="*/ 578599 w 3692942"/>
              <a:gd name="connsiteY2549" fmla="*/ 4235971 h 4756713"/>
              <a:gd name="connsiteX2550" fmla="*/ 560690 w 3692942"/>
              <a:gd name="connsiteY2550" fmla="*/ 4231491 h 4756713"/>
              <a:gd name="connsiteX2551" fmla="*/ 556957 w 3692942"/>
              <a:gd name="connsiteY2551" fmla="*/ 4219403 h 4756713"/>
              <a:gd name="connsiteX2552" fmla="*/ 534881 w 3692942"/>
              <a:gd name="connsiteY2552" fmla="*/ 4226849 h 4756713"/>
              <a:gd name="connsiteX2553" fmla="*/ 513160 w 3692942"/>
              <a:gd name="connsiteY2553" fmla="*/ 4180249 h 4756713"/>
              <a:gd name="connsiteX2554" fmla="*/ 500907 w 3692942"/>
              <a:gd name="connsiteY2554" fmla="*/ 4197330 h 4756713"/>
              <a:gd name="connsiteX2555" fmla="*/ 471202 w 3692942"/>
              <a:gd name="connsiteY2555" fmla="*/ 4187674 h 4756713"/>
              <a:gd name="connsiteX2556" fmla="*/ 449850 w 3692942"/>
              <a:gd name="connsiteY2556" fmla="*/ 4115825 h 4756713"/>
              <a:gd name="connsiteX2557" fmla="*/ 450963 w 3692942"/>
              <a:gd name="connsiteY2557" fmla="*/ 4041189 h 4756713"/>
              <a:gd name="connsiteX2558" fmla="*/ 451336 w 3692942"/>
              <a:gd name="connsiteY2558" fmla="*/ 3974352 h 4756713"/>
              <a:gd name="connsiteX2559" fmla="*/ 457707 w 3692942"/>
              <a:gd name="connsiteY2559" fmla="*/ 3969984 h 4756713"/>
              <a:gd name="connsiteX2560" fmla="*/ 456164 w 3692942"/>
              <a:gd name="connsiteY2560" fmla="*/ 3968413 h 4756713"/>
              <a:gd name="connsiteX2561" fmla="*/ 426088 w 3692942"/>
              <a:gd name="connsiteY2561" fmla="*/ 3958016 h 4756713"/>
              <a:gd name="connsiteX2562" fmla="*/ 407707 w 3692942"/>
              <a:gd name="connsiteY2562" fmla="*/ 3870756 h 4756713"/>
              <a:gd name="connsiteX2563" fmla="*/ 374661 w 3692942"/>
              <a:gd name="connsiteY2563" fmla="*/ 3795564 h 4756713"/>
              <a:gd name="connsiteX2564" fmla="*/ 382087 w 3692942"/>
              <a:gd name="connsiteY2564" fmla="*/ 3755092 h 4756713"/>
              <a:gd name="connsiteX2565" fmla="*/ 375404 w 3692942"/>
              <a:gd name="connsiteY2565" fmla="*/ 3718515 h 4756713"/>
              <a:gd name="connsiteX2566" fmla="*/ 366677 w 3692942"/>
              <a:gd name="connsiteY2566" fmla="*/ 3683613 h 4756713"/>
              <a:gd name="connsiteX2567" fmla="*/ 356838 w 3692942"/>
              <a:gd name="connsiteY2567" fmla="*/ 3676557 h 4756713"/>
              <a:gd name="connsiteX2568" fmla="*/ 354980 w 3692942"/>
              <a:gd name="connsiteY2568" fmla="*/ 3719815 h 4756713"/>
              <a:gd name="connsiteX2569" fmla="*/ 351082 w 3692942"/>
              <a:gd name="connsiteY2569" fmla="*/ 3764931 h 4756713"/>
              <a:gd name="connsiteX2570" fmla="*/ 334744 w 3692942"/>
              <a:gd name="connsiteY2570" fmla="*/ 3787768 h 4756713"/>
              <a:gd name="connsiteX2571" fmla="*/ 362779 w 3692942"/>
              <a:gd name="connsiteY2571" fmla="*/ 3780341 h 4756713"/>
              <a:gd name="connsiteX2572" fmla="*/ 358508 w 3692942"/>
              <a:gd name="connsiteY2572" fmla="*/ 3793709 h 4756713"/>
              <a:gd name="connsiteX2573" fmla="*/ 348111 w 3692942"/>
              <a:gd name="connsiteY2573" fmla="*/ 3804476 h 4756713"/>
              <a:gd name="connsiteX2574" fmla="*/ 332886 w 3692942"/>
              <a:gd name="connsiteY2574" fmla="*/ 3804291 h 4756713"/>
              <a:gd name="connsiteX2575" fmla="*/ 334186 w 3692942"/>
              <a:gd name="connsiteY2575" fmla="*/ 3823227 h 4756713"/>
              <a:gd name="connsiteX2576" fmla="*/ 339942 w 3692942"/>
              <a:gd name="connsiteY2576" fmla="*/ 3838637 h 4756713"/>
              <a:gd name="connsiteX2577" fmla="*/ 345698 w 3692942"/>
              <a:gd name="connsiteY2577" fmla="*/ 3857760 h 4756713"/>
              <a:gd name="connsiteX2578" fmla="*/ 357393 w 3692942"/>
              <a:gd name="connsiteY2578" fmla="*/ 3879482 h 4756713"/>
              <a:gd name="connsiteX2579" fmla="*/ 393040 w 3692942"/>
              <a:gd name="connsiteY2579" fmla="*/ 3875211 h 4756713"/>
              <a:gd name="connsiteX2580" fmla="*/ 399911 w 3692942"/>
              <a:gd name="connsiteY2580" fmla="*/ 3914571 h 4756713"/>
              <a:gd name="connsiteX2581" fmla="*/ 365749 w 3692942"/>
              <a:gd name="connsiteY2581" fmla="*/ 3932952 h 4756713"/>
              <a:gd name="connsiteX2582" fmla="*/ 363334 w 3692942"/>
              <a:gd name="connsiteY2582" fmla="*/ 3912343 h 4756713"/>
              <a:gd name="connsiteX2583" fmla="*/ 358693 w 3692942"/>
              <a:gd name="connsiteY2583" fmla="*/ 3893407 h 4756713"/>
              <a:gd name="connsiteX2584" fmla="*/ 339570 w 3692942"/>
              <a:gd name="connsiteY2584" fmla="*/ 3893964 h 4756713"/>
              <a:gd name="connsiteX2585" fmla="*/ 323419 w 3692942"/>
              <a:gd name="connsiteY2585" fmla="*/ 3892107 h 4756713"/>
              <a:gd name="connsiteX2586" fmla="*/ 314320 w 3692942"/>
              <a:gd name="connsiteY2586" fmla="*/ 3869828 h 4756713"/>
              <a:gd name="connsiteX2587" fmla="*/ 311722 w 3692942"/>
              <a:gd name="connsiteY2587" fmla="*/ 3846063 h 4756713"/>
              <a:gd name="connsiteX2588" fmla="*/ 296127 w 3692942"/>
              <a:gd name="connsiteY2588" fmla="*/ 3856275 h 4756713"/>
              <a:gd name="connsiteX2589" fmla="*/ 282759 w 3692942"/>
              <a:gd name="connsiteY2589" fmla="*/ 3864816 h 4756713"/>
              <a:gd name="connsiteX2590" fmla="*/ 273475 w 3692942"/>
              <a:gd name="connsiteY2590" fmla="*/ 3839380 h 4756713"/>
              <a:gd name="connsiteX2591" fmla="*/ 275333 w 3692942"/>
              <a:gd name="connsiteY2591" fmla="*/ 3804848 h 4756713"/>
              <a:gd name="connsiteX2592" fmla="*/ 266049 w 3692942"/>
              <a:gd name="connsiteY2592" fmla="*/ 3784610 h 4756713"/>
              <a:gd name="connsiteX2593" fmla="*/ 268464 w 3692942"/>
              <a:gd name="connsiteY2593" fmla="*/ 3770129 h 4756713"/>
              <a:gd name="connsiteX2594" fmla="*/ 266979 w 3692942"/>
              <a:gd name="connsiteY2594" fmla="*/ 3735968 h 4756713"/>
              <a:gd name="connsiteX2595" fmla="*/ 245998 w 3692942"/>
              <a:gd name="connsiteY2595" fmla="*/ 3707191 h 4756713"/>
              <a:gd name="connsiteX2596" fmla="*/ 243770 w 3692942"/>
              <a:gd name="connsiteY2596" fmla="*/ 3723901 h 4756713"/>
              <a:gd name="connsiteX2597" fmla="*/ 250641 w 3692942"/>
              <a:gd name="connsiteY2597" fmla="*/ 3758805 h 4756713"/>
              <a:gd name="connsiteX2598" fmla="*/ 249898 w 3692942"/>
              <a:gd name="connsiteY2598" fmla="*/ 3770687 h 4756713"/>
              <a:gd name="connsiteX2599" fmla="*/ 245627 w 3692942"/>
              <a:gd name="connsiteY2599" fmla="*/ 3777926 h 4756713"/>
              <a:gd name="connsiteX2600" fmla="*/ 242472 w 3692942"/>
              <a:gd name="connsiteY2600" fmla="*/ 3767159 h 4756713"/>
              <a:gd name="connsiteX2601" fmla="*/ 237458 w 3692942"/>
              <a:gd name="connsiteY2601" fmla="*/ 3753977 h 4756713"/>
              <a:gd name="connsiteX2602" fmla="*/ 226134 w 3692942"/>
              <a:gd name="connsiteY2602" fmla="*/ 3712389 h 4756713"/>
              <a:gd name="connsiteX2603" fmla="*/ 215179 w 3692942"/>
              <a:gd name="connsiteY2603" fmla="*/ 3670431 h 4756713"/>
              <a:gd name="connsiteX2604" fmla="*/ 211281 w 3692942"/>
              <a:gd name="connsiteY2604" fmla="*/ 3638125 h 4756713"/>
              <a:gd name="connsiteX2605" fmla="*/ 199212 w 3692942"/>
              <a:gd name="connsiteY2605" fmla="*/ 3607120 h 4756713"/>
              <a:gd name="connsiteX2606" fmla="*/ 199584 w 3692942"/>
              <a:gd name="connsiteY2606" fmla="*/ 3648337 h 4756713"/>
              <a:gd name="connsiteX2607" fmla="*/ 212952 w 3692942"/>
              <a:gd name="connsiteY2607" fmla="*/ 3687139 h 4756713"/>
              <a:gd name="connsiteX2608" fmla="*/ 181761 w 3692942"/>
              <a:gd name="connsiteY2608" fmla="*/ 3696236 h 4756713"/>
              <a:gd name="connsiteX2609" fmla="*/ 162452 w 3692942"/>
              <a:gd name="connsiteY2609" fmla="*/ 3655393 h 4756713"/>
              <a:gd name="connsiteX2610" fmla="*/ 149455 w 3692942"/>
              <a:gd name="connsiteY2610" fmla="*/ 3670431 h 4756713"/>
              <a:gd name="connsiteX2611" fmla="*/ 120492 w 3692942"/>
              <a:gd name="connsiteY2611" fmla="*/ 3662262 h 4756713"/>
              <a:gd name="connsiteX2612" fmla="*/ 101556 w 3692942"/>
              <a:gd name="connsiteY2612" fmla="*/ 3599696 h 4756713"/>
              <a:gd name="connsiteX2613" fmla="*/ 103041 w 3692942"/>
              <a:gd name="connsiteY2613" fmla="*/ 3532856 h 4756713"/>
              <a:gd name="connsiteX2614" fmla="*/ 102484 w 3692942"/>
              <a:gd name="connsiteY2614" fmla="*/ 3471960 h 4756713"/>
              <a:gd name="connsiteX2615" fmla="*/ 108797 w 3692942"/>
              <a:gd name="connsiteY2615" fmla="*/ 3467506 h 4756713"/>
              <a:gd name="connsiteX2616" fmla="*/ 102299 w 3692942"/>
              <a:gd name="connsiteY2616" fmla="*/ 3456922 h 4756713"/>
              <a:gd name="connsiteX2617" fmla="*/ 100071 w 3692942"/>
              <a:gd name="connsiteY2617" fmla="*/ 3408281 h 4756713"/>
              <a:gd name="connsiteX2618" fmla="*/ 92459 w 3692942"/>
              <a:gd name="connsiteY2618" fmla="*/ 3357224 h 4756713"/>
              <a:gd name="connsiteX2619" fmla="*/ 82618 w 3692942"/>
              <a:gd name="connsiteY2619" fmla="*/ 3300599 h 4756713"/>
              <a:gd name="connsiteX2620" fmla="*/ 79462 w 3692942"/>
              <a:gd name="connsiteY2620" fmla="*/ 3250655 h 4756713"/>
              <a:gd name="connsiteX2621" fmla="*/ 81320 w 3692942"/>
              <a:gd name="connsiteY2621" fmla="*/ 3209067 h 4756713"/>
              <a:gd name="connsiteX2622" fmla="*/ 63682 w 3692942"/>
              <a:gd name="connsiteY2622" fmla="*/ 3167109 h 4756713"/>
              <a:gd name="connsiteX2623" fmla="*/ 60339 w 3692942"/>
              <a:gd name="connsiteY2623" fmla="*/ 3169152 h 4756713"/>
              <a:gd name="connsiteX2624" fmla="*/ 58111 w 3692942"/>
              <a:gd name="connsiteY2624" fmla="*/ 3156155 h 4756713"/>
              <a:gd name="connsiteX2625" fmla="*/ 64795 w 3692942"/>
              <a:gd name="connsiteY2625" fmla="*/ 3152257 h 4756713"/>
              <a:gd name="connsiteX2626" fmla="*/ 74079 w 3692942"/>
              <a:gd name="connsiteY2626" fmla="*/ 3127935 h 4756713"/>
              <a:gd name="connsiteX2627" fmla="*/ 62567 w 3692942"/>
              <a:gd name="connsiteY2627" fmla="*/ 3087647 h 4756713"/>
              <a:gd name="connsiteX2628" fmla="*/ 51427 w 3692942"/>
              <a:gd name="connsiteY2628" fmla="*/ 3047175 h 4756713"/>
              <a:gd name="connsiteX2629" fmla="*/ 17081 w 3692942"/>
              <a:gd name="connsiteY2629" fmla="*/ 3028979 h 4756713"/>
              <a:gd name="connsiteX2630" fmla="*/ 8542 w 3692942"/>
              <a:gd name="connsiteY2630" fmla="*/ 3028979 h 4756713"/>
              <a:gd name="connsiteX2631" fmla="*/ 6869 w 3692942"/>
              <a:gd name="connsiteY2631" fmla="*/ 3014126 h 4756713"/>
              <a:gd name="connsiteX2632" fmla="*/ 11512 w 3692942"/>
              <a:gd name="connsiteY2632" fmla="*/ 2999274 h 4756713"/>
              <a:gd name="connsiteX2633" fmla="*/ 7797 w 3692942"/>
              <a:gd name="connsiteY2633" fmla="*/ 2982193 h 4756713"/>
              <a:gd name="connsiteX2634" fmla="*/ 18196 w 3692942"/>
              <a:gd name="connsiteY2634" fmla="*/ 2967898 h 4756713"/>
              <a:gd name="connsiteX2635" fmla="*/ 28406 w 3692942"/>
              <a:gd name="connsiteY2635" fmla="*/ 2962512 h 4756713"/>
              <a:gd name="connsiteX2636" fmla="*/ 13183 w 3692942"/>
              <a:gd name="connsiteY2636" fmla="*/ 2919997 h 4756713"/>
              <a:gd name="connsiteX2637" fmla="*/ 16338 w 3692942"/>
              <a:gd name="connsiteY2637" fmla="*/ 2832181 h 4756713"/>
              <a:gd name="connsiteX2638" fmla="*/ 25435 w 3692942"/>
              <a:gd name="connsiteY2638" fmla="*/ 2814357 h 4756713"/>
              <a:gd name="connsiteX2639" fmla="*/ 17824 w 3692942"/>
              <a:gd name="connsiteY2639" fmla="*/ 2773327 h 4756713"/>
              <a:gd name="connsiteX2640" fmla="*/ 18381 w 3692942"/>
              <a:gd name="connsiteY2640" fmla="*/ 2728769 h 4756713"/>
              <a:gd name="connsiteX2641" fmla="*/ 0 w 3692942"/>
              <a:gd name="connsiteY2641" fmla="*/ 2684396 h 4756713"/>
              <a:gd name="connsiteX2642" fmla="*/ 18196 w 3692942"/>
              <a:gd name="connsiteY2642" fmla="*/ 2646151 h 4756713"/>
              <a:gd name="connsiteX2643" fmla="*/ 17453 w 3692942"/>
              <a:gd name="connsiteY2643" fmla="*/ 2602891 h 4756713"/>
              <a:gd name="connsiteX2644" fmla="*/ 31376 w 3692942"/>
              <a:gd name="connsiteY2644" fmla="*/ 2575229 h 4756713"/>
              <a:gd name="connsiteX2645" fmla="*/ 31934 w 3692942"/>
              <a:gd name="connsiteY2645" fmla="*/ 2539952 h 4756713"/>
              <a:gd name="connsiteX2646" fmla="*/ 31748 w 3692942"/>
              <a:gd name="connsiteY2646" fmla="*/ 2502080 h 4756713"/>
              <a:gd name="connsiteX2647" fmla="*/ 39917 w 3692942"/>
              <a:gd name="connsiteY2647" fmla="*/ 2426516 h 4756713"/>
              <a:gd name="connsiteX2648" fmla="*/ 47714 w 3692942"/>
              <a:gd name="connsiteY2648" fmla="*/ 2389570 h 4756713"/>
              <a:gd name="connsiteX2649" fmla="*/ 60896 w 3692942"/>
              <a:gd name="connsiteY2649" fmla="*/ 2350395 h 4756713"/>
              <a:gd name="connsiteX2650" fmla="*/ 95615 w 3692942"/>
              <a:gd name="connsiteY2650" fmla="*/ 2454736 h 4756713"/>
              <a:gd name="connsiteX2651" fmla="*/ 119750 w 3692942"/>
              <a:gd name="connsiteY2651" fmla="*/ 2453436 h 4756713"/>
              <a:gd name="connsiteX2652" fmla="*/ 124206 w 3692942"/>
              <a:gd name="connsiteY2652" fmla="*/ 2422246 h 4756713"/>
              <a:gd name="connsiteX2653" fmla="*/ 118079 w 3692942"/>
              <a:gd name="connsiteY2653" fmla="*/ 2353366 h 4756713"/>
              <a:gd name="connsiteX2654" fmla="*/ 107125 w 3692942"/>
              <a:gd name="connsiteY2654" fmla="*/ 2285786 h 4756713"/>
              <a:gd name="connsiteX2655" fmla="*/ 103784 w 3692942"/>
              <a:gd name="connsiteY2655" fmla="*/ 2255895 h 4756713"/>
              <a:gd name="connsiteX2656" fmla="*/ 136275 w 3692942"/>
              <a:gd name="connsiteY2656" fmla="*/ 2240857 h 4756713"/>
              <a:gd name="connsiteX2657" fmla="*/ 136088 w 3692942"/>
              <a:gd name="connsiteY2657" fmla="*/ 2228233 h 4756713"/>
              <a:gd name="connsiteX2658" fmla="*/ 118637 w 3692942"/>
              <a:gd name="connsiteY2658" fmla="*/ 2212452 h 4756713"/>
              <a:gd name="connsiteX2659" fmla="*/ 124763 w 3692942"/>
              <a:gd name="connsiteY2659" fmla="*/ 2194257 h 4756713"/>
              <a:gd name="connsiteX2660" fmla="*/ 136088 w 3692942"/>
              <a:gd name="connsiteY2660" fmla="*/ 2187388 h 4756713"/>
              <a:gd name="connsiteX2661" fmla="*/ 143886 w 3692942"/>
              <a:gd name="connsiteY2661" fmla="*/ 2178661 h 4756713"/>
              <a:gd name="connsiteX2662" fmla="*/ 142586 w 3692942"/>
              <a:gd name="connsiteY2662" fmla="*/ 2174948 h 4756713"/>
              <a:gd name="connsiteX2663" fmla="*/ 82248 w 3692942"/>
              <a:gd name="connsiteY2663" fmla="*/ 2163066 h 4756713"/>
              <a:gd name="connsiteX2664" fmla="*/ 74264 w 3692942"/>
              <a:gd name="connsiteY2664" fmla="*/ 2205581 h 4756713"/>
              <a:gd name="connsiteX2665" fmla="*/ 82062 w 3692942"/>
              <a:gd name="connsiteY2665" fmla="*/ 2248469 h 4756713"/>
              <a:gd name="connsiteX2666" fmla="*/ 80762 w 3692942"/>
              <a:gd name="connsiteY2666" fmla="*/ 2291542 h 4756713"/>
              <a:gd name="connsiteX2667" fmla="*/ 78347 w 3692942"/>
              <a:gd name="connsiteY2667" fmla="*/ 2330716 h 4756713"/>
              <a:gd name="connsiteX2668" fmla="*/ 81133 w 3692942"/>
              <a:gd name="connsiteY2668" fmla="*/ 2339628 h 4756713"/>
              <a:gd name="connsiteX2669" fmla="*/ 80205 w 3692942"/>
              <a:gd name="connsiteY2669" fmla="*/ 2346869 h 4756713"/>
              <a:gd name="connsiteX2670" fmla="*/ 55140 w 3692942"/>
              <a:gd name="connsiteY2670" fmla="*/ 2333872 h 4756713"/>
              <a:gd name="connsiteX2671" fmla="*/ 37875 w 3692942"/>
              <a:gd name="connsiteY2671" fmla="*/ 2308252 h 4756713"/>
              <a:gd name="connsiteX2672" fmla="*/ 36389 w 3692942"/>
              <a:gd name="connsiteY2672" fmla="*/ 2300824 h 4756713"/>
              <a:gd name="connsiteX2673" fmla="*/ 41218 w 3692942"/>
              <a:gd name="connsiteY2673" fmla="*/ 2294140 h 4756713"/>
              <a:gd name="connsiteX2674" fmla="*/ 39917 w 3692942"/>
              <a:gd name="connsiteY2674" fmla="*/ 2229346 h 4756713"/>
              <a:gd name="connsiteX2675" fmla="*/ 54770 w 3692942"/>
              <a:gd name="connsiteY2675" fmla="*/ 2164551 h 4756713"/>
              <a:gd name="connsiteX2676" fmla="*/ 54770 w 3692942"/>
              <a:gd name="connsiteY2676" fmla="*/ 2145243 h 4756713"/>
              <a:gd name="connsiteX2677" fmla="*/ 54770 w 3692942"/>
              <a:gd name="connsiteY2677" fmla="*/ 2125749 h 4756713"/>
              <a:gd name="connsiteX2678" fmla="*/ 61082 w 3692942"/>
              <a:gd name="connsiteY2678" fmla="*/ 2076550 h 4756713"/>
              <a:gd name="connsiteX2679" fmla="*/ 74264 w 3692942"/>
              <a:gd name="connsiteY2679" fmla="*/ 2028091 h 4756713"/>
              <a:gd name="connsiteX2680" fmla="*/ 73521 w 3692942"/>
              <a:gd name="connsiteY2680" fmla="*/ 2014354 h 4756713"/>
              <a:gd name="connsiteX2681" fmla="*/ 79835 w 3692942"/>
              <a:gd name="connsiteY2681" fmla="*/ 2004514 h 4756713"/>
              <a:gd name="connsiteX2682" fmla="*/ 95800 w 3692942"/>
              <a:gd name="connsiteY2682" fmla="*/ 2019552 h 4756713"/>
              <a:gd name="connsiteX2683" fmla="*/ 102669 w 3692942"/>
              <a:gd name="connsiteY2683" fmla="*/ 2044059 h 4756713"/>
              <a:gd name="connsiteX2684" fmla="*/ 128476 w 3692942"/>
              <a:gd name="connsiteY2684" fmla="*/ 2022335 h 4756713"/>
              <a:gd name="connsiteX2685" fmla="*/ 121422 w 3692942"/>
              <a:gd name="connsiteY2685" fmla="*/ 1981863 h 4756713"/>
              <a:gd name="connsiteX2686" fmla="*/ 136460 w 3692942"/>
              <a:gd name="connsiteY2686" fmla="*/ 1899801 h 4756713"/>
              <a:gd name="connsiteX2687" fmla="*/ 140173 w 3692942"/>
              <a:gd name="connsiteY2687" fmla="*/ 1898688 h 4756713"/>
              <a:gd name="connsiteX2688" fmla="*/ 153355 w 3692942"/>
              <a:gd name="connsiteY2688" fmla="*/ 1817555 h 4756713"/>
              <a:gd name="connsiteX2689" fmla="*/ 153726 w 3692942"/>
              <a:gd name="connsiteY2689" fmla="*/ 1796019 h 4756713"/>
              <a:gd name="connsiteX2690" fmla="*/ 148713 w 3692942"/>
              <a:gd name="connsiteY2690" fmla="*/ 1775968 h 4756713"/>
              <a:gd name="connsiteX2691" fmla="*/ 135717 w 3692942"/>
              <a:gd name="connsiteY2691" fmla="*/ 1777453 h 4756713"/>
              <a:gd name="connsiteX2692" fmla="*/ 134417 w 3692942"/>
              <a:gd name="connsiteY2692" fmla="*/ 1762785 h 4756713"/>
              <a:gd name="connsiteX2693" fmla="*/ 141286 w 3692942"/>
              <a:gd name="connsiteY2693" fmla="*/ 1759815 h 4756713"/>
              <a:gd name="connsiteX2694" fmla="*/ 144072 w 3692942"/>
              <a:gd name="connsiteY2694" fmla="*/ 1751461 h 4756713"/>
              <a:gd name="connsiteX2695" fmla="*/ 134790 w 3692942"/>
              <a:gd name="connsiteY2695" fmla="*/ 1738836 h 4756713"/>
              <a:gd name="connsiteX2696" fmla="*/ 119937 w 3692942"/>
              <a:gd name="connsiteY2696" fmla="*/ 1727696 h 4756713"/>
              <a:gd name="connsiteX2697" fmla="*/ 125321 w 3692942"/>
              <a:gd name="connsiteY2697" fmla="*/ 1684251 h 4756713"/>
              <a:gd name="connsiteX2698" fmla="*/ 138316 w 3692942"/>
              <a:gd name="connsiteY2698" fmla="*/ 1648790 h 4756713"/>
              <a:gd name="connsiteX2699" fmla="*/ 137573 w 3692942"/>
              <a:gd name="connsiteY2699" fmla="*/ 1620014 h 4756713"/>
              <a:gd name="connsiteX2700" fmla="*/ 159852 w 3692942"/>
              <a:gd name="connsiteY2700" fmla="*/ 1608687 h 4756713"/>
              <a:gd name="connsiteX2701" fmla="*/ 154098 w 3692942"/>
              <a:gd name="connsiteY2701" fmla="*/ 1562088 h 4756713"/>
              <a:gd name="connsiteX2702" fmla="*/ 184359 w 3692942"/>
              <a:gd name="connsiteY2702" fmla="*/ 1578239 h 4756713"/>
              <a:gd name="connsiteX2703" fmla="*/ 209796 w 3692942"/>
              <a:gd name="connsiteY2703" fmla="*/ 1601633 h 4756713"/>
              <a:gd name="connsiteX2704" fmla="*/ 210351 w 3692942"/>
              <a:gd name="connsiteY2704" fmla="*/ 1575826 h 4756713"/>
              <a:gd name="connsiteX2705" fmla="*/ 182503 w 3692942"/>
              <a:gd name="connsiteY2705" fmla="*/ 1538509 h 4756713"/>
              <a:gd name="connsiteX2706" fmla="*/ 203853 w 3692942"/>
              <a:gd name="connsiteY2706" fmla="*/ 1439739 h 4756713"/>
              <a:gd name="connsiteX2707" fmla="*/ 251754 w 3692942"/>
              <a:gd name="connsiteY2707" fmla="*/ 1354151 h 4756713"/>
              <a:gd name="connsiteX2708" fmla="*/ 259365 w 3692942"/>
              <a:gd name="connsiteY2708" fmla="*/ 1316089 h 4756713"/>
              <a:gd name="connsiteX2709" fmla="*/ 277376 w 3692942"/>
              <a:gd name="connsiteY2709" fmla="*/ 1287126 h 4756713"/>
              <a:gd name="connsiteX2710" fmla="*/ 280717 w 3692942"/>
              <a:gd name="connsiteY2710" fmla="*/ 1293067 h 4756713"/>
              <a:gd name="connsiteX2711" fmla="*/ 281274 w 3692942"/>
              <a:gd name="connsiteY2711" fmla="*/ 1299381 h 4756713"/>
              <a:gd name="connsiteX2712" fmla="*/ 296869 w 3692942"/>
              <a:gd name="connsiteY2712" fmla="*/ 1301979 h 4756713"/>
              <a:gd name="connsiteX2713" fmla="*/ 308566 w 3692942"/>
              <a:gd name="connsiteY2713" fmla="*/ 1283970 h 4756713"/>
              <a:gd name="connsiteX2714" fmla="*/ 281274 w 3692942"/>
              <a:gd name="connsiteY2714" fmla="*/ 1257050 h 4756713"/>
              <a:gd name="connsiteX2715" fmla="*/ 294269 w 3692942"/>
              <a:gd name="connsiteY2715" fmla="*/ 1193554 h 4756713"/>
              <a:gd name="connsiteX2716" fmla="*/ 325832 w 3692942"/>
              <a:gd name="connsiteY2716" fmla="*/ 1138971 h 4756713"/>
              <a:gd name="connsiteX2717" fmla="*/ 317663 w 3692942"/>
              <a:gd name="connsiteY2717" fmla="*/ 1102397 h 4756713"/>
              <a:gd name="connsiteX2718" fmla="*/ 318221 w 3692942"/>
              <a:gd name="connsiteY2718" fmla="*/ 1071577 h 4756713"/>
              <a:gd name="connsiteX2719" fmla="*/ 333073 w 3692942"/>
              <a:gd name="connsiteY2719" fmla="*/ 1076405 h 4756713"/>
              <a:gd name="connsiteX2720" fmla="*/ 344583 w 3692942"/>
              <a:gd name="connsiteY2720" fmla="*/ 1087729 h 4756713"/>
              <a:gd name="connsiteX2721" fmla="*/ 353680 w 3692942"/>
              <a:gd name="connsiteY2721" fmla="*/ 1037601 h 4756713"/>
              <a:gd name="connsiteX2722" fmla="*/ 374289 w 3692942"/>
              <a:gd name="connsiteY2722" fmla="*/ 993600 h 4756713"/>
              <a:gd name="connsiteX2723" fmla="*/ 390999 w 3692942"/>
              <a:gd name="connsiteY2723" fmla="*/ 1027391 h 4756713"/>
              <a:gd name="connsiteX2724" fmla="*/ 376702 w 3692942"/>
              <a:gd name="connsiteY2724" fmla="*/ 1069906 h 4756713"/>
              <a:gd name="connsiteX2725" fmla="*/ 383573 w 3692942"/>
              <a:gd name="connsiteY2725" fmla="*/ 1076032 h 4756713"/>
              <a:gd name="connsiteX2726" fmla="*/ 387471 w 3692942"/>
              <a:gd name="connsiteY2726" fmla="*/ 1082159 h 4756713"/>
              <a:gd name="connsiteX2727" fmla="*/ 374846 w 3692942"/>
              <a:gd name="connsiteY2727" fmla="*/ 1089772 h 4756713"/>
              <a:gd name="connsiteX2728" fmla="*/ 359806 w 3692942"/>
              <a:gd name="connsiteY2728" fmla="*/ 1091257 h 4756713"/>
              <a:gd name="connsiteX2729" fmla="*/ 350154 w 3692942"/>
              <a:gd name="connsiteY2729" fmla="*/ 1131360 h 4756713"/>
              <a:gd name="connsiteX2730" fmla="*/ 332144 w 3692942"/>
              <a:gd name="connsiteY2730" fmla="*/ 1171832 h 4756713"/>
              <a:gd name="connsiteX2731" fmla="*/ 334371 w 3692942"/>
              <a:gd name="connsiteY2731" fmla="*/ 1182415 h 4756713"/>
              <a:gd name="connsiteX2732" fmla="*/ 339570 w 3692942"/>
              <a:gd name="connsiteY2732" fmla="*/ 1192626 h 4756713"/>
              <a:gd name="connsiteX2733" fmla="*/ 367977 w 3692942"/>
              <a:gd name="connsiteY2733" fmla="*/ 1153452 h 4756713"/>
              <a:gd name="connsiteX2734" fmla="*/ 387656 w 3692942"/>
              <a:gd name="connsiteY2734" fmla="*/ 1148626 h 4756713"/>
              <a:gd name="connsiteX2735" fmla="*/ 390812 w 3692942"/>
              <a:gd name="connsiteY2735" fmla="*/ 1090328 h 4756713"/>
              <a:gd name="connsiteX2736" fmla="*/ 430171 w 3692942"/>
              <a:gd name="connsiteY2736" fmla="*/ 1036488 h 4756713"/>
              <a:gd name="connsiteX2737" fmla="*/ 457836 w 3692942"/>
              <a:gd name="connsiteY2737" fmla="*/ 978190 h 4756713"/>
              <a:gd name="connsiteX2738" fmla="*/ 467861 w 3692942"/>
              <a:gd name="connsiteY2738" fmla="*/ 957768 h 4756713"/>
              <a:gd name="connsiteX2739" fmla="*/ 477887 w 3692942"/>
              <a:gd name="connsiteY2739" fmla="*/ 937345 h 4756713"/>
              <a:gd name="connsiteX2740" fmla="*/ 493110 w 3692942"/>
              <a:gd name="connsiteY2740" fmla="*/ 904669 h 4756713"/>
              <a:gd name="connsiteX2741" fmla="*/ 489212 w 3692942"/>
              <a:gd name="connsiteY2741" fmla="*/ 904484 h 4756713"/>
              <a:gd name="connsiteX2742" fmla="*/ 499237 w 3692942"/>
              <a:gd name="connsiteY2742" fmla="*/ 884062 h 4756713"/>
              <a:gd name="connsiteX2743" fmla="*/ 509819 w 3692942"/>
              <a:gd name="connsiteY2743" fmla="*/ 864011 h 4756713"/>
              <a:gd name="connsiteX2744" fmla="*/ 514462 w 3692942"/>
              <a:gd name="connsiteY2744" fmla="*/ 847301 h 4756713"/>
              <a:gd name="connsiteX2745" fmla="*/ 529314 w 3692942"/>
              <a:gd name="connsiteY2745" fmla="*/ 840802 h 4756713"/>
              <a:gd name="connsiteX2746" fmla="*/ 535813 w 3692942"/>
              <a:gd name="connsiteY2746" fmla="*/ 817595 h 4756713"/>
              <a:gd name="connsiteX2747" fmla="*/ 556977 w 3692942"/>
              <a:gd name="connsiteY2747" fmla="*/ 814254 h 4756713"/>
              <a:gd name="connsiteX2748" fmla="*/ 564218 w 3692942"/>
              <a:gd name="connsiteY2748" fmla="*/ 769324 h 4756713"/>
              <a:gd name="connsiteX2749" fmla="*/ 582041 w 3692942"/>
              <a:gd name="connsiteY2749" fmla="*/ 779350 h 4756713"/>
              <a:gd name="connsiteX2750" fmla="*/ 614903 w 3692942"/>
              <a:gd name="connsiteY2750" fmla="*/ 725323 h 4756713"/>
              <a:gd name="connsiteX2751" fmla="*/ 608776 w 3692942"/>
              <a:gd name="connsiteY2751" fmla="*/ 716412 h 4756713"/>
              <a:gd name="connsiteX2752" fmla="*/ 626600 w 3692942"/>
              <a:gd name="connsiteY2752" fmla="*/ 706385 h 4756713"/>
              <a:gd name="connsiteX2753" fmla="*/ 637554 w 3692942"/>
              <a:gd name="connsiteY2753" fmla="*/ 691347 h 4756713"/>
              <a:gd name="connsiteX2754" fmla="*/ 631798 w 3692942"/>
              <a:gd name="connsiteY2754" fmla="*/ 661642 h 4756713"/>
              <a:gd name="connsiteX2755" fmla="*/ 642380 w 3692942"/>
              <a:gd name="connsiteY2755" fmla="*/ 629894 h 4756713"/>
              <a:gd name="connsiteX2756" fmla="*/ 660946 w 3692942"/>
              <a:gd name="connsiteY2756" fmla="*/ 615971 h 4756713"/>
              <a:gd name="connsiteX2757" fmla="*/ 690837 w 3692942"/>
              <a:gd name="connsiteY2757" fmla="*/ 604088 h 4756713"/>
              <a:gd name="connsiteX2758" fmla="*/ 686568 w 3692942"/>
              <a:gd name="connsiteY2758" fmla="*/ 624140 h 4756713"/>
              <a:gd name="connsiteX2759" fmla="*/ 698820 w 3692942"/>
              <a:gd name="connsiteY2759" fmla="*/ 621912 h 4756713"/>
              <a:gd name="connsiteX2760" fmla="*/ 717016 w 3692942"/>
              <a:gd name="connsiteY2760" fmla="*/ 595362 h 4756713"/>
              <a:gd name="connsiteX2761" fmla="*/ 733909 w 3692942"/>
              <a:gd name="connsiteY2761" fmla="*/ 574939 h 4756713"/>
              <a:gd name="connsiteX2762" fmla="*/ 736324 w 3692942"/>
              <a:gd name="connsiteY2762" fmla="*/ 579394 h 4756713"/>
              <a:gd name="connsiteX2763" fmla="*/ 735767 w 3692942"/>
              <a:gd name="connsiteY2763" fmla="*/ 583480 h 4756713"/>
              <a:gd name="connsiteX2764" fmla="*/ 744493 w 3692942"/>
              <a:gd name="connsiteY2764" fmla="*/ 596290 h 4756713"/>
              <a:gd name="connsiteX2765" fmla="*/ 729083 w 3692942"/>
              <a:gd name="connsiteY2765" fmla="*/ 610772 h 4756713"/>
              <a:gd name="connsiteX2766" fmla="*/ 736324 w 3692942"/>
              <a:gd name="connsiteY2766" fmla="*/ 648647 h 4756713"/>
              <a:gd name="connsiteX2767" fmla="*/ 715531 w 3692942"/>
              <a:gd name="connsiteY2767" fmla="*/ 674081 h 4756713"/>
              <a:gd name="connsiteX2768" fmla="*/ 739665 w 3692942"/>
              <a:gd name="connsiteY2768" fmla="*/ 690234 h 4756713"/>
              <a:gd name="connsiteX2769" fmla="*/ 760089 w 3692942"/>
              <a:gd name="connsiteY2769" fmla="*/ 656443 h 4756713"/>
              <a:gd name="connsiteX2770" fmla="*/ 782368 w 3692942"/>
              <a:gd name="connsiteY2770" fmla="*/ 620797 h 4756713"/>
              <a:gd name="connsiteX2771" fmla="*/ 825626 w 3692942"/>
              <a:gd name="connsiteY2771" fmla="*/ 578652 h 4756713"/>
              <a:gd name="connsiteX2772" fmla="*/ 865913 w 3692942"/>
              <a:gd name="connsiteY2772" fmla="*/ 536136 h 4756713"/>
              <a:gd name="connsiteX2773" fmla="*/ 887079 w 3692942"/>
              <a:gd name="connsiteY2773" fmla="*/ 502718 h 4756713"/>
              <a:gd name="connsiteX2774" fmla="*/ 916413 w 3692942"/>
              <a:gd name="connsiteY2774" fmla="*/ 483409 h 4756713"/>
              <a:gd name="connsiteX2775" fmla="*/ 915485 w 3692942"/>
              <a:gd name="connsiteY2775" fmla="*/ 465401 h 4756713"/>
              <a:gd name="connsiteX2776" fmla="*/ 913814 w 3692942"/>
              <a:gd name="connsiteY2776" fmla="*/ 450176 h 4756713"/>
              <a:gd name="connsiteX2777" fmla="*/ 908986 w 3692942"/>
              <a:gd name="connsiteY2777" fmla="*/ 455189 h 4756713"/>
              <a:gd name="connsiteX2778" fmla="*/ 906944 w 3692942"/>
              <a:gd name="connsiteY2778" fmla="*/ 460760 h 4756713"/>
              <a:gd name="connsiteX2779" fmla="*/ 851061 w 3692942"/>
              <a:gd name="connsiteY2779" fmla="*/ 517200 h 4756713"/>
              <a:gd name="connsiteX2780" fmla="*/ 807617 w 3692942"/>
              <a:gd name="connsiteY2780" fmla="*/ 581252 h 4756713"/>
              <a:gd name="connsiteX2781" fmla="*/ 789052 w 3692942"/>
              <a:gd name="connsiteY2781" fmla="*/ 577166 h 4756713"/>
              <a:gd name="connsiteX2782" fmla="*/ 759346 w 3692942"/>
              <a:gd name="connsiteY2782" fmla="*/ 568812 h 4756713"/>
              <a:gd name="connsiteX2783" fmla="*/ 744679 w 3692942"/>
              <a:gd name="connsiteY2783" fmla="*/ 548018 h 4756713"/>
              <a:gd name="connsiteX2784" fmla="*/ 769556 w 3692942"/>
              <a:gd name="connsiteY2784" fmla="*/ 498077 h 4756713"/>
              <a:gd name="connsiteX2785" fmla="*/ 807803 w 3692942"/>
              <a:gd name="connsiteY2785" fmla="*/ 457602 h 4756713"/>
              <a:gd name="connsiteX2786" fmla="*/ 809473 w 3692942"/>
              <a:gd name="connsiteY2786" fmla="*/ 431240 h 4756713"/>
              <a:gd name="connsiteX2787" fmla="*/ 811144 w 3692942"/>
              <a:gd name="connsiteY2787" fmla="*/ 404690 h 4756713"/>
              <a:gd name="connsiteX2788" fmla="*/ 835095 w 3692942"/>
              <a:gd name="connsiteY2788" fmla="*/ 418615 h 4756713"/>
              <a:gd name="connsiteX2789" fmla="*/ 850133 w 3692942"/>
              <a:gd name="connsiteY2789" fmla="*/ 380740 h 4756713"/>
              <a:gd name="connsiteX2790" fmla="*/ 876495 w 3692942"/>
              <a:gd name="connsiteY2790" fmla="*/ 345464 h 4756713"/>
              <a:gd name="connsiteX2791" fmla="*/ 887079 w 3692942"/>
              <a:gd name="connsiteY2791" fmla="*/ 377397 h 4756713"/>
              <a:gd name="connsiteX2792" fmla="*/ 865728 w 3692942"/>
              <a:gd name="connsiteY2792" fmla="*/ 409518 h 4756713"/>
              <a:gd name="connsiteX2793" fmla="*/ 871112 w 3692942"/>
              <a:gd name="connsiteY2793" fmla="*/ 416944 h 4756713"/>
              <a:gd name="connsiteX2794" fmla="*/ 873712 w 3692942"/>
              <a:gd name="connsiteY2794" fmla="*/ 423813 h 4756713"/>
              <a:gd name="connsiteX2795" fmla="*/ 862015 w 3692942"/>
              <a:gd name="connsiteY2795" fmla="*/ 428269 h 4756713"/>
              <a:gd name="connsiteX2796" fmla="*/ 849018 w 3692942"/>
              <a:gd name="connsiteY2796" fmla="*/ 426226 h 4756713"/>
              <a:gd name="connsiteX2797" fmla="*/ 807617 w 3692942"/>
              <a:gd name="connsiteY2797" fmla="*/ 486565 h 4756713"/>
              <a:gd name="connsiteX2798" fmla="*/ 807430 w 3692942"/>
              <a:gd name="connsiteY2798" fmla="*/ 503090 h 4756713"/>
              <a:gd name="connsiteX2799" fmla="*/ 817457 w 3692942"/>
              <a:gd name="connsiteY2799" fmla="*/ 525925 h 4756713"/>
              <a:gd name="connsiteX2800" fmla="*/ 841036 w 3692942"/>
              <a:gd name="connsiteY2800" fmla="*/ 510329 h 4756713"/>
              <a:gd name="connsiteX2801" fmla="*/ 875197 w 3692942"/>
              <a:gd name="connsiteY2801" fmla="*/ 432540 h 4756713"/>
              <a:gd name="connsiteX2802" fmla="*/ 919941 w 3692942"/>
              <a:gd name="connsiteY2802" fmla="*/ 395221 h 4756713"/>
              <a:gd name="connsiteX2803" fmla="*/ 956145 w 3692942"/>
              <a:gd name="connsiteY2803" fmla="*/ 350477 h 4756713"/>
              <a:gd name="connsiteX2804" fmla="*/ 976751 w 3692942"/>
              <a:gd name="connsiteY2804" fmla="*/ 315016 h 4756713"/>
              <a:gd name="connsiteX2805" fmla="*/ 1002931 w 3692942"/>
              <a:gd name="connsiteY2805" fmla="*/ 281227 h 4756713"/>
              <a:gd name="connsiteX2806" fmla="*/ 1068653 w 3692942"/>
              <a:gd name="connsiteY2806" fmla="*/ 243353 h 4756713"/>
              <a:gd name="connsiteX2807" fmla="*/ 1121010 w 3692942"/>
              <a:gd name="connsiteY2807" fmla="*/ 177443 h 4756713"/>
              <a:gd name="connsiteX2808" fmla="*/ 1129921 w 3692942"/>
              <a:gd name="connsiteY2808" fmla="*/ 179486 h 4756713"/>
              <a:gd name="connsiteX2809" fmla="*/ 1138090 w 3692942"/>
              <a:gd name="connsiteY2809" fmla="*/ 175030 h 4756713"/>
              <a:gd name="connsiteX2810" fmla="*/ 1134933 w 3692942"/>
              <a:gd name="connsiteY2810" fmla="*/ 165561 h 4756713"/>
              <a:gd name="connsiteX2811" fmla="*/ 1128992 w 3692942"/>
              <a:gd name="connsiteY2811" fmla="*/ 155164 h 4756713"/>
              <a:gd name="connsiteX2812" fmla="*/ 1177078 w 3692942"/>
              <a:gd name="connsiteY2812" fmla="*/ 146810 h 4756713"/>
              <a:gd name="connsiteX2813" fmla="*/ 1202327 w 3692942"/>
              <a:gd name="connsiteY2813" fmla="*/ 155537 h 4756713"/>
              <a:gd name="connsiteX2814" fmla="*/ 1181163 w 3692942"/>
              <a:gd name="connsiteY2814" fmla="*/ 192481 h 4756713"/>
              <a:gd name="connsiteX2815" fmla="*/ 1160182 w 3692942"/>
              <a:gd name="connsiteY2815" fmla="*/ 248366 h 4756713"/>
              <a:gd name="connsiteX2816" fmla="*/ 1193231 w 3692942"/>
              <a:gd name="connsiteY2816" fmla="*/ 223672 h 4756713"/>
              <a:gd name="connsiteX2817" fmla="*/ 1217738 w 3692942"/>
              <a:gd name="connsiteY2817" fmla="*/ 190068 h 4756713"/>
              <a:gd name="connsiteX2818" fmla="*/ 1282532 w 3692942"/>
              <a:gd name="connsiteY2818" fmla="*/ 160363 h 4756713"/>
              <a:gd name="connsiteX2819" fmla="*/ 1313723 w 3692942"/>
              <a:gd name="connsiteY2819" fmla="*/ 147367 h 4756713"/>
              <a:gd name="connsiteX2820" fmla="*/ 1331546 w 3692942"/>
              <a:gd name="connsiteY2820" fmla="*/ 129357 h 4756713"/>
              <a:gd name="connsiteX2821" fmla="*/ 1345656 w 3692942"/>
              <a:gd name="connsiteY2821" fmla="*/ 134928 h 4756713"/>
              <a:gd name="connsiteX2822" fmla="*/ 1361994 w 3692942"/>
              <a:gd name="connsiteY2822" fmla="*/ 115062 h 4756713"/>
              <a:gd name="connsiteX2823" fmla="*/ 1377404 w 3692942"/>
              <a:gd name="connsiteY2823" fmla="*/ 97981 h 4756713"/>
              <a:gd name="connsiteX2824" fmla="*/ 1411008 w 3692942"/>
              <a:gd name="connsiteY2824" fmla="*/ 86842 h 4756713"/>
              <a:gd name="connsiteX2825" fmla="*/ 1413608 w 3692942"/>
              <a:gd name="connsiteY2825" fmla="*/ 120260 h 4756713"/>
              <a:gd name="connsiteX2826" fmla="*/ 1419920 w 3692942"/>
              <a:gd name="connsiteY2826" fmla="*/ 135113 h 4756713"/>
              <a:gd name="connsiteX2827" fmla="*/ 1390772 w 3692942"/>
              <a:gd name="connsiteY2827" fmla="*/ 170945 h 4756713"/>
              <a:gd name="connsiteX2828" fmla="*/ 1361437 w 3692942"/>
              <a:gd name="connsiteY2828" fmla="*/ 210304 h 4756713"/>
              <a:gd name="connsiteX2829" fmla="*/ 1360509 w 3692942"/>
              <a:gd name="connsiteY2829" fmla="*/ 214018 h 4756713"/>
              <a:gd name="connsiteX2830" fmla="*/ 1362179 w 3692942"/>
              <a:gd name="connsiteY2830" fmla="*/ 218846 h 4756713"/>
              <a:gd name="connsiteX2831" fmla="*/ 1373506 w 3692942"/>
              <a:gd name="connsiteY2831" fmla="*/ 210492 h 4756713"/>
              <a:gd name="connsiteX2832" fmla="*/ 1385758 w 3692942"/>
              <a:gd name="connsiteY2832" fmla="*/ 199537 h 4756713"/>
              <a:gd name="connsiteX2833" fmla="*/ 1396898 w 3692942"/>
              <a:gd name="connsiteY2833" fmla="*/ 191553 h 4756713"/>
              <a:gd name="connsiteX2834" fmla="*/ 1402469 w 3692942"/>
              <a:gd name="connsiteY2834" fmla="*/ 176886 h 4756713"/>
              <a:gd name="connsiteX2835" fmla="*/ 1415836 w 3692942"/>
              <a:gd name="connsiteY2835" fmla="*/ 174658 h 4756713"/>
              <a:gd name="connsiteX2836" fmla="*/ 1432917 w 3692942"/>
              <a:gd name="connsiteY2836" fmla="*/ 173360 h 4756713"/>
              <a:gd name="connsiteX2837" fmla="*/ 1469676 w 3692942"/>
              <a:gd name="connsiteY2837" fmla="*/ 184312 h 4756713"/>
              <a:gd name="connsiteX2838" fmla="*/ 1491583 w 3692942"/>
              <a:gd name="connsiteY2838" fmla="*/ 160735 h 4756713"/>
              <a:gd name="connsiteX2839" fmla="*/ 1510706 w 3692942"/>
              <a:gd name="connsiteY2839" fmla="*/ 157950 h 4756713"/>
              <a:gd name="connsiteX2840" fmla="*/ 1528159 w 3692942"/>
              <a:gd name="connsiteY2840" fmla="*/ 151636 h 4756713"/>
              <a:gd name="connsiteX2841" fmla="*/ 1540784 w 3692942"/>
              <a:gd name="connsiteY2841" fmla="*/ 153494 h 4756713"/>
              <a:gd name="connsiteX2842" fmla="*/ 1551366 w 3692942"/>
              <a:gd name="connsiteY2842" fmla="*/ 145140 h 4756713"/>
              <a:gd name="connsiteX2843" fmla="*/ 1553594 w 3692942"/>
              <a:gd name="connsiteY2843" fmla="*/ 129729 h 4756713"/>
              <a:gd name="connsiteX2844" fmla="*/ 1584785 w 3692942"/>
              <a:gd name="connsiteY2844" fmla="*/ 143282 h 4756713"/>
              <a:gd name="connsiteX2845" fmla="*/ 1562505 w 3692942"/>
              <a:gd name="connsiteY2845" fmla="*/ 168904 h 4756713"/>
              <a:gd name="connsiteX2846" fmla="*/ 1556564 w 3692942"/>
              <a:gd name="connsiteY2846" fmla="*/ 192296 h 4756713"/>
              <a:gd name="connsiteX2847" fmla="*/ 1568076 w 3692942"/>
              <a:gd name="connsiteY2847" fmla="*/ 192668 h 4756713"/>
              <a:gd name="connsiteX2848" fmla="*/ 1578101 w 3692942"/>
              <a:gd name="connsiteY2848" fmla="*/ 189325 h 4756713"/>
              <a:gd name="connsiteX2849" fmla="*/ 1602050 w 3692942"/>
              <a:gd name="connsiteY2849" fmla="*/ 150894 h 4756713"/>
              <a:gd name="connsiteX2850" fmla="*/ 1629715 w 3692942"/>
              <a:gd name="connsiteY2850" fmla="*/ 134743 h 4756713"/>
              <a:gd name="connsiteX2851" fmla="*/ 1646423 w 3692942"/>
              <a:gd name="connsiteY2851" fmla="*/ 110606 h 4756713"/>
              <a:gd name="connsiteX2852" fmla="*/ 1671301 w 3692942"/>
              <a:gd name="connsiteY2852" fmla="*/ 96311 h 4756713"/>
              <a:gd name="connsiteX2853" fmla="*/ 1683185 w 3692942"/>
              <a:gd name="connsiteY2853" fmla="*/ 68833 h 4756713"/>
              <a:gd name="connsiteX2854" fmla="*/ 1713633 w 3692942"/>
              <a:gd name="connsiteY2854" fmla="*/ 37643 h 4756713"/>
              <a:gd name="connsiteX2855" fmla="*/ 1730526 w 3692942"/>
              <a:gd name="connsiteY2855" fmla="*/ 43026 h 4756713"/>
              <a:gd name="connsiteX2856" fmla="*/ 1745564 w 3692942"/>
              <a:gd name="connsiteY2856" fmla="*/ 32072 h 4756713"/>
              <a:gd name="connsiteX2857" fmla="*/ 1780098 w 3692942"/>
              <a:gd name="connsiteY2857" fmla="*/ 11465 h 4756713"/>
              <a:gd name="connsiteX2858" fmla="*/ 1802749 w 3692942"/>
              <a:gd name="connsiteY2858" fmla="*/ 34857 h 4756713"/>
              <a:gd name="connsiteX2859" fmla="*/ 1776385 w 3692942"/>
              <a:gd name="connsiteY2859" fmla="*/ 68461 h 4756713"/>
              <a:gd name="connsiteX2860" fmla="*/ 1749835 w 3692942"/>
              <a:gd name="connsiteY2860" fmla="*/ 95753 h 4756713"/>
              <a:gd name="connsiteX2861" fmla="*/ 1728671 w 3692942"/>
              <a:gd name="connsiteY2861" fmla="*/ 106335 h 4756713"/>
              <a:gd name="connsiteX2862" fmla="*/ 1701193 w 3692942"/>
              <a:gd name="connsiteY2862" fmla="*/ 93898 h 4756713"/>
              <a:gd name="connsiteX2863" fmla="*/ 1698965 w 3692942"/>
              <a:gd name="connsiteY2863" fmla="*/ 108751 h 4756713"/>
              <a:gd name="connsiteX2864" fmla="*/ 1670373 w 3692942"/>
              <a:gd name="connsiteY2864" fmla="*/ 136598 h 4756713"/>
              <a:gd name="connsiteX2865" fmla="*/ 1684113 w 3692942"/>
              <a:gd name="connsiteY2865" fmla="*/ 142912 h 4756713"/>
              <a:gd name="connsiteX2866" fmla="*/ 1662946 w 3692942"/>
              <a:gd name="connsiteY2866" fmla="*/ 153679 h 4756713"/>
              <a:gd name="connsiteX2867" fmla="*/ 1648281 w 3692942"/>
              <a:gd name="connsiteY2867" fmla="*/ 187655 h 4756713"/>
              <a:gd name="connsiteX2868" fmla="*/ 1616903 w 3692942"/>
              <a:gd name="connsiteY2868" fmla="*/ 193966 h 4756713"/>
              <a:gd name="connsiteX2869" fmla="*/ 1604465 w 3692942"/>
              <a:gd name="connsiteY2869" fmla="*/ 224972 h 4756713"/>
              <a:gd name="connsiteX2870" fmla="*/ 1569189 w 3692942"/>
              <a:gd name="connsiteY2870" fmla="*/ 242053 h 4756713"/>
              <a:gd name="connsiteX2871" fmla="*/ 1547653 w 3692942"/>
              <a:gd name="connsiteY2871" fmla="*/ 265074 h 4756713"/>
              <a:gd name="connsiteX2872" fmla="*/ 1544125 w 3692942"/>
              <a:gd name="connsiteY2872" fmla="*/ 304619 h 4756713"/>
              <a:gd name="connsiteX2873" fmla="*/ 1518505 w 3692942"/>
              <a:gd name="connsiteY2873" fmla="*/ 341008 h 4756713"/>
              <a:gd name="connsiteX2874" fmla="*/ 1500124 w 3692942"/>
              <a:gd name="connsiteY2874" fmla="*/ 358461 h 4756713"/>
              <a:gd name="connsiteX2875" fmla="*/ 1490470 w 3692942"/>
              <a:gd name="connsiteY2875" fmla="*/ 385196 h 4756713"/>
              <a:gd name="connsiteX2876" fmla="*/ 1475432 w 3692942"/>
              <a:gd name="connsiteY2876" fmla="*/ 392065 h 4756713"/>
              <a:gd name="connsiteX2877" fmla="*/ 1466520 w 3692942"/>
              <a:gd name="connsiteY2877" fmla="*/ 407290 h 4756713"/>
              <a:gd name="connsiteX2878" fmla="*/ 1468006 w 3692942"/>
              <a:gd name="connsiteY2878" fmla="*/ 425484 h 4756713"/>
              <a:gd name="connsiteX2879" fmla="*/ 1469491 w 3692942"/>
              <a:gd name="connsiteY2879" fmla="*/ 443679 h 4756713"/>
              <a:gd name="connsiteX2880" fmla="*/ 1499567 w 3692942"/>
              <a:gd name="connsiteY2880" fmla="*/ 420285 h 4756713"/>
              <a:gd name="connsiteX2881" fmla="*/ 1526859 w 3692942"/>
              <a:gd name="connsiteY2881" fmla="*/ 395963 h 4756713"/>
              <a:gd name="connsiteX2882" fmla="*/ 1548395 w 3692942"/>
              <a:gd name="connsiteY2882" fmla="*/ 370714 h 4756713"/>
              <a:gd name="connsiteX2883" fmla="*/ 1580143 w 3692942"/>
              <a:gd name="connsiteY2883" fmla="*/ 358646 h 4756713"/>
              <a:gd name="connsiteX2884" fmla="*/ 1597409 w 3692942"/>
              <a:gd name="connsiteY2884" fmla="*/ 314461 h 4756713"/>
              <a:gd name="connsiteX2885" fmla="*/ 1670745 w 3692942"/>
              <a:gd name="connsiteY2885" fmla="*/ 289211 h 4756713"/>
              <a:gd name="connsiteX2886" fmla="*/ 1727556 w 3692942"/>
              <a:gd name="connsiteY2886" fmla="*/ 224229 h 4756713"/>
              <a:gd name="connsiteX2887" fmla="*/ 1763389 w 3692942"/>
              <a:gd name="connsiteY2887" fmla="*/ 226830 h 4756713"/>
              <a:gd name="connsiteX2888" fmla="*/ 1799036 w 3692942"/>
              <a:gd name="connsiteY2888" fmla="*/ 229613 h 4756713"/>
              <a:gd name="connsiteX2889" fmla="*/ 1814631 w 3692942"/>
              <a:gd name="connsiteY2889" fmla="*/ 192668 h 4756713"/>
              <a:gd name="connsiteX2890" fmla="*/ 1824841 w 3692942"/>
              <a:gd name="connsiteY2890" fmla="*/ 197494 h 4756713"/>
              <a:gd name="connsiteX2891" fmla="*/ 1834495 w 3692942"/>
              <a:gd name="connsiteY2891" fmla="*/ 208264 h 4756713"/>
              <a:gd name="connsiteX2892" fmla="*/ 1829854 w 3692942"/>
              <a:gd name="connsiteY2892" fmla="*/ 224229 h 4756713"/>
              <a:gd name="connsiteX2893" fmla="*/ 1808318 w 3692942"/>
              <a:gd name="connsiteY2893" fmla="*/ 246138 h 4756713"/>
              <a:gd name="connsiteX2894" fmla="*/ 1806647 w 3692942"/>
              <a:gd name="connsiteY2894" fmla="*/ 260991 h 4756713"/>
              <a:gd name="connsiteX2895" fmla="*/ 1808690 w 3692942"/>
              <a:gd name="connsiteY2895" fmla="*/ 274543 h 4756713"/>
              <a:gd name="connsiteX2896" fmla="*/ 1812959 w 3692942"/>
              <a:gd name="connsiteY2896" fmla="*/ 264517 h 4756713"/>
              <a:gd name="connsiteX2897" fmla="*/ 1849535 w 3692942"/>
              <a:gd name="connsiteY2897" fmla="*/ 255050 h 4756713"/>
              <a:gd name="connsiteX2898" fmla="*/ 1878126 w 3692942"/>
              <a:gd name="connsiteY2898" fmla="*/ 235741 h 4756713"/>
              <a:gd name="connsiteX2899" fmla="*/ 1895764 w 3692942"/>
              <a:gd name="connsiteY2899" fmla="*/ 225344 h 4756713"/>
              <a:gd name="connsiteX2900" fmla="*/ 1907831 w 3692942"/>
              <a:gd name="connsiteY2900" fmla="*/ 206221 h 4756713"/>
              <a:gd name="connsiteX2901" fmla="*/ 1937351 w 3692942"/>
              <a:gd name="connsiteY2901" fmla="*/ 204736 h 4756713"/>
              <a:gd name="connsiteX2902" fmla="*/ 1948306 w 3692942"/>
              <a:gd name="connsiteY2902" fmla="*/ 188398 h 4756713"/>
              <a:gd name="connsiteX2903" fmla="*/ 1965571 w 3692942"/>
              <a:gd name="connsiteY2903" fmla="*/ 178371 h 4756713"/>
              <a:gd name="connsiteX2904" fmla="*/ 1977454 w 3692942"/>
              <a:gd name="connsiteY2904" fmla="*/ 151823 h 4756713"/>
              <a:gd name="connsiteX2905" fmla="*/ 1995462 w 3692942"/>
              <a:gd name="connsiteY2905" fmla="*/ 148853 h 4756713"/>
              <a:gd name="connsiteX2906" fmla="*/ 2019411 w 3692942"/>
              <a:gd name="connsiteY2906" fmla="*/ 125644 h 4756713"/>
              <a:gd name="connsiteX2907" fmla="*/ 2053573 w 3692942"/>
              <a:gd name="connsiteY2907" fmla="*/ 113949 h 4756713"/>
              <a:gd name="connsiteX2908" fmla="*/ 2094605 w 3692942"/>
              <a:gd name="connsiteY2908" fmla="*/ 91112 h 4756713"/>
              <a:gd name="connsiteX2909" fmla="*/ 2139719 w 3692942"/>
              <a:gd name="connsiteY2909" fmla="*/ 73660 h 4756713"/>
              <a:gd name="connsiteX2910" fmla="*/ 2148817 w 3692942"/>
              <a:gd name="connsiteY2910" fmla="*/ 58436 h 4756713"/>
              <a:gd name="connsiteX2911" fmla="*/ 2164225 w 3692942"/>
              <a:gd name="connsiteY2911" fmla="*/ 49710 h 4756713"/>
              <a:gd name="connsiteX2912" fmla="*/ 2187434 w 3692942"/>
              <a:gd name="connsiteY2912" fmla="*/ 24090 h 4756713"/>
              <a:gd name="connsiteX2913" fmla="*/ 2218067 w 3692942"/>
              <a:gd name="connsiteY2913" fmla="*/ 8865 h 4756713"/>
              <a:gd name="connsiteX2914" fmla="*/ 2224937 w 3692942"/>
              <a:gd name="connsiteY2914" fmla="*/ 1254 h 4756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</a:cxnLst>
            <a:rect l="l" t="t" r="r" b="b"/>
            <a:pathLst>
              <a:path w="3692942" h="4756713">
                <a:moveTo>
                  <a:pt x="549788" y="4161467"/>
                </a:moveTo>
                <a:lnTo>
                  <a:pt x="550291" y="4172821"/>
                </a:lnTo>
                <a:lnTo>
                  <a:pt x="550753" y="4174127"/>
                </a:lnTo>
                <a:lnTo>
                  <a:pt x="549923" y="4161684"/>
                </a:lnTo>
                <a:close/>
                <a:moveTo>
                  <a:pt x="1063121" y="4134565"/>
                </a:moveTo>
                <a:lnTo>
                  <a:pt x="1067168" y="4155000"/>
                </a:lnTo>
                <a:cubicBezTo>
                  <a:pt x="1066982" y="4167625"/>
                  <a:pt x="1068653" y="4179136"/>
                  <a:pt x="1072181" y="4189348"/>
                </a:cubicBezTo>
                <a:cubicBezTo>
                  <a:pt x="1075709" y="4199745"/>
                  <a:pt x="1076079" y="4211070"/>
                  <a:pt x="1073294" y="4223695"/>
                </a:cubicBezTo>
                <a:lnTo>
                  <a:pt x="1076177" y="4229152"/>
                </a:lnTo>
                <a:lnTo>
                  <a:pt x="1078863" y="4227591"/>
                </a:lnTo>
                <a:cubicBezTo>
                  <a:pt x="1080905" y="4210511"/>
                  <a:pt x="1082391" y="4193802"/>
                  <a:pt x="1084989" y="4177092"/>
                </a:cubicBezTo>
                <a:cubicBezTo>
                  <a:pt x="1086104" y="4162054"/>
                  <a:pt x="1081648" y="4151472"/>
                  <a:pt x="1071251" y="4144601"/>
                </a:cubicBezTo>
                <a:close/>
                <a:moveTo>
                  <a:pt x="1862343" y="3758803"/>
                </a:moveTo>
                <a:lnTo>
                  <a:pt x="1843405" y="3774770"/>
                </a:lnTo>
                <a:lnTo>
                  <a:pt x="1840434" y="3776811"/>
                </a:lnTo>
                <a:lnTo>
                  <a:pt x="1865314" y="3790551"/>
                </a:lnTo>
                <a:lnTo>
                  <a:pt x="1854174" y="3820442"/>
                </a:lnTo>
                <a:cubicBezTo>
                  <a:pt x="1857145" y="3826755"/>
                  <a:pt x="1859930" y="3833066"/>
                  <a:pt x="1863086" y="3839380"/>
                </a:cubicBezTo>
                <a:lnTo>
                  <a:pt x="1876823" y="3832324"/>
                </a:lnTo>
                <a:lnTo>
                  <a:pt x="1887408" y="3793707"/>
                </a:lnTo>
                <a:cubicBezTo>
                  <a:pt x="1889448" y="3782382"/>
                  <a:pt x="1885550" y="3774770"/>
                  <a:pt x="1875896" y="3770870"/>
                </a:cubicBezTo>
                <a:cubicBezTo>
                  <a:pt x="1866241" y="3766972"/>
                  <a:pt x="1861786" y="3762888"/>
                  <a:pt x="1862343" y="3758803"/>
                </a:cubicBezTo>
                <a:close/>
                <a:moveTo>
                  <a:pt x="1265906" y="3696398"/>
                </a:moveTo>
                <a:lnTo>
                  <a:pt x="1262294" y="3696792"/>
                </a:lnTo>
                <a:lnTo>
                  <a:pt x="1253567" y="3710346"/>
                </a:lnTo>
                <a:cubicBezTo>
                  <a:pt x="1252639" y="3712574"/>
                  <a:pt x="1253010" y="3714617"/>
                  <a:pt x="1254682" y="3716658"/>
                </a:cubicBezTo>
                <a:cubicBezTo>
                  <a:pt x="1256353" y="3718700"/>
                  <a:pt x="1259323" y="3719628"/>
                  <a:pt x="1263594" y="3719815"/>
                </a:cubicBezTo>
                <a:cubicBezTo>
                  <a:pt x="1259694" y="3732438"/>
                  <a:pt x="1257280" y="3748406"/>
                  <a:pt x="1257280" y="3766972"/>
                </a:cubicBezTo>
                <a:cubicBezTo>
                  <a:pt x="1256910" y="3785723"/>
                  <a:pt x="1260436" y="3800763"/>
                  <a:pt x="1267492" y="3811900"/>
                </a:cubicBezTo>
                <a:cubicBezTo>
                  <a:pt x="1264149" y="3816728"/>
                  <a:pt x="1262479" y="3821555"/>
                  <a:pt x="1262664" y="3826197"/>
                </a:cubicBezTo>
                <a:lnTo>
                  <a:pt x="1268993" y="3833429"/>
                </a:lnTo>
                <a:lnTo>
                  <a:pt x="1269535" y="3783125"/>
                </a:lnTo>
                <a:cubicBezTo>
                  <a:pt x="1266935" y="3765672"/>
                  <a:pt x="1266564" y="3750076"/>
                  <a:pt x="1268235" y="3736151"/>
                </a:cubicBezTo>
                <a:lnTo>
                  <a:pt x="1274361" y="3732068"/>
                </a:lnTo>
                <a:lnTo>
                  <a:pt x="1267862" y="3724642"/>
                </a:lnTo>
                <a:close/>
                <a:moveTo>
                  <a:pt x="2692425" y="3602479"/>
                </a:moveTo>
                <a:lnTo>
                  <a:pt x="2669403" y="3607305"/>
                </a:lnTo>
                <a:lnTo>
                  <a:pt x="2665875" y="3607863"/>
                </a:lnTo>
                <a:lnTo>
                  <a:pt x="2684441" y="3621230"/>
                </a:lnTo>
                <a:cubicBezTo>
                  <a:pt x="2677572" y="3626056"/>
                  <a:pt x="2670333" y="3631255"/>
                  <a:pt x="2663834" y="3636268"/>
                </a:cubicBezTo>
                <a:lnTo>
                  <a:pt x="2666247" y="3648893"/>
                </a:lnTo>
                <a:lnTo>
                  <a:pt x="2681657" y="3647222"/>
                </a:lnTo>
                <a:cubicBezTo>
                  <a:pt x="2689269" y="3640353"/>
                  <a:pt x="2696138" y="3634040"/>
                  <a:pt x="2704122" y="3627543"/>
                </a:cubicBezTo>
                <a:cubicBezTo>
                  <a:pt x="2710063" y="3621600"/>
                  <a:pt x="2708950" y="3616589"/>
                  <a:pt x="2701336" y="3612318"/>
                </a:cubicBezTo>
                <a:cubicBezTo>
                  <a:pt x="2693539" y="3608048"/>
                  <a:pt x="2690569" y="3604707"/>
                  <a:pt x="2692425" y="3602479"/>
                </a:cubicBezTo>
                <a:close/>
                <a:moveTo>
                  <a:pt x="1307222" y="3590039"/>
                </a:moveTo>
                <a:lnTo>
                  <a:pt x="1299053" y="3609718"/>
                </a:lnTo>
                <a:lnTo>
                  <a:pt x="1304994" y="3617517"/>
                </a:lnTo>
                <a:cubicBezTo>
                  <a:pt x="1305181" y="3617887"/>
                  <a:pt x="1306294" y="3619187"/>
                  <a:pt x="1308337" y="3621230"/>
                </a:cubicBezTo>
                <a:cubicBezTo>
                  <a:pt x="1310380" y="3623273"/>
                  <a:pt x="1312235" y="3624015"/>
                  <a:pt x="1314093" y="3623458"/>
                </a:cubicBezTo>
                <a:lnTo>
                  <a:pt x="1308152" y="3615659"/>
                </a:lnTo>
                <a:lnTo>
                  <a:pt x="1311122" y="3595238"/>
                </a:lnTo>
                <a:close/>
                <a:moveTo>
                  <a:pt x="1274733" y="3540098"/>
                </a:moveTo>
                <a:cubicBezTo>
                  <a:pt x="1273433" y="3541211"/>
                  <a:pt x="1273061" y="3542511"/>
                  <a:pt x="1273804" y="3544366"/>
                </a:cubicBezTo>
                <a:cubicBezTo>
                  <a:pt x="1274546" y="3546224"/>
                  <a:pt x="1275104" y="3547152"/>
                  <a:pt x="1275289" y="3547337"/>
                </a:cubicBezTo>
                <a:cubicBezTo>
                  <a:pt x="1275661" y="3558476"/>
                  <a:pt x="1276404" y="3569431"/>
                  <a:pt x="1276961" y="3580570"/>
                </a:cubicBezTo>
                <a:lnTo>
                  <a:pt x="1301096" y="3582055"/>
                </a:lnTo>
                <a:lnTo>
                  <a:pt x="1286986" y="3563490"/>
                </a:lnTo>
                <a:cubicBezTo>
                  <a:pt x="1290329" y="3561634"/>
                  <a:pt x="1292927" y="3559406"/>
                  <a:pt x="1294412" y="3556621"/>
                </a:cubicBezTo>
                <a:cubicBezTo>
                  <a:pt x="1296083" y="3553835"/>
                  <a:pt x="1295897" y="3551237"/>
                  <a:pt x="1294042" y="3548452"/>
                </a:cubicBezTo>
                <a:cubicBezTo>
                  <a:pt x="1291999" y="3545481"/>
                  <a:pt x="1289214" y="3542881"/>
                  <a:pt x="1285501" y="3540840"/>
                </a:cubicBezTo>
                <a:cubicBezTo>
                  <a:pt x="1281787" y="3538797"/>
                  <a:pt x="1278259" y="3538612"/>
                  <a:pt x="1274733" y="3540098"/>
                </a:cubicBezTo>
                <a:close/>
                <a:moveTo>
                  <a:pt x="1270463" y="3493497"/>
                </a:moveTo>
                <a:lnTo>
                  <a:pt x="1263779" y="3496838"/>
                </a:lnTo>
                <a:cubicBezTo>
                  <a:pt x="1261179" y="3498695"/>
                  <a:pt x="1261366" y="3501108"/>
                  <a:pt x="1264149" y="3504079"/>
                </a:cubicBezTo>
                <a:cubicBezTo>
                  <a:pt x="1266007" y="3506864"/>
                  <a:pt x="1267862" y="3507977"/>
                  <a:pt x="1269905" y="3507792"/>
                </a:cubicBezTo>
                <a:cubicBezTo>
                  <a:pt x="1271948" y="3507607"/>
                  <a:pt x="1274546" y="3506492"/>
                  <a:pt x="1277889" y="3504636"/>
                </a:cubicBezTo>
                <a:lnTo>
                  <a:pt x="1281230" y="3502966"/>
                </a:lnTo>
                <a:cubicBezTo>
                  <a:pt x="1278447" y="3497580"/>
                  <a:pt x="1274733" y="3494424"/>
                  <a:pt x="1270463" y="3493497"/>
                </a:cubicBezTo>
                <a:close/>
                <a:moveTo>
                  <a:pt x="1285315" y="3419418"/>
                </a:moveTo>
                <a:cubicBezTo>
                  <a:pt x="1283830" y="3427402"/>
                  <a:pt x="1283458" y="3435014"/>
                  <a:pt x="1284200" y="3442070"/>
                </a:cubicBezTo>
                <a:cubicBezTo>
                  <a:pt x="1284758" y="3449124"/>
                  <a:pt x="1285315" y="3456180"/>
                  <a:pt x="1285686" y="3463419"/>
                </a:cubicBezTo>
                <a:lnTo>
                  <a:pt x="1295897" y="3451352"/>
                </a:lnTo>
                <a:cubicBezTo>
                  <a:pt x="1289771" y="3440027"/>
                  <a:pt x="1286243" y="3429445"/>
                  <a:pt x="1285315" y="3419418"/>
                </a:cubicBezTo>
                <a:close/>
                <a:moveTo>
                  <a:pt x="2229392" y="3326404"/>
                </a:moveTo>
                <a:lnTo>
                  <a:pt x="2215653" y="3336243"/>
                </a:lnTo>
                <a:lnTo>
                  <a:pt x="2218995" y="3343299"/>
                </a:lnTo>
                <a:cubicBezTo>
                  <a:pt x="2218995" y="3343669"/>
                  <a:pt x="2219738" y="3344784"/>
                  <a:pt x="2221036" y="3346827"/>
                </a:cubicBezTo>
                <a:cubicBezTo>
                  <a:pt x="2222336" y="3348868"/>
                  <a:pt x="2224009" y="3349983"/>
                  <a:pt x="2225864" y="3350168"/>
                </a:cubicBezTo>
                <a:lnTo>
                  <a:pt x="2222336" y="3343299"/>
                </a:lnTo>
                <a:cubicBezTo>
                  <a:pt x="2225307" y="3339028"/>
                  <a:pt x="2228465" y="3334945"/>
                  <a:pt x="2231435" y="3331045"/>
                </a:cubicBezTo>
                <a:close/>
                <a:moveTo>
                  <a:pt x="141101" y="3287601"/>
                </a:moveTo>
                <a:lnTo>
                  <a:pt x="132932" y="3312296"/>
                </a:lnTo>
                <a:lnTo>
                  <a:pt x="139058" y="3322878"/>
                </a:lnTo>
                <a:cubicBezTo>
                  <a:pt x="139245" y="3323248"/>
                  <a:pt x="140358" y="3324918"/>
                  <a:pt x="142401" y="3327891"/>
                </a:cubicBezTo>
                <a:cubicBezTo>
                  <a:pt x="144629" y="3330861"/>
                  <a:pt x="146485" y="3331974"/>
                  <a:pt x="148342" y="3331417"/>
                </a:cubicBezTo>
                <a:lnTo>
                  <a:pt x="142401" y="3320835"/>
                </a:lnTo>
                <a:lnTo>
                  <a:pt x="145186" y="3294657"/>
                </a:lnTo>
                <a:close/>
                <a:moveTo>
                  <a:pt x="2214539" y="3284259"/>
                </a:moveTo>
                <a:cubicBezTo>
                  <a:pt x="2213054" y="3284446"/>
                  <a:pt x="2212312" y="3285374"/>
                  <a:pt x="2212497" y="3286672"/>
                </a:cubicBezTo>
                <a:cubicBezTo>
                  <a:pt x="2212682" y="3288159"/>
                  <a:pt x="2212869" y="3288900"/>
                  <a:pt x="2213054" y="3289087"/>
                </a:cubicBezTo>
                <a:lnTo>
                  <a:pt x="2204328" y="3310623"/>
                </a:lnTo>
                <a:lnTo>
                  <a:pt x="2226422" y="3319348"/>
                </a:lnTo>
                <a:lnTo>
                  <a:pt x="2219181" y="3303197"/>
                </a:lnTo>
                <a:cubicBezTo>
                  <a:pt x="2222894" y="3303012"/>
                  <a:pt x="2225864" y="3302454"/>
                  <a:pt x="2228277" y="3301154"/>
                </a:cubicBezTo>
                <a:cubicBezTo>
                  <a:pt x="2230692" y="3299854"/>
                  <a:pt x="2231435" y="3298183"/>
                  <a:pt x="2230505" y="3295770"/>
                </a:cubicBezTo>
                <a:cubicBezTo>
                  <a:pt x="2229392" y="3293170"/>
                  <a:pt x="2227349" y="3290757"/>
                  <a:pt x="2224379" y="3288159"/>
                </a:cubicBezTo>
                <a:cubicBezTo>
                  <a:pt x="2221593" y="3285744"/>
                  <a:pt x="2218253" y="3284446"/>
                  <a:pt x="2214539" y="3284259"/>
                </a:cubicBezTo>
                <a:close/>
                <a:moveTo>
                  <a:pt x="2215840" y="3253998"/>
                </a:moveTo>
                <a:cubicBezTo>
                  <a:pt x="2213054" y="3254368"/>
                  <a:pt x="2212497" y="3255853"/>
                  <a:pt x="2214167" y="3258639"/>
                </a:cubicBezTo>
                <a:cubicBezTo>
                  <a:pt x="2215095" y="3260867"/>
                  <a:pt x="2216582" y="3262165"/>
                  <a:pt x="2218623" y="3262722"/>
                </a:cubicBezTo>
                <a:cubicBezTo>
                  <a:pt x="2220666" y="3263280"/>
                  <a:pt x="2223451" y="3263465"/>
                  <a:pt x="2227164" y="3263280"/>
                </a:cubicBezTo>
                <a:lnTo>
                  <a:pt x="2230692" y="3263280"/>
                </a:lnTo>
                <a:cubicBezTo>
                  <a:pt x="2229392" y="3259009"/>
                  <a:pt x="2226977" y="3255853"/>
                  <a:pt x="2223079" y="3253998"/>
                </a:cubicBezTo>
                <a:close/>
                <a:moveTo>
                  <a:pt x="109168" y="3220949"/>
                </a:moveTo>
                <a:cubicBezTo>
                  <a:pt x="107868" y="3222249"/>
                  <a:pt x="107497" y="3224107"/>
                  <a:pt x="108240" y="3226335"/>
                </a:cubicBezTo>
                <a:cubicBezTo>
                  <a:pt x="108983" y="3228748"/>
                  <a:pt x="109540" y="3230048"/>
                  <a:pt x="109725" y="3230233"/>
                </a:cubicBezTo>
                <a:lnTo>
                  <a:pt x="111025" y="3272934"/>
                </a:lnTo>
                <a:lnTo>
                  <a:pt x="135160" y="3276834"/>
                </a:lnTo>
                <a:lnTo>
                  <a:pt x="121422" y="3251770"/>
                </a:lnTo>
                <a:cubicBezTo>
                  <a:pt x="124948" y="3249542"/>
                  <a:pt x="127363" y="3246756"/>
                  <a:pt x="129034" y="3243416"/>
                </a:cubicBezTo>
                <a:cubicBezTo>
                  <a:pt x="130519" y="3240073"/>
                  <a:pt x="130519" y="3236547"/>
                  <a:pt x="128661" y="3232833"/>
                </a:cubicBezTo>
                <a:cubicBezTo>
                  <a:pt x="126621" y="3228933"/>
                  <a:pt x="123650" y="3225405"/>
                  <a:pt x="119937" y="3222622"/>
                </a:cubicBezTo>
                <a:cubicBezTo>
                  <a:pt x="116224" y="3219836"/>
                  <a:pt x="112696" y="3219279"/>
                  <a:pt x="109168" y="3220949"/>
                </a:cubicBezTo>
                <a:close/>
                <a:moveTo>
                  <a:pt x="2255755" y="3213523"/>
                </a:moveTo>
                <a:cubicBezTo>
                  <a:pt x="2252414" y="3217979"/>
                  <a:pt x="2250371" y="3222435"/>
                  <a:pt x="2249258" y="3226890"/>
                </a:cubicBezTo>
                <a:cubicBezTo>
                  <a:pt x="2248329" y="3231161"/>
                  <a:pt x="2247215" y="3235802"/>
                  <a:pt x="2245730" y="3240443"/>
                </a:cubicBezTo>
                <a:lnTo>
                  <a:pt x="2258168" y="3236172"/>
                </a:lnTo>
                <a:cubicBezTo>
                  <a:pt x="2255012" y="3227263"/>
                  <a:pt x="2254269" y="3219834"/>
                  <a:pt x="2255755" y="3213523"/>
                </a:cubicBezTo>
                <a:close/>
                <a:moveTo>
                  <a:pt x="1319968" y="3167374"/>
                </a:moveTo>
                <a:lnTo>
                  <a:pt x="1319868" y="3167491"/>
                </a:lnTo>
                <a:lnTo>
                  <a:pt x="1339898" y="3180847"/>
                </a:lnTo>
                <a:lnTo>
                  <a:pt x="1338600" y="3177877"/>
                </a:lnTo>
                <a:close/>
                <a:moveTo>
                  <a:pt x="2265596" y="3165994"/>
                </a:moveTo>
                <a:lnTo>
                  <a:pt x="2257613" y="3167107"/>
                </a:lnTo>
                <a:lnTo>
                  <a:pt x="2264667" y="3167665"/>
                </a:lnTo>
                <a:close/>
                <a:moveTo>
                  <a:pt x="104342" y="3162283"/>
                </a:moveTo>
                <a:lnTo>
                  <a:pt x="97658" y="3166181"/>
                </a:lnTo>
                <a:cubicBezTo>
                  <a:pt x="95058" y="3168409"/>
                  <a:pt x="95243" y="3171565"/>
                  <a:pt x="98028" y="3175463"/>
                </a:cubicBezTo>
                <a:cubicBezTo>
                  <a:pt x="99886" y="3178991"/>
                  <a:pt x="101741" y="3180477"/>
                  <a:pt x="103784" y="3180292"/>
                </a:cubicBezTo>
                <a:cubicBezTo>
                  <a:pt x="105827" y="3179919"/>
                  <a:pt x="108425" y="3178806"/>
                  <a:pt x="111768" y="3176764"/>
                </a:cubicBezTo>
                <a:lnTo>
                  <a:pt x="115109" y="3174721"/>
                </a:lnTo>
                <a:cubicBezTo>
                  <a:pt x="112138" y="3167852"/>
                  <a:pt x="108610" y="3163581"/>
                  <a:pt x="104342" y="3162283"/>
                </a:cubicBezTo>
                <a:close/>
                <a:moveTo>
                  <a:pt x="2219738" y="3143715"/>
                </a:moveTo>
                <a:lnTo>
                  <a:pt x="2218253" y="3164694"/>
                </a:lnTo>
                <a:cubicBezTo>
                  <a:pt x="2216767" y="3165622"/>
                  <a:pt x="2215095" y="3166922"/>
                  <a:pt x="2213425" y="3168780"/>
                </a:cubicBezTo>
                <a:cubicBezTo>
                  <a:pt x="2211569" y="3170450"/>
                  <a:pt x="2211011" y="3171935"/>
                  <a:pt x="2211197" y="3173236"/>
                </a:cubicBezTo>
                <a:cubicBezTo>
                  <a:pt x="2212497" y="3175276"/>
                  <a:pt x="2215653" y="3176391"/>
                  <a:pt x="2220481" y="3176391"/>
                </a:cubicBezTo>
                <a:cubicBezTo>
                  <a:pt x="2225307" y="3176391"/>
                  <a:pt x="2229763" y="3176391"/>
                  <a:pt x="2233661" y="3176391"/>
                </a:cubicBezTo>
                <a:cubicBezTo>
                  <a:pt x="2235148" y="3171750"/>
                  <a:pt x="2236261" y="3168037"/>
                  <a:pt x="2237376" y="3163766"/>
                </a:cubicBezTo>
                <a:cubicBezTo>
                  <a:pt x="2238489" y="3159683"/>
                  <a:pt x="2240532" y="3155597"/>
                  <a:pt x="2243873" y="3151699"/>
                </a:cubicBezTo>
                <a:cubicBezTo>
                  <a:pt x="2236819" y="3151142"/>
                  <a:pt x="2228650" y="3148541"/>
                  <a:pt x="2219738" y="3143715"/>
                </a:cubicBezTo>
                <a:close/>
                <a:moveTo>
                  <a:pt x="2327791" y="3074835"/>
                </a:moveTo>
                <a:lnTo>
                  <a:pt x="2347471" y="3089318"/>
                </a:lnTo>
                <a:lnTo>
                  <a:pt x="2346543" y="3087090"/>
                </a:lnTo>
                <a:cubicBezTo>
                  <a:pt x="2344314" y="3080221"/>
                  <a:pt x="2338002" y="3076135"/>
                  <a:pt x="2327791" y="3074835"/>
                </a:cubicBezTo>
                <a:close/>
                <a:moveTo>
                  <a:pt x="118079" y="3070194"/>
                </a:moveTo>
                <a:cubicBezTo>
                  <a:pt x="116779" y="3080036"/>
                  <a:pt x="116594" y="3089505"/>
                  <a:pt x="117522" y="3098229"/>
                </a:cubicBezTo>
                <a:cubicBezTo>
                  <a:pt x="118264" y="3107141"/>
                  <a:pt x="119007" y="3116053"/>
                  <a:pt x="119750" y="3124964"/>
                </a:cubicBezTo>
                <a:lnTo>
                  <a:pt x="129404" y="3109926"/>
                </a:lnTo>
                <a:cubicBezTo>
                  <a:pt x="123093" y="3096001"/>
                  <a:pt x="119194" y="3082634"/>
                  <a:pt x="118079" y="3070194"/>
                </a:cubicBezTo>
                <a:close/>
                <a:moveTo>
                  <a:pt x="2337817" y="3023966"/>
                </a:moveTo>
                <a:lnTo>
                  <a:pt x="2336889" y="3030092"/>
                </a:lnTo>
                <a:lnTo>
                  <a:pt x="2341345" y="3032690"/>
                </a:lnTo>
                <a:close/>
                <a:moveTo>
                  <a:pt x="108425" y="2975694"/>
                </a:moveTo>
                <a:lnTo>
                  <a:pt x="101371" y="2983121"/>
                </a:lnTo>
                <a:lnTo>
                  <a:pt x="108240" y="2979593"/>
                </a:lnTo>
                <a:close/>
                <a:moveTo>
                  <a:pt x="57183" y="2961027"/>
                </a:moveTo>
                <a:lnTo>
                  <a:pt x="64052" y="3003172"/>
                </a:lnTo>
                <a:cubicBezTo>
                  <a:pt x="63124" y="3006142"/>
                  <a:pt x="62196" y="3009856"/>
                  <a:pt x="61269" y="3013941"/>
                </a:cubicBezTo>
                <a:cubicBezTo>
                  <a:pt x="60339" y="3018210"/>
                  <a:pt x="60154" y="3021368"/>
                  <a:pt x="60896" y="3023408"/>
                </a:cubicBezTo>
                <a:cubicBezTo>
                  <a:pt x="62939" y="3026566"/>
                  <a:pt x="66280" y="3026566"/>
                  <a:pt x="70736" y="3023781"/>
                </a:cubicBezTo>
                <a:cubicBezTo>
                  <a:pt x="75192" y="3020995"/>
                  <a:pt x="79277" y="3018397"/>
                  <a:pt x="82990" y="3015982"/>
                </a:cubicBezTo>
                <a:cubicBezTo>
                  <a:pt x="82805" y="3006885"/>
                  <a:pt x="82062" y="2997974"/>
                  <a:pt x="81505" y="2989247"/>
                </a:cubicBezTo>
                <a:cubicBezTo>
                  <a:pt x="80948" y="2980523"/>
                  <a:pt x="81320" y="2971053"/>
                  <a:pt x="82805" y="2961214"/>
                </a:cubicBezTo>
                <a:cubicBezTo>
                  <a:pt x="75934" y="2964742"/>
                  <a:pt x="67395" y="2964742"/>
                  <a:pt x="57183" y="2961027"/>
                </a:cubicBezTo>
                <a:close/>
                <a:moveTo>
                  <a:pt x="2347657" y="2937448"/>
                </a:moveTo>
                <a:cubicBezTo>
                  <a:pt x="2335774" y="2938563"/>
                  <a:pt x="2326677" y="2943018"/>
                  <a:pt x="2320364" y="2950815"/>
                </a:cubicBezTo>
                <a:cubicBezTo>
                  <a:pt x="2314053" y="2958614"/>
                  <a:pt x="2312010" y="2966040"/>
                  <a:pt x="2314423" y="2973279"/>
                </a:cubicBezTo>
                <a:cubicBezTo>
                  <a:pt x="2310710" y="2972724"/>
                  <a:pt x="2307554" y="2972539"/>
                  <a:pt x="2304956" y="2972724"/>
                </a:cubicBezTo>
                <a:cubicBezTo>
                  <a:pt x="2302356" y="2972909"/>
                  <a:pt x="2301241" y="2974024"/>
                  <a:pt x="2301983" y="2976065"/>
                </a:cubicBezTo>
                <a:cubicBezTo>
                  <a:pt x="2303656" y="2979593"/>
                  <a:pt x="2304956" y="2982563"/>
                  <a:pt x="2305511" y="2985162"/>
                </a:cubicBezTo>
                <a:cubicBezTo>
                  <a:pt x="2306069" y="2987762"/>
                  <a:pt x="2303098" y="2988690"/>
                  <a:pt x="2296415" y="2988132"/>
                </a:cubicBezTo>
                <a:lnTo>
                  <a:pt x="2281562" y="3053671"/>
                </a:lnTo>
                <a:cubicBezTo>
                  <a:pt x="2270237" y="3052556"/>
                  <a:pt x="2265224" y="3054227"/>
                  <a:pt x="2266524" y="3058497"/>
                </a:cubicBezTo>
                <a:cubicBezTo>
                  <a:pt x="2268567" y="3062768"/>
                  <a:pt x="2269122" y="3065553"/>
                  <a:pt x="2268380" y="3067039"/>
                </a:cubicBezTo>
                <a:cubicBezTo>
                  <a:pt x="2267637" y="3068524"/>
                  <a:pt x="2263739" y="3068894"/>
                  <a:pt x="2256870" y="3068152"/>
                </a:cubicBezTo>
                <a:lnTo>
                  <a:pt x="2248329" y="3088575"/>
                </a:lnTo>
                <a:cubicBezTo>
                  <a:pt x="2249629" y="3092103"/>
                  <a:pt x="2251114" y="3097672"/>
                  <a:pt x="2252599" y="3105098"/>
                </a:cubicBezTo>
                <a:cubicBezTo>
                  <a:pt x="2253899" y="3112525"/>
                  <a:pt x="2254827" y="3120508"/>
                  <a:pt x="2255012" y="3129235"/>
                </a:cubicBezTo>
                <a:cubicBezTo>
                  <a:pt x="2252971" y="3133689"/>
                  <a:pt x="2252042" y="3137217"/>
                  <a:pt x="2252599" y="3139632"/>
                </a:cubicBezTo>
                <a:lnTo>
                  <a:pt x="2260768" y="3133504"/>
                </a:lnTo>
                <a:cubicBezTo>
                  <a:pt x="2258355" y="3132391"/>
                  <a:pt x="2256685" y="3131461"/>
                  <a:pt x="2255385" y="3130905"/>
                </a:cubicBezTo>
                <a:cubicBezTo>
                  <a:pt x="2254269" y="3130348"/>
                  <a:pt x="2254085" y="3129790"/>
                  <a:pt x="2255385" y="3128863"/>
                </a:cubicBezTo>
                <a:cubicBezTo>
                  <a:pt x="2255012" y="3126820"/>
                  <a:pt x="2256497" y="3124777"/>
                  <a:pt x="2259655" y="3122921"/>
                </a:cubicBezTo>
                <a:lnTo>
                  <a:pt x="2274693" y="3117908"/>
                </a:lnTo>
                <a:lnTo>
                  <a:pt x="2283605" y="3122736"/>
                </a:lnTo>
                <a:cubicBezTo>
                  <a:pt x="2284905" y="3116608"/>
                  <a:pt x="2285460" y="3112339"/>
                  <a:pt x="2285090" y="3110297"/>
                </a:cubicBezTo>
                <a:lnTo>
                  <a:pt x="2300128" y="3093216"/>
                </a:lnTo>
                <a:cubicBezTo>
                  <a:pt x="2305141" y="3087645"/>
                  <a:pt x="2306069" y="3080591"/>
                  <a:pt x="2303098" y="3072052"/>
                </a:cubicBezTo>
                <a:cubicBezTo>
                  <a:pt x="2304956" y="3065924"/>
                  <a:pt x="2306997" y="3059797"/>
                  <a:pt x="2309225" y="3053856"/>
                </a:cubicBezTo>
                <a:cubicBezTo>
                  <a:pt x="2313495" y="3052001"/>
                  <a:pt x="2315353" y="3049401"/>
                  <a:pt x="2314981" y="3045873"/>
                </a:cubicBezTo>
                <a:cubicBezTo>
                  <a:pt x="2314610" y="3042345"/>
                  <a:pt x="2313681" y="3038818"/>
                  <a:pt x="2312010" y="3035476"/>
                </a:cubicBezTo>
                <a:cubicBezTo>
                  <a:pt x="2309782" y="3025821"/>
                  <a:pt x="2312938" y="3016910"/>
                  <a:pt x="2321479" y="3008370"/>
                </a:cubicBezTo>
                <a:cubicBezTo>
                  <a:pt x="2330019" y="3000014"/>
                  <a:pt x="2333176" y="2990917"/>
                  <a:pt x="2331133" y="2981263"/>
                </a:cubicBezTo>
                <a:lnTo>
                  <a:pt x="2342643" y="2976437"/>
                </a:lnTo>
                <a:cubicBezTo>
                  <a:pt x="2342830" y="2972352"/>
                  <a:pt x="2344314" y="2968268"/>
                  <a:pt x="2346729" y="2964368"/>
                </a:cubicBezTo>
                <a:cubicBezTo>
                  <a:pt x="2349142" y="2960469"/>
                  <a:pt x="2351370" y="2956571"/>
                  <a:pt x="2353413" y="2952673"/>
                </a:cubicBezTo>
                <a:close/>
                <a:moveTo>
                  <a:pt x="2421363" y="2856686"/>
                </a:moveTo>
                <a:lnTo>
                  <a:pt x="2417649" y="2864484"/>
                </a:lnTo>
                <a:cubicBezTo>
                  <a:pt x="2419877" y="2864855"/>
                  <a:pt x="2423033" y="2864669"/>
                  <a:pt x="2427119" y="2864299"/>
                </a:cubicBezTo>
                <a:cubicBezTo>
                  <a:pt x="2431017" y="2863927"/>
                  <a:pt x="2433059" y="2862629"/>
                  <a:pt x="2432689" y="2860586"/>
                </a:cubicBezTo>
                <a:cubicBezTo>
                  <a:pt x="2432132" y="2859471"/>
                  <a:pt x="2430461" y="2858543"/>
                  <a:pt x="2428046" y="2857986"/>
                </a:cubicBezTo>
                <a:cubicBezTo>
                  <a:pt x="2425633" y="2857430"/>
                  <a:pt x="2423405" y="2856873"/>
                  <a:pt x="2421363" y="2856686"/>
                </a:cubicBezTo>
                <a:close/>
                <a:moveTo>
                  <a:pt x="1415277" y="2794677"/>
                </a:moveTo>
                <a:lnTo>
                  <a:pt x="1410078" y="2807116"/>
                </a:lnTo>
                <a:cubicBezTo>
                  <a:pt x="1412491" y="2807116"/>
                  <a:pt x="1415834" y="2806374"/>
                  <a:pt x="1420290" y="2804701"/>
                </a:cubicBezTo>
                <a:cubicBezTo>
                  <a:pt x="1424746" y="2803031"/>
                  <a:pt x="1426974" y="2800803"/>
                  <a:pt x="1426974" y="2797647"/>
                </a:cubicBezTo>
                <a:cubicBezTo>
                  <a:pt x="1426416" y="2796162"/>
                  <a:pt x="1424931" y="2795419"/>
                  <a:pt x="1422331" y="2795047"/>
                </a:cubicBezTo>
                <a:cubicBezTo>
                  <a:pt x="1419732" y="2794677"/>
                  <a:pt x="1417319" y="2794677"/>
                  <a:pt x="1415277" y="2794677"/>
                </a:cubicBezTo>
                <a:close/>
                <a:moveTo>
                  <a:pt x="2443642" y="2787993"/>
                </a:moveTo>
                <a:cubicBezTo>
                  <a:pt x="2442157" y="2788735"/>
                  <a:pt x="2441043" y="2790036"/>
                  <a:pt x="2440301" y="2791521"/>
                </a:cubicBezTo>
                <a:cubicBezTo>
                  <a:pt x="2439373" y="2793006"/>
                  <a:pt x="2439186" y="2794491"/>
                  <a:pt x="2439558" y="2795604"/>
                </a:cubicBezTo>
                <a:lnTo>
                  <a:pt x="2446797" y="2796719"/>
                </a:lnTo>
                <a:close/>
                <a:moveTo>
                  <a:pt x="147623" y="2757825"/>
                </a:moveTo>
                <a:cubicBezTo>
                  <a:pt x="144025" y="2755922"/>
                  <a:pt x="139708" y="2755968"/>
                  <a:pt x="134602" y="2757917"/>
                </a:cubicBezTo>
                <a:lnTo>
                  <a:pt x="157996" y="2772955"/>
                </a:lnTo>
                <a:lnTo>
                  <a:pt x="156326" y="2769429"/>
                </a:lnTo>
                <a:cubicBezTo>
                  <a:pt x="154098" y="2763580"/>
                  <a:pt x="151220" y="2759728"/>
                  <a:pt x="147623" y="2757825"/>
                </a:cubicBezTo>
                <a:close/>
                <a:moveTo>
                  <a:pt x="2406325" y="2756617"/>
                </a:moveTo>
                <a:cubicBezTo>
                  <a:pt x="2403727" y="2759402"/>
                  <a:pt x="2401869" y="2762558"/>
                  <a:pt x="2400384" y="2766084"/>
                </a:cubicBezTo>
                <a:cubicBezTo>
                  <a:pt x="2399083" y="2769612"/>
                  <a:pt x="2398713" y="2773140"/>
                  <a:pt x="2399826" y="2776483"/>
                </a:cubicBezTo>
                <a:cubicBezTo>
                  <a:pt x="2401311" y="2780937"/>
                  <a:pt x="2405582" y="2783722"/>
                  <a:pt x="2412636" y="2784837"/>
                </a:cubicBezTo>
                <a:cubicBezTo>
                  <a:pt x="2411151" y="2782237"/>
                  <a:pt x="2411708" y="2780937"/>
                  <a:pt x="2414679" y="2780937"/>
                </a:cubicBezTo>
                <a:lnTo>
                  <a:pt x="2412081" y="2763856"/>
                </a:lnTo>
                <a:close/>
                <a:moveTo>
                  <a:pt x="1449808" y="2686994"/>
                </a:moveTo>
                <a:cubicBezTo>
                  <a:pt x="1448138" y="2688480"/>
                  <a:pt x="1446653" y="2690522"/>
                  <a:pt x="1445540" y="2692935"/>
                </a:cubicBezTo>
                <a:cubicBezTo>
                  <a:pt x="1444425" y="2695348"/>
                  <a:pt x="1443867" y="2697391"/>
                  <a:pt x="1444054" y="2699062"/>
                </a:cubicBezTo>
                <a:lnTo>
                  <a:pt x="1451481" y="2699247"/>
                </a:lnTo>
                <a:close/>
                <a:moveTo>
                  <a:pt x="2498411" y="2657474"/>
                </a:moveTo>
                <a:cubicBezTo>
                  <a:pt x="2500454" y="2658959"/>
                  <a:pt x="2501012" y="2660074"/>
                  <a:pt x="2500269" y="2660445"/>
                </a:cubicBezTo>
                <a:cubicBezTo>
                  <a:pt x="2499339" y="2660817"/>
                  <a:pt x="2497854" y="2660259"/>
                  <a:pt x="2495626" y="2658959"/>
                </a:cubicBezTo>
                <a:lnTo>
                  <a:pt x="2491543" y="2666386"/>
                </a:lnTo>
                <a:cubicBezTo>
                  <a:pt x="2489315" y="2665458"/>
                  <a:pt x="2487457" y="2665828"/>
                  <a:pt x="2485787" y="2667686"/>
                </a:cubicBezTo>
                <a:cubicBezTo>
                  <a:pt x="2484116" y="2669541"/>
                  <a:pt x="2483189" y="2670656"/>
                  <a:pt x="2483189" y="2671027"/>
                </a:cubicBezTo>
                <a:lnTo>
                  <a:pt x="2467221" y="2692935"/>
                </a:lnTo>
                <a:cubicBezTo>
                  <a:pt x="2468521" y="2698691"/>
                  <a:pt x="2467963" y="2708158"/>
                  <a:pt x="2465363" y="2720970"/>
                </a:cubicBezTo>
                <a:cubicBezTo>
                  <a:pt x="2462765" y="2733780"/>
                  <a:pt x="2459424" y="2741577"/>
                  <a:pt x="2454781" y="2744362"/>
                </a:cubicBezTo>
                <a:lnTo>
                  <a:pt x="2434915" y="2734708"/>
                </a:lnTo>
                <a:cubicBezTo>
                  <a:pt x="2434915" y="2738979"/>
                  <a:pt x="2434360" y="2743249"/>
                  <a:pt x="2433617" y="2747705"/>
                </a:cubicBezTo>
                <a:cubicBezTo>
                  <a:pt x="2432875" y="2751974"/>
                  <a:pt x="2430461" y="2755502"/>
                  <a:pt x="2426561" y="2758102"/>
                </a:cubicBezTo>
                <a:lnTo>
                  <a:pt x="2444384" y="2763115"/>
                </a:lnTo>
                <a:lnTo>
                  <a:pt x="2460722" y="2772212"/>
                </a:lnTo>
                <a:lnTo>
                  <a:pt x="2458867" y="2757360"/>
                </a:lnTo>
                <a:cubicBezTo>
                  <a:pt x="2463137" y="2754945"/>
                  <a:pt x="2466849" y="2751604"/>
                  <a:pt x="2470006" y="2747705"/>
                </a:cubicBezTo>
                <a:cubicBezTo>
                  <a:pt x="2473347" y="2743805"/>
                  <a:pt x="2475947" y="2739907"/>
                  <a:pt x="2477990" y="2736008"/>
                </a:cubicBezTo>
                <a:cubicBezTo>
                  <a:pt x="2474462" y="2726724"/>
                  <a:pt x="2476505" y="2719485"/>
                  <a:pt x="2484116" y="2714472"/>
                </a:cubicBezTo>
                <a:cubicBezTo>
                  <a:pt x="2488943" y="2717070"/>
                  <a:pt x="2492843" y="2717442"/>
                  <a:pt x="2496184" y="2715957"/>
                </a:cubicBezTo>
                <a:cubicBezTo>
                  <a:pt x="2499527" y="2714472"/>
                  <a:pt x="2499339" y="2712614"/>
                  <a:pt x="2495999" y="2710574"/>
                </a:cubicBezTo>
                <a:lnTo>
                  <a:pt x="2511964" y="2699247"/>
                </a:lnTo>
                <a:lnTo>
                  <a:pt x="2515307" y="2679383"/>
                </a:lnTo>
                <a:lnTo>
                  <a:pt x="2522361" y="2680681"/>
                </a:lnTo>
                <a:lnTo>
                  <a:pt x="2517348" y="2665273"/>
                </a:lnTo>
                <a:close/>
                <a:moveTo>
                  <a:pt x="127734" y="2652835"/>
                </a:moveTo>
                <a:lnTo>
                  <a:pt x="128849" y="2665273"/>
                </a:lnTo>
                <a:lnTo>
                  <a:pt x="133860" y="2667315"/>
                </a:lnTo>
                <a:close/>
                <a:moveTo>
                  <a:pt x="2514935" y="2606975"/>
                </a:moveTo>
                <a:cubicBezTo>
                  <a:pt x="2509366" y="2609945"/>
                  <a:pt x="2507881" y="2615701"/>
                  <a:pt x="2510664" y="2624613"/>
                </a:cubicBezTo>
                <a:lnTo>
                  <a:pt x="2500269" y="2643364"/>
                </a:lnTo>
                <a:lnTo>
                  <a:pt x="2526817" y="2654876"/>
                </a:lnTo>
                <a:cubicBezTo>
                  <a:pt x="2524404" y="2647820"/>
                  <a:pt x="2521433" y="2639651"/>
                  <a:pt x="2518092" y="2630369"/>
                </a:cubicBezTo>
                <a:cubicBezTo>
                  <a:pt x="2514935" y="2621085"/>
                  <a:pt x="2514007" y="2613288"/>
                  <a:pt x="2514935" y="2606975"/>
                </a:cubicBezTo>
                <a:close/>
                <a:moveTo>
                  <a:pt x="2566549" y="2562232"/>
                </a:moveTo>
                <a:lnTo>
                  <a:pt x="2550396" y="2562789"/>
                </a:lnTo>
                <a:lnTo>
                  <a:pt x="2543342" y="2571514"/>
                </a:lnTo>
                <a:lnTo>
                  <a:pt x="2544640" y="2575969"/>
                </a:lnTo>
                <a:lnTo>
                  <a:pt x="2557452" y="2574671"/>
                </a:lnTo>
                <a:close/>
                <a:moveTo>
                  <a:pt x="2499154" y="2512290"/>
                </a:moveTo>
                <a:cubicBezTo>
                  <a:pt x="2496556" y="2516188"/>
                  <a:pt x="2495999" y="2521759"/>
                  <a:pt x="2497484" y="2528628"/>
                </a:cubicBezTo>
                <a:lnTo>
                  <a:pt x="2509551" y="2514518"/>
                </a:lnTo>
                <a:close/>
                <a:moveTo>
                  <a:pt x="2552994" y="2507462"/>
                </a:moveTo>
                <a:lnTo>
                  <a:pt x="2554479" y="2545151"/>
                </a:lnTo>
                <a:lnTo>
                  <a:pt x="2572490" y="2551277"/>
                </a:lnTo>
                <a:cubicBezTo>
                  <a:pt x="2572305" y="2550349"/>
                  <a:pt x="2572675" y="2549607"/>
                  <a:pt x="2573603" y="2549422"/>
                </a:cubicBezTo>
                <a:cubicBezTo>
                  <a:pt x="2574533" y="2549234"/>
                  <a:pt x="2574903" y="2548494"/>
                  <a:pt x="2574718" y="2547564"/>
                </a:cubicBezTo>
                <a:lnTo>
                  <a:pt x="2571375" y="2536424"/>
                </a:lnTo>
                <a:cubicBezTo>
                  <a:pt x="2570075" y="2531969"/>
                  <a:pt x="2567662" y="2526955"/>
                  <a:pt x="2564506" y="2521759"/>
                </a:cubicBezTo>
                <a:cubicBezTo>
                  <a:pt x="2561351" y="2516373"/>
                  <a:pt x="2557452" y="2511732"/>
                  <a:pt x="2552994" y="2507462"/>
                </a:cubicBezTo>
                <a:close/>
                <a:moveTo>
                  <a:pt x="1538739" y="2489638"/>
                </a:moveTo>
                <a:cubicBezTo>
                  <a:pt x="1540410" y="2491496"/>
                  <a:pt x="1540782" y="2492794"/>
                  <a:pt x="1539854" y="2493537"/>
                </a:cubicBezTo>
                <a:cubicBezTo>
                  <a:pt x="1538739" y="2494279"/>
                  <a:pt x="1537254" y="2493722"/>
                  <a:pt x="1535211" y="2492052"/>
                </a:cubicBezTo>
                <a:lnTo>
                  <a:pt x="1528900" y="2503191"/>
                </a:lnTo>
                <a:cubicBezTo>
                  <a:pt x="1526857" y="2501893"/>
                  <a:pt x="1524629" y="2502636"/>
                  <a:pt x="1522401" y="2505604"/>
                </a:cubicBezTo>
                <a:cubicBezTo>
                  <a:pt x="1520173" y="2508577"/>
                  <a:pt x="1518873" y="2510247"/>
                  <a:pt x="1518688" y="2510803"/>
                </a:cubicBezTo>
                <a:lnTo>
                  <a:pt x="1516521" y="2513956"/>
                </a:lnTo>
                <a:lnTo>
                  <a:pt x="1522773" y="2515816"/>
                </a:lnTo>
                <a:lnTo>
                  <a:pt x="1513304" y="2541065"/>
                </a:lnTo>
                <a:lnTo>
                  <a:pt x="1493598" y="2555103"/>
                </a:lnTo>
                <a:lnTo>
                  <a:pt x="1487497" y="2585066"/>
                </a:lnTo>
                <a:lnTo>
                  <a:pt x="1471304" y="2619414"/>
                </a:lnTo>
                <a:lnTo>
                  <a:pt x="1471159" y="2631297"/>
                </a:lnTo>
                <a:cubicBezTo>
                  <a:pt x="1468189" y="2635565"/>
                  <a:pt x="1462063" y="2637238"/>
                  <a:pt x="1453151" y="2636865"/>
                </a:cubicBezTo>
                <a:cubicBezTo>
                  <a:pt x="1453521" y="2642249"/>
                  <a:pt x="1452408" y="2645964"/>
                  <a:pt x="1449623" y="2648192"/>
                </a:cubicBezTo>
                <a:lnTo>
                  <a:pt x="1449389" y="2648944"/>
                </a:lnTo>
                <a:lnTo>
                  <a:pt x="1455936" y="2650420"/>
                </a:lnTo>
                <a:lnTo>
                  <a:pt x="1471717" y="2660630"/>
                </a:lnTo>
                <a:lnTo>
                  <a:pt x="1472645" y="2639466"/>
                </a:lnTo>
                <a:cubicBezTo>
                  <a:pt x="1477843" y="2635195"/>
                  <a:pt x="1482484" y="2629997"/>
                  <a:pt x="1486940" y="2623683"/>
                </a:cubicBezTo>
                <a:cubicBezTo>
                  <a:pt x="1491396" y="2617557"/>
                  <a:pt x="1495109" y="2611431"/>
                  <a:pt x="1498267" y="2605490"/>
                </a:cubicBezTo>
                <a:cubicBezTo>
                  <a:pt x="1496224" y="2592680"/>
                  <a:pt x="1500122" y="2581910"/>
                  <a:pt x="1509406" y="2573184"/>
                </a:cubicBezTo>
                <a:cubicBezTo>
                  <a:pt x="1513862" y="2576156"/>
                  <a:pt x="1518131" y="2576156"/>
                  <a:pt x="1522031" y="2573371"/>
                </a:cubicBezTo>
                <a:cubicBezTo>
                  <a:pt x="1525929" y="2570586"/>
                  <a:pt x="1526114" y="2567986"/>
                  <a:pt x="1522959" y="2565572"/>
                </a:cubicBezTo>
                <a:lnTo>
                  <a:pt x="1543195" y="2547194"/>
                </a:lnTo>
                <a:lnTo>
                  <a:pt x="1551736" y="2518601"/>
                </a:lnTo>
                <a:lnTo>
                  <a:pt x="1558975" y="2519529"/>
                </a:lnTo>
                <a:lnTo>
                  <a:pt x="1557305" y="2498365"/>
                </a:lnTo>
                <a:close/>
                <a:moveTo>
                  <a:pt x="112881" y="2480729"/>
                </a:moveTo>
                <a:cubicBezTo>
                  <a:pt x="101741" y="2490753"/>
                  <a:pt x="94315" y="2505236"/>
                  <a:pt x="90231" y="2523987"/>
                </a:cubicBezTo>
                <a:cubicBezTo>
                  <a:pt x="86146" y="2542925"/>
                  <a:pt x="86331" y="2558518"/>
                  <a:pt x="90602" y="2570773"/>
                </a:cubicBezTo>
                <a:cubicBezTo>
                  <a:pt x="86889" y="2572073"/>
                  <a:pt x="83733" y="2573743"/>
                  <a:pt x="81320" y="2575786"/>
                </a:cubicBezTo>
                <a:cubicBezTo>
                  <a:pt x="78905" y="2577827"/>
                  <a:pt x="78162" y="2580612"/>
                  <a:pt x="79462" y="2584140"/>
                </a:cubicBezTo>
                <a:cubicBezTo>
                  <a:pt x="82062" y="2589709"/>
                  <a:pt x="84103" y="2594722"/>
                  <a:pt x="85403" y="2599178"/>
                </a:cubicBezTo>
                <a:cubicBezTo>
                  <a:pt x="86703" y="2603821"/>
                  <a:pt x="84103" y="2607532"/>
                  <a:pt x="77607" y="2610690"/>
                </a:cubicBezTo>
                <a:cubicBezTo>
                  <a:pt x="79277" y="2655806"/>
                  <a:pt x="81320" y="2701292"/>
                  <a:pt x="83918" y="2746777"/>
                </a:cubicBezTo>
                <a:cubicBezTo>
                  <a:pt x="72779" y="2751976"/>
                  <a:pt x="68508" y="2758287"/>
                  <a:pt x="71108" y="2765901"/>
                </a:cubicBezTo>
                <a:cubicBezTo>
                  <a:pt x="74449" y="2772770"/>
                  <a:pt x="76121" y="2777968"/>
                  <a:pt x="75749" y="2781309"/>
                </a:cubicBezTo>
                <a:cubicBezTo>
                  <a:pt x="75379" y="2784652"/>
                  <a:pt x="71851" y="2787808"/>
                  <a:pt x="65167" y="2790778"/>
                </a:cubicBezTo>
                <a:lnTo>
                  <a:pt x="63867" y="2835894"/>
                </a:lnTo>
                <a:cubicBezTo>
                  <a:pt x="66467" y="2841650"/>
                  <a:pt x="69808" y="2851489"/>
                  <a:pt x="73706" y="2865042"/>
                </a:cubicBezTo>
                <a:lnTo>
                  <a:pt x="84555" y="2910093"/>
                </a:lnTo>
                <a:lnTo>
                  <a:pt x="84476" y="2910715"/>
                </a:lnTo>
                <a:lnTo>
                  <a:pt x="84793" y="2912457"/>
                </a:lnTo>
                <a:lnTo>
                  <a:pt x="86146" y="2932251"/>
                </a:lnTo>
                <a:lnTo>
                  <a:pt x="91159" y="2916284"/>
                </a:lnTo>
                <a:cubicBezTo>
                  <a:pt x="88559" y="2915541"/>
                  <a:pt x="86518" y="2914983"/>
                  <a:pt x="85218" y="2914798"/>
                </a:cubicBezTo>
                <a:lnTo>
                  <a:pt x="84793" y="2912457"/>
                </a:lnTo>
                <a:lnTo>
                  <a:pt x="84661" y="2910530"/>
                </a:lnTo>
                <a:lnTo>
                  <a:pt x="84555" y="2910093"/>
                </a:lnTo>
                <a:lnTo>
                  <a:pt x="86331" y="2896232"/>
                </a:lnTo>
                <a:lnTo>
                  <a:pt x="98586" y="2876554"/>
                </a:lnTo>
                <a:lnTo>
                  <a:pt x="108797" y="2880452"/>
                </a:lnTo>
                <a:cubicBezTo>
                  <a:pt x="108055" y="2867455"/>
                  <a:pt x="107125" y="2859101"/>
                  <a:pt x="106012" y="2855202"/>
                </a:cubicBezTo>
                <a:lnTo>
                  <a:pt x="114366" y="2812500"/>
                </a:lnTo>
                <a:cubicBezTo>
                  <a:pt x="117337" y="2798390"/>
                  <a:pt x="115851" y="2783909"/>
                  <a:pt x="110283" y="2769429"/>
                </a:cubicBezTo>
                <a:lnTo>
                  <a:pt x="110283" y="2730254"/>
                </a:lnTo>
                <a:cubicBezTo>
                  <a:pt x="113624" y="2723941"/>
                  <a:pt x="114551" y="2717630"/>
                  <a:pt x="113066" y="2710946"/>
                </a:cubicBezTo>
                <a:cubicBezTo>
                  <a:pt x="111581" y="2704262"/>
                  <a:pt x="109540" y="2698136"/>
                  <a:pt x="106940" y="2692565"/>
                </a:cubicBezTo>
                <a:cubicBezTo>
                  <a:pt x="101927" y="2675299"/>
                  <a:pt x="101927" y="2655618"/>
                  <a:pt x="107682" y="2633897"/>
                </a:cubicBezTo>
                <a:cubicBezTo>
                  <a:pt x="113253" y="2612175"/>
                  <a:pt x="113624" y="2592680"/>
                  <a:pt x="108983" y="2575599"/>
                </a:cubicBezTo>
                <a:lnTo>
                  <a:pt x="118822" y="2558705"/>
                </a:lnTo>
                <a:cubicBezTo>
                  <a:pt x="117894" y="2550536"/>
                  <a:pt x="118079" y="2541995"/>
                  <a:pt x="119379" y="2532898"/>
                </a:cubicBezTo>
                <a:cubicBezTo>
                  <a:pt x="120680" y="2523987"/>
                  <a:pt x="121792" y="2515075"/>
                  <a:pt x="122720" y="2506164"/>
                </a:cubicBezTo>
                <a:close/>
                <a:moveTo>
                  <a:pt x="2514192" y="2463646"/>
                </a:moveTo>
                <a:lnTo>
                  <a:pt x="2516420" y="2482770"/>
                </a:lnTo>
                <a:lnTo>
                  <a:pt x="2523846" y="2496880"/>
                </a:lnTo>
                <a:lnTo>
                  <a:pt x="2540742" y="2488338"/>
                </a:lnTo>
                <a:cubicBezTo>
                  <a:pt x="2540927" y="2491496"/>
                  <a:pt x="2543897" y="2493724"/>
                  <a:pt x="2549653" y="2495022"/>
                </a:cubicBezTo>
                <a:cubicBezTo>
                  <a:pt x="2555409" y="2496322"/>
                  <a:pt x="2558193" y="2495394"/>
                  <a:pt x="2558193" y="2492239"/>
                </a:cubicBezTo>
                <a:lnTo>
                  <a:pt x="2528117" y="2466802"/>
                </a:lnTo>
                <a:close/>
                <a:moveTo>
                  <a:pt x="2544640" y="2422801"/>
                </a:moveTo>
                <a:cubicBezTo>
                  <a:pt x="2541299" y="2424472"/>
                  <a:pt x="2540184" y="2427629"/>
                  <a:pt x="2540927" y="2432270"/>
                </a:cubicBezTo>
                <a:lnTo>
                  <a:pt x="2544270" y="2433013"/>
                </a:lnTo>
                <a:cubicBezTo>
                  <a:pt x="2545383" y="2431342"/>
                  <a:pt x="2545755" y="2429670"/>
                  <a:pt x="2545755" y="2428185"/>
                </a:cubicBezTo>
                <a:cubicBezTo>
                  <a:pt x="2545755" y="2426700"/>
                  <a:pt x="2545383" y="2425029"/>
                  <a:pt x="2544640" y="2422801"/>
                </a:cubicBezTo>
                <a:close/>
                <a:moveTo>
                  <a:pt x="2579729" y="2420758"/>
                </a:moveTo>
                <a:cubicBezTo>
                  <a:pt x="2577503" y="2425401"/>
                  <a:pt x="2575461" y="2430600"/>
                  <a:pt x="2573603" y="2436169"/>
                </a:cubicBezTo>
                <a:cubicBezTo>
                  <a:pt x="2571747" y="2441739"/>
                  <a:pt x="2571560" y="2447866"/>
                  <a:pt x="2573233" y="2454549"/>
                </a:cubicBezTo>
                <a:cubicBezTo>
                  <a:pt x="2571190" y="2458448"/>
                  <a:pt x="2568962" y="2462533"/>
                  <a:pt x="2566734" y="2467174"/>
                </a:cubicBezTo>
                <a:cubicBezTo>
                  <a:pt x="2564506" y="2471630"/>
                  <a:pt x="2561351" y="2475158"/>
                  <a:pt x="2557265" y="2477571"/>
                </a:cubicBezTo>
                <a:lnTo>
                  <a:pt x="2578431" y="2482584"/>
                </a:lnTo>
                <a:cubicBezTo>
                  <a:pt x="2577131" y="2474415"/>
                  <a:pt x="2579544" y="2468102"/>
                  <a:pt x="2585857" y="2463646"/>
                </a:cubicBezTo>
                <a:cubicBezTo>
                  <a:pt x="2592169" y="2459190"/>
                  <a:pt x="2594584" y="2452879"/>
                  <a:pt x="2593284" y="2444710"/>
                </a:cubicBezTo>
                <a:lnTo>
                  <a:pt x="2608879" y="2431898"/>
                </a:lnTo>
                <a:cubicBezTo>
                  <a:pt x="2609992" y="2430970"/>
                  <a:pt x="2609249" y="2429485"/>
                  <a:pt x="2606836" y="2427442"/>
                </a:cubicBezTo>
                <a:cubicBezTo>
                  <a:pt x="2604238" y="2425401"/>
                  <a:pt x="2602008" y="2424101"/>
                  <a:pt x="2599967" y="2423544"/>
                </a:cubicBezTo>
                <a:close/>
                <a:moveTo>
                  <a:pt x="1570673" y="2416675"/>
                </a:moveTo>
                <a:cubicBezTo>
                  <a:pt x="1563804" y="2421501"/>
                  <a:pt x="1560648" y="2429857"/>
                  <a:pt x="1561203" y="2441925"/>
                </a:cubicBezTo>
                <a:lnTo>
                  <a:pt x="1544680" y="2469030"/>
                </a:lnTo>
                <a:lnTo>
                  <a:pt x="1570673" y="2482027"/>
                </a:lnTo>
                <a:cubicBezTo>
                  <a:pt x="1569745" y="2472558"/>
                  <a:pt x="1569002" y="2461418"/>
                  <a:pt x="1567887" y="2448979"/>
                </a:cubicBezTo>
                <a:cubicBezTo>
                  <a:pt x="1566774" y="2436539"/>
                  <a:pt x="1567887" y="2425587"/>
                  <a:pt x="1570673" y="2416675"/>
                </a:cubicBezTo>
                <a:close/>
                <a:moveTo>
                  <a:pt x="1639367" y="2350023"/>
                </a:moveTo>
                <a:lnTo>
                  <a:pt x="1625107" y="2351824"/>
                </a:lnTo>
                <a:lnTo>
                  <a:pt x="1624885" y="2355036"/>
                </a:lnTo>
                <a:lnTo>
                  <a:pt x="1616264" y="2359009"/>
                </a:lnTo>
                <a:lnTo>
                  <a:pt x="1611517" y="2364876"/>
                </a:lnTo>
                <a:lnTo>
                  <a:pt x="1611703" y="2370817"/>
                </a:lnTo>
                <a:lnTo>
                  <a:pt x="1625627" y="2367846"/>
                </a:lnTo>
                <a:close/>
                <a:moveTo>
                  <a:pt x="3147475" y="2348352"/>
                </a:moveTo>
                <a:cubicBezTo>
                  <a:pt x="3144134" y="2349280"/>
                  <a:pt x="3142462" y="2350766"/>
                  <a:pt x="3142462" y="2352808"/>
                </a:cubicBezTo>
                <a:lnTo>
                  <a:pt x="3143019" y="2354851"/>
                </a:lnTo>
                <a:close/>
                <a:moveTo>
                  <a:pt x="2643225" y="2347610"/>
                </a:moveTo>
                <a:cubicBezTo>
                  <a:pt x="2641555" y="2347238"/>
                  <a:pt x="2640813" y="2347795"/>
                  <a:pt x="2640813" y="2349280"/>
                </a:cubicBezTo>
                <a:cubicBezTo>
                  <a:pt x="2640813" y="2350766"/>
                  <a:pt x="2641183" y="2352066"/>
                  <a:pt x="2641555" y="2353366"/>
                </a:cubicBezTo>
                <a:cubicBezTo>
                  <a:pt x="2637285" y="2356707"/>
                  <a:pt x="2633014" y="2361720"/>
                  <a:pt x="2629115" y="2368033"/>
                </a:cubicBezTo>
                <a:cubicBezTo>
                  <a:pt x="2625032" y="2374345"/>
                  <a:pt x="2623732" y="2380471"/>
                  <a:pt x="2624845" y="2386227"/>
                </a:cubicBezTo>
                <a:lnTo>
                  <a:pt x="2638770" y="2389755"/>
                </a:lnTo>
                <a:cubicBezTo>
                  <a:pt x="2640255" y="2383627"/>
                  <a:pt x="2642113" y="2378058"/>
                  <a:pt x="2644711" y="2373232"/>
                </a:cubicBezTo>
                <a:cubicBezTo>
                  <a:pt x="2647124" y="2368404"/>
                  <a:pt x="2651767" y="2366733"/>
                  <a:pt x="2658451" y="2368033"/>
                </a:cubicBezTo>
                <a:cubicBezTo>
                  <a:pt x="2657893" y="2366176"/>
                  <a:pt x="2655665" y="2362648"/>
                  <a:pt x="2651952" y="2357264"/>
                </a:cubicBezTo>
                <a:cubicBezTo>
                  <a:pt x="2648239" y="2351880"/>
                  <a:pt x="2645268" y="2348723"/>
                  <a:pt x="2643225" y="2347610"/>
                </a:cubicBezTo>
                <a:close/>
                <a:moveTo>
                  <a:pt x="2656593" y="2326073"/>
                </a:moveTo>
                <a:cubicBezTo>
                  <a:pt x="2652322" y="2327186"/>
                  <a:pt x="2650095" y="2329416"/>
                  <a:pt x="2650095" y="2332942"/>
                </a:cubicBezTo>
                <a:cubicBezTo>
                  <a:pt x="2650095" y="2336470"/>
                  <a:pt x="2650652" y="2339998"/>
                  <a:pt x="2651767" y="2343524"/>
                </a:cubicBezTo>
                <a:lnTo>
                  <a:pt x="2661421" y="2343897"/>
                </a:lnTo>
                <a:close/>
                <a:moveTo>
                  <a:pt x="3162700" y="2312336"/>
                </a:moveTo>
                <a:cubicBezTo>
                  <a:pt x="3160657" y="2312521"/>
                  <a:pt x="3160100" y="2314749"/>
                  <a:pt x="3161400" y="2318832"/>
                </a:cubicBezTo>
                <a:lnTo>
                  <a:pt x="3171239" y="2331642"/>
                </a:lnTo>
                <a:lnTo>
                  <a:pt x="3184792" y="2323845"/>
                </a:lnTo>
                <a:lnTo>
                  <a:pt x="3182937" y="2317347"/>
                </a:lnTo>
                <a:lnTo>
                  <a:pt x="3176067" y="2315304"/>
                </a:lnTo>
                <a:cubicBezTo>
                  <a:pt x="3169384" y="2313263"/>
                  <a:pt x="3164928" y="2312148"/>
                  <a:pt x="3162700" y="2312336"/>
                </a:cubicBezTo>
                <a:close/>
                <a:moveTo>
                  <a:pt x="2679987" y="2305280"/>
                </a:moveTo>
                <a:lnTo>
                  <a:pt x="2656593" y="2313634"/>
                </a:lnTo>
                <a:lnTo>
                  <a:pt x="2659006" y="2322545"/>
                </a:lnTo>
                <a:lnTo>
                  <a:pt x="2669961" y="2327559"/>
                </a:lnTo>
                <a:lnTo>
                  <a:pt x="2666990" y="2316419"/>
                </a:lnTo>
                <a:lnTo>
                  <a:pt x="2691127" y="2322731"/>
                </a:lnTo>
                <a:lnTo>
                  <a:pt x="2688711" y="2313821"/>
                </a:lnTo>
                <a:close/>
                <a:moveTo>
                  <a:pt x="1650148" y="2297748"/>
                </a:moveTo>
                <a:lnTo>
                  <a:pt x="1632376" y="2324471"/>
                </a:lnTo>
                <a:lnTo>
                  <a:pt x="1631754" y="2327744"/>
                </a:lnTo>
                <a:lnTo>
                  <a:pt x="1649764" y="2334428"/>
                </a:lnTo>
                <a:cubicBezTo>
                  <a:pt x="1649764" y="2333127"/>
                  <a:pt x="1650320" y="2332200"/>
                  <a:pt x="1651435" y="2331827"/>
                </a:cubicBezTo>
                <a:cubicBezTo>
                  <a:pt x="1652362" y="2331457"/>
                  <a:pt x="1652920" y="2330529"/>
                  <a:pt x="1653105" y="2329229"/>
                </a:cubicBezTo>
                <a:lnTo>
                  <a:pt x="1652735" y="2314562"/>
                </a:lnTo>
                <a:close/>
                <a:moveTo>
                  <a:pt x="2683328" y="2293955"/>
                </a:moveTo>
                <a:cubicBezTo>
                  <a:pt x="2683328" y="2294883"/>
                  <a:pt x="2683143" y="2295811"/>
                  <a:pt x="2682400" y="2296738"/>
                </a:cubicBezTo>
                <a:cubicBezTo>
                  <a:pt x="2681657" y="2297481"/>
                  <a:pt x="2681285" y="2298411"/>
                  <a:pt x="2681470" y="2299524"/>
                </a:cubicBezTo>
                <a:cubicBezTo>
                  <a:pt x="2687784" y="2301194"/>
                  <a:pt x="2691869" y="2300266"/>
                  <a:pt x="2693725" y="2296738"/>
                </a:cubicBezTo>
                <a:close/>
                <a:moveTo>
                  <a:pt x="2711363" y="2278730"/>
                </a:moveTo>
                <a:lnTo>
                  <a:pt x="2713033" y="2285414"/>
                </a:lnTo>
                <a:lnTo>
                  <a:pt x="2716561" y="2286341"/>
                </a:lnTo>
                <a:cubicBezTo>
                  <a:pt x="2716561" y="2284301"/>
                  <a:pt x="2714889" y="2281700"/>
                  <a:pt x="2711363" y="2278730"/>
                </a:cubicBezTo>
                <a:close/>
                <a:moveTo>
                  <a:pt x="170621" y="2273904"/>
                </a:moveTo>
                <a:cubicBezTo>
                  <a:pt x="168021" y="2274461"/>
                  <a:pt x="165793" y="2275019"/>
                  <a:pt x="163752" y="2275946"/>
                </a:cubicBezTo>
                <a:lnTo>
                  <a:pt x="161895" y="2293399"/>
                </a:lnTo>
                <a:cubicBezTo>
                  <a:pt x="164123" y="2292470"/>
                  <a:pt x="167278" y="2290242"/>
                  <a:pt x="171179" y="2286716"/>
                </a:cubicBezTo>
                <a:cubicBezTo>
                  <a:pt x="175077" y="2283188"/>
                  <a:pt x="176562" y="2279474"/>
                  <a:pt x="175820" y="2275574"/>
                </a:cubicBezTo>
                <a:cubicBezTo>
                  <a:pt x="174892" y="2273904"/>
                  <a:pt x="173220" y="2273346"/>
                  <a:pt x="170621" y="2273904"/>
                </a:cubicBezTo>
                <a:close/>
                <a:moveTo>
                  <a:pt x="3207814" y="2210037"/>
                </a:moveTo>
                <a:cubicBezTo>
                  <a:pt x="3205958" y="2215606"/>
                  <a:pt x="3203730" y="2223960"/>
                  <a:pt x="3201130" y="2235287"/>
                </a:cubicBezTo>
                <a:cubicBezTo>
                  <a:pt x="3198532" y="2246611"/>
                  <a:pt x="3194261" y="2253295"/>
                  <a:pt x="3188505" y="2255708"/>
                </a:cubicBezTo>
                <a:lnTo>
                  <a:pt x="3215797" y="2276132"/>
                </a:lnTo>
                <a:cubicBezTo>
                  <a:pt x="3225452" y="2263692"/>
                  <a:pt x="3233249" y="2249582"/>
                  <a:pt x="3239005" y="2233801"/>
                </a:cubicBezTo>
                <a:cubicBezTo>
                  <a:pt x="3236034" y="2228788"/>
                  <a:pt x="3231765" y="2224147"/>
                  <a:pt x="3226380" y="2219877"/>
                </a:cubicBezTo>
                <a:cubicBezTo>
                  <a:pt x="3220811" y="2215606"/>
                  <a:pt x="3214683" y="2212265"/>
                  <a:pt x="3207814" y="2210037"/>
                </a:cubicBezTo>
                <a:close/>
                <a:moveTo>
                  <a:pt x="3233249" y="2174203"/>
                </a:moveTo>
                <a:lnTo>
                  <a:pt x="3214870" y="2188314"/>
                </a:lnTo>
                <a:lnTo>
                  <a:pt x="3243460" y="2215236"/>
                </a:lnTo>
                <a:lnTo>
                  <a:pt x="3250516" y="2193699"/>
                </a:lnTo>
                <a:cubicBezTo>
                  <a:pt x="3251074" y="2193884"/>
                  <a:pt x="3253302" y="2194442"/>
                  <a:pt x="3257200" y="2195555"/>
                </a:cubicBezTo>
                <a:cubicBezTo>
                  <a:pt x="3261099" y="2196483"/>
                  <a:pt x="3263141" y="2196670"/>
                  <a:pt x="3263511" y="2195742"/>
                </a:cubicBezTo>
                <a:cubicBezTo>
                  <a:pt x="3262213" y="2193327"/>
                  <a:pt x="3257943" y="2189614"/>
                  <a:pt x="3250701" y="2184973"/>
                </a:cubicBezTo>
                <a:cubicBezTo>
                  <a:pt x="3243460" y="2180332"/>
                  <a:pt x="3237706" y="2176804"/>
                  <a:pt x="3233249" y="2174203"/>
                </a:cubicBezTo>
                <a:close/>
                <a:moveTo>
                  <a:pt x="2741996" y="2149326"/>
                </a:moveTo>
                <a:lnTo>
                  <a:pt x="2740139" y="2155082"/>
                </a:lnTo>
                <a:lnTo>
                  <a:pt x="2759449" y="2168820"/>
                </a:lnTo>
                <a:cubicBezTo>
                  <a:pt x="2760377" y="2172163"/>
                  <a:pt x="2760191" y="2175133"/>
                  <a:pt x="2758891" y="2177361"/>
                </a:cubicBezTo>
                <a:cubicBezTo>
                  <a:pt x="2757591" y="2179589"/>
                  <a:pt x="2754621" y="2180517"/>
                  <a:pt x="2749795" y="2180332"/>
                </a:cubicBezTo>
                <a:cubicBezTo>
                  <a:pt x="2751280" y="2187943"/>
                  <a:pt x="2753135" y="2195555"/>
                  <a:pt x="2755178" y="2203353"/>
                </a:cubicBezTo>
                <a:cubicBezTo>
                  <a:pt x="2757034" y="2210965"/>
                  <a:pt x="2761490" y="2219506"/>
                  <a:pt x="2768361" y="2228603"/>
                </a:cubicBezTo>
                <a:lnTo>
                  <a:pt x="2788597" y="2207994"/>
                </a:lnTo>
                <a:cubicBezTo>
                  <a:pt x="2779871" y="2198898"/>
                  <a:pt x="2774487" y="2189986"/>
                  <a:pt x="2772074" y="2180702"/>
                </a:cubicBezTo>
                <a:cubicBezTo>
                  <a:pt x="2774115" y="2181445"/>
                  <a:pt x="2776157" y="2181817"/>
                  <a:pt x="2778385" y="2182002"/>
                </a:cubicBezTo>
                <a:cubicBezTo>
                  <a:pt x="2780798" y="2182187"/>
                  <a:pt x="2781728" y="2181259"/>
                  <a:pt x="2781356" y="2179217"/>
                </a:cubicBezTo>
                <a:cubicBezTo>
                  <a:pt x="2780613" y="2176804"/>
                  <a:pt x="2778757" y="2174391"/>
                  <a:pt x="2775785" y="2171420"/>
                </a:cubicBezTo>
                <a:cubicBezTo>
                  <a:pt x="2772817" y="2168449"/>
                  <a:pt x="2770031" y="2165664"/>
                  <a:pt x="2767618" y="2162879"/>
                </a:cubicBezTo>
                <a:close/>
                <a:moveTo>
                  <a:pt x="3262026" y="2139487"/>
                </a:moveTo>
                <a:cubicBezTo>
                  <a:pt x="3258685" y="2138559"/>
                  <a:pt x="3257013" y="2138744"/>
                  <a:pt x="3256643" y="2140044"/>
                </a:cubicBezTo>
                <a:cubicBezTo>
                  <a:pt x="3256272" y="2141157"/>
                  <a:pt x="3256457" y="2142457"/>
                  <a:pt x="3256828" y="2143755"/>
                </a:cubicBezTo>
                <a:cubicBezTo>
                  <a:pt x="3257943" y="2146541"/>
                  <a:pt x="3260541" y="2148583"/>
                  <a:pt x="3264627" y="2150254"/>
                </a:cubicBezTo>
                <a:cubicBezTo>
                  <a:pt x="3266112" y="2150626"/>
                  <a:pt x="3267039" y="2150626"/>
                  <a:pt x="3267782" y="2150254"/>
                </a:cubicBezTo>
                <a:cubicBezTo>
                  <a:pt x="3268339" y="2149884"/>
                  <a:pt x="3269453" y="2149884"/>
                  <a:pt x="3270938" y="2150254"/>
                </a:cubicBezTo>
                <a:cubicBezTo>
                  <a:pt x="3270567" y="2148954"/>
                  <a:pt x="3269453" y="2147098"/>
                  <a:pt x="3267597" y="2144498"/>
                </a:cubicBezTo>
                <a:cubicBezTo>
                  <a:pt x="3265739" y="2141900"/>
                  <a:pt x="3263884" y="2140229"/>
                  <a:pt x="3262026" y="2139487"/>
                </a:cubicBezTo>
                <a:close/>
                <a:moveTo>
                  <a:pt x="170621" y="2126306"/>
                </a:moveTo>
                <a:cubicBezTo>
                  <a:pt x="169321" y="2128905"/>
                  <a:pt x="168579" y="2132060"/>
                  <a:pt x="168021" y="2135588"/>
                </a:cubicBezTo>
                <a:cubicBezTo>
                  <a:pt x="167651" y="2139116"/>
                  <a:pt x="167651" y="2141900"/>
                  <a:pt x="168208" y="2143942"/>
                </a:cubicBezTo>
                <a:lnTo>
                  <a:pt x="175262" y="2141529"/>
                </a:lnTo>
                <a:close/>
                <a:moveTo>
                  <a:pt x="3274651" y="2115535"/>
                </a:moveTo>
                <a:lnTo>
                  <a:pt x="3292474" y="2137259"/>
                </a:lnTo>
                <a:lnTo>
                  <a:pt x="3289691" y="2126490"/>
                </a:lnTo>
                <a:cubicBezTo>
                  <a:pt x="3288761" y="2123334"/>
                  <a:pt x="3286905" y="2120921"/>
                  <a:pt x="3284120" y="2119436"/>
                </a:cubicBezTo>
                <a:cubicBezTo>
                  <a:pt x="3281335" y="2117763"/>
                  <a:pt x="3278179" y="2116465"/>
                  <a:pt x="3274651" y="2115535"/>
                </a:cubicBezTo>
                <a:close/>
                <a:moveTo>
                  <a:pt x="127548" y="2090660"/>
                </a:moveTo>
                <a:cubicBezTo>
                  <a:pt x="125506" y="2097899"/>
                  <a:pt x="124206" y="2105325"/>
                  <a:pt x="123463" y="2113309"/>
                </a:cubicBezTo>
                <a:cubicBezTo>
                  <a:pt x="122720" y="2121293"/>
                  <a:pt x="123093" y="2128162"/>
                  <a:pt x="124763" y="2134103"/>
                </a:cubicBezTo>
                <a:cubicBezTo>
                  <a:pt x="127176" y="2141900"/>
                  <a:pt x="132004" y="2144315"/>
                  <a:pt x="139245" y="2141715"/>
                </a:cubicBezTo>
                <a:cubicBezTo>
                  <a:pt x="137388" y="2137446"/>
                  <a:pt x="137760" y="2134475"/>
                  <a:pt x="140358" y="2132803"/>
                </a:cubicBezTo>
                <a:lnTo>
                  <a:pt x="134602" y="2100870"/>
                </a:lnTo>
                <a:close/>
                <a:moveTo>
                  <a:pt x="3049262" y="2075990"/>
                </a:moveTo>
                <a:cubicBezTo>
                  <a:pt x="3041093" y="2080631"/>
                  <a:pt x="3034222" y="2086017"/>
                  <a:pt x="3028839" y="2092143"/>
                </a:cubicBezTo>
                <a:cubicBezTo>
                  <a:pt x="3023270" y="2098269"/>
                  <a:pt x="3018442" y="2104953"/>
                  <a:pt x="3013986" y="2111637"/>
                </a:cubicBezTo>
                <a:cubicBezTo>
                  <a:pt x="3014543" y="2113122"/>
                  <a:pt x="3015843" y="2116278"/>
                  <a:pt x="3018257" y="2120734"/>
                </a:cubicBezTo>
                <a:cubicBezTo>
                  <a:pt x="3020485" y="2125189"/>
                  <a:pt x="3022712" y="2127975"/>
                  <a:pt x="3024570" y="2129090"/>
                </a:cubicBezTo>
                <a:cubicBezTo>
                  <a:pt x="3027725" y="2129832"/>
                  <a:pt x="3029211" y="2128903"/>
                  <a:pt x="3029581" y="2126304"/>
                </a:cubicBezTo>
                <a:cubicBezTo>
                  <a:pt x="3029581" y="2123704"/>
                  <a:pt x="3029396" y="2121663"/>
                  <a:pt x="3028839" y="2120178"/>
                </a:cubicBezTo>
                <a:cubicBezTo>
                  <a:pt x="3027541" y="2114607"/>
                  <a:pt x="3028653" y="2110524"/>
                  <a:pt x="3031996" y="2107739"/>
                </a:cubicBezTo>
                <a:cubicBezTo>
                  <a:pt x="3035337" y="2104953"/>
                  <a:pt x="3040165" y="2103468"/>
                  <a:pt x="3046662" y="2103468"/>
                </a:cubicBezTo>
                <a:cubicBezTo>
                  <a:pt x="3045734" y="2098269"/>
                  <a:pt x="3046106" y="2093629"/>
                  <a:pt x="3047962" y="2089730"/>
                </a:cubicBezTo>
                <a:cubicBezTo>
                  <a:pt x="3049633" y="2085830"/>
                  <a:pt x="3050190" y="2081189"/>
                  <a:pt x="3049262" y="2075990"/>
                </a:cubicBezTo>
                <a:close/>
                <a:moveTo>
                  <a:pt x="3060957" y="2047213"/>
                </a:moveTo>
                <a:lnTo>
                  <a:pt x="3043136" y="2051856"/>
                </a:lnTo>
                <a:cubicBezTo>
                  <a:pt x="3048334" y="2053711"/>
                  <a:pt x="3052233" y="2056497"/>
                  <a:pt x="3055018" y="2060210"/>
                </a:cubicBezTo>
                <a:cubicBezTo>
                  <a:pt x="3057801" y="2063738"/>
                  <a:pt x="3059472" y="2066894"/>
                  <a:pt x="3060029" y="2069307"/>
                </a:cubicBezTo>
                <a:lnTo>
                  <a:pt x="3052047" y="2074690"/>
                </a:lnTo>
                <a:cubicBezTo>
                  <a:pt x="3062072" y="2077661"/>
                  <a:pt x="3069313" y="2077661"/>
                  <a:pt x="3073211" y="2074690"/>
                </a:cubicBezTo>
                <a:cubicBezTo>
                  <a:pt x="3077110" y="2071720"/>
                  <a:pt x="3078410" y="2066894"/>
                  <a:pt x="3076739" y="2060210"/>
                </a:cubicBezTo>
                <a:lnTo>
                  <a:pt x="3076182" y="2057982"/>
                </a:lnTo>
                <a:cubicBezTo>
                  <a:pt x="3076925" y="2058167"/>
                  <a:pt x="3079710" y="2059095"/>
                  <a:pt x="3084536" y="2060395"/>
                </a:cubicBezTo>
                <a:cubicBezTo>
                  <a:pt x="3089364" y="2061695"/>
                  <a:pt x="3092150" y="2061880"/>
                  <a:pt x="3092520" y="2061138"/>
                </a:cubicBezTo>
                <a:cubicBezTo>
                  <a:pt x="3091220" y="2059652"/>
                  <a:pt x="3086394" y="2057239"/>
                  <a:pt x="3077853" y="2053711"/>
                </a:cubicBezTo>
                <a:cubicBezTo>
                  <a:pt x="3069313" y="2050370"/>
                  <a:pt x="3063743" y="2048143"/>
                  <a:pt x="3060957" y="2047213"/>
                </a:cubicBezTo>
                <a:close/>
                <a:moveTo>
                  <a:pt x="2343941" y="2031247"/>
                </a:moveTo>
                <a:cubicBezTo>
                  <a:pt x="2339858" y="2032732"/>
                  <a:pt x="2337445" y="2034775"/>
                  <a:pt x="2336887" y="2037373"/>
                </a:cubicBezTo>
                <a:lnTo>
                  <a:pt x="2336887" y="2040159"/>
                </a:lnTo>
                <a:close/>
                <a:moveTo>
                  <a:pt x="3471264" y="2013981"/>
                </a:moveTo>
                <a:cubicBezTo>
                  <a:pt x="3472379" y="2018250"/>
                  <a:pt x="3476277" y="2021593"/>
                  <a:pt x="3482961" y="2023821"/>
                </a:cubicBezTo>
                <a:cubicBezTo>
                  <a:pt x="3482776" y="2022706"/>
                  <a:pt x="3482219" y="2021221"/>
                  <a:pt x="3481104" y="2019550"/>
                </a:cubicBezTo>
                <a:cubicBezTo>
                  <a:pt x="3479991" y="2017694"/>
                  <a:pt x="3477948" y="2016394"/>
                  <a:pt x="3474605" y="2015094"/>
                </a:cubicBezTo>
                <a:close/>
                <a:moveTo>
                  <a:pt x="2902591" y="2004140"/>
                </a:moveTo>
                <a:cubicBezTo>
                  <a:pt x="2902405" y="2009526"/>
                  <a:pt x="2900177" y="2014352"/>
                  <a:pt x="2896094" y="2018250"/>
                </a:cubicBezTo>
                <a:cubicBezTo>
                  <a:pt x="2892009" y="2022150"/>
                  <a:pt x="2884955" y="2022893"/>
                  <a:pt x="2874928" y="2020108"/>
                </a:cubicBezTo>
                <a:cubicBezTo>
                  <a:pt x="2875856" y="2025306"/>
                  <a:pt x="2875485" y="2030132"/>
                  <a:pt x="2873628" y="2034032"/>
                </a:cubicBezTo>
                <a:cubicBezTo>
                  <a:pt x="2871957" y="2037931"/>
                  <a:pt x="2871400" y="2042572"/>
                  <a:pt x="2872329" y="2047955"/>
                </a:cubicBezTo>
                <a:cubicBezTo>
                  <a:pt x="2883469" y="2050741"/>
                  <a:pt x="2888853" y="2048885"/>
                  <a:pt x="2888665" y="2042572"/>
                </a:cubicBezTo>
                <a:cubicBezTo>
                  <a:pt x="2888481" y="2036073"/>
                  <a:pt x="2887180" y="2029577"/>
                  <a:pt x="2885139" y="2023263"/>
                </a:cubicBezTo>
                <a:cubicBezTo>
                  <a:pt x="2890338" y="2024749"/>
                  <a:pt x="2895907" y="2025863"/>
                  <a:pt x="2901293" y="2026606"/>
                </a:cubicBezTo>
                <a:cubicBezTo>
                  <a:pt x="2906676" y="2027349"/>
                  <a:pt x="2910945" y="2027162"/>
                  <a:pt x="2914102" y="2026049"/>
                </a:cubicBezTo>
                <a:close/>
                <a:moveTo>
                  <a:pt x="3484074" y="2002099"/>
                </a:moveTo>
                <a:cubicBezTo>
                  <a:pt x="3480176" y="2001169"/>
                  <a:pt x="3478320" y="2001727"/>
                  <a:pt x="3478320" y="2004140"/>
                </a:cubicBezTo>
                <a:lnTo>
                  <a:pt x="3492430" y="2011011"/>
                </a:lnTo>
                <a:cubicBezTo>
                  <a:pt x="3492058" y="2009711"/>
                  <a:pt x="3490945" y="2008040"/>
                  <a:pt x="3489273" y="2006183"/>
                </a:cubicBezTo>
                <a:cubicBezTo>
                  <a:pt x="3487602" y="2004140"/>
                  <a:pt x="3485932" y="2002842"/>
                  <a:pt x="3484074" y="2002099"/>
                </a:cubicBezTo>
                <a:close/>
                <a:moveTo>
                  <a:pt x="948443" y="1993844"/>
                </a:moveTo>
                <a:lnTo>
                  <a:pt x="942962" y="1997829"/>
                </a:lnTo>
                <a:cubicBezTo>
                  <a:pt x="944633" y="2003584"/>
                  <a:pt x="944075" y="2008225"/>
                  <a:pt x="941847" y="2011568"/>
                </a:cubicBezTo>
                <a:cubicBezTo>
                  <a:pt x="939620" y="2014909"/>
                  <a:pt x="939249" y="2019365"/>
                  <a:pt x="940734" y="2025306"/>
                </a:cubicBezTo>
                <a:lnTo>
                  <a:pt x="939130" y="2053329"/>
                </a:lnTo>
                <a:lnTo>
                  <a:pt x="941475" y="2049813"/>
                </a:lnTo>
                <a:cubicBezTo>
                  <a:pt x="942775" y="2049070"/>
                  <a:pt x="943518" y="2047770"/>
                  <a:pt x="944073" y="2045913"/>
                </a:cubicBezTo>
                <a:lnTo>
                  <a:pt x="947601" y="2025676"/>
                </a:lnTo>
                <a:cubicBezTo>
                  <a:pt x="949087" y="2017322"/>
                  <a:pt x="949644" y="2008411"/>
                  <a:pt x="949459" y="1999499"/>
                </a:cubicBezTo>
                <a:close/>
                <a:moveTo>
                  <a:pt x="2924312" y="1988359"/>
                </a:moveTo>
                <a:cubicBezTo>
                  <a:pt x="2921157" y="1987432"/>
                  <a:pt x="2919301" y="1987617"/>
                  <a:pt x="2918929" y="1988917"/>
                </a:cubicBezTo>
                <a:cubicBezTo>
                  <a:pt x="2918558" y="1990217"/>
                  <a:pt x="2918743" y="1991515"/>
                  <a:pt x="2919114" y="1992815"/>
                </a:cubicBezTo>
                <a:lnTo>
                  <a:pt x="2933226" y="1999314"/>
                </a:lnTo>
                <a:cubicBezTo>
                  <a:pt x="2932853" y="1997829"/>
                  <a:pt x="2931741" y="1995971"/>
                  <a:pt x="2929883" y="1993373"/>
                </a:cubicBezTo>
                <a:cubicBezTo>
                  <a:pt x="2928027" y="1990772"/>
                  <a:pt x="2926170" y="1989102"/>
                  <a:pt x="2924312" y="1988359"/>
                </a:cubicBezTo>
                <a:close/>
                <a:moveTo>
                  <a:pt x="3121483" y="1985574"/>
                </a:moveTo>
                <a:cubicBezTo>
                  <a:pt x="3122040" y="1987802"/>
                  <a:pt x="3123896" y="1989845"/>
                  <a:pt x="3126867" y="1991887"/>
                </a:cubicBezTo>
                <a:cubicBezTo>
                  <a:pt x="3129837" y="1993930"/>
                  <a:pt x="3132995" y="1995415"/>
                  <a:pt x="3136708" y="1996714"/>
                </a:cubicBezTo>
                <a:cubicBezTo>
                  <a:pt x="3136521" y="1995415"/>
                  <a:pt x="3135965" y="1994115"/>
                  <a:pt x="3134850" y="1992258"/>
                </a:cubicBezTo>
                <a:cubicBezTo>
                  <a:pt x="3133735" y="1990402"/>
                  <a:pt x="3131695" y="1988917"/>
                  <a:pt x="3128352" y="1987802"/>
                </a:cubicBezTo>
                <a:close/>
                <a:moveTo>
                  <a:pt x="2371976" y="1982976"/>
                </a:moveTo>
                <a:cubicBezTo>
                  <a:pt x="2369563" y="1983346"/>
                  <a:pt x="2368263" y="1986132"/>
                  <a:pt x="2368448" y="1991515"/>
                </a:cubicBezTo>
                <a:lnTo>
                  <a:pt x="2375319" y="2007668"/>
                </a:lnTo>
                <a:lnTo>
                  <a:pt x="2392770" y="1996528"/>
                </a:lnTo>
                <a:lnTo>
                  <a:pt x="2392770" y="1988174"/>
                </a:lnTo>
                <a:lnTo>
                  <a:pt x="2385901" y="1985946"/>
                </a:lnTo>
                <a:cubicBezTo>
                  <a:pt x="2379033" y="1983533"/>
                  <a:pt x="2374389" y="1982603"/>
                  <a:pt x="2371976" y="1982976"/>
                </a:cubicBezTo>
                <a:close/>
                <a:moveTo>
                  <a:pt x="3178295" y="1947329"/>
                </a:moveTo>
                <a:lnTo>
                  <a:pt x="3192776" y="1956056"/>
                </a:lnTo>
                <a:cubicBezTo>
                  <a:pt x="3192591" y="1954941"/>
                  <a:pt x="3192033" y="1953456"/>
                  <a:pt x="3191476" y="1951785"/>
                </a:cubicBezTo>
                <a:cubicBezTo>
                  <a:pt x="3190733" y="1950300"/>
                  <a:pt x="3189620" y="1949185"/>
                  <a:pt x="3187950" y="1948442"/>
                </a:cubicBezTo>
                <a:close/>
                <a:moveTo>
                  <a:pt x="957412" y="1932839"/>
                </a:moveTo>
                <a:lnTo>
                  <a:pt x="956928" y="1948641"/>
                </a:lnTo>
                <a:lnTo>
                  <a:pt x="963197" y="1944914"/>
                </a:lnTo>
                <a:close/>
                <a:moveTo>
                  <a:pt x="1983562" y="1850640"/>
                </a:moveTo>
                <a:lnTo>
                  <a:pt x="1959020" y="1888355"/>
                </a:lnTo>
                <a:lnTo>
                  <a:pt x="1961671" y="1900358"/>
                </a:lnTo>
                <a:lnTo>
                  <a:pt x="1989891" y="1872323"/>
                </a:lnTo>
                <a:close/>
                <a:moveTo>
                  <a:pt x="2453666" y="1846701"/>
                </a:moveTo>
                <a:cubicBezTo>
                  <a:pt x="2449953" y="1854128"/>
                  <a:pt x="2444755" y="1864897"/>
                  <a:pt x="2438256" y="1879749"/>
                </a:cubicBezTo>
                <a:cubicBezTo>
                  <a:pt x="2431759" y="1894602"/>
                  <a:pt x="2424889" y="1903699"/>
                  <a:pt x="2417835" y="1907227"/>
                </a:cubicBezTo>
                <a:lnTo>
                  <a:pt x="2441784" y="1931549"/>
                </a:lnTo>
                <a:cubicBezTo>
                  <a:pt x="2456452" y="1914838"/>
                  <a:pt x="2469262" y="1895715"/>
                  <a:pt x="2480773" y="1875294"/>
                </a:cubicBezTo>
                <a:cubicBezTo>
                  <a:pt x="2479101" y="1869167"/>
                  <a:pt x="2475760" y="1863411"/>
                  <a:pt x="2471119" y="1858213"/>
                </a:cubicBezTo>
                <a:cubicBezTo>
                  <a:pt x="2466476" y="1853015"/>
                  <a:pt x="2460535" y="1849116"/>
                  <a:pt x="2453666" y="1846701"/>
                </a:cubicBezTo>
                <a:close/>
                <a:moveTo>
                  <a:pt x="2935175" y="1838440"/>
                </a:moveTo>
                <a:cubicBezTo>
                  <a:pt x="2938331" y="1838255"/>
                  <a:pt x="2943250" y="1839091"/>
                  <a:pt x="2949934" y="1840947"/>
                </a:cubicBezTo>
                <a:cubicBezTo>
                  <a:pt x="2950862" y="1849301"/>
                  <a:pt x="2948821" y="1855985"/>
                  <a:pt x="2943623" y="1861369"/>
                </a:cubicBezTo>
                <a:cubicBezTo>
                  <a:pt x="2938424" y="1866567"/>
                  <a:pt x="2936381" y="1873436"/>
                  <a:pt x="2937309" y="1881792"/>
                </a:cubicBezTo>
                <a:lnTo>
                  <a:pt x="2920229" y="1862111"/>
                </a:lnTo>
                <a:lnTo>
                  <a:pt x="2919671" y="1845588"/>
                </a:lnTo>
                <a:cubicBezTo>
                  <a:pt x="2927840" y="1847631"/>
                  <a:pt x="2931741" y="1846516"/>
                  <a:pt x="2930996" y="1842060"/>
                </a:cubicBezTo>
                <a:cubicBezTo>
                  <a:pt x="2930626" y="1839832"/>
                  <a:pt x="2932018" y="1838626"/>
                  <a:pt x="2935175" y="1838440"/>
                </a:cubicBezTo>
                <a:close/>
                <a:moveTo>
                  <a:pt x="210166" y="1826837"/>
                </a:moveTo>
                <a:cubicBezTo>
                  <a:pt x="212394" y="1828508"/>
                  <a:pt x="212952" y="1829993"/>
                  <a:pt x="212209" y="1831478"/>
                </a:cubicBezTo>
                <a:cubicBezTo>
                  <a:pt x="211466" y="1832964"/>
                  <a:pt x="209796" y="1833151"/>
                  <a:pt x="207381" y="1831850"/>
                </a:cubicBezTo>
                <a:lnTo>
                  <a:pt x="203482" y="1849859"/>
                </a:lnTo>
                <a:cubicBezTo>
                  <a:pt x="201069" y="1849301"/>
                  <a:pt x="199212" y="1851344"/>
                  <a:pt x="197541" y="1856357"/>
                </a:cubicBezTo>
                <a:cubicBezTo>
                  <a:pt x="195871" y="1861371"/>
                  <a:pt x="195128" y="1864341"/>
                  <a:pt x="195128" y="1865084"/>
                </a:cubicBezTo>
                <a:lnTo>
                  <a:pt x="180646" y="1920224"/>
                </a:lnTo>
                <a:cubicBezTo>
                  <a:pt x="182689" y="1931178"/>
                  <a:pt x="183061" y="1950300"/>
                  <a:pt x="182131" y="1977964"/>
                </a:cubicBezTo>
                <a:cubicBezTo>
                  <a:pt x="181576" y="2005442"/>
                  <a:pt x="178975" y="2023450"/>
                  <a:pt x="174705" y="2032177"/>
                </a:cubicBezTo>
                <a:lnTo>
                  <a:pt x="153168" y="2026606"/>
                </a:lnTo>
                <a:cubicBezTo>
                  <a:pt x="153726" y="2035147"/>
                  <a:pt x="154098" y="2044059"/>
                  <a:pt x="153911" y="2053341"/>
                </a:cubicBezTo>
                <a:cubicBezTo>
                  <a:pt x="153726" y="2062810"/>
                  <a:pt x="151870" y="2071351"/>
                  <a:pt x="148342" y="2079148"/>
                </a:cubicBezTo>
                <a:lnTo>
                  <a:pt x="167651" y="2076735"/>
                </a:lnTo>
                <a:lnTo>
                  <a:pt x="185659" y="2083234"/>
                </a:lnTo>
                <a:lnTo>
                  <a:pt x="181389" y="2055199"/>
                </a:lnTo>
                <a:cubicBezTo>
                  <a:pt x="185102" y="2047400"/>
                  <a:pt x="188259" y="2038488"/>
                  <a:pt x="191043" y="2028277"/>
                </a:cubicBezTo>
                <a:cubicBezTo>
                  <a:pt x="193643" y="2018067"/>
                  <a:pt x="195871" y="2008413"/>
                  <a:pt x="197356" y="1999314"/>
                </a:cubicBezTo>
                <a:cubicBezTo>
                  <a:pt x="192158" y="1983348"/>
                  <a:pt x="193271" y="1967568"/>
                  <a:pt x="200512" y="1951972"/>
                </a:cubicBezTo>
                <a:cubicBezTo>
                  <a:pt x="205525" y="1953828"/>
                  <a:pt x="209796" y="1951972"/>
                  <a:pt x="212952" y="1946587"/>
                </a:cubicBezTo>
                <a:cubicBezTo>
                  <a:pt x="216292" y="1941203"/>
                  <a:pt x="215922" y="1937490"/>
                  <a:pt x="212209" y="1935819"/>
                </a:cubicBezTo>
                <a:lnTo>
                  <a:pt x="227432" y="1901843"/>
                </a:lnTo>
                <a:lnTo>
                  <a:pt x="229104" y="1859328"/>
                </a:lnTo>
                <a:lnTo>
                  <a:pt x="236531" y="1857285"/>
                </a:lnTo>
                <a:lnTo>
                  <a:pt x="230402" y="1829623"/>
                </a:lnTo>
                <a:close/>
                <a:moveTo>
                  <a:pt x="998843" y="1818853"/>
                </a:moveTo>
                <a:cubicBezTo>
                  <a:pt x="993274" y="1822752"/>
                  <a:pt x="989189" y="1828693"/>
                  <a:pt x="986591" y="1837232"/>
                </a:cubicBezTo>
                <a:lnTo>
                  <a:pt x="990489" y="1837790"/>
                </a:lnTo>
                <a:cubicBezTo>
                  <a:pt x="993087" y="1834262"/>
                  <a:pt x="994945" y="1831291"/>
                  <a:pt x="996058" y="1828508"/>
                </a:cubicBezTo>
                <a:cubicBezTo>
                  <a:pt x="997173" y="1825907"/>
                  <a:pt x="998101" y="1822566"/>
                  <a:pt x="998843" y="1818853"/>
                </a:cubicBezTo>
                <a:close/>
                <a:moveTo>
                  <a:pt x="3682358" y="1816625"/>
                </a:moveTo>
                <a:lnTo>
                  <a:pt x="3692942" y="1822194"/>
                </a:lnTo>
                <a:lnTo>
                  <a:pt x="3687743" y="1840575"/>
                </a:lnTo>
                <a:cubicBezTo>
                  <a:pt x="3684958" y="1841875"/>
                  <a:pt x="3683101" y="1843918"/>
                  <a:pt x="3682173" y="1847073"/>
                </a:cubicBezTo>
                <a:cubicBezTo>
                  <a:pt x="3681245" y="1850229"/>
                  <a:pt x="3681245" y="1853572"/>
                  <a:pt x="3681988" y="1856913"/>
                </a:cubicBezTo>
                <a:lnTo>
                  <a:pt x="3672891" y="1872138"/>
                </a:lnTo>
                <a:cubicBezTo>
                  <a:pt x="3674747" y="1877336"/>
                  <a:pt x="3676232" y="1882905"/>
                  <a:pt x="3677532" y="1888846"/>
                </a:cubicBezTo>
                <a:cubicBezTo>
                  <a:pt x="3678830" y="1894787"/>
                  <a:pt x="3674747" y="1896458"/>
                  <a:pt x="3665463" y="1893860"/>
                </a:cubicBezTo>
                <a:cubicBezTo>
                  <a:pt x="3669178" y="1914838"/>
                  <a:pt x="3665277" y="1936747"/>
                  <a:pt x="3653953" y="1959582"/>
                </a:cubicBezTo>
                <a:cubicBezTo>
                  <a:pt x="3642628" y="1982233"/>
                  <a:pt x="3628331" y="1998571"/>
                  <a:pt x="3610880" y="2008225"/>
                </a:cubicBezTo>
                <a:cubicBezTo>
                  <a:pt x="3612180" y="2015467"/>
                  <a:pt x="3612180" y="2021778"/>
                  <a:pt x="3610695" y="2027162"/>
                </a:cubicBezTo>
                <a:cubicBezTo>
                  <a:pt x="3609209" y="2032547"/>
                  <a:pt x="3609209" y="2038859"/>
                  <a:pt x="3610509" y="2046100"/>
                </a:cubicBezTo>
                <a:cubicBezTo>
                  <a:pt x="3605496" y="2044615"/>
                  <a:pt x="3602341" y="2044800"/>
                  <a:pt x="3600855" y="2046657"/>
                </a:cubicBezTo>
                <a:cubicBezTo>
                  <a:pt x="3599555" y="2048513"/>
                  <a:pt x="3599183" y="2051298"/>
                  <a:pt x="3600113" y="2054639"/>
                </a:cubicBezTo>
                <a:cubicBezTo>
                  <a:pt x="3601783" y="2063180"/>
                  <a:pt x="3600668" y="2067636"/>
                  <a:pt x="3597142" y="2067821"/>
                </a:cubicBezTo>
                <a:cubicBezTo>
                  <a:pt x="3593429" y="2068007"/>
                  <a:pt x="3592129" y="2070792"/>
                  <a:pt x="3592871" y="2076176"/>
                </a:cubicBezTo>
                <a:lnTo>
                  <a:pt x="3581174" y="2092143"/>
                </a:lnTo>
                <a:cubicBezTo>
                  <a:pt x="3576533" y="2091586"/>
                  <a:pt x="3573378" y="2092514"/>
                  <a:pt x="3572077" y="2094556"/>
                </a:cubicBezTo>
                <a:cubicBezTo>
                  <a:pt x="3570777" y="2096599"/>
                  <a:pt x="3570407" y="2099384"/>
                  <a:pt x="3571335" y="2102725"/>
                </a:cubicBezTo>
                <a:lnTo>
                  <a:pt x="3577276" y="2114607"/>
                </a:lnTo>
                <a:lnTo>
                  <a:pt x="3563351" y="2171420"/>
                </a:lnTo>
                <a:lnTo>
                  <a:pt x="3551469" y="2173461"/>
                </a:lnTo>
                <a:lnTo>
                  <a:pt x="3544043" y="2180887"/>
                </a:lnTo>
                <a:cubicBezTo>
                  <a:pt x="3544971" y="2184415"/>
                  <a:pt x="3544971" y="2187943"/>
                  <a:pt x="3544415" y="2191656"/>
                </a:cubicBezTo>
                <a:cubicBezTo>
                  <a:pt x="3543670" y="2195370"/>
                  <a:pt x="3542000" y="2197783"/>
                  <a:pt x="3539217" y="2199083"/>
                </a:cubicBezTo>
                <a:cubicBezTo>
                  <a:pt x="3542185" y="2203539"/>
                  <a:pt x="3543670" y="2208737"/>
                  <a:pt x="3543857" y="2214678"/>
                </a:cubicBezTo>
                <a:cubicBezTo>
                  <a:pt x="3544043" y="2220434"/>
                  <a:pt x="3540144" y="2222475"/>
                  <a:pt x="3532161" y="2220434"/>
                </a:cubicBezTo>
                <a:cubicBezTo>
                  <a:pt x="3532345" y="2225818"/>
                  <a:pt x="3528819" y="2233614"/>
                  <a:pt x="3521206" y="2243456"/>
                </a:cubicBezTo>
                <a:cubicBezTo>
                  <a:pt x="3513780" y="2253295"/>
                  <a:pt x="3507096" y="2257936"/>
                  <a:pt x="3501342" y="2257566"/>
                </a:cubicBezTo>
                <a:lnTo>
                  <a:pt x="3495029" y="2269261"/>
                </a:lnTo>
                <a:cubicBezTo>
                  <a:pt x="3497629" y="2282443"/>
                  <a:pt x="3496699" y="2292840"/>
                  <a:pt x="3492430" y="2300824"/>
                </a:cubicBezTo>
                <a:cubicBezTo>
                  <a:pt x="3488160" y="2308620"/>
                  <a:pt x="3487232" y="2319205"/>
                  <a:pt x="3489830" y="2332200"/>
                </a:cubicBezTo>
                <a:lnTo>
                  <a:pt x="3481846" y="2337398"/>
                </a:lnTo>
                <a:cubicBezTo>
                  <a:pt x="3482404" y="2344824"/>
                  <a:pt x="3478691" y="2352066"/>
                  <a:pt x="3470707" y="2359120"/>
                </a:cubicBezTo>
                <a:cubicBezTo>
                  <a:pt x="3462910" y="2366176"/>
                  <a:pt x="3459197" y="2373417"/>
                  <a:pt x="3459755" y="2380843"/>
                </a:cubicBezTo>
                <a:cubicBezTo>
                  <a:pt x="3450841" y="2381586"/>
                  <a:pt x="3448057" y="2386599"/>
                  <a:pt x="3451398" y="2395696"/>
                </a:cubicBezTo>
                <a:cubicBezTo>
                  <a:pt x="3454741" y="2404793"/>
                  <a:pt x="3451956" y="2409619"/>
                  <a:pt x="3443044" y="2410549"/>
                </a:cubicBezTo>
                <a:cubicBezTo>
                  <a:pt x="3442859" y="2416490"/>
                  <a:pt x="3438773" y="2430600"/>
                  <a:pt x="3431162" y="2452692"/>
                </a:cubicBezTo>
                <a:cubicBezTo>
                  <a:pt x="3423735" y="2474786"/>
                  <a:pt x="3418722" y="2487596"/>
                  <a:pt x="3416309" y="2490939"/>
                </a:cubicBezTo>
                <a:cubicBezTo>
                  <a:pt x="3419280" y="2495022"/>
                  <a:pt x="3420765" y="2499108"/>
                  <a:pt x="3420580" y="2503006"/>
                </a:cubicBezTo>
                <a:cubicBezTo>
                  <a:pt x="3420395" y="2506904"/>
                  <a:pt x="3416309" y="2507834"/>
                  <a:pt x="3408140" y="2505791"/>
                </a:cubicBezTo>
                <a:cubicBezTo>
                  <a:pt x="3402199" y="2517488"/>
                  <a:pt x="3393845" y="2528813"/>
                  <a:pt x="3382705" y="2539580"/>
                </a:cubicBezTo>
                <a:cubicBezTo>
                  <a:pt x="3371751" y="2550535"/>
                  <a:pt x="3368038" y="2563532"/>
                  <a:pt x="3371194" y="2578755"/>
                </a:cubicBezTo>
                <a:cubicBezTo>
                  <a:pt x="3369523" y="2579127"/>
                  <a:pt x="3367110" y="2579312"/>
                  <a:pt x="3364139" y="2579683"/>
                </a:cubicBezTo>
                <a:cubicBezTo>
                  <a:pt x="3361169" y="2580055"/>
                  <a:pt x="3359869" y="2581168"/>
                  <a:pt x="3360054" y="2583025"/>
                </a:cubicBezTo>
                <a:cubicBezTo>
                  <a:pt x="3360797" y="2584140"/>
                  <a:pt x="3362839" y="2585253"/>
                  <a:pt x="3365810" y="2586366"/>
                </a:cubicBezTo>
                <a:cubicBezTo>
                  <a:pt x="3368781" y="2587296"/>
                  <a:pt x="3370638" y="2588039"/>
                  <a:pt x="3371009" y="2588039"/>
                </a:cubicBezTo>
                <a:lnTo>
                  <a:pt x="3366553" y="2603819"/>
                </a:lnTo>
                <a:lnTo>
                  <a:pt x="3354113" y="2604004"/>
                </a:lnTo>
                <a:cubicBezTo>
                  <a:pt x="3349102" y="2607905"/>
                  <a:pt x="3345389" y="2613844"/>
                  <a:pt x="3343346" y="2622013"/>
                </a:cubicBezTo>
                <a:cubicBezTo>
                  <a:pt x="3341303" y="2630182"/>
                  <a:pt x="3339633" y="2637238"/>
                  <a:pt x="3338333" y="2642994"/>
                </a:cubicBezTo>
                <a:cubicBezTo>
                  <a:pt x="3341675" y="2647820"/>
                  <a:pt x="3342603" y="2651533"/>
                  <a:pt x="3341303" y="2654133"/>
                </a:cubicBezTo>
                <a:cubicBezTo>
                  <a:pt x="3340003" y="2656731"/>
                  <a:pt x="3335177" y="2656917"/>
                  <a:pt x="3326823" y="2654689"/>
                </a:cubicBezTo>
                <a:lnTo>
                  <a:pt x="3321437" y="2666386"/>
                </a:lnTo>
                <a:cubicBezTo>
                  <a:pt x="3318653" y="2668614"/>
                  <a:pt x="3316239" y="2674927"/>
                  <a:pt x="3314568" y="2685324"/>
                </a:cubicBezTo>
                <a:cubicBezTo>
                  <a:pt x="3312711" y="2695721"/>
                  <a:pt x="3312340" y="2702960"/>
                  <a:pt x="3313268" y="2707231"/>
                </a:cubicBezTo>
                <a:cubicBezTo>
                  <a:pt x="3314383" y="2713544"/>
                  <a:pt x="3311970" y="2717257"/>
                  <a:pt x="3306029" y="2718370"/>
                </a:cubicBezTo>
                <a:cubicBezTo>
                  <a:pt x="3299901" y="2719485"/>
                  <a:pt x="3297487" y="2723198"/>
                  <a:pt x="3298788" y="2729510"/>
                </a:cubicBezTo>
                <a:lnTo>
                  <a:pt x="3281335" y="2750861"/>
                </a:lnTo>
                <a:cubicBezTo>
                  <a:pt x="3281335" y="2754759"/>
                  <a:pt x="3278551" y="2763115"/>
                  <a:pt x="3273166" y="2776111"/>
                </a:cubicBezTo>
                <a:cubicBezTo>
                  <a:pt x="3267782" y="2789106"/>
                  <a:pt x="3264627" y="2796534"/>
                  <a:pt x="3263884" y="2798205"/>
                </a:cubicBezTo>
                <a:cubicBezTo>
                  <a:pt x="3266112" y="2802660"/>
                  <a:pt x="3267967" y="2807116"/>
                  <a:pt x="3269453" y="2811572"/>
                </a:cubicBezTo>
                <a:cubicBezTo>
                  <a:pt x="3270938" y="2815841"/>
                  <a:pt x="3266854" y="2816956"/>
                  <a:pt x="3257385" y="2814913"/>
                </a:cubicBezTo>
                <a:cubicBezTo>
                  <a:pt x="3251815" y="2826610"/>
                  <a:pt x="3243460" y="2838677"/>
                  <a:pt x="3232135" y="2851302"/>
                </a:cubicBezTo>
                <a:cubicBezTo>
                  <a:pt x="3220626" y="2863927"/>
                  <a:pt x="3217098" y="2878222"/>
                  <a:pt x="3221367" y="2894005"/>
                </a:cubicBezTo>
                <a:cubicBezTo>
                  <a:pt x="3219696" y="2894562"/>
                  <a:pt x="3217468" y="2895117"/>
                  <a:pt x="3214683" y="2896045"/>
                </a:cubicBezTo>
                <a:cubicBezTo>
                  <a:pt x="3211899" y="2896788"/>
                  <a:pt x="3210599" y="2897718"/>
                  <a:pt x="3210599" y="2898645"/>
                </a:cubicBezTo>
                <a:cubicBezTo>
                  <a:pt x="3211527" y="2900688"/>
                  <a:pt x="3213199" y="2902174"/>
                  <a:pt x="3215797" y="2903101"/>
                </a:cubicBezTo>
                <a:cubicBezTo>
                  <a:pt x="3218398" y="2904029"/>
                  <a:pt x="3220626" y="2904772"/>
                  <a:pt x="3222481" y="2905144"/>
                </a:cubicBezTo>
                <a:lnTo>
                  <a:pt x="3219141" y="2920739"/>
                </a:lnTo>
                <a:cubicBezTo>
                  <a:pt x="3209857" y="2922595"/>
                  <a:pt x="3202615" y="2925751"/>
                  <a:pt x="3197789" y="2930394"/>
                </a:cubicBezTo>
                <a:lnTo>
                  <a:pt x="3193333" y="2965668"/>
                </a:lnTo>
                <a:cubicBezTo>
                  <a:pt x="3196674" y="2970309"/>
                  <a:pt x="3197417" y="2973652"/>
                  <a:pt x="3195189" y="2976065"/>
                </a:cubicBezTo>
                <a:cubicBezTo>
                  <a:pt x="3192961" y="2978478"/>
                  <a:pt x="3187577" y="2978665"/>
                  <a:pt x="3179038" y="2976993"/>
                </a:cubicBezTo>
                <a:cubicBezTo>
                  <a:pt x="3180151" y="2980521"/>
                  <a:pt x="3179594" y="2982934"/>
                  <a:pt x="3177181" y="2983863"/>
                </a:cubicBezTo>
                <a:cubicBezTo>
                  <a:pt x="3174953" y="2984976"/>
                  <a:pt x="3174210" y="2987204"/>
                  <a:pt x="3175325" y="2990732"/>
                </a:cubicBezTo>
                <a:cubicBezTo>
                  <a:pt x="3173840" y="2992960"/>
                  <a:pt x="3171982" y="2999829"/>
                  <a:pt x="3170127" y="3011526"/>
                </a:cubicBezTo>
                <a:cubicBezTo>
                  <a:pt x="3168084" y="3023223"/>
                  <a:pt x="3167526" y="3030649"/>
                  <a:pt x="3168269" y="3034176"/>
                </a:cubicBezTo>
                <a:cubicBezTo>
                  <a:pt x="3170127" y="3040304"/>
                  <a:pt x="3168269" y="3044387"/>
                  <a:pt x="3162700" y="3046430"/>
                </a:cubicBezTo>
                <a:cubicBezTo>
                  <a:pt x="3157129" y="3048473"/>
                  <a:pt x="3155087" y="3052556"/>
                  <a:pt x="3156944" y="3058684"/>
                </a:cubicBezTo>
                <a:lnTo>
                  <a:pt x="3149888" y="3071494"/>
                </a:lnTo>
                <a:cubicBezTo>
                  <a:pt x="3151003" y="3075950"/>
                  <a:pt x="3149145" y="3078736"/>
                  <a:pt x="3144134" y="3080221"/>
                </a:cubicBezTo>
                <a:cubicBezTo>
                  <a:pt x="3139121" y="3081704"/>
                  <a:pt x="3137263" y="3084490"/>
                  <a:pt x="3138378" y="3088945"/>
                </a:cubicBezTo>
                <a:cubicBezTo>
                  <a:pt x="3128167" y="3087275"/>
                  <a:pt x="3122598" y="3089133"/>
                  <a:pt x="3121853" y="3094701"/>
                </a:cubicBezTo>
                <a:cubicBezTo>
                  <a:pt x="3122225" y="3095629"/>
                  <a:pt x="3122598" y="3096187"/>
                  <a:pt x="3123153" y="3096744"/>
                </a:cubicBezTo>
                <a:cubicBezTo>
                  <a:pt x="3123711" y="3097302"/>
                  <a:pt x="3125011" y="3098042"/>
                  <a:pt x="3127052" y="3099342"/>
                </a:cubicBezTo>
                <a:lnTo>
                  <a:pt x="3122598" y="3103798"/>
                </a:lnTo>
                <a:cubicBezTo>
                  <a:pt x="3121668" y="3105283"/>
                  <a:pt x="3121483" y="3106769"/>
                  <a:pt x="3121668" y="3108069"/>
                </a:cubicBezTo>
                <a:cubicBezTo>
                  <a:pt x="3121853" y="3109369"/>
                  <a:pt x="3122411" y="3111039"/>
                  <a:pt x="3123339" y="3112895"/>
                </a:cubicBezTo>
                <a:cubicBezTo>
                  <a:pt x="3114799" y="3121994"/>
                  <a:pt x="3108486" y="3132203"/>
                  <a:pt x="3103845" y="3143343"/>
                </a:cubicBezTo>
                <a:cubicBezTo>
                  <a:pt x="3099204" y="3154670"/>
                  <a:pt x="3095863" y="3166180"/>
                  <a:pt x="3093635" y="3178249"/>
                </a:cubicBezTo>
                <a:cubicBezTo>
                  <a:pt x="3094191" y="3181217"/>
                  <a:pt x="3093077" y="3186788"/>
                  <a:pt x="3089920" y="3194772"/>
                </a:cubicBezTo>
                <a:cubicBezTo>
                  <a:pt x="3086764" y="3202754"/>
                  <a:pt x="3084166" y="3207212"/>
                  <a:pt x="3082123" y="3207952"/>
                </a:cubicBezTo>
                <a:cubicBezTo>
                  <a:pt x="3084721" y="3214451"/>
                  <a:pt x="3085094" y="3220022"/>
                  <a:pt x="3082681" y="3224477"/>
                </a:cubicBezTo>
                <a:cubicBezTo>
                  <a:pt x="3080081" y="3229118"/>
                  <a:pt x="3077482" y="3233574"/>
                  <a:pt x="3074882" y="3238400"/>
                </a:cubicBezTo>
                <a:lnTo>
                  <a:pt x="3063743" y="3241928"/>
                </a:lnTo>
                <a:cubicBezTo>
                  <a:pt x="3063929" y="3242856"/>
                  <a:pt x="3063929" y="3243786"/>
                  <a:pt x="3063372" y="3244529"/>
                </a:cubicBezTo>
                <a:cubicBezTo>
                  <a:pt x="3062815" y="3245271"/>
                  <a:pt x="3062629" y="3246199"/>
                  <a:pt x="3063000" y="3247127"/>
                </a:cubicBezTo>
                <a:cubicBezTo>
                  <a:pt x="3062629" y="3249540"/>
                  <a:pt x="3062815" y="3251955"/>
                  <a:pt x="3063743" y="3254183"/>
                </a:cubicBezTo>
                <a:cubicBezTo>
                  <a:pt x="3064672" y="3256411"/>
                  <a:pt x="3065785" y="3258824"/>
                  <a:pt x="3067271" y="3261609"/>
                </a:cubicBezTo>
                <a:cubicBezTo>
                  <a:pt x="3063372" y="3261422"/>
                  <a:pt x="3061702" y="3262352"/>
                  <a:pt x="3062257" y="3264395"/>
                </a:cubicBezTo>
                <a:cubicBezTo>
                  <a:pt x="3062629" y="3265322"/>
                  <a:pt x="3062629" y="3266620"/>
                  <a:pt x="3062444" y="3267921"/>
                </a:cubicBezTo>
                <a:cubicBezTo>
                  <a:pt x="3062257" y="3269221"/>
                  <a:pt x="3062257" y="3270521"/>
                  <a:pt x="3062629" y="3271449"/>
                </a:cubicBezTo>
                <a:lnTo>
                  <a:pt x="3059101" y="3270891"/>
                </a:lnTo>
                <a:cubicBezTo>
                  <a:pt x="3059472" y="3272749"/>
                  <a:pt x="3058174" y="3274234"/>
                  <a:pt x="3055018" y="3275532"/>
                </a:cubicBezTo>
                <a:lnTo>
                  <a:pt x="3053161" y="3290942"/>
                </a:lnTo>
                <a:cubicBezTo>
                  <a:pt x="3053533" y="3294655"/>
                  <a:pt x="3054461" y="3298369"/>
                  <a:pt x="3056131" y="3302267"/>
                </a:cubicBezTo>
                <a:cubicBezTo>
                  <a:pt x="3057801" y="3305980"/>
                  <a:pt x="3059287" y="3308951"/>
                  <a:pt x="3060401" y="3310993"/>
                </a:cubicBezTo>
                <a:cubicBezTo>
                  <a:pt x="3056689" y="3310251"/>
                  <a:pt x="3052975" y="3310066"/>
                  <a:pt x="3049447" y="3310066"/>
                </a:cubicBezTo>
                <a:cubicBezTo>
                  <a:pt x="3045919" y="3310066"/>
                  <a:pt x="3044806" y="3311551"/>
                  <a:pt x="3045919" y="3314149"/>
                </a:cubicBezTo>
                <a:cubicBezTo>
                  <a:pt x="3047777" y="3316935"/>
                  <a:pt x="3048334" y="3318792"/>
                  <a:pt x="3047405" y="3319720"/>
                </a:cubicBezTo>
                <a:cubicBezTo>
                  <a:pt x="3046662" y="3320648"/>
                  <a:pt x="3042763" y="3320648"/>
                  <a:pt x="3036080" y="3319720"/>
                </a:cubicBezTo>
                <a:lnTo>
                  <a:pt x="3030324" y="3332902"/>
                </a:lnTo>
                <a:lnTo>
                  <a:pt x="3019371" y="3336801"/>
                </a:lnTo>
                <a:lnTo>
                  <a:pt x="3008045" y="3357965"/>
                </a:lnTo>
                <a:cubicBezTo>
                  <a:pt x="3009530" y="3361308"/>
                  <a:pt x="3008787" y="3364093"/>
                  <a:pt x="3006189" y="3366321"/>
                </a:cubicBezTo>
                <a:cubicBezTo>
                  <a:pt x="3003589" y="3368362"/>
                  <a:pt x="3003033" y="3371147"/>
                  <a:pt x="3004331" y="3374675"/>
                </a:cubicBezTo>
                <a:lnTo>
                  <a:pt x="2994865" y="3387485"/>
                </a:lnTo>
                <a:lnTo>
                  <a:pt x="2990409" y="3397324"/>
                </a:lnTo>
                <a:cubicBezTo>
                  <a:pt x="2992637" y="3403080"/>
                  <a:pt x="2993749" y="3408464"/>
                  <a:pt x="2993564" y="3413477"/>
                </a:cubicBezTo>
                <a:cubicBezTo>
                  <a:pt x="2993377" y="3418490"/>
                  <a:pt x="2991151" y="3422761"/>
                  <a:pt x="2987066" y="3426102"/>
                </a:cubicBezTo>
                <a:cubicBezTo>
                  <a:pt x="2985581" y="3436129"/>
                  <a:pt x="2986323" y="3445225"/>
                  <a:pt x="2987809" y="3453952"/>
                </a:cubicBezTo>
                <a:cubicBezTo>
                  <a:pt x="2989294" y="3462676"/>
                  <a:pt x="2991522" y="3469732"/>
                  <a:pt x="2994307" y="3474931"/>
                </a:cubicBezTo>
                <a:cubicBezTo>
                  <a:pt x="2989851" y="3473446"/>
                  <a:pt x="2985953" y="3472518"/>
                  <a:pt x="2982610" y="3472518"/>
                </a:cubicBezTo>
                <a:lnTo>
                  <a:pt x="2972213" y="3475859"/>
                </a:lnTo>
                <a:cubicBezTo>
                  <a:pt x="2970913" y="3476416"/>
                  <a:pt x="2971100" y="3477344"/>
                  <a:pt x="2972398" y="3478644"/>
                </a:cubicBezTo>
                <a:cubicBezTo>
                  <a:pt x="2973699" y="3479757"/>
                  <a:pt x="2976484" y="3480872"/>
                  <a:pt x="2980567" y="3481987"/>
                </a:cubicBezTo>
                <a:cubicBezTo>
                  <a:pt x="2975184" y="3486255"/>
                  <a:pt x="2970357" y="3492384"/>
                  <a:pt x="2967572" y="3499623"/>
                </a:cubicBezTo>
                <a:cubicBezTo>
                  <a:pt x="2964787" y="3506864"/>
                  <a:pt x="2965715" y="3513548"/>
                  <a:pt x="2970357" y="3519489"/>
                </a:cubicBezTo>
                <a:cubicBezTo>
                  <a:pt x="2966087" y="3520789"/>
                  <a:pt x="2963674" y="3522274"/>
                  <a:pt x="2963116" y="3524130"/>
                </a:cubicBezTo>
                <a:cubicBezTo>
                  <a:pt x="2962374" y="3525987"/>
                  <a:pt x="2964787" y="3528028"/>
                  <a:pt x="2970171" y="3530071"/>
                </a:cubicBezTo>
                <a:cubicBezTo>
                  <a:pt x="2972398" y="3534342"/>
                  <a:pt x="2970728" y="3537497"/>
                  <a:pt x="2965529" y="3539540"/>
                </a:cubicBezTo>
                <a:cubicBezTo>
                  <a:pt x="2960331" y="3541583"/>
                  <a:pt x="2955875" y="3543811"/>
                  <a:pt x="2952534" y="3546039"/>
                </a:cubicBezTo>
                <a:cubicBezTo>
                  <a:pt x="2949006" y="3547152"/>
                  <a:pt x="2947891" y="3548452"/>
                  <a:pt x="2949562" y="3549752"/>
                </a:cubicBezTo>
                <a:cubicBezTo>
                  <a:pt x="2951234" y="3551052"/>
                  <a:pt x="2953833" y="3552350"/>
                  <a:pt x="2957175" y="3553650"/>
                </a:cubicBezTo>
                <a:lnTo>
                  <a:pt x="2948077" y="3572774"/>
                </a:lnTo>
                <a:cubicBezTo>
                  <a:pt x="2947336" y="3573886"/>
                  <a:pt x="2946221" y="3575372"/>
                  <a:pt x="2944921" y="3577229"/>
                </a:cubicBezTo>
                <a:cubicBezTo>
                  <a:pt x="2943623" y="3579085"/>
                  <a:pt x="2943993" y="3581313"/>
                  <a:pt x="2946593" y="3583356"/>
                </a:cubicBezTo>
                <a:cubicBezTo>
                  <a:pt x="2938980" y="3590039"/>
                  <a:pt x="2935453" y="3597651"/>
                  <a:pt x="2936194" y="3605820"/>
                </a:cubicBezTo>
                <a:cubicBezTo>
                  <a:pt x="2937679" y="3613433"/>
                  <a:pt x="2932483" y="3619930"/>
                  <a:pt x="2920786" y="3626799"/>
                </a:cubicBezTo>
                <a:cubicBezTo>
                  <a:pt x="2925427" y="3628656"/>
                  <a:pt x="2930255" y="3630327"/>
                  <a:pt x="2935081" y="3631812"/>
                </a:cubicBezTo>
                <a:lnTo>
                  <a:pt x="2923384" y="3648708"/>
                </a:lnTo>
                <a:cubicBezTo>
                  <a:pt x="2926727" y="3650378"/>
                  <a:pt x="2929511" y="3653349"/>
                  <a:pt x="2930996" y="3657989"/>
                </a:cubicBezTo>
                <a:cubicBezTo>
                  <a:pt x="2932296" y="3662818"/>
                  <a:pt x="2930811" y="3666716"/>
                  <a:pt x="2926912" y="3669316"/>
                </a:cubicBezTo>
                <a:cubicBezTo>
                  <a:pt x="2933226" y="3670429"/>
                  <a:pt x="2931741" y="3672657"/>
                  <a:pt x="2922642" y="3676928"/>
                </a:cubicBezTo>
                <a:cubicBezTo>
                  <a:pt x="2930255" y="3676185"/>
                  <a:pt x="2933411" y="3676370"/>
                  <a:pt x="2931741" y="3677855"/>
                </a:cubicBezTo>
                <a:cubicBezTo>
                  <a:pt x="2930068" y="3679341"/>
                  <a:pt x="2927470" y="3680641"/>
                  <a:pt x="2923571" y="3682311"/>
                </a:cubicBezTo>
                <a:lnTo>
                  <a:pt x="2906119" y="3718515"/>
                </a:lnTo>
                <a:cubicBezTo>
                  <a:pt x="2903333" y="3721114"/>
                  <a:pt x="2902035" y="3722971"/>
                  <a:pt x="2902591" y="3723714"/>
                </a:cubicBezTo>
                <a:cubicBezTo>
                  <a:pt x="2903148" y="3724271"/>
                  <a:pt x="2900548" y="3727057"/>
                  <a:pt x="2895907" y="3731510"/>
                </a:cubicBezTo>
                <a:cubicBezTo>
                  <a:pt x="2898135" y="3730397"/>
                  <a:pt x="2899435" y="3730212"/>
                  <a:pt x="2899620" y="3730768"/>
                </a:cubicBezTo>
                <a:cubicBezTo>
                  <a:pt x="2899807" y="3731325"/>
                  <a:pt x="2899250" y="3732440"/>
                  <a:pt x="2897949" y="3733925"/>
                </a:cubicBezTo>
                <a:lnTo>
                  <a:pt x="2896837" y="3738194"/>
                </a:lnTo>
                <a:cubicBezTo>
                  <a:pt x="2895351" y="3740052"/>
                  <a:pt x="2892751" y="3742650"/>
                  <a:pt x="2889223" y="3746178"/>
                </a:cubicBezTo>
                <a:cubicBezTo>
                  <a:pt x="2885510" y="3749706"/>
                  <a:pt x="2882169" y="3752862"/>
                  <a:pt x="2878641" y="3755832"/>
                </a:cubicBezTo>
                <a:cubicBezTo>
                  <a:pt x="2874000" y="3758618"/>
                  <a:pt x="2870844" y="3757505"/>
                  <a:pt x="2870844" y="3752862"/>
                </a:cubicBezTo>
                <a:cubicBezTo>
                  <a:pt x="2868429" y="3749149"/>
                  <a:pt x="2870287" y="3744135"/>
                  <a:pt x="2872700" y="3740794"/>
                </a:cubicBezTo>
                <a:lnTo>
                  <a:pt x="2869729" y="3742837"/>
                </a:lnTo>
                <a:cubicBezTo>
                  <a:pt x="2863231" y="3746363"/>
                  <a:pt x="2858775" y="3748406"/>
                  <a:pt x="2856547" y="3748963"/>
                </a:cubicBezTo>
                <a:cubicBezTo>
                  <a:pt x="2854319" y="3749521"/>
                  <a:pt x="2853577" y="3749149"/>
                  <a:pt x="2854134" y="3747663"/>
                </a:cubicBezTo>
                <a:cubicBezTo>
                  <a:pt x="2845037" y="3748221"/>
                  <a:pt x="2840209" y="3744135"/>
                  <a:pt x="2836311" y="3739867"/>
                </a:cubicBezTo>
                <a:cubicBezTo>
                  <a:pt x="2832597" y="3735226"/>
                  <a:pt x="2829257" y="3729655"/>
                  <a:pt x="2823129" y="3725569"/>
                </a:cubicBezTo>
                <a:cubicBezTo>
                  <a:pt x="2817745" y="3726684"/>
                  <a:pt x="2815702" y="3726499"/>
                  <a:pt x="2817002" y="3725569"/>
                </a:cubicBezTo>
                <a:cubicBezTo>
                  <a:pt x="2818302" y="3724642"/>
                  <a:pt x="2820901" y="3722599"/>
                  <a:pt x="2824429" y="3720373"/>
                </a:cubicBezTo>
                <a:cubicBezTo>
                  <a:pt x="2822943" y="3719815"/>
                  <a:pt x="2821830" y="3719443"/>
                  <a:pt x="2820715" y="3719073"/>
                </a:cubicBezTo>
                <a:cubicBezTo>
                  <a:pt x="2819788" y="3718700"/>
                  <a:pt x="2817745" y="3719073"/>
                  <a:pt x="2814589" y="3720186"/>
                </a:cubicBezTo>
                <a:cubicBezTo>
                  <a:pt x="2814217" y="3718515"/>
                  <a:pt x="2814402" y="3716473"/>
                  <a:pt x="2814959" y="3714059"/>
                </a:cubicBezTo>
                <a:cubicBezTo>
                  <a:pt x="2815702" y="3711461"/>
                  <a:pt x="2813661" y="3710531"/>
                  <a:pt x="2809205" y="3710904"/>
                </a:cubicBezTo>
                <a:lnTo>
                  <a:pt x="2799737" y="3720743"/>
                </a:lnTo>
                <a:cubicBezTo>
                  <a:pt x="2798066" y="3722599"/>
                  <a:pt x="2797509" y="3723899"/>
                  <a:pt x="2798251" y="3724642"/>
                </a:cubicBezTo>
                <a:cubicBezTo>
                  <a:pt x="2798994" y="3725384"/>
                  <a:pt x="2801779" y="3725384"/>
                  <a:pt x="2806605" y="3724456"/>
                </a:cubicBezTo>
                <a:cubicBezTo>
                  <a:pt x="2804935" y="3726127"/>
                  <a:pt x="2803265" y="3728355"/>
                  <a:pt x="2802522" y="3730397"/>
                </a:cubicBezTo>
                <a:cubicBezTo>
                  <a:pt x="2801779" y="3732440"/>
                  <a:pt x="2801779" y="3734111"/>
                  <a:pt x="2802707" y="3735226"/>
                </a:cubicBezTo>
                <a:cubicBezTo>
                  <a:pt x="2804750" y="3740424"/>
                  <a:pt x="2805863" y="3746178"/>
                  <a:pt x="2808091" y="3750819"/>
                </a:cubicBezTo>
                <a:lnTo>
                  <a:pt x="2798436" y="3761216"/>
                </a:lnTo>
                <a:cubicBezTo>
                  <a:pt x="2796951" y="3763259"/>
                  <a:pt x="2796581" y="3764744"/>
                  <a:pt x="2796951" y="3765859"/>
                </a:cubicBezTo>
                <a:cubicBezTo>
                  <a:pt x="2797509" y="3766972"/>
                  <a:pt x="2799922" y="3766601"/>
                  <a:pt x="2804377" y="3764929"/>
                </a:cubicBezTo>
                <a:cubicBezTo>
                  <a:pt x="2804935" y="3767344"/>
                  <a:pt x="2805120" y="3770127"/>
                  <a:pt x="2806048" y="3772170"/>
                </a:cubicBezTo>
                <a:cubicBezTo>
                  <a:pt x="2813289" y="3770872"/>
                  <a:pt x="2815147" y="3772170"/>
                  <a:pt x="2811989" y="3776811"/>
                </a:cubicBezTo>
                <a:cubicBezTo>
                  <a:pt x="2808833" y="3781639"/>
                  <a:pt x="2810876" y="3783310"/>
                  <a:pt x="2817560" y="3781454"/>
                </a:cubicBezTo>
                <a:cubicBezTo>
                  <a:pt x="2811431" y="3790366"/>
                  <a:pt x="2806978" y="3798348"/>
                  <a:pt x="2801779" y="3807817"/>
                </a:cubicBezTo>
                <a:cubicBezTo>
                  <a:pt x="2790640" y="3814500"/>
                  <a:pt x="2783956" y="3817843"/>
                  <a:pt x="2782099" y="3818028"/>
                </a:cubicBezTo>
                <a:cubicBezTo>
                  <a:pt x="2780428" y="3818214"/>
                  <a:pt x="2780983" y="3815615"/>
                  <a:pt x="2784326" y="3810230"/>
                </a:cubicBezTo>
                <a:cubicBezTo>
                  <a:pt x="2774115" y="3815243"/>
                  <a:pt x="2770401" y="3815243"/>
                  <a:pt x="2773372" y="3810787"/>
                </a:cubicBezTo>
                <a:cubicBezTo>
                  <a:pt x="2776343" y="3806331"/>
                  <a:pt x="2773929" y="3805774"/>
                  <a:pt x="2765945" y="3808932"/>
                </a:cubicBezTo>
                <a:cubicBezTo>
                  <a:pt x="2766318" y="3805031"/>
                  <a:pt x="2764090" y="3800948"/>
                  <a:pt x="2759077" y="3796307"/>
                </a:cubicBezTo>
                <a:cubicBezTo>
                  <a:pt x="2754621" y="3791294"/>
                  <a:pt x="2749795" y="3788880"/>
                  <a:pt x="2743667" y="3789808"/>
                </a:cubicBezTo>
                <a:cubicBezTo>
                  <a:pt x="2740139" y="3783125"/>
                  <a:pt x="2736055" y="3776811"/>
                  <a:pt x="2733455" y="3769200"/>
                </a:cubicBezTo>
                <a:cubicBezTo>
                  <a:pt x="2722502" y="3771428"/>
                  <a:pt x="2714333" y="3771985"/>
                  <a:pt x="2708950" y="3770500"/>
                </a:cubicBezTo>
                <a:cubicBezTo>
                  <a:pt x="2703564" y="3769200"/>
                  <a:pt x="2703007" y="3765301"/>
                  <a:pt x="2707465" y="3759360"/>
                </a:cubicBezTo>
                <a:cubicBezTo>
                  <a:pt x="2703379" y="3755090"/>
                  <a:pt x="2700781" y="3749706"/>
                  <a:pt x="2699481" y="3743765"/>
                </a:cubicBezTo>
                <a:cubicBezTo>
                  <a:pt x="2698181" y="3737639"/>
                  <a:pt x="2699108" y="3731698"/>
                  <a:pt x="2703937" y="3725199"/>
                </a:cubicBezTo>
                <a:lnTo>
                  <a:pt x="2680172" y="3721486"/>
                </a:lnTo>
                <a:lnTo>
                  <a:pt x="2694838" y="3708676"/>
                </a:lnTo>
                <a:cubicBezTo>
                  <a:pt x="2688526" y="3705148"/>
                  <a:pt x="2681843" y="3701620"/>
                  <a:pt x="2675901" y="3697536"/>
                </a:cubicBezTo>
                <a:cubicBezTo>
                  <a:pt x="2677017" y="3693823"/>
                  <a:pt x="2676829" y="3690853"/>
                  <a:pt x="2675344" y="3688438"/>
                </a:cubicBezTo>
                <a:cubicBezTo>
                  <a:pt x="2673859" y="3686024"/>
                  <a:pt x="2675344" y="3683241"/>
                  <a:pt x="2679800" y="3680456"/>
                </a:cubicBezTo>
                <a:cubicBezTo>
                  <a:pt x="2679429" y="3678783"/>
                  <a:pt x="2677201" y="3677113"/>
                  <a:pt x="2673303" y="3675257"/>
                </a:cubicBezTo>
                <a:cubicBezTo>
                  <a:pt x="2669218" y="3673585"/>
                  <a:pt x="2665875" y="3672472"/>
                  <a:pt x="2662905" y="3672100"/>
                </a:cubicBezTo>
                <a:cubicBezTo>
                  <a:pt x="2659378" y="3671359"/>
                  <a:pt x="2656593" y="3671544"/>
                  <a:pt x="2654550" y="3672287"/>
                </a:cubicBezTo>
                <a:cubicBezTo>
                  <a:pt x="2652695" y="3673214"/>
                  <a:pt x="2651952" y="3673957"/>
                  <a:pt x="2652695" y="3674700"/>
                </a:cubicBezTo>
                <a:cubicBezTo>
                  <a:pt x="2664577" y="3676555"/>
                  <a:pt x="2667733" y="3679713"/>
                  <a:pt x="2661791" y="3684539"/>
                </a:cubicBezTo>
                <a:cubicBezTo>
                  <a:pt x="2655850" y="3689367"/>
                  <a:pt x="2650467" y="3693636"/>
                  <a:pt x="2645453" y="3696794"/>
                </a:cubicBezTo>
                <a:cubicBezTo>
                  <a:pt x="2653623" y="3702920"/>
                  <a:pt x="2662534" y="3708304"/>
                  <a:pt x="2671261" y="3713317"/>
                </a:cubicBezTo>
                <a:lnTo>
                  <a:pt x="2667918" y="3714430"/>
                </a:lnTo>
                <a:cubicBezTo>
                  <a:pt x="2667918" y="3716102"/>
                  <a:pt x="2668660" y="3717773"/>
                  <a:pt x="2670333" y="3719258"/>
                </a:cubicBezTo>
                <a:cubicBezTo>
                  <a:pt x="2672003" y="3720743"/>
                  <a:pt x="2675344" y="3721486"/>
                  <a:pt x="2680172" y="3721301"/>
                </a:cubicBezTo>
                <a:cubicBezTo>
                  <a:pt x="2675344" y="3727242"/>
                  <a:pt x="2672746" y="3732811"/>
                  <a:pt x="2673116" y="3737452"/>
                </a:cubicBezTo>
                <a:cubicBezTo>
                  <a:pt x="2673489" y="3741909"/>
                  <a:pt x="2671073" y="3747108"/>
                  <a:pt x="2665875" y="3752862"/>
                </a:cubicBezTo>
                <a:cubicBezTo>
                  <a:pt x="2682215" y="3751006"/>
                  <a:pt x="2689269" y="3751376"/>
                  <a:pt x="2687041" y="3754532"/>
                </a:cubicBezTo>
                <a:cubicBezTo>
                  <a:pt x="2684813" y="3757690"/>
                  <a:pt x="2679800" y="3763259"/>
                  <a:pt x="2673303" y="3771057"/>
                </a:cubicBezTo>
                <a:cubicBezTo>
                  <a:pt x="2671261" y="3776441"/>
                  <a:pt x="2675344" y="3782939"/>
                  <a:pt x="2684813" y="3789251"/>
                </a:cubicBezTo>
                <a:cubicBezTo>
                  <a:pt x="2693910" y="3795749"/>
                  <a:pt x="2698366" y="3801133"/>
                  <a:pt x="2696138" y="3808004"/>
                </a:cubicBezTo>
                <a:cubicBezTo>
                  <a:pt x="2693910" y="3810230"/>
                  <a:pt x="2691312" y="3812087"/>
                  <a:pt x="2688154" y="3813758"/>
                </a:cubicBezTo>
                <a:cubicBezTo>
                  <a:pt x="2684998" y="3815243"/>
                  <a:pt x="2682215" y="3816543"/>
                  <a:pt x="2679615" y="3817286"/>
                </a:cubicBezTo>
                <a:cubicBezTo>
                  <a:pt x="2667547" y="3820442"/>
                  <a:pt x="2659936" y="3819329"/>
                  <a:pt x="2656408" y="3814500"/>
                </a:cubicBezTo>
                <a:cubicBezTo>
                  <a:pt x="2652880" y="3809674"/>
                  <a:pt x="2653623" y="3804104"/>
                  <a:pt x="2656965" y="3798905"/>
                </a:cubicBezTo>
                <a:cubicBezTo>
                  <a:pt x="2652322" y="3789993"/>
                  <a:pt x="2646196" y="3782197"/>
                  <a:pt x="2640813" y="3774398"/>
                </a:cubicBezTo>
                <a:cubicBezTo>
                  <a:pt x="2635429" y="3766601"/>
                  <a:pt x="2630973" y="3757875"/>
                  <a:pt x="2627630" y="3748593"/>
                </a:cubicBezTo>
                <a:cubicBezTo>
                  <a:pt x="2622804" y="3748963"/>
                  <a:pt x="2620761" y="3748221"/>
                  <a:pt x="2621319" y="3746735"/>
                </a:cubicBezTo>
                <a:cubicBezTo>
                  <a:pt x="2622059" y="3745250"/>
                  <a:pt x="2623359" y="3743022"/>
                  <a:pt x="2625217" y="3740609"/>
                </a:cubicBezTo>
                <a:cubicBezTo>
                  <a:pt x="2626702" y="3738194"/>
                  <a:pt x="2626145" y="3736711"/>
                  <a:pt x="2623545" y="3736153"/>
                </a:cubicBezTo>
                <a:cubicBezTo>
                  <a:pt x="2620947" y="3735596"/>
                  <a:pt x="2617419" y="3735596"/>
                  <a:pt x="2613150" y="3736339"/>
                </a:cubicBezTo>
                <a:cubicBezTo>
                  <a:pt x="2615563" y="3732625"/>
                  <a:pt x="2617233" y="3728912"/>
                  <a:pt x="2617976" y="3725384"/>
                </a:cubicBezTo>
                <a:cubicBezTo>
                  <a:pt x="2618719" y="3721858"/>
                  <a:pt x="2617976" y="3719073"/>
                  <a:pt x="2615376" y="3717215"/>
                </a:cubicBezTo>
                <a:cubicBezTo>
                  <a:pt x="2615748" y="3712945"/>
                  <a:pt x="2615933" y="3708676"/>
                  <a:pt x="2616676" y="3704220"/>
                </a:cubicBezTo>
                <a:cubicBezTo>
                  <a:pt x="2608322" y="3703105"/>
                  <a:pt x="2603123" y="3701249"/>
                  <a:pt x="2601081" y="3698649"/>
                </a:cubicBezTo>
                <a:cubicBezTo>
                  <a:pt x="2599040" y="3695864"/>
                  <a:pt x="2599782" y="3693080"/>
                  <a:pt x="2603308" y="3690110"/>
                </a:cubicBezTo>
                <a:cubicBezTo>
                  <a:pt x="2592169" y="3694008"/>
                  <a:pt x="2577316" y="3699207"/>
                  <a:pt x="2559123" y="3705518"/>
                </a:cubicBezTo>
                <a:cubicBezTo>
                  <a:pt x="2540927" y="3712017"/>
                  <a:pt x="2524589" y="3715360"/>
                  <a:pt x="2510109" y="3714617"/>
                </a:cubicBezTo>
                <a:cubicBezTo>
                  <a:pt x="2501567" y="3713132"/>
                  <a:pt x="2495441" y="3710717"/>
                  <a:pt x="2492098" y="3707561"/>
                </a:cubicBezTo>
                <a:cubicBezTo>
                  <a:pt x="2488572" y="3704220"/>
                  <a:pt x="2488943" y="3701249"/>
                  <a:pt x="2493028" y="3698649"/>
                </a:cubicBezTo>
                <a:cubicBezTo>
                  <a:pt x="2492471" y="3697536"/>
                  <a:pt x="2491913" y="3695864"/>
                  <a:pt x="2491728" y="3693636"/>
                </a:cubicBezTo>
                <a:cubicBezTo>
                  <a:pt x="2491543" y="3691223"/>
                  <a:pt x="2490243" y="3689925"/>
                  <a:pt x="2487829" y="3689367"/>
                </a:cubicBezTo>
                <a:lnTo>
                  <a:pt x="2481146" y="3696051"/>
                </a:lnTo>
                <a:cubicBezTo>
                  <a:pt x="2472047" y="3706448"/>
                  <a:pt x="2463323" y="3717215"/>
                  <a:pt x="2454411" y="3728355"/>
                </a:cubicBezTo>
                <a:cubicBezTo>
                  <a:pt x="2456081" y="3733183"/>
                  <a:pt x="2458495" y="3738009"/>
                  <a:pt x="2460537" y="3742650"/>
                </a:cubicBezTo>
                <a:cubicBezTo>
                  <a:pt x="2466108" y="3743580"/>
                  <a:pt x="2468334" y="3744878"/>
                  <a:pt x="2467406" y="3746550"/>
                </a:cubicBezTo>
                <a:cubicBezTo>
                  <a:pt x="2466478" y="3748036"/>
                  <a:pt x="2464993" y="3750449"/>
                  <a:pt x="2463137" y="3753419"/>
                </a:cubicBezTo>
                <a:cubicBezTo>
                  <a:pt x="2463323" y="3755647"/>
                  <a:pt x="2464623" y="3756947"/>
                  <a:pt x="2466663" y="3757505"/>
                </a:cubicBezTo>
                <a:cubicBezTo>
                  <a:pt x="2468706" y="3758060"/>
                  <a:pt x="2471119" y="3758245"/>
                  <a:pt x="2473719" y="3758245"/>
                </a:cubicBezTo>
                <a:cubicBezTo>
                  <a:pt x="2470006" y="3767344"/>
                  <a:pt x="2466849" y="3776626"/>
                  <a:pt x="2466478" y="3786095"/>
                </a:cubicBezTo>
                <a:cubicBezTo>
                  <a:pt x="2465921" y="3795564"/>
                  <a:pt x="2464065" y="3805031"/>
                  <a:pt x="2461095" y="3814873"/>
                </a:cubicBezTo>
                <a:cubicBezTo>
                  <a:pt x="2466849" y="3823597"/>
                  <a:pt x="2469263" y="3833439"/>
                  <a:pt x="2469634" y="3844391"/>
                </a:cubicBezTo>
                <a:cubicBezTo>
                  <a:pt x="2469634" y="3855531"/>
                  <a:pt x="2465921" y="3866672"/>
                  <a:pt x="2458679" y="3878182"/>
                </a:cubicBezTo>
                <a:lnTo>
                  <a:pt x="2472234" y="3883008"/>
                </a:lnTo>
                <a:cubicBezTo>
                  <a:pt x="2476690" y="3884123"/>
                  <a:pt x="2479661" y="3886351"/>
                  <a:pt x="2480588" y="3889879"/>
                </a:cubicBezTo>
                <a:cubicBezTo>
                  <a:pt x="2481516" y="3893405"/>
                  <a:pt x="2481146" y="3897490"/>
                  <a:pt x="2479103" y="3902319"/>
                </a:cubicBezTo>
                <a:cubicBezTo>
                  <a:pt x="2483001" y="3911971"/>
                  <a:pt x="2479103" y="3917542"/>
                  <a:pt x="2467036" y="3918655"/>
                </a:cubicBezTo>
                <a:cubicBezTo>
                  <a:pt x="2456824" y="3921070"/>
                  <a:pt x="2448840" y="3921625"/>
                  <a:pt x="2443271" y="3920140"/>
                </a:cubicBezTo>
                <a:cubicBezTo>
                  <a:pt x="2437701" y="3918842"/>
                  <a:pt x="2435287" y="3913456"/>
                  <a:pt x="2436215" y="3904546"/>
                </a:cubicBezTo>
                <a:cubicBezTo>
                  <a:pt x="2437330" y="3897490"/>
                  <a:pt x="2437701" y="3887651"/>
                  <a:pt x="2436215" y="3875026"/>
                </a:cubicBezTo>
                <a:cubicBezTo>
                  <a:pt x="2434730" y="3862401"/>
                  <a:pt x="2428231" y="3855160"/>
                  <a:pt x="2416349" y="3852932"/>
                </a:cubicBezTo>
                <a:cubicBezTo>
                  <a:pt x="2411338" y="3846991"/>
                  <a:pt x="2406325" y="3836594"/>
                  <a:pt x="2400013" y="3821556"/>
                </a:cubicBezTo>
                <a:cubicBezTo>
                  <a:pt x="2393700" y="3806517"/>
                  <a:pt x="2391844" y="3793149"/>
                  <a:pt x="2395557" y="3782010"/>
                </a:cubicBezTo>
                <a:cubicBezTo>
                  <a:pt x="2388316" y="3781454"/>
                  <a:pt x="2384416" y="3779969"/>
                  <a:pt x="2384046" y="3777369"/>
                </a:cubicBezTo>
                <a:cubicBezTo>
                  <a:pt x="2383675" y="3774770"/>
                  <a:pt x="2384973" y="3772170"/>
                  <a:pt x="2387574" y="3769572"/>
                </a:cubicBezTo>
                <a:cubicBezTo>
                  <a:pt x="2389429" y="3763816"/>
                  <a:pt x="2383861" y="3759360"/>
                  <a:pt x="2370678" y="3755832"/>
                </a:cubicBezTo>
                <a:cubicBezTo>
                  <a:pt x="2357496" y="3752306"/>
                  <a:pt x="2348214" y="3749891"/>
                  <a:pt x="2342830" y="3748406"/>
                </a:cubicBezTo>
                <a:cubicBezTo>
                  <a:pt x="2344501" y="3738939"/>
                  <a:pt x="2344314" y="3720558"/>
                  <a:pt x="2342458" y="3693266"/>
                </a:cubicBezTo>
                <a:cubicBezTo>
                  <a:pt x="2341715" y="3666716"/>
                  <a:pt x="2337259" y="3650935"/>
                  <a:pt x="2327605" y="3645365"/>
                </a:cubicBezTo>
                <a:cubicBezTo>
                  <a:pt x="2332989" y="3637753"/>
                  <a:pt x="2338560" y="3630327"/>
                  <a:pt x="2344501" y="3623273"/>
                </a:cubicBezTo>
                <a:cubicBezTo>
                  <a:pt x="2345429" y="3615846"/>
                  <a:pt x="2346357" y="3608790"/>
                  <a:pt x="2347099" y="3601921"/>
                </a:cubicBezTo>
                <a:cubicBezTo>
                  <a:pt x="2347842" y="3595238"/>
                  <a:pt x="2347842" y="3588369"/>
                  <a:pt x="2347099" y="3581313"/>
                </a:cubicBezTo>
                <a:lnTo>
                  <a:pt x="2339302" y="3575744"/>
                </a:lnTo>
                <a:cubicBezTo>
                  <a:pt x="2328905" y="3579457"/>
                  <a:pt x="2325007" y="3587626"/>
                  <a:pt x="2326863" y="3599321"/>
                </a:cubicBezTo>
                <a:cubicBezTo>
                  <a:pt x="2328720" y="3611018"/>
                  <a:pt x="2323892" y="3619187"/>
                  <a:pt x="2312010" y="3624201"/>
                </a:cubicBezTo>
                <a:cubicBezTo>
                  <a:pt x="2305884" y="3626243"/>
                  <a:pt x="2298643" y="3629769"/>
                  <a:pt x="2290659" y="3635155"/>
                </a:cubicBezTo>
                <a:lnTo>
                  <a:pt x="2319621" y="3634597"/>
                </a:lnTo>
                <a:lnTo>
                  <a:pt x="2312567" y="3641839"/>
                </a:lnTo>
                <a:cubicBezTo>
                  <a:pt x="2308854" y="3645180"/>
                  <a:pt x="2304769" y="3647037"/>
                  <a:pt x="2299943" y="3646850"/>
                </a:cubicBezTo>
                <a:cubicBezTo>
                  <a:pt x="2295115" y="3646665"/>
                  <a:pt x="2290289" y="3645922"/>
                  <a:pt x="2285090" y="3644622"/>
                </a:cubicBezTo>
                <a:cubicBezTo>
                  <a:pt x="2283975" y="3648893"/>
                  <a:pt x="2282862" y="3652793"/>
                  <a:pt x="2282119" y="3656319"/>
                </a:cubicBezTo>
                <a:cubicBezTo>
                  <a:pt x="2281377" y="3659847"/>
                  <a:pt x="2282119" y="3663375"/>
                  <a:pt x="2284347" y="3666531"/>
                </a:cubicBezTo>
                <a:cubicBezTo>
                  <a:pt x="2282862" y="3669872"/>
                  <a:pt x="2283233" y="3674142"/>
                  <a:pt x="2285647" y="3678970"/>
                </a:cubicBezTo>
                <a:cubicBezTo>
                  <a:pt x="2287875" y="3683797"/>
                  <a:pt x="2289916" y="3688625"/>
                  <a:pt x="2291959" y="3693636"/>
                </a:cubicBezTo>
                <a:cubicBezTo>
                  <a:pt x="2303098" y="3690110"/>
                  <a:pt x="2314981" y="3690480"/>
                  <a:pt x="2327791" y="3694379"/>
                </a:cubicBezTo>
                <a:cubicBezTo>
                  <a:pt x="2320549" y="3702548"/>
                  <a:pt x="2320179" y="3711089"/>
                  <a:pt x="2326677" y="3719443"/>
                </a:cubicBezTo>
                <a:lnTo>
                  <a:pt x="2289546" y="3728912"/>
                </a:lnTo>
                <a:cubicBezTo>
                  <a:pt x="2291589" y="3723714"/>
                  <a:pt x="2292144" y="3719258"/>
                  <a:pt x="2291216" y="3715360"/>
                </a:cubicBezTo>
                <a:cubicBezTo>
                  <a:pt x="2290289" y="3711461"/>
                  <a:pt x="2290103" y="3707376"/>
                  <a:pt x="2290473" y="3702920"/>
                </a:cubicBezTo>
                <a:lnTo>
                  <a:pt x="2271723" y="3701435"/>
                </a:lnTo>
                <a:cubicBezTo>
                  <a:pt x="2265039" y="3704033"/>
                  <a:pt x="2259840" y="3703105"/>
                  <a:pt x="2256312" y="3698649"/>
                </a:cubicBezTo>
                <a:cubicBezTo>
                  <a:pt x="2253157" y="3694008"/>
                  <a:pt x="2252042" y="3688995"/>
                  <a:pt x="2252599" y="3683426"/>
                </a:cubicBezTo>
                <a:cubicBezTo>
                  <a:pt x="2253157" y="3678043"/>
                  <a:pt x="2254085" y="3672844"/>
                  <a:pt x="2255385" y="3668201"/>
                </a:cubicBezTo>
                <a:cubicBezTo>
                  <a:pt x="2249258" y="3669131"/>
                  <a:pt x="2243502" y="3670614"/>
                  <a:pt x="2237747" y="3672844"/>
                </a:cubicBezTo>
                <a:cubicBezTo>
                  <a:pt x="2231991" y="3675070"/>
                  <a:pt x="2226977" y="3676370"/>
                  <a:pt x="2222709" y="3676742"/>
                </a:cubicBezTo>
                <a:cubicBezTo>
                  <a:pt x="2217510" y="3673772"/>
                  <a:pt x="2216395" y="3667831"/>
                  <a:pt x="2219366" y="3659104"/>
                </a:cubicBezTo>
                <a:cubicBezTo>
                  <a:pt x="2222523" y="3650193"/>
                  <a:pt x="2225864" y="3642952"/>
                  <a:pt x="2229207" y="3637198"/>
                </a:cubicBezTo>
                <a:cubicBezTo>
                  <a:pt x="2225864" y="3632184"/>
                  <a:pt x="2224751" y="3627729"/>
                  <a:pt x="2225122" y="3623273"/>
                </a:cubicBezTo>
                <a:cubicBezTo>
                  <a:pt x="2225494" y="3619002"/>
                  <a:pt x="2227535" y="3616032"/>
                  <a:pt x="2231063" y="3614917"/>
                </a:cubicBezTo>
                <a:lnTo>
                  <a:pt x="2238119" y="3594123"/>
                </a:lnTo>
                <a:lnTo>
                  <a:pt x="2224751" y="3573144"/>
                </a:lnTo>
                <a:lnTo>
                  <a:pt x="2218623" y="3582798"/>
                </a:lnTo>
                <a:lnTo>
                  <a:pt x="2216582" y="3605264"/>
                </a:lnTo>
                <a:cubicBezTo>
                  <a:pt x="2216025" y="3608233"/>
                  <a:pt x="2214910" y="3610648"/>
                  <a:pt x="2212869" y="3612504"/>
                </a:cubicBezTo>
                <a:cubicBezTo>
                  <a:pt x="2210827" y="3614361"/>
                  <a:pt x="2208784" y="3615661"/>
                  <a:pt x="2206928" y="3616217"/>
                </a:cubicBezTo>
                <a:cubicBezTo>
                  <a:pt x="2206371" y="3614917"/>
                  <a:pt x="2206371" y="3612504"/>
                  <a:pt x="2206556" y="3609163"/>
                </a:cubicBezTo>
                <a:cubicBezTo>
                  <a:pt x="2206928" y="3605820"/>
                  <a:pt x="2206371" y="3602849"/>
                  <a:pt x="2205071" y="3600251"/>
                </a:cubicBezTo>
                <a:cubicBezTo>
                  <a:pt x="2196901" y="3594867"/>
                  <a:pt x="2196716" y="3585583"/>
                  <a:pt x="2204328" y="3572774"/>
                </a:cubicBezTo>
                <a:cubicBezTo>
                  <a:pt x="2212497" y="3560334"/>
                  <a:pt x="2212497" y="3551793"/>
                  <a:pt x="2204700" y="3546224"/>
                </a:cubicBezTo>
                <a:lnTo>
                  <a:pt x="2209341" y="3526730"/>
                </a:lnTo>
                <a:cubicBezTo>
                  <a:pt x="2206928" y="3521532"/>
                  <a:pt x="2205443" y="3514476"/>
                  <a:pt x="2205628" y="3506492"/>
                </a:cubicBezTo>
                <a:cubicBezTo>
                  <a:pt x="2201172" y="3513548"/>
                  <a:pt x="2198017" y="3521902"/>
                  <a:pt x="2195416" y="3530256"/>
                </a:cubicBezTo>
                <a:cubicBezTo>
                  <a:pt x="2192818" y="3538612"/>
                  <a:pt x="2193746" y="3547152"/>
                  <a:pt x="2198201" y="3555506"/>
                </a:cubicBezTo>
                <a:lnTo>
                  <a:pt x="2165711" y="3554765"/>
                </a:lnTo>
                <a:lnTo>
                  <a:pt x="2157727" y="3526543"/>
                </a:lnTo>
                <a:lnTo>
                  <a:pt x="2141389" y="3532856"/>
                </a:lnTo>
                <a:lnTo>
                  <a:pt x="2115397" y="3521717"/>
                </a:lnTo>
                <a:cubicBezTo>
                  <a:pt x="2114469" y="3507607"/>
                  <a:pt x="2113911" y="3494054"/>
                  <a:pt x="2113726" y="3480687"/>
                </a:cubicBezTo>
                <a:cubicBezTo>
                  <a:pt x="2122823" y="3468805"/>
                  <a:pt x="2129137" y="3456365"/>
                  <a:pt x="2132477" y="3442812"/>
                </a:cubicBezTo>
                <a:cubicBezTo>
                  <a:pt x="2136191" y="3429630"/>
                  <a:pt x="2141389" y="3418676"/>
                  <a:pt x="2147887" y="3409579"/>
                </a:cubicBezTo>
                <a:lnTo>
                  <a:pt x="2155129" y="3408836"/>
                </a:lnTo>
                <a:lnTo>
                  <a:pt x="2151601" y="3401595"/>
                </a:lnTo>
                <a:cubicBezTo>
                  <a:pt x="2154943" y="3392683"/>
                  <a:pt x="2158099" y="3383587"/>
                  <a:pt x="2161813" y="3375232"/>
                </a:cubicBezTo>
                <a:cubicBezTo>
                  <a:pt x="2158469" y="3365021"/>
                  <a:pt x="2160512" y="3355552"/>
                  <a:pt x="2167381" y="3347012"/>
                </a:cubicBezTo>
                <a:cubicBezTo>
                  <a:pt x="2174252" y="3338658"/>
                  <a:pt x="2175550" y="3327704"/>
                  <a:pt x="2171652" y="3315449"/>
                </a:cubicBezTo>
                <a:cubicBezTo>
                  <a:pt x="2173880" y="3310251"/>
                  <a:pt x="2176850" y="3301526"/>
                  <a:pt x="2180563" y="3289457"/>
                </a:cubicBezTo>
                <a:cubicBezTo>
                  <a:pt x="2184277" y="3277390"/>
                  <a:pt x="2187990" y="3270521"/>
                  <a:pt x="2191703" y="3269036"/>
                </a:cubicBezTo>
                <a:cubicBezTo>
                  <a:pt x="2187990" y="3261609"/>
                  <a:pt x="2185577" y="3253068"/>
                  <a:pt x="2184462" y="3243228"/>
                </a:cubicBezTo>
                <a:lnTo>
                  <a:pt x="2180936" y="3243228"/>
                </a:lnTo>
                <a:cubicBezTo>
                  <a:pt x="2175737" y="3241001"/>
                  <a:pt x="2176108" y="3238587"/>
                  <a:pt x="2181679" y="3236172"/>
                </a:cubicBezTo>
                <a:lnTo>
                  <a:pt x="2188918" y="3236172"/>
                </a:lnTo>
                <a:cubicBezTo>
                  <a:pt x="2190403" y="3229489"/>
                  <a:pt x="2195046" y="3226333"/>
                  <a:pt x="2203028" y="3226890"/>
                </a:cubicBezTo>
                <a:cubicBezTo>
                  <a:pt x="2200057" y="3218721"/>
                  <a:pt x="2199315" y="3210923"/>
                  <a:pt x="2200615" y="3203684"/>
                </a:cubicBezTo>
                <a:cubicBezTo>
                  <a:pt x="2201915" y="3196257"/>
                  <a:pt x="2201172" y="3188646"/>
                  <a:pt x="2198572" y="3180475"/>
                </a:cubicBezTo>
                <a:lnTo>
                  <a:pt x="2169609" y="3160796"/>
                </a:lnTo>
                <a:cubicBezTo>
                  <a:pt x="2165525" y="3161168"/>
                  <a:pt x="2162740" y="3160238"/>
                  <a:pt x="2161440" y="3158198"/>
                </a:cubicBezTo>
                <a:cubicBezTo>
                  <a:pt x="2160697" y="3155597"/>
                  <a:pt x="2161255" y="3152999"/>
                  <a:pt x="2162925" y="3150214"/>
                </a:cubicBezTo>
                <a:cubicBezTo>
                  <a:pt x="2164596" y="3147614"/>
                  <a:pt x="2167196" y="3146128"/>
                  <a:pt x="2170352" y="3145015"/>
                </a:cubicBezTo>
                <a:cubicBezTo>
                  <a:pt x="2168867" y="3141673"/>
                  <a:pt x="2168681" y="3138702"/>
                  <a:pt x="2170167" y="3136289"/>
                </a:cubicBezTo>
                <a:cubicBezTo>
                  <a:pt x="2171652" y="3133876"/>
                  <a:pt x="2175923" y="3132761"/>
                  <a:pt x="2182791" y="3133133"/>
                </a:cubicBezTo>
                <a:lnTo>
                  <a:pt x="2193561" y="3133876"/>
                </a:lnTo>
                <a:lnTo>
                  <a:pt x="2187062" y="3109924"/>
                </a:lnTo>
                <a:lnTo>
                  <a:pt x="2205256" y="3070752"/>
                </a:lnTo>
                <a:lnTo>
                  <a:pt x="2216767" y="3065368"/>
                </a:lnTo>
                <a:cubicBezTo>
                  <a:pt x="2214167" y="3058684"/>
                  <a:pt x="2213982" y="3051443"/>
                  <a:pt x="2216025" y="3044017"/>
                </a:cubicBezTo>
                <a:cubicBezTo>
                  <a:pt x="2218067" y="3036405"/>
                  <a:pt x="2220481" y="3029535"/>
                  <a:pt x="2223636" y="3023408"/>
                </a:cubicBezTo>
                <a:lnTo>
                  <a:pt x="2213239" y="2996859"/>
                </a:lnTo>
                <a:lnTo>
                  <a:pt x="2235704" y="2984234"/>
                </a:lnTo>
                <a:lnTo>
                  <a:pt x="2241275" y="2963627"/>
                </a:lnTo>
                <a:lnTo>
                  <a:pt x="2258355" y="2954901"/>
                </a:lnTo>
                <a:cubicBezTo>
                  <a:pt x="2256497" y="2947659"/>
                  <a:pt x="2258355" y="2942091"/>
                  <a:pt x="2263739" y="2938190"/>
                </a:cubicBezTo>
                <a:cubicBezTo>
                  <a:pt x="2269122" y="2934107"/>
                  <a:pt x="2270793" y="2928166"/>
                  <a:pt x="2268567" y="2919812"/>
                </a:cubicBezTo>
                <a:lnTo>
                  <a:pt x="2286761" y="2886206"/>
                </a:lnTo>
                <a:cubicBezTo>
                  <a:pt x="2296787" y="2886206"/>
                  <a:pt x="2300871" y="2881007"/>
                  <a:pt x="2298828" y="2870983"/>
                </a:cubicBezTo>
                <a:cubicBezTo>
                  <a:pt x="2296787" y="2860956"/>
                  <a:pt x="2302728" y="2855945"/>
                  <a:pt x="2316281" y="2856500"/>
                </a:cubicBezTo>
                <a:lnTo>
                  <a:pt x="2335404" y="2917769"/>
                </a:lnTo>
                <a:lnTo>
                  <a:pt x="2358239" y="2925010"/>
                </a:lnTo>
                <a:lnTo>
                  <a:pt x="2366595" y="2911643"/>
                </a:lnTo>
                <a:cubicBezTo>
                  <a:pt x="2367523" y="2903474"/>
                  <a:pt x="2368635" y="2891777"/>
                  <a:pt x="2369563" y="2876737"/>
                </a:cubicBezTo>
                <a:cubicBezTo>
                  <a:pt x="2370678" y="2861699"/>
                  <a:pt x="2369935" y="2849817"/>
                  <a:pt x="2367337" y="2840905"/>
                </a:cubicBezTo>
                <a:cubicBezTo>
                  <a:pt x="2363252" y="2831436"/>
                  <a:pt x="2363252" y="2826238"/>
                  <a:pt x="2367523" y="2825497"/>
                </a:cubicBezTo>
                <a:cubicBezTo>
                  <a:pt x="2371606" y="2824752"/>
                  <a:pt x="2382375" y="2826052"/>
                  <a:pt x="2399641" y="2829208"/>
                </a:cubicBezTo>
                <a:lnTo>
                  <a:pt x="2400941" y="2823267"/>
                </a:lnTo>
                <a:cubicBezTo>
                  <a:pt x="2395557" y="2819926"/>
                  <a:pt x="2390544" y="2815285"/>
                  <a:pt x="2386273" y="2810087"/>
                </a:cubicBezTo>
                <a:cubicBezTo>
                  <a:pt x="2382003" y="2804888"/>
                  <a:pt x="2384603" y="2802660"/>
                  <a:pt x="2394070" y="2803588"/>
                </a:cubicBezTo>
                <a:cubicBezTo>
                  <a:pt x="2396485" y="2803958"/>
                  <a:pt x="2400384" y="2804146"/>
                  <a:pt x="2405582" y="2804146"/>
                </a:cubicBezTo>
                <a:cubicBezTo>
                  <a:pt x="2410781" y="2804146"/>
                  <a:pt x="2413566" y="2803773"/>
                  <a:pt x="2413751" y="2802660"/>
                </a:cubicBezTo>
                <a:lnTo>
                  <a:pt x="2413009" y="2800432"/>
                </a:lnTo>
                <a:lnTo>
                  <a:pt x="2357496" y="2774811"/>
                </a:lnTo>
                <a:cubicBezTo>
                  <a:pt x="2350812" y="2779081"/>
                  <a:pt x="2346729" y="2785022"/>
                  <a:pt x="2345614" y="2792263"/>
                </a:cubicBezTo>
                <a:cubicBezTo>
                  <a:pt x="2344314" y="2799503"/>
                  <a:pt x="2345243" y="2807116"/>
                  <a:pt x="2348029" y="2815100"/>
                </a:cubicBezTo>
                <a:cubicBezTo>
                  <a:pt x="2340230" y="2819926"/>
                  <a:pt x="2338187" y="2826795"/>
                  <a:pt x="2341901" y="2835336"/>
                </a:cubicBezTo>
                <a:lnTo>
                  <a:pt x="2335032" y="2853345"/>
                </a:lnTo>
                <a:cubicBezTo>
                  <a:pt x="2335589" y="2854645"/>
                  <a:pt x="2336147" y="2856500"/>
                  <a:pt x="2336517" y="2858543"/>
                </a:cubicBezTo>
                <a:cubicBezTo>
                  <a:pt x="2336889" y="2860586"/>
                  <a:pt x="2336332" y="2861699"/>
                  <a:pt x="2334661" y="2861699"/>
                </a:cubicBezTo>
                <a:cubicBezTo>
                  <a:pt x="2327048" y="2859843"/>
                  <a:pt x="2319807" y="2855015"/>
                  <a:pt x="2312567" y="2847218"/>
                </a:cubicBezTo>
                <a:cubicBezTo>
                  <a:pt x="2305326" y="2839420"/>
                  <a:pt x="2301056" y="2833294"/>
                  <a:pt x="2299385" y="2829208"/>
                </a:cubicBezTo>
                <a:cubicBezTo>
                  <a:pt x="2298828" y="2827910"/>
                  <a:pt x="2298643" y="2826610"/>
                  <a:pt x="2298828" y="2825125"/>
                </a:cubicBezTo>
                <a:cubicBezTo>
                  <a:pt x="2299015" y="2823639"/>
                  <a:pt x="2300685" y="2823082"/>
                  <a:pt x="2304026" y="2823454"/>
                </a:cubicBezTo>
                <a:cubicBezTo>
                  <a:pt x="2304213" y="2814355"/>
                  <a:pt x="2306069" y="2803588"/>
                  <a:pt x="2310155" y="2792076"/>
                </a:cubicBezTo>
                <a:cubicBezTo>
                  <a:pt x="2314238" y="2780566"/>
                  <a:pt x="2321294" y="2771840"/>
                  <a:pt x="2331133" y="2766456"/>
                </a:cubicBezTo>
                <a:cubicBezTo>
                  <a:pt x="2330205" y="2762371"/>
                  <a:pt x="2330761" y="2759402"/>
                  <a:pt x="2332989" y="2757360"/>
                </a:cubicBezTo>
                <a:cubicBezTo>
                  <a:pt x="2335217" y="2755502"/>
                  <a:pt x="2335774" y="2752346"/>
                  <a:pt x="2334847" y="2748261"/>
                </a:cubicBezTo>
                <a:cubicBezTo>
                  <a:pt x="2337445" y="2741022"/>
                  <a:pt x="2340973" y="2733966"/>
                  <a:pt x="2345243" y="2726911"/>
                </a:cubicBezTo>
                <a:cubicBezTo>
                  <a:pt x="2349514" y="2719670"/>
                  <a:pt x="2354898" y="2713544"/>
                  <a:pt x="2361396" y="2708158"/>
                </a:cubicBezTo>
                <a:cubicBezTo>
                  <a:pt x="2360653" y="2705745"/>
                  <a:pt x="2360653" y="2703332"/>
                  <a:pt x="2361581" y="2701290"/>
                </a:cubicBezTo>
                <a:cubicBezTo>
                  <a:pt x="2362695" y="2699062"/>
                  <a:pt x="2364737" y="2698319"/>
                  <a:pt x="2368265" y="2698691"/>
                </a:cubicBezTo>
                <a:cubicBezTo>
                  <a:pt x="2375134" y="2700547"/>
                  <a:pt x="2379775" y="2704632"/>
                  <a:pt x="2382375" y="2711129"/>
                </a:cubicBezTo>
                <a:cubicBezTo>
                  <a:pt x="2384788" y="2717442"/>
                  <a:pt x="2386459" y="2722083"/>
                  <a:pt x="2387016" y="2725054"/>
                </a:cubicBezTo>
                <a:lnTo>
                  <a:pt x="2412823" y="2723198"/>
                </a:lnTo>
                <a:lnTo>
                  <a:pt x="2408925" y="2701662"/>
                </a:lnTo>
                <a:lnTo>
                  <a:pt x="2427676" y="2667501"/>
                </a:lnTo>
                <a:lnTo>
                  <a:pt x="2431202" y="2668243"/>
                </a:lnTo>
                <a:lnTo>
                  <a:pt x="2446427" y="2633525"/>
                </a:lnTo>
                <a:cubicBezTo>
                  <a:pt x="2449027" y="2632410"/>
                  <a:pt x="2449213" y="2629069"/>
                  <a:pt x="2447170" y="2623313"/>
                </a:cubicBezTo>
                <a:cubicBezTo>
                  <a:pt x="2445127" y="2617557"/>
                  <a:pt x="2443642" y="2613844"/>
                  <a:pt x="2442714" y="2611988"/>
                </a:cubicBezTo>
                <a:cubicBezTo>
                  <a:pt x="2439373" y="2614031"/>
                  <a:pt x="2435287" y="2612731"/>
                  <a:pt x="2430461" y="2608645"/>
                </a:cubicBezTo>
                <a:cubicBezTo>
                  <a:pt x="2425633" y="2604377"/>
                  <a:pt x="2425263" y="2601962"/>
                  <a:pt x="2429347" y="2601034"/>
                </a:cubicBezTo>
                <a:cubicBezTo>
                  <a:pt x="2431202" y="2601591"/>
                  <a:pt x="2433432" y="2601776"/>
                  <a:pt x="2435660" y="2601776"/>
                </a:cubicBezTo>
                <a:cubicBezTo>
                  <a:pt x="2438073" y="2601776"/>
                  <a:pt x="2438815" y="2600663"/>
                  <a:pt x="2438443" y="2598621"/>
                </a:cubicBezTo>
                <a:cubicBezTo>
                  <a:pt x="2437515" y="2596208"/>
                  <a:pt x="2434545" y="2593237"/>
                  <a:pt x="2429904" y="2589524"/>
                </a:cubicBezTo>
                <a:cubicBezTo>
                  <a:pt x="2425263" y="2585996"/>
                  <a:pt x="2420620" y="2582653"/>
                  <a:pt x="2416164" y="2579497"/>
                </a:cubicBezTo>
                <a:cubicBezTo>
                  <a:pt x="2415421" y="2575227"/>
                  <a:pt x="2417094" y="2568730"/>
                  <a:pt x="2420992" y="2560376"/>
                </a:cubicBezTo>
                <a:cubicBezTo>
                  <a:pt x="2424891" y="2552020"/>
                  <a:pt x="2428789" y="2547749"/>
                  <a:pt x="2432689" y="2547379"/>
                </a:cubicBezTo>
                <a:cubicBezTo>
                  <a:pt x="2429904" y="2539767"/>
                  <a:pt x="2429531" y="2534939"/>
                  <a:pt x="2431389" y="2533269"/>
                </a:cubicBezTo>
                <a:cubicBezTo>
                  <a:pt x="2433245" y="2531598"/>
                  <a:pt x="2439929" y="2531969"/>
                  <a:pt x="2451811" y="2534754"/>
                </a:cubicBezTo>
                <a:lnTo>
                  <a:pt x="2444384" y="2510062"/>
                </a:lnTo>
                <a:cubicBezTo>
                  <a:pt x="2454226" y="2515260"/>
                  <a:pt x="2463880" y="2521014"/>
                  <a:pt x="2473162" y="2527142"/>
                </a:cubicBezTo>
                <a:cubicBezTo>
                  <a:pt x="2482631" y="2533269"/>
                  <a:pt x="2490800" y="2539767"/>
                  <a:pt x="2497854" y="2546451"/>
                </a:cubicBezTo>
                <a:cubicBezTo>
                  <a:pt x="2495999" y="2541810"/>
                  <a:pt x="2495811" y="2537725"/>
                  <a:pt x="2497297" y="2533826"/>
                </a:cubicBezTo>
                <a:lnTo>
                  <a:pt x="2469634" y="2506904"/>
                </a:lnTo>
                <a:cubicBezTo>
                  <a:pt x="2470934" y="2499108"/>
                  <a:pt x="2474647" y="2484627"/>
                  <a:pt x="2481331" y="2463646"/>
                </a:cubicBezTo>
                <a:cubicBezTo>
                  <a:pt x="2488015" y="2442852"/>
                  <a:pt x="2499897" y="2432828"/>
                  <a:pt x="2516792" y="2433941"/>
                </a:cubicBezTo>
                <a:cubicBezTo>
                  <a:pt x="2515863" y="2429857"/>
                  <a:pt x="2516792" y="2423916"/>
                  <a:pt x="2519578" y="2416675"/>
                </a:cubicBezTo>
                <a:cubicBezTo>
                  <a:pt x="2522361" y="2409249"/>
                  <a:pt x="2526261" y="2405721"/>
                  <a:pt x="2531645" y="2406093"/>
                </a:cubicBezTo>
                <a:cubicBezTo>
                  <a:pt x="2533315" y="2406836"/>
                  <a:pt x="2534615" y="2408134"/>
                  <a:pt x="2535543" y="2410176"/>
                </a:cubicBezTo>
                <a:cubicBezTo>
                  <a:pt x="2536286" y="2412219"/>
                  <a:pt x="2536843" y="2413519"/>
                  <a:pt x="2536843" y="2413704"/>
                </a:cubicBezTo>
                <a:lnTo>
                  <a:pt x="2551324" y="2419273"/>
                </a:lnTo>
                <a:lnTo>
                  <a:pt x="2559123" y="2412777"/>
                </a:lnTo>
                <a:lnTo>
                  <a:pt x="2530345" y="2391425"/>
                </a:lnTo>
                <a:cubicBezTo>
                  <a:pt x="2527374" y="2379358"/>
                  <a:pt x="2527932" y="2369146"/>
                  <a:pt x="2532573" y="2361350"/>
                </a:cubicBezTo>
                <a:cubicBezTo>
                  <a:pt x="2537214" y="2353551"/>
                  <a:pt x="2543712" y="2346495"/>
                  <a:pt x="2552067" y="2340369"/>
                </a:cubicBezTo>
                <a:cubicBezTo>
                  <a:pt x="2550026" y="2336841"/>
                  <a:pt x="2545383" y="2329416"/>
                  <a:pt x="2537771" y="2318647"/>
                </a:cubicBezTo>
                <a:cubicBezTo>
                  <a:pt x="2530345" y="2307878"/>
                  <a:pt x="2528489" y="2302309"/>
                  <a:pt x="2532203" y="2302124"/>
                </a:cubicBezTo>
                <a:cubicBezTo>
                  <a:pt x="2537214" y="2303422"/>
                  <a:pt x="2542042" y="2305465"/>
                  <a:pt x="2546311" y="2308250"/>
                </a:cubicBezTo>
                <a:cubicBezTo>
                  <a:pt x="2550581" y="2311036"/>
                  <a:pt x="2554667" y="2314006"/>
                  <a:pt x="2558750" y="2317162"/>
                </a:cubicBezTo>
                <a:cubicBezTo>
                  <a:pt x="2556522" y="2308993"/>
                  <a:pt x="2555967" y="2300639"/>
                  <a:pt x="2556895" y="2292097"/>
                </a:cubicBezTo>
                <a:cubicBezTo>
                  <a:pt x="2557823" y="2283558"/>
                  <a:pt x="2560978" y="2277245"/>
                  <a:pt x="2566362" y="2272974"/>
                </a:cubicBezTo>
                <a:lnTo>
                  <a:pt x="2588456" y="2295255"/>
                </a:lnTo>
                <a:lnTo>
                  <a:pt x="2584000" y="2314934"/>
                </a:lnTo>
                <a:cubicBezTo>
                  <a:pt x="2586413" y="2316419"/>
                  <a:pt x="2588828" y="2318090"/>
                  <a:pt x="2591426" y="2319947"/>
                </a:cubicBezTo>
                <a:cubicBezTo>
                  <a:pt x="2594211" y="2321618"/>
                  <a:pt x="2595697" y="2323103"/>
                  <a:pt x="2596254" y="2324218"/>
                </a:cubicBezTo>
                <a:cubicBezTo>
                  <a:pt x="2595882" y="2326073"/>
                  <a:pt x="2592726" y="2326444"/>
                  <a:pt x="2586413" y="2325331"/>
                </a:cubicBezTo>
                <a:cubicBezTo>
                  <a:pt x="2580287" y="2324218"/>
                  <a:pt x="2575831" y="2323288"/>
                  <a:pt x="2573233" y="2322545"/>
                </a:cubicBezTo>
                <a:cubicBezTo>
                  <a:pt x="2574903" y="2329229"/>
                  <a:pt x="2574533" y="2335728"/>
                  <a:pt x="2572490" y="2342039"/>
                </a:cubicBezTo>
                <a:cubicBezTo>
                  <a:pt x="2570447" y="2348352"/>
                  <a:pt x="2567477" y="2354294"/>
                  <a:pt x="2563949" y="2359677"/>
                </a:cubicBezTo>
                <a:cubicBezTo>
                  <a:pt x="2564321" y="2360977"/>
                  <a:pt x="2565621" y="2363020"/>
                  <a:pt x="2567662" y="2365803"/>
                </a:cubicBezTo>
                <a:cubicBezTo>
                  <a:pt x="2569705" y="2368589"/>
                  <a:pt x="2571747" y="2370817"/>
                  <a:pt x="2573975" y="2372487"/>
                </a:cubicBezTo>
                <a:lnTo>
                  <a:pt x="2592726" y="2358564"/>
                </a:lnTo>
                <a:lnTo>
                  <a:pt x="2609437" y="2360605"/>
                </a:lnTo>
                <a:lnTo>
                  <a:pt x="2600895" y="2329416"/>
                </a:lnTo>
                <a:cubicBezTo>
                  <a:pt x="2611477" y="2326073"/>
                  <a:pt x="2619646" y="2319390"/>
                  <a:pt x="2625587" y="2309178"/>
                </a:cubicBezTo>
                <a:cubicBezTo>
                  <a:pt x="2631343" y="2299153"/>
                  <a:pt x="2635057" y="2290055"/>
                  <a:pt x="2636357" y="2282443"/>
                </a:cubicBezTo>
                <a:cubicBezTo>
                  <a:pt x="2635984" y="2278360"/>
                  <a:pt x="2637285" y="2275204"/>
                  <a:pt x="2640440" y="2273161"/>
                </a:cubicBezTo>
                <a:cubicBezTo>
                  <a:pt x="2643783" y="2271118"/>
                  <a:pt x="2645083" y="2267963"/>
                  <a:pt x="2644525" y="2263877"/>
                </a:cubicBezTo>
                <a:lnTo>
                  <a:pt x="2650281" y="2248839"/>
                </a:lnTo>
                <a:lnTo>
                  <a:pt x="2646753" y="2247911"/>
                </a:lnTo>
                <a:cubicBezTo>
                  <a:pt x="2646381" y="2243826"/>
                  <a:pt x="2647681" y="2240670"/>
                  <a:pt x="2650837" y="2238628"/>
                </a:cubicBezTo>
                <a:cubicBezTo>
                  <a:pt x="2654180" y="2236585"/>
                  <a:pt x="2655480" y="2233429"/>
                  <a:pt x="2654923" y="2229346"/>
                </a:cubicBezTo>
                <a:cubicBezTo>
                  <a:pt x="2653807" y="2225818"/>
                  <a:pt x="2653623" y="2222847"/>
                  <a:pt x="2654365" y="2220619"/>
                </a:cubicBezTo>
                <a:cubicBezTo>
                  <a:pt x="2655108" y="2218391"/>
                  <a:pt x="2658821" y="2218019"/>
                  <a:pt x="2665319" y="2219691"/>
                </a:cubicBezTo>
                <a:cubicBezTo>
                  <a:pt x="2663277" y="2213193"/>
                  <a:pt x="2662905" y="2209107"/>
                  <a:pt x="2664577" y="2207624"/>
                </a:cubicBezTo>
                <a:cubicBezTo>
                  <a:pt x="2666062" y="2206324"/>
                  <a:pt x="2672003" y="2206879"/>
                  <a:pt x="2681843" y="2209850"/>
                </a:cubicBezTo>
                <a:lnTo>
                  <a:pt x="2675531" y="2185343"/>
                </a:lnTo>
                <a:lnTo>
                  <a:pt x="2693910" y="2194627"/>
                </a:lnTo>
                <a:lnTo>
                  <a:pt x="2706720" y="2169192"/>
                </a:lnTo>
                <a:lnTo>
                  <a:pt x="2698738" y="2162879"/>
                </a:lnTo>
                <a:lnTo>
                  <a:pt x="2710805" y="2160093"/>
                </a:lnTo>
                <a:lnTo>
                  <a:pt x="2715446" y="2153224"/>
                </a:lnTo>
                <a:lnTo>
                  <a:pt x="2701336" y="2134659"/>
                </a:lnTo>
                <a:lnTo>
                  <a:pt x="2700409" y="2117763"/>
                </a:lnTo>
                <a:cubicBezTo>
                  <a:pt x="2708577" y="2119436"/>
                  <a:pt x="2712476" y="2117763"/>
                  <a:pt x="2711920" y="2112752"/>
                </a:cubicBezTo>
                <a:cubicBezTo>
                  <a:pt x="2711363" y="2107739"/>
                  <a:pt x="2718602" y="2106996"/>
                  <a:pt x="2733642" y="2110709"/>
                </a:cubicBezTo>
                <a:lnTo>
                  <a:pt x="2736427" y="2121849"/>
                </a:lnTo>
                <a:lnTo>
                  <a:pt x="2746081" y="2122591"/>
                </a:lnTo>
                <a:cubicBezTo>
                  <a:pt x="2747567" y="2119993"/>
                  <a:pt x="2749607" y="2115722"/>
                  <a:pt x="2752393" y="2109409"/>
                </a:cubicBezTo>
                <a:cubicBezTo>
                  <a:pt x="2755178" y="2103098"/>
                  <a:pt x="2757591" y="2099940"/>
                  <a:pt x="2759449" y="2099570"/>
                </a:cubicBezTo>
                <a:cubicBezTo>
                  <a:pt x="2761119" y="2100312"/>
                  <a:pt x="2762233" y="2101240"/>
                  <a:pt x="2762975" y="2102725"/>
                </a:cubicBezTo>
                <a:cubicBezTo>
                  <a:pt x="2763533" y="2104211"/>
                  <a:pt x="2763903" y="2104953"/>
                  <a:pt x="2763903" y="2105138"/>
                </a:cubicBezTo>
                <a:cubicBezTo>
                  <a:pt x="2773372" y="2108296"/>
                  <a:pt x="2777270" y="2111267"/>
                  <a:pt x="2775600" y="2114237"/>
                </a:cubicBezTo>
                <a:cubicBezTo>
                  <a:pt x="2773929" y="2117208"/>
                  <a:pt x="2771331" y="2119436"/>
                  <a:pt x="2767618" y="2120734"/>
                </a:cubicBezTo>
                <a:lnTo>
                  <a:pt x="2786369" y="2144685"/>
                </a:lnTo>
                <a:lnTo>
                  <a:pt x="2776529" y="2156195"/>
                </a:lnTo>
                <a:lnTo>
                  <a:pt x="2802149" y="2169748"/>
                </a:lnTo>
                <a:cubicBezTo>
                  <a:pt x="2801222" y="2162694"/>
                  <a:pt x="2803635" y="2157125"/>
                  <a:pt x="2809019" y="2153039"/>
                </a:cubicBezTo>
                <a:cubicBezTo>
                  <a:pt x="2814589" y="2148954"/>
                  <a:pt x="2816632" y="2142828"/>
                  <a:pt x="2815517" y="2134659"/>
                </a:cubicBezTo>
                <a:cubicBezTo>
                  <a:pt x="2823501" y="2128717"/>
                  <a:pt x="2830555" y="2122219"/>
                  <a:pt x="2837239" y="2115350"/>
                </a:cubicBezTo>
                <a:cubicBezTo>
                  <a:pt x="2843922" y="2108481"/>
                  <a:pt x="2850236" y="2101983"/>
                  <a:pt x="2856547" y="2095484"/>
                </a:cubicBezTo>
                <a:cubicBezTo>
                  <a:pt x="2857105" y="2090658"/>
                  <a:pt x="2858775" y="2084717"/>
                  <a:pt x="2861745" y="2077661"/>
                </a:cubicBezTo>
                <a:cubicBezTo>
                  <a:pt x="2864716" y="2070607"/>
                  <a:pt x="2870287" y="2067821"/>
                  <a:pt x="2878641" y="2069492"/>
                </a:cubicBezTo>
                <a:cubicBezTo>
                  <a:pt x="2877899" y="2067821"/>
                  <a:pt x="2875298" y="2063923"/>
                  <a:pt x="2871215" y="2058352"/>
                </a:cubicBezTo>
                <a:cubicBezTo>
                  <a:pt x="2867129" y="2052598"/>
                  <a:pt x="2864716" y="2049441"/>
                  <a:pt x="2864161" y="2048698"/>
                </a:cubicBezTo>
                <a:cubicBezTo>
                  <a:pt x="2862488" y="2048513"/>
                  <a:pt x="2861745" y="2049256"/>
                  <a:pt x="2861931" y="2051113"/>
                </a:cubicBezTo>
                <a:cubicBezTo>
                  <a:pt x="2862118" y="2052969"/>
                  <a:pt x="2862118" y="2053897"/>
                  <a:pt x="2862303" y="2054269"/>
                </a:cubicBezTo>
                <a:cubicBezTo>
                  <a:pt x="2855805" y="2064481"/>
                  <a:pt x="2847635" y="2073577"/>
                  <a:pt x="2837426" y="2081932"/>
                </a:cubicBezTo>
                <a:cubicBezTo>
                  <a:pt x="2827214" y="2090100"/>
                  <a:pt x="2822573" y="2101055"/>
                  <a:pt x="2823129" y="2114237"/>
                </a:cubicBezTo>
                <a:lnTo>
                  <a:pt x="2806048" y="2109224"/>
                </a:lnTo>
                <a:cubicBezTo>
                  <a:pt x="2798251" y="2106996"/>
                  <a:pt x="2789153" y="2104025"/>
                  <a:pt x="2778385" y="2099755"/>
                </a:cubicBezTo>
                <a:cubicBezTo>
                  <a:pt x="2767618" y="2095671"/>
                  <a:pt x="2761119" y="2090658"/>
                  <a:pt x="2758891" y="2085087"/>
                </a:cubicBezTo>
                <a:cubicBezTo>
                  <a:pt x="2756663" y="2075063"/>
                  <a:pt x="2757964" y="2066521"/>
                  <a:pt x="2762417" y="2058910"/>
                </a:cubicBezTo>
                <a:cubicBezTo>
                  <a:pt x="2766875" y="2051298"/>
                  <a:pt x="2772629" y="2044985"/>
                  <a:pt x="2779685" y="2039786"/>
                </a:cubicBezTo>
                <a:cubicBezTo>
                  <a:pt x="2778015" y="2034218"/>
                  <a:pt x="2775229" y="2029019"/>
                  <a:pt x="2771144" y="2023821"/>
                </a:cubicBezTo>
                <a:cubicBezTo>
                  <a:pt x="2767246" y="2018622"/>
                  <a:pt x="2764275" y="2013424"/>
                  <a:pt x="2762605" y="2007853"/>
                </a:cubicBezTo>
                <a:lnTo>
                  <a:pt x="2787482" y="2019550"/>
                </a:lnTo>
                <a:cubicBezTo>
                  <a:pt x="2785811" y="2012681"/>
                  <a:pt x="2785069" y="2005625"/>
                  <a:pt x="2785627" y="1998386"/>
                </a:cubicBezTo>
                <a:cubicBezTo>
                  <a:pt x="2786184" y="1991145"/>
                  <a:pt x="2788967" y="1985019"/>
                  <a:pt x="2793981" y="1980190"/>
                </a:cubicBezTo>
                <a:lnTo>
                  <a:pt x="2814774" y="2000984"/>
                </a:lnTo>
                <a:lnTo>
                  <a:pt x="2809391" y="2017880"/>
                </a:lnTo>
                <a:cubicBezTo>
                  <a:pt x="2811619" y="2019365"/>
                  <a:pt x="2814032" y="2021221"/>
                  <a:pt x="2816632" y="2023078"/>
                </a:cubicBezTo>
                <a:cubicBezTo>
                  <a:pt x="2819230" y="2024934"/>
                  <a:pt x="2820715" y="2026419"/>
                  <a:pt x="2821273" y="2027534"/>
                </a:cubicBezTo>
                <a:cubicBezTo>
                  <a:pt x="2821273" y="2029390"/>
                  <a:pt x="2818487" y="2029762"/>
                  <a:pt x="2813289" y="2028647"/>
                </a:cubicBezTo>
                <a:cubicBezTo>
                  <a:pt x="2808091" y="2027534"/>
                  <a:pt x="2804377" y="2026419"/>
                  <a:pt x="2801964" y="2025676"/>
                </a:cubicBezTo>
                <a:lnTo>
                  <a:pt x="2790453" y="2057239"/>
                </a:lnTo>
                <a:lnTo>
                  <a:pt x="2796023" y="2067079"/>
                </a:lnTo>
                <a:lnTo>
                  <a:pt x="2812361" y="2082117"/>
                </a:lnTo>
                <a:lnTo>
                  <a:pt x="2826842" y="2076176"/>
                </a:lnTo>
                <a:lnTo>
                  <a:pt x="2825914" y="2032732"/>
                </a:lnTo>
                <a:cubicBezTo>
                  <a:pt x="2834825" y="2029762"/>
                  <a:pt x="2842437" y="2024006"/>
                  <a:pt x="2848563" y="2015467"/>
                </a:cubicBezTo>
                <a:cubicBezTo>
                  <a:pt x="2854691" y="2006925"/>
                  <a:pt x="2858590" y="1999129"/>
                  <a:pt x="2860260" y="1991887"/>
                </a:cubicBezTo>
                <a:cubicBezTo>
                  <a:pt x="2858775" y="1984461"/>
                  <a:pt x="2859705" y="1977777"/>
                  <a:pt x="2862675" y="1972207"/>
                </a:cubicBezTo>
                <a:cubicBezTo>
                  <a:pt x="2865646" y="1966453"/>
                  <a:pt x="2868244" y="1960512"/>
                  <a:pt x="2870287" y="1954013"/>
                </a:cubicBezTo>
                <a:cubicBezTo>
                  <a:pt x="2884582" y="1949742"/>
                  <a:pt x="2896837" y="1944174"/>
                  <a:pt x="2907231" y="1936747"/>
                </a:cubicBezTo>
                <a:lnTo>
                  <a:pt x="2920786" y="1899986"/>
                </a:lnTo>
                <a:cubicBezTo>
                  <a:pt x="2922827" y="1900728"/>
                  <a:pt x="2925612" y="1901471"/>
                  <a:pt x="2928770" y="1902029"/>
                </a:cubicBezTo>
                <a:cubicBezTo>
                  <a:pt x="2931925" y="1902771"/>
                  <a:pt x="2933596" y="1902029"/>
                  <a:pt x="2933411" y="1899986"/>
                </a:cubicBezTo>
                <a:cubicBezTo>
                  <a:pt x="2932853" y="1898686"/>
                  <a:pt x="2930625" y="1896645"/>
                  <a:pt x="2926912" y="1893860"/>
                </a:cubicBezTo>
                <a:cubicBezTo>
                  <a:pt x="2923199" y="1890889"/>
                  <a:pt x="2920229" y="1888661"/>
                  <a:pt x="2917815" y="1886803"/>
                </a:cubicBezTo>
                <a:lnTo>
                  <a:pt x="2952162" y="1885505"/>
                </a:lnTo>
                <a:lnTo>
                  <a:pt x="2975926" y="1893117"/>
                </a:lnTo>
                <a:cubicBezTo>
                  <a:pt x="2977041" y="1900914"/>
                  <a:pt x="2976854" y="1908340"/>
                  <a:pt x="2975369" y="1914838"/>
                </a:cubicBezTo>
                <a:cubicBezTo>
                  <a:pt x="2973883" y="1921522"/>
                  <a:pt x="2976299" y="1932477"/>
                  <a:pt x="2982425" y="1948257"/>
                </a:cubicBezTo>
                <a:cubicBezTo>
                  <a:pt x="2987994" y="1944174"/>
                  <a:pt x="2993377" y="1939903"/>
                  <a:pt x="2998205" y="1935447"/>
                </a:cubicBezTo>
                <a:cubicBezTo>
                  <a:pt x="3003219" y="1930991"/>
                  <a:pt x="3004704" y="1924678"/>
                  <a:pt x="3003219" y="1916139"/>
                </a:cubicBezTo>
                <a:cubicBezTo>
                  <a:pt x="3017699" y="1912983"/>
                  <a:pt x="3030139" y="1908155"/>
                  <a:pt x="3040721" y="1901656"/>
                </a:cubicBezTo>
                <a:cubicBezTo>
                  <a:pt x="3059287" y="1906484"/>
                  <a:pt x="3065600" y="1904442"/>
                  <a:pt x="3059287" y="1895345"/>
                </a:cubicBezTo>
                <a:cubicBezTo>
                  <a:pt x="3052975" y="1886061"/>
                  <a:pt x="3055018" y="1882720"/>
                  <a:pt x="3065043" y="1884948"/>
                </a:cubicBezTo>
                <a:lnTo>
                  <a:pt x="3078595" y="1889404"/>
                </a:lnTo>
                <a:cubicBezTo>
                  <a:pt x="3077667" y="1883277"/>
                  <a:pt x="3078967" y="1879377"/>
                  <a:pt x="3082123" y="1877522"/>
                </a:cubicBezTo>
                <a:cubicBezTo>
                  <a:pt x="3085279" y="1875664"/>
                  <a:pt x="3086579" y="1872138"/>
                  <a:pt x="3086021" y="1867310"/>
                </a:cubicBezTo>
                <a:lnTo>
                  <a:pt x="3106630" y="1861926"/>
                </a:lnTo>
                <a:lnTo>
                  <a:pt x="3124268" y="1883833"/>
                </a:lnTo>
                <a:cubicBezTo>
                  <a:pt x="3131137" y="1886061"/>
                  <a:pt x="3135035" y="1889219"/>
                  <a:pt x="3135965" y="1893674"/>
                </a:cubicBezTo>
                <a:cubicBezTo>
                  <a:pt x="3136893" y="1902029"/>
                  <a:pt x="3135035" y="1909270"/>
                  <a:pt x="3130022" y="1915396"/>
                </a:cubicBezTo>
                <a:cubicBezTo>
                  <a:pt x="3125011" y="1921522"/>
                  <a:pt x="3123153" y="1929321"/>
                  <a:pt x="3124453" y="1938788"/>
                </a:cubicBezTo>
                <a:cubicBezTo>
                  <a:pt x="3124453" y="1938975"/>
                  <a:pt x="3124639" y="1939718"/>
                  <a:pt x="3125381" y="1941203"/>
                </a:cubicBezTo>
                <a:cubicBezTo>
                  <a:pt x="3126124" y="1942688"/>
                  <a:pt x="3127239" y="1943616"/>
                  <a:pt x="3128909" y="1944359"/>
                </a:cubicBezTo>
                <a:cubicBezTo>
                  <a:pt x="3130580" y="1944544"/>
                  <a:pt x="3132437" y="1942873"/>
                  <a:pt x="3134108" y="1939718"/>
                </a:cubicBezTo>
                <a:cubicBezTo>
                  <a:pt x="3135965" y="1936560"/>
                  <a:pt x="3137451" y="1934332"/>
                  <a:pt x="3138936" y="1933404"/>
                </a:cubicBezTo>
                <a:cubicBezTo>
                  <a:pt x="3142277" y="1932477"/>
                  <a:pt x="3144134" y="1930991"/>
                  <a:pt x="3144134" y="1928949"/>
                </a:cubicBezTo>
                <a:cubicBezTo>
                  <a:pt x="3143019" y="1925421"/>
                  <a:pt x="3142277" y="1922265"/>
                  <a:pt x="3142091" y="1919852"/>
                </a:cubicBezTo>
                <a:cubicBezTo>
                  <a:pt x="3141906" y="1917439"/>
                  <a:pt x="3144877" y="1917252"/>
                  <a:pt x="3151188" y="1919109"/>
                </a:cubicBezTo>
                <a:lnTo>
                  <a:pt x="3163628" y="1919109"/>
                </a:lnTo>
                <a:lnTo>
                  <a:pt x="3196861" y="1928021"/>
                </a:lnTo>
                <a:lnTo>
                  <a:pt x="3202988" y="1913911"/>
                </a:lnTo>
                <a:cubicBezTo>
                  <a:pt x="3207999" y="1914281"/>
                  <a:pt x="3212457" y="1914096"/>
                  <a:pt x="3216540" y="1912983"/>
                </a:cubicBezTo>
                <a:cubicBezTo>
                  <a:pt x="3220626" y="1911868"/>
                  <a:pt x="3224152" y="1910755"/>
                  <a:pt x="3227122" y="1909640"/>
                </a:cubicBezTo>
                <a:cubicBezTo>
                  <a:pt x="3230835" y="1910940"/>
                  <a:pt x="3234363" y="1911310"/>
                  <a:pt x="3237706" y="1911310"/>
                </a:cubicBezTo>
                <a:cubicBezTo>
                  <a:pt x="3241047" y="1911310"/>
                  <a:pt x="3242533" y="1909640"/>
                  <a:pt x="3241975" y="1906484"/>
                </a:cubicBezTo>
                <a:lnTo>
                  <a:pt x="3236591" y="1896645"/>
                </a:lnTo>
                <a:lnTo>
                  <a:pt x="3267039" y="1906669"/>
                </a:lnTo>
                <a:cubicBezTo>
                  <a:pt x="3266669" y="1910383"/>
                  <a:pt x="3264811" y="1915581"/>
                  <a:pt x="3261656" y="1922265"/>
                </a:cubicBezTo>
                <a:cubicBezTo>
                  <a:pt x="3258313" y="1928763"/>
                  <a:pt x="3260356" y="1933777"/>
                  <a:pt x="3267782" y="1937118"/>
                </a:cubicBezTo>
                <a:cubicBezTo>
                  <a:pt x="3271125" y="1938045"/>
                  <a:pt x="3274281" y="1938418"/>
                  <a:pt x="3276879" y="1937860"/>
                </a:cubicBezTo>
                <a:cubicBezTo>
                  <a:pt x="3279664" y="1937490"/>
                  <a:pt x="3281707" y="1936747"/>
                  <a:pt x="3283192" y="1936190"/>
                </a:cubicBezTo>
                <a:lnTo>
                  <a:pt x="3283935" y="1912240"/>
                </a:lnTo>
                <a:lnTo>
                  <a:pt x="3297302" y="1902586"/>
                </a:lnTo>
                <a:cubicBezTo>
                  <a:pt x="3295817" y="1896087"/>
                  <a:pt x="3296187" y="1891074"/>
                  <a:pt x="3298415" y="1887361"/>
                </a:cubicBezTo>
                <a:cubicBezTo>
                  <a:pt x="3300643" y="1883648"/>
                  <a:pt x="3304729" y="1880862"/>
                  <a:pt x="3310485" y="1878822"/>
                </a:cubicBezTo>
                <a:lnTo>
                  <a:pt x="3306399" y="1861369"/>
                </a:lnTo>
                <a:cubicBezTo>
                  <a:pt x="3314383" y="1857656"/>
                  <a:pt x="3316981" y="1851157"/>
                  <a:pt x="3314383" y="1841875"/>
                </a:cubicBezTo>
                <a:cubicBezTo>
                  <a:pt x="3319952" y="1844846"/>
                  <a:pt x="3325150" y="1846146"/>
                  <a:pt x="3329606" y="1845773"/>
                </a:cubicBezTo>
                <a:cubicBezTo>
                  <a:pt x="3334062" y="1845588"/>
                  <a:pt x="3336105" y="1843175"/>
                  <a:pt x="3335362" y="1838904"/>
                </a:cubicBezTo>
                <a:lnTo>
                  <a:pt x="3351143" y="1825907"/>
                </a:lnTo>
                <a:lnTo>
                  <a:pt x="3379550" y="1841503"/>
                </a:lnTo>
                <a:cubicBezTo>
                  <a:pt x="3376765" y="1847259"/>
                  <a:pt x="3375837" y="1854500"/>
                  <a:pt x="3376392" y="1863226"/>
                </a:cubicBezTo>
                <a:cubicBezTo>
                  <a:pt x="3377135" y="1871951"/>
                  <a:pt x="3374907" y="1877892"/>
                  <a:pt x="3369893" y="1880677"/>
                </a:cubicBezTo>
                <a:cubicBezTo>
                  <a:pt x="3372123" y="1887918"/>
                  <a:pt x="3368408" y="1889961"/>
                  <a:pt x="3358941" y="1887176"/>
                </a:cubicBezTo>
                <a:cubicBezTo>
                  <a:pt x="3351515" y="1884390"/>
                  <a:pt x="3342603" y="1881605"/>
                  <a:pt x="3332021" y="1878449"/>
                </a:cubicBezTo>
                <a:cubicBezTo>
                  <a:pt x="3321437" y="1875479"/>
                  <a:pt x="3323295" y="1878635"/>
                  <a:pt x="3337405" y="1888104"/>
                </a:cubicBezTo>
                <a:lnTo>
                  <a:pt x="3329051" y="1905557"/>
                </a:lnTo>
                <a:lnTo>
                  <a:pt x="3342603" y="1910012"/>
                </a:lnTo>
                <a:lnTo>
                  <a:pt x="3331649" y="1916509"/>
                </a:lnTo>
                <a:lnTo>
                  <a:pt x="3336662" y="1938418"/>
                </a:lnTo>
                <a:lnTo>
                  <a:pt x="3315496" y="1941573"/>
                </a:lnTo>
                <a:lnTo>
                  <a:pt x="3320139" y="1961254"/>
                </a:lnTo>
                <a:cubicBezTo>
                  <a:pt x="3315496" y="1966080"/>
                  <a:pt x="3308999" y="1969423"/>
                  <a:pt x="3300458" y="1970908"/>
                </a:cubicBezTo>
                <a:lnTo>
                  <a:pt x="3294332" y="1985019"/>
                </a:lnTo>
                <a:cubicBezTo>
                  <a:pt x="3305286" y="1990217"/>
                  <a:pt x="3310485" y="1998756"/>
                  <a:pt x="3309742" y="2010638"/>
                </a:cubicBezTo>
                <a:cubicBezTo>
                  <a:pt x="3308999" y="2022521"/>
                  <a:pt x="3307699" y="2029947"/>
                  <a:pt x="3305657" y="2032918"/>
                </a:cubicBezTo>
                <a:cubicBezTo>
                  <a:pt x="3299530" y="2031805"/>
                  <a:pt x="3297302" y="2035145"/>
                  <a:pt x="3298788" y="2043129"/>
                </a:cubicBezTo>
                <a:cubicBezTo>
                  <a:pt x="3300273" y="2051113"/>
                  <a:pt x="3301758" y="2056682"/>
                  <a:pt x="3302871" y="2060025"/>
                </a:cubicBezTo>
                <a:cubicBezTo>
                  <a:pt x="3298045" y="2059838"/>
                  <a:pt x="3295260" y="2060953"/>
                  <a:pt x="3293959" y="2063738"/>
                </a:cubicBezTo>
                <a:cubicBezTo>
                  <a:pt x="3292661" y="2066521"/>
                  <a:pt x="3292474" y="2069492"/>
                  <a:pt x="3293404" y="2073020"/>
                </a:cubicBezTo>
                <a:cubicBezTo>
                  <a:pt x="3294889" y="2077291"/>
                  <a:pt x="3298045" y="2081374"/>
                  <a:pt x="3302501" y="2085087"/>
                </a:cubicBezTo>
                <a:cubicBezTo>
                  <a:pt x="3306957" y="2088988"/>
                  <a:pt x="3310112" y="2092886"/>
                  <a:pt x="3311597" y="2097156"/>
                </a:cubicBezTo>
                <a:cubicBezTo>
                  <a:pt x="3324223" y="2099755"/>
                  <a:pt x="3328678" y="2095299"/>
                  <a:pt x="3324965" y="2083602"/>
                </a:cubicBezTo>
                <a:cubicBezTo>
                  <a:pt x="3321252" y="2071907"/>
                  <a:pt x="3324965" y="2067079"/>
                  <a:pt x="3335919" y="2069122"/>
                </a:cubicBezTo>
                <a:cubicBezTo>
                  <a:pt x="3334805" y="2062623"/>
                  <a:pt x="3336847" y="2057610"/>
                  <a:pt x="3342046" y="2053897"/>
                </a:cubicBezTo>
                <a:cubicBezTo>
                  <a:pt x="3347244" y="2050183"/>
                  <a:pt x="3353928" y="2048143"/>
                  <a:pt x="3361912" y="2047585"/>
                </a:cubicBezTo>
                <a:lnTo>
                  <a:pt x="3355043" y="2019365"/>
                </a:lnTo>
                <a:cubicBezTo>
                  <a:pt x="3382520" y="2019922"/>
                  <a:pt x="3397743" y="2015279"/>
                  <a:pt x="3400529" y="2005440"/>
                </a:cubicBezTo>
                <a:cubicBezTo>
                  <a:pt x="3403314" y="1995601"/>
                  <a:pt x="3407770" y="1981861"/>
                  <a:pt x="3413896" y="1964410"/>
                </a:cubicBezTo>
                <a:cubicBezTo>
                  <a:pt x="3425221" y="1967751"/>
                  <a:pt x="3434690" y="1968493"/>
                  <a:pt x="3442487" y="1967008"/>
                </a:cubicBezTo>
                <a:cubicBezTo>
                  <a:pt x="3450285" y="1965523"/>
                  <a:pt x="3459939" y="1966453"/>
                  <a:pt x="3471079" y="1969608"/>
                </a:cubicBezTo>
                <a:lnTo>
                  <a:pt x="3465508" y="1945659"/>
                </a:lnTo>
                <a:lnTo>
                  <a:pt x="3475720" y="1949000"/>
                </a:lnTo>
                <a:cubicBezTo>
                  <a:pt x="3482219" y="1951228"/>
                  <a:pt x="3486487" y="1953641"/>
                  <a:pt x="3488345" y="1956241"/>
                </a:cubicBezTo>
                <a:cubicBezTo>
                  <a:pt x="3490203" y="1958839"/>
                  <a:pt x="3491501" y="1962367"/>
                  <a:pt x="3492243" y="1966638"/>
                </a:cubicBezTo>
                <a:lnTo>
                  <a:pt x="3486302" y="1980748"/>
                </a:lnTo>
                <a:cubicBezTo>
                  <a:pt x="3486860" y="1982418"/>
                  <a:pt x="3488717" y="1985574"/>
                  <a:pt x="3492058" y="1990402"/>
                </a:cubicBezTo>
                <a:cubicBezTo>
                  <a:pt x="3495401" y="1995228"/>
                  <a:pt x="3497999" y="1998199"/>
                  <a:pt x="3500042" y="1999314"/>
                </a:cubicBezTo>
                <a:lnTo>
                  <a:pt x="3498557" y="1992815"/>
                </a:lnTo>
                <a:cubicBezTo>
                  <a:pt x="3505611" y="1991887"/>
                  <a:pt x="3513409" y="1990030"/>
                  <a:pt x="3522136" y="1987246"/>
                </a:cubicBezTo>
                <a:cubicBezTo>
                  <a:pt x="3530860" y="1984461"/>
                  <a:pt x="3535131" y="1980376"/>
                  <a:pt x="3534761" y="1974992"/>
                </a:cubicBezTo>
                <a:cubicBezTo>
                  <a:pt x="3539217" y="1974249"/>
                  <a:pt x="3542000" y="1972021"/>
                  <a:pt x="3542929" y="1968123"/>
                </a:cubicBezTo>
                <a:cubicBezTo>
                  <a:pt x="3543857" y="1964225"/>
                  <a:pt x="3543857" y="1960139"/>
                  <a:pt x="3542743" y="1955498"/>
                </a:cubicBezTo>
                <a:lnTo>
                  <a:pt x="3564279" y="1954756"/>
                </a:lnTo>
                <a:cubicBezTo>
                  <a:pt x="3563351" y="1951228"/>
                  <a:pt x="3563351" y="1947700"/>
                  <a:pt x="3564466" y="1943986"/>
                </a:cubicBezTo>
                <a:cubicBezTo>
                  <a:pt x="3565394" y="1940460"/>
                  <a:pt x="3568179" y="1938232"/>
                  <a:pt x="3572633" y="1937490"/>
                </a:cubicBezTo>
                <a:lnTo>
                  <a:pt x="3568549" y="1920037"/>
                </a:lnTo>
                <a:lnTo>
                  <a:pt x="3580617" y="1917994"/>
                </a:lnTo>
                <a:cubicBezTo>
                  <a:pt x="3579504" y="1911498"/>
                  <a:pt x="3581547" y="1906299"/>
                  <a:pt x="3586745" y="1902399"/>
                </a:cubicBezTo>
                <a:cubicBezTo>
                  <a:pt x="3591943" y="1898686"/>
                  <a:pt x="3598440" y="1895902"/>
                  <a:pt x="3606239" y="1894417"/>
                </a:cubicBezTo>
                <a:cubicBezTo>
                  <a:pt x="3611623" y="1889774"/>
                  <a:pt x="3617934" y="1884576"/>
                  <a:pt x="3625362" y="1878822"/>
                </a:cubicBezTo>
                <a:cubicBezTo>
                  <a:pt x="3632789" y="1873066"/>
                  <a:pt x="3640957" y="1868980"/>
                  <a:pt x="3649869" y="1866567"/>
                </a:cubicBezTo>
                <a:cubicBezTo>
                  <a:pt x="3648939" y="1863039"/>
                  <a:pt x="3648569" y="1859698"/>
                  <a:pt x="3648754" y="1856355"/>
                </a:cubicBezTo>
                <a:cubicBezTo>
                  <a:pt x="3649127" y="1853015"/>
                  <a:pt x="3651355" y="1850972"/>
                  <a:pt x="3655623" y="1850229"/>
                </a:cubicBezTo>
                <a:cubicBezTo>
                  <a:pt x="3654510" y="1843545"/>
                  <a:pt x="3655623" y="1837790"/>
                  <a:pt x="3659523" y="1832778"/>
                </a:cubicBezTo>
                <a:cubicBezTo>
                  <a:pt x="3663237" y="1827765"/>
                  <a:pt x="3668248" y="1824237"/>
                  <a:pt x="3674189" y="1822009"/>
                </a:cubicBezTo>
                <a:cubicBezTo>
                  <a:pt x="3673631" y="1819781"/>
                  <a:pt x="3674004" y="1817926"/>
                  <a:pt x="3675304" y="1816811"/>
                </a:cubicBezTo>
                <a:cubicBezTo>
                  <a:pt x="3676604" y="1815698"/>
                  <a:pt x="3679017" y="1815510"/>
                  <a:pt x="3682358" y="1816625"/>
                </a:cubicBezTo>
                <a:close/>
                <a:moveTo>
                  <a:pt x="1045259" y="1807156"/>
                </a:moveTo>
                <a:cubicBezTo>
                  <a:pt x="1038946" y="1816253"/>
                  <a:pt x="1032262" y="1826093"/>
                  <a:pt x="1025578" y="1836677"/>
                </a:cubicBezTo>
                <a:cubicBezTo>
                  <a:pt x="1018709" y="1847073"/>
                  <a:pt x="1013881" y="1858398"/>
                  <a:pt x="1010911" y="1870280"/>
                </a:cubicBezTo>
                <a:cubicBezTo>
                  <a:pt x="1005342" y="1877892"/>
                  <a:pt x="999401" y="1886246"/>
                  <a:pt x="992902" y="1895345"/>
                </a:cubicBezTo>
                <a:cubicBezTo>
                  <a:pt x="986404" y="1904256"/>
                  <a:pt x="979907" y="1911868"/>
                  <a:pt x="972851" y="1917437"/>
                </a:cubicBezTo>
                <a:lnTo>
                  <a:pt x="996058" y="1920965"/>
                </a:lnTo>
                <a:cubicBezTo>
                  <a:pt x="1000514" y="1905742"/>
                  <a:pt x="1008498" y="1893672"/>
                  <a:pt x="1019822" y="1884018"/>
                </a:cubicBezTo>
                <a:cubicBezTo>
                  <a:pt x="1031149" y="1874364"/>
                  <a:pt x="1038946" y="1862297"/>
                  <a:pt x="1043774" y="1847629"/>
                </a:cubicBezTo>
                <a:lnTo>
                  <a:pt x="1073664" y="1820894"/>
                </a:lnTo>
                <a:cubicBezTo>
                  <a:pt x="1075707" y="1819038"/>
                  <a:pt x="1075892" y="1816625"/>
                  <a:pt x="1074407" y="1813468"/>
                </a:cubicBezTo>
                <a:cubicBezTo>
                  <a:pt x="1072736" y="1810497"/>
                  <a:pt x="1071064" y="1808642"/>
                  <a:pt x="1068836" y="1807899"/>
                </a:cubicBezTo>
                <a:close/>
                <a:moveTo>
                  <a:pt x="2024341" y="1805492"/>
                </a:moveTo>
                <a:lnTo>
                  <a:pt x="2010997" y="1820212"/>
                </a:lnTo>
                <a:lnTo>
                  <a:pt x="2014583" y="1822566"/>
                </a:lnTo>
                <a:close/>
                <a:moveTo>
                  <a:pt x="2493211" y="1798987"/>
                </a:moveTo>
                <a:lnTo>
                  <a:pt x="2468334" y="1818296"/>
                </a:lnTo>
                <a:lnTo>
                  <a:pt x="2491726" y="1851529"/>
                </a:lnTo>
                <a:lnTo>
                  <a:pt x="2506208" y="1823124"/>
                </a:lnTo>
                <a:cubicBezTo>
                  <a:pt x="2506766" y="1823309"/>
                  <a:pt x="2508994" y="1824052"/>
                  <a:pt x="2513077" y="1825165"/>
                </a:cubicBezTo>
                <a:cubicBezTo>
                  <a:pt x="2516975" y="1826280"/>
                  <a:pt x="2519391" y="1826280"/>
                  <a:pt x="2519946" y="1825165"/>
                </a:cubicBezTo>
                <a:cubicBezTo>
                  <a:pt x="2519391" y="1822009"/>
                  <a:pt x="2515863" y="1817553"/>
                  <a:pt x="2509179" y="1811984"/>
                </a:cubicBezTo>
                <a:cubicBezTo>
                  <a:pt x="2502680" y="1806414"/>
                  <a:pt x="2497297" y="1801958"/>
                  <a:pt x="2493211" y="1798987"/>
                </a:cubicBezTo>
                <a:close/>
                <a:moveTo>
                  <a:pt x="2536284" y="1753314"/>
                </a:moveTo>
                <a:cubicBezTo>
                  <a:pt x="2532943" y="1752201"/>
                  <a:pt x="2530901" y="1752572"/>
                  <a:pt x="2530158" y="1754244"/>
                </a:cubicBezTo>
                <a:cubicBezTo>
                  <a:pt x="2529230" y="1755914"/>
                  <a:pt x="2529045" y="1757400"/>
                  <a:pt x="2529045" y="1759070"/>
                </a:cubicBezTo>
                <a:cubicBezTo>
                  <a:pt x="2529600" y="1762413"/>
                  <a:pt x="2531828" y="1765196"/>
                  <a:pt x="2535729" y="1767054"/>
                </a:cubicBezTo>
                <a:cubicBezTo>
                  <a:pt x="2537214" y="1767611"/>
                  <a:pt x="2538327" y="1767611"/>
                  <a:pt x="2539069" y="1766869"/>
                </a:cubicBezTo>
                <a:cubicBezTo>
                  <a:pt x="2539812" y="1766311"/>
                  <a:pt x="2541112" y="1766311"/>
                  <a:pt x="2542597" y="1766682"/>
                </a:cubicBezTo>
                <a:cubicBezTo>
                  <a:pt x="2542597" y="1765011"/>
                  <a:pt x="2542040" y="1762598"/>
                  <a:pt x="2540740" y="1759442"/>
                </a:cubicBezTo>
                <a:cubicBezTo>
                  <a:pt x="2539627" y="1756287"/>
                  <a:pt x="2537957" y="1754244"/>
                  <a:pt x="2536284" y="1753314"/>
                </a:cubicBezTo>
                <a:close/>
                <a:moveTo>
                  <a:pt x="2558378" y="1722496"/>
                </a:moveTo>
                <a:lnTo>
                  <a:pt x="2571003" y="1749603"/>
                </a:lnTo>
                <a:lnTo>
                  <a:pt x="2571560" y="1735863"/>
                </a:lnTo>
                <a:cubicBezTo>
                  <a:pt x="2571560" y="1731965"/>
                  <a:pt x="2570260" y="1728994"/>
                  <a:pt x="2567662" y="1727137"/>
                </a:cubicBezTo>
                <a:cubicBezTo>
                  <a:pt x="2565062" y="1725096"/>
                  <a:pt x="2561906" y="1723609"/>
                  <a:pt x="2558378" y="1722496"/>
                </a:cubicBezTo>
                <a:close/>
                <a:moveTo>
                  <a:pt x="226689" y="1712471"/>
                </a:moveTo>
                <a:cubicBezTo>
                  <a:pt x="220563" y="1722311"/>
                  <a:pt x="218893" y="1735493"/>
                  <a:pt x="222048" y="1751646"/>
                </a:cubicBezTo>
                <a:lnTo>
                  <a:pt x="211466" y="1796761"/>
                </a:lnTo>
                <a:lnTo>
                  <a:pt x="240057" y="1801588"/>
                </a:lnTo>
                <a:cubicBezTo>
                  <a:pt x="237273" y="1788963"/>
                  <a:pt x="233930" y="1774482"/>
                  <a:pt x="230217" y="1757957"/>
                </a:cubicBezTo>
                <a:cubicBezTo>
                  <a:pt x="226504" y="1741434"/>
                  <a:pt x="225576" y="1726211"/>
                  <a:pt x="226689" y="1712471"/>
                </a:cubicBezTo>
                <a:close/>
                <a:moveTo>
                  <a:pt x="2320177" y="1682394"/>
                </a:moveTo>
                <a:cubicBezTo>
                  <a:pt x="2309410" y="1688892"/>
                  <a:pt x="2300313" y="1696318"/>
                  <a:pt x="2292144" y="1704858"/>
                </a:cubicBezTo>
                <a:cubicBezTo>
                  <a:pt x="2284160" y="1713399"/>
                  <a:pt x="2276549" y="1722124"/>
                  <a:pt x="2269307" y="1731222"/>
                </a:cubicBezTo>
                <a:cubicBezTo>
                  <a:pt x="2269307" y="1733265"/>
                  <a:pt x="2269865" y="1737163"/>
                  <a:pt x="2270978" y="1742919"/>
                </a:cubicBezTo>
                <a:cubicBezTo>
                  <a:pt x="2272093" y="1748673"/>
                  <a:pt x="2273578" y="1752016"/>
                  <a:pt x="2275434" y="1753314"/>
                </a:cubicBezTo>
                <a:cubicBezTo>
                  <a:pt x="2278777" y="1754057"/>
                  <a:pt x="2280817" y="1752759"/>
                  <a:pt x="2281747" y="1749046"/>
                </a:cubicBezTo>
                <a:cubicBezTo>
                  <a:pt x="2282490" y="1745703"/>
                  <a:pt x="2282860" y="1743104"/>
                  <a:pt x="2282860" y="1741247"/>
                </a:cubicBezTo>
                <a:cubicBezTo>
                  <a:pt x="2283233" y="1734193"/>
                  <a:pt x="2285831" y="1728807"/>
                  <a:pt x="2290471" y="1724909"/>
                </a:cubicBezTo>
                <a:cubicBezTo>
                  <a:pt x="2295115" y="1721196"/>
                  <a:pt x="2300869" y="1718968"/>
                  <a:pt x="2308110" y="1718412"/>
                </a:cubicBezTo>
                <a:cubicBezTo>
                  <a:pt x="2308852" y="1711729"/>
                  <a:pt x="2310710" y="1705600"/>
                  <a:pt x="2314051" y="1700402"/>
                </a:cubicBezTo>
                <a:cubicBezTo>
                  <a:pt x="2317393" y="1695203"/>
                  <a:pt x="2319435" y="1689077"/>
                  <a:pt x="2320177" y="1682394"/>
                </a:cubicBezTo>
                <a:close/>
                <a:moveTo>
                  <a:pt x="2124991" y="1671012"/>
                </a:moveTo>
                <a:lnTo>
                  <a:pt x="2118553" y="1680908"/>
                </a:lnTo>
                <a:cubicBezTo>
                  <a:pt x="2104627" y="1701796"/>
                  <a:pt x="2093441" y="1718272"/>
                  <a:pt x="2084995" y="1730386"/>
                </a:cubicBezTo>
                <a:lnTo>
                  <a:pt x="2072963" y="1746757"/>
                </a:lnTo>
                <a:lnTo>
                  <a:pt x="2097573" y="1722311"/>
                </a:lnTo>
                <a:cubicBezTo>
                  <a:pt x="2099429" y="1715997"/>
                  <a:pt x="2103327" y="1708015"/>
                  <a:pt x="2108898" y="1698546"/>
                </a:cubicBezTo>
                <a:cubicBezTo>
                  <a:pt x="2114467" y="1689077"/>
                  <a:pt x="2121708" y="1685179"/>
                  <a:pt x="2130435" y="1686664"/>
                </a:cubicBezTo>
                <a:cubicBezTo>
                  <a:pt x="2130062" y="1684436"/>
                  <a:pt x="2128392" y="1679608"/>
                  <a:pt x="2125607" y="1672554"/>
                </a:cubicBezTo>
                <a:close/>
                <a:moveTo>
                  <a:pt x="1182459" y="1665498"/>
                </a:moveTo>
                <a:cubicBezTo>
                  <a:pt x="1180604" y="1665313"/>
                  <a:pt x="1179304" y="1666426"/>
                  <a:pt x="1178191" y="1668841"/>
                </a:cubicBezTo>
                <a:cubicBezTo>
                  <a:pt x="1177076" y="1671254"/>
                  <a:pt x="1176333" y="1673667"/>
                  <a:pt x="1175963" y="1675710"/>
                </a:cubicBezTo>
                <a:cubicBezTo>
                  <a:pt x="1167794" y="1682394"/>
                  <a:pt x="1158882" y="1691490"/>
                  <a:pt x="1148856" y="1703372"/>
                </a:cubicBezTo>
                <a:cubicBezTo>
                  <a:pt x="1139016" y="1715255"/>
                  <a:pt x="1132518" y="1726209"/>
                  <a:pt x="1129362" y="1736234"/>
                </a:cubicBezTo>
                <a:lnTo>
                  <a:pt x="1144215" y="1739762"/>
                </a:lnTo>
                <a:cubicBezTo>
                  <a:pt x="1150713" y="1728622"/>
                  <a:pt x="1157397" y="1718597"/>
                  <a:pt x="1164451" y="1709686"/>
                </a:cubicBezTo>
                <a:cubicBezTo>
                  <a:pt x="1171320" y="1700587"/>
                  <a:pt x="1178561" y="1696874"/>
                  <a:pt x="1185987" y="1697989"/>
                </a:cubicBezTo>
                <a:cubicBezTo>
                  <a:pt x="1186545" y="1695018"/>
                  <a:pt x="1186545" y="1689262"/>
                  <a:pt x="1185987" y="1680723"/>
                </a:cubicBezTo>
                <a:cubicBezTo>
                  <a:pt x="1185430" y="1671997"/>
                  <a:pt x="1184317" y="1666983"/>
                  <a:pt x="1182459" y="1665498"/>
                </a:cubicBezTo>
                <a:close/>
                <a:moveTo>
                  <a:pt x="2343386" y="1644334"/>
                </a:moveTo>
                <a:lnTo>
                  <a:pt x="2322035" y="1651388"/>
                </a:lnTo>
                <a:cubicBezTo>
                  <a:pt x="2327048" y="1653431"/>
                  <a:pt x="2330574" y="1656774"/>
                  <a:pt x="2332431" y="1661415"/>
                </a:cubicBezTo>
                <a:cubicBezTo>
                  <a:pt x="2334287" y="1666056"/>
                  <a:pt x="2335030" y="1669954"/>
                  <a:pt x="2334845" y="1673110"/>
                </a:cubicBezTo>
                <a:lnTo>
                  <a:pt x="2323890" y="1680723"/>
                </a:lnTo>
                <a:cubicBezTo>
                  <a:pt x="2334287" y="1684064"/>
                  <a:pt x="2342271" y="1683694"/>
                  <a:pt x="2347655" y="1679608"/>
                </a:cubicBezTo>
                <a:cubicBezTo>
                  <a:pt x="2353225" y="1675525"/>
                  <a:pt x="2356196" y="1669211"/>
                  <a:pt x="2356566" y="1660485"/>
                </a:cubicBezTo>
                <a:lnTo>
                  <a:pt x="2356753" y="1657701"/>
                </a:lnTo>
                <a:cubicBezTo>
                  <a:pt x="2357496" y="1657887"/>
                  <a:pt x="2360279" y="1658814"/>
                  <a:pt x="2365293" y="1660300"/>
                </a:cubicBezTo>
                <a:cubicBezTo>
                  <a:pt x="2370306" y="1661785"/>
                  <a:pt x="2373277" y="1661972"/>
                  <a:pt x="2374019" y="1660857"/>
                </a:cubicBezTo>
                <a:cubicBezTo>
                  <a:pt x="2373091" y="1659001"/>
                  <a:pt x="2368448" y="1656031"/>
                  <a:pt x="2360094" y="1651945"/>
                </a:cubicBezTo>
                <a:cubicBezTo>
                  <a:pt x="2351740" y="1647860"/>
                  <a:pt x="2346169" y="1645447"/>
                  <a:pt x="2343386" y="1644334"/>
                </a:cubicBezTo>
                <a:close/>
                <a:moveTo>
                  <a:pt x="1216065" y="1626696"/>
                </a:moveTo>
                <a:cubicBezTo>
                  <a:pt x="1209752" y="1629294"/>
                  <a:pt x="1205296" y="1633565"/>
                  <a:pt x="1202511" y="1639506"/>
                </a:cubicBezTo>
                <a:cubicBezTo>
                  <a:pt x="1199727" y="1645447"/>
                  <a:pt x="1197870" y="1651388"/>
                  <a:pt x="1196569" y="1657144"/>
                </a:cubicBezTo>
                <a:lnTo>
                  <a:pt x="1208639" y="1656216"/>
                </a:lnTo>
                <a:close/>
                <a:moveTo>
                  <a:pt x="2154476" y="1625183"/>
                </a:moveTo>
                <a:lnTo>
                  <a:pt x="2151739" y="1629898"/>
                </a:lnTo>
                <a:lnTo>
                  <a:pt x="2134294" y="1656713"/>
                </a:lnTo>
                <a:lnTo>
                  <a:pt x="2151971" y="1649345"/>
                </a:lnTo>
                <a:close/>
                <a:moveTo>
                  <a:pt x="2810689" y="1598291"/>
                </a:moveTo>
                <a:cubicBezTo>
                  <a:pt x="2810131" y="1603674"/>
                  <a:pt x="2813287" y="1607760"/>
                  <a:pt x="2819786" y="1610915"/>
                </a:cubicBezTo>
                <a:cubicBezTo>
                  <a:pt x="2819971" y="1609615"/>
                  <a:pt x="2819786" y="1607760"/>
                  <a:pt x="2819415" y="1605530"/>
                </a:cubicBezTo>
                <a:cubicBezTo>
                  <a:pt x="2819043" y="1603304"/>
                  <a:pt x="2817187" y="1601446"/>
                  <a:pt x="2814030" y="1599776"/>
                </a:cubicBezTo>
                <a:close/>
                <a:moveTo>
                  <a:pt x="2180749" y="1597733"/>
                </a:moveTo>
                <a:cubicBezTo>
                  <a:pt x="2178706" y="1604974"/>
                  <a:pt x="2174807" y="1611286"/>
                  <a:pt x="2168867" y="1616856"/>
                </a:cubicBezTo>
                <a:lnTo>
                  <a:pt x="2158288" y="1618618"/>
                </a:lnTo>
                <a:lnTo>
                  <a:pt x="2154955" y="1624359"/>
                </a:lnTo>
                <a:lnTo>
                  <a:pt x="2171650" y="1627624"/>
                </a:lnTo>
                <a:cubicBezTo>
                  <a:pt x="2177591" y="1628181"/>
                  <a:pt x="2182419" y="1627624"/>
                  <a:pt x="2186317" y="1625953"/>
                </a:cubicBezTo>
                <a:close/>
                <a:moveTo>
                  <a:pt x="1260994" y="1587521"/>
                </a:moveTo>
                <a:lnTo>
                  <a:pt x="1225162" y="1605530"/>
                </a:lnTo>
                <a:lnTo>
                  <a:pt x="1221449" y="1620197"/>
                </a:lnTo>
                <a:lnTo>
                  <a:pt x="1231473" y="1626696"/>
                </a:lnTo>
                <a:lnTo>
                  <a:pt x="1236116" y="1608315"/>
                </a:lnTo>
                <a:lnTo>
                  <a:pt x="1261921" y="1614999"/>
                </a:lnTo>
                <a:lnTo>
                  <a:pt x="1265635" y="1600331"/>
                </a:lnTo>
                <a:close/>
                <a:moveTo>
                  <a:pt x="285172" y="1585666"/>
                </a:moveTo>
                <a:lnTo>
                  <a:pt x="267349" y="1597735"/>
                </a:lnTo>
                <a:lnTo>
                  <a:pt x="258810" y="1620570"/>
                </a:lnTo>
                <a:lnTo>
                  <a:pt x="259923" y="1628739"/>
                </a:lnTo>
                <a:lnTo>
                  <a:pt x="273848" y="1617414"/>
                </a:lnTo>
                <a:close/>
                <a:moveTo>
                  <a:pt x="2828883" y="1585293"/>
                </a:moveTo>
                <a:cubicBezTo>
                  <a:pt x="2824984" y="1583808"/>
                  <a:pt x="2822756" y="1584551"/>
                  <a:pt x="2821829" y="1587336"/>
                </a:cubicBezTo>
                <a:lnTo>
                  <a:pt x="2834639" y="1596433"/>
                </a:lnTo>
                <a:cubicBezTo>
                  <a:pt x="2834823" y="1594948"/>
                  <a:pt x="2834268" y="1592905"/>
                  <a:pt x="2833153" y="1590492"/>
                </a:cubicBezTo>
                <a:cubicBezTo>
                  <a:pt x="2832040" y="1588079"/>
                  <a:pt x="2830555" y="1586221"/>
                  <a:pt x="2828883" y="1585293"/>
                </a:cubicBezTo>
                <a:close/>
                <a:moveTo>
                  <a:pt x="2210454" y="1575639"/>
                </a:moveTo>
                <a:cubicBezTo>
                  <a:pt x="2207111" y="1574711"/>
                  <a:pt x="2205069" y="1575082"/>
                  <a:pt x="2204141" y="1576754"/>
                </a:cubicBezTo>
                <a:cubicBezTo>
                  <a:pt x="2203213" y="1578425"/>
                  <a:pt x="2202841" y="1580095"/>
                  <a:pt x="2202841" y="1581767"/>
                </a:cubicBezTo>
                <a:lnTo>
                  <a:pt x="2216580" y="1589564"/>
                </a:lnTo>
                <a:cubicBezTo>
                  <a:pt x="2216765" y="1587707"/>
                  <a:pt x="2216023" y="1585293"/>
                  <a:pt x="2214910" y="1581953"/>
                </a:cubicBezTo>
                <a:cubicBezTo>
                  <a:pt x="2213795" y="1578610"/>
                  <a:pt x="2212310" y="1576569"/>
                  <a:pt x="2210454" y="1575639"/>
                </a:cubicBezTo>
                <a:close/>
                <a:moveTo>
                  <a:pt x="1273618" y="1567655"/>
                </a:moveTo>
                <a:cubicBezTo>
                  <a:pt x="1273061" y="1569513"/>
                  <a:pt x="1271948" y="1571183"/>
                  <a:pt x="1270463" y="1572669"/>
                </a:cubicBezTo>
                <a:cubicBezTo>
                  <a:pt x="1268977" y="1574339"/>
                  <a:pt x="1267862" y="1575824"/>
                  <a:pt x="1267307" y="1577682"/>
                </a:cubicBezTo>
                <a:cubicBezTo>
                  <a:pt x="1274176" y="1579352"/>
                  <a:pt x="1279932" y="1577124"/>
                  <a:pt x="1284573" y="1570626"/>
                </a:cubicBezTo>
                <a:close/>
                <a:moveTo>
                  <a:pt x="1828925" y="1566913"/>
                </a:moveTo>
                <a:cubicBezTo>
                  <a:pt x="1823726" y="1569328"/>
                  <a:pt x="1820383" y="1572298"/>
                  <a:pt x="1818898" y="1575824"/>
                </a:cubicBezTo>
                <a:lnTo>
                  <a:pt x="1817970" y="1579538"/>
                </a:lnTo>
                <a:close/>
                <a:moveTo>
                  <a:pt x="2432873" y="1561159"/>
                </a:moveTo>
                <a:cubicBezTo>
                  <a:pt x="2432687" y="1564129"/>
                  <a:pt x="2433987" y="1566728"/>
                  <a:pt x="2436586" y="1569141"/>
                </a:cubicBezTo>
                <a:cubicBezTo>
                  <a:pt x="2439186" y="1571556"/>
                  <a:pt x="2442341" y="1573596"/>
                  <a:pt x="2445869" y="1574711"/>
                </a:cubicBezTo>
                <a:cubicBezTo>
                  <a:pt x="2446240" y="1573226"/>
                  <a:pt x="2446055" y="1571370"/>
                  <a:pt x="2445497" y="1569141"/>
                </a:cubicBezTo>
                <a:cubicBezTo>
                  <a:pt x="2444940" y="1566913"/>
                  <a:pt x="2443084" y="1565242"/>
                  <a:pt x="2439741" y="1563757"/>
                </a:cubicBezTo>
                <a:close/>
                <a:moveTo>
                  <a:pt x="1320404" y="1537394"/>
                </a:moveTo>
                <a:lnTo>
                  <a:pt x="1317619" y="1548347"/>
                </a:lnTo>
                <a:lnTo>
                  <a:pt x="1321332" y="1549277"/>
                </a:lnTo>
                <a:cubicBezTo>
                  <a:pt x="1322818" y="1545749"/>
                  <a:pt x="1322632" y="1541850"/>
                  <a:pt x="1320404" y="1537394"/>
                </a:cubicBezTo>
                <a:close/>
                <a:moveTo>
                  <a:pt x="227804" y="1524770"/>
                </a:moveTo>
                <a:lnTo>
                  <a:pt x="216292" y="1526997"/>
                </a:lnTo>
                <a:cubicBezTo>
                  <a:pt x="212766" y="1537024"/>
                  <a:pt x="211094" y="1548906"/>
                  <a:pt x="212209" y="1562274"/>
                </a:cubicBezTo>
                <a:close/>
                <a:moveTo>
                  <a:pt x="2511035" y="1510474"/>
                </a:moveTo>
                <a:lnTo>
                  <a:pt x="2524031" y="1521427"/>
                </a:lnTo>
                <a:cubicBezTo>
                  <a:pt x="2524217" y="1519756"/>
                  <a:pt x="2524217" y="1518086"/>
                  <a:pt x="2524031" y="1516043"/>
                </a:cubicBezTo>
                <a:cubicBezTo>
                  <a:pt x="2523846" y="1514000"/>
                  <a:pt x="2523104" y="1512515"/>
                  <a:pt x="2521431" y="1511772"/>
                </a:cubicBezTo>
                <a:close/>
                <a:moveTo>
                  <a:pt x="1876823" y="1500263"/>
                </a:moveTo>
                <a:cubicBezTo>
                  <a:pt x="1873853" y="1501005"/>
                  <a:pt x="1871440" y="1504904"/>
                  <a:pt x="1869955" y="1511958"/>
                </a:cubicBezTo>
                <a:lnTo>
                  <a:pt x="1872740" y="1532009"/>
                </a:lnTo>
                <a:lnTo>
                  <a:pt x="1896504" y="1515115"/>
                </a:lnTo>
                <a:lnTo>
                  <a:pt x="1899290" y="1504161"/>
                </a:lnTo>
                <a:lnTo>
                  <a:pt x="1891863" y="1502303"/>
                </a:lnTo>
                <a:cubicBezTo>
                  <a:pt x="1884807" y="1500075"/>
                  <a:pt x="1879794" y="1499520"/>
                  <a:pt x="1876823" y="1500263"/>
                </a:cubicBezTo>
                <a:close/>
                <a:moveTo>
                  <a:pt x="278489" y="1481697"/>
                </a:moveTo>
                <a:cubicBezTo>
                  <a:pt x="276076" y="1507133"/>
                  <a:pt x="275333" y="1532753"/>
                  <a:pt x="274033" y="1558188"/>
                </a:cubicBezTo>
                <a:lnTo>
                  <a:pt x="293526" y="1558746"/>
                </a:lnTo>
                <a:cubicBezTo>
                  <a:pt x="293526" y="1556890"/>
                  <a:pt x="294084" y="1555405"/>
                  <a:pt x="295012" y="1554290"/>
                </a:cubicBezTo>
                <a:cubicBezTo>
                  <a:pt x="296127" y="1553177"/>
                  <a:pt x="296497" y="1551692"/>
                  <a:pt x="296497" y="1549834"/>
                </a:cubicBezTo>
                <a:lnTo>
                  <a:pt x="294269" y="1529225"/>
                </a:lnTo>
                <a:cubicBezTo>
                  <a:pt x="293341" y="1520686"/>
                  <a:pt x="291299" y="1512145"/>
                  <a:pt x="288886" y="1503420"/>
                </a:cubicBezTo>
                <a:cubicBezTo>
                  <a:pt x="286287" y="1494879"/>
                  <a:pt x="282759" y="1487453"/>
                  <a:pt x="278489" y="1481697"/>
                </a:cubicBezTo>
                <a:close/>
                <a:moveTo>
                  <a:pt x="258437" y="1413004"/>
                </a:moveTo>
                <a:lnTo>
                  <a:pt x="243027" y="1415417"/>
                </a:lnTo>
                <a:lnTo>
                  <a:pt x="241542" y="1454034"/>
                </a:lnTo>
                <a:lnTo>
                  <a:pt x="247113" y="1478541"/>
                </a:lnTo>
                <a:lnTo>
                  <a:pt x="268649" y="1449578"/>
                </a:lnTo>
                <a:cubicBezTo>
                  <a:pt x="268092" y="1456077"/>
                  <a:pt x="271062" y="1458675"/>
                  <a:pt x="277376" y="1457747"/>
                </a:cubicBezTo>
                <a:cubicBezTo>
                  <a:pt x="283687" y="1456634"/>
                  <a:pt x="287215" y="1452921"/>
                  <a:pt x="287773" y="1446608"/>
                </a:cubicBezTo>
                <a:close/>
                <a:moveTo>
                  <a:pt x="1453894" y="1312931"/>
                </a:moveTo>
                <a:lnTo>
                  <a:pt x="1447580" y="1322958"/>
                </a:lnTo>
                <a:lnTo>
                  <a:pt x="1462248" y="1342266"/>
                </a:lnTo>
                <a:cubicBezTo>
                  <a:pt x="1460948" y="1348022"/>
                  <a:pt x="1458535" y="1352848"/>
                  <a:pt x="1455194" y="1356934"/>
                </a:cubicBezTo>
                <a:cubicBezTo>
                  <a:pt x="1451851" y="1361203"/>
                  <a:pt x="1447210" y="1363431"/>
                  <a:pt x="1441269" y="1363988"/>
                </a:cubicBezTo>
                <a:cubicBezTo>
                  <a:pt x="1437741" y="1376613"/>
                  <a:pt x="1434585" y="1389238"/>
                  <a:pt x="1431429" y="1402048"/>
                </a:cubicBezTo>
                <a:cubicBezTo>
                  <a:pt x="1428272" y="1414860"/>
                  <a:pt x="1427716" y="1428227"/>
                  <a:pt x="1429757" y="1442337"/>
                </a:cubicBezTo>
                <a:lnTo>
                  <a:pt x="1470974" y="1402420"/>
                </a:lnTo>
                <a:cubicBezTo>
                  <a:pt x="1466519" y="1389052"/>
                  <a:pt x="1466146" y="1374757"/>
                  <a:pt x="1469859" y="1359532"/>
                </a:cubicBezTo>
                <a:cubicBezTo>
                  <a:pt x="1471902" y="1360275"/>
                  <a:pt x="1474130" y="1360647"/>
                  <a:pt x="1476915" y="1360460"/>
                </a:cubicBezTo>
                <a:cubicBezTo>
                  <a:pt x="1479701" y="1360460"/>
                  <a:pt x="1481556" y="1358604"/>
                  <a:pt x="1482671" y="1355262"/>
                </a:cubicBezTo>
                <a:cubicBezTo>
                  <a:pt x="1483227" y="1351548"/>
                  <a:pt x="1482856" y="1347465"/>
                  <a:pt x="1481186" y="1343194"/>
                </a:cubicBezTo>
                <a:cubicBezTo>
                  <a:pt x="1479514" y="1338924"/>
                  <a:pt x="1478028" y="1334840"/>
                  <a:pt x="1476915" y="1330569"/>
                </a:cubicBezTo>
                <a:close/>
                <a:moveTo>
                  <a:pt x="288886" y="1310891"/>
                </a:moveTo>
                <a:cubicBezTo>
                  <a:pt x="284430" y="1316276"/>
                  <a:pt x="281644" y="1323515"/>
                  <a:pt x="281274" y="1332799"/>
                </a:cubicBezTo>
                <a:lnTo>
                  <a:pt x="285172" y="1332242"/>
                </a:lnTo>
                <a:cubicBezTo>
                  <a:pt x="287030" y="1328158"/>
                  <a:pt x="288143" y="1324445"/>
                  <a:pt x="288515" y="1321475"/>
                </a:cubicBezTo>
                <a:cubicBezTo>
                  <a:pt x="288886" y="1318317"/>
                  <a:pt x="289071" y="1314976"/>
                  <a:pt x="288886" y="1310891"/>
                </a:cubicBezTo>
                <a:close/>
                <a:moveTo>
                  <a:pt x="2013841" y="1309776"/>
                </a:moveTo>
                <a:cubicBezTo>
                  <a:pt x="2007157" y="1319987"/>
                  <a:pt x="1997873" y="1335210"/>
                  <a:pt x="1985806" y="1355634"/>
                </a:cubicBezTo>
                <a:cubicBezTo>
                  <a:pt x="1973739" y="1376055"/>
                  <a:pt x="1962969" y="1389052"/>
                  <a:pt x="1953687" y="1394621"/>
                </a:cubicBezTo>
                <a:lnTo>
                  <a:pt x="1974296" y="1423214"/>
                </a:lnTo>
                <a:cubicBezTo>
                  <a:pt x="1996575" y="1398707"/>
                  <a:pt x="2017554" y="1371972"/>
                  <a:pt x="2037048" y="1343009"/>
                </a:cubicBezTo>
                <a:cubicBezTo>
                  <a:pt x="2036863" y="1335025"/>
                  <a:pt x="2034820" y="1328156"/>
                  <a:pt x="2030921" y="1322030"/>
                </a:cubicBezTo>
                <a:cubicBezTo>
                  <a:pt x="2026836" y="1315902"/>
                  <a:pt x="2021267" y="1311818"/>
                  <a:pt x="2013841" y="1309776"/>
                </a:cubicBezTo>
                <a:close/>
                <a:moveTo>
                  <a:pt x="354795" y="1279515"/>
                </a:moveTo>
                <a:lnTo>
                  <a:pt x="331588" y="1285641"/>
                </a:lnTo>
                <a:cubicBezTo>
                  <a:pt x="327503" y="1296595"/>
                  <a:pt x="323232" y="1308292"/>
                  <a:pt x="319148" y="1320732"/>
                </a:cubicBezTo>
                <a:cubicBezTo>
                  <a:pt x="314878" y="1333170"/>
                  <a:pt x="312835" y="1345794"/>
                  <a:pt x="313392" y="1358606"/>
                </a:cubicBezTo>
                <a:cubicBezTo>
                  <a:pt x="310237" y="1367888"/>
                  <a:pt x="306894" y="1378100"/>
                  <a:pt x="303181" y="1389054"/>
                </a:cubicBezTo>
                <a:cubicBezTo>
                  <a:pt x="299468" y="1400194"/>
                  <a:pt x="295012" y="1409291"/>
                  <a:pt x="289813" y="1416902"/>
                </a:cubicBezTo>
                <a:lnTo>
                  <a:pt x="313022" y="1413374"/>
                </a:lnTo>
                <a:cubicBezTo>
                  <a:pt x="313392" y="1397223"/>
                  <a:pt x="317663" y="1382556"/>
                  <a:pt x="325832" y="1369559"/>
                </a:cubicBezTo>
                <a:cubicBezTo>
                  <a:pt x="333629" y="1356564"/>
                  <a:pt x="338457" y="1342081"/>
                  <a:pt x="339757" y="1326301"/>
                </a:cubicBezTo>
                <a:lnTo>
                  <a:pt x="362779" y="1291212"/>
                </a:lnTo>
                <a:cubicBezTo>
                  <a:pt x="364264" y="1288799"/>
                  <a:pt x="363892" y="1286198"/>
                  <a:pt x="361664" y="1283600"/>
                </a:cubicBezTo>
                <a:cubicBezTo>
                  <a:pt x="359251" y="1281000"/>
                  <a:pt x="357023" y="1279515"/>
                  <a:pt x="354795" y="1279515"/>
                </a:cubicBezTo>
                <a:close/>
                <a:moveTo>
                  <a:pt x="2073994" y="1240525"/>
                </a:moveTo>
                <a:lnTo>
                  <a:pt x="2039276" y="1270046"/>
                </a:lnTo>
                <a:lnTo>
                  <a:pt x="2056914" y="1309590"/>
                </a:lnTo>
                <a:lnTo>
                  <a:pt x="2082349" y="1269858"/>
                </a:lnTo>
                <a:cubicBezTo>
                  <a:pt x="2082906" y="1270046"/>
                  <a:pt x="2085319" y="1270601"/>
                  <a:pt x="2089775" y="1271344"/>
                </a:cubicBezTo>
                <a:cubicBezTo>
                  <a:pt x="2094231" y="1272086"/>
                  <a:pt x="2096831" y="1271716"/>
                  <a:pt x="2097944" y="1270046"/>
                </a:cubicBezTo>
                <a:cubicBezTo>
                  <a:pt x="2098129" y="1265960"/>
                  <a:pt x="2095159" y="1260762"/>
                  <a:pt x="2089032" y="1254635"/>
                </a:cubicBezTo>
                <a:cubicBezTo>
                  <a:pt x="2082906" y="1248509"/>
                  <a:pt x="2077893" y="1243681"/>
                  <a:pt x="2073994" y="1240525"/>
                </a:cubicBezTo>
                <a:close/>
                <a:moveTo>
                  <a:pt x="2137676" y="1172018"/>
                </a:moveTo>
                <a:cubicBezTo>
                  <a:pt x="2134148" y="1171275"/>
                  <a:pt x="2131547" y="1172203"/>
                  <a:pt x="2130249" y="1174431"/>
                </a:cubicBezTo>
                <a:cubicBezTo>
                  <a:pt x="2128949" y="1176659"/>
                  <a:pt x="2128021" y="1178887"/>
                  <a:pt x="2127649" y="1180929"/>
                </a:cubicBezTo>
                <a:cubicBezTo>
                  <a:pt x="2127279" y="1185385"/>
                  <a:pt x="2129135" y="1188541"/>
                  <a:pt x="2133220" y="1190211"/>
                </a:cubicBezTo>
                <a:cubicBezTo>
                  <a:pt x="2134891" y="1190584"/>
                  <a:pt x="2136376" y="1190211"/>
                  <a:pt x="2137303" y="1189469"/>
                </a:cubicBezTo>
                <a:cubicBezTo>
                  <a:pt x="2138231" y="1188541"/>
                  <a:pt x="2139717" y="1188169"/>
                  <a:pt x="2141389" y="1188541"/>
                </a:cubicBezTo>
                <a:cubicBezTo>
                  <a:pt x="2141759" y="1186313"/>
                  <a:pt x="2141759" y="1183157"/>
                  <a:pt x="2141202" y="1179257"/>
                </a:cubicBezTo>
                <a:cubicBezTo>
                  <a:pt x="2140646" y="1175359"/>
                  <a:pt x="2139531" y="1172945"/>
                  <a:pt x="2137676" y="1172018"/>
                </a:cubicBezTo>
                <a:close/>
                <a:moveTo>
                  <a:pt x="2172393" y="1127087"/>
                </a:moveTo>
                <a:lnTo>
                  <a:pt x="2180006" y="1160135"/>
                </a:lnTo>
                <a:lnTo>
                  <a:pt x="2184462" y="1141940"/>
                </a:lnTo>
                <a:cubicBezTo>
                  <a:pt x="2185575" y="1136741"/>
                  <a:pt x="2184832" y="1133028"/>
                  <a:pt x="2182234" y="1131173"/>
                </a:cubicBezTo>
                <a:cubicBezTo>
                  <a:pt x="2179449" y="1129130"/>
                  <a:pt x="2176293" y="1127830"/>
                  <a:pt x="2172393" y="1127087"/>
                </a:cubicBezTo>
                <a:close/>
                <a:moveTo>
                  <a:pt x="1904673" y="1118548"/>
                </a:moveTo>
                <a:cubicBezTo>
                  <a:pt x="1890749" y="1128387"/>
                  <a:pt x="1877939" y="1139342"/>
                  <a:pt x="1866241" y="1151409"/>
                </a:cubicBezTo>
                <a:cubicBezTo>
                  <a:pt x="1854732" y="1163476"/>
                  <a:pt x="1843405" y="1175731"/>
                  <a:pt x="1832638" y="1188541"/>
                </a:cubicBezTo>
                <a:cubicBezTo>
                  <a:pt x="1832080" y="1191139"/>
                  <a:pt x="1831710" y="1196152"/>
                  <a:pt x="1831523" y="1203208"/>
                </a:cubicBezTo>
                <a:cubicBezTo>
                  <a:pt x="1831338" y="1210262"/>
                  <a:pt x="1832080" y="1214533"/>
                  <a:pt x="1833751" y="1215833"/>
                </a:cubicBezTo>
                <a:cubicBezTo>
                  <a:pt x="1837464" y="1216203"/>
                  <a:pt x="1840249" y="1214348"/>
                  <a:pt x="1841735" y="1209892"/>
                </a:cubicBezTo>
                <a:cubicBezTo>
                  <a:pt x="1843592" y="1205436"/>
                  <a:pt x="1844890" y="1202093"/>
                  <a:pt x="1845263" y="1199680"/>
                </a:cubicBezTo>
                <a:cubicBezTo>
                  <a:pt x="1847676" y="1190584"/>
                  <a:pt x="1852131" y="1183157"/>
                  <a:pt x="1858630" y="1177586"/>
                </a:cubicBezTo>
                <a:cubicBezTo>
                  <a:pt x="1865129" y="1171831"/>
                  <a:pt x="1872555" y="1168117"/>
                  <a:pt x="1880909" y="1166447"/>
                </a:cubicBezTo>
                <a:cubicBezTo>
                  <a:pt x="1883694" y="1157720"/>
                  <a:pt x="1887593" y="1149739"/>
                  <a:pt x="1892791" y="1142497"/>
                </a:cubicBezTo>
                <a:cubicBezTo>
                  <a:pt x="1897990" y="1135441"/>
                  <a:pt x="1902073" y="1127272"/>
                  <a:pt x="1904673" y="1118548"/>
                </a:cubicBezTo>
                <a:close/>
                <a:moveTo>
                  <a:pt x="436485" y="1102025"/>
                </a:moveTo>
                <a:cubicBezTo>
                  <a:pt x="434442" y="1102210"/>
                  <a:pt x="433329" y="1103882"/>
                  <a:pt x="432772" y="1106666"/>
                </a:cubicBezTo>
                <a:cubicBezTo>
                  <a:pt x="432214" y="1109636"/>
                  <a:pt x="431844" y="1112236"/>
                  <a:pt x="431844" y="1114464"/>
                </a:cubicBezTo>
                <a:cubicBezTo>
                  <a:pt x="424973" y="1123561"/>
                  <a:pt x="417734" y="1135629"/>
                  <a:pt x="410120" y="1150483"/>
                </a:cubicBezTo>
                <a:cubicBezTo>
                  <a:pt x="402509" y="1165334"/>
                  <a:pt x="398238" y="1178331"/>
                  <a:pt x="397125" y="1189285"/>
                </a:cubicBezTo>
                <a:lnTo>
                  <a:pt x="412906" y="1188728"/>
                </a:lnTo>
                <a:cubicBezTo>
                  <a:pt x="417176" y="1175731"/>
                  <a:pt x="422002" y="1163663"/>
                  <a:pt x="427201" y="1152524"/>
                </a:cubicBezTo>
                <a:cubicBezTo>
                  <a:pt x="432399" y="1141384"/>
                  <a:pt x="438898" y="1135443"/>
                  <a:pt x="446509" y="1134701"/>
                </a:cubicBezTo>
                <a:cubicBezTo>
                  <a:pt x="446324" y="1131545"/>
                  <a:pt x="445211" y="1125604"/>
                  <a:pt x="442983" y="1116877"/>
                </a:cubicBezTo>
                <a:cubicBezTo>
                  <a:pt x="440755" y="1108151"/>
                  <a:pt x="438528" y="1103140"/>
                  <a:pt x="436485" y="1102025"/>
                </a:cubicBezTo>
                <a:close/>
                <a:moveTo>
                  <a:pt x="1941248" y="1066191"/>
                </a:moveTo>
                <a:lnTo>
                  <a:pt x="1914698" y="1078631"/>
                </a:lnTo>
                <a:cubicBezTo>
                  <a:pt x="1920083" y="1080486"/>
                  <a:pt x="1923239" y="1084200"/>
                  <a:pt x="1924167" y="1089770"/>
                </a:cubicBezTo>
                <a:cubicBezTo>
                  <a:pt x="1925095" y="1095339"/>
                  <a:pt x="1925095" y="1100167"/>
                  <a:pt x="1923982" y="1104251"/>
                </a:cubicBezTo>
                <a:lnTo>
                  <a:pt x="1909314" y="1115763"/>
                </a:lnTo>
                <a:cubicBezTo>
                  <a:pt x="1920454" y="1118361"/>
                  <a:pt x="1929551" y="1116690"/>
                  <a:pt x="1936977" y="1110564"/>
                </a:cubicBezTo>
                <a:cubicBezTo>
                  <a:pt x="1944403" y="1104438"/>
                  <a:pt x="1949417" y="1095711"/>
                  <a:pt x="1952202" y="1084572"/>
                </a:cubicBezTo>
                <a:lnTo>
                  <a:pt x="1953130" y="1080859"/>
                </a:lnTo>
                <a:cubicBezTo>
                  <a:pt x="1953873" y="1081229"/>
                  <a:pt x="1957028" y="1081786"/>
                  <a:pt x="1962414" y="1082901"/>
                </a:cubicBezTo>
                <a:cubicBezTo>
                  <a:pt x="1967983" y="1084014"/>
                  <a:pt x="1971325" y="1083644"/>
                  <a:pt x="1972438" y="1082159"/>
                </a:cubicBezTo>
                <a:cubicBezTo>
                  <a:pt x="1971696" y="1080116"/>
                  <a:pt x="1967055" y="1076960"/>
                  <a:pt x="1958513" y="1073247"/>
                </a:cubicBezTo>
                <a:cubicBezTo>
                  <a:pt x="1949974" y="1069347"/>
                  <a:pt x="1944218" y="1067119"/>
                  <a:pt x="1941248" y="1066191"/>
                </a:cubicBezTo>
                <a:close/>
                <a:moveTo>
                  <a:pt x="462105" y="1052083"/>
                </a:moveTo>
                <a:cubicBezTo>
                  <a:pt x="456351" y="1056354"/>
                  <a:pt x="452823" y="1062108"/>
                  <a:pt x="451152" y="1069164"/>
                </a:cubicBezTo>
                <a:cubicBezTo>
                  <a:pt x="449480" y="1076220"/>
                  <a:pt x="448737" y="1082901"/>
                  <a:pt x="448552" y="1089400"/>
                </a:cubicBezTo>
                <a:lnTo>
                  <a:pt x="460249" y="1085129"/>
                </a:lnTo>
                <a:close/>
                <a:moveTo>
                  <a:pt x="1766171" y="1031659"/>
                </a:moveTo>
                <a:cubicBezTo>
                  <a:pt x="1761902" y="1040941"/>
                  <a:pt x="1755774" y="1049483"/>
                  <a:pt x="1747605" y="1057279"/>
                </a:cubicBezTo>
                <a:cubicBezTo>
                  <a:pt x="1739436" y="1065078"/>
                  <a:pt x="1729782" y="1067862"/>
                  <a:pt x="1718642" y="1065634"/>
                </a:cubicBezTo>
                <a:cubicBezTo>
                  <a:pt x="1715859" y="1074360"/>
                  <a:pt x="1711958" y="1082344"/>
                  <a:pt x="1706760" y="1089585"/>
                </a:cubicBezTo>
                <a:cubicBezTo>
                  <a:pt x="1701561" y="1096639"/>
                  <a:pt x="1697478" y="1104808"/>
                  <a:pt x="1694878" y="1113535"/>
                </a:cubicBezTo>
                <a:cubicBezTo>
                  <a:pt x="1707317" y="1115763"/>
                  <a:pt x="1715672" y="1111307"/>
                  <a:pt x="1720500" y="1100538"/>
                </a:cubicBezTo>
                <a:cubicBezTo>
                  <a:pt x="1724770" y="1089398"/>
                  <a:pt x="1727926" y="1078816"/>
                  <a:pt x="1729782" y="1068604"/>
                </a:cubicBezTo>
                <a:cubicBezTo>
                  <a:pt x="1735538" y="1070089"/>
                  <a:pt x="1741664" y="1070832"/>
                  <a:pt x="1748348" y="1070647"/>
                </a:cubicBezTo>
                <a:cubicBezTo>
                  <a:pt x="1754846" y="1070462"/>
                  <a:pt x="1760602" y="1068976"/>
                  <a:pt x="1765428" y="1066376"/>
                </a:cubicBezTo>
                <a:close/>
                <a:moveTo>
                  <a:pt x="502207" y="999913"/>
                </a:moveTo>
                <a:lnTo>
                  <a:pt x="468233" y="1027576"/>
                </a:lnTo>
                <a:lnTo>
                  <a:pt x="466561" y="1043729"/>
                </a:lnTo>
                <a:lnTo>
                  <a:pt x="477700" y="1047997"/>
                </a:lnTo>
                <a:lnTo>
                  <a:pt x="479743" y="1027761"/>
                </a:lnTo>
                <a:lnTo>
                  <a:pt x="507035" y="1028504"/>
                </a:lnTo>
                <a:lnTo>
                  <a:pt x="508706" y="1012351"/>
                </a:lnTo>
                <a:close/>
                <a:moveTo>
                  <a:pt x="1805160" y="999354"/>
                </a:moveTo>
                <a:cubicBezTo>
                  <a:pt x="1801632" y="998611"/>
                  <a:pt x="1799034" y="999539"/>
                  <a:pt x="1797734" y="1001767"/>
                </a:cubicBezTo>
                <a:cubicBezTo>
                  <a:pt x="1796434" y="1003995"/>
                  <a:pt x="1795506" y="1006223"/>
                  <a:pt x="1795134" y="1008265"/>
                </a:cubicBezTo>
                <a:lnTo>
                  <a:pt x="1808873" y="1015877"/>
                </a:lnTo>
                <a:cubicBezTo>
                  <a:pt x="1809244" y="1013649"/>
                  <a:pt x="1809244" y="1010494"/>
                  <a:pt x="1808688" y="1006595"/>
                </a:cubicBezTo>
                <a:cubicBezTo>
                  <a:pt x="1808131" y="1002697"/>
                  <a:pt x="1807016" y="1000282"/>
                  <a:pt x="1805160" y="999354"/>
                </a:cubicBezTo>
                <a:close/>
                <a:moveTo>
                  <a:pt x="512419" y="975777"/>
                </a:moveTo>
                <a:cubicBezTo>
                  <a:pt x="512049" y="977819"/>
                  <a:pt x="511119" y="979862"/>
                  <a:pt x="509819" y="981903"/>
                </a:cubicBezTo>
                <a:cubicBezTo>
                  <a:pt x="508520" y="983760"/>
                  <a:pt x="507593" y="985803"/>
                  <a:pt x="507220" y="987844"/>
                </a:cubicBezTo>
                <a:cubicBezTo>
                  <a:pt x="514276" y="988031"/>
                  <a:pt x="519845" y="984131"/>
                  <a:pt x="523931" y="976334"/>
                </a:cubicBezTo>
                <a:close/>
                <a:moveTo>
                  <a:pt x="2065083" y="943841"/>
                </a:moveTo>
                <a:cubicBezTo>
                  <a:pt x="2064340" y="947555"/>
                  <a:pt x="2065268" y="950712"/>
                  <a:pt x="2067681" y="953310"/>
                </a:cubicBezTo>
                <a:cubicBezTo>
                  <a:pt x="2070281" y="955911"/>
                  <a:pt x="2073252" y="957766"/>
                  <a:pt x="2077150" y="958509"/>
                </a:cubicBezTo>
                <a:cubicBezTo>
                  <a:pt x="2077707" y="956466"/>
                  <a:pt x="2078078" y="954238"/>
                  <a:pt x="2077893" y="951455"/>
                </a:cubicBezTo>
                <a:cubicBezTo>
                  <a:pt x="2077707" y="948855"/>
                  <a:pt x="2076037" y="946812"/>
                  <a:pt x="2072509" y="945699"/>
                </a:cubicBezTo>
                <a:close/>
                <a:moveTo>
                  <a:pt x="555492" y="932704"/>
                </a:moveTo>
                <a:lnTo>
                  <a:pt x="554192" y="944958"/>
                </a:lnTo>
                <a:lnTo>
                  <a:pt x="558092" y="945143"/>
                </a:lnTo>
                <a:cubicBezTo>
                  <a:pt x="559020" y="941058"/>
                  <a:pt x="558277" y="936974"/>
                  <a:pt x="555492" y="932704"/>
                </a:cubicBezTo>
                <a:close/>
                <a:moveTo>
                  <a:pt x="1068095" y="899285"/>
                </a:moveTo>
                <a:cubicBezTo>
                  <a:pt x="1063269" y="902071"/>
                  <a:pt x="1060299" y="905041"/>
                  <a:pt x="1059184" y="908569"/>
                </a:cubicBezTo>
                <a:lnTo>
                  <a:pt x="1058628" y="912095"/>
                </a:lnTo>
                <a:close/>
                <a:moveTo>
                  <a:pt x="2507508" y="894085"/>
                </a:moveTo>
                <a:cubicBezTo>
                  <a:pt x="2505836" y="901326"/>
                  <a:pt x="2508436" y="905967"/>
                  <a:pt x="2515863" y="907824"/>
                </a:cubicBezTo>
                <a:cubicBezTo>
                  <a:pt x="2516420" y="905782"/>
                  <a:pt x="2516790" y="903554"/>
                  <a:pt x="2516605" y="900768"/>
                </a:cubicBezTo>
                <a:cubicBezTo>
                  <a:pt x="2516420" y="898170"/>
                  <a:pt x="2514747" y="896127"/>
                  <a:pt x="2511221" y="895015"/>
                </a:cubicBezTo>
                <a:close/>
                <a:moveTo>
                  <a:pt x="2532943" y="869765"/>
                </a:moveTo>
                <a:cubicBezTo>
                  <a:pt x="2528487" y="869207"/>
                  <a:pt x="2525517" y="871063"/>
                  <a:pt x="2523846" y="875149"/>
                </a:cubicBezTo>
                <a:lnTo>
                  <a:pt x="2537584" y="882575"/>
                </a:lnTo>
                <a:cubicBezTo>
                  <a:pt x="2538141" y="880532"/>
                  <a:pt x="2537957" y="877934"/>
                  <a:pt x="2537027" y="875149"/>
                </a:cubicBezTo>
                <a:cubicBezTo>
                  <a:pt x="2536099" y="872363"/>
                  <a:pt x="2534799" y="870508"/>
                  <a:pt x="2532943" y="869765"/>
                </a:cubicBezTo>
                <a:close/>
                <a:moveTo>
                  <a:pt x="2179449" y="861781"/>
                </a:moveTo>
                <a:lnTo>
                  <a:pt x="2167567" y="862524"/>
                </a:lnTo>
                <a:lnTo>
                  <a:pt x="2180376" y="873663"/>
                </a:lnTo>
                <a:cubicBezTo>
                  <a:pt x="2180934" y="871621"/>
                  <a:pt x="2181304" y="869393"/>
                  <a:pt x="2181677" y="866794"/>
                </a:cubicBezTo>
                <a:cubicBezTo>
                  <a:pt x="2181862" y="864194"/>
                  <a:pt x="2181119" y="862524"/>
                  <a:pt x="2179449" y="861781"/>
                </a:cubicBezTo>
                <a:close/>
                <a:moveTo>
                  <a:pt x="1110983" y="832820"/>
                </a:moveTo>
                <a:cubicBezTo>
                  <a:pt x="1108013" y="833563"/>
                  <a:pt x="1105970" y="837461"/>
                  <a:pt x="1104857" y="844330"/>
                </a:cubicBezTo>
                <a:lnTo>
                  <a:pt x="1108940" y="863824"/>
                </a:lnTo>
                <a:lnTo>
                  <a:pt x="1131407" y="846930"/>
                </a:lnTo>
                <a:lnTo>
                  <a:pt x="1133447" y="836346"/>
                </a:lnTo>
                <a:lnTo>
                  <a:pt x="1126021" y="834491"/>
                </a:lnTo>
                <a:cubicBezTo>
                  <a:pt x="1118967" y="832448"/>
                  <a:pt x="1113954" y="831890"/>
                  <a:pt x="1110983" y="832820"/>
                </a:cubicBezTo>
                <a:close/>
                <a:moveTo>
                  <a:pt x="1925560" y="741079"/>
                </a:moveTo>
                <a:cubicBezTo>
                  <a:pt x="1929830" y="739942"/>
                  <a:pt x="1935679" y="740081"/>
                  <a:pt x="1943105" y="741474"/>
                </a:cubicBezTo>
                <a:cubicBezTo>
                  <a:pt x="1938649" y="755399"/>
                  <a:pt x="1931036" y="767652"/>
                  <a:pt x="1920454" y="778048"/>
                </a:cubicBezTo>
                <a:cubicBezTo>
                  <a:pt x="1910057" y="788445"/>
                  <a:pt x="1902445" y="800700"/>
                  <a:pt x="1897805" y="814623"/>
                </a:cubicBezTo>
                <a:lnTo>
                  <a:pt x="1889448" y="785475"/>
                </a:lnTo>
                <a:lnTo>
                  <a:pt x="1900032" y="757255"/>
                </a:lnTo>
                <a:cubicBezTo>
                  <a:pt x="1909499" y="758740"/>
                  <a:pt x="1915255" y="755584"/>
                  <a:pt x="1917483" y="748343"/>
                </a:cubicBezTo>
                <a:cubicBezTo>
                  <a:pt x="1918597" y="744630"/>
                  <a:pt x="1921290" y="742216"/>
                  <a:pt x="1925560" y="741079"/>
                </a:cubicBezTo>
                <a:close/>
                <a:moveTo>
                  <a:pt x="676726" y="672596"/>
                </a:moveTo>
                <a:lnTo>
                  <a:pt x="670415" y="683921"/>
                </a:lnTo>
                <a:lnTo>
                  <a:pt x="686196" y="702672"/>
                </a:lnTo>
                <a:cubicBezTo>
                  <a:pt x="685083" y="708800"/>
                  <a:pt x="682855" y="714184"/>
                  <a:pt x="679512" y="719010"/>
                </a:cubicBezTo>
                <a:cubicBezTo>
                  <a:pt x="676169" y="723838"/>
                  <a:pt x="671528" y="726994"/>
                  <a:pt x="665402" y="728294"/>
                </a:cubicBezTo>
                <a:cubicBezTo>
                  <a:pt x="662246" y="742032"/>
                  <a:pt x="659461" y="755771"/>
                  <a:pt x="656862" y="769509"/>
                </a:cubicBezTo>
                <a:cubicBezTo>
                  <a:pt x="654262" y="783249"/>
                  <a:pt x="655005" y="797916"/>
                  <a:pt x="658161" y="812397"/>
                </a:cubicBezTo>
                <a:cubicBezTo>
                  <a:pt x="670600" y="795874"/>
                  <a:pt x="683968" y="780278"/>
                  <a:pt x="697520" y="765053"/>
                </a:cubicBezTo>
                <a:cubicBezTo>
                  <a:pt x="692322" y="751686"/>
                  <a:pt x="691209" y="736833"/>
                  <a:pt x="694550" y="720310"/>
                </a:cubicBezTo>
                <a:cubicBezTo>
                  <a:pt x="696778" y="720682"/>
                  <a:pt x="699193" y="720682"/>
                  <a:pt x="701976" y="720310"/>
                </a:cubicBezTo>
                <a:cubicBezTo>
                  <a:pt x="704761" y="719753"/>
                  <a:pt x="706619" y="717712"/>
                  <a:pt x="707547" y="713999"/>
                </a:cubicBezTo>
                <a:cubicBezTo>
                  <a:pt x="708104" y="710098"/>
                  <a:pt x="707547" y="705830"/>
                  <a:pt x="705689" y="701559"/>
                </a:cubicBezTo>
                <a:cubicBezTo>
                  <a:pt x="703834" y="697103"/>
                  <a:pt x="702163" y="692832"/>
                  <a:pt x="700863" y="688562"/>
                </a:cubicBezTo>
                <a:close/>
                <a:moveTo>
                  <a:pt x="1242059" y="647347"/>
                </a:moveTo>
                <a:cubicBezTo>
                  <a:pt x="1235746" y="657186"/>
                  <a:pt x="1226464" y="672039"/>
                  <a:pt x="1214767" y="691719"/>
                </a:cubicBezTo>
                <a:cubicBezTo>
                  <a:pt x="1202885" y="711398"/>
                  <a:pt x="1192488" y="723838"/>
                  <a:pt x="1183204" y="729222"/>
                </a:cubicBezTo>
                <a:lnTo>
                  <a:pt x="1203627" y="757257"/>
                </a:lnTo>
                <a:cubicBezTo>
                  <a:pt x="1225534" y="734050"/>
                  <a:pt x="1245772" y="708613"/>
                  <a:pt x="1264709" y="680765"/>
                </a:cubicBezTo>
                <a:cubicBezTo>
                  <a:pt x="1264709" y="672966"/>
                  <a:pt x="1262666" y="666098"/>
                  <a:pt x="1258768" y="659971"/>
                </a:cubicBezTo>
                <a:cubicBezTo>
                  <a:pt x="1254869" y="653845"/>
                  <a:pt x="1249299" y="649760"/>
                  <a:pt x="1242059" y="647347"/>
                </a:cubicBezTo>
                <a:close/>
                <a:moveTo>
                  <a:pt x="1303511" y="582552"/>
                </a:moveTo>
                <a:lnTo>
                  <a:pt x="1268237" y="609657"/>
                </a:lnTo>
                <a:lnTo>
                  <a:pt x="1284575" y="649202"/>
                </a:lnTo>
                <a:lnTo>
                  <a:pt x="1311124" y="611885"/>
                </a:lnTo>
                <a:cubicBezTo>
                  <a:pt x="1311680" y="612070"/>
                  <a:pt x="1314095" y="612813"/>
                  <a:pt x="1318364" y="613743"/>
                </a:cubicBezTo>
                <a:cubicBezTo>
                  <a:pt x="1322634" y="614671"/>
                  <a:pt x="1325235" y="614485"/>
                  <a:pt x="1326347" y="613000"/>
                </a:cubicBezTo>
                <a:cubicBezTo>
                  <a:pt x="1326533" y="609100"/>
                  <a:pt x="1323749" y="603901"/>
                  <a:pt x="1317993" y="597405"/>
                </a:cubicBezTo>
                <a:cubicBezTo>
                  <a:pt x="1312052" y="590906"/>
                  <a:pt x="1307224" y="585893"/>
                  <a:pt x="1303511" y="582552"/>
                </a:cubicBezTo>
                <a:close/>
                <a:moveTo>
                  <a:pt x="1369420" y="520171"/>
                </a:moveTo>
                <a:cubicBezTo>
                  <a:pt x="1365892" y="519241"/>
                  <a:pt x="1363294" y="519798"/>
                  <a:pt x="1361809" y="521841"/>
                </a:cubicBezTo>
                <a:cubicBezTo>
                  <a:pt x="1360324" y="523884"/>
                  <a:pt x="1359396" y="525925"/>
                  <a:pt x="1358838" y="527967"/>
                </a:cubicBezTo>
                <a:cubicBezTo>
                  <a:pt x="1358281" y="532238"/>
                  <a:pt x="1359766" y="535394"/>
                  <a:pt x="1363852" y="537436"/>
                </a:cubicBezTo>
                <a:cubicBezTo>
                  <a:pt x="1365522" y="537994"/>
                  <a:pt x="1366822" y="537807"/>
                  <a:pt x="1368120" y="537251"/>
                </a:cubicBezTo>
                <a:cubicBezTo>
                  <a:pt x="1369050" y="536321"/>
                  <a:pt x="1370535" y="536321"/>
                  <a:pt x="1372206" y="536694"/>
                </a:cubicBezTo>
                <a:cubicBezTo>
                  <a:pt x="1372763" y="534466"/>
                  <a:pt x="1372948" y="531495"/>
                  <a:pt x="1372576" y="527597"/>
                </a:cubicBezTo>
                <a:cubicBezTo>
                  <a:pt x="1372206" y="523697"/>
                  <a:pt x="1371091" y="521284"/>
                  <a:pt x="1369420" y="520171"/>
                </a:cubicBezTo>
                <a:close/>
                <a:moveTo>
                  <a:pt x="1406552" y="479139"/>
                </a:moveTo>
                <a:lnTo>
                  <a:pt x="1411751" y="512002"/>
                </a:lnTo>
                <a:lnTo>
                  <a:pt x="1417319" y="494734"/>
                </a:lnTo>
                <a:cubicBezTo>
                  <a:pt x="1418807" y="489723"/>
                  <a:pt x="1418249" y="486009"/>
                  <a:pt x="1415836" y="483967"/>
                </a:cubicBezTo>
                <a:cubicBezTo>
                  <a:pt x="1413421" y="481924"/>
                  <a:pt x="1410265" y="480253"/>
                  <a:pt x="1406552" y="479139"/>
                </a:cubicBezTo>
                <a:close/>
                <a:moveTo>
                  <a:pt x="1140503" y="452591"/>
                </a:moveTo>
                <a:cubicBezTo>
                  <a:pt x="1125651" y="462245"/>
                  <a:pt x="1112098" y="472827"/>
                  <a:pt x="1099658" y="484709"/>
                </a:cubicBezTo>
                <a:cubicBezTo>
                  <a:pt x="1087219" y="496406"/>
                  <a:pt x="1075151" y="508659"/>
                  <a:pt x="1064197" y="521841"/>
                </a:cubicBezTo>
                <a:cubicBezTo>
                  <a:pt x="1063454" y="524626"/>
                  <a:pt x="1062897" y="529638"/>
                  <a:pt x="1062527" y="536879"/>
                </a:cubicBezTo>
                <a:cubicBezTo>
                  <a:pt x="1061969" y="544120"/>
                  <a:pt x="1062712" y="548576"/>
                  <a:pt x="1064382" y="549876"/>
                </a:cubicBezTo>
                <a:cubicBezTo>
                  <a:pt x="1068095" y="550246"/>
                  <a:pt x="1070881" y="548204"/>
                  <a:pt x="1073109" y="543563"/>
                </a:cubicBezTo>
                <a:cubicBezTo>
                  <a:pt x="1075151" y="539107"/>
                  <a:pt x="1076264" y="535579"/>
                  <a:pt x="1076822" y="533166"/>
                </a:cubicBezTo>
                <a:cubicBezTo>
                  <a:pt x="1079422" y="523884"/>
                  <a:pt x="1084063" y="516270"/>
                  <a:pt x="1090747" y="510702"/>
                </a:cubicBezTo>
                <a:cubicBezTo>
                  <a:pt x="1097616" y="505131"/>
                  <a:pt x="1105414" y="501605"/>
                  <a:pt x="1113954" y="500119"/>
                </a:cubicBezTo>
                <a:cubicBezTo>
                  <a:pt x="1117109" y="491393"/>
                  <a:pt x="1121565" y="483409"/>
                  <a:pt x="1127136" y="476355"/>
                </a:cubicBezTo>
                <a:cubicBezTo>
                  <a:pt x="1132892" y="469299"/>
                  <a:pt x="1137348" y="461502"/>
                  <a:pt x="1140503" y="452591"/>
                </a:cubicBezTo>
                <a:close/>
                <a:moveTo>
                  <a:pt x="1180421" y="401162"/>
                </a:moveTo>
                <a:lnTo>
                  <a:pt x="1152943" y="412674"/>
                </a:lnTo>
                <a:cubicBezTo>
                  <a:pt x="1158141" y="414716"/>
                  <a:pt x="1161112" y="418615"/>
                  <a:pt x="1161668" y="424371"/>
                </a:cubicBezTo>
                <a:cubicBezTo>
                  <a:pt x="1162225" y="430125"/>
                  <a:pt x="1161855" y="434953"/>
                  <a:pt x="1160555" y="439036"/>
                </a:cubicBezTo>
                <a:lnTo>
                  <a:pt x="1145330" y="450548"/>
                </a:lnTo>
                <a:cubicBezTo>
                  <a:pt x="1156469" y="453519"/>
                  <a:pt x="1165753" y="452219"/>
                  <a:pt x="1173550" y="446277"/>
                </a:cubicBezTo>
                <a:cubicBezTo>
                  <a:pt x="1181348" y="440522"/>
                  <a:pt x="1186917" y="431982"/>
                  <a:pt x="1190445" y="420657"/>
                </a:cubicBezTo>
                <a:lnTo>
                  <a:pt x="1191560" y="416944"/>
                </a:lnTo>
                <a:cubicBezTo>
                  <a:pt x="1192303" y="417315"/>
                  <a:pt x="1195273" y="418057"/>
                  <a:pt x="1200657" y="419357"/>
                </a:cubicBezTo>
                <a:cubicBezTo>
                  <a:pt x="1206041" y="420657"/>
                  <a:pt x="1209383" y="420470"/>
                  <a:pt x="1210681" y="418985"/>
                </a:cubicBezTo>
                <a:cubicBezTo>
                  <a:pt x="1210126" y="416757"/>
                  <a:pt x="1205670" y="413416"/>
                  <a:pt x="1197314" y="409146"/>
                </a:cubicBezTo>
                <a:cubicBezTo>
                  <a:pt x="1188960" y="404875"/>
                  <a:pt x="1183391" y="402092"/>
                  <a:pt x="1180421" y="401162"/>
                </a:cubicBezTo>
                <a:close/>
                <a:moveTo>
                  <a:pt x="1005159" y="360317"/>
                </a:moveTo>
                <a:cubicBezTo>
                  <a:pt x="1000145" y="369786"/>
                  <a:pt x="993276" y="378512"/>
                  <a:pt x="984178" y="386496"/>
                </a:cubicBezTo>
                <a:cubicBezTo>
                  <a:pt x="975266" y="394293"/>
                  <a:pt x="965056" y="397078"/>
                  <a:pt x="953730" y="394850"/>
                </a:cubicBezTo>
                <a:cubicBezTo>
                  <a:pt x="950389" y="403947"/>
                  <a:pt x="946118" y="412488"/>
                  <a:pt x="940362" y="420100"/>
                </a:cubicBezTo>
                <a:cubicBezTo>
                  <a:pt x="934793" y="427712"/>
                  <a:pt x="930338" y="436253"/>
                  <a:pt x="927182" y="445535"/>
                </a:cubicBezTo>
                <a:cubicBezTo>
                  <a:pt x="939807" y="447577"/>
                  <a:pt x="948531" y="442937"/>
                  <a:pt x="953544" y="431240"/>
                </a:cubicBezTo>
                <a:cubicBezTo>
                  <a:pt x="958743" y="419728"/>
                  <a:pt x="962086" y="408218"/>
                  <a:pt x="964869" y="397821"/>
                </a:cubicBezTo>
                <a:cubicBezTo>
                  <a:pt x="970625" y="399491"/>
                  <a:pt x="976938" y="400234"/>
                  <a:pt x="983807" y="400049"/>
                </a:cubicBezTo>
                <a:cubicBezTo>
                  <a:pt x="990676" y="399864"/>
                  <a:pt x="996617" y="398564"/>
                  <a:pt x="1001816" y="395963"/>
                </a:cubicBezTo>
                <a:close/>
                <a:moveTo>
                  <a:pt x="1047859" y="327828"/>
                </a:moveTo>
                <a:cubicBezTo>
                  <a:pt x="1044331" y="326898"/>
                  <a:pt x="1041733" y="327641"/>
                  <a:pt x="1040062" y="330056"/>
                </a:cubicBezTo>
                <a:cubicBezTo>
                  <a:pt x="1038577" y="332284"/>
                  <a:pt x="1037462" y="334512"/>
                  <a:pt x="1036905" y="336740"/>
                </a:cubicBezTo>
                <a:lnTo>
                  <a:pt x="1050459" y="345094"/>
                </a:lnTo>
                <a:cubicBezTo>
                  <a:pt x="1051015" y="342681"/>
                  <a:pt x="1051202" y="339523"/>
                  <a:pt x="1051015" y="335439"/>
                </a:cubicBezTo>
                <a:cubicBezTo>
                  <a:pt x="1050644" y="331354"/>
                  <a:pt x="1049717" y="328756"/>
                  <a:pt x="1047859" y="327828"/>
                </a:cubicBezTo>
                <a:close/>
                <a:moveTo>
                  <a:pt x="1758004" y="298865"/>
                </a:moveTo>
                <a:cubicBezTo>
                  <a:pt x="1755220" y="305362"/>
                  <a:pt x="1757261" y="310375"/>
                  <a:pt x="1764130" y="313531"/>
                </a:cubicBezTo>
                <a:cubicBezTo>
                  <a:pt x="1765060" y="311675"/>
                  <a:pt x="1765617" y="309447"/>
                  <a:pt x="1765803" y="307034"/>
                </a:cubicBezTo>
                <a:cubicBezTo>
                  <a:pt x="1765988" y="304434"/>
                  <a:pt x="1764502" y="302206"/>
                  <a:pt x="1761347" y="300536"/>
                </a:cubicBezTo>
                <a:close/>
                <a:moveTo>
                  <a:pt x="1316136" y="286983"/>
                </a:moveTo>
                <a:cubicBezTo>
                  <a:pt x="1315023" y="290696"/>
                  <a:pt x="1315393" y="293852"/>
                  <a:pt x="1317621" y="296637"/>
                </a:cubicBezTo>
                <a:cubicBezTo>
                  <a:pt x="1319849" y="299421"/>
                  <a:pt x="1322819" y="301649"/>
                  <a:pt x="1326533" y="302763"/>
                </a:cubicBezTo>
                <a:cubicBezTo>
                  <a:pt x="1327462" y="300906"/>
                  <a:pt x="1328018" y="298678"/>
                  <a:pt x="1328205" y="295895"/>
                </a:cubicBezTo>
                <a:cubicBezTo>
                  <a:pt x="1328390" y="293109"/>
                  <a:pt x="1326720" y="291067"/>
                  <a:pt x="1323377" y="289581"/>
                </a:cubicBezTo>
                <a:close/>
                <a:moveTo>
                  <a:pt x="1786224" y="279927"/>
                </a:moveTo>
                <a:cubicBezTo>
                  <a:pt x="1781955" y="278627"/>
                  <a:pt x="1778798" y="279742"/>
                  <a:pt x="1776570" y="283455"/>
                </a:cubicBezTo>
                <a:lnTo>
                  <a:pt x="1788824" y="293109"/>
                </a:lnTo>
                <a:cubicBezTo>
                  <a:pt x="1789567" y="291252"/>
                  <a:pt x="1789752" y="288839"/>
                  <a:pt x="1789382" y="285868"/>
                </a:cubicBezTo>
                <a:cubicBezTo>
                  <a:pt x="1789009" y="282897"/>
                  <a:pt x="1787896" y="281042"/>
                  <a:pt x="1786224" y="279927"/>
                </a:cubicBezTo>
                <a:close/>
                <a:moveTo>
                  <a:pt x="1428089" y="216618"/>
                </a:moveTo>
                <a:lnTo>
                  <a:pt x="1439413" y="229243"/>
                </a:lnTo>
                <a:cubicBezTo>
                  <a:pt x="1440343" y="227385"/>
                  <a:pt x="1441086" y="224972"/>
                  <a:pt x="1441456" y="222559"/>
                </a:cubicBezTo>
                <a:cubicBezTo>
                  <a:pt x="1442013" y="219959"/>
                  <a:pt x="1441641" y="218288"/>
                  <a:pt x="1439971" y="217360"/>
                </a:cubicBezTo>
                <a:close/>
                <a:moveTo>
                  <a:pt x="1201794" y="68531"/>
                </a:moveTo>
                <a:cubicBezTo>
                  <a:pt x="1206319" y="67719"/>
                  <a:pt x="1212261" y="68368"/>
                  <a:pt x="1219593" y="70504"/>
                </a:cubicBezTo>
                <a:cubicBezTo>
                  <a:pt x="1212724" y="84429"/>
                  <a:pt x="1203255" y="96311"/>
                  <a:pt x="1191003" y="106150"/>
                </a:cubicBezTo>
                <a:cubicBezTo>
                  <a:pt x="1178748" y="115805"/>
                  <a:pt x="1169281" y="127687"/>
                  <a:pt x="1162597" y="141612"/>
                </a:cubicBezTo>
                <a:lnTo>
                  <a:pt x="1158141" y="111164"/>
                </a:lnTo>
                <a:lnTo>
                  <a:pt x="1173365" y="83128"/>
                </a:lnTo>
                <a:cubicBezTo>
                  <a:pt x="1182834" y="85171"/>
                  <a:pt x="1189145" y="82758"/>
                  <a:pt x="1192488" y="75332"/>
                </a:cubicBezTo>
                <a:cubicBezTo>
                  <a:pt x="1194159" y="71619"/>
                  <a:pt x="1197268" y="69344"/>
                  <a:pt x="1201794" y="68531"/>
                </a:cubicBezTo>
                <a:close/>
                <a:moveTo>
                  <a:pt x="2224937" y="1254"/>
                </a:moveTo>
                <a:cubicBezTo>
                  <a:pt x="2227907" y="-417"/>
                  <a:pt x="2231063" y="-417"/>
                  <a:pt x="2234405" y="1254"/>
                </a:cubicBezTo>
                <a:lnTo>
                  <a:pt x="2242575" y="9980"/>
                </a:lnTo>
                <a:lnTo>
                  <a:pt x="2216582" y="37085"/>
                </a:lnTo>
                <a:cubicBezTo>
                  <a:pt x="2211569" y="38756"/>
                  <a:pt x="2206928" y="41726"/>
                  <a:pt x="2202472" y="46369"/>
                </a:cubicBezTo>
                <a:cubicBezTo>
                  <a:pt x="2198017" y="51010"/>
                  <a:pt x="2194673" y="55836"/>
                  <a:pt x="2192075" y="60850"/>
                </a:cubicBezTo>
                <a:lnTo>
                  <a:pt x="2164413" y="82758"/>
                </a:lnTo>
                <a:cubicBezTo>
                  <a:pt x="2161442" y="90370"/>
                  <a:pt x="2157729" y="98539"/>
                  <a:pt x="2153273" y="107450"/>
                </a:cubicBezTo>
                <a:cubicBezTo>
                  <a:pt x="2148817" y="116362"/>
                  <a:pt x="2141761" y="118590"/>
                  <a:pt x="2132107" y="114504"/>
                </a:cubicBezTo>
                <a:cubicBezTo>
                  <a:pt x="2116141" y="145695"/>
                  <a:pt x="2089034" y="178186"/>
                  <a:pt x="2051160" y="211977"/>
                </a:cubicBezTo>
                <a:cubicBezTo>
                  <a:pt x="2013843" y="246138"/>
                  <a:pt x="1979496" y="270645"/>
                  <a:pt x="1946820" y="285311"/>
                </a:cubicBezTo>
                <a:cubicBezTo>
                  <a:pt x="1941622" y="296265"/>
                  <a:pt x="1935123" y="305734"/>
                  <a:pt x="1928255" y="313903"/>
                </a:cubicBezTo>
                <a:cubicBezTo>
                  <a:pt x="1921384" y="322072"/>
                  <a:pt x="1915443" y="331726"/>
                  <a:pt x="1910431" y="342866"/>
                </a:cubicBezTo>
                <a:cubicBezTo>
                  <a:pt x="1905418" y="340638"/>
                  <a:pt x="1901147" y="341008"/>
                  <a:pt x="1897434" y="343979"/>
                </a:cubicBezTo>
                <a:cubicBezTo>
                  <a:pt x="1893721" y="346949"/>
                  <a:pt x="1890936" y="351035"/>
                  <a:pt x="1888895" y="356233"/>
                </a:cubicBezTo>
                <a:cubicBezTo>
                  <a:pt x="1882954" y="369416"/>
                  <a:pt x="1877383" y="376099"/>
                  <a:pt x="1872557" y="376470"/>
                </a:cubicBezTo>
                <a:cubicBezTo>
                  <a:pt x="1867543" y="376842"/>
                  <a:pt x="1863273" y="381111"/>
                  <a:pt x="1859189" y="389280"/>
                </a:cubicBezTo>
                <a:lnTo>
                  <a:pt x="1828927" y="414159"/>
                </a:lnTo>
                <a:cubicBezTo>
                  <a:pt x="1823171" y="413601"/>
                  <a:pt x="1818530" y="415087"/>
                  <a:pt x="1814816" y="418430"/>
                </a:cubicBezTo>
                <a:cubicBezTo>
                  <a:pt x="1811103" y="421770"/>
                  <a:pt x="1808318" y="426041"/>
                  <a:pt x="1806462" y="431240"/>
                </a:cubicBezTo>
                <a:lnTo>
                  <a:pt x="1803677" y="449433"/>
                </a:lnTo>
                <a:cubicBezTo>
                  <a:pt x="1780840" y="479139"/>
                  <a:pt x="1757076" y="508101"/>
                  <a:pt x="1735169" y="537994"/>
                </a:cubicBezTo>
                <a:lnTo>
                  <a:pt x="1718089" y="542077"/>
                </a:lnTo>
                <a:lnTo>
                  <a:pt x="1702121" y="554332"/>
                </a:lnTo>
                <a:cubicBezTo>
                  <a:pt x="1700451" y="559715"/>
                  <a:pt x="1697480" y="565284"/>
                  <a:pt x="1693582" y="571040"/>
                </a:cubicBezTo>
                <a:cubicBezTo>
                  <a:pt x="1689496" y="576981"/>
                  <a:pt x="1685225" y="580880"/>
                  <a:pt x="1680585" y="583108"/>
                </a:cubicBezTo>
                <a:cubicBezTo>
                  <a:pt x="1680585" y="589978"/>
                  <a:pt x="1678171" y="597960"/>
                  <a:pt x="1673531" y="607059"/>
                </a:cubicBezTo>
                <a:cubicBezTo>
                  <a:pt x="1668702" y="616156"/>
                  <a:pt x="1662019" y="619497"/>
                  <a:pt x="1653292" y="617084"/>
                </a:cubicBezTo>
                <a:cubicBezTo>
                  <a:pt x="1648836" y="625438"/>
                  <a:pt x="1638439" y="638250"/>
                  <a:pt x="1620989" y="654588"/>
                </a:cubicBezTo>
                <a:cubicBezTo>
                  <a:pt x="1603536" y="670926"/>
                  <a:pt x="1591283" y="679095"/>
                  <a:pt x="1584042" y="679095"/>
                </a:cubicBezTo>
                <a:lnTo>
                  <a:pt x="1566591" y="698403"/>
                </a:lnTo>
                <a:cubicBezTo>
                  <a:pt x="1559165" y="718640"/>
                  <a:pt x="1550253" y="735535"/>
                  <a:pt x="1539113" y="748902"/>
                </a:cubicBezTo>
                <a:cubicBezTo>
                  <a:pt x="1527787" y="762270"/>
                  <a:pt x="1519062" y="779163"/>
                  <a:pt x="1512749" y="799587"/>
                </a:cubicBezTo>
                <a:lnTo>
                  <a:pt x="1498824" y="809241"/>
                </a:lnTo>
                <a:cubicBezTo>
                  <a:pt x="1494368" y="821123"/>
                  <a:pt x="1483416" y="832820"/>
                  <a:pt x="1468934" y="845815"/>
                </a:cubicBezTo>
                <a:cubicBezTo>
                  <a:pt x="1454081" y="858625"/>
                  <a:pt x="1444612" y="871065"/>
                  <a:pt x="1440343" y="882947"/>
                </a:cubicBezTo>
                <a:cubicBezTo>
                  <a:pt x="1428646" y="885732"/>
                  <a:pt x="1421777" y="894459"/>
                  <a:pt x="1419920" y="908382"/>
                </a:cubicBezTo>
                <a:cubicBezTo>
                  <a:pt x="1418064" y="922307"/>
                  <a:pt x="1411193" y="930848"/>
                  <a:pt x="1399311" y="933819"/>
                </a:cubicBezTo>
                <a:cubicBezTo>
                  <a:pt x="1394855" y="943658"/>
                  <a:pt x="1382045" y="967793"/>
                  <a:pt x="1359023" y="1005297"/>
                </a:cubicBezTo>
                <a:cubicBezTo>
                  <a:pt x="1347514" y="1024233"/>
                  <a:pt x="1338415" y="1038901"/>
                  <a:pt x="1331361" y="1049855"/>
                </a:cubicBezTo>
                <a:cubicBezTo>
                  <a:pt x="1324862" y="1060995"/>
                  <a:pt x="1320592" y="1068049"/>
                  <a:pt x="1318178" y="1071206"/>
                </a:cubicBezTo>
                <a:cubicBezTo>
                  <a:pt x="1319664" y="1077333"/>
                  <a:pt x="1319293" y="1083644"/>
                  <a:pt x="1317066" y="1090143"/>
                </a:cubicBezTo>
                <a:cubicBezTo>
                  <a:pt x="1314838" y="1096456"/>
                  <a:pt x="1309267" y="1099054"/>
                  <a:pt x="1300540" y="1097569"/>
                </a:cubicBezTo>
                <a:cubicBezTo>
                  <a:pt x="1287358" y="1118363"/>
                  <a:pt x="1270835" y="1138786"/>
                  <a:pt x="1251714" y="1159580"/>
                </a:cubicBezTo>
                <a:cubicBezTo>
                  <a:pt x="1233703" y="1180744"/>
                  <a:pt x="1223121" y="1203766"/>
                  <a:pt x="1219965" y="1228088"/>
                </a:cubicBezTo>
                <a:cubicBezTo>
                  <a:pt x="1217738" y="1229201"/>
                  <a:pt x="1214767" y="1230501"/>
                  <a:pt x="1211054" y="1231801"/>
                </a:cubicBezTo>
                <a:cubicBezTo>
                  <a:pt x="1207526" y="1233101"/>
                  <a:pt x="1205298" y="1235329"/>
                  <a:pt x="1204740" y="1238485"/>
                </a:cubicBezTo>
                <a:cubicBezTo>
                  <a:pt x="1205113" y="1240155"/>
                  <a:pt x="1206968" y="1241455"/>
                  <a:pt x="1210126" y="1242383"/>
                </a:cubicBezTo>
                <a:cubicBezTo>
                  <a:pt x="1213467" y="1243126"/>
                  <a:pt x="1215324" y="1243683"/>
                  <a:pt x="1215695" y="1243683"/>
                </a:cubicBezTo>
                <a:lnTo>
                  <a:pt x="1203070" y="1270975"/>
                </a:lnTo>
                <a:lnTo>
                  <a:pt x="1188588" y="1275244"/>
                </a:lnTo>
                <a:cubicBezTo>
                  <a:pt x="1181348" y="1283228"/>
                  <a:pt x="1174850" y="1294367"/>
                  <a:pt x="1169466" y="1308850"/>
                </a:cubicBezTo>
                <a:cubicBezTo>
                  <a:pt x="1164083" y="1323145"/>
                  <a:pt x="1159440" y="1335585"/>
                  <a:pt x="1155726" y="1345609"/>
                </a:cubicBezTo>
                <a:cubicBezTo>
                  <a:pt x="1157584" y="1352665"/>
                  <a:pt x="1157399" y="1358419"/>
                  <a:pt x="1154799" y="1363247"/>
                </a:cubicBezTo>
                <a:cubicBezTo>
                  <a:pt x="1152200" y="1368073"/>
                  <a:pt x="1146259" y="1369931"/>
                  <a:pt x="1137161" y="1369188"/>
                </a:cubicBezTo>
                <a:cubicBezTo>
                  <a:pt x="1133262" y="1376242"/>
                  <a:pt x="1130477" y="1383484"/>
                  <a:pt x="1127136" y="1390725"/>
                </a:cubicBezTo>
                <a:cubicBezTo>
                  <a:pt x="1123238" y="1395551"/>
                  <a:pt x="1118782" y="1407063"/>
                  <a:pt x="1113769" y="1425256"/>
                </a:cubicBezTo>
                <a:cubicBezTo>
                  <a:pt x="1108755" y="1443452"/>
                  <a:pt x="1106157" y="1455704"/>
                  <a:pt x="1105970" y="1462575"/>
                </a:cubicBezTo>
                <a:cubicBezTo>
                  <a:pt x="1105600" y="1472785"/>
                  <a:pt x="1101701" y="1479841"/>
                  <a:pt x="1094460" y="1483925"/>
                </a:cubicBezTo>
                <a:cubicBezTo>
                  <a:pt x="1087034" y="1488010"/>
                  <a:pt x="1083878" y="1495436"/>
                  <a:pt x="1084063" y="1505648"/>
                </a:cubicBezTo>
                <a:lnTo>
                  <a:pt x="1060299" y="1549277"/>
                </a:lnTo>
                <a:cubicBezTo>
                  <a:pt x="1059371" y="1555775"/>
                  <a:pt x="1054728" y="1571185"/>
                  <a:pt x="1045816" y="1595507"/>
                </a:cubicBezTo>
                <a:cubicBezTo>
                  <a:pt x="1037835" y="1620014"/>
                  <a:pt x="1034492" y="1634309"/>
                  <a:pt x="1033192" y="1637465"/>
                </a:cubicBezTo>
                <a:cubicBezTo>
                  <a:pt x="1035234" y="1644149"/>
                  <a:pt x="1036905" y="1651018"/>
                  <a:pt x="1038020" y="1657701"/>
                </a:cubicBezTo>
                <a:cubicBezTo>
                  <a:pt x="1039133" y="1664385"/>
                  <a:pt x="1034677" y="1668285"/>
                  <a:pt x="1024467" y="1669028"/>
                </a:cubicBezTo>
                <a:cubicBezTo>
                  <a:pt x="1017596" y="1691677"/>
                  <a:pt x="1005901" y="1715999"/>
                  <a:pt x="993647" y="1743477"/>
                </a:cubicBezTo>
                <a:lnTo>
                  <a:pt x="985139" y="1800779"/>
                </a:lnTo>
                <a:lnTo>
                  <a:pt x="993460" y="1793046"/>
                </a:lnTo>
                <a:cubicBezTo>
                  <a:pt x="995130" y="1793789"/>
                  <a:pt x="995688" y="1796017"/>
                  <a:pt x="995315" y="1799545"/>
                </a:cubicBezTo>
                <a:cubicBezTo>
                  <a:pt x="994945" y="1803071"/>
                  <a:pt x="994573" y="1804928"/>
                  <a:pt x="994387" y="1805486"/>
                </a:cubicBezTo>
                <a:lnTo>
                  <a:pt x="1008683" y="1812170"/>
                </a:lnTo>
                <a:lnTo>
                  <a:pt x="1023723" y="1798615"/>
                </a:lnTo>
                <a:lnTo>
                  <a:pt x="1003857" y="1766126"/>
                </a:lnTo>
                <a:cubicBezTo>
                  <a:pt x="1009425" y="1745145"/>
                  <a:pt x="1018152" y="1726579"/>
                  <a:pt x="1030219" y="1711727"/>
                </a:cubicBezTo>
                <a:cubicBezTo>
                  <a:pt x="1042288" y="1696874"/>
                  <a:pt x="1056026" y="1682951"/>
                  <a:pt x="1071251" y="1670697"/>
                </a:cubicBezTo>
                <a:cubicBezTo>
                  <a:pt x="1071622" y="1664570"/>
                  <a:pt x="1071064" y="1652873"/>
                  <a:pt x="1069951" y="1635235"/>
                </a:cubicBezTo>
                <a:cubicBezTo>
                  <a:pt x="1068836" y="1617599"/>
                  <a:pt x="1070509" y="1608687"/>
                  <a:pt x="1075520" y="1607572"/>
                </a:cubicBezTo>
                <a:cubicBezTo>
                  <a:pt x="1080905" y="1609058"/>
                  <a:pt x="1085361" y="1611843"/>
                  <a:pt x="1088702" y="1615741"/>
                </a:cubicBezTo>
                <a:cubicBezTo>
                  <a:pt x="1092045" y="1619827"/>
                  <a:pt x="1095016" y="1624096"/>
                  <a:pt x="1097614" y="1628924"/>
                </a:cubicBezTo>
                <a:cubicBezTo>
                  <a:pt x="1101142" y="1615184"/>
                  <a:pt x="1106898" y="1600889"/>
                  <a:pt x="1114509" y="1586221"/>
                </a:cubicBezTo>
                <a:cubicBezTo>
                  <a:pt x="1122121" y="1571741"/>
                  <a:pt x="1131032" y="1560416"/>
                  <a:pt x="1140872" y="1552432"/>
                </a:cubicBezTo>
                <a:lnTo>
                  <a:pt x="1151826" y="1586779"/>
                </a:lnTo>
                <a:lnTo>
                  <a:pt x="1131218" y="1621125"/>
                </a:lnTo>
                <a:cubicBezTo>
                  <a:pt x="1132890" y="1623353"/>
                  <a:pt x="1134746" y="1625953"/>
                  <a:pt x="1136788" y="1628366"/>
                </a:cubicBezTo>
                <a:cubicBezTo>
                  <a:pt x="1138831" y="1630966"/>
                  <a:pt x="1139759" y="1633194"/>
                  <a:pt x="1139574" y="1635050"/>
                </a:cubicBezTo>
                <a:cubicBezTo>
                  <a:pt x="1137901" y="1638393"/>
                  <a:pt x="1133445" y="1639691"/>
                  <a:pt x="1126391" y="1638763"/>
                </a:cubicBezTo>
                <a:cubicBezTo>
                  <a:pt x="1119335" y="1637835"/>
                  <a:pt x="1114324" y="1636908"/>
                  <a:pt x="1111724" y="1636165"/>
                </a:cubicBezTo>
                <a:cubicBezTo>
                  <a:pt x="1108568" y="1647490"/>
                  <a:pt x="1103184" y="1658814"/>
                  <a:pt x="1095571" y="1670326"/>
                </a:cubicBezTo>
                <a:cubicBezTo>
                  <a:pt x="1087959" y="1681836"/>
                  <a:pt x="1079790" y="1692418"/>
                  <a:pt x="1071064" y="1702815"/>
                </a:cubicBezTo>
                <a:cubicBezTo>
                  <a:pt x="1070694" y="1705043"/>
                  <a:pt x="1070694" y="1708386"/>
                  <a:pt x="1071064" y="1712842"/>
                </a:cubicBezTo>
                <a:cubicBezTo>
                  <a:pt x="1071622" y="1717297"/>
                  <a:pt x="1072364" y="1721011"/>
                  <a:pt x="1073849" y="1723609"/>
                </a:cubicBezTo>
                <a:lnTo>
                  <a:pt x="1108568" y="1695203"/>
                </a:lnTo>
                <a:lnTo>
                  <a:pt x="1128062" y="1695761"/>
                </a:lnTo>
                <a:lnTo>
                  <a:pt x="1141429" y="1643219"/>
                </a:lnTo>
                <a:cubicBezTo>
                  <a:pt x="1157397" y="1635607"/>
                  <a:pt x="1172805" y="1622797"/>
                  <a:pt x="1188030" y="1604602"/>
                </a:cubicBezTo>
                <a:cubicBezTo>
                  <a:pt x="1203253" y="1586221"/>
                  <a:pt x="1214393" y="1570813"/>
                  <a:pt x="1221819" y="1557631"/>
                </a:cubicBezTo>
                <a:cubicBezTo>
                  <a:pt x="1224234" y="1550762"/>
                  <a:pt x="1228132" y="1545376"/>
                  <a:pt x="1233701" y="1541293"/>
                </a:cubicBezTo>
                <a:cubicBezTo>
                  <a:pt x="1239272" y="1537394"/>
                  <a:pt x="1243170" y="1532009"/>
                  <a:pt x="1245583" y="1525140"/>
                </a:cubicBezTo>
                <a:lnTo>
                  <a:pt x="1263779" y="1498963"/>
                </a:lnTo>
                <a:lnTo>
                  <a:pt x="1260066" y="1498035"/>
                </a:lnTo>
                <a:cubicBezTo>
                  <a:pt x="1262479" y="1491351"/>
                  <a:pt x="1266377" y="1485965"/>
                  <a:pt x="1271948" y="1481882"/>
                </a:cubicBezTo>
                <a:cubicBezTo>
                  <a:pt x="1277517" y="1477984"/>
                  <a:pt x="1281417" y="1472598"/>
                  <a:pt x="1283830" y="1465729"/>
                </a:cubicBezTo>
                <a:cubicBezTo>
                  <a:pt x="1284943" y="1459973"/>
                  <a:pt x="1286801" y="1455147"/>
                  <a:pt x="1289399" y="1451249"/>
                </a:cubicBezTo>
                <a:cubicBezTo>
                  <a:pt x="1291999" y="1447348"/>
                  <a:pt x="1296825" y="1446235"/>
                  <a:pt x="1303881" y="1447906"/>
                </a:cubicBezTo>
                <a:cubicBezTo>
                  <a:pt x="1306109" y="1437139"/>
                  <a:pt x="1308707" y="1430455"/>
                  <a:pt x="1311865" y="1427669"/>
                </a:cubicBezTo>
                <a:cubicBezTo>
                  <a:pt x="1315021" y="1424884"/>
                  <a:pt x="1321890" y="1425069"/>
                  <a:pt x="1332287" y="1428227"/>
                </a:cubicBezTo>
                <a:lnTo>
                  <a:pt x="1342126" y="1388310"/>
                </a:lnTo>
                <a:lnTo>
                  <a:pt x="1358651" y="1400377"/>
                </a:lnTo>
                <a:lnTo>
                  <a:pt x="1393183" y="1355262"/>
                </a:lnTo>
                <a:lnTo>
                  <a:pt x="1387614" y="1345980"/>
                </a:lnTo>
                <a:lnTo>
                  <a:pt x="1405065" y="1338924"/>
                </a:lnTo>
                <a:lnTo>
                  <a:pt x="1416019" y="1326299"/>
                </a:lnTo>
                <a:lnTo>
                  <a:pt x="1411378" y="1297893"/>
                </a:lnTo>
                <a:lnTo>
                  <a:pt x="1422146" y="1269858"/>
                </a:lnTo>
                <a:cubicBezTo>
                  <a:pt x="1431429" y="1271159"/>
                  <a:pt x="1437556" y="1267631"/>
                  <a:pt x="1440341" y="1259276"/>
                </a:cubicBezTo>
                <a:cubicBezTo>
                  <a:pt x="1443312" y="1250922"/>
                  <a:pt x="1452966" y="1248322"/>
                  <a:pt x="1469674" y="1251480"/>
                </a:cubicBezTo>
                <a:lnTo>
                  <a:pt x="1465218" y="1269673"/>
                </a:lnTo>
                <a:lnTo>
                  <a:pt x="1477101" y="1268931"/>
                </a:lnTo>
                <a:cubicBezTo>
                  <a:pt x="1480443" y="1264290"/>
                  <a:pt x="1486385" y="1256491"/>
                  <a:pt x="1494553" y="1245539"/>
                </a:cubicBezTo>
                <a:cubicBezTo>
                  <a:pt x="1502722" y="1234399"/>
                  <a:pt x="1508106" y="1228458"/>
                  <a:pt x="1510704" y="1227528"/>
                </a:cubicBezTo>
                <a:cubicBezTo>
                  <a:pt x="1512377" y="1228271"/>
                  <a:pt x="1513119" y="1229756"/>
                  <a:pt x="1512932" y="1231984"/>
                </a:cubicBezTo>
                <a:cubicBezTo>
                  <a:pt x="1512932" y="1234212"/>
                  <a:pt x="1512747" y="1235327"/>
                  <a:pt x="1512562" y="1235697"/>
                </a:cubicBezTo>
                <a:cubicBezTo>
                  <a:pt x="1522586" y="1238855"/>
                  <a:pt x="1525372" y="1243124"/>
                  <a:pt x="1521101" y="1248509"/>
                </a:cubicBezTo>
                <a:cubicBezTo>
                  <a:pt x="1516832" y="1253893"/>
                  <a:pt x="1511819" y="1258163"/>
                  <a:pt x="1506249" y="1261134"/>
                </a:cubicBezTo>
                <a:lnTo>
                  <a:pt x="1512747" y="1297708"/>
                </a:lnTo>
                <a:lnTo>
                  <a:pt x="1491768" y="1319245"/>
                </a:lnTo>
                <a:lnTo>
                  <a:pt x="1514790" y="1336883"/>
                </a:lnTo>
                <a:cubicBezTo>
                  <a:pt x="1518873" y="1325001"/>
                  <a:pt x="1525744" y="1315159"/>
                  <a:pt x="1535769" y="1307177"/>
                </a:cubicBezTo>
                <a:cubicBezTo>
                  <a:pt x="1545795" y="1299194"/>
                  <a:pt x="1553034" y="1288424"/>
                  <a:pt x="1557490" y="1274687"/>
                </a:cubicBezTo>
                <a:cubicBezTo>
                  <a:pt x="1571973" y="1262804"/>
                  <a:pt x="1586083" y="1250365"/>
                  <a:pt x="1599450" y="1237370"/>
                </a:cubicBezTo>
                <a:cubicBezTo>
                  <a:pt x="1612817" y="1224372"/>
                  <a:pt x="1626000" y="1211563"/>
                  <a:pt x="1638625" y="1199308"/>
                </a:cubicBezTo>
                <a:cubicBezTo>
                  <a:pt x="1642523" y="1191139"/>
                  <a:pt x="1649021" y="1180557"/>
                  <a:pt x="1658118" y="1167747"/>
                </a:cubicBezTo>
                <a:cubicBezTo>
                  <a:pt x="1667215" y="1154937"/>
                  <a:pt x="1676499" y="1148996"/>
                  <a:pt x="1685966" y="1149924"/>
                </a:cubicBezTo>
                <a:cubicBezTo>
                  <a:pt x="1686339" y="1147138"/>
                  <a:pt x="1685781" y="1141382"/>
                  <a:pt x="1684481" y="1132658"/>
                </a:cubicBezTo>
                <a:cubicBezTo>
                  <a:pt x="1683183" y="1123932"/>
                  <a:pt x="1682440" y="1119103"/>
                  <a:pt x="1682253" y="1117990"/>
                </a:cubicBezTo>
                <a:cubicBezTo>
                  <a:pt x="1680212" y="1117990"/>
                  <a:pt x="1678727" y="1119476"/>
                  <a:pt x="1677612" y="1122631"/>
                </a:cubicBezTo>
                <a:cubicBezTo>
                  <a:pt x="1676312" y="1125787"/>
                  <a:pt x="1675756" y="1127460"/>
                  <a:pt x="1675756" y="1128015"/>
                </a:cubicBezTo>
                <a:cubicBezTo>
                  <a:pt x="1659974" y="1146768"/>
                  <a:pt x="1642523" y="1164219"/>
                  <a:pt x="1623585" y="1180557"/>
                </a:cubicBezTo>
                <a:cubicBezTo>
                  <a:pt x="1604463" y="1196895"/>
                  <a:pt x="1590539" y="1216203"/>
                  <a:pt x="1581812" y="1238668"/>
                </a:cubicBezTo>
                <a:lnTo>
                  <a:pt x="1563431" y="1233842"/>
                </a:lnTo>
                <a:cubicBezTo>
                  <a:pt x="1554892" y="1231984"/>
                  <a:pt x="1545423" y="1228643"/>
                  <a:pt x="1534656" y="1223815"/>
                </a:cubicBezTo>
                <a:cubicBezTo>
                  <a:pt x="1523887" y="1218989"/>
                  <a:pt x="1519060" y="1211933"/>
                  <a:pt x="1520173" y="1203021"/>
                </a:cubicBezTo>
                <a:cubicBezTo>
                  <a:pt x="1524629" y="1186683"/>
                  <a:pt x="1532428" y="1171645"/>
                  <a:pt x="1543567" y="1157908"/>
                </a:cubicBezTo>
                <a:cubicBezTo>
                  <a:pt x="1554707" y="1144168"/>
                  <a:pt x="1566589" y="1132286"/>
                  <a:pt x="1579399" y="1121889"/>
                </a:cubicBezTo>
                <a:cubicBezTo>
                  <a:pt x="1581069" y="1112977"/>
                  <a:pt x="1581255" y="1104623"/>
                  <a:pt x="1579769" y="1096824"/>
                </a:cubicBezTo>
                <a:cubicBezTo>
                  <a:pt x="1578284" y="1089028"/>
                  <a:pt x="1578471" y="1080673"/>
                  <a:pt x="1580142" y="1071762"/>
                </a:cubicBezTo>
                <a:lnTo>
                  <a:pt x="1604091" y="1085872"/>
                </a:lnTo>
                <a:cubicBezTo>
                  <a:pt x="1606691" y="1074545"/>
                  <a:pt x="1610960" y="1062663"/>
                  <a:pt x="1616716" y="1050411"/>
                </a:cubicBezTo>
                <a:cubicBezTo>
                  <a:pt x="1622472" y="1037971"/>
                  <a:pt x="1630269" y="1027204"/>
                  <a:pt x="1640295" y="1017920"/>
                </a:cubicBezTo>
                <a:lnTo>
                  <a:pt x="1652362" y="1048183"/>
                </a:lnTo>
                <a:lnTo>
                  <a:pt x="1633239" y="1078073"/>
                </a:lnTo>
                <a:cubicBezTo>
                  <a:pt x="1634911" y="1080486"/>
                  <a:pt x="1636767" y="1082901"/>
                  <a:pt x="1638810" y="1085314"/>
                </a:cubicBezTo>
                <a:cubicBezTo>
                  <a:pt x="1640853" y="1087728"/>
                  <a:pt x="1641780" y="1089955"/>
                  <a:pt x="1641595" y="1091813"/>
                </a:cubicBezTo>
                <a:cubicBezTo>
                  <a:pt x="1640110" y="1095154"/>
                  <a:pt x="1636397" y="1096454"/>
                  <a:pt x="1630456" y="1095711"/>
                </a:cubicBezTo>
                <a:cubicBezTo>
                  <a:pt x="1624515" y="1094969"/>
                  <a:pt x="1620244" y="1094041"/>
                  <a:pt x="1617831" y="1093298"/>
                </a:cubicBezTo>
                <a:lnTo>
                  <a:pt x="1580512" y="1149366"/>
                </a:lnTo>
                <a:lnTo>
                  <a:pt x="1580512" y="1164962"/>
                </a:lnTo>
                <a:lnTo>
                  <a:pt x="1590724" y="1187056"/>
                </a:lnTo>
                <a:lnTo>
                  <a:pt x="1613560" y="1173688"/>
                </a:lnTo>
                <a:lnTo>
                  <a:pt x="1643451" y="1100352"/>
                </a:lnTo>
                <a:cubicBezTo>
                  <a:pt x="1657376" y="1093111"/>
                  <a:pt x="1671301" y="1081601"/>
                  <a:pt x="1685223" y="1065821"/>
                </a:cubicBezTo>
                <a:cubicBezTo>
                  <a:pt x="1699334" y="1049853"/>
                  <a:pt x="1709918" y="1035743"/>
                  <a:pt x="1717344" y="1022933"/>
                </a:cubicBezTo>
                <a:cubicBezTo>
                  <a:pt x="1720870" y="1010494"/>
                  <a:pt x="1726626" y="999169"/>
                  <a:pt x="1734610" y="988772"/>
                </a:cubicBezTo>
                <a:cubicBezTo>
                  <a:pt x="1742594" y="978560"/>
                  <a:pt x="1750205" y="967606"/>
                  <a:pt x="1757446" y="956096"/>
                </a:cubicBezTo>
                <a:cubicBezTo>
                  <a:pt x="1778983" y="945699"/>
                  <a:pt x="1799034" y="932889"/>
                  <a:pt x="1817785" y="917849"/>
                </a:cubicBezTo>
                <a:lnTo>
                  <a:pt x="1861415" y="851942"/>
                </a:lnTo>
                <a:cubicBezTo>
                  <a:pt x="1863643" y="852497"/>
                  <a:pt x="1866614" y="853055"/>
                  <a:pt x="1870327" y="853240"/>
                </a:cubicBezTo>
                <a:cubicBezTo>
                  <a:pt x="1874225" y="853427"/>
                  <a:pt x="1876638" y="851755"/>
                  <a:pt x="1877939" y="848414"/>
                </a:cubicBezTo>
                <a:cubicBezTo>
                  <a:pt x="1878124" y="846186"/>
                  <a:pt x="1876823" y="843400"/>
                  <a:pt x="1873853" y="839502"/>
                </a:cubicBezTo>
                <a:cubicBezTo>
                  <a:pt x="1871070" y="835604"/>
                  <a:pt x="1868842" y="832261"/>
                  <a:pt x="1866984" y="829848"/>
                </a:cubicBezTo>
                <a:lnTo>
                  <a:pt x="1912657" y="818708"/>
                </a:lnTo>
                <a:lnTo>
                  <a:pt x="1938277" y="825392"/>
                </a:lnTo>
                <a:cubicBezTo>
                  <a:pt x="1934194" y="838574"/>
                  <a:pt x="1928808" y="851012"/>
                  <a:pt x="1922124" y="862709"/>
                </a:cubicBezTo>
                <a:cubicBezTo>
                  <a:pt x="1915441" y="874221"/>
                  <a:pt x="1910615" y="892787"/>
                  <a:pt x="1907459" y="917849"/>
                </a:cubicBezTo>
                <a:cubicBezTo>
                  <a:pt x="1917856" y="909310"/>
                  <a:pt x="1927880" y="900583"/>
                  <a:pt x="1937349" y="891857"/>
                </a:cubicBezTo>
                <a:cubicBezTo>
                  <a:pt x="1946818" y="883132"/>
                  <a:pt x="1953687" y="871621"/>
                  <a:pt x="1957586" y="857510"/>
                </a:cubicBezTo>
                <a:cubicBezTo>
                  <a:pt x="1978752" y="848228"/>
                  <a:pt x="1998616" y="836717"/>
                  <a:pt x="2016997" y="822792"/>
                </a:cubicBezTo>
                <a:cubicBezTo>
                  <a:pt x="2037790" y="826320"/>
                  <a:pt x="2047445" y="821121"/>
                  <a:pt x="2045774" y="807196"/>
                </a:cubicBezTo>
                <a:cubicBezTo>
                  <a:pt x="2044104" y="793086"/>
                  <a:pt x="2049115" y="786775"/>
                  <a:pt x="2060812" y="787888"/>
                </a:cubicBezTo>
                <a:lnTo>
                  <a:pt x="2075480" y="791973"/>
                </a:lnTo>
                <a:cubicBezTo>
                  <a:pt x="2078635" y="781947"/>
                  <a:pt x="2082906" y="774893"/>
                  <a:pt x="2088475" y="770807"/>
                </a:cubicBezTo>
                <a:cubicBezTo>
                  <a:pt x="2094045" y="766724"/>
                  <a:pt x="2098316" y="760410"/>
                  <a:pt x="2100914" y="752241"/>
                </a:cubicBezTo>
                <a:lnTo>
                  <a:pt x="2131920" y="737203"/>
                </a:lnTo>
                <a:lnTo>
                  <a:pt x="2139346" y="770065"/>
                </a:lnTo>
                <a:cubicBezTo>
                  <a:pt x="2146773" y="771922"/>
                  <a:pt x="2149558" y="776563"/>
                  <a:pt x="2147701" y="783804"/>
                </a:cubicBezTo>
                <a:cubicBezTo>
                  <a:pt x="2143245" y="797729"/>
                  <a:pt x="2135448" y="810724"/>
                  <a:pt x="2124493" y="822607"/>
                </a:cubicBezTo>
                <a:cubicBezTo>
                  <a:pt x="2113539" y="834489"/>
                  <a:pt x="2105555" y="848414"/>
                  <a:pt x="2100544" y="864194"/>
                </a:cubicBezTo>
                <a:cubicBezTo>
                  <a:pt x="2100544" y="864379"/>
                  <a:pt x="2100357" y="865679"/>
                  <a:pt x="2100172" y="867907"/>
                </a:cubicBezTo>
                <a:cubicBezTo>
                  <a:pt x="2099987" y="870135"/>
                  <a:pt x="2100729" y="871621"/>
                  <a:pt x="2102399" y="872363"/>
                </a:cubicBezTo>
                <a:cubicBezTo>
                  <a:pt x="2104627" y="871993"/>
                  <a:pt x="2107970" y="868835"/>
                  <a:pt x="2112611" y="862894"/>
                </a:cubicBezTo>
                <a:cubicBezTo>
                  <a:pt x="2117067" y="856953"/>
                  <a:pt x="2120780" y="852869"/>
                  <a:pt x="2123379" y="850827"/>
                </a:cubicBezTo>
                <a:cubicBezTo>
                  <a:pt x="2128577" y="848414"/>
                  <a:pt x="2131920" y="845443"/>
                  <a:pt x="2133405" y="841915"/>
                </a:cubicBezTo>
                <a:cubicBezTo>
                  <a:pt x="2134333" y="836159"/>
                  <a:pt x="2135633" y="831148"/>
                  <a:pt x="2137118" y="826877"/>
                </a:cubicBezTo>
                <a:cubicBezTo>
                  <a:pt x="2138603" y="822607"/>
                  <a:pt x="2142874" y="821306"/>
                  <a:pt x="2149743" y="822979"/>
                </a:cubicBezTo>
                <a:lnTo>
                  <a:pt x="2166266" y="819636"/>
                </a:lnTo>
                <a:lnTo>
                  <a:pt x="2203955" y="825762"/>
                </a:lnTo>
                <a:lnTo>
                  <a:pt x="2222149" y="799585"/>
                </a:lnTo>
                <a:cubicBezTo>
                  <a:pt x="2228277" y="799027"/>
                  <a:pt x="2234403" y="797172"/>
                  <a:pt x="2240530" y="794201"/>
                </a:cubicBezTo>
                <a:cubicBezTo>
                  <a:pt x="2246656" y="791231"/>
                  <a:pt x="2252227" y="788260"/>
                  <a:pt x="2256868" y="785475"/>
                </a:cubicBezTo>
                <a:cubicBezTo>
                  <a:pt x="2260766" y="786590"/>
                  <a:pt x="2265037" y="786590"/>
                  <a:pt x="2269493" y="785475"/>
                </a:cubicBezTo>
                <a:cubicBezTo>
                  <a:pt x="2274134" y="784362"/>
                  <a:pt x="2277104" y="781204"/>
                  <a:pt x="2278777" y="775821"/>
                </a:cubicBezTo>
                <a:lnTo>
                  <a:pt x="2278777" y="760225"/>
                </a:lnTo>
                <a:lnTo>
                  <a:pt x="2311823" y="768952"/>
                </a:lnTo>
                <a:cubicBezTo>
                  <a:pt x="2308482" y="775635"/>
                  <a:pt x="2302541" y="785104"/>
                  <a:pt x="2293442" y="797542"/>
                </a:cubicBezTo>
                <a:cubicBezTo>
                  <a:pt x="2284345" y="809797"/>
                  <a:pt x="2283603" y="817780"/>
                  <a:pt x="2290844" y="821494"/>
                </a:cubicBezTo>
                <a:cubicBezTo>
                  <a:pt x="2294557" y="822236"/>
                  <a:pt x="2298455" y="821864"/>
                  <a:pt x="2302354" y="820193"/>
                </a:cubicBezTo>
                <a:cubicBezTo>
                  <a:pt x="2306254" y="818523"/>
                  <a:pt x="2309410" y="816851"/>
                  <a:pt x="2311823" y="815365"/>
                </a:cubicBezTo>
                <a:lnTo>
                  <a:pt x="2330019" y="773778"/>
                </a:lnTo>
                <a:lnTo>
                  <a:pt x="2354711" y="753171"/>
                </a:lnTo>
                <a:cubicBezTo>
                  <a:pt x="2357309" y="742402"/>
                  <a:pt x="2361579" y="733490"/>
                  <a:pt x="2367150" y="726436"/>
                </a:cubicBezTo>
                <a:cubicBezTo>
                  <a:pt x="2372719" y="719380"/>
                  <a:pt x="2380145" y="713254"/>
                  <a:pt x="2389242" y="708056"/>
                </a:cubicBezTo>
                <a:lnTo>
                  <a:pt x="2396483" y="678907"/>
                </a:lnTo>
                <a:cubicBezTo>
                  <a:pt x="2409665" y="670181"/>
                  <a:pt x="2417835" y="658114"/>
                  <a:pt x="2420990" y="642889"/>
                </a:cubicBezTo>
                <a:cubicBezTo>
                  <a:pt x="2426374" y="646232"/>
                  <a:pt x="2432130" y="646974"/>
                  <a:pt x="2438443" y="645117"/>
                </a:cubicBezTo>
                <a:cubicBezTo>
                  <a:pt x="2444569" y="643261"/>
                  <a:pt x="2448840" y="638805"/>
                  <a:pt x="2451068" y="631564"/>
                </a:cubicBezTo>
                <a:lnTo>
                  <a:pt x="2481144" y="604644"/>
                </a:lnTo>
                <a:lnTo>
                  <a:pt x="2507879" y="623210"/>
                </a:lnTo>
                <a:cubicBezTo>
                  <a:pt x="2500267" y="633792"/>
                  <a:pt x="2493583" y="646602"/>
                  <a:pt x="2488200" y="661640"/>
                </a:cubicBezTo>
                <a:cubicBezTo>
                  <a:pt x="2482814" y="676680"/>
                  <a:pt x="2475760" y="687262"/>
                  <a:pt x="2467034" y="693760"/>
                </a:cubicBezTo>
                <a:cubicBezTo>
                  <a:pt x="2464806" y="705455"/>
                  <a:pt x="2458495" y="710098"/>
                  <a:pt x="2447911" y="708056"/>
                </a:cubicBezTo>
                <a:cubicBezTo>
                  <a:pt x="2440114" y="705455"/>
                  <a:pt x="2430274" y="703042"/>
                  <a:pt x="2418392" y="700814"/>
                </a:cubicBezTo>
                <a:cubicBezTo>
                  <a:pt x="2406510" y="698586"/>
                  <a:pt x="2406695" y="703600"/>
                  <a:pt x="2418577" y="715852"/>
                </a:cubicBezTo>
                <a:lnTo>
                  <a:pt x="2394998" y="748343"/>
                </a:lnTo>
                <a:lnTo>
                  <a:pt x="2409665" y="752241"/>
                </a:lnTo>
                <a:lnTo>
                  <a:pt x="2390542" y="766539"/>
                </a:lnTo>
                <a:lnTo>
                  <a:pt x="2381631" y="802928"/>
                </a:lnTo>
                <a:lnTo>
                  <a:pt x="2351368" y="814252"/>
                </a:lnTo>
                <a:lnTo>
                  <a:pt x="2343199" y="846928"/>
                </a:lnTo>
                <a:cubicBezTo>
                  <a:pt x="2333731" y="856583"/>
                  <a:pt x="2322592" y="864009"/>
                  <a:pt x="2310337" y="869207"/>
                </a:cubicBezTo>
                <a:lnTo>
                  <a:pt x="2292144" y="895385"/>
                </a:lnTo>
                <a:cubicBezTo>
                  <a:pt x="2302911" y="901326"/>
                  <a:pt x="2303469" y="914693"/>
                  <a:pt x="2294000" y="935487"/>
                </a:cubicBezTo>
                <a:cubicBezTo>
                  <a:pt x="2284531" y="956281"/>
                  <a:pt x="2277291" y="969463"/>
                  <a:pt x="2272463" y="975219"/>
                </a:cubicBezTo>
                <a:cubicBezTo>
                  <a:pt x="2265037" y="975032"/>
                  <a:pt x="2259468" y="981716"/>
                  <a:pt x="2255755" y="995083"/>
                </a:cubicBezTo>
                <a:cubicBezTo>
                  <a:pt x="2251855" y="1008451"/>
                  <a:pt x="2249627" y="1017920"/>
                  <a:pt x="2248699" y="1023304"/>
                </a:cubicBezTo>
                <a:cubicBezTo>
                  <a:pt x="2242573" y="1023861"/>
                  <a:pt x="2237931" y="1026831"/>
                  <a:pt x="2234219" y="1032030"/>
                </a:cubicBezTo>
                <a:cubicBezTo>
                  <a:pt x="2230691" y="1037043"/>
                  <a:pt x="2228090" y="1042612"/>
                  <a:pt x="2226792" y="1048368"/>
                </a:cubicBezTo>
                <a:cubicBezTo>
                  <a:pt x="2225677" y="1055237"/>
                  <a:pt x="2226792" y="1061365"/>
                  <a:pt x="2230133" y="1066563"/>
                </a:cubicBezTo>
                <a:cubicBezTo>
                  <a:pt x="2233476" y="1071947"/>
                  <a:pt x="2234589" y="1077888"/>
                  <a:pt x="2233476" y="1084942"/>
                </a:cubicBezTo>
                <a:cubicBezTo>
                  <a:pt x="2248329" y="1086057"/>
                  <a:pt x="2257611" y="1076773"/>
                  <a:pt x="2261324" y="1057465"/>
                </a:cubicBezTo>
                <a:cubicBezTo>
                  <a:pt x="2265037" y="1038156"/>
                  <a:pt x="2273391" y="1028689"/>
                  <a:pt x="2286388" y="1029244"/>
                </a:cubicBezTo>
                <a:cubicBezTo>
                  <a:pt x="2289544" y="1018105"/>
                  <a:pt x="2296042" y="1008638"/>
                  <a:pt x="2305697" y="1000839"/>
                </a:cubicBezTo>
                <a:cubicBezTo>
                  <a:pt x="2315351" y="993042"/>
                  <a:pt x="2325748" y="987472"/>
                  <a:pt x="2336702" y="984316"/>
                </a:cubicBezTo>
                <a:lnTo>
                  <a:pt x="2348397" y="937158"/>
                </a:lnTo>
                <a:cubicBezTo>
                  <a:pt x="2384231" y="930289"/>
                  <a:pt x="2407808" y="917849"/>
                  <a:pt x="2418577" y="900026"/>
                </a:cubicBezTo>
                <a:cubicBezTo>
                  <a:pt x="2429345" y="882203"/>
                  <a:pt x="2445127" y="857140"/>
                  <a:pt x="2465921" y="825020"/>
                </a:cubicBezTo>
                <a:cubicBezTo>
                  <a:pt x="2478545" y="827247"/>
                  <a:pt x="2490613" y="825762"/>
                  <a:pt x="2502123" y="820936"/>
                </a:cubicBezTo>
                <a:cubicBezTo>
                  <a:pt x="2513635" y="815923"/>
                  <a:pt x="2525702" y="814623"/>
                  <a:pt x="2538327" y="816851"/>
                </a:cubicBezTo>
                <a:lnTo>
                  <a:pt x="2548166" y="776935"/>
                </a:lnTo>
                <a:lnTo>
                  <a:pt x="2559121" y="779906"/>
                </a:lnTo>
                <a:cubicBezTo>
                  <a:pt x="2566177" y="781762"/>
                  <a:pt x="2570075" y="784732"/>
                  <a:pt x="2570633" y="788818"/>
                </a:cubicBezTo>
                <a:cubicBezTo>
                  <a:pt x="2571188" y="792901"/>
                  <a:pt x="2570445" y="798472"/>
                  <a:pt x="2568405" y="805711"/>
                </a:cubicBezTo>
                <a:lnTo>
                  <a:pt x="2550209" y="831890"/>
                </a:lnTo>
                <a:cubicBezTo>
                  <a:pt x="2549651" y="834674"/>
                  <a:pt x="2549839" y="839687"/>
                  <a:pt x="2550767" y="847113"/>
                </a:cubicBezTo>
                <a:cubicBezTo>
                  <a:pt x="2551694" y="854540"/>
                  <a:pt x="2552994" y="858996"/>
                  <a:pt x="2554850" y="860296"/>
                </a:cubicBezTo>
                <a:lnTo>
                  <a:pt x="2557635" y="849341"/>
                </a:lnTo>
                <a:cubicBezTo>
                  <a:pt x="2567475" y="845813"/>
                  <a:pt x="2579357" y="840059"/>
                  <a:pt x="2593097" y="832633"/>
                </a:cubicBezTo>
                <a:cubicBezTo>
                  <a:pt x="2606835" y="825207"/>
                  <a:pt x="2615561" y="816851"/>
                  <a:pt x="2618904" y="807569"/>
                </a:cubicBezTo>
                <a:cubicBezTo>
                  <a:pt x="2625400" y="804968"/>
                  <a:pt x="2630599" y="800327"/>
                  <a:pt x="2634684" y="793273"/>
                </a:cubicBezTo>
                <a:cubicBezTo>
                  <a:pt x="2638768" y="786217"/>
                  <a:pt x="2641738" y="778976"/>
                  <a:pt x="2643596" y="771365"/>
                </a:cubicBezTo>
                <a:lnTo>
                  <a:pt x="2672929" y="763568"/>
                </a:lnTo>
                <a:cubicBezTo>
                  <a:pt x="2674229" y="757627"/>
                  <a:pt x="2676829" y="751499"/>
                  <a:pt x="2680913" y="744815"/>
                </a:cubicBezTo>
                <a:cubicBezTo>
                  <a:pt x="2684811" y="738318"/>
                  <a:pt x="2690009" y="733675"/>
                  <a:pt x="2696508" y="731077"/>
                </a:cubicBezTo>
                <a:lnTo>
                  <a:pt x="2703749" y="701929"/>
                </a:lnTo>
                <a:lnTo>
                  <a:pt x="2721200" y="694873"/>
                </a:lnTo>
                <a:cubicBezTo>
                  <a:pt x="2724358" y="683919"/>
                  <a:pt x="2730669" y="674265"/>
                  <a:pt x="2740509" y="666096"/>
                </a:cubicBezTo>
                <a:cubicBezTo>
                  <a:pt x="2750350" y="657927"/>
                  <a:pt x="2760932" y="651243"/>
                  <a:pt x="2772257" y="646417"/>
                </a:cubicBezTo>
                <a:cubicBezTo>
                  <a:pt x="2782654" y="636762"/>
                  <a:pt x="2794721" y="625993"/>
                  <a:pt x="2808646" y="613926"/>
                </a:cubicBezTo>
                <a:cubicBezTo>
                  <a:pt x="2822571" y="601859"/>
                  <a:pt x="2836309" y="592390"/>
                  <a:pt x="2849863" y="585521"/>
                </a:cubicBezTo>
                <a:cubicBezTo>
                  <a:pt x="2850977" y="579950"/>
                  <a:pt x="2853019" y="574009"/>
                  <a:pt x="2855617" y="568255"/>
                </a:cubicBezTo>
                <a:cubicBezTo>
                  <a:pt x="2858217" y="562499"/>
                  <a:pt x="2862673" y="558228"/>
                  <a:pt x="2868985" y="555815"/>
                </a:cubicBezTo>
                <a:cubicBezTo>
                  <a:pt x="2871955" y="544676"/>
                  <a:pt x="2877897" y="534279"/>
                  <a:pt x="2886438" y="524624"/>
                </a:cubicBezTo>
                <a:cubicBezTo>
                  <a:pt x="2894977" y="514970"/>
                  <a:pt x="2904076" y="507359"/>
                  <a:pt x="2913543" y="501788"/>
                </a:cubicBezTo>
                <a:cubicBezTo>
                  <a:pt x="2914473" y="498075"/>
                  <a:pt x="2916143" y="494919"/>
                  <a:pt x="2918741" y="492506"/>
                </a:cubicBezTo>
                <a:cubicBezTo>
                  <a:pt x="2921341" y="490091"/>
                  <a:pt x="2924497" y="489348"/>
                  <a:pt x="2928211" y="490091"/>
                </a:cubicBezTo>
                <a:lnTo>
                  <a:pt x="2938237" y="496589"/>
                </a:lnTo>
                <a:lnTo>
                  <a:pt x="2918186" y="530008"/>
                </a:lnTo>
                <a:cubicBezTo>
                  <a:pt x="2913730" y="532979"/>
                  <a:pt x="2909645" y="537249"/>
                  <a:pt x="2906304" y="542818"/>
                </a:cubicBezTo>
                <a:cubicBezTo>
                  <a:pt x="2902961" y="548574"/>
                  <a:pt x="2900733" y="554145"/>
                  <a:pt x="2899248" y="559899"/>
                </a:cubicBezTo>
                <a:lnTo>
                  <a:pt x="2876411" y="588676"/>
                </a:lnTo>
                <a:cubicBezTo>
                  <a:pt x="2875298" y="597030"/>
                  <a:pt x="2873255" y="606129"/>
                  <a:pt x="2870657" y="616154"/>
                </a:cubicBezTo>
                <a:cubicBezTo>
                  <a:pt x="2868057" y="626180"/>
                  <a:pt x="2861373" y="630264"/>
                  <a:pt x="2850977" y="628408"/>
                </a:cubicBezTo>
                <a:cubicBezTo>
                  <a:pt x="2840952" y="663497"/>
                  <a:pt x="2820343" y="702485"/>
                  <a:pt x="2788780" y="745558"/>
                </a:cubicBezTo>
                <a:cubicBezTo>
                  <a:pt x="2757404" y="788445"/>
                  <a:pt x="2726586" y="820936"/>
                  <a:pt x="2696323" y="843030"/>
                </a:cubicBezTo>
                <a:cubicBezTo>
                  <a:pt x="2692795" y="855283"/>
                  <a:pt x="2687969" y="866237"/>
                  <a:pt x="2682213" y="876076"/>
                </a:cubicBezTo>
                <a:cubicBezTo>
                  <a:pt x="2676272" y="885731"/>
                  <a:pt x="2671631" y="896870"/>
                  <a:pt x="2668103" y="909125"/>
                </a:cubicBezTo>
                <a:cubicBezTo>
                  <a:pt x="2662532" y="907824"/>
                  <a:pt x="2658263" y="909125"/>
                  <a:pt x="2654921" y="912838"/>
                </a:cubicBezTo>
                <a:cubicBezTo>
                  <a:pt x="2651765" y="916551"/>
                  <a:pt x="2649352" y="921192"/>
                  <a:pt x="2648052" y="926948"/>
                </a:cubicBezTo>
                <a:cubicBezTo>
                  <a:pt x="2643781" y="941613"/>
                  <a:pt x="2639140" y="949597"/>
                  <a:pt x="2634312" y="950897"/>
                </a:cubicBezTo>
                <a:cubicBezTo>
                  <a:pt x="2629486" y="952197"/>
                  <a:pt x="2625587" y="957581"/>
                  <a:pt x="2622617" y="966678"/>
                </a:cubicBezTo>
                <a:lnTo>
                  <a:pt x="2595325" y="998241"/>
                </a:lnTo>
                <a:cubicBezTo>
                  <a:pt x="2589383" y="998796"/>
                  <a:pt x="2584743" y="1001211"/>
                  <a:pt x="2581400" y="1005295"/>
                </a:cubicBezTo>
                <a:cubicBezTo>
                  <a:pt x="2578059" y="1009380"/>
                  <a:pt x="2575644" y="1014392"/>
                  <a:pt x="2574345" y="1019962"/>
                </a:cubicBezTo>
                <a:lnTo>
                  <a:pt x="2573603" y="1039086"/>
                </a:lnTo>
                <a:lnTo>
                  <a:pt x="2512707" y="1143055"/>
                </a:lnTo>
                <a:lnTo>
                  <a:pt x="2495254" y="1150109"/>
                </a:lnTo>
                <a:lnTo>
                  <a:pt x="2479844" y="1165334"/>
                </a:lnTo>
                <a:cubicBezTo>
                  <a:pt x="2478359" y="1171088"/>
                  <a:pt x="2475760" y="1177401"/>
                  <a:pt x="2472232" y="1184085"/>
                </a:cubicBezTo>
                <a:cubicBezTo>
                  <a:pt x="2468519" y="1190769"/>
                  <a:pt x="2464435" y="1195782"/>
                  <a:pt x="2459793" y="1198753"/>
                </a:cubicBezTo>
                <a:cubicBezTo>
                  <a:pt x="2460165" y="1205992"/>
                  <a:pt x="2458307" y="1214718"/>
                  <a:pt x="2454224" y="1224930"/>
                </a:cubicBezTo>
                <a:cubicBezTo>
                  <a:pt x="2449953" y="1235142"/>
                  <a:pt x="2443269" y="1239597"/>
                  <a:pt x="2434173" y="1238483"/>
                </a:cubicBezTo>
                <a:cubicBezTo>
                  <a:pt x="2430274" y="1248137"/>
                  <a:pt x="2419690" y="1262619"/>
                  <a:pt x="2402239" y="1282298"/>
                </a:cubicBezTo>
                <a:cubicBezTo>
                  <a:pt x="2384601" y="1301979"/>
                  <a:pt x="2372161" y="1312189"/>
                  <a:pt x="2364735" y="1313118"/>
                </a:cubicBezTo>
                <a:lnTo>
                  <a:pt x="2347469" y="1335583"/>
                </a:lnTo>
                <a:cubicBezTo>
                  <a:pt x="2340786" y="1358047"/>
                  <a:pt x="2331504" y="1376985"/>
                  <a:pt x="2319807" y="1392208"/>
                </a:cubicBezTo>
                <a:lnTo>
                  <a:pt x="2294142" y="1444746"/>
                </a:lnTo>
                <a:lnTo>
                  <a:pt x="2301798" y="1447535"/>
                </a:lnTo>
                <a:cubicBezTo>
                  <a:pt x="2299941" y="1457932"/>
                  <a:pt x="2296785" y="1467587"/>
                  <a:pt x="2292699" y="1476311"/>
                </a:cubicBezTo>
                <a:cubicBezTo>
                  <a:pt x="2288616" y="1485038"/>
                  <a:pt x="2287131" y="1499705"/>
                  <a:pt x="2288244" y="1519941"/>
                </a:cubicBezTo>
                <a:cubicBezTo>
                  <a:pt x="2296227" y="1514188"/>
                  <a:pt x="2303839" y="1508246"/>
                  <a:pt x="2310895" y="1502118"/>
                </a:cubicBezTo>
                <a:cubicBezTo>
                  <a:pt x="2317949" y="1495992"/>
                  <a:pt x="2322220" y="1487451"/>
                  <a:pt x="2323890" y="1476311"/>
                </a:cubicBezTo>
                <a:cubicBezTo>
                  <a:pt x="2341528" y="1471300"/>
                  <a:pt x="2357496" y="1464431"/>
                  <a:pt x="2371976" y="1455517"/>
                </a:cubicBezTo>
                <a:cubicBezTo>
                  <a:pt x="2391100" y="1461273"/>
                  <a:pt x="2398897" y="1458303"/>
                  <a:pt x="2395370" y="1446608"/>
                </a:cubicBezTo>
                <a:cubicBezTo>
                  <a:pt x="2392027" y="1434726"/>
                  <a:pt x="2395741" y="1430270"/>
                  <a:pt x="2406323" y="1432868"/>
                </a:cubicBezTo>
                <a:lnTo>
                  <a:pt x="2419877" y="1438252"/>
                </a:lnTo>
                <a:cubicBezTo>
                  <a:pt x="2421363" y="1430455"/>
                  <a:pt x="2424333" y="1425256"/>
                  <a:pt x="2428789" y="1422656"/>
                </a:cubicBezTo>
                <a:cubicBezTo>
                  <a:pt x="2433245" y="1420058"/>
                  <a:pt x="2436215" y="1415602"/>
                  <a:pt x="2437513" y="1409289"/>
                </a:cubicBezTo>
                <a:lnTo>
                  <a:pt x="2463135" y="1401677"/>
                </a:lnTo>
                <a:lnTo>
                  <a:pt x="2473903" y="1430083"/>
                </a:lnTo>
                <a:cubicBezTo>
                  <a:pt x="2480586" y="1432868"/>
                  <a:pt x="2483557" y="1436951"/>
                  <a:pt x="2483001" y="1442707"/>
                </a:cubicBezTo>
                <a:cubicBezTo>
                  <a:pt x="2480773" y="1453477"/>
                  <a:pt x="2475575" y="1462944"/>
                  <a:pt x="2467591" y="1470928"/>
                </a:cubicBezTo>
                <a:cubicBezTo>
                  <a:pt x="2459607" y="1478911"/>
                  <a:pt x="2454224" y="1488936"/>
                  <a:pt x="2452181" y="1501190"/>
                </a:cubicBezTo>
                <a:cubicBezTo>
                  <a:pt x="2452181" y="1501376"/>
                  <a:pt x="2452181" y="1502305"/>
                  <a:pt x="2452366" y="1504161"/>
                </a:cubicBezTo>
                <a:cubicBezTo>
                  <a:pt x="2452739" y="1505831"/>
                  <a:pt x="2453481" y="1507132"/>
                  <a:pt x="2455151" y="1508059"/>
                </a:cubicBezTo>
                <a:cubicBezTo>
                  <a:pt x="2457009" y="1508246"/>
                  <a:pt x="2459607" y="1506204"/>
                  <a:pt x="2462763" y="1501933"/>
                </a:cubicBezTo>
                <a:cubicBezTo>
                  <a:pt x="2466106" y="1497850"/>
                  <a:pt x="2468704" y="1495064"/>
                  <a:pt x="2470747" y="1493764"/>
                </a:cubicBezTo>
                <a:cubicBezTo>
                  <a:pt x="2475017" y="1492464"/>
                  <a:pt x="2477431" y="1490608"/>
                  <a:pt x="2478359" y="1488008"/>
                </a:cubicBezTo>
                <a:cubicBezTo>
                  <a:pt x="2478545" y="1483367"/>
                  <a:pt x="2478916" y="1479469"/>
                  <a:pt x="2479659" y="1476311"/>
                </a:cubicBezTo>
                <a:cubicBezTo>
                  <a:pt x="2480586" y="1473155"/>
                  <a:pt x="2484114" y="1472785"/>
                  <a:pt x="2490428" y="1475198"/>
                </a:cubicBezTo>
                <a:lnTo>
                  <a:pt x="2504538" y="1475013"/>
                </a:lnTo>
                <a:lnTo>
                  <a:pt x="2538512" y="1485967"/>
                </a:lnTo>
                <a:lnTo>
                  <a:pt x="2550951" y="1467772"/>
                </a:lnTo>
                <a:cubicBezTo>
                  <a:pt x="2556335" y="1468329"/>
                  <a:pt x="2561534" y="1467957"/>
                  <a:pt x="2566547" y="1466659"/>
                </a:cubicBezTo>
                <a:cubicBezTo>
                  <a:pt x="2571560" y="1465174"/>
                  <a:pt x="2576016" y="1463873"/>
                  <a:pt x="2579729" y="1462388"/>
                </a:cubicBezTo>
                <a:cubicBezTo>
                  <a:pt x="2583257" y="1464059"/>
                  <a:pt x="2586970" y="1464801"/>
                  <a:pt x="2590869" y="1464616"/>
                </a:cubicBezTo>
                <a:cubicBezTo>
                  <a:pt x="2594767" y="1464616"/>
                  <a:pt x="2596995" y="1462388"/>
                  <a:pt x="2597737" y="1458490"/>
                </a:cubicBezTo>
                <a:lnTo>
                  <a:pt x="2595695" y="1445865"/>
                </a:lnTo>
                <a:lnTo>
                  <a:pt x="2625587" y="1459045"/>
                </a:lnTo>
                <a:cubicBezTo>
                  <a:pt x="2623545" y="1463873"/>
                  <a:pt x="2619459" y="1470370"/>
                  <a:pt x="2613148" y="1478726"/>
                </a:cubicBezTo>
                <a:cubicBezTo>
                  <a:pt x="2606835" y="1487080"/>
                  <a:pt x="2607207" y="1493392"/>
                  <a:pt x="2614075" y="1497662"/>
                </a:cubicBezTo>
                <a:cubicBezTo>
                  <a:pt x="2617603" y="1498963"/>
                  <a:pt x="2620945" y="1499333"/>
                  <a:pt x="2624102" y="1498777"/>
                </a:cubicBezTo>
                <a:cubicBezTo>
                  <a:pt x="2627258" y="1498220"/>
                  <a:pt x="2629856" y="1497477"/>
                  <a:pt x="2631714" y="1496735"/>
                </a:cubicBezTo>
                <a:lnTo>
                  <a:pt x="2642111" y="1466659"/>
                </a:lnTo>
                <a:lnTo>
                  <a:pt x="2660862" y="1454777"/>
                </a:lnTo>
                <a:cubicBezTo>
                  <a:pt x="2661977" y="1446608"/>
                  <a:pt x="2664575" y="1440294"/>
                  <a:pt x="2668660" y="1435838"/>
                </a:cubicBezTo>
                <a:cubicBezTo>
                  <a:pt x="2672744" y="1431383"/>
                  <a:pt x="2678500" y="1427855"/>
                  <a:pt x="2685741" y="1425627"/>
                </a:cubicBezTo>
                <a:lnTo>
                  <a:pt x="2688897" y="1403535"/>
                </a:lnTo>
                <a:cubicBezTo>
                  <a:pt x="2699293" y="1399079"/>
                  <a:pt x="2705235" y="1391095"/>
                  <a:pt x="2706535" y="1379583"/>
                </a:cubicBezTo>
                <a:cubicBezTo>
                  <a:pt x="2711546" y="1383482"/>
                  <a:pt x="2716745" y="1385339"/>
                  <a:pt x="2721943" y="1385339"/>
                </a:cubicBezTo>
                <a:cubicBezTo>
                  <a:pt x="2727141" y="1385154"/>
                  <a:pt x="2730299" y="1382554"/>
                  <a:pt x="2731597" y="1377170"/>
                </a:cubicBezTo>
                <a:lnTo>
                  <a:pt x="2754991" y="1362318"/>
                </a:lnTo>
                <a:lnTo>
                  <a:pt x="2779498" y="1383669"/>
                </a:lnTo>
                <a:cubicBezTo>
                  <a:pt x="2773927" y="1390353"/>
                  <a:pt x="2769471" y="1399079"/>
                  <a:pt x="2766316" y="1409846"/>
                </a:cubicBezTo>
                <a:cubicBezTo>
                  <a:pt x="2762975" y="1420613"/>
                  <a:pt x="2758147" y="1427484"/>
                  <a:pt x="2751278" y="1430640"/>
                </a:cubicBezTo>
                <a:cubicBezTo>
                  <a:pt x="2750535" y="1439366"/>
                  <a:pt x="2745707" y="1441965"/>
                  <a:pt x="2736425" y="1437881"/>
                </a:cubicBezTo>
                <a:cubicBezTo>
                  <a:pt x="2729369" y="1433983"/>
                  <a:pt x="2720645" y="1429897"/>
                  <a:pt x="2710248" y="1425627"/>
                </a:cubicBezTo>
                <a:cubicBezTo>
                  <a:pt x="2699851" y="1421358"/>
                  <a:pt x="2700407" y="1425442"/>
                  <a:pt x="2712103" y="1437881"/>
                </a:cubicBezTo>
                <a:lnTo>
                  <a:pt x="2695395" y="1459045"/>
                </a:lnTo>
                <a:lnTo>
                  <a:pt x="2708575" y="1465174"/>
                </a:lnTo>
                <a:lnTo>
                  <a:pt x="2693723" y="1472600"/>
                </a:lnTo>
                <a:cubicBezTo>
                  <a:pt x="2692425" y="1481697"/>
                  <a:pt x="2691310" y="1490794"/>
                  <a:pt x="2690382" y="1499890"/>
                </a:cubicBezTo>
                <a:lnTo>
                  <a:pt x="2665690" y="1503233"/>
                </a:lnTo>
                <a:lnTo>
                  <a:pt x="2663089" y="1527925"/>
                </a:lnTo>
                <a:cubicBezTo>
                  <a:pt x="2656035" y="1533866"/>
                  <a:pt x="2647494" y="1537765"/>
                  <a:pt x="2637469" y="1539622"/>
                </a:cubicBezTo>
                <a:lnTo>
                  <a:pt x="2625400" y="1557446"/>
                </a:lnTo>
                <a:cubicBezTo>
                  <a:pt x="2635612" y="1563944"/>
                  <a:pt x="2638212" y="1574897"/>
                  <a:pt x="2633014" y="1589749"/>
                </a:cubicBezTo>
                <a:cubicBezTo>
                  <a:pt x="2628001" y="1604602"/>
                  <a:pt x="2623730" y="1613886"/>
                  <a:pt x="2620389" y="1617599"/>
                </a:cubicBezTo>
                <a:cubicBezTo>
                  <a:pt x="2613891" y="1616114"/>
                  <a:pt x="2610177" y="1620570"/>
                  <a:pt x="2609062" y="1630594"/>
                </a:cubicBezTo>
                <a:cubicBezTo>
                  <a:pt x="2607949" y="1640621"/>
                  <a:pt x="2607392" y="1647860"/>
                  <a:pt x="2607577" y="1651945"/>
                </a:cubicBezTo>
                <a:cubicBezTo>
                  <a:pt x="2602379" y="1651575"/>
                  <a:pt x="2598665" y="1653060"/>
                  <a:pt x="2596437" y="1656586"/>
                </a:cubicBezTo>
                <a:cubicBezTo>
                  <a:pt x="2594209" y="1660114"/>
                  <a:pt x="2592911" y="1664200"/>
                  <a:pt x="2592724" y="1668469"/>
                </a:cubicBezTo>
                <a:cubicBezTo>
                  <a:pt x="2592911" y="1673667"/>
                  <a:pt x="2594952" y="1678680"/>
                  <a:pt x="2598665" y="1683321"/>
                </a:cubicBezTo>
                <a:cubicBezTo>
                  <a:pt x="2602379" y="1687964"/>
                  <a:pt x="2604421" y="1692790"/>
                  <a:pt x="2604607" y="1698174"/>
                </a:cubicBezTo>
                <a:cubicBezTo>
                  <a:pt x="2617789" y="1701332"/>
                  <a:pt x="2624287" y="1695576"/>
                  <a:pt x="2624287" y="1680908"/>
                </a:cubicBezTo>
                <a:cubicBezTo>
                  <a:pt x="2624287" y="1666241"/>
                  <a:pt x="2630043" y="1660114"/>
                  <a:pt x="2641368" y="1662715"/>
                </a:cubicBezTo>
                <a:cubicBezTo>
                  <a:pt x="2642296" y="1654544"/>
                  <a:pt x="2646194" y="1648047"/>
                  <a:pt x="2653435" y="1643591"/>
                </a:cubicBezTo>
                <a:cubicBezTo>
                  <a:pt x="2660677" y="1639135"/>
                  <a:pt x="2668660" y="1636535"/>
                  <a:pt x="2677757" y="1635978"/>
                </a:cubicBezTo>
                <a:lnTo>
                  <a:pt x="2680543" y="1600704"/>
                </a:lnTo>
                <a:cubicBezTo>
                  <a:pt x="2710433" y="1601631"/>
                  <a:pt x="2728999" y="1596620"/>
                  <a:pt x="2735683" y="1584738"/>
                </a:cubicBezTo>
                <a:cubicBezTo>
                  <a:pt x="2742551" y="1572856"/>
                  <a:pt x="2752206" y="1555960"/>
                  <a:pt x="2765945" y="1535166"/>
                </a:cubicBezTo>
                <a:cubicBezTo>
                  <a:pt x="2777085" y="1539622"/>
                  <a:pt x="2787295" y="1541293"/>
                  <a:pt x="2796394" y="1539993"/>
                </a:cubicBezTo>
                <a:cubicBezTo>
                  <a:pt x="2805491" y="1538694"/>
                  <a:pt x="2815702" y="1540365"/>
                  <a:pt x="2826655" y="1545006"/>
                </a:cubicBezTo>
                <a:lnTo>
                  <a:pt x="2829997" y="1515858"/>
                </a:lnTo>
                <a:lnTo>
                  <a:pt x="2839652" y="1520684"/>
                </a:lnTo>
                <a:cubicBezTo>
                  <a:pt x="2845778" y="1523840"/>
                  <a:pt x="2849306" y="1526997"/>
                  <a:pt x="2850419" y="1530338"/>
                </a:cubicBezTo>
                <a:cubicBezTo>
                  <a:pt x="2851534" y="1533681"/>
                  <a:pt x="2851719" y="1537950"/>
                  <a:pt x="2850791" y="1543148"/>
                </a:cubicBezTo>
                <a:lnTo>
                  <a:pt x="2838909" y="1559488"/>
                </a:lnTo>
                <a:cubicBezTo>
                  <a:pt x="2838909" y="1561529"/>
                  <a:pt x="2839837" y="1565615"/>
                  <a:pt x="2841507" y="1571556"/>
                </a:cubicBezTo>
                <a:cubicBezTo>
                  <a:pt x="2843180" y="1577497"/>
                  <a:pt x="2845035" y="1581210"/>
                  <a:pt x="2846706" y="1582695"/>
                </a:cubicBezTo>
                <a:lnTo>
                  <a:pt x="2847448" y="1574897"/>
                </a:lnTo>
                <a:cubicBezTo>
                  <a:pt x="2855432" y="1574339"/>
                  <a:pt x="2864529" y="1572669"/>
                  <a:pt x="2875113" y="1570070"/>
                </a:cubicBezTo>
                <a:cubicBezTo>
                  <a:pt x="2885695" y="1567285"/>
                  <a:pt x="2891636" y="1562829"/>
                  <a:pt x="2893492" y="1556703"/>
                </a:cubicBezTo>
                <a:cubicBezTo>
                  <a:pt x="2898690" y="1556331"/>
                  <a:pt x="2902403" y="1553918"/>
                  <a:pt x="2905003" y="1549647"/>
                </a:cubicBezTo>
                <a:cubicBezTo>
                  <a:pt x="2907417" y="1545378"/>
                  <a:pt x="2909087" y="1540365"/>
                  <a:pt x="2909645" y="1534981"/>
                </a:cubicBezTo>
                <a:lnTo>
                  <a:pt x="2933039" y="1536465"/>
                </a:lnTo>
                <a:cubicBezTo>
                  <a:pt x="2933409" y="1532196"/>
                  <a:pt x="2934894" y="1528110"/>
                  <a:pt x="2937495" y="1524027"/>
                </a:cubicBezTo>
                <a:cubicBezTo>
                  <a:pt x="2939907" y="1519941"/>
                  <a:pt x="2943806" y="1517714"/>
                  <a:pt x="2948819" y="1517528"/>
                </a:cubicBezTo>
                <a:lnTo>
                  <a:pt x="2951605" y="1497107"/>
                </a:lnTo>
                <a:lnTo>
                  <a:pt x="2965157" y="1496549"/>
                </a:lnTo>
                <a:cubicBezTo>
                  <a:pt x="2966642" y="1488936"/>
                  <a:pt x="2970913" y="1483182"/>
                  <a:pt x="2978152" y="1479654"/>
                </a:cubicBezTo>
                <a:cubicBezTo>
                  <a:pt x="2985393" y="1476126"/>
                  <a:pt x="2993377" y="1473898"/>
                  <a:pt x="3002289" y="1473713"/>
                </a:cubicBezTo>
                <a:cubicBezTo>
                  <a:pt x="3009901" y="1469442"/>
                  <a:pt x="3018812" y="1464986"/>
                  <a:pt x="3029024" y="1459975"/>
                </a:cubicBezTo>
                <a:cubicBezTo>
                  <a:pt x="3039235" y="1455147"/>
                  <a:pt x="3049445" y="1452176"/>
                  <a:pt x="3059842" y="1451249"/>
                </a:cubicBezTo>
                <a:cubicBezTo>
                  <a:pt x="3060400" y="1447163"/>
                  <a:pt x="3061515" y="1443265"/>
                  <a:pt x="3063185" y="1439737"/>
                </a:cubicBezTo>
                <a:cubicBezTo>
                  <a:pt x="3064855" y="1436211"/>
                  <a:pt x="3068198" y="1434538"/>
                  <a:pt x="3073025" y="1434726"/>
                </a:cubicBezTo>
                <a:cubicBezTo>
                  <a:pt x="3074695" y="1427299"/>
                  <a:pt x="3078780" y="1421171"/>
                  <a:pt x="3084907" y="1416715"/>
                </a:cubicBezTo>
                <a:cubicBezTo>
                  <a:pt x="3091033" y="1412259"/>
                  <a:pt x="3097717" y="1409476"/>
                  <a:pt x="3104958" y="1408546"/>
                </a:cubicBezTo>
                <a:cubicBezTo>
                  <a:pt x="3105515" y="1405948"/>
                  <a:pt x="3106628" y="1404090"/>
                  <a:pt x="3108486" y="1403163"/>
                </a:cubicBezTo>
                <a:cubicBezTo>
                  <a:pt x="3110341" y="1402235"/>
                  <a:pt x="3112757" y="1402792"/>
                  <a:pt x="3115727" y="1404648"/>
                </a:cubicBezTo>
                <a:lnTo>
                  <a:pt x="3124081" y="1413187"/>
                </a:lnTo>
                <a:lnTo>
                  <a:pt x="3110529" y="1431940"/>
                </a:lnTo>
                <a:cubicBezTo>
                  <a:pt x="3107186" y="1432683"/>
                  <a:pt x="3104215" y="1434538"/>
                  <a:pt x="3101987" y="1437694"/>
                </a:cubicBezTo>
                <a:cubicBezTo>
                  <a:pt x="3099759" y="1440852"/>
                  <a:pt x="3098274" y="1444378"/>
                  <a:pt x="3097531" y="1448278"/>
                </a:cubicBezTo>
                <a:lnTo>
                  <a:pt x="3081566" y="1462388"/>
                </a:lnTo>
                <a:cubicBezTo>
                  <a:pt x="3081193" y="1468329"/>
                  <a:pt x="3080636" y="1475013"/>
                  <a:pt x="3079338" y="1481697"/>
                </a:cubicBezTo>
                <a:cubicBezTo>
                  <a:pt x="3078038" y="1488566"/>
                  <a:pt x="3073209" y="1489493"/>
                  <a:pt x="3064670" y="1484852"/>
                </a:cubicBezTo>
                <a:cubicBezTo>
                  <a:pt x="3059842" y="1508617"/>
                  <a:pt x="3046847" y="1531266"/>
                  <a:pt x="3026423" y="1555218"/>
                </a:cubicBezTo>
                <a:cubicBezTo>
                  <a:pt x="3005630" y="1578425"/>
                  <a:pt x="2984836" y="1595320"/>
                  <a:pt x="2962557" y="1604044"/>
                </a:cubicBezTo>
                <a:cubicBezTo>
                  <a:pt x="2961259" y="1612586"/>
                  <a:pt x="2958844" y="1619642"/>
                  <a:pt x="2955318" y="1625583"/>
                </a:cubicBezTo>
                <a:cubicBezTo>
                  <a:pt x="2951790" y="1631709"/>
                  <a:pt x="2949562" y="1638950"/>
                  <a:pt x="2948447" y="1647490"/>
                </a:cubicBezTo>
                <a:cubicBezTo>
                  <a:pt x="2943621" y="1645077"/>
                  <a:pt x="2940278" y="1645077"/>
                  <a:pt x="2938050" y="1647119"/>
                </a:cubicBezTo>
                <a:cubicBezTo>
                  <a:pt x="2935822" y="1649160"/>
                  <a:pt x="2934524" y="1652131"/>
                  <a:pt x="2934337" y="1656216"/>
                </a:cubicBezTo>
                <a:cubicBezTo>
                  <a:pt x="2932851" y="1666241"/>
                  <a:pt x="2930253" y="1671254"/>
                  <a:pt x="2926355" y="1671069"/>
                </a:cubicBezTo>
                <a:cubicBezTo>
                  <a:pt x="2922455" y="1670884"/>
                  <a:pt x="2920041" y="1673852"/>
                  <a:pt x="2918929" y="1680166"/>
                </a:cubicBezTo>
                <a:lnTo>
                  <a:pt x="2901105" y="1698174"/>
                </a:lnTo>
                <a:cubicBezTo>
                  <a:pt x="2896277" y="1697246"/>
                  <a:pt x="2892749" y="1697989"/>
                  <a:pt x="2890521" y="1700402"/>
                </a:cubicBezTo>
                <a:cubicBezTo>
                  <a:pt x="2888293" y="1702817"/>
                  <a:pt x="2887180" y="1705973"/>
                  <a:pt x="2886995" y="1710056"/>
                </a:cubicBezTo>
                <a:lnTo>
                  <a:pt x="2889408" y="1724539"/>
                </a:lnTo>
                <a:cubicBezTo>
                  <a:pt x="2877711" y="1746075"/>
                  <a:pt x="2866944" y="1769282"/>
                  <a:pt x="2855805" y="1791376"/>
                </a:cubicBezTo>
                <a:lnTo>
                  <a:pt x="2842250" y="1793419"/>
                </a:lnTo>
                <a:lnTo>
                  <a:pt x="2831853" y="1802143"/>
                </a:lnTo>
                <a:cubicBezTo>
                  <a:pt x="2831668" y="1806229"/>
                  <a:pt x="2830740" y="1810684"/>
                  <a:pt x="2828883" y="1815140"/>
                </a:cubicBezTo>
                <a:cubicBezTo>
                  <a:pt x="2827212" y="1819596"/>
                  <a:pt x="2824427" y="1822566"/>
                  <a:pt x="2821086" y="1824052"/>
                </a:cubicBezTo>
                <a:cubicBezTo>
                  <a:pt x="2822756" y="1829621"/>
                  <a:pt x="2822941" y="1835934"/>
                  <a:pt x="2821271" y="1842988"/>
                </a:cubicBezTo>
                <a:cubicBezTo>
                  <a:pt x="2819786" y="1850044"/>
                  <a:pt x="2814959" y="1852457"/>
                  <a:pt x="2806791" y="1849859"/>
                </a:cubicBezTo>
                <a:cubicBezTo>
                  <a:pt x="2805491" y="1856355"/>
                  <a:pt x="2799177" y="1865825"/>
                  <a:pt x="2788037" y="1878079"/>
                </a:cubicBezTo>
                <a:cubicBezTo>
                  <a:pt x="2776898" y="1890332"/>
                  <a:pt x="2768173" y="1896087"/>
                  <a:pt x="2761860" y="1895715"/>
                </a:cubicBezTo>
                <a:lnTo>
                  <a:pt x="2751463" y="1910197"/>
                </a:lnTo>
                <a:cubicBezTo>
                  <a:pt x="2750163" y="1926535"/>
                  <a:pt x="2746079" y="1939718"/>
                  <a:pt x="2739023" y="1949742"/>
                </a:cubicBezTo>
                <a:cubicBezTo>
                  <a:pt x="2731969" y="1959954"/>
                  <a:pt x="2727884" y="1972949"/>
                  <a:pt x="2726771" y="1989287"/>
                </a:cubicBezTo>
                <a:lnTo>
                  <a:pt x="2716559" y="1996343"/>
                </a:lnTo>
                <a:cubicBezTo>
                  <a:pt x="2714889" y="2005625"/>
                  <a:pt x="2708575" y="2014909"/>
                  <a:pt x="2697623" y="2024378"/>
                </a:cubicBezTo>
                <a:cubicBezTo>
                  <a:pt x="2686669" y="2033845"/>
                  <a:pt x="2680355" y="2043314"/>
                  <a:pt x="2678870" y="2052784"/>
                </a:cubicBezTo>
                <a:cubicBezTo>
                  <a:pt x="2668660" y="2054454"/>
                  <a:pt x="2664205" y="2060953"/>
                  <a:pt x="2665132" y="2072462"/>
                </a:cubicBezTo>
                <a:cubicBezTo>
                  <a:pt x="2666060" y="2083974"/>
                  <a:pt x="2661604" y="2090473"/>
                  <a:pt x="2651393" y="2092143"/>
                </a:cubicBezTo>
                <a:cubicBezTo>
                  <a:pt x="2649352" y="2099940"/>
                  <a:pt x="2640625" y="2118691"/>
                  <a:pt x="2625400" y="2148026"/>
                </a:cubicBezTo>
                <a:cubicBezTo>
                  <a:pt x="2610177" y="2177174"/>
                  <a:pt x="2600523" y="2194812"/>
                  <a:pt x="2596810" y="2199453"/>
                </a:cubicBezTo>
                <a:cubicBezTo>
                  <a:pt x="2598853" y="2204837"/>
                  <a:pt x="2599223" y="2210035"/>
                  <a:pt x="2597737" y="2215234"/>
                </a:cubicBezTo>
                <a:cubicBezTo>
                  <a:pt x="2596252" y="2220432"/>
                  <a:pt x="2591426" y="2221917"/>
                  <a:pt x="2583070" y="2219877"/>
                </a:cubicBezTo>
                <a:cubicBezTo>
                  <a:pt x="2573045" y="2235842"/>
                  <a:pt x="2559863" y="2251625"/>
                  <a:pt x="2544083" y="2267218"/>
                </a:cubicBezTo>
                <a:cubicBezTo>
                  <a:pt x="2528302" y="2282628"/>
                  <a:pt x="2519576" y="2300452"/>
                  <a:pt x="2517905" y="2321060"/>
                </a:cubicBezTo>
                <a:cubicBezTo>
                  <a:pt x="2515863" y="2321803"/>
                  <a:pt x="2513077" y="2322360"/>
                  <a:pt x="2509736" y="2323103"/>
                </a:cubicBezTo>
                <a:cubicBezTo>
                  <a:pt x="2506393" y="2323660"/>
                  <a:pt x="2504538" y="2325331"/>
                  <a:pt x="2504165" y="2327929"/>
                </a:cubicBezTo>
                <a:cubicBezTo>
                  <a:pt x="2504538" y="2329414"/>
                  <a:pt x="2506393" y="2330714"/>
                  <a:pt x="2509364" y="2332014"/>
                </a:cubicBezTo>
                <a:cubicBezTo>
                  <a:pt x="2512335" y="2333127"/>
                  <a:pt x="2514192" y="2333870"/>
                  <a:pt x="2514563" y="2333870"/>
                </a:cubicBezTo>
                <a:lnTo>
                  <a:pt x="2504165" y="2355779"/>
                </a:lnTo>
                <a:lnTo>
                  <a:pt x="2490241" y="2357077"/>
                </a:lnTo>
                <a:cubicBezTo>
                  <a:pt x="2483187" y="2362833"/>
                  <a:pt x="2477245" y="2371189"/>
                  <a:pt x="2472232" y="2382327"/>
                </a:cubicBezTo>
                <a:cubicBezTo>
                  <a:pt x="2467219" y="2393653"/>
                  <a:pt x="2463135" y="2403122"/>
                  <a:pt x="2459607" y="2411104"/>
                </a:cubicBezTo>
                <a:cubicBezTo>
                  <a:pt x="2461465" y="2417418"/>
                  <a:pt x="2461278" y="2422431"/>
                  <a:pt x="2458865" y="2425957"/>
                </a:cubicBezTo>
                <a:cubicBezTo>
                  <a:pt x="2456452" y="2429485"/>
                  <a:pt x="2451068" y="2430228"/>
                  <a:pt x="2442527" y="2427814"/>
                </a:cubicBezTo>
                <a:lnTo>
                  <a:pt x="2432502" y="2443780"/>
                </a:lnTo>
                <a:cubicBezTo>
                  <a:pt x="2428602" y="2447123"/>
                  <a:pt x="2423961" y="2455662"/>
                  <a:pt x="2418577" y="2469587"/>
                </a:cubicBezTo>
                <a:cubicBezTo>
                  <a:pt x="2413194" y="2483512"/>
                  <a:pt x="2410223" y="2493352"/>
                  <a:pt x="2409851" y="2498920"/>
                </a:cubicBezTo>
                <a:cubicBezTo>
                  <a:pt x="2409108" y="2507277"/>
                  <a:pt x="2405395" y="2512103"/>
                  <a:pt x="2398526" y="2513960"/>
                </a:cubicBezTo>
                <a:cubicBezTo>
                  <a:pt x="2391657" y="2515631"/>
                  <a:pt x="2387944" y="2520644"/>
                  <a:pt x="2387387" y="2528998"/>
                </a:cubicBezTo>
                <a:lnTo>
                  <a:pt x="2361394" y="2558146"/>
                </a:lnTo>
                <a:cubicBezTo>
                  <a:pt x="2360094" y="2563345"/>
                  <a:pt x="2354711" y="2574299"/>
                  <a:pt x="2345056" y="2591565"/>
                </a:cubicBezTo>
                <a:cubicBezTo>
                  <a:pt x="2335402" y="2608832"/>
                  <a:pt x="2329831" y="2618485"/>
                  <a:pt x="2328533" y="2620900"/>
                </a:cubicBezTo>
                <a:cubicBezTo>
                  <a:pt x="2329646" y="2626841"/>
                  <a:pt x="2330203" y="2632597"/>
                  <a:pt x="2330761" y="2638166"/>
                </a:cubicBezTo>
                <a:cubicBezTo>
                  <a:pt x="2331317" y="2643734"/>
                  <a:pt x="2326675" y="2645407"/>
                  <a:pt x="2317021" y="2642994"/>
                </a:cubicBezTo>
                <a:cubicBezTo>
                  <a:pt x="2308295" y="2658402"/>
                  <a:pt x="2295857" y="2674370"/>
                  <a:pt x="2280075" y="2691078"/>
                </a:cubicBezTo>
                <a:cubicBezTo>
                  <a:pt x="2265037" y="2707416"/>
                  <a:pt x="2257611" y="2725982"/>
                  <a:pt x="2258538" y="2745848"/>
                </a:cubicBezTo>
                <a:cubicBezTo>
                  <a:pt x="2256497" y="2746590"/>
                  <a:pt x="2254083" y="2747705"/>
                  <a:pt x="2250927" y="2748818"/>
                </a:cubicBezTo>
                <a:cubicBezTo>
                  <a:pt x="2247771" y="2749933"/>
                  <a:pt x="2246101" y="2751046"/>
                  <a:pt x="2245913" y="2752346"/>
                </a:cubicBezTo>
                <a:cubicBezTo>
                  <a:pt x="2246471" y="2754759"/>
                  <a:pt x="2248141" y="2756617"/>
                  <a:pt x="2250557" y="2757730"/>
                </a:cubicBezTo>
                <a:cubicBezTo>
                  <a:pt x="2253155" y="2758843"/>
                  <a:pt x="2255383" y="2759587"/>
                  <a:pt x="2257240" y="2759958"/>
                </a:cubicBezTo>
                <a:lnTo>
                  <a:pt x="2250741" y="2779639"/>
                </a:lnTo>
                <a:cubicBezTo>
                  <a:pt x="2240530" y="2782237"/>
                  <a:pt x="2232361" y="2786693"/>
                  <a:pt x="2226235" y="2792634"/>
                </a:cubicBezTo>
                <a:cubicBezTo>
                  <a:pt x="2221964" y="2807486"/>
                  <a:pt x="2218065" y="2822154"/>
                  <a:pt x="2214910" y="2836634"/>
                </a:cubicBezTo>
                <a:cubicBezTo>
                  <a:pt x="2217881" y="2842020"/>
                  <a:pt x="2217881" y="2846289"/>
                  <a:pt x="2215280" y="2849259"/>
                </a:cubicBezTo>
                <a:cubicBezTo>
                  <a:pt x="2212682" y="2852230"/>
                  <a:pt x="2206926" y="2852972"/>
                  <a:pt x="2198199" y="2851302"/>
                </a:cubicBezTo>
                <a:cubicBezTo>
                  <a:pt x="2198757" y="2855758"/>
                  <a:pt x="2197642" y="2858543"/>
                  <a:pt x="2195044" y="2859841"/>
                </a:cubicBezTo>
                <a:cubicBezTo>
                  <a:pt x="2192444" y="2861329"/>
                  <a:pt x="2191331" y="2864112"/>
                  <a:pt x="2191888" y="2868383"/>
                </a:cubicBezTo>
                <a:cubicBezTo>
                  <a:pt x="2189660" y="2871168"/>
                  <a:pt x="2187060" y="2879707"/>
                  <a:pt x="2183905" y="2894005"/>
                </a:cubicBezTo>
                <a:cubicBezTo>
                  <a:pt x="2180749" y="2908300"/>
                  <a:pt x="2179263" y="2917397"/>
                  <a:pt x="2179449" y="2921482"/>
                </a:cubicBezTo>
                <a:cubicBezTo>
                  <a:pt x="2180376" y="2928721"/>
                  <a:pt x="2177963" y="2933735"/>
                  <a:pt x="2171837" y="2936520"/>
                </a:cubicBezTo>
                <a:cubicBezTo>
                  <a:pt x="2165896" y="2939303"/>
                  <a:pt x="2163668" y="2944131"/>
                  <a:pt x="2165153" y="2951373"/>
                </a:cubicBezTo>
                <a:lnTo>
                  <a:pt x="2157169" y="2967153"/>
                </a:lnTo>
                <a:cubicBezTo>
                  <a:pt x="2158097" y="2972166"/>
                  <a:pt x="2155869" y="2975694"/>
                  <a:pt x="2150671" y="2977735"/>
                </a:cubicBezTo>
                <a:cubicBezTo>
                  <a:pt x="2145473" y="2979778"/>
                  <a:pt x="2143245" y="2983491"/>
                  <a:pt x="2144173" y="2988504"/>
                </a:cubicBezTo>
                <a:cubicBezTo>
                  <a:pt x="2133405" y="2987389"/>
                  <a:pt x="2127835" y="2990175"/>
                  <a:pt x="2127092" y="2996673"/>
                </a:cubicBezTo>
                <a:cubicBezTo>
                  <a:pt x="2127464" y="2997601"/>
                  <a:pt x="2127835" y="2998344"/>
                  <a:pt x="2128392" y="2998901"/>
                </a:cubicBezTo>
                <a:cubicBezTo>
                  <a:pt x="2128949" y="2999459"/>
                  <a:pt x="2130249" y="3000199"/>
                  <a:pt x="2132290" y="3001500"/>
                </a:cubicBezTo>
                <a:lnTo>
                  <a:pt x="2127835" y="3007070"/>
                </a:lnTo>
                <a:cubicBezTo>
                  <a:pt x="2126907" y="3008926"/>
                  <a:pt x="2126721" y="3010598"/>
                  <a:pt x="2126907" y="3012082"/>
                </a:cubicBezTo>
                <a:cubicBezTo>
                  <a:pt x="2127092" y="3013567"/>
                  <a:pt x="2127649" y="3015424"/>
                  <a:pt x="2128577" y="3017467"/>
                </a:cubicBezTo>
                <a:cubicBezTo>
                  <a:pt x="2120038" y="3028607"/>
                  <a:pt x="2111869" y="3041417"/>
                  <a:pt x="2108155" y="3054414"/>
                </a:cubicBezTo>
                <a:cubicBezTo>
                  <a:pt x="2103885" y="3067594"/>
                  <a:pt x="2100729" y="3081147"/>
                  <a:pt x="2098871" y="3094886"/>
                </a:cubicBezTo>
                <a:cubicBezTo>
                  <a:pt x="2099244" y="3098229"/>
                  <a:pt x="2098501" y="3104541"/>
                  <a:pt x="2096459" y="3113638"/>
                </a:cubicBezTo>
                <a:cubicBezTo>
                  <a:pt x="2094416" y="3122921"/>
                  <a:pt x="2092188" y="3128120"/>
                  <a:pt x="2090147" y="3129233"/>
                </a:cubicBezTo>
                <a:cubicBezTo>
                  <a:pt x="2093488" y="3135917"/>
                  <a:pt x="2094231" y="3141858"/>
                  <a:pt x="2092003" y="3147056"/>
                </a:cubicBezTo>
                <a:cubicBezTo>
                  <a:pt x="2089775" y="3152255"/>
                  <a:pt x="2087547" y="3157640"/>
                  <a:pt x="2085691" y="3163024"/>
                </a:cubicBezTo>
                <a:lnTo>
                  <a:pt x="2075294" y="3168593"/>
                </a:lnTo>
                <a:cubicBezTo>
                  <a:pt x="2075665" y="3169522"/>
                  <a:pt x="2075665" y="3170450"/>
                  <a:pt x="2075294" y="3171378"/>
                </a:cubicBezTo>
                <a:cubicBezTo>
                  <a:pt x="2074737" y="3172306"/>
                  <a:pt x="2074737" y="3173236"/>
                  <a:pt x="2075294" y="3174163"/>
                </a:cubicBezTo>
                <a:cubicBezTo>
                  <a:pt x="2075480" y="3176949"/>
                  <a:pt x="2076037" y="3179362"/>
                  <a:pt x="2077150" y="3181590"/>
                </a:cubicBezTo>
                <a:cubicBezTo>
                  <a:pt x="2078265" y="3183818"/>
                  <a:pt x="2079750" y="3186231"/>
                  <a:pt x="2081606" y="3188831"/>
                </a:cubicBezTo>
                <a:cubicBezTo>
                  <a:pt x="2077707" y="3189201"/>
                  <a:pt x="2076037" y="3190501"/>
                  <a:pt x="2076965" y="3192542"/>
                </a:cubicBezTo>
                <a:cubicBezTo>
                  <a:pt x="2077522" y="3193657"/>
                  <a:pt x="2077707" y="3194772"/>
                  <a:pt x="2077707" y="3196257"/>
                </a:cubicBezTo>
                <a:cubicBezTo>
                  <a:pt x="2077707" y="3197741"/>
                  <a:pt x="2077893" y="3199041"/>
                  <a:pt x="2078450" y="3199970"/>
                </a:cubicBezTo>
                <a:lnTo>
                  <a:pt x="2074922" y="3200156"/>
                </a:lnTo>
                <a:cubicBezTo>
                  <a:pt x="2075480" y="3201826"/>
                  <a:pt x="2074365" y="3203684"/>
                  <a:pt x="2071394" y="3205724"/>
                </a:cubicBezTo>
                <a:cubicBezTo>
                  <a:pt x="2071766" y="3211108"/>
                  <a:pt x="2072509" y="3216494"/>
                  <a:pt x="2073067" y="3221877"/>
                </a:cubicBezTo>
                <a:cubicBezTo>
                  <a:pt x="2074179" y="3225590"/>
                  <a:pt x="2076037" y="3229118"/>
                  <a:pt x="2078450" y="3232646"/>
                </a:cubicBezTo>
                <a:cubicBezTo>
                  <a:pt x="2080863" y="3236172"/>
                  <a:pt x="2082906" y="3238773"/>
                  <a:pt x="2084391" y="3240628"/>
                </a:cubicBezTo>
                <a:cubicBezTo>
                  <a:pt x="2080493" y="3240815"/>
                  <a:pt x="2076780" y="3241186"/>
                  <a:pt x="2073437" y="3242114"/>
                </a:cubicBezTo>
                <a:cubicBezTo>
                  <a:pt x="2069909" y="3242856"/>
                  <a:pt x="2068981" y="3244529"/>
                  <a:pt x="2070651" y="3246942"/>
                </a:cubicBezTo>
                <a:cubicBezTo>
                  <a:pt x="2072879" y="3249355"/>
                  <a:pt x="2073809" y="3251212"/>
                  <a:pt x="2073067" y="3252325"/>
                </a:cubicBezTo>
                <a:cubicBezTo>
                  <a:pt x="2072324" y="3253625"/>
                  <a:pt x="2068611" y="3254368"/>
                  <a:pt x="2061740" y="3255111"/>
                </a:cubicBezTo>
                <a:cubicBezTo>
                  <a:pt x="2060442" y="3259937"/>
                  <a:pt x="2060255" y="3264765"/>
                  <a:pt x="2059327" y="3269591"/>
                </a:cubicBezTo>
                <a:lnTo>
                  <a:pt x="2049673" y="3276275"/>
                </a:lnTo>
                <a:lnTo>
                  <a:pt x="2043917" y="3300597"/>
                </a:lnTo>
                <a:cubicBezTo>
                  <a:pt x="2046145" y="3303567"/>
                  <a:pt x="2046145" y="3306538"/>
                  <a:pt x="2044104" y="3309508"/>
                </a:cubicBezTo>
                <a:cubicBezTo>
                  <a:pt x="2042246" y="3312294"/>
                  <a:pt x="2042618" y="3315449"/>
                  <a:pt x="2045031" y="3318420"/>
                </a:cubicBezTo>
                <a:lnTo>
                  <a:pt x="2040203" y="3334015"/>
                </a:lnTo>
                <a:lnTo>
                  <a:pt x="2039090" y="3345340"/>
                </a:lnTo>
                <a:cubicBezTo>
                  <a:pt x="2042618" y="3350911"/>
                  <a:pt x="2045589" y="3356852"/>
                  <a:pt x="2047259" y="3362608"/>
                </a:cubicBezTo>
                <a:cubicBezTo>
                  <a:pt x="2048930" y="3368549"/>
                  <a:pt x="2048372" y="3374117"/>
                  <a:pt x="2045774" y="3379686"/>
                </a:cubicBezTo>
                <a:cubicBezTo>
                  <a:pt x="2047630" y="3391568"/>
                  <a:pt x="2051530" y="3402710"/>
                  <a:pt x="2056729" y="3412735"/>
                </a:cubicBezTo>
                <a:cubicBezTo>
                  <a:pt x="2061740" y="3422761"/>
                  <a:pt x="2066383" y="3430373"/>
                  <a:pt x="2070839" y="3435941"/>
                </a:cubicBezTo>
                <a:cubicBezTo>
                  <a:pt x="2066011" y="3435941"/>
                  <a:pt x="2062112" y="3436684"/>
                  <a:pt x="2058956" y="3438169"/>
                </a:cubicBezTo>
                <a:cubicBezTo>
                  <a:pt x="2056171" y="3441140"/>
                  <a:pt x="2053571" y="3444110"/>
                  <a:pt x="2050973" y="3447268"/>
                </a:cubicBezTo>
                <a:cubicBezTo>
                  <a:pt x="2050230" y="3448753"/>
                  <a:pt x="2050600" y="3450052"/>
                  <a:pt x="2052458" y="3450981"/>
                </a:cubicBezTo>
                <a:cubicBezTo>
                  <a:pt x="2054128" y="3451909"/>
                  <a:pt x="2057099" y="3452279"/>
                  <a:pt x="2061369" y="3451724"/>
                </a:cubicBezTo>
                <a:cubicBezTo>
                  <a:pt x="2058214" y="3459706"/>
                  <a:pt x="2056914" y="3469547"/>
                  <a:pt x="2057284" y="3481057"/>
                </a:cubicBezTo>
                <a:cubicBezTo>
                  <a:pt x="2057656" y="3492569"/>
                  <a:pt x="2062297" y="3501851"/>
                  <a:pt x="2069353" y="3507977"/>
                </a:cubicBezTo>
                <a:cubicBezTo>
                  <a:pt x="2066196" y="3511505"/>
                  <a:pt x="2064710" y="3514848"/>
                  <a:pt x="2065083" y="3517818"/>
                </a:cubicBezTo>
                <a:cubicBezTo>
                  <a:pt x="2065453" y="3520789"/>
                  <a:pt x="2068423" y="3522645"/>
                  <a:pt x="2074365" y="3523202"/>
                </a:cubicBezTo>
                <a:cubicBezTo>
                  <a:pt x="2078265" y="3528771"/>
                  <a:pt x="2078635" y="3534342"/>
                  <a:pt x="2075107" y="3540098"/>
                </a:cubicBezTo>
                <a:cubicBezTo>
                  <a:pt x="2071581" y="3545852"/>
                  <a:pt x="2068796" y="3551422"/>
                  <a:pt x="2067125" y="3556621"/>
                </a:cubicBezTo>
                <a:cubicBezTo>
                  <a:pt x="2064525" y="3560334"/>
                  <a:pt x="2064340" y="3562747"/>
                  <a:pt x="2066568" y="3564047"/>
                </a:cubicBezTo>
                <a:cubicBezTo>
                  <a:pt x="2068796" y="3565160"/>
                  <a:pt x="2071766" y="3566090"/>
                  <a:pt x="2075480" y="3566460"/>
                </a:cubicBezTo>
                <a:cubicBezTo>
                  <a:pt x="2075850" y="3578527"/>
                  <a:pt x="2076965" y="3590967"/>
                  <a:pt x="2078450" y="3603407"/>
                </a:cubicBezTo>
                <a:cubicBezTo>
                  <a:pt x="2078450" y="3605820"/>
                  <a:pt x="2078450" y="3608976"/>
                  <a:pt x="2078450" y="3612689"/>
                </a:cubicBezTo>
                <a:cubicBezTo>
                  <a:pt x="2078450" y="3616589"/>
                  <a:pt x="2080121" y="3619930"/>
                  <a:pt x="2083834" y="3622715"/>
                </a:cubicBezTo>
                <a:cubicBezTo>
                  <a:pt x="2080678" y="3638496"/>
                  <a:pt x="2083463" y="3654834"/>
                  <a:pt x="2089775" y="3670244"/>
                </a:cubicBezTo>
                <a:cubicBezTo>
                  <a:pt x="2095901" y="3685467"/>
                  <a:pt x="2096831" y="3702548"/>
                  <a:pt x="2091260" y="3720928"/>
                </a:cubicBezTo>
                <a:lnTo>
                  <a:pt x="2109083" y="3728355"/>
                </a:lnTo>
                <a:cubicBezTo>
                  <a:pt x="2109826" y="3743207"/>
                  <a:pt x="2111683" y="3758618"/>
                  <a:pt x="2113169" y="3773841"/>
                </a:cubicBezTo>
                <a:cubicBezTo>
                  <a:pt x="2118367" y="3777741"/>
                  <a:pt x="2123751" y="3786653"/>
                  <a:pt x="2130620" y="3800763"/>
                </a:cubicBezTo>
                <a:cubicBezTo>
                  <a:pt x="2137489" y="3815058"/>
                  <a:pt x="2140646" y="3827125"/>
                  <a:pt x="2139717" y="3837152"/>
                </a:cubicBezTo>
                <a:cubicBezTo>
                  <a:pt x="2148073" y="3842350"/>
                  <a:pt x="2149558" y="3851075"/>
                  <a:pt x="2144730" y="3863887"/>
                </a:cubicBezTo>
                <a:cubicBezTo>
                  <a:pt x="2153084" y="3863514"/>
                  <a:pt x="2157355" y="3865742"/>
                  <a:pt x="2157355" y="3870383"/>
                </a:cubicBezTo>
                <a:cubicBezTo>
                  <a:pt x="2157540" y="3874839"/>
                  <a:pt x="2156242" y="3879852"/>
                  <a:pt x="2153827" y="3884866"/>
                </a:cubicBezTo>
                <a:cubicBezTo>
                  <a:pt x="2167567" y="3941676"/>
                  <a:pt x="2183719" y="4000159"/>
                  <a:pt x="2201170" y="4059943"/>
                </a:cubicBezTo>
                <a:cubicBezTo>
                  <a:pt x="2200985" y="4068854"/>
                  <a:pt x="2202655" y="4076651"/>
                  <a:pt x="2205811" y="4083149"/>
                </a:cubicBezTo>
                <a:cubicBezTo>
                  <a:pt x="2209154" y="4089648"/>
                  <a:pt x="2209339" y="4097630"/>
                  <a:pt x="2206741" y="4107284"/>
                </a:cubicBezTo>
                <a:cubicBezTo>
                  <a:pt x="2210267" y="4109699"/>
                  <a:pt x="2213052" y="4113040"/>
                  <a:pt x="2214910" y="4117311"/>
                </a:cubicBezTo>
                <a:cubicBezTo>
                  <a:pt x="2216765" y="4121581"/>
                  <a:pt x="2217693" y="4125665"/>
                  <a:pt x="2217323" y="4129750"/>
                </a:cubicBezTo>
                <a:lnTo>
                  <a:pt x="2223079" y="4149429"/>
                </a:lnTo>
                <a:cubicBezTo>
                  <a:pt x="2222521" y="4153327"/>
                  <a:pt x="2220664" y="4157598"/>
                  <a:pt x="2217323" y="4162054"/>
                </a:cubicBezTo>
                <a:cubicBezTo>
                  <a:pt x="2213980" y="4166325"/>
                  <a:pt x="2210267" y="4169665"/>
                  <a:pt x="2206183" y="4171523"/>
                </a:cubicBezTo>
                <a:cubicBezTo>
                  <a:pt x="2199127" y="4169295"/>
                  <a:pt x="2190959" y="4157413"/>
                  <a:pt x="2181119" y="4136804"/>
                </a:cubicBezTo>
                <a:cubicBezTo>
                  <a:pt x="2172022" y="4115268"/>
                  <a:pt x="2167751" y="4099673"/>
                  <a:pt x="2167567" y="4089461"/>
                </a:cubicBezTo>
                <a:lnTo>
                  <a:pt x="2164781" y="4091876"/>
                </a:lnTo>
                <a:cubicBezTo>
                  <a:pt x="2157169" y="4093361"/>
                  <a:pt x="2151971" y="4093361"/>
                  <a:pt x="2148815" y="4091876"/>
                </a:cubicBezTo>
                <a:cubicBezTo>
                  <a:pt x="2145658" y="4090391"/>
                  <a:pt x="2143802" y="4087420"/>
                  <a:pt x="2143059" y="4082964"/>
                </a:cubicBezTo>
                <a:cubicBezTo>
                  <a:pt x="2128577" y="4069224"/>
                  <a:pt x="2116510" y="4052886"/>
                  <a:pt x="2106485" y="4033950"/>
                </a:cubicBezTo>
                <a:cubicBezTo>
                  <a:pt x="2096459" y="4015012"/>
                  <a:pt x="2086062" y="3997561"/>
                  <a:pt x="2074737" y="3981779"/>
                </a:cubicBezTo>
                <a:cubicBezTo>
                  <a:pt x="2068981" y="3981966"/>
                  <a:pt x="2066383" y="3981036"/>
                  <a:pt x="2067125" y="3978623"/>
                </a:cubicBezTo>
                <a:cubicBezTo>
                  <a:pt x="2067868" y="3976395"/>
                  <a:pt x="2069353" y="3972682"/>
                  <a:pt x="2071581" y="3967856"/>
                </a:cubicBezTo>
                <a:cubicBezTo>
                  <a:pt x="2069353" y="3966183"/>
                  <a:pt x="2067496" y="3964698"/>
                  <a:pt x="2065825" y="3963400"/>
                </a:cubicBezTo>
                <a:cubicBezTo>
                  <a:pt x="2064340" y="3962100"/>
                  <a:pt x="2062112" y="3962470"/>
                  <a:pt x="2059512" y="3964513"/>
                </a:cubicBezTo>
                <a:cubicBezTo>
                  <a:pt x="2057841" y="3960429"/>
                  <a:pt x="2056171" y="3955416"/>
                  <a:pt x="2054871" y="3949103"/>
                </a:cubicBezTo>
                <a:cubicBezTo>
                  <a:pt x="2053386" y="3942791"/>
                  <a:pt x="2050415" y="3939636"/>
                  <a:pt x="2045589" y="3939821"/>
                </a:cubicBezTo>
                <a:lnTo>
                  <a:pt x="2042431" y="3961915"/>
                </a:lnTo>
                <a:cubicBezTo>
                  <a:pt x="2041689" y="3965813"/>
                  <a:pt x="2042246" y="3968783"/>
                  <a:pt x="2043731" y="3970826"/>
                </a:cubicBezTo>
                <a:cubicBezTo>
                  <a:pt x="2045217" y="3972867"/>
                  <a:pt x="2048372" y="3973424"/>
                  <a:pt x="2053386" y="3972682"/>
                </a:cubicBezTo>
                <a:cubicBezTo>
                  <a:pt x="2052828" y="3976580"/>
                  <a:pt x="2053015" y="3981036"/>
                  <a:pt x="2053571" y="3986234"/>
                </a:cubicBezTo>
                <a:cubicBezTo>
                  <a:pt x="2054313" y="3991433"/>
                  <a:pt x="2055614" y="3995704"/>
                  <a:pt x="2057656" y="3999232"/>
                </a:cubicBezTo>
                <a:lnTo>
                  <a:pt x="2077522" y="4043417"/>
                </a:lnTo>
                <a:lnTo>
                  <a:pt x="2072694" y="4064769"/>
                </a:lnTo>
                <a:cubicBezTo>
                  <a:pt x="2072137" y="4068854"/>
                  <a:pt x="2072509" y="4072567"/>
                  <a:pt x="2073994" y="4075723"/>
                </a:cubicBezTo>
                <a:cubicBezTo>
                  <a:pt x="2075480" y="4078879"/>
                  <a:pt x="2078635" y="4080179"/>
                  <a:pt x="2083649" y="4079436"/>
                </a:cubicBezTo>
                <a:lnTo>
                  <a:pt x="2091632" y="4100415"/>
                </a:lnTo>
                <a:cubicBezTo>
                  <a:pt x="2100729" y="4103943"/>
                  <a:pt x="2104813" y="4110442"/>
                  <a:pt x="2103515" y="4119724"/>
                </a:cubicBezTo>
                <a:cubicBezTo>
                  <a:pt x="2102215" y="4129008"/>
                  <a:pt x="2106113" y="4135504"/>
                  <a:pt x="2115397" y="4139032"/>
                </a:cubicBezTo>
                <a:lnTo>
                  <a:pt x="2106485" y="4186191"/>
                </a:lnTo>
                <a:cubicBezTo>
                  <a:pt x="2092931" y="4188231"/>
                  <a:pt x="2084949" y="4188418"/>
                  <a:pt x="2082534" y="4186933"/>
                </a:cubicBezTo>
                <a:cubicBezTo>
                  <a:pt x="2080121" y="4185448"/>
                  <a:pt x="2080121" y="4180249"/>
                  <a:pt x="2082534" y="4171708"/>
                </a:cubicBezTo>
                <a:cubicBezTo>
                  <a:pt x="2070651" y="4172266"/>
                  <a:pt x="2065640" y="4169110"/>
                  <a:pt x="2067681" y="4162239"/>
                </a:cubicBezTo>
                <a:cubicBezTo>
                  <a:pt x="2069724" y="4155370"/>
                  <a:pt x="2066011" y="4152029"/>
                  <a:pt x="2056729" y="4152029"/>
                </a:cubicBezTo>
                <a:cubicBezTo>
                  <a:pt x="2055428" y="4144046"/>
                  <a:pt x="2050600" y="4133276"/>
                  <a:pt x="2042246" y="4119539"/>
                </a:cubicBezTo>
                <a:cubicBezTo>
                  <a:pt x="2033892" y="4105799"/>
                  <a:pt x="2026466" y="4098372"/>
                  <a:pt x="2019410" y="4097074"/>
                </a:cubicBezTo>
                <a:lnTo>
                  <a:pt x="1996760" y="4050844"/>
                </a:lnTo>
                <a:cubicBezTo>
                  <a:pt x="1985063" y="4052144"/>
                  <a:pt x="1975781" y="4050844"/>
                  <a:pt x="1969097" y="4046945"/>
                </a:cubicBezTo>
                <a:cubicBezTo>
                  <a:pt x="1962414" y="4043047"/>
                  <a:pt x="1959999" y="4035991"/>
                  <a:pt x="1962227" y="4025409"/>
                </a:cubicBezTo>
                <a:cubicBezTo>
                  <a:pt x="1955543" y="4017055"/>
                  <a:pt x="1949602" y="4007215"/>
                  <a:pt x="1945146" y="3996261"/>
                </a:cubicBezTo>
                <a:cubicBezTo>
                  <a:pt x="1940690" y="3985121"/>
                  <a:pt x="1939020" y="3973982"/>
                  <a:pt x="1940320" y="3962470"/>
                </a:cubicBezTo>
                <a:lnTo>
                  <a:pt x="1913408" y="3957461"/>
                </a:lnTo>
                <a:lnTo>
                  <a:pt x="1913408" y="3957439"/>
                </a:lnTo>
                <a:lnTo>
                  <a:pt x="1921754" y="3934065"/>
                </a:lnTo>
                <a:lnTo>
                  <a:pt x="1896689" y="3917542"/>
                </a:lnTo>
                <a:cubicBezTo>
                  <a:pt x="1895762" y="3911601"/>
                  <a:pt x="1893904" y="3906772"/>
                  <a:pt x="1891121" y="3903059"/>
                </a:cubicBezTo>
                <a:cubicBezTo>
                  <a:pt x="1888335" y="3899346"/>
                  <a:pt x="1888150" y="3894705"/>
                  <a:pt x="1891121" y="3889136"/>
                </a:cubicBezTo>
                <a:cubicBezTo>
                  <a:pt x="1889821" y="3886351"/>
                  <a:pt x="1886850" y="3883938"/>
                  <a:pt x="1882022" y="3881895"/>
                </a:cubicBezTo>
                <a:cubicBezTo>
                  <a:pt x="1877196" y="3879852"/>
                  <a:pt x="1873297" y="3878925"/>
                  <a:pt x="1870327" y="3879110"/>
                </a:cubicBezTo>
                <a:cubicBezTo>
                  <a:pt x="1866614" y="3878925"/>
                  <a:pt x="1863828" y="3879667"/>
                  <a:pt x="1862343" y="3881523"/>
                </a:cubicBezTo>
                <a:cubicBezTo>
                  <a:pt x="1860673" y="3883380"/>
                  <a:pt x="1860486" y="3884866"/>
                  <a:pt x="1861601" y="3885793"/>
                </a:cubicBezTo>
                <a:cubicBezTo>
                  <a:pt x="1874225" y="3885979"/>
                  <a:pt x="1878681" y="3890434"/>
                  <a:pt x="1875525" y="3899533"/>
                </a:cubicBezTo>
                <a:cubicBezTo>
                  <a:pt x="1872368" y="3908630"/>
                  <a:pt x="1869212" y="3916056"/>
                  <a:pt x="1865871" y="3921997"/>
                </a:cubicBezTo>
                <a:lnTo>
                  <a:pt x="1900032" y="3944647"/>
                </a:lnTo>
                <a:lnTo>
                  <a:pt x="1897247" y="3946875"/>
                </a:lnTo>
                <a:cubicBezTo>
                  <a:pt x="1897990" y="3949660"/>
                  <a:pt x="1899660" y="3952260"/>
                  <a:pt x="1902073" y="3954673"/>
                </a:cubicBezTo>
                <a:cubicBezTo>
                  <a:pt x="1904488" y="3956901"/>
                  <a:pt x="1908387" y="3957829"/>
                  <a:pt x="1913400" y="3957272"/>
                </a:cubicBezTo>
                <a:lnTo>
                  <a:pt x="1913408" y="3957439"/>
                </a:lnTo>
                <a:lnTo>
                  <a:pt x="1913400" y="3957459"/>
                </a:lnTo>
                <a:lnTo>
                  <a:pt x="1913408" y="3957461"/>
                </a:lnTo>
                <a:lnTo>
                  <a:pt x="1914513" y="3984564"/>
                </a:lnTo>
                <a:cubicBezTo>
                  <a:pt x="1917113" y="3992548"/>
                  <a:pt x="1916926" y="4001274"/>
                  <a:pt x="1913955" y="4010929"/>
                </a:cubicBezTo>
                <a:cubicBezTo>
                  <a:pt x="1930666" y="4007958"/>
                  <a:pt x="1938462" y="4009256"/>
                  <a:pt x="1937535" y="4014640"/>
                </a:cubicBezTo>
                <a:cubicBezTo>
                  <a:pt x="1936607" y="4020025"/>
                  <a:pt x="1934194" y="4029122"/>
                  <a:pt x="1930293" y="4041747"/>
                </a:cubicBezTo>
                <a:cubicBezTo>
                  <a:pt x="1930293" y="4051031"/>
                  <a:pt x="1936977" y="4062170"/>
                  <a:pt x="1950345" y="4075166"/>
                </a:cubicBezTo>
                <a:cubicBezTo>
                  <a:pt x="1963899" y="4088348"/>
                  <a:pt x="1970583" y="4100415"/>
                  <a:pt x="1970583" y="4111555"/>
                </a:cubicBezTo>
                <a:cubicBezTo>
                  <a:pt x="1968910" y="4114710"/>
                  <a:pt x="1966497" y="4117125"/>
                  <a:pt x="1963342" y="4118796"/>
                </a:cubicBezTo>
                <a:cubicBezTo>
                  <a:pt x="1960186" y="4120652"/>
                  <a:pt x="1957401" y="4121766"/>
                  <a:pt x="1954615" y="4122137"/>
                </a:cubicBezTo>
                <a:cubicBezTo>
                  <a:pt x="1941990" y="4123622"/>
                  <a:pt x="1933079" y="4119909"/>
                  <a:pt x="1927880" y="4111184"/>
                </a:cubicBezTo>
                <a:cubicBezTo>
                  <a:pt x="1922682" y="4102458"/>
                  <a:pt x="1921011" y="4094104"/>
                  <a:pt x="1923054" y="4086305"/>
                </a:cubicBezTo>
                <a:cubicBezTo>
                  <a:pt x="1914513" y="4071267"/>
                  <a:pt x="1905601" y="4057527"/>
                  <a:pt x="1896504" y="4045090"/>
                </a:cubicBezTo>
                <a:cubicBezTo>
                  <a:pt x="1887221" y="4032650"/>
                  <a:pt x="1879424" y="4019283"/>
                  <a:pt x="1872183" y="4004800"/>
                </a:cubicBezTo>
                <a:cubicBezTo>
                  <a:pt x="1867356" y="4005543"/>
                  <a:pt x="1864941" y="4004615"/>
                  <a:pt x="1864941" y="4002202"/>
                </a:cubicBezTo>
                <a:cubicBezTo>
                  <a:pt x="1864941" y="3999789"/>
                  <a:pt x="1865314" y="3996631"/>
                  <a:pt x="1866056" y="3992733"/>
                </a:cubicBezTo>
                <a:cubicBezTo>
                  <a:pt x="1866427" y="3989020"/>
                  <a:pt x="1865129" y="3986792"/>
                  <a:pt x="1862158" y="3986049"/>
                </a:cubicBezTo>
                <a:cubicBezTo>
                  <a:pt x="1859187" y="3985307"/>
                  <a:pt x="1855659" y="3985679"/>
                  <a:pt x="1851574" y="3987349"/>
                </a:cubicBezTo>
                <a:cubicBezTo>
                  <a:pt x="1852317" y="3981408"/>
                  <a:pt x="1852317" y="3975652"/>
                  <a:pt x="1851574" y="3970269"/>
                </a:cubicBezTo>
                <a:cubicBezTo>
                  <a:pt x="1850831" y="3964885"/>
                  <a:pt x="1848791" y="3960985"/>
                  <a:pt x="1845448" y="3958387"/>
                </a:cubicBezTo>
                <a:lnTo>
                  <a:pt x="1840807" y="3938521"/>
                </a:lnTo>
                <a:cubicBezTo>
                  <a:pt x="1831895" y="3938706"/>
                  <a:pt x="1825954" y="3937035"/>
                  <a:pt x="1822611" y="3933507"/>
                </a:cubicBezTo>
                <a:cubicBezTo>
                  <a:pt x="1819455" y="3929981"/>
                  <a:pt x="1818713" y="3925711"/>
                  <a:pt x="1820755" y="3920697"/>
                </a:cubicBezTo>
                <a:cubicBezTo>
                  <a:pt x="1811472" y="3928496"/>
                  <a:pt x="1799404" y="3938893"/>
                  <a:pt x="1784366" y="3951888"/>
                </a:cubicBezTo>
                <a:cubicBezTo>
                  <a:pt x="1769141" y="3964698"/>
                  <a:pt x="1754476" y="3972311"/>
                  <a:pt x="1739808" y="3974539"/>
                </a:cubicBezTo>
                <a:cubicBezTo>
                  <a:pt x="1730711" y="3974539"/>
                  <a:pt x="1723841" y="3972867"/>
                  <a:pt x="1719200" y="3969711"/>
                </a:cubicBezTo>
                <a:cubicBezTo>
                  <a:pt x="1714559" y="3966370"/>
                  <a:pt x="1713631" y="3962657"/>
                  <a:pt x="1716601" y="3958201"/>
                </a:cubicBezTo>
                <a:cubicBezTo>
                  <a:pt x="1715672" y="3957086"/>
                  <a:pt x="1714559" y="3955044"/>
                  <a:pt x="1713444" y="3952073"/>
                </a:cubicBezTo>
                <a:cubicBezTo>
                  <a:pt x="1712331" y="3949103"/>
                  <a:pt x="1710473" y="3947617"/>
                  <a:pt x="1708060" y="3947617"/>
                </a:cubicBezTo>
                <a:lnTo>
                  <a:pt x="1703977" y="3957829"/>
                </a:lnTo>
                <a:lnTo>
                  <a:pt x="1690422" y="4004058"/>
                </a:lnTo>
                <a:lnTo>
                  <a:pt x="1701191" y="4020211"/>
                </a:lnTo>
                <a:cubicBezTo>
                  <a:pt x="1707132" y="4020396"/>
                  <a:pt x="1709731" y="4021511"/>
                  <a:pt x="1709360" y="4023739"/>
                </a:cubicBezTo>
                <a:cubicBezTo>
                  <a:pt x="1708988" y="4025966"/>
                  <a:pt x="1708245" y="4028937"/>
                  <a:pt x="1707317" y="4033020"/>
                </a:cubicBezTo>
                <a:cubicBezTo>
                  <a:pt x="1708245" y="4035621"/>
                  <a:pt x="1709918" y="4037106"/>
                  <a:pt x="1712145" y="4037476"/>
                </a:cubicBezTo>
                <a:cubicBezTo>
                  <a:pt x="1714373" y="4037663"/>
                  <a:pt x="1716787" y="4037663"/>
                  <a:pt x="1719385" y="4037106"/>
                </a:cubicBezTo>
                <a:cubicBezTo>
                  <a:pt x="1718457" y="4048803"/>
                  <a:pt x="1719015" y="4060498"/>
                  <a:pt x="1720685" y="4071825"/>
                </a:cubicBezTo>
                <a:cubicBezTo>
                  <a:pt x="1722355" y="4083335"/>
                  <a:pt x="1722728" y="4094846"/>
                  <a:pt x="1721985" y="4106729"/>
                </a:cubicBezTo>
                <a:cubicBezTo>
                  <a:pt x="1730154" y="4116383"/>
                  <a:pt x="1734980" y="4127708"/>
                  <a:pt x="1736838" y="4140517"/>
                </a:cubicBezTo>
                <a:cubicBezTo>
                  <a:pt x="1738693" y="4153327"/>
                  <a:pt x="1736465" y="4166325"/>
                  <a:pt x="1730524" y="4179320"/>
                </a:cubicBezTo>
                <a:lnTo>
                  <a:pt x="1745192" y="4184518"/>
                </a:lnTo>
                <a:cubicBezTo>
                  <a:pt x="1750020" y="4185633"/>
                  <a:pt x="1753176" y="4188231"/>
                  <a:pt x="1754289" y="4192317"/>
                </a:cubicBezTo>
                <a:cubicBezTo>
                  <a:pt x="1755404" y="4196400"/>
                  <a:pt x="1755031" y="4201043"/>
                  <a:pt x="1753361" y="4206242"/>
                </a:cubicBezTo>
                <a:cubicBezTo>
                  <a:pt x="1758002" y="4217567"/>
                  <a:pt x="1754103" y="4223322"/>
                  <a:pt x="1741851" y="4223878"/>
                </a:cubicBezTo>
                <a:cubicBezTo>
                  <a:pt x="1731639" y="4225921"/>
                  <a:pt x="1723470" y="4226293"/>
                  <a:pt x="1717899" y="4224621"/>
                </a:cubicBezTo>
                <a:cubicBezTo>
                  <a:pt x="1712331" y="4222950"/>
                  <a:pt x="1709731" y="4217381"/>
                  <a:pt x="1710473" y="4207912"/>
                </a:cubicBezTo>
                <a:cubicBezTo>
                  <a:pt x="1711403" y="4200299"/>
                  <a:pt x="1710288" y="4189904"/>
                  <a:pt x="1707503" y="4176164"/>
                </a:cubicBezTo>
                <a:cubicBezTo>
                  <a:pt x="1704532" y="4162426"/>
                  <a:pt x="1697106" y="4154813"/>
                  <a:pt x="1684853" y="4153327"/>
                </a:cubicBezTo>
                <a:cubicBezTo>
                  <a:pt x="1679283" y="4147201"/>
                  <a:pt x="1671671" y="4136619"/>
                  <a:pt x="1662574" y="4121024"/>
                </a:cubicBezTo>
                <a:cubicBezTo>
                  <a:pt x="1653290" y="4105428"/>
                  <a:pt x="1648834" y="4091133"/>
                  <a:pt x="1649021" y="4078136"/>
                </a:cubicBezTo>
                <a:cubicBezTo>
                  <a:pt x="1641595" y="4078879"/>
                  <a:pt x="1637325" y="4077951"/>
                  <a:pt x="1636210" y="4075166"/>
                </a:cubicBezTo>
                <a:cubicBezTo>
                  <a:pt x="1635282" y="4072380"/>
                  <a:pt x="1635654" y="4069410"/>
                  <a:pt x="1637510" y="4065884"/>
                </a:cubicBezTo>
                <a:cubicBezTo>
                  <a:pt x="1637695" y="4059013"/>
                  <a:pt x="1631011" y="4055114"/>
                  <a:pt x="1617273" y="4054001"/>
                </a:cubicBezTo>
                <a:cubicBezTo>
                  <a:pt x="1603534" y="4052886"/>
                  <a:pt x="1593694" y="4052329"/>
                  <a:pt x="1588125" y="4052144"/>
                </a:cubicBezTo>
                <a:cubicBezTo>
                  <a:pt x="1586825" y="4041377"/>
                  <a:pt x="1580327" y="4021696"/>
                  <a:pt x="1569930" y="3991805"/>
                </a:cubicBezTo>
                <a:cubicBezTo>
                  <a:pt x="1559348" y="3962100"/>
                  <a:pt x="1548579" y="3945762"/>
                  <a:pt x="1537626" y="3942419"/>
                </a:cubicBezTo>
                <a:lnTo>
                  <a:pt x="1544680" y="3911415"/>
                </a:lnTo>
                <a:cubicBezTo>
                  <a:pt x="1542267" y="3902504"/>
                  <a:pt x="1540039" y="3893962"/>
                  <a:pt x="1537811" y="3885793"/>
                </a:cubicBezTo>
                <a:cubicBezTo>
                  <a:pt x="1535583" y="3877624"/>
                  <a:pt x="1532983" y="3869455"/>
                  <a:pt x="1529270" y="3861472"/>
                </a:cubicBezTo>
                <a:lnTo>
                  <a:pt x="1519616" y="3857758"/>
                </a:lnTo>
                <a:cubicBezTo>
                  <a:pt x="1511819" y="3865927"/>
                  <a:pt x="1511077" y="3876882"/>
                  <a:pt x="1517760" y="3889879"/>
                </a:cubicBezTo>
                <a:cubicBezTo>
                  <a:pt x="1524629" y="3902689"/>
                  <a:pt x="1523516" y="3913828"/>
                  <a:pt x="1514417" y="3923483"/>
                </a:cubicBezTo>
                <a:cubicBezTo>
                  <a:pt x="1509591" y="3927939"/>
                  <a:pt x="1504393" y="3934437"/>
                  <a:pt x="1498822" y="3942976"/>
                </a:cubicBezTo>
                <a:lnTo>
                  <a:pt x="1525929" y="3932952"/>
                </a:lnTo>
                <a:lnTo>
                  <a:pt x="1521844" y="3943534"/>
                </a:lnTo>
                <a:cubicBezTo>
                  <a:pt x="1519616" y="3948547"/>
                  <a:pt x="1516275" y="3951703"/>
                  <a:pt x="1511819" y="3953188"/>
                </a:cubicBezTo>
                <a:cubicBezTo>
                  <a:pt x="1507178" y="3954673"/>
                  <a:pt x="1502350" y="3955416"/>
                  <a:pt x="1496967" y="3955601"/>
                </a:cubicBezTo>
                <a:cubicBezTo>
                  <a:pt x="1497337" y="3960800"/>
                  <a:pt x="1497709" y="3965441"/>
                  <a:pt x="1498267" y="3969526"/>
                </a:cubicBezTo>
                <a:cubicBezTo>
                  <a:pt x="1498822" y="3973610"/>
                  <a:pt x="1500680" y="3976952"/>
                  <a:pt x="1504021" y="3979738"/>
                </a:cubicBezTo>
                <a:cubicBezTo>
                  <a:pt x="1503835" y="3983821"/>
                  <a:pt x="1505693" y="3988277"/>
                  <a:pt x="1509777" y="3992733"/>
                </a:cubicBezTo>
                <a:cubicBezTo>
                  <a:pt x="1513862" y="3997374"/>
                  <a:pt x="1517575" y="4002017"/>
                  <a:pt x="1521288" y="4006843"/>
                </a:cubicBezTo>
                <a:cubicBezTo>
                  <a:pt x="1530755" y="3999789"/>
                  <a:pt x="1542267" y="3996631"/>
                  <a:pt x="1555820" y="3997374"/>
                </a:cubicBezTo>
                <a:cubicBezTo>
                  <a:pt x="1551549" y="4008328"/>
                  <a:pt x="1553777" y="4017612"/>
                  <a:pt x="1562689" y="4025039"/>
                </a:cubicBezTo>
                <a:lnTo>
                  <a:pt x="1529827" y="4044717"/>
                </a:lnTo>
                <a:cubicBezTo>
                  <a:pt x="1530200" y="4038962"/>
                  <a:pt x="1529270" y="4033950"/>
                  <a:pt x="1527229" y="4030050"/>
                </a:cubicBezTo>
                <a:cubicBezTo>
                  <a:pt x="1525187" y="4025966"/>
                  <a:pt x="1523701" y="4021696"/>
                  <a:pt x="1522773" y="4016870"/>
                </a:cubicBezTo>
                <a:lnTo>
                  <a:pt x="1504393" y="4020583"/>
                </a:lnTo>
                <a:cubicBezTo>
                  <a:pt x="1498637" y="4025224"/>
                  <a:pt x="1493439" y="4025781"/>
                  <a:pt x="1488798" y="4022068"/>
                </a:cubicBezTo>
                <a:cubicBezTo>
                  <a:pt x="1484157" y="4017983"/>
                  <a:pt x="1481371" y="4012969"/>
                  <a:pt x="1479886" y="4007028"/>
                </a:cubicBezTo>
                <a:cubicBezTo>
                  <a:pt x="1478586" y="4000902"/>
                  <a:pt x="1477658" y="3995333"/>
                  <a:pt x="1477101" y="3989948"/>
                </a:cubicBezTo>
                <a:cubicBezTo>
                  <a:pt x="1471717" y="3992733"/>
                  <a:pt x="1466704" y="3996074"/>
                  <a:pt x="1462063" y="4000159"/>
                </a:cubicBezTo>
                <a:cubicBezTo>
                  <a:pt x="1457422" y="4004245"/>
                  <a:pt x="1453151" y="4007028"/>
                  <a:pt x="1449066" y="4008701"/>
                </a:cubicBezTo>
                <a:cubicBezTo>
                  <a:pt x="1443125" y="4007215"/>
                  <a:pt x="1439969" y="4001459"/>
                  <a:pt x="1439784" y="3991433"/>
                </a:cubicBezTo>
                <a:cubicBezTo>
                  <a:pt x="1439598" y="3981223"/>
                  <a:pt x="1440154" y="3972497"/>
                  <a:pt x="1441454" y="3965255"/>
                </a:cubicBezTo>
                <a:cubicBezTo>
                  <a:pt x="1436628" y="3960985"/>
                  <a:pt x="1433657" y="3956344"/>
                  <a:pt x="1432172" y="3951518"/>
                </a:cubicBezTo>
                <a:cubicBezTo>
                  <a:pt x="1430687" y="3946690"/>
                  <a:pt x="1431429" y="3942976"/>
                  <a:pt x="1434213" y="3940376"/>
                </a:cubicBezTo>
                <a:lnTo>
                  <a:pt x="1432357" y="3915314"/>
                </a:lnTo>
                <a:lnTo>
                  <a:pt x="1411749" y="3896748"/>
                </a:lnTo>
                <a:lnTo>
                  <a:pt x="1409893" y="3909558"/>
                </a:lnTo>
                <a:cubicBezTo>
                  <a:pt x="1412121" y="3918099"/>
                  <a:pt x="1414349" y="3926638"/>
                  <a:pt x="1416762" y="3934807"/>
                </a:cubicBezTo>
                <a:cubicBezTo>
                  <a:pt x="1417505" y="3937963"/>
                  <a:pt x="1417319" y="3940934"/>
                  <a:pt x="1416204" y="3943719"/>
                </a:cubicBezTo>
                <a:cubicBezTo>
                  <a:pt x="1415091" y="3946504"/>
                  <a:pt x="1413606" y="3948360"/>
                  <a:pt x="1412121" y="3949660"/>
                </a:cubicBezTo>
                <a:cubicBezTo>
                  <a:pt x="1411006" y="3948360"/>
                  <a:pt x="1409893" y="3945947"/>
                  <a:pt x="1408778" y="3942234"/>
                </a:cubicBezTo>
                <a:cubicBezTo>
                  <a:pt x="1407665" y="3938521"/>
                  <a:pt x="1405993" y="3935365"/>
                  <a:pt x="1403765" y="3933137"/>
                </a:cubicBezTo>
                <a:cubicBezTo>
                  <a:pt x="1394111" y="3930352"/>
                  <a:pt x="1390212" y="3920327"/>
                  <a:pt x="1392440" y="3903432"/>
                </a:cubicBezTo>
                <a:cubicBezTo>
                  <a:pt x="1394668" y="3886536"/>
                  <a:pt x="1390955" y="3876697"/>
                  <a:pt x="1381301" y="3873541"/>
                </a:cubicBezTo>
                <a:lnTo>
                  <a:pt x="1377030" y="3849962"/>
                </a:lnTo>
                <a:cubicBezTo>
                  <a:pt x="1372761" y="3844949"/>
                  <a:pt x="1368676" y="3837522"/>
                  <a:pt x="1365148" y="3828053"/>
                </a:cubicBezTo>
                <a:cubicBezTo>
                  <a:pt x="1364405" y="3838080"/>
                  <a:pt x="1364405" y="3848662"/>
                  <a:pt x="1365705" y="3859244"/>
                </a:cubicBezTo>
                <a:cubicBezTo>
                  <a:pt x="1367005" y="3869828"/>
                  <a:pt x="1371646" y="3878925"/>
                  <a:pt x="1379258" y="3886536"/>
                </a:cubicBezTo>
                <a:lnTo>
                  <a:pt x="1348810" y="3897861"/>
                </a:lnTo>
                <a:lnTo>
                  <a:pt x="1329316" y="3869641"/>
                </a:lnTo>
                <a:lnTo>
                  <a:pt x="1316876" y="3882823"/>
                </a:lnTo>
                <a:lnTo>
                  <a:pt x="1288101" y="3880595"/>
                </a:lnTo>
                <a:lnTo>
                  <a:pt x="1271800" y="3841502"/>
                </a:lnTo>
                <a:lnTo>
                  <a:pt x="1271948" y="3862029"/>
                </a:lnTo>
                <a:cubicBezTo>
                  <a:pt x="1268050" y="3869641"/>
                  <a:pt x="1265079" y="3877252"/>
                  <a:pt x="1263036" y="3884493"/>
                </a:cubicBezTo>
                <a:cubicBezTo>
                  <a:pt x="1260251" y="3889321"/>
                  <a:pt x="1260066" y="3892848"/>
                  <a:pt x="1262294" y="3895077"/>
                </a:cubicBezTo>
                <a:cubicBezTo>
                  <a:pt x="1264522" y="3897303"/>
                  <a:pt x="1267492" y="3899161"/>
                  <a:pt x="1271391" y="3900461"/>
                </a:cubicBezTo>
                <a:cubicBezTo>
                  <a:pt x="1271948" y="3918097"/>
                  <a:pt x="1272505" y="3935922"/>
                  <a:pt x="1273804" y="3952816"/>
                </a:cubicBezTo>
                <a:cubicBezTo>
                  <a:pt x="1273804" y="3956159"/>
                  <a:pt x="1273804" y="3960427"/>
                  <a:pt x="1273804" y="3965441"/>
                </a:cubicBezTo>
                <a:cubicBezTo>
                  <a:pt x="1273804" y="3970454"/>
                  <a:pt x="1275289" y="3975467"/>
                  <a:pt x="1279189" y="3979923"/>
                </a:cubicBezTo>
                <a:cubicBezTo>
                  <a:pt x="1276961" y="4000902"/>
                  <a:pt x="1278447" y="4022624"/>
                  <a:pt x="1286243" y="4043417"/>
                </a:cubicBezTo>
                <a:cubicBezTo>
                  <a:pt x="1293112" y="4064583"/>
                  <a:pt x="1295155" y="4085562"/>
                  <a:pt x="1290329" y="4108212"/>
                </a:cubicBezTo>
                <a:cubicBezTo>
                  <a:pt x="1296270" y="4112112"/>
                  <a:pt x="1302953" y="4115638"/>
                  <a:pt x="1309265" y="4119166"/>
                </a:cubicBezTo>
                <a:cubicBezTo>
                  <a:pt x="1311678" y="4137732"/>
                  <a:pt x="1314093" y="4156485"/>
                  <a:pt x="1317619" y="4174679"/>
                </a:cubicBezTo>
                <a:cubicBezTo>
                  <a:pt x="1323375" y="4179505"/>
                  <a:pt x="1329874" y="4190832"/>
                  <a:pt x="1338970" y="4207170"/>
                </a:cubicBezTo>
                <a:cubicBezTo>
                  <a:pt x="1347697" y="4223693"/>
                  <a:pt x="1352338" y="4237618"/>
                  <a:pt x="1353266" y="4248757"/>
                </a:cubicBezTo>
                <a:cubicBezTo>
                  <a:pt x="1362920" y="4254326"/>
                  <a:pt x="1365520" y="4264353"/>
                  <a:pt x="1362735" y="4278648"/>
                </a:cubicBezTo>
                <a:cubicBezTo>
                  <a:pt x="1371089" y="4277905"/>
                  <a:pt x="1375732" y="4279948"/>
                  <a:pt x="1376660" y="4284961"/>
                </a:cubicBezTo>
                <a:cubicBezTo>
                  <a:pt x="1377587" y="4289973"/>
                  <a:pt x="1377217" y="4295358"/>
                  <a:pt x="1375545" y="4301112"/>
                </a:cubicBezTo>
                <a:cubicBezTo>
                  <a:pt x="1400239" y="4362193"/>
                  <a:pt x="1431242" y="4418821"/>
                  <a:pt x="1467819" y="4469876"/>
                </a:cubicBezTo>
                <a:cubicBezTo>
                  <a:pt x="1470789" y="4478417"/>
                  <a:pt x="1474873" y="4485473"/>
                  <a:pt x="1480071" y="4490671"/>
                </a:cubicBezTo>
                <a:cubicBezTo>
                  <a:pt x="1485642" y="4495312"/>
                  <a:pt x="1488983" y="4502552"/>
                  <a:pt x="1490283" y="4512393"/>
                </a:cubicBezTo>
                <a:cubicBezTo>
                  <a:pt x="1494553" y="4513136"/>
                  <a:pt x="1498267" y="4515178"/>
                  <a:pt x="1501608" y="4518519"/>
                </a:cubicBezTo>
                <a:cubicBezTo>
                  <a:pt x="1504763" y="4521860"/>
                  <a:pt x="1507363" y="4525018"/>
                  <a:pt x="1508849" y="4528731"/>
                </a:cubicBezTo>
                <a:lnTo>
                  <a:pt x="1522401" y="4543769"/>
                </a:lnTo>
                <a:cubicBezTo>
                  <a:pt x="1523701" y="4547667"/>
                  <a:pt x="1523701" y="4552310"/>
                  <a:pt x="1522773" y="4557879"/>
                </a:cubicBezTo>
                <a:cubicBezTo>
                  <a:pt x="1521659" y="4563448"/>
                  <a:pt x="1519988" y="4568091"/>
                  <a:pt x="1517203" y="4571617"/>
                </a:cubicBezTo>
                <a:cubicBezTo>
                  <a:pt x="1509777" y="4572732"/>
                  <a:pt x="1496967" y="4565120"/>
                  <a:pt x="1479514" y="4548410"/>
                </a:cubicBezTo>
                <a:cubicBezTo>
                  <a:pt x="1462433" y="4530959"/>
                  <a:pt x="1451108" y="4518147"/>
                  <a:pt x="1447580" y="4507750"/>
                </a:cubicBezTo>
                <a:lnTo>
                  <a:pt x="1445910" y="4511093"/>
                </a:lnTo>
                <a:cubicBezTo>
                  <a:pt x="1439411" y="4514991"/>
                  <a:pt x="1434213" y="4516662"/>
                  <a:pt x="1430687" y="4516106"/>
                </a:cubicBezTo>
                <a:cubicBezTo>
                  <a:pt x="1426974" y="4515549"/>
                  <a:pt x="1424003" y="4513136"/>
                  <a:pt x="1421588" y="4508865"/>
                </a:cubicBezTo>
                <a:cubicBezTo>
                  <a:pt x="1411749" y="4504409"/>
                  <a:pt x="1402467" y="4498283"/>
                  <a:pt x="1393555" y="4491227"/>
                </a:cubicBezTo>
                <a:cubicBezTo>
                  <a:pt x="1384829" y="4483986"/>
                  <a:pt x="1375359" y="4476746"/>
                  <a:pt x="1367563" y="4467092"/>
                </a:cubicBezTo>
                <a:cubicBezTo>
                  <a:pt x="1359579" y="4457808"/>
                  <a:pt x="1351410" y="4449084"/>
                  <a:pt x="1343056" y="4440542"/>
                </a:cubicBezTo>
                <a:cubicBezTo>
                  <a:pt x="1335257" y="4431631"/>
                  <a:pt x="1327273" y="4423090"/>
                  <a:pt x="1319104" y="4414922"/>
                </a:cubicBezTo>
                <a:cubicBezTo>
                  <a:pt x="1313163" y="4415850"/>
                  <a:pt x="1310193" y="4414922"/>
                  <a:pt x="1310193" y="4412322"/>
                </a:cubicBezTo>
                <a:cubicBezTo>
                  <a:pt x="1310193" y="4409724"/>
                  <a:pt x="1310750" y="4405266"/>
                  <a:pt x="1311865" y="4399512"/>
                </a:cubicBezTo>
                <a:cubicBezTo>
                  <a:pt x="1309265" y="4397655"/>
                  <a:pt x="1307037" y="4396169"/>
                  <a:pt x="1304994" y="4394871"/>
                </a:cubicBezTo>
                <a:cubicBezTo>
                  <a:pt x="1302953" y="4393571"/>
                  <a:pt x="1300911" y="4394127"/>
                  <a:pt x="1298683" y="4396727"/>
                </a:cubicBezTo>
                <a:cubicBezTo>
                  <a:pt x="1295897" y="4392271"/>
                  <a:pt x="1292927" y="4386330"/>
                  <a:pt x="1289771" y="4379276"/>
                </a:cubicBezTo>
                <a:cubicBezTo>
                  <a:pt x="1286616" y="4372220"/>
                  <a:pt x="1282530" y="4368877"/>
                  <a:pt x="1277704" y="4369249"/>
                </a:cubicBezTo>
                <a:cubicBezTo>
                  <a:pt x="1278447" y="4377976"/>
                  <a:pt x="1279559" y="4386515"/>
                  <a:pt x="1280487" y="4395242"/>
                </a:cubicBezTo>
                <a:cubicBezTo>
                  <a:pt x="1280860" y="4399697"/>
                  <a:pt x="1282160" y="4403225"/>
                  <a:pt x="1284200" y="4405453"/>
                </a:cubicBezTo>
                <a:cubicBezTo>
                  <a:pt x="1286428" y="4407866"/>
                  <a:pt x="1289956" y="4408239"/>
                  <a:pt x="1294784" y="4406939"/>
                </a:cubicBezTo>
                <a:cubicBezTo>
                  <a:pt x="1295340" y="4411580"/>
                  <a:pt x="1296270" y="4417148"/>
                  <a:pt x="1298683" y="4422719"/>
                </a:cubicBezTo>
                <a:cubicBezTo>
                  <a:pt x="1300911" y="4428475"/>
                  <a:pt x="1303696" y="4433301"/>
                  <a:pt x="1306852" y="4437014"/>
                </a:cubicBezTo>
                <a:cubicBezTo>
                  <a:pt x="1312421" y="4444998"/>
                  <a:pt x="1317806" y="4453167"/>
                  <a:pt x="1323747" y="4460779"/>
                </a:cubicBezTo>
                <a:lnTo>
                  <a:pt x="1341571" y="4483430"/>
                </a:lnTo>
                <a:cubicBezTo>
                  <a:pt x="1342498" y="4491412"/>
                  <a:pt x="1343241" y="4499953"/>
                  <a:pt x="1344541" y="4507750"/>
                </a:cubicBezTo>
                <a:cubicBezTo>
                  <a:pt x="1345654" y="4512208"/>
                  <a:pt x="1347512" y="4516106"/>
                  <a:pt x="1350295" y="4519262"/>
                </a:cubicBezTo>
                <a:cubicBezTo>
                  <a:pt x="1353080" y="4522418"/>
                  <a:pt x="1356794" y="4522975"/>
                  <a:pt x="1361435" y="4521117"/>
                </a:cubicBezTo>
                <a:cubicBezTo>
                  <a:pt x="1366820" y="4527803"/>
                  <a:pt x="1371831" y="4535227"/>
                  <a:pt x="1377773" y="4541541"/>
                </a:cubicBezTo>
                <a:cubicBezTo>
                  <a:pt x="1388542" y="4542654"/>
                  <a:pt x="1395225" y="4548039"/>
                  <a:pt x="1398011" y="4558249"/>
                </a:cubicBezTo>
                <a:cubicBezTo>
                  <a:pt x="1400794" y="4568646"/>
                  <a:pt x="1407850" y="4574032"/>
                  <a:pt x="1418618" y="4574217"/>
                </a:cubicBezTo>
                <a:cubicBezTo>
                  <a:pt x="1423260" y="4590555"/>
                  <a:pt x="1427344" y="4608748"/>
                  <a:pt x="1433470" y="4624901"/>
                </a:cubicBezTo>
                <a:cubicBezTo>
                  <a:pt x="1421588" y="4632142"/>
                  <a:pt x="1413977" y="4635298"/>
                  <a:pt x="1410636" y="4634741"/>
                </a:cubicBezTo>
                <a:cubicBezTo>
                  <a:pt x="1407478" y="4634000"/>
                  <a:pt x="1404880" y="4628614"/>
                  <a:pt x="1402837" y="4618775"/>
                </a:cubicBezTo>
                <a:cubicBezTo>
                  <a:pt x="1391697" y="4623231"/>
                  <a:pt x="1385014" y="4621560"/>
                  <a:pt x="1383343" y="4613762"/>
                </a:cubicBezTo>
                <a:cubicBezTo>
                  <a:pt x="1381673" y="4605965"/>
                  <a:pt x="1376287" y="4603922"/>
                  <a:pt x="1367005" y="4606522"/>
                </a:cubicBezTo>
                <a:cubicBezTo>
                  <a:pt x="1361807" y="4598166"/>
                  <a:pt x="1351780" y="4587584"/>
                  <a:pt x="1336742" y="4574959"/>
                </a:cubicBezTo>
                <a:cubicBezTo>
                  <a:pt x="1322262" y="4561592"/>
                  <a:pt x="1311308" y="4554538"/>
                  <a:pt x="1303509" y="4554538"/>
                </a:cubicBezTo>
                <a:cubicBezTo>
                  <a:pt x="1288286" y="4539128"/>
                  <a:pt x="1275289" y="4521305"/>
                  <a:pt x="1260994" y="4504779"/>
                </a:cubicBezTo>
                <a:cubicBezTo>
                  <a:pt x="1249297" y="4507565"/>
                  <a:pt x="1239272" y="4507009"/>
                  <a:pt x="1230731" y="4502924"/>
                </a:cubicBezTo>
                <a:cubicBezTo>
                  <a:pt x="1222191" y="4499025"/>
                  <a:pt x="1216993" y="4490299"/>
                  <a:pt x="1215508" y="4477489"/>
                </a:cubicBezTo>
                <a:cubicBezTo>
                  <a:pt x="1205481" y="4467835"/>
                  <a:pt x="1196569" y="4455767"/>
                  <a:pt x="1188030" y="4442398"/>
                </a:cubicBezTo>
                <a:cubicBezTo>
                  <a:pt x="1179304" y="4429218"/>
                  <a:pt x="1175220" y="4414365"/>
                  <a:pt x="1173177" y="4400070"/>
                </a:cubicBezTo>
                <a:lnTo>
                  <a:pt x="1143100" y="4393571"/>
                </a:lnTo>
                <a:lnTo>
                  <a:pt x="1146443" y="4363679"/>
                </a:lnTo>
                <a:cubicBezTo>
                  <a:pt x="1136416" y="4356254"/>
                  <a:pt x="1125834" y="4349013"/>
                  <a:pt x="1115994" y="4341214"/>
                </a:cubicBezTo>
                <a:cubicBezTo>
                  <a:pt x="1113952" y="4333231"/>
                  <a:pt x="1110981" y="4326734"/>
                  <a:pt x="1107268" y="4321721"/>
                </a:cubicBezTo>
                <a:cubicBezTo>
                  <a:pt x="1103555" y="4316707"/>
                  <a:pt x="1102627" y="4310581"/>
                  <a:pt x="1104483" y="4303527"/>
                </a:cubicBezTo>
                <a:cubicBezTo>
                  <a:pt x="1102627" y="4299812"/>
                  <a:pt x="1098729" y="4296656"/>
                  <a:pt x="1093343" y="4293315"/>
                </a:cubicBezTo>
                <a:lnTo>
                  <a:pt x="1089513" y="4291816"/>
                </a:lnTo>
                <a:lnTo>
                  <a:pt x="1084806" y="4304085"/>
                </a:lnTo>
                <a:lnTo>
                  <a:pt x="1081773" y="4306589"/>
                </a:lnTo>
                <a:lnTo>
                  <a:pt x="1090002" y="4315780"/>
                </a:lnTo>
                <a:cubicBezTo>
                  <a:pt x="1088517" y="4327477"/>
                  <a:pt x="1086474" y="4337131"/>
                  <a:pt x="1084246" y="4344742"/>
                </a:cubicBezTo>
                <a:cubicBezTo>
                  <a:pt x="1097429" y="4356067"/>
                  <a:pt x="1111909" y="4366279"/>
                  <a:pt x="1125834" y="4376491"/>
                </a:cubicBezTo>
                <a:lnTo>
                  <a:pt x="1123421" y="4379276"/>
                </a:lnTo>
                <a:cubicBezTo>
                  <a:pt x="1125091" y="4382989"/>
                  <a:pt x="1127319" y="4386515"/>
                  <a:pt x="1130475" y="4389673"/>
                </a:cubicBezTo>
                <a:cubicBezTo>
                  <a:pt x="1133633" y="4392829"/>
                  <a:pt x="1137716" y="4394127"/>
                  <a:pt x="1142915" y="4393571"/>
                </a:cubicBezTo>
                <a:cubicBezTo>
                  <a:pt x="1143842" y="4406566"/>
                  <a:pt x="1146813" y="4418263"/>
                  <a:pt x="1151826" y="4428475"/>
                </a:cubicBezTo>
                <a:cubicBezTo>
                  <a:pt x="1156839" y="4438872"/>
                  <a:pt x="1159067" y="4450012"/>
                  <a:pt x="1159438" y="4462079"/>
                </a:cubicBezTo>
                <a:cubicBezTo>
                  <a:pt x="1176333" y="4457993"/>
                  <a:pt x="1185060" y="4459293"/>
                  <a:pt x="1185802" y="4465977"/>
                </a:cubicBezTo>
                <a:cubicBezTo>
                  <a:pt x="1186730" y="4472661"/>
                  <a:pt x="1186545" y="4484358"/>
                  <a:pt x="1187287" y="4500324"/>
                </a:cubicBezTo>
                <a:cubicBezTo>
                  <a:pt x="1191001" y="4511650"/>
                  <a:pt x="1202140" y="4525388"/>
                  <a:pt x="1221634" y="4539870"/>
                </a:cubicBezTo>
                <a:cubicBezTo>
                  <a:pt x="1241685" y="4553793"/>
                  <a:pt x="1253197" y="4567533"/>
                  <a:pt x="1258581" y="4580715"/>
                </a:cubicBezTo>
                <a:cubicBezTo>
                  <a:pt x="1258208" y="4584614"/>
                  <a:pt x="1256723" y="4587769"/>
                  <a:pt x="1254310" y="4590370"/>
                </a:cubicBezTo>
                <a:cubicBezTo>
                  <a:pt x="1251712" y="4592968"/>
                  <a:pt x="1249111" y="4594825"/>
                  <a:pt x="1246513" y="4595753"/>
                </a:cubicBezTo>
                <a:cubicBezTo>
                  <a:pt x="1233701" y="4599652"/>
                  <a:pt x="1222377" y="4596496"/>
                  <a:pt x="1213095" y="4586284"/>
                </a:cubicBezTo>
                <a:cubicBezTo>
                  <a:pt x="1203811" y="4576074"/>
                  <a:pt x="1198242" y="4566048"/>
                  <a:pt x="1196942" y="4556208"/>
                </a:cubicBezTo>
                <a:cubicBezTo>
                  <a:pt x="1181904" y="4538013"/>
                  <a:pt x="1166679" y="4521675"/>
                  <a:pt x="1152384" y="4506080"/>
                </a:cubicBezTo>
                <a:cubicBezTo>
                  <a:pt x="1138644" y="4490114"/>
                  <a:pt x="1124163" y="4473589"/>
                  <a:pt x="1112652" y="4454280"/>
                </a:cubicBezTo>
                <a:cubicBezTo>
                  <a:pt x="1107640" y="4455210"/>
                  <a:pt x="1104855" y="4453910"/>
                  <a:pt x="1104112" y="4450754"/>
                </a:cubicBezTo>
                <a:cubicBezTo>
                  <a:pt x="1103370" y="4447596"/>
                  <a:pt x="1102812" y="4443513"/>
                  <a:pt x="1102442" y="4438315"/>
                </a:cubicBezTo>
                <a:cubicBezTo>
                  <a:pt x="1101699" y="4433488"/>
                  <a:pt x="1099656" y="4430518"/>
                  <a:pt x="1096314" y="4429588"/>
                </a:cubicBezTo>
                <a:cubicBezTo>
                  <a:pt x="1092973" y="4428660"/>
                  <a:pt x="1089260" y="4429031"/>
                  <a:pt x="1085361" y="4431073"/>
                </a:cubicBezTo>
                <a:cubicBezTo>
                  <a:pt x="1084431" y="4423462"/>
                  <a:pt x="1083319" y="4415663"/>
                  <a:pt x="1080905" y="4408424"/>
                </a:cubicBezTo>
                <a:cubicBezTo>
                  <a:pt x="1078678" y="4401183"/>
                  <a:pt x="1075520" y="4395799"/>
                  <a:pt x="1071251" y="4392271"/>
                </a:cubicBezTo>
                <a:cubicBezTo>
                  <a:pt x="1067908" y="4383359"/>
                  <a:pt x="1064010" y="4374633"/>
                  <a:pt x="1061225" y="4365536"/>
                </a:cubicBezTo>
                <a:cubicBezTo>
                  <a:pt x="1051943" y="4364979"/>
                  <a:pt x="1045259" y="4362193"/>
                  <a:pt x="1040988" y="4357182"/>
                </a:cubicBezTo>
                <a:cubicBezTo>
                  <a:pt x="1036718" y="4352169"/>
                  <a:pt x="1035047" y="4346413"/>
                  <a:pt x="1036160" y="4339729"/>
                </a:cubicBezTo>
                <a:cubicBezTo>
                  <a:pt x="1027991" y="4349756"/>
                  <a:pt x="1017409" y="4362751"/>
                  <a:pt x="1004227" y="4378904"/>
                </a:cubicBezTo>
                <a:cubicBezTo>
                  <a:pt x="991047" y="4395242"/>
                  <a:pt x="976936" y="4404524"/>
                  <a:pt x="961897" y="4406009"/>
                </a:cubicBezTo>
                <a:cubicBezTo>
                  <a:pt x="952242" y="4405081"/>
                  <a:pt x="944446" y="4401925"/>
                  <a:pt x="938690" y="4396912"/>
                </a:cubicBezTo>
                <a:cubicBezTo>
                  <a:pt x="932934" y="4391714"/>
                  <a:pt x="931078" y="4386145"/>
                  <a:pt x="933121" y="4380389"/>
                </a:cubicBezTo>
                <a:cubicBezTo>
                  <a:pt x="931636" y="4378718"/>
                  <a:pt x="929963" y="4375561"/>
                  <a:pt x="928108" y="4371477"/>
                </a:cubicBezTo>
                <a:cubicBezTo>
                  <a:pt x="926250" y="4367207"/>
                  <a:pt x="924022" y="4364794"/>
                  <a:pt x="921424" y="4364423"/>
                </a:cubicBezTo>
                <a:cubicBezTo>
                  <a:pt x="920681" y="4368877"/>
                  <a:pt x="919939" y="4373520"/>
                  <a:pt x="919381" y="4378161"/>
                </a:cubicBezTo>
                <a:lnTo>
                  <a:pt x="916226" y="4442213"/>
                </a:lnTo>
                <a:lnTo>
                  <a:pt x="932749" y="4466162"/>
                </a:lnTo>
                <a:cubicBezTo>
                  <a:pt x="939062" y="4466905"/>
                  <a:pt x="942403" y="4468763"/>
                  <a:pt x="942588" y="4471918"/>
                </a:cubicBezTo>
                <a:cubicBezTo>
                  <a:pt x="942775" y="4475074"/>
                  <a:pt x="942960" y="4479345"/>
                  <a:pt x="943146" y="4484915"/>
                </a:cubicBezTo>
                <a:cubicBezTo>
                  <a:pt x="945188" y="4488814"/>
                  <a:pt x="947231" y="4491042"/>
                  <a:pt x="949829" y="4491599"/>
                </a:cubicBezTo>
                <a:cubicBezTo>
                  <a:pt x="952242" y="4492155"/>
                  <a:pt x="954843" y="4492342"/>
                  <a:pt x="957628" y="4491784"/>
                </a:cubicBezTo>
                <a:cubicBezTo>
                  <a:pt x="960598" y="4508307"/>
                  <a:pt x="965425" y="4524645"/>
                  <a:pt x="971366" y="4540798"/>
                </a:cubicBezTo>
                <a:cubicBezTo>
                  <a:pt x="977122" y="4557321"/>
                  <a:pt x="982878" y="4573289"/>
                  <a:pt x="986961" y="4589812"/>
                </a:cubicBezTo>
                <a:cubicBezTo>
                  <a:pt x="999958" y="4603737"/>
                  <a:pt x="1010168" y="4619703"/>
                  <a:pt x="1018709" y="4637341"/>
                </a:cubicBezTo>
                <a:cubicBezTo>
                  <a:pt x="1027249" y="4655164"/>
                  <a:pt x="1030591" y="4673545"/>
                  <a:pt x="1031519" y="4691553"/>
                </a:cubicBezTo>
                <a:lnTo>
                  <a:pt x="1051013" y="4698237"/>
                </a:lnTo>
                <a:cubicBezTo>
                  <a:pt x="1057141" y="4699722"/>
                  <a:pt x="1062152" y="4703065"/>
                  <a:pt x="1065680" y="4708634"/>
                </a:cubicBezTo>
                <a:cubicBezTo>
                  <a:pt x="1069394" y="4714018"/>
                  <a:pt x="1071622" y="4720516"/>
                  <a:pt x="1072736" y="4727942"/>
                </a:cubicBezTo>
                <a:cubicBezTo>
                  <a:pt x="1084989" y="4742610"/>
                  <a:pt x="1084431" y="4750964"/>
                  <a:pt x="1070879" y="4752822"/>
                </a:cubicBezTo>
                <a:cubicBezTo>
                  <a:pt x="1060482" y="4756720"/>
                  <a:pt x="1051570" y="4757648"/>
                  <a:pt x="1043959" y="4755792"/>
                </a:cubicBezTo>
                <a:cubicBezTo>
                  <a:pt x="1036532" y="4753935"/>
                  <a:pt x="1030591" y="4746136"/>
                  <a:pt x="1025578" y="4732583"/>
                </a:cubicBezTo>
                <a:cubicBezTo>
                  <a:pt x="1022422" y="4721816"/>
                  <a:pt x="1014624" y="4707334"/>
                  <a:pt x="1004042" y="4688025"/>
                </a:cubicBezTo>
                <a:cubicBezTo>
                  <a:pt x="993830" y="4668532"/>
                  <a:pt x="981577" y="4657764"/>
                  <a:pt x="966910" y="4655536"/>
                </a:cubicBezTo>
                <a:cubicBezTo>
                  <a:pt x="957070" y="4646995"/>
                  <a:pt x="944446" y="4630657"/>
                  <a:pt x="926993" y="4608008"/>
                </a:cubicBezTo>
                <a:cubicBezTo>
                  <a:pt x="909542" y="4585171"/>
                  <a:pt x="899888" y="4563448"/>
                  <a:pt x="894874" y="4544882"/>
                </a:cubicBezTo>
                <a:cubicBezTo>
                  <a:pt x="886890" y="4545439"/>
                  <a:pt x="881879" y="4543584"/>
                  <a:pt x="879651" y="4539498"/>
                </a:cubicBezTo>
                <a:cubicBezTo>
                  <a:pt x="877608" y="4535227"/>
                  <a:pt x="877051" y="4530774"/>
                  <a:pt x="877979" y="4525946"/>
                </a:cubicBezTo>
                <a:cubicBezTo>
                  <a:pt x="875938" y="4516106"/>
                  <a:pt x="867397" y="4509793"/>
                  <a:pt x="851801" y="4506637"/>
                </a:cubicBezTo>
                <a:cubicBezTo>
                  <a:pt x="836391" y="4503481"/>
                  <a:pt x="825439" y="4501253"/>
                  <a:pt x="819125" y="4500324"/>
                </a:cubicBezTo>
                <a:cubicBezTo>
                  <a:pt x="816340" y="4492527"/>
                  <a:pt x="812442" y="4480645"/>
                  <a:pt x="806315" y="4465422"/>
                </a:cubicBezTo>
                <a:cubicBezTo>
                  <a:pt x="800189" y="4450197"/>
                  <a:pt x="791833" y="4431446"/>
                  <a:pt x="783109" y="4408424"/>
                </a:cubicBezTo>
                <a:cubicBezTo>
                  <a:pt x="764543" y="4362938"/>
                  <a:pt x="751360" y="4336388"/>
                  <a:pt x="738736" y="4329890"/>
                </a:cubicBezTo>
                <a:cubicBezTo>
                  <a:pt x="739478" y="4315037"/>
                  <a:pt x="740036" y="4300369"/>
                  <a:pt x="741521" y="4285702"/>
                </a:cubicBezTo>
                <a:cubicBezTo>
                  <a:pt x="737993" y="4272149"/>
                  <a:pt x="734650" y="4259154"/>
                  <a:pt x="731309" y="4246715"/>
                </a:cubicBezTo>
                <a:cubicBezTo>
                  <a:pt x="727781" y="4234462"/>
                  <a:pt x="724626" y="4221835"/>
                  <a:pt x="719985" y="4209583"/>
                </a:cubicBezTo>
                <a:lnTo>
                  <a:pt x="709588" y="4202342"/>
                </a:lnTo>
                <a:cubicBezTo>
                  <a:pt x="702161" y="4212738"/>
                  <a:pt x="702161" y="4228519"/>
                  <a:pt x="710701" y="4248942"/>
                </a:cubicBezTo>
                <a:cubicBezTo>
                  <a:pt x="719427" y="4269364"/>
                  <a:pt x="719612" y="4285517"/>
                  <a:pt x="711258" y="4297956"/>
                </a:cubicBezTo>
                <a:cubicBezTo>
                  <a:pt x="706802" y="4303527"/>
                  <a:pt x="701789" y="4312252"/>
                  <a:pt x="697518" y="4323949"/>
                </a:cubicBezTo>
                <a:lnTo>
                  <a:pt x="724811" y="4314109"/>
                </a:lnTo>
                <a:lnTo>
                  <a:pt x="722398" y="4328777"/>
                </a:lnTo>
                <a:cubicBezTo>
                  <a:pt x="721098" y="4335831"/>
                  <a:pt x="718127" y="4339914"/>
                  <a:pt x="713486" y="4341214"/>
                </a:cubicBezTo>
                <a:cubicBezTo>
                  <a:pt x="708845" y="4342515"/>
                  <a:pt x="703832" y="4342700"/>
                  <a:pt x="698076" y="4341957"/>
                </a:cubicBezTo>
                <a:cubicBezTo>
                  <a:pt x="699561" y="4349569"/>
                  <a:pt x="700861" y="4356625"/>
                  <a:pt x="701974" y="4362751"/>
                </a:cubicBezTo>
                <a:cubicBezTo>
                  <a:pt x="703274" y="4368877"/>
                  <a:pt x="705874" y="4374448"/>
                  <a:pt x="709958" y="4379276"/>
                </a:cubicBezTo>
                <a:cubicBezTo>
                  <a:pt x="710330" y="4385587"/>
                  <a:pt x="713486" y="4392456"/>
                  <a:pt x="718870" y="4399883"/>
                </a:cubicBezTo>
                <a:cubicBezTo>
                  <a:pt x="724253" y="4407494"/>
                  <a:pt x="729452" y="4415108"/>
                  <a:pt x="734465" y="4422904"/>
                </a:cubicBezTo>
                <a:cubicBezTo>
                  <a:pt x="743006" y="4413993"/>
                  <a:pt x="754701" y="4411394"/>
                  <a:pt x="769554" y="4414550"/>
                </a:cubicBezTo>
                <a:cubicBezTo>
                  <a:pt x="767326" y="4429960"/>
                  <a:pt x="771969" y="4444256"/>
                  <a:pt x="784036" y="4456508"/>
                </a:cubicBezTo>
                <a:lnTo>
                  <a:pt x="753588" y="4481015"/>
                </a:lnTo>
                <a:cubicBezTo>
                  <a:pt x="752288" y="4472105"/>
                  <a:pt x="749875" y="4464677"/>
                  <a:pt x="746532" y="4458551"/>
                </a:cubicBezTo>
                <a:cubicBezTo>
                  <a:pt x="743191" y="4452425"/>
                  <a:pt x="740591" y="4445741"/>
                  <a:pt x="738363" y="4438315"/>
                </a:cubicBezTo>
                <a:lnTo>
                  <a:pt x="719427" y="4440913"/>
                </a:lnTo>
                <a:cubicBezTo>
                  <a:pt x="714414" y="4446856"/>
                  <a:pt x="708845" y="4446669"/>
                  <a:pt x="702904" y="4440357"/>
                </a:cubicBezTo>
                <a:cubicBezTo>
                  <a:pt x="696963" y="4433674"/>
                  <a:pt x="692692" y="4425505"/>
                  <a:pt x="689722" y="4416221"/>
                </a:cubicBezTo>
                <a:cubicBezTo>
                  <a:pt x="686936" y="4406939"/>
                  <a:pt x="684338" y="4398212"/>
                  <a:pt x="683038" y="4390043"/>
                </a:cubicBezTo>
                <a:cubicBezTo>
                  <a:pt x="677654" y="4393386"/>
                  <a:pt x="673011" y="4397655"/>
                  <a:pt x="668743" y="4402853"/>
                </a:cubicBezTo>
                <a:cubicBezTo>
                  <a:pt x="664657" y="4408052"/>
                  <a:pt x="660574" y="4411580"/>
                  <a:pt x="656673" y="4413437"/>
                </a:cubicBezTo>
                <a:cubicBezTo>
                  <a:pt x="649804" y="4410094"/>
                  <a:pt x="645534" y="4400625"/>
                  <a:pt x="643493" y="4385402"/>
                </a:cubicBezTo>
                <a:cubicBezTo>
                  <a:pt x="641450" y="4370177"/>
                  <a:pt x="640335" y="4357182"/>
                  <a:pt x="640335" y="4346413"/>
                </a:cubicBezTo>
                <a:cubicBezTo>
                  <a:pt x="634394" y="4339359"/>
                  <a:pt x="630681" y="4331745"/>
                  <a:pt x="628453" y="4324134"/>
                </a:cubicBezTo>
                <a:cubicBezTo>
                  <a:pt x="626225" y="4316522"/>
                  <a:pt x="626598" y="4310952"/>
                  <a:pt x="629196" y="4307796"/>
                </a:cubicBezTo>
                <a:lnTo>
                  <a:pt x="623997" y="4269736"/>
                </a:lnTo>
                <a:lnTo>
                  <a:pt x="600605" y="4238173"/>
                </a:lnTo>
                <a:lnTo>
                  <a:pt x="599863" y="4256926"/>
                </a:lnTo>
                <a:cubicBezTo>
                  <a:pt x="602833" y="4270109"/>
                  <a:pt x="606361" y="4283104"/>
                  <a:pt x="610074" y="4296099"/>
                </a:cubicBezTo>
                <a:cubicBezTo>
                  <a:pt x="611187" y="4301112"/>
                  <a:pt x="611373" y="4305568"/>
                  <a:pt x="610630" y="4309466"/>
                </a:cubicBezTo>
                <a:cubicBezTo>
                  <a:pt x="609702" y="4313367"/>
                  <a:pt x="608589" y="4316150"/>
                  <a:pt x="607104" y="4317635"/>
                </a:cubicBezTo>
                <a:cubicBezTo>
                  <a:pt x="605804" y="4315409"/>
                  <a:pt x="604319" y="4311324"/>
                  <a:pt x="602648" y="4305568"/>
                </a:cubicBezTo>
                <a:cubicBezTo>
                  <a:pt x="600976" y="4299812"/>
                  <a:pt x="598748" y="4294801"/>
                  <a:pt x="596150" y="4290900"/>
                </a:cubicBezTo>
                <a:cubicBezTo>
                  <a:pt x="585380" y="4284589"/>
                  <a:pt x="580369" y="4268994"/>
                  <a:pt x="581112" y="4244301"/>
                </a:cubicBezTo>
                <a:lnTo>
                  <a:pt x="578599" y="4235971"/>
                </a:lnTo>
                <a:lnTo>
                  <a:pt x="560690" y="4231491"/>
                </a:lnTo>
                <a:lnTo>
                  <a:pt x="556957" y="4219403"/>
                </a:lnTo>
                <a:lnTo>
                  <a:pt x="534881" y="4226849"/>
                </a:lnTo>
                <a:cubicBezTo>
                  <a:pt x="527084" y="4211438"/>
                  <a:pt x="520401" y="4195845"/>
                  <a:pt x="513160" y="4180249"/>
                </a:cubicBezTo>
                <a:lnTo>
                  <a:pt x="500907" y="4197330"/>
                </a:lnTo>
                <a:lnTo>
                  <a:pt x="471202" y="4187674"/>
                </a:lnTo>
                <a:cubicBezTo>
                  <a:pt x="463218" y="4163910"/>
                  <a:pt x="456349" y="4139960"/>
                  <a:pt x="449850" y="4115825"/>
                </a:cubicBezTo>
                <a:cubicBezTo>
                  <a:pt x="452636" y="4091133"/>
                  <a:pt x="453191" y="4066439"/>
                  <a:pt x="450963" y="4041189"/>
                </a:cubicBezTo>
                <a:cubicBezTo>
                  <a:pt x="448365" y="4015755"/>
                  <a:pt x="448550" y="3993476"/>
                  <a:pt x="451336" y="3974352"/>
                </a:cubicBezTo>
                <a:lnTo>
                  <a:pt x="457707" y="3969984"/>
                </a:lnTo>
                <a:lnTo>
                  <a:pt x="456164" y="3968413"/>
                </a:lnTo>
                <a:cubicBezTo>
                  <a:pt x="442054" y="3963215"/>
                  <a:pt x="431844" y="3959687"/>
                  <a:pt x="426088" y="3958016"/>
                </a:cubicBezTo>
                <a:cubicBezTo>
                  <a:pt x="424973" y="3942978"/>
                  <a:pt x="418476" y="3914016"/>
                  <a:pt x="407707" y="3870756"/>
                </a:cubicBezTo>
                <a:cubicBezTo>
                  <a:pt x="396753" y="3827685"/>
                  <a:pt x="386171" y="3802248"/>
                  <a:pt x="374661" y="3795564"/>
                </a:cubicBezTo>
                <a:lnTo>
                  <a:pt x="382087" y="3755092"/>
                </a:lnTo>
                <a:cubicBezTo>
                  <a:pt x="379672" y="3742467"/>
                  <a:pt x="377444" y="3730212"/>
                  <a:pt x="375404" y="3718515"/>
                </a:cubicBezTo>
                <a:cubicBezTo>
                  <a:pt x="373361" y="3706820"/>
                  <a:pt x="370205" y="3695308"/>
                  <a:pt x="366677" y="3683613"/>
                </a:cubicBezTo>
                <a:lnTo>
                  <a:pt x="356838" y="3676557"/>
                </a:lnTo>
                <a:cubicBezTo>
                  <a:pt x="348854" y="3686212"/>
                  <a:pt x="347926" y="3700694"/>
                  <a:pt x="354980" y="3719815"/>
                </a:cubicBezTo>
                <a:cubicBezTo>
                  <a:pt x="361849" y="3738939"/>
                  <a:pt x="360551" y="3753977"/>
                  <a:pt x="351082" y="3764931"/>
                </a:cubicBezTo>
                <a:cubicBezTo>
                  <a:pt x="345883" y="3769759"/>
                  <a:pt x="340313" y="3777371"/>
                  <a:pt x="334744" y="3787768"/>
                </a:cubicBezTo>
                <a:lnTo>
                  <a:pt x="362779" y="3780341"/>
                </a:lnTo>
                <a:lnTo>
                  <a:pt x="358508" y="3793709"/>
                </a:lnTo>
                <a:cubicBezTo>
                  <a:pt x="356280" y="3800020"/>
                  <a:pt x="352752" y="3803548"/>
                  <a:pt x="348111" y="3804476"/>
                </a:cubicBezTo>
                <a:cubicBezTo>
                  <a:pt x="343470" y="3805406"/>
                  <a:pt x="338457" y="3805218"/>
                  <a:pt x="332886" y="3804291"/>
                </a:cubicBezTo>
                <a:cubicBezTo>
                  <a:pt x="333258" y="3811345"/>
                  <a:pt x="333816" y="3817658"/>
                  <a:pt x="334186" y="3823227"/>
                </a:cubicBezTo>
                <a:cubicBezTo>
                  <a:pt x="334744" y="3828983"/>
                  <a:pt x="336599" y="3833996"/>
                  <a:pt x="339942" y="3838637"/>
                </a:cubicBezTo>
                <a:cubicBezTo>
                  <a:pt x="339757" y="3844208"/>
                  <a:pt x="341613" y="3850706"/>
                  <a:pt x="345698" y="3857760"/>
                </a:cubicBezTo>
                <a:cubicBezTo>
                  <a:pt x="349782" y="3864816"/>
                  <a:pt x="353680" y="3872056"/>
                  <a:pt x="357393" y="3879482"/>
                </a:cubicBezTo>
                <a:cubicBezTo>
                  <a:pt x="367047" y="3872241"/>
                  <a:pt x="378930" y="3870943"/>
                  <a:pt x="393040" y="3875211"/>
                </a:cubicBezTo>
                <a:cubicBezTo>
                  <a:pt x="388399" y="3888951"/>
                  <a:pt x="390812" y="3902133"/>
                  <a:pt x="399911" y="3914571"/>
                </a:cubicBezTo>
                <a:lnTo>
                  <a:pt x="365749" y="3932952"/>
                </a:lnTo>
                <a:cubicBezTo>
                  <a:pt x="366120" y="3925155"/>
                  <a:pt x="365377" y="3918099"/>
                  <a:pt x="363334" y="3912343"/>
                </a:cubicBezTo>
                <a:cubicBezTo>
                  <a:pt x="361292" y="3906404"/>
                  <a:pt x="359621" y="3900091"/>
                  <a:pt x="358693" y="3893407"/>
                </a:cubicBezTo>
                <a:lnTo>
                  <a:pt x="339570" y="3893964"/>
                </a:lnTo>
                <a:cubicBezTo>
                  <a:pt x="333629" y="3898791"/>
                  <a:pt x="328245" y="3898235"/>
                  <a:pt x="323419" y="3892107"/>
                </a:cubicBezTo>
                <a:cubicBezTo>
                  <a:pt x="318776" y="3885608"/>
                  <a:pt x="315806" y="3878184"/>
                  <a:pt x="314320" y="3869828"/>
                </a:cubicBezTo>
                <a:cubicBezTo>
                  <a:pt x="313022" y="3861288"/>
                  <a:pt x="312092" y="3853305"/>
                  <a:pt x="311722" y="3846063"/>
                </a:cubicBezTo>
                <a:cubicBezTo>
                  <a:pt x="306151" y="3848477"/>
                  <a:pt x="300953" y="3852005"/>
                  <a:pt x="296127" y="3856275"/>
                </a:cubicBezTo>
                <a:cubicBezTo>
                  <a:pt x="291299" y="3860731"/>
                  <a:pt x="286843" y="3863516"/>
                  <a:pt x="282759" y="3864816"/>
                </a:cubicBezTo>
                <a:cubicBezTo>
                  <a:pt x="276633" y="3861474"/>
                  <a:pt x="273475" y="3852934"/>
                  <a:pt x="273475" y="3839380"/>
                </a:cubicBezTo>
                <a:cubicBezTo>
                  <a:pt x="273475" y="3825827"/>
                  <a:pt x="274033" y="3814315"/>
                  <a:pt x="275333" y="3804848"/>
                </a:cubicBezTo>
                <a:cubicBezTo>
                  <a:pt x="270505" y="3798350"/>
                  <a:pt x="267349" y="3791481"/>
                  <a:pt x="266049" y="3784610"/>
                </a:cubicBezTo>
                <a:cubicBezTo>
                  <a:pt x="264751" y="3777741"/>
                  <a:pt x="265493" y="3772915"/>
                  <a:pt x="268464" y="3770129"/>
                </a:cubicBezTo>
                <a:lnTo>
                  <a:pt x="266979" y="3735968"/>
                </a:lnTo>
                <a:lnTo>
                  <a:pt x="245998" y="3707191"/>
                </a:lnTo>
                <a:lnTo>
                  <a:pt x="243770" y="3723901"/>
                </a:lnTo>
                <a:lnTo>
                  <a:pt x="250641" y="3758805"/>
                </a:lnTo>
                <a:cubicBezTo>
                  <a:pt x="251383" y="3763261"/>
                  <a:pt x="251011" y="3767159"/>
                  <a:pt x="249898" y="3770687"/>
                </a:cubicBezTo>
                <a:cubicBezTo>
                  <a:pt x="248598" y="3774213"/>
                  <a:pt x="247298" y="3776628"/>
                  <a:pt x="245627" y="3777926"/>
                </a:cubicBezTo>
                <a:cubicBezTo>
                  <a:pt x="244513" y="3775885"/>
                  <a:pt x="243585" y="3772357"/>
                  <a:pt x="242472" y="3767159"/>
                </a:cubicBezTo>
                <a:cubicBezTo>
                  <a:pt x="241357" y="3761960"/>
                  <a:pt x="239686" y="3757505"/>
                  <a:pt x="237458" y="3753977"/>
                </a:cubicBezTo>
                <a:cubicBezTo>
                  <a:pt x="227619" y="3748036"/>
                  <a:pt x="223534" y="3734298"/>
                  <a:pt x="226134" y="3712389"/>
                </a:cubicBezTo>
                <a:cubicBezTo>
                  <a:pt x="228732" y="3690482"/>
                  <a:pt x="225019" y="3676557"/>
                  <a:pt x="215179" y="3670431"/>
                </a:cubicBezTo>
                <a:lnTo>
                  <a:pt x="211281" y="3638125"/>
                </a:lnTo>
                <a:cubicBezTo>
                  <a:pt x="206825" y="3630699"/>
                  <a:pt x="202740" y="3620302"/>
                  <a:pt x="199212" y="3607120"/>
                </a:cubicBezTo>
                <a:cubicBezTo>
                  <a:pt x="198469" y="3620302"/>
                  <a:pt x="198469" y="3634042"/>
                  <a:pt x="199584" y="3648337"/>
                </a:cubicBezTo>
                <a:cubicBezTo>
                  <a:pt x="200697" y="3662447"/>
                  <a:pt x="205340" y="3675444"/>
                  <a:pt x="212952" y="3687139"/>
                </a:cubicBezTo>
                <a:lnTo>
                  <a:pt x="181761" y="3696236"/>
                </a:lnTo>
                <a:lnTo>
                  <a:pt x="162452" y="3655393"/>
                </a:lnTo>
                <a:lnTo>
                  <a:pt x="149455" y="3670431"/>
                </a:lnTo>
                <a:lnTo>
                  <a:pt x="120492" y="3662262"/>
                </a:lnTo>
                <a:lnTo>
                  <a:pt x="101556" y="3599696"/>
                </a:lnTo>
                <a:cubicBezTo>
                  <a:pt x="105084" y="3577972"/>
                  <a:pt x="105640" y="3555508"/>
                  <a:pt x="103041" y="3532856"/>
                </a:cubicBezTo>
                <a:cubicBezTo>
                  <a:pt x="100256" y="3510207"/>
                  <a:pt x="100441" y="3489598"/>
                  <a:pt x="102484" y="3471960"/>
                </a:cubicBezTo>
                <a:lnTo>
                  <a:pt x="108797" y="3467506"/>
                </a:lnTo>
                <a:lnTo>
                  <a:pt x="102299" y="3456922"/>
                </a:lnTo>
                <a:cubicBezTo>
                  <a:pt x="101371" y="3440771"/>
                  <a:pt x="100628" y="3424619"/>
                  <a:pt x="100071" y="3408281"/>
                </a:cubicBezTo>
                <a:cubicBezTo>
                  <a:pt x="92459" y="3392313"/>
                  <a:pt x="89859" y="3375232"/>
                  <a:pt x="92459" y="3357224"/>
                </a:cubicBezTo>
                <a:cubicBezTo>
                  <a:pt x="95058" y="3339216"/>
                  <a:pt x="91902" y="3320463"/>
                  <a:pt x="82618" y="3300599"/>
                </a:cubicBezTo>
                <a:cubicBezTo>
                  <a:pt x="82062" y="3290387"/>
                  <a:pt x="81320" y="3273864"/>
                  <a:pt x="79462" y="3250655"/>
                </a:cubicBezTo>
                <a:cubicBezTo>
                  <a:pt x="77607" y="3227448"/>
                  <a:pt x="78534" y="3213710"/>
                  <a:pt x="81320" y="3209067"/>
                </a:cubicBezTo>
                <a:cubicBezTo>
                  <a:pt x="74821" y="3197930"/>
                  <a:pt x="68695" y="3184005"/>
                  <a:pt x="63682" y="3167109"/>
                </a:cubicBezTo>
                <a:lnTo>
                  <a:pt x="60339" y="3169152"/>
                </a:lnTo>
                <a:cubicBezTo>
                  <a:pt x="54585" y="3167852"/>
                  <a:pt x="53842" y="3163396"/>
                  <a:pt x="58111" y="3156155"/>
                </a:cubicBezTo>
                <a:lnTo>
                  <a:pt x="64795" y="3152257"/>
                </a:lnTo>
                <a:cubicBezTo>
                  <a:pt x="63497" y="3139632"/>
                  <a:pt x="66467" y="3131463"/>
                  <a:pt x="74079" y="3127935"/>
                </a:cubicBezTo>
                <a:cubicBezTo>
                  <a:pt x="68138" y="3115125"/>
                  <a:pt x="64424" y="3101572"/>
                  <a:pt x="62567" y="3087647"/>
                </a:cubicBezTo>
                <a:cubicBezTo>
                  <a:pt x="60896" y="3073722"/>
                  <a:pt x="56813" y="3060170"/>
                  <a:pt x="51427" y="3047175"/>
                </a:cubicBezTo>
                <a:lnTo>
                  <a:pt x="17081" y="3028979"/>
                </a:lnTo>
                <a:cubicBezTo>
                  <a:pt x="13368" y="3031764"/>
                  <a:pt x="10582" y="3031764"/>
                  <a:pt x="8542" y="3028979"/>
                </a:cubicBezTo>
                <a:cubicBezTo>
                  <a:pt x="6869" y="3024894"/>
                  <a:pt x="6314" y="3020067"/>
                  <a:pt x="6869" y="3014126"/>
                </a:cubicBezTo>
                <a:cubicBezTo>
                  <a:pt x="7427" y="3008185"/>
                  <a:pt x="8912" y="3003359"/>
                  <a:pt x="11512" y="2999274"/>
                </a:cubicBezTo>
                <a:cubicBezTo>
                  <a:pt x="8727" y="2993518"/>
                  <a:pt x="7427" y="2987949"/>
                  <a:pt x="7797" y="2982193"/>
                </a:cubicBezTo>
                <a:cubicBezTo>
                  <a:pt x="8169" y="2976437"/>
                  <a:pt x="11697" y="2971611"/>
                  <a:pt x="18196" y="2967898"/>
                </a:cubicBezTo>
                <a:lnTo>
                  <a:pt x="28406" y="2962512"/>
                </a:lnTo>
                <a:lnTo>
                  <a:pt x="13183" y="2919997"/>
                </a:lnTo>
                <a:cubicBezTo>
                  <a:pt x="13925" y="2890664"/>
                  <a:pt x="15038" y="2861329"/>
                  <a:pt x="16338" y="2832181"/>
                </a:cubicBezTo>
                <a:lnTo>
                  <a:pt x="25435" y="2814357"/>
                </a:lnTo>
                <a:cubicBezTo>
                  <a:pt x="20979" y="2802660"/>
                  <a:pt x="18381" y="2789108"/>
                  <a:pt x="17824" y="2773327"/>
                </a:cubicBezTo>
                <a:cubicBezTo>
                  <a:pt x="17266" y="2757732"/>
                  <a:pt x="17638" y="2742879"/>
                  <a:pt x="18381" y="2728769"/>
                </a:cubicBezTo>
                <a:lnTo>
                  <a:pt x="0" y="2684396"/>
                </a:lnTo>
                <a:lnTo>
                  <a:pt x="18196" y="2646151"/>
                </a:lnTo>
                <a:lnTo>
                  <a:pt x="17453" y="2602891"/>
                </a:lnTo>
                <a:lnTo>
                  <a:pt x="31376" y="2575229"/>
                </a:lnTo>
                <a:cubicBezTo>
                  <a:pt x="27663" y="2562789"/>
                  <a:pt x="27850" y="2550907"/>
                  <a:pt x="31934" y="2539952"/>
                </a:cubicBezTo>
                <a:cubicBezTo>
                  <a:pt x="36204" y="2529000"/>
                  <a:pt x="36019" y="2516375"/>
                  <a:pt x="31748" y="2502080"/>
                </a:cubicBezTo>
                <a:lnTo>
                  <a:pt x="39917" y="2426516"/>
                </a:lnTo>
                <a:cubicBezTo>
                  <a:pt x="49757" y="2419833"/>
                  <a:pt x="52357" y="2407578"/>
                  <a:pt x="47714" y="2389570"/>
                </a:cubicBezTo>
                <a:cubicBezTo>
                  <a:pt x="43073" y="2371746"/>
                  <a:pt x="47529" y="2358564"/>
                  <a:pt x="60896" y="2350395"/>
                </a:cubicBezTo>
                <a:cubicBezTo>
                  <a:pt x="72221" y="2385671"/>
                  <a:pt x="83733" y="2420203"/>
                  <a:pt x="95615" y="2454736"/>
                </a:cubicBezTo>
                <a:lnTo>
                  <a:pt x="119750" y="2453436"/>
                </a:lnTo>
                <a:lnTo>
                  <a:pt x="124206" y="2422246"/>
                </a:lnTo>
                <a:cubicBezTo>
                  <a:pt x="122720" y="2405908"/>
                  <a:pt x="120680" y="2382886"/>
                  <a:pt x="118079" y="2353366"/>
                </a:cubicBezTo>
                <a:cubicBezTo>
                  <a:pt x="115109" y="2323660"/>
                  <a:pt x="111581" y="2301196"/>
                  <a:pt x="107125" y="2285786"/>
                </a:cubicBezTo>
                <a:cubicBezTo>
                  <a:pt x="100999" y="2270191"/>
                  <a:pt x="99886" y="2260166"/>
                  <a:pt x="103784" y="2255895"/>
                </a:cubicBezTo>
                <a:cubicBezTo>
                  <a:pt x="107868" y="2251625"/>
                  <a:pt x="118637" y="2246611"/>
                  <a:pt x="136275" y="2240857"/>
                </a:cubicBezTo>
                <a:lnTo>
                  <a:pt x="136088" y="2228233"/>
                </a:lnTo>
                <a:cubicBezTo>
                  <a:pt x="129961" y="2225075"/>
                  <a:pt x="124206" y="2219877"/>
                  <a:pt x="118637" y="2212452"/>
                </a:cubicBezTo>
                <a:cubicBezTo>
                  <a:pt x="113066" y="2205026"/>
                  <a:pt x="115109" y="2198898"/>
                  <a:pt x="124763" y="2194257"/>
                </a:cubicBezTo>
                <a:cubicBezTo>
                  <a:pt x="127176" y="2193329"/>
                  <a:pt x="130889" y="2190914"/>
                  <a:pt x="136088" y="2187388"/>
                </a:cubicBezTo>
                <a:cubicBezTo>
                  <a:pt x="141286" y="2183674"/>
                  <a:pt x="143886" y="2180889"/>
                  <a:pt x="143886" y="2178661"/>
                </a:cubicBezTo>
                <a:lnTo>
                  <a:pt x="142586" y="2174948"/>
                </a:lnTo>
                <a:lnTo>
                  <a:pt x="82248" y="2163066"/>
                </a:lnTo>
                <a:cubicBezTo>
                  <a:pt x="76492" y="2176248"/>
                  <a:pt x="73706" y="2190543"/>
                  <a:pt x="74264" y="2205581"/>
                </a:cubicBezTo>
                <a:cubicBezTo>
                  <a:pt x="74821" y="2220621"/>
                  <a:pt x="77420" y="2234916"/>
                  <a:pt x="82062" y="2248469"/>
                </a:cubicBezTo>
                <a:cubicBezTo>
                  <a:pt x="75564" y="2263136"/>
                  <a:pt x="75192" y="2277432"/>
                  <a:pt x="80762" y="2291542"/>
                </a:cubicBezTo>
                <a:lnTo>
                  <a:pt x="78347" y="2330716"/>
                </a:lnTo>
                <a:cubicBezTo>
                  <a:pt x="79277" y="2332944"/>
                  <a:pt x="80205" y="2335915"/>
                  <a:pt x="81133" y="2339628"/>
                </a:cubicBezTo>
                <a:cubicBezTo>
                  <a:pt x="82062" y="2343341"/>
                  <a:pt x="81690" y="2345754"/>
                  <a:pt x="80205" y="2346869"/>
                </a:cubicBezTo>
                <a:cubicBezTo>
                  <a:pt x="72408" y="2348352"/>
                  <a:pt x="64052" y="2344084"/>
                  <a:pt x="55140" y="2333872"/>
                </a:cubicBezTo>
                <a:cubicBezTo>
                  <a:pt x="46229" y="2323660"/>
                  <a:pt x="40475" y="2315121"/>
                  <a:pt x="37875" y="2308252"/>
                </a:cubicBezTo>
                <a:cubicBezTo>
                  <a:pt x="37132" y="2306209"/>
                  <a:pt x="36575" y="2303794"/>
                  <a:pt x="36389" y="2300824"/>
                </a:cubicBezTo>
                <a:cubicBezTo>
                  <a:pt x="36204" y="2298040"/>
                  <a:pt x="37875" y="2295812"/>
                  <a:pt x="41218" y="2294140"/>
                </a:cubicBezTo>
                <a:cubicBezTo>
                  <a:pt x="39175" y="2276504"/>
                  <a:pt x="38617" y="2254968"/>
                  <a:pt x="39917" y="2229346"/>
                </a:cubicBezTo>
                <a:cubicBezTo>
                  <a:pt x="41030" y="2203726"/>
                  <a:pt x="46044" y="2182189"/>
                  <a:pt x="54770" y="2164551"/>
                </a:cubicBezTo>
                <a:cubicBezTo>
                  <a:pt x="52913" y="2157125"/>
                  <a:pt x="52913" y="2150811"/>
                  <a:pt x="54770" y="2145243"/>
                </a:cubicBezTo>
                <a:cubicBezTo>
                  <a:pt x="56441" y="2139674"/>
                  <a:pt x="56441" y="2133175"/>
                  <a:pt x="54770" y="2125749"/>
                </a:cubicBezTo>
                <a:cubicBezTo>
                  <a:pt x="56070" y="2109966"/>
                  <a:pt x="58111" y="2093629"/>
                  <a:pt x="61082" y="2076550"/>
                </a:cubicBezTo>
                <a:cubicBezTo>
                  <a:pt x="64239" y="2059469"/>
                  <a:pt x="68508" y="2043316"/>
                  <a:pt x="74264" y="2028091"/>
                </a:cubicBezTo>
                <a:cubicBezTo>
                  <a:pt x="73151" y="2023821"/>
                  <a:pt x="72779" y="2019365"/>
                  <a:pt x="73521" y="2014354"/>
                </a:cubicBezTo>
                <a:cubicBezTo>
                  <a:pt x="74079" y="2009340"/>
                  <a:pt x="76307" y="2006185"/>
                  <a:pt x="79835" y="2004514"/>
                </a:cubicBezTo>
                <a:cubicBezTo>
                  <a:pt x="86889" y="2003584"/>
                  <a:pt x="92272" y="2008598"/>
                  <a:pt x="95800" y="2019552"/>
                </a:cubicBezTo>
                <a:cubicBezTo>
                  <a:pt x="99328" y="2030504"/>
                  <a:pt x="101741" y="2038673"/>
                  <a:pt x="102669" y="2044059"/>
                </a:cubicBezTo>
                <a:lnTo>
                  <a:pt x="128476" y="2022335"/>
                </a:lnTo>
                <a:lnTo>
                  <a:pt x="121422" y="1981863"/>
                </a:lnTo>
                <a:cubicBezTo>
                  <a:pt x="126063" y="1954570"/>
                  <a:pt x="131262" y="1927093"/>
                  <a:pt x="136460" y="1899801"/>
                </a:cubicBezTo>
                <a:lnTo>
                  <a:pt x="140173" y="1898688"/>
                </a:lnTo>
                <a:cubicBezTo>
                  <a:pt x="144257" y="1871768"/>
                  <a:pt x="148527" y="1844660"/>
                  <a:pt x="153355" y="1817555"/>
                </a:cubicBezTo>
                <a:cubicBezTo>
                  <a:pt x="156139" y="1813470"/>
                  <a:pt x="156139" y="1806229"/>
                  <a:pt x="153726" y="1796019"/>
                </a:cubicBezTo>
                <a:cubicBezTo>
                  <a:pt x="151128" y="1785807"/>
                  <a:pt x="149642" y="1779123"/>
                  <a:pt x="148713" y="1775968"/>
                </a:cubicBezTo>
                <a:cubicBezTo>
                  <a:pt x="145186" y="1782094"/>
                  <a:pt x="140916" y="1782651"/>
                  <a:pt x="135717" y="1777453"/>
                </a:cubicBezTo>
                <a:cubicBezTo>
                  <a:pt x="130519" y="1772254"/>
                  <a:pt x="130147" y="1767426"/>
                  <a:pt x="134417" y="1762785"/>
                </a:cubicBezTo>
                <a:cubicBezTo>
                  <a:pt x="136645" y="1762413"/>
                  <a:pt x="138873" y="1761300"/>
                  <a:pt x="141286" y="1759815"/>
                </a:cubicBezTo>
                <a:cubicBezTo>
                  <a:pt x="143701" y="1758329"/>
                  <a:pt x="144629" y="1755544"/>
                  <a:pt x="144072" y="1751461"/>
                </a:cubicBezTo>
                <a:cubicBezTo>
                  <a:pt x="142959" y="1747190"/>
                  <a:pt x="139801" y="1743104"/>
                  <a:pt x="134790" y="1738836"/>
                </a:cubicBezTo>
                <a:cubicBezTo>
                  <a:pt x="129776" y="1734565"/>
                  <a:pt x="124763" y="1730852"/>
                  <a:pt x="119937" y="1727696"/>
                </a:cubicBezTo>
                <a:cubicBezTo>
                  <a:pt x="119007" y="1719155"/>
                  <a:pt x="121050" y="1704487"/>
                  <a:pt x="125321" y="1684251"/>
                </a:cubicBezTo>
                <a:cubicBezTo>
                  <a:pt x="129404" y="1664015"/>
                  <a:pt x="134047" y="1652133"/>
                  <a:pt x="138316" y="1648790"/>
                </a:cubicBezTo>
                <a:cubicBezTo>
                  <a:pt x="135717" y="1634680"/>
                  <a:pt x="135345" y="1625025"/>
                  <a:pt x="137573" y="1620014"/>
                </a:cubicBezTo>
                <a:cubicBezTo>
                  <a:pt x="139616" y="1615001"/>
                  <a:pt x="147042" y="1611288"/>
                  <a:pt x="159852" y="1608687"/>
                </a:cubicBezTo>
                <a:lnTo>
                  <a:pt x="154098" y="1562088"/>
                </a:lnTo>
                <a:cubicBezTo>
                  <a:pt x="164495" y="1566357"/>
                  <a:pt x="174520" y="1571743"/>
                  <a:pt x="184359" y="1578239"/>
                </a:cubicBezTo>
                <a:cubicBezTo>
                  <a:pt x="194200" y="1584738"/>
                  <a:pt x="202555" y="1592537"/>
                  <a:pt x="209796" y="1601633"/>
                </a:cubicBezTo>
                <a:cubicBezTo>
                  <a:pt x="207938" y="1593464"/>
                  <a:pt x="208311" y="1584923"/>
                  <a:pt x="210351" y="1575826"/>
                </a:cubicBezTo>
                <a:cubicBezTo>
                  <a:pt x="201069" y="1563574"/>
                  <a:pt x="191415" y="1551134"/>
                  <a:pt x="182503" y="1538509"/>
                </a:cubicBezTo>
                <a:cubicBezTo>
                  <a:pt x="185287" y="1521244"/>
                  <a:pt x="190858" y="1488010"/>
                  <a:pt x="203853" y="1439739"/>
                </a:cubicBezTo>
                <a:cubicBezTo>
                  <a:pt x="216292" y="1391282"/>
                  <a:pt x="232445" y="1362690"/>
                  <a:pt x="251754" y="1354151"/>
                </a:cubicBezTo>
                <a:cubicBezTo>
                  <a:pt x="251939" y="1345982"/>
                  <a:pt x="253796" y="1332984"/>
                  <a:pt x="259365" y="1316089"/>
                </a:cubicBezTo>
                <a:cubicBezTo>
                  <a:pt x="265121" y="1299195"/>
                  <a:pt x="271062" y="1289541"/>
                  <a:pt x="277376" y="1287126"/>
                </a:cubicBezTo>
                <a:cubicBezTo>
                  <a:pt x="279231" y="1287498"/>
                  <a:pt x="280346" y="1289354"/>
                  <a:pt x="280717" y="1293067"/>
                </a:cubicBezTo>
                <a:cubicBezTo>
                  <a:pt x="281274" y="1296780"/>
                  <a:pt x="281274" y="1298823"/>
                  <a:pt x="281274" y="1299381"/>
                </a:cubicBezTo>
                <a:lnTo>
                  <a:pt x="296869" y="1301979"/>
                </a:lnTo>
                <a:lnTo>
                  <a:pt x="308566" y="1283970"/>
                </a:lnTo>
                <a:lnTo>
                  <a:pt x="281274" y="1257050"/>
                </a:lnTo>
                <a:cubicBezTo>
                  <a:pt x="281644" y="1234029"/>
                  <a:pt x="286100" y="1212677"/>
                  <a:pt x="294269" y="1193554"/>
                </a:cubicBezTo>
                <a:cubicBezTo>
                  <a:pt x="302438" y="1174433"/>
                  <a:pt x="312465" y="1155867"/>
                  <a:pt x="325832" y="1138971"/>
                </a:cubicBezTo>
                <a:cubicBezTo>
                  <a:pt x="324904" y="1132473"/>
                  <a:pt x="322119" y="1120405"/>
                  <a:pt x="317663" y="1102397"/>
                </a:cubicBezTo>
                <a:cubicBezTo>
                  <a:pt x="313207" y="1084387"/>
                  <a:pt x="313392" y="1073990"/>
                  <a:pt x="318221" y="1071577"/>
                </a:cubicBezTo>
                <a:cubicBezTo>
                  <a:pt x="323975" y="1071577"/>
                  <a:pt x="328988" y="1073247"/>
                  <a:pt x="333073" y="1076405"/>
                </a:cubicBezTo>
                <a:cubicBezTo>
                  <a:pt x="337157" y="1079746"/>
                  <a:pt x="341055" y="1083459"/>
                  <a:pt x="344583" y="1087729"/>
                </a:cubicBezTo>
                <a:cubicBezTo>
                  <a:pt x="345698" y="1072134"/>
                  <a:pt x="348669" y="1055424"/>
                  <a:pt x="353680" y="1037601"/>
                </a:cubicBezTo>
                <a:cubicBezTo>
                  <a:pt x="358878" y="1019777"/>
                  <a:pt x="365377" y="1004739"/>
                  <a:pt x="374289" y="993600"/>
                </a:cubicBezTo>
                <a:cubicBezTo>
                  <a:pt x="379487" y="1004739"/>
                  <a:pt x="385428" y="1016251"/>
                  <a:pt x="390999" y="1027391"/>
                </a:cubicBezTo>
                <a:lnTo>
                  <a:pt x="376702" y="1069906"/>
                </a:lnTo>
                <a:cubicBezTo>
                  <a:pt x="378744" y="1071949"/>
                  <a:pt x="380972" y="1073990"/>
                  <a:pt x="383573" y="1076032"/>
                </a:cubicBezTo>
                <a:cubicBezTo>
                  <a:pt x="385986" y="1078075"/>
                  <a:pt x="387286" y="1080118"/>
                  <a:pt x="387471" y="1082159"/>
                </a:cubicBezTo>
                <a:cubicBezTo>
                  <a:pt x="386356" y="1086244"/>
                  <a:pt x="382087" y="1088657"/>
                  <a:pt x="374846" y="1089772"/>
                </a:cubicBezTo>
                <a:cubicBezTo>
                  <a:pt x="367605" y="1090885"/>
                  <a:pt x="362592" y="1091257"/>
                  <a:pt x="359806" y="1091257"/>
                </a:cubicBezTo>
                <a:cubicBezTo>
                  <a:pt x="358693" y="1104067"/>
                  <a:pt x="355538" y="1117435"/>
                  <a:pt x="350154" y="1131360"/>
                </a:cubicBezTo>
                <a:cubicBezTo>
                  <a:pt x="344955" y="1145283"/>
                  <a:pt x="338642" y="1158650"/>
                  <a:pt x="332144" y="1171832"/>
                </a:cubicBezTo>
                <a:cubicBezTo>
                  <a:pt x="332144" y="1174433"/>
                  <a:pt x="332886" y="1177959"/>
                  <a:pt x="334371" y="1182415"/>
                </a:cubicBezTo>
                <a:cubicBezTo>
                  <a:pt x="335857" y="1186870"/>
                  <a:pt x="337529" y="1190213"/>
                  <a:pt x="339570" y="1192626"/>
                </a:cubicBezTo>
                <a:cubicBezTo>
                  <a:pt x="348482" y="1179074"/>
                  <a:pt x="358136" y="1166264"/>
                  <a:pt x="367977" y="1153452"/>
                </a:cubicBezTo>
                <a:lnTo>
                  <a:pt x="387656" y="1148626"/>
                </a:lnTo>
                <a:lnTo>
                  <a:pt x="390812" y="1090328"/>
                </a:lnTo>
                <a:cubicBezTo>
                  <a:pt x="405294" y="1078075"/>
                  <a:pt x="418476" y="1060067"/>
                  <a:pt x="430171" y="1036488"/>
                </a:cubicBezTo>
                <a:cubicBezTo>
                  <a:pt x="442241" y="1013094"/>
                  <a:pt x="452080" y="994158"/>
                  <a:pt x="457836" y="978190"/>
                </a:cubicBezTo>
                <a:cubicBezTo>
                  <a:pt x="459321" y="970208"/>
                  <a:pt x="462662" y="963524"/>
                  <a:pt x="467861" y="957768"/>
                </a:cubicBezTo>
                <a:cubicBezTo>
                  <a:pt x="473059" y="952012"/>
                  <a:pt x="476402" y="945329"/>
                  <a:pt x="477887" y="937345"/>
                </a:cubicBezTo>
                <a:lnTo>
                  <a:pt x="493110" y="904669"/>
                </a:lnTo>
                <a:lnTo>
                  <a:pt x="489212" y="904484"/>
                </a:lnTo>
                <a:cubicBezTo>
                  <a:pt x="490697" y="896500"/>
                  <a:pt x="494038" y="889631"/>
                  <a:pt x="499237" y="884062"/>
                </a:cubicBezTo>
                <a:cubicBezTo>
                  <a:pt x="504250" y="878306"/>
                  <a:pt x="507963" y="871808"/>
                  <a:pt x="509819" y="864011"/>
                </a:cubicBezTo>
                <a:cubicBezTo>
                  <a:pt x="510563" y="857512"/>
                  <a:pt x="512049" y="851942"/>
                  <a:pt x="514462" y="847301"/>
                </a:cubicBezTo>
                <a:cubicBezTo>
                  <a:pt x="516875" y="842660"/>
                  <a:pt x="521888" y="840432"/>
                  <a:pt x="529314" y="840802"/>
                </a:cubicBezTo>
                <a:cubicBezTo>
                  <a:pt x="530614" y="828920"/>
                  <a:pt x="532842" y="821123"/>
                  <a:pt x="535813" y="817595"/>
                </a:cubicBezTo>
                <a:cubicBezTo>
                  <a:pt x="538969" y="814067"/>
                  <a:pt x="546023" y="812954"/>
                  <a:pt x="556977" y="814254"/>
                </a:cubicBezTo>
                <a:lnTo>
                  <a:pt x="564218" y="769324"/>
                </a:lnTo>
                <a:lnTo>
                  <a:pt x="582041" y="779350"/>
                </a:lnTo>
                <a:cubicBezTo>
                  <a:pt x="592809" y="761155"/>
                  <a:pt x="603206" y="742589"/>
                  <a:pt x="614903" y="725323"/>
                </a:cubicBezTo>
                <a:lnTo>
                  <a:pt x="608776" y="716412"/>
                </a:lnTo>
                <a:lnTo>
                  <a:pt x="626600" y="706385"/>
                </a:lnTo>
                <a:lnTo>
                  <a:pt x="637554" y="691347"/>
                </a:lnTo>
                <a:lnTo>
                  <a:pt x="631798" y="661642"/>
                </a:lnTo>
                <a:lnTo>
                  <a:pt x="642380" y="629894"/>
                </a:lnTo>
                <a:cubicBezTo>
                  <a:pt x="652034" y="629894"/>
                  <a:pt x="658161" y="625253"/>
                  <a:pt x="660946" y="615971"/>
                </a:cubicBezTo>
                <a:cubicBezTo>
                  <a:pt x="663731" y="606687"/>
                  <a:pt x="673571" y="602603"/>
                  <a:pt x="690837" y="604088"/>
                </a:cubicBezTo>
                <a:lnTo>
                  <a:pt x="686568" y="624140"/>
                </a:lnTo>
                <a:lnTo>
                  <a:pt x="698820" y="621912"/>
                </a:lnTo>
                <a:cubicBezTo>
                  <a:pt x="702348" y="616526"/>
                  <a:pt x="708475" y="607802"/>
                  <a:pt x="717016" y="595362"/>
                </a:cubicBezTo>
                <a:cubicBezTo>
                  <a:pt x="725555" y="582922"/>
                  <a:pt x="731126" y="576053"/>
                  <a:pt x="733909" y="574939"/>
                </a:cubicBezTo>
                <a:cubicBezTo>
                  <a:pt x="735767" y="575496"/>
                  <a:pt x="736510" y="576981"/>
                  <a:pt x="736324" y="579394"/>
                </a:cubicBezTo>
                <a:cubicBezTo>
                  <a:pt x="736137" y="581809"/>
                  <a:pt x="735952" y="583108"/>
                  <a:pt x="735767" y="583480"/>
                </a:cubicBezTo>
                <a:cubicBezTo>
                  <a:pt x="745979" y="586078"/>
                  <a:pt x="748949" y="590349"/>
                  <a:pt x="744493" y="596290"/>
                </a:cubicBezTo>
                <a:cubicBezTo>
                  <a:pt x="740038" y="602231"/>
                  <a:pt x="735024" y="607059"/>
                  <a:pt x="729083" y="610772"/>
                </a:cubicBezTo>
                <a:cubicBezTo>
                  <a:pt x="731496" y="623397"/>
                  <a:pt x="733539" y="635835"/>
                  <a:pt x="736324" y="648647"/>
                </a:cubicBezTo>
                <a:lnTo>
                  <a:pt x="715531" y="674081"/>
                </a:lnTo>
                <a:lnTo>
                  <a:pt x="739665" y="690234"/>
                </a:lnTo>
                <a:cubicBezTo>
                  <a:pt x="743379" y="677237"/>
                  <a:pt x="750247" y="665912"/>
                  <a:pt x="760089" y="656443"/>
                </a:cubicBezTo>
                <a:cubicBezTo>
                  <a:pt x="770113" y="647161"/>
                  <a:pt x="777725" y="635464"/>
                  <a:pt x="782368" y="620797"/>
                </a:cubicBezTo>
                <a:cubicBezTo>
                  <a:pt x="797406" y="607244"/>
                  <a:pt x="811886" y="593319"/>
                  <a:pt x="825626" y="578652"/>
                </a:cubicBezTo>
                <a:cubicBezTo>
                  <a:pt x="839364" y="563986"/>
                  <a:pt x="852918" y="549876"/>
                  <a:pt x="865913" y="536136"/>
                </a:cubicBezTo>
                <a:cubicBezTo>
                  <a:pt x="870184" y="527225"/>
                  <a:pt x="877238" y="516270"/>
                  <a:pt x="887079" y="502718"/>
                </a:cubicBezTo>
                <a:cubicBezTo>
                  <a:pt x="896919" y="489165"/>
                  <a:pt x="906573" y="482667"/>
                  <a:pt x="916413" y="483409"/>
                </a:cubicBezTo>
                <a:cubicBezTo>
                  <a:pt x="916785" y="480439"/>
                  <a:pt x="916413" y="474312"/>
                  <a:pt x="915485" y="465401"/>
                </a:cubicBezTo>
                <a:cubicBezTo>
                  <a:pt x="914555" y="456489"/>
                  <a:pt x="914000" y="451291"/>
                  <a:pt x="913814" y="450176"/>
                </a:cubicBezTo>
                <a:cubicBezTo>
                  <a:pt x="911957" y="450363"/>
                  <a:pt x="910286" y="452033"/>
                  <a:pt x="908986" y="455189"/>
                </a:cubicBezTo>
                <a:cubicBezTo>
                  <a:pt x="907686" y="458345"/>
                  <a:pt x="906944" y="460202"/>
                  <a:pt x="906944" y="460760"/>
                </a:cubicBezTo>
                <a:cubicBezTo>
                  <a:pt x="890050" y="480811"/>
                  <a:pt x="871484" y="499562"/>
                  <a:pt x="851061" y="517200"/>
                </a:cubicBezTo>
                <a:cubicBezTo>
                  <a:pt x="831195" y="535579"/>
                  <a:pt x="816899" y="557115"/>
                  <a:pt x="807617" y="581252"/>
                </a:cubicBezTo>
                <a:lnTo>
                  <a:pt x="789052" y="577166"/>
                </a:lnTo>
                <a:cubicBezTo>
                  <a:pt x="780325" y="575868"/>
                  <a:pt x="770299" y="573083"/>
                  <a:pt x="759346" y="568812"/>
                </a:cubicBezTo>
                <a:cubicBezTo>
                  <a:pt x="748392" y="564542"/>
                  <a:pt x="743379" y="557673"/>
                  <a:pt x="744679" y="548018"/>
                </a:cubicBezTo>
                <a:cubicBezTo>
                  <a:pt x="749505" y="530195"/>
                  <a:pt x="757861" y="513487"/>
                  <a:pt x="769556" y="498077"/>
                </a:cubicBezTo>
                <a:cubicBezTo>
                  <a:pt x="781253" y="482481"/>
                  <a:pt x="793878" y="468929"/>
                  <a:pt x="807803" y="457602"/>
                </a:cubicBezTo>
                <a:cubicBezTo>
                  <a:pt x="810031" y="448135"/>
                  <a:pt x="810588" y="439409"/>
                  <a:pt x="809473" y="431240"/>
                </a:cubicBezTo>
                <a:cubicBezTo>
                  <a:pt x="808360" y="423070"/>
                  <a:pt x="808916" y="414159"/>
                  <a:pt x="811144" y="404690"/>
                </a:cubicBezTo>
                <a:lnTo>
                  <a:pt x="835095" y="418615"/>
                </a:lnTo>
                <a:cubicBezTo>
                  <a:pt x="838436" y="406733"/>
                  <a:pt x="843449" y="394108"/>
                  <a:pt x="850133" y="380740"/>
                </a:cubicBezTo>
                <a:cubicBezTo>
                  <a:pt x="856817" y="367373"/>
                  <a:pt x="865728" y="355676"/>
                  <a:pt x="876495" y="345464"/>
                </a:cubicBezTo>
                <a:lnTo>
                  <a:pt x="887079" y="377397"/>
                </a:lnTo>
                <a:lnTo>
                  <a:pt x="865728" y="409518"/>
                </a:lnTo>
                <a:cubicBezTo>
                  <a:pt x="867399" y="411931"/>
                  <a:pt x="869069" y="414344"/>
                  <a:pt x="871112" y="416944"/>
                </a:cubicBezTo>
                <a:cubicBezTo>
                  <a:pt x="873155" y="419543"/>
                  <a:pt x="874082" y="421770"/>
                  <a:pt x="873712" y="423813"/>
                </a:cubicBezTo>
                <a:cubicBezTo>
                  <a:pt x="872040" y="427341"/>
                  <a:pt x="868141" y="428826"/>
                  <a:pt x="862015" y="428269"/>
                </a:cubicBezTo>
                <a:cubicBezTo>
                  <a:pt x="855889" y="427712"/>
                  <a:pt x="851618" y="426969"/>
                  <a:pt x="849018" y="426226"/>
                </a:cubicBezTo>
                <a:lnTo>
                  <a:pt x="807617" y="486565"/>
                </a:lnTo>
                <a:lnTo>
                  <a:pt x="807430" y="503090"/>
                </a:lnTo>
                <a:lnTo>
                  <a:pt x="817457" y="525925"/>
                </a:lnTo>
                <a:lnTo>
                  <a:pt x="841036" y="510329"/>
                </a:lnTo>
                <a:lnTo>
                  <a:pt x="875197" y="432540"/>
                </a:lnTo>
                <a:cubicBezTo>
                  <a:pt x="889863" y="424556"/>
                  <a:pt x="904716" y="412116"/>
                  <a:pt x="919941" y="395221"/>
                </a:cubicBezTo>
                <a:cubicBezTo>
                  <a:pt x="934979" y="377955"/>
                  <a:pt x="947603" y="363845"/>
                  <a:pt x="956145" y="350477"/>
                </a:cubicBezTo>
                <a:cubicBezTo>
                  <a:pt x="960786" y="337482"/>
                  <a:pt x="967654" y="325785"/>
                  <a:pt x="976751" y="315016"/>
                </a:cubicBezTo>
                <a:cubicBezTo>
                  <a:pt x="985663" y="304434"/>
                  <a:pt x="994389" y="293109"/>
                  <a:pt x="1002931" y="281227"/>
                </a:cubicBezTo>
                <a:cubicBezTo>
                  <a:pt x="1025765" y="270458"/>
                  <a:pt x="1047489" y="257833"/>
                  <a:pt x="1068653" y="243353"/>
                </a:cubicBezTo>
                <a:lnTo>
                  <a:pt x="1121010" y="177443"/>
                </a:lnTo>
                <a:cubicBezTo>
                  <a:pt x="1123050" y="178371"/>
                  <a:pt x="1126021" y="179114"/>
                  <a:pt x="1129921" y="179486"/>
                </a:cubicBezTo>
                <a:cubicBezTo>
                  <a:pt x="1133635" y="180043"/>
                  <a:pt x="1136418" y="178371"/>
                  <a:pt x="1138090" y="175030"/>
                </a:cubicBezTo>
                <a:cubicBezTo>
                  <a:pt x="1138461" y="172802"/>
                  <a:pt x="1137348" y="169647"/>
                  <a:pt x="1134933" y="165561"/>
                </a:cubicBezTo>
                <a:cubicBezTo>
                  <a:pt x="1132334" y="161291"/>
                  <a:pt x="1130477" y="157950"/>
                  <a:pt x="1128992" y="155164"/>
                </a:cubicBezTo>
                <a:cubicBezTo>
                  <a:pt x="1144774" y="152009"/>
                  <a:pt x="1160925" y="149223"/>
                  <a:pt x="1177078" y="146810"/>
                </a:cubicBezTo>
                <a:lnTo>
                  <a:pt x="1202327" y="155537"/>
                </a:lnTo>
                <a:cubicBezTo>
                  <a:pt x="1196386" y="168904"/>
                  <a:pt x="1189145" y="180786"/>
                  <a:pt x="1181163" y="192481"/>
                </a:cubicBezTo>
                <a:cubicBezTo>
                  <a:pt x="1173179" y="204178"/>
                  <a:pt x="1166123" y="222744"/>
                  <a:pt x="1160182" y="248366"/>
                </a:cubicBezTo>
                <a:cubicBezTo>
                  <a:pt x="1171694" y="240382"/>
                  <a:pt x="1182648" y="232028"/>
                  <a:pt x="1193231" y="223672"/>
                </a:cubicBezTo>
                <a:cubicBezTo>
                  <a:pt x="1203813" y="215318"/>
                  <a:pt x="1211611" y="203808"/>
                  <a:pt x="1217738" y="190068"/>
                </a:cubicBezTo>
                <a:cubicBezTo>
                  <a:pt x="1240387" y="182456"/>
                  <a:pt x="1262110" y="172617"/>
                  <a:pt x="1282532" y="160363"/>
                </a:cubicBezTo>
                <a:cubicBezTo>
                  <a:pt x="1303141" y="166119"/>
                  <a:pt x="1313538" y="161663"/>
                  <a:pt x="1313723" y="147367"/>
                </a:cubicBezTo>
                <a:cubicBezTo>
                  <a:pt x="1314095" y="133070"/>
                  <a:pt x="1320036" y="126944"/>
                  <a:pt x="1331546" y="129357"/>
                </a:cubicBezTo>
                <a:lnTo>
                  <a:pt x="1345656" y="134928"/>
                </a:lnTo>
                <a:cubicBezTo>
                  <a:pt x="1350297" y="125088"/>
                  <a:pt x="1355681" y="118405"/>
                  <a:pt x="1361994" y="115062"/>
                </a:cubicBezTo>
                <a:cubicBezTo>
                  <a:pt x="1368307" y="111534"/>
                  <a:pt x="1373319" y="105965"/>
                  <a:pt x="1377404" y="97981"/>
                </a:cubicBezTo>
                <a:lnTo>
                  <a:pt x="1411008" y="86842"/>
                </a:lnTo>
                <a:lnTo>
                  <a:pt x="1413608" y="120260"/>
                </a:lnTo>
                <a:cubicBezTo>
                  <a:pt x="1420662" y="123046"/>
                  <a:pt x="1422890" y="128059"/>
                  <a:pt x="1419920" y="135113"/>
                </a:cubicBezTo>
                <a:cubicBezTo>
                  <a:pt x="1413236" y="148481"/>
                  <a:pt x="1403211" y="160177"/>
                  <a:pt x="1390772" y="170945"/>
                </a:cubicBezTo>
                <a:cubicBezTo>
                  <a:pt x="1378332" y="181714"/>
                  <a:pt x="1368493" y="194896"/>
                  <a:pt x="1361437" y="210304"/>
                </a:cubicBezTo>
                <a:cubicBezTo>
                  <a:pt x="1361251" y="210492"/>
                  <a:pt x="1360881" y="211790"/>
                  <a:pt x="1360509" y="214018"/>
                </a:cubicBezTo>
                <a:cubicBezTo>
                  <a:pt x="1359951" y="216246"/>
                  <a:pt x="1360509" y="217918"/>
                  <a:pt x="1362179" y="218846"/>
                </a:cubicBezTo>
                <a:cubicBezTo>
                  <a:pt x="1364407" y="218846"/>
                  <a:pt x="1368120" y="216060"/>
                  <a:pt x="1373506" y="210492"/>
                </a:cubicBezTo>
                <a:cubicBezTo>
                  <a:pt x="1378704" y="205106"/>
                  <a:pt x="1382788" y="201393"/>
                  <a:pt x="1385758" y="199537"/>
                </a:cubicBezTo>
                <a:cubicBezTo>
                  <a:pt x="1391329" y="197494"/>
                  <a:pt x="1394855" y="194896"/>
                  <a:pt x="1396898" y="191553"/>
                </a:cubicBezTo>
                <a:cubicBezTo>
                  <a:pt x="1398568" y="185797"/>
                  <a:pt x="1400426" y="180971"/>
                  <a:pt x="1402469" y="176886"/>
                </a:cubicBezTo>
                <a:cubicBezTo>
                  <a:pt x="1404697" y="172987"/>
                  <a:pt x="1409152" y="172245"/>
                  <a:pt x="1415836" y="174658"/>
                </a:cubicBezTo>
                <a:lnTo>
                  <a:pt x="1432917" y="173360"/>
                </a:lnTo>
                <a:lnTo>
                  <a:pt x="1469676" y="184312"/>
                </a:lnTo>
                <a:lnTo>
                  <a:pt x="1491583" y="160735"/>
                </a:lnTo>
                <a:cubicBezTo>
                  <a:pt x="1497711" y="160920"/>
                  <a:pt x="1504208" y="159992"/>
                  <a:pt x="1510706" y="157950"/>
                </a:cubicBezTo>
                <a:cubicBezTo>
                  <a:pt x="1517205" y="155907"/>
                  <a:pt x="1523146" y="153864"/>
                  <a:pt x="1528159" y="151636"/>
                </a:cubicBezTo>
                <a:cubicBezTo>
                  <a:pt x="1531872" y="153309"/>
                  <a:pt x="1536143" y="154051"/>
                  <a:pt x="1540784" y="153494"/>
                </a:cubicBezTo>
                <a:cubicBezTo>
                  <a:pt x="1545425" y="152936"/>
                  <a:pt x="1548953" y="150151"/>
                  <a:pt x="1551366" y="145140"/>
                </a:cubicBezTo>
                <a:lnTo>
                  <a:pt x="1553594" y="129729"/>
                </a:lnTo>
                <a:lnTo>
                  <a:pt x="1584785" y="143282"/>
                </a:lnTo>
                <a:cubicBezTo>
                  <a:pt x="1580514" y="149408"/>
                  <a:pt x="1573087" y="157950"/>
                  <a:pt x="1562505" y="168904"/>
                </a:cubicBezTo>
                <a:cubicBezTo>
                  <a:pt x="1551738" y="179856"/>
                  <a:pt x="1549881" y="187655"/>
                  <a:pt x="1556564" y="192296"/>
                </a:cubicBezTo>
                <a:cubicBezTo>
                  <a:pt x="1560092" y="193596"/>
                  <a:pt x="1563991" y="193781"/>
                  <a:pt x="1568076" y="192668"/>
                </a:cubicBezTo>
                <a:cubicBezTo>
                  <a:pt x="1572160" y="191553"/>
                  <a:pt x="1575503" y="190440"/>
                  <a:pt x="1578101" y="189325"/>
                </a:cubicBezTo>
                <a:cubicBezTo>
                  <a:pt x="1586085" y="176516"/>
                  <a:pt x="1593696" y="163518"/>
                  <a:pt x="1602050" y="150894"/>
                </a:cubicBezTo>
                <a:lnTo>
                  <a:pt x="1629715" y="134743"/>
                </a:lnTo>
                <a:cubicBezTo>
                  <a:pt x="1634169" y="124716"/>
                  <a:pt x="1639739" y="116547"/>
                  <a:pt x="1646423" y="110606"/>
                </a:cubicBezTo>
                <a:cubicBezTo>
                  <a:pt x="1653292" y="104665"/>
                  <a:pt x="1661461" y="99839"/>
                  <a:pt x="1671301" y="96311"/>
                </a:cubicBezTo>
                <a:lnTo>
                  <a:pt x="1683185" y="68833"/>
                </a:lnTo>
                <a:cubicBezTo>
                  <a:pt x="1697665" y="62335"/>
                  <a:pt x="1707505" y="51938"/>
                  <a:pt x="1713633" y="37643"/>
                </a:cubicBezTo>
                <a:cubicBezTo>
                  <a:pt x="1718459" y="41726"/>
                  <a:pt x="1724030" y="43584"/>
                  <a:pt x="1730526" y="43026"/>
                </a:cubicBezTo>
                <a:cubicBezTo>
                  <a:pt x="1737025" y="42284"/>
                  <a:pt x="1742038" y="38756"/>
                  <a:pt x="1745564" y="32072"/>
                </a:cubicBezTo>
                <a:lnTo>
                  <a:pt x="1780098" y="11465"/>
                </a:lnTo>
                <a:lnTo>
                  <a:pt x="1802749" y="34857"/>
                </a:lnTo>
                <a:cubicBezTo>
                  <a:pt x="1793280" y="43769"/>
                  <a:pt x="1784368" y="54908"/>
                  <a:pt x="1776385" y="68461"/>
                </a:cubicBezTo>
                <a:cubicBezTo>
                  <a:pt x="1768401" y="82016"/>
                  <a:pt x="1759489" y="91112"/>
                  <a:pt x="1749835" y="95753"/>
                </a:cubicBezTo>
                <a:cubicBezTo>
                  <a:pt x="1745564" y="106708"/>
                  <a:pt x="1738695" y="110421"/>
                  <a:pt x="1728671" y="106335"/>
                </a:cubicBezTo>
                <a:cubicBezTo>
                  <a:pt x="1721615" y="102252"/>
                  <a:pt x="1712333" y="98166"/>
                  <a:pt x="1701193" y="93898"/>
                </a:cubicBezTo>
                <a:cubicBezTo>
                  <a:pt x="1690054" y="89627"/>
                  <a:pt x="1689311" y="94640"/>
                  <a:pt x="1698965" y="108751"/>
                </a:cubicBezTo>
                <a:lnTo>
                  <a:pt x="1670373" y="136598"/>
                </a:lnTo>
                <a:lnTo>
                  <a:pt x="1684113" y="142912"/>
                </a:lnTo>
                <a:lnTo>
                  <a:pt x="1662946" y="153679"/>
                </a:lnTo>
                <a:lnTo>
                  <a:pt x="1648281" y="187655"/>
                </a:lnTo>
                <a:lnTo>
                  <a:pt x="1616903" y="193966"/>
                </a:lnTo>
                <a:lnTo>
                  <a:pt x="1604465" y="224972"/>
                </a:lnTo>
                <a:cubicBezTo>
                  <a:pt x="1593881" y="233141"/>
                  <a:pt x="1581999" y="238897"/>
                  <a:pt x="1569189" y="242053"/>
                </a:cubicBezTo>
                <a:lnTo>
                  <a:pt x="1547653" y="265074"/>
                </a:lnTo>
                <a:cubicBezTo>
                  <a:pt x="1557492" y="272501"/>
                  <a:pt x="1556194" y="285683"/>
                  <a:pt x="1544125" y="304619"/>
                </a:cubicBezTo>
                <a:cubicBezTo>
                  <a:pt x="1532057" y="323743"/>
                  <a:pt x="1523888" y="336182"/>
                  <a:pt x="1518505" y="341008"/>
                </a:cubicBezTo>
                <a:cubicBezTo>
                  <a:pt x="1511449" y="339895"/>
                  <a:pt x="1505323" y="345836"/>
                  <a:pt x="1500124" y="358461"/>
                </a:cubicBezTo>
                <a:cubicBezTo>
                  <a:pt x="1495111" y="371086"/>
                  <a:pt x="1491770" y="379998"/>
                  <a:pt x="1490470" y="385196"/>
                </a:cubicBezTo>
                <a:cubicBezTo>
                  <a:pt x="1484529" y="385196"/>
                  <a:pt x="1479516" y="387424"/>
                  <a:pt x="1475432" y="392065"/>
                </a:cubicBezTo>
                <a:cubicBezTo>
                  <a:pt x="1471347" y="396706"/>
                  <a:pt x="1468376" y="401719"/>
                  <a:pt x="1466520" y="407290"/>
                </a:cubicBezTo>
                <a:cubicBezTo>
                  <a:pt x="1464850" y="413974"/>
                  <a:pt x="1465220" y="420100"/>
                  <a:pt x="1468006" y="425484"/>
                </a:cubicBezTo>
                <a:cubicBezTo>
                  <a:pt x="1470604" y="431054"/>
                  <a:pt x="1471161" y="436995"/>
                  <a:pt x="1469491" y="443679"/>
                </a:cubicBezTo>
                <a:cubicBezTo>
                  <a:pt x="1484159" y="446463"/>
                  <a:pt x="1493998" y="438666"/>
                  <a:pt x="1499567" y="420285"/>
                </a:cubicBezTo>
                <a:cubicBezTo>
                  <a:pt x="1504952" y="401904"/>
                  <a:pt x="1514234" y="393735"/>
                  <a:pt x="1526859" y="395963"/>
                </a:cubicBezTo>
                <a:cubicBezTo>
                  <a:pt x="1530944" y="385566"/>
                  <a:pt x="1538184" y="377212"/>
                  <a:pt x="1548395" y="370714"/>
                </a:cubicBezTo>
                <a:cubicBezTo>
                  <a:pt x="1558607" y="364217"/>
                  <a:pt x="1569189" y="360317"/>
                  <a:pt x="1580143" y="358646"/>
                </a:cubicBezTo>
                <a:lnTo>
                  <a:pt x="1597409" y="314461"/>
                </a:lnTo>
                <a:cubicBezTo>
                  <a:pt x="1633613" y="313160"/>
                  <a:pt x="1657935" y="304991"/>
                  <a:pt x="1670745" y="289211"/>
                </a:cubicBezTo>
                <a:cubicBezTo>
                  <a:pt x="1683370" y="273243"/>
                  <a:pt x="1702306" y="251707"/>
                  <a:pt x="1727556" y="224229"/>
                </a:cubicBezTo>
                <a:cubicBezTo>
                  <a:pt x="1739625" y="228685"/>
                  <a:pt x="1751505" y="229428"/>
                  <a:pt x="1763389" y="226830"/>
                </a:cubicBezTo>
                <a:cubicBezTo>
                  <a:pt x="1775271" y="224229"/>
                  <a:pt x="1787154" y="225157"/>
                  <a:pt x="1799036" y="229613"/>
                </a:cubicBezTo>
                <a:lnTo>
                  <a:pt x="1814631" y="192668"/>
                </a:lnTo>
                <a:lnTo>
                  <a:pt x="1824841" y="197494"/>
                </a:lnTo>
                <a:cubicBezTo>
                  <a:pt x="1831339" y="200650"/>
                  <a:pt x="1834495" y="204178"/>
                  <a:pt x="1834495" y="208264"/>
                </a:cubicBezTo>
                <a:cubicBezTo>
                  <a:pt x="1834495" y="212347"/>
                  <a:pt x="1833010" y="217731"/>
                  <a:pt x="1829854" y="224229"/>
                </a:cubicBezTo>
                <a:lnTo>
                  <a:pt x="1808318" y="246138"/>
                </a:lnTo>
                <a:cubicBezTo>
                  <a:pt x="1807390" y="248736"/>
                  <a:pt x="1806833" y="253750"/>
                  <a:pt x="1806647" y="260991"/>
                </a:cubicBezTo>
                <a:cubicBezTo>
                  <a:pt x="1806462" y="268417"/>
                  <a:pt x="1807018" y="272873"/>
                  <a:pt x="1808690" y="274543"/>
                </a:cubicBezTo>
                <a:lnTo>
                  <a:pt x="1812959" y="264517"/>
                </a:lnTo>
                <a:cubicBezTo>
                  <a:pt x="1822985" y="262846"/>
                  <a:pt x="1835238" y="259691"/>
                  <a:pt x="1849535" y="255050"/>
                </a:cubicBezTo>
                <a:cubicBezTo>
                  <a:pt x="1863830" y="250407"/>
                  <a:pt x="1873112" y="243910"/>
                  <a:pt x="1878126" y="235741"/>
                </a:cubicBezTo>
                <a:cubicBezTo>
                  <a:pt x="1884809" y="234626"/>
                  <a:pt x="1890565" y="231285"/>
                  <a:pt x="1895764" y="225344"/>
                </a:cubicBezTo>
                <a:cubicBezTo>
                  <a:pt x="1900777" y="219588"/>
                  <a:pt x="1904861" y="213090"/>
                  <a:pt x="1907831" y="206221"/>
                </a:cubicBezTo>
                <a:lnTo>
                  <a:pt x="1937351" y="204736"/>
                </a:lnTo>
                <a:cubicBezTo>
                  <a:pt x="1939764" y="199352"/>
                  <a:pt x="1943292" y="193966"/>
                  <a:pt x="1948306" y="188398"/>
                </a:cubicBezTo>
                <a:cubicBezTo>
                  <a:pt x="1953132" y="182827"/>
                  <a:pt x="1958888" y="179486"/>
                  <a:pt x="1965571" y="178371"/>
                </a:cubicBezTo>
                <a:lnTo>
                  <a:pt x="1977454" y="151823"/>
                </a:lnTo>
                <a:lnTo>
                  <a:pt x="1995462" y="148853"/>
                </a:lnTo>
                <a:cubicBezTo>
                  <a:pt x="2000475" y="139011"/>
                  <a:pt x="2008459" y="131400"/>
                  <a:pt x="2019411" y="125644"/>
                </a:cubicBezTo>
                <a:cubicBezTo>
                  <a:pt x="2030366" y="119890"/>
                  <a:pt x="2041691" y="115990"/>
                  <a:pt x="2053573" y="113949"/>
                </a:cubicBezTo>
                <a:cubicBezTo>
                  <a:pt x="2065270" y="107078"/>
                  <a:pt x="2079009" y="99467"/>
                  <a:pt x="2094605" y="91112"/>
                </a:cubicBezTo>
                <a:cubicBezTo>
                  <a:pt x="2110013" y="82571"/>
                  <a:pt x="2125238" y="76817"/>
                  <a:pt x="2139719" y="73660"/>
                </a:cubicBezTo>
                <a:cubicBezTo>
                  <a:pt x="2141947" y="68461"/>
                  <a:pt x="2145104" y="63450"/>
                  <a:pt x="2148817" y="58436"/>
                </a:cubicBezTo>
                <a:cubicBezTo>
                  <a:pt x="2152531" y="53423"/>
                  <a:pt x="2157729" y="50638"/>
                  <a:pt x="2164225" y="49710"/>
                </a:cubicBezTo>
                <a:cubicBezTo>
                  <a:pt x="2169424" y="39870"/>
                  <a:pt x="2177223" y="31329"/>
                  <a:pt x="2187434" y="24090"/>
                </a:cubicBezTo>
                <a:cubicBezTo>
                  <a:pt x="2197644" y="16849"/>
                  <a:pt x="2207856" y="11836"/>
                  <a:pt x="2218067" y="8865"/>
                </a:cubicBezTo>
                <a:cubicBezTo>
                  <a:pt x="2219738" y="5524"/>
                  <a:pt x="2221966" y="2924"/>
                  <a:pt x="2224937" y="1254"/>
                </a:cubicBezTo>
                <a:close/>
              </a:path>
            </a:pathLst>
          </a:custGeom>
          <a:pattFill prst="pct5">
            <a:fgClr>
              <a:srgbClr val="010D30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3614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8970ED2D-FB4E-4ABC-9AE7-EFAD34F1DA2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781591" y="1001676"/>
            <a:ext cx="6628818" cy="3052318"/>
          </a:xfrm>
          <a:custGeom>
            <a:avLst/>
            <a:gdLst>
              <a:gd name="connsiteX0" fmla="*/ 3536825 w 6628818"/>
              <a:gd name="connsiteY0" fmla="*/ 2258 h 3052318"/>
              <a:gd name="connsiteX1" fmla="*/ 3648744 w 6628818"/>
              <a:gd name="connsiteY1" fmla="*/ 82711 h 3052318"/>
              <a:gd name="connsiteX2" fmla="*/ 3311858 w 6628818"/>
              <a:gd name="connsiteY2" fmla="*/ 760752 h 3052318"/>
              <a:gd name="connsiteX3" fmla="*/ 3289530 w 6628818"/>
              <a:gd name="connsiteY3" fmla="*/ 776196 h 3052318"/>
              <a:gd name="connsiteX4" fmla="*/ 3288049 w 6628818"/>
              <a:gd name="connsiteY4" fmla="*/ 777136 h 3052318"/>
              <a:gd name="connsiteX5" fmla="*/ 3221248 w 6628818"/>
              <a:gd name="connsiteY5" fmla="*/ 821797 h 3052318"/>
              <a:gd name="connsiteX6" fmla="*/ 3246563 w 6628818"/>
              <a:gd name="connsiteY6" fmla="*/ 805917 h 3052318"/>
              <a:gd name="connsiteX7" fmla="*/ 3289530 w 6628818"/>
              <a:gd name="connsiteY7" fmla="*/ 776196 h 3052318"/>
              <a:gd name="connsiteX8" fmla="*/ 3334747 w 6628818"/>
              <a:gd name="connsiteY8" fmla="*/ 747512 h 3052318"/>
              <a:gd name="connsiteX9" fmla="*/ 4027570 w 6628818"/>
              <a:gd name="connsiteY9" fmla="*/ 614949 h 3052318"/>
              <a:gd name="connsiteX10" fmla="*/ 4398619 w 6628818"/>
              <a:gd name="connsiteY10" fmla="*/ 821797 h 3052318"/>
              <a:gd name="connsiteX11" fmla="*/ 4426269 w 6628818"/>
              <a:gd name="connsiteY11" fmla="*/ 1110669 h 3052318"/>
              <a:gd name="connsiteX12" fmla="*/ 4416833 w 6628818"/>
              <a:gd name="connsiteY12" fmla="*/ 1118370 h 3052318"/>
              <a:gd name="connsiteX13" fmla="*/ 4398619 w 6628818"/>
              <a:gd name="connsiteY13" fmla="*/ 1125110 h 3052318"/>
              <a:gd name="connsiteX14" fmla="*/ 4413366 w 6628818"/>
              <a:gd name="connsiteY14" fmla="*/ 1121200 h 3052318"/>
              <a:gd name="connsiteX15" fmla="*/ 4416833 w 6628818"/>
              <a:gd name="connsiteY15" fmla="*/ 1118370 h 3052318"/>
              <a:gd name="connsiteX16" fmla="*/ 4422550 w 6628818"/>
              <a:gd name="connsiteY16" fmla="*/ 1116255 h 3052318"/>
              <a:gd name="connsiteX17" fmla="*/ 6624283 w 6628818"/>
              <a:gd name="connsiteY17" fmla="*/ 693599 h 3052318"/>
              <a:gd name="connsiteX18" fmla="*/ 5035724 w 6628818"/>
              <a:gd name="connsiteY18" fmla="*/ 2542194 h 3052318"/>
              <a:gd name="connsiteX19" fmla="*/ 4801905 w 6628818"/>
              <a:gd name="connsiteY19" fmla="*/ 2552229 h 3052318"/>
              <a:gd name="connsiteX20" fmla="*/ 4342297 w 6628818"/>
              <a:gd name="connsiteY20" fmla="*/ 2904964 h 3052318"/>
              <a:gd name="connsiteX21" fmla="*/ 4140716 w 6628818"/>
              <a:gd name="connsiteY21" fmla="*/ 2775887 h 3052318"/>
              <a:gd name="connsiteX22" fmla="*/ 3656898 w 6628818"/>
              <a:gd name="connsiteY22" fmla="*/ 2969440 h 3052318"/>
              <a:gd name="connsiteX23" fmla="*/ 3745583 w 6628818"/>
              <a:gd name="connsiteY23" fmla="*/ 2243649 h 3052318"/>
              <a:gd name="connsiteX24" fmla="*/ 3181108 w 6628818"/>
              <a:gd name="connsiteY24" fmla="*/ 2467809 h 3052318"/>
              <a:gd name="connsiteX25" fmla="*/ 3140842 w 6628818"/>
              <a:gd name="connsiteY25" fmla="*/ 2054612 h 3052318"/>
              <a:gd name="connsiteX26" fmla="*/ 2003861 w 6628818"/>
              <a:gd name="connsiteY26" fmla="*/ 2811135 h 3052318"/>
              <a:gd name="connsiteX27" fmla="*/ 1802282 w 6628818"/>
              <a:gd name="connsiteY27" fmla="*/ 2550097 h 3052318"/>
              <a:gd name="connsiteX28" fmla="*/ 1641343 w 6628818"/>
              <a:gd name="connsiteY28" fmla="*/ 2517860 h 3052318"/>
              <a:gd name="connsiteX29" fmla="*/ 1566163 w 6628818"/>
              <a:gd name="connsiteY29" fmla="*/ 2334546 h 3052318"/>
              <a:gd name="connsiteX30" fmla="*/ 1571182 w 6628818"/>
              <a:gd name="connsiteY30" fmla="*/ 2326656 h 3052318"/>
              <a:gd name="connsiteX31" fmla="*/ 1571451 w 6628818"/>
              <a:gd name="connsiteY31" fmla="*/ 2326297 h 3052318"/>
              <a:gd name="connsiteX32" fmla="*/ 1576492 w 6628818"/>
              <a:gd name="connsiteY32" fmla="*/ 2319414 h 3052318"/>
              <a:gd name="connsiteX33" fmla="*/ 1573310 w 6628818"/>
              <a:gd name="connsiteY33" fmla="*/ 2323311 h 3052318"/>
              <a:gd name="connsiteX34" fmla="*/ 1571182 w 6628818"/>
              <a:gd name="connsiteY34" fmla="*/ 2326656 h 3052318"/>
              <a:gd name="connsiteX35" fmla="*/ 1556961 w 6628818"/>
              <a:gd name="connsiteY35" fmla="*/ 2345621 h 3052318"/>
              <a:gd name="connsiteX36" fmla="*/ 891093 w 6628818"/>
              <a:gd name="connsiteY36" fmla="*/ 2811010 h 3052318"/>
              <a:gd name="connsiteX37" fmla="*/ 734503 w 6628818"/>
              <a:gd name="connsiteY37" fmla="*/ 2603495 h 3052318"/>
              <a:gd name="connsiteX38" fmla="*/ 738206 w 6628818"/>
              <a:gd name="connsiteY38" fmla="*/ 2597115 h 3052318"/>
              <a:gd name="connsiteX39" fmla="*/ 740892 w 6628818"/>
              <a:gd name="connsiteY39" fmla="*/ 2593604 h 3052318"/>
              <a:gd name="connsiteX40" fmla="*/ 745834 w 6628818"/>
              <a:gd name="connsiteY40" fmla="*/ 2585722 h 3052318"/>
              <a:gd name="connsiteX41" fmla="*/ 742151 w 6628818"/>
              <a:gd name="connsiteY41" fmla="*/ 2590319 h 3052318"/>
              <a:gd name="connsiteX42" fmla="*/ 738206 w 6628818"/>
              <a:gd name="connsiteY42" fmla="*/ 2597115 h 3052318"/>
              <a:gd name="connsiteX43" fmla="*/ 725940 w 6628818"/>
              <a:gd name="connsiteY43" fmla="*/ 2613148 h 3052318"/>
              <a:gd name="connsiteX44" fmla="*/ 415301 w 6628818"/>
              <a:gd name="connsiteY44" fmla="*/ 2630628 h 3052318"/>
              <a:gd name="connsiteX45" fmla="*/ 375036 w 6628818"/>
              <a:gd name="connsiteY45" fmla="*/ 2375109 h 3052318"/>
              <a:gd name="connsiteX46" fmla="*/ 281333 w 6628818"/>
              <a:gd name="connsiteY46" fmla="*/ 2219440 h 3052318"/>
              <a:gd name="connsiteX47" fmla="*/ 604339 w 6628818"/>
              <a:gd name="connsiteY47" fmla="*/ 1784041 h 3052318"/>
              <a:gd name="connsiteX48" fmla="*/ 350827 w 6628818"/>
              <a:gd name="connsiteY48" fmla="*/ 1808250 h 3052318"/>
              <a:gd name="connsiteX49" fmla="*/ 457498 w 6628818"/>
              <a:gd name="connsiteY49" fmla="*/ 1640255 h 3052318"/>
              <a:gd name="connsiteX50" fmla="*/ 484780 w 6628818"/>
              <a:gd name="connsiteY50" fmla="*/ 1624281 h 3052318"/>
              <a:gd name="connsiteX51" fmla="*/ 494541 w 6628818"/>
              <a:gd name="connsiteY51" fmla="*/ 1620172 h 3052318"/>
              <a:gd name="connsiteX52" fmla="*/ 537982 w 6628818"/>
              <a:gd name="connsiteY52" fmla="*/ 1595882 h 3052318"/>
              <a:gd name="connsiteX53" fmla="*/ 497396 w 6628818"/>
              <a:gd name="connsiteY53" fmla="*/ 1616893 h 3052318"/>
              <a:gd name="connsiteX54" fmla="*/ 484780 w 6628818"/>
              <a:gd name="connsiteY54" fmla="*/ 1624281 h 3052318"/>
              <a:gd name="connsiteX55" fmla="*/ 382939 w 6628818"/>
              <a:gd name="connsiteY55" fmla="*/ 1667147 h 3052318"/>
              <a:gd name="connsiteX56" fmla="*/ 67584 w 6628818"/>
              <a:gd name="connsiteY56" fmla="*/ 1673779 h 3052318"/>
              <a:gd name="connsiteX57" fmla="*/ 28824 w 6628818"/>
              <a:gd name="connsiteY57" fmla="*/ 1647186 h 3052318"/>
              <a:gd name="connsiteX58" fmla="*/ 60185 w 6628818"/>
              <a:gd name="connsiteY58" fmla="*/ 1387277 h 3052318"/>
              <a:gd name="connsiteX59" fmla="*/ 1060058 w 6628818"/>
              <a:gd name="connsiteY59" fmla="*/ 477844 h 3052318"/>
              <a:gd name="connsiteX60" fmla="*/ 1132688 w 6628818"/>
              <a:gd name="connsiteY60" fmla="*/ 856419 h 3052318"/>
              <a:gd name="connsiteX61" fmla="*/ 2070093 w 6628818"/>
              <a:gd name="connsiteY61" fmla="*/ 432561 h 3052318"/>
              <a:gd name="connsiteX62" fmla="*/ 3536825 w 6628818"/>
              <a:gd name="connsiteY62" fmla="*/ 2258 h 3052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6628818" h="3052318">
                <a:moveTo>
                  <a:pt x="3536825" y="2258"/>
                </a:moveTo>
                <a:cubicBezTo>
                  <a:pt x="3588761" y="9462"/>
                  <a:pt x="3627576" y="34322"/>
                  <a:pt x="3648744" y="82711"/>
                </a:cubicBezTo>
                <a:cubicBezTo>
                  <a:pt x="3775751" y="373040"/>
                  <a:pt x="3471781" y="643611"/>
                  <a:pt x="3311858" y="760752"/>
                </a:cubicBezTo>
                <a:lnTo>
                  <a:pt x="3289530" y="776196"/>
                </a:lnTo>
                <a:lnTo>
                  <a:pt x="3288049" y="777136"/>
                </a:lnTo>
                <a:cubicBezTo>
                  <a:pt x="3246473" y="804034"/>
                  <a:pt x="3221248" y="821797"/>
                  <a:pt x="3221248" y="821797"/>
                </a:cubicBezTo>
                <a:cubicBezTo>
                  <a:pt x="3221248" y="821797"/>
                  <a:pt x="3230574" y="816298"/>
                  <a:pt x="3246563" y="805917"/>
                </a:cubicBezTo>
                <a:lnTo>
                  <a:pt x="3289530" y="776196"/>
                </a:lnTo>
                <a:lnTo>
                  <a:pt x="3334747" y="747512"/>
                </a:lnTo>
                <a:cubicBezTo>
                  <a:pt x="3540710" y="619394"/>
                  <a:pt x="3960962" y="391134"/>
                  <a:pt x="4027570" y="614949"/>
                </a:cubicBezTo>
                <a:cubicBezTo>
                  <a:pt x="4116381" y="913368"/>
                  <a:pt x="4293751" y="512591"/>
                  <a:pt x="4398619" y="821797"/>
                </a:cubicBezTo>
                <a:cubicBezTo>
                  <a:pt x="4464161" y="1015053"/>
                  <a:pt x="4447775" y="1085220"/>
                  <a:pt x="4426269" y="1110669"/>
                </a:cubicBezTo>
                <a:lnTo>
                  <a:pt x="4416833" y="1118370"/>
                </a:lnTo>
                <a:lnTo>
                  <a:pt x="4398619" y="1125110"/>
                </a:lnTo>
                <a:cubicBezTo>
                  <a:pt x="4398619" y="1125110"/>
                  <a:pt x="4405173" y="1125478"/>
                  <a:pt x="4413366" y="1121200"/>
                </a:cubicBezTo>
                <a:lnTo>
                  <a:pt x="4416833" y="1118370"/>
                </a:lnTo>
                <a:lnTo>
                  <a:pt x="4422550" y="1116255"/>
                </a:lnTo>
                <a:cubicBezTo>
                  <a:pt x="4656785" y="1030094"/>
                  <a:pt x="6533497" y="351504"/>
                  <a:pt x="6624283" y="693599"/>
                </a:cubicBezTo>
                <a:cubicBezTo>
                  <a:pt x="6721123" y="1058501"/>
                  <a:pt x="5237305" y="2695481"/>
                  <a:pt x="5035724" y="2542194"/>
                </a:cubicBezTo>
                <a:cubicBezTo>
                  <a:pt x="4834143" y="2389033"/>
                  <a:pt x="4801905" y="2552229"/>
                  <a:pt x="4801905" y="2552229"/>
                </a:cubicBezTo>
                <a:cubicBezTo>
                  <a:pt x="4801905" y="2552229"/>
                  <a:pt x="4543878" y="3034040"/>
                  <a:pt x="4342297" y="2904964"/>
                </a:cubicBezTo>
                <a:cubicBezTo>
                  <a:pt x="4140716" y="2775887"/>
                  <a:pt x="4140716" y="2775887"/>
                  <a:pt x="4140716" y="2775887"/>
                </a:cubicBezTo>
                <a:cubicBezTo>
                  <a:pt x="4140716" y="2775887"/>
                  <a:pt x="3939136" y="3235496"/>
                  <a:pt x="3656898" y="2969440"/>
                </a:cubicBezTo>
                <a:cubicBezTo>
                  <a:pt x="3374661" y="2703383"/>
                  <a:pt x="3745583" y="2243649"/>
                  <a:pt x="3745583" y="2243649"/>
                </a:cubicBezTo>
                <a:cubicBezTo>
                  <a:pt x="3745583" y="2243649"/>
                  <a:pt x="3334269" y="2619339"/>
                  <a:pt x="3181108" y="2467809"/>
                </a:cubicBezTo>
                <a:cubicBezTo>
                  <a:pt x="3027947" y="2316279"/>
                  <a:pt x="3140842" y="2054612"/>
                  <a:pt x="3140842" y="2054612"/>
                </a:cubicBezTo>
                <a:cubicBezTo>
                  <a:pt x="3140842" y="2054612"/>
                  <a:pt x="2511890" y="3017859"/>
                  <a:pt x="2003861" y="2811135"/>
                </a:cubicBezTo>
                <a:cubicBezTo>
                  <a:pt x="1779953" y="2720067"/>
                  <a:pt x="1802282" y="2550097"/>
                  <a:pt x="1802282" y="2550097"/>
                </a:cubicBezTo>
                <a:cubicBezTo>
                  <a:pt x="1802282" y="2550097"/>
                  <a:pt x="1786853" y="2630755"/>
                  <a:pt x="1641343" y="2517860"/>
                </a:cubicBezTo>
                <a:cubicBezTo>
                  <a:pt x="1532212" y="2433188"/>
                  <a:pt x="1550299" y="2363898"/>
                  <a:pt x="1566163" y="2334546"/>
                </a:cubicBezTo>
                <a:lnTo>
                  <a:pt x="1571182" y="2326656"/>
                </a:lnTo>
                <a:lnTo>
                  <a:pt x="1571451" y="2326297"/>
                </a:lnTo>
                <a:cubicBezTo>
                  <a:pt x="1574759" y="2321819"/>
                  <a:pt x="1576492" y="2319414"/>
                  <a:pt x="1576492" y="2319414"/>
                </a:cubicBezTo>
                <a:cubicBezTo>
                  <a:pt x="1576492" y="2319414"/>
                  <a:pt x="1575232" y="2320751"/>
                  <a:pt x="1573310" y="2323311"/>
                </a:cubicBezTo>
                <a:lnTo>
                  <a:pt x="1571182" y="2326656"/>
                </a:lnTo>
                <a:lnTo>
                  <a:pt x="1556961" y="2345621"/>
                </a:lnTo>
                <a:cubicBezTo>
                  <a:pt x="1468755" y="2461743"/>
                  <a:pt x="1102708" y="2919452"/>
                  <a:pt x="891093" y="2811010"/>
                </a:cubicBezTo>
                <a:cubicBezTo>
                  <a:pt x="709613" y="2718060"/>
                  <a:pt x="718645" y="2637810"/>
                  <a:pt x="734503" y="2603495"/>
                </a:cubicBezTo>
                <a:lnTo>
                  <a:pt x="738206" y="2597115"/>
                </a:lnTo>
                <a:lnTo>
                  <a:pt x="740892" y="2593604"/>
                </a:lnTo>
                <a:cubicBezTo>
                  <a:pt x="744197" y="2588691"/>
                  <a:pt x="745834" y="2585722"/>
                  <a:pt x="745834" y="2585722"/>
                </a:cubicBezTo>
                <a:cubicBezTo>
                  <a:pt x="745834" y="2585722"/>
                  <a:pt x="744323" y="2587306"/>
                  <a:pt x="742151" y="2590319"/>
                </a:cubicBezTo>
                <a:lnTo>
                  <a:pt x="738206" y="2597115"/>
                </a:lnTo>
                <a:lnTo>
                  <a:pt x="725940" y="2613148"/>
                </a:lnTo>
                <a:cubicBezTo>
                  <a:pt x="685897" y="2659794"/>
                  <a:pt x="584644" y="2739479"/>
                  <a:pt x="415301" y="2630628"/>
                </a:cubicBezTo>
                <a:cubicBezTo>
                  <a:pt x="189511" y="2485496"/>
                  <a:pt x="375036" y="2375109"/>
                  <a:pt x="375036" y="2375109"/>
                </a:cubicBezTo>
                <a:cubicBezTo>
                  <a:pt x="375036" y="2375109"/>
                  <a:pt x="260259" y="2324182"/>
                  <a:pt x="281333" y="2219440"/>
                </a:cubicBezTo>
                <a:cubicBezTo>
                  <a:pt x="302406" y="2114573"/>
                  <a:pt x="604339" y="1784041"/>
                  <a:pt x="604339" y="1784041"/>
                </a:cubicBezTo>
                <a:cubicBezTo>
                  <a:pt x="604339" y="1784041"/>
                  <a:pt x="431484" y="1894804"/>
                  <a:pt x="350827" y="1808250"/>
                </a:cubicBezTo>
                <a:cubicBezTo>
                  <a:pt x="300416" y="1754155"/>
                  <a:pt x="386126" y="1684722"/>
                  <a:pt x="457498" y="1640255"/>
                </a:cubicBezTo>
                <a:lnTo>
                  <a:pt x="484780" y="1624281"/>
                </a:lnTo>
                <a:lnTo>
                  <a:pt x="494541" y="1620172"/>
                </a:lnTo>
                <a:cubicBezTo>
                  <a:pt x="521941" y="1606137"/>
                  <a:pt x="537982" y="1595882"/>
                  <a:pt x="537982" y="1595882"/>
                </a:cubicBezTo>
                <a:cubicBezTo>
                  <a:pt x="537982" y="1595882"/>
                  <a:pt x="521243" y="1603746"/>
                  <a:pt x="497396" y="1616893"/>
                </a:cubicBezTo>
                <a:lnTo>
                  <a:pt x="484780" y="1624281"/>
                </a:lnTo>
                <a:lnTo>
                  <a:pt x="382939" y="1667147"/>
                </a:lnTo>
                <a:cubicBezTo>
                  <a:pt x="292058" y="1697393"/>
                  <a:pt x="174459" y="1716868"/>
                  <a:pt x="67584" y="1673779"/>
                </a:cubicBezTo>
                <a:cubicBezTo>
                  <a:pt x="53034" y="1667885"/>
                  <a:pt x="42623" y="1654713"/>
                  <a:pt x="28824" y="1647186"/>
                </a:cubicBezTo>
                <a:cubicBezTo>
                  <a:pt x="-50955" y="1603660"/>
                  <a:pt x="60185" y="1387277"/>
                  <a:pt x="60185" y="1387277"/>
                </a:cubicBezTo>
                <a:cubicBezTo>
                  <a:pt x="60185" y="1387277"/>
                  <a:pt x="826240" y="187578"/>
                  <a:pt x="1060058" y="477844"/>
                </a:cubicBezTo>
                <a:cubicBezTo>
                  <a:pt x="1181233" y="645556"/>
                  <a:pt x="1132688" y="856419"/>
                  <a:pt x="1132688" y="856419"/>
                </a:cubicBezTo>
                <a:cubicBezTo>
                  <a:pt x="1132688" y="856419"/>
                  <a:pt x="1959457" y="50850"/>
                  <a:pt x="2070093" y="432561"/>
                </a:cubicBezTo>
                <a:cubicBezTo>
                  <a:pt x="2166792" y="766557"/>
                  <a:pt x="3173270" y="-48171"/>
                  <a:pt x="3536825" y="2258"/>
                </a:cubicBezTo>
                <a:close/>
              </a:path>
            </a:pathLst>
          </a:custGeom>
          <a:pattFill prst="pct5">
            <a:fgClr>
              <a:srgbClr val="010D30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2335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8970ED2D-FB4E-4ABC-9AE7-EFAD34F1DA2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2781591" y="1001676"/>
            <a:ext cx="6628818" cy="3052318"/>
          </a:xfrm>
          <a:custGeom>
            <a:avLst/>
            <a:gdLst>
              <a:gd name="connsiteX0" fmla="*/ 3536825 w 6628818"/>
              <a:gd name="connsiteY0" fmla="*/ 2258 h 3052318"/>
              <a:gd name="connsiteX1" fmla="*/ 3648744 w 6628818"/>
              <a:gd name="connsiteY1" fmla="*/ 82711 h 3052318"/>
              <a:gd name="connsiteX2" fmla="*/ 3311858 w 6628818"/>
              <a:gd name="connsiteY2" fmla="*/ 760752 h 3052318"/>
              <a:gd name="connsiteX3" fmla="*/ 3289530 w 6628818"/>
              <a:gd name="connsiteY3" fmla="*/ 776196 h 3052318"/>
              <a:gd name="connsiteX4" fmla="*/ 3288049 w 6628818"/>
              <a:gd name="connsiteY4" fmla="*/ 777136 h 3052318"/>
              <a:gd name="connsiteX5" fmla="*/ 3221248 w 6628818"/>
              <a:gd name="connsiteY5" fmla="*/ 821797 h 3052318"/>
              <a:gd name="connsiteX6" fmla="*/ 3246563 w 6628818"/>
              <a:gd name="connsiteY6" fmla="*/ 805917 h 3052318"/>
              <a:gd name="connsiteX7" fmla="*/ 3289530 w 6628818"/>
              <a:gd name="connsiteY7" fmla="*/ 776196 h 3052318"/>
              <a:gd name="connsiteX8" fmla="*/ 3334747 w 6628818"/>
              <a:gd name="connsiteY8" fmla="*/ 747512 h 3052318"/>
              <a:gd name="connsiteX9" fmla="*/ 4027570 w 6628818"/>
              <a:gd name="connsiteY9" fmla="*/ 614949 h 3052318"/>
              <a:gd name="connsiteX10" fmla="*/ 4398619 w 6628818"/>
              <a:gd name="connsiteY10" fmla="*/ 821797 h 3052318"/>
              <a:gd name="connsiteX11" fmla="*/ 4426269 w 6628818"/>
              <a:gd name="connsiteY11" fmla="*/ 1110669 h 3052318"/>
              <a:gd name="connsiteX12" fmla="*/ 4416833 w 6628818"/>
              <a:gd name="connsiteY12" fmla="*/ 1118370 h 3052318"/>
              <a:gd name="connsiteX13" fmla="*/ 4398619 w 6628818"/>
              <a:gd name="connsiteY13" fmla="*/ 1125110 h 3052318"/>
              <a:gd name="connsiteX14" fmla="*/ 4413366 w 6628818"/>
              <a:gd name="connsiteY14" fmla="*/ 1121200 h 3052318"/>
              <a:gd name="connsiteX15" fmla="*/ 4416833 w 6628818"/>
              <a:gd name="connsiteY15" fmla="*/ 1118370 h 3052318"/>
              <a:gd name="connsiteX16" fmla="*/ 4422550 w 6628818"/>
              <a:gd name="connsiteY16" fmla="*/ 1116255 h 3052318"/>
              <a:gd name="connsiteX17" fmla="*/ 6624283 w 6628818"/>
              <a:gd name="connsiteY17" fmla="*/ 693599 h 3052318"/>
              <a:gd name="connsiteX18" fmla="*/ 5035724 w 6628818"/>
              <a:gd name="connsiteY18" fmla="*/ 2542194 h 3052318"/>
              <a:gd name="connsiteX19" fmla="*/ 4801905 w 6628818"/>
              <a:gd name="connsiteY19" fmla="*/ 2552229 h 3052318"/>
              <a:gd name="connsiteX20" fmla="*/ 4342297 w 6628818"/>
              <a:gd name="connsiteY20" fmla="*/ 2904964 h 3052318"/>
              <a:gd name="connsiteX21" fmla="*/ 4140716 w 6628818"/>
              <a:gd name="connsiteY21" fmla="*/ 2775887 h 3052318"/>
              <a:gd name="connsiteX22" fmla="*/ 3656898 w 6628818"/>
              <a:gd name="connsiteY22" fmla="*/ 2969440 h 3052318"/>
              <a:gd name="connsiteX23" fmla="*/ 3745583 w 6628818"/>
              <a:gd name="connsiteY23" fmla="*/ 2243649 h 3052318"/>
              <a:gd name="connsiteX24" fmla="*/ 3181108 w 6628818"/>
              <a:gd name="connsiteY24" fmla="*/ 2467809 h 3052318"/>
              <a:gd name="connsiteX25" fmla="*/ 3140842 w 6628818"/>
              <a:gd name="connsiteY25" fmla="*/ 2054612 h 3052318"/>
              <a:gd name="connsiteX26" fmla="*/ 2003861 w 6628818"/>
              <a:gd name="connsiteY26" fmla="*/ 2811135 h 3052318"/>
              <a:gd name="connsiteX27" fmla="*/ 1802282 w 6628818"/>
              <a:gd name="connsiteY27" fmla="*/ 2550097 h 3052318"/>
              <a:gd name="connsiteX28" fmla="*/ 1641343 w 6628818"/>
              <a:gd name="connsiteY28" fmla="*/ 2517860 h 3052318"/>
              <a:gd name="connsiteX29" fmla="*/ 1566163 w 6628818"/>
              <a:gd name="connsiteY29" fmla="*/ 2334546 h 3052318"/>
              <a:gd name="connsiteX30" fmla="*/ 1571182 w 6628818"/>
              <a:gd name="connsiteY30" fmla="*/ 2326656 h 3052318"/>
              <a:gd name="connsiteX31" fmla="*/ 1571451 w 6628818"/>
              <a:gd name="connsiteY31" fmla="*/ 2326297 h 3052318"/>
              <a:gd name="connsiteX32" fmla="*/ 1576492 w 6628818"/>
              <a:gd name="connsiteY32" fmla="*/ 2319414 h 3052318"/>
              <a:gd name="connsiteX33" fmla="*/ 1573310 w 6628818"/>
              <a:gd name="connsiteY33" fmla="*/ 2323311 h 3052318"/>
              <a:gd name="connsiteX34" fmla="*/ 1571182 w 6628818"/>
              <a:gd name="connsiteY34" fmla="*/ 2326656 h 3052318"/>
              <a:gd name="connsiteX35" fmla="*/ 1556961 w 6628818"/>
              <a:gd name="connsiteY35" fmla="*/ 2345621 h 3052318"/>
              <a:gd name="connsiteX36" fmla="*/ 891093 w 6628818"/>
              <a:gd name="connsiteY36" fmla="*/ 2811010 h 3052318"/>
              <a:gd name="connsiteX37" fmla="*/ 734503 w 6628818"/>
              <a:gd name="connsiteY37" fmla="*/ 2603495 h 3052318"/>
              <a:gd name="connsiteX38" fmla="*/ 738206 w 6628818"/>
              <a:gd name="connsiteY38" fmla="*/ 2597115 h 3052318"/>
              <a:gd name="connsiteX39" fmla="*/ 740892 w 6628818"/>
              <a:gd name="connsiteY39" fmla="*/ 2593604 h 3052318"/>
              <a:gd name="connsiteX40" fmla="*/ 745834 w 6628818"/>
              <a:gd name="connsiteY40" fmla="*/ 2585722 h 3052318"/>
              <a:gd name="connsiteX41" fmla="*/ 742151 w 6628818"/>
              <a:gd name="connsiteY41" fmla="*/ 2590319 h 3052318"/>
              <a:gd name="connsiteX42" fmla="*/ 738206 w 6628818"/>
              <a:gd name="connsiteY42" fmla="*/ 2597115 h 3052318"/>
              <a:gd name="connsiteX43" fmla="*/ 725940 w 6628818"/>
              <a:gd name="connsiteY43" fmla="*/ 2613148 h 3052318"/>
              <a:gd name="connsiteX44" fmla="*/ 415301 w 6628818"/>
              <a:gd name="connsiteY44" fmla="*/ 2630628 h 3052318"/>
              <a:gd name="connsiteX45" fmla="*/ 375036 w 6628818"/>
              <a:gd name="connsiteY45" fmla="*/ 2375109 h 3052318"/>
              <a:gd name="connsiteX46" fmla="*/ 281333 w 6628818"/>
              <a:gd name="connsiteY46" fmla="*/ 2219440 h 3052318"/>
              <a:gd name="connsiteX47" fmla="*/ 604339 w 6628818"/>
              <a:gd name="connsiteY47" fmla="*/ 1784041 h 3052318"/>
              <a:gd name="connsiteX48" fmla="*/ 350827 w 6628818"/>
              <a:gd name="connsiteY48" fmla="*/ 1808250 h 3052318"/>
              <a:gd name="connsiteX49" fmla="*/ 457498 w 6628818"/>
              <a:gd name="connsiteY49" fmla="*/ 1640255 h 3052318"/>
              <a:gd name="connsiteX50" fmla="*/ 484780 w 6628818"/>
              <a:gd name="connsiteY50" fmla="*/ 1624281 h 3052318"/>
              <a:gd name="connsiteX51" fmla="*/ 494541 w 6628818"/>
              <a:gd name="connsiteY51" fmla="*/ 1620172 h 3052318"/>
              <a:gd name="connsiteX52" fmla="*/ 537982 w 6628818"/>
              <a:gd name="connsiteY52" fmla="*/ 1595882 h 3052318"/>
              <a:gd name="connsiteX53" fmla="*/ 497396 w 6628818"/>
              <a:gd name="connsiteY53" fmla="*/ 1616893 h 3052318"/>
              <a:gd name="connsiteX54" fmla="*/ 484780 w 6628818"/>
              <a:gd name="connsiteY54" fmla="*/ 1624281 h 3052318"/>
              <a:gd name="connsiteX55" fmla="*/ 382939 w 6628818"/>
              <a:gd name="connsiteY55" fmla="*/ 1667147 h 3052318"/>
              <a:gd name="connsiteX56" fmla="*/ 67584 w 6628818"/>
              <a:gd name="connsiteY56" fmla="*/ 1673779 h 3052318"/>
              <a:gd name="connsiteX57" fmla="*/ 28824 w 6628818"/>
              <a:gd name="connsiteY57" fmla="*/ 1647186 h 3052318"/>
              <a:gd name="connsiteX58" fmla="*/ 60185 w 6628818"/>
              <a:gd name="connsiteY58" fmla="*/ 1387277 h 3052318"/>
              <a:gd name="connsiteX59" fmla="*/ 1060058 w 6628818"/>
              <a:gd name="connsiteY59" fmla="*/ 477844 h 3052318"/>
              <a:gd name="connsiteX60" fmla="*/ 1132688 w 6628818"/>
              <a:gd name="connsiteY60" fmla="*/ 856419 h 3052318"/>
              <a:gd name="connsiteX61" fmla="*/ 2070093 w 6628818"/>
              <a:gd name="connsiteY61" fmla="*/ 432561 h 3052318"/>
              <a:gd name="connsiteX62" fmla="*/ 3536825 w 6628818"/>
              <a:gd name="connsiteY62" fmla="*/ 2258 h 3052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6628818" h="3052318">
                <a:moveTo>
                  <a:pt x="3536825" y="2258"/>
                </a:moveTo>
                <a:cubicBezTo>
                  <a:pt x="3588761" y="9462"/>
                  <a:pt x="3627576" y="34322"/>
                  <a:pt x="3648744" y="82711"/>
                </a:cubicBezTo>
                <a:cubicBezTo>
                  <a:pt x="3775751" y="373040"/>
                  <a:pt x="3471781" y="643611"/>
                  <a:pt x="3311858" y="760752"/>
                </a:cubicBezTo>
                <a:lnTo>
                  <a:pt x="3289530" y="776196"/>
                </a:lnTo>
                <a:lnTo>
                  <a:pt x="3288049" y="777136"/>
                </a:lnTo>
                <a:cubicBezTo>
                  <a:pt x="3246473" y="804034"/>
                  <a:pt x="3221248" y="821797"/>
                  <a:pt x="3221248" y="821797"/>
                </a:cubicBezTo>
                <a:cubicBezTo>
                  <a:pt x="3221248" y="821797"/>
                  <a:pt x="3230574" y="816298"/>
                  <a:pt x="3246563" y="805917"/>
                </a:cubicBezTo>
                <a:lnTo>
                  <a:pt x="3289530" y="776196"/>
                </a:lnTo>
                <a:lnTo>
                  <a:pt x="3334747" y="747512"/>
                </a:lnTo>
                <a:cubicBezTo>
                  <a:pt x="3540710" y="619394"/>
                  <a:pt x="3960962" y="391134"/>
                  <a:pt x="4027570" y="614949"/>
                </a:cubicBezTo>
                <a:cubicBezTo>
                  <a:pt x="4116381" y="913368"/>
                  <a:pt x="4293751" y="512591"/>
                  <a:pt x="4398619" y="821797"/>
                </a:cubicBezTo>
                <a:cubicBezTo>
                  <a:pt x="4464161" y="1015053"/>
                  <a:pt x="4447775" y="1085220"/>
                  <a:pt x="4426269" y="1110669"/>
                </a:cubicBezTo>
                <a:lnTo>
                  <a:pt x="4416833" y="1118370"/>
                </a:lnTo>
                <a:lnTo>
                  <a:pt x="4398619" y="1125110"/>
                </a:lnTo>
                <a:cubicBezTo>
                  <a:pt x="4398619" y="1125110"/>
                  <a:pt x="4405173" y="1125478"/>
                  <a:pt x="4413366" y="1121200"/>
                </a:cubicBezTo>
                <a:lnTo>
                  <a:pt x="4416833" y="1118370"/>
                </a:lnTo>
                <a:lnTo>
                  <a:pt x="4422550" y="1116255"/>
                </a:lnTo>
                <a:cubicBezTo>
                  <a:pt x="4656785" y="1030094"/>
                  <a:pt x="6533497" y="351504"/>
                  <a:pt x="6624283" y="693599"/>
                </a:cubicBezTo>
                <a:cubicBezTo>
                  <a:pt x="6721123" y="1058501"/>
                  <a:pt x="5237305" y="2695481"/>
                  <a:pt x="5035724" y="2542194"/>
                </a:cubicBezTo>
                <a:cubicBezTo>
                  <a:pt x="4834143" y="2389033"/>
                  <a:pt x="4801905" y="2552229"/>
                  <a:pt x="4801905" y="2552229"/>
                </a:cubicBezTo>
                <a:cubicBezTo>
                  <a:pt x="4801905" y="2552229"/>
                  <a:pt x="4543878" y="3034040"/>
                  <a:pt x="4342297" y="2904964"/>
                </a:cubicBezTo>
                <a:cubicBezTo>
                  <a:pt x="4140716" y="2775887"/>
                  <a:pt x="4140716" y="2775887"/>
                  <a:pt x="4140716" y="2775887"/>
                </a:cubicBezTo>
                <a:cubicBezTo>
                  <a:pt x="4140716" y="2775887"/>
                  <a:pt x="3939136" y="3235496"/>
                  <a:pt x="3656898" y="2969440"/>
                </a:cubicBezTo>
                <a:cubicBezTo>
                  <a:pt x="3374661" y="2703383"/>
                  <a:pt x="3745583" y="2243649"/>
                  <a:pt x="3745583" y="2243649"/>
                </a:cubicBezTo>
                <a:cubicBezTo>
                  <a:pt x="3745583" y="2243649"/>
                  <a:pt x="3334269" y="2619339"/>
                  <a:pt x="3181108" y="2467809"/>
                </a:cubicBezTo>
                <a:cubicBezTo>
                  <a:pt x="3027947" y="2316279"/>
                  <a:pt x="3140842" y="2054612"/>
                  <a:pt x="3140842" y="2054612"/>
                </a:cubicBezTo>
                <a:cubicBezTo>
                  <a:pt x="3140842" y="2054612"/>
                  <a:pt x="2511890" y="3017859"/>
                  <a:pt x="2003861" y="2811135"/>
                </a:cubicBezTo>
                <a:cubicBezTo>
                  <a:pt x="1779953" y="2720067"/>
                  <a:pt x="1802282" y="2550097"/>
                  <a:pt x="1802282" y="2550097"/>
                </a:cubicBezTo>
                <a:cubicBezTo>
                  <a:pt x="1802282" y="2550097"/>
                  <a:pt x="1786853" y="2630755"/>
                  <a:pt x="1641343" y="2517860"/>
                </a:cubicBezTo>
                <a:cubicBezTo>
                  <a:pt x="1532212" y="2433188"/>
                  <a:pt x="1550299" y="2363898"/>
                  <a:pt x="1566163" y="2334546"/>
                </a:cubicBezTo>
                <a:lnTo>
                  <a:pt x="1571182" y="2326656"/>
                </a:lnTo>
                <a:lnTo>
                  <a:pt x="1571451" y="2326297"/>
                </a:lnTo>
                <a:cubicBezTo>
                  <a:pt x="1574759" y="2321819"/>
                  <a:pt x="1576492" y="2319414"/>
                  <a:pt x="1576492" y="2319414"/>
                </a:cubicBezTo>
                <a:cubicBezTo>
                  <a:pt x="1576492" y="2319414"/>
                  <a:pt x="1575232" y="2320751"/>
                  <a:pt x="1573310" y="2323311"/>
                </a:cubicBezTo>
                <a:lnTo>
                  <a:pt x="1571182" y="2326656"/>
                </a:lnTo>
                <a:lnTo>
                  <a:pt x="1556961" y="2345621"/>
                </a:lnTo>
                <a:cubicBezTo>
                  <a:pt x="1468755" y="2461743"/>
                  <a:pt x="1102708" y="2919452"/>
                  <a:pt x="891093" y="2811010"/>
                </a:cubicBezTo>
                <a:cubicBezTo>
                  <a:pt x="709613" y="2718060"/>
                  <a:pt x="718645" y="2637810"/>
                  <a:pt x="734503" y="2603495"/>
                </a:cubicBezTo>
                <a:lnTo>
                  <a:pt x="738206" y="2597115"/>
                </a:lnTo>
                <a:lnTo>
                  <a:pt x="740892" y="2593604"/>
                </a:lnTo>
                <a:cubicBezTo>
                  <a:pt x="744197" y="2588691"/>
                  <a:pt x="745834" y="2585722"/>
                  <a:pt x="745834" y="2585722"/>
                </a:cubicBezTo>
                <a:cubicBezTo>
                  <a:pt x="745834" y="2585722"/>
                  <a:pt x="744323" y="2587306"/>
                  <a:pt x="742151" y="2590319"/>
                </a:cubicBezTo>
                <a:lnTo>
                  <a:pt x="738206" y="2597115"/>
                </a:lnTo>
                <a:lnTo>
                  <a:pt x="725940" y="2613148"/>
                </a:lnTo>
                <a:cubicBezTo>
                  <a:pt x="685897" y="2659794"/>
                  <a:pt x="584644" y="2739479"/>
                  <a:pt x="415301" y="2630628"/>
                </a:cubicBezTo>
                <a:cubicBezTo>
                  <a:pt x="189511" y="2485496"/>
                  <a:pt x="375036" y="2375109"/>
                  <a:pt x="375036" y="2375109"/>
                </a:cubicBezTo>
                <a:cubicBezTo>
                  <a:pt x="375036" y="2375109"/>
                  <a:pt x="260259" y="2324182"/>
                  <a:pt x="281333" y="2219440"/>
                </a:cubicBezTo>
                <a:cubicBezTo>
                  <a:pt x="302406" y="2114573"/>
                  <a:pt x="604339" y="1784041"/>
                  <a:pt x="604339" y="1784041"/>
                </a:cubicBezTo>
                <a:cubicBezTo>
                  <a:pt x="604339" y="1784041"/>
                  <a:pt x="431484" y="1894804"/>
                  <a:pt x="350827" y="1808250"/>
                </a:cubicBezTo>
                <a:cubicBezTo>
                  <a:pt x="300416" y="1754155"/>
                  <a:pt x="386126" y="1684722"/>
                  <a:pt x="457498" y="1640255"/>
                </a:cubicBezTo>
                <a:lnTo>
                  <a:pt x="484780" y="1624281"/>
                </a:lnTo>
                <a:lnTo>
                  <a:pt x="494541" y="1620172"/>
                </a:lnTo>
                <a:cubicBezTo>
                  <a:pt x="521941" y="1606137"/>
                  <a:pt x="537982" y="1595882"/>
                  <a:pt x="537982" y="1595882"/>
                </a:cubicBezTo>
                <a:cubicBezTo>
                  <a:pt x="537982" y="1595882"/>
                  <a:pt x="521243" y="1603746"/>
                  <a:pt x="497396" y="1616893"/>
                </a:cubicBezTo>
                <a:lnTo>
                  <a:pt x="484780" y="1624281"/>
                </a:lnTo>
                <a:lnTo>
                  <a:pt x="382939" y="1667147"/>
                </a:lnTo>
                <a:cubicBezTo>
                  <a:pt x="292058" y="1697393"/>
                  <a:pt x="174459" y="1716868"/>
                  <a:pt x="67584" y="1673779"/>
                </a:cubicBezTo>
                <a:cubicBezTo>
                  <a:pt x="53034" y="1667885"/>
                  <a:pt x="42623" y="1654713"/>
                  <a:pt x="28824" y="1647186"/>
                </a:cubicBezTo>
                <a:cubicBezTo>
                  <a:pt x="-50955" y="1603660"/>
                  <a:pt x="60185" y="1387277"/>
                  <a:pt x="60185" y="1387277"/>
                </a:cubicBezTo>
                <a:cubicBezTo>
                  <a:pt x="60185" y="1387277"/>
                  <a:pt x="826240" y="187578"/>
                  <a:pt x="1060058" y="477844"/>
                </a:cubicBezTo>
                <a:cubicBezTo>
                  <a:pt x="1181233" y="645556"/>
                  <a:pt x="1132688" y="856419"/>
                  <a:pt x="1132688" y="856419"/>
                </a:cubicBezTo>
                <a:cubicBezTo>
                  <a:pt x="1132688" y="856419"/>
                  <a:pt x="1959457" y="50850"/>
                  <a:pt x="2070093" y="432561"/>
                </a:cubicBezTo>
                <a:cubicBezTo>
                  <a:pt x="2166792" y="766557"/>
                  <a:pt x="3173270" y="-48171"/>
                  <a:pt x="3536825" y="2258"/>
                </a:cubicBezTo>
                <a:close/>
              </a:path>
            </a:pathLst>
          </a:custGeom>
          <a:pattFill prst="pct5">
            <a:fgClr>
              <a:srgbClr val="010D30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00292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5DA8B6A2-9705-4EE9-BE01-78DEC25D178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95130" y="2046316"/>
            <a:ext cx="5944338" cy="3729099"/>
          </a:xfrm>
          <a:custGeom>
            <a:avLst/>
            <a:gdLst>
              <a:gd name="connsiteX0" fmla="*/ 2563802 w 6361755"/>
              <a:gd name="connsiteY0" fmla="*/ 3409188 h 3729099"/>
              <a:gd name="connsiteX1" fmla="*/ 2542138 w 6361755"/>
              <a:gd name="connsiteY1" fmla="*/ 3424893 h 3729099"/>
              <a:gd name="connsiteX2" fmla="*/ 2454036 w 6361755"/>
              <a:gd name="connsiteY2" fmla="*/ 3501261 h 3729099"/>
              <a:gd name="connsiteX3" fmla="*/ 2419735 w 6361755"/>
              <a:gd name="connsiteY3" fmla="*/ 3536646 h 3729099"/>
              <a:gd name="connsiteX4" fmla="*/ 2474978 w 6361755"/>
              <a:gd name="connsiteY4" fmla="*/ 3497832 h 3729099"/>
              <a:gd name="connsiteX5" fmla="*/ 2530584 w 6361755"/>
              <a:gd name="connsiteY5" fmla="*/ 3452337 h 3729099"/>
              <a:gd name="connsiteX6" fmla="*/ 2563802 w 6361755"/>
              <a:gd name="connsiteY6" fmla="*/ 3409188 h 3729099"/>
              <a:gd name="connsiteX7" fmla="*/ 2597743 w 6361755"/>
              <a:gd name="connsiteY7" fmla="*/ 3340222 h 3729099"/>
              <a:gd name="connsiteX8" fmla="*/ 2555499 w 6361755"/>
              <a:gd name="connsiteY8" fmla="*/ 3379218 h 3729099"/>
              <a:gd name="connsiteX9" fmla="*/ 2576261 w 6361755"/>
              <a:gd name="connsiteY9" fmla="*/ 3365859 h 3729099"/>
              <a:gd name="connsiteX10" fmla="*/ 2597203 w 6361755"/>
              <a:gd name="connsiteY10" fmla="*/ 3349070 h 3729099"/>
              <a:gd name="connsiteX11" fmla="*/ 2949971 w 6361755"/>
              <a:gd name="connsiteY11" fmla="*/ 3069237 h 3729099"/>
              <a:gd name="connsiteX12" fmla="*/ 2925598 w 6361755"/>
              <a:gd name="connsiteY12" fmla="*/ 3082597 h 3729099"/>
              <a:gd name="connsiteX13" fmla="*/ 2918376 w 6361755"/>
              <a:gd name="connsiteY13" fmla="*/ 3094512 h 3729099"/>
              <a:gd name="connsiteX14" fmla="*/ 2919280 w 6361755"/>
              <a:gd name="connsiteY14" fmla="*/ 3101913 h 3729099"/>
              <a:gd name="connsiteX15" fmla="*/ 2960983 w 6361755"/>
              <a:gd name="connsiteY15" fmla="*/ 3071763 h 3729099"/>
              <a:gd name="connsiteX16" fmla="*/ 2949971 w 6361755"/>
              <a:gd name="connsiteY16" fmla="*/ 3069237 h 3729099"/>
              <a:gd name="connsiteX17" fmla="*/ 2582940 w 6361755"/>
              <a:gd name="connsiteY17" fmla="*/ 2731452 h 3729099"/>
              <a:gd name="connsiteX18" fmla="*/ 2557485 w 6361755"/>
              <a:gd name="connsiteY18" fmla="*/ 2760518 h 3729099"/>
              <a:gd name="connsiteX19" fmla="*/ 2558747 w 6361755"/>
              <a:gd name="connsiteY19" fmla="*/ 2769004 h 3729099"/>
              <a:gd name="connsiteX20" fmla="*/ 2552248 w 6361755"/>
              <a:gd name="connsiteY20" fmla="*/ 2778572 h 3729099"/>
              <a:gd name="connsiteX21" fmla="*/ 2541777 w 6361755"/>
              <a:gd name="connsiteY21" fmla="*/ 2832192 h 3729099"/>
              <a:gd name="connsiteX22" fmla="*/ 2532028 w 6361755"/>
              <a:gd name="connsiteY22" fmla="*/ 2859994 h 3729099"/>
              <a:gd name="connsiteX23" fmla="*/ 2526070 w 6361755"/>
              <a:gd name="connsiteY23" fmla="*/ 2887076 h 3729099"/>
              <a:gd name="connsiteX24" fmla="*/ 2488699 w 6361755"/>
              <a:gd name="connsiteY24" fmla="*/ 3060391 h 3729099"/>
              <a:gd name="connsiteX25" fmla="*/ 2471007 w 6361755"/>
              <a:gd name="connsiteY25" fmla="*/ 3208973 h 3729099"/>
              <a:gd name="connsiteX26" fmla="*/ 2441037 w 6361755"/>
              <a:gd name="connsiteY26" fmla="*/ 3369288 h 3729099"/>
              <a:gd name="connsiteX27" fmla="*/ 2412513 w 6361755"/>
              <a:gd name="connsiteY27" fmla="*/ 3406659 h 3729099"/>
              <a:gd name="connsiteX28" fmla="*/ 2403305 w 6361755"/>
              <a:gd name="connsiteY28" fmla="*/ 3477972 h 3729099"/>
              <a:gd name="connsiteX29" fmla="*/ 2393737 w 6361755"/>
              <a:gd name="connsiteY29" fmla="*/ 3529606 h 3729099"/>
              <a:gd name="connsiteX30" fmla="*/ 2412513 w 6361755"/>
              <a:gd name="connsiteY30" fmla="*/ 3518232 h 3729099"/>
              <a:gd name="connsiteX31" fmla="*/ 2427859 w 6361755"/>
              <a:gd name="connsiteY31" fmla="*/ 3483749 h 3729099"/>
              <a:gd name="connsiteX32" fmla="*/ 2464328 w 6361755"/>
              <a:gd name="connsiteY32" fmla="*/ 3434101 h 3729099"/>
              <a:gd name="connsiteX33" fmla="*/ 2439955 w 6361755"/>
              <a:gd name="connsiteY33" fmla="*/ 3455225 h 3729099"/>
              <a:gd name="connsiteX34" fmla="*/ 2439593 w 6361755"/>
              <a:gd name="connsiteY34" fmla="*/ 3451072 h 3729099"/>
              <a:gd name="connsiteX35" fmla="*/ 2439955 w 6361755"/>
              <a:gd name="connsiteY35" fmla="*/ 3445837 h 3729099"/>
              <a:gd name="connsiteX36" fmla="*/ 2440677 w 6361755"/>
              <a:gd name="connsiteY36" fmla="*/ 3435365 h 3729099"/>
              <a:gd name="connsiteX37" fmla="*/ 2442121 w 6361755"/>
              <a:gd name="connsiteY37" fmla="*/ 3414063 h 3729099"/>
              <a:gd name="connsiteX38" fmla="*/ 2465772 w 6361755"/>
              <a:gd name="connsiteY38" fmla="*/ 3319822 h 3729099"/>
              <a:gd name="connsiteX39" fmla="*/ 2484908 w 6361755"/>
              <a:gd name="connsiteY39" fmla="*/ 3229913 h 3729099"/>
              <a:gd name="connsiteX40" fmla="*/ 2505490 w 6361755"/>
              <a:gd name="connsiteY40" fmla="*/ 3100831 h 3729099"/>
              <a:gd name="connsiteX41" fmla="*/ 2524266 w 6361755"/>
              <a:gd name="connsiteY41" fmla="*/ 3060211 h 3729099"/>
              <a:gd name="connsiteX42" fmla="*/ 2526613 w 6361755"/>
              <a:gd name="connsiteY42" fmla="*/ 3034574 h 3729099"/>
              <a:gd name="connsiteX43" fmla="*/ 2557845 w 6361755"/>
              <a:gd name="connsiteY43" fmla="*/ 2917766 h 3729099"/>
              <a:gd name="connsiteX44" fmla="*/ 2572830 w 6361755"/>
              <a:gd name="connsiteY44" fmla="*/ 2808180 h 3729099"/>
              <a:gd name="connsiteX45" fmla="*/ 2583120 w 6361755"/>
              <a:gd name="connsiteY45" fmla="*/ 2789224 h 3729099"/>
              <a:gd name="connsiteX46" fmla="*/ 2610742 w 6361755"/>
              <a:gd name="connsiteY46" fmla="*/ 2439705 h 3729099"/>
              <a:gd name="connsiteX47" fmla="*/ 2594494 w 6361755"/>
              <a:gd name="connsiteY47" fmla="*/ 2547486 h 3729099"/>
              <a:gd name="connsiteX48" fmla="*/ 2568317 w 6361755"/>
              <a:gd name="connsiteY48" fmla="*/ 2680902 h 3729099"/>
              <a:gd name="connsiteX49" fmla="*/ 2603520 w 6361755"/>
              <a:gd name="connsiteY49" fmla="*/ 2644976 h 3729099"/>
              <a:gd name="connsiteX50" fmla="*/ 2602978 w 6361755"/>
              <a:gd name="connsiteY50" fmla="*/ 2550915 h 3729099"/>
              <a:gd name="connsiteX51" fmla="*/ 2610742 w 6361755"/>
              <a:gd name="connsiteY51" fmla="*/ 2439705 h 3729099"/>
              <a:gd name="connsiteX52" fmla="*/ 3878110 w 6361755"/>
              <a:gd name="connsiteY52" fmla="*/ 2408292 h 3729099"/>
              <a:gd name="connsiteX53" fmla="*/ 3845433 w 6361755"/>
              <a:gd name="connsiteY53" fmla="*/ 2439885 h 3729099"/>
              <a:gd name="connsiteX54" fmla="*/ 3875583 w 6361755"/>
              <a:gd name="connsiteY54" fmla="*/ 2416236 h 3729099"/>
              <a:gd name="connsiteX55" fmla="*/ 4044565 w 6361755"/>
              <a:gd name="connsiteY55" fmla="*/ 2257363 h 3729099"/>
              <a:gd name="connsiteX56" fmla="*/ 4040232 w 6361755"/>
              <a:gd name="connsiteY56" fmla="*/ 2262418 h 3729099"/>
              <a:gd name="connsiteX57" fmla="*/ 4035720 w 6361755"/>
              <a:gd name="connsiteY57" fmla="*/ 2291664 h 3729099"/>
              <a:gd name="connsiteX58" fmla="*/ 4311398 w 6361755"/>
              <a:gd name="connsiteY58" fmla="*/ 2153916 h 3729099"/>
              <a:gd name="connsiteX59" fmla="*/ 4285040 w 6361755"/>
              <a:gd name="connsiteY59" fmla="*/ 2165471 h 3729099"/>
              <a:gd name="connsiteX60" fmla="*/ 4286123 w 6361755"/>
              <a:gd name="connsiteY60" fmla="*/ 2171788 h 3729099"/>
              <a:gd name="connsiteX61" fmla="*/ 4280708 w 6361755"/>
              <a:gd name="connsiteY61" fmla="*/ 2176483 h 3729099"/>
              <a:gd name="connsiteX62" fmla="*/ 4259223 w 6361755"/>
              <a:gd name="connsiteY62" fmla="*/ 2189302 h 3729099"/>
              <a:gd name="connsiteX63" fmla="*/ 4224740 w 6361755"/>
              <a:gd name="connsiteY63" fmla="*/ 2198870 h 3729099"/>
              <a:gd name="connsiteX64" fmla="*/ 4224922 w 6361755"/>
              <a:gd name="connsiteY64" fmla="*/ 2186773 h 3729099"/>
              <a:gd name="connsiteX65" fmla="*/ 4190259 w 6361755"/>
              <a:gd name="connsiteY65" fmla="*/ 2214577 h 3729099"/>
              <a:gd name="connsiteX66" fmla="*/ 4124544 w 6361755"/>
              <a:gd name="connsiteY66" fmla="*/ 2251404 h 3729099"/>
              <a:gd name="connsiteX67" fmla="*/ 4065328 w 6361755"/>
              <a:gd name="connsiteY67" fmla="*/ 2299066 h 3729099"/>
              <a:gd name="connsiteX68" fmla="*/ 4009360 w 6361755"/>
              <a:gd name="connsiteY68" fmla="*/ 2339868 h 3729099"/>
              <a:gd name="connsiteX69" fmla="*/ 3980294 w 6361755"/>
              <a:gd name="connsiteY69" fmla="*/ 2357742 h 3729099"/>
              <a:gd name="connsiteX70" fmla="*/ 3968198 w 6361755"/>
              <a:gd name="connsiteY70" fmla="*/ 2369836 h 3729099"/>
              <a:gd name="connsiteX71" fmla="*/ 3962783 w 6361755"/>
              <a:gd name="connsiteY71" fmla="*/ 2375796 h 3729099"/>
              <a:gd name="connsiteX72" fmla="*/ 3960254 w 6361755"/>
              <a:gd name="connsiteY72" fmla="*/ 2378684 h 3729099"/>
              <a:gd name="connsiteX73" fmla="*/ 3955199 w 6361755"/>
              <a:gd name="connsiteY73" fmla="*/ 2383559 h 3729099"/>
              <a:gd name="connsiteX74" fmla="*/ 3806799 w 6361755"/>
              <a:gd name="connsiteY74" fmla="*/ 2492963 h 3729099"/>
              <a:gd name="connsiteX75" fmla="*/ 3658577 w 6361755"/>
              <a:gd name="connsiteY75" fmla="*/ 2602188 h 3729099"/>
              <a:gd name="connsiteX76" fmla="*/ 3613624 w 6361755"/>
              <a:gd name="connsiteY76" fmla="*/ 2624214 h 3729099"/>
              <a:gd name="connsiteX77" fmla="*/ 3548811 w 6361755"/>
              <a:gd name="connsiteY77" fmla="*/ 2672236 h 3729099"/>
              <a:gd name="connsiteX78" fmla="*/ 3480929 w 6361755"/>
              <a:gd name="connsiteY78" fmla="*/ 2719718 h 3729099"/>
              <a:gd name="connsiteX79" fmla="*/ 3416478 w 6361755"/>
              <a:gd name="connsiteY79" fmla="*/ 2780740 h 3729099"/>
              <a:gd name="connsiteX80" fmla="*/ 3529313 w 6361755"/>
              <a:gd name="connsiteY80" fmla="*/ 2722426 h 3729099"/>
              <a:gd name="connsiteX81" fmla="*/ 3650633 w 6361755"/>
              <a:gd name="connsiteY81" fmla="*/ 2630713 h 3729099"/>
              <a:gd name="connsiteX82" fmla="*/ 3666160 w 6361755"/>
              <a:gd name="connsiteY82" fmla="*/ 2630351 h 3729099"/>
              <a:gd name="connsiteX83" fmla="*/ 3688367 w 6361755"/>
              <a:gd name="connsiteY83" fmla="*/ 2615908 h 3729099"/>
              <a:gd name="connsiteX84" fmla="*/ 3725918 w 6361755"/>
              <a:gd name="connsiteY84" fmla="*/ 2580523 h 3729099"/>
              <a:gd name="connsiteX85" fmla="*/ 3758413 w 6361755"/>
              <a:gd name="connsiteY85" fmla="*/ 2565720 h 3729099"/>
              <a:gd name="connsiteX86" fmla="*/ 3934077 w 6361755"/>
              <a:gd name="connsiteY86" fmla="*/ 2431401 h 3729099"/>
              <a:gd name="connsiteX87" fmla="*/ 4000694 w 6361755"/>
              <a:gd name="connsiteY87" fmla="*/ 2380308 h 3729099"/>
              <a:gd name="connsiteX88" fmla="*/ 4048176 w 6361755"/>
              <a:gd name="connsiteY88" fmla="*/ 2343479 h 3729099"/>
              <a:gd name="connsiteX89" fmla="*/ 4082659 w 6361755"/>
              <a:gd name="connsiteY89" fmla="*/ 2333729 h 3729099"/>
              <a:gd name="connsiteX90" fmla="*/ 4102157 w 6361755"/>
              <a:gd name="connsiteY90" fmla="*/ 2314231 h 3729099"/>
              <a:gd name="connsiteX91" fmla="*/ 4121473 w 6361755"/>
              <a:gd name="connsiteY91" fmla="*/ 2312969 h 3729099"/>
              <a:gd name="connsiteX92" fmla="*/ 4186106 w 6361755"/>
              <a:gd name="connsiteY92" fmla="*/ 2268196 h 3729099"/>
              <a:gd name="connsiteX93" fmla="*/ 4222394 w 6361755"/>
              <a:gd name="connsiteY93" fmla="*/ 2231004 h 3729099"/>
              <a:gd name="connsiteX94" fmla="*/ 4281250 w 6361755"/>
              <a:gd name="connsiteY94" fmla="*/ 2176663 h 3729099"/>
              <a:gd name="connsiteX95" fmla="*/ 4311398 w 6361755"/>
              <a:gd name="connsiteY95" fmla="*/ 2153916 h 3729099"/>
              <a:gd name="connsiteX96" fmla="*/ 4367907 w 6361755"/>
              <a:gd name="connsiteY96" fmla="*/ 2089103 h 3729099"/>
              <a:gd name="connsiteX97" fmla="*/ 4362310 w 6361755"/>
              <a:gd name="connsiteY97" fmla="*/ 2092714 h 3729099"/>
              <a:gd name="connsiteX98" fmla="*/ 4376391 w 6361755"/>
              <a:gd name="connsiteY98" fmla="*/ 2091270 h 3729099"/>
              <a:gd name="connsiteX99" fmla="*/ 4432178 w 6361755"/>
              <a:gd name="connsiteY99" fmla="*/ 2075382 h 3729099"/>
              <a:gd name="connsiteX100" fmla="*/ 4394807 w 6361755"/>
              <a:gd name="connsiteY100" fmla="*/ 2102282 h 3729099"/>
              <a:gd name="connsiteX101" fmla="*/ 4354367 w 6361755"/>
              <a:gd name="connsiteY101" fmla="*/ 2128459 h 3729099"/>
              <a:gd name="connsiteX102" fmla="*/ 4367003 w 6361755"/>
              <a:gd name="connsiteY102" fmla="*/ 2149944 h 3729099"/>
              <a:gd name="connsiteX103" fmla="*/ 4423151 w 6361755"/>
              <a:gd name="connsiteY103" fmla="*/ 2103366 h 3729099"/>
              <a:gd name="connsiteX104" fmla="*/ 4439940 w 6361755"/>
              <a:gd name="connsiteY104" fmla="*/ 2095421 h 3729099"/>
              <a:gd name="connsiteX105" fmla="*/ 4453481 w 6361755"/>
              <a:gd name="connsiteY105" fmla="*/ 2086757 h 3729099"/>
              <a:gd name="connsiteX106" fmla="*/ 4449328 w 6361755"/>
              <a:gd name="connsiteY106" fmla="*/ 2078089 h 3729099"/>
              <a:gd name="connsiteX107" fmla="*/ 4432178 w 6361755"/>
              <a:gd name="connsiteY107" fmla="*/ 2075382 h 3729099"/>
              <a:gd name="connsiteX108" fmla="*/ 2710760 w 6361755"/>
              <a:gd name="connsiteY108" fmla="*/ 2042886 h 3729099"/>
              <a:gd name="connsiteX109" fmla="*/ 2687471 w 6361755"/>
              <a:gd name="connsiteY109" fmla="*/ 2092894 h 3729099"/>
              <a:gd name="connsiteX110" fmla="*/ 2672306 w 6361755"/>
              <a:gd name="connsiteY110" fmla="*/ 2161318 h 3729099"/>
              <a:gd name="connsiteX111" fmla="*/ 2671764 w 6361755"/>
              <a:gd name="connsiteY111" fmla="*/ 2180816 h 3729099"/>
              <a:gd name="connsiteX112" fmla="*/ 2690900 w 6361755"/>
              <a:gd name="connsiteY112" fmla="*/ 2135501 h 3729099"/>
              <a:gd name="connsiteX113" fmla="*/ 1692893 w 6361755"/>
              <a:gd name="connsiteY113" fmla="*/ 2025914 h 3729099"/>
              <a:gd name="connsiteX114" fmla="*/ 1681701 w 6361755"/>
              <a:gd name="connsiteY114" fmla="*/ 2065995 h 3729099"/>
              <a:gd name="connsiteX115" fmla="*/ 1644871 w 6361755"/>
              <a:gd name="connsiteY115" fmla="*/ 2107157 h 3729099"/>
              <a:gd name="connsiteX116" fmla="*/ 1613819 w 6361755"/>
              <a:gd name="connsiteY116" fmla="*/ 2122322 h 3729099"/>
              <a:gd name="connsiteX117" fmla="*/ 1573016 w 6361755"/>
              <a:gd name="connsiteY117" fmla="*/ 2135681 h 3729099"/>
              <a:gd name="connsiteX118" fmla="*/ 1632955 w 6361755"/>
              <a:gd name="connsiteY118" fmla="*/ 2080798 h 3729099"/>
              <a:gd name="connsiteX119" fmla="*/ 1692893 w 6361755"/>
              <a:gd name="connsiteY119" fmla="*/ 2025914 h 3729099"/>
              <a:gd name="connsiteX120" fmla="*/ 856104 w 6361755"/>
              <a:gd name="connsiteY120" fmla="*/ 2024832 h 3729099"/>
              <a:gd name="connsiteX121" fmla="*/ 851231 w 6361755"/>
              <a:gd name="connsiteY121" fmla="*/ 2035122 h 3729099"/>
              <a:gd name="connsiteX122" fmla="*/ 852676 w 6361755"/>
              <a:gd name="connsiteY122" fmla="*/ 2042164 h 3729099"/>
              <a:gd name="connsiteX123" fmla="*/ 869465 w 6361755"/>
              <a:gd name="connsiteY123" fmla="*/ 2033318 h 3729099"/>
              <a:gd name="connsiteX124" fmla="*/ 906115 w 6361755"/>
              <a:gd name="connsiteY124" fmla="*/ 1986016 h 3729099"/>
              <a:gd name="connsiteX125" fmla="*/ 899615 w 6361755"/>
              <a:gd name="connsiteY125" fmla="*/ 1995946 h 3729099"/>
              <a:gd name="connsiteX126" fmla="*/ 902684 w 6361755"/>
              <a:gd name="connsiteY126" fmla="*/ 2003348 h 3729099"/>
              <a:gd name="connsiteX127" fmla="*/ 907017 w 6361755"/>
              <a:gd name="connsiteY127" fmla="*/ 2004250 h 3729099"/>
              <a:gd name="connsiteX128" fmla="*/ 906115 w 6361755"/>
              <a:gd name="connsiteY128" fmla="*/ 1986016 h 3729099"/>
              <a:gd name="connsiteX129" fmla="*/ 1345902 w 6361755"/>
              <a:gd name="connsiteY129" fmla="*/ 1984572 h 3729099"/>
              <a:gd name="connsiteX130" fmla="*/ 1338681 w 6361755"/>
              <a:gd name="connsiteY130" fmla="*/ 1994320 h 3729099"/>
              <a:gd name="connsiteX131" fmla="*/ 1337959 w 6361755"/>
              <a:gd name="connsiteY131" fmla="*/ 2001001 h 3729099"/>
              <a:gd name="connsiteX132" fmla="*/ 1355110 w 6361755"/>
              <a:gd name="connsiteY132" fmla="*/ 1998293 h 3729099"/>
              <a:gd name="connsiteX133" fmla="*/ 2658404 w 6361755"/>
              <a:gd name="connsiteY133" fmla="*/ 1942687 h 3729099"/>
              <a:gd name="connsiteX134" fmla="*/ 2644864 w 6361755"/>
              <a:gd name="connsiteY134" fmla="*/ 1960379 h 3729099"/>
              <a:gd name="connsiteX135" fmla="*/ 2631866 w 6361755"/>
              <a:gd name="connsiteY135" fmla="*/ 2060758 h 3729099"/>
              <a:gd name="connsiteX136" fmla="*/ 4571371 w 6361755"/>
              <a:gd name="connsiteY136" fmla="*/ 1940701 h 3729099"/>
              <a:gd name="connsiteX137" fmla="*/ 4545555 w 6361755"/>
              <a:gd name="connsiteY137" fmla="*/ 1946298 h 3729099"/>
              <a:gd name="connsiteX138" fmla="*/ 4493379 w 6361755"/>
              <a:gd name="connsiteY138" fmla="*/ 1993598 h 3729099"/>
              <a:gd name="connsiteX139" fmla="*/ 4534001 w 6361755"/>
              <a:gd name="connsiteY139" fmla="*/ 1967602 h 3729099"/>
              <a:gd name="connsiteX140" fmla="*/ 4571371 w 6361755"/>
              <a:gd name="connsiteY140" fmla="*/ 1940701 h 3729099"/>
              <a:gd name="connsiteX141" fmla="*/ 4644850 w 6361755"/>
              <a:gd name="connsiteY141" fmla="*/ 1898997 h 3729099"/>
              <a:gd name="connsiteX142" fmla="*/ 4631671 w 6361755"/>
              <a:gd name="connsiteY142" fmla="*/ 1919759 h 3729099"/>
              <a:gd name="connsiteX143" fmla="*/ 4640157 w 6361755"/>
              <a:gd name="connsiteY143" fmla="*/ 1921925 h 3729099"/>
              <a:gd name="connsiteX144" fmla="*/ 4653155 w 6361755"/>
              <a:gd name="connsiteY144" fmla="*/ 1913259 h 3729099"/>
              <a:gd name="connsiteX145" fmla="*/ 4657668 w 6361755"/>
              <a:gd name="connsiteY145" fmla="*/ 1903872 h 3729099"/>
              <a:gd name="connsiteX146" fmla="*/ 4649183 w 6361755"/>
              <a:gd name="connsiteY146" fmla="*/ 1900081 h 3729099"/>
              <a:gd name="connsiteX147" fmla="*/ 1555145 w 6361755"/>
              <a:gd name="connsiteY147" fmla="*/ 1849350 h 3729099"/>
              <a:gd name="connsiteX148" fmla="*/ 1548645 w 6361755"/>
              <a:gd name="connsiteY148" fmla="*/ 1859460 h 3729099"/>
              <a:gd name="connsiteX149" fmla="*/ 1551714 w 6361755"/>
              <a:gd name="connsiteY149" fmla="*/ 1866862 h 3729099"/>
              <a:gd name="connsiteX150" fmla="*/ 1560380 w 6361755"/>
              <a:gd name="connsiteY150" fmla="*/ 1868486 h 3729099"/>
              <a:gd name="connsiteX151" fmla="*/ 1564171 w 6361755"/>
              <a:gd name="connsiteY151" fmla="*/ 1855668 h 3729099"/>
              <a:gd name="connsiteX152" fmla="*/ 1555145 w 6361755"/>
              <a:gd name="connsiteY152" fmla="*/ 1849350 h 3729099"/>
              <a:gd name="connsiteX153" fmla="*/ 4784044 w 6361755"/>
              <a:gd name="connsiteY153" fmla="*/ 1789952 h 3729099"/>
              <a:gd name="connsiteX154" fmla="*/ 4753352 w 6361755"/>
              <a:gd name="connsiteY154" fmla="*/ 1824435 h 3729099"/>
              <a:gd name="connsiteX155" fmla="*/ 4738369 w 6361755"/>
              <a:gd name="connsiteY155" fmla="*/ 1824977 h 3729099"/>
              <a:gd name="connsiteX156" fmla="*/ 4723204 w 6361755"/>
              <a:gd name="connsiteY156" fmla="*/ 1834726 h 3729099"/>
              <a:gd name="connsiteX157" fmla="*/ 4712189 w 6361755"/>
              <a:gd name="connsiteY157" fmla="*/ 1851517 h 3729099"/>
              <a:gd name="connsiteX158" fmla="*/ 4714176 w 6361755"/>
              <a:gd name="connsiteY158" fmla="*/ 1862709 h 3729099"/>
              <a:gd name="connsiteX159" fmla="*/ 4722300 w 6361755"/>
              <a:gd name="connsiteY159" fmla="*/ 1858738 h 3729099"/>
              <a:gd name="connsiteX160" fmla="*/ 4727174 w 6361755"/>
              <a:gd name="connsiteY160" fmla="*/ 1854043 h 3729099"/>
              <a:gd name="connsiteX161" fmla="*/ 4787835 w 6361755"/>
              <a:gd name="connsiteY161" fmla="*/ 1815410 h 3729099"/>
              <a:gd name="connsiteX162" fmla="*/ 2723759 w 6361755"/>
              <a:gd name="connsiteY162" fmla="*/ 1780204 h 3729099"/>
              <a:gd name="connsiteX163" fmla="*/ 2703538 w 6361755"/>
              <a:gd name="connsiteY163" fmla="*/ 1984572 h 3729099"/>
              <a:gd name="connsiteX164" fmla="*/ 2725563 w 6361755"/>
              <a:gd name="connsiteY164" fmla="*/ 1966338 h 3729099"/>
              <a:gd name="connsiteX165" fmla="*/ 2728091 w 6361755"/>
              <a:gd name="connsiteY165" fmla="*/ 1953700 h 3729099"/>
              <a:gd name="connsiteX166" fmla="*/ 2730618 w 6361755"/>
              <a:gd name="connsiteY166" fmla="*/ 1941063 h 3729099"/>
              <a:gd name="connsiteX167" fmla="*/ 2732244 w 6361755"/>
              <a:gd name="connsiteY167" fmla="*/ 1890693 h 3729099"/>
              <a:gd name="connsiteX168" fmla="*/ 2731160 w 6361755"/>
              <a:gd name="connsiteY168" fmla="*/ 1828768 h 3729099"/>
              <a:gd name="connsiteX169" fmla="*/ 2723759 w 6361755"/>
              <a:gd name="connsiteY169" fmla="*/ 1780204 h 3729099"/>
              <a:gd name="connsiteX170" fmla="*/ 4858245 w 6361755"/>
              <a:gd name="connsiteY170" fmla="*/ 1730376 h 3729099"/>
              <a:gd name="connsiteX171" fmla="*/ 4845064 w 6361755"/>
              <a:gd name="connsiteY171" fmla="*/ 1744999 h 3729099"/>
              <a:gd name="connsiteX172" fmla="*/ 4806069 w 6361755"/>
              <a:gd name="connsiteY172" fmla="*/ 1765039 h 3729099"/>
              <a:gd name="connsiteX173" fmla="*/ 4797223 w 6361755"/>
              <a:gd name="connsiteY173" fmla="*/ 1774969 h 3729099"/>
              <a:gd name="connsiteX174" fmla="*/ 4836039 w 6361755"/>
              <a:gd name="connsiteY174" fmla="*/ 1760886 h 3729099"/>
              <a:gd name="connsiteX175" fmla="*/ 4849217 w 6361755"/>
              <a:gd name="connsiteY175" fmla="*/ 1746083 h 3729099"/>
              <a:gd name="connsiteX176" fmla="*/ 4855357 w 6361755"/>
              <a:gd name="connsiteY176" fmla="*/ 1738682 h 3729099"/>
              <a:gd name="connsiteX177" fmla="*/ 4858245 w 6361755"/>
              <a:gd name="connsiteY177" fmla="*/ 1730376 h 3729099"/>
              <a:gd name="connsiteX178" fmla="*/ 1972184 w 6361755"/>
              <a:gd name="connsiteY178" fmla="*/ 1729112 h 3729099"/>
              <a:gd name="connsiteX179" fmla="*/ 1965324 w 6361755"/>
              <a:gd name="connsiteY179" fmla="*/ 1742111 h 3729099"/>
              <a:gd name="connsiteX180" fmla="*/ 1964782 w 6361755"/>
              <a:gd name="connsiteY180" fmla="*/ 1751861 h 3729099"/>
              <a:gd name="connsiteX181" fmla="*/ 1977059 w 6361755"/>
              <a:gd name="connsiteY181" fmla="*/ 1747346 h 3729099"/>
              <a:gd name="connsiteX182" fmla="*/ 1985724 w 6361755"/>
              <a:gd name="connsiteY182" fmla="*/ 1737778 h 3729099"/>
              <a:gd name="connsiteX183" fmla="*/ 2715635 w 6361755"/>
              <a:gd name="connsiteY183" fmla="*/ 1607791 h 3729099"/>
              <a:gd name="connsiteX184" fmla="*/ 2698664 w 6361755"/>
              <a:gd name="connsiteY184" fmla="*/ 1625845 h 3729099"/>
              <a:gd name="connsiteX185" fmla="*/ 2688916 w 6361755"/>
              <a:gd name="connsiteY185" fmla="*/ 1735611 h 3729099"/>
              <a:gd name="connsiteX186" fmla="*/ 2689998 w 6361755"/>
              <a:gd name="connsiteY186" fmla="*/ 1798618 h 3729099"/>
              <a:gd name="connsiteX187" fmla="*/ 2719246 w 6361755"/>
              <a:gd name="connsiteY187" fmla="*/ 1701850 h 3729099"/>
              <a:gd name="connsiteX188" fmla="*/ 2727189 w 6361755"/>
              <a:gd name="connsiteY188" fmla="*/ 1717016 h 3729099"/>
              <a:gd name="connsiteX189" fmla="*/ 2740548 w 6361755"/>
              <a:gd name="connsiteY189" fmla="*/ 1678924 h 3729099"/>
              <a:gd name="connsiteX190" fmla="*/ 2715635 w 6361755"/>
              <a:gd name="connsiteY190" fmla="*/ 1607791 h 3729099"/>
              <a:gd name="connsiteX191" fmla="*/ 1910981 w 6361755"/>
              <a:gd name="connsiteY191" fmla="*/ 1603278 h 3729099"/>
              <a:gd name="connsiteX192" fmla="*/ 1868375 w 6361755"/>
              <a:gd name="connsiteY192" fmla="*/ 1614833 h 3729099"/>
              <a:gd name="connsiteX193" fmla="*/ 1827032 w 6361755"/>
              <a:gd name="connsiteY193" fmla="*/ 1653649 h 3729099"/>
              <a:gd name="connsiteX194" fmla="*/ 1822879 w 6361755"/>
              <a:gd name="connsiteY194" fmla="*/ 1658884 h 3729099"/>
              <a:gd name="connsiteX195" fmla="*/ 1811505 w 6361755"/>
              <a:gd name="connsiteY195" fmla="*/ 1657439 h 3729099"/>
              <a:gd name="connsiteX196" fmla="*/ 1797064 w 6361755"/>
              <a:gd name="connsiteY196" fmla="*/ 1659966 h 3729099"/>
              <a:gd name="connsiteX197" fmla="*/ 1809341 w 6361755"/>
              <a:gd name="connsiteY197" fmla="*/ 1670618 h 3729099"/>
              <a:gd name="connsiteX198" fmla="*/ 1827934 w 6361755"/>
              <a:gd name="connsiteY198" fmla="*/ 1677840 h 3729099"/>
              <a:gd name="connsiteX199" fmla="*/ 1874334 w 6361755"/>
              <a:gd name="connsiteY199" fmla="*/ 1656537 h 3729099"/>
              <a:gd name="connsiteX200" fmla="*/ 1869819 w 6361755"/>
              <a:gd name="connsiteY200" fmla="*/ 1642094 h 3729099"/>
              <a:gd name="connsiteX201" fmla="*/ 1881193 w 6361755"/>
              <a:gd name="connsiteY201" fmla="*/ 1621692 h 3729099"/>
              <a:gd name="connsiteX202" fmla="*/ 1568866 w 6361755"/>
              <a:gd name="connsiteY202" fmla="*/ 1580892 h 3729099"/>
              <a:gd name="connsiteX203" fmla="*/ 1548463 w 6361755"/>
              <a:gd name="connsiteY203" fmla="*/ 1607249 h 3729099"/>
              <a:gd name="connsiteX204" fmla="*/ 1543228 w 6361755"/>
              <a:gd name="connsiteY204" fmla="*/ 1622054 h 3729099"/>
              <a:gd name="connsiteX205" fmla="*/ 1553700 w 6361755"/>
              <a:gd name="connsiteY205" fmla="*/ 1626207 h 3729099"/>
              <a:gd name="connsiteX206" fmla="*/ 2206701 w 6361755"/>
              <a:gd name="connsiteY206" fmla="*/ 1574753 h 3729099"/>
              <a:gd name="connsiteX207" fmla="*/ 2161206 w 6361755"/>
              <a:gd name="connsiteY207" fmla="*/ 1596959 h 3729099"/>
              <a:gd name="connsiteX208" fmla="*/ 2123474 w 6361755"/>
              <a:gd name="connsiteY208" fmla="*/ 1643357 h 3729099"/>
              <a:gd name="connsiteX209" fmla="*/ 2099281 w 6361755"/>
              <a:gd name="connsiteY209" fmla="*/ 1643357 h 3729099"/>
              <a:gd name="connsiteX210" fmla="*/ 2072202 w 6361755"/>
              <a:gd name="connsiteY210" fmla="*/ 1651842 h 3729099"/>
              <a:gd name="connsiteX211" fmla="*/ 2044218 w 6361755"/>
              <a:gd name="connsiteY211" fmla="*/ 1700768 h 3729099"/>
              <a:gd name="connsiteX212" fmla="*/ 2089894 w 6361755"/>
              <a:gd name="connsiteY212" fmla="*/ 1661952 h 3729099"/>
              <a:gd name="connsiteX213" fmla="*/ 2136653 w 6361755"/>
              <a:gd name="connsiteY213" fmla="*/ 1645885 h 3729099"/>
              <a:gd name="connsiteX214" fmla="*/ 2171676 w 6361755"/>
              <a:gd name="connsiteY214" fmla="*/ 1610320 h 3729099"/>
              <a:gd name="connsiteX215" fmla="*/ 2206701 w 6361755"/>
              <a:gd name="connsiteY215" fmla="*/ 1574753 h 3729099"/>
              <a:gd name="connsiteX216" fmla="*/ 1657147 w 6361755"/>
              <a:gd name="connsiteY216" fmla="*/ 1531424 h 3729099"/>
              <a:gd name="connsiteX217" fmla="*/ 1650648 w 6361755"/>
              <a:gd name="connsiteY217" fmla="*/ 1533050 h 3729099"/>
              <a:gd name="connsiteX218" fmla="*/ 1644329 w 6361755"/>
              <a:gd name="connsiteY218" fmla="*/ 1534854 h 3729099"/>
              <a:gd name="connsiteX219" fmla="*/ 1637469 w 6361755"/>
              <a:gd name="connsiteY219" fmla="*/ 1547853 h 3729099"/>
              <a:gd name="connsiteX220" fmla="*/ 1636747 w 6361755"/>
              <a:gd name="connsiteY220" fmla="*/ 1557603 h 3729099"/>
              <a:gd name="connsiteX221" fmla="*/ 1649022 w 6361755"/>
              <a:gd name="connsiteY221" fmla="*/ 1553088 h 3729099"/>
              <a:gd name="connsiteX222" fmla="*/ 1657690 w 6361755"/>
              <a:gd name="connsiteY222" fmla="*/ 1543520 h 3729099"/>
              <a:gd name="connsiteX223" fmla="*/ 1657147 w 6361755"/>
              <a:gd name="connsiteY223" fmla="*/ 1531424 h 3729099"/>
              <a:gd name="connsiteX224" fmla="*/ 2734411 w 6361755"/>
              <a:gd name="connsiteY224" fmla="*/ 1482860 h 3729099"/>
              <a:gd name="connsiteX225" fmla="*/ 2733689 w 6361755"/>
              <a:gd name="connsiteY225" fmla="*/ 1490443 h 3729099"/>
              <a:gd name="connsiteX226" fmla="*/ 2737117 w 6361755"/>
              <a:gd name="connsiteY226" fmla="*/ 1490261 h 3729099"/>
              <a:gd name="connsiteX227" fmla="*/ 2737117 w 6361755"/>
              <a:gd name="connsiteY227" fmla="*/ 1486291 h 3729099"/>
              <a:gd name="connsiteX228" fmla="*/ 2734411 w 6361755"/>
              <a:gd name="connsiteY228" fmla="*/ 1482860 h 3729099"/>
              <a:gd name="connsiteX229" fmla="*/ 2796153 w 6361755"/>
              <a:gd name="connsiteY229" fmla="*/ 1458127 h 3729099"/>
              <a:gd name="connsiteX230" fmla="*/ 2788390 w 6361755"/>
              <a:gd name="connsiteY230" fmla="*/ 1458487 h 3729099"/>
              <a:gd name="connsiteX231" fmla="*/ 2767629 w 6361755"/>
              <a:gd name="connsiteY231" fmla="*/ 1467515 h 3729099"/>
              <a:gd name="connsiteX232" fmla="*/ 2765823 w 6361755"/>
              <a:gd name="connsiteY232" fmla="*/ 1483762 h 3729099"/>
              <a:gd name="connsiteX233" fmla="*/ 2769976 w 6361755"/>
              <a:gd name="connsiteY233" fmla="*/ 1501636 h 3729099"/>
              <a:gd name="connsiteX234" fmla="*/ 2760046 w 6361755"/>
              <a:gd name="connsiteY234" fmla="*/ 1554172 h 3729099"/>
              <a:gd name="connsiteX235" fmla="*/ 2747047 w 6361755"/>
              <a:gd name="connsiteY235" fmla="*/ 1603278 h 3729099"/>
              <a:gd name="connsiteX236" fmla="*/ 2770156 w 6361755"/>
              <a:gd name="connsiteY236" fmla="*/ 1589918 h 3729099"/>
              <a:gd name="connsiteX237" fmla="*/ 2782432 w 6361755"/>
              <a:gd name="connsiteY237" fmla="*/ 1514814 h 3729099"/>
              <a:gd name="connsiteX238" fmla="*/ 2785321 w 6361755"/>
              <a:gd name="connsiteY238" fmla="*/ 1505789 h 3729099"/>
              <a:gd name="connsiteX239" fmla="*/ 2786766 w 6361755"/>
              <a:gd name="connsiteY239" fmla="*/ 1501998 h 3729099"/>
              <a:gd name="connsiteX240" fmla="*/ 2788210 w 6361755"/>
              <a:gd name="connsiteY240" fmla="*/ 1496039 h 3729099"/>
              <a:gd name="connsiteX241" fmla="*/ 2786585 w 6361755"/>
              <a:gd name="connsiteY241" fmla="*/ 1483762 h 3729099"/>
              <a:gd name="connsiteX242" fmla="*/ 2799222 w 6361755"/>
              <a:gd name="connsiteY242" fmla="*/ 1461376 h 3729099"/>
              <a:gd name="connsiteX243" fmla="*/ 2796153 w 6361755"/>
              <a:gd name="connsiteY243" fmla="*/ 1458127 h 3729099"/>
              <a:gd name="connsiteX244" fmla="*/ 2093144 w 6361755"/>
              <a:gd name="connsiteY244" fmla="*/ 1450905 h 3729099"/>
              <a:gd name="connsiteX245" fmla="*/ 2077075 w 6361755"/>
              <a:gd name="connsiteY245" fmla="*/ 1460473 h 3729099"/>
              <a:gd name="connsiteX246" fmla="*/ 2064258 w 6361755"/>
              <a:gd name="connsiteY246" fmla="*/ 1475458 h 3729099"/>
              <a:gd name="connsiteX247" fmla="*/ 2028511 w 6361755"/>
              <a:gd name="connsiteY247" fmla="*/ 1508677 h 3729099"/>
              <a:gd name="connsiteX248" fmla="*/ 1988973 w 6361755"/>
              <a:gd name="connsiteY248" fmla="*/ 1527633 h 3729099"/>
              <a:gd name="connsiteX249" fmla="*/ 1953950 w 6361755"/>
              <a:gd name="connsiteY249" fmla="*/ 1563198 h 3729099"/>
              <a:gd name="connsiteX250" fmla="*/ 1918925 w 6361755"/>
              <a:gd name="connsiteY250" fmla="*/ 1598765 h 3729099"/>
              <a:gd name="connsiteX251" fmla="*/ 1998001 w 6361755"/>
              <a:gd name="connsiteY251" fmla="*/ 1546591 h 3729099"/>
              <a:gd name="connsiteX252" fmla="*/ 2073464 w 6361755"/>
              <a:gd name="connsiteY252" fmla="*/ 1489359 h 3729099"/>
              <a:gd name="connsiteX253" fmla="*/ 2086463 w 6361755"/>
              <a:gd name="connsiteY253" fmla="*/ 1468417 h 3729099"/>
              <a:gd name="connsiteX254" fmla="*/ 2093144 w 6361755"/>
              <a:gd name="connsiteY254" fmla="*/ 1450905 h 3729099"/>
              <a:gd name="connsiteX255" fmla="*/ 1855738 w 6361755"/>
              <a:gd name="connsiteY255" fmla="*/ 1351971 h 3729099"/>
              <a:gd name="connsiteX256" fmla="*/ 1789661 w 6361755"/>
              <a:gd name="connsiteY256" fmla="*/ 1411729 h 3729099"/>
              <a:gd name="connsiteX257" fmla="*/ 1780455 w 6361755"/>
              <a:gd name="connsiteY257" fmla="*/ 1410825 h 3729099"/>
              <a:gd name="connsiteX258" fmla="*/ 1768178 w 6361755"/>
              <a:gd name="connsiteY258" fmla="*/ 1413716 h 3729099"/>
              <a:gd name="connsiteX259" fmla="*/ 1768538 w 6361755"/>
              <a:gd name="connsiteY259" fmla="*/ 1434116 h 3729099"/>
              <a:gd name="connsiteX260" fmla="*/ 1778468 w 6361755"/>
              <a:gd name="connsiteY260" fmla="*/ 1451808 h 3729099"/>
              <a:gd name="connsiteX261" fmla="*/ 1849599 w 6361755"/>
              <a:gd name="connsiteY261" fmla="*/ 1405048 h 3729099"/>
              <a:gd name="connsiteX262" fmla="*/ 2821971 w 6361755"/>
              <a:gd name="connsiteY262" fmla="*/ 1349625 h 3729099"/>
              <a:gd name="connsiteX263" fmla="*/ 2808430 w 6361755"/>
              <a:gd name="connsiteY263" fmla="*/ 1353778 h 3729099"/>
              <a:gd name="connsiteX264" fmla="*/ 2806985 w 6361755"/>
              <a:gd name="connsiteY264" fmla="*/ 1357928 h 3729099"/>
              <a:gd name="connsiteX265" fmla="*/ 2809694 w 6361755"/>
              <a:gd name="connsiteY265" fmla="*/ 1359915 h 3729099"/>
              <a:gd name="connsiteX266" fmla="*/ 2802833 w 6361755"/>
              <a:gd name="connsiteY266" fmla="*/ 1385550 h 3729099"/>
              <a:gd name="connsiteX267" fmla="*/ 2804097 w 6361755"/>
              <a:gd name="connsiteY267" fmla="*/ 1404508 h 3729099"/>
              <a:gd name="connsiteX268" fmla="*/ 2819804 w 6361755"/>
              <a:gd name="connsiteY268" fmla="*/ 1393494 h 3729099"/>
              <a:gd name="connsiteX269" fmla="*/ 2821068 w 6361755"/>
              <a:gd name="connsiteY269" fmla="*/ 1372011 h 3729099"/>
              <a:gd name="connsiteX270" fmla="*/ 2833525 w 6361755"/>
              <a:gd name="connsiteY270" fmla="*/ 1350165 h 3729099"/>
              <a:gd name="connsiteX271" fmla="*/ 2821971 w 6361755"/>
              <a:gd name="connsiteY271" fmla="*/ 1349625 h 3729099"/>
              <a:gd name="connsiteX272" fmla="*/ 2805361 w 6361755"/>
              <a:gd name="connsiteY272" fmla="*/ 1321279 h 3729099"/>
              <a:gd name="connsiteX273" fmla="*/ 2805541 w 6361755"/>
              <a:gd name="connsiteY273" fmla="*/ 1334640 h 3729099"/>
              <a:gd name="connsiteX274" fmla="*/ 2814207 w 6361755"/>
              <a:gd name="connsiteY274" fmla="*/ 1339333 h 3729099"/>
              <a:gd name="connsiteX275" fmla="*/ 2823235 w 6361755"/>
              <a:gd name="connsiteY275" fmla="*/ 1325974 h 3729099"/>
              <a:gd name="connsiteX276" fmla="*/ 2805361 w 6361755"/>
              <a:gd name="connsiteY276" fmla="*/ 1321279 h 3729099"/>
              <a:gd name="connsiteX277" fmla="*/ 2823595 w 6361755"/>
              <a:gd name="connsiteY277" fmla="*/ 1266938 h 3729099"/>
              <a:gd name="connsiteX278" fmla="*/ 2810777 w 6361755"/>
              <a:gd name="connsiteY278" fmla="*/ 1267118 h 3729099"/>
              <a:gd name="connsiteX279" fmla="*/ 2795973 w 6361755"/>
              <a:gd name="connsiteY279" fmla="*/ 1278132 h 3729099"/>
              <a:gd name="connsiteX280" fmla="*/ 2793627 w 6361755"/>
              <a:gd name="connsiteY280" fmla="*/ 1315684 h 3729099"/>
              <a:gd name="connsiteX281" fmla="*/ 2804097 w 6361755"/>
              <a:gd name="connsiteY281" fmla="*/ 1316044 h 3729099"/>
              <a:gd name="connsiteX282" fmla="*/ 2816736 w 6361755"/>
              <a:gd name="connsiteY282" fmla="*/ 1302503 h 3729099"/>
              <a:gd name="connsiteX283" fmla="*/ 2803195 w 6361755"/>
              <a:gd name="connsiteY283" fmla="*/ 1301421 h 3729099"/>
              <a:gd name="connsiteX284" fmla="*/ 2823595 w 6361755"/>
              <a:gd name="connsiteY284" fmla="*/ 1266938 h 3729099"/>
              <a:gd name="connsiteX285" fmla="*/ 2787488 w 6361755"/>
              <a:gd name="connsiteY285" fmla="*/ 1256828 h 3729099"/>
              <a:gd name="connsiteX286" fmla="*/ 2781169 w 6361755"/>
              <a:gd name="connsiteY286" fmla="*/ 1271993 h 3729099"/>
              <a:gd name="connsiteX287" fmla="*/ 2784961 w 6361755"/>
              <a:gd name="connsiteY287" fmla="*/ 1273257 h 3729099"/>
              <a:gd name="connsiteX288" fmla="*/ 2788572 w 6361755"/>
              <a:gd name="connsiteY288" fmla="*/ 1274701 h 3729099"/>
              <a:gd name="connsiteX289" fmla="*/ 2787488 w 6361755"/>
              <a:gd name="connsiteY289" fmla="*/ 1256828 h 3729099"/>
              <a:gd name="connsiteX290" fmla="*/ 2772502 w 6361755"/>
              <a:gd name="connsiteY290" fmla="*/ 1225595 h 3729099"/>
              <a:gd name="connsiteX291" fmla="*/ 2760588 w 6361755"/>
              <a:gd name="connsiteY291" fmla="*/ 1235525 h 3729099"/>
              <a:gd name="connsiteX292" fmla="*/ 2771240 w 6361755"/>
              <a:gd name="connsiteY292" fmla="*/ 1230651 h 3729099"/>
              <a:gd name="connsiteX293" fmla="*/ 2662918 w 6361755"/>
              <a:gd name="connsiteY293" fmla="*/ 1218916 h 3729099"/>
              <a:gd name="connsiteX294" fmla="*/ 2655697 w 6361755"/>
              <a:gd name="connsiteY294" fmla="*/ 1221443 h 3729099"/>
              <a:gd name="connsiteX295" fmla="*/ 2621756 w 6361755"/>
              <a:gd name="connsiteY295" fmla="*/ 1235163 h 3729099"/>
              <a:gd name="connsiteX296" fmla="*/ 2604604 w 6361755"/>
              <a:gd name="connsiteY296" fmla="*/ 1281743 h 3729099"/>
              <a:gd name="connsiteX297" fmla="*/ 2600994 w 6361755"/>
              <a:gd name="connsiteY297" fmla="*/ 1276868 h 3729099"/>
              <a:gd name="connsiteX298" fmla="*/ 2595939 w 6361755"/>
              <a:gd name="connsiteY298" fmla="*/ 1279394 h 3729099"/>
              <a:gd name="connsiteX299" fmla="*/ 2593050 w 6361755"/>
              <a:gd name="connsiteY299" fmla="*/ 1292393 h 3729099"/>
              <a:gd name="connsiteX300" fmla="*/ 2592148 w 6361755"/>
              <a:gd name="connsiteY300" fmla="*/ 1307018 h 3729099"/>
              <a:gd name="connsiteX301" fmla="*/ 2601354 w 6361755"/>
              <a:gd name="connsiteY301" fmla="*/ 1335904 h 3729099"/>
              <a:gd name="connsiteX302" fmla="*/ 2606409 w 6361755"/>
              <a:gd name="connsiteY302" fmla="*/ 1330307 h 3729099"/>
              <a:gd name="connsiteX303" fmla="*/ 2603340 w 6361755"/>
              <a:gd name="connsiteY303" fmla="*/ 1303225 h 3729099"/>
              <a:gd name="connsiteX304" fmla="*/ 2611284 w 6361755"/>
              <a:gd name="connsiteY304" fmla="*/ 1292755 h 3729099"/>
              <a:gd name="connsiteX305" fmla="*/ 2620311 w 6361755"/>
              <a:gd name="connsiteY305" fmla="*/ 1294199 h 3729099"/>
              <a:gd name="connsiteX306" fmla="*/ 2639989 w 6361755"/>
              <a:gd name="connsiteY306" fmla="*/ 1261161 h 3729099"/>
              <a:gd name="connsiteX307" fmla="*/ 2655155 w 6361755"/>
              <a:gd name="connsiteY307" fmla="*/ 1234261 h 3729099"/>
              <a:gd name="connsiteX308" fmla="*/ 2662918 w 6361755"/>
              <a:gd name="connsiteY308" fmla="*/ 1218916 h 3729099"/>
              <a:gd name="connsiteX309" fmla="*/ 2059203 w 6361755"/>
              <a:gd name="connsiteY309" fmla="*/ 1179558 h 3729099"/>
              <a:gd name="connsiteX310" fmla="*/ 1909537 w 6361755"/>
              <a:gd name="connsiteY310" fmla="*/ 1301963 h 3729099"/>
              <a:gd name="connsiteX311" fmla="*/ 1901773 w 6361755"/>
              <a:gd name="connsiteY311" fmla="*/ 1330667 h 3729099"/>
              <a:gd name="connsiteX312" fmla="*/ 1915856 w 6361755"/>
              <a:gd name="connsiteY312" fmla="*/ 1345292 h 3729099"/>
              <a:gd name="connsiteX313" fmla="*/ 1990237 w 6361755"/>
              <a:gd name="connsiteY313" fmla="*/ 1276506 h 3729099"/>
              <a:gd name="connsiteX314" fmla="*/ 2065161 w 6361755"/>
              <a:gd name="connsiteY314" fmla="*/ 1216930 h 3729099"/>
              <a:gd name="connsiteX315" fmla="*/ 2288484 w 6361755"/>
              <a:gd name="connsiteY315" fmla="*/ 1007687 h 3729099"/>
              <a:gd name="connsiteX316" fmla="*/ 2238114 w 6361755"/>
              <a:gd name="connsiteY316" fmla="*/ 1038559 h 3729099"/>
              <a:gd name="connsiteX317" fmla="*/ 2225837 w 6361755"/>
              <a:gd name="connsiteY317" fmla="*/ 1054267 h 3729099"/>
              <a:gd name="connsiteX318" fmla="*/ 2234503 w 6361755"/>
              <a:gd name="connsiteY318" fmla="*/ 1055891 h 3729099"/>
              <a:gd name="connsiteX319" fmla="*/ 2254001 w 6361755"/>
              <a:gd name="connsiteY319" fmla="*/ 1056613 h 3729099"/>
              <a:gd name="connsiteX320" fmla="*/ 2272597 w 6361755"/>
              <a:gd name="connsiteY320" fmla="*/ 1039101 h 3729099"/>
              <a:gd name="connsiteX321" fmla="*/ 2279276 w 6361755"/>
              <a:gd name="connsiteY321" fmla="*/ 1024477 h 3729099"/>
              <a:gd name="connsiteX322" fmla="*/ 2432913 w 6361755"/>
              <a:gd name="connsiteY322" fmla="*/ 908211 h 3729099"/>
              <a:gd name="connsiteX323" fmla="*/ 2400417 w 6361755"/>
              <a:gd name="connsiteY323" fmla="*/ 932764 h 3729099"/>
              <a:gd name="connsiteX324" fmla="*/ 2426776 w 6361755"/>
              <a:gd name="connsiteY324" fmla="*/ 914892 h 3729099"/>
              <a:gd name="connsiteX325" fmla="*/ 5354900 w 6361755"/>
              <a:gd name="connsiteY325" fmla="*/ 821013 h 3729099"/>
              <a:gd name="connsiteX326" fmla="*/ 5261925 w 6361755"/>
              <a:gd name="connsiteY326" fmla="*/ 855494 h 3729099"/>
              <a:gd name="connsiteX327" fmla="*/ 5201083 w 6361755"/>
              <a:gd name="connsiteY327" fmla="*/ 899907 h 3729099"/>
              <a:gd name="connsiteX328" fmla="*/ 5166962 w 6361755"/>
              <a:gd name="connsiteY328" fmla="*/ 933306 h 3729099"/>
              <a:gd name="connsiteX329" fmla="*/ 5201445 w 6361755"/>
              <a:gd name="connsiteY329" fmla="*/ 936917 h 3729099"/>
              <a:gd name="connsiteX330" fmla="*/ 5205778 w 6361755"/>
              <a:gd name="connsiteY330" fmla="*/ 938181 h 3729099"/>
              <a:gd name="connsiteX331" fmla="*/ 5247300 w 6361755"/>
              <a:gd name="connsiteY331" fmla="*/ 888353 h 3729099"/>
              <a:gd name="connsiteX332" fmla="*/ 5317891 w 6361755"/>
              <a:gd name="connsiteY332" fmla="*/ 865786 h 3729099"/>
              <a:gd name="connsiteX333" fmla="*/ 5367539 w 6361755"/>
              <a:gd name="connsiteY333" fmla="*/ 830941 h 3729099"/>
              <a:gd name="connsiteX334" fmla="*/ 6345506 w 6361755"/>
              <a:gd name="connsiteY334" fmla="*/ 112 h 3729099"/>
              <a:gd name="connsiteX335" fmla="*/ 6361755 w 6361755"/>
              <a:gd name="connsiteY335" fmla="*/ 6611 h 3729099"/>
              <a:gd name="connsiteX336" fmla="*/ 6260835 w 6361755"/>
              <a:gd name="connsiteY336" fmla="*/ 73049 h 3729099"/>
              <a:gd name="connsiteX337" fmla="*/ 6137167 w 6361755"/>
              <a:gd name="connsiteY337" fmla="*/ 137140 h 3729099"/>
              <a:gd name="connsiteX338" fmla="*/ 6141320 w 6361755"/>
              <a:gd name="connsiteY338" fmla="*/ 138584 h 3729099"/>
              <a:gd name="connsiteX339" fmla="*/ 6131750 w 6361755"/>
              <a:gd name="connsiteY339" fmla="*/ 160429 h 3729099"/>
              <a:gd name="connsiteX340" fmla="*/ 6106655 w 6361755"/>
              <a:gd name="connsiteY340" fmla="*/ 177218 h 3729099"/>
              <a:gd name="connsiteX341" fmla="*/ 5964754 w 6361755"/>
              <a:gd name="connsiteY341" fmla="*/ 277959 h 3729099"/>
              <a:gd name="connsiteX342" fmla="*/ 5817256 w 6361755"/>
              <a:gd name="connsiteY342" fmla="*/ 377433 h 3729099"/>
              <a:gd name="connsiteX343" fmla="*/ 5805160 w 6361755"/>
              <a:gd name="connsiteY343" fmla="*/ 391516 h 3729099"/>
              <a:gd name="connsiteX344" fmla="*/ 5780787 w 6361755"/>
              <a:gd name="connsiteY344" fmla="*/ 397113 h 3729099"/>
              <a:gd name="connsiteX345" fmla="*/ 5766706 w 6361755"/>
              <a:gd name="connsiteY345" fmla="*/ 409749 h 3729099"/>
              <a:gd name="connsiteX346" fmla="*/ 5765984 w 6361755"/>
              <a:gd name="connsiteY346" fmla="*/ 417333 h 3729099"/>
              <a:gd name="connsiteX347" fmla="*/ 5724821 w 6361755"/>
              <a:gd name="connsiteY347" fmla="*/ 440982 h 3729099"/>
              <a:gd name="connsiteX348" fmla="*/ 5696838 w 6361755"/>
              <a:gd name="connsiteY348" fmla="*/ 464090 h 3729099"/>
              <a:gd name="connsiteX349" fmla="*/ 5750819 w 6361755"/>
              <a:gd name="connsiteY349" fmla="*/ 443690 h 3729099"/>
              <a:gd name="connsiteX350" fmla="*/ 5773565 w 6361755"/>
              <a:gd name="connsiteY350" fmla="*/ 432136 h 3729099"/>
              <a:gd name="connsiteX351" fmla="*/ 5783495 w 6361755"/>
              <a:gd name="connsiteY351" fmla="*/ 416611 h 3729099"/>
              <a:gd name="connsiteX352" fmla="*/ 5817436 w 6361755"/>
              <a:gd name="connsiteY352" fmla="*/ 401626 h 3729099"/>
              <a:gd name="connsiteX353" fmla="*/ 5851737 w 6361755"/>
              <a:gd name="connsiteY353" fmla="*/ 382128 h 3729099"/>
              <a:gd name="connsiteX354" fmla="*/ 5971796 w 6361755"/>
              <a:gd name="connsiteY354" fmla="*/ 308289 h 3729099"/>
              <a:gd name="connsiteX355" fmla="*/ 6021262 w 6361755"/>
              <a:gd name="connsiteY355" fmla="*/ 293304 h 3729099"/>
              <a:gd name="connsiteX356" fmla="*/ 6048703 w 6361755"/>
              <a:gd name="connsiteY356" fmla="*/ 280485 h 3729099"/>
              <a:gd name="connsiteX357" fmla="*/ 6063507 w 6361755"/>
              <a:gd name="connsiteY357" fmla="*/ 263334 h 3729099"/>
              <a:gd name="connsiteX358" fmla="*/ 6118932 w 6361755"/>
              <a:gd name="connsiteY358" fmla="*/ 231559 h 3729099"/>
              <a:gd name="connsiteX359" fmla="*/ 6172733 w 6361755"/>
              <a:gd name="connsiteY359" fmla="*/ 196174 h 3729099"/>
              <a:gd name="connsiteX360" fmla="*/ 6226894 w 6361755"/>
              <a:gd name="connsiteY360" fmla="*/ 161331 h 3729099"/>
              <a:gd name="connsiteX361" fmla="*/ 6335216 w 6361755"/>
              <a:gd name="connsiteY361" fmla="*/ 129376 h 3729099"/>
              <a:gd name="connsiteX362" fmla="*/ 6322939 w 6361755"/>
              <a:gd name="connsiteY362" fmla="*/ 161331 h 3729099"/>
              <a:gd name="connsiteX363" fmla="*/ 6286470 w 6361755"/>
              <a:gd name="connsiteY363" fmla="*/ 175414 h 3729099"/>
              <a:gd name="connsiteX364" fmla="*/ 6254877 w 6361755"/>
              <a:gd name="connsiteY364" fmla="*/ 204660 h 3729099"/>
              <a:gd name="connsiteX365" fmla="*/ 6223825 w 6361755"/>
              <a:gd name="connsiteY365" fmla="*/ 229393 h 3729099"/>
              <a:gd name="connsiteX366" fmla="*/ 6136985 w 6361755"/>
              <a:gd name="connsiteY366" fmla="*/ 280847 h 3729099"/>
              <a:gd name="connsiteX367" fmla="*/ 6069826 w 6361755"/>
              <a:gd name="connsiteY367" fmla="*/ 334466 h 3729099"/>
              <a:gd name="connsiteX368" fmla="*/ 5945076 w 6361755"/>
              <a:gd name="connsiteY368" fmla="*/ 412096 h 3729099"/>
              <a:gd name="connsiteX369" fmla="*/ 5920883 w 6361755"/>
              <a:gd name="connsiteY369" fmla="*/ 454342 h 3729099"/>
              <a:gd name="connsiteX370" fmla="*/ 5865098 w 6361755"/>
              <a:gd name="connsiteY370" fmla="*/ 486477 h 3729099"/>
              <a:gd name="connsiteX371" fmla="*/ 5785842 w 6361755"/>
              <a:gd name="connsiteY371" fmla="*/ 540638 h 3729099"/>
              <a:gd name="connsiteX372" fmla="*/ 5700991 w 6361755"/>
              <a:gd name="connsiteY372" fmla="*/ 583967 h 3729099"/>
              <a:gd name="connsiteX373" fmla="*/ 5676256 w 6361755"/>
              <a:gd name="connsiteY373" fmla="*/ 626213 h 3729099"/>
              <a:gd name="connsiteX374" fmla="*/ 5623179 w 6361755"/>
              <a:gd name="connsiteY374" fmla="*/ 641017 h 3729099"/>
              <a:gd name="connsiteX375" fmla="*/ 5571726 w 6361755"/>
              <a:gd name="connsiteY375" fmla="*/ 693553 h 3729099"/>
              <a:gd name="connsiteX376" fmla="*/ 5533813 w 6361755"/>
              <a:gd name="connsiteY376" fmla="*/ 717564 h 3729099"/>
              <a:gd name="connsiteX377" fmla="*/ 5499692 w 6361755"/>
              <a:gd name="connsiteY377" fmla="*/ 733451 h 3729099"/>
              <a:gd name="connsiteX378" fmla="*/ 5478387 w 6361755"/>
              <a:gd name="connsiteY378" fmla="*/ 754214 h 3729099"/>
              <a:gd name="connsiteX379" fmla="*/ 5467015 w 6361755"/>
              <a:gd name="connsiteY379" fmla="*/ 773351 h 3729099"/>
              <a:gd name="connsiteX380" fmla="*/ 5469722 w 6361755"/>
              <a:gd name="connsiteY380" fmla="*/ 781113 h 3729099"/>
              <a:gd name="connsiteX381" fmla="*/ 5479652 w 6361755"/>
              <a:gd name="connsiteY381" fmla="*/ 777142 h 3729099"/>
              <a:gd name="connsiteX382" fmla="*/ 5518648 w 6361755"/>
              <a:gd name="connsiteY382" fmla="*/ 742299 h 3729099"/>
              <a:gd name="connsiteX383" fmla="*/ 5569378 w 6361755"/>
              <a:gd name="connsiteY383" fmla="*/ 729841 h 3729099"/>
              <a:gd name="connsiteX384" fmla="*/ 5639426 w 6361755"/>
              <a:gd name="connsiteY384" fmla="*/ 658348 h 3729099"/>
              <a:gd name="connsiteX385" fmla="*/ 5643579 w 6361755"/>
              <a:gd name="connsiteY385" fmla="*/ 659612 h 3729099"/>
              <a:gd name="connsiteX386" fmla="*/ 5664701 w 6361755"/>
              <a:gd name="connsiteY386" fmla="*/ 644447 h 3729099"/>
              <a:gd name="connsiteX387" fmla="*/ 5676256 w 6361755"/>
              <a:gd name="connsiteY387" fmla="*/ 626213 h 3729099"/>
              <a:gd name="connsiteX388" fmla="*/ 5742875 w 6361755"/>
              <a:gd name="connsiteY388" fmla="*/ 594799 h 3729099"/>
              <a:gd name="connsiteX389" fmla="*/ 5806424 w 6361755"/>
              <a:gd name="connsiteY389" fmla="*/ 567539 h 3729099"/>
              <a:gd name="connsiteX390" fmla="*/ 5827184 w 6361755"/>
              <a:gd name="connsiteY390" fmla="*/ 531432 h 3729099"/>
              <a:gd name="connsiteX391" fmla="*/ 5888929 w 6361755"/>
              <a:gd name="connsiteY391" fmla="*/ 513016 h 3729099"/>
              <a:gd name="connsiteX392" fmla="*/ 5979739 w 6361755"/>
              <a:gd name="connsiteY392" fmla="*/ 450912 h 3729099"/>
              <a:gd name="connsiteX393" fmla="*/ 6077951 w 6361755"/>
              <a:gd name="connsiteY393" fmla="*/ 387543 h 3729099"/>
              <a:gd name="connsiteX394" fmla="*/ 6091310 w 6361755"/>
              <a:gd name="connsiteY394" fmla="*/ 390431 h 3729099"/>
              <a:gd name="connsiteX395" fmla="*/ 6094199 w 6361755"/>
              <a:gd name="connsiteY395" fmla="*/ 399279 h 3729099"/>
              <a:gd name="connsiteX396" fmla="*/ 6053398 w 6361755"/>
              <a:gd name="connsiteY396" fmla="*/ 446579 h 3729099"/>
              <a:gd name="connsiteX397" fmla="*/ 5991292 w 6361755"/>
              <a:gd name="connsiteY397" fmla="*/ 477451 h 3729099"/>
              <a:gd name="connsiteX398" fmla="*/ 5879361 w 6361755"/>
              <a:gd name="connsiteY398" fmla="*/ 555985 h 3729099"/>
              <a:gd name="connsiteX399" fmla="*/ 5771039 w 6361755"/>
              <a:gd name="connsiteY399" fmla="*/ 630906 h 3729099"/>
              <a:gd name="connsiteX400" fmla="*/ 5761469 w 6361755"/>
              <a:gd name="connsiteY400" fmla="*/ 643365 h 3729099"/>
              <a:gd name="connsiteX401" fmla="*/ 5739264 w 6361755"/>
              <a:gd name="connsiteY401" fmla="*/ 652031 h 3729099"/>
              <a:gd name="connsiteX402" fmla="*/ 5721571 w 6361755"/>
              <a:gd name="connsiteY402" fmla="*/ 664487 h 3729099"/>
              <a:gd name="connsiteX403" fmla="*/ 5720127 w 6361755"/>
              <a:gd name="connsiteY403" fmla="*/ 677306 h 3729099"/>
              <a:gd name="connsiteX404" fmla="*/ 5679324 w 6361755"/>
              <a:gd name="connsiteY404" fmla="*/ 695720 h 3729099"/>
              <a:gd name="connsiteX405" fmla="*/ 5648092 w 6361755"/>
              <a:gd name="connsiteY405" fmla="*/ 717024 h 3729099"/>
              <a:gd name="connsiteX406" fmla="*/ 5598626 w 6361755"/>
              <a:gd name="connsiteY406" fmla="*/ 745188 h 3729099"/>
              <a:gd name="connsiteX407" fmla="*/ 5579308 w 6361755"/>
              <a:gd name="connsiteY407" fmla="*/ 774796 h 3729099"/>
              <a:gd name="connsiteX408" fmla="*/ 5547895 w 6361755"/>
              <a:gd name="connsiteY408" fmla="*/ 791405 h 3729099"/>
              <a:gd name="connsiteX409" fmla="*/ 5608194 w 6361755"/>
              <a:gd name="connsiteY409" fmla="*/ 805306 h 3729099"/>
              <a:gd name="connsiteX410" fmla="*/ 5644301 w 6361755"/>
              <a:gd name="connsiteY410" fmla="*/ 839607 h 3729099"/>
              <a:gd name="connsiteX411" fmla="*/ 5625525 w 6361755"/>
              <a:gd name="connsiteY411" fmla="*/ 871563 h 3729099"/>
              <a:gd name="connsiteX412" fmla="*/ 5598084 w 6361755"/>
              <a:gd name="connsiteY412" fmla="*/ 887089 h 3729099"/>
              <a:gd name="connsiteX413" fmla="*/ 5582919 w 6361755"/>
              <a:gd name="connsiteY413" fmla="*/ 897921 h 3729099"/>
              <a:gd name="connsiteX414" fmla="*/ 5571002 w 6361755"/>
              <a:gd name="connsiteY414" fmla="*/ 909837 h 3729099"/>
              <a:gd name="connsiteX415" fmla="*/ 5592849 w 6361755"/>
              <a:gd name="connsiteY415" fmla="*/ 904060 h 3729099"/>
              <a:gd name="connsiteX416" fmla="*/ 5693949 w 6361755"/>
              <a:gd name="connsiteY416" fmla="*/ 873548 h 3729099"/>
              <a:gd name="connsiteX417" fmla="*/ 5734750 w 6361755"/>
              <a:gd name="connsiteY417" fmla="*/ 843038 h 3729099"/>
              <a:gd name="connsiteX418" fmla="*/ 5745944 w 6361755"/>
              <a:gd name="connsiteY418" fmla="*/ 828775 h 3729099"/>
              <a:gd name="connsiteX419" fmla="*/ 5766344 w 6361755"/>
              <a:gd name="connsiteY419" fmla="*/ 821915 h 3729099"/>
              <a:gd name="connsiteX420" fmla="*/ 5778440 w 6361755"/>
              <a:gd name="connsiteY420" fmla="*/ 810903 h 3729099"/>
              <a:gd name="connsiteX421" fmla="*/ 5780607 w 6361755"/>
              <a:gd name="connsiteY421" fmla="*/ 801515 h 3729099"/>
              <a:gd name="connsiteX422" fmla="*/ 5860585 w 6361755"/>
              <a:gd name="connsiteY422" fmla="*/ 764686 h 3729099"/>
              <a:gd name="connsiteX423" fmla="*/ 5940924 w 6361755"/>
              <a:gd name="connsiteY423" fmla="*/ 728758 h 3729099"/>
              <a:gd name="connsiteX424" fmla="*/ 6025235 w 6361755"/>
              <a:gd name="connsiteY424" fmla="*/ 676222 h 3729099"/>
              <a:gd name="connsiteX425" fmla="*/ 6110808 w 6361755"/>
              <a:gd name="connsiteY425" fmla="*/ 647698 h 3729099"/>
              <a:gd name="connsiteX426" fmla="*/ 6130126 w 6361755"/>
              <a:gd name="connsiteY426" fmla="*/ 623145 h 3729099"/>
              <a:gd name="connsiteX427" fmla="*/ 6152873 w 6361755"/>
              <a:gd name="connsiteY427" fmla="*/ 603647 h 3729099"/>
              <a:gd name="connsiteX428" fmla="*/ 6184647 w 6361755"/>
              <a:gd name="connsiteY428" fmla="*/ 591911 h 3729099"/>
              <a:gd name="connsiteX429" fmla="*/ 6219130 w 6361755"/>
              <a:gd name="connsiteY429" fmla="*/ 591188 h 3729099"/>
              <a:gd name="connsiteX430" fmla="*/ 6208840 w 6361755"/>
              <a:gd name="connsiteY430" fmla="*/ 622603 h 3729099"/>
              <a:gd name="connsiteX431" fmla="*/ 6166774 w 6361755"/>
              <a:gd name="connsiteY431" fmla="*/ 647878 h 3729099"/>
              <a:gd name="connsiteX432" fmla="*/ 6092935 w 6361755"/>
              <a:gd name="connsiteY432" fmla="*/ 681277 h 3729099"/>
              <a:gd name="connsiteX433" fmla="*/ 6030830 w 6361755"/>
              <a:gd name="connsiteY433" fmla="*/ 733091 h 3729099"/>
              <a:gd name="connsiteX434" fmla="*/ 5947783 w 6361755"/>
              <a:gd name="connsiteY434" fmla="*/ 793571 h 3729099"/>
              <a:gd name="connsiteX435" fmla="*/ 5845780 w 6361755"/>
              <a:gd name="connsiteY435" fmla="*/ 852788 h 3729099"/>
              <a:gd name="connsiteX436" fmla="*/ 5834226 w 6361755"/>
              <a:gd name="connsiteY436" fmla="*/ 872286 h 3729099"/>
              <a:gd name="connsiteX437" fmla="*/ 5813826 w 6361755"/>
              <a:gd name="connsiteY437" fmla="*/ 879867 h 3729099"/>
              <a:gd name="connsiteX438" fmla="*/ 5780247 w 6361755"/>
              <a:gd name="connsiteY438" fmla="*/ 917961 h 3729099"/>
              <a:gd name="connsiteX439" fmla="*/ 5765984 w 6361755"/>
              <a:gd name="connsiteY439" fmla="*/ 957499 h 3729099"/>
              <a:gd name="connsiteX440" fmla="*/ 5627332 w 6361755"/>
              <a:gd name="connsiteY440" fmla="*/ 1040906 h 3729099"/>
              <a:gd name="connsiteX441" fmla="*/ 5511426 w 6361755"/>
              <a:gd name="connsiteY441" fmla="*/ 1132076 h 3729099"/>
              <a:gd name="connsiteX442" fmla="*/ 5445711 w 6361755"/>
              <a:gd name="connsiteY442" fmla="*/ 1155367 h 3729099"/>
              <a:gd name="connsiteX443" fmla="*/ 5388841 w 6361755"/>
              <a:gd name="connsiteY443" fmla="*/ 1190932 h 3729099"/>
              <a:gd name="connsiteX444" fmla="*/ 5335222 w 6361755"/>
              <a:gd name="connsiteY444" fmla="*/ 1227582 h 3729099"/>
              <a:gd name="connsiteX445" fmla="*/ 5326014 w 6361755"/>
              <a:gd name="connsiteY445" fmla="*/ 1243287 h 3729099"/>
              <a:gd name="connsiteX446" fmla="*/ 5394438 w 6361755"/>
              <a:gd name="connsiteY446" fmla="*/ 1211153 h 3729099"/>
              <a:gd name="connsiteX447" fmla="*/ 5466111 w 6361755"/>
              <a:gd name="connsiteY447" fmla="*/ 1179920 h 3729099"/>
              <a:gd name="connsiteX448" fmla="*/ 5504747 w 6361755"/>
              <a:gd name="connsiteY448" fmla="*/ 1179198 h 3729099"/>
              <a:gd name="connsiteX449" fmla="*/ 5488679 w 6361755"/>
              <a:gd name="connsiteY449" fmla="*/ 1155907 h 3729099"/>
              <a:gd name="connsiteX450" fmla="*/ 5510524 w 6361755"/>
              <a:gd name="connsiteY450" fmla="*/ 1150130 h 3729099"/>
              <a:gd name="connsiteX451" fmla="*/ 5529120 w 6361755"/>
              <a:gd name="connsiteY451" fmla="*/ 1152659 h 3729099"/>
              <a:gd name="connsiteX452" fmla="*/ 5530924 w 6361755"/>
              <a:gd name="connsiteY452" fmla="*/ 1168546 h 3729099"/>
              <a:gd name="connsiteX453" fmla="*/ 5560712 w 6361755"/>
              <a:gd name="connsiteY453" fmla="*/ 1153019 h 3729099"/>
              <a:gd name="connsiteX454" fmla="*/ 5584183 w 6361755"/>
              <a:gd name="connsiteY454" fmla="*/ 1135507 h 3729099"/>
              <a:gd name="connsiteX455" fmla="*/ 5613611 w 6361755"/>
              <a:gd name="connsiteY455" fmla="*/ 1115287 h 3729099"/>
              <a:gd name="connsiteX456" fmla="*/ 5646830 w 6361755"/>
              <a:gd name="connsiteY456" fmla="*/ 1086943 h 3729099"/>
              <a:gd name="connsiteX457" fmla="*/ 5635817 w 6361755"/>
              <a:gd name="connsiteY457" fmla="*/ 1052822 h 3729099"/>
              <a:gd name="connsiteX458" fmla="*/ 5697920 w 6361755"/>
              <a:gd name="connsiteY458" fmla="*/ 1016353 h 3729099"/>
              <a:gd name="connsiteX459" fmla="*/ 5730959 w 6361755"/>
              <a:gd name="connsiteY459" fmla="*/ 1038920 h 3729099"/>
              <a:gd name="connsiteX460" fmla="*/ 5698282 w 6361755"/>
              <a:gd name="connsiteY460" fmla="*/ 1056433 h 3729099"/>
              <a:gd name="connsiteX461" fmla="*/ 5668854 w 6361755"/>
              <a:gd name="connsiteY461" fmla="*/ 1075209 h 3729099"/>
              <a:gd name="connsiteX462" fmla="*/ 5672105 w 6361755"/>
              <a:gd name="connsiteY462" fmla="*/ 1094707 h 3729099"/>
              <a:gd name="connsiteX463" fmla="*/ 5671201 w 6361755"/>
              <a:gd name="connsiteY463" fmla="*/ 1112941 h 3729099"/>
              <a:gd name="connsiteX464" fmla="*/ 5637260 w 6361755"/>
              <a:gd name="connsiteY464" fmla="*/ 1138758 h 3729099"/>
              <a:gd name="connsiteX465" fmla="*/ 5600250 w 6361755"/>
              <a:gd name="connsiteY465" fmla="*/ 1158978 h 3729099"/>
              <a:gd name="connsiteX466" fmla="*/ 5618484 w 6361755"/>
              <a:gd name="connsiteY466" fmla="*/ 1167644 h 3729099"/>
              <a:gd name="connsiteX467" fmla="*/ 5633649 w 6361755"/>
              <a:gd name="connsiteY467" fmla="*/ 1175405 h 3729099"/>
              <a:gd name="connsiteX468" fmla="*/ 5595195 w 6361755"/>
              <a:gd name="connsiteY468" fmla="*/ 1203571 h 3729099"/>
              <a:gd name="connsiteX469" fmla="*/ 5541034 w 6361755"/>
              <a:gd name="connsiteY469" fmla="*/ 1227040 h 3729099"/>
              <a:gd name="connsiteX470" fmla="*/ 5510884 w 6361755"/>
              <a:gd name="connsiteY470" fmla="*/ 1251593 h 3729099"/>
              <a:gd name="connsiteX471" fmla="*/ 5487957 w 6361755"/>
              <a:gd name="connsiteY471" fmla="*/ 1260259 h 3729099"/>
              <a:gd name="connsiteX472" fmla="*/ 5435421 w 6361755"/>
              <a:gd name="connsiteY472" fmla="*/ 1287700 h 3729099"/>
              <a:gd name="connsiteX473" fmla="*/ 5394980 w 6361755"/>
              <a:gd name="connsiteY473" fmla="*/ 1331029 h 3729099"/>
              <a:gd name="connsiteX474" fmla="*/ 5421158 w 6361755"/>
              <a:gd name="connsiteY474" fmla="*/ 1320377 h 3729099"/>
              <a:gd name="connsiteX475" fmla="*/ 5473874 w 6361755"/>
              <a:gd name="connsiteY475" fmla="*/ 1286798 h 3729099"/>
              <a:gd name="connsiteX476" fmla="*/ 5492470 w 6361755"/>
              <a:gd name="connsiteY476" fmla="*/ 1278492 h 3729099"/>
              <a:gd name="connsiteX477" fmla="*/ 5504205 w 6361755"/>
              <a:gd name="connsiteY477" fmla="*/ 1277410 h 3729099"/>
              <a:gd name="connsiteX478" fmla="*/ 5488137 w 6361755"/>
              <a:gd name="connsiteY478" fmla="*/ 1288782 h 3729099"/>
              <a:gd name="connsiteX479" fmla="*/ 5468819 w 6361755"/>
              <a:gd name="connsiteY479" fmla="*/ 1303767 h 3729099"/>
              <a:gd name="connsiteX480" fmla="*/ 5407077 w 6361755"/>
              <a:gd name="connsiteY480" fmla="*/ 1346916 h 3729099"/>
              <a:gd name="connsiteX481" fmla="*/ 5345332 w 6361755"/>
              <a:gd name="connsiteY481" fmla="*/ 1390065 h 3729099"/>
              <a:gd name="connsiteX482" fmla="*/ 5296948 w 6361755"/>
              <a:gd name="connsiteY482" fmla="*/ 1418769 h 3729099"/>
              <a:gd name="connsiteX483" fmla="*/ 5252897 w 6361755"/>
              <a:gd name="connsiteY483" fmla="*/ 1455238 h 3729099"/>
              <a:gd name="connsiteX484" fmla="*/ 5315002 w 6361755"/>
              <a:gd name="connsiteY484" fmla="*/ 1422562 h 3729099"/>
              <a:gd name="connsiteX485" fmla="*/ 5371330 w 6361755"/>
              <a:gd name="connsiteY485" fmla="*/ 1379413 h 3729099"/>
              <a:gd name="connsiteX486" fmla="*/ 5391730 w 6361755"/>
              <a:gd name="connsiteY486" fmla="*/ 1403786 h 3729099"/>
              <a:gd name="connsiteX487" fmla="*/ 5334140 w 6361755"/>
              <a:gd name="connsiteY487" fmla="*/ 1454154 h 3729099"/>
              <a:gd name="connsiteX488" fmla="*/ 5359775 w 6361755"/>
              <a:gd name="connsiteY488" fmla="*/ 1455598 h 3729099"/>
              <a:gd name="connsiteX489" fmla="*/ 5354178 w 6361755"/>
              <a:gd name="connsiteY489" fmla="*/ 1490623 h 3729099"/>
              <a:gd name="connsiteX490" fmla="*/ 5266438 w 6361755"/>
              <a:gd name="connsiteY490" fmla="*/ 1557061 h 3729099"/>
              <a:gd name="connsiteX491" fmla="*/ 5168046 w 6361755"/>
              <a:gd name="connsiteY491" fmla="*/ 1607611 h 3729099"/>
              <a:gd name="connsiteX492" fmla="*/ 5079402 w 6361755"/>
              <a:gd name="connsiteY492" fmla="*/ 1656717 h 3729099"/>
              <a:gd name="connsiteX493" fmla="*/ 5070916 w 6361755"/>
              <a:gd name="connsiteY493" fmla="*/ 1654371 h 3729099"/>
              <a:gd name="connsiteX494" fmla="*/ 5057738 w 6361755"/>
              <a:gd name="connsiteY494" fmla="*/ 1668994 h 3729099"/>
              <a:gd name="connsiteX495" fmla="*/ 4988232 w 6361755"/>
              <a:gd name="connsiteY495" fmla="*/ 1710878 h 3729099"/>
              <a:gd name="connsiteX496" fmla="*/ 4917461 w 6361755"/>
              <a:gd name="connsiteY496" fmla="*/ 1759984 h 3729099"/>
              <a:gd name="connsiteX497" fmla="*/ 4840191 w 6361755"/>
              <a:gd name="connsiteY497" fmla="*/ 1816672 h 3729099"/>
              <a:gd name="connsiteX498" fmla="*/ 4770323 w 6361755"/>
              <a:gd name="connsiteY498" fmla="*/ 1862709 h 3729099"/>
              <a:gd name="connsiteX499" fmla="*/ 4710205 w 6361755"/>
              <a:gd name="connsiteY499" fmla="*/ 1897734 h 3729099"/>
              <a:gd name="connsiteX500" fmla="*/ 4657848 w 6361755"/>
              <a:gd name="connsiteY500" fmla="*/ 1950811 h 3729099"/>
              <a:gd name="connsiteX501" fmla="*/ 4662181 w 6361755"/>
              <a:gd name="connsiteY501" fmla="*/ 1951895 h 3729099"/>
              <a:gd name="connsiteX502" fmla="*/ 4644850 w 6361755"/>
              <a:gd name="connsiteY502" fmla="*/ 1965616 h 3729099"/>
              <a:gd name="connsiteX503" fmla="*/ 4636364 w 6361755"/>
              <a:gd name="connsiteY503" fmla="*/ 1963450 h 3729099"/>
              <a:gd name="connsiteX504" fmla="*/ 4597550 w 6361755"/>
              <a:gd name="connsiteY504" fmla="*/ 1977711 h 3729099"/>
              <a:gd name="connsiteX505" fmla="*/ 4545555 w 6361755"/>
              <a:gd name="connsiteY505" fmla="*/ 2025012 h 3729099"/>
              <a:gd name="connsiteX506" fmla="*/ 4493561 w 6361755"/>
              <a:gd name="connsiteY506" fmla="*/ 2072312 h 3729099"/>
              <a:gd name="connsiteX507" fmla="*/ 4484353 w 6361755"/>
              <a:gd name="connsiteY507" fmla="*/ 2118529 h 3729099"/>
              <a:gd name="connsiteX508" fmla="*/ 4488506 w 6361755"/>
              <a:gd name="connsiteY508" fmla="*/ 2125751 h 3729099"/>
              <a:gd name="connsiteX509" fmla="*/ 4468466 w 6361755"/>
              <a:gd name="connsiteY509" fmla="*/ 2141098 h 3729099"/>
              <a:gd name="connsiteX510" fmla="*/ 4445357 w 6361755"/>
              <a:gd name="connsiteY510" fmla="*/ 2151208 h 3729099"/>
              <a:gd name="connsiteX511" fmla="*/ 4423151 w 6361755"/>
              <a:gd name="connsiteY511" fmla="*/ 2170706 h 3729099"/>
              <a:gd name="connsiteX512" fmla="*/ 4397875 w 6361755"/>
              <a:gd name="connsiteY512" fmla="*/ 2175761 h 3729099"/>
              <a:gd name="connsiteX513" fmla="*/ 4385057 w 6361755"/>
              <a:gd name="connsiteY513" fmla="*/ 2172510 h 3729099"/>
              <a:gd name="connsiteX514" fmla="*/ 4333244 w 6361755"/>
              <a:gd name="connsiteY514" fmla="*/ 2226131 h 3729099"/>
              <a:gd name="connsiteX515" fmla="*/ 4208313 w 6361755"/>
              <a:gd name="connsiteY515" fmla="*/ 2310080 h 3729099"/>
              <a:gd name="connsiteX516" fmla="*/ 4178163 w 6361755"/>
              <a:gd name="connsiteY516" fmla="*/ 2320912 h 3729099"/>
              <a:gd name="connsiteX517" fmla="*/ 4124904 w 6361755"/>
              <a:gd name="connsiteY517" fmla="*/ 2368392 h 3729099"/>
              <a:gd name="connsiteX518" fmla="*/ 4061897 w 6361755"/>
              <a:gd name="connsiteY518" fmla="*/ 2413527 h 3729099"/>
              <a:gd name="connsiteX519" fmla="*/ 4036080 w 6361755"/>
              <a:gd name="connsiteY519" fmla="*/ 2443495 h 3729099"/>
              <a:gd name="connsiteX520" fmla="*/ 4023081 w 6361755"/>
              <a:gd name="connsiteY520" fmla="*/ 2458480 h 3729099"/>
              <a:gd name="connsiteX521" fmla="*/ 4010444 w 6361755"/>
              <a:gd name="connsiteY521" fmla="*/ 2470577 h 3729099"/>
              <a:gd name="connsiteX522" fmla="*/ 3996182 w 6361755"/>
              <a:gd name="connsiteY522" fmla="*/ 2483938 h 3729099"/>
              <a:gd name="connsiteX523" fmla="*/ 3879374 w 6361755"/>
              <a:gd name="connsiteY523" fmla="*/ 2549471 h 3729099"/>
              <a:gd name="connsiteX524" fmla="*/ 3759677 w 6361755"/>
              <a:gd name="connsiteY524" fmla="*/ 2639559 h 3729099"/>
              <a:gd name="connsiteX525" fmla="*/ 3678797 w 6361755"/>
              <a:gd name="connsiteY525" fmla="*/ 2683248 h 3729099"/>
              <a:gd name="connsiteX526" fmla="*/ 3581489 w 6361755"/>
              <a:gd name="connsiteY526" fmla="*/ 2755463 h 3729099"/>
              <a:gd name="connsiteX527" fmla="*/ 3476416 w 6361755"/>
              <a:gd name="connsiteY527" fmla="*/ 2835261 h 3729099"/>
              <a:gd name="connsiteX528" fmla="*/ 3266271 w 6361755"/>
              <a:gd name="connsiteY528" fmla="*/ 2985288 h 3729099"/>
              <a:gd name="connsiteX529" fmla="*/ 3165170 w 6361755"/>
              <a:gd name="connsiteY529" fmla="*/ 3053349 h 3729099"/>
              <a:gd name="connsiteX530" fmla="*/ 3061543 w 6361755"/>
              <a:gd name="connsiteY530" fmla="*/ 3116898 h 3729099"/>
              <a:gd name="connsiteX531" fmla="*/ 3348596 w 6361755"/>
              <a:gd name="connsiteY531" fmla="*/ 2855301 h 3729099"/>
              <a:gd name="connsiteX532" fmla="*/ 3347151 w 6361755"/>
              <a:gd name="connsiteY532" fmla="*/ 2827317 h 3729099"/>
              <a:gd name="connsiteX533" fmla="*/ 3268257 w 6361755"/>
              <a:gd name="connsiteY533" fmla="*/ 2882201 h 3729099"/>
              <a:gd name="connsiteX534" fmla="*/ 3090247 w 6361755"/>
              <a:gd name="connsiteY534" fmla="*/ 3026268 h 3729099"/>
              <a:gd name="connsiteX535" fmla="*/ 2910433 w 6361755"/>
              <a:gd name="connsiteY535" fmla="*/ 3178281 h 3729099"/>
              <a:gd name="connsiteX536" fmla="*/ 2830094 w 6361755"/>
              <a:gd name="connsiteY536" fmla="*/ 3244538 h 3729099"/>
              <a:gd name="connsiteX537" fmla="*/ 2813125 w 6361755"/>
              <a:gd name="connsiteY537" fmla="*/ 3219263 h 3729099"/>
              <a:gd name="connsiteX538" fmla="*/ 2780988 w 6361755"/>
              <a:gd name="connsiteY538" fmla="*/ 3244538 h 3729099"/>
              <a:gd name="connsiteX539" fmla="*/ 2727729 w 6361755"/>
              <a:gd name="connsiteY539" fmla="*/ 3306643 h 3729099"/>
              <a:gd name="connsiteX540" fmla="*/ 2685485 w 6361755"/>
              <a:gd name="connsiteY540" fmla="*/ 3332460 h 3729099"/>
              <a:gd name="connsiteX541" fmla="*/ 2677179 w 6361755"/>
              <a:gd name="connsiteY541" fmla="*/ 3325419 h 3729099"/>
              <a:gd name="connsiteX542" fmla="*/ 2661654 w 6361755"/>
              <a:gd name="connsiteY542" fmla="*/ 3328487 h 3729099"/>
              <a:gd name="connsiteX543" fmla="*/ 2651002 w 6361755"/>
              <a:gd name="connsiteY543" fmla="*/ 3338236 h 3729099"/>
              <a:gd name="connsiteX544" fmla="*/ 2567413 w 6361755"/>
              <a:gd name="connsiteY544" fmla="*/ 3474541 h 3729099"/>
              <a:gd name="connsiteX545" fmla="*/ 2675917 w 6361755"/>
              <a:gd name="connsiteY545" fmla="*/ 3399078 h 3729099"/>
              <a:gd name="connsiteX546" fmla="*/ 2797055 w 6361755"/>
              <a:gd name="connsiteY546" fmla="*/ 3295629 h 3729099"/>
              <a:gd name="connsiteX547" fmla="*/ 2911697 w 6361755"/>
              <a:gd name="connsiteY547" fmla="*/ 3208431 h 3729099"/>
              <a:gd name="connsiteX548" fmla="*/ 3015326 w 6361755"/>
              <a:gd name="connsiteY548" fmla="*/ 3131341 h 3729099"/>
              <a:gd name="connsiteX549" fmla="*/ 3040601 w 6361755"/>
              <a:gd name="connsiteY549" fmla="*/ 3108593 h 3729099"/>
              <a:gd name="connsiteX550" fmla="*/ 3059557 w 6361755"/>
              <a:gd name="connsiteY550" fmla="*/ 3095054 h 3729099"/>
              <a:gd name="connsiteX551" fmla="*/ 3014604 w 6361755"/>
              <a:gd name="connsiteY551" fmla="*/ 3159685 h 3729099"/>
              <a:gd name="connsiteX552" fmla="*/ 2935890 w 6361755"/>
              <a:gd name="connsiteY552" fmla="*/ 3241108 h 3729099"/>
              <a:gd name="connsiteX553" fmla="*/ 2914405 w 6361755"/>
              <a:gd name="connsiteY553" fmla="*/ 3259522 h 3729099"/>
              <a:gd name="connsiteX554" fmla="*/ 2898156 w 6361755"/>
              <a:gd name="connsiteY554" fmla="*/ 3266383 h 3729099"/>
              <a:gd name="connsiteX555" fmla="*/ 2716537 w 6361755"/>
              <a:gd name="connsiteY555" fmla="*/ 3408466 h 3729099"/>
              <a:gd name="connsiteX556" fmla="*/ 2547915 w 6361755"/>
              <a:gd name="connsiteY556" fmla="*/ 3522203 h 3729099"/>
              <a:gd name="connsiteX557" fmla="*/ 2494296 w 6361755"/>
              <a:gd name="connsiteY557" fmla="*/ 3564268 h 3729099"/>
              <a:gd name="connsiteX558" fmla="*/ 2440315 w 6361755"/>
              <a:gd name="connsiteY558" fmla="*/ 3606514 h 3729099"/>
              <a:gd name="connsiteX559" fmla="*/ 2309606 w 6361755"/>
              <a:gd name="connsiteY559" fmla="*/ 3702018 h 3729099"/>
              <a:gd name="connsiteX560" fmla="*/ 2270610 w 6361755"/>
              <a:gd name="connsiteY560" fmla="*/ 3729099 h 3729099"/>
              <a:gd name="connsiteX561" fmla="*/ 2299316 w 6361755"/>
              <a:gd name="connsiteY561" fmla="*/ 3605250 h 3729099"/>
              <a:gd name="connsiteX562" fmla="*/ 2304011 w 6361755"/>
              <a:gd name="connsiteY562" fmla="*/ 3566434 h 3729099"/>
              <a:gd name="connsiteX563" fmla="*/ 2317010 w 6361755"/>
              <a:gd name="connsiteY563" fmla="*/ 3522385 h 3729099"/>
              <a:gd name="connsiteX564" fmla="*/ 2333619 w 6361755"/>
              <a:gd name="connsiteY564" fmla="*/ 3527078 h 3729099"/>
              <a:gd name="connsiteX565" fmla="*/ 2333437 w 6361755"/>
              <a:gd name="connsiteY565" fmla="*/ 3580697 h 3729099"/>
              <a:gd name="connsiteX566" fmla="*/ 2379114 w 6361755"/>
              <a:gd name="connsiteY566" fmla="*/ 3455405 h 3729099"/>
              <a:gd name="connsiteX567" fmla="*/ 2384892 w 6361755"/>
              <a:gd name="connsiteY567" fmla="*/ 3358818 h 3729099"/>
              <a:gd name="connsiteX568" fmla="*/ 2435982 w 6361755"/>
              <a:gd name="connsiteY568" fmla="*/ 3097581 h 3729099"/>
              <a:gd name="connsiteX569" fmla="*/ 2441399 w 6361755"/>
              <a:gd name="connsiteY569" fmla="*/ 3086928 h 3729099"/>
              <a:gd name="connsiteX570" fmla="*/ 2486714 w 6361755"/>
              <a:gd name="connsiteY570" fmla="*/ 2838692 h 3729099"/>
              <a:gd name="connsiteX571" fmla="*/ 2494296 w 6361755"/>
              <a:gd name="connsiteY571" fmla="*/ 2778934 h 3729099"/>
              <a:gd name="connsiteX572" fmla="*/ 2494296 w 6361755"/>
              <a:gd name="connsiteY572" fmla="*/ 2732536 h 3729099"/>
              <a:gd name="connsiteX573" fmla="*/ 2477145 w 6361755"/>
              <a:gd name="connsiteY573" fmla="*/ 2758894 h 3729099"/>
              <a:gd name="connsiteX574" fmla="*/ 2480215 w 6361755"/>
              <a:gd name="connsiteY574" fmla="*/ 2720080 h 3729099"/>
              <a:gd name="connsiteX575" fmla="*/ 2489783 w 6361755"/>
              <a:gd name="connsiteY575" fmla="*/ 2700400 h 3729099"/>
              <a:gd name="connsiteX576" fmla="*/ 2496102 w 6361755"/>
              <a:gd name="connsiteY576" fmla="*/ 2672418 h 3729099"/>
              <a:gd name="connsiteX577" fmla="*/ 2488339 w 6361755"/>
              <a:gd name="connsiteY577" fmla="*/ 2652196 h 3729099"/>
              <a:gd name="connsiteX578" fmla="*/ 2473174 w 6361755"/>
              <a:gd name="connsiteY578" fmla="*/ 2644614 h 3729099"/>
              <a:gd name="connsiteX579" fmla="*/ 2493754 w 6361755"/>
              <a:gd name="connsiteY579" fmla="*/ 2512822 h 3729099"/>
              <a:gd name="connsiteX580" fmla="*/ 2520655 w 6361755"/>
              <a:gd name="connsiteY580" fmla="*/ 2392945 h 3729099"/>
              <a:gd name="connsiteX581" fmla="*/ 2528237 w 6361755"/>
              <a:gd name="connsiteY581" fmla="*/ 2312247 h 3729099"/>
              <a:gd name="connsiteX582" fmla="*/ 2558387 w 6361755"/>
              <a:gd name="connsiteY582" fmla="*/ 2251044 h 3729099"/>
              <a:gd name="connsiteX583" fmla="*/ 2564344 w 6361755"/>
              <a:gd name="connsiteY583" fmla="*/ 2126293 h 3729099"/>
              <a:gd name="connsiteX584" fmla="*/ 2595396 w 6361755"/>
              <a:gd name="connsiteY584" fmla="*/ 2136223 h 3729099"/>
              <a:gd name="connsiteX585" fmla="*/ 2619227 w 6361755"/>
              <a:gd name="connsiteY585" fmla="*/ 2170164 h 3729099"/>
              <a:gd name="connsiteX586" fmla="*/ 2626449 w 6361755"/>
              <a:gd name="connsiteY586" fmla="*/ 2099573 h 3729099"/>
              <a:gd name="connsiteX587" fmla="*/ 2603702 w 6361755"/>
              <a:gd name="connsiteY587" fmla="*/ 2027179 h 3729099"/>
              <a:gd name="connsiteX588" fmla="*/ 2650822 w 6361755"/>
              <a:gd name="connsiteY588" fmla="*/ 1726403 h 3729099"/>
              <a:gd name="connsiteX589" fmla="*/ 2668875 w 6361755"/>
              <a:gd name="connsiteY589" fmla="*/ 1624041 h 3729099"/>
              <a:gd name="connsiteX590" fmla="*/ 2673388 w 6361755"/>
              <a:gd name="connsiteY590" fmla="*/ 1601654 h 3729099"/>
              <a:gd name="connsiteX591" fmla="*/ 2676277 w 6361755"/>
              <a:gd name="connsiteY591" fmla="*/ 1589558 h 3729099"/>
              <a:gd name="connsiteX592" fmla="*/ 2681874 w 6361755"/>
              <a:gd name="connsiteY592" fmla="*/ 1569337 h 3729099"/>
              <a:gd name="connsiteX593" fmla="*/ 2707872 w 6361755"/>
              <a:gd name="connsiteY593" fmla="*/ 1516621 h 3729099"/>
              <a:gd name="connsiteX594" fmla="*/ 2709316 w 6361755"/>
              <a:gd name="connsiteY594" fmla="*/ 1491166 h 3729099"/>
              <a:gd name="connsiteX595" fmla="*/ 2708774 w 6361755"/>
              <a:gd name="connsiteY595" fmla="*/ 1484846 h 3729099"/>
              <a:gd name="connsiteX596" fmla="*/ 2716357 w 6361755"/>
              <a:gd name="connsiteY596" fmla="*/ 1477083 h 3729099"/>
              <a:gd name="connsiteX597" fmla="*/ 2721412 w 6361755"/>
              <a:gd name="connsiteY597" fmla="*/ 1478167 h 3729099"/>
              <a:gd name="connsiteX598" fmla="*/ 2723759 w 6361755"/>
              <a:gd name="connsiteY598" fmla="*/ 1479791 h 3729099"/>
              <a:gd name="connsiteX599" fmla="*/ 2739284 w 6361755"/>
              <a:gd name="connsiteY599" fmla="*/ 1479069 h 3729099"/>
              <a:gd name="connsiteX600" fmla="*/ 2744881 w 6361755"/>
              <a:gd name="connsiteY600" fmla="*/ 1471668 h 3729099"/>
              <a:gd name="connsiteX601" fmla="*/ 2710398 w 6361755"/>
              <a:gd name="connsiteY601" fmla="*/ 1470763 h 3729099"/>
              <a:gd name="connsiteX602" fmla="*/ 2701372 w 6361755"/>
              <a:gd name="connsiteY602" fmla="*/ 1460293 h 3729099"/>
              <a:gd name="connsiteX603" fmla="*/ 2712204 w 6361755"/>
              <a:gd name="connsiteY603" fmla="*/ 1444046 h 3729099"/>
              <a:gd name="connsiteX604" fmla="*/ 2688194 w 6361755"/>
              <a:gd name="connsiteY604" fmla="*/ 1452892 h 3729099"/>
              <a:gd name="connsiteX605" fmla="*/ 2674653 w 6361755"/>
              <a:gd name="connsiteY605" fmla="*/ 1458669 h 3729099"/>
              <a:gd name="connsiteX606" fmla="*/ 2691804 w 6361755"/>
              <a:gd name="connsiteY606" fmla="*/ 1446392 h 3729099"/>
              <a:gd name="connsiteX607" fmla="*/ 2708594 w 6361755"/>
              <a:gd name="connsiteY607" fmla="*/ 1435560 h 3729099"/>
              <a:gd name="connsiteX608" fmla="*/ 2694150 w 6361755"/>
              <a:gd name="connsiteY608" fmla="*/ 1437727 h 3729099"/>
              <a:gd name="connsiteX609" fmla="*/ 2691984 w 6361755"/>
              <a:gd name="connsiteY609" fmla="*/ 1430505 h 3729099"/>
              <a:gd name="connsiteX610" fmla="*/ 2725563 w 6361755"/>
              <a:gd name="connsiteY610" fmla="*/ 1403244 h 3729099"/>
              <a:gd name="connsiteX611" fmla="*/ 2732966 w 6361755"/>
              <a:gd name="connsiteY611" fmla="*/ 1410465 h 3729099"/>
              <a:gd name="connsiteX612" fmla="*/ 2742894 w 6361755"/>
              <a:gd name="connsiteY612" fmla="*/ 1403604 h 3729099"/>
              <a:gd name="connsiteX613" fmla="*/ 2749936 w 6361755"/>
              <a:gd name="connsiteY613" fmla="*/ 1399633 h 3729099"/>
              <a:gd name="connsiteX614" fmla="*/ 2740728 w 6361755"/>
              <a:gd name="connsiteY614" fmla="*/ 1410285 h 3729099"/>
              <a:gd name="connsiteX615" fmla="*/ 2726105 w 6361755"/>
              <a:gd name="connsiteY615" fmla="*/ 1422742 h 3729099"/>
              <a:gd name="connsiteX616" fmla="*/ 2733869 w 6361755"/>
              <a:gd name="connsiteY616" fmla="*/ 1428157 h 3729099"/>
              <a:gd name="connsiteX617" fmla="*/ 2731882 w 6361755"/>
              <a:gd name="connsiteY617" fmla="*/ 1440795 h 3729099"/>
              <a:gd name="connsiteX618" fmla="*/ 2737839 w 6361755"/>
              <a:gd name="connsiteY618" fmla="*/ 1440615 h 3729099"/>
              <a:gd name="connsiteX619" fmla="*/ 2746687 w 6361755"/>
              <a:gd name="connsiteY619" fmla="*/ 1439351 h 3729099"/>
              <a:gd name="connsiteX620" fmla="*/ 2761130 w 6361755"/>
              <a:gd name="connsiteY620" fmla="*/ 1417145 h 3729099"/>
              <a:gd name="connsiteX621" fmla="*/ 2779364 w 6361755"/>
              <a:gd name="connsiteY621" fmla="*/ 1402521 h 3729099"/>
              <a:gd name="connsiteX622" fmla="*/ 2757337 w 6361755"/>
              <a:gd name="connsiteY622" fmla="*/ 1396202 h 3729099"/>
              <a:gd name="connsiteX623" fmla="*/ 2767629 w 6361755"/>
              <a:gd name="connsiteY623" fmla="*/ 1358831 h 3729099"/>
              <a:gd name="connsiteX624" fmla="*/ 2750298 w 6361755"/>
              <a:gd name="connsiteY624" fmla="*/ 1339875 h 3729099"/>
              <a:gd name="connsiteX625" fmla="*/ 2742354 w 6361755"/>
              <a:gd name="connsiteY625" fmla="*/ 1335362 h 3729099"/>
              <a:gd name="connsiteX626" fmla="*/ 2733689 w 6361755"/>
              <a:gd name="connsiteY626" fmla="*/ 1332111 h 3729099"/>
              <a:gd name="connsiteX627" fmla="*/ 2718704 w 6361755"/>
              <a:gd name="connsiteY627" fmla="*/ 1330307 h 3729099"/>
              <a:gd name="connsiteX628" fmla="*/ 2716897 w 6361755"/>
              <a:gd name="connsiteY628" fmla="*/ 1335182 h 3729099"/>
              <a:gd name="connsiteX629" fmla="*/ 2707872 w 6361755"/>
              <a:gd name="connsiteY629" fmla="*/ 1334820 h 3729099"/>
              <a:gd name="connsiteX630" fmla="*/ 2698844 w 6361755"/>
              <a:gd name="connsiteY630" fmla="*/ 1335362 h 3729099"/>
              <a:gd name="connsiteX631" fmla="*/ 2690360 w 6361755"/>
              <a:gd name="connsiteY631" fmla="*/ 1342041 h 3729099"/>
              <a:gd name="connsiteX632" fmla="*/ 2689456 w 6361755"/>
              <a:gd name="connsiteY632" fmla="*/ 1329585 h 3729099"/>
              <a:gd name="connsiteX633" fmla="*/ 2678443 w 6361755"/>
              <a:gd name="connsiteY633" fmla="*/ 1339875 h 3729099"/>
              <a:gd name="connsiteX634" fmla="*/ 2678083 w 6361755"/>
              <a:gd name="connsiteY634" fmla="*/ 1319113 h 3729099"/>
              <a:gd name="connsiteX635" fmla="*/ 2658945 w 6361755"/>
              <a:gd name="connsiteY635" fmla="*/ 1347818 h 3729099"/>
              <a:gd name="connsiteX636" fmla="*/ 2661292 w 6361755"/>
              <a:gd name="connsiteY636" fmla="*/ 1321279 h 3729099"/>
              <a:gd name="connsiteX637" fmla="*/ 2651904 w 6361755"/>
              <a:gd name="connsiteY637" fmla="*/ 1326334 h 3729099"/>
              <a:gd name="connsiteX638" fmla="*/ 2636739 w 6361755"/>
              <a:gd name="connsiteY638" fmla="*/ 1336264 h 3729099"/>
              <a:gd name="connsiteX639" fmla="*/ 2636017 w 6361755"/>
              <a:gd name="connsiteY639" fmla="*/ 1349083 h 3729099"/>
              <a:gd name="connsiteX640" fmla="*/ 2628615 w 6361755"/>
              <a:gd name="connsiteY640" fmla="*/ 1342763 h 3729099"/>
              <a:gd name="connsiteX641" fmla="*/ 2621756 w 6361755"/>
              <a:gd name="connsiteY641" fmla="*/ 1346736 h 3729099"/>
              <a:gd name="connsiteX642" fmla="*/ 2619589 w 6361755"/>
              <a:gd name="connsiteY642" fmla="*/ 1374718 h 3729099"/>
              <a:gd name="connsiteX643" fmla="*/ 2613450 w 6361755"/>
              <a:gd name="connsiteY643" fmla="*/ 1390605 h 3729099"/>
              <a:gd name="connsiteX644" fmla="*/ 2604424 w 6361755"/>
              <a:gd name="connsiteY644" fmla="*/ 1388079 h 3729099"/>
              <a:gd name="connsiteX645" fmla="*/ 2587633 w 6361755"/>
              <a:gd name="connsiteY645" fmla="*/ 1378871 h 3729099"/>
              <a:gd name="connsiteX646" fmla="*/ 2590703 w 6361755"/>
              <a:gd name="connsiteY646" fmla="*/ 1366774 h 3729099"/>
              <a:gd name="connsiteX647" fmla="*/ 2583300 w 6361755"/>
              <a:gd name="connsiteY647" fmla="*/ 1361539 h 3729099"/>
              <a:gd name="connsiteX648" fmla="*/ 2571206 w 6361755"/>
              <a:gd name="connsiteY648" fmla="*/ 1372371 h 3729099"/>
              <a:gd name="connsiteX649" fmla="*/ 2564164 w 6361755"/>
              <a:gd name="connsiteY649" fmla="*/ 1377969 h 3729099"/>
              <a:gd name="connsiteX650" fmla="*/ 2552068 w 6361755"/>
              <a:gd name="connsiteY650" fmla="*/ 1385912 h 3729099"/>
              <a:gd name="connsiteX651" fmla="*/ 2552248 w 6361755"/>
              <a:gd name="connsiteY651" fmla="*/ 1379955 h 3729099"/>
              <a:gd name="connsiteX652" fmla="*/ 2555858 w 6361755"/>
              <a:gd name="connsiteY652" fmla="*/ 1374538 h 3729099"/>
              <a:gd name="connsiteX653" fmla="*/ 2547013 w 6361755"/>
              <a:gd name="connsiteY653" fmla="*/ 1368039 h 3729099"/>
              <a:gd name="connsiteX654" fmla="*/ 2548637 w 6361755"/>
              <a:gd name="connsiteY654" fmla="*/ 1363345 h 3729099"/>
              <a:gd name="connsiteX655" fmla="*/ 2551526 w 6361755"/>
              <a:gd name="connsiteY655" fmla="*/ 1359915 h 3729099"/>
              <a:gd name="connsiteX656" fmla="*/ 2563262 w 6361755"/>
              <a:gd name="connsiteY656" fmla="*/ 1355402 h 3729099"/>
              <a:gd name="connsiteX657" fmla="*/ 2562358 w 6361755"/>
              <a:gd name="connsiteY657" fmla="*/ 1321279 h 3729099"/>
              <a:gd name="connsiteX658" fmla="*/ 2580773 w 6361755"/>
              <a:gd name="connsiteY658" fmla="*/ 1310267 h 3729099"/>
              <a:gd name="connsiteX659" fmla="*/ 2569941 w 6361755"/>
              <a:gd name="connsiteY659" fmla="*/ 1282825 h 3729099"/>
              <a:gd name="connsiteX660" fmla="*/ 2546833 w 6361755"/>
              <a:gd name="connsiteY660" fmla="*/ 1303947 h 3729099"/>
              <a:gd name="connsiteX661" fmla="*/ 2523182 w 6361755"/>
              <a:gd name="connsiteY661" fmla="*/ 1327056 h 3729099"/>
              <a:gd name="connsiteX662" fmla="*/ 2436524 w 6361755"/>
              <a:gd name="connsiteY662" fmla="*/ 1385370 h 3729099"/>
              <a:gd name="connsiteX663" fmla="*/ 2352395 w 6361755"/>
              <a:gd name="connsiteY663" fmla="*/ 1444766 h 3729099"/>
              <a:gd name="connsiteX664" fmla="*/ 2300761 w 6361755"/>
              <a:gd name="connsiteY664" fmla="*/ 1492248 h 3729099"/>
              <a:gd name="connsiteX665" fmla="*/ 2248224 w 6361755"/>
              <a:gd name="connsiteY665" fmla="*/ 1521496 h 3729099"/>
              <a:gd name="connsiteX666" fmla="*/ 2237031 w 6361755"/>
              <a:gd name="connsiteY666" fmla="*/ 1545687 h 3729099"/>
              <a:gd name="connsiteX667" fmla="*/ 2228726 w 6361755"/>
              <a:gd name="connsiteY667" fmla="*/ 1565907 h 3729099"/>
              <a:gd name="connsiteX668" fmla="*/ 2238656 w 6361755"/>
              <a:gd name="connsiteY668" fmla="*/ 1558685 h 3729099"/>
              <a:gd name="connsiteX669" fmla="*/ 2245335 w 6361755"/>
              <a:gd name="connsiteY669" fmla="*/ 1550922 h 3729099"/>
              <a:gd name="connsiteX670" fmla="*/ 2358532 w 6361755"/>
              <a:gd name="connsiteY670" fmla="*/ 1469139 h 3729099"/>
              <a:gd name="connsiteX671" fmla="*/ 2461799 w 6361755"/>
              <a:gd name="connsiteY671" fmla="*/ 1381037 h 3729099"/>
              <a:gd name="connsiteX672" fmla="*/ 2483464 w 6361755"/>
              <a:gd name="connsiteY672" fmla="*/ 1385190 h 3729099"/>
              <a:gd name="connsiteX673" fmla="*/ 2515780 w 6361755"/>
              <a:gd name="connsiteY673" fmla="*/ 1395120 h 3729099"/>
              <a:gd name="connsiteX674" fmla="*/ 2519751 w 6361755"/>
              <a:gd name="connsiteY674" fmla="*/ 1422200 h 3729099"/>
              <a:gd name="connsiteX675" fmla="*/ 2452231 w 6361755"/>
              <a:gd name="connsiteY675" fmla="*/ 1489179 h 3729099"/>
              <a:gd name="connsiteX676" fmla="*/ 2374419 w 6361755"/>
              <a:gd name="connsiteY676" fmla="*/ 1545327 h 3729099"/>
              <a:gd name="connsiteX677" fmla="*/ 2354562 w 6361755"/>
              <a:gd name="connsiteY677" fmla="*/ 1580712 h 3729099"/>
              <a:gd name="connsiteX678" fmla="*/ 2334702 w 6361755"/>
              <a:gd name="connsiteY678" fmla="*/ 1616097 h 3729099"/>
              <a:gd name="connsiteX679" fmla="*/ 2312315 w 6361755"/>
              <a:gd name="connsiteY679" fmla="*/ 1599848 h 3729099"/>
              <a:gd name="connsiteX680" fmla="*/ 2267182 w 6361755"/>
              <a:gd name="connsiteY680" fmla="*/ 1651662 h 3729099"/>
              <a:gd name="connsiteX681" fmla="*/ 2209048 w 6361755"/>
              <a:gd name="connsiteY681" fmla="*/ 1700948 h 3729099"/>
              <a:gd name="connsiteX682" fmla="*/ 2215727 w 6361755"/>
              <a:gd name="connsiteY682" fmla="*/ 1660148 h 3729099"/>
              <a:gd name="connsiteX683" fmla="*/ 2265375 w 6361755"/>
              <a:gd name="connsiteY683" fmla="*/ 1615375 h 3729099"/>
              <a:gd name="connsiteX684" fmla="*/ 2263389 w 6361755"/>
              <a:gd name="connsiteY684" fmla="*/ 1605987 h 3729099"/>
              <a:gd name="connsiteX685" fmla="*/ 2264653 w 6361755"/>
              <a:gd name="connsiteY685" fmla="*/ 1597139 h 3729099"/>
              <a:gd name="connsiteX686" fmla="*/ 2283249 w 6361755"/>
              <a:gd name="connsiteY686" fmla="*/ 1590100 h 3729099"/>
              <a:gd name="connsiteX687" fmla="*/ 2298956 w 6361755"/>
              <a:gd name="connsiteY687" fmla="*/ 1591544 h 3729099"/>
              <a:gd name="connsiteX688" fmla="*/ 2394279 w 6361755"/>
              <a:gd name="connsiteY688" fmla="*/ 1507053 h 3729099"/>
              <a:gd name="connsiteX689" fmla="*/ 2406194 w 6361755"/>
              <a:gd name="connsiteY689" fmla="*/ 1485206 h 3729099"/>
              <a:gd name="connsiteX690" fmla="*/ 2409082 w 6361755"/>
              <a:gd name="connsiteY690" fmla="*/ 1455598 h 3729099"/>
              <a:gd name="connsiteX691" fmla="*/ 2367018 w 6361755"/>
              <a:gd name="connsiteY691" fmla="*/ 1477805 h 3729099"/>
              <a:gd name="connsiteX692" fmla="*/ 2268444 w 6361755"/>
              <a:gd name="connsiteY692" fmla="*/ 1585767 h 3729099"/>
              <a:gd name="connsiteX693" fmla="*/ 2183593 w 6361755"/>
              <a:gd name="connsiteY693" fmla="*/ 1640468 h 3729099"/>
              <a:gd name="connsiteX694" fmla="*/ 2105781 w 6361755"/>
              <a:gd name="connsiteY694" fmla="*/ 1705643 h 3729099"/>
              <a:gd name="connsiteX695" fmla="*/ 2055231 w 6361755"/>
              <a:gd name="connsiteY695" fmla="*/ 1756374 h 3729099"/>
              <a:gd name="connsiteX696" fmla="*/ 1998181 w 6361755"/>
              <a:gd name="connsiteY696" fmla="*/ 1805840 h 3729099"/>
              <a:gd name="connsiteX697" fmla="*/ 1884624 w 6361755"/>
              <a:gd name="connsiteY697" fmla="*/ 1868666 h 3729099"/>
              <a:gd name="connsiteX698" fmla="*/ 1772691 w 6361755"/>
              <a:gd name="connsiteY698" fmla="*/ 1967963 h 3729099"/>
              <a:gd name="connsiteX699" fmla="*/ 1761317 w 6361755"/>
              <a:gd name="connsiteY699" fmla="*/ 1967240 h 3729099"/>
              <a:gd name="connsiteX700" fmla="*/ 1747054 w 6361755"/>
              <a:gd name="connsiteY700" fmla="*/ 1975184 h 3729099"/>
              <a:gd name="connsiteX701" fmla="*/ 1745972 w 6361755"/>
              <a:gd name="connsiteY701" fmla="*/ 1987099 h 3729099"/>
              <a:gd name="connsiteX702" fmla="*/ 1748138 w 6361755"/>
              <a:gd name="connsiteY702" fmla="*/ 1999557 h 3729099"/>
              <a:gd name="connsiteX703" fmla="*/ 1675923 w 6361755"/>
              <a:gd name="connsiteY703" fmla="*/ 2022124 h 3729099"/>
              <a:gd name="connsiteX704" fmla="*/ 1645413 w 6361755"/>
              <a:gd name="connsiteY704" fmla="*/ 2016346 h 3729099"/>
              <a:gd name="connsiteX705" fmla="*/ 1696685 w 6361755"/>
              <a:gd name="connsiteY705" fmla="*/ 1961283 h 3729099"/>
              <a:gd name="connsiteX706" fmla="*/ 1759873 w 6361755"/>
              <a:gd name="connsiteY706" fmla="*/ 1881305 h 3729099"/>
              <a:gd name="connsiteX707" fmla="*/ 1698130 w 6361755"/>
              <a:gd name="connsiteY707" fmla="*/ 1922287 h 3729099"/>
              <a:gd name="connsiteX708" fmla="*/ 1643427 w 6361755"/>
              <a:gd name="connsiteY708" fmla="*/ 1973740 h 3729099"/>
              <a:gd name="connsiteX709" fmla="*/ 1534021 w 6361755"/>
              <a:gd name="connsiteY709" fmla="*/ 2031331 h 3729099"/>
              <a:gd name="connsiteX710" fmla="*/ 1481846 w 6361755"/>
              <a:gd name="connsiteY710" fmla="*/ 2057689 h 3729099"/>
              <a:gd name="connsiteX711" fmla="*/ 1445919 w 6361755"/>
              <a:gd name="connsiteY711" fmla="*/ 2087117 h 3729099"/>
              <a:gd name="connsiteX712" fmla="*/ 1428587 w 6361755"/>
              <a:gd name="connsiteY712" fmla="*/ 2083866 h 3729099"/>
              <a:gd name="connsiteX713" fmla="*/ 1393924 w 6361755"/>
              <a:gd name="connsiteY713" fmla="*/ 2115643 h 3729099"/>
              <a:gd name="connsiteX714" fmla="*/ 1362331 w 6361755"/>
              <a:gd name="connsiteY714" fmla="*/ 2143624 h 3729099"/>
              <a:gd name="connsiteX715" fmla="*/ 1307448 w 6361755"/>
              <a:gd name="connsiteY715" fmla="*/ 2169442 h 3729099"/>
              <a:gd name="connsiteX716" fmla="*/ 1322613 w 6361755"/>
              <a:gd name="connsiteY716" fmla="*/ 2124126 h 3729099"/>
              <a:gd name="connsiteX717" fmla="*/ 1321709 w 6361755"/>
              <a:gd name="connsiteY717" fmla="*/ 2105893 h 3729099"/>
              <a:gd name="connsiteX718" fmla="*/ 1384176 w 6361755"/>
              <a:gd name="connsiteY718" fmla="*/ 2047759 h 3729099"/>
              <a:gd name="connsiteX719" fmla="*/ 1449711 w 6361755"/>
              <a:gd name="connsiteY719" fmla="*/ 1985656 h 3729099"/>
              <a:gd name="connsiteX720" fmla="*/ 1453322 w 6361755"/>
              <a:gd name="connsiteY720" fmla="*/ 1980239 h 3729099"/>
              <a:gd name="connsiteX721" fmla="*/ 1453502 w 6361755"/>
              <a:gd name="connsiteY721" fmla="*/ 1974282 h 3729099"/>
              <a:gd name="connsiteX722" fmla="*/ 1432018 w 6361755"/>
              <a:gd name="connsiteY722" fmla="*/ 1989085 h 3729099"/>
              <a:gd name="connsiteX723" fmla="*/ 1407465 w 6361755"/>
              <a:gd name="connsiteY723" fmla="*/ 2007861 h 3729099"/>
              <a:gd name="connsiteX724" fmla="*/ 1386523 w 6361755"/>
              <a:gd name="connsiteY724" fmla="*/ 2021944 h 3729099"/>
              <a:gd name="connsiteX725" fmla="*/ 1369733 w 6361755"/>
              <a:gd name="connsiteY725" fmla="*/ 2043608 h 3729099"/>
              <a:gd name="connsiteX726" fmla="*/ 1348971 w 6361755"/>
              <a:gd name="connsiteY726" fmla="*/ 2051010 h 3729099"/>
              <a:gd name="connsiteX727" fmla="*/ 1323516 w 6361755"/>
              <a:gd name="connsiteY727" fmla="*/ 2058231 h 3729099"/>
              <a:gd name="connsiteX728" fmla="*/ 1275854 w 6361755"/>
              <a:gd name="connsiteY728" fmla="*/ 2055342 h 3729099"/>
              <a:gd name="connsiteX729" fmla="*/ 1230179 w 6361755"/>
              <a:gd name="connsiteY729" fmla="*/ 2094880 h 3729099"/>
              <a:gd name="connsiteX730" fmla="*/ 1200389 w 6361755"/>
              <a:gd name="connsiteY730" fmla="*/ 2105170 h 3729099"/>
              <a:gd name="connsiteX731" fmla="*/ 1170962 w 6361755"/>
              <a:gd name="connsiteY731" fmla="*/ 2119974 h 3729099"/>
              <a:gd name="connsiteX732" fmla="*/ 1153269 w 6361755"/>
              <a:gd name="connsiteY732" fmla="*/ 2121960 h 3729099"/>
              <a:gd name="connsiteX733" fmla="*/ 1132869 w 6361755"/>
              <a:gd name="connsiteY733" fmla="*/ 2136945 h 3729099"/>
              <a:gd name="connsiteX734" fmla="*/ 1120952 w 6361755"/>
              <a:gd name="connsiteY734" fmla="*/ 2158789 h 3729099"/>
              <a:gd name="connsiteX735" fmla="*/ 1081776 w 6361755"/>
              <a:gd name="connsiteY735" fmla="*/ 2151388 h 3729099"/>
              <a:gd name="connsiteX736" fmla="*/ 1129438 w 6361755"/>
              <a:gd name="connsiteY736" fmla="*/ 2108419 h 3729099"/>
              <a:gd name="connsiteX737" fmla="*/ 1151644 w 6361755"/>
              <a:gd name="connsiteY737" fmla="*/ 2074118 h 3729099"/>
              <a:gd name="connsiteX738" fmla="*/ 1134493 w 6361755"/>
              <a:gd name="connsiteY738" fmla="*/ 2077729 h 3729099"/>
              <a:gd name="connsiteX739" fmla="*/ 1117704 w 6361755"/>
              <a:gd name="connsiteY739" fmla="*/ 2085853 h 3729099"/>
              <a:gd name="connsiteX740" fmla="*/ 1060112 w 6361755"/>
              <a:gd name="connsiteY740" fmla="*/ 2147235 h 3729099"/>
              <a:gd name="connsiteX741" fmla="*/ 1009924 w 6361755"/>
              <a:gd name="connsiteY741" fmla="*/ 2179912 h 3729099"/>
              <a:gd name="connsiteX742" fmla="*/ 971830 w 6361755"/>
              <a:gd name="connsiteY742" fmla="*/ 2219450 h 3729099"/>
              <a:gd name="connsiteX743" fmla="*/ 926877 w 6361755"/>
              <a:gd name="connsiteY743" fmla="*/ 2248518 h 3729099"/>
              <a:gd name="connsiteX744" fmla="*/ 894380 w 6361755"/>
              <a:gd name="connsiteY744" fmla="*/ 2290582 h 3729099"/>
              <a:gd name="connsiteX745" fmla="*/ 832276 w 6361755"/>
              <a:gd name="connsiteY745" fmla="*/ 2345103 h 3729099"/>
              <a:gd name="connsiteX746" fmla="*/ 809527 w 6361755"/>
              <a:gd name="connsiteY746" fmla="*/ 2344563 h 3729099"/>
              <a:gd name="connsiteX747" fmla="*/ 781363 w 6361755"/>
              <a:gd name="connsiteY747" fmla="*/ 2365685 h 3729099"/>
              <a:gd name="connsiteX748" fmla="*/ 718716 w 6361755"/>
              <a:gd name="connsiteY748" fmla="*/ 2408112 h 3729099"/>
              <a:gd name="connsiteX749" fmla="*/ 696150 w 6361755"/>
              <a:gd name="connsiteY749" fmla="*/ 2385724 h 3729099"/>
              <a:gd name="connsiteX750" fmla="*/ 753380 w 6361755"/>
              <a:gd name="connsiteY750" fmla="*/ 2328674 h 3729099"/>
              <a:gd name="connsiteX751" fmla="*/ 807723 w 6361755"/>
              <a:gd name="connsiteY751" fmla="*/ 2280292 h 3729099"/>
              <a:gd name="connsiteX752" fmla="*/ 845454 w 6361755"/>
              <a:gd name="connsiteY752" fmla="*/ 2257363 h 3729099"/>
              <a:gd name="connsiteX753" fmla="*/ 880839 w 6361755"/>
              <a:gd name="connsiteY753" fmla="*/ 2263321 h 3729099"/>
              <a:gd name="connsiteX754" fmla="*/ 892212 w 6361755"/>
              <a:gd name="connsiteY754" fmla="*/ 2242198 h 3729099"/>
              <a:gd name="connsiteX755" fmla="*/ 950346 w 6361755"/>
              <a:gd name="connsiteY755" fmla="*/ 2192910 h 3729099"/>
              <a:gd name="connsiteX756" fmla="*/ 933014 w 6361755"/>
              <a:gd name="connsiteY756" fmla="*/ 2189662 h 3729099"/>
              <a:gd name="connsiteX757" fmla="*/ 970746 w 6361755"/>
              <a:gd name="connsiteY757" fmla="*/ 2166733 h 3729099"/>
              <a:gd name="connsiteX758" fmla="*/ 1011368 w 6361755"/>
              <a:gd name="connsiteY758" fmla="*/ 2114196 h 3729099"/>
              <a:gd name="connsiteX759" fmla="*/ 1062098 w 6361755"/>
              <a:gd name="connsiteY759" fmla="*/ 2093616 h 3729099"/>
              <a:gd name="connsiteX760" fmla="*/ 1098748 w 6361755"/>
              <a:gd name="connsiteY760" fmla="*/ 2046315 h 3729099"/>
              <a:gd name="connsiteX761" fmla="*/ 1161755 w 6361755"/>
              <a:gd name="connsiteY761" fmla="*/ 2010027 h 3729099"/>
              <a:gd name="connsiteX762" fmla="*/ 1207430 w 6361755"/>
              <a:gd name="connsiteY762" fmla="*/ 1970489 h 3729099"/>
              <a:gd name="connsiteX763" fmla="*/ 1236136 w 6361755"/>
              <a:gd name="connsiteY763" fmla="*/ 1914162 h 3729099"/>
              <a:gd name="connsiteX764" fmla="*/ 1296976 w 6361755"/>
              <a:gd name="connsiteY764" fmla="*/ 1854946 h 3729099"/>
              <a:gd name="connsiteX765" fmla="*/ 1335430 w 6361755"/>
              <a:gd name="connsiteY765" fmla="*/ 1824615 h 3729099"/>
              <a:gd name="connsiteX766" fmla="*/ 1367024 w 6361755"/>
              <a:gd name="connsiteY766" fmla="*/ 1783815 h 3729099"/>
              <a:gd name="connsiteX767" fmla="*/ 1393924 w 6361755"/>
              <a:gd name="connsiteY767" fmla="*/ 1769372 h 3729099"/>
              <a:gd name="connsiteX768" fmla="*/ 1417033 w 6361755"/>
              <a:gd name="connsiteY768" fmla="*/ 1745181 h 3729099"/>
              <a:gd name="connsiteX769" fmla="*/ 1426601 w 6361755"/>
              <a:gd name="connsiteY769" fmla="*/ 1719904 h 3729099"/>
              <a:gd name="connsiteX770" fmla="*/ 1436171 w 6361755"/>
              <a:gd name="connsiteY770" fmla="*/ 1694629 h 3729099"/>
              <a:gd name="connsiteX771" fmla="*/ 1376232 w 6361755"/>
              <a:gd name="connsiteY771" fmla="*/ 1737598 h 3729099"/>
              <a:gd name="connsiteX772" fmla="*/ 1319543 w 6361755"/>
              <a:gd name="connsiteY772" fmla="*/ 1781107 h 3729099"/>
              <a:gd name="connsiteX773" fmla="*/ 1270799 w 6361755"/>
              <a:gd name="connsiteY773" fmla="*/ 1823893 h 3729099"/>
              <a:gd name="connsiteX774" fmla="*/ 1215013 w 6361755"/>
              <a:gd name="connsiteY774" fmla="*/ 1851697 h 3729099"/>
              <a:gd name="connsiteX775" fmla="*/ 1162115 w 6361755"/>
              <a:gd name="connsiteY775" fmla="*/ 1919939 h 3729099"/>
              <a:gd name="connsiteX776" fmla="*/ 1035559 w 6361755"/>
              <a:gd name="connsiteY776" fmla="*/ 1982586 h 3729099"/>
              <a:gd name="connsiteX777" fmla="*/ 911350 w 6361755"/>
              <a:gd name="connsiteY777" fmla="*/ 2095421 h 3729099"/>
              <a:gd name="connsiteX778" fmla="*/ 857911 w 6361755"/>
              <a:gd name="connsiteY778" fmla="*/ 2106435 h 3729099"/>
              <a:gd name="connsiteX779" fmla="*/ 804472 w 6361755"/>
              <a:gd name="connsiteY779" fmla="*/ 2117447 h 3729099"/>
              <a:gd name="connsiteX780" fmla="*/ 759699 w 6361755"/>
              <a:gd name="connsiteY780" fmla="*/ 2175219 h 3729099"/>
              <a:gd name="connsiteX781" fmla="*/ 746700 w 6361755"/>
              <a:gd name="connsiteY781" fmla="*/ 2172690 h 3729099"/>
              <a:gd name="connsiteX782" fmla="*/ 737492 w 6361755"/>
              <a:gd name="connsiteY782" fmla="*/ 2161858 h 3729099"/>
              <a:gd name="connsiteX783" fmla="*/ 753561 w 6361755"/>
              <a:gd name="connsiteY783" fmla="*/ 2137847 h 3729099"/>
              <a:gd name="connsiteX784" fmla="*/ 799237 w 6361755"/>
              <a:gd name="connsiteY784" fmla="*/ 2098311 h 3729099"/>
              <a:gd name="connsiteX785" fmla="*/ 810069 w 6361755"/>
              <a:gd name="connsiteY785" fmla="*/ 2077007 h 3729099"/>
              <a:gd name="connsiteX786" fmla="*/ 814582 w 6361755"/>
              <a:gd name="connsiteY786" fmla="*/ 2059133 h 3729099"/>
              <a:gd name="connsiteX787" fmla="*/ 802305 w 6361755"/>
              <a:gd name="connsiteY787" fmla="*/ 2074840 h 3729099"/>
              <a:gd name="connsiteX788" fmla="*/ 740021 w 6361755"/>
              <a:gd name="connsiteY788" fmla="*/ 2103726 h 3729099"/>
              <a:gd name="connsiteX789" fmla="*/ 684776 w 6361755"/>
              <a:gd name="connsiteY789" fmla="*/ 2142902 h 3729099"/>
              <a:gd name="connsiteX790" fmla="*/ 651919 w 6361755"/>
              <a:gd name="connsiteY790" fmla="*/ 2165289 h 3729099"/>
              <a:gd name="connsiteX791" fmla="*/ 622671 w 6361755"/>
              <a:gd name="connsiteY791" fmla="*/ 2197425 h 3729099"/>
              <a:gd name="connsiteX792" fmla="*/ 575913 w 6361755"/>
              <a:gd name="connsiteY792" fmla="*/ 2212770 h 3729099"/>
              <a:gd name="connsiteX793" fmla="*/ 550276 w 6361755"/>
              <a:gd name="connsiteY793" fmla="*/ 2240212 h 3729099"/>
              <a:gd name="connsiteX794" fmla="*/ 517780 w 6361755"/>
              <a:gd name="connsiteY794" fmla="*/ 2261876 h 3729099"/>
              <a:gd name="connsiteX795" fmla="*/ 485283 w 6361755"/>
              <a:gd name="connsiteY795" fmla="*/ 2303941 h 3729099"/>
              <a:gd name="connsiteX796" fmla="*/ 455675 w 6361755"/>
              <a:gd name="connsiteY796" fmla="*/ 2316399 h 3729099"/>
              <a:gd name="connsiteX797" fmla="*/ 406389 w 6361755"/>
              <a:gd name="connsiteY797" fmla="*/ 2359726 h 3729099"/>
              <a:gd name="connsiteX798" fmla="*/ 346993 w 6361755"/>
              <a:gd name="connsiteY798" fmla="*/ 2392225 h 3729099"/>
              <a:gd name="connsiteX799" fmla="*/ 271167 w 6361755"/>
              <a:gd name="connsiteY799" fmla="*/ 2443495 h 3729099"/>
              <a:gd name="connsiteX800" fmla="*/ 191911 w 6361755"/>
              <a:gd name="connsiteY800" fmla="*/ 2489533 h 3729099"/>
              <a:gd name="connsiteX801" fmla="*/ 170427 w 6361755"/>
              <a:gd name="connsiteY801" fmla="*/ 2514808 h 3729099"/>
              <a:gd name="connsiteX802" fmla="*/ 142263 w 6361755"/>
              <a:gd name="connsiteY802" fmla="*/ 2534306 h 3729099"/>
              <a:gd name="connsiteX803" fmla="*/ 93699 w 6361755"/>
              <a:gd name="connsiteY803" fmla="*/ 2580885 h 3729099"/>
              <a:gd name="connsiteX804" fmla="*/ 38274 w 6361755"/>
              <a:gd name="connsiteY804" fmla="*/ 2617173 h 3729099"/>
              <a:gd name="connsiteX805" fmla="*/ 23831 w 6361755"/>
              <a:gd name="connsiteY805" fmla="*/ 2631074 h 3729099"/>
              <a:gd name="connsiteX806" fmla="*/ 9028 w 6361755"/>
              <a:gd name="connsiteY806" fmla="*/ 2635768 h 3729099"/>
              <a:gd name="connsiteX807" fmla="*/ 0 w 6361755"/>
              <a:gd name="connsiteY807" fmla="*/ 2628005 h 3729099"/>
              <a:gd name="connsiteX808" fmla="*/ 54161 w 6361755"/>
              <a:gd name="connsiteY808" fmla="*/ 2578177 h 3729099"/>
              <a:gd name="connsiteX809" fmla="*/ 80700 w 6361755"/>
              <a:gd name="connsiteY809" fmla="*/ 2558317 h 3729099"/>
              <a:gd name="connsiteX810" fmla="*/ 103809 w 6361755"/>
              <a:gd name="connsiteY810" fmla="*/ 2533404 h 3729099"/>
              <a:gd name="connsiteX811" fmla="*/ 157790 w 6361755"/>
              <a:gd name="connsiteY811" fmla="*/ 2489353 h 3729099"/>
              <a:gd name="connsiteX812" fmla="*/ 187216 w 6361755"/>
              <a:gd name="connsiteY812" fmla="*/ 2449815 h 3729099"/>
              <a:gd name="connsiteX813" fmla="*/ 224046 w 6361755"/>
              <a:gd name="connsiteY813" fmla="*/ 2429595 h 3729099"/>
              <a:gd name="connsiteX814" fmla="*/ 401514 w 6361755"/>
              <a:gd name="connsiteY814" fmla="*/ 2255197 h 3729099"/>
              <a:gd name="connsiteX815" fmla="*/ 605881 w 6361755"/>
              <a:gd name="connsiteY815" fmla="*/ 2104088 h 3729099"/>
              <a:gd name="connsiteX816" fmla="*/ 651017 w 6361755"/>
              <a:gd name="connsiteY816" fmla="*/ 2055342 h 3729099"/>
              <a:gd name="connsiteX817" fmla="*/ 696150 w 6361755"/>
              <a:gd name="connsiteY817" fmla="*/ 2006597 h 3729099"/>
              <a:gd name="connsiteX818" fmla="*/ 717454 w 6361755"/>
              <a:gd name="connsiteY818" fmla="*/ 1999375 h 3729099"/>
              <a:gd name="connsiteX819" fmla="*/ 738034 w 6361755"/>
              <a:gd name="connsiteY819" fmla="*/ 1978433 h 3729099"/>
              <a:gd name="connsiteX820" fmla="*/ 775766 w 6361755"/>
              <a:gd name="connsiteY820" fmla="*/ 1942687 h 3729099"/>
              <a:gd name="connsiteX821" fmla="*/ 804292 w 6361755"/>
              <a:gd name="connsiteY821" fmla="*/ 1918677 h 3729099"/>
              <a:gd name="connsiteX822" fmla="*/ 866757 w 6361755"/>
              <a:gd name="connsiteY822" fmla="*/ 1870293 h 3729099"/>
              <a:gd name="connsiteX823" fmla="*/ 891492 w 6361755"/>
              <a:gd name="connsiteY823" fmla="*/ 1858376 h 3729099"/>
              <a:gd name="connsiteX824" fmla="*/ 912614 w 6361755"/>
              <a:gd name="connsiteY824" fmla="*/ 1836712 h 3729099"/>
              <a:gd name="connsiteX825" fmla="*/ 928681 w 6361755"/>
              <a:gd name="connsiteY825" fmla="*/ 1809632 h 3729099"/>
              <a:gd name="connsiteX826" fmla="*/ 1094053 w 6361755"/>
              <a:gd name="connsiteY826" fmla="*/ 1654189 h 3729099"/>
              <a:gd name="connsiteX827" fmla="*/ 1123661 w 6361755"/>
              <a:gd name="connsiteY827" fmla="*/ 1641732 h 3729099"/>
              <a:gd name="connsiteX828" fmla="*/ 1157060 w 6361755"/>
              <a:gd name="connsiteY828" fmla="*/ 1617901 h 3729099"/>
              <a:gd name="connsiteX829" fmla="*/ 1182155 w 6361755"/>
              <a:gd name="connsiteY829" fmla="*/ 1590280 h 3729099"/>
              <a:gd name="connsiteX830" fmla="*/ 1210681 w 6361755"/>
              <a:gd name="connsiteY830" fmla="*/ 1567893 h 3729099"/>
              <a:gd name="connsiteX831" fmla="*/ 1238662 w 6361755"/>
              <a:gd name="connsiteY831" fmla="*/ 1530161 h 3729099"/>
              <a:gd name="connsiteX832" fmla="*/ 1276936 w 6361755"/>
              <a:gd name="connsiteY832" fmla="*/ 1507955 h 3729099"/>
              <a:gd name="connsiteX833" fmla="*/ 1355290 w 6361755"/>
              <a:gd name="connsiteY833" fmla="*/ 1441337 h 3729099"/>
              <a:gd name="connsiteX834" fmla="*/ 1431116 w 6361755"/>
              <a:gd name="connsiteY834" fmla="*/ 1392411 h 3729099"/>
              <a:gd name="connsiteX835" fmla="*/ 1472638 w 6361755"/>
              <a:gd name="connsiteY835" fmla="*/ 1358109 h 3729099"/>
              <a:gd name="connsiteX836" fmla="*/ 1554963 w 6361755"/>
              <a:gd name="connsiteY836" fmla="*/ 1274339 h 3729099"/>
              <a:gd name="connsiteX837" fmla="*/ 1637287 w 6361755"/>
              <a:gd name="connsiteY837" fmla="*/ 1190570 h 3729099"/>
              <a:gd name="connsiteX838" fmla="*/ 1666535 w 6361755"/>
              <a:gd name="connsiteY838" fmla="*/ 1171977 h 3729099"/>
              <a:gd name="connsiteX839" fmla="*/ 1743443 w 6361755"/>
              <a:gd name="connsiteY839" fmla="*/ 1108246 h 3729099"/>
              <a:gd name="connsiteX840" fmla="*/ 1820353 w 6361755"/>
              <a:gd name="connsiteY840" fmla="*/ 1044517 h 3729099"/>
              <a:gd name="connsiteX841" fmla="*/ 1874334 w 6361755"/>
              <a:gd name="connsiteY841" fmla="*/ 1000466 h 3729099"/>
              <a:gd name="connsiteX842" fmla="*/ 1928313 w 6361755"/>
              <a:gd name="connsiteY842" fmla="*/ 956415 h 3729099"/>
              <a:gd name="connsiteX843" fmla="*/ 2058119 w 6361755"/>
              <a:gd name="connsiteY843" fmla="*/ 837803 h 3729099"/>
              <a:gd name="connsiteX844" fmla="*/ 2083394 w 6361755"/>
              <a:gd name="connsiteY844" fmla="*/ 815416 h 3729099"/>
              <a:gd name="connsiteX845" fmla="*/ 2095311 w 6361755"/>
              <a:gd name="connsiteY845" fmla="*/ 804944 h 3729099"/>
              <a:gd name="connsiteX846" fmla="*/ 2117155 w 6361755"/>
              <a:gd name="connsiteY846" fmla="*/ 786350 h 3729099"/>
              <a:gd name="connsiteX847" fmla="*/ 2191174 w 6361755"/>
              <a:gd name="connsiteY847" fmla="*/ 723703 h 3729099"/>
              <a:gd name="connsiteX848" fmla="*/ 2274583 w 6361755"/>
              <a:gd name="connsiteY848" fmla="*/ 655459 h 3729099"/>
              <a:gd name="connsiteX849" fmla="*/ 2326578 w 6361755"/>
              <a:gd name="connsiteY849" fmla="*/ 604729 h 3729099"/>
              <a:gd name="connsiteX850" fmla="*/ 2383085 w 6361755"/>
              <a:gd name="connsiteY850" fmla="*/ 577107 h 3729099"/>
              <a:gd name="connsiteX851" fmla="*/ 2654433 w 6361755"/>
              <a:gd name="connsiteY851" fmla="*/ 453800 h 3729099"/>
              <a:gd name="connsiteX852" fmla="*/ 2686387 w 6361755"/>
              <a:gd name="connsiteY852" fmla="*/ 446037 h 3729099"/>
              <a:gd name="connsiteX853" fmla="*/ 2912961 w 6361755"/>
              <a:gd name="connsiteY853" fmla="*/ 412458 h 3729099"/>
              <a:gd name="connsiteX854" fmla="*/ 2938056 w 6361755"/>
              <a:gd name="connsiteY854" fmla="*/ 419499 h 3729099"/>
              <a:gd name="connsiteX855" fmla="*/ 2968204 w 6361755"/>
              <a:gd name="connsiteY855" fmla="*/ 424372 h 3729099"/>
              <a:gd name="connsiteX856" fmla="*/ 2972357 w 6361755"/>
              <a:gd name="connsiteY856" fmla="*/ 418235 h 3729099"/>
              <a:gd name="connsiteX857" fmla="*/ 2968566 w 6361755"/>
              <a:gd name="connsiteY857" fmla="*/ 412458 h 3729099"/>
              <a:gd name="connsiteX858" fmla="*/ 3072916 w 6361755"/>
              <a:gd name="connsiteY858" fmla="*/ 427983 h 3729099"/>
              <a:gd name="connsiteX859" fmla="*/ 3105594 w 6361755"/>
              <a:gd name="connsiteY859" fmla="*/ 448203 h 3729099"/>
              <a:gd name="connsiteX860" fmla="*/ 3231788 w 6361755"/>
              <a:gd name="connsiteY860" fmla="*/ 501642 h 3729099"/>
              <a:gd name="connsiteX861" fmla="*/ 3350220 w 6361755"/>
              <a:gd name="connsiteY861" fmla="*/ 575483 h 3729099"/>
              <a:gd name="connsiteX862" fmla="*/ 3375677 w 6361755"/>
              <a:gd name="connsiteY862" fmla="*/ 589926 h 3729099"/>
              <a:gd name="connsiteX863" fmla="*/ 3397702 w 6361755"/>
              <a:gd name="connsiteY863" fmla="*/ 608882 h 3729099"/>
              <a:gd name="connsiteX864" fmla="*/ 3421172 w 6361755"/>
              <a:gd name="connsiteY864" fmla="*/ 652211 h 3729099"/>
              <a:gd name="connsiteX865" fmla="*/ 3470278 w 6361755"/>
              <a:gd name="connsiteY865" fmla="*/ 717204 h 3729099"/>
              <a:gd name="connsiteX866" fmla="*/ 3528952 w 6361755"/>
              <a:gd name="connsiteY866" fmla="*/ 823720 h 3729099"/>
              <a:gd name="connsiteX867" fmla="*/ 3573726 w 6361755"/>
              <a:gd name="connsiteY867" fmla="*/ 937459 h 3729099"/>
              <a:gd name="connsiteX868" fmla="*/ 3585822 w 6361755"/>
              <a:gd name="connsiteY868" fmla="*/ 1024477 h 3729099"/>
              <a:gd name="connsiteX869" fmla="*/ 3587988 w 6361755"/>
              <a:gd name="connsiteY869" fmla="*/ 1119982 h 3729099"/>
              <a:gd name="connsiteX870" fmla="*/ 3556936 w 6361755"/>
              <a:gd name="connsiteY870" fmla="*/ 1335904 h 3729099"/>
              <a:gd name="connsiteX871" fmla="*/ 3521369 w 6361755"/>
              <a:gd name="connsiteY871" fmla="*/ 1551104 h 3729099"/>
              <a:gd name="connsiteX872" fmla="*/ 3496816 w 6361755"/>
              <a:gd name="connsiteY872" fmla="*/ 1692645 h 3729099"/>
              <a:gd name="connsiteX873" fmla="*/ 3499886 w 6361755"/>
              <a:gd name="connsiteY873" fmla="*/ 1735251 h 3729099"/>
              <a:gd name="connsiteX874" fmla="*/ 3499164 w 6361755"/>
              <a:gd name="connsiteY874" fmla="*/ 1745361 h 3729099"/>
              <a:gd name="connsiteX875" fmla="*/ 3498080 w 6361755"/>
              <a:gd name="connsiteY875" fmla="*/ 1749332 h 3729099"/>
              <a:gd name="connsiteX876" fmla="*/ 3497178 w 6361755"/>
              <a:gd name="connsiteY876" fmla="*/ 1749152 h 3729099"/>
              <a:gd name="connsiteX877" fmla="*/ 3487970 w 6361755"/>
              <a:gd name="connsiteY877" fmla="*/ 1747888 h 3729099"/>
              <a:gd name="connsiteX878" fmla="*/ 3479484 w 6361755"/>
              <a:gd name="connsiteY878" fmla="*/ 1754207 h 3729099"/>
              <a:gd name="connsiteX879" fmla="*/ 3486888 w 6361755"/>
              <a:gd name="connsiteY879" fmla="*/ 1756193 h 3729099"/>
              <a:gd name="connsiteX880" fmla="*/ 3480929 w 6361755"/>
              <a:gd name="connsiteY880" fmla="*/ 1760344 h 3729099"/>
              <a:gd name="connsiteX881" fmla="*/ 3477860 w 6361755"/>
              <a:gd name="connsiteY881" fmla="*/ 1762873 h 3729099"/>
              <a:gd name="connsiteX882" fmla="*/ 3485262 w 6361755"/>
              <a:gd name="connsiteY882" fmla="*/ 1758178 h 3729099"/>
              <a:gd name="connsiteX883" fmla="*/ 3493025 w 6361755"/>
              <a:gd name="connsiteY883" fmla="*/ 1752763 h 3729099"/>
              <a:gd name="connsiteX884" fmla="*/ 3496816 w 6361755"/>
              <a:gd name="connsiteY884" fmla="*/ 1750416 h 3729099"/>
              <a:gd name="connsiteX885" fmla="*/ 3478402 w 6361755"/>
              <a:gd name="connsiteY885" fmla="*/ 1767206 h 3729099"/>
              <a:gd name="connsiteX886" fmla="*/ 3489594 w 6361755"/>
              <a:gd name="connsiteY886" fmla="*/ 1759082 h 3729099"/>
              <a:gd name="connsiteX887" fmla="*/ 3496816 w 6361755"/>
              <a:gd name="connsiteY887" fmla="*/ 1751138 h 3729099"/>
              <a:gd name="connsiteX888" fmla="*/ 3478582 w 6361755"/>
              <a:gd name="connsiteY888" fmla="*/ 1773343 h 3729099"/>
              <a:gd name="connsiteX889" fmla="*/ 3479484 w 6361755"/>
              <a:gd name="connsiteY889" fmla="*/ 1772983 h 3729099"/>
              <a:gd name="connsiteX890" fmla="*/ 3480569 w 6361755"/>
              <a:gd name="connsiteY890" fmla="*/ 1772441 h 3729099"/>
              <a:gd name="connsiteX891" fmla="*/ 3484539 w 6361755"/>
              <a:gd name="connsiteY891" fmla="*/ 1769012 h 3729099"/>
              <a:gd name="connsiteX892" fmla="*/ 3493747 w 6361755"/>
              <a:gd name="connsiteY892" fmla="*/ 1756554 h 3729099"/>
              <a:gd name="connsiteX893" fmla="*/ 3492665 w 6361755"/>
              <a:gd name="connsiteY893" fmla="*/ 1758540 h 3729099"/>
              <a:gd name="connsiteX894" fmla="*/ 3487790 w 6361755"/>
              <a:gd name="connsiteY894" fmla="*/ 1766664 h 3729099"/>
              <a:gd name="connsiteX895" fmla="*/ 3491943 w 6361755"/>
              <a:gd name="connsiteY895" fmla="*/ 1760164 h 3729099"/>
              <a:gd name="connsiteX896" fmla="*/ 3490499 w 6361755"/>
              <a:gd name="connsiteY896" fmla="*/ 1763235 h 3729099"/>
              <a:gd name="connsiteX897" fmla="*/ 3488692 w 6361755"/>
              <a:gd name="connsiteY897" fmla="*/ 1767026 h 3729099"/>
              <a:gd name="connsiteX898" fmla="*/ 3487248 w 6361755"/>
              <a:gd name="connsiteY898" fmla="*/ 1770636 h 3729099"/>
              <a:gd name="connsiteX899" fmla="*/ 3474971 w 6361755"/>
              <a:gd name="connsiteY899" fmla="*/ 1795730 h 3729099"/>
              <a:gd name="connsiteX900" fmla="*/ 3477138 w 6361755"/>
              <a:gd name="connsiteY900" fmla="*/ 1791759 h 3729099"/>
              <a:gd name="connsiteX901" fmla="*/ 3481833 w 6361755"/>
              <a:gd name="connsiteY901" fmla="*/ 1782731 h 3729099"/>
              <a:gd name="connsiteX902" fmla="*/ 3480389 w 6361755"/>
              <a:gd name="connsiteY902" fmla="*/ 1786704 h 3729099"/>
              <a:gd name="connsiteX903" fmla="*/ 3481651 w 6361755"/>
              <a:gd name="connsiteY903" fmla="*/ 1784717 h 3729099"/>
              <a:gd name="connsiteX904" fmla="*/ 3485082 w 6361755"/>
              <a:gd name="connsiteY904" fmla="*/ 1778038 h 3729099"/>
              <a:gd name="connsiteX905" fmla="*/ 3484721 w 6361755"/>
              <a:gd name="connsiteY905" fmla="*/ 1787246 h 3729099"/>
              <a:gd name="connsiteX906" fmla="*/ 3491943 w 6361755"/>
              <a:gd name="connsiteY906" fmla="*/ 1778760 h 3729099"/>
              <a:gd name="connsiteX907" fmla="*/ 3495012 w 6361755"/>
              <a:gd name="connsiteY907" fmla="*/ 1773705 h 3729099"/>
              <a:gd name="connsiteX908" fmla="*/ 3496816 w 6361755"/>
              <a:gd name="connsiteY908" fmla="*/ 1775509 h 3729099"/>
              <a:gd name="connsiteX909" fmla="*/ 3498982 w 6361755"/>
              <a:gd name="connsiteY909" fmla="*/ 1766484 h 3729099"/>
              <a:gd name="connsiteX910" fmla="*/ 3501149 w 6361755"/>
              <a:gd name="connsiteY910" fmla="*/ 1768288 h 3729099"/>
              <a:gd name="connsiteX911" fmla="*/ 3504219 w 6361755"/>
              <a:gd name="connsiteY911" fmla="*/ 1777316 h 3729099"/>
              <a:gd name="connsiteX912" fmla="*/ 3504579 w 6361755"/>
              <a:gd name="connsiteY912" fmla="*/ 1776414 h 3729099"/>
              <a:gd name="connsiteX913" fmla="*/ 3504942 w 6361755"/>
              <a:gd name="connsiteY913" fmla="*/ 1775509 h 3729099"/>
              <a:gd name="connsiteX914" fmla="*/ 3505302 w 6361755"/>
              <a:gd name="connsiteY914" fmla="*/ 1771539 h 3729099"/>
              <a:gd name="connsiteX915" fmla="*/ 3504219 w 6361755"/>
              <a:gd name="connsiteY915" fmla="*/ 1765399 h 3729099"/>
              <a:gd name="connsiteX916" fmla="*/ 3506386 w 6361755"/>
              <a:gd name="connsiteY916" fmla="*/ 1768650 h 3729099"/>
              <a:gd name="connsiteX917" fmla="*/ 3506386 w 6361755"/>
              <a:gd name="connsiteY917" fmla="*/ 1767026 h 3729099"/>
              <a:gd name="connsiteX918" fmla="*/ 3506204 w 6361755"/>
              <a:gd name="connsiteY918" fmla="*/ 1765581 h 3729099"/>
              <a:gd name="connsiteX919" fmla="*/ 3507830 w 6361755"/>
              <a:gd name="connsiteY919" fmla="*/ 1768650 h 3729099"/>
              <a:gd name="connsiteX920" fmla="*/ 3509997 w 6361755"/>
              <a:gd name="connsiteY920" fmla="*/ 1769914 h 3729099"/>
              <a:gd name="connsiteX921" fmla="*/ 3510537 w 6361755"/>
              <a:gd name="connsiteY921" fmla="*/ 1767566 h 3729099"/>
              <a:gd name="connsiteX922" fmla="*/ 3510537 w 6361755"/>
              <a:gd name="connsiteY922" fmla="*/ 1767026 h 3729099"/>
              <a:gd name="connsiteX923" fmla="*/ 3509997 w 6361755"/>
              <a:gd name="connsiteY923" fmla="*/ 1767026 h 3729099"/>
              <a:gd name="connsiteX924" fmla="*/ 3513065 w 6361755"/>
              <a:gd name="connsiteY924" fmla="*/ 1764497 h 3729099"/>
              <a:gd name="connsiteX925" fmla="*/ 3526064 w 6361755"/>
              <a:gd name="connsiteY925" fmla="*/ 1753845 h 3729099"/>
              <a:gd name="connsiteX926" fmla="*/ 3557116 w 6361755"/>
              <a:gd name="connsiteY926" fmla="*/ 1723155 h 3729099"/>
              <a:gd name="connsiteX927" fmla="*/ 3578419 w 6361755"/>
              <a:gd name="connsiteY927" fmla="*/ 1699324 h 3729099"/>
              <a:gd name="connsiteX928" fmla="*/ 3594126 w 6361755"/>
              <a:gd name="connsiteY928" fmla="*/ 1700768 h 3729099"/>
              <a:gd name="connsiteX929" fmla="*/ 3613082 w 6361755"/>
              <a:gd name="connsiteY929" fmla="*/ 1689394 h 3729099"/>
              <a:gd name="connsiteX930" fmla="*/ 3628969 w 6361755"/>
              <a:gd name="connsiteY930" fmla="*/ 1674049 h 3729099"/>
              <a:gd name="connsiteX931" fmla="*/ 3647927 w 6361755"/>
              <a:gd name="connsiteY931" fmla="*/ 1673327 h 3729099"/>
              <a:gd name="connsiteX932" fmla="*/ 3700281 w 6361755"/>
              <a:gd name="connsiteY932" fmla="*/ 1637039 h 3729099"/>
              <a:gd name="connsiteX933" fmla="*/ 3730611 w 6361755"/>
              <a:gd name="connsiteY933" fmla="*/ 1626025 h 3729099"/>
              <a:gd name="connsiteX934" fmla="*/ 3817991 w 6361755"/>
              <a:gd name="connsiteY934" fmla="*/ 1567893 h 3729099"/>
              <a:gd name="connsiteX935" fmla="*/ 3848682 w 6361755"/>
              <a:gd name="connsiteY935" fmla="*/ 1544784 h 3729099"/>
              <a:gd name="connsiteX936" fmla="*/ 3879374 w 6361755"/>
              <a:gd name="connsiteY936" fmla="*/ 1521676 h 3729099"/>
              <a:gd name="connsiteX937" fmla="*/ 3936243 w 6361755"/>
              <a:gd name="connsiteY937" fmla="*/ 1486651 h 3729099"/>
              <a:gd name="connsiteX938" fmla="*/ 3975599 w 6361755"/>
              <a:gd name="connsiteY938" fmla="*/ 1459571 h 3729099"/>
              <a:gd name="connsiteX939" fmla="*/ 4031387 w 6361755"/>
              <a:gd name="connsiteY939" fmla="*/ 1410645 h 3729099"/>
              <a:gd name="connsiteX940" fmla="*/ 4090241 w 6361755"/>
              <a:gd name="connsiteY940" fmla="*/ 1371831 h 3729099"/>
              <a:gd name="connsiteX941" fmla="*/ 4199465 w 6361755"/>
              <a:gd name="connsiteY941" fmla="*/ 1284269 h 3729099"/>
              <a:gd name="connsiteX942" fmla="*/ 4276195 w 6361755"/>
              <a:gd name="connsiteY942" fmla="*/ 1216388 h 3729099"/>
              <a:gd name="connsiteX943" fmla="*/ 4284678 w 6361755"/>
              <a:gd name="connsiteY943" fmla="*/ 1224693 h 3729099"/>
              <a:gd name="connsiteX944" fmla="*/ 4315371 w 6361755"/>
              <a:gd name="connsiteY944" fmla="*/ 1214041 h 3729099"/>
              <a:gd name="connsiteX945" fmla="*/ 4327105 w 6361755"/>
              <a:gd name="connsiteY945" fmla="*/ 1204653 h 3729099"/>
              <a:gd name="connsiteX946" fmla="*/ 4329091 w 6361755"/>
              <a:gd name="connsiteY946" fmla="*/ 1192919 h 3729099"/>
              <a:gd name="connsiteX947" fmla="*/ 4424415 w 6361755"/>
              <a:gd name="connsiteY947" fmla="*/ 1136049 h 3729099"/>
              <a:gd name="connsiteX948" fmla="*/ 4510892 w 6361755"/>
              <a:gd name="connsiteY948" fmla="*/ 1067987 h 3729099"/>
              <a:gd name="connsiteX949" fmla="*/ 4541763 w 6361755"/>
              <a:gd name="connsiteY949" fmla="*/ 1053724 h 3729099"/>
              <a:gd name="connsiteX950" fmla="*/ 4559998 w 6361755"/>
              <a:gd name="connsiteY950" fmla="*/ 1031518 h 3729099"/>
              <a:gd name="connsiteX951" fmla="*/ 4612715 w 6361755"/>
              <a:gd name="connsiteY951" fmla="*/ 998479 h 3729099"/>
              <a:gd name="connsiteX952" fmla="*/ 4661821 w 6361755"/>
              <a:gd name="connsiteY952" fmla="*/ 978441 h 3729099"/>
              <a:gd name="connsiteX953" fmla="*/ 4684026 w 6361755"/>
              <a:gd name="connsiteY953" fmla="*/ 965983 h 3729099"/>
              <a:gd name="connsiteX954" fmla="*/ 4693414 w 6361755"/>
              <a:gd name="connsiteY954" fmla="*/ 950095 h 3729099"/>
              <a:gd name="connsiteX955" fmla="*/ 4805166 w 6361755"/>
              <a:gd name="connsiteY955" fmla="*/ 881673 h 3729099"/>
              <a:gd name="connsiteX956" fmla="*/ 4832428 w 6361755"/>
              <a:gd name="connsiteY956" fmla="*/ 865966 h 3729099"/>
              <a:gd name="connsiteX957" fmla="*/ 4863300 w 6361755"/>
              <a:gd name="connsiteY957" fmla="*/ 841955 h 3729099"/>
              <a:gd name="connsiteX958" fmla="*/ 5003035 w 6361755"/>
              <a:gd name="connsiteY958" fmla="*/ 758004 h 3729099"/>
              <a:gd name="connsiteX959" fmla="*/ 5146020 w 6361755"/>
              <a:gd name="connsiteY959" fmla="*/ 679832 h 3729099"/>
              <a:gd name="connsiteX960" fmla="*/ 5174364 w 6361755"/>
              <a:gd name="connsiteY960" fmla="*/ 644627 h 3729099"/>
              <a:gd name="connsiteX961" fmla="*/ 5300739 w 6361755"/>
              <a:gd name="connsiteY961" fmla="*/ 575843 h 3729099"/>
              <a:gd name="connsiteX962" fmla="*/ 5382162 w 6361755"/>
              <a:gd name="connsiteY962" fmla="*/ 515003 h 3729099"/>
              <a:gd name="connsiteX963" fmla="*/ 5483624 w 6361755"/>
              <a:gd name="connsiteY963" fmla="*/ 455967 h 3729099"/>
              <a:gd name="connsiteX964" fmla="*/ 5556379 w 6361755"/>
              <a:gd name="connsiteY964" fmla="*/ 415527 h 3729099"/>
              <a:gd name="connsiteX965" fmla="*/ 5580210 w 6361755"/>
              <a:gd name="connsiteY965" fmla="*/ 389891 h 3729099"/>
              <a:gd name="connsiteX966" fmla="*/ 5616137 w 6361755"/>
              <a:gd name="connsiteY966" fmla="*/ 377433 h 3729099"/>
              <a:gd name="connsiteX967" fmla="*/ 5850293 w 6361755"/>
              <a:gd name="connsiteY967" fmla="*/ 247628 h 3729099"/>
              <a:gd name="connsiteX968" fmla="*/ 6086075 w 6361755"/>
              <a:gd name="connsiteY968" fmla="*/ 120530 h 3729099"/>
              <a:gd name="connsiteX969" fmla="*/ 6146193 w 6361755"/>
              <a:gd name="connsiteY969" fmla="*/ 91283 h 3729099"/>
              <a:gd name="connsiteX970" fmla="*/ 6205951 w 6361755"/>
              <a:gd name="connsiteY970" fmla="*/ 66730 h 3729099"/>
              <a:gd name="connsiteX971" fmla="*/ 6235197 w 6361755"/>
              <a:gd name="connsiteY971" fmla="*/ 45967 h 3729099"/>
              <a:gd name="connsiteX972" fmla="*/ 6266972 w 6361755"/>
              <a:gd name="connsiteY972" fmla="*/ 30802 h 3729099"/>
              <a:gd name="connsiteX973" fmla="*/ 6318244 w 6361755"/>
              <a:gd name="connsiteY973" fmla="*/ 4083 h 3729099"/>
              <a:gd name="connsiteX974" fmla="*/ 6345506 w 6361755"/>
              <a:gd name="connsiteY974" fmla="*/ 112 h 3729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</a:cxnLst>
            <a:rect l="l" t="t" r="r" b="b"/>
            <a:pathLst>
              <a:path w="6361755" h="3729099">
                <a:moveTo>
                  <a:pt x="2563802" y="3409188"/>
                </a:moveTo>
                <a:cubicBezTo>
                  <a:pt x="2550985" y="3421464"/>
                  <a:pt x="2543764" y="3426699"/>
                  <a:pt x="2542138" y="3424893"/>
                </a:cubicBezTo>
                <a:lnTo>
                  <a:pt x="2454036" y="3501261"/>
                </a:lnTo>
                <a:lnTo>
                  <a:pt x="2419735" y="3536646"/>
                </a:lnTo>
                <a:cubicBezTo>
                  <a:pt x="2436704" y="3525634"/>
                  <a:pt x="2455120" y="3512635"/>
                  <a:pt x="2474978" y="3497832"/>
                </a:cubicBezTo>
                <a:cubicBezTo>
                  <a:pt x="2494838" y="3483027"/>
                  <a:pt x="2513434" y="3467682"/>
                  <a:pt x="2530584" y="3452337"/>
                </a:cubicBezTo>
                <a:cubicBezTo>
                  <a:pt x="2552790" y="3431935"/>
                  <a:pt x="2563622" y="3417854"/>
                  <a:pt x="2563802" y="3409188"/>
                </a:cubicBezTo>
                <a:close/>
                <a:moveTo>
                  <a:pt x="2597743" y="3340222"/>
                </a:moveTo>
                <a:lnTo>
                  <a:pt x="2555499" y="3379218"/>
                </a:lnTo>
                <a:cubicBezTo>
                  <a:pt x="2561095" y="3376329"/>
                  <a:pt x="2567955" y="3371816"/>
                  <a:pt x="2576261" y="3365859"/>
                </a:cubicBezTo>
                <a:cubicBezTo>
                  <a:pt x="2584564" y="3359902"/>
                  <a:pt x="2591424" y="3354305"/>
                  <a:pt x="2597203" y="3349070"/>
                </a:cubicBezTo>
                <a:close/>
                <a:moveTo>
                  <a:pt x="2949971" y="3069237"/>
                </a:moveTo>
                <a:cubicBezTo>
                  <a:pt x="2943472" y="3069599"/>
                  <a:pt x="2935528" y="3073930"/>
                  <a:pt x="2925598" y="3082597"/>
                </a:cubicBezTo>
                <a:cubicBezTo>
                  <a:pt x="2921085" y="3087290"/>
                  <a:pt x="2918558" y="3091263"/>
                  <a:pt x="2918376" y="3094512"/>
                </a:cubicBezTo>
                <a:cubicBezTo>
                  <a:pt x="2918196" y="3097762"/>
                  <a:pt x="2918376" y="3100289"/>
                  <a:pt x="2919280" y="3101913"/>
                </a:cubicBezTo>
                <a:lnTo>
                  <a:pt x="2960983" y="3071763"/>
                </a:lnTo>
                <a:cubicBezTo>
                  <a:pt x="2960081" y="3069599"/>
                  <a:pt x="2956470" y="3068875"/>
                  <a:pt x="2949971" y="3069237"/>
                </a:cubicBezTo>
                <a:close/>
                <a:moveTo>
                  <a:pt x="2582940" y="2731452"/>
                </a:moveTo>
                <a:lnTo>
                  <a:pt x="2557485" y="2760518"/>
                </a:lnTo>
                <a:cubicBezTo>
                  <a:pt x="2559831" y="2760880"/>
                  <a:pt x="2560192" y="2763769"/>
                  <a:pt x="2558747" y="2769004"/>
                </a:cubicBezTo>
                <a:cubicBezTo>
                  <a:pt x="2557123" y="2774241"/>
                  <a:pt x="2554956" y="2777489"/>
                  <a:pt x="2552248" y="2778572"/>
                </a:cubicBezTo>
                <a:lnTo>
                  <a:pt x="2541777" y="2832192"/>
                </a:lnTo>
                <a:cubicBezTo>
                  <a:pt x="2538889" y="2834901"/>
                  <a:pt x="2535639" y="2844107"/>
                  <a:pt x="2532028" y="2859994"/>
                </a:cubicBezTo>
                <a:cubicBezTo>
                  <a:pt x="2528417" y="2875701"/>
                  <a:pt x="2526432" y="2884909"/>
                  <a:pt x="2526070" y="2887076"/>
                </a:cubicBezTo>
                <a:lnTo>
                  <a:pt x="2488699" y="3060391"/>
                </a:lnTo>
                <a:cubicBezTo>
                  <a:pt x="2487797" y="3084944"/>
                  <a:pt x="2481839" y="3134772"/>
                  <a:pt x="2471007" y="3208973"/>
                </a:cubicBezTo>
                <a:cubicBezTo>
                  <a:pt x="2460175" y="3282992"/>
                  <a:pt x="2450245" y="3335889"/>
                  <a:pt x="2441037" y="3369288"/>
                </a:cubicBezTo>
                <a:lnTo>
                  <a:pt x="2412513" y="3406659"/>
                </a:lnTo>
                <a:cubicBezTo>
                  <a:pt x="2410167" y="3428504"/>
                  <a:pt x="2407096" y="3452337"/>
                  <a:pt x="2403305" y="3477972"/>
                </a:cubicBezTo>
                <a:cubicBezTo>
                  <a:pt x="2401139" y="3494219"/>
                  <a:pt x="2396986" y="3512815"/>
                  <a:pt x="2393737" y="3529606"/>
                </a:cubicBezTo>
                <a:cubicBezTo>
                  <a:pt x="2400597" y="3525092"/>
                  <a:pt x="2406736" y="3521301"/>
                  <a:pt x="2412513" y="3518232"/>
                </a:cubicBezTo>
                <a:lnTo>
                  <a:pt x="2427859" y="3483749"/>
                </a:lnTo>
                <a:lnTo>
                  <a:pt x="2464328" y="3434101"/>
                </a:lnTo>
                <a:lnTo>
                  <a:pt x="2439955" y="3455225"/>
                </a:lnTo>
                <a:cubicBezTo>
                  <a:pt x="2439413" y="3454501"/>
                  <a:pt x="2439413" y="3453057"/>
                  <a:pt x="2439593" y="3451072"/>
                </a:cubicBezTo>
                <a:lnTo>
                  <a:pt x="2439955" y="3445837"/>
                </a:lnTo>
                <a:lnTo>
                  <a:pt x="2440677" y="3435365"/>
                </a:lnTo>
                <a:lnTo>
                  <a:pt x="2442121" y="3414063"/>
                </a:lnTo>
                <a:cubicBezTo>
                  <a:pt x="2450425" y="3383913"/>
                  <a:pt x="2458369" y="3352498"/>
                  <a:pt x="2465772" y="3319822"/>
                </a:cubicBezTo>
                <a:cubicBezTo>
                  <a:pt x="2473174" y="3286963"/>
                  <a:pt x="2479673" y="3257175"/>
                  <a:pt x="2484908" y="3229913"/>
                </a:cubicBezTo>
                <a:cubicBezTo>
                  <a:pt x="2483464" y="3200487"/>
                  <a:pt x="2490505" y="3156436"/>
                  <a:pt x="2505490" y="3100831"/>
                </a:cubicBezTo>
                <a:cubicBezTo>
                  <a:pt x="2511807" y="3094512"/>
                  <a:pt x="2518127" y="3080971"/>
                  <a:pt x="2524266" y="3060211"/>
                </a:cubicBezTo>
                <a:cubicBezTo>
                  <a:pt x="2530403" y="3039629"/>
                  <a:pt x="2531125" y="3031143"/>
                  <a:pt x="2526613" y="3034574"/>
                </a:cubicBezTo>
                <a:lnTo>
                  <a:pt x="2557845" y="2917766"/>
                </a:lnTo>
                <a:lnTo>
                  <a:pt x="2572830" y="2808180"/>
                </a:lnTo>
                <a:lnTo>
                  <a:pt x="2583120" y="2789224"/>
                </a:lnTo>
                <a:close/>
                <a:moveTo>
                  <a:pt x="2610742" y="2439705"/>
                </a:moveTo>
                <a:cubicBezTo>
                  <a:pt x="2600632" y="2474368"/>
                  <a:pt x="2595037" y="2510837"/>
                  <a:pt x="2594494" y="2547486"/>
                </a:cubicBezTo>
                <a:lnTo>
                  <a:pt x="2568317" y="2680902"/>
                </a:lnTo>
                <a:lnTo>
                  <a:pt x="2603520" y="2644976"/>
                </a:lnTo>
                <a:cubicBezTo>
                  <a:pt x="2603340" y="2617895"/>
                  <a:pt x="2603160" y="2586481"/>
                  <a:pt x="2602978" y="2550915"/>
                </a:cubicBezTo>
                <a:cubicBezTo>
                  <a:pt x="2602978" y="2514266"/>
                  <a:pt x="2605687" y="2476714"/>
                  <a:pt x="2610742" y="2439705"/>
                </a:cubicBezTo>
                <a:close/>
                <a:moveTo>
                  <a:pt x="3878110" y="2408292"/>
                </a:moveTo>
                <a:lnTo>
                  <a:pt x="3845433" y="2439885"/>
                </a:lnTo>
                <a:lnTo>
                  <a:pt x="3875583" y="2416236"/>
                </a:lnTo>
                <a:close/>
                <a:moveTo>
                  <a:pt x="4044565" y="2257363"/>
                </a:moveTo>
                <a:lnTo>
                  <a:pt x="4040232" y="2262418"/>
                </a:lnTo>
                <a:cubicBezTo>
                  <a:pt x="4025790" y="2278126"/>
                  <a:pt x="4024345" y="2287874"/>
                  <a:pt x="4035720" y="2291664"/>
                </a:cubicBezTo>
                <a:close/>
                <a:moveTo>
                  <a:pt x="4311398" y="2153916"/>
                </a:moveTo>
                <a:lnTo>
                  <a:pt x="4285040" y="2165471"/>
                </a:lnTo>
                <a:cubicBezTo>
                  <a:pt x="4285401" y="2168357"/>
                  <a:pt x="4285763" y="2170526"/>
                  <a:pt x="4286123" y="2171788"/>
                </a:cubicBezTo>
                <a:cubicBezTo>
                  <a:pt x="4286485" y="2173052"/>
                  <a:pt x="4284678" y="2174677"/>
                  <a:pt x="4280708" y="2176483"/>
                </a:cubicBezTo>
                <a:cubicBezTo>
                  <a:pt x="4275833" y="2181358"/>
                  <a:pt x="4268611" y="2185509"/>
                  <a:pt x="4259223" y="2189302"/>
                </a:cubicBezTo>
                <a:lnTo>
                  <a:pt x="4224740" y="2198870"/>
                </a:lnTo>
                <a:lnTo>
                  <a:pt x="4224922" y="2186773"/>
                </a:lnTo>
                <a:cubicBezTo>
                  <a:pt x="4206869" y="2200494"/>
                  <a:pt x="4195314" y="2209702"/>
                  <a:pt x="4190259" y="2214577"/>
                </a:cubicBezTo>
                <a:lnTo>
                  <a:pt x="4124544" y="2251404"/>
                </a:lnTo>
                <a:cubicBezTo>
                  <a:pt x="4102697" y="2263681"/>
                  <a:pt x="4083019" y="2279570"/>
                  <a:pt x="4065328" y="2299066"/>
                </a:cubicBezTo>
                <a:lnTo>
                  <a:pt x="4009360" y="2339868"/>
                </a:lnTo>
                <a:cubicBezTo>
                  <a:pt x="3998708" y="2343659"/>
                  <a:pt x="3988960" y="2349616"/>
                  <a:pt x="3980294" y="2357742"/>
                </a:cubicBezTo>
                <a:cubicBezTo>
                  <a:pt x="3975961" y="2361713"/>
                  <a:pt x="3971989" y="2365866"/>
                  <a:pt x="3968198" y="2369836"/>
                </a:cubicBezTo>
                <a:cubicBezTo>
                  <a:pt x="3966393" y="2371823"/>
                  <a:pt x="3964587" y="2373809"/>
                  <a:pt x="3962783" y="2375796"/>
                </a:cubicBezTo>
                <a:lnTo>
                  <a:pt x="3960254" y="2378684"/>
                </a:lnTo>
                <a:lnTo>
                  <a:pt x="3955199" y="2383559"/>
                </a:lnTo>
                <a:cubicBezTo>
                  <a:pt x="3914579" y="2419847"/>
                  <a:pt x="3864389" y="2456856"/>
                  <a:pt x="3806799" y="2492963"/>
                </a:cubicBezTo>
                <a:cubicBezTo>
                  <a:pt x="3749387" y="2528891"/>
                  <a:pt x="3700823" y="2564636"/>
                  <a:pt x="3658577" y="2602188"/>
                </a:cubicBezTo>
                <a:lnTo>
                  <a:pt x="3613624" y="2624214"/>
                </a:lnTo>
                <a:cubicBezTo>
                  <a:pt x="3593404" y="2640461"/>
                  <a:pt x="3571739" y="2656529"/>
                  <a:pt x="3548811" y="2672236"/>
                </a:cubicBezTo>
                <a:cubicBezTo>
                  <a:pt x="3525884" y="2688303"/>
                  <a:pt x="3503315" y="2704190"/>
                  <a:pt x="3480929" y="2719718"/>
                </a:cubicBezTo>
                <a:lnTo>
                  <a:pt x="3416478" y="2780740"/>
                </a:lnTo>
                <a:cubicBezTo>
                  <a:pt x="3441753" y="2774781"/>
                  <a:pt x="3479666" y="2755283"/>
                  <a:pt x="3529313" y="2722426"/>
                </a:cubicBezTo>
                <a:cubicBezTo>
                  <a:pt x="3578961" y="2689748"/>
                  <a:pt x="3619943" y="2658877"/>
                  <a:pt x="3650633" y="2630713"/>
                </a:cubicBezTo>
                <a:cubicBezTo>
                  <a:pt x="3655148" y="2631796"/>
                  <a:pt x="3660383" y="2631616"/>
                  <a:pt x="3666160" y="2630351"/>
                </a:cubicBezTo>
                <a:cubicBezTo>
                  <a:pt x="3671938" y="2628907"/>
                  <a:pt x="3679339" y="2624214"/>
                  <a:pt x="3688367" y="2615908"/>
                </a:cubicBezTo>
                <a:cubicBezTo>
                  <a:pt x="3702088" y="2602368"/>
                  <a:pt x="3714544" y="2590633"/>
                  <a:pt x="3725918" y="2580523"/>
                </a:cubicBezTo>
                <a:cubicBezTo>
                  <a:pt x="3737291" y="2570595"/>
                  <a:pt x="3747943" y="2565720"/>
                  <a:pt x="3758413" y="2565720"/>
                </a:cubicBezTo>
                <a:lnTo>
                  <a:pt x="3934077" y="2431401"/>
                </a:lnTo>
                <a:lnTo>
                  <a:pt x="4000694" y="2380308"/>
                </a:lnTo>
                <a:lnTo>
                  <a:pt x="4048176" y="2343479"/>
                </a:lnTo>
                <a:cubicBezTo>
                  <a:pt x="4061897" y="2346728"/>
                  <a:pt x="4073271" y="2343659"/>
                  <a:pt x="4082659" y="2333729"/>
                </a:cubicBezTo>
                <a:cubicBezTo>
                  <a:pt x="4090783" y="2323801"/>
                  <a:pt x="4097282" y="2317302"/>
                  <a:pt x="4102157" y="2314231"/>
                </a:cubicBezTo>
                <a:cubicBezTo>
                  <a:pt x="4107030" y="2311162"/>
                  <a:pt x="4113529" y="2310802"/>
                  <a:pt x="4121473" y="2312969"/>
                </a:cubicBezTo>
                <a:lnTo>
                  <a:pt x="4186106" y="2268196"/>
                </a:lnTo>
                <a:cubicBezTo>
                  <a:pt x="4193148" y="2260252"/>
                  <a:pt x="4205242" y="2247795"/>
                  <a:pt x="4222394" y="2231004"/>
                </a:cubicBezTo>
                <a:cubicBezTo>
                  <a:pt x="4239545" y="2214035"/>
                  <a:pt x="4259223" y="2195981"/>
                  <a:pt x="4281250" y="2176663"/>
                </a:cubicBezTo>
                <a:cubicBezTo>
                  <a:pt x="4295511" y="2167095"/>
                  <a:pt x="4305621" y="2159512"/>
                  <a:pt x="4311398" y="2153916"/>
                </a:cubicBezTo>
                <a:close/>
                <a:moveTo>
                  <a:pt x="4367907" y="2089103"/>
                </a:moveTo>
                <a:lnTo>
                  <a:pt x="4362310" y="2092714"/>
                </a:lnTo>
                <a:lnTo>
                  <a:pt x="4376391" y="2091270"/>
                </a:lnTo>
                <a:close/>
                <a:moveTo>
                  <a:pt x="4432178" y="2075382"/>
                </a:moveTo>
                <a:cubicBezTo>
                  <a:pt x="4419360" y="2084228"/>
                  <a:pt x="4406903" y="2093256"/>
                  <a:pt x="4394807" y="2102282"/>
                </a:cubicBezTo>
                <a:cubicBezTo>
                  <a:pt x="4382710" y="2111310"/>
                  <a:pt x="4369170" y="2119974"/>
                  <a:pt x="4354367" y="2128459"/>
                </a:cubicBezTo>
                <a:cubicBezTo>
                  <a:pt x="4362852" y="2130626"/>
                  <a:pt x="4367185" y="2137847"/>
                  <a:pt x="4367003" y="2149944"/>
                </a:cubicBezTo>
                <a:lnTo>
                  <a:pt x="4423151" y="2103366"/>
                </a:lnTo>
                <a:cubicBezTo>
                  <a:pt x="4428026" y="2101198"/>
                  <a:pt x="4433623" y="2098671"/>
                  <a:pt x="4439940" y="2095421"/>
                </a:cubicBezTo>
                <a:cubicBezTo>
                  <a:pt x="4446439" y="2092172"/>
                  <a:pt x="4450772" y="2089283"/>
                  <a:pt x="4453481" y="2086757"/>
                </a:cubicBezTo>
                <a:cubicBezTo>
                  <a:pt x="4456911" y="2082062"/>
                  <a:pt x="4455647" y="2079173"/>
                  <a:pt x="4449328" y="2078089"/>
                </a:cubicBezTo>
                <a:cubicBezTo>
                  <a:pt x="4443191" y="2077007"/>
                  <a:pt x="4437413" y="2075925"/>
                  <a:pt x="4432178" y="2075382"/>
                </a:cubicBezTo>
                <a:close/>
                <a:moveTo>
                  <a:pt x="2710760" y="2042886"/>
                </a:moveTo>
                <a:lnTo>
                  <a:pt x="2687471" y="2092894"/>
                </a:lnTo>
                <a:lnTo>
                  <a:pt x="2672306" y="2161318"/>
                </a:lnTo>
                <a:lnTo>
                  <a:pt x="2671764" y="2180816"/>
                </a:lnTo>
                <a:lnTo>
                  <a:pt x="2690900" y="2135501"/>
                </a:lnTo>
                <a:close/>
                <a:moveTo>
                  <a:pt x="1692893" y="2025914"/>
                </a:moveTo>
                <a:lnTo>
                  <a:pt x="1681701" y="2065995"/>
                </a:lnTo>
                <a:lnTo>
                  <a:pt x="1644871" y="2107157"/>
                </a:lnTo>
                <a:cubicBezTo>
                  <a:pt x="1632955" y="2106615"/>
                  <a:pt x="1622664" y="2111670"/>
                  <a:pt x="1613819" y="2122322"/>
                </a:cubicBezTo>
                <a:cubicBezTo>
                  <a:pt x="1605153" y="2132972"/>
                  <a:pt x="1591432" y="2137487"/>
                  <a:pt x="1573016" y="2135681"/>
                </a:cubicBezTo>
                <a:cubicBezTo>
                  <a:pt x="1590168" y="2115461"/>
                  <a:pt x="1610208" y="2097047"/>
                  <a:pt x="1632955" y="2080798"/>
                </a:cubicBezTo>
                <a:cubicBezTo>
                  <a:pt x="1655703" y="2064550"/>
                  <a:pt x="1675743" y="2046315"/>
                  <a:pt x="1692893" y="2025914"/>
                </a:cubicBezTo>
                <a:close/>
                <a:moveTo>
                  <a:pt x="856104" y="2024832"/>
                </a:moveTo>
                <a:cubicBezTo>
                  <a:pt x="853940" y="2027721"/>
                  <a:pt x="852314" y="2031151"/>
                  <a:pt x="851231" y="2035122"/>
                </a:cubicBezTo>
                <a:cubicBezTo>
                  <a:pt x="850147" y="2039095"/>
                  <a:pt x="850689" y="2041442"/>
                  <a:pt x="852676" y="2042164"/>
                </a:cubicBezTo>
                <a:cubicBezTo>
                  <a:pt x="858453" y="2042344"/>
                  <a:pt x="864050" y="2039275"/>
                  <a:pt x="869465" y="2033318"/>
                </a:cubicBezTo>
                <a:close/>
                <a:moveTo>
                  <a:pt x="906115" y="1986016"/>
                </a:moveTo>
                <a:cubicBezTo>
                  <a:pt x="903586" y="1988905"/>
                  <a:pt x="901420" y="1992154"/>
                  <a:pt x="899615" y="1995946"/>
                </a:cubicBezTo>
                <a:cubicBezTo>
                  <a:pt x="897809" y="1999737"/>
                  <a:pt x="898713" y="2002266"/>
                  <a:pt x="902684" y="2003348"/>
                </a:cubicBezTo>
                <a:lnTo>
                  <a:pt x="907017" y="2004250"/>
                </a:lnTo>
                <a:cubicBezTo>
                  <a:pt x="915140" y="1993780"/>
                  <a:pt x="914780" y="1987641"/>
                  <a:pt x="906115" y="1986016"/>
                </a:cubicBezTo>
                <a:close/>
                <a:moveTo>
                  <a:pt x="1345902" y="1984572"/>
                </a:moveTo>
                <a:cubicBezTo>
                  <a:pt x="1343556" y="1987461"/>
                  <a:pt x="1341207" y="1990891"/>
                  <a:pt x="1338681" y="1994320"/>
                </a:cubicBezTo>
                <a:cubicBezTo>
                  <a:pt x="1336332" y="1998113"/>
                  <a:pt x="1336152" y="2000279"/>
                  <a:pt x="1337959" y="2001001"/>
                </a:cubicBezTo>
                <a:lnTo>
                  <a:pt x="1355110" y="1998293"/>
                </a:lnTo>
                <a:close/>
                <a:moveTo>
                  <a:pt x="2658404" y="1942687"/>
                </a:moveTo>
                <a:lnTo>
                  <a:pt x="2644864" y="1960379"/>
                </a:lnTo>
                <a:cubicBezTo>
                  <a:pt x="2638365" y="1991613"/>
                  <a:pt x="2634032" y="2025374"/>
                  <a:pt x="2631866" y="2060758"/>
                </a:cubicBezTo>
                <a:close/>
                <a:moveTo>
                  <a:pt x="4571371" y="1940701"/>
                </a:moveTo>
                <a:lnTo>
                  <a:pt x="4545555" y="1946298"/>
                </a:lnTo>
                <a:cubicBezTo>
                  <a:pt x="4528042" y="1965074"/>
                  <a:pt x="4510710" y="1980781"/>
                  <a:pt x="4493379" y="1993598"/>
                </a:cubicBezTo>
                <a:cubicBezTo>
                  <a:pt x="4508364" y="1985294"/>
                  <a:pt x="4521725" y="1976628"/>
                  <a:pt x="4534001" y="1967602"/>
                </a:cubicBezTo>
                <a:cubicBezTo>
                  <a:pt x="4546278" y="1958575"/>
                  <a:pt x="4558734" y="1949549"/>
                  <a:pt x="4571371" y="1940701"/>
                </a:cubicBezTo>
                <a:close/>
                <a:moveTo>
                  <a:pt x="4644850" y="1898997"/>
                </a:moveTo>
                <a:cubicBezTo>
                  <a:pt x="4636184" y="1907844"/>
                  <a:pt x="4631671" y="1914704"/>
                  <a:pt x="4631671" y="1919759"/>
                </a:cubicBezTo>
                <a:lnTo>
                  <a:pt x="4640157" y="1921925"/>
                </a:lnTo>
                <a:cubicBezTo>
                  <a:pt x="4644490" y="1922105"/>
                  <a:pt x="4648822" y="1919219"/>
                  <a:pt x="4653155" y="1913259"/>
                </a:cubicBezTo>
                <a:cubicBezTo>
                  <a:pt x="4657488" y="1908566"/>
                  <a:pt x="4658933" y="1905496"/>
                  <a:pt x="4657668" y="1903872"/>
                </a:cubicBezTo>
                <a:cubicBezTo>
                  <a:pt x="4656404" y="1902427"/>
                  <a:pt x="4653515" y="1901165"/>
                  <a:pt x="4649183" y="1900081"/>
                </a:cubicBezTo>
                <a:close/>
                <a:moveTo>
                  <a:pt x="1555145" y="1849350"/>
                </a:moveTo>
                <a:cubicBezTo>
                  <a:pt x="1552796" y="1852239"/>
                  <a:pt x="1550450" y="1855668"/>
                  <a:pt x="1548645" y="1859460"/>
                </a:cubicBezTo>
                <a:cubicBezTo>
                  <a:pt x="1546839" y="1863251"/>
                  <a:pt x="1547741" y="1865778"/>
                  <a:pt x="1551714" y="1866862"/>
                </a:cubicBezTo>
                <a:lnTo>
                  <a:pt x="1560380" y="1868486"/>
                </a:lnTo>
                <a:cubicBezTo>
                  <a:pt x="1564351" y="1863251"/>
                  <a:pt x="1565615" y="1858918"/>
                  <a:pt x="1564171" y="1855668"/>
                </a:cubicBezTo>
                <a:cubicBezTo>
                  <a:pt x="1562906" y="1852239"/>
                  <a:pt x="1559838" y="1850253"/>
                  <a:pt x="1555145" y="1849350"/>
                </a:cubicBezTo>
                <a:close/>
                <a:moveTo>
                  <a:pt x="4784044" y="1789952"/>
                </a:moveTo>
                <a:lnTo>
                  <a:pt x="4753352" y="1824435"/>
                </a:lnTo>
                <a:cubicBezTo>
                  <a:pt x="4749019" y="1823173"/>
                  <a:pt x="4743964" y="1823353"/>
                  <a:pt x="4738369" y="1824977"/>
                </a:cubicBezTo>
                <a:cubicBezTo>
                  <a:pt x="4732772" y="1826602"/>
                  <a:pt x="4727717" y="1829852"/>
                  <a:pt x="4723204" y="1834726"/>
                </a:cubicBezTo>
                <a:cubicBezTo>
                  <a:pt x="4718509" y="1839963"/>
                  <a:pt x="4714718" y="1845558"/>
                  <a:pt x="4712189" y="1851517"/>
                </a:cubicBezTo>
                <a:cubicBezTo>
                  <a:pt x="4709663" y="1857474"/>
                  <a:pt x="4710205" y="1861085"/>
                  <a:pt x="4714176" y="1862709"/>
                </a:cubicBezTo>
                <a:cubicBezTo>
                  <a:pt x="4716522" y="1862889"/>
                  <a:pt x="4719231" y="1861445"/>
                  <a:pt x="4722300" y="1858738"/>
                </a:cubicBezTo>
                <a:cubicBezTo>
                  <a:pt x="4725188" y="1856030"/>
                  <a:pt x="4726814" y="1854405"/>
                  <a:pt x="4727174" y="1854043"/>
                </a:cubicBezTo>
                <a:lnTo>
                  <a:pt x="4787835" y="1815410"/>
                </a:lnTo>
                <a:close/>
                <a:moveTo>
                  <a:pt x="2723759" y="1780204"/>
                </a:moveTo>
                <a:lnTo>
                  <a:pt x="2703538" y="1984572"/>
                </a:lnTo>
                <a:lnTo>
                  <a:pt x="2725563" y="1966338"/>
                </a:lnTo>
                <a:cubicBezTo>
                  <a:pt x="2725925" y="1961643"/>
                  <a:pt x="2726647" y="1957310"/>
                  <a:pt x="2728091" y="1953700"/>
                </a:cubicBezTo>
                <a:cubicBezTo>
                  <a:pt x="2729536" y="1950089"/>
                  <a:pt x="2730258" y="1945936"/>
                  <a:pt x="2730618" y="1941063"/>
                </a:cubicBezTo>
                <a:lnTo>
                  <a:pt x="2732244" y="1890693"/>
                </a:lnTo>
                <a:cubicBezTo>
                  <a:pt x="2732784" y="1869751"/>
                  <a:pt x="2732425" y="1849168"/>
                  <a:pt x="2731160" y="1828768"/>
                </a:cubicBezTo>
                <a:cubicBezTo>
                  <a:pt x="2729896" y="1808368"/>
                  <a:pt x="2727369" y="1792119"/>
                  <a:pt x="2723759" y="1780204"/>
                </a:cubicBezTo>
                <a:close/>
                <a:moveTo>
                  <a:pt x="4858245" y="1730376"/>
                </a:moveTo>
                <a:lnTo>
                  <a:pt x="4845064" y="1744999"/>
                </a:lnTo>
                <a:lnTo>
                  <a:pt x="4806069" y="1765039"/>
                </a:lnTo>
                <a:lnTo>
                  <a:pt x="4797223" y="1774969"/>
                </a:lnTo>
                <a:lnTo>
                  <a:pt x="4836039" y="1760886"/>
                </a:lnTo>
                <a:lnTo>
                  <a:pt x="4849217" y="1746083"/>
                </a:lnTo>
                <a:cubicBezTo>
                  <a:pt x="4849939" y="1745541"/>
                  <a:pt x="4851926" y="1743013"/>
                  <a:pt x="4855357" y="1738682"/>
                </a:cubicBezTo>
                <a:cubicBezTo>
                  <a:pt x="4858785" y="1734347"/>
                  <a:pt x="4859689" y="1731459"/>
                  <a:pt x="4858245" y="1730376"/>
                </a:cubicBezTo>
                <a:close/>
                <a:moveTo>
                  <a:pt x="1972184" y="1729112"/>
                </a:moveTo>
                <a:cubicBezTo>
                  <a:pt x="1969837" y="1732363"/>
                  <a:pt x="1967671" y="1736695"/>
                  <a:pt x="1965324" y="1742111"/>
                </a:cubicBezTo>
                <a:cubicBezTo>
                  <a:pt x="1963158" y="1747708"/>
                  <a:pt x="1962976" y="1750958"/>
                  <a:pt x="1964782" y="1751861"/>
                </a:cubicBezTo>
                <a:cubicBezTo>
                  <a:pt x="1969295" y="1752221"/>
                  <a:pt x="1973268" y="1750776"/>
                  <a:pt x="1977059" y="1747346"/>
                </a:cubicBezTo>
                <a:cubicBezTo>
                  <a:pt x="1980669" y="1743917"/>
                  <a:pt x="1983558" y="1740846"/>
                  <a:pt x="1985724" y="1737778"/>
                </a:cubicBezTo>
                <a:close/>
                <a:moveTo>
                  <a:pt x="2715635" y="1607791"/>
                </a:moveTo>
                <a:lnTo>
                  <a:pt x="2698664" y="1625845"/>
                </a:lnTo>
                <a:lnTo>
                  <a:pt x="2688916" y="1735611"/>
                </a:lnTo>
                <a:lnTo>
                  <a:pt x="2689998" y="1798618"/>
                </a:lnTo>
                <a:lnTo>
                  <a:pt x="2719246" y="1701850"/>
                </a:lnTo>
                <a:cubicBezTo>
                  <a:pt x="2717439" y="1719904"/>
                  <a:pt x="2720148" y="1724779"/>
                  <a:pt x="2727189" y="1717016"/>
                </a:cubicBezTo>
                <a:cubicBezTo>
                  <a:pt x="2734229" y="1709254"/>
                  <a:pt x="2738744" y="1696615"/>
                  <a:pt x="2740548" y="1678924"/>
                </a:cubicBezTo>
                <a:cubicBezTo>
                  <a:pt x="2732062" y="1656175"/>
                  <a:pt x="2723759" y="1632524"/>
                  <a:pt x="2715635" y="1607791"/>
                </a:cubicBezTo>
                <a:close/>
                <a:moveTo>
                  <a:pt x="1910981" y="1603278"/>
                </a:moveTo>
                <a:cubicBezTo>
                  <a:pt x="1897622" y="1601292"/>
                  <a:pt x="1883360" y="1605083"/>
                  <a:pt x="1868375" y="1614833"/>
                </a:cubicBezTo>
                <a:cubicBezTo>
                  <a:pt x="1853391" y="1624401"/>
                  <a:pt x="1839671" y="1637399"/>
                  <a:pt x="1827032" y="1653649"/>
                </a:cubicBezTo>
                <a:lnTo>
                  <a:pt x="1822879" y="1658884"/>
                </a:lnTo>
                <a:cubicBezTo>
                  <a:pt x="1822157" y="1658522"/>
                  <a:pt x="1818186" y="1658162"/>
                  <a:pt x="1811505" y="1657439"/>
                </a:cubicBezTo>
                <a:cubicBezTo>
                  <a:pt x="1804646" y="1656717"/>
                  <a:pt x="1799953" y="1657619"/>
                  <a:pt x="1797064" y="1659966"/>
                </a:cubicBezTo>
                <a:cubicBezTo>
                  <a:pt x="1796160" y="1663037"/>
                  <a:pt x="1800313" y="1666467"/>
                  <a:pt x="1809341" y="1670618"/>
                </a:cubicBezTo>
                <a:cubicBezTo>
                  <a:pt x="1818186" y="1674591"/>
                  <a:pt x="1824506" y="1677117"/>
                  <a:pt x="1827934" y="1677840"/>
                </a:cubicBezTo>
                <a:lnTo>
                  <a:pt x="1874334" y="1656537"/>
                </a:lnTo>
                <a:cubicBezTo>
                  <a:pt x="1868375" y="1654551"/>
                  <a:pt x="1866930" y="1649856"/>
                  <a:pt x="1869819" y="1642094"/>
                </a:cubicBezTo>
                <a:cubicBezTo>
                  <a:pt x="1872707" y="1634331"/>
                  <a:pt x="1876500" y="1627651"/>
                  <a:pt x="1881193" y="1621692"/>
                </a:cubicBezTo>
                <a:close/>
                <a:moveTo>
                  <a:pt x="1568866" y="1580892"/>
                </a:moveTo>
                <a:lnTo>
                  <a:pt x="1548463" y="1607249"/>
                </a:lnTo>
                <a:cubicBezTo>
                  <a:pt x="1542868" y="1614833"/>
                  <a:pt x="1541062" y="1619708"/>
                  <a:pt x="1543228" y="1622054"/>
                </a:cubicBezTo>
                <a:cubicBezTo>
                  <a:pt x="1545395" y="1624221"/>
                  <a:pt x="1548826" y="1625665"/>
                  <a:pt x="1553700" y="1626207"/>
                </a:cubicBezTo>
                <a:close/>
                <a:moveTo>
                  <a:pt x="2206701" y="1574753"/>
                </a:moveTo>
                <a:cubicBezTo>
                  <a:pt x="2191174" y="1573490"/>
                  <a:pt x="2176191" y="1580892"/>
                  <a:pt x="2161206" y="1596959"/>
                </a:cubicBezTo>
                <a:cubicBezTo>
                  <a:pt x="2146583" y="1613208"/>
                  <a:pt x="2133944" y="1628554"/>
                  <a:pt x="2123474" y="1643357"/>
                </a:cubicBezTo>
                <a:cubicBezTo>
                  <a:pt x="2116793" y="1642094"/>
                  <a:pt x="2108669" y="1642094"/>
                  <a:pt x="2099281" y="1643357"/>
                </a:cubicBezTo>
                <a:cubicBezTo>
                  <a:pt x="2089894" y="1644621"/>
                  <a:pt x="2080868" y="1647509"/>
                  <a:pt x="2072202" y="1651842"/>
                </a:cubicBezTo>
                <a:lnTo>
                  <a:pt x="2044218" y="1700768"/>
                </a:lnTo>
                <a:cubicBezTo>
                  <a:pt x="2057217" y="1687047"/>
                  <a:pt x="2072562" y="1674049"/>
                  <a:pt x="2089894" y="1661952"/>
                </a:cubicBezTo>
                <a:cubicBezTo>
                  <a:pt x="2107405" y="1649856"/>
                  <a:pt x="2122932" y="1644441"/>
                  <a:pt x="2136653" y="1645885"/>
                </a:cubicBezTo>
                <a:cubicBezTo>
                  <a:pt x="2147123" y="1633066"/>
                  <a:pt x="2158860" y="1621152"/>
                  <a:pt x="2171676" y="1610320"/>
                </a:cubicBezTo>
                <a:cubicBezTo>
                  <a:pt x="2184495" y="1599488"/>
                  <a:pt x="2196229" y="1587571"/>
                  <a:pt x="2206701" y="1574753"/>
                </a:cubicBezTo>
                <a:close/>
                <a:moveTo>
                  <a:pt x="1657147" y="1531424"/>
                </a:moveTo>
                <a:cubicBezTo>
                  <a:pt x="1654981" y="1531244"/>
                  <a:pt x="1652815" y="1531786"/>
                  <a:pt x="1650648" y="1533050"/>
                </a:cubicBezTo>
                <a:cubicBezTo>
                  <a:pt x="1648662" y="1534494"/>
                  <a:pt x="1646495" y="1535035"/>
                  <a:pt x="1644329" y="1534854"/>
                </a:cubicBezTo>
                <a:cubicBezTo>
                  <a:pt x="1641983" y="1538105"/>
                  <a:pt x="1639816" y="1542438"/>
                  <a:pt x="1637469" y="1547853"/>
                </a:cubicBezTo>
                <a:cubicBezTo>
                  <a:pt x="1635121" y="1553450"/>
                  <a:pt x="1634941" y="1556699"/>
                  <a:pt x="1636747" y="1557603"/>
                </a:cubicBezTo>
                <a:cubicBezTo>
                  <a:pt x="1641260" y="1557963"/>
                  <a:pt x="1645231" y="1556519"/>
                  <a:pt x="1649022" y="1553088"/>
                </a:cubicBezTo>
                <a:cubicBezTo>
                  <a:pt x="1652635" y="1549659"/>
                  <a:pt x="1655523" y="1546591"/>
                  <a:pt x="1657690" y="1543520"/>
                </a:cubicBezTo>
                <a:cubicBezTo>
                  <a:pt x="1661661" y="1537383"/>
                  <a:pt x="1661480" y="1533230"/>
                  <a:pt x="1657147" y="1531424"/>
                </a:cubicBezTo>
                <a:close/>
                <a:moveTo>
                  <a:pt x="2734411" y="1482860"/>
                </a:moveTo>
                <a:cubicBezTo>
                  <a:pt x="2731702" y="1485026"/>
                  <a:pt x="2731522" y="1487193"/>
                  <a:pt x="2733689" y="1490443"/>
                </a:cubicBezTo>
                <a:lnTo>
                  <a:pt x="2737117" y="1490261"/>
                </a:lnTo>
                <a:cubicBezTo>
                  <a:pt x="2737659" y="1488637"/>
                  <a:pt x="2737659" y="1487373"/>
                  <a:pt x="2737117" y="1486291"/>
                </a:cubicBezTo>
                <a:cubicBezTo>
                  <a:pt x="2736577" y="1485388"/>
                  <a:pt x="2735673" y="1484124"/>
                  <a:pt x="2734411" y="1482860"/>
                </a:cubicBezTo>
                <a:close/>
                <a:moveTo>
                  <a:pt x="2796153" y="1458127"/>
                </a:moveTo>
                <a:cubicBezTo>
                  <a:pt x="2793265" y="1457585"/>
                  <a:pt x="2790556" y="1457765"/>
                  <a:pt x="2788390" y="1458487"/>
                </a:cubicBezTo>
                <a:cubicBezTo>
                  <a:pt x="2781350" y="1461918"/>
                  <a:pt x="2774489" y="1464806"/>
                  <a:pt x="2767629" y="1467515"/>
                </a:cubicBezTo>
                <a:cubicBezTo>
                  <a:pt x="2766725" y="1472570"/>
                  <a:pt x="2766185" y="1477985"/>
                  <a:pt x="2765823" y="1483762"/>
                </a:cubicBezTo>
                <a:cubicBezTo>
                  <a:pt x="2765461" y="1489539"/>
                  <a:pt x="2766907" y="1495316"/>
                  <a:pt x="2769976" y="1501636"/>
                </a:cubicBezTo>
                <a:cubicBezTo>
                  <a:pt x="2766907" y="1517885"/>
                  <a:pt x="2763657" y="1535216"/>
                  <a:pt x="2760046" y="1554172"/>
                </a:cubicBezTo>
                <a:cubicBezTo>
                  <a:pt x="2756615" y="1572948"/>
                  <a:pt x="2752283" y="1589378"/>
                  <a:pt x="2747047" y="1603278"/>
                </a:cubicBezTo>
                <a:lnTo>
                  <a:pt x="2770156" y="1589918"/>
                </a:lnTo>
                <a:cubicBezTo>
                  <a:pt x="2770336" y="1563740"/>
                  <a:pt x="2774309" y="1538827"/>
                  <a:pt x="2782432" y="1514814"/>
                </a:cubicBezTo>
                <a:lnTo>
                  <a:pt x="2785321" y="1505789"/>
                </a:lnTo>
                <a:cubicBezTo>
                  <a:pt x="2786043" y="1502900"/>
                  <a:pt x="2786223" y="1503442"/>
                  <a:pt x="2786766" y="1501998"/>
                </a:cubicBezTo>
                <a:cubicBezTo>
                  <a:pt x="2787488" y="1500011"/>
                  <a:pt x="2788030" y="1498025"/>
                  <a:pt x="2788210" y="1496039"/>
                </a:cubicBezTo>
                <a:cubicBezTo>
                  <a:pt x="2788752" y="1492068"/>
                  <a:pt x="2788210" y="1487915"/>
                  <a:pt x="2786585" y="1483762"/>
                </a:cubicBezTo>
                <a:lnTo>
                  <a:pt x="2799222" y="1461376"/>
                </a:lnTo>
                <a:cubicBezTo>
                  <a:pt x="2800126" y="1459751"/>
                  <a:pt x="2799042" y="1458669"/>
                  <a:pt x="2796153" y="1458127"/>
                </a:cubicBezTo>
                <a:close/>
                <a:moveTo>
                  <a:pt x="2093144" y="1450905"/>
                </a:moveTo>
                <a:cubicBezTo>
                  <a:pt x="2088449" y="1450905"/>
                  <a:pt x="2083034" y="1454154"/>
                  <a:pt x="2077075" y="1460473"/>
                </a:cubicBezTo>
                <a:cubicBezTo>
                  <a:pt x="2070938" y="1467153"/>
                  <a:pt x="2066785" y="1472028"/>
                  <a:pt x="2064258" y="1475458"/>
                </a:cubicBezTo>
                <a:cubicBezTo>
                  <a:pt x="2053786" y="1488637"/>
                  <a:pt x="2041872" y="1499831"/>
                  <a:pt x="2028511" y="1508677"/>
                </a:cubicBezTo>
                <a:cubicBezTo>
                  <a:pt x="2015152" y="1517703"/>
                  <a:pt x="2001972" y="1524022"/>
                  <a:pt x="1988973" y="1527633"/>
                </a:cubicBezTo>
                <a:cubicBezTo>
                  <a:pt x="1978503" y="1540452"/>
                  <a:pt x="1966769" y="1552368"/>
                  <a:pt x="1953950" y="1563198"/>
                </a:cubicBezTo>
                <a:cubicBezTo>
                  <a:pt x="1941131" y="1574030"/>
                  <a:pt x="1929397" y="1585947"/>
                  <a:pt x="1918925" y="1598765"/>
                </a:cubicBezTo>
                <a:cubicBezTo>
                  <a:pt x="1946186" y="1582698"/>
                  <a:pt x="1972546" y="1565185"/>
                  <a:pt x="1998001" y="1546591"/>
                </a:cubicBezTo>
                <a:cubicBezTo>
                  <a:pt x="2023456" y="1527995"/>
                  <a:pt x="2048551" y="1508857"/>
                  <a:pt x="2073464" y="1489359"/>
                </a:cubicBezTo>
                <a:cubicBezTo>
                  <a:pt x="2076353" y="1485388"/>
                  <a:pt x="2080686" y="1478527"/>
                  <a:pt x="2086463" y="1468417"/>
                </a:cubicBezTo>
                <a:cubicBezTo>
                  <a:pt x="2092240" y="1458307"/>
                  <a:pt x="2094407" y="1452530"/>
                  <a:pt x="2093144" y="1450905"/>
                </a:cubicBezTo>
                <a:close/>
                <a:moveTo>
                  <a:pt x="1855738" y="1351971"/>
                </a:moveTo>
                <a:lnTo>
                  <a:pt x="1789661" y="1411729"/>
                </a:lnTo>
                <a:cubicBezTo>
                  <a:pt x="1788938" y="1411547"/>
                  <a:pt x="1785870" y="1411187"/>
                  <a:pt x="1780455" y="1410825"/>
                </a:cubicBezTo>
                <a:cubicBezTo>
                  <a:pt x="1774857" y="1410285"/>
                  <a:pt x="1770885" y="1411367"/>
                  <a:pt x="1768178" y="1413716"/>
                </a:cubicBezTo>
                <a:cubicBezTo>
                  <a:pt x="1764748" y="1419491"/>
                  <a:pt x="1764927" y="1426352"/>
                  <a:pt x="1768538" y="1434116"/>
                </a:cubicBezTo>
                <a:cubicBezTo>
                  <a:pt x="1772149" y="1441878"/>
                  <a:pt x="1775580" y="1447837"/>
                  <a:pt x="1778468" y="1451808"/>
                </a:cubicBezTo>
                <a:lnTo>
                  <a:pt x="1849599" y="1405048"/>
                </a:lnTo>
                <a:close/>
                <a:moveTo>
                  <a:pt x="2821971" y="1349625"/>
                </a:moveTo>
                <a:cubicBezTo>
                  <a:pt x="2815652" y="1350165"/>
                  <a:pt x="2811138" y="1351791"/>
                  <a:pt x="2808430" y="1353778"/>
                </a:cubicBezTo>
                <a:cubicBezTo>
                  <a:pt x="2806626" y="1355582"/>
                  <a:pt x="2806263" y="1357026"/>
                  <a:pt x="2806985" y="1357928"/>
                </a:cubicBezTo>
                <a:cubicBezTo>
                  <a:pt x="2807708" y="1358831"/>
                  <a:pt x="2808610" y="1359555"/>
                  <a:pt x="2809694" y="1359915"/>
                </a:cubicBezTo>
                <a:cubicBezTo>
                  <a:pt x="2806985" y="1367858"/>
                  <a:pt x="2804819" y="1376344"/>
                  <a:pt x="2802833" y="1385550"/>
                </a:cubicBezTo>
                <a:cubicBezTo>
                  <a:pt x="2800848" y="1394578"/>
                  <a:pt x="2801208" y="1400715"/>
                  <a:pt x="2804097" y="1404508"/>
                </a:cubicBezTo>
                <a:lnTo>
                  <a:pt x="2819804" y="1393494"/>
                </a:lnTo>
                <a:cubicBezTo>
                  <a:pt x="2819622" y="1386272"/>
                  <a:pt x="2819984" y="1379233"/>
                  <a:pt x="2821068" y="1372011"/>
                </a:cubicBezTo>
                <a:cubicBezTo>
                  <a:pt x="2821971" y="1364790"/>
                  <a:pt x="2826122" y="1357748"/>
                  <a:pt x="2833525" y="1350165"/>
                </a:cubicBezTo>
                <a:cubicBezTo>
                  <a:pt x="2832081" y="1349443"/>
                  <a:pt x="2828290" y="1349083"/>
                  <a:pt x="2821971" y="1349625"/>
                </a:cubicBezTo>
                <a:close/>
                <a:moveTo>
                  <a:pt x="2805361" y="1321279"/>
                </a:moveTo>
                <a:cubicBezTo>
                  <a:pt x="2803015" y="1328140"/>
                  <a:pt x="2803015" y="1332473"/>
                  <a:pt x="2805541" y="1334640"/>
                </a:cubicBezTo>
                <a:cubicBezTo>
                  <a:pt x="2808068" y="1336986"/>
                  <a:pt x="2810958" y="1338430"/>
                  <a:pt x="2814207" y="1339333"/>
                </a:cubicBezTo>
                <a:cubicBezTo>
                  <a:pt x="2817276" y="1335000"/>
                  <a:pt x="2820526" y="1330487"/>
                  <a:pt x="2823235" y="1325974"/>
                </a:cubicBezTo>
                <a:cubicBezTo>
                  <a:pt x="2817818" y="1323807"/>
                  <a:pt x="2811681" y="1322183"/>
                  <a:pt x="2805361" y="1321279"/>
                </a:cubicBezTo>
                <a:close/>
                <a:moveTo>
                  <a:pt x="2823595" y="1266938"/>
                </a:moveTo>
                <a:cubicBezTo>
                  <a:pt x="2819442" y="1266578"/>
                  <a:pt x="2814929" y="1266938"/>
                  <a:pt x="2810777" y="1267118"/>
                </a:cubicBezTo>
                <a:cubicBezTo>
                  <a:pt x="2805903" y="1270549"/>
                  <a:pt x="2800848" y="1274339"/>
                  <a:pt x="2795973" y="1278132"/>
                </a:cubicBezTo>
                <a:cubicBezTo>
                  <a:pt x="2796515" y="1290409"/>
                  <a:pt x="2795973" y="1303045"/>
                  <a:pt x="2793627" y="1315684"/>
                </a:cubicBezTo>
                <a:cubicBezTo>
                  <a:pt x="2797418" y="1315502"/>
                  <a:pt x="2800666" y="1315684"/>
                  <a:pt x="2804097" y="1316044"/>
                </a:cubicBezTo>
                <a:lnTo>
                  <a:pt x="2816736" y="1302503"/>
                </a:lnTo>
                <a:cubicBezTo>
                  <a:pt x="2812403" y="1301781"/>
                  <a:pt x="2807888" y="1301421"/>
                  <a:pt x="2803195" y="1301421"/>
                </a:cubicBezTo>
                <a:cubicBezTo>
                  <a:pt x="2810416" y="1290047"/>
                  <a:pt x="2816915" y="1278672"/>
                  <a:pt x="2823595" y="1266938"/>
                </a:cubicBezTo>
                <a:close/>
                <a:moveTo>
                  <a:pt x="2787488" y="1256828"/>
                </a:moveTo>
                <a:lnTo>
                  <a:pt x="2781169" y="1271993"/>
                </a:lnTo>
                <a:cubicBezTo>
                  <a:pt x="2782613" y="1271813"/>
                  <a:pt x="2784057" y="1271993"/>
                  <a:pt x="2784961" y="1273257"/>
                </a:cubicBezTo>
                <a:cubicBezTo>
                  <a:pt x="2785863" y="1274339"/>
                  <a:pt x="2787128" y="1274882"/>
                  <a:pt x="2788572" y="1274701"/>
                </a:cubicBezTo>
                <a:cubicBezTo>
                  <a:pt x="2792905" y="1265494"/>
                  <a:pt x="2792543" y="1259174"/>
                  <a:pt x="2787488" y="1256828"/>
                </a:cubicBezTo>
                <a:close/>
                <a:moveTo>
                  <a:pt x="2772502" y="1225595"/>
                </a:moveTo>
                <a:cubicBezTo>
                  <a:pt x="2769074" y="1226318"/>
                  <a:pt x="2765101" y="1229748"/>
                  <a:pt x="2760588" y="1235525"/>
                </a:cubicBezTo>
                <a:cubicBezTo>
                  <a:pt x="2764199" y="1233899"/>
                  <a:pt x="2767629" y="1232275"/>
                  <a:pt x="2771240" y="1230651"/>
                </a:cubicBezTo>
                <a:close/>
                <a:moveTo>
                  <a:pt x="2662918" y="1218916"/>
                </a:moveTo>
                <a:lnTo>
                  <a:pt x="2655697" y="1221443"/>
                </a:lnTo>
                <a:cubicBezTo>
                  <a:pt x="2644323" y="1225053"/>
                  <a:pt x="2633128" y="1229748"/>
                  <a:pt x="2621756" y="1235163"/>
                </a:cubicBezTo>
                <a:cubicBezTo>
                  <a:pt x="2617423" y="1252675"/>
                  <a:pt x="2611826" y="1268202"/>
                  <a:pt x="2604604" y="1281743"/>
                </a:cubicBezTo>
                <a:cubicBezTo>
                  <a:pt x="2603702" y="1279757"/>
                  <a:pt x="2602618" y="1278312"/>
                  <a:pt x="2600994" y="1276868"/>
                </a:cubicBezTo>
                <a:cubicBezTo>
                  <a:pt x="2599369" y="1275604"/>
                  <a:pt x="2597743" y="1276326"/>
                  <a:pt x="2595939" y="1279394"/>
                </a:cubicBezTo>
                <a:cubicBezTo>
                  <a:pt x="2594314" y="1283005"/>
                  <a:pt x="2593410" y="1287340"/>
                  <a:pt x="2593050" y="1292393"/>
                </a:cubicBezTo>
                <a:lnTo>
                  <a:pt x="2592148" y="1307018"/>
                </a:lnTo>
                <a:lnTo>
                  <a:pt x="2601354" y="1335904"/>
                </a:lnTo>
                <a:lnTo>
                  <a:pt x="2606409" y="1330307"/>
                </a:lnTo>
                <a:cubicBezTo>
                  <a:pt x="2605147" y="1321279"/>
                  <a:pt x="2604242" y="1312433"/>
                  <a:pt x="2603340" y="1303225"/>
                </a:cubicBezTo>
                <a:cubicBezTo>
                  <a:pt x="2605507" y="1298532"/>
                  <a:pt x="2608215" y="1294922"/>
                  <a:pt x="2611284" y="1292755"/>
                </a:cubicBezTo>
                <a:cubicBezTo>
                  <a:pt x="2614352" y="1290589"/>
                  <a:pt x="2617423" y="1290949"/>
                  <a:pt x="2620311" y="1294199"/>
                </a:cubicBezTo>
                <a:cubicBezTo>
                  <a:pt x="2626089" y="1283547"/>
                  <a:pt x="2632768" y="1272535"/>
                  <a:pt x="2639989" y="1261161"/>
                </a:cubicBezTo>
                <a:cubicBezTo>
                  <a:pt x="2644864" y="1253397"/>
                  <a:pt x="2649919" y="1244551"/>
                  <a:pt x="2655155" y="1234261"/>
                </a:cubicBezTo>
                <a:cubicBezTo>
                  <a:pt x="2657681" y="1229386"/>
                  <a:pt x="2660210" y="1224331"/>
                  <a:pt x="2662918" y="1218916"/>
                </a:cubicBezTo>
                <a:close/>
                <a:moveTo>
                  <a:pt x="2059203" y="1179558"/>
                </a:moveTo>
                <a:cubicBezTo>
                  <a:pt x="2009193" y="1217290"/>
                  <a:pt x="1959185" y="1258092"/>
                  <a:pt x="1909537" y="1301963"/>
                </a:cubicBezTo>
                <a:cubicBezTo>
                  <a:pt x="1903580" y="1313155"/>
                  <a:pt x="1900871" y="1322723"/>
                  <a:pt x="1901773" y="1330667"/>
                </a:cubicBezTo>
                <a:cubicBezTo>
                  <a:pt x="1902498" y="1338430"/>
                  <a:pt x="1907191" y="1343486"/>
                  <a:pt x="1915856" y="1345292"/>
                </a:cubicBezTo>
                <a:cubicBezTo>
                  <a:pt x="1932828" y="1329947"/>
                  <a:pt x="1957741" y="1307018"/>
                  <a:pt x="1990237" y="1276506"/>
                </a:cubicBezTo>
                <a:cubicBezTo>
                  <a:pt x="2022914" y="1246176"/>
                  <a:pt x="2047829" y="1226138"/>
                  <a:pt x="2065161" y="1216930"/>
                </a:cubicBezTo>
                <a:close/>
                <a:moveTo>
                  <a:pt x="2288484" y="1007687"/>
                </a:moveTo>
                <a:cubicBezTo>
                  <a:pt x="2266460" y="1022130"/>
                  <a:pt x="2254183" y="1028809"/>
                  <a:pt x="2238114" y="1038559"/>
                </a:cubicBezTo>
                <a:lnTo>
                  <a:pt x="2225837" y="1054267"/>
                </a:lnTo>
                <a:lnTo>
                  <a:pt x="2234503" y="1055891"/>
                </a:lnTo>
                <a:cubicBezTo>
                  <a:pt x="2242809" y="1058057"/>
                  <a:pt x="2249308" y="1058237"/>
                  <a:pt x="2254001" y="1056613"/>
                </a:cubicBezTo>
                <a:cubicBezTo>
                  <a:pt x="2258696" y="1054989"/>
                  <a:pt x="2265015" y="1049212"/>
                  <a:pt x="2272597" y="1039101"/>
                </a:cubicBezTo>
                <a:cubicBezTo>
                  <a:pt x="2274943" y="1034226"/>
                  <a:pt x="2275665" y="1030436"/>
                  <a:pt x="2279276" y="1024477"/>
                </a:cubicBezTo>
                <a:close/>
                <a:moveTo>
                  <a:pt x="2432913" y="908211"/>
                </a:moveTo>
                <a:lnTo>
                  <a:pt x="2400417" y="932764"/>
                </a:lnTo>
                <a:cubicBezTo>
                  <a:pt x="2411429" y="927169"/>
                  <a:pt x="2420095" y="921391"/>
                  <a:pt x="2426776" y="914892"/>
                </a:cubicBezTo>
                <a:close/>
                <a:moveTo>
                  <a:pt x="5354900" y="821013"/>
                </a:moveTo>
                <a:lnTo>
                  <a:pt x="5261925" y="855494"/>
                </a:lnTo>
                <a:cubicBezTo>
                  <a:pt x="5234122" y="867230"/>
                  <a:pt x="5213902" y="882214"/>
                  <a:pt x="5201083" y="899907"/>
                </a:cubicBezTo>
                <a:cubicBezTo>
                  <a:pt x="5188266" y="917599"/>
                  <a:pt x="5176892" y="928613"/>
                  <a:pt x="5166962" y="933306"/>
                </a:cubicBezTo>
                <a:lnTo>
                  <a:pt x="5201445" y="936917"/>
                </a:lnTo>
                <a:lnTo>
                  <a:pt x="5205778" y="938181"/>
                </a:lnTo>
                <a:lnTo>
                  <a:pt x="5247300" y="888353"/>
                </a:lnTo>
                <a:lnTo>
                  <a:pt x="5317891" y="865786"/>
                </a:lnTo>
                <a:lnTo>
                  <a:pt x="5367539" y="830941"/>
                </a:lnTo>
                <a:close/>
                <a:moveTo>
                  <a:pt x="6345506" y="112"/>
                </a:moveTo>
                <a:cubicBezTo>
                  <a:pt x="6354172" y="654"/>
                  <a:pt x="6359589" y="2820"/>
                  <a:pt x="6361755" y="6611"/>
                </a:cubicBezTo>
                <a:cubicBezTo>
                  <a:pt x="6351825" y="18708"/>
                  <a:pt x="6318064" y="40912"/>
                  <a:pt x="6260835" y="73049"/>
                </a:cubicBezTo>
                <a:cubicBezTo>
                  <a:pt x="6203423" y="105725"/>
                  <a:pt x="6162081" y="127210"/>
                  <a:pt x="6137167" y="137140"/>
                </a:cubicBezTo>
                <a:lnTo>
                  <a:pt x="6141320" y="138584"/>
                </a:lnTo>
                <a:cubicBezTo>
                  <a:pt x="6140416" y="147430"/>
                  <a:pt x="6137167" y="154651"/>
                  <a:pt x="6131750" y="160429"/>
                </a:cubicBezTo>
                <a:cubicBezTo>
                  <a:pt x="6126335" y="166206"/>
                  <a:pt x="6118030" y="171803"/>
                  <a:pt x="6106655" y="177218"/>
                </a:cubicBezTo>
                <a:cubicBezTo>
                  <a:pt x="6064771" y="210979"/>
                  <a:pt x="6017471" y="244558"/>
                  <a:pt x="5964754" y="277959"/>
                </a:cubicBezTo>
                <a:cubicBezTo>
                  <a:pt x="5911858" y="310995"/>
                  <a:pt x="5862752" y="344396"/>
                  <a:pt x="5817256" y="377433"/>
                </a:cubicBezTo>
                <a:cubicBezTo>
                  <a:pt x="5814548" y="385196"/>
                  <a:pt x="5810575" y="389891"/>
                  <a:pt x="5805160" y="391516"/>
                </a:cubicBezTo>
                <a:cubicBezTo>
                  <a:pt x="5799743" y="393140"/>
                  <a:pt x="5791619" y="394946"/>
                  <a:pt x="5780787" y="397113"/>
                </a:cubicBezTo>
                <a:cubicBezTo>
                  <a:pt x="5775552" y="401806"/>
                  <a:pt x="5770857" y="406139"/>
                  <a:pt x="5766706" y="409749"/>
                </a:cubicBezTo>
                <a:cubicBezTo>
                  <a:pt x="5762553" y="413360"/>
                  <a:pt x="5762373" y="415889"/>
                  <a:pt x="5765984" y="417333"/>
                </a:cubicBezTo>
                <a:cubicBezTo>
                  <a:pt x="5755152" y="424192"/>
                  <a:pt x="5741431" y="431956"/>
                  <a:pt x="5724821" y="440982"/>
                </a:cubicBezTo>
                <a:cubicBezTo>
                  <a:pt x="5708392" y="450010"/>
                  <a:pt x="5699004" y="457591"/>
                  <a:pt x="5696838" y="464090"/>
                </a:cubicBezTo>
                <a:lnTo>
                  <a:pt x="5750819" y="443690"/>
                </a:lnTo>
                <a:cubicBezTo>
                  <a:pt x="5760025" y="440260"/>
                  <a:pt x="5767608" y="436469"/>
                  <a:pt x="5773565" y="432136"/>
                </a:cubicBezTo>
                <a:cubicBezTo>
                  <a:pt x="5779523" y="427803"/>
                  <a:pt x="5782773" y="422568"/>
                  <a:pt x="5783495" y="416611"/>
                </a:cubicBezTo>
                <a:cubicBezTo>
                  <a:pt x="5793063" y="413000"/>
                  <a:pt x="5804438" y="407945"/>
                  <a:pt x="5817436" y="401626"/>
                </a:cubicBezTo>
                <a:cubicBezTo>
                  <a:pt x="5830435" y="395306"/>
                  <a:pt x="5841989" y="388807"/>
                  <a:pt x="5851737" y="382128"/>
                </a:cubicBezTo>
                <a:cubicBezTo>
                  <a:pt x="5891455" y="357033"/>
                  <a:pt x="5931536" y="332480"/>
                  <a:pt x="5971796" y="308289"/>
                </a:cubicBezTo>
                <a:lnTo>
                  <a:pt x="6021262" y="293304"/>
                </a:lnTo>
                <a:cubicBezTo>
                  <a:pt x="6030830" y="290053"/>
                  <a:pt x="6040038" y="285720"/>
                  <a:pt x="6048703" y="280485"/>
                </a:cubicBezTo>
                <a:cubicBezTo>
                  <a:pt x="6057369" y="275250"/>
                  <a:pt x="6062424" y="269473"/>
                  <a:pt x="6063507" y="263334"/>
                </a:cubicBezTo>
                <a:lnTo>
                  <a:pt x="6118932" y="231559"/>
                </a:lnTo>
                <a:cubicBezTo>
                  <a:pt x="6133015" y="215312"/>
                  <a:pt x="6150706" y="203215"/>
                  <a:pt x="6172733" y="196174"/>
                </a:cubicBezTo>
                <a:cubicBezTo>
                  <a:pt x="6194757" y="189134"/>
                  <a:pt x="6212811" y="177398"/>
                  <a:pt x="6226894" y="161331"/>
                </a:cubicBezTo>
                <a:lnTo>
                  <a:pt x="6335216" y="129376"/>
                </a:lnTo>
                <a:cubicBezTo>
                  <a:pt x="6332147" y="145806"/>
                  <a:pt x="6327994" y="156456"/>
                  <a:pt x="6322939" y="161331"/>
                </a:cubicBezTo>
                <a:cubicBezTo>
                  <a:pt x="6317884" y="166026"/>
                  <a:pt x="6305608" y="170719"/>
                  <a:pt x="6286470" y="175414"/>
                </a:cubicBezTo>
                <a:cubicBezTo>
                  <a:pt x="6280695" y="191119"/>
                  <a:pt x="6270223" y="200869"/>
                  <a:pt x="6254877" y="204660"/>
                </a:cubicBezTo>
                <a:cubicBezTo>
                  <a:pt x="6239530" y="208450"/>
                  <a:pt x="6229240" y="216756"/>
                  <a:pt x="6223825" y="229393"/>
                </a:cubicBezTo>
                <a:cubicBezTo>
                  <a:pt x="6203785" y="238781"/>
                  <a:pt x="6174719" y="255752"/>
                  <a:pt x="6136985" y="280847"/>
                </a:cubicBezTo>
                <a:cubicBezTo>
                  <a:pt x="6099254" y="305760"/>
                  <a:pt x="6076867" y="323634"/>
                  <a:pt x="6069826" y="334466"/>
                </a:cubicBezTo>
                <a:lnTo>
                  <a:pt x="5945076" y="412096"/>
                </a:lnTo>
                <a:cubicBezTo>
                  <a:pt x="5941826" y="426901"/>
                  <a:pt x="5933702" y="440982"/>
                  <a:pt x="5920883" y="454342"/>
                </a:cubicBezTo>
                <a:cubicBezTo>
                  <a:pt x="5908065" y="467701"/>
                  <a:pt x="5889471" y="478353"/>
                  <a:pt x="5865098" y="486477"/>
                </a:cubicBezTo>
                <a:cubicBezTo>
                  <a:pt x="5841447" y="504713"/>
                  <a:pt x="5814908" y="522584"/>
                  <a:pt x="5785842" y="540638"/>
                </a:cubicBezTo>
                <a:cubicBezTo>
                  <a:pt x="5756594" y="558692"/>
                  <a:pt x="5728250" y="572775"/>
                  <a:pt x="5700991" y="583967"/>
                </a:cubicBezTo>
                <a:lnTo>
                  <a:pt x="5676256" y="626213"/>
                </a:lnTo>
                <a:lnTo>
                  <a:pt x="5623179" y="641017"/>
                </a:lnTo>
                <a:lnTo>
                  <a:pt x="5571726" y="693553"/>
                </a:lnTo>
                <a:cubicBezTo>
                  <a:pt x="5556741" y="701497"/>
                  <a:pt x="5544103" y="709620"/>
                  <a:pt x="5533813" y="717564"/>
                </a:cubicBezTo>
                <a:cubicBezTo>
                  <a:pt x="5523703" y="725508"/>
                  <a:pt x="5512328" y="730745"/>
                  <a:pt x="5499692" y="733451"/>
                </a:cubicBezTo>
                <a:cubicBezTo>
                  <a:pt x="5492470" y="738326"/>
                  <a:pt x="5485429" y="745368"/>
                  <a:pt x="5478387" y="754214"/>
                </a:cubicBezTo>
                <a:cubicBezTo>
                  <a:pt x="5471528" y="763241"/>
                  <a:pt x="5467735" y="769559"/>
                  <a:pt x="5467015" y="773351"/>
                </a:cubicBezTo>
                <a:cubicBezTo>
                  <a:pt x="5465029" y="778586"/>
                  <a:pt x="5465931" y="781113"/>
                  <a:pt x="5469722" y="781113"/>
                </a:cubicBezTo>
                <a:cubicBezTo>
                  <a:pt x="5473514" y="781113"/>
                  <a:pt x="5476763" y="779851"/>
                  <a:pt x="5479652" y="777142"/>
                </a:cubicBezTo>
                <a:cubicBezTo>
                  <a:pt x="5484887" y="760171"/>
                  <a:pt x="5497705" y="748256"/>
                  <a:pt x="5518648" y="742299"/>
                </a:cubicBezTo>
                <a:cubicBezTo>
                  <a:pt x="5539590" y="736160"/>
                  <a:pt x="5556379" y="732007"/>
                  <a:pt x="5569378" y="729841"/>
                </a:cubicBezTo>
                <a:lnTo>
                  <a:pt x="5639426" y="658348"/>
                </a:lnTo>
                <a:lnTo>
                  <a:pt x="5643579" y="659612"/>
                </a:lnTo>
                <a:cubicBezTo>
                  <a:pt x="5650800" y="655459"/>
                  <a:pt x="5657842" y="650404"/>
                  <a:pt x="5664701" y="644447"/>
                </a:cubicBezTo>
                <a:cubicBezTo>
                  <a:pt x="5671563" y="638490"/>
                  <a:pt x="5675353" y="632351"/>
                  <a:pt x="5676256" y="626213"/>
                </a:cubicBezTo>
                <a:cubicBezTo>
                  <a:pt x="5700268" y="617548"/>
                  <a:pt x="5722473" y="606896"/>
                  <a:pt x="5742875" y="594799"/>
                </a:cubicBezTo>
                <a:cubicBezTo>
                  <a:pt x="5763455" y="582705"/>
                  <a:pt x="5784760" y="573677"/>
                  <a:pt x="5806424" y="567539"/>
                </a:cubicBezTo>
                <a:cubicBezTo>
                  <a:pt x="5807686" y="547860"/>
                  <a:pt x="5814548" y="535945"/>
                  <a:pt x="5827184" y="531432"/>
                </a:cubicBezTo>
                <a:cubicBezTo>
                  <a:pt x="5839823" y="527099"/>
                  <a:pt x="5860403" y="520960"/>
                  <a:pt x="5888929" y="513016"/>
                </a:cubicBezTo>
                <a:cubicBezTo>
                  <a:pt x="5911315" y="503448"/>
                  <a:pt x="5941466" y="482686"/>
                  <a:pt x="5979739" y="450912"/>
                </a:cubicBezTo>
                <a:cubicBezTo>
                  <a:pt x="6018193" y="419679"/>
                  <a:pt x="6051052" y="398557"/>
                  <a:pt x="6077951" y="387543"/>
                </a:cubicBezTo>
                <a:cubicBezTo>
                  <a:pt x="6084451" y="386821"/>
                  <a:pt x="6088964" y="387905"/>
                  <a:pt x="6091310" y="390431"/>
                </a:cubicBezTo>
                <a:cubicBezTo>
                  <a:pt x="6093657" y="393140"/>
                  <a:pt x="6094559" y="396029"/>
                  <a:pt x="6094199" y="399279"/>
                </a:cubicBezTo>
                <a:cubicBezTo>
                  <a:pt x="6090588" y="415166"/>
                  <a:pt x="6077047" y="431054"/>
                  <a:pt x="6053398" y="446579"/>
                </a:cubicBezTo>
                <a:cubicBezTo>
                  <a:pt x="6029748" y="462106"/>
                  <a:pt x="6008985" y="472396"/>
                  <a:pt x="5991292" y="477451"/>
                </a:cubicBezTo>
                <a:cubicBezTo>
                  <a:pt x="5951034" y="504531"/>
                  <a:pt x="5913662" y="530710"/>
                  <a:pt x="5879361" y="555985"/>
                </a:cubicBezTo>
                <a:cubicBezTo>
                  <a:pt x="5845238" y="581078"/>
                  <a:pt x="5809131" y="606173"/>
                  <a:pt x="5771039" y="630906"/>
                </a:cubicBezTo>
                <a:cubicBezTo>
                  <a:pt x="5770497" y="636684"/>
                  <a:pt x="5767246" y="640656"/>
                  <a:pt x="5761469" y="643365"/>
                </a:cubicBezTo>
                <a:cubicBezTo>
                  <a:pt x="5755692" y="646072"/>
                  <a:pt x="5748290" y="648960"/>
                  <a:pt x="5739264" y="652031"/>
                </a:cubicBezTo>
                <a:cubicBezTo>
                  <a:pt x="5730417" y="655641"/>
                  <a:pt x="5724459" y="659792"/>
                  <a:pt x="5721571" y="664487"/>
                </a:cubicBezTo>
                <a:cubicBezTo>
                  <a:pt x="5718682" y="669180"/>
                  <a:pt x="5718140" y="673513"/>
                  <a:pt x="5720127" y="677306"/>
                </a:cubicBezTo>
                <a:cubicBezTo>
                  <a:pt x="5706226" y="682541"/>
                  <a:pt x="5692685" y="688678"/>
                  <a:pt x="5679324" y="695720"/>
                </a:cubicBezTo>
                <a:cubicBezTo>
                  <a:pt x="5665966" y="702581"/>
                  <a:pt x="5655495" y="709802"/>
                  <a:pt x="5648092" y="717024"/>
                </a:cubicBezTo>
                <a:lnTo>
                  <a:pt x="5598626" y="745188"/>
                </a:lnTo>
                <a:cubicBezTo>
                  <a:pt x="5595375" y="756742"/>
                  <a:pt x="5588876" y="766670"/>
                  <a:pt x="5579308" y="774796"/>
                </a:cubicBezTo>
                <a:cubicBezTo>
                  <a:pt x="5569740" y="782919"/>
                  <a:pt x="5559268" y="788516"/>
                  <a:pt x="5547895" y="791405"/>
                </a:cubicBezTo>
                <a:cubicBezTo>
                  <a:pt x="5563603" y="794654"/>
                  <a:pt x="5583641" y="799349"/>
                  <a:pt x="5608194" y="805306"/>
                </a:cubicBezTo>
                <a:cubicBezTo>
                  <a:pt x="5632747" y="811263"/>
                  <a:pt x="5644843" y="822817"/>
                  <a:pt x="5644301" y="839607"/>
                </a:cubicBezTo>
                <a:cubicBezTo>
                  <a:pt x="5640870" y="851523"/>
                  <a:pt x="5634733" y="862175"/>
                  <a:pt x="5625525" y="871563"/>
                </a:cubicBezTo>
                <a:cubicBezTo>
                  <a:pt x="5616317" y="880951"/>
                  <a:pt x="5607292" y="886186"/>
                  <a:pt x="5598084" y="887089"/>
                </a:cubicBezTo>
                <a:cubicBezTo>
                  <a:pt x="5595015" y="889617"/>
                  <a:pt x="5589960" y="893408"/>
                  <a:pt x="5582919" y="897921"/>
                </a:cubicBezTo>
                <a:cubicBezTo>
                  <a:pt x="5576057" y="902616"/>
                  <a:pt x="5572086" y="906587"/>
                  <a:pt x="5571002" y="909837"/>
                </a:cubicBezTo>
                <a:lnTo>
                  <a:pt x="5592849" y="904060"/>
                </a:lnTo>
                <a:lnTo>
                  <a:pt x="5693949" y="873548"/>
                </a:lnTo>
                <a:lnTo>
                  <a:pt x="5734750" y="843038"/>
                </a:lnTo>
                <a:cubicBezTo>
                  <a:pt x="5737278" y="835274"/>
                  <a:pt x="5741069" y="830401"/>
                  <a:pt x="5745944" y="828775"/>
                </a:cubicBezTo>
                <a:cubicBezTo>
                  <a:pt x="5750819" y="827150"/>
                  <a:pt x="5757678" y="824804"/>
                  <a:pt x="5766344" y="821915"/>
                </a:cubicBezTo>
                <a:cubicBezTo>
                  <a:pt x="5772843" y="817762"/>
                  <a:pt x="5776816" y="814152"/>
                  <a:pt x="5778440" y="810903"/>
                </a:cubicBezTo>
                <a:cubicBezTo>
                  <a:pt x="5779885" y="807652"/>
                  <a:pt x="5780607" y="804584"/>
                  <a:pt x="5780607" y="801515"/>
                </a:cubicBezTo>
                <a:cubicBezTo>
                  <a:pt x="5807146" y="790683"/>
                  <a:pt x="5833684" y="778224"/>
                  <a:pt x="5860585" y="764686"/>
                </a:cubicBezTo>
                <a:cubicBezTo>
                  <a:pt x="5887485" y="751145"/>
                  <a:pt x="5914204" y="739228"/>
                  <a:pt x="5940924" y="728758"/>
                </a:cubicBezTo>
                <a:cubicBezTo>
                  <a:pt x="5966741" y="708538"/>
                  <a:pt x="5994904" y="691027"/>
                  <a:pt x="6025235" y="676222"/>
                </a:cubicBezTo>
                <a:cubicBezTo>
                  <a:pt x="6055565" y="661419"/>
                  <a:pt x="6083909" y="651849"/>
                  <a:pt x="6110808" y="647698"/>
                </a:cubicBezTo>
                <a:lnTo>
                  <a:pt x="6130126" y="623145"/>
                </a:lnTo>
                <a:cubicBezTo>
                  <a:pt x="6135361" y="615561"/>
                  <a:pt x="6142945" y="609062"/>
                  <a:pt x="6152873" y="603647"/>
                </a:cubicBezTo>
                <a:cubicBezTo>
                  <a:pt x="6162803" y="598410"/>
                  <a:pt x="6173455" y="594439"/>
                  <a:pt x="6184647" y="591911"/>
                </a:cubicBezTo>
                <a:cubicBezTo>
                  <a:pt x="6212631" y="575483"/>
                  <a:pt x="6224185" y="575301"/>
                  <a:pt x="6219130" y="591188"/>
                </a:cubicBezTo>
                <a:cubicBezTo>
                  <a:pt x="6218770" y="603105"/>
                  <a:pt x="6215339" y="613575"/>
                  <a:pt x="6208840" y="622603"/>
                </a:cubicBezTo>
                <a:cubicBezTo>
                  <a:pt x="6202341" y="631629"/>
                  <a:pt x="6188258" y="639934"/>
                  <a:pt x="6166774" y="647878"/>
                </a:cubicBezTo>
                <a:cubicBezTo>
                  <a:pt x="6150166" y="653475"/>
                  <a:pt x="6125431" y="664307"/>
                  <a:pt x="6092935" y="681277"/>
                </a:cubicBezTo>
                <a:cubicBezTo>
                  <a:pt x="6060438" y="698066"/>
                  <a:pt x="6039678" y="715398"/>
                  <a:pt x="6030830" y="733091"/>
                </a:cubicBezTo>
                <a:cubicBezTo>
                  <a:pt x="6014402" y="746450"/>
                  <a:pt x="5986779" y="766670"/>
                  <a:pt x="5947783" y="793571"/>
                </a:cubicBezTo>
                <a:cubicBezTo>
                  <a:pt x="5908787" y="820291"/>
                  <a:pt x="5874846" y="839969"/>
                  <a:pt x="5845780" y="852788"/>
                </a:cubicBezTo>
                <a:cubicBezTo>
                  <a:pt x="5844698" y="861633"/>
                  <a:pt x="5840905" y="868133"/>
                  <a:pt x="5834226" y="872286"/>
                </a:cubicBezTo>
                <a:cubicBezTo>
                  <a:pt x="5827546" y="876436"/>
                  <a:pt x="5820685" y="878965"/>
                  <a:pt x="5813826" y="879867"/>
                </a:cubicBezTo>
                <a:cubicBezTo>
                  <a:pt x="5798841" y="886366"/>
                  <a:pt x="5787646" y="899005"/>
                  <a:pt x="5780247" y="917961"/>
                </a:cubicBezTo>
                <a:cubicBezTo>
                  <a:pt x="5773023" y="936917"/>
                  <a:pt x="5768330" y="950095"/>
                  <a:pt x="5765984" y="957499"/>
                </a:cubicBezTo>
                <a:cubicBezTo>
                  <a:pt x="5741971" y="969955"/>
                  <a:pt x="5695213" y="996855"/>
                  <a:pt x="5627332" y="1040906"/>
                </a:cubicBezTo>
                <a:cubicBezTo>
                  <a:pt x="5559268" y="1084777"/>
                  <a:pt x="5520634" y="1115107"/>
                  <a:pt x="5511426" y="1132076"/>
                </a:cubicBezTo>
                <a:lnTo>
                  <a:pt x="5445711" y="1155367"/>
                </a:lnTo>
                <a:cubicBezTo>
                  <a:pt x="5425853" y="1167644"/>
                  <a:pt x="5406895" y="1179558"/>
                  <a:pt x="5388841" y="1190932"/>
                </a:cubicBezTo>
                <a:cubicBezTo>
                  <a:pt x="5370788" y="1202307"/>
                  <a:pt x="5352916" y="1214583"/>
                  <a:pt x="5335222" y="1227582"/>
                </a:cubicBezTo>
                <a:lnTo>
                  <a:pt x="5326014" y="1243287"/>
                </a:lnTo>
                <a:cubicBezTo>
                  <a:pt x="5342624" y="1243829"/>
                  <a:pt x="5365552" y="1233179"/>
                  <a:pt x="5394438" y="1211153"/>
                </a:cubicBezTo>
                <a:cubicBezTo>
                  <a:pt x="5423504" y="1189126"/>
                  <a:pt x="5447335" y="1178656"/>
                  <a:pt x="5466111" y="1179920"/>
                </a:cubicBezTo>
                <a:cubicBezTo>
                  <a:pt x="5474597" y="1181364"/>
                  <a:pt x="5487415" y="1181182"/>
                  <a:pt x="5504747" y="1179198"/>
                </a:cubicBezTo>
                <a:lnTo>
                  <a:pt x="5488679" y="1155907"/>
                </a:lnTo>
                <a:lnTo>
                  <a:pt x="5510524" y="1150130"/>
                </a:lnTo>
                <a:cubicBezTo>
                  <a:pt x="5520814" y="1147604"/>
                  <a:pt x="5527133" y="1148506"/>
                  <a:pt x="5529120" y="1152659"/>
                </a:cubicBezTo>
                <a:cubicBezTo>
                  <a:pt x="5531104" y="1156811"/>
                  <a:pt x="5531646" y="1162047"/>
                  <a:pt x="5530924" y="1168546"/>
                </a:cubicBezTo>
                <a:cubicBezTo>
                  <a:pt x="5541936" y="1162949"/>
                  <a:pt x="5551866" y="1157714"/>
                  <a:pt x="5560712" y="1153019"/>
                </a:cubicBezTo>
                <a:cubicBezTo>
                  <a:pt x="5569560" y="1148326"/>
                  <a:pt x="5577322" y="1142369"/>
                  <a:pt x="5584183" y="1135507"/>
                </a:cubicBezTo>
                <a:cubicBezTo>
                  <a:pt x="5593029" y="1131536"/>
                  <a:pt x="5602779" y="1124855"/>
                  <a:pt x="5613611" y="1115287"/>
                </a:cubicBezTo>
                <a:cubicBezTo>
                  <a:pt x="5624443" y="1105719"/>
                  <a:pt x="5635455" y="1096331"/>
                  <a:pt x="5646830" y="1086943"/>
                </a:cubicBezTo>
                <a:cubicBezTo>
                  <a:pt x="5634191" y="1082068"/>
                  <a:pt x="5630580" y="1070694"/>
                  <a:pt x="5635817" y="1052822"/>
                </a:cubicBezTo>
                <a:cubicBezTo>
                  <a:pt x="5658384" y="1047405"/>
                  <a:pt x="5678784" y="1034949"/>
                  <a:pt x="5697920" y="1016353"/>
                </a:cubicBezTo>
                <a:lnTo>
                  <a:pt x="5730959" y="1038920"/>
                </a:lnTo>
                <a:cubicBezTo>
                  <a:pt x="5718322" y="1044156"/>
                  <a:pt x="5707308" y="1049934"/>
                  <a:pt x="5698282" y="1056433"/>
                </a:cubicBezTo>
                <a:cubicBezTo>
                  <a:pt x="5689254" y="1062932"/>
                  <a:pt x="5679506" y="1069250"/>
                  <a:pt x="5668854" y="1075209"/>
                </a:cubicBezTo>
                <a:lnTo>
                  <a:pt x="5672105" y="1094707"/>
                </a:lnTo>
                <a:cubicBezTo>
                  <a:pt x="5680589" y="1097413"/>
                  <a:pt x="5680228" y="1103373"/>
                  <a:pt x="5671201" y="1112941"/>
                </a:cubicBezTo>
                <a:cubicBezTo>
                  <a:pt x="5661813" y="1122509"/>
                  <a:pt x="5650440" y="1131174"/>
                  <a:pt x="5637260" y="1138758"/>
                </a:cubicBezTo>
                <a:cubicBezTo>
                  <a:pt x="5624081" y="1146339"/>
                  <a:pt x="5611805" y="1153201"/>
                  <a:pt x="5600250" y="1158978"/>
                </a:cubicBezTo>
                <a:cubicBezTo>
                  <a:pt x="5604945" y="1162949"/>
                  <a:pt x="5611082" y="1165837"/>
                  <a:pt x="5618484" y="1167644"/>
                </a:cubicBezTo>
                <a:cubicBezTo>
                  <a:pt x="5626067" y="1169448"/>
                  <a:pt x="5631122" y="1171977"/>
                  <a:pt x="5633649" y="1175405"/>
                </a:cubicBezTo>
                <a:cubicBezTo>
                  <a:pt x="5629136" y="1184253"/>
                  <a:pt x="5616317" y="1193641"/>
                  <a:pt x="5595195" y="1203571"/>
                </a:cubicBezTo>
                <a:cubicBezTo>
                  <a:pt x="5574073" y="1213499"/>
                  <a:pt x="5556019" y="1221443"/>
                  <a:pt x="5541034" y="1227040"/>
                </a:cubicBezTo>
                <a:cubicBezTo>
                  <a:pt x="5531466" y="1236788"/>
                  <a:pt x="5521356" y="1245093"/>
                  <a:pt x="5510884" y="1251593"/>
                </a:cubicBezTo>
                <a:cubicBezTo>
                  <a:pt x="5500414" y="1258272"/>
                  <a:pt x="5492650" y="1261161"/>
                  <a:pt x="5487957" y="1260259"/>
                </a:cubicBezTo>
                <a:lnTo>
                  <a:pt x="5435421" y="1287700"/>
                </a:lnTo>
                <a:lnTo>
                  <a:pt x="5394980" y="1331029"/>
                </a:lnTo>
                <a:lnTo>
                  <a:pt x="5421158" y="1320377"/>
                </a:lnTo>
                <a:lnTo>
                  <a:pt x="5473874" y="1286798"/>
                </a:lnTo>
                <a:cubicBezTo>
                  <a:pt x="5480734" y="1282645"/>
                  <a:pt x="5486873" y="1279937"/>
                  <a:pt x="5492470" y="1278492"/>
                </a:cubicBezTo>
                <a:cubicBezTo>
                  <a:pt x="5498067" y="1277048"/>
                  <a:pt x="5501858" y="1276688"/>
                  <a:pt x="5504205" y="1277410"/>
                </a:cubicBezTo>
                <a:cubicBezTo>
                  <a:pt x="5501316" y="1279937"/>
                  <a:pt x="5495901" y="1283727"/>
                  <a:pt x="5488137" y="1288782"/>
                </a:cubicBezTo>
                <a:cubicBezTo>
                  <a:pt x="5480374" y="1293839"/>
                  <a:pt x="5473874" y="1298712"/>
                  <a:pt x="5468819" y="1303767"/>
                </a:cubicBezTo>
                <a:cubicBezTo>
                  <a:pt x="5461598" y="1318210"/>
                  <a:pt x="5441018" y="1332653"/>
                  <a:pt x="5407077" y="1346916"/>
                </a:cubicBezTo>
                <a:cubicBezTo>
                  <a:pt x="5373136" y="1361179"/>
                  <a:pt x="5352554" y="1375622"/>
                  <a:pt x="5345332" y="1390065"/>
                </a:cubicBezTo>
                <a:lnTo>
                  <a:pt x="5296948" y="1418769"/>
                </a:lnTo>
                <a:cubicBezTo>
                  <a:pt x="5286658" y="1429061"/>
                  <a:pt x="5271853" y="1441337"/>
                  <a:pt x="5252897" y="1455238"/>
                </a:cubicBezTo>
                <a:cubicBezTo>
                  <a:pt x="5272938" y="1445670"/>
                  <a:pt x="5293518" y="1434656"/>
                  <a:pt x="5315002" y="1422562"/>
                </a:cubicBezTo>
                <a:cubicBezTo>
                  <a:pt x="5336305" y="1410465"/>
                  <a:pt x="5355082" y="1396022"/>
                  <a:pt x="5371330" y="1379413"/>
                </a:cubicBezTo>
                <a:lnTo>
                  <a:pt x="5391730" y="1403786"/>
                </a:lnTo>
                <a:lnTo>
                  <a:pt x="5334140" y="1454154"/>
                </a:lnTo>
                <a:lnTo>
                  <a:pt x="5359775" y="1455598"/>
                </a:lnTo>
                <a:lnTo>
                  <a:pt x="5354178" y="1490623"/>
                </a:lnTo>
                <a:lnTo>
                  <a:pt x="5266438" y="1557061"/>
                </a:lnTo>
                <a:cubicBezTo>
                  <a:pt x="5233400" y="1570422"/>
                  <a:pt x="5200723" y="1587211"/>
                  <a:pt x="5168046" y="1607611"/>
                </a:cubicBezTo>
                <a:cubicBezTo>
                  <a:pt x="5135368" y="1628011"/>
                  <a:pt x="5105760" y="1644261"/>
                  <a:pt x="5079402" y="1656717"/>
                </a:cubicBezTo>
                <a:lnTo>
                  <a:pt x="5070916" y="1654371"/>
                </a:lnTo>
                <a:lnTo>
                  <a:pt x="5057738" y="1668994"/>
                </a:lnTo>
                <a:lnTo>
                  <a:pt x="4988232" y="1710878"/>
                </a:lnTo>
                <a:cubicBezTo>
                  <a:pt x="4967831" y="1731098"/>
                  <a:pt x="4944179" y="1747528"/>
                  <a:pt x="4917461" y="1759984"/>
                </a:cubicBezTo>
                <a:cubicBezTo>
                  <a:pt x="4890742" y="1772261"/>
                  <a:pt x="4864924" y="1791217"/>
                  <a:pt x="4840191" y="1816672"/>
                </a:cubicBezTo>
                <a:cubicBezTo>
                  <a:pt x="4825929" y="1825700"/>
                  <a:pt x="4802640" y="1841045"/>
                  <a:pt x="4770323" y="1862709"/>
                </a:cubicBezTo>
                <a:cubicBezTo>
                  <a:pt x="4738007" y="1884554"/>
                  <a:pt x="4717967" y="1896108"/>
                  <a:pt x="4710205" y="1897734"/>
                </a:cubicBezTo>
                <a:cubicBezTo>
                  <a:pt x="4697026" y="1913622"/>
                  <a:pt x="4679693" y="1931313"/>
                  <a:pt x="4657848" y="1950811"/>
                </a:cubicBezTo>
                <a:lnTo>
                  <a:pt x="4662181" y="1951895"/>
                </a:lnTo>
                <a:cubicBezTo>
                  <a:pt x="4662723" y="1958033"/>
                  <a:pt x="4656946" y="1962728"/>
                  <a:pt x="4644850" y="1965616"/>
                </a:cubicBezTo>
                <a:lnTo>
                  <a:pt x="4636364" y="1963450"/>
                </a:lnTo>
                <a:cubicBezTo>
                  <a:pt x="4619032" y="1976266"/>
                  <a:pt x="4606034" y="1980961"/>
                  <a:pt x="4597550" y="1977711"/>
                </a:cubicBezTo>
                <a:cubicBezTo>
                  <a:pt x="4581843" y="1994682"/>
                  <a:pt x="4564511" y="2010389"/>
                  <a:pt x="4545555" y="2025012"/>
                </a:cubicBezTo>
                <a:cubicBezTo>
                  <a:pt x="4526598" y="2039635"/>
                  <a:pt x="4509266" y="2055342"/>
                  <a:pt x="4493561" y="2072312"/>
                </a:cubicBezTo>
                <a:lnTo>
                  <a:pt x="4484353" y="2118529"/>
                </a:lnTo>
                <a:cubicBezTo>
                  <a:pt x="4489950" y="2119071"/>
                  <a:pt x="4491394" y="2121420"/>
                  <a:pt x="4488506" y="2125751"/>
                </a:cubicBezTo>
                <a:cubicBezTo>
                  <a:pt x="4483631" y="2130988"/>
                  <a:pt x="4476951" y="2136043"/>
                  <a:pt x="4468466" y="2141098"/>
                </a:cubicBezTo>
                <a:cubicBezTo>
                  <a:pt x="4459980" y="2146153"/>
                  <a:pt x="4452217" y="2149582"/>
                  <a:pt x="4445357" y="2151208"/>
                </a:cubicBezTo>
                <a:cubicBezTo>
                  <a:pt x="4438678" y="2159151"/>
                  <a:pt x="4431274" y="2165651"/>
                  <a:pt x="4423151" y="2170706"/>
                </a:cubicBezTo>
                <a:cubicBezTo>
                  <a:pt x="4414847" y="2175941"/>
                  <a:pt x="4406541" y="2177565"/>
                  <a:pt x="4397875" y="2175761"/>
                </a:cubicBezTo>
                <a:lnTo>
                  <a:pt x="4385057" y="2172510"/>
                </a:lnTo>
                <a:lnTo>
                  <a:pt x="4333244" y="2226131"/>
                </a:lnTo>
                <a:lnTo>
                  <a:pt x="4208313" y="2310080"/>
                </a:lnTo>
                <a:lnTo>
                  <a:pt x="4178163" y="2320912"/>
                </a:lnTo>
                <a:cubicBezTo>
                  <a:pt x="4164442" y="2336258"/>
                  <a:pt x="4146748" y="2351965"/>
                  <a:pt x="4124904" y="2368392"/>
                </a:cubicBezTo>
                <a:cubicBezTo>
                  <a:pt x="4103059" y="2384821"/>
                  <a:pt x="4082117" y="2399806"/>
                  <a:pt x="4061897" y="2413527"/>
                </a:cubicBezTo>
                <a:lnTo>
                  <a:pt x="4036080" y="2443495"/>
                </a:lnTo>
                <a:lnTo>
                  <a:pt x="4023081" y="2458480"/>
                </a:lnTo>
                <a:cubicBezTo>
                  <a:pt x="4022359" y="2459925"/>
                  <a:pt x="4014415" y="2466604"/>
                  <a:pt x="4010444" y="2470577"/>
                </a:cubicBezTo>
                <a:lnTo>
                  <a:pt x="3996182" y="2483938"/>
                </a:lnTo>
                <a:lnTo>
                  <a:pt x="3879374" y="2549471"/>
                </a:lnTo>
                <a:lnTo>
                  <a:pt x="3759677" y="2639559"/>
                </a:lnTo>
                <a:lnTo>
                  <a:pt x="3678797" y="2683248"/>
                </a:lnTo>
                <a:cubicBezTo>
                  <a:pt x="3645398" y="2712676"/>
                  <a:pt x="3612541" y="2737229"/>
                  <a:pt x="3581489" y="2755463"/>
                </a:cubicBezTo>
                <a:cubicBezTo>
                  <a:pt x="3550437" y="2773699"/>
                  <a:pt x="3515954" y="2800238"/>
                  <a:pt x="3476416" y="2835261"/>
                </a:cubicBezTo>
                <a:lnTo>
                  <a:pt x="3266271" y="2985288"/>
                </a:lnTo>
                <a:cubicBezTo>
                  <a:pt x="3248759" y="2986912"/>
                  <a:pt x="3215901" y="3009118"/>
                  <a:pt x="3165170" y="3053349"/>
                </a:cubicBezTo>
                <a:cubicBezTo>
                  <a:pt x="3114260" y="3097762"/>
                  <a:pt x="3078693" y="3119787"/>
                  <a:pt x="3061543" y="3116898"/>
                </a:cubicBezTo>
                <a:lnTo>
                  <a:pt x="3348596" y="2855301"/>
                </a:lnTo>
                <a:lnTo>
                  <a:pt x="3347151" y="2827317"/>
                </a:lnTo>
                <a:lnTo>
                  <a:pt x="3268257" y="2882201"/>
                </a:lnTo>
                <a:cubicBezTo>
                  <a:pt x="3225651" y="2916684"/>
                  <a:pt x="3166255" y="2964705"/>
                  <a:pt x="3090247" y="3026268"/>
                </a:cubicBezTo>
                <a:cubicBezTo>
                  <a:pt x="3013159" y="3089097"/>
                  <a:pt x="2953039" y="3139827"/>
                  <a:pt x="2910433" y="3178281"/>
                </a:cubicBezTo>
                <a:cubicBezTo>
                  <a:pt x="2866022" y="3219985"/>
                  <a:pt x="2838580" y="3242552"/>
                  <a:pt x="2830094" y="3244538"/>
                </a:cubicBezTo>
                <a:cubicBezTo>
                  <a:pt x="2821429" y="3246525"/>
                  <a:pt x="2815291" y="3238399"/>
                  <a:pt x="2813125" y="3219263"/>
                </a:cubicBezTo>
                <a:lnTo>
                  <a:pt x="2780988" y="3244538"/>
                </a:lnTo>
                <a:cubicBezTo>
                  <a:pt x="2768892" y="3261148"/>
                  <a:pt x="2751380" y="3281728"/>
                  <a:pt x="2727729" y="3306643"/>
                </a:cubicBezTo>
                <a:cubicBezTo>
                  <a:pt x="2704080" y="3331556"/>
                  <a:pt x="2689638" y="3340584"/>
                  <a:pt x="2685485" y="3332460"/>
                </a:cubicBezTo>
                <a:cubicBezTo>
                  <a:pt x="2684763" y="3329932"/>
                  <a:pt x="2682054" y="3327765"/>
                  <a:pt x="2677179" y="3325419"/>
                </a:cubicBezTo>
                <a:cubicBezTo>
                  <a:pt x="2672306" y="3323252"/>
                  <a:pt x="2667251" y="3324155"/>
                  <a:pt x="2661654" y="3328487"/>
                </a:cubicBezTo>
                <a:lnTo>
                  <a:pt x="2651002" y="3338236"/>
                </a:lnTo>
                <a:lnTo>
                  <a:pt x="2567413" y="3474541"/>
                </a:lnTo>
                <a:cubicBezTo>
                  <a:pt x="2597925" y="3457392"/>
                  <a:pt x="2634572" y="3431935"/>
                  <a:pt x="2675917" y="3399078"/>
                </a:cubicBezTo>
                <a:cubicBezTo>
                  <a:pt x="2717259" y="3366219"/>
                  <a:pt x="2757880" y="3331556"/>
                  <a:pt x="2797055" y="3295629"/>
                </a:cubicBezTo>
                <a:cubicBezTo>
                  <a:pt x="2831901" y="3276313"/>
                  <a:pt x="2870897" y="3246705"/>
                  <a:pt x="2911697" y="3208431"/>
                </a:cubicBezTo>
                <a:lnTo>
                  <a:pt x="3015326" y="3131341"/>
                </a:lnTo>
                <a:cubicBezTo>
                  <a:pt x="3021643" y="3125384"/>
                  <a:pt x="3030129" y="3117801"/>
                  <a:pt x="3040601" y="3108593"/>
                </a:cubicBezTo>
                <a:cubicBezTo>
                  <a:pt x="3051071" y="3099387"/>
                  <a:pt x="3057390" y="3094872"/>
                  <a:pt x="3059557" y="3095054"/>
                </a:cubicBezTo>
                <a:cubicBezTo>
                  <a:pt x="3060819" y="3103538"/>
                  <a:pt x="3046196" y="3124662"/>
                  <a:pt x="3014604" y="3159685"/>
                </a:cubicBezTo>
                <a:cubicBezTo>
                  <a:pt x="2983010" y="3194890"/>
                  <a:pt x="2956290" y="3222152"/>
                  <a:pt x="2935890" y="3241108"/>
                </a:cubicBezTo>
                <a:cubicBezTo>
                  <a:pt x="2929750" y="3246885"/>
                  <a:pt x="2922529" y="3253022"/>
                  <a:pt x="2914405" y="3259522"/>
                </a:cubicBezTo>
                <a:cubicBezTo>
                  <a:pt x="2906282" y="3266021"/>
                  <a:pt x="2900865" y="3268369"/>
                  <a:pt x="2898156" y="3266383"/>
                </a:cubicBezTo>
                <a:cubicBezTo>
                  <a:pt x="2847788" y="3307725"/>
                  <a:pt x="2787128" y="3355207"/>
                  <a:pt x="2716537" y="3408466"/>
                </a:cubicBezTo>
                <a:cubicBezTo>
                  <a:pt x="2645947" y="3461725"/>
                  <a:pt x="2589077" y="3500178"/>
                  <a:pt x="2547915" y="3522203"/>
                </a:cubicBezTo>
                <a:cubicBezTo>
                  <a:pt x="2526070" y="3541521"/>
                  <a:pt x="2508017" y="3555604"/>
                  <a:pt x="2494296" y="3564268"/>
                </a:cubicBezTo>
                <a:cubicBezTo>
                  <a:pt x="2480575" y="3572933"/>
                  <a:pt x="2462701" y="3586836"/>
                  <a:pt x="2440315" y="3606514"/>
                </a:cubicBezTo>
                <a:cubicBezTo>
                  <a:pt x="2397348" y="3638831"/>
                  <a:pt x="2353839" y="3670605"/>
                  <a:pt x="2309606" y="3702018"/>
                </a:cubicBezTo>
                <a:cubicBezTo>
                  <a:pt x="2296248" y="3711225"/>
                  <a:pt x="2283249" y="3720251"/>
                  <a:pt x="2270610" y="3729099"/>
                </a:cubicBezTo>
                <a:cubicBezTo>
                  <a:pt x="2279276" y="3687937"/>
                  <a:pt x="2289206" y="3646232"/>
                  <a:pt x="2299316" y="3605250"/>
                </a:cubicBezTo>
                <a:cubicBezTo>
                  <a:pt x="2299496" y="3595502"/>
                  <a:pt x="2300941" y="3582503"/>
                  <a:pt x="2304011" y="3566434"/>
                </a:cubicBezTo>
                <a:cubicBezTo>
                  <a:pt x="2306900" y="3550367"/>
                  <a:pt x="2311233" y="3535564"/>
                  <a:pt x="2317010" y="3522385"/>
                </a:cubicBezTo>
                <a:cubicBezTo>
                  <a:pt x="2327660" y="3501983"/>
                  <a:pt x="2333077" y="3503969"/>
                  <a:pt x="2333619" y="3527078"/>
                </a:cubicBezTo>
                <a:cubicBezTo>
                  <a:pt x="2334159" y="3550187"/>
                  <a:pt x="2334159" y="3567878"/>
                  <a:pt x="2333437" y="3580697"/>
                </a:cubicBezTo>
                <a:lnTo>
                  <a:pt x="2379114" y="3455405"/>
                </a:lnTo>
                <a:lnTo>
                  <a:pt x="2384892" y="3358818"/>
                </a:lnTo>
                <a:lnTo>
                  <a:pt x="2435982" y="3097581"/>
                </a:lnTo>
                <a:lnTo>
                  <a:pt x="2441399" y="3086928"/>
                </a:lnTo>
                <a:lnTo>
                  <a:pt x="2486714" y="2838692"/>
                </a:lnTo>
                <a:cubicBezTo>
                  <a:pt x="2491587" y="2822262"/>
                  <a:pt x="2494116" y="2802584"/>
                  <a:pt x="2494296" y="2778934"/>
                </a:cubicBezTo>
                <a:cubicBezTo>
                  <a:pt x="2494476" y="2755283"/>
                  <a:pt x="2494476" y="2739578"/>
                  <a:pt x="2494296" y="2732536"/>
                </a:cubicBezTo>
                <a:cubicBezTo>
                  <a:pt x="2487977" y="2755283"/>
                  <a:pt x="2482199" y="2764311"/>
                  <a:pt x="2477145" y="2758894"/>
                </a:cubicBezTo>
                <a:cubicBezTo>
                  <a:pt x="2472272" y="2753298"/>
                  <a:pt x="2473174" y="2740298"/>
                  <a:pt x="2480215" y="2720080"/>
                </a:cubicBezTo>
                <a:cubicBezTo>
                  <a:pt x="2482922" y="2715385"/>
                  <a:pt x="2486172" y="2708705"/>
                  <a:pt x="2489783" y="2700400"/>
                </a:cubicBezTo>
                <a:cubicBezTo>
                  <a:pt x="2493394" y="2691916"/>
                  <a:pt x="2495560" y="2682708"/>
                  <a:pt x="2496102" y="2672418"/>
                </a:cubicBezTo>
                <a:cubicBezTo>
                  <a:pt x="2495920" y="2662488"/>
                  <a:pt x="2493394" y="2655809"/>
                  <a:pt x="2488339" y="2652196"/>
                </a:cubicBezTo>
                <a:cubicBezTo>
                  <a:pt x="2483284" y="2648585"/>
                  <a:pt x="2478229" y="2646059"/>
                  <a:pt x="2473174" y="2644614"/>
                </a:cubicBezTo>
                <a:cubicBezTo>
                  <a:pt x="2475160" y="2621326"/>
                  <a:pt x="2482020" y="2577275"/>
                  <a:pt x="2493754" y="2512822"/>
                </a:cubicBezTo>
                <a:cubicBezTo>
                  <a:pt x="2505490" y="2448190"/>
                  <a:pt x="2514516" y="2408292"/>
                  <a:pt x="2520655" y="2392945"/>
                </a:cubicBezTo>
                <a:cubicBezTo>
                  <a:pt x="2521558" y="2356658"/>
                  <a:pt x="2524266" y="2329216"/>
                  <a:pt x="2528237" y="2312247"/>
                </a:cubicBezTo>
                <a:cubicBezTo>
                  <a:pt x="2532390" y="2295095"/>
                  <a:pt x="2542500" y="2274333"/>
                  <a:pt x="2558387" y="2251044"/>
                </a:cubicBezTo>
                <a:lnTo>
                  <a:pt x="2564344" y="2126293"/>
                </a:lnTo>
                <a:cubicBezTo>
                  <a:pt x="2575356" y="2126113"/>
                  <a:pt x="2585648" y="2129543"/>
                  <a:pt x="2595396" y="2136223"/>
                </a:cubicBezTo>
                <a:cubicBezTo>
                  <a:pt x="2605147" y="2142722"/>
                  <a:pt x="2613090" y="2154276"/>
                  <a:pt x="2619227" y="2170164"/>
                </a:cubicBezTo>
                <a:cubicBezTo>
                  <a:pt x="2619227" y="2150304"/>
                  <a:pt x="2621756" y="2126473"/>
                  <a:pt x="2626449" y="2099573"/>
                </a:cubicBezTo>
                <a:cubicBezTo>
                  <a:pt x="2618685" y="2076645"/>
                  <a:pt x="2611104" y="2052454"/>
                  <a:pt x="2603702" y="2027179"/>
                </a:cubicBezTo>
                <a:cubicBezTo>
                  <a:pt x="2610924" y="1975906"/>
                  <a:pt x="2626629" y="1876250"/>
                  <a:pt x="2650822" y="1726403"/>
                </a:cubicBezTo>
                <a:cubicBezTo>
                  <a:pt x="2656779" y="1689034"/>
                  <a:pt x="2662918" y="1654731"/>
                  <a:pt x="2668875" y="1624041"/>
                </a:cubicBezTo>
                <a:cubicBezTo>
                  <a:pt x="2670500" y="1616457"/>
                  <a:pt x="2671944" y="1608875"/>
                  <a:pt x="2673388" y="1601654"/>
                </a:cubicBezTo>
                <a:cubicBezTo>
                  <a:pt x="2674472" y="1597501"/>
                  <a:pt x="2675375" y="1593528"/>
                  <a:pt x="2676277" y="1589558"/>
                </a:cubicBezTo>
                <a:cubicBezTo>
                  <a:pt x="2678083" y="1582336"/>
                  <a:pt x="2679888" y="1575657"/>
                  <a:pt x="2681874" y="1569337"/>
                </a:cubicBezTo>
                <a:cubicBezTo>
                  <a:pt x="2689638" y="1544242"/>
                  <a:pt x="2698303" y="1526731"/>
                  <a:pt x="2707872" y="1516621"/>
                </a:cubicBezTo>
                <a:cubicBezTo>
                  <a:pt x="2707691" y="1510121"/>
                  <a:pt x="2708231" y="1501636"/>
                  <a:pt x="2709316" y="1491166"/>
                </a:cubicBezTo>
                <a:cubicBezTo>
                  <a:pt x="2709136" y="1488095"/>
                  <a:pt x="2708774" y="1487193"/>
                  <a:pt x="2708774" y="1484846"/>
                </a:cubicBezTo>
                <a:cubicBezTo>
                  <a:pt x="2708774" y="1480693"/>
                  <a:pt x="2711300" y="1478347"/>
                  <a:pt x="2716357" y="1477083"/>
                </a:cubicBezTo>
                <a:cubicBezTo>
                  <a:pt x="2718161" y="1476903"/>
                  <a:pt x="2719968" y="1477263"/>
                  <a:pt x="2721412" y="1478167"/>
                </a:cubicBezTo>
                <a:cubicBezTo>
                  <a:pt x="2722857" y="1479069"/>
                  <a:pt x="2723579" y="1479611"/>
                  <a:pt x="2723759" y="1479791"/>
                </a:cubicBezTo>
                <a:lnTo>
                  <a:pt x="2739284" y="1479069"/>
                </a:lnTo>
                <a:lnTo>
                  <a:pt x="2744881" y="1471668"/>
                </a:lnTo>
                <a:cubicBezTo>
                  <a:pt x="2733507" y="1470763"/>
                  <a:pt x="2721952" y="1470403"/>
                  <a:pt x="2710398" y="1470763"/>
                </a:cubicBezTo>
                <a:cubicBezTo>
                  <a:pt x="2703176" y="1466793"/>
                  <a:pt x="2699928" y="1464446"/>
                  <a:pt x="2701372" y="1460293"/>
                </a:cubicBezTo>
                <a:cubicBezTo>
                  <a:pt x="2702636" y="1456140"/>
                  <a:pt x="2706247" y="1451265"/>
                  <a:pt x="2712204" y="1444046"/>
                </a:cubicBezTo>
                <a:cubicBezTo>
                  <a:pt x="2708594" y="1444948"/>
                  <a:pt x="2700830" y="1447115"/>
                  <a:pt x="2688194" y="1452892"/>
                </a:cubicBezTo>
                <a:cubicBezTo>
                  <a:pt x="2675555" y="1458849"/>
                  <a:pt x="2670862" y="1461738"/>
                  <a:pt x="2674653" y="1458669"/>
                </a:cubicBezTo>
                <a:cubicBezTo>
                  <a:pt x="2680430" y="1454336"/>
                  <a:pt x="2686207" y="1450183"/>
                  <a:pt x="2691804" y="1446392"/>
                </a:cubicBezTo>
                <a:cubicBezTo>
                  <a:pt x="2697399" y="1442600"/>
                  <a:pt x="2702997" y="1438989"/>
                  <a:pt x="2708594" y="1435560"/>
                </a:cubicBezTo>
                <a:cubicBezTo>
                  <a:pt x="2702636" y="1437004"/>
                  <a:pt x="2697761" y="1437727"/>
                  <a:pt x="2694150" y="1437727"/>
                </a:cubicBezTo>
                <a:cubicBezTo>
                  <a:pt x="2690540" y="1437545"/>
                  <a:pt x="2689818" y="1435740"/>
                  <a:pt x="2691984" y="1430505"/>
                </a:cubicBezTo>
                <a:cubicBezTo>
                  <a:pt x="2702997" y="1420575"/>
                  <a:pt x="2714191" y="1411547"/>
                  <a:pt x="2725563" y="1403244"/>
                </a:cubicBezTo>
                <a:cubicBezTo>
                  <a:pt x="2728452" y="1405230"/>
                  <a:pt x="2730980" y="1407757"/>
                  <a:pt x="2732966" y="1410465"/>
                </a:cubicBezTo>
                <a:cubicBezTo>
                  <a:pt x="2736215" y="1408299"/>
                  <a:pt x="2739466" y="1405952"/>
                  <a:pt x="2742894" y="1403604"/>
                </a:cubicBezTo>
                <a:cubicBezTo>
                  <a:pt x="2746505" y="1401257"/>
                  <a:pt x="2748854" y="1399813"/>
                  <a:pt x="2749936" y="1399633"/>
                </a:cubicBezTo>
                <a:cubicBezTo>
                  <a:pt x="2750658" y="1400355"/>
                  <a:pt x="2747589" y="1404146"/>
                  <a:pt x="2740728" y="1410285"/>
                </a:cubicBezTo>
                <a:cubicBezTo>
                  <a:pt x="2733869" y="1416422"/>
                  <a:pt x="2728994" y="1420395"/>
                  <a:pt x="2726105" y="1422742"/>
                </a:cubicBezTo>
                <a:cubicBezTo>
                  <a:pt x="2730980" y="1422380"/>
                  <a:pt x="2733507" y="1424366"/>
                  <a:pt x="2733869" y="1428157"/>
                </a:cubicBezTo>
                <a:cubicBezTo>
                  <a:pt x="2734229" y="1431949"/>
                  <a:pt x="2733507" y="1436282"/>
                  <a:pt x="2731882" y="1440795"/>
                </a:cubicBezTo>
                <a:cubicBezTo>
                  <a:pt x="2732784" y="1440975"/>
                  <a:pt x="2734771" y="1440795"/>
                  <a:pt x="2737839" y="1440615"/>
                </a:cubicBezTo>
                <a:cubicBezTo>
                  <a:pt x="2740910" y="1440433"/>
                  <a:pt x="2743979" y="1440073"/>
                  <a:pt x="2746687" y="1439351"/>
                </a:cubicBezTo>
                <a:cubicBezTo>
                  <a:pt x="2751380" y="1432490"/>
                  <a:pt x="2756255" y="1425088"/>
                  <a:pt x="2761130" y="1417145"/>
                </a:cubicBezTo>
                <a:cubicBezTo>
                  <a:pt x="2767267" y="1412632"/>
                  <a:pt x="2773225" y="1407577"/>
                  <a:pt x="2779364" y="1402521"/>
                </a:cubicBezTo>
                <a:cubicBezTo>
                  <a:pt x="2772502" y="1398911"/>
                  <a:pt x="2765281" y="1396924"/>
                  <a:pt x="2757337" y="1396202"/>
                </a:cubicBezTo>
                <a:cubicBezTo>
                  <a:pt x="2766185" y="1383384"/>
                  <a:pt x="2770698" y="1369845"/>
                  <a:pt x="2767629" y="1358831"/>
                </a:cubicBezTo>
                <a:cubicBezTo>
                  <a:pt x="2764559" y="1347638"/>
                  <a:pt x="2757520" y="1341501"/>
                  <a:pt x="2750298" y="1339875"/>
                </a:cubicBezTo>
                <a:cubicBezTo>
                  <a:pt x="2745783" y="1340777"/>
                  <a:pt x="2743076" y="1339695"/>
                  <a:pt x="2742354" y="1335362"/>
                </a:cubicBezTo>
                <a:cubicBezTo>
                  <a:pt x="2741450" y="1331389"/>
                  <a:pt x="2738382" y="1330127"/>
                  <a:pt x="2733689" y="1332111"/>
                </a:cubicBezTo>
                <a:cubicBezTo>
                  <a:pt x="2728814" y="1331029"/>
                  <a:pt x="2723759" y="1330487"/>
                  <a:pt x="2718704" y="1330307"/>
                </a:cubicBezTo>
                <a:lnTo>
                  <a:pt x="2716897" y="1335182"/>
                </a:lnTo>
                <a:cubicBezTo>
                  <a:pt x="2712384" y="1337888"/>
                  <a:pt x="2709496" y="1337708"/>
                  <a:pt x="2707872" y="1334820"/>
                </a:cubicBezTo>
                <a:cubicBezTo>
                  <a:pt x="2706065" y="1331931"/>
                  <a:pt x="2702997" y="1331931"/>
                  <a:pt x="2698844" y="1335362"/>
                </a:cubicBezTo>
                <a:cubicBezTo>
                  <a:pt x="2695233" y="1339153"/>
                  <a:pt x="2692344" y="1341319"/>
                  <a:pt x="2690360" y="1342041"/>
                </a:cubicBezTo>
                <a:cubicBezTo>
                  <a:pt x="2688373" y="1342583"/>
                  <a:pt x="2688194" y="1338430"/>
                  <a:pt x="2689456" y="1329585"/>
                </a:cubicBezTo>
                <a:cubicBezTo>
                  <a:pt x="2683138" y="1336986"/>
                  <a:pt x="2679888" y="1340597"/>
                  <a:pt x="2678443" y="1339875"/>
                </a:cubicBezTo>
                <a:cubicBezTo>
                  <a:pt x="2677179" y="1339333"/>
                  <a:pt x="2677179" y="1332293"/>
                  <a:pt x="2678083" y="1319113"/>
                </a:cubicBezTo>
                <a:cubicBezTo>
                  <a:pt x="2670680" y="1328500"/>
                  <a:pt x="2664363" y="1338250"/>
                  <a:pt x="2658945" y="1347818"/>
                </a:cubicBezTo>
                <a:lnTo>
                  <a:pt x="2661292" y="1321279"/>
                </a:lnTo>
                <a:cubicBezTo>
                  <a:pt x="2658043" y="1322723"/>
                  <a:pt x="2654974" y="1324530"/>
                  <a:pt x="2651904" y="1326334"/>
                </a:cubicBezTo>
                <a:cubicBezTo>
                  <a:pt x="2646669" y="1329405"/>
                  <a:pt x="2641614" y="1332833"/>
                  <a:pt x="2636739" y="1336264"/>
                </a:cubicBezTo>
                <a:lnTo>
                  <a:pt x="2636017" y="1349083"/>
                </a:lnTo>
                <a:cubicBezTo>
                  <a:pt x="2633670" y="1346736"/>
                  <a:pt x="2631144" y="1344750"/>
                  <a:pt x="2628615" y="1342763"/>
                </a:cubicBezTo>
                <a:lnTo>
                  <a:pt x="2621756" y="1346736"/>
                </a:lnTo>
                <a:cubicBezTo>
                  <a:pt x="2620492" y="1356304"/>
                  <a:pt x="2619770" y="1365692"/>
                  <a:pt x="2619589" y="1374718"/>
                </a:cubicBezTo>
                <a:cubicBezTo>
                  <a:pt x="2617241" y="1380135"/>
                  <a:pt x="2615256" y="1385550"/>
                  <a:pt x="2613450" y="1390605"/>
                </a:cubicBezTo>
                <a:cubicBezTo>
                  <a:pt x="2609117" y="1383926"/>
                  <a:pt x="2605869" y="1383384"/>
                  <a:pt x="2604424" y="1388079"/>
                </a:cubicBezTo>
                <a:cubicBezTo>
                  <a:pt x="2602978" y="1392954"/>
                  <a:pt x="2598105" y="1389161"/>
                  <a:pt x="2587633" y="1378871"/>
                </a:cubicBezTo>
                <a:cubicBezTo>
                  <a:pt x="2588537" y="1374900"/>
                  <a:pt x="2589619" y="1370927"/>
                  <a:pt x="2590703" y="1366774"/>
                </a:cubicBezTo>
                <a:cubicBezTo>
                  <a:pt x="2588355" y="1364970"/>
                  <a:pt x="2585829" y="1363164"/>
                  <a:pt x="2583300" y="1361539"/>
                </a:cubicBezTo>
                <a:cubicBezTo>
                  <a:pt x="2580954" y="1363526"/>
                  <a:pt x="2576801" y="1367136"/>
                  <a:pt x="2571206" y="1372371"/>
                </a:cubicBezTo>
                <a:cubicBezTo>
                  <a:pt x="2568317" y="1374900"/>
                  <a:pt x="2565969" y="1376704"/>
                  <a:pt x="2564164" y="1377969"/>
                </a:cubicBezTo>
                <a:cubicBezTo>
                  <a:pt x="2558747" y="1382121"/>
                  <a:pt x="2554054" y="1385190"/>
                  <a:pt x="2552068" y="1385912"/>
                </a:cubicBezTo>
                <a:cubicBezTo>
                  <a:pt x="2550263" y="1385010"/>
                  <a:pt x="2550263" y="1383024"/>
                  <a:pt x="2552248" y="1379955"/>
                </a:cubicBezTo>
                <a:cubicBezTo>
                  <a:pt x="2554234" y="1376704"/>
                  <a:pt x="2555499" y="1374900"/>
                  <a:pt x="2555858" y="1374538"/>
                </a:cubicBezTo>
                <a:cubicBezTo>
                  <a:pt x="2550263" y="1373094"/>
                  <a:pt x="2547375" y="1370927"/>
                  <a:pt x="2547013" y="1368039"/>
                </a:cubicBezTo>
                <a:cubicBezTo>
                  <a:pt x="2547013" y="1366594"/>
                  <a:pt x="2547375" y="1365150"/>
                  <a:pt x="2548637" y="1363345"/>
                </a:cubicBezTo>
                <a:cubicBezTo>
                  <a:pt x="2550263" y="1361179"/>
                  <a:pt x="2550803" y="1360457"/>
                  <a:pt x="2551526" y="1359915"/>
                </a:cubicBezTo>
                <a:cubicBezTo>
                  <a:pt x="2555136" y="1357206"/>
                  <a:pt x="2558929" y="1355582"/>
                  <a:pt x="2563262" y="1355402"/>
                </a:cubicBezTo>
                <a:cubicBezTo>
                  <a:pt x="2562178" y="1344570"/>
                  <a:pt x="2561998" y="1333195"/>
                  <a:pt x="2562358" y="1321279"/>
                </a:cubicBezTo>
                <a:lnTo>
                  <a:pt x="2580773" y="1310267"/>
                </a:lnTo>
                <a:lnTo>
                  <a:pt x="2569941" y="1282825"/>
                </a:lnTo>
                <a:cubicBezTo>
                  <a:pt x="2563622" y="1293115"/>
                  <a:pt x="2556400" y="1299797"/>
                  <a:pt x="2546833" y="1303947"/>
                </a:cubicBezTo>
                <a:cubicBezTo>
                  <a:pt x="2537263" y="1308100"/>
                  <a:pt x="2528959" y="1316224"/>
                  <a:pt x="2523182" y="1327056"/>
                </a:cubicBezTo>
                <a:cubicBezTo>
                  <a:pt x="2495018" y="1344930"/>
                  <a:pt x="2465048" y="1365150"/>
                  <a:pt x="2436524" y="1385370"/>
                </a:cubicBezTo>
                <a:cubicBezTo>
                  <a:pt x="2407638" y="1405770"/>
                  <a:pt x="2379655" y="1425450"/>
                  <a:pt x="2352395" y="1444766"/>
                </a:cubicBezTo>
                <a:cubicBezTo>
                  <a:pt x="2340479" y="1457043"/>
                  <a:pt x="2323147" y="1472930"/>
                  <a:pt x="2300761" y="1492248"/>
                </a:cubicBezTo>
                <a:cubicBezTo>
                  <a:pt x="2278374" y="1511566"/>
                  <a:pt x="2260862" y="1521314"/>
                  <a:pt x="2248224" y="1521496"/>
                </a:cubicBezTo>
                <a:cubicBezTo>
                  <a:pt x="2245697" y="1525647"/>
                  <a:pt x="2241906" y="1533772"/>
                  <a:pt x="2237031" y="1545687"/>
                </a:cubicBezTo>
                <a:cubicBezTo>
                  <a:pt x="2232156" y="1557603"/>
                  <a:pt x="2229268" y="1564462"/>
                  <a:pt x="2228726" y="1565907"/>
                </a:cubicBezTo>
                <a:cubicBezTo>
                  <a:pt x="2231254" y="1565547"/>
                  <a:pt x="2234685" y="1563198"/>
                  <a:pt x="2238656" y="1558685"/>
                </a:cubicBezTo>
                <a:cubicBezTo>
                  <a:pt x="2242629" y="1554172"/>
                  <a:pt x="2244975" y="1551644"/>
                  <a:pt x="2245335" y="1550922"/>
                </a:cubicBezTo>
                <a:cubicBezTo>
                  <a:pt x="2281625" y="1522218"/>
                  <a:pt x="2319356" y="1494956"/>
                  <a:pt x="2358532" y="1469139"/>
                </a:cubicBezTo>
                <a:cubicBezTo>
                  <a:pt x="2397708" y="1443322"/>
                  <a:pt x="2432191" y="1413896"/>
                  <a:pt x="2461799" y="1381037"/>
                </a:cubicBezTo>
                <a:lnTo>
                  <a:pt x="2483464" y="1385190"/>
                </a:lnTo>
                <a:cubicBezTo>
                  <a:pt x="2493936" y="1386634"/>
                  <a:pt x="2504586" y="1389885"/>
                  <a:pt x="2515780" y="1395120"/>
                </a:cubicBezTo>
                <a:cubicBezTo>
                  <a:pt x="2526973" y="1400355"/>
                  <a:pt x="2528237" y="1409381"/>
                  <a:pt x="2519751" y="1422200"/>
                </a:cubicBezTo>
                <a:cubicBezTo>
                  <a:pt x="2500795" y="1445850"/>
                  <a:pt x="2478229" y="1468237"/>
                  <a:pt x="2452231" y="1489179"/>
                </a:cubicBezTo>
                <a:cubicBezTo>
                  <a:pt x="2426054" y="1510121"/>
                  <a:pt x="2400237" y="1528897"/>
                  <a:pt x="2374419" y="1545327"/>
                </a:cubicBezTo>
                <a:cubicBezTo>
                  <a:pt x="2365212" y="1558145"/>
                  <a:pt x="2358532" y="1569880"/>
                  <a:pt x="2354562" y="1580712"/>
                </a:cubicBezTo>
                <a:cubicBezTo>
                  <a:pt x="2350589" y="1591544"/>
                  <a:pt x="2343909" y="1603278"/>
                  <a:pt x="2334702" y="1616097"/>
                </a:cubicBezTo>
                <a:lnTo>
                  <a:pt x="2312315" y="1599848"/>
                </a:lnTo>
                <a:cubicBezTo>
                  <a:pt x="2299858" y="1616097"/>
                  <a:pt x="2284873" y="1633428"/>
                  <a:pt x="2267182" y="1651662"/>
                </a:cubicBezTo>
                <a:cubicBezTo>
                  <a:pt x="2249488" y="1669896"/>
                  <a:pt x="2230170" y="1686325"/>
                  <a:pt x="2209048" y="1700948"/>
                </a:cubicBezTo>
                <a:lnTo>
                  <a:pt x="2215727" y="1660148"/>
                </a:lnTo>
                <a:lnTo>
                  <a:pt x="2265375" y="1615375"/>
                </a:lnTo>
                <a:cubicBezTo>
                  <a:pt x="2265015" y="1612306"/>
                  <a:pt x="2264293" y="1609236"/>
                  <a:pt x="2263389" y="1605987"/>
                </a:cubicBezTo>
                <a:cubicBezTo>
                  <a:pt x="2262487" y="1602736"/>
                  <a:pt x="2262849" y="1599848"/>
                  <a:pt x="2264653" y="1597139"/>
                </a:cubicBezTo>
                <a:cubicBezTo>
                  <a:pt x="2269348" y="1592266"/>
                  <a:pt x="2275665" y="1589918"/>
                  <a:pt x="2283249" y="1590100"/>
                </a:cubicBezTo>
                <a:cubicBezTo>
                  <a:pt x="2290831" y="1590280"/>
                  <a:pt x="2296068" y="1590822"/>
                  <a:pt x="2298956" y="1591544"/>
                </a:cubicBezTo>
                <a:lnTo>
                  <a:pt x="2394279" y="1507053"/>
                </a:lnTo>
                <a:lnTo>
                  <a:pt x="2406194" y="1485206"/>
                </a:lnTo>
                <a:lnTo>
                  <a:pt x="2409082" y="1455598"/>
                </a:lnTo>
                <a:lnTo>
                  <a:pt x="2367018" y="1477805"/>
                </a:lnTo>
                <a:lnTo>
                  <a:pt x="2268444" y="1585767"/>
                </a:lnTo>
                <a:cubicBezTo>
                  <a:pt x="2243531" y="1597861"/>
                  <a:pt x="2215367" y="1616097"/>
                  <a:pt x="2183593" y="1640468"/>
                </a:cubicBezTo>
                <a:cubicBezTo>
                  <a:pt x="2151818" y="1664841"/>
                  <a:pt x="2126001" y="1686685"/>
                  <a:pt x="2105781" y="1705643"/>
                </a:cubicBezTo>
                <a:cubicBezTo>
                  <a:pt x="2091158" y="1723697"/>
                  <a:pt x="2074187" y="1740666"/>
                  <a:pt x="2055231" y="1756374"/>
                </a:cubicBezTo>
                <a:cubicBezTo>
                  <a:pt x="2036095" y="1772081"/>
                  <a:pt x="2017137" y="1788508"/>
                  <a:pt x="1998181" y="1805840"/>
                </a:cubicBezTo>
                <a:cubicBezTo>
                  <a:pt x="1960087" y="1823713"/>
                  <a:pt x="1922355" y="1844656"/>
                  <a:pt x="1884624" y="1868666"/>
                </a:cubicBezTo>
                <a:lnTo>
                  <a:pt x="1772691" y="1967963"/>
                </a:lnTo>
                <a:cubicBezTo>
                  <a:pt x="1770163" y="1967240"/>
                  <a:pt x="1766552" y="1966878"/>
                  <a:pt x="1761317" y="1967240"/>
                </a:cubicBezTo>
                <a:cubicBezTo>
                  <a:pt x="1756082" y="1967602"/>
                  <a:pt x="1751387" y="1970309"/>
                  <a:pt x="1747054" y="1975184"/>
                </a:cubicBezTo>
                <a:cubicBezTo>
                  <a:pt x="1745249" y="1978253"/>
                  <a:pt x="1744888" y="1982225"/>
                  <a:pt x="1745972" y="1987099"/>
                </a:cubicBezTo>
                <a:cubicBezTo>
                  <a:pt x="1747054" y="1991974"/>
                  <a:pt x="1747776" y="1996126"/>
                  <a:pt x="1748138" y="1999557"/>
                </a:cubicBezTo>
                <a:lnTo>
                  <a:pt x="1675923" y="2022124"/>
                </a:lnTo>
                <a:lnTo>
                  <a:pt x="1645413" y="2016346"/>
                </a:lnTo>
                <a:cubicBezTo>
                  <a:pt x="1661298" y="1997029"/>
                  <a:pt x="1678450" y="1978615"/>
                  <a:pt x="1696685" y="1961283"/>
                </a:cubicBezTo>
                <a:cubicBezTo>
                  <a:pt x="1714919" y="1943772"/>
                  <a:pt x="1736042" y="1917232"/>
                  <a:pt x="1759873" y="1881305"/>
                </a:cubicBezTo>
                <a:cubicBezTo>
                  <a:pt x="1738750" y="1894846"/>
                  <a:pt x="1718168" y="1908566"/>
                  <a:pt x="1698130" y="1922287"/>
                </a:cubicBezTo>
                <a:cubicBezTo>
                  <a:pt x="1678090" y="1936188"/>
                  <a:pt x="1659856" y="1953340"/>
                  <a:pt x="1643427" y="1973740"/>
                </a:cubicBezTo>
                <a:cubicBezTo>
                  <a:pt x="1606777" y="1989807"/>
                  <a:pt x="1570310" y="2009125"/>
                  <a:pt x="1534021" y="2031331"/>
                </a:cubicBezTo>
                <a:cubicBezTo>
                  <a:pt x="1507843" y="2029525"/>
                  <a:pt x="1490332" y="2038191"/>
                  <a:pt x="1481846" y="2057689"/>
                </a:cubicBezTo>
                <a:cubicBezTo>
                  <a:pt x="1473180" y="2077187"/>
                  <a:pt x="1461266" y="2086937"/>
                  <a:pt x="1445919" y="2087117"/>
                </a:cubicBezTo>
                <a:lnTo>
                  <a:pt x="1428587" y="2083866"/>
                </a:lnTo>
                <a:cubicBezTo>
                  <a:pt x="1416311" y="2098491"/>
                  <a:pt x="1404938" y="2108961"/>
                  <a:pt x="1393924" y="2115643"/>
                </a:cubicBezTo>
                <a:cubicBezTo>
                  <a:pt x="1382912" y="2122322"/>
                  <a:pt x="1372440" y="2131528"/>
                  <a:pt x="1362331" y="2143624"/>
                </a:cubicBezTo>
                <a:lnTo>
                  <a:pt x="1307448" y="2169442"/>
                </a:lnTo>
                <a:lnTo>
                  <a:pt x="1322613" y="2124126"/>
                </a:lnTo>
                <a:cubicBezTo>
                  <a:pt x="1313766" y="2122502"/>
                  <a:pt x="1313586" y="2116365"/>
                  <a:pt x="1321709" y="2105893"/>
                </a:cubicBezTo>
                <a:cubicBezTo>
                  <a:pt x="1338861" y="2085493"/>
                  <a:pt x="1359803" y="2066175"/>
                  <a:pt x="1384176" y="2047759"/>
                </a:cubicBezTo>
                <a:cubicBezTo>
                  <a:pt x="1408547" y="2029525"/>
                  <a:pt x="1430393" y="2008765"/>
                  <a:pt x="1449711" y="1985656"/>
                </a:cubicBezTo>
                <a:cubicBezTo>
                  <a:pt x="1450251" y="1985114"/>
                  <a:pt x="1451336" y="1983308"/>
                  <a:pt x="1453322" y="1980239"/>
                </a:cubicBezTo>
                <a:cubicBezTo>
                  <a:pt x="1455126" y="1977170"/>
                  <a:pt x="1455306" y="1975184"/>
                  <a:pt x="1453502" y="1974282"/>
                </a:cubicBezTo>
                <a:cubicBezTo>
                  <a:pt x="1450071" y="1975004"/>
                  <a:pt x="1443030" y="1980059"/>
                  <a:pt x="1432018" y="1989085"/>
                </a:cubicBezTo>
                <a:cubicBezTo>
                  <a:pt x="1421005" y="1998293"/>
                  <a:pt x="1412700" y="2004430"/>
                  <a:pt x="1407465" y="2007861"/>
                </a:cubicBezTo>
                <a:cubicBezTo>
                  <a:pt x="1398257" y="2012194"/>
                  <a:pt x="1391397" y="2016889"/>
                  <a:pt x="1386523" y="2021944"/>
                </a:cubicBezTo>
                <a:cubicBezTo>
                  <a:pt x="1380745" y="2030247"/>
                  <a:pt x="1375148" y="2037469"/>
                  <a:pt x="1369733" y="2043608"/>
                </a:cubicBezTo>
                <a:cubicBezTo>
                  <a:pt x="1364316" y="2049745"/>
                  <a:pt x="1357456" y="2052274"/>
                  <a:pt x="1348971" y="2051010"/>
                </a:cubicBezTo>
                <a:lnTo>
                  <a:pt x="1323516" y="2058231"/>
                </a:lnTo>
                <a:lnTo>
                  <a:pt x="1275854" y="2055342"/>
                </a:lnTo>
                <a:lnTo>
                  <a:pt x="1230179" y="2094880"/>
                </a:lnTo>
                <a:cubicBezTo>
                  <a:pt x="1221151" y="2096685"/>
                  <a:pt x="1211221" y="2100115"/>
                  <a:pt x="1200389" y="2105170"/>
                </a:cubicBezTo>
                <a:cubicBezTo>
                  <a:pt x="1189556" y="2110225"/>
                  <a:pt x="1179808" y="2115281"/>
                  <a:pt x="1170962" y="2119974"/>
                </a:cubicBezTo>
                <a:cubicBezTo>
                  <a:pt x="1166268" y="2119071"/>
                  <a:pt x="1160490" y="2119613"/>
                  <a:pt x="1153269" y="2121960"/>
                </a:cubicBezTo>
                <a:cubicBezTo>
                  <a:pt x="1146047" y="2124308"/>
                  <a:pt x="1139188" y="2129181"/>
                  <a:pt x="1132869" y="2136945"/>
                </a:cubicBezTo>
                <a:lnTo>
                  <a:pt x="1120952" y="2158789"/>
                </a:lnTo>
                <a:lnTo>
                  <a:pt x="1081776" y="2151388"/>
                </a:lnTo>
                <a:cubicBezTo>
                  <a:pt x="1091526" y="2141458"/>
                  <a:pt x="1107232" y="2127197"/>
                  <a:pt x="1129438" y="2108419"/>
                </a:cubicBezTo>
                <a:cubicBezTo>
                  <a:pt x="1151644" y="2089463"/>
                  <a:pt x="1159046" y="2078089"/>
                  <a:pt x="1151644" y="2074118"/>
                </a:cubicBezTo>
                <a:cubicBezTo>
                  <a:pt x="1146950" y="2073576"/>
                  <a:pt x="1141173" y="2074840"/>
                  <a:pt x="1134493" y="2077729"/>
                </a:cubicBezTo>
                <a:cubicBezTo>
                  <a:pt x="1127814" y="2080618"/>
                  <a:pt x="1122217" y="2083326"/>
                  <a:pt x="1117704" y="2085853"/>
                </a:cubicBezTo>
                <a:lnTo>
                  <a:pt x="1060112" y="2147235"/>
                </a:lnTo>
                <a:lnTo>
                  <a:pt x="1009924" y="2179912"/>
                </a:lnTo>
                <a:cubicBezTo>
                  <a:pt x="997827" y="2195439"/>
                  <a:pt x="985189" y="2208618"/>
                  <a:pt x="971830" y="2219450"/>
                </a:cubicBezTo>
                <a:cubicBezTo>
                  <a:pt x="958469" y="2230102"/>
                  <a:pt x="943484" y="2239850"/>
                  <a:pt x="926877" y="2248518"/>
                </a:cubicBezTo>
                <a:lnTo>
                  <a:pt x="894380" y="2290582"/>
                </a:lnTo>
                <a:cubicBezTo>
                  <a:pt x="869285" y="2304845"/>
                  <a:pt x="848523" y="2323079"/>
                  <a:pt x="832276" y="2345103"/>
                </a:cubicBezTo>
                <a:cubicBezTo>
                  <a:pt x="827220" y="2341313"/>
                  <a:pt x="819637" y="2341132"/>
                  <a:pt x="809527" y="2344563"/>
                </a:cubicBezTo>
                <a:cubicBezTo>
                  <a:pt x="799417" y="2348172"/>
                  <a:pt x="790029" y="2355213"/>
                  <a:pt x="781363" y="2365685"/>
                </a:cubicBezTo>
                <a:lnTo>
                  <a:pt x="718716" y="2408112"/>
                </a:lnTo>
                <a:lnTo>
                  <a:pt x="696150" y="2385724"/>
                </a:lnTo>
                <a:cubicBezTo>
                  <a:pt x="715106" y="2369656"/>
                  <a:pt x="734244" y="2350700"/>
                  <a:pt x="753380" y="2328674"/>
                </a:cubicBezTo>
                <a:cubicBezTo>
                  <a:pt x="772517" y="2306830"/>
                  <a:pt x="790751" y="2290582"/>
                  <a:pt x="807723" y="2280292"/>
                </a:cubicBezTo>
                <a:cubicBezTo>
                  <a:pt x="819817" y="2263501"/>
                  <a:pt x="832456" y="2255919"/>
                  <a:pt x="845454" y="2257363"/>
                </a:cubicBezTo>
                <a:cubicBezTo>
                  <a:pt x="854300" y="2259890"/>
                  <a:pt x="866216" y="2261876"/>
                  <a:pt x="880839" y="2263321"/>
                </a:cubicBezTo>
                <a:cubicBezTo>
                  <a:pt x="895462" y="2264765"/>
                  <a:pt x="899253" y="2257724"/>
                  <a:pt x="892212" y="2242198"/>
                </a:cubicBezTo>
                <a:lnTo>
                  <a:pt x="950346" y="2192910"/>
                </a:lnTo>
                <a:lnTo>
                  <a:pt x="933014" y="2189662"/>
                </a:lnTo>
                <a:lnTo>
                  <a:pt x="970746" y="2166733"/>
                </a:lnTo>
                <a:lnTo>
                  <a:pt x="1011368" y="2114196"/>
                </a:lnTo>
                <a:lnTo>
                  <a:pt x="1062098" y="2093616"/>
                </a:lnTo>
                <a:lnTo>
                  <a:pt x="1098748" y="2046315"/>
                </a:lnTo>
                <a:cubicBezTo>
                  <a:pt x="1119690" y="2031151"/>
                  <a:pt x="1140632" y="2019055"/>
                  <a:pt x="1161755" y="2010027"/>
                </a:cubicBezTo>
                <a:lnTo>
                  <a:pt x="1207430" y="1970489"/>
                </a:lnTo>
                <a:cubicBezTo>
                  <a:pt x="1197140" y="1963810"/>
                  <a:pt x="1206708" y="1945034"/>
                  <a:pt x="1236136" y="1914162"/>
                </a:cubicBezTo>
                <a:cubicBezTo>
                  <a:pt x="1265564" y="1883471"/>
                  <a:pt x="1285964" y="1863611"/>
                  <a:pt x="1296976" y="1854946"/>
                </a:cubicBezTo>
                <a:cubicBezTo>
                  <a:pt x="1306906" y="1854043"/>
                  <a:pt x="1319725" y="1843933"/>
                  <a:pt x="1335430" y="1824615"/>
                </a:cubicBezTo>
                <a:cubicBezTo>
                  <a:pt x="1351137" y="1805119"/>
                  <a:pt x="1361609" y="1791579"/>
                  <a:pt x="1367024" y="1783815"/>
                </a:cubicBezTo>
                <a:cubicBezTo>
                  <a:pt x="1375870" y="1782009"/>
                  <a:pt x="1384898" y="1777136"/>
                  <a:pt x="1393924" y="1769372"/>
                </a:cubicBezTo>
                <a:cubicBezTo>
                  <a:pt x="1402952" y="1761609"/>
                  <a:pt x="1410715" y="1753485"/>
                  <a:pt x="1417033" y="1745181"/>
                </a:cubicBezTo>
                <a:cubicBezTo>
                  <a:pt x="1423894" y="1735251"/>
                  <a:pt x="1427143" y="1726766"/>
                  <a:pt x="1426601" y="1719904"/>
                </a:cubicBezTo>
                <a:cubicBezTo>
                  <a:pt x="1426061" y="1713045"/>
                  <a:pt x="1429309" y="1704559"/>
                  <a:pt x="1436171" y="1694629"/>
                </a:cubicBezTo>
                <a:cubicBezTo>
                  <a:pt x="1416493" y="1695533"/>
                  <a:pt x="1396453" y="1709794"/>
                  <a:pt x="1376232" y="1737598"/>
                </a:cubicBezTo>
                <a:cubicBezTo>
                  <a:pt x="1356192" y="1765399"/>
                  <a:pt x="1337236" y="1779842"/>
                  <a:pt x="1319543" y="1781107"/>
                </a:cubicBezTo>
                <a:cubicBezTo>
                  <a:pt x="1306544" y="1797174"/>
                  <a:pt x="1290297" y="1811437"/>
                  <a:pt x="1270799" y="1823893"/>
                </a:cubicBezTo>
                <a:cubicBezTo>
                  <a:pt x="1251301" y="1836352"/>
                  <a:pt x="1232705" y="1845558"/>
                  <a:pt x="1215013" y="1851697"/>
                </a:cubicBezTo>
                <a:lnTo>
                  <a:pt x="1162115" y="1919939"/>
                </a:lnTo>
                <a:cubicBezTo>
                  <a:pt x="1106691" y="1934924"/>
                  <a:pt x="1064445" y="1955866"/>
                  <a:pt x="1035559" y="1982586"/>
                </a:cubicBezTo>
                <a:cubicBezTo>
                  <a:pt x="1006313" y="2009125"/>
                  <a:pt x="964969" y="2046677"/>
                  <a:pt x="911350" y="2095421"/>
                </a:cubicBezTo>
                <a:cubicBezTo>
                  <a:pt x="895462" y="2094158"/>
                  <a:pt x="877589" y="2097949"/>
                  <a:pt x="857911" y="2106435"/>
                </a:cubicBezTo>
                <a:cubicBezTo>
                  <a:pt x="838051" y="2115100"/>
                  <a:pt x="820359" y="2118711"/>
                  <a:pt x="804472" y="2117447"/>
                </a:cubicBezTo>
                <a:lnTo>
                  <a:pt x="759699" y="2175219"/>
                </a:lnTo>
                <a:lnTo>
                  <a:pt x="746700" y="2172690"/>
                </a:lnTo>
                <a:cubicBezTo>
                  <a:pt x="738214" y="2171066"/>
                  <a:pt x="735326" y="2167455"/>
                  <a:pt x="737492" y="2161858"/>
                </a:cubicBezTo>
                <a:cubicBezTo>
                  <a:pt x="739659" y="2156263"/>
                  <a:pt x="745076" y="2148319"/>
                  <a:pt x="753561" y="2137847"/>
                </a:cubicBezTo>
                <a:lnTo>
                  <a:pt x="799237" y="2098311"/>
                </a:lnTo>
                <a:cubicBezTo>
                  <a:pt x="801943" y="2094338"/>
                  <a:pt x="805556" y="2087297"/>
                  <a:pt x="810069" y="2077007"/>
                </a:cubicBezTo>
                <a:cubicBezTo>
                  <a:pt x="814582" y="2066717"/>
                  <a:pt x="816026" y="2060758"/>
                  <a:pt x="814582" y="2059133"/>
                </a:cubicBezTo>
                <a:lnTo>
                  <a:pt x="802305" y="2074840"/>
                </a:lnTo>
                <a:cubicBezTo>
                  <a:pt x="785696" y="2081520"/>
                  <a:pt x="764934" y="2091090"/>
                  <a:pt x="740021" y="2103726"/>
                </a:cubicBezTo>
                <a:cubicBezTo>
                  <a:pt x="715106" y="2116183"/>
                  <a:pt x="696692" y="2129363"/>
                  <a:pt x="684776" y="2142902"/>
                </a:cubicBezTo>
                <a:cubicBezTo>
                  <a:pt x="673943" y="2147417"/>
                  <a:pt x="663111" y="2154819"/>
                  <a:pt x="651919" y="2165289"/>
                </a:cubicBezTo>
                <a:cubicBezTo>
                  <a:pt x="640725" y="2175761"/>
                  <a:pt x="630977" y="2186411"/>
                  <a:pt x="622671" y="2197425"/>
                </a:cubicBezTo>
                <a:lnTo>
                  <a:pt x="575913" y="2212770"/>
                </a:lnTo>
                <a:cubicBezTo>
                  <a:pt x="569594" y="2221074"/>
                  <a:pt x="560928" y="2230282"/>
                  <a:pt x="550276" y="2240212"/>
                </a:cubicBezTo>
                <a:cubicBezTo>
                  <a:pt x="539444" y="2249962"/>
                  <a:pt x="528792" y="2257363"/>
                  <a:pt x="517780" y="2261876"/>
                </a:cubicBezTo>
                <a:lnTo>
                  <a:pt x="485283" y="2303941"/>
                </a:lnTo>
                <a:lnTo>
                  <a:pt x="455675" y="2316399"/>
                </a:lnTo>
                <a:cubicBezTo>
                  <a:pt x="442676" y="2332285"/>
                  <a:pt x="426429" y="2346728"/>
                  <a:pt x="406389" y="2359726"/>
                </a:cubicBezTo>
                <a:cubicBezTo>
                  <a:pt x="386349" y="2372725"/>
                  <a:pt x="366671" y="2383559"/>
                  <a:pt x="346993" y="2392225"/>
                </a:cubicBezTo>
                <a:cubicBezTo>
                  <a:pt x="324966" y="2407208"/>
                  <a:pt x="299691" y="2424179"/>
                  <a:pt x="271167" y="2443495"/>
                </a:cubicBezTo>
                <a:cubicBezTo>
                  <a:pt x="242461" y="2462633"/>
                  <a:pt x="216102" y="2477978"/>
                  <a:pt x="191911" y="2489533"/>
                </a:cubicBezTo>
                <a:cubicBezTo>
                  <a:pt x="185772" y="2497838"/>
                  <a:pt x="178732" y="2506142"/>
                  <a:pt x="170427" y="2514808"/>
                </a:cubicBezTo>
                <a:cubicBezTo>
                  <a:pt x="162303" y="2523474"/>
                  <a:pt x="152915" y="2529973"/>
                  <a:pt x="142263" y="2534306"/>
                </a:cubicBezTo>
                <a:cubicBezTo>
                  <a:pt x="129264" y="2550373"/>
                  <a:pt x="113197" y="2565900"/>
                  <a:pt x="93699" y="2580885"/>
                </a:cubicBezTo>
                <a:cubicBezTo>
                  <a:pt x="74381" y="2595868"/>
                  <a:pt x="55785" y="2607965"/>
                  <a:pt x="38274" y="2617173"/>
                </a:cubicBezTo>
                <a:cubicBezTo>
                  <a:pt x="34121" y="2622770"/>
                  <a:pt x="29248" y="2627283"/>
                  <a:pt x="23831" y="2631074"/>
                </a:cubicBezTo>
                <a:cubicBezTo>
                  <a:pt x="18416" y="2634866"/>
                  <a:pt x="13541" y="2636311"/>
                  <a:pt x="9028" y="2635768"/>
                </a:cubicBezTo>
                <a:lnTo>
                  <a:pt x="0" y="2628005"/>
                </a:lnTo>
                <a:lnTo>
                  <a:pt x="54161" y="2578177"/>
                </a:lnTo>
                <a:cubicBezTo>
                  <a:pt x="62827" y="2573302"/>
                  <a:pt x="71673" y="2566802"/>
                  <a:pt x="80700" y="2558317"/>
                </a:cubicBezTo>
                <a:cubicBezTo>
                  <a:pt x="89726" y="2550013"/>
                  <a:pt x="97490" y="2541527"/>
                  <a:pt x="103809" y="2533404"/>
                </a:cubicBezTo>
                <a:lnTo>
                  <a:pt x="157790" y="2489353"/>
                </a:lnTo>
                <a:cubicBezTo>
                  <a:pt x="166094" y="2477438"/>
                  <a:pt x="175844" y="2464258"/>
                  <a:pt x="187216" y="2449815"/>
                </a:cubicBezTo>
                <a:cubicBezTo>
                  <a:pt x="198591" y="2435372"/>
                  <a:pt x="210867" y="2428692"/>
                  <a:pt x="224046" y="2429595"/>
                </a:cubicBezTo>
                <a:cubicBezTo>
                  <a:pt x="265208" y="2378504"/>
                  <a:pt x="324424" y="2320370"/>
                  <a:pt x="401514" y="2255197"/>
                </a:cubicBezTo>
                <a:cubicBezTo>
                  <a:pt x="478604" y="2190024"/>
                  <a:pt x="546845" y="2139653"/>
                  <a:pt x="605881" y="2104088"/>
                </a:cubicBezTo>
                <a:cubicBezTo>
                  <a:pt x="620324" y="2086215"/>
                  <a:pt x="635309" y="2069965"/>
                  <a:pt x="651017" y="2055342"/>
                </a:cubicBezTo>
                <a:cubicBezTo>
                  <a:pt x="666722" y="2040719"/>
                  <a:pt x="681707" y="2024470"/>
                  <a:pt x="696150" y="2006597"/>
                </a:cubicBezTo>
                <a:cubicBezTo>
                  <a:pt x="702829" y="2007501"/>
                  <a:pt x="710051" y="2005152"/>
                  <a:pt x="717454" y="1999375"/>
                </a:cubicBezTo>
                <a:cubicBezTo>
                  <a:pt x="724856" y="1993598"/>
                  <a:pt x="731715" y="1986738"/>
                  <a:pt x="738034" y="1978433"/>
                </a:cubicBezTo>
                <a:cubicBezTo>
                  <a:pt x="755366" y="1957310"/>
                  <a:pt x="767822" y="1945396"/>
                  <a:pt x="775766" y="1942687"/>
                </a:cubicBezTo>
                <a:cubicBezTo>
                  <a:pt x="783710" y="1939979"/>
                  <a:pt x="793098" y="1932035"/>
                  <a:pt x="804292" y="1918677"/>
                </a:cubicBezTo>
                <a:lnTo>
                  <a:pt x="866757" y="1870293"/>
                </a:lnTo>
                <a:cubicBezTo>
                  <a:pt x="875422" y="1868666"/>
                  <a:pt x="883548" y="1864696"/>
                  <a:pt x="891492" y="1858376"/>
                </a:cubicBezTo>
                <a:cubicBezTo>
                  <a:pt x="899435" y="1852057"/>
                  <a:pt x="906475" y="1844836"/>
                  <a:pt x="912614" y="1836712"/>
                </a:cubicBezTo>
                <a:lnTo>
                  <a:pt x="928681" y="1809632"/>
                </a:lnTo>
                <a:lnTo>
                  <a:pt x="1094053" y="1654189"/>
                </a:lnTo>
                <a:lnTo>
                  <a:pt x="1123661" y="1641732"/>
                </a:lnTo>
                <a:lnTo>
                  <a:pt x="1157060" y="1617901"/>
                </a:lnTo>
                <a:cubicBezTo>
                  <a:pt x="1163559" y="1609416"/>
                  <a:pt x="1171865" y="1600210"/>
                  <a:pt x="1182155" y="1590280"/>
                </a:cubicBezTo>
                <a:cubicBezTo>
                  <a:pt x="1192265" y="1580350"/>
                  <a:pt x="1201833" y="1572948"/>
                  <a:pt x="1210681" y="1567893"/>
                </a:cubicBezTo>
                <a:cubicBezTo>
                  <a:pt x="1215554" y="1557783"/>
                  <a:pt x="1224942" y="1545327"/>
                  <a:pt x="1238662" y="1530161"/>
                </a:cubicBezTo>
                <a:cubicBezTo>
                  <a:pt x="1252383" y="1514996"/>
                  <a:pt x="1265202" y="1507593"/>
                  <a:pt x="1276936" y="1507955"/>
                </a:cubicBezTo>
                <a:cubicBezTo>
                  <a:pt x="1289755" y="1493692"/>
                  <a:pt x="1315752" y="1471486"/>
                  <a:pt x="1355290" y="1441337"/>
                </a:cubicBezTo>
                <a:cubicBezTo>
                  <a:pt x="1394646" y="1411187"/>
                  <a:pt x="1419921" y="1394758"/>
                  <a:pt x="1431116" y="1392411"/>
                </a:cubicBezTo>
                <a:lnTo>
                  <a:pt x="1472638" y="1358109"/>
                </a:lnTo>
                <a:cubicBezTo>
                  <a:pt x="1499358" y="1325612"/>
                  <a:pt x="1526799" y="1297630"/>
                  <a:pt x="1554963" y="1274339"/>
                </a:cubicBezTo>
                <a:cubicBezTo>
                  <a:pt x="1583126" y="1251051"/>
                  <a:pt x="1610568" y="1223249"/>
                  <a:pt x="1637287" y="1190570"/>
                </a:cubicBezTo>
                <a:lnTo>
                  <a:pt x="1666535" y="1171977"/>
                </a:lnTo>
                <a:cubicBezTo>
                  <a:pt x="1683687" y="1153019"/>
                  <a:pt x="1709322" y="1131716"/>
                  <a:pt x="1743443" y="1108246"/>
                </a:cubicBezTo>
                <a:cubicBezTo>
                  <a:pt x="1777746" y="1084957"/>
                  <a:pt x="1803201" y="1063654"/>
                  <a:pt x="1820353" y="1044517"/>
                </a:cubicBezTo>
                <a:cubicBezTo>
                  <a:pt x="1840753" y="1037115"/>
                  <a:pt x="1858807" y="1022310"/>
                  <a:pt x="1874334" y="1000466"/>
                </a:cubicBezTo>
                <a:cubicBezTo>
                  <a:pt x="1889859" y="978441"/>
                  <a:pt x="1907732" y="963816"/>
                  <a:pt x="1928313" y="956415"/>
                </a:cubicBezTo>
                <a:cubicBezTo>
                  <a:pt x="1943840" y="940167"/>
                  <a:pt x="1987169" y="900629"/>
                  <a:pt x="2058119" y="837803"/>
                </a:cubicBezTo>
                <a:cubicBezTo>
                  <a:pt x="2066965" y="829859"/>
                  <a:pt x="2075451" y="822457"/>
                  <a:pt x="2083394" y="815416"/>
                </a:cubicBezTo>
                <a:cubicBezTo>
                  <a:pt x="2087367" y="811805"/>
                  <a:pt x="2091518" y="808375"/>
                  <a:pt x="2095311" y="804944"/>
                </a:cubicBezTo>
                <a:cubicBezTo>
                  <a:pt x="2102892" y="798445"/>
                  <a:pt x="2110114" y="792307"/>
                  <a:pt x="2117155" y="786350"/>
                </a:cubicBezTo>
                <a:cubicBezTo>
                  <a:pt x="2145499" y="762337"/>
                  <a:pt x="2170232" y="741395"/>
                  <a:pt x="2191174" y="723703"/>
                </a:cubicBezTo>
                <a:cubicBezTo>
                  <a:pt x="2233241" y="688138"/>
                  <a:pt x="2261223" y="665389"/>
                  <a:pt x="2274583" y="655459"/>
                </a:cubicBezTo>
                <a:cubicBezTo>
                  <a:pt x="2286860" y="640114"/>
                  <a:pt x="2304191" y="622783"/>
                  <a:pt x="2326578" y="604729"/>
                </a:cubicBezTo>
                <a:cubicBezTo>
                  <a:pt x="2348964" y="586315"/>
                  <a:pt x="2368100" y="577650"/>
                  <a:pt x="2383085" y="577107"/>
                </a:cubicBezTo>
                <a:cubicBezTo>
                  <a:pt x="2467756" y="520780"/>
                  <a:pt x="2559831" y="477089"/>
                  <a:pt x="2654433" y="453800"/>
                </a:cubicBezTo>
                <a:cubicBezTo>
                  <a:pt x="2665265" y="451274"/>
                  <a:pt x="2676097" y="448565"/>
                  <a:pt x="2686387" y="446037"/>
                </a:cubicBezTo>
                <a:cubicBezTo>
                  <a:pt x="2768352" y="428345"/>
                  <a:pt x="2842371" y="418415"/>
                  <a:pt x="2912961" y="412458"/>
                </a:cubicBezTo>
                <a:cubicBezTo>
                  <a:pt x="2920002" y="414262"/>
                  <a:pt x="2928487" y="416429"/>
                  <a:pt x="2938056" y="419499"/>
                </a:cubicBezTo>
                <a:cubicBezTo>
                  <a:pt x="2947624" y="422928"/>
                  <a:pt x="2957734" y="424554"/>
                  <a:pt x="2968204" y="424372"/>
                </a:cubicBezTo>
                <a:cubicBezTo>
                  <a:pt x="2972899" y="423650"/>
                  <a:pt x="2974163" y="421666"/>
                  <a:pt x="2972357" y="418235"/>
                </a:cubicBezTo>
                <a:cubicBezTo>
                  <a:pt x="2970551" y="414804"/>
                  <a:pt x="2969289" y="413000"/>
                  <a:pt x="2968566" y="412458"/>
                </a:cubicBezTo>
                <a:cubicBezTo>
                  <a:pt x="3003410" y="415527"/>
                  <a:pt x="3038435" y="419859"/>
                  <a:pt x="3072916" y="427983"/>
                </a:cubicBezTo>
                <a:cubicBezTo>
                  <a:pt x="3083930" y="434122"/>
                  <a:pt x="3094762" y="441344"/>
                  <a:pt x="3105594" y="448203"/>
                </a:cubicBezTo>
                <a:cubicBezTo>
                  <a:pt x="3139895" y="461564"/>
                  <a:pt x="3182502" y="477631"/>
                  <a:pt x="3231788" y="501642"/>
                </a:cubicBezTo>
                <a:cubicBezTo>
                  <a:pt x="3280894" y="525835"/>
                  <a:pt x="3320072" y="552012"/>
                  <a:pt x="3350220" y="575483"/>
                </a:cubicBezTo>
                <a:cubicBezTo>
                  <a:pt x="3359068" y="579816"/>
                  <a:pt x="3367552" y="584509"/>
                  <a:pt x="3375677" y="589926"/>
                </a:cubicBezTo>
                <a:cubicBezTo>
                  <a:pt x="3383439" y="595703"/>
                  <a:pt x="3390660" y="602021"/>
                  <a:pt x="3397702" y="608882"/>
                </a:cubicBezTo>
                <a:cubicBezTo>
                  <a:pt x="3411423" y="622783"/>
                  <a:pt x="3419186" y="637406"/>
                  <a:pt x="3421172" y="652211"/>
                </a:cubicBezTo>
                <a:cubicBezTo>
                  <a:pt x="3439044" y="673333"/>
                  <a:pt x="3455473" y="694997"/>
                  <a:pt x="3470278" y="717204"/>
                </a:cubicBezTo>
                <a:cubicBezTo>
                  <a:pt x="3480207" y="735800"/>
                  <a:pt x="3503315" y="769741"/>
                  <a:pt x="3528952" y="823720"/>
                </a:cubicBezTo>
                <a:cubicBezTo>
                  <a:pt x="3554408" y="877701"/>
                  <a:pt x="3566322" y="917419"/>
                  <a:pt x="3573726" y="937459"/>
                </a:cubicBezTo>
                <a:cubicBezTo>
                  <a:pt x="3584738" y="967247"/>
                  <a:pt x="3588349" y="997217"/>
                  <a:pt x="3585822" y="1024477"/>
                </a:cubicBezTo>
                <a:cubicBezTo>
                  <a:pt x="3583656" y="1051378"/>
                  <a:pt x="3584376" y="1082971"/>
                  <a:pt x="3587988" y="1119982"/>
                </a:cubicBezTo>
                <a:cubicBezTo>
                  <a:pt x="3584918" y="1188586"/>
                  <a:pt x="3572641" y="1262605"/>
                  <a:pt x="3556936" y="1335904"/>
                </a:cubicBezTo>
                <a:cubicBezTo>
                  <a:pt x="3553505" y="1363706"/>
                  <a:pt x="3541589" y="1435378"/>
                  <a:pt x="3521369" y="1551104"/>
                </a:cubicBezTo>
                <a:cubicBezTo>
                  <a:pt x="3506926" y="1634151"/>
                  <a:pt x="3498802" y="1681450"/>
                  <a:pt x="3496816" y="1692645"/>
                </a:cubicBezTo>
                <a:cubicBezTo>
                  <a:pt x="3498442" y="1706545"/>
                  <a:pt x="3499344" y="1720808"/>
                  <a:pt x="3499886" y="1735251"/>
                </a:cubicBezTo>
                <a:cubicBezTo>
                  <a:pt x="3499886" y="1738862"/>
                  <a:pt x="3499705" y="1742111"/>
                  <a:pt x="3499164" y="1745361"/>
                </a:cubicBezTo>
                <a:cubicBezTo>
                  <a:pt x="3498802" y="1746624"/>
                  <a:pt x="3498260" y="1748972"/>
                  <a:pt x="3498080" y="1749332"/>
                </a:cubicBezTo>
                <a:lnTo>
                  <a:pt x="3497178" y="1749152"/>
                </a:lnTo>
                <a:cubicBezTo>
                  <a:pt x="3494107" y="1748610"/>
                  <a:pt x="3491221" y="1748250"/>
                  <a:pt x="3487970" y="1747888"/>
                </a:cubicBezTo>
                <a:cubicBezTo>
                  <a:pt x="3487970" y="1749152"/>
                  <a:pt x="3485444" y="1750054"/>
                  <a:pt x="3479484" y="1754207"/>
                </a:cubicBezTo>
                <a:cubicBezTo>
                  <a:pt x="3473527" y="1758540"/>
                  <a:pt x="3475514" y="1762151"/>
                  <a:pt x="3486888" y="1756193"/>
                </a:cubicBezTo>
                <a:cubicBezTo>
                  <a:pt x="3485262" y="1757276"/>
                  <a:pt x="3483277" y="1758720"/>
                  <a:pt x="3480929" y="1760344"/>
                </a:cubicBezTo>
                <a:cubicBezTo>
                  <a:pt x="3478402" y="1762151"/>
                  <a:pt x="3477318" y="1763053"/>
                  <a:pt x="3477860" y="1762873"/>
                </a:cubicBezTo>
                <a:cubicBezTo>
                  <a:pt x="3479666" y="1761971"/>
                  <a:pt x="3482193" y="1760344"/>
                  <a:pt x="3485262" y="1758178"/>
                </a:cubicBezTo>
                <a:cubicBezTo>
                  <a:pt x="3487970" y="1756193"/>
                  <a:pt x="3490317" y="1754567"/>
                  <a:pt x="3493025" y="1752763"/>
                </a:cubicBezTo>
                <a:cubicBezTo>
                  <a:pt x="3494289" y="1752221"/>
                  <a:pt x="3495554" y="1751319"/>
                  <a:pt x="3496816" y="1750416"/>
                </a:cubicBezTo>
                <a:cubicBezTo>
                  <a:pt x="3487970" y="1757456"/>
                  <a:pt x="3481833" y="1763415"/>
                  <a:pt x="3478402" y="1767206"/>
                </a:cubicBezTo>
                <a:cubicBezTo>
                  <a:pt x="3482013" y="1765581"/>
                  <a:pt x="3485624" y="1762873"/>
                  <a:pt x="3489594" y="1759082"/>
                </a:cubicBezTo>
                <a:cubicBezTo>
                  <a:pt x="3495734" y="1752401"/>
                  <a:pt x="3498080" y="1749512"/>
                  <a:pt x="3496816" y="1751138"/>
                </a:cubicBezTo>
                <a:cubicBezTo>
                  <a:pt x="3489956" y="1759442"/>
                  <a:pt x="3484539" y="1766122"/>
                  <a:pt x="3478582" y="1773343"/>
                </a:cubicBezTo>
                <a:cubicBezTo>
                  <a:pt x="3481471" y="1770094"/>
                  <a:pt x="3481833" y="1769914"/>
                  <a:pt x="3479484" y="1772983"/>
                </a:cubicBezTo>
                <a:cubicBezTo>
                  <a:pt x="3477318" y="1776052"/>
                  <a:pt x="3477500" y="1776052"/>
                  <a:pt x="3480569" y="1772441"/>
                </a:cubicBezTo>
                <a:cubicBezTo>
                  <a:pt x="3479846" y="1773885"/>
                  <a:pt x="3480929" y="1773163"/>
                  <a:pt x="3484539" y="1769012"/>
                </a:cubicBezTo>
                <a:cubicBezTo>
                  <a:pt x="3487970" y="1764859"/>
                  <a:pt x="3491221" y="1760344"/>
                  <a:pt x="3493747" y="1756554"/>
                </a:cubicBezTo>
                <a:cubicBezTo>
                  <a:pt x="3499164" y="1748610"/>
                  <a:pt x="3498802" y="1748610"/>
                  <a:pt x="3492665" y="1758540"/>
                </a:cubicBezTo>
                <a:cubicBezTo>
                  <a:pt x="3489234" y="1763955"/>
                  <a:pt x="3487608" y="1766844"/>
                  <a:pt x="3487790" y="1766664"/>
                </a:cubicBezTo>
                <a:cubicBezTo>
                  <a:pt x="3489054" y="1764677"/>
                  <a:pt x="3490499" y="1762511"/>
                  <a:pt x="3491943" y="1760164"/>
                </a:cubicBezTo>
                <a:lnTo>
                  <a:pt x="3490499" y="1763235"/>
                </a:lnTo>
                <a:cubicBezTo>
                  <a:pt x="3494107" y="1757276"/>
                  <a:pt x="3493205" y="1758720"/>
                  <a:pt x="3488692" y="1767026"/>
                </a:cubicBezTo>
                <a:cubicBezTo>
                  <a:pt x="3484359" y="1775329"/>
                  <a:pt x="3483999" y="1776232"/>
                  <a:pt x="3487248" y="1770636"/>
                </a:cubicBezTo>
                <a:cubicBezTo>
                  <a:pt x="3476236" y="1791037"/>
                  <a:pt x="3472625" y="1799160"/>
                  <a:pt x="3474971" y="1795730"/>
                </a:cubicBezTo>
                <a:cubicBezTo>
                  <a:pt x="3476054" y="1793745"/>
                  <a:pt x="3476778" y="1792481"/>
                  <a:pt x="3477138" y="1791759"/>
                </a:cubicBezTo>
                <a:cubicBezTo>
                  <a:pt x="3478222" y="1789772"/>
                  <a:pt x="3479666" y="1786884"/>
                  <a:pt x="3481833" y="1782731"/>
                </a:cubicBezTo>
                <a:lnTo>
                  <a:pt x="3480389" y="1786704"/>
                </a:lnTo>
                <a:cubicBezTo>
                  <a:pt x="3480389" y="1786884"/>
                  <a:pt x="3480929" y="1786162"/>
                  <a:pt x="3481651" y="1784717"/>
                </a:cubicBezTo>
                <a:cubicBezTo>
                  <a:pt x="3482555" y="1782731"/>
                  <a:pt x="3483817" y="1780565"/>
                  <a:pt x="3485082" y="1778038"/>
                </a:cubicBezTo>
                <a:cubicBezTo>
                  <a:pt x="3482373" y="1785439"/>
                  <a:pt x="3482915" y="1788148"/>
                  <a:pt x="3484721" y="1787246"/>
                </a:cubicBezTo>
                <a:cubicBezTo>
                  <a:pt x="3486706" y="1786342"/>
                  <a:pt x="3489414" y="1783273"/>
                  <a:pt x="3491943" y="1778760"/>
                </a:cubicBezTo>
                <a:cubicBezTo>
                  <a:pt x="3492845" y="1776232"/>
                  <a:pt x="3493747" y="1774607"/>
                  <a:pt x="3495012" y="1773705"/>
                </a:cubicBezTo>
                <a:cubicBezTo>
                  <a:pt x="3496094" y="1772983"/>
                  <a:pt x="3496636" y="1773525"/>
                  <a:pt x="3496816" y="1775509"/>
                </a:cubicBezTo>
                <a:cubicBezTo>
                  <a:pt x="3498080" y="1768650"/>
                  <a:pt x="3498442" y="1765942"/>
                  <a:pt x="3498982" y="1766484"/>
                </a:cubicBezTo>
                <a:cubicBezTo>
                  <a:pt x="3499524" y="1767026"/>
                  <a:pt x="3500247" y="1767566"/>
                  <a:pt x="3501149" y="1768288"/>
                </a:cubicBezTo>
                <a:cubicBezTo>
                  <a:pt x="3502053" y="1771359"/>
                  <a:pt x="3502955" y="1774427"/>
                  <a:pt x="3504219" y="1777316"/>
                </a:cubicBezTo>
                <a:cubicBezTo>
                  <a:pt x="3504219" y="1776594"/>
                  <a:pt x="3504399" y="1776232"/>
                  <a:pt x="3504579" y="1776414"/>
                </a:cubicBezTo>
                <a:cubicBezTo>
                  <a:pt x="3504760" y="1776594"/>
                  <a:pt x="3504942" y="1776232"/>
                  <a:pt x="3504942" y="1775509"/>
                </a:cubicBezTo>
                <a:cubicBezTo>
                  <a:pt x="3505302" y="1774607"/>
                  <a:pt x="3505482" y="1773163"/>
                  <a:pt x="3505302" y="1771539"/>
                </a:cubicBezTo>
                <a:cubicBezTo>
                  <a:pt x="3505122" y="1769914"/>
                  <a:pt x="3504760" y="1767748"/>
                  <a:pt x="3504219" y="1765399"/>
                </a:cubicBezTo>
                <a:cubicBezTo>
                  <a:pt x="3505844" y="1769012"/>
                  <a:pt x="3506566" y="1769914"/>
                  <a:pt x="3506386" y="1768650"/>
                </a:cubicBezTo>
                <a:cubicBezTo>
                  <a:pt x="3506204" y="1767928"/>
                  <a:pt x="3506204" y="1767386"/>
                  <a:pt x="3506386" y="1767026"/>
                </a:cubicBezTo>
                <a:cubicBezTo>
                  <a:pt x="3506386" y="1766844"/>
                  <a:pt x="3506386" y="1766304"/>
                  <a:pt x="3506204" y="1765581"/>
                </a:cubicBezTo>
                <a:lnTo>
                  <a:pt x="3507830" y="1768650"/>
                </a:lnTo>
                <a:cubicBezTo>
                  <a:pt x="3507648" y="1767566"/>
                  <a:pt x="3508370" y="1768108"/>
                  <a:pt x="3509997" y="1769914"/>
                </a:cubicBezTo>
                <a:lnTo>
                  <a:pt x="3510537" y="1767566"/>
                </a:lnTo>
                <a:cubicBezTo>
                  <a:pt x="3510537" y="1767386"/>
                  <a:pt x="3510719" y="1767026"/>
                  <a:pt x="3510537" y="1767026"/>
                </a:cubicBezTo>
                <a:lnTo>
                  <a:pt x="3509997" y="1767026"/>
                </a:lnTo>
                <a:lnTo>
                  <a:pt x="3513065" y="1764497"/>
                </a:lnTo>
                <a:lnTo>
                  <a:pt x="3526064" y="1753845"/>
                </a:lnTo>
                <a:cubicBezTo>
                  <a:pt x="3537256" y="1743735"/>
                  <a:pt x="3547548" y="1733625"/>
                  <a:pt x="3557116" y="1723155"/>
                </a:cubicBezTo>
                <a:cubicBezTo>
                  <a:pt x="3566684" y="1712865"/>
                  <a:pt x="3573726" y="1704739"/>
                  <a:pt x="3578419" y="1699324"/>
                </a:cubicBezTo>
                <a:cubicBezTo>
                  <a:pt x="3582933" y="1700768"/>
                  <a:pt x="3588168" y="1701128"/>
                  <a:pt x="3594126" y="1700768"/>
                </a:cubicBezTo>
                <a:cubicBezTo>
                  <a:pt x="3600083" y="1700406"/>
                  <a:pt x="3606402" y="1696615"/>
                  <a:pt x="3613082" y="1689394"/>
                </a:cubicBezTo>
                <a:cubicBezTo>
                  <a:pt x="3619221" y="1681812"/>
                  <a:pt x="3624456" y="1676575"/>
                  <a:pt x="3628969" y="1674049"/>
                </a:cubicBezTo>
                <a:cubicBezTo>
                  <a:pt x="3633484" y="1671520"/>
                  <a:pt x="3639801" y="1671160"/>
                  <a:pt x="3647927" y="1673327"/>
                </a:cubicBezTo>
                <a:lnTo>
                  <a:pt x="3700281" y="1637039"/>
                </a:lnTo>
                <a:lnTo>
                  <a:pt x="3730611" y="1626025"/>
                </a:lnTo>
                <a:lnTo>
                  <a:pt x="3817991" y="1567893"/>
                </a:lnTo>
                <a:cubicBezTo>
                  <a:pt x="3827199" y="1558325"/>
                  <a:pt x="3837489" y="1550742"/>
                  <a:pt x="3848682" y="1544784"/>
                </a:cubicBezTo>
                <a:cubicBezTo>
                  <a:pt x="3860056" y="1538827"/>
                  <a:pt x="3870166" y="1531064"/>
                  <a:pt x="3879374" y="1521676"/>
                </a:cubicBezTo>
                <a:lnTo>
                  <a:pt x="3936243" y="1486651"/>
                </a:lnTo>
                <a:lnTo>
                  <a:pt x="3975599" y="1459571"/>
                </a:lnTo>
                <a:cubicBezTo>
                  <a:pt x="3993473" y="1442240"/>
                  <a:pt x="4012069" y="1425992"/>
                  <a:pt x="4031387" y="1410645"/>
                </a:cubicBezTo>
                <a:cubicBezTo>
                  <a:pt x="4050885" y="1395480"/>
                  <a:pt x="4070383" y="1382481"/>
                  <a:pt x="4090241" y="1371831"/>
                </a:cubicBezTo>
                <a:cubicBezTo>
                  <a:pt x="4130501" y="1341319"/>
                  <a:pt x="4166788" y="1312073"/>
                  <a:pt x="4199465" y="1284269"/>
                </a:cubicBezTo>
                <a:cubicBezTo>
                  <a:pt x="4232144" y="1256648"/>
                  <a:pt x="4257779" y="1233899"/>
                  <a:pt x="4276195" y="1216388"/>
                </a:cubicBezTo>
                <a:cubicBezTo>
                  <a:pt x="4276735" y="1221625"/>
                  <a:pt x="4279623" y="1224331"/>
                  <a:pt x="4284678" y="1224693"/>
                </a:cubicBezTo>
                <a:lnTo>
                  <a:pt x="4315371" y="1214041"/>
                </a:lnTo>
                <a:cubicBezTo>
                  <a:pt x="4320064" y="1211875"/>
                  <a:pt x="4324036" y="1208806"/>
                  <a:pt x="4327105" y="1204653"/>
                </a:cubicBezTo>
                <a:cubicBezTo>
                  <a:pt x="4330174" y="1200680"/>
                  <a:pt x="4330896" y="1196710"/>
                  <a:pt x="4329091" y="1192919"/>
                </a:cubicBezTo>
                <a:cubicBezTo>
                  <a:pt x="4355449" y="1179558"/>
                  <a:pt x="4387223" y="1160602"/>
                  <a:pt x="4424415" y="1136049"/>
                </a:cubicBezTo>
                <a:cubicBezTo>
                  <a:pt x="4461604" y="1111676"/>
                  <a:pt x="4490490" y="1089110"/>
                  <a:pt x="4510892" y="1067987"/>
                </a:cubicBezTo>
                <a:cubicBezTo>
                  <a:pt x="4522265" y="1064557"/>
                  <a:pt x="4532557" y="1059862"/>
                  <a:pt x="4541763" y="1053724"/>
                </a:cubicBezTo>
                <a:cubicBezTo>
                  <a:pt x="4551151" y="1047585"/>
                  <a:pt x="4557110" y="1040184"/>
                  <a:pt x="4559998" y="1031518"/>
                </a:cubicBezTo>
                <a:cubicBezTo>
                  <a:pt x="4578052" y="1015631"/>
                  <a:pt x="4595564" y="1004618"/>
                  <a:pt x="4612715" y="998479"/>
                </a:cubicBezTo>
                <a:cubicBezTo>
                  <a:pt x="4629865" y="992522"/>
                  <a:pt x="4646114" y="985663"/>
                  <a:pt x="4661821" y="978441"/>
                </a:cubicBezTo>
                <a:cubicBezTo>
                  <a:pt x="4672471" y="975191"/>
                  <a:pt x="4679875" y="971038"/>
                  <a:pt x="4684026" y="965983"/>
                </a:cubicBezTo>
                <a:cubicBezTo>
                  <a:pt x="4688179" y="961110"/>
                  <a:pt x="4691427" y="955693"/>
                  <a:pt x="4693414" y="950095"/>
                </a:cubicBezTo>
                <a:lnTo>
                  <a:pt x="4805166" y="881673"/>
                </a:lnTo>
                <a:cubicBezTo>
                  <a:pt x="4812388" y="877521"/>
                  <a:pt x="4821416" y="872286"/>
                  <a:pt x="4832428" y="865966"/>
                </a:cubicBezTo>
                <a:cubicBezTo>
                  <a:pt x="4843440" y="859647"/>
                  <a:pt x="4853730" y="851703"/>
                  <a:pt x="4863300" y="841955"/>
                </a:cubicBezTo>
                <a:cubicBezTo>
                  <a:pt x="4909698" y="818665"/>
                  <a:pt x="4956457" y="791043"/>
                  <a:pt x="5003035" y="758004"/>
                </a:cubicBezTo>
                <a:cubicBezTo>
                  <a:pt x="5049794" y="725148"/>
                  <a:pt x="5097276" y="698788"/>
                  <a:pt x="5146020" y="679832"/>
                </a:cubicBezTo>
                <a:lnTo>
                  <a:pt x="5174364" y="644627"/>
                </a:lnTo>
                <a:lnTo>
                  <a:pt x="5300739" y="575843"/>
                </a:lnTo>
                <a:cubicBezTo>
                  <a:pt x="5313738" y="563567"/>
                  <a:pt x="5340639" y="542805"/>
                  <a:pt x="5382162" y="515003"/>
                </a:cubicBezTo>
                <a:cubicBezTo>
                  <a:pt x="5423686" y="487019"/>
                  <a:pt x="5457445" y="467521"/>
                  <a:pt x="5483624" y="455967"/>
                </a:cubicBezTo>
                <a:cubicBezTo>
                  <a:pt x="5501678" y="437371"/>
                  <a:pt x="5526049" y="424012"/>
                  <a:pt x="5556379" y="415527"/>
                </a:cubicBezTo>
                <a:cubicBezTo>
                  <a:pt x="5560172" y="404152"/>
                  <a:pt x="5568116" y="395668"/>
                  <a:pt x="5580210" y="389891"/>
                </a:cubicBezTo>
                <a:cubicBezTo>
                  <a:pt x="5592307" y="384114"/>
                  <a:pt x="5604223" y="379961"/>
                  <a:pt x="5616137" y="377433"/>
                </a:cubicBezTo>
                <a:lnTo>
                  <a:pt x="5850293" y="247628"/>
                </a:lnTo>
                <a:lnTo>
                  <a:pt x="6086075" y="120530"/>
                </a:lnTo>
                <a:cubicBezTo>
                  <a:pt x="6107920" y="111683"/>
                  <a:pt x="6128140" y="102115"/>
                  <a:pt x="6146193" y="91283"/>
                </a:cubicBezTo>
                <a:cubicBezTo>
                  <a:pt x="6164247" y="80450"/>
                  <a:pt x="6184107" y="72327"/>
                  <a:pt x="6205951" y="66730"/>
                </a:cubicBezTo>
                <a:cubicBezTo>
                  <a:pt x="6213895" y="59508"/>
                  <a:pt x="6223643" y="52649"/>
                  <a:pt x="6235197" y="45967"/>
                </a:cubicBezTo>
                <a:cubicBezTo>
                  <a:pt x="6246752" y="39288"/>
                  <a:pt x="6257404" y="34233"/>
                  <a:pt x="6266972" y="30802"/>
                </a:cubicBezTo>
                <a:lnTo>
                  <a:pt x="6318244" y="4083"/>
                </a:lnTo>
                <a:cubicBezTo>
                  <a:pt x="6327814" y="1014"/>
                  <a:pt x="6336840" y="-430"/>
                  <a:pt x="6345506" y="112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765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5DA8B6A2-9705-4EE9-BE01-78DEC25D178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95130" y="2046316"/>
            <a:ext cx="5944338" cy="3729099"/>
          </a:xfrm>
          <a:custGeom>
            <a:avLst/>
            <a:gdLst>
              <a:gd name="connsiteX0" fmla="*/ 2563802 w 6361755"/>
              <a:gd name="connsiteY0" fmla="*/ 3409188 h 3729099"/>
              <a:gd name="connsiteX1" fmla="*/ 2542138 w 6361755"/>
              <a:gd name="connsiteY1" fmla="*/ 3424893 h 3729099"/>
              <a:gd name="connsiteX2" fmla="*/ 2454036 w 6361755"/>
              <a:gd name="connsiteY2" fmla="*/ 3501261 h 3729099"/>
              <a:gd name="connsiteX3" fmla="*/ 2419735 w 6361755"/>
              <a:gd name="connsiteY3" fmla="*/ 3536646 h 3729099"/>
              <a:gd name="connsiteX4" fmla="*/ 2474978 w 6361755"/>
              <a:gd name="connsiteY4" fmla="*/ 3497832 h 3729099"/>
              <a:gd name="connsiteX5" fmla="*/ 2530584 w 6361755"/>
              <a:gd name="connsiteY5" fmla="*/ 3452337 h 3729099"/>
              <a:gd name="connsiteX6" fmla="*/ 2563802 w 6361755"/>
              <a:gd name="connsiteY6" fmla="*/ 3409188 h 3729099"/>
              <a:gd name="connsiteX7" fmla="*/ 2597743 w 6361755"/>
              <a:gd name="connsiteY7" fmla="*/ 3340222 h 3729099"/>
              <a:gd name="connsiteX8" fmla="*/ 2555499 w 6361755"/>
              <a:gd name="connsiteY8" fmla="*/ 3379218 h 3729099"/>
              <a:gd name="connsiteX9" fmla="*/ 2576261 w 6361755"/>
              <a:gd name="connsiteY9" fmla="*/ 3365859 h 3729099"/>
              <a:gd name="connsiteX10" fmla="*/ 2597203 w 6361755"/>
              <a:gd name="connsiteY10" fmla="*/ 3349070 h 3729099"/>
              <a:gd name="connsiteX11" fmla="*/ 2949971 w 6361755"/>
              <a:gd name="connsiteY11" fmla="*/ 3069237 h 3729099"/>
              <a:gd name="connsiteX12" fmla="*/ 2925598 w 6361755"/>
              <a:gd name="connsiteY12" fmla="*/ 3082597 h 3729099"/>
              <a:gd name="connsiteX13" fmla="*/ 2918376 w 6361755"/>
              <a:gd name="connsiteY13" fmla="*/ 3094512 h 3729099"/>
              <a:gd name="connsiteX14" fmla="*/ 2919280 w 6361755"/>
              <a:gd name="connsiteY14" fmla="*/ 3101913 h 3729099"/>
              <a:gd name="connsiteX15" fmla="*/ 2960983 w 6361755"/>
              <a:gd name="connsiteY15" fmla="*/ 3071763 h 3729099"/>
              <a:gd name="connsiteX16" fmla="*/ 2949971 w 6361755"/>
              <a:gd name="connsiteY16" fmla="*/ 3069237 h 3729099"/>
              <a:gd name="connsiteX17" fmla="*/ 2582940 w 6361755"/>
              <a:gd name="connsiteY17" fmla="*/ 2731452 h 3729099"/>
              <a:gd name="connsiteX18" fmla="*/ 2557485 w 6361755"/>
              <a:gd name="connsiteY18" fmla="*/ 2760518 h 3729099"/>
              <a:gd name="connsiteX19" fmla="*/ 2558747 w 6361755"/>
              <a:gd name="connsiteY19" fmla="*/ 2769004 h 3729099"/>
              <a:gd name="connsiteX20" fmla="*/ 2552248 w 6361755"/>
              <a:gd name="connsiteY20" fmla="*/ 2778572 h 3729099"/>
              <a:gd name="connsiteX21" fmla="*/ 2541777 w 6361755"/>
              <a:gd name="connsiteY21" fmla="*/ 2832192 h 3729099"/>
              <a:gd name="connsiteX22" fmla="*/ 2532028 w 6361755"/>
              <a:gd name="connsiteY22" fmla="*/ 2859994 h 3729099"/>
              <a:gd name="connsiteX23" fmla="*/ 2526070 w 6361755"/>
              <a:gd name="connsiteY23" fmla="*/ 2887076 h 3729099"/>
              <a:gd name="connsiteX24" fmla="*/ 2488699 w 6361755"/>
              <a:gd name="connsiteY24" fmla="*/ 3060391 h 3729099"/>
              <a:gd name="connsiteX25" fmla="*/ 2471007 w 6361755"/>
              <a:gd name="connsiteY25" fmla="*/ 3208973 h 3729099"/>
              <a:gd name="connsiteX26" fmla="*/ 2441037 w 6361755"/>
              <a:gd name="connsiteY26" fmla="*/ 3369288 h 3729099"/>
              <a:gd name="connsiteX27" fmla="*/ 2412513 w 6361755"/>
              <a:gd name="connsiteY27" fmla="*/ 3406659 h 3729099"/>
              <a:gd name="connsiteX28" fmla="*/ 2403305 w 6361755"/>
              <a:gd name="connsiteY28" fmla="*/ 3477972 h 3729099"/>
              <a:gd name="connsiteX29" fmla="*/ 2393737 w 6361755"/>
              <a:gd name="connsiteY29" fmla="*/ 3529606 h 3729099"/>
              <a:gd name="connsiteX30" fmla="*/ 2412513 w 6361755"/>
              <a:gd name="connsiteY30" fmla="*/ 3518232 h 3729099"/>
              <a:gd name="connsiteX31" fmla="*/ 2427859 w 6361755"/>
              <a:gd name="connsiteY31" fmla="*/ 3483749 h 3729099"/>
              <a:gd name="connsiteX32" fmla="*/ 2464328 w 6361755"/>
              <a:gd name="connsiteY32" fmla="*/ 3434101 h 3729099"/>
              <a:gd name="connsiteX33" fmla="*/ 2439955 w 6361755"/>
              <a:gd name="connsiteY33" fmla="*/ 3455225 h 3729099"/>
              <a:gd name="connsiteX34" fmla="*/ 2439593 w 6361755"/>
              <a:gd name="connsiteY34" fmla="*/ 3451072 h 3729099"/>
              <a:gd name="connsiteX35" fmla="*/ 2439955 w 6361755"/>
              <a:gd name="connsiteY35" fmla="*/ 3445837 h 3729099"/>
              <a:gd name="connsiteX36" fmla="*/ 2440677 w 6361755"/>
              <a:gd name="connsiteY36" fmla="*/ 3435365 h 3729099"/>
              <a:gd name="connsiteX37" fmla="*/ 2442121 w 6361755"/>
              <a:gd name="connsiteY37" fmla="*/ 3414063 h 3729099"/>
              <a:gd name="connsiteX38" fmla="*/ 2465772 w 6361755"/>
              <a:gd name="connsiteY38" fmla="*/ 3319822 h 3729099"/>
              <a:gd name="connsiteX39" fmla="*/ 2484908 w 6361755"/>
              <a:gd name="connsiteY39" fmla="*/ 3229913 h 3729099"/>
              <a:gd name="connsiteX40" fmla="*/ 2505490 w 6361755"/>
              <a:gd name="connsiteY40" fmla="*/ 3100831 h 3729099"/>
              <a:gd name="connsiteX41" fmla="*/ 2524266 w 6361755"/>
              <a:gd name="connsiteY41" fmla="*/ 3060211 h 3729099"/>
              <a:gd name="connsiteX42" fmla="*/ 2526613 w 6361755"/>
              <a:gd name="connsiteY42" fmla="*/ 3034574 h 3729099"/>
              <a:gd name="connsiteX43" fmla="*/ 2557845 w 6361755"/>
              <a:gd name="connsiteY43" fmla="*/ 2917766 h 3729099"/>
              <a:gd name="connsiteX44" fmla="*/ 2572830 w 6361755"/>
              <a:gd name="connsiteY44" fmla="*/ 2808180 h 3729099"/>
              <a:gd name="connsiteX45" fmla="*/ 2583120 w 6361755"/>
              <a:gd name="connsiteY45" fmla="*/ 2789224 h 3729099"/>
              <a:gd name="connsiteX46" fmla="*/ 2610742 w 6361755"/>
              <a:gd name="connsiteY46" fmla="*/ 2439705 h 3729099"/>
              <a:gd name="connsiteX47" fmla="*/ 2594494 w 6361755"/>
              <a:gd name="connsiteY47" fmla="*/ 2547486 h 3729099"/>
              <a:gd name="connsiteX48" fmla="*/ 2568317 w 6361755"/>
              <a:gd name="connsiteY48" fmla="*/ 2680902 h 3729099"/>
              <a:gd name="connsiteX49" fmla="*/ 2603520 w 6361755"/>
              <a:gd name="connsiteY49" fmla="*/ 2644976 h 3729099"/>
              <a:gd name="connsiteX50" fmla="*/ 2602978 w 6361755"/>
              <a:gd name="connsiteY50" fmla="*/ 2550915 h 3729099"/>
              <a:gd name="connsiteX51" fmla="*/ 2610742 w 6361755"/>
              <a:gd name="connsiteY51" fmla="*/ 2439705 h 3729099"/>
              <a:gd name="connsiteX52" fmla="*/ 3878110 w 6361755"/>
              <a:gd name="connsiteY52" fmla="*/ 2408292 h 3729099"/>
              <a:gd name="connsiteX53" fmla="*/ 3845433 w 6361755"/>
              <a:gd name="connsiteY53" fmla="*/ 2439885 h 3729099"/>
              <a:gd name="connsiteX54" fmla="*/ 3875583 w 6361755"/>
              <a:gd name="connsiteY54" fmla="*/ 2416236 h 3729099"/>
              <a:gd name="connsiteX55" fmla="*/ 4044565 w 6361755"/>
              <a:gd name="connsiteY55" fmla="*/ 2257363 h 3729099"/>
              <a:gd name="connsiteX56" fmla="*/ 4040232 w 6361755"/>
              <a:gd name="connsiteY56" fmla="*/ 2262418 h 3729099"/>
              <a:gd name="connsiteX57" fmla="*/ 4035720 w 6361755"/>
              <a:gd name="connsiteY57" fmla="*/ 2291664 h 3729099"/>
              <a:gd name="connsiteX58" fmla="*/ 4311398 w 6361755"/>
              <a:gd name="connsiteY58" fmla="*/ 2153916 h 3729099"/>
              <a:gd name="connsiteX59" fmla="*/ 4285040 w 6361755"/>
              <a:gd name="connsiteY59" fmla="*/ 2165471 h 3729099"/>
              <a:gd name="connsiteX60" fmla="*/ 4286123 w 6361755"/>
              <a:gd name="connsiteY60" fmla="*/ 2171788 h 3729099"/>
              <a:gd name="connsiteX61" fmla="*/ 4280708 w 6361755"/>
              <a:gd name="connsiteY61" fmla="*/ 2176483 h 3729099"/>
              <a:gd name="connsiteX62" fmla="*/ 4259223 w 6361755"/>
              <a:gd name="connsiteY62" fmla="*/ 2189302 h 3729099"/>
              <a:gd name="connsiteX63" fmla="*/ 4224740 w 6361755"/>
              <a:gd name="connsiteY63" fmla="*/ 2198870 h 3729099"/>
              <a:gd name="connsiteX64" fmla="*/ 4224922 w 6361755"/>
              <a:gd name="connsiteY64" fmla="*/ 2186773 h 3729099"/>
              <a:gd name="connsiteX65" fmla="*/ 4190259 w 6361755"/>
              <a:gd name="connsiteY65" fmla="*/ 2214577 h 3729099"/>
              <a:gd name="connsiteX66" fmla="*/ 4124544 w 6361755"/>
              <a:gd name="connsiteY66" fmla="*/ 2251404 h 3729099"/>
              <a:gd name="connsiteX67" fmla="*/ 4065328 w 6361755"/>
              <a:gd name="connsiteY67" fmla="*/ 2299066 h 3729099"/>
              <a:gd name="connsiteX68" fmla="*/ 4009360 w 6361755"/>
              <a:gd name="connsiteY68" fmla="*/ 2339868 h 3729099"/>
              <a:gd name="connsiteX69" fmla="*/ 3980294 w 6361755"/>
              <a:gd name="connsiteY69" fmla="*/ 2357742 h 3729099"/>
              <a:gd name="connsiteX70" fmla="*/ 3968198 w 6361755"/>
              <a:gd name="connsiteY70" fmla="*/ 2369836 h 3729099"/>
              <a:gd name="connsiteX71" fmla="*/ 3962783 w 6361755"/>
              <a:gd name="connsiteY71" fmla="*/ 2375796 h 3729099"/>
              <a:gd name="connsiteX72" fmla="*/ 3960254 w 6361755"/>
              <a:gd name="connsiteY72" fmla="*/ 2378684 h 3729099"/>
              <a:gd name="connsiteX73" fmla="*/ 3955199 w 6361755"/>
              <a:gd name="connsiteY73" fmla="*/ 2383559 h 3729099"/>
              <a:gd name="connsiteX74" fmla="*/ 3806799 w 6361755"/>
              <a:gd name="connsiteY74" fmla="*/ 2492963 h 3729099"/>
              <a:gd name="connsiteX75" fmla="*/ 3658577 w 6361755"/>
              <a:gd name="connsiteY75" fmla="*/ 2602188 h 3729099"/>
              <a:gd name="connsiteX76" fmla="*/ 3613624 w 6361755"/>
              <a:gd name="connsiteY76" fmla="*/ 2624214 h 3729099"/>
              <a:gd name="connsiteX77" fmla="*/ 3548811 w 6361755"/>
              <a:gd name="connsiteY77" fmla="*/ 2672236 h 3729099"/>
              <a:gd name="connsiteX78" fmla="*/ 3480929 w 6361755"/>
              <a:gd name="connsiteY78" fmla="*/ 2719718 h 3729099"/>
              <a:gd name="connsiteX79" fmla="*/ 3416478 w 6361755"/>
              <a:gd name="connsiteY79" fmla="*/ 2780740 h 3729099"/>
              <a:gd name="connsiteX80" fmla="*/ 3529313 w 6361755"/>
              <a:gd name="connsiteY80" fmla="*/ 2722426 h 3729099"/>
              <a:gd name="connsiteX81" fmla="*/ 3650633 w 6361755"/>
              <a:gd name="connsiteY81" fmla="*/ 2630713 h 3729099"/>
              <a:gd name="connsiteX82" fmla="*/ 3666160 w 6361755"/>
              <a:gd name="connsiteY82" fmla="*/ 2630351 h 3729099"/>
              <a:gd name="connsiteX83" fmla="*/ 3688367 w 6361755"/>
              <a:gd name="connsiteY83" fmla="*/ 2615908 h 3729099"/>
              <a:gd name="connsiteX84" fmla="*/ 3725918 w 6361755"/>
              <a:gd name="connsiteY84" fmla="*/ 2580523 h 3729099"/>
              <a:gd name="connsiteX85" fmla="*/ 3758413 w 6361755"/>
              <a:gd name="connsiteY85" fmla="*/ 2565720 h 3729099"/>
              <a:gd name="connsiteX86" fmla="*/ 3934077 w 6361755"/>
              <a:gd name="connsiteY86" fmla="*/ 2431401 h 3729099"/>
              <a:gd name="connsiteX87" fmla="*/ 4000694 w 6361755"/>
              <a:gd name="connsiteY87" fmla="*/ 2380308 h 3729099"/>
              <a:gd name="connsiteX88" fmla="*/ 4048176 w 6361755"/>
              <a:gd name="connsiteY88" fmla="*/ 2343479 h 3729099"/>
              <a:gd name="connsiteX89" fmla="*/ 4082659 w 6361755"/>
              <a:gd name="connsiteY89" fmla="*/ 2333729 h 3729099"/>
              <a:gd name="connsiteX90" fmla="*/ 4102157 w 6361755"/>
              <a:gd name="connsiteY90" fmla="*/ 2314231 h 3729099"/>
              <a:gd name="connsiteX91" fmla="*/ 4121473 w 6361755"/>
              <a:gd name="connsiteY91" fmla="*/ 2312969 h 3729099"/>
              <a:gd name="connsiteX92" fmla="*/ 4186106 w 6361755"/>
              <a:gd name="connsiteY92" fmla="*/ 2268196 h 3729099"/>
              <a:gd name="connsiteX93" fmla="*/ 4222394 w 6361755"/>
              <a:gd name="connsiteY93" fmla="*/ 2231004 h 3729099"/>
              <a:gd name="connsiteX94" fmla="*/ 4281250 w 6361755"/>
              <a:gd name="connsiteY94" fmla="*/ 2176663 h 3729099"/>
              <a:gd name="connsiteX95" fmla="*/ 4311398 w 6361755"/>
              <a:gd name="connsiteY95" fmla="*/ 2153916 h 3729099"/>
              <a:gd name="connsiteX96" fmla="*/ 4367907 w 6361755"/>
              <a:gd name="connsiteY96" fmla="*/ 2089103 h 3729099"/>
              <a:gd name="connsiteX97" fmla="*/ 4362310 w 6361755"/>
              <a:gd name="connsiteY97" fmla="*/ 2092714 h 3729099"/>
              <a:gd name="connsiteX98" fmla="*/ 4376391 w 6361755"/>
              <a:gd name="connsiteY98" fmla="*/ 2091270 h 3729099"/>
              <a:gd name="connsiteX99" fmla="*/ 4432178 w 6361755"/>
              <a:gd name="connsiteY99" fmla="*/ 2075382 h 3729099"/>
              <a:gd name="connsiteX100" fmla="*/ 4394807 w 6361755"/>
              <a:gd name="connsiteY100" fmla="*/ 2102282 h 3729099"/>
              <a:gd name="connsiteX101" fmla="*/ 4354367 w 6361755"/>
              <a:gd name="connsiteY101" fmla="*/ 2128459 h 3729099"/>
              <a:gd name="connsiteX102" fmla="*/ 4367003 w 6361755"/>
              <a:gd name="connsiteY102" fmla="*/ 2149944 h 3729099"/>
              <a:gd name="connsiteX103" fmla="*/ 4423151 w 6361755"/>
              <a:gd name="connsiteY103" fmla="*/ 2103366 h 3729099"/>
              <a:gd name="connsiteX104" fmla="*/ 4439940 w 6361755"/>
              <a:gd name="connsiteY104" fmla="*/ 2095421 h 3729099"/>
              <a:gd name="connsiteX105" fmla="*/ 4453481 w 6361755"/>
              <a:gd name="connsiteY105" fmla="*/ 2086757 h 3729099"/>
              <a:gd name="connsiteX106" fmla="*/ 4449328 w 6361755"/>
              <a:gd name="connsiteY106" fmla="*/ 2078089 h 3729099"/>
              <a:gd name="connsiteX107" fmla="*/ 4432178 w 6361755"/>
              <a:gd name="connsiteY107" fmla="*/ 2075382 h 3729099"/>
              <a:gd name="connsiteX108" fmla="*/ 2710760 w 6361755"/>
              <a:gd name="connsiteY108" fmla="*/ 2042886 h 3729099"/>
              <a:gd name="connsiteX109" fmla="*/ 2687471 w 6361755"/>
              <a:gd name="connsiteY109" fmla="*/ 2092894 h 3729099"/>
              <a:gd name="connsiteX110" fmla="*/ 2672306 w 6361755"/>
              <a:gd name="connsiteY110" fmla="*/ 2161318 h 3729099"/>
              <a:gd name="connsiteX111" fmla="*/ 2671764 w 6361755"/>
              <a:gd name="connsiteY111" fmla="*/ 2180816 h 3729099"/>
              <a:gd name="connsiteX112" fmla="*/ 2690900 w 6361755"/>
              <a:gd name="connsiteY112" fmla="*/ 2135501 h 3729099"/>
              <a:gd name="connsiteX113" fmla="*/ 1692893 w 6361755"/>
              <a:gd name="connsiteY113" fmla="*/ 2025914 h 3729099"/>
              <a:gd name="connsiteX114" fmla="*/ 1681701 w 6361755"/>
              <a:gd name="connsiteY114" fmla="*/ 2065995 h 3729099"/>
              <a:gd name="connsiteX115" fmla="*/ 1644871 w 6361755"/>
              <a:gd name="connsiteY115" fmla="*/ 2107157 h 3729099"/>
              <a:gd name="connsiteX116" fmla="*/ 1613819 w 6361755"/>
              <a:gd name="connsiteY116" fmla="*/ 2122322 h 3729099"/>
              <a:gd name="connsiteX117" fmla="*/ 1573016 w 6361755"/>
              <a:gd name="connsiteY117" fmla="*/ 2135681 h 3729099"/>
              <a:gd name="connsiteX118" fmla="*/ 1632955 w 6361755"/>
              <a:gd name="connsiteY118" fmla="*/ 2080798 h 3729099"/>
              <a:gd name="connsiteX119" fmla="*/ 1692893 w 6361755"/>
              <a:gd name="connsiteY119" fmla="*/ 2025914 h 3729099"/>
              <a:gd name="connsiteX120" fmla="*/ 856104 w 6361755"/>
              <a:gd name="connsiteY120" fmla="*/ 2024832 h 3729099"/>
              <a:gd name="connsiteX121" fmla="*/ 851231 w 6361755"/>
              <a:gd name="connsiteY121" fmla="*/ 2035122 h 3729099"/>
              <a:gd name="connsiteX122" fmla="*/ 852676 w 6361755"/>
              <a:gd name="connsiteY122" fmla="*/ 2042164 h 3729099"/>
              <a:gd name="connsiteX123" fmla="*/ 869465 w 6361755"/>
              <a:gd name="connsiteY123" fmla="*/ 2033318 h 3729099"/>
              <a:gd name="connsiteX124" fmla="*/ 906115 w 6361755"/>
              <a:gd name="connsiteY124" fmla="*/ 1986016 h 3729099"/>
              <a:gd name="connsiteX125" fmla="*/ 899615 w 6361755"/>
              <a:gd name="connsiteY125" fmla="*/ 1995946 h 3729099"/>
              <a:gd name="connsiteX126" fmla="*/ 902684 w 6361755"/>
              <a:gd name="connsiteY126" fmla="*/ 2003348 h 3729099"/>
              <a:gd name="connsiteX127" fmla="*/ 907017 w 6361755"/>
              <a:gd name="connsiteY127" fmla="*/ 2004250 h 3729099"/>
              <a:gd name="connsiteX128" fmla="*/ 906115 w 6361755"/>
              <a:gd name="connsiteY128" fmla="*/ 1986016 h 3729099"/>
              <a:gd name="connsiteX129" fmla="*/ 1345902 w 6361755"/>
              <a:gd name="connsiteY129" fmla="*/ 1984572 h 3729099"/>
              <a:gd name="connsiteX130" fmla="*/ 1338681 w 6361755"/>
              <a:gd name="connsiteY130" fmla="*/ 1994320 h 3729099"/>
              <a:gd name="connsiteX131" fmla="*/ 1337959 w 6361755"/>
              <a:gd name="connsiteY131" fmla="*/ 2001001 h 3729099"/>
              <a:gd name="connsiteX132" fmla="*/ 1355110 w 6361755"/>
              <a:gd name="connsiteY132" fmla="*/ 1998293 h 3729099"/>
              <a:gd name="connsiteX133" fmla="*/ 2658404 w 6361755"/>
              <a:gd name="connsiteY133" fmla="*/ 1942687 h 3729099"/>
              <a:gd name="connsiteX134" fmla="*/ 2644864 w 6361755"/>
              <a:gd name="connsiteY134" fmla="*/ 1960379 h 3729099"/>
              <a:gd name="connsiteX135" fmla="*/ 2631866 w 6361755"/>
              <a:gd name="connsiteY135" fmla="*/ 2060758 h 3729099"/>
              <a:gd name="connsiteX136" fmla="*/ 4571371 w 6361755"/>
              <a:gd name="connsiteY136" fmla="*/ 1940701 h 3729099"/>
              <a:gd name="connsiteX137" fmla="*/ 4545555 w 6361755"/>
              <a:gd name="connsiteY137" fmla="*/ 1946298 h 3729099"/>
              <a:gd name="connsiteX138" fmla="*/ 4493379 w 6361755"/>
              <a:gd name="connsiteY138" fmla="*/ 1993598 h 3729099"/>
              <a:gd name="connsiteX139" fmla="*/ 4534001 w 6361755"/>
              <a:gd name="connsiteY139" fmla="*/ 1967602 h 3729099"/>
              <a:gd name="connsiteX140" fmla="*/ 4571371 w 6361755"/>
              <a:gd name="connsiteY140" fmla="*/ 1940701 h 3729099"/>
              <a:gd name="connsiteX141" fmla="*/ 4644850 w 6361755"/>
              <a:gd name="connsiteY141" fmla="*/ 1898997 h 3729099"/>
              <a:gd name="connsiteX142" fmla="*/ 4631671 w 6361755"/>
              <a:gd name="connsiteY142" fmla="*/ 1919759 h 3729099"/>
              <a:gd name="connsiteX143" fmla="*/ 4640157 w 6361755"/>
              <a:gd name="connsiteY143" fmla="*/ 1921925 h 3729099"/>
              <a:gd name="connsiteX144" fmla="*/ 4653155 w 6361755"/>
              <a:gd name="connsiteY144" fmla="*/ 1913259 h 3729099"/>
              <a:gd name="connsiteX145" fmla="*/ 4657668 w 6361755"/>
              <a:gd name="connsiteY145" fmla="*/ 1903872 h 3729099"/>
              <a:gd name="connsiteX146" fmla="*/ 4649183 w 6361755"/>
              <a:gd name="connsiteY146" fmla="*/ 1900081 h 3729099"/>
              <a:gd name="connsiteX147" fmla="*/ 1555145 w 6361755"/>
              <a:gd name="connsiteY147" fmla="*/ 1849350 h 3729099"/>
              <a:gd name="connsiteX148" fmla="*/ 1548645 w 6361755"/>
              <a:gd name="connsiteY148" fmla="*/ 1859460 h 3729099"/>
              <a:gd name="connsiteX149" fmla="*/ 1551714 w 6361755"/>
              <a:gd name="connsiteY149" fmla="*/ 1866862 h 3729099"/>
              <a:gd name="connsiteX150" fmla="*/ 1560380 w 6361755"/>
              <a:gd name="connsiteY150" fmla="*/ 1868486 h 3729099"/>
              <a:gd name="connsiteX151" fmla="*/ 1564171 w 6361755"/>
              <a:gd name="connsiteY151" fmla="*/ 1855668 h 3729099"/>
              <a:gd name="connsiteX152" fmla="*/ 1555145 w 6361755"/>
              <a:gd name="connsiteY152" fmla="*/ 1849350 h 3729099"/>
              <a:gd name="connsiteX153" fmla="*/ 4784044 w 6361755"/>
              <a:gd name="connsiteY153" fmla="*/ 1789952 h 3729099"/>
              <a:gd name="connsiteX154" fmla="*/ 4753352 w 6361755"/>
              <a:gd name="connsiteY154" fmla="*/ 1824435 h 3729099"/>
              <a:gd name="connsiteX155" fmla="*/ 4738369 w 6361755"/>
              <a:gd name="connsiteY155" fmla="*/ 1824977 h 3729099"/>
              <a:gd name="connsiteX156" fmla="*/ 4723204 w 6361755"/>
              <a:gd name="connsiteY156" fmla="*/ 1834726 h 3729099"/>
              <a:gd name="connsiteX157" fmla="*/ 4712189 w 6361755"/>
              <a:gd name="connsiteY157" fmla="*/ 1851517 h 3729099"/>
              <a:gd name="connsiteX158" fmla="*/ 4714176 w 6361755"/>
              <a:gd name="connsiteY158" fmla="*/ 1862709 h 3729099"/>
              <a:gd name="connsiteX159" fmla="*/ 4722300 w 6361755"/>
              <a:gd name="connsiteY159" fmla="*/ 1858738 h 3729099"/>
              <a:gd name="connsiteX160" fmla="*/ 4727174 w 6361755"/>
              <a:gd name="connsiteY160" fmla="*/ 1854043 h 3729099"/>
              <a:gd name="connsiteX161" fmla="*/ 4787835 w 6361755"/>
              <a:gd name="connsiteY161" fmla="*/ 1815410 h 3729099"/>
              <a:gd name="connsiteX162" fmla="*/ 2723759 w 6361755"/>
              <a:gd name="connsiteY162" fmla="*/ 1780204 h 3729099"/>
              <a:gd name="connsiteX163" fmla="*/ 2703538 w 6361755"/>
              <a:gd name="connsiteY163" fmla="*/ 1984572 h 3729099"/>
              <a:gd name="connsiteX164" fmla="*/ 2725563 w 6361755"/>
              <a:gd name="connsiteY164" fmla="*/ 1966338 h 3729099"/>
              <a:gd name="connsiteX165" fmla="*/ 2728091 w 6361755"/>
              <a:gd name="connsiteY165" fmla="*/ 1953700 h 3729099"/>
              <a:gd name="connsiteX166" fmla="*/ 2730618 w 6361755"/>
              <a:gd name="connsiteY166" fmla="*/ 1941063 h 3729099"/>
              <a:gd name="connsiteX167" fmla="*/ 2732244 w 6361755"/>
              <a:gd name="connsiteY167" fmla="*/ 1890693 h 3729099"/>
              <a:gd name="connsiteX168" fmla="*/ 2731160 w 6361755"/>
              <a:gd name="connsiteY168" fmla="*/ 1828768 h 3729099"/>
              <a:gd name="connsiteX169" fmla="*/ 2723759 w 6361755"/>
              <a:gd name="connsiteY169" fmla="*/ 1780204 h 3729099"/>
              <a:gd name="connsiteX170" fmla="*/ 4858245 w 6361755"/>
              <a:gd name="connsiteY170" fmla="*/ 1730376 h 3729099"/>
              <a:gd name="connsiteX171" fmla="*/ 4845064 w 6361755"/>
              <a:gd name="connsiteY171" fmla="*/ 1744999 h 3729099"/>
              <a:gd name="connsiteX172" fmla="*/ 4806069 w 6361755"/>
              <a:gd name="connsiteY172" fmla="*/ 1765039 h 3729099"/>
              <a:gd name="connsiteX173" fmla="*/ 4797223 w 6361755"/>
              <a:gd name="connsiteY173" fmla="*/ 1774969 h 3729099"/>
              <a:gd name="connsiteX174" fmla="*/ 4836039 w 6361755"/>
              <a:gd name="connsiteY174" fmla="*/ 1760886 h 3729099"/>
              <a:gd name="connsiteX175" fmla="*/ 4849217 w 6361755"/>
              <a:gd name="connsiteY175" fmla="*/ 1746083 h 3729099"/>
              <a:gd name="connsiteX176" fmla="*/ 4855357 w 6361755"/>
              <a:gd name="connsiteY176" fmla="*/ 1738682 h 3729099"/>
              <a:gd name="connsiteX177" fmla="*/ 4858245 w 6361755"/>
              <a:gd name="connsiteY177" fmla="*/ 1730376 h 3729099"/>
              <a:gd name="connsiteX178" fmla="*/ 1972184 w 6361755"/>
              <a:gd name="connsiteY178" fmla="*/ 1729112 h 3729099"/>
              <a:gd name="connsiteX179" fmla="*/ 1965324 w 6361755"/>
              <a:gd name="connsiteY179" fmla="*/ 1742111 h 3729099"/>
              <a:gd name="connsiteX180" fmla="*/ 1964782 w 6361755"/>
              <a:gd name="connsiteY180" fmla="*/ 1751861 h 3729099"/>
              <a:gd name="connsiteX181" fmla="*/ 1977059 w 6361755"/>
              <a:gd name="connsiteY181" fmla="*/ 1747346 h 3729099"/>
              <a:gd name="connsiteX182" fmla="*/ 1985724 w 6361755"/>
              <a:gd name="connsiteY182" fmla="*/ 1737778 h 3729099"/>
              <a:gd name="connsiteX183" fmla="*/ 2715635 w 6361755"/>
              <a:gd name="connsiteY183" fmla="*/ 1607791 h 3729099"/>
              <a:gd name="connsiteX184" fmla="*/ 2698664 w 6361755"/>
              <a:gd name="connsiteY184" fmla="*/ 1625845 h 3729099"/>
              <a:gd name="connsiteX185" fmla="*/ 2688916 w 6361755"/>
              <a:gd name="connsiteY185" fmla="*/ 1735611 h 3729099"/>
              <a:gd name="connsiteX186" fmla="*/ 2689998 w 6361755"/>
              <a:gd name="connsiteY186" fmla="*/ 1798618 h 3729099"/>
              <a:gd name="connsiteX187" fmla="*/ 2719246 w 6361755"/>
              <a:gd name="connsiteY187" fmla="*/ 1701850 h 3729099"/>
              <a:gd name="connsiteX188" fmla="*/ 2727189 w 6361755"/>
              <a:gd name="connsiteY188" fmla="*/ 1717016 h 3729099"/>
              <a:gd name="connsiteX189" fmla="*/ 2740548 w 6361755"/>
              <a:gd name="connsiteY189" fmla="*/ 1678924 h 3729099"/>
              <a:gd name="connsiteX190" fmla="*/ 2715635 w 6361755"/>
              <a:gd name="connsiteY190" fmla="*/ 1607791 h 3729099"/>
              <a:gd name="connsiteX191" fmla="*/ 1910981 w 6361755"/>
              <a:gd name="connsiteY191" fmla="*/ 1603278 h 3729099"/>
              <a:gd name="connsiteX192" fmla="*/ 1868375 w 6361755"/>
              <a:gd name="connsiteY192" fmla="*/ 1614833 h 3729099"/>
              <a:gd name="connsiteX193" fmla="*/ 1827032 w 6361755"/>
              <a:gd name="connsiteY193" fmla="*/ 1653649 h 3729099"/>
              <a:gd name="connsiteX194" fmla="*/ 1822879 w 6361755"/>
              <a:gd name="connsiteY194" fmla="*/ 1658884 h 3729099"/>
              <a:gd name="connsiteX195" fmla="*/ 1811505 w 6361755"/>
              <a:gd name="connsiteY195" fmla="*/ 1657439 h 3729099"/>
              <a:gd name="connsiteX196" fmla="*/ 1797064 w 6361755"/>
              <a:gd name="connsiteY196" fmla="*/ 1659966 h 3729099"/>
              <a:gd name="connsiteX197" fmla="*/ 1809341 w 6361755"/>
              <a:gd name="connsiteY197" fmla="*/ 1670618 h 3729099"/>
              <a:gd name="connsiteX198" fmla="*/ 1827934 w 6361755"/>
              <a:gd name="connsiteY198" fmla="*/ 1677840 h 3729099"/>
              <a:gd name="connsiteX199" fmla="*/ 1874334 w 6361755"/>
              <a:gd name="connsiteY199" fmla="*/ 1656537 h 3729099"/>
              <a:gd name="connsiteX200" fmla="*/ 1869819 w 6361755"/>
              <a:gd name="connsiteY200" fmla="*/ 1642094 h 3729099"/>
              <a:gd name="connsiteX201" fmla="*/ 1881193 w 6361755"/>
              <a:gd name="connsiteY201" fmla="*/ 1621692 h 3729099"/>
              <a:gd name="connsiteX202" fmla="*/ 1568866 w 6361755"/>
              <a:gd name="connsiteY202" fmla="*/ 1580892 h 3729099"/>
              <a:gd name="connsiteX203" fmla="*/ 1548463 w 6361755"/>
              <a:gd name="connsiteY203" fmla="*/ 1607249 h 3729099"/>
              <a:gd name="connsiteX204" fmla="*/ 1543228 w 6361755"/>
              <a:gd name="connsiteY204" fmla="*/ 1622054 h 3729099"/>
              <a:gd name="connsiteX205" fmla="*/ 1553700 w 6361755"/>
              <a:gd name="connsiteY205" fmla="*/ 1626207 h 3729099"/>
              <a:gd name="connsiteX206" fmla="*/ 2206701 w 6361755"/>
              <a:gd name="connsiteY206" fmla="*/ 1574753 h 3729099"/>
              <a:gd name="connsiteX207" fmla="*/ 2161206 w 6361755"/>
              <a:gd name="connsiteY207" fmla="*/ 1596959 h 3729099"/>
              <a:gd name="connsiteX208" fmla="*/ 2123474 w 6361755"/>
              <a:gd name="connsiteY208" fmla="*/ 1643357 h 3729099"/>
              <a:gd name="connsiteX209" fmla="*/ 2099281 w 6361755"/>
              <a:gd name="connsiteY209" fmla="*/ 1643357 h 3729099"/>
              <a:gd name="connsiteX210" fmla="*/ 2072202 w 6361755"/>
              <a:gd name="connsiteY210" fmla="*/ 1651842 h 3729099"/>
              <a:gd name="connsiteX211" fmla="*/ 2044218 w 6361755"/>
              <a:gd name="connsiteY211" fmla="*/ 1700768 h 3729099"/>
              <a:gd name="connsiteX212" fmla="*/ 2089894 w 6361755"/>
              <a:gd name="connsiteY212" fmla="*/ 1661952 h 3729099"/>
              <a:gd name="connsiteX213" fmla="*/ 2136653 w 6361755"/>
              <a:gd name="connsiteY213" fmla="*/ 1645885 h 3729099"/>
              <a:gd name="connsiteX214" fmla="*/ 2171676 w 6361755"/>
              <a:gd name="connsiteY214" fmla="*/ 1610320 h 3729099"/>
              <a:gd name="connsiteX215" fmla="*/ 2206701 w 6361755"/>
              <a:gd name="connsiteY215" fmla="*/ 1574753 h 3729099"/>
              <a:gd name="connsiteX216" fmla="*/ 1657147 w 6361755"/>
              <a:gd name="connsiteY216" fmla="*/ 1531424 h 3729099"/>
              <a:gd name="connsiteX217" fmla="*/ 1650648 w 6361755"/>
              <a:gd name="connsiteY217" fmla="*/ 1533050 h 3729099"/>
              <a:gd name="connsiteX218" fmla="*/ 1644329 w 6361755"/>
              <a:gd name="connsiteY218" fmla="*/ 1534854 h 3729099"/>
              <a:gd name="connsiteX219" fmla="*/ 1637469 w 6361755"/>
              <a:gd name="connsiteY219" fmla="*/ 1547853 h 3729099"/>
              <a:gd name="connsiteX220" fmla="*/ 1636747 w 6361755"/>
              <a:gd name="connsiteY220" fmla="*/ 1557603 h 3729099"/>
              <a:gd name="connsiteX221" fmla="*/ 1649022 w 6361755"/>
              <a:gd name="connsiteY221" fmla="*/ 1553088 h 3729099"/>
              <a:gd name="connsiteX222" fmla="*/ 1657690 w 6361755"/>
              <a:gd name="connsiteY222" fmla="*/ 1543520 h 3729099"/>
              <a:gd name="connsiteX223" fmla="*/ 1657147 w 6361755"/>
              <a:gd name="connsiteY223" fmla="*/ 1531424 h 3729099"/>
              <a:gd name="connsiteX224" fmla="*/ 2734411 w 6361755"/>
              <a:gd name="connsiteY224" fmla="*/ 1482860 h 3729099"/>
              <a:gd name="connsiteX225" fmla="*/ 2733689 w 6361755"/>
              <a:gd name="connsiteY225" fmla="*/ 1490443 h 3729099"/>
              <a:gd name="connsiteX226" fmla="*/ 2737117 w 6361755"/>
              <a:gd name="connsiteY226" fmla="*/ 1490261 h 3729099"/>
              <a:gd name="connsiteX227" fmla="*/ 2737117 w 6361755"/>
              <a:gd name="connsiteY227" fmla="*/ 1486291 h 3729099"/>
              <a:gd name="connsiteX228" fmla="*/ 2734411 w 6361755"/>
              <a:gd name="connsiteY228" fmla="*/ 1482860 h 3729099"/>
              <a:gd name="connsiteX229" fmla="*/ 2796153 w 6361755"/>
              <a:gd name="connsiteY229" fmla="*/ 1458127 h 3729099"/>
              <a:gd name="connsiteX230" fmla="*/ 2788390 w 6361755"/>
              <a:gd name="connsiteY230" fmla="*/ 1458487 h 3729099"/>
              <a:gd name="connsiteX231" fmla="*/ 2767629 w 6361755"/>
              <a:gd name="connsiteY231" fmla="*/ 1467515 h 3729099"/>
              <a:gd name="connsiteX232" fmla="*/ 2765823 w 6361755"/>
              <a:gd name="connsiteY232" fmla="*/ 1483762 h 3729099"/>
              <a:gd name="connsiteX233" fmla="*/ 2769976 w 6361755"/>
              <a:gd name="connsiteY233" fmla="*/ 1501636 h 3729099"/>
              <a:gd name="connsiteX234" fmla="*/ 2760046 w 6361755"/>
              <a:gd name="connsiteY234" fmla="*/ 1554172 h 3729099"/>
              <a:gd name="connsiteX235" fmla="*/ 2747047 w 6361755"/>
              <a:gd name="connsiteY235" fmla="*/ 1603278 h 3729099"/>
              <a:gd name="connsiteX236" fmla="*/ 2770156 w 6361755"/>
              <a:gd name="connsiteY236" fmla="*/ 1589918 h 3729099"/>
              <a:gd name="connsiteX237" fmla="*/ 2782432 w 6361755"/>
              <a:gd name="connsiteY237" fmla="*/ 1514814 h 3729099"/>
              <a:gd name="connsiteX238" fmla="*/ 2785321 w 6361755"/>
              <a:gd name="connsiteY238" fmla="*/ 1505789 h 3729099"/>
              <a:gd name="connsiteX239" fmla="*/ 2786766 w 6361755"/>
              <a:gd name="connsiteY239" fmla="*/ 1501998 h 3729099"/>
              <a:gd name="connsiteX240" fmla="*/ 2788210 w 6361755"/>
              <a:gd name="connsiteY240" fmla="*/ 1496039 h 3729099"/>
              <a:gd name="connsiteX241" fmla="*/ 2786585 w 6361755"/>
              <a:gd name="connsiteY241" fmla="*/ 1483762 h 3729099"/>
              <a:gd name="connsiteX242" fmla="*/ 2799222 w 6361755"/>
              <a:gd name="connsiteY242" fmla="*/ 1461376 h 3729099"/>
              <a:gd name="connsiteX243" fmla="*/ 2796153 w 6361755"/>
              <a:gd name="connsiteY243" fmla="*/ 1458127 h 3729099"/>
              <a:gd name="connsiteX244" fmla="*/ 2093144 w 6361755"/>
              <a:gd name="connsiteY244" fmla="*/ 1450905 h 3729099"/>
              <a:gd name="connsiteX245" fmla="*/ 2077075 w 6361755"/>
              <a:gd name="connsiteY245" fmla="*/ 1460473 h 3729099"/>
              <a:gd name="connsiteX246" fmla="*/ 2064258 w 6361755"/>
              <a:gd name="connsiteY246" fmla="*/ 1475458 h 3729099"/>
              <a:gd name="connsiteX247" fmla="*/ 2028511 w 6361755"/>
              <a:gd name="connsiteY247" fmla="*/ 1508677 h 3729099"/>
              <a:gd name="connsiteX248" fmla="*/ 1988973 w 6361755"/>
              <a:gd name="connsiteY248" fmla="*/ 1527633 h 3729099"/>
              <a:gd name="connsiteX249" fmla="*/ 1953950 w 6361755"/>
              <a:gd name="connsiteY249" fmla="*/ 1563198 h 3729099"/>
              <a:gd name="connsiteX250" fmla="*/ 1918925 w 6361755"/>
              <a:gd name="connsiteY250" fmla="*/ 1598765 h 3729099"/>
              <a:gd name="connsiteX251" fmla="*/ 1998001 w 6361755"/>
              <a:gd name="connsiteY251" fmla="*/ 1546591 h 3729099"/>
              <a:gd name="connsiteX252" fmla="*/ 2073464 w 6361755"/>
              <a:gd name="connsiteY252" fmla="*/ 1489359 h 3729099"/>
              <a:gd name="connsiteX253" fmla="*/ 2086463 w 6361755"/>
              <a:gd name="connsiteY253" fmla="*/ 1468417 h 3729099"/>
              <a:gd name="connsiteX254" fmla="*/ 2093144 w 6361755"/>
              <a:gd name="connsiteY254" fmla="*/ 1450905 h 3729099"/>
              <a:gd name="connsiteX255" fmla="*/ 1855738 w 6361755"/>
              <a:gd name="connsiteY255" fmla="*/ 1351971 h 3729099"/>
              <a:gd name="connsiteX256" fmla="*/ 1789661 w 6361755"/>
              <a:gd name="connsiteY256" fmla="*/ 1411729 h 3729099"/>
              <a:gd name="connsiteX257" fmla="*/ 1780455 w 6361755"/>
              <a:gd name="connsiteY257" fmla="*/ 1410825 h 3729099"/>
              <a:gd name="connsiteX258" fmla="*/ 1768178 w 6361755"/>
              <a:gd name="connsiteY258" fmla="*/ 1413716 h 3729099"/>
              <a:gd name="connsiteX259" fmla="*/ 1768538 w 6361755"/>
              <a:gd name="connsiteY259" fmla="*/ 1434116 h 3729099"/>
              <a:gd name="connsiteX260" fmla="*/ 1778468 w 6361755"/>
              <a:gd name="connsiteY260" fmla="*/ 1451808 h 3729099"/>
              <a:gd name="connsiteX261" fmla="*/ 1849599 w 6361755"/>
              <a:gd name="connsiteY261" fmla="*/ 1405048 h 3729099"/>
              <a:gd name="connsiteX262" fmla="*/ 2821971 w 6361755"/>
              <a:gd name="connsiteY262" fmla="*/ 1349625 h 3729099"/>
              <a:gd name="connsiteX263" fmla="*/ 2808430 w 6361755"/>
              <a:gd name="connsiteY263" fmla="*/ 1353778 h 3729099"/>
              <a:gd name="connsiteX264" fmla="*/ 2806985 w 6361755"/>
              <a:gd name="connsiteY264" fmla="*/ 1357928 h 3729099"/>
              <a:gd name="connsiteX265" fmla="*/ 2809694 w 6361755"/>
              <a:gd name="connsiteY265" fmla="*/ 1359915 h 3729099"/>
              <a:gd name="connsiteX266" fmla="*/ 2802833 w 6361755"/>
              <a:gd name="connsiteY266" fmla="*/ 1385550 h 3729099"/>
              <a:gd name="connsiteX267" fmla="*/ 2804097 w 6361755"/>
              <a:gd name="connsiteY267" fmla="*/ 1404508 h 3729099"/>
              <a:gd name="connsiteX268" fmla="*/ 2819804 w 6361755"/>
              <a:gd name="connsiteY268" fmla="*/ 1393494 h 3729099"/>
              <a:gd name="connsiteX269" fmla="*/ 2821068 w 6361755"/>
              <a:gd name="connsiteY269" fmla="*/ 1372011 h 3729099"/>
              <a:gd name="connsiteX270" fmla="*/ 2833525 w 6361755"/>
              <a:gd name="connsiteY270" fmla="*/ 1350165 h 3729099"/>
              <a:gd name="connsiteX271" fmla="*/ 2821971 w 6361755"/>
              <a:gd name="connsiteY271" fmla="*/ 1349625 h 3729099"/>
              <a:gd name="connsiteX272" fmla="*/ 2805361 w 6361755"/>
              <a:gd name="connsiteY272" fmla="*/ 1321279 h 3729099"/>
              <a:gd name="connsiteX273" fmla="*/ 2805541 w 6361755"/>
              <a:gd name="connsiteY273" fmla="*/ 1334640 h 3729099"/>
              <a:gd name="connsiteX274" fmla="*/ 2814207 w 6361755"/>
              <a:gd name="connsiteY274" fmla="*/ 1339333 h 3729099"/>
              <a:gd name="connsiteX275" fmla="*/ 2823235 w 6361755"/>
              <a:gd name="connsiteY275" fmla="*/ 1325974 h 3729099"/>
              <a:gd name="connsiteX276" fmla="*/ 2805361 w 6361755"/>
              <a:gd name="connsiteY276" fmla="*/ 1321279 h 3729099"/>
              <a:gd name="connsiteX277" fmla="*/ 2823595 w 6361755"/>
              <a:gd name="connsiteY277" fmla="*/ 1266938 h 3729099"/>
              <a:gd name="connsiteX278" fmla="*/ 2810777 w 6361755"/>
              <a:gd name="connsiteY278" fmla="*/ 1267118 h 3729099"/>
              <a:gd name="connsiteX279" fmla="*/ 2795973 w 6361755"/>
              <a:gd name="connsiteY279" fmla="*/ 1278132 h 3729099"/>
              <a:gd name="connsiteX280" fmla="*/ 2793627 w 6361755"/>
              <a:gd name="connsiteY280" fmla="*/ 1315684 h 3729099"/>
              <a:gd name="connsiteX281" fmla="*/ 2804097 w 6361755"/>
              <a:gd name="connsiteY281" fmla="*/ 1316044 h 3729099"/>
              <a:gd name="connsiteX282" fmla="*/ 2816736 w 6361755"/>
              <a:gd name="connsiteY282" fmla="*/ 1302503 h 3729099"/>
              <a:gd name="connsiteX283" fmla="*/ 2803195 w 6361755"/>
              <a:gd name="connsiteY283" fmla="*/ 1301421 h 3729099"/>
              <a:gd name="connsiteX284" fmla="*/ 2823595 w 6361755"/>
              <a:gd name="connsiteY284" fmla="*/ 1266938 h 3729099"/>
              <a:gd name="connsiteX285" fmla="*/ 2787488 w 6361755"/>
              <a:gd name="connsiteY285" fmla="*/ 1256828 h 3729099"/>
              <a:gd name="connsiteX286" fmla="*/ 2781169 w 6361755"/>
              <a:gd name="connsiteY286" fmla="*/ 1271993 h 3729099"/>
              <a:gd name="connsiteX287" fmla="*/ 2784961 w 6361755"/>
              <a:gd name="connsiteY287" fmla="*/ 1273257 h 3729099"/>
              <a:gd name="connsiteX288" fmla="*/ 2788572 w 6361755"/>
              <a:gd name="connsiteY288" fmla="*/ 1274701 h 3729099"/>
              <a:gd name="connsiteX289" fmla="*/ 2787488 w 6361755"/>
              <a:gd name="connsiteY289" fmla="*/ 1256828 h 3729099"/>
              <a:gd name="connsiteX290" fmla="*/ 2772502 w 6361755"/>
              <a:gd name="connsiteY290" fmla="*/ 1225595 h 3729099"/>
              <a:gd name="connsiteX291" fmla="*/ 2760588 w 6361755"/>
              <a:gd name="connsiteY291" fmla="*/ 1235525 h 3729099"/>
              <a:gd name="connsiteX292" fmla="*/ 2771240 w 6361755"/>
              <a:gd name="connsiteY292" fmla="*/ 1230651 h 3729099"/>
              <a:gd name="connsiteX293" fmla="*/ 2662918 w 6361755"/>
              <a:gd name="connsiteY293" fmla="*/ 1218916 h 3729099"/>
              <a:gd name="connsiteX294" fmla="*/ 2655697 w 6361755"/>
              <a:gd name="connsiteY294" fmla="*/ 1221443 h 3729099"/>
              <a:gd name="connsiteX295" fmla="*/ 2621756 w 6361755"/>
              <a:gd name="connsiteY295" fmla="*/ 1235163 h 3729099"/>
              <a:gd name="connsiteX296" fmla="*/ 2604604 w 6361755"/>
              <a:gd name="connsiteY296" fmla="*/ 1281743 h 3729099"/>
              <a:gd name="connsiteX297" fmla="*/ 2600994 w 6361755"/>
              <a:gd name="connsiteY297" fmla="*/ 1276868 h 3729099"/>
              <a:gd name="connsiteX298" fmla="*/ 2595939 w 6361755"/>
              <a:gd name="connsiteY298" fmla="*/ 1279394 h 3729099"/>
              <a:gd name="connsiteX299" fmla="*/ 2593050 w 6361755"/>
              <a:gd name="connsiteY299" fmla="*/ 1292393 h 3729099"/>
              <a:gd name="connsiteX300" fmla="*/ 2592148 w 6361755"/>
              <a:gd name="connsiteY300" fmla="*/ 1307018 h 3729099"/>
              <a:gd name="connsiteX301" fmla="*/ 2601354 w 6361755"/>
              <a:gd name="connsiteY301" fmla="*/ 1335904 h 3729099"/>
              <a:gd name="connsiteX302" fmla="*/ 2606409 w 6361755"/>
              <a:gd name="connsiteY302" fmla="*/ 1330307 h 3729099"/>
              <a:gd name="connsiteX303" fmla="*/ 2603340 w 6361755"/>
              <a:gd name="connsiteY303" fmla="*/ 1303225 h 3729099"/>
              <a:gd name="connsiteX304" fmla="*/ 2611284 w 6361755"/>
              <a:gd name="connsiteY304" fmla="*/ 1292755 h 3729099"/>
              <a:gd name="connsiteX305" fmla="*/ 2620311 w 6361755"/>
              <a:gd name="connsiteY305" fmla="*/ 1294199 h 3729099"/>
              <a:gd name="connsiteX306" fmla="*/ 2639989 w 6361755"/>
              <a:gd name="connsiteY306" fmla="*/ 1261161 h 3729099"/>
              <a:gd name="connsiteX307" fmla="*/ 2655155 w 6361755"/>
              <a:gd name="connsiteY307" fmla="*/ 1234261 h 3729099"/>
              <a:gd name="connsiteX308" fmla="*/ 2662918 w 6361755"/>
              <a:gd name="connsiteY308" fmla="*/ 1218916 h 3729099"/>
              <a:gd name="connsiteX309" fmla="*/ 2059203 w 6361755"/>
              <a:gd name="connsiteY309" fmla="*/ 1179558 h 3729099"/>
              <a:gd name="connsiteX310" fmla="*/ 1909537 w 6361755"/>
              <a:gd name="connsiteY310" fmla="*/ 1301963 h 3729099"/>
              <a:gd name="connsiteX311" fmla="*/ 1901773 w 6361755"/>
              <a:gd name="connsiteY311" fmla="*/ 1330667 h 3729099"/>
              <a:gd name="connsiteX312" fmla="*/ 1915856 w 6361755"/>
              <a:gd name="connsiteY312" fmla="*/ 1345292 h 3729099"/>
              <a:gd name="connsiteX313" fmla="*/ 1990237 w 6361755"/>
              <a:gd name="connsiteY313" fmla="*/ 1276506 h 3729099"/>
              <a:gd name="connsiteX314" fmla="*/ 2065161 w 6361755"/>
              <a:gd name="connsiteY314" fmla="*/ 1216930 h 3729099"/>
              <a:gd name="connsiteX315" fmla="*/ 2288484 w 6361755"/>
              <a:gd name="connsiteY315" fmla="*/ 1007687 h 3729099"/>
              <a:gd name="connsiteX316" fmla="*/ 2238114 w 6361755"/>
              <a:gd name="connsiteY316" fmla="*/ 1038559 h 3729099"/>
              <a:gd name="connsiteX317" fmla="*/ 2225837 w 6361755"/>
              <a:gd name="connsiteY317" fmla="*/ 1054267 h 3729099"/>
              <a:gd name="connsiteX318" fmla="*/ 2234503 w 6361755"/>
              <a:gd name="connsiteY318" fmla="*/ 1055891 h 3729099"/>
              <a:gd name="connsiteX319" fmla="*/ 2254001 w 6361755"/>
              <a:gd name="connsiteY319" fmla="*/ 1056613 h 3729099"/>
              <a:gd name="connsiteX320" fmla="*/ 2272597 w 6361755"/>
              <a:gd name="connsiteY320" fmla="*/ 1039101 h 3729099"/>
              <a:gd name="connsiteX321" fmla="*/ 2279276 w 6361755"/>
              <a:gd name="connsiteY321" fmla="*/ 1024477 h 3729099"/>
              <a:gd name="connsiteX322" fmla="*/ 2432913 w 6361755"/>
              <a:gd name="connsiteY322" fmla="*/ 908211 h 3729099"/>
              <a:gd name="connsiteX323" fmla="*/ 2400417 w 6361755"/>
              <a:gd name="connsiteY323" fmla="*/ 932764 h 3729099"/>
              <a:gd name="connsiteX324" fmla="*/ 2426776 w 6361755"/>
              <a:gd name="connsiteY324" fmla="*/ 914892 h 3729099"/>
              <a:gd name="connsiteX325" fmla="*/ 5354900 w 6361755"/>
              <a:gd name="connsiteY325" fmla="*/ 821013 h 3729099"/>
              <a:gd name="connsiteX326" fmla="*/ 5261925 w 6361755"/>
              <a:gd name="connsiteY326" fmla="*/ 855494 h 3729099"/>
              <a:gd name="connsiteX327" fmla="*/ 5201083 w 6361755"/>
              <a:gd name="connsiteY327" fmla="*/ 899907 h 3729099"/>
              <a:gd name="connsiteX328" fmla="*/ 5166962 w 6361755"/>
              <a:gd name="connsiteY328" fmla="*/ 933306 h 3729099"/>
              <a:gd name="connsiteX329" fmla="*/ 5201445 w 6361755"/>
              <a:gd name="connsiteY329" fmla="*/ 936917 h 3729099"/>
              <a:gd name="connsiteX330" fmla="*/ 5205778 w 6361755"/>
              <a:gd name="connsiteY330" fmla="*/ 938181 h 3729099"/>
              <a:gd name="connsiteX331" fmla="*/ 5247300 w 6361755"/>
              <a:gd name="connsiteY331" fmla="*/ 888353 h 3729099"/>
              <a:gd name="connsiteX332" fmla="*/ 5317891 w 6361755"/>
              <a:gd name="connsiteY332" fmla="*/ 865786 h 3729099"/>
              <a:gd name="connsiteX333" fmla="*/ 5367539 w 6361755"/>
              <a:gd name="connsiteY333" fmla="*/ 830941 h 3729099"/>
              <a:gd name="connsiteX334" fmla="*/ 6345506 w 6361755"/>
              <a:gd name="connsiteY334" fmla="*/ 112 h 3729099"/>
              <a:gd name="connsiteX335" fmla="*/ 6361755 w 6361755"/>
              <a:gd name="connsiteY335" fmla="*/ 6611 h 3729099"/>
              <a:gd name="connsiteX336" fmla="*/ 6260835 w 6361755"/>
              <a:gd name="connsiteY336" fmla="*/ 73049 h 3729099"/>
              <a:gd name="connsiteX337" fmla="*/ 6137167 w 6361755"/>
              <a:gd name="connsiteY337" fmla="*/ 137140 h 3729099"/>
              <a:gd name="connsiteX338" fmla="*/ 6141320 w 6361755"/>
              <a:gd name="connsiteY338" fmla="*/ 138584 h 3729099"/>
              <a:gd name="connsiteX339" fmla="*/ 6131750 w 6361755"/>
              <a:gd name="connsiteY339" fmla="*/ 160429 h 3729099"/>
              <a:gd name="connsiteX340" fmla="*/ 6106655 w 6361755"/>
              <a:gd name="connsiteY340" fmla="*/ 177218 h 3729099"/>
              <a:gd name="connsiteX341" fmla="*/ 5964754 w 6361755"/>
              <a:gd name="connsiteY341" fmla="*/ 277959 h 3729099"/>
              <a:gd name="connsiteX342" fmla="*/ 5817256 w 6361755"/>
              <a:gd name="connsiteY342" fmla="*/ 377433 h 3729099"/>
              <a:gd name="connsiteX343" fmla="*/ 5805160 w 6361755"/>
              <a:gd name="connsiteY343" fmla="*/ 391516 h 3729099"/>
              <a:gd name="connsiteX344" fmla="*/ 5780787 w 6361755"/>
              <a:gd name="connsiteY344" fmla="*/ 397113 h 3729099"/>
              <a:gd name="connsiteX345" fmla="*/ 5766706 w 6361755"/>
              <a:gd name="connsiteY345" fmla="*/ 409749 h 3729099"/>
              <a:gd name="connsiteX346" fmla="*/ 5765984 w 6361755"/>
              <a:gd name="connsiteY346" fmla="*/ 417333 h 3729099"/>
              <a:gd name="connsiteX347" fmla="*/ 5724821 w 6361755"/>
              <a:gd name="connsiteY347" fmla="*/ 440982 h 3729099"/>
              <a:gd name="connsiteX348" fmla="*/ 5696838 w 6361755"/>
              <a:gd name="connsiteY348" fmla="*/ 464090 h 3729099"/>
              <a:gd name="connsiteX349" fmla="*/ 5750819 w 6361755"/>
              <a:gd name="connsiteY349" fmla="*/ 443690 h 3729099"/>
              <a:gd name="connsiteX350" fmla="*/ 5773565 w 6361755"/>
              <a:gd name="connsiteY350" fmla="*/ 432136 h 3729099"/>
              <a:gd name="connsiteX351" fmla="*/ 5783495 w 6361755"/>
              <a:gd name="connsiteY351" fmla="*/ 416611 h 3729099"/>
              <a:gd name="connsiteX352" fmla="*/ 5817436 w 6361755"/>
              <a:gd name="connsiteY352" fmla="*/ 401626 h 3729099"/>
              <a:gd name="connsiteX353" fmla="*/ 5851737 w 6361755"/>
              <a:gd name="connsiteY353" fmla="*/ 382128 h 3729099"/>
              <a:gd name="connsiteX354" fmla="*/ 5971796 w 6361755"/>
              <a:gd name="connsiteY354" fmla="*/ 308289 h 3729099"/>
              <a:gd name="connsiteX355" fmla="*/ 6021262 w 6361755"/>
              <a:gd name="connsiteY355" fmla="*/ 293304 h 3729099"/>
              <a:gd name="connsiteX356" fmla="*/ 6048703 w 6361755"/>
              <a:gd name="connsiteY356" fmla="*/ 280485 h 3729099"/>
              <a:gd name="connsiteX357" fmla="*/ 6063507 w 6361755"/>
              <a:gd name="connsiteY357" fmla="*/ 263334 h 3729099"/>
              <a:gd name="connsiteX358" fmla="*/ 6118932 w 6361755"/>
              <a:gd name="connsiteY358" fmla="*/ 231559 h 3729099"/>
              <a:gd name="connsiteX359" fmla="*/ 6172733 w 6361755"/>
              <a:gd name="connsiteY359" fmla="*/ 196174 h 3729099"/>
              <a:gd name="connsiteX360" fmla="*/ 6226894 w 6361755"/>
              <a:gd name="connsiteY360" fmla="*/ 161331 h 3729099"/>
              <a:gd name="connsiteX361" fmla="*/ 6335216 w 6361755"/>
              <a:gd name="connsiteY361" fmla="*/ 129376 h 3729099"/>
              <a:gd name="connsiteX362" fmla="*/ 6322939 w 6361755"/>
              <a:gd name="connsiteY362" fmla="*/ 161331 h 3729099"/>
              <a:gd name="connsiteX363" fmla="*/ 6286470 w 6361755"/>
              <a:gd name="connsiteY363" fmla="*/ 175414 h 3729099"/>
              <a:gd name="connsiteX364" fmla="*/ 6254877 w 6361755"/>
              <a:gd name="connsiteY364" fmla="*/ 204660 h 3729099"/>
              <a:gd name="connsiteX365" fmla="*/ 6223825 w 6361755"/>
              <a:gd name="connsiteY365" fmla="*/ 229393 h 3729099"/>
              <a:gd name="connsiteX366" fmla="*/ 6136985 w 6361755"/>
              <a:gd name="connsiteY366" fmla="*/ 280847 h 3729099"/>
              <a:gd name="connsiteX367" fmla="*/ 6069826 w 6361755"/>
              <a:gd name="connsiteY367" fmla="*/ 334466 h 3729099"/>
              <a:gd name="connsiteX368" fmla="*/ 5945076 w 6361755"/>
              <a:gd name="connsiteY368" fmla="*/ 412096 h 3729099"/>
              <a:gd name="connsiteX369" fmla="*/ 5920883 w 6361755"/>
              <a:gd name="connsiteY369" fmla="*/ 454342 h 3729099"/>
              <a:gd name="connsiteX370" fmla="*/ 5865098 w 6361755"/>
              <a:gd name="connsiteY370" fmla="*/ 486477 h 3729099"/>
              <a:gd name="connsiteX371" fmla="*/ 5785842 w 6361755"/>
              <a:gd name="connsiteY371" fmla="*/ 540638 h 3729099"/>
              <a:gd name="connsiteX372" fmla="*/ 5700991 w 6361755"/>
              <a:gd name="connsiteY372" fmla="*/ 583967 h 3729099"/>
              <a:gd name="connsiteX373" fmla="*/ 5676256 w 6361755"/>
              <a:gd name="connsiteY373" fmla="*/ 626213 h 3729099"/>
              <a:gd name="connsiteX374" fmla="*/ 5623179 w 6361755"/>
              <a:gd name="connsiteY374" fmla="*/ 641017 h 3729099"/>
              <a:gd name="connsiteX375" fmla="*/ 5571726 w 6361755"/>
              <a:gd name="connsiteY375" fmla="*/ 693553 h 3729099"/>
              <a:gd name="connsiteX376" fmla="*/ 5533813 w 6361755"/>
              <a:gd name="connsiteY376" fmla="*/ 717564 h 3729099"/>
              <a:gd name="connsiteX377" fmla="*/ 5499692 w 6361755"/>
              <a:gd name="connsiteY377" fmla="*/ 733451 h 3729099"/>
              <a:gd name="connsiteX378" fmla="*/ 5478387 w 6361755"/>
              <a:gd name="connsiteY378" fmla="*/ 754214 h 3729099"/>
              <a:gd name="connsiteX379" fmla="*/ 5467015 w 6361755"/>
              <a:gd name="connsiteY379" fmla="*/ 773351 h 3729099"/>
              <a:gd name="connsiteX380" fmla="*/ 5469722 w 6361755"/>
              <a:gd name="connsiteY380" fmla="*/ 781113 h 3729099"/>
              <a:gd name="connsiteX381" fmla="*/ 5479652 w 6361755"/>
              <a:gd name="connsiteY381" fmla="*/ 777142 h 3729099"/>
              <a:gd name="connsiteX382" fmla="*/ 5518648 w 6361755"/>
              <a:gd name="connsiteY382" fmla="*/ 742299 h 3729099"/>
              <a:gd name="connsiteX383" fmla="*/ 5569378 w 6361755"/>
              <a:gd name="connsiteY383" fmla="*/ 729841 h 3729099"/>
              <a:gd name="connsiteX384" fmla="*/ 5639426 w 6361755"/>
              <a:gd name="connsiteY384" fmla="*/ 658348 h 3729099"/>
              <a:gd name="connsiteX385" fmla="*/ 5643579 w 6361755"/>
              <a:gd name="connsiteY385" fmla="*/ 659612 h 3729099"/>
              <a:gd name="connsiteX386" fmla="*/ 5664701 w 6361755"/>
              <a:gd name="connsiteY386" fmla="*/ 644447 h 3729099"/>
              <a:gd name="connsiteX387" fmla="*/ 5676256 w 6361755"/>
              <a:gd name="connsiteY387" fmla="*/ 626213 h 3729099"/>
              <a:gd name="connsiteX388" fmla="*/ 5742875 w 6361755"/>
              <a:gd name="connsiteY388" fmla="*/ 594799 h 3729099"/>
              <a:gd name="connsiteX389" fmla="*/ 5806424 w 6361755"/>
              <a:gd name="connsiteY389" fmla="*/ 567539 h 3729099"/>
              <a:gd name="connsiteX390" fmla="*/ 5827184 w 6361755"/>
              <a:gd name="connsiteY390" fmla="*/ 531432 h 3729099"/>
              <a:gd name="connsiteX391" fmla="*/ 5888929 w 6361755"/>
              <a:gd name="connsiteY391" fmla="*/ 513016 h 3729099"/>
              <a:gd name="connsiteX392" fmla="*/ 5979739 w 6361755"/>
              <a:gd name="connsiteY392" fmla="*/ 450912 h 3729099"/>
              <a:gd name="connsiteX393" fmla="*/ 6077951 w 6361755"/>
              <a:gd name="connsiteY393" fmla="*/ 387543 h 3729099"/>
              <a:gd name="connsiteX394" fmla="*/ 6091310 w 6361755"/>
              <a:gd name="connsiteY394" fmla="*/ 390431 h 3729099"/>
              <a:gd name="connsiteX395" fmla="*/ 6094199 w 6361755"/>
              <a:gd name="connsiteY395" fmla="*/ 399279 h 3729099"/>
              <a:gd name="connsiteX396" fmla="*/ 6053398 w 6361755"/>
              <a:gd name="connsiteY396" fmla="*/ 446579 h 3729099"/>
              <a:gd name="connsiteX397" fmla="*/ 5991292 w 6361755"/>
              <a:gd name="connsiteY397" fmla="*/ 477451 h 3729099"/>
              <a:gd name="connsiteX398" fmla="*/ 5879361 w 6361755"/>
              <a:gd name="connsiteY398" fmla="*/ 555985 h 3729099"/>
              <a:gd name="connsiteX399" fmla="*/ 5771039 w 6361755"/>
              <a:gd name="connsiteY399" fmla="*/ 630906 h 3729099"/>
              <a:gd name="connsiteX400" fmla="*/ 5761469 w 6361755"/>
              <a:gd name="connsiteY400" fmla="*/ 643365 h 3729099"/>
              <a:gd name="connsiteX401" fmla="*/ 5739264 w 6361755"/>
              <a:gd name="connsiteY401" fmla="*/ 652031 h 3729099"/>
              <a:gd name="connsiteX402" fmla="*/ 5721571 w 6361755"/>
              <a:gd name="connsiteY402" fmla="*/ 664487 h 3729099"/>
              <a:gd name="connsiteX403" fmla="*/ 5720127 w 6361755"/>
              <a:gd name="connsiteY403" fmla="*/ 677306 h 3729099"/>
              <a:gd name="connsiteX404" fmla="*/ 5679324 w 6361755"/>
              <a:gd name="connsiteY404" fmla="*/ 695720 h 3729099"/>
              <a:gd name="connsiteX405" fmla="*/ 5648092 w 6361755"/>
              <a:gd name="connsiteY405" fmla="*/ 717024 h 3729099"/>
              <a:gd name="connsiteX406" fmla="*/ 5598626 w 6361755"/>
              <a:gd name="connsiteY406" fmla="*/ 745188 h 3729099"/>
              <a:gd name="connsiteX407" fmla="*/ 5579308 w 6361755"/>
              <a:gd name="connsiteY407" fmla="*/ 774796 h 3729099"/>
              <a:gd name="connsiteX408" fmla="*/ 5547895 w 6361755"/>
              <a:gd name="connsiteY408" fmla="*/ 791405 h 3729099"/>
              <a:gd name="connsiteX409" fmla="*/ 5608194 w 6361755"/>
              <a:gd name="connsiteY409" fmla="*/ 805306 h 3729099"/>
              <a:gd name="connsiteX410" fmla="*/ 5644301 w 6361755"/>
              <a:gd name="connsiteY410" fmla="*/ 839607 h 3729099"/>
              <a:gd name="connsiteX411" fmla="*/ 5625525 w 6361755"/>
              <a:gd name="connsiteY411" fmla="*/ 871563 h 3729099"/>
              <a:gd name="connsiteX412" fmla="*/ 5598084 w 6361755"/>
              <a:gd name="connsiteY412" fmla="*/ 887089 h 3729099"/>
              <a:gd name="connsiteX413" fmla="*/ 5582919 w 6361755"/>
              <a:gd name="connsiteY413" fmla="*/ 897921 h 3729099"/>
              <a:gd name="connsiteX414" fmla="*/ 5571002 w 6361755"/>
              <a:gd name="connsiteY414" fmla="*/ 909837 h 3729099"/>
              <a:gd name="connsiteX415" fmla="*/ 5592849 w 6361755"/>
              <a:gd name="connsiteY415" fmla="*/ 904060 h 3729099"/>
              <a:gd name="connsiteX416" fmla="*/ 5693949 w 6361755"/>
              <a:gd name="connsiteY416" fmla="*/ 873548 h 3729099"/>
              <a:gd name="connsiteX417" fmla="*/ 5734750 w 6361755"/>
              <a:gd name="connsiteY417" fmla="*/ 843038 h 3729099"/>
              <a:gd name="connsiteX418" fmla="*/ 5745944 w 6361755"/>
              <a:gd name="connsiteY418" fmla="*/ 828775 h 3729099"/>
              <a:gd name="connsiteX419" fmla="*/ 5766344 w 6361755"/>
              <a:gd name="connsiteY419" fmla="*/ 821915 h 3729099"/>
              <a:gd name="connsiteX420" fmla="*/ 5778440 w 6361755"/>
              <a:gd name="connsiteY420" fmla="*/ 810903 h 3729099"/>
              <a:gd name="connsiteX421" fmla="*/ 5780607 w 6361755"/>
              <a:gd name="connsiteY421" fmla="*/ 801515 h 3729099"/>
              <a:gd name="connsiteX422" fmla="*/ 5860585 w 6361755"/>
              <a:gd name="connsiteY422" fmla="*/ 764686 h 3729099"/>
              <a:gd name="connsiteX423" fmla="*/ 5940924 w 6361755"/>
              <a:gd name="connsiteY423" fmla="*/ 728758 h 3729099"/>
              <a:gd name="connsiteX424" fmla="*/ 6025235 w 6361755"/>
              <a:gd name="connsiteY424" fmla="*/ 676222 h 3729099"/>
              <a:gd name="connsiteX425" fmla="*/ 6110808 w 6361755"/>
              <a:gd name="connsiteY425" fmla="*/ 647698 h 3729099"/>
              <a:gd name="connsiteX426" fmla="*/ 6130126 w 6361755"/>
              <a:gd name="connsiteY426" fmla="*/ 623145 h 3729099"/>
              <a:gd name="connsiteX427" fmla="*/ 6152873 w 6361755"/>
              <a:gd name="connsiteY427" fmla="*/ 603647 h 3729099"/>
              <a:gd name="connsiteX428" fmla="*/ 6184647 w 6361755"/>
              <a:gd name="connsiteY428" fmla="*/ 591911 h 3729099"/>
              <a:gd name="connsiteX429" fmla="*/ 6219130 w 6361755"/>
              <a:gd name="connsiteY429" fmla="*/ 591188 h 3729099"/>
              <a:gd name="connsiteX430" fmla="*/ 6208840 w 6361755"/>
              <a:gd name="connsiteY430" fmla="*/ 622603 h 3729099"/>
              <a:gd name="connsiteX431" fmla="*/ 6166774 w 6361755"/>
              <a:gd name="connsiteY431" fmla="*/ 647878 h 3729099"/>
              <a:gd name="connsiteX432" fmla="*/ 6092935 w 6361755"/>
              <a:gd name="connsiteY432" fmla="*/ 681277 h 3729099"/>
              <a:gd name="connsiteX433" fmla="*/ 6030830 w 6361755"/>
              <a:gd name="connsiteY433" fmla="*/ 733091 h 3729099"/>
              <a:gd name="connsiteX434" fmla="*/ 5947783 w 6361755"/>
              <a:gd name="connsiteY434" fmla="*/ 793571 h 3729099"/>
              <a:gd name="connsiteX435" fmla="*/ 5845780 w 6361755"/>
              <a:gd name="connsiteY435" fmla="*/ 852788 h 3729099"/>
              <a:gd name="connsiteX436" fmla="*/ 5834226 w 6361755"/>
              <a:gd name="connsiteY436" fmla="*/ 872286 h 3729099"/>
              <a:gd name="connsiteX437" fmla="*/ 5813826 w 6361755"/>
              <a:gd name="connsiteY437" fmla="*/ 879867 h 3729099"/>
              <a:gd name="connsiteX438" fmla="*/ 5780247 w 6361755"/>
              <a:gd name="connsiteY438" fmla="*/ 917961 h 3729099"/>
              <a:gd name="connsiteX439" fmla="*/ 5765984 w 6361755"/>
              <a:gd name="connsiteY439" fmla="*/ 957499 h 3729099"/>
              <a:gd name="connsiteX440" fmla="*/ 5627332 w 6361755"/>
              <a:gd name="connsiteY440" fmla="*/ 1040906 h 3729099"/>
              <a:gd name="connsiteX441" fmla="*/ 5511426 w 6361755"/>
              <a:gd name="connsiteY441" fmla="*/ 1132076 h 3729099"/>
              <a:gd name="connsiteX442" fmla="*/ 5445711 w 6361755"/>
              <a:gd name="connsiteY442" fmla="*/ 1155367 h 3729099"/>
              <a:gd name="connsiteX443" fmla="*/ 5388841 w 6361755"/>
              <a:gd name="connsiteY443" fmla="*/ 1190932 h 3729099"/>
              <a:gd name="connsiteX444" fmla="*/ 5335222 w 6361755"/>
              <a:gd name="connsiteY444" fmla="*/ 1227582 h 3729099"/>
              <a:gd name="connsiteX445" fmla="*/ 5326014 w 6361755"/>
              <a:gd name="connsiteY445" fmla="*/ 1243287 h 3729099"/>
              <a:gd name="connsiteX446" fmla="*/ 5394438 w 6361755"/>
              <a:gd name="connsiteY446" fmla="*/ 1211153 h 3729099"/>
              <a:gd name="connsiteX447" fmla="*/ 5466111 w 6361755"/>
              <a:gd name="connsiteY447" fmla="*/ 1179920 h 3729099"/>
              <a:gd name="connsiteX448" fmla="*/ 5504747 w 6361755"/>
              <a:gd name="connsiteY448" fmla="*/ 1179198 h 3729099"/>
              <a:gd name="connsiteX449" fmla="*/ 5488679 w 6361755"/>
              <a:gd name="connsiteY449" fmla="*/ 1155907 h 3729099"/>
              <a:gd name="connsiteX450" fmla="*/ 5510524 w 6361755"/>
              <a:gd name="connsiteY450" fmla="*/ 1150130 h 3729099"/>
              <a:gd name="connsiteX451" fmla="*/ 5529120 w 6361755"/>
              <a:gd name="connsiteY451" fmla="*/ 1152659 h 3729099"/>
              <a:gd name="connsiteX452" fmla="*/ 5530924 w 6361755"/>
              <a:gd name="connsiteY452" fmla="*/ 1168546 h 3729099"/>
              <a:gd name="connsiteX453" fmla="*/ 5560712 w 6361755"/>
              <a:gd name="connsiteY453" fmla="*/ 1153019 h 3729099"/>
              <a:gd name="connsiteX454" fmla="*/ 5584183 w 6361755"/>
              <a:gd name="connsiteY454" fmla="*/ 1135507 h 3729099"/>
              <a:gd name="connsiteX455" fmla="*/ 5613611 w 6361755"/>
              <a:gd name="connsiteY455" fmla="*/ 1115287 h 3729099"/>
              <a:gd name="connsiteX456" fmla="*/ 5646830 w 6361755"/>
              <a:gd name="connsiteY456" fmla="*/ 1086943 h 3729099"/>
              <a:gd name="connsiteX457" fmla="*/ 5635817 w 6361755"/>
              <a:gd name="connsiteY457" fmla="*/ 1052822 h 3729099"/>
              <a:gd name="connsiteX458" fmla="*/ 5697920 w 6361755"/>
              <a:gd name="connsiteY458" fmla="*/ 1016353 h 3729099"/>
              <a:gd name="connsiteX459" fmla="*/ 5730959 w 6361755"/>
              <a:gd name="connsiteY459" fmla="*/ 1038920 h 3729099"/>
              <a:gd name="connsiteX460" fmla="*/ 5698282 w 6361755"/>
              <a:gd name="connsiteY460" fmla="*/ 1056433 h 3729099"/>
              <a:gd name="connsiteX461" fmla="*/ 5668854 w 6361755"/>
              <a:gd name="connsiteY461" fmla="*/ 1075209 h 3729099"/>
              <a:gd name="connsiteX462" fmla="*/ 5672105 w 6361755"/>
              <a:gd name="connsiteY462" fmla="*/ 1094707 h 3729099"/>
              <a:gd name="connsiteX463" fmla="*/ 5671201 w 6361755"/>
              <a:gd name="connsiteY463" fmla="*/ 1112941 h 3729099"/>
              <a:gd name="connsiteX464" fmla="*/ 5637260 w 6361755"/>
              <a:gd name="connsiteY464" fmla="*/ 1138758 h 3729099"/>
              <a:gd name="connsiteX465" fmla="*/ 5600250 w 6361755"/>
              <a:gd name="connsiteY465" fmla="*/ 1158978 h 3729099"/>
              <a:gd name="connsiteX466" fmla="*/ 5618484 w 6361755"/>
              <a:gd name="connsiteY466" fmla="*/ 1167644 h 3729099"/>
              <a:gd name="connsiteX467" fmla="*/ 5633649 w 6361755"/>
              <a:gd name="connsiteY467" fmla="*/ 1175405 h 3729099"/>
              <a:gd name="connsiteX468" fmla="*/ 5595195 w 6361755"/>
              <a:gd name="connsiteY468" fmla="*/ 1203571 h 3729099"/>
              <a:gd name="connsiteX469" fmla="*/ 5541034 w 6361755"/>
              <a:gd name="connsiteY469" fmla="*/ 1227040 h 3729099"/>
              <a:gd name="connsiteX470" fmla="*/ 5510884 w 6361755"/>
              <a:gd name="connsiteY470" fmla="*/ 1251593 h 3729099"/>
              <a:gd name="connsiteX471" fmla="*/ 5487957 w 6361755"/>
              <a:gd name="connsiteY471" fmla="*/ 1260259 h 3729099"/>
              <a:gd name="connsiteX472" fmla="*/ 5435421 w 6361755"/>
              <a:gd name="connsiteY472" fmla="*/ 1287700 h 3729099"/>
              <a:gd name="connsiteX473" fmla="*/ 5394980 w 6361755"/>
              <a:gd name="connsiteY473" fmla="*/ 1331029 h 3729099"/>
              <a:gd name="connsiteX474" fmla="*/ 5421158 w 6361755"/>
              <a:gd name="connsiteY474" fmla="*/ 1320377 h 3729099"/>
              <a:gd name="connsiteX475" fmla="*/ 5473874 w 6361755"/>
              <a:gd name="connsiteY475" fmla="*/ 1286798 h 3729099"/>
              <a:gd name="connsiteX476" fmla="*/ 5492470 w 6361755"/>
              <a:gd name="connsiteY476" fmla="*/ 1278492 h 3729099"/>
              <a:gd name="connsiteX477" fmla="*/ 5504205 w 6361755"/>
              <a:gd name="connsiteY477" fmla="*/ 1277410 h 3729099"/>
              <a:gd name="connsiteX478" fmla="*/ 5488137 w 6361755"/>
              <a:gd name="connsiteY478" fmla="*/ 1288782 h 3729099"/>
              <a:gd name="connsiteX479" fmla="*/ 5468819 w 6361755"/>
              <a:gd name="connsiteY479" fmla="*/ 1303767 h 3729099"/>
              <a:gd name="connsiteX480" fmla="*/ 5407077 w 6361755"/>
              <a:gd name="connsiteY480" fmla="*/ 1346916 h 3729099"/>
              <a:gd name="connsiteX481" fmla="*/ 5345332 w 6361755"/>
              <a:gd name="connsiteY481" fmla="*/ 1390065 h 3729099"/>
              <a:gd name="connsiteX482" fmla="*/ 5296948 w 6361755"/>
              <a:gd name="connsiteY482" fmla="*/ 1418769 h 3729099"/>
              <a:gd name="connsiteX483" fmla="*/ 5252897 w 6361755"/>
              <a:gd name="connsiteY483" fmla="*/ 1455238 h 3729099"/>
              <a:gd name="connsiteX484" fmla="*/ 5315002 w 6361755"/>
              <a:gd name="connsiteY484" fmla="*/ 1422562 h 3729099"/>
              <a:gd name="connsiteX485" fmla="*/ 5371330 w 6361755"/>
              <a:gd name="connsiteY485" fmla="*/ 1379413 h 3729099"/>
              <a:gd name="connsiteX486" fmla="*/ 5391730 w 6361755"/>
              <a:gd name="connsiteY486" fmla="*/ 1403786 h 3729099"/>
              <a:gd name="connsiteX487" fmla="*/ 5334140 w 6361755"/>
              <a:gd name="connsiteY487" fmla="*/ 1454154 h 3729099"/>
              <a:gd name="connsiteX488" fmla="*/ 5359775 w 6361755"/>
              <a:gd name="connsiteY488" fmla="*/ 1455598 h 3729099"/>
              <a:gd name="connsiteX489" fmla="*/ 5354178 w 6361755"/>
              <a:gd name="connsiteY489" fmla="*/ 1490623 h 3729099"/>
              <a:gd name="connsiteX490" fmla="*/ 5266438 w 6361755"/>
              <a:gd name="connsiteY490" fmla="*/ 1557061 h 3729099"/>
              <a:gd name="connsiteX491" fmla="*/ 5168046 w 6361755"/>
              <a:gd name="connsiteY491" fmla="*/ 1607611 h 3729099"/>
              <a:gd name="connsiteX492" fmla="*/ 5079402 w 6361755"/>
              <a:gd name="connsiteY492" fmla="*/ 1656717 h 3729099"/>
              <a:gd name="connsiteX493" fmla="*/ 5070916 w 6361755"/>
              <a:gd name="connsiteY493" fmla="*/ 1654371 h 3729099"/>
              <a:gd name="connsiteX494" fmla="*/ 5057738 w 6361755"/>
              <a:gd name="connsiteY494" fmla="*/ 1668994 h 3729099"/>
              <a:gd name="connsiteX495" fmla="*/ 4988232 w 6361755"/>
              <a:gd name="connsiteY495" fmla="*/ 1710878 h 3729099"/>
              <a:gd name="connsiteX496" fmla="*/ 4917461 w 6361755"/>
              <a:gd name="connsiteY496" fmla="*/ 1759984 h 3729099"/>
              <a:gd name="connsiteX497" fmla="*/ 4840191 w 6361755"/>
              <a:gd name="connsiteY497" fmla="*/ 1816672 h 3729099"/>
              <a:gd name="connsiteX498" fmla="*/ 4770323 w 6361755"/>
              <a:gd name="connsiteY498" fmla="*/ 1862709 h 3729099"/>
              <a:gd name="connsiteX499" fmla="*/ 4710205 w 6361755"/>
              <a:gd name="connsiteY499" fmla="*/ 1897734 h 3729099"/>
              <a:gd name="connsiteX500" fmla="*/ 4657848 w 6361755"/>
              <a:gd name="connsiteY500" fmla="*/ 1950811 h 3729099"/>
              <a:gd name="connsiteX501" fmla="*/ 4662181 w 6361755"/>
              <a:gd name="connsiteY501" fmla="*/ 1951895 h 3729099"/>
              <a:gd name="connsiteX502" fmla="*/ 4644850 w 6361755"/>
              <a:gd name="connsiteY502" fmla="*/ 1965616 h 3729099"/>
              <a:gd name="connsiteX503" fmla="*/ 4636364 w 6361755"/>
              <a:gd name="connsiteY503" fmla="*/ 1963450 h 3729099"/>
              <a:gd name="connsiteX504" fmla="*/ 4597550 w 6361755"/>
              <a:gd name="connsiteY504" fmla="*/ 1977711 h 3729099"/>
              <a:gd name="connsiteX505" fmla="*/ 4545555 w 6361755"/>
              <a:gd name="connsiteY505" fmla="*/ 2025012 h 3729099"/>
              <a:gd name="connsiteX506" fmla="*/ 4493561 w 6361755"/>
              <a:gd name="connsiteY506" fmla="*/ 2072312 h 3729099"/>
              <a:gd name="connsiteX507" fmla="*/ 4484353 w 6361755"/>
              <a:gd name="connsiteY507" fmla="*/ 2118529 h 3729099"/>
              <a:gd name="connsiteX508" fmla="*/ 4488506 w 6361755"/>
              <a:gd name="connsiteY508" fmla="*/ 2125751 h 3729099"/>
              <a:gd name="connsiteX509" fmla="*/ 4468466 w 6361755"/>
              <a:gd name="connsiteY509" fmla="*/ 2141098 h 3729099"/>
              <a:gd name="connsiteX510" fmla="*/ 4445357 w 6361755"/>
              <a:gd name="connsiteY510" fmla="*/ 2151208 h 3729099"/>
              <a:gd name="connsiteX511" fmla="*/ 4423151 w 6361755"/>
              <a:gd name="connsiteY511" fmla="*/ 2170706 h 3729099"/>
              <a:gd name="connsiteX512" fmla="*/ 4397875 w 6361755"/>
              <a:gd name="connsiteY512" fmla="*/ 2175761 h 3729099"/>
              <a:gd name="connsiteX513" fmla="*/ 4385057 w 6361755"/>
              <a:gd name="connsiteY513" fmla="*/ 2172510 h 3729099"/>
              <a:gd name="connsiteX514" fmla="*/ 4333244 w 6361755"/>
              <a:gd name="connsiteY514" fmla="*/ 2226131 h 3729099"/>
              <a:gd name="connsiteX515" fmla="*/ 4208313 w 6361755"/>
              <a:gd name="connsiteY515" fmla="*/ 2310080 h 3729099"/>
              <a:gd name="connsiteX516" fmla="*/ 4178163 w 6361755"/>
              <a:gd name="connsiteY516" fmla="*/ 2320912 h 3729099"/>
              <a:gd name="connsiteX517" fmla="*/ 4124904 w 6361755"/>
              <a:gd name="connsiteY517" fmla="*/ 2368392 h 3729099"/>
              <a:gd name="connsiteX518" fmla="*/ 4061897 w 6361755"/>
              <a:gd name="connsiteY518" fmla="*/ 2413527 h 3729099"/>
              <a:gd name="connsiteX519" fmla="*/ 4036080 w 6361755"/>
              <a:gd name="connsiteY519" fmla="*/ 2443495 h 3729099"/>
              <a:gd name="connsiteX520" fmla="*/ 4023081 w 6361755"/>
              <a:gd name="connsiteY520" fmla="*/ 2458480 h 3729099"/>
              <a:gd name="connsiteX521" fmla="*/ 4010444 w 6361755"/>
              <a:gd name="connsiteY521" fmla="*/ 2470577 h 3729099"/>
              <a:gd name="connsiteX522" fmla="*/ 3996182 w 6361755"/>
              <a:gd name="connsiteY522" fmla="*/ 2483938 h 3729099"/>
              <a:gd name="connsiteX523" fmla="*/ 3879374 w 6361755"/>
              <a:gd name="connsiteY523" fmla="*/ 2549471 h 3729099"/>
              <a:gd name="connsiteX524" fmla="*/ 3759677 w 6361755"/>
              <a:gd name="connsiteY524" fmla="*/ 2639559 h 3729099"/>
              <a:gd name="connsiteX525" fmla="*/ 3678797 w 6361755"/>
              <a:gd name="connsiteY525" fmla="*/ 2683248 h 3729099"/>
              <a:gd name="connsiteX526" fmla="*/ 3581489 w 6361755"/>
              <a:gd name="connsiteY526" fmla="*/ 2755463 h 3729099"/>
              <a:gd name="connsiteX527" fmla="*/ 3476416 w 6361755"/>
              <a:gd name="connsiteY527" fmla="*/ 2835261 h 3729099"/>
              <a:gd name="connsiteX528" fmla="*/ 3266271 w 6361755"/>
              <a:gd name="connsiteY528" fmla="*/ 2985288 h 3729099"/>
              <a:gd name="connsiteX529" fmla="*/ 3165170 w 6361755"/>
              <a:gd name="connsiteY529" fmla="*/ 3053349 h 3729099"/>
              <a:gd name="connsiteX530" fmla="*/ 3061543 w 6361755"/>
              <a:gd name="connsiteY530" fmla="*/ 3116898 h 3729099"/>
              <a:gd name="connsiteX531" fmla="*/ 3348596 w 6361755"/>
              <a:gd name="connsiteY531" fmla="*/ 2855301 h 3729099"/>
              <a:gd name="connsiteX532" fmla="*/ 3347151 w 6361755"/>
              <a:gd name="connsiteY532" fmla="*/ 2827317 h 3729099"/>
              <a:gd name="connsiteX533" fmla="*/ 3268257 w 6361755"/>
              <a:gd name="connsiteY533" fmla="*/ 2882201 h 3729099"/>
              <a:gd name="connsiteX534" fmla="*/ 3090247 w 6361755"/>
              <a:gd name="connsiteY534" fmla="*/ 3026268 h 3729099"/>
              <a:gd name="connsiteX535" fmla="*/ 2910433 w 6361755"/>
              <a:gd name="connsiteY535" fmla="*/ 3178281 h 3729099"/>
              <a:gd name="connsiteX536" fmla="*/ 2830094 w 6361755"/>
              <a:gd name="connsiteY536" fmla="*/ 3244538 h 3729099"/>
              <a:gd name="connsiteX537" fmla="*/ 2813125 w 6361755"/>
              <a:gd name="connsiteY537" fmla="*/ 3219263 h 3729099"/>
              <a:gd name="connsiteX538" fmla="*/ 2780988 w 6361755"/>
              <a:gd name="connsiteY538" fmla="*/ 3244538 h 3729099"/>
              <a:gd name="connsiteX539" fmla="*/ 2727729 w 6361755"/>
              <a:gd name="connsiteY539" fmla="*/ 3306643 h 3729099"/>
              <a:gd name="connsiteX540" fmla="*/ 2685485 w 6361755"/>
              <a:gd name="connsiteY540" fmla="*/ 3332460 h 3729099"/>
              <a:gd name="connsiteX541" fmla="*/ 2677179 w 6361755"/>
              <a:gd name="connsiteY541" fmla="*/ 3325419 h 3729099"/>
              <a:gd name="connsiteX542" fmla="*/ 2661654 w 6361755"/>
              <a:gd name="connsiteY542" fmla="*/ 3328487 h 3729099"/>
              <a:gd name="connsiteX543" fmla="*/ 2651002 w 6361755"/>
              <a:gd name="connsiteY543" fmla="*/ 3338236 h 3729099"/>
              <a:gd name="connsiteX544" fmla="*/ 2567413 w 6361755"/>
              <a:gd name="connsiteY544" fmla="*/ 3474541 h 3729099"/>
              <a:gd name="connsiteX545" fmla="*/ 2675917 w 6361755"/>
              <a:gd name="connsiteY545" fmla="*/ 3399078 h 3729099"/>
              <a:gd name="connsiteX546" fmla="*/ 2797055 w 6361755"/>
              <a:gd name="connsiteY546" fmla="*/ 3295629 h 3729099"/>
              <a:gd name="connsiteX547" fmla="*/ 2911697 w 6361755"/>
              <a:gd name="connsiteY547" fmla="*/ 3208431 h 3729099"/>
              <a:gd name="connsiteX548" fmla="*/ 3015326 w 6361755"/>
              <a:gd name="connsiteY548" fmla="*/ 3131341 h 3729099"/>
              <a:gd name="connsiteX549" fmla="*/ 3040601 w 6361755"/>
              <a:gd name="connsiteY549" fmla="*/ 3108593 h 3729099"/>
              <a:gd name="connsiteX550" fmla="*/ 3059557 w 6361755"/>
              <a:gd name="connsiteY550" fmla="*/ 3095054 h 3729099"/>
              <a:gd name="connsiteX551" fmla="*/ 3014604 w 6361755"/>
              <a:gd name="connsiteY551" fmla="*/ 3159685 h 3729099"/>
              <a:gd name="connsiteX552" fmla="*/ 2935890 w 6361755"/>
              <a:gd name="connsiteY552" fmla="*/ 3241108 h 3729099"/>
              <a:gd name="connsiteX553" fmla="*/ 2914405 w 6361755"/>
              <a:gd name="connsiteY553" fmla="*/ 3259522 h 3729099"/>
              <a:gd name="connsiteX554" fmla="*/ 2898156 w 6361755"/>
              <a:gd name="connsiteY554" fmla="*/ 3266383 h 3729099"/>
              <a:gd name="connsiteX555" fmla="*/ 2716537 w 6361755"/>
              <a:gd name="connsiteY555" fmla="*/ 3408466 h 3729099"/>
              <a:gd name="connsiteX556" fmla="*/ 2547915 w 6361755"/>
              <a:gd name="connsiteY556" fmla="*/ 3522203 h 3729099"/>
              <a:gd name="connsiteX557" fmla="*/ 2494296 w 6361755"/>
              <a:gd name="connsiteY557" fmla="*/ 3564268 h 3729099"/>
              <a:gd name="connsiteX558" fmla="*/ 2440315 w 6361755"/>
              <a:gd name="connsiteY558" fmla="*/ 3606514 h 3729099"/>
              <a:gd name="connsiteX559" fmla="*/ 2309606 w 6361755"/>
              <a:gd name="connsiteY559" fmla="*/ 3702018 h 3729099"/>
              <a:gd name="connsiteX560" fmla="*/ 2270610 w 6361755"/>
              <a:gd name="connsiteY560" fmla="*/ 3729099 h 3729099"/>
              <a:gd name="connsiteX561" fmla="*/ 2299316 w 6361755"/>
              <a:gd name="connsiteY561" fmla="*/ 3605250 h 3729099"/>
              <a:gd name="connsiteX562" fmla="*/ 2304011 w 6361755"/>
              <a:gd name="connsiteY562" fmla="*/ 3566434 h 3729099"/>
              <a:gd name="connsiteX563" fmla="*/ 2317010 w 6361755"/>
              <a:gd name="connsiteY563" fmla="*/ 3522385 h 3729099"/>
              <a:gd name="connsiteX564" fmla="*/ 2333619 w 6361755"/>
              <a:gd name="connsiteY564" fmla="*/ 3527078 h 3729099"/>
              <a:gd name="connsiteX565" fmla="*/ 2333437 w 6361755"/>
              <a:gd name="connsiteY565" fmla="*/ 3580697 h 3729099"/>
              <a:gd name="connsiteX566" fmla="*/ 2379114 w 6361755"/>
              <a:gd name="connsiteY566" fmla="*/ 3455405 h 3729099"/>
              <a:gd name="connsiteX567" fmla="*/ 2384892 w 6361755"/>
              <a:gd name="connsiteY567" fmla="*/ 3358818 h 3729099"/>
              <a:gd name="connsiteX568" fmla="*/ 2435982 w 6361755"/>
              <a:gd name="connsiteY568" fmla="*/ 3097581 h 3729099"/>
              <a:gd name="connsiteX569" fmla="*/ 2441399 w 6361755"/>
              <a:gd name="connsiteY569" fmla="*/ 3086928 h 3729099"/>
              <a:gd name="connsiteX570" fmla="*/ 2486714 w 6361755"/>
              <a:gd name="connsiteY570" fmla="*/ 2838692 h 3729099"/>
              <a:gd name="connsiteX571" fmla="*/ 2494296 w 6361755"/>
              <a:gd name="connsiteY571" fmla="*/ 2778934 h 3729099"/>
              <a:gd name="connsiteX572" fmla="*/ 2494296 w 6361755"/>
              <a:gd name="connsiteY572" fmla="*/ 2732536 h 3729099"/>
              <a:gd name="connsiteX573" fmla="*/ 2477145 w 6361755"/>
              <a:gd name="connsiteY573" fmla="*/ 2758894 h 3729099"/>
              <a:gd name="connsiteX574" fmla="*/ 2480215 w 6361755"/>
              <a:gd name="connsiteY574" fmla="*/ 2720080 h 3729099"/>
              <a:gd name="connsiteX575" fmla="*/ 2489783 w 6361755"/>
              <a:gd name="connsiteY575" fmla="*/ 2700400 h 3729099"/>
              <a:gd name="connsiteX576" fmla="*/ 2496102 w 6361755"/>
              <a:gd name="connsiteY576" fmla="*/ 2672418 h 3729099"/>
              <a:gd name="connsiteX577" fmla="*/ 2488339 w 6361755"/>
              <a:gd name="connsiteY577" fmla="*/ 2652196 h 3729099"/>
              <a:gd name="connsiteX578" fmla="*/ 2473174 w 6361755"/>
              <a:gd name="connsiteY578" fmla="*/ 2644614 h 3729099"/>
              <a:gd name="connsiteX579" fmla="*/ 2493754 w 6361755"/>
              <a:gd name="connsiteY579" fmla="*/ 2512822 h 3729099"/>
              <a:gd name="connsiteX580" fmla="*/ 2520655 w 6361755"/>
              <a:gd name="connsiteY580" fmla="*/ 2392945 h 3729099"/>
              <a:gd name="connsiteX581" fmla="*/ 2528237 w 6361755"/>
              <a:gd name="connsiteY581" fmla="*/ 2312247 h 3729099"/>
              <a:gd name="connsiteX582" fmla="*/ 2558387 w 6361755"/>
              <a:gd name="connsiteY582" fmla="*/ 2251044 h 3729099"/>
              <a:gd name="connsiteX583" fmla="*/ 2564344 w 6361755"/>
              <a:gd name="connsiteY583" fmla="*/ 2126293 h 3729099"/>
              <a:gd name="connsiteX584" fmla="*/ 2595396 w 6361755"/>
              <a:gd name="connsiteY584" fmla="*/ 2136223 h 3729099"/>
              <a:gd name="connsiteX585" fmla="*/ 2619227 w 6361755"/>
              <a:gd name="connsiteY585" fmla="*/ 2170164 h 3729099"/>
              <a:gd name="connsiteX586" fmla="*/ 2626449 w 6361755"/>
              <a:gd name="connsiteY586" fmla="*/ 2099573 h 3729099"/>
              <a:gd name="connsiteX587" fmla="*/ 2603702 w 6361755"/>
              <a:gd name="connsiteY587" fmla="*/ 2027179 h 3729099"/>
              <a:gd name="connsiteX588" fmla="*/ 2650822 w 6361755"/>
              <a:gd name="connsiteY588" fmla="*/ 1726403 h 3729099"/>
              <a:gd name="connsiteX589" fmla="*/ 2668875 w 6361755"/>
              <a:gd name="connsiteY589" fmla="*/ 1624041 h 3729099"/>
              <a:gd name="connsiteX590" fmla="*/ 2673388 w 6361755"/>
              <a:gd name="connsiteY590" fmla="*/ 1601654 h 3729099"/>
              <a:gd name="connsiteX591" fmla="*/ 2676277 w 6361755"/>
              <a:gd name="connsiteY591" fmla="*/ 1589558 h 3729099"/>
              <a:gd name="connsiteX592" fmla="*/ 2681874 w 6361755"/>
              <a:gd name="connsiteY592" fmla="*/ 1569337 h 3729099"/>
              <a:gd name="connsiteX593" fmla="*/ 2707872 w 6361755"/>
              <a:gd name="connsiteY593" fmla="*/ 1516621 h 3729099"/>
              <a:gd name="connsiteX594" fmla="*/ 2709316 w 6361755"/>
              <a:gd name="connsiteY594" fmla="*/ 1491166 h 3729099"/>
              <a:gd name="connsiteX595" fmla="*/ 2708774 w 6361755"/>
              <a:gd name="connsiteY595" fmla="*/ 1484846 h 3729099"/>
              <a:gd name="connsiteX596" fmla="*/ 2716357 w 6361755"/>
              <a:gd name="connsiteY596" fmla="*/ 1477083 h 3729099"/>
              <a:gd name="connsiteX597" fmla="*/ 2721412 w 6361755"/>
              <a:gd name="connsiteY597" fmla="*/ 1478167 h 3729099"/>
              <a:gd name="connsiteX598" fmla="*/ 2723759 w 6361755"/>
              <a:gd name="connsiteY598" fmla="*/ 1479791 h 3729099"/>
              <a:gd name="connsiteX599" fmla="*/ 2739284 w 6361755"/>
              <a:gd name="connsiteY599" fmla="*/ 1479069 h 3729099"/>
              <a:gd name="connsiteX600" fmla="*/ 2744881 w 6361755"/>
              <a:gd name="connsiteY600" fmla="*/ 1471668 h 3729099"/>
              <a:gd name="connsiteX601" fmla="*/ 2710398 w 6361755"/>
              <a:gd name="connsiteY601" fmla="*/ 1470763 h 3729099"/>
              <a:gd name="connsiteX602" fmla="*/ 2701372 w 6361755"/>
              <a:gd name="connsiteY602" fmla="*/ 1460293 h 3729099"/>
              <a:gd name="connsiteX603" fmla="*/ 2712204 w 6361755"/>
              <a:gd name="connsiteY603" fmla="*/ 1444046 h 3729099"/>
              <a:gd name="connsiteX604" fmla="*/ 2688194 w 6361755"/>
              <a:gd name="connsiteY604" fmla="*/ 1452892 h 3729099"/>
              <a:gd name="connsiteX605" fmla="*/ 2674653 w 6361755"/>
              <a:gd name="connsiteY605" fmla="*/ 1458669 h 3729099"/>
              <a:gd name="connsiteX606" fmla="*/ 2691804 w 6361755"/>
              <a:gd name="connsiteY606" fmla="*/ 1446392 h 3729099"/>
              <a:gd name="connsiteX607" fmla="*/ 2708594 w 6361755"/>
              <a:gd name="connsiteY607" fmla="*/ 1435560 h 3729099"/>
              <a:gd name="connsiteX608" fmla="*/ 2694150 w 6361755"/>
              <a:gd name="connsiteY608" fmla="*/ 1437727 h 3729099"/>
              <a:gd name="connsiteX609" fmla="*/ 2691984 w 6361755"/>
              <a:gd name="connsiteY609" fmla="*/ 1430505 h 3729099"/>
              <a:gd name="connsiteX610" fmla="*/ 2725563 w 6361755"/>
              <a:gd name="connsiteY610" fmla="*/ 1403244 h 3729099"/>
              <a:gd name="connsiteX611" fmla="*/ 2732966 w 6361755"/>
              <a:gd name="connsiteY611" fmla="*/ 1410465 h 3729099"/>
              <a:gd name="connsiteX612" fmla="*/ 2742894 w 6361755"/>
              <a:gd name="connsiteY612" fmla="*/ 1403604 h 3729099"/>
              <a:gd name="connsiteX613" fmla="*/ 2749936 w 6361755"/>
              <a:gd name="connsiteY613" fmla="*/ 1399633 h 3729099"/>
              <a:gd name="connsiteX614" fmla="*/ 2740728 w 6361755"/>
              <a:gd name="connsiteY614" fmla="*/ 1410285 h 3729099"/>
              <a:gd name="connsiteX615" fmla="*/ 2726105 w 6361755"/>
              <a:gd name="connsiteY615" fmla="*/ 1422742 h 3729099"/>
              <a:gd name="connsiteX616" fmla="*/ 2733869 w 6361755"/>
              <a:gd name="connsiteY616" fmla="*/ 1428157 h 3729099"/>
              <a:gd name="connsiteX617" fmla="*/ 2731882 w 6361755"/>
              <a:gd name="connsiteY617" fmla="*/ 1440795 h 3729099"/>
              <a:gd name="connsiteX618" fmla="*/ 2737839 w 6361755"/>
              <a:gd name="connsiteY618" fmla="*/ 1440615 h 3729099"/>
              <a:gd name="connsiteX619" fmla="*/ 2746687 w 6361755"/>
              <a:gd name="connsiteY619" fmla="*/ 1439351 h 3729099"/>
              <a:gd name="connsiteX620" fmla="*/ 2761130 w 6361755"/>
              <a:gd name="connsiteY620" fmla="*/ 1417145 h 3729099"/>
              <a:gd name="connsiteX621" fmla="*/ 2779364 w 6361755"/>
              <a:gd name="connsiteY621" fmla="*/ 1402521 h 3729099"/>
              <a:gd name="connsiteX622" fmla="*/ 2757337 w 6361755"/>
              <a:gd name="connsiteY622" fmla="*/ 1396202 h 3729099"/>
              <a:gd name="connsiteX623" fmla="*/ 2767629 w 6361755"/>
              <a:gd name="connsiteY623" fmla="*/ 1358831 h 3729099"/>
              <a:gd name="connsiteX624" fmla="*/ 2750298 w 6361755"/>
              <a:gd name="connsiteY624" fmla="*/ 1339875 h 3729099"/>
              <a:gd name="connsiteX625" fmla="*/ 2742354 w 6361755"/>
              <a:gd name="connsiteY625" fmla="*/ 1335362 h 3729099"/>
              <a:gd name="connsiteX626" fmla="*/ 2733689 w 6361755"/>
              <a:gd name="connsiteY626" fmla="*/ 1332111 h 3729099"/>
              <a:gd name="connsiteX627" fmla="*/ 2718704 w 6361755"/>
              <a:gd name="connsiteY627" fmla="*/ 1330307 h 3729099"/>
              <a:gd name="connsiteX628" fmla="*/ 2716897 w 6361755"/>
              <a:gd name="connsiteY628" fmla="*/ 1335182 h 3729099"/>
              <a:gd name="connsiteX629" fmla="*/ 2707872 w 6361755"/>
              <a:gd name="connsiteY629" fmla="*/ 1334820 h 3729099"/>
              <a:gd name="connsiteX630" fmla="*/ 2698844 w 6361755"/>
              <a:gd name="connsiteY630" fmla="*/ 1335362 h 3729099"/>
              <a:gd name="connsiteX631" fmla="*/ 2690360 w 6361755"/>
              <a:gd name="connsiteY631" fmla="*/ 1342041 h 3729099"/>
              <a:gd name="connsiteX632" fmla="*/ 2689456 w 6361755"/>
              <a:gd name="connsiteY632" fmla="*/ 1329585 h 3729099"/>
              <a:gd name="connsiteX633" fmla="*/ 2678443 w 6361755"/>
              <a:gd name="connsiteY633" fmla="*/ 1339875 h 3729099"/>
              <a:gd name="connsiteX634" fmla="*/ 2678083 w 6361755"/>
              <a:gd name="connsiteY634" fmla="*/ 1319113 h 3729099"/>
              <a:gd name="connsiteX635" fmla="*/ 2658945 w 6361755"/>
              <a:gd name="connsiteY635" fmla="*/ 1347818 h 3729099"/>
              <a:gd name="connsiteX636" fmla="*/ 2661292 w 6361755"/>
              <a:gd name="connsiteY636" fmla="*/ 1321279 h 3729099"/>
              <a:gd name="connsiteX637" fmla="*/ 2651904 w 6361755"/>
              <a:gd name="connsiteY637" fmla="*/ 1326334 h 3729099"/>
              <a:gd name="connsiteX638" fmla="*/ 2636739 w 6361755"/>
              <a:gd name="connsiteY638" fmla="*/ 1336264 h 3729099"/>
              <a:gd name="connsiteX639" fmla="*/ 2636017 w 6361755"/>
              <a:gd name="connsiteY639" fmla="*/ 1349083 h 3729099"/>
              <a:gd name="connsiteX640" fmla="*/ 2628615 w 6361755"/>
              <a:gd name="connsiteY640" fmla="*/ 1342763 h 3729099"/>
              <a:gd name="connsiteX641" fmla="*/ 2621756 w 6361755"/>
              <a:gd name="connsiteY641" fmla="*/ 1346736 h 3729099"/>
              <a:gd name="connsiteX642" fmla="*/ 2619589 w 6361755"/>
              <a:gd name="connsiteY642" fmla="*/ 1374718 h 3729099"/>
              <a:gd name="connsiteX643" fmla="*/ 2613450 w 6361755"/>
              <a:gd name="connsiteY643" fmla="*/ 1390605 h 3729099"/>
              <a:gd name="connsiteX644" fmla="*/ 2604424 w 6361755"/>
              <a:gd name="connsiteY644" fmla="*/ 1388079 h 3729099"/>
              <a:gd name="connsiteX645" fmla="*/ 2587633 w 6361755"/>
              <a:gd name="connsiteY645" fmla="*/ 1378871 h 3729099"/>
              <a:gd name="connsiteX646" fmla="*/ 2590703 w 6361755"/>
              <a:gd name="connsiteY646" fmla="*/ 1366774 h 3729099"/>
              <a:gd name="connsiteX647" fmla="*/ 2583300 w 6361755"/>
              <a:gd name="connsiteY647" fmla="*/ 1361539 h 3729099"/>
              <a:gd name="connsiteX648" fmla="*/ 2571206 w 6361755"/>
              <a:gd name="connsiteY648" fmla="*/ 1372371 h 3729099"/>
              <a:gd name="connsiteX649" fmla="*/ 2564164 w 6361755"/>
              <a:gd name="connsiteY649" fmla="*/ 1377969 h 3729099"/>
              <a:gd name="connsiteX650" fmla="*/ 2552068 w 6361755"/>
              <a:gd name="connsiteY650" fmla="*/ 1385912 h 3729099"/>
              <a:gd name="connsiteX651" fmla="*/ 2552248 w 6361755"/>
              <a:gd name="connsiteY651" fmla="*/ 1379955 h 3729099"/>
              <a:gd name="connsiteX652" fmla="*/ 2555858 w 6361755"/>
              <a:gd name="connsiteY652" fmla="*/ 1374538 h 3729099"/>
              <a:gd name="connsiteX653" fmla="*/ 2547013 w 6361755"/>
              <a:gd name="connsiteY653" fmla="*/ 1368039 h 3729099"/>
              <a:gd name="connsiteX654" fmla="*/ 2548637 w 6361755"/>
              <a:gd name="connsiteY654" fmla="*/ 1363345 h 3729099"/>
              <a:gd name="connsiteX655" fmla="*/ 2551526 w 6361755"/>
              <a:gd name="connsiteY655" fmla="*/ 1359915 h 3729099"/>
              <a:gd name="connsiteX656" fmla="*/ 2563262 w 6361755"/>
              <a:gd name="connsiteY656" fmla="*/ 1355402 h 3729099"/>
              <a:gd name="connsiteX657" fmla="*/ 2562358 w 6361755"/>
              <a:gd name="connsiteY657" fmla="*/ 1321279 h 3729099"/>
              <a:gd name="connsiteX658" fmla="*/ 2580773 w 6361755"/>
              <a:gd name="connsiteY658" fmla="*/ 1310267 h 3729099"/>
              <a:gd name="connsiteX659" fmla="*/ 2569941 w 6361755"/>
              <a:gd name="connsiteY659" fmla="*/ 1282825 h 3729099"/>
              <a:gd name="connsiteX660" fmla="*/ 2546833 w 6361755"/>
              <a:gd name="connsiteY660" fmla="*/ 1303947 h 3729099"/>
              <a:gd name="connsiteX661" fmla="*/ 2523182 w 6361755"/>
              <a:gd name="connsiteY661" fmla="*/ 1327056 h 3729099"/>
              <a:gd name="connsiteX662" fmla="*/ 2436524 w 6361755"/>
              <a:gd name="connsiteY662" fmla="*/ 1385370 h 3729099"/>
              <a:gd name="connsiteX663" fmla="*/ 2352395 w 6361755"/>
              <a:gd name="connsiteY663" fmla="*/ 1444766 h 3729099"/>
              <a:gd name="connsiteX664" fmla="*/ 2300761 w 6361755"/>
              <a:gd name="connsiteY664" fmla="*/ 1492248 h 3729099"/>
              <a:gd name="connsiteX665" fmla="*/ 2248224 w 6361755"/>
              <a:gd name="connsiteY665" fmla="*/ 1521496 h 3729099"/>
              <a:gd name="connsiteX666" fmla="*/ 2237031 w 6361755"/>
              <a:gd name="connsiteY666" fmla="*/ 1545687 h 3729099"/>
              <a:gd name="connsiteX667" fmla="*/ 2228726 w 6361755"/>
              <a:gd name="connsiteY667" fmla="*/ 1565907 h 3729099"/>
              <a:gd name="connsiteX668" fmla="*/ 2238656 w 6361755"/>
              <a:gd name="connsiteY668" fmla="*/ 1558685 h 3729099"/>
              <a:gd name="connsiteX669" fmla="*/ 2245335 w 6361755"/>
              <a:gd name="connsiteY669" fmla="*/ 1550922 h 3729099"/>
              <a:gd name="connsiteX670" fmla="*/ 2358532 w 6361755"/>
              <a:gd name="connsiteY670" fmla="*/ 1469139 h 3729099"/>
              <a:gd name="connsiteX671" fmla="*/ 2461799 w 6361755"/>
              <a:gd name="connsiteY671" fmla="*/ 1381037 h 3729099"/>
              <a:gd name="connsiteX672" fmla="*/ 2483464 w 6361755"/>
              <a:gd name="connsiteY672" fmla="*/ 1385190 h 3729099"/>
              <a:gd name="connsiteX673" fmla="*/ 2515780 w 6361755"/>
              <a:gd name="connsiteY673" fmla="*/ 1395120 h 3729099"/>
              <a:gd name="connsiteX674" fmla="*/ 2519751 w 6361755"/>
              <a:gd name="connsiteY674" fmla="*/ 1422200 h 3729099"/>
              <a:gd name="connsiteX675" fmla="*/ 2452231 w 6361755"/>
              <a:gd name="connsiteY675" fmla="*/ 1489179 h 3729099"/>
              <a:gd name="connsiteX676" fmla="*/ 2374419 w 6361755"/>
              <a:gd name="connsiteY676" fmla="*/ 1545327 h 3729099"/>
              <a:gd name="connsiteX677" fmla="*/ 2354562 w 6361755"/>
              <a:gd name="connsiteY677" fmla="*/ 1580712 h 3729099"/>
              <a:gd name="connsiteX678" fmla="*/ 2334702 w 6361755"/>
              <a:gd name="connsiteY678" fmla="*/ 1616097 h 3729099"/>
              <a:gd name="connsiteX679" fmla="*/ 2312315 w 6361755"/>
              <a:gd name="connsiteY679" fmla="*/ 1599848 h 3729099"/>
              <a:gd name="connsiteX680" fmla="*/ 2267182 w 6361755"/>
              <a:gd name="connsiteY680" fmla="*/ 1651662 h 3729099"/>
              <a:gd name="connsiteX681" fmla="*/ 2209048 w 6361755"/>
              <a:gd name="connsiteY681" fmla="*/ 1700948 h 3729099"/>
              <a:gd name="connsiteX682" fmla="*/ 2215727 w 6361755"/>
              <a:gd name="connsiteY682" fmla="*/ 1660148 h 3729099"/>
              <a:gd name="connsiteX683" fmla="*/ 2265375 w 6361755"/>
              <a:gd name="connsiteY683" fmla="*/ 1615375 h 3729099"/>
              <a:gd name="connsiteX684" fmla="*/ 2263389 w 6361755"/>
              <a:gd name="connsiteY684" fmla="*/ 1605987 h 3729099"/>
              <a:gd name="connsiteX685" fmla="*/ 2264653 w 6361755"/>
              <a:gd name="connsiteY685" fmla="*/ 1597139 h 3729099"/>
              <a:gd name="connsiteX686" fmla="*/ 2283249 w 6361755"/>
              <a:gd name="connsiteY686" fmla="*/ 1590100 h 3729099"/>
              <a:gd name="connsiteX687" fmla="*/ 2298956 w 6361755"/>
              <a:gd name="connsiteY687" fmla="*/ 1591544 h 3729099"/>
              <a:gd name="connsiteX688" fmla="*/ 2394279 w 6361755"/>
              <a:gd name="connsiteY688" fmla="*/ 1507053 h 3729099"/>
              <a:gd name="connsiteX689" fmla="*/ 2406194 w 6361755"/>
              <a:gd name="connsiteY689" fmla="*/ 1485206 h 3729099"/>
              <a:gd name="connsiteX690" fmla="*/ 2409082 w 6361755"/>
              <a:gd name="connsiteY690" fmla="*/ 1455598 h 3729099"/>
              <a:gd name="connsiteX691" fmla="*/ 2367018 w 6361755"/>
              <a:gd name="connsiteY691" fmla="*/ 1477805 h 3729099"/>
              <a:gd name="connsiteX692" fmla="*/ 2268444 w 6361755"/>
              <a:gd name="connsiteY692" fmla="*/ 1585767 h 3729099"/>
              <a:gd name="connsiteX693" fmla="*/ 2183593 w 6361755"/>
              <a:gd name="connsiteY693" fmla="*/ 1640468 h 3729099"/>
              <a:gd name="connsiteX694" fmla="*/ 2105781 w 6361755"/>
              <a:gd name="connsiteY694" fmla="*/ 1705643 h 3729099"/>
              <a:gd name="connsiteX695" fmla="*/ 2055231 w 6361755"/>
              <a:gd name="connsiteY695" fmla="*/ 1756374 h 3729099"/>
              <a:gd name="connsiteX696" fmla="*/ 1998181 w 6361755"/>
              <a:gd name="connsiteY696" fmla="*/ 1805840 h 3729099"/>
              <a:gd name="connsiteX697" fmla="*/ 1884624 w 6361755"/>
              <a:gd name="connsiteY697" fmla="*/ 1868666 h 3729099"/>
              <a:gd name="connsiteX698" fmla="*/ 1772691 w 6361755"/>
              <a:gd name="connsiteY698" fmla="*/ 1967963 h 3729099"/>
              <a:gd name="connsiteX699" fmla="*/ 1761317 w 6361755"/>
              <a:gd name="connsiteY699" fmla="*/ 1967240 h 3729099"/>
              <a:gd name="connsiteX700" fmla="*/ 1747054 w 6361755"/>
              <a:gd name="connsiteY700" fmla="*/ 1975184 h 3729099"/>
              <a:gd name="connsiteX701" fmla="*/ 1745972 w 6361755"/>
              <a:gd name="connsiteY701" fmla="*/ 1987099 h 3729099"/>
              <a:gd name="connsiteX702" fmla="*/ 1748138 w 6361755"/>
              <a:gd name="connsiteY702" fmla="*/ 1999557 h 3729099"/>
              <a:gd name="connsiteX703" fmla="*/ 1675923 w 6361755"/>
              <a:gd name="connsiteY703" fmla="*/ 2022124 h 3729099"/>
              <a:gd name="connsiteX704" fmla="*/ 1645413 w 6361755"/>
              <a:gd name="connsiteY704" fmla="*/ 2016346 h 3729099"/>
              <a:gd name="connsiteX705" fmla="*/ 1696685 w 6361755"/>
              <a:gd name="connsiteY705" fmla="*/ 1961283 h 3729099"/>
              <a:gd name="connsiteX706" fmla="*/ 1759873 w 6361755"/>
              <a:gd name="connsiteY706" fmla="*/ 1881305 h 3729099"/>
              <a:gd name="connsiteX707" fmla="*/ 1698130 w 6361755"/>
              <a:gd name="connsiteY707" fmla="*/ 1922287 h 3729099"/>
              <a:gd name="connsiteX708" fmla="*/ 1643427 w 6361755"/>
              <a:gd name="connsiteY708" fmla="*/ 1973740 h 3729099"/>
              <a:gd name="connsiteX709" fmla="*/ 1534021 w 6361755"/>
              <a:gd name="connsiteY709" fmla="*/ 2031331 h 3729099"/>
              <a:gd name="connsiteX710" fmla="*/ 1481846 w 6361755"/>
              <a:gd name="connsiteY710" fmla="*/ 2057689 h 3729099"/>
              <a:gd name="connsiteX711" fmla="*/ 1445919 w 6361755"/>
              <a:gd name="connsiteY711" fmla="*/ 2087117 h 3729099"/>
              <a:gd name="connsiteX712" fmla="*/ 1428587 w 6361755"/>
              <a:gd name="connsiteY712" fmla="*/ 2083866 h 3729099"/>
              <a:gd name="connsiteX713" fmla="*/ 1393924 w 6361755"/>
              <a:gd name="connsiteY713" fmla="*/ 2115643 h 3729099"/>
              <a:gd name="connsiteX714" fmla="*/ 1362331 w 6361755"/>
              <a:gd name="connsiteY714" fmla="*/ 2143624 h 3729099"/>
              <a:gd name="connsiteX715" fmla="*/ 1307448 w 6361755"/>
              <a:gd name="connsiteY715" fmla="*/ 2169442 h 3729099"/>
              <a:gd name="connsiteX716" fmla="*/ 1322613 w 6361755"/>
              <a:gd name="connsiteY716" fmla="*/ 2124126 h 3729099"/>
              <a:gd name="connsiteX717" fmla="*/ 1321709 w 6361755"/>
              <a:gd name="connsiteY717" fmla="*/ 2105893 h 3729099"/>
              <a:gd name="connsiteX718" fmla="*/ 1384176 w 6361755"/>
              <a:gd name="connsiteY718" fmla="*/ 2047759 h 3729099"/>
              <a:gd name="connsiteX719" fmla="*/ 1449711 w 6361755"/>
              <a:gd name="connsiteY719" fmla="*/ 1985656 h 3729099"/>
              <a:gd name="connsiteX720" fmla="*/ 1453322 w 6361755"/>
              <a:gd name="connsiteY720" fmla="*/ 1980239 h 3729099"/>
              <a:gd name="connsiteX721" fmla="*/ 1453502 w 6361755"/>
              <a:gd name="connsiteY721" fmla="*/ 1974282 h 3729099"/>
              <a:gd name="connsiteX722" fmla="*/ 1432018 w 6361755"/>
              <a:gd name="connsiteY722" fmla="*/ 1989085 h 3729099"/>
              <a:gd name="connsiteX723" fmla="*/ 1407465 w 6361755"/>
              <a:gd name="connsiteY723" fmla="*/ 2007861 h 3729099"/>
              <a:gd name="connsiteX724" fmla="*/ 1386523 w 6361755"/>
              <a:gd name="connsiteY724" fmla="*/ 2021944 h 3729099"/>
              <a:gd name="connsiteX725" fmla="*/ 1369733 w 6361755"/>
              <a:gd name="connsiteY725" fmla="*/ 2043608 h 3729099"/>
              <a:gd name="connsiteX726" fmla="*/ 1348971 w 6361755"/>
              <a:gd name="connsiteY726" fmla="*/ 2051010 h 3729099"/>
              <a:gd name="connsiteX727" fmla="*/ 1323516 w 6361755"/>
              <a:gd name="connsiteY727" fmla="*/ 2058231 h 3729099"/>
              <a:gd name="connsiteX728" fmla="*/ 1275854 w 6361755"/>
              <a:gd name="connsiteY728" fmla="*/ 2055342 h 3729099"/>
              <a:gd name="connsiteX729" fmla="*/ 1230179 w 6361755"/>
              <a:gd name="connsiteY729" fmla="*/ 2094880 h 3729099"/>
              <a:gd name="connsiteX730" fmla="*/ 1200389 w 6361755"/>
              <a:gd name="connsiteY730" fmla="*/ 2105170 h 3729099"/>
              <a:gd name="connsiteX731" fmla="*/ 1170962 w 6361755"/>
              <a:gd name="connsiteY731" fmla="*/ 2119974 h 3729099"/>
              <a:gd name="connsiteX732" fmla="*/ 1153269 w 6361755"/>
              <a:gd name="connsiteY732" fmla="*/ 2121960 h 3729099"/>
              <a:gd name="connsiteX733" fmla="*/ 1132869 w 6361755"/>
              <a:gd name="connsiteY733" fmla="*/ 2136945 h 3729099"/>
              <a:gd name="connsiteX734" fmla="*/ 1120952 w 6361755"/>
              <a:gd name="connsiteY734" fmla="*/ 2158789 h 3729099"/>
              <a:gd name="connsiteX735" fmla="*/ 1081776 w 6361755"/>
              <a:gd name="connsiteY735" fmla="*/ 2151388 h 3729099"/>
              <a:gd name="connsiteX736" fmla="*/ 1129438 w 6361755"/>
              <a:gd name="connsiteY736" fmla="*/ 2108419 h 3729099"/>
              <a:gd name="connsiteX737" fmla="*/ 1151644 w 6361755"/>
              <a:gd name="connsiteY737" fmla="*/ 2074118 h 3729099"/>
              <a:gd name="connsiteX738" fmla="*/ 1134493 w 6361755"/>
              <a:gd name="connsiteY738" fmla="*/ 2077729 h 3729099"/>
              <a:gd name="connsiteX739" fmla="*/ 1117704 w 6361755"/>
              <a:gd name="connsiteY739" fmla="*/ 2085853 h 3729099"/>
              <a:gd name="connsiteX740" fmla="*/ 1060112 w 6361755"/>
              <a:gd name="connsiteY740" fmla="*/ 2147235 h 3729099"/>
              <a:gd name="connsiteX741" fmla="*/ 1009924 w 6361755"/>
              <a:gd name="connsiteY741" fmla="*/ 2179912 h 3729099"/>
              <a:gd name="connsiteX742" fmla="*/ 971830 w 6361755"/>
              <a:gd name="connsiteY742" fmla="*/ 2219450 h 3729099"/>
              <a:gd name="connsiteX743" fmla="*/ 926877 w 6361755"/>
              <a:gd name="connsiteY743" fmla="*/ 2248518 h 3729099"/>
              <a:gd name="connsiteX744" fmla="*/ 894380 w 6361755"/>
              <a:gd name="connsiteY744" fmla="*/ 2290582 h 3729099"/>
              <a:gd name="connsiteX745" fmla="*/ 832276 w 6361755"/>
              <a:gd name="connsiteY745" fmla="*/ 2345103 h 3729099"/>
              <a:gd name="connsiteX746" fmla="*/ 809527 w 6361755"/>
              <a:gd name="connsiteY746" fmla="*/ 2344563 h 3729099"/>
              <a:gd name="connsiteX747" fmla="*/ 781363 w 6361755"/>
              <a:gd name="connsiteY747" fmla="*/ 2365685 h 3729099"/>
              <a:gd name="connsiteX748" fmla="*/ 718716 w 6361755"/>
              <a:gd name="connsiteY748" fmla="*/ 2408112 h 3729099"/>
              <a:gd name="connsiteX749" fmla="*/ 696150 w 6361755"/>
              <a:gd name="connsiteY749" fmla="*/ 2385724 h 3729099"/>
              <a:gd name="connsiteX750" fmla="*/ 753380 w 6361755"/>
              <a:gd name="connsiteY750" fmla="*/ 2328674 h 3729099"/>
              <a:gd name="connsiteX751" fmla="*/ 807723 w 6361755"/>
              <a:gd name="connsiteY751" fmla="*/ 2280292 h 3729099"/>
              <a:gd name="connsiteX752" fmla="*/ 845454 w 6361755"/>
              <a:gd name="connsiteY752" fmla="*/ 2257363 h 3729099"/>
              <a:gd name="connsiteX753" fmla="*/ 880839 w 6361755"/>
              <a:gd name="connsiteY753" fmla="*/ 2263321 h 3729099"/>
              <a:gd name="connsiteX754" fmla="*/ 892212 w 6361755"/>
              <a:gd name="connsiteY754" fmla="*/ 2242198 h 3729099"/>
              <a:gd name="connsiteX755" fmla="*/ 950346 w 6361755"/>
              <a:gd name="connsiteY755" fmla="*/ 2192910 h 3729099"/>
              <a:gd name="connsiteX756" fmla="*/ 933014 w 6361755"/>
              <a:gd name="connsiteY756" fmla="*/ 2189662 h 3729099"/>
              <a:gd name="connsiteX757" fmla="*/ 970746 w 6361755"/>
              <a:gd name="connsiteY757" fmla="*/ 2166733 h 3729099"/>
              <a:gd name="connsiteX758" fmla="*/ 1011368 w 6361755"/>
              <a:gd name="connsiteY758" fmla="*/ 2114196 h 3729099"/>
              <a:gd name="connsiteX759" fmla="*/ 1062098 w 6361755"/>
              <a:gd name="connsiteY759" fmla="*/ 2093616 h 3729099"/>
              <a:gd name="connsiteX760" fmla="*/ 1098748 w 6361755"/>
              <a:gd name="connsiteY760" fmla="*/ 2046315 h 3729099"/>
              <a:gd name="connsiteX761" fmla="*/ 1161755 w 6361755"/>
              <a:gd name="connsiteY761" fmla="*/ 2010027 h 3729099"/>
              <a:gd name="connsiteX762" fmla="*/ 1207430 w 6361755"/>
              <a:gd name="connsiteY762" fmla="*/ 1970489 h 3729099"/>
              <a:gd name="connsiteX763" fmla="*/ 1236136 w 6361755"/>
              <a:gd name="connsiteY763" fmla="*/ 1914162 h 3729099"/>
              <a:gd name="connsiteX764" fmla="*/ 1296976 w 6361755"/>
              <a:gd name="connsiteY764" fmla="*/ 1854946 h 3729099"/>
              <a:gd name="connsiteX765" fmla="*/ 1335430 w 6361755"/>
              <a:gd name="connsiteY765" fmla="*/ 1824615 h 3729099"/>
              <a:gd name="connsiteX766" fmla="*/ 1367024 w 6361755"/>
              <a:gd name="connsiteY766" fmla="*/ 1783815 h 3729099"/>
              <a:gd name="connsiteX767" fmla="*/ 1393924 w 6361755"/>
              <a:gd name="connsiteY767" fmla="*/ 1769372 h 3729099"/>
              <a:gd name="connsiteX768" fmla="*/ 1417033 w 6361755"/>
              <a:gd name="connsiteY768" fmla="*/ 1745181 h 3729099"/>
              <a:gd name="connsiteX769" fmla="*/ 1426601 w 6361755"/>
              <a:gd name="connsiteY769" fmla="*/ 1719904 h 3729099"/>
              <a:gd name="connsiteX770" fmla="*/ 1436171 w 6361755"/>
              <a:gd name="connsiteY770" fmla="*/ 1694629 h 3729099"/>
              <a:gd name="connsiteX771" fmla="*/ 1376232 w 6361755"/>
              <a:gd name="connsiteY771" fmla="*/ 1737598 h 3729099"/>
              <a:gd name="connsiteX772" fmla="*/ 1319543 w 6361755"/>
              <a:gd name="connsiteY772" fmla="*/ 1781107 h 3729099"/>
              <a:gd name="connsiteX773" fmla="*/ 1270799 w 6361755"/>
              <a:gd name="connsiteY773" fmla="*/ 1823893 h 3729099"/>
              <a:gd name="connsiteX774" fmla="*/ 1215013 w 6361755"/>
              <a:gd name="connsiteY774" fmla="*/ 1851697 h 3729099"/>
              <a:gd name="connsiteX775" fmla="*/ 1162115 w 6361755"/>
              <a:gd name="connsiteY775" fmla="*/ 1919939 h 3729099"/>
              <a:gd name="connsiteX776" fmla="*/ 1035559 w 6361755"/>
              <a:gd name="connsiteY776" fmla="*/ 1982586 h 3729099"/>
              <a:gd name="connsiteX777" fmla="*/ 911350 w 6361755"/>
              <a:gd name="connsiteY777" fmla="*/ 2095421 h 3729099"/>
              <a:gd name="connsiteX778" fmla="*/ 857911 w 6361755"/>
              <a:gd name="connsiteY778" fmla="*/ 2106435 h 3729099"/>
              <a:gd name="connsiteX779" fmla="*/ 804472 w 6361755"/>
              <a:gd name="connsiteY779" fmla="*/ 2117447 h 3729099"/>
              <a:gd name="connsiteX780" fmla="*/ 759699 w 6361755"/>
              <a:gd name="connsiteY780" fmla="*/ 2175219 h 3729099"/>
              <a:gd name="connsiteX781" fmla="*/ 746700 w 6361755"/>
              <a:gd name="connsiteY781" fmla="*/ 2172690 h 3729099"/>
              <a:gd name="connsiteX782" fmla="*/ 737492 w 6361755"/>
              <a:gd name="connsiteY782" fmla="*/ 2161858 h 3729099"/>
              <a:gd name="connsiteX783" fmla="*/ 753561 w 6361755"/>
              <a:gd name="connsiteY783" fmla="*/ 2137847 h 3729099"/>
              <a:gd name="connsiteX784" fmla="*/ 799237 w 6361755"/>
              <a:gd name="connsiteY784" fmla="*/ 2098311 h 3729099"/>
              <a:gd name="connsiteX785" fmla="*/ 810069 w 6361755"/>
              <a:gd name="connsiteY785" fmla="*/ 2077007 h 3729099"/>
              <a:gd name="connsiteX786" fmla="*/ 814582 w 6361755"/>
              <a:gd name="connsiteY786" fmla="*/ 2059133 h 3729099"/>
              <a:gd name="connsiteX787" fmla="*/ 802305 w 6361755"/>
              <a:gd name="connsiteY787" fmla="*/ 2074840 h 3729099"/>
              <a:gd name="connsiteX788" fmla="*/ 740021 w 6361755"/>
              <a:gd name="connsiteY788" fmla="*/ 2103726 h 3729099"/>
              <a:gd name="connsiteX789" fmla="*/ 684776 w 6361755"/>
              <a:gd name="connsiteY789" fmla="*/ 2142902 h 3729099"/>
              <a:gd name="connsiteX790" fmla="*/ 651919 w 6361755"/>
              <a:gd name="connsiteY790" fmla="*/ 2165289 h 3729099"/>
              <a:gd name="connsiteX791" fmla="*/ 622671 w 6361755"/>
              <a:gd name="connsiteY791" fmla="*/ 2197425 h 3729099"/>
              <a:gd name="connsiteX792" fmla="*/ 575913 w 6361755"/>
              <a:gd name="connsiteY792" fmla="*/ 2212770 h 3729099"/>
              <a:gd name="connsiteX793" fmla="*/ 550276 w 6361755"/>
              <a:gd name="connsiteY793" fmla="*/ 2240212 h 3729099"/>
              <a:gd name="connsiteX794" fmla="*/ 517780 w 6361755"/>
              <a:gd name="connsiteY794" fmla="*/ 2261876 h 3729099"/>
              <a:gd name="connsiteX795" fmla="*/ 485283 w 6361755"/>
              <a:gd name="connsiteY795" fmla="*/ 2303941 h 3729099"/>
              <a:gd name="connsiteX796" fmla="*/ 455675 w 6361755"/>
              <a:gd name="connsiteY796" fmla="*/ 2316399 h 3729099"/>
              <a:gd name="connsiteX797" fmla="*/ 406389 w 6361755"/>
              <a:gd name="connsiteY797" fmla="*/ 2359726 h 3729099"/>
              <a:gd name="connsiteX798" fmla="*/ 346993 w 6361755"/>
              <a:gd name="connsiteY798" fmla="*/ 2392225 h 3729099"/>
              <a:gd name="connsiteX799" fmla="*/ 271167 w 6361755"/>
              <a:gd name="connsiteY799" fmla="*/ 2443495 h 3729099"/>
              <a:gd name="connsiteX800" fmla="*/ 191911 w 6361755"/>
              <a:gd name="connsiteY800" fmla="*/ 2489533 h 3729099"/>
              <a:gd name="connsiteX801" fmla="*/ 170427 w 6361755"/>
              <a:gd name="connsiteY801" fmla="*/ 2514808 h 3729099"/>
              <a:gd name="connsiteX802" fmla="*/ 142263 w 6361755"/>
              <a:gd name="connsiteY802" fmla="*/ 2534306 h 3729099"/>
              <a:gd name="connsiteX803" fmla="*/ 93699 w 6361755"/>
              <a:gd name="connsiteY803" fmla="*/ 2580885 h 3729099"/>
              <a:gd name="connsiteX804" fmla="*/ 38274 w 6361755"/>
              <a:gd name="connsiteY804" fmla="*/ 2617173 h 3729099"/>
              <a:gd name="connsiteX805" fmla="*/ 23831 w 6361755"/>
              <a:gd name="connsiteY805" fmla="*/ 2631074 h 3729099"/>
              <a:gd name="connsiteX806" fmla="*/ 9028 w 6361755"/>
              <a:gd name="connsiteY806" fmla="*/ 2635768 h 3729099"/>
              <a:gd name="connsiteX807" fmla="*/ 0 w 6361755"/>
              <a:gd name="connsiteY807" fmla="*/ 2628005 h 3729099"/>
              <a:gd name="connsiteX808" fmla="*/ 54161 w 6361755"/>
              <a:gd name="connsiteY808" fmla="*/ 2578177 h 3729099"/>
              <a:gd name="connsiteX809" fmla="*/ 80700 w 6361755"/>
              <a:gd name="connsiteY809" fmla="*/ 2558317 h 3729099"/>
              <a:gd name="connsiteX810" fmla="*/ 103809 w 6361755"/>
              <a:gd name="connsiteY810" fmla="*/ 2533404 h 3729099"/>
              <a:gd name="connsiteX811" fmla="*/ 157790 w 6361755"/>
              <a:gd name="connsiteY811" fmla="*/ 2489353 h 3729099"/>
              <a:gd name="connsiteX812" fmla="*/ 187216 w 6361755"/>
              <a:gd name="connsiteY812" fmla="*/ 2449815 h 3729099"/>
              <a:gd name="connsiteX813" fmla="*/ 224046 w 6361755"/>
              <a:gd name="connsiteY813" fmla="*/ 2429595 h 3729099"/>
              <a:gd name="connsiteX814" fmla="*/ 401514 w 6361755"/>
              <a:gd name="connsiteY814" fmla="*/ 2255197 h 3729099"/>
              <a:gd name="connsiteX815" fmla="*/ 605881 w 6361755"/>
              <a:gd name="connsiteY815" fmla="*/ 2104088 h 3729099"/>
              <a:gd name="connsiteX816" fmla="*/ 651017 w 6361755"/>
              <a:gd name="connsiteY816" fmla="*/ 2055342 h 3729099"/>
              <a:gd name="connsiteX817" fmla="*/ 696150 w 6361755"/>
              <a:gd name="connsiteY817" fmla="*/ 2006597 h 3729099"/>
              <a:gd name="connsiteX818" fmla="*/ 717454 w 6361755"/>
              <a:gd name="connsiteY818" fmla="*/ 1999375 h 3729099"/>
              <a:gd name="connsiteX819" fmla="*/ 738034 w 6361755"/>
              <a:gd name="connsiteY819" fmla="*/ 1978433 h 3729099"/>
              <a:gd name="connsiteX820" fmla="*/ 775766 w 6361755"/>
              <a:gd name="connsiteY820" fmla="*/ 1942687 h 3729099"/>
              <a:gd name="connsiteX821" fmla="*/ 804292 w 6361755"/>
              <a:gd name="connsiteY821" fmla="*/ 1918677 h 3729099"/>
              <a:gd name="connsiteX822" fmla="*/ 866757 w 6361755"/>
              <a:gd name="connsiteY822" fmla="*/ 1870293 h 3729099"/>
              <a:gd name="connsiteX823" fmla="*/ 891492 w 6361755"/>
              <a:gd name="connsiteY823" fmla="*/ 1858376 h 3729099"/>
              <a:gd name="connsiteX824" fmla="*/ 912614 w 6361755"/>
              <a:gd name="connsiteY824" fmla="*/ 1836712 h 3729099"/>
              <a:gd name="connsiteX825" fmla="*/ 928681 w 6361755"/>
              <a:gd name="connsiteY825" fmla="*/ 1809632 h 3729099"/>
              <a:gd name="connsiteX826" fmla="*/ 1094053 w 6361755"/>
              <a:gd name="connsiteY826" fmla="*/ 1654189 h 3729099"/>
              <a:gd name="connsiteX827" fmla="*/ 1123661 w 6361755"/>
              <a:gd name="connsiteY827" fmla="*/ 1641732 h 3729099"/>
              <a:gd name="connsiteX828" fmla="*/ 1157060 w 6361755"/>
              <a:gd name="connsiteY828" fmla="*/ 1617901 h 3729099"/>
              <a:gd name="connsiteX829" fmla="*/ 1182155 w 6361755"/>
              <a:gd name="connsiteY829" fmla="*/ 1590280 h 3729099"/>
              <a:gd name="connsiteX830" fmla="*/ 1210681 w 6361755"/>
              <a:gd name="connsiteY830" fmla="*/ 1567893 h 3729099"/>
              <a:gd name="connsiteX831" fmla="*/ 1238662 w 6361755"/>
              <a:gd name="connsiteY831" fmla="*/ 1530161 h 3729099"/>
              <a:gd name="connsiteX832" fmla="*/ 1276936 w 6361755"/>
              <a:gd name="connsiteY832" fmla="*/ 1507955 h 3729099"/>
              <a:gd name="connsiteX833" fmla="*/ 1355290 w 6361755"/>
              <a:gd name="connsiteY833" fmla="*/ 1441337 h 3729099"/>
              <a:gd name="connsiteX834" fmla="*/ 1431116 w 6361755"/>
              <a:gd name="connsiteY834" fmla="*/ 1392411 h 3729099"/>
              <a:gd name="connsiteX835" fmla="*/ 1472638 w 6361755"/>
              <a:gd name="connsiteY835" fmla="*/ 1358109 h 3729099"/>
              <a:gd name="connsiteX836" fmla="*/ 1554963 w 6361755"/>
              <a:gd name="connsiteY836" fmla="*/ 1274339 h 3729099"/>
              <a:gd name="connsiteX837" fmla="*/ 1637287 w 6361755"/>
              <a:gd name="connsiteY837" fmla="*/ 1190570 h 3729099"/>
              <a:gd name="connsiteX838" fmla="*/ 1666535 w 6361755"/>
              <a:gd name="connsiteY838" fmla="*/ 1171977 h 3729099"/>
              <a:gd name="connsiteX839" fmla="*/ 1743443 w 6361755"/>
              <a:gd name="connsiteY839" fmla="*/ 1108246 h 3729099"/>
              <a:gd name="connsiteX840" fmla="*/ 1820353 w 6361755"/>
              <a:gd name="connsiteY840" fmla="*/ 1044517 h 3729099"/>
              <a:gd name="connsiteX841" fmla="*/ 1874334 w 6361755"/>
              <a:gd name="connsiteY841" fmla="*/ 1000466 h 3729099"/>
              <a:gd name="connsiteX842" fmla="*/ 1928313 w 6361755"/>
              <a:gd name="connsiteY842" fmla="*/ 956415 h 3729099"/>
              <a:gd name="connsiteX843" fmla="*/ 2058119 w 6361755"/>
              <a:gd name="connsiteY843" fmla="*/ 837803 h 3729099"/>
              <a:gd name="connsiteX844" fmla="*/ 2083394 w 6361755"/>
              <a:gd name="connsiteY844" fmla="*/ 815416 h 3729099"/>
              <a:gd name="connsiteX845" fmla="*/ 2095311 w 6361755"/>
              <a:gd name="connsiteY845" fmla="*/ 804944 h 3729099"/>
              <a:gd name="connsiteX846" fmla="*/ 2117155 w 6361755"/>
              <a:gd name="connsiteY846" fmla="*/ 786350 h 3729099"/>
              <a:gd name="connsiteX847" fmla="*/ 2191174 w 6361755"/>
              <a:gd name="connsiteY847" fmla="*/ 723703 h 3729099"/>
              <a:gd name="connsiteX848" fmla="*/ 2274583 w 6361755"/>
              <a:gd name="connsiteY848" fmla="*/ 655459 h 3729099"/>
              <a:gd name="connsiteX849" fmla="*/ 2326578 w 6361755"/>
              <a:gd name="connsiteY849" fmla="*/ 604729 h 3729099"/>
              <a:gd name="connsiteX850" fmla="*/ 2383085 w 6361755"/>
              <a:gd name="connsiteY850" fmla="*/ 577107 h 3729099"/>
              <a:gd name="connsiteX851" fmla="*/ 2654433 w 6361755"/>
              <a:gd name="connsiteY851" fmla="*/ 453800 h 3729099"/>
              <a:gd name="connsiteX852" fmla="*/ 2686387 w 6361755"/>
              <a:gd name="connsiteY852" fmla="*/ 446037 h 3729099"/>
              <a:gd name="connsiteX853" fmla="*/ 2912961 w 6361755"/>
              <a:gd name="connsiteY853" fmla="*/ 412458 h 3729099"/>
              <a:gd name="connsiteX854" fmla="*/ 2938056 w 6361755"/>
              <a:gd name="connsiteY854" fmla="*/ 419499 h 3729099"/>
              <a:gd name="connsiteX855" fmla="*/ 2968204 w 6361755"/>
              <a:gd name="connsiteY855" fmla="*/ 424372 h 3729099"/>
              <a:gd name="connsiteX856" fmla="*/ 2972357 w 6361755"/>
              <a:gd name="connsiteY856" fmla="*/ 418235 h 3729099"/>
              <a:gd name="connsiteX857" fmla="*/ 2968566 w 6361755"/>
              <a:gd name="connsiteY857" fmla="*/ 412458 h 3729099"/>
              <a:gd name="connsiteX858" fmla="*/ 3072916 w 6361755"/>
              <a:gd name="connsiteY858" fmla="*/ 427983 h 3729099"/>
              <a:gd name="connsiteX859" fmla="*/ 3105594 w 6361755"/>
              <a:gd name="connsiteY859" fmla="*/ 448203 h 3729099"/>
              <a:gd name="connsiteX860" fmla="*/ 3231788 w 6361755"/>
              <a:gd name="connsiteY860" fmla="*/ 501642 h 3729099"/>
              <a:gd name="connsiteX861" fmla="*/ 3350220 w 6361755"/>
              <a:gd name="connsiteY861" fmla="*/ 575483 h 3729099"/>
              <a:gd name="connsiteX862" fmla="*/ 3375677 w 6361755"/>
              <a:gd name="connsiteY862" fmla="*/ 589926 h 3729099"/>
              <a:gd name="connsiteX863" fmla="*/ 3397702 w 6361755"/>
              <a:gd name="connsiteY863" fmla="*/ 608882 h 3729099"/>
              <a:gd name="connsiteX864" fmla="*/ 3421172 w 6361755"/>
              <a:gd name="connsiteY864" fmla="*/ 652211 h 3729099"/>
              <a:gd name="connsiteX865" fmla="*/ 3470278 w 6361755"/>
              <a:gd name="connsiteY865" fmla="*/ 717204 h 3729099"/>
              <a:gd name="connsiteX866" fmla="*/ 3528952 w 6361755"/>
              <a:gd name="connsiteY866" fmla="*/ 823720 h 3729099"/>
              <a:gd name="connsiteX867" fmla="*/ 3573726 w 6361755"/>
              <a:gd name="connsiteY867" fmla="*/ 937459 h 3729099"/>
              <a:gd name="connsiteX868" fmla="*/ 3585822 w 6361755"/>
              <a:gd name="connsiteY868" fmla="*/ 1024477 h 3729099"/>
              <a:gd name="connsiteX869" fmla="*/ 3587988 w 6361755"/>
              <a:gd name="connsiteY869" fmla="*/ 1119982 h 3729099"/>
              <a:gd name="connsiteX870" fmla="*/ 3556936 w 6361755"/>
              <a:gd name="connsiteY870" fmla="*/ 1335904 h 3729099"/>
              <a:gd name="connsiteX871" fmla="*/ 3521369 w 6361755"/>
              <a:gd name="connsiteY871" fmla="*/ 1551104 h 3729099"/>
              <a:gd name="connsiteX872" fmla="*/ 3496816 w 6361755"/>
              <a:gd name="connsiteY872" fmla="*/ 1692645 h 3729099"/>
              <a:gd name="connsiteX873" fmla="*/ 3499886 w 6361755"/>
              <a:gd name="connsiteY873" fmla="*/ 1735251 h 3729099"/>
              <a:gd name="connsiteX874" fmla="*/ 3499164 w 6361755"/>
              <a:gd name="connsiteY874" fmla="*/ 1745361 h 3729099"/>
              <a:gd name="connsiteX875" fmla="*/ 3498080 w 6361755"/>
              <a:gd name="connsiteY875" fmla="*/ 1749332 h 3729099"/>
              <a:gd name="connsiteX876" fmla="*/ 3497178 w 6361755"/>
              <a:gd name="connsiteY876" fmla="*/ 1749152 h 3729099"/>
              <a:gd name="connsiteX877" fmla="*/ 3487970 w 6361755"/>
              <a:gd name="connsiteY877" fmla="*/ 1747888 h 3729099"/>
              <a:gd name="connsiteX878" fmla="*/ 3479484 w 6361755"/>
              <a:gd name="connsiteY878" fmla="*/ 1754207 h 3729099"/>
              <a:gd name="connsiteX879" fmla="*/ 3486888 w 6361755"/>
              <a:gd name="connsiteY879" fmla="*/ 1756193 h 3729099"/>
              <a:gd name="connsiteX880" fmla="*/ 3480929 w 6361755"/>
              <a:gd name="connsiteY880" fmla="*/ 1760344 h 3729099"/>
              <a:gd name="connsiteX881" fmla="*/ 3477860 w 6361755"/>
              <a:gd name="connsiteY881" fmla="*/ 1762873 h 3729099"/>
              <a:gd name="connsiteX882" fmla="*/ 3485262 w 6361755"/>
              <a:gd name="connsiteY882" fmla="*/ 1758178 h 3729099"/>
              <a:gd name="connsiteX883" fmla="*/ 3493025 w 6361755"/>
              <a:gd name="connsiteY883" fmla="*/ 1752763 h 3729099"/>
              <a:gd name="connsiteX884" fmla="*/ 3496816 w 6361755"/>
              <a:gd name="connsiteY884" fmla="*/ 1750416 h 3729099"/>
              <a:gd name="connsiteX885" fmla="*/ 3478402 w 6361755"/>
              <a:gd name="connsiteY885" fmla="*/ 1767206 h 3729099"/>
              <a:gd name="connsiteX886" fmla="*/ 3489594 w 6361755"/>
              <a:gd name="connsiteY886" fmla="*/ 1759082 h 3729099"/>
              <a:gd name="connsiteX887" fmla="*/ 3496816 w 6361755"/>
              <a:gd name="connsiteY887" fmla="*/ 1751138 h 3729099"/>
              <a:gd name="connsiteX888" fmla="*/ 3478582 w 6361755"/>
              <a:gd name="connsiteY888" fmla="*/ 1773343 h 3729099"/>
              <a:gd name="connsiteX889" fmla="*/ 3479484 w 6361755"/>
              <a:gd name="connsiteY889" fmla="*/ 1772983 h 3729099"/>
              <a:gd name="connsiteX890" fmla="*/ 3480569 w 6361755"/>
              <a:gd name="connsiteY890" fmla="*/ 1772441 h 3729099"/>
              <a:gd name="connsiteX891" fmla="*/ 3484539 w 6361755"/>
              <a:gd name="connsiteY891" fmla="*/ 1769012 h 3729099"/>
              <a:gd name="connsiteX892" fmla="*/ 3493747 w 6361755"/>
              <a:gd name="connsiteY892" fmla="*/ 1756554 h 3729099"/>
              <a:gd name="connsiteX893" fmla="*/ 3492665 w 6361755"/>
              <a:gd name="connsiteY893" fmla="*/ 1758540 h 3729099"/>
              <a:gd name="connsiteX894" fmla="*/ 3487790 w 6361755"/>
              <a:gd name="connsiteY894" fmla="*/ 1766664 h 3729099"/>
              <a:gd name="connsiteX895" fmla="*/ 3491943 w 6361755"/>
              <a:gd name="connsiteY895" fmla="*/ 1760164 h 3729099"/>
              <a:gd name="connsiteX896" fmla="*/ 3490499 w 6361755"/>
              <a:gd name="connsiteY896" fmla="*/ 1763235 h 3729099"/>
              <a:gd name="connsiteX897" fmla="*/ 3488692 w 6361755"/>
              <a:gd name="connsiteY897" fmla="*/ 1767026 h 3729099"/>
              <a:gd name="connsiteX898" fmla="*/ 3487248 w 6361755"/>
              <a:gd name="connsiteY898" fmla="*/ 1770636 h 3729099"/>
              <a:gd name="connsiteX899" fmla="*/ 3474971 w 6361755"/>
              <a:gd name="connsiteY899" fmla="*/ 1795730 h 3729099"/>
              <a:gd name="connsiteX900" fmla="*/ 3477138 w 6361755"/>
              <a:gd name="connsiteY900" fmla="*/ 1791759 h 3729099"/>
              <a:gd name="connsiteX901" fmla="*/ 3481833 w 6361755"/>
              <a:gd name="connsiteY901" fmla="*/ 1782731 h 3729099"/>
              <a:gd name="connsiteX902" fmla="*/ 3480389 w 6361755"/>
              <a:gd name="connsiteY902" fmla="*/ 1786704 h 3729099"/>
              <a:gd name="connsiteX903" fmla="*/ 3481651 w 6361755"/>
              <a:gd name="connsiteY903" fmla="*/ 1784717 h 3729099"/>
              <a:gd name="connsiteX904" fmla="*/ 3485082 w 6361755"/>
              <a:gd name="connsiteY904" fmla="*/ 1778038 h 3729099"/>
              <a:gd name="connsiteX905" fmla="*/ 3484721 w 6361755"/>
              <a:gd name="connsiteY905" fmla="*/ 1787246 h 3729099"/>
              <a:gd name="connsiteX906" fmla="*/ 3491943 w 6361755"/>
              <a:gd name="connsiteY906" fmla="*/ 1778760 h 3729099"/>
              <a:gd name="connsiteX907" fmla="*/ 3495012 w 6361755"/>
              <a:gd name="connsiteY907" fmla="*/ 1773705 h 3729099"/>
              <a:gd name="connsiteX908" fmla="*/ 3496816 w 6361755"/>
              <a:gd name="connsiteY908" fmla="*/ 1775509 h 3729099"/>
              <a:gd name="connsiteX909" fmla="*/ 3498982 w 6361755"/>
              <a:gd name="connsiteY909" fmla="*/ 1766484 h 3729099"/>
              <a:gd name="connsiteX910" fmla="*/ 3501149 w 6361755"/>
              <a:gd name="connsiteY910" fmla="*/ 1768288 h 3729099"/>
              <a:gd name="connsiteX911" fmla="*/ 3504219 w 6361755"/>
              <a:gd name="connsiteY911" fmla="*/ 1777316 h 3729099"/>
              <a:gd name="connsiteX912" fmla="*/ 3504579 w 6361755"/>
              <a:gd name="connsiteY912" fmla="*/ 1776414 h 3729099"/>
              <a:gd name="connsiteX913" fmla="*/ 3504942 w 6361755"/>
              <a:gd name="connsiteY913" fmla="*/ 1775509 h 3729099"/>
              <a:gd name="connsiteX914" fmla="*/ 3505302 w 6361755"/>
              <a:gd name="connsiteY914" fmla="*/ 1771539 h 3729099"/>
              <a:gd name="connsiteX915" fmla="*/ 3504219 w 6361755"/>
              <a:gd name="connsiteY915" fmla="*/ 1765399 h 3729099"/>
              <a:gd name="connsiteX916" fmla="*/ 3506386 w 6361755"/>
              <a:gd name="connsiteY916" fmla="*/ 1768650 h 3729099"/>
              <a:gd name="connsiteX917" fmla="*/ 3506386 w 6361755"/>
              <a:gd name="connsiteY917" fmla="*/ 1767026 h 3729099"/>
              <a:gd name="connsiteX918" fmla="*/ 3506204 w 6361755"/>
              <a:gd name="connsiteY918" fmla="*/ 1765581 h 3729099"/>
              <a:gd name="connsiteX919" fmla="*/ 3507830 w 6361755"/>
              <a:gd name="connsiteY919" fmla="*/ 1768650 h 3729099"/>
              <a:gd name="connsiteX920" fmla="*/ 3509997 w 6361755"/>
              <a:gd name="connsiteY920" fmla="*/ 1769914 h 3729099"/>
              <a:gd name="connsiteX921" fmla="*/ 3510537 w 6361755"/>
              <a:gd name="connsiteY921" fmla="*/ 1767566 h 3729099"/>
              <a:gd name="connsiteX922" fmla="*/ 3510537 w 6361755"/>
              <a:gd name="connsiteY922" fmla="*/ 1767026 h 3729099"/>
              <a:gd name="connsiteX923" fmla="*/ 3509997 w 6361755"/>
              <a:gd name="connsiteY923" fmla="*/ 1767026 h 3729099"/>
              <a:gd name="connsiteX924" fmla="*/ 3513065 w 6361755"/>
              <a:gd name="connsiteY924" fmla="*/ 1764497 h 3729099"/>
              <a:gd name="connsiteX925" fmla="*/ 3526064 w 6361755"/>
              <a:gd name="connsiteY925" fmla="*/ 1753845 h 3729099"/>
              <a:gd name="connsiteX926" fmla="*/ 3557116 w 6361755"/>
              <a:gd name="connsiteY926" fmla="*/ 1723155 h 3729099"/>
              <a:gd name="connsiteX927" fmla="*/ 3578419 w 6361755"/>
              <a:gd name="connsiteY927" fmla="*/ 1699324 h 3729099"/>
              <a:gd name="connsiteX928" fmla="*/ 3594126 w 6361755"/>
              <a:gd name="connsiteY928" fmla="*/ 1700768 h 3729099"/>
              <a:gd name="connsiteX929" fmla="*/ 3613082 w 6361755"/>
              <a:gd name="connsiteY929" fmla="*/ 1689394 h 3729099"/>
              <a:gd name="connsiteX930" fmla="*/ 3628969 w 6361755"/>
              <a:gd name="connsiteY930" fmla="*/ 1674049 h 3729099"/>
              <a:gd name="connsiteX931" fmla="*/ 3647927 w 6361755"/>
              <a:gd name="connsiteY931" fmla="*/ 1673327 h 3729099"/>
              <a:gd name="connsiteX932" fmla="*/ 3700281 w 6361755"/>
              <a:gd name="connsiteY932" fmla="*/ 1637039 h 3729099"/>
              <a:gd name="connsiteX933" fmla="*/ 3730611 w 6361755"/>
              <a:gd name="connsiteY933" fmla="*/ 1626025 h 3729099"/>
              <a:gd name="connsiteX934" fmla="*/ 3817991 w 6361755"/>
              <a:gd name="connsiteY934" fmla="*/ 1567893 h 3729099"/>
              <a:gd name="connsiteX935" fmla="*/ 3848682 w 6361755"/>
              <a:gd name="connsiteY935" fmla="*/ 1544784 h 3729099"/>
              <a:gd name="connsiteX936" fmla="*/ 3879374 w 6361755"/>
              <a:gd name="connsiteY936" fmla="*/ 1521676 h 3729099"/>
              <a:gd name="connsiteX937" fmla="*/ 3936243 w 6361755"/>
              <a:gd name="connsiteY937" fmla="*/ 1486651 h 3729099"/>
              <a:gd name="connsiteX938" fmla="*/ 3975599 w 6361755"/>
              <a:gd name="connsiteY938" fmla="*/ 1459571 h 3729099"/>
              <a:gd name="connsiteX939" fmla="*/ 4031387 w 6361755"/>
              <a:gd name="connsiteY939" fmla="*/ 1410645 h 3729099"/>
              <a:gd name="connsiteX940" fmla="*/ 4090241 w 6361755"/>
              <a:gd name="connsiteY940" fmla="*/ 1371831 h 3729099"/>
              <a:gd name="connsiteX941" fmla="*/ 4199465 w 6361755"/>
              <a:gd name="connsiteY941" fmla="*/ 1284269 h 3729099"/>
              <a:gd name="connsiteX942" fmla="*/ 4276195 w 6361755"/>
              <a:gd name="connsiteY942" fmla="*/ 1216388 h 3729099"/>
              <a:gd name="connsiteX943" fmla="*/ 4284678 w 6361755"/>
              <a:gd name="connsiteY943" fmla="*/ 1224693 h 3729099"/>
              <a:gd name="connsiteX944" fmla="*/ 4315371 w 6361755"/>
              <a:gd name="connsiteY944" fmla="*/ 1214041 h 3729099"/>
              <a:gd name="connsiteX945" fmla="*/ 4327105 w 6361755"/>
              <a:gd name="connsiteY945" fmla="*/ 1204653 h 3729099"/>
              <a:gd name="connsiteX946" fmla="*/ 4329091 w 6361755"/>
              <a:gd name="connsiteY946" fmla="*/ 1192919 h 3729099"/>
              <a:gd name="connsiteX947" fmla="*/ 4424415 w 6361755"/>
              <a:gd name="connsiteY947" fmla="*/ 1136049 h 3729099"/>
              <a:gd name="connsiteX948" fmla="*/ 4510892 w 6361755"/>
              <a:gd name="connsiteY948" fmla="*/ 1067987 h 3729099"/>
              <a:gd name="connsiteX949" fmla="*/ 4541763 w 6361755"/>
              <a:gd name="connsiteY949" fmla="*/ 1053724 h 3729099"/>
              <a:gd name="connsiteX950" fmla="*/ 4559998 w 6361755"/>
              <a:gd name="connsiteY950" fmla="*/ 1031518 h 3729099"/>
              <a:gd name="connsiteX951" fmla="*/ 4612715 w 6361755"/>
              <a:gd name="connsiteY951" fmla="*/ 998479 h 3729099"/>
              <a:gd name="connsiteX952" fmla="*/ 4661821 w 6361755"/>
              <a:gd name="connsiteY952" fmla="*/ 978441 h 3729099"/>
              <a:gd name="connsiteX953" fmla="*/ 4684026 w 6361755"/>
              <a:gd name="connsiteY953" fmla="*/ 965983 h 3729099"/>
              <a:gd name="connsiteX954" fmla="*/ 4693414 w 6361755"/>
              <a:gd name="connsiteY954" fmla="*/ 950095 h 3729099"/>
              <a:gd name="connsiteX955" fmla="*/ 4805166 w 6361755"/>
              <a:gd name="connsiteY955" fmla="*/ 881673 h 3729099"/>
              <a:gd name="connsiteX956" fmla="*/ 4832428 w 6361755"/>
              <a:gd name="connsiteY956" fmla="*/ 865966 h 3729099"/>
              <a:gd name="connsiteX957" fmla="*/ 4863300 w 6361755"/>
              <a:gd name="connsiteY957" fmla="*/ 841955 h 3729099"/>
              <a:gd name="connsiteX958" fmla="*/ 5003035 w 6361755"/>
              <a:gd name="connsiteY958" fmla="*/ 758004 h 3729099"/>
              <a:gd name="connsiteX959" fmla="*/ 5146020 w 6361755"/>
              <a:gd name="connsiteY959" fmla="*/ 679832 h 3729099"/>
              <a:gd name="connsiteX960" fmla="*/ 5174364 w 6361755"/>
              <a:gd name="connsiteY960" fmla="*/ 644627 h 3729099"/>
              <a:gd name="connsiteX961" fmla="*/ 5300739 w 6361755"/>
              <a:gd name="connsiteY961" fmla="*/ 575843 h 3729099"/>
              <a:gd name="connsiteX962" fmla="*/ 5382162 w 6361755"/>
              <a:gd name="connsiteY962" fmla="*/ 515003 h 3729099"/>
              <a:gd name="connsiteX963" fmla="*/ 5483624 w 6361755"/>
              <a:gd name="connsiteY963" fmla="*/ 455967 h 3729099"/>
              <a:gd name="connsiteX964" fmla="*/ 5556379 w 6361755"/>
              <a:gd name="connsiteY964" fmla="*/ 415527 h 3729099"/>
              <a:gd name="connsiteX965" fmla="*/ 5580210 w 6361755"/>
              <a:gd name="connsiteY965" fmla="*/ 389891 h 3729099"/>
              <a:gd name="connsiteX966" fmla="*/ 5616137 w 6361755"/>
              <a:gd name="connsiteY966" fmla="*/ 377433 h 3729099"/>
              <a:gd name="connsiteX967" fmla="*/ 5850293 w 6361755"/>
              <a:gd name="connsiteY967" fmla="*/ 247628 h 3729099"/>
              <a:gd name="connsiteX968" fmla="*/ 6086075 w 6361755"/>
              <a:gd name="connsiteY968" fmla="*/ 120530 h 3729099"/>
              <a:gd name="connsiteX969" fmla="*/ 6146193 w 6361755"/>
              <a:gd name="connsiteY969" fmla="*/ 91283 h 3729099"/>
              <a:gd name="connsiteX970" fmla="*/ 6205951 w 6361755"/>
              <a:gd name="connsiteY970" fmla="*/ 66730 h 3729099"/>
              <a:gd name="connsiteX971" fmla="*/ 6235197 w 6361755"/>
              <a:gd name="connsiteY971" fmla="*/ 45967 h 3729099"/>
              <a:gd name="connsiteX972" fmla="*/ 6266972 w 6361755"/>
              <a:gd name="connsiteY972" fmla="*/ 30802 h 3729099"/>
              <a:gd name="connsiteX973" fmla="*/ 6318244 w 6361755"/>
              <a:gd name="connsiteY973" fmla="*/ 4083 h 3729099"/>
              <a:gd name="connsiteX974" fmla="*/ 6345506 w 6361755"/>
              <a:gd name="connsiteY974" fmla="*/ 112 h 3729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</a:cxnLst>
            <a:rect l="l" t="t" r="r" b="b"/>
            <a:pathLst>
              <a:path w="6361755" h="3729099">
                <a:moveTo>
                  <a:pt x="2563802" y="3409188"/>
                </a:moveTo>
                <a:cubicBezTo>
                  <a:pt x="2550985" y="3421464"/>
                  <a:pt x="2543764" y="3426699"/>
                  <a:pt x="2542138" y="3424893"/>
                </a:cubicBezTo>
                <a:lnTo>
                  <a:pt x="2454036" y="3501261"/>
                </a:lnTo>
                <a:lnTo>
                  <a:pt x="2419735" y="3536646"/>
                </a:lnTo>
                <a:cubicBezTo>
                  <a:pt x="2436704" y="3525634"/>
                  <a:pt x="2455120" y="3512635"/>
                  <a:pt x="2474978" y="3497832"/>
                </a:cubicBezTo>
                <a:cubicBezTo>
                  <a:pt x="2494838" y="3483027"/>
                  <a:pt x="2513434" y="3467682"/>
                  <a:pt x="2530584" y="3452337"/>
                </a:cubicBezTo>
                <a:cubicBezTo>
                  <a:pt x="2552790" y="3431935"/>
                  <a:pt x="2563622" y="3417854"/>
                  <a:pt x="2563802" y="3409188"/>
                </a:cubicBezTo>
                <a:close/>
                <a:moveTo>
                  <a:pt x="2597743" y="3340222"/>
                </a:moveTo>
                <a:lnTo>
                  <a:pt x="2555499" y="3379218"/>
                </a:lnTo>
                <a:cubicBezTo>
                  <a:pt x="2561095" y="3376329"/>
                  <a:pt x="2567955" y="3371816"/>
                  <a:pt x="2576261" y="3365859"/>
                </a:cubicBezTo>
                <a:cubicBezTo>
                  <a:pt x="2584564" y="3359902"/>
                  <a:pt x="2591424" y="3354305"/>
                  <a:pt x="2597203" y="3349070"/>
                </a:cubicBezTo>
                <a:close/>
                <a:moveTo>
                  <a:pt x="2949971" y="3069237"/>
                </a:moveTo>
                <a:cubicBezTo>
                  <a:pt x="2943472" y="3069599"/>
                  <a:pt x="2935528" y="3073930"/>
                  <a:pt x="2925598" y="3082597"/>
                </a:cubicBezTo>
                <a:cubicBezTo>
                  <a:pt x="2921085" y="3087290"/>
                  <a:pt x="2918558" y="3091263"/>
                  <a:pt x="2918376" y="3094512"/>
                </a:cubicBezTo>
                <a:cubicBezTo>
                  <a:pt x="2918196" y="3097762"/>
                  <a:pt x="2918376" y="3100289"/>
                  <a:pt x="2919280" y="3101913"/>
                </a:cubicBezTo>
                <a:lnTo>
                  <a:pt x="2960983" y="3071763"/>
                </a:lnTo>
                <a:cubicBezTo>
                  <a:pt x="2960081" y="3069599"/>
                  <a:pt x="2956470" y="3068875"/>
                  <a:pt x="2949971" y="3069237"/>
                </a:cubicBezTo>
                <a:close/>
                <a:moveTo>
                  <a:pt x="2582940" y="2731452"/>
                </a:moveTo>
                <a:lnTo>
                  <a:pt x="2557485" y="2760518"/>
                </a:lnTo>
                <a:cubicBezTo>
                  <a:pt x="2559831" y="2760880"/>
                  <a:pt x="2560192" y="2763769"/>
                  <a:pt x="2558747" y="2769004"/>
                </a:cubicBezTo>
                <a:cubicBezTo>
                  <a:pt x="2557123" y="2774241"/>
                  <a:pt x="2554956" y="2777489"/>
                  <a:pt x="2552248" y="2778572"/>
                </a:cubicBezTo>
                <a:lnTo>
                  <a:pt x="2541777" y="2832192"/>
                </a:lnTo>
                <a:cubicBezTo>
                  <a:pt x="2538889" y="2834901"/>
                  <a:pt x="2535639" y="2844107"/>
                  <a:pt x="2532028" y="2859994"/>
                </a:cubicBezTo>
                <a:cubicBezTo>
                  <a:pt x="2528417" y="2875701"/>
                  <a:pt x="2526432" y="2884909"/>
                  <a:pt x="2526070" y="2887076"/>
                </a:cubicBezTo>
                <a:lnTo>
                  <a:pt x="2488699" y="3060391"/>
                </a:lnTo>
                <a:cubicBezTo>
                  <a:pt x="2487797" y="3084944"/>
                  <a:pt x="2481839" y="3134772"/>
                  <a:pt x="2471007" y="3208973"/>
                </a:cubicBezTo>
                <a:cubicBezTo>
                  <a:pt x="2460175" y="3282992"/>
                  <a:pt x="2450245" y="3335889"/>
                  <a:pt x="2441037" y="3369288"/>
                </a:cubicBezTo>
                <a:lnTo>
                  <a:pt x="2412513" y="3406659"/>
                </a:lnTo>
                <a:cubicBezTo>
                  <a:pt x="2410167" y="3428504"/>
                  <a:pt x="2407096" y="3452337"/>
                  <a:pt x="2403305" y="3477972"/>
                </a:cubicBezTo>
                <a:cubicBezTo>
                  <a:pt x="2401139" y="3494219"/>
                  <a:pt x="2396986" y="3512815"/>
                  <a:pt x="2393737" y="3529606"/>
                </a:cubicBezTo>
                <a:cubicBezTo>
                  <a:pt x="2400597" y="3525092"/>
                  <a:pt x="2406736" y="3521301"/>
                  <a:pt x="2412513" y="3518232"/>
                </a:cubicBezTo>
                <a:lnTo>
                  <a:pt x="2427859" y="3483749"/>
                </a:lnTo>
                <a:lnTo>
                  <a:pt x="2464328" y="3434101"/>
                </a:lnTo>
                <a:lnTo>
                  <a:pt x="2439955" y="3455225"/>
                </a:lnTo>
                <a:cubicBezTo>
                  <a:pt x="2439413" y="3454501"/>
                  <a:pt x="2439413" y="3453057"/>
                  <a:pt x="2439593" y="3451072"/>
                </a:cubicBezTo>
                <a:lnTo>
                  <a:pt x="2439955" y="3445837"/>
                </a:lnTo>
                <a:lnTo>
                  <a:pt x="2440677" y="3435365"/>
                </a:lnTo>
                <a:lnTo>
                  <a:pt x="2442121" y="3414063"/>
                </a:lnTo>
                <a:cubicBezTo>
                  <a:pt x="2450425" y="3383913"/>
                  <a:pt x="2458369" y="3352498"/>
                  <a:pt x="2465772" y="3319822"/>
                </a:cubicBezTo>
                <a:cubicBezTo>
                  <a:pt x="2473174" y="3286963"/>
                  <a:pt x="2479673" y="3257175"/>
                  <a:pt x="2484908" y="3229913"/>
                </a:cubicBezTo>
                <a:cubicBezTo>
                  <a:pt x="2483464" y="3200487"/>
                  <a:pt x="2490505" y="3156436"/>
                  <a:pt x="2505490" y="3100831"/>
                </a:cubicBezTo>
                <a:cubicBezTo>
                  <a:pt x="2511807" y="3094512"/>
                  <a:pt x="2518127" y="3080971"/>
                  <a:pt x="2524266" y="3060211"/>
                </a:cubicBezTo>
                <a:cubicBezTo>
                  <a:pt x="2530403" y="3039629"/>
                  <a:pt x="2531125" y="3031143"/>
                  <a:pt x="2526613" y="3034574"/>
                </a:cubicBezTo>
                <a:lnTo>
                  <a:pt x="2557845" y="2917766"/>
                </a:lnTo>
                <a:lnTo>
                  <a:pt x="2572830" y="2808180"/>
                </a:lnTo>
                <a:lnTo>
                  <a:pt x="2583120" y="2789224"/>
                </a:lnTo>
                <a:close/>
                <a:moveTo>
                  <a:pt x="2610742" y="2439705"/>
                </a:moveTo>
                <a:cubicBezTo>
                  <a:pt x="2600632" y="2474368"/>
                  <a:pt x="2595037" y="2510837"/>
                  <a:pt x="2594494" y="2547486"/>
                </a:cubicBezTo>
                <a:lnTo>
                  <a:pt x="2568317" y="2680902"/>
                </a:lnTo>
                <a:lnTo>
                  <a:pt x="2603520" y="2644976"/>
                </a:lnTo>
                <a:cubicBezTo>
                  <a:pt x="2603340" y="2617895"/>
                  <a:pt x="2603160" y="2586481"/>
                  <a:pt x="2602978" y="2550915"/>
                </a:cubicBezTo>
                <a:cubicBezTo>
                  <a:pt x="2602978" y="2514266"/>
                  <a:pt x="2605687" y="2476714"/>
                  <a:pt x="2610742" y="2439705"/>
                </a:cubicBezTo>
                <a:close/>
                <a:moveTo>
                  <a:pt x="3878110" y="2408292"/>
                </a:moveTo>
                <a:lnTo>
                  <a:pt x="3845433" y="2439885"/>
                </a:lnTo>
                <a:lnTo>
                  <a:pt x="3875583" y="2416236"/>
                </a:lnTo>
                <a:close/>
                <a:moveTo>
                  <a:pt x="4044565" y="2257363"/>
                </a:moveTo>
                <a:lnTo>
                  <a:pt x="4040232" y="2262418"/>
                </a:lnTo>
                <a:cubicBezTo>
                  <a:pt x="4025790" y="2278126"/>
                  <a:pt x="4024345" y="2287874"/>
                  <a:pt x="4035720" y="2291664"/>
                </a:cubicBezTo>
                <a:close/>
                <a:moveTo>
                  <a:pt x="4311398" y="2153916"/>
                </a:moveTo>
                <a:lnTo>
                  <a:pt x="4285040" y="2165471"/>
                </a:lnTo>
                <a:cubicBezTo>
                  <a:pt x="4285401" y="2168357"/>
                  <a:pt x="4285763" y="2170526"/>
                  <a:pt x="4286123" y="2171788"/>
                </a:cubicBezTo>
                <a:cubicBezTo>
                  <a:pt x="4286485" y="2173052"/>
                  <a:pt x="4284678" y="2174677"/>
                  <a:pt x="4280708" y="2176483"/>
                </a:cubicBezTo>
                <a:cubicBezTo>
                  <a:pt x="4275833" y="2181358"/>
                  <a:pt x="4268611" y="2185509"/>
                  <a:pt x="4259223" y="2189302"/>
                </a:cubicBezTo>
                <a:lnTo>
                  <a:pt x="4224740" y="2198870"/>
                </a:lnTo>
                <a:lnTo>
                  <a:pt x="4224922" y="2186773"/>
                </a:lnTo>
                <a:cubicBezTo>
                  <a:pt x="4206869" y="2200494"/>
                  <a:pt x="4195314" y="2209702"/>
                  <a:pt x="4190259" y="2214577"/>
                </a:cubicBezTo>
                <a:lnTo>
                  <a:pt x="4124544" y="2251404"/>
                </a:lnTo>
                <a:cubicBezTo>
                  <a:pt x="4102697" y="2263681"/>
                  <a:pt x="4083019" y="2279570"/>
                  <a:pt x="4065328" y="2299066"/>
                </a:cubicBezTo>
                <a:lnTo>
                  <a:pt x="4009360" y="2339868"/>
                </a:lnTo>
                <a:cubicBezTo>
                  <a:pt x="3998708" y="2343659"/>
                  <a:pt x="3988960" y="2349616"/>
                  <a:pt x="3980294" y="2357742"/>
                </a:cubicBezTo>
                <a:cubicBezTo>
                  <a:pt x="3975961" y="2361713"/>
                  <a:pt x="3971989" y="2365866"/>
                  <a:pt x="3968198" y="2369836"/>
                </a:cubicBezTo>
                <a:cubicBezTo>
                  <a:pt x="3966393" y="2371823"/>
                  <a:pt x="3964587" y="2373809"/>
                  <a:pt x="3962783" y="2375796"/>
                </a:cubicBezTo>
                <a:lnTo>
                  <a:pt x="3960254" y="2378684"/>
                </a:lnTo>
                <a:lnTo>
                  <a:pt x="3955199" y="2383559"/>
                </a:lnTo>
                <a:cubicBezTo>
                  <a:pt x="3914579" y="2419847"/>
                  <a:pt x="3864389" y="2456856"/>
                  <a:pt x="3806799" y="2492963"/>
                </a:cubicBezTo>
                <a:cubicBezTo>
                  <a:pt x="3749387" y="2528891"/>
                  <a:pt x="3700823" y="2564636"/>
                  <a:pt x="3658577" y="2602188"/>
                </a:cubicBezTo>
                <a:lnTo>
                  <a:pt x="3613624" y="2624214"/>
                </a:lnTo>
                <a:cubicBezTo>
                  <a:pt x="3593404" y="2640461"/>
                  <a:pt x="3571739" y="2656529"/>
                  <a:pt x="3548811" y="2672236"/>
                </a:cubicBezTo>
                <a:cubicBezTo>
                  <a:pt x="3525884" y="2688303"/>
                  <a:pt x="3503315" y="2704190"/>
                  <a:pt x="3480929" y="2719718"/>
                </a:cubicBezTo>
                <a:lnTo>
                  <a:pt x="3416478" y="2780740"/>
                </a:lnTo>
                <a:cubicBezTo>
                  <a:pt x="3441753" y="2774781"/>
                  <a:pt x="3479666" y="2755283"/>
                  <a:pt x="3529313" y="2722426"/>
                </a:cubicBezTo>
                <a:cubicBezTo>
                  <a:pt x="3578961" y="2689748"/>
                  <a:pt x="3619943" y="2658877"/>
                  <a:pt x="3650633" y="2630713"/>
                </a:cubicBezTo>
                <a:cubicBezTo>
                  <a:pt x="3655148" y="2631796"/>
                  <a:pt x="3660383" y="2631616"/>
                  <a:pt x="3666160" y="2630351"/>
                </a:cubicBezTo>
                <a:cubicBezTo>
                  <a:pt x="3671938" y="2628907"/>
                  <a:pt x="3679339" y="2624214"/>
                  <a:pt x="3688367" y="2615908"/>
                </a:cubicBezTo>
                <a:cubicBezTo>
                  <a:pt x="3702088" y="2602368"/>
                  <a:pt x="3714544" y="2590633"/>
                  <a:pt x="3725918" y="2580523"/>
                </a:cubicBezTo>
                <a:cubicBezTo>
                  <a:pt x="3737291" y="2570595"/>
                  <a:pt x="3747943" y="2565720"/>
                  <a:pt x="3758413" y="2565720"/>
                </a:cubicBezTo>
                <a:lnTo>
                  <a:pt x="3934077" y="2431401"/>
                </a:lnTo>
                <a:lnTo>
                  <a:pt x="4000694" y="2380308"/>
                </a:lnTo>
                <a:lnTo>
                  <a:pt x="4048176" y="2343479"/>
                </a:lnTo>
                <a:cubicBezTo>
                  <a:pt x="4061897" y="2346728"/>
                  <a:pt x="4073271" y="2343659"/>
                  <a:pt x="4082659" y="2333729"/>
                </a:cubicBezTo>
                <a:cubicBezTo>
                  <a:pt x="4090783" y="2323801"/>
                  <a:pt x="4097282" y="2317302"/>
                  <a:pt x="4102157" y="2314231"/>
                </a:cubicBezTo>
                <a:cubicBezTo>
                  <a:pt x="4107030" y="2311162"/>
                  <a:pt x="4113529" y="2310802"/>
                  <a:pt x="4121473" y="2312969"/>
                </a:cubicBezTo>
                <a:lnTo>
                  <a:pt x="4186106" y="2268196"/>
                </a:lnTo>
                <a:cubicBezTo>
                  <a:pt x="4193148" y="2260252"/>
                  <a:pt x="4205242" y="2247795"/>
                  <a:pt x="4222394" y="2231004"/>
                </a:cubicBezTo>
                <a:cubicBezTo>
                  <a:pt x="4239545" y="2214035"/>
                  <a:pt x="4259223" y="2195981"/>
                  <a:pt x="4281250" y="2176663"/>
                </a:cubicBezTo>
                <a:cubicBezTo>
                  <a:pt x="4295511" y="2167095"/>
                  <a:pt x="4305621" y="2159512"/>
                  <a:pt x="4311398" y="2153916"/>
                </a:cubicBezTo>
                <a:close/>
                <a:moveTo>
                  <a:pt x="4367907" y="2089103"/>
                </a:moveTo>
                <a:lnTo>
                  <a:pt x="4362310" y="2092714"/>
                </a:lnTo>
                <a:lnTo>
                  <a:pt x="4376391" y="2091270"/>
                </a:lnTo>
                <a:close/>
                <a:moveTo>
                  <a:pt x="4432178" y="2075382"/>
                </a:moveTo>
                <a:cubicBezTo>
                  <a:pt x="4419360" y="2084228"/>
                  <a:pt x="4406903" y="2093256"/>
                  <a:pt x="4394807" y="2102282"/>
                </a:cubicBezTo>
                <a:cubicBezTo>
                  <a:pt x="4382710" y="2111310"/>
                  <a:pt x="4369170" y="2119974"/>
                  <a:pt x="4354367" y="2128459"/>
                </a:cubicBezTo>
                <a:cubicBezTo>
                  <a:pt x="4362852" y="2130626"/>
                  <a:pt x="4367185" y="2137847"/>
                  <a:pt x="4367003" y="2149944"/>
                </a:cubicBezTo>
                <a:lnTo>
                  <a:pt x="4423151" y="2103366"/>
                </a:lnTo>
                <a:cubicBezTo>
                  <a:pt x="4428026" y="2101198"/>
                  <a:pt x="4433623" y="2098671"/>
                  <a:pt x="4439940" y="2095421"/>
                </a:cubicBezTo>
                <a:cubicBezTo>
                  <a:pt x="4446439" y="2092172"/>
                  <a:pt x="4450772" y="2089283"/>
                  <a:pt x="4453481" y="2086757"/>
                </a:cubicBezTo>
                <a:cubicBezTo>
                  <a:pt x="4456911" y="2082062"/>
                  <a:pt x="4455647" y="2079173"/>
                  <a:pt x="4449328" y="2078089"/>
                </a:cubicBezTo>
                <a:cubicBezTo>
                  <a:pt x="4443191" y="2077007"/>
                  <a:pt x="4437413" y="2075925"/>
                  <a:pt x="4432178" y="2075382"/>
                </a:cubicBezTo>
                <a:close/>
                <a:moveTo>
                  <a:pt x="2710760" y="2042886"/>
                </a:moveTo>
                <a:lnTo>
                  <a:pt x="2687471" y="2092894"/>
                </a:lnTo>
                <a:lnTo>
                  <a:pt x="2672306" y="2161318"/>
                </a:lnTo>
                <a:lnTo>
                  <a:pt x="2671764" y="2180816"/>
                </a:lnTo>
                <a:lnTo>
                  <a:pt x="2690900" y="2135501"/>
                </a:lnTo>
                <a:close/>
                <a:moveTo>
                  <a:pt x="1692893" y="2025914"/>
                </a:moveTo>
                <a:lnTo>
                  <a:pt x="1681701" y="2065995"/>
                </a:lnTo>
                <a:lnTo>
                  <a:pt x="1644871" y="2107157"/>
                </a:lnTo>
                <a:cubicBezTo>
                  <a:pt x="1632955" y="2106615"/>
                  <a:pt x="1622664" y="2111670"/>
                  <a:pt x="1613819" y="2122322"/>
                </a:cubicBezTo>
                <a:cubicBezTo>
                  <a:pt x="1605153" y="2132972"/>
                  <a:pt x="1591432" y="2137487"/>
                  <a:pt x="1573016" y="2135681"/>
                </a:cubicBezTo>
                <a:cubicBezTo>
                  <a:pt x="1590168" y="2115461"/>
                  <a:pt x="1610208" y="2097047"/>
                  <a:pt x="1632955" y="2080798"/>
                </a:cubicBezTo>
                <a:cubicBezTo>
                  <a:pt x="1655703" y="2064550"/>
                  <a:pt x="1675743" y="2046315"/>
                  <a:pt x="1692893" y="2025914"/>
                </a:cubicBezTo>
                <a:close/>
                <a:moveTo>
                  <a:pt x="856104" y="2024832"/>
                </a:moveTo>
                <a:cubicBezTo>
                  <a:pt x="853940" y="2027721"/>
                  <a:pt x="852314" y="2031151"/>
                  <a:pt x="851231" y="2035122"/>
                </a:cubicBezTo>
                <a:cubicBezTo>
                  <a:pt x="850147" y="2039095"/>
                  <a:pt x="850689" y="2041442"/>
                  <a:pt x="852676" y="2042164"/>
                </a:cubicBezTo>
                <a:cubicBezTo>
                  <a:pt x="858453" y="2042344"/>
                  <a:pt x="864050" y="2039275"/>
                  <a:pt x="869465" y="2033318"/>
                </a:cubicBezTo>
                <a:close/>
                <a:moveTo>
                  <a:pt x="906115" y="1986016"/>
                </a:moveTo>
                <a:cubicBezTo>
                  <a:pt x="903586" y="1988905"/>
                  <a:pt x="901420" y="1992154"/>
                  <a:pt x="899615" y="1995946"/>
                </a:cubicBezTo>
                <a:cubicBezTo>
                  <a:pt x="897809" y="1999737"/>
                  <a:pt x="898713" y="2002266"/>
                  <a:pt x="902684" y="2003348"/>
                </a:cubicBezTo>
                <a:lnTo>
                  <a:pt x="907017" y="2004250"/>
                </a:lnTo>
                <a:cubicBezTo>
                  <a:pt x="915140" y="1993780"/>
                  <a:pt x="914780" y="1987641"/>
                  <a:pt x="906115" y="1986016"/>
                </a:cubicBezTo>
                <a:close/>
                <a:moveTo>
                  <a:pt x="1345902" y="1984572"/>
                </a:moveTo>
                <a:cubicBezTo>
                  <a:pt x="1343556" y="1987461"/>
                  <a:pt x="1341207" y="1990891"/>
                  <a:pt x="1338681" y="1994320"/>
                </a:cubicBezTo>
                <a:cubicBezTo>
                  <a:pt x="1336332" y="1998113"/>
                  <a:pt x="1336152" y="2000279"/>
                  <a:pt x="1337959" y="2001001"/>
                </a:cubicBezTo>
                <a:lnTo>
                  <a:pt x="1355110" y="1998293"/>
                </a:lnTo>
                <a:close/>
                <a:moveTo>
                  <a:pt x="2658404" y="1942687"/>
                </a:moveTo>
                <a:lnTo>
                  <a:pt x="2644864" y="1960379"/>
                </a:lnTo>
                <a:cubicBezTo>
                  <a:pt x="2638365" y="1991613"/>
                  <a:pt x="2634032" y="2025374"/>
                  <a:pt x="2631866" y="2060758"/>
                </a:cubicBezTo>
                <a:close/>
                <a:moveTo>
                  <a:pt x="4571371" y="1940701"/>
                </a:moveTo>
                <a:lnTo>
                  <a:pt x="4545555" y="1946298"/>
                </a:lnTo>
                <a:cubicBezTo>
                  <a:pt x="4528042" y="1965074"/>
                  <a:pt x="4510710" y="1980781"/>
                  <a:pt x="4493379" y="1993598"/>
                </a:cubicBezTo>
                <a:cubicBezTo>
                  <a:pt x="4508364" y="1985294"/>
                  <a:pt x="4521725" y="1976628"/>
                  <a:pt x="4534001" y="1967602"/>
                </a:cubicBezTo>
                <a:cubicBezTo>
                  <a:pt x="4546278" y="1958575"/>
                  <a:pt x="4558734" y="1949549"/>
                  <a:pt x="4571371" y="1940701"/>
                </a:cubicBezTo>
                <a:close/>
                <a:moveTo>
                  <a:pt x="4644850" y="1898997"/>
                </a:moveTo>
                <a:cubicBezTo>
                  <a:pt x="4636184" y="1907844"/>
                  <a:pt x="4631671" y="1914704"/>
                  <a:pt x="4631671" y="1919759"/>
                </a:cubicBezTo>
                <a:lnTo>
                  <a:pt x="4640157" y="1921925"/>
                </a:lnTo>
                <a:cubicBezTo>
                  <a:pt x="4644490" y="1922105"/>
                  <a:pt x="4648822" y="1919219"/>
                  <a:pt x="4653155" y="1913259"/>
                </a:cubicBezTo>
                <a:cubicBezTo>
                  <a:pt x="4657488" y="1908566"/>
                  <a:pt x="4658933" y="1905496"/>
                  <a:pt x="4657668" y="1903872"/>
                </a:cubicBezTo>
                <a:cubicBezTo>
                  <a:pt x="4656404" y="1902427"/>
                  <a:pt x="4653515" y="1901165"/>
                  <a:pt x="4649183" y="1900081"/>
                </a:cubicBezTo>
                <a:close/>
                <a:moveTo>
                  <a:pt x="1555145" y="1849350"/>
                </a:moveTo>
                <a:cubicBezTo>
                  <a:pt x="1552796" y="1852239"/>
                  <a:pt x="1550450" y="1855668"/>
                  <a:pt x="1548645" y="1859460"/>
                </a:cubicBezTo>
                <a:cubicBezTo>
                  <a:pt x="1546839" y="1863251"/>
                  <a:pt x="1547741" y="1865778"/>
                  <a:pt x="1551714" y="1866862"/>
                </a:cubicBezTo>
                <a:lnTo>
                  <a:pt x="1560380" y="1868486"/>
                </a:lnTo>
                <a:cubicBezTo>
                  <a:pt x="1564351" y="1863251"/>
                  <a:pt x="1565615" y="1858918"/>
                  <a:pt x="1564171" y="1855668"/>
                </a:cubicBezTo>
                <a:cubicBezTo>
                  <a:pt x="1562906" y="1852239"/>
                  <a:pt x="1559838" y="1850253"/>
                  <a:pt x="1555145" y="1849350"/>
                </a:cubicBezTo>
                <a:close/>
                <a:moveTo>
                  <a:pt x="4784044" y="1789952"/>
                </a:moveTo>
                <a:lnTo>
                  <a:pt x="4753352" y="1824435"/>
                </a:lnTo>
                <a:cubicBezTo>
                  <a:pt x="4749019" y="1823173"/>
                  <a:pt x="4743964" y="1823353"/>
                  <a:pt x="4738369" y="1824977"/>
                </a:cubicBezTo>
                <a:cubicBezTo>
                  <a:pt x="4732772" y="1826602"/>
                  <a:pt x="4727717" y="1829852"/>
                  <a:pt x="4723204" y="1834726"/>
                </a:cubicBezTo>
                <a:cubicBezTo>
                  <a:pt x="4718509" y="1839963"/>
                  <a:pt x="4714718" y="1845558"/>
                  <a:pt x="4712189" y="1851517"/>
                </a:cubicBezTo>
                <a:cubicBezTo>
                  <a:pt x="4709663" y="1857474"/>
                  <a:pt x="4710205" y="1861085"/>
                  <a:pt x="4714176" y="1862709"/>
                </a:cubicBezTo>
                <a:cubicBezTo>
                  <a:pt x="4716522" y="1862889"/>
                  <a:pt x="4719231" y="1861445"/>
                  <a:pt x="4722300" y="1858738"/>
                </a:cubicBezTo>
                <a:cubicBezTo>
                  <a:pt x="4725188" y="1856030"/>
                  <a:pt x="4726814" y="1854405"/>
                  <a:pt x="4727174" y="1854043"/>
                </a:cubicBezTo>
                <a:lnTo>
                  <a:pt x="4787835" y="1815410"/>
                </a:lnTo>
                <a:close/>
                <a:moveTo>
                  <a:pt x="2723759" y="1780204"/>
                </a:moveTo>
                <a:lnTo>
                  <a:pt x="2703538" y="1984572"/>
                </a:lnTo>
                <a:lnTo>
                  <a:pt x="2725563" y="1966338"/>
                </a:lnTo>
                <a:cubicBezTo>
                  <a:pt x="2725925" y="1961643"/>
                  <a:pt x="2726647" y="1957310"/>
                  <a:pt x="2728091" y="1953700"/>
                </a:cubicBezTo>
                <a:cubicBezTo>
                  <a:pt x="2729536" y="1950089"/>
                  <a:pt x="2730258" y="1945936"/>
                  <a:pt x="2730618" y="1941063"/>
                </a:cubicBezTo>
                <a:lnTo>
                  <a:pt x="2732244" y="1890693"/>
                </a:lnTo>
                <a:cubicBezTo>
                  <a:pt x="2732784" y="1869751"/>
                  <a:pt x="2732425" y="1849168"/>
                  <a:pt x="2731160" y="1828768"/>
                </a:cubicBezTo>
                <a:cubicBezTo>
                  <a:pt x="2729896" y="1808368"/>
                  <a:pt x="2727369" y="1792119"/>
                  <a:pt x="2723759" y="1780204"/>
                </a:cubicBezTo>
                <a:close/>
                <a:moveTo>
                  <a:pt x="4858245" y="1730376"/>
                </a:moveTo>
                <a:lnTo>
                  <a:pt x="4845064" y="1744999"/>
                </a:lnTo>
                <a:lnTo>
                  <a:pt x="4806069" y="1765039"/>
                </a:lnTo>
                <a:lnTo>
                  <a:pt x="4797223" y="1774969"/>
                </a:lnTo>
                <a:lnTo>
                  <a:pt x="4836039" y="1760886"/>
                </a:lnTo>
                <a:lnTo>
                  <a:pt x="4849217" y="1746083"/>
                </a:lnTo>
                <a:cubicBezTo>
                  <a:pt x="4849939" y="1745541"/>
                  <a:pt x="4851926" y="1743013"/>
                  <a:pt x="4855357" y="1738682"/>
                </a:cubicBezTo>
                <a:cubicBezTo>
                  <a:pt x="4858785" y="1734347"/>
                  <a:pt x="4859689" y="1731459"/>
                  <a:pt x="4858245" y="1730376"/>
                </a:cubicBezTo>
                <a:close/>
                <a:moveTo>
                  <a:pt x="1972184" y="1729112"/>
                </a:moveTo>
                <a:cubicBezTo>
                  <a:pt x="1969837" y="1732363"/>
                  <a:pt x="1967671" y="1736695"/>
                  <a:pt x="1965324" y="1742111"/>
                </a:cubicBezTo>
                <a:cubicBezTo>
                  <a:pt x="1963158" y="1747708"/>
                  <a:pt x="1962976" y="1750958"/>
                  <a:pt x="1964782" y="1751861"/>
                </a:cubicBezTo>
                <a:cubicBezTo>
                  <a:pt x="1969295" y="1752221"/>
                  <a:pt x="1973268" y="1750776"/>
                  <a:pt x="1977059" y="1747346"/>
                </a:cubicBezTo>
                <a:cubicBezTo>
                  <a:pt x="1980669" y="1743917"/>
                  <a:pt x="1983558" y="1740846"/>
                  <a:pt x="1985724" y="1737778"/>
                </a:cubicBezTo>
                <a:close/>
                <a:moveTo>
                  <a:pt x="2715635" y="1607791"/>
                </a:moveTo>
                <a:lnTo>
                  <a:pt x="2698664" y="1625845"/>
                </a:lnTo>
                <a:lnTo>
                  <a:pt x="2688916" y="1735611"/>
                </a:lnTo>
                <a:lnTo>
                  <a:pt x="2689998" y="1798618"/>
                </a:lnTo>
                <a:lnTo>
                  <a:pt x="2719246" y="1701850"/>
                </a:lnTo>
                <a:cubicBezTo>
                  <a:pt x="2717439" y="1719904"/>
                  <a:pt x="2720148" y="1724779"/>
                  <a:pt x="2727189" y="1717016"/>
                </a:cubicBezTo>
                <a:cubicBezTo>
                  <a:pt x="2734229" y="1709254"/>
                  <a:pt x="2738744" y="1696615"/>
                  <a:pt x="2740548" y="1678924"/>
                </a:cubicBezTo>
                <a:cubicBezTo>
                  <a:pt x="2732062" y="1656175"/>
                  <a:pt x="2723759" y="1632524"/>
                  <a:pt x="2715635" y="1607791"/>
                </a:cubicBezTo>
                <a:close/>
                <a:moveTo>
                  <a:pt x="1910981" y="1603278"/>
                </a:moveTo>
                <a:cubicBezTo>
                  <a:pt x="1897622" y="1601292"/>
                  <a:pt x="1883360" y="1605083"/>
                  <a:pt x="1868375" y="1614833"/>
                </a:cubicBezTo>
                <a:cubicBezTo>
                  <a:pt x="1853391" y="1624401"/>
                  <a:pt x="1839671" y="1637399"/>
                  <a:pt x="1827032" y="1653649"/>
                </a:cubicBezTo>
                <a:lnTo>
                  <a:pt x="1822879" y="1658884"/>
                </a:lnTo>
                <a:cubicBezTo>
                  <a:pt x="1822157" y="1658522"/>
                  <a:pt x="1818186" y="1658162"/>
                  <a:pt x="1811505" y="1657439"/>
                </a:cubicBezTo>
                <a:cubicBezTo>
                  <a:pt x="1804646" y="1656717"/>
                  <a:pt x="1799953" y="1657619"/>
                  <a:pt x="1797064" y="1659966"/>
                </a:cubicBezTo>
                <a:cubicBezTo>
                  <a:pt x="1796160" y="1663037"/>
                  <a:pt x="1800313" y="1666467"/>
                  <a:pt x="1809341" y="1670618"/>
                </a:cubicBezTo>
                <a:cubicBezTo>
                  <a:pt x="1818186" y="1674591"/>
                  <a:pt x="1824506" y="1677117"/>
                  <a:pt x="1827934" y="1677840"/>
                </a:cubicBezTo>
                <a:lnTo>
                  <a:pt x="1874334" y="1656537"/>
                </a:lnTo>
                <a:cubicBezTo>
                  <a:pt x="1868375" y="1654551"/>
                  <a:pt x="1866930" y="1649856"/>
                  <a:pt x="1869819" y="1642094"/>
                </a:cubicBezTo>
                <a:cubicBezTo>
                  <a:pt x="1872707" y="1634331"/>
                  <a:pt x="1876500" y="1627651"/>
                  <a:pt x="1881193" y="1621692"/>
                </a:cubicBezTo>
                <a:close/>
                <a:moveTo>
                  <a:pt x="1568866" y="1580892"/>
                </a:moveTo>
                <a:lnTo>
                  <a:pt x="1548463" y="1607249"/>
                </a:lnTo>
                <a:cubicBezTo>
                  <a:pt x="1542868" y="1614833"/>
                  <a:pt x="1541062" y="1619708"/>
                  <a:pt x="1543228" y="1622054"/>
                </a:cubicBezTo>
                <a:cubicBezTo>
                  <a:pt x="1545395" y="1624221"/>
                  <a:pt x="1548826" y="1625665"/>
                  <a:pt x="1553700" y="1626207"/>
                </a:cubicBezTo>
                <a:close/>
                <a:moveTo>
                  <a:pt x="2206701" y="1574753"/>
                </a:moveTo>
                <a:cubicBezTo>
                  <a:pt x="2191174" y="1573490"/>
                  <a:pt x="2176191" y="1580892"/>
                  <a:pt x="2161206" y="1596959"/>
                </a:cubicBezTo>
                <a:cubicBezTo>
                  <a:pt x="2146583" y="1613208"/>
                  <a:pt x="2133944" y="1628554"/>
                  <a:pt x="2123474" y="1643357"/>
                </a:cubicBezTo>
                <a:cubicBezTo>
                  <a:pt x="2116793" y="1642094"/>
                  <a:pt x="2108669" y="1642094"/>
                  <a:pt x="2099281" y="1643357"/>
                </a:cubicBezTo>
                <a:cubicBezTo>
                  <a:pt x="2089894" y="1644621"/>
                  <a:pt x="2080868" y="1647509"/>
                  <a:pt x="2072202" y="1651842"/>
                </a:cubicBezTo>
                <a:lnTo>
                  <a:pt x="2044218" y="1700768"/>
                </a:lnTo>
                <a:cubicBezTo>
                  <a:pt x="2057217" y="1687047"/>
                  <a:pt x="2072562" y="1674049"/>
                  <a:pt x="2089894" y="1661952"/>
                </a:cubicBezTo>
                <a:cubicBezTo>
                  <a:pt x="2107405" y="1649856"/>
                  <a:pt x="2122932" y="1644441"/>
                  <a:pt x="2136653" y="1645885"/>
                </a:cubicBezTo>
                <a:cubicBezTo>
                  <a:pt x="2147123" y="1633066"/>
                  <a:pt x="2158860" y="1621152"/>
                  <a:pt x="2171676" y="1610320"/>
                </a:cubicBezTo>
                <a:cubicBezTo>
                  <a:pt x="2184495" y="1599488"/>
                  <a:pt x="2196229" y="1587571"/>
                  <a:pt x="2206701" y="1574753"/>
                </a:cubicBezTo>
                <a:close/>
                <a:moveTo>
                  <a:pt x="1657147" y="1531424"/>
                </a:moveTo>
                <a:cubicBezTo>
                  <a:pt x="1654981" y="1531244"/>
                  <a:pt x="1652815" y="1531786"/>
                  <a:pt x="1650648" y="1533050"/>
                </a:cubicBezTo>
                <a:cubicBezTo>
                  <a:pt x="1648662" y="1534494"/>
                  <a:pt x="1646495" y="1535035"/>
                  <a:pt x="1644329" y="1534854"/>
                </a:cubicBezTo>
                <a:cubicBezTo>
                  <a:pt x="1641983" y="1538105"/>
                  <a:pt x="1639816" y="1542438"/>
                  <a:pt x="1637469" y="1547853"/>
                </a:cubicBezTo>
                <a:cubicBezTo>
                  <a:pt x="1635121" y="1553450"/>
                  <a:pt x="1634941" y="1556699"/>
                  <a:pt x="1636747" y="1557603"/>
                </a:cubicBezTo>
                <a:cubicBezTo>
                  <a:pt x="1641260" y="1557963"/>
                  <a:pt x="1645231" y="1556519"/>
                  <a:pt x="1649022" y="1553088"/>
                </a:cubicBezTo>
                <a:cubicBezTo>
                  <a:pt x="1652635" y="1549659"/>
                  <a:pt x="1655523" y="1546591"/>
                  <a:pt x="1657690" y="1543520"/>
                </a:cubicBezTo>
                <a:cubicBezTo>
                  <a:pt x="1661661" y="1537383"/>
                  <a:pt x="1661480" y="1533230"/>
                  <a:pt x="1657147" y="1531424"/>
                </a:cubicBezTo>
                <a:close/>
                <a:moveTo>
                  <a:pt x="2734411" y="1482860"/>
                </a:moveTo>
                <a:cubicBezTo>
                  <a:pt x="2731702" y="1485026"/>
                  <a:pt x="2731522" y="1487193"/>
                  <a:pt x="2733689" y="1490443"/>
                </a:cubicBezTo>
                <a:lnTo>
                  <a:pt x="2737117" y="1490261"/>
                </a:lnTo>
                <a:cubicBezTo>
                  <a:pt x="2737659" y="1488637"/>
                  <a:pt x="2737659" y="1487373"/>
                  <a:pt x="2737117" y="1486291"/>
                </a:cubicBezTo>
                <a:cubicBezTo>
                  <a:pt x="2736577" y="1485388"/>
                  <a:pt x="2735673" y="1484124"/>
                  <a:pt x="2734411" y="1482860"/>
                </a:cubicBezTo>
                <a:close/>
                <a:moveTo>
                  <a:pt x="2796153" y="1458127"/>
                </a:moveTo>
                <a:cubicBezTo>
                  <a:pt x="2793265" y="1457585"/>
                  <a:pt x="2790556" y="1457765"/>
                  <a:pt x="2788390" y="1458487"/>
                </a:cubicBezTo>
                <a:cubicBezTo>
                  <a:pt x="2781350" y="1461918"/>
                  <a:pt x="2774489" y="1464806"/>
                  <a:pt x="2767629" y="1467515"/>
                </a:cubicBezTo>
                <a:cubicBezTo>
                  <a:pt x="2766725" y="1472570"/>
                  <a:pt x="2766185" y="1477985"/>
                  <a:pt x="2765823" y="1483762"/>
                </a:cubicBezTo>
                <a:cubicBezTo>
                  <a:pt x="2765461" y="1489539"/>
                  <a:pt x="2766907" y="1495316"/>
                  <a:pt x="2769976" y="1501636"/>
                </a:cubicBezTo>
                <a:cubicBezTo>
                  <a:pt x="2766907" y="1517885"/>
                  <a:pt x="2763657" y="1535216"/>
                  <a:pt x="2760046" y="1554172"/>
                </a:cubicBezTo>
                <a:cubicBezTo>
                  <a:pt x="2756615" y="1572948"/>
                  <a:pt x="2752283" y="1589378"/>
                  <a:pt x="2747047" y="1603278"/>
                </a:cubicBezTo>
                <a:lnTo>
                  <a:pt x="2770156" y="1589918"/>
                </a:lnTo>
                <a:cubicBezTo>
                  <a:pt x="2770336" y="1563740"/>
                  <a:pt x="2774309" y="1538827"/>
                  <a:pt x="2782432" y="1514814"/>
                </a:cubicBezTo>
                <a:lnTo>
                  <a:pt x="2785321" y="1505789"/>
                </a:lnTo>
                <a:cubicBezTo>
                  <a:pt x="2786043" y="1502900"/>
                  <a:pt x="2786223" y="1503442"/>
                  <a:pt x="2786766" y="1501998"/>
                </a:cubicBezTo>
                <a:cubicBezTo>
                  <a:pt x="2787488" y="1500011"/>
                  <a:pt x="2788030" y="1498025"/>
                  <a:pt x="2788210" y="1496039"/>
                </a:cubicBezTo>
                <a:cubicBezTo>
                  <a:pt x="2788752" y="1492068"/>
                  <a:pt x="2788210" y="1487915"/>
                  <a:pt x="2786585" y="1483762"/>
                </a:cubicBezTo>
                <a:lnTo>
                  <a:pt x="2799222" y="1461376"/>
                </a:lnTo>
                <a:cubicBezTo>
                  <a:pt x="2800126" y="1459751"/>
                  <a:pt x="2799042" y="1458669"/>
                  <a:pt x="2796153" y="1458127"/>
                </a:cubicBezTo>
                <a:close/>
                <a:moveTo>
                  <a:pt x="2093144" y="1450905"/>
                </a:moveTo>
                <a:cubicBezTo>
                  <a:pt x="2088449" y="1450905"/>
                  <a:pt x="2083034" y="1454154"/>
                  <a:pt x="2077075" y="1460473"/>
                </a:cubicBezTo>
                <a:cubicBezTo>
                  <a:pt x="2070938" y="1467153"/>
                  <a:pt x="2066785" y="1472028"/>
                  <a:pt x="2064258" y="1475458"/>
                </a:cubicBezTo>
                <a:cubicBezTo>
                  <a:pt x="2053786" y="1488637"/>
                  <a:pt x="2041872" y="1499831"/>
                  <a:pt x="2028511" y="1508677"/>
                </a:cubicBezTo>
                <a:cubicBezTo>
                  <a:pt x="2015152" y="1517703"/>
                  <a:pt x="2001972" y="1524022"/>
                  <a:pt x="1988973" y="1527633"/>
                </a:cubicBezTo>
                <a:cubicBezTo>
                  <a:pt x="1978503" y="1540452"/>
                  <a:pt x="1966769" y="1552368"/>
                  <a:pt x="1953950" y="1563198"/>
                </a:cubicBezTo>
                <a:cubicBezTo>
                  <a:pt x="1941131" y="1574030"/>
                  <a:pt x="1929397" y="1585947"/>
                  <a:pt x="1918925" y="1598765"/>
                </a:cubicBezTo>
                <a:cubicBezTo>
                  <a:pt x="1946186" y="1582698"/>
                  <a:pt x="1972546" y="1565185"/>
                  <a:pt x="1998001" y="1546591"/>
                </a:cubicBezTo>
                <a:cubicBezTo>
                  <a:pt x="2023456" y="1527995"/>
                  <a:pt x="2048551" y="1508857"/>
                  <a:pt x="2073464" y="1489359"/>
                </a:cubicBezTo>
                <a:cubicBezTo>
                  <a:pt x="2076353" y="1485388"/>
                  <a:pt x="2080686" y="1478527"/>
                  <a:pt x="2086463" y="1468417"/>
                </a:cubicBezTo>
                <a:cubicBezTo>
                  <a:pt x="2092240" y="1458307"/>
                  <a:pt x="2094407" y="1452530"/>
                  <a:pt x="2093144" y="1450905"/>
                </a:cubicBezTo>
                <a:close/>
                <a:moveTo>
                  <a:pt x="1855738" y="1351971"/>
                </a:moveTo>
                <a:lnTo>
                  <a:pt x="1789661" y="1411729"/>
                </a:lnTo>
                <a:cubicBezTo>
                  <a:pt x="1788938" y="1411547"/>
                  <a:pt x="1785870" y="1411187"/>
                  <a:pt x="1780455" y="1410825"/>
                </a:cubicBezTo>
                <a:cubicBezTo>
                  <a:pt x="1774857" y="1410285"/>
                  <a:pt x="1770885" y="1411367"/>
                  <a:pt x="1768178" y="1413716"/>
                </a:cubicBezTo>
                <a:cubicBezTo>
                  <a:pt x="1764748" y="1419491"/>
                  <a:pt x="1764927" y="1426352"/>
                  <a:pt x="1768538" y="1434116"/>
                </a:cubicBezTo>
                <a:cubicBezTo>
                  <a:pt x="1772149" y="1441878"/>
                  <a:pt x="1775580" y="1447837"/>
                  <a:pt x="1778468" y="1451808"/>
                </a:cubicBezTo>
                <a:lnTo>
                  <a:pt x="1849599" y="1405048"/>
                </a:lnTo>
                <a:close/>
                <a:moveTo>
                  <a:pt x="2821971" y="1349625"/>
                </a:moveTo>
                <a:cubicBezTo>
                  <a:pt x="2815652" y="1350165"/>
                  <a:pt x="2811138" y="1351791"/>
                  <a:pt x="2808430" y="1353778"/>
                </a:cubicBezTo>
                <a:cubicBezTo>
                  <a:pt x="2806626" y="1355582"/>
                  <a:pt x="2806263" y="1357026"/>
                  <a:pt x="2806985" y="1357928"/>
                </a:cubicBezTo>
                <a:cubicBezTo>
                  <a:pt x="2807708" y="1358831"/>
                  <a:pt x="2808610" y="1359555"/>
                  <a:pt x="2809694" y="1359915"/>
                </a:cubicBezTo>
                <a:cubicBezTo>
                  <a:pt x="2806985" y="1367858"/>
                  <a:pt x="2804819" y="1376344"/>
                  <a:pt x="2802833" y="1385550"/>
                </a:cubicBezTo>
                <a:cubicBezTo>
                  <a:pt x="2800848" y="1394578"/>
                  <a:pt x="2801208" y="1400715"/>
                  <a:pt x="2804097" y="1404508"/>
                </a:cubicBezTo>
                <a:lnTo>
                  <a:pt x="2819804" y="1393494"/>
                </a:lnTo>
                <a:cubicBezTo>
                  <a:pt x="2819622" y="1386272"/>
                  <a:pt x="2819984" y="1379233"/>
                  <a:pt x="2821068" y="1372011"/>
                </a:cubicBezTo>
                <a:cubicBezTo>
                  <a:pt x="2821971" y="1364790"/>
                  <a:pt x="2826122" y="1357748"/>
                  <a:pt x="2833525" y="1350165"/>
                </a:cubicBezTo>
                <a:cubicBezTo>
                  <a:pt x="2832081" y="1349443"/>
                  <a:pt x="2828290" y="1349083"/>
                  <a:pt x="2821971" y="1349625"/>
                </a:cubicBezTo>
                <a:close/>
                <a:moveTo>
                  <a:pt x="2805361" y="1321279"/>
                </a:moveTo>
                <a:cubicBezTo>
                  <a:pt x="2803015" y="1328140"/>
                  <a:pt x="2803015" y="1332473"/>
                  <a:pt x="2805541" y="1334640"/>
                </a:cubicBezTo>
                <a:cubicBezTo>
                  <a:pt x="2808068" y="1336986"/>
                  <a:pt x="2810958" y="1338430"/>
                  <a:pt x="2814207" y="1339333"/>
                </a:cubicBezTo>
                <a:cubicBezTo>
                  <a:pt x="2817276" y="1335000"/>
                  <a:pt x="2820526" y="1330487"/>
                  <a:pt x="2823235" y="1325974"/>
                </a:cubicBezTo>
                <a:cubicBezTo>
                  <a:pt x="2817818" y="1323807"/>
                  <a:pt x="2811681" y="1322183"/>
                  <a:pt x="2805361" y="1321279"/>
                </a:cubicBezTo>
                <a:close/>
                <a:moveTo>
                  <a:pt x="2823595" y="1266938"/>
                </a:moveTo>
                <a:cubicBezTo>
                  <a:pt x="2819442" y="1266578"/>
                  <a:pt x="2814929" y="1266938"/>
                  <a:pt x="2810777" y="1267118"/>
                </a:cubicBezTo>
                <a:cubicBezTo>
                  <a:pt x="2805903" y="1270549"/>
                  <a:pt x="2800848" y="1274339"/>
                  <a:pt x="2795973" y="1278132"/>
                </a:cubicBezTo>
                <a:cubicBezTo>
                  <a:pt x="2796515" y="1290409"/>
                  <a:pt x="2795973" y="1303045"/>
                  <a:pt x="2793627" y="1315684"/>
                </a:cubicBezTo>
                <a:cubicBezTo>
                  <a:pt x="2797418" y="1315502"/>
                  <a:pt x="2800666" y="1315684"/>
                  <a:pt x="2804097" y="1316044"/>
                </a:cubicBezTo>
                <a:lnTo>
                  <a:pt x="2816736" y="1302503"/>
                </a:lnTo>
                <a:cubicBezTo>
                  <a:pt x="2812403" y="1301781"/>
                  <a:pt x="2807888" y="1301421"/>
                  <a:pt x="2803195" y="1301421"/>
                </a:cubicBezTo>
                <a:cubicBezTo>
                  <a:pt x="2810416" y="1290047"/>
                  <a:pt x="2816915" y="1278672"/>
                  <a:pt x="2823595" y="1266938"/>
                </a:cubicBezTo>
                <a:close/>
                <a:moveTo>
                  <a:pt x="2787488" y="1256828"/>
                </a:moveTo>
                <a:lnTo>
                  <a:pt x="2781169" y="1271993"/>
                </a:lnTo>
                <a:cubicBezTo>
                  <a:pt x="2782613" y="1271813"/>
                  <a:pt x="2784057" y="1271993"/>
                  <a:pt x="2784961" y="1273257"/>
                </a:cubicBezTo>
                <a:cubicBezTo>
                  <a:pt x="2785863" y="1274339"/>
                  <a:pt x="2787128" y="1274882"/>
                  <a:pt x="2788572" y="1274701"/>
                </a:cubicBezTo>
                <a:cubicBezTo>
                  <a:pt x="2792905" y="1265494"/>
                  <a:pt x="2792543" y="1259174"/>
                  <a:pt x="2787488" y="1256828"/>
                </a:cubicBezTo>
                <a:close/>
                <a:moveTo>
                  <a:pt x="2772502" y="1225595"/>
                </a:moveTo>
                <a:cubicBezTo>
                  <a:pt x="2769074" y="1226318"/>
                  <a:pt x="2765101" y="1229748"/>
                  <a:pt x="2760588" y="1235525"/>
                </a:cubicBezTo>
                <a:cubicBezTo>
                  <a:pt x="2764199" y="1233899"/>
                  <a:pt x="2767629" y="1232275"/>
                  <a:pt x="2771240" y="1230651"/>
                </a:cubicBezTo>
                <a:close/>
                <a:moveTo>
                  <a:pt x="2662918" y="1218916"/>
                </a:moveTo>
                <a:lnTo>
                  <a:pt x="2655697" y="1221443"/>
                </a:lnTo>
                <a:cubicBezTo>
                  <a:pt x="2644323" y="1225053"/>
                  <a:pt x="2633128" y="1229748"/>
                  <a:pt x="2621756" y="1235163"/>
                </a:cubicBezTo>
                <a:cubicBezTo>
                  <a:pt x="2617423" y="1252675"/>
                  <a:pt x="2611826" y="1268202"/>
                  <a:pt x="2604604" y="1281743"/>
                </a:cubicBezTo>
                <a:cubicBezTo>
                  <a:pt x="2603702" y="1279757"/>
                  <a:pt x="2602618" y="1278312"/>
                  <a:pt x="2600994" y="1276868"/>
                </a:cubicBezTo>
                <a:cubicBezTo>
                  <a:pt x="2599369" y="1275604"/>
                  <a:pt x="2597743" y="1276326"/>
                  <a:pt x="2595939" y="1279394"/>
                </a:cubicBezTo>
                <a:cubicBezTo>
                  <a:pt x="2594314" y="1283005"/>
                  <a:pt x="2593410" y="1287340"/>
                  <a:pt x="2593050" y="1292393"/>
                </a:cubicBezTo>
                <a:lnTo>
                  <a:pt x="2592148" y="1307018"/>
                </a:lnTo>
                <a:lnTo>
                  <a:pt x="2601354" y="1335904"/>
                </a:lnTo>
                <a:lnTo>
                  <a:pt x="2606409" y="1330307"/>
                </a:lnTo>
                <a:cubicBezTo>
                  <a:pt x="2605147" y="1321279"/>
                  <a:pt x="2604242" y="1312433"/>
                  <a:pt x="2603340" y="1303225"/>
                </a:cubicBezTo>
                <a:cubicBezTo>
                  <a:pt x="2605507" y="1298532"/>
                  <a:pt x="2608215" y="1294922"/>
                  <a:pt x="2611284" y="1292755"/>
                </a:cubicBezTo>
                <a:cubicBezTo>
                  <a:pt x="2614352" y="1290589"/>
                  <a:pt x="2617423" y="1290949"/>
                  <a:pt x="2620311" y="1294199"/>
                </a:cubicBezTo>
                <a:cubicBezTo>
                  <a:pt x="2626089" y="1283547"/>
                  <a:pt x="2632768" y="1272535"/>
                  <a:pt x="2639989" y="1261161"/>
                </a:cubicBezTo>
                <a:cubicBezTo>
                  <a:pt x="2644864" y="1253397"/>
                  <a:pt x="2649919" y="1244551"/>
                  <a:pt x="2655155" y="1234261"/>
                </a:cubicBezTo>
                <a:cubicBezTo>
                  <a:pt x="2657681" y="1229386"/>
                  <a:pt x="2660210" y="1224331"/>
                  <a:pt x="2662918" y="1218916"/>
                </a:cubicBezTo>
                <a:close/>
                <a:moveTo>
                  <a:pt x="2059203" y="1179558"/>
                </a:moveTo>
                <a:cubicBezTo>
                  <a:pt x="2009193" y="1217290"/>
                  <a:pt x="1959185" y="1258092"/>
                  <a:pt x="1909537" y="1301963"/>
                </a:cubicBezTo>
                <a:cubicBezTo>
                  <a:pt x="1903580" y="1313155"/>
                  <a:pt x="1900871" y="1322723"/>
                  <a:pt x="1901773" y="1330667"/>
                </a:cubicBezTo>
                <a:cubicBezTo>
                  <a:pt x="1902498" y="1338430"/>
                  <a:pt x="1907191" y="1343486"/>
                  <a:pt x="1915856" y="1345292"/>
                </a:cubicBezTo>
                <a:cubicBezTo>
                  <a:pt x="1932828" y="1329947"/>
                  <a:pt x="1957741" y="1307018"/>
                  <a:pt x="1990237" y="1276506"/>
                </a:cubicBezTo>
                <a:cubicBezTo>
                  <a:pt x="2022914" y="1246176"/>
                  <a:pt x="2047829" y="1226138"/>
                  <a:pt x="2065161" y="1216930"/>
                </a:cubicBezTo>
                <a:close/>
                <a:moveTo>
                  <a:pt x="2288484" y="1007687"/>
                </a:moveTo>
                <a:cubicBezTo>
                  <a:pt x="2266460" y="1022130"/>
                  <a:pt x="2254183" y="1028809"/>
                  <a:pt x="2238114" y="1038559"/>
                </a:cubicBezTo>
                <a:lnTo>
                  <a:pt x="2225837" y="1054267"/>
                </a:lnTo>
                <a:lnTo>
                  <a:pt x="2234503" y="1055891"/>
                </a:lnTo>
                <a:cubicBezTo>
                  <a:pt x="2242809" y="1058057"/>
                  <a:pt x="2249308" y="1058237"/>
                  <a:pt x="2254001" y="1056613"/>
                </a:cubicBezTo>
                <a:cubicBezTo>
                  <a:pt x="2258696" y="1054989"/>
                  <a:pt x="2265015" y="1049212"/>
                  <a:pt x="2272597" y="1039101"/>
                </a:cubicBezTo>
                <a:cubicBezTo>
                  <a:pt x="2274943" y="1034226"/>
                  <a:pt x="2275665" y="1030436"/>
                  <a:pt x="2279276" y="1024477"/>
                </a:cubicBezTo>
                <a:close/>
                <a:moveTo>
                  <a:pt x="2432913" y="908211"/>
                </a:moveTo>
                <a:lnTo>
                  <a:pt x="2400417" y="932764"/>
                </a:lnTo>
                <a:cubicBezTo>
                  <a:pt x="2411429" y="927169"/>
                  <a:pt x="2420095" y="921391"/>
                  <a:pt x="2426776" y="914892"/>
                </a:cubicBezTo>
                <a:close/>
                <a:moveTo>
                  <a:pt x="5354900" y="821013"/>
                </a:moveTo>
                <a:lnTo>
                  <a:pt x="5261925" y="855494"/>
                </a:lnTo>
                <a:cubicBezTo>
                  <a:pt x="5234122" y="867230"/>
                  <a:pt x="5213902" y="882214"/>
                  <a:pt x="5201083" y="899907"/>
                </a:cubicBezTo>
                <a:cubicBezTo>
                  <a:pt x="5188266" y="917599"/>
                  <a:pt x="5176892" y="928613"/>
                  <a:pt x="5166962" y="933306"/>
                </a:cubicBezTo>
                <a:lnTo>
                  <a:pt x="5201445" y="936917"/>
                </a:lnTo>
                <a:lnTo>
                  <a:pt x="5205778" y="938181"/>
                </a:lnTo>
                <a:lnTo>
                  <a:pt x="5247300" y="888353"/>
                </a:lnTo>
                <a:lnTo>
                  <a:pt x="5317891" y="865786"/>
                </a:lnTo>
                <a:lnTo>
                  <a:pt x="5367539" y="830941"/>
                </a:lnTo>
                <a:close/>
                <a:moveTo>
                  <a:pt x="6345506" y="112"/>
                </a:moveTo>
                <a:cubicBezTo>
                  <a:pt x="6354172" y="654"/>
                  <a:pt x="6359589" y="2820"/>
                  <a:pt x="6361755" y="6611"/>
                </a:cubicBezTo>
                <a:cubicBezTo>
                  <a:pt x="6351825" y="18708"/>
                  <a:pt x="6318064" y="40912"/>
                  <a:pt x="6260835" y="73049"/>
                </a:cubicBezTo>
                <a:cubicBezTo>
                  <a:pt x="6203423" y="105725"/>
                  <a:pt x="6162081" y="127210"/>
                  <a:pt x="6137167" y="137140"/>
                </a:cubicBezTo>
                <a:lnTo>
                  <a:pt x="6141320" y="138584"/>
                </a:lnTo>
                <a:cubicBezTo>
                  <a:pt x="6140416" y="147430"/>
                  <a:pt x="6137167" y="154651"/>
                  <a:pt x="6131750" y="160429"/>
                </a:cubicBezTo>
                <a:cubicBezTo>
                  <a:pt x="6126335" y="166206"/>
                  <a:pt x="6118030" y="171803"/>
                  <a:pt x="6106655" y="177218"/>
                </a:cubicBezTo>
                <a:cubicBezTo>
                  <a:pt x="6064771" y="210979"/>
                  <a:pt x="6017471" y="244558"/>
                  <a:pt x="5964754" y="277959"/>
                </a:cubicBezTo>
                <a:cubicBezTo>
                  <a:pt x="5911858" y="310995"/>
                  <a:pt x="5862752" y="344396"/>
                  <a:pt x="5817256" y="377433"/>
                </a:cubicBezTo>
                <a:cubicBezTo>
                  <a:pt x="5814548" y="385196"/>
                  <a:pt x="5810575" y="389891"/>
                  <a:pt x="5805160" y="391516"/>
                </a:cubicBezTo>
                <a:cubicBezTo>
                  <a:pt x="5799743" y="393140"/>
                  <a:pt x="5791619" y="394946"/>
                  <a:pt x="5780787" y="397113"/>
                </a:cubicBezTo>
                <a:cubicBezTo>
                  <a:pt x="5775552" y="401806"/>
                  <a:pt x="5770857" y="406139"/>
                  <a:pt x="5766706" y="409749"/>
                </a:cubicBezTo>
                <a:cubicBezTo>
                  <a:pt x="5762553" y="413360"/>
                  <a:pt x="5762373" y="415889"/>
                  <a:pt x="5765984" y="417333"/>
                </a:cubicBezTo>
                <a:cubicBezTo>
                  <a:pt x="5755152" y="424192"/>
                  <a:pt x="5741431" y="431956"/>
                  <a:pt x="5724821" y="440982"/>
                </a:cubicBezTo>
                <a:cubicBezTo>
                  <a:pt x="5708392" y="450010"/>
                  <a:pt x="5699004" y="457591"/>
                  <a:pt x="5696838" y="464090"/>
                </a:cubicBezTo>
                <a:lnTo>
                  <a:pt x="5750819" y="443690"/>
                </a:lnTo>
                <a:cubicBezTo>
                  <a:pt x="5760025" y="440260"/>
                  <a:pt x="5767608" y="436469"/>
                  <a:pt x="5773565" y="432136"/>
                </a:cubicBezTo>
                <a:cubicBezTo>
                  <a:pt x="5779523" y="427803"/>
                  <a:pt x="5782773" y="422568"/>
                  <a:pt x="5783495" y="416611"/>
                </a:cubicBezTo>
                <a:cubicBezTo>
                  <a:pt x="5793063" y="413000"/>
                  <a:pt x="5804438" y="407945"/>
                  <a:pt x="5817436" y="401626"/>
                </a:cubicBezTo>
                <a:cubicBezTo>
                  <a:pt x="5830435" y="395306"/>
                  <a:pt x="5841989" y="388807"/>
                  <a:pt x="5851737" y="382128"/>
                </a:cubicBezTo>
                <a:cubicBezTo>
                  <a:pt x="5891455" y="357033"/>
                  <a:pt x="5931536" y="332480"/>
                  <a:pt x="5971796" y="308289"/>
                </a:cubicBezTo>
                <a:lnTo>
                  <a:pt x="6021262" y="293304"/>
                </a:lnTo>
                <a:cubicBezTo>
                  <a:pt x="6030830" y="290053"/>
                  <a:pt x="6040038" y="285720"/>
                  <a:pt x="6048703" y="280485"/>
                </a:cubicBezTo>
                <a:cubicBezTo>
                  <a:pt x="6057369" y="275250"/>
                  <a:pt x="6062424" y="269473"/>
                  <a:pt x="6063507" y="263334"/>
                </a:cubicBezTo>
                <a:lnTo>
                  <a:pt x="6118932" y="231559"/>
                </a:lnTo>
                <a:cubicBezTo>
                  <a:pt x="6133015" y="215312"/>
                  <a:pt x="6150706" y="203215"/>
                  <a:pt x="6172733" y="196174"/>
                </a:cubicBezTo>
                <a:cubicBezTo>
                  <a:pt x="6194757" y="189134"/>
                  <a:pt x="6212811" y="177398"/>
                  <a:pt x="6226894" y="161331"/>
                </a:cubicBezTo>
                <a:lnTo>
                  <a:pt x="6335216" y="129376"/>
                </a:lnTo>
                <a:cubicBezTo>
                  <a:pt x="6332147" y="145806"/>
                  <a:pt x="6327994" y="156456"/>
                  <a:pt x="6322939" y="161331"/>
                </a:cubicBezTo>
                <a:cubicBezTo>
                  <a:pt x="6317884" y="166026"/>
                  <a:pt x="6305608" y="170719"/>
                  <a:pt x="6286470" y="175414"/>
                </a:cubicBezTo>
                <a:cubicBezTo>
                  <a:pt x="6280695" y="191119"/>
                  <a:pt x="6270223" y="200869"/>
                  <a:pt x="6254877" y="204660"/>
                </a:cubicBezTo>
                <a:cubicBezTo>
                  <a:pt x="6239530" y="208450"/>
                  <a:pt x="6229240" y="216756"/>
                  <a:pt x="6223825" y="229393"/>
                </a:cubicBezTo>
                <a:cubicBezTo>
                  <a:pt x="6203785" y="238781"/>
                  <a:pt x="6174719" y="255752"/>
                  <a:pt x="6136985" y="280847"/>
                </a:cubicBezTo>
                <a:cubicBezTo>
                  <a:pt x="6099254" y="305760"/>
                  <a:pt x="6076867" y="323634"/>
                  <a:pt x="6069826" y="334466"/>
                </a:cubicBezTo>
                <a:lnTo>
                  <a:pt x="5945076" y="412096"/>
                </a:lnTo>
                <a:cubicBezTo>
                  <a:pt x="5941826" y="426901"/>
                  <a:pt x="5933702" y="440982"/>
                  <a:pt x="5920883" y="454342"/>
                </a:cubicBezTo>
                <a:cubicBezTo>
                  <a:pt x="5908065" y="467701"/>
                  <a:pt x="5889471" y="478353"/>
                  <a:pt x="5865098" y="486477"/>
                </a:cubicBezTo>
                <a:cubicBezTo>
                  <a:pt x="5841447" y="504713"/>
                  <a:pt x="5814908" y="522584"/>
                  <a:pt x="5785842" y="540638"/>
                </a:cubicBezTo>
                <a:cubicBezTo>
                  <a:pt x="5756594" y="558692"/>
                  <a:pt x="5728250" y="572775"/>
                  <a:pt x="5700991" y="583967"/>
                </a:cubicBezTo>
                <a:lnTo>
                  <a:pt x="5676256" y="626213"/>
                </a:lnTo>
                <a:lnTo>
                  <a:pt x="5623179" y="641017"/>
                </a:lnTo>
                <a:lnTo>
                  <a:pt x="5571726" y="693553"/>
                </a:lnTo>
                <a:cubicBezTo>
                  <a:pt x="5556741" y="701497"/>
                  <a:pt x="5544103" y="709620"/>
                  <a:pt x="5533813" y="717564"/>
                </a:cubicBezTo>
                <a:cubicBezTo>
                  <a:pt x="5523703" y="725508"/>
                  <a:pt x="5512328" y="730745"/>
                  <a:pt x="5499692" y="733451"/>
                </a:cubicBezTo>
                <a:cubicBezTo>
                  <a:pt x="5492470" y="738326"/>
                  <a:pt x="5485429" y="745368"/>
                  <a:pt x="5478387" y="754214"/>
                </a:cubicBezTo>
                <a:cubicBezTo>
                  <a:pt x="5471528" y="763241"/>
                  <a:pt x="5467735" y="769559"/>
                  <a:pt x="5467015" y="773351"/>
                </a:cubicBezTo>
                <a:cubicBezTo>
                  <a:pt x="5465029" y="778586"/>
                  <a:pt x="5465931" y="781113"/>
                  <a:pt x="5469722" y="781113"/>
                </a:cubicBezTo>
                <a:cubicBezTo>
                  <a:pt x="5473514" y="781113"/>
                  <a:pt x="5476763" y="779851"/>
                  <a:pt x="5479652" y="777142"/>
                </a:cubicBezTo>
                <a:cubicBezTo>
                  <a:pt x="5484887" y="760171"/>
                  <a:pt x="5497705" y="748256"/>
                  <a:pt x="5518648" y="742299"/>
                </a:cubicBezTo>
                <a:cubicBezTo>
                  <a:pt x="5539590" y="736160"/>
                  <a:pt x="5556379" y="732007"/>
                  <a:pt x="5569378" y="729841"/>
                </a:cubicBezTo>
                <a:lnTo>
                  <a:pt x="5639426" y="658348"/>
                </a:lnTo>
                <a:lnTo>
                  <a:pt x="5643579" y="659612"/>
                </a:lnTo>
                <a:cubicBezTo>
                  <a:pt x="5650800" y="655459"/>
                  <a:pt x="5657842" y="650404"/>
                  <a:pt x="5664701" y="644447"/>
                </a:cubicBezTo>
                <a:cubicBezTo>
                  <a:pt x="5671563" y="638490"/>
                  <a:pt x="5675353" y="632351"/>
                  <a:pt x="5676256" y="626213"/>
                </a:cubicBezTo>
                <a:cubicBezTo>
                  <a:pt x="5700268" y="617548"/>
                  <a:pt x="5722473" y="606896"/>
                  <a:pt x="5742875" y="594799"/>
                </a:cubicBezTo>
                <a:cubicBezTo>
                  <a:pt x="5763455" y="582705"/>
                  <a:pt x="5784760" y="573677"/>
                  <a:pt x="5806424" y="567539"/>
                </a:cubicBezTo>
                <a:cubicBezTo>
                  <a:pt x="5807686" y="547860"/>
                  <a:pt x="5814548" y="535945"/>
                  <a:pt x="5827184" y="531432"/>
                </a:cubicBezTo>
                <a:cubicBezTo>
                  <a:pt x="5839823" y="527099"/>
                  <a:pt x="5860403" y="520960"/>
                  <a:pt x="5888929" y="513016"/>
                </a:cubicBezTo>
                <a:cubicBezTo>
                  <a:pt x="5911315" y="503448"/>
                  <a:pt x="5941466" y="482686"/>
                  <a:pt x="5979739" y="450912"/>
                </a:cubicBezTo>
                <a:cubicBezTo>
                  <a:pt x="6018193" y="419679"/>
                  <a:pt x="6051052" y="398557"/>
                  <a:pt x="6077951" y="387543"/>
                </a:cubicBezTo>
                <a:cubicBezTo>
                  <a:pt x="6084451" y="386821"/>
                  <a:pt x="6088964" y="387905"/>
                  <a:pt x="6091310" y="390431"/>
                </a:cubicBezTo>
                <a:cubicBezTo>
                  <a:pt x="6093657" y="393140"/>
                  <a:pt x="6094559" y="396029"/>
                  <a:pt x="6094199" y="399279"/>
                </a:cubicBezTo>
                <a:cubicBezTo>
                  <a:pt x="6090588" y="415166"/>
                  <a:pt x="6077047" y="431054"/>
                  <a:pt x="6053398" y="446579"/>
                </a:cubicBezTo>
                <a:cubicBezTo>
                  <a:pt x="6029748" y="462106"/>
                  <a:pt x="6008985" y="472396"/>
                  <a:pt x="5991292" y="477451"/>
                </a:cubicBezTo>
                <a:cubicBezTo>
                  <a:pt x="5951034" y="504531"/>
                  <a:pt x="5913662" y="530710"/>
                  <a:pt x="5879361" y="555985"/>
                </a:cubicBezTo>
                <a:cubicBezTo>
                  <a:pt x="5845238" y="581078"/>
                  <a:pt x="5809131" y="606173"/>
                  <a:pt x="5771039" y="630906"/>
                </a:cubicBezTo>
                <a:cubicBezTo>
                  <a:pt x="5770497" y="636684"/>
                  <a:pt x="5767246" y="640656"/>
                  <a:pt x="5761469" y="643365"/>
                </a:cubicBezTo>
                <a:cubicBezTo>
                  <a:pt x="5755692" y="646072"/>
                  <a:pt x="5748290" y="648960"/>
                  <a:pt x="5739264" y="652031"/>
                </a:cubicBezTo>
                <a:cubicBezTo>
                  <a:pt x="5730417" y="655641"/>
                  <a:pt x="5724459" y="659792"/>
                  <a:pt x="5721571" y="664487"/>
                </a:cubicBezTo>
                <a:cubicBezTo>
                  <a:pt x="5718682" y="669180"/>
                  <a:pt x="5718140" y="673513"/>
                  <a:pt x="5720127" y="677306"/>
                </a:cubicBezTo>
                <a:cubicBezTo>
                  <a:pt x="5706226" y="682541"/>
                  <a:pt x="5692685" y="688678"/>
                  <a:pt x="5679324" y="695720"/>
                </a:cubicBezTo>
                <a:cubicBezTo>
                  <a:pt x="5665966" y="702581"/>
                  <a:pt x="5655495" y="709802"/>
                  <a:pt x="5648092" y="717024"/>
                </a:cubicBezTo>
                <a:lnTo>
                  <a:pt x="5598626" y="745188"/>
                </a:lnTo>
                <a:cubicBezTo>
                  <a:pt x="5595375" y="756742"/>
                  <a:pt x="5588876" y="766670"/>
                  <a:pt x="5579308" y="774796"/>
                </a:cubicBezTo>
                <a:cubicBezTo>
                  <a:pt x="5569740" y="782919"/>
                  <a:pt x="5559268" y="788516"/>
                  <a:pt x="5547895" y="791405"/>
                </a:cubicBezTo>
                <a:cubicBezTo>
                  <a:pt x="5563603" y="794654"/>
                  <a:pt x="5583641" y="799349"/>
                  <a:pt x="5608194" y="805306"/>
                </a:cubicBezTo>
                <a:cubicBezTo>
                  <a:pt x="5632747" y="811263"/>
                  <a:pt x="5644843" y="822817"/>
                  <a:pt x="5644301" y="839607"/>
                </a:cubicBezTo>
                <a:cubicBezTo>
                  <a:pt x="5640870" y="851523"/>
                  <a:pt x="5634733" y="862175"/>
                  <a:pt x="5625525" y="871563"/>
                </a:cubicBezTo>
                <a:cubicBezTo>
                  <a:pt x="5616317" y="880951"/>
                  <a:pt x="5607292" y="886186"/>
                  <a:pt x="5598084" y="887089"/>
                </a:cubicBezTo>
                <a:cubicBezTo>
                  <a:pt x="5595015" y="889617"/>
                  <a:pt x="5589960" y="893408"/>
                  <a:pt x="5582919" y="897921"/>
                </a:cubicBezTo>
                <a:cubicBezTo>
                  <a:pt x="5576057" y="902616"/>
                  <a:pt x="5572086" y="906587"/>
                  <a:pt x="5571002" y="909837"/>
                </a:cubicBezTo>
                <a:lnTo>
                  <a:pt x="5592849" y="904060"/>
                </a:lnTo>
                <a:lnTo>
                  <a:pt x="5693949" y="873548"/>
                </a:lnTo>
                <a:lnTo>
                  <a:pt x="5734750" y="843038"/>
                </a:lnTo>
                <a:cubicBezTo>
                  <a:pt x="5737278" y="835274"/>
                  <a:pt x="5741069" y="830401"/>
                  <a:pt x="5745944" y="828775"/>
                </a:cubicBezTo>
                <a:cubicBezTo>
                  <a:pt x="5750819" y="827150"/>
                  <a:pt x="5757678" y="824804"/>
                  <a:pt x="5766344" y="821915"/>
                </a:cubicBezTo>
                <a:cubicBezTo>
                  <a:pt x="5772843" y="817762"/>
                  <a:pt x="5776816" y="814152"/>
                  <a:pt x="5778440" y="810903"/>
                </a:cubicBezTo>
                <a:cubicBezTo>
                  <a:pt x="5779885" y="807652"/>
                  <a:pt x="5780607" y="804584"/>
                  <a:pt x="5780607" y="801515"/>
                </a:cubicBezTo>
                <a:cubicBezTo>
                  <a:pt x="5807146" y="790683"/>
                  <a:pt x="5833684" y="778224"/>
                  <a:pt x="5860585" y="764686"/>
                </a:cubicBezTo>
                <a:cubicBezTo>
                  <a:pt x="5887485" y="751145"/>
                  <a:pt x="5914204" y="739228"/>
                  <a:pt x="5940924" y="728758"/>
                </a:cubicBezTo>
                <a:cubicBezTo>
                  <a:pt x="5966741" y="708538"/>
                  <a:pt x="5994904" y="691027"/>
                  <a:pt x="6025235" y="676222"/>
                </a:cubicBezTo>
                <a:cubicBezTo>
                  <a:pt x="6055565" y="661419"/>
                  <a:pt x="6083909" y="651849"/>
                  <a:pt x="6110808" y="647698"/>
                </a:cubicBezTo>
                <a:lnTo>
                  <a:pt x="6130126" y="623145"/>
                </a:lnTo>
                <a:cubicBezTo>
                  <a:pt x="6135361" y="615561"/>
                  <a:pt x="6142945" y="609062"/>
                  <a:pt x="6152873" y="603647"/>
                </a:cubicBezTo>
                <a:cubicBezTo>
                  <a:pt x="6162803" y="598410"/>
                  <a:pt x="6173455" y="594439"/>
                  <a:pt x="6184647" y="591911"/>
                </a:cubicBezTo>
                <a:cubicBezTo>
                  <a:pt x="6212631" y="575483"/>
                  <a:pt x="6224185" y="575301"/>
                  <a:pt x="6219130" y="591188"/>
                </a:cubicBezTo>
                <a:cubicBezTo>
                  <a:pt x="6218770" y="603105"/>
                  <a:pt x="6215339" y="613575"/>
                  <a:pt x="6208840" y="622603"/>
                </a:cubicBezTo>
                <a:cubicBezTo>
                  <a:pt x="6202341" y="631629"/>
                  <a:pt x="6188258" y="639934"/>
                  <a:pt x="6166774" y="647878"/>
                </a:cubicBezTo>
                <a:cubicBezTo>
                  <a:pt x="6150166" y="653475"/>
                  <a:pt x="6125431" y="664307"/>
                  <a:pt x="6092935" y="681277"/>
                </a:cubicBezTo>
                <a:cubicBezTo>
                  <a:pt x="6060438" y="698066"/>
                  <a:pt x="6039678" y="715398"/>
                  <a:pt x="6030830" y="733091"/>
                </a:cubicBezTo>
                <a:cubicBezTo>
                  <a:pt x="6014402" y="746450"/>
                  <a:pt x="5986779" y="766670"/>
                  <a:pt x="5947783" y="793571"/>
                </a:cubicBezTo>
                <a:cubicBezTo>
                  <a:pt x="5908787" y="820291"/>
                  <a:pt x="5874846" y="839969"/>
                  <a:pt x="5845780" y="852788"/>
                </a:cubicBezTo>
                <a:cubicBezTo>
                  <a:pt x="5844698" y="861633"/>
                  <a:pt x="5840905" y="868133"/>
                  <a:pt x="5834226" y="872286"/>
                </a:cubicBezTo>
                <a:cubicBezTo>
                  <a:pt x="5827546" y="876436"/>
                  <a:pt x="5820685" y="878965"/>
                  <a:pt x="5813826" y="879867"/>
                </a:cubicBezTo>
                <a:cubicBezTo>
                  <a:pt x="5798841" y="886366"/>
                  <a:pt x="5787646" y="899005"/>
                  <a:pt x="5780247" y="917961"/>
                </a:cubicBezTo>
                <a:cubicBezTo>
                  <a:pt x="5773023" y="936917"/>
                  <a:pt x="5768330" y="950095"/>
                  <a:pt x="5765984" y="957499"/>
                </a:cubicBezTo>
                <a:cubicBezTo>
                  <a:pt x="5741971" y="969955"/>
                  <a:pt x="5695213" y="996855"/>
                  <a:pt x="5627332" y="1040906"/>
                </a:cubicBezTo>
                <a:cubicBezTo>
                  <a:pt x="5559268" y="1084777"/>
                  <a:pt x="5520634" y="1115107"/>
                  <a:pt x="5511426" y="1132076"/>
                </a:cubicBezTo>
                <a:lnTo>
                  <a:pt x="5445711" y="1155367"/>
                </a:lnTo>
                <a:cubicBezTo>
                  <a:pt x="5425853" y="1167644"/>
                  <a:pt x="5406895" y="1179558"/>
                  <a:pt x="5388841" y="1190932"/>
                </a:cubicBezTo>
                <a:cubicBezTo>
                  <a:pt x="5370788" y="1202307"/>
                  <a:pt x="5352916" y="1214583"/>
                  <a:pt x="5335222" y="1227582"/>
                </a:cubicBezTo>
                <a:lnTo>
                  <a:pt x="5326014" y="1243287"/>
                </a:lnTo>
                <a:cubicBezTo>
                  <a:pt x="5342624" y="1243829"/>
                  <a:pt x="5365552" y="1233179"/>
                  <a:pt x="5394438" y="1211153"/>
                </a:cubicBezTo>
                <a:cubicBezTo>
                  <a:pt x="5423504" y="1189126"/>
                  <a:pt x="5447335" y="1178656"/>
                  <a:pt x="5466111" y="1179920"/>
                </a:cubicBezTo>
                <a:cubicBezTo>
                  <a:pt x="5474597" y="1181364"/>
                  <a:pt x="5487415" y="1181182"/>
                  <a:pt x="5504747" y="1179198"/>
                </a:cubicBezTo>
                <a:lnTo>
                  <a:pt x="5488679" y="1155907"/>
                </a:lnTo>
                <a:lnTo>
                  <a:pt x="5510524" y="1150130"/>
                </a:lnTo>
                <a:cubicBezTo>
                  <a:pt x="5520814" y="1147604"/>
                  <a:pt x="5527133" y="1148506"/>
                  <a:pt x="5529120" y="1152659"/>
                </a:cubicBezTo>
                <a:cubicBezTo>
                  <a:pt x="5531104" y="1156811"/>
                  <a:pt x="5531646" y="1162047"/>
                  <a:pt x="5530924" y="1168546"/>
                </a:cubicBezTo>
                <a:cubicBezTo>
                  <a:pt x="5541936" y="1162949"/>
                  <a:pt x="5551866" y="1157714"/>
                  <a:pt x="5560712" y="1153019"/>
                </a:cubicBezTo>
                <a:cubicBezTo>
                  <a:pt x="5569560" y="1148326"/>
                  <a:pt x="5577322" y="1142369"/>
                  <a:pt x="5584183" y="1135507"/>
                </a:cubicBezTo>
                <a:cubicBezTo>
                  <a:pt x="5593029" y="1131536"/>
                  <a:pt x="5602779" y="1124855"/>
                  <a:pt x="5613611" y="1115287"/>
                </a:cubicBezTo>
                <a:cubicBezTo>
                  <a:pt x="5624443" y="1105719"/>
                  <a:pt x="5635455" y="1096331"/>
                  <a:pt x="5646830" y="1086943"/>
                </a:cubicBezTo>
                <a:cubicBezTo>
                  <a:pt x="5634191" y="1082068"/>
                  <a:pt x="5630580" y="1070694"/>
                  <a:pt x="5635817" y="1052822"/>
                </a:cubicBezTo>
                <a:cubicBezTo>
                  <a:pt x="5658384" y="1047405"/>
                  <a:pt x="5678784" y="1034949"/>
                  <a:pt x="5697920" y="1016353"/>
                </a:cubicBezTo>
                <a:lnTo>
                  <a:pt x="5730959" y="1038920"/>
                </a:lnTo>
                <a:cubicBezTo>
                  <a:pt x="5718322" y="1044156"/>
                  <a:pt x="5707308" y="1049934"/>
                  <a:pt x="5698282" y="1056433"/>
                </a:cubicBezTo>
                <a:cubicBezTo>
                  <a:pt x="5689254" y="1062932"/>
                  <a:pt x="5679506" y="1069250"/>
                  <a:pt x="5668854" y="1075209"/>
                </a:cubicBezTo>
                <a:lnTo>
                  <a:pt x="5672105" y="1094707"/>
                </a:lnTo>
                <a:cubicBezTo>
                  <a:pt x="5680589" y="1097413"/>
                  <a:pt x="5680228" y="1103373"/>
                  <a:pt x="5671201" y="1112941"/>
                </a:cubicBezTo>
                <a:cubicBezTo>
                  <a:pt x="5661813" y="1122509"/>
                  <a:pt x="5650440" y="1131174"/>
                  <a:pt x="5637260" y="1138758"/>
                </a:cubicBezTo>
                <a:cubicBezTo>
                  <a:pt x="5624081" y="1146339"/>
                  <a:pt x="5611805" y="1153201"/>
                  <a:pt x="5600250" y="1158978"/>
                </a:cubicBezTo>
                <a:cubicBezTo>
                  <a:pt x="5604945" y="1162949"/>
                  <a:pt x="5611082" y="1165837"/>
                  <a:pt x="5618484" y="1167644"/>
                </a:cubicBezTo>
                <a:cubicBezTo>
                  <a:pt x="5626067" y="1169448"/>
                  <a:pt x="5631122" y="1171977"/>
                  <a:pt x="5633649" y="1175405"/>
                </a:cubicBezTo>
                <a:cubicBezTo>
                  <a:pt x="5629136" y="1184253"/>
                  <a:pt x="5616317" y="1193641"/>
                  <a:pt x="5595195" y="1203571"/>
                </a:cubicBezTo>
                <a:cubicBezTo>
                  <a:pt x="5574073" y="1213499"/>
                  <a:pt x="5556019" y="1221443"/>
                  <a:pt x="5541034" y="1227040"/>
                </a:cubicBezTo>
                <a:cubicBezTo>
                  <a:pt x="5531466" y="1236788"/>
                  <a:pt x="5521356" y="1245093"/>
                  <a:pt x="5510884" y="1251593"/>
                </a:cubicBezTo>
                <a:cubicBezTo>
                  <a:pt x="5500414" y="1258272"/>
                  <a:pt x="5492650" y="1261161"/>
                  <a:pt x="5487957" y="1260259"/>
                </a:cubicBezTo>
                <a:lnTo>
                  <a:pt x="5435421" y="1287700"/>
                </a:lnTo>
                <a:lnTo>
                  <a:pt x="5394980" y="1331029"/>
                </a:lnTo>
                <a:lnTo>
                  <a:pt x="5421158" y="1320377"/>
                </a:lnTo>
                <a:lnTo>
                  <a:pt x="5473874" y="1286798"/>
                </a:lnTo>
                <a:cubicBezTo>
                  <a:pt x="5480734" y="1282645"/>
                  <a:pt x="5486873" y="1279937"/>
                  <a:pt x="5492470" y="1278492"/>
                </a:cubicBezTo>
                <a:cubicBezTo>
                  <a:pt x="5498067" y="1277048"/>
                  <a:pt x="5501858" y="1276688"/>
                  <a:pt x="5504205" y="1277410"/>
                </a:cubicBezTo>
                <a:cubicBezTo>
                  <a:pt x="5501316" y="1279937"/>
                  <a:pt x="5495901" y="1283727"/>
                  <a:pt x="5488137" y="1288782"/>
                </a:cubicBezTo>
                <a:cubicBezTo>
                  <a:pt x="5480374" y="1293839"/>
                  <a:pt x="5473874" y="1298712"/>
                  <a:pt x="5468819" y="1303767"/>
                </a:cubicBezTo>
                <a:cubicBezTo>
                  <a:pt x="5461598" y="1318210"/>
                  <a:pt x="5441018" y="1332653"/>
                  <a:pt x="5407077" y="1346916"/>
                </a:cubicBezTo>
                <a:cubicBezTo>
                  <a:pt x="5373136" y="1361179"/>
                  <a:pt x="5352554" y="1375622"/>
                  <a:pt x="5345332" y="1390065"/>
                </a:cubicBezTo>
                <a:lnTo>
                  <a:pt x="5296948" y="1418769"/>
                </a:lnTo>
                <a:cubicBezTo>
                  <a:pt x="5286658" y="1429061"/>
                  <a:pt x="5271853" y="1441337"/>
                  <a:pt x="5252897" y="1455238"/>
                </a:cubicBezTo>
                <a:cubicBezTo>
                  <a:pt x="5272938" y="1445670"/>
                  <a:pt x="5293518" y="1434656"/>
                  <a:pt x="5315002" y="1422562"/>
                </a:cubicBezTo>
                <a:cubicBezTo>
                  <a:pt x="5336305" y="1410465"/>
                  <a:pt x="5355082" y="1396022"/>
                  <a:pt x="5371330" y="1379413"/>
                </a:cubicBezTo>
                <a:lnTo>
                  <a:pt x="5391730" y="1403786"/>
                </a:lnTo>
                <a:lnTo>
                  <a:pt x="5334140" y="1454154"/>
                </a:lnTo>
                <a:lnTo>
                  <a:pt x="5359775" y="1455598"/>
                </a:lnTo>
                <a:lnTo>
                  <a:pt x="5354178" y="1490623"/>
                </a:lnTo>
                <a:lnTo>
                  <a:pt x="5266438" y="1557061"/>
                </a:lnTo>
                <a:cubicBezTo>
                  <a:pt x="5233400" y="1570422"/>
                  <a:pt x="5200723" y="1587211"/>
                  <a:pt x="5168046" y="1607611"/>
                </a:cubicBezTo>
                <a:cubicBezTo>
                  <a:pt x="5135368" y="1628011"/>
                  <a:pt x="5105760" y="1644261"/>
                  <a:pt x="5079402" y="1656717"/>
                </a:cubicBezTo>
                <a:lnTo>
                  <a:pt x="5070916" y="1654371"/>
                </a:lnTo>
                <a:lnTo>
                  <a:pt x="5057738" y="1668994"/>
                </a:lnTo>
                <a:lnTo>
                  <a:pt x="4988232" y="1710878"/>
                </a:lnTo>
                <a:cubicBezTo>
                  <a:pt x="4967831" y="1731098"/>
                  <a:pt x="4944179" y="1747528"/>
                  <a:pt x="4917461" y="1759984"/>
                </a:cubicBezTo>
                <a:cubicBezTo>
                  <a:pt x="4890742" y="1772261"/>
                  <a:pt x="4864924" y="1791217"/>
                  <a:pt x="4840191" y="1816672"/>
                </a:cubicBezTo>
                <a:cubicBezTo>
                  <a:pt x="4825929" y="1825700"/>
                  <a:pt x="4802640" y="1841045"/>
                  <a:pt x="4770323" y="1862709"/>
                </a:cubicBezTo>
                <a:cubicBezTo>
                  <a:pt x="4738007" y="1884554"/>
                  <a:pt x="4717967" y="1896108"/>
                  <a:pt x="4710205" y="1897734"/>
                </a:cubicBezTo>
                <a:cubicBezTo>
                  <a:pt x="4697026" y="1913622"/>
                  <a:pt x="4679693" y="1931313"/>
                  <a:pt x="4657848" y="1950811"/>
                </a:cubicBezTo>
                <a:lnTo>
                  <a:pt x="4662181" y="1951895"/>
                </a:lnTo>
                <a:cubicBezTo>
                  <a:pt x="4662723" y="1958033"/>
                  <a:pt x="4656946" y="1962728"/>
                  <a:pt x="4644850" y="1965616"/>
                </a:cubicBezTo>
                <a:lnTo>
                  <a:pt x="4636364" y="1963450"/>
                </a:lnTo>
                <a:cubicBezTo>
                  <a:pt x="4619032" y="1976266"/>
                  <a:pt x="4606034" y="1980961"/>
                  <a:pt x="4597550" y="1977711"/>
                </a:cubicBezTo>
                <a:cubicBezTo>
                  <a:pt x="4581843" y="1994682"/>
                  <a:pt x="4564511" y="2010389"/>
                  <a:pt x="4545555" y="2025012"/>
                </a:cubicBezTo>
                <a:cubicBezTo>
                  <a:pt x="4526598" y="2039635"/>
                  <a:pt x="4509266" y="2055342"/>
                  <a:pt x="4493561" y="2072312"/>
                </a:cubicBezTo>
                <a:lnTo>
                  <a:pt x="4484353" y="2118529"/>
                </a:lnTo>
                <a:cubicBezTo>
                  <a:pt x="4489950" y="2119071"/>
                  <a:pt x="4491394" y="2121420"/>
                  <a:pt x="4488506" y="2125751"/>
                </a:cubicBezTo>
                <a:cubicBezTo>
                  <a:pt x="4483631" y="2130988"/>
                  <a:pt x="4476951" y="2136043"/>
                  <a:pt x="4468466" y="2141098"/>
                </a:cubicBezTo>
                <a:cubicBezTo>
                  <a:pt x="4459980" y="2146153"/>
                  <a:pt x="4452217" y="2149582"/>
                  <a:pt x="4445357" y="2151208"/>
                </a:cubicBezTo>
                <a:cubicBezTo>
                  <a:pt x="4438678" y="2159151"/>
                  <a:pt x="4431274" y="2165651"/>
                  <a:pt x="4423151" y="2170706"/>
                </a:cubicBezTo>
                <a:cubicBezTo>
                  <a:pt x="4414847" y="2175941"/>
                  <a:pt x="4406541" y="2177565"/>
                  <a:pt x="4397875" y="2175761"/>
                </a:cubicBezTo>
                <a:lnTo>
                  <a:pt x="4385057" y="2172510"/>
                </a:lnTo>
                <a:lnTo>
                  <a:pt x="4333244" y="2226131"/>
                </a:lnTo>
                <a:lnTo>
                  <a:pt x="4208313" y="2310080"/>
                </a:lnTo>
                <a:lnTo>
                  <a:pt x="4178163" y="2320912"/>
                </a:lnTo>
                <a:cubicBezTo>
                  <a:pt x="4164442" y="2336258"/>
                  <a:pt x="4146748" y="2351965"/>
                  <a:pt x="4124904" y="2368392"/>
                </a:cubicBezTo>
                <a:cubicBezTo>
                  <a:pt x="4103059" y="2384821"/>
                  <a:pt x="4082117" y="2399806"/>
                  <a:pt x="4061897" y="2413527"/>
                </a:cubicBezTo>
                <a:lnTo>
                  <a:pt x="4036080" y="2443495"/>
                </a:lnTo>
                <a:lnTo>
                  <a:pt x="4023081" y="2458480"/>
                </a:lnTo>
                <a:cubicBezTo>
                  <a:pt x="4022359" y="2459925"/>
                  <a:pt x="4014415" y="2466604"/>
                  <a:pt x="4010444" y="2470577"/>
                </a:cubicBezTo>
                <a:lnTo>
                  <a:pt x="3996182" y="2483938"/>
                </a:lnTo>
                <a:lnTo>
                  <a:pt x="3879374" y="2549471"/>
                </a:lnTo>
                <a:lnTo>
                  <a:pt x="3759677" y="2639559"/>
                </a:lnTo>
                <a:lnTo>
                  <a:pt x="3678797" y="2683248"/>
                </a:lnTo>
                <a:cubicBezTo>
                  <a:pt x="3645398" y="2712676"/>
                  <a:pt x="3612541" y="2737229"/>
                  <a:pt x="3581489" y="2755463"/>
                </a:cubicBezTo>
                <a:cubicBezTo>
                  <a:pt x="3550437" y="2773699"/>
                  <a:pt x="3515954" y="2800238"/>
                  <a:pt x="3476416" y="2835261"/>
                </a:cubicBezTo>
                <a:lnTo>
                  <a:pt x="3266271" y="2985288"/>
                </a:lnTo>
                <a:cubicBezTo>
                  <a:pt x="3248759" y="2986912"/>
                  <a:pt x="3215901" y="3009118"/>
                  <a:pt x="3165170" y="3053349"/>
                </a:cubicBezTo>
                <a:cubicBezTo>
                  <a:pt x="3114260" y="3097762"/>
                  <a:pt x="3078693" y="3119787"/>
                  <a:pt x="3061543" y="3116898"/>
                </a:cubicBezTo>
                <a:lnTo>
                  <a:pt x="3348596" y="2855301"/>
                </a:lnTo>
                <a:lnTo>
                  <a:pt x="3347151" y="2827317"/>
                </a:lnTo>
                <a:lnTo>
                  <a:pt x="3268257" y="2882201"/>
                </a:lnTo>
                <a:cubicBezTo>
                  <a:pt x="3225651" y="2916684"/>
                  <a:pt x="3166255" y="2964705"/>
                  <a:pt x="3090247" y="3026268"/>
                </a:cubicBezTo>
                <a:cubicBezTo>
                  <a:pt x="3013159" y="3089097"/>
                  <a:pt x="2953039" y="3139827"/>
                  <a:pt x="2910433" y="3178281"/>
                </a:cubicBezTo>
                <a:cubicBezTo>
                  <a:pt x="2866022" y="3219985"/>
                  <a:pt x="2838580" y="3242552"/>
                  <a:pt x="2830094" y="3244538"/>
                </a:cubicBezTo>
                <a:cubicBezTo>
                  <a:pt x="2821429" y="3246525"/>
                  <a:pt x="2815291" y="3238399"/>
                  <a:pt x="2813125" y="3219263"/>
                </a:cubicBezTo>
                <a:lnTo>
                  <a:pt x="2780988" y="3244538"/>
                </a:lnTo>
                <a:cubicBezTo>
                  <a:pt x="2768892" y="3261148"/>
                  <a:pt x="2751380" y="3281728"/>
                  <a:pt x="2727729" y="3306643"/>
                </a:cubicBezTo>
                <a:cubicBezTo>
                  <a:pt x="2704080" y="3331556"/>
                  <a:pt x="2689638" y="3340584"/>
                  <a:pt x="2685485" y="3332460"/>
                </a:cubicBezTo>
                <a:cubicBezTo>
                  <a:pt x="2684763" y="3329932"/>
                  <a:pt x="2682054" y="3327765"/>
                  <a:pt x="2677179" y="3325419"/>
                </a:cubicBezTo>
                <a:cubicBezTo>
                  <a:pt x="2672306" y="3323252"/>
                  <a:pt x="2667251" y="3324155"/>
                  <a:pt x="2661654" y="3328487"/>
                </a:cubicBezTo>
                <a:lnTo>
                  <a:pt x="2651002" y="3338236"/>
                </a:lnTo>
                <a:lnTo>
                  <a:pt x="2567413" y="3474541"/>
                </a:lnTo>
                <a:cubicBezTo>
                  <a:pt x="2597925" y="3457392"/>
                  <a:pt x="2634572" y="3431935"/>
                  <a:pt x="2675917" y="3399078"/>
                </a:cubicBezTo>
                <a:cubicBezTo>
                  <a:pt x="2717259" y="3366219"/>
                  <a:pt x="2757880" y="3331556"/>
                  <a:pt x="2797055" y="3295629"/>
                </a:cubicBezTo>
                <a:cubicBezTo>
                  <a:pt x="2831901" y="3276313"/>
                  <a:pt x="2870897" y="3246705"/>
                  <a:pt x="2911697" y="3208431"/>
                </a:cubicBezTo>
                <a:lnTo>
                  <a:pt x="3015326" y="3131341"/>
                </a:lnTo>
                <a:cubicBezTo>
                  <a:pt x="3021643" y="3125384"/>
                  <a:pt x="3030129" y="3117801"/>
                  <a:pt x="3040601" y="3108593"/>
                </a:cubicBezTo>
                <a:cubicBezTo>
                  <a:pt x="3051071" y="3099387"/>
                  <a:pt x="3057390" y="3094872"/>
                  <a:pt x="3059557" y="3095054"/>
                </a:cubicBezTo>
                <a:cubicBezTo>
                  <a:pt x="3060819" y="3103538"/>
                  <a:pt x="3046196" y="3124662"/>
                  <a:pt x="3014604" y="3159685"/>
                </a:cubicBezTo>
                <a:cubicBezTo>
                  <a:pt x="2983010" y="3194890"/>
                  <a:pt x="2956290" y="3222152"/>
                  <a:pt x="2935890" y="3241108"/>
                </a:cubicBezTo>
                <a:cubicBezTo>
                  <a:pt x="2929750" y="3246885"/>
                  <a:pt x="2922529" y="3253022"/>
                  <a:pt x="2914405" y="3259522"/>
                </a:cubicBezTo>
                <a:cubicBezTo>
                  <a:pt x="2906282" y="3266021"/>
                  <a:pt x="2900865" y="3268369"/>
                  <a:pt x="2898156" y="3266383"/>
                </a:cubicBezTo>
                <a:cubicBezTo>
                  <a:pt x="2847788" y="3307725"/>
                  <a:pt x="2787128" y="3355207"/>
                  <a:pt x="2716537" y="3408466"/>
                </a:cubicBezTo>
                <a:cubicBezTo>
                  <a:pt x="2645947" y="3461725"/>
                  <a:pt x="2589077" y="3500178"/>
                  <a:pt x="2547915" y="3522203"/>
                </a:cubicBezTo>
                <a:cubicBezTo>
                  <a:pt x="2526070" y="3541521"/>
                  <a:pt x="2508017" y="3555604"/>
                  <a:pt x="2494296" y="3564268"/>
                </a:cubicBezTo>
                <a:cubicBezTo>
                  <a:pt x="2480575" y="3572933"/>
                  <a:pt x="2462701" y="3586836"/>
                  <a:pt x="2440315" y="3606514"/>
                </a:cubicBezTo>
                <a:cubicBezTo>
                  <a:pt x="2397348" y="3638831"/>
                  <a:pt x="2353839" y="3670605"/>
                  <a:pt x="2309606" y="3702018"/>
                </a:cubicBezTo>
                <a:cubicBezTo>
                  <a:pt x="2296248" y="3711225"/>
                  <a:pt x="2283249" y="3720251"/>
                  <a:pt x="2270610" y="3729099"/>
                </a:cubicBezTo>
                <a:cubicBezTo>
                  <a:pt x="2279276" y="3687937"/>
                  <a:pt x="2289206" y="3646232"/>
                  <a:pt x="2299316" y="3605250"/>
                </a:cubicBezTo>
                <a:cubicBezTo>
                  <a:pt x="2299496" y="3595502"/>
                  <a:pt x="2300941" y="3582503"/>
                  <a:pt x="2304011" y="3566434"/>
                </a:cubicBezTo>
                <a:cubicBezTo>
                  <a:pt x="2306900" y="3550367"/>
                  <a:pt x="2311233" y="3535564"/>
                  <a:pt x="2317010" y="3522385"/>
                </a:cubicBezTo>
                <a:cubicBezTo>
                  <a:pt x="2327660" y="3501983"/>
                  <a:pt x="2333077" y="3503969"/>
                  <a:pt x="2333619" y="3527078"/>
                </a:cubicBezTo>
                <a:cubicBezTo>
                  <a:pt x="2334159" y="3550187"/>
                  <a:pt x="2334159" y="3567878"/>
                  <a:pt x="2333437" y="3580697"/>
                </a:cubicBezTo>
                <a:lnTo>
                  <a:pt x="2379114" y="3455405"/>
                </a:lnTo>
                <a:lnTo>
                  <a:pt x="2384892" y="3358818"/>
                </a:lnTo>
                <a:lnTo>
                  <a:pt x="2435982" y="3097581"/>
                </a:lnTo>
                <a:lnTo>
                  <a:pt x="2441399" y="3086928"/>
                </a:lnTo>
                <a:lnTo>
                  <a:pt x="2486714" y="2838692"/>
                </a:lnTo>
                <a:cubicBezTo>
                  <a:pt x="2491587" y="2822262"/>
                  <a:pt x="2494116" y="2802584"/>
                  <a:pt x="2494296" y="2778934"/>
                </a:cubicBezTo>
                <a:cubicBezTo>
                  <a:pt x="2494476" y="2755283"/>
                  <a:pt x="2494476" y="2739578"/>
                  <a:pt x="2494296" y="2732536"/>
                </a:cubicBezTo>
                <a:cubicBezTo>
                  <a:pt x="2487977" y="2755283"/>
                  <a:pt x="2482199" y="2764311"/>
                  <a:pt x="2477145" y="2758894"/>
                </a:cubicBezTo>
                <a:cubicBezTo>
                  <a:pt x="2472272" y="2753298"/>
                  <a:pt x="2473174" y="2740298"/>
                  <a:pt x="2480215" y="2720080"/>
                </a:cubicBezTo>
                <a:cubicBezTo>
                  <a:pt x="2482922" y="2715385"/>
                  <a:pt x="2486172" y="2708705"/>
                  <a:pt x="2489783" y="2700400"/>
                </a:cubicBezTo>
                <a:cubicBezTo>
                  <a:pt x="2493394" y="2691916"/>
                  <a:pt x="2495560" y="2682708"/>
                  <a:pt x="2496102" y="2672418"/>
                </a:cubicBezTo>
                <a:cubicBezTo>
                  <a:pt x="2495920" y="2662488"/>
                  <a:pt x="2493394" y="2655809"/>
                  <a:pt x="2488339" y="2652196"/>
                </a:cubicBezTo>
                <a:cubicBezTo>
                  <a:pt x="2483284" y="2648585"/>
                  <a:pt x="2478229" y="2646059"/>
                  <a:pt x="2473174" y="2644614"/>
                </a:cubicBezTo>
                <a:cubicBezTo>
                  <a:pt x="2475160" y="2621326"/>
                  <a:pt x="2482020" y="2577275"/>
                  <a:pt x="2493754" y="2512822"/>
                </a:cubicBezTo>
                <a:cubicBezTo>
                  <a:pt x="2505490" y="2448190"/>
                  <a:pt x="2514516" y="2408292"/>
                  <a:pt x="2520655" y="2392945"/>
                </a:cubicBezTo>
                <a:cubicBezTo>
                  <a:pt x="2521558" y="2356658"/>
                  <a:pt x="2524266" y="2329216"/>
                  <a:pt x="2528237" y="2312247"/>
                </a:cubicBezTo>
                <a:cubicBezTo>
                  <a:pt x="2532390" y="2295095"/>
                  <a:pt x="2542500" y="2274333"/>
                  <a:pt x="2558387" y="2251044"/>
                </a:cubicBezTo>
                <a:lnTo>
                  <a:pt x="2564344" y="2126293"/>
                </a:lnTo>
                <a:cubicBezTo>
                  <a:pt x="2575356" y="2126113"/>
                  <a:pt x="2585648" y="2129543"/>
                  <a:pt x="2595396" y="2136223"/>
                </a:cubicBezTo>
                <a:cubicBezTo>
                  <a:pt x="2605147" y="2142722"/>
                  <a:pt x="2613090" y="2154276"/>
                  <a:pt x="2619227" y="2170164"/>
                </a:cubicBezTo>
                <a:cubicBezTo>
                  <a:pt x="2619227" y="2150304"/>
                  <a:pt x="2621756" y="2126473"/>
                  <a:pt x="2626449" y="2099573"/>
                </a:cubicBezTo>
                <a:cubicBezTo>
                  <a:pt x="2618685" y="2076645"/>
                  <a:pt x="2611104" y="2052454"/>
                  <a:pt x="2603702" y="2027179"/>
                </a:cubicBezTo>
                <a:cubicBezTo>
                  <a:pt x="2610924" y="1975906"/>
                  <a:pt x="2626629" y="1876250"/>
                  <a:pt x="2650822" y="1726403"/>
                </a:cubicBezTo>
                <a:cubicBezTo>
                  <a:pt x="2656779" y="1689034"/>
                  <a:pt x="2662918" y="1654731"/>
                  <a:pt x="2668875" y="1624041"/>
                </a:cubicBezTo>
                <a:cubicBezTo>
                  <a:pt x="2670500" y="1616457"/>
                  <a:pt x="2671944" y="1608875"/>
                  <a:pt x="2673388" y="1601654"/>
                </a:cubicBezTo>
                <a:cubicBezTo>
                  <a:pt x="2674472" y="1597501"/>
                  <a:pt x="2675375" y="1593528"/>
                  <a:pt x="2676277" y="1589558"/>
                </a:cubicBezTo>
                <a:cubicBezTo>
                  <a:pt x="2678083" y="1582336"/>
                  <a:pt x="2679888" y="1575657"/>
                  <a:pt x="2681874" y="1569337"/>
                </a:cubicBezTo>
                <a:cubicBezTo>
                  <a:pt x="2689638" y="1544242"/>
                  <a:pt x="2698303" y="1526731"/>
                  <a:pt x="2707872" y="1516621"/>
                </a:cubicBezTo>
                <a:cubicBezTo>
                  <a:pt x="2707691" y="1510121"/>
                  <a:pt x="2708231" y="1501636"/>
                  <a:pt x="2709316" y="1491166"/>
                </a:cubicBezTo>
                <a:cubicBezTo>
                  <a:pt x="2709136" y="1488095"/>
                  <a:pt x="2708774" y="1487193"/>
                  <a:pt x="2708774" y="1484846"/>
                </a:cubicBezTo>
                <a:cubicBezTo>
                  <a:pt x="2708774" y="1480693"/>
                  <a:pt x="2711300" y="1478347"/>
                  <a:pt x="2716357" y="1477083"/>
                </a:cubicBezTo>
                <a:cubicBezTo>
                  <a:pt x="2718161" y="1476903"/>
                  <a:pt x="2719968" y="1477263"/>
                  <a:pt x="2721412" y="1478167"/>
                </a:cubicBezTo>
                <a:cubicBezTo>
                  <a:pt x="2722857" y="1479069"/>
                  <a:pt x="2723579" y="1479611"/>
                  <a:pt x="2723759" y="1479791"/>
                </a:cubicBezTo>
                <a:lnTo>
                  <a:pt x="2739284" y="1479069"/>
                </a:lnTo>
                <a:lnTo>
                  <a:pt x="2744881" y="1471668"/>
                </a:lnTo>
                <a:cubicBezTo>
                  <a:pt x="2733507" y="1470763"/>
                  <a:pt x="2721952" y="1470403"/>
                  <a:pt x="2710398" y="1470763"/>
                </a:cubicBezTo>
                <a:cubicBezTo>
                  <a:pt x="2703176" y="1466793"/>
                  <a:pt x="2699928" y="1464446"/>
                  <a:pt x="2701372" y="1460293"/>
                </a:cubicBezTo>
                <a:cubicBezTo>
                  <a:pt x="2702636" y="1456140"/>
                  <a:pt x="2706247" y="1451265"/>
                  <a:pt x="2712204" y="1444046"/>
                </a:cubicBezTo>
                <a:cubicBezTo>
                  <a:pt x="2708594" y="1444948"/>
                  <a:pt x="2700830" y="1447115"/>
                  <a:pt x="2688194" y="1452892"/>
                </a:cubicBezTo>
                <a:cubicBezTo>
                  <a:pt x="2675555" y="1458849"/>
                  <a:pt x="2670862" y="1461738"/>
                  <a:pt x="2674653" y="1458669"/>
                </a:cubicBezTo>
                <a:cubicBezTo>
                  <a:pt x="2680430" y="1454336"/>
                  <a:pt x="2686207" y="1450183"/>
                  <a:pt x="2691804" y="1446392"/>
                </a:cubicBezTo>
                <a:cubicBezTo>
                  <a:pt x="2697399" y="1442600"/>
                  <a:pt x="2702997" y="1438989"/>
                  <a:pt x="2708594" y="1435560"/>
                </a:cubicBezTo>
                <a:cubicBezTo>
                  <a:pt x="2702636" y="1437004"/>
                  <a:pt x="2697761" y="1437727"/>
                  <a:pt x="2694150" y="1437727"/>
                </a:cubicBezTo>
                <a:cubicBezTo>
                  <a:pt x="2690540" y="1437545"/>
                  <a:pt x="2689818" y="1435740"/>
                  <a:pt x="2691984" y="1430505"/>
                </a:cubicBezTo>
                <a:cubicBezTo>
                  <a:pt x="2702997" y="1420575"/>
                  <a:pt x="2714191" y="1411547"/>
                  <a:pt x="2725563" y="1403244"/>
                </a:cubicBezTo>
                <a:cubicBezTo>
                  <a:pt x="2728452" y="1405230"/>
                  <a:pt x="2730980" y="1407757"/>
                  <a:pt x="2732966" y="1410465"/>
                </a:cubicBezTo>
                <a:cubicBezTo>
                  <a:pt x="2736215" y="1408299"/>
                  <a:pt x="2739466" y="1405952"/>
                  <a:pt x="2742894" y="1403604"/>
                </a:cubicBezTo>
                <a:cubicBezTo>
                  <a:pt x="2746505" y="1401257"/>
                  <a:pt x="2748854" y="1399813"/>
                  <a:pt x="2749936" y="1399633"/>
                </a:cubicBezTo>
                <a:cubicBezTo>
                  <a:pt x="2750658" y="1400355"/>
                  <a:pt x="2747589" y="1404146"/>
                  <a:pt x="2740728" y="1410285"/>
                </a:cubicBezTo>
                <a:cubicBezTo>
                  <a:pt x="2733869" y="1416422"/>
                  <a:pt x="2728994" y="1420395"/>
                  <a:pt x="2726105" y="1422742"/>
                </a:cubicBezTo>
                <a:cubicBezTo>
                  <a:pt x="2730980" y="1422380"/>
                  <a:pt x="2733507" y="1424366"/>
                  <a:pt x="2733869" y="1428157"/>
                </a:cubicBezTo>
                <a:cubicBezTo>
                  <a:pt x="2734229" y="1431949"/>
                  <a:pt x="2733507" y="1436282"/>
                  <a:pt x="2731882" y="1440795"/>
                </a:cubicBezTo>
                <a:cubicBezTo>
                  <a:pt x="2732784" y="1440975"/>
                  <a:pt x="2734771" y="1440795"/>
                  <a:pt x="2737839" y="1440615"/>
                </a:cubicBezTo>
                <a:cubicBezTo>
                  <a:pt x="2740910" y="1440433"/>
                  <a:pt x="2743979" y="1440073"/>
                  <a:pt x="2746687" y="1439351"/>
                </a:cubicBezTo>
                <a:cubicBezTo>
                  <a:pt x="2751380" y="1432490"/>
                  <a:pt x="2756255" y="1425088"/>
                  <a:pt x="2761130" y="1417145"/>
                </a:cubicBezTo>
                <a:cubicBezTo>
                  <a:pt x="2767267" y="1412632"/>
                  <a:pt x="2773225" y="1407577"/>
                  <a:pt x="2779364" y="1402521"/>
                </a:cubicBezTo>
                <a:cubicBezTo>
                  <a:pt x="2772502" y="1398911"/>
                  <a:pt x="2765281" y="1396924"/>
                  <a:pt x="2757337" y="1396202"/>
                </a:cubicBezTo>
                <a:cubicBezTo>
                  <a:pt x="2766185" y="1383384"/>
                  <a:pt x="2770698" y="1369845"/>
                  <a:pt x="2767629" y="1358831"/>
                </a:cubicBezTo>
                <a:cubicBezTo>
                  <a:pt x="2764559" y="1347638"/>
                  <a:pt x="2757520" y="1341501"/>
                  <a:pt x="2750298" y="1339875"/>
                </a:cubicBezTo>
                <a:cubicBezTo>
                  <a:pt x="2745783" y="1340777"/>
                  <a:pt x="2743076" y="1339695"/>
                  <a:pt x="2742354" y="1335362"/>
                </a:cubicBezTo>
                <a:cubicBezTo>
                  <a:pt x="2741450" y="1331389"/>
                  <a:pt x="2738382" y="1330127"/>
                  <a:pt x="2733689" y="1332111"/>
                </a:cubicBezTo>
                <a:cubicBezTo>
                  <a:pt x="2728814" y="1331029"/>
                  <a:pt x="2723759" y="1330487"/>
                  <a:pt x="2718704" y="1330307"/>
                </a:cubicBezTo>
                <a:lnTo>
                  <a:pt x="2716897" y="1335182"/>
                </a:lnTo>
                <a:cubicBezTo>
                  <a:pt x="2712384" y="1337888"/>
                  <a:pt x="2709496" y="1337708"/>
                  <a:pt x="2707872" y="1334820"/>
                </a:cubicBezTo>
                <a:cubicBezTo>
                  <a:pt x="2706065" y="1331931"/>
                  <a:pt x="2702997" y="1331931"/>
                  <a:pt x="2698844" y="1335362"/>
                </a:cubicBezTo>
                <a:cubicBezTo>
                  <a:pt x="2695233" y="1339153"/>
                  <a:pt x="2692344" y="1341319"/>
                  <a:pt x="2690360" y="1342041"/>
                </a:cubicBezTo>
                <a:cubicBezTo>
                  <a:pt x="2688373" y="1342583"/>
                  <a:pt x="2688194" y="1338430"/>
                  <a:pt x="2689456" y="1329585"/>
                </a:cubicBezTo>
                <a:cubicBezTo>
                  <a:pt x="2683138" y="1336986"/>
                  <a:pt x="2679888" y="1340597"/>
                  <a:pt x="2678443" y="1339875"/>
                </a:cubicBezTo>
                <a:cubicBezTo>
                  <a:pt x="2677179" y="1339333"/>
                  <a:pt x="2677179" y="1332293"/>
                  <a:pt x="2678083" y="1319113"/>
                </a:cubicBezTo>
                <a:cubicBezTo>
                  <a:pt x="2670680" y="1328500"/>
                  <a:pt x="2664363" y="1338250"/>
                  <a:pt x="2658945" y="1347818"/>
                </a:cubicBezTo>
                <a:lnTo>
                  <a:pt x="2661292" y="1321279"/>
                </a:lnTo>
                <a:cubicBezTo>
                  <a:pt x="2658043" y="1322723"/>
                  <a:pt x="2654974" y="1324530"/>
                  <a:pt x="2651904" y="1326334"/>
                </a:cubicBezTo>
                <a:cubicBezTo>
                  <a:pt x="2646669" y="1329405"/>
                  <a:pt x="2641614" y="1332833"/>
                  <a:pt x="2636739" y="1336264"/>
                </a:cubicBezTo>
                <a:lnTo>
                  <a:pt x="2636017" y="1349083"/>
                </a:lnTo>
                <a:cubicBezTo>
                  <a:pt x="2633670" y="1346736"/>
                  <a:pt x="2631144" y="1344750"/>
                  <a:pt x="2628615" y="1342763"/>
                </a:cubicBezTo>
                <a:lnTo>
                  <a:pt x="2621756" y="1346736"/>
                </a:lnTo>
                <a:cubicBezTo>
                  <a:pt x="2620492" y="1356304"/>
                  <a:pt x="2619770" y="1365692"/>
                  <a:pt x="2619589" y="1374718"/>
                </a:cubicBezTo>
                <a:cubicBezTo>
                  <a:pt x="2617241" y="1380135"/>
                  <a:pt x="2615256" y="1385550"/>
                  <a:pt x="2613450" y="1390605"/>
                </a:cubicBezTo>
                <a:cubicBezTo>
                  <a:pt x="2609117" y="1383926"/>
                  <a:pt x="2605869" y="1383384"/>
                  <a:pt x="2604424" y="1388079"/>
                </a:cubicBezTo>
                <a:cubicBezTo>
                  <a:pt x="2602978" y="1392954"/>
                  <a:pt x="2598105" y="1389161"/>
                  <a:pt x="2587633" y="1378871"/>
                </a:cubicBezTo>
                <a:cubicBezTo>
                  <a:pt x="2588537" y="1374900"/>
                  <a:pt x="2589619" y="1370927"/>
                  <a:pt x="2590703" y="1366774"/>
                </a:cubicBezTo>
                <a:cubicBezTo>
                  <a:pt x="2588355" y="1364970"/>
                  <a:pt x="2585829" y="1363164"/>
                  <a:pt x="2583300" y="1361539"/>
                </a:cubicBezTo>
                <a:cubicBezTo>
                  <a:pt x="2580954" y="1363526"/>
                  <a:pt x="2576801" y="1367136"/>
                  <a:pt x="2571206" y="1372371"/>
                </a:cubicBezTo>
                <a:cubicBezTo>
                  <a:pt x="2568317" y="1374900"/>
                  <a:pt x="2565969" y="1376704"/>
                  <a:pt x="2564164" y="1377969"/>
                </a:cubicBezTo>
                <a:cubicBezTo>
                  <a:pt x="2558747" y="1382121"/>
                  <a:pt x="2554054" y="1385190"/>
                  <a:pt x="2552068" y="1385912"/>
                </a:cubicBezTo>
                <a:cubicBezTo>
                  <a:pt x="2550263" y="1385010"/>
                  <a:pt x="2550263" y="1383024"/>
                  <a:pt x="2552248" y="1379955"/>
                </a:cubicBezTo>
                <a:cubicBezTo>
                  <a:pt x="2554234" y="1376704"/>
                  <a:pt x="2555499" y="1374900"/>
                  <a:pt x="2555858" y="1374538"/>
                </a:cubicBezTo>
                <a:cubicBezTo>
                  <a:pt x="2550263" y="1373094"/>
                  <a:pt x="2547375" y="1370927"/>
                  <a:pt x="2547013" y="1368039"/>
                </a:cubicBezTo>
                <a:cubicBezTo>
                  <a:pt x="2547013" y="1366594"/>
                  <a:pt x="2547375" y="1365150"/>
                  <a:pt x="2548637" y="1363345"/>
                </a:cubicBezTo>
                <a:cubicBezTo>
                  <a:pt x="2550263" y="1361179"/>
                  <a:pt x="2550803" y="1360457"/>
                  <a:pt x="2551526" y="1359915"/>
                </a:cubicBezTo>
                <a:cubicBezTo>
                  <a:pt x="2555136" y="1357206"/>
                  <a:pt x="2558929" y="1355582"/>
                  <a:pt x="2563262" y="1355402"/>
                </a:cubicBezTo>
                <a:cubicBezTo>
                  <a:pt x="2562178" y="1344570"/>
                  <a:pt x="2561998" y="1333195"/>
                  <a:pt x="2562358" y="1321279"/>
                </a:cubicBezTo>
                <a:lnTo>
                  <a:pt x="2580773" y="1310267"/>
                </a:lnTo>
                <a:lnTo>
                  <a:pt x="2569941" y="1282825"/>
                </a:lnTo>
                <a:cubicBezTo>
                  <a:pt x="2563622" y="1293115"/>
                  <a:pt x="2556400" y="1299797"/>
                  <a:pt x="2546833" y="1303947"/>
                </a:cubicBezTo>
                <a:cubicBezTo>
                  <a:pt x="2537263" y="1308100"/>
                  <a:pt x="2528959" y="1316224"/>
                  <a:pt x="2523182" y="1327056"/>
                </a:cubicBezTo>
                <a:cubicBezTo>
                  <a:pt x="2495018" y="1344930"/>
                  <a:pt x="2465048" y="1365150"/>
                  <a:pt x="2436524" y="1385370"/>
                </a:cubicBezTo>
                <a:cubicBezTo>
                  <a:pt x="2407638" y="1405770"/>
                  <a:pt x="2379655" y="1425450"/>
                  <a:pt x="2352395" y="1444766"/>
                </a:cubicBezTo>
                <a:cubicBezTo>
                  <a:pt x="2340479" y="1457043"/>
                  <a:pt x="2323147" y="1472930"/>
                  <a:pt x="2300761" y="1492248"/>
                </a:cubicBezTo>
                <a:cubicBezTo>
                  <a:pt x="2278374" y="1511566"/>
                  <a:pt x="2260862" y="1521314"/>
                  <a:pt x="2248224" y="1521496"/>
                </a:cubicBezTo>
                <a:cubicBezTo>
                  <a:pt x="2245697" y="1525647"/>
                  <a:pt x="2241906" y="1533772"/>
                  <a:pt x="2237031" y="1545687"/>
                </a:cubicBezTo>
                <a:cubicBezTo>
                  <a:pt x="2232156" y="1557603"/>
                  <a:pt x="2229268" y="1564462"/>
                  <a:pt x="2228726" y="1565907"/>
                </a:cubicBezTo>
                <a:cubicBezTo>
                  <a:pt x="2231254" y="1565547"/>
                  <a:pt x="2234685" y="1563198"/>
                  <a:pt x="2238656" y="1558685"/>
                </a:cubicBezTo>
                <a:cubicBezTo>
                  <a:pt x="2242629" y="1554172"/>
                  <a:pt x="2244975" y="1551644"/>
                  <a:pt x="2245335" y="1550922"/>
                </a:cubicBezTo>
                <a:cubicBezTo>
                  <a:pt x="2281625" y="1522218"/>
                  <a:pt x="2319356" y="1494956"/>
                  <a:pt x="2358532" y="1469139"/>
                </a:cubicBezTo>
                <a:cubicBezTo>
                  <a:pt x="2397708" y="1443322"/>
                  <a:pt x="2432191" y="1413896"/>
                  <a:pt x="2461799" y="1381037"/>
                </a:cubicBezTo>
                <a:lnTo>
                  <a:pt x="2483464" y="1385190"/>
                </a:lnTo>
                <a:cubicBezTo>
                  <a:pt x="2493936" y="1386634"/>
                  <a:pt x="2504586" y="1389885"/>
                  <a:pt x="2515780" y="1395120"/>
                </a:cubicBezTo>
                <a:cubicBezTo>
                  <a:pt x="2526973" y="1400355"/>
                  <a:pt x="2528237" y="1409381"/>
                  <a:pt x="2519751" y="1422200"/>
                </a:cubicBezTo>
                <a:cubicBezTo>
                  <a:pt x="2500795" y="1445850"/>
                  <a:pt x="2478229" y="1468237"/>
                  <a:pt x="2452231" y="1489179"/>
                </a:cubicBezTo>
                <a:cubicBezTo>
                  <a:pt x="2426054" y="1510121"/>
                  <a:pt x="2400237" y="1528897"/>
                  <a:pt x="2374419" y="1545327"/>
                </a:cubicBezTo>
                <a:cubicBezTo>
                  <a:pt x="2365212" y="1558145"/>
                  <a:pt x="2358532" y="1569880"/>
                  <a:pt x="2354562" y="1580712"/>
                </a:cubicBezTo>
                <a:cubicBezTo>
                  <a:pt x="2350589" y="1591544"/>
                  <a:pt x="2343909" y="1603278"/>
                  <a:pt x="2334702" y="1616097"/>
                </a:cubicBezTo>
                <a:lnTo>
                  <a:pt x="2312315" y="1599848"/>
                </a:lnTo>
                <a:cubicBezTo>
                  <a:pt x="2299858" y="1616097"/>
                  <a:pt x="2284873" y="1633428"/>
                  <a:pt x="2267182" y="1651662"/>
                </a:cubicBezTo>
                <a:cubicBezTo>
                  <a:pt x="2249488" y="1669896"/>
                  <a:pt x="2230170" y="1686325"/>
                  <a:pt x="2209048" y="1700948"/>
                </a:cubicBezTo>
                <a:lnTo>
                  <a:pt x="2215727" y="1660148"/>
                </a:lnTo>
                <a:lnTo>
                  <a:pt x="2265375" y="1615375"/>
                </a:lnTo>
                <a:cubicBezTo>
                  <a:pt x="2265015" y="1612306"/>
                  <a:pt x="2264293" y="1609236"/>
                  <a:pt x="2263389" y="1605987"/>
                </a:cubicBezTo>
                <a:cubicBezTo>
                  <a:pt x="2262487" y="1602736"/>
                  <a:pt x="2262849" y="1599848"/>
                  <a:pt x="2264653" y="1597139"/>
                </a:cubicBezTo>
                <a:cubicBezTo>
                  <a:pt x="2269348" y="1592266"/>
                  <a:pt x="2275665" y="1589918"/>
                  <a:pt x="2283249" y="1590100"/>
                </a:cubicBezTo>
                <a:cubicBezTo>
                  <a:pt x="2290831" y="1590280"/>
                  <a:pt x="2296068" y="1590822"/>
                  <a:pt x="2298956" y="1591544"/>
                </a:cubicBezTo>
                <a:lnTo>
                  <a:pt x="2394279" y="1507053"/>
                </a:lnTo>
                <a:lnTo>
                  <a:pt x="2406194" y="1485206"/>
                </a:lnTo>
                <a:lnTo>
                  <a:pt x="2409082" y="1455598"/>
                </a:lnTo>
                <a:lnTo>
                  <a:pt x="2367018" y="1477805"/>
                </a:lnTo>
                <a:lnTo>
                  <a:pt x="2268444" y="1585767"/>
                </a:lnTo>
                <a:cubicBezTo>
                  <a:pt x="2243531" y="1597861"/>
                  <a:pt x="2215367" y="1616097"/>
                  <a:pt x="2183593" y="1640468"/>
                </a:cubicBezTo>
                <a:cubicBezTo>
                  <a:pt x="2151818" y="1664841"/>
                  <a:pt x="2126001" y="1686685"/>
                  <a:pt x="2105781" y="1705643"/>
                </a:cubicBezTo>
                <a:cubicBezTo>
                  <a:pt x="2091158" y="1723697"/>
                  <a:pt x="2074187" y="1740666"/>
                  <a:pt x="2055231" y="1756374"/>
                </a:cubicBezTo>
                <a:cubicBezTo>
                  <a:pt x="2036095" y="1772081"/>
                  <a:pt x="2017137" y="1788508"/>
                  <a:pt x="1998181" y="1805840"/>
                </a:cubicBezTo>
                <a:cubicBezTo>
                  <a:pt x="1960087" y="1823713"/>
                  <a:pt x="1922355" y="1844656"/>
                  <a:pt x="1884624" y="1868666"/>
                </a:cubicBezTo>
                <a:lnTo>
                  <a:pt x="1772691" y="1967963"/>
                </a:lnTo>
                <a:cubicBezTo>
                  <a:pt x="1770163" y="1967240"/>
                  <a:pt x="1766552" y="1966878"/>
                  <a:pt x="1761317" y="1967240"/>
                </a:cubicBezTo>
                <a:cubicBezTo>
                  <a:pt x="1756082" y="1967602"/>
                  <a:pt x="1751387" y="1970309"/>
                  <a:pt x="1747054" y="1975184"/>
                </a:cubicBezTo>
                <a:cubicBezTo>
                  <a:pt x="1745249" y="1978253"/>
                  <a:pt x="1744888" y="1982225"/>
                  <a:pt x="1745972" y="1987099"/>
                </a:cubicBezTo>
                <a:cubicBezTo>
                  <a:pt x="1747054" y="1991974"/>
                  <a:pt x="1747776" y="1996126"/>
                  <a:pt x="1748138" y="1999557"/>
                </a:cubicBezTo>
                <a:lnTo>
                  <a:pt x="1675923" y="2022124"/>
                </a:lnTo>
                <a:lnTo>
                  <a:pt x="1645413" y="2016346"/>
                </a:lnTo>
                <a:cubicBezTo>
                  <a:pt x="1661298" y="1997029"/>
                  <a:pt x="1678450" y="1978615"/>
                  <a:pt x="1696685" y="1961283"/>
                </a:cubicBezTo>
                <a:cubicBezTo>
                  <a:pt x="1714919" y="1943772"/>
                  <a:pt x="1736042" y="1917232"/>
                  <a:pt x="1759873" y="1881305"/>
                </a:cubicBezTo>
                <a:cubicBezTo>
                  <a:pt x="1738750" y="1894846"/>
                  <a:pt x="1718168" y="1908566"/>
                  <a:pt x="1698130" y="1922287"/>
                </a:cubicBezTo>
                <a:cubicBezTo>
                  <a:pt x="1678090" y="1936188"/>
                  <a:pt x="1659856" y="1953340"/>
                  <a:pt x="1643427" y="1973740"/>
                </a:cubicBezTo>
                <a:cubicBezTo>
                  <a:pt x="1606777" y="1989807"/>
                  <a:pt x="1570310" y="2009125"/>
                  <a:pt x="1534021" y="2031331"/>
                </a:cubicBezTo>
                <a:cubicBezTo>
                  <a:pt x="1507843" y="2029525"/>
                  <a:pt x="1490332" y="2038191"/>
                  <a:pt x="1481846" y="2057689"/>
                </a:cubicBezTo>
                <a:cubicBezTo>
                  <a:pt x="1473180" y="2077187"/>
                  <a:pt x="1461266" y="2086937"/>
                  <a:pt x="1445919" y="2087117"/>
                </a:cubicBezTo>
                <a:lnTo>
                  <a:pt x="1428587" y="2083866"/>
                </a:lnTo>
                <a:cubicBezTo>
                  <a:pt x="1416311" y="2098491"/>
                  <a:pt x="1404938" y="2108961"/>
                  <a:pt x="1393924" y="2115643"/>
                </a:cubicBezTo>
                <a:cubicBezTo>
                  <a:pt x="1382912" y="2122322"/>
                  <a:pt x="1372440" y="2131528"/>
                  <a:pt x="1362331" y="2143624"/>
                </a:cubicBezTo>
                <a:lnTo>
                  <a:pt x="1307448" y="2169442"/>
                </a:lnTo>
                <a:lnTo>
                  <a:pt x="1322613" y="2124126"/>
                </a:lnTo>
                <a:cubicBezTo>
                  <a:pt x="1313766" y="2122502"/>
                  <a:pt x="1313586" y="2116365"/>
                  <a:pt x="1321709" y="2105893"/>
                </a:cubicBezTo>
                <a:cubicBezTo>
                  <a:pt x="1338861" y="2085493"/>
                  <a:pt x="1359803" y="2066175"/>
                  <a:pt x="1384176" y="2047759"/>
                </a:cubicBezTo>
                <a:cubicBezTo>
                  <a:pt x="1408547" y="2029525"/>
                  <a:pt x="1430393" y="2008765"/>
                  <a:pt x="1449711" y="1985656"/>
                </a:cubicBezTo>
                <a:cubicBezTo>
                  <a:pt x="1450251" y="1985114"/>
                  <a:pt x="1451336" y="1983308"/>
                  <a:pt x="1453322" y="1980239"/>
                </a:cubicBezTo>
                <a:cubicBezTo>
                  <a:pt x="1455126" y="1977170"/>
                  <a:pt x="1455306" y="1975184"/>
                  <a:pt x="1453502" y="1974282"/>
                </a:cubicBezTo>
                <a:cubicBezTo>
                  <a:pt x="1450071" y="1975004"/>
                  <a:pt x="1443030" y="1980059"/>
                  <a:pt x="1432018" y="1989085"/>
                </a:cubicBezTo>
                <a:cubicBezTo>
                  <a:pt x="1421005" y="1998293"/>
                  <a:pt x="1412700" y="2004430"/>
                  <a:pt x="1407465" y="2007861"/>
                </a:cubicBezTo>
                <a:cubicBezTo>
                  <a:pt x="1398257" y="2012194"/>
                  <a:pt x="1391397" y="2016889"/>
                  <a:pt x="1386523" y="2021944"/>
                </a:cubicBezTo>
                <a:cubicBezTo>
                  <a:pt x="1380745" y="2030247"/>
                  <a:pt x="1375148" y="2037469"/>
                  <a:pt x="1369733" y="2043608"/>
                </a:cubicBezTo>
                <a:cubicBezTo>
                  <a:pt x="1364316" y="2049745"/>
                  <a:pt x="1357456" y="2052274"/>
                  <a:pt x="1348971" y="2051010"/>
                </a:cubicBezTo>
                <a:lnTo>
                  <a:pt x="1323516" y="2058231"/>
                </a:lnTo>
                <a:lnTo>
                  <a:pt x="1275854" y="2055342"/>
                </a:lnTo>
                <a:lnTo>
                  <a:pt x="1230179" y="2094880"/>
                </a:lnTo>
                <a:cubicBezTo>
                  <a:pt x="1221151" y="2096685"/>
                  <a:pt x="1211221" y="2100115"/>
                  <a:pt x="1200389" y="2105170"/>
                </a:cubicBezTo>
                <a:cubicBezTo>
                  <a:pt x="1189556" y="2110225"/>
                  <a:pt x="1179808" y="2115281"/>
                  <a:pt x="1170962" y="2119974"/>
                </a:cubicBezTo>
                <a:cubicBezTo>
                  <a:pt x="1166268" y="2119071"/>
                  <a:pt x="1160490" y="2119613"/>
                  <a:pt x="1153269" y="2121960"/>
                </a:cubicBezTo>
                <a:cubicBezTo>
                  <a:pt x="1146047" y="2124308"/>
                  <a:pt x="1139188" y="2129181"/>
                  <a:pt x="1132869" y="2136945"/>
                </a:cubicBezTo>
                <a:lnTo>
                  <a:pt x="1120952" y="2158789"/>
                </a:lnTo>
                <a:lnTo>
                  <a:pt x="1081776" y="2151388"/>
                </a:lnTo>
                <a:cubicBezTo>
                  <a:pt x="1091526" y="2141458"/>
                  <a:pt x="1107232" y="2127197"/>
                  <a:pt x="1129438" y="2108419"/>
                </a:cubicBezTo>
                <a:cubicBezTo>
                  <a:pt x="1151644" y="2089463"/>
                  <a:pt x="1159046" y="2078089"/>
                  <a:pt x="1151644" y="2074118"/>
                </a:cubicBezTo>
                <a:cubicBezTo>
                  <a:pt x="1146950" y="2073576"/>
                  <a:pt x="1141173" y="2074840"/>
                  <a:pt x="1134493" y="2077729"/>
                </a:cubicBezTo>
                <a:cubicBezTo>
                  <a:pt x="1127814" y="2080618"/>
                  <a:pt x="1122217" y="2083326"/>
                  <a:pt x="1117704" y="2085853"/>
                </a:cubicBezTo>
                <a:lnTo>
                  <a:pt x="1060112" y="2147235"/>
                </a:lnTo>
                <a:lnTo>
                  <a:pt x="1009924" y="2179912"/>
                </a:lnTo>
                <a:cubicBezTo>
                  <a:pt x="997827" y="2195439"/>
                  <a:pt x="985189" y="2208618"/>
                  <a:pt x="971830" y="2219450"/>
                </a:cubicBezTo>
                <a:cubicBezTo>
                  <a:pt x="958469" y="2230102"/>
                  <a:pt x="943484" y="2239850"/>
                  <a:pt x="926877" y="2248518"/>
                </a:cubicBezTo>
                <a:lnTo>
                  <a:pt x="894380" y="2290582"/>
                </a:lnTo>
                <a:cubicBezTo>
                  <a:pt x="869285" y="2304845"/>
                  <a:pt x="848523" y="2323079"/>
                  <a:pt x="832276" y="2345103"/>
                </a:cubicBezTo>
                <a:cubicBezTo>
                  <a:pt x="827220" y="2341313"/>
                  <a:pt x="819637" y="2341132"/>
                  <a:pt x="809527" y="2344563"/>
                </a:cubicBezTo>
                <a:cubicBezTo>
                  <a:pt x="799417" y="2348172"/>
                  <a:pt x="790029" y="2355213"/>
                  <a:pt x="781363" y="2365685"/>
                </a:cubicBezTo>
                <a:lnTo>
                  <a:pt x="718716" y="2408112"/>
                </a:lnTo>
                <a:lnTo>
                  <a:pt x="696150" y="2385724"/>
                </a:lnTo>
                <a:cubicBezTo>
                  <a:pt x="715106" y="2369656"/>
                  <a:pt x="734244" y="2350700"/>
                  <a:pt x="753380" y="2328674"/>
                </a:cubicBezTo>
                <a:cubicBezTo>
                  <a:pt x="772517" y="2306830"/>
                  <a:pt x="790751" y="2290582"/>
                  <a:pt x="807723" y="2280292"/>
                </a:cubicBezTo>
                <a:cubicBezTo>
                  <a:pt x="819817" y="2263501"/>
                  <a:pt x="832456" y="2255919"/>
                  <a:pt x="845454" y="2257363"/>
                </a:cubicBezTo>
                <a:cubicBezTo>
                  <a:pt x="854300" y="2259890"/>
                  <a:pt x="866216" y="2261876"/>
                  <a:pt x="880839" y="2263321"/>
                </a:cubicBezTo>
                <a:cubicBezTo>
                  <a:pt x="895462" y="2264765"/>
                  <a:pt x="899253" y="2257724"/>
                  <a:pt x="892212" y="2242198"/>
                </a:cubicBezTo>
                <a:lnTo>
                  <a:pt x="950346" y="2192910"/>
                </a:lnTo>
                <a:lnTo>
                  <a:pt x="933014" y="2189662"/>
                </a:lnTo>
                <a:lnTo>
                  <a:pt x="970746" y="2166733"/>
                </a:lnTo>
                <a:lnTo>
                  <a:pt x="1011368" y="2114196"/>
                </a:lnTo>
                <a:lnTo>
                  <a:pt x="1062098" y="2093616"/>
                </a:lnTo>
                <a:lnTo>
                  <a:pt x="1098748" y="2046315"/>
                </a:lnTo>
                <a:cubicBezTo>
                  <a:pt x="1119690" y="2031151"/>
                  <a:pt x="1140632" y="2019055"/>
                  <a:pt x="1161755" y="2010027"/>
                </a:cubicBezTo>
                <a:lnTo>
                  <a:pt x="1207430" y="1970489"/>
                </a:lnTo>
                <a:cubicBezTo>
                  <a:pt x="1197140" y="1963810"/>
                  <a:pt x="1206708" y="1945034"/>
                  <a:pt x="1236136" y="1914162"/>
                </a:cubicBezTo>
                <a:cubicBezTo>
                  <a:pt x="1265564" y="1883471"/>
                  <a:pt x="1285964" y="1863611"/>
                  <a:pt x="1296976" y="1854946"/>
                </a:cubicBezTo>
                <a:cubicBezTo>
                  <a:pt x="1306906" y="1854043"/>
                  <a:pt x="1319725" y="1843933"/>
                  <a:pt x="1335430" y="1824615"/>
                </a:cubicBezTo>
                <a:cubicBezTo>
                  <a:pt x="1351137" y="1805119"/>
                  <a:pt x="1361609" y="1791579"/>
                  <a:pt x="1367024" y="1783815"/>
                </a:cubicBezTo>
                <a:cubicBezTo>
                  <a:pt x="1375870" y="1782009"/>
                  <a:pt x="1384898" y="1777136"/>
                  <a:pt x="1393924" y="1769372"/>
                </a:cubicBezTo>
                <a:cubicBezTo>
                  <a:pt x="1402952" y="1761609"/>
                  <a:pt x="1410715" y="1753485"/>
                  <a:pt x="1417033" y="1745181"/>
                </a:cubicBezTo>
                <a:cubicBezTo>
                  <a:pt x="1423894" y="1735251"/>
                  <a:pt x="1427143" y="1726766"/>
                  <a:pt x="1426601" y="1719904"/>
                </a:cubicBezTo>
                <a:cubicBezTo>
                  <a:pt x="1426061" y="1713045"/>
                  <a:pt x="1429309" y="1704559"/>
                  <a:pt x="1436171" y="1694629"/>
                </a:cubicBezTo>
                <a:cubicBezTo>
                  <a:pt x="1416493" y="1695533"/>
                  <a:pt x="1396453" y="1709794"/>
                  <a:pt x="1376232" y="1737598"/>
                </a:cubicBezTo>
                <a:cubicBezTo>
                  <a:pt x="1356192" y="1765399"/>
                  <a:pt x="1337236" y="1779842"/>
                  <a:pt x="1319543" y="1781107"/>
                </a:cubicBezTo>
                <a:cubicBezTo>
                  <a:pt x="1306544" y="1797174"/>
                  <a:pt x="1290297" y="1811437"/>
                  <a:pt x="1270799" y="1823893"/>
                </a:cubicBezTo>
                <a:cubicBezTo>
                  <a:pt x="1251301" y="1836352"/>
                  <a:pt x="1232705" y="1845558"/>
                  <a:pt x="1215013" y="1851697"/>
                </a:cubicBezTo>
                <a:lnTo>
                  <a:pt x="1162115" y="1919939"/>
                </a:lnTo>
                <a:cubicBezTo>
                  <a:pt x="1106691" y="1934924"/>
                  <a:pt x="1064445" y="1955866"/>
                  <a:pt x="1035559" y="1982586"/>
                </a:cubicBezTo>
                <a:cubicBezTo>
                  <a:pt x="1006313" y="2009125"/>
                  <a:pt x="964969" y="2046677"/>
                  <a:pt x="911350" y="2095421"/>
                </a:cubicBezTo>
                <a:cubicBezTo>
                  <a:pt x="895462" y="2094158"/>
                  <a:pt x="877589" y="2097949"/>
                  <a:pt x="857911" y="2106435"/>
                </a:cubicBezTo>
                <a:cubicBezTo>
                  <a:pt x="838051" y="2115100"/>
                  <a:pt x="820359" y="2118711"/>
                  <a:pt x="804472" y="2117447"/>
                </a:cubicBezTo>
                <a:lnTo>
                  <a:pt x="759699" y="2175219"/>
                </a:lnTo>
                <a:lnTo>
                  <a:pt x="746700" y="2172690"/>
                </a:lnTo>
                <a:cubicBezTo>
                  <a:pt x="738214" y="2171066"/>
                  <a:pt x="735326" y="2167455"/>
                  <a:pt x="737492" y="2161858"/>
                </a:cubicBezTo>
                <a:cubicBezTo>
                  <a:pt x="739659" y="2156263"/>
                  <a:pt x="745076" y="2148319"/>
                  <a:pt x="753561" y="2137847"/>
                </a:cubicBezTo>
                <a:lnTo>
                  <a:pt x="799237" y="2098311"/>
                </a:lnTo>
                <a:cubicBezTo>
                  <a:pt x="801943" y="2094338"/>
                  <a:pt x="805556" y="2087297"/>
                  <a:pt x="810069" y="2077007"/>
                </a:cubicBezTo>
                <a:cubicBezTo>
                  <a:pt x="814582" y="2066717"/>
                  <a:pt x="816026" y="2060758"/>
                  <a:pt x="814582" y="2059133"/>
                </a:cubicBezTo>
                <a:lnTo>
                  <a:pt x="802305" y="2074840"/>
                </a:lnTo>
                <a:cubicBezTo>
                  <a:pt x="785696" y="2081520"/>
                  <a:pt x="764934" y="2091090"/>
                  <a:pt x="740021" y="2103726"/>
                </a:cubicBezTo>
                <a:cubicBezTo>
                  <a:pt x="715106" y="2116183"/>
                  <a:pt x="696692" y="2129363"/>
                  <a:pt x="684776" y="2142902"/>
                </a:cubicBezTo>
                <a:cubicBezTo>
                  <a:pt x="673943" y="2147417"/>
                  <a:pt x="663111" y="2154819"/>
                  <a:pt x="651919" y="2165289"/>
                </a:cubicBezTo>
                <a:cubicBezTo>
                  <a:pt x="640725" y="2175761"/>
                  <a:pt x="630977" y="2186411"/>
                  <a:pt x="622671" y="2197425"/>
                </a:cubicBezTo>
                <a:lnTo>
                  <a:pt x="575913" y="2212770"/>
                </a:lnTo>
                <a:cubicBezTo>
                  <a:pt x="569594" y="2221074"/>
                  <a:pt x="560928" y="2230282"/>
                  <a:pt x="550276" y="2240212"/>
                </a:cubicBezTo>
                <a:cubicBezTo>
                  <a:pt x="539444" y="2249962"/>
                  <a:pt x="528792" y="2257363"/>
                  <a:pt x="517780" y="2261876"/>
                </a:cubicBezTo>
                <a:lnTo>
                  <a:pt x="485283" y="2303941"/>
                </a:lnTo>
                <a:lnTo>
                  <a:pt x="455675" y="2316399"/>
                </a:lnTo>
                <a:cubicBezTo>
                  <a:pt x="442676" y="2332285"/>
                  <a:pt x="426429" y="2346728"/>
                  <a:pt x="406389" y="2359726"/>
                </a:cubicBezTo>
                <a:cubicBezTo>
                  <a:pt x="386349" y="2372725"/>
                  <a:pt x="366671" y="2383559"/>
                  <a:pt x="346993" y="2392225"/>
                </a:cubicBezTo>
                <a:cubicBezTo>
                  <a:pt x="324966" y="2407208"/>
                  <a:pt x="299691" y="2424179"/>
                  <a:pt x="271167" y="2443495"/>
                </a:cubicBezTo>
                <a:cubicBezTo>
                  <a:pt x="242461" y="2462633"/>
                  <a:pt x="216102" y="2477978"/>
                  <a:pt x="191911" y="2489533"/>
                </a:cubicBezTo>
                <a:cubicBezTo>
                  <a:pt x="185772" y="2497838"/>
                  <a:pt x="178732" y="2506142"/>
                  <a:pt x="170427" y="2514808"/>
                </a:cubicBezTo>
                <a:cubicBezTo>
                  <a:pt x="162303" y="2523474"/>
                  <a:pt x="152915" y="2529973"/>
                  <a:pt x="142263" y="2534306"/>
                </a:cubicBezTo>
                <a:cubicBezTo>
                  <a:pt x="129264" y="2550373"/>
                  <a:pt x="113197" y="2565900"/>
                  <a:pt x="93699" y="2580885"/>
                </a:cubicBezTo>
                <a:cubicBezTo>
                  <a:pt x="74381" y="2595868"/>
                  <a:pt x="55785" y="2607965"/>
                  <a:pt x="38274" y="2617173"/>
                </a:cubicBezTo>
                <a:cubicBezTo>
                  <a:pt x="34121" y="2622770"/>
                  <a:pt x="29248" y="2627283"/>
                  <a:pt x="23831" y="2631074"/>
                </a:cubicBezTo>
                <a:cubicBezTo>
                  <a:pt x="18416" y="2634866"/>
                  <a:pt x="13541" y="2636311"/>
                  <a:pt x="9028" y="2635768"/>
                </a:cubicBezTo>
                <a:lnTo>
                  <a:pt x="0" y="2628005"/>
                </a:lnTo>
                <a:lnTo>
                  <a:pt x="54161" y="2578177"/>
                </a:lnTo>
                <a:cubicBezTo>
                  <a:pt x="62827" y="2573302"/>
                  <a:pt x="71673" y="2566802"/>
                  <a:pt x="80700" y="2558317"/>
                </a:cubicBezTo>
                <a:cubicBezTo>
                  <a:pt x="89726" y="2550013"/>
                  <a:pt x="97490" y="2541527"/>
                  <a:pt x="103809" y="2533404"/>
                </a:cubicBezTo>
                <a:lnTo>
                  <a:pt x="157790" y="2489353"/>
                </a:lnTo>
                <a:cubicBezTo>
                  <a:pt x="166094" y="2477438"/>
                  <a:pt x="175844" y="2464258"/>
                  <a:pt x="187216" y="2449815"/>
                </a:cubicBezTo>
                <a:cubicBezTo>
                  <a:pt x="198591" y="2435372"/>
                  <a:pt x="210867" y="2428692"/>
                  <a:pt x="224046" y="2429595"/>
                </a:cubicBezTo>
                <a:cubicBezTo>
                  <a:pt x="265208" y="2378504"/>
                  <a:pt x="324424" y="2320370"/>
                  <a:pt x="401514" y="2255197"/>
                </a:cubicBezTo>
                <a:cubicBezTo>
                  <a:pt x="478604" y="2190024"/>
                  <a:pt x="546845" y="2139653"/>
                  <a:pt x="605881" y="2104088"/>
                </a:cubicBezTo>
                <a:cubicBezTo>
                  <a:pt x="620324" y="2086215"/>
                  <a:pt x="635309" y="2069965"/>
                  <a:pt x="651017" y="2055342"/>
                </a:cubicBezTo>
                <a:cubicBezTo>
                  <a:pt x="666722" y="2040719"/>
                  <a:pt x="681707" y="2024470"/>
                  <a:pt x="696150" y="2006597"/>
                </a:cubicBezTo>
                <a:cubicBezTo>
                  <a:pt x="702829" y="2007501"/>
                  <a:pt x="710051" y="2005152"/>
                  <a:pt x="717454" y="1999375"/>
                </a:cubicBezTo>
                <a:cubicBezTo>
                  <a:pt x="724856" y="1993598"/>
                  <a:pt x="731715" y="1986738"/>
                  <a:pt x="738034" y="1978433"/>
                </a:cubicBezTo>
                <a:cubicBezTo>
                  <a:pt x="755366" y="1957310"/>
                  <a:pt x="767822" y="1945396"/>
                  <a:pt x="775766" y="1942687"/>
                </a:cubicBezTo>
                <a:cubicBezTo>
                  <a:pt x="783710" y="1939979"/>
                  <a:pt x="793098" y="1932035"/>
                  <a:pt x="804292" y="1918677"/>
                </a:cubicBezTo>
                <a:lnTo>
                  <a:pt x="866757" y="1870293"/>
                </a:lnTo>
                <a:cubicBezTo>
                  <a:pt x="875422" y="1868666"/>
                  <a:pt x="883548" y="1864696"/>
                  <a:pt x="891492" y="1858376"/>
                </a:cubicBezTo>
                <a:cubicBezTo>
                  <a:pt x="899435" y="1852057"/>
                  <a:pt x="906475" y="1844836"/>
                  <a:pt x="912614" y="1836712"/>
                </a:cubicBezTo>
                <a:lnTo>
                  <a:pt x="928681" y="1809632"/>
                </a:lnTo>
                <a:lnTo>
                  <a:pt x="1094053" y="1654189"/>
                </a:lnTo>
                <a:lnTo>
                  <a:pt x="1123661" y="1641732"/>
                </a:lnTo>
                <a:lnTo>
                  <a:pt x="1157060" y="1617901"/>
                </a:lnTo>
                <a:cubicBezTo>
                  <a:pt x="1163559" y="1609416"/>
                  <a:pt x="1171865" y="1600210"/>
                  <a:pt x="1182155" y="1590280"/>
                </a:cubicBezTo>
                <a:cubicBezTo>
                  <a:pt x="1192265" y="1580350"/>
                  <a:pt x="1201833" y="1572948"/>
                  <a:pt x="1210681" y="1567893"/>
                </a:cubicBezTo>
                <a:cubicBezTo>
                  <a:pt x="1215554" y="1557783"/>
                  <a:pt x="1224942" y="1545327"/>
                  <a:pt x="1238662" y="1530161"/>
                </a:cubicBezTo>
                <a:cubicBezTo>
                  <a:pt x="1252383" y="1514996"/>
                  <a:pt x="1265202" y="1507593"/>
                  <a:pt x="1276936" y="1507955"/>
                </a:cubicBezTo>
                <a:cubicBezTo>
                  <a:pt x="1289755" y="1493692"/>
                  <a:pt x="1315752" y="1471486"/>
                  <a:pt x="1355290" y="1441337"/>
                </a:cubicBezTo>
                <a:cubicBezTo>
                  <a:pt x="1394646" y="1411187"/>
                  <a:pt x="1419921" y="1394758"/>
                  <a:pt x="1431116" y="1392411"/>
                </a:cubicBezTo>
                <a:lnTo>
                  <a:pt x="1472638" y="1358109"/>
                </a:lnTo>
                <a:cubicBezTo>
                  <a:pt x="1499358" y="1325612"/>
                  <a:pt x="1526799" y="1297630"/>
                  <a:pt x="1554963" y="1274339"/>
                </a:cubicBezTo>
                <a:cubicBezTo>
                  <a:pt x="1583126" y="1251051"/>
                  <a:pt x="1610568" y="1223249"/>
                  <a:pt x="1637287" y="1190570"/>
                </a:cubicBezTo>
                <a:lnTo>
                  <a:pt x="1666535" y="1171977"/>
                </a:lnTo>
                <a:cubicBezTo>
                  <a:pt x="1683687" y="1153019"/>
                  <a:pt x="1709322" y="1131716"/>
                  <a:pt x="1743443" y="1108246"/>
                </a:cubicBezTo>
                <a:cubicBezTo>
                  <a:pt x="1777746" y="1084957"/>
                  <a:pt x="1803201" y="1063654"/>
                  <a:pt x="1820353" y="1044517"/>
                </a:cubicBezTo>
                <a:cubicBezTo>
                  <a:pt x="1840753" y="1037115"/>
                  <a:pt x="1858807" y="1022310"/>
                  <a:pt x="1874334" y="1000466"/>
                </a:cubicBezTo>
                <a:cubicBezTo>
                  <a:pt x="1889859" y="978441"/>
                  <a:pt x="1907732" y="963816"/>
                  <a:pt x="1928313" y="956415"/>
                </a:cubicBezTo>
                <a:cubicBezTo>
                  <a:pt x="1943840" y="940167"/>
                  <a:pt x="1987169" y="900629"/>
                  <a:pt x="2058119" y="837803"/>
                </a:cubicBezTo>
                <a:cubicBezTo>
                  <a:pt x="2066965" y="829859"/>
                  <a:pt x="2075451" y="822457"/>
                  <a:pt x="2083394" y="815416"/>
                </a:cubicBezTo>
                <a:cubicBezTo>
                  <a:pt x="2087367" y="811805"/>
                  <a:pt x="2091518" y="808375"/>
                  <a:pt x="2095311" y="804944"/>
                </a:cubicBezTo>
                <a:cubicBezTo>
                  <a:pt x="2102892" y="798445"/>
                  <a:pt x="2110114" y="792307"/>
                  <a:pt x="2117155" y="786350"/>
                </a:cubicBezTo>
                <a:cubicBezTo>
                  <a:pt x="2145499" y="762337"/>
                  <a:pt x="2170232" y="741395"/>
                  <a:pt x="2191174" y="723703"/>
                </a:cubicBezTo>
                <a:cubicBezTo>
                  <a:pt x="2233241" y="688138"/>
                  <a:pt x="2261223" y="665389"/>
                  <a:pt x="2274583" y="655459"/>
                </a:cubicBezTo>
                <a:cubicBezTo>
                  <a:pt x="2286860" y="640114"/>
                  <a:pt x="2304191" y="622783"/>
                  <a:pt x="2326578" y="604729"/>
                </a:cubicBezTo>
                <a:cubicBezTo>
                  <a:pt x="2348964" y="586315"/>
                  <a:pt x="2368100" y="577650"/>
                  <a:pt x="2383085" y="577107"/>
                </a:cubicBezTo>
                <a:cubicBezTo>
                  <a:pt x="2467756" y="520780"/>
                  <a:pt x="2559831" y="477089"/>
                  <a:pt x="2654433" y="453800"/>
                </a:cubicBezTo>
                <a:cubicBezTo>
                  <a:pt x="2665265" y="451274"/>
                  <a:pt x="2676097" y="448565"/>
                  <a:pt x="2686387" y="446037"/>
                </a:cubicBezTo>
                <a:cubicBezTo>
                  <a:pt x="2768352" y="428345"/>
                  <a:pt x="2842371" y="418415"/>
                  <a:pt x="2912961" y="412458"/>
                </a:cubicBezTo>
                <a:cubicBezTo>
                  <a:pt x="2920002" y="414262"/>
                  <a:pt x="2928487" y="416429"/>
                  <a:pt x="2938056" y="419499"/>
                </a:cubicBezTo>
                <a:cubicBezTo>
                  <a:pt x="2947624" y="422928"/>
                  <a:pt x="2957734" y="424554"/>
                  <a:pt x="2968204" y="424372"/>
                </a:cubicBezTo>
                <a:cubicBezTo>
                  <a:pt x="2972899" y="423650"/>
                  <a:pt x="2974163" y="421666"/>
                  <a:pt x="2972357" y="418235"/>
                </a:cubicBezTo>
                <a:cubicBezTo>
                  <a:pt x="2970551" y="414804"/>
                  <a:pt x="2969289" y="413000"/>
                  <a:pt x="2968566" y="412458"/>
                </a:cubicBezTo>
                <a:cubicBezTo>
                  <a:pt x="3003410" y="415527"/>
                  <a:pt x="3038435" y="419859"/>
                  <a:pt x="3072916" y="427983"/>
                </a:cubicBezTo>
                <a:cubicBezTo>
                  <a:pt x="3083930" y="434122"/>
                  <a:pt x="3094762" y="441344"/>
                  <a:pt x="3105594" y="448203"/>
                </a:cubicBezTo>
                <a:cubicBezTo>
                  <a:pt x="3139895" y="461564"/>
                  <a:pt x="3182502" y="477631"/>
                  <a:pt x="3231788" y="501642"/>
                </a:cubicBezTo>
                <a:cubicBezTo>
                  <a:pt x="3280894" y="525835"/>
                  <a:pt x="3320072" y="552012"/>
                  <a:pt x="3350220" y="575483"/>
                </a:cubicBezTo>
                <a:cubicBezTo>
                  <a:pt x="3359068" y="579816"/>
                  <a:pt x="3367552" y="584509"/>
                  <a:pt x="3375677" y="589926"/>
                </a:cubicBezTo>
                <a:cubicBezTo>
                  <a:pt x="3383439" y="595703"/>
                  <a:pt x="3390660" y="602021"/>
                  <a:pt x="3397702" y="608882"/>
                </a:cubicBezTo>
                <a:cubicBezTo>
                  <a:pt x="3411423" y="622783"/>
                  <a:pt x="3419186" y="637406"/>
                  <a:pt x="3421172" y="652211"/>
                </a:cubicBezTo>
                <a:cubicBezTo>
                  <a:pt x="3439044" y="673333"/>
                  <a:pt x="3455473" y="694997"/>
                  <a:pt x="3470278" y="717204"/>
                </a:cubicBezTo>
                <a:cubicBezTo>
                  <a:pt x="3480207" y="735800"/>
                  <a:pt x="3503315" y="769741"/>
                  <a:pt x="3528952" y="823720"/>
                </a:cubicBezTo>
                <a:cubicBezTo>
                  <a:pt x="3554408" y="877701"/>
                  <a:pt x="3566322" y="917419"/>
                  <a:pt x="3573726" y="937459"/>
                </a:cubicBezTo>
                <a:cubicBezTo>
                  <a:pt x="3584738" y="967247"/>
                  <a:pt x="3588349" y="997217"/>
                  <a:pt x="3585822" y="1024477"/>
                </a:cubicBezTo>
                <a:cubicBezTo>
                  <a:pt x="3583656" y="1051378"/>
                  <a:pt x="3584376" y="1082971"/>
                  <a:pt x="3587988" y="1119982"/>
                </a:cubicBezTo>
                <a:cubicBezTo>
                  <a:pt x="3584918" y="1188586"/>
                  <a:pt x="3572641" y="1262605"/>
                  <a:pt x="3556936" y="1335904"/>
                </a:cubicBezTo>
                <a:cubicBezTo>
                  <a:pt x="3553505" y="1363706"/>
                  <a:pt x="3541589" y="1435378"/>
                  <a:pt x="3521369" y="1551104"/>
                </a:cubicBezTo>
                <a:cubicBezTo>
                  <a:pt x="3506926" y="1634151"/>
                  <a:pt x="3498802" y="1681450"/>
                  <a:pt x="3496816" y="1692645"/>
                </a:cubicBezTo>
                <a:cubicBezTo>
                  <a:pt x="3498442" y="1706545"/>
                  <a:pt x="3499344" y="1720808"/>
                  <a:pt x="3499886" y="1735251"/>
                </a:cubicBezTo>
                <a:cubicBezTo>
                  <a:pt x="3499886" y="1738862"/>
                  <a:pt x="3499705" y="1742111"/>
                  <a:pt x="3499164" y="1745361"/>
                </a:cubicBezTo>
                <a:cubicBezTo>
                  <a:pt x="3498802" y="1746624"/>
                  <a:pt x="3498260" y="1748972"/>
                  <a:pt x="3498080" y="1749332"/>
                </a:cubicBezTo>
                <a:lnTo>
                  <a:pt x="3497178" y="1749152"/>
                </a:lnTo>
                <a:cubicBezTo>
                  <a:pt x="3494107" y="1748610"/>
                  <a:pt x="3491221" y="1748250"/>
                  <a:pt x="3487970" y="1747888"/>
                </a:cubicBezTo>
                <a:cubicBezTo>
                  <a:pt x="3487970" y="1749152"/>
                  <a:pt x="3485444" y="1750054"/>
                  <a:pt x="3479484" y="1754207"/>
                </a:cubicBezTo>
                <a:cubicBezTo>
                  <a:pt x="3473527" y="1758540"/>
                  <a:pt x="3475514" y="1762151"/>
                  <a:pt x="3486888" y="1756193"/>
                </a:cubicBezTo>
                <a:cubicBezTo>
                  <a:pt x="3485262" y="1757276"/>
                  <a:pt x="3483277" y="1758720"/>
                  <a:pt x="3480929" y="1760344"/>
                </a:cubicBezTo>
                <a:cubicBezTo>
                  <a:pt x="3478402" y="1762151"/>
                  <a:pt x="3477318" y="1763053"/>
                  <a:pt x="3477860" y="1762873"/>
                </a:cubicBezTo>
                <a:cubicBezTo>
                  <a:pt x="3479666" y="1761971"/>
                  <a:pt x="3482193" y="1760344"/>
                  <a:pt x="3485262" y="1758178"/>
                </a:cubicBezTo>
                <a:cubicBezTo>
                  <a:pt x="3487970" y="1756193"/>
                  <a:pt x="3490317" y="1754567"/>
                  <a:pt x="3493025" y="1752763"/>
                </a:cubicBezTo>
                <a:cubicBezTo>
                  <a:pt x="3494289" y="1752221"/>
                  <a:pt x="3495554" y="1751319"/>
                  <a:pt x="3496816" y="1750416"/>
                </a:cubicBezTo>
                <a:cubicBezTo>
                  <a:pt x="3487970" y="1757456"/>
                  <a:pt x="3481833" y="1763415"/>
                  <a:pt x="3478402" y="1767206"/>
                </a:cubicBezTo>
                <a:cubicBezTo>
                  <a:pt x="3482013" y="1765581"/>
                  <a:pt x="3485624" y="1762873"/>
                  <a:pt x="3489594" y="1759082"/>
                </a:cubicBezTo>
                <a:cubicBezTo>
                  <a:pt x="3495734" y="1752401"/>
                  <a:pt x="3498080" y="1749512"/>
                  <a:pt x="3496816" y="1751138"/>
                </a:cubicBezTo>
                <a:cubicBezTo>
                  <a:pt x="3489956" y="1759442"/>
                  <a:pt x="3484539" y="1766122"/>
                  <a:pt x="3478582" y="1773343"/>
                </a:cubicBezTo>
                <a:cubicBezTo>
                  <a:pt x="3481471" y="1770094"/>
                  <a:pt x="3481833" y="1769914"/>
                  <a:pt x="3479484" y="1772983"/>
                </a:cubicBezTo>
                <a:cubicBezTo>
                  <a:pt x="3477318" y="1776052"/>
                  <a:pt x="3477500" y="1776052"/>
                  <a:pt x="3480569" y="1772441"/>
                </a:cubicBezTo>
                <a:cubicBezTo>
                  <a:pt x="3479846" y="1773885"/>
                  <a:pt x="3480929" y="1773163"/>
                  <a:pt x="3484539" y="1769012"/>
                </a:cubicBezTo>
                <a:cubicBezTo>
                  <a:pt x="3487970" y="1764859"/>
                  <a:pt x="3491221" y="1760344"/>
                  <a:pt x="3493747" y="1756554"/>
                </a:cubicBezTo>
                <a:cubicBezTo>
                  <a:pt x="3499164" y="1748610"/>
                  <a:pt x="3498802" y="1748610"/>
                  <a:pt x="3492665" y="1758540"/>
                </a:cubicBezTo>
                <a:cubicBezTo>
                  <a:pt x="3489234" y="1763955"/>
                  <a:pt x="3487608" y="1766844"/>
                  <a:pt x="3487790" y="1766664"/>
                </a:cubicBezTo>
                <a:cubicBezTo>
                  <a:pt x="3489054" y="1764677"/>
                  <a:pt x="3490499" y="1762511"/>
                  <a:pt x="3491943" y="1760164"/>
                </a:cubicBezTo>
                <a:lnTo>
                  <a:pt x="3490499" y="1763235"/>
                </a:lnTo>
                <a:cubicBezTo>
                  <a:pt x="3494107" y="1757276"/>
                  <a:pt x="3493205" y="1758720"/>
                  <a:pt x="3488692" y="1767026"/>
                </a:cubicBezTo>
                <a:cubicBezTo>
                  <a:pt x="3484359" y="1775329"/>
                  <a:pt x="3483999" y="1776232"/>
                  <a:pt x="3487248" y="1770636"/>
                </a:cubicBezTo>
                <a:cubicBezTo>
                  <a:pt x="3476236" y="1791037"/>
                  <a:pt x="3472625" y="1799160"/>
                  <a:pt x="3474971" y="1795730"/>
                </a:cubicBezTo>
                <a:cubicBezTo>
                  <a:pt x="3476054" y="1793745"/>
                  <a:pt x="3476778" y="1792481"/>
                  <a:pt x="3477138" y="1791759"/>
                </a:cubicBezTo>
                <a:cubicBezTo>
                  <a:pt x="3478222" y="1789772"/>
                  <a:pt x="3479666" y="1786884"/>
                  <a:pt x="3481833" y="1782731"/>
                </a:cubicBezTo>
                <a:lnTo>
                  <a:pt x="3480389" y="1786704"/>
                </a:lnTo>
                <a:cubicBezTo>
                  <a:pt x="3480389" y="1786884"/>
                  <a:pt x="3480929" y="1786162"/>
                  <a:pt x="3481651" y="1784717"/>
                </a:cubicBezTo>
                <a:cubicBezTo>
                  <a:pt x="3482555" y="1782731"/>
                  <a:pt x="3483817" y="1780565"/>
                  <a:pt x="3485082" y="1778038"/>
                </a:cubicBezTo>
                <a:cubicBezTo>
                  <a:pt x="3482373" y="1785439"/>
                  <a:pt x="3482915" y="1788148"/>
                  <a:pt x="3484721" y="1787246"/>
                </a:cubicBezTo>
                <a:cubicBezTo>
                  <a:pt x="3486706" y="1786342"/>
                  <a:pt x="3489414" y="1783273"/>
                  <a:pt x="3491943" y="1778760"/>
                </a:cubicBezTo>
                <a:cubicBezTo>
                  <a:pt x="3492845" y="1776232"/>
                  <a:pt x="3493747" y="1774607"/>
                  <a:pt x="3495012" y="1773705"/>
                </a:cubicBezTo>
                <a:cubicBezTo>
                  <a:pt x="3496094" y="1772983"/>
                  <a:pt x="3496636" y="1773525"/>
                  <a:pt x="3496816" y="1775509"/>
                </a:cubicBezTo>
                <a:cubicBezTo>
                  <a:pt x="3498080" y="1768650"/>
                  <a:pt x="3498442" y="1765942"/>
                  <a:pt x="3498982" y="1766484"/>
                </a:cubicBezTo>
                <a:cubicBezTo>
                  <a:pt x="3499524" y="1767026"/>
                  <a:pt x="3500247" y="1767566"/>
                  <a:pt x="3501149" y="1768288"/>
                </a:cubicBezTo>
                <a:cubicBezTo>
                  <a:pt x="3502053" y="1771359"/>
                  <a:pt x="3502955" y="1774427"/>
                  <a:pt x="3504219" y="1777316"/>
                </a:cubicBezTo>
                <a:cubicBezTo>
                  <a:pt x="3504219" y="1776594"/>
                  <a:pt x="3504399" y="1776232"/>
                  <a:pt x="3504579" y="1776414"/>
                </a:cubicBezTo>
                <a:cubicBezTo>
                  <a:pt x="3504760" y="1776594"/>
                  <a:pt x="3504942" y="1776232"/>
                  <a:pt x="3504942" y="1775509"/>
                </a:cubicBezTo>
                <a:cubicBezTo>
                  <a:pt x="3505302" y="1774607"/>
                  <a:pt x="3505482" y="1773163"/>
                  <a:pt x="3505302" y="1771539"/>
                </a:cubicBezTo>
                <a:cubicBezTo>
                  <a:pt x="3505122" y="1769914"/>
                  <a:pt x="3504760" y="1767748"/>
                  <a:pt x="3504219" y="1765399"/>
                </a:cubicBezTo>
                <a:cubicBezTo>
                  <a:pt x="3505844" y="1769012"/>
                  <a:pt x="3506566" y="1769914"/>
                  <a:pt x="3506386" y="1768650"/>
                </a:cubicBezTo>
                <a:cubicBezTo>
                  <a:pt x="3506204" y="1767928"/>
                  <a:pt x="3506204" y="1767386"/>
                  <a:pt x="3506386" y="1767026"/>
                </a:cubicBezTo>
                <a:cubicBezTo>
                  <a:pt x="3506386" y="1766844"/>
                  <a:pt x="3506386" y="1766304"/>
                  <a:pt x="3506204" y="1765581"/>
                </a:cubicBezTo>
                <a:lnTo>
                  <a:pt x="3507830" y="1768650"/>
                </a:lnTo>
                <a:cubicBezTo>
                  <a:pt x="3507648" y="1767566"/>
                  <a:pt x="3508370" y="1768108"/>
                  <a:pt x="3509997" y="1769914"/>
                </a:cubicBezTo>
                <a:lnTo>
                  <a:pt x="3510537" y="1767566"/>
                </a:lnTo>
                <a:cubicBezTo>
                  <a:pt x="3510537" y="1767386"/>
                  <a:pt x="3510719" y="1767026"/>
                  <a:pt x="3510537" y="1767026"/>
                </a:cubicBezTo>
                <a:lnTo>
                  <a:pt x="3509997" y="1767026"/>
                </a:lnTo>
                <a:lnTo>
                  <a:pt x="3513065" y="1764497"/>
                </a:lnTo>
                <a:lnTo>
                  <a:pt x="3526064" y="1753845"/>
                </a:lnTo>
                <a:cubicBezTo>
                  <a:pt x="3537256" y="1743735"/>
                  <a:pt x="3547548" y="1733625"/>
                  <a:pt x="3557116" y="1723155"/>
                </a:cubicBezTo>
                <a:cubicBezTo>
                  <a:pt x="3566684" y="1712865"/>
                  <a:pt x="3573726" y="1704739"/>
                  <a:pt x="3578419" y="1699324"/>
                </a:cubicBezTo>
                <a:cubicBezTo>
                  <a:pt x="3582933" y="1700768"/>
                  <a:pt x="3588168" y="1701128"/>
                  <a:pt x="3594126" y="1700768"/>
                </a:cubicBezTo>
                <a:cubicBezTo>
                  <a:pt x="3600083" y="1700406"/>
                  <a:pt x="3606402" y="1696615"/>
                  <a:pt x="3613082" y="1689394"/>
                </a:cubicBezTo>
                <a:cubicBezTo>
                  <a:pt x="3619221" y="1681812"/>
                  <a:pt x="3624456" y="1676575"/>
                  <a:pt x="3628969" y="1674049"/>
                </a:cubicBezTo>
                <a:cubicBezTo>
                  <a:pt x="3633484" y="1671520"/>
                  <a:pt x="3639801" y="1671160"/>
                  <a:pt x="3647927" y="1673327"/>
                </a:cubicBezTo>
                <a:lnTo>
                  <a:pt x="3700281" y="1637039"/>
                </a:lnTo>
                <a:lnTo>
                  <a:pt x="3730611" y="1626025"/>
                </a:lnTo>
                <a:lnTo>
                  <a:pt x="3817991" y="1567893"/>
                </a:lnTo>
                <a:cubicBezTo>
                  <a:pt x="3827199" y="1558325"/>
                  <a:pt x="3837489" y="1550742"/>
                  <a:pt x="3848682" y="1544784"/>
                </a:cubicBezTo>
                <a:cubicBezTo>
                  <a:pt x="3860056" y="1538827"/>
                  <a:pt x="3870166" y="1531064"/>
                  <a:pt x="3879374" y="1521676"/>
                </a:cubicBezTo>
                <a:lnTo>
                  <a:pt x="3936243" y="1486651"/>
                </a:lnTo>
                <a:lnTo>
                  <a:pt x="3975599" y="1459571"/>
                </a:lnTo>
                <a:cubicBezTo>
                  <a:pt x="3993473" y="1442240"/>
                  <a:pt x="4012069" y="1425992"/>
                  <a:pt x="4031387" y="1410645"/>
                </a:cubicBezTo>
                <a:cubicBezTo>
                  <a:pt x="4050885" y="1395480"/>
                  <a:pt x="4070383" y="1382481"/>
                  <a:pt x="4090241" y="1371831"/>
                </a:cubicBezTo>
                <a:cubicBezTo>
                  <a:pt x="4130501" y="1341319"/>
                  <a:pt x="4166788" y="1312073"/>
                  <a:pt x="4199465" y="1284269"/>
                </a:cubicBezTo>
                <a:cubicBezTo>
                  <a:pt x="4232144" y="1256648"/>
                  <a:pt x="4257779" y="1233899"/>
                  <a:pt x="4276195" y="1216388"/>
                </a:cubicBezTo>
                <a:cubicBezTo>
                  <a:pt x="4276735" y="1221625"/>
                  <a:pt x="4279623" y="1224331"/>
                  <a:pt x="4284678" y="1224693"/>
                </a:cubicBezTo>
                <a:lnTo>
                  <a:pt x="4315371" y="1214041"/>
                </a:lnTo>
                <a:cubicBezTo>
                  <a:pt x="4320064" y="1211875"/>
                  <a:pt x="4324036" y="1208806"/>
                  <a:pt x="4327105" y="1204653"/>
                </a:cubicBezTo>
                <a:cubicBezTo>
                  <a:pt x="4330174" y="1200680"/>
                  <a:pt x="4330896" y="1196710"/>
                  <a:pt x="4329091" y="1192919"/>
                </a:cubicBezTo>
                <a:cubicBezTo>
                  <a:pt x="4355449" y="1179558"/>
                  <a:pt x="4387223" y="1160602"/>
                  <a:pt x="4424415" y="1136049"/>
                </a:cubicBezTo>
                <a:cubicBezTo>
                  <a:pt x="4461604" y="1111676"/>
                  <a:pt x="4490490" y="1089110"/>
                  <a:pt x="4510892" y="1067987"/>
                </a:cubicBezTo>
                <a:cubicBezTo>
                  <a:pt x="4522265" y="1064557"/>
                  <a:pt x="4532557" y="1059862"/>
                  <a:pt x="4541763" y="1053724"/>
                </a:cubicBezTo>
                <a:cubicBezTo>
                  <a:pt x="4551151" y="1047585"/>
                  <a:pt x="4557110" y="1040184"/>
                  <a:pt x="4559998" y="1031518"/>
                </a:cubicBezTo>
                <a:cubicBezTo>
                  <a:pt x="4578052" y="1015631"/>
                  <a:pt x="4595564" y="1004618"/>
                  <a:pt x="4612715" y="998479"/>
                </a:cubicBezTo>
                <a:cubicBezTo>
                  <a:pt x="4629865" y="992522"/>
                  <a:pt x="4646114" y="985663"/>
                  <a:pt x="4661821" y="978441"/>
                </a:cubicBezTo>
                <a:cubicBezTo>
                  <a:pt x="4672471" y="975191"/>
                  <a:pt x="4679875" y="971038"/>
                  <a:pt x="4684026" y="965983"/>
                </a:cubicBezTo>
                <a:cubicBezTo>
                  <a:pt x="4688179" y="961110"/>
                  <a:pt x="4691427" y="955693"/>
                  <a:pt x="4693414" y="950095"/>
                </a:cubicBezTo>
                <a:lnTo>
                  <a:pt x="4805166" y="881673"/>
                </a:lnTo>
                <a:cubicBezTo>
                  <a:pt x="4812388" y="877521"/>
                  <a:pt x="4821416" y="872286"/>
                  <a:pt x="4832428" y="865966"/>
                </a:cubicBezTo>
                <a:cubicBezTo>
                  <a:pt x="4843440" y="859647"/>
                  <a:pt x="4853730" y="851703"/>
                  <a:pt x="4863300" y="841955"/>
                </a:cubicBezTo>
                <a:cubicBezTo>
                  <a:pt x="4909698" y="818665"/>
                  <a:pt x="4956457" y="791043"/>
                  <a:pt x="5003035" y="758004"/>
                </a:cubicBezTo>
                <a:cubicBezTo>
                  <a:pt x="5049794" y="725148"/>
                  <a:pt x="5097276" y="698788"/>
                  <a:pt x="5146020" y="679832"/>
                </a:cubicBezTo>
                <a:lnTo>
                  <a:pt x="5174364" y="644627"/>
                </a:lnTo>
                <a:lnTo>
                  <a:pt x="5300739" y="575843"/>
                </a:lnTo>
                <a:cubicBezTo>
                  <a:pt x="5313738" y="563567"/>
                  <a:pt x="5340639" y="542805"/>
                  <a:pt x="5382162" y="515003"/>
                </a:cubicBezTo>
                <a:cubicBezTo>
                  <a:pt x="5423686" y="487019"/>
                  <a:pt x="5457445" y="467521"/>
                  <a:pt x="5483624" y="455967"/>
                </a:cubicBezTo>
                <a:cubicBezTo>
                  <a:pt x="5501678" y="437371"/>
                  <a:pt x="5526049" y="424012"/>
                  <a:pt x="5556379" y="415527"/>
                </a:cubicBezTo>
                <a:cubicBezTo>
                  <a:pt x="5560172" y="404152"/>
                  <a:pt x="5568116" y="395668"/>
                  <a:pt x="5580210" y="389891"/>
                </a:cubicBezTo>
                <a:cubicBezTo>
                  <a:pt x="5592307" y="384114"/>
                  <a:pt x="5604223" y="379961"/>
                  <a:pt x="5616137" y="377433"/>
                </a:cubicBezTo>
                <a:lnTo>
                  <a:pt x="5850293" y="247628"/>
                </a:lnTo>
                <a:lnTo>
                  <a:pt x="6086075" y="120530"/>
                </a:lnTo>
                <a:cubicBezTo>
                  <a:pt x="6107920" y="111683"/>
                  <a:pt x="6128140" y="102115"/>
                  <a:pt x="6146193" y="91283"/>
                </a:cubicBezTo>
                <a:cubicBezTo>
                  <a:pt x="6164247" y="80450"/>
                  <a:pt x="6184107" y="72327"/>
                  <a:pt x="6205951" y="66730"/>
                </a:cubicBezTo>
                <a:cubicBezTo>
                  <a:pt x="6213895" y="59508"/>
                  <a:pt x="6223643" y="52649"/>
                  <a:pt x="6235197" y="45967"/>
                </a:cubicBezTo>
                <a:cubicBezTo>
                  <a:pt x="6246752" y="39288"/>
                  <a:pt x="6257404" y="34233"/>
                  <a:pt x="6266972" y="30802"/>
                </a:cubicBezTo>
                <a:lnTo>
                  <a:pt x="6318244" y="4083"/>
                </a:lnTo>
                <a:cubicBezTo>
                  <a:pt x="6327814" y="1014"/>
                  <a:pt x="6336840" y="-430"/>
                  <a:pt x="6345506" y="112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958278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Oval 17">
            <a:extLst>
              <a:ext uri="{FF2B5EF4-FFF2-40B4-BE49-F238E27FC236}">
                <a16:creationId xmlns:a16="http://schemas.microsoft.com/office/drawing/2014/main" id="{3DF8767E-B9B9-4A17-912F-6E3DA1BFD856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90A9D9D-0D32-471B-B4A9-5AFE486AD820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5E847821-1FBA-46E6-B973-82A579B8C25D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F1BBD734-BA51-4F4C-99E3-681B35DC223B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3DB64B86-5F80-4771-A8A1-1801CD96FCB4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6D63025E-EED0-4E31-8787-1EFF55E263BA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F5ACF2B0-E5A3-45E0-B555-F0366BE7C437}"/>
              </a:ext>
            </a:extLst>
          </p:cNvPr>
          <p:cNvSpPr/>
          <p:nvPr userDrawn="1"/>
        </p:nvSpPr>
        <p:spPr>
          <a:xfrm>
            <a:off x="6227600" y="2"/>
            <a:ext cx="5964400" cy="6171389"/>
          </a:xfrm>
          <a:custGeom>
            <a:avLst/>
            <a:gdLst>
              <a:gd name="connsiteX0" fmla="*/ 4443 w 5964400"/>
              <a:gd name="connsiteY0" fmla="*/ 0 h 6171389"/>
              <a:gd name="connsiteX1" fmla="*/ 5964400 w 5964400"/>
              <a:gd name="connsiteY1" fmla="*/ 0 h 6171389"/>
              <a:gd name="connsiteX2" fmla="*/ 5964400 w 5964400"/>
              <a:gd name="connsiteY2" fmla="*/ 6171389 h 6171389"/>
              <a:gd name="connsiteX3" fmla="*/ 5687906 w 5964400"/>
              <a:gd name="connsiteY3" fmla="*/ 6164398 h 6171389"/>
              <a:gd name="connsiteX4" fmla="*/ 0 w 5964400"/>
              <a:gd name="connsiteY4" fmla="*/ 175715 h 617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64400" h="6171389">
                <a:moveTo>
                  <a:pt x="4443" y="0"/>
                </a:moveTo>
                <a:lnTo>
                  <a:pt x="5964400" y="0"/>
                </a:lnTo>
                <a:lnTo>
                  <a:pt x="5964400" y="6171389"/>
                </a:lnTo>
                <a:lnTo>
                  <a:pt x="5687906" y="6164398"/>
                </a:lnTo>
                <a:cubicBezTo>
                  <a:pt x="2519544" y="6003793"/>
                  <a:pt x="0" y="3383989"/>
                  <a:pt x="0" y="175715"/>
                </a:cubicBezTo>
                <a:close/>
              </a:path>
            </a:pathLst>
          </a:cu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4C3AA74F-7F0D-45FA-948B-8DF0331C961E}"/>
              </a:ext>
            </a:extLst>
          </p:cNvPr>
          <p:cNvSpPr/>
          <p:nvPr userDrawn="1"/>
        </p:nvSpPr>
        <p:spPr>
          <a:xfrm rot="5400000" flipH="1">
            <a:off x="9526525" y="231128"/>
            <a:ext cx="1940844" cy="1940844"/>
          </a:xfrm>
          <a:prstGeom prst="ellipse">
            <a:avLst/>
          </a:prstGeom>
          <a:pattFill prst="wdDnDiag">
            <a:fgClr>
              <a:schemeClr val="tx1">
                <a:lumMod val="85000"/>
                <a:lumOff val="15000"/>
              </a:schemeClr>
            </a:fgClr>
            <a:bgClr>
              <a:srgbClr val="00B0F0"/>
            </a:bgClr>
          </a:pattFill>
          <a:ln>
            <a:noFill/>
          </a:ln>
          <a:effectLst>
            <a:glow>
              <a:schemeClr val="accent1">
                <a:alpha val="40000"/>
              </a:scheme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Lato" panose="020F0502020204030203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Picture Placeholder 57">
            <a:extLst>
              <a:ext uri="{FF2B5EF4-FFF2-40B4-BE49-F238E27FC236}">
                <a16:creationId xmlns:a16="http://schemas.microsoft.com/office/drawing/2014/main" id="{04B38ED9-AF11-4999-8FC5-0EDE2B0517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 flipH="1">
            <a:off x="5880937" y="871063"/>
            <a:ext cx="5195737" cy="5571209"/>
          </a:xfrm>
          <a:custGeom>
            <a:avLst/>
            <a:gdLst>
              <a:gd name="connsiteX0" fmla="*/ 0 w 5571209"/>
              <a:gd name="connsiteY0" fmla="*/ 0 h 5195735"/>
              <a:gd name="connsiteX1" fmla="*/ 5571209 w 5571209"/>
              <a:gd name="connsiteY1" fmla="*/ 0 h 5195735"/>
              <a:gd name="connsiteX2" fmla="*/ 5557924 w 5571209"/>
              <a:gd name="connsiteY2" fmla="*/ 106560 h 5195735"/>
              <a:gd name="connsiteX3" fmla="*/ 221916 w 5571209"/>
              <a:gd name="connsiteY3" fmla="*/ 5179389 h 5195735"/>
              <a:gd name="connsiteX4" fmla="*/ 0 w 5571209"/>
              <a:gd name="connsiteY4" fmla="*/ 5195735 h 5195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71209" h="5195735">
                <a:moveTo>
                  <a:pt x="0" y="0"/>
                </a:moveTo>
                <a:lnTo>
                  <a:pt x="5571209" y="0"/>
                </a:lnTo>
                <a:lnTo>
                  <a:pt x="5557924" y="106560"/>
                </a:lnTo>
                <a:cubicBezTo>
                  <a:pt x="5154814" y="2801518"/>
                  <a:pt x="2958398" y="4910208"/>
                  <a:pt x="221916" y="5179389"/>
                </a:cubicBezTo>
                <a:lnTo>
                  <a:pt x="0" y="5195735"/>
                </a:ln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465AED70-B7C2-426D-AF3D-C47E8226A772}"/>
              </a:ext>
            </a:extLst>
          </p:cNvPr>
          <p:cNvSpPr/>
          <p:nvPr userDrawn="1"/>
        </p:nvSpPr>
        <p:spPr>
          <a:xfrm rot="13176083">
            <a:off x="6678900" y="-5390225"/>
            <a:ext cx="12672497" cy="11157816"/>
          </a:xfrm>
          <a:prstGeom prst="ellipse">
            <a:avLst/>
          </a:pr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19752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3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20" dur="2300" fill="hold"/>
                                        <p:tgtEl>
                                          <p:spTgt spid="1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5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9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1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5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0" grpId="0" animBg="1"/>
      <p:bldP spid="21" grpId="0" animBg="1"/>
      <p:bldP spid="23" grpId="0" animBg="1"/>
      <p:bldP spid="24" grpId="0" animBg="1"/>
      <p:bldP spid="25" grpId="0" animBg="1"/>
      <p:bldP spid="16" grpId="0" animBg="1"/>
      <p:bldP spid="22" grpId="0" animBg="1"/>
      <p:bldP spid="17" grpId="0" animBg="1"/>
      <p:bldP spid="19" grpId="0" animBg="1"/>
      <p:bldP spid="19" grpId="1" animBg="1"/>
    </p:bld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CAA78264-632E-44EB-9402-17A882461B7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35567" y="685800"/>
            <a:ext cx="5308649" cy="6172200"/>
          </a:xfrm>
          <a:custGeom>
            <a:avLst/>
            <a:gdLst>
              <a:gd name="connsiteX0" fmla="*/ 3901422 w 4596893"/>
              <a:gd name="connsiteY0" fmla="*/ 3747433 h 4629006"/>
              <a:gd name="connsiteX1" fmla="*/ 3892941 w 4596893"/>
              <a:gd name="connsiteY1" fmla="*/ 3753410 h 4629006"/>
              <a:gd name="connsiteX2" fmla="*/ 3884459 w 4596893"/>
              <a:gd name="connsiteY2" fmla="*/ 3756398 h 4629006"/>
              <a:gd name="connsiteX3" fmla="*/ 3881632 w 4596893"/>
              <a:gd name="connsiteY3" fmla="*/ 3762375 h 4629006"/>
              <a:gd name="connsiteX4" fmla="*/ 3875978 w 4596893"/>
              <a:gd name="connsiteY4" fmla="*/ 3765363 h 4629006"/>
              <a:gd name="connsiteX5" fmla="*/ 3873151 w 4596893"/>
              <a:gd name="connsiteY5" fmla="*/ 3765363 h 4629006"/>
              <a:gd name="connsiteX6" fmla="*/ 3881632 w 4596893"/>
              <a:gd name="connsiteY6" fmla="*/ 3768352 h 4629006"/>
              <a:gd name="connsiteX7" fmla="*/ 3884459 w 4596893"/>
              <a:gd name="connsiteY7" fmla="*/ 3765363 h 4629006"/>
              <a:gd name="connsiteX8" fmla="*/ 3890114 w 4596893"/>
              <a:gd name="connsiteY8" fmla="*/ 3762375 h 4629006"/>
              <a:gd name="connsiteX9" fmla="*/ 3895768 w 4596893"/>
              <a:gd name="connsiteY9" fmla="*/ 3762375 h 4629006"/>
              <a:gd name="connsiteX10" fmla="*/ 3895768 w 4596893"/>
              <a:gd name="connsiteY10" fmla="*/ 3756398 h 4629006"/>
              <a:gd name="connsiteX11" fmla="*/ 3898595 w 4596893"/>
              <a:gd name="connsiteY11" fmla="*/ 3753410 h 4629006"/>
              <a:gd name="connsiteX12" fmla="*/ 3904249 w 4596893"/>
              <a:gd name="connsiteY12" fmla="*/ 3747433 h 4629006"/>
              <a:gd name="connsiteX13" fmla="*/ 785939 w 4596893"/>
              <a:gd name="connsiteY13" fmla="*/ 3615944 h 4629006"/>
              <a:gd name="connsiteX14" fmla="*/ 777458 w 4596893"/>
              <a:gd name="connsiteY14" fmla="*/ 3618933 h 4629006"/>
              <a:gd name="connsiteX15" fmla="*/ 771803 w 4596893"/>
              <a:gd name="connsiteY15" fmla="*/ 3621921 h 4629006"/>
              <a:gd name="connsiteX16" fmla="*/ 768976 w 4596893"/>
              <a:gd name="connsiteY16" fmla="*/ 3630886 h 4629006"/>
              <a:gd name="connsiteX17" fmla="*/ 768976 w 4596893"/>
              <a:gd name="connsiteY17" fmla="*/ 3636863 h 4629006"/>
              <a:gd name="connsiteX18" fmla="*/ 768976 w 4596893"/>
              <a:gd name="connsiteY18" fmla="*/ 3639851 h 4629006"/>
              <a:gd name="connsiteX19" fmla="*/ 771803 w 4596893"/>
              <a:gd name="connsiteY19" fmla="*/ 3642840 h 4629006"/>
              <a:gd name="connsiteX20" fmla="*/ 780285 w 4596893"/>
              <a:gd name="connsiteY20" fmla="*/ 3636863 h 4629006"/>
              <a:gd name="connsiteX21" fmla="*/ 788766 w 4596893"/>
              <a:gd name="connsiteY21" fmla="*/ 3630886 h 4629006"/>
              <a:gd name="connsiteX22" fmla="*/ 788766 w 4596893"/>
              <a:gd name="connsiteY22" fmla="*/ 3621921 h 4629006"/>
              <a:gd name="connsiteX23" fmla="*/ 1014935 w 4596893"/>
              <a:gd name="connsiteY23" fmla="*/ 3364920 h 4629006"/>
              <a:gd name="connsiteX24" fmla="*/ 1014935 w 4596893"/>
              <a:gd name="connsiteY24" fmla="*/ 3376873 h 4629006"/>
              <a:gd name="connsiteX25" fmla="*/ 1020590 w 4596893"/>
              <a:gd name="connsiteY25" fmla="*/ 3382850 h 4629006"/>
              <a:gd name="connsiteX26" fmla="*/ 1026244 w 4596893"/>
              <a:gd name="connsiteY26" fmla="*/ 3379862 h 4629006"/>
              <a:gd name="connsiteX27" fmla="*/ 1034725 w 4596893"/>
              <a:gd name="connsiteY27" fmla="*/ 3376873 h 4629006"/>
              <a:gd name="connsiteX28" fmla="*/ 1034725 w 4596893"/>
              <a:gd name="connsiteY28" fmla="*/ 3370897 h 4629006"/>
              <a:gd name="connsiteX29" fmla="*/ 1026244 w 4596893"/>
              <a:gd name="connsiteY29" fmla="*/ 3367908 h 4629006"/>
              <a:gd name="connsiteX30" fmla="*/ 1029071 w 4596893"/>
              <a:gd name="connsiteY30" fmla="*/ 3320094 h 4629006"/>
              <a:gd name="connsiteX31" fmla="*/ 1029071 w 4596893"/>
              <a:gd name="connsiteY31" fmla="*/ 3323083 h 4629006"/>
              <a:gd name="connsiteX32" fmla="*/ 1031898 w 4596893"/>
              <a:gd name="connsiteY32" fmla="*/ 3320094 h 4629006"/>
              <a:gd name="connsiteX33" fmla="*/ 2340853 w 4596893"/>
              <a:gd name="connsiteY33" fmla="*/ 3236419 h 4629006"/>
              <a:gd name="connsiteX34" fmla="*/ 2343681 w 4596893"/>
              <a:gd name="connsiteY34" fmla="*/ 3242396 h 4629006"/>
              <a:gd name="connsiteX35" fmla="*/ 2349335 w 4596893"/>
              <a:gd name="connsiteY35" fmla="*/ 3242396 h 4629006"/>
              <a:gd name="connsiteX36" fmla="*/ 2343681 w 4596893"/>
              <a:gd name="connsiteY36" fmla="*/ 3239408 h 4629006"/>
              <a:gd name="connsiteX37" fmla="*/ 1289166 w 4596893"/>
              <a:gd name="connsiteY37" fmla="*/ 3006314 h 4629006"/>
              <a:gd name="connsiteX38" fmla="*/ 1275030 w 4596893"/>
              <a:gd name="connsiteY38" fmla="*/ 3027233 h 4629006"/>
              <a:gd name="connsiteX39" fmla="*/ 1260895 w 4596893"/>
              <a:gd name="connsiteY39" fmla="*/ 3045163 h 4629006"/>
              <a:gd name="connsiteX40" fmla="*/ 1277857 w 4596893"/>
              <a:gd name="connsiteY40" fmla="*/ 3027233 h 4629006"/>
              <a:gd name="connsiteX41" fmla="*/ 1277857 w 4596893"/>
              <a:gd name="connsiteY41" fmla="*/ 2791150 h 4629006"/>
              <a:gd name="connsiteX42" fmla="*/ 1277857 w 4596893"/>
              <a:gd name="connsiteY42" fmla="*/ 2797127 h 4629006"/>
              <a:gd name="connsiteX43" fmla="*/ 1280684 w 4596893"/>
              <a:gd name="connsiteY43" fmla="*/ 2791150 h 4629006"/>
              <a:gd name="connsiteX44" fmla="*/ 1676481 w 4596893"/>
              <a:gd name="connsiteY44" fmla="*/ 2605871 h 4629006"/>
              <a:gd name="connsiteX45" fmla="*/ 1636901 w 4596893"/>
              <a:gd name="connsiteY45" fmla="*/ 2629778 h 4629006"/>
              <a:gd name="connsiteX46" fmla="*/ 1597322 w 4596893"/>
              <a:gd name="connsiteY46" fmla="*/ 2650696 h 4629006"/>
              <a:gd name="connsiteX47" fmla="*/ 1554915 w 4596893"/>
              <a:gd name="connsiteY47" fmla="*/ 2671615 h 4629006"/>
              <a:gd name="connsiteX48" fmla="*/ 1515335 w 4596893"/>
              <a:gd name="connsiteY48" fmla="*/ 2692534 h 4629006"/>
              <a:gd name="connsiteX49" fmla="*/ 1509681 w 4596893"/>
              <a:gd name="connsiteY49" fmla="*/ 2695522 h 4629006"/>
              <a:gd name="connsiteX50" fmla="*/ 1498372 w 4596893"/>
              <a:gd name="connsiteY50" fmla="*/ 2698510 h 4629006"/>
              <a:gd name="connsiteX51" fmla="*/ 1492718 w 4596893"/>
              <a:gd name="connsiteY51" fmla="*/ 2701499 h 4629006"/>
              <a:gd name="connsiteX52" fmla="*/ 1489891 w 4596893"/>
              <a:gd name="connsiteY52" fmla="*/ 2713452 h 4629006"/>
              <a:gd name="connsiteX53" fmla="*/ 1492718 w 4596893"/>
              <a:gd name="connsiteY53" fmla="*/ 2716441 h 4629006"/>
              <a:gd name="connsiteX54" fmla="*/ 1498372 w 4596893"/>
              <a:gd name="connsiteY54" fmla="*/ 2716441 h 4629006"/>
              <a:gd name="connsiteX55" fmla="*/ 1501200 w 4596893"/>
              <a:gd name="connsiteY55" fmla="*/ 2722417 h 4629006"/>
              <a:gd name="connsiteX56" fmla="*/ 1504027 w 4596893"/>
              <a:gd name="connsiteY56" fmla="*/ 2728394 h 4629006"/>
              <a:gd name="connsiteX57" fmla="*/ 1523817 w 4596893"/>
              <a:gd name="connsiteY57" fmla="*/ 2734371 h 4629006"/>
              <a:gd name="connsiteX58" fmla="*/ 1549261 w 4596893"/>
              <a:gd name="connsiteY58" fmla="*/ 2737359 h 4629006"/>
              <a:gd name="connsiteX59" fmla="*/ 1569050 w 4596893"/>
              <a:gd name="connsiteY59" fmla="*/ 2737359 h 4629006"/>
              <a:gd name="connsiteX60" fmla="*/ 1588840 w 4596893"/>
              <a:gd name="connsiteY60" fmla="*/ 2734371 h 4629006"/>
              <a:gd name="connsiteX61" fmla="*/ 1594494 w 4596893"/>
              <a:gd name="connsiteY61" fmla="*/ 2734371 h 4629006"/>
              <a:gd name="connsiteX62" fmla="*/ 1605803 w 4596893"/>
              <a:gd name="connsiteY62" fmla="*/ 2734371 h 4629006"/>
              <a:gd name="connsiteX63" fmla="*/ 1611457 w 4596893"/>
              <a:gd name="connsiteY63" fmla="*/ 2737359 h 4629006"/>
              <a:gd name="connsiteX64" fmla="*/ 1617111 w 4596893"/>
              <a:gd name="connsiteY64" fmla="*/ 2740348 h 4629006"/>
              <a:gd name="connsiteX65" fmla="*/ 1619938 w 4596893"/>
              <a:gd name="connsiteY65" fmla="*/ 2743336 h 4629006"/>
              <a:gd name="connsiteX66" fmla="*/ 1628420 w 4596893"/>
              <a:gd name="connsiteY66" fmla="*/ 2743336 h 4629006"/>
              <a:gd name="connsiteX67" fmla="*/ 1631247 w 4596893"/>
              <a:gd name="connsiteY67" fmla="*/ 2752301 h 4629006"/>
              <a:gd name="connsiteX68" fmla="*/ 1634074 w 4596893"/>
              <a:gd name="connsiteY68" fmla="*/ 2758278 h 4629006"/>
              <a:gd name="connsiteX69" fmla="*/ 1645383 w 4596893"/>
              <a:gd name="connsiteY69" fmla="*/ 2770232 h 4629006"/>
              <a:gd name="connsiteX70" fmla="*/ 1651037 w 4596893"/>
              <a:gd name="connsiteY70" fmla="*/ 2785174 h 4629006"/>
              <a:gd name="connsiteX71" fmla="*/ 1667999 w 4596893"/>
              <a:gd name="connsiteY71" fmla="*/ 2800115 h 4629006"/>
              <a:gd name="connsiteX72" fmla="*/ 1684962 w 4596893"/>
              <a:gd name="connsiteY72" fmla="*/ 2815057 h 4629006"/>
              <a:gd name="connsiteX73" fmla="*/ 1693444 w 4596893"/>
              <a:gd name="connsiteY73" fmla="*/ 2818046 h 4629006"/>
              <a:gd name="connsiteX74" fmla="*/ 1704752 w 4596893"/>
              <a:gd name="connsiteY74" fmla="*/ 2818046 h 4629006"/>
              <a:gd name="connsiteX75" fmla="*/ 1713233 w 4596893"/>
              <a:gd name="connsiteY75" fmla="*/ 2815057 h 4629006"/>
              <a:gd name="connsiteX76" fmla="*/ 1718888 w 4596893"/>
              <a:gd name="connsiteY76" fmla="*/ 2812069 h 4629006"/>
              <a:gd name="connsiteX77" fmla="*/ 1752813 w 4596893"/>
              <a:gd name="connsiteY77" fmla="*/ 2803104 h 4629006"/>
              <a:gd name="connsiteX78" fmla="*/ 1783911 w 4596893"/>
              <a:gd name="connsiteY78" fmla="*/ 2797127 h 4629006"/>
              <a:gd name="connsiteX79" fmla="*/ 1809355 w 4596893"/>
              <a:gd name="connsiteY79" fmla="*/ 2791150 h 4629006"/>
              <a:gd name="connsiteX80" fmla="*/ 1834799 w 4596893"/>
              <a:gd name="connsiteY80" fmla="*/ 2785174 h 4629006"/>
              <a:gd name="connsiteX81" fmla="*/ 1843281 w 4596893"/>
              <a:gd name="connsiteY81" fmla="*/ 2776208 h 4629006"/>
              <a:gd name="connsiteX82" fmla="*/ 1846108 w 4596893"/>
              <a:gd name="connsiteY82" fmla="*/ 2764255 h 4629006"/>
              <a:gd name="connsiteX83" fmla="*/ 1846108 w 4596893"/>
              <a:gd name="connsiteY83" fmla="*/ 2755290 h 4629006"/>
              <a:gd name="connsiteX84" fmla="*/ 1843281 w 4596893"/>
              <a:gd name="connsiteY84" fmla="*/ 2743336 h 4629006"/>
              <a:gd name="connsiteX85" fmla="*/ 1840454 w 4596893"/>
              <a:gd name="connsiteY85" fmla="*/ 2722417 h 4629006"/>
              <a:gd name="connsiteX86" fmla="*/ 1829145 w 4596893"/>
              <a:gd name="connsiteY86" fmla="*/ 2707476 h 4629006"/>
              <a:gd name="connsiteX87" fmla="*/ 1829145 w 4596893"/>
              <a:gd name="connsiteY87" fmla="*/ 2695522 h 4629006"/>
              <a:gd name="connsiteX88" fmla="*/ 1831972 w 4596893"/>
              <a:gd name="connsiteY88" fmla="*/ 2686557 h 4629006"/>
              <a:gd name="connsiteX89" fmla="*/ 1831972 w 4596893"/>
              <a:gd name="connsiteY89" fmla="*/ 2677592 h 4629006"/>
              <a:gd name="connsiteX90" fmla="*/ 1831972 w 4596893"/>
              <a:gd name="connsiteY90" fmla="*/ 2671615 h 4629006"/>
              <a:gd name="connsiteX91" fmla="*/ 1812182 w 4596893"/>
              <a:gd name="connsiteY91" fmla="*/ 2674603 h 4629006"/>
              <a:gd name="connsiteX92" fmla="*/ 1792393 w 4596893"/>
              <a:gd name="connsiteY92" fmla="*/ 2680580 h 4629006"/>
              <a:gd name="connsiteX93" fmla="*/ 1772603 w 4596893"/>
              <a:gd name="connsiteY93" fmla="*/ 2686557 h 4629006"/>
              <a:gd name="connsiteX94" fmla="*/ 1755640 w 4596893"/>
              <a:gd name="connsiteY94" fmla="*/ 2680580 h 4629006"/>
              <a:gd name="connsiteX95" fmla="*/ 1738677 w 4596893"/>
              <a:gd name="connsiteY95" fmla="*/ 2674603 h 4629006"/>
              <a:gd name="connsiteX96" fmla="*/ 1724542 w 4596893"/>
              <a:gd name="connsiteY96" fmla="*/ 2659661 h 4629006"/>
              <a:gd name="connsiteX97" fmla="*/ 1713233 w 4596893"/>
              <a:gd name="connsiteY97" fmla="*/ 2653685 h 4629006"/>
              <a:gd name="connsiteX98" fmla="*/ 1704752 w 4596893"/>
              <a:gd name="connsiteY98" fmla="*/ 2644719 h 4629006"/>
              <a:gd name="connsiteX99" fmla="*/ 1699098 w 4596893"/>
              <a:gd name="connsiteY99" fmla="*/ 2629778 h 4629006"/>
              <a:gd name="connsiteX100" fmla="*/ 1693444 w 4596893"/>
              <a:gd name="connsiteY100" fmla="*/ 2614836 h 4629006"/>
              <a:gd name="connsiteX101" fmla="*/ 1690616 w 4596893"/>
              <a:gd name="connsiteY101" fmla="*/ 2608859 h 4629006"/>
              <a:gd name="connsiteX102" fmla="*/ 1687789 w 4596893"/>
              <a:gd name="connsiteY102" fmla="*/ 2605871 h 4629006"/>
              <a:gd name="connsiteX103" fmla="*/ 1684962 w 4596893"/>
              <a:gd name="connsiteY103" fmla="*/ 2605871 h 4629006"/>
              <a:gd name="connsiteX104" fmla="*/ 670027 w 4596893"/>
              <a:gd name="connsiteY104" fmla="*/ 2295079 h 4629006"/>
              <a:gd name="connsiteX105" fmla="*/ 670027 w 4596893"/>
              <a:gd name="connsiteY105" fmla="*/ 2298067 h 4629006"/>
              <a:gd name="connsiteX106" fmla="*/ 670027 w 4596893"/>
              <a:gd name="connsiteY106" fmla="*/ 2301055 h 4629006"/>
              <a:gd name="connsiteX107" fmla="*/ 670027 w 4596893"/>
              <a:gd name="connsiteY107" fmla="*/ 2310021 h 4629006"/>
              <a:gd name="connsiteX108" fmla="*/ 672854 w 4596893"/>
              <a:gd name="connsiteY108" fmla="*/ 2304044 h 4629006"/>
              <a:gd name="connsiteX109" fmla="*/ 675681 w 4596893"/>
              <a:gd name="connsiteY109" fmla="*/ 2304044 h 4629006"/>
              <a:gd name="connsiteX110" fmla="*/ 672854 w 4596893"/>
              <a:gd name="connsiteY110" fmla="*/ 2298067 h 4629006"/>
              <a:gd name="connsiteX111" fmla="*/ 672854 w 4596893"/>
              <a:gd name="connsiteY111" fmla="*/ 2295079 h 4629006"/>
              <a:gd name="connsiteX112" fmla="*/ 1628420 w 4596893"/>
              <a:gd name="connsiteY112" fmla="*/ 2289102 h 4629006"/>
              <a:gd name="connsiteX113" fmla="*/ 1608630 w 4596893"/>
              <a:gd name="connsiteY113" fmla="*/ 2298067 h 4629006"/>
              <a:gd name="connsiteX114" fmla="*/ 1586013 w 4596893"/>
              <a:gd name="connsiteY114" fmla="*/ 2301055 h 4629006"/>
              <a:gd name="connsiteX115" fmla="*/ 1515335 w 4596893"/>
              <a:gd name="connsiteY115" fmla="*/ 2330939 h 4629006"/>
              <a:gd name="connsiteX116" fmla="*/ 1444657 w 4596893"/>
              <a:gd name="connsiteY116" fmla="*/ 2354846 h 4629006"/>
              <a:gd name="connsiteX117" fmla="*/ 1373979 w 4596893"/>
              <a:gd name="connsiteY117" fmla="*/ 2378754 h 4629006"/>
              <a:gd name="connsiteX118" fmla="*/ 1303301 w 4596893"/>
              <a:gd name="connsiteY118" fmla="*/ 2399672 h 4629006"/>
              <a:gd name="connsiteX119" fmla="*/ 1294820 w 4596893"/>
              <a:gd name="connsiteY119" fmla="*/ 2405649 h 4629006"/>
              <a:gd name="connsiteX120" fmla="*/ 1289166 w 4596893"/>
              <a:gd name="connsiteY120" fmla="*/ 2414614 h 4629006"/>
              <a:gd name="connsiteX121" fmla="*/ 1294820 w 4596893"/>
              <a:gd name="connsiteY121" fmla="*/ 2417602 h 4629006"/>
              <a:gd name="connsiteX122" fmla="*/ 1297647 w 4596893"/>
              <a:gd name="connsiteY122" fmla="*/ 2423579 h 4629006"/>
              <a:gd name="connsiteX123" fmla="*/ 1306128 w 4596893"/>
              <a:gd name="connsiteY123" fmla="*/ 2435533 h 4629006"/>
              <a:gd name="connsiteX124" fmla="*/ 1314610 w 4596893"/>
              <a:gd name="connsiteY124" fmla="*/ 2447486 h 4629006"/>
              <a:gd name="connsiteX125" fmla="*/ 1328745 w 4596893"/>
              <a:gd name="connsiteY125" fmla="*/ 2456452 h 4629006"/>
              <a:gd name="connsiteX126" fmla="*/ 1342881 w 4596893"/>
              <a:gd name="connsiteY126" fmla="*/ 2465416 h 4629006"/>
              <a:gd name="connsiteX127" fmla="*/ 1354189 w 4596893"/>
              <a:gd name="connsiteY127" fmla="*/ 2471394 h 4629006"/>
              <a:gd name="connsiteX128" fmla="*/ 1362671 w 4596893"/>
              <a:gd name="connsiteY128" fmla="*/ 2486335 h 4629006"/>
              <a:gd name="connsiteX129" fmla="*/ 1365498 w 4596893"/>
              <a:gd name="connsiteY129" fmla="*/ 2498289 h 4629006"/>
              <a:gd name="connsiteX130" fmla="*/ 1373979 w 4596893"/>
              <a:gd name="connsiteY130" fmla="*/ 2510242 h 4629006"/>
              <a:gd name="connsiteX131" fmla="*/ 1373979 w 4596893"/>
              <a:gd name="connsiteY131" fmla="*/ 2525184 h 4629006"/>
              <a:gd name="connsiteX132" fmla="*/ 1373979 w 4596893"/>
              <a:gd name="connsiteY132" fmla="*/ 2543114 h 4629006"/>
              <a:gd name="connsiteX133" fmla="*/ 1373979 w 4596893"/>
              <a:gd name="connsiteY133" fmla="*/ 2546103 h 4629006"/>
              <a:gd name="connsiteX134" fmla="*/ 1393769 w 4596893"/>
              <a:gd name="connsiteY134" fmla="*/ 2575987 h 4629006"/>
              <a:gd name="connsiteX135" fmla="*/ 1410732 w 4596893"/>
              <a:gd name="connsiteY135" fmla="*/ 2611847 h 4629006"/>
              <a:gd name="connsiteX136" fmla="*/ 1413559 w 4596893"/>
              <a:gd name="connsiteY136" fmla="*/ 2629778 h 4629006"/>
              <a:gd name="connsiteX137" fmla="*/ 1422040 w 4596893"/>
              <a:gd name="connsiteY137" fmla="*/ 2647708 h 4629006"/>
              <a:gd name="connsiteX138" fmla="*/ 1433349 w 4596893"/>
              <a:gd name="connsiteY138" fmla="*/ 2644719 h 4629006"/>
              <a:gd name="connsiteX139" fmla="*/ 1439003 w 4596893"/>
              <a:gd name="connsiteY139" fmla="*/ 2635754 h 4629006"/>
              <a:gd name="connsiteX140" fmla="*/ 1481410 w 4596893"/>
              <a:gd name="connsiteY140" fmla="*/ 2602882 h 4629006"/>
              <a:gd name="connsiteX141" fmla="*/ 1523817 w 4596893"/>
              <a:gd name="connsiteY141" fmla="*/ 2567022 h 4629006"/>
              <a:gd name="connsiteX142" fmla="*/ 1569050 w 4596893"/>
              <a:gd name="connsiteY142" fmla="*/ 2531161 h 4629006"/>
              <a:gd name="connsiteX143" fmla="*/ 1614284 w 4596893"/>
              <a:gd name="connsiteY143" fmla="*/ 2498289 h 4629006"/>
              <a:gd name="connsiteX144" fmla="*/ 1636901 w 4596893"/>
              <a:gd name="connsiteY144" fmla="*/ 2480358 h 4629006"/>
              <a:gd name="connsiteX145" fmla="*/ 1653864 w 4596893"/>
              <a:gd name="connsiteY145" fmla="*/ 2459440 h 4629006"/>
              <a:gd name="connsiteX146" fmla="*/ 1659518 w 4596893"/>
              <a:gd name="connsiteY146" fmla="*/ 2444498 h 4629006"/>
              <a:gd name="connsiteX147" fmla="*/ 1659518 w 4596893"/>
              <a:gd name="connsiteY147" fmla="*/ 2429556 h 4629006"/>
              <a:gd name="connsiteX148" fmla="*/ 1665172 w 4596893"/>
              <a:gd name="connsiteY148" fmla="*/ 2417602 h 4629006"/>
              <a:gd name="connsiteX149" fmla="*/ 1659518 w 4596893"/>
              <a:gd name="connsiteY149" fmla="*/ 2399672 h 4629006"/>
              <a:gd name="connsiteX150" fmla="*/ 1656691 w 4596893"/>
              <a:gd name="connsiteY150" fmla="*/ 2393695 h 4629006"/>
              <a:gd name="connsiteX151" fmla="*/ 1656691 w 4596893"/>
              <a:gd name="connsiteY151" fmla="*/ 2384730 h 4629006"/>
              <a:gd name="connsiteX152" fmla="*/ 1659518 w 4596893"/>
              <a:gd name="connsiteY152" fmla="*/ 2375765 h 4629006"/>
              <a:gd name="connsiteX153" fmla="*/ 1665172 w 4596893"/>
              <a:gd name="connsiteY153" fmla="*/ 2366800 h 4629006"/>
              <a:gd name="connsiteX154" fmla="*/ 1670827 w 4596893"/>
              <a:gd name="connsiteY154" fmla="*/ 2357835 h 4629006"/>
              <a:gd name="connsiteX155" fmla="*/ 1673654 w 4596893"/>
              <a:gd name="connsiteY155" fmla="*/ 2345881 h 4629006"/>
              <a:gd name="connsiteX156" fmla="*/ 1670827 w 4596893"/>
              <a:gd name="connsiteY156" fmla="*/ 2336916 h 4629006"/>
              <a:gd name="connsiteX157" fmla="*/ 1665172 w 4596893"/>
              <a:gd name="connsiteY157" fmla="*/ 2324962 h 4629006"/>
              <a:gd name="connsiteX158" fmla="*/ 1653864 w 4596893"/>
              <a:gd name="connsiteY158" fmla="*/ 2313009 h 4629006"/>
              <a:gd name="connsiteX159" fmla="*/ 1651037 w 4596893"/>
              <a:gd name="connsiteY159" fmla="*/ 2298067 h 4629006"/>
              <a:gd name="connsiteX160" fmla="*/ 1648210 w 4596893"/>
              <a:gd name="connsiteY160" fmla="*/ 2292090 h 4629006"/>
              <a:gd name="connsiteX161" fmla="*/ 1639728 w 4596893"/>
              <a:gd name="connsiteY161" fmla="*/ 2289102 h 4629006"/>
              <a:gd name="connsiteX162" fmla="*/ 1634074 w 4596893"/>
              <a:gd name="connsiteY162" fmla="*/ 2289102 h 4629006"/>
              <a:gd name="connsiteX163" fmla="*/ 859444 w 4596893"/>
              <a:gd name="connsiteY163" fmla="*/ 2178532 h 4629006"/>
              <a:gd name="connsiteX164" fmla="*/ 865098 w 4596893"/>
              <a:gd name="connsiteY164" fmla="*/ 2184508 h 4629006"/>
              <a:gd name="connsiteX165" fmla="*/ 865098 w 4596893"/>
              <a:gd name="connsiteY165" fmla="*/ 2178532 h 4629006"/>
              <a:gd name="connsiteX166" fmla="*/ 958393 w 4596893"/>
              <a:gd name="connsiteY166" fmla="*/ 2088880 h 4629006"/>
              <a:gd name="connsiteX167" fmla="*/ 955566 w 4596893"/>
              <a:gd name="connsiteY167" fmla="*/ 2094857 h 4629006"/>
              <a:gd name="connsiteX168" fmla="*/ 952739 w 4596893"/>
              <a:gd name="connsiteY168" fmla="*/ 2103822 h 4629006"/>
              <a:gd name="connsiteX169" fmla="*/ 955566 w 4596893"/>
              <a:gd name="connsiteY169" fmla="*/ 2103822 h 4629006"/>
              <a:gd name="connsiteX170" fmla="*/ 958393 w 4596893"/>
              <a:gd name="connsiteY170" fmla="*/ 2106810 h 4629006"/>
              <a:gd name="connsiteX171" fmla="*/ 964047 w 4596893"/>
              <a:gd name="connsiteY171" fmla="*/ 2109799 h 4629006"/>
              <a:gd name="connsiteX172" fmla="*/ 969702 w 4596893"/>
              <a:gd name="connsiteY172" fmla="*/ 2109799 h 4629006"/>
              <a:gd name="connsiteX173" fmla="*/ 969702 w 4596893"/>
              <a:gd name="connsiteY173" fmla="*/ 2103822 h 4629006"/>
              <a:gd name="connsiteX174" fmla="*/ 966874 w 4596893"/>
              <a:gd name="connsiteY174" fmla="*/ 2097845 h 4629006"/>
              <a:gd name="connsiteX175" fmla="*/ 966874 w 4596893"/>
              <a:gd name="connsiteY175" fmla="*/ 2094857 h 4629006"/>
              <a:gd name="connsiteX176" fmla="*/ 964047 w 4596893"/>
              <a:gd name="connsiteY176" fmla="*/ 2091869 h 4629006"/>
              <a:gd name="connsiteX177" fmla="*/ 797247 w 4596893"/>
              <a:gd name="connsiteY177" fmla="*/ 373548 h 4629006"/>
              <a:gd name="connsiteX178" fmla="*/ 794420 w 4596893"/>
              <a:gd name="connsiteY178" fmla="*/ 379525 h 4629006"/>
              <a:gd name="connsiteX179" fmla="*/ 794420 w 4596893"/>
              <a:gd name="connsiteY179" fmla="*/ 388490 h 4629006"/>
              <a:gd name="connsiteX180" fmla="*/ 794420 w 4596893"/>
              <a:gd name="connsiteY180" fmla="*/ 391478 h 4629006"/>
              <a:gd name="connsiteX181" fmla="*/ 794420 w 4596893"/>
              <a:gd name="connsiteY181" fmla="*/ 394467 h 4629006"/>
              <a:gd name="connsiteX182" fmla="*/ 800074 w 4596893"/>
              <a:gd name="connsiteY182" fmla="*/ 397455 h 4629006"/>
              <a:gd name="connsiteX183" fmla="*/ 805729 w 4596893"/>
              <a:gd name="connsiteY183" fmla="*/ 397455 h 4629006"/>
              <a:gd name="connsiteX184" fmla="*/ 808556 w 4596893"/>
              <a:gd name="connsiteY184" fmla="*/ 394467 h 4629006"/>
              <a:gd name="connsiteX185" fmla="*/ 811383 w 4596893"/>
              <a:gd name="connsiteY185" fmla="*/ 394467 h 4629006"/>
              <a:gd name="connsiteX186" fmla="*/ 811383 w 4596893"/>
              <a:gd name="connsiteY186" fmla="*/ 388490 h 4629006"/>
              <a:gd name="connsiteX187" fmla="*/ 811383 w 4596893"/>
              <a:gd name="connsiteY187" fmla="*/ 382513 h 4629006"/>
              <a:gd name="connsiteX188" fmla="*/ 805729 w 4596893"/>
              <a:gd name="connsiteY188" fmla="*/ 376536 h 4629006"/>
              <a:gd name="connsiteX189" fmla="*/ 180936 w 4596893"/>
              <a:gd name="connsiteY189" fmla="*/ 236082 h 4629006"/>
              <a:gd name="connsiteX190" fmla="*/ 169627 w 4596893"/>
              <a:gd name="connsiteY190" fmla="*/ 245048 h 4629006"/>
              <a:gd name="connsiteX191" fmla="*/ 163973 w 4596893"/>
              <a:gd name="connsiteY191" fmla="*/ 254013 h 4629006"/>
              <a:gd name="connsiteX192" fmla="*/ 155492 w 4596893"/>
              <a:gd name="connsiteY192" fmla="*/ 262978 h 4629006"/>
              <a:gd name="connsiteX193" fmla="*/ 152665 w 4596893"/>
              <a:gd name="connsiteY193" fmla="*/ 274931 h 4629006"/>
              <a:gd name="connsiteX194" fmla="*/ 166800 w 4596893"/>
              <a:gd name="connsiteY194" fmla="*/ 268955 h 4629006"/>
              <a:gd name="connsiteX195" fmla="*/ 175282 w 4596893"/>
              <a:gd name="connsiteY195" fmla="*/ 262978 h 4629006"/>
              <a:gd name="connsiteX196" fmla="*/ 180936 w 4596893"/>
              <a:gd name="connsiteY196" fmla="*/ 251024 h 4629006"/>
              <a:gd name="connsiteX197" fmla="*/ 209207 w 4596893"/>
              <a:gd name="connsiteY197" fmla="*/ 215164 h 4629006"/>
              <a:gd name="connsiteX198" fmla="*/ 203553 w 4596893"/>
              <a:gd name="connsiteY198" fmla="*/ 221141 h 4629006"/>
              <a:gd name="connsiteX199" fmla="*/ 195071 w 4596893"/>
              <a:gd name="connsiteY199" fmla="*/ 221141 h 4629006"/>
              <a:gd name="connsiteX200" fmla="*/ 189417 w 4596893"/>
              <a:gd name="connsiteY200" fmla="*/ 227117 h 4629006"/>
              <a:gd name="connsiteX201" fmla="*/ 186590 w 4596893"/>
              <a:gd name="connsiteY201" fmla="*/ 233094 h 4629006"/>
              <a:gd name="connsiteX202" fmla="*/ 186590 w 4596893"/>
              <a:gd name="connsiteY202" fmla="*/ 236082 h 4629006"/>
              <a:gd name="connsiteX203" fmla="*/ 189417 w 4596893"/>
              <a:gd name="connsiteY203" fmla="*/ 245048 h 4629006"/>
              <a:gd name="connsiteX204" fmla="*/ 189417 w 4596893"/>
              <a:gd name="connsiteY204" fmla="*/ 248036 h 4629006"/>
              <a:gd name="connsiteX205" fmla="*/ 195071 w 4596893"/>
              <a:gd name="connsiteY205" fmla="*/ 248036 h 4629006"/>
              <a:gd name="connsiteX206" fmla="*/ 206380 w 4596893"/>
              <a:gd name="connsiteY206" fmla="*/ 236082 h 4629006"/>
              <a:gd name="connsiteX207" fmla="*/ 212034 w 4596893"/>
              <a:gd name="connsiteY207" fmla="*/ 227117 h 4629006"/>
              <a:gd name="connsiteX208" fmla="*/ 214861 w 4596893"/>
              <a:gd name="connsiteY208" fmla="*/ 221141 h 4629006"/>
              <a:gd name="connsiteX209" fmla="*/ 214861 w 4596893"/>
              <a:gd name="connsiteY209" fmla="*/ 215164 h 4629006"/>
              <a:gd name="connsiteX210" fmla="*/ 212034 w 4596893"/>
              <a:gd name="connsiteY210" fmla="*/ 215164 h 4629006"/>
              <a:gd name="connsiteX211" fmla="*/ 426895 w 4596893"/>
              <a:gd name="connsiteY211" fmla="*/ 0 h 4629006"/>
              <a:gd name="connsiteX212" fmla="*/ 429722 w 4596893"/>
              <a:gd name="connsiteY212" fmla="*/ 2989 h 4629006"/>
              <a:gd name="connsiteX213" fmla="*/ 429722 w 4596893"/>
              <a:gd name="connsiteY213" fmla="*/ 11954 h 4629006"/>
              <a:gd name="connsiteX214" fmla="*/ 429722 w 4596893"/>
              <a:gd name="connsiteY214" fmla="*/ 14942 h 4629006"/>
              <a:gd name="connsiteX215" fmla="*/ 429722 w 4596893"/>
              <a:gd name="connsiteY215" fmla="*/ 20919 h 4629006"/>
              <a:gd name="connsiteX216" fmla="*/ 435376 w 4596893"/>
              <a:gd name="connsiteY216" fmla="*/ 26896 h 4629006"/>
              <a:gd name="connsiteX217" fmla="*/ 438203 w 4596893"/>
              <a:gd name="connsiteY217" fmla="*/ 35861 h 4629006"/>
              <a:gd name="connsiteX218" fmla="*/ 443858 w 4596893"/>
              <a:gd name="connsiteY218" fmla="*/ 35861 h 4629006"/>
              <a:gd name="connsiteX219" fmla="*/ 446685 w 4596893"/>
              <a:gd name="connsiteY219" fmla="*/ 26896 h 4629006"/>
              <a:gd name="connsiteX220" fmla="*/ 455166 w 4596893"/>
              <a:gd name="connsiteY220" fmla="*/ 20919 h 4629006"/>
              <a:gd name="connsiteX221" fmla="*/ 460820 w 4596893"/>
              <a:gd name="connsiteY221" fmla="*/ 17930 h 4629006"/>
              <a:gd name="connsiteX222" fmla="*/ 463647 w 4596893"/>
              <a:gd name="connsiteY222" fmla="*/ 14942 h 4629006"/>
              <a:gd name="connsiteX223" fmla="*/ 469302 w 4596893"/>
              <a:gd name="connsiteY223" fmla="*/ 14942 h 4629006"/>
              <a:gd name="connsiteX224" fmla="*/ 483437 w 4596893"/>
              <a:gd name="connsiteY224" fmla="*/ 14942 h 4629006"/>
              <a:gd name="connsiteX225" fmla="*/ 497573 w 4596893"/>
              <a:gd name="connsiteY225" fmla="*/ 17930 h 4629006"/>
              <a:gd name="connsiteX226" fmla="*/ 503227 w 4596893"/>
              <a:gd name="connsiteY226" fmla="*/ 17930 h 4629006"/>
              <a:gd name="connsiteX227" fmla="*/ 506054 w 4596893"/>
              <a:gd name="connsiteY227" fmla="*/ 17930 h 4629006"/>
              <a:gd name="connsiteX228" fmla="*/ 517363 w 4596893"/>
              <a:gd name="connsiteY228" fmla="*/ 5977 h 4629006"/>
              <a:gd name="connsiteX229" fmla="*/ 525844 w 4596893"/>
              <a:gd name="connsiteY229" fmla="*/ 2989 h 4629006"/>
              <a:gd name="connsiteX230" fmla="*/ 534325 w 4596893"/>
              <a:gd name="connsiteY230" fmla="*/ 0 h 4629006"/>
              <a:gd name="connsiteX231" fmla="*/ 542807 w 4596893"/>
              <a:gd name="connsiteY231" fmla="*/ 0 h 4629006"/>
              <a:gd name="connsiteX232" fmla="*/ 562597 w 4596893"/>
              <a:gd name="connsiteY232" fmla="*/ 5977 h 4629006"/>
              <a:gd name="connsiteX233" fmla="*/ 579559 w 4596893"/>
              <a:gd name="connsiteY233" fmla="*/ 17930 h 4629006"/>
              <a:gd name="connsiteX234" fmla="*/ 565424 w 4596893"/>
              <a:gd name="connsiteY234" fmla="*/ 20919 h 4629006"/>
              <a:gd name="connsiteX235" fmla="*/ 556942 w 4596893"/>
              <a:gd name="connsiteY235" fmla="*/ 26896 h 4629006"/>
              <a:gd name="connsiteX236" fmla="*/ 548461 w 4596893"/>
              <a:gd name="connsiteY236" fmla="*/ 35861 h 4629006"/>
              <a:gd name="connsiteX237" fmla="*/ 539980 w 4596893"/>
              <a:gd name="connsiteY237" fmla="*/ 41838 h 4629006"/>
              <a:gd name="connsiteX238" fmla="*/ 528671 w 4596893"/>
              <a:gd name="connsiteY238" fmla="*/ 62756 h 4629006"/>
              <a:gd name="connsiteX239" fmla="*/ 523017 w 4596893"/>
              <a:gd name="connsiteY239" fmla="*/ 83675 h 4629006"/>
              <a:gd name="connsiteX240" fmla="*/ 528671 w 4596893"/>
              <a:gd name="connsiteY240" fmla="*/ 83675 h 4629006"/>
              <a:gd name="connsiteX241" fmla="*/ 534325 w 4596893"/>
              <a:gd name="connsiteY241" fmla="*/ 83675 h 4629006"/>
              <a:gd name="connsiteX242" fmla="*/ 548461 w 4596893"/>
              <a:gd name="connsiteY242" fmla="*/ 62756 h 4629006"/>
              <a:gd name="connsiteX243" fmla="*/ 562597 w 4596893"/>
              <a:gd name="connsiteY243" fmla="*/ 47814 h 4629006"/>
              <a:gd name="connsiteX244" fmla="*/ 582386 w 4596893"/>
              <a:gd name="connsiteY244" fmla="*/ 35861 h 4629006"/>
              <a:gd name="connsiteX245" fmla="*/ 602176 w 4596893"/>
              <a:gd name="connsiteY245" fmla="*/ 26896 h 4629006"/>
              <a:gd name="connsiteX246" fmla="*/ 613485 w 4596893"/>
              <a:gd name="connsiteY246" fmla="*/ 20919 h 4629006"/>
              <a:gd name="connsiteX247" fmla="*/ 624793 w 4596893"/>
              <a:gd name="connsiteY247" fmla="*/ 17930 h 4629006"/>
              <a:gd name="connsiteX248" fmla="*/ 633275 w 4596893"/>
              <a:gd name="connsiteY248" fmla="*/ 23907 h 4629006"/>
              <a:gd name="connsiteX249" fmla="*/ 638929 w 4596893"/>
              <a:gd name="connsiteY249" fmla="*/ 32872 h 4629006"/>
              <a:gd name="connsiteX250" fmla="*/ 644583 w 4596893"/>
              <a:gd name="connsiteY250" fmla="*/ 38849 h 4629006"/>
              <a:gd name="connsiteX251" fmla="*/ 650237 w 4596893"/>
              <a:gd name="connsiteY251" fmla="*/ 47814 h 4629006"/>
              <a:gd name="connsiteX252" fmla="*/ 655891 w 4596893"/>
              <a:gd name="connsiteY252" fmla="*/ 65745 h 4629006"/>
              <a:gd name="connsiteX253" fmla="*/ 661546 w 4596893"/>
              <a:gd name="connsiteY253" fmla="*/ 77698 h 4629006"/>
              <a:gd name="connsiteX254" fmla="*/ 670027 w 4596893"/>
              <a:gd name="connsiteY254" fmla="*/ 80687 h 4629006"/>
              <a:gd name="connsiteX255" fmla="*/ 675681 w 4596893"/>
              <a:gd name="connsiteY255" fmla="*/ 83675 h 4629006"/>
              <a:gd name="connsiteX256" fmla="*/ 684163 w 4596893"/>
              <a:gd name="connsiteY256" fmla="*/ 83675 h 4629006"/>
              <a:gd name="connsiteX257" fmla="*/ 695471 w 4596893"/>
              <a:gd name="connsiteY257" fmla="*/ 83675 h 4629006"/>
              <a:gd name="connsiteX258" fmla="*/ 698298 w 4596893"/>
              <a:gd name="connsiteY258" fmla="*/ 86663 h 4629006"/>
              <a:gd name="connsiteX259" fmla="*/ 701125 w 4596893"/>
              <a:gd name="connsiteY259" fmla="*/ 89652 h 4629006"/>
              <a:gd name="connsiteX260" fmla="*/ 709607 w 4596893"/>
              <a:gd name="connsiteY260" fmla="*/ 86663 h 4629006"/>
              <a:gd name="connsiteX261" fmla="*/ 712434 w 4596893"/>
              <a:gd name="connsiteY261" fmla="*/ 89652 h 4629006"/>
              <a:gd name="connsiteX262" fmla="*/ 715261 w 4596893"/>
              <a:gd name="connsiteY262" fmla="*/ 95628 h 4629006"/>
              <a:gd name="connsiteX263" fmla="*/ 718088 w 4596893"/>
              <a:gd name="connsiteY263" fmla="*/ 101605 h 4629006"/>
              <a:gd name="connsiteX264" fmla="*/ 718088 w 4596893"/>
              <a:gd name="connsiteY264" fmla="*/ 107582 h 4629006"/>
              <a:gd name="connsiteX265" fmla="*/ 715261 w 4596893"/>
              <a:gd name="connsiteY265" fmla="*/ 116547 h 4629006"/>
              <a:gd name="connsiteX266" fmla="*/ 712434 w 4596893"/>
              <a:gd name="connsiteY266" fmla="*/ 119535 h 4629006"/>
              <a:gd name="connsiteX267" fmla="*/ 703952 w 4596893"/>
              <a:gd name="connsiteY267" fmla="*/ 125512 h 4629006"/>
              <a:gd name="connsiteX268" fmla="*/ 701125 w 4596893"/>
              <a:gd name="connsiteY268" fmla="*/ 131489 h 4629006"/>
              <a:gd name="connsiteX269" fmla="*/ 701125 w 4596893"/>
              <a:gd name="connsiteY269" fmla="*/ 143443 h 4629006"/>
              <a:gd name="connsiteX270" fmla="*/ 712434 w 4596893"/>
              <a:gd name="connsiteY270" fmla="*/ 149419 h 4629006"/>
              <a:gd name="connsiteX271" fmla="*/ 720915 w 4596893"/>
              <a:gd name="connsiteY271" fmla="*/ 152408 h 4629006"/>
              <a:gd name="connsiteX272" fmla="*/ 735051 w 4596893"/>
              <a:gd name="connsiteY272" fmla="*/ 158385 h 4629006"/>
              <a:gd name="connsiteX273" fmla="*/ 740705 w 4596893"/>
              <a:gd name="connsiteY273" fmla="*/ 164361 h 4629006"/>
              <a:gd name="connsiteX274" fmla="*/ 737878 w 4596893"/>
              <a:gd name="connsiteY274" fmla="*/ 167350 h 4629006"/>
              <a:gd name="connsiteX275" fmla="*/ 729397 w 4596893"/>
              <a:gd name="connsiteY275" fmla="*/ 179303 h 4629006"/>
              <a:gd name="connsiteX276" fmla="*/ 723742 w 4596893"/>
              <a:gd name="connsiteY276" fmla="*/ 185280 h 4629006"/>
              <a:gd name="connsiteX277" fmla="*/ 723742 w 4596893"/>
              <a:gd name="connsiteY277" fmla="*/ 191257 h 4629006"/>
              <a:gd name="connsiteX278" fmla="*/ 729397 w 4596893"/>
              <a:gd name="connsiteY278" fmla="*/ 194245 h 4629006"/>
              <a:gd name="connsiteX279" fmla="*/ 732224 w 4596893"/>
              <a:gd name="connsiteY279" fmla="*/ 203210 h 4629006"/>
              <a:gd name="connsiteX280" fmla="*/ 723742 w 4596893"/>
              <a:gd name="connsiteY280" fmla="*/ 203210 h 4629006"/>
              <a:gd name="connsiteX281" fmla="*/ 718088 w 4596893"/>
              <a:gd name="connsiteY281" fmla="*/ 203210 h 4629006"/>
              <a:gd name="connsiteX282" fmla="*/ 718088 w 4596893"/>
              <a:gd name="connsiteY282" fmla="*/ 212175 h 4629006"/>
              <a:gd name="connsiteX283" fmla="*/ 720915 w 4596893"/>
              <a:gd name="connsiteY283" fmla="*/ 224129 h 4629006"/>
              <a:gd name="connsiteX284" fmla="*/ 729397 w 4596893"/>
              <a:gd name="connsiteY284" fmla="*/ 224129 h 4629006"/>
              <a:gd name="connsiteX285" fmla="*/ 737878 w 4596893"/>
              <a:gd name="connsiteY285" fmla="*/ 221141 h 4629006"/>
              <a:gd name="connsiteX286" fmla="*/ 735051 w 4596893"/>
              <a:gd name="connsiteY286" fmla="*/ 212175 h 4629006"/>
              <a:gd name="connsiteX287" fmla="*/ 732224 w 4596893"/>
              <a:gd name="connsiteY287" fmla="*/ 203210 h 4629006"/>
              <a:gd name="connsiteX288" fmla="*/ 757668 w 4596893"/>
              <a:gd name="connsiteY288" fmla="*/ 224129 h 4629006"/>
              <a:gd name="connsiteX289" fmla="*/ 780285 w 4596893"/>
              <a:gd name="connsiteY289" fmla="*/ 251024 h 4629006"/>
              <a:gd name="connsiteX290" fmla="*/ 791593 w 4596893"/>
              <a:gd name="connsiteY290" fmla="*/ 245048 h 4629006"/>
              <a:gd name="connsiteX291" fmla="*/ 805729 w 4596893"/>
              <a:gd name="connsiteY291" fmla="*/ 242059 h 4629006"/>
              <a:gd name="connsiteX292" fmla="*/ 817037 w 4596893"/>
              <a:gd name="connsiteY292" fmla="*/ 236082 h 4629006"/>
              <a:gd name="connsiteX293" fmla="*/ 831173 w 4596893"/>
              <a:gd name="connsiteY293" fmla="*/ 245048 h 4629006"/>
              <a:gd name="connsiteX294" fmla="*/ 853790 w 4596893"/>
              <a:gd name="connsiteY294" fmla="*/ 254013 h 4629006"/>
              <a:gd name="connsiteX295" fmla="*/ 873580 w 4596893"/>
              <a:gd name="connsiteY295" fmla="*/ 268955 h 4629006"/>
              <a:gd name="connsiteX296" fmla="*/ 876407 w 4596893"/>
              <a:gd name="connsiteY296" fmla="*/ 271943 h 4629006"/>
              <a:gd name="connsiteX297" fmla="*/ 879234 w 4596893"/>
              <a:gd name="connsiteY297" fmla="*/ 274931 h 4629006"/>
              <a:gd name="connsiteX298" fmla="*/ 884888 w 4596893"/>
              <a:gd name="connsiteY298" fmla="*/ 271943 h 4629006"/>
              <a:gd name="connsiteX299" fmla="*/ 887715 w 4596893"/>
              <a:gd name="connsiteY299" fmla="*/ 274931 h 4629006"/>
              <a:gd name="connsiteX300" fmla="*/ 899024 w 4596893"/>
              <a:gd name="connsiteY300" fmla="*/ 274931 h 4629006"/>
              <a:gd name="connsiteX301" fmla="*/ 910332 w 4596893"/>
              <a:gd name="connsiteY301" fmla="*/ 271943 h 4629006"/>
              <a:gd name="connsiteX302" fmla="*/ 918813 w 4596893"/>
              <a:gd name="connsiteY302" fmla="*/ 265966 h 4629006"/>
              <a:gd name="connsiteX303" fmla="*/ 930122 w 4596893"/>
              <a:gd name="connsiteY303" fmla="*/ 257001 h 4629006"/>
              <a:gd name="connsiteX304" fmla="*/ 935776 w 4596893"/>
              <a:gd name="connsiteY304" fmla="*/ 251024 h 4629006"/>
              <a:gd name="connsiteX305" fmla="*/ 944257 w 4596893"/>
              <a:gd name="connsiteY305" fmla="*/ 245048 h 4629006"/>
              <a:gd name="connsiteX306" fmla="*/ 947085 w 4596893"/>
              <a:gd name="connsiteY306" fmla="*/ 242059 h 4629006"/>
              <a:gd name="connsiteX307" fmla="*/ 949912 w 4596893"/>
              <a:gd name="connsiteY307" fmla="*/ 236082 h 4629006"/>
              <a:gd name="connsiteX308" fmla="*/ 955566 w 4596893"/>
              <a:gd name="connsiteY308" fmla="*/ 242059 h 4629006"/>
              <a:gd name="connsiteX309" fmla="*/ 958393 w 4596893"/>
              <a:gd name="connsiteY309" fmla="*/ 245048 h 4629006"/>
              <a:gd name="connsiteX310" fmla="*/ 966874 w 4596893"/>
              <a:gd name="connsiteY310" fmla="*/ 251024 h 4629006"/>
              <a:gd name="connsiteX311" fmla="*/ 969702 w 4596893"/>
              <a:gd name="connsiteY311" fmla="*/ 257001 h 4629006"/>
              <a:gd name="connsiteX312" fmla="*/ 969702 w 4596893"/>
              <a:gd name="connsiteY312" fmla="*/ 265966 h 4629006"/>
              <a:gd name="connsiteX313" fmla="*/ 969702 w 4596893"/>
              <a:gd name="connsiteY313" fmla="*/ 274931 h 4629006"/>
              <a:gd name="connsiteX314" fmla="*/ 966874 w 4596893"/>
              <a:gd name="connsiteY314" fmla="*/ 289873 h 4629006"/>
              <a:gd name="connsiteX315" fmla="*/ 955566 w 4596893"/>
              <a:gd name="connsiteY315" fmla="*/ 304815 h 4629006"/>
              <a:gd name="connsiteX316" fmla="*/ 949912 w 4596893"/>
              <a:gd name="connsiteY316" fmla="*/ 307804 h 4629006"/>
              <a:gd name="connsiteX317" fmla="*/ 944257 w 4596893"/>
              <a:gd name="connsiteY317" fmla="*/ 310792 h 4629006"/>
              <a:gd name="connsiteX318" fmla="*/ 938603 w 4596893"/>
              <a:gd name="connsiteY318" fmla="*/ 313780 h 4629006"/>
              <a:gd name="connsiteX319" fmla="*/ 938603 w 4596893"/>
              <a:gd name="connsiteY319" fmla="*/ 316769 h 4629006"/>
              <a:gd name="connsiteX320" fmla="*/ 935776 w 4596893"/>
              <a:gd name="connsiteY320" fmla="*/ 328722 h 4629006"/>
              <a:gd name="connsiteX321" fmla="*/ 932949 w 4596893"/>
              <a:gd name="connsiteY321" fmla="*/ 337688 h 4629006"/>
              <a:gd name="connsiteX322" fmla="*/ 930122 w 4596893"/>
              <a:gd name="connsiteY322" fmla="*/ 346653 h 4629006"/>
              <a:gd name="connsiteX323" fmla="*/ 924468 w 4596893"/>
              <a:gd name="connsiteY323" fmla="*/ 349641 h 4629006"/>
              <a:gd name="connsiteX324" fmla="*/ 915986 w 4596893"/>
              <a:gd name="connsiteY324" fmla="*/ 352629 h 4629006"/>
              <a:gd name="connsiteX325" fmla="*/ 910332 w 4596893"/>
              <a:gd name="connsiteY325" fmla="*/ 352629 h 4629006"/>
              <a:gd name="connsiteX326" fmla="*/ 899024 w 4596893"/>
              <a:gd name="connsiteY326" fmla="*/ 352629 h 4629006"/>
              <a:gd name="connsiteX327" fmla="*/ 890542 w 4596893"/>
              <a:gd name="connsiteY327" fmla="*/ 349641 h 4629006"/>
              <a:gd name="connsiteX328" fmla="*/ 870752 w 4596893"/>
              <a:gd name="connsiteY328" fmla="*/ 346653 h 4629006"/>
              <a:gd name="connsiteX329" fmla="*/ 848135 w 4596893"/>
              <a:gd name="connsiteY329" fmla="*/ 346653 h 4629006"/>
              <a:gd name="connsiteX330" fmla="*/ 839654 w 4596893"/>
              <a:gd name="connsiteY330" fmla="*/ 349641 h 4629006"/>
              <a:gd name="connsiteX331" fmla="*/ 836827 w 4596893"/>
              <a:gd name="connsiteY331" fmla="*/ 352629 h 4629006"/>
              <a:gd name="connsiteX332" fmla="*/ 834000 w 4596893"/>
              <a:gd name="connsiteY332" fmla="*/ 355618 h 4629006"/>
              <a:gd name="connsiteX333" fmla="*/ 836827 w 4596893"/>
              <a:gd name="connsiteY333" fmla="*/ 367571 h 4629006"/>
              <a:gd name="connsiteX334" fmla="*/ 845308 w 4596893"/>
              <a:gd name="connsiteY334" fmla="*/ 379525 h 4629006"/>
              <a:gd name="connsiteX335" fmla="*/ 850963 w 4596893"/>
              <a:gd name="connsiteY335" fmla="*/ 394467 h 4629006"/>
              <a:gd name="connsiteX336" fmla="*/ 865098 w 4596893"/>
              <a:gd name="connsiteY336" fmla="*/ 403432 h 4629006"/>
              <a:gd name="connsiteX337" fmla="*/ 879234 w 4596893"/>
              <a:gd name="connsiteY337" fmla="*/ 412397 h 4629006"/>
              <a:gd name="connsiteX338" fmla="*/ 896196 w 4596893"/>
              <a:gd name="connsiteY338" fmla="*/ 418374 h 4629006"/>
              <a:gd name="connsiteX339" fmla="*/ 904678 w 4596893"/>
              <a:gd name="connsiteY339" fmla="*/ 430327 h 4629006"/>
              <a:gd name="connsiteX340" fmla="*/ 899024 w 4596893"/>
              <a:gd name="connsiteY340" fmla="*/ 439292 h 4629006"/>
              <a:gd name="connsiteX341" fmla="*/ 887715 w 4596893"/>
              <a:gd name="connsiteY341" fmla="*/ 454234 h 4629006"/>
              <a:gd name="connsiteX342" fmla="*/ 876407 w 4596893"/>
              <a:gd name="connsiteY342" fmla="*/ 463200 h 4629006"/>
              <a:gd name="connsiteX343" fmla="*/ 870752 w 4596893"/>
              <a:gd name="connsiteY343" fmla="*/ 478142 h 4629006"/>
              <a:gd name="connsiteX344" fmla="*/ 867925 w 4596893"/>
              <a:gd name="connsiteY344" fmla="*/ 493083 h 4629006"/>
              <a:gd name="connsiteX345" fmla="*/ 870752 w 4596893"/>
              <a:gd name="connsiteY345" fmla="*/ 508025 h 4629006"/>
              <a:gd name="connsiteX346" fmla="*/ 870752 w 4596893"/>
              <a:gd name="connsiteY346" fmla="*/ 519979 h 4629006"/>
              <a:gd name="connsiteX347" fmla="*/ 870752 w 4596893"/>
              <a:gd name="connsiteY347" fmla="*/ 534921 h 4629006"/>
              <a:gd name="connsiteX348" fmla="*/ 870752 w 4596893"/>
              <a:gd name="connsiteY348" fmla="*/ 540898 h 4629006"/>
              <a:gd name="connsiteX349" fmla="*/ 870752 w 4596893"/>
              <a:gd name="connsiteY349" fmla="*/ 546874 h 4629006"/>
              <a:gd name="connsiteX350" fmla="*/ 873580 w 4596893"/>
              <a:gd name="connsiteY350" fmla="*/ 555839 h 4629006"/>
              <a:gd name="connsiteX351" fmla="*/ 879234 w 4596893"/>
              <a:gd name="connsiteY351" fmla="*/ 561816 h 4629006"/>
              <a:gd name="connsiteX352" fmla="*/ 887715 w 4596893"/>
              <a:gd name="connsiteY352" fmla="*/ 567793 h 4629006"/>
              <a:gd name="connsiteX353" fmla="*/ 896196 w 4596893"/>
              <a:gd name="connsiteY353" fmla="*/ 576758 h 4629006"/>
              <a:gd name="connsiteX354" fmla="*/ 896196 w 4596893"/>
              <a:gd name="connsiteY354" fmla="*/ 579747 h 4629006"/>
              <a:gd name="connsiteX355" fmla="*/ 896196 w 4596893"/>
              <a:gd name="connsiteY355" fmla="*/ 585723 h 4629006"/>
              <a:gd name="connsiteX356" fmla="*/ 890542 w 4596893"/>
              <a:gd name="connsiteY356" fmla="*/ 588712 h 4629006"/>
              <a:gd name="connsiteX357" fmla="*/ 884888 w 4596893"/>
              <a:gd name="connsiteY357" fmla="*/ 597677 h 4629006"/>
              <a:gd name="connsiteX358" fmla="*/ 876407 w 4596893"/>
              <a:gd name="connsiteY358" fmla="*/ 606642 h 4629006"/>
              <a:gd name="connsiteX359" fmla="*/ 876407 w 4596893"/>
              <a:gd name="connsiteY359" fmla="*/ 621584 h 4629006"/>
              <a:gd name="connsiteX360" fmla="*/ 873580 w 4596893"/>
              <a:gd name="connsiteY360" fmla="*/ 666410 h 4629006"/>
              <a:gd name="connsiteX361" fmla="*/ 867925 w 4596893"/>
              <a:gd name="connsiteY361" fmla="*/ 711235 h 4629006"/>
              <a:gd name="connsiteX362" fmla="*/ 856617 w 4596893"/>
              <a:gd name="connsiteY362" fmla="*/ 750084 h 4629006"/>
              <a:gd name="connsiteX363" fmla="*/ 839654 w 4596893"/>
              <a:gd name="connsiteY363" fmla="*/ 791922 h 4629006"/>
              <a:gd name="connsiteX364" fmla="*/ 819864 w 4596893"/>
              <a:gd name="connsiteY364" fmla="*/ 827782 h 4629006"/>
              <a:gd name="connsiteX365" fmla="*/ 794420 w 4596893"/>
              <a:gd name="connsiteY365" fmla="*/ 860655 h 4629006"/>
              <a:gd name="connsiteX366" fmla="*/ 763322 w 4596893"/>
              <a:gd name="connsiteY366" fmla="*/ 893527 h 4629006"/>
              <a:gd name="connsiteX367" fmla="*/ 729397 w 4596893"/>
              <a:gd name="connsiteY367" fmla="*/ 920422 h 4629006"/>
              <a:gd name="connsiteX368" fmla="*/ 723742 w 4596893"/>
              <a:gd name="connsiteY368" fmla="*/ 923411 h 4629006"/>
              <a:gd name="connsiteX369" fmla="*/ 720915 w 4596893"/>
              <a:gd name="connsiteY369" fmla="*/ 926399 h 4629006"/>
              <a:gd name="connsiteX370" fmla="*/ 712434 w 4596893"/>
              <a:gd name="connsiteY370" fmla="*/ 935364 h 4629006"/>
              <a:gd name="connsiteX371" fmla="*/ 703952 w 4596893"/>
              <a:gd name="connsiteY371" fmla="*/ 938353 h 4629006"/>
              <a:gd name="connsiteX372" fmla="*/ 698298 w 4596893"/>
              <a:gd name="connsiteY372" fmla="*/ 941341 h 4629006"/>
              <a:gd name="connsiteX373" fmla="*/ 695471 w 4596893"/>
              <a:gd name="connsiteY373" fmla="*/ 953294 h 4629006"/>
              <a:gd name="connsiteX374" fmla="*/ 698298 w 4596893"/>
              <a:gd name="connsiteY374" fmla="*/ 968236 h 4629006"/>
              <a:gd name="connsiteX375" fmla="*/ 709607 w 4596893"/>
              <a:gd name="connsiteY375" fmla="*/ 986167 h 4629006"/>
              <a:gd name="connsiteX376" fmla="*/ 723742 w 4596893"/>
              <a:gd name="connsiteY376" fmla="*/ 1016051 h 4629006"/>
              <a:gd name="connsiteX377" fmla="*/ 735051 w 4596893"/>
              <a:gd name="connsiteY377" fmla="*/ 1045934 h 4629006"/>
              <a:gd name="connsiteX378" fmla="*/ 740705 w 4596893"/>
              <a:gd name="connsiteY378" fmla="*/ 1078807 h 4629006"/>
              <a:gd name="connsiteX379" fmla="*/ 743532 w 4596893"/>
              <a:gd name="connsiteY379" fmla="*/ 1108690 h 4629006"/>
              <a:gd name="connsiteX380" fmla="*/ 752013 w 4596893"/>
              <a:gd name="connsiteY380" fmla="*/ 1153516 h 4629006"/>
              <a:gd name="connsiteX381" fmla="*/ 760495 w 4596893"/>
              <a:gd name="connsiteY381" fmla="*/ 1198342 h 4629006"/>
              <a:gd name="connsiteX382" fmla="*/ 771803 w 4596893"/>
              <a:gd name="connsiteY382" fmla="*/ 1240179 h 4629006"/>
              <a:gd name="connsiteX383" fmla="*/ 785939 w 4596893"/>
              <a:gd name="connsiteY383" fmla="*/ 1287993 h 4629006"/>
              <a:gd name="connsiteX384" fmla="*/ 788766 w 4596893"/>
              <a:gd name="connsiteY384" fmla="*/ 1296959 h 4629006"/>
              <a:gd name="connsiteX385" fmla="*/ 788766 w 4596893"/>
              <a:gd name="connsiteY385" fmla="*/ 1308912 h 4629006"/>
              <a:gd name="connsiteX386" fmla="*/ 797247 w 4596893"/>
              <a:gd name="connsiteY386" fmla="*/ 1344773 h 4629006"/>
              <a:gd name="connsiteX387" fmla="*/ 805729 w 4596893"/>
              <a:gd name="connsiteY387" fmla="*/ 1380633 h 4629006"/>
              <a:gd name="connsiteX388" fmla="*/ 817037 w 4596893"/>
              <a:gd name="connsiteY388" fmla="*/ 1419482 h 4629006"/>
              <a:gd name="connsiteX389" fmla="*/ 828346 w 4596893"/>
              <a:gd name="connsiteY389" fmla="*/ 1455343 h 4629006"/>
              <a:gd name="connsiteX390" fmla="*/ 856617 w 4596893"/>
              <a:gd name="connsiteY390" fmla="*/ 1530053 h 4629006"/>
              <a:gd name="connsiteX391" fmla="*/ 887715 w 4596893"/>
              <a:gd name="connsiteY391" fmla="*/ 1607750 h 4629006"/>
              <a:gd name="connsiteX392" fmla="*/ 918813 w 4596893"/>
              <a:gd name="connsiteY392" fmla="*/ 1679472 h 4629006"/>
              <a:gd name="connsiteX393" fmla="*/ 958393 w 4596893"/>
              <a:gd name="connsiteY393" fmla="*/ 1754181 h 4629006"/>
              <a:gd name="connsiteX394" fmla="*/ 983837 w 4596893"/>
              <a:gd name="connsiteY394" fmla="*/ 1796019 h 4629006"/>
              <a:gd name="connsiteX395" fmla="*/ 1006454 w 4596893"/>
              <a:gd name="connsiteY395" fmla="*/ 1840844 h 4629006"/>
              <a:gd name="connsiteX396" fmla="*/ 1029071 w 4596893"/>
              <a:gd name="connsiteY396" fmla="*/ 1885670 h 4629006"/>
              <a:gd name="connsiteX397" fmla="*/ 1048861 w 4596893"/>
              <a:gd name="connsiteY397" fmla="*/ 1930496 h 4629006"/>
              <a:gd name="connsiteX398" fmla="*/ 1062996 w 4596893"/>
              <a:gd name="connsiteY398" fmla="*/ 1966357 h 4629006"/>
              <a:gd name="connsiteX399" fmla="*/ 1079959 w 4596893"/>
              <a:gd name="connsiteY399" fmla="*/ 2002217 h 4629006"/>
              <a:gd name="connsiteX400" fmla="*/ 1094095 w 4596893"/>
              <a:gd name="connsiteY400" fmla="*/ 2035089 h 4629006"/>
              <a:gd name="connsiteX401" fmla="*/ 1108230 w 4596893"/>
              <a:gd name="connsiteY401" fmla="*/ 2070950 h 4629006"/>
              <a:gd name="connsiteX402" fmla="*/ 1125193 w 4596893"/>
              <a:gd name="connsiteY402" fmla="*/ 2118764 h 4629006"/>
              <a:gd name="connsiteX403" fmla="*/ 1142156 w 4596893"/>
              <a:gd name="connsiteY403" fmla="*/ 2172555 h 4629006"/>
              <a:gd name="connsiteX404" fmla="*/ 1147810 w 4596893"/>
              <a:gd name="connsiteY404" fmla="*/ 2187497 h 4629006"/>
              <a:gd name="connsiteX405" fmla="*/ 1147810 w 4596893"/>
              <a:gd name="connsiteY405" fmla="*/ 2205427 h 4629006"/>
              <a:gd name="connsiteX406" fmla="*/ 1147810 w 4596893"/>
              <a:gd name="connsiteY406" fmla="*/ 2208416 h 4629006"/>
              <a:gd name="connsiteX407" fmla="*/ 1147810 w 4596893"/>
              <a:gd name="connsiteY407" fmla="*/ 2211404 h 4629006"/>
              <a:gd name="connsiteX408" fmla="*/ 1153464 w 4596893"/>
              <a:gd name="connsiteY408" fmla="*/ 2238299 h 4629006"/>
              <a:gd name="connsiteX409" fmla="*/ 1153464 w 4596893"/>
              <a:gd name="connsiteY409" fmla="*/ 2268183 h 4629006"/>
              <a:gd name="connsiteX410" fmla="*/ 1153464 w 4596893"/>
              <a:gd name="connsiteY410" fmla="*/ 2271172 h 4629006"/>
              <a:gd name="connsiteX411" fmla="*/ 1153464 w 4596893"/>
              <a:gd name="connsiteY411" fmla="*/ 2277148 h 4629006"/>
              <a:gd name="connsiteX412" fmla="*/ 1159118 w 4596893"/>
              <a:gd name="connsiteY412" fmla="*/ 2283125 h 4629006"/>
              <a:gd name="connsiteX413" fmla="*/ 1164773 w 4596893"/>
              <a:gd name="connsiteY413" fmla="*/ 2289102 h 4629006"/>
              <a:gd name="connsiteX414" fmla="*/ 1178908 w 4596893"/>
              <a:gd name="connsiteY414" fmla="*/ 2292090 h 4629006"/>
              <a:gd name="connsiteX415" fmla="*/ 1190217 w 4596893"/>
              <a:gd name="connsiteY415" fmla="*/ 2295079 h 4629006"/>
              <a:gd name="connsiteX416" fmla="*/ 1201525 w 4596893"/>
              <a:gd name="connsiteY416" fmla="*/ 2301055 h 4629006"/>
              <a:gd name="connsiteX417" fmla="*/ 1210006 w 4596893"/>
              <a:gd name="connsiteY417" fmla="*/ 2315997 h 4629006"/>
              <a:gd name="connsiteX418" fmla="*/ 1218488 w 4596893"/>
              <a:gd name="connsiteY418" fmla="*/ 2321974 h 4629006"/>
              <a:gd name="connsiteX419" fmla="*/ 1224142 w 4596893"/>
              <a:gd name="connsiteY419" fmla="*/ 2330939 h 4629006"/>
              <a:gd name="connsiteX420" fmla="*/ 1229796 w 4596893"/>
              <a:gd name="connsiteY420" fmla="*/ 2330939 h 4629006"/>
              <a:gd name="connsiteX421" fmla="*/ 1235451 w 4596893"/>
              <a:gd name="connsiteY421" fmla="*/ 2333928 h 4629006"/>
              <a:gd name="connsiteX422" fmla="*/ 1238278 w 4596893"/>
              <a:gd name="connsiteY422" fmla="*/ 2336916 h 4629006"/>
              <a:gd name="connsiteX423" fmla="*/ 1238278 w 4596893"/>
              <a:gd name="connsiteY423" fmla="*/ 2339904 h 4629006"/>
              <a:gd name="connsiteX424" fmla="*/ 1246759 w 4596893"/>
              <a:gd name="connsiteY424" fmla="*/ 2345881 h 4629006"/>
              <a:gd name="connsiteX425" fmla="*/ 1249586 w 4596893"/>
              <a:gd name="connsiteY425" fmla="*/ 2357835 h 4629006"/>
              <a:gd name="connsiteX426" fmla="*/ 1269376 w 4596893"/>
              <a:gd name="connsiteY426" fmla="*/ 2354846 h 4629006"/>
              <a:gd name="connsiteX427" fmla="*/ 1286339 w 4596893"/>
              <a:gd name="connsiteY427" fmla="*/ 2342893 h 4629006"/>
              <a:gd name="connsiteX428" fmla="*/ 1303301 w 4596893"/>
              <a:gd name="connsiteY428" fmla="*/ 2333928 h 4629006"/>
              <a:gd name="connsiteX429" fmla="*/ 1323091 w 4596893"/>
              <a:gd name="connsiteY429" fmla="*/ 2321974 h 4629006"/>
              <a:gd name="connsiteX430" fmla="*/ 1376806 w 4596893"/>
              <a:gd name="connsiteY430" fmla="*/ 2292090 h 4629006"/>
              <a:gd name="connsiteX431" fmla="*/ 1424867 w 4596893"/>
              <a:gd name="connsiteY431" fmla="*/ 2259218 h 4629006"/>
              <a:gd name="connsiteX432" fmla="*/ 1478583 w 4596893"/>
              <a:gd name="connsiteY432" fmla="*/ 2229334 h 4629006"/>
              <a:gd name="connsiteX433" fmla="*/ 1532298 w 4596893"/>
              <a:gd name="connsiteY433" fmla="*/ 2199450 h 4629006"/>
              <a:gd name="connsiteX434" fmla="*/ 1574705 w 4596893"/>
              <a:gd name="connsiteY434" fmla="*/ 2172555 h 4629006"/>
              <a:gd name="connsiteX435" fmla="*/ 1617111 w 4596893"/>
              <a:gd name="connsiteY435" fmla="*/ 2151636 h 4629006"/>
              <a:gd name="connsiteX436" fmla="*/ 1617111 w 4596893"/>
              <a:gd name="connsiteY436" fmla="*/ 2118764 h 4629006"/>
              <a:gd name="connsiteX437" fmla="*/ 1619938 w 4596893"/>
              <a:gd name="connsiteY437" fmla="*/ 2085892 h 4629006"/>
              <a:gd name="connsiteX438" fmla="*/ 1617111 w 4596893"/>
              <a:gd name="connsiteY438" fmla="*/ 2044055 h 4629006"/>
              <a:gd name="connsiteX439" fmla="*/ 1619938 w 4596893"/>
              <a:gd name="connsiteY439" fmla="*/ 1999229 h 4629006"/>
              <a:gd name="connsiteX440" fmla="*/ 1628420 w 4596893"/>
              <a:gd name="connsiteY440" fmla="*/ 1957391 h 4629006"/>
              <a:gd name="connsiteX441" fmla="*/ 1634074 w 4596893"/>
              <a:gd name="connsiteY441" fmla="*/ 1915554 h 4629006"/>
              <a:gd name="connsiteX442" fmla="*/ 1636901 w 4596893"/>
              <a:gd name="connsiteY442" fmla="*/ 1906589 h 4629006"/>
              <a:gd name="connsiteX443" fmla="*/ 1636901 w 4596893"/>
              <a:gd name="connsiteY443" fmla="*/ 1900612 h 4629006"/>
              <a:gd name="connsiteX444" fmla="*/ 1634074 w 4596893"/>
              <a:gd name="connsiteY444" fmla="*/ 1897624 h 4629006"/>
              <a:gd name="connsiteX445" fmla="*/ 1628420 w 4596893"/>
              <a:gd name="connsiteY445" fmla="*/ 1894635 h 4629006"/>
              <a:gd name="connsiteX446" fmla="*/ 1580359 w 4596893"/>
              <a:gd name="connsiteY446" fmla="*/ 1864751 h 4629006"/>
              <a:gd name="connsiteX447" fmla="*/ 1532298 w 4596893"/>
              <a:gd name="connsiteY447" fmla="*/ 1837856 h 4629006"/>
              <a:gd name="connsiteX448" fmla="*/ 1484237 w 4596893"/>
              <a:gd name="connsiteY448" fmla="*/ 1810961 h 4629006"/>
              <a:gd name="connsiteX449" fmla="*/ 1436176 w 4596893"/>
              <a:gd name="connsiteY449" fmla="*/ 1781077 h 4629006"/>
              <a:gd name="connsiteX450" fmla="*/ 1382461 w 4596893"/>
              <a:gd name="connsiteY450" fmla="*/ 1754181 h 4629006"/>
              <a:gd name="connsiteX451" fmla="*/ 1325918 w 4596893"/>
              <a:gd name="connsiteY451" fmla="*/ 1721309 h 4629006"/>
              <a:gd name="connsiteX452" fmla="*/ 1275030 w 4596893"/>
              <a:gd name="connsiteY452" fmla="*/ 1691425 h 4629006"/>
              <a:gd name="connsiteX453" fmla="*/ 1221315 w 4596893"/>
              <a:gd name="connsiteY453" fmla="*/ 1655565 h 4629006"/>
              <a:gd name="connsiteX454" fmla="*/ 1184562 w 4596893"/>
              <a:gd name="connsiteY454" fmla="*/ 1634646 h 4629006"/>
              <a:gd name="connsiteX455" fmla="*/ 1147810 w 4596893"/>
              <a:gd name="connsiteY455" fmla="*/ 1613727 h 4629006"/>
              <a:gd name="connsiteX456" fmla="*/ 1108230 w 4596893"/>
              <a:gd name="connsiteY456" fmla="*/ 1592809 h 4629006"/>
              <a:gd name="connsiteX457" fmla="*/ 1068651 w 4596893"/>
              <a:gd name="connsiteY457" fmla="*/ 1568902 h 4629006"/>
              <a:gd name="connsiteX458" fmla="*/ 1091268 w 4596893"/>
              <a:gd name="connsiteY458" fmla="*/ 1568902 h 4629006"/>
              <a:gd name="connsiteX459" fmla="*/ 1111057 w 4596893"/>
              <a:gd name="connsiteY459" fmla="*/ 1571890 h 4629006"/>
              <a:gd name="connsiteX460" fmla="*/ 1130847 w 4596893"/>
              <a:gd name="connsiteY460" fmla="*/ 1580855 h 4629006"/>
              <a:gd name="connsiteX461" fmla="*/ 1147810 w 4596893"/>
              <a:gd name="connsiteY461" fmla="*/ 1586832 h 4629006"/>
              <a:gd name="connsiteX462" fmla="*/ 1187390 w 4596893"/>
              <a:gd name="connsiteY462" fmla="*/ 1595797 h 4629006"/>
              <a:gd name="connsiteX463" fmla="*/ 1229796 w 4596893"/>
              <a:gd name="connsiteY463" fmla="*/ 1610739 h 4629006"/>
              <a:gd name="connsiteX464" fmla="*/ 1269376 w 4596893"/>
              <a:gd name="connsiteY464" fmla="*/ 1625681 h 4629006"/>
              <a:gd name="connsiteX465" fmla="*/ 1308956 w 4596893"/>
              <a:gd name="connsiteY465" fmla="*/ 1637634 h 4629006"/>
              <a:gd name="connsiteX466" fmla="*/ 1337227 w 4596893"/>
              <a:gd name="connsiteY466" fmla="*/ 1649588 h 4629006"/>
              <a:gd name="connsiteX467" fmla="*/ 1365498 w 4596893"/>
              <a:gd name="connsiteY467" fmla="*/ 1655565 h 4629006"/>
              <a:gd name="connsiteX468" fmla="*/ 1393769 w 4596893"/>
              <a:gd name="connsiteY468" fmla="*/ 1667518 h 4629006"/>
              <a:gd name="connsiteX469" fmla="*/ 1419213 w 4596893"/>
              <a:gd name="connsiteY469" fmla="*/ 1679472 h 4629006"/>
              <a:gd name="connsiteX470" fmla="*/ 1439003 w 4596893"/>
              <a:gd name="connsiteY470" fmla="*/ 1685448 h 4629006"/>
              <a:gd name="connsiteX471" fmla="*/ 1458793 w 4596893"/>
              <a:gd name="connsiteY471" fmla="*/ 1691425 h 4629006"/>
              <a:gd name="connsiteX472" fmla="*/ 1489891 w 4596893"/>
              <a:gd name="connsiteY472" fmla="*/ 1700390 h 4629006"/>
              <a:gd name="connsiteX473" fmla="*/ 1518162 w 4596893"/>
              <a:gd name="connsiteY473" fmla="*/ 1712344 h 4629006"/>
              <a:gd name="connsiteX474" fmla="*/ 1543606 w 4596893"/>
              <a:gd name="connsiteY474" fmla="*/ 1721309 h 4629006"/>
              <a:gd name="connsiteX475" fmla="*/ 1574705 w 4596893"/>
              <a:gd name="connsiteY475" fmla="*/ 1733263 h 4629006"/>
              <a:gd name="connsiteX476" fmla="*/ 1600149 w 4596893"/>
              <a:gd name="connsiteY476" fmla="*/ 1739239 h 4629006"/>
              <a:gd name="connsiteX477" fmla="*/ 1625593 w 4596893"/>
              <a:gd name="connsiteY477" fmla="*/ 1751193 h 4629006"/>
              <a:gd name="connsiteX478" fmla="*/ 1651037 w 4596893"/>
              <a:gd name="connsiteY478" fmla="*/ 1757170 h 4629006"/>
              <a:gd name="connsiteX479" fmla="*/ 1673654 w 4596893"/>
              <a:gd name="connsiteY479" fmla="*/ 1769123 h 4629006"/>
              <a:gd name="connsiteX480" fmla="*/ 1684962 w 4596893"/>
              <a:gd name="connsiteY480" fmla="*/ 1769123 h 4629006"/>
              <a:gd name="connsiteX481" fmla="*/ 1687789 w 4596893"/>
              <a:gd name="connsiteY481" fmla="*/ 1769123 h 4629006"/>
              <a:gd name="connsiteX482" fmla="*/ 1693444 w 4596893"/>
              <a:gd name="connsiteY482" fmla="*/ 1763146 h 4629006"/>
              <a:gd name="connsiteX483" fmla="*/ 1696271 w 4596893"/>
              <a:gd name="connsiteY483" fmla="*/ 1757170 h 4629006"/>
              <a:gd name="connsiteX484" fmla="*/ 1727369 w 4596893"/>
              <a:gd name="connsiteY484" fmla="*/ 1712344 h 4629006"/>
              <a:gd name="connsiteX485" fmla="*/ 1764121 w 4596893"/>
              <a:gd name="connsiteY485" fmla="*/ 1667518 h 4629006"/>
              <a:gd name="connsiteX486" fmla="*/ 1800874 w 4596893"/>
              <a:gd name="connsiteY486" fmla="*/ 1628669 h 4629006"/>
              <a:gd name="connsiteX487" fmla="*/ 1843281 w 4596893"/>
              <a:gd name="connsiteY487" fmla="*/ 1592809 h 4629006"/>
              <a:gd name="connsiteX488" fmla="*/ 1848935 w 4596893"/>
              <a:gd name="connsiteY488" fmla="*/ 1586832 h 4629006"/>
              <a:gd name="connsiteX489" fmla="*/ 1851762 w 4596893"/>
              <a:gd name="connsiteY489" fmla="*/ 1574878 h 4629006"/>
              <a:gd name="connsiteX490" fmla="*/ 1851762 w 4596893"/>
              <a:gd name="connsiteY490" fmla="*/ 1568902 h 4629006"/>
              <a:gd name="connsiteX491" fmla="*/ 1848935 w 4596893"/>
              <a:gd name="connsiteY491" fmla="*/ 1559936 h 4629006"/>
              <a:gd name="connsiteX492" fmla="*/ 1826318 w 4596893"/>
              <a:gd name="connsiteY492" fmla="*/ 1509134 h 4629006"/>
              <a:gd name="connsiteX493" fmla="*/ 1806528 w 4596893"/>
              <a:gd name="connsiteY493" fmla="*/ 1461320 h 4629006"/>
              <a:gd name="connsiteX494" fmla="*/ 1783911 w 4596893"/>
              <a:gd name="connsiteY494" fmla="*/ 1413506 h 4629006"/>
              <a:gd name="connsiteX495" fmla="*/ 1764121 w 4596893"/>
              <a:gd name="connsiteY495" fmla="*/ 1362703 h 4629006"/>
              <a:gd name="connsiteX496" fmla="*/ 1730196 w 4596893"/>
              <a:gd name="connsiteY496" fmla="*/ 1290982 h 4629006"/>
              <a:gd name="connsiteX497" fmla="*/ 1696271 w 4596893"/>
              <a:gd name="connsiteY497" fmla="*/ 1213284 h 4629006"/>
              <a:gd name="connsiteX498" fmla="*/ 1665172 w 4596893"/>
              <a:gd name="connsiteY498" fmla="*/ 1141563 h 4629006"/>
              <a:gd name="connsiteX499" fmla="*/ 1631247 w 4596893"/>
              <a:gd name="connsiteY499" fmla="*/ 1063865 h 4629006"/>
              <a:gd name="connsiteX500" fmla="*/ 1614284 w 4596893"/>
              <a:gd name="connsiteY500" fmla="*/ 1019039 h 4629006"/>
              <a:gd name="connsiteX501" fmla="*/ 1594494 w 4596893"/>
              <a:gd name="connsiteY501" fmla="*/ 977202 h 4629006"/>
              <a:gd name="connsiteX502" fmla="*/ 1574705 w 4596893"/>
              <a:gd name="connsiteY502" fmla="*/ 932376 h 4629006"/>
              <a:gd name="connsiteX503" fmla="*/ 1554915 w 4596893"/>
              <a:gd name="connsiteY503" fmla="*/ 890538 h 4629006"/>
              <a:gd name="connsiteX504" fmla="*/ 1560569 w 4596893"/>
              <a:gd name="connsiteY504" fmla="*/ 884562 h 4629006"/>
              <a:gd name="connsiteX505" fmla="*/ 1569050 w 4596893"/>
              <a:gd name="connsiteY505" fmla="*/ 890538 h 4629006"/>
              <a:gd name="connsiteX506" fmla="*/ 1571877 w 4596893"/>
              <a:gd name="connsiteY506" fmla="*/ 893527 h 4629006"/>
              <a:gd name="connsiteX507" fmla="*/ 1571877 w 4596893"/>
              <a:gd name="connsiteY507" fmla="*/ 896515 h 4629006"/>
              <a:gd name="connsiteX508" fmla="*/ 1634074 w 4596893"/>
              <a:gd name="connsiteY508" fmla="*/ 986167 h 4629006"/>
              <a:gd name="connsiteX509" fmla="*/ 1693444 w 4596893"/>
              <a:gd name="connsiteY509" fmla="*/ 1081795 h 4629006"/>
              <a:gd name="connsiteX510" fmla="*/ 1752813 w 4596893"/>
              <a:gd name="connsiteY510" fmla="*/ 1174435 h 4629006"/>
              <a:gd name="connsiteX511" fmla="*/ 1815010 w 4596893"/>
              <a:gd name="connsiteY511" fmla="*/ 1267075 h 4629006"/>
              <a:gd name="connsiteX512" fmla="*/ 1815010 w 4596893"/>
              <a:gd name="connsiteY512" fmla="*/ 1273052 h 4629006"/>
              <a:gd name="connsiteX513" fmla="*/ 1820664 w 4596893"/>
              <a:gd name="connsiteY513" fmla="*/ 1276040 h 4629006"/>
              <a:gd name="connsiteX514" fmla="*/ 1846108 w 4596893"/>
              <a:gd name="connsiteY514" fmla="*/ 1320866 h 4629006"/>
              <a:gd name="connsiteX515" fmla="*/ 1874379 w 4596893"/>
              <a:gd name="connsiteY515" fmla="*/ 1365691 h 4629006"/>
              <a:gd name="connsiteX516" fmla="*/ 1905477 w 4596893"/>
              <a:gd name="connsiteY516" fmla="*/ 1407529 h 4629006"/>
              <a:gd name="connsiteX517" fmla="*/ 1933749 w 4596893"/>
              <a:gd name="connsiteY517" fmla="*/ 1455343 h 4629006"/>
              <a:gd name="connsiteX518" fmla="*/ 1947884 w 4596893"/>
              <a:gd name="connsiteY518" fmla="*/ 1479250 h 4629006"/>
              <a:gd name="connsiteX519" fmla="*/ 1962020 w 4596893"/>
              <a:gd name="connsiteY519" fmla="*/ 1503157 h 4629006"/>
              <a:gd name="connsiteX520" fmla="*/ 1967674 w 4596893"/>
              <a:gd name="connsiteY520" fmla="*/ 1509134 h 4629006"/>
              <a:gd name="connsiteX521" fmla="*/ 1973328 w 4596893"/>
              <a:gd name="connsiteY521" fmla="*/ 1512122 h 4629006"/>
              <a:gd name="connsiteX522" fmla="*/ 1984637 w 4596893"/>
              <a:gd name="connsiteY522" fmla="*/ 1509134 h 4629006"/>
              <a:gd name="connsiteX523" fmla="*/ 1990291 w 4596893"/>
              <a:gd name="connsiteY523" fmla="*/ 1509134 h 4629006"/>
              <a:gd name="connsiteX524" fmla="*/ 2018562 w 4596893"/>
              <a:gd name="connsiteY524" fmla="*/ 1503157 h 4629006"/>
              <a:gd name="connsiteX525" fmla="*/ 2044006 w 4596893"/>
              <a:gd name="connsiteY525" fmla="*/ 1497180 h 4629006"/>
              <a:gd name="connsiteX526" fmla="*/ 2069450 w 4596893"/>
              <a:gd name="connsiteY526" fmla="*/ 1491204 h 4629006"/>
              <a:gd name="connsiteX527" fmla="*/ 2097721 w 4596893"/>
              <a:gd name="connsiteY527" fmla="*/ 1488215 h 4629006"/>
              <a:gd name="connsiteX528" fmla="*/ 2103376 w 4596893"/>
              <a:gd name="connsiteY528" fmla="*/ 1488215 h 4629006"/>
              <a:gd name="connsiteX529" fmla="*/ 2109030 w 4596893"/>
              <a:gd name="connsiteY529" fmla="*/ 1491204 h 4629006"/>
              <a:gd name="connsiteX530" fmla="*/ 2114684 w 4596893"/>
              <a:gd name="connsiteY530" fmla="*/ 1488215 h 4629006"/>
              <a:gd name="connsiteX531" fmla="*/ 2120338 w 4596893"/>
              <a:gd name="connsiteY531" fmla="*/ 1488215 h 4629006"/>
              <a:gd name="connsiteX532" fmla="*/ 2123165 w 4596893"/>
              <a:gd name="connsiteY532" fmla="*/ 1488215 h 4629006"/>
              <a:gd name="connsiteX533" fmla="*/ 2125992 w 4596893"/>
              <a:gd name="connsiteY533" fmla="*/ 1488215 h 4629006"/>
              <a:gd name="connsiteX534" fmla="*/ 2128820 w 4596893"/>
              <a:gd name="connsiteY534" fmla="*/ 1488215 h 4629006"/>
              <a:gd name="connsiteX535" fmla="*/ 2134474 w 4596893"/>
              <a:gd name="connsiteY535" fmla="*/ 1485227 h 4629006"/>
              <a:gd name="connsiteX536" fmla="*/ 2142955 w 4596893"/>
              <a:gd name="connsiteY536" fmla="*/ 1488215 h 4629006"/>
              <a:gd name="connsiteX537" fmla="*/ 2154264 w 4596893"/>
              <a:gd name="connsiteY537" fmla="*/ 1485227 h 4629006"/>
              <a:gd name="connsiteX538" fmla="*/ 2157091 w 4596893"/>
              <a:gd name="connsiteY538" fmla="*/ 1482239 h 4629006"/>
              <a:gd name="connsiteX539" fmla="*/ 2162745 w 4596893"/>
              <a:gd name="connsiteY539" fmla="*/ 1479250 h 4629006"/>
              <a:gd name="connsiteX540" fmla="*/ 2165572 w 4596893"/>
              <a:gd name="connsiteY540" fmla="*/ 1464308 h 4629006"/>
              <a:gd name="connsiteX541" fmla="*/ 2168399 w 4596893"/>
              <a:gd name="connsiteY541" fmla="*/ 1449366 h 4629006"/>
              <a:gd name="connsiteX542" fmla="*/ 2188189 w 4596893"/>
              <a:gd name="connsiteY542" fmla="*/ 1362703 h 4629006"/>
              <a:gd name="connsiteX543" fmla="*/ 2205152 w 4596893"/>
              <a:gd name="connsiteY543" fmla="*/ 1276040 h 4629006"/>
              <a:gd name="connsiteX544" fmla="*/ 2222114 w 4596893"/>
              <a:gd name="connsiteY544" fmla="*/ 1192365 h 4629006"/>
              <a:gd name="connsiteX545" fmla="*/ 2239077 w 4596893"/>
              <a:gd name="connsiteY545" fmla="*/ 1105702 h 4629006"/>
              <a:gd name="connsiteX546" fmla="*/ 2253213 w 4596893"/>
              <a:gd name="connsiteY546" fmla="*/ 1045934 h 4629006"/>
              <a:gd name="connsiteX547" fmla="*/ 2261694 w 4596893"/>
              <a:gd name="connsiteY547" fmla="*/ 986167 h 4629006"/>
              <a:gd name="connsiteX548" fmla="*/ 2275830 w 4596893"/>
              <a:gd name="connsiteY548" fmla="*/ 932376 h 4629006"/>
              <a:gd name="connsiteX549" fmla="*/ 2289965 w 4596893"/>
              <a:gd name="connsiteY549" fmla="*/ 872608 h 4629006"/>
              <a:gd name="connsiteX550" fmla="*/ 2292792 w 4596893"/>
              <a:gd name="connsiteY550" fmla="*/ 863643 h 4629006"/>
              <a:gd name="connsiteX551" fmla="*/ 2292792 w 4596893"/>
              <a:gd name="connsiteY551" fmla="*/ 857666 h 4629006"/>
              <a:gd name="connsiteX552" fmla="*/ 2292792 w 4596893"/>
              <a:gd name="connsiteY552" fmla="*/ 851689 h 4629006"/>
              <a:gd name="connsiteX553" fmla="*/ 2295620 w 4596893"/>
              <a:gd name="connsiteY553" fmla="*/ 842724 h 4629006"/>
              <a:gd name="connsiteX554" fmla="*/ 2295620 w 4596893"/>
              <a:gd name="connsiteY554" fmla="*/ 839736 h 4629006"/>
              <a:gd name="connsiteX555" fmla="*/ 2298447 w 4596893"/>
              <a:gd name="connsiteY555" fmla="*/ 839736 h 4629006"/>
              <a:gd name="connsiteX556" fmla="*/ 2298447 w 4596893"/>
              <a:gd name="connsiteY556" fmla="*/ 830771 h 4629006"/>
              <a:gd name="connsiteX557" fmla="*/ 2301274 w 4596893"/>
              <a:gd name="connsiteY557" fmla="*/ 818817 h 4629006"/>
              <a:gd name="connsiteX558" fmla="*/ 2301274 w 4596893"/>
              <a:gd name="connsiteY558" fmla="*/ 809852 h 4629006"/>
              <a:gd name="connsiteX559" fmla="*/ 2304101 w 4596893"/>
              <a:gd name="connsiteY559" fmla="*/ 794910 h 4629006"/>
              <a:gd name="connsiteX560" fmla="*/ 2312582 w 4596893"/>
              <a:gd name="connsiteY560" fmla="*/ 773991 h 4629006"/>
              <a:gd name="connsiteX561" fmla="*/ 2315409 w 4596893"/>
              <a:gd name="connsiteY561" fmla="*/ 750084 h 4629006"/>
              <a:gd name="connsiteX562" fmla="*/ 2315409 w 4596893"/>
              <a:gd name="connsiteY562" fmla="*/ 744108 h 4629006"/>
              <a:gd name="connsiteX563" fmla="*/ 2321064 w 4596893"/>
              <a:gd name="connsiteY563" fmla="*/ 738131 h 4629006"/>
              <a:gd name="connsiteX564" fmla="*/ 2323891 w 4596893"/>
              <a:gd name="connsiteY564" fmla="*/ 744108 h 4629006"/>
              <a:gd name="connsiteX565" fmla="*/ 2329545 w 4596893"/>
              <a:gd name="connsiteY565" fmla="*/ 747096 h 4629006"/>
              <a:gd name="connsiteX566" fmla="*/ 2329545 w 4596893"/>
              <a:gd name="connsiteY566" fmla="*/ 750084 h 4629006"/>
              <a:gd name="connsiteX567" fmla="*/ 2329545 w 4596893"/>
              <a:gd name="connsiteY567" fmla="*/ 753073 h 4629006"/>
              <a:gd name="connsiteX568" fmla="*/ 2323891 w 4596893"/>
              <a:gd name="connsiteY568" fmla="*/ 821806 h 4629006"/>
              <a:gd name="connsiteX569" fmla="*/ 2321064 w 4596893"/>
              <a:gd name="connsiteY569" fmla="*/ 893527 h 4629006"/>
              <a:gd name="connsiteX570" fmla="*/ 2318236 w 4596893"/>
              <a:gd name="connsiteY570" fmla="*/ 962260 h 4629006"/>
              <a:gd name="connsiteX571" fmla="*/ 2315409 w 4596893"/>
              <a:gd name="connsiteY571" fmla="*/ 1036969 h 4629006"/>
              <a:gd name="connsiteX572" fmla="*/ 2315409 w 4596893"/>
              <a:gd name="connsiteY572" fmla="*/ 1123632 h 4629006"/>
              <a:gd name="connsiteX573" fmla="*/ 2309755 w 4596893"/>
              <a:gd name="connsiteY573" fmla="*/ 1207307 h 4629006"/>
              <a:gd name="connsiteX574" fmla="*/ 2304101 w 4596893"/>
              <a:gd name="connsiteY574" fmla="*/ 1293970 h 4629006"/>
              <a:gd name="connsiteX575" fmla="*/ 2301274 w 4596893"/>
              <a:gd name="connsiteY575" fmla="*/ 1380633 h 4629006"/>
              <a:gd name="connsiteX576" fmla="*/ 2298447 w 4596893"/>
              <a:gd name="connsiteY576" fmla="*/ 1413506 h 4629006"/>
              <a:gd name="connsiteX577" fmla="*/ 2298447 w 4596893"/>
              <a:gd name="connsiteY577" fmla="*/ 1443389 h 4629006"/>
              <a:gd name="connsiteX578" fmla="*/ 2298447 w 4596893"/>
              <a:gd name="connsiteY578" fmla="*/ 1476262 h 4629006"/>
              <a:gd name="connsiteX579" fmla="*/ 2298447 w 4596893"/>
              <a:gd name="connsiteY579" fmla="*/ 1506145 h 4629006"/>
              <a:gd name="connsiteX580" fmla="*/ 2332372 w 4596893"/>
              <a:gd name="connsiteY580" fmla="*/ 1512122 h 4629006"/>
              <a:gd name="connsiteX581" fmla="*/ 2360643 w 4596893"/>
              <a:gd name="connsiteY581" fmla="*/ 1527064 h 4629006"/>
              <a:gd name="connsiteX582" fmla="*/ 2391742 w 4596893"/>
              <a:gd name="connsiteY582" fmla="*/ 1544994 h 4629006"/>
              <a:gd name="connsiteX583" fmla="*/ 2417186 w 4596893"/>
              <a:gd name="connsiteY583" fmla="*/ 1562925 h 4629006"/>
              <a:gd name="connsiteX584" fmla="*/ 2439802 w 4596893"/>
              <a:gd name="connsiteY584" fmla="*/ 1580855 h 4629006"/>
              <a:gd name="connsiteX585" fmla="*/ 2465247 w 4596893"/>
              <a:gd name="connsiteY585" fmla="*/ 1592809 h 4629006"/>
              <a:gd name="connsiteX586" fmla="*/ 2470901 w 4596893"/>
              <a:gd name="connsiteY586" fmla="*/ 1586832 h 4629006"/>
              <a:gd name="connsiteX587" fmla="*/ 2473728 w 4596893"/>
              <a:gd name="connsiteY587" fmla="*/ 1583843 h 4629006"/>
              <a:gd name="connsiteX588" fmla="*/ 2499172 w 4596893"/>
              <a:gd name="connsiteY588" fmla="*/ 1550971 h 4629006"/>
              <a:gd name="connsiteX589" fmla="*/ 2527443 w 4596893"/>
              <a:gd name="connsiteY589" fmla="*/ 1518099 h 4629006"/>
              <a:gd name="connsiteX590" fmla="*/ 2552887 w 4596893"/>
              <a:gd name="connsiteY590" fmla="*/ 1485227 h 4629006"/>
              <a:gd name="connsiteX591" fmla="*/ 2578331 w 4596893"/>
              <a:gd name="connsiteY591" fmla="*/ 1455343 h 4629006"/>
              <a:gd name="connsiteX592" fmla="*/ 2660318 w 4596893"/>
              <a:gd name="connsiteY592" fmla="*/ 1362703 h 4629006"/>
              <a:gd name="connsiteX593" fmla="*/ 2742304 w 4596893"/>
              <a:gd name="connsiteY593" fmla="*/ 1270063 h 4629006"/>
              <a:gd name="connsiteX594" fmla="*/ 2821463 w 4596893"/>
              <a:gd name="connsiteY594" fmla="*/ 1174435 h 4629006"/>
              <a:gd name="connsiteX595" fmla="*/ 2900623 w 4596893"/>
              <a:gd name="connsiteY595" fmla="*/ 1084783 h 4629006"/>
              <a:gd name="connsiteX596" fmla="*/ 2906277 w 4596893"/>
              <a:gd name="connsiteY596" fmla="*/ 1078807 h 4629006"/>
              <a:gd name="connsiteX597" fmla="*/ 2914758 w 4596893"/>
              <a:gd name="connsiteY597" fmla="*/ 1069842 h 4629006"/>
              <a:gd name="connsiteX598" fmla="*/ 2920412 w 4596893"/>
              <a:gd name="connsiteY598" fmla="*/ 1063865 h 4629006"/>
              <a:gd name="connsiteX599" fmla="*/ 2923240 w 4596893"/>
              <a:gd name="connsiteY599" fmla="*/ 1063865 h 4629006"/>
              <a:gd name="connsiteX600" fmla="*/ 2926067 w 4596893"/>
              <a:gd name="connsiteY600" fmla="*/ 1066853 h 4629006"/>
              <a:gd name="connsiteX601" fmla="*/ 2926067 w 4596893"/>
              <a:gd name="connsiteY601" fmla="*/ 1069842 h 4629006"/>
              <a:gd name="connsiteX602" fmla="*/ 2926067 w 4596893"/>
              <a:gd name="connsiteY602" fmla="*/ 1072830 h 4629006"/>
              <a:gd name="connsiteX603" fmla="*/ 2926067 w 4596893"/>
              <a:gd name="connsiteY603" fmla="*/ 1078807 h 4629006"/>
              <a:gd name="connsiteX604" fmla="*/ 2920412 w 4596893"/>
              <a:gd name="connsiteY604" fmla="*/ 1084783 h 4629006"/>
              <a:gd name="connsiteX605" fmla="*/ 2914758 w 4596893"/>
              <a:gd name="connsiteY605" fmla="*/ 1090760 h 4629006"/>
              <a:gd name="connsiteX606" fmla="*/ 2880833 w 4596893"/>
              <a:gd name="connsiteY606" fmla="*/ 1153516 h 4629006"/>
              <a:gd name="connsiteX607" fmla="*/ 2844080 w 4596893"/>
              <a:gd name="connsiteY607" fmla="*/ 1216272 h 4629006"/>
              <a:gd name="connsiteX608" fmla="*/ 2810155 w 4596893"/>
              <a:gd name="connsiteY608" fmla="*/ 1276040 h 4629006"/>
              <a:gd name="connsiteX609" fmla="*/ 2773402 w 4596893"/>
              <a:gd name="connsiteY609" fmla="*/ 1338796 h 4629006"/>
              <a:gd name="connsiteX610" fmla="*/ 2739477 w 4596893"/>
              <a:gd name="connsiteY610" fmla="*/ 1398564 h 4629006"/>
              <a:gd name="connsiteX611" fmla="*/ 2705552 w 4596893"/>
              <a:gd name="connsiteY611" fmla="*/ 1458331 h 4629006"/>
              <a:gd name="connsiteX612" fmla="*/ 2668799 w 4596893"/>
              <a:gd name="connsiteY612" fmla="*/ 1518099 h 4629006"/>
              <a:gd name="connsiteX613" fmla="*/ 2634874 w 4596893"/>
              <a:gd name="connsiteY613" fmla="*/ 1574878 h 4629006"/>
              <a:gd name="connsiteX614" fmla="*/ 2615084 w 4596893"/>
              <a:gd name="connsiteY614" fmla="*/ 1607750 h 4629006"/>
              <a:gd name="connsiteX615" fmla="*/ 2598121 w 4596893"/>
              <a:gd name="connsiteY615" fmla="*/ 1634646 h 4629006"/>
              <a:gd name="connsiteX616" fmla="*/ 2583985 w 4596893"/>
              <a:gd name="connsiteY616" fmla="*/ 1667518 h 4629006"/>
              <a:gd name="connsiteX617" fmla="*/ 2564196 w 4596893"/>
              <a:gd name="connsiteY617" fmla="*/ 1694414 h 4629006"/>
              <a:gd name="connsiteX618" fmla="*/ 2558541 w 4596893"/>
              <a:gd name="connsiteY618" fmla="*/ 1697402 h 4629006"/>
              <a:gd name="connsiteX619" fmla="*/ 2558541 w 4596893"/>
              <a:gd name="connsiteY619" fmla="*/ 1706367 h 4629006"/>
              <a:gd name="connsiteX620" fmla="*/ 2595294 w 4596893"/>
              <a:gd name="connsiteY620" fmla="*/ 1754181 h 4629006"/>
              <a:gd name="connsiteX621" fmla="*/ 2629219 w 4596893"/>
              <a:gd name="connsiteY621" fmla="*/ 1801996 h 4629006"/>
              <a:gd name="connsiteX622" fmla="*/ 2632046 w 4596893"/>
              <a:gd name="connsiteY622" fmla="*/ 1810961 h 4629006"/>
              <a:gd name="connsiteX623" fmla="*/ 2640528 w 4596893"/>
              <a:gd name="connsiteY623" fmla="*/ 1819926 h 4629006"/>
              <a:gd name="connsiteX624" fmla="*/ 2646182 w 4596893"/>
              <a:gd name="connsiteY624" fmla="*/ 1825902 h 4629006"/>
              <a:gd name="connsiteX625" fmla="*/ 2654663 w 4596893"/>
              <a:gd name="connsiteY625" fmla="*/ 1825902 h 4629006"/>
              <a:gd name="connsiteX626" fmla="*/ 2660318 w 4596893"/>
              <a:gd name="connsiteY626" fmla="*/ 1825902 h 4629006"/>
              <a:gd name="connsiteX627" fmla="*/ 2663145 w 4596893"/>
              <a:gd name="connsiteY627" fmla="*/ 1825902 h 4629006"/>
              <a:gd name="connsiteX628" fmla="*/ 2691416 w 4596893"/>
              <a:gd name="connsiteY628" fmla="*/ 1810961 h 4629006"/>
              <a:gd name="connsiteX629" fmla="*/ 2719687 w 4596893"/>
              <a:gd name="connsiteY629" fmla="*/ 1796019 h 4629006"/>
              <a:gd name="connsiteX630" fmla="*/ 2747958 w 4596893"/>
              <a:gd name="connsiteY630" fmla="*/ 1781077 h 4629006"/>
              <a:gd name="connsiteX631" fmla="*/ 2779057 w 4596893"/>
              <a:gd name="connsiteY631" fmla="*/ 1769123 h 4629006"/>
              <a:gd name="connsiteX632" fmla="*/ 2835599 w 4596893"/>
              <a:gd name="connsiteY632" fmla="*/ 1742228 h 4629006"/>
              <a:gd name="connsiteX633" fmla="*/ 2889314 w 4596893"/>
              <a:gd name="connsiteY633" fmla="*/ 1718321 h 4629006"/>
              <a:gd name="connsiteX634" fmla="*/ 2945857 w 4596893"/>
              <a:gd name="connsiteY634" fmla="*/ 1697402 h 4629006"/>
              <a:gd name="connsiteX635" fmla="*/ 2999572 w 4596893"/>
              <a:gd name="connsiteY635" fmla="*/ 1670507 h 4629006"/>
              <a:gd name="connsiteX636" fmla="*/ 3039151 w 4596893"/>
              <a:gd name="connsiteY636" fmla="*/ 1655565 h 4629006"/>
              <a:gd name="connsiteX637" fmla="*/ 3075904 w 4596893"/>
              <a:gd name="connsiteY637" fmla="*/ 1637634 h 4629006"/>
              <a:gd name="connsiteX638" fmla="*/ 3115483 w 4596893"/>
              <a:gd name="connsiteY638" fmla="*/ 1625681 h 4629006"/>
              <a:gd name="connsiteX639" fmla="*/ 3155063 w 4596893"/>
              <a:gd name="connsiteY639" fmla="*/ 1607750 h 4629006"/>
              <a:gd name="connsiteX640" fmla="*/ 3183334 w 4596893"/>
              <a:gd name="connsiteY640" fmla="*/ 1595797 h 4629006"/>
              <a:gd name="connsiteX641" fmla="*/ 3214433 w 4596893"/>
              <a:gd name="connsiteY641" fmla="*/ 1583843 h 4629006"/>
              <a:gd name="connsiteX642" fmla="*/ 3245531 w 4596893"/>
              <a:gd name="connsiteY642" fmla="*/ 1571890 h 4629006"/>
              <a:gd name="connsiteX643" fmla="*/ 3273802 w 4596893"/>
              <a:gd name="connsiteY643" fmla="*/ 1559936 h 4629006"/>
              <a:gd name="connsiteX644" fmla="*/ 3279456 w 4596893"/>
              <a:gd name="connsiteY644" fmla="*/ 1553960 h 4629006"/>
              <a:gd name="connsiteX645" fmla="*/ 3285111 w 4596893"/>
              <a:gd name="connsiteY645" fmla="*/ 1553960 h 4629006"/>
              <a:gd name="connsiteX646" fmla="*/ 3290765 w 4596893"/>
              <a:gd name="connsiteY646" fmla="*/ 1553960 h 4629006"/>
              <a:gd name="connsiteX647" fmla="*/ 3296419 w 4596893"/>
              <a:gd name="connsiteY647" fmla="*/ 1559936 h 4629006"/>
              <a:gd name="connsiteX648" fmla="*/ 3254012 w 4596893"/>
              <a:gd name="connsiteY648" fmla="*/ 1589820 h 4629006"/>
              <a:gd name="connsiteX649" fmla="*/ 3211605 w 4596893"/>
              <a:gd name="connsiteY649" fmla="*/ 1622692 h 4629006"/>
              <a:gd name="connsiteX650" fmla="*/ 3123965 w 4596893"/>
              <a:gd name="connsiteY650" fmla="*/ 1685448 h 4629006"/>
              <a:gd name="connsiteX651" fmla="*/ 3036324 w 4596893"/>
              <a:gd name="connsiteY651" fmla="*/ 1742228 h 4629006"/>
              <a:gd name="connsiteX652" fmla="*/ 2948684 w 4596893"/>
              <a:gd name="connsiteY652" fmla="*/ 1801996 h 4629006"/>
              <a:gd name="connsiteX653" fmla="*/ 2863870 w 4596893"/>
              <a:gd name="connsiteY653" fmla="*/ 1864751 h 4629006"/>
              <a:gd name="connsiteX654" fmla="*/ 2861043 w 4596893"/>
              <a:gd name="connsiteY654" fmla="*/ 1864751 h 4629006"/>
              <a:gd name="connsiteX655" fmla="*/ 2855389 w 4596893"/>
              <a:gd name="connsiteY655" fmla="*/ 1867740 h 4629006"/>
              <a:gd name="connsiteX656" fmla="*/ 2846907 w 4596893"/>
              <a:gd name="connsiteY656" fmla="*/ 1873717 h 4629006"/>
              <a:gd name="connsiteX657" fmla="*/ 2815809 w 4596893"/>
              <a:gd name="connsiteY657" fmla="*/ 1900612 h 4629006"/>
              <a:gd name="connsiteX658" fmla="*/ 2773402 w 4596893"/>
              <a:gd name="connsiteY658" fmla="*/ 1924519 h 4629006"/>
              <a:gd name="connsiteX659" fmla="*/ 2747958 w 4596893"/>
              <a:gd name="connsiteY659" fmla="*/ 1942449 h 4629006"/>
              <a:gd name="connsiteX660" fmla="*/ 2722514 w 4596893"/>
              <a:gd name="connsiteY660" fmla="*/ 1957391 h 4629006"/>
              <a:gd name="connsiteX661" fmla="*/ 2711206 w 4596893"/>
              <a:gd name="connsiteY661" fmla="*/ 1963368 h 4629006"/>
              <a:gd name="connsiteX662" fmla="*/ 2708379 w 4596893"/>
              <a:gd name="connsiteY662" fmla="*/ 1972333 h 4629006"/>
              <a:gd name="connsiteX663" fmla="*/ 2711206 w 4596893"/>
              <a:gd name="connsiteY663" fmla="*/ 1978310 h 4629006"/>
              <a:gd name="connsiteX664" fmla="*/ 2714033 w 4596893"/>
              <a:gd name="connsiteY664" fmla="*/ 1981298 h 4629006"/>
              <a:gd name="connsiteX665" fmla="*/ 2719687 w 4596893"/>
              <a:gd name="connsiteY665" fmla="*/ 1984287 h 4629006"/>
              <a:gd name="connsiteX666" fmla="*/ 2725341 w 4596893"/>
              <a:gd name="connsiteY666" fmla="*/ 1984287 h 4629006"/>
              <a:gd name="connsiteX667" fmla="*/ 2730996 w 4596893"/>
              <a:gd name="connsiteY667" fmla="*/ 1987275 h 4629006"/>
              <a:gd name="connsiteX668" fmla="*/ 2739477 w 4596893"/>
              <a:gd name="connsiteY668" fmla="*/ 1990264 h 4629006"/>
              <a:gd name="connsiteX669" fmla="*/ 2742304 w 4596893"/>
              <a:gd name="connsiteY669" fmla="*/ 1993252 h 4629006"/>
              <a:gd name="connsiteX670" fmla="*/ 2745131 w 4596893"/>
              <a:gd name="connsiteY670" fmla="*/ 2002217 h 4629006"/>
              <a:gd name="connsiteX671" fmla="*/ 2745131 w 4596893"/>
              <a:gd name="connsiteY671" fmla="*/ 2014171 h 4629006"/>
              <a:gd name="connsiteX672" fmla="*/ 2747958 w 4596893"/>
              <a:gd name="connsiteY672" fmla="*/ 2029113 h 4629006"/>
              <a:gd name="connsiteX673" fmla="*/ 2762094 w 4596893"/>
              <a:gd name="connsiteY673" fmla="*/ 2061985 h 4629006"/>
              <a:gd name="connsiteX674" fmla="*/ 2770575 w 4596893"/>
              <a:gd name="connsiteY674" fmla="*/ 2091869 h 4629006"/>
              <a:gd name="connsiteX675" fmla="*/ 2779057 w 4596893"/>
              <a:gd name="connsiteY675" fmla="*/ 2124741 h 4629006"/>
              <a:gd name="connsiteX676" fmla="*/ 2784711 w 4596893"/>
              <a:gd name="connsiteY676" fmla="*/ 2157613 h 4629006"/>
              <a:gd name="connsiteX677" fmla="*/ 2784711 w 4596893"/>
              <a:gd name="connsiteY677" fmla="*/ 2169567 h 4629006"/>
              <a:gd name="connsiteX678" fmla="*/ 2784711 w 4596893"/>
              <a:gd name="connsiteY678" fmla="*/ 2178532 h 4629006"/>
              <a:gd name="connsiteX679" fmla="*/ 2784711 w 4596893"/>
              <a:gd name="connsiteY679" fmla="*/ 2190485 h 4629006"/>
              <a:gd name="connsiteX680" fmla="*/ 2781884 w 4596893"/>
              <a:gd name="connsiteY680" fmla="*/ 2199450 h 4629006"/>
              <a:gd name="connsiteX681" fmla="*/ 2779057 w 4596893"/>
              <a:gd name="connsiteY681" fmla="*/ 2211404 h 4629006"/>
              <a:gd name="connsiteX682" fmla="*/ 2779057 w 4596893"/>
              <a:gd name="connsiteY682" fmla="*/ 2220369 h 4629006"/>
              <a:gd name="connsiteX683" fmla="*/ 2781884 w 4596893"/>
              <a:gd name="connsiteY683" fmla="*/ 2229334 h 4629006"/>
              <a:gd name="connsiteX684" fmla="*/ 2784711 w 4596893"/>
              <a:gd name="connsiteY684" fmla="*/ 2238299 h 4629006"/>
              <a:gd name="connsiteX685" fmla="*/ 2793192 w 4596893"/>
              <a:gd name="connsiteY685" fmla="*/ 2259218 h 4629006"/>
              <a:gd name="connsiteX686" fmla="*/ 2793192 w 4596893"/>
              <a:gd name="connsiteY686" fmla="*/ 2271172 h 4629006"/>
              <a:gd name="connsiteX687" fmla="*/ 2790365 w 4596893"/>
              <a:gd name="connsiteY687" fmla="*/ 2283125 h 4629006"/>
              <a:gd name="connsiteX688" fmla="*/ 2779057 w 4596893"/>
              <a:gd name="connsiteY688" fmla="*/ 2298067 h 4629006"/>
              <a:gd name="connsiteX689" fmla="*/ 2779057 w 4596893"/>
              <a:gd name="connsiteY689" fmla="*/ 2345881 h 4629006"/>
              <a:gd name="connsiteX690" fmla="*/ 2779057 w 4596893"/>
              <a:gd name="connsiteY690" fmla="*/ 2396684 h 4629006"/>
              <a:gd name="connsiteX691" fmla="*/ 2779057 w 4596893"/>
              <a:gd name="connsiteY691" fmla="*/ 2405649 h 4629006"/>
              <a:gd name="connsiteX692" fmla="*/ 2770575 w 4596893"/>
              <a:gd name="connsiteY692" fmla="*/ 2417602 h 4629006"/>
              <a:gd name="connsiteX693" fmla="*/ 2770575 w 4596893"/>
              <a:gd name="connsiteY693" fmla="*/ 2420591 h 4629006"/>
              <a:gd name="connsiteX694" fmla="*/ 2770575 w 4596893"/>
              <a:gd name="connsiteY694" fmla="*/ 2426568 h 4629006"/>
              <a:gd name="connsiteX695" fmla="*/ 2779057 w 4596893"/>
              <a:gd name="connsiteY695" fmla="*/ 2435533 h 4629006"/>
              <a:gd name="connsiteX696" fmla="*/ 2779057 w 4596893"/>
              <a:gd name="connsiteY696" fmla="*/ 2441510 h 4629006"/>
              <a:gd name="connsiteX697" fmla="*/ 2801674 w 4596893"/>
              <a:gd name="connsiteY697" fmla="*/ 2471394 h 4629006"/>
              <a:gd name="connsiteX698" fmla="*/ 2821463 w 4596893"/>
              <a:gd name="connsiteY698" fmla="*/ 2504265 h 4629006"/>
              <a:gd name="connsiteX699" fmla="*/ 2841253 w 4596893"/>
              <a:gd name="connsiteY699" fmla="*/ 2540126 h 4629006"/>
              <a:gd name="connsiteX700" fmla="*/ 2858216 w 4596893"/>
              <a:gd name="connsiteY700" fmla="*/ 2575987 h 4629006"/>
              <a:gd name="connsiteX701" fmla="*/ 2861043 w 4596893"/>
              <a:gd name="connsiteY701" fmla="*/ 2587940 h 4629006"/>
              <a:gd name="connsiteX702" fmla="*/ 2861043 w 4596893"/>
              <a:gd name="connsiteY702" fmla="*/ 2596905 h 4629006"/>
              <a:gd name="connsiteX703" fmla="*/ 2861043 w 4596893"/>
              <a:gd name="connsiteY703" fmla="*/ 2626789 h 4629006"/>
              <a:gd name="connsiteX704" fmla="*/ 2861043 w 4596893"/>
              <a:gd name="connsiteY704" fmla="*/ 2656673 h 4629006"/>
              <a:gd name="connsiteX705" fmla="*/ 2863870 w 4596893"/>
              <a:gd name="connsiteY705" fmla="*/ 2689545 h 4629006"/>
              <a:gd name="connsiteX706" fmla="*/ 2869524 w 4596893"/>
              <a:gd name="connsiteY706" fmla="*/ 2719429 h 4629006"/>
              <a:gd name="connsiteX707" fmla="*/ 2875179 w 4596893"/>
              <a:gd name="connsiteY707" fmla="*/ 2731383 h 4629006"/>
              <a:gd name="connsiteX708" fmla="*/ 2866697 w 4596893"/>
              <a:gd name="connsiteY708" fmla="*/ 2743336 h 4629006"/>
              <a:gd name="connsiteX709" fmla="*/ 2869524 w 4596893"/>
              <a:gd name="connsiteY709" fmla="*/ 2752301 h 4629006"/>
              <a:gd name="connsiteX710" fmla="*/ 2875179 w 4596893"/>
              <a:gd name="connsiteY710" fmla="*/ 2755290 h 4629006"/>
              <a:gd name="connsiteX711" fmla="*/ 2880833 w 4596893"/>
              <a:gd name="connsiteY711" fmla="*/ 2758278 h 4629006"/>
              <a:gd name="connsiteX712" fmla="*/ 2886487 w 4596893"/>
              <a:gd name="connsiteY712" fmla="*/ 2761266 h 4629006"/>
              <a:gd name="connsiteX713" fmla="*/ 2917585 w 4596893"/>
              <a:gd name="connsiteY713" fmla="*/ 2761266 h 4629006"/>
              <a:gd name="connsiteX714" fmla="*/ 2945857 w 4596893"/>
              <a:gd name="connsiteY714" fmla="*/ 2773220 h 4629006"/>
              <a:gd name="connsiteX715" fmla="*/ 2948684 w 4596893"/>
              <a:gd name="connsiteY715" fmla="*/ 2773220 h 4629006"/>
              <a:gd name="connsiteX716" fmla="*/ 2957165 w 4596893"/>
              <a:gd name="connsiteY716" fmla="*/ 2773220 h 4629006"/>
              <a:gd name="connsiteX717" fmla="*/ 2965646 w 4596893"/>
              <a:gd name="connsiteY717" fmla="*/ 2773220 h 4629006"/>
              <a:gd name="connsiteX718" fmla="*/ 2976955 w 4596893"/>
              <a:gd name="connsiteY718" fmla="*/ 2776208 h 4629006"/>
              <a:gd name="connsiteX719" fmla="*/ 2982609 w 4596893"/>
              <a:gd name="connsiteY719" fmla="*/ 2779197 h 4629006"/>
              <a:gd name="connsiteX720" fmla="*/ 2985436 w 4596893"/>
              <a:gd name="connsiteY720" fmla="*/ 2779197 h 4629006"/>
              <a:gd name="connsiteX721" fmla="*/ 2993918 w 4596893"/>
              <a:gd name="connsiteY721" fmla="*/ 2779197 h 4629006"/>
              <a:gd name="connsiteX722" fmla="*/ 2999572 w 4596893"/>
              <a:gd name="connsiteY722" fmla="*/ 2779197 h 4629006"/>
              <a:gd name="connsiteX723" fmla="*/ 3005226 w 4596893"/>
              <a:gd name="connsiteY723" fmla="*/ 2779197 h 4629006"/>
              <a:gd name="connsiteX724" fmla="*/ 3010880 w 4596893"/>
              <a:gd name="connsiteY724" fmla="*/ 2785174 h 4629006"/>
              <a:gd name="connsiteX725" fmla="*/ 3019361 w 4596893"/>
              <a:gd name="connsiteY725" fmla="*/ 2785174 h 4629006"/>
              <a:gd name="connsiteX726" fmla="*/ 3025016 w 4596893"/>
              <a:gd name="connsiteY726" fmla="*/ 2791150 h 4629006"/>
              <a:gd name="connsiteX727" fmla="*/ 3041979 w 4596893"/>
              <a:gd name="connsiteY727" fmla="*/ 2791150 h 4629006"/>
              <a:gd name="connsiteX728" fmla="*/ 3056114 w 4596893"/>
              <a:gd name="connsiteY728" fmla="*/ 2800115 h 4629006"/>
              <a:gd name="connsiteX729" fmla="*/ 3058941 w 4596893"/>
              <a:gd name="connsiteY729" fmla="*/ 2800115 h 4629006"/>
              <a:gd name="connsiteX730" fmla="*/ 3064595 w 4596893"/>
              <a:gd name="connsiteY730" fmla="*/ 2800115 h 4629006"/>
              <a:gd name="connsiteX731" fmla="*/ 3081558 w 4596893"/>
              <a:gd name="connsiteY731" fmla="*/ 2803104 h 4629006"/>
              <a:gd name="connsiteX732" fmla="*/ 3101348 w 4596893"/>
              <a:gd name="connsiteY732" fmla="*/ 2806092 h 4629006"/>
              <a:gd name="connsiteX733" fmla="*/ 3118311 w 4596893"/>
              <a:gd name="connsiteY733" fmla="*/ 2815057 h 4629006"/>
              <a:gd name="connsiteX734" fmla="*/ 3132446 w 4596893"/>
              <a:gd name="connsiteY734" fmla="*/ 2827011 h 4629006"/>
              <a:gd name="connsiteX735" fmla="*/ 3163545 w 4596893"/>
              <a:gd name="connsiteY735" fmla="*/ 2838964 h 4629006"/>
              <a:gd name="connsiteX736" fmla="*/ 3191815 w 4596893"/>
              <a:gd name="connsiteY736" fmla="*/ 2856895 h 4629006"/>
              <a:gd name="connsiteX737" fmla="*/ 3197470 w 4596893"/>
              <a:gd name="connsiteY737" fmla="*/ 2856895 h 4629006"/>
              <a:gd name="connsiteX738" fmla="*/ 3203124 w 4596893"/>
              <a:gd name="connsiteY738" fmla="*/ 2859883 h 4629006"/>
              <a:gd name="connsiteX739" fmla="*/ 3231395 w 4596893"/>
              <a:gd name="connsiteY739" fmla="*/ 2868848 h 4629006"/>
              <a:gd name="connsiteX740" fmla="*/ 3254012 w 4596893"/>
              <a:gd name="connsiteY740" fmla="*/ 2883790 h 4629006"/>
              <a:gd name="connsiteX741" fmla="*/ 3276629 w 4596893"/>
              <a:gd name="connsiteY741" fmla="*/ 2901720 h 4629006"/>
              <a:gd name="connsiteX742" fmla="*/ 3296419 w 4596893"/>
              <a:gd name="connsiteY742" fmla="*/ 2919651 h 4629006"/>
              <a:gd name="connsiteX743" fmla="*/ 3304900 w 4596893"/>
              <a:gd name="connsiteY743" fmla="*/ 2922639 h 4629006"/>
              <a:gd name="connsiteX744" fmla="*/ 3307727 w 4596893"/>
              <a:gd name="connsiteY744" fmla="*/ 2925628 h 4629006"/>
              <a:gd name="connsiteX745" fmla="*/ 3316209 w 4596893"/>
              <a:gd name="connsiteY745" fmla="*/ 2931604 h 4629006"/>
              <a:gd name="connsiteX746" fmla="*/ 3324690 w 4596893"/>
              <a:gd name="connsiteY746" fmla="*/ 2940569 h 4629006"/>
              <a:gd name="connsiteX747" fmla="*/ 3355789 w 4596893"/>
              <a:gd name="connsiteY747" fmla="*/ 2982407 h 4629006"/>
              <a:gd name="connsiteX748" fmla="*/ 3392541 w 4596893"/>
              <a:gd name="connsiteY748" fmla="*/ 3027233 h 4629006"/>
              <a:gd name="connsiteX749" fmla="*/ 3432121 w 4596893"/>
              <a:gd name="connsiteY749" fmla="*/ 3072058 h 4629006"/>
              <a:gd name="connsiteX750" fmla="*/ 3471700 w 4596893"/>
              <a:gd name="connsiteY750" fmla="*/ 3119872 h 4629006"/>
              <a:gd name="connsiteX751" fmla="*/ 3508453 w 4596893"/>
              <a:gd name="connsiteY751" fmla="*/ 3170675 h 4629006"/>
              <a:gd name="connsiteX752" fmla="*/ 3542378 w 4596893"/>
              <a:gd name="connsiteY752" fmla="*/ 3218489 h 4629006"/>
              <a:gd name="connsiteX753" fmla="*/ 3564995 w 4596893"/>
              <a:gd name="connsiteY753" fmla="*/ 3257338 h 4629006"/>
              <a:gd name="connsiteX754" fmla="*/ 3587612 w 4596893"/>
              <a:gd name="connsiteY754" fmla="*/ 3293199 h 4629006"/>
              <a:gd name="connsiteX755" fmla="*/ 3610229 w 4596893"/>
              <a:gd name="connsiteY755" fmla="*/ 3329059 h 4629006"/>
              <a:gd name="connsiteX756" fmla="*/ 3635673 w 4596893"/>
              <a:gd name="connsiteY756" fmla="*/ 3367908 h 4629006"/>
              <a:gd name="connsiteX757" fmla="*/ 3658290 w 4596893"/>
              <a:gd name="connsiteY757" fmla="*/ 3317106 h 4629006"/>
              <a:gd name="connsiteX758" fmla="*/ 3678080 w 4596893"/>
              <a:gd name="connsiteY758" fmla="*/ 3263315 h 4629006"/>
              <a:gd name="connsiteX759" fmla="*/ 3683734 w 4596893"/>
              <a:gd name="connsiteY759" fmla="*/ 3251361 h 4629006"/>
              <a:gd name="connsiteX760" fmla="*/ 3689388 w 4596893"/>
              <a:gd name="connsiteY760" fmla="*/ 3236419 h 4629006"/>
              <a:gd name="connsiteX761" fmla="*/ 3695043 w 4596893"/>
              <a:gd name="connsiteY761" fmla="*/ 3230443 h 4629006"/>
              <a:gd name="connsiteX762" fmla="*/ 3695043 w 4596893"/>
              <a:gd name="connsiteY762" fmla="*/ 3224466 h 4629006"/>
              <a:gd name="connsiteX763" fmla="*/ 3697870 w 4596893"/>
              <a:gd name="connsiteY763" fmla="*/ 3209524 h 4629006"/>
              <a:gd name="connsiteX764" fmla="*/ 3703524 w 4596893"/>
              <a:gd name="connsiteY764" fmla="*/ 3197570 h 4629006"/>
              <a:gd name="connsiteX765" fmla="*/ 3709178 w 4596893"/>
              <a:gd name="connsiteY765" fmla="*/ 3194582 h 4629006"/>
              <a:gd name="connsiteX766" fmla="*/ 3717659 w 4596893"/>
              <a:gd name="connsiteY766" fmla="*/ 3191594 h 4629006"/>
              <a:gd name="connsiteX767" fmla="*/ 3723314 w 4596893"/>
              <a:gd name="connsiteY767" fmla="*/ 3191594 h 4629006"/>
              <a:gd name="connsiteX768" fmla="*/ 3734622 w 4596893"/>
              <a:gd name="connsiteY768" fmla="*/ 3194582 h 4629006"/>
              <a:gd name="connsiteX769" fmla="*/ 3734622 w 4596893"/>
              <a:gd name="connsiteY769" fmla="*/ 3191594 h 4629006"/>
              <a:gd name="connsiteX770" fmla="*/ 3703524 w 4596893"/>
              <a:gd name="connsiteY770" fmla="*/ 3170675 h 4629006"/>
              <a:gd name="connsiteX771" fmla="*/ 3678080 w 4596893"/>
              <a:gd name="connsiteY771" fmla="*/ 3146768 h 4629006"/>
              <a:gd name="connsiteX772" fmla="*/ 3669599 w 4596893"/>
              <a:gd name="connsiteY772" fmla="*/ 3137803 h 4629006"/>
              <a:gd name="connsiteX773" fmla="*/ 3666771 w 4596893"/>
              <a:gd name="connsiteY773" fmla="*/ 3128838 h 4629006"/>
              <a:gd name="connsiteX774" fmla="*/ 3663944 w 4596893"/>
              <a:gd name="connsiteY774" fmla="*/ 3116884 h 4629006"/>
              <a:gd name="connsiteX775" fmla="*/ 3661117 w 4596893"/>
              <a:gd name="connsiteY775" fmla="*/ 3107919 h 4629006"/>
              <a:gd name="connsiteX776" fmla="*/ 3663944 w 4596893"/>
              <a:gd name="connsiteY776" fmla="*/ 3095965 h 4629006"/>
              <a:gd name="connsiteX777" fmla="*/ 3666771 w 4596893"/>
              <a:gd name="connsiteY777" fmla="*/ 3089989 h 4629006"/>
              <a:gd name="connsiteX778" fmla="*/ 3669599 w 4596893"/>
              <a:gd name="connsiteY778" fmla="*/ 3078035 h 4629006"/>
              <a:gd name="connsiteX779" fmla="*/ 3678080 w 4596893"/>
              <a:gd name="connsiteY779" fmla="*/ 3072058 h 4629006"/>
              <a:gd name="connsiteX780" fmla="*/ 3683734 w 4596893"/>
              <a:gd name="connsiteY780" fmla="*/ 3066082 h 4629006"/>
              <a:gd name="connsiteX781" fmla="*/ 3689388 w 4596893"/>
              <a:gd name="connsiteY781" fmla="*/ 3063093 h 4629006"/>
              <a:gd name="connsiteX782" fmla="*/ 3700697 w 4596893"/>
              <a:gd name="connsiteY782" fmla="*/ 3063093 h 4629006"/>
              <a:gd name="connsiteX783" fmla="*/ 3706351 w 4596893"/>
              <a:gd name="connsiteY783" fmla="*/ 3066082 h 4629006"/>
              <a:gd name="connsiteX784" fmla="*/ 3717659 w 4596893"/>
              <a:gd name="connsiteY784" fmla="*/ 3066082 h 4629006"/>
              <a:gd name="connsiteX785" fmla="*/ 3723314 w 4596893"/>
              <a:gd name="connsiteY785" fmla="*/ 3066082 h 4629006"/>
              <a:gd name="connsiteX786" fmla="*/ 3726141 w 4596893"/>
              <a:gd name="connsiteY786" fmla="*/ 3063093 h 4629006"/>
              <a:gd name="connsiteX787" fmla="*/ 3734622 w 4596893"/>
              <a:gd name="connsiteY787" fmla="*/ 3054128 h 4629006"/>
              <a:gd name="connsiteX788" fmla="*/ 3734622 w 4596893"/>
              <a:gd name="connsiteY788" fmla="*/ 3006314 h 4629006"/>
              <a:gd name="connsiteX789" fmla="*/ 3734622 w 4596893"/>
              <a:gd name="connsiteY789" fmla="*/ 2961488 h 4629006"/>
              <a:gd name="connsiteX790" fmla="*/ 3737449 w 4596893"/>
              <a:gd name="connsiteY790" fmla="*/ 2949535 h 4629006"/>
              <a:gd name="connsiteX791" fmla="*/ 3740277 w 4596893"/>
              <a:gd name="connsiteY791" fmla="*/ 2946546 h 4629006"/>
              <a:gd name="connsiteX792" fmla="*/ 3743103 w 4596893"/>
              <a:gd name="connsiteY792" fmla="*/ 2946546 h 4629006"/>
              <a:gd name="connsiteX793" fmla="*/ 3745931 w 4596893"/>
              <a:gd name="connsiteY793" fmla="*/ 2943558 h 4629006"/>
              <a:gd name="connsiteX794" fmla="*/ 3748758 w 4596893"/>
              <a:gd name="connsiteY794" fmla="*/ 2937581 h 4629006"/>
              <a:gd name="connsiteX795" fmla="*/ 3757239 w 4596893"/>
              <a:gd name="connsiteY795" fmla="*/ 2928616 h 4629006"/>
              <a:gd name="connsiteX796" fmla="*/ 3777029 w 4596893"/>
              <a:gd name="connsiteY796" fmla="*/ 2910686 h 4629006"/>
              <a:gd name="connsiteX797" fmla="*/ 3796819 w 4596893"/>
              <a:gd name="connsiteY797" fmla="*/ 2889767 h 4629006"/>
              <a:gd name="connsiteX798" fmla="*/ 3796819 w 4596893"/>
              <a:gd name="connsiteY798" fmla="*/ 2883790 h 4629006"/>
              <a:gd name="connsiteX799" fmla="*/ 3796819 w 4596893"/>
              <a:gd name="connsiteY799" fmla="*/ 2877813 h 4629006"/>
              <a:gd name="connsiteX800" fmla="*/ 3793992 w 4596893"/>
              <a:gd name="connsiteY800" fmla="*/ 2865860 h 4629006"/>
              <a:gd name="connsiteX801" fmla="*/ 3793992 w 4596893"/>
              <a:gd name="connsiteY801" fmla="*/ 2856895 h 4629006"/>
              <a:gd name="connsiteX802" fmla="*/ 3793992 w 4596893"/>
              <a:gd name="connsiteY802" fmla="*/ 2847930 h 4629006"/>
              <a:gd name="connsiteX803" fmla="*/ 3799646 w 4596893"/>
              <a:gd name="connsiteY803" fmla="*/ 2838964 h 4629006"/>
              <a:gd name="connsiteX804" fmla="*/ 3802473 w 4596893"/>
              <a:gd name="connsiteY804" fmla="*/ 2835976 h 4629006"/>
              <a:gd name="connsiteX805" fmla="*/ 3813781 w 4596893"/>
              <a:gd name="connsiteY805" fmla="*/ 2821034 h 4629006"/>
              <a:gd name="connsiteX806" fmla="*/ 3830744 w 4596893"/>
              <a:gd name="connsiteY806" fmla="*/ 2812069 h 4629006"/>
              <a:gd name="connsiteX807" fmla="*/ 3842053 w 4596893"/>
              <a:gd name="connsiteY807" fmla="*/ 2803104 h 4629006"/>
              <a:gd name="connsiteX808" fmla="*/ 3861843 w 4596893"/>
              <a:gd name="connsiteY808" fmla="*/ 2800115 h 4629006"/>
              <a:gd name="connsiteX809" fmla="*/ 3890114 w 4596893"/>
              <a:gd name="connsiteY809" fmla="*/ 2797127 h 4629006"/>
              <a:gd name="connsiteX810" fmla="*/ 3915558 w 4596893"/>
              <a:gd name="connsiteY810" fmla="*/ 2797127 h 4629006"/>
              <a:gd name="connsiteX811" fmla="*/ 3921212 w 4596893"/>
              <a:gd name="connsiteY811" fmla="*/ 2797127 h 4629006"/>
              <a:gd name="connsiteX812" fmla="*/ 3924039 w 4596893"/>
              <a:gd name="connsiteY812" fmla="*/ 2794139 h 4629006"/>
              <a:gd name="connsiteX813" fmla="*/ 3924039 w 4596893"/>
              <a:gd name="connsiteY813" fmla="*/ 2791150 h 4629006"/>
              <a:gd name="connsiteX814" fmla="*/ 3929693 w 4596893"/>
              <a:gd name="connsiteY814" fmla="*/ 2785174 h 4629006"/>
              <a:gd name="connsiteX815" fmla="*/ 3932521 w 4596893"/>
              <a:gd name="connsiteY815" fmla="*/ 2773220 h 4629006"/>
              <a:gd name="connsiteX816" fmla="*/ 3938175 w 4596893"/>
              <a:gd name="connsiteY816" fmla="*/ 2761266 h 4629006"/>
              <a:gd name="connsiteX817" fmla="*/ 3921212 w 4596893"/>
              <a:gd name="connsiteY817" fmla="*/ 2749313 h 4629006"/>
              <a:gd name="connsiteX818" fmla="*/ 3901422 w 4596893"/>
              <a:gd name="connsiteY818" fmla="*/ 2734371 h 4629006"/>
              <a:gd name="connsiteX819" fmla="*/ 3890114 w 4596893"/>
              <a:gd name="connsiteY819" fmla="*/ 2722417 h 4629006"/>
              <a:gd name="connsiteX820" fmla="*/ 3881632 w 4596893"/>
              <a:gd name="connsiteY820" fmla="*/ 2707476 h 4629006"/>
              <a:gd name="connsiteX821" fmla="*/ 3873151 w 4596893"/>
              <a:gd name="connsiteY821" fmla="*/ 2692534 h 4629006"/>
              <a:gd name="connsiteX822" fmla="*/ 3870324 w 4596893"/>
              <a:gd name="connsiteY822" fmla="*/ 2674603 h 4629006"/>
              <a:gd name="connsiteX823" fmla="*/ 3873151 w 4596893"/>
              <a:gd name="connsiteY823" fmla="*/ 2659661 h 4629006"/>
              <a:gd name="connsiteX824" fmla="*/ 3881632 w 4596893"/>
              <a:gd name="connsiteY824" fmla="*/ 2647708 h 4629006"/>
              <a:gd name="connsiteX825" fmla="*/ 3884459 w 4596893"/>
              <a:gd name="connsiteY825" fmla="*/ 2644719 h 4629006"/>
              <a:gd name="connsiteX826" fmla="*/ 3892941 w 4596893"/>
              <a:gd name="connsiteY826" fmla="*/ 2638743 h 4629006"/>
              <a:gd name="connsiteX827" fmla="*/ 3898595 w 4596893"/>
              <a:gd name="connsiteY827" fmla="*/ 2632766 h 4629006"/>
              <a:gd name="connsiteX828" fmla="*/ 3904249 w 4596893"/>
              <a:gd name="connsiteY828" fmla="*/ 2629778 h 4629006"/>
              <a:gd name="connsiteX829" fmla="*/ 3915558 w 4596893"/>
              <a:gd name="connsiteY829" fmla="*/ 2629778 h 4629006"/>
              <a:gd name="connsiteX830" fmla="*/ 3924039 w 4596893"/>
              <a:gd name="connsiteY830" fmla="*/ 2629778 h 4629006"/>
              <a:gd name="connsiteX831" fmla="*/ 3955137 w 4596893"/>
              <a:gd name="connsiteY831" fmla="*/ 2629778 h 4629006"/>
              <a:gd name="connsiteX832" fmla="*/ 3989063 w 4596893"/>
              <a:gd name="connsiteY832" fmla="*/ 2629778 h 4629006"/>
              <a:gd name="connsiteX833" fmla="*/ 3994717 w 4596893"/>
              <a:gd name="connsiteY833" fmla="*/ 2629778 h 4629006"/>
              <a:gd name="connsiteX834" fmla="*/ 4000371 w 4596893"/>
              <a:gd name="connsiteY834" fmla="*/ 2626789 h 4629006"/>
              <a:gd name="connsiteX835" fmla="*/ 4003198 w 4596893"/>
              <a:gd name="connsiteY835" fmla="*/ 2626789 h 4629006"/>
              <a:gd name="connsiteX836" fmla="*/ 4008853 w 4596893"/>
              <a:gd name="connsiteY836" fmla="*/ 2617824 h 4629006"/>
              <a:gd name="connsiteX837" fmla="*/ 4025815 w 4596893"/>
              <a:gd name="connsiteY837" fmla="*/ 2587940 h 4629006"/>
              <a:gd name="connsiteX838" fmla="*/ 4039951 w 4596893"/>
              <a:gd name="connsiteY838" fmla="*/ 2555068 h 4629006"/>
              <a:gd name="connsiteX839" fmla="*/ 4054087 w 4596893"/>
              <a:gd name="connsiteY839" fmla="*/ 2525184 h 4629006"/>
              <a:gd name="connsiteX840" fmla="*/ 4071049 w 4596893"/>
              <a:gd name="connsiteY840" fmla="*/ 2492312 h 4629006"/>
              <a:gd name="connsiteX841" fmla="*/ 4085185 w 4596893"/>
              <a:gd name="connsiteY841" fmla="*/ 2450475 h 4629006"/>
              <a:gd name="connsiteX842" fmla="*/ 4099320 w 4596893"/>
              <a:gd name="connsiteY842" fmla="*/ 2414614 h 4629006"/>
              <a:gd name="connsiteX843" fmla="*/ 4104975 w 4596893"/>
              <a:gd name="connsiteY843" fmla="*/ 2408637 h 4629006"/>
              <a:gd name="connsiteX844" fmla="*/ 4107802 w 4596893"/>
              <a:gd name="connsiteY844" fmla="*/ 2405649 h 4629006"/>
              <a:gd name="connsiteX845" fmla="*/ 4119110 w 4596893"/>
              <a:gd name="connsiteY845" fmla="*/ 2399672 h 4629006"/>
              <a:gd name="connsiteX846" fmla="*/ 4130419 w 4596893"/>
              <a:gd name="connsiteY846" fmla="*/ 2387719 h 4629006"/>
              <a:gd name="connsiteX847" fmla="*/ 4136073 w 4596893"/>
              <a:gd name="connsiteY847" fmla="*/ 2378754 h 4629006"/>
              <a:gd name="connsiteX848" fmla="*/ 4138900 w 4596893"/>
              <a:gd name="connsiteY848" fmla="*/ 2366800 h 4629006"/>
              <a:gd name="connsiteX849" fmla="*/ 4147381 w 4596893"/>
              <a:gd name="connsiteY849" fmla="*/ 2339904 h 4629006"/>
              <a:gd name="connsiteX850" fmla="*/ 4153035 w 4596893"/>
              <a:gd name="connsiteY850" fmla="*/ 2315997 h 4629006"/>
              <a:gd name="connsiteX851" fmla="*/ 4158690 w 4596893"/>
              <a:gd name="connsiteY851" fmla="*/ 2304044 h 4629006"/>
              <a:gd name="connsiteX852" fmla="*/ 4167171 w 4596893"/>
              <a:gd name="connsiteY852" fmla="*/ 2295079 h 4629006"/>
              <a:gd name="connsiteX853" fmla="*/ 4169998 w 4596893"/>
              <a:gd name="connsiteY853" fmla="*/ 2295079 h 4629006"/>
              <a:gd name="connsiteX854" fmla="*/ 4172825 w 4596893"/>
              <a:gd name="connsiteY854" fmla="*/ 2292090 h 4629006"/>
              <a:gd name="connsiteX855" fmla="*/ 4178479 w 4596893"/>
              <a:gd name="connsiteY855" fmla="*/ 2295079 h 4629006"/>
              <a:gd name="connsiteX856" fmla="*/ 4189788 w 4596893"/>
              <a:gd name="connsiteY856" fmla="*/ 2295079 h 4629006"/>
              <a:gd name="connsiteX857" fmla="*/ 4215232 w 4596893"/>
              <a:gd name="connsiteY857" fmla="*/ 2310021 h 4629006"/>
              <a:gd name="connsiteX858" fmla="*/ 4249157 w 4596893"/>
              <a:gd name="connsiteY858" fmla="*/ 2318986 h 4629006"/>
              <a:gd name="connsiteX859" fmla="*/ 4280256 w 4596893"/>
              <a:gd name="connsiteY859" fmla="*/ 2330939 h 4629006"/>
              <a:gd name="connsiteX860" fmla="*/ 4308527 w 4596893"/>
              <a:gd name="connsiteY860" fmla="*/ 2339904 h 4629006"/>
              <a:gd name="connsiteX861" fmla="*/ 4319835 w 4596893"/>
              <a:gd name="connsiteY861" fmla="*/ 2342893 h 4629006"/>
              <a:gd name="connsiteX862" fmla="*/ 4322663 w 4596893"/>
              <a:gd name="connsiteY862" fmla="*/ 2345881 h 4629006"/>
              <a:gd name="connsiteX863" fmla="*/ 4325489 w 4596893"/>
              <a:gd name="connsiteY863" fmla="*/ 2354846 h 4629006"/>
              <a:gd name="connsiteX864" fmla="*/ 4322663 w 4596893"/>
              <a:gd name="connsiteY864" fmla="*/ 2363812 h 4629006"/>
              <a:gd name="connsiteX865" fmla="*/ 4311354 w 4596893"/>
              <a:gd name="connsiteY865" fmla="*/ 2405649 h 4629006"/>
              <a:gd name="connsiteX866" fmla="*/ 4302873 w 4596893"/>
              <a:gd name="connsiteY866" fmla="*/ 2447486 h 4629006"/>
              <a:gd name="connsiteX867" fmla="*/ 4291565 w 4596893"/>
              <a:gd name="connsiteY867" fmla="*/ 2489324 h 4629006"/>
              <a:gd name="connsiteX868" fmla="*/ 4283083 w 4596893"/>
              <a:gd name="connsiteY868" fmla="*/ 2528173 h 4629006"/>
              <a:gd name="connsiteX869" fmla="*/ 4268947 w 4596893"/>
              <a:gd name="connsiteY869" fmla="*/ 2590929 h 4629006"/>
              <a:gd name="connsiteX870" fmla="*/ 4254812 w 4596893"/>
              <a:gd name="connsiteY870" fmla="*/ 2653685 h 4629006"/>
              <a:gd name="connsiteX871" fmla="*/ 4243503 w 4596893"/>
              <a:gd name="connsiteY871" fmla="*/ 2713452 h 4629006"/>
              <a:gd name="connsiteX872" fmla="*/ 4229367 w 4596893"/>
              <a:gd name="connsiteY872" fmla="*/ 2776208 h 4629006"/>
              <a:gd name="connsiteX873" fmla="*/ 4240676 w 4596893"/>
              <a:gd name="connsiteY873" fmla="*/ 2803104 h 4629006"/>
              <a:gd name="connsiteX874" fmla="*/ 4246331 w 4596893"/>
              <a:gd name="connsiteY874" fmla="*/ 2835976 h 4629006"/>
              <a:gd name="connsiteX875" fmla="*/ 4251985 w 4596893"/>
              <a:gd name="connsiteY875" fmla="*/ 2865860 h 4629006"/>
              <a:gd name="connsiteX876" fmla="*/ 4263293 w 4596893"/>
              <a:gd name="connsiteY876" fmla="*/ 2895744 h 4629006"/>
              <a:gd name="connsiteX877" fmla="*/ 4268947 w 4596893"/>
              <a:gd name="connsiteY877" fmla="*/ 2925628 h 4629006"/>
              <a:gd name="connsiteX878" fmla="*/ 4274601 w 4596893"/>
              <a:gd name="connsiteY878" fmla="*/ 2952523 h 4629006"/>
              <a:gd name="connsiteX879" fmla="*/ 4280256 w 4596893"/>
              <a:gd name="connsiteY879" fmla="*/ 2985395 h 4629006"/>
              <a:gd name="connsiteX880" fmla="*/ 4288737 w 4596893"/>
              <a:gd name="connsiteY880" fmla="*/ 3012291 h 4629006"/>
              <a:gd name="connsiteX881" fmla="*/ 4288737 w 4596893"/>
              <a:gd name="connsiteY881" fmla="*/ 3030221 h 4629006"/>
              <a:gd name="connsiteX882" fmla="*/ 4288737 w 4596893"/>
              <a:gd name="connsiteY882" fmla="*/ 3045163 h 4629006"/>
              <a:gd name="connsiteX883" fmla="*/ 4294391 w 4596893"/>
              <a:gd name="connsiteY883" fmla="*/ 3051140 h 4629006"/>
              <a:gd name="connsiteX884" fmla="*/ 4300045 w 4596893"/>
              <a:gd name="connsiteY884" fmla="*/ 3054128 h 4629006"/>
              <a:gd name="connsiteX885" fmla="*/ 4302873 w 4596893"/>
              <a:gd name="connsiteY885" fmla="*/ 3066082 h 4629006"/>
              <a:gd name="connsiteX886" fmla="*/ 4305700 w 4596893"/>
              <a:gd name="connsiteY886" fmla="*/ 3072058 h 4629006"/>
              <a:gd name="connsiteX887" fmla="*/ 4308527 w 4596893"/>
              <a:gd name="connsiteY887" fmla="*/ 3092977 h 4629006"/>
              <a:gd name="connsiteX888" fmla="*/ 4314181 w 4596893"/>
              <a:gd name="connsiteY888" fmla="*/ 3113896 h 4629006"/>
              <a:gd name="connsiteX889" fmla="*/ 4319835 w 4596893"/>
              <a:gd name="connsiteY889" fmla="*/ 3119872 h 4629006"/>
              <a:gd name="connsiteX890" fmla="*/ 4319835 w 4596893"/>
              <a:gd name="connsiteY890" fmla="*/ 3125849 h 4629006"/>
              <a:gd name="connsiteX891" fmla="*/ 4319835 w 4596893"/>
              <a:gd name="connsiteY891" fmla="*/ 3128838 h 4629006"/>
              <a:gd name="connsiteX892" fmla="*/ 4314181 w 4596893"/>
              <a:gd name="connsiteY892" fmla="*/ 3131826 h 4629006"/>
              <a:gd name="connsiteX893" fmla="*/ 4319835 w 4596893"/>
              <a:gd name="connsiteY893" fmla="*/ 3140791 h 4629006"/>
              <a:gd name="connsiteX894" fmla="*/ 4319835 w 4596893"/>
              <a:gd name="connsiteY894" fmla="*/ 3149756 h 4629006"/>
              <a:gd name="connsiteX895" fmla="*/ 4328317 w 4596893"/>
              <a:gd name="connsiteY895" fmla="*/ 3191594 h 4629006"/>
              <a:gd name="connsiteX896" fmla="*/ 4331144 w 4596893"/>
              <a:gd name="connsiteY896" fmla="*/ 3233431 h 4629006"/>
              <a:gd name="connsiteX897" fmla="*/ 4342453 w 4596893"/>
              <a:gd name="connsiteY897" fmla="*/ 3266303 h 4629006"/>
              <a:gd name="connsiteX898" fmla="*/ 4348107 w 4596893"/>
              <a:gd name="connsiteY898" fmla="*/ 3302164 h 4629006"/>
              <a:gd name="connsiteX899" fmla="*/ 4353761 w 4596893"/>
              <a:gd name="connsiteY899" fmla="*/ 3338024 h 4629006"/>
              <a:gd name="connsiteX900" fmla="*/ 4359415 w 4596893"/>
              <a:gd name="connsiteY900" fmla="*/ 3370897 h 4629006"/>
              <a:gd name="connsiteX901" fmla="*/ 4367897 w 4596893"/>
              <a:gd name="connsiteY901" fmla="*/ 3427676 h 4629006"/>
              <a:gd name="connsiteX902" fmla="*/ 4382032 w 4596893"/>
              <a:gd name="connsiteY902" fmla="*/ 3487444 h 4629006"/>
              <a:gd name="connsiteX903" fmla="*/ 4390513 w 4596893"/>
              <a:gd name="connsiteY903" fmla="*/ 3544223 h 4629006"/>
              <a:gd name="connsiteX904" fmla="*/ 4407476 w 4596893"/>
              <a:gd name="connsiteY904" fmla="*/ 3598014 h 4629006"/>
              <a:gd name="connsiteX905" fmla="*/ 4413131 w 4596893"/>
              <a:gd name="connsiteY905" fmla="*/ 3633874 h 4629006"/>
              <a:gd name="connsiteX906" fmla="*/ 4421611 w 4596893"/>
              <a:gd name="connsiteY906" fmla="*/ 3672723 h 4629006"/>
              <a:gd name="connsiteX907" fmla="*/ 4421611 w 4596893"/>
              <a:gd name="connsiteY907" fmla="*/ 3711572 h 4629006"/>
              <a:gd name="connsiteX908" fmla="*/ 4413131 w 4596893"/>
              <a:gd name="connsiteY908" fmla="*/ 3744445 h 4629006"/>
              <a:gd name="connsiteX909" fmla="*/ 4410303 w 4596893"/>
              <a:gd name="connsiteY909" fmla="*/ 3795247 h 4629006"/>
              <a:gd name="connsiteX910" fmla="*/ 4401822 w 4596893"/>
              <a:gd name="connsiteY910" fmla="*/ 3840073 h 4629006"/>
              <a:gd name="connsiteX911" fmla="*/ 4398995 w 4596893"/>
              <a:gd name="connsiteY911" fmla="*/ 3849038 h 4629006"/>
              <a:gd name="connsiteX912" fmla="*/ 4393341 w 4596893"/>
              <a:gd name="connsiteY912" fmla="*/ 3860992 h 4629006"/>
              <a:gd name="connsiteX913" fmla="*/ 4390513 w 4596893"/>
              <a:gd name="connsiteY913" fmla="*/ 3866968 h 4629006"/>
              <a:gd name="connsiteX914" fmla="*/ 4390513 w 4596893"/>
              <a:gd name="connsiteY914" fmla="*/ 3869957 h 4629006"/>
              <a:gd name="connsiteX915" fmla="*/ 4393341 w 4596893"/>
              <a:gd name="connsiteY915" fmla="*/ 3869957 h 4629006"/>
              <a:gd name="connsiteX916" fmla="*/ 4390513 w 4596893"/>
              <a:gd name="connsiteY916" fmla="*/ 3872945 h 4629006"/>
              <a:gd name="connsiteX917" fmla="*/ 4390513 w 4596893"/>
              <a:gd name="connsiteY917" fmla="*/ 3878922 h 4629006"/>
              <a:gd name="connsiteX918" fmla="*/ 4393341 w 4596893"/>
              <a:gd name="connsiteY918" fmla="*/ 3878922 h 4629006"/>
              <a:gd name="connsiteX919" fmla="*/ 4421611 w 4596893"/>
              <a:gd name="connsiteY919" fmla="*/ 3914782 h 4629006"/>
              <a:gd name="connsiteX920" fmla="*/ 4449883 w 4596893"/>
              <a:gd name="connsiteY920" fmla="*/ 3950643 h 4629006"/>
              <a:gd name="connsiteX921" fmla="*/ 4475327 w 4596893"/>
              <a:gd name="connsiteY921" fmla="*/ 3992480 h 4629006"/>
              <a:gd name="connsiteX922" fmla="*/ 4495117 w 4596893"/>
              <a:gd name="connsiteY922" fmla="*/ 4034318 h 4629006"/>
              <a:gd name="connsiteX923" fmla="*/ 4514907 w 4596893"/>
              <a:gd name="connsiteY923" fmla="*/ 4070178 h 4629006"/>
              <a:gd name="connsiteX924" fmla="*/ 4529042 w 4596893"/>
              <a:gd name="connsiteY924" fmla="*/ 4109027 h 4629006"/>
              <a:gd name="connsiteX925" fmla="*/ 4543178 w 4596893"/>
              <a:gd name="connsiteY925" fmla="*/ 4144888 h 4629006"/>
              <a:gd name="connsiteX926" fmla="*/ 4557313 w 4596893"/>
              <a:gd name="connsiteY926" fmla="*/ 4183737 h 4629006"/>
              <a:gd name="connsiteX927" fmla="*/ 4562967 w 4596893"/>
              <a:gd name="connsiteY927" fmla="*/ 4204656 h 4629006"/>
              <a:gd name="connsiteX928" fmla="*/ 4565795 w 4596893"/>
              <a:gd name="connsiteY928" fmla="*/ 4225574 h 4629006"/>
              <a:gd name="connsiteX929" fmla="*/ 4582757 w 4596893"/>
              <a:gd name="connsiteY929" fmla="*/ 4285342 h 4629006"/>
              <a:gd name="connsiteX930" fmla="*/ 4594066 w 4596893"/>
              <a:gd name="connsiteY930" fmla="*/ 4345110 h 4629006"/>
              <a:gd name="connsiteX931" fmla="*/ 4596893 w 4596893"/>
              <a:gd name="connsiteY931" fmla="*/ 4377982 h 4629006"/>
              <a:gd name="connsiteX932" fmla="*/ 4596893 w 4596893"/>
              <a:gd name="connsiteY932" fmla="*/ 4407866 h 4629006"/>
              <a:gd name="connsiteX933" fmla="*/ 4596893 w 4596893"/>
              <a:gd name="connsiteY933" fmla="*/ 4434761 h 4629006"/>
              <a:gd name="connsiteX934" fmla="*/ 4596893 w 4596893"/>
              <a:gd name="connsiteY934" fmla="*/ 4467634 h 4629006"/>
              <a:gd name="connsiteX935" fmla="*/ 4594066 w 4596893"/>
              <a:gd name="connsiteY935" fmla="*/ 4503494 h 4629006"/>
              <a:gd name="connsiteX936" fmla="*/ 4588411 w 4596893"/>
              <a:gd name="connsiteY936" fmla="*/ 4536366 h 4629006"/>
              <a:gd name="connsiteX937" fmla="*/ 4582757 w 4596893"/>
              <a:gd name="connsiteY937" fmla="*/ 4581192 h 4629006"/>
              <a:gd name="connsiteX938" fmla="*/ 4582757 w 4596893"/>
              <a:gd name="connsiteY938" fmla="*/ 4629006 h 4629006"/>
              <a:gd name="connsiteX939" fmla="*/ 1453139 w 4596893"/>
              <a:gd name="connsiteY939" fmla="*/ 4629006 h 4629006"/>
              <a:gd name="connsiteX940" fmla="*/ 446685 w 4596893"/>
              <a:gd name="connsiteY940" fmla="*/ 4629006 h 4629006"/>
              <a:gd name="connsiteX941" fmla="*/ 466475 w 4596893"/>
              <a:gd name="connsiteY941" fmla="*/ 4533378 h 4629006"/>
              <a:gd name="connsiteX942" fmla="*/ 486264 w 4596893"/>
              <a:gd name="connsiteY942" fmla="*/ 4434761 h 4629006"/>
              <a:gd name="connsiteX943" fmla="*/ 508881 w 4596893"/>
              <a:gd name="connsiteY943" fmla="*/ 4339133 h 4629006"/>
              <a:gd name="connsiteX944" fmla="*/ 534325 w 4596893"/>
              <a:gd name="connsiteY944" fmla="*/ 4243505 h 4629006"/>
              <a:gd name="connsiteX945" fmla="*/ 562597 w 4596893"/>
              <a:gd name="connsiteY945" fmla="*/ 4150865 h 4629006"/>
              <a:gd name="connsiteX946" fmla="*/ 596522 w 4596893"/>
              <a:gd name="connsiteY946" fmla="*/ 4058225 h 4629006"/>
              <a:gd name="connsiteX947" fmla="*/ 630447 w 4596893"/>
              <a:gd name="connsiteY947" fmla="*/ 3965585 h 4629006"/>
              <a:gd name="connsiteX948" fmla="*/ 670027 w 4596893"/>
              <a:gd name="connsiteY948" fmla="*/ 3872945 h 4629006"/>
              <a:gd name="connsiteX949" fmla="*/ 670027 w 4596893"/>
              <a:gd name="connsiteY949" fmla="*/ 3866968 h 4629006"/>
              <a:gd name="connsiteX950" fmla="*/ 670027 w 4596893"/>
              <a:gd name="connsiteY950" fmla="*/ 3858003 h 4629006"/>
              <a:gd name="connsiteX951" fmla="*/ 672854 w 4596893"/>
              <a:gd name="connsiteY951" fmla="*/ 3849038 h 4629006"/>
              <a:gd name="connsiteX952" fmla="*/ 678508 w 4596893"/>
              <a:gd name="connsiteY952" fmla="*/ 3843061 h 4629006"/>
              <a:gd name="connsiteX953" fmla="*/ 678508 w 4596893"/>
              <a:gd name="connsiteY953" fmla="*/ 3840073 h 4629006"/>
              <a:gd name="connsiteX954" fmla="*/ 678508 w 4596893"/>
              <a:gd name="connsiteY954" fmla="*/ 3837085 h 4629006"/>
              <a:gd name="connsiteX955" fmla="*/ 681336 w 4596893"/>
              <a:gd name="connsiteY955" fmla="*/ 3819154 h 4629006"/>
              <a:gd name="connsiteX956" fmla="*/ 689817 w 4596893"/>
              <a:gd name="connsiteY956" fmla="*/ 3801224 h 4629006"/>
              <a:gd name="connsiteX957" fmla="*/ 695471 w 4596893"/>
              <a:gd name="connsiteY957" fmla="*/ 3786282 h 4629006"/>
              <a:gd name="connsiteX958" fmla="*/ 703952 w 4596893"/>
              <a:gd name="connsiteY958" fmla="*/ 3774328 h 4629006"/>
              <a:gd name="connsiteX959" fmla="*/ 709607 w 4596893"/>
              <a:gd name="connsiteY959" fmla="*/ 3768352 h 4629006"/>
              <a:gd name="connsiteX960" fmla="*/ 718088 w 4596893"/>
              <a:gd name="connsiteY960" fmla="*/ 3741456 h 4629006"/>
              <a:gd name="connsiteX961" fmla="*/ 729397 w 4596893"/>
              <a:gd name="connsiteY961" fmla="*/ 3714561 h 4629006"/>
              <a:gd name="connsiteX962" fmla="*/ 743532 w 4596893"/>
              <a:gd name="connsiteY962" fmla="*/ 3690654 h 4629006"/>
              <a:gd name="connsiteX963" fmla="*/ 760495 w 4596893"/>
              <a:gd name="connsiteY963" fmla="*/ 3663758 h 4629006"/>
              <a:gd name="connsiteX964" fmla="*/ 754841 w 4596893"/>
              <a:gd name="connsiteY964" fmla="*/ 3648816 h 4629006"/>
              <a:gd name="connsiteX965" fmla="*/ 752013 w 4596893"/>
              <a:gd name="connsiteY965" fmla="*/ 3633874 h 4629006"/>
              <a:gd name="connsiteX966" fmla="*/ 752013 w 4596893"/>
              <a:gd name="connsiteY966" fmla="*/ 3615944 h 4629006"/>
              <a:gd name="connsiteX967" fmla="*/ 752013 w 4596893"/>
              <a:gd name="connsiteY967" fmla="*/ 3598014 h 4629006"/>
              <a:gd name="connsiteX968" fmla="*/ 752013 w 4596893"/>
              <a:gd name="connsiteY968" fmla="*/ 3592037 h 4629006"/>
              <a:gd name="connsiteX969" fmla="*/ 752013 w 4596893"/>
              <a:gd name="connsiteY969" fmla="*/ 3589049 h 4629006"/>
              <a:gd name="connsiteX970" fmla="*/ 743532 w 4596893"/>
              <a:gd name="connsiteY970" fmla="*/ 3589049 h 4629006"/>
              <a:gd name="connsiteX971" fmla="*/ 737878 w 4596893"/>
              <a:gd name="connsiteY971" fmla="*/ 3589049 h 4629006"/>
              <a:gd name="connsiteX972" fmla="*/ 723742 w 4596893"/>
              <a:gd name="connsiteY972" fmla="*/ 3592037 h 4629006"/>
              <a:gd name="connsiteX973" fmla="*/ 715261 w 4596893"/>
              <a:gd name="connsiteY973" fmla="*/ 3589049 h 4629006"/>
              <a:gd name="connsiteX974" fmla="*/ 703952 w 4596893"/>
              <a:gd name="connsiteY974" fmla="*/ 3592037 h 4629006"/>
              <a:gd name="connsiteX975" fmla="*/ 698298 w 4596893"/>
              <a:gd name="connsiteY975" fmla="*/ 3589049 h 4629006"/>
              <a:gd name="connsiteX976" fmla="*/ 695471 w 4596893"/>
              <a:gd name="connsiteY976" fmla="*/ 3580084 h 4629006"/>
              <a:gd name="connsiteX977" fmla="*/ 692644 w 4596893"/>
              <a:gd name="connsiteY977" fmla="*/ 3574107 h 4629006"/>
              <a:gd name="connsiteX978" fmla="*/ 692644 w 4596893"/>
              <a:gd name="connsiteY978" fmla="*/ 3568130 h 4629006"/>
              <a:gd name="connsiteX979" fmla="*/ 689817 w 4596893"/>
              <a:gd name="connsiteY979" fmla="*/ 3565142 h 4629006"/>
              <a:gd name="connsiteX980" fmla="*/ 681336 w 4596893"/>
              <a:gd name="connsiteY980" fmla="*/ 3565142 h 4629006"/>
              <a:gd name="connsiteX981" fmla="*/ 678508 w 4596893"/>
              <a:gd name="connsiteY981" fmla="*/ 3565142 h 4629006"/>
              <a:gd name="connsiteX982" fmla="*/ 670027 w 4596893"/>
              <a:gd name="connsiteY982" fmla="*/ 3565142 h 4629006"/>
              <a:gd name="connsiteX983" fmla="*/ 661546 w 4596893"/>
              <a:gd name="connsiteY983" fmla="*/ 3565142 h 4629006"/>
              <a:gd name="connsiteX984" fmla="*/ 653064 w 4596893"/>
              <a:gd name="connsiteY984" fmla="*/ 3559165 h 4629006"/>
              <a:gd name="connsiteX985" fmla="*/ 644583 w 4596893"/>
              <a:gd name="connsiteY985" fmla="*/ 3553188 h 4629006"/>
              <a:gd name="connsiteX986" fmla="*/ 638929 w 4596893"/>
              <a:gd name="connsiteY986" fmla="*/ 3547211 h 4629006"/>
              <a:gd name="connsiteX987" fmla="*/ 630447 w 4596893"/>
              <a:gd name="connsiteY987" fmla="*/ 3538246 h 4629006"/>
              <a:gd name="connsiteX988" fmla="*/ 619139 w 4596893"/>
              <a:gd name="connsiteY988" fmla="*/ 3538246 h 4629006"/>
              <a:gd name="connsiteX989" fmla="*/ 610658 w 4596893"/>
              <a:gd name="connsiteY989" fmla="*/ 3544223 h 4629006"/>
              <a:gd name="connsiteX990" fmla="*/ 593695 w 4596893"/>
              <a:gd name="connsiteY990" fmla="*/ 3547211 h 4629006"/>
              <a:gd name="connsiteX991" fmla="*/ 573905 w 4596893"/>
              <a:gd name="connsiteY991" fmla="*/ 3538246 h 4629006"/>
              <a:gd name="connsiteX992" fmla="*/ 548461 w 4596893"/>
              <a:gd name="connsiteY992" fmla="*/ 3529281 h 4629006"/>
              <a:gd name="connsiteX993" fmla="*/ 537153 w 4596893"/>
              <a:gd name="connsiteY993" fmla="*/ 3517327 h 4629006"/>
              <a:gd name="connsiteX994" fmla="*/ 534325 w 4596893"/>
              <a:gd name="connsiteY994" fmla="*/ 3508362 h 4629006"/>
              <a:gd name="connsiteX995" fmla="*/ 537153 w 4596893"/>
              <a:gd name="connsiteY995" fmla="*/ 3496409 h 4629006"/>
              <a:gd name="connsiteX996" fmla="*/ 545634 w 4596893"/>
              <a:gd name="connsiteY996" fmla="*/ 3481467 h 4629006"/>
              <a:gd name="connsiteX997" fmla="*/ 554115 w 4596893"/>
              <a:gd name="connsiteY997" fmla="*/ 3463537 h 4629006"/>
              <a:gd name="connsiteX998" fmla="*/ 571078 w 4596893"/>
              <a:gd name="connsiteY998" fmla="*/ 3421699 h 4629006"/>
              <a:gd name="connsiteX999" fmla="*/ 585214 w 4596893"/>
              <a:gd name="connsiteY999" fmla="*/ 3379862 h 4629006"/>
              <a:gd name="connsiteX1000" fmla="*/ 590868 w 4596893"/>
              <a:gd name="connsiteY1000" fmla="*/ 3358943 h 4629006"/>
              <a:gd name="connsiteX1001" fmla="*/ 596522 w 4596893"/>
              <a:gd name="connsiteY1001" fmla="*/ 3338024 h 4629006"/>
              <a:gd name="connsiteX1002" fmla="*/ 585214 w 4596893"/>
              <a:gd name="connsiteY1002" fmla="*/ 3296187 h 4629006"/>
              <a:gd name="connsiteX1003" fmla="*/ 573905 w 4596893"/>
              <a:gd name="connsiteY1003" fmla="*/ 3257338 h 4629006"/>
              <a:gd name="connsiteX1004" fmla="*/ 565424 w 4596893"/>
              <a:gd name="connsiteY1004" fmla="*/ 3236419 h 4629006"/>
              <a:gd name="connsiteX1005" fmla="*/ 562597 w 4596893"/>
              <a:gd name="connsiteY1005" fmla="*/ 3215501 h 4629006"/>
              <a:gd name="connsiteX1006" fmla="*/ 559769 w 4596893"/>
              <a:gd name="connsiteY1006" fmla="*/ 3191594 h 4629006"/>
              <a:gd name="connsiteX1007" fmla="*/ 559769 w 4596893"/>
              <a:gd name="connsiteY1007" fmla="*/ 3170675 h 4629006"/>
              <a:gd name="connsiteX1008" fmla="*/ 559769 w 4596893"/>
              <a:gd name="connsiteY1008" fmla="*/ 3167687 h 4629006"/>
              <a:gd name="connsiteX1009" fmla="*/ 559769 w 4596893"/>
              <a:gd name="connsiteY1009" fmla="*/ 3152745 h 4629006"/>
              <a:gd name="connsiteX1010" fmla="*/ 562597 w 4596893"/>
              <a:gd name="connsiteY1010" fmla="*/ 3140791 h 4629006"/>
              <a:gd name="connsiteX1011" fmla="*/ 562597 w 4596893"/>
              <a:gd name="connsiteY1011" fmla="*/ 3134814 h 4629006"/>
              <a:gd name="connsiteX1012" fmla="*/ 562597 w 4596893"/>
              <a:gd name="connsiteY1012" fmla="*/ 3128838 h 4629006"/>
              <a:gd name="connsiteX1013" fmla="*/ 562597 w 4596893"/>
              <a:gd name="connsiteY1013" fmla="*/ 3125849 h 4629006"/>
              <a:gd name="connsiteX1014" fmla="*/ 565424 w 4596893"/>
              <a:gd name="connsiteY1014" fmla="*/ 3116884 h 4629006"/>
              <a:gd name="connsiteX1015" fmla="*/ 571078 w 4596893"/>
              <a:gd name="connsiteY1015" fmla="*/ 3110907 h 4629006"/>
              <a:gd name="connsiteX1016" fmla="*/ 565424 w 4596893"/>
              <a:gd name="connsiteY1016" fmla="*/ 3089989 h 4629006"/>
              <a:gd name="connsiteX1017" fmla="*/ 573905 w 4596893"/>
              <a:gd name="connsiteY1017" fmla="*/ 3069070 h 4629006"/>
              <a:gd name="connsiteX1018" fmla="*/ 579559 w 4596893"/>
              <a:gd name="connsiteY1018" fmla="*/ 3051140 h 4629006"/>
              <a:gd name="connsiteX1019" fmla="*/ 582386 w 4596893"/>
              <a:gd name="connsiteY1019" fmla="*/ 3030221 h 4629006"/>
              <a:gd name="connsiteX1020" fmla="*/ 590868 w 4596893"/>
              <a:gd name="connsiteY1020" fmla="*/ 3006314 h 4629006"/>
              <a:gd name="connsiteX1021" fmla="*/ 593695 w 4596893"/>
              <a:gd name="connsiteY1021" fmla="*/ 2979418 h 4629006"/>
              <a:gd name="connsiteX1022" fmla="*/ 599349 w 4596893"/>
              <a:gd name="connsiteY1022" fmla="*/ 2952523 h 4629006"/>
              <a:gd name="connsiteX1023" fmla="*/ 610658 w 4596893"/>
              <a:gd name="connsiteY1023" fmla="*/ 2928616 h 4629006"/>
              <a:gd name="connsiteX1024" fmla="*/ 610658 w 4596893"/>
              <a:gd name="connsiteY1024" fmla="*/ 2925628 h 4629006"/>
              <a:gd name="connsiteX1025" fmla="*/ 613485 w 4596893"/>
              <a:gd name="connsiteY1025" fmla="*/ 2904709 h 4629006"/>
              <a:gd name="connsiteX1026" fmla="*/ 621966 w 4596893"/>
              <a:gd name="connsiteY1026" fmla="*/ 2889767 h 4629006"/>
              <a:gd name="connsiteX1027" fmla="*/ 641756 w 4596893"/>
              <a:gd name="connsiteY1027" fmla="*/ 2838964 h 4629006"/>
              <a:gd name="connsiteX1028" fmla="*/ 664373 w 4596893"/>
              <a:gd name="connsiteY1028" fmla="*/ 2791150 h 4629006"/>
              <a:gd name="connsiteX1029" fmla="*/ 664373 w 4596893"/>
              <a:gd name="connsiteY1029" fmla="*/ 2782185 h 4629006"/>
              <a:gd name="connsiteX1030" fmla="*/ 672854 w 4596893"/>
              <a:gd name="connsiteY1030" fmla="*/ 2776208 h 4629006"/>
              <a:gd name="connsiteX1031" fmla="*/ 675681 w 4596893"/>
              <a:gd name="connsiteY1031" fmla="*/ 2773220 h 4629006"/>
              <a:gd name="connsiteX1032" fmla="*/ 675681 w 4596893"/>
              <a:gd name="connsiteY1032" fmla="*/ 2770232 h 4629006"/>
              <a:gd name="connsiteX1033" fmla="*/ 678508 w 4596893"/>
              <a:gd name="connsiteY1033" fmla="*/ 2764255 h 4629006"/>
              <a:gd name="connsiteX1034" fmla="*/ 678508 w 4596893"/>
              <a:gd name="connsiteY1034" fmla="*/ 2761266 h 4629006"/>
              <a:gd name="connsiteX1035" fmla="*/ 695471 w 4596893"/>
              <a:gd name="connsiteY1035" fmla="*/ 2731383 h 4629006"/>
              <a:gd name="connsiteX1036" fmla="*/ 712434 w 4596893"/>
              <a:gd name="connsiteY1036" fmla="*/ 2701499 h 4629006"/>
              <a:gd name="connsiteX1037" fmla="*/ 718088 w 4596893"/>
              <a:gd name="connsiteY1037" fmla="*/ 2689545 h 4629006"/>
              <a:gd name="connsiteX1038" fmla="*/ 718088 w 4596893"/>
              <a:gd name="connsiteY1038" fmla="*/ 2674603 h 4629006"/>
              <a:gd name="connsiteX1039" fmla="*/ 709607 w 4596893"/>
              <a:gd name="connsiteY1039" fmla="*/ 2656673 h 4629006"/>
              <a:gd name="connsiteX1040" fmla="*/ 701125 w 4596893"/>
              <a:gd name="connsiteY1040" fmla="*/ 2638743 h 4629006"/>
              <a:gd name="connsiteX1041" fmla="*/ 695471 w 4596893"/>
              <a:gd name="connsiteY1041" fmla="*/ 2617824 h 4629006"/>
              <a:gd name="connsiteX1042" fmla="*/ 692644 w 4596893"/>
              <a:gd name="connsiteY1042" fmla="*/ 2602882 h 4629006"/>
              <a:gd name="connsiteX1043" fmla="*/ 692644 w 4596893"/>
              <a:gd name="connsiteY1043" fmla="*/ 2596905 h 4629006"/>
              <a:gd name="connsiteX1044" fmla="*/ 678508 w 4596893"/>
              <a:gd name="connsiteY1044" fmla="*/ 2567022 h 4629006"/>
              <a:gd name="connsiteX1045" fmla="*/ 670027 w 4596893"/>
              <a:gd name="connsiteY1045" fmla="*/ 2531161 h 4629006"/>
              <a:gd name="connsiteX1046" fmla="*/ 664373 w 4596893"/>
              <a:gd name="connsiteY1046" fmla="*/ 2531161 h 4629006"/>
              <a:gd name="connsiteX1047" fmla="*/ 664373 w 4596893"/>
              <a:gd name="connsiteY1047" fmla="*/ 2528173 h 4629006"/>
              <a:gd name="connsiteX1048" fmla="*/ 650237 w 4596893"/>
              <a:gd name="connsiteY1048" fmla="*/ 2507254 h 4629006"/>
              <a:gd name="connsiteX1049" fmla="*/ 636102 w 4596893"/>
              <a:gd name="connsiteY1049" fmla="*/ 2486335 h 4629006"/>
              <a:gd name="connsiteX1050" fmla="*/ 633275 w 4596893"/>
              <a:gd name="connsiteY1050" fmla="*/ 2483347 h 4629006"/>
              <a:gd name="connsiteX1051" fmla="*/ 624793 w 4596893"/>
              <a:gd name="connsiteY1051" fmla="*/ 2477370 h 4629006"/>
              <a:gd name="connsiteX1052" fmla="*/ 605003 w 4596893"/>
              <a:gd name="connsiteY1052" fmla="*/ 2426568 h 4629006"/>
              <a:gd name="connsiteX1053" fmla="*/ 593695 w 4596893"/>
              <a:gd name="connsiteY1053" fmla="*/ 2378754 h 4629006"/>
              <a:gd name="connsiteX1054" fmla="*/ 585214 w 4596893"/>
              <a:gd name="connsiteY1054" fmla="*/ 2342893 h 4629006"/>
              <a:gd name="connsiteX1055" fmla="*/ 579559 w 4596893"/>
              <a:gd name="connsiteY1055" fmla="*/ 2304044 h 4629006"/>
              <a:gd name="connsiteX1056" fmla="*/ 565424 w 4596893"/>
              <a:gd name="connsiteY1056" fmla="*/ 2274160 h 4629006"/>
              <a:gd name="connsiteX1057" fmla="*/ 554115 w 4596893"/>
              <a:gd name="connsiteY1057" fmla="*/ 2247264 h 4629006"/>
              <a:gd name="connsiteX1058" fmla="*/ 539980 w 4596893"/>
              <a:gd name="connsiteY1058" fmla="*/ 2214393 h 4629006"/>
              <a:gd name="connsiteX1059" fmla="*/ 525844 w 4596893"/>
              <a:gd name="connsiteY1059" fmla="*/ 2184508 h 4629006"/>
              <a:gd name="connsiteX1060" fmla="*/ 508881 w 4596893"/>
              <a:gd name="connsiteY1060" fmla="*/ 2136695 h 4629006"/>
              <a:gd name="connsiteX1061" fmla="*/ 497573 w 4596893"/>
              <a:gd name="connsiteY1061" fmla="*/ 2091869 h 4629006"/>
              <a:gd name="connsiteX1062" fmla="*/ 483437 w 4596893"/>
              <a:gd name="connsiteY1062" fmla="*/ 2044055 h 4629006"/>
              <a:gd name="connsiteX1063" fmla="*/ 477783 w 4596893"/>
              <a:gd name="connsiteY1063" fmla="*/ 1993252 h 4629006"/>
              <a:gd name="connsiteX1064" fmla="*/ 463647 w 4596893"/>
              <a:gd name="connsiteY1064" fmla="*/ 1909577 h 4629006"/>
              <a:gd name="connsiteX1065" fmla="*/ 455166 w 4596893"/>
              <a:gd name="connsiteY1065" fmla="*/ 1825902 h 4629006"/>
              <a:gd name="connsiteX1066" fmla="*/ 446685 w 4596893"/>
              <a:gd name="connsiteY1066" fmla="*/ 1739239 h 4629006"/>
              <a:gd name="connsiteX1067" fmla="*/ 441031 w 4596893"/>
              <a:gd name="connsiteY1067" fmla="*/ 1652576 h 4629006"/>
              <a:gd name="connsiteX1068" fmla="*/ 438203 w 4596893"/>
              <a:gd name="connsiteY1068" fmla="*/ 1586832 h 4629006"/>
              <a:gd name="connsiteX1069" fmla="*/ 435376 w 4596893"/>
              <a:gd name="connsiteY1069" fmla="*/ 1521087 h 4629006"/>
              <a:gd name="connsiteX1070" fmla="*/ 435376 w 4596893"/>
              <a:gd name="connsiteY1070" fmla="*/ 1455343 h 4629006"/>
              <a:gd name="connsiteX1071" fmla="*/ 438203 w 4596893"/>
              <a:gd name="connsiteY1071" fmla="*/ 1386610 h 4629006"/>
              <a:gd name="connsiteX1072" fmla="*/ 438203 w 4596893"/>
              <a:gd name="connsiteY1072" fmla="*/ 1377645 h 4629006"/>
              <a:gd name="connsiteX1073" fmla="*/ 435376 w 4596893"/>
              <a:gd name="connsiteY1073" fmla="*/ 1371668 h 4629006"/>
              <a:gd name="connsiteX1074" fmla="*/ 429722 w 4596893"/>
              <a:gd name="connsiteY1074" fmla="*/ 1365691 h 4629006"/>
              <a:gd name="connsiteX1075" fmla="*/ 426895 w 4596893"/>
              <a:gd name="connsiteY1075" fmla="*/ 1362703 h 4629006"/>
              <a:gd name="connsiteX1076" fmla="*/ 418414 w 4596893"/>
              <a:gd name="connsiteY1076" fmla="*/ 1356726 h 4629006"/>
              <a:gd name="connsiteX1077" fmla="*/ 407105 w 4596893"/>
              <a:gd name="connsiteY1077" fmla="*/ 1353738 h 4629006"/>
              <a:gd name="connsiteX1078" fmla="*/ 390142 w 4596893"/>
              <a:gd name="connsiteY1078" fmla="*/ 1377645 h 4629006"/>
              <a:gd name="connsiteX1079" fmla="*/ 370353 w 4596893"/>
              <a:gd name="connsiteY1079" fmla="*/ 1401552 h 4629006"/>
              <a:gd name="connsiteX1080" fmla="*/ 359044 w 4596893"/>
              <a:gd name="connsiteY1080" fmla="*/ 1416494 h 4629006"/>
              <a:gd name="connsiteX1081" fmla="*/ 339254 w 4596893"/>
              <a:gd name="connsiteY1081" fmla="*/ 1428447 h 4629006"/>
              <a:gd name="connsiteX1082" fmla="*/ 319465 w 4596893"/>
              <a:gd name="connsiteY1082" fmla="*/ 1434424 h 4629006"/>
              <a:gd name="connsiteX1083" fmla="*/ 299675 w 4596893"/>
              <a:gd name="connsiteY1083" fmla="*/ 1434424 h 4629006"/>
              <a:gd name="connsiteX1084" fmla="*/ 279885 w 4596893"/>
              <a:gd name="connsiteY1084" fmla="*/ 1428447 h 4629006"/>
              <a:gd name="connsiteX1085" fmla="*/ 260095 w 4596893"/>
              <a:gd name="connsiteY1085" fmla="*/ 1419482 h 4629006"/>
              <a:gd name="connsiteX1086" fmla="*/ 243132 w 4596893"/>
              <a:gd name="connsiteY1086" fmla="*/ 1404540 h 4629006"/>
              <a:gd name="connsiteX1087" fmla="*/ 228997 w 4596893"/>
              <a:gd name="connsiteY1087" fmla="*/ 1386610 h 4629006"/>
              <a:gd name="connsiteX1088" fmla="*/ 228997 w 4596893"/>
              <a:gd name="connsiteY1088" fmla="*/ 1380633 h 4629006"/>
              <a:gd name="connsiteX1089" fmla="*/ 228997 w 4596893"/>
              <a:gd name="connsiteY1089" fmla="*/ 1377645 h 4629006"/>
              <a:gd name="connsiteX1090" fmla="*/ 223343 w 4596893"/>
              <a:gd name="connsiteY1090" fmla="*/ 1356726 h 4629006"/>
              <a:gd name="connsiteX1091" fmla="*/ 212034 w 4596893"/>
              <a:gd name="connsiteY1091" fmla="*/ 1338796 h 4629006"/>
              <a:gd name="connsiteX1092" fmla="*/ 200726 w 4596893"/>
              <a:gd name="connsiteY1092" fmla="*/ 1311901 h 4629006"/>
              <a:gd name="connsiteX1093" fmla="*/ 186590 w 4596893"/>
              <a:gd name="connsiteY1093" fmla="*/ 1279028 h 4629006"/>
              <a:gd name="connsiteX1094" fmla="*/ 180936 w 4596893"/>
              <a:gd name="connsiteY1094" fmla="*/ 1267075 h 4629006"/>
              <a:gd name="connsiteX1095" fmla="*/ 172454 w 4596893"/>
              <a:gd name="connsiteY1095" fmla="*/ 1252133 h 4629006"/>
              <a:gd name="connsiteX1096" fmla="*/ 169627 w 4596893"/>
              <a:gd name="connsiteY1096" fmla="*/ 1237191 h 4629006"/>
              <a:gd name="connsiteX1097" fmla="*/ 169627 w 4596893"/>
              <a:gd name="connsiteY1097" fmla="*/ 1225238 h 4629006"/>
              <a:gd name="connsiteX1098" fmla="*/ 169627 w 4596893"/>
              <a:gd name="connsiteY1098" fmla="*/ 1195354 h 4629006"/>
              <a:gd name="connsiteX1099" fmla="*/ 180936 w 4596893"/>
              <a:gd name="connsiteY1099" fmla="*/ 1165470 h 4629006"/>
              <a:gd name="connsiteX1100" fmla="*/ 183763 w 4596893"/>
              <a:gd name="connsiteY1100" fmla="*/ 1150528 h 4629006"/>
              <a:gd name="connsiteX1101" fmla="*/ 189417 w 4596893"/>
              <a:gd name="connsiteY1101" fmla="*/ 1141563 h 4629006"/>
              <a:gd name="connsiteX1102" fmla="*/ 200726 w 4596893"/>
              <a:gd name="connsiteY1102" fmla="*/ 1129609 h 4629006"/>
              <a:gd name="connsiteX1103" fmla="*/ 209207 w 4596893"/>
              <a:gd name="connsiteY1103" fmla="*/ 1120644 h 4629006"/>
              <a:gd name="connsiteX1104" fmla="*/ 209207 w 4596893"/>
              <a:gd name="connsiteY1104" fmla="*/ 1111679 h 4629006"/>
              <a:gd name="connsiteX1105" fmla="*/ 209207 w 4596893"/>
              <a:gd name="connsiteY1105" fmla="*/ 1105702 h 4629006"/>
              <a:gd name="connsiteX1106" fmla="*/ 206380 w 4596893"/>
              <a:gd name="connsiteY1106" fmla="*/ 1102714 h 4629006"/>
              <a:gd name="connsiteX1107" fmla="*/ 203553 w 4596893"/>
              <a:gd name="connsiteY1107" fmla="*/ 1099725 h 4629006"/>
              <a:gd name="connsiteX1108" fmla="*/ 203553 w 4596893"/>
              <a:gd name="connsiteY1108" fmla="*/ 1093749 h 4629006"/>
              <a:gd name="connsiteX1109" fmla="*/ 200726 w 4596893"/>
              <a:gd name="connsiteY1109" fmla="*/ 1090760 h 4629006"/>
              <a:gd name="connsiteX1110" fmla="*/ 189417 w 4596893"/>
              <a:gd name="connsiteY1110" fmla="*/ 1081795 h 4629006"/>
              <a:gd name="connsiteX1111" fmla="*/ 183763 w 4596893"/>
              <a:gd name="connsiteY1111" fmla="*/ 1069842 h 4629006"/>
              <a:gd name="connsiteX1112" fmla="*/ 175282 w 4596893"/>
              <a:gd name="connsiteY1112" fmla="*/ 1057888 h 4629006"/>
              <a:gd name="connsiteX1113" fmla="*/ 172454 w 4596893"/>
              <a:gd name="connsiteY1113" fmla="*/ 1045934 h 4629006"/>
              <a:gd name="connsiteX1114" fmla="*/ 172454 w 4596893"/>
              <a:gd name="connsiteY1114" fmla="*/ 1019039 h 4629006"/>
              <a:gd name="connsiteX1115" fmla="*/ 169627 w 4596893"/>
              <a:gd name="connsiteY1115" fmla="*/ 995132 h 4629006"/>
              <a:gd name="connsiteX1116" fmla="*/ 166800 w 4596893"/>
              <a:gd name="connsiteY1116" fmla="*/ 968236 h 4629006"/>
              <a:gd name="connsiteX1117" fmla="*/ 163973 w 4596893"/>
              <a:gd name="connsiteY1117" fmla="*/ 944329 h 4629006"/>
              <a:gd name="connsiteX1118" fmla="*/ 161146 w 4596893"/>
              <a:gd name="connsiteY1118" fmla="*/ 917434 h 4629006"/>
              <a:gd name="connsiteX1119" fmla="*/ 161146 w 4596893"/>
              <a:gd name="connsiteY1119" fmla="*/ 893527 h 4629006"/>
              <a:gd name="connsiteX1120" fmla="*/ 161146 w 4596893"/>
              <a:gd name="connsiteY1120" fmla="*/ 884562 h 4629006"/>
              <a:gd name="connsiteX1121" fmla="*/ 155492 w 4596893"/>
              <a:gd name="connsiteY1121" fmla="*/ 878585 h 4629006"/>
              <a:gd name="connsiteX1122" fmla="*/ 127221 w 4596893"/>
              <a:gd name="connsiteY1122" fmla="*/ 854678 h 4629006"/>
              <a:gd name="connsiteX1123" fmla="*/ 98949 w 4596893"/>
              <a:gd name="connsiteY1123" fmla="*/ 827782 h 4629006"/>
              <a:gd name="connsiteX1124" fmla="*/ 76332 w 4596893"/>
              <a:gd name="connsiteY1124" fmla="*/ 794910 h 4629006"/>
              <a:gd name="connsiteX1125" fmla="*/ 56543 w 4596893"/>
              <a:gd name="connsiteY1125" fmla="*/ 765026 h 4629006"/>
              <a:gd name="connsiteX1126" fmla="*/ 39580 w 4596893"/>
              <a:gd name="connsiteY1126" fmla="*/ 735142 h 4629006"/>
              <a:gd name="connsiteX1127" fmla="*/ 28271 w 4596893"/>
              <a:gd name="connsiteY1127" fmla="*/ 708247 h 4629006"/>
              <a:gd name="connsiteX1128" fmla="*/ 16963 w 4596893"/>
              <a:gd name="connsiteY1128" fmla="*/ 675375 h 4629006"/>
              <a:gd name="connsiteX1129" fmla="*/ 8482 w 4596893"/>
              <a:gd name="connsiteY1129" fmla="*/ 648479 h 4629006"/>
              <a:gd name="connsiteX1130" fmla="*/ 5654 w 4596893"/>
              <a:gd name="connsiteY1130" fmla="*/ 618596 h 4629006"/>
              <a:gd name="connsiteX1131" fmla="*/ 0 w 4596893"/>
              <a:gd name="connsiteY1131" fmla="*/ 585723 h 4629006"/>
              <a:gd name="connsiteX1132" fmla="*/ 0 w 4596893"/>
              <a:gd name="connsiteY1132" fmla="*/ 555839 h 4629006"/>
              <a:gd name="connsiteX1133" fmla="*/ 5654 w 4596893"/>
              <a:gd name="connsiteY1133" fmla="*/ 519979 h 4629006"/>
              <a:gd name="connsiteX1134" fmla="*/ 8482 w 4596893"/>
              <a:gd name="connsiteY1134" fmla="*/ 496072 h 4629006"/>
              <a:gd name="connsiteX1135" fmla="*/ 14136 w 4596893"/>
              <a:gd name="connsiteY1135" fmla="*/ 466188 h 4629006"/>
              <a:gd name="connsiteX1136" fmla="*/ 25444 w 4596893"/>
              <a:gd name="connsiteY1136" fmla="*/ 442281 h 4629006"/>
              <a:gd name="connsiteX1137" fmla="*/ 33926 w 4596893"/>
              <a:gd name="connsiteY1137" fmla="*/ 418374 h 4629006"/>
              <a:gd name="connsiteX1138" fmla="*/ 39580 w 4596893"/>
              <a:gd name="connsiteY1138" fmla="*/ 409409 h 4629006"/>
              <a:gd name="connsiteX1139" fmla="*/ 39580 w 4596893"/>
              <a:gd name="connsiteY1139" fmla="*/ 400444 h 4629006"/>
              <a:gd name="connsiteX1140" fmla="*/ 39580 w 4596893"/>
              <a:gd name="connsiteY1140" fmla="*/ 391478 h 4629006"/>
              <a:gd name="connsiteX1141" fmla="*/ 33926 w 4596893"/>
              <a:gd name="connsiteY1141" fmla="*/ 379525 h 4629006"/>
              <a:gd name="connsiteX1142" fmla="*/ 28271 w 4596893"/>
              <a:gd name="connsiteY1142" fmla="*/ 373548 h 4629006"/>
              <a:gd name="connsiteX1143" fmla="*/ 25444 w 4596893"/>
              <a:gd name="connsiteY1143" fmla="*/ 367571 h 4629006"/>
              <a:gd name="connsiteX1144" fmla="*/ 28271 w 4596893"/>
              <a:gd name="connsiteY1144" fmla="*/ 358606 h 4629006"/>
              <a:gd name="connsiteX1145" fmla="*/ 39580 w 4596893"/>
              <a:gd name="connsiteY1145" fmla="*/ 355618 h 4629006"/>
              <a:gd name="connsiteX1146" fmla="*/ 50888 w 4596893"/>
              <a:gd name="connsiteY1146" fmla="*/ 355618 h 4629006"/>
              <a:gd name="connsiteX1147" fmla="*/ 56543 w 4596893"/>
              <a:gd name="connsiteY1147" fmla="*/ 352629 h 4629006"/>
              <a:gd name="connsiteX1148" fmla="*/ 65024 w 4596893"/>
              <a:gd name="connsiteY1148" fmla="*/ 349641 h 4629006"/>
              <a:gd name="connsiteX1149" fmla="*/ 67851 w 4596893"/>
              <a:gd name="connsiteY1149" fmla="*/ 340676 h 4629006"/>
              <a:gd name="connsiteX1150" fmla="*/ 73505 w 4596893"/>
              <a:gd name="connsiteY1150" fmla="*/ 328722 h 4629006"/>
              <a:gd name="connsiteX1151" fmla="*/ 84814 w 4596893"/>
              <a:gd name="connsiteY1151" fmla="*/ 313780 h 4629006"/>
              <a:gd name="connsiteX1152" fmla="*/ 90468 w 4596893"/>
              <a:gd name="connsiteY1152" fmla="*/ 295850 h 4629006"/>
              <a:gd name="connsiteX1153" fmla="*/ 93295 w 4596893"/>
              <a:gd name="connsiteY1153" fmla="*/ 277920 h 4629006"/>
              <a:gd name="connsiteX1154" fmla="*/ 93295 w 4596893"/>
              <a:gd name="connsiteY1154" fmla="*/ 262978 h 4629006"/>
              <a:gd name="connsiteX1155" fmla="*/ 90468 w 4596893"/>
              <a:gd name="connsiteY1155" fmla="*/ 245048 h 4629006"/>
              <a:gd name="connsiteX1156" fmla="*/ 87641 w 4596893"/>
              <a:gd name="connsiteY1156" fmla="*/ 236082 h 4629006"/>
              <a:gd name="connsiteX1157" fmla="*/ 87641 w 4596893"/>
              <a:gd name="connsiteY1157" fmla="*/ 230106 h 4629006"/>
              <a:gd name="connsiteX1158" fmla="*/ 87641 w 4596893"/>
              <a:gd name="connsiteY1158" fmla="*/ 227117 h 4629006"/>
              <a:gd name="connsiteX1159" fmla="*/ 90468 w 4596893"/>
              <a:gd name="connsiteY1159" fmla="*/ 221141 h 4629006"/>
              <a:gd name="connsiteX1160" fmla="*/ 96122 w 4596893"/>
              <a:gd name="connsiteY1160" fmla="*/ 215164 h 4629006"/>
              <a:gd name="connsiteX1161" fmla="*/ 107431 w 4596893"/>
              <a:gd name="connsiteY1161" fmla="*/ 215164 h 4629006"/>
              <a:gd name="connsiteX1162" fmla="*/ 113085 w 4596893"/>
              <a:gd name="connsiteY1162" fmla="*/ 215164 h 4629006"/>
              <a:gd name="connsiteX1163" fmla="*/ 124393 w 4596893"/>
              <a:gd name="connsiteY1163" fmla="*/ 221141 h 4629006"/>
              <a:gd name="connsiteX1164" fmla="*/ 132875 w 4596893"/>
              <a:gd name="connsiteY1164" fmla="*/ 227117 h 4629006"/>
              <a:gd name="connsiteX1165" fmla="*/ 138529 w 4596893"/>
              <a:gd name="connsiteY1165" fmla="*/ 227117 h 4629006"/>
              <a:gd name="connsiteX1166" fmla="*/ 149837 w 4596893"/>
              <a:gd name="connsiteY1166" fmla="*/ 224129 h 4629006"/>
              <a:gd name="connsiteX1167" fmla="*/ 155492 w 4596893"/>
              <a:gd name="connsiteY1167" fmla="*/ 212175 h 4629006"/>
              <a:gd name="connsiteX1168" fmla="*/ 161146 w 4596893"/>
              <a:gd name="connsiteY1168" fmla="*/ 206199 h 4629006"/>
              <a:gd name="connsiteX1169" fmla="*/ 166800 w 4596893"/>
              <a:gd name="connsiteY1169" fmla="*/ 200222 h 4629006"/>
              <a:gd name="connsiteX1170" fmla="*/ 183763 w 4596893"/>
              <a:gd name="connsiteY1170" fmla="*/ 191257 h 4629006"/>
              <a:gd name="connsiteX1171" fmla="*/ 192244 w 4596893"/>
              <a:gd name="connsiteY1171" fmla="*/ 179303 h 4629006"/>
              <a:gd name="connsiteX1172" fmla="*/ 200726 w 4596893"/>
              <a:gd name="connsiteY1172" fmla="*/ 164361 h 4629006"/>
              <a:gd name="connsiteX1173" fmla="*/ 203553 w 4596893"/>
              <a:gd name="connsiteY1173" fmla="*/ 143443 h 4629006"/>
              <a:gd name="connsiteX1174" fmla="*/ 203553 w 4596893"/>
              <a:gd name="connsiteY1174" fmla="*/ 137466 h 4629006"/>
              <a:gd name="connsiteX1175" fmla="*/ 206380 w 4596893"/>
              <a:gd name="connsiteY1175" fmla="*/ 128501 h 4629006"/>
              <a:gd name="connsiteX1176" fmla="*/ 209207 w 4596893"/>
              <a:gd name="connsiteY1176" fmla="*/ 122524 h 4629006"/>
              <a:gd name="connsiteX1177" fmla="*/ 212034 w 4596893"/>
              <a:gd name="connsiteY1177" fmla="*/ 119535 h 4629006"/>
              <a:gd name="connsiteX1178" fmla="*/ 223343 w 4596893"/>
              <a:gd name="connsiteY1178" fmla="*/ 119535 h 4629006"/>
              <a:gd name="connsiteX1179" fmla="*/ 240305 w 4596893"/>
              <a:gd name="connsiteY1179" fmla="*/ 125512 h 4629006"/>
              <a:gd name="connsiteX1180" fmla="*/ 251614 w 4596893"/>
              <a:gd name="connsiteY1180" fmla="*/ 128501 h 4629006"/>
              <a:gd name="connsiteX1181" fmla="*/ 262922 w 4596893"/>
              <a:gd name="connsiteY1181" fmla="*/ 140454 h 4629006"/>
              <a:gd name="connsiteX1182" fmla="*/ 262922 w 4596893"/>
              <a:gd name="connsiteY1182" fmla="*/ 131489 h 4629006"/>
              <a:gd name="connsiteX1183" fmla="*/ 265749 w 4596893"/>
              <a:gd name="connsiteY1183" fmla="*/ 125512 h 4629006"/>
              <a:gd name="connsiteX1184" fmla="*/ 268576 w 4596893"/>
              <a:gd name="connsiteY1184" fmla="*/ 122524 h 4629006"/>
              <a:gd name="connsiteX1185" fmla="*/ 271404 w 4596893"/>
              <a:gd name="connsiteY1185" fmla="*/ 119535 h 4629006"/>
              <a:gd name="connsiteX1186" fmla="*/ 282712 w 4596893"/>
              <a:gd name="connsiteY1186" fmla="*/ 110570 h 4629006"/>
              <a:gd name="connsiteX1187" fmla="*/ 288366 w 4596893"/>
              <a:gd name="connsiteY1187" fmla="*/ 104593 h 4629006"/>
              <a:gd name="connsiteX1188" fmla="*/ 291193 w 4596893"/>
              <a:gd name="connsiteY1188" fmla="*/ 98617 h 4629006"/>
              <a:gd name="connsiteX1189" fmla="*/ 291193 w 4596893"/>
              <a:gd name="connsiteY1189" fmla="*/ 83675 h 4629006"/>
              <a:gd name="connsiteX1190" fmla="*/ 294020 w 4596893"/>
              <a:gd name="connsiteY1190" fmla="*/ 80687 h 4629006"/>
              <a:gd name="connsiteX1191" fmla="*/ 299675 w 4596893"/>
              <a:gd name="connsiteY1191" fmla="*/ 77698 h 4629006"/>
              <a:gd name="connsiteX1192" fmla="*/ 302502 w 4596893"/>
              <a:gd name="connsiteY1192" fmla="*/ 74710 h 4629006"/>
              <a:gd name="connsiteX1193" fmla="*/ 305329 w 4596893"/>
              <a:gd name="connsiteY1193" fmla="*/ 74710 h 4629006"/>
              <a:gd name="connsiteX1194" fmla="*/ 319465 w 4596893"/>
              <a:gd name="connsiteY1194" fmla="*/ 74710 h 4629006"/>
              <a:gd name="connsiteX1195" fmla="*/ 327946 w 4596893"/>
              <a:gd name="connsiteY1195" fmla="*/ 65745 h 4629006"/>
              <a:gd name="connsiteX1196" fmla="*/ 339254 w 4596893"/>
              <a:gd name="connsiteY1196" fmla="*/ 59768 h 4629006"/>
              <a:gd name="connsiteX1197" fmla="*/ 344909 w 4596893"/>
              <a:gd name="connsiteY1197" fmla="*/ 53791 h 4629006"/>
              <a:gd name="connsiteX1198" fmla="*/ 353390 w 4596893"/>
              <a:gd name="connsiteY1198" fmla="*/ 41838 h 4629006"/>
              <a:gd name="connsiteX1199" fmla="*/ 364698 w 4596893"/>
              <a:gd name="connsiteY1199" fmla="*/ 35861 h 4629006"/>
              <a:gd name="connsiteX1200" fmla="*/ 376007 w 4596893"/>
              <a:gd name="connsiteY1200" fmla="*/ 32872 h 4629006"/>
              <a:gd name="connsiteX1201" fmla="*/ 387315 w 4596893"/>
              <a:gd name="connsiteY1201" fmla="*/ 35861 h 4629006"/>
              <a:gd name="connsiteX1202" fmla="*/ 395797 w 4596893"/>
              <a:gd name="connsiteY1202" fmla="*/ 35861 h 4629006"/>
              <a:gd name="connsiteX1203" fmla="*/ 401451 w 4596893"/>
              <a:gd name="connsiteY1203" fmla="*/ 26896 h 4629006"/>
              <a:gd name="connsiteX1204" fmla="*/ 407105 w 4596893"/>
              <a:gd name="connsiteY1204" fmla="*/ 20919 h 4629006"/>
              <a:gd name="connsiteX1205" fmla="*/ 409932 w 4596893"/>
              <a:gd name="connsiteY1205" fmla="*/ 14942 h 4629006"/>
              <a:gd name="connsiteX1206" fmla="*/ 418414 w 4596893"/>
              <a:gd name="connsiteY1206" fmla="*/ 5977 h 4629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</a:cxnLst>
            <a:rect l="l" t="t" r="r" b="b"/>
            <a:pathLst>
              <a:path w="4596893" h="4629006">
                <a:moveTo>
                  <a:pt x="3901422" y="3747433"/>
                </a:moveTo>
                <a:lnTo>
                  <a:pt x="3892941" y="3753410"/>
                </a:lnTo>
                <a:lnTo>
                  <a:pt x="3884459" y="3756398"/>
                </a:lnTo>
                <a:lnTo>
                  <a:pt x="3881632" y="3762375"/>
                </a:lnTo>
                <a:lnTo>
                  <a:pt x="3875978" y="3765363"/>
                </a:lnTo>
                <a:lnTo>
                  <a:pt x="3873151" y="3765363"/>
                </a:lnTo>
                <a:lnTo>
                  <a:pt x="3881632" y="3768352"/>
                </a:lnTo>
                <a:lnTo>
                  <a:pt x="3884459" y="3765363"/>
                </a:lnTo>
                <a:lnTo>
                  <a:pt x="3890114" y="3762375"/>
                </a:lnTo>
                <a:lnTo>
                  <a:pt x="3895768" y="3762375"/>
                </a:lnTo>
                <a:lnTo>
                  <a:pt x="3895768" y="3756398"/>
                </a:lnTo>
                <a:lnTo>
                  <a:pt x="3898595" y="3753410"/>
                </a:lnTo>
                <a:lnTo>
                  <a:pt x="3904249" y="3747433"/>
                </a:lnTo>
                <a:close/>
                <a:moveTo>
                  <a:pt x="785939" y="3615944"/>
                </a:moveTo>
                <a:lnTo>
                  <a:pt x="777458" y="3618933"/>
                </a:lnTo>
                <a:lnTo>
                  <a:pt x="771803" y="3621921"/>
                </a:lnTo>
                <a:lnTo>
                  <a:pt x="768976" y="3630886"/>
                </a:lnTo>
                <a:lnTo>
                  <a:pt x="768976" y="3636863"/>
                </a:lnTo>
                <a:lnTo>
                  <a:pt x="768976" y="3639851"/>
                </a:lnTo>
                <a:lnTo>
                  <a:pt x="771803" y="3642840"/>
                </a:lnTo>
                <a:lnTo>
                  <a:pt x="780285" y="3636863"/>
                </a:lnTo>
                <a:lnTo>
                  <a:pt x="788766" y="3630886"/>
                </a:lnTo>
                <a:lnTo>
                  <a:pt x="788766" y="3621921"/>
                </a:lnTo>
                <a:close/>
                <a:moveTo>
                  <a:pt x="1014935" y="3364920"/>
                </a:moveTo>
                <a:lnTo>
                  <a:pt x="1014935" y="3376873"/>
                </a:lnTo>
                <a:lnTo>
                  <a:pt x="1020590" y="3382850"/>
                </a:lnTo>
                <a:lnTo>
                  <a:pt x="1026244" y="3379862"/>
                </a:lnTo>
                <a:lnTo>
                  <a:pt x="1034725" y="3376873"/>
                </a:lnTo>
                <a:lnTo>
                  <a:pt x="1034725" y="3370897"/>
                </a:lnTo>
                <a:lnTo>
                  <a:pt x="1026244" y="3367908"/>
                </a:lnTo>
                <a:close/>
                <a:moveTo>
                  <a:pt x="1029071" y="3320094"/>
                </a:moveTo>
                <a:lnTo>
                  <a:pt x="1029071" y="3323083"/>
                </a:lnTo>
                <a:lnTo>
                  <a:pt x="1031898" y="3320094"/>
                </a:lnTo>
                <a:close/>
                <a:moveTo>
                  <a:pt x="2340853" y="3236419"/>
                </a:moveTo>
                <a:lnTo>
                  <a:pt x="2343681" y="3242396"/>
                </a:lnTo>
                <a:lnTo>
                  <a:pt x="2349335" y="3242396"/>
                </a:lnTo>
                <a:lnTo>
                  <a:pt x="2343681" y="3239408"/>
                </a:lnTo>
                <a:close/>
                <a:moveTo>
                  <a:pt x="1289166" y="3006314"/>
                </a:moveTo>
                <a:lnTo>
                  <a:pt x="1275030" y="3027233"/>
                </a:lnTo>
                <a:lnTo>
                  <a:pt x="1260895" y="3045163"/>
                </a:lnTo>
                <a:lnTo>
                  <a:pt x="1277857" y="3027233"/>
                </a:lnTo>
                <a:close/>
                <a:moveTo>
                  <a:pt x="1277857" y="2791150"/>
                </a:moveTo>
                <a:lnTo>
                  <a:pt x="1277857" y="2797127"/>
                </a:lnTo>
                <a:lnTo>
                  <a:pt x="1280684" y="2791150"/>
                </a:lnTo>
                <a:close/>
                <a:moveTo>
                  <a:pt x="1676481" y="2605871"/>
                </a:moveTo>
                <a:lnTo>
                  <a:pt x="1636901" y="2629778"/>
                </a:lnTo>
                <a:lnTo>
                  <a:pt x="1597322" y="2650696"/>
                </a:lnTo>
                <a:lnTo>
                  <a:pt x="1554915" y="2671615"/>
                </a:lnTo>
                <a:lnTo>
                  <a:pt x="1515335" y="2692534"/>
                </a:lnTo>
                <a:lnTo>
                  <a:pt x="1509681" y="2695522"/>
                </a:lnTo>
                <a:lnTo>
                  <a:pt x="1498372" y="2698510"/>
                </a:lnTo>
                <a:lnTo>
                  <a:pt x="1492718" y="2701499"/>
                </a:lnTo>
                <a:lnTo>
                  <a:pt x="1489891" y="2713452"/>
                </a:lnTo>
                <a:lnTo>
                  <a:pt x="1492718" y="2716441"/>
                </a:lnTo>
                <a:lnTo>
                  <a:pt x="1498372" y="2716441"/>
                </a:lnTo>
                <a:lnTo>
                  <a:pt x="1501200" y="2722417"/>
                </a:lnTo>
                <a:lnTo>
                  <a:pt x="1504027" y="2728394"/>
                </a:lnTo>
                <a:lnTo>
                  <a:pt x="1523817" y="2734371"/>
                </a:lnTo>
                <a:lnTo>
                  <a:pt x="1549261" y="2737359"/>
                </a:lnTo>
                <a:lnTo>
                  <a:pt x="1569050" y="2737359"/>
                </a:lnTo>
                <a:lnTo>
                  <a:pt x="1588840" y="2734371"/>
                </a:lnTo>
                <a:lnTo>
                  <a:pt x="1594494" y="2734371"/>
                </a:lnTo>
                <a:lnTo>
                  <a:pt x="1605803" y="2734371"/>
                </a:lnTo>
                <a:lnTo>
                  <a:pt x="1611457" y="2737359"/>
                </a:lnTo>
                <a:lnTo>
                  <a:pt x="1617111" y="2740348"/>
                </a:lnTo>
                <a:lnTo>
                  <a:pt x="1619938" y="2743336"/>
                </a:lnTo>
                <a:lnTo>
                  <a:pt x="1628420" y="2743336"/>
                </a:lnTo>
                <a:lnTo>
                  <a:pt x="1631247" y="2752301"/>
                </a:lnTo>
                <a:lnTo>
                  <a:pt x="1634074" y="2758278"/>
                </a:lnTo>
                <a:lnTo>
                  <a:pt x="1645383" y="2770232"/>
                </a:lnTo>
                <a:lnTo>
                  <a:pt x="1651037" y="2785174"/>
                </a:lnTo>
                <a:lnTo>
                  <a:pt x="1667999" y="2800115"/>
                </a:lnTo>
                <a:lnTo>
                  <a:pt x="1684962" y="2815057"/>
                </a:lnTo>
                <a:lnTo>
                  <a:pt x="1693444" y="2818046"/>
                </a:lnTo>
                <a:lnTo>
                  <a:pt x="1704752" y="2818046"/>
                </a:lnTo>
                <a:lnTo>
                  <a:pt x="1713233" y="2815057"/>
                </a:lnTo>
                <a:lnTo>
                  <a:pt x="1718888" y="2812069"/>
                </a:lnTo>
                <a:lnTo>
                  <a:pt x="1752813" y="2803104"/>
                </a:lnTo>
                <a:lnTo>
                  <a:pt x="1783911" y="2797127"/>
                </a:lnTo>
                <a:lnTo>
                  <a:pt x="1809355" y="2791150"/>
                </a:lnTo>
                <a:lnTo>
                  <a:pt x="1834799" y="2785174"/>
                </a:lnTo>
                <a:lnTo>
                  <a:pt x="1843281" y="2776208"/>
                </a:lnTo>
                <a:lnTo>
                  <a:pt x="1846108" y="2764255"/>
                </a:lnTo>
                <a:lnTo>
                  <a:pt x="1846108" y="2755290"/>
                </a:lnTo>
                <a:lnTo>
                  <a:pt x="1843281" y="2743336"/>
                </a:lnTo>
                <a:lnTo>
                  <a:pt x="1840454" y="2722417"/>
                </a:lnTo>
                <a:lnTo>
                  <a:pt x="1829145" y="2707476"/>
                </a:lnTo>
                <a:lnTo>
                  <a:pt x="1829145" y="2695522"/>
                </a:lnTo>
                <a:lnTo>
                  <a:pt x="1831972" y="2686557"/>
                </a:lnTo>
                <a:lnTo>
                  <a:pt x="1831972" y="2677592"/>
                </a:lnTo>
                <a:lnTo>
                  <a:pt x="1831972" y="2671615"/>
                </a:lnTo>
                <a:lnTo>
                  <a:pt x="1812182" y="2674603"/>
                </a:lnTo>
                <a:lnTo>
                  <a:pt x="1792393" y="2680580"/>
                </a:lnTo>
                <a:lnTo>
                  <a:pt x="1772603" y="2686557"/>
                </a:lnTo>
                <a:lnTo>
                  <a:pt x="1755640" y="2680580"/>
                </a:lnTo>
                <a:lnTo>
                  <a:pt x="1738677" y="2674603"/>
                </a:lnTo>
                <a:lnTo>
                  <a:pt x="1724542" y="2659661"/>
                </a:lnTo>
                <a:lnTo>
                  <a:pt x="1713233" y="2653685"/>
                </a:lnTo>
                <a:lnTo>
                  <a:pt x="1704752" y="2644719"/>
                </a:lnTo>
                <a:lnTo>
                  <a:pt x="1699098" y="2629778"/>
                </a:lnTo>
                <a:lnTo>
                  <a:pt x="1693444" y="2614836"/>
                </a:lnTo>
                <a:lnTo>
                  <a:pt x="1690616" y="2608859"/>
                </a:lnTo>
                <a:lnTo>
                  <a:pt x="1687789" y="2605871"/>
                </a:lnTo>
                <a:lnTo>
                  <a:pt x="1684962" y="2605871"/>
                </a:lnTo>
                <a:close/>
                <a:moveTo>
                  <a:pt x="670027" y="2295079"/>
                </a:moveTo>
                <a:lnTo>
                  <a:pt x="670027" y="2298067"/>
                </a:lnTo>
                <a:lnTo>
                  <a:pt x="670027" y="2301055"/>
                </a:lnTo>
                <a:lnTo>
                  <a:pt x="670027" y="2310021"/>
                </a:lnTo>
                <a:lnTo>
                  <a:pt x="672854" y="2304044"/>
                </a:lnTo>
                <a:lnTo>
                  <a:pt x="675681" y="2304044"/>
                </a:lnTo>
                <a:lnTo>
                  <a:pt x="672854" y="2298067"/>
                </a:lnTo>
                <a:lnTo>
                  <a:pt x="672854" y="2295079"/>
                </a:lnTo>
                <a:close/>
                <a:moveTo>
                  <a:pt x="1628420" y="2289102"/>
                </a:moveTo>
                <a:lnTo>
                  <a:pt x="1608630" y="2298067"/>
                </a:lnTo>
                <a:lnTo>
                  <a:pt x="1586013" y="2301055"/>
                </a:lnTo>
                <a:lnTo>
                  <a:pt x="1515335" y="2330939"/>
                </a:lnTo>
                <a:lnTo>
                  <a:pt x="1444657" y="2354846"/>
                </a:lnTo>
                <a:lnTo>
                  <a:pt x="1373979" y="2378754"/>
                </a:lnTo>
                <a:lnTo>
                  <a:pt x="1303301" y="2399672"/>
                </a:lnTo>
                <a:lnTo>
                  <a:pt x="1294820" y="2405649"/>
                </a:lnTo>
                <a:lnTo>
                  <a:pt x="1289166" y="2414614"/>
                </a:lnTo>
                <a:lnTo>
                  <a:pt x="1294820" y="2417602"/>
                </a:lnTo>
                <a:lnTo>
                  <a:pt x="1297647" y="2423579"/>
                </a:lnTo>
                <a:lnTo>
                  <a:pt x="1306128" y="2435533"/>
                </a:lnTo>
                <a:lnTo>
                  <a:pt x="1314610" y="2447486"/>
                </a:lnTo>
                <a:lnTo>
                  <a:pt x="1328745" y="2456452"/>
                </a:lnTo>
                <a:lnTo>
                  <a:pt x="1342881" y="2465416"/>
                </a:lnTo>
                <a:lnTo>
                  <a:pt x="1354189" y="2471394"/>
                </a:lnTo>
                <a:lnTo>
                  <a:pt x="1362671" y="2486335"/>
                </a:lnTo>
                <a:lnTo>
                  <a:pt x="1365498" y="2498289"/>
                </a:lnTo>
                <a:lnTo>
                  <a:pt x="1373979" y="2510242"/>
                </a:lnTo>
                <a:lnTo>
                  <a:pt x="1373979" y="2525184"/>
                </a:lnTo>
                <a:lnTo>
                  <a:pt x="1373979" y="2543114"/>
                </a:lnTo>
                <a:lnTo>
                  <a:pt x="1373979" y="2546103"/>
                </a:lnTo>
                <a:lnTo>
                  <a:pt x="1393769" y="2575987"/>
                </a:lnTo>
                <a:lnTo>
                  <a:pt x="1410732" y="2611847"/>
                </a:lnTo>
                <a:lnTo>
                  <a:pt x="1413559" y="2629778"/>
                </a:lnTo>
                <a:lnTo>
                  <a:pt x="1422040" y="2647708"/>
                </a:lnTo>
                <a:lnTo>
                  <a:pt x="1433349" y="2644719"/>
                </a:lnTo>
                <a:lnTo>
                  <a:pt x="1439003" y="2635754"/>
                </a:lnTo>
                <a:lnTo>
                  <a:pt x="1481410" y="2602882"/>
                </a:lnTo>
                <a:lnTo>
                  <a:pt x="1523817" y="2567022"/>
                </a:lnTo>
                <a:lnTo>
                  <a:pt x="1569050" y="2531161"/>
                </a:lnTo>
                <a:lnTo>
                  <a:pt x="1614284" y="2498289"/>
                </a:lnTo>
                <a:lnTo>
                  <a:pt x="1636901" y="2480358"/>
                </a:lnTo>
                <a:lnTo>
                  <a:pt x="1653864" y="2459440"/>
                </a:lnTo>
                <a:lnTo>
                  <a:pt x="1659518" y="2444498"/>
                </a:lnTo>
                <a:lnTo>
                  <a:pt x="1659518" y="2429556"/>
                </a:lnTo>
                <a:lnTo>
                  <a:pt x="1665172" y="2417602"/>
                </a:lnTo>
                <a:lnTo>
                  <a:pt x="1659518" y="2399672"/>
                </a:lnTo>
                <a:lnTo>
                  <a:pt x="1656691" y="2393695"/>
                </a:lnTo>
                <a:lnTo>
                  <a:pt x="1656691" y="2384730"/>
                </a:lnTo>
                <a:lnTo>
                  <a:pt x="1659518" y="2375765"/>
                </a:lnTo>
                <a:lnTo>
                  <a:pt x="1665172" y="2366800"/>
                </a:lnTo>
                <a:lnTo>
                  <a:pt x="1670827" y="2357835"/>
                </a:lnTo>
                <a:lnTo>
                  <a:pt x="1673654" y="2345881"/>
                </a:lnTo>
                <a:lnTo>
                  <a:pt x="1670827" y="2336916"/>
                </a:lnTo>
                <a:lnTo>
                  <a:pt x="1665172" y="2324962"/>
                </a:lnTo>
                <a:lnTo>
                  <a:pt x="1653864" y="2313009"/>
                </a:lnTo>
                <a:lnTo>
                  <a:pt x="1651037" y="2298067"/>
                </a:lnTo>
                <a:lnTo>
                  <a:pt x="1648210" y="2292090"/>
                </a:lnTo>
                <a:lnTo>
                  <a:pt x="1639728" y="2289102"/>
                </a:lnTo>
                <a:lnTo>
                  <a:pt x="1634074" y="2289102"/>
                </a:lnTo>
                <a:close/>
                <a:moveTo>
                  <a:pt x="859444" y="2178532"/>
                </a:moveTo>
                <a:lnTo>
                  <a:pt x="865098" y="2184508"/>
                </a:lnTo>
                <a:lnTo>
                  <a:pt x="865098" y="2178532"/>
                </a:lnTo>
                <a:close/>
                <a:moveTo>
                  <a:pt x="958393" y="2088880"/>
                </a:moveTo>
                <a:lnTo>
                  <a:pt x="955566" y="2094857"/>
                </a:lnTo>
                <a:lnTo>
                  <a:pt x="952739" y="2103822"/>
                </a:lnTo>
                <a:lnTo>
                  <a:pt x="955566" y="2103822"/>
                </a:lnTo>
                <a:lnTo>
                  <a:pt x="958393" y="2106810"/>
                </a:lnTo>
                <a:lnTo>
                  <a:pt x="964047" y="2109799"/>
                </a:lnTo>
                <a:lnTo>
                  <a:pt x="969702" y="2109799"/>
                </a:lnTo>
                <a:lnTo>
                  <a:pt x="969702" y="2103822"/>
                </a:lnTo>
                <a:lnTo>
                  <a:pt x="966874" y="2097845"/>
                </a:lnTo>
                <a:lnTo>
                  <a:pt x="966874" y="2094857"/>
                </a:lnTo>
                <a:lnTo>
                  <a:pt x="964047" y="2091869"/>
                </a:lnTo>
                <a:close/>
                <a:moveTo>
                  <a:pt x="797247" y="373548"/>
                </a:moveTo>
                <a:lnTo>
                  <a:pt x="794420" y="379525"/>
                </a:lnTo>
                <a:lnTo>
                  <a:pt x="794420" y="388490"/>
                </a:lnTo>
                <a:lnTo>
                  <a:pt x="794420" y="391478"/>
                </a:lnTo>
                <a:lnTo>
                  <a:pt x="794420" y="394467"/>
                </a:lnTo>
                <a:lnTo>
                  <a:pt x="800074" y="397455"/>
                </a:lnTo>
                <a:lnTo>
                  <a:pt x="805729" y="397455"/>
                </a:lnTo>
                <a:lnTo>
                  <a:pt x="808556" y="394467"/>
                </a:lnTo>
                <a:lnTo>
                  <a:pt x="811383" y="394467"/>
                </a:lnTo>
                <a:lnTo>
                  <a:pt x="811383" y="388490"/>
                </a:lnTo>
                <a:lnTo>
                  <a:pt x="811383" y="382513"/>
                </a:lnTo>
                <a:lnTo>
                  <a:pt x="805729" y="376536"/>
                </a:lnTo>
                <a:close/>
                <a:moveTo>
                  <a:pt x="180936" y="236082"/>
                </a:moveTo>
                <a:lnTo>
                  <a:pt x="169627" y="245048"/>
                </a:lnTo>
                <a:lnTo>
                  <a:pt x="163973" y="254013"/>
                </a:lnTo>
                <a:lnTo>
                  <a:pt x="155492" y="262978"/>
                </a:lnTo>
                <a:lnTo>
                  <a:pt x="152665" y="274931"/>
                </a:lnTo>
                <a:lnTo>
                  <a:pt x="166800" y="268955"/>
                </a:lnTo>
                <a:lnTo>
                  <a:pt x="175282" y="262978"/>
                </a:lnTo>
                <a:lnTo>
                  <a:pt x="180936" y="251024"/>
                </a:lnTo>
                <a:close/>
                <a:moveTo>
                  <a:pt x="209207" y="215164"/>
                </a:moveTo>
                <a:lnTo>
                  <a:pt x="203553" y="221141"/>
                </a:lnTo>
                <a:lnTo>
                  <a:pt x="195071" y="221141"/>
                </a:lnTo>
                <a:lnTo>
                  <a:pt x="189417" y="227117"/>
                </a:lnTo>
                <a:lnTo>
                  <a:pt x="186590" y="233094"/>
                </a:lnTo>
                <a:lnTo>
                  <a:pt x="186590" y="236082"/>
                </a:lnTo>
                <a:lnTo>
                  <a:pt x="189417" y="245048"/>
                </a:lnTo>
                <a:lnTo>
                  <a:pt x="189417" y="248036"/>
                </a:lnTo>
                <a:lnTo>
                  <a:pt x="195071" y="248036"/>
                </a:lnTo>
                <a:lnTo>
                  <a:pt x="206380" y="236082"/>
                </a:lnTo>
                <a:lnTo>
                  <a:pt x="212034" y="227117"/>
                </a:lnTo>
                <a:lnTo>
                  <a:pt x="214861" y="221141"/>
                </a:lnTo>
                <a:lnTo>
                  <a:pt x="214861" y="215164"/>
                </a:lnTo>
                <a:lnTo>
                  <a:pt x="212034" y="215164"/>
                </a:lnTo>
                <a:close/>
                <a:moveTo>
                  <a:pt x="426895" y="0"/>
                </a:moveTo>
                <a:lnTo>
                  <a:pt x="429722" y="2989"/>
                </a:lnTo>
                <a:lnTo>
                  <a:pt x="429722" y="11954"/>
                </a:lnTo>
                <a:lnTo>
                  <a:pt x="429722" y="14942"/>
                </a:lnTo>
                <a:lnTo>
                  <a:pt x="429722" y="20919"/>
                </a:lnTo>
                <a:lnTo>
                  <a:pt x="435376" y="26896"/>
                </a:lnTo>
                <a:lnTo>
                  <a:pt x="438203" y="35861"/>
                </a:lnTo>
                <a:lnTo>
                  <a:pt x="443858" y="35861"/>
                </a:lnTo>
                <a:lnTo>
                  <a:pt x="446685" y="26896"/>
                </a:lnTo>
                <a:lnTo>
                  <a:pt x="455166" y="20919"/>
                </a:lnTo>
                <a:lnTo>
                  <a:pt x="460820" y="17930"/>
                </a:lnTo>
                <a:lnTo>
                  <a:pt x="463647" y="14942"/>
                </a:lnTo>
                <a:lnTo>
                  <a:pt x="469302" y="14942"/>
                </a:lnTo>
                <a:lnTo>
                  <a:pt x="483437" y="14942"/>
                </a:lnTo>
                <a:lnTo>
                  <a:pt x="497573" y="17930"/>
                </a:lnTo>
                <a:lnTo>
                  <a:pt x="503227" y="17930"/>
                </a:lnTo>
                <a:lnTo>
                  <a:pt x="506054" y="17930"/>
                </a:lnTo>
                <a:lnTo>
                  <a:pt x="517363" y="5977"/>
                </a:lnTo>
                <a:lnTo>
                  <a:pt x="525844" y="2989"/>
                </a:lnTo>
                <a:lnTo>
                  <a:pt x="534325" y="0"/>
                </a:lnTo>
                <a:lnTo>
                  <a:pt x="542807" y="0"/>
                </a:lnTo>
                <a:lnTo>
                  <a:pt x="562597" y="5977"/>
                </a:lnTo>
                <a:lnTo>
                  <a:pt x="579559" y="17930"/>
                </a:lnTo>
                <a:lnTo>
                  <a:pt x="565424" y="20919"/>
                </a:lnTo>
                <a:lnTo>
                  <a:pt x="556942" y="26896"/>
                </a:lnTo>
                <a:lnTo>
                  <a:pt x="548461" y="35861"/>
                </a:lnTo>
                <a:lnTo>
                  <a:pt x="539980" y="41838"/>
                </a:lnTo>
                <a:lnTo>
                  <a:pt x="528671" y="62756"/>
                </a:lnTo>
                <a:lnTo>
                  <a:pt x="523017" y="83675"/>
                </a:lnTo>
                <a:lnTo>
                  <a:pt x="528671" y="83675"/>
                </a:lnTo>
                <a:lnTo>
                  <a:pt x="534325" y="83675"/>
                </a:lnTo>
                <a:lnTo>
                  <a:pt x="548461" y="62756"/>
                </a:lnTo>
                <a:lnTo>
                  <a:pt x="562597" y="47814"/>
                </a:lnTo>
                <a:lnTo>
                  <a:pt x="582386" y="35861"/>
                </a:lnTo>
                <a:lnTo>
                  <a:pt x="602176" y="26896"/>
                </a:lnTo>
                <a:lnTo>
                  <a:pt x="613485" y="20919"/>
                </a:lnTo>
                <a:lnTo>
                  <a:pt x="624793" y="17930"/>
                </a:lnTo>
                <a:lnTo>
                  <a:pt x="633275" y="23907"/>
                </a:lnTo>
                <a:lnTo>
                  <a:pt x="638929" y="32872"/>
                </a:lnTo>
                <a:lnTo>
                  <a:pt x="644583" y="38849"/>
                </a:lnTo>
                <a:lnTo>
                  <a:pt x="650237" y="47814"/>
                </a:lnTo>
                <a:lnTo>
                  <a:pt x="655891" y="65745"/>
                </a:lnTo>
                <a:lnTo>
                  <a:pt x="661546" y="77698"/>
                </a:lnTo>
                <a:lnTo>
                  <a:pt x="670027" y="80687"/>
                </a:lnTo>
                <a:lnTo>
                  <a:pt x="675681" y="83675"/>
                </a:lnTo>
                <a:lnTo>
                  <a:pt x="684163" y="83675"/>
                </a:lnTo>
                <a:lnTo>
                  <a:pt x="695471" y="83675"/>
                </a:lnTo>
                <a:lnTo>
                  <a:pt x="698298" y="86663"/>
                </a:lnTo>
                <a:lnTo>
                  <a:pt x="701125" y="89652"/>
                </a:lnTo>
                <a:lnTo>
                  <a:pt x="709607" y="86663"/>
                </a:lnTo>
                <a:lnTo>
                  <a:pt x="712434" y="89652"/>
                </a:lnTo>
                <a:lnTo>
                  <a:pt x="715261" y="95628"/>
                </a:lnTo>
                <a:lnTo>
                  <a:pt x="718088" y="101605"/>
                </a:lnTo>
                <a:lnTo>
                  <a:pt x="718088" y="107582"/>
                </a:lnTo>
                <a:lnTo>
                  <a:pt x="715261" y="116547"/>
                </a:lnTo>
                <a:lnTo>
                  <a:pt x="712434" y="119535"/>
                </a:lnTo>
                <a:lnTo>
                  <a:pt x="703952" y="125512"/>
                </a:lnTo>
                <a:lnTo>
                  <a:pt x="701125" y="131489"/>
                </a:lnTo>
                <a:lnTo>
                  <a:pt x="701125" y="143443"/>
                </a:lnTo>
                <a:lnTo>
                  <a:pt x="712434" y="149419"/>
                </a:lnTo>
                <a:lnTo>
                  <a:pt x="720915" y="152408"/>
                </a:lnTo>
                <a:lnTo>
                  <a:pt x="735051" y="158385"/>
                </a:lnTo>
                <a:lnTo>
                  <a:pt x="740705" y="164361"/>
                </a:lnTo>
                <a:lnTo>
                  <a:pt x="737878" y="167350"/>
                </a:lnTo>
                <a:lnTo>
                  <a:pt x="729397" y="179303"/>
                </a:lnTo>
                <a:lnTo>
                  <a:pt x="723742" y="185280"/>
                </a:lnTo>
                <a:lnTo>
                  <a:pt x="723742" y="191257"/>
                </a:lnTo>
                <a:lnTo>
                  <a:pt x="729397" y="194245"/>
                </a:lnTo>
                <a:lnTo>
                  <a:pt x="732224" y="203210"/>
                </a:lnTo>
                <a:lnTo>
                  <a:pt x="723742" y="203210"/>
                </a:lnTo>
                <a:lnTo>
                  <a:pt x="718088" y="203210"/>
                </a:lnTo>
                <a:lnTo>
                  <a:pt x="718088" y="212175"/>
                </a:lnTo>
                <a:lnTo>
                  <a:pt x="720915" y="224129"/>
                </a:lnTo>
                <a:lnTo>
                  <a:pt x="729397" y="224129"/>
                </a:lnTo>
                <a:lnTo>
                  <a:pt x="737878" y="221141"/>
                </a:lnTo>
                <a:lnTo>
                  <a:pt x="735051" y="212175"/>
                </a:lnTo>
                <a:lnTo>
                  <a:pt x="732224" y="203210"/>
                </a:lnTo>
                <a:lnTo>
                  <a:pt x="757668" y="224129"/>
                </a:lnTo>
                <a:lnTo>
                  <a:pt x="780285" y="251024"/>
                </a:lnTo>
                <a:lnTo>
                  <a:pt x="791593" y="245048"/>
                </a:lnTo>
                <a:lnTo>
                  <a:pt x="805729" y="242059"/>
                </a:lnTo>
                <a:lnTo>
                  <a:pt x="817037" y="236082"/>
                </a:lnTo>
                <a:lnTo>
                  <a:pt x="831173" y="245048"/>
                </a:lnTo>
                <a:lnTo>
                  <a:pt x="853790" y="254013"/>
                </a:lnTo>
                <a:lnTo>
                  <a:pt x="873580" y="268955"/>
                </a:lnTo>
                <a:lnTo>
                  <a:pt x="876407" y="271943"/>
                </a:lnTo>
                <a:lnTo>
                  <a:pt x="879234" y="274931"/>
                </a:lnTo>
                <a:lnTo>
                  <a:pt x="884888" y="271943"/>
                </a:lnTo>
                <a:lnTo>
                  <a:pt x="887715" y="274931"/>
                </a:lnTo>
                <a:lnTo>
                  <a:pt x="899024" y="274931"/>
                </a:lnTo>
                <a:lnTo>
                  <a:pt x="910332" y="271943"/>
                </a:lnTo>
                <a:lnTo>
                  <a:pt x="918813" y="265966"/>
                </a:lnTo>
                <a:lnTo>
                  <a:pt x="930122" y="257001"/>
                </a:lnTo>
                <a:lnTo>
                  <a:pt x="935776" y="251024"/>
                </a:lnTo>
                <a:lnTo>
                  <a:pt x="944257" y="245048"/>
                </a:lnTo>
                <a:lnTo>
                  <a:pt x="947085" y="242059"/>
                </a:lnTo>
                <a:lnTo>
                  <a:pt x="949912" y="236082"/>
                </a:lnTo>
                <a:lnTo>
                  <a:pt x="955566" y="242059"/>
                </a:lnTo>
                <a:lnTo>
                  <a:pt x="958393" y="245048"/>
                </a:lnTo>
                <a:lnTo>
                  <a:pt x="966874" y="251024"/>
                </a:lnTo>
                <a:lnTo>
                  <a:pt x="969702" y="257001"/>
                </a:lnTo>
                <a:lnTo>
                  <a:pt x="969702" y="265966"/>
                </a:lnTo>
                <a:lnTo>
                  <a:pt x="969702" y="274931"/>
                </a:lnTo>
                <a:lnTo>
                  <a:pt x="966874" y="289873"/>
                </a:lnTo>
                <a:lnTo>
                  <a:pt x="955566" y="304815"/>
                </a:lnTo>
                <a:lnTo>
                  <a:pt x="949912" y="307804"/>
                </a:lnTo>
                <a:lnTo>
                  <a:pt x="944257" y="310792"/>
                </a:lnTo>
                <a:lnTo>
                  <a:pt x="938603" y="313780"/>
                </a:lnTo>
                <a:lnTo>
                  <a:pt x="938603" y="316769"/>
                </a:lnTo>
                <a:lnTo>
                  <a:pt x="935776" y="328722"/>
                </a:lnTo>
                <a:lnTo>
                  <a:pt x="932949" y="337688"/>
                </a:lnTo>
                <a:lnTo>
                  <a:pt x="930122" y="346653"/>
                </a:lnTo>
                <a:lnTo>
                  <a:pt x="924468" y="349641"/>
                </a:lnTo>
                <a:lnTo>
                  <a:pt x="915986" y="352629"/>
                </a:lnTo>
                <a:lnTo>
                  <a:pt x="910332" y="352629"/>
                </a:lnTo>
                <a:lnTo>
                  <a:pt x="899024" y="352629"/>
                </a:lnTo>
                <a:lnTo>
                  <a:pt x="890542" y="349641"/>
                </a:lnTo>
                <a:lnTo>
                  <a:pt x="870752" y="346653"/>
                </a:lnTo>
                <a:lnTo>
                  <a:pt x="848135" y="346653"/>
                </a:lnTo>
                <a:lnTo>
                  <a:pt x="839654" y="349641"/>
                </a:lnTo>
                <a:lnTo>
                  <a:pt x="836827" y="352629"/>
                </a:lnTo>
                <a:lnTo>
                  <a:pt x="834000" y="355618"/>
                </a:lnTo>
                <a:lnTo>
                  <a:pt x="836827" y="367571"/>
                </a:lnTo>
                <a:lnTo>
                  <a:pt x="845308" y="379525"/>
                </a:lnTo>
                <a:lnTo>
                  <a:pt x="850963" y="394467"/>
                </a:lnTo>
                <a:lnTo>
                  <a:pt x="865098" y="403432"/>
                </a:lnTo>
                <a:lnTo>
                  <a:pt x="879234" y="412397"/>
                </a:lnTo>
                <a:lnTo>
                  <a:pt x="896196" y="418374"/>
                </a:lnTo>
                <a:lnTo>
                  <a:pt x="904678" y="430327"/>
                </a:lnTo>
                <a:lnTo>
                  <a:pt x="899024" y="439292"/>
                </a:lnTo>
                <a:lnTo>
                  <a:pt x="887715" y="454234"/>
                </a:lnTo>
                <a:lnTo>
                  <a:pt x="876407" y="463200"/>
                </a:lnTo>
                <a:lnTo>
                  <a:pt x="870752" y="478142"/>
                </a:lnTo>
                <a:lnTo>
                  <a:pt x="867925" y="493083"/>
                </a:lnTo>
                <a:lnTo>
                  <a:pt x="870752" y="508025"/>
                </a:lnTo>
                <a:lnTo>
                  <a:pt x="870752" y="519979"/>
                </a:lnTo>
                <a:lnTo>
                  <a:pt x="870752" y="534921"/>
                </a:lnTo>
                <a:lnTo>
                  <a:pt x="870752" y="540898"/>
                </a:lnTo>
                <a:lnTo>
                  <a:pt x="870752" y="546874"/>
                </a:lnTo>
                <a:lnTo>
                  <a:pt x="873580" y="555839"/>
                </a:lnTo>
                <a:lnTo>
                  <a:pt x="879234" y="561816"/>
                </a:lnTo>
                <a:lnTo>
                  <a:pt x="887715" y="567793"/>
                </a:lnTo>
                <a:lnTo>
                  <a:pt x="896196" y="576758"/>
                </a:lnTo>
                <a:lnTo>
                  <a:pt x="896196" y="579747"/>
                </a:lnTo>
                <a:lnTo>
                  <a:pt x="896196" y="585723"/>
                </a:lnTo>
                <a:lnTo>
                  <a:pt x="890542" y="588712"/>
                </a:lnTo>
                <a:lnTo>
                  <a:pt x="884888" y="597677"/>
                </a:lnTo>
                <a:lnTo>
                  <a:pt x="876407" y="606642"/>
                </a:lnTo>
                <a:lnTo>
                  <a:pt x="876407" y="621584"/>
                </a:lnTo>
                <a:lnTo>
                  <a:pt x="873580" y="666410"/>
                </a:lnTo>
                <a:lnTo>
                  <a:pt x="867925" y="711235"/>
                </a:lnTo>
                <a:lnTo>
                  <a:pt x="856617" y="750084"/>
                </a:lnTo>
                <a:lnTo>
                  <a:pt x="839654" y="791922"/>
                </a:lnTo>
                <a:lnTo>
                  <a:pt x="819864" y="827782"/>
                </a:lnTo>
                <a:lnTo>
                  <a:pt x="794420" y="860655"/>
                </a:lnTo>
                <a:lnTo>
                  <a:pt x="763322" y="893527"/>
                </a:lnTo>
                <a:lnTo>
                  <a:pt x="729397" y="920422"/>
                </a:lnTo>
                <a:lnTo>
                  <a:pt x="723742" y="923411"/>
                </a:lnTo>
                <a:lnTo>
                  <a:pt x="720915" y="926399"/>
                </a:lnTo>
                <a:lnTo>
                  <a:pt x="712434" y="935364"/>
                </a:lnTo>
                <a:lnTo>
                  <a:pt x="703952" y="938353"/>
                </a:lnTo>
                <a:lnTo>
                  <a:pt x="698298" y="941341"/>
                </a:lnTo>
                <a:lnTo>
                  <a:pt x="695471" y="953294"/>
                </a:lnTo>
                <a:lnTo>
                  <a:pt x="698298" y="968236"/>
                </a:lnTo>
                <a:lnTo>
                  <a:pt x="709607" y="986167"/>
                </a:lnTo>
                <a:lnTo>
                  <a:pt x="723742" y="1016051"/>
                </a:lnTo>
                <a:lnTo>
                  <a:pt x="735051" y="1045934"/>
                </a:lnTo>
                <a:lnTo>
                  <a:pt x="740705" y="1078807"/>
                </a:lnTo>
                <a:lnTo>
                  <a:pt x="743532" y="1108690"/>
                </a:lnTo>
                <a:lnTo>
                  <a:pt x="752013" y="1153516"/>
                </a:lnTo>
                <a:lnTo>
                  <a:pt x="760495" y="1198342"/>
                </a:lnTo>
                <a:lnTo>
                  <a:pt x="771803" y="1240179"/>
                </a:lnTo>
                <a:lnTo>
                  <a:pt x="785939" y="1287993"/>
                </a:lnTo>
                <a:lnTo>
                  <a:pt x="788766" y="1296959"/>
                </a:lnTo>
                <a:lnTo>
                  <a:pt x="788766" y="1308912"/>
                </a:lnTo>
                <a:lnTo>
                  <a:pt x="797247" y="1344773"/>
                </a:lnTo>
                <a:lnTo>
                  <a:pt x="805729" y="1380633"/>
                </a:lnTo>
                <a:lnTo>
                  <a:pt x="817037" y="1419482"/>
                </a:lnTo>
                <a:lnTo>
                  <a:pt x="828346" y="1455343"/>
                </a:lnTo>
                <a:lnTo>
                  <a:pt x="856617" y="1530053"/>
                </a:lnTo>
                <a:lnTo>
                  <a:pt x="887715" y="1607750"/>
                </a:lnTo>
                <a:lnTo>
                  <a:pt x="918813" y="1679472"/>
                </a:lnTo>
                <a:lnTo>
                  <a:pt x="958393" y="1754181"/>
                </a:lnTo>
                <a:lnTo>
                  <a:pt x="983837" y="1796019"/>
                </a:lnTo>
                <a:lnTo>
                  <a:pt x="1006454" y="1840844"/>
                </a:lnTo>
                <a:lnTo>
                  <a:pt x="1029071" y="1885670"/>
                </a:lnTo>
                <a:lnTo>
                  <a:pt x="1048861" y="1930496"/>
                </a:lnTo>
                <a:lnTo>
                  <a:pt x="1062996" y="1966357"/>
                </a:lnTo>
                <a:lnTo>
                  <a:pt x="1079959" y="2002217"/>
                </a:lnTo>
                <a:lnTo>
                  <a:pt x="1094095" y="2035089"/>
                </a:lnTo>
                <a:lnTo>
                  <a:pt x="1108230" y="2070950"/>
                </a:lnTo>
                <a:lnTo>
                  <a:pt x="1125193" y="2118764"/>
                </a:lnTo>
                <a:lnTo>
                  <a:pt x="1142156" y="2172555"/>
                </a:lnTo>
                <a:lnTo>
                  <a:pt x="1147810" y="2187497"/>
                </a:lnTo>
                <a:lnTo>
                  <a:pt x="1147810" y="2205427"/>
                </a:lnTo>
                <a:lnTo>
                  <a:pt x="1147810" y="2208416"/>
                </a:lnTo>
                <a:lnTo>
                  <a:pt x="1147810" y="2211404"/>
                </a:lnTo>
                <a:lnTo>
                  <a:pt x="1153464" y="2238299"/>
                </a:lnTo>
                <a:lnTo>
                  <a:pt x="1153464" y="2268183"/>
                </a:lnTo>
                <a:lnTo>
                  <a:pt x="1153464" y="2271172"/>
                </a:lnTo>
                <a:lnTo>
                  <a:pt x="1153464" y="2277148"/>
                </a:lnTo>
                <a:lnTo>
                  <a:pt x="1159118" y="2283125"/>
                </a:lnTo>
                <a:lnTo>
                  <a:pt x="1164773" y="2289102"/>
                </a:lnTo>
                <a:lnTo>
                  <a:pt x="1178908" y="2292090"/>
                </a:lnTo>
                <a:lnTo>
                  <a:pt x="1190217" y="2295079"/>
                </a:lnTo>
                <a:lnTo>
                  <a:pt x="1201525" y="2301055"/>
                </a:lnTo>
                <a:lnTo>
                  <a:pt x="1210006" y="2315997"/>
                </a:lnTo>
                <a:lnTo>
                  <a:pt x="1218488" y="2321974"/>
                </a:lnTo>
                <a:lnTo>
                  <a:pt x="1224142" y="2330939"/>
                </a:lnTo>
                <a:lnTo>
                  <a:pt x="1229796" y="2330939"/>
                </a:lnTo>
                <a:lnTo>
                  <a:pt x="1235451" y="2333928"/>
                </a:lnTo>
                <a:lnTo>
                  <a:pt x="1238278" y="2336916"/>
                </a:lnTo>
                <a:lnTo>
                  <a:pt x="1238278" y="2339904"/>
                </a:lnTo>
                <a:lnTo>
                  <a:pt x="1246759" y="2345881"/>
                </a:lnTo>
                <a:lnTo>
                  <a:pt x="1249586" y="2357835"/>
                </a:lnTo>
                <a:lnTo>
                  <a:pt x="1269376" y="2354846"/>
                </a:lnTo>
                <a:lnTo>
                  <a:pt x="1286339" y="2342893"/>
                </a:lnTo>
                <a:lnTo>
                  <a:pt x="1303301" y="2333928"/>
                </a:lnTo>
                <a:lnTo>
                  <a:pt x="1323091" y="2321974"/>
                </a:lnTo>
                <a:lnTo>
                  <a:pt x="1376806" y="2292090"/>
                </a:lnTo>
                <a:lnTo>
                  <a:pt x="1424867" y="2259218"/>
                </a:lnTo>
                <a:lnTo>
                  <a:pt x="1478583" y="2229334"/>
                </a:lnTo>
                <a:lnTo>
                  <a:pt x="1532298" y="2199450"/>
                </a:lnTo>
                <a:lnTo>
                  <a:pt x="1574705" y="2172555"/>
                </a:lnTo>
                <a:lnTo>
                  <a:pt x="1617111" y="2151636"/>
                </a:lnTo>
                <a:lnTo>
                  <a:pt x="1617111" y="2118764"/>
                </a:lnTo>
                <a:lnTo>
                  <a:pt x="1619938" y="2085892"/>
                </a:lnTo>
                <a:lnTo>
                  <a:pt x="1617111" y="2044055"/>
                </a:lnTo>
                <a:lnTo>
                  <a:pt x="1619938" y="1999229"/>
                </a:lnTo>
                <a:lnTo>
                  <a:pt x="1628420" y="1957391"/>
                </a:lnTo>
                <a:lnTo>
                  <a:pt x="1634074" y="1915554"/>
                </a:lnTo>
                <a:lnTo>
                  <a:pt x="1636901" y="1906589"/>
                </a:lnTo>
                <a:lnTo>
                  <a:pt x="1636901" y="1900612"/>
                </a:lnTo>
                <a:lnTo>
                  <a:pt x="1634074" y="1897624"/>
                </a:lnTo>
                <a:lnTo>
                  <a:pt x="1628420" y="1894635"/>
                </a:lnTo>
                <a:lnTo>
                  <a:pt x="1580359" y="1864751"/>
                </a:lnTo>
                <a:lnTo>
                  <a:pt x="1532298" y="1837856"/>
                </a:lnTo>
                <a:lnTo>
                  <a:pt x="1484237" y="1810961"/>
                </a:lnTo>
                <a:lnTo>
                  <a:pt x="1436176" y="1781077"/>
                </a:lnTo>
                <a:lnTo>
                  <a:pt x="1382461" y="1754181"/>
                </a:lnTo>
                <a:lnTo>
                  <a:pt x="1325918" y="1721309"/>
                </a:lnTo>
                <a:lnTo>
                  <a:pt x="1275030" y="1691425"/>
                </a:lnTo>
                <a:lnTo>
                  <a:pt x="1221315" y="1655565"/>
                </a:lnTo>
                <a:lnTo>
                  <a:pt x="1184562" y="1634646"/>
                </a:lnTo>
                <a:lnTo>
                  <a:pt x="1147810" y="1613727"/>
                </a:lnTo>
                <a:lnTo>
                  <a:pt x="1108230" y="1592809"/>
                </a:lnTo>
                <a:lnTo>
                  <a:pt x="1068651" y="1568902"/>
                </a:lnTo>
                <a:lnTo>
                  <a:pt x="1091268" y="1568902"/>
                </a:lnTo>
                <a:lnTo>
                  <a:pt x="1111057" y="1571890"/>
                </a:lnTo>
                <a:lnTo>
                  <a:pt x="1130847" y="1580855"/>
                </a:lnTo>
                <a:lnTo>
                  <a:pt x="1147810" y="1586832"/>
                </a:lnTo>
                <a:lnTo>
                  <a:pt x="1187390" y="1595797"/>
                </a:lnTo>
                <a:lnTo>
                  <a:pt x="1229796" y="1610739"/>
                </a:lnTo>
                <a:lnTo>
                  <a:pt x="1269376" y="1625681"/>
                </a:lnTo>
                <a:lnTo>
                  <a:pt x="1308956" y="1637634"/>
                </a:lnTo>
                <a:lnTo>
                  <a:pt x="1337227" y="1649588"/>
                </a:lnTo>
                <a:lnTo>
                  <a:pt x="1365498" y="1655565"/>
                </a:lnTo>
                <a:lnTo>
                  <a:pt x="1393769" y="1667518"/>
                </a:lnTo>
                <a:lnTo>
                  <a:pt x="1419213" y="1679472"/>
                </a:lnTo>
                <a:lnTo>
                  <a:pt x="1439003" y="1685448"/>
                </a:lnTo>
                <a:lnTo>
                  <a:pt x="1458793" y="1691425"/>
                </a:lnTo>
                <a:lnTo>
                  <a:pt x="1489891" y="1700390"/>
                </a:lnTo>
                <a:lnTo>
                  <a:pt x="1518162" y="1712344"/>
                </a:lnTo>
                <a:lnTo>
                  <a:pt x="1543606" y="1721309"/>
                </a:lnTo>
                <a:lnTo>
                  <a:pt x="1574705" y="1733263"/>
                </a:lnTo>
                <a:lnTo>
                  <a:pt x="1600149" y="1739239"/>
                </a:lnTo>
                <a:lnTo>
                  <a:pt x="1625593" y="1751193"/>
                </a:lnTo>
                <a:lnTo>
                  <a:pt x="1651037" y="1757170"/>
                </a:lnTo>
                <a:lnTo>
                  <a:pt x="1673654" y="1769123"/>
                </a:lnTo>
                <a:lnTo>
                  <a:pt x="1684962" y="1769123"/>
                </a:lnTo>
                <a:lnTo>
                  <a:pt x="1687789" y="1769123"/>
                </a:lnTo>
                <a:lnTo>
                  <a:pt x="1693444" y="1763146"/>
                </a:lnTo>
                <a:lnTo>
                  <a:pt x="1696271" y="1757170"/>
                </a:lnTo>
                <a:lnTo>
                  <a:pt x="1727369" y="1712344"/>
                </a:lnTo>
                <a:lnTo>
                  <a:pt x="1764121" y="1667518"/>
                </a:lnTo>
                <a:lnTo>
                  <a:pt x="1800874" y="1628669"/>
                </a:lnTo>
                <a:lnTo>
                  <a:pt x="1843281" y="1592809"/>
                </a:lnTo>
                <a:lnTo>
                  <a:pt x="1848935" y="1586832"/>
                </a:lnTo>
                <a:lnTo>
                  <a:pt x="1851762" y="1574878"/>
                </a:lnTo>
                <a:lnTo>
                  <a:pt x="1851762" y="1568902"/>
                </a:lnTo>
                <a:lnTo>
                  <a:pt x="1848935" y="1559936"/>
                </a:lnTo>
                <a:lnTo>
                  <a:pt x="1826318" y="1509134"/>
                </a:lnTo>
                <a:lnTo>
                  <a:pt x="1806528" y="1461320"/>
                </a:lnTo>
                <a:lnTo>
                  <a:pt x="1783911" y="1413506"/>
                </a:lnTo>
                <a:lnTo>
                  <a:pt x="1764121" y="1362703"/>
                </a:lnTo>
                <a:lnTo>
                  <a:pt x="1730196" y="1290982"/>
                </a:lnTo>
                <a:lnTo>
                  <a:pt x="1696271" y="1213284"/>
                </a:lnTo>
                <a:lnTo>
                  <a:pt x="1665172" y="1141563"/>
                </a:lnTo>
                <a:lnTo>
                  <a:pt x="1631247" y="1063865"/>
                </a:lnTo>
                <a:lnTo>
                  <a:pt x="1614284" y="1019039"/>
                </a:lnTo>
                <a:lnTo>
                  <a:pt x="1594494" y="977202"/>
                </a:lnTo>
                <a:lnTo>
                  <a:pt x="1574705" y="932376"/>
                </a:lnTo>
                <a:lnTo>
                  <a:pt x="1554915" y="890538"/>
                </a:lnTo>
                <a:lnTo>
                  <a:pt x="1560569" y="884562"/>
                </a:lnTo>
                <a:lnTo>
                  <a:pt x="1569050" y="890538"/>
                </a:lnTo>
                <a:lnTo>
                  <a:pt x="1571877" y="893527"/>
                </a:lnTo>
                <a:lnTo>
                  <a:pt x="1571877" y="896515"/>
                </a:lnTo>
                <a:lnTo>
                  <a:pt x="1634074" y="986167"/>
                </a:lnTo>
                <a:lnTo>
                  <a:pt x="1693444" y="1081795"/>
                </a:lnTo>
                <a:lnTo>
                  <a:pt x="1752813" y="1174435"/>
                </a:lnTo>
                <a:lnTo>
                  <a:pt x="1815010" y="1267075"/>
                </a:lnTo>
                <a:lnTo>
                  <a:pt x="1815010" y="1273052"/>
                </a:lnTo>
                <a:lnTo>
                  <a:pt x="1820664" y="1276040"/>
                </a:lnTo>
                <a:lnTo>
                  <a:pt x="1846108" y="1320866"/>
                </a:lnTo>
                <a:lnTo>
                  <a:pt x="1874379" y="1365691"/>
                </a:lnTo>
                <a:lnTo>
                  <a:pt x="1905477" y="1407529"/>
                </a:lnTo>
                <a:lnTo>
                  <a:pt x="1933749" y="1455343"/>
                </a:lnTo>
                <a:lnTo>
                  <a:pt x="1947884" y="1479250"/>
                </a:lnTo>
                <a:lnTo>
                  <a:pt x="1962020" y="1503157"/>
                </a:lnTo>
                <a:lnTo>
                  <a:pt x="1967674" y="1509134"/>
                </a:lnTo>
                <a:lnTo>
                  <a:pt x="1973328" y="1512122"/>
                </a:lnTo>
                <a:lnTo>
                  <a:pt x="1984637" y="1509134"/>
                </a:lnTo>
                <a:lnTo>
                  <a:pt x="1990291" y="1509134"/>
                </a:lnTo>
                <a:lnTo>
                  <a:pt x="2018562" y="1503157"/>
                </a:lnTo>
                <a:lnTo>
                  <a:pt x="2044006" y="1497180"/>
                </a:lnTo>
                <a:lnTo>
                  <a:pt x="2069450" y="1491204"/>
                </a:lnTo>
                <a:lnTo>
                  <a:pt x="2097721" y="1488215"/>
                </a:lnTo>
                <a:lnTo>
                  <a:pt x="2103376" y="1488215"/>
                </a:lnTo>
                <a:lnTo>
                  <a:pt x="2109030" y="1491204"/>
                </a:lnTo>
                <a:lnTo>
                  <a:pt x="2114684" y="1488215"/>
                </a:lnTo>
                <a:lnTo>
                  <a:pt x="2120338" y="1488215"/>
                </a:lnTo>
                <a:lnTo>
                  <a:pt x="2123165" y="1488215"/>
                </a:lnTo>
                <a:lnTo>
                  <a:pt x="2125992" y="1488215"/>
                </a:lnTo>
                <a:lnTo>
                  <a:pt x="2128820" y="1488215"/>
                </a:lnTo>
                <a:lnTo>
                  <a:pt x="2134474" y="1485227"/>
                </a:lnTo>
                <a:lnTo>
                  <a:pt x="2142955" y="1488215"/>
                </a:lnTo>
                <a:lnTo>
                  <a:pt x="2154264" y="1485227"/>
                </a:lnTo>
                <a:lnTo>
                  <a:pt x="2157091" y="1482239"/>
                </a:lnTo>
                <a:lnTo>
                  <a:pt x="2162745" y="1479250"/>
                </a:lnTo>
                <a:lnTo>
                  <a:pt x="2165572" y="1464308"/>
                </a:lnTo>
                <a:lnTo>
                  <a:pt x="2168399" y="1449366"/>
                </a:lnTo>
                <a:lnTo>
                  <a:pt x="2188189" y="1362703"/>
                </a:lnTo>
                <a:lnTo>
                  <a:pt x="2205152" y="1276040"/>
                </a:lnTo>
                <a:lnTo>
                  <a:pt x="2222114" y="1192365"/>
                </a:lnTo>
                <a:lnTo>
                  <a:pt x="2239077" y="1105702"/>
                </a:lnTo>
                <a:lnTo>
                  <a:pt x="2253213" y="1045934"/>
                </a:lnTo>
                <a:lnTo>
                  <a:pt x="2261694" y="986167"/>
                </a:lnTo>
                <a:lnTo>
                  <a:pt x="2275830" y="932376"/>
                </a:lnTo>
                <a:lnTo>
                  <a:pt x="2289965" y="872608"/>
                </a:lnTo>
                <a:lnTo>
                  <a:pt x="2292792" y="863643"/>
                </a:lnTo>
                <a:lnTo>
                  <a:pt x="2292792" y="857666"/>
                </a:lnTo>
                <a:lnTo>
                  <a:pt x="2292792" y="851689"/>
                </a:lnTo>
                <a:lnTo>
                  <a:pt x="2295620" y="842724"/>
                </a:lnTo>
                <a:lnTo>
                  <a:pt x="2295620" y="839736"/>
                </a:lnTo>
                <a:lnTo>
                  <a:pt x="2298447" y="839736"/>
                </a:lnTo>
                <a:lnTo>
                  <a:pt x="2298447" y="830771"/>
                </a:lnTo>
                <a:lnTo>
                  <a:pt x="2301274" y="818817"/>
                </a:lnTo>
                <a:lnTo>
                  <a:pt x="2301274" y="809852"/>
                </a:lnTo>
                <a:lnTo>
                  <a:pt x="2304101" y="794910"/>
                </a:lnTo>
                <a:lnTo>
                  <a:pt x="2312582" y="773991"/>
                </a:lnTo>
                <a:lnTo>
                  <a:pt x="2315409" y="750084"/>
                </a:lnTo>
                <a:lnTo>
                  <a:pt x="2315409" y="744108"/>
                </a:lnTo>
                <a:lnTo>
                  <a:pt x="2321064" y="738131"/>
                </a:lnTo>
                <a:lnTo>
                  <a:pt x="2323891" y="744108"/>
                </a:lnTo>
                <a:lnTo>
                  <a:pt x="2329545" y="747096"/>
                </a:lnTo>
                <a:lnTo>
                  <a:pt x="2329545" y="750084"/>
                </a:lnTo>
                <a:lnTo>
                  <a:pt x="2329545" y="753073"/>
                </a:lnTo>
                <a:lnTo>
                  <a:pt x="2323891" y="821806"/>
                </a:lnTo>
                <a:lnTo>
                  <a:pt x="2321064" y="893527"/>
                </a:lnTo>
                <a:lnTo>
                  <a:pt x="2318236" y="962260"/>
                </a:lnTo>
                <a:lnTo>
                  <a:pt x="2315409" y="1036969"/>
                </a:lnTo>
                <a:lnTo>
                  <a:pt x="2315409" y="1123632"/>
                </a:lnTo>
                <a:lnTo>
                  <a:pt x="2309755" y="1207307"/>
                </a:lnTo>
                <a:lnTo>
                  <a:pt x="2304101" y="1293970"/>
                </a:lnTo>
                <a:lnTo>
                  <a:pt x="2301274" y="1380633"/>
                </a:lnTo>
                <a:lnTo>
                  <a:pt x="2298447" y="1413506"/>
                </a:lnTo>
                <a:lnTo>
                  <a:pt x="2298447" y="1443389"/>
                </a:lnTo>
                <a:lnTo>
                  <a:pt x="2298447" y="1476262"/>
                </a:lnTo>
                <a:lnTo>
                  <a:pt x="2298447" y="1506145"/>
                </a:lnTo>
                <a:lnTo>
                  <a:pt x="2332372" y="1512122"/>
                </a:lnTo>
                <a:lnTo>
                  <a:pt x="2360643" y="1527064"/>
                </a:lnTo>
                <a:lnTo>
                  <a:pt x="2391742" y="1544994"/>
                </a:lnTo>
                <a:lnTo>
                  <a:pt x="2417186" y="1562925"/>
                </a:lnTo>
                <a:lnTo>
                  <a:pt x="2439802" y="1580855"/>
                </a:lnTo>
                <a:lnTo>
                  <a:pt x="2465247" y="1592809"/>
                </a:lnTo>
                <a:lnTo>
                  <a:pt x="2470901" y="1586832"/>
                </a:lnTo>
                <a:lnTo>
                  <a:pt x="2473728" y="1583843"/>
                </a:lnTo>
                <a:lnTo>
                  <a:pt x="2499172" y="1550971"/>
                </a:lnTo>
                <a:lnTo>
                  <a:pt x="2527443" y="1518099"/>
                </a:lnTo>
                <a:lnTo>
                  <a:pt x="2552887" y="1485227"/>
                </a:lnTo>
                <a:lnTo>
                  <a:pt x="2578331" y="1455343"/>
                </a:lnTo>
                <a:lnTo>
                  <a:pt x="2660318" y="1362703"/>
                </a:lnTo>
                <a:lnTo>
                  <a:pt x="2742304" y="1270063"/>
                </a:lnTo>
                <a:lnTo>
                  <a:pt x="2821463" y="1174435"/>
                </a:lnTo>
                <a:lnTo>
                  <a:pt x="2900623" y="1084783"/>
                </a:lnTo>
                <a:lnTo>
                  <a:pt x="2906277" y="1078807"/>
                </a:lnTo>
                <a:lnTo>
                  <a:pt x="2914758" y="1069842"/>
                </a:lnTo>
                <a:lnTo>
                  <a:pt x="2920412" y="1063865"/>
                </a:lnTo>
                <a:lnTo>
                  <a:pt x="2923240" y="1063865"/>
                </a:lnTo>
                <a:lnTo>
                  <a:pt x="2926067" y="1066853"/>
                </a:lnTo>
                <a:lnTo>
                  <a:pt x="2926067" y="1069842"/>
                </a:lnTo>
                <a:lnTo>
                  <a:pt x="2926067" y="1072830"/>
                </a:lnTo>
                <a:lnTo>
                  <a:pt x="2926067" y="1078807"/>
                </a:lnTo>
                <a:lnTo>
                  <a:pt x="2920412" y="1084783"/>
                </a:lnTo>
                <a:lnTo>
                  <a:pt x="2914758" y="1090760"/>
                </a:lnTo>
                <a:lnTo>
                  <a:pt x="2880833" y="1153516"/>
                </a:lnTo>
                <a:lnTo>
                  <a:pt x="2844080" y="1216272"/>
                </a:lnTo>
                <a:lnTo>
                  <a:pt x="2810155" y="1276040"/>
                </a:lnTo>
                <a:lnTo>
                  <a:pt x="2773402" y="1338796"/>
                </a:lnTo>
                <a:lnTo>
                  <a:pt x="2739477" y="1398564"/>
                </a:lnTo>
                <a:lnTo>
                  <a:pt x="2705552" y="1458331"/>
                </a:lnTo>
                <a:lnTo>
                  <a:pt x="2668799" y="1518099"/>
                </a:lnTo>
                <a:lnTo>
                  <a:pt x="2634874" y="1574878"/>
                </a:lnTo>
                <a:lnTo>
                  <a:pt x="2615084" y="1607750"/>
                </a:lnTo>
                <a:lnTo>
                  <a:pt x="2598121" y="1634646"/>
                </a:lnTo>
                <a:lnTo>
                  <a:pt x="2583985" y="1667518"/>
                </a:lnTo>
                <a:lnTo>
                  <a:pt x="2564196" y="1694414"/>
                </a:lnTo>
                <a:lnTo>
                  <a:pt x="2558541" y="1697402"/>
                </a:lnTo>
                <a:lnTo>
                  <a:pt x="2558541" y="1706367"/>
                </a:lnTo>
                <a:lnTo>
                  <a:pt x="2595294" y="1754181"/>
                </a:lnTo>
                <a:lnTo>
                  <a:pt x="2629219" y="1801996"/>
                </a:lnTo>
                <a:lnTo>
                  <a:pt x="2632046" y="1810961"/>
                </a:lnTo>
                <a:lnTo>
                  <a:pt x="2640528" y="1819926"/>
                </a:lnTo>
                <a:lnTo>
                  <a:pt x="2646182" y="1825902"/>
                </a:lnTo>
                <a:lnTo>
                  <a:pt x="2654663" y="1825902"/>
                </a:lnTo>
                <a:lnTo>
                  <a:pt x="2660318" y="1825902"/>
                </a:lnTo>
                <a:lnTo>
                  <a:pt x="2663145" y="1825902"/>
                </a:lnTo>
                <a:lnTo>
                  <a:pt x="2691416" y="1810961"/>
                </a:lnTo>
                <a:lnTo>
                  <a:pt x="2719687" y="1796019"/>
                </a:lnTo>
                <a:lnTo>
                  <a:pt x="2747958" y="1781077"/>
                </a:lnTo>
                <a:lnTo>
                  <a:pt x="2779057" y="1769123"/>
                </a:lnTo>
                <a:lnTo>
                  <a:pt x="2835599" y="1742228"/>
                </a:lnTo>
                <a:lnTo>
                  <a:pt x="2889314" y="1718321"/>
                </a:lnTo>
                <a:lnTo>
                  <a:pt x="2945857" y="1697402"/>
                </a:lnTo>
                <a:lnTo>
                  <a:pt x="2999572" y="1670507"/>
                </a:lnTo>
                <a:lnTo>
                  <a:pt x="3039151" y="1655565"/>
                </a:lnTo>
                <a:lnTo>
                  <a:pt x="3075904" y="1637634"/>
                </a:lnTo>
                <a:lnTo>
                  <a:pt x="3115483" y="1625681"/>
                </a:lnTo>
                <a:lnTo>
                  <a:pt x="3155063" y="1607750"/>
                </a:lnTo>
                <a:lnTo>
                  <a:pt x="3183334" y="1595797"/>
                </a:lnTo>
                <a:lnTo>
                  <a:pt x="3214433" y="1583843"/>
                </a:lnTo>
                <a:lnTo>
                  <a:pt x="3245531" y="1571890"/>
                </a:lnTo>
                <a:lnTo>
                  <a:pt x="3273802" y="1559936"/>
                </a:lnTo>
                <a:lnTo>
                  <a:pt x="3279456" y="1553960"/>
                </a:lnTo>
                <a:lnTo>
                  <a:pt x="3285111" y="1553960"/>
                </a:lnTo>
                <a:lnTo>
                  <a:pt x="3290765" y="1553960"/>
                </a:lnTo>
                <a:lnTo>
                  <a:pt x="3296419" y="1559936"/>
                </a:lnTo>
                <a:lnTo>
                  <a:pt x="3254012" y="1589820"/>
                </a:lnTo>
                <a:lnTo>
                  <a:pt x="3211605" y="1622692"/>
                </a:lnTo>
                <a:lnTo>
                  <a:pt x="3123965" y="1685448"/>
                </a:lnTo>
                <a:lnTo>
                  <a:pt x="3036324" y="1742228"/>
                </a:lnTo>
                <a:lnTo>
                  <a:pt x="2948684" y="1801996"/>
                </a:lnTo>
                <a:lnTo>
                  <a:pt x="2863870" y="1864751"/>
                </a:lnTo>
                <a:lnTo>
                  <a:pt x="2861043" y="1864751"/>
                </a:lnTo>
                <a:lnTo>
                  <a:pt x="2855389" y="1867740"/>
                </a:lnTo>
                <a:lnTo>
                  <a:pt x="2846907" y="1873717"/>
                </a:lnTo>
                <a:lnTo>
                  <a:pt x="2815809" y="1900612"/>
                </a:lnTo>
                <a:lnTo>
                  <a:pt x="2773402" y="1924519"/>
                </a:lnTo>
                <a:lnTo>
                  <a:pt x="2747958" y="1942449"/>
                </a:lnTo>
                <a:lnTo>
                  <a:pt x="2722514" y="1957391"/>
                </a:lnTo>
                <a:lnTo>
                  <a:pt x="2711206" y="1963368"/>
                </a:lnTo>
                <a:lnTo>
                  <a:pt x="2708379" y="1972333"/>
                </a:lnTo>
                <a:lnTo>
                  <a:pt x="2711206" y="1978310"/>
                </a:lnTo>
                <a:lnTo>
                  <a:pt x="2714033" y="1981298"/>
                </a:lnTo>
                <a:lnTo>
                  <a:pt x="2719687" y="1984287"/>
                </a:lnTo>
                <a:lnTo>
                  <a:pt x="2725341" y="1984287"/>
                </a:lnTo>
                <a:lnTo>
                  <a:pt x="2730996" y="1987275"/>
                </a:lnTo>
                <a:lnTo>
                  <a:pt x="2739477" y="1990264"/>
                </a:lnTo>
                <a:lnTo>
                  <a:pt x="2742304" y="1993252"/>
                </a:lnTo>
                <a:lnTo>
                  <a:pt x="2745131" y="2002217"/>
                </a:lnTo>
                <a:lnTo>
                  <a:pt x="2745131" y="2014171"/>
                </a:lnTo>
                <a:lnTo>
                  <a:pt x="2747958" y="2029113"/>
                </a:lnTo>
                <a:lnTo>
                  <a:pt x="2762094" y="2061985"/>
                </a:lnTo>
                <a:lnTo>
                  <a:pt x="2770575" y="2091869"/>
                </a:lnTo>
                <a:lnTo>
                  <a:pt x="2779057" y="2124741"/>
                </a:lnTo>
                <a:lnTo>
                  <a:pt x="2784711" y="2157613"/>
                </a:lnTo>
                <a:lnTo>
                  <a:pt x="2784711" y="2169567"/>
                </a:lnTo>
                <a:lnTo>
                  <a:pt x="2784711" y="2178532"/>
                </a:lnTo>
                <a:lnTo>
                  <a:pt x="2784711" y="2190485"/>
                </a:lnTo>
                <a:lnTo>
                  <a:pt x="2781884" y="2199450"/>
                </a:lnTo>
                <a:lnTo>
                  <a:pt x="2779057" y="2211404"/>
                </a:lnTo>
                <a:lnTo>
                  <a:pt x="2779057" y="2220369"/>
                </a:lnTo>
                <a:lnTo>
                  <a:pt x="2781884" y="2229334"/>
                </a:lnTo>
                <a:lnTo>
                  <a:pt x="2784711" y="2238299"/>
                </a:lnTo>
                <a:lnTo>
                  <a:pt x="2793192" y="2259218"/>
                </a:lnTo>
                <a:lnTo>
                  <a:pt x="2793192" y="2271172"/>
                </a:lnTo>
                <a:lnTo>
                  <a:pt x="2790365" y="2283125"/>
                </a:lnTo>
                <a:lnTo>
                  <a:pt x="2779057" y="2298067"/>
                </a:lnTo>
                <a:lnTo>
                  <a:pt x="2779057" y="2345881"/>
                </a:lnTo>
                <a:lnTo>
                  <a:pt x="2779057" y="2396684"/>
                </a:lnTo>
                <a:lnTo>
                  <a:pt x="2779057" y="2405649"/>
                </a:lnTo>
                <a:lnTo>
                  <a:pt x="2770575" y="2417602"/>
                </a:lnTo>
                <a:lnTo>
                  <a:pt x="2770575" y="2420591"/>
                </a:lnTo>
                <a:lnTo>
                  <a:pt x="2770575" y="2426568"/>
                </a:lnTo>
                <a:lnTo>
                  <a:pt x="2779057" y="2435533"/>
                </a:lnTo>
                <a:lnTo>
                  <a:pt x="2779057" y="2441510"/>
                </a:lnTo>
                <a:lnTo>
                  <a:pt x="2801674" y="2471394"/>
                </a:lnTo>
                <a:lnTo>
                  <a:pt x="2821463" y="2504265"/>
                </a:lnTo>
                <a:lnTo>
                  <a:pt x="2841253" y="2540126"/>
                </a:lnTo>
                <a:lnTo>
                  <a:pt x="2858216" y="2575987"/>
                </a:lnTo>
                <a:lnTo>
                  <a:pt x="2861043" y="2587940"/>
                </a:lnTo>
                <a:lnTo>
                  <a:pt x="2861043" y="2596905"/>
                </a:lnTo>
                <a:lnTo>
                  <a:pt x="2861043" y="2626789"/>
                </a:lnTo>
                <a:lnTo>
                  <a:pt x="2861043" y="2656673"/>
                </a:lnTo>
                <a:lnTo>
                  <a:pt x="2863870" y="2689545"/>
                </a:lnTo>
                <a:lnTo>
                  <a:pt x="2869524" y="2719429"/>
                </a:lnTo>
                <a:lnTo>
                  <a:pt x="2875179" y="2731383"/>
                </a:lnTo>
                <a:lnTo>
                  <a:pt x="2866697" y="2743336"/>
                </a:lnTo>
                <a:lnTo>
                  <a:pt x="2869524" y="2752301"/>
                </a:lnTo>
                <a:lnTo>
                  <a:pt x="2875179" y="2755290"/>
                </a:lnTo>
                <a:lnTo>
                  <a:pt x="2880833" y="2758278"/>
                </a:lnTo>
                <a:lnTo>
                  <a:pt x="2886487" y="2761266"/>
                </a:lnTo>
                <a:lnTo>
                  <a:pt x="2917585" y="2761266"/>
                </a:lnTo>
                <a:lnTo>
                  <a:pt x="2945857" y="2773220"/>
                </a:lnTo>
                <a:lnTo>
                  <a:pt x="2948684" y="2773220"/>
                </a:lnTo>
                <a:lnTo>
                  <a:pt x="2957165" y="2773220"/>
                </a:lnTo>
                <a:lnTo>
                  <a:pt x="2965646" y="2773220"/>
                </a:lnTo>
                <a:lnTo>
                  <a:pt x="2976955" y="2776208"/>
                </a:lnTo>
                <a:lnTo>
                  <a:pt x="2982609" y="2779197"/>
                </a:lnTo>
                <a:lnTo>
                  <a:pt x="2985436" y="2779197"/>
                </a:lnTo>
                <a:lnTo>
                  <a:pt x="2993918" y="2779197"/>
                </a:lnTo>
                <a:lnTo>
                  <a:pt x="2999572" y="2779197"/>
                </a:lnTo>
                <a:lnTo>
                  <a:pt x="3005226" y="2779197"/>
                </a:lnTo>
                <a:lnTo>
                  <a:pt x="3010880" y="2785174"/>
                </a:lnTo>
                <a:lnTo>
                  <a:pt x="3019361" y="2785174"/>
                </a:lnTo>
                <a:lnTo>
                  <a:pt x="3025016" y="2791150"/>
                </a:lnTo>
                <a:lnTo>
                  <a:pt x="3041979" y="2791150"/>
                </a:lnTo>
                <a:lnTo>
                  <a:pt x="3056114" y="2800115"/>
                </a:lnTo>
                <a:lnTo>
                  <a:pt x="3058941" y="2800115"/>
                </a:lnTo>
                <a:lnTo>
                  <a:pt x="3064595" y="2800115"/>
                </a:lnTo>
                <a:lnTo>
                  <a:pt x="3081558" y="2803104"/>
                </a:lnTo>
                <a:lnTo>
                  <a:pt x="3101348" y="2806092"/>
                </a:lnTo>
                <a:lnTo>
                  <a:pt x="3118311" y="2815057"/>
                </a:lnTo>
                <a:lnTo>
                  <a:pt x="3132446" y="2827011"/>
                </a:lnTo>
                <a:lnTo>
                  <a:pt x="3163545" y="2838964"/>
                </a:lnTo>
                <a:lnTo>
                  <a:pt x="3191815" y="2856895"/>
                </a:lnTo>
                <a:lnTo>
                  <a:pt x="3197470" y="2856895"/>
                </a:lnTo>
                <a:lnTo>
                  <a:pt x="3203124" y="2859883"/>
                </a:lnTo>
                <a:lnTo>
                  <a:pt x="3231395" y="2868848"/>
                </a:lnTo>
                <a:lnTo>
                  <a:pt x="3254012" y="2883790"/>
                </a:lnTo>
                <a:lnTo>
                  <a:pt x="3276629" y="2901720"/>
                </a:lnTo>
                <a:lnTo>
                  <a:pt x="3296419" y="2919651"/>
                </a:lnTo>
                <a:lnTo>
                  <a:pt x="3304900" y="2922639"/>
                </a:lnTo>
                <a:lnTo>
                  <a:pt x="3307727" y="2925628"/>
                </a:lnTo>
                <a:lnTo>
                  <a:pt x="3316209" y="2931604"/>
                </a:lnTo>
                <a:lnTo>
                  <a:pt x="3324690" y="2940569"/>
                </a:lnTo>
                <a:lnTo>
                  <a:pt x="3355789" y="2982407"/>
                </a:lnTo>
                <a:lnTo>
                  <a:pt x="3392541" y="3027233"/>
                </a:lnTo>
                <a:lnTo>
                  <a:pt x="3432121" y="3072058"/>
                </a:lnTo>
                <a:lnTo>
                  <a:pt x="3471700" y="3119872"/>
                </a:lnTo>
                <a:lnTo>
                  <a:pt x="3508453" y="3170675"/>
                </a:lnTo>
                <a:lnTo>
                  <a:pt x="3542378" y="3218489"/>
                </a:lnTo>
                <a:lnTo>
                  <a:pt x="3564995" y="3257338"/>
                </a:lnTo>
                <a:lnTo>
                  <a:pt x="3587612" y="3293199"/>
                </a:lnTo>
                <a:lnTo>
                  <a:pt x="3610229" y="3329059"/>
                </a:lnTo>
                <a:lnTo>
                  <a:pt x="3635673" y="3367908"/>
                </a:lnTo>
                <a:lnTo>
                  <a:pt x="3658290" y="3317106"/>
                </a:lnTo>
                <a:lnTo>
                  <a:pt x="3678080" y="3263315"/>
                </a:lnTo>
                <a:lnTo>
                  <a:pt x="3683734" y="3251361"/>
                </a:lnTo>
                <a:lnTo>
                  <a:pt x="3689388" y="3236419"/>
                </a:lnTo>
                <a:lnTo>
                  <a:pt x="3695043" y="3230443"/>
                </a:lnTo>
                <a:lnTo>
                  <a:pt x="3695043" y="3224466"/>
                </a:lnTo>
                <a:lnTo>
                  <a:pt x="3697870" y="3209524"/>
                </a:lnTo>
                <a:lnTo>
                  <a:pt x="3703524" y="3197570"/>
                </a:lnTo>
                <a:lnTo>
                  <a:pt x="3709178" y="3194582"/>
                </a:lnTo>
                <a:lnTo>
                  <a:pt x="3717659" y="3191594"/>
                </a:lnTo>
                <a:lnTo>
                  <a:pt x="3723314" y="3191594"/>
                </a:lnTo>
                <a:lnTo>
                  <a:pt x="3734622" y="3194582"/>
                </a:lnTo>
                <a:lnTo>
                  <a:pt x="3734622" y="3191594"/>
                </a:lnTo>
                <a:lnTo>
                  <a:pt x="3703524" y="3170675"/>
                </a:lnTo>
                <a:lnTo>
                  <a:pt x="3678080" y="3146768"/>
                </a:lnTo>
                <a:lnTo>
                  <a:pt x="3669599" y="3137803"/>
                </a:lnTo>
                <a:lnTo>
                  <a:pt x="3666771" y="3128838"/>
                </a:lnTo>
                <a:lnTo>
                  <a:pt x="3663944" y="3116884"/>
                </a:lnTo>
                <a:lnTo>
                  <a:pt x="3661117" y="3107919"/>
                </a:lnTo>
                <a:lnTo>
                  <a:pt x="3663944" y="3095965"/>
                </a:lnTo>
                <a:lnTo>
                  <a:pt x="3666771" y="3089989"/>
                </a:lnTo>
                <a:lnTo>
                  <a:pt x="3669599" y="3078035"/>
                </a:lnTo>
                <a:lnTo>
                  <a:pt x="3678080" y="3072058"/>
                </a:lnTo>
                <a:lnTo>
                  <a:pt x="3683734" y="3066082"/>
                </a:lnTo>
                <a:lnTo>
                  <a:pt x="3689388" y="3063093"/>
                </a:lnTo>
                <a:lnTo>
                  <a:pt x="3700697" y="3063093"/>
                </a:lnTo>
                <a:lnTo>
                  <a:pt x="3706351" y="3066082"/>
                </a:lnTo>
                <a:lnTo>
                  <a:pt x="3717659" y="3066082"/>
                </a:lnTo>
                <a:lnTo>
                  <a:pt x="3723314" y="3066082"/>
                </a:lnTo>
                <a:lnTo>
                  <a:pt x="3726141" y="3063093"/>
                </a:lnTo>
                <a:lnTo>
                  <a:pt x="3734622" y="3054128"/>
                </a:lnTo>
                <a:lnTo>
                  <a:pt x="3734622" y="3006314"/>
                </a:lnTo>
                <a:lnTo>
                  <a:pt x="3734622" y="2961488"/>
                </a:lnTo>
                <a:lnTo>
                  <a:pt x="3737449" y="2949535"/>
                </a:lnTo>
                <a:lnTo>
                  <a:pt x="3740277" y="2946546"/>
                </a:lnTo>
                <a:lnTo>
                  <a:pt x="3743103" y="2946546"/>
                </a:lnTo>
                <a:lnTo>
                  <a:pt x="3745931" y="2943558"/>
                </a:lnTo>
                <a:lnTo>
                  <a:pt x="3748758" y="2937581"/>
                </a:lnTo>
                <a:lnTo>
                  <a:pt x="3757239" y="2928616"/>
                </a:lnTo>
                <a:lnTo>
                  <a:pt x="3777029" y="2910686"/>
                </a:lnTo>
                <a:lnTo>
                  <a:pt x="3796819" y="2889767"/>
                </a:lnTo>
                <a:lnTo>
                  <a:pt x="3796819" y="2883790"/>
                </a:lnTo>
                <a:lnTo>
                  <a:pt x="3796819" y="2877813"/>
                </a:lnTo>
                <a:lnTo>
                  <a:pt x="3793992" y="2865860"/>
                </a:lnTo>
                <a:lnTo>
                  <a:pt x="3793992" y="2856895"/>
                </a:lnTo>
                <a:lnTo>
                  <a:pt x="3793992" y="2847930"/>
                </a:lnTo>
                <a:lnTo>
                  <a:pt x="3799646" y="2838964"/>
                </a:lnTo>
                <a:lnTo>
                  <a:pt x="3802473" y="2835976"/>
                </a:lnTo>
                <a:lnTo>
                  <a:pt x="3813781" y="2821034"/>
                </a:lnTo>
                <a:lnTo>
                  <a:pt x="3830744" y="2812069"/>
                </a:lnTo>
                <a:lnTo>
                  <a:pt x="3842053" y="2803104"/>
                </a:lnTo>
                <a:lnTo>
                  <a:pt x="3861843" y="2800115"/>
                </a:lnTo>
                <a:lnTo>
                  <a:pt x="3890114" y="2797127"/>
                </a:lnTo>
                <a:lnTo>
                  <a:pt x="3915558" y="2797127"/>
                </a:lnTo>
                <a:lnTo>
                  <a:pt x="3921212" y="2797127"/>
                </a:lnTo>
                <a:lnTo>
                  <a:pt x="3924039" y="2794139"/>
                </a:lnTo>
                <a:lnTo>
                  <a:pt x="3924039" y="2791150"/>
                </a:lnTo>
                <a:lnTo>
                  <a:pt x="3929693" y="2785174"/>
                </a:lnTo>
                <a:lnTo>
                  <a:pt x="3932521" y="2773220"/>
                </a:lnTo>
                <a:lnTo>
                  <a:pt x="3938175" y="2761266"/>
                </a:lnTo>
                <a:lnTo>
                  <a:pt x="3921212" y="2749313"/>
                </a:lnTo>
                <a:lnTo>
                  <a:pt x="3901422" y="2734371"/>
                </a:lnTo>
                <a:lnTo>
                  <a:pt x="3890114" y="2722417"/>
                </a:lnTo>
                <a:lnTo>
                  <a:pt x="3881632" y="2707476"/>
                </a:lnTo>
                <a:lnTo>
                  <a:pt x="3873151" y="2692534"/>
                </a:lnTo>
                <a:lnTo>
                  <a:pt x="3870324" y="2674603"/>
                </a:lnTo>
                <a:lnTo>
                  <a:pt x="3873151" y="2659661"/>
                </a:lnTo>
                <a:lnTo>
                  <a:pt x="3881632" y="2647708"/>
                </a:lnTo>
                <a:lnTo>
                  <a:pt x="3884459" y="2644719"/>
                </a:lnTo>
                <a:lnTo>
                  <a:pt x="3892941" y="2638743"/>
                </a:lnTo>
                <a:lnTo>
                  <a:pt x="3898595" y="2632766"/>
                </a:lnTo>
                <a:lnTo>
                  <a:pt x="3904249" y="2629778"/>
                </a:lnTo>
                <a:lnTo>
                  <a:pt x="3915558" y="2629778"/>
                </a:lnTo>
                <a:lnTo>
                  <a:pt x="3924039" y="2629778"/>
                </a:lnTo>
                <a:lnTo>
                  <a:pt x="3955137" y="2629778"/>
                </a:lnTo>
                <a:lnTo>
                  <a:pt x="3989063" y="2629778"/>
                </a:lnTo>
                <a:lnTo>
                  <a:pt x="3994717" y="2629778"/>
                </a:lnTo>
                <a:lnTo>
                  <a:pt x="4000371" y="2626789"/>
                </a:lnTo>
                <a:lnTo>
                  <a:pt x="4003198" y="2626789"/>
                </a:lnTo>
                <a:lnTo>
                  <a:pt x="4008853" y="2617824"/>
                </a:lnTo>
                <a:lnTo>
                  <a:pt x="4025815" y="2587940"/>
                </a:lnTo>
                <a:lnTo>
                  <a:pt x="4039951" y="2555068"/>
                </a:lnTo>
                <a:lnTo>
                  <a:pt x="4054087" y="2525184"/>
                </a:lnTo>
                <a:lnTo>
                  <a:pt x="4071049" y="2492312"/>
                </a:lnTo>
                <a:lnTo>
                  <a:pt x="4085185" y="2450475"/>
                </a:lnTo>
                <a:lnTo>
                  <a:pt x="4099320" y="2414614"/>
                </a:lnTo>
                <a:lnTo>
                  <a:pt x="4104975" y="2408637"/>
                </a:lnTo>
                <a:lnTo>
                  <a:pt x="4107802" y="2405649"/>
                </a:lnTo>
                <a:lnTo>
                  <a:pt x="4119110" y="2399672"/>
                </a:lnTo>
                <a:lnTo>
                  <a:pt x="4130419" y="2387719"/>
                </a:lnTo>
                <a:lnTo>
                  <a:pt x="4136073" y="2378754"/>
                </a:lnTo>
                <a:lnTo>
                  <a:pt x="4138900" y="2366800"/>
                </a:lnTo>
                <a:lnTo>
                  <a:pt x="4147381" y="2339904"/>
                </a:lnTo>
                <a:lnTo>
                  <a:pt x="4153035" y="2315997"/>
                </a:lnTo>
                <a:lnTo>
                  <a:pt x="4158690" y="2304044"/>
                </a:lnTo>
                <a:lnTo>
                  <a:pt x="4167171" y="2295079"/>
                </a:lnTo>
                <a:lnTo>
                  <a:pt x="4169998" y="2295079"/>
                </a:lnTo>
                <a:lnTo>
                  <a:pt x="4172825" y="2292090"/>
                </a:lnTo>
                <a:lnTo>
                  <a:pt x="4178479" y="2295079"/>
                </a:lnTo>
                <a:lnTo>
                  <a:pt x="4189788" y="2295079"/>
                </a:lnTo>
                <a:lnTo>
                  <a:pt x="4215232" y="2310021"/>
                </a:lnTo>
                <a:lnTo>
                  <a:pt x="4249157" y="2318986"/>
                </a:lnTo>
                <a:lnTo>
                  <a:pt x="4280256" y="2330939"/>
                </a:lnTo>
                <a:lnTo>
                  <a:pt x="4308527" y="2339904"/>
                </a:lnTo>
                <a:lnTo>
                  <a:pt x="4319835" y="2342893"/>
                </a:lnTo>
                <a:lnTo>
                  <a:pt x="4322663" y="2345881"/>
                </a:lnTo>
                <a:lnTo>
                  <a:pt x="4325489" y="2354846"/>
                </a:lnTo>
                <a:lnTo>
                  <a:pt x="4322663" y="2363812"/>
                </a:lnTo>
                <a:lnTo>
                  <a:pt x="4311354" y="2405649"/>
                </a:lnTo>
                <a:lnTo>
                  <a:pt x="4302873" y="2447486"/>
                </a:lnTo>
                <a:lnTo>
                  <a:pt x="4291565" y="2489324"/>
                </a:lnTo>
                <a:lnTo>
                  <a:pt x="4283083" y="2528173"/>
                </a:lnTo>
                <a:lnTo>
                  <a:pt x="4268947" y="2590929"/>
                </a:lnTo>
                <a:lnTo>
                  <a:pt x="4254812" y="2653685"/>
                </a:lnTo>
                <a:lnTo>
                  <a:pt x="4243503" y="2713452"/>
                </a:lnTo>
                <a:lnTo>
                  <a:pt x="4229367" y="2776208"/>
                </a:lnTo>
                <a:lnTo>
                  <a:pt x="4240676" y="2803104"/>
                </a:lnTo>
                <a:lnTo>
                  <a:pt x="4246331" y="2835976"/>
                </a:lnTo>
                <a:lnTo>
                  <a:pt x="4251985" y="2865860"/>
                </a:lnTo>
                <a:lnTo>
                  <a:pt x="4263293" y="2895744"/>
                </a:lnTo>
                <a:lnTo>
                  <a:pt x="4268947" y="2925628"/>
                </a:lnTo>
                <a:lnTo>
                  <a:pt x="4274601" y="2952523"/>
                </a:lnTo>
                <a:lnTo>
                  <a:pt x="4280256" y="2985395"/>
                </a:lnTo>
                <a:lnTo>
                  <a:pt x="4288737" y="3012291"/>
                </a:lnTo>
                <a:lnTo>
                  <a:pt x="4288737" y="3030221"/>
                </a:lnTo>
                <a:lnTo>
                  <a:pt x="4288737" y="3045163"/>
                </a:lnTo>
                <a:lnTo>
                  <a:pt x="4294391" y="3051140"/>
                </a:lnTo>
                <a:lnTo>
                  <a:pt x="4300045" y="3054128"/>
                </a:lnTo>
                <a:lnTo>
                  <a:pt x="4302873" y="3066082"/>
                </a:lnTo>
                <a:lnTo>
                  <a:pt x="4305700" y="3072058"/>
                </a:lnTo>
                <a:lnTo>
                  <a:pt x="4308527" y="3092977"/>
                </a:lnTo>
                <a:lnTo>
                  <a:pt x="4314181" y="3113896"/>
                </a:lnTo>
                <a:lnTo>
                  <a:pt x="4319835" y="3119872"/>
                </a:lnTo>
                <a:lnTo>
                  <a:pt x="4319835" y="3125849"/>
                </a:lnTo>
                <a:lnTo>
                  <a:pt x="4319835" y="3128838"/>
                </a:lnTo>
                <a:lnTo>
                  <a:pt x="4314181" y="3131826"/>
                </a:lnTo>
                <a:lnTo>
                  <a:pt x="4319835" y="3140791"/>
                </a:lnTo>
                <a:lnTo>
                  <a:pt x="4319835" y="3149756"/>
                </a:lnTo>
                <a:lnTo>
                  <a:pt x="4328317" y="3191594"/>
                </a:lnTo>
                <a:lnTo>
                  <a:pt x="4331144" y="3233431"/>
                </a:lnTo>
                <a:lnTo>
                  <a:pt x="4342453" y="3266303"/>
                </a:lnTo>
                <a:lnTo>
                  <a:pt x="4348107" y="3302164"/>
                </a:lnTo>
                <a:lnTo>
                  <a:pt x="4353761" y="3338024"/>
                </a:lnTo>
                <a:lnTo>
                  <a:pt x="4359415" y="3370897"/>
                </a:lnTo>
                <a:lnTo>
                  <a:pt x="4367897" y="3427676"/>
                </a:lnTo>
                <a:lnTo>
                  <a:pt x="4382032" y="3487444"/>
                </a:lnTo>
                <a:lnTo>
                  <a:pt x="4390513" y="3544223"/>
                </a:lnTo>
                <a:lnTo>
                  <a:pt x="4407476" y="3598014"/>
                </a:lnTo>
                <a:lnTo>
                  <a:pt x="4413131" y="3633874"/>
                </a:lnTo>
                <a:lnTo>
                  <a:pt x="4421611" y="3672723"/>
                </a:lnTo>
                <a:lnTo>
                  <a:pt x="4421611" y="3711572"/>
                </a:lnTo>
                <a:lnTo>
                  <a:pt x="4413131" y="3744445"/>
                </a:lnTo>
                <a:lnTo>
                  <a:pt x="4410303" y="3795247"/>
                </a:lnTo>
                <a:lnTo>
                  <a:pt x="4401822" y="3840073"/>
                </a:lnTo>
                <a:lnTo>
                  <a:pt x="4398995" y="3849038"/>
                </a:lnTo>
                <a:lnTo>
                  <a:pt x="4393341" y="3860992"/>
                </a:lnTo>
                <a:lnTo>
                  <a:pt x="4390513" y="3866968"/>
                </a:lnTo>
                <a:lnTo>
                  <a:pt x="4390513" y="3869957"/>
                </a:lnTo>
                <a:lnTo>
                  <a:pt x="4393341" y="3869957"/>
                </a:lnTo>
                <a:lnTo>
                  <a:pt x="4390513" y="3872945"/>
                </a:lnTo>
                <a:lnTo>
                  <a:pt x="4390513" y="3878922"/>
                </a:lnTo>
                <a:lnTo>
                  <a:pt x="4393341" y="3878922"/>
                </a:lnTo>
                <a:lnTo>
                  <a:pt x="4421611" y="3914782"/>
                </a:lnTo>
                <a:lnTo>
                  <a:pt x="4449883" y="3950643"/>
                </a:lnTo>
                <a:lnTo>
                  <a:pt x="4475327" y="3992480"/>
                </a:lnTo>
                <a:lnTo>
                  <a:pt x="4495117" y="4034318"/>
                </a:lnTo>
                <a:lnTo>
                  <a:pt x="4514907" y="4070178"/>
                </a:lnTo>
                <a:lnTo>
                  <a:pt x="4529042" y="4109027"/>
                </a:lnTo>
                <a:lnTo>
                  <a:pt x="4543178" y="4144888"/>
                </a:lnTo>
                <a:lnTo>
                  <a:pt x="4557313" y="4183737"/>
                </a:lnTo>
                <a:lnTo>
                  <a:pt x="4562967" y="4204656"/>
                </a:lnTo>
                <a:lnTo>
                  <a:pt x="4565795" y="4225574"/>
                </a:lnTo>
                <a:lnTo>
                  <a:pt x="4582757" y="4285342"/>
                </a:lnTo>
                <a:lnTo>
                  <a:pt x="4594066" y="4345110"/>
                </a:lnTo>
                <a:lnTo>
                  <a:pt x="4596893" y="4377982"/>
                </a:lnTo>
                <a:lnTo>
                  <a:pt x="4596893" y="4407866"/>
                </a:lnTo>
                <a:lnTo>
                  <a:pt x="4596893" y="4434761"/>
                </a:lnTo>
                <a:lnTo>
                  <a:pt x="4596893" y="4467634"/>
                </a:lnTo>
                <a:lnTo>
                  <a:pt x="4594066" y="4503494"/>
                </a:lnTo>
                <a:lnTo>
                  <a:pt x="4588411" y="4536366"/>
                </a:lnTo>
                <a:lnTo>
                  <a:pt x="4582757" y="4581192"/>
                </a:lnTo>
                <a:lnTo>
                  <a:pt x="4582757" y="4629006"/>
                </a:lnTo>
                <a:lnTo>
                  <a:pt x="1453139" y="4629006"/>
                </a:lnTo>
                <a:lnTo>
                  <a:pt x="446685" y="4629006"/>
                </a:lnTo>
                <a:lnTo>
                  <a:pt x="466475" y="4533378"/>
                </a:lnTo>
                <a:lnTo>
                  <a:pt x="486264" y="4434761"/>
                </a:lnTo>
                <a:lnTo>
                  <a:pt x="508881" y="4339133"/>
                </a:lnTo>
                <a:lnTo>
                  <a:pt x="534325" y="4243505"/>
                </a:lnTo>
                <a:lnTo>
                  <a:pt x="562597" y="4150865"/>
                </a:lnTo>
                <a:lnTo>
                  <a:pt x="596522" y="4058225"/>
                </a:lnTo>
                <a:lnTo>
                  <a:pt x="630447" y="3965585"/>
                </a:lnTo>
                <a:lnTo>
                  <a:pt x="670027" y="3872945"/>
                </a:lnTo>
                <a:lnTo>
                  <a:pt x="670027" y="3866968"/>
                </a:lnTo>
                <a:lnTo>
                  <a:pt x="670027" y="3858003"/>
                </a:lnTo>
                <a:lnTo>
                  <a:pt x="672854" y="3849038"/>
                </a:lnTo>
                <a:lnTo>
                  <a:pt x="678508" y="3843061"/>
                </a:lnTo>
                <a:lnTo>
                  <a:pt x="678508" y="3840073"/>
                </a:lnTo>
                <a:lnTo>
                  <a:pt x="678508" y="3837085"/>
                </a:lnTo>
                <a:lnTo>
                  <a:pt x="681336" y="3819154"/>
                </a:lnTo>
                <a:lnTo>
                  <a:pt x="689817" y="3801224"/>
                </a:lnTo>
                <a:lnTo>
                  <a:pt x="695471" y="3786282"/>
                </a:lnTo>
                <a:lnTo>
                  <a:pt x="703952" y="3774328"/>
                </a:lnTo>
                <a:lnTo>
                  <a:pt x="709607" y="3768352"/>
                </a:lnTo>
                <a:lnTo>
                  <a:pt x="718088" y="3741456"/>
                </a:lnTo>
                <a:lnTo>
                  <a:pt x="729397" y="3714561"/>
                </a:lnTo>
                <a:lnTo>
                  <a:pt x="743532" y="3690654"/>
                </a:lnTo>
                <a:lnTo>
                  <a:pt x="760495" y="3663758"/>
                </a:lnTo>
                <a:lnTo>
                  <a:pt x="754841" y="3648816"/>
                </a:lnTo>
                <a:lnTo>
                  <a:pt x="752013" y="3633874"/>
                </a:lnTo>
                <a:lnTo>
                  <a:pt x="752013" y="3615944"/>
                </a:lnTo>
                <a:lnTo>
                  <a:pt x="752013" y="3598014"/>
                </a:lnTo>
                <a:lnTo>
                  <a:pt x="752013" y="3592037"/>
                </a:lnTo>
                <a:lnTo>
                  <a:pt x="752013" y="3589049"/>
                </a:lnTo>
                <a:lnTo>
                  <a:pt x="743532" y="3589049"/>
                </a:lnTo>
                <a:lnTo>
                  <a:pt x="737878" y="3589049"/>
                </a:lnTo>
                <a:lnTo>
                  <a:pt x="723742" y="3592037"/>
                </a:lnTo>
                <a:lnTo>
                  <a:pt x="715261" y="3589049"/>
                </a:lnTo>
                <a:lnTo>
                  <a:pt x="703952" y="3592037"/>
                </a:lnTo>
                <a:lnTo>
                  <a:pt x="698298" y="3589049"/>
                </a:lnTo>
                <a:lnTo>
                  <a:pt x="695471" y="3580084"/>
                </a:lnTo>
                <a:lnTo>
                  <a:pt x="692644" y="3574107"/>
                </a:lnTo>
                <a:lnTo>
                  <a:pt x="692644" y="3568130"/>
                </a:lnTo>
                <a:lnTo>
                  <a:pt x="689817" y="3565142"/>
                </a:lnTo>
                <a:lnTo>
                  <a:pt x="681336" y="3565142"/>
                </a:lnTo>
                <a:lnTo>
                  <a:pt x="678508" y="3565142"/>
                </a:lnTo>
                <a:lnTo>
                  <a:pt x="670027" y="3565142"/>
                </a:lnTo>
                <a:lnTo>
                  <a:pt x="661546" y="3565142"/>
                </a:lnTo>
                <a:lnTo>
                  <a:pt x="653064" y="3559165"/>
                </a:lnTo>
                <a:lnTo>
                  <a:pt x="644583" y="3553188"/>
                </a:lnTo>
                <a:lnTo>
                  <a:pt x="638929" y="3547211"/>
                </a:lnTo>
                <a:lnTo>
                  <a:pt x="630447" y="3538246"/>
                </a:lnTo>
                <a:lnTo>
                  <a:pt x="619139" y="3538246"/>
                </a:lnTo>
                <a:lnTo>
                  <a:pt x="610658" y="3544223"/>
                </a:lnTo>
                <a:lnTo>
                  <a:pt x="593695" y="3547211"/>
                </a:lnTo>
                <a:lnTo>
                  <a:pt x="573905" y="3538246"/>
                </a:lnTo>
                <a:lnTo>
                  <a:pt x="548461" y="3529281"/>
                </a:lnTo>
                <a:lnTo>
                  <a:pt x="537153" y="3517327"/>
                </a:lnTo>
                <a:lnTo>
                  <a:pt x="534325" y="3508362"/>
                </a:lnTo>
                <a:lnTo>
                  <a:pt x="537153" y="3496409"/>
                </a:lnTo>
                <a:lnTo>
                  <a:pt x="545634" y="3481467"/>
                </a:lnTo>
                <a:lnTo>
                  <a:pt x="554115" y="3463537"/>
                </a:lnTo>
                <a:lnTo>
                  <a:pt x="571078" y="3421699"/>
                </a:lnTo>
                <a:lnTo>
                  <a:pt x="585214" y="3379862"/>
                </a:lnTo>
                <a:lnTo>
                  <a:pt x="590868" y="3358943"/>
                </a:lnTo>
                <a:lnTo>
                  <a:pt x="596522" y="3338024"/>
                </a:lnTo>
                <a:lnTo>
                  <a:pt x="585214" y="3296187"/>
                </a:lnTo>
                <a:lnTo>
                  <a:pt x="573905" y="3257338"/>
                </a:lnTo>
                <a:lnTo>
                  <a:pt x="565424" y="3236419"/>
                </a:lnTo>
                <a:lnTo>
                  <a:pt x="562597" y="3215501"/>
                </a:lnTo>
                <a:lnTo>
                  <a:pt x="559769" y="3191594"/>
                </a:lnTo>
                <a:lnTo>
                  <a:pt x="559769" y="3170675"/>
                </a:lnTo>
                <a:lnTo>
                  <a:pt x="559769" y="3167687"/>
                </a:lnTo>
                <a:lnTo>
                  <a:pt x="559769" y="3152745"/>
                </a:lnTo>
                <a:lnTo>
                  <a:pt x="562597" y="3140791"/>
                </a:lnTo>
                <a:lnTo>
                  <a:pt x="562597" y="3134814"/>
                </a:lnTo>
                <a:lnTo>
                  <a:pt x="562597" y="3128838"/>
                </a:lnTo>
                <a:lnTo>
                  <a:pt x="562597" y="3125849"/>
                </a:lnTo>
                <a:lnTo>
                  <a:pt x="565424" y="3116884"/>
                </a:lnTo>
                <a:lnTo>
                  <a:pt x="571078" y="3110907"/>
                </a:lnTo>
                <a:lnTo>
                  <a:pt x="565424" y="3089989"/>
                </a:lnTo>
                <a:lnTo>
                  <a:pt x="573905" y="3069070"/>
                </a:lnTo>
                <a:lnTo>
                  <a:pt x="579559" y="3051140"/>
                </a:lnTo>
                <a:lnTo>
                  <a:pt x="582386" y="3030221"/>
                </a:lnTo>
                <a:lnTo>
                  <a:pt x="590868" y="3006314"/>
                </a:lnTo>
                <a:lnTo>
                  <a:pt x="593695" y="2979418"/>
                </a:lnTo>
                <a:lnTo>
                  <a:pt x="599349" y="2952523"/>
                </a:lnTo>
                <a:lnTo>
                  <a:pt x="610658" y="2928616"/>
                </a:lnTo>
                <a:lnTo>
                  <a:pt x="610658" y="2925628"/>
                </a:lnTo>
                <a:lnTo>
                  <a:pt x="613485" y="2904709"/>
                </a:lnTo>
                <a:lnTo>
                  <a:pt x="621966" y="2889767"/>
                </a:lnTo>
                <a:lnTo>
                  <a:pt x="641756" y="2838964"/>
                </a:lnTo>
                <a:lnTo>
                  <a:pt x="664373" y="2791150"/>
                </a:lnTo>
                <a:lnTo>
                  <a:pt x="664373" y="2782185"/>
                </a:lnTo>
                <a:lnTo>
                  <a:pt x="672854" y="2776208"/>
                </a:lnTo>
                <a:lnTo>
                  <a:pt x="675681" y="2773220"/>
                </a:lnTo>
                <a:lnTo>
                  <a:pt x="675681" y="2770232"/>
                </a:lnTo>
                <a:lnTo>
                  <a:pt x="678508" y="2764255"/>
                </a:lnTo>
                <a:lnTo>
                  <a:pt x="678508" y="2761266"/>
                </a:lnTo>
                <a:lnTo>
                  <a:pt x="695471" y="2731383"/>
                </a:lnTo>
                <a:lnTo>
                  <a:pt x="712434" y="2701499"/>
                </a:lnTo>
                <a:lnTo>
                  <a:pt x="718088" y="2689545"/>
                </a:lnTo>
                <a:lnTo>
                  <a:pt x="718088" y="2674603"/>
                </a:lnTo>
                <a:lnTo>
                  <a:pt x="709607" y="2656673"/>
                </a:lnTo>
                <a:lnTo>
                  <a:pt x="701125" y="2638743"/>
                </a:lnTo>
                <a:lnTo>
                  <a:pt x="695471" y="2617824"/>
                </a:lnTo>
                <a:lnTo>
                  <a:pt x="692644" y="2602882"/>
                </a:lnTo>
                <a:lnTo>
                  <a:pt x="692644" y="2596905"/>
                </a:lnTo>
                <a:lnTo>
                  <a:pt x="678508" y="2567022"/>
                </a:lnTo>
                <a:lnTo>
                  <a:pt x="670027" y="2531161"/>
                </a:lnTo>
                <a:lnTo>
                  <a:pt x="664373" y="2531161"/>
                </a:lnTo>
                <a:lnTo>
                  <a:pt x="664373" y="2528173"/>
                </a:lnTo>
                <a:lnTo>
                  <a:pt x="650237" y="2507254"/>
                </a:lnTo>
                <a:lnTo>
                  <a:pt x="636102" y="2486335"/>
                </a:lnTo>
                <a:lnTo>
                  <a:pt x="633275" y="2483347"/>
                </a:lnTo>
                <a:lnTo>
                  <a:pt x="624793" y="2477370"/>
                </a:lnTo>
                <a:lnTo>
                  <a:pt x="605003" y="2426568"/>
                </a:lnTo>
                <a:lnTo>
                  <a:pt x="593695" y="2378754"/>
                </a:lnTo>
                <a:lnTo>
                  <a:pt x="585214" y="2342893"/>
                </a:lnTo>
                <a:lnTo>
                  <a:pt x="579559" y="2304044"/>
                </a:lnTo>
                <a:lnTo>
                  <a:pt x="565424" y="2274160"/>
                </a:lnTo>
                <a:lnTo>
                  <a:pt x="554115" y="2247264"/>
                </a:lnTo>
                <a:lnTo>
                  <a:pt x="539980" y="2214393"/>
                </a:lnTo>
                <a:lnTo>
                  <a:pt x="525844" y="2184508"/>
                </a:lnTo>
                <a:lnTo>
                  <a:pt x="508881" y="2136695"/>
                </a:lnTo>
                <a:lnTo>
                  <a:pt x="497573" y="2091869"/>
                </a:lnTo>
                <a:lnTo>
                  <a:pt x="483437" y="2044055"/>
                </a:lnTo>
                <a:lnTo>
                  <a:pt x="477783" y="1993252"/>
                </a:lnTo>
                <a:lnTo>
                  <a:pt x="463647" y="1909577"/>
                </a:lnTo>
                <a:lnTo>
                  <a:pt x="455166" y="1825902"/>
                </a:lnTo>
                <a:lnTo>
                  <a:pt x="446685" y="1739239"/>
                </a:lnTo>
                <a:lnTo>
                  <a:pt x="441031" y="1652576"/>
                </a:lnTo>
                <a:lnTo>
                  <a:pt x="438203" y="1586832"/>
                </a:lnTo>
                <a:lnTo>
                  <a:pt x="435376" y="1521087"/>
                </a:lnTo>
                <a:lnTo>
                  <a:pt x="435376" y="1455343"/>
                </a:lnTo>
                <a:lnTo>
                  <a:pt x="438203" y="1386610"/>
                </a:lnTo>
                <a:lnTo>
                  <a:pt x="438203" y="1377645"/>
                </a:lnTo>
                <a:lnTo>
                  <a:pt x="435376" y="1371668"/>
                </a:lnTo>
                <a:lnTo>
                  <a:pt x="429722" y="1365691"/>
                </a:lnTo>
                <a:lnTo>
                  <a:pt x="426895" y="1362703"/>
                </a:lnTo>
                <a:lnTo>
                  <a:pt x="418414" y="1356726"/>
                </a:lnTo>
                <a:lnTo>
                  <a:pt x="407105" y="1353738"/>
                </a:lnTo>
                <a:lnTo>
                  <a:pt x="390142" y="1377645"/>
                </a:lnTo>
                <a:lnTo>
                  <a:pt x="370353" y="1401552"/>
                </a:lnTo>
                <a:lnTo>
                  <a:pt x="359044" y="1416494"/>
                </a:lnTo>
                <a:lnTo>
                  <a:pt x="339254" y="1428447"/>
                </a:lnTo>
                <a:lnTo>
                  <a:pt x="319465" y="1434424"/>
                </a:lnTo>
                <a:lnTo>
                  <a:pt x="299675" y="1434424"/>
                </a:lnTo>
                <a:lnTo>
                  <a:pt x="279885" y="1428447"/>
                </a:lnTo>
                <a:lnTo>
                  <a:pt x="260095" y="1419482"/>
                </a:lnTo>
                <a:lnTo>
                  <a:pt x="243132" y="1404540"/>
                </a:lnTo>
                <a:lnTo>
                  <a:pt x="228997" y="1386610"/>
                </a:lnTo>
                <a:lnTo>
                  <a:pt x="228997" y="1380633"/>
                </a:lnTo>
                <a:lnTo>
                  <a:pt x="228997" y="1377645"/>
                </a:lnTo>
                <a:lnTo>
                  <a:pt x="223343" y="1356726"/>
                </a:lnTo>
                <a:lnTo>
                  <a:pt x="212034" y="1338796"/>
                </a:lnTo>
                <a:lnTo>
                  <a:pt x="200726" y="1311901"/>
                </a:lnTo>
                <a:lnTo>
                  <a:pt x="186590" y="1279028"/>
                </a:lnTo>
                <a:lnTo>
                  <a:pt x="180936" y="1267075"/>
                </a:lnTo>
                <a:lnTo>
                  <a:pt x="172454" y="1252133"/>
                </a:lnTo>
                <a:lnTo>
                  <a:pt x="169627" y="1237191"/>
                </a:lnTo>
                <a:lnTo>
                  <a:pt x="169627" y="1225238"/>
                </a:lnTo>
                <a:lnTo>
                  <a:pt x="169627" y="1195354"/>
                </a:lnTo>
                <a:lnTo>
                  <a:pt x="180936" y="1165470"/>
                </a:lnTo>
                <a:lnTo>
                  <a:pt x="183763" y="1150528"/>
                </a:lnTo>
                <a:lnTo>
                  <a:pt x="189417" y="1141563"/>
                </a:lnTo>
                <a:lnTo>
                  <a:pt x="200726" y="1129609"/>
                </a:lnTo>
                <a:lnTo>
                  <a:pt x="209207" y="1120644"/>
                </a:lnTo>
                <a:lnTo>
                  <a:pt x="209207" y="1111679"/>
                </a:lnTo>
                <a:lnTo>
                  <a:pt x="209207" y="1105702"/>
                </a:lnTo>
                <a:lnTo>
                  <a:pt x="206380" y="1102714"/>
                </a:lnTo>
                <a:lnTo>
                  <a:pt x="203553" y="1099725"/>
                </a:lnTo>
                <a:lnTo>
                  <a:pt x="203553" y="1093749"/>
                </a:lnTo>
                <a:lnTo>
                  <a:pt x="200726" y="1090760"/>
                </a:lnTo>
                <a:lnTo>
                  <a:pt x="189417" y="1081795"/>
                </a:lnTo>
                <a:lnTo>
                  <a:pt x="183763" y="1069842"/>
                </a:lnTo>
                <a:lnTo>
                  <a:pt x="175282" y="1057888"/>
                </a:lnTo>
                <a:lnTo>
                  <a:pt x="172454" y="1045934"/>
                </a:lnTo>
                <a:lnTo>
                  <a:pt x="172454" y="1019039"/>
                </a:lnTo>
                <a:lnTo>
                  <a:pt x="169627" y="995132"/>
                </a:lnTo>
                <a:lnTo>
                  <a:pt x="166800" y="968236"/>
                </a:lnTo>
                <a:lnTo>
                  <a:pt x="163973" y="944329"/>
                </a:lnTo>
                <a:lnTo>
                  <a:pt x="161146" y="917434"/>
                </a:lnTo>
                <a:lnTo>
                  <a:pt x="161146" y="893527"/>
                </a:lnTo>
                <a:lnTo>
                  <a:pt x="161146" y="884562"/>
                </a:lnTo>
                <a:lnTo>
                  <a:pt x="155492" y="878585"/>
                </a:lnTo>
                <a:lnTo>
                  <a:pt x="127221" y="854678"/>
                </a:lnTo>
                <a:lnTo>
                  <a:pt x="98949" y="827782"/>
                </a:lnTo>
                <a:lnTo>
                  <a:pt x="76332" y="794910"/>
                </a:lnTo>
                <a:lnTo>
                  <a:pt x="56543" y="765026"/>
                </a:lnTo>
                <a:lnTo>
                  <a:pt x="39580" y="735142"/>
                </a:lnTo>
                <a:lnTo>
                  <a:pt x="28271" y="708247"/>
                </a:lnTo>
                <a:lnTo>
                  <a:pt x="16963" y="675375"/>
                </a:lnTo>
                <a:lnTo>
                  <a:pt x="8482" y="648479"/>
                </a:lnTo>
                <a:lnTo>
                  <a:pt x="5654" y="618596"/>
                </a:lnTo>
                <a:lnTo>
                  <a:pt x="0" y="585723"/>
                </a:lnTo>
                <a:lnTo>
                  <a:pt x="0" y="555839"/>
                </a:lnTo>
                <a:lnTo>
                  <a:pt x="5654" y="519979"/>
                </a:lnTo>
                <a:lnTo>
                  <a:pt x="8482" y="496072"/>
                </a:lnTo>
                <a:lnTo>
                  <a:pt x="14136" y="466188"/>
                </a:lnTo>
                <a:lnTo>
                  <a:pt x="25444" y="442281"/>
                </a:lnTo>
                <a:lnTo>
                  <a:pt x="33926" y="418374"/>
                </a:lnTo>
                <a:lnTo>
                  <a:pt x="39580" y="409409"/>
                </a:lnTo>
                <a:lnTo>
                  <a:pt x="39580" y="400444"/>
                </a:lnTo>
                <a:lnTo>
                  <a:pt x="39580" y="391478"/>
                </a:lnTo>
                <a:lnTo>
                  <a:pt x="33926" y="379525"/>
                </a:lnTo>
                <a:lnTo>
                  <a:pt x="28271" y="373548"/>
                </a:lnTo>
                <a:lnTo>
                  <a:pt x="25444" y="367571"/>
                </a:lnTo>
                <a:lnTo>
                  <a:pt x="28271" y="358606"/>
                </a:lnTo>
                <a:lnTo>
                  <a:pt x="39580" y="355618"/>
                </a:lnTo>
                <a:lnTo>
                  <a:pt x="50888" y="355618"/>
                </a:lnTo>
                <a:lnTo>
                  <a:pt x="56543" y="352629"/>
                </a:lnTo>
                <a:lnTo>
                  <a:pt x="65024" y="349641"/>
                </a:lnTo>
                <a:lnTo>
                  <a:pt x="67851" y="340676"/>
                </a:lnTo>
                <a:lnTo>
                  <a:pt x="73505" y="328722"/>
                </a:lnTo>
                <a:lnTo>
                  <a:pt x="84814" y="313780"/>
                </a:lnTo>
                <a:lnTo>
                  <a:pt x="90468" y="295850"/>
                </a:lnTo>
                <a:lnTo>
                  <a:pt x="93295" y="277920"/>
                </a:lnTo>
                <a:lnTo>
                  <a:pt x="93295" y="262978"/>
                </a:lnTo>
                <a:lnTo>
                  <a:pt x="90468" y="245048"/>
                </a:lnTo>
                <a:lnTo>
                  <a:pt x="87641" y="236082"/>
                </a:lnTo>
                <a:lnTo>
                  <a:pt x="87641" y="230106"/>
                </a:lnTo>
                <a:lnTo>
                  <a:pt x="87641" y="227117"/>
                </a:lnTo>
                <a:lnTo>
                  <a:pt x="90468" y="221141"/>
                </a:lnTo>
                <a:lnTo>
                  <a:pt x="96122" y="215164"/>
                </a:lnTo>
                <a:lnTo>
                  <a:pt x="107431" y="215164"/>
                </a:lnTo>
                <a:lnTo>
                  <a:pt x="113085" y="215164"/>
                </a:lnTo>
                <a:lnTo>
                  <a:pt x="124393" y="221141"/>
                </a:lnTo>
                <a:lnTo>
                  <a:pt x="132875" y="227117"/>
                </a:lnTo>
                <a:lnTo>
                  <a:pt x="138529" y="227117"/>
                </a:lnTo>
                <a:lnTo>
                  <a:pt x="149837" y="224129"/>
                </a:lnTo>
                <a:lnTo>
                  <a:pt x="155492" y="212175"/>
                </a:lnTo>
                <a:lnTo>
                  <a:pt x="161146" y="206199"/>
                </a:lnTo>
                <a:lnTo>
                  <a:pt x="166800" y="200222"/>
                </a:lnTo>
                <a:lnTo>
                  <a:pt x="183763" y="191257"/>
                </a:lnTo>
                <a:lnTo>
                  <a:pt x="192244" y="179303"/>
                </a:lnTo>
                <a:lnTo>
                  <a:pt x="200726" y="164361"/>
                </a:lnTo>
                <a:lnTo>
                  <a:pt x="203553" y="143443"/>
                </a:lnTo>
                <a:lnTo>
                  <a:pt x="203553" y="137466"/>
                </a:lnTo>
                <a:lnTo>
                  <a:pt x="206380" y="128501"/>
                </a:lnTo>
                <a:lnTo>
                  <a:pt x="209207" y="122524"/>
                </a:lnTo>
                <a:lnTo>
                  <a:pt x="212034" y="119535"/>
                </a:lnTo>
                <a:lnTo>
                  <a:pt x="223343" y="119535"/>
                </a:lnTo>
                <a:lnTo>
                  <a:pt x="240305" y="125512"/>
                </a:lnTo>
                <a:lnTo>
                  <a:pt x="251614" y="128501"/>
                </a:lnTo>
                <a:lnTo>
                  <a:pt x="262922" y="140454"/>
                </a:lnTo>
                <a:lnTo>
                  <a:pt x="262922" y="131489"/>
                </a:lnTo>
                <a:lnTo>
                  <a:pt x="265749" y="125512"/>
                </a:lnTo>
                <a:lnTo>
                  <a:pt x="268576" y="122524"/>
                </a:lnTo>
                <a:lnTo>
                  <a:pt x="271404" y="119535"/>
                </a:lnTo>
                <a:lnTo>
                  <a:pt x="282712" y="110570"/>
                </a:lnTo>
                <a:lnTo>
                  <a:pt x="288366" y="104593"/>
                </a:lnTo>
                <a:lnTo>
                  <a:pt x="291193" y="98617"/>
                </a:lnTo>
                <a:lnTo>
                  <a:pt x="291193" y="83675"/>
                </a:lnTo>
                <a:lnTo>
                  <a:pt x="294020" y="80687"/>
                </a:lnTo>
                <a:lnTo>
                  <a:pt x="299675" y="77698"/>
                </a:lnTo>
                <a:lnTo>
                  <a:pt x="302502" y="74710"/>
                </a:lnTo>
                <a:lnTo>
                  <a:pt x="305329" y="74710"/>
                </a:lnTo>
                <a:lnTo>
                  <a:pt x="319465" y="74710"/>
                </a:lnTo>
                <a:lnTo>
                  <a:pt x="327946" y="65745"/>
                </a:lnTo>
                <a:lnTo>
                  <a:pt x="339254" y="59768"/>
                </a:lnTo>
                <a:lnTo>
                  <a:pt x="344909" y="53791"/>
                </a:lnTo>
                <a:lnTo>
                  <a:pt x="353390" y="41838"/>
                </a:lnTo>
                <a:lnTo>
                  <a:pt x="364698" y="35861"/>
                </a:lnTo>
                <a:lnTo>
                  <a:pt x="376007" y="32872"/>
                </a:lnTo>
                <a:lnTo>
                  <a:pt x="387315" y="35861"/>
                </a:lnTo>
                <a:lnTo>
                  <a:pt x="395797" y="35861"/>
                </a:lnTo>
                <a:lnTo>
                  <a:pt x="401451" y="26896"/>
                </a:lnTo>
                <a:lnTo>
                  <a:pt x="407105" y="20919"/>
                </a:lnTo>
                <a:lnTo>
                  <a:pt x="409932" y="14942"/>
                </a:lnTo>
                <a:lnTo>
                  <a:pt x="418414" y="5977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9173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CAA78264-632E-44EB-9402-17A882461B7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85800" y="685800"/>
            <a:ext cx="5308649" cy="6172200"/>
          </a:xfrm>
          <a:custGeom>
            <a:avLst/>
            <a:gdLst>
              <a:gd name="connsiteX0" fmla="*/ 3901422 w 4596893"/>
              <a:gd name="connsiteY0" fmla="*/ 3747433 h 4629006"/>
              <a:gd name="connsiteX1" fmla="*/ 3892941 w 4596893"/>
              <a:gd name="connsiteY1" fmla="*/ 3753410 h 4629006"/>
              <a:gd name="connsiteX2" fmla="*/ 3884459 w 4596893"/>
              <a:gd name="connsiteY2" fmla="*/ 3756398 h 4629006"/>
              <a:gd name="connsiteX3" fmla="*/ 3881632 w 4596893"/>
              <a:gd name="connsiteY3" fmla="*/ 3762375 h 4629006"/>
              <a:gd name="connsiteX4" fmla="*/ 3875978 w 4596893"/>
              <a:gd name="connsiteY4" fmla="*/ 3765363 h 4629006"/>
              <a:gd name="connsiteX5" fmla="*/ 3873151 w 4596893"/>
              <a:gd name="connsiteY5" fmla="*/ 3765363 h 4629006"/>
              <a:gd name="connsiteX6" fmla="*/ 3881632 w 4596893"/>
              <a:gd name="connsiteY6" fmla="*/ 3768352 h 4629006"/>
              <a:gd name="connsiteX7" fmla="*/ 3884459 w 4596893"/>
              <a:gd name="connsiteY7" fmla="*/ 3765363 h 4629006"/>
              <a:gd name="connsiteX8" fmla="*/ 3890114 w 4596893"/>
              <a:gd name="connsiteY8" fmla="*/ 3762375 h 4629006"/>
              <a:gd name="connsiteX9" fmla="*/ 3895768 w 4596893"/>
              <a:gd name="connsiteY9" fmla="*/ 3762375 h 4629006"/>
              <a:gd name="connsiteX10" fmla="*/ 3895768 w 4596893"/>
              <a:gd name="connsiteY10" fmla="*/ 3756398 h 4629006"/>
              <a:gd name="connsiteX11" fmla="*/ 3898595 w 4596893"/>
              <a:gd name="connsiteY11" fmla="*/ 3753410 h 4629006"/>
              <a:gd name="connsiteX12" fmla="*/ 3904249 w 4596893"/>
              <a:gd name="connsiteY12" fmla="*/ 3747433 h 4629006"/>
              <a:gd name="connsiteX13" fmla="*/ 785939 w 4596893"/>
              <a:gd name="connsiteY13" fmla="*/ 3615944 h 4629006"/>
              <a:gd name="connsiteX14" fmla="*/ 777458 w 4596893"/>
              <a:gd name="connsiteY14" fmla="*/ 3618933 h 4629006"/>
              <a:gd name="connsiteX15" fmla="*/ 771803 w 4596893"/>
              <a:gd name="connsiteY15" fmla="*/ 3621921 h 4629006"/>
              <a:gd name="connsiteX16" fmla="*/ 768976 w 4596893"/>
              <a:gd name="connsiteY16" fmla="*/ 3630886 h 4629006"/>
              <a:gd name="connsiteX17" fmla="*/ 768976 w 4596893"/>
              <a:gd name="connsiteY17" fmla="*/ 3636863 h 4629006"/>
              <a:gd name="connsiteX18" fmla="*/ 768976 w 4596893"/>
              <a:gd name="connsiteY18" fmla="*/ 3639851 h 4629006"/>
              <a:gd name="connsiteX19" fmla="*/ 771803 w 4596893"/>
              <a:gd name="connsiteY19" fmla="*/ 3642840 h 4629006"/>
              <a:gd name="connsiteX20" fmla="*/ 780285 w 4596893"/>
              <a:gd name="connsiteY20" fmla="*/ 3636863 h 4629006"/>
              <a:gd name="connsiteX21" fmla="*/ 788766 w 4596893"/>
              <a:gd name="connsiteY21" fmla="*/ 3630886 h 4629006"/>
              <a:gd name="connsiteX22" fmla="*/ 788766 w 4596893"/>
              <a:gd name="connsiteY22" fmla="*/ 3621921 h 4629006"/>
              <a:gd name="connsiteX23" fmla="*/ 1014935 w 4596893"/>
              <a:gd name="connsiteY23" fmla="*/ 3364920 h 4629006"/>
              <a:gd name="connsiteX24" fmla="*/ 1014935 w 4596893"/>
              <a:gd name="connsiteY24" fmla="*/ 3376873 h 4629006"/>
              <a:gd name="connsiteX25" fmla="*/ 1020590 w 4596893"/>
              <a:gd name="connsiteY25" fmla="*/ 3382850 h 4629006"/>
              <a:gd name="connsiteX26" fmla="*/ 1026244 w 4596893"/>
              <a:gd name="connsiteY26" fmla="*/ 3379862 h 4629006"/>
              <a:gd name="connsiteX27" fmla="*/ 1034725 w 4596893"/>
              <a:gd name="connsiteY27" fmla="*/ 3376873 h 4629006"/>
              <a:gd name="connsiteX28" fmla="*/ 1034725 w 4596893"/>
              <a:gd name="connsiteY28" fmla="*/ 3370897 h 4629006"/>
              <a:gd name="connsiteX29" fmla="*/ 1026244 w 4596893"/>
              <a:gd name="connsiteY29" fmla="*/ 3367908 h 4629006"/>
              <a:gd name="connsiteX30" fmla="*/ 1029071 w 4596893"/>
              <a:gd name="connsiteY30" fmla="*/ 3320094 h 4629006"/>
              <a:gd name="connsiteX31" fmla="*/ 1029071 w 4596893"/>
              <a:gd name="connsiteY31" fmla="*/ 3323083 h 4629006"/>
              <a:gd name="connsiteX32" fmla="*/ 1031898 w 4596893"/>
              <a:gd name="connsiteY32" fmla="*/ 3320094 h 4629006"/>
              <a:gd name="connsiteX33" fmla="*/ 2340853 w 4596893"/>
              <a:gd name="connsiteY33" fmla="*/ 3236419 h 4629006"/>
              <a:gd name="connsiteX34" fmla="*/ 2343681 w 4596893"/>
              <a:gd name="connsiteY34" fmla="*/ 3242396 h 4629006"/>
              <a:gd name="connsiteX35" fmla="*/ 2349335 w 4596893"/>
              <a:gd name="connsiteY35" fmla="*/ 3242396 h 4629006"/>
              <a:gd name="connsiteX36" fmla="*/ 2343681 w 4596893"/>
              <a:gd name="connsiteY36" fmla="*/ 3239408 h 4629006"/>
              <a:gd name="connsiteX37" fmla="*/ 1289166 w 4596893"/>
              <a:gd name="connsiteY37" fmla="*/ 3006314 h 4629006"/>
              <a:gd name="connsiteX38" fmla="*/ 1275030 w 4596893"/>
              <a:gd name="connsiteY38" fmla="*/ 3027233 h 4629006"/>
              <a:gd name="connsiteX39" fmla="*/ 1260895 w 4596893"/>
              <a:gd name="connsiteY39" fmla="*/ 3045163 h 4629006"/>
              <a:gd name="connsiteX40" fmla="*/ 1277857 w 4596893"/>
              <a:gd name="connsiteY40" fmla="*/ 3027233 h 4629006"/>
              <a:gd name="connsiteX41" fmla="*/ 1277857 w 4596893"/>
              <a:gd name="connsiteY41" fmla="*/ 2791150 h 4629006"/>
              <a:gd name="connsiteX42" fmla="*/ 1277857 w 4596893"/>
              <a:gd name="connsiteY42" fmla="*/ 2797127 h 4629006"/>
              <a:gd name="connsiteX43" fmla="*/ 1280684 w 4596893"/>
              <a:gd name="connsiteY43" fmla="*/ 2791150 h 4629006"/>
              <a:gd name="connsiteX44" fmla="*/ 1676481 w 4596893"/>
              <a:gd name="connsiteY44" fmla="*/ 2605871 h 4629006"/>
              <a:gd name="connsiteX45" fmla="*/ 1636901 w 4596893"/>
              <a:gd name="connsiteY45" fmla="*/ 2629778 h 4629006"/>
              <a:gd name="connsiteX46" fmla="*/ 1597322 w 4596893"/>
              <a:gd name="connsiteY46" fmla="*/ 2650696 h 4629006"/>
              <a:gd name="connsiteX47" fmla="*/ 1554915 w 4596893"/>
              <a:gd name="connsiteY47" fmla="*/ 2671615 h 4629006"/>
              <a:gd name="connsiteX48" fmla="*/ 1515335 w 4596893"/>
              <a:gd name="connsiteY48" fmla="*/ 2692534 h 4629006"/>
              <a:gd name="connsiteX49" fmla="*/ 1509681 w 4596893"/>
              <a:gd name="connsiteY49" fmla="*/ 2695522 h 4629006"/>
              <a:gd name="connsiteX50" fmla="*/ 1498372 w 4596893"/>
              <a:gd name="connsiteY50" fmla="*/ 2698510 h 4629006"/>
              <a:gd name="connsiteX51" fmla="*/ 1492718 w 4596893"/>
              <a:gd name="connsiteY51" fmla="*/ 2701499 h 4629006"/>
              <a:gd name="connsiteX52" fmla="*/ 1489891 w 4596893"/>
              <a:gd name="connsiteY52" fmla="*/ 2713452 h 4629006"/>
              <a:gd name="connsiteX53" fmla="*/ 1492718 w 4596893"/>
              <a:gd name="connsiteY53" fmla="*/ 2716441 h 4629006"/>
              <a:gd name="connsiteX54" fmla="*/ 1498372 w 4596893"/>
              <a:gd name="connsiteY54" fmla="*/ 2716441 h 4629006"/>
              <a:gd name="connsiteX55" fmla="*/ 1501200 w 4596893"/>
              <a:gd name="connsiteY55" fmla="*/ 2722417 h 4629006"/>
              <a:gd name="connsiteX56" fmla="*/ 1504027 w 4596893"/>
              <a:gd name="connsiteY56" fmla="*/ 2728394 h 4629006"/>
              <a:gd name="connsiteX57" fmla="*/ 1523817 w 4596893"/>
              <a:gd name="connsiteY57" fmla="*/ 2734371 h 4629006"/>
              <a:gd name="connsiteX58" fmla="*/ 1549261 w 4596893"/>
              <a:gd name="connsiteY58" fmla="*/ 2737359 h 4629006"/>
              <a:gd name="connsiteX59" fmla="*/ 1569050 w 4596893"/>
              <a:gd name="connsiteY59" fmla="*/ 2737359 h 4629006"/>
              <a:gd name="connsiteX60" fmla="*/ 1588840 w 4596893"/>
              <a:gd name="connsiteY60" fmla="*/ 2734371 h 4629006"/>
              <a:gd name="connsiteX61" fmla="*/ 1594494 w 4596893"/>
              <a:gd name="connsiteY61" fmla="*/ 2734371 h 4629006"/>
              <a:gd name="connsiteX62" fmla="*/ 1605803 w 4596893"/>
              <a:gd name="connsiteY62" fmla="*/ 2734371 h 4629006"/>
              <a:gd name="connsiteX63" fmla="*/ 1611457 w 4596893"/>
              <a:gd name="connsiteY63" fmla="*/ 2737359 h 4629006"/>
              <a:gd name="connsiteX64" fmla="*/ 1617111 w 4596893"/>
              <a:gd name="connsiteY64" fmla="*/ 2740348 h 4629006"/>
              <a:gd name="connsiteX65" fmla="*/ 1619938 w 4596893"/>
              <a:gd name="connsiteY65" fmla="*/ 2743336 h 4629006"/>
              <a:gd name="connsiteX66" fmla="*/ 1628420 w 4596893"/>
              <a:gd name="connsiteY66" fmla="*/ 2743336 h 4629006"/>
              <a:gd name="connsiteX67" fmla="*/ 1631247 w 4596893"/>
              <a:gd name="connsiteY67" fmla="*/ 2752301 h 4629006"/>
              <a:gd name="connsiteX68" fmla="*/ 1634074 w 4596893"/>
              <a:gd name="connsiteY68" fmla="*/ 2758278 h 4629006"/>
              <a:gd name="connsiteX69" fmla="*/ 1645383 w 4596893"/>
              <a:gd name="connsiteY69" fmla="*/ 2770232 h 4629006"/>
              <a:gd name="connsiteX70" fmla="*/ 1651037 w 4596893"/>
              <a:gd name="connsiteY70" fmla="*/ 2785174 h 4629006"/>
              <a:gd name="connsiteX71" fmla="*/ 1667999 w 4596893"/>
              <a:gd name="connsiteY71" fmla="*/ 2800115 h 4629006"/>
              <a:gd name="connsiteX72" fmla="*/ 1684962 w 4596893"/>
              <a:gd name="connsiteY72" fmla="*/ 2815057 h 4629006"/>
              <a:gd name="connsiteX73" fmla="*/ 1693444 w 4596893"/>
              <a:gd name="connsiteY73" fmla="*/ 2818046 h 4629006"/>
              <a:gd name="connsiteX74" fmla="*/ 1704752 w 4596893"/>
              <a:gd name="connsiteY74" fmla="*/ 2818046 h 4629006"/>
              <a:gd name="connsiteX75" fmla="*/ 1713233 w 4596893"/>
              <a:gd name="connsiteY75" fmla="*/ 2815057 h 4629006"/>
              <a:gd name="connsiteX76" fmla="*/ 1718888 w 4596893"/>
              <a:gd name="connsiteY76" fmla="*/ 2812069 h 4629006"/>
              <a:gd name="connsiteX77" fmla="*/ 1752813 w 4596893"/>
              <a:gd name="connsiteY77" fmla="*/ 2803104 h 4629006"/>
              <a:gd name="connsiteX78" fmla="*/ 1783911 w 4596893"/>
              <a:gd name="connsiteY78" fmla="*/ 2797127 h 4629006"/>
              <a:gd name="connsiteX79" fmla="*/ 1809355 w 4596893"/>
              <a:gd name="connsiteY79" fmla="*/ 2791150 h 4629006"/>
              <a:gd name="connsiteX80" fmla="*/ 1834799 w 4596893"/>
              <a:gd name="connsiteY80" fmla="*/ 2785174 h 4629006"/>
              <a:gd name="connsiteX81" fmla="*/ 1843281 w 4596893"/>
              <a:gd name="connsiteY81" fmla="*/ 2776208 h 4629006"/>
              <a:gd name="connsiteX82" fmla="*/ 1846108 w 4596893"/>
              <a:gd name="connsiteY82" fmla="*/ 2764255 h 4629006"/>
              <a:gd name="connsiteX83" fmla="*/ 1846108 w 4596893"/>
              <a:gd name="connsiteY83" fmla="*/ 2755290 h 4629006"/>
              <a:gd name="connsiteX84" fmla="*/ 1843281 w 4596893"/>
              <a:gd name="connsiteY84" fmla="*/ 2743336 h 4629006"/>
              <a:gd name="connsiteX85" fmla="*/ 1840454 w 4596893"/>
              <a:gd name="connsiteY85" fmla="*/ 2722417 h 4629006"/>
              <a:gd name="connsiteX86" fmla="*/ 1829145 w 4596893"/>
              <a:gd name="connsiteY86" fmla="*/ 2707476 h 4629006"/>
              <a:gd name="connsiteX87" fmla="*/ 1829145 w 4596893"/>
              <a:gd name="connsiteY87" fmla="*/ 2695522 h 4629006"/>
              <a:gd name="connsiteX88" fmla="*/ 1831972 w 4596893"/>
              <a:gd name="connsiteY88" fmla="*/ 2686557 h 4629006"/>
              <a:gd name="connsiteX89" fmla="*/ 1831972 w 4596893"/>
              <a:gd name="connsiteY89" fmla="*/ 2677592 h 4629006"/>
              <a:gd name="connsiteX90" fmla="*/ 1831972 w 4596893"/>
              <a:gd name="connsiteY90" fmla="*/ 2671615 h 4629006"/>
              <a:gd name="connsiteX91" fmla="*/ 1812182 w 4596893"/>
              <a:gd name="connsiteY91" fmla="*/ 2674603 h 4629006"/>
              <a:gd name="connsiteX92" fmla="*/ 1792393 w 4596893"/>
              <a:gd name="connsiteY92" fmla="*/ 2680580 h 4629006"/>
              <a:gd name="connsiteX93" fmla="*/ 1772603 w 4596893"/>
              <a:gd name="connsiteY93" fmla="*/ 2686557 h 4629006"/>
              <a:gd name="connsiteX94" fmla="*/ 1755640 w 4596893"/>
              <a:gd name="connsiteY94" fmla="*/ 2680580 h 4629006"/>
              <a:gd name="connsiteX95" fmla="*/ 1738677 w 4596893"/>
              <a:gd name="connsiteY95" fmla="*/ 2674603 h 4629006"/>
              <a:gd name="connsiteX96" fmla="*/ 1724542 w 4596893"/>
              <a:gd name="connsiteY96" fmla="*/ 2659661 h 4629006"/>
              <a:gd name="connsiteX97" fmla="*/ 1713233 w 4596893"/>
              <a:gd name="connsiteY97" fmla="*/ 2653685 h 4629006"/>
              <a:gd name="connsiteX98" fmla="*/ 1704752 w 4596893"/>
              <a:gd name="connsiteY98" fmla="*/ 2644719 h 4629006"/>
              <a:gd name="connsiteX99" fmla="*/ 1699098 w 4596893"/>
              <a:gd name="connsiteY99" fmla="*/ 2629778 h 4629006"/>
              <a:gd name="connsiteX100" fmla="*/ 1693444 w 4596893"/>
              <a:gd name="connsiteY100" fmla="*/ 2614836 h 4629006"/>
              <a:gd name="connsiteX101" fmla="*/ 1690616 w 4596893"/>
              <a:gd name="connsiteY101" fmla="*/ 2608859 h 4629006"/>
              <a:gd name="connsiteX102" fmla="*/ 1687789 w 4596893"/>
              <a:gd name="connsiteY102" fmla="*/ 2605871 h 4629006"/>
              <a:gd name="connsiteX103" fmla="*/ 1684962 w 4596893"/>
              <a:gd name="connsiteY103" fmla="*/ 2605871 h 4629006"/>
              <a:gd name="connsiteX104" fmla="*/ 670027 w 4596893"/>
              <a:gd name="connsiteY104" fmla="*/ 2295079 h 4629006"/>
              <a:gd name="connsiteX105" fmla="*/ 670027 w 4596893"/>
              <a:gd name="connsiteY105" fmla="*/ 2298067 h 4629006"/>
              <a:gd name="connsiteX106" fmla="*/ 670027 w 4596893"/>
              <a:gd name="connsiteY106" fmla="*/ 2301055 h 4629006"/>
              <a:gd name="connsiteX107" fmla="*/ 670027 w 4596893"/>
              <a:gd name="connsiteY107" fmla="*/ 2310021 h 4629006"/>
              <a:gd name="connsiteX108" fmla="*/ 672854 w 4596893"/>
              <a:gd name="connsiteY108" fmla="*/ 2304044 h 4629006"/>
              <a:gd name="connsiteX109" fmla="*/ 675681 w 4596893"/>
              <a:gd name="connsiteY109" fmla="*/ 2304044 h 4629006"/>
              <a:gd name="connsiteX110" fmla="*/ 672854 w 4596893"/>
              <a:gd name="connsiteY110" fmla="*/ 2298067 h 4629006"/>
              <a:gd name="connsiteX111" fmla="*/ 672854 w 4596893"/>
              <a:gd name="connsiteY111" fmla="*/ 2295079 h 4629006"/>
              <a:gd name="connsiteX112" fmla="*/ 1628420 w 4596893"/>
              <a:gd name="connsiteY112" fmla="*/ 2289102 h 4629006"/>
              <a:gd name="connsiteX113" fmla="*/ 1608630 w 4596893"/>
              <a:gd name="connsiteY113" fmla="*/ 2298067 h 4629006"/>
              <a:gd name="connsiteX114" fmla="*/ 1586013 w 4596893"/>
              <a:gd name="connsiteY114" fmla="*/ 2301055 h 4629006"/>
              <a:gd name="connsiteX115" fmla="*/ 1515335 w 4596893"/>
              <a:gd name="connsiteY115" fmla="*/ 2330939 h 4629006"/>
              <a:gd name="connsiteX116" fmla="*/ 1444657 w 4596893"/>
              <a:gd name="connsiteY116" fmla="*/ 2354846 h 4629006"/>
              <a:gd name="connsiteX117" fmla="*/ 1373979 w 4596893"/>
              <a:gd name="connsiteY117" fmla="*/ 2378754 h 4629006"/>
              <a:gd name="connsiteX118" fmla="*/ 1303301 w 4596893"/>
              <a:gd name="connsiteY118" fmla="*/ 2399672 h 4629006"/>
              <a:gd name="connsiteX119" fmla="*/ 1294820 w 4596893"/>
              <a:gd name="connsiteY119" fmla="*/ 2405649 h 4629006"/>
              <a:gd name="connsiteX120" fmla="*/ 1289166 w 4596893"/>
              <a:gd name="connsiteY120" fmla="*/ 2414614 h 4629006"/>
              <a:gd name="connsiteX121" fmla="*/ 1294820 w 4596893"/>
              <a:gd name="connsiteY121" fmla="*/ 2417602 h 4629006"/>
              <a:gd name="connsiteX122" fmla="*/ 1297647 w 4596893"/>
              <a:gd name="connsiteY122" fmla="*/ 2423579 h 4629006"/>
              <a:gd name="connsiteX123" fmla="*/ 1306128 w 4596893"/>
              <a:gd name="connsiteY123" fmla="*/ 2435533 h 4629006"/>
              <a:gd name="connsiteX124" fmla="*/ 1314610 w 4596893"/>
              <a:gd name="connsiteY124" fmla="*/ 2447486 h 4629006"/>
              <a:gd name="connsiteX125" fmla="*/ 1328745 w 4596893"/>
              <a:gd name="connsiteY125" fmla="*/ 2456452 h 4629006"/>
              <a:gd name="connsiteX126" fmla="*/ 1342881 w 4596893"/>
              <a:gd name="connsiteY126" fmla="*/ 2465416 h 4629006"/>
              <a:gd name="connsiteX127" fmla="*/ 1354189 w 4596893"/>
              <a:gd name="connsiteY127" fmla="*/ 2471394 h 4629006"/>
              <a:gd name="connsiteX128" fmla="*/ 1362671 w 4596893"/>
              <a:gd name="connsiteY128" fmla="*/ 2486335 h 4629006"/>
              <a:gd name="connsiteX129" fmla="*/ 1365498 w 4596893"/>
              <a:gd name="connsiteY129" fmla="*/ 2498289 h 4629006"/>
              <a:gd name="connsiteX130" fmla="*/ 1373979 w 4596893"/>
              <a:gd name="connsiteY130" fmla="*/ 2510242 h 4629006"/>
              <a:gd name="connsiteX131" fmla="*/ 1373979 w 4596893"/>
              <a:gd name="connsiteY131" fmla="*/ 2525184 h 4629006"/>
              <a:gd name="connsiteX132" fmla="*/ 1373979 w 4596893"/>
              <a:gd name="connsiteY132" fmla="*/ 2543114 h 4629006"/>
              <a:gd name="connsiteX133" fmla="*/ 1373979 w 4596893"/>
              <a:gd name="connsiteY133" fmla="*/ 2546103 h 4629006"/>
              <a:gd name="connsiteX134" fmla="*/ 1393769 w 4596893"/>
              <a:gd name="connsiteY134" fmla="*/ 2575987 h 4629006"/>
              <a:gd name="connsiteX135" fmla="*/ 1410732 w 4596893"/>
              <a:gd name="connsiteY135" fmla="*/ 2611847 h 4629006"/>
              <a:gd name="connsiteX136" fmla="*/ 1413559 w 4596893"/>
              <a:gd name="connsiteY136" fmla="*/ 2629778 h 4629006"/>
              <a:gd name="connsiteX137" fmla="*/ 1422040 w 4596893"/>
              <a:gd name="connsiteY137" fmla="*/ 2647708 h 4629006"/>
              <a:gd name="connsiteX138" fmla="*/ 1433349 w 4596893"/>
              <a:gd name="connsiteY138" fmla="*/ 2644719 h 4629006"/>
              <a:gd name="connsiteX139" fmla="*/ 1439003 w 4596893"/>
              <a:gd name="connsiteY139" fmla="*/ 2635754 h 4629006"/>
              <a:gd name="connsiteX140" fmla="*/ 1481410 w 4596893"/>
              <a:gd name="connsiteY140" fmla="*/ 2602882 h 4629006"/>
              <a:gd name="connsiteX141" fmla="*/ 1523817 w 4596893"/>
              <a:gd name="connsiteY141" fmla="*/ 2567022 h 4629006"/>
              <a:gd name="connsiteX142" fmla="*/ 1569050 w 4596893"/>
              <a:gd name="connsiteY142" fmla="*/ 2531161 h 4629006"/>
              <a:gd name="connsiteX143" fmla="*/ 1614284 w 4596893"/>
              <a:gd name="connsiteY143" fmla="*/ 2498289 h 4629006"/>
              <a:gd name="connsiteX144" fmla="*/ 1636901 w 4596893"/>
              <a:gd name="connsiteY144" fmla="*/ 2480358 h 4629006"/>
              <a:gd name="connsiteX145" fmla="*/ 1653864 w 4596893"/>
              <a:gd name="connsiteY145" fmla="*/ 2459440 h 4629006"/>
              <a:gd name="connsiteX146" fmla="*/ 1659518 w 4596893"/>
              <a:gd name="connsiteY146" fmla="*/ 2444498 h 4629006"/>
              <a:gd name="connsiteX147" fmla="*/ 1659518 w 4596893"/>
              <a:gd name="connsiteY147" fmla="*/ 2429556 h 4629006"/>
              <a:gd name="connsiteX148" fmla="*/ 1665172 w 4596893"/>
              <a:gd name="connsiteY148" fmla="*/ 2417602 h 4629006"/>
              <a:gd name="connsiteX149" fmla="*/ 1659518 w 4596893"/>
              <a:gd name="connsiteY149" fmla="*/ 2399672 h 4629006"/>
              <a:gd name="connsiteX150" fmla="*/ 1656691 w 4596893"/>
              <a:gd name="connsiteY150" fmla="*/ 2393695 h 4629006"/>
              <a:gd name="connsiteX151" fmla="*/ 1656691 w 4596893"/>
              <a:gd name="connsiteY151" fmla="*/ 2384730 h 4629006"/>
              <a:gd name="connsiteX152" fmla="*/ 1659518 w 4596893"/>
              <a:gd name="connsiteY152" fmla="*/ 2375765 h 4629006"/>
              <a:gd name="connsiteX153" fmla="*/ 1665172 w 4596893"/>
              <a:gd name="connsiteY153" fmla="*/ 2366800 h 4629006"/>
              <a:gd name="connsiteX154" fmla="*/ 1670827 w 4596893"/>
              <a:gd name="connsiteY154" fmla="*/ 2357835 h 4629006"/>
              <a:gd name="connsiteX155" fmla="*/ 1673654 w 4596893"/>
              <a:gd name="connsiteY155" fmla="*/ 2345881 h 4629006"/>
              <a:gd name="connsiteX156" fmla="*/ 1670827 w 4596893"/>
              <a:gd name="connsiteY156" fmla="*/ 2336916 h 4629006"/>
              <a:gd name="connsiteX157" fmla="*/ 1665172 w 4596893"/>
              <a:gd name="connsiteY157" fmla="*/ 2324962 h 4629006"/>
              <a:gd name="connsiteX158" fmla="*/ 1653864 w 4596893"/>
              <a:gd name="connsiteY158" fmla="*/ 2313009 h 4629006"/>
              <a:gd name="connsiteX159" fmla="*/ 1651037 w 4596893"/>
              <a:gd name="connsiteY159" fmla="*/ 2298067 h 4629006"/>
              <a:gd name="connsiteX160" fmla="*/ 1648210 w 4596893"/>
              <a:gd name="connsiteY160" fmla="*/ 2292090 h 4629006"/>
              <a:gd name="connsiteX161" fmla="*/ 1639728 w 4596893"/>
              <a:gd name="connsiteY161" fmla="*/ 2289102 h 4629006"/>
              <a:gd name="connsiteX162" fmla="*/ 1634074 w 4596893"/>
              <a:gd name="connsiteY162" fmla="*/ 2289102 h 4629006"/>
              <a:gd name="connsiteX163" fmla="*/ 859444 w 4596893"/>
              <a:gd name="connsiteY163" fmla="*/ 2178532 h 4629006"/>
              <a:gd name="connsiteX164" fmla="*/ 865098 w 4596893"/>
              <a:gd name="connsiteY164" fmla="*/ 2184508 h 4629006"/>
              <a:gd name="connsiteX165" fmla="*/ 865098 w 4596893"/>
              <a:gd name="connsiteY165" fmla="*/ 2178532 h 4629006"/>
              <a:gd name="connsiteX166" fmla="*/ 958393 w 4596893"/>
              <a:gd name="connsiteY166" fmla="*/ 2088880 h 4629006"/>
              <a:gd name="connsiteX167" fmla="*/ 955566 w 4596893"/>
              <a:gd name="connsiteY167" fmla="*/ 2094857 h 4629006"/>
              <a:gd name="connsiteX168" fmla="*/ 952739 w 4596893"/>
              <a:gd name="connsiteY168" fmla="*/ 2103822 h 4629006"/>
              <a:gd name="connsiteX169" fmla="*/ 955566 w 4596893"/>
              <a:gd name="connsiteY169" fmla="*/ 2103822 h 4629006"/>
              <a:gd name="connsiteX170" fmla="*/ 958393 w 4596893"/>
              <a:gd name="connsiteY170" fmla="*/ 2106810 h 4629006"/>
              <a:gd name="connsiteX171" fmla="*/ 964047 w 4596893"/>
              <a:gd name="connsiteY171" fmla="*/ 2109799 h 4629006"/>
              <a:gd name="connsiteX172" fmla="*/ 969702 w 4596893"/>
              <a:gd name="connsiteY172" fmla="*/ 2109799 h 4629006"/>
              <a:gd name="connsiteX173" fmla="*/ 969702 w 4596893"/>
              <a:gd name="connsiteY173" fmla="*/ 2103822 h 4629006"/>
              <a:gd name="connsiteX174" fmla="*/ 966874 w 4596893"/>
              <a:gd name="connsiteY174" fmla="*/ 2097845 h 4629006"/>
              <a:gd name="connsiteX175" fmla="*/ 966874 w 4596893"/>
              <a:gd name="connsiteY175" fmla="*/ 2094857 h 4629006"/>
              <a:gd name="connsiteX176" fmla="*/ 964047 w 4596893"/>
              <a:gd name="connsiteY176" fmla="*/ 2091869 h 4629006"/>
              <a:gd name="connsiteX177" fmla="*/ 797247 w 4596893"/>
              <a:gd name="connsiteY177" fmla="*/ 373548 h 4629006"/>
              <a:gd name="connsiteX178" fmla="*/ 794420 w 4596893"/>
              <a:gd name="connsiteY178" fmla="*/ 379525 h 4629006"/>
              <a:gd name="connsiteX179" fmla="*/ 794420 w 4596893"/>
              <a:gd name="connsiteY179" fmla="*/ 388490 h 4629006"/>
              <a:gd name="connsiteX180" fmla="*/ 794420 w 4596893"/>
              <a:gd name="connsiteY180" fmla="*/ 391478 h 4629006"/>
              <a:gd name="connsiteX181" fmla="*/ 794420 w 4596893"/>
              <a:gd name="connsiteY181" fmla="*/ 394467 h 4629006"/>
              <a:gd name="connsiteX182" fmla="*/ 800074 w 4596893"/>
              <a:gd name="connsiteY182" fmla="*/ 397455 h 4629006"/>
              <a:gd name="connsiteX183" fmla="*/ 805729 w 4596893"/>
              <a:gd name="connsiteY183" fmla="*/ 397455 h 4629006"/>
              <a:gd name="connsiteX184" fmla="*/ 808556 w 4596893"/>
              <a:gd name="connsiteY184" fmla="*/ 394467 h 4629006"/>
              <a:gd name="connsiteX185" fmla="*/ 811383 w 4596893"/>
              <a:gd name="connsiteY185" fmla="*/ 394467 h 4629006"/>
              <a:gd name="connsiteX186" fmla="*/ 811383 w 4596893"/>
              <a:gd name="connsiteY186" fmla="*/ 388490 h 4629006"/>
              <a:gd name="connsiteX187" fmla="*/ 811383 w 4596893"/>
              <a:gd name="connsiteY187" fmla="*/ 382513 h 4629006"/>
              <a:gd name="connsiteX188" fmla="*/ 805729 w 4596893"/>
              <a:gd name="connsiteY188" fmla="*/ 376536 h 4629006"/>
              <a:gd name="connsiteX189" fmla="*/ 180936 w 4596893"/>
              <a:gd name="connsiteY189" fmla="*/ 236082 h 4629006"/>
              <a:gd name="connsiteX190" fmla="*/ 169627 w 4596893"/>
              <a:gd name="connsiteY190" fmla="*/ 245048 h 4629006"/>
              <a:gd name="connsiteX191" fmla="*/ 163973 w 4596893"/>
              <a:gd name="connsiteY191" fmla="*/ 254013 h 4629006"/>
              <a:gd name="connsiteX192" fmla="*/ 155492 w 4596893"/>
              <a:gd name="connsiteY192" fmla="*/ 262978 h 4629006"/>
              <a:gd name="connsiteX193" fmla="*/ 152665 w 4596893"/>
              <a:gd name="connsiteY193" fmla="*/ 274931 h 4629006"/>
              <a:gd name="connsiteX194" fmla="*/ 166800 w 4596893"/>
              <a:gd name="connsiteY194" fmla="*/ 268955 h 4629006"/>
              <a:gd name="connsiteX195" fmla="*/ 175282 w 4596893"/>
              <a:gd name="connsiteY195" fmla="*/ 262978 h 4629006"/>
              <a:gd name="connsiteX196" fmla="*/ 180936 w 4596893"/>
              <a:gd name="connsiteY196" fmla="*/ 251024 h 4629006"/>
              <a:gd name="connsiteX197" fmla="*/ 209207 w 4596893"/>
              <a:gd name="connsiteY197" fmla="*/ 215164 h 4629006"/>
              <a:gd name="connsiteX198" fmla="*/ 203553 w 4596893"/>
              <a:gd name="connsiteY198" fmla="*/ 221141 h 4629006"/>
              <a:gd name="connsiteX199" fmla="*/ 195071 w 4596893"/>
              <a:gd name="connsiteY199" fmla="*/ 221141 h 4629006"/>
              <a:gd name="connsiteX200" fmla="*/ 189417 w 4596893"/>
              <a:gd name="connsiteY200" fmla="*/ 227117 h 4629006"/>
              <a:gd name="connsiteX201" fmla="*/ 186590 w 4596893"/>
              <a:gd name="connsiteY201" fmla="*/ 233094 h 4629006"/>
              <a:gd name="connsiteX202" fmla="*/ 186590 w 4596893"/>
              <a:gd name="connsiteY202" fmla="*/ 236082 h 4629006"/>
              <a:gd name="connsiteX203" fmla="*/ 189417 w 4596893"/>
              <a:gd name="connsiteY203" fmla="*/ 245048 h 4629006"/>
              <a:gd name="connsiteX204" fmla="*/ 189417 w 4596893"/>
              <a:gd name="connsiteY204" fmla="*/ 248036 h 4629006"/>
              <a:gd name="connsiteX205" fmla="*/ 195071 w 4596893"/>
              <a:gd name="connsiteY205" fmla="*/ 248036 h 4629006"/>
              <a:gd name="connsiteX206" fmla="*/ 206380 w 4596893"/>
              <a:gd name="connsiteY206" fmla="*/ 236082 h 4629006"/>
              <a:gd name="connsiteX207" fmla="*/ 212034 w 4596893"/>
              <a:gd name="connsiteY207" fmla="*/ 227117 h 4629006"/>
              <a:gd name="connsiteX208" fmla="*/ 214861 w 4596893"/>
              <a:gd name="connsiteY208" fmla="*/ 221141 h 4629006"/>
              <a:gd name="connsiteX209" fmla="*/ 214861 w 4596893"/>
              <a:gd name="connsiteY209" fmla="*/ 215164 h 4629006"/>
              <a:gd name="connsiteX210" fmla="*/ 212034 w 4596893"/>
              <a:gd name="connsiteY210" fmla="*/ 215164 h 4629006"/>
              <a:gd name="connsiteX211" fmla="*/ 426895 w 4596893"/>
              <a:gd name="connsiteY211" fmla="*/ 0 h 4629006"/>
              <a:gd name="connsiteX212" fmla="*/ 429722 w 4596893"/>
              <a:gd name="connsiteY212" fmla="*/ 2989 h 4629006"/>
              <a:gd name="connsiteX213" fmla="*/ 429722 w 4596893"/>
              <a:gd name="connsiteY213" fmla="*/ 11954 h 4629006"/>
              <a:gd name="connsiteX214" fmla="*/ 429722 w 4596893"/>
              <a:gd name="connsiteY214" fmla="*/ 14942 h 4629006"/>
              <a:gd name="connsiteX215" fmla="*/ 429722 w 4596893"/>
              <a:gd name="connsiteY215" fmla="*/ 20919 h 4629006"/>
              <a:gd name="connsiteX216" fmla="*/ 435376 w 4596893"/>
              <a:gd name="connsiteY216" fmla="*/ 26896 h 4629006"/>
              <a:gd name="connsiteX217" fmla="*/ 438203 w 4596893"/>
              <a:gd name="connsiteY217" fmla="*/ 35861 h 4629006"/>
              <a:gd name="connsiteX218" fmla="*/ 443858 w 4596893"/>
              <a:gd name="connsiteY218" fmla="*/ 35861 h 4629006"/>
              <a:gd name="connsiteX219" fmla="*/ 446685 w 4596893"/>
              <a:gd name="connsiteY219" fmla="*/ 26896 h 4629006"/>
              <a:gd name="connsiteX220" fmla="*/ 455166 w 4596893"/>
              <a:gd name="connsiteY220" fmla="*/ 20919 h 4629006"/>
              <a:gd name="connsiteX221" fmla="*/ 460820 w 4596893"/>
              <a:gd name="connsiteY221" fmla="*/ 17930 h 4629006"/>
              <a:gd name="connsiteX222" fmla="*/ 463647 w 4596893"/>
              <a:gd name="connsiteY222" fmla="*/ 14942 h 4629006"/>
              <a:gd name="connsiteX223" fmla="*/ 469302 w 4596893"/>
              <a:gd name="connsiteY223" fmla="*/ 14942 h 4629006"/>
              <a:gd name="connsiteX224" fmla="*/ 483437 w 4596893"/>
              <a:gd name="connsiteY224" fmla="*/ 14942 h 4629006"/>
              <a:gd name="connsiteX225" fmla="*/ 497573 w 4596893"/>
              <a:gd name="connsiteY225" fmla="*/ 17930 h 4629006"/>
              <a:gd name="connsiteX226" fmla="*/ 503227 w 4596893"/>
              <a:gd name="connsiteY226" fmla="*/ 17930 h 4629006"/>
              <a:gd name="connsiteX227" fmla="*/ 506054 w 4596893"/>
              <a:gd name="connsiteY227" fmla="*/ 17930 h 4629006"/>
              <a:gd name="connsiteX228" fmla="*/ 517363 w 4596893"/>
              <a:gd name="connsiteY228" fmla="*/ 5977 h 4629006"/>
              <a:gd name="connsiteX229" fmla="*/ 525844 w 4596893"/>
              <a:gd name="connsiteY229" fmla="*/ 2989 h 4629006"/>
              <a:gd name="connsiteX230" fmla="*/ 534325 w 4596893"/>
              <a:gd name="connsiteY230" fmla="*/ 0 h 4629006"/>
              <a:gd name="connsiteX231" fmla="*/ 542807 w 4596893"/>
              <a:gd name="connsiteY231" fmla="*/ 0 h 4629006"/>
              <a:gd name="connsiteX232" fmla="*/ 562597 w 4596893"/>
              <a:gd name="connsiteY232" fmla="*/ 5977 h 4629006"/>
              <a:gd name="connsiteX233" fmla="*/ 579559 w 4596893"/>
              <a:gd name="connsiteY233" fmla="*/ 17930 h 4629006"/>
              <a:gd name="connsiteX234" fmla="*/ 565424 w 4596893"/>
              <a:gd name="connsiteY234" fmla="*/ 20919 h 4629006"/>
              <a:gd name="connsiteX235" fmla="*/ 556942 w 4596893"/>
              <a:gd name="connsiteY235" fmla="*/ 26896 h 4629006"/>
              <a:gd name="connsiteX236" fmla="*/ 548461 w 4596893"/>
              <a:gd name="connsiteY236" fmla="*/ 35861 h 4629006"/>
              <a:gd name="connsiteX237" fmla="*/ 539980 w 4596893"/>
              <a:gd name="connsiteY237" fmla="*/ 41838 h 4629006"/>
              <a:gd name="connsiteX238" fmla="*/ 528671 w 4596893"/>
              <a:gd name="connsiteY238" fmla="*/ 62756 h 4629006"/>
              <a:gd name="connsiteX239" fmla="*/ 523017 w 4596893"/>
              <a:gd name="connsiteY239" fmla="*/ 83675 h 4629006"/>
              <a:gd name="connsiteX240" fmla="*/ 528671 w 4596893"/>
              <a:gd name="connsiteY240" fmla="*/ 83675 h 4629006"/>
              <a:gd name="connsiteX241" fmla="*/ 534325 w 4596893"/>
              <a:gd name="connsiteY241" fmla="*/ 83675 h 4629006"/>
              <a:gd name="connsiteX242" fmla="*/ 548461 w 4596893"/>
              <a:gd name="connsiteY242" fmla="*/ 62756 h 4629006"/>
              <a:gd name="connsiteX243" fmla="*/ 562597 w 4596893"/>
              <a:gd name="connsiteY243" fmla="*/ 47814 h 4629006"/>
              <a:gd name="connsiteX244" fmla="*/ 582386 w 4596893"/>
              <a:gd name="connsiteY244" fmla="*/ 35861 h 4629006"/>
              <a:gd name="connsiteX245" fmla="*/ 602176 w 4596893"/>
              <a:gd name="connsiteY245" fmla="*/ 26896 h 4629006"/>
              <a:gd name="connsiteX246" fmla="*/ 613485 w 4596893"/>
              <a:gd name="connsiteY246" fmla="*/ 20919 h 4629006"/>
              <a:gd name="connsiteX247" fmla="*/ 624793 w 4596893"/>
              <a:gd name="connsiteY247" fmla="*/ 17930 h 4629006"/>
              <a:gd name="connsiteX248" fmla="*/ 633275 w 4596893"/>
              <a:gd name="connsiteY248" fmla="*/ 23907 h 4629006"/>
              <a:gd name="connsiteX249" fmla="*/ 638929 w 4596893"/>
              <a:gd name="connsiteY249" fmla="*/ 32872 h 4629006"/>
              <a:gd name="connsiteX250" fmla="*/ 644583 w 4596893"/>
              <a:gd name="connsiteY250" fmla="*/ 38849 h 4629006"/>
              <a:gd name="connsiteX251" fmla="*/ 650237 w 4596893"/>
              <a:gd name="connsiteY251" fmla="*/ 47814 h 4629006"/>
              <a:gd name="connsiteX252" fmla="*/ 655891 w 4596893"/>
              <a:gd name="connsiteY252" fmla="*/ 65745 h 4629006"/>
              <a:gd name="connsiteX253" fmla="*/ 661546 w 4596893"/>
              <a:gd name="connsiteY253" fmla="*/ 77698 h 4629006"/>
              <a:gd name="connsiteX254" fmla="*/ 670027 w 4596893"/>
              <a:gd name="connsiteY254" fmla="*/ 80687 h 4629006"/>
              <a:gd name="connsiteX255" fmla="*/ 675681 w 4596893"/>
              <a:gd name="connsiteY255" fmla="*/ 83675 h 4629006"/>
              <a:gd name="connsiteX256" fmla="*/ 684163 w 4596893"/>
              <a:gd name="connsiteY256" fmla="*/ 83675 h 4629006"/>
              <a:gd name="connsiteX257" fmla="*/ 695471 w 4596893"/>
              <a:gd name="connsiteY257" fmla="*/ 83675 h 4629006"/>
              <a:gd name="connsiteX258" fmla="*/ 698298 w 4596893"/>
              <a:gd name="connsiteY258" fmla="*/ 86663 h 4629006"/>
              <a:gd name="connsiteX259" fmla="*/ 701125 w 4596893"/>
              <a:gd name="connsiteY259" fmla="*/ 89652 h 4629006"/>
              <a:gd name="connsiteX260" fmla="*/ 709607 w 4596893"/>
              <a:gd name="connsiteY260" fmla="*/ 86663 h 4629006"/>
              <a:gd name="connsiteX261" fmla="*/ 712434 w 4596893"/>
              <a:gd name="connsiteY261" fmla="*/ 89652 h 4629006"/>
              <a:gd name="connsiteX262" fmla="*/ 715261 w 4596893"/>
              <a:gd name="connsiteY262" fmla="*/ 95628 h 4629006"/>
              <a:gd name="connsiteX263" fmla="*/ 718088 w 4596893"/>
              <a:gd name="connsiteY263" fmla="*/ 101605 h 4629006"/>
              <a:gd name="connsiteX264" fmla="*/ 718088 w 4596893"/>
              <a:gd name="connsiteY264" fmla="*/ 107582 h 4629006"/>
              <a:gd name="connsiteX265" fmla="*/ 715261 w 4596893"/>
              <a:gd name="connsiteY265" fmla="*/ 116547 h 4629006"/>
              <a:gd name="connsiteX266" fmla="*/ 712434 w 4596893"/>
              <a:gd name="connsiteY266" fmla="*/ 119535 h 4629006"/>
              <a:gd name="connsiteX267" fmla="*/ 703952 w 4596893"/>
              <a:gd name="connsiteY267" fmla="*/ 125512 h 4629006"/>
              <a:gd name="connsiteX268" fmla="*/ 701125 w 4596893"/>
              <a:gd name="connsiteY268" fmla="*/ 131489 h 4629006"/>
              <a:gd name="connsiteX269" fmla="*/ 701125 w 4596893"/>
              <a:gd name="connsiteY269" fmla="*/ 143443 h 4629006"/>
              <a:gd name="connsiteX270" fmla="*/ 712434 w 4596893"/>
              <a:gd name="connsiteY270" fmla="*/ 149419 h 4629006"/>
              <a:gd name="connsiteX271" fmla="*/ 720915 w 4596893"/>
              <a:gd name="connsiteY271" fmla="*/ 152408 h 4629006"/>
              <a:gd name="connsiteX272" fmla="*/ 735051 w 4596893"/>
              <a:gd name="connsiteY272" fmla="*/ 158385 h 4629006"/>
              <a:gd name="connsiteX273" fmla="*/ 740705 w 4596893"/>
              <a:gd name="connsiteY273" fmla="*/ 164361 h 4629006"/>
              <a:gd name="connsiteX274" fmla="*/ 737878 w 4596893"/>
              <a:gd name="connsiteY274" fmla="*/ 167350 h 4629006"/>
              <a:gd name="connsiteX275" fmla="*/ 729397 w 4596893"/>
              <a:gd name="connsiteY275" fmla="*/ 179303 h 4629006"/>
              <a:gd name="connsiteX276" fmla="*/ 723742 w 4596893"/>
              <a:gd name="connsiteY276" fmla="*/ 185280 h 4629006"/>
              <a:gd name="connsiteX277" fmla="*/ 723742 w 4596893"/>
              <a:gd name="connsiteY277" fmla="*/ 191257 h 4629006"/>
              <a:gd name="connsiteX278" fmla="*/ 729397 w 4596893"/>
              <a:gd name="connsiteY278" fmla="*/ 194245 h 4629006"/>
              <a:gd name="connsiteX279" fmla="*/ 732224 w 4596893"/>
              <a:gd name="connsiteY279" fmla="*/ 203210 h 4629006"/>
              <a:gd name="connsiteX280" fmla="*/ 723742 w 4596893"/>
              <a:gd name="connsiteY280" fmla="*/ 203210 h 4629006"/>
              <a:gd name="connsiteX281" fmla="*/ 718088 w 4596893"/>
              <a:gd name="connsiteY281" fmla="*/ 203210 h 4629006"/>
              <a:gd name="connsiteX282" fmla="*/ 718088 w 4596893"/>
              <a:gd name="connsiteY282" fmla="*/ 212175 h 4629006"/>
              <a:gd name="connsiteX283" fmla="*/ 720915 w 4596893"/>
              <a:gd name="connsiteY283" fmla="*/ 224129 h 4629006"/>
              <a:gd name="connsiteX284" fmla="*/ 729397 w 4596893"/>
              <a:gd name="connsiteY284" fmla="*/ 224129 h 4629006"/>
              <a:gd name="connsiteX285" fmla="*/ 737878 w 4596893"/>
              <a:gd name="connsiteY285" fmla="*/ 221141 h 4629006"/>
              <a:gd name="connsiteX286" fmla="*/ 735051 w 4596893"/>
              <a:gd name="connsiteY286" fmla="*/ 212175 h 4629006"/>
              <a:gd name="connsiteX287" fmla="*/ 732224 w 4596893"/>
              <a:gd name="connsiteY287" fmla="*/ 203210 h 4629006"/>
              <a:gd name="connsiteX288" fmla="*/ 757668 w 4596893"/>
              <a:gd name="connsiteY288" fmla="*/ 224129 h 4629006"/>
              <a:gd name="connsiteX289" fmla="*/ 780285 w 4596893"/>
              <a:gd name="connsiteY289" fmla="*/ 251024 h 4629006"/>
              <a:gd name="connsiteX290" fmla="*/ 791593 w 4596893"/>
              <a:gd name="connsiteY290" fmla="*/ 245048 h 4629006"/>
              <a:gd name="connsiteX291" fmla="*/ 805729 w 4596893"/>
              <a:gd name="connsiteY291" fmla="*/ 242059 h 4629006"/>
              <a:gd name="connsiteX292" fmla="*/ 817037 w 4596893"/>
              <a:gd name="connsiteY292" fmla="*/ 236082 h 4629006"/>
              <a:gd name="connsiteX293" fmla="*/ 831173 w 4596893"/>
              <a:gd name="connsiteY293" fmla="*/ 245048 h 4629006"/>
              <a:gd name="connsiteX294" fmla="*/ 853790 w 4596893"/>
              <a:gd name="connsiteY294" fmla="*/ 254013 h 4629006"/>
              <a:gd name="connsiteX295" fmla="*/ 873580 w 4596893"/>
              <a:gd name="connsiteY295" fmla="*/ 268955 h 4629006"/>
              <a:gd name="connsiteX296" fmla="*/ 876407 w 4596893"/>
              <a:gd name="connsiteY296" fmla="*/ 271943 h 4629006"/>
              <a:gd name="connsiteX297" fmla="*/ 879234 w 4596893"/>
              <a:gd name="connsiteY297" fmla="*/ 274931 h 4629006"/>
              <a:gd name="connsiteX298" fmla="*/ 884888 w 4596893"/>
              <a:gd name="connsiteY298" fmla="*/ 271943 h 4629006"/>
              <a:gd name="connsiteX299" fmla="*/ 887715 w 4596893"/>
              <a:gd name="connsiteY299" fmla="*/ 274931 h 4629006"/>
              <a:gd name="connsiteX300" fmla="*/ 899024 w 4596893"/>
              <a:gd name="connsiteY300" fmla="*/ 274931 h 4629006"/>
              <a:gd name="connsiteX301" fmla="*/ 910332 w 4596893"/>
              <a:gd name="connsiteY301" fmla="*/ 271943 h 4629006"/>
              <a:gd name="connsiteX302" fmla="*/ 918813 w 4596893"/>
              <a:gd name="connsiteY302" fmla="*/ 265966 h 4629006"/>
              <a:gd name="connsiteX303" fmla="*/ 930122 w 4596893"/>
              <a:gd name="connsiteY303" fmla="*/ 257001 h 4629006"/>
              <a:gd name="connsiteX304" fmla="*/ 935776 w 4596893"/>
              <a:gd name="connsiteY304" fmla="*/ 251024 h 4629006"/>
              <a:gd name="connsiteX305" fmla="*/ 944257 w 4596893"/>
              <a:gd name="connsiteY305" fmla="*/ 245048 h 4629006"/>
              <a:gd name="connsiteX306" fmla="*/ 947085 w 4596893"/>
              <a:gd name="connsiteY306" fmla="*/ 242059 h 4629006"/>
              <a:gd name="connsiteX307" fmla="*/ 949912 w 4596893"/>
              <a:gd name="connsiteY307" fmla="*/ 236082 h 4629006"/>
              <a:gd name="connsiteX308" fmla="*/ 955566 w 4596893"/>
              <a:gd name="connsiteY308" fmla="*/ 242059 h 4629006"/>
              <a:gd name="connsiteX309" fmla="*/ 958393 w 4596893"/>
              <a:gd name="connsiteY309" fmla="*/ 245048 h 4629006"/>
              <a:gd name="connsiteX310" fmla="*/ 966874 w 4596893"/>
              <a:gd name="connsiteY310" fmla="*/ 251024 h 4629006"/>
              <a:gd name="connsiteX311" fmla="*/ 969702 w 4596893"/>
              <a:gd name="connsiteY311" fmla="*/ 257001 h 4629006"/>
              <a:gd name="connsiteX312" fmla="*/ 969702 w 4596893"/>
              <a:gd name="connsiteY312" fmla="*/ 265966 h 4629006"/>
              <a:gd name="connsiteX313" fmla="*/ 969702 w 4596893"/>
              <a:gd name="connsiteY313" fmla="*/ 274931 h 4629006"/>
              <a:gd name="connsiteX314" fmla="*/ 966874 w 4596893"/>
              <a:gd name="connsiteY314" fmla="*/ 289873 h 4629006"/>
              <a:gd name="connsiteX315" fmla="*/ 955566 w 4596893"/>
              <a:gd name="connsiteY315" fmla="*/ 304815 h 4629006"/>
              <a:gd name="connsiteX316" fmla="*/ 949912 w 4596893"/>
              <a:gd name="connsiteY316" fmla="*/ 307804 h 4629006"/>
              <a:gd name="connsiteX317" fmla="*/ 944257 w 4596893"/>
              <a:gd name="connsiteY317" fmla="*/ 310792 h 4629006"/>
              <a:gd name="connsiteX318" fmla="*/ 938603 w 4596893"/>
              <a:gd name="connsiteY318" fmla="*/ 313780 h 4629006"/>
              <a:gd name="connsiteX319" fmla="*/ 938603 w 4596893"/>
              <a:gd name="connsiteY319" fmla="*/ 316769 h 4629006"/>
              <a:gd name="connsiteX320" fmla="*/ 935776 w 4596893"/>
              <a:gd name="connsiteY320" fmla="*/ 328722 h 4629006"/>
              <a:gd name="connsiteX321" fmla="*/ 932949 w 4596893"/>
              <a:gd name="connsiteY321" fmla="*/ 337688 h 4629006"/>
              <a:gd name="connsiteX322" fmla="*/ 930122 w 4596893"/>
              <a:gd name="connsiteY322" fmla="*/ 346653 h 4629006"/>
              <a:gd name="connsiteX323" fmla="*/ 924468 w 4596893"/>
              <a:gd name="connsiteY323" fmla="*/ 349641 h 4629006"/>
              <a:gd name="connsiteX324" fmla="*/ 915986 w 4596893"/>
              <a:gd name="connsiteY324" fmla="*/ 352629 h 4629006"/>
              <a:gd name="connsiteX325" fmla="*/ 910332 w 4596893"/>
              <a:gd name="connsiteY325" fmla="*/ 352629 h 4629006"/>
              <a:gd name="connsiteX326" fmla="*/ 899024 w 4596893"/>
              <a:gd name="connsiteY326" fmla="*/ 352629 h 4629006"/>
              <a:gd name="connsiteX327" fmla="*/ 890542 w 4596893"/>
              <a:gd name="connsiteY327" fmla="*/ 349641 h 4629006"/>
              <a:gd name="connsiteX328" fmla="*/ 870752 w 4596893"/>
              <a:gd name="connsiteY328" fmla="*/ 346653 h 4629006"/>
              <a:gd name="connsiteX329" fmla="*/ 848135 w 4596893"/>
              <a:gd name="connsiteY329" fmla="*/ 346653 h 4629006"/>
              <a:gd name="connsiteX330" fmla="*/ 839654 w 4596893"/>
              <a:gd name="connsiteY330" fmla="*/ 349641 h 4629006"/>
              <a:gd name="connsiteX331" fmla="*/ 836827 w 4596893"/>
              <a:gd name="connsiteY331" fmla="*/ 352629 h 4629006"/>
              <a:gd name="connsiteX332" fmla="*/ 834000 w 4596893"/>
              <a:gd name="connsiteY332" fmla="*/ 355618 h 4629006"/>
              <a:gd name="connsiteX333" fmla="*/ 836827 w 4596893"/>
              <a:gd name="connsiteY333" fmla="*/ 367571 h 4629006"/>
              <a:gd name="connsiteX334" fmla="*/ 845308 w 4596893"/>
              <a:gd name="connsiteY334" fmla="*/ 379525 h 4629006"/>
              <a:gd name="connsiteX335" fmla="*/ 850963 w 4596893"/>
              <a:gd name="connsiteY335" fmla="*/ 394467 h 4629006"/>
              <a:gd name="connsiteX336" fmla="*/ 865098 w 4596893"/>
              <a:gd name="connsiteY336" fmla="*/ 403432 h 4629006"/>
              <a:gd name="connsiteX337" fmla="*/ 879234 w 4596893"/>
              <a:gd name="connsiteY337" fmla="*/ 412397 h 4629006"/>
              <a:gd name="connsiteX338" fmla="*/ 896196 w 4596893"/>
              <a:gd name="connsiteY338" fmla="*/ 418374 h 4629006"/>
              <a:gd name="connsiteX339" fmla="*/ 904678 w 4596893"/>
              <a:gd name="connsiteY339" fmla="*/ 430327 h 4629006"/>
              <a:gd name="connsiteX340" fmla="*/ 899024 w 4596893"/>
              <a:gd name="connsiteY340" fmla="*/ 439292 h 4629006"/>
              <a:gd name="connsiteX341" fmla="*/ 887715 w 4596893"/>
              <a:gd name="connsiteY341" fmla="*/ 454234 h 4629006"/>
              <a:gd name="connsiteX342" fmla="*/ 876407 w 4596893"/>
              <a:gd name="connsiteY342" fmla="*/ 463200 h 4629006"/>
              <a:gd name="connsiteX343" fmla="*/ 870752 w 4596893"/>
              <a:gd name="connsiteY343" fmla="*/ 478142 h 4629006"/>
              <a:gd name="connsiteX344" fmla="*/ 867925 w 4596893"/>
              <a:gd name="connsiteY344" fmla="*/ 493083 h 4629006"/>
              <a:gd name="connsiteX345" fmla="*/ 870752 w 4596893"/>
              <a:gd name="connsiteY345" fmla="*/ 508025 h 4629006"/>
              <a:gd name="connsiteX346" fmla="*/ 870752 w 4596893"/>
              <a:gd name="connsiteY346" fmla="*/ 519979 h 4629006"/>
              <a:gd name="connsiteX347" fmla="*/ 870752 w 4596893"/>
              <a:gd name="connsiteY347" fmla="*/ 534921 h 4629006"/>
              <a:gd name="connsiteX348" fmla="*/ 870752 w 4596893"/>
              <a:gd name="connsiteY348" fmla="*/ 540898 h 4629006"/>
              <a:gd name="connsiteX349" fmla="*/ 870752 w 4596893"/>
              <a:gd name="connsiteY349" fmla="*/ 546874 h 4629006"/>
              <a:gd name="connsiteX350" fmla="*/ 873580 w 4596893"/>
              <a:gd name="connsiteY350" fmla="*/ 555839 h 4629006"/>
              <a:gd name="connsiteX351" fmla="*/ 879234 w 4596893"/>
              <a:gd name="connsiteY351" fmla="*/ 561816 h 4629006"/>
              <a:gd name="connsiteX352" fmla="*/ 887715 w 4596893"/>
              <a:gd name="connsiteY352" fmla="*/ 567793 h 4629006"/>
              <a:gd name="connsiteX353" fmla="*/ 896196 w 4596893"/>
              <a:gd name="connsiteY353" fmla="*/ 576758 h 4629006"/>
              <a:gd name="connsiteX354" fmla="*/ 896196 w 4596893"/>
              <a:gd name="connsiteY354" fmla="*/ 579747 h 4629006"/>
              <a:gd name="connsiteX355" fmla="*/ 896196 w 4596893"/>
              <a:gd name="connsiteY355" fmla="*/ 585723 h 4629006"/>
              <a:gd name="connsiteX356" fmla="*/ 890542 w 4596893"/>
              <a:gd name="connsiteY356" fmla="*/ 588712 h 4629006"/>
              <a:gd name="connsiteX357" fmla="*/ 884888 w 4596893"/>
              <a:gd name="connsiteY357" fmla="*/ 597677 h 4629006"/>
              <a:gd name="connsiteX358" fmla="*/ 876407 w 4596893"/>
              <a:gd name="connsiteY358" fmla="*/ 606642 h 4629006"/>
              <a:gd name="connsiteX359" fmla="*/ 876407 w 4596893"/>
              <a:gd name="connsiteY359" fmla="*/ 621584 h 4629006"/>
              <a:gd name="connsiteX360" fmla="*/ 873580 w 4596893"/>
              <a:gd name="connsiteY360" fmla="*/ 666410 h 4629006"/>
              <a:gd name="connsiteX361" fmla="*/ 867925 w 4596893"/>
              <a:gd name="connsiteY361" fmla="*/ 711235 h 4629006"/>
              <a:gd name="connsiteX362" fmla="*/ 856617 w 4596893"/>
              <a:gd name="connsiteY362" fmla="*/ 750084 h 4629006"/>
              <a:gd name="connsiteX363" fmla="*/ 839654 w 4596893"/>
              <a:gd name="connsiteY363" fmla="*/ 791922 h 4629006"/>
              <a:gd name="connsiteX364" fmla="*/ 819864 w 4596893"/>
              <a:gd name="connsiteY364" fmla="*/ 827782 h 4629006"/>
              <a:gd name="connsiteX365" fmla="*/ 794420 w 4596893"/>
              <a:gd name="connsiteY365" fmla="*/ 860655 h 4629006"/>
              <a:gd name="connsiteX366" fmla="*/ 763322 w 4596893"/>
              <a:gd name="connsiteY366" fmla="*/ 893527 h 4629006"/>
              <a:gd name="connsiteX367" fmla="*/ 729397 w 4596893"/>
              <a:gd name="connsiteY367" fmla="*/ 920422 h 4629006"/>
              <a:gd name="connsiteX368" fmla="*/ 723742 w 4596893"/>
              <a:gd name="connsiteY368" fmla="*/ 923411 h 4629006"/>
              <a:gd name="connsiteX369" fmla="*/ 720915 w 4596893"/>
              <a:gd name="connsiteY369" fmla="*/ 926399 h 4629006"/>
              <a:gd name="connsiteX370" fmla="*/ 712434 w 4596893"/>
              <a:gd name="connsiteY370" fmla="*/ 935364 h 4629006"/>
              <a:gd name="connsiteX371" fmla="*/ 703952 w 4596893"/>
              <a:gd name="connsiteY371" fmla="*/ 938353 h 4629006"/>
              <a:gd name="connsiteX372" fmla="*/ 698298 w 4596893"/>
              <a:gd name="connsiteY372" fmla="*/ 941341 h 4629006"/>
              <a:gd name="connsiteX373" fmla="*/ 695471 w 4596893"/>
              <a:gd name="connsiteY373" fmla="*/ 953294 h 4629006"/>
              <a:gd name="connsiteX374" fmla="*/ 698298 w 4596893"/>
              <a:gd name="connsiteY374" fmla="*/ 968236 h 4629006"/>
              <a:gd name="connsiteX375" fmla="*/ 709607 w 4596893"/>
              <a:gd name="connsiteY375" fmla="*/ 986167 h 4629006"/>
              <a:gd name="connsiteX376" fmla="*/ 723742 w 4596893"/>
              <a:gd name="connsiteY376" fmla="*/ 1016051 h 4629006"/>
              <a:gd name="connsiteX377" fmla="*/ 735051 w 4596893"/>
              <a:gd name="connsiteY377" fmla="*/ 1045934 h 4629006"/>
              <a:gd name="connsiteX378" fmla="*/ 740705 w 4596893"/>
              <a:gd name="connsiteY378" fmla="*/ 1078807 h 4629006"/>
              <a:gd name="connsiteX379" fmla="*/ 743532 w 4596893"/>
              <a:gd name="connsiteY379" fmla="*/ 1108690 h 4629006"/>
              <a:gd name="connsiteX380" fmla="*/ 752013 w 4596893"/>
              <a:gd name="connsiteY380" fmla="*/ 1153516 h 4629006"/>
              <a:gd name="connsiteX381" fmla="*/ 760495 w 4596893"/>
              <a:gd name="connsiteY381" fmla="*/ 1198342 h 4629006"/>
              <a:gd name="connsiteX382" fmla="*/ 771803 w 4596893"/>
              <a:gd name="connsiteY382" fmla="*/ 1240179 h 4629006"/>
              <a:gd name="connsiteX383" fmla="*/ 785939 w 4596893"/>
              <a:gd name="connsiteY383" fmla="*/ 1287993 h 4629006"/>
              <a:gd name="connsiteX384" fmla="*/ 788766 w 4596893"/>
              <a:gd name="connsiteY384" fmla="*/ 1296959 h 4629006"/>
              <a:gd name="connsiteX385" fmla="*/ 788766 w 4596893"/>
              <a:gd name="connsiteY385" fmla="*/ 1308912 h 4629006"/>
              <a:gd name="connsiteX386" fmla="*/ 797247 w 4596893"/>
              <a:gd name="connsiteY386" fmla="*/ 1344773 h 4629006"/>
              <a:gd name="connsiteX387" fmla="*/ 805729 w 4596893"/>
              <a:gd name="connsiteY387" fmla="*/ 1380633 h 4629006"/>
              <a:gd name="connsiteX388" fmla="*/ 817037 w 4596893"/>
              <a:gd name="connsiteY388" fmla="*/ 1419482 h 4629006"/>
              <a:gd name="connsiteX389" fmla="*/ 828346 w 4596893"/>
              <a:gd name="connsiteY389" fmla="*/ 1455343 h 4629006"/>
              <a:gd name="connsiteX390" fmla="*/ 856617 w 4596893"/>
              <a:gd name="connsiteY390" fmla="*/ 1530053 h 4629006"/>
              <a:gd name="connsiteX391" fmla="*/ 887715 w 4596893"/>
              <a:gd name="connsiteY391" fmla="*/ 1607750 h 4629006"/>
              <a:gd name="connsiteX392" fmla="*/ 918813 w 4596893"/>
              <a:gd name="connsiteY392" fmla="*/ 1679472 h 4629006"/>
              <a:gd name="connsiteX393" fmla="*/ 958393 w 4596893"/>
              <a:gd name="connsiteY393" fmla="*/ 1754181 h 4629006"/>
              <a:gd name="connsiteX394" fmla="*/ 983837 w 4596893"/>
              <a:gd name="connsiteY394" fmla="*/ 1796019 h 4629006"/>
              <a:gd name="connsiteX395" fmla="*/ 1006454 w 4596893"/>
              <a:gd name="connsiteY395" fmla="*/ 1840844 h 4629006"/>
              <a:gd name="connsiteX396" fmla="*/ 1029071 w 4596893"/>
              <a:gd name="connsiteY396" fmla="*/ 1885670 h 4629006"/>
              <a:gd name="connsiteX397" fmla="*/ 1048861 w 4596893"/>
              <a:gd name="connsiteY397" fmla="*/ 1930496 h 4629006"/>
              <a:gd name="connsiteX398" fmla="*/ 1062996 w 4596893"/>
              <a:gd name="connsiteY398" fmla="*/ 1966357 h 4629006"/>
              <a:gd name="connsiteX399" fmla="*/ 1079959 w 4596893"/>
              <a:gd name="connsiteY399" fmla="*/ 2002217 h 4629006"/>
              <a:gd name="connsiteX400" fmla="*/ 1094095 w 4596893"/>
              <a:gd name="connsiteY400" fmla="*/ 2035089 h 4629006"/>
              <a:gd name="connsiteX401" fmla="*/ 1108230 w 4596893"/>
              <a:gd name="connsiteY401" fmla="*/ 2070950 h 4629006"/>
              <a:gd name="connsiteX402" fmla="*/ 1125193 w 4596893"/>
              <a:gd name="connsiteY402" fmla="*/ 2118764 h 4629006"/>
              <a:gd name="connsiteX403" fmla="*/ 1142156 w 4596893"/>
              <a:gd name="connsiteY403" fmla="*/ 2172555 h 4629006"/>
              <a:gd name="connsiteX404" fmla="*/ 1147810 w 4596893"/>
              <a:gd name="connsiteY404" fmla="*/ 2187497 h 4629006"/>
              <a:gd name="connsiteX405" fmla="*/ 1147810 w 4596893"/>
              <a:gd name="connsiteY405" fmla="*/ 2205427 h 4629006"/>
              <a:gd name="connsiteX406" fmla="*/ 1147810 w 4596893"/>
              <a:gd name="connsiteY406" fmla="*/ 2208416 h 4629006"/>
              <a:gd name="connsiteX407" fmla="*/ 1147810 w 4596893"/>
              <a:gd name="connsiteY407" fmla="*/ 2211404 h 4629006"/>
              <a:gd name="connsiteX408" fmla="*/ 1153464 w 4596893"/>
              <a:gd name="connsiteY408" fmla="*/ 2238299 h 4629006"/>
              <a:gd name="connsiteX409" fmla="*/ 1153464 w 4596893"/>
              <a:gd name="connsiteY409" fmla="*/ 2268183 h 4629006"/>
              <a:gd name="connsiteX410" fmla="*/ 1153464 w 4596893"/>
              <a:gd name="connsiteY410" fmla="*/ 2271172 h 4629006"/>
              <a:gd name="connsiteX411" fmla="*/ 1153464 w 4596893"/>
              <a:gd name="connsiteY411" fmla="*/ 2277148 h 4629006"/>
              <a:gd name="connsiteX412" fmla="*/ 1159118 w 4596893"/>
              <a:gd name="connsiteY412" fmla="*/ 2283125 h 4629006"/>
              <a:gd name="connsiteX413" fmla="*/ 1164773 w 4596893"/>
              <a:gd name="connsiteY413" fmla="*/ 2289102 h 4629006"/>
              <a:gd name="connsiteX414" fmla="*/ 1178908 w 4596893"/>
              <a:gd name="connsiteY414" fmla="*/ 2292090 h 4629006"/>
              <a:gd name="connsiteX415" fmla="*/ 1190217 w 4596893"/>
              <a:gd name="connsiteY415" fmla="*/ 2295079 h 4629006"/>
              <a:gd name="connsiteX416" fmla="*/ 1201525 w 4596893"/>
              <a:gd name="connsiteY416" fmla="*/ 2301055 h 4629006"/>
              <a:gd name="connsiteX417" fmla="*/ 1210006 w 4596893"/>
              <a:gd name="connsiteY417" fmla="*/ 2315997 h 4629006"/>
              <a:gd name="connsiteX418" fmla="*/ 1218488 w 4596893"/>
              <a:gd name="connsiteY418" fmla="*/ 2321974 h 4629006"/>
              <a:gd name="connsiteX419" fmla="*/ 1224142 w 4596893"/>
              <a:gd name="connsiteY419" fmla="*/ 2330939 h 4629006"/>
              <a:gd name="connsiteX420" fmla="*/ 1229796 w 4596893"/>
              <a:gd name="connsiteY420" fmla="*/ 2330939 h 4629006"/>
              <a:gd name="connsiteX421" fmla="*/ 1235451 w 4596893"/>
              <a:gd name="connsiteY421" fmla="*/ 2333928 h 4629006"/>
              <a:gd name="connsiteX422" fmla="*/ 1238278 w 4596893"/>
              <a:gd name="connsiteY422" fmla="*/ 2336916 h 4629006"/>
              <a:gd name="connsiteX423" fmla="*/ 1238278 w 4596893"/>
              <a:gd name="connsiteY423" fmla="*/ 2339904 h 4629006"/>
              <a:gd name="connsiteX424" fmla="*/ 1246759 w 4596893"/>
              <a:gd name="connsiteY424" fmla="*/ 2345881 h 4629006"/>
              <a:gd name="connsiteX425" fmla="*/ 1249586 w 4596893"/>
              <a:gd name="connsiteY425" fmla="*/ 2357835 h 4629006"/>
              <a:gd name="connsiteX426" fmla="*/ 1269376 w 4596893"/>
              <a:gd name="connsiteY426" fmla="*/ 2354846 h 4629006"/>
              <a:gd name="connsiteX427" fmla="*/ 1286339 w 4596893"/>
              <a:gd name="connsiteY427" fmla="*/ 2342893 h 4629006"/>
              <a:gd name="connsiteX428" fmla="*/ 1303301 w 4596893"/>
              <a:gd name="connsiteY428" fmla="*/ 2333928 h 4629006"/>
              <a:gd name="connsiteX429" fmla="*/ 1323091 w 4596893"/>
              <a:gd name="connsiteY429" fmla="*/ 2321974 h 4629006"/>
              <a:gd name="connsiteX430" fmla="*/ 1376806 w 4596893"/>
              <a:gd name="connsiteY430" fmla="*/ 2292090 h 4629006"/>
              <a:gd name="connsiteX431" fmla="*/ 1424867 w 4596893"/>
              <a:gd name="connsiteY431" fmla="*/ 2259218 h 4629006"/>
              <a:gd name="connsiteX432" fmla="*/ 1478583 w 4596893"/>
              <a:gd name="connsiteY432" fmla="*/ 2229334 h 4629006"/>
              <a:gd name="connsiteX433" fmla="*/ 1532298 w 4596893"/>
              <a:gd name="connsiteY433" fmla="*/ 2199450 h 4629006"/>
              <a:gd name="connsiteX434" fmla="*/ 1574705 w 4596893"/>
              <a:gd name="connsiteY434" fmla="*/ 2172555 h 4629006"/>
              <a:gd name="connsiteX435" fmla="*/ 1617111 w 4596893"/>
              <a:gd name="connsiteY435" fmla="*/ 2151636 h 4629006"/>
              <a:gd name="connsiteX436" fmla="*/ 1617111 w 4596893"/>
              <a:gd name="connsiteY436" fmla="*/ 2118764 h 4629006"/>
              <a:gd name="connsiteX437" fmla="*/ 1619938 w 4596893"/>
              <a:gd name="connsiteY437" fmla="*/ 2085892 h 4629006"/>
              <a:gd name="connsiteX438" fmla="*/ 1617111 w 4596893"/>
              <a:gd name="connsiteY438" fmla="*/ 2044055 h 4629006"/>
              <a:gd name="connsiteX439" fmla="*/ 1619938 w 4596893"/>
              <a:gd name="connsiteY439" fmla="*/ 1999229 h 4629006"/>
              <a:gd name="connsiteX440" fmla="*/ 1628420 w 4596893"/>
              <a:gd name="connsiteY440" fmla="*/ 1957391 h 4629006"/>
              <a:gd name="connsiteX441" fmla="*/ 1634074 w 4596893"/>
              <a:gd name="connsiteY441" fmla="*/ 1915554 h 4629006"/>
              <a:gd name="connsiteX442" fmla="*/ 1636901 w 4596893"/>
              <a:gd name="connsiteY442" fmla="*/ 1906589 h 4629006"/>
              <a:gd name="connsiteX443" fmla="*/ 1636901 w 4596893"/>
              <a:gd name="connsiteY443" fmla="*/ 1900612 h 4629006"/>
              <a:gd name="connsiteX444" fmla="*/ 1634074 w 4596893"/>
              <a:gd name="connsiteY444" fmla="*/ 1897624 h 4629006"/>
              <a:gd name="connsiteX445" fmla="*/ 1628420 w 4596893"/>
              <a:gd name="connsiteY445" fmla="*/ 1894635 h 4629006"/>
              <a:gd name="connsiteX446" fmla="*/ 1580359 w 4596893"/>
              <a:gd name="connsiteY446" fmla="*/ 1864751 h 4629006"/>
              <a:gd name="connsiteX447" fmla="*/ 1532298 w 4596893"/>
              <a:gd name="connsiteY447" fmla="*/ 1837856 h 4629006"/>
              <a:gd name="connsiteX448" fmla="*/ 1484237 w 4596893"/>
              <a:gd name="connsiteY448" fmla="*/ 1810961 h 4629006"/>
              <a:gd name="connsiteX449" fmla="*/ 1436176 w 4596893"/>
              <a:gd name="connsiteY449" fmla="*/ 1781077 h 4629006"/>
              <a:gd name="connsiteX450" fmla="*/ 1382461 w 4596893"/>
              <a:gd name="connsiteY450" fmla="*/ 1754181 h 4629006"/>
              <a:gd name="connsiteX451" fmla="*/ 1325918 w 4596893"/>
              <a:gd name="connsiteY451" fmla="*/ 1721309 h 4629006"/>
              <a:gd name="connsiteX452" fmla="*/ 1275030 w 4596893"/>
              <a:gd name="connsiteY452" fmla="*/ 1691425 h 4629006"/>
              <a:gd name="connsiteX453" fmla="*/ 1221315 w 4596893"/>
              <a:gd name="connsiteY453" fmla="*/ 1655565 h 4629006"/>
              <a:gd name="connsiteX454" fmla="*/ 1184562 w 4596893"/>
              <a:gd name="connsiteY454" fmla="*/ 1634646 h 4629006"/>
              <a:gd name="connsiteX455" fmla="*/ 1147810 w 4596893"/>
              <a:gd name="connsiteY455" fmla="*/ 1613727 h 4629006"/>
              <a:gd name="connsiteX456" fmla="*/ 1108230 w 4596893"/>
              <a:gd name="connsiteY456" fmla="*/ 1592809 h 4629006"/>
              <a:gd name="connsiteX457" fmla="*/ 1068651 w 4596893"/>
              <a:gd name="connsiteY457" fmla="*/ 1568902 h 4629006"/>
              <a:gd name="connsiteX458" fmla="*/ 1091268 w 4596893"/>
              <a:gd name="connsiteY458" fmla="*/ 1568902 h 4629006"/>
              <a:gd name="connsiteX459" fmla="*/ 1111057 w 4596893"/>
              <a:gd name="connsiteY459" fmla="*/ 1571890 h 4629006"/>
              <a:gd name="connsiteX460" fmla="*/ 1130847 w 4596893"/>
              <a:gd name="connsiteY460" fmla="*/ 1580855 h 4629006"/>
              <a:gd name="connsiteX461" fmla="*/ 1147810 w 4596893"/>
              <a:gd name="connsiteY461" fmla="*/ 1586832 h 4629006"/>
              <a:gd name="connsiteX462" fmla="*/ 1187390 w 4596893"/>
              <a:gd name="connsiteY462" fmla="*/ 1595797 h 4629006"/>
              <a:gd name="connsiteX463" fmla="*/ 1229796 w 4596893"/>
              <a:gd name="connsiteY463" fmla="*/ 1610739 h 4629006"/>
              <a:gd name="connsiteX464" fmla="*/ 1269376 w 4596893"/>
              <a:gd name="connsiteY464" fmla="*/ 1625681 h 4629006"/>
              <a:gd name="connsiteX465" fmla="*/ 1308956 w 4596893"/>
              <a:gd name="connsiteY465" fmla="*/ 1637634 h 4629006"/>
              <a:gd name="connsiteX466" fmla="*/ 1337227 w 4596893"/>
              <a:gd name="connsiteY466" fmla="*/ 1649588 h 4629006"/>
              <a:gd name="connsiteX467" fmla="*/ 1365498 w 4596893"/>
              <a:gd name="connsiteY467" fmla="*/ 1655565 h 4629006"/>
              <a:gd name="connsiteX468" fmla="*/ 1393769 w 4596893"/>
              <a:gd name="connsiteY468" fmla="*/ 1667518 h 4629006"/>
              <a:gd name="connsiteX469" fmla="*/ 1419213 w 4596893"/>
              <a:gd name="connsiteY469" fmla="*/ 1679472 h 4629006"/>
              <a:gd name="connsiteX470" fmla="*/ 1439003 w 4596893"/>
              <a:gd name="connsiteY470" fmla="*/ 1685448 h 4629006"/>
              <a:gd name="connsiteX471" fmla="*/ 1458793 w 4596893"/>
              <a:gd name="connsiteY471" fmla="*/ 1691425 h 4629006"/>
              <a:gd name="connsiteX472" fmla="*/ 1489891 w 4596893"/>
              <a:gd name="connsiteY472" fmla="*/ 1700390 h 4629006"/>
              <a:gd name="connsiteX473" fmla="*/ 1518162 w 4596893"/>
              <a:gd name="connsiteY473" fmla="*/ 1712344 h 4629006"/>
              <a:gd name="connsiteX474" fmla="*/ 1543606 w 4596893"/>
              <a:gd name="connsiteY474" fmla="*/ 1721309 h 4629006"/>
              <a:gd name="connsiteX475" fmla="*/ 1574705 w 4596893"/>
              <a:gd name="connsiteY475" fmla="*/ 1733263 h 4629006"/>
              <a:gd name="connsiteX476" fmla="*/ 1600149 w 4596893"/>
              <a:gd name="connsiteY476" fmla="*/ 1739239 h 4629006"/>
              <a:gd name="connsiteX477" fmla="*/ 1625593 w 4596893"/>
              <a:gd name="connsiteY477" fmla="*/ 1751193 h 4629006"/>
              <a:gd name="connsiteX478" fmla="*/ 1651037 w 4596893"/>
              <a:gd name="connsiteY478" fmla="*/ 1757170 h 4629006"/>
              <a:gd name="connsiteX479" fmla="*/ 1673654 w 4596893"/>
              <a:gd name="connsiteY479" fmla="*/ 1769123 h 4629006"/>
              <a:gd name="connsiteX480" fmla="*/ 1684962 w 4596893"/>
              <a:gd name="connsiteY480" fmla="*/ 1769123 h 4629006"/>
              <a:gd name="connsiteX481" fmla="*/ 1687789 w 4596893"/>
              <a:gd name="connsiteY481" fmla="*/ 1769123 h 4629006"/>
              <a:gd name="connsiteX482" fmla="*/ 1693444 w 4596893"/>
              <a:gd name="connsiteY482" fmla="*/ 1763146 h 4629006"/>
              <a:gd name="connsiteX483" fmla="*/ 1696271 w 4596893"/>
              <a:gd name="connsiteY483" fmla="*/ 1757170 h 4629006"/>
              <a:gd name="connsiteX484" fmla="*/ 1727369 w 4596893"/>
              <a:gd name="connsiteY484" fmla="*/ 1712344 h 4629006"/>
              <a:gd name="connsiteX485" fmla="*/ 1764121 w 4596893"/>
              <a:gd name="connsiteY485" fmla="*/ 1667518 h 4629006"/>
              <a:gd name="connsiteX486" fmla="*/ 1800874 w 4596893"/>
              <a:gd name="connsiteY486" fmla="*/ 1628669 h 4629006"/>
              <a:gd name="connsiteX487" fmla="*/ 1843281 w 4596893"/>
              <a:gd name="connsiteY487" fmla="*/ 1592809 h 4629006"/>
              <a:gd name="connsiteX488" fmla="*/ 1848935 w 4596893"/>
              <a:gd name="connsiteY488" fmla="*/ 1586832 h 4629006"/>
              <a:gd name="connsiteX489" fmla="*/ 1851762 w 4596893"/>
              <a:gd name="connsiteY489" fmla="*/ 1574878 h 4629006"/>
              <a:gd name="connsiteX490" fmla="*/ 1851762 w 4596893"/>
              <a:gd name="connsiteY490" fmla="*/ 1568902 h 4629006"/>
              <a:gd name="connsiteX491" fmla="*/ 1848935 w 4596893"/>
              <a:gd name="connsiteY491" fmla="*/ 1559936 h 4629006"/>
              <a:gd name="connsiteX492" fmla="*/ 1826318 w 4596893"/>
              <a:gd name="connsiteY492" fmla="*/ 1509134 h 4629006"/>
              <a:gd name="connsiteX493" fmla="*/ 1806528 w 4596893"/>
              <a:gd name="connsiteY493" fmla="*/ 1461320 h 4629006"/>
              <a:gd name="connsiteX494" fmla="*/ 1783911 w 4596893"/>
              <a:gd name="connsiteY494" fmla="*/ 1413506 h 4629006"/>
              <a:gd name="connsiteX495" fmla="*/ 1764121 w 4596893"/>
              <a:gd name="connsiteY495" fmla="*/ 1362703 h 4629006"/>
              <a:gd name="connsiteX496" fmla="*/ 1730196 w 4596893"/>
              <a:gd name="connsiteY496" fmla="*/ 1290982 h 4629006"/>
              <a:gd name="connsiteX497" fmla="*/ 1696271 w 4596893"/>
              <a:gd name="connsiteY497" fmla="*/ 1213284 h 4629006"/>
              <a:gd name="connsiteX498" fmla="*/ 1665172 w 4596893"/>
              <a:gd name="connsiteY498" fmla="*/ 1141563 h 4629006"/>
              <a:gd name="connsiteX499" fmla="*/ 1631247 w 4596893"/>
              <a:gd name="connsiteY499" fmla="*/ 1063865 h 4629006"/>
              <a:gd name="connsiteX500" fmla="*/ 1614284 w 4596893"/>
              <a:gd name="connsiteY500" fmla="*/ 1019039 h 4629006"/>
              <a:gd name="connsiteX501" fmla="*/ 1594494 w 4596893"/>
              <a:gd name="connsiteY501" fmla="*/ 977202 h 4629006"/>
              <a:gd name="connsiteX502" fmla="*/ 1574705 w 4596893"/>
              <a:gd name="connsiteY502" fmla="*/ 932376 h 4629006"/>
              <a:gd name="connsiteX503" fmla="*/ 1554915 w 4596893"/>
              <a:gd name="connsiteY503" fmla="*/ 890538 h 4629006"/>
              <a:gd name="connsiteX504" fmla="*/ 1560569 w 4596893"/>
              <a:gd name="connsiteY504" fmla="*/ 884562 h 4629006"/>
              <a:gd name="connsiteX505" fmla="*/ 1569050 w 4596893"/>
              <a:gd name="connsiteY505" fmla="*/ 890538 h 4629006"/>
              <a:gd name="connsiteX506" fmla="*/ 1571877 w 4596893"/>
              <a:gd name="connsiteY506" fmla="*/ 893527 h 4629006"/>
              <a:gd name="connsiteX507" fmla="*/ 1571877 w 4596893"/>
              <a:gd name="connsiteY507" fmla="*/ 896515 h 4629006"/>
              <a:gd name="connsiteX508" fmla="*/ 1634074 w 4596893"/>
              <a:gd name="connsiteY508" fmla="*/ 986167 h 4629006"/>
              <a:gd name="connsiteX509" fmla="*/ 1693444 w 4596893"/>
              <a:gd name="connsiteY509" fmla="*/ 1081795 h 4629006"/>
              <a:gd name="connsiteX510" fmla="*/ 1752813 w 4596893"/>
              <a:gd name="connsiteY510" fmla="*/ 1174435 h 4629006"/>
              <a:gd name="connsiteX511" fmla="*/ 1815010 w 4596893"/>
              <a:gd name="connsiteY511" fmla="*/ 1267075 h 4629006"/>
              <a:gd name="connsiteX512" fmla="*/ 1815010 w 4596893"/>
              <a:gd name="connsiteY512" fmla="*/ 1273052 h 4629006"/>
              <a:gd name="connsiteX513" fmla="*/ 1820664 w 4596893"/>
              <a:gd name="connsiteY513" fmla="*/ 1276040 h 4629006"/>
              <a:gd name="connsiteX514" fmla="*/ 1846108 w 4596893"/>
              <a:gd name="connsiteY514" fmla="*/ 1320866 h 4629006"/>
              <a:gd name="connsiteX515" fmla="*/ 1874379 w 4596893"/>
              <a:gd name="connsiteY515" fmla="*/ 1365691 h 4629006"/>
              <a:gd name="connsiteX516" fmla="*/ 1905477 w 4596893"/>
              <a:gd name="connsiteY516" fmla="*/ 1407529 h 4629006"/>
              <a:gd name="connsiteX517" fmla="*/ 1933749 w 4596893"/>
              <a:gd name="connsiteY517" fmla="*/ 1455343 h 4629006"/>
              <a:gd name="connsiteX518" fmla="*/ 1947884 w 4596893"/>
              <a:gd name="connsiteY518" fmla="*/ 1479250 h 4629006"/>
              <a:gd name="connsiteX519" fmla="*/ 1962020 w 4596893"/>
              <a:gd name="connsiteY519" fmla="*/ 1503157 h 4629006"/>
              <a:gd name="connsiteX520" fmla="*/ 1967674 w 4596893"/>
              <a:gd name="connsiteY520" fmla="*/ 1509134 h 4629006"/>
              <a:gd name="connsiteX521" fmla="*/ 1973328 w 4596893"/>
              <a:gd name="connsiteY521" fmla="*/ 1512122 h 4629006"/>
              <a:gd name="connsiteX522" fmla="*/ 1984637 w 4596893"/>
              <a:gd name="connsiteY522" fmla="*/ 1509134 h 4629006"/>
              <a:gd name="connsiteX523" fmla="*/ 1990291 w 4596893"/>
              <a:gd name="connsiteY523" fmla="*/ 1509134 h 4629006"/>
              <a:gd name="connsiteX524" fmla="*/ 2018562 w 4596893"/>
              <a:gd name="connsiteY524" fmla="*/ 1503157 h 4629006"/>
              <a:gd name="connsiteX525" fmla="*/ 2044006 w 4596893"/>
              <a:gd name="connsiteY525" fmla="*/ 1497180 h 4629006"/>
              <a:gd name="connsiteX526" fmla="*/ 2069450 w 4596893"/>
              <a:gd name="connsiteY526" fmla="*/ 1491204 h 4629006"/>
              <a:gd name="connsiteX527" fmla="*/ 2097721 w 4596893"/>
              <a:gd name="connsiteY527" fmla="*/ 1488215 h 4629006"/>
              <a:gd name="connsiteX528" fmla="*/ 2103376 w 4596893"/>
              <a:gd name="connsiteY528" fmla="*/ 1488215 h 4629006"/>
              <a:gd name="connsiteX529" fmla="*/ 2109030 w 4596893"/>
              <a:gd name="connsiteY529" fmla="*/ 1491204 h 4629006"/>
              <a:gd name="connsiteX530" fmla="*/ 2114684 w 4596893"/>
              <a:gd name="connsiteY530" fmla="*/ 1488215 h 4629006"/>
              <a:gd name="connsiteX531" fmla="*/ 2120338 w 4596893"/>
              <a:gd name="connsiteY531" fmla="*/ 1488215 h 4629006"/>
              <a:gd name="connsiteX532" fmla="*/ 2123165 w 4596893"/>
              <a:gd name="connsiteY532" fmla="*/ 1488215 h 4629006"/>
              <a:gd name="connsiteX533" fmla="*/ 2125992 w 4596893"/>
              <a:gd name="connsiteY533" fmla="*/ 1488215 h 4629006"/>
              <a:gd name="connsiteX534" fmla="*/ 2128820 w 4596893"/>
              <a:gd name="connsiteY534" fmla="*/ 1488215 h 4629006"/>
              <a:gd name="connsiteX535" fmla="*/ 2134474 w 4596893"/>
              <a:gd name="connsiteY535" fmla="*/ 1485227 h 4629006"/>
              <a:gd name="connsiteX536" fmla="*/ 2142955 w 4596893"/>
              <a:gd name="connsiteY536" fmla="*/ 1488215 h 4629006"/>
              <a:gd name="connsiteX537" fmla="*/ 2154264 w 4596893"/>
              <a:gd name="connsiteY537" fmla="*/ 1485227 h 4629006"/>
              <a:gd name="connsiteX538" fmla="*/ 2157091 w 4596893"/>
              <a:gd name="connsiteY538" fmla="*/ 1482239 h 4629006"/>
              <a:gd name="connsiteX539" fmla="*/ 2162745 w 4596893"/>
              <a:gd name="connsiteY539" fmla="*/ 1479250 h 4629006"/>
              <a:gd name="connsiteX540" fmla="*/ 2165572 w 4596893"/>
              <a:gd name="connsiteY540" fmla="*/ 1464308 h 4629006"/>
              <a:gd name="connsiteX541" fmla="*/ 2168399 w 4596893"/>
              <a:gd name="connsiteY541" fmla="*/ 1449366 h 4629006"/>
              <a:gd name="connsiteX542" fmla="*/ 2188189 w 4596893"/>
              <a:gd name="connsiteY542" fmla="*/ 1362703 h 4629006"/>
              <a:gd name="connsiteX543" fmla="*/ 2205152 w 4596893"/>
              <a:gd name="connsiteY543" fmla="*/ 1276040 h 4629006"/>
              <a:gd name="connsiteX544" fmla="*/ 2222114 w 4596893"/>
              <a:gd name="connsiteY544" fmla="*/ 1192365 h 4629006"/>
              <a:gd name="connsiteX545" fmla="*/ 2239077 w 4596893"/>
              <a:gd name="connsiteY545" fmla="*/ 1105702 h 4629006"/>
              <a:gd name="connsiteX546" fmla="*/ 2253213 w 4596893"/>
              <a:gd name="connsiteY546" fmla="*/ 1045934 h 4629006"/>
              <a:gd name="connsiteX547" fmla="*/ 2261694 w 4596893"/>
              <a:gd name="connsiteY547" fmla="*/ 986167 h 4629006"/>
              <a:gd name="connsiteX548" fmla="*/ 2275830 w 4596893"/>
              <a:gd name="connsiteY548" fmla="*/ 932376 h 4629006"/>
              <a:gd name="connsiteX549" fmla="*/ 2289965 w 4596893"/>
              <a:gd name="connsiteY549" fmla="*/ 872608 h 4629006"/>
              <a:gd name="connsiteX550" fmla="*/ 2292792 w 4596893"/>
              <a:gd name="connsiteY550" fmla="*/ 863643 h 4629006"/>
              <a:gd name="connsiteX551" fmla="*/ 2292792 w 4596893"/>
              <a:gd name="connsiteY551" fmla="*/ 857666 h 4629006"/>
              <a:gd name="connsiteX552" fmla="*/ 2292792 w 4596893"/>
              <a:gd name="connsiteY552" fmla="*/ 851689 h 4629006"/>
              <a:gd name="connsiteX553" fmla="*/ 2295620 w 4596893"/>
              <a:gd name="connsiteY553" fmla="*/ 842724 h 4629006"/>
              <a:gd name="connsiteX554" fmla="*/ 2295620 w 4596893"/>
              <a:gd name="connsiteY554" fmla="*/ 839736 h 4629006"/>
              <a:gd name="connsiteX555" fmla="*/ 2298447 w 4596893"/>
              <a:gd name="connsiteY555" fmla="*/ 839736 h 4629006"/>
              <a:gd name="connsiteX556" fmla="*/ 2298447 w 4596893"/>
              <a:gd name="connsiteY556" fmla="*/ 830771 h 4629006"/>
              <a:gd name="connsiteX557" fmla="*/ 2301274 w 4596893"/>
              <a:gd name="connsiteY557" fmla="*/ 818817 h 4629006"/>
              <a:gd name="connsiteX558" fmla="*/ 2301274 w 4596893"/>
              <a:gd name="connsiteY558" fmla="*/ 809852 h 4629006"/>
              <a:gd name="connsiteX559" fmla="*/ 2304101 w 4596893"/>
              <a:gd name="connsiteY559" fmla="*/ 794910 h 4629006"/>
              <a:gd name="connsiteX560" fmla="*/ 2312582 w 4596893"/>
              <a:gd name="connsiteY560" fmla="*/ 773991 h 4629006"/>
              <a:gd name="connsiteX561" fmla="*/ 2315409 w 4596893"/>
              <a:gd name="connsiteY561" fmla="*/ 750084 h 4629006"/>
              <a:gd name="connsiteX562" fmla="*/ 2315409 w 4596893"/>
              <a:gd name="connsiteY562" fmla="*/ 744108 h 4629006"/>
              <a:gd name="connsiteX563" fmla="*/ 2321064 w 4596893"/>
              <a:gd name="connsiteY563" fmla="*/ 738131 h 4629006"/>
              <a:gd name="connsiteX564" fmla="*/ 2323891 w 4596893"/>
              <a:gd name="connsiteY564" fmla="*/ 744108 h 4629006"/>
              <a:gd name="connsiteX565" fmla="*/ 2329545 w 4596893"/>
              <a:gd name="connsiteY565" fmla="*/ 747096 h 4629006"/>
              <a:gd name="connsiteX566" fmla="*/ 2329545 w 4596893"/>
              <a:gd name="connsiteY566" fmla="*/ 750084 h 4629006"/>
              <a:gd name="connsiteX567" fmla="*/ 2329545 w 4596893"/>
              <a:gd name="connsiteY567" fmla="*/ 753073 h 4629006"/>
              <a:gd name="connsiteX568" fmla="*/ 2323891 w 4596893"/>
              <a:gd name="connsiteY568" fmla="*/ 821806 h 4629006"/>
              <a:gd name="connsiteX569" fmla="*/ 2321064 w 4596893"/>
              <a:gd name="connsiteY569" fmla="*/ 893527 h 4629006"/>
              <a:gd name="connsiteX570" fmla="*/ 2318236 w 4596893"/>
              <a:gd name="connsiteY570" fmla="*/ 962260 h 4629006"/>
              <a:gd name="connsiteX571" fmla="*/ 2315409 w 4596893"/>
              <a:gd name="connsiteY571" fmla="*/ 1036969 h 4629006"/>
              <a:gd name="connsiteX572" fmla="*/ 2315409 w 4596893"/>
              <a:gd name="connsiteY572" fmla="*/ 1123632 h 4629006"/>
              <a:gd name="connsiteX573" fmla="*/ 2309755 w 4596893"/>
              <a:gd name="connsiteY573" fmla="*/ 1207307 h 4629006"/>
              <a:gd name="connsiteX574" fmla="*/ 2304101 w 4596893"/>
              <a:gd name="connsiteY574" fmla="*/ 1293970 h 4629006"/>
              <a:gd name="connsiteX575" fmla="*/ 2301274 w 4596893"/>
              <a:gd name="connsiteY575" fmla="*/ 1380633 h 4629006"/>
              <a:gd name="connsiteX576" fmla="*/ 2298447 w 4596893"/>
              <a:gd name="connsiteY576" fmla="*/ 1413506 h 4629006"/>
              <a:gd name="connsiteX577" fmla="*/ 2298447 w 4596893"/>
              <a:gd name="connsiteY577" fmla="*/ 1443389 h 4629006"/>
              <a:gd name="connsiteX578" fmla="*/ 2298447 w 4596893"/>
              <a:gd name="connsiteY578" fmla="*/ 1476262 h 4629006"/>
              <a:gd name="connsiteX579" fmla="*/ 2298447 w 4596893"/>
              <a:gd name="connsiteY579" fmla="*/ 1506145 h 4629006"/>
              <a:gd name="connsiteX580" fmla="*/ 2332372 w 4596893"/>
              <a:gd name="connsiteY580" fmla="*/ 1512122 h 4629006"/>
              <a:gd name="connsiteX581" fmla="*/ 2360643 w 4596893"/>
              <a:gd name="connsiteY581" fmla="*/ 1527064 h 4629006"/>
              <a:gd name="connsiteX582" fmla="*/ 2391742 w 4596893"/>
              <a:gd name="connsiteY582" fmla="*/ 1544994 h 4629006"/>
              <a:gd name="connsiteX583" fmla="*/ 2417186 w 4596893"/>
              <a:gd name="connsiteY583" fmla="*/ 1562925 h 4629006"/>
              <a:gd name="connsiteX584" fmla="*/ 2439802 w 4596893"/>
              <a:gd name="connsiteY584" fmla="*/ 1580855 h 4629006"/>
              <a:gd name="connsiteX585" fmla="*/ 2465247 w 4596893"/>
              <a:gd name="connsiteY585" fmla="*/ 1592809 h 4629006"/>
              <a:gd name="connsiteX586" fmla="*/ 2470901 w 4596893"/>
              <a:gd name="connsiteY586" fmla="*/ 1586832 h 4629006"/>
              <a:gd name="connsiteX587" fmla="*/ 2473728 w 4596893"/>
              <a:gd name="connsiteY587" fmla="*/ 1583843 h 4629006"/>
              <a:gd name="connsiteX588" fmla="*/ 2499172 w 4596893"/>
              <a:gd name="connsiteY588" fmla="*/ 1550971 h 4629006"/>
              <a:gd name="connsiteX589" fmla="*/ 2527443 w 4596893"/>
              <a:gd name="connsiteY589" fmla="*/ 1518099 h 4629006"/>
              <a:gd name="connsiteX590" fmla="*/ 2552887 w 4596893"/>
              <a:gd name="connsiteY590" fmla="*/ 1485227 h 4629006"/>
              <a:gd name="connsiteX591" fmla="*/ 2578331 w 4596893"/>
              <a:gd name="connsiteY591" fmla="*/ 1455343 h 4629006"/>
              <a:gd name="connsiteX592" fmla="*/ 2660318 w 4596893"/>
              <a:gd name="connsiteY592" fmla="*/ 1362703 h 4629006"/>
              <a:gd name="connsiteX593" fmla="*/ 2742304 w 4596893"/>
              <a:gd name="connsiteY593" fmla="*/ 1270063 h 4629006"/>
              <a:gd name="connsiteX594" fmla="*/ 2821463 w 4596893"/>
              <a:gd name="connsiteY594" fmla="*/ 1174435 h 4629006"/>
              <a:gd name="connsiteX595" fmla="*/ 2900623 w 4596893"/>
              <a:gd name="connsiteY595" fmla="*/ 1084783 h 4629006"/>
              <a:gd name="connsiteX596" fmla="*/ 2906277 w 4596893"/>
              <a:gd name="connsiteY596" fmla="*/ 1078807 h 4629006"/>
              <a:gd name="connsiteX597" fmla="*/ 2914758 w 4596893"/>
              <a:gd name="connsiteY597" fmla="*/ 1069842 h 4629006"/>
              <a:gd name="connsiteX598" fmla="*/ 2920412 w 4596893"/>
              <a:gd name="connsiteY598" fmla="*/ 1063865 h 4629006"/>
              <a:gd name="connsiteX599" fmla="*/ 2923240 w 4596893"/>
              <a:gd name="connsiteY599" fmla="*/ 1063865 h 4629006"/>
              <a:gd name="connsiteX600" fmla="*/ 2926067 w 4596893"/>
              <a:gd name="connsiteY600" fmla="*/ 1066853 h 4629006"/>
              <a:gd name="connsiteX601" fmla="*/ 2926067 w 4596893"/>
              <a:gd name="connsiteY601" fmla="*/ 1069842 h 4629006"/>
              <a:gd name="connsiteX602" fmla="*/ 2926067 w 4596893"/>
              <a:gd name="connsiteY602" fmla="*/ 1072830 h 4629006"/>
              <a:gd name="connsiteX603" fmla="*/ 2926067 w 4596893"/>
              <a:gd name="connsiteY603" fmla="*/ 1078807 h 4629006"/>
              <a:gd name="connsiteX604" fmla="*/ 2920412 w 4596893"/>
              <a:gd name="connsiteY604" fmla="*/ 1084783 h 4629006"/>
              <a:gd name="connsiteX605" fmla="*/ 2914758 w 4596893"/>
              <a:gd name="connsiteY605" fmla="*/ 1090760 h 4629006"/>
              <a:gd name="connsiteX606" fmla="*/ 2880833 w 4596893"/>
              <a:gd name="connsiteY606" fmla="*/ 1153516 h 4629006"/>
              <a:gd name="connsiteX607" fmla="*/ 2844080 w 4596893"/>
              <a:gd name="connsiteY607" fmla="*/ 1216272 h 4629006"/>
              <a:gd name="connsiteX608" fmla="*/ 2810155 w 4596893"/>
              <a:gd name="connsiteY608" fmla="*/ 1276040 h 4629006"/>
              <a:gd name="connsiteX609" fmla="*/ 2773402 w 4596893"/>
              <a:gd name="connsiteY609" fmla="*/ 1338796 h 4629006"/>
              <a:gd name="connsiteX610" fmla="*/ 2739477 w 4596893"/>
              <a:gd name="connsiteY610" fmla="*/ 1398564 h 4629006"/>
              <a:gd name="connsiteX611" fmla="*/ 2705552 w 4596893"/>
              <a:gd name="connsiteY611" fmla="*/ 1458331 h 4629006"/>
              <a:gd name="connsiteX612" fmla="*/ 2668799 w 4596893"/>
              <a:gd name="connsiteY612" fmla="*/ 1518099 h 4629006"/>
              <a:gd name="connsiteX613" fmla="*/ 2634874 w 4596893"/>
              <a:gd name="connsiteY613" fmla="*/ 1574878 h 4629006"/>
              <a:gd name="connsiteX614" fmla="*/ 2615084 w 4596893"/>
              <a:gd name="connsiteY614" fmla="*/ 1607750 h 4629006"/>
              <a:gd name="connsiteX615" fmla="*/ 2598121 w 4596893"/>
              <a:gd name="connsiteY615" fmla="*/ 1634646 h 4629006"/>
              <a:gd name="connsiteX616" fmla="*/ 2583985 w 4596893"/>
              <a:gd name="connsiteY616" fmla="*/ 1667518 h 4629006"/>
              <a:gd name="connsiteX617" fmla="*/ 2564196 w 4596893"/>
              <a:gd name="connsiteY617" fmla="*/ 1694414 h 4629006"/>
              <a:gd name="connsiteX618" fmla="*/ 2558541 w 4596893"/>
              <a:gd name="connsiteY618" fmla="*/ 1697402 h 4629006"/>
              <a:gd name="connsiteX619" fmla="*/ 2558541 w 4596893"/>
              <a:gd name="connsiteY619" fmla="*/ 1706367 h 4629006"/>
              <a:gd name="connsiteX620" fmla="*/ 2595294 w 4596893"/>
              <a:gd name="connsiteY620" fmla="*/ 1754181 h 4629006"/>
              <a:gd name="connsiteX621" fmla="*/ 2629219 w 4596893"/>
              <a:gd name="connsiteY621" fmla="*/ 1801996 h 4629006"/>
              <a:gd name="connsiteX622" fmla="*/ 2632046 w 4596893"/>
              <a:gd name="connsiteY622" fmla="*/ 1810961 h 4629006"/>
              <a:gd name="connsiteX623" fmla="*/ 2640528 w 4596893"/>
              <a:gd name="connsiteY623" fmla="*/ 1819926 h 4629006"/>
              <a:gd name="connsiteX624" fmla="*/ 2646182 w 4596893"/>
              <a:gd name="connsiteY624" fmla="*/ 1825902 h 4629006"/>
              <a:gd name="connsiteX625" fmla="*/ 2654663 w 4596893"/>
              <a:gd name="connsiteY625" fmla="*/ 1825902 h 4629006"/>
              <a:gd name="connsiteX626" fmla="*/ 2660318 w 4596893"/>
              <a:gd name="connsiteY626" fmla="*/ 1825902 h 4629006"/>
              <a:gd name="connsiteX627" fmla="*/ 2663145 w 4596893"/>
              <a:gd name="connsiteY627" fmla="*/ 1825902 h 4629006"/>
              <a:gd name="connsiteX628" fmla="*/ 2691416 w 4596893"/>
              <a:gd name="connsiteY628" fmla="*/ 1810961 h 4629006"/>
              <a:gd name="connsiteX629" fmla="*/ 2719687 w 4596893"/>
              <a:gd name="connsiteY629" fmla="*/ 1796019 h 4629006"/>
              <a:gd name="connsiteX630" fmla="*/ 2747958 w 4596893"/>
              <a:gd name="connsiteY630" fmla="*/ 1781077 h 4629006"/>
              <a:gd name="connsiteX631" fmla="*/ 2779057 w 4596893"/>
              <a:gd name="connsiteY631" fmla="*/ 1769123 h 4629006"/>
              <a:gd name="connsiteX632" fmla="*/ 2835599 w 4596893"/>
              <a:gd name="connsiteY632" fmla="*/ 1742228 h 4629006"/>
              <a:gd name="connsiteX633" fmla="*/ 2889314 w 4596893"/>
              <a:gd name="connsiteY633" fmla="*/ 1718321 h 4629006"/>
              <a:gd name="connsiteX634" fmla="*/ 2945857 w 4596893"/>
              <a:gd name="connsiteY634" fmla="*/ 1697402 h 4629006"/>
              <a:gd name="connsiteX635" fmla="*/ 2999572 w 4596893"/>
              <a:gd name="connsiteY635" fmla="*/ 1670507 h 4629006"/>
              <a:gd name="connsiteX636" fmla="*/ 3039151 w 4596893"/>
              <a:gd name="connsiteY636" fmla="*/ 1655565 h 4629006"/>
              <a:gd name="connsiteX637" fmla="*/ 3075904 w 4596893"/>
              <a:gd name="connsiteY637" fmla="*/ 1637634 h 4629006"/>
              <a:gd name="connsiteX638" fmla="*/ 3115483 w 4596893"/>
              <a:gd name="connsiteY638" fmla="*/ 1625681 h 4629006"/>
              <a:gd name="connsiteX639" fmla="*/ 3155063 w 4596893"/>
              <a:gd name="connsiteY639" fmla="*/ 1607750 h 4629006"/>
              <a:gd name="connsiteX640" fmla="*/ 3183334 w 4596893"/>
              <a:gd name="connsiteY640" fmla="*/ 1595797 h 4629006"/>
              <a:gd name="connsiteX641" fmla="*/ 3214433 w 4596893"/>
              <a:gd name="connsiteY641" fmla="*/ 1583843 h 4629006"/>
              <a:gd name="connsiteX642" fmla="*/ 3245531 w 4596893"/>
              <a:gd name="connsiteY642" fmla="*/ 1571890 h 4629006"/>
              <a:gd name="connsiteX643" fmla="*/ 3273802 w 4596893"/>
              <a:gd name="connsiteY643" fmla="*/ 1559936 h 4629006"/>
              <a:gd name="connsiteX644" fmla="*/ 3279456 w 4596893"/>
              <a:gd name="connsiteY644" fmla="*/ 1553960 h 4629006"/>
              <a:gd name="connsiteX645" fmla="*/ 3285111 w 4596893"/>
              <a:gd name="connsiteY645" fmla="*/ 1553960 h 4629006"/>
              <a:gd name="connsiteX646" fmla="*/ 3290765 w 4596893"/>
              <a:gd name="connsiteY646" fmla="*/ 1553960 h 4629006"/>
              <a:gd name="connsiteX647" fmla="*/ 3296419 w 4596893"/>
              <a:gd name="connsiteY647" fmla="*/ 1559936 h 4629006"/>
              <a:gd name="connsiteX648" fmla="*/ 3254012 w 4596893"/>
              <a:gd name="connsiteY648" fmla="*/ 1589820 h 4629006"/>
              <a:gd name="connsiteX649" fmla="*/ 3211605 w 4596893"/>
              <a:gd name="connsiteY649" fmla="*/ 1622692 h 4629006"/>
              <a:gd name="connsiteX650" fmla="*/ 3123965 w 4596893"/>
              <a:gd name="connsiteY650" fmla="*/ 1685448 h 4629006"/>
              <a:gd name="connsiteX651" fmla="*/ 3036324 w 4596893"/>
              <a:gd name="connsiteY651" fmla="*/ 1742228 h 4629006"/>
              <a:gd name="connsiteX652" fmla="*/ 2948684 w 4596893"/>
              <a:gd name="connsiteY652" fmla="*/ 1801996 h 4629006"/>
              <a:gd name="connsiteX653" fmla="*/ 2863870 w 4596893"/>
              <a:gd name="connsiteY653" fmla="*/ 1864751 h 4629006"/>
              <a:gd name="connsiteX654" fmla="*/ 2861043 w 4596893"/>
              <a:gd name="connsiteY654" fmla="*/ 1864751 h 4629006"/>
              <a:gd name="connsiteX655" fmla="*/ 2855389 w 4596893"/>
              <a:gd name="connsiteY655" fmla="*/ 1867740 h 4629006"/>
              <a:gd name="connsiteX656" fmla="*/ 2846907 w 4596893"/>
              <a:gd name="connsiteY656" fmla="*/ 1873717 h 4629006"/>
              <a:gd name="connsiteX657" fmla="*/ 2815809 w 4596893"/>
              <a:gd name="connsiteY657" fmla="*/ 1900612 h 4629006"/>
              <a:gd name="connsiteX658" fmla="*/ 2773402 w 4596893"/>
              <a:gd name="connsiteY658" fmla="*/ 1924519 h 4629006"/>
              <a:gd name="connsiteX659" fmla="*/ 2747958 w 4596893"/>
              <a:gd name="connsiteY659" fmla="*/ 1942449 h 4629006"/>
              <a:gd name="connsiteX660" fmla="*/ 2722514 w 4596893"/>
              <a:gd name="connsiteY660" fmla="*/ 1957391 h 4629006"/>
              <a:gd name="connsiteX661" fmla="*/ 2711206 w 4596893"/>
              <a:gd name="connsiteY661" fmla="*/ 1963368 h 4629006"/>
              <a:gd name="connsiteX662" fmla="*/ 2708379 w 4596893"/>
              <a:gd name="connsiteY662" fmla="*/ 1972333 h 4629006"/>
              <a:gd name="connsiteX663" fmla="*/ 2711206 w 4596893"/>
              <a:gd name="connsiteY663" fmla="*/ 1978310 h 4629006"/>
              <a:gd name="connsiteX664" fmla="*/ 2714033 w 4596893"/>
              <a:gd name="connsiteY664" fmla="*/ 1981298 h 4629006"/>
              <a:gd name="connsiteX665" fmla="*/ 2719687 w 4596893"/>
              <a:gd name="connsiteY665" fmla="*/ 1984287 h 4629006"/>
              <a:gd name="connsiteX666" fmla="*/ 2725341 w 4596893"/>
              <a:gd name="connsiteY666" fmla="*/ 1984287 h 4629006"/>
              <a:gd name="connsiteX667" fmla="*/ 2730996 w 4596893"/>
              <a:gd name="connsiteY667" fmla="*/ 1987275 h 4629006"/>
              <a:gd name="connsiteX668" fmla="*/ 2739477 w 4596893"/>
              <a:gd name="connsiteY668" fmla="*/ 1990264 h 4629006"/>
              <a:gd name="connsiteX669" fmla="*/ 2742304 w 4596893"/>
              <a:gd name="connsiteY669" fmla="*/ 1993252 h 4629006"/>
              <a:gd name="connsiteX670" fmla="*/ 2745131 w 4596893"/>
              <a:gd name="connsiteY670" fmla="*/ 2002217 h 4629006"/>
              <a:gd name="connsiteX671" fmla="*/ 2745131 w 4596893"/>
              <a:gd name="connsiteY671" fmla="*/ 2014171 h 4629006"/>
              <a:gd name="connsiteX672" fmla="*/ 2747958 w 4596893"/>
              <a:gd name="connsiteY672" fmla="*/ 2029113 h 4629006"/>
              <a:gd name="connsiteX673" fmla="*/ 2762094 w 4596893"/>
              <a:gd name="connsiteY673" fmla="*/ 2061985 h 4629006"/>
              <a:gd name="connsiteX674" fmla="*/ 2770575 w 4596893"/>
              <a:gd name="connsiteY674" fmla="*/ 2091869 h 4629006"/>
              <a:gd name="connsiteX675" fmla="*/ 2779057 w 4596893"/>
              <a:gd name="connsiteY675" fmla="*/ 2124741 h 4629006"/>
              <a:gd name="connsiteX676" fmla="*/ 2784711 w 4596893"/>
              <a:gd name="connsiteY676" fmla="*/ 2157613 h 4629006"/>
              <a:gd name="connsiteX677" fmla="*/ 2784711 w 4596893"/>
              <a:gd name="connsiteY677" fmla="*/ 2169567 h 4629006"/>
              <a:gd name="connsiteX678" fmla="*/ 2784711 w 4596893"/>
              <a:gd name="connsiteY678" fmla="*/ 2178532 h 4629006"/>
              <a:gd name="connsiteX679" fmla="*/ 2784711 w 4596893"/>
              <a:gd name="connsiteY679" fmla="*/ 2190485 h 4629006"/>
              <a:gd name="connsiteX680" fmla="*/ 2781884 w 4596893"/>
              <a:gd name="connsiteY680" fmla="*/ 2199450 h 4629006"/>
              <a:gd name="connsiteX681" fmla="*/ 2779057 w 4596893"/>
              <a:gd name="connsiteY681" fmla="*/ 2211404 h 4629006"/>
              <a:gd name="connsiteX682" fmla="*/ 2779057 w 4596893"/>
              <a:gd name="connsiteY682" fmla="*/ 2220369 h 4629006"/>
              <a:gd name="connsiteX683" fmla="*/ 2781884 w 4596893"/>
              <a:gd name="connsiteY683" fmla="*/ 2229334 h 4629006"/>
              <a:gd name="connsiteX684" fmla="*/ 2784711 w 4596893"/>
              <a:gd name="connsiteY684" fmla="*/ 2238299 h 4629006"/>
              <a:gd name="connsiteX685" fmla="*/ 2793192 w 4596893"/>
              <a:gd name="connsiteY685" fmla="*/ 2259218 h 4629006"/>
              <a:gd name="connsiteX686" fmla="*/ 2793192 w 4596893"/>
              <a:gd name="connsiteY686" fmla="*/ 2271172 h 4629006"/>
              <a:gd name="connsiteX687" fmla="*/ 2790365 w 4596893"/>
              <a:gd name="connsiteY687" fmla="*/ 2283125 h 4629006"/>
              <a:gd name="connsiteX688" fmla="*/ 2779057 w 4596893"/>
              <a:gd name="connsiteY688" fmla="*/ 2298067 h 4629006"/>
              <a:gd name="connsiteX689" fmla="*/ 2779057 w 4596893"/>
              <a:gd name="connsiteY689" fmla="*/ 2345881 h 4629006"/>
              <a:gd name="connsiteX690" fmla="*/ 2779057 w 4596893"/>
              <a:gd name="connsiteY690" fmla="*/ 2396684 h 4629006"/>
              <a:gd name="connsiteX691" fmla="*/ 2779057 w 4596893"/>
              <a:gd name="connsiteY691" fmla="*/ 2405649 h 4629006"/>
              <a:gd name="connsiteX692" fmla="*/ 2770575 w 4596893"/>
              <a:gd name="connsiteY692" fmla="*/ 2417602 h 4629006"/>
              <a:gd name="connsiteX693" fmla="*/ 2770575 w 4596893"/>
              <a:gd name="connsiteY693" fmla="*/ 2420591 h 4629006"/>
              <a:gd name="connsiteX694" fmla="*/ 2770575 w 4596893"/>
              <a:gd name="connsiteY694" fmla="*/ 2426568 h 4629006"/>
              <a:gd name="connsiteX695" fmla="*/ 2779057 w 4596893"/>
              <a:gd name="connsiteY695" fmla="*/ 2435533 h 4629006"/>
              <a:gd name="connsiteX696" fmla="*/ 2779057 w 4596893"/>
              <a:gd name="connsiteY696" fmla="*/ 2441510 h 4629006"/>
              <a:gd name="connsiteX697" fmla="*/ 2801674 w 4596893"/>
              <a:gd name="connsiteY697" fmla="*/ 2471394 h 4629006"/>
              <a:gd name="connsiteX698" fmla="*/ 2821463 w 4596893"/>
              <a:gd name="connsiteY698" fmla="*/ 2504265 h 4629006"/>
              <a:gd name="connsiteX699" fmla="*/ 2841253 w 4596893"/>
              <a:gd name="connsiteY699" fmla="*/ 2540126 h 4629006"/>
              <a:gd name="connsiteX700" fmla="*/ 2858216 w 4596893"/>
              <a:gd name="connsiteY700" fmla="*/ 2575987 h 4629006"/>
              <a:gd name="connsiteX701" fmla="*/ 2861043 w 4596893"/>
              <a:gd name="connsiteY701" fmla="*/ 2587940 h 4629006"/>
              <a:gd name="connsiteX702" fmla="*/ 2861043 w 4596893"/>
              <a:gd name="connsiteY702" fmla="*/ 2596905 h 4629006"/>
              <a:gd name="connsiteX703" fmla="*/ 2861043 w 4596893"/>
              <a:gd name="connsiteY703" fmla="*/ 2626789 h 4629006"/>
              <a:gd name="connsiteX704" fmla="*/ 2861043 w 4596893"/>
              <a:gd name="connsiteY704" fmla="*/ 2656673 h 4629006"/>
              <a:gd name="connsiteX705" fmla="*/ 2863870 w 4596893"/>
              <a:gd name="connsiteY705" fmla="*/ 2689545 h 4629006"/>
              <a:gd name="connsiteX706" fmla="*/ 2869524 w 4596893"/>
              <a:gd name="connsiteY706" fmla="*/ 2719429 h 4629006"/>
              <a:gd name="connsiteX707" fmla="*/ 2875179 w 4596893"/>
              <a:gd name="connsiteY707" fmla="*/ 2731383 h 4629006"/>
              <a:gd name="connsiteX708" fmla="*/ 2866697 w 4596893"/>
              <a:gd name="connsiteY708" fmla="*/ 2743336 h 4629006"/>
              <a:gd name="connsiteX709" fmla="*/ 2869524 w 4596893"/>
              <a:gd name="connsiteY709" fmla="*/ 2752301 h 4629006"/>
              <a:gd name="connsiteX710" fmla="*/ 2875179 w 4596893"/>
              <a:gd name="connsiteY710" fmla="*/ 2755290 h 4629006"/>
              <a:gd name="connsiteX711" fmla="*/ 2880833 w 4596893"/>
              <a:gd name="connsiteY711" fmla="*/ 2758278 h 4629006"/>
              <a:gd name="connsiteX712" fmla="*/ 2886487 w 4596893"/>
              <a:gd name="connsiteY712" fmla="*/ 2761266 h 4629006"/>
              <a:gd name="connsiteX713" fmla="*/ 2917585 w 4596893"/>
              <a:gd name="connsiteY713" fmla="*/ 2761266 h 4629006"/>
              <a:gd name="connsiteX714" fmla="*/ 2945857 w 4596893"/>
              <a:gd name="connsiteY714" fmla="*/ 2773220 h 4629006"/>
              <a:gd name="connsiteX715" fmla="*/ 2948684 w 4596893"/>
              <a:gd name="connsiteY715" fmla="*/ 2773220 h 4629006"/>
              <a:gd name="connsiteX716" fmla="*/ 2957165 w 4596893"/>
              <a:gd name="connsiteY716" fmla="*/ 2773220 h 4629006"/>
              <a:gd name="connsiteX717" fmla="*/ 2965646 w 4596893"/>
              <a:gd name="connsiteY717" fmla="*/ 2773220 h 4629006"/>
              <a:gd name="connsiteX718" fmla="*/ 2976955 w 4596893"/>
              <a:gd name="connsiteY718" fmla="*/ 2776208 h 4629006"/>
              <a:gd name="connsiteX719" fmla="*/ 2982609 w 4596893"/>
              <a:gd name="connsiteY719" fmla="*/ 2779197 h 4629006"/>
              <a:gd name="connsiteX720" fmla="*/ 2985436 w 4596893"/>
              <a:gd name="connsiteY720" fmla="*/ 2779197 h 4629006"/>
              <a:gd name="connsiteX721" fmla="*/ 2993918 w 4596893"/>
              <a:gd name="connsiteY721" fmla="*/ 2779197 h 4629006"/>
              <a:gd name="connsiteX722" fmla="*/ 2999572 w 4596893"/>
              <a:gd name="connsiteY722" fmla="*/ 2779197 h 4629006"/>
              <a:gd name="connsiteX723" fmla="*/ 3005226 w 4596893"/>
              <a:gd name="connsiteY723" fmla="*/ 2779197 h 4629006"/>
              <a:gd name="connsiteX724" fmla="*/ 3010880 w 4596893"/>
              <a:gd name="connsiteY724" fmla="*/ 2785174 h 4629006"/>
              <a:gd name="connsiteX725" fmla="*/ 3019361 w 4596893"/>
              <a:gd name="connsiteY725" fmla="*/ 2785174 h 4629006"/>
              <a:gd name="connsiteX726" fmla="*/ 3025016 w 4596893"/>
              <a:gd name="connsiteY726" fmla="*/ 2791150 h 4629006"/>
              <a:gd name="connsiteX727" fmla="*/ 3041979 w 4596893"/>
              <a:gd name="connsiteY727" fmla="*/ 2791150 h 4629006"/>
              <a:gd name="connsiteX728" fmla="*/ 3056114 w 4596893"/>
              <a:gd name="connsiteY728" fmla="*/ 2800115 h 4629006"/>
              <a:gd name="connsiteX729" fmla="*/ 3058941 w 4596893"/>
              <a:gd name="connsiteY729" fmla="*/ 2800115 h 4629006"/>
              <a:gd name="connsiteX730" fmla="*/ 3064595 w 4596893"/>
              <a:gd name="connsiteY730" fmla="*/ 2800115 h 4629006"/>
              <a:gd name="connsiteX731" fmla="*/ 3081558 w 4596893"/>
              <a:gd name="connsiteY731" fmla="*/ 2803104 h 4629006"/>
              <a:gd name="connsiteX732" fmla="*/ 3101348 w 4596893"/>
              <a:gd name="connsiteY732" fmla="*/ 2806092 h 4629006"/>
              <a:gd name="connsiteX733" fmla="*/ 3118311 w 4596893"/>
              <a:gd name="connsiteY733" fmla="*/ 2815057 h 4629006"/>
              <a:gd name="connsiteX734" fmla="*/ 3132446 w 4596893"/>
              <a:gd name="connsiteY734" fmla="*/ 2827011 h 4629006"/>
              <a:gd name="connsiteX735" fmla="*/ 3163545 w 4596893"/>
              <a:gd name="connsiteY735" fmla="*/ 2838964 h 4629006"/>
              <a:gd name="connsiteX736" fmla="*/ 3191815 w 4596893"/>
              <a:gd name="connsiteY736" fmla="*/ 2856895 h 4629006"/>
              <a:gd name="connsiteX737" fmla="*/ 3197470 w 4596893"/>
              <a:gd name="connsiteY737" fmla="*/ 2856895 h 4629006"/>
              <a:gd name="connsiteX738" fmla="*/ 3203124 w 4596893"/>
              <a:gd name="connsiteY738" fmla="*/ 2859883 h 4629006"/>
              <a:gd name="connsiteX739" fmla="*/ 3231395 w 4596893"/>
              <a:gd name="connsiteY739" fmla="*/ 2868848 h 4629006"/>
              <a:gd name="connsiteX740" fmla="*/ 3254012 w 4596893"/>
              <a:gd name="connsiteY740" fmla="*/ 2883790 h 4629006"/>
              <a:gd name="connsiteX741" fmla="*/ 3276629 w 4596893"/>
              <a:gd name="connsiteY741" fmla="*/ 2901720 h 4629006"/>
              <a:gd name="connsiteX742" fmla="*/ 3296419 w 4596893"/>
              <a:gd name="connsiteY742" fmla="*/ 2919651 h 4629006"/>
              <a:gd name="connsiteX743" fmla="*/ 3304900 w 4596893"/>
              <a:gd name="connsiteY743" fmla="*/ 2922639 h 4629006"/>
              <a:gd name="connsiteX744" fmla="*/ 3307727 w 4596893"/>
              <a:gd name="connsiteY744" fmla="*/ 2925628 h 4629006"/>
              <a:gd name="connsiteX745" fmla="*/ 3316209 w 4596893"/>
              <a:gd name="connsiteY745" fmla="*/ 2931604 h 4629006"/>
              <a:gd name="connsiteX746" fmla="*/ 3324690 w 4596893"/>
              <a:gd name="connsiteY746" fmla="*/ 2940569 h 4629006"/>
              <a:gd name="connsiteX747" fmla="*/ 3355789 w 4596893"/>
              <a:gd name="connsiteY747" fmla="*/ 2982407 h 4629006"/>
              <a:gd name="connsiteX748" fmla="*/ 3392541 w 4596893"/>
              <a:gd name="connsiteY748" fmla="*/ 3027233 h 4629006"/>
              <a:gd name="connsiteX749" fmla="*/ 3432121 w 4596893"/>
              <a:gd name="connsiteY749" fmla="*/ 3072058 h 4629006"/>
              <a:gd name="connsiteX750" fmla="*/ 3471700 w 4596893"/>
              <a:gd name="connsiteY750" fmla="*/ 3119872 h 4629006"/>
              <a:gd name="connsiteX751" fmla="*/ 3508453 w 4596893"/>
              <a:gd name="connsiteY751" fmla="*/ 3170675 h 4629006"/>
              <a:gd name="connsiteX752" fmla="*/ 3542378 w 4596893"/>
              <a:gd name="connsiteY752" fmla="*/ 3218489 h 4629006"/>
              <a:gd name="connsiteX753" fmla="*/ 3564995 w 4596893"/>
              <a:gd name="connsiteY753" fmla="*/ 3257338 h 4629006"/>
              <a:gd name="connsiteX754" fmla="*/ 3587612 w 4596893"/>
              <a:gd name="connsiteY754" fmla="*/ 3293199 h 4629006"/>
              <a:gd name="connsiteX755" fmla="*/ 3610229 w 4596893"/>
              <a:gd name="connsiteY755" fmla="*/ 3329059 h 4629006"/>
              <a:gd name="connsiteX756" fmla="*/ 3635673 w 4596893"/>
              <a:gd name="connsiteY756" fmla="*/ 3367908 h 4629006"/>
              <a:gd name="connsiteX757" fmla="*/ 3658290 w 4596893"/>
              <a:gd name="connsiteY757" fmla="*/ 3317106 h 4629006"/>
              <a:gd name="connsiteX758" fmla="*/ 3678080 w 4596893"/>
              <a:gd name="connsiteY758" fmla="*/ 3263315 h 4629006"/>
              <a:gd name="connsiteX759" fmla="*/ 3683734 w 4596893"/>
              <a:gd name="connsiteY759" fmla="*/ 3251361 h 4629006"/>
              <a:gd name="connsiteX760" fmla="*/ 3689388 w 4596893"/>
              <a:gd name="connsiteY760" fmla="*/ 3236419 h 4629006"/>
              <a:gd name="connsiteX761" fmla="*/ 3695043 w 4596893"/>
              <a:gd name="connsiteY761" fmla="*/ 3230443 h 4629006"/>
              <a:gd name="connsiteX762" fmla="*/ 3695043 w 4596893"/>
              <a:gd name="connsiteY762" fmla="*/ 3224466 h 4629006"/>
              <a:gd name="connsiteX763" fmla="*/ 3697870 w 4596893"/>
              <a:gd name="connsiteY763" fmla="*/ 3209524 h 4629006"/>
              <a:gd name="connsiteX764" fmla="*/ 3703524 w 4596893"/>
              <a:gd name="connsiteY764" fmla="*/ 3197570 h 4629006"/>
              <a:gd name="connsiteX765" fmla="*/ 3709178 w 4596893"/>
              <a:gd name="connsiteY765" fmla="*/ 3194582 h 4629006"/>
              <a:gd name="connsiteX766" fmla="*/ 3717659 w 4596893"/>
              <a:gd name="connsiteY766" fmla="*/ 3191594 h 4629006"/>
              <a:gd name="connsiteX767" fmla="*/ 3723314 w 4596893"/>
              <a:gd name="connsiteY767" fmla="*/ 3191594 h 4629006"/>
              <a:gd name="connsiteX768" fmla="*/ 3734622 w 4596893"/>
              <a:gd name="connsiteY768" fmla="*/ 3194582 h 4629006"/>
              <a:gd name="connsiteX769" fmla="*/ 3734622 w 4596893"/>
              <a:gd name="connsiteY769" fmla="*/ 3191594 h 4629006"/>
              <a:gd name="connsiteX770" fmla="*/ 3703524 w 4596893"/>
              <a:gd name="connsiteY770" fmla="*/ 3170675 h 4629006"/>
              <a:gd name="connsiteX771" fmla="*/ 3678080 w 4596893"/>
              <a:gd name="connsiteY771" fmla="*/ 3146768 h 4629006"/>
              <a:gd name="connsiteX772" fmla="*/ 3669599 w 4596893"/>
              <a:gd name="connsiteY772" fmla="*/ 3137803 h 4629006"/>
              <a:gd name="connsiteX773" fmla="*/ 3666771 w 4596893"/>
              <a:gd name="connsiteY773" fmla="*/ 3128838 h 4629006"/>
              <a:gd name="connsiteX774" fmla="*/ 3663944 w 4596893"/>
              <a:gd name="connsiteY774" fmla="*/ 3116884 h 4629006"/>
              <a:gd name="connsiteX775" fmla="*/ 3661117 w 4596893"/>
              <a:gd name="connsiteY775" fmla="*/ 3107919 h 4629006"/>
              <a:gd name="connsiteX776" fmla="*/ 3663944 w 4596893"/>
              <a:gd name="connsiteY776" fmla="*/ 3095965 h 4629006"/>
              <a:gd name="connsiteX777" fmla="*/ 3666771 w 4596893"/>
              <a:gd name="connsiteY777" fmla="*/ 3089989 h 4629006"/>
              <a:gd name="connsiteX778" fmla="*/ 3669599 w 4596893"/>
              <a:gd name="connsiteY778" fmla="*/ 3078035 h 4629006"/>
              <a:gd name="connsiteX779" fmla="*/ 3678080 w 4596893"/>
              <a:gd name="connsiteY779" fmla="*/ 3072058 h 4629006"/>
              <a:gd name="connsiteX780" fmla="*/ 3683734 w 4596893"/>
              <a:gd name="connsiteY780" fmla="*/ 3066082 h 4629006"/>
              <a:gd name="connsiteX781" fmla="*/ 3689388 w 4596893"/>
              <a:gd name="connsiteY781" fmla="*/ 3063093 h 4629006"/>
              <a:gd name="connsiteX782" fmla="*/ 3700697 w 4596893"/>
              <a:gd name="connsiteY782" fmla="*/ 3063093 h 4629006"/>
              <a:gd name="connsiteX783" fmla="*/ 3706351 w 4596893"/>
              <a:gd name="connsiteY783" fmla="*/ 3066082 h 4629006"/>
              <a:gd name="connsiteX784" fmla="*/ 3717659 w 4596893"/>
              <a:gd name="connsiteY784" fmla="*/ 3066082 h 4629006"/>
              <a:gd name="connsiteX785" fmla="*/ 3723314 w 4596893"/>
              <a:gd name="connsiteY785" fmla="*/ 3066082 h 4629006"/>
              <a:gd name="connsiteX786" fmla="*/ 3726141 w 4596893"/>
              <a:gd name="connsiteY786" fmla="*/ 3063093 h 4629006"/>
              <a:gd name="connsiteX787" fmla="*/ 3734622 w 4596893"/>
              <a:gd name="connsiteY787" fmla="*/ 3054128 h 4629006"/>
              <a:gd name="connsiteX788" fmla="*/ 3734622 w 4596893"/>
              <a:gd name="connsiteY788" fmla="*/ 3006314 h 4629006"/>
              <a:gd name="connsiteX789" fmla="*/ 3734622 w 4596893"/>
              <a:gd name="connsiteY789" fmla="*/ 2961488 h 4629006"/>
              <a:gd name="connsiteX790" fmla="*/ 3737449 w 4596893"/>
              <a:gd name="connsiteY790" fmla="*/ 2949535 h 4629006"/>
              <a:gd name="connsiteX791" fmla="*/ 3740277 w 4596893"/>
              <a:gd name="connsiteY791" fmla="*/ 2946546 h 4629006"/>
              <a:gd name="connsiteX792" fmla="*/ 3743103 w 4596893"/>
              <a:gd name="connsiteY792" fmla="*/ 2946546 h 4629006"/>
              <a:gd name="connsiteX793" fmla="*/ 3745931 w 4596893"/>
              <a:gd name="connsiteY793" fmla="*/ 2943558 h 4629006"/>
              <a:gd name="connsiteX794" fmla="*/ 3748758 w 4596893"/>
              <a:gd name="connsiteY794" fmla="*/ 2937581 h 4629006"/>
              <a:gd name="connsiteX795" fmla="*/ 3757239 w 4596893"/>
              <a:gd name="connsiteY795" fmla="*/ 2928616 h 4629006"/>
              <a:gd name="connsiteX796" fmla="*/ 3777029 w 4596893"/>
              <a:gd name="connsiteY796" fmla="*/ 2910686 h 4629006"/>
              <a:gd name="connsiteX797" fmla="*/ 3796819 w 4596893"/>
              <a:gd name="connsiteY797" fmla="*/ 2889767 h 4629006"/>
              <a:gd name="connsiteX798" fmla="*/ 3796819 w 4596893"/>
              <a:gd name="connsiteY798" fmla="*/ 2883790 h 4629006"/>
              <a:gd name="connsiteX799" fmla="*/ 3796819 w 4596893"/>
              <a:gd name="connsiteY799" fmla="*/ 2877813 h 4629006"/>
              <a:gd name="connsiteX800" fmla="*/ 3793992 w 4596893"/>
              <a:gd name="connsiteY800" fmla="*/ 2865860 h 4629006"/>
              <a:gd name="connsiteX801" fmla="*/ 3793992 w 4596893"/>
              <a:gd name="connsiteY801" fmla="*/ 2856895 h 4629006"/>
              <a:gd name="connsiteX802" fmla="*/ 3793992 w 4596893"/>
              <a:gd name="connsiteY802" fmla="*/ 2847930 h 4629006"/>
              <a:gd name="connsiteX803" fmla="*/ 3799646 w 4596893"/>
              <a:gd name="connsiteY803" fmla="*/ 2838964 h 4629006"/>
              <a:gd name="connsiteX804" fmla="*/ 3802473 w 4596893"/>
              <a:gd name="connsiteY804" fmla="*/ 2835976 h 4629006"/>
              <a:gd name="connsiteX805" fmla="*/ 3813781 w 4596893"/>
              <a:gd name="connsiteY805" fmla="*/ 2821034 h 4629006"/>
              <a:gd name="connsiteX806" fmla="*/ 3830744 w 4596893"/>
              <a:gd name="connsiteY806" fmla="*/ 2812069 h 4629006"/>
              <a:gd name="connsiteX807" fmla="*/ 3842053 w 4596893"/>
              <a:gd name="connsiteY807" fmla="*/ 2803104 h 4629006"/>
              <a:gd name="connsiteX808" fmla="*/ 3861843 w 4596893"/>
              <a:gd name="connsiteY808" fmla="*/ 2800115 h 4629006"/>
              <a:gd name="connsiteX809" fmla="*/ 3890114 w 4596893"/>
              <a:gd name="connsiteY809" fmla="*/ 2797127 h 4629006"/>
              <a:gd name="connsiteX810" fmla="*/ 3915558 w 4596893"/>
              <a:gd name="connsiteY810" fmla="*/ 2797127 h 4629006"/>
              <a:gd name="connsiteX811" fmla="*/ 3921212 w 4596893"/>
              <a:gd name="connsiteY811" fmla="*/ 2797127 h 4629006"/>
              <a:gd name="connsiteX812" fmla="*/ 3924039 w 4596893"/>
              <a:gd name="connsiteY812" fmla="*/ 2794139 h 4629006"/>
              <a:gd name="connsiteX813" fmla="*/ 3924039 w 4596893"/>
              <a:gd name="connsiteY813" fmla="*/ 2791150 h 4629006"/>
              <a:gd name="connsiteX814" fmla="*/ 3929693 w 4596893"/>
              <a:gd name="connsiteY814" fmla="*/ 2785174 h 4629006"/>
              <a:gd name="connsiteX815" fmla="*/ 3932521 w 4596893"/>
              <a:gd name="connsiteY815" fmla="*/ 2773220 h 4629006"/>
              <a:gd name="connsiteX816" fmla="*/ 3938175 w 4596893"/>
              <a:gd name="connsiteY816" fmla="*/ 2761266 h 4629006"/>
              <a:gd name="connsiteX817" fmla="*/ 3921212 w 4596893"/>
              <a:gd name="connsiteY817" fmla="*/ 2749313 h 4629006"/>
              <a:gd name="connsiteX818" fmla="*/ 3901422 w 4596893"/>
              <a:gd name="connsiteY818" fmla="*/ 2734371 h 4629006"/>
              <a:gd name="connsiteX819" fmla="*/ 3890114 w 4596893"/>
              <a:gd name="connsiteY819" fmla="*/ 2722417 h 4629006"/>
              <a:gd name="connsiteX820" fmla="*/ 3881632 w 4596893"/>
              <a:gd name="connsiteY820" fmla="*/ 2707476 h 4629006"/>
              <a:gd name="connsiteX821" fmla="*/ 3873151 w 4596893"/>
              <a:gd name="connsiteY821" fmla="*/ 2692534 h 4629006"/>
              <a:gd name="connsiteX822" fmla="*/ 3870324 w 4596893"/>
              <a:gd name="connsiteY822" fmla="*/ 2674603 h 4629006"/>
              <a:gd name="connsiteX823" fmla="*/ 3873151 w 4596893"/>
              <a:gd name="connsiteY823" fmla="*/ 2659661 h 4629006"/>
              <a:gd name="connsiteX824" fmla="*/ 3881632 w 4596893"/>
              <a:gd name="connsiteY824" fmla="*/ 2647708 h 4629006"/>
              <a:gd name="connsiteX825" fmla="*/ 3884459 w 4596893"/>
              <a:gd name="connsiteY825" fmla="*/ 2644719 h 4629006"/>
              <a:gd name="connsiteX826" fmla="*/ 3892941 w 4596893"/>
              <a:gd name="connsiteY826" fmla="*/ 2638743 h 4629006"/>
              <a:gd name="connsiteX827" fmla="*/ 3898595 w 4596893"/>
              <a:gd name="connsiteY827" fmla="*/ 2632766 h 4629006"/>
              <a:gd name="connsiteX828" fmla="*/ 3904249 w 4596893"/>
              <a:gd name="connsiteY828" fmla="*/ 2629778 h 4629006"/>
              <a:gd name="connsiteX829" fmla="*/ 3915558 w 4596893"/>
              <a:gd name="connsiteY829" fmla="*/ 2629778 h 4629006"/>
              <a:gd name="connsiteX830" fmla="*/ 3924039 w 4596893"/>
              <a:gd name="connsiteY830" fmla="*/ 2629778 h 4629006"/>
              <a:gd name="connsiteX831" fmla="*/ 3955137 w 4596893"/>
              <a:gd name="connsiteY831" fmla="*/ 2629778 h 4629006"/>
              <a:gd name="connsiteX832" fmla="*/ 3989063 w 4596893"/>
              <a:gd name="connsiteY832" fmla="*/ 2629778 h 4629006"/>
              <a:gd name="connsiteX833" fmla="*/ 3994717 w 4596893"/>
              <a:gd name="connsiteY833" fmla="*/ 2629778 h 4629006"/>
              <a:gd name="connsiteX834" fmla="*/ 4000371 w 4596893"/>
              <a:gd name="connsiteY834" fmla="*/ 2626789 h 4629006"/>
              <a:gd name="connsiteX835" fmla="*/ 4003198 w 4596893"/>
              <a:gd name="connsiteY835" fmla="*/ 2626789 h 4629006"/>
              <a:gd name="connsiteX836" fmla="*/ 4008853 w 4596893"/>
              <a:gd name="connsiteY836" fmla="*/ 2617824 h 4629006"/>
              <a:gd name="connsiteX837" fmla="*/ 4025815 w 4596893"/>
              <a:gd name="connsiteY837" fmla="*/ 2587940 h 4629006"/>
              <a:gd name="connsiteX838" fmla="*/ 4039951 w 4596893"/>
              <a:gd name="connsiteY838" fmla="*/ 2555068 h 4629006"/>
              <a:gd name="connsiteX839" fmla="*/ 4054087 w 4596893"/>
              <a:gd name="connsiteY839" fmla="*/ 2525184 h 4629006"/>
              <a:gd name="connsiteX840" fmla="*/ 4071049 w 4596893"/>
              <a:gd name="connsiteY840" fmla="*/ 2492312 h 4629006"/>
              <a:gd name="connsiteX841" fmla="*/ 4085185 w 4596893"/>
              <a:gd name="connsiteY841" fmla="*/ 2450475 h 4629006"/>
              <a:gd name="connsiteX842" fmla="*/ 4099320 w 4596893"/>
              <a:gd name="connsiteY842" fmla="*/ 2414614 h 4629006"/>
              <a:gd name="connsiteX843" fmla="*/ 4104975 w 4596893"/>
              <a:gd name="connsiteY843" fmla="*/ 2408637 h 4629006"/>
              <a:gd name="connsiteX844" fmla="*/ 4107802 w 4596893"/>
              <a:gd name="connsiteY844" fmla="*/ 2405649 h 4629006"/>
              <a:gd name="connsiteX845" fmla="*/ 4119110 w 4596893"/>
              <a:gd name="connsiteY845" fmla="*/ 2399672 h 4629006"/>
              <a:gd name="connsiteX846" fmla="*/ 4130419 w 4596893"/>
              <a:gd name="connsiteY846" fmla="*/ 2387719 h 4629006"/>
              <a:gd name="connsiteX847" fmla="*/ 4136073 w 4596893"/>
              <a:gd name="connsiteY847" fmla="*/ 2378754 h 4629006"/>
              <a:gd name="connsiteX848" fmla="*/ 4138900 w 4596893"/>
              <a:gd name="connsiteY848" fmla="*/ 2366800 h 4629006"/>
              <a:gd name="connsiteX849" fmla="*/ 4147381 w 4596893"/>
              <a:gd name="connsiteY849" fmla="*/ 2339904 h 4629006"/>
              <a:gd name="connsiteX850" fmla="*/ 4153035 w 4596893"/>
              <a:gd name="connsiteY850" fmla="*/ 2315997 h 4629006"/>
              <a:gd name="connsiteX851" fmla="*/ 4158690 w 4596893"/>
              <a:gd name="connsiteY851" fmla="*/ 2304044 h 4629006"/>
              <a:gd name="connsiteX852" fmla="*/ 4167171 w 4596893"/>
              <a:gd name="connsiteY852" fmla="*/ 2295079 h 4629006"/>
              <a:gd name="connsiteX853" fmla="*/ 4169998 w 4596893"/>
              <a:gd name="connsiteY853" fmla="*/ 2295079 h 4629006"/>
              <a:gd name="connsiteX854" fmla="*/ 4172825 w 4596893"/>
              <a:gd name="connsiteY854" fmla="*/ 2292090 h 4629006"/>
              <a:gd name="connsiteX855" fmla="*/ 4178479 w 4596893"/>
              <a:gd name="connsiteY855" fmla="*/ 2295079 h 4629006"/>
              <a:gd name="connsiteX856" fmla="*/ 4189788 w 4596893"/>
              <a:gd name="connsiteY856" fmla="*/ 2295079 h 4629006"/>
              <a:gd name="connsiteX857" fmla="*/ 4215232 w 4596893"/>
              <a:gd name="connsiteY857" fmla="*/ 2310021 h 4629006"/>
              <a:gd name="connsiteX858" fmla="*/ 4249157 w 4596893"/>
              <a:gd name="connsiteY858" fmla="*/ 2318986 h 4629006"/>
              <a:gd name="connsiteX859" fmla="*/ 4280256 w 4596893"/>
              <a:gd name="connsiteY859" fmla="*/ 2330939 h 4629006"/>
              <a:gd name="connsiteX860" fmla="*/ 4308527 w 4596893"/>
              <a:gd name="connsiteY860" fmla="*/ 2339904 h 4629006"/>
              <a:gd name="connsiteX861" fmla="*/ 4319835 w 4596893"/>
              <a:gd name="connsiteY861" fmla="*/ 2342893 h 4629006"/>
              <a:gd name="connsiteX862" fmla="*/ 4322663 w 4596893"/>
              <a:gd name="connsiteY862" fmla="*/ 2345881 h 4629006"/>
              <a:gd name="connsiteX863" fmla="*/ 4325489 w 4596893"/>
              <a:gd name="connsiteY863" fmla="*/ 2354846 h 4629006"/>
              <a:gd name="connsiteX864" fmla="*/ 4322663 w 4596893"/>
              <a:gd name="connsiteY864" fmla="*/ 2363812 h 4629006"/>
              <a:gd name="connsiteX865" fmla="*/ 4311354 w 4596893"/>
              <a:gd name="connsiteY865" fmla="*/ 2405649 h 4629006"/>
              <a:gd name="connsiteX866" fmla="*/ 4302873 w 4596893"/>
              <a:gd name="connsiteY866" fmla="*/ 2447486 h 4629006"/>
              <a:gd name="connsiteX867" fmla="*/ 4291565 w 4596893"/>
              <a:gd name="connsiteY867" fmla="*/ 2489324 h 4629006"/>
              <a:gd name="connsiteX868" fmla="*/ 4283083 w 4596893"/>
              <a:gd name="connsiteY868" fmla="*/ 2528173 h 4629006"/>
              <a:gd name="connsiteX869" fmla="*/ 4268947 w 4596893"/>
              <a:gd name="connsiteY869" fmla="*/ 2590929 h 4629006"/>
              <a:gd name="connsiteX870" fmla="*/ 4254812 w 4596893"/>
              <a:gd name="connsiteY870" fmla="*/ 2653685 h 4629006"/>
              <a:gd name="connsiteX871" fmla="*/ 4243503 w 4596893"/>
              <a:gd name="connsiteY871" fmla="*/ 2713452 h 4629006"/>
              <a:gd name="connsiteX872" fmla="*/ 4229367 w 4596893"/>
              <a:gd name="connsiteY872" fmla="*/ 2776208 h 4629006"/>
              <a:gd name="connsiteX873" fmla="*/ 4240676 w 4596893"/>
              <a:gd name="connsiteY873" fmla="*/ 2803104 h 4629006"/>
              <a:gd name="connsiteX874" fmla="*/ 4246331 w 4596893"/>
              <a:gd name="connsiteY874" fmla="*/ 2835976 h 4629006"/>
              <a:gd name="connsiteX875" fmla="*/ 4251985 w 4596893"/>
              <a:gd name="connsiteY875" fmla="*/ 2865860 h 4629006"/>
              <a:gd name="connsiteX876" fmla="*/ 4263293 w 4596893"/>
              <a:gd name="connsiteY876" fmla="*/ 2895744 h 4629006"/>
              <a:gd name="connsiteX877" fmla="*/ 4268947 w 4596893"/>
              <a:gd name="connsiteY877" fmla="*/ 2925628 h 4629006"/>
              <a:gd name="connsiteX878" fmla="*/ 4274601 w 4596893"/>
              <a:gd name="connsiteY878" fmla="*/ 2952523 h 4629006"/>
              <a:gd name="connsiteX879" fmla="*/ 4280256 w 4596893"/>
              <a:gd name="connsiteY879" fmla="*/ 2985395 h 4629006"/>
              <a:gd name="connsiteX880" fmla="*/ 4288737 w 4596893"/>
              <a:gd name="connsiteY880" fmla="*/ 3012291 h 4629006"/>
              <a:gd name="connsiteX881" fmla="*/ 4288737 w 4596893"/>
              <a:gd name="connsiteY881" fmla="*/ 3030221 h 4629006"/>
              <a:gd name="connsiteX882" fmla="*/ 4288737 w 4596893"/>
              <a:gd name="connsiteY882" fmla="*/ 3045163 h 4629006"/>
              <a:gd name="connsiteX883" fmla="*/ 4294391 w 4596893"/>
              <a:gd name="connsiteY883" fmla="*/ 3051140 h 4629006"/>
              <a:gd name="connsiteX884" fmla="*/ 4300045 w 4596893"/>
              <a:gd name="connsiteY884" fmla="*/ 3054128 h 4629006"/>
              <a:gd name="connsiteX885" fmla="*/ 4302873 w 4596893"/>
              <a:gd name="connsiteY885" fmla="*/ 3066082 h 4629006"/>
              <a:gd name="connsiteX886" fmla="*/ 4305700 w 4596893"/>
              <a:gd name="connsiteY886" fmla="*/ 3072058 h 4629006"/>
              <a:gd name="connsiteX887" fmla="*/ 4308527 w 4596893"/>
              <a:gd name="connsiteY887" fmla="*/ 3092977 h 4629006"/>
              <a:gd name="connsiteX888" fmla="*/ 4314181 w 4596893"/>
              <a:gd name="connsiteY888" fmla="*/ 3113896 h 4629006"/>
              <a:gd name="connsiteX889" fmla="*/ 4319835 w 4596893"/>
              <a:gd name="connsiteY889" fmla="*/ 3119872 h 4629006"/>
              <a:gd name="connsiteX890" fmla="*/ 4319835 w 4596893"/>
              <a:gd name="connsiteY890" fmla="*/ 3125849 h 4629006"/>
              <a:gd name="connsiteX891" fmla="*/ 4319835 w 4596893"/>
              <a:gd name="connsiteY891" fmla="*/ 3128838 h 4629006"/>
              <a:gd name="connsiteX892" fmla="*/ 4314181 w 4596893"/>
              <a:gd name="connsiteY892" fmla="*/ 3131826 h 4629006"/>
              <a:gd name="connsiteX893" fmla="*/ 4319835 w 4596893"/>
              <a:gd name="connsiteY893" fmla="*/ 3140791 h 4629006"/>
              <a:gd name="connsiteX894" fmla="*/ 4319835 w 4596893"/>
              <a:gd name="connsiteY894" fmla="*/ 3149756 h 4629006"/>
              <a:gd name="connsiteX895" fmla="*/ 4328317 w 4596893"/>
              <a:gd name="connsiteY895" fmla="*/ 3191594 h 4629006"/>
              <a:gd name="connsiteX896" fmla="*/ 4331144 w 4596893"/>
              <a:gd name="connsiteY896" fmla="*/ 3233431 h 4629006"/>
              <a:gd name="connsiteX897" fmla="*/ 4342453 w 4596893"/>
              <a:gd name="connsiteY897" fmla="*/ 3266303 h 4629006"/>
              <a:gd name="connsiteX898" fmla="*/ 4348107 w 4596893"/>
              <a:gd name="connsiteY898" fmla="*/ 3302164 h 4629006"/>
              <a:gd name="connsiteX899" fmla="*/ 4353761 w 4596893"/>
              <a:gd name="connsiteY899" fmla="*/ 3338024 h 4629006"/>
              <a:gd name="connsiteX900" fmla="*/ 4359415 w 4596893"/>
              <a:gd name="connsiteY900" fmla="*/ 3370897 h 4629006"/>
              <a:gd name="connsiteX901" fmla="*/ 4367897 w 4596893"/>
              <a:gd name="connsiteY901" fmla="*/ 3427676 h 4629006"/>
              <a:gd name="connsiteX902" fmla="*/ 4382032 w 4596893"/>
              <a:gd name="connsiteY902" fmla="*/ 3487444 h 4629006"/>
              <a:gd name="connsiteX903" fmla="*/ 4390513 w 4596893"/>
              <a:gd name="connsiteY903" fmla="*/ 3544223 h 4629006"/>
              <a:gd name="connsiteX904" fmla="*/ 4407476 w 4596893"/>
              <a:gd name="connsiteY904" fmla="*/ 3598014 h 4629006"/>
              <a:gd name="connsiteX905" fmla="*/ 4413131 w 4596893"/>
              <a:gd name="connsiteY905" fmla="*/ 3633874 h 4629006"/>
              <a:gd name="connsiteX906" fmla="*/ 4421611 w 4596893"/>
              <a:gd name="connsiteY906" fmla="*/ 3672723 h 4629006"/>
              <a:gd name="connsiteX907" fmla="*/ 4421611 w 4596893"/>
              <a:gd name="connsiteY907" fmla="*/ 3711572 h 4629006"/>
              <a:gd name="connsiteX908" fmla="*/ 4413131 w 4596893"/>
              <a:gd name="connsiteY908" fmla="*/ 3744445 h 4629006"/>
              <a:gd name="connsiteX909" fmla="*/ 4410303 w 4596893"/>
              <a:gd name="connsiteY909" fmla="*/ 3795247 h 4629006"/>
              <a:gd name="connsiteX910" fmla="*/ 4401822 w 4596893"/>
              <a:gd name="connsiteY910" fmla="*/ 3840073 h 4629006"/>
              <a:gd name="connsiteX911" fmla="*/ 4398995 w 4596893"/>
              <a:gd name="connsiteY911" fmla="*/ 3849038 h 4629006"/>
              <a:gd name="connsiteX912" fmla="*/ 4393341 w 4596893"/>
              <a:gd name="connsiteY912" fmla="*/ 3860992 h 4629006"/>
              <a:gd name="connsiteX913" fmla="*/ 4390513 w 4596893"/>
              <a:gd name="connsiteY913" fmla="*/ 3866968 h 4629006"/>
              <a:gd name="connsiteX914" fmla="*/ 4390513 w 4596893"/>
              <a:gd name="connsiteY914" fmla="*/ 3869957 h 4629006"/>
              <a:gd name="connsiteX915" fmla="*/ 4393341 w 4596893"/>
              <a:gd name="connsiteY915" fmla="*/ 3869957 h 4629006"/>
              <a:gd name="connsiteX916" fmla="*/ 4390513 w 4596893"/>
              <a:gd name="connsiteY916" fmla="*/ 3872945 h 4629006"/>
              <a:gd name="connsiteX917" fmla="*/ 4390513 w 4596893"/>
              <a:gd name="connsiteY917" fmla="*/ 3878922 h 4629006"/>
              <a:gd name="connsiteX918" fmla="*/ 4393341 w 4596893"/>
              <a:gd name="connsiteY918" fmla="*/ 3878922 h 4629006"/>
              <a:gd name="connsiteX919" fmla="*/ 4421611 w 4596893"/>
              <a:gd name="connsiteY919" fmla="*/ 3914782 h 4629006"/>
              <a:gd name="connsiteX920" fmla="*/ 4449883 w 4596893"/>
              <a:gd name="connsiteY920" fmla="*/ 3950643 h 4629006"/>
              <a:gd name="connsiteX921" fmla="*/ 4475327 w 4596893"/>
              <a:gd name="connsiteY921" fmla="*/ 3992480 h 4629006"/>
              <a:gd name="connsiteX922" fmla="*/ 4495117 w 4596893"/>
              <a:gd name="connsiteY922" fmla="*/ 4034318 h 4629006"/>
              <a:gd name="connsiteX923" fmla="*/ 4514907 w 4596893"/>
              <a:gd name="connsiteY923" fmla="*/ 4070178 h 4629006"/>
              <a:gd name="connsiteX924" fmla="*/ 4529042 w 4596893"/>
              <a:gd name="connsiteY924" fmla="*/ 4109027 h 4629006"/>
              <a:gd name="connsiteX925" fmla="*/ 4543178 w 4596893"/>
              <a:gd name="connsiteY925" fmla="*/ 4144888 h 4629006"/>
              <a:gd name="connsiteX926" fmla="*/ 4557313 w 4596893"/>
              <a:gd name="connsiteY926" fmla="*/ 4183737 h 4629006"/>
              <a:gd name="connsiteX927" fmla="*/ 4562967 w 4596893"/>
              <a:gd name="connsiteY927" fmla="*/ 4204656 h 4629006"/>
              <a:gd name="connsiteX928" fmla="*/ 4565795 w 4596893"/>
              <a:gd name="connsiteY928" fmla="*/ 4225574 h 4629006"/>
              <a:gd name="connsiteX929" fmla="*/ 4582757 w 4596893"/>
              <a:gd name="connsiteY929" fmla="*/ 4285342 h 4629006"/>
              <a:gd name="connsiteX930" fmla="*/ 4594066 w 4596893"/>
              <a:gd name="connsiteY930" fmla="*/ 4345110 h 4629006"/>
              <a:gd name="connsiteX931" fmla="*/ 4596893 w 4596893"/>
              <a:gd name="connsiteY931" fmla="*/ 4377982 h 4629006"/>
              <a:gd name="connsiteX932" fmla="*/ 4596893 w 4596893"/>
              <a:gd name="connsiteY932" fmla="*/ 4407866 h 4629006"/>
              <a:gd name="connsiteX933" fmla="*/ 4596893 w 4596893"/>
              <a:gd name="connsiteY933" fmla="*/ 4434761 h 4629006"/>
              <a:gd name="connsiteX934" fmla="*/ 4596893 w 4596893"/>
              <a:gd name="connsiteY934" fmla="*/ 4467634 h 4629006"/>
              <a:gd name="connsiteX935" fmla="*/ 4594066 w 4596893"/>
              <a:gd name="connsiteY935" fmla="*/ 4503494 h 4629006"/>
              <a:gd name="connsiteX936" fmla="*/ 4588411 w 4596893"/>
              <a:gd name="connsiteY936" fmla="*/ 4536366 h 4629006"/>
              <a:gd name="connsiteX937" fmla="*/ 4582757 w 4596893"/>
              <a:gd name="connsiteY937" fmla="*/ 4581192 h 4629006"/>
              <a:gd name="connsiteX938" fmla="*/ 4582757 w 4596893"/>
              <a:gd name="connsiteY938" fmla="*/ 4629006 h 4629006"/>
              <a:gd name="connsiteX939" fmla="*/ 1453139 w 4596893"/>
              <a:gd name="connsiteY939" fmla="*/ 4629006 h 4629006"/>
              <a:gd name="connsiteX940" fmla="*/ 446685 w 4596893"/>
              <a:gd name="connsiteY940" fmla="*/ 4629006 h 4629006"/>
              <a:gd name="connsiteX941" fmla="*/ 466475 w 4596893"/>
              <a:gd name="connsiteY941" fmla="*/ 4533378 h 4629006"/>
              <a:gd name="connsiteX942" fmla="*/ 486264 w 4596893"/>
              <a:gd name="connsiteY942" fmla="*/ 4434761 h 4629006"/>
              <a:gd name="connsiteX943" fmla="*/ 508881 w 4596893"/>
              <a:gd name="connsiteY943" fmla="*/ 4339133 h 4629006"/>
              <a:gd name="connsiteX944" fmla="*/ 534325 w 4596893"/>
              <a:gd name="connsiteY944" fmla="*/ 4243505 h 4629006"/>
              <a:gd name="connsiteX945" fmla="*/ 562597 w 4596893"/>
              <a:gd name="connsiteY945" fmla="*/ 4150865 h 4629006"/>
              <a:gd name="connsiteX946" fmla="*/ 596522 w 4596893"/>
              <a:gd name="connsiteY946" fmla="*/ 4058225 h 4629006"/>
              <a:gd name="connsiteX947" fmla="*/ 630447 w 4596893"/>
              <a:gd name="connsiteY947" fmla="*/ 3965585 h 4629006"/>
              <a:gd name="connsiteX948" fmla="*/ 670027 w 4596893"/>
              <a:gd name="connsiteY948" fmla="*/ 3872945 h 4629006"/>
              <a:gd name="connsiteX949" fmla="*/ 670027 w 4596893"/>
              <a:gd name="connsiteY949" fmla="*/ 3866968 h 4629006"/>
              <a:gd name="connsiteX950" fmla="*/ 670027 w 4596893"/>
              <a:gd name="connsiteY950" fmla="*/ 3858003 h 4629006"/>
              <a:gd name="connsiteX951" fmla="*/ 672854 w 4596893"/>
              <a:gd name="connsiteY951" fmla="*/ 3849038 h 4629006"/>
              <a:gd name="connsiteX952" fmla="*/ 678508 w 4596893"/>
              <a:gd name="connsiteY952" fmla="*/ 3843061 h 4629006"/>
              <a:gd name="connsiteX953" fmla="*/ 678508 w 4596893"/>
              <a:gd name="connsiteY953" fmla="*/ 3840073 h 4629006"/>
              <a:gd name="connsiteX954" fmla="*/ 678508 w 4596893"/>
              <a:gd name="connsiteY954" fmla="*/ 3837085 h 4629006"/>
              <a:gd name="connsiteX955" fmla="*/ 681336 w 4596893"/>
              <a:gd name="connsiteY955" fmla="*/ 3819154 h 4629006"/>
              <a:gd name="connsiteX956" fmla="*/ 689817 w 4596893"/>
              <a:gd name="connsiteY956" fmla="*/ 3801224 h 4629006"/>
              <a:gd name="connsiteX957" fmla="*/ 695471 w 4596893"/>
              <a:gd name="connsiteY957" fmla="*/ 3786282 h 4629006"/>
              <a:gd name="connsiteX958" fmla="*/ 703952 w 4596893"/>
              <a:gd name="connsiteY958" fmla="*/ 3774328 h 4629006"/>
              <a:gd name="connsiteX959" fmla="*/ 709607 w 4596893"/>
              <a:gd name="connsiteY959" fmla="*/ 3768352 h 4629006"/>
              <a:gd name="connsiteX960" fmla="*/ 718088 w 4596893"/>
              <a:gd name="connsiteY960" fmla="*/ 3741456 h 4629006"/>
              <a:gd name="connsiteX961" fmla="*/ 729397 w 4596893"/>
              <a:gd name="connsiteY961" fmla="*/ 3714561 h 4629006"/>
              <a:gd name="connsiteX962" fmla="*/ 743532 w 4596893"/>
              <a:gd name="connsiteY962" fmla="*/ 3690654 h 4629006"/>
              <a:gd name="connsiteX963" fmla="*/ 760495 w 4596893"/>
              <a:gd name="connsiteY963" fmla="*/ 3663758 h 4629006"/>
              <a:gd name="connsiteX964" fmla="*/ 754841 w 4596893"/>
              <a:gd name="connsiteY964" fmla="*/ 3648816 h 4629006"/>
              <a:gd name="connsiteX965" fmla="*/ 752013 w 4596893"/>
              <a:gd name="connsiteY965" fmla="*/ 3633874 h 4629006"/>
              <a:gd name="connsiteX966" fmla="*/ 752013 w 4596893"/>
              <a:gd name="connsiteY966" fmla="*/ 3615944 h 4629006"/>
              <a:gd name="connsiteX967" fmla="*/ 752013 w 4596893"/>
              <a:gd name="connsiteY967" fmla="*/ 3598014 h 4629006"/>
              <a:gd name="connsiteX968" fmla="*/ 752013 w 4596893"/>
              <a:gd name="connsiteY968" fmla="*/ 3592037 h 4629006"/>
              <a:gd name="connsiteX969" fmla="*/ 752013 w 4596893"/>
              <a:gd name="connsiteY969" fmla="*/ 3589049 h 4629006"/>
              <a:gd name="connsiteX970" fmla="*/ 743532 w 4596893"/>
              <a:gd name="connsiteY970" fmla="*/ 3589049 h 4629006"/>
              <a:gd name="connsiteX971" fmla="*/ 737878 w 4596893"/>
              <a:gd name="connsiteY971" fmla="*/ 3589049 h 4629006"/>
              <a:gd name="connsiteX972" fmla="*/ 723742 w 4596893"/>
              <a:gd name="connsiteY972" fmla="*/ 3592037 h 4629006"/>
              <a:gd name="connsiteX973" fmla="*/ 715261 w 4596893"/>
              <a:gd name="connsiteY973" fmla="*/ 3589049 h 4629006"/>
              <a:gd name="connsiteX974" fmla="*/ 703952 w 4596893"/>
              <a:gd name="connsiteY974" fmla="*/ 3592037 h 4629006"/>
              <a:gd name="connsiteX975" fmla="*/ 698298 w 4596893"/>
              <a:gd name="connsiteY975" fmla="*/ 3589049 h 4629006"/>
              <a:gd name="connsiteX976" fmla="*/ 695471 w 4596893"/>
              <a:gd name="connsiteY976" fmla="*/ 3580084 h 4629006"/>
              <a:gd name="connsiteX977" fmla="*/ 692644 w 4596893"/>
              <a:gd name="connsiteY977" fmla="*/ 3574107 h 4629006"/>
              <a:gd name="connsiteX978" fmla="*/ 692644 w 4596893"/>
              <a:gd name="connsiteY978" fmla="*/ 3568130 h 4629006"/>
              <a:gd name="connsiteX979" fmla="*/ 689817 w 4596893"/>
              <a:gd name="connsiteY979" fmla="*/ 3565142 h 4629006"/>
              <a:gd name="connsiteX980" fmla="*/ 681336 w 4596893"/>
              <a:gd name="connsiteY980" fmla="*/ 3565142 h 4629006"/>
              <a:gd name="connsiteX981" fmla="*/ 678508 w 4596893"/>
              <a:gd name="connsiteY981" fmla="*/ 3565142 h 4629006"/>
              <a:gd name="connsiteX982" fmla="*/ 670027 w 4596893"/>
              <a:gd name="connsiteY982" fmla="*/ 3565142 h 4629006"/>
              <a:gd name="connsiteX983" fmla="*/ 661546 w 4596893"/>
              <a:gd name="connsiteY983" fmla="*/ 3565142 h 4629006"/>
              <a:gd name="connsiteX984" fmla="*/ 653064 w 4596893"/>
              <a:gd name="connsiteY984" fmla="*/ 3559165 h 4629006"/>
              <a:gd name="connsiteX985" fmla="*/ 644583 w 4596893"/>
              <a:gd name="connsiteY985" fmla="*/ 3553188 h 4629006"/>
              <a:gd name="connsiteX986" fmla="*/ 638929 w 4596893"/>
              <a:gd name="connsiteY986" fmla="*/ 3547211 h 4629006"/>
              <a:gd name="connsiteX987" fmla="*/ 630447 w 4596893"/>
              <a:gd name="connsiteY987" fmla="*/ 3538246 h 4629006"/>
              <a:gd name="connsiteX988" fmla="*/ 619139 w 4596893"/>
              <a:gd name="connsiteY988" fmla="*/ 3538246 h 4629006"/>
              <a:gd name="connsiteX989" fmla="*/ 610658 w 4596893"/>
              <a:gd name="connsiteY989" fmla="*/ 3544223 h 4629006"/>
              <a:gd name="connsiteX990" fmla="*/ 593695 w 4596893"/>
              <a:gd name="connsiteY990" fmla="*/ 3547211 h 4629006"/>
              <a:gd name="connsiteX991" fmla="*/ 573905 w 4596893"/>
              <a:gd name="connsiteY991" fmla="*/ 3538246 h 4629006"/>
              <a:gd name="connsiteX992" fmla="*/ 548461 w 4596893"/>
              <a:gd name="connsiteY992" fmla="*/ 3529281 h 4629006"/>
              <a:gd name="connsiteX993" fmla="*/ 537153 w 4596893"/>
              <a:gd name="connsiteY993" fmla="*/ 3517327 h 4629006"/>
              <a:gd name="connsiteX994" fmla="*/ 534325 w 4596893"/>
              <a:gd name="connsiteY994" fmla="*/ 3508362 h 4629006"/>
              <a:gd name="connsiteX995" fmla="*/ 537153 w 4596893"/>
              <a:gd name="connsiteY995" fmla="*/ 3496409 h 4629006"/>
              <a:gd name="connsiteX996" fmla="*/ 545634 w 4596893"/>
              <a:gd name="connsiteY996" fmla="*/ 3481467 h 4629006"/>
              <a:gd name="connsiteX997" fmla="*/ 554115 w 4596893"/>
              <a:gd name="connsiteY997" fmla="*/ 3463537 h 4629006"/>
              <a:gd name="connsiteX998" fmla="*/ 571078 w 4596893"/>
              <a:gd name="connsiteY998" fmla="*/ 3421699 h 4629006"/>
              <a:gd name="connsiteX999" fmla="*/ 585214 w 4596893"/>
              <a:gd name="connsiteY999" fmla="*/ 3379862 h 4629006"/>
              <a:gd name="connsiteX1000" fmla="*/ 590868 w 4596893"/>
              <a:gd name="connsiteY1000" fmla="*/ 3358943 h 4629006"/>
              <a:gd name="connsiteX1001" fmla="*/ 596522 w 4596893"/>
              <a:gd name="connsiteY1001" fmla="*/ 3338024 h 4629006"/>
              <a:gd name="connsiteX1002" fmla="*/ 585214 w 4596893"/>
              <a:gd name="connsiteY1002" fmla="*/ 3296187 h 4629006"/>
              <a:gd name="connsiteX1003" fmla="*/ 573905 w 4596893"/>
              <a:gd name="connsiteY1003" fmla="*/ 3257338 h 4629006"/>
              <a:gd name="connsiteX1004" fmla="*/ 565424 w 4596893"/>
              <a:gd name="connsiteY1004" fmla="*/ 3236419 h 4629006"/>
              <a:gd name="connsiteX1005" fmla="*/ 562597 w 4596893"/>
              <a:gd name="connsiteY1005" fmla="*/ 3215501 h 4629006"/>
              <a:gd name="connsiteX1006" fmla="*/ 559769 w 4596893"/>
              <a:gd name="connsiteY1006" fmla="*/ 3191594 h 4629006"/>
              <a:gd name="connsiteX1007" fmla="*/ 559769 w 4596893"/>
              <a:gd name="connsiteY1007" fmla="*/ 3170675 h 4629006"/>
              <a:gd name="connsiteX1008" fmla="*/ 559769 w 4596893"/>
              <a:gd name="connsiteY1008" fmla="*/ 3167687 h 4629006"/>
              <a:gd name="connsiteX1009" fmla="*/ 559769 w 4596893"/>
              <a:gd name="connsiteY1009" fmla="*/ 3152745 h 4629006"/>
              <a:gd name="connsiteX1010" fmla="*/ 562597 w 4596893"/>
              <a:gd name="connsiteY1010" fmla="*/ 3140791 h 4629006"/>
              <a:gd name="connsiteX1011" fmla="*/ 562597 w 4596893"/>
              <a:gd name="connsiteY1011" fmla="*/ 3134814 h 4629006"/>
              <a:gd name="connsiteX1012" fmla="*/ 562597 w 4596893"/>
              <a:gd name="connsiteY1012" fmla="*/ 3128838 h 4629006"/>
              <a:gd name="connsiteX1013" fmla="*/ 562597 w 4596893"/>
              <a:gd name="connsiteY1013" fmla="*/ 3125849 h 4629006"/>
              <a:gd name="connsiteX1014" fmla="*/ 565424 w 4596893"/>
              <a:gd name="connsiteY1014" fmla="*/ 3116884 h 4629006"/>
              <a:gd name="connsiteX1015" fmla="*/ 571078 w 4596893"/>
              <a:gd name="connsiteY1015" fmla="*/ 3110907 h 4629006"/>
              <a:gd name="connsiteX1016" fmla="*/ 565424 w 4596893"/>
              <a:gd name="connsiteY1016" fmla="*/ 3089989 h 4629006"/>
              <a:gd name="connsiteX1017" fmla="*/ 573905 w 4596893"/>
              <a:gd name="connsiteY1017" fmla="*/ 3069070 h 4629006"/>
              <a:gd name="connsiteX1018" fmla="*/ 579559 w 4596893"/>
              <a:gd name="connsiteY1018" fmla="*/ 3051140 h 4629006"/>
              <a:gd name="connsiteX1019" fmla="*/ 582386 w 4596893"/>
              <a:gd name="connsiteY1019" fmla="*/ 3030221 h 4629006"/>
              <a:gd name="connsiteX1020" fmla="*/ 590868 w 4596893"/>
              <a:gd name="connsiteY1020" fmla="*/ 3006314 h 4629006"/>
              <a:gd name="connsiteX1021" fmla="*/ 593695 w 4596893"/>
              <a:gd name="connsiteY1021" fmla="*/ 2979418 h 4629006"/>
              <a:gd name="connsiteX1022" fmla="*/ 599349 w 4596893"/>
              <a:gd name="connsiteY1022" fmla="*/ 2952523 h 4629006"/>
              <a:gd name="connsiteX1023" fmla="*/ 610658 w 4596893"/>
              <a:gd name="connsiteY1023" fmla="*/ 2928616 h 4629006"/>
              <a:gd name="connsiteX1024" fmla="*/ 610658 w 4596893"/>
              <a:gd name="connsiteY1024" fmla="*/ 2925628 h 4629006"/>
              <a:gd name="connsiteX1025" fmla="*/ 613485 w 4596893"/>
              <a:gd name="connsiteY1025" fmla="*/ 2904709 h 4629006"/>
              <a:gd name="connsiteX1026" fmla="*/ 621966 w 4596893"/>
              <a:gd name="connsiteY1026" fmla="*/ 2889767 h 4629006"/>
              <a:gd name="connsiteX1027" fmla="*/ 641756 w 4596893"/>
              <a:gd name="connsiteY1027" fmla="*/ 2838964 h 4629006"/>
              <a:gd name="connsiteX1028" fmla="*/ 664373 w 4596893"/>
              <a:gd name="connsiteY1028" fmla="*/ 2791150 h 4629006"/>
              <a:gd name="connsiteX1029" fmla="*/ 664373 w 4596893"/>
              <a:gd name="connsiteY1029" fmla="*/ 2782185 h 4629006"/>
              <a:gd name="connsiteX1030" fmla="*/ 672854 w 4596893"/>
              <a:gd name="connsiteY1030" fmla="*/ 2776208 h 4629006"/>
              <a:gd name="connsiteX1031" fmla="*/ 675681 w 4596893"/>
              <a:gd name="connsiteY1031" fmla="*/ 2773220 h 4629006"/>
              <a:gd name="connsiteX1032" fmla="*/ 675681 w 4596893"/>
              <a:gd name="connsiteY1032" fmla="*/ 2770232 h 4629006"/>
              <a:gd name="connsiteX1033" fmla="*/ 678508 w 4596893"/>
              <a:gd name="connsiteY1033" fmla="*/ 2764255 h 4629006"/>
              <a:gd name="connsiteX1034" fmla="*/ 678508 w 4596893"/>
              <a:gd name="connsiteY1034" fmla="*/ 2761266 h 4629006"/>
              <a:gd name="connsiteX1035" fmla="*/ 695471 w 4596893"/>
              <a:gd name="connsiteY1035" fmla="*/ 2731383 h 4629006"/>
              <a:gd name="connsiteX1036" fmla="*/ 712434 w 4596893"/>
              <a:gd name="connsiteY1036" fmla="*/ 2701499 h 4629006"/>
              <a:gd name="connsiteX1037" fmla="*/ 718088 w 4596893"/>
              <a:gd name="connsiteY1037" fmla="*/ 2689545 h 4629006"/>
              <a:gd name="connsiteX1038" fmla="*/ 718088 w 4596893"/>
              <a:gd name="connsiteY1038" fmla="*/ 2674603 h 4629006"/>
              <a:gd name="connsiteX1039" fmla="*/ 709607 w 4596893"/>
              <a:gd name="connsiteY1039" fmla="*/ 2656673 h 4629006"/>
              <a:gd name="connsiteX1040" fmla="*/ 701125 w 4596893"/>
              <a:gd name="connsiteY1040" fmla="*/ 2638743 h 4629006"/>
              <a:gd name="connsiteX1041" fmla="*/ 695471 w 4596893"/>
              <a:gd name="connsiteY1041" fmla="*/ 2617824 h 4629006"/>
              <a:gd name="connsiteX1042" fmla="*/ 692644 w 4596893"/>
              <a:gd name="connsiteY1042" fmla="*/ 2602882 h 4629006"/>
              <a:gd name="connsiteX1043" fmla="*/ 692644 w 4596893"/>
              <a:gd name="connsiteY1043" fmla="*/ 2596905 h 4629006"/>
              <a:gd name="connsiteX1044" fmla="*/ 678508 w 4596893"/>
              <a:gd name="connsiteY1044" fmla="*/ 2567022 h 4629006"/>
              <a:gd name="connsiteX1045" fmla="*/ 670027 w 4596893"/>
              <a:gd name="connsiteY1045" fmla="*/ 2531161 h 4629006"/>
              <a:gd name="connsiteX1046" fmla="*/ 664373 w 4596893"/>
              <a:gd name="connsiteY1046" fmla="*/ 2531161 h 4629006"/>
              <a:gd name="connsiteX1047" fmla="*/ 664373 w 4596893"/>
              <a:gd name="connsiteY1047" fmla="*/ 2528173 h 4629006"/>
              <a:gd name="connsiteX1048" fmla="*/ 650237 w 4596893"/>
              <a:gd name="connsiteY1048" fmla="*/ 2507254 h 4629006"/>
              <a:gd name="connsiteX1049" fmla="*/ 636102 w 4596893"/>
              <a:gd name="connsiteY1049" fmla="*/ 2486335 h 4629006"/>
              <a:gd name="connsiteX1050" fmla="*/ 633275 w 4596893"/>
              <a:gd name="connsiteY1050" fmla="*/ 2483347 h 4629006"/>
              <a:gd name="connsiteX1051" fmla="*/ 624793 w 4596893"/>
              <a:gd name="connsiteY1051" fmla="*/ 2477370 h 4629006"/>
              <a:gd name="connsiteX1052" fmla="*/ 605003 w 4596893"/>
              <a:gd name="connsiteY1052" fmla="*/ 2426568 h 4629006"/>
              <a:gd name="connsiteX1053" fmla="*/ 593695 w 4596893"/>
              <a:gd name="connsiteY1053" fmla="*/ 2378754 h 4629006"/>
              <a:gd name="connsiteX1054" fmla="*/ 585214 w 4596893"/>
              <a:gd name="connsiteY1054" fmla="*/ 2342893 h 4629006"/>
              <a:gd name="connsiteX1055" fmla="*/ 579559 w 4596893"/>
              <a:gd name="connsiteY1055" fmla="*/ 2304044 h 4629006"/>
              <a:gd name="connsiteX1056" fmla="*/ 565424 w 4596893"/>
              <a:gd name="connsiteY1056" fmla="*/ 2274160 h 4629006"/>
              <a:gd name="connsiteX1057" fmla="*/ 554115 w 4596893"/>
              <a:gd name="connsiteY1057" fmla="*/ 2247264 h 4629006"/>
              <a:gd name="connsiteX1058" fmla="*/ 539980 w 4596893"/>
              <a:gd name="connsiteY1058" fmla="*/ 2214393 h 4629006"/>
              <a:gd name="connsiteX1059" fmla="*/ 525844 w 4596893"/>
              <a:gd name="connsiteY1059" fmla="*/ 2184508 h 4629006"/>
              <a:gd name="connsiteX1060" fmla="*/ 508881 w 4596893"/>
              <a:gd name="connsiteY1060" fmla="*/ 2136695 h 4629006"/>
              <a:gd name="connsiteX1061" fmla="*/ 497573 w 4596893"/>
              <a:gd name="connsiteY1061" fmla="*/ 2091869 h 4629006"/>
              <a:gd name="connsiteX1062" fmla="*/ 483437 w 4596893"/>
              <a:gd name="connsiteY1062" fmla="*/ 2044055 h 4629006"/>
              <a:gd name="connsiteX1063" fmla="*/ 477783 w 4596893"/>
              <a:gd name="connsiteY1063" fmla="*/ 1993252 h 4629006"/>
              <a:gd name="connsiteX1064" fmla="*/ 463647 w 4596893"/>
              <a:gd name="connsiteY1064" fmla="*/ 1909577 h 4629006"/>
              <a:gd name="connsiteX1065" fmla="*/ 455166 w 4596893"/>
              <a:gd name="connsiteY1065" fmla="*/ 1825902 h 4629006"/>
              <a:gd name="connsiteX1066" fmla="*/ 446685 w 4596893"/>
              <a:gd name="connsiteY1066" fmla="*/ 1739239 h 4629006"/>
              <a:gd name="connsiteX1067" fmla="*/ 441031 w 4596893"/>
              <a:gd name="connsiteY1067" fmla="*/ 1652576 h 4629006"/>
              <a:gd name="connsiteX1068" fmla="*/ 438203 w 4596893"/>
              <a:gd name="connsiteY1068" fmla="*/ 1586832 h 4629006"/>
              <a:gd name="connsiteX1069" fmla="*/ 435376 w 4596893"/>
              <a:gd name="connsiteY1069" fmla="*/ 1521087 h 4629006"/>
              <a:gd name="connsiteX1070" fmla="*/ 435376 w 4596893"/>
              <a:gd name="connsiteY1070" fmla="*/ 1455343 h 4629006"/>
              <a:gd name="connsiteX1071" fmla="*/ 438203 w 4596893"/>
              <a:gd name="connsiteY1071" fmla="*/ 1386610 h 4629006"/>
              <a:gd name="connsiteX1072" fmla="*/ 438203 w 4596893"/>
              <a:gd name="connsiteY1072" fmla="*/ 1377645 h 4629006"/>
              <a:gd name="connsiteX1073" fmla="*/ 435376 w 4596893"/>
              <a:gd name="connsiteY1073" fmla="*/ 1371668 h 4629006"/>
              <a:gd name="connsiteX1074" fmla="*/ 429722 w 4596893"/>
              <a:gd name="connsiteY1074" fmla="*/ 1365691 h 4629006"/>
              <a:gd name="connsiteX1075" fmla="*/ 426895 w 4596893"/>
              <a:gd name="connsiteY1075" fmla="*/ 1362703 h 4629006"/>
              <a:gd name="connsiteX1076" fmla="*/ 418414 w 4596893"/>
              <a:gd name="connsiteY1076" fmla="*/ 1356726 h 4629006"/>
              <a:gd name="connsiteX1077" fmla="*/ 407105 w 4596893"/>
              <a:gd name="connsiteY1077" fmla="*/ 1353738 h 4629006"/>
              <a:gd name="connsiteX1078" fmla="*/ 390142 w 4596893"/>
              <a:gd name="connsiteY1078" fmla="*/ 1377645 h 4629006"/>
              <a:gd name="connsiteX1079" fmla="*/ 370353 w 4596893"/>
              <a:gd name="connsiteY1079" fmla="*/ 1401552 h 4629006"/>
              <a:gd name="connsiteX1080" fmla="*/ 359044 w 4596893"/>
              <a:gd name="connsiteY1080" fmla="*/ 1416494 h 4629006"/>
              <a:gd name="connsiteX1081" fmla="*/ 339254 w 4596893"/>
              <a:gd name="connsiteY1081" fmla="*/ 1428447 h 4629006"/>
              <a:gd name="connsiteX1082" fmla="*/ 319465 w 4596893"/>
              <a:gd name="connsiteY1082" fmla="*/ 1434424 h 4629006"/>
              <a:gd name="connsiteX1083" fmla="*/ 299675 w 4596893"/>
              <a:gd name="connsiteY1083" fmla="*/ 1434424 h 4629006"/>
              <a:gd name="connsiteX1084" fmla="*/ 279885 w 4596893"/>
              <a:gd name="connsiteY1084" fmla="*/ 1428447 h 4629006"/>
              <a:gd name="connsiteX1085" fmla="*/ 260095 w 4596893"/>
              <a:gd name="connsiteY1085" fmla="*/ 1419482 h 4629006"/>
              <a:gd name="connsiteX1086" fmla="*/ 243132 w 4596893"/>
              <a:gd name="connsiteY1086" fmla="*/ 1404540 h 4629006"/>
              <a:gd name="connsiteX1087" fmla="*/ 228997 w 4596893"/>
              <a:gd name="connsiteY1087" fmla="*/ 1386610 h 4629006"/>
              <a:gd name="connsiteX1088" fmla="*/ 228997 w 4596893"/>
              <a:gd name="connsiteY1088" fmla="*/ 1380633 h 4629006"/>
              <a:gd name="connsiteX1089" fmla="*/ 228997 w 4596893"/>
              <a:gd name="connsiteY1089" fmla="*/ 1377645 h 4629006"/>
              <a:gd name="connsiteX1090" fmla="*/ 223343 w 4596893"/>
              <a:gd name="connsiteY1090" fmla="*/ 1356726 h 4629006"/>
              <a:gd name="connsiteX1091" fmla="*/ 212034 w 4596893"/>
              <a:gd name="connsiteY1091" fmla="*/ 1338796 h 4629006"/>
              <a:gd name="connsiteX1092" fmla="*/ 200726 w 4596893"/>
              <a:gd name="connsiteY1092" fmla="*/ 1311901 h 4629006"/>
              <a:gd name="connsiteX1093" fmla="*/ 186590 w 4596893"/>
              <a:gd name="connsiteY1093" fmla="*/ 1279028 h 4629006"/>
              <a:gd name="connsiteX1094" fmla="*/ 180936 w 4596893"/>
              <a:gd name="connsiteY1094" fmla="*/ 1267075 h 4629006"/>
              <a:gd name="connsiteX1095" fmla="*/ 172454 w 4596893"/>
              <a:gd name="connsiteY1095" fmla="*/ 1252133 h 4629006"/>
              <a:gd name="connsiteX1096" fmla="*/ 169627 w 4596893"/>
              <a:gd name="connsiteY1096" fmla="*/ 1237191 h 4629006"/>
              <a:gd name="connsiteX1097" fmla="*/ 169627 w 4596893"/>
              <a:gd name="connsiteY1097" fmla="*/ 1225238 h 4629006"/>
              <a:gd name="connsiteX1098" fmla="*/ 169627 w 4596893"/>
              <a:gd name="connsiteY1098" fmla="*/ 1195354 h 4629006"/>
              <a:gd name="connsiteX1099" fmla="*/ 180936 w 4596893"/>
              <a:gd name="connsiteY1099" fmla="*/ 1165470 h 4629006"/>
              <a:gd name="connsiteX1100" fmla="*/ 183763 w 4596893"/>
              <a:gd name="connsiteY1100" fmla="*/ 1150528 h 4629006"/>
              <a:gd name="connsiteX1101" fmla="*/ 189417 w 4596893"/>
              <a:gd name="connsiteY1101" fmla="*/ 1141563 h 4629006"/>
              <a:gd name="connsiteX1102" fmla="*/ 200726 w 4596893"/>
              <a:gd name="connsiteY1102" fmla="*/ 1129609 h 4629006"/>
              <a:gd name="connsiteX1103" fmla="*/ 209207 w 4596893"/>
              <a:gd name="connsiteY1103" fmla="*/ 1120644 h 4629006"/>
              <a:gd name="connsiteX1104" fmla="*/ 209207 w 4596893"/>
              <a:gd name="connsiteY1104" fmla="*/ 1111679 h 4629006"/>
              <a:gd name="connsiteX1105" fmla="*/ 209207 w 4596893"/>
              <a:gd name="connsiteY1105" fmla="*/ 1105702 h 4629006"/>
              <a:gd name="connsiteX1106" fmla="*/ 206380 w 4596893"/>
              <a:gd name="connsiteY1106" fmla="*/ 1102714 h 4629006"/>
              <a:gd name="connsiteX1107" fmla="*/ 203553 w 4596893"/>
              <a:gd name="connsiteY1107" fmla="*/ 1099725 h 4629006"/>
              <a:gd name="connsiteX1108" fmla="*/ 203553 w 4596893"/>
              <a:gd name="connsiteY1108" fmla="*/ 1093749 h 4629006"/>
              <a:gd name="connsiteX1109" fmla="*/ 200726 w 4596893"/>
              <a:gd name="connsiteY1109" fmla="*/ 1090760 h 4629006"/>
              <a:gd name="connsiteX1110" fmla="*/ 189417 w 4596893"/>
              <a:gd name="connsiteY1110" fmla="*/ 1081795 h 4629006"/>
              <a:gd name="connsiteX1111" fmla="*/ 183763 w 4596893"/>
              <a:gd name="connsiteY1111" fmla="*/ 1069842 h 4629006"/>
              <a:gd name="connsiteX1112" fmla="*/ 175282 w 4596893"/>
              <a:gd name="connsiteY1112" fmla="*/ 1057888 h 4629006"/>
              <a:gd name="connsiteX1113" fmla="*/ 172454 w 4596893"/>
              <a:gd name="connsiteY1113" fmla="*/ 1045934 h 4629006"/>
              <a:gd name="connsiteX1114" fmla="*/ 172454 w 4596893"/>
              <a:gd name="connsiteY1114" fmla="*/ 1019039 h 4629006"/>
              <a:gd name="connsiteX1115" fmla="*/ 169627 w 4596893"/>
              <a:gd name="connsiteY1115" fmla="*/ 995132 h 4629006"/>
              <a:gd name="connsiteX1116" fmla="*/ 166800 w 4596893"/>
              <a:gd name="connsiteY1116" fmla="*/ 968236 h 4629006"/>
              <a:gd name="connsiteX1117" fmla="*/ 163973 w 4596893"/>
              <a:gd name="connsiteY1117" fmla="*/ 944329 h 4629006"/>
              <a:gd name="connsiteX1118" fmla="*/ 161146 w 4596893"/>
              <a:gd name="connsiteY1118" fmla="*/ 917434 h 4629006"/>
              <a:gd name="connsiteX1119" fmla="*/ 161146 w 4596893"/>
              <a:gd name="connsiteY1119" fmla="*/ 893527 h 4629006"/>
              <a:gd name="connsiteX1120" fmla="*/ 161146 w 4596893"/>
              <a:gd name="connsiteY1120" fmla="*/ 884562 h 4629006"/>
              <a:gd name="connsiteX1121" fmla="*/ 155492 w 4596893"/>
              <a:gd name="connsiteY1121" fmla="*/ 878585 h 4629006"/>
              <a:gd name="connsiteX1122" fmla="*/ 127221 w 4596893"/>
              <a:gd name="connsiteY1122" fmla="*/ 854678 h 4629006"/>
              <a:gd name="connsiteX1123" fmla="*/ 98949 w 4596893"/>
              <a:gd name="connsiteY1123" fmla="*/ 827782 h 4629006"/>
              <a:gd name="connsiteX1124" fmla="*/ 76332 w 4596893"/>
              <a:gd name="connsiteY1124" fmla="*/ 794910 h 4629006"/>
              <a:gd name="connsiteX1125" fmla="*/ 56543 w 4596893"/>
              <a:gd name="connsiteY1125" fmla="*/ 765026 h 4629006"/>
              <a:gd name="connsiteX1126" fmla="*/ 39580 w 4596893"/>
              <a:gd name="connsiteY1126" fmla="*/ 735142 h 4629006"/>
              <a:gd name="connsiteX1127" fmla="*/ 28271 w 4596893"/>
              <a:gd name="connsiteY1127" fmla="*/ 708247 h 4629006"/>
              <a:gd name="connsiteX1128" fmla="*/ 16963 w 4596893"/>
              <a:gd name="connsiteY1128" fmla="*/ 675375 h 4629006"/>
              <a:gd name="connsiteX1129" fmla="*/ 8482 w 4596893"/>
              <a:gd name="connsiteY1129" fmla="*/ 648479 h 4629006"/>
              <a:gd name="connsiteX1130" fmla="*/ 5654 w 4596893"/>
              <a:gd name="connsiteY1130" fmla="*/ 618596 h 4629006"/>
              <a:gd name="connsiteX1131" fmla="*/ 0 w 4596893"/>
              <a:gd name="connsiteY1131" fmla="*/ 585723 h 4629006"/>
              <a:gd name="connsiteX1132" fmla="*/ 0 w 4596893"/>
              <a:gd name="connsiteY1132" fmla="*/ 555839 h 4629006"/>
              <a:gd name="connsiteX1133" fmla="*/ 5654 w 4596893"/>
              <a:gd name="connsiteY1133" fmla="*/ 519979 h 4629006"/>
              <a:gd name="connsiteX1134" fmla="*/ 8482 w 4596893"/>
              <a:gd name="connsiteY1134" fmla="*/ 496072 h 4629006"/>
              <a:gd name="connsiteX1135" fmla="*/ 14136 w 4596893"/>
              <a:gd name="connsiteY1135" fmla="*/ 466188 h 4629006"/>
              <a:gd name="connsiteX1136" fmla="*/ 25444 w 4596893"/>
              <a:gd name="connsiteY1136" fmla="*/ 442281 h 4629006"/>
              <a:gd name="connsiteX1137" fmla="*/ 33926 w 4596893"/>
              <a:gd name="connsiteY1137" fmla="*/ 418374 h 4629006"/>
              <a:gd name="connsiteX1138" fmla="*/ 39580 w 4596893"/>
              <a:gd name="connsiteY1138" fmla="*/ 409409 h 4629006"/>
              <a:gd name="connsiteX1139" fmla="*/ 39580 w 4596893"/>
              <a:gd name="connsiteY1139" fmla="*/ 400444 h 4629006"/>
              <a:gd name="connsiteX1140" fmla="*/ 39580 w 4596893"/>
              <a:gd name="connsiteY1140" fmla="*/ 391478 h 4629006"/>
              <a:gd name="connsiteX1141" fmla="*/ 33926 w 4596893"/>
              <a:gd name="connsiteY1141" fmla="*/ 379525 h 4629006"/>
              <a:gd name="connsiteX1142" fmla="*/ 28271 w 4596893"/>
              <a:gd name="connsiteY1142" fmla="*/ 373548 h 4629006"/>
              <a:gd name="connsiteX1143" fmla="*/ 25444 w 4596893"/>
              <a:gd name="connsiteY1143" fmla="*/ 367571 h 4629006"/>
              <a:gd name="connsiteX1144" fmla="*/ 28271 w 4596893"/>
              <a:gd name="connsiteY1144" fmla="*/ 358606 h 4629006"/>
              <a:gd name="connsiteX1145" fmla="*/ 39580 w 4596893"/>
              <a:gd name="connsiteY1145" fmla="*/ 355618 h 4629006"/>
              <a:gd name="connsiteX1146" fmla="*/ 50888 w 4596893"/>
              <a:gd name="connsiteY1146" fmla="*/ 355618 h 4629006"/>
              <a:gd name="connsiteX1147" fmla="*/ 56543 w 4596893"/>
              <a:gd name="connsiteY1147" fmla="*/ 352629 h 4629006"/>
              <a:gd name="connsiteX1148" fmla="*/ 65024 w 4596893"/>
              <a:gd name="connsiteY1148" fmla="*/ 349641 h 4629006"/>
              <a:gd name="connsiteX1149" fmla="*/ 67851 w 4596893"/>
              <a:gd name="connsiteY1149" fmla="*/ 340676 h 4629006"/>
              <a:gd name="connsiteX1150" fmla="*/ 73505 w 4596893"/>
              <a:gd name="connsiteY1150" fmla="*/ 328722 h 4629006"/>
              <a:gd name="connsiteX1151" fmla="*/ 84814 w 4596893"/>
              <a:gd name="connsiteY1151" fmla="*/ 313780 h 4629006"/>
              <a:gd name="connsiteX1152" fmla="*/ 90468 w 4596893"/>
              <a:gd name="connsiteY1152" fmla="*/ 295850 h 4629006"/>
              <a:gd name="connsiteX1153" fmla="*/ 93295 w 4596893"/>
              <a:gd name="connsiteY1153" fmla="*/ 277920 h 4629006"/>
              <a:gd name="connsiteX1154" fmla="*/ 93295 w 4596893"/>
              <a:gd name="connsiteY1154" fmla="*/ 262978 h 4629006"/>
              <a:gd name="connsiteX1155" fmla="*/ 90468 w 4596893"/>
              <a:gd name="connsiteY1155" fmla="*/ 245048 h 4629006"/>
              <a:gd name="connsiteX1156" fmla="*/ 87641 w 4596893"/>
              <a:gd name="connsiteY1156" fmla="*/ 236082 h 4629006"/>
              <a:gd name="connsiteX1157" fmla="*/ 87641 w 4596893"/>
              <a:gd name="connsiteY1157" fmla="*/ 230106 h 4629006"/>
              <a:gd name="connsiteX1158" fmla="*/ 87641 w 4596893"/>
              <a:gd name="connsiteY1158" fmla="*/ 227117 h 4629006"/>
              <a:gd name="connsiteX1159" fmla="*/ 90468 w 4596893"/>
              <a:gd name="connsiteY1159" fmla="*/ 221141 h 4629006"/>
              <a:gd name="connsiteX1160" fmla="*/ 96122 w 4596893"/>
              <a:gd name="connsiteY1160" fmla="*/ 215164 h 4629006"/>
              <a:gd name="connsiteX1161" fmla="*/ 107431 w 4596893"/>
              <a:gd name="connsiteY1161" fmla="*/ 215164 h 4629006"/>
              <a:gd name="connsiteX1162" fmla="*/ 113085 w 4596893"/>
              <a:gd name="connsiteY1162" fmla="*/ 215164 h 4629006"/>
              <a:gd name="connsiteX1163" fmla="*/ 124393 w 4596893"/>
              <a:gd name="connsiteY1163" fmla="*/ 221141 h 4629006"/>
              <a:gd name="connsiteX1164" fmla="*/ 132875 w 4596893"/>
              <a:gd name="connsiteY1164" fmla="*/ 227117 h 4629006"/>
              <a:gd name="connsiteX1165" fmla="*/ 138529 w 4596893"/>
              <a:gd name="connsiteY1165" fmla="*/ 227117 h 4629006"/>
              <a:gd name="connsiteX1166" fmla="*/ 149837 w 4596893"/>
              <a:gd name="connsiteY1166" fmla="*/ 224129 h 4629006"/>
              <a:gd name="connsiteX1167" fmla="*/ 155492 w 4596893"/>
              <a:gd name="connsiteY1167" fmla="*/ 212175 h 4629006"/>
              <a:gd name="connsiteX1168" fmla="*/ 161146 w 4596893"/>
              <a:gd name="connsiteY1168" fmla="*/ 206199 h 4629006"/>
              <a:gd name="connsiteX1169" fmla="*/ 166800 w 4596893"/>
              <a:gd name="connsiteY1169" fmla="*/ 200222 h 4629006"/>
              <a:gd name="connsiteX1170" fmla="*/ 183763 w 4596893"/>
              <a:gd name="connsiteY1170" fmla="*/ 191257 h 4629006"/>
              <a:gd name="connsiteX1171" fmla="*/ 192244 w 4596893"/>
              <a:gd name="connsiteY1171" fmla="*/ 179303 h 4629006"/>
              <a:gd name="connsiteX1172" fmla="*/ 200726 w 4596893"/>
              <a:gd name="connsiteY1172" fmla="*/ 164361 h 4629006"/>
              <a:gd name="connsiteX1173" fmla="*/ 203553 w 4596893"/>
              <a:gd name="connsiteY1173" fmla="*/ 143443 h 4629006"/>
              <a:gd name="connsiteX1174" fmla="*/ 203553 w 4596893"/>
              <a:gd name="connsiteY1174" fmla="*/ 137466 h 4629006"/>
              <a:gd name="connsiteX1175" fmla="*/ 206380 w 4596893"/>
              <a:gd name="connsiteY1175" fmla="*/ 128501 h 4629006"/>
              <a:gd name="connsiteX1176" fmla="*/ 209207 w 4596893"/>
              <a:gd name="connsiteY1176" fmla="*/ 122524 h 4629006"/>
              <a:gd name="connsiteX1177" fmla="*/ 212034 w 4596893"/>
              <a:gd name="connsiteY1177" fmla="*/ 119535 h 4629006"/>
              <a:gd name="connsiteX1178" fmla="*/ 223343 w 4596893"/>
              <a:gd name="connsiteY1178" fmla="*/ 119535 h 4629006"/>
              <a:gd name="connsiteX1179" fmla="*/ 240305 w 4596893"/>
              <a:gd name="connsiteY1179" fmla="*/ 125512 h 4629006"/>
              <a:gd name="connsiteX1180" fmla="*/ 251614 w 4596893"/>
              <a:gd name="connsiteY1180" fmla="*/ 128501 h 4629006"/>
              <a:gd name="connsiteX1181" fmla="*/ 262922 w 4596893"/>
              <a:gd name="connsiteY1181" fmla="*/ 140454 h 4629006"/>
              <a:gd name="connsiteX1182" fmla="*/ 262922 w 4596893"/>
              <a:gd name="connsiteY1182" fmla="*/ 131489 h 4629006"/>
              <a:gd name="connsiteX1183" fmla="*/ 265749 w 4596893"/>
              <a:gd name="connsiteY1183" fmla="*/ 125512 h 4629006"/>
              <a:gd name="connsiteX1184" fmla="*/ 268576 w 4596893"/>
              <a:gd name="connsiteY1184" fmla="*/ 122524 h 4629006"/>
              <a:gd name="connsiteX1185" fmla="*/ 271404 w 4596893"/>
              <a:gd name="connsiteY1185" fmla="*/ 119535 h 4629006"/>
              <a:gd name="connsiteX1186" fmla="*/ 282712 w 4596893"/>
              <a:gd name="connsiteY1186" fmla="*/ 110570 h 4629006"/>
              <a:gd name="connsiteX1187" fmla="*/ 288366 w 4596893"/>
              <a:gd name="connsiteY1187" fmla="*/ 104593 h 4629006"/>
              <a:gd name="connsiteX1188" fmla="*/ 291193 w 4596893"/>
              <a:gd name="connsiteY1188" fmla="*/ 98617 h 4629006"/>
              <a:gd name="connsiteX1189" fmla="*/ 291193 w 4596893"/>
              <a:gd name="connsiteY1189" fmla="*/ 83675 h 4629006"/>
              <a:gd name="connsiteX1190" fmla="*/ 294020 w 4596893"/>
              <a:gd name="connsiteY1190" fmla="*/ 80687 h 4629006"/>
              <a:gd name="connsiteX1191" fmla="*/ 299675 w 4596893"/>
              <a:gd name="connsiteY1191" fmla="*/ 77698 h 4629006"/>
              <a:gd name="connsiteX1192" fmla="*/ 302502 w 4596893"/>
              <a:gd name="connsiteY1192" fmla="*/ 74710 h 4629006"/>
              <a:gd name="connsiteX1193" fmla="*/ 305329 w 4596893"/>
              <a:gd name="connsiteY1193" fmla="*/ 74710 h 4629006"/>
              <a:gd name="connsiteX1194" fmla="*/ 319465 w 4596893"/>
              <a:gd name="connsiteY1194" fmla="*/ 74710 h 4629006"/>
              <a:gd name="connsiteX1195" fmla="*/ 327946 w 4596893"/>
              <a:gd name="connsiteY1195" fmla="*/ 65745 h 4629006"/>
              <a:gd name="connsiteX1196" fmla="*/ 339254 w 4596893"/>
              <a:gd name="connsiteY1196" fmla="*/ 59768 h 4629006"/>
              <a:gd name="connsiteX1197" fmla="*/ 344909 w 4596893"/>
              <a:gd name="connsiteY1197" fmla="*/ 53791 h 4629006"/>
              <a:gd name="connsiteX1198" fmla="*/ 353390 w 4596893"/>
              <a:gd name="connsiteY1198" fmla="*/ 41838 h 4629006"/>
              <a:gd name="connsiteX1199" fmla="*/ 364698 w 4596893"/>
              <a:gd name="connsiteY1199" fmla="*/ 35861 h 4629006"/>
              <a:gd name="connsiteX1200" fmla="*/ 376007 w 4596893"/>
              <a:gd name="connsiteY1200" fmla="*/ 32872 h 4629006"/>
              <a:gd name="connsiteX1201" fmla="*/ 387315 w 4596893"/>
              <a:gd name="connsiteY1201" fmla="*/ 35861 h 4629006"/>
              <a:gd name="connsiteX1202" fmla="*/ 395797 w 4596893"/>
              <a:gd name="connsiteY1202" fmla="*/ 35861 h 4629006"/>
              <a:gd name="connsiteX1203" fmla="*/ 401451 w 4596893"/>
              <a:gd name="connsiteY1203" fmla="*/ 26896 h 4629006"/>
              <a:gd name="connsiteX1204" fmla="*/ 407105 w 4596893"/>
              <a:gd name="connsiteY1204" fmla="*/ 20919 h 4629006"/>
              <a:gd name="connsiteX1205" fmla="*/ 409932 w 4596893"/>
              <a:gd name="connsiteY1205" fmla="*/ 14942 h 4629006"/>
              <a:gd name="connsiteX1206" fmla="*/ 418414 w 4596893"/>
              <a:gd name="connsiteY1206" fmla="*/ 5977 h 4629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</a:cxnLst>
            <a:rect l="l" t="t" r="r" b="b"/>
            <a:pathLst>
              <a:path w="4596893" h="4629006">
                <a:moveTo>
                  <a:pt x="3901422" y="3747433"/>
                </a:moveTo>
                <a:lnTo>
                  <a:pt x="3892941" y="3753410"/>
                </a:lnTo>
                <a:lnTo>
                  <a:pt x="3884459" y="3756398"/>
                </a:lnTo>
                <a:lnTo>
                  <a:pt x="3881632" y="3762375"/>
                </a:lnTo>
                <a:lnTo>
                  <a:pt x="3875978" y="3765363"/>
                </a:lnTo>
                <a:lnTo>
                  <a:pt x="3873151" y="3765363"/>
                </a:lnTo>
                <a:lnTo>
                  <a:pt x="3881632" y="3768352"/>
                </a:lnTo>
                <a:lnTo>
                  <a:pt x="3884459" y="3765363"/>
                </a:lnTo>
                <a:lnTo>
                  <a:pt x="3890114" y="3762375"/>
                </a:lnTo>
                <a:lnTo>
                  <a:pt x="3895768" y="3762375"/>
                </a:lnTo>
                <a:lnTo>
                  <a:pt x="3895768" y="3756398"/>
                </a:lnTo>
                <a:lnTo>
                  <a:pt x="3898595" y="3753410"/>
                </a:lnTo>
                <a:lnTo>
                  <a:pt x="3904249" y="3747433"/>
                </a:lnTo>
                <a:close/>
                <a:moveTo>
                  <a:pt x="785939" y="3615944"/>
                </a:moveTo>
                <a:lnTo>
                  <a:pt x="777458" y="3618933"/>
                </a:lnTo>
                <a:lnTo>
                  <a:pt x="771803" y="3621921"/>
                </a:lnTo>
                <a:lnTo>
                  <a:pt x="768976" y="3630886"/>
                </a:lnTo>
                <a:lnTo>
                  <a:pt x="768976" y="3636863"/>
                </a:lnTo>
                <a:lnTo>
                  <a:pt x="768976" y="3639851"/>
                </a:lnTo>
                <a:lnTo>
                  <a:pt x="771803" y="3642840"/>
                </a:lnTo>
                <a:lnTo>
                  <a:pt x="780285" y="3636863"/>
                </a:lnTo>
                <a:lnTo>
                  <a:pt x="788766" y="3630886"/>
                </a:lnTo>
                <a:lnTo>
                  <a:pt x="788766" y="3621921"/>
                </a:lnTo>
                <a:close/>
                <a:moveTo>
                  <a:pt x="1014935" y="3364920"/>
                </a:moveTo>
                <a:lnTo>
                  <a:pt x="1014935" y="3376873"/>
                </a:lnTo>
                <a:lnTo>
                  <a:pt x="1020590" y="3382850"/>
                </a:lnTo>
                <a:lnTo>
                  <a:pt x="1026244" y="3379862"/>
                </a:lnTo>
                <a:lnTo>
                  <a:pt x="1034725" y="3376873"/>
                </a:lnTo>
                <a:lnTo>
                  <a:pt x="1034725" y="3370897"/>
                </a:lnTo>
                <a:lnTo>
                  <a:pt x="1026244" y="3367908"/>
                </a:lnTo>
                <a:close/>
                <a:moveTo>
                  <a:pt x="1029071" y="3320094"/>
                </a:moveTo>
                <a:lnTo>
                  <a:pt x="1029071" y="3323083"/>
                </a:lnTo>
                <a:lnTo>
                  <a:pt x="1031898" y="3320094"/>
                </a:lnTo>
                <a:close/>
                <a:moveTo>
                  <a:pt x="2340853" y="3236419"/>
                </a:moveTo>
                <a:lnTo>
                  <a:pt x="2343681" y="3242396"/>
                </a:lnTo>
                <a:lnTo>
                  <a:pt x="2349335" y="3242396"/>
                </a:lnTo>
                <a:lnTo>
                  <a:pt x="2343681" y="3239408"/>
                </a:lnTo>
                <a:close/>
                <a:moveTo>
                  <a:pt x="1289166" y="3006314"/>
                </a:moveTo>
                <a:lnTo>
                  <a:pt x="1275030" y="3027233"/>
                </a:lnTo>
                <a:lnTo>
                  <a:pt x="1260895" y="3045163"/>
                </a:lnTo>
                <a:lnTo>
                  <a:pt x="1277857" y="3027233"/>
                </a:lnTo>
                <a:close/>
                <a:moveTo>
                  <a:pt x="1277857" y="2791150"/>
                </a:moveTo>
                <a:lnTo>
                  <a:pt x="1277857" y="2797127"/>
                </a:lnTo>
                <a:lnTo>
                  <a:pt x="1280684" y="2791150"/>
                </a:lnTo>
                <a:close/>
                <a:moveTo>
                  <a:pt x="1676481" y="2605871"/>
                </a:moveTo>
                <a:lnTo>
                  <a:pt x="1636901" y="2629778"/>
                </a:lnTo>
                <a:lnTo>
                  <a:pt x="1597322" y="2650696"/>
                </a:lnTo>
                <a:lnTo>
                  <a:pt x="1554915" y="2671615"/>
                </a:lnTo>
                <a:lnTo>
                  <a:pt x="1515335" y="2692534"/>
                </a:lnTo>
                <a:lnTo>
                  <a:pt x="1509681" y="2695522"/>
                </a:lnTo>
                <a:lnTo>
                  <a:pt x="1498372" y="2698510"/>
                </a:lnTo>
                <a:lnTo>
                  <a:pt x="1492718" y="2701499"/>
                </a:lnTo>
                <a:lnTo>
                  <a:pt x="1489891" y="2713452"/>
                </a:lnTo>
                <a:lnTo>
                  <a:pt x="1492718" y="2716441"/>
                </a:lnTo>
                <a:lnTo>
                  <a:pt x="1498372" y="2716441"/>
                </a:lnTo>
                <a:lnTo>
                  <a:pt x="1501200" y="2722417"/>
                </a:lnTo>
                <a:lnTo>
                  <a:pt x="1504027" y="2728394"/>
                </a:lnTo>
                <a:lnTo>
                  <a:pt x="1523817" y="2734371"/>
                </a:lnTo>
                <a:lnTo>
                  <a:pt x="1549261" y="2737359"/>
                </a:lnTo>
                <a:lnTo>
                  <a:pt x="1569050" y="2737359"/>
                </a:lnTo>
                <a:lnTo>
                  <a:pt x="1588840" y="2734371"/>
                </a:lnTo>
                <a:lnTo>
                  <a:pt x="1594494" y="2734371"/>
                </a:lnTo>
                <a:lnTo>
                  <a:pt x="1605803" y="2734371"/>
                </a:lnTo>
                <a:lnTo>
                  <a:pt x="1611457" y="2737359"/>
                </a:lnTo>
                <a:lnTo>
                  <a:pt x="1617111" y="2740348"/>
                </a:lnTo>
                <a:lnTo>
                  <a:pt x="1619938" y="2743336"/>
                </a:lnTo>
                <a:lnTo>
                  <a:pt x="1628420" y="2743336"/>
                </a:lnTo>
                <a:lnTo>
                  <a:pt x="1631247" y="2752301"/>
                </a:lnTo>
                <a:lnTo>
                  <a:pt x="1634074" y="2758278"/>
                </a:lnTo>
                <a:lnTo>
                  <a:pt x="1645383" y="2770232"/>
                </a:lnTo>
                <a:lnTo>
                  <a:pt x="1651037" y="2785174"/>
                </a:lnTo>
                <a:lnTo>
                  <a:pt x="1667999" y="2800115"/>
                </a:lnTo>
                <a:lnTo>
                  <a:pt x="1684962" y="2815057"/>
                </a:lnTo>
                <a:lnTo>
                  <a:pt x="1693444" y="2818046"/>
                </a:lnTo>
                <a:lnTo>
                  <a:pt x="1704752" y="2818046"/>
                </a:lnTo>
                <a:lnTo>
                  <a:pt x="1713233" y="2815057"/>
                </a:lnTo>
                <a:lnTo>
                  <a:pt x="1718888" y="2812069"/>
                </a:lnTo>
                <a:lnTo>
                  <a:pt x="1752813" y="2803104"/>
                </a:lnTo>
                <a:lnTo>
                  <a:pt x="1783911" y="2797127"/>
                </a:lnTo>
                <a:lnTo>
                  <a:pt x="1809355" y="2791150"/>
                </a:lnTo>
                <a:lnTo>
                  <a:pt x="1834799" y="2785174"/>
                </a:lnTo>
                <a:lnTo>
                  <a:pt x="1843281" y="2776208"/>
                </a:lnTo>
                <a:lnTo>
                  <a:pt x="1846108" y="2764255"/>
                </a:lnTo>
                <a:lnTo>
                  <a:pt x="1846108" y="2755290"/>
                </a:lnTo>
                <a:lnTo>
                  <a:pt x="1843281" y="2743336"/>
                </a:lnTo>
                <a:lnTo>
                  <a:pt x="1840454" y="2722417"/>
                </a:lnTo>
                <a:lnTo>
                  <a:pt x="1829145" y="2707476"/>
                </a:lnTo>
                <a:lnTo>
                  <a:pt x="1829145" y="2695522"/>
                </a:lnTo>
                <a:lnTo>
                  <a:pt x="1831972" y="2686557"/>
                </a:lnTo>
                <a:lnTo>
                  <a:pt x="1831972" y="2677592"/>
                </a:lnTo>
                <a:lnTo>
                  <a:pt x="1831972" y="2671615"/>
                </a:lnTo>
                <a:lnTo>
                  <a:pt x="1812182" y="2674603"/>
                </a:lnTo>
                <a:lnTo>
                  <a:pt x="1792393" y="2680580"/>
                </a:lnTo>
                <a:lnTo>
                  <a:pt x="1772603" y="2686557"/>
                </a:lnTo>
                <a:lnTo>
                  <a:pt x="1755640" y="2680580"/>
                </a:lnTo>
                <a:lnTo>
                  <a:pt x="1738677" y="2674603"/>
                </a:lnTo>
                <a:lnTo>
                  <a:pt x="1724542" y="2659661"/>
                </a:lnTo>
                <a:lnTo>
                  <a:pt x="1713233" y="2653685"/>
                </a:lnTo>
                <a:lnTo>
                  <a:pt x="1704752" y="2644719"/>
                </a:lnTo>
                <a:lnTo>
                  <a:pt x="1699098" y="2629778"/>
                </a:lnTo>
                <a:lnTo>
                  <a:pt x="1693444" y="2614836"/>
                </a:lnTo>
                <a:lnTo>
                  <a:pt x="1690616" y="2608859"/>
                </a:lnTo>
                <a:lnTo>
                  <a:pt x="1687789" y="2605871"/>
                </a:lnTo>
                <a:lnTo>
                  <a:pt x="1684962" y="2605871"/>
                </a:lnTo>
                <a:close/>
                <a:moveTo>
                  <a:pt x="670027" y="2295079"/>
                </a:moveTo>
                <a:lnTo>
                  <a:pt x="670027" y="2298067"/>
                </a:lnTo>
                <a:lnTo>
                  <a:pt x="670027" y="2301055"/>
                </a:lnTo>
                <a:lnTo>
                  <a:pt x="670027" y="2310021"/>
                </a:lnTo>
                <a:lnTo>
                  <a:pt x="672854" y="2304044"/>
                </a:lnTo>
                <a:lnTo>
                  <a:pt x="675681" y="2304044"/>
                </a:lnTo>
                <a:lnTo>
                  <a:pt x="672854" y="2298067"/>
                </a:lnTo>
                <a:lnTo>
                  <a:pt x="672854" y="2295079"/>
                </a:lnTo>
                <a:close/>
                <a:moveTo>
                  <a:pt x="1628420" y="2289102"/>
                </a:moveTo>
                <a:lnTo>
                  <a:pt x="1608630" y="2298067"/>
                </a:lnTo>
                <a:lnTo>
                  <a:pt x="1586013" y="2301055"/>
                </a:lnTo>
                <a:lnTo>
                  <a:pt x="1515335" y="2330939"/>
                </a:lnTo>
                <a:lnTo>
                  <a:pt x="1444657" y="2354846"/>
                </a:lnTo>
                <a:lnTo>
                  <a:pt x="1373979" y="2378754"/>
                </a:lnTo>
                <a:lnTo>
                  <a:pt x="1303301" y="2399672"/>
                </a:lnTo>
                <a:lnTo>
                  <a:pt x="1294820" y="2405649"/>
                </a:lnTo>
                <a:lnTo>
                  <a:pt x="1289166" y="2414614"/>
                </a:lnTo>
                <a:lnTo>
                  <a:pt x="1294820" y="2417602"/>
                </a:lnTo>
                <a:lnTo>
                  <a:pt x="1297647" y="2423579"/>
                </a:lnTo>
                <a:lnTo>
                  <a:pt x="1306128" y="2435533"/>
                </a:lnTo>
                <a:lnTo>
                  <a:pt x="1314610" y="2447486"/>
                </a:lnTo>
                <a:lnTo>
                  <a:pt x="1328745" y="2456452"/>
                </a:lnTo>
                <a:lnTo>
                  <a:pt x="1342881" y="2465416"/>
                </a:lnTo>
                <a:lnTo>
                  <a:pt x="1354189" y="2471394"/>
                </a:lnTo>
                <a:lnTo>
                  <a:pt x="1362671" y="2486335"/>
                </a:lnTo>
                <a:lnTo>
                  <a:pt x="1365498" y="2498289"/>
                </a:lnTo>
                <a:lnTo>
                  <a:pt x="1373979" y="2510242"/>
                </a:lnTo>
                <a:lnTo>
                  <a:pt x="1373979" y="2525184"/>
                </a:lnTo>
                <a:lnTo>
                  <a:pt x="1373979" y="2543114"/>
                </a:lnTo>
                <a:lnTo>
                  <a:pt x="1373979" y="2546103"/>
                </a:lnTo>
                <a:lnTo>
                  <a:pt x="1393769" y="2575987"/>
                </a:lnTo>
                <a:lnTo>
                  <a:pt x="1410732" y="2611847"/>
                </a:lnTo>
                <a:lnTo>
                  <a:pt x="1413559" y="2629778"/>
                </a:lnTo>
                <a:lnTo>
                  <a:pt x="1422040" y="2647708"/>
                </a:lnTo>
                <a:lnTo>
                  <a:pt x="1433349" y="2644719"/>
                </a:lnTo>
                <a:lnTo>
                  <a:pt x="1439003" y="2635754"/>
                </a:lnTo>
                <a:lnTo>
                  <a:pt x="1481410" y="2602882"/>
                </a:lnTo>
                <a:lnTo>
                  <a:pt x="1523817" y="2567022"/>
                </a:lnTo>
                <a:lnTo>
                  <a:pt x="1569050" y="2531161"/>
                </a:lnTo>
                <a:lnTo>
                  <a:pt x="1614284" y="2498289"/>
                </a:lnTo>
                <a:lnTo>
                  <a:pt x="1636901" y="2480358"/>
                </a:lnTo>
                <a:lnTo>
                  <a:pt x="1653864" y="2459440"/>
                </a:lnTo>
                <a:lnTo>
                  <a:pt x="1659518" y="2444498"/>
                </a:lnTo>
                <a:lnTo>
                  <a:pt x="1659518" y="2429556"/>
                </a:lnTo>
                <a:lnTo>
                  <a:pt x="1665172" y="2417602"/>
                </a:lnTo>
                <a:lnTo>
                  <a:pt x="1659518" y="2399672"/>
                </a:lnTo>
                <a:lnTo>
                  <a:pt x="1656691" y="2393695"/>
                </a:lnTo>
                <a:lnTo>
                  <a:pt x="1656691" y="2384730"/>
                </a:lnTo>
                <a:lnTo>
                  <a:pt x="1659518" y="2375765"/>
                </a:lnTo>
                <a:lnTo>
                  <a:pt x="1665172" y="2366800"/>
                </a:lnTo>
                <a:lnTo>
                  <a:pt x="1670827" y="2357835"/>
                </a:lnTo>
                <a:lnTo>
                  <a:pt x="1673654" y="2345881"/>
                </a:lnTo>
                <a:lnTo>
                  <a:pt x="1670827" y="2336916"/>
                </a:lnTo>
                <a:lnTo>
                  <a:pt x="1665172" y="2324962"/>
                </a:lnTo>
                <a:lnTo>
                  <a:pt x="1653864" y="2313009"/>
                </a:lnTo>
                <a:lnTo>
                  <a:pt x="1651037" y="2298067"/>
                </a:lnTo>
                <a:lnTo>
                  <a:pt x="1648210" y="2292090"/>
                </a:lnTo>
                <a:lnTo>
                  <a:pt x="1639728" y="2289102"/>
                </a:lnTo>
                <a:lnTo>
                  <a:pt x="1634074" y="2289102"/>
                </a:lnTo>
                <a:close/>
                <a:moveTo>
                  <a:pt x="859444" y="2178532"/>
                </a:moveTo>
                <a:lnTo>
                  <a:pt x="865098" y="2184508"/>
                </a:lnTo>
                <a:lnTo>
                  <a:pt x="865098" y="2178532"/>
                </a:lnTo>
                <a:close/>
                <a:moveTo>
                  <a:pt x="958393" y="2088880"/>
                </a:moveTo>
                <a:lnTo>
                  <a:pt x="955566" y="2094857"/>
                </a:lnTo>
                <a:lnTo>
                  <a:pt x="952739" y="2103822"/>
                </a:lnTo>
                <a:lnTo>
                  <a:pt x="955566" y="2103822"/>
                </a:lnTo>
                <a:lnTo>
                  <a:pt x="958393" y="2106810"/>
                </a:lnTo>
                <a:lnTo>
                  <a:pt x="964047" y="2109799"/>
                </a:lnTo>
                <a:lnTo>
                  <a:pt x="969702" y="2109799"/>
                </a:lnTo>
                <a:lnTo>
                  <a:pt x="969702" y="2103822"/>
                </a:lnTo>
                <a:lnTo>
                  <a:pt x="966874" y="2097845"/>
                </a:lnTo>
                <a:lnTo>
                  <a:pt x="966874" y="2094857"/>
                </a:lnTo>
                <a:lnTo>
                  <a:pt x="964047" y="2091869"/>
                </a:lnTo>
                <a:close/>
                <a:moveTo>
                  <a:pt x="797247" y="373548"/>
                </a:moveTo>
                <a:lnTo>
                  <a:pt x="794420" y="379525"/>
                </a:lnTo>
                <a:lnTo>
                  <a:pt x="794420" y="388490"/>
                </a:lnTo>
                <a:lnTo>
                  <a:pt x="794420" y="391478"/>
                </a:lnTo>
                <a:lnTo>
                  <a:pt x="794420" y="394467"/>
                </a:lnTo>
                <a:lnTo>
                  <a:pt x="800074" y="397455"/>
                </a:lnTo>
                <a:lnTo>
                  <a:pt x="805729" y="397455"/>
                </a:lnTo>
                <a:lnTo>
                  <a:pt x="808556" y="394467"/>
                </a:lnTo>
                <a:lnTo>
                  <a:pt x="811383" y="394467"/>
                </a:lnTo>
                <a:lnTo>
                  <a:pt x="811383" y="388490"/>
                </a:lnTo>
                <a:lnTo>
                  <a:pt x="811383" y="382513"/>
                </a:lnTo>
                <a:lnTo>
                  <a:pt x="805729" y="376536"/>
                </a:lnTo>
                <a:close/>
                <a:moveTo>
                  <a:pt x="180936" y="236082"/>
                </a:moveTo>
                <a:lnTo>
                  <a:pt x="169627" y="245048"/>
                </a:lnTo>
                <a:lnTo>
                  <a:pt x="163973" y="254013"/>
                </a:lnTo>
                <a:lnTo>
                  <a:pt x="155492" y="262978"/>
                </a:lnTo>
                <a:lnTo>
                  <a:pt x="152665" y="274931"/>
                </a:lnTo>
                <a:lnTo>
                  <a:pt x="166800" y="268955"/>
                </a:lnTo>
                <a:lnTo>
                  <a:pt x="175282" y="262978"/>
                </a:lnTo>
                <a:lnTo>
                  <a:pt x="180936" y="251024"/>
                </a:lnTo>
                <a:close/>
                <a:moveTo>
                  <a:pt x="209207" y="215164"/>
                </a:moveTo>
                <a:lnTo>
                  <a:pt x="203553" y="221141"/>
                </a:lnTo>
                <a:lnTo>
                  <a:pt x="195071" y="221141"/>
                </a:lnTo>
                <a:lnTo>
                  <a:pt x="189417" y="227117"/>
                </a:lnTo>
                <a:lnTo>
                  <a:pt x="186590" y="233094"/>
                </a:lnTo>
                <a:lnTo>
                  <a:pt x="186590" y="236082"/>
                </a:lnTo>
                <a:lnTo>
                  <a:pt x="189417" y="245048"/>
                </a:lnTo>
                <a:lnTo>
                  <a:pt x="189417" y="248036"/>
                </a:lnTo>
                <a:lnTo>
                  <a:pt x="195071" y="248036"/>
                </a:lnTo>
                <a:lnTo>
                  <a:pt x="206380" y="236082"/>
                </a:lnTo>
                <a:lnTo>
                  <a:pt x="212034" y="227117"/>
                </a:lnTo>
                <a:lnTo>
                  <a:pt x="214861" y="221141"/>
                </a:lnTo>
                <a:lnTo>
                  <a:pt x="214861" y="215164"/>
                </a:lnTo>
                <a:lnTo>
                  <a:pt x="212034" y="215164"/>
                </a:lnTo>
                <a:close/>
                <a:moveTo>
                  <a:pt x="426895" y="0"/>
                </a:moveTo>
                <a:lnTo>
                  <a:pt x="429722" y="2989"/>
                </a:lnTo>
                <a:lnTo>
                  <a:pt x="429722" y="11954"/>
                </a:lnTo>
                <a:lnTo>
                  <a:pt x="429722" y="14942"/>
                </a:lnTo>
                <a:lnTo>
                  <a:pt x="429722" y="20919"/>
                </a:lnTo>
                <a:lnTo>
                  <a:pt x="435376" y="26896"/>
                </a:lnTo>
                <a:lnTo>
                  <a:pt x="438203" y="35861"/>
                </a:lnTo>
                <a:lnTo>
                  <a:pt x="443858" y="35861"/>
                </a:lnTo>
                <a:lnTo>
                  <a:pt x="446685" y="26896"/>
                </a:lnTo>
                <a:lnTo>
                  <a:pt x="455166" y="20919"/>
                </a:lnTo>
                <a:lnTo>
                  <a:pt x="460820" y="17930"/>
                </a:lnTo>
                <a:lnTo>
                  <a:pt x="463647" y="14942"/>
                </a:lnTo>
                <a:lnTo>
                  <a:pt x="469302" y="14942"/>
                </a:lnTo>
                <a:lnTo>
                  <a:pt x="483437" y="14942"/>
                </a:lnTo>
                <a:lnTo>
                  <a:pt x="497573" y="17930"/>
                </a:lnTo>
                <a:lnTo>
                  <a:pt x="503227" y="17930"/>
                </a:lnTo>
                <a:lnTo>
                  <a:pt x="506054" y="17930"/>
                </a:lnTo>
                <a:lnTo>
                  <a:pt x="517363" y="5977"/>
                </a:lnTo>
                <a:lnTo>
                  <a:pt x="525844" y="2989"/>
                </a:lnTo>
                <a:lnTo>
                  <a:pt x="534325" y="0"/>
                </a:lnTo>
                <a:lnTo>
                  <a:pt x="542807" y="0"/>
                </a:lnTo>
                <a:lnTo>
                  <a:pt x="562597" y="5977"/>
                </a:lnTo>
                <a:lnTo>
                  <a:pt x="579559" y="17930"/>
                </a:lnTo>
                <a:lnTo>
                  <a:pt x="565424" y="20919"/>
                </a:lnTo>
                <a:lnTo>
                  <a:pt x="556942" y="26896"/>
                </a:lnTo>
                <a:lnTo>
                  <a:pt x="548461" y="35861"/>
                </a:lnTo>
                <a:lnTo>
                  <a:pt x="539980" y="41838"/>
                </a:lnTo>
                <a:lnTo>
                  <a:pt x="528671" y="62756"/>
                </a:lnTo>
                <a:lnTo>
                  <a:pt x="523017" y="83675"/>
                </a:lnTo>
                <a:lnTo>
                  <a:pt x="528671" y="83675"/>
                </a:lnTo>
                <a:lnTo>
                  <a:pt x="534325" y="83675"/>
                </a:lnTo>
                <a:lnTo>
                  <a:pt x="548461" y="62756"/>
                </a:lnTo>
                <a:lnTo>
                  <a:pt x="562597" y="47814"/>
                </a:lnTo>
                <a:lnTo>
                  <a:pt x="582386" y="35861"/>
                </a:lnTo>
                <a:lnTo>
                  <a:pt x="602176" y="26896"/>
                </a:lnTo>
                <a:lnTo>
                  <a:pt x="613485" y="20919"/>
                </a:lnTo>
                <a:lnTo>
                  <a:pt x="624793" y="17930"/>
                </a:lnTo>
                <a:lnTo>
                  <a:pt x="633275" y="23907"/>
                </a:lnTo>
                <a:lnTo>
                  <a:pt x="638929" y="32872"/>
                </a:lnTo>
                <a:lnTo>
                  <a:pt x="644583" y="38849"/>
                </a:lnTo>
                <a:lnTo>
                  <a:pt x="650237" y="47814"/>
                </a:lnTo>
                <a:lnTo>
                  <a:pt x="655891" y="65745"/>
                </a:lnTo>
                <a:lnTo>
                  <a:pt x="661546" y="77698"/>
                </a:lnTo>
                <a:lnTo>
                  <a:pt x="670027" y="80687"/>
                </a:lnTo>
                <a:lnTo>
                  <a:pt x="675681" y="83675"/>
                </a:lnTo>
                <a:lnTo>
                  <a:pt x="684163" y="83675"/>
                </a:lnTo>
                <a:lnTo>
                  <a:pt x="695471" y="83675"/>
                </a:lnTo>
                <a:lnTo>
                  <a:pt x="698298" y="86663"/>
                </a:lnTo>
                <a:lnTo>
                  <a:pt x="701125" y="89652"/>
                </a:lnTo>
                <a:lnTo>
                  <a:pt x="709607" y="86663"/>
                </a:lnTo>
                <a:lnTo>
                  <a:pt x="712434" y="89652"/>
                </a:lnTo>
                <a:lnTo>
                  <a:pt x="715261" y="95628"/>
                </a:lnTo>
                <a:lnTo>
                  <a:pt x="718088" y="101605"/>
                </a:lnTo>
                <a:lnTo>
                  <a:pt x="718088" y="107582"/>
                </a:lnTo>
                <a:lnTo>
                  <a:pt x="715261" y="116547"/>
                </a:lnTo>
                <a:lnTo>
                  <a:pt x="712434" y="119535"/>
                </a:lnTo>
                <a:lnTo>
                  <a:pt x="703952" y="125512"/>
                </a:lnTo>
                <a:lnTo>
                  <a:pt x="701125" y="131489"/>
                </a:lnTo>
                <a:lnTo>
                  <a:pt x="701125" y="143443"/>
                </a:lnTo>
                <a:lnTo>
                  <a:pt x="712434" y="149419"/>
                </a:lnTo>
                <a:lnTo>
                  <a:pt x="720915" y="152408"/>
                </a:lnTo>
                <a:lnTo>
                  <a:pt x="735051" y="158385"/>
                </a:lnTo>
                <a:lnTo>
                  <a:pt x="740705" y="164361"/>
                </a:lnTo>
                <a:lnTo>
                  <a:pt x="737878" y="167350"/>
                </a:lnTo>
                <a:lnTo>
                  <a:pt x="729397" y="179303"/>
                </a:lnTo>
                <a:lnTo>
                  <a:pt x="723742" y="185280"/>
                </a:lnTo>
                <a:lnTo>
                  <a:pt x="723742" y="191257"/>
                </a:lnTo>
                <a:lnTo>
                  <a:pt x="729397" y="194245"/>
                </a:lnTo>
                <a:lnTo>
                  <a:pt x="732224" y="203210"/>
                </a:lnTo>
                <a:lnTo>
                  <a:pt x="723742" y="203210"/>
                </a:lnTo>
                <a:lnTo>
                  <a:pt x="718088" y="203210"/>
                </a:lnTo>
                <a:lnTo>
                  <a:pt x="718088" y="212175"/>
                </a:lnTo>
                <a:lnTo>
                  <a:pt x="720915" y="224129"/>
                </a:lnTo>
                <a:lnTo>
                  <a:pt x="729397" y="224129"/>
                </a:lnTo>
                <a:lnTo>
                  <a:pt x="737878" y="221141"/>
                </a:lnTo>
                <a:lnTo>
                  <a:pt x="735051" y="212175"/>
                </a:lnTo>
                <a:lnTo>
                  <a:pt x="732224" y="203210"/>
                </a:lnTo>
                <a:lnTo>
                  <a:pt x="757668" y="224129"/>
                </a:lnTo>
                <a:lnTo>
                  <a:pt x="780285" y="251024"/>
                </a:lnTo>
                <a:lnTo>
                  <a:pt x="791593" y="245048"/>
                </a:lnTo>
                <a:lnTo>
                  <a:pt x="805729" y="242059"/>
                </a:lnTo>
                <a:lnTo>
                  <a:pt x="817037" y="236082"/>
                </a:lnTo>
                <a:lnTo>
                  <a:pt x="831173" y="245048"/>
                </a:lnTo>
                <a:lnTo>
                  <a:pt x="853790" y="254013"/>
                </a:lnTo>
                <a:lnTo>
                  <a:pt x="873580" y="268955"/>
                </a:lnTo>
                <a:lnTo>
                  <a:pt x="876407" y="271943"/>
                </a:lnTo>
                <a:lnTo>
                  <a:pt x="879234" y="274931"/>
                </a:lnTo>
                <a:lnTo>
                  <a:pt x="884888" y="271943"/>
                </a:lnTo>
                <a:lnTo>
                  <a:pt x="887715" y="274931"/>
                </a:lnTo>
                <a:lnTo>
                  <a:pt x="899024" y="274931"/>
                </a:lnTo>
                <a:lnTo>
                  <a:pt x="910332" y="271943"/>
                </a:lnTo>
                <a:lnTo>
                  <a:pt x="918813" y="265966"/>
                </a:lnTo>
                <a:lnTo>
                  <a:pt x="930122" y="257001"/>
                </a:lnTo>
                <a:lnTo>
                  <a:pt x="935776" y="251024"/>
                </a:lnTo>
                <a:lnTo>
                  <a:pt x="944257" y="245048"/>
                </a:lnTo>
                <a:lnTo>
                  <a:pt x="947085" y="242059"/>
                </a:lnTo>
                <a:lnTo>
                  <a:pt x="949912" y="236082"/>
                </a:lnTo>
                <a:lnTo>
                  <a:pt x="955566" y="242059"/>
                </a:lnTo>
                <a:lnTo>
                  <a:pt x="958393" y="245048"/>
                </a:lnTo>
                <a:lnTo>
                  <a:pt x="966874" y="251024"/>
                </a:lnTo>
                <a:lnTo>
                  <a:pt x="969702" y="257001"/>
                </a:lnTo>
                <a:lnTo>
                  <a:pt x="969702" y="265966"/>
                </a:lnTo>
                <a:lnTo>
                  <a:pt x="969702" y="274931"/>
                </a:lnTo>
                <a:lnTo>
                  <a:pt x="966874" y="289873"/>
                </a:lnTo>
                <a:lnTo>
                  <a:pt x="955566" y="304815"/>
                </a:lnTo>
                <a:lnTo>
                  <a:pt x="949912" y="307804"/>
                </a:lnTo>
                <a:lnTo>
                  <a:pt x="944257" y="310792"/>
                </a:lnTo>
                <a:lnTo>
                  <a:pt x="938603" y="313780"/>
                </a:lnTo>
                <a:lnTo>
                  <a:pt x="938603" y="316769"/>
                </a:lnTo>
                <a:lnTo>
                  <a:pt x="935776" y="328722"/>
                </a:lnTo>
                <a:lnTo>
                  <a:pt x="932949" y="337688"/>
                </a:lnTo>
                <a:lnTo>
                  <a:pt x="930122" y="346653"/>
                </a:lnTo>
                <a:lnTo>
                  <a:pt x="924468" y="349641"/>
                </a:lnTo>
                <a:lnTo>
                  <a:pt x="915986" y="352629"/>
                </a:lnTo>
                <a:lnTo>
                  <a:pt x="910332" y="352629"/>
                </a:lnTo>
                <a:lnTo>
                  <a:pt x="899024" y="352629"/>
                </a:lnTo>
                <a:lnTo>
                  <a:pt x="890542" y="349641"/>
                </a:lnTo>
                <a:lnTo>
                  <a:pt x="870752" y="346653"/>
                </a:lnTo>
                <a:lnTo>
                  <a:pt x="848135" y="346653"/>
                </a:lnTo>
                <a:lnTo>
                  <a:pt x="839654" y="349641"/>
                </a:lnTo>
                <a:lnTo>
                  <a:pt x="836827" y="352629"/>
                </a:lnTo>
                <a:lnTo>
                  <a:pt x="834000" y="355618"/>
                </a:lnTo>
                <a:lnTo>
                  <a:pt x="836827" y="367571"/>
                </a:lnTo>
                <a:lnTo>
                  <a:pt x="845308" y="379525"/>
                </a:lnTo>
                <a:lnTo>
                  <a:pt x="850963" y="394467"/>
                </a:lnTo>
                <a:lnTo>
                  <a:pt x="865098" y="403432"/>
                </a:lnTo>
                <a:lnTo>
                  <a:pt x="879234" y="412397"/>
                </a:lnTo>
                <a:lnTo>
                  <a:pt x="896196" y="418374"/>
                </a:lnTo>
                <a:lnTo>
                  <a:pt x="904678" y="430327"/>
                </a:lnTo>
                <a:lnTo>
                  <a:pt x="899024" y="439292"/>
                </a:lnTo>
                <a:lnTo>
                  <a:pt x="887715" y="454234"/>
                </a:lnTo>
                <a:lnTo>
                  <a:pt x="876407" y="463200"/>
                </a:lnTo>
                <a:lnTo>
                  <a:pt x="870752" y="478142"/>
                </a:lnTo>
                <a:lnTo>
                  <a:pt x="867925" y="493083"/>
                </a:lnTo>
                <a:lnTo>
                  <a:pt x="870752" y="508025"/>
                </a:lnTo>
                <a:lnTo>
                  <a:pt x="870752" y="519979"/>
                </a:lnTo>
                <a:lnTo>
                  <a:pt x="870752" y="534921"/>
                </a:lnTo>
                <a:lnTo>
                  <a:pt x="870752" y="540898"/>
                </a:lnTo>
                <a:lnTo>
                  <a:pt x="870752" y="546874"/>
                </a:lnTo>
                <a:lnTo>
                  <a:pt x="873580" y="555839"/>
                </a:lnTo>
                <a:lnTo>
                  <a:pt x="879234" y="561816"/>
                </a:lnTo>
                <a:lnTo>
                  <a:pt x="887715" y="567793"/>
                </a:lnTo>
                <a:lnTo>
                  <a:pt x="896196" y="576758"/>
                </a:lnTo>
                <a:lnTo>
                  <a:pt x="896196" y="579747"/>
                </a:lnTo>
                <a:lnTo>
                  <a:pt x="896196" y="585723"/>
                </a:lnTo>
                <a:lnTo>
                  <a:pt x="890542" y="588712"/>
                </a:lnTo>
                <a:lnTo>
                  <a:pt x="884888" y="597677"/>
                </a:lnTo>
                <a:lnTo>
                  <a:pt x="876407" y="606642"/>
                </a:lnTo>
                <a:lnTo>
                  <a:pt x="876407" y="621584"/>
                </a:lnTo>
                <a:lnTo>
                  <a:pt x="873580" y="666410"/>
                </a:lnTo>
                <a:lnTo>
                  <a:pt x="867925" y="711235"/>
                </a:lnTo>
                <a:lnTo>
                  <a:pt x="856617" y="750084"/>
                </a:lnTo>
                <a:lnTo>
                  <a:pt x="839654" y="791922"/>
                </a:lnTo>
                <a:lnTo>
                  <a:pt x="819864" y="827782"/>
                </a:lnTo>
                <a:lnTo>
                  <a:pt x="794420" y="860655"/>
                </a:lnTo>
                <a:lnTo>
                  <a:pt x="763322" y="893527"/>
                </a:lnTo>
                <a:lnTo>
                  <a:pt x="729397" y="920422"/>
                </a:lnTo>
                <a:lnTo>
                  <a:pt x="723742" y="923411"/>
                </a:lnTo>
                <a:lnTo>
                  <a:pt x="720915" y="926399"/>
                </a:lnTo>
                <a:lnTo>
                  <a:pt x="712434" y="935364"/>
                </a:lnTo>
                <a:lnTo>
                  <a:pt x="703952" y="938353"/>
                </a:lnTo>
                <a:lnTo>
                  <a:pt x="698298" y="941341"/>
                </a:lnTo>
                <a:lnTo>
                  <a:pt x="695471" y="953294"/>
                </a:lnTo>
                <a:lnTo>
                  <a:pt x="698298" y="968236"/>
                </a:lnTo>
                <a:lnTo>
                  <a:pt x="709607" y="986167"/>
                </a:lnTo>
                <a:lnTo>
                  <a:pt x="723742" y="1016051"/>
                </a:lnTo>
                <a:lnTo>
                  <a:pt x="735051" y="1045934"/>
                </a:lnTo>
                <a:lnTo>
                  <a:pt x="740705" y="1078807"/>
                </a:lnTo>
                <a:lnTo>
                  <a:pt x="743532" y="1108690"/>
                </a:lnTo>
                <a:lnTo>
                  <a:pt x="752013" y="1153516"/>
                </a:lnTo>
                <a:lnTo>
                  <a:pt x="760495" y="1198342"/>
                </a:lnTo>
                <a:lnTo>
                  <a:pt x="771803" y="1240179"/>
                </a:lnTo>
                <a:lnTo>
                  <a:pt x="785939" y="1287993"/>
                </a:lnTo>
                <a:lnTo>
                  <a:pt x="788766" y="1296959"/>
                </a:lnTo>
                <a:lnTo>
                  <a:pt x="788766" y="1308912"/>
                </a:lnTo>
                <a:lnTo>
                  <a:pt x="797247" y="1344773"/>
                </a:lnTo>
                <a:lnTo>
                  <a:pt x="805729" y="1380633"/>
                </a:lnTo>
                <a:lnTo>
                  <a:pt x="817037" y="1419482"/>
                </a:lnTo>
                <a:lnTo>
                  <a:pt x="828346" y="1455343"/>
                </a:lnTo>
                <a:lnTo>
                  <a:pt x="856617" y="1530053"/>
                </a:lnTo>
                <a:lnTo>
                  <a:pt x="887715" y="1607750"/>
                </a:lnTo>
                <a:lnTo>
                  <a:pt x="918813" y="1679472"/>
                </a:lnTo>
                <a:lnTo>
                  <a:pt x="958393" y="1754181"/>
                </a:lnTo>
                <a:lnTo>
                  <a:pt x="983837" y="1796019"/>
                </a:lnTo>
                <a:lnTo>
                  <a:pt x="1006454" y="1840844"/>
                </a:lnTo>
                <a:lnTo>
                  <a:pt x="1029071" y="1885670"/>
                </a:lnTo>
                <a:lnTo>
                  <a:pt x="1048861" y="1930496"/>
                </a:lnTo>
                <a:lnTo>
                  <a:pt x="1062996" y="1966357"/>
                </a:lnTo>
                <a:lnTo>
                  <a:pt x="1079959" y="2002217"/>
                </a:lnTo>
                <a:lnTo>
                  <a:pt x="1094095" y="2035089"/>
                </a:lnTo>
                <a:lnTo>
                  <a:pt x="1108230" y="2070950"/>
                </a:lnTo>
                <a:lnTo>
                  <a:pt x="1125193" y="2118764"/>
                </a:lnTo>
                <a:lnTo>
                  <a:pt x="1142156" y="2172555"/>
                </a:lnTo>
                <a:lnTo>
                  <a:pt x="1147810" y="2187497"/>
                </a:lnTo>
                <a:lnTo>
                  <a:pt x="1147810" y="2205427"/>
                </a:lnTo>
                <a:lnTo>
                  <a:pt x="1147810" y="2208416"/>
                </a:lnTo>
                <a:lnTo>
                  <a:pt x="1147810" y="2211404"/>
                </a:lnTo>
                <a:lnTo>
                  <a:pt x="1153464" y="2238299"/>
                </a:lnTo>
                <a:lnTo>
                  <a:pt x="1153464" y="2268183"/>
                </a:lnTo>
                <a:lnTo>
                  <a:pt x="1153464" y="2271172"/>
                </a:lnTo>
                <a:lnTo>
                  <a:pt x="1153464" y="2277148"/>
                </a:lnTo>
                <a:lnTo>
                  <a:pt x="1159118" y="2283125"/>
                </a:lnTo>
                <a:lnTo>
                  <a:pt x="1164773" y="2289102"/>
                </a:lnTo>
                <a:lnTo>
                  <a:pt x="1178908" y="2292090"/>
                </a:lnTo>
                <a:lnTo>
                  <a:pt x="1190217" y="2295079"/>
                </a:lnTo>
                <a:lnTo>
                  <a:pt x="1201525" y="2301055"/>
                </a:lnTo>
                <a:lnTo>
                  <a:pt x="1210006" y="2315997"/>
                </a:lnTo>
                <a:lnTo>
                  <a:pt x="1218488" y="2321974"/>
                </a:lnTo>
                <a:lnTo>
                  <a:pt x="1224142" y="2330939"/>
                </a:lnTo>
                <a:lnTo>
                  <a:pt x="1229796" y="2330939"/>
                </a:lnTo>
                <a:lnTo>
                  <a:pt x="1235451" y="2333928"/>
                </a:lnTo>
                <a:lnTo>
                  <a:pt x="1238278" y="2336916"/>
                </a:lnTo>
                <a:lnTo>
                  <a:pt x="1238278" y="2339904"/>
                </a:lnTo>
                <a:lnTo>
                  <a:pt x="1246759" y="2345881"/>
                </a:lnTo>
                <a:lnTo>
                  <a:pt x="1249586" y="2357835"/>
                </a:lnTo>
                <a:lnTo>
                  <a:pt x="1269376" y="2354846"/>
                </a:lnTo>
                <a:lnTo>
                  <a:pt x="1286339" y="2342893"/>
                </a:lnTo>
                <a:lnTo>
                  <a:pt x="1303301" y="2333928"/>
                </a:lnTo>
                <a:lnTo>
                  <a:pt x="1323091" y="2321974"/>
                </a:lnTo>
                <a:lnTo>
                  <a:pt x="1376806" y="2292090"/>
                </a:lnTo>
                <a:lnTo>
                  <a:pt x="1424867" y="2259218"/>
                </a:lnTo>
                <a:lnTo>
                  <a:pt x="1478583" y="2229334"/>
                </a:lnTo>
                <a:lnTo>
                  <a:pt x="1532298" y="2199450"/>
                </a:lnTo>
                <a:lnTo>
                  <a:pt x="1574705" y="2172555"/>
                </a:lnTo>
                <a:lnTo>
                  <a:pt x="1617111" y="2151636"/>
                </a:lnTo>
                <a:lnTo>
                  <a:pt x="1617111" y="2118764"/>
                </a:lnTo>
                <a:lnTo>
                  <a:pt x="1619938" y="2085892"/>
                </a:lnTo>
                <a:lnTo>
                  <a:pt x="1617111" y="2044055"/>
                </a:lnTo>
                <a:lnTo>
                  <a:pt x="1619938" y="1999229"/>
                </a:lnTo>
                <a:lnTo>
                  <a:pt x="1628420" y="1957391"/>
                </a:lnTo>
                <a:lnTo>
                  <a:pt x="1634074" y="1915554"/>
                </a:lnTo>
                <a:lnTo>
                  <a:pt x="1636901" y="1906589"/>
                </a:lnTo>
                <a:lnTo>
                  <a:pt x="1636901" y="1900612"/>
                </a:lnTo>
                <a:lnTo>
                  <a:pt x="1634074" y="1897624"/>
                </a:lnTo>
                <a:lnTo>
                  <a:pt x="1628420" y="1894635"/>
                </a:lnTo>
                <a:lnTo>
                  <a:pt x="1580359" y="1864751"/>
                </a:lnTo>
                <a:lnTo>
                  <a:pt x="1532298" y="1837856"/>
                </a:lnTo>
                <a:lnTo>
                  <a:pt x="1484237" y="1810961"/>
                </a:lnTo>
                <a:lnTo>
                  <a:pt x="1436176" y="1781077"/>
                </a:lnTo>
                <a:lnTo>
                  <a:pt x="1382461" y="1754181"/>
                </a:lnTo>
                <a:lnTo>
                  <a:pt x="1325918" y="1721309"/>
                </a:lnTo>
                <a:lnTo>
                  <a:pt x="1275030" y="1691425"/>
                </a:lnTo>
                <a:lnTo>
                  <a:pt x="1221315" y="1655565"/>
                </a:lnTo>
                <a:lnTo>
                  <a:pt x="1184562" y="1634646"/>
                </a:lnTo>
                <a:lnTo>
                  <a:pt x="1147810" y="1613727"/>
                </a:lnTo>
                <a:lnTo>
                  <a:pt x="1108230" y="1592809"/>
                </a:lnTo>
                <a:lnTo>
                  <a:pt x="1068651" y="1568902"/>
                </a:lnTo>
                <a:lnTo>
                  <a:pt x="1091268" y="1568902"/>
                </a:lnTo>
                <a:lnTo>
                  <a:pt x="1111057" y="1571890"/>
                </a:lnTo>
                <a:lnTo>
                  <a:pt x="1130847" y="1580855"/>
                </a:lnTo>
                <a:lnTo>
                  <a:pt x="1147810" y="1586832"/>
                </a:lnTo>
                <a:lnTo>
                  <a:pt x="1187390" y="1595797"/>
                </a:lnTo>
                <a:lnTo>
                  <a:pt x="1229796" y="1610739"/>
                </a:lnTo>
                <a:lnTo>
                  <a:pt x="1269376" y="1625681"/>
                </a:lnTo>
                <a:lnTo>
                  <a:pt x="1308956" y="1637634"/>
                </a:lnTo>
                <a:lnTo>
                  <a:pt x="1337227" y="1649588"/>
                </a:lnTo>
                <a:lnTo>
                  <a:pt x="1365498" y="1655565"/>
                </a:lnTo>
                <a:lnTo>
                  <a:pt x="1393769" y="1667518"/>
                </a:lnTo>
                <a:lnTo>
                  <a:pt x="1419213" y="1679472"/>
                </a:lnTo>
                <a:lnTo>
                  <a:pt x="1439003" y="1685448"/>
                </a:lnTo>
                <a:lnTo>
                  <a:pt x="1458793" y="1691425"/>
                </a:lnTo>
                <a:lnTo>
                  <a:pt x="1489891" y="1700390"/>
                </a:lnTo>
                <a:lnTo>
                  <a:pt x="1518162" y="1712344"/>
                </a:lnTo>
                <a:lnTo>
                  <a:pt x="1543606" y="1721309"/>
                </a:lnTo>
                <a:lnTo>
                  <a:pt x="1574705" y="1733263"/>
                </a:lnTo>
                <a:lnTo>
                  <a:pt x="1600149" y="1739239"/>
                </a:lnTo>
                <a:lnTo>
                  <a:pt x="1625593" y="1751193"/>
                </a:lnTo>
                <a:lnTo>
                  <a:pt x="1651037" y="1757170"/>
                </a:lnTo>
                <a:lnTo>
                  <a:pt x="1673654" y="1769123"/>
                </a:lnTo>
                <a:lnTo>
                  <a:pt x="1684962" y="1769123"/>
                </a:lnTo>
                <a:lnTo>
                  <a:pt x="1687789" y="1769123"/>
                </a:lnTo>
                <a:lnTo>
                  <a:pt x="1693444" y="1763146"/>
                </a:lnTo>
                <a:lnTo>
                  <a:pt x="1696271" y="1757170"/>
                </a:lnTo>
                <a:lnTo>
                  <a:pt x="1727369" y="1712344"/>
                </a:lnTo>
                <a:lnTo>
                  <a:pt x="1764121" y="1667518"/>
                </a:lnTo>
                <a:lnTo>
                  <a:pt x="1800874" y="1628669"/>
                </a:lnTo>
                <a:lnTo>
                  <a:pt x="1843281" y="1592809"/>
                </a:lnTo>
                <a:lnTo>
                  <a:pt x="1848935" y="1586832"/>
                </a:lnTo>
                <a:lnTo>
                  <a:pt x="1851762" y="1574878"/>
                </a:lnTo>
                <a:lnTo>
                  <a:pt x="1851762" y="1568902"/>
                </a:lnTo>
                <a:lnTo>
                  <a:pt x="1848935" y="1559936"/>
                </a:lnTo>
                <a:lnTo>
                  <a:pt x="1826318" y="1509134"/>
                </a:lnTo>
                <a:lnTo>
                  <a:pt x="1806528" y="1461320"/>
                </a:lnTo>
                <a:lnTo>
                  <a:pt x="1783911" y="1413506"/>
                </a:lnTo>
                <a:lnTo>
                  <a:pt x="1764121" y="1362703"/>
                </a:lnTo>
                <a:lnTo>
                  <a:pt x="1730196" y="1290982"/>
                </a:lnTo>
                <a:lnTo>
                  <a:pt x="1696271" y="1213284"/>
                </a:lnTo>
                <a:lnTo>
                  <a:pt x="1665172" y="1141563"/>
                </a:lnTo>
                <a:lnTo>
                  <a:pt x="1631247" y="1063865"/>
                </a:lnTo>
                <a:lnTo>
                  <a:pt x="1614284" y="1019039"/>
                </a:lnTo>
                <a:lnTo>
                  <a:pt x="1594494" y="977202"/>
                </a:lnTo>
                <a:lnTo>
                  <a:pt x="1574705" y="932376"/>
                </a:lnTo>
                <a:lnTo>
                  <a:pt x="1554915" y="890538"/>
                </a:lnTo>
                <a:lnTo>
                  <a:pt x="1560569" y="884562"/>
                </a:lnTo>
                <a:lnTo>
                  <a:pt x="1569050" y="890538"/>
                </a:lnTo>
                <a:lnTo>
                  <a:pt x="1571877" y="893527"/>
                </a:lnTo>
                <a:lnTo>
                  <a:pt x="1571877" y="896515"/>
                </a:lnTo>
                <a:lnTo>
                  <a:pt x="1634074" y="986167"/>
                </a:lnTo>
                <a:lnTo>
                  <a:pt x="1693444" y="1081795"/>
                </a:lnTo>
                <a:lnTo>
                  <a:pt x="1752813" y="1174435"/>
                </a:lnTo>
                <a:lnTo>
                  <a:pt x="1815010" y="1267075"/>
                </a:lnTo>
                <a:lnTo>
                  <a:pt x="1815010" y="1273052"/>
                </a:lnTo>
                <a:lnTo>
                  <a:pt x="1820664" y="1276040"/>
                </a:lnTo>
                <a:lnTo>
                  <a:pt x="1846108" y="1320866"/>
                </a:lnTo>
                <a:lnTo>
                  <a:pt x="1874379" y="1365691"/>
                </a:lnTo>
                <a:lnTo>
                  <a:pt x="1905477" y="1407529"/>
                </a:lnTo>
                <a:lnTo>
                  <a:pt x="1933749" y="1455343"/>
                </a:lnTo>
                <a:lnTo>
                  <a:pt x="1947884" y="1479250"/>
                </a:lnTo>
                <a:lnTo>
                  <a:pt x="1962020" y="1503157"/>
                </a:lnTo>
                <a:lnTo>
                  <a:pt x="1967674" y="1509134"/>
                </a:lnTo>
                <a:lnTo>
                  <a:pt x="1973328" y="1512122"/>
                </a:lnTo>
                <a:lnTo>
                  <a:pt x="1984637" y="1509134"/>
                </a:lnTo>
                <a:lnTo>
                  <a:pt x="1990291" y="1509134"/>
                </a:lnTo>
                <a:lnTo>
                  <a:pt x="2018562" y="1503157"/>
                </a:lnTo>
                <a:lnTo>
                  <a:pt x="2044006" y="1497180"/>
                </a:lnTo>
                <a:lnTo>
                  <a:pt x="2069450" y="1491204"/>
                </a:lnTo>
                <a:lnTo>
                  <a:pt x="2097721" y="1488215"/>
                </a:lnTo>
                <a:lnTo>
                  <a:pt x="2103376" y="1488215"/>
                </a:lnTo>
                <a:lnTo>
                  <a:pt x="2109030" y="1491204"/>
                </a:lnTo>
                <a:lnTo>
                  <a:pt x="2114684" y="1488215"/>
                </a:lnTo>
                <a:lnTo>
                  <a:pt x="2120338" y="1488215"/>
                </a:lnTo>
                <a:lnTo>
                  <a:pt x="2123165" y="1488215"/>
                </a:lnTo>
                <a:lnTo>
                  <a:pt x="2125992" y="1488215"/>
                </a:lnTo>
                <a:lnTo>
                  <a:pt x="2128820" y="1488215"/>
                </a:lnTo>
                <a:lnTo>
                  <a:pt x="2134474" y="1485227"/>
                </a:lnTo>
                <a:lnTo>
                  <a:pt x="2142955" y="1488215"/>
                </a:lnTo>
                <a:lnTo>
                  <a:pt x="2154264" y="1485227"/>
                </a:lnTo>
                <a:lnTo>
                  <a:pt x="2157091" y="1482239"/>
                </a:lnTo>
                <a:lnTo>
                  <a:pt x="2162745" y="1479250"/>
                </a:lnTo>
                <a:lnTo>
                  <a:pt x="2165572" y="1464308"/>
                </a:lnTo>
                <a:lnTo>
                  <a:pt x="2168399" y="1449366"/>
                </a:lnTo>
                <a:lnTo>
                  <a:pt x="2188189" y="1362703"/>
                </a:lnTo>
                <a:lnTo>
                  <a:pt x="2205152" y="1276040"/>
                </a:lnTo>
                <a:lnTo>
                  <a:pt x="2222114" y="1192365"/>
                </a:lnTo>
                <a:lnTo>
                  <a:pt x="2239077" y="1105702"/>
                </a:lnTo>
                <a:lnTo>
                  <a:pt x="2253213" y="1045934"/>
                </a:lnTo>
                <a:lnTo>
                  <a:pt x="2261694" y="986167"/>
                </a:lnTo>
                <a:lnTo>
                  <a:pt x="2275830" y="932376"/>
                </a:lnTo>
                <a:lnTo>
                  <a:pt x="2289965" y="872608"/>
                </a:lnTo>
                <a:lnTo>
                  <a:pt x="2292792" y="863643"/>
                </a:lnTo>
                <a:lnTo>
                  <a:pt x="2292792" y="857666"/>
                </a:lnTo>
                <a:lnTo>
                  <a:pt x="2292792" y="851689"/>
                </a:lnTo>
                <a:lnTo>
                  <a:pt x="2295620" y="842724"/>
                </a:lnTo>
                <a:lnTo>
                  <a:pt x="2295620" y="839736"/>
                </a:lnTo>
                <a:lnTo>
                  <a:pt x="2298447" y="839736"/>
                </a:lnTo>
                <a:lnTo>
                  <a:pt x="2298447" y="830771"/>
                </a:lnTo>
                <a:lnTo>
                  <a:pt x="2301274" y="818817"/>
                </a:lnTo>
                <a:lnTo>
                  <a:pt x="2301274" y="809852"/>
                </a:lnTo>
                <a:lnTo>
                  <a:pt x="2304101" y="794910"/>
                </a:lnTo>
                <a:lnTo>
                  <a:pt x="2312582" y="773991"/>
                </a:lnTo>
                <a:lnTo>
                  <a:pt x="2315409" y="750084"/>
                </a:lnTo>
                <a:lnTo>
                  <a:pt x="2315409" y="744108"/>
                </a:lnTo>
                <a:lnTo>
                  <a:pt x="2321064" y="738131"/>
                </a:lnTo>
                <a:lnTo>
                  <a:pt x="2323891" y="744108"/>
                </a:lnTo>
                <a:lnTo>
                  <a:pt x="2329545" y="747096"/>
                </a:lnTo>
                <a:lnTo>
                  <a:pt x="2329545" y="750084"/>
                </a:lnTo>
                <a:lnTo>
                  <a:pt x="2329545" y="753073"/>
                </a:lnTo>
                <a:lnTo>
                  <a:pt x="2323891" y="821806"/>
                </a:lnTo>
                <a:lnTo>
                  <a:pt x="2321064" y="893527"/>
                </a:lnTo>
                <a:lnTo>
                  <a:pt x="2318236" y="962260"/>
                </a:lnTo>
                <a:lnTo>
                  <a:pt x="2315409" y="1036969"/>
                </a:lnTo>
                <a:lnTo>
                  <a:pt x="2315409" y="1123632"/>
                </a:lnTo>
                <a:lnTo>
                  <a:pt x="2309755" y="1207307"/>
                </a:lnTo>
                <a:lnTo>
                  <a:pt x="2304101" y="1293970"/>
                </a:lnTo>
                <a:lnTo>
                  <a:pt x="2301274" y="1380633"/>
                </a:lnTo>
                <a:lnTo>
                  <a:pt x="2298447" y="1413506"/>
                </a:lnTo>
                <a:lnTo>
                  <a:pt x="2298447" y="1443389"/>
                </a:lnTo>
                <a:lnTo>
                  <a:pt x="2298447" y="1476262"/>
                </a:lnTo>
                <a:lnTo>
                  <a:pt x="2298447" y="1506145"/>
                </a:lnTo>
                <a:lnTo>
                  <a:pt x="2332372" y="1512122"/>
                </a:lnTo>
                <a:lnTo>
                  <a:pt x="2360643" y="1527064"/>
                </a:lnTo>
                <a:lnTo>
                  <a:pt x="2391742" y="1544994"/>
                </a:lnTo>
                <a:lnTo>
                  <a:pt x="2417186" y="1562925"/>
                </a:lnTo>
                <a:lnTo>
                  <a:pt x="2439802" y="1580855"/>
                </a:lnTo>
                <a:lnTo>
                  <a:pt x="2465247" y="1592809"/>
                </a:lnTo>
                <a:lnTo>
                  <a:pt x="2470901" y="1586832"/>
                </a:lnTo>
                <a:lnTo>
                  <a:pt x="2473728" y="1583843"/>
                </a:lnTo>
                <a:lnTo>
                  <a:pt x="2499172" y="1550971"/>
                </a:lnTo>
                <a:lnTo>
                  <a:pt x="2527443" y="1518099"/>
                </a:lnTo>
                <a:lnTo>
                  <a:pt x="2552887" y="1485227"/>
                </a:lnTo>
                <a:lnTo>
                  <a:pt x="2578331" y="1455343"/>
                </a:lnTo>
                <a:lnTo>
                  <a:pt x="2660318" y="1362703"/>
                </a:lnTo>
                <a:lnTo>
                  <a:pt x="2742304" y="1270063"/>
                </a:lnTo>
                <a:lnTo>
                  <a:pt x="2821463" y="1174435"/>
                </a:lnTo>
                <a:lnTo>
                  <a:pt x="2900623" y="1084783"/>
                </a:lnTo>
                <a:lnTo>
                  <a:pt x="2906277" y="1078807"/>
                </a:lnTo>
                <a:lnTo>
                  <a:pt x="2914758" y="1069842"/>
                </a:lnTo>
                <a:lnTo>
                  <a:pt x="2920412" y="1063865"/>
                </a:lnTo>
                <a:lnTo>
                  <a:pt x="2923240" y="1063865"/>
                </a:lnTo>
                <a:lnTo>
                  <a:pt x="2926067" y="1066853"/>
                </a:lnTo>
                <a:lnTo>
                  <a:pt x="2926067" y="1069842"/>
                </a:lnTo>
                <a:lnTo>
                  <a:pt x="2926067" y="1072830"/>
                </a:lnTo>
                <a:lnTo>
                  <a:pt x="2926067" y="1078807"/>
                </a:lnTo>
                <a:lnTo>
                  <a:pt x="2920412" y="1084783"/>
                </a:lnTo>
                <a:lnTo>
                  <a:pt x="2914758" y="1090760"/>
                </a:lnTo>
                <a:lnTo>
                  <a:pt x="2880833" y="1153516"/>
                </a:lnTo>
                <a:lnTo>
                  <a:pt x="2844080" y="1216272"/>
                </a:lnTo>
                <a:lnTo>
                  <a:pt x="2810155" y="1276040"/>
                </a:lnTo>
                <a:lnTo>
                  <a:pt x="2773402" y="1338796"/>
                </a:lnTo>
                <a:lnTo>
                  <a:pt x="2739477" y="1398564"/>
                </a:lnTo>
                <a:lnTo>
                  <a:pt x="2705552" y="1458331"/>
                </a:lnTo>
                <a:lnTo>
                  <a:pt x="2668799" y="1518099"/>
                </a:lnTo>
                <a:lnTo>
                  <a:pt x="2634874" y="1574878"/>
                </a:lnTo>
                <a:lnTo>
                  <a:pt x="2615084" y="1607750"/>
                </a:lnTo>
                <a:lnTo>
                  <a:pt x="2598121" y="1634646"/>
                </a:lnTo>
                <a:lnTo>
                  <a:pt x="2583985" y="1667518"/>
                </a:lnTo>
                <a:lnTo>
                  <a:pt x="2564196" y="1694414"/>
                </a:lnTo>
                <a:lnTo>
                  <a:pt x="2558541" y="1697402"/>
                </a:lnTo>
                <a:lnTo>
                  <a:pt x="2558541" y="1706367"/>
                </a:lnTo>
                <a:lnTo>
                  <a:pt x="2595294" y="1754181"/>
                </a:lnTo>
                <a:lnTo>
                  <a:pt x="2629219" y="1801996"/>
                </a:lnTo>
                <a:lnTo>
                  <a:pt x="2632046" y="1810961"/>
                </a:lnTo>
                <a:lnTo>
                  <a:pt x="2640528" y="1819926"/>
                </a:lnTo>
                <a:lnTo>
                  <a:pt x="2646182" y="1825902"/>
                </a:lnTo>
                <a:lnTo>
                  <a:pt x="2654663" y="1825902"/>
                </a:lnTo>
                <a:lnTo>
                  <a:pt x="2660318" y="1825902"/>
                </a:lnTo>
                <a:lnTo>
                  <a:pt x="2663145" y="1825902"/>
                </a:lnTo>
                <a:lnTo>
                  <a:pt x="2691416" y="1810961"/>
                </a:lnTo>
                <a:lnTo>
                  <a:pt x="2719687" y="1796019"/>
                </a:lnTo>
                <a:lnTo>
                  <a:pt x="2747958" y="1781077"/>
                </a:lnTo>
                <a:lnTo>
                  <a:pt x="2779057" y="1769123"/>
                </a:lnTo>
                <a:lnTo>
                  <a:pt x="2835599" y="1742228"/>
                </a:lnTo>
                <a:lnTo>
                  <a:pt x="2889314" y="1718321"/>
                </a:lnTo>
                <a:lnTo>
                  <a:pt x="2945857" y="1697402"/>
                </a:lnTo>
                <a:lnTo>
                  <a:pt x="2999572" y="1670507"/>
                </a:lnTo>
                <a:lnTo>
                  <a:pt x="3039151" y="1655565"/>
                </a:lnTo>
                <a:lnTo>
                  <a:pt x="3075904" y="1637634"/>
                </a:lnTo>
                <a:lnTo>
                  <a:pt x="3115483" y="1625681"/>
                </a:lnTo>
                <a:lnTo>
                  <a:pt x="3155063" y="1607750"/>
                </a:lnTo>
                <a:lnTo>
                  <a:pt x="3183334" y="1595797"/>
                </a:lnTo>
                <a:lnTo>
                  <a:pt x="3214433" y="1583843"/>
                </a:lnTo>
                <a:lnTo>
                  <a:pt x="3245531" y="1571890"/>
                </a:lnTo>
                <a:lnTo>
                  <a:pt x="3273802" y="1559936"/>
                </a:lnTo>
                <a:lnTo>
                  <a:pt x="3279456" y="1553960"/>
                </a:lnTo>
                <a:lnTo>
                  <a:pt x="3285111" y="1553960"/>
                </a:lnTo>
                <a:lnTo>
                  <a:pt x="3290765" y="1553960"/>
                </a:lnTo>
                <a:lnTo>
                  <a:pt x="3296419" y="1559936"/>
                </a:lnTo>
                <a:lnTo>
                  <a:pt x="3254012" y="1589820"/>
                </a:lnTo>
                <a:lnTo>
                  <a:pt x="3211605" y="1622692"/>
                </a:lnTo>
                <a:lnTo>
                  <a:pt x="3123965" y="1685448"/>
                </a:lnTo>
                <a:lnTo>
                  <a:pt x="3036324" y="1742228"/>
                </a:lnTo>
                <a:lnTo>
                  <a:pt x="2948684" y="1801996"/>
                </a:lnTo>
                <a:lnTo>
                  <a:pt x="2863870" y="1864751"/>
                </a:lnTo>
                <a:lnTo>
                  <a:pt x="2861043" y="1864751"/>
                </a:lnTo>
                <a:lnTo>
                  <a:pt x="2855389" y="1867740"/>
                </a:lnTo>
                <a:lnTo>
                  <a:pt x="2846907" y="1873717"/>
                </a:lnTo>
                <a:lnTo>
                  <a:pt x="2815809" y="1900612"/>
                </a:lnTo>
                <a:lnTo>
                  <a:pt x="2773402" y="1924519"/>
                </a:lnTo>
                <a:lnTo>
                  <a:pt x="2747958" y="1942449"/>
                </a:lnTo>
                <a:lnTo>
                  <a:pt x="2722514" y="1957391"/>
                </a:lnTo>
                <a:lnTo>
                  <a:pt x="2711206" y="1963368"/>
                </a:lnTo>
                <a:lnTo>
                  <a:pt x="2708379" y="1972333"/>
                </a:lnTo>
                <a:lnTo>
                  <a:pt x="2711206" y="1978310"/>
                </a:lnTo>
                <a:lnTo>
                  <a:pt x="2714033" y="1981298"/>
                </a:lnTo>
                <a:lnTo>
                  <a:pt x="2719687" y="1984287"/>
                </a:lnTo>
                <a:lnTo>
                  <a:pt x="2725341" y="1984287"/>
                </a:lnTo>
                <a:lnTo>
                  <a:pt x="2730996" y="1987275"/>
                </a:lnTo>
                <a:lnTo>
                  <a:pt x="2739477" y="1990264"/>
                </a:lnTo>
                <a:lnTo>
                  <a:pt x="2742304" y="1993252"/>
                </a:lnTo>
                <a:lnTo>
                  <a:pt x="2745131" y="2002217"/>
                </a:lnTo>
                <a:lnTo>
                  <a:pt x="2745131" y="2014171"/>
                </a:lnTo>
                <a:lnTo>
                  <a:pt x="2747958" y="2029113"/>
                </a:lnTo>
                <a:lnTo>
                  <a:pt x="2762094" y="2061985"/>
                </a:lnTo>
                <a:lnTo>
                  <a:pt x="2770575" y="2091869"/>
                </a:lnTo>
                <a:lnTo>
                  <a:pt x="2779057" y="2124741"/>
                </a:lnTo>
                <a:lnTo>
                  <a:pt x="2784711" y="2157613"/>
                </a:lnTo>
                <a:lnTo>
                  <a:pt x="2784711" y="2169567"/>
                </a:lnTo>
                <a:lnTo>
                  <a:pt x="2784711" y="2178532"/>
                </a:lnTo>
                <a:lnTo>
                  <a:pt x="2784711" y="2190485"/>
                </a:lnTo>
                <a:lnTo>
                  <a:pt x="2781884" y="2199450"/>
                </a:lnTo>
                <a:lnTo>
                  <a:pt x="2779057" y="2211404"/>
                </a:lnTo>
                <a:lnTo>
                  <a:pt x="2779057" y="2220369"/>
                </a:lnTo>
                <a:lnTo>
                  <a:pt x="2781884" y="2229334"/>
                </a:lnTo>
                <a:lnTo>
                  <a:pt x="2784711" y="2238299"/>
                </a:lnTo>
                <a:lnTo>
                  <a:pt x="2793192" y="2259218"/>
                </a:lnTo>
                <a:lnTo>
                  <a:pt x="2793192" y="2271172"/>
                </a:lnTo>
                <a:lnTo>
                  <a:pt x="2790365" y="2283125"/>
                </a:lnTo>
                <a:lnTo>
                  <a:pt x="2779057" y="2298067"/>
                </a:lnTo>
                <a:lnTo>
                  <a:pt x="2779057" y="2345881"/>
                </a:lnTo>
                <a:lnTo>
                  <a:pt x="2779057" y="2396684"/>
                </a:lnTo>
                <a:lnTo>
                  <a:pt x="2779057" y="2405649"/>
                </a:lnTo>
                <a:lnTo>
                  <a:pt x="2770575" y="2417602"/>
                </a:lnTo>
                <a:lnTo>
                  <a:pt x="2770575" y="2420591"/>
                </a:lnTo>
                <a:lnTo>
                  <a:pt x="2770575" y="2426568"/>
                </a:lnTo>
                <a:lnTo>
                  <a:pt x="2779057" y="2435533"/>
                </a:lnTo>
                <a:lnTo>
                  <a:pt x="2779057" y="2441510"/>
                </a:lnTo>
                <a:lnTo>
                  <a:pt x="2801674" y="2471394"/>
                </a:lnTo>
                <a:lnTo>
                  <a:pt x="2821463" y="2504265"/>
                </a:lnTo>
                <a:lnTo>
                  <a:pt x="2841253" y="2540126"/>
                </a:lnTo>
                <a:lnTo>
                  <a:pt x="2858216" y="2575987"/>
                </a:lnTo>
                <a:lnTo>
                  <a:pt x="2861043" y="2587940"/>
                </a:lnTo>
                <a:lnTo>
                  <a:pt x="2861043" y="2596905"/>
                </a:lnTo>
                <a:lnTo>
                  <a:pt x="2861043" y="2626789"/>
                </a:lnTo>
                <a:lnTo>
                  <a:pt x="2861043" y="2656673"/>
                </a:lnTo>
                <a:lnTo>
                  <a:pt x="2863870" y="2689545"/>
                </a:lnTo>
                <a:lnTo>
                  <a:pt x="2869524" y="2719429"/>
                </a:lnTo>
                <a:lnTo>
                  <a:pt x="2875179" y="2731383"/>
                </a:lnTo>
                <a:lnTo>
                  <a:pt x="2866697" y="2743336"/>
                </a:lnTo>
                <a:lnTo>
                  <a:pt x="2869524" y="2752301"/>
                </a:lnTo>
                <a:lnTo>
                  <a:pt x="2875179" y="2755290"/>
                </a:lnTo>
                <a:lnTo>
                  <a:pt x="2880833" y="2758278"/>
                </a:lnTo>
                <a:lnTo>
                  <a:pt x="2886487" y="2761266"/>
                </a:lnTo>
                <a:lnTo>
                  <a:pt x="2917585" y="2761266"/>
                </a:lnTo>
                <a:lnTo>
                  <a:pt x="2945857" y="2773220"/>
                </a:lnTo>
                <a:lnTo>
                  <a:pt x="2948684" y="2773220"/>
                </a:lnTo>
                <a:lnTo>
                  <a:pt x="2957165" y="2773220"/>
                </a:lnTo>
                <a:lnTo>
                  <a:pt x="2965646" y="2773220"/>
                </a:lnTo>
                <a:lnTo>
                  <a:pt x="2976955" y="2776208"/>
                </a:lnTo>
                <a:lnTo>
                  <a:pt x="2982609" y="2779197"/>
                </a:lnTo>
                <a:lnTo>
                  <a:pt x="2985436" y="2779197"/>
                </a:lnTo>
                <a:lnTo>
                  <a:pt x="2993918" y="2779197"/>
                </a:lnTo>
                <a:lnTo>
                  <a:pt x="2999572" y="2779197"/>
                </a:lnTo>
                <a:lnTo>
                  <a:pt x="3005226" y="2779197"/>
                </a:lnTo>
                <a:lnTo>
                  <a:pt x="3010880" y="2785174"/>
                </a:lnTo>
                <a:lnTo>
                  <a:pt x="3019361" y="2785174"/>
                </a:lnTo>
                <a:lnTo>
                  <a:pt x="3025016" y="2791150"/>
                </a:lnTo>
                <a:lnTo>
                  <a:pt x="3041979" y="2791150"/>
                </a:lnTo>
                <a:lnTo>
                  <a:pt x="3056114" y="2800115"/>
                </a:lnTo>
                <a:lnTo>
                  <a:pt x="3058941" y="2800115"/>
                </a:lnTo>
                <a:lnTo>
                  <a:pt x="3064595" y="2800115"/>
                </a:lnTo>
                <a:lnTo>
                  <a:pt x="3081558" y="2803104"/>
                </a:lnTo>
                <a:lnTo>
                  <a:pt x="3101348" y="2806092"/>
                </a:lnTo>
                <a:lnTo>
                  <a:pt x="3118311" y="2815057"/>
                </a:lnTo>
                <a:lnTo>
                  <a:pt x="3132446" y="2827011"/>
                </a:lnTo>
                <a:lnTo>
                  <a:pt x="3163545" y="2838964"/>
                </a:lnTo>
                <a:lnTo>
                  <a:pt x="3191815" y="2856895"/>
                </a:lnTo>
                <a:lnTo>
                  <a:pt x="3197470" y="2856895"/>
                </a:lnTo>
                <a:lnTo>
                  <a:pt x="3203124" y="2859883"/>
                </a:lnTo>
                <a:lnTo>
                  <a:pt x="3231395" y="2868848"/>
                </a:lnTo>
                <a:lnTo>
                  <a:pt x="3254012" y="2883790"/>
                </a:lnTo>
                <a:lnTo>
                  <a:pt x="3276629" y="2901720"/>
                </a:lnTo>
                <a:lnTo>
                  <a:pt x="3296419" y="2919651"/>
                </a:lnTo>
                <a:lnTo>
                  <a:pt x="3304900" y="2922639"/>
                </a:lnTo>
                <a:lnTo>
                  <a:pt x="3307727" y="2925628"/>
                </a:lnTo>
                <a:lnTo>
                  <a:pt x="3316209" y="2931604"/>
                </a:lnTo>
                <a:lnTo>
                  <a:pt x="3324690" y="2940569"/>
                </a:lnTo>
                <a:lnTo>
                  <a:pt x="3355789" y="2982407"/>
                </a:lnTo>
                <a:lnTo>
                  <a:pt x="3392541" y="3027233"/>
                </a:lnTo>
                <a:lnTo>
                  <a:pt x="3432121" y="3072058"/>
                </a:lnTo>
                <a:lnTo>
                  <a:pt x="3471700" y="3119872"/>
                </a:lnTo>
                <a:lnTo>
                  <a:pt x="3508453" y="3170675"/>
                </a:lnTo>
                <a:lnTo>
                  <a:pt x="3542378" y="3218489"/>
                </a:lnTo>
                <a:lnTo>
                  <a:pt x="3564995" y="3257338"/>
                </a:lnTo>
                <a:lnTo>
                  <a:pt x="3587612" y="3293199"/>
                </a:lnTo>
                <a:lnTo>
                  <a:pt x="3610229" y="3329059"/>
                </a:lnTo>
                <a:lnTo>
                  <a:pt x="3635673" y="3367908"/>
                </a:lnTo>
                <a:lnTo>
                  <a:pt x="3658290" y="3317106"/>
                </a:lnTo>
                <a:lnTo>
                  <a:pt x="3678080" y="3263315"/>
                </a:lnTo>
                <a:lnTo>
                  <a:pt x="3683734" y="3251361"/>
                </a:lnTo>
                <a:lnTo>
                  <a:pt x="3689388" y="3236419"/>
                </a:lnTo>
                <a:lnTo>
                  <a:pt x="3695043" y="3230443"/>
                </a:lnTo>
                <a:lnTo>
                  <a:pt x="3695043" y="3224466"/>
                </a:lnTo>
                <a:lnTo>
                  <a:pt x="3697870" y="3209524"/>
                </a:lnTo>
                <a:lnTo>
                  <a:pt x="3703524" y="3197570"/>
                </a:lnTo>
                <a:lnTo>
                  <a:pt x="3709178" y="3194582"/>
                </a:lnTo>
                <a:lnTo>
                  <a:pt x="3717659" y="3191594"/>
                </a:lnTo>
                <a:lnTo>
                  <a:pt x="3723314" y="3191594"/>
                </a:lnTo>
                <a:lnTo>
                  <a:pt x="3734622" y="3194582"/>
                </a:lnTo>
                <a:lnTo>
                  <a:pt x="3734622" y="3191594"/>
                </a:lnTo>
                <a:lnTo>
                  <a:pt x="3703524" y="3170675"/>
                </a:lnTo>
                <a:lnTo>
                  <a:pt x="3678080" y="3146768"/>
                </a:lnTo>
                <a:lnTo>
                  <a:pt x="3669599" y="3137803"/>
                </a:lnTo>
                <a:lnTo>
                  <a:pt x="3666771" y="3128838"/>
                </a:lnTo>
                <a:lnTo>
                  <a:pt x="3663944" y="3116884"/>
                </a:lnTo>
                <a:lnTo>
                  <a:pt x="3661117" y="3107919"/>
                </a:lnTo>
                <a:lnTo>
                  <a:pt x="3663944" y="3095965"/>
                </a:lnTo>
                <a:lnTo>
                  <a:pt x="3666771" y="3089989"/>
                </a:lnTo>
                <a:lnTo>
                  <a:pt x="3669599" y="3078035"/>
                </a:lnTo>
                <a:lnTo>
                  <a:pt x="3678080" y="3072058"/>
                </a:lnTo>
                <a:lnTo>
                  <a:pt x="3683734" y="3066082"/>
                </a:lnTo>
                <a:lnTo>
                  <a:pt x="3689388" y="3063093"/>
                </a:lnTo>
                <a:lnTo>
                  <a:pt x="3700697" y="3063093"/>
                </a:lnTo>
                <a:lnTo>
                  <a:pt x="3706351" y="3066082"/>
                </a:lnTo>
                <a:lnTo>
                  <a:pt x="3717659" y="3066082"/>
                </a:lnTo>
                <a:lnTo>
                  <a:pt x="3723314" y="3066082"/>
                </a:lnTo>
                <a:lnTo>
                  <a:pt x="3726141" y="3063093"/>
                </a:lnTo>
                <a:lnTo>
                  <a:pt x="3734622" y="3054128"/>
                </a:lnTo>
                <a:lnTo>
                  <a:pt x="3734622" y="3006314"/>
                </a:lnTo>
                <a:lnTo>
                  <a:pt x="3734622" y="2961488"/>
                </a:lnTo>
                <a:lnTo>
                  <a:pt x="3737449" y="2949535"/>
                </a:lnTo>
                <a:lnTo>
                  <a:pt x="3740277" y="2946546"/>
                </a:lnTo>
                <a:lnTo>
                  <a:pt x="3743103" y="2946546"/>
                </a:lnTo>
                <a:lnTo>
                  <a:pt x="3745931" y="2943558"/>
                </a:lnTo>
                <a:lnTo>
                  <a:pt x="3748758" y="2937581"/>
                </a:lnTo>
                <a:lnTo>
                  <a:pt x="3757239" y="2928616"/>
                </a:lnTo>
                <a:lnTo>
                  <a:pt x="3777029" y="2910686"/>
                </a:lnTo>
                <a:lnTo>
                  <a:pt x="3796819" y="2889767"/>
                </a:lnTo>
                <a:lnTo>
                  <a:pt x="3796819" y="2883790"/>
                </a:lnTo>
                <a:lnTo>
                  <a:pt x="3796819" y="2877813"/>
                </a:lnTo>
                <a:lnTo>
                  <a:pt x="3793992" y="2865860"/>
                </a:lnTo>
                <a:lnTo>
                  <a:pt x="3793992" y="2856895"/>
                </a:lnTo>
                <a:lnTo>
                  <a:pt x="3793992" y="2847930"/>
                </a:lnTo>
                <a:lnTo>
                  <a:pt x="3799646" y="2838964"/>
                </a:lnTo>
                <a:lnTo>
                  <a:pt x="3802473" y="2835976"/>
                </a:lnTo>
                <a:lnTo>
                  <a:pt x="3813781" y="2821034"/>
                </a:lnTo>
                <a:lnTo>
                  <a:pt x="3830744" y="2812069"/>
                </a:lnTo>
                <a:lnTo>
                  <a:pt x="3842053" y="2803104"/>
                </a:lnTo>
                <a:lnTo>
                  <a:pt x="3861843" y="2800115"/>
                </a:lnTo>
                <a:lnTo>
                  <a:pt x="3890114" y="2797127"/>
                </a:lnTo>
                <a:lnTo>
                  <a:pt x="3915558" y="2797127"/>
                </a:lnTo>
                <a:lnTo>
                  <a:pt x="3921212" y="2797127"/>
                </a:lnTo>
                <a:lnTo>
                  <a:pt x="3924039" y="2794139"/>
                </a:lnTo>
                <a:lnTo>
                  <a:pt x="3924039" y="2791150"/>
                </a:lnTo>
                <a:lnTo>
                  <a:pt x="3929693" y="2785174"/>
                </a:lnTo>
                <a:lnTo>
                  <a:pt x="3932521" y="2773220"/>
                </a:lnTo>
                <a:lnTo>
                  <a:pt x="3938175" y="2761266"/>
                </a:lnTo>
                <a:lnTo>
                  <a:pt x="3921212" y="2749313"/>
                </a:lnTo>
                <a:lnTo>
                  <a:pt x="3901422" y="2734371"/>
                </a:lnTo>
                <a:lnTo>
                  <a:pt x="3890114" y="2722417"/>
                </a:lnTo>
                <a:lnTo>
                  <a:pt x="3881632" y="2707476"/>
                </a:lnTo>
                <a:lnTo>
                  <a:pt x="3873151" y="2692534"/>
                </a:lnTo>
                <a:lnTo>
                  <a:pt x="3870324" y="2674603"/>
                </a:lnTo>
                <a:lnTo>
                  <a:pt x="3873151" y="2659661"/>
                </a:lnTo>
                <a:lnTo>
                  <a:pt x="3881632" y="2647708"/>
                </a:lnTo>
                <a:lnTo>
                  <a:pt x="3884459" y="2644719"/>
                </a:lnTo>
                <a:lnTo>
                  <a:pt x="3892941" y="2638743"/>
                </a:lnTo>
                <a:lnTo>
                  <a:pt x="3898595" y="2632766"/>
                </a:lnTo>
                <a:lnTo>
                  <a:pt x="3904249" y="2629778"/>
                </a:lnTo>
                <a:lnTo>
                  <a:pt x="3915558" y="2629778"/>
                </a:lnTo>
                <a:lnTo>
                  <a:pt x="3924039" y="2629778"/>
                </a:lnTo>
                <a:lnTo>
                  <a:pt x="3955137" y="2629778"/>
                </a:lnTo>
                <a:lnTo>
                  <a:pt x="3989063" y="2629778"/>
                </a:lnTo>
                <a:lnTo>
                  <a:pt x="3994717" y="2629778"/>
                </a:lnTo>
                <a:lnTo>
                  <a:pt x="4000371" y="2626789"/>
                </a:lnTo>
                <a:lnTo>
                  <a:pt x="4003198" y="2626789"/>
                </a:lnTo>
                <a:lnTo>
                  <a:pt x="4008853" y="2617824"/>
                </a:lnTo>
                <a:lnTo>
                  <a:pt x="4025815" y="2587940"/>
                </a:lnTo>
                <a:lnTo>
                  <a:pt x="4039951" y="2555068"/>
                </a:lnTo>
                <a:lnTo>
                  <a:pt x="4054087" y="2525184"/>
                </a:lnTo>
                <a:lnTo>
                  <a:pt x="4071049" y="2492312"/>
                </a:lnTo>
                <a:lnTo>
                  <a:pt x="4085185" y="2450475"/>
                </a:lnTo>
                <a:lnTo>
                  <a:pt x="4099320" y="2414614"/>
                </a:lnTo>
                <a:lnTo>
                  <a:pt x="4104975" y="2408637"/>
                </a:lnTo>
                <a:lnTo>
                  <a:pt x="4107802" y="2405649"/>
                </a:lnTo>
                <a:lnTo>
                  <a:pt x="4119110" y="2399672"/>
                </a:lnTo>
                <a:lnTo>
                  <a:pt x="4130419" y="2387719"/>
                </a:lnTo>
                <a:lnTo>
                  <a:pt x="4136073" y="2378754"/>
                </a:lnTo>
                <a:lnTo>
                  <a:pt x="4138900" y="2366800"/>
                </a:lnTo>
                <a:lnTo>
                  <a:pt x="4147381" y="2339904"/>
                </a:lnTo>
                <a:lnTo>
                  <a:pt x="4153035" y="2315997"/>
                </a:lnTo>
                <a:lnTo>
                  <a:pt x="4158690" y="2304044"/>
                </a:lnTo>
                <a:lnTo>
                  <a:pt x="4167171" y="2295079"/>
                </a:lnTo>
                <a:lnTo>
                  <a:pt x="4169998" y="2295079"/>
                </a:lnTo>
                <a:lnTo>
                  <a:pt x="4172825" y="2292090"/>
                </a:lnTo>
                <a:lnTo>
                  <a:pt x="4178479" y="2295079"/>
                </a:lnTo>
                <a:lnTo>
                  <a:pt x="4189788" y="2295079"/>
                </a:lnTo>
                <a:lnTo>
                  <a:pt x="4215232" y="2310021"/>
                </a:lnTo>
                <a:lnTo>
                  <a:pt x="4249157" y="2318986"/>
                </a:lnTo>
                <a:lnTo>
                  <a:pt x="4280256" y="2330939"/>
                </a:lnTo>
                <a:lnTo>
                  <a:pt x="4308527" y="2339904"/>
                </a:lnTo>
                <a:lnTo>
                  <a:pt x="4319835" y="2342893"/>
                </a:lnTo>
                <a:lnTo>
                  <a:pt x="4322663" y="2345881"/>
                </a:lnTo>
                <a:lnTo>
                  <a:pt x="4325489" y="2354846"/>
                </a:lnTo>
                <a:lnTo>
                  <a:pt x="4322663" y="2363812"/>
                </a:lnTo>
                <a:lnTo>
                  <a:pt x="4311354" y="2405649"/>
                </a:lnTo>
                <a:lnTo>
                  <a:pt x="4302873" y="2447486"/>
                </a:lnTo>
                <a:lnTo>
                  <a:pt x="4291565" y="2489324"/>
                </a:lnTo>
                <a:lnTo>
                  <a:pt x="4283083" y="2528173"/>
                </a:lnTo>
                <a:lnTo>
                  <a:pt x="4268947" y="2590929"/>
                </a:lnTo>
                <a:lnTo>
                  <a:pt x="4254812" y="2653685"/>
                </a:lnTo>
                <a:lnTo>
                  <a:pt x="4243503" y="2713452"/>
                </a:lnTo>
                <a:lnTo>
                  <a:pt x="4229367" y="2776208"/>
                </a:lnTo>
                <a:lnTo>
                  <a:pt x="4240676" y="2803104"/>
                </a:lnTo>
                <a:lnTo>
                  <a:pt x="4246331" y="2835976"/>
                </a:lnTo>
                <a:lnTo>
                  <a:pt x="4251985" y="2865860"/>
                </a:lnTo>
                <a:lnTo>
                  <a:pt x="4263293" y="2895744"/>
                </a:lnTo>
                <a:lnTo>
                  <a:pt x="4268947" y="2925628"/>
                </a:lnTo>
                <a:lnTo>
                  <a:pt x="4274601" y="2952523"/>
                </a:lnTo>
                <a:lnTo>
                  <a:pt x="4280256" y="2985395"/>
                </a:lnTo>
                <a:lnTo>
                  <a:pt x="4288737" y="3012291"/>
                </a:lnTo>
                <a:lnTo>
                  <a:pt x="4288737" y="3030221"/>
                </a:lnTo>
                <a:lnTo>
                  <a:pt x="4288737" y="3045163"/>
                </a:lnTo>
                <a:lnTo>
                  <a:pt x="4294391" y="3051140"/>
                </a:lnTo>
                <a:lnTo>
                  <a:pt x="4300045" y="3054128"/>
                </a:lnTo>
                <a:lnTo>
                  <a:pt x="4302873" y="3066082"/>
                </a:lnTo>
                <a:lnTo>
                  <a:pt x="4305700" y="3072058"/>
                </a:lnTo>
                <a:lnTo>
                  <a:pt x="4308527" y="3092977"/>
                </a:lnTo>
                <a:lnTo>
                  <a:pt x="4314181" y="3113896"/>
                </a:lnTo>
                <a:lnTo>
                  <a:pt x="4319835" y="3119872"/>
                </a:lnTo>
                <a:lnTo>
                  <a:pt x="4319835" y="3125849"/>
                </a:lnTo>
                <a:lnTo>
                  <a:pt x="4319835" y="3128838"/>
                </a:lnTo>
                <a:lnTo>
                  <a:pt x="4314181" y="3131826"/>
                </a:lnTo>
                <a:lnTo>
                  <a:pt x="4319835" y="3140791"/>
                </a:lnTo>
                <a:lnTo>
                  <a:pt x="4319835" y="3149756"/>
                </a:lnTo>
                <a:lnTo>
                  <a:pt x="4328317" y="3191594"/>
                </a:lnTo>
                <a:lnTo>
                  <a:pt x="4331144" y="3233431"/>
                </a:lnTo>
                <a:lnTo>
                  <a:pt x="4342453" y="3266303"/>
                </a:lnTo>
                <a:lnTo>
                  <a:pt x="4348107" y="3302164"/>
                </a:lnTo>
                <a:lnTo>
                  <a:pt x="4353761" y="3338024"/>
                </a:lnTo>
                <a:lnTo>
                  <a:pt x="4359415" y="3370897"/>
                </a:lnTo>
                <a:lnTo>
                  <a:pt x="4367897" y="3427676"/>
                </a:lnTo>
                <a:lnTo>
                  <a:pt x="4382032" y="3487444"/>
                </a:lnTo>
                <a:lnTo>
                  <a:pt x="4390513" y="3544223"/>
                </a:lnTo>
                <a:lnTo>
                  <a:pt x="4407476" y="3598014"/>
                </a:lnTo>
                <a:lnTo>
                  <a:pt x="4413131" y="3633874"/>
                </a:lnTo>
                <a:lnTo>
                  <a:pt x="4421611" y="3672723"/>
                </a:lnTo>
                <a:lnTo>
                  <a:pt x="4421611" y="3711572"/>
                </a:lnTo>
                <a:lnTo>
                  <a:pt x="4413131" y="3744445"/>
                </a:lnTo>
                <a:lnTo>
                  <a:pt x="4410303" y="3795247"/>
                </a:lnTo>
                <a:lnTo>
                  <a:pt x="4401822" y="3840073"/>
                </a:lnTo>
                <a:lnTo>
                  <a:pt x="4398995" y="3849038"/>
                </a:lnTo>
                <a:lnTo>
                  <a:pt x="4393341" y="3860992"/>
                </a:lnTo>
                <a:lnTo>
                  <a:pt x="4390513" y="3866968"/>
                </a:lnTo>
                <a:lnTo>
                  <a:pt x="4390513" y="3869957"/>
                </a:lnTo>
                <a:lnTo>
                  <a:pt x="4393341" y="3869957"/>
                </a:lnTo>
                <a:lnTo>
                  <a:pt x="4390513" y="3872945"/>
                </a:lnTo>
                <a:lnTo>
                  <a:pt x="4390513" y="3878922"/>
                </a:lnTo>
                <a:lnTo>
                  <a:pt x="4393341" y="3878922"/>
                </a:lnTo>
                <a:lnTo>
                  <a:pt x="4421611" y="3914782"/>
                </a:lnTo>
                <a:lnTo>
                  <a:pt x="4449883" y="3950643"/>
                </a:lnTo>
                <a:lnTo>
                  <a:pt x="4475327" y="3992480"/>
                </a:lnTo>
                <a:lnTo>
                  <a:pt x="4495117" y="4034318"/>
                </a:lnTo>
                <a:lnTo>
                  <a:pt x="4514907" y="4070178"/>
                </a:lnTo>
                <a:lnTo>
                  <a:pt x="4529042" y="4109027"/>
                </a:lnTo>
                <a:lnTo>
                  <a:pt x="4543178" y="4144888"/>
                </a:lnTo>
                <a:lnTo>
                  <a:pt x="4557313" y="4183737"/>
                </a:lnTo>
                <a:lnTo>
                  <a:pt x="4562967" y="4204656"/>
                </a:lnTo>
                <a:lnTo>
                  <a:pt x="4565795" y="4225574"/>
                </a:lnTo>
                <a:lnTo>
                  <a:pt x="4582757" y="4285342"/>
                </a:lnTo>
                <a:lnTo>
                  <a:pt x="4594066" y="4345110"/>
                </a:lnTo>
                <a:lnTo>
                  <a:pt x="4596893" y="4377982"/>
                </a:lnTo>
                <a:lnTo>
                  <a:pt x="4596893" y="4407866"/>
                </a:lnTo>
                <a:lnTo>
                  <a:pt x="4596893" y="4434761"/>
                </a:lnTo>
                <a:lnTo>
                  <a:pt x="4596893" y="4467634"/>
                </a:lnTo>
                <a:lnTo>
                  <a:pt x="4594066" y="4503494"/>
                </a:lnTo>
                <a:lnTo>
                  <a:pt x="4588411" y="4536366"/>
                </a:lnTo>
                <a:lnTo>
                  <a:pt x="4582757" y="4581192"/>
                </a:lnTo>
                <a:lnTo>
                  <a:pt x="4582757" y="4629006"/>
                </a:lnTo>
                <a:lnTo>
                  <a:pt x="1453139" y="4629006"/>
                </a:lnTo>
                <a:lnTo>
                  <a:pt x="446685" y="4629006"/>
                </a:lnTo>
                <a:lnTo>
                  <a:pt x="466475" y="4533378"/>
                </a:lnTo>
                <a:lnTo>
                  <a:pt x="486264" y="4434761"/>
                </a:lnTo>
                <a:lnTo>
                  <a:pt x="508881" y="4339133"/>
                </a:lnTo>
                <a:lnTo>
                  <a:pt x="534325" y="4243505"/>
                </a:lnTo>
                <a:lnTo>
                  <a:pt x="562597" y="4150865"/>
                </a:lnTo>
                <a:lnTo>
                  <a:pt x="596522" y="4058225"/>
                </a:lnTo>
                <a:lnTo>
                  <a:pt x="630447" y="3965585"/>
                </a:lnTo>
                <a:lnTo>
                  <a:pt x="670027" y="3872945"/>
                </a:lnTo>
                <a:lnTo>
                  <a:pt x="670027" y="3866968"/>
                </a:lnTo>
                <a:lnTo>
                  <a:pt x="670027" y="3858003"/>
                </a:lnTo>
                <a:lnTo>
                  <a:pt x="672854" y="3849038"/>
                </a:lnTo>
                <a:lnTo>
                  <a:pt x="678508" y="3843061"/>
                </a:lnTo>
                <a:lnTo>
                  <a:pt x="678508" y="3840073"/>
                </a:lnTo>
                <a:lnTo>
                  <a:pt x="678508" y="3837085"/>
                </a:lnTo>
                <a:lnTo>
                  <a:pt x="681336" y="3819154"/>
                </a:lnTo>
                <a:lnTo>
                  <a:pt x="689817" y="3801224"/>
                </a:lnTo>
                <a:lnTo>
                  <a:pt x="695471" y="3786282"/>
                </a:lnTo>
                <a:lnTo>
                  <a:pt x="703952" y="3774328"/>
                </a:lnTo>
                <a:lnTo>
                  <a:pt x="709607" y="3768352"/>
                </a:lnTo>
                <a:lnTo>
                  <a:pt x="718088" y="3741456"/>
                </a:lnTo>
                <a:lnTo>
                  <a:pt x="729397" y="3714561"/>
                </a:lnTo>
                <a:lnTo>
                  <a:pt x="743532" y="3690654"/>
                </a:lnTo>
                <a:lnTo>
                  <a:pt x="760495" y="3663758"/>
                </a:lnTo>
                <a:lnTo>
                  <a:pt x="754841" y="3648816"/>
                </a:lnTo>
                <a:lnTo>
                  <a:pt x="752013" y="3633874"/>
                </a:lnTo>
                <a:lnTo>
                  <a:pt x="752013" y="3615944"/>
                </a:lnTo>
                <a:lnTo>
                  <a:pt x="752013" y="3598014"/>
                </a:lnTo>
                <a:lnTo>
                  <a:pt x="752013" y="3592037"/>
                </a:lnTo>
                <a:lnTo>
                  <a:pt x="752013" y="3589049"/>
                </a:lnTo>
                <a:lnTo>
                  <a:pt x="743532" y="3589049"/>
                </a:lnTo>
                <a:lnTo>
                  <a:pt x="737878" y="3589049"/>
                </a:lnTo>
                <a:lnTo>
                  <a:pt x="723742" y="3592037"/>
                </a:lnTo>
                <a:lnTo>
                  <a:pt x="715261" y="3589049"/>
                </a:lnTo>
                <a:lnTo>
                  <a:pt x="703952" y="3592037"/>
                </a:lnTo>
                <a:lnTo>
                  <a:pt x="698298" y="3589049"/>
                </a:lnTo>
                <a:lnTo>
                  <a:pt x="695471" y="3580084"/>
                </a:lnTo>
                <a:lnTo>
                  <a:pt x="692644" y="3574107"/>
                </a:lnTo>
                <a:lnTo>
                  <a:pt x="692644" y="3568130"/>
                </a:lnTo>
                <a:lnTo>
                  <a:pt x="689817" y="3565142"/>
                </a:lnTo>
                <a:lnTo>
                  <a:pt x="681336" y="3565142"/>
                </a:lnTo>
                <a:lnTo>
                  <a:pt x="678508" y="3565142"/>
                </a:lnTo>
                <a:lnTo>
                  <a:pt x="670027" y="3565142"/>
                </a:lnTo>
                <a:lnTo>
                  <a:pt x="661546" y="3565142"/>
                </a:lnTo>
                <a:lnTo>
                  <a:pt x="653064" y="3559165"/>
                </a:lnTo>
                <a:lnTo>
                  <a:pt x="644583" y="3553188"/>
                </a:lnTo>
                <a:lnTo>
                  <a:pt x="638929" y="3547211"/>
                </a:lnTo>
                <a:lnTo>
                  <a:pt x="630447" y="3538246"/>
                </a:lnTo>
                <a:lnTo>
                  <a:pt x="619139" y="3538246"/>
                </a:lnTo>
                <a:lnTo>
                  <a:pt x="610658" y="3544223"/>
                </a:lnTo>
                <a:lnTo>
                  <a:pt x="593695" y="3547211"/>
                </a:lnTo>
                <a:lnTo>
                  <a:pt x="573905" y="3538246"/>
                </a:lnTo>
                <a:lnTo>
                  <a:pt x="548461" y="3529281"/>
                </a:lnTo>
                <a:lnTo>
                  <a:pt x="537153" y="3517327"/>
                </a:lnTo>
                <a:lnTo>
                  <a:pt x="534325" y="3508362"/>
                </a:lnTo>
                <a:lnTo>
                  <a:pt x="537153" y="3496409"/>
                </a:lnTo>
                <a:lnTo>
                  <a:pt x="545634" y="3481467"/>
                </a:lnTo>
                <a:lnTo>
                  <a:pt x="554115" y="3463537"/>
                </a:lnTo>
                <a:lnTo>
                  <a:pt x="571078" y="3421699"/>
                </a:lnTo>
                <a:lnTo>
                  <a:pt x="585214" y="3379862"/>
                </a:lnTo>
                <a:lnTo>
                  <a:pt x="590868" y="3358943"/>
                </a:lnTo>
                <a:lnTo>
                  <a:pt x="596522" y="3338024"/>
                </a:lnTo>
                <a:lnTo>
                  <a:pt x="585214" y="3296187"/>
                </a:lnTo>
                <a:lnTo>
                  <a:pt x="573905" y="3257338"/>
                </a:lnTo>
                <a:lnTo>
                  <a:pt x="565424" y="3236419"/>
                </a:lnTo>
                <a:lnTo>
                  <a:pt x="562597" y="3215501"/>
                </a:lnTo>
                <a:lnTo>
                  <a:pt x="559769" y="3191594"/>
                </a:lnTo>
                <a:lnTo>
                  <a:pt x="559769" y="3170675"/>
                </a:lnTo>
                <a:lnTo>
                  <a:pt x="559769" y="3167687"/>
                </a:lnTo>
                <a:lnTo>
                  <a:pt x="559769" y="3152745"/>
                </a:lnTo>
                <a:lnTo>
                  <a:pt x="562597" y="3140791"/>
                </a:lnTo>
                <a:lnTo>
                  <a:pt x="562597" y="3134814"/>
                </a:lnTo>
                <a:lnTo>
                  <a:pt x="562597" y="3128838"/>
                </a:lnTo>
                <a:lnTo>
                  <a:pt x="562597" y="3125849"/>
                </a:lnTo>
                <a:lnTo>
                  <a:pt x="565424" y="3116884"/>
                </a:lnTo>
                <a:lnTo>
                  <a:pt x="571078" y="3110907"/>
                </a:lnTo>
                <a:lnTo>
                  <a:pt x="565424" y="3089989"/>
                </a:lnTo>
                <a:lnTo>
                  <a:pt x="573905" y="3069070"/>
                </a:lnTo>
                <a:lnTo>
                  <a:pt x="579559" y="3051140"/>
                </a:lnTo>
                <a:lnTo>
                  <a:pt x="582386" y="3030221"/>
                </a:lnTo>
                <a:lnTo>
                  <a:pt x="590868" y="3006314"/>
                </a:lnTo>
                <a:lnTo>
                  <a:pt x="593695" y="2979418"/>
                </a:lnTo>
                <a:lnTo>
                  <a:pt x="599349" y="2952523"/>
                </a:lnTo>
                <a:lnTo>
                  <a:pt x="610658" y="2928616"/>
                </a:lnTo>
                <a:lnTo>
                  <a:pt x="610658" y="2925628"/>
                </a:lnTo>
                <a:lnTo>
                  <a:pt x="613485" y="2904709"/>
                </a:lnTo>
                <a:lnTo>
                  <a:pt x="621966" y="2889767"/>
                </a:lnTo>
                <a:lnTo>
                  <a:pt x="641756" y="2838964"/>
                </a:lnTo>
                <a:lnTo>
                  <a:pt x="664373" y="2791150"/>
                </a:lnTo>
                <a:lnTo>
                  <a:pt x="664373" y="2782185"/>
                </a:lnTo>
                <a:lnTo>
                  <a:pt x="672854" y="2776208"/>
                </a:lnTo>
                <a:lnTo>
                  <a:pt x="675681" y="2773220"/>
                </a:lnTo>
                <a:lnTo>
                  <a:pt x="675681" y="2770232"/>
                </a:lnTo>
                <a:lnTo>
                  <a:pt x="678508" y="2764255"/>
                </a:lnTo>
                <a:lnTo>
                  <a:pt x="678508" y="2761266"/>
                </a:lnTo>
                <a:lnTo>
                  <a:pt x="695471" y="2731383"/>
                </a:lnTo>
                <a:lnTo>
                  <a:pt x="712434" y="2701499"/>
                </a:lnTo>
                <a:lnTo>
                  <a:pt x="718088" y="2689545"/>
                </a:lnTo>
                <a:lnTo>
                  <a:pt x="718088" y="2674603"/>
                </a:lnTo>
                <a:lnTo>
                  <a:pt x="709607" y="2656673"/>
                </a:lnTo>
                <a:lnTo>
                  <a:pt x="701125" y="2638743"/>
                </a:lnTo>
                <a:lnTo>
                  <a:pt x="695471" y="2617824"/>
                </a:lnTo>
                <a:lnTo>
                  <a:pt x="692644" y="2602882"/>
                </a:lnTo>
                <a:lnTo>
                  <a:pt x="692644" y="2596905"/>
                </a:lnTo>
                <a:lnTo>
                  <a:pt x="678508" y="2567022"/>
                </a:lnTo>
                <a:lnTo>
                  <a:pt x="670027" y="2531161"/>
                </a:lnTo>
                <a:lnTo>
                  <a:pt x="664373" y="2531161"/>
                </a:lnTo>
                <a:lnTo>
                  <a:pt x="664373" y="2528173"/>
                </a:lnTo>
                <a:lnTo>
                  <a:pt x="650237" y="2507254"/>
                </a:lnTo>
                <a:lnTo>
                  <a:pt x="636102" y="2486335"/>
                </a:lnTo>
                <a:lnTo>
                  <a:pt x="633275" y="2483347"/>
                </a:lnTo>
                <a:lnTo>
                  <a:pt x="624793" y="2477370"/>
                </a:lnTo>
                <a:lnTo>
                  <a:pt x="605003" y="2426568"/>
                </a:lnTo>
                <a:lnTo>
                  <a:pt x="593695" y="2378754"/>
                </a:lnTo>
                <a:lnTo>
                  <a:pt x="585214" y="2342893"/>
                </a:lnTo>
                <a:lnTo>
                  <a:pt x="579559" y="2304044"/>
                </a:lnTo>
                <a:lnTo>
                  <a:pt x="565424" y="2274160"/>
                </a:lnTo>
                <a:lnTo>
                  <a:pt x="554115" y="2247264"/>
                </a:lnTo>
                <a:lnTo>
                  <a:pt x="539980" y="2214393"/>
                </a:lnTo>
                <a:lnTo>
                  <a:pt x="525844" y="2184508"/>
                </a:lnTo>
                <a:lnTo>
                  <a:pt x="508881" y="2136695"/>
                </a:lnTo>
                <a:lnTo>
                  <a:pt x="497573" y="2091869"/>
                </a:lnTo>
                <a:lnTo>
                  <a:pt x="483437" y="2044055"/>
                </a:lnTo>
                <a:lnTo>
                  <a:pt x="477783" y="1993252"/>
                </a:lnTo>
                <a:lnTo>
                  <a:pt x="463647" y="1909577"/>
                </a:lnTo>
                <a:lnTo>
                  <a:pt x="455166" y="1825902"/>
                </a:lnTo>
                <a:lnTo>
                  <a:pt x="446685" y="1739239"/>
                </a:lnTo>
                <a:lnTo>
                  <a:pt x="441031" y="1652576"/>
                </a:lnTo>
                <a:lnTo>
                  <a:pt x="438203" y="1586832"/>
                </a:lnTo>
                <a:lnTo>
                  <a:pt x="435376" y="1521087"/>
                </a:lnTo>
                <a:lnTo>
                  <a:pt x="435376" y="1455343"/>
                </a:lnTo>
                <a:lnTo>
                  <a:pt x="438203" y="1386610"/>
                </a:lnTo>
                <a:lnTo>
                  <a:pt x="438203" y="1377645"/>
                </a:lnTo>
                <a:lnTo>
                  <a:pt x="435376" y="1371668"/>
                </a:lnTo>
                <a:lnTo>
                  <a:pt x="429722" y="1365691"/>
                </a:lnTo>
                <a:lnTo>
                  <a:pt x="426895" y="1362703"/>
                </a:lnTo>
                <a:lnTo>
                  <a:pt x="418414" y="1356726"/>
                </a:lnTo>
                <a:lnTo>
                  <a:pt x="407105" y="1353738"/>
                </a:lnTo>
                <a:lnTo>
                  <a:pt x="390142" y="1377645"/>
                </a:lnTo>
                <a:lnTo>
                  <a:pt x="370353" y="1401552"/>
                </a:lnTo>
                <a:lnTo>
                  <a:pt x="359044" y="1416494"/>
                </a:lnTo>
                <a:lnTo>
                  <a:pt x="339254" y="1428447"/>
                </a:lnTo>
                <a:lnTo>
                  <a:pt x="319465" y="1434424"/>
                </a:lnTo>
                <a:lnTo>
                  <a:pt x="299675" y="1434424"/>
                </a:lnTo>
                <a:lnTo>
                  <a:pt x="279885" y="1428447"/>
                </a:lnTo>
                <a:lnTo>
                  <a:pt x="260095" y="1419482"/>
                </a:lnTo>
                <a:lnTo>
                  <a:pt x="243132" y="1404540"/>
                </a:lnTo>
                <a:lnTo>
                  <a:pt x="228997" y="1386610"/>
                </a:lnTo>
                <a:lnTo>
                  <a:pt x="228997" y="1380633"/>
                </a:lnTo>
                <a:lnTo>
                  <a:pt x="228997" y="1377645"/>
                </a:lnTo>
                <a:lnTo>
                  <a:pt x="223343" y="1356726"/>
                </a:lnTo>
                <a:lnTo>
                  <a:pt x="212034" y="1338796"/>
                </a:lnTo>
                <a:lnTo>
                  <a:pt x="200726" y="1311901"/>
                </a:lnTo>
                <a:lnTo>
                  <a:pt x="186590" y="1279028"/>
                </a:lnTo>
                <a:lnTo>
                  <a:pt x="180936" y="1267075"/>
                </a:lnTo>
                <a:lnTo>
                  <a:pt x="172454" y="1252133"/>
                </a:lnTo>
                <a:lnTo>
                  <a:pt x="169627" y="1237191"/>
                </a:lnTo>
                <a:lnTo>
                  <a:pt x="169627" y="1225238"/>
                </a:lnTo>
                <a:lnTo>
                  <a:pt x="169627" y="1195354"/>
                </a:lnTo>
                <a:lnTo>
                  <a:pt x="180936" y="1165470"/>
                </a:lnTo>
                <a:lnTo>
                  <a:pt x="183763" y="1150528"/>
                </a:lnTo>
                <a:lnTo>
                  <a:pt x="189417" y="1141563"/>
                </a:lnTo>
                <a:lnTo>
                  <a:pt x="200726" y="1129609"/>
                </a:lnTo>
                <a:lnTo>
                  <a:pt x="209207" y="1120644"/>
                </a:lnTo>
                <a:lnTo>
                  <a:pt x="209207" y="1111679"/>
                </a:lnTo>
                <a:lnTo>
                  <a:pt x="209207" y="1105702"/>
                </a:lnTo>
                <a:lnTo>
                  <a:pt x="206380" y="1102714"/>
                </a:lnTo>
                <a:lnTo>
                  <a:pt x="203553" y="1099725"/>
                </a:lnTo>
                <a:lnTo>
                  <a:pt x="203553" y="1093749"/>
                </a:lnTo>
                <a:lnTo>
                  <a:pt x="200726" y="1090760"/>
                </a:lnTo>
                <a:lnTo>
                  <a:pt x="189417" y="1081795"/>
                </a:lnTo>
                <a:lnTo>
                  <a:pt x="183763" y="1069842"/>
                </a:lnTo>
                <a:lnTo>
                  <a:pt x="175282" y="1057888"/>
                </a:lnTo>
                <a:lnTo>
                  <a:pt x="172454" y="1045934"/>
                </a:lnTo>
                <a:lnTo>
                  <a:pt x="172454" y="1019039"/>
                </a:lnTo>
                <a:lnTo>
                  <a:pt x="169627" y="995132"/>
                </a:lnTo>
                <a:lnTo>
                  <a:pt x="166800" y="968236"/>
                </a:lnTo>
                <a:lnTo>
                  <a:pt x="163973" y="944329"/>
                </a:lnTo>
                <a:lnTo>
                  <a:pt x="161146" y="917434"/>
                </a:lnTo>
                <a:lnTo>
                  <a:pt x="161146" y="893527"/>
                </a:lnTo>
                <a:lnTo>
                  <a:pt x="161146" y="884562"/>
                </a:lnTo>
                <a:lnTo>
                  <a:pt x="155492" y="878585"/>
                </a:lnTo>
                <a:lnTo>
                  <a:pt x="127221" y="854678"/>
                </a:lnTo>
                <a:lnTo>
                  <a:pt x="98949" y="827782"/>
                </a:lnTo>
                <a:lnTo>
                  <a:pt x="76332" y="794910"/>
                </a:lnTo>
                <a:lnTo>
                  <a:pt x="56543" y="765026"/>
                </a:lnTo>
                <a:lnTo>
                  <a:pt x="39580" y="735142"/>
                </a:lnTo>
                <a:lnTo>
                  <a:pt x="28271" y="708247"/>
                </a:lnTo>
                <a:lnTo>
                  <a:pt x="16963" y="675375"/>
                </a:lnTo>
                <a:lnTo>
                  <a:pt x="8482" y="648479"/>
                </a:lnTo>
                <a:lnTo>
                  <a:pt x="5654" y="618596"/>
                </a:lnTo>
                <a:lnTo>
                  <a:pt x="0" y="585723"/>
                </a:lnTo>
                <a:lnTo>
                  <a:pt x="0" y="555839"/>
                </a:lnTo>
                <a:lnTo>
                  <a:pt x="5654" y="519979"/>
                </a:lnTo>
                <a:lnTo>
                  <a:pt x="8482" y="496072"/>
                </a:lnTo>
                <a:lnTo>
                  <a:pt x="14136" y="466188"/>
                </a:lnTo>
                <a:lnTo>
                  <a:pt x="25444" y="442281"/>
                </a:lnTo>
                <a:lnTo>
                  <a:pt x="33926" y="418374"/>
                </a:lnTo>
                <a:lnTo>
                  <a:pt x="39580" y="409409"/>
                </a:lnTo>
                <a:lnTo>
                  <a:pt x="39580" y="400444"/>
                </a:lnTo>
                <a:lnTo>
                  <a:pt x="39580" y="391478"/>
                </a:lnTo>
                <a:lnTo>
                  <a:pt x="33926" y="379525"/>
                </a:lnTo>
                <a:lnTo>
                  <a:pt x="28271" y="373548"/>
                </a:lnTo>
                <a:lnTo>
                  <a:pt x="25444" y="367571"/>
                </a:lnTo>
                <a:lnTo>
                  <a:pt x="28271" y="358606"/>
                </a:lnTo>
                <a:lnTo>
                  <a:pt x="39580" y="355618"/>
                </a:lnTo>
                <a:lnTo>
                  <a:pt x="50888" y="355618"/>
                </a:lnTo>
                <a:lnTo>
                  <a:pt x="56543" y="352629"/>
                </a:lnTo>
                <a:lnTo>
                  <a:pt x="65024" y="349641"/>
                </a:lnTo>
                <a:lnTo>
                  <a:pt x="67851" y="340676"/>
                </a:lnTo>
                <a:lnTo>
                  <a:pt x="73505" y="328722"/>
                </a:lnTo>
                <a:lnTo>
                  <a:pt x="84814" y="313780"/>
                </a:lnTo>
                <a:lnTo>
                  <a:pt x="90468" y="295850"/>
                </a:lnTo>
                <a:lnTo>
                  <a:pt x="93295" y="277920"/>
                </a:lnTo>
                <a:lnTo>
                  <a:pt x="93295" y="262978"/>
                </a:lnTo>
                <a:lnTo>
                  <a:pt x="90468" y="245048"/>
                </a:lnTo>
                <a:lnTo>
                  <a:pt x="87641" y="236082"/>
                </a:lnTo>
                <a:lnTo>
                  <a:pt x="87641" y="230106"/>
                </a:lnTo>
                <a:lnTo>
                  <a:pt x="87641" y="227117"/>
                </a:lnTo>
                <a:lnTo>
                  <a:pt x="90468" y="221141"/>
                </a:lnTo>
                <a:lnTo>
                  <a:pt x="96122" y="215164"/>
                </a:lnTo>
                <a:lnTo>
                  <a:pt x="107431" y="215164"/>
                </a:lnTo>
                <a:lnTo>
                  <a:pt x="113085" y="215164"/>
                </a:lnTo>
                <a:lnTo>
                  <a:pt x="124393" y="221141"/>
                </a:lnTo>
                <a:lnTo>
                  <a:pt x="132875" y="227117"/>
                </a:lnTo>
                <a:lnTo>
                  <a:pt x="138529" y="227117"/>
                </a:lnTo>
                <a:lnTo>
                  <a:pt x="149837" y="224129"/>
                </a:lnTo>
                <a:lnTo>
                  <a:pt x="155492" y="212175"/>
                </a:lnTo>
                <a:lnTo>
                  <a:pt x="161146" y="206199"/>
                </a:lnTo>
                <a:lnTo>
                  <a:pt x="166800" y="200222"/>
                </a:lnTo>
                <a:lnTo>
                  <a:pt x="183763" y="191257"/>
                </a:lnTo>
                <a:lnTo>
                  <a:pt x="192244" y="179303"/>
                </a:lnTo>
                <a:lnTo>
                  <a:pt x="200726" y="164361"/>
                </a:lnTo>
                <a:lnTo>
                  <a:pt x="203553" y="143443"/>
                </a:lnTo>
                <a:lnTo>
                  <a:pt x="203553" y="137466"/>
                </a:lnTo>
                <a:lnTo>
                  <a:pt x="206380" y="128501"/>
                </a:lnTo>
                <a:lnTo>
                  <a:pt x="209207" y="122524"/>
                </a:lnTo>
                <a:lnTo>
                  <a:pt x="212034" y="119535"/>
                </a:lnTo>
                <a:lnTo>
                  <a:pt x="223343" y="119535"/>
                </a:lnTo>
                <a:lnTo>
                  <a:pt x="240305" y="125512"/>
                </a:lnTo>
                <a:lnTo>
                  <a:pt x="251614" y="128501"/>
                </a:lnTo>
                <a:lnTo>
                  <a:pt x="262922" y="140454"/>
                </a:lnTo>
                <a:lnTo>
                  <a:pt x="262922" y="131489"/>
                </a:lnTo>
                <a:lnTo>
                  <a:pt x="265749" y="125512"/>
                </a:lnTo>
                <a:lnTo>
                  <a:pt x="268576" y="122524"/>
                </a:lnTo>
                <a:lnTo>
                  <a:pt x="271404" y="119535"/>
                </a:lnTo>
                <a:lnTo>
                  <a:pt x="282712" y="110570"/>
                </a:lnTo>
                <a:lnTo>
                  <a:pt x="288366" y="104593"/>
                </a:lnTo>
                <a:lnTo>
                  <a:pt x="291193" y="98617"/>
                </a:lnTo>
                <a:lnTo>
                  <a:pt x="291193" y="83675"/>
                </a:lnTo>
                <a:lnTo>
                  <a:pt x="294020" y="80687"/>
                </a:lnTo>
                <a:lnTo>
                  <a:pt x="299675" y="77698"/>
                </a:lnTo>
                <a:lnTo>
                  <a:pt x="302502" y="74710"/>
                </a:lnTo>
                <a:lnTo>
                  <a:pt x="305329" y="74710"/>
                </a:lnTo>
                <a:lnTo>
                  <a:pt x="319465" y="74710"/>
                </a:lnTo>
                <a:lnTo>
                  <a:pt x="327946" y="65745"/>
                </a:lnTo>
                <a:lnTo>
                  <a:pt x="339254" y="59768"/>
                </a:lnTo>
                <a:lnTo>
                  <a:pt x="344909" y="53791"/>
                </a:lnTo>
                <a:lnTo>
                  <a:pt x="353390" y="41838"/>
                </a:lnTo>
                <a:lnTo>
                  <a:pt x="364698" y="35861"/>
                </a:lnTo>
                <a:lnTo>
                  <a:pt x="376007" y="32872"/>
                </a:lnTo>
                <a:lnTo>
                  <a:pt x="387315" y="35861"/>
                </a:lnTo>
                <a:lnTo>
                  <a:pt x="395797" y="35861"/>
                </a:lnTo>
                <a:lnTo>
                  <a:pt x="401451" y="26896"/>
                </a:lnTo>
                <a:lnTo>
                  <a:pt x="407105" y="20919"/>
                </a:lnTo>
                <a:lnTo>
                  <a:pt x="409932" y="14942"/>
                </a:lnTo>
                <a:lnTo>
                  <a:pt x="418414" y="5977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8226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5C63A563-D048-4CDA-AEAC-F6FBBFEA027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994501" y="966020"/>
            <a:ext cx="5620646" cy="5891980"/>
          </a:xfrm>
          <a:custGeom>
            <a:avLst/>
            <a:gdLst>
              <a:gd name="connsiteX0" fmla="*/ 4603990 w 4699113"/>
              <a:gd name="connsiteY0" fmla="*/ 4884466 h 4925960"/>
              <a:gd name="connsiteX1" fmla="*/ 4603990 w 4699113"/>
              <a:gd name="connsiteY1" fmla="*/ 4896322 h 4925960"/>
              <a:gd name="connsiteX2" fmla="*/ 4603990 w 4699113"/>
              <a:gd name="connsiteY2" fmla="*/ 4908177 h 4925960"/>
              <a:gd name="connsiteX3" fmla="*/ 4610331 w 4699113"/>
              <a:gd name="connsiteY3" fmla="*/ 4893358 h 4925960"/>
              <a:gd name="connsiteX4" fmla="*/ 2809321 w 4699113"/>
              <a:gd name="connsiteY4" fmla="*/ 4336149 h 4925960"/>
              <a:gd name="connsiteX5" fmla="*/ 2780784 w 4699113"/>
              <a:gd name="connsiteY5" fmla="*/ 4342077 h 4925960"/>
              <a:gd name="connsiteX6" fmla="*/ 2758588 w 4699113"/>
              <a:gd name="connsiteY6" fmla="*/ 4348005 h 4925960"/>
              <a:gd name="connsiteX7" fmla="*/ 2787126 w 4699113"/>
              <a:gd name="connsiteY7" fmla="*/ 4342077 h 4925960"/>
              <a:gd name="connsiteX8" fmla="*/ 4267886 w 4699113"/>
              <a:gd name="connsiteY8" fmla="*/ 4196847 h 4925960"/>
              <a:gd name="connsiteX9" fmla="*/ 4261544 w 4699113"/>
              <a:gd name="connsiteY9" fmla="*/ 4199811 h 4925960"/>
              <a:gd name="connsiteX10" fmla="*/ 4255202 w 4699113"/>
              <a:gd name="connsiteY10" fmla="*/ 4208703 h 4925960"/>
              <a:gd name="connsiteX11" fmla="*/ 4245690 w 4699113"/>
              <a:gd name="connsiteY11" fmla="*/ 4211666 h 4925960"/>
              <a:gd name="connsiteX12" fmla="*/ 4242519 w 4699113"/>
              <a:gd name="connsiteY12" fmla="*/ 4220558 h 4925960"/>
              <a:gd name="connsiteX13" fmla="*/ 4255202 w 4699113"/>
              <a:gd name="connsiteY13" fmla="*/ 4259088 h 4925960"/>
              <a:gd name="connsiteX14" fmla="*/ 4261544 w 4699113"/>
              <a:gd name="connsiteY14" fmla="*/ 4300583 h 4925960"/>
              <a:gd name="connsiteX15" fmla="*/ 4267886 w 4699113"/>
              <a:gd name="connsiteY15" fmla="*/ 4291691 h 4925960"/>
              <a:gd name="connsiteX16" fmla="*/ 4267886 w 4699113"/>
              <a:gd name="connsiteY16" fmla="*/ 4282799 h 4925960"/>
              <a:gd name="connsiteX17" fmla="*/ 4264714 w 4699113"/>
              <a:gd name="connsiteY17" fmla="*/ 4259088 h 4925960"/>
              <a:gd name="connsiteX18" fmla="*/ 4274227 w 4699113"/>
              <a:gd name="connsiteY18" fmla="*/ 4232414 h 4925960"/>
              <a:gd name="connsiteX19" fmla="*/ 4277398 w 4699113"/>
              <a:gd name="connsiteY19" fmla="*/ 4226486 h 4925960"/>
              <a:gd name="connsiteX20" fmla="*/ 4277398 w 4699113"/>
              <a:gd name="connsiteY20" fmla="*/ 4220558 h 4925960"/>
              <a:gd name="connsiteX21" fmla="*/ 4280568 w 4699113"/>
              <a:gd name="connsiteY21" fmla="*/ 4205739 h 4925960"/>
              <a:gd name="connsiteX22" fmla="*/ 4309106 w 4699113"/>
              <a:gd name="connsiteY22" fmla="*/ 4170172 h 4925960"/>
              <a:gd name="connsiteX23" fmla="*/ 4299594 w 4699113"/>
              <a:gd name="connsiteY23" fmla="*/ 4176100 h 4925960"/>
              <a:gd name="connsiteX24" fmla="*/ 4286910 w 4699113"/>
              <a:gd name="connsiteY24" fmla="*/ 4176100 h 4925960"/>
              <a:gd name="connsiteX25" fmla="*/ 4280568 w 4699113"/>
              <a:gd name="connsiteY25" fmla="*/ 4179064 h 4925960"/>
              <a:gd name="connsiteX26" fmla="*/ 4277398 w 4699113"/>
              <a:gd name="connsiteY26" fmla="*/ 4184991 h 4925960"/>
              <a:gd name="connsiteX27" fmla="*/ 4283740 w 4699113"/>
              <a:gd name="connsiteY27" fmla="*/ 4190919 h 4925960"/>
              <a:gd name="connsiteX28" fmla="*/ 4290081 w 4699113"/>
              <a:gd name="connsiteY28" fmla="*/ 4190919 h 4925960"/>
              <a:gd name="connsiteX29" fmla="*/ 4302764 w 4699113"/>
              <a:gd name="connsiteY29" fmla="*/ 4187955 h 4925960"/>
              <a:gd name="connsiteX30" fmla="*/ 4309106 w 4699113"/>
              <a:gd name="connsiteY30" fmla="*/ 4182028 h 4925960"/>
              <a:gd name="connsiteX31" fmla="*/ 4309106 w 4699113"/>
              <a:gd name="connsiteY31" fmla="*/ 4179064 h 4925960"/>
              <a:gd name="connsiteX32" fmla="*/ 4226665 w 4699113"/>
              <a:gd name="connsiteY32" fmla="*/ 4128678 h 4925960"/>
              <a:gd name="connsiteX33" fmla="*/ 4223494 w 4699113"/>
              <a:gd name="connsiteY33" fmla="*/ 4134606 h 4925960"/>
              <a:gd name="connsiteX34" fmla="*/ 4220324 w 4699113"/>
              <a:gd name="connsiteY34" fmla="*/ 4140533 h 4925960"/>
              <a:gd name="connsiteX35" fmla="*/ 4226665 w 4699113"/>
              <a:gd name="connsiteY35" fmla="*/ 4176100 h 4925960"/>
              <a:gd name="connsiteX36" fmla="*/ 4239348 w 4699113"/>
              <a:gd name="connsiteY36" fmla="*/ 4208703 h 4925960"/>
              <a:gd name="connsiteX37" fmla="*/ 4245690 w 4699113"/>
              <a:gd name="connsiteY37" fmla="*/ 4190919 h 4925960"/>
              <a:gd name="connsiteX38" fmla="*/ 4245690 w 4699113"/>
              <a:gd name="connsiteY38" fmla="*/ 4179064 h 4925960"/>
              <a:gd name="connsiteX39" fmla="*/ 4236178 w 4699113"/>
              <a:gd name="connsiteY39" fmla="*/ 4155353 h 4925960"/>
              <a:gd name="connsiteX40" fmla="*/ 4261544 w 4699113"/>
              <a:gd name="connsiteY40" fmla="*/ 4084220 h 4925960"/>
              <a:gd name="connsiteX41" fmla="*/ 4264714 w 4699113"/>
              <a:gd name="connsiteY41" fmla="*/ 4104967 h 4925960"/>
              <a:gd name="connsiteX42" fmla="*/ 4274227 w 4699113"/>
              <a:gd name="connsiteY42" fmla="*/ 4122750 h 4925960"/>
              <a:gd name="connsiteX43" fmla="*/ 4280568 w 4699113"/>
              <a:gd name="connsiteY43" fmla="*/ 4119786 h 4925960"/>
              <a:gd name="connsiteX44" fmla="*/ 4280568 w 4699113"/>
              <a:gd name="connsiteY44" fmla="*/ 4107931 h 4925960"/>
              <a:gd name="connsiteX45" fmla="*/ 4274227 w 4699113"/>
              <a:gd name="connsiteY45" fmla="*/ 4096075 h 4925960"/>
              <a:gd name="connsiteX46" fmla="*/ 2869566 w 4699113"/>
              <a:gd name="connsiteY46" fmla="*/ 4066436 h 4925960"/>
              <a:gd name="connsiteX47" fmla="*/ 2847371 w 4699113"/>
              <a:gd name="connsiteY47" fmla="*/ 4078292 h 4925960"/>
              <a:gd name="connsiteX48" fmla="*/ 2825175 w 4699113"/>
              <a:gd name="connsiteY48" fmla="*/ 4087184 h 4925960"/>
              <a:gd name="connsiteX49" fmla="*/ 2831517 w 4699113"/>
              <a:gd name="connsiteY49" fmla="*/ 4093111 h 4925960"/>
              <a:gd name="connsiteX50" fmla="*/ 2841029 w 4699113"/>
              <a:gd name="connsiteY50" fmla="*/ 4087184 h 4925960"/>
              <a:gd name="connsiteX51" fmla="*/ 2847371 w 4699113"/>
              <a:gd name="connsiteY51" fmla="*/ 4087184 h 4925960"/>
              <a:gd name="connsiteX52" fmla="*/ 2860054 w 4699113"/>
              <a:gd name="connsiteY52" fmla="*/ 4078292 h 4925960"/>
              <a:gd name="connsiteX53" fmla="*/ 4432766 w 4699113"/>
              <a:gd name="connsiteY53" fmla="*/ 4039762 h 4925960"/>
              <a:gd name="connsiteX54" fmla="*/ 4420084 w 4699113"/>
              <a:gd name="connsiteY54" fmla="*/ 4045689 h 4925960"/>
              <a:gd name="connsiteX55" fmla="*/ 4420084 w 4699113"/>
              <a:gd name="connsiteY55" fmla="*/ 4060509 h 4925960"/>
              <a:gd name="connsiteX56" fmla="*/ 4435938 w 4699113"/>
              <a:gd name="connsiteY56" fmla="*/ 4099039 h 4925960"/>
              <a:gd name="connsiteX57" fmla="*/ 4454962 w 4699113"/>
              <a:gd name="connsiteY57" fmla="*/ 4137569 h 4925960"/>
              <a:gd name="connsiteX58" fmla="*/ 4451792 w 4699113"/>
              <a:gd name="connsiteY58" fmla="*/ 4093111 h 4925960"/>
              <a:gd name="connsiteX59" fmla="*/ 4439108 w 4699113"/>
              <a:gd name="connsiteY59" fmla="*/ 4051617 h 4925960"/>
              <a:gd name="connsiteX60" fmla="*/ 4432766 w 4699113"/>
              <a:gd name="connsiteY60" fmla="*/ 4045689 h 4925960"/>
              <a:gd name="connsiteX61" fmla="*/ 4432766 w 4699113"/>
              <a:gd name="connsiteY61" fmla="*/ 4042725 h 4925960"/>
              <a:gd name="connsiteX62" fmla="*/ 1046361 w 4699113"/>
              <a:gd name="connsiteY62" fmla="*/ 4030870 h 4925960"/>
              <a:gd name="connsiteX63" fmla="*/ 1059045 w 4699113"/>
              <a:gd name="connsiteY63" fmla="*/ 4036798 h 4925960"/>
              <a:gd name="connsiteX64" fmla="*/ 1062215 w 4699113"/>
              <a:gd name="connsiteY64" fmla="*/ 4036798 h 4925960"/>
              <a:gd name="connsiteX65" fmla="*/ 2993227 w 4699113"/>
              <a:gd name="connsiteY65" fmla="*/ 3950845 h 4925960"/>
              <a:gd name="connsiteX66" fmla="*/ 2983715 w 4699113"/>
              <a:gd name="connsiteY66" fmla="*/ 3953809 h 4925960"/>
              <a:gd name="connsiteX67" fmla="*/ 2971032 w 4699113"/>
              <a:gd name="connsiteY67" fmla="*/ 3959737 h 4925960"/>
              <a:gd name="connsiteX68" fmla="*/ 2971032 w 4699113"/>
              <a:gd name="connsiteY68" fmla="*/ 3962701 h 4925960"/>
              <a:gd name="connsiteX69" fmla="*/ 2983715 w 4699113"/>
              <a:gd name="connsiteY69" fmla="*/ 3956773 h 4925960"/>
              <a:gd name="connsiteX70" fmla="*/ 875139 w 4699113"/>
              <a:gd name="connsiteY70" fmla="*/ 3909351 h 4925960"/>
              <a:gd name="connsiteX71" fmla="*/ 865626 w 4699113"/>
              <a:gd name="connsiteY71" fmla="*/ 3912315 h 4925960"/>
              <a:gd name="connsiteX72" fmla="*/ 843431 w 4699113"/>
              <a:gd name="connsiteY72" fmla="*/ 3921207 h 4925960"/>
              <a:gd name="connsiteX73" fmla="*/ 818064 w 4699113"/>
              <a:gd name="connsiteY73" fmla="*/ 3918243 h 4925960"/>
              <a:gd name="connsiteX74" fmla="*/ 805381 w 4699113"/>
              <a:gd name="connsiteY74" fmla="*/ 3921207 h 4925960"/>
              <a:gd name="connsiteX75" fmla="*/ 799040 w 4699113"/>
              <a:gd name="connsiteY75" fmla="*/ 3930098 h 4925960"/>
              <a:gd name="connsiteX76" fmla="*/ 783186 w 4699113"/>
              <a:gd name="connsiteY76" fmla="*/ 3941954 h 4925960"/>
              <a:gd name="connsiteX77" fmla="*/ 767332 w 4699113"/>
              <a:gd name="connsiteY77" fmla="*/ 3933062 h 4925960"/>
              <a:gd name="connsiteX78" fmla="*/ 773673 w 4699113"/>
              <a:gd name="connsiteY78" fmla="*/ 3959737 h 4925960"/>
              <a:gd name="connsiteX79" fmla="*/ 802210 w 4699113"/>
              <a:gd name="connsiteY79" fmla="*/ 3971592 h 4925960"/>
              <a:gd name="connsiteX80" fmla="*/ 795869 w 4699113"/>
              <a:gd name="connsiteY80" fmla="*/ 3968629 h 4925960"/>
              <a:gd name="connsiteX81" fmla="*/ 786357 w 4699113"/>
              <a:gd name="connsiteY81" fmla="*/ 3962701 h 4925960"/>
              <a:gd name="connsiteX82" fmla="*/ 783186 w 4699113"/>
              <a:gd name="connsiteY82" fmla="*/ 3956773 h 4925960"/>
              <a:gd name="connsiteX83" fmla="*/ 783186 w 4699113"/>
              <a:gd name="connsiteY83" fmla="*/ 3953809 h 4925960"/>
              <a:gd name="connsiteX84" fmla="*/ 795869 w 4699113"/>
              <a:gd name="connsiteY84" fmla="*/ 3947881 h 4925960"/>
              <a:gd name="connsiteX85" fmla="*/ 808552 w 4699113"/>
              <a:gd name="connsiteY85" fmla="*/ 3947881 h 4925960"/>
              <a:gd name="connsiteX86" fmla="*/ 811723 w 4699113"/>
              <a:gd name="connsiteY86" fmla="*/ 3950845 h 4925960"/>
              <a:gd name="connsiteX87" fmla="*/ 811723 w 4699113"/>
              <a:gd name="connsiteY87" fmla="*/ 3956773 h 4925960"/>
              <a:gd name="connsiteX88" fmla="*/ 818064 w 4699113"/>
              <a:gd name="connsiteY88" fmla="*/ 3959737 h 4925960"/>
              <a:gd name="connsiteX89" fmla="*/ 824406 w 4699113"/>
              <a:gd name="connsiteY89" fmla="*/ 3956773 h 4925960"/>
              <a:gd name="connsiteX90" fmla="*/ 840260 w 4699113"/>
              <a:gd name="connsiteY90" fmla="*/ 3947881 h 4925960"/>
              <a:gd name="connsiteX91" fmla="*/ 852943 w 4699113"/>
              <a:gd name="connsiteY91" fmla="*/ 3956773 h 4925960"/>
              <a:gd name="connsiteX92" fmla="*/ 862456 w 4699113"/>
              <a:gd name="connsiteY92" fmla="*/ 3956773 h 4925960"/>
              <a:gd name="connsiteX93" fmla="*/ 868797 w 4699113"/>
              <a:gd name="connsiteY93" fmla="*/ 3953809 h 4925960"/>
              <a:gd name="connsiteX94" fmla="*/ 884651 w 4699113"/>
              <a:gd name="connsiteY94" fmla="*/ 3936026 h 4925960"/>
              <a:gd name="connsiteX95" fmla="*/ 884651 w 4699113"/>
              <a:gd name="connsiteY95" fmla="*/ 3912315 h 4925960"/>
              <a:gd name="connsiteX96" fmla="*/ 697574 w 4699113"/>
              <a:gd name="connsiteY96" fmla="*/ 3906387 h 4925960"/>
              <a:gd name="connsiteX97" fmla="*/ 691233 w 4699113"/>
              <a:gd name="connsiteY97" fmla="*/ 3912315 h 4925960"/>
              <a:gd name="connsiteX98" fmla="*/ 684891 w 4699113"/>
              <a:gd name="connsiteY98" fmla="*/ 3912315 h 4925960"/>
              <a:gd name="connsiteX99" fmla="*/ 678550 w 4699113"/>
              <a:gd name="connsiteY99" fmla="*/ 3915279 h 4925960"/>
              <a:gd name="connsiteX100" fmla="*/ 672208 w 4699113"/>
              <a:gd name="connsiteY100" fmla="*/ 3915279 h 4925960"/>
              <a:gd name="connsiteX101" fmla="*/ 656354 w 4699113"/>
              <a:gd name="connsiteY101" fmla="*/ 3915279 h 4925960"/>
              <a:gd name="connsiteX102" fmla="*/ 653183 w 4699113"/>
              <a:gd name="connsiteY102" fmla="*/ 3930098 h 4925960"/>
              <a:gd name="connsiteX103" fmla="*/ 646842 w 4699113"/>
              <a:gd name="connsiteY103" fmla="*/ 3933062 h 4925960"/>
              <a:gd name="connsiteX104" fmla="*/ 640500 w 4699113"/>
              <a:gd name="connsiteY104" fmla="*/ 3936026 h 4925960"/>
              <a:gd name="connsiteX105" fmla="*/ 627817 w 4699113"/>
              <a:gd name="connsiteY105" fmla="*/ 3947881 h 4925960"/>
              <a:gd name="connsiteX106" fmla="*/ 634159 w 4699113"/>
              <a:gd name="connsiteY106" fmla="*/ 3959737 h 4925960"/>
              <a:gd name="connsiteX107" fmla="*/ 678550 w 4699113"/>
              <a:gd name="connsiteY107" fmla="*/ 3941954 h 4925960"/>
              <a:gd name="connsiteX108" fmla="*/ 719770 w 4699113"/>
              <a:gd name="connsiteY108" fmla="*/ 3947881 h 4925960"/>
              <a:gd name="connsiteX109" fmla="*/ 722941 w 4699113"/>
              <a:gd name="connsiteY109" fmla="*/ 3953809 h 4925960"/>
              <a:gd name="connsiteX110" fmla="*/ 735624 w 4699113"/>
              <a:gd name="connsiteY110" fmla="*/ 3950845 h 4925960"/>
              <a:gd name="connsiteX111" fmla="*/ 735624 w 4699113"/>
              <a:gd name="connsiteY111" fmla="*/ 3938990 h 4925960"/>
              <a:gd name="connsiteX112" fmla="*/ 738795 w 4699113"/>
              <a:gd name="connsiteY112" fmla="*/ 3930098 h 4925960"/>
              <a:gd name="connsiteX113" fmla="*/ 735624 w 4699113"/>
              <a:gd name="connsiteY113" fmla="*/ 3921207 h 4925960"/>
              <a:gd name="connsiteX114" fmla="*/ 729282 w 4699113"/>
              <a:gd name="connsiteY114" fmla="*/ 3918243 h 4925960"/>
              <a:gd name="connsiteX115" fmla="*/ 710258 w 4699113"/>
              <a:gd name="connsiteY115" fmla="*/ 3915279 h 4925960"/>
              <a:gd name="connsiteX116" fmla="*/ 938555 w 4699113"/>
              <a:gd name="connsiteY116" fmla="*/ 3894532 h 4925960"/>
              <a:gd name="connsiteX117" fmla="*/ 925871 w 4699113"/>
              <a:gd name="connsiteY117" fmla="*/ 3897496 h 4925960"/>
              <a:gd name="connsiteX118" fmla="*/ 916359 w 4699113"/>
              <a:gd name="connsiteY118" fmla="*/ 3909351 h 4925960"/>
              <a:gd name="connsiteX119" fmla="*/ 913188 w 4699113"/>
              <a:gd name="connsiteY119" fmla="*/ 3918243 h 4925960"/>
              <a:gd name="connsiteX120" fmla="*/ 910017 w 4699113"/>
              <a:gd name="connsiteY120" fmla="*/ 3909351 h 4925960"/>
              <a:gd name="connsiteX121" fmla="*/ 903676 w 4699113"/>
              <a:gd name="connsiteY121" fmla="*/ 3900459 h 4925960"/>
              <a:gd name="connsiteX122" fmla="*/ 890993 w 4699113"/>
              <a:gd name="connsiteY122" fmla="*/ 3921207 h 4925960"/>
              <a:gd name="connsiteX123" fmla="*/ 894163 w 4699113"/>
              <a:gd name="connsiteY123" fmla="*/ 3941954 h 4925960"/>
              <a:gd name="connsiteX124" fmla="*/ 925871 w 4699113"/>
              <a:gd name="connsiteY124" fmla="*/ 3933062 h 4925960"/>
              <a:gd name="connsiteX125" fmla="*/ 929042 w 4699113"/>
              <a:gd name="connsiteY125" fmla="*/ 3900459 h 4925960"/>
              <a:gd name="connsiteX126" fmla="*/ 932213 w 4699113"/>
              <a:gd name="connsiteY126" fmla="*/ 3921207 h 4925960"/>
              <a:gd name="connsiteX127" fmla="*/ 941725 w 4699113"/>
              <a:gd name="connsiteY127" fmla="*/ 3938990 h 4925960"/>
              <a:gd name="connsiteX128" fmla="*/ 951238 w 4699113"/>
              <a:gd name="connsiteY128" fmla="*/ 3918243 h 4925960"/>
              <a:gd name="connsiteX129" fmla="*/ 948067 w 4699113"/>
              <a:gd name="connsiteY129" fmla="*/ 3897496 h 4925960"/>
              <a:gd name="connsiteX130" fmla="*/ 4188616 w 4699113"/>
              <a:gd name="connsiteY130" fmla="*/ 3888604 h 4925960"/>
              <a:gd name="connsiteX131" fmla="*/ 4179103 w 4699113"/>
              <a:gd name="connsiteY131" fmla="*/ 3894532 h 4925960"/>
              <a:gd name="connsiteX132" fmla="*/ 4188616 w 4699113"/>
              <a:gd name="connsiteY132" fmla="*/ 3897496 h 4925960"/>
              <a:gd name="connsiteX133" fmla="*/ 4188616 w 4699113"/>
              <a:gd name="connsiteY133" fmla="*/ 3891568 h 4925960"/>
              <a:gd name="connsiteX134" fmla="*/ 970262 w 4699113"/>
              <a:gd name="connsiteY134" fmla="*/ 3888604 h 4925960"/>
              <a:gd name="connsiteX135" fmla="*/ 957579 w 4699113"/>
              <a:gd name="connsiteY135" fmla="*/ 3906387 h 4925960"/>
              <a:gd name="connsiteX136" fmla="*/ 957579 w 4699113"/>
              <a:gd name="connsiteY136" fmla="*/ 3921207 h 4925960"/>
              <a:gd name="connsiteX137" fmla="*/ 957579 w 4699113"/>
              <a:gd name="connsiteY137" fmla="*/ 3927134 h 4925960"/>
              <a:gd name="connsiteX138" fmla="*/ 960750 w 4699113"/>
              <a:gd name="connsiteY138" fmla="*/ 3933062 h 4925960"/>
              <a:gd name="connsiteX139" fmla="*/ 976604 w 4699113"/>
              <a:gd name="connsiteY139" fmla="*/ 3912315 h 4925960"/>
              <a:gd name="connsiteX140" fmla="*/ 976604 w 4699113"/>
              <a:gd name="connsiteY140" fmla="*/ 3891568 h 4925960"/>
              <a:gd name="connsiteX141" fmla="*/ 973433 w 4699113"/>
              <a:gd name="connsiteY141" fmla="*/ 3888604 h 4925960"/>
              <a:gd name="connsiteX142" fmla="*/ 1008312 w 4699113"/>
              <a:gd name="connsiteY142" fmla="*/ 3879712 h 4925960"/>
              <a:gd name="connsiteX143" fmla="*/ 986116 w 4699113"/>
              <a:gd name="connsiteY143" fmla="*/ 3891568 h 4925960"/>
              <a:gd name="connsiteX144" fmla="*/ 982946 w 4699113"/>
              <a:gd name="connsiteY144" fmla="*/ 3912315 h 4925960"/>
              <a:gd name="connsiteX145" fmla="*/ 982946 w 4699113"/>
              <a:gd name="connsiteY145" fmla="*/ 3921207 h 4925960"/>
              <a:gd name="connsiteX146" fmla="*/ 986116 w 4699113"/>
              <a:gd name="connsiteY146" fmla="*/ 3927134 h 4925960"/>
              <a:gd name="connsiteX147" fmla="*/ 1001970 w 4699113"/>
              <a:gd name="connsiteY147" fmla="*/ 3921207 h 4925960"/>
              <a:gd name="connsiteX148" fmla="*/ 1014653 w 4699113"/>
              <a:gd name="connsiteY148" fmla="*/ 3918243 h 4925960"/>
              <a:gd name="connsiteX149" fmla="*/ 1017824 w 4699113"/>
              <a:gd name="connsiteY149" fmla="*/ 3897496 h 4925960"/>
              <a:gd name="connsiteX150" fmla="*/ 1014653 w 4699113"/>
              <a:gd name="connsiteY150" fmla="*/ 3879712 h 4925960"/>
              <a:gd name="connsiteX151" fmla="*/ 1046361 w 4699113"/>
              <a:gd name="connsiteY151" fmla="*/ 3870821 h 4925960"/>
              <a:gd name="connsiteX152" fmla="*/ 1030507 w 4699113"/>
              <a:gd name="connsiteY152" fmla="*/ 3873785 h 4925960"/>
              <a:gd name="connsiteX153" fmla="*/ 1027337 w 4699113"/>
              <a:gd name="connsiteY153" fmla="*/ 3888604 h 4925960"/>
              <a:gd name="connsiteX154" fmla="*/ 1024166 w 4699113"/>
              <a:gd name="connsiteY154" fmla="*/ 3900459 h 4925960"/>
              <a:gd name="connsiteX155" fmla="*/ 1027337 w 4699113"/>
              <a:gd name="connsiteY155" fmla="*/ 3915279 h 4925960"/>
              <a:gd name="connsiteX156" fmla="*/ 1036849 w 4699113"/>
              <a:gd name="connsiteY156" fmla="*/ 3915279 h 4925960"/>
              <a:gd name="connsiteX157" fmla="*/ 1055874 w 4699113"/>
              <a:gd name="connsiteY157" fmla="*/ 3897496 h 4925960"/>
              <a:gd name="connsiteX158" fmla="*/ 1059045 w 4699113"/>
              <a:gd name="connsiteY158" fmla="*/ 3876748 h 4925960"/>
              <a:gd name="connsiteX159" fmla="*/ 3237378 w 4699113"/>
              <a:gd name="connsiteY159" fmla="*/ 3867857 h 4925960"/>
              <a:gd name="connsiteX160" fmla="*/ 3227866 w 4699113"/>
              <a:gd name="connsiteY160" fmla="*/ 3873785 h 4925960"/>
              <a:gd name="connsiteX161" fmla="*/ 3215182 w 4699113"/>
              <a:gd name="connsiteY161" fmla="*/ 3876748 h 4925960"/>
              <a:gd name="connsiteX162" fmla="*/ 3224695 w 4699113"/>
              <a:gd name="connsiteY162" fmla="*/ 3876748 h 4925960"/>
              <a:gd name="connsiteX163" fmla="*/ 3227866 w 4699113"/>
              <a:gd name="connsiteY163" fmla="*/ 3876748 h 4925960"/>
              <a:gd name="connsiteX164" fmla="*/ 3231036 w 4699113"/>
              <a:gd name="connsiteY164" fmla="*/ 3876748 h 4925960"/>
              <a:gd name="connsiteX165" fmla="*/ 3231036 w 4699113"/>
              <a:gd name="connsiteY165" fmla="*/ 3873785 h 4925960"/>
              <a:gd name="connsiteX166" fmla="*/ 3234207 w 4699113"/>
              <a:gd name="connsiteY166" fmla="*/ 3870821 h 4925960"/>
              <a:gd name="connsiteX167" fmla="*/ 1078069 w 4699113"/>
              <a:gd name="connsiteY167" fmla="*/ 3867857 h 4925960"/>
              <a:gd name="connsiteX168" fmla="*/ 1071728 w 4699113"/>
              <a:gd name="connsiteY168" fmla="*/ 3876748 h 4925960"/>
              <a:gd name="connsiteX169" fmla="*/ 1071728 w 4699113"/>
              <a:gd name="connsiteY169" fmla="*/ 3888604 h 4925960"/>
              <a:gd name="connsiteX170" fmla="*/ 1068557 w 4699113"/>
              <a:gd name="connsiteY170" fmla="*/ 3897496 h 4925960"/>
              <a:gd name="connsiteX171" fmla="*/ 1065386 w 4699113"/>
              <a:gd name="connsiteY171" fmla="*/ 3906387 h 4925960"/>
              <a:gd name="connsiteX172" fmla="*/ 1071728 w 4699113"/>
              <a:gd name="connsiteY172" fmla="*/ 3912315 h 4925960"/>
              <a:gd name="connsiteX173" fmla="*/ 1081240 w 4699113"/>
              <a:gd name="connsiteY173" fmla="*/ 3909351 h 4925960"/>
              <a:gd name="connsiteX174" fmla="*/ 1081240 w 4699113"/>
              <a:gd name="connsiteY174" fmla="*/ 3900459 h 4925960"/>
              <a:gd name="connsiteX175" fmla="*/ 1081240 w 4699113"/>
              <a:gd name="connsiteY175" fmla="*/ 3891568 h 4925960"/>
              <a:gd name="connsiteX176" fmla="*/ 1087582 w 4699113"/>
              <a:gd name="connsiteY176" fmla="*/ 3885640 h 4925960"/>
              <a:gd name="connsiteX177" fmla="*/ 1084411 w 4699113"/>
              <a:gd name="connsiteY177" fmla="*/ 3879712 h 4925960"/>
              <a:gd name="connsiteX178" fmla="*/ 1081240 w 4699113"/>
              <a:gd name="connsiteY178" fmla="*/ 3876748 h 4925960"/>
              <a:gd name="connsiteX179" fmla="*/ 1087582 w 4699113"/>
              <a:gd name="connsiteY179" fmla="*/ 3870821 h 4925960"/>
              <a:gd name="connsiteX180" fmla="*/ 1084411 w 4699113"/>
              <a:gd name="connsiteY180" fmla="*/ 3867857 h 4925960"/>
              <a:gd name="connsiteX181" fmla="*/ 1116119 w 4699113"/>
              <a:gd name="connsiteY181" fmla="*/ 3856001 h 4925960"/>
              <a:gd name="connsiteX182" fmla="*/ 1131973 w 4699113"/>
              <a:gd name="connsiteY182" fmla="*/ 3856001 h 4925960"/>
              <a:gd name="connsiteX183" fmla="*/ 1147827 w 4699113"/>
              <a:gd name="connsiteY183" fmla="*/ 3856001 h 4925960"/>
              <a:gd name="connsiteX184" fmla="*/ 1154168 w 4699113"/>
              <a:gd name="connsiteY184" fmla="*/ 3858965 h 4925960"/>
              <a:gd name="connsiteX185" fmla="*/ 1154168 w 4699113"/>
              <a:gd name="connsiteY185" fmla="*/ 3870821 h 4925960"/>
              <a:gd name="connsiteX186" fmla="*/ 1135144 w 4699113"/>
              <a:gd name="connsiteY186" fmla="*/ 3873785 h 4925960"/>
              <a:gd name="connsiteX187" fmla="*/ 1116119 w 4699113"/>
              <a:gd name="connsiteY187" fmla="*/ 3870821 h 4925960"/>
              <a:gd name="connsiteX188" fmla="*/ 1112948 w 4699113"/>
              <a:gd name="connsiteY188" fmla="*/ 3867857 h 4925960"/>
              <a:gd name="connsiteX189" fmla="*/ 2365410 w 4699113"/>
              <a:gd name="connsiteY189" fmla="*/ 3850074 h 4925960"/>
              <a:gd name="connsiteX190" fmla="*/ 2362240 w 4699113"/>
              <a:gd name="connsiteY190" fmla="*/ 3858965 h 4925960"/>
              <a:gd name="connsiteX191" fmla="*/ 2352727 w 4699113"/>
              <a:gd name="connsiteY191" fmla="*/ 3867857 h 4925960"/>
              <a:gd name="connsiteX192" fmla="*/ 2349556 w 4699113"/>
              <a:gd name="connsiteY192" fmla="*/ 3897496 h 4925960"/>
              <a:gd name="connsiteX193" fmla="*/ 2336873 w 4699113"/>
              <a:gd name="connsiteY193" fmla="*/ 3927134 h 4925960"/>
              <a:gd name="connsiteX194" fmla="*/ 2362240 w 4699113"/>
              <a:gd name="connsiteY194" fmla="*/ 3918243 h 4925960"/>
              <a:gd name="connsiteX195" fmla="*/ 2387606 w 4699113"/>
              <a:gd name="connsiteY195" fmla="*/ 3912315 h 4925960"/>
              <a:gd name="connsiteX196" fmla="*/ 2397118 w 4699113"/>
              <a:gd name="connsiteY196" fmla="*/ 3912315 h 4925960"/>
              <a:gd name="connsiteX197" fmla="*/ 2397118 w 4699113"/>
              <a:gd name="connsiteY197" fmla="*/ 3906387 h 4925960"/>
              <a:gd name="connsiteX198" fmla="*/ 2393948 w 4699113"/>
              <a:gd name="connsiteY198" fmla="*/ 3897496 h 4925960"/>
              <a:gd name="connsiteX199" fmla="*/ 2384435 w 4699113"/>
              <a:gd name="connsiteY199" fmla="*/ 3897496 h 4925960"/>
              <a:gd name="connsiteX200" fmla="*/ 2371752 w 4699113"/>
              <a:gd name="connsiteY200" fmla="*/ 3894532 h 4925960"/>
              <a:gd name="connsiteX201" fmla="*/ 2365410 w 4699113"/>
              <a:gd name="connsiteY201" fmla="*/ 3879712 h 4925960"/>
              <a:gd name="connsiteX202" fmla="*/ 2365410 w 4699113"/>
              <a:gd name="connsiteY202" fmla="*/ 3864893 h 4925960"/>
              <a:gd name="connsiteX203" fmla="*/ 1204901 w 4699113"/>
              <a:gd name="connsiteY203" fmla="*/ 3838218 h 4925960"/>
              <a:gd name="connsiteX204" fmla="*/ 1179535 w 4699113"/>
              <a:gd name="connsiteY204" fmla="*/ 3847110 h 4925960"/>
              <a:gd name="connsiteX205" fmla="*/ 1173193 w 4699113"/>
              <a:gd name="connsiteY205" fmla="*/ 3873785 h 4925960"/>
              <a:gd name="connsiteX206" fmla="*/ 1170022 w 4699113"/>
              <a:gd name="connsiteY206" fmla="*/ 3856001 h 4925960"/>
              <a:gd name="connsiteX207" fmla="*/ 1160510 w 4699113"/>
              <a:gd name="connsiteY207" fmla="*/ 3850074 h 4925960"/>
              <a:gd name="connsiteX208" fmla="*/ 1138314 w 4699113"/>
              <a:gd name="connsiteY208" fmla="*/ 3850074 h 4925960"/>
              <a:gd name="connsiteX209" fmla="*/ 1116119 w 4699113"/>
              <a:gd name="connsiteY209" fmla="*/ 3856001 h 4925960"/>
              <a:gd name="connsiteX210" fmla="*/ 1100265 w 4699113"/>
              <a:gd name="connsiteY210" fmla="*/ 3867857 h 4925960"/>
              <a:gd name="connsiteX211" fmla="*/ 1090752 w 4699113"/>
              <a:gd name="connsiteY211" fmla="*/ 3885640 h 4925960"/>
              <a:gd name="connsiteX212" fmla="*/ 1090752 w 4699113"/>
              <a:gd name="connsiteY212" fmla="*/ 3897496 h 4925960"/>
              <a:gd name="connsiteX213" fmla="*/ 1106606 w 4699113"/>
              <a:gd name="connsiteY213" fmla="*/ 3906387 h 4925960"/>
              <a:gd name="connsiteX214" fmla="*/ 1144656 w 4699113"/>
              <a:gd name="connsiteY214" fmla="*/ 3897496 h 4925960"/>
              <a:gd name="connsiteX215" fmla="*/ 1176364 w 4699113"/>
              <a:gd name="connsiteY215" fmla="*/ 3885640 h 4925960"/>
              <a:gd name="connsiteX216" fmla="*/ 1201730 w 4699113"/>
              <a:gd name="connsiteY216" fmla="*/ 3876748 h 4925960"/>
              <a:gd name="connsiteX217" fmla="*/ 1211243 w 4699113"/>
              <a:gd name="connsiteY217" fmla="*/ 3850074 h 4925960"/>
              <a:gd name="connsiteX218" fmla="*/ 1211243 w 4699113"/>
              <a:gd name="connsiteY218" fmla="*/ 3847110 h 4925960"/>
              <a:gd name="connsiteX219" fmla="*/ 1211243 w 4699113"/>
              <a:gd name="connsiteY219" fmla="*/ 3844146 h 4925960"/>
              <a:gd name="connsiteX220" fmla="*/ 1236609 w 4699113"/>
              <a:gd name="connsiteY220" fmla="*/ 3832290 h 4925960"/>
              <a:gd name="connsiteX221" fmla="*/ 1220755 w 4699113"/>
              <a:gd name="connsiteY221" fmla="*/ 3853037 h 4925960"/>
              <a:gd name="connsiteX222" fmla="*/ 1220755 w 4699113"/>
              <a:gd name="connsiteY222" fmla="*/ 3876748 h 4925960"/>
              <a:gd name="connsiteX223" fmla="*/ 1227096 w 4699113"/>
              <a:gd name="connsiteY223" fmla="*/ 3876748 h 4925960"/>
              <a:gd name="connsiteX224" fmla="*/ 1236609 w 4699113"/>
              <a:gd name="connsiteY224" fmla="*/ 3876748 h 4925960"/>
              <a:gd name="connsiteX225" fmla="*/ 1236609 w 4699113"/>
              <a:gd name="connsiteY225" fmla="*/ 3873785 h 4925960"/>
              <a:gd name="connsiteX226" fmla="*/ 1236609 w 4699113"/>
              <a:gd name="connsiteY226" fmla="*/ 3856001 h 4925960"/>
              <a:gd name="connsiteX227" fmla="*/ 3278598 w 4699113"/>
              <a:gd name="connsiteY227" fmla="*/ 3823399 h 4925960"/>
              <a:gd name="connsiteX228" fmla="*/ 3269086 w 4699113"/>
              <a:gd name="connsiteY228" fmla="*/ 3829326 h 4925960"/>
              <a:gd name="connsiteX229" fmla="*/ 3256403 w 4699113"/>
              <a:gd name="connsiteY229" fmla="*/ 3835254 h 4925960"/>
              <a:gd name="connsiteX230" fmla="*/ 3256403 w 4699113"/>
              <a:gd name="connsiteY230" fmla="*/ 3838218 h 4925960"/>
              <a:gd name="connsiteX231" fmla="*/ 3259574 w 4699113"/>
              <a:gd name="connsiteY231" fmla="*/ 3847110 h 4925960"/>
              <a:gd name="connsiteX232" fmla="*/ 3272257 w 4699113"/>
              <a:gd name="connsiteY232" fmla="*/ 3832290 h 4925960"/>
              <a:gd name="connsiteX233" fmla="*/ 1325391 w 4699113"/>
              <a:gd name="connsiteY233" fmla="*/ 3814507 h 4925960"/>
              <a:gd name="connsiteX234" fmla="*/ 1300025 w 4699113"/>
              <a:gd name="connsiteY234" fmla="*/ 3817471 h 4925960"/>
              <a:gd name="connsiteX235" fmla="*/ 1268317 w 4699113"/>
              <a:gd name="connsiteY235" fmla="*/ 3826363 h 4925960"/>
              <a:gd name="connsiteX236" fmla="*/ 1255634 w 4699113"/>
              <a:gd name="connsiteY236" fmla="*/ 3832290 h 4925960"/>
              <a:gd name="connsiteX237" fmla="*/ 1249292 w 4699113"/>
              <a:gd name="connsiteY237" fmla="*/ 3850074 h 4925960"/>
              <a:gd name="connsiteX238" fmla="*/ 1255634 w 4699113"/>
              <a:gd name="connsiteY238" fmla="*/ 3853037 h 4925960"/>
              <a:gd name="connsiteX239" fmla="*/ 1255634 w 4699113"/>
              <a:gd name="connsiteY239" fmla="*/ 3856001 h 4925960"/>
              <a:gd name="connsiteX240" fmla="*/ 1249292 w 4699113"/>
              <a:gd name="connsiteY240" fmla="*/ 3856001 h 4925960"/>
              <a:gd name="connsiteX241" fmla="*/ 1246121 w 4699113"/>
              <a:gd name="connsiteY241" fmla="*/ 3858965 h 4925960"/>
              <a:gd name="connsiteX242" fmla="*/ 1246121 w 4699113"/>
              <a:gd name="connsiteY242" fmla="*/ 3867857 h 4925960"/>
              <a:gd name="connsiteX243" fmla="*/ 1261975 w 4699113"/>
              <a:gd name="connsiteY243" fmla="*/ 3873785 h 4925960"/>
              <a:gd name="connsiteX244" fmla="*/ 1271488 w 4699113"/>
              <a:gd name="connsiteY244" fmla="*/ 3873785 h 4925960"/>
              <a:gd name="connsiteX245" fmla="*/ 1268317 w 4699113"/>
              <a:gd name="connsiteY245" fmla="*/ 3870821 h 4925960"/>
              <a:gd name="connsiteX246" fmla="*/ 1271488 w 4699113"/>
              <a:gd name="connsiteY246" fmla="*/ 3867857 h 4925960"/>
              <a:gd name="connsiteX247" fmla="*/ 1281000 w 4699113"/>
              <a:gd name="connsiteY247" fmla="*/ 3864893 h 4925960"/>
              <a:gd name="connsiteX248" fmla="*/ 1281000 w 4699113"/>
              <a:gd name="connsiteY248" fmla="*/ 3856001 h 4925960"/>
              <a:gd name="connsiteX249" fmla="*/ 1287342 w 4699113"/>
              <a:gd name="connsiteY249" fmla="*/ 3847110 h 4925960"/>
              <a:gd name="connsiteX250" fmla="*/ 1290512 w 4699113"/>
              <a:gd name="connsiteY250" fmla="*/ 3858965 h 4925960"/>
              <a:gd name="connsiteX251" fmla="*/ 1287342 w 4699113"/>
              <a:gd name="connsiteY251" fmla="*/ 3867857 h 4925960"/>
              <a:gd name="connsiteX252" fmla="*/ 1284171 w 4699113"/>
              <a:gd name="connsiteY252" fmla="*/ 3870821 h 4925960"/>
              <a:gd name="connsiteX253" fmla="*/ 1290512 w 4699113"/>
              <a:gd name="connsiteY253" fmla="*/ 3870821 h 4925960"/>
              <a:gd name="connsiteX254" fmla="*/ 1296854 w 4699113"/>
              <a:gd name="connsiteY254" fmla="*/ 3870821 h 4925960"/>
              <a:gd name="connsiteX255" fmla="*/ 1306366 w 4699113"/>
              <a:gd name="connsiteY255" fmla="*/ 3870821 h 4925960"/>
              <a:gd name="connsiteX256" fmla="*/ 1322220 w 4699113"/>
              <a:gd name="connsiteY256" fmla="*/ 3870821 h 4925960"/>
              <a:gd name="connsiteX257" fmla="*/ 1309537 w 4699113"/>
              <a:gd name="connsiteY257" fmla="*/ 3867857 h 4925960"/>
              <a:gd name="connsiteX258" fmla="*/ 1303195 w 4699113"/>
              <a:gd name="connsiteY258" fmla="*/ 3858965 h 4925960"/>
              <a:gd name="connsiteX259" fmla="*/ 1322220 w 4699113"/>
              <a:gd name="connsiteY259" fmla="*/ 3856001 h 4925960"/>
              <a:gd name="connsiteX260" fmla="*/ 1325391 w 4699113"/>
              <a:gd name="connsiteY260" fmla="*/ 3835254 h 4925960"/>
              <a:gd name="connsiteX261" fmla="*/ 1325391 w 4699113"/>
              <a:gd name="connsiteY261" fmla="*/ 3829326 h 4925960"/>
              <a:gd name="connsiteX262" fmla="*/ 1328562 w 4699113"/>
              <a:gd name="connsiteY262" fmla="*/ 3826363 h 4925960"/>
              <a:gd name="connsiteX263" fmla="*/ 1328562 w 4699113"/>
              <a:gd name="connsiteY263" fmla="*/ 3823399 h 4925960"/>
              <a:gd name="connsiteX264" fmla="*/ 1328562 w 4699113"/>
              <a:gd name="connsiteY264" fmla="*/ 3817471 h 4925960"/>
              <a:gd name="connsiteX265" fmla="*/ 1328562 w 4699113"/>
              <a:gd name="connsiteY265" fmla="*/ 3814507 h 4925960"/>
              <a:gd name="connsiteX266" fmla="*/ 4093492 w 4699113"/>
              <a:gd name="connsiteY266" fmla="*/ 3811543 h 4925960"/>
              <a:gd name="connsiteX267" fmla="*/ 4087150 w 4699113"/>
              <a:gd name="connsiteY267" fmla="*/ 3823399 h 4925960"/>
              <a:gd name="connsiteX268" fmla="*/ 4083980 w 4699113"/>
              <a:gd name="connsiteY268" fmla="*/ 3835254 h 4925960"/>
              <a:gd name="connsiteX269" fmla="*/ 4112516 w 4699113"/>
              <a:gd name="connsiteY269" fmla="*/ 3850074 h 4925960"/>
              <a:gd name="connsiteX270" fmla="*/ 4134712 w 4699113"/>
              <a:gd name="connsiteY270" fmla="*/ 3867857 h 4925960"/>
              <a:gd name="connsiteX271" fmla="*/ 4128370 w 4699113"/>
              <a:gd name="connsiteY271" fmla="*/ 3835254 h 4925960"/>
              <a:gd name="connsiteX272" fmla="*/ 4103004 w 4699113"/>
              <a:gd name="connsiteY272" fmla="*/ 3817471 h 4925960"/>
              <a:gd name="connsiteX273" fmla="*/ 4099834 w 4699113"/>
              <a:gd name="connsiteY273" fmla="*/ 3817471 h 4925960"/>
              <a:gd name="connsiteX274" fmla="*/ 4049101 w 4699113"/>
              <a:gd name="connsiteY274" fmla="*/ 3811543 h 4925960"/>
              <a:gd name="connsiteX275" fmla="*/ 4039588 w 4699113"/>
              <a:gd name="connsiteY275" fmla="*/ 3826363 h 4925960"/>
              <a:gd name="connsiteX276" fmla="*/ 4036418 w 4699113"/>
              <a:gd name="connsiteY276" fmla="*/ 3838218 h 4925960"/>
              <a:gd name="connsiteX277" fmla="*/ 4045930 w 4699113"/>
              <a:gd name="connsiteY277" fmla="*/ 3844146 h 4925960"/>
              <a:gd name="connsiteX278" fmla="*/ 4058613 w 4699113"/>
              <a:gd name="connsiteY278" fmla="*/ 3838218 h 4925960"/>
              <a:gd name="connsiteX279" fmla="*/ 4058613 w 4699113"/>
              <a:gd name="connsiteY279" fmla="*/ 3826363 h 4925960"/>
              <a:gd name="connsiteX280" fmla="*/ 1369782 w 4699113"/>
              <a:gd name="connsiteY280" fmla="*/ 3802652 h 4925960"/>
              <a:gd name="connsiteX281" fmla="*/ 1363441 w 4699113"/>
              <a:gd name="connsiteY281" fmla="*/ 3808579 h 4925960"/>
              <a:gd name="connsiteX282" fmla="*/ 1350757 w 4699113"/>
              <a:gd name="connsiteY282" fmla="*/ 3808579 h 4925960"/>
              <a:gd name="connsiteX283" fmla="*/ 1344416 w 4699113"/>
              <a:gd name="connsiteY283" fmla="*/ 3811543 h 4925960"/>
              <a:gd name="connsiteX284" fmla="*/ 1344416 w 4699113"/>
              <a:gd name="connsiteY284" fmla="*/ 3817471 h 4925960"/>
              <a:gd name="connsiteX285" fmla="*/ 1357099 w 4699113"/>
              <a:gd name="connsiteY285" fmla="*/ 3832290 h 4925960"/>
              <a:gd name="connsiteX286" fmla="*/ 1357099 w 4699113"/>
              <a:gd name="connsiteY286" fmla="*/ 3847110 h 4925960"/>
              <a:gd name="connsiteX287" fmla="*/ 1369782 w 4699113"/>
              <a:gd name="connsiteY287" fmla="*/ 3844146 h 4925960"/>
              <a:gd name="connsiteX288" fmla="*/ 1379294 w 4699113"/>
              <a:gd name="connsiteY288" fmla="*/ 3838218 h 4925960"/>
              <a:gd name="connsiteX289" fmla="*/ 1391978 w 4699113"/>
              <a:gd name="connsiteY289" fmla="*/ 3829326 h 4925960"/>
              <a:gd name="connsiteX290" fmla="*/ 1388807 w 4699113"/>
              <a:gd name="connsiteY290" fmla="*/ 3811543 h 4925960"/>
              <a:gd name="connsiteX291" fmla="*/ 1385636 w 4699113"/>
              <a:gd name="connsiteY291" fmla="*/ 3802652 h 4925960"/>
              <a:gd name="connsiteX292" fmla="*/ 4169591 w 4699113"/>
              <a:gd name="connsiteY292" fmla="*/ 3793760 h 4925960"/>
              <a:gd name="connsiteX293" fmla="*/ 4156908 w 4699113"/>
              <a:gd name="connsiteY293" fmla="*/ 3805615 h 4925960"/>
              <a:gd name="connsiteX294" fmla="*/ 4147395 w 4699113"/>
              <a:gd name="connsiteY294" fmla="*/ 3817471 h 4925960"/>
              <a:gd name="connsiteX295" fmla="*/ 4147395 w 4699113"/>
              <a:gd name="connsiteY295" fmla="*/ 3826363 h 4925960"/>
              <a:gd name="connsiteX296" fmla="*/ 4147395 w 4699113"/>
              <a:gd name="connsiteY296" fmla="*/ 3832290 h 4925960"/>
              <a:gd name="connsiteX297" fmla="*/ 4147395 w 4699113"/>
              <a:gd name="connsiteY297" fmla="*/ 3867857 h 4925960"/>
              <a:gd name="connsiteX298" fmla="*/ 4160078 w 4699113"/>
              <a:gd name="connsiteY298" fmla="*/ 3900459 h 4925960"/>
              <a:gd name="connsiteX299" fmla="*/ 4169591 w 4699113"/>
              <a:gd name="connsiteY299" fmla="*/ 3933062 h 4925960"/>
              <a:gd name="connsiteX300" fmla="*/ 4175932 w 4699113"/>
              <a:gd name="connsiteY300" fmla="*/ 3971592 h 4925960"/>
              <a:gd name="connsiteX301" fmla="*/ 4179103 w 4699113"/>
              <a:gd name="connsiteY301" fmla="*/ 3953809 h 4925960"/>
              <a:gd name="connsiteX302" fmla="*/ 4188616 w 4699113"/>
              <a:gd name="connsiteY302" fmla="*/ 3936026 h 4925960"/>
              <a:gd name="connsiteX303" fmla="*/ 4188616 w 4699113"/>
              <a:gd name="connsiteY303" fmla="*/ 3941954 h 4925960"/>
              <a:gd name="connsiteX304" fmla="*/ 4188616 w 4699113"/>
              <a:gd name="connsiteY304" fmla="*/ 3947881 h 4925960"/>
              <a:gd name="connsiteX305" fmla="*/ 4194957 w 4699113"/>
              <a:gd name="connsiteY305" fmla="*/ 3953809 h 4925960"/>
              <a:gd name="connsiteX306" fmla="*/ 4204470 w 4699113"/>
              <a:gd name="connsiteY306" fmla="*/ 3953809 h 4925960"/>
              <a:gd name="connsiteX307" fmla="*/ 4210811 w 4699113"/>
              <a:gd name="connsiteY307" fmla="*/ 3953809 h 4925960"/>
              <a:gd name="connsiteX308" fmla="*/ 4213982 w 4699113"/>
              <a:gd name="connsiteY308" fmla="*/ 3950845 h 4925960"/>
              <a:gd name="connsiteX309" fmla="*/ 4210811 w 4699113"/>
              <a:gd name="connsiteY309" fmla="*/ 3941954 h 4925960"/>
              <a:gd name="connsiteX310" fmla="*/ 4204470 w 4699113"/>
              <a:gd name="connsiteY310" fmla="*/ 3938990 h 4925960"/>
              <a:gd name="connsiteX311" fmla="*/ 4201298 w 4699113"/>
              <a:gd name="connsiteY311" fmla="*/ 3933062 h 4925960"/>
              <a:gd name="connsiteX312" fmla="*/ 4194957 w 4699113"/>
              <a:gd name="connsiteY312" fmla="*/ 3927134 h 4925960"/>
              <a:gd name="connsiteX313" fmla="*/ 4179103 w 4699113"/>
              <a:gd name="connsiteY313" fmla="*/ 3915279 h 4925960"/>
              <a:gd name="connsiteX314" fmla="*/ 4166420 w 4699113"/>
              <a:gd name="connsiteY314" fmla="*/ 3900459 h 4925960"/>
              <a:gd name="connsiteX315" fmla="*/ 4160078 w 4699113"/>
              <a:gd name="connsiteY315" fmla="*/ 3900459 h 4925960"/>
              <a:gd name="connsiteX316" fmla="*/ 4166420 w 4699113"/>
              <a:gd name="connsiteY316" fmla="*/ 3897496 h 4925960"/>
              <a:gd name="connsiteX317" fmla="*/ 4166420 w 4699113"/>
              <a:gd name="connsiteY317" fmla="*/ 3888604 h 4925960"/>
              <a:gd name="connsiteX318" fmla="*/ 4166420 w 4699113"/>
              <a:gd name="connsiteY318" fmla="*/ 3876748 h 4925960"/>
              <a:gd name="connsiteX319" fmla="*/ 4169591 w 4699113"/>
              <a:gd name="connsiteY319" fmla="*/ 3870821 h 4925960"/>
              <a:gd name="connsiteX320" fmla="*/ 4179103 w 4699113"/>
              <a:gd name="connsiteY320" fmla="*/ 3870821 h 4925960"/>
              <a:gd name="connsiteX321" fmla="*/ 4179103 w 4699113"/>
              <a:gd name="connsiteY321" fmla="*/ 3864893 h 4925960"/>
              <a:gd name="connsiteX322" fmla="*/ 4179103 w 4699113"/>
              <a:gd name="connsiteY322" fmla="*/ 3856001 h 4925960"/>
              <a:gd name="connsiteX323" fmla="*/ 4166420 w 4699113"/>
              <a:gd name="connsiteY323" fmla="*/ 3838218 h 4925960"/>
              <a:gd name="connsiteX324" fmla="*/ 4182274 w 4699113"/>
              <a:gd name="connsiteY324" fmla="*/ 3823399 h 4925960"/>
              <a:gd name="connsiteX325" fmla="*/ 4188616 w 4699113"/>
              <a:gd name="connsiteY325" fmla="*/ 3817471 h 4925960"/>
              <a:gd name="connsiteX326" fmla="*/ 4188616 w 4699113"/>
              <a:gd name="connsiteY326" fmla="*/ 3811543 h 4925960"/>
              <a:gd name="connsiteX327" fmla="*/ 4182274 w 4699113"/>
              <a:gd name="connsiteY327" fmla="*/ 3808579 h 4925960"/>
              <a:gd name="connsiteX328" fmla="*/ 4179103 w 4699113"/>
              <a:gd name="connsiteY328" fmla="*/ 3805615 h 4925960"/>
              <a:gd name="connsiteX329" fmla="*/ 4179103 w 4699113"/>
              <a:gd name="connsiteY329" fmla="*/ 3811543 h 4925960"/>
              <a:gd name="connsiteX330" fmla="*/ 4175932 w 4699113"/>
              <a:gd name="connsiteY330" fmla="*/ 3811543 h 4925960"/>
              <a:gd name="connsiteX331" fmla="*/ 4172762 w 4699113"/>
              <a:gd name="connsiteY331" fmla="*/ 3805615 h 4925960"/>
              <a:gd name="connsiteX332" fmla="*/ 4172762 w 4699113"/>
              <a:gd name="connsiteY332" fmla="*/ 3796724 h 4925960"/>
              <a:gd name="connsiteX333" fmla="*/ 4445450 w 4699113"/>
              <a:gd name="connsiteY333" fmla="*/ 3790796 h 4925960"/>
              <a:gd name="connsiteX334" fmla="*/ 4442279 w 4699113"/>
              <a:gd name="connsiteY334" fmla="*/ 3793760 h 4925960"/>
              <a:gd name="connsiteX335" fmla="*/ 4439108 w 4699113"/>
              <a:gd name="connsiteY335" fmla="*/ 3808579 h 4925960"/>
              <a:gd name="connsiteX336" fmla="*/ 4442279 w 4699113"/>
              <a:gd name="connsiteY336" fmla="*/ 3826363 h 4925960"/>
              <a:gd name="connsiteX337" fmla="*/ 4451792 w 4699113"/>
              <a:gd name="connsiteY337" fmla="*/ 3829326 h 4925960"/>
              <a:gd name="connsiteX338" fmla="*/ 4454962 w 4699113"/>
              <a:gd name="connsiteY338" fmla="*/ 3832290 h 4925960"/>
              <a:gd name="connsiteX339" fmla="*/ 4458133 w 4699113"/>
              <a:gd name="connsiteY339" fmla="*/ 3858965 h 4925960"/>
              <a:gd name="connsiteX340" fmla="*/ 4464474 w 4699113"/>
              <a:gd name="connsiteY340" fmla="*/ 3885640 h 4925960"/>
              <a:gd name="connsiteX341" fmla="*/ 4467645 w 4699113"/>
              <a:gd name="connsiteY341" fmla="*/ 3879712 h 4925960"/>
              <a:gd name="connsiteX342" fmla="*/ 4473987 w 4699113"/>
              <a:gd name="connsiteY342" fmla="*/ 3876748 h 4925960"/>
              <a:gd name="connsiteX343" fmla="*/ 4473987 w 4699113"/>
              <a:gd name="connsiteY343" fmla="*/ 3858965 h 4925960"/>
              <a:gd name="connsiteX344" fmla="*/ 4467645 w 4699113"/>
              <a:gd name="connsiteY344" fmla="*/ 3844146 h 4925960"/>
              <a:gd name="connsiteX345" fmla="*/ 4461304 w 4699113"/>
              <a:gd name="connsiteY345" fmla="*/ 3838218 h 4925960"/>
              <a:gd name="connsiteX346" fmla="*/ 4454962 w 4699113"/>
              <a:gd name="connsiteY346" fmla="*/ 3832290 h 4925960"/>
              <a:gd name="connsiteX347" fmla="*/ 4458133 w 4699113"/>
              <a:gd name="connsiteY347" fmla="*/ 3829326 h 4925960"/>
              <a:gd name="connsiteX348" fmla="*/ 4458133 w 4699113"/>
              <a:gd name="connsiteY348" fmla="*/ 3823399 h 4925960"/>
              <a:gd name="connsiteX349" fmla="*/ 4458133 w 4699113"/>
              <a:gd name="connsiteY349" fmla="*/ 3805615 h 4925960"/>
              <a:gd name="connsiteX350" fmla="*/ 4451792 w 4699113"/>
              <a:gd name="connsiteY350" fmla="*/ 3790796 h 4925960"/>
              <a:gd name="connsiteX351" fmla="*/ 1445881 w 4699113"/>
              <a:gd name="connsiteY351" fmla="*/ 3787832 h 4925960"/>
              <a:gd name="connsiteX352" fmla="*/ 1433198 w 4699113"/>
              <a:gd name="connsiteY352" fmla="*/ 3805615 h 4925960"/>
              <a:gd name="connsiteX353" fmla="*/ 1430027 w 4699113"/>
              <a:gd name="connsiteY353" fmla="*/ 3826363 h 4925960"/>
              <a:gd name="connsiteX354" fmla="*/ 1436369 w 4699113"/>
              <a:gd name="connsiteY354" fmla="*/ 3832290 h 4925960"/>
              <a:gd name="connsiteX355" fmla="*/ 1442710 w 4699113"/>
              <a:gd name="connsiteY355" fmla="*/ 3835254 h 4925960"/>
              <a:gd name="connsiteX356" fmla="*/ 1442710 w 4699113"/>
              <a:gd name="connsiteY356" fmla="*/ 3832290 h 4925960"/>
              <a:gd name="connsiteX357" fmla="*/ 1445881 w 4699113"/>
              <a:gd name="connsiteY357" fmla="*/ 3832290 h 4925960"/>
              <a:gd name="connsiteX358" fmla="*/ 1452223 w 4699113"/>
              <a:gd name="connsiteY358" fmla="*/ 3811543 h 4925960"/>
              <a:gd name="connsiteX359" fmla="*/ 1461735 w 4699113"/>
              <a:gd name="connsiteY359" fmla="*/ 3790796 h 4925960"/>
              <a:gd name="connsiteX360" fmla="*/ 1455393 w 4699113"/>
              <a:gd name="connsiteY360" fmla="*/ 3787832 h 4925960"/>
              <a:gd name="connsiteX361" fmla="*/ 4213982 w 4699113"/>
              <a:gd name="connsiteY361" fmla="*/ 3775977 h 4925960"/>
              <a:gd name="connsiteX362" fmla="*/ 4204470 w 4699113"/>
              <a:gd name="connsiteY362" fmla="*/ 3781904 h 4925960"/>
              <a:gd name="connsiteX363" fmla="*/ 4198128 w 4699113"/>
              <a:gd name="connsiteY363" fmla="*/ 3781904 h 4925960"/>
              <a:gd name="connsiteX364" fmla="*/ 4198128 w 4699113"/>
              <a:gd name="connsiteY364" fmla="*/ 3805615 h 4925960"/>
              <a:gd name="connsiteX365" fmla="*/ 4198128 w 4699113"/>
              <a:gd name="connsiteY365" fmla="*/ 3826363 h 4925960"/>
              <a:gd name="connsiteX366" fmla="*/ 4210811 w 4699113"/>
              <a:gd name="connsiteY366" fmla="*/ 3835254 h 4925960"/>
              <a:gd name="connsiteX367" fmla="*/ 4213982 w 4699113"/>
              <a:gd name="connsiteY367" fmla="*/ 3850074 h 4925960"/>
              <a:gd name="connsiteX368" fmla="*/ 4220324 w 4699113"/>
              <a:gd name="connsiteY368" fmla="*/ 3897496 h 4925960"/>
              <a:gd name="connsiteX369" fmla="*/ 4226665 w 4699113"/>
              <a:gd name="connsiteY369" fmla="*/ 3947881 h 4925960"/>
              <a:gd name="connsiteX370" fmla="*/ 4233006 w 4699113"/>
              <a:gd name="connsiteY370" fmla="*/ 3956773 h 4925960"/>
              <a:gd name="connsiteX371" fmla="*/ 4239348 w 4699113"/>
              <a:gd name="connsiteY371" fmla="*/ 3959737 h 4925960"/>
              <a:gd name="connsiteX372" fmla="*/ 4252032 w 4699113"/>
              <a:gd name="connsiteY372" fmla="*/ 3959737 h 4925960"/>
              <a:gd name="connsiteX373" fmla="*/ 4258373 w 4699113"/>
              <a:gd name="connsiteY373" fmla="*/ 3959737 h 4925960"/>
              <a:gd name="connsiteX374" fmla="*/ 4261544 w 4699113"/>
              <a:gd name="connsiteY374" fmla="*/ 3950845 h 4925960"/>
              <a:gd name="connsiteX375" fmla="*/ 4258373 w 4699113"/>
              <a:gd name="connsiteY375" fmla="*/ 3938990 h 4925960"/>
              <a:gd name="connsiteX376" fmla="*/ 4252032 w 4699113"/>
              <a:gd name="connsiteY376" fmla="*/ 3927134 h 4925960"/>
              <a:gd name="connsiteX377" fmla="*/ 4252032 w 4699113"/>
              <a:gd name="connsiteY377" fmla="*/ 3912315 h 4925960"/>
              <a:gd name="connsiteX378" fmla="*/ 4226665 w 4699113"/>
              <a:gd name="connsiteY378" fmla="*/ 3847110 h 4925960"/>
              <a:gd name="connsiteX379" fmla="*/ 1483931 w 4699113"/>
              <a:gd name="connsiteY379" fmla="*/ 3775977 h 4925960"/>
              <a:gd name="connsiteX380" fmla="*/ 1468077 w 4699113"/>
              <a:gd name="connsiteY380" fmla="*/ 3790796 h 4925960"/>
              <a:gd name="connsiteX381" fmla="*/ 1464906 w 4699113"/>
              <a:gd name="connsiteY381" fmla="*/ 3805615 h 4925960"/>
              <a:gd name="connsiteX382" fmla="*/ 1464906 w 4699113"/>
              <a:gd name="connsiteY382" fmla="*/ 3823399 h 4925960"/>
              <a:gd name="connsiteX383" fmla="*/ 1468077 w 4699113"/>
              <a:gd name="connsiteY383" fmla="*/ 3823399 h 4925960"/>
              <a:gd name="connsiteX384" fmla="*/ 1468077 w 4699113"/>
              <a:gd name="connsiteY384" fmla="*/ 3826363 h 4925960"/>
              <a:gd name="connsiteX385" fmla="*/ 1499785 w 4699113"/>
              <a:gd name="connsiteY385" fmla="*/ 3808579 h 4925960"/>
              <a:gd name="connsiteX386" fmla="*/ 1502955 w 4699113"/>
              <a:gd name="connsiteY386" fmla="*/ 3775977 h 4925960"/>
              <a:gd name="connsiteX387" fmla="*/ 913188 w 4699113"/>
              <a:gd name="connsiteY387" fmla="*/ 3775977 h 4925960"/>
              <a:gd name="connsiteX388" fmla="*/ 932213 w 4699113"/>
              <a:gd name="connsiteY388" fmla="*/ 3787832 h 4925960"/>
              <a:gd name="connsiteX389" fmla="*/ 941725 w 4699113"/>
              <a:gd name="connsiteY389" fmla="*/ 3802652 h 4925960"/>
              <a:gd name="connsiteX390" fmla="*/ 932213 w 4699113"/>
              <a:gd name="connsiteY390" fmla="*/ 3808579 h 4925960"/>
              <a:gd name="connsiteX391" fmla="*/ 916359 w 4699113"/>
              <a:gd name="connsiteY391" fmla="*/ 3808579 h 4925960"/>
              <a:gd name="connsiteX392" fmla="*/ 910017 w 4699113"/>
              <a:gd name="connsiteY392" fmla="*/ 3793760 h 4925960"/>
              <a:gd name="connsiteX393" fmla="*/ 1537834 w 4699113"/>
              <a:gd name="connsiteY393" fmla="*/ 3767085 h 4925960"/>
              <a:gd name="connsiteX394" fmla="*/ 1528322 w 4699113"/>
              <a:gd name="connsiteY394" fmla="*/ 3770049 h 4925960"/>
              <a:gd name="connsiteX395" fmla="*/ 1518809 w 4699113"/>
              <a:gd name="connsiteY395" fmla="*/ 3784868 h 4925960"/>
              <a:gd name="connsiteX396" fmla="*/ 1518809 w 4699113"/>
              <a:gd name="connsiteY396" fmla="*/ 3802652 h 4925960"/>
              <a:gd name="connsiteX397" fmla="*/ 1518809 w 4699113"/>
              <a:gd name="connsiteY397" fmla="*/ 3808579 h 4925960"/>
              <a:gd name="connsiteX398" fmla="*/ 1521980 w 4699113"/>
              <a:gd name="connsiteY398" fmla="*/ 3811543 h 4925960"/>
              <a:gd name="connsiteX399" fmla="*/ 1525151 w 4699113"/>
              <a:gd name="connsiteY399" fmla="*/ 3811543 h 4925960"/>
              <a:gd name="connsiteX400" fmla="*/ 1528322 w 4699113"/>
              <a:gd name="connsiteY400" fmla="*/ 3805615 h 4925960"/>
              <a:gd name="connsiteX401" fmla="*/ 1528322 w 4699113"/>
              <a:gd name="connsiteY401" fmla="*/ 3790796 h 4925960"/>
              <a:gd name="connsiteX402" fmla="*/ 1537834 w 4699113"/>
              <a:gd name="connsiteY402" fmla="*/ 3781904 h 4925960"/>
              <a:gd name="connsiteX403" fmla="*/ 1541005 w 4699113"/>
              <a:gd name="connsiteY403" fmla="*/ 3775977 h 4925960"/>
              <a:gd name="connsiteX404" fmla="*/ 1541005 w 4699113"/>
              <a:gd name="connsiteY404" fmla="*/ 3770049 h 4925960"/>
              <a:gd name="connsiteX405" fmla="*/ 1709057 w 4699113"/>
              <a:gd name="connsiteY405" fmla="*/ 3731519 h 4925960"/>
              <a:gd name="connsiteX406" fmla="*/ 1699544 w 4699113"/>
              <a:gd name="connsiteY406" fmla="*/ 3734482 h 4925960"/>
              <a:gd name="connsiteX407" fmla="*/ 1661495 w 4699113"/>
              <a:gd name="connsiteY407" fmla="*/ 3746338 h 4925960"/>
              <a:gd name="connsiteX408" fmla="*/ 1626616 w 4699113"/>
              <a:gd name="connsiteY408" fmla="*/ 3746338 h 4925960"/>
              <a:gd name="connsiteX409" fmla="*/ 1629787 w 4699113"/>
              <a:gd name="connsiteY409" fmla="*/ 3755230 h 4925960"/>
              <a:gd name="connsiteX410" fmla="*/ 1626616 w 4699113"/>
              <a:gd name="connsiteY410" fmla="*/ 3767085 h 4925960"/>
              <a:gd name="connsiteX411" fmla="*/ 1613933 w 4699113"/>
              <a:gd name="connsiteY411" fmla="*/ 3767085 h 4925960"/>
              <a:gd name="connsiteX412" fmla="*/ 1610762 w 4699113"/>
              <a:gd name="connsiteY412" fmla="*/ 3761157 h 4925960"/>
              <a:gd name="connsiteX413" fmla="*/ 1598079 w 4699113"/>
              <a:gd name="connsiteY413" fmla="*/ 3755230 h 4925960"/>
              <a:gd name="connsiteX414" fmla="*/ 1585396 w 4699113"/>
              <a:gd name="connsiteY414" fmla="*/ 3761157 h 4925960"/>
              <a:gd name="connsiteX415" fmla="*/ 1585396 w 4699113"/>
              <a:gd name="connsiteY415" fmla="*/ 3770049 h 4925960"/>
              <a:gd name="connsiteX416" fmla="*/ 1585396 w 4699113"/>
              <a:gd name="connsiteY416" fmla="*/ 3781904 h 4925960"/>
              <a:gd name="connsiteX417" fmla="*/ 1585396 w 4699113"/>
              <a:gd name="connsiteY417" fmla="*/ 3790796 h 4925960"/>
              <a:gd name="connsiteX418" fmla="*/ 1588567 w 4699113"/>
              <a:gd name="connsiteY418" fmla="*/ 3802652 h 4925960"/>
              <a:gd name="connsiteX419" fmla="*/ 1604421 w 4699113"/>
              <a:gd name="connsiteY419" fmla="*/ 3796724 h 4925960"/>
              <a:gd name="connsiteX420" fmla="*/ 1613933 w 4699113"/>
              <a:gd name="connsiteY420" fmla="*/ 3787832 h 4925960"/>
              <a:gd name="connsiteX421" fmla="*/ 1617104 w 4699113"/>
              <a:gd name="connsiteY421" fmla="*/ 3781904 h 4925960"/>
              <a:gd name="connsiteX422" fmla="*/ 1626616 w 4699113"/>
              <a:gd name="connsiteY422" fmla="*/ 3784868 h 4925960"/>
              <a:gd name="connsiteX423" fmla="*/ 1639299 w 4699113"/>
              <a:gd name="connsiteY423" fmla="*/ 3787832 h 4925960"/>
              <a:gd name="connsiteX424" fmla="*/ 1648812 w 4699113"/>
              <a:gd name="connsiteY424" fmla="*/ 3770049 h 4925960"/>
              <a:gd name="connsiteX425" fmla="*/ 1658324 w 4699113"/>
              <a:gd name="connsiteY425" fmla="*/ 3781904 h 4925960"/>
              <a:gd name="connsiteX426" fmla="*/ 1671007 w 4699113"/>
              <a:gd name="connsiteY426" fmla="*/ 3784868 h 4925960"/>
              <a:gd name="connsiteX427" fmla="*/ 1674178 w 4699113"/>
              <a:gd name="connsiteY427" fmla="*/ 3781904 h 4925960"/>
              <a:gd name="connsiteX428" fmla="*/ 1674178 w 4699113"/>
              <a:gd name="connsiteY428" fmla="*/ 3773013 h 4925960"/>
              <a:gd name="connsiteX429" fmla="*/ 1677349 w 4699113"/>
              <a:gd name="connsiteY429" fmla="*/ 3761157 h 4925960"/>
              <a:gd name="connsiteX430" fmla="*/ 1683690 w 4699113"/>
              <a:gd name="connsiteY430" fmla="*/ 3749302 h 4925960"/>
              <a:gd name="connsiteX431" fmla="*/ 1686861 w 4699113"/>
              <a:gd name="connsiteY431" fmla="*/ 3761157 h 4925960"/>
              <a:gd name="connsiteX432" fmla="*/ 1686861 w 4699113"/>
              <a:gd name="connsiteY432" fmla="*/ 3775977 h 4925960"/>
              <a:gd name="connsiteX433" fmla="*/ 1696374 w 4699113"/>
              <a:gd name="connsiteY433" fmla="*/ 3775977 h 4925960"/>
              <a:gd name="connsiteX434" fmla="*/ 1702715 w 4699113"/>
              <a:gd name="connsiteY434" fmla="*/ 3775977 h 4925960"/>
              <a:gd name="connsiteX435" fmla="*/ 1721740 w 4699113"/>
              <a:gd name="connsiteY435" fmla="*/ 3773013 h 4925960"/>
              <a:gd name="connsiteX436" fmla="*/ 1724911 w 4699113"/>
              <a:gd name="connsiteY436" fmla="*/ 3755230 h 4925960"/>
              <a:gd name="connsiteX437" fmla="*/ 1724911 w 4699113"/>
              <a:gd name="connsiteY437" fmla="*/ 3749302 h 4925960"/>
              <a:gd name="connsiteX438" fmla="*/ 1728082 w 4699113"/>
              <a:gd name="connsiteY438" fmla="*/ 3746338 h 4925960"/>
              <a:gd name="connsiteX439" fmla="*/ 1728082 w 4699113"/>
              <a:gd name="connsiteY439" fmla="*/ 3743374 h 4925960"/>
              <a:gd name="connsiteX440" fmla="*/ 1728082 w 4699113"/>
              <a:gd name="connsiteY440" fmla="*/ 3734482 h 4925960"/>
              <a:gd name="connsiteX441" fmla="*/ 1724911 w 4699113"/>
              <a:gd name="connsiteY441" fmla="*/ 3731519 h 4925960"/>
              <a:gd name="connsiteX442" fmla="*/ 1750277 w 4699113"/>
              <a:gd name="connsiteY442" fmla="*/ 3722627 h 4925960"/>
              <a:gd name="connsiteX443" fmla="*/ 1737594 w 4699113"/>
              <a:gd name="connsiteY443" fmla="*/ 3743374 h 4925960"/>
              <a:gd name="connsiteX444" fmla="*/ 1737594 w 4699113"/>
              <a:gd name="connsiteY444" fmla="*/ 3767085 h 4925960"/>
              <a:gd name="connsiteX445" fmla="*/ 1743936 w 4699113"/>
              <a:gd name="connsiteY445" fmla="*/ 3767085 h 4925960"/>
              <a:gd name="connsiteX446" fmla="*/ 1750277 w 4699113"/>
              <a:gd name="connsiteY446" fmla="*/ 3767085 h 4925960"/>
              <a:gd name="connsiteX447" fmla="*/ 1750277 w 4699113"/>
              <a:gd name="connsiteY447" fmla="*/ 3746338 h 4925960"/>
              <a:gd name="connsiteX448" fmla="*/ 4036418 w 4699113"/>
              <a:gd name="connsiteY448" fmla="*/ 3719663 h 4925960"/>
              <a:gd name="connsiteX449" fmla="*/ 4026905 w 4699113"/>
              <a:gd name="connsiteY449" fmla="*/ 3725591 h 4925960"/>
              <a:gd name="connsiteX450" fmla="*/ 4026905 w 4699113"/>
              <a:gd name="connsiteY450" fmla="*/ 3734482 h 4925960"/>
              <a:gd name="connsiteX451" fmla="*/ 4033247 w 4699113"/>
              <a:gd name="connsiteY451" fmla="*/ 3746338 h 4925960"/>
              <a:gd name="connsiteX452" fmla="*/ 4039588 w 4699113"/>
              <a:gd name="connsiteY452" fmla="*/ 3749302 h 4925960"/>
              <a:gd name="connsiteX453" fmla="*/ 4049101 w 4699113"/>
              <a:gd name="connsiteY453" fmla="*/ 3746338 h 4925960"/>
              <a:gd name="connsiteX454" fmla="*/ 4055442 w 4699113"/>
              <a:gd name="connsiteY454" fmla="*/ 3731519 h 4925960"/>
              <a:gd name="connsiteX455" fmla="*/ 4049101 w 4699113"/>
              <a:gd name="connsiteY455" fmla="*/ 3722627 h 4925960"/>
              <a:gd name="connsiteX456" fmla="*/ 1772473 w 4699113"/>
              <a:gd name="connsiteY456" fmla="*/ 3719663 h 4925960"/>
              <a:gd name="connsiteX457" fmla="*/ 1766131 w 4699113"/>
              <a:gd name="connsiteY457" fmla="*/ 3731519 h 4925960"/>
              <a:gd name="connsiteX458" fmla="*/ 1762960 w 4699113"/>
              <a:gd name="connsiteY458" fmla="*/ 3752266 h 4925960"/>
              <a:gd name="connsiteX459" fmla="*/ 1766131 w 4699113"/>
              <a:gd name="connsiteY459" fmla="*/ 3755230 h 4925960"/>
              <a:gd name="connsiteX460" fmla="*/ 1769302 w 4699113"/>
              <a:gd name="connsiteY460" fmla="*/ 3761157 h 4925960"/>
              <a:gd name="connsiteX461" fmla="*/ 1778814 w 4699113"/>
              <a:gd name="connsiteY461" fmla="*/ 3761157 h 4925960"/>
              <a:gd name="connsiteX462" fmla="*/ 1778814 w 4699113"/>
              <a:gd name="connsiteY462" fmla="*/ 3752266 h 4925960"/>
              <a:gd name="connsiteX463" fmla="*/ 1778814 w 4699113"/>
              <a:gd name="connsiteY463" fmla="*/ 3734482 h 4925960"/>
              <a:gd name="connsiteX464" fmla="*/ 1785156 w 4699113"/>
              <a:gd name="connsiteY464" fmla="*/ 3713735 h 4925960"/>
              <a:gd name="connsiteX465" fmla="*/ 1785156 w 4699113"/>
              <a:gd name="connsiteY465" fmla="*/ 3731519 h 4925960"/>
              <a:gd name="connsiteX466" fmla="*/ 1785156 w 4699113"/>
              <a:gd name="connsiteY466" fmla="*/ 3749302 h 4925960"/>
              <a:gd name="connsiteX467" fmla="*/ 1788327 w 4699113"/>
              <a:gd name="connsiteY467" fmla="*/ 3761157 h 4925960"/>
              <a:gd name="connsiteX468" fmla="*/ 1801010 w 4699113"/>
              <a:gd name="connsiteY468" fmla="*/ 3755230 h 4925960"/>
              <a:gd name="connsiteX469" fmla="*/ 1801010 w 4699113"/>
              <a:gd name="connsiteY469" fmla="*/ 3740410 h 4925960"/>
              <a:gd name="connsiteX470" fmla="*/ 1801010 w 4699113"/>
              <a:gd name="connsiteY470" fmla="*/ 3725591 h 4925960"/>
              <a:gd name="connsiteX471" fmla="*/ 1794668 w 4699113"/>
              <a:gd name="connsiteY471" fmla="*/ 3713735 h 4925960"/>
              <a:gd name="connsiteX472" fmla="*/ 2720539 w 4699113"/>
              <a:gd name="connsiteY472" fmla="*/ 3710771 h 4925960"/>
              <a:gd name="connsiteX473" fmla="*/ 2704685 w 4699113"/>
              <a:gd name="connsiteY473" fmla="*/ 3746338 h 4925960"/>
              <a:gd name="connsiteX474" fmla="*/ 2704685 w 4699113"/>
              <a:gd name="connsiteY474" fmla="*/ 3773013 h 4925960"/>
              <a:gd name="connsiteX475" fmla="*/ 2704685 w 4699113"/>
              <a:gd name="connsiteY475" fmla="*/ 3805615 h 4925960"/>
              <a:gd name="connsiteX476" fmla="*/ 2698344 w 4699113"/>
              <a:gd name="connsiteY476" fmla="*/ 3832290 h 4925960"/>
              <a:gd name="connsiteX477" fmla="*/ 2688831 w 4699113"/>
              <a:gd name="connsiteY477" fmla="*/ 3844146 h 4925960"/>
              <a:gd name="connsiteX478" fmla="*/ 2688831 w 4699113"/>
              <a:gd name="connsiteY478" fmla="*/ 3850074 h 4925960"/>
              <a:gd name="connsiteX479" fmla="*/ 2698344 w 4699113"/>
              <a:gd name="connsiteY479" fmla="*/ 3853037 h 4925960"/>
              <a:gd name="connsiteX480" fmla="*/ 2707856 w 4699113"/>
              <a:gd name="connsiteY480" fmla="*/ 3853037 h 4925960"/>
              <a:gd name="connsiteX481" fmla="*/ 2714198 w 4699113"/>
              <a:gd name="connsiteY481" fmla="*/ 3850074 h 4925960"/>
              <a:gd name="connsiteX482" fmla="*/ 2723710 w 4699113"/>
              <a:gd name="connsiteY482" fmla="*/ 3850074 h 4925960"/>
              <a:gd name="connsiteX483" fmla="*/ 2730052 w 4699113"/>
              <a:gd name="connsiteY483" fmla="*/ 3844146 h 4925960"/>
              <a:gd name="connsiteX484" fmla="*/ 2742735 w 4699113"/>
              <a:gd name="connsiteY484" fmla="*/ 3844146 h 4925960"/>
              <a:gd name="connsiteX485" fmla="*/ 2745906 w 4699113"/>
              <a:gd name="connsiteY485" fmla="*/ 3835254 h 4925960"/>
              <a:gd name="connsiteX486" fmla="*/ 2749076 w 4699113"/>
              <a:gd name="connsiteY486" fmla="*/ 3826363 h 4925960"/>
              <a:gd name="connsiteX487" fmla="*/ 2723710 w 4699113"/>
              <a:gd name="connsiteY487" fmla="*/ 3814507 h 4925960"/>
              <a:gd name="connsiteX488" fmla="*/ 2720539 w 4699113"/>
              <a:gd name="connsiteY488" fmla="*/ 3787832 h 4925960"/>
              <a:gd name="connsiteX489" fmla="*/ 2723710 w 4699113"/>
              <a:gd name="connsiteY489" fmla="*/ 3752266 h 4925960"/>
              <a:gd name="connsiteX490" fmla="*/ 1832718 w 4699113"/>
              <a:gd name="connsiteY490" fmla="*/ 3704844 h 4925960"/>
              <a:gd name="connsiteX491" fmla="*/ 1823205 w 4699113"/>
              <a:gd name="connsiteY491" fmla="*/ 3710771 h 4925960"/>
              <a:gd name="connsiteX492" fmla="*/ 1810522 w 4699113"/>
              <a:gd name="connsiteY492" fmla="*/ 3728555 h 4925960"/>
              <a:gd name="connsiteX493" fmla="*/ 1807351 w 4699113"/>
              <a:gd name="connsiteY493" fmla="*/ 3749302 h 4925960"/>
              <a:gd name="connsiteX494" fmla="*/ 1816864 w 4699113"/>
              <a:gd name="connsiteY494" fmla="*/ 3749302 h 4925960"/>
              <a:gd name="connsiteX495" fmla="*/ 1826376 w 4699113"/>
              <a:gd name="connsiteY495" fmla="*/ 3749302 h 4925960"/>
              <a:gd name="connsiteX496" fmla="*/ 1829547 w 4699113"/>
              <a:gd name="connsiteY496" fmla="*/ 3743374 h 4925960"/>
              <a:gd name="connsiteX497" fmla="*/ 1829547 w 4699113"/>
              <a:gd name="connsiteY497" fmla="*/ 3734482 h 4925960"/>
              <a:gd name="connsiteX498" fmla="*/ 1832718 w 4699113"/>
              <a:gd name="connsiteY498" fmla="*/ 3740410 h 4925960"/>
              <a:gd name="connsiteX499" fmla="*/ 1832718 w 4699113"/>
              <a:gd name="connsiteY499" fmla="*/ 3746338 h 4925960"/>
              <a:gd name="connsiteX500" fmla="*/ 1839059 w 4699113"/>
              <a:gd name="connsiteY500" fmla="*/ 3746338 h 4925960"/>
              <a:gd name="connsiteX501" fmla="*/ 1845401 w 4699113"/>
              <a:gd name="connsiteY501" fmla="*/ 3746338 h 4925960"/>
              <a:gd name="connsiteX502" fmla="*/ 1848572 w 4699113"/>
              <a:gd name="connsiteY502" fmla="*/ 3734482 h 4925960"/>
              <a:gd name="connsiteX503" fmla="*/ 1848572 w 4699113"/>
              <a:gd name="connsiteY503" fmla="*/ 3722627 h 4925960"/>
              <a:gd name="connsiteX504" fmla="*/ 1851742 w 4699113"/>
              <a:gd name="connsiteY504" fmla="*/ 3713735 h 4925960"/>
              <a:gd name="connsiteX505" fmla="*/ 1845401 w 4699113"/>
              <a:gd name="connsiteY505" fmla="*/ 3704844 h 4925960"/>
              <a:gd name="connsiteX506" fmla="*/ 1867596 w 4699113"/>
              <a:gd name="connsiteY506" fmla="*/ 3701880 h 4925960"/>
              <a:gd name="connsiteX507" fmla="*/ 1858084 w 4699113"/>
              <a:gd name="connsiteY507" fmla="*/ 3722627 h 4925960"/>
              <a:gd name="connsiteX508" fmla="*/ 1861255 w 4699113"/>
              <a:gd name="connsiteY508" fmla="*/ 3746338 h 4925960"/>
              <a:gd name="connsiteX509" fmla="*/ 1873938 w 4699113"/>
              <a:gd name="connsiteY509" fmla="*/ 3725591 h 4925960"/>
              <a:gd name="connsiteX510" fmla="*/ 1905646 w 4699113"/>
              <a:gd name="connsiteY510" fmla="*/ 3690024 h 4925960"/>
              <a:gd name="connsiteX511" fmla="*/ 1905646 w 4699113"/>
              <a:gd name="connsiteY511" fmla="*/ 3707808 h 4925960"/>
              <a:gd name="connsiteX512" fmla="*/ 1899304 w 4699113"/>
              <a:gd name="connsiteY512" fmla="*/ 3725591 h 4925960"/>
              <a:gd name="connsiteX513" fmla="*/ 1896134 w 4699113"/>
              <a:gd name="connsiteY513" fmla="*/ 3707808 h 4925960"/>
              <a:gd name="connsiteX514" fmla="*/ 1896134 w 4699113"/>
              <a:gd name="connsiteY514" fmla="*/ 3692988 h 4925960"/>
              <a:gd name="connsiteX515" fmla="*/ 1889792 w 4699113"/>
              <a:gd name="connsiteY515" fmla="*/ 3692988 h 4925960"/>
              <a:gd name="connsiteX516" fmla="*/ 1883450 w 4699113"/>
              <a:gd name="connsiteY516" fmla="*/ 3698916 h 4925960"/>
              <a:gd name="connsiteX517" fmla="*/ 1883450 w 4699113"/>
              <a:gd name="connsiteY517" fmla="*/ 3713735 h 4925960"/>
              <a:gd name="connsiteX518" fmla="*/ 1883450 w 4699113"/>
              <a:gd name="connsiteY518" fmla="*/ 3734482 h 4925960"/>
              <a:gd name="connsiteX519" fmla="*/ 1911987 w 4699113"/>
              <a:gd name="connsiteY519" fmla="*/ 3728555 h 4925960"/>
              <a:gd name="connsiteX520" fmla="*/ 1918329 w 4699113"/>
              <a:gd name="connsiteY520" fmla="*/ 3704844 h 4925960"/>
              <a:gd name="connsiteX521" fmla="*/ 1918329 w 4699113"/>
              <a:gd name="connsiteY521" fmla="*/ 3692988 h 4925960"/>
              <a:gd name="connsiteX522" fmla="*/ 1943695 w 4699113"/>
              <a:gd name="connsiteY522" fmla="*/ 3684097 h 4925960"/>
              <a:gd name="connsiteX523" fmla="*/ 1934183 w 4699113"/>
              <a:gd name="connsiteY523" fmla="*/ 3690024 h 4925960"/>
              <a:gd name="connsiteX524" fmla="*/ 1934183 w 4699113"/>
              <a:gd name="connsiteY524" fmla="*/ 3698916 h 4925960"/>
              <a:gd name="connsiteX525" fmla="*/ 1934183 w 4699113"/>
              <a:gd name="connsiteY525" fmla="*/ 3713735 h 4925960"/>
              <a:gd name="connsiteX526" fmla="*/ 1934183 w 4699113"/>
              <a:gd name="connsiteY526" fmla="*/ 3728555 h 4925960"/>
              <a:gd name="connsiteX527" fmla="*/ 1943695 w 4699113"/>
              <a:gd name="connsiteY527" fmla="*/ 3719663 h 4925960"/>
              <a:gd name="connsiteX528" fmla="*/ 1946866 w 4699113"/>
              <a:gd name="connsiteY528" fmla="*/ 3701880 h 4925960"/>
              <a:gd name="connsiteX529" fmla="*/ 1946866 w 4699113"/>
              <a:gd name="connsiteY529" fmla="*/ 3690024 h 4925960"/>
              <a:gd name="connsiteX530" fmla="*/ 4385204 w 4699113"/>
              <a:gd name="connsiteY530" fmla="*/ 3678169 h 4925960"/>
              <a:gd name="connsiteX531" fmla="*/ 4375692 w 4699113"/>
              <a:gd name="connsiteY531" fmla="*/ 3684097 h 4925960"/>
              <a:gd name="connsiteX532" fmla="*/ 4378863 w 4699113"/>
              <a:gd name="connsiteY532" fmla="*/ 3698916 h 4925960"/>
              <a:gd name="connsiteX533" fmla="*/ 4391546 w 4699113"/>
              <a:gd name="connsiteY533" fmla="*/ 3704844 h 4925960"/>
              <a:gd name="connsiteX534" fmla="*/ 4391546 w 4699113"/>
              <a:gd name="connsiteY534" fmla="*/ 3692988 h 4925960"/>
              <a:gd name="connsiteX535" fmla="*/ 4391546 w 4699113"/>
              <a:gd name="connsiteY535" fmla="*/ 3681133 h 4925960"/>
              <a:gd name="connsiteX536" fmla="*/ 1975403 w 4699113"/>
              <a:gd name="connsiteY536" fmla="*/ 3678169 h 4925960"/>
              <a:gd name="connsiteX537" fmla="*/ 1962720 w 4699113"/>
              <a:gd name="connsiteY537" fmla="*/ 3687060 h 4925960"/>
              <a:gd name="connsiteX538" fmla="*/ 1962720 w 4699113"/>
              <a:gd name="connsiteY538" fmla="*/ 3701880 h 4925960"/>
              <a:gd name="connsiteX539" fmla="*/ 1962720 w 4699113"/>
              <a:gd name="connsiteY539" fmla="*/ 3710771 h 4925960"/>
              <a:gd name="connsiteX540" fmla="*/ 1975403 w 4699113"/>
              <a:gd name="connsiteY540" fmla="*/ 3722627 h 4925960"/>
              <a:gd name="connsiteX541" fmla="*/ 1975403 w 4699113"/>
              <a:gd name="connsiteY541" fmla="*/ 3698916 h 4925960"/>
              <a:gd name="connsiteX542" fmla="*/ 1991257 w 4699113"/>
              <a:gd name="connsiteY542" fmla="*/ 3672241 h 4925960"/>
              <a:gd name="connsiteX543" fmla="*/ 1981745 w 4699113"/>
              <a:gd name="connsiteY543" fmla="*/ 3678169 h 4925960"/>
              <a:gd name="connsiteX544" fmla="*/ 1981745 w 4699113"/>
              <a:gd name="connsiteY544" fmla="*/ 3690024 h 4925960"/>
              <a:gd name="connsiteX545" fmla="*/ 1981745 w 4699113"/>
              <a:gd name="connsiteY545" fmla="*/ 3704844 h 4925960"/>
              <a:gd name="connsiteX546" fmla="*/ 1984916 w 4699113"/>
              <a:gd name="connsiteY546" fmla="*/ 3713735 h 4925960"/>
              <a:gd name="connsiteX547" fmla="*/ 1991257 w 4699113"/>
              <a:gd name="connsiteY547" fmla="*/ 3713735 h 4925960"/>
              <a:gd name="connsiteX548" fmla="*/ 1997599 w 4699113"/>
              <a:gd name="connsiteY548" fmla="*/ 3698916 h 4925960"/>
              <a:gd name="connsiteX549" fmla="*/ 1997599 w 4699113"/>
              <a:gd name="connsiteY549" fmla="*/ 3681133 h 4925960"/>
              <a:gd name="connsiteX550" fmla="*/ 4026905 w 4699113"/>
              <a:gd name="connsiteY550" fmla="*/ 3669277 h 4925960"/>
              <a:gd name="connsiteX551" fmla="*/ 4020564 w 4699113"/>
              <a:gd name="connsiteY551" fmla="*/ 3672241 h 4925960"/>
              <a:gd name="connsiteX552" fmla="*/ 4023734 w 4699113"/>
              <a:gd name="connsiteY552" fmla="*/ 3684097 h 4925960"/>
              <a:gd name="connsiteX553" fmla="*/ 4023734 w 4699113"/>
              <a:gd name="connsiteY553" fmla="*/ 3698916 h 4925960"/>
              <a:gd name="connsiteX554" fmla="*/ 4033247 w 4699113"/>
              <a:gd name="connsiteY554" fmla="*/ 3701880 h 4925960"/>
              <a:gd name="connsiteX555" fmla="*/ 4042759 w 4699113"/>
              <a:gd name="connsiteY555" fmla="*/ 3698916 h 4925960"/>
              <a:gd name="connsiteX556" fmla="*/ 4042759 w 4699113"/>
              <a:gd name="connsiteY556" fmla="*/ 3690024 h 4925960"/>
              <a:gd name="connsiteX557" fmla="*/ 4049101 w 4699113"/>
              <a:gd name="connsiteY557" fmla="*/ 3690024 h 4925960"/>
              <a:gd name="connsiteX558" fmla="*/ 4055442 w 4699113"/>
              <a:gd name="connsiteY558" fmla="*/ 3690024 h 4925960"/>
              <a:gd name="connsiteX559" fmla="*/ 4045930 w 4699113"/>
              <a:gd name="connsiteY559" fmla="*/ 3681133 h 4925960"/>
              <a:gd name="connsiteX560" fmla="*/ 4049101 w 4699113"/>
              <a:gd name="connsiteY560" fmla="*/ 3669277 h 4925960"/>
              <a:gd name="connsiteX561" fmla="*/ 4042759 w 4699113"/>
              <a:gd name="connsiteY561" fmla="*/ 3669277 h 4925960"/>
              <a:gd name="connsiteX562" fmla="*/ 4039588 w 4699113"/>
              <a:gd name="connsiteY562" fmla="*/ 3669277 h 4925960"/>
              <a:gd name="connsiteX563" fmla="*/ 1281000 w 4699113"/>
              <a:gd name="connsiteY563" fmla="*/ 3669277 h 4925960"/>
              <a:gd name="connsiteX564" fmla="*/ 1350757 w 4699113"/>
              <a:gd name="connsiteY564" fmla="*/ 3684097 h 4925960"/>
              <a:gd name="connsiteX565" fmla="*/ 1385636 w 4699113"/>
              <a:gd name="connsiteY565" fmla="*/ 3687060 h 4925960"/>
              <a:gd name="connsiteX566" fmla="*/ 1420515 w 4699113"/>
              <a:gd name="connsiteY566" fmla="*/ 3690024 h 4925960"/>
              <a:gd name="connsiteX567" fmla="*/ 1433198 w 4699113"/>
              <a:gd name="connsiteY567" fmla="*/ 3690024 h 4925960"/>
              <a:gd name="connsiteX568" fmla="*/ 1439540 w 4699113"/>
              <a:gd name="connsiteY568" fmla="*/ 3698916 h 4925960"/>
              <a:gd name="connsiteX569" fmla="*/ 1379294 w 4699113"/>
              <a:gd name="connsiteY569" fmla="*/ 3707808 h 4925960"/>
              <a:gd name="connsiteX570" fmla="*/ 1322220 w 4699113"/>
              <a:gd name="connsiteY570" fmla="*/ 3722627 h 4925960"/>
              <a:gd name="connsiteX571" fmla="*/ 1309537 w 4699113"/>
              <a:gd name="connsiteY571" fmla="*/ 3722627 h 4925960"/>
              <a:gd name="connsiteX572" fmla="*/ 1303195 w 4699113"/>
              <a:gd name="connsiteY572" fmla="*/ 3710771 h 4925960"/>
              <a:gd name="connsiteX573" fmla="*/ 1300025 w 4699113"/>
              <a:gd name="connsiteY573" fmla="*/ 3725591 h 4925960"/>
              <a:gd name="connsiteX574" fmla="*/ 1284171 w 4699113"/>
              <a:gd name="connsiteY574" fmla="*/ 3731519 h 4925960"/>
              <a:gd name="connsiteX575" fmla="*/ 1261975 w 4699113"/>
              <a:gd name="connsiteY575" fmla="*/ 3734482 h 4925960"/>
              <a:gd name="connsiteX576" fmla="*/ 1242950 w 4699113"/>
              <a:gd name="connsiteY576" fmla="*/ 3740410 h 4925960"/>
              <a:gd name="connsiteX577" fmla="*/ 1217584 w 4699113"/>
              <a:gd name="connsiteY577" fmla="*/ 3746338 h 4925960"/>
              <a:gd name="connsiteX578" fmla="*/ 1192218 w 4699113"/>
              <a:gd name="connsiteY578" fmla="*/ 3743374 h 4925960"/>
              <a:gd name="connsiteX579" fmla="*/ 1176364 w 4699113"/>
              <a:gd name="connsiteY579" fmla="*/ 3728555 h 4925960"/>
              <a:gd name="connsiteX580" fmla="*/ 1182705 w 4699113"/>
              <a:gd name="connsiteY580" fmla="*/ 3704844 h 4925960"/>
              <a:gd name="connsiteX581" fmla="*/ 1195389 w 4699113"/>
              <a:gd name="connsiteY581" fmla="*/ 3690024 h 4925960"/>
              <a:gd name="connsiteX582" fmla="*/ 1204901 w 4699113"/>
              <a:gd name="connsiteY582" fmla="*/ 3678169 h 4925960"/>
              <a:gd name="connsiteX583" fmla="*/ 2026136 w 4699113"/>
              <a:gd name="connsiteY583" fmla="*/ 3663349 h 4925960"/>
              <a:gd name="connsiteX584" fmla="*/ 2010282 w 4699113"/>
              <a:gd name="connsiteY584" fmla="*/ 3669277 h 4925960"/>
              <a:gd name="connsiteX585" fmla="*/ 2010282 w 4699113"/>
              <a:gd name="connsiteY585" fmla="*/ 3678169 h 4925960"/>
              <a:gd name="connsiteX586" fmla="*/ 2010282 w 4699113"/>
              <a:gd name="connsiteY586" fmla="*/ 3681133 h 4925960"/>
              <a:gd name="connsiteX587" fmla="*/ 2007111 w 4699113"/>
              <a:gd name="connsiteY587" fmla="*/ 3687060 h 4925960"/>
              <a:gd name="connsiteX588" fmla="*/ 2007111 w 4699113"/>
              <a:gd name="connsiteY588" fmla="*/ 3690024 h 4925960"/>
              <a:gd name="connsiteX589" fmla="*/ 2013453 w 4699113"/>
              <a:gd name="connsiteY589" fmla="*/ 3710771 h 4925960"/>
              <a:gd name="connsiteX590" fmla="*/ 2041990 w 4699113"/>
              <a:gd name="connsiteY590" fmla="*/ 3701880 h 4925960"/>
              <a:gd name="connsiteX591" fmla="*/ 2045160 w 4699113"/>
              <a:gd name="connsiteY591" fmla="*/ 3684097 h 4925960"/>
              <a:gd name="connsiteX592" fmla="*/ 2035648 w 4699113"/>
              <a:gd name="connsiteY592" fmla="*/ 3666313 h 4925960"/>
              <a:gd name="connsiteX593" fmla="*/ 2133943 w 4699113"/>
              <a:gd name="connsiteY593" fmla="*/ 3648530 h 4925960"/>
              <a:gd name="connsiteX594" fmla="*/ 2095893 w 4699113"/>
              <a:gd name="connsiteY594" fmla="*/ 3651494 h 4925960"/>
              <a:gd name="connsiteX595" fmla="*/ 2057844 w 4699113"/>
              <a:gd name="connsiteY595" fmla="*/ 3660386 h 4925960"/>
              <a:gd name="connsiteX596" fmla="*/ 2051502 w 4699113"/>
              <a:gd name="connsiteY596" fmla="*/ 3669277 h 4925960"/>
              <a:gd name="connsiteX597" fmla="*/ 2054673 w 4699113"/>
              <a:gd name="connsiteY597" fmla="*/ 3684097 h 4925960"/>
              <a:gd name="connsiteX598" fmla="*/ 2054673 w 4699113"/>
              <a:gd name="connsiteY598" fmla="*/ 3692988 h 4925960"/>
              <a:gd name="connsiteX599" fmla="*/ 2051502 w 4699113"/>
              <a:gd name="connsiteY599" fmla="*/ 3701880 h 4925960"/>
              <a:gd name="connsiteX600" fmla="*/ 2073698 w 4699113"/>
              <a:gd name="connsiteY600" fmla="*/ 3701880 h 4925960"/>
              <a:gd name="connsiteX601" fmla="*/ 2092722 w 4699113"/>
              <a:gd name="connsiteY601" fmla="*/ 3690024 h 4925960"/>
              <a:gd name="connsiteX602" fmla="*/ 2092722 w 4699113"/>
              <a:gd name="connsiteY602" fmla="*/ 3684097 h 4925960"/>
              <a:gd name="connsiteX603" fmla="*/ 2092722 w 4699113"/>
              <a:gd name="connsiteY603" fmla="*/ 3678169 h 4925960"/>
              <a:gd name="connsiteX604" fmla="*/ 2086381 w 4699113"/>
              <a:gd name="connsiteY604" fmla="*/ 3669277 h 4925960"/>
              <a:gd name="connsiteX605" fmla="*/ 2086381 w 4699113"/>
              <a:gd name="connsiteY605" fmla="*/ 3660386 h 4925960"/>
              <a:gd name="connsiteX606" fmla="*/ 2099064 w 4699113"/>
              <a:gd name="connsiteY606" fmla="*/ 3660386 h 4925960"/>
              <a:gd name="connsiteX607" fmla="*/ 2108576 w 4699113"/>
              <a:gd name="connsiteY607" fmla="*/ 3669277 h 4925960"/>
              <a:gd name="connsiteX608" fmla="*/ 2108576 w 4699113"/>
              <a:gd name="connsiteY608" fmla="*/ 3681133 h 4925960"/>
              <a:gd name="connsiteX609" fmla="*/ 2111747 w 4699113"/>
              <a:gd name="connsiteY609" fmla="*/ 3687060 h 4925960"/>
              <a:gd name="connsiteX610" fmla="*/ 2114918 w 4699113"/>
              <a:gd name="connsiteY610" fmla="*/ 3687060 h 4925960"/>
              <a:gd name="connsiteX611" fmla="*/ 2118089 w 4699113"/>
              <a:gd name="connsiteY611" fmla="*/ 3684097 h 4925960"/>
              <a:gd name="connsiteX612" fmla="*/ 2121260 w 4699113"/>
              <a:gd name="connsiteY612" fmla="*/ 3666313 h 4925960"/>
              <a:gd name="connsiteX613" fmla="*/ 935384 w 4699113"/>
              <a:gd name="connsiteY613" fmla="*/ 3648530 h 4925960"/>
              <a:gd name="connsiteX614" fmla="*/ 973433 w 4699113"/>
              <a:gd name="connsiteY614" fmla="*/ 3648530 h 4925960"/>
              <a:gd name="connsiteX615" fmla="*/ 951238 w 4699113"/>
              <a:gd name="connsiteY615" fmla="*/ 3666313 h 4925960"/>
              <a:gd name="connsiteX616" fmla="*/ 932213 w 4699113"/>
              <a:gd name="connsiteY616" fmla="*/ 3684097 h 4925960"/>
              <a:gd name="connsiteX617" fmla="*/ 1201730 w 4699113"/>
              <a:gd name="connsiteY617" fmla="*/ 3645566 h 4925960"/>
              <a:gd name="connsiteX618" fmla="*/ 1214413 w 4699113"/>
              <a:gd name="connsiteY618" fmla="*/ 3648530 h 4925960"/>
              <a:gd name="connsiteX619" fmla="*/ 1220755 w 4699113"/>
              <a:gd name="connsiteY619" fmla="*/ 3651494 h 4925960"/>
              <a:gd name="connsiteX620" fmla="*/ 1233438 w 4699113"/>
              <a:gd name="connsiteY620" fmla="*/ 3657422 h 4925960"/>
              <a:gd name="connsiteX621" fmla="*/ 1220755 w 4699113"/>
              <a:gd name="connsiteY621" fmla="*/ 3666313 h 4925960"/>
              <a:gd name="connsiteX622" fmla="*/ 1204901 w 4699113"/>
              <a:gd name="connsiteY622" fmla="*/ 3678169 h 4925960"/>
              <a:gd name="connsiteX623" fmla="*/ 1192218 w 4699113"/>
              <a:gd name="connsiteY623" fmla="*/ 3666313 h 4925960"/>
              <a:gd name="connsiteX624" fmla="*/ 1195389 w 4699113"/>
              <a:gd name="connsiteY624" fmla="*/ 3651494 h 4925960"/>
              <a:gd name="connsiteX625" fmla="*/ 1093923 w 4699113"/>
              <a:gd name="connsiteY625" fmla="*/ 3636675 h 4925960"/>
              <a:gd name="connsiteX626" fmla="*/ 1093923 w 4699113"/>
              <a:gd name="connsiteY626" fmla="*/ 3639638 h 4925960"/>
              <a:gd name="connsiteX627" fmla="*/ 1078069 w 4699113"/>
              <a:gd name="connsiteY627" fmla="*/ 3639638 h 4925960"/>
              <a:gd name="connsiteX628" fmla="*/ 1065386 w 4699113"/>
              <a:gd name="connsiteY628" fmla="*/ 3642602 h 4925960"/>
              <a:gd name="connsiteX629" fmla="*/ 1040020 w 4699113"/>
              <a:gd name="connsiteY629" fmla="*/ 3657422 h 4925960"/>
              <a:gd name="connsiteX630" fmla="*/ 1008312 w 4699113"/>
              <a:gd name="connsiteY630" fmla="*/ 3657422 h 4925960"/>
              <a:gd name="connsiteX631" fmla="*/ 995629 w 4699113"/>
              <a:gd name="connsiteY631" fmla="*/ 3669277 h 4925960"/>
              <a:gd name="connsiteX632" fmla="*/ 992458 w 4699113"/>
              <a:gd name="connsiteY632" fmla="*/ 3681133 h 4925960"/>
              <a:gd name="connsiteX633" fmla="*/ 979775 w 4699113"/>
              <a:gd name="connsiteY633" fmla="*/ 3690024 h 4925960"/>
              <a:gd name="connsiteX634" fmla="*/ 986116 w 4699113"/>
              <a:gd name="connsiteY634" fmla="*/ 3701880 h 4925960"/>
              <a:gd name="connsiteX635" fmla="*/ 986116 w 4699113"/>
              <a:gd name="connsiteY635" fmla="*/ 3707808 h 4925960"/>
              <a:gd name="connsiteX636" fmla="*/ 982946 w 4699113"/>
              <a:gd name="connsiteY636" fmla="*/ 3713735 h 4925960"/>
              <a:gd name="connsiteX637" fmla="*/ 976604 w 4699113"/>
              <a:gd name="connsiteY637" fmla="*/ 3728555 h 4925960"/>
              <a:gd name="connsiteX638" fmla="*/ 979775 w 4699113"/>
              <a:gd name="connsiteY638" fmla="*/ 3740410 h 4925960"/>
              <a:gd name="connsiteX639" fmla="*/ 995629 w 4699113"/>
              <a:gd name="connsiteY639" fmla="*/ 3731519 h 4925960"/>
              <a:gd name="connsiteX640" fmla="*/ 1005141 w 4699113"/>
              <a:gd name="connsiteY640" fmla="*/ 3731519 h 4925960"/>
              <a:gd name="connsiteX641" fmla="*/ 1027337 w 4699113"/>
              <a:gd name="connsiteY641" fmla="*/ 3710771 h 4925960"/>
              <a:gd name="connsiteX642" fmla="*/ 1049532 w 4699113"/>
              <a:gd name="connsiteY642" fmla="*/ 3722627 h 4925960"/>
              <a:gd name="connsiteX643" fmla="*/ 1055874 w 4699113"/>
              <a:gd name="connsiteY643" fmla="*/ 3722627 h 4925960"/>
              <a:gd name="connsiteX644" fmla="*/ 1059045 w 4699113"/>
              <a:gd name="connsiteY644" fmla="*/ 3722627 h 4925960"/>
              <a:gd name="connsiteX645" fmla="*/ 1059045 w 4699113"/>
              <a:gd name="connsiteY645" fmla="*/ 3707808 h 4925960"/>
              <a:gd name="connsiteX646" fmla="*/ 1068557 w 4699113"/>
              <a:gd name="connsiteY646" fmla="*/ 3692988 h 4925960"/>
              <a:gd name="connsiteX647" fmla="*/ 1081240 w 4699113"/>
              <a:gd name="connsiteY647" fmla="*/ 3687060 h 4925960"/>
              <a:gd name="connsiteX648" fmla="*/ 1081240 w 4699113"/>
              <a:gd name="connsiteY648" fmla="*/ 3678169 h 4925960"/>
              <a:gd name="connsiteX649" fmla="*/ 1084411 w 4699113"/>
              <a:gd name="connsiteY649" fmla="*/ 3669277 h 4925960"/>
              <a:gd name="connsiteX650" fmla="*/ 1084411 w 4699113"/>
              <a:gd name="connsiteY650" fmla="*/ 3663349 h 4925960"/>
              <a:gd name="connsiteX651" fmla="*/ 1084411 w 4699113"/>
              <a:gd name="connsiteY651" fmla="*/ 3648530 h 4925960"/>
              <a:gd name="connsiteX652" fmla="*/ 1093923 w 4699113"/>
              <a:gd name="connsiteY652" fmla="*/ 3639638 h 4925960"/>
              <a:gd name="connsiteX653" fmla="*/ 1103436 w 4699113"/>
              <a:gd name="connsiteY653" fmla="*/ 3645566 h 4925960"/>
              <a:gd name="connsiteX654" fmla="*/ 1106606 w 4699113"/>
              <a:gd name="connsiteY654" fmla="*/ 3651494 h 4925960"/>
              <a:gd name="connsiteX655" fmla="*/ 1116119 w 4699113"/>
              <a:gd name="connsiteY655" fmla="*/ 3660386 h 4925960"/>
              <a:gd name="connsiteX656" fmla="*/ 1131973 w 4699113"/>
              <a:gd name="connsiteY656" fmla="*/ 3657422 h 4925960"/>
              <a:gd name="connsiteX657" fmla="*/ 1116119 w 4699113"/>
              <a:gd name="connsiteY657" fmla="*/ 3639638 h 4925960"/>
              <a:gd name="connsiteX658" fmla="*/ 3662264 w 4699113"/>
              <a:gd name="connsiteY658" fmla="*/ 3627783 h 4925960"/>
              <a:gd name="connsiteX659" fmla="*/ 3649581 w 4699113"/>
              <a:gd name="connsiteY659" fmla="*/ 3636675 h 4925960"/>
              <a:gd name="connsiteX660" fmla="*/ 3640069 w 4699113"/>
              <a:gd name="connsiteY660" fmla="*/ 3639638 h 4925960"/>
              <a:gd name="connsiteX661" fmla="*/ 3643240 w 4699113"/>
              <a:gd name="connsiteY661" fmla="*/ 3642602 h 4925960"/>
              <a:gd name="connsiteX662" fmla="*/ 3646410 w 4699113"/>
              <a:gd name="connsiteY662" fmla="*/ 3642602 h 4925960"/>
              <a:gd name="connsiteX663" fmla="*/ 3652752 w 4699113"/>
              <a:gd name="connsiteY663" fmla="*/ 3636675 h 4925960"/>
              <a:gd name="connsiteX664" fmla="*/ 2200529 w 4699113"/>
              <a:gd name="connsiteY664" fmla="*/ 3627783 h 4925960"/>
              <a:gd name="connsiteX665" fmla="*/ 2168822 w 4699113"/>
              <a:gd name="connsiteY665" fmla="*/ 3639638 h 4925960"/>
              <a:gd name="connsiteX666" fmla="*/ 2140284 w 4699113"/>
              <a:gd name="connsiteY666" fmla="*/ 3645566 h 4925960"/>
              <a:gd name="connsiteX667" fmla="*/ 2140284 w 4699113"/>
              <a:gd name="connsiteY667" fmla="*/ 3660386 h 4925960"/>
              <a:gd name="connsiteX668" fmla="*/ 2140284 w 4699113"/>
              <a:gd name="connsiteY668" fmla="*/ 3672241 h 4925960"/>
              <a:gd name="connsiteX669" fmla="*/ 2143455 w 4699113"/>
              <a:gd name="connsiteY669" fmla="*/ 3681133 h 4925960"/>
              <a:gd name="connsiteX670" fmla="*/ 2156138 w 4699113"/>
              <a:gd name="connsiteY670" fmla="*/ 3684097 h 4925960"/>
              <a:gd name="connsiteX671" fmla="*/ 2159309 w 4699113"/>
              <a:gd name="connsiteY671" fmla="*/ 3669277 h 4925960"/>
              <a:gd name="connsiteX672" fmla="*/ 2162480 w 4699113"/>
              <a:gd name="connsiteY672" fmla="*/ 3657422 h 4925960"/>
              <a:gd name="connsiteX673" fmla="*/ 2162480 w 4699113"/>
              <a:gd name="connsiteY673" fmla="*/ 3648530 h 4925960"/>
              <a:gd name="connsiteX674" fmla="*/ 2168822 w 4699113"/>
              <a:gd name="connsiteY674" fmla="*/ 3645566 h 4925960"/>
              <a:gd name="connsiteX675" fmla="*/ 2175163 w 4699113"/>
              <a:gd name="connsiteY675" fmla="*/ 3648530 h 4925960"/>
              <a:gd name="connsiteX676" fmla="*/ 2175163 w 4699113"/>
              <a:gd name="connsiteY676" fmla="*/ 3657422 h 4925960"/>
              <a:gd name="connsiteX677" fmla="*/ 2175163 w 4699113"/>
              <a:gd name="connsiteY677" fmla="*/ 3666313 h 4925960"/>
              <a:gd name="connsiteX678" fmla="*/ 2175163 w 4699113"/>
              <a:gd name="connsiteY678" fmla="*/ 3672241 h 4925960"/>
              <a:gd name="connsiteX679" fmla="*/ 2200529 w 4699113"/>
              <a:gd name="connsiteY679" fmla="*/ 3666313 h 4925960"/>
              <a:gd name="connsiteX680" fmla="*/ 2206871 w 4699113"/>
              <a:gd name="connsiteY680" fmla="*/ 3639638 h 4925960"/>
              <a:gd name="connsiteX681" fmla="*/ 2206871 w 4699113"/>
              <a:gd name="connsiteY681" fmla="*/ 3636675 h 4925960"/>
              <a:gd name="connsiteX682" fmla="*/ 2206871 w 4699113"/>
              <a:gd name="connsiteY682" fmla="*/ 3627783 h 4925960"/>
              <a:gd name="connsiteX683" fmla="*/ 2203700 w 4699113"/>
              <a:gd name="connsiteY683" fmla="*/ 3627783 h 4925960"/>
              <a:gd name="connsiteX684" fmla="*/ 4023734 w 4699113"/>
              <a:gd name="connsiteY684" fmla="*/ 3610000 h 4925960"/>
              <a:gd name="connsiteX685" fmla="*/ 4020564 w 4699113"/>
              <a:gd name="connsiteY685" fmla="*/ 3618891 h 4925960"/>
              <a:gd name="connsiteX686" fmla="*/ 4017393 w 4699113"/>
              <a:gd name="connsiteY686" fmla="*/ 3627783 h 4925960"/>
              <a:gd name="connsiteX687" fmla="*/ 4020564 w 4699113"/>
              <a:gd name="connsiteY687" fmla="*/ 3639638 h 4925960"/>
              <a:gd name="connsiteX688" fmla="*/ 4036418 w 4699113"/>
              <a:gd name="connsiteY688" fmla="*/ 3639638 h 4925960"/>
              <a:gd name="connsiteX689" fmla="*/ 4045930 w 4699113"/>
              <a:gd name="connsiteY689" fmla="*/ 3630747 h 4925960"/>
              <a:gd name="connsiteX690" fmla="*/ 4039588 w 4699113"/>
              <a:gd name="connsiteY690" fmla="*/ 3621855 h 4925960"/>
              <a:gd name="connsiteX691" fmla="*/ 4036418 w 4699113"/>
              <a:gd name="connsiteY691" fmla="*/ 3610000 h 4925960"/>
              <a:gd name="connsiteX692" fmla="*/ 2267116 w 4699113"/>
              <a:gd name="connsiteY692" fmla="*/ 3610000 h 4925960"/>
              <a:gd name="connsiteX693" fmla="*/ 2238579 w 4699113"/>
              <a:gd name="connsiteY693" fmla="*/ 3624819 h 4925960"/>
              <a:gd name="connsiteX694" fmla="*/ 2225896 w 4699113"/>
              <a:gd name="connsiteY694" fmla="*/ 3657422 h 4925960"/>
              <a:gd name="connsiteX695" fmla="*/ 2225896 w 4699113"/>
              <a:gd name="connsiteY695" fmla="*/ 3660386 h 4925960"/>
              <a:gd name="connsiteX696" fmla="*/ 2225896 w 4699113"/>
              <a:gd name="connsiteY696" fmla="*/ 3666313 h 4925960"/>
              <a:gd name="connsiteX697" fmla="*/ 2241750 w 4699113"/>
              <a:gd name="connsiteY697" fmla="*/ 3660386 h 4925960"/>
              <a:gd name="connsiteX698" fmla="*/ 2251262 w 4699113"/>
              <a:gd name="connsiteY698" fmla="*/ 3648530 h 4925960"/>
              <a:gd name="connsiteX699" fmla="*/ 2251262 w 4699113"/>
              <a:gd name="connsiteY699" fmla="*/ 3636675 h 4925960"/>
              <a:gd name="connsiteX700" fmla="*/ 2254433 w 4699113"/>
              <a:gd name="connsiteY700" fmla="*/ 3624819 h 4925960"/>
              <a:gd name="connsiteX701" fmla="*/ 2263945 w 4699113"/>
              <a:gd name="connsiteY701" fmla="*/ 3627783 h 4925960"/>
              <a:gd name="connsiteX702" fmla="*/ 2263945 w 4699113"/>
              <a:gd name="connsiteY702" fmla="*/ 3636675 h 4925960"/>
              <a:gd name="connsiteX703" fmla="*/ 2267116 w 4699113"/>
              <a:gd name="connsiteY703" fmla="*/ 3651494 h 4925960"/>
              <a:gd name="connsiteX704" fmla="*/ 2289312 w 4699113"/>
              <a:gd name="connsiteY704" fmla="*/ 3651494 h 4925960"/>
              <a:gd name="connsiteX705" fmla="*/ 2295653 w 4699113"/>
              <a:gd name="connsiteY705" fmla="*/ 3648530 h 4925960"/>
              <a:gd name="connsiteX706" fmla="*/ 2298824 w 4699113"/>
              <a:gd name="connsiteY706" fmla="*/ 3645566 h 4925960"/>
              <a:gd name="connsiteX707" fmla="*/ 2298824 w 4699113"/>
              <a:gd name="connsiteY707" fmla="*/ 3630747 h 4925960"/>
              <a:gd name="connsiteX708" fmla="*/ 2298824 w 4699113"/>
              <a:gd name="connsiteY708" fmla="*/ 3621855 h 4925960"/>
              <a:gd name="connsiteX709" fmla="*/ 2298824 w 4699113"/>
              <a:gd name="connsiteY709" fmla="*/ 3615927 h 4925960"/>
              <a:gd name="connsiteX710" fmla="*/ 2295653 w 4699113"/>
              <a:gd name="connsiteY710" fmla="*/ 3610000 h 4925960"/>
              <a:gd name="connsiteX711" fmla="*/ 2289312 w 4699113"/>
              <a:gd name="connsiteY711" fmla="*/ 3615927 h 4925960"/>
              <a:gd name="connsiteX712" fmla="*/ 2289312 w 4699113"/>
              <a:gd name="connsiteY712" fmla="*/ 3621855 h 4925960"/>
              <a:gd name="connsiteX713" fmla="*/ 2286141 w 4699113"/>
              <a:gd name="connsiteY713" fmla="*/ 3624819 h 4925960"/>
              <a:gd name="connsiteX714" fmla="*/ 2286141 w 4699113"/>
              <a:gd name="connsiteY714" fmla="*/ 3627783 h 4925960"/>
              <a:gd name="connsiteX715" fmla="*/ 2289312 w 4699113"/>
              <a:gd name="connsiteY715" fmla="*/ 3642602 h 4925960"/>
              <a:gd name="connsiteX716" fmla="*/ 2286141 w 4699113"/>
              <a:gd name="connsiteY716" fmla="*/ 3648530 h 4925960"/>
              <a:gd name="connsiteX717" fmla="*/ 2276628 w 4699113"/>
              <a:gd name="connsiteY717" fmla="*/ 3642602 h 4925960"/>
              <a:gd name="connsiteX718" fmla="*/ 2276628 w 4699113"/>
              <a:gd name="connsiteY718" fmla="*/ 3630747 h 4925960"/>
              <a:gd name="connsiteX719" fmla="*/ 2276628 w 4699113"/>
              <a:gd name="connsiteY719" fmla="*/ 3621855 h 4925960"/>
              <a:gd name="connsiteX720" fmla="*/ 2311507 w 4699113"/>
              <a:gd name="connsiteY720" fmla="*/ 3604072 h 4925960"/>
              <a:gd name="connsiteX721" fmla="*/ 2317848 w 4699113"/>
              <a:gd name="connsiteY721" fmla="*/ 3618891 h 4925960"/>
              <a:gd name="connsiteX722" fmla="*/ 2317848 w 4699113"/>
              <a:gd name="connsiteY722" fmla="*/ 3636675 h 4925960"/>
              <a:gd name="connsiteX723" fmla="*/ 2343215 w 4699113"/>
              <a:gd name="connsiteY723" fmla="*/ 3642602 h 4925960"/>
              <a:gd name="connsiteX724" fmla="*/ 2365410 w 4699113"/>
              <a:gd name="connsiteY724" fmla="*/ 3630747 h 4925960"/>
              <a:gd name="connsiteX725" fmla="*/ 2359069 w 4699113"/>
              <a:gd name="connsiteY725" fmla="*/ 3630747 h 4925960"/>
              <a:gd name="connsiteX726" fmla="*/ 2352727 w 4699113"/>
              <a:gd name="connsiteY726" fmla="*/ 3627783 h 4925960"/>
              <a:gd name="connsiteX727" fmla="*/ 2340044 w 4699113"/>
              <a:gd name="connsiteY727" fmla="*/ 3604072 h 4925960"/>
              <a:gd name="connsiteX728" fmla="*/ 1081240 w 4699113"/>
              <a:gd name="connsiteY728" fmla="*/ 3595180 h 4925960"/>
              <a:gd name="connsiteX729" fmla="*/ 1103436 w 4699113"/>
              <a:gd name="connsiteY729" fmla="*/ 3607036 h 4925960"/>
              <a:gd name="connsiteX730" fmla="*/ 1084411 w 4699113"/>
              <a:gd name="connsiteY730" fmla="*/ 3610000 h 4925960"/>
              <a:gd name="connsiteX731" fmla="*/ 1068557 w 4699113"/>
              <a:gd name="connsiteY731" fmla="*/ 3615927 h 4925960"/>
              <a:gd name="connsiteX732" fmla="*/ 1084411 w 4699113"/>
              <a:gd name="connsiteY732" fmla="*/ 3615927 h 4925960"/>
              <a:gd name="connsiteX733" fmla="*/ 1093923 w 4699113"/>
              <a:gd name="connsiteY733" fmla="*/ 3618891 h 4925960"/>
              <a:gd name="connsiteX734" fmla="*/ 1100265 w 4699113"/>
              <a:gd name="connsiteY734" fmla="*/ 3618891 h 4925960"/>
              <a:gd name="connsiteX735" fmla="*/ 1106606 w 4699113"/>
              <a:gd name="connsiteY735" fmla="*/ 3615927 h 4925960"/>
              <a:gd name="connsiteX736" fmla="*/ 1109777 w 4699113"/>
              <a:gd name="connsiteY736" fmla="*/ 3618891 h 4925960"/>
              <a:gd name="connsiteX737" fmla="*/ 1112948 w 4699113"/>
              <a:gd name="connsiteY737" fmla="*/ 3618891 h 4925960"/>
              <a:gd name="connsiteX738" fmla="*/ 1138314 w 4699113"/>
              <a:gd name="connsiteY738" fmla="*/ 3624819 h 4925960"/>
              <a:gd name="connsiteX739" fmla="*/ 1166851 w 4699113"/>
              <a:gd name="connsiteY739" fmla="*/ 3639638 h 4925960"/>
              <a:gd name="connsiteX740" fmla="*/ 1176364 w 4699113"/>
              <a:gd name="connsiteY740" fmla="*/ 3645566 h 4925960"/>
              <a:gd name="connsiteX741" fmla="*/ 1166851 w 4699113"/>
              <a:gd name="connsiteY741" fmla="*/ 3657422 h 4925960"/>
              <a:gd name="connsiteX742" fmla="*/ 1160510 w 4699113"/>
              <a:gd name="connsiteY742" fmla="*/ 3660386 h 4925960"/>
              <a:gd name="connsiteX743" fmla="*/ 1170022 w 4699113"/>
              <a:gd name="connsiteY743" fmla="*/ 3666313 h 4925960"/>
              <a:gd name="connsiteX744" fmla="*/ 1176364 w 4699113"/>
              <a:gd name="connsiteY744" fmla="*/ 3684097 h 4925960"/>
              <a:gd name="connsiteX745" fmla="*/ 1166851 w 4699113"/>
              <a:gd name="connsiteY745" fmla="*/ 3698916 h 4925960"/>
              <a:gd name="connsiteX746" fmla="*/ 1154168 w 4699113"/>
              <a:gd name="connsiteY746" fmla="*/ 3719663 h 4925960"/>
              <a:gd name="connsiteX747" fmla="*/ 1166851 w 4699113"/>
              <a:gd name="connsiteY747" fmla="*/ 3734482 h 4925960"/>
              <a:gd name="connsiteX748" fmla="*/ 1173193 w 4699113"/>
              <a:gd name="connsiteY748" fmla="*/ 3749302 h 4925960"/>
              <a:gd name="connsiteX749" fmla="*/ 1160510 w 4699113"/>
              <a:gd name="connsiteY749" fmla="*/ 3761157 h 4925960"/>
              <a:gd name="connsiteX750" fmla="*/ 1157339 w 4699113"/>
              <a:gd name="connsiteY750" fmla="*/ 3761157 h 4925960"/>
              <a:gd name="connsiteX751" fmla="*/ 1150998 w 4699113"/>
              <a:gd name="connsiteY751" fmla="*/ 3761157 h 4925960"/>
              <a:gd name="connsiteX752" fmla="*/ 1087582 w 4699113"/>
              <a:gd name="connsiteY752" fmla="*/ 3767085 h 4925960"/>
              <a:gd name="connsiteX753" fmla="*/ 1024166 w 4699113"/>
              <a:gd name="connsiteY753" fmla="*/ 3787832 h 4925960"/>
              <a:gd name="connsiteX754" fmla="*/ 1014653 w 4699113"/>
              <a:gd name="connsiteY754" fmla="*/ 3787832 h 4925960"/>
              <a:gd name="connsiteX755" fmla="*/ 1001970 w 4699113"/>
              <a:gd name="connsiteY755" fmla="*/ 3784868 h 4925960"/>
              <a:gd name="connsiteX756" fmla="*/ 995629 w 4699113"/>
              <a:gd name="connsiteY756" fmla="*/ 3781904 h 4925960"/>
              <a:gd name="connsiteX757" fmla="*/ 992458 w 4699113"/>
              <a:gd name="connsiteY757" fmla="*/ 3781904 h 4925960"/>
              <a:gd name="connsiteX758" fmla="*/ 979775 w 4699113"/>
              <a:gd name="connsiteY758" fmla="*/ 3790796 h 4925960"/>
              <a:gd name="connsiteX759" fmla="*/ 963921 w 4699113"/>
              <a:gd name="connsiteY759" fmla="*/ 3787832 h 4925960"/>
              <a:gd name="connsiteX760" fmla="*/ 951238 w 4699113"/>
              <a:gd name="connsiteY760" fmla="*/ 3784868 h 4925960"/>
              <a:gd name="connsiteX761" fmla="*/ 938555 w 4699113"/>
              <a:gd name="connsiteY761" fmla="*/ 3775977 h 4925960"/>
              <a:gd name="connsiteX762" fmla="*/ 929042 w 4699113"/>
              <a:gd name="connsiteY762" fmla="*/ 3773013 h 4925960"/>
              <a:gd name="connsiteX763" fmla="*/ 929042 w 4699113"/>
              <a:gd name="connsiteY763" fmla="*/ 3764121 h 4925960"/>
              <a:gd name="connsiteX764" fmla="*/ 935384 w 4699113"/>
              <a:gd name="connsiteY764" fmla="*/ 3764121 h 4925960"/>
              <a:gd name="connsiteX765" fmla="*/ 941725 w 4699113"/>
              <a:gd name="connsiteY765" fmla="*/ 3764121 h 4925960"/>
              <a:gd name="connsiteX766" fmla="*/ 941725 w 4699113"/>
              <a:gd name="connsiteY766" fmla="*/ 3761157 h 4925960"/>
              <a:gd name="connsiteX767" fmla="*/ 941725 w 4699113"/>
              <a:gd name="connsiteY767" fmla="*/ 3755230 h 4925960"/>
              <a:gd name="connsiteX768" fmla="*/ 941725 w 4699113"/>
              <a:gd name="connsiteY768" fmla="*/ 3752266 h 4925960"/>
              <a:gd name="connsiteX769" fmla="*/ 929042 w 4699113"/>
              <a:gd name="connsiteY769" fmla="*/ 3734482 h 4925960"/>
              <a:gd name="connsiteX770" fmla="*/ 938555 w 4699113"/>
              <a:gd name="connsiteY770" fmla="*/ 3713735 h 4925960"/>
              <a:gd name="connsiteX771" fmla="*/ 941725 w 4699113"/>
              <a:gd name="connsiteY771" fmla="*/ 3710771 h 4925960"/>
              <a:gd name="connsiteX772" fmla="*/ 951238 w 4699113"/>
              <a:gd name="connsiteY772" fmla="*/ 3701880 h 4925960"/>
              <a:gd name="connsiteX773" fmla="*/ 938555 w 4699113"/>
              <a:gd name="connsiteY773" fmla="*/ 3707808 h 4925960"/>
              <a:gd name="connsiteX774" fmla="*/ 932213 w 4699113"/>
              <a:gd name="connsiteY774" fmla="*/ 3710771 h 4925960"/>
              <a:gd name="connsiteX775" fmla="*/ 960750 w 4699113"/>
              <a:gd name="connsiteY775" fmla="*/ 3666313 h 4925960"/>
              <a:gd name="connsiteX776" fmla="*/ 1014653 w 4699113"/>
              <a:gd name="connsiteY776" fmla="*/ 3639638 h 4925960"/>
              <a:gd name="connsiteX777" fmla="*/ 1014653 w 4699113"/>
              <a:gd name="connsiteY777" fmla="*/ 3636675 h 4925960"/>
              <a:gd name="connsiteX778" fmla="*/ 1014653 w 4699113"/>
              <a:gd name="connsiteY778" fmla="*/ 3627783 h 4925960"/>
              <a:gd name="connsiteX779" fmla="*/ 1040020 w 4699113"/>
              <a:gd name="connsiteY779" fmla="*/ 3624819 h 4925960"/>
              <a:gd name="connsiteX780" fmla="*/ 1062215 w 4699113"/>
              <a:gd name="connsiteY780" fmla="*/ 3615927 h 4925960"/>
              <a:gd name="connsiteX781" fmla="*/ 1059045 w 4699113"/>
              <a:gd name="connsiteY781" fmla="*/ 3607036 h 4925960"/>
              <a:gd name="connsiteX782" fmla="*/ 1059045 w 4699113"/>
              <a:gd name="connsiteY782" fmla="*/ 3601108 h 4925960"/>
              <a:gd name="connsiteX783" fmla="*/ 2384435 w 4699113"/>
              <a:gd name="connsiteY783" fmla="*/ 3583325 h 4925960"/>
              <a:gd name="connsiteX784" fmla="*/ 2381264 w 4699113"/>
              <a:gd name="connsiteY784" fmla="*/ 3604072 h 4925960"/>
              <a:gd name="connsiteX785" fmla="*/ 2381264 w 4699113"/>
              <a:gd name="connsiteY785" fmla="*/ 3624819 h 4925960"/>
              <a:gd name="connsiteX786" fmla="*/ 2384435 w 4699113"/>
              <a:gd name="connsiteY786" fmla="*/ 3630747 h 4925960"/>
              <a:gd name="connsiteX787" fmla="*/ 2397118 w 4699113"/>
              <a:gd name="connsiteY787" fmla="*/ 3630747 h 4925960"/>
              <a:gd name="connsiteX788" fmla="*/ 2393948 w 4699113"/>
              <a:gd name="connsiteY788" fmla="*/ 3607036 h 4925960"/>
              <a:gd name="connsiteX789" fmla="*/ 2422485 w 4699113"/>
              <a:gd name="connsiteY789" fmla="*/ 3580361 h 4925960"/>
              <a:gd name="connsiteX790" fmla="*/ 2416143 w 4699113"/>
              <a:gd name="connsiteY790" fmla="*/ 3583325 h 4925960"/>
              <a:gd name="connsiteX791" fmla="*/ 2409802 w 4699113"/>
              <a:gd name="connsiteY791" fmla="*/ 3586289 h 4925960"/>
              <a:gd name="connsiteX792" fmla="*/ 2406631 w 4699113"/>
              <a:gd name="connsiteY792" fmla="*/ 3607036 h 4925960"/>
              <a:gd name="connsiteX793" fmla="*/ 2403460 w 4699113"/>
              <a:gd name="connsiteY793" fmla="*/ 3624819 h 4925960"/>
              <a:gd name="connsiteX794" fmla="*/ 2409802 w 4699113"/>
              <a:gd name="connsiteY794" fmla="*/ 3624819 h 4925960"/>
              <a:gd name="connsiteX795" fmla="*/ 2422485 w 4699113"/>
              <a:gd name="connsiteY795" fmla="*/ 3624819 h 4925960"/>
              <a:gd name="connsiteX796" fmla="*/ 2419314 w 4699113"/>
              <a:gd name="connsiteY796" fmla="*/ 3607036 h 4925960"/>
              <a:gd name="connsiteX797" fmla="*/ 2422485 w 4699113"/>
              <a:gd name="connsiteY797" fmla="*/ 3595180 h 4925960"/>
              <a:gd name="connsiteX798" fmla="*/ 2425656 w 4699113"/>
              <a:gd name="connsiteY798" fmla="*/ 3586289 h 4925960"/>
              <a:gd name="connsiteX799" fmla="*/ 1442710 w 4699113"/>
              <a:gd name="connsiteY799" fmla="*/ 3568505 h 4925960"/>
              <a:gd name="connsiteX800" fmla="*/ 1433198 w 4699113"/>
              <a:gd name="connsiteY800" fmla="*/ 3580361 h 4925960"/>
              <a:gd name="connsiteX801" fmla="*/ 1430027 w 4699113"/>
              <a:gd name="connsiteY801" fmla="*/ 3589253 h 4925960"/>
              <a:gd name="connsiteX802" fmla="*/ 1439540 w 4699113"/>
              <a:gd name="connsiteY802" fmla="*/ 3598144 h 4925960"/>
              <a:gd name="connsiteX803" fmla="*/ 1452223 w 4699113"/>
              <a:gd name="connsiteY803" fmla="*/ 3598144 h 4925960"/>
              <a:gd name="connsiteX804" fmla="*/ 1464906 w 4699113"/>
              <a:gd name="connsiteY804" fmla="*/ 3598144 h 4925960"/>
              <a:gd name="connsiteX805" fmla="*/ 1477589 w 4699113"/>
              <a:gd name="connsiteY805" fmla="*/ 3595180 h 4925960"/>
              <a:gd name="connsiteX806" fmla="*/ 1474418 w 4699113"/>
              <a:gd name="connsiteY806" fmla="*/ 3586289 h 4925960"/>
              <a:gd name="connsiteX807" fmla="*/ 1461735 w 4699113"/>
              <a:gd name="connsiteY807" fmla="*/ 3583325 h 4925960"/>
              <a:gd name="connsiteX808" fmla="*/ 1452223 w 4699113"/>
              <a:gd name="connsiteY808" fmla="*/ 3583325 h 4925960"/>
              <a:gd name="connsiteX809" fmla="*/ 2517608 w 4699113"/>
              <a:gd name="connsiteY809" fmla="*/ 3565542 h 4925960"/>
              <a:gd name="connsiteX810" fmla="*/ 2523950 w 4699113"/>
              <a:gd name="connsiteY810" fmla="*/ 3568505 h 4925960"/>
              <a:gd name="connsiteX811" fmla="*/ 2523950 w 4699113"/>
              <a:gd name="connsiteY811" fmla="*/ 3571469 h 4925960"/>
              <a:gd name="connsiteX812" fmla="*/ 2523950 w 4699113"/>
              <a:gd name="connsiteY812" fmla="*/ 3586289 h 4925960"/>
              <a:gd name="connsiteX813" fmla="*/ 2523950 w 4699113"/>
              <a:gd name="connsiteY813" fmla="*/ 3601108 h 4925960"/>
              <a:gd name="connsiteX814" fmla="*/ 2536633 w 4699113"/>
              <a:gd name="connsiteY814" fmla="*/ 3598144 h 4925960"/>
              <a:gd name="connsiteX815" fmla="*/ 2546146 w 4699113"/>
              <a:gd name="connsiteY815" fmla="*/ 3583325 h 4925960"/>
              <a:gd name="connsiteX816" fmla="*/ 2536633 w 4699113"/>
              <a:gd name="connsiteY816" fmla="*/ 3568505 h 4925960"/>
              <a:gd name="connsiteX817" fmla="*/ 2489071 w 4699113"/>
              <a:gd name="connsiteY817" fmla="*/ 3565542 h 4925960"/>
              <a:gd name="connsiteX818" fmla="*/ 2470046 w 4699113"/>
              <a:gd name="connsiteY818" fmla="*/ 3577397 h 4925960"/>
              <a:gd name="connsiteX819" fmla="*/ 2447851 w 4699113"/>
              <a:gd name="connsiteY819" fmla="*/ 3577397 h 4925960"/>
              <a:gd name="connsiteX820" fmla="*/ 2441510 w 4699113"/>
              <a:gd name="connsiteY820" fmla="*/ 3580361 h 4925960"/>
              <a:gd name="connsiteX821" fmla="*/ 2438339 w 4699113"/>
              <a:gd name="connsiteY821" fmla="*/ 3589253 h 4925960"/>
              <a:gd name="connsiteX822" fmla="*/ 2438339 w 4699113"/>
              <a:gd name="connsiteY822" fmla="*/ 3604072 h 4925960"/>
              <a:gd name="connsiteX823" fmla="*/ 2441510 w 4699113"/>
              <a:gd name="connsiteY823" fmla="*/ 3618891 h 4925960"/>
              <a:gd name="connsiteX824" fmla="*/ 2447851 w 4699113"/>
              <a:gd name="connsiteY824" fmla="*/ 3618891 h 4925960"/>
              <a:gd name="connsiteX825" fmla="*/ 2457364 w 4699113"/>
              <a:gd name="connsiteY825" fmla="*/ 3618891 h 4925960"/>
              <a:gd name="connsiteX826" fmla="*/ 2457364 w 4699113"/>
              <a:gd name="connsiteY826" fmla="*/ 3607036 h 4925960"/>
              <a:gd name="connsiteX827" fmla="*/ 2463705 w 4699113"/>
              <a:gd name="connsiteY827" fmla="*/ 3601108 h 4925960"/>
              <a:gd name="connsiteX828" fmla="*/ 2473217 w 4699113"/>
              <a:gd name="connsiteY828" fmla="*/ 3604072 h 4925960"/>
              <a:gd name="connsiteX829" fmla="*/ 2479559 w 4699113"/>
              <a:gd name="connsiteY829" fmla="*/ 3615927 h 4925960"/>
              <a:gd name="connsiteX830" fmla="*/ 2485900 w 4699113"/>
              <a:gd name="connsiteY830" fmla="*/ 3610000 h 4925960"/>
              <a:gd name="connsiteX831" fmla="*/ 2495413 w 4699113"/>
              <a:gd name="connsiteY831" fmla="*/ 3615927 h 4925960"/>
              <a:gd name="connsiteX832" fmla="*/ 2508096 w 4699113"/>
              <a:gd name="connsiteY832" fmla="*/ 3604072 h 4925960"/>
              <a:gd name="connsiteX833" fmla="*/ 2511267 w 4699113"/>
              <a:gd name="connsiteY833" fmla="*/ 3589253 h 4925960"/>
              <a:gd name="connsiteX834" fmla="*/ 2508096 w 4699113"/>
              <a:gd name="connsiteY834" fmla="*/ 3568505 h 4925960"/>
              <a:gd name="connsiteX835" fmla="*/ 1620275 w 4699113"/>
              <a:gd name="connsiteY835" fmla="*/ 3565542 h 4925960"/>
              <a:gd name="connsiteX836" fmla="*/ 1594908 w 4699113"/>
              <a:gd name="connsiteY836" fmla="*/ 3580361 h 4925960"/>
              <a:gd name="connsiteX837" fmla="*/ 1585396 w 4699113"/>
              <a:gd name="connsiteY837" fmla="*/ 3604072 h 4925960"/>
              <a:gd name="connsiteX838" fmla="*/ 1598079 w 4699113"/>
              <a:gd name="connsiteY838" fmla="*/ 3610000 h 4925960"/>
              <a:gd name="connsiteX839" fmla="*/ 1613933 w 4699113"/>
              <a:gd name="connsiteY839" fmla="*/ 3610000 h 4925960"/>
              <a:gd name="connsiteX840" fmla="*/ 1617104 w 4699113"/>
              <a:gd name="connsiteY840" fmla="*/ 3610000 h 4925960"/>
              <a:gd name="connsiteX841" fmla="*/ 1620275 w 4699113"/>
              <a:gd name="connsiteY841" fmla="*/ 3610000 h 4925960"/>
              <a:gd name="connsiteX842" fmla="*/ 1629787 w 4699113"/>
              <a:gd name="connsiteY842" fmla="*/ 3610000 h 4925960"/>
              <a:gd name="connsiteX843" fmla="*/ 1648812 w 4699113"/>
              <a:gd name="connsiteY843" fmla="*/ 3595180 h 4925960"/>
              <a:gd name="connsiteX844" fmla="*/ 1655153 w 4699113"/>
              <a:gd name="connsiteY844" fmla="*/ 3568505 h 4925960"/>
              <a:gd name="connsiteX845" fmla="*/ 1639299 w 4699113"/>
              <a:gd name="connsiteY845" fmla="*/ 3565542 h 4925960"/>
              <a:gd name="connsiteX846" fmla="*/ 1721740 w 4699113"/>
              <a:gd name="connsiteY846" fmla="*/ 3562578 h 4925960"/>
              <a:gd name="connsiteX847" fmla="*/ 1699544 w 4699113"/>
              <a:gd name="connsiteY847" fmla="*/ 3565542 h 4925960"/>
              <a:gd name="connsiteX848" fmla="*/ 1696374 w 4699113"/>
              <a:gd name="connsiteY848" fmla="*/ 3565542 h 4925960"/>
              <a:gd name="connsiteX849" fmla="*/ 1693203 w 4699113"/>
              <a:gd name="connsiteY849" fmla="*/ 3565542 h 4925960"/>
              <a:gd name="connsiteX850" fmla="*/ 1674178 w 4699113"/>
              <a:gd name="connsiteY850" fmla="*/ 3583325 h 4925960"/>
              <a:gd name="connsiteX851" fmla="*/ 1664666 w 4699113"/>
              <a:gd name="connsiteY851" fmla="*/ 3604072 h 4925960"/>
              <a:gd name="connsiteX852" fmla="*/ 1674178 w 4699113"/>
              <a:gd name="connsiteY852" fmla="*/ 3615927 h 4925960"/>
              <a:gd name="connsiteX853" fmla="*/ 1683690 w 4699113"/>
              <a:gd name="connsiteY853" fmla="*/ 3615927 h 4925960"/>
              <a:gd name="connsiteX854" fmla="*/ 1693203 w 4699113"/>
              <a:gd name="connsiteY854" fmla="*/ 3615927 h 4925960"/>
              <a:gd name="connsiteX855" fmla="*/ 1699544 w 4699113"/>
              <a:gd name="connsiteY855" fmla="*/ 3615927 h 4925960"/>
              <a:gd name="connsiteX856" fmla="*/ 1724911 w 4699113"/>
              <a:gd name="connsiteY856" fmla="*/ 3598144 h 4925960"/>
              <a:gd name="connsiteX857" fmla="*/ 1737594 w 4699113"/>
              <a:gd name="connsiteY857" fmla="*/ 3571469 h 4925960"/>
              <a:gd name="connsiteX858" fmla="*/ 1537834 w 4699113"/>
              <a:gd name="connsiteY858" fmla="*/ 3562578 h 4925960"/>
              <a:gd name="connsiteX859" fmla="*/ 1537834 w 4699113"/>
              <a:gd name="connsiteY859" fmla="*/ 3565542 h 4925960"/>
              <a:gd name="connsiteX860" fmla="*/ 1531492 w 4699113"/>
              <a:gd name="connsiteY860" fmla="*/ 3565542 h 4925960"/>
              <a:gd name="connsiteX861" fmla="*/ 1544176 w 4699113"/>
              <a:gd name="connsiteY861" fmla="*/ 3568505 h 4925960"/>
              <a:gd name="connsiteX862" fmla="*/ 1553688 w 4699113"/>
              <a:gd name="connsiteY862" fmla="*/ 3577397 h 4925960"/>
              <a:gd name="connsiteX863" fmla="*/ 1560030 w 4699113"/>
              <a:gd name="connsiteY863" fmla="*/ 3583325 h 4925960"/>
              <a:gd name="connsiteX864" fmla="*/ 1560030 w 4699113"/>
              <a:gd name="connsiteY864" fmla="*/ 3589253 h 4925960"/>
              <a:gd name="connsiteX865" fmla="*/ 1531492 w 4699113"/>
              <a:gd name="connsiteY865" fmla="*/ 3595180 h 4925960"/>
              <a:gd name="connsiteX866" fmla="*/ 1506126 w 4699113"/>
              <a:gd name="connsiteY866" fmla="*/ 3601108 h 4925960"/>
              <a:gd name="connsiteX867" fmla="*/ 1531492 w 4699113"/>
              <a:gd name="connsiteY867" fmla="*/ 3607036 h 4925960"/>
              <a:gd name="connsiteX868" fmla="*/ 1560030 w 4699113"/>
              <a:gd name="connsiteY868" fmla="*/ 3607036 h 4925960"/>
              <a:gd name="connsiteX869" fmla="*/ 1560030 w 4699113"/>
              <a:gd name="connsiteY869" fmla="*/ 3601108 h 4925960"/>
              <a:gd name="connsiteX870" fmla="*/ 1560030 w 4699113"/>
              <a:gd name="connsiteY870" fmla="*/ 3589253 h 4925960"/>
              <a:gd name="connsiteX871" fmla="*/ 1572713 w 4699113"/>
              <a:gd name="connsiteY871" fmla="*/ 3580361 h 4925960"/>
              <a:gd name="connsiteX872" fmla="*/ 1575884 w 4699113"/>
              <a:gd name="connsiteY872" fmla="*/ 3562578 h 4925960"/>
              <a:gd name="connsiteX873" fmla="*/ 1560030 w 4699113"/>
              <a:gd name="connsiteY873" fmla="*/ 3562578 h 4925960"/>
              <a:gd name="connsiteX874" fmla="*/ 4017393 w 4699113"/>
              <a:gd name="connsiteY874" fmla="*/ 3550722 h 4925960"/>
              <a:gd name="connsiteX875" fmla="*/ 4014222 w 4699113"/>
              <a:gd name="connsiteY875" fmla="*/ 3562578 h 4925960"/>
              <a:gd name="connsiteX876" fmla="*/ 4014222 w 4699113"/>
              <a:gd name="connsiteY876" fmla="*/ 3577397 h 4925960"/>
              <a:gd name="connsiteX877" fmla="*/ 4033247 w 4699113"/>
              <a:gd name="connsiteY877" fmla="*/ 3577397 h 4925960"/>
              <a:gd name="connsiteX878" fmla="*/ 4049101 w 4699113"/>
              <a:gd name="connsiteY878" fmla="*/ 3568505 h 4925960"/>
              <a:gd name="connsiteX879" fmla="*/ 4036418 w 4699113"/>
              <a:gd name="connsiteY879" fmla="*/ 3550722 h 4925960"/>
              <a:gd name="connsiteX880" fmla="*/ 2562000 w 4699113"/>
              <a:gd name="connsiteY880" fmla="*/ 3550722 h 4925960"/>
              <a:gd name="connsiteX881" fmla="*/ 2555658 w 4699113"/>
              <a:gd name="connsiteY881" fmla="*/ 3571469 h 4925960"/>
              <a:gd name="connsiteX882" fmla="*/ 2555658 w 4699113"/>
              <a:gd name="connsiteY882" fmla="*/ 3595180 h 4925960"/>
              <a:gd name="connsiteX883" fmla="*/ 2571512 w 4699113"/>
              <a:gd name="connsiteY883" fmla="*/ 3571469 h 4925960"/>
              <a:gd name="connsiteX884" fmla="*/ 1810522 w 4699113"/>
              <a:gd name="connsiteY884" fmla="*/ 3550722 h 4925960"/>
              <a:gd name="connsiteX885" fmla="*/ 1791497 w 4699113"/>
              <a:gd name="connsiteY885" fmla="*/ 3556650 h 4925960"/>
              <a:gd name="connsiteX886" fmla="*/ 1785156 w 4699113"/>
              <a:gd name="connsiteY886" fmla="*/ 3556650 h 4925960"/>
              <a:gd name="connsiteX887" fmla="*/ 1778814 w 4699113"/>
              <a:gd name="connsiteY887" fmla="*/ 3559614 h 4925960"/>
              <a:gd name="connsiteX888" fmla="*/ 1759789 w 4699113"/>
              <a:gd name="connsiteY888" fmla="*/ 3577397 h 4925960"/>
              <a:gd name="connsiteX889" fmla="*/ 1759789 w 4699113"/>
              <a:gd name="connsiteY889" fmla="*/ 3601108 h 4925960"/>
              <a:gd name="connsiteX890" fmla="*/ 1781985 w 4699113"/>
              <a:gd name="connsiteY890" fmla="*/ 3601108 h 4925960"/>
              <a:gd name="connsiteX891" fmla="*/ 1804181 w 4699113"/>
              <a:gd name="connsiteY891" fmla="*/ 3598144 h 4925960"/>
              <a:gd name="connsiteX892" fmla="*/ 1823205 w 4699113"/>
              <a:gd name="connsiteY892" fmla="*/ 3580361 h 4925960"/>
              <a:gd name="connsiteX893" fmla="*/ 1823205 w 4699113"/>
              <a:gd name="connsiteY893" fmla="*/ 3559614 h 4925960"/>
              <a:gd name="connsiteX894" fmla="*/ 1477589 w 4699113"/>
              <a:gd name="connsiteY894" fmla="*/ 3547758 h 4925960"/>
              <a:gd name="connsiteX895" fmla="*/ 1458564 w 4699113"/>
              <a:gd name="connsiteY895" fmla="*/ 3550722 h 4925960"/>
              <a:gd name="connsiteX896" fmla="*/ 1480760 w 4699113"/>
              <a:gd name="connsiteY896" fmla="*/ 3565542 h 4925960"/>
              <a:gd name="connsiteX897" fmla="*/ 1490272 w 4699113"/>
              <a:gd name="connsiteY897" fmla="*/ 3547758 h 4925960"/>
              <a:gd name="connsiteX898" fmla="*/ 2600049 w 4699113"/>
              <a:gd name="connsiteY898" fmla="*/ 3541831 h 4925960"/>
              <a:gd name="connsiteX899" fmla="*/ 2581024 w 4699113"/>
              <a:gd name="connsiteY899" fmla="*/ 3565542 h 4925960"/>
              <a:gd name="connsiteX900" fmla="*/ 2593708 w 4699113"/>
              <a:gd name="connsiteY900" fmla="*/ 3595180 h 4925960"/>
              <a:gd name="connsiteX901" fmla="*/ 2593708 w 4699113"/>
              <a:gd name="connsiteY901" fmla="*/ 3583325 h 4925960"/>
              <a:gd name="connsiteX902" fmla="*/ 2596878 w 4699113"/>
              <a:gd name="connsiteY902" fmla="*/ 3568505 h 4925960"/>
              <a:gd name="connsiteX903" fmla="*/ 2603220 w 4699113"/>
              <a:gd name="connsiteY903" fmla="*/ 3583325 h 4925960"/>
              <a:gd name="connsiteX904" fmla="*/ 2612732 w 4699113"/>
              <a:gd name="connsiteY904" fmla="*/ 3583325 h 4925960"/>
              <a:gd name="connsiteX905" fmla="*/ 2619074 w 4699113"/>
              <a:gd name="connsiteY905" fmla="*/ 3565542 h 4925960"/>
              <a:gd name="connsiteX906" fmla="*/ 2615903 w 4699113"/>
              <a:gd name="connsiteY906" fmla="*/ 3544794 h 4925960"/>
              <a:gd name="connsiteX907" fmla="*/ 2612732 w 4699113"/>
              <a:gd name="connsiteY907" fmla="*/ 3541831 h 4925960"/>
              <a:gd name="connsiteX908" fmla="*/ 1896134 w 4699113"/>
              <a:gd name="connsiteY908" fmla="*/ 3541831 h 4925960"/>
              <a:gd name="connsiteX909" fmla="*/ 1867596 w 4699113"/>
              <a:gd name="connsiteY909" fmla="*/ 3544794 h 4925960"/>
              <a:gd name="connsiteX910" fmla="*/ 1839059 w 4699113"/>
              <a:gd name="connsiteY910" fmla="*/ 3556650 h 4925960"/>
              <a:gd name="connsiteX911" fmla="*/ 1839059 w 4699113"/>
              <a:gd name="connsiteY911" fmla="*/ 3571469 h 4925960"/>
              <a:gd name="connsiteX912" fmla="*/ 1839059 w 4699113"/>
              <a:gd name="connsiteY912" fmla="*/ 3586289 h 4925960"/>
              <a:gd name="connsiteX913" fmla="*/ 1873938 w 4699113"/>
              <a:gd name="connsiteY913" fmla="*/ 3586289 h 4925960"/>
              <a:gd name="connsiteX914" fmla="*/ 1902475 w 4699113"/>
              <a:gd name="connsiteY914" fmla="*/ 3577397 h 4925960"/>
              <a:gd name="connsiteX915" fmla="*/ 1892963 w 4699113"/>
              <a:gd name="connsiteY915" fmla="*/ 3571469 h 4925960"/>
              <a:gd name="connsiteX916" fmla="*/ 1880280 w 4699113"/>
              <a:gd name="connsiteY916" fmla="*/ 3568505 h 4925960"/>
              <a:gd name="connsiteX917" fmla="*/ 1877109 w 4699113"/>
              <a:gd name="connsiteY917" fmla="*/ 3568505 h 4925960"/>
              <a:gd name="connsiteX918" fmla="*/ 1873938 w 4699113"/>
              <a:gd name="connsiteY918" fmla="*/ 3571469 h 4925960"/>
              <a:gd name="connsiteX919" fmla="*/ 1858084 w 4699113"/>
              <a:gd name="connsiteY919" fmla="*/ 3577397 h 4925960"/>
              <a:gd name="connsiteX920" fmla="*/ 1851742 w 4699113"/>
              <a:gd name="connsiteY920" fmla="*/ 3568505 h 4925960"/>
              <a:gd name="connsiteX921" fmla="*/ 1854913 w 4699113"/>
              <a:gd name="connsiteY921" fmla="*/ 3562578 h 4925960"/>
              <a:gd name="connsiteX922" fmla="*/ 1867596 w 4699113"/>
              <a:gd name="connsiteY922" fmla="*/ 3556650 h 4925960"/>
              <a:gd name="connsiteX923" fmla="*/ 1877109 w 4699113"/>
              <a:gd name="connsiteY923" fmla="*/ 3550722 h 4925960"/>
              <a:gd name="connsiteX924" fmla="*/ 1892963 w 4699113"/>
              <a:gd name="connsiteY924" fmla="*/ 3550722 h 4925960"/>
              <a:gd name="connsiteX925" fmla="*/ 1896134 w 4699113"/>
              <a:gd name="connsiteY925" fmla="*/ 3544794 h 4925960"/>
              <a:gd name="connsiteX926" fmla="*/ 1395148 w 4699113"/>
              <a:gd name="connsiteY926" fmla="*/ 3538867 h 4925960"/>
              <a:gd name="connsiteX927" fmla="*/ 1366611 w 4699113"/>
              <a:gd name="connsiteY927" fmla="*/ 3562578 h 4925960"/>
              <a:gd name="connsiteX928" fmla="*/ 1363441 w 4699113"/>
              <a:gd name="connsiteY928" fmla="*/ 3571469 h 4925960"/>
              <a:gd name="connsiteX929" fmla="*/ 1369782 w 4699113"/>
              <a:gd name="connsiteY929" fmla="*/ 3580361 h 4925960"/>
              <a:gd name="connsiteX930" fmla="*/ 1414173 w 4699113"/>
              <a:gd name="connsiteY930" fmla="*/ 3577397 h 4925960"/>
              <a:gd name="connsiteX931" fmla="*/ 1442710 w 4699113"/>
              <a:gd name="connsiteY931" fmla="*/ 3538867 h 4925960"/>
              <a:gd name="connsiteX932" fmla="*/ 1439540 w 4699113"/>
              <a:gd name="connsiteY932" fmla="*/ 3538867 h 4925960"/>
              <a:gd name="connsiteX933" fmla="*/ 1436369 w 4699113"/>
              <a:gd name="connsiteY933" fmla="*/ 3538867 h 4925960"/>
              <a:gd name="connsiteX934" fmla="*/ 2660294 w 4699113"/>
              <a:gd name="connsiteY934" fmla="*/ 3535903 h 4925960"/>
              <a:gd name="connsiteX935" fmla="*/ 2647611 w 4699113"/>
              <a:gd name="connsiteY935" fmla="*/ 3541831 h 4925960"/>
              <a:gd name="connsiteX936" fmla="*/ 2647611 w 4699113"/>
              <a:gd name="connsiteY936" fmla="*/ 3550722 h 4925960"/>
              <a:gd name="connsiteX937" fmla="*/ 2647611 w 4699113"/>
              <a:gd name="connsiteY937" fmla="*/ 3565542 h 4925960"/>
              <a:gd name="connsiteX938" fmla="*/ 2657123 w 4699113"/>
              <a:gd name="connsiteY938" fmla="*/ 3577397 h 4925960"/>
              <a:gd name="connsiteX939" fmla="*/ 2666636 w 4699113"/>
              <a:gd name="connsiteY939" fmla="*/ 3571469 h 4925960"/>
              <a:gd name="connsiteX940" fmla="*/ 2666636 w 4699113"/>
              <a:gd name="connsiteY940" fmla="*/ 3559614 h 4925960"/>
              <a:gd name="connsiteX941" fmla="*/ 2666636 w 4699113"/>
              <a:gd name="connsiteY941" fmla="*/ 3544794 h 4925960"/>
              <a:gd name="connsiteX942" fmla="*/ 2644440 w 4699113"/>
              <a:gd name="connsiteY942" fmla="*/ 3527011 h 4925960"/>
              <a:gd name="connsiteX943" fmla="*/ 2628586 w 4699113"/>
              <a:gd name="connsiteY943" fmla="*/ 3550722 h 4925960"/>
              <a:gd name="connsiteX944" fmla="*/ 2628586 w 4699113"/>
              <a:gd name="connsiteY944" fmla="*/ 3577397 h 4925960"/>
              <a:gd name="connsiteX945" fmla="*/ 2638098 w 4699113"/>
              <a:gd name="connsiteY945" fmla="*/ 3580361 h 4925960"/>
              <a:gd name="connsiteX946" fmla="*/ 2644440 w 4699113"/>
              <a:gd name="connsiteY946" fmla="*/ 3577397 h 4925960"/>
              <a:gd name="connsiteX947" fmla="*/ 2644440 w 4699113"/>
              <a:gd name="connsiteY947" fmla="*/ 3568505 h 4925960"/>
              <a:gd name="connsiteX948" fmla="*/ 2644440 w 4699113"/>
              <a:gd name="connsiteY948" fmla="*/ 3550722 h 4925960"/>
              <a:gd name="connsiteX949" fmla="*/ 2676148 w 4699113"/>
              <a:gd name="connsiteY949" fmla="*/ 3524047 h 4925960"/>
              <a:gd name="connsiteX950" fmla="*/ 2676148 w 4699113"/>
              <a:gd name="connsiteY950" fmla="*/ 3544794 h 4925960"/>
              <a:gd name="connsiteX951" fmla="*/ 2676148 w 4699113"/>
              <a:gd name="connsiteY951" fmla="*/ 3562578 h 4925960"/>
              <a:gd name="connsiteX952" fmla="*/ 2679319 w 4699113"/>
              <a:gd name="connsiteY952" fmla="*/ 3568505 h 4925960"/>
              <a:gd name="connsiteX953" fmla="*/ 2685660 w 4699113"/>
              <a:gd name="connsiteY953" fmla="*/ 3568505 h 4925960"/>
              <a:gd name="connsiteX954" fmla="*/ 2688831 w 4699113"/>
              <a:gd name="connsiteY954" fmla="*/ 3544794 h 4925960"/>
              <a:gd name="connsiteX955" fmla="*/ 2711027 w 4699113"/>
              <a:gd name="connsiteY955" fmla="*/ 3521083 h 4925960"/>
              <a:gd name="connsiteX956" fmla="*/ 2707856 w 4699113"/>
              <a:gd name="connsiteY956" fmla="*/ 3527011 h 4925960"/>
              <a:gd name="connsiteX957" fmla="*/ 2707856 w 4699113"/>
              <a:gd name="connsiteY957" fmla="*/ 3544794 h 4925960"/>
              <a:gd name="connsiteX958" fmla="*/ 2707856 w 4699113"/>
              <a:gd name="connsiteY958" fmla="*/ 3565542 h 4925960"/>
              <a:gd name="connsiteX959" fmla="*/ 2714198 w 4699113"/>
              <a:gd name="connsiteY959" fmla="*/ 3562578 h 4925960"/>
              <a:gd name="connsiteX960" fmla="*/ 2720539 w 4699113"/>
              <a:gd name="connsiteY960" fmla="*/ 3562578 h 4925960"/>
              <a:gd name="connsiteX961" fmla="*/ 2723710 w 4699113"/>
              <a:gd name="connsiteY961" fmla="*/ 3544794 h 4925960"/>
              <a:gd name="connsiteX962" fmla="*/ 2720539 w 4699113"/>
              <a:gd name="connsiteY962" fmla="*/ 3527011 h 4925960"/>
              <a:gd name="connsiteX963" fmla="*/ 2723710 w 4699113"/>
              <a:gd name="connsiteY963" fmla="*/ 3524047 h 4925960"/>
              <a:gd name="connsiteX964" fmla="*/ 2720539 w 4699113"/>
              <a:gd name="connsiteY964" fmla="*/ 3521083 h 4925960"/>
              <a:gd name="connsiteX965" fmla="*/ 1997599 w 4699113"/>
              <a:gd name="connsiteY965" fmla="*/ 3518120 h 4925960"/>
              <a:gd name="connsiteX966" fmla="*/ 1965891 w 4699113"/>
              <a:gd name="connsiteY966" fmla="*/ 3524047 h 4925960"/>
              <a:gd name="connsiteX967" fmla="*/ 1937354 w 4699113"/>
              <a:gd name="connsiteY967" fmla="*/ 3535903 h 4925960"/>
              <a:gd name="connsiteX968" fmla="*/ 1937354 w 4699113"/>
              <a:gd name="connsiteY968" fmla="*/ 3538867 h 4925960"/>
              <a:gd name="connsiteX969" fmla="*/ 1950037 w 4699113"/>
              <a:gd name="connsiteY969" fmla="*/ 3538867 h 4925960"/>
              <a:gd name="connsiteX970" fmla="*/ 1962720 w 4699113"/>
              <a:gd name="connsiteY970" fmla="*/ 3535903 h 4925960"/>
              <a:gd name="connsiteX971" fmla="*/ 1978574 w 4699113"/>
              <a:gd name="connsiteY971" fmla="*/ 3529975 h 4925960"/>
              <a:gd name="connsiteX972" fmla="*/ 1984916 w 4699113"/>
              <a:gd name="connsiteY972" fmla="*/ 3541831 h 4925960"/>
              <a:gd name="connsiteX973" fmla="*/ 1981745 w 4699113"/>
              <a:gd name="connsiteY973" fmla="*/ 3550722 h 4925960"/>
              <a:gd name="connsiteX974" fmla="*/ 1965891 w 4699113"/>
              <a:gd name="connsiteY974" fmla="*/ 3556650 h 4925960"/>
              <a:gd name="connsiteX975" fmla="*/ 1950037 w 4699113"/>
              <a:gd name="connsiteY975" fmla="*/ 3556650 h 4925960"/>
              <a:gd name="connsiteX976" fmla="*/ 1940525 w 4699113"/>
              <a:gd name="connsiteY976" fmla="*/ 3568505 h 4925960"/>
              <a:gd name="connsiteX977" fmla="*/ 1965891 w 4699113"/>
              <a:gd name="connsiteY977" fmla="*/ 3565542 h 4925960"/>
              <a:gd name="connsiteX978" fmla="*/ 1991257 w 4699113"/>
              <a:gd name="connsiteY978" fmla="*/ 3559614 h 4925960"/>
              <a:gd name="connsiteX979" fmla="*/ 2000769 w 4699113"/>
              <a:gd name="connsiteY979" fmla="*/ 3538867 h 4925960"/>
              <a:gd name="connsiteX980" fmla="*/ 2771272 w 4699113"/>
              <a:gd name="connsiteY980" fmla="*/ 3509228 h 4925960"/>
              <a:gd name="connsiteX981" fmla="*/ 2745906 w 4699113"/>
              <a:gd name="connsiteY981" fmla="*/ 3518120 h 4925960"/>
              <a:gd name="connsiteX982" fmla="*/ 2733222 w 4699113"/>
              <a:gd name="connsiteY982" fmla="*/ 3544794 h 4925960"/>
              <a:gd name="connsiteX983" fmla="*/ 2736393 w 4699113"/>
              <a:gd name="connsiteY983" fmla="*/ 3556650 h 4925960"/>
              <a:gd name="connsiteX984" fmla="*/ 2745906 w 4699113"/>
              <a:gd name="connsiteY984" fmla="*/ 3565542 h 4925960"/>
              <a:gd name="connsiteX985" fmla="*/ 2749076 w 4699113"/>
              <a:gd name="connsiteY985" fmla="*/ 3562578 h 4925960"/>
              <a:gd name="connsiteX986" fmla="*/ 2752247 w 4699113"/>
              <a:gd name="connsiteY986" fmla="*/ 3562578 h 4925960"/>
              <a:gd name="connsiteX987" fmla="*/ 2771272 w 4699113"/>
              <a:gd name="connsiteY987" fmla="*/ 3541831 h 4925960"/>
              <a:gd name="connsiteX988" fmla="*/ 2774442 w 4699113"/>
              <a:gd name="connsiteY988" fmla="*/ 3518120 h 4925960"/>
              <a:gd name="connsiteX989" fmla="*/ 2774442 w 4699113"/>
              <a:gd name="connsiteY989" fmla="*/ 3515156 h 4925960"/>
              <a:gd name="connsiteX990" fmla="*/ 2774442 w 4699113"/>
              <a:gd name="connsiteY990" fmla="*/ 3509228 h 4925960"/>
              <a:gd name="connsiteX991" fmla="*/ 1366611 w 4699113"/>
              <a:gd name="connsiteY991" fmla="*/ 3509228 h 4925960"/>
              <a:gd name="connsiteX992" fmla="*/ 1325391 w 4699113"/>
              <a:gd name="connsiteY992" fmla="*/ 3524047 h 4925960"/>
              <a:gd name="connsiteX993" fmla="*/ 1300025 w 4699113"/>
              <a:gd name="connsiteY993" fmla="*/ 3547758 h 4925960"/>
              <a:gd name="connsiteX994" fmla="*/ 1309537 w 4699113"/>
              <a:gd name="connsiteY994" fmla="*/ 3556650 h 4925960"/>
              <a:gd name="connsiteX995" fmla="*/ 1319049 w 4699113"/>
              <a:gd name="connsiteY995" fmla="*/ 3562578 h 4925960"/>
              <a:gd name="connsiteX996" fmla="*/ 1334903 w 4699113"/>
              <a:gd name="connsiteY996" fmla="*/ 3565542 h 4925960"/>
              <a:gd name="connsiteX997" fmla="*/ 1350757 w 4699113"/>
              <a:gd name="connsiteY997" fmla="*/ 3556650 h 4925960"/>
              <a:gd name="connsiteX998" fmla="*/ 1366611 w 4699113"/>
              <a:gd name="connsiteY998" fmla="*/ 3544794 h 4925960"/>
              <a:gd name="connsiteX999" fmla="*/ 1379294 w 4699113"/>
              <a:gd name="connsiteY999" fmla="*/ 3535903 h 4925960"/>
              <a:gd name="connsiteX1000" fmla="*/ 1372953 w 4699113"/>
              <a:gd name="connsiteY1000" fmla="*/ 3521083 h 4925960"/>
              <a:gd name="connsiteX1001" fmla="*/ 1889792 w 4699113"/>
              <a:gd name="connsiteY1001" fmla="*/ 3506264 h 4925960"/>
              <a:gd name="connsiteX1002" fmla="*/ 1877109 w 4699113"/>
              <a:gd name="connsiteY1002" fmla="*/ 3509228 h 4925960"/>
              <a:gd name="connsiteX1003" fmla="*/ 1873938 w 4699113"/>
              <a:gd name="connsiteY1003" fmla="*/ 3509228 h 4925960"/>
              <a:gd name="connsiteX1004" fmla="*/ 1867596 w 4699113"/>
              <a:gd name="connsiteY1004" fmla="*/ 3509228 h 4925960"/>
              <a:gd name="connsiteX1005" fmla="*/ 1734423 w 4699113"/>
              <a:gd name="connsiteY1005" fmla="*/ 3529975 h 4925960"/>
              <a:gd name="connsiteX1006" fmla="*/ 1594908 w 4699113"/>
              <a:gd name="connsiteY1006" fmla="*/ 3527011 h 4925960"/>
              <a:gd name="connsiteX1007" fmla="*/ 1572713 w 4699113"/>
              <a:gd name="connsiteY1007" fmla="*/ 3527011 h 4925960"/>
              <a:gd name="connsiteX1008" fmla="*/ 1560030 w 4699113"/>
              <a:gd name="connsiteY1008" fmla="*/ 3544794 h 4925960"/>
              <a:gd name="connsiteX1009" fmla="*/ 1563200 w 4699113"/>
              <a:gd name="connsiteY1009" fmla="*/ 3547758 h 4925960"/>
              <a:gd name="connsiteX1010" fmla="*/ 1569542 w 4699113"/>
              <a:gd name="connsiteY1010" fmla="*/ 3547758 h 4925960"/>
              <a:gd name="connsiteX1011" fmla="*/ 1582225 w 4699113"/>
              <a:gd name="connsiteY1011" fmla="*/ 3547758 h 4925960"/>
              <a:gd name="connsiteX1012" fmla="*/ 1594908 w 4699113"/>
              <a:gd name="connsiteY1012" fmla="*/ 3541831 h 4925960"/>
              <a:gd name="connsiteX1013" fmla="*/ 1610762 w 4699113"/>
              <a:gd name="connsiteY1013" fmla="*/ 3541831 h 4925960"/>
              <a:gd name="connsiteX1014" fmla="*/ 1658324 w 4699113"/>
              <a:gd name="connsiteY1014" fmla="*/ 3547758 h 4925960"/>
              <a:gd name="connsiteX1015" fmla="*/ 1705886 w 4699113"/>
              <a:gd name="connsiteY1015" fmla="*/ 3544794 h 4925960"/>
              <a:gd name="connsiteX1016" fmla="*/ 1762960 w 4699113"/>
              <a:gd name="connsiteY1016" fmla="*/ 3544794 h 4925960"/>
              <a:gd name="connsiteX1017" fmla="*/ 1816864 w 4699113"/>
              <a:gd name="connsiteY1017" fmla="*/ 3535903 h 4925960"/>
              <a:gd name="connsiteX1018" fmla="*/ 1832718 w 4699113"/>
              <a:gd name="connsiteY1018" fmla="*/ 3527011 h 4925960"/>
              <a:gd name="connsiteX1019" fmla="*/ 1851742 w 4699113"/>
              <a:gd name="connsiteY1019" fmla="*/ 3529975 h 4925960"/>
              <a:gd name="connsiteX1020" fmla="*/ 1867596 w 4699113"/>
              <a:gd name="connsiteY1020" fmla="*/ 3527011 h 4925960"/>
              <a:gd name="connsiteX1021" fmla="*/ 1880280 w 4699113"/>
              <a:gd name="connsiteY1021" fmla="*/ 3524047 h 4925960"/>
              <a:gd name="connsiteX1022" fmla="*/ 1892963 w 4699113"/>
              <a:gd name="connsiteY1022" fmla="*/ 3524047 h 4925960"/>
              <a:gd name="connsiteX1023" fmla="*/ 1896134 w 4699113"/>
              <a:gd name="connsiteY1023" fmla="*/ 3515156 h 4925960"/>
              <a:gd name="connsiteX1024" fmla="*/ 4014222 w 4699113"/>
              <a:gd name="connsiteY1024" fmla="*/ 3494409 h 4925960"/>
              <a:gd name="connsiteX1025" fmla="*/ 4004710 w 4699113"/>
              <a:gd name="connsiteY1025" fmla="*/ 3497372 h 4925960"/>
              <a:gd name="connsiteX1026" fmla="*/ 4004710 w 4699113"/>
              <a:gd name="connsiteY1026" fmla="*/ 3506264 h 4925960"/>
              <a:gd name="connsiteX1027" fmla="*/ 4007880 w 4699113"/>
              <a:gd name="connsiteY1027" fmla="*/ 3521083 h 4925960"/>
              <a:gd name="connsiteX1028" fmla="*/ 4020564 w 4699113"/>
              <a:gd name="connsiteY1028" fmla="*/ 3524047 h 4925960"/>
              <a:gd name="connsiteX1029" fmla="*/ 4026905 w 4699113"/>
              <a:gd name="connsiteY1029" fmla="*/ 3518120 h 4925960"/>
              <a:gd name="connsiteX1030" fmla="*/ 4026905 w 4699113"/>
              <a:gd name="connsiteY1030" fmla="*/ 3506264 h 4925960"/>
              <a:gd name="connsiteX1031" fmla="*/ 4026905 w 4699113"/>
              <a:gd name="connsiteY1031" fmla="*/ 3497372 h 4925960"/>
              <a:gd name="connsiteX1032" fmla="*/ 3516408 w 4699113"/>
              <a:gd name="connsiteY1032" fmla="*/ 3494409 h 4925960"/>
              <a:gd name="connsiteX1033" fmla="*/ 3513237 w 4699113"/>
              <a:gd name="connsiteY1033" fmla="*/ 3497372 h 4925960"/>
              <a:gd name="connsiteX1034" fmla="*/ 3516408 w 4699113"/>
              <a:gd name="connsiteY1034" fmla="*/ 3500336 h 4925960"/>
              <a:gd name="connsiteX1035" fmla="*/ 3516408 w 4699113"/>
              <a:gd name="connsiteY1035" fmla="*/ 3497372 h 4925960"/>
              <a:gd name="connsiteX1036" fmla="*/ 2837858 w 4699113"/>
              <a:gd name="connsiteY1036" fmla="*/ 3494409 h 4925960"/>
              <a:gd name="connsiteX1037" fmla="*/ 2822004 w 4699113"/>
              <a:gd name="connsiteY1037" fmla="*/ 3500336 h 4925960"/>
              <a:gd name="connsiteX1038" fmla="*/ 2809321 w 4699113"/>
              <a:gd name="connsiteY1038" fmla="*/ 3500336 h 4925960"/>
              <a:gd name="connsiteX1039" fmla="*/ 2790296 w 4699113"/>
              <a:gd name="connsiteY1039" fmla="*/ 3506264 h 4925960"/>
              <a:gd name="connsiteX1040" fmla="*/ 2790296 w 4699113"/>
              <a:gd name="connsiteY1040" fmla="*/ 3524047 h 4925960"/>
              <a:gd name="connsiteX1041" fmla="*/ 2790296 w 4699113"/>
              <a:gd name="connsiteY1041" fmla="*/ 3538867 h 4925960"/>
              <a:gd name="connsiteX1042" fmla="*/ 2799809 w 4699113"/>
              <a:gd name="connsiteY1042" fmla="*/ 3547758 h 4925960"/>
              <a:gd name="connsiteX1043" fmla="*/ 2809321 w 4699113"/>
              <a:gd name="connsiteY1043" fmla="*/ 3527011 h 4925960"/>
              <a:gd name="connsiteX1044" fmla="*/ 2815663 w 4699113"/>
              <a:gd name="connsiteY1044" fmla="*/ 3506264 h 4925960"/>
              <a:gd name="connsiteX1045" fmla="*/ 2822004 w 4699113"/>
              <a:gd name="connsiteY1045" fmla="*/ 3524047 h 4925960"/>
              <a:gd name="connsiteX1046" fmla="*/ 2822004 w 4699113"/>
              <a:gd name="connsiteY1046" fmla="*/ 3538867 h 4925960"/>
              <a:gd name="connsiteX1047" fmla="*/ 2834688 w 4699113"/>
              <a:gd name="connsiteY1047" fmla="*/ 3538867 h 4925960"/>
              <a:gd name="connsiteX1048" fmla="*/ 2837858 w 4699113"/>
              <a:gd name="connsiteY1048" fmla="*/ 3527011 h 4925960"/>
              <a:gd name="connsiteX1049" fmla="*/ 2837858 w 4699113"/>
              <a:gd name="connsiteY1049" fmla="*/ 3509228 h 4925960"/>
              <a:gd name="connsiteX1050" fmla="*/ 2086381 w 4699113"/>
              <a:gd name="connsiteY1050" fmla="*/ 3494409 h 4925960"/>
              <a:gd name="connsiteX1051" fmla="*/ 2051502 w 4699113"/>
              <a:gd name="connsiteY1051" fmla="*/ 3500336 h 4925960"/>
              <a:gd name="connsiteX1052" fmla="*/ 2019794 w 4699113"/>
              <a:gd name="connsiteY1052" fmla="*/ 3509228 h 4925960"/>
              <a:gd name="connsiteX1053" fmla="*/ 2022965 w 4699113"/>
              <a:gd name="connsiteY1053" fmla="*/ 3527011 h 4925960"/>
              <a:gd name="connsiteX1054" fmla="*/ 2022965 w 4699113"/>
              <a:gd name="connsiteY1054" fmla="*/ 3547758 h 4925960"/>
              <a:gd name="connsiteX1055" fmla="*/ 2057844 w 4699113"/>
              <a:gd name="connsiteY1055" fmla="*/ 3541831 h 4925960"/>
              <a:gd name="connsiteX1056" fmla="*/ 2092722 w 4699113"/>
              <a:gd name="connsiteY1056" fmla="*/ 3527011 h 4925960"/>
              <a:gd name="connsiteX1057" fmla="*/ 2092722 w 4699113"/>
              <a:gd name="connsiteY1057" fmla="*/ 3509228 h 4925960"/>
              <a:gd name="connsiteX1058" fmla="*/ 1290512 w 4699113"/>
              <a:gd name="connsiteY1058" fmla="*/ 3488481 h 4925960"/>
              <a:gd name="connsiteX1059" fmla="*/ 1268317 w 4699113"/>
              <a:gd name="connsiteY1059" fmla="*/ 3503300 h 4925960"/>
              <a:gd name="connsiteX1060" fmla="*/ 1255634 w 4699113"/>
              <a:gd name="connsiteY1060" fmla="*/ 3509228 h 4925960"/>
              <a:gd name="connsiteX1061" fmla="*/ 1246121 w 4699113"/>
              <a:gd name="connsiteY1061" fmla="*/ 3524047 h 4925960"/>
              <a:gd name="connsiteX1062" fmla="*/ 1261975 w 4699113"/>
              <a:gd name="connsiteY1062" fmla="*/ 3535903 h 4925960"/>
              <a:gd name="connsiteX1063" fmla="*/ 1281000 w 4699113"/>
              <a:gd name="connsiteY1063" fmla="*/ 3538867 h 4925960"/>
              <a:gd name="connsiteX1064" fmla="*/ 1284171 w 4699113"/>
              <a:gd name="connsiteY1064" fmla="*/ 3538867 h 4925960"/>
              <a:gd name="connsiteX1065" fmla="*/ 1303195 w 4699113"/>
              <a:gd name="connsiteY1065" fmla="*/ 3524047 h 4925960"/>
              <a:gd name="connsiteX1066" fmla="*/ 1325391 w 4699113"/>
              <a:gd name="connsiteY1066" fmla="*/ 3506264 h 4925960"/>
              <a:gd name="connsiteX1067" fmla="*/ 1325391 w 4699113"/>
              <a:gd name="connsiteY1067" fmla="*/ 3500336 h 4925960"/>
              <a:gd name="connsiteX1068" fmla="*/ 1319049 w 4699113"/>
              <a:gd name="connsiteY1068" fmla="*/ 3494409 h 4925960"/>
              <a:gd name="connsiteX1069" fmla="*/ 2875908 w 4699113"/>
              <a:gd name="connsiteY1069" fmla="*/ 3482553 h 4925960"/>
              <a:gd name="connsiteX1070" fmla="*/ 2875908 w 4699113"/>
              <a:gd name="connsiteY1070" fmla="*/ 3500336 h 4925960"/>
              <a:gd name="connsiteX1071" fmla="*/ 2875908 w 4699113"/>
              <a:gd name="connsiteY1071" fmla="*/ 3518120 h 4925960"/>
              <a:gd name="connsiteX1072" fmla="*/ 2875908 w 4699113"/>
              <a:gd name="connsiteY1072" fmla="*/ 3524047 h 4925960"/>
              <a:gd name="connsiteX1073" fmla="*/ 2882250 w 4699113"/>
              <a:gd name="connsiteY1073" fmla="*/ 3527011 h 4925960"/>
              <a:gd name="connsiteX1074" fmla="*/ 2885420 w 4699113"/>
              <a:gd name="connsiteY1074" fmla="*/ 3524047 h 4925960"/>
              <a:gd name="connsiteX1075" fmla="*/ 2885420 w 4699113"/>
              <a:gd name="connsiteY1075" fmla="*/ 3518120 h 4925960"/>
              <a:gd name="connsiteX1076" fmla="*/ 2885420 w 4699113"/>
              <a:gd name="connsiteY1076" fmla="*/ 3500336 h 4925960"/>
              <a:gd name="connsiteX1077" fmla="*/ 2885420 w 4699113"/>
              <a:gd name="connsiteY1077" fmla="*/ 3482553 h 4925960"/>
              <a:gd name="connsiteX1078" fmla="*/ 2879079 w 4699113"/>
              <a:gd name="connsiteY1078" fmla="*/ 3482553 h 4925960"/>
              <a:gd name="connsiteX1079" fmla="*/ 1214413 w 4699113"/>
              <a:gd name="connsiteY1079" fmla="*/ 3482553 h 4925960"/>
              <a:gd name="connsiteX1080" fmla="*/ 1201730 w 4699113"/>
              <a:gd name="connsiteY1080" fmla="*/ 3488481 h 4925960"/>
              <a:gd name="connsiteX1081" fmla="*/ 1217584 w 4699113"/>
              <a:gd name="connsiteY1081" fmla="*/ 3506264 h 4925960"/>
              <a:gd name="connsiteX1082" fmla="*/ 1239780 w 4699113"/>
              <a:gd name="connsiteY1082" fmla="*/ 3500336 h 4925960"/>
              <a:gd name="connsiteX1083" fmla="*/ 1227096 w 4699113"/>
              <a:gd name="connsiteY1083" fmla="*/ 3494409 h 4925960"/>
              <a:gd name="connsiteX1084" fmla="*/ 1223926 w 4699113"/>
              <a:gd name="connsiteY1084" fmla="*/ 3482553 h 4925960"/>
              <a:gd name="connsiteX1085" fmla="*/ 2901274 w 4699113"/>
              <a:gd name="connsiteY1085" fmla="*/ 3479589 h 4925960"/>
              <a:gd name="connsiteX1086" fmla="*/ 2894933 w 4699113"/>
              <a:gd name="connsiteY1086" fmla="*/ 3485517 h 4925960"/>
              <a:gd name="connsiteX1087" fmla="*/ 2894933 w 4699113"/>
              <a:gd name="connsiteY1087" fmla="*/ 3497372 h 4925960"/>
              <a:gd name="connsiteX1088" fmla="*/ 2898104 w 4699113"/>
              <a:gd name="connsiteY1088" fmla="*/ 3500336 h 4925960"/>
              <a:gd name="connsiteX1089" fmla="*/ 2894933 w 4699113"/>
              <a:gd name="connsiteY1089" fmla="*/ 3503300 h 4925960"/>
              <a:gd name="connsiteX1090" fmla="*/ 2894933 w 4699113"/>
              <a:gd name="connsiteY1090" fmla="*/ 3515156 h 4925960"/>
              <a:gd name="connsiteX1091" fmla="*/ 2894933 w 4699113"/>
              <a:gd name="connsiteY1091" fmla="*/ 3521083 h 4925960"/>
              <a:gd name="connsiteX1092" fmla="*/ 2901274 w 4699113"/>
              <a:gd name="connsiteY1092" fmla="*/ 3521083 h 4925960"/>
              <a:gd name="connsiteX1093" fmla="*/ 2910786 w 4699113"/>
              <a:gd name="connsiteY1093" fmla="*/ 3518120 h 4925960"/>
              <a:gd name="connsiteX1094" fmla="*/ 2907616 w 4699113"/>
              <a:gd name="connsiteY1094" fmla="*/ 3506264 h 4925960"/>
              <a:gd name="connsiteX1095" fmla="*/ 2907616 w 4699113"/>
              <a:gd name="connsiteY1095" fmla="*/ 3497372 h 4925960"/>
              <a:gd name="connsiteX1096" fmla="*/ 2907616 w 4699113"/>
              <a:gd name="connsiteY1096" fmla="*/ 3485517 h 4925960"/>
              <a:gd name="connsiteX1097" fmla="*/ 960750 w 4699113"/>
              <a:gd name="connsiteY1097" fmla="*/ 3476625 h 4925960"/>
              <a:gd name="connsiteX1098" fmla="*/ 1001970 w 4699113"/>
              <a:gd name="connsiteY1098" fmla="*/ 3527011 h 4925960"/>
              <a:gd name="connsiteX1099" fmla="*/ 1049532 w 4699113"/>
              <a:gd name="connsiteY1099" fmla="*/ 3568505 h 4925960"/>
              <a:gd name="connsiteX1100" fmla="*/ 1055874 w 4699113"/>
              <a:gd name="connsiteY1100" fmla="*/ 3583325 h 4925960"/>
              <a:gd name="connsiteX1101" fmla="*/ 1059045 w 4699113"/>
              <a:gd name="connsiteY1101" fmla="*/ 3601108 h 4925960"/>
              <a:gd name="connsiteX1102" fmla="*/ 1040020 w 4699113"/>
              <a:gd name="connsiteY1102" fmla="*/ 3601108 h 4925960"/>
              <a:gd name="connsiteX1103" fmla="*/ 1030507 w 4699113"/>
              <a:gd name="connsiteY1103" fmla="*/ 3604072 h 4925960"/>
              <a:gd name="connsiteX1104" fmla="*/ 1024166 w 4699113"/>
              <a:gd name="connsiteY1104" fmla="*/ 3621855 h 4925960"/>
              <a:gd name="connsiteX1105" fmla="*/ 1014653 w 4699113"/>
              <a:gd name="connsiteY1105" fmla="*/ 3627783 h 4925960"/>
              <a:gd name="connsiteX1106" fmla="*/ 995629 w 4699113"/>
              <a:gd name="connsiteY1106" fmla="*/ 3636675 h 4925960"/>
              <a:gd name="connsiteX1107" fmla="*/ 976604 w 4699113"/>
              <a:gd name="connsiteY1107" fmla="*/ 3630747 h 4925960"/>
              <a:gd name="connsiteX1108" fmla="*/ 973433 w 4699113"/>
              <a:gd name="connsiteY1108" fmla="*/ 3627783 h 4925960"/>
              <a:gd name="connsiteX1109" fmla="*/ 970262 w 4699113"/>
              <a:gd name="connsiteY1109" fmla="*/ 3630747 h 4925960"/>
              <a:gd name="connsiteX1110" fmla="*/ 960750 w 4699113"/>
              <a:gd name="connsiteY1110" fmla="*/ 3639638 h 4925960"/>
              <a:gd name="connsiteX1111" fmla="*/ 954408 w 4699113"/>
              <a:gd name="connsiteY1111" fmla="*/ 3636675 h 4925960"/>
              <a:gd name="connsiteX1112" fmla="*/ 941725 w 4699113"/>
              <a:gd name="connsiteY1112" fmla="*/ 3627783 h 4925960"/>
              <a:gd name="connsiteX1113" fmla="*/ 938555 w 4699113"/>
              <a:gd name="connsiteY1113" fmla="*/ 3615927 h 4925960"/>
              <a:gd name="connsiteX1114" fmla="*/ 951238 w 4699113"/>
              <a:gd name="connsiteY1114" fmla="*/ 3547758 h 4925960"/>
              <a:gd name="connsiteX1115" fmla="*/ 2932982 w 4699113"/>
              <a:gd name="connsiteY1115" fmla="*/ 3473661 h 4925960"/>
              <a:gd name="connsiteX1116" fmla="*/ 2923470 w 4699113"/>
              <a:gd name="connsiteY1116" fmla="*/ 3476625 h 4925960"/>
              <a:gd name="connsiteX1117" fmla="*/ 2920299 w 4699113"/>
              <a:gd name="connsiteY1117" fmla="*/ 3497372 h 4925960"/>
              <a:gd name="connsiteX1118" fmla="*/ 2926640 w 4699113"/>
              <a:gd name="connsiteY1118" fmla="*/ 3521083 h 4925960"/>
              <a:gd name="connsiteX1119" fmla="*/ 2932982 w 4699113"/>
              <a:gd name="connsiteY1119" fmla="*/ 3506264 h 4925960"/>
              <a:gd name="connsiteX1120" fmla="*/ 2939324 w 4699113"/>
              <a:gd name="connsiteY1120" fmla="*/ 3497372 h 4925960"/>
              <a:gd name="connsiteX1121" fmla="*/ 2945665 w 4699113"/>
              <a:gd name="connsiteY1121" fmla="*/ 3506264 h 4925960"/>
              <a:gd name="connsiteX1122" fmla="*/ 2961519 w 4699113"/>
              <a:gd name="connsiteY1122" fmla="*/ 3506264 h 4925960"/>
              <a:gd name="connsiteX1123" fmla="*/ 2955178 w 4699113"/>
              <a:gd name="connsiteY1123" fmla="*/ 3497372 h 4925960"/>
              <a:gd name="connsiteX1124" fmla="*/ 2955178 w 4699113"/>
              <a:gd name="connsiteY1124" fmla="*/ 3488481 h 4925960"/>
              <a:gd name="connsiteX1125" fmla="*/ 2952007 w 4699113"/>
              <a:gd name="connsiteY1125" fmla="*/ 3479589 h 4925960"/>
              <a:gd name="connsiteX1126" fmla="*/ 2945665 w 4699113"/>
              <a:gd name="connsiteY1126" fmla="*/ 3473661 h 4925960"/>
              <a:gd name="connsiteX1127" fmla="*/ 2977373 w 4699113"/>
              <a:gd name="connsiteY1127" fmla="*/ 3461806 h 4925960"/>
              <a:gd name="connsiteX1128" fmla="*/ 2964690 w 4699113"/>
              <a:gd name="connsiteY1128" fmla="*/ 3467734 h 4925960"/>
              <a:gd name="connsiteX1129" fmla="*/ 2961519 w 4699113"/>
              <a:gd name="connsiteY1129" fmla="*/ 3479589 h 4925960"/>
              <a:gd name="connsiteX1130" fmla="*/ 2964690 w 4699113"/>
              <a:gd name="connsiteY1130" fmla="*/ 3488481 h 4925960"/>
              <a:gd name="connsiteX1131" fmla="*/ 2977373 w 4699113"/>
              <a:gd name="connsiteY1131" fmla="*/ 3506264 h 4925960"/>
              <a:gd name="connsiteX1132" fmla="*/ 2999569 w 4699113"/>
              <a:gd name="connsiteY1132" fmla="*/ 3500336 h 4925960"/>
              <a:gd name="connsiteX1133" fmla="*/ 2999569 w 4699113"/>
              <a:gd name="connsiteY1133" fmla="*/ 3494409 h 4925960"/>
              <a:gd name="connsiteX1134" fmla="*/ 2999569 w 4699113"/>
              <a:gd name="connsiteY1134" fmla="*/ 3488481 h 4925960"/>
              <a:gd name="connsiteX1135" fmla="*/ 2999569 w 4699113"/>
              <a:gd name="connsiteY1135" fmla="*/ 3485517 h 4925960"/>
              <a:gd name="connsiteX1136" fmla="*/ 2999569 w 4699113"/>
              <a:gd name="connsiteY1136" fmla="*/ 3482553 h 4925960"/>
              <a:gd name="connsiteX1137" fmla="*/ 2999569 w 4699113"/>
              <a:gd name="connsiteY1137" fmla="*/ 3467734 h 4925960"/>
              <a:gd name="connsiteX1138" fmla="*/ 2996398 w 4699113"/>
              <a:gd name="connsiteY1138" fmla="*/ 3461806 h 4925960"/>
              <a:gd name="connsiteX1139" fmla="*/ 2165650 w 4699113"/>
              <a:gd name="connsiteY1139" fmla="*/ 3461806 h 4925960"/>
              <a:gd name="connsiteX1140" fmla="*/ 2133943 w 4699113"/>
              <a:gd name="connsiteY1140" fmla="*/ 3473661 h 4925960"/>
              <a:gd name="connsiteX1141" fmla="*/ 2102235 w 4699113"/>
              <a:gd name="connsiteY1141" fmla="*/ 3482553 h 4925960"/>
              <a:gd name="connsiteX1142" fmla="*/ 2108576 w 4699113"/>
              <a:gd name="connsiteY1142" fmla="*/ 3503300 h 4925960"/>
              <a:gd name="connsiteX1143" fmla="*/ 2118089 w 4699113"/>
              <a:gd name="connsiteY1143" fmla="*/ 3521083 h 4925960"/>
              <a:gd name="connsiteX1144" fmla="*/ 2152968 w 4699113"/>
              <a:gd name="connsiteY1144" fmla="*/ 3506264 h 4925960"/>
              <a:gd name="connsiteX1145" fmla="*/ 2184675 w 4699113"/>
              <a:gd name="connsiteY1145" fmla="*/ 3494409 h 4925960"/>
              <a:gd name="connsiteX1146" fmla="*/ 2178334 w 4699113"/>
              <a:gd name="connsiteY1146" fmla="*/ 3476625 h 4925960"/>
              <a:gd name="connsiteX1147" fmla="*/ 3012252 w 4699113"/>
              <a:gd name="connsiteY1147" fmla="*/ 3458842 h 4925960"/>
              <a:gd name="connsiteX1148" fmla="*/ 3009081 w 4699113"/>
              <a:gd name="connsiteY1148" fmla="*/ 3461806 h 4925960"/>
              <a:gd name="connsiteX1149" fmla="*/ 3009081 w 4699113"/>
              <a:gd name="connsiteY1149" fmla="*/ 3464770 h 4925960"/>
              <a:gd name="connsiteX1150" fmla="*/ 3009081 w 4699113"/>
              <a:gd name="connsiteY1150" fmla="*/ 3473661 h 4925960"/>
              <a:gd name="connsiteX1151" fmla="*/ 3009081 w 4699113"/>
              <a:gd name="connsiteY1151" fmla="*/ 3479589 h 4925960"/>
              <a:gd name="connsiteX1152" fmla="*/ 3009081 w 4699113"/>
              <a:gd name="connsiteY1152" fmla="*/ 3485517 h 4925960"/>
              <a:gd name="connsiteX1153" fmla="*/ 3009081 w 4699113"/>
              <a:gd name="connsiteY1153" fmla="*/ 3488481 h 4925960"/>
              <a:gd name="connsiteX1154" fmla="*/ 3012252 w 4699113"/>
              <a:gd name="connsiteY1154" fmla="*/ 3488481 h 4925960"/>
              <a:gd name="connsiteX1155" fmla="*/ 3015423 w 4699113"/>
              <a:gd name="connsiteY1155" fmla="*/ 3494409 h 4925960"/>
              <a:gd name="connsiteX1156" fmla="*/ 3021764 w 4699113"/>
              <a:gd name="connsiteY1156" fmla="*/ 3485517 h 4925960"/>
              <a:gd name="connsiteX1157" fmla="*/ 3028106 w 4699113"/>
              <a:gd name="connsiteY1157" fmla="*/ 3479589 h 4925960"/>
              <a:gd name="connsiteX1158" fmla="*/ 3021764 w 4699113"/>
              <a:gd name="connsiteY1158" fmla="*/ 3467734 h 4925960"/>
              <a:gd name="connsiteX1159" fmla="*/ 3021764 w 4699113"/>
              <a:gd name="connsiteY1159" fmla="*/ 3461806 h 4925960"/>
              <a:gd name="connsiteX1160" fmla="*/ 3018594 w 4699113"/>
              <a:gd name="connsiteY1160" fmla="*/ 3458842 h 4925960"/>
              <a:gd name="connsiteX1161" fmla="*/ 1255634 w 4699113"/>
              <a:gd name="connsiteY1161" fmla="*/ 3458842 h 4925960"/>
              <a:gd name="connsiteX1162" fmla="*/ 1249292 w 4699113"/>
              <a:gd name="connsiteY1162" fmla="*/ 3461806 h 4925960"/>
              <a:gd name="connsiteX1163" fmla="*/ 1258804 w 4699113"/>
              <a:gd name="connsiteY1163" fmla="*/ 3476625 h 4925960"/>
              <a:gd name="connsiteX1164" fmla="*/ 1265146 w 4699113"/>
              <a:gd name="connsiteY1164" fmla="*/ 3485517 h 4925960"/>
              <a:gd name="connsiteX1165" fmla="*/ 1271488 w 4699113"/>
              <a:gd name="connsiteY1165" fmla="*/ 3479589 h 4925960"/>
              <a:gd name="connsiteX1166" fmla="*/ 1281000 w 4699113"/>
              <a:gd name="connsiteY1166" fmla="*/ 3473661 h 4925960"/>
              <a:gd name="connsiteX1167" fmla="*/ 1271488 w 4699113"/>
              <a:gd name="connsiteY1167" fmla="*/ 3461806 h 4925960"/>
              <a:gd name="connsiteX1168" fmla="*/ 1261975 w 4699113"/>
              <a:gd name="connsiteY1168" fmla="*/ 3458842 h 4925960"/>
              <a:gd name="connsiteX1169" fmla="*/ 1176364 w 4699113"/>
              <a:gd name="connsiteY1169" fmla="*/ 3441059 h 4925960"/>
              <a:gd name="connsiteX1170" fmla="*/ 1170022 w 4699113"/>
              <a:gd name="connsiteY1170" fmla="*/ 3446987 h 4925960"/>
              <a:gd name="connsiteX1171" fmla="*/ 1166851 w 4699113"/>
              <a:gd name="connsiteY1171" fmla="*/ 3458842 h 4925960"/>
              <a:gd name="connsiteX1172" fmla="*/ 1176364 w 4699113"/>
              <a:gd name="connsiteY1172" fmla="*/ 3464770 h 4925960"/>
              <a:gd name="connsiteX1173" fmla="*/ 1179535 w 4699113"/>
              <a:gd name="connsiteY1173" fmla="*/ 3467734 h 4925960"/>
              <a:gd name="connsiteX1174" fmla="*/ 1182705 w 4699113"/>
              <a:gd name="connsiteY1174" fmla="*/ 3473661 h 4925960"/>
              <a:gd name="connsiteX1175" fmla="*/ 1182705 w 4699113"/>
              <a:gd name="connsiteY1175" fmla="*/ 3467734 h 4925960"/>
              <a:gd name="connsiteX1176" fmla="*/ 1189047 w 4699113"/>
              <a:gd name="connsiteY1176" fmla="*/ 3467734 h 4925960"/>
              <a:gd name="connsiteX1177" fmla="*/ 1192218 w 4699113"/>
              <a:gd name="connsiteY1177" fmla="*/ 3455878 h 4925960"/>
              <a:gd name="connsiteX1178" fmla="*/ 1182705 w 4699113"/>
              <a:gd name="connsiteY1178" fmla="*/ 3444023 h 4925960"/>
              <a:gd name="connsiteX1179" fmla="*/ 4017393 w 4699113"/>
              <a:gd name="connsiteY1179" fmla="*/ 3435131 h 4925960"/>
              <a:gd name="connsiteX1180" fmla="*/ 4001539 w 4699113"/>
              <a:gd name="connsiteY1180" fmla="*/ 3441059 h 4925960"/>
              <a:gd name="connsiteX1181" fmla="*/ 4004710 w 4699113"/>
              <a:gd name="connsiteY1181" fmla="*/ 3455878 h 4925960"/>
              <a:gd name="connsiteX1182" fmla="*/ 4014222 w 4699113"/>
              <a:gd name="connsiteY1182" fmla="*/ 3464770 h 4925960"/>
              <a:gd name="connsiteX1183" fmla="*/ 4023734 w 4699113"/>
              <a:gd name="connsiteY1183" fmla="*/ 3461806 h 4925960"/>
              <a:gd name="connsiteX1184" fmla="*/ 4033247 w 4699113"/>
              <a:gd name="connsiteY1184" fmla="*/ 3458842 h 4925960"/>
              <a:gd name="connsiteX1185" fmla="*/ 4039588 w 4699113"/>
              <a:gd name="connsiteY1185" fmla="*/ 3458842 h 4925960"/>
              <a:gd name="connsiteX1186" fmla="*/ 4023734 w 4699113"/>
              <a:gd name="connsiteY1186" fmla="*/ 3446987 h 4925960"/>
              <a:gd name="connsiteX1187" fmla="*/ 1312708 w 4699113"/>
              <a:gd name="connsiteY1187" fmla="*/ 3432167 h 4925960"/>
              <a:gd name="connsiteX1188" fmla="*/ 1300025 w 4699113"/>
              <a:gd name="connsiteY1188" fmla="*/ 3438095 h 4925960"/>
              <a:gd name="connsiteX1189" fmla="*/ 1284171 w 4699113"/>
              <a:gd name="connsiteY1189" fmla="*/ 3444023 h 4925960"/>
              <a:gd name="connsiteX1190" fmla="*/ 1296854 w 4699113"/>
              <a:gd name="connsiteY1190" fmla="*/ 3455878 h 4925960"/>
              <a:gd name="connsiteX1191" fmla="*/ 1309537 w 4699113"/>
              <a:gd name="connsiteY1191" fmla="*/ 3458842 h 4925960"/>
              <a:gd name="connsiteX1192" fmla="*/ 1319049 w 4699113"/>
              <a:gd name="connsiteY1192" fmla="*/ 3458842 h 4925960"/>
              <a:gd name="connsiteX1193" fmla="*/ 1322220 w 4699113"/>
              <a:gd name="connsiteY1193" fmla="*/ 3461806 h 4925960"/>
              <a:gd name="connsiteX1194" fmla="*/ 1353928 w 4699113"/>
              <a:gd name="connsiteY1194" fmla="*/ 3485517 h 4925960"/>
              <a:gd name="connsiteX1195" fmla="*/ 1391978 w 4699113"/>
              <a:gd name="connsiteY1195" fmla="*/ 3506264 h 4925960"/>
              <a:gd name="connsiteX1196" fmla="*/ 1398319 w 4699113"/>
              <a:gd name="connsiteY1196" fmla="*/ 3509228 h 4925960"/>
              <a:gd name="connsiteX1197" fmla="*/ 1407832 w 4699113"/>
              <a:gd name="connsiteY1197" fmla="*/ 3506264 h 4925960"/>
              <a:gd name="connsiteX1198" fmla="*/ 1417344 w 4699113"/>
              <a:gd name="connsiteY1198" fmla="*/ 3506264 h 4925960"/>
              <a:gd name="connsiteX1199" fmla="*/ 1423686 w 4699113"/>
              <a:gd name="connsiteY1199" fmla="*/ 3521083 h 4925960"/>
              <a:gd name="connsiteX1200" fmla="*/ 1433198 w 4699113"/>
              <a:gd name="connsiteY1200" fmla="*/ 3521083 h 4925960"/>
              <a:gd name="connsiteX1201" fmla="*/ 1439540 w 4699113"/>
              <a:gd name="connsiteY1201" fmla="*/ 3524047 h 4925960"/>
              <a:gd name="connsiteX1202" fmla="*/ 1461735 w 4699113"/>
              <a:gd name="connsiteY1202" fmla="*/ 3524047 h 4925960"/>
              <a:gd name="connsiteX1203" fmla="*/ 1483931 w 4699113"/>
              <a:gd name="connsiteY1203" fmla="*/ 3535903 h 4925960"/>
              <a:gd name="connsiteX1204" fmla="*/ 1474418 w 4699113"/>
              <a:gd name="connsiteY1204" fmla="*/ 3538867 h 4925960"/>
              <a:gd name="connsiteX1205" fmla="*/ 1477589 w 4699113"/>
              <a:gd name="connsiteY1205" fmla="*/ 3538867 h 4925960"/>
              <a:gd name="connsiteX1206" fmla="*/ 1483931 w 4699113"/>
              <a:gd name="connsiteY1206" fmla="*/ 3535903 h 4925960"/>
              <a:gd name="connsiteX1207" fmla="*/ 1490272 w 4699113"/>
              <a:gd name="connsiteY1207" fmla="*/ 3535903 h 4925960"/>
              <a:gd name="connsiteX1208" fmla="*/ 1499785 w 4699113"/>
              <a:gd name="connsiteY1208" fmla="*/ 3538867 h 4925960"/>
              <a:gd name="connsiteX1209" fmla="*/ 1518809 w 4699113"/>
              <a:gd name="connsiteY1209" fmla="*/ 3535903 h 4925960"/>
              <a:gd name="connsiteX1210" fmla="*/ 1525151 w 4699113"/>
              <a:gd name="connsiteY1210" fmla="*/ 3521083 h 4925960"/>
              <a:gd name="connsiteX1211" fmla="*/ 1502955 w 4699113"/>
              <a:gd name="connsiteY1211" fmla="*/ 3515156 h 4925960"/>
              <a:gd name="connsiteX1212" fmla="*/ 1477589 w 4699113"/>
              <a:gd name="connsiteY1212" fmla="*/ 3506264 h 4925960"/>
              <a:gd name="connsiteX1213" fmla="*/ 1445881 w 4699113"/>
              <a:gd name="connsiteY1213" fmla="*/ 3506264 h 4925960"/>
              <a:gd name="connsiteX1214" fmla="*/ 1417344 w 4699113"/>
              <a:gd name="connsiteY1214" fmla="*/ 3494409 h 4925960"/>
              <a:gd name="connsiteX1215" fmla="*/ 1363441 w 4699113"/>
              <a:gd name="connsiteY1215" fmla="*/ 3467734 h 4925960"/>
              <a:gd name="connsiteX1216" fmla="*/ 2248091 w 4699113"/>
              <a:gd name="connsiteY1216" fmla="*/ 3426239 h 4925960"/>
              <a:gd name="connsiteX1217" fmla="*/ 2219554 w 4699113"/>
              <a:gd name="connsiteY1217" fmla="*/ 3438095 h 4925960"/>
              <a:gd name="connsiteX1218" fmla="*/ 2187846 w 4699113"/>
              <a:gd name="connsiteY1218" fmla="*/ 3452914 h 4925960"/>
              <a:gd name="connsiteX1219" fmla="*/ 2200529 w 4699113"/>
              <a:gd name="connsiteY1219" fmla="*/ 3473661 h 4925960"/>
              <a:gd name="connsiteX1220" fmla="*/ 2219554 w 4699113"/>
              <a:gd name="connsiteY1220" fmla="*/ 3482553 h 4925960"/>
              <a:gd name="connsiteX1221" fmla="*/ 2244920 w 4699113"/>
              <a:gd name="connsiteY1221" fmla="*/ 3473661 h 4925960"/>
              <a:gd name="connsiteX1222" fmla="*/ 2270287 w 4699113"/>
              <a:gd name="connsiteY1222" fmla="*/ 3458842 h 4925960"/>
              <a:gd name="connsiteX1223" fmla="*/ 2263945 w 4699113"/>
              <a:gd name="connsiteY1223" fmla="*/ 3441059 h 4925960"/>
              <a:gd name="connsiteX1224" fmla="*/ 2644440 w 4699113"/>
              <a:gd name="connsiteY1224" fmla="*/ 3423276 h 4925960"/>
              <a:gd name="connsiteX1225" fmla="*/ 2685660 w 4699113"/>
              <a:gd name="connsiteY1225" fmla="*/ 3432167 h 4925960"/>
              <a:gd name="connsiteX1226" fmla="*/ 2669806 w 4699113"/>
              <a:gd name="connsiteY1226" fmla="*/ 3435131 h 4925960"/>
              <a:gd name="connsiteX1227" fmla="*/ 2657123 w 4699113"/>
              <a:gd name="connsiteY1227" fmla="*/ 3441059 h 4925960"/>
              <a:gd name="connsiteX1228" fmla="*/ 2641269 w 4699113"/>
              <a:gd name="connsiteY1228" fmla="*/ 3444023 h 4925960"/>
              <a:gd name="connsiteX1229" fmla="*/ 2625415 w 4699113"/>
              <a:gd name="connsiteY1229" fmla="*/ 3441059 h 4925960"/>
              <a:gd name="connsiteX1230" fmla="*/ 1214413 w 4699113"/>
              <a:gd name="connsiteY1230" fmla="*/ 3420312 h 4925960"/>
              <a:gd name="connsiteX1231" fmla="*/ 1214413 w 4699113"/>
              <a:gd name="connsiteY1231" fmla="*/ 3426239 h 4925960"/>
              <a:gd name="connsiteX1232" fmla="*/ 1217584 w 4699113"/>
              <a:gd name="connsiteY1232" fmla="*/ 3438095 h 4925960"/>
              <a:gd name="connsiteX1233" fmla="*/ 1223926 w 4699113"/>
              <a:gd name="connsiteY1233" fmla="*/ 3441059 h 4925960"/>
              <a:gd name="connsiteX1234" fmla="*/ 1236609 w 4699113"/>
              <a:gd name="connsiteY1234" fmla="*/ 3441059 h 4925960"/>
              <a:gd name="connsiteX1235" fmla="*/ 1239780 w 4699113"/>
              <a:gd name="connsiteY1235" fmla="*/ 3435131 h 4925960"/>
              <a:gd name="connsiteX1236" fmla="*/ 1236609 w 4699113"/>
              <a:gd name="connsiteY1236" fmla="*/ 3423276 h 4925960"/>
              <a:gd name="connsiteX1237" fmla="*/ 1223926 w 4699113"/>
              <a:gd name="connsiteY1237" fmla="*/ 3420312 h 4925960"/>
              <a:gd name="connsiteX1238" fmla="*/ 3085180 w 4699113"/>
              <a:gd name="connsiteY1238" fmla="*/ 3402528 h 4925960"/>
              <a:gd name="connsiteX1239" fmla="*/ 3056643 w 4699113"/>
              <a:gd name="connsiteY1239" fmla="*/ 3405492 h 4925960"/>
              <a:gd name="connsiteX1240" fmla="*/ 3037618 w 4699113"/>
              <a:gd name="connsiteY1240" fmla="*/ 3435131 h 4925960"/>
              <a:gd name="connsiteX1241" fmla="*/ 3034448 w 4699113"/>
              <a:gd name="connsiteY1241" fmla="*/ 3467734 h 4925960"/>
              <a:gd name="connsiteX1242" fmla="*/ 3037618 w 4699113"/>
              <a:gd name="connsiteY1242" fmla="*/ 3461806 h 4925960"/>
              <a:gd name="connsiteX1243" fmla="*/ 3040789 w 4699113"/>
              <a:gd name="connsiteY1243" fmla="*/ 3458842 h 4925960"/>
              <a:gd name="connsiteX1244" fmla="*/ 3078838 w 4699113"/>
              <a:gd name="connsiteY1244" fmla="*/ 3432167 h 4925960"/>
              <a:gd name="connsiteX1245" fmla="*/ 3135913 w 4699113"/>
              <a:gd name="connsiteY1245" fmla="*/ 3441059 h 4925960"/>
              <a:gd name="connsiteX1246" fmla="*/ 3142254 w 4699113"/>
              <a:gd name="connsiteY1246" fmla="*/ 3441059 h 4925960"/>
              <a:gd name="connsiteX1247" fmla="*/ 3145425 w 4699113"/>
              <a:gd name="connsiteY1247" fmla="*/ 3435131 h 4925960"/>
              <a:gd name="connsiteX1248" fmla="*/ 3139084 w 4699113"/>
              <a:gd name="connsiteY1248" fmla="*/ 3417348 h 4925960"/>
              <a:gd name="connsiteX1249" fmla="*/ 3120059 w 4699113"/>
              <a:gd name="connsiteY1249" fmla="*/ 3405492 h 4925960"/>
              <a:gd name="connsiteX1250" fmla="*/ 2327361 w 4699113"/>
              <a:gd name="connsiteY1250" fmla="*/ 3393637 h 4925960"/>
              <a:gd name="connsiteX1251" fmla="*/ 2327361 w 4699113"/>
              <a:gd name="connsiteY1251" fmla="*/ 3394176 h 4925960"/>
              <a:gd name="connsiteX1252" fmla="*/ 2295653 w 4699113"/>
              <a:gd name="connsiteY1252" fmla="*/ 3399565 h 4925960"/>
              <a:gd name="connsiteX1253" fmla="*/ 2270287 w 4699113"/>
              <a:gd name="connsiteY1253" fmla="*/ 3414384 h 4925960"/>
              <a:gd name="connsiteX1254" fmla="*/ 2276628 w 4699113"/>
              <a:gd name="connsiteY1254" fmla="*/ 3432167 h 4925960"/>
              <a:gd name="connsiteX1255" fmla="*/ 2292482 w 4699113"/>
              <a:gd name="connsiteY1255" fmla="*/ 3444023 h 4925960"/>
              <a:gd name="connsiteX1256" fmla="*/ 2321020 w 4699113"/>
              <a:gd name="connsiteY1256" fmla="*/ 3435131 h 4925960"/>
              <a:gd name="connsiteX1257" fmla="*/ 2352727 w 4699113"/>
              <a:gd name="connsiteY1257" fmla="*/ 3417348 h 4925960"/>
              <a:gd name="connsiteX1258" fmla="*/ 2327361 w 4699113"/>
              <a:gd name="connsiteY1258" fmla="*/ 3420312 h 4925960"/>
              <a:gd name="connsiteX1259" fmla="*/ 2308336 w 4699113"/>
              <a:gd name="connsiteY1259" fmla="*/ 3432167 h 4925960"/>
              <a:gd name="connsiteX1260" fmla="*/ 2298824 w 4699113"/>
              <a:gd name="connsiteY1260" fmla="*/ 3432167 h 4925960"/>
              <a:gd name="connsiteX1261" fmla="*/ 2292482 w 4699113"/>
              <a:gd name="connsiteY1261" fmla="*/ 3426239 h 4925960"/>
              <a:gd name="connsiteX1262" fmla="*/ 2289312 w 4699113"/>
              <a:gd name="connsiteY1262" fmla="*/ 3420312 h 4925960"/>
              <a:gd name="connsiteX1263" fmla="*/ 2295653 w 4699113"/>
              <a:gd name="connsiteY1263" fmla="*/ 3414384 h 4925960"/>
              <a:gd name="connsiteX1264" fmla="*/ 2311507 w 4699113"/>
              <a:gd name="connsiteY1264" fmla="*/ 3405492 h 4925960"/>
              <a:gd name="connsiteX1265" fmla="*/ 2327361 w 4699113"/>
              <a:gd name="connsiteY1265" fmla="*/ 3396601 h 4925960"/>
              <a:gd name="connsiteX1266" fmla="*/ 2327361 w 4699113"/>
              <a:gd name="connsiteY1266" fmla="*/ 3394176 h 4925960"/>
              <a:gd name="connsiteX1267" fmla="*/ 2330532 w 4699113"/>
              <a:gd name="connsiteY1267" fmla="*/ 3393637 h 4925960"/>
              <a:gd name="connsiteX1268" fmla="*/ 805381 w 4699113"/>
              <a:gd name="connsiteY1268" fmla="*/ 3393637 h 4925960"/>
              <a:gd name="connsiteX1269" fmla="*/ 786357 w 4699113"/>
              <a:gd name="connsiteY1269" fmla="*/ 3402528 h 4925960"/>
              <a:gd name="connsiteX1270" fmla="*/ 764161 w 4699113"/>
              <a:gd name="connsiteY1270" fmla="*/ 3417348 h 4925960"/>
              <a:gd name="connsiteX1271" fmla="*/ 738795 w 4699113"/>
              <a:gd name="connsiteY1271" fmla="*/ 3414384 h 4925960"/>
              <a:gd name="connsiteX1272" fmla="*/ 722941 w 4699113"/>
              <a:gd name="connsiteY1272" fmla="*/ 3423276 h 4925960"/>
              <a:gd name="connsiteX1273" fmla="*/ 716599 w 4699113"/>
              <a:gd name="connsiteY1273" fmla="*/ 3441059 h 4925960"/>
              <a:gd name="connsiteX1274" fmla="*/ 722941 w 4699113"/>
              <a:gd name="connsiteY1274" fmla="*/ 3446987 h 4925960"/>
              <a:gd name="connsiteX1275" fmla="*/ 735624 w 4699113"/>
              <a:gd name="connsiteY1275" fmla="*/ 3446987 h 4925960"/>
              <a:gd name="connsiteX1276" fmla="*/ 738795 w 4699113"/>
              <a:gd name="connsiteY1276" fmla="*/ 3452914 h 4925960"/>
              <a:gd name="connsiteX1277" fmla="*/ 745136 w 4699113"/>
              <a:gd name="connsiteY1277" fmla="*/ 3446987 h 4925960"/>
              <a:gd name="connsiteX1278" fmla="*/ 764161 w 4699113"/>
              <a:gd name="connsiteY1278" fmla="*/ 3444023 h 4925960"/>
              <a:gd name="connsiteX1279" fmla="*/ 780015 w 4699113"/>
              <a:gd name="connsiteY1279" fmla="*/ 3452914 h 4925960"/>
              <a:gd name="connsiteX1280" fmla="*/ 776844 w 4699113"/>
              <a:gd name="connsiteY1280" fmla="*/ 3461806 h 4925960"/>
              <a:gd name="connsiteX1281" fmla="*/ 760990 w 4699113"/>
              <a:gd name="connsiteY1281" fmla="*/ 3467734 h 4925960"/>
              <a:gd name="connsiteX1282" fmla="*/ 745136 w 4699113"/>
              <a:gd name="connsiteY1282" fmla="*/ 3476625 h 4925960"/>
              <a:gd name="connsiteX1283" fmla="*/ 732453 w 4699113"/>
              <a:gd name="connsiteY1283" fmla="*/ 3464770 h 4925960"/>
              <a:gd name="connsiteX1284" fmla="*/ 713428 w 4699113"/>
              <a:gd name="connsiteY1284" fmla="*/ 3485517 h 4925960"/>
              <a:gd name="connsiteX1285" fmla="*/ 716599 w 4699113"/>
              <a:gd name="connsiteY1285" fmla="*/ 3503300 h 4925960"/>
              <a:gd name="connsiteX1286" fmla="*/ 735624 w 4699113"/>
              <a:gd name="connsiteY1286" fmla="*/ 3503300 h 4925960"/>
              <a:gd name="connsiteX1287" fmla="*/ 754649 w 4699113"/>
              <a:gd name="connsiteY1287" fmla="*/ 3503300 h 4925960"/>
              <a:gd name="connsiteX1288" fmla="*/ 767332 w 4699113"/>
              <a:gd name="connsiteY1288" fmla="*/ 3506264 h 4925960"/>
              <a:gd name="connsiteX1289" fmla="*/ 760990 w 4699113"/>
              <a:gd name="connsiteY1289" fmla="*/ 3521083 h 4925960"/>
              <a:gd name="connsiteX1290" fmla="*/ 741965 w 4699113"/>
              <a:gd name="connsiteY1290" fmla="*/ 3529975 h 4925960"/>
              <a:gd name="connsiteX1291" fmla="*/ 722941 w 4699113"/>
              <a:gd name="connsiteY1291" fmla="*/ 3524047 h 4925960"/>
              <a:gd name="connsiteX1292" fmla="*/ 700745 w 4699113"/>
              <a:gd name="connsiteY1292" fmla="*/ 3538867 h 4925960"/>
              <a:gd name="connsiteX1293" fmla="*/ 707087 w 4699113"/>
              <a:gd name="connsiteY1293" fmla="*/ 3565542 h 4925960"/>
              <a:gd name="connsiteX1294" fmla="*/ 719770 w 4699113"/>
              <a:gd name="connsiteY1294" fmla="*/ 3562578 h 4925960"/>
              <a:gd name="connsiteX1295" fmla="*/ 732453 w 4699113"/>
              <a:gd name="connsiteY1295" fmla="*/ 3559614 h 4925960"/>
              <a:gd name="connsiteX1296" fmla="*/ 745136 w 4699113"/>
              <a:gd name="connsiteY1296" fmla="*/ 3556650 h 4925960"/>
              <a:gd name="connsiteX1297" fmla="*/ 757819 w 4699113"/>
              <a:gd name="connsiteY1297" fmla="*/ 3565542 h 4925960"/>
              <a:gd name="connsiteX1298" fmla="*/ 754649 w 4699113"/>
              <a:gd name="connsiteY1298" fmla="*/ 3571469 h 4925960"/>
              <a:gd name="connsiteX1299" fmla="*/ 741965 w 4699113"/>
              <a:gd name="connsiteY1299" fmla="*/ 3580361 h 4925960"/>
              <a:gd name="connsiteX1300" fmla="*/ 729282 w 4699113"/>
              <a:gd name="connsiteY1300" fmla="*/ 3586289 h 4925960"/>
              <a:gd name="connsiteX1301" fmla="*/ 713428 w 4699113"/>
              <a:gd name="connsiteY1301" fmla="*/ 3580361 h 4925960"/>
              <a:gd name="connsiteX1302" fmla="*/ 707087 w 4699113"/>
              <a:gd name="connsiteY1302" fmla="*/ 3580361 h 4925960"/>
              <a:gd name="connsiteX1303" fmla="*/ 697574 w 4699113"/>
              <a:gd name="connsiteY1303" fmla="*/ 3583325 h 4925960"/>
              <a:gd name="connsiteX1304" fmla="*/ 694404 w 4699113"/>
              <a:gd name="connsiteY1304" fmla="*/ 3598144 h 4925960"/>
              <a:gd name="connsiteX1305" fmla="*/ 691233 w 4699113"/>
              <a:gd name="connsiteY1305" fmla="*/ 3610000 h 4925960"/>
              <a:gd name="connsiteX1306" fmla="*/ 694404 w 4699113"/>
              <a:gd name="connsiteY1306" fmla="*/ 3615927 h 4925960"/>
              <a:gd name="connsiteX1307" fmla="*/ 700745 w 4699113"/>
              <a:gd name="connsiteY1307" fmla="*/ 3618891 h 4925960"/>
              <a:gd name="connsiteX1308" fmla="*/ 707087 w 4699113"/>
              <a:gd name="connsiteY1308" fmla="*/ 3618891 h 4925960"/>
              <a:gd name="connsiteX1309" fmla="*/ 710258 w 4699113"/>
              <a:gd name="connsiteY1309" fmla="*/ 3618891 h 4925960"/>
              <a:gd name="connsiteX1310" fmla="*/ 713428 w 4699113"/>
              <a:gd name="connsiteY1310" fmla="*/ 3618891 h 4925960"/>
              <a:gd name="connsiteX1311" fmla="*/ 716599 w 4699113"/>
              <a:gd name="connsiteY1311" fmla="*/ 3618891 h 4925960"/>
              <a:gd name="connsiteX1312" fmla="*/ 719770 w 4699113"/>
              <a:gd name="connsiteY1312" fmla="*/ 3618891 h 4925960"/>
              <a:gd name="connsiteX1313" fmla="*/ 722941 w 4699113"/>
              <a:gd name="connsiteY1313" fmla="*/ 3615927 h 4925960"/>
              <a:gd name="connsiteX1314" fmla="*/ 738795 w 4699113"/>
              <a:gd name="connsiteY1314" fmla="*/ 3610000 h 4925960"/>
              <a:gd name="connsiteX1315" fmla="*/ 745136 w 4699113"/>
              <a:gd name="connsiteY1315" fmla="*/ 3618891 h 4925960"/>
              <a:gd name="connsiteX1316" fmla="*/ 741965 w 4699113"/>
              <a:gd name="connsiteY1316" fmla="*/ 3630747 h 4925960"/>
              <a:gd name="connsiteX1317" fmla="*/ 729282 w 4699113"/>
              <a:gd name="connsiteY1317" fmla="*/ 3639638 h 4925960"/>
              <a:gd name="connsiteX1318" fmla="*/ 713428 w 4699113"/>
              <a:gd name="connsiteY1318" fmla="*/ 3642602 h 4925960"/>
              <a:gd name="connsiteX1319" fmla="*/ 700745 w 4699113"/>
              <a:gd name="connsiteY1319" fmla="*/ 3636675 h 4925960"/>
              <a:gd name="connsiteX1320" fmla="*/ 694404 w 4699113"/>
              <a:gd name="connsiteY1320" fmla="*/ 3639638 h 4925960"/>
              <a:gd name="connsiteX1321" fmla="*/ 684891 w 4699113"/>
              <a:gd name="connsiteY1321" fmla="*/ 3642602 h 4925960"/>
              <a:gd name="connsiteX1322" fmla="*/ 684891 w 4699113"/>
              <a:gd name="connsiteY1322" fmla="*/ 3657422 h 4925960"/>
              <a:gd name="connsiteX1323" fmla="*/ 684891 w 4699113"/>
              <a:gd name="connsiteY1323" fmla="*/ 3669277 h 4925960"/>
              <a:gd name="connsiteX1324" fmla="*/ 710258 w 4699113"/>
              <a:gd name="connsiteY1324" fmla="*/ 3669277 h 4925960"/>
              <a:gd name="connsiteX1325" fmla="*/ 738795 w 4699113"/>
              <a:gd name="connsiteY1325" fmla="*/ 3669277 h 4925960"/>
              <a:gd name="connsiteX1326" fmla="*/ 729282 w 4699113"/>
              <a:gd name="connsiteY1326" fmla="*/ 3692988 h 4925960"/>
              <a:gd name="connsiteX1327" fmla="*/ 697574 w 4699113"/>
              <a:gd name="connsiteY1327" fmla="*/ 3701880 h 4925960"/>
              <a:gd name="connsiteX1328" fmla="*/ 684891 w 4699113"/>
              <a:gd name="connsiteY1328" fmla="*/ 3698916 h 4925960"/>
              <a:gd name="connsiteX1329" fmla="*/ 669037 w 4699113"/>
              <a:gd name="connsiteY1329" fmla="*/ 3701880 h 4925960"/>
              <a:gd name="connsiteX1330" fmla="*/ 675379 w 4699113"/>
              <a:gd name="connsiteY1330" fmla="*/ 3728555 h 4925960"/>
              <a:gd name="connsiteX1331" fmla="*/ 707087 w 4699113"/>
              <a:gd name="connsiteY1331" fmla="*/ 3725591 h 4925960"/>
              <a:gd name="connsiteX1332" fmla="*/ 716599 w 4699113"/>
              <a:gd name="connsiteY1332" fmla="*/ 3728555 h 4925960"/>
              <a:gd name="connsiteX1333" fmla="*/ 729282 w 4699113"/>
              <a:gd name="connsiteY1333" fmla="*/ 3731519 h 4925960"/>
              <a:gd name="connsiteX1334" fmla="*/ 729282 w 4699113"/>
              <a:gd name="connsiteY1334" fmla="*/ 3740410 h 4925960"/>
              <a:gd name="connsiteX1335" fmla="*/ 722941 w 4699113"/>
              <a:gd name="connsiteY1335" fmla="*/ 3743374 h 4925960"/>
              <a:gd name="connsiteX1336" fmla="*/ 710258 w 4699113"/>
              <a:gd name="connsiteY1336" fmla="*/ 3752266 h 4925960"/>
              <a:gd name="connsiteX1337" fmla="*/ 694404 w 4699113"/>
              <a:gd name="connsiteY1337" fmla="*/ 3755230 h 4925960"/>
              <a:gd name="connsiteX1338" fmla="*/ 672208 w 4699113"/>
              <a:gd name="connsiteY1338" fmla="*/ 3752266 h 4925960"/>
              <a:gd name="connsiteX1339" fmla="*/ 656354 w 4699113"/>
              <a:gd name="connsiteY1339" fmla="*/ 3767085 h 4925960"/>
              <a:gd name="connsiteX1340" fmla="*/ 656354 w 4699113"/>
              <a:gd name="connsiteY1340" fmla="*/ 3781904 h 4925960"/>
              <a:gd name="connsiteX1341" fmla="*/ 672208 w 4699113"/>
              <a:gd name="connsiteY1341" fmla="*/ 3784868 h 4925960"/>
              <a:gd name="connsiteX1342" fmla="*/ 675379 w 4699113"/>
              <a:gd name="connsiteY1342" fmla="*/ 3784868 h 4925960"/>
              <a:gd name="connsiteX1343" fmla="*/ 675379 w 4699113"/>
              <a:gd name="connsiteY1343" fmla="*/ 3787832 h 4925960"/>
              <a:gd name="connsiteX1344" fmla="*/ 672208 w 4699113"/>
              <a:gd name="connsiteY1344" fmla="*/ 3787832 h 4925960"/>
              <a:gd name="connsiteX1345" fmla="*/ 684891 w 4699113"/>
              <a:gd name="connsiteY1345" fmla="*/ 3790796 h 4925960"/>
              <a:gd name="connsiteX1346" fmla="*/ 694404 w 4699113"/>
              <a:gd name="connsiteY1346" fmla="*/ 3784868 h 4925960"/>
              <a:gd name="connsiteX1347" fmla="*/ 710258 w 4699113"/>
              <a:gd name="connsiteY1347" fmla="*/ 3781904 h 4925960"/>
              <a:gd name="connsiteX1348" fmla="*/ 716599 w 4699113"/>
              <a:gd name="connsiteY1348" fmla="*/ 3790796 h 4925960"/>
              <a:gd name="connsiteX1349" fmla="*/ 716599 w 4699113"/>
              <a:gd name="connsiteY1349" fmla="*/ 3802652 h 4925960"/>
              <a:gd name="connsiteX1350" fmla="*/ 707087 w 4699113"/>
              <a:gd name="connsiteY1350" fmla="*/ 3808579 h 4925960"/>
              <a:gd name="connsiteX1351" fmla="*/ 691233 w 4699113"/>
              <a:gd name="connsiteY1351" fmla="*/ 3811543 h 4925960"/>
              <a:gd name="connsiteX1352" fmla="*/ 675379 w 4699113"/>
              <a:gd name="connsiteY1352" fmla="*/ 3811543 h 4925960"/>
              <a:gd name="connsiteX1353" fmla="*/ 653183 w 4699113"/>
              <a:gd name="connsiteY1353" fmla="*/ 3823399 h 4925960"/>
              <a:gd name="connsiteX1354" fmla="*/ 646842 w 4699113"/>
              <a:gd name="connsiteY1354" fmla="*/ 3847110 h 4925960"/>
              <a:gd name="connsiteX1355" fmla="*/ 669037 w 4699113"/>
              <a:gd name="connsiteY1355" fmla="*/ 3844146 h 4925960"/>
              <a:gd name="connsiteX1356" fmla="*/ 691233 w 4699113"/>
              <a:gd name="connsiteY1356" fmla="*/ 3838218 h 4925960"/>
              <a:gd name="connsiteX1357" fmla="*/ 710258 w 4699113"/>
              <a:gd name="connsiteY1357" fmla="*/ 3847110 h 4925960"/>
              <a:gd name="connsiteX1358" fmla="*/ 713428 w 4699113"/>
              <a:gd name="connsiteY1358" fmla="*/ 3870821 h 4925960"/>
              <a:gd name="connsiteX1359" fmla="*/ 719770 w 4699113"/>
              <a:gd name="connsiteY1359" fmla="*/ 3870821 h 4925960"/>
              <a:gd name="connsiteX1360" fmla="*/ 722941 w 4699113"/>
              <a:gd name="connsiteY1360" fmla="*/ 3873785 h 4925960"/>
              <a:gd name="connsiteX1361" fmla="*/ 745136 w 4699113"/>
              <a:gd name="connsiteY1361" fmla="*/ 3879712 h 4925960"/>
              <a:gd name="connsiteX1362" fmla="*/ 751478 w 4699113"/>
              <a:gd name="connsiteY1362" fmla="*/ 3858965 h 4925960"/>
              <a:gd name="connsiteX1363" fmla="*/ 745136 w 4699113"/>
              <a:gd name="connsiteY1363" fmla="*/ 3850074 h 4925960"/>
              <a:gd name="connsiteX1364" fmla="*/ 735624 w 4699113"/>
              <a:gd name="connsiteY1364" fmla="*/ 3850074 h 4925960"/>
              <a:gd name="connsiteX1365" fmla="*/ 719770 w 4699113"/>
              <a:gd name="connsiteY1365" fmla="*/ 3844146 h 4925960"/>
              <a:gd name="connsiteX1366" fmla="*/ 713428 w 4699113"/>
              <a:gd name="connsiteY1366" fmla="*/ 3829326 h 4925960"/>
              <a:gd name="connsiteX1367" fmla="*/ 713428 w 4699113"/>
              <a:gd name="connsiteY1367" fmla="*/ 3823399 h 4925960"/>
              <a:gd name="connsiteX1368" fmla="*/ 716599 w 4699113"/>
              <a:gd name="connsiteY1368" fmla="*/ 3814507 h 4925960"/>
              <a:gd name="connsiteX1369" fmla="*/ 732453 w 4699113"/>
              <a:gd name="connsiteY1369" fmla="*/ 3811543 h 4925960"/>
              <a:gd name="connsiteX1370" fmla="*/ 741965 w 4699113"/>
              <a:gd name="connsiteY1370" fmla="*/ 3817471 h 4925960"/>
              <a:gd name="connsiteX1371" fmla="*/ 754649 w 4699113"/>
              <a:gd name="connsiteY1371" fmla="*/ 3823399 h 4925960"/>
              <a:gd name="connsiteX1372" fmla="*/ 760990 w 4699113"/>
              <a:gd name="connsiteY1372" fmla="*/ 3811543 h 4925960"/>
              <a:gd name="connsiteX1373" fmla="*/ 760990 w 4699113"/>
              <a:gd name="connsiteY1373" fmla="*/ 3793760 h 4925960"/>
              <a:gd name="connsiteX1374" fmla="*/ 745136 w 4699113"/>
              <a:gd name="connsiteY1374" fmla="*/ 3790796 h 4925960"/>
              <a:gd name="connsiteX1375" fmla="*/ 732453 w 4699113"/>
              <a:gd name="connsiteY1375" fmla="*/ 3784868 h 4925960"/>
              <a:gd name="connsiteX1376" fmla="*/ 719770 w 4699113"/>
              <a:gd name="connsiteY1376" fmla="*/ 3770049 h 4925960"/>
              <a:gd name="connsiteX1377" fmla="*/ 719770 w 4699113"/>
              <a:gd name="connsiteY1377" fmla="*/ 3764121 h 4925960"/>
              <a:gd name="connsiteX1378" fmla="*/ 729282 w 4699113"/>
              <a:gd name="connsiteY1378" fmla="*/ 3755230 h 4925960"/>
              <a:gd name="connsiteX1379" fmla="*/ 738795 w 4699113"/>
              <a:gd name="connsiteY1379" fmla="*/ 3755230 h 4925960"/>
              <a:gd name="connsiteX1380" fmla="*/ 751478 w 4699113"/>
              <a:gd name="connsiteY1380" fmla="*/ 3764121 h 4925960"/>
              <a:gd name="connsiteX1381" fmla="*/ 757819 w 4699113"/>
              <a:gd name="connsiteY1381" fmla="*/ 3767085 h 4925960"/>
              <a:gd name="connsiteX1382" fmla="*/ 764161 w 4699113"/>
              <a:gd name="connsiteY1382" fmla="*/ 3764121 h 4925960"/>
              <a:gd name="connsiteX1383" fmla="*/ 773673 w 4699113"/>
              <a:gd name="connsiteY1383" fmla="*/ 3752266 h 4925960"/>
              <a:gd name="connsiteX1384" fmla="*/ 773673 w 4699113"/>
              <a:gd name="connsiteY1384" fmla="*/ 3743374 h 4925960"/>
              <a:gd name="connsiteX1385" fmla="*/ 767332 w 4699113"/>
              <a:gd name="connsiteY1385" fmla="*/ 3734482 h 4925960"/>
              <a:gd name="connsiteX1386" fmla="*/ 757819 w 4699113"/>
              <a:gd name="connsiteY1386" fmla="*/ 3731519 h 4925960"/>
              <a:gd name="connsiteX1387" fmla="*/ 738795 w 4699113"/>
              <a:gd name="connsiteY1387" fmla="*/ 3725591 h 4925960"/>
              <a:gd name="connsiteX1388" fmla="*/ 732453 w 4699113"/>
              <a:gd name="connsiteY1388" fmla="*/ 3707808 h 4925960"/>
              <a:gd name="connsiteX1389" fmla="*/ 745136 w 4699113"/>
              <a:gd name="connsiteY1389" fmla="*/ 3698916 h 4925960"/>
              <a:gd name="connsiteX1390" fmla="*/ 760990 w 4699113"/>
              <a:gd name="connsiteY1390" fmla="*/ 3704844 h 4925960"/>
              <a:gd name="connsiteX1391" fmla="*/ 773673 w 4699113"/>
              <a:gd name="connsiteY1391" fmla="*/ 3707808 h 4925960"/>
              <a:gd name="connsiteX1392" fmla="*/ 780015 w 4699113"/>
              <a:gd name="connsiteY1392" fmla="*/ 3701880 h 4925960"/>
              <a:gd name="connsiteX1393" fmla="*/ 783186 w 4699113"/>
              <a:gd name="connsiteY1393" fmla="*/ 3687060 h 4925960"/>
              <a:gd name="connsiteX1394" fmla="*/ 776844 w 4699113"/>
              <a:gd name="connsiteY1394" fmla="*/ 3678169 h 4925960"/>
              <a:gd name="connsiteX1395" fmla="*/ 757819 w 4699113"/>
              <a:gd name="connsiteY1395" fmla="*/ 3672241 h 4925960"/>
              <a:gd name="connsiteX1396" fmla="*/ 738795 w 4699113"/>
              <a:gd name="connsiteY1396" fmla="*/ 3669277 h 4925960"/>
              <a:gd name="connsiteX1397" fmla="*/ 741965 w 4699113"/>
              <a:gd name="connsiteY1397" fmla="*/ 3642602 h 4925960"/>
              <a:gd name="connsiteX1398" fmla="*/ 776844 w 4699113"/>
              <a:gd name="connsiteY1398" fmla="*/ 3648530 h 4925960"/>
              <a:gd name="connsiteX1399" fmla="*/ 786357 w 4699113"/>
              <a:gd name="connsiteY1399" fmla="*/ 3648530 h 4925960"/>
              <a:gd name="connsiteX1400" fmla="*/ 789527 w 4699113"/>
              <a:gd name="connsiteY1400" fmla="*/ 3642602 h 4925960"/>
              <a:gd name="connsiteX1401" fmla="*/ 786357 w 4699113"/>
              <a:gd name="connsiteY1401" fmla="*/ 3624819 h 4925960"/>
              <a:gd name="connsiteX1402" fmla="*/ 767332 w 4699113"/>
              <a:gd name="connsiteY1402" fmla="*/ 3621855 h 4925960"/>
              <a:gd name="connsiteX1403" fmla="*/ 757819 w 4699113"/>
              <a:gd name="connsiteY1403" fmla="*/ 3615927 h 4925960"/>
              <a:gd name="connsiteX1404" fmla="*/ 751478 w 4699113"/>
              <a:gd name="connsiteY1404" fmla="*/ 3601108 h 4925960"/>
              <a:gd name="connsiteX1405" fmla="*/ 751478 w 4699113"/>
              <a:gd name="connsiteY1405" fmla="*/ 3589253 h 4925960"/>
              <a:gd name="connsiteX1406" fmla="*/ 757819 w 4699113"/>
              <a:gd name="connsiteY1406" fmla="*/ 3583325 h 4925960"/>
              <a:gd name="connsiteX1407" fmla="*/ 767332 w 4699113"/>
              <a:gd name="connsiteY1407" fmla="*/ 3583325 h 4925960"/>
              <a:gd name="connsiteX1408" fmla="*/ 783186 w 4699113"/>
              <a:gd name="connsiteY1408" fmla="*/ 3589253 h 4925960"/>
              <a:gd name="connsiteX1409" fmla="*/ 786357 w 4699113"/>
              <a:gd name="connsiteY1409" fmla="*/ 3595180 h 4925960"/>
              <a:gd name="connsiteX1410" fmla="*/ 799040 w 4699113"/>
              <a:gd name="connsiteY1410" fmla="*/ 3595180 h 4925960"/>
              <a:gd name="connsiteX1411" fmla="*/ 799040 w 4699113"/>
              <a:gd name="connsiteY1411" fmla="*/ 3577397 h 4925960"/>
              <a:gd name="connsiteX1412" fmla="*/ 789527 w 4699113"/>
              <a:gd name="connsiteY1412" fmla="*/ 3565542 h 4925960"/>
              <a:gd name="connsiteX1413" fmla="*/ 764161 w 4699113"/>
              <a:gd name="connsiteY1413" fmla="*/ 3550722 h 4925960"/>
              <a:gd name="connsiteX1414" fmla="*/ 764161 w 4699113"/>
              <a:gd name="connsiteY1414" fmla="*/ 3524047 h 4925960"/>
              <a:gd name="connsiteX1415" fmla="*/ 780015 w 4699113"/>
              <a:gd name="connsiteY1415" fmla="*/ 3529975 h 4925960"/>
              <a:gd name="connsiteX1416" fmla="*/ 789527 w 4699113"/>
              <a:gd name="connsiteY1416" fmla="*/ 3538867 h 4925960"/>
              <a:gd name="connsiteX1417" fmla="*/ 805381 w 4699113"/>
              <a:gd name="connsiteY1417" fmla="*/ 3538867 h 4925960"/>
              <a:gd name="connsiteX1418" fmla="*/ 808552 w 4699113"/>
              <a:gd name="connsiteY1418" fmla="*/ 3524047 h 4925960"/>
              <a:gd name="connsiteX1419" fmla="*/ 811723 w 4699113"/>
              <a:gd name="connsiteY1419" fmla="*/ 3515156 h 4925960"/>
              <a:gd name="connsiteX1420" fmla="*/ 802210 w 4699113"/>
              <a:gd name="connsiteY1420" fmla="*/ 3509228 h 4925960"/>
              <a:gd name="connsiteX1421" fmla="*/ 783186 w 4699113"/>
              <a:gd name="connsiteY1421" fmla="*/ 3503300 h 4925960"/>
              <a:gd name="connsiteX1422" fmla="*/ 773673 w 4699113"/>
              <a:gd name="connsiteY1422" fmla="*/ 3488481 h 4925960"/>
              <a:gd name="connsiteX1423" fmla="*/ 773673 w 4699113"/>
              <a:gd name="connsiteY1423" fmla="*/ 3479589 h 4925960"/>
              <a:gd name="connsiteX1424" fmla="*/ 776844 w 4699113"/>
              <a:gd name="connsiteY1424" fmla="*/ 3476625 h 4925960"/>
              <a:gd name="connsiteX1425" fmla="*/ 795869 w 4699113"/>
              <a:gd name="connsiteY1425" fmla="*/ 3476625 h 4925960"/>
              <a:gd name="connsiteX1426" fmla="*/ 811723 w 4699113"/>
              <a:gd name="connsiteY1426" fmla="*/ 3485517 h 4925960"/>
              <a:gd name="connsiteX1427" fmla="*/ 821235 w 4699113"/>
              <a:gd name="connsiteY1427" fmla="*/ 3464770 h 4925960"/>
              <a:gd name="connsiteX1428" fmla="*/ 799040 w 4699113"/>
              <a:gd name="connsiteY1428" fmla="*/ 3452914 h 4925960"/>
              <a:gd name="connsiteX1429" fmla="*/ 783186 w 4699113"/>
              <a:gd name="connsiteY1429" fmla="*/ 3441059 h 4925960"/>
              <a:gd name="connsiteX1430" fmla="*/ 783186 w 4699113"/>
              <a:gd name="connsiteY1430" fmla="*/ 3423276 h 4925960"/>
              <a:gd name="connsiteX1431" fmla="*/ 795869 w 4699113"/>
              <a:gd name="connsiteY1431" fmla="*/ 3420312 h 4925960"/>
              <a:gd name="connsiteX1432" fmla="*/ 808552 w 4699113"/>
              <a:gd name="connsiteY1432" fmla="*/ 3426239 h 4925960"/>
              <a:gd name="connsiteX1433" fmla="*/ 824406 w 4699113"/>
              <a:gd name="connsiteY1433" fmla="*/ 3432167 h 4925960"/>
              <a:gd name="connsiteX1434" fmla="*/ 827577 w 4699113"/>
              <a:gd name="connsiteY1434" fmla="*/ 3417348 h 4925960"/>
              <a:gd name="connsiteX1435" fmla="*/ 830748 w 4699113"/>
              <a:gd name="connsiteY1435" fmla="*/ 3405492 h 4925960"/>
              <a:gd name="connsiteX1436" fmla="*/ 824406 w 4699113"/>
              <a:gd name="connsiteY1436" fmla="*/ 3399565 h 4925960"/>
              <a:gd name="connsiteX1437" fmla="*/ 1192218 w 4699113"/>
              <a:gd name="connsiteY1437" fmla="*/ 3384745 h 4925960"/>
              <a:gd name="connsiteX1438" fmla="*/ 1170022 w 4699113"/>
              <a:gd name="connsiteY1438" fmla="*/ 3393637 h 4925960"/>
              <a:gd name="connsiteX1439" fmla="*/ 1150998 w 4699113"/>
              <a:gd name="connsiteY1439" fmla="*/ 3399565 h 4925960"/>
              <a:gd name="connsiteX1440" fmla="*/ 1138314 w 4699113"/>
              <a:gd name="connsiteY1440" fmla="*/ 3405492 h 4925960"/>
              <a:gd name="connsiteX1441" fmla="*/ 1138314 w 4699113"/>
              <a:gd name="connsiteY1441" fmla="*/ 3420312 h 4925960"/>
              <a:gd name="connsiteX1442" fmla="*/ 1150998 w 4699113"/>
              <a:gd name="connsiteY1442" fmla="*/ 3432167 h 4925960"/>
              <a:gd name="connsiteX1443" fmla="*/ 1166851 w 4699113"/>
              <a:gd name="connsiteY1443" fmla="*/ 3432167 h 4925960"/>
              <a:gd name="connsiteX1444" fmla="*/ 1182705 w 4699113"/>
              <a:gd name="connsiteY1444" fmla="*/ 3420312 h 4925960"/>
              <a:gd name="connsiteX1445" fmla="*/ 1204901 w 4699113"/>
              <a:gd name="connsiteY1445" fmla="*/ 3411420 h 4925960"/>
              <a:gd name="connsiteX1446" fmla="*/ 1214413 w 4699113"/>
              <a:gd name="connsiteY1446" fmla="*/ 3405492 h 4925960"/>
              <a:gd name="connsiteX1447" fmla="*/ 1217584 w 4699113"/>
              <a:gd name="connsiteY1447" fmla="*/ 3402528 h 4925960"/>
              <a:gd name="connsiteX1448" fmla="*/ 1204901 w 4699113"/>
              <a:gd name="connsiteY1448" fmla="*/ 3384745 h 4925960"/>
              <a:gd name="connsiteX1449" fmla="*/ 1696374 w 4699113"/>
              <a:gd name="connsiteY1449" fmla="*/ 3381781 h 4925960"/>
              <a:gd name="connsiteX1450" fmla="*/ 1693203 w 4699113"/>
              <a:gd name="connsiteY1450" fmla="*/ 3384745 h 4925960"/>
              <a:gd name="connsiteX1451" fmla="*/ 1693203 w 4699113"/>
              <a:gd name="connsiteY1451" fmla="*/ 3393637 h 4925960"/>
              <a:gd name="connsiteX1452" fmla="*/ 1699544 w 4699113"/>
              <a:gd name="connsiteY1452" fmla="*/ 3396601 h 4925960"/>
              <a:gd name="connsiteX1453" fmla="*/ 1743936 w 4699113"/>
              <a:gd name="connsiteY1453" fmla="*/ 3399565 h 4925960"/>
              <a:gd name="connsiteX1454" fmla="*/ 1791497 w 4699113"/>
              <a:gd name="connsiteY1454" fmla="*/ 3396601 h 4925960"/>
              <a:gd name="connsiteX1455" fmla="*/ 1794668 w 4699113"/>
              <a:gd name="connsiteY1455" fmla="*/ 3393637 h 4925960"/>
              <a:gd name="connsiteX1456" fmla="*/ 1794668 w 4699113"/>
              <a:gd name="connsiteY1456" fmla="*/ 3381781 h 4925960"/>
              <a:gd name="connsiteX1457" fmla="*/ 1747106 w 4699113"/>
              <a:gd name="connsiteY1457" fmla="*/ 3381781 h 4925960"/>
              <a:gd name="connsiteX1458" fmla="*/ 1702715 w 4699113"/>
              <a:gd name="connsiteY1458" fmla="*/ 3381781 h 4925960"/>
              <a:gd name="connsiteX1459" fmla="*/ 4004710 w 4699113"/>
              <a:gd name="connsiteY1459" fmla="*/ 3378817 h 4925960"/>
              <a:gd name="connsiteX1460" fmla="*/ 3998368 w 4699113"/>
              <a:gd name="connsiteY1460" fmla="*/ 3381781 h 4925960"/>
              <a:gd name="connsiteX1461" fmla="*/ 3995197 w 4699113"/>
              <a:gd name="connsiteY1461" fmla="*/ 3384745 h 4925960"/>
              <a:gd name="connsiteX1462" fmla="*/ 3998368 w 4699113"/>
              <a:gd name="connsiteY1462" fmla="*/ 3399565 h 4925960"/>
              <a:gd name="connsiteX1463" fmla="*/ 4004710 w 4699113"/>
              <a:gd name="connsiteY1463" fmla="*/ 3411420 h 4925960"/>
              <a:gd name="connsiteX1464" fmla="*/ 4014222 w 4699113"/>
              <a:gd name="connsiteY1464" fmla="*/ 3411420 h 4925960"/>
              <a:gd name="connsiteX1465" fmla="*/ 4020564 w 4699113"/>
              <a:gd name="connsiteY1465" fmla="*/ 3402528 h 4925960"/>
              <a:gd name="connsiteX1466" fmla="*/ 4017393 w 4699113"/>
              <a:gd name="connsiteY1466" fmla="*/ 3393637 h 4925960"/>
              <a:gd name="connsiteX1467" fmla="*/ 4017393 w 4699113"/>
              <a:gd name="connsiteY1467" fmla="*/ 3378817 h 4925960"/>
              <a:gd name="connsiteX1468" fmla="*/ 4014222 w 4699113"/>
              <a:gd name="connsiteY1468" fmla="*/ 3378817 h 4925960"/>
              <a:gd name="connsiteX1469" fmla="*/ 2282970 w 4699113"/>
              <a:gd name="connsiteY1469" fmla="*/ 3375854 h 4925960"/>
              <a:gd name="connsiteX1470" fmla="*/ 2270287 w 4699113"/>
              <a:gd name="connsiteY1470" fmla="*/ 3381781 h 4925960"/>
              <a:gd name="connsiteX1471" fmla="*/ 2165650 w 4699113"/>
              <a:gd name="connsiteY1471" fmla="*/ 3426239 h 4925960"/>
              <a:gd name="connsiteX1472" fmla="*/ 2057844 w 4699113"/>
              <a:gd name="connsiteY1472" fmla="*/ 3464770 h 4925960"/>
              <a:gd name="connsiteX1473" fmla="*/ 2010282 w 4699113"/>
              <a:gd name="connsiteY1473" fmla="*/ 3479589 h 4925960"/>
              <a:gd name="connsiteX1474" fmla="*/ 1959549 w 4699113"/>
              <a:gd name="connsiteY1474" fmla="*/ 3494409 h 4925960"/>
              <a:gd name="connsiteX1475" fmla="*/ 1950037 w 4699113"/>
              <a:gd name="connsiteY1475" fmla="*/ 3497372 h 4925960"/>
              <a:gd name="connsiteX1476" fmla="*/ 1946866 w 4699113"/>
              <a:gd name="connsiteY1476" fmla="*/ 3503300 h 4925960"/>
              <a:gd name="connsiteX1477" fmla="*/ 1956379 w 4699113"/>
              <a:gd name="connsiteY1477" fmla="*/ 3509228 h 4925960"/>
              <a:gd name="connsiteX1478" fmla="*/ 1962720 w 4699113"/>
              <a:gd name="connsiteY1478" fmla="*/ 3509228 h 4925960"/>
              <a:gd name="connsiteX1479" fmla="*/ 1978574 w 4699113"/>
              <a:gd name="connsiteY1479" fmla="*/ 3506264 h 4925960"/>
              <a:gd name="connsiteX1480" fmla="*/ 1997599 w 4699113"/>
              <a:gd name="connsiteY1480" fmla="*/ 3503300 h 4925960"/>
              <a:gd name="connsiteX1481" fmla="*/ 2000769 w 4699113"/>
              <a:gd name="connsiteY1481" fmla="*/ 3494409 h 4925960"/>
              <a:gd name="connsiteX1482" fmla="*/ 2010282 w 4699113"/>
              <a:gd name="connsiteY1482" fmla="*/ 3494409 h 4925960"/>
              <a:gd name="connsiteX1483" fmla="*/ 2048331 w 4699113"/>
              <a:gd name="connsiteY1483" fmla="*/ 3485517 h 4925960"/>
              <a:gd name="connsiteX1484" fmla="*/ 2080039 w 4699113"/>
              <a:gd name="connsiteY1484" fmla="*/ 3473661 h 4925960"/>
              <a:gd name="connsiteX1485" fmla="*/ 2086381 w 4699113"/>
              <a:gd name="connsiteY1485" fmla="*/ 3464770 h 4925960"/>
              <a:gd name="connsiteX1486" fmla="*/ 2092722 w 4699113"/>
              <a:gd name="connsiteY1486" fmla="*/ 3473661 h 4925960"/>
              <a:gd name="connsiteX1487" fmla="*/ 2124430 w 4699113"/>
              <a:gd name="connsiteY1487" fmla="*/ 3458842 h 4925960"/>
              <a:gd name="connsiteX1488" fmla="*/ 2156138 w 4699113"/>
              <a:gd name="connsiteY1488" fmla="*/ 3446987 h 4925960"/>
              <a:gd name="connsiteX1489" fmla="*/ 2162480 w 4699113"/>
              <a:gd name="connsiteY1489" fmla="*/ 3438095 h 4925960"/>
              <a:gd name="connsiteX1490" fmla="*/ 2178334 w 4699113"/>
              <a:gd name="connsiteY1490" fmla="*/ 3438095 h 4925960"/>
              <a:gd name="connsiteX1491" fmla="*/ 2206871 w 4699113"/>
              <a:gd name="connsiteY1491" fmla="*/ 3423276 h 4925960"/>
              <a:gd name="connsiteX1492" fmla="*/ 2238579 w 4699113"/>
              <a:gd name="connsiteY1492" fmla="*/ 3414384 h 4925960"/>
              <a:gd name="connsiteX1493" fmla="*/ 2244920 w 4699113"/>
              <a:gd name="connsiteY1493" fmla="*/ 3402528 h 4925960"/>
              <a:gd name="connsiteX1494" fmla="*/ 2260774 w 4699113"/>
              <a:gd name="connsiteY1494" fmla="*/ 3402528 h 4925960"/>
              <a:gd name="connsiteX1495" fmla="*/ 2270287 w 4699113"/>
              <a:gd name="connsiteY1495" fmla="*/ 3399565 h 4925960"/>
              <a:gd name="connsiteX1496" fmla="*/ 2276628 w 4699113"/>
              <a:gd name="connsiteY1496" fmla="*/ 3396601 h 4925960"/>
              <a:gd name="connsiteX1497" fmla="*/ 2289312 w 4699113"/>
              <a:gd name="connsiteY1497" fmla="*/ 3390673 h 4925960"/>
              <a:gd name="connsiteX1498" fmla="*/ 2292482 w 4699113"/>
              <a:gd name="connsiteY1498" fmla="*/ 3378817 h 4925960"/>
              <a:gd name="connsiteX1499" fmla="*/ 1242950 w 4699113"/>
              <a:gd name="connsiteY1499" fmla="*/ 3372890 h 4925960"/>
              <a:gd name="connsiteX1500" fmla="*/ 1233438 w 4699113"/>
              <a:gd name="connsiteY1500" fmla="*/ 3378817 h 4925960"/>
              <a:gd name="connsiteX1501" fmla="*/ 1239780 w 4699113"/>
              <a:gd name="connsiteY1501" fmla="*/ 3390673 h 4925960"/>
              <a:gd name="connsiteX1502" fmla="*/ 1249292 w 4699113"/>
              <a:gd name="connsiteY1502" fmla="*/ 3396601 h 4925960"/>
              <a:gd name="connsiteX1503" fmla="*/ 1249292 w 4699113"/>
              <a:gd name="connsiteY1503" fmla="*/ 3411420 h 4925960"/>
              <a:gd name="connsiteX1504" fmla="*/ 1255634 w 4699113"/>
              <a:gd name="connsiteY1504" fmla="*/ 3417348 h 4925960"/>
              <a:gd name="connsiteX1505" fmla="*/ 1261975 w 4699113"/>
              <a:gd name="connsiteY1505" fmla="*/ 3423276 h 4925960"/>
              <a:gd name="connsiteX1506" fmla="*/ 1265146 w 4699113"/>
              <a:gd name="connsiteY1506" fmla="*/ 3423276 h 4925960"/>
              <a:gd name="connsiteX1507" fmla="*/ 1265146 w 4699113"/>
              <a:gd name="connsiteY1507" fmla="*/ 3420312 h 4925960"/>
              <a:gd name="connsiteX1508" fmla="*/ 1281000 w 4699113"/>
              <a:gd name="connsiteY1508" fmla="*/ 3414384 h 4925960"/>
              <a:gd name="connsiteX1509" fmla="*/ 1281000 w 4699113"/>
              <a:gd name="connsiteY1509" fmla="*/ 3399565 h 4925960"/>
              <a:gd name="connsiteX1510" fmla="*/ 1268317 w 4699113"/>
              <a:gd name="connsiteY1510" fmla="*/ 3378817 h 4925960"/>
              <a:gd name="connsiteX1511" fmla="*/ 1575884 w 4699113"/>
              <a:gd name="connsiteY1511" fmla="*/ 3358070 h 4925960"/>
              <a:gd name="connsiteX1512" fmla="*/ 1575884 w 4699113"/>
              <a:gd name="connsiteY1512" fmla="*/ 3361034 h 4925960"/>
              <a:gd name="connsiteX1513" fmla="*/ 1575884 w 4699113"/>
              <a:gd name="connsiteY1513" fmla="*/ 3363998 h 4925960"/>
              <a:gd name="connsiteX1514" fmla="*/ 1617104 w 4699113"/>
              <a:gd name="connsiteY1514" fmla="*/ 3381781 h 4925960"/>
              <a:gd name="connsiteX1515" fmla="*/ 1664666 w 4699113"/>
              <a:gd name="connsiteY1515" fmla="*/ 3381781 h 4925960"/>
              <a:gd name="connsiteX1516" fmla="*/ 1620275 w 4699113"/>
              <a:gd name="connsiteY1516" fmla="*/ 3369926 h 4925960"/>
              <a:gd name="connsiteX1517" fmla="*/ 1515639 w 4699113"/>
              <a:gd name="connsiteY1517" fmla="*/ 3355106 h 4925960"/>
              <a:gd name="connsiteX1518" fmla="*/ 1502955 w 4699113"/>
              <a:gd name="connsiteY1518" fmla="*/ 3358070 h 4925960"/>
              <a:gd name="connsiteX1519" fmla="*/ 1445881 w 4699113"/>
              <a:gd name="connsiteY1519" fmla="*/ 3390673 h 4925960"/>
              <a:gd name="connsiteX1520" fmla="*/ 1388807 w 4699113"/>
              <a:gd name="connsiteY1520" fmla="*/ 3423276 h 4925960"/>
              <a:gd name="connsiteX1521" fmla="*/ 1391978 w 4699113"/>
              <a:gd name="connsiteY1521" fmla="*/ 3444023 h 4925960"/>
              <a:gd name="connsiteX1522" fmla="*/ 1411002 w 4699113"/>
              <a:gd name="connsiteY1522" fmla="*/ 3458842 h 4925960"/>
              <a:gd name="connsiteX1523" fmla="*/ 1458564 w 4699113"/>
              <a:gd name="connsiteY1523" fmla="*/ 3476625 h 4925960"/>
              <a:gd name="connsiteX1524" fmla="*/ 1509297 w 4699113"/>
              <a:gd name="connsiteY1524" fmla="*/ 3488481 h 4925960"/>
              <a:gd name="connsiteX1525" fmla="*/ 1515639 w 4699113"/>
              <a:gd name="connsiteY1525" fmla="*/ 3494409 h 4925960"/>
              <a:gd name="connsiteX1526" fmla="*/ 1521980 w 4699113"/>
              <a:gd name="connsiteY1526" fmla="*/ 3494409 h 4925960"/>
              <a:gd name="connsiteX1527" fmla="*/ 1525151 w 4699113"/>
              <a:gd name="connsiteY1527" fmla="*/ 3494409 h 4925960"/>
              <a:gd name="connsiteX1528" fmla="*/ 1525151 w 4699113"/>
              <a:gd name="connsiteY1528" fmla="*/ 3488481 h 4925960"/>
              <a:gd name="connsiteX1529" fmla="*/ 1528322 w 4699113"/>
              <a:gd name="connsiteY1529" fmla="*/ 3485517 h 4925960"/>
              <a:gd name="connsiteX1530" fmla="*/ 1528322 w 4699113"/>
              <a:gd name="connsiteY1530" fmla="*/ 3479589 h 4925960"/>
              <a:gd name="connsiteX1531" fmla="*/ 1537834 w 4699113"/>
              <a:gd name="connsiteY1531" fmla="*/ 3479589 h 4925960"/>
              <a:gd name="connsiteX1532" fmla="*/ 1569542 w 4699113"/>
              <a:gd name="connsiteY1532" fmla="*/ 3441059 h 4925960"/>
              <a:gd name="connsiteX1533" fmla="*/ 1594908 w 4699113"/>
              <a:gd name="connsiteY1533" fmla="*/ 3399565 h 4925960"/>
              <a:gd name="connsiteX1534" fmla="*/ 1598079 w 4699113"/>
              <a:gd name="connsiteY1534" fmla="*/ 3393637 h 4925960"/>
              <a:gd name="connsiteX1535" fmla="*/ 1591738 w 4699113"/>
              <a:gd name="connsiteY1535" fmla="*/ 3384745 h 4925960"/>
              <a:gd name="connsiteX1536" fmla="*/ 1553688 w 4699113"/>
              <a:gd name="connsiteY1536" fmla="*/ 3375854 h 4925960"/>
              <a:gd name="connsiteX1537" fmla="*/ 1521980 w 4699113"/>
              <a:gd name="connsiteY1537" fmla="*/ 3358070 h 4925960"/>
              <a:gd name="connsiteX1538" fmla="*/ 938555 w 4699113"/>
              <a:gd name="connsiteY1538" fmla="*/ 3355106 h 4925960"/>
              <a:gd name="connsiteX1539" fmla="*/ 1017824 w 4699113"/>
              <a:gd name="connsiteY1539" fmla="*/ 3488481 h 4925960"/>
              <a:gd name="connsiteX1540" fmla="*/ 1147827 w 4699113"/>
              <a:gd name="connsiteY1540" fmla="*/ 3580361 h 4925960"/>
              <a:gd name="connsiteX1541" fmla="*/ 1271488 w 4699113"/>
              <a:gd name="connsiteY1541" fmla="*/ 3624819 h 4925960"/>
              <a:gd name="connsiteX1542" fmla="*/ 1407832 w 4699113"/>
              <a:gd name="connsiteY1542" fmla="*/ 3648530 h 4925960"/>
              <a:gd name="connsiteX1543" fmla="*/ 1509297 w 4699113"/>
              <a:gd name="connsiteY1543" fmla="*/ 3651494 h 4925960"/>
              <a:gd name="connsiteX1544" fmla="*/ 1617104 w 4699113"/>
              <a:gd name="connsiteY1544" fmla="*/ 3657422 h 4925960"/>
              <a:gd name="connsiteX1545" fmla="*/ 1496614 w 4699113"/>
              <a:gd name="connsiteY1545" fmla="*/ 3681133 h 4925960"/>
              <a:gd name="connsiteX1546" fmla="*/ 1372953 w 4699113"/>
              <a:gd name="connsiteY1546" fmla="*/ 3678169 h 4925960"/>
              <a:gd name="connsiteX1547" fmla="*/ 1258804 w 4699113"/>
              <a:gd name="connsiteY1547" fmla="*/ 3651494 h 4925960"/>
              <a:gd name="connsiteX1548" fmla="*/ 1147827 w 4699113"/>
              <a:gd name="connsiteY1548" fmla="*/ 3615927 h 4925960"/>
              <a:gd name="connsiteX1549" fmla="*/ 1040020 w 4699113"/>
              <a:gd name="connsiteY1549" fmla="*/ 3547758 h 4925960"/>
              <a:gd name="connsiteX1550" fmla="*/ 960750 w 4699113"/>
              <a:gd name="connsiteY1550" fmla="*/ 3452914 h 4925960"/>
              <a:gd name="connsiteX1551" fmla="*/ 957579 w 4699113"/>
              <a:gd name="connsiteY1551" fmla="*/ 3446987 h 4925960"/>
              <a:gd name="connsiteX1552" fmla="*/ 954408 w 4699113"/>
              <a:gd name="connsiteY1552" fmla="*/ 3444023 h 4925960"/>
              <a:gd name="connsiteX1553" fmla="*/ 948067 w 4699113"/>
              <a:gd name="connsiteY1553" fmla="*/ 3455878 h 4925960"/>
              <a:gd name="connsiteX1554" fmla="*/ 941725 w 4699113"/>
              <a:gd name="connsiteY1554" fmla="*/ 3467734 h 4925960"/>
              <a:gd name="connsiteX1555" fmla="*/ 932213 w 4699113"/>
              <a:gd name="connsiteY1555" fmla="*/ 3565542 h 4925960"/>
              <a:gd name="connsiteX1556" fmla="*/ 913188 w 4699113"/>
              <a:gd name="connsiteY1556" fmla="*/ 3663349 h 4925960"/>
              <a:gd name="connsiteX1557" fmla="*/ 906847 w 4699113"/>
              <a:gd name="connsiteY1557" fmla="*/ 3728555 h 4925960"/>
              <a:gd name="connsiteX1558" fmla="*/ 894163 w 4699113"/>
              <a:gd name="connsiteY1558" fmla="*/ 3793760 h 4925960"/>
              <a:gd name="connsiteX1559" fmla="*/ 890993 w 4699113"/>
              <a:gd name="connsiteY1559" fmla="*/ 3808579 h 4925960"/>
              <a:gd name="connsiteX1560" fmla="*/ 884651 w 4699113"/>
              <a:gd name="connsiteY1560" fmla="*/ 3814507 h 4925960"/>
              <a:gd name="connsiteX1561" fmla="*/ 875139 w 4699113"/>
              <a:gd name="connsiteY1561" fmla="*/ 3817471 h 4925960"/>
              <a:gd name="connsiteX1562" fmla="*/ 865626 w 4699113"/>
              <a:gd name="connsiteY1562" fmla="*/ 3817471 h 4925960"/>
              <a:gd name="connsiteX1563" fmla="*/ 862456 w 4699113"/>
              <a:gd name="connsiteY1563" fmla="*/ 3811543 h 4925960"/>
              <a:gd name="connsiteX1564" fmla="*/ 865626 w 4699113"/>
              <a:gd name="connsiteY1564" fmla="*/ 3802652 h 4925960"/>
              <a:gd name="connsiteX1565" fmla="*/ 884651 w 4699113"/>
              <a:gd name="connsiteY1565" fmla="*/ 3681133 h 4925960"/>
              <a:gd name="connsiteX1566" fmla="*/ 906847 w 4699113"/>
              <a:gd name="connsiteY1566" fmla="*/ 3556650 h 4925960"/>
              <a:gd name="connsiteX1567" fmla="*/ 919530 w 4699113"/>
              <a:gd name="connsiteY1567" fmla="*/ 3464770 h 4925960"/>
              <a:gd name="connsiteX1568" fmla="*/ 935384 w 4699113"/>
              <a:gd name="connsiteY1568" fmla="*/ 3378817 h 4925960"/>
              <a:gd name="connsiteX1569" fmla="*/ 935384 w 4699113"/>
              <a:gd name="connsiteY1569" fmla="*/ 3369926 h 4925960"/>
              <a:gd name="connsiteX1570" fmla="*/ 4213982 w 4699113"/>
              <a:gd name="connsiteY1570" fmla="*/ 3349179 h 4925960"/>
              <a:gd name="connsiteX1571" fmla="*/ 4213982 w 4699113"/>
              <a:gd name="connsiteY1571" fmla="*/ 3361034 h 4925960"/>
              <a:gd name="connsiteX1572" fmla="*/ 4213982 w 4699113"/>
              <a:gd name="connsiteY1572" fmla="*/ 3369926 h 4925960"/>
              <a:gd name="connsiteX1573" fmla="*/ 4210811 w 4699113"/>
              <a:gd name="connsiteY1573" fmla="*/ 3361034 h 4925960"/>
              <a:gd name="connsiteX1574" fmla="*/ 4045930 w 4699113"/>
              <a:gd name="connsiteY1574" fmla="*/ 3349179 h 4925960"/>
              <a:gd name="connsiteX1575" fmla="*/ 4042759 w 4699113"/>
              <a:gd name="connsiteY1575" fmla="*/ 3363998 h 4925960"/>
              <a:gd name="connsiteX1576" fmla="*/ 4058613 w 4699113"/>
              <a:gd name="connsiteY1576" fmla="*/ 3378817 h 4925960"/>
              <a:gd name="connsiteX1577" fmla="*/ 4061784 w 4699113"/>
              <a:gd name="connsiteY1577" fmla="*/ 3378817 h 4925960"/>
              <a:gd name="connsiteX1578" fmla="*/ 4064955 w 4699113"/>
              <a:gd name="connsiteY1578" fmla="*/ 3381781 h 4925960"/>
              <a:gd name="connsiteX1579" fmla="*/ 4080809 w 4699113"/>
              <a:gd name="connsiteY1579" fmla="*/ 3393637 h 4925960"/>
              <a:gd name="connsiteX1580" fmla="*/ 4083980 w 4699113"/>
              <a:gd name="connsiteY1580" fmla="*/ 3405492 h 4925960"/>
              <a:gd name="connsiteX1581" fmla="*/ 4068126 w 4699113"/>
              <a:gd name="connsiteY1581" fmla="*/ 3414384 h 4925960"/>
              <a:gd name="connsiteX1582" fmla="*/ 4055442 w 4699113"/>
              <a:gd name="connsiteY1582" fmla="*/ 3399565 h 4925960"/>
              <a:gd name="connsiteX1583" fmla="*/ 4045930 w 4699113"/>
              <a:gd name="connsiteY1583" fmla="*/ 3399565 h 4925960"/>
              <a:gd name="connsiteX1584" fmla="*/ 4042759 w 4699113"/>
              <a:gd name="connsiteY1584" fmla="*/ 3399565 h 4925960"/>
              <a:gd name="connsiteX1585" fmla="*/ 4042759 w 4699113"/>
              <a:gd name="connsiteY1585" fmla="*/ 3402528 h 4925960"/>
              <a:gd name="connsiteX1586" fmla="*/ 4045930 w 4699113"/>
              <a:gd name="connsiteY1586" fmla="*/ 3405492 h 4925960"/>
              <a:gd name="connsiteX1587" fmla="*/ 4045930 w 4699113"/>
              <a:gd name="connsiteY1587" fmla="*/ 3411420 h 4925960"/>
              <a:gd name="connsiteX1588" fmla="*/ 4045930 w 4699113"/>
              <a:gd name="connsiteY1588" fmla="*/ 3414384 h 4925960"/>
              <a:gd name="connsiteX1589" fmla="*/ 4045930 w 4699113"/>
              <a:gd name="connsiteY1589" fmla="*/ 3417348 h 4925960"/>
              <a:gd name="connsiteX1590" fmla="*/ 4049101 w 4699113"/>
              <a:gd name="connsiteY1590" fmla="*/ 3426239 h 4925960"/>
              <a:gd name="connsiteX1591" fmla="*/ 4058613 w 4699113"/>
              <a:gd name="connsiteY1591" fmla="*/ 3435131 h 4925960"/>
              <a:gd name="connsiteX1592" fmla="*/ 4064955 w 4699113"/>
              <a:gd name="connsiteY1592" fmla="*/ 3438095 h 4925960"/>
              <a:gd name="connsiteX1593" fmla="*/ 4068126 w 4699113"/>
              <a:gd name="connsiteY1593" fmla="*/ 3441059 h 4925960"/>
              <a:gd name="connsiteX1594" fmla="*/ 4087150 w 4699113"/>
              <a:gd name="connsiteY1594" fmla="*/ 3446987 h 4925960"/>
              <a:gd name="connsiteX1595" fmla="*/ 4083980 w 4699113"/>
              <a:gd name="connsiteY1595" fmla="*/ 3464770 h 4925960"/>
              <a:gd name="connsiteX1596" fmla="*/ 4068126 w 4699113"/>
              <a:gd name="connsiteY1596" fmla="*/ 3467734 h 4925960"/>
              <a:gd name="connsiteX1597" fmla="*/ 4058613 w 4699113"/>
              <a:gd name="connsiteY1597" fmla="*/ 3458842 h 4925960"/>
              <a:gd name="connsiteX1598" fmla="*/ 4055442 w 4699113"/>
              <a:gd name="connsiteY1598" fmla="*/ 3458842 h 4925960"/>
              <a:gd name="connsiteX1599" fmla="*/ 4049101 w 4699113"/>
              <a:gd name="connsiteY1599" fmla="*/ 3458842 h 4925960"/>
              <a:gd name="connsiteX1600" fmla="*/ 4049101 w 4699113"/>
              <a:gd name="connsiteY1600" fmla="*/ 3473661 h 4925960"/>
              <a:gd name="connsiteX1601" fmla="*/ 4049101 w 4699113"/>
              <a:gd name="connsiteY1601" fmla="*/ 3488481 h 4925960"/>
              <a:gd name="connsiteX1602" fmla="*/ 4068126 w 4699113"/>
              <a:gd name="connsiteY1602" fmla="*/ 3494409 h 4925960"/>
              <a:gd name="connsiteX1603" fmla="*/ 4083980 w 4699113"/>
              <a:gd name="connsiteY1603" fmla="*/ 3500336 h 4925960"/>
              <a:gd name="connsiteX1604" fmla="*/ 4093492 w 4699113"/>
              <a:gd name="connsiteY1604" fmla="*/ 3515156 h 4925960"/>
              <a:gd name="connsiteX1605" fmla="*/ 4090321 w 4699113"/>
              <a:gd name="connsiteY1605" fmla="*/ 3524047 h 4925960"/>
              <a:gd name="connsiteX1606" fmla="*/ 4077638 w 4699113"/>
              <a:gd name="connsiteY1606" fmla="*/ 3529975 h 4925960"/>
              <a:gd name="connsiteX1607" fmla="*/ 4064955 w 4699113"/>
              <a:gd name="connsiteY1607" fmla="*/ 3521083 h 4925960"/>
              <a:gd name="connsiteX1608" fmla="*/ 4061784 w 4699113"/>
              <a:gd name="connsiteY1608" fmla="*/ 3521083 h 4925960"/>
              <a:gd name="connsiteX1609" fmla="*/ 4058613 w 4699113"/>
              <a:gd name="connsiteY1609" fmla="*/ 3518120 h 4925960"/>
              <a:gd name="connsiteX1610" fmla="*/ 4061784 w 4699113"/>
              <a:gd name="connsiteY1610" fmla="*/ 3541831 h 4925960"/>
              <a:gd name="connsiteX1611" fmla="*/ 4083980 w 4699113"/>
              <a:gd name="connsiteY1611" fmla="*/ 3556650 h 4925960"/>
              <a:gd name="connsiteX1612" fmla="*/ 4099834 w 4699113"/>
              <a:gd name="connsiteY1612" fmla="*/ 3565542 h 4925960"/>
              <a:gd name="connsiteX1613" fmla="*/ 4099834 w 4699113"/>
              <a:gd name="connsiteY1613" fmla="*/ 3580361 h 4925960"/>
              <a:gd name="connsiteX1614" fmla="*/ 4083980 w 4699113"/>
              <a:gd name="connsiteY1614" fmla="*/ 3586289 h 4925960"/>
              <a:gd name="connsiteX1615" fmla="*/ 4068126 w 4699113"/>
              <a:gd name="connsiteY1615" fmla="*/ 3577397 h 4925960"/>
              <a:gd name="connsiteX1616" fmla="*/ 4064955 w 4699113"/>
              <a:gd name="connsiteY1616" fmla="*/ 3571469 h 4925960"/>
              <a:gd name="connsiteX1617" fmla="*/ 4058613 w 4699113"/>
              <a:gd name="connsiteY1617" fmla="*/ 3571469 h 4925960"/>
              <a:gd name="connsiteX1618" fmla="*/ 4058613 w 4699113"/>
              <a:gd name="connsiteY1618" fmla="*/ 3577397 h 4925960"/>
              <a:gd name="connsiteX1619" fmla="*/ 4058613 w 4699113"/>
              <a:gd name="connsiteY1619" fmla="*/ 3583325 h 4925960"/>
              <a:gd name="connsiteX1620" fmla="*/ 4061784 w 4699113"/>
              <a:gd name="connsiteY1620" fmla="*/ 3589253 h 4925960"/>
              <a:gd name="connsiteX1621" fmla="*/ 4061784 w 4699113"/>
              <a:gd name="connsiteY1621" fmla="*/ 3595180 h 4925960"/>
              <a:gd name="connsiteX1622" fmla="*/ 4064955 w 4699113"/>
              <a:gd name="connsiteY1622" fmla="*/ 3601108 h 4925960"/>
              <a:gd name="connsiteX1623" fmla="*/ 4068126 w 4699113"/>
              <a:gd name="connsiteY1623" fmla="*/ 3607036 h 4925960"/>
              <a:gd name="connsiteX1624" fmla="*/ 4083980 w 4699113"/>
              <a:gd name="connsiteY1624" fmla="*/ 3610000 h 4925960"/>
              <a:gd name="connsiteX1625" fmla="*/ 4093492 w 4699113"/>
              <a:gd name="connsiteY1625" fmla="*/ 3615927 h 4925960"/>
              <a:gd name="connsiteX1626" fmla="*/ 4106175 w 4699113"/>
              <a:gd name="connsiteY1626" fmla="*/ 3621855 h 4925960"/>
              <a:gd name="connsiteX1627" fmla="*/ 4109346 w 4699113"/>
              <a:gd name="connsiteY1627" fmla="*/ 3630747 h 4925960"/>
              <a:gd name="connsiteX1628" fmla="*/ 4106175 w 4699113"/>
              <a:gd name="connsiteY1628" fmla="*/ 3639638 h 4925960"/>
              <a:gd name="connsiteX1629" fmla="*/ 4099834 w 4699113"/>
              <a:gd name="connsiteY1629" fmla="*/ 3642602 h 4925960"/>
              <a:gd name="connsiteX1630" fmla="*/ 4087150 w 4699113"/>
              <a:gd name="connsiteY1630" fmla="*/ 3642602 h 4925960"/>
              <a:gd name="connsiteX1631" fmla="*/ 4080809 w 4699113"/>
              <a:gd name="connsiteY1631" fmla="*/ 3636675 h 4925960"/>
              <a:gd name="connsiteX1632" fmla="*/ 4077638 w 4699113"/>
              <a:gd name="connsiteY1632" fmla="*/ 3630747 h 4925960"/>
              <a:gd name="connsiteX1633" fmla="*/ 4071296 w 4699113"/>
              <a:gd name="connsiteY1633" fmla="*/ 3627783 h 4925960"/>
              <a:gd name="connsiteX1634" fmla="*/ 4068126 w 4699113"/>
              <a:gd name="connsiteY1634" fmla="*/ 3630747 h 4925960"/>
              <a:gd name="connsiteX1635" fmla="*/ 4064955 w 4699113"/>
              <a:gd name="connsiteY1635" fmla="*/ 3636675 h 4925960"/>
              <a:gd name="connsiteX1636" fmla="*/ 4068126 w 4699113"/>
              <a:gd name="connsiteY1636" fmla="*/ 3648530 h 4925960"/>
              <a:gd name="connsiteX1637" fmla="*/ 4068126 w 4699113"/>
              <a:gd name="connsiteY1637" fmla="*/ 3666313 h 4925960"/>
              <a:gd name="connsiteX1638" fmla="*/ 4071296 w 4699113"/>
              <a:gd name="connsiteY1638" fmla="*/ 3666313 h 4925960"/>
              <a:gd name="connsiteX1639" fmla="*/ 4083980 w 4699113"/>
              <a:gd name="connsiteY1639" fmla="*/ 3669277 h 4925960"/>
              <a:gd name="connsiteX1640" fmla="*/ 4099834 w 4699113"/>
              <a:gd name="connsiteY1640" fmla="*/ 3672241 h 4925960"/>
              <a:gd name="connsiteX1641" fmla="*/ 4109346 w 4699113"/>
              <a:gd name="connsiteY1641" fmla="*/ 3678169 h 4925960"/>
              <a:gd name="connsiteX1642" fmla="*/ 4115687 w 4699113"/>
              <a:gd name="connsiteY1642" fmla="*/ 3687060 h 4925960"/>
              <a:gd name="connsiteX1643" fmla="*/ 4115687 w 4699113"/>
              <a:gd name="connsiteY1643" fmla="*/ 3692988 h 4925960"/>
              <a:gd name="connsiteX1644" fmla="*/ 4112516 w 4699113"/>
              <a:gd name="connsiteY1644" fmla="*/ 3701880 h 4925960"/>
              <a:gd name="connsiteX1645" fmla="*/ 4099834 w 4699113"/>
              <a:gd name="connsiteY1645" fmla="*/ 3701880 h 4925960"/>
              <a:gd name="connsiteX1646" fmla="*/ 4083980 w 4699113"/>
              <a:gd name="connsiteY1646" fmla="*/ 3692988 h 4925960"/>
              <a:gd name="connsiteX1647" fmla="*/ 4080809 w 4699113"/>
              <a:gd name="connsiteY1647" fmla="*/ 3690024 h 4925960"/>
              <a:gd name="connsiteX1648" fmla="*/ 4071296 w 4699113"/>
              <a:gd name="connsiteY1648" fmla="*/ 3690024 h 4925960"/>
              <a:gd name="connsiteX1649" fmla="*/ 4071296 w 4699113"/>
              <a:gd name="connsiteY1649" fmla="*/ 3692988 h 4925960"/>
              <a:gd name="connsiteX1650" fmla="*/ 4071296 w 4699113"/>
              <a:gd name="connsiteY1650" fmla="*/ 3701880 h 4925960"/>
              <a:gd name="connsiteX1651" fmla="*/ 4077638 w 4699113"/>
              <a:gd name="connsiteY1651" fmla="*/ 3701880 h 4925960"/>
              <a:gd name="connsiteX1652" fmla="*/ 4077638 w 4699113"/>
              <a:gd name="connsiteY1652" fmla="*/ 3707808 h 4925960"/>
              <a:gd name="connsiteX1653" fmla="*/ 4071296 w 4699113"/>
              <a:gd name="connsiteY1653" fmla="*/ 3707808 h 4925960"/>
              <a:gd name="connsiteX1654" fmla="*/ 4087150 w 4699113"/>
              <a:gd name="connsiteY1654" fmla="*/ 3722627 h 4925960"/>
              <a:gd name="connsiteX1655" fmla="*/ 4106175 w 4699113"/>
              <a:gd name="connsiteY1655" fmla="*/ 3731519 h 4925960"/>
              <a:gd name="connsiteX1656" fmla="*/ 4115687 w 4699113"/>
              <a:gd name="connsiteY1656" fmla="*/ 3734482 h 4925960"/>
              <a:gd name="connsiteX1657" fmla="*/ 4122029 w 4699113"/>
              <a:gd name="connsiteY1657" fmla="*/ 3743374 h 4925960"/>
              <a:gd name="connsiteX1658" fmla="*/ 4106175 w 4699113"/>
              <a:gd name="connsiteY1658" fmla="*/ 3749302 h 4925960"/>
              <a:gd name="connsiteX1659" fmla="*/ 4090321 w 4699113"/>
              <a:gd name="connsiteY1659" fmla="*/ 3746338 h 4925960"/>
              <a:gd name="connsiteX1660" fmla="*/ 4087150 w 4699113"/>
              <a:gd name="connsiteY1660" fmla="*/ 3740410 h 4925960"/>
              <a:gd name="connsiteX1661" fmla="*/ 4080809 w 4699113"/>
              <a:gd name="connsiteY1661" fmla="*/ 3740410 h 4925960"/>
              <a:gd name="connsiteX1662" fmla="*/ 4077638 w 4699113"/>
              <a:gd name="connsiteY1662" fmla="*/ 3743374 h 4925960"/>
              <a:gd name="connsiteX1663" fmla="*/ 4077638 w 4699113"/>
              <a:gd name="connsiteY1663" fmla="*/ 3746338 h 4925960"/>
              <a:gd name="connsiteX1664" fmla="*/ 4090321 w 4699113"/>
              <a:gd name="connsiteY1664" fmla="*/ 3767085 h 4925960"/>
              <a:gd name="connsiteX1665" fmla="*/ 4109346 w 4699113"/>
              <a:gd name="connsiteY1665" fmla="*/ 3775977 h 4925960"/>
              <a:gd name="connsiteX1666" fmla="*/ 4125200 w 4699113"/>
              <a:gd name="connsiteY1666" fmla="*/ 3775977 h 4925960"/>
              <a:gd name="connsiteX1667" fmla="*/ 4137883 w 4699113"/>
              <a:gd name="connsiteY1667" fmla="*/ 3773013 h 4925960"/>
              <a:gd name="connsiteX1668" fmla="*/ 4150566 w 4699113"/>
              <a:gd name="connsiteY1668" fmla="*/ 3775977 h 4925960"/>
              <a:gd name="connsiteX1669" fmla="*/ 4166420 w 4699113"/>
              <a:gd name="connsiteY1669" fmla="*/ 3787832 h 4925960"/>
              <a:gd name="connsiteX1670" fmla="*/ 4169591 w 4699113"/>
              <a:gd name="connsiteY1670" fmla="*/ 3764121 h 4925960"/>
              <a:gd name="connsiteX1671" fmla="*/ 4166420 w 4699113"/>
              <a:gd name="connsiteY1671" fmla="*/ 3740410 h 4925960"/>
              <a:gd name="connsiteX1672" fmla="*/ 4150566 w 4699113"/>
              <a:gd name="connsiteY1672" fmla="*/ 3707808 h 4925960"/>
              <a:gd name="connsiteX1673" fmla="*/ 4147395 w 4699113"/>
              <a:gd name="connsiteY1673" fmla="*/ 3672241 h 4925960"/>
              <a:gd name="connsiteX1674" fmla="*/ 4147395 w 4699113"/>
              <a:gd name="connsiteY1674" fmla="*/ 3610000 h 4925960"/>
              <a:gd name="connsiteX1675" fmla="*/ 4112516 w 4699113"/>
              <a:gd name="connsiteY1675" fmla="*/ 3550722 h 4925960"/>
              <a:gd name="connsiteX1676" fmla="*/ 4109346 w 4699113"/>
              <a:gd name="connsiteY1676" fmla="*/ 3544794 h 4925960"/>
              <a:gd name="connsiteX1677" fmla="*/ 4109346 w 4699113"/>
              <a:gd name="connsiteY1677" fmla="*/ 3538867 h 4925960"/>
              <a:gd name="connsiteX1678" fmla="*/ 4112516 w 4699113"/>
              <a:gd name="connsiteY1678" fmla="*/ 3503300 h 4925960"/>
              <a:gd name="connsiteX1679" fmla="*/ 4112516 w 4699113"/>
              <a:gd name="connsiteY1679" fmla="*/ 3467734 h 4925960"/>
              <a:gd name="connsiteX1680" fmla="*/ 4103004 w 4699113"/>
              <a:gd name="connsiteY1680" fmla="*/ 3426239 h 4925960"/>
              <a:gd name="connsiteX1681" fmla="*/ 4093492 w 4699113"/>
              <a:gd name="connsiteY1681" fmla="*/ 3381781 h 4925960"/>
              <a:gd name="connsiteX1682" fmla="*/ 4090321 w 4699113"/>
              <a:gd name="connsiteY1682" fmla="*/ 3372890 h 4925960"/>
              <a:gd name="connsiteX1683" fmla="*/ 4090321 w 4699113"/>
              <a:gd name="connsiteY1683" fmla="*/ 3358070 h 4925960"/>
              <a:gd name="connsiteX1684" fmla="*/ 4090321 w 4699113"/>
              <a:gd name="connsiteY1684" fmla="*/ 3355106 h 4925960"/>
              <a:gd name="connsiteX1685" fmla="*/ 4068126 w 4699113"/>
              <a:gd name="connsiteY1685" fmla="*/ 3358070 h 4925960"/>
              <a:gd name="connsiteX1686" fmla="*/ 2403460 w 4699113"/>
              <a:gd name="connsiteY1686" fmla="*/ 3349179 h 4925960"/>
              <a:gd name="connsiteX1687" fmla="*/ 2381264 w 4699113"/>
              <a:gd name="connsiteY1687" fmla="*/ 3355106 h 4925960"/>
              <a:gd name="connsiteX1688" fmla="*/ 2362240 w 4699113"/>
              <a:gd name="connsiteY1688" fmla="*/ 3372890 h 4925960"/>
              <a:gd name="connsiteX1689" fmla="*/ 2365410 w 4699113"/>
              <a:gd name="connsiteY1689" fmla="*/ 3372890 h 4925960"/>
              <a:gd name="connsiteX1690" fmla="*/ 2371752 w 4699113"/>
              <a:gd name="connsiteY1690" fmla="*/ 3375854 h 4925960"/>
              <a:gd name="connsiteX1691" fmla="*/ 2371752 w 4699113"/>
              <a:gd name="connsiteY1691" fmla="*/ 3372890 h 4925960"/>
              <a:gd name="connsiteX1692" fmla="*/ 2374923 w 4699113"/>
              <a:gd name="connsiteY1692" fmla="*/ 3372890 h 4925960"/>
              <a:gd name="connsiteX1693" fmla="*/ 2393948 w 4699113"/>
              <a:gd name="connsiteY1693" fmla="*/ 3361034 h 4925960"/>
              <a:gd name="connsiteX1694" fmla="*/ 2409802 w 4699113"/>
              <a:gd name="connsiteY1694" fmla="*/ 3361034 h 4925960"/>
              <a:gd name="connsiteX1695" fmla="*/ 2406631 w 4699113"/>
              <a:gd name="connsiteY1695" fmla="*/ 3378817 h 4925960"/>
              <a:gd name="connsiteX1696" fmla="*/ 2384435 w 4699113"/>
              <a:gd name="connsiteY1696" fmla="*/ 3384745 h 4925960"/>
              <a:gd name="connsiteX1697" fmla="*/ 2381264 w 4699113"/>
              <a:gd name="connsiteY1697" fmla="*/ 3390673 h 4925960"/>
              <a:gd name="connsiteX1698" fmla="*/ 2381264 w 4699113"/>
              <a:gd name="connsiteY1698" fmla="*/ 3396601 h 4925960"/>
              <a:gd name="connsiteX1699" fmla="*/ 2387606 w 4699113"/>
              <a:gd name="connsiteY1699" fmla="*/ 3399565 h 4925960"/>
              <a:gd name="connsiteX1700" fmla="*/ 2397118 w 4699113"/>
              <a:gd name="connsiteY1700" fmla="*/ 3396601 h 4925960"/>
              <a:gd name="connsiteX1701" fmla="*/ 2416143 w 4699113"/>
              <a:gd name="connsiteY1701" fmla="*/ 3384745 h 4925960"/>
              <a:gd name="connsiteX1702" fmla="*/ 2435168 w 4699113"/>
              <a:gd name="connsiteY1702" fmla="*/ 3372890 h 4925960"/>
              <a:gd name="connsiteX1703" fmla="*/ 2422485 w 4699113"/>
              <a:gd name="connsiteY1703" fmla="*/ 3355106 h 4925960"/>
              <a:gd name="connsiteX1704" fmla="*/ 2619074 w 4699113"/>
              <a:gd name="connsiteY1704" fmla="*/ 3340287 h 4925960"/>
              <a:gd name="connsiteX1705" fmla="*/ 2612732 w 4699113"/>
              <a:gd name="connsiteY1705" fmla="*/ 3369926 h 4925960"/>
              <a:gd name="connsiteX1706" fmla="*/ 2577854 w 4699113"/>
              <a:gd name="connsiteY1706" fmla="*/ 3372890 h 4925960"/>
              <a:gd name="connsiteX1707" fmla="*/ 2596878 w 4699113"/>
              <a:gd name="connsiteY1707" fmla="*/ 3355106 h 4925960"/>
              <a:gd name="connsiteX1708" fmla="*/ 1170022 w 4699113"/>
              <a:gd name="connsiteY1708" fmla="*/ 3340287 h 4925960"/>
              <a:gd name="connsiteX1709" fmla="*/ 1150998 w 4699113"/>
              <a:gd name="connsiteY1709" fmla="*/ 3349179 h 4925960"/>
              <a:gd name="connsiteX1710" fmla="*/ 1131973 w 4699113"/>
              <a:gd name="connsiteY1710" fmla="*/ 3355106 h 4925960"/>
              <a:gd name="connsiteX1711" fmla="*/ 1122460 w 4699113"/>
              <a:gd name="connsiteY1711" fmla="*/ 3363998 h 4925960"/>
              <a:gd name="connsiteX1712" fmla="*/ 1122460 w 4699113"/>
              <a:gd name="connsiteY1712" fmla="*/ 3378817 h 4925960"/>
              <a:gd name="connsiteX1713" fmla="*/ 1131973 w 4699113"/>
              <a:gd name="connsiteY1713" fmla="*/ 3390673 h 4925960"/>
              <a:gd name="connsiteX1714" fmla="*/ 1144656 w 4699113"/>
              <a:gd name="connsiteY1714" fmla="*/ 3384745 h 4925960"/>
              <a:gd name="connsiteX1715" fmla="*/ 1166851 w 4699113"/>
              <a:gd name="connsiteY1715" fmla="*/ 3375854 h 4925960"/>
              <a:gd name="connsiteX1716" fmla="*/ 1189047 w 4699113"/>
              <a:gd name="connsiteY1716" fmla="*/ 3369926 h 4925960"/>
              <a:gd name="connsiteX1717" fmla="*/ 1192218 w 4699113"/>
              <a:gd name="connsiteY1717" fmla="*/ 3363998 h 4925960"/>
              <a:gd name="connsiteX1718" fmla="*/ 1195389 w 4699113"/>
              <a:gd name="connsiteY1718" fmla="*/ 3355106 h 4925960"/>
              <a:gd name="connsiteX1719" fmla="*/ 1189047 w 4699113"/>
              <a:gd name="connsiteY1719" fmla="*/ 3340287 h 4925960"/>
              <a:gd name="connsiteX1720" fmla="*/ 4001539 w 4699113"/>
              <a:gd name="connsiteY1720" fmla="*/ 3322504 h 4925960"/>
              <a:gd name="connsiteX1721" fmla="*/ 3995197 w 4699113"/>
              <a:gd name="connsiteY1721" fmla="*/ 3334359 h 4925960"/>
              <a:gd name="connsiteX1722" fmla="*/ 3992026 w 4699113"/>
              <a:gd name="connsiteY1722" fmla="*/ 3343251 h 4925960"/>
              <a:gd name="connsiteX1723" fmla="*/ 3998368 w 4699113"/>
              <a:gd name="connsiteY1723" fmla="*/ 3352143 h 4925960"/>
              <a:gd name="connsiteX1724" fmla="*/ 4014222 w 4699113"/>
              <a:gd name="connsiteY1724" fmla="*/ 3352143 h 4925960"/>
              <a:gd name="connsiteX1725" fmla="*/ 4023734 w 4699113"/>
              <a:gd name="connsiteY1725" fmla="*/ 3343251 h 4925960"/>
              <a:gd name="connsiteX1726" fmla="*/ 4020564 w 4699113"/>
              <a:gd name="connsiteY1726" fmla="*/ 3334359 h 4925960"/>
              <a:gd name="connsiteX1727" fmla="*/ 4017393 w 4699113"/>
              <a:gd name="connsiteY1727" fmla="*/ 3322504 h 4925960"/>
              <a:gd name="connsiteX1728" fmla="*/ 1506126 w 4699113"/>
              <a:gd name="connsiteY1728" fmla="*/ 3319540 h 4925960"/>
              <a:gd name="connsiteX1729" fmla="*/ 1506126 w 4699113"/>
              <a:gd name="connsiteY1729" fmla="*/ 3337323 h 4925960"/>
              <a:gd name="connsiteX1730" fmla="*/ 1518809 w 4699113"/>
              <a:gd name="connsiteY1730" fmla="*/ 3343251 h 4925960"/>
              <a:gd name="connsiteX1731" fmla="*/ 1528322 w 4699113"/>
              <a:gd name="connsiteY1731" fmla="*/ 3349179 h 4925960"/>
              <a:gd name="connsiteX1732" fmla="*/ 1550517 w 4699113"/>
              <a:gd name="connsiteY1732" fmla="*/ 3358070 h 4925960"/>
              <a:gd name="connsiteX1733" fmla="*/ 1572713 w 4699113"/>
              <a:gd name="connsiteY1733" fmla="*/ 3358070 h 4925960"/>
              <a:gd name="connsiteX1734" fmla="*/ 1566371 w 4699113"/>
              <a:gd name="connsiteY1734" fmla="*/ 3349179 h 4925960"/>
              <a:gd name="connsiteX1735" fmla="*/ 1553688 w 4699113"/>
              <a:gd name="connsiteY1735" fmla="*/ 3337323 h 4925960"/>
              <a:gd name="connsiteX1736" fmla="*/ 1537834 w 4699113"/>
              <a:gd name="connsiteY1736" fmla="*/ 3334359 h 4925960"/>
              <a:gd name="connsiteX1737" fmla="*/ 1525151 w 4699113"/>
              <a:gd name="connsiteY1737" fmla="*/ 3322504 h 4925960"/>
              <a:gd name="connsiteX1738" fmla="*/ 634159 w 4699113"/>
              <a:gd name="connsiteY1738" fmla="*/ 3307684 h 4925960"/>
              <a:gd name="connsiteX1739" fmla="*/ 630988 w 4699113"/>
              <a:gd name="connsiteY1739" fmla="*/ 3331395 h 4925960"/>
              <a:gd name="connsiteX1740" fmla="*/ 624646 w 4699113"/>
              <a:gd name="connsiteY1740" fmla="*/ 3352143 h 4925960"/>
              <a:gd name="connsiteX1741" fmla="*/ 611963 w 4699113"/>
              <a:gd name="connsiteY1741" fmla="*/ 3372890 h 4925960"/>
              <a:gd name="connsiteX1742" fmla="*/ 586597 w 4699113"/>
              <a:gd name="connsiteY1742" fmla="*/ 3372890 h 4925960"/>
              <a:gd name="connsiteX1743" fmla="*/ 583426 w 4699113"/>
              <a:gd name="connsiteY1743" fmla="*/ 3372890 h 4925960"/>
              <a:gd name="connsiteX1744" fmla="*/ 583426 w 4699113"/>
              <a:gd name="connsiteY1744" fmla="*/ 3381781 h 4925960"/>
              <a:gd name="connsiteX1745" fmla="*/ 570743 w 4699113"/>
              <a:gd name="connsiteY1745" fmla="*/ 3384745 h 4925960"/>
              <a:gd name="connsiteX1746" fmla="*/ 567572 w 4699113"/>
              <a:gd name="connsiteY1746" fmla="*/ 3438095 h 4925960"/>
              <a:gd name="connsiteX1747" fmla="*/ 558060 w 4699113"/>
              <a:gd name="connsiteY1747" fmla="*/ 3494409 h 4925960"/>
              <a:gd name="connsiteX1748" fmla="*/ 589767 w 4699113"/>
              <a:gd name="connsiteY1748" fmla="*/ 3488481 h 4925960"/>
              <a:gd name="connsiteX1749" fmla="*/ 608792 w 4699113"/>
              <a:gd name="connsiteY1749" fmla="*/ 3461806 h 4925960"/>
              <a:gd name="connsiteX1750" fmla="*/ 611963 w 4699113"/>
              <a:gd name="connsiteY1750" fmla="*/ 3458842 h 4925960"/>
              <a:gd name="connsiteX1751" fmla="*/ 618305 w 4699113"/>
              <a:gd name="connsiteY1751" fmla="*/ 3458842 h 4925960"/>
              <a:gd name="connsiteX1752" fmla="*/ 618305 w 4699113"/>
              <a:gd name="connsiteY1752" fmla="*/ 3452914 h 4925960"/>
              <a:gd name="connsiteX1753" fmla="*/ 618305 w 4699113"/>
              <a:gd name="connsiteY1753" fmla="*/ 3446987 h 4925960"/>
              <a:gd name="connsiteX1754" fmla="*/ 611963 w 4699113"/>
              <a:gd name="connsiteY1754" fmla="*/ 3435131 h 4925960"/>
              <a:gd name="connsiteX1755" fmla="*/ 627817 w 4699113"/>
              <a:gd name="connsiteY1755" fmla="*/ 3426239 h 4925960"/>
              <a:gd name="connsiteX1756" fmla="*/ 627817 w 4699113"/>
              <a:gd name="connsiteY1756" fmla="*/ 3423276 h 4925960"/>
              <a:gd name="connsiteX1757" fmla="*/ 634159 w 4699113"/>
              <a:gd name="connsiteY1757" fmla="*/ 3375854 h 4925960"/>
              <a:gd name="connsiteX1758" fmla="*/ 643671 w 4699113"/>
              <a:gd name="connsiteY1758" fmla="*/ 3328432 h 4925960"/>
              <a:gd name="connsiteX1759" fmla="*/ 643671 w 4699113"/>
              <a:gd name="connsiteY1759" fmla="*/ 3316576 h 4925960"/>
              <a:gd name="connsiteX1760" fmla="*/ 2470046 w 4699113"/>
              <a:gd name="connsiteY1760" fmla="*/ 3301757 h 4925960"/>
              <a:gd name="connsiteX1761" fmla="*/ 2444680 w 4699113"/>
              <a:gd name="connsiteY1761" fmla="*/ 3313612 h 4925960"/>
              <a:gd name="connsiteX1762" fmla="*/ 2425656 w 4699113"/>
              <a:gd name="connsiteY1762" fmla="*/ 3331395 h 4925960"/>
              <a:gd name="connsiteX1763" fmla="*/ 2438339 w 4699113"/>
              <a:gd name="connsiteY1763" fmla="*/ 3349179 h 4925960"/>
              <a:gd name="connsiteX1764" fmla="*/ 2466876 w 4699113"/>
              <a:gd name="connsiteY1764" fmla="*/ 3355106 h 4925960"/>
              <a:gd name="connsiteX1765" fmla="*/ 2489071 w 4699113"/>
              <a:gd name="connsiteY1765" fmla="*/ 3337323 h 4925960"/>
              <a:gd name="connsiteX1766" fmla="*/ 2511267 w 4699113"/>
              <a:gd name="connsiteY1766" fmla="*/ 3316576 h 4925960"/>
              <a:gd name="connsiteX1767" fmla="*/ 2492242 w 4699113"/>
              <a:gd name="connsiteY1767" fmla="*/ 3307684 h 4925960"/>
              <a:gd name="connsiteX1768" fmla="*/ 2222725 w 4699113"/>
              <a:gd name="connsiteY1768" fmla="*/ 3295829 h 4925960"/>
              <a:gd name="connsiteX1769" fmla="*/ 2244920 w 4699113"/>
              <a:gd name="connsiteY1769" fmla="*/ 3316576 h 4925960"/>
              <a:gd name="connsiteX1770" fmla="*/ 2267116 w 4699113"/>
              <a:gd name="connsiteY1770" fmla="*/ 3334359 h 4925960"/>
              <a:gd name="connsiteX1771" fmla="*/ 2276628 w 4699113"/>
              <a:gd name="connsiteY1771" fmla="*/ 3334359 h 4925960"/>
              <a:gd name="connsiteX1772" fmla="*/ 2282970 w 4699113"/>
              <a:gd name="connsiteY1772" fmla="*/ 3328432 h 4925960"/>
              <a:gd name="connsiteX1773" fmla="*/ 2254433 w 4699113"/>
              <a:gd name="connsiteY1773" fmla="*/ 3307684 h 4925960"/>
              <a:gd name="connsiteX1774" fmla="*/ 4036418 w 4699113"/>
              <a:gd name="connsiteY1774" fmla="*/ 3292865 h 4925960"/>
              <a:gd name="connsiteX1775" fmla="*/ 4036418 w 4699113"/>
              <a:gd name="connsiteY1775" fmla="*/ 3307684 h 4925960"/>
              <a:gd name="connsiteX1776" fmla="*/ 4039588 w 4699113"/>
              <a:gd name="connsiteY1776" fmla="*/ 3319540 h 4925960"/>
              <a:gd name="connsiteX1777" fmla="*/ 4061784 w 4699113"/>
              <a:gd name="connsiteY1777" fmla="*/ 3322504 h 4925960"/>
              <a:gd name="connsiteX1778" fmla="*/ 4080809 w 4699113"/>
              <a:gd name="connsiteY1778" fmla="*/ 3337323 h 4925960"/>
              <a:gd name="connsiteX1779" fmla="*/ 4083980 w 4699113"/>
              <a:gd name="connsiteY1779" fmla="*/ 3328432 h 4925960"/>
              <a:gd name="connsiteX1780" fmla="*/ 4083980 w 4699113"/>
              <a:gd name="connsiteY1780" fmla="*/ 3316576 h 4925960"/>
              <a:gd name="connsiteX1781" fmla="*/ 4083980 w 4699113"/>
              <a:gd name="connsiteY1781" fmla="*/ 3307684 h 4925960"/>
              <a:gd name="connsiteX1782" fmla="*/ 4083980 w 4699113"/>
              <a:gd name="connsiteY1782" fmla="*/ 3298793 h 4925960"/>
              <a:gd name="connsiteX1783" fmla="*/ 4058613 w 4699113"/>
              <a:gd name="connsiteY1783" fmla="*/ 3298793 h 4925960"/>
              <a:gd name="connsiteX1784" fmla="*/ 1166851 w 4699113"/>
              <a:gd name="connsiteY1784" fmla="*/ 3292865 h 4925960"/>
              <a:gd name="connsiteX1785" fmla="*/ 1144656 w 4699113"/>
              <a:gd name="connsiteY1785" fmla="*/ 3301757 h 4925960"/>
              <a:gd name="connsiteX1786" fmla="*/ 1116119 w 4699113"/>
              <a:gd name="connsiteY1786" fmla="*/ 3313612 h 4925960"/>
              <a:gd name="connsiteX1787" fmla="*/ 1109777 w 4699113"/>
              <a:gd name="connsiteY1787" fmla="*/ 3319540 h 4925960"/>
              <a:gd name="connsiteX1788" fmla="*/ 1112948 w 4699113"/>
              <a:gd name="connsiteY1788" fmla="*/ 3334359 h 4925960"/>
              <a:gd name="connsiteX1789" fmla="*/ 1122460 w 4699113"/>
              <a:gd name="connsiteY1789" fmla="*/ 3340287 h 4925960"/>
              <a:gd name="connsiteX1790" fmla="*/ 1131973 w 4699113"/>
              <a:gd name="connsiteY1790" fmla="*/ 3337323 h 4925960"/>
              <a:gd name="connsiteX1791" fmla="*/ 1150998 w 4699113"/>
              <a:gd name="connsiteY1791" fmla="*/ 3331395 h 4925960"/>
              <a:gd name="connsiteX1792" fmla="*/ 1173193 w 4699113"/>
              <a:gd name="connsiteY1792" fmla="*/ 3322504 h 4925960"/>
              <a:gd name="connsiteX1793" fmla="*/ 1182705 w 4699113"/>
              <a:gd name="connsiteY1793" fmla="*/ 3316576 h 4925960"/>
              <a:gd name="connsiteX1794" fmla="*/ 1182705 w 4699113"/>
              <a:gd name="connsiteY1794" fmla="*/ 3307684 h 4925960"/>
              <a:gd name="connsiteX1795" fmla="*/ 1176364 w 4699113"/>
              <a:gd name="connsiteY1795" fmla="*/ 3298793 h 4925960"/>
              <a:gd name="connsiteX1796" fmla="*/ 2745906 w 4699113"/>
              <a:gd name="connsiteY1796" fmla="*/ 3281010 h 4925960"/>
              <a:gd name="connsiteX1797" fmla="*/ 2730052 w 4699113"/>
              <a:gd name="connsiteY1797" fmla="*/ 3295829 h 4925960"/>
              <a:gd name="connsiteX1798" fmla="*/ 2711027 w 4699113"/>
              <a:gd name="connsiteY1798" fmla="*/ 3295829 h 4925960"/>
              <a:gd name="connsiteX1799" fmla="*/ 2707856 w 4699113"/>
              <a:gd name="connsiteY1799" fmla="*/ 3298793 h 4925960"/>
              <a:gd name="connsiteX1800" fmla="*/ 2707856 w 4699113"/>
              <a:gd name="connsiteY1800" fmla="*/ 3307684 h 4925960"/>
              <a:gd name="connsiteX1801" fmla="*/ 2723710 w 4699113"/>
              <a:gd name="connsiteY1801" fmla="*/ 3307684 h 4925960"/>
              <a:gd name="connsiteX1802" fmla="*/ 2730052 w 4699113"/>
              <a:gd name="connsiteY1802" fmla="*/ 3313612 h 4925960"/>
              <a:gd name="connsiteX1803" fmla="*/ 2726881 w 4699113"/>
              <a:gd name="connsiteY1803" fmla="*/ 3328432 h 4925960"/>
              <a:gd name="connsiteX1804" fmla="*/ 2711027 w 4699113"/>
              <a:gd name="connsiteY1804" fmla="*/ 3328432 h 4925960"/>
              <a:gd name="connsiteX1805" fmla="*/ 2707856 w 4699113"/>
              <a:gd name="connsiteY1805" fmla="*/ 3331395 h 4925960"/>
              <a:gd name="connsiteX1806" fmla="*/ 2707856 w 4699113"/>
              <a:gd name="connsiteY1806" fmla="*/ 3334359 h 4925960"/>
              <a:gd name="connsiteX1807" fmla="*/ 2707856 w 4699113"/>
              <a:gd name="connsiteY1807" fmla="*/ 3352143 h 4925960"/>
              <a:gd name="connsiteX1808" fmla="*/ 2707856 w 4699113"/>
              <a:gd name="connsiteY1808" fmla="*/ 3369926 h 4925960"/>
              <a:gd name="connsiteX1809" fmla="*/ 2711027 w 4699113"/>
              <a:gd name="connsiteY1809" fmla="*/ 3369926 h 4925960"/>
              <a:gd name="connsiteX1810" fmla="*/ 2714198 w 4699113"/>
              <a:gd name="connsiteY1810" fmla="*/ 3369926 h 4925960"/>
              <a:gd name="connsiteX1811" fmla="*/ 2720539 w 4699113"/>
              <a:gd name="connsiteY1811" fmla="*/ 3369926 h 4925960"/>
              <a:gd name="connsiteX1812" fmla="*/ 2745906 w 4699113"/>
              <a:gd name="connsiteY1812" fmla="*/ 3361034 h 4925960"/>
              <a:gd name="connsiteX1813" fmla="*/ 2764930 w 4699113"/>
              <a:gd name="connsiteY1813" fmla="*/ 3349179 h 4925960"/>
              <a:gd name="connsiteX1814" fmla="*/ 2768101 w 4699113"/>
              <a:gd name="connsiteY1814" fmla="*/ 3343251 h 4925960"/>
              <a:gd name="connsiteX1815" fmla="*/ 2771272 w 4699113"/>
              <a:gd name="connsiteY1815" fmla="*/ 3343251 h 4925960"/>
              <a:gd name="connsiteX1816" fmla="*/ 2787126 w 4699113"/>
              <a:gd name="connsiteY1816" fmla="*/ 3352143 h 4925960"/>
              <a:gd name="connsiteX1817" fmla="*/ 2802980 w 4699113"/>
              <a:gd name="connsiteY1817" fmla="*/ 3352143 h 4925960"/>
              <a:gd name="connsiteX1818" fmla="*/ 2818834 w 4699113"/>
              <a:gd name="connsiteY1818" fmla="*/ 3337323 h 4925960"/>
              <a:gd name="connsiteX1819" fmla="*/ 2822004 w 4699113"/>
              <a:gd name="connsiteY1819" fmla="*/ 3316576 h 4925960"/>
              <a:gd name="connsiteX1820" fmla="*/ 2822004 w 4699113"/>
              <a:gd name="connsiteY1820" fmla="*/ 3313612 h 4925960"/>
              <a:gd name="connsiteX1821" fmla="*/ 2818834 w 4699113"/>
              <a:gd name="connsiteY1821" fmla="*/ 3313612 h 4925960"/>
              <a:gd name="connsiteX1822" fmla="*/ 2802980 w 4699113"/>
              <a:gd name="connsiteY1822" fmla="*/ 3313612 h 4925960"/>
              <a:gd name="connsiteX1823" fmla="*/ 2793467 w 4699113"/>
              <a:gd name="connsiteY1823" fmla="*/ 3316576 h 4925960"/>
              <a:gd name="connsiteX1824" fmla="*/ 2777613 w 4699113"/>
              <a:gd name="connsiteY1824" fmla="*/ 3322504 h 4925960"/>
              <a:gd name="connsiteX1825" fmla="*/ 2764930 w 4699113"/>
              <a:gd name="connsiteY1825" fmla="*/ 3319540 h 4925960"/>
              <a:gd name="connsiteX1826" fmla="*/ 2755418 w 4699113"/>
              <a:gd name="connsiteY1826" fmla="*/ 3301757 h 4925960"/>
              <a:gd name="connsiteX1827" fmla="*/ 2771272 w 4699113"/>
              <a:gd name="connsiteY1827" fmla="*/ 3292865 h 4925960"/>
              <a:gd name="connsiteX1828" fmla="*/ 2771272 w 4699113"/>
              <a:gd name="connsiteY1828" fmla="*/ 3289901 h 4925960"/>
              <a:gd name="connsiteX1829" fmla="*/ 2771272 w 4699113"/>
              <a:gd name="connsiteY1829" fmla="*/ 3286937 h 4925960"/>
              <a:gd name="connsiteX1830" fmla="*/ 2764930 w 4699113"/>
              <a:gd name="connsiteY1830" fmla="*/ 3286937 h 4925960"/>
              <a:gd name="connsiteX1831" fmla="*/ 2755418 w 4699113"/>
              <a:gd name="connsiteY1831" fmla="*/ 3289901 h 4925960"/>
              <a:gd name="connsiteX1832" fmla="*/ 2752247 w 4699113"/>
              <a:gd name="connsiteY1832" fmla="*/ 3292865 h 4925960"/>
              <a:gd name="connsiteX1833" fmla="*/ 2749076 w 4699113"/>
              <a:gd name="connsiteY1833" fmla="*/ 3289901 h 4925960"/>
              <a:gd name="connsiteX1834" fmla="*/ 2745906 w 4699113"/>
              <a:gd name="connsiteY1834" fmla="*/ 3286937 h 4925960"/>
              <a:gd name="connsiteX1835" fmla="*/ 2802980 w 4699113"/>
              <a:gd name="connsiteY1835" fmla="*/ 3278046 h 4925960"/>
              <a:gd name="connsiteX1836" fmla="*/ 2802980 w 4699113"/>
              <a:gd name="connsiteY1836" fmla="*/ 3281010 h 4925960"/>
              <a:gd name="connsiteX1837" fmla="*/ 2799809 w 4699113"/>
              <a:gd name="connsiteY1837" fmla="*/ 3286937 h 4925960"/>
              <a:gd name="connsiteX1838" fmla="*/ 2790296 w 4699113"/>
              <a:gd name="connsiteY1838" fmla="*/ 3295829 h 4925960"/>
              <a:gd name="connsiteX1839" fmla="*/ 2777613 w 4699113"/>
              <a:gd name="connsiteY1839" fmla="*/ 3307684 h 4925960"/>
              <a:gd name="connsiteX1840" fmla="*/ 2799809 w 4699113"/>
              <a:gd name="connsiteY1840" fmla="*/ 3307684 h 4925960"/>
              <a:gd name="connsiteX1841" fmla="*/ 2818834 w 4699113"/>
              <a:gd name="connsiteY1841" fmla="*/ 3307684 h 4925960"/>
              <a:gd name="connsiteX1842" fmla="*/ 2822004 w 4699113"/>
              <a:gd name="connsiteY1842" fmla="*/ 3307684 h 4925960"/>
              <a:gd name="connsiteX1843" fmla="*/ 2825175 w 4699113"/>
              <a:gd name="connsiteY1843" fmla="*/ 3307684 h 4925960"/>
              <a:gd name="connsiteX1844" fmla="*/ 2818834 w 4699113"/>
              <a:gd name="connsiteY1844" fmla="*/ 3289901 h 4925960"/>
              <a:gd name="connsiteX1845" fmla="*/ 1078069 w 4699113"/>
              <a:gd name="connsiteY1845" fmla="*/ 3275082 h 4925960"/>
              <a:gd name="connsiteX1846" fmla="*/ 1065386 w 4699113"/>
              <a:gd name="connsiteY1846" fmla="*/ 3278046 h 4925960"/>
              <a:gd name="connsiteX1847" fmla="*/ 1055874 w 4699113"/>
              <a:gd name="connsiteY1847" fmla="*/ 3278046 h 4925960"/>
              <a:gd name="connsiteX1848" fmla="*/ 1046361 w 4699113"/>
              <a:gd name="connsiteY1848" fmla="*/ 3316576 h 4925960"/>
              <a:gd name="connsiteX1849" fmla="*/ 1062215 w 4699113"/>
              <a:gd name="connsiteY1849" fmla="*/ 3355106 h 4925960"/>
              <a:gd name="connsiteX1850" fmla="*/ 1062215 w 4699113"/>
              <a:gd name="connsiteY1850" fmla="*/ 3358070 h 4925960"/>
              <a:gd name="connsiteX1851" fmla="*/ 1059045 w 4699113"/>
              <a:gd name="connsiteY1851" fmla="*/ 3358070 h 4925960"/>
              <a:gd name="connsiteX1852" fmla="*/ 1059045 w 4699113"/>
              <a:gd name="connsiteY1852" fmla="*/ 3384745 h 4925960"/>
              <a:gd name="connsiteX1853" fmla="*/ 1065386 w 4699113"/>
              <a:gd name="connsiteY1853" fmla="*/ 3414384 h 4925960"/>
              <a:gd name="connsiteX1854" fmla="*/ 1078069 w 4699113"/>
              <a:gd name="connsiteY1854" fmla="*/ 3426239 h 4925960"/>
              <a:gd name="connsiteX1855" fmla="*/ 1087582 w 4699113"/>
              <a:gd name="connsiteY1855" fmla="*/ 3441059 h 4925960"/>
              <a:gd name="connsiteX1856" fmla="*/ 1100265 w 4699113"/>
              <a:gd name="connsiteY1856" fmla="*/ 3467734 h 4925960"/>
              <a:gd name="connsiteX1857" fmla="*/ 1116119 w 4699113"/>
              <a:gd name="connsiteY1857" fmla="*/ 3488481 h 4925960"/>
              <a:gd name="connsiteX1858" fmla="*/ 1122460 w 4699113"/>
              <a:gd name="connsiteY1858" fmla="*/ 3500336 h 4925960"/>
              <a:gd name="connsiteX1859" fmla="*/ 1128802 w 4699113"/>
              <a:gd name="connsiteY1859" fmla="*/ 3500336 h 4925960"/>
              <a:gd name="connsiteX1860" fmla="*/ 1144656 w 4699113"/>
              <a:gd name="connsiteY1860" fmla="*/ 3488481 h 4925960"/>
              <a:gd name="connsiteX1861" fmla="*/ 1154168 w 4699113"/>
              <a:gd name="connsiteY1861" fmla="*/ 3476625 h 4925960"/>
              <a:gd name="connsiteX1862" fmla="*/ 1150998 w 4699113"/>
              <a:gd name="connsiteY1862" fmla="*/ 3464770 h 4925960"/>
              <a:gd name="connsiteX1863" fmla="*/ 1138314 w 4699113"/>
              <a:gd name="connsiteY1863" fmla="*/ 3461806 h 4925960"/>
              <a:gd name="connsiteX1864" fmla="*/ 1128802 w 4699113"/>
              <a:gd name="connsiteY1864" fmla="*/ 3458842 h 4925960"/>
              <a:gd name="connsiteX1865" fmla="*/ 1128802 w 4699113"/>
              <a:gd name="connsiteY1865" fmla="*/ 3446987 h 4925960"/>
              <a:gd name="connsiteX1866" fmla="*/ 1125631 w 4699113"/>
              <a:gd name="connsiteY1866" fmla="*/ 3438095 h 4925960"/>
              <a:gd name="connsiteX1867" fmla="*/ 1112948 w 4699113"/>
              <a:gd name="connsiteY1867" fmla="*/ 3426239 h 4925960"/>
              <a:gd name="connsiteX1868" fmla="*/ 1103436 w 4699113"/>
              <a:gd name="connsiteY1868" fmla="*/ 3414384 h 4925960"/>
              <a:gd name="connsiteX1869" fmla="*/ 1103436 w 4699113"/>
              <a:gd name="connsiteY1869" fmla="*/ 3396601 h 4925960"/>
              <a:gd name="connsiteX1870" fmla="*/ 1103436 w 4699113"/>
              <a:gd name="connsiteY1870" fmla="*/ 3381781 h 4925960"/>
              <a:gd name="connsiteX1871" fmla="*/ 1090752 w 4699113"/>
              <a:gd name="connsiteY1871" fmla="*/ 3369926 h 4925960"/>
              <a:gd name="connsiteX1872" fmla="*/ 1081240 w 4699113"/>
              <a:gd name="connsiteY1872" fmla="*/ 3358070 h 4925960"/>
              <a:gd name="connsiteX1873" fmla="*/ 1087582 w 4699113"/>
              <a:gd name="connsiteY1873" fmla="*/ 3340287 h 4925960"/>
              <a:gd name="connsiteX1874" fmla="*/ 1090752 w 4699113"/>
              <a:gd name="connsiteY1874" fmla="*/ 3334359 h 4925960"/>
              <a:gd name="connsiteX1875" fmla="*/ 1087582 w 4699113"/>
              <a:gd name="connsiteY1875" fmla="*/ 3322504 h 4925960"/>
              <a:gd name="connsiteX1876" fmla="*/ 1081240 w 4699113"/>
              <a:gd name="connsiteY1876" fmla="*/ 3313612 h 4925960"/>
              <a:gd name="connsiteX1877" fmla="*/ 1087582 w 4699113"/>
              <a:gd name="connsiteY1877" fmla="*/ 3298793 h 4925960"/>
              <a:gd name="connsiteX1878" fmla="*/ 1090752 w 4699113"/>
              <a:gd name="connsiteY1878" fmla="*/ 3286937 h 4925960"/>
              <a:gd name="connsiteX1879" fmla="*/ 3995197 w 4699113"/>
              <a:gd name="connsiteY1879" fmla="*/ 3269154 h 4925960"/>
              <a:gd name="connsiteX1880" fmla="*/ 3985685 w 4699113"/>
              <a:gd name="connsiteY1880" fmla="*/ 3272118 h 4925960"/>
              <a:gd name="connsiteX1881" fmla="*/ 3985685 w 4699113"/>
              <a:gd name="connsiteY1881" fmla="*/ 3286937 h 4925960"/>
              <a:gd name="connsiteX1882" fmla="*/ 3992026 w 4699113"/>
              <a:gd name="connsiteY1882" fmla="*/ 3295829 h 4925960"/>
              <a:gd name="connsiteX1883" fmla="*/ 3998368 w 4699113"/>
              <a:gd name="connsiteY1883" fmla="*/ 3295829 h 4925960"/>
              <a:gd name="connsiteX1884" fmla="*/ 4007880 w 4699113"/>
              <a:gd name="connsiteY1884" fmla="*/ 3292865 h 4925960"/>
              <a:gd name="connsiteX1885" fmla="*/ 4017393 w 4699113"/>
              <a:gd name="connsiteY1885" fmla="*/ 3292865 h 4925960"/>
              <a:gd name="connsiteX1886" fmla="*/ 4023734 w 4699113"/>
              <a:gd name="connsiteY1886" fmla="*/ 3292865 h 4925960"/>
              <a:gd name="connsiteX1887" fmla="*/ 4020564 w 4699113"/>
              <a:gd name="connsiteY1887" fmla="*/ 3278046 h 4925960"/>
              <a:gd name="connsiteX1888" fmla="*/ 4020564 w 4699113"/>
              <a:gd name="connsiteY1888" fmla="*/ 3269154 h 4925960"/>
              <a:gd name="connsiteX1889" fmla="*/ 4014222 w 4699113"/>
              <a:gd name="connsiteY1889" fmla="*/ 3269154 h 4925960"/>
              <a:gd name="connsiteX1890" fmla="*/ 4004710 w 4699113"/>
              <a:gd name="connsiteY1890" fmla="*/ 3269154 h 4925960"/>
              <a:gd name="connsiteX1891" fmla="*/ 2818834 w 4699113"/>
              <a:gd name="connsiteY1891" fmla="*/ 3260262 h 4925960"/>
              <a:gd name="connsiteX1892" fmla="*/ 2822004 w 4699113"/>
              <a:gd name="connsiteY1892" fmla="*/ 3266190 h 4925960"/>
              <a:gd name="connsiteX1893" fmla="*/ 2825175 w 4699113"/>
              <a:gd name="connsiteY1893" fmla="*/ 3269154 h 4925960"/>
              <a:gd name="connsiteX1894" fmla="*/ 2831517 w 4699113"/>
              <a:gd name="connsiteY1894" fmla="*/ 3278046 h 4925960"/>
              <a:gd name="connsiteX1895" fmla="*/ 2834688 w 4699113"/>
              <a:gd name="connsiteY1895" fmla="*/ 3289901 h 4925960"/>
              <a:gd name="connsiteX1896" fmla="*/ 2841029 w 4699113"/>
              <a:gd name="connsiteY1896" fmla="*/ 3292865 h 4925960"/>
              <a:gd name="connsiteX1897" fmla="*/ 2853712 w 4699113"/>
              <a:gd name="connsiteY1897" fmla="*/ 3292865 h 4925960"/>
              <a:gd name="connsiteX1898" fmla="*/ 2853712 w 4699113"/>
              <a:gd name="connsiteY1898" fmla="*/ 3289901 h 4925960"/>
              <a:gd name="connsiteX1899" fmla="*/ 2853712 w 4699113"/>
              <a:gd name="connsiteY1899" fmla="*/ 3286937 h 4925960"/>
              <a:gd name="connsiteX1900" fmla="*/ 2841029 w 4699113"/>
              <a:gd name="connsiteY1900" fmla="*/ 3275082 h 4925960"/>
              <a:gd name="connsiteX1901" fmla="*/ 2825175 w 4699113"/>
              <a:gd name="connsiteY1901" fmla="*/ 3269154 h 4925960"/>
              <a:gd name="connsiteX1902" fmla="*/ 2825175 w 4699113"/>
              <a:gd name="connsiteY1902" fmla="*/ 3260262 h 4925960"/>
              <a:gd name="connsiteX1903" fmla="*/ 1458564 w 4699113"/>
              <a:gd name="connsiteY1903" fmla="*/ 3260262 h 4925960"/>
              <a:gd name="connsiteX1904" fmla="*/ 1452223 w 4699113"/>
              <a:gd name="connsiteY1904" fmla="*/ 3269154 h 4925960"/>
              <a:gd name="connsiteX1905" fmla="*/ 1455393 w 4699113"/>
              <a:gd name="connsiteY1905" fmla="*/ 3278046 h 4925960"/>
              <a:gd name="connsiteX1906" fmla="*/ 1461735 w 4699113"/>
              <a:gd name="connsiteY1906" fmla="*/ 3286937 h 4925960"/>
              <a:gd name="connsiteX1907" fmla="*/ 1461735 w 4699113"/>
              <a:gd name="connsiteY1907" fmla="*/ 3295829 h 4925960"/>
              <a:gd name="connsiteX1908" fmla="*/ 1468077 w 4699113"/>
              <a:gd name="connsiteY1908" fmla="*/ 3298793 h 4925960"/>
              <a:gd name="connsiteX1909" fmla="*/ 1474418 w 4699113"/>
              <a:gd name="connsiteY1909" fmla="*/ 3307684 h 4925960"/>
              <a:gd name="connsiteX1910" fmla="*/ 1480760 w 4699113"/>
              <a:gd name="connsiteY1910" fmla="*/ 3310648 h 4925960"/>
              <a:gd name="connsiteX1911" fmla="*/ 1490272 w 4699113"/>
              <a:gd name="connsiteY1911" fmla="*/ 3307684 h 4925960"/>
              <a:gd name="connsiteX1912" fmla="*/ 1496614 w 4699113"/>
              <a:gd name="connsiteY1912" fmla="*/ 3295829 h 4925960"/>
              <a:gd name="connsiteX1913" fmla="*/ 1487101 w 4699113"/>
              <a:gd name="connsiteY1913" fmla="*/ 3289901 h 4925960"/>
              <a:gd name="connsiteX1914" fmla="*/ 1480760 w 4699113"/>
              <a:gd name="connsiteY1914" fmla="*/ 3278046 h 4925960"/>
              <a:gd name="connsiteX1915" fmla="*/ 1477589 w 4699113"/>
              <a:gd name="connsiteY1915" fmla="*/ 3269154 h 4925960"/>
              <a:gd name="connsiteX1916" fmla="*/ 1468077 w 4699113"/>
              <a:gd name="connsiteY1916" fmla="*/ 3260262 h 4925960"/>
              <a:gd name="connsiteX1917" fmla="*/ 1112948 w 4699113"/>
              <a:gd name="connsiteY1917" fmla="*/ 3260262 h 4925960"/>
              <a:gd name="connsiteX1918" fmla="*/ 1109777 w 4699113"/>
              <a:gd name="connsiteY1918" fmla="*/ 3266190 h 4925960"/>
              <a:gd name="connsiteX1919" fmla="*/ 1106606 w 4699113"/>
              <a:gd name="connsiteY1919" fmla="*/ 3275082 h 4925960"/>
              <a:gd name="connsiteX1920" fmla="*/ 1109777 w 4699113"/>
              <a:gd name="connsiteY1920" fmla="*/ 3286937 h 4925960"/>
              <a:gd name="connsiteX1921" fmla="*/ 1116119 w 4699113"/>
              <a:gd name="connsiteY1921" fmla="*/ 3292865 h 4925960"/>
              <a:gd name="connsiteX1922" fmla="*/ 1131973 w 4699113"/>
              <a:gd name="connsiteY1922" fmla="*/ 3289901 h 4925960"/>
              <a:gd name="connsiteX1923" fmla="*/ 1128802 w 4699113"/>
              <a:gd name="connsiteY1923" fmla="*/ 3281010 h 4925960"/>
              <a:gd name="connsiteX1924" fmla="*/ 1125631 w 4699113"/>
              <a:gd name="connsiteY1924" fmla="*/ 3278046 h 4925960"/>
              <a:gd name="connsiteX1925" fmla="*/ 1125631 w 4699113"/>
              <a:gd name="connsiteY1925" fmla="*/ 3269154 h 4925960"/>
              <a:gd name="connsiteX1926" fmla="*/ 1116119 w 4699113"/>
              <a:gd name="connsiteY1926" fmla="*/ 3260262 h 4925960"/>
              <a:gd name="connsiteX1927" fmla="*/ 2549316 w 4699113"/>
              <a:gd name="connsiteY1927" fmla="*/ 3257299 h 4925960"/>
              <a:gd name="connsiteX1928" fmla="*/ 2517608 w 4699113"/>
              <a:gd name="connsiteY1928" fmla="*/ 3260262 h 4925960"/>
              <a:gd name="connsiteX1929" fmla="*/ 2492242 w 4699113"/>
              <a:gd name="connsiteY1929" fmla="*/ 3281010 h 4925960"/>
              <a:gd name="connsiteX1930" fmla="*/ 2504925 w 4699113"/>
              <a:gd name="connsiteY1930" fmla="*/ 3295829 h 4925960"/>
              <a:gd name="connsiteX1931" fmla="*/ 2517608 w 4699113"/>
              <a:gd name="connsiteY1931" fmla="*/ 3301757 h 4925960"/>
              <a:gd name="connsiteX1932" fmla="*/ 2523950 w 4699113"/>
              <a:gd name="connsiteY1932" fmla="*/ 3307684 h 4925960"/>
              <a:gd name="connsiteX1933" fmla="*/ 2530292 w 4699113"/>
              <a:gd name="connsiteY1933" fmla="*/ 3307684 h 4925960"/>
              <a:gd name="connsiteX1934" fmla="*/ 2533462 w 4699113"/>
              <a:gd name="connsiteY1934" fmla="*/ 3307684 h 4925960"/>
              <a:gd name="connsiteX1935" fmla="*/ 2539804 w 4699113"/>
              <a:gd name="connsiteY1935" fmla="*/ 3301757 h 4925960"/>
              <a:gd name="connsiteX1936" fmla="*/ 2539804 w 4699113"/>
              <a:gd name="connsiteY1936" fmla="*/ 3298793 h 4925960"/>
              <a:gd name="connsiteX1937" fmla="*/ 2546146 w 4699113"/>
              <a:gd name="connsiteY1937" fmla="*/ 3295829 h 4925960"/>
              <a:gd name="connsiteX1938" fmla="*/ 2558829 w 4699113"/>
              <a:gd name="connsiteY1938" fmla="*/ 3286937 h 4925960"/>
              <a:gd name="connsiteX1939" fmla="*/ 2577854 w 4699113"/>
              <a:gd name="connsiteY1939" fmla="*/ 3275082 h 4925960"/>
              <a:gd name="connsiteX1940" fmla="*/ 2568341 w 4699113"/>
              <a:gd name="connsiteY1940" fmla="*/ 3260262 h 4925960"/>
              <a:gd name="connsiteX1941" fmla="*/ 1173193 w 4699113"/>
              <a:gd name="connsiteY1941" fmla="*/ 3251371 h 4925960"/>
              <a:gd name="connsiteX1942" fmla="*/ 1160510 w 4699113"/>
              <a:gd name="connsiteY1942" fmla="*/ 3254335 h 4925960"/>
              <a:gd name="connsiteX1943" fmla="*/ 1154168 w 4699113"/>
              <a:gd name="connsiteY1943" fmla="*/ 3260262 h 4925960"/>
              <a:gd name="connsiteX1944" fmla="*/ 1154168 w 4699113"/>
              <a:gd name="connsiteY1944" fmla="*/ 3272118 h 4925960"/>
              <a:gd name="connsiteX1945" fmla="*/ 1160510 w 4699113"/>
              <a:gd name="connsiteY1945" fmla="*/ 3278046 h 4925960"/>
              <a:gd name="connsiteX1946" fmla="*/ 1176364 w 4699113"/>
              <a:gd name="connsiteY1946" fmla="*/ 3275082 h 4925960"/>
              <a:gd name="connsiteX1947" fmla="*/ 1176364 w 4699113"/>
              <a:gd name="connsiteY1947" fmla="*/ 3257299 h 4925960"/>
              <a:gd name="connsiteX1948" fmla="*/ 1176364 w 4699113"/>
              <a:gd name="connsiteY1948" fmla="*/ 3254335 h 4925960"/>
              <a:gd name="connsiteX1949" fmla="*/ 1211243 w 4699113"/>
              <a:gd name="connsiteY1949" fmla="*/ 3248407 h 4925960"/>
              <a:gd name="connsiteX1950" fmla="*/ 1198559 w 4699113"/>
              <a:gd name="connsiteY1950" fmla="*/ 3254335 h 4925960"/>
              <a:gd name="connsiteX1951" fmla="*/ 1201730 w 4699113"/>
              <a:gd name="connsiteY1951" fmla="*/ 3266190 h 4925960"/>
              <a:gd name="connsiteX1952" fmla="*/ 1204901 w 4699113"/>
              <a:gd name="connsiteY1952" fmla="*/ 3278046 h 4925960"/>
              <a:gd name="connsiteX1953" fmla="*/ 1201730 w 4699113"/>
              <a:gd name="connsiteY1953" fmla="*/ 3292865 h 4925960"/>
              <a:gd name="connsiteX1954" fmla="*/ 1201730 w 4699113"/>
              <a:gd name="connsiteY1954" fmla="*/ 3301757 h 4925960"/>
              <a:gd name="connsiteX1955" fmla="*/ 1211243 w 4699113"/>
              <a:gd name="connsiteY1955" fmla="*/ 3310648 h 4925960"/>
              <a:gd name="connsiteX1956" fmla="*/ 1217584 w 4699113"/>
              <a:gd name="connsiteY1956" fmla="*/ 3316576 h 4925960"/>
              <a:gd name="connsiteX1957" fmla="*/ 1217584 w 4699113"/>
              <a:gd name="connsiteY1957" fmla="*/ 3319540 h 4925960"/>
              <a:gd name="connsiteX1958" fmla="*/ 1214413 w 4699113"/>
              <a:gd name="connsiteY1958" fmla="*/ 3349179 h 4925960"/>
              <a:gd name="connsiteX1959" fmla="*/ 1233438 w 4699113"/>
              <a:gd name="connsiteY1959" fmla="*/ 3361034 h 4925960"/>
              <a:gd name="connsiteX1960" fmla="*/ 1239780 w 4699113"/>
              <a:gd name="connsiteY1960" fmla="*/ 3363998 h 4925960"/>
              <a:gd name="connsiteX1961" fmla="*/ 1242950 w 4699113"/>
              <a:gd name="connsiteY1961" fmla="*/ 3363998 h 4925960"/>
              <a:gd name="connsiteX1962" fmla="*/ 1249292 w 4699113"/>
              <a:gd name="connsiteY1962" fmla="*/ 3361034 h 4925960"/>
              <a:gd name="connsiteX1963" fmla="*/ 1249292 w 4699113"/>
              <a:gd name="connsiteY1963" fmla="*/ 3352143 h 4925960"/>
              <a:gd name="connsiteX1964" fmla="*/ 1233438 w 4699113"/>
              <a:gd name="connsiteY1964" fmla="*/ 3307684 h 4925960"/>
              <a:gd name="connsiteX1965" fmla="*/ 1227096 w 4699113"/>
              <a:gd name="connsiteY1965" fmla="*/ 3254335 h 4925960"/>
              <a:gd name="connsiteX1966" fmla="*/ 1220755 w 4699113"/>
              <a:gd name="connsiteY1966" fmla="*/ 3248407 h 4925960"/>
              <a:gd name="connsiteX1967" fmla="*/ 818064 w 4699113"/>
              <a:gd name="connsiteY1967" fmla="*/ 3248407 h 4925960"/>
              <a:gd name="connsiteX1968" fmla="*/ 773673 w 4699113"/>
              <a:gd name="connsiteY1968" fmla="*/ 3251371 h 4925960"/>
              <a:gd name="connsiteX1969" fmla="*/ 757819 w 4699113"/>
              <a:gd name="connsiteY1969" fmla="*/ 3260262 h 4925960"/>
              <a:gd name="connsiteX1970" fmla="*/ 751478 w 4699113"/>
              <a:gd name="connsiteY1970" fmla="*/ 3278046 h 4925960"/>
              <a:gd name="connsiteX1971" fmla="*/ 757819 w 4699113"/>
              <a:gd name="connsiteY1971" fmla="*/ 3281010 h 4925960"/>
              <a:gd name="connsiteX1972" fmla="*/ 764161 w 4699113"/>
              <a:gd name="connsiteY1972" fmla="*/ 3281010 h 4925960"/>
              <a:gd name="connsiteX1973" fmla="*/ 767332 w 4699113"/>
              <a:gd name="connsiteY1973" fmla="*/ 3298793 h 4925960"/>
              <a:gd name="connsiteX1974" fmla="*/ 786357 w 4699113"/>
              <a:gd name="connsiteY1974" fmla="*/ 3292865 h 4925960"/>
              <a:gd name="connsiteX1975" fmla="*/ 795869 w 4699113"/>
              <a:gd name="connsiteY1975" fmla="*/ 3292865 h 4925960"/>
              <a:gd name="connsiteX1976" fmla="*/ 802210 w 4699113"/>
              <a:gd name="connsiteY1976" fmla="*/ 3298793 h 4925960"/>
              <a:gd name="connsiteX1977" fmla="*/ 802210 w 4699113"/>
              <a:gd name="connsiteY1977" fmla="*/ 3301757 h 4925960"/>
              <a:gd name="connsiteX1978" fmla="*/ 802210 w 4699113"/>
              <a:gd name="connsiteY1978" fmla="*/ 3307684 h 4925960"/>
              <a:gd name="connsiteX1979" fmla="*/ 786357 w 4699113"/>
              <a:gd name="connsiteY1979" fmla="*/ 3319540 h 4925960"/>
              <a:gd name="connsiteX1980" fmla="*/ 764161 w 4699113"/>
              <a:gd name="connsiteY1980" fmla="*/ 3319540 h 4925960"/>
              <a:gd name="connsiteX1981" fmla="*/ 745136 w 4699113"/>
              <a:gd name="connsiteY1981" fmla="*/ 3316576 h 4925960"/>
              <a:gd name="connsiteX1982" fmla="*/ 735624 w 4699113"/>
              <a:gd name="connsiteY1982" fmla="*/ 3331395 h 4925960"/>
              <a:gd name="connsiteX1983" fmla="*/ 741965 w 4699113"/>
              <a:gd name="connsiteY1983" fmla="*/ 3352143 h 4925960"/>
              <a:gd name="connsiteX1984" fmla="*/ 764161 w 4699113"/>
              <a:gd name="connsiteY1984" fmla="*/ 3352143 h 4925960"/>
              <a:gd name="connsiteX1985" fmla="*/ 776844 w 4699113"/>
              <a:gd name="connsiteY1985" fmla="*/ 3343251 h 4925960"/>
              <a:gd name="connsiteX1986" fmla="*/ 786357 w 4699113"/>
              <a:gd name="connsiteY1986" fmla="*/ 3343251 h 4925960"/>
              <a:gd name="connsiteX1987" fmla="*/ 789527 w 4699113"/>
              <a:gd name="connsiteY1987" fmla="*/ 3343251 h 4925960"/>
              <a:gd name="connsiteX1988" fmla="*/ 799040 w 4699113"/>
              <a:gd name="connsiteY1988" fmla="*/ 3349179 h 4925960"/>
              <a:gd name="connsiteX1989" fmla="*/ 795869 w 4699113"/>
              <a:gd name="connsiteY1989" fmla="*/ 3355106 h 4925960"/>
              <a:gd name="connsiteX1990" fmla="*/ 789527 w 4699113"/>
              <a:gd name="connsiteY1990" fmla="*/ 3358070 h 4925960"/>
              <a:gd name="connsiteX1991" fmla="*/ 773673 w 4699113"/>
              <a:gd name="connsiteY1991" fmla="*/ 3369926 h 4925960"/>
              <a:gd name="connsiteX1992" fmla="*/ 754649 w 4699113"/>
              <a:gd name="connsiteY1992" fmla="*/ 3369926 h 4925960"/>
              <a:gd name="connsiteX1993" fmla="*/ 738795 w 4699113"/>
              <a:gd name="connsiteY1993" fmla="*/ 3369926 h 4925960"/>
              <a:gd name="connsiteX1994" fmla="*/ 732453 w 4699113"/>
              <a:gd name="connsiteY1994" fmla="*/ 3378817 h 4925960"/>
              <a:gd name="connsiteX1995" fmla="*/ 729282 w 4699113"/>
              <a:gd name="connsiteY1995" fmla="*/ 3390673 h 4925960"/>
              <a:gd name="connsiteX1996" fmla="*/ 738795 w 4699113"/>
              <a:gd name="connsiteY1996" fmla="*/ 3399565 h 4925960"/>
              <a:gd name="connsiteX1997" fmla="*/ 767332 w 4699113"/>
              <a:gd name="connsiteY1997" fmla="*/ 3393637 h 4925960"/>
              <a:gd name="connsiteX1998" fmla="*/ 789527 w 4699113"/>
              <a:gd name="connsiteY1998" fmla="*/ 3372890 h 4925960"/>
              <a:gd name="connsiteX1999" fmla="*/ 795869 w 4699113"/>
              <a:gd name="connsiteY1999" fmla="*/ 3369926 h 4925960"/>
              <a:gd name="connsiteX2000" fmla="*/ 805381 w 4699113"/>
              <a:gd name="connsiteY2000" fmla="*/ 3369926 h 4925960"/>
              <a:gd name="connsiteX2001" fmla="*/ 821235 w 4699113"/>
              <a:gd name="connsiteY2001" fmla="*/ 3375854 h 4925960"/>
              <a:gd name="connsiteX2002" fmla="*/ 830748 w 4699113"/>
              <a:gd name="connsiteY2002" fmla="*/ 3381781 h 4925960"/>
              <a:gd name="connsiteX2003" fmla="*/ 837089 w 4699113"/>
              <a:gd name="connsiteY2003" fmla="*/ 3358070 h 4925960"/>
              <a:gd name="connsiteX2004" fmla="*/ 818064 w 4699113"/>
              <a:gd name="connsiteY2004" fmla="*/ 3343251 h 4925960"/>
              <a:gd name="connsiteX2005" fmla="*/ 802210 w 4699113"/>
              <a:gd name="connsiteY2005" fmla="*/ 3340287 h 4925960"/>
              <a:gd name="connsiteX2006" fmla="*/ 802210 w 4699113"/>
              <a:gd name="connsiteY2006" fmla="*/ 3328432 h 4925960"/>
              <a:gd name="connsiteX2007" fmla="*/ 808552 w 4699113"/>
              <a:gd name="connsiteY2007" fmla="*/ 3319540 h 4925960"/>
              <a:gd name="connsiteX2008" fmla="*/ 824406 w 4699113"/>
              <a:gd name="connsiteY2008" fmla="*/ 3328432 h 4925960"/>
              <a:gd name="connsiteX2009" fmla="*/ 843431 w 4699113"/>
              <a:gd name="connsiteY2009" fmla="*/ 3328432 h 4925960"/>
              <a:gd name="connsiteX2010" fmla="*/ 846602 w 4699113"/>
              <a:gd name="connsiteY2010" fmla="*/ 3313612 h 4925960"/>
              <a:gd name="connsiteX2011" fmla="*/ 843431 w 4699113"/>
              <a:gd name="connsiteY2011" fmla="*/ 3301757 h 4925960"/>
              <a:gd name="connsiteX2012" fmla="*/ 827577 w 4699113"/>
              <a:gd name="connsiteY2012" fmla="*/ 3298793 h 4925960"/>
              <a:gd name="connsiteX2013" fmla="*/ 811723 w 4699113"/>
              <a:gd name="connsiteY2013" fmla="*/ 3292865 h 4925960"/>
              <a:gd name="connsiteX2014" fmla="*/ 808552 w 4699113"/>
              <a:gd name="connsiteY2014" fmla="*/ 3272118 h 4925960"/>
              <a:gd name="connsiteX2015" fmla="*/ 821235 w 4699113"/>
              <a:gd name="connsiteY2015" fmla="*/ 3260262 h 4925960"/>
              <a:gd name="connsiteX2016" fmla="*/ 840260 w 4699113"/>
              <a:gd name="connsiteY2016" fmla="*/ 3266190 h 4925960"/>
              <a:gd name="connsiteX2017" fmla="*/ 846602 w 4699113"/>
              <a:gd name="connsiteY2017" fmla="*/ 3269154 h 4925960"/>
              <a:gd name="connsiteX2018" fmla="*/ 859285 w 4699113"/>
              <a:gd name="connsiteY2018" fmla="*/ 3266190 h 4925960"/>
              <a:gd name="connsiteX2019" fmla="*/ 4033247 w 4699113"/>
              <a:gd name="connsiteY2019" fmla="*/ 3236551 h 4925960"/>
              <a:gd name="connsiteX2020" fmla="*/ 4033247 w 4699113"/>
              <a:gd name="connsiteY2020" fmla="*/ 3245443 h 4925960"/>
              <a:gd name="connsiteX2021" fmla="*/ 4033247 w 4699113"/>
              <a:gd name="connsiteY2021" fmla="*/ 3254335 h 4925960"/>
              <a:gd name="connsiteX2022" fmla="*/ 4049101 w 4699113"/>
              <a:gd name="connsiteY2022" fmla="*/ 3272118 h 4925960"/>
              <a:gd name="connsiteX2023" fmla="*/ 4080809 w 4699113"/>
              <a:gd name="connsiteY2023" fmla="*/ 3281010 h 4925960"/>
              <a:gd name="connsiteX2024" fmla="*/ 4077638 w 4699113"/>
              <a:gd name="connsiteY2024" fmla="*/ 3257299 h 4925960"/>
              <a:gd name="connsiteX2025" fmla="*/ 4055442 w 4699113"/>
              <a:gd name="connsiteY2025" fmla="*/ 3251371 h 4925960"/>
              <a:gd name="connsiteX2026" fmla="*/ 4042759 w 4699113"/>
              <a:gd name="connsiteY2026" fmla="*/ 3245443 h 4925960"/>
              <a:gd name="connsiteX2027" fmla="*/ 1788327 w 4699113"/>
              <a:gd name="connsiteY2027" fmla="*/ 3233588 h 4925960"/>
              <a:gd name="connsiteX2028" fmla="*/ 1791497 w 4699113"/>
              <a:gd name="connsiteY2028" fmla="*/ 3233588 h 4925960"/>
              <a:gd name="connsiteX2029" fmla="*/ 1794668 w 4699113"/>
              <a:gd name="connsiteY2029" fmla="*/ 3233588 h 4925960"/>
              <a:gd name="connsiteX2030" fmla="*/ 1801010 w 4699113"/>
              <a:gd name="connsiteY2030" fmla="*/ 3233588 h 4925960"/>
              <a:gd name="connsiteX2031" fmla="*/ 1794668 w 4699113"/>
              <a:gd name="connsiteY2031" fmla="*/ 3236551 h 4925960"/>
              <a:gd name="connsiteX2032" fmla="*/ 1791497 w 4699113"/>
              <a:gd name="connsiteY2032" fmla="*/ 3236551 h 4925960"/>
              <a:gd name="connsiteX2033" fmla="*/ 2907616 w 4699113"/>
              <a:gd name="connsiteY2033" fmla="*/ 3218768 h 4925960"/>
              <a:gd name="connsiteX2034" fmla="*/ 2907616 w 4699113"/>
              <a:gd name="connsiteY2034" fmla="*/ 3239515 h 4925960"/>
              <a:gd name="connsiteX2035" fmla="*/ 2907616 w 4699113"/>
              <a:gd name="connsiteY2035" fmla="*/ 3260262 h 4925960"/>
              <a:gd name="connsiteX2036" fmla="*/ 2885420 w 4699113"/>
              <a:gd name="connsiteY2036" fmla="*/ 3251371 h 4925960"/>
              <a:gd name="connsiteX2037" fmla="*/ 2860054 w 4699113"/>
              <a:gd name="connsiteY2037" fmla="*/ 3245443 h 4925960"/>
              <a:gd name="connsiteX2038" fmla="*/ 2882250 w 4699113"/>
              <a:gd name="connsiteY2038" fmla="*/ 3230624 h 4925960"/>
              <a:gd name="connsiteX2039" fmla="*/ 3982514 w 4699113"/>
              <a:gd name="connsiteY2039" fmla="*/ 3215804 h 4925960"/>
              <a:gd name="connsiteX2040" fmla="*/ 3982514 w 4699113"/>
              <a:gd name="connsiteY2040" fmla="*/ 3230624 h 4925960"/>
              <a:gd name="connsiteX2041" fmla="*/ 3985685 w 4699113"/>
              <a:gd name="connsiteY2041" fmla="*/ 3245443 h 4925960"/>
              <a:gd name="connsiteX2042" fmla="*/ 4001539 w 4699113"/>
              <a:gd name="connsiteY2042" fmla="*/ 3236551 h 4925960"/>
              <a:gd name="connsiteX2043" fmla="*/ 4017393 w 4699113"/>
              <a:gd name="connsiteY2043" fmla="*/ 3236551 h 4925960"/>
              <a:gd name="connsiteX2044" fmla="*/ 4020564 w 4699113"/>
              <a:gd name="connsiteY2044" fmla="*/ 3227660 h 4925960"/>
              <a:gd name="connsiteX2045" fmla="*/ 4023734 w 4699113"/>
              <a:gd name="connsiteY2045" fmla="*/ 3224696 h 4925960"/>
              <a:gd name="connsiteX2046" fmla="*/ 4017393 w 4699113"/>
              <a:gd name="connsiteY2046" fmla="*/ 3224696 h 4925960"/>
              <a:gd name="connsiteX2047" fmla="*/ 4007880 w 4699113"/>
              <a:gd name="connsiteY2047" fmla="*/ 3215804 h 4925960"/>
              <a:gd name="connsiteX2048" fmla="*/ 3995197 w 4699113"/>
              <a:gd name="connsiteY2048" fmla="*/ 3215804 h 4925960"/>
              <a:gd name="connsiteX2049" fmla="*/ 1417344 w 4699113"/>
              <a:gd name="connsiteY2049" fmla="*/ 3215804 h 4925960"/>
              <a:gd name="connsiteX2050" fmla="*/ 1334903 w 4699113"/>
              <a:gd name="connsiteY2050" fmla="*/ 3233588 h 4925960"/>
              <a:gd name="connsiteX2051" fmla="*/ 1258804 w 4699113"/>
              <a:gd name="connsiteY2051" fmla="*/ 3251371 h 4925960"/>
              <a:gd name="connsiteX2052" fmla="*/ 1258804 w 4699113"/>
              <a:gd name="connsiteY2052" fmla="*/ 3266190 h 4925960"/>
              <a:gd name="connsiteX2053" fmla="*/ 1265146 w 4699113"/>
              <a:gd name="connsiteY2053" fmla="*/ 3275082 h 4925960"/>
              <a:gd name="connsiteX2054" fmla="*/ 1268317 w 4699113"/>
              <a:gd name="connsiteY2054" fmla="*/ 3313612 h 4925960"/>
              <a:gd name="connsiteX2055" fmla="*/ 1281000 w 4699113"/>
              <a:gd name="connsiteY2055" fmla="*/ 3349179 h 4925960"/>
              <a:gd name="connsiteX2056" fmla="*/ 1296854 w 4699113"/>
              <a:gd name="connsiteY2056" fmla="*/ 3361034 h 4925960"/>
              <a:gd name="connsiteX2057" fmla="*/ 1309537 w 4699113"/>
              <a:gd name="connsiteY2057" fmla="*/ 3372890 h 4925960"/>
              <a:gd name="connsiteX2058" fmla="*/ 1376124 w 4699113"/>
              <a:gd name="connsiteY2058" fmla="*/ 3334359 h 4925960"/>
              <a:gd name="connsiteX2059" fmla="*/ 1442710 w 4699113"/>
              <a:gd name="connsiteY2059" fmla="*/ 3295829 h 4925960"/>
              <a:gd name="connsiteX2060" fmla="*/ 1439540 w 4699113"/>
              <a:gd name="connsiteY2060" fmla="*/ 3286937 h 4925960"/>
              <a:gd name="connsiteX2061" fmla="*/ 1436369 w 4699113"/>
              <a:gd name="connsiteY2061" fmla="*/ 3275082 h 4925960"/>
              <a:gd name="connsiteX2062" fmla="*/ 1423686 w 4699113"/>
              <a:gd name="connsiteY2062" fmla="*/ 3248407 h 4925960"/>
              <a:gd name="connsiteX2063" fmla="*/ 1306366 w 4699113"/>
              <a:gd name="connsiteY2063" fmla="*/ 3209877 h 4925960"/>
              <a:gd name="connsiteX2064" fmla="*/ 1284171 w 4699113"/>
              <a:gd name="connsiteY2064" fmla="*/ 3218768 h 4925960"/>
              <a:gd name="connsiteX2065" fmla="*/ 1306366 w 4699113"/>
              <a:gd name="connsiteY2065" fmla="*/ 3224696 h 4925960"/>
              <a:gd name="connsiteX2066" fmla="*/ 1328562 w 4699113"/>
              <a:gd name="connsiteY2066" fmla="*/ 3212840 h 4925960"/>
              <a:gd name="connsiteX2067" fmla="*/ 1131973 w 4699113"/>
              <a:gd name="connsiteY2067" fmla="*/ 3209877 h 4925960"/>
              <a:gd name="connsiteX2068" fmla="*/ 1122460 w 4699113"/>
              <a:gd name="connsiteY2068" fmla="*/ 3212840 h 4925960"/>
              <a:gd name="connsiteX2069" fmla="*/ 1116119 w 4699113"/>
              <a:gd name="connsiteY2069" fmla="*/ 3227660 h 4925960"/>
              <a:gd name="connsiteX2070" fmla="*/ 1116119 w 4699113"/>
              <a:gd name="connsiteY2070" fmla="*/ 3233588 h 4925960"/>
              <a:gd name="connsiteX2071" fmla="*/ 1125631 w 4699113"/>
              <a:gd name="connsiteY2071" fmla="*/ 3233588 h 4925960"/>
              <a:gd name="connsiteX2072" fmla="*/ 1131973 w 4699113"/>
              <a:gd name="connsiteY2072" fmla="*/ 3230624 h 4925960"/>
              <a:gd name="connsiteX2073" fmla="*/ 1135144 w 4699113"/>
              <a:gd name="connsiteY2073" fmla="*/ 3212840 h 4925960"/>
              <a:gd name="connsiteX2074" fmla="*/ 2603220 w 4699113"/>
              <a:gd name="connsiteY2074" fmla="*/ 3203949 h 4925960"/>
              <a:gd name="connsiteX2075" fmla="*/ 2577854 w 4699113"/>
              <a:gd name="connsiteY2075" fmla="*/ 3206913 h 4925960"/>
              <a:gd name="connsiteX2076" fmla="*/ 2562000 w 4699113"/>
              <a:gd name="connsiteY2076" fmla="*/ 3224696 h 4925960"/>
              <a:gd name="connsiteX2077" fmla="*/ 2558829 w 4699113"/>
              <a:gd name="connsiteY2077" fmla="*/ 3239515 h 4925960"/>
              <a:gd name="connsiteX2078" fmla="*/ 2581024 w 4699113"/>
              <a:gd name="connsiteY2078" fmla="*/ 3251371 h 4925960"/>
              <a:gd name="connsiteX2079" fmla="*/ 2612732 w 4699113"/>
              <a:gd name="connsiteY2079" fmla="*/ 3248407 h 4925960"/>
              <a:gd name="connsiteX2080" fmla="*/ 2622244 w 4699113"/>
              <a:gd name="connsiteY2080" fmla="*/ 3233588 h 4925960"/>
              <a:gd name="connsiteX2081" fmla="*/ 2634928 w 4699113"/>
              <a:gd name="connsiteY2081" fmla="*/ 3224696 h 4925960"/>
              <a:gd name="connsiteX2082" fmla="*/ 2638098 w 4699113"/>
              <a:gd name="connsiteY2082" fmla="*/ 3212840 h 4925960"/>
              <a:gd name="connsiteX2083" fmla="*/ 2628586 w 4699113"/>
              <a:gd name="connsiteY2083" fmla="*/ 3209877 h 4925960"/>
              <a:gd name="connsiteX2084" fmla="*/ 1170022 w 4699113"/>
              <a:gd name="connsiteY2084" fmla="*/ 3203949 h 4925960"/>
              <a:gd name="connsiteX2085" fmla="*/ 1166851 w 4699113"/>
              <a:gd name="connsiteY2085" fmla="*/ 3206913 h 4925960"/>
              <a:gd name="connsiteX2086" fmla="*/ 1166851 w 4699113"/>
              <a:gd name="connsiteY2086" fmla="*/ 3215804 h 4925960"/>
              <a:gd name="connsiteX2087" fmla="*/ 1173193 w 4699113"/>
              <a:gd name="connsiteY2087" fmla="*/ 3224696 h 4925960"/>
              <a:gd name="connsiteX2088" fmla="*/ 1182705 w 4699113"/>
              <a:gd name="connsiteY2088" fmla="*/ 3218768 h 4925960"/>
              <a:gd name="connsiteX2089" fmla="*/ 1182705 w 4699113"/>
              <a:gd name="connsiteY2089" fmla="*/ 3212840 h 4925960"/>
              <a:gd name="connsiteX2090" fmla="*/ 1182705 w 4699113"/>
              <a:gd name="connsiteY2090" fmla="*/ 3203949 h 4925960"/>
              <a:gd name="connsiteX2091" fmla="*/ 1176364 w 4699113"/>
              <a:gd name="connsiteY2091" fmla="*/ 3203949 h 4925960"/>
              <a:gd name="connsiteX2092" fmla="*/ 1376124 w 4699113"/>
              <a:gd name="connsiteY2092" fmla="*/ 3195057 h 4925960"/>
              <a:gd name="connsiteX2093" fmla="*/ 1350757 w 4699113"/>
              <a:gd name="connsiteY2093" fmla="*/ 3203949 h 4925960"/>
              <a:gd name="connsiteX2094" fmla="*/ 1350757 w 4699113"/>
              <a:gd name="connsiteY2094" fmla="*/ 3206913 h 4925960"/>
              <a:gd name="connsiteX2095" fmla="*/ 1350757 w 4699113"/>
              <a:gd name="connsiteY2095" fmla="*/ 3209877 h 4925960"/>
              <a:gd name="connsiteX2096" fmla="*/ 1350757 w 4699113"/>
              <a:gd name="connsiteY2096" fmla="*/ 3212840 h 4925960"/>
              <a:gd name="connsiteX2097" fmla="*/ 1353928 w 4699113"/>
              <a:gd name="connsiteY2097" fmla="*/ 3212840 h 4925960"/>
              <a:gd name="connsiteX2098" fmla="*/ 1379294 w 4699113"/>
              <a:gd name="connsiteY2098" fmla="*/ 3206913 h 4925960"/>
              <a:gd name="connsiteX2099" fmla="*/ 1401490 w 4699113"/>
              <a:gd name="connsiteY2099" fmla="*/ 3195057 h 4925960"/>
              <a:gd name="connsiteX2100" fmla="*/ 1445881 w 4699113"/>
              <a:gd name="connsiteY2100" fmla="*/ 3189129 h 4925960"/>
              <a:gd name="connsiteX2101" fmla="*/ 1439540 w 4699113"/>
              <a:gd name="connsiteY2101" fmla="*/ 3192093 h 4925960"/>
              <a:gd name="connsiteX2102" fmla="*/ 1436369 w 4699113"/>
              <a:gd name="connsiteY2102" fmla="*/ 3192093 h 4925960"/>
              <a:gd name="connsiteX2103" fmla="*/ 1436369 w 4699113"/>
              <a:gd name="connsiteY2103" fmla="*/ 3212840 h 4925960"/>
              <a:gd name="connsiteX2104" fmla="*/ 1439540 w 4699113"/>
              <a:gd name="connsiteY2104" fmla="*/ 3233588 h 4925960"/>
              <a:gd name="connsiteX2105" fmla="*/ 1439540 w 4699113"/>
              <a:gd name="connsiteY2105" fmla="*/ 3245443 h 4925960"/>
              <a:gd name="connsiteX2106" fmla="*/ 1455393 w 4699113"/>
              <a:gd name="connsiteY2106" fmla="*/ 3251371 h 4925960"/>
              <a:gd name="connsiteX2107" fmla="*/ 1461735 w 4699113"/>
              <a:gd name="connsiteY2107" fmla="*/ 3245443 h 4925960"/>
              <a:gd name="connsiteX2108" fmla="*/ 1461735 w 4699113"/>
              <a:gd name="connsiteY2108" fmla="*/ 3230624 h 4925960"/>
              <a:gd name="connsiteX2109" fmla="*/ 1458564 w 4699113"/>
              <a:gd name="connsiteY2109" fmla="*/ 3209877 h 4925960"/>
              <a:gd name="connsiteX2110" fmla="*/ 1455393 w 4699113"/>
              <a:gd name="connsiteY2110" fmla="*/ 3189129 h 4925960"/>
              <a:gd name="connsiteX2111" fmla="*/ 4023734 w 4699113"/>
              <a:gd name="connsiteY2111" fmla="*/ 3186166 h 4925960"/>
              <a:gd name="connsiteX2112" fmla="*/ 4023734 w 4699113"/>
              <a:gd name="connsiteY2112" fmla="*/ 3195057 h 4925960"/>
              <a:gd name="connsiteX2113" fmla="*/ 4023734 w 4699113"/>
              <a:gd name="connsiteY2113" fmla="*/ 3206913 h 4925960"/>
              <a:gd name="connsiteX2114" fmla="*/ 4026905 w 4699113"/>
              <a:gd name="connsiteY2114" fmla="*/ 3212840 h 4925960"/>
              <a:gd name="connsiteX2115" fmla="*/ 4026905 w 4699113"/>
              <a:gd name="connsiteY2115" fmla="*/ 3218768 h 4925960"/>
              <a:gd name="connsiteX2116" fmla="*/ 4042759 w 4699113"/>
              <a:gd name="connsiteY2116" fmla="*/ 3215804 h 4925960"/>
              <a:gd name="connsiteX2117" fmla="*/ 4061784 w 4699113"/>
              <a:gd name="connsiteY2117" fmla="*/ 3224696 h 4925960"/>
              <a:gd name="connsiteX2118" fmla="*/ 4071296 w 4699113"/>
              <a:gd name="connsiteY2118" fmla="*/ 3227660 h 4925960"/>
              <a:gd name="connsiteX2119" fmla="*/ 4071296 w 4699113"/>
              <a:gd name="connsiteY2119" fmla="*/ 3215804 h 4925960"/>
              <a:gd name="connsiteX2120" fmla="*/ 4077638 w 4699113"/>
              <a:gd name="connsiteY2120" fmla="*/ 3212840 h 4925960"/>
              <a:gd name="connsiteX2121" fmla="*/ 4077638 w 4699113"/>
              <a:gd name="connsiteY2121" fmla="*/ 3209877 h 4925960"/>
              <a:gd name="connsiteX2122" fmla="*/ 4071296 w 4699113"/>
              <a:gd name="connsiteY2122" fmla="*/ 3198021 h 4925960"/>
              <a:gd name="connsiteX2123" fmla="*/ 4068126 w 4699113"/>
              <a:gd name="connsiteY2123" fmla="*/ 3192093 h 4925960"/>
              <a:gd name="connsiteX2124" fmla="*/ 4049101 w 4699113"/>
              <a:gd name="connsiteY2124" fmla="*/ 3192093 h 4925960"/>
              <a:gd name="connsiteX2125" fmla="*/ 4036418 w 4699113"/>
              <a:gd name="connsiteY2125" fmla="*/ 3186166 h 4925960"/>
              <a:gd name="connsiteX2126" fmla="*/ 4033247 w 4699113"/>
              <a:gd name="connsiteY2126" fmla="*/ 3186166 h 4925960"/>
              <a:gd name="connsiteX2127" fmla="*/ 773673 w 4699113"/>
              <a:gd name="connsiteY2127" fmla="*/ 3171346 h 4925960"/>
              <a:gd name="connsiteX2128" fmla="*/ 757819 w 4699113"/>
              <a:gd name="connsiteY2128" fmla="*/ 3212840 h 4925960"/>
              <a:gd name="connsiteX2129" fmla="*/ 732453 w 4699113"/>
              <a:gd name="connsiteY2129" fmla="*/ 3248407 h 4925960"/>
              <a:gd name="connsiteX2130" fmla="*/ 732453 w 4699113"/>
              <a:gd name="connsiteY2130" fmla="*/ 3251371 h 4925960"/>
              <a:gd name="connsiteX2131" fmla="*/ 735624 w 4699113"/>
              <a:gd name="connsiteY2131" fmla="*/ 3254335 h 4925960"/>
              <a:gd name="connsiteX2132" fmla="*/ 738795 w 4699113"/>
              <a:gd name="connsiteY2132" fmla="*/ 3257299 h 4925960"/>
              <a:gd name="connsiteX2133" fmla="*/ 741965 w 4699113"/>
              <a:gd name="connsiteY2133" fmla="*/ 3254335 h 4925960"/>
              <a:gd name="connsiteX2134" fmla="*/ 751478 w 4699113"/>
              <a:gd name="connsiteY2134" fmla="*/ 3248407 h 4925960"/>
              <a:gd name="connsiteX2135" fmla="*/ 754649 w 4699113"/>
              <a:gd name="connsiteY2135" fmla="*/ 3236551 h 4925960"/>
              <a:gd name="connsiteX2136" fmla="*/ 760990 w 4699113"/>
              <a:gd name="connsiteY2136" fmla="*/ 3227660 h 4925960"/>
              <a:gd name="connsiteX2137" fmla="*/ 776844 w 4699113"/>
              <a:gd name="connsiteY2137" fmla="*/ 3218768 h 4925960"/>
              <a:gd name="connsiteX2138" fmla="*/ 818064 w 4699113"/>
              <a:gd name="connsiteY2138" fmla="*/ 3215804 h 4925960"/>
              <a:gd name="connsiteX2139" fmla="*/ 859285 w 4699113"/>
              <a:gd name="connsiteY2139" fmla="*/ 3227660 h 4925960"/>
              <a:gd name="connsiteX2140" fmla="*/ 868797 w 4699113"/>
              <a:gd name="connsiteY2140" fmla="*/ 3230624 h 4925960"/>
              <a:gd name="connsiteX2141" fmla="*/ 875139 w 4699113"/>
              <a:gd name="connsiteY2141" fmla="*/ 3218768 h 4925960"/>
              <a:gd name="connsiteX2142" fmla="*/ 865626 w 4699113"/>
              <a:gd name="connsiteY2142" fmla="*/ 3215804 h 4925960"/>
              <a:gd name="connsiteX2143" fmla="*/ 859285 w 4699113"/>
              <a:gd name="connsiteY2143" fmla="*/ 3212840 h 4925960"/>
              <a:gd name="connsiteX2144" fmla="*/ 824406 w 4699113"/>
              <a:gd name="connsiteY2144" fmla="*/ 3198021 h 4925960"/>
              <a:gd name="connsiteX2145" fmla="*/ 786357 w 4699113"/>
              <a:gd name="connsiteY2145" fmla="*/ 3206913 h 4925960"/>
              <a:gd name="connsiteX2146" fmla="*/ 780015 w 4699113"/>
              <a:gd name="connsiteY2146" fmla="*/ 3206913 h 4925960"/>
              <a:gd name="connsiteX2147" fmla="*/ 776844 w 4699113"/>
              <a:gd name="connsiteY2147" fmla="*/ 3203949 h 4925960"/>
              <a:gd name="connsiteX2148" fmla="*/ 776844 w 4699113"/>
              <a:gd name="connsiteY2148" fmla="*/ 3192093 h 4925960"/>
              <a:gd name="connsiteX2149" fmla="*/ 783186 w 4699113"/>
              <a:gd name="connsiteY2149" fmla="*/ 3186166 h 4925960"/>
              <a:gd name="connsiteX2150" fmla="*/ 783186 w 4699113"/>
              <a:gd name="connsiteY2150" fmla="*/ 3177274 h 4925960"/>
              <a:gd name="connsiteX2151" fmla="*/ 3979343 w 4699113"/>
              <a:gd name="connsiteY2151" fmla="*/ 3162455 h 4925960"/>
              <a:gd name="connsiteX2152" fmla="*/ 3979343 w 4699113"/>
              <a:gd name="connsiteY2152" fmla="*/ 3177274 h 4925960"/>
              <a:gd name="connsiteX2153" fmla="*/ 3998368 w 4699113"/>
              <a:gd name="connsiteY2153" fmla="*/ 3186166 h 4925960"/>
              <a:gd name="connsiteX2154" fmla="*/ 3998368 w 4699113"/>
              <a:gd name="connsiteY2154" fmla="*/ 3174310 h 4925960"/>
              <a:gd name="connsiteX2155" fmla="*/ 4014222 w 4699113"/>
              <a:gd name="connsiteY2155" fmla="*/ 3177274 h 4925960"/>
              <a:gd name="connsiteX2156" fmla="*/ 4014222 w 4699113"/>
              <a:gd name="connsiteY2156" fmla="*/ 3174310 h 4925960"/>
              <a:gd name="connsiteX2157" fmla="*/ 4014222 w 4699113"/>
              <a:gd name="connsiteY2157" fmla="*/ 3171346 h 4925960"/>
              <a:gd name="connsiteX2158" fmla="*/ 4014222 w 4699113"/>
              <a:gd name="connsiteY2158" fmla="*/ 3168382 h 4925960"/>
              <a:gd name="connsiteX2159" fmla="*/ 4007880 w 4699113"/>
              <a:gd name="connsiteY2159" fmla="*/ 3162455 h 4925960"/>
              <a:gd name="connsiteX2160" fmla="*/ 3995197 w 4699113"/>
              <a:gd name="connsiteY2160" fmla="*/ 3162455 h 4925960"/>
              <a:gd name="connsiteX2161" fmla="*/ 2638098 w 4699113"/>
              <a:gd name="connsiteY2161" fmla="*/ 3153563 h 4925960"/>
              <a:gd name="connsiteX2162" fmla="*/ 2619074 w 4699113"/>
              <a:gd name="connsiteY2162" fmla="*/ 3165418 h 4925960"/>
              <a:gd name="connsiteX2163" fmla="*/ 2606390 w 4699113"/>
              <a:gd name="connsiteY2163" fmla="*/ 3177274 h 4925960"/>
              <a:gd name="connsiteX2164" fmla="*/ 2603220 w 4699113"/>
              <a:gd name="connsiteY2164" fmla="*/ 3183202 h 4925960"/>
              <a:gd name="connsiteX2165" fmla="*/ 2603220 w 4699113"/>
              <a:gd name="connsiteY2165" fmla="*/ 3186166 h 4925960"/>
              <a:gd name="connsiteX2166" fmla="*/ 2600049 w 4699113"/>
              <a:gd name="connsiteY2166" fmla="*/ 3186166 h 4925960"/>
              <a:gd name="connsiteX2167" fmla="*/ 2600049 w 4699113"/>
              <a:gd name="connsiteY2167" fmla="*/ 3189129 h 4925960"/>
              <a:gd name="connsiteX2168" fmla="*/ 2615903 w 4699113"/>
              <a:gd name="connsiteY2168" fmla="*/ 3192093 h 4925960"/>
              <a:gd name="connsiteX2169" fmla="*/ 2625415 w 4699113"/>
              <a:gd name="connsiteY2169" fmla="*/ 3195057 h 4925960"/>
              <a:gd name="connsiteX2170" fmla="*/ 2657123 w 4699113"/>
              <a:gd name="connsiteY2170" fmla="*/ 3198021 h 4925960"/>
              <a:gd name="connsiteX2171" fmla="*/ 2676148 w 4699113"/>
              <a:gd name="connsiteY2171" fmla="*/ 3183202 h 4925960"/>
              <a:gd name="connsiteX2172" fmla="*/ 2682490 w 4699113"/>
              <a:gd name="connsiteY2172" fmla="*/ 3174310 h 4925960"/>
              <a:gd name="connsiteX2173" fmla="*/ 2688831 w 4699113"/>
              <a:gd name="connsiteY2173" fmla="*/ 3165418 h 4925960"/>
              <a:gd name="connsiteX2174" fmla="*/ 2669806 w 4699113"/>
              <a:gd name="connsiteY2174" fmla="*/ 3165418 h 4925960"/>
              <a:gd name="connsiteX2175" fmla="*/ 2660294 w 4699113"/>
              <a:gd name="connsiteY2175" fmla="*/ 3177274 h 4925960"/>
              <a:gd name="connsiteX2176" fmla="*/ 2647611 w 4699113"/>
              <a:gd name="connsiteY2176" fmla="*/ 3189129 h 4925960"/>
              <a:gd name="connsiteX2177" fmla="*/ 2638098 w 4699113"/>
              <a:gd name="connsiteY2177" fmla="*/ 3186166 h 4925960"/>
              <a:gd name="connsiteX2178" fmla="*/ 2634928 w 4699113"/>
              <a:gd name="connsiteY2178" fmla="*/ 3177274 h 4925960"/>
              <a:gd name="connsiteX2179" fmla="*/ 2641269 w 4699113"/>
              <a:gd name="connsiteY2179" fmla="*/ 3168382 h 4925960"/>
              <a:gd name="connsiteX2180" fmla="*/ 2641269 w 4699113"/>
              <a:gd name="connsiteY2180" fmla="*/ 3165418 h 4925960"/>
              <a:gd name="connsiteX2181" fmla="*/ 2644440 w 4699113"/>
              <a:gd name="connsiteY2181" fmla="*/ 3162455 h 4925960"/>
              <a:gd name="connsiteX2182" fmla="*/ 2644440 w 4699113"/>
              <a:gd name="connsiteY2182" fmla="*/ 3156527 h 4925960"/>
              <a:gd name="connsiteX2183" fmla="*/ 2641269 w 4699113"/>
              <a:gd name="connsiteY2183" fmla="*/ 3156527 h 4925960"/>
              <a:gd name="connsiteX2184" fmla="*/ 2577854 w 4699113"/>
              <a:gd name="connsiteY2184" fmla="*/ 3153563 h 4925960"/>
              <a:gd name="connsiteX2185" fmla="*/ 2577854 w 4699113"/>
              <a:gd name="connsiteY2185" fmla="*/ 3156527 h 4925960"/>
              <a:gd name="connsiteX2186" fmla="*/ 2574683 w 4699113"/>
              <a:gd name="connsiteY2186" fmla="*/ 3162455 h 4925960"/>
              <a:gd name="connsiteX2187" fmla="*/ 2571512 w 4699113"/>
              <a:gd name="connsiteY2187" fmla="*/ 3162455 h 4925960"/>
              <a:gd name="connsiteX2188" fmla="*/ 2562000 w 4699113"/>
              <a:gd name="connsiteY2188" fmla="*/ 3171346 h 4925960"/>
              <a:gd name="connsiteX2189" fmla="*/ 2552487 w 4699113"/>
              <a:gd name="connsiteY2189" fmla="*/ 3171346 h 4925960"/>
              <a:gd name="connsiteX2190" fmla="*/ 2546146 w 4699113"/>
              <a:gd name="connsiteY2190" fmla="*/ 3189129 h 4925960"/>
              <a:gd name="connsiteX2191" fmla="*/ 2530292 w 4699113"/>
              <a:gd name="connsiteY2191" fmla="*/ 3195057 h 4925960"/>
              <a:gd name="connsiteX2192" fmla="*/ 2523950 w 4699113"/>
              <a:gd name="connsiteY2192" fmla="*/ 3209877 h 4925960"/>
              <a:gd name="connsiteX2193" fmla="*/ 2514438 w 4699113"/>
              <a:gd name="connsiteY2193" fmla="*/ 3215804 h 4925960"/>
              <a:gd name="connsiteX2194" fmla="*/ 2479559 w 4699113"/>
              <a:gd name="connsiteY2194" fmla="*/ 3251371 h 4925960"/>
              <a:gd name="connsiteX2195" fmla="*/ 2438339 w 4699113"/>
              <a:gd name="connsiteY2195" fmla="*/ 3278046 h 4925960"/>
              <a:gd name="connsiteX2196" fmla="*/ 2406631 w 4699113"/>
              <a:gd name="connsiteY2196" fmla="*/ 3298793 h 4925960"/>
              <a:gd name="connsiteX2197" fmla="*/ 2381264 w 4699113"/>
              <a:gd name="connsiteY2197" fmla="*/ 3322504 h 4925960"/>
              <a:gd name="connsiteX2198" fmla="*/ 2359069 w 4699113"/>
              <a:gd name="connsiteY2198" fmla="*/ 3331395 h 4925960"/>
              <a:gd name="connsiteX2199" fmla="*/ 2336873 w 4699113"/>
              <a:gd name="connsiteY2199" fmla="*/ 3349179 h 4925960"/>
              <a:gd name="connsiteX2200" fmla="*/ 2333702 w 4699113"/>
              <a:gd name="connsiteY2200" fmla="*/ 3352143 h 4925960"/>
              <a:gd name="connsiteX2201" fmla="*/ 2340044 w 4699113"/>
              <a:gd name="connsiteY2201" fmla="*/ 3358070 h 4925960"/>
              <a:gd name="connsiteX2202" fmla="*/ 2365410 w 4699113"/>
              <a:gd name="connsiteY2202" fmla="*/ 3349179 h 4925960"/>
              <a:gd name="connsiteX2203" fmla="*/ 2384435 w 4699113"/>
              <a:gd name="connsiteY2203" fmla="*/ 3322504 h 4925960"/>
              <a:gd name="connsiteX2204" fmla="*/ 2403460 w 4699113"/>
              <a:gd name="connsiteY2204" fmla="*/ 3319540 h 4925960"/>
              <a:gd name="connsiteX2205" fmla="*/ 2419314 w 4699113"/>
              <a:gd name="connsiteY2205" fmla="*/ 3310648 h 4925960"/>
              <a:gd name="connsiteX2206" fmla="*/ 2485900 w 4699113"/>
              <a:gd name="connsiteY2206" fmla="*/ 3266190 h 4925960"/>
              <a:gd name="connsiteX2207" fmla="*/ 2549316 w 4699113"/>
              <a:gd name="connsiteY2207" fmla="*/ 3212840 h 4925960"/>
              <a:gd name="connsiteX2208" fmla="*/ 2568341 w 4699113"/>
              <a:gd name="connsiteY2208" fmla="*/ 3189129 h 4925960"/>
              <a:gd name="connsiteX2209" fmla="*/ 2593708 w 4699113"/>
              <a:gd name="connsiteY2209" fmla="*/ 3171346 h 4925960"/>
              <a:gd name="connsiteX2210" fmla="*/ 2600049 w 4699113"/>
              <a:gd name="connsiteY2210" fmla="*/ 3162455 h 4925960"/>
              <a:gd name="connsiteX2211" fmla="*/ 2593708 w 4699113"/>
              <a:gd name="connsiteY2211" fmla="*/ 3153563 h 4925960"/>
              <a:gd name="connsiteX2212" fmla="*/ 2584195 w 4699113"/>
              <a:gd name="connsiteY2212" fmla="*/ 3153563 h 4925960"/>
              <a:gd name="connsiteX2213" fmla="*/ 2581024 w 4699113"/>
              <a:gd name="connsiteY2213" fmla="*/ 3153563 h 4925960"/>
              <a:gd name="connsiteX2214" fmla="*/ 4236178 w 4699113"/>
              <a:gd name="connsiteY2214" fmla="*/ 3150599 h 4925960"/>
              <a:gd name="connsiteX2215" fmla="*/ 4226665 w 4699113"/>
              <a:gd name="connsiteY2215" fmla="*/ 3171346 h 4925960"/>
              <a:gd name="connsiteX2216" fmla="*/ 4223494 w 4699113"/>
              <a:gd name="connsiteY2216" fmla="*/ 3195057 h 4925960"/>
              <a:gd name="connsiteX2217" fmla="*/ 4220324 w 4699113"/>
              <a:gd name="connsiteY2217" fmla="*/ 3171346 h 4925960"/>
              <a:gd name="connsiteX2218" fmla="*/ 1195389 w 4699113"/>
              <a:gd name="connsiteY2218" fmla="*/ 3150599 h 4925960"/>
              <a:gd name="connsiteX2219" fmla="*/ 1154168 w 4699113"/>
              <a:gd name="connsiteY2219" fmla="*/ 3156527 h 4925960"/>
              <a:gd name="connsiteX2220" fmla="*/ 1131973 w 4699113"/>
              <a:gd name="connsiteY2220" fmla="*/ 3189129 h 4925960"/>
              <a:gd name="connsiteX2221" fmla="*/ 1157339 w 4699113"/>
              <a:gd name="connsiteY2221" fmla="*/ 3189129 h 4925960"/>
              <a:gd name="connsiteX2222" fmla="*/ 1182705 w 4699113"/>
              <a:gd name="connsiteY2222" fmla="*/ 3186166 h 4925960"/>
              <a:gd name="connsiteX2223" fmla="*/ 1195389 w 4699113"/>
              <a:gd name="connsiteY2223" fmla="*/ 3174310 h 4925960"/>
              <a:gd name="connsiteX2224" fmla="*/ 1201730 w 4699113"/>
              <a:gd name="connsiteY2224" fmla="*/ 3162455 h 4925960"/>
              <a:gd name="connsiteX2225" fmla="*/ 1201730 w 4699113"/>
              <a:gd name="connsiteY2225" fmla="*/ 3153563 h 4925960"/>
              <a:gd name="connsiteX2226" fmla="*/ 2409802 w 4699113"/>
              <a:gd name="connsiteY2226" fmla="*/ 3141707 h 4925960"/>
              <a:gd name="connsiteX2227" fmla="*/ 2400289 w 4699113"/>
              <a:gd name="connsiteY2227" fmla="*/ 3147635 h 4925960"/>
              <a:gd name="connsiteX2228" fmla="*/ 2349556 w 4699113"/>
              <a:gd name="connsiteY2228" fmla="*/ 3195057 h 4925960"/>
              <a:gd name="connsiteX2229" fmla="*/ 2289312 w 4699113"/>
              <a:gd name="connsiteY2229" fmla="*/ 3236551 h 4925960"/>
              <a:gd name="connsiteX2230" fmla="*/ 2267116 w 4699113"/>
              <a:gd name="connsiteY2230" fmla="*/ 3251371 h 4925960"/>
              <a:gd name="connsiteX2231" fmla="*/ 2251262 w 4699113"/>
              <a:gd name="connsiteY2231" fmla="*/ 3266190 h 4925960"/>
              <a:gd name="connsiteX2232" fmla="*/ 2267116 w 4699113"/>
              <a:gd name="connsiteY2232" fmla="*/ 3281010 h 4925960"/>
              <a:gd name="connsiteX2233" fmla="*/ 2289312 w 4699113"/>
              <a:gd name="connsiteY2233" fmla="*/ 3298793 h 4925960"/>
              <a:gd name="connsiteX2234" fmla="*/ 2327361 w 4699113"/>
              <a:gd name="connsiteY2234" fmla="*/ 3316576 h 4925960"/>
              <a:gd name="connsiteX2235" fmla="*/ 2365410 w 4699113"/>
              <a:gd name="connsiteY2235" fmla="*/ 3298793 h 4925960"/>
              <a:gd name="connsiteX2236" fmla="*/ 2374923 w 4699113"/>
              <a:gd name="connsiteY2236" fmla="*/ 3295829 h 4925960"/>
              <a:gd name="connsiteX2237" fmla="*/ 2381264 w 4699113"/>
              <a:gd name="connsiteY2237" fmla="*/ 3292865 h 4925960"/>
              <a:gd name="connsiteX2238" fmla="*/ 2428826 w 4699113"/>
              <a:gd name="connsiteY2238" fmla="*/ 3257299 h 4925960"/>
              <a:gd name="connsiteX2239" fmla="*/ 2473217 w 4699113"/>
              <a:gd name="connsiteY2239" fmla="*/ 3218768 h 4925960"/>
              <a:gd name="connsiteX2240" fmla="*/ 2501754 w 4699113"/>
              <a:gd name="connsiteY2240" fmla="*/ 3198021 h 4925960"/>
              <a:gd name="connsiteX2241" fmla="*/ 2523950 w 4699113"/>
              <a:gd name="connsiteY2241" fmla="*/ 3171346 h 4925960"/>
              <a:gd name="connsiteX2242" fmla="*/ 2479559 w 4699113"/>
              <a:gd name="connsiteY2242" fmla="*/ 3168382 h 4925960"/>
              <a:gd name="connsiteX2243" fmla="*/ 2435168 w 4699113"/>
              <a:gd name="connsiteY2243" fmla="*/ 3162455 h 4925960"/>
              <a:gd name="connsiteX2244" fmla="*/ 2422485 w 4699113"/>
              <a:gd name="connsiteY2244" fmla="*/ 3162455 h 4925960"/>
              <a:gd name="connsiteX2245" fmla="*/ 2419314 w 4699113"/>
              <a:gd name="connsiteY2245" fmla="*/ 3150599 h 4925960"/>
              <a:gd name="connsiteX2246" fmla="*/ 2384435 w 4699113"/>
              <a:gd name="connsiteY2246" fmla="*/ 3126888 h 4925960"/>
              <a:gd name="connsiteX2247" fmla="*/ 2378094 w 4699113"/>
              <a:gd name="connsiteY2247" fmla="*/ 3132816 h 4925960"/>
              <a:gd name="connsiteX2248" fmla="*/ 2355898 w 4699113"/>
              <a:gd name="connsiteY2248" fmla="*/ 3153563 h 4925960"/>
              <a:gd name="connsiteX2249" fmla="*/ 2333702 w 4699113"/>
              <a:gd name="connsiteY2249" fmla="*/ 3174310 h 4925960"/>
              <a:gd name="connsiteX2250" fmla="*/ 2321020 w 4699113"/>
              <a:gd name="connsiteY2250" fmla="*/ 3186166 h 4925960"/>
              <a:gd name="connsiteX2251" fmla="*/ 2314678 w 4699113"/>
              <a:gd name="connsiteY2251" fmla="*/ 3203949 h 4925960"/>
              <a:gd name="connsiteX2252" fmla="*/ 2263945 w 4699113"/>
              <a:gd name="connsiteY2252" fmla="*/ 3230624 h 4925960"/>
              <a:gd name="connsiteX2253" fmla="*/ 2219554 w 4699113"/>
              <a:gd name="connsiteY2253" fmla="*/ 3260262 h 4925960"/>
              <a:gd name="connsiteX2254" fmla="*/ 2270287 w 4699113"/>
              <a:gd name="connsiteY2254" fmla="*/ 3236551 h 4925960"/>
              <a:gd name="connsiteX2255" fmla="*/ 2314678 w 4699113"/>
              <a:gd name="connsiteY2255" fmla="*/ 3203949 h 4925960"/>
              <a:gd name="connsiteX2256" fmla="*/ 2355898 w 4699113"/>
              <a:gd name="connsiteY2256" fmla="*/ 3174310 h 4925960"/>
              <a:gd name="connsiteX2257" fmla="*/ 2393948 w 4699113"/>
              <a:gd name="connsiteY2257" fmla="*/ 3141707 h 4925960"/>
              <a:gd name="connsiteX2258" fmla="*/ 2393948 w 4699113"/>
              <a:gd name="connsiteY2258" fmla="*/ 3132816 h 4925960"/>
              <a:gd name="connsiteX2259" fmla="*/ 2393948 w 4699113"/>
              <a:gd name="connsiteY2259" fmla="*/ 3129852 h 4925960"/>
              <a:gd name="connsiteX2260" fmla="*/ 799040 w 4699113"/>
              <a:gd name="connsiteY2260" fmla="*/ 3115033 h 4925960"/>
              <a:gd name="connsiteX2261" fmla="*/ 789527 w 4699113"/>
              <a:gd name="connsiteY2261" fmla="*/ 3120960 h 4925960"/>
              <a:gd name="connsiteX2262" fmla="*/ 783186 w 4699113"/>
              <a:gd name="connsiteY2262" fmla="*/ 3123924 h 4925960"/>
              <a:gd name="connsiteX2263" fmla="*/ 773673 w 4699113"/>
              <a:gd name="connsiteY2263" fmla="*/ 3135780 h 4925960"/>
              <a:gd name="connsiteX2264" fmla="*/ 773673 w 4699113"/>
              <a:gd name="connsiteY2264" fmla="*/ 3150599 h 4925960"/>
              <a:gd name="connsiteX2265" fmla="*/ 786357 w 4699113"/>
              <a:gd name="connsiteY2265" fmla="*/ 3156527 h 4925960"/>
              <a:gd name="connsiteX2266" fmla="*/ 802210 w 4699113"/>
              <a:gd name="connsiteY2266" fmla="*/ 3153563 h 4925960"/>
              <a:gd name="connsiteX2267" fmla="*/ 818064 w 4699113"/>
              <a:gd name="connsiteY2267" fmla="*/ 3147635 h 4925960"/>
              <a:gd name="connsiteX2268" fmla="*/ 830748 w 4699113"/>
              <a:gd name="connsiteY2268" fmla="*/ 3147635 h 4925960"/>
              <a:gd name="connsiteX2269" fmla="*/ 830748 w 4699113"/>
              <a:gd name="connsiteY2269" fmla="*/ 3162455 h 4925960"/>
              <a:gd name="connsiteX2270" fmla="*/ 827577 w 4699113"/>
              <a:gd name="connsiteY2270" fmla="*/ 3177274 h 4925960"/>
              <a:gd name="connsiteX2271" fmla="*/ 849772 w 4699113"/>
              <a:gd name="connsiteY2271" fmla="*/ 3186166 h 4925960"/>
              <a:gd name="connsiteX2272" fmla="*/ 868797 w 4699113"/>
              <a:gd name="connsiteY2272" fmla="*/ 3195057 h 4925960"/>
              <a:gd name="connsiteX2273" fmla="*/ 865626 w 4699113"/>
              <a:gd name="connsiteY2273" fmla="*/ 3162455 h 4925960"/>
              <a:gd name="connsiteX2274" fmla="*/ 830748 w 4699113"/>
              <a:gd name="connsiteY2274" fmla="*/ 3147635 h 4925960"/>
              <a:gd name="connsiteX2275" fmla="*/ 830748 w 4699113"/>
              <a:gd name="connsiteY2275" fmla="*/ 3135780 h 4925960"/>
              <a:gd name="connsiteX2276" fmla="*/ 837089 w 4699113"/>
              <a:gd name="connsiteY2276" fmla="*/ 3126888 h 4925960"/>
              <a:gd name="connsiteX2277" fmla="*/ 827577 w 4699113"/>
              <a:gd name="connsiteY2277" fmla="*/ 3123924 h 4925960"/>
              <a:gd name="connsiteX2278" fmla="*/ 818064 w 4699113"/>
              <a:gd name="connsiteY2278" fmla="*/ 3126888 h 4925960"/>
              <a:gd name="connsiteX2279" fmla="*/ 805381 w 4699113"/>
              <a:gd name="connsiteY2279" fmla="*/ 3126888 h 4925960"/>
              <a:gd name="connsiteX2280" fmla="*/ 1464906 w 4699113"/>
              <a:gd name="connsiteY2280" fmla="*/ 3103177 h 4925960"/>
              <a:gd name="connsiteX2281" fmla="*/ 1461735 w 4699113"/>
              <a:gd name="connsiteY2281" fmla="*/ 3109105 h 4925960"/>
              <a:gd name="connsiteX2282" fmla="*/ 1452223 w 4699113"/>
              <a:gd name="connsiteY2282" fmla="*/ 3126888 h 4925960"/>
              <a:gd name="connsiteX2283" fmla="*/ 1442710 w 4699113"/>
              <a:gd name="connsiteY2283" fmla="*/ 3147635 h 4925960"/>
              <a:gd name="connsiteX2284" fmla="*/ 1442710 w 4699113"/>
              <a:gd name="connsiteY2284" fmla="*/ 3153563 h 4925960"/>
              <a:gd name="connsiteX2285" fmla="*/ 1436369 w 4699113"/>
              <a:gd name="connsiteY2285" fmla="*/ 3156527 h 4925960"/>
              <a:gd name="connsiteX2286" fmla="*/ 1436369 w 4699113"/>
              <a:gd name="connsiteY2286" fmla="*/ 3165418 h 4925960"/>
              <a:gd name="connsiteX2287" fmla="*/ 1436369 w 4699113"/>
              <a:gd name="connsiteY2287" fmla="*/ 3168382 h 4925960"/>
              <a:gd name="connsiteX2288" fmla="*/ 1445881 w 4699113"/>
              <a:gd name="connsiteY2288" fmla="*/ 3171346 h 4925960"/>
              <a:gd name="connsiteX2289" fmla="*/ 1458564 w 4699113"/>
              <a:gd name="connsiteY2289" fmla="*/ 3171346 h 4925960"/>
              <a:gd name="connsiteX2290" fmla="*/ 1461735 w 4699113"/>
              <a:gd name="connsiteY2290" fmla="*/ 3168382 h 4925960"/>
              <a:gd name="connsiteX2291" fmla="*/ 1461735 w 4699113"/>
              <a:gd name="connsiteY2291" fmla="*/ 3162455 h 4925960"/>
              <a:gd name="connsiteX2292" fmla="*/ 1461735 w 4699113"/>
              <a:gd name="connsiteY2292" fmla="*/ 3150599 h 4925960"/>
              <a:gd name="connsiteX2293" fmla="*/ 1468077 w 4699113"/>
              <a:gd name="connsiteY2293" fmla="*/ 3141707 h 4925960"/>
              <a:gd name="connsiteX2294" fmla="*/ 1474418 w 4699113"/>
              <a:gd name="connsiteY2294" fmla="*/ 3126888 h 4925960"/>
              <a:gd name="connsiteX2295" fmla="*/ 1477589 w 4699113"/>
              <a:gd name="connsiteY2295" fmla="*/ 3115033 h 4925960"/>
              <a:gd name="connsiteX2296" fmla="*/ 1477589 w 4699113"/>
              <a:gd name="connsiteY2296" fmla="*/ 3109105 h 4925960"/>
              <a:gd name="connsiteX2297" fmla="*/ 1474418 w 4699113"/>
              <a:gd name="connsiteY2297" fmla="*/ 3103177 h 4925960"/>
              <a:gd name="connsiteX2298" fmla="*/ 1192218 w 4699113"/>
              <a:gd name="connsiteY2298" fmla="*/ 3103177 h 4925960"/>
              <a:gd name="connsiteX2299" fmla="*/ 1170022 w 4699113"/>
              <a:gd name="connsiteY2299" fmla="*/ 3109105 h 4925960"/>
              <a:gd name="connsiteX2300" fmla="*/ 1157339 w 4699113"/>
              <a:gd name="connsiteY2300" fmla="*/ 3123924 h 4925960"/>
              <a:gd name="connsiteX2301" fmla="*/ 1154168 w 4699113"/>
              <a:gd name="connsiteY2301" fmla="*/ 3132816 h 4925960"/>
              <a:gd name="connsiteX2302" fmla="*/ 1154168 w 4699113"/>
              <a:gd name="connsiteY2302" fmla="*/ 3135780 h 4925960"/>
              <a:gd name="connsiteX2303" fmla="*/ 1173193 w 4699113"/>
              <a:gd name="connsiteY2303" fmla="*/ 3141707 h 4925960"/>
              <a:gd name="connsiteX2304" fmla="*/ 1192218 w 4699113"/>
              <a:gd name="connsiteY2304" fmla="*/ 3135780 h 4925960"/>
              <a:gd name="connsiteX2305" fmla="*/ 1198559 w 4699113"/>
              <a:gd name="connsiteY2305" fmla="*/ 3132816 h 4925960"/>
              <a:gd name="connsiteX2306" fmla="*/ 1204901 w 4699113"/>
              <a:gd name="connsiteY2306" fmla="*/ 3132816 h 4925960"/>
              <a:gd name="connsiteX2307" fmla="*/ 1220755 w 4699113"/>
              <a:gd name="connsiteY2307" fmla="*/ 3123924 h 4925960"/>
              <a:gd name="connsiteX2308" fmla="*/ 1223926 w 4699113"/>
              <a:gd name="connsiteY2308" fmla="*/ 3106141 h 4925960"/>
              <a:gd name="connsiteX2309" fmla="*/ 1217584 w 4699113"/>
              <a:gd name="connsiteY2309" fmla="*/ 3103177 h 4925960"/>
              <a:gd name="connsiteX2310" fmla="*/ 1204901 w 4699113"/>
              <a:gd name="connsiteY2310" fmla="*/ 3103177 h 4925960"/>
              <a:gd name="connsiteX2311" fmla="*/ 1195389 w 4699113"/>
              <a:gd name="connsiteY2311" fmla="*/ 3103177 h 4925960"/>
              <a:gd name="connsiteX2312" fmla="*/ 2723710 w 4699113"/>
              <a:gd name="connsiteY2312" fmla="*/ 3100213 h 4925960"/>
              <a:gd name="connsiteX2313" fmla="*/ 2707856 w 4699113"/>
              <a:gd name="connsiteY2313" fmla="*/ 3103177 h 4925960"/>
              <a:gd name="connsiteX2314" fmla="*/ 2701514 w 4699113"/>
              <a:gd name="connsiteY2314" fmla="*/ 3120960 h 4925960"/>
              <a:gd name="connsiteX2315" fmla="*/ 2698344 w 4699113"/>
              <a:gd name="connsiteY2315" fmla="*/ 3135780 h 4925960"/>
              <a:gd name="connsiteX2316" fmla="*/ 2711027 w 4699113"/>
              <a:gd name="connsiteY2316" fmla="*/ 3141707 h 4925960"/>
              <a:gd name="connsiteX2317" fmla="*/ 2720539 w 4699113"/>
              <a:gd name="connsiteY2317" fmla="*/ 3132816 h 4925960"/>
              <a:gd name="connsiteX2318" fmla="*/ 2730052 w 4699113"/>
              <a:gd name="connsiteY2318" fmla="*/ 3120960 h 4925960"/>
              <a:gd name="connsiteX2319" fmla="*/ 2736393 w 4699113"/>
              <a:gd name="connsiteY2319" fmla="*/ 3106141 h 4925960"/>
              <a:gd name="connsiteX2320" fmla="*/ 2688831 w 4699113"/>
              <a:gd name="connsiteY2320" fmla="*/ 3100213 h 4925960"/>
              <a:gd name="connsiteX2321" fmla="*/ 2666636 w 4699113"/>
              <a:gd name="connsiteY2321" fmla="*/ 3106141 h 4925960"/>
              <a:gd name="connsiteX2322" fmla="*/ 2657123 w 4699113"/>
              <a:gd name="connsiteY2322" fmla="*/ 3126888 h 4925960"/>
              <a:gd name="connsiteX2323" fmla="*/ 2682490 w 4699113"/>
              <a:gd name="connsiteY2323" fmla="*/ 3120960 h 4925960"/>
              <a:gd name="connsiteX2324" fmla="*/ 2837858 w 4699113"/>
              <a:gd name="connsiteY2324" fmla="*/ 3049827 h 4925960"/>
              <a:gd name="connsiteX2325" fmla="*/ 2831517 w 4699113"/>
              <a:gd name="connsiteY2325" fmla="*/ 3058719 h 4925960"/>
              <a:gd name="connsiteX2326" fmla="*/ 2822004 w 4699113"/>
              <a:gd name="connsiteY2326" fmla="*/ 3067611 h 4925960"/>
              <a:gd name="connsiteX2327" fmla="*/ 2825175 w 4699113"/>
              <a:gd name="connsiteY2327" fmla="*/ 3052791 h 4925960"/>
              <a:gd name="connsiteX2328" fmla="*/ 1217584 w 4699113"/>
              <a:gd name="connsiteY2328" fmla="*/ 3049827 h 4925960"/>
              <a:gd name="connsiteX2329" fmla="*/ 1195389 w 4699113"/>
              <a:gd name="connsiteY2329" fmla="*/ 3061683 h 4925960"/>
              <a:gd name="connsiteX2330" fmla="*/ 1189047 w 4699113"/>
              <a:gd name="connsiteY2330" fmla="*/ 3079466 h 4925960"/>
              <a:gd name="connsiteX2331" fmla="*/ 1198559 w 4699113"/>
              <a:gd name="connsiteY2331" fmla="*/ 3085394 h 4925960"/>
              <a:gd name="connsiteX2332" fmla="*/ 1217584 w 4699113"/>
              <a:gd name="connsiteY2332" fmla="*/ 3085394 h 4925960"/>
              <a:gd name="connsiteX2333" fmla="*/ 1242950 w 4699113"/>
              <a:gd name="connsiteY2333" fmla="*/ 3079466 h 4925960"/>
              <a:gd name="connsiteX2334" fmla="*/ 1258804 w 4699113"/>
              <a:gd name="connsiteY2334" fmla="*/ 3049827 h 4925960"/>
              <a:gd name="connsiteX2335" fmla="*/ 1236609 w 4699113"/>
              <a:gd name="connsiteY2335" fmla="*/ 3049827 h 4925960"/>
              <a:gd name="connsiteX2336" fmla="*/ 2742735 w 4699113"/>
              <a:gd name="connsiteY2336" fmla="*/ 3046863 h 4925960"/>
              <a:gd name="connsiteX2337" fmla="*/ 2711027 w 4699113"/>
              <a:gd name="connsiteY2337" fmla="*/ 3049827 h 4925960"/>
              <a:gd name="connsiteX2338" fmla="*/ 2698344 w 4699113"/>
              <a:gd name="connsiteY2338" fmla="*/ 3064647 h 4925960"/>
              <a:gd name="connsiteX2339" fmla="*/ 2692002 w 4699113"/>
              <a:gd name="connsiteY2339" fmla="*/ 3085394 h 4925960"/>
              <a:gd name="connsiteX2340" fmla="*/ 2707856 w 4699113"/>
              <a:gd name="connsiteY2340" fmla="*/ 3085394 h 4925960"/>
              <a:gd name="connsiteX2341" fmla="*/ 2723710 w 4699113"/>
              <a:gd name="connsiteY2341" fmla="*/ 3085394 h 4925960"/>
              <a:gd name="connsiteX2342" fmla="*/ 2736393 w 4699113"/>
              <a:gd name="connsiteY2342" fmla="*/ 3085394 h 4925960"/>
              <a:gd name="connsiteX2343" fmla="*/ 2752247 w 4699113"/>
              <a:gd name="connsiteY2343" fmla="*/ 3085394 h 4925960"/>
              <a:gd name="connsiteX2344" fmla="*/ 2758588 w 4699113"/>
              <a:gd name="connsiteY2344" fmla="*/ 3070574 h 4925960"/>
              <a:gd name="connsiteX2345" fmla="*/ 2771272 w 4699113"/>
              <a:gd name="connsiteY2345" fmla="*/ 3058719 h 4925960"/>
              <a:gd name="connsiteX2346" fmla="*/ 1521980 w 4699113"/>
              <a:gd name="connsiteY2346" fmla="*/ 3026116 h 4925960"/>
              <a:gd name="connsiteX2347" fmla="*/ 1515639 w 4699113"/>
              <a:gd name="connsiteY2347" fmla="*/ 3029080 h 4925960"/>
              <a:gd name="connsiteX2348" fmla="*/ 1509297 w 4699113"/>
              <a:gd name="connsiteY2348" fmla="*/ 3032044 h 4925960"/>
              <a:gd name="connsiteX2349" fmla="*/ 1490272 w 4699113"/>
              <a:gd name="connsiteY2349" fmla="*/ 3058719 h 4925960"/>
              <a:gd name="connsiteX2350" fmla="*/ 1474418 w 4699113"/>
              <a:gd name="connsiteY2350" fmla="*/ 3085394 h 4925960"/>
              <a:gd name="connsiteX2351" fmla="*/ 1468077 w 4699113"/>
              <a:gd name="connsiteY2351" fmla="*/ 3088358 h 4925960"/>
              <a:gd name="connsiteX2352" fmla="*/ 1474418 w 4699113"/>
              <a:gd name="connsiteY2352" fmla="*/ 3094285 h 4925960"/>
              <a:gd name="connsiteX2353" fmla="*/ 1480760 w 4699113"/>
              <a:gd name="connsiteY2353" fmla="*/ 3094285 h 4925960"/>
              <a:gd name="connsiteX2354" fmla="*/ 1487101 w 4699113"/>
              <a:gd name="connsiteY2354" fmla="*/ 3091322 h 4925960"/>
              <a:gd name="connsiteX2355" fmla="*/ 1506126 w 4699113"/>
              <a:gd name="connsiteY2355" fmla="*/ 3064647 h 4925960"/>
              <a:gd name="connsiteX2356" fmla="*/ 1521980 w 4699113"/>
              <a:gd name="connsiteY2356" fmla="*/ 3040936 h 4925960"/>
              <a:gd name="connsiteX2357" fmla="*/ 1525151 w 4699113"/>
              <a:gd name="connsiteY2357" fmla="*/ 3037972 h 4925960"/>
              <a:gd name="connsiteX2358" fmla="*/ 1525151 w 4699113"/>
              <a:gd name="connsiteY2358" fmla="*/ 3032044 h 4925960"/>
              <a:gd name="connsiteX2359" fmla="*/ 1525151 w 4699113"/>
              <a:gd name="connsiteY2359" fmla="*/ 3029080 h 4925960"/>
              <a:gd name="connsiteX2360" fmla="*/ 3969831 w 4699113"/>
              <a:gd name="connsiteY2360" fmla="*/ 3011297 h 4925960"/>
              <a:gd name="connsiteX2361" fmla="*/ 3960318 w 4699113"/>
              <a:gd name="connsiteY2361" fmla="*/ 3020189 h 4925960"/>
              <a:gd name="connsiteX2362" fmla="*/ 3963489 w 4699113"/>
              <a:gd name="connsiteY2362" fmla="*/ 3029080 h 4925960"/>
              <a:gd name="connsiteX2363" fmla="*/ 3960318 w 4699113"/>
              <a:gd name="connsiteY2363" fmla="*/ 3040936 h 4925960"/>
              <a:gd name="connsiteX2364" fmla="*/ 3976172 w 4699113"/>
              <a:gd name="connsiteY2364" fmla="*/ 3040936 h 4925960"/>
              <a:gd name="connsiteX2365" fmla="*/ 3985685 w 4699113"/>
              <a:gd name="connsiteY2365" fmla="*/ 3037972 h 4925960"/>
              <a:gd name="connsiteX2366" fmla="*/ 3982514 w 4699113"/>
              <a:gd name="connsiteY2366" fmla="*/ 3023152 h 4925960"/>
              <a:gd name="connsiteX2367" fmla="*/ 3979343 w 4699113"/>
              <a:gd name="connsiteY2367" fmla="*/ 3011297 h 4925960"/>
              <a:gd name="connsiteX2368" fmla="*/ 1385636 w 4699113"/>
              <a:gd name="connsiteY2368" fmla="*/ 3011297 h 4925960"/>
              <a:gd name="connsiteX2369" fmla="*/ 1350757 w 4699113"/>
              <a:gd name="connsiteY2369" fmla="*/ 3032044 h 4925960"/>
              <a:gd name="connsiteX2370" fmla="*/ 1334903 w 4699113"/>
              <a:gd name="connsiteY2370" fmla="*/ 3049827 h 4925960"/>
              <a:gd name="connsiteX2371" fmla="*/ 1325391 w 4699113"/>
              <a:gd name="connsiteY2371" fmla="*/ 3070574 h 4925960"/>
              <a:gd name="connsiteX2372" fmla="*/ 1296854 w 4699113"/>
              <a:gd name="connsiteY2372" fmla="*/ 3120960 h 4925960"/>
              <a:gd name="connsiteX2373" fmla="*/ 1277829 w 4699113"/>
              <a:gd name="connsiteY2373" fmla="*/ 3174310 h 4925960"/>
              <a:gd name="connsiteX2374" fmla="*/ 1309537 w 4699113"/>
              <a:gd name="connsiteY2374" fmla="*/ 3189129 h 4925960"/>
              <a:gd name="connsiteX2375" fmla="*/ 1341245 w 4699113"/>
              <a:gd name="connsiteY2375" fmla="*/ 3171346 h 4925960"/>
              <a:gd name="connsiteX2376" fmla="*/ 1347587 w 4699113"/>
              <a:gd name="connsiteY2376" fmla="*/ 3168382 h 4925960"/>
              <a:gd name="connsiteX2377" fmla="*/ 1353928 w 4699113"/>
              <a:gd name="connsiteY2377" fmla="*/ 3168382 h 4925960"/>
              <a:gd name="connsiteX2378" fmla="*/ 1376124 w 4699113"/>
              <a:gd name="connsiteY2378" fmla="*/ 3168382 h 4925960"/>
              <a:gd name="connsiteX2379" fmla="*/ 1395148 w 4699113"/>
              <a:gd name="connsiteY2379" fmla="*/ 3162455 h 4925960"/>
              <a:gd name="connsiteX2380" fmla="*/ 1411002 w 4699113"/>
              <a:gd name="connsiteY2380" fmla="*/ 3147635 h 4925960"/>
              <a:gd name="connsiteX2381" fmla="*/ 1430027 w 4699113"/>
              <a:gd name="connsiteY2381" fmla="*/ 3150599 h 4925960"/>
              <a:gd name="connsiteX2382" fmla="*/ 1430027 w 4699113"/>
              <a:gd name="connsiteY2382" fmla="*/ 3147635 h 4925960"/>
              <a:gd name="connsiteX2383" fmla="*/ 1433198 w 4699113"/>
              <a:gd name="connsiteY2383" fmla="*/ 3135780 h 4925960"/>
              <a:gd name="connsiteX2384" fmla="*/ 1436369 w 4699113"/>
              <a:gd name="connsiteY2384" fmla="*/ 3129852 h 4925960"/>
              <a:gd name="connsiteX2385" fmla="*/ 1455393 w 4699113"/>
              <a:gd name="connsiteY2385" fmla="*/ 3091322 h 4925960"/>
              <a:gd name="connsiteX2386" fmla="*/ 1477589 w 4699113"/>
              <a:gd name="connsiteY2386" fmla="*/ 3058719 h 4925960"/>
              <a:gd name="connsiteX2387" fmla="*/ 1480760 w 4699113"/>
              <a:gd name="connsiteY2387" fmla="*/ 3043900 h 4925960"/>
              <a:gd name="connsiteX2388" fmla="*/ 1480760 w 4699113"/>
              <a:gd name="connsiteY2388" fmla="*/ 3029080 h 4925960"/>
              <a:gd name="connsiteX2389" fmla="*/ 1468077 w 4699113"/>
              <a:gd name="connsiteY2389" fmla="*/ 3023152 h 4925960"/>
              <a:gd name="connsiteX2390" fmla="*/ 1452223 w 4699113"/>
              <a:gd name="connsiteY2390" fmla="*/ 3020189 h 4925960"/>
              <a:gd name="connsiteX2391" fmla="*/ 1439540 w 4699113"/>
              <a:gd name="connsiteY2391" fmla="*/ 3023152 h 4925960"/>
              <a:gd name="connsiteX2392" fmla="*/ 1433198 w 4699113"/>
              <a:gd name="connsiteY2392" fmla="*/ 3026116 h 4925960"/>
              <a:gd name="connsiteX2393" fmla="*/ 1430027 w 4699113"/>
              <a:gd name="connsiteY2393" fmla="*/ 3032044 h 4925960"/>
              <a:gd name="connsiteX2394" fmla="*/ 1420515 w 4699113"/>
              <a:gd name="connsiteY2394" fmla="*/ 3029080 h 4925960"/>
              <a:gd name="connsiteX2395" fmla="*/ 1322220 w 4699113"/>
              <a:gd name="connsiteY2395" fmla="*/ 3008333 h 4925960"/>
              <a:gd name="connsiteX2396" fmla="*/ 1312708 w 4699113"/>
              <a:gd name="connsiteY2396" fmla="*/ 3011297 h 4925960"/>
              <a:gd name="connsiteX2397" fmla="*/ 1303195 w 4699113"/>
              <a:gd name="connsiteY2397" fmla="*/ 3029080 h 4925960"/>
              <a:gd name="connsiteX2398" fmla="*/ 1300025 w 4699113"/>
              <a:gd name="connsiteY2398" fmla="*/ 3049827 h 4925960"/>
              <a:gd name="connsiteX2399" fmla="*/ 1296854 w 4699113"/>
              <a:gd name="connsiteY2399" fmla="*/ 3049827 h 4925960"/>
              <a:gd name="connsiteX2400" fmla="*/ 1290512 w 4699113"/>
              <a:gd name="connsiteY2400" fmla="*/ 3049827 h 4925960"/>
              <a:gd name="connsiteX2401" fmla="*/ 1258804 w 4699113"/>
              <a:gd name="connsiteY2401" fmla="*/ 3088358 h 4925960"/>
              <a:gd name="connsiteX2402" fmla="*/ 1239780 w 4699113"/>
              <a:gd name="connsiteY2402" fmla="*/ 3129852 h 4925960"/>
              <a:gd name="connsiteX2403" fmla="*/ 1220755 w 4699113"/>
              <a:gd name="connsiteY2403" fmla="*/ 3162455 h 4925960"/>
              <a:gd name="connsiteX2404" fmla="*/ 1214413 w 4699113"/>
              <a:gd name="connsiteY2404" fmla="*/ 3195057 h 4925960"/>
              <a:gd name="connsiteX2405" fmla="*/ 1211243 w 4699113"/>
              <a:gd name="connsiteY2405" fmla="*/ 3203949 h 4925960"/>
              <a:gd name="connsiteX2406" fmla="*/ 1204901 w 4699113"/>
              <a:gd name="connsiteY2406" fmla="*/ 3212840 h 4925960"/>
              <a:gd name="connsiteX2407" fmla="*/ 1214413 w 4699113"/>
              <a:gd name="connsiteY2407" fmla="*/ 3215804 h 4925960"/>
              <a:gd name="connsiteX2408" fmla="*/ 1223926 w 4699113"/>
              <a:gd name="connsiteY2408" fmla="*/ 3215804 h 4925960"/>
              <a:gd name="connsiteX2409" fmla="*/ 1233438 w 4699113"/>
              <a:gd name="connsiteY2409" fmla="*/ 3209877 h 4925960"/>
              <a:gd name="connsiteX2410" fmla="*/ 1236609 w 4699113"/>
              <a:gd name="connsiteY2410" fmla="*/ 3203949 h 4925960"/>
              <a:gd name="connsiteX2411" fmla="*/ 1246121 w 4699113"/>
              <a:gd name="connsiteY2411" fmla="*/ 3165418 h 4925960"/>
              <a:gd name="connsiteX2412" fmla="*/ 1261975 w 4699113"/>
              <a:gd name="connsiteY2412" fmla="*/ 3126888 h 4925960"/>
              <a:gd name="connsiteX2413" fmla="*/ 1284171 w 4699113"/>
              <a:gd name="connsiteY2413" fmla="*/ 3091322 h 4925960"/>
              <a:gd name="connsiteX2414" fmla="*/ 1303195 w 4699113"/>
              <a:gd name="connsiteY2414" fmla="*/ 3052791 h 4925960"/>
              <a:gd name="connsiteX2415" fmla="*/ 1319049 w 4699113"/>
              <a:gd name="connsiteY2415" fmla="*/ 3040936 h 4925960"/>
              <a:gd name="connsiteX2416" fmla="*/ 1328562 w 4699113"/>
              <a:gd name="connsiteY2416" fmla="*/ 3023152 h 4925960"/>
              <a:gd name="connsiteX2417" fmla="*/ 1331733 w 4699113"/>
              <a:gd name="connsiteY2417" fmla="*/ 3020189 h 4925960"/>
              <a:gd name="connsiteX2418" fmla="*/ 1328562 w 4699113"/>
              <a:gd name="connsiteY2418" fmla="*/ 3011297 h 4925960"/>
              <a:gd name="connsiteX2419" fmla="*/ 2260774 w 4699113"/>
              <a:gd name="connsiteY2419" fmla="*/ 3002405 h 4925960"/>
              <a:gd name="connsiteX2420" fmla="*/ 2298824 w 4699113"/>
              <a:gd name="connsiteY2420" fmla="*/ 3002405 h 4925960"/>
              <a:gd name="connsiteX2421" fmla="*/ 2263945 w 4699113"/>
              <a:gd name="connsiteY2421" fmla="*/ 3008333 h 4925960"/>
              <a:gd name="connsiteX2422" fmla="*/ 2222725 w 4699113"/>
              <a:gd name="connsiteY2422" fmla="*/ 3020189 h 4925960"/>
              <a:gd name="connsiteX2423" fmla="*/ 2216383 w 4699113"/>
              <a:gd name="connsiteY2423" fmla="*/ 3020189 h 4925960"/>
              <a:gd name="connsiteX2424" fmla="*/ 2206871 w 4699113"/>
              <a:gd name="connsiteY2424" fmla="*/ 3017225 h 4925960"/>
              <a:gd name="connsiteX2425" fmla="*/ 2210042 w 4699113"/>
              <a:gd name="connsiteY2425" fmla="*/ 3008333 h 4925960"/>
              <a:gd name="connsiteX2426" fmla="*/ 2219554 w 4699113"/>
              <a:gd name="connsiteY2426" fmla="*/ 3005369 h 4925960"/>
              <a:gd name="connsiteX2427" fmla="*/ 1195389 w 4699113"/>
              <a:gd name="connsiteY2427" fmla="*/ 2999441 h 4925960"/>
              <a:gd name="connsiteX2428" fmla="*/ 1189047 w 4699113"/>
              <a:gd name="connsiteY2428" fmla="*/ 3008333 h 4925960"/>
              <a:gd name="connsiteX2429" fmla="*/ 1150998 w 4699113"/>
              <a:gd name="connsiteY2429" fmla="*/ 3049827 h 4925960"/>
              <a:gd name="connsiteX2430" fmla="*/ 1122460 w 4699113"/>
              <a:gd name="connsiteY2430" fmla="*/ 3094285 h 4925960"/>
              <a:gd name="connsiteX2431" fmla="*/ 1093923 w 4699113"/>
              <a:gd name="connsiteY2431" fmla="*/ 3141707 h 4925960"/>
              <a:gd name="connsiteX2432" fmla="*/ 1071728 w 4699113"/>
              <a:gd name="connsiteY2432" fmla="*/ 3186166 h 4925960"/>
              <a:gd name="connsiteX2433" fmla="*/ 1065386 w 4699113"/>
              <a:gd name="connsiteY2433" fmla="*/ 3209877 h 4925960"/>
              <a:gd name="connsiteX2434" fmla="*/ 1059045 w 4699113"/>
              <a:gd name="connsiteY2434" fmla="*/ 3233588 h 4925960"/>
              <a:gd name="connsiteX2435" fmla="*/ 1059045 w 4699113"/>
              <a:gd name="connsiteY2435" fmla="*/ 3239515 h 4925960"/>
              <a:gd name="connsiteX2436" fmla="*/ 1065386 w 4699113"/>
              <a:gd name="connsiteY2436" fmla="*/ 3248407 h 4925960"/>
              <a:gd name="connsiteX2437" fmla="*/ 1090752 w 4699113"/>
              <a:gd name="connsiteY2437" fmla="*/ 3245443 h 4925960"/>
              <a:gd name="connsiteX2438" fmla="*/ 1100265 w 4699113"/>
              <a:gd name="connsiteY2438" fmla="*/ 3224696 h 4925960"/>
              <a:gd name="connsiteX2439" fmla="*/ 1100265 w 4699113"/>
              <a:gd name="connsiteY2439" fmla="*/ 3209877 h 4925960"/>
              <a:gd name="connsiteX2440" fmla="*/ 1103436 w 4699113"/>
              <a:gd name="connsiteY2440" fmla="*/ 3198021 h 4925960"/>
              <a:gd name="connsiteX2441" fmla="*/ 1116119 w 4699113"/>
              <a:gd name="connsiteY2441" fmla="*/ 3156527 h 4925960"/>
              <a:gd name="connsiteX2442" fmla="*/ 1138314 w 4699113"/>
              <a:gd name="connsiteY2442" fmla="*/ 3120960 h 4925960"/>
              <a:gd name="connsiteX2443" fmla="*/ 1144656 w 4699113"/>
              <a:gd name="connsiteY2443" fmla="*/ 3112069 h 4925960"/>
              <a:gd name="connsiteX2444" fmla="*/ 1147827 w 4699113"/>
              <a:gd name="connsiteY2444" fmla="*/ 3109105 h 4925960"/>
              <a:gd name="connsiteX2445" fmla="*/ 1170022 w 4699113"/>
              <a:gd name="connsiteY2445" fmla="*/ 3067611 h 4925960"/>
              <a:gd name="connsiteX2446" fmla="*/ 1198559 w 4699113"/>
              <a:gd name="connsiteY2446" fmla="*/ 3032044 h 4925960"/>
              <a:gd name="connsiteX2447" fmla="*/ 1214413 w 4699113"/>
              <a:gd name="connsiteY2447" fmla="*/ 3017225 h 4925960"/>
              <a:gd name="connsiteX2448" fmla="*/ 1204901 w 4699113"/>
              <a:gd name="connsiteY2448" fmla="*/ 2999441 h 4925960"/>
              <a:gd name="connsiteX2449" fmla="*/ 2444680 w 4699113"/>
              <a:gd name="connsiteY2449" fmla="*/ 2996478 h 4925960"/>
              <a:gd name="connsiteX2450" fmla="*/ 2447851 w 4699113"/>
              <a:gd name="connsiteY2450" fmla="*/ 2996478 h 4925960"/>
              <a:gd name="connsiteX2451" fmla="*/ 2457364 w 4699113"/>
              <a:gd name="connsiteY2451" fmla="*/ 3011297 h 4925960"/>
              <a:gd name="connsiteX2452" fmla="*/ 2447851 w 4699113"/>
              <a:gd name="connsiteY2452" fmla="*/ 3029080 h 4925960"/>
              <a:gd name="connsiteX2453" fmla="*/ 2438339 w 4699113"/>
              <a:gd name="connsiteY2453" fmla="*/ 3017225 h 4925960"/>
              <a:gd name="connsiteX2454" fmla="*/ 2441510 w 4699113"/>
              <a:gd name="connsiteY2454" fmla="*/ 2999441 h 4925960"/>
              <a:gd name="connsiteX2455" fmla="*/ 1258804 w 4699113"/>
              <a:gd name="connsiteY2455" fmla="*/ 2996478 h 4925960"/>
              <a:gd name="connsiteX2456" fmla="*/ 1236609 w 4699113"/>
              <a:gd name="connsiteY2456" fmla="*/ 3011297 h 4925960"/>
              <a:gd name="connsiteX2457" fmla="*/ 1220755 w 4699113"/>
              <a:gd name="connsiteY2457" fmla="*/ 3032044 h 4925960"/>
              <a:gd name="connsiteX2458" fmla="*/ 1246121 w 4699113"/>
              <a:gd name="connsiteY2458" fmla="*/ 3037972 h 4925960"/>
              <a:gd name="connsiteX2459" fmla="*/ 1268317 w 4699113"/>
              <a:gd name="connsiteY2459" fmla="*/ 3032044 h 4925960"/>
              <a:gd name="connsiteX2460" fmla="*/ 1284171 w 4699113"/>
              <a:gd name="connsiteY2460" fmla="*/ 3026116 h 4925960"/>
              <a:gd name="connsiteX2461" fmla="*/ 1296854 w 4699113"/>
              <a:gd name="connsiteY2461" fmla="*/ 3008333 h 4925960"/>
              <a:gd name="connsiteX2462" fmla="*/ 1290512 w 4699113"/>
              <a:gd name="connsiteY2462" fmla="*/ 3005369 h 4925960"/>
              <a:gd name="connsiteX2463" fmla="*/ 1284171 w 4699113"/>
              <a:gd name="connsiteY2463" fmla="*/ 3005369 h 4925960"/>
              <a:gd name="connsiteX2464" fmla="*/ 1271488 w 4699113"/>
              <a:gd name="connsiteY2464" fmla="*/ 3011297 h 4925960"/>
              <a:gd name="connsiteX2465" fmla="*/ 1265146 w 4699113"/>
              <a:gd name="connsiteY2465" fmla="*/ 3020189 h 4925960"/>
              <a:gd name="connsiteX2466" fmla="*/ 1258804 w 4699113"/>
              <a:gd name="connsiteY2466" fmla="*/ 3029080 h 4925960"/>
              <a:gd name="connsiteX2467" fmla="*/ 1246121 w 4699113"/>
              <a:gd name="connsiteY2467" fmla="*/ 3026116 h 4925960"/>
              <a:gd name="connsiteX2468" fmla="*/ 1246121 w 4699113"/>
              <a:gd name="connsiteY2468" fmla="*/ 3017225 h 4925960"/>
              <a:gd name="connsiteX2469" fmla="*/ 1255634 w 4699113"/>
              <a:gd name="connsiteY2469" fmla="*/ 3011297 h 4925960"/>
              <a:gd name="connsiteX2470" fmla="*/ 1258804 w 4699113"/>
              <a:gd name="connsiteY2470" fmla="*/ 3005369 h 4925960"/>
              <a:gd name="connsiteX2471" fmla="*/ 2777613 w 4699113"/>
              <a:gd name="connsiteY2471" fmla="*/ 2990550 h 4925960"/>
              <a:gd name="connsiteX2472" fmla="*/ 2752247 w 4699113"/>
              <a:gd name="connsiteY2472" fmla="*/ 2996478 h 4925960"/>
              <a:gd name="connsiteX2473" fmla="*/ 2730052 w 4699113"/>
              <a:gd name="connsiteY2473" fmla="*/ 2999441 h 4925960"/>
              <a:gd name="connsiteX2474" fmla="*/ 2723710 w 4699113"/>
              <a:gd name="connsiteY2474" fmla="*/ 3017225 h 4925960"/>
              <a:gd name="connsiteX2475" fmla="*/ 2723710 w 4699113"/>
              <a:gd name="connsiteY2475" fmla="*/ 3037972 h 4925960"/>
              <a:gd name="connsiteX2476" fmla="*/ 2745906 w 4699113"/>
              <a:gd name="connsiteY2476" fmla="*/ 3040936 h 4925960"/>
              <a:gd name="connsiteX2477" fmla="*/ 2768101 w 4699113"/>
              <a:gd name="connsiteY2477" fmla="*/ 3037972 h 4925960"/>
              <a:gd name="connsiteX2478" fmla="*/ 2780784 w 4699113"/>
              <a:gd name="connsiteY2478" fmla="*/ 3026116 h 4925960"/>
              <a:gd name="connsiteX2479" fmla="*/ 2793467 w 4699113"/>
              <a:gd name="connsiteY2479" fmla="*/ 3011297 h 4925960"/>
              <a:gd name="connsiteX2480" fmla="*/ 2796638 w 4699113"/>
              <a:gd name="connsiteY2480" fmla="*/ 2996478 h 4925960"/>
              <a:gd name="connsiteX2481" fmla="*/ 4001539 w 4699113"/>
              <a:gd name="connsiteY2481" fmla="*/ 2981658 h 4925960"/>
              <a:gd name="connsiteX2482" fmla="*/ 4001539 w 4699113"/>
              <a:gd name="connsiteY2482" fmla="*/ 2984622 h 4925960"/>
              <a:gd name="connsiteX2483" fmla="*/ 4004710 w 4699113"/>
              <a:gd name="connsiteY2483" fmla="*/ 2987586 h 4925960"/>
              <a:gd name="connsiteX2484" fmla="*/ 4017393 w 4699113"/>
              <a:gd name="connsiteY2484" fmla="*/ 3005369 h 4925960"/>
              <a:gd name="connsiteX2485" fmla="*/ 4036418 w 4699113"/>
              <a:gd name="connsiteY2485" fmla="*/ 3017225 h 4925960"/>
              <a:gd name="connsiteX2486" fmla="*/ 4049101 w 4699113"/>
              <a:gd name="connsiteY2486" fmla="*/ 3026116 h 4925960"/>
              <a:gd name="connsiteX2487" fmla="*/ 4045930 w 4699113"/>
              <a:gd name="connsiteY2487" fmla="*/ 3040936 h 4925960"/>
              <a:gd name="connsiteX2488" fmla="*/ 4036418 w 4699113"/>
              <a:gd name="connsiteY2488" fmla="*/ 3046863 h 4925960"/>
              <a:gd name="connsiteX2489" fmla="*/ 4023734 w 4699113"/>
              <a:gd name="connsiteY2489" fmla="*/ 3040936 h 4925960"/>
              <a:gd name="connsiteX2490" fmla="*/ 4017393 w 4699113"/>
              <a:gd name="connsiteY2490" fmla="*/ 3037972 h 4925960"/>
              <a:gd name="connsiteX2491" fmla="*/ 4007880 w 4699113"/>
              <a:gd name="connsiteY2491" fmla="*/ 3037972 h 4925960"/>
              <a:gd name="connsiteX2492" fmla="*/ 4017393 w 4699113"/>
              <a:gd name="connsiteY2492" fmla="*/ 3064647 h 4925960"/>
              <a:gd name="connsiteX2493" fmla="*/ 4042759 w 4699113"/>
              <a:gd name="connsiteY2493" fmla="*/ 3079466 h 4925960"/>
              <a:gd name="connsiteX2494" fmla="*/ 4058613 w 4699113"/>
              <a:gd name="connsiteY2494" fmla="*/ 3085394 h 4925960"/>
              <a:gd name="connsiteX2495" fmla="*/ 4058613 w 4699113"/>
              <a:gd name="connsiteY2495" fmla="*/ 3094285 h 4925960"/>
              <a:gd name="connsiteX2496" fmla="*/ 4045930 w 4699113"/>
              <a:gd name="connsiteY2496" fmla="*/ 3100213 h 4925960"/>
              <a:gd name="connsiteX2497" fmla="*/ 4036418 w 4699113"/>
              <a:gd name="connsiteY2497" fmla="*/ 3091322 h 4925960"/>
              <a:gd name="connsiteX2498" fmla="*/ 4023734 w 4699113"/>
              <a:gd name="connsiteY2498" fmla="*/ 3085394 h 4925960"/>
              <a:gd name="connsiteX2499" fmla="*/ 4020564 w 4699113"/>
              <a:gd name="connsiteY2499" fmla="*/ 3094285 h 4925960"/>
              <a:gd name="connsiteX2500" fmla="*/ 4033247 w 4699113"/>
              <a:gd name="connsiteY2500" fmla="*/ 3106141 h 4925960"/>
              <a:gd name="connsiteX2501" fmla="*/ 4045930 w 4699113"/>
              <a:gd name="connsiteY2501" fmla="*/ 3112069 h 4925960"/>
              <a:gd name="connsiteX2502" fmla="*/ 4058613 w 4699113"/>
              <a:gd name="connsiteY2502" fmla="*/ 3115033 h 4925960"/>
              <a:gd name="connsiteX2503" fmla="*/ 4064955 w 4699113"/>
              <a:gd name="connsiteY2503" fmla="*/ 3115033 h 4925960"/>
              <a:gd name="connsiteX2504" fmla="*/ 4099834 w 4699113"/>
              <a:gd name="connsiteY2504" fmla="*/ 3147635 h 4925960"/>
              <a:gd name="connsiteX2505" fmla="*/ 4115687 w 4699113"/>
              <a:gd name="connsiteY2505" fmla="*/ 3186166 h 4925960"/>
              <a:gd name="connsiteX2506" fmla="*/ 4125200 w 4699113"/>
              <a:gd name="connsiteY2506" fmla="*/ 3198021 h 4925960"/>
              <a:gd name="connsiteX2507" fmla="*/ 4131541 w 4699113"/>
              <a:gd name="connsiteY2507" fmla="*/ 3212840 h 4925960"/>
              <a:gd name="connsiteX2508" fmla="*/ 4169591 w 4699113"/>
              <a:gd name="connsiteY2508" fmla="*/ 3289901 h 4925960"/>
              <a:gd name="connsiteX2509" fmla="*/ 4194957 w 4699113"/>
              <a:gd name="connsiteY2509" fmla="*/ 3363998 h 4925960"/>
              <a:gd name="connsiteX2510" fmla="*/ 4213982 w 4699113"/>
              <a:gd name="connsiteY2510" fmla="*/ 3414384 h 4925960"/>
              <a:gd name="connsiteX2511" fmla="*/ 4233006 w 4699113"/>
              <a:gd name="connsiteY2511" fmla="*/ 3461806 h 4925960"/>
              <a:gd name="connsiteX2512" fmla="*/ 4236178 w 4699113"/>
              <a:gd name="connsiteY2512" fmla="*/ 3452914 h 4925960"/>
              <a:gd name="connsiteX2513" fmla="*/ 4233006 w 4699113"/>
              <a:gd name="connsiteY2513" fmla="*/ 3438095 h 4925960"/>
              <a:gd name="connsiteX2514" fmla="*/ 4220324 w 4699113"/>
              <a:gd name="connsiteY2514" fmla="*/ 3402528 h 4925960"/>
              <a:gd name="connsiteX2515" fmla="*/ 4213982 w 4699113"/>
              <a:gd name="connsiteY2515" fmla="*/ 3369926 h 4925960"/>
              <a:gd name="connsiteX2516" fmla="*/ 4217152 w 4699113"/>
              <a:gd name="connsiteY2516" fmla="*/ 3363998 h 4925960"/>
              <a:gd name="connsiteX2517" fmla="*/ 4220324 w 4699113"/>
              <a:gd name="connsiteY2517" fmla="*/ 3361034 h 4925960"/>
              <a:gd name="connsiteX2518" fmla="*/ 4188616 w 4699113"/>
              <a:gd name="connsiteY2518" fmla="*/ 3254335 h 4925960"/>
              <a:gd name="connsiteX2519" fmla="*/ 4147395 w 4699113"/>
              <a:gd name="connsiteY2519" fmla="*/ 3147635 h 4925960"/>
              <a:gd name="connsiteX2520" fmla="*/ 4137883 w 4699113"/>
              <a:gd name="connsiteY2520" fmla="*/ 3147635 h 4925960"/>
              <a:gd name="connsiteX2521" fmla="*/ 4131541 w 4699113"/>
              <a:gd name="connsiteY2521" fmla="*/ 3141707 h 4925960"/>
              <a:gd name="connsiteX2522" fmla="*/ 4125200 w 4699113"/>
              <a:gd name="connsiteY2522" fmla="*/ 3126888 h 4925960"/>
              <a:gd name="connsiteX2523" fmla="*/ 4115687 w 4699113"/>
              <a:gd name="connsiteY2523" fmla="*/ 3112069 h 4925960"/>
              <a:gd name="connsiteX2524" fmla="*/ 4106175 w 4699113"/>
              <a:gd name="connsiteY2524" fmla="*/ 3091322 h 4925960"/>
              <a:gd name="connsiteX2525" fmla="*/ 4099834 w 4699113"/>
              <a:gd name="connsiteY2525" fmla="*/ 3070574 h 4925960"/>
              <a:gd name="connsiteX2526" fmla="*/ 4068126 w 4699113"/>
              <a:gd name="connsiteY2526" fmla="*/ 3046863 h 4925960"/>
              <a:gd name="connsiteX2527" fmla="*/ 4061784 w 4699113"/>
              <a:gd name="connsiteY2527" fmla="*/ 3011297 h 4925960"/>
              <a:gd name="connsiteX2528" fmla="*/ 4058613 w 4699113"/>
              <a:gd name="connsiteY2528" fmla="*/ 2999441 h 4925960"/>
              <a:gd name="connsiteX2529" fmla="*/ 4042759 w 4699113"/>
              <a:gd name="connsiteY2529" fmla="*/ 2996478 h 4925960"/>
              <a:gd name="connsiteX2530" fmla="*/ 4020564 w 4699113"/>
              <a:gd name="connsiteY2530" fmla="*/ 2987586 h 4925960"/>
              <a:gd name="connsiteX2531" fmla="*/ 4166420 w 4699113"/>
              <a:gd name="connsiteY2531" fmla="*/ 2969803 h 4925960"/>
              <a:gd name="connsiteX2532" fmla="*/ 4172762 w 4699113"/>
              <a:gd name="connsiteY2532" fmla="*/ 2975730 h 4925960"/>
              <a:gd name="connsiteX2533" fmla="*/ 4175932 w 4699113"/>
              <a:gd name="connsiteY2533" fmla="*/ 2978694 h 4925960"/>
              <a:gd name="connsiteX2534" fmla="*/ 4182274 w 4699113"/>
              <a:gd name="connsiteY2534" fmla="*/ 3002405 h 4925960"/>
              <a:gd name="connsiteX2535" fmla="*/ 4191786 w 4699113"/>
              <a:gd name="connsiteY2535" fmla="*/ 3029080 h 4925960"/>
              <a:gd name="connsiteX2536" fmla="*/ 4210811 w 4699113"/>
              <a:gd name="connsiteY2536" fmla="*/ 3082430 h 4925960"/>
              <a:gd name="connsiteX2537" fmla="*/ 4213982 w 4699113"/>
              <a:gd name="connsiteY2537" fmla="*/ 3135780 h 4925960"/>
              <a:gd name="connsiteX2538" fmla="*/ 4210811 w 4699113"/>
              <a:gd name="connsiteY2538" fmla="*/ 3150599 h 4925960"/>
              <a:gd name="connsiteX2539" fmla="*/ 4198128 w 4699113"/>
              <a:gd name="connsiteY2539" fmla="*/ 3162455 h 4925960"/>
              <a:gd name="connsiteX2540" fmla="*/ 4179103 w 4699113"/>
              <a:gd name="connsiteY2540" fmla="*/ 3103177 h 4925960"/>
              <a:gd name="connsiteX2541" fmla="*/ 4156908 w 4699113"/>
              <a:gd name="connsiteY2541" fmla="*/ 3040936 h 4925960"/>
              <a:gd name="connsiteX2542" fmla="*/ 4160078 w 4699113"/>
              <a:gd name="connsiteY2542" fmla="*/ 3008333 h 4925960"/>
              <a:gd name="connsiteX2543" fmla="*/ 4156908 w 4699113"/>
              <a:gd name="connsiteY2543" fmla="*/ 2981658 h 4925960"/>
              <a:gd name="connsiteX2544" fmla="*/ 4160078 w 4699113"/>
              <a:gd name="connsiteY2544" fmla="*/ 2975730 h 4925960"/>
              <a:gd name="connsiteX2545" fmla="*/ 2070527 w 4699113"/>
              <a:gd name="connsiteY2545" fmla="*/ 2969803 h 4925960"/>
              <a:gd name="connsiteX2546" fmla="*/ 2051502 w 4699113"/>
              <a:gd name="connsiteY2546" fmla="*/ 2987586 h 4925960"/>
              <a:gd name="connsiteX2547" fmla="*/ 2029306 w 4699113"/>
              <a:gd name="connsiteY2547" fmla="*/ 3005369 h 4925960"/>
              <a:gd name="connsiteX2548" fmla="*/ 2022965 w 4699113"/>
              <a:gd name="connsiteY2548" fmla="*/ 3011297 h 4925960"/>
              <a:gd name="connsiteX2549" fmla="*/ 2029306 w 4699113"/>
              <a:gd name="connsiteY2549" fmla="*/ 3020189 h 4925960"/>
              <a:gd name="connsiteX2550" fmla="*/ 2064185 w 4699113"/>
              <a:gd name="connsiteY2550" fmla="*/ 3005369 h 4925960"/>
              <a:gd name="connsiteX2551" fmla="*/ 3969831 w 4699113"/>
              <a:gd name="connsiteY2551" fmla="*/ 2960911 h 4925960"/>
              <a:gd name="connsiteX2552" fmla="*/ 3960318 w 4699113"/>
              <a:gd name="connsiteY2552" fmla="*/ 2966839 h 4925960"/>
              <a:gd name="connsiteX2553" fmla="*/ 3957148 w 4699113"/>
              <a:gd name="connsiteY2553" fmla="*/ 2978694 h 4925960"/>
              <a:gd name="connsiteX2554" fmla="*/ 3963489 w 4699113"/>
              <a:gd name="connsiteY2554" fmla="*/ 2987586 h 4925960"/>
              <a:gd name="connsiteX2555" fmla="*/ 3973002 w 4699113"/>
              <a:gd name="connsiteY2555" fmla="*/ 2990550 h 4925960"/>
              <a:gd name="connsiteX2556" fmla="*/ 3979343 w 4699113"/>
              <a:gd name="connsiteY2556" fmla="*/ 2984622 h 4925960"/>
              <a:gd name="connsiteX2557" fmla="*/ 3992026 w 4699113"/>
              <a:gd name="connsiteY2557" fmla="*/ 2981658 h 4925960"/>
              <a:gd name="connsiteX2558" fmla="*/ 4001539 w 4699113"/>
              <a:gd name="connsiteY2558" fmla="*/ 2978694 h 4925960"/>
              <a:gd name="connsiteX2559" fmla="*/ 3992026 w 4699113"/>
              <a:gd name="connsiteY2559" fmla="*/ 2969803 h 4925960"/>
              <a:gd name="connsiteX2560" fmla="*/ 3995197 w 4699113"/>
              <a:gd name="connsiteY2560" fmla="*/ 2960911 h 4925960"/>
              <a:gd name="connsiteX2561" fmla="*/ 3985685 w 4699113"/>
              <a:gd name="connsiteY2561" fmla="*/ 2963875 h 4925960"/>
              <a:gd name="connsiteX2562" fmla="*/ 3976172 w 4699113"/>
              <a:gd name="connsiteY2562" fmla="*/ 2963875 h 4925960"/>
              <a:gd name="connsiteX2563" fmla="*/ 2834688 w 4699113"/>
              <a:gd name="connsiteY2563" fmla="*/ 2960911 h 4925960"/>
              <a:gd name="connsiteX2564" fmla="*/ 2837858 w 4699113"/>
              <a:gd name="connsiteY2564" fmla="*/ 2963875 h 4925960"/>
              <a:gd name="connsiteX2565" fmla="*/ 2834688 w 4699113"/>
              <a:gd name="connsiteY2565" fmla="*/ 2963875 h 4925960"/>
              <a:gd name="connsiteX2566" fmla="*/ 1610762 w 4699113"/>
              <a:gd name="connsiteY2566" fmla="*/ 2946092 h 4925960"/>
              <a:gd name="connsiteX2567" fmla="*/ 1569542 w 4699113"/>
              <a:gd name="connsiteY2567" fmla="*/ 2975730 h 4925960"/>
              <a:gd name="connsiteX2568" fmla="*/ 1541005 w 4699113"/>
              <a:gd name="connsiteY2568" fmla="*/ 3008333 h 4925960"/>
              <a:gd name="connsiteX2569" fmla="*/ 1560030 w 4699113"/>
              <a:gd name="connsiteY2569" fmla="*/ 3002405 h 4925960"/>
              <a:gd name="connsiteX2570" fmla="*/ 1569542 w 4699113"/>
              <a:gd name="connsiteY2570" fmla="*/ 2987586 h 4925960"/>
              <a:gd name="connsiteX2571" fmla="*/ 1594908 w 4699113"/>
              <a:gd name="connsiteY2571" fmla="*/ 2969803 h 4925960"/>
              <a:gd name="connsiteX2572" fmla="*/ 2812492 w 4699113"/>
              <a:gd name="connsiteY2572" fmla="*/ 2937200 h 4925960"/>
              <a:gd name="connsiteX2573" fmla="*/ 2777613 w 4699113"/>
              <a:gd name="connsiteY2573" fmla="*/ 2940164 h 4925960"/>
              <a:gd name="connsiteX2574" fmla="*/ 2745906 w 4699113"/>
              <a:gd name="connsiteY2574" fmla="*/ 2946092 h 4925960"/>
              <a:gd name="connsiteX2575" fmla="*/ 2742735 w 4699113"/>
              <a:gd name="connsiteY2575" fmla="*/ 2963875 h 4925960"/>
              <a:gd name="connsiteX2576" fmla="*/ 2742735 w 4699113"/>
              <a:gd name="connsiteY2576" fmla="*/ 2981658 h 4925960"/>
              <a:gd name="connsiteX2577" fmla="*/ 2771272 w 4699113"/>
              <a:gd name="connsiteY2577" fmla="*/ 2978694 h 4925960"/>
              <a:gd name="connsiteX2578" fmla="*/ 2802980 w 4699113"/>
              <a:gd name="connsiteY2578" fmla="*/ 2975730 h 4925960"/>
              <a:gd name="connsiteX2579" fmla="*/ 2812492 w 4699113"/>
              <a:gd name="connsiteY2579" fmla="*/ 2960911 h 4925960"/>
              <a:gd name="connsiteX2580" fmla="*/ 2815663 w 4699113"/>
              <a:gd name="connsiteY2580" fmla="*/ 2946092 h 4925960"/>
              <a:gd name="connsiteX2581" fmla="*/ 2818834 w 4699113"/>
              <a:gd name="connsiteY2581" fmla="*/ 2946092 h 4925960"/>
              <a:gd name="connsiteX2582" fmla="*/ 2818834 w 4699113"/>
              <a:gd name="connsiteY2582" fmla="*/ 2943128 h 4925960"/>
              <a:gd name="connsiteX2583" fmla="*/ 2815663 w 4699113"/>
              <a:gd name="connsiteY2583" fmla="*/ 2940164 h 4925960"/>
              <a:gd name="connsiteX2584" fmla="*/ 2932982 w 4699113"/>
              <a:gd name="connsiteY2584" fmla="*/ 2922381 h 4925960"/>
              <a:gd name="connsiteX2585" fmla="*/ 2932982 w 4699113"/>
              <a:gd name="connsiteY2585" fmla="*/ 3150599 h 4925960"/>
              <a:gd name="connsiteX2586" fmla="*/ 2932982 w 4699113"/>
              <a:gd name="connsiteY2586" fmla="*/ 3378817 h 4925960"/>
              <a:gd name="connsiteX2587" fmla="*/ 2926640 w 4699113"/>
              <a:gd name="connsiteY2587" fmla="*/ 3224696 h 4925960"/>
              <a:gd name="connsiteX2588" fmla="*/ 2926640 w 4699113"/>
              <a:gd name="connsiteY2588" fmla="*/ 3067611 h 4925960"/>
              <a:gd name="connsiteX2589" fmla="*/ 2923470 w 4699113"/>
              <a:gd name="connsiteY2589" fmla="*/ 3058719 h 4925960"/>
              <a:gd name="connsiteX2590" fmla="*/ 2926640 w 4699113"/>
              <a:gd name="connsiteY2590" fmla="*/ 3049827 h 4925960"/>
              <a:gd name="connsiteX2591" fmla="*/ 2926640 w 4699113"/>
              <a:gd name="connsiteY2591" fmla="*/ 3046863 h 4925960"/>
              <a:gd name="connsiteX2592" fmla="*/ 2926640 w 4699113"/>
              <a:gd name="connsiteY2592" fmla="*/ 3043900 h 4925960"/>
              <a:gd name="connsiteX2593" fmla="*/ 2923470 w 4699113"/>
              <a:gd name="connsiteY2593" fmla="*/ 3029080 h 4925960"/>
              <a:gd name="connsiteX2594" fmla="*/ 2923470 w 4699113"/>
              <a:gd name="connsiteY2594" fmla="*/ 3017225 h 4925960"/>
              <a:gd name="connsiteX2595" fmla="*/ 2894933 w 4699113"/>
              <a:gd name="connsiteY2595" fmla="*/ 3058719 h 4925960"/>
              <a:gd name="connsiteX2596" fmla="*/ 2866396 w 4699113"/>
              <a:gd name="connsiteY2596" fmla="*/ 3100213 h 4925960"/>
              <a:gd name="connsiteX2597" fmla="*/ 2856883 w 4699113"/>
              <a:gd name="connsiteY2597" fmla="*/ 3106141 h 4925960"/>
              <a:gd name="connsiteX2598" fmla="*/ 2860054 w 4699113"/>
              <a:gd name="connsiteY2598" fmla="*/ 3120960 h 4925960"/>
              <a:gd name="connsiteX2599" fmla="*/ 2866396 w 4699113"/>
              <a:gd name="connsiteY2599" fmla="*/ 3112069 h 4925960"/>
              <a:gd name="connsiteX2600" fmla="*/ 2869566 w 4699113"/>
              <a:gd name="connsiteY2600" fmla="*/ 3103177 h 4925960"/>
              <a:gd name="connsiteX2601" fmla="*/ 2888591 w 4699113"/>
              <a:gd name="connsiteY2601" fmla="*/ 3082430 h 4925960"/>
              <a:gd name="connsiteX2602" fmla="*/ 2907616 w 4699113"/>
              <a:gd name="connsiteY2602" fmla="*/ 3058719 h 4925960"/>
              <a:gd name="connsiteX2603" fmla="*/ 2917128 w 4699113"/>
              <a:gd name="connsiteY2603" fmla="*/ 3067611 h 4925960"/>
              <a:gd name="connsiteX2604" fmla="*/ 2910786 w 4699113"/>
              <a:gd name="connsiteY2604" fmla="*/ 3079466 h 4925960"/>
              <a:gd name="connsiteX2605" fmla="*/ 2910786 w 4699113"/>
              <a:gd name="connsiteY2605" fmla="*/ 3123924 h 4925960"/>
              <a:gd name="connsiteX2606" fmla="*/ 2907616 w 4699113"/>
              <a:gd name="connsiteY2606" fmla="*/ 3168382 h 4925960"/>
              <a:gd name="connsiteX2607" fmla="*/ 2879079 w 4699113"/>
              <a:gd name="connsiteY2607" fmla="*/ 3224696 h 4925960"/>
              <a:gd name="connsiteX2608" fmla="*/ 2818834 w 4699113"/>
              <a:gd name="connsiteY2608" fmla="*/ 3236551 h 4925960"/>
              <a:gd name="connsiteX2609" fmla="*/ 2799809 w 4699113"/>
              <a:gd name="connsiteY2609" fmla="*/ 3236551 h 4925960"/>
              <a:gd name="connsiteX2610" fmla="*/ 2787126 w 4699113"/>
              <a:gd name="connsiteY2610" fmla="*/ 3224696 h 4925960"/>
              <a:gd name="connsiteX2611" fmla="*/ 2787126 w 4699113"/>
              <a:gd name="connsiteY2611" fmla="*/ 3203949 h 4925960"/>
              <a:gd name="connsiteX2612" fmla="*/ 2799809 w 4699113"/>
              <a:gd name="connsiteY2612" fmla="*/ 3189129 h 4925960"/>
              <a:gd name="connsiteX2613" fmla="*/ 2812492 w 4699113"/>
              <a:gd name="connsiteY2613" fmla="*/ 3174310 h 4925960"/>
              <a:gd name="connsiteX2614" fmla="*/ 2822004 w 4699113"/>
              <a:gd name="connsiteY2614" fmla="*/ 3156527 h 4925960"/>
              <a:gd name="connsiteX2615" fmla="*/ 2834688 w 4699113"/>
              <a:gd name="connsiteY2615" fmla="*/ 3150599 h 4925960"/>
              <a:gd name="connsiteX2616" fmla="*/ 2837858 w 4699113"/>
              <a:gd name="connsiteY2616" fmla="*/ 3135780 h 4925960"/>
              <a:gd name="connsiteX2617" fmla="*/ 2825175 w 4699113"/>
              <a:gd name="connsiteY2617" fmla="*/ 3147635 h 4925960"/>
              <a:gd name="connsiteX2618" fmla="*/ 2818834 w 4699113"/>
              <a:gd name="connsiteY2618" fmla="*/ 3156527 h 4925960"/>
              <a:gd name="connsiteX2619" fmla="*/ 2787126 w 4699113"/>
              <a:gd name="connsiteY2619" fmla="*/ 3189129 h 4925960"/>
              <a:gd name="connsiteX2620" fmla="*/ 2749076 w 4699113"/>
              <a:gd name="connsiteY2620" fmla="*/ 3218768 h 4925960"/>
              <a:gd name="connsiteX2621" fmla="*/ 2768101 w 4699113"/>
              <a:gd name="connsiteY2621" fmla="*/ 3224696 h 4925960"/>
              <a:gd name="connsiteX2622" fmla="*/ 2774442 w 4699113"/>
              <a:gd name="connsiteY2622" fmla="*/ 3236551 h 4925960"/>
              <a:gd name="connsiteX2623" fmla="*/ 2796638 w 4699113"/>
              <a:gd name="connsiteY2623" fmla="*/ 3248407 h 4925960"/>
              <a:gd name="connsiteX2624" fmla="*/ 2822004 w 4699113"/>
              <a:gd name="connsiteY2624" fmla="*/ 3248407 h 4925960"/>
              <a:gd name="connsiteX2625" fmla="*/ 2825175 w 4699113"/>
              <a:gd name="connsiteY2625" fmla="*/ 3251371 h 4925960"/>
              <a:gd name="connsiteX2626" fmla="*/ 2831517 w 4699113"/>
              <a:gd name="connsiteY2626" fmla="*/ 3251371 h 4925960"/>
              <a:gd name="connsiteX2627" fmla="*/ 2837858 w 4699113"/>
              <a:gd name="connsiteY2627" fmla="*/ 3248407 h 4925960"/>
              <a:gd name="connsiteX2628" fmla="*/ 2844200 w 4699113"/>
              <a:gd name="connsiteY2628" fmla="*/ 3251371 h 4925960"/>
              <a:gd name="connsiteX2629" fmla="*/ 2875908 w 4699113"/>
              <a:gd name="connsiteY2629" fmla="*/ 3260262 h 4925960"/>
              <a:gd name="connsiteX2630" fmla="*/ 2901274 w 4699113"/>
              <a:gd name="connsiteY2630" fmla="*/ 3281010 h 4925960"/>
              <a:gd name="connsiteX2631" fmla="*/ 2894933 w 4699113"/>
              <a:gd name="connsiteY2631" fmla="*/ 3281010 h 4925960"/>
              <a:gd name="connsiteX2632" fmla="*/ 2885420 w 4699113"/>
              <a:gd name="connsiteY2632" fmla="*/ 3281010 h 4925960"/>
              <a:gd name="connsiteX2633" fmla="*/ 2894933 w 4699113"/>
              <a:gd name="connsiteY2633" fmla="*/ 3295829 h 4925960"/>
              <a:gd name="connsiteX2634" fmla="*/ 2901274 w 4699113"/>
              <a:gd name="connsiteY2634" fmla="*/ 3307684 h 4925960"/>
              <a:gd name="connsiteX2635" fmla="*/ 2901274 w 4699113"/>
              <a:gd name="connsiteY2635" fmla="*/ 3316576 h 4925960"/>
              <a:gd name="connsiteX2636" fmla="*/ 2898104 w 4699113"/>
              <a:gd name="connsiteY2636" fmla="*/ 3328432 h 4925960"/>
              <a:gd name="connsiteX2637" fmla="*/ 2901274 w 4699113"/>
              <a:gd name="connsiteY2637" fmla="*/ 3340287 h 4925960"/>
              <a:gd name="connsiteX2638" fmla="*/ 2907616 w 4699113"/>
              <a:gd name="connsiteY2638" fmla="*/ 3352143 h 4925960"/>
              <a:gd name="connsiteX2639" fmla="*/ 2907616 w 4699113"/>
              <a:gd name="connsiteY2639" fmla="*/ 3361034 h 4925960"/>
              <a:gd name="connsiteX2640" fmla="*/ 2907616 w 4699113"/>
              <a:gd name="connsiteY2640" fmla="*/ 3372890 h 4925960"/>
              <a:gd name="connsiteX2641" fmla="*/ 2910786 w 4699113"/>
              <a:gd name="connsiteY2641" fmla="*/ 3375854 h 4925960"/>
              <a:gd name="connsiteX2642" fmla="*/ 2907616 w 4699113"/>
              <a:gd name="connsiteY2642" fmla="*/ 3378817 h 4925960"/>
              <a:gd name="connsiteX2643" fmla="*/ 2907616 w 4699113"/>
              <a:gd name="connsiteY2643" fmla="*/ 3381781 h 4925960"/>
              <a:gd name="connsiteX2644" fmla="*/ 2904445 w 4699113"/>
              <a:gd name="connsiteY2644" fmla="*/ 3384745 h 4925960"/>
              <a:gd name="connsiteX2645" fmla="*/ 2901274 w 4699113"/>
              <a:gd name="connsiteY2645" fmla="*/ 3384745 h 4925960"/>
              <a:gd name="connsiteX2646" fmla="*/ 2888591 w 4699113"/>
              <a:gd name="connsiteY2646" fmla="*/ 3390673 h 4925960"/>
              <a:gd name="connsiteX2647" fmla="*/ 2882250 w 4699113"/>
              <a:gd name="connsiteY2647" fmla="*/ 3390673 h 4925960"/>
              <a:gd name="connsiteX2648" fmla="*/ 2853712 w 4699113"/>
              <a:gd name="connsiteY2648" fmla="*/ 3399565 h 4925960"/>
              <a:gd name="connsiteX2649" fmla="*/ 2822004 w 4699113"/>
              <a:gd name="connsiteY2649" fmla="*/ 3393637 h 4925960"/>
              <a:gd name="connsiteX2650" fmla="*/ 2815663 w 4699113"/>
              <a:gd name="connsiteY2650" fmla="*/ 3399565 h 4925960"/>
              <a:gd name="connsiteX2651" fmla="*/ 2802980 w 4699113"/>
              <a:gd name="connsiteY2651" fmla="*/ 3399565 h 4925960"/>
              <a:gd name="connsiteX2652" fmla="*/ 2777613 w 4699113"/>
              <a:gd name="connsiteY2652" fmla="*/ 3414384 h 4925960"/>
              <a:gd name="connsiteX2653" fmla="*/ 2745906 w 4699113"/>
              <a:gd name="connsiteY2653" fmla="*/ 3414384 h 4925960"/>
              <a:gd name="connsiteX2654" fmla="*/ 2730052 w 4699113"/>
              <a:gd name="connsiteY2654" fmla="*/ 3414384 h 4925960"/>
              <a:gd name="connsiteX2655" fmla="*/ 2714198 w 4699113"/>
              <a:gd name="connsiteY2655" fmla="*/ 3417348 h 4925960"/>
              <a:gd name="connsiteX2656" fmla="*/ 2679319 w 4699113"/>
              <a:gd name="connsiteY2656" fmla="*/ 3417348 h 4925960"/>
              <a:gd name="connsiteX2657" fmla="*/ 2644440 w 4699113"/>
              <a:gd name="connsiteY2657" fmla="*/ 3396601 h 4925960"/>
              <a:gd name="connsiteX2658" fmla="*/ 2679319 w 4699113"/>
              <a:gd name="connsiteY2658" fmla="*/ 3396601 h 4925960"/>
              <a:gd name="connsiteX2659" fmla="*/ 2711027 w 4699113"/>
              <a:gd name="connsiteY2659" fmla="*/ 3396601 h 4925960"/>
              <a:gd name="connsiteX2660" fmla="*/ 2698344 w 4699113"/>
              <a:gd name="connsiteY2660" fmla="*/ 3390673 h 4925960"/>
              <a:gd name="connsiteX2661" fmla="*/ 2679319 w 4699113"/>
              <a:gd name="connsiteY2661" fmla="*/ 3390673 h 4925960"/>
              <a:gd name="connsiteX2662" fmla="*/ 2660294 w 4699113"/>
              <a:gd name="connsiteY2662" fmla="*/ 3384745 h 4925960"/>
              <a:gd name="connsiteX2663" fmla="*/ 2644440 w 4699113"/>
              <a:gd name="connsiteY2663" fmla="*/ 3375854 h 4925960"/>
              <a:gd name="connsiteX2664" fmla="*/ 2641269 w 4699113"/>
              <a:gd name="connsiteY2664" fmla="*/ 3363998 h 4925960"/>
              <a:gd name="connsiteX2665" fmla="*/ 2647611 w 4699113"/>
              <a:gd name="connsiteY2665" fmla="*/ 3355106 h 4925960"/>
              <a:gd name="connsiteX2666" fmla="*/ 2653952 w 4699113"/>
              <a:gd name="connsiteY2666" fmla="*/ 3352143 h 4925960"/>
              <a:gd name="connsiteX2667" fmla="*/ 2653952 w 4699113"/>
              <a:gd name="connsiteY2667" fmla="*/ 3349179 h 4925960"/>
              <a:gd name="connsiteX2668" fmla="*/ 2647611 w 4699113"/>
              <a:gd name="connsiteY2668" fmla="*/ 3328432 h 4925960"/>
              <a:gd name="connsiteX2669" fmla="*/ 2663465 w 4699113"/>
              <a:gd name="connsiteY2669" fmla="*/ 3307684 h 4925960"/>
              <a:gd name="connsiteX2670" fmla="*/ 2660294 w 4699113"/>
              <a:gd name="connsiteY2670" fmla="*/ 3301757 h 4925960"/>
              <a:gd name="connsiteX2671" fmla="*/ 2653952 w 4699113"/>
              <a:gd name="connsiteY2671" fmla="*/ 3301757 h 4925960"/>
              <a:gd name="connsiteX2672" fmla="*/ 2584195 w 4699113"/>
              <a:gd name="connsiteY2672" fmla="*/ 3355106 h 4925960"/>
              <a:gd name="connsiteX2673" fmla="*/ 2514438 w 4699113"/>
              <a:gd name="connsiteY2673" fmla="*/ 3399565 h 4925960"/>
              <a:gd name="connsiteX2674" fmla="*/ 2514438 w 4699113"/>
              <a:gd name="connsiteY2674" fmla="*/ 3402528 h 4925960"/>
              <a:gd name="connsiteX2675" fmla="*/ 2517608 w 4699113"/>
              <a:gd name="connsiteY2675" fmla="*/ 3402528 h 4925960"/>
              <a:gd name="connsiteX2676" fmla="*/ 2555658 w 4699113"/>
              <a:gd name="connsiteY2676" fmla="*/ 3384745 h 4925960"/>
              <a:gd name="connsiteX2677" fmla="*/ 2600049 w 4699113"/>
              <a:gd name="connsiteY2677" fmla="*/ 3381781 h 4925960"/>
              <a:gd name="connsiteX2678" fmla="*/ 2622244 w 4699113"/>
              <a:gd name="connsiteY2678" fmla="*/ 3393637 h 4925960"/>
              <a:gd name="connsiteX2679" fmla="*/ 2622244 w 4699113"/>
              <a:gd name="connsiteY2679" fmla="*/ 3420312 h 4925960"/>
              <a:gd name="connsiteX2680" fmla="*/ 2622244 w 4699113"/>
              <a:gd name="connsiteY2680" fmla="*/ 3423276 h 4925960"/>
              <a:gd name="connsiteX2681" fmla="*/ 2615903 w 4699113"/>
              <a:gd name="connsiteY2681" fmla="*/ 3426239 h 4925960"/>
              <a:gd name="connsiteX2682" fmla="*/ 2615903 w 4699113"/>
              <a:gd name="connsiteY2682" fmla="*/ 3432167 h 4925960"/>
              <a:gd name="connsiteX2683" fmla="*/ 2612732 w 4699113"/>
              <a:gd name="connsiteY2683" fmla="*/ 3432167 h 4925960"/>
              <a:gd name="connsiteX2684" fmla="*/ 2600049 w 4699113"/>
              <a:gd name="connsiteY2684" fmla="*/ 3446987 h 4925960"/>
              <a:gd name="connsiteX2685" fmla="*/ 2577854 w 4699113"/>
              <a:gd name="connsiteY2685" fmla="*/ 3446987 h 4925960"/>
              <a:gd name="connsiteX2686" fmla="*/ 2549316 w 4699113"/>
              <a:gd name="connsiteY2686" fmla="*/ 3461806 h 4925960"/>
              <a:gd name="connsiteX2687" fmla="*/ 2514438 w 4699113"/>
              <a:gd name="connsiteY2687" fmla="*/ 3467734 h 4925960"/>
              <a:gd name="connsiteX2688" fmla="*/ 2489071 w 4699113"/>
              <a:gd name="connsiteY2688" fmla="*/ 3476625 h 4925960"/>
              <a:gd name="connsiteX2689" fmla="*/ 2463705 w 4699113"/>
              <a:gd name="connsiteY2689" fmla="*/ 3479589 h 4925960"/>
              <a:gd name="connsiteX2690" fmla="*/ 2425656 w 4699113"/>
              <a:gd name="connsiteY2690" fmla="*/ 3485517 h 4925960"/>
              <a:gd name="connsiteX2691" fmla="*/ 2384435 w 4699113"/>
              <a:gd name="connsiteY2691" fmla="*/ 3497372 h 4925960"/>
              <a:gd name="connsiteX2692" fmla="*/ 2352727 w 4699113"/>
              <a:gd name="connsiteY2692" fmla="*/ 3503300 h 4925960"/>
              <a:gd name="connsiteX2693" fmla="*/ 2317848 w 4699113"/>
              <a:gd name="connsiteY2693" fmla="*/ 3503300 h 4925960"/>
              <a:gd name="connsiteX2694" fmla="*/ 2260774 w 4699113"/>
              <a:gd name="connsiteY2694" fmla="*/ 3524047 h 4925960"/>
              <a:gd name="connsiteX2695" fmla="*/ 2197358 w 4699113"/>
              <a:gd name="connsiteY2695" fmla="*/ 3535903 h 4925960"/>
              <a:gd name="connsiteX2696" fmla="*/ 2165650 w 4699113"/>
              <a:gd name="connsiteY2696" fmla="*/ 3544794 h 4925960"/>
              <a:gd name="connsiteX2697" fmla="*/ 2137114 w 4699113"/>
              <a:gd name="connsiteY2697" fmla="*/ 3547758 h 4925960"/>
              <a:gd name="connsiteX2698" fmla="*/ 2162480 w 4699113"/>
              <a:gd name="connsiteY2698" fmla="*/ 3535903 h 4925960"/>
              <a:gd name="connsiteX2699" fmla="*/ 2187846 w 4699113"/>
              <a:gd name="connsiteY2699" fmla="*/ 3524047 h 4925960"/>
              <a:gd name="connsiteX2700" fmla="*/ 2447851 w 4699113"/>
              <a:gd name="connsiteY2700" fmla="*/ 3402528 h 4925960"/>
              <a:gd name="connsiteX2701" fmla="*/ 2685660 w 4699113"/>
              <a:gd name="connsiteY2701" fmla="*/ 3239515 h 4925960"/>
              <a:gd name="connsiteX2702" fmla="*/ 2815663 w 4699113"/>
              <a:gd name="connsiteY2702" fmla="*/ 3112069 h 4925960"/>
              <a:gd name="connsiteX2703" fmla="*/ 2917128 w 4699113"/>
              <a:gd name="connsiteY2703" fmla="*/ 2960911 h 4925960"/>
              <a:gd name="connsiteX2704" fmla="*/ 2923470 w 4699113"/>
              <a:gd name="connsiteY2704" fmla="*/ 2943128 h 4925960"/>
              <a:gd name="connsiteX2705" fmla="*/ 2714198 w 4699113"/>
              <a:gd name="connsiteY2705" fmla="*/ 2916453 h 4925960"/>
              <a:gd name="connsiteX2706" fmla="*/ 2701514 w 4699113"/>
              <a:gd name="connsiteY2706" fmla="*/ 2919417 h 4925960"/>
              <a:gd name="connsiteX2707" fmla="*/ 2698344 w 4699113"/>
              <a:gd name="connsiteY2707" fmla="*/ 2928308 h 4925960"/>
              <a:gd name="connsiteX2708" fmla="*/ 2692002 w 4699113"/>
              <a:gd name="connsiteY2708" fmla="*/ 2957947 h 4925960"/>
              <a:gd name="connsiteX2709" fmla="*/ 2688831 w 4699113"/>
              <a:gd name="connsiteY2709" fmla="*/ 2981658 h 4925960"/>
              <a:gd name="connsiteX2710" fmla="*/ 2660294 w 4699113"/>
              <a:gd name="connsiteY2710" fmla="*/ 3043900 h 4925960"/>
              <a:gd name="connsiteX2711" fmla="*/ 2622244 w 4699113"/>
              <a:gd name="connsiteY2711" fmla="*/ 3106141 h 4925960"/>
              <a:gd name="connsiteX2712" fmla="*/ 2615903 w 4699113"/>
              <a:gd name="connsiteY2712" fmla="*/ 3123924 h 4925960"/>
              <a:gd name="connsiteX2713" fmla="*/ 2634928 w 4699113"/>
              <a:gd name="connsiteY2713" fmla="*/ 3126888 h 4925960"/>
              <a:gd name="connsiteX2714" fmla="*/ 2644440 w 4699113"/>
              <a:gd name="connsiteY2714" fmla="*/ 3109105 h 4925960"/>
              <a:gd name="connsiteX2715" fmla="*/ 2653952 w 4699113"/>
              <a:gd name="connsiteY2715" fmla="*/ 3091322 h 4925960"/>
              <a:gd name="connsiteX2716" fmla="*/ 2657123 w 4699113"/>
              <a:gd name="connsiteY2716" fmla="*/ 3085394 h 4925960"/>
              <a:gd name="connsiteX2717" fmla="*/ 2669806 w 4699113"/>
              <a:gd name="connsiteY2717" fmla="*/ 3082430 h 4925960"/>
              <a:gd name="connsiteX2718" fmla="*/ 2679319 w 4699113"/>
              <a:gd name="connsiteY2718" fmla="*/ 3049827 h 4925960"/>
              <a:gd name="connsiteX2719" fmla="*/ 2698344 w 4699113"/>
              <a:gd name="connsiteY2719" fmla="*/ 3023152 h 4925960"/>
              <a:gd name="connsiteX2720" fmla="*/ 2704685 w 4699113"/>
              <a:gd name="connsiteY2720" fmla="*/ 3011297 h 4925960"/>
              <a:gd name="connsiteX2721" fmla="*/ 2704685 w 4699113"/>
              <a:gd name="connsiteY2721" fmla="*/ 2999441 h 4925960"/>
              <a:gd name="connsiteX2722" fmla="*/ 2704685 w 4699113"/>
              <a:gd name="connsiteY2722" fmla="*/ 2981658 h 4925960"/>
              <a:gd name="connsiteX2723" fmla="*/ 2720539 w 4699113"/>
              <a:gd name="connsiteY2723" fmla="*/ 2969803 h 4925960"/>
              <a:gd name="connsiteX2724" fmla="*/ 2723710 w 4699113"/>
              <a:gd name="connsiteY2724" fmla="*/ 2966839 h 4925960"/>
              <a:gd name="connsiteX2725" fmla="*/ 2723710 w 4699113"/>
              <a:gd name="connsiteY2725" fmla="*/ 2963875 h 4925960"/>
              <a:gd name="connsiteX2726" fmla="*/ 2714198 w 4699113"/>
              <a:gd name="connsiteY2726" fmla="*/ 2946092 h 4925960"/>
              <a:gd name="connsiteX2727" fmla="*/ 2726881 w 4699113"/>
              <a:gd name="connsiteY2727" fmla="*/ 2925345 h 4925960"/>
              <a:gd name="connsiteX2728" fmla="*/ 2726881 w 4699113"/>
              <a:gd name="connsiteY2728" fmla="*/ 2919417 h 4925960"/>
              <a:gd name="connsiteX2729" fmla="*/ 2758588 w 4699113"/>
              <a:gd name="connsiteY2729" fmla="*/ 2901634 h 4925960"/>
              <a:gd name="connsiteX2730" fmla="*/ 2745906 w 4699113"/>
              <a:gd name="connsiteY2730" fmla="*/ 2907561 h 4925960"/>
              <a:gd name="connsiteX2731" fmla="*/ 2749076 w 4699113"/>
              <a:gd name="connsiteY2731" fmla="*/ 2922381 h 4925960"/>
              <a:gd name="connsiteX2732" fmla="*/ 2758588 w 4699113"/>
              <a:gd name="connsiteY2732" fmla="*/ 2928308 h 4925960"/>
              <a:gd name="connsiteX2733" fmla="*/ 2768101 w 4699113"/>
              <a:gd name="connsiteY2733" fmla="*/ 2928308 h 4925960"/>
              <a:gd name="connsiteX2734" fmla="*/ 2774442 w 4699113"/>
              <a:gd name="connsiteY2734" fmla="*/ 2928308 h 4925960"/>
              <a:gd name="connsiteX2735" fmla="*/ 2771272 w 4699113"/>
              <a:gd name="connsiteY2735" fmla="*/ 2916453 h 4925960"/>
              <a:gd name="connsiteX2736" fmla="*/ 2771272 w 4699113"/>
              <a:gd name="connsiteY2736" fmla="*/ 2901634 h 4925960"/>
              <a:gd name="connsiteX2737" fmla="*/ 3075668 w 4699113"/>
              <a:gd name="connsiteY2737" fmla="*/ 2898670 h 4925960"/>
              <a:gd name="connsiteX2738" fmla="*/ 3088351 w 4699113"/>
              <a:gd name="connsiteY2738" fmla="*/ 2898670 h 4925960"/>
              <a:gd name="connsiteX2739" fmla="*/ 3097863 w 4699113"/>
              <a:gd name="connsiteY2739" fmla="*/ 2904598 h 4925960"/>
              <a:gd name="connsiteX2740" fmla="*/ 3085180 w 4699113"/>
              <a:gd name="connsiteY2740" fmla="*/ 2922381 h 4925960"/>
              <a:gd name="connsiteX2741" fmla="*/ 3072497 w 4699113"/>
              <a:gd name="connsiteY2741" fmla="*/ 2925345 h 4925960"/>
              <a:gd name="connsiteX2742" fmla="*/ 3056643 w 4699113"/>
              <a:gd name="connsiteY2742" fmla="*/ 2922381 h 4925960"/>
              <a:gd name="connsiteX2743" fmla="*/ 3050302 w 4699113"/>
              <a:gd name="connsiteY2743" fmla="*/ 2913489 h 4925960"/>
              <a:gd name="connsiteX2744" fmla="*/ 3059814 w 4699113"/>
              <a:gd name="connsiteY2744" fmla="*/ 2901634 h 4925960"/>
              <a:gd name="connsiteX2745" fmla="*/ 1379294 w 4699113"/>
              <a:gd name="connsiteY2745" fmla="*/ 2898670 h 4925960"/>
              <a:gd name="connsiteX2746" fmla="*/ 1350757 w 4699113"/>
              <a:gd name="connsiteY2746" fmla="*/ 2901634 h 4925960"/>
              <a:gd name="connsiteX2747" fmla="*/ 1328562 w 4699113"/>
              <a:gd name="connsiteY2747" fmla="*/ 2919417 h 4925960"/>
              <a:gd name="connsiteX2748" fmla="*/ 1350757 w 4699113"/>
              <a:gd name="connsiteY2748" fmla="*/ 2937200 h 4925960"/>
              <a:gd name="connsiteX2749" fmla="*/ 1379294 w 4699113"/>
              <a:gd name="connsiteY2749" fmla="*/ 2928308 h 4925960"/>
              <a:gd name="connsiteX2750" fmla="*/ 1385636 w 4699113"/>
              <a:gd name="connsiteY2750" fmla="*/ 2925345 h 4925960"/>
              <a:gd name="connsiteX2751" fmla="*/ 1388807 w 4699113"/>
              <a:gd name="connsiteY2751" fmla="*/ 2922381 h 4925960"/>
              <a:gd name="connsiteX2752" fmla="*/ 1395148 w 4699113"/>
              <a:gd name="connsiteY2752" fmla="*/ 2916453 h 4925960"/>
              <a:gd name="connsiteX2753" fmla="*/ 1398319 w 4699113"/>
              <a:gd name="connsiteY2753" fmla="*/ 2907561 h 4925960"/>
              <a:gd name="connsiteX2754" fmla="*/ 1391978 w 4699113"/>
              <a:gd name="connsiteY2754" fmla="*/ 2901634 h 4925960"/>
              <a:gd name="connsiteX2755" fmla="*/ 3043960 w 4699113"/>
              <a:gd name="connsiteY2755" fmla="*/ 2892742 h 4925960"/>
              <a:gd name="connsiteX2756" fmla="*/ 3050302 w 4699113"/>
              <a:gd name="connsiteY2756" fmla="*/ 2898670 h 4925960"/>
              <a:gd name="connsiteX2757" fmla="*/ 3043960 w 4699113"/>
              <a:gd name="connsiteY2757" fmla="*/ 2904598 h 4925960"/>
              <a:gd name="connsiteX2758" fmla="*/ 3040789 w 4699113"/>
              <a:gd name="connsiteY2758" fmla="*/ 2904598 h 4925960"/>
              <a:gd name="connsiteX2759" fmla="*/ 3040789 w 4699113"/>
              <a:gd name="connsiteY2759" fmla="*/ 2898670 h 4925960"/>
              <a:gd name="connsiteX2760" fmla="*/ 3040789 w 4699113"/>
              <a:gd name="connsiteY2760" fmla="*/ 2895706 h 4925960"/>
              <a:gd name="connsiteX2761" fmla="*/ 2799809 w 4699113"/>
              <a:gd name="connsiteY2761" fmla="*/ 2892742 h 4925960"/>
              <a:gd name="connsiteX2762" fmla="*/ 2802980 w 4699113"/>
              <a:gd name="connsiteY2762" fmla="*/ 2901634 h 4925960"/>
              <a:gd name="connsiteX2763" fmla="*/ 2802980 w 4699113"/>
              <a:gd name="connsiteY2763" fmla="*/ 2913489 h 4925960"/>
              <a:gd name="connsiteX2764" fmla="*/ 2802980 w 4699113"/>
              <a:gd name="connsiteY2764" fmla="*/ 2916453 h 4925960"/>
              <a:gd name="connsiteX2765" fmla="*/ 2809321 w 4699113"/>
              <a:gd name="connsiteY2765" fmla="*/ 2919417 h 4925960"/>
              <a:gd name="connsiteX2766" fmla="*/ 2812492 w 4699113"/>
              <a:gd name="connsiteY2766" fmla="*/ 2919417 h 4925960"/>
              <a:gd name="connsiteX2767" fmla="*/ 2818834 w 4699113"/>
              <a:gd name="connsiteY2767" fmla="*/ 2916453 h 4925960"/>
              <a:gd name="connsiteX2768" fmla="*/ 2822004 w 4699113"/>
              <a:gd name="connsiteY2768" fmla="*/ 2907561 h 4925960"/>
              <a:gd name="connsiteX2769" fmla="*/ 2818834 w 4699113"/>
              <a:gd name="connsiteY2769" fmla="*/ 2898670 h 4925960"/>
              <a:gd name="connsiteX2770" fmla="*/ 2815663 w 4699113"/>
              <a:gd name="connsiteY2770" fmla="*/ 2892742 h 4925960"/>
              <a:gd name="connsiteX2771" fmla="*/ 2802980 w 4699113"/>
              <a:gd name="connsiteY2771" fmla="*/ 2892742 h 4925960"/>
              <a:gd name="connsiteX2772" fmla="*/ 3995197 w 4699113"/>
              <a:gd name="connsiteY2772" fmla="*/ 2880886 h 4925960"/>
              <a:gd name="connsiteX2773" fmla="*/ 3998368 w 4699113"/>
              <a:gd name="connsiteY2773" fmla="*/ 2892742 h 4925960"/>
              <a:gd name="connsiteX2774" fmla="*/ 3995197 w 4699113"/>
              <a:gd name="connsiteY2774" fmla="*/ 2904598 h 4925960"/>
              <a:gd name="connsiteX2775" fmla="*/ 4007880 w 4699113"/>
              <a:gd name="connsiteY2775" fmla="*/ 2913489 h 4925960"/>
              <a:gd name="connsiteX2776" fmla="*/ 4026905 w 4699113"/>
              <a:gd name="connsiteY2776" fmla="*/ 2919417 h 4925960"/>
              <a:gd name="connsiteX2777" fmla="*/ 4039588 w 4699113"/>
              <a:gd name="connsiteY2777" fmla="*/ 2928308 h 4925960"/>
              <a:gd name="connsiteX2778" fmla="*/ 4036418 w 4699113"/>
              <a:gd name="connsiteY2778" fmla="*/ 2940164 h 4925960"/>
              <a:gd name="connsiteX2779" fmla="*/ 4023734 w 4699113"/>
              <a:gd name="connsiteY2779" fmla="*/ 2946092 h 4925960"/>
              <a:gd name="connsiteX2780" fmla="*/ 4017393 w 4699113"/>
              <a:gd name="connsiteY2780" fmla="*/ 2937200 h 4925960"/>
              <a:gd name="connsiteX2781" fmla="*/ 4007880 w 4699113"/>
              <a:gd name="connsiteY2781" fmla="*/ 2934236 h 4925960"/>
              <a:gd name="connsiteX2782" fmla="*/ 4001539 w 4699113"/>
              <a:gd name="connsiteY2782" fmla="*/ 2937200 h 4925960"/>
              <a:gd name="connsiteX2783" fmla="*/ 4001539 w 4699113"/>
              <a:gd name="connsiteY2783" fmla="*/ 2946092 h 4925960"/>
              <a:gd name="connsiteX2784" fmla="*/ 4001539 w 4699113"/>
              <a:gd name="connsiteY2784" fmla="*/ 2960911 h 4925960"/>
              <a:gd name="connsiteX2785" fmla="*/ 4036418 w 4699113"/>
              <a:gd name="connsiteY2785" fmla="*/ 2969803 h 4925960"/>
              <a:gd name="connsiteX2786" fmla="*/ 4064955 w 4699113"/>
              <a:gd name="connsiteY2786" fmla="*/ 2990550 h 4925960"/>
              <a:gd name="connsiteX2787" fmla="*/ 4055442 w 4699113"/>
              <a:gd name="connsiteY2787" fmla="*/ 2946092 h 4925960"/>
              <a:gd name="connsiteX2788" fmla="*/ 4049101 w 4699113"/>
              <a:gd name="connsiteY2788" fmla="*/ 2901634 h 4925960"/>
              <a:gd name="connsiteX2789" fmla="*/ 4042759 w 4699113"/>
              <a:gd name="connsiteY2789" fmla="*/ 2898670 h 4925960"/>
              <a:gd name="connsiteX2790" fmla="*/ 4042759 w 4699113"/>
              <a:gd name="connsiteY2790" fmla="*/ 2892742 h 4925960"/>
              <a:gd name="connsiteX2791" fmla="*/ 4017393 w 4699113"/>
              <a:gd name="connsiteY2791" fmla="*/ 2886814 h 4925960"/>
              <a:gd name="connsiteX2792" fmla="*/ 1705886 w 4699113"/>
              <a:gd name="connsiteY2792" fmla="*/ 2880886 h 4925960"/>
              <a:gd name="connsiteX2793" fmla="*/ 1702715 w 4699113"/>
              <a:gd name="connsiteY2793" fmla="*/ 2883850 h 4925960"/>
              <a:gd name="connsiteX2794" fmla="*/ 1655153 w 4699113"/>
              <a:gd name="connsiteY2794" fmla="*/ 2907561 h 4925960"/>
              <a:gd name="connsiteX2795" fmla="*/ 1613933 w 4699113"/>
              <a:gd name="connsiteY2795" fmla="*/ 2943128 h 4925960"/>
              <a:gd name="connsiteX2796" fmla="*/ 1661495 w 4699113"/>
              <a:gd name="connsiteY2796" fmla="*/ 2919417 h 4925960"/>
              <a:gd name="connsiteX2797" fmla="*/ 1702715 w 4699113"/>
              <a:gd name="connsiteY2797" fmla="*/ 2883850 h 4925960"/>
              <a:gd name="connsiteX2798" fmla="*/ 1705886 w 4699113"/>
              <a:gd name="connsiteY2798" fmla="*/ 2883850 h 4925960"/>
              <a:gd name="connsiteX2799" fmla="*/ 1709057 w 4699113"/>
              <a:gd name="connsiteY2799" fmla="*/ 2880886 h 4925960"/>
              <a:gd name="connsiteX2800" fmla="*/ 716599 w 4699113"/>
              <a:gd name="connsiteY2800" fmla="*/ 2874959 h 4925960"/>
              <a:gd name="connsiteX2801" fmla="*/ 716599 w 4699113"/>
              <a:gd name="connsiteY2801" fmla="*/ 2880886 h 4925960"/>
              <a:gd name="connsiteX2802" fmla="*/ 713428 w 4699113"/>
              <a:gd name="connsiteY2802" fmla="*/ 2886814 h 4925960"/>
              <a:gd name="connsiteX2803" fmla="*/ 710258 w 4699113"/>
              <a:gd name="connsiteY2803" fmla="*/ 2913489 h 4925960"/>
              <a:gd name="connsiteX2804" fmla="*/ 710258 w 4699113"/>
              <a:gd name="connsiteY2804" fmla="*/ 2937200 h 4925960"/>
              <a:gd name="connsiteX2805" fmla="*/ 713428 w 4699113"/>
              <a:gd name="connsiteY2805" fmla="*/ 2940164 h 4925960"/>
              <a:gd name="connsiteX2806" fmla="*/ 716599 w 4699113"/>
              <a:gd name="connsiteY2806" fmla="*/ 2943128 h 4925960"/>
              <a:gd name="connsiteX2807" fmla="*/ 719770 w 4699113"/>
              <a:gd name="connsiteY2807" fmla="*/ 2907561 h 4925960"/>
              <a:gd name="connsiteX2808" fmla="*/ 3957148 w 4699113"/>
              <a:gd name="connsiteY2808" fmla="*/ 2860139 h 4925960"/>
              <a:gd name="connsiteX2809" fmla="*/ 3950806 w 4699113"/>
              <a:gd name="connsiteY2809" fmla="*/ 2866067 h 4925960"/>
              <a:gd name="connsiteX2810" fmla="*/ 3953977 w 4699113"/>
              <a:gd name="connsiteY2810" fmla="*/ 2883850 h 4925960"/>
              <a:gd name="connsiteX2811" fmla="*/ 3969831 w 4699113"/>
              <a:gd name="connsiteY2811" fmla="*/ 2883850 h 4925960"/>
              <a:gd name="connsiteX2812" fmla="*/ 3969831 w 4699113"/>
              <a:gd name="connsiteY2812" fmla="*/ 2874959 h 4925960"/>
              <a:gd name="connsiteX2813" fmla="*/ 3969831 w 4699113"/>
              <a:gd name="connsiteY2813" fmla="*/ 2860139 h 4925960"/>
              <a:gd name="connsiteX2814" fmla="*/ 2311507 w 4699113"/>
              <a:gd name="connsiteY2814" fmla="*/ 2857175 h 4925960"/>
              <a:gd name="connsiteX2815" fmla="*/ 2333702 w 4699113"/>
              <a:gd name="connsiteY2815" fmla="*/ 2857175 h 4925960"/>
              <a:gd name="connsiteX2816" fmla="*/ 2311507 w 4699113"/>
              <a:gd name="connsiteY2816" fmla="*/ 2863103 h 4925960"/>
              <a:gd name="connsiteX2817" fmla="*/ 2286141 w 4699113"/>
              <a:gd name="connsiteY2817" fmla="*/ 2866067 h 4925960"/>
              <a:gd name="connsiteX2818" fmla="*/ 2755418 w 4699113"/>
              <a:gd name="connsiteY2818" fmla="*/ 2845320 h 4925960"/>
              <a:gd name="connsiteX2819" fmla="*/ 2749076 w 4699113"/>
              <a:gd name="connsiteY2819" fmla="*/ 2857175 h 4925960"/>
              <a:gd name="connsiteX2820" fmla="*/ 2749076 w 4699113"/>
              <a:gd name="connsiteY2820" fmla="*/ 2866067 h 4925960"/>
              <a:gd name="connsiteX2821" fmla="*/ 2758588 w 4699113"/>
              <a:gd name="connsiteY2821" fmla="*/ 2874959 h 4925960"/>
              <a:gd name="connsiteX2822" fmla="*/ 2771272 w 4699113"/>
              <a:gd name="connsiteY2822" fmla="*/ 2866067 h 4925960"/>
              <a:gd name="connsiteX2823" fmla="*/ 2771272 w 4699113"/>
              <a:gd name="connsiteY2823" fmla="*/ 2854212 h 4925960"/>
              <a:gd name="connsiteX2824" fmla="*/ 2771272 w 4699113"/>
              <a:gd name="connsiteY2824" fmla="*/ 2851248 h 4925960"/>
              <a:gd name="connsiteX2825" fmla="*/ 2771272 w 4699113"/>
              <a:gd name="connsiteY2825" fmla="*/ 2845320 h 4925960"/>
              <a:gd name="connsiteX2826" fmla="*/ 1423686 w 4699113"/>
              <a:gd name="connsiteY2826" fmla="*/ 2845320 h 4925960"/>
              <a:gd name="connsiteX2827" fmla="*/ 1401490 w 4699113"/>
              <a:gd name="connsiteY2827" fmla="*/ 2860139 h 4925960"/>
              <a:gd name="connsiteX2828" fmla="*/ 1388807 w 4699113"/>
              <a:gd name="connsiteY2828" fmla="*/ 2871995 h 4925960"/>
              <a:gd name="connsiteX2829" fmla="*/ 1385636 w 4699113"/>
              <a:gd name="connsiteY2829" fmla="*/ 2880886 h 4925960"/>
              <a:gd name="connsiteX2830" fmla="*/ 1395148 w 4699113"/>
              <a:gd name="connsiteY2830" fmla="*/ 2886814 h 4925960"/>
              <a:gd name="connsiteX2831" fmla="*/ 1411002 w 4699113"/>
              <a:gd name="connsiteY2831" fmla="*/ 2892742 h 4925960"/>
              <a:gd name="connsiteX2832" fmla="*/ 1414173 w 4699113"/>
              <a:gd name="connsiteY2832" fmla="*/ 2892742 h 4925960"/>
              <a:gd name="connsiteX2833" fmla="*/ 1417344 w 4699113"/>
              <a:gd name="connsiteY2833" fmla="*/ 2892742 h 4925960"/>
              <a:gd name="connsiteX2834" fmla="*/ 1439540 w 4699113"/>
              <a:gd name="connsiteY2834" fmla="*/ 2880886 h 4925960"/>
              <a:gd name="connsiteX2835" fmla="*/ 1461735 w 4699113"/>
              <a:gd name="connsiteY2835" fmla="*/ 2863103 h 4925960"/>
              <a:gd name="connsiteX2836" fmla="*/ 1458564 w 4699113"/>
              <a:gd name="connsiteY2836" fmla="*/ 2860139 h 4925960"/>
              <a:gd name="connsiteX2837" fmla="*/ 1455393 w 4699113"/>
              <a:gd name="connsiteY2837" fmla="*/ 2857175 h 4925960"/>
              <a:gd name="connsiteX2838" fmla="*/ 1100265 w 4699113"/>
              <a:gd name="connsiteY2838" fmla="*/ 2842356 h 4925960"/>
              <a:gd name="connsiteX2839" fmla="*/ 1154168 w 4699113"/>
              <a:gd name="connsiteY2839" fmla="*/ 2842356 h 4925960"/>
              <a:gd name="connsiteX2840" fmla="*/ 1166851 w 4699113"/>
              <a:gd name="connsiteY2840" fmla="*/ 2854212 h 4925960"/>
              <a:gd name="connsiteX2841" fmla="*/ 1160510 w 4699113"/>
              <a:gd name="connsiteY2841" fmla="*/ 2866067 h 4925960"/>
              <a:gd name="connsiteX2842" fmla="*/ 1116119 w 4699113"/>
              <a:gd name="connsiteY2842" fmla="*/ 2913489 h 4925960"/>
              <a:gd name="connsiteX2843" fmla="*/ 1078069 w 4699113"/>
              <a:gd name="connsiteY2843" fmla="*/ 2957947 h 4925960"/>
              <a:gd name="connsiteX2844" fmla="*/ 1059045 w 4699113"/>
              <a:gd name="connsiteY2844" fmla="*/ 2975730 h 4925960"/>
              <a:gd name="connsiteX2845" fmla="*/ 1043191 w 4699113"/>
              <a:gd name="connsiteY2845" fmla="*/ 2996478 h 4925960"/>
              <a:gd name="connsiteX2846" fmla="*/ 1046361 w 4699113"/>
              <a:gd name="connsiteY2846" fmla="*/ 2934236 h 4925960"/>
              <a:gd name="connsiteX2847" fmla="*/ 1059045 w 4699113"/>
              <a:gd name="connsiteY2847" fmla="*/ 2874959 h 4925960"/>
              <a:gd name="connsiteX2848" fmla="*/ 2818834 w 4699113"/>
              <a:gd name="connsiteY2848" fmla="*/ 2833465 h 4925960"/>
              <a:gd name="connsiteX2849" fmla="*/ 2809321 w 4699113"/>
              <a:gd name="connsiteY2849" fmla="*/ 2836428 h 4925960"/>
              <a:gd name="connsiteX2850" fmla="*/ 2793467 w 4699113"/>
              <a:gd name="connsiteY2850" fmla="*/ 2839392 h 4925960"/>
              <a:gd name="connsiteX2851" fmla="*/ 2796638 w 4699113"/>
              <a:gd name="connsiteY2851" fmla="*/ 2842356 h 4925960"/>
              <a:gd name="connsiteX2852" fmla="*/ 2799809 w 4699113"/>
              <a:gd name="connsiteY2852" fmla="*/ 2845320 h 4925960"/>
              <a:gd name="connsiteX2853" fmla="*/ 2802980 w 4699113"/>
              <a:gd name="connsiteY2853" fmla="*/ 2857175 h 4925960"/>
              <a:gd name="connsiteX2854" fmla="*/ 2815663 w 4699113"/>
              <a:gd name="connsiteY2854" fmla="*/ 2860139 h 4925960"/>
              <a:gd name="connsiteX2855" fmla="*/ 2822004 w 4699113"/>
              <a:gd name="connsiteY2855" fmla="*/ 2854212 h 4925960"/>
              <a:gd name="connsiteX2856" fmla="*/ 2822004 w 4699113"/>
              <a:gd name="connsiteY2856" fmla="*/ 2839392 h 4925960"/>
              <a:gd name="connsiteX2857" fmla="*/ 2822004 w 4699113"/>
              <a:gd name="connsiteY2857" fmla="*/ 2836428 h 4925960"/>
              <a:gd name="connsiteX2858" fmla="*/ 1610762 w 4699113"/>
              <a:gd name="connsiteY2858" fmla="*/ 2833465 h 4925960"/>
              <a:gd name="connsiteX2859" fmla="*/ 1588567 w 4699113"/>
              <a:gd name="connsiteY2859" fmla="*/ 2836428 h 4925960"/>
              <a:gd name="connsiteX2860" fmla="*/ 1521980 w 4699113"/>
              <a:gd name="connsiteY2860" fmla="*/ 2880886 h 4925960"/>
              <a:gd name="connsiteX2861" fmla="*/ 1455393 w 4699113"/>
              <a:gd name="connsiteY2861" fmla="*/ 2925345 h 4925960"/>
              <a:gd name="connsiteX2862" fmla="*/ 1455393 w 4699113"/>
              <a:gd name="connsiteY2862" fmla="*/ 2928308 h 4925960"/>
              <a:gd name="connsiteX2863" fmla="*/ 1452223 w 4699113"/>
              <a:gd name="connsiteY2863" fmla="*/ 2928308 h 4925960"/>
              <a:gd name="connsiteX2864" fmla="*/ 1452223 w 4699113"/>
              <a:gd name="connsiteY2864" fmla="*/ 2934236 h 4925960"/>
              <a:gd name="connsiteX2865" fmla="*/ 1445881 w 4699113"/>
              <a:gd name="connsiteY2865" fmla="*/ 2934236 h 4925960"/>
              <a:gd name="connsiteX2866" fmla="*/ 1445881 w 4699113"/>
              <a:gd name="connsiteY2866" fmla="*/ 2937200 h 4925960"/>
              <a:gd name="connsiteX2867" fmla="*/ 1439540 w 4699113"/>
              <a:gd name="connsiteY2867" fmla="*/ 2943128 h 4925960"/>
              <a:gd name="connsiteX2868" fmla="*/ 1430027 w 4699113"/>
              <a:gd name="connsiteY2868" fmla="*/ 2946092 h 4925960"/>
              <a:gd name="connsiteX2869" fmla="*/ 1430027 w 4699113"/>
              <a:gd name="connsiteY2869" fmla="*/ 2954983 h 4925960"/>
              <a:gd name="connsiteX2870" fmla="*/ 1423686 w 4699113"/>
              <a:gd name="connsiteY2870" fmla="*/ 2957947 h 4925960"/>
              <a:gd name="connsiteX2871" fmla="*/ 1420515 w 4699113"/>
              <a:gd name="connsiteY2871" fmla="*/ 2960911 h 4925960"/>
              <a:gd name="connsiteX2872" fmla="*/ 1417344 w 4699113"/>
              <a:gd name="connsiteY2872" fmla="*/ 2960911 h 4925960"/>
              <a:gd name="connsiteX2873" fmla="*/ 1414173 w 4699113"/>
              <a:gd name="connsiteY2873" fmla="*/ 2975730 h 4925960"/>
              <a:gd name="connsiteX2874" fmla="*/ 1417344 w 4699113"/>
              <a:gd name="connsiteY2874" fmla="*/ 2990550 h 4925960"/>
              <a:gd name="connsiteX2875" fmla="*/ 1420515 w 4699113"/>
              <a:gd name="connsiteY2875" fmla="*/ 2996478 h 4925960"/>
              <a:gd name="connsiteX2876" fmla="*/ 1423686 w 4699113"/>
              <a:gd name="connsiteY2876" fmla="*/ 2996478 h 4925960"/>
              <a:gd name="connsiteX2877" fmla="*/ 1458564 w 4699113"/>
              <a:gd name="connsiteY2877" fmla="*/ 2987586 h 4925960"/>
              <a:gd name="connsiteX2878" fmla="*/ 1483931 w 4699113"/>
              <a:gd name="connsiteY2878" fmla="*/ 3005369 h 4925960"/>
              <a:gd name="connsiteX2879" fmla="*/ 1518809 w 4699113"/>
              <a:gd name="connsiteY2879" fmla="*/ 2990550 h 4925960"/>
              <a:gd name="connsiteX2880" fmla="*/ 1547346 w 4699113"/>
              <a:gd name="connsiteY2880" fmla="*/ 2978694 h 4925960"/>
              <a:gd name="connsiteX2881" fmla="*/ 1594908 w 4699113"/>
              <a:gd name="connsiteY2881" fmla="*/ 2937200 h 4925960"/>
              <a:gd name="connsiteX2882" fmla="*/ 1651983 w 4699113"/>
              <a:gd name="connsiteY2882" fmla="*/ 2895706 h 4925960"/>
              <a:gd name="connsiteX2883" fmla="*/ 1661495 w 4699113"/>
              <a:gd name="connsiteY2883" fmla="*/ 2883850 h 4925960"/>
              <a:gd name="connsiteX2884" fmla="*/ 1664666 w 4699113"/>
              <a:gd name="connsiteY2884" fmla="*/ 2866067 h 4925960"/>
              <a:gd name="connsiteX2885" fmla="*/ 1648812 w 4699113"/>
              <a:gd name="connsiteY2885" fmla="*/ 2857175 h 4925960"/>
              <a:gd name="connsiteX2886" fmla="*/ 1629787 w 4699113"/>
              <a:gd name="connsiteY2886" fmla="*/ 2860139 h 4925960"/>
              <a:gd name="connsiteX2887" fmla="*/ 1626616 w 4699113"/>
              <a:gd name="connsiteY2887" fmla="*/ 2857175 h 4925960"/>
              <a:gd name="connsiteX2888" fmla="*/ 1632958 w 4699113"/>
              <a:gd name="connsiteY2888" fmla="*/ 2845320 h 4925960"/>
              <a:gd name="connsiteX2889" fmla="*/ 1626616 w 4699113"/>
              <a:gd name="connsiteY2889" fmla="*/ 2836428 h 4925960"/>
              <a:gd name="connsiteX2890" fmla="*/ 2422485 w 4699113"/>
              <a:gd name="connsiteY2890" fmla="*/ 2830501 h 4925960"/>
              <a:gd name="connsiteX2891" fmla="*/ 2419314 w 4699113"/>
              <a:gd name="connsiteY2891" fmla="*/ 2833465 h 4925960"/>
              <a:gd name="connsiteX2892" fmla="*/ 2416143 w 4699113"/>
              <a:gd name="connsiteY2892" fmla="*/ 2836428 h 4925960"/>
              <a:gd name="connsiteX2893" fmla="*/ 2419314 w 4699113"/>
              <a:gd name="connsiteY2893" fmla="*/ 2842356 h 4925960"/>
              <a:gd name="connsiteX2894" fmla="*/ 2428826 w 4699113"/>
              <a:gd name="connsiteY2894" fmla="*/ 2857175 h 4925960"/>
              <a:gd name="connsiteX2895" fmla="*/ 2441510 w 4699113"/>
              <a:gd name="connsiteY2895" fmla="*/ 2871995 h 4925960"/>
              <a:gd name="connsiteX2896" fmla="*/ 2447851 w 4699113"/>
              <a:gd name="connsiteY2896" fmla="*/ 2877923 h 4925960"/>
              <a:gd name="connsiteX2897" fmla="*/ 2460534 w 4699113"/>
              <a:gd name="connsiteY2897" fmla="*/ 2874959 h 4925960"/>
              <a:gd name="connsiteX2898" fmla="*/ 2463705 w 4699113"/>
              <a:gd name="connsiteY2898" fmla="*/ 2871995 h 4925960"/>
              <a:gd name="connsiteX2899" fmla="*/ 2463705 w 4699113"/>
              <a:gd name="connsiteY2899" fmla="*/ 2863103 h 4925960"/>
              <a:gd name="connsiteX2900" fmla="*/ 2447851 w 4699113"/>
              <a:gd name="connsiteY2900" fmla="*/ 2845320 h 4925960"/>
              <a:gd name="connsiteX2901" fmla="*/ 2428826 w 4699113"/>
              <a:gd name="connsiteY2901" fmla="*/ 2830501 h 4925960"/>
              <a:gd name="connsiteX2902" fmla="*/ 1236609 w 4699113"/>
              <a:gd name="connsiteY2902" fmla="*/ 2824573 h 4925960"/>
              <a:gd name="connsiteX2903" fmla="*/ 1239780 w 4699113"/>
              <a:gd name="connsiteY2903" fmla="*/ 2824573 h 4925960"/>
              <a:gd name="connsiteX2904" fmla="*/ 1239780 w 4699113"/>
              <a:gd name="connsiteY2904" fmla="*/ 2830501 h 4925960"/>
              <a:gd name="connsiteX2905" fmla="*/ 1236609 w 4699113"/>
              <a:gd name="connsiteY2905" fmla="*/ 2830501 h 4925960"/>
              <a:gd name="connsiteX2906" fmla="*/ 1192218 w 4699113"/>
              <a:gd name="connsiteY2906" fmla="*/ 2824573 h 4925960"/>
              <a:gd name="connsiteX2907" fmla="*/ 1198559 w 4699113"/>
              <a:gd name="connsiteY2907" fmla="*/ 2824573 h 4925960"/>
              <a:gd name="connsiteX2908" fmla="*/ 1204901 w 4699113"/>
              <a:gd name="connsiteY2908" fmla="*/ 2824573 h 4925960"/>
              <a:gd name="connsiteX2909" fmla="*/ 1201730 w 4699113"/>
              <a:gd name="connsiteY2909" fmla="*/ 2833465 h 4925960"/>
              <a:gd name="connsiteX2910" fmla="*/ 1195389 w 4699113"/>
              <a:gd name="connsiteY2910" fmla="*/ 2842356 h 4925960"/>
              <a:gd name="connsiteX2911" fmla="*/ 1179535 w 4699113"/>
              <a:gd name="connsiteY2911" fmla="*/ 2842356 h 4925960"/>
              <a:gd name="connsiteX2912" fmla="*/ 1173193 w 4699113"/>
              <a:gd name="connsiteY2912" fmla="*/ 2836428 h 4925960"/>
              <a:gd name="connsiteX2913" fmla="*/ 1179535 w 4699113"/>
              <a:gd name="connsiteY2913" fmla="*/ 2830501 h 4925960"/>
              <a:gd name="connsiteX2914" fmla="*/ 1065386 w 4699113"/>
              <a:gd name="connsiteY2914" fmla="*/ 2824573 h 4925960"/>
              <a:gd name="connsiteX2915" fmla="*/ 1081240 w 4699113"/>
              <a:gd name="connsiteY2915" fmla="*/ 2824573 h 4925960"/>
              <a:gd name="connsiteX2916" fmla="*/ 1090752 w 4699113"/>
              <a:gd name="connsiteY2916" fmla="*/ 2836428 h 4925960"/>
              <a:gd name="connsiteX2917" fmla="*/ 1078069 w 4699113"/>
              <a:gd name="connsiteY2917" fmla="*/ 2842356 h 4925960"/>
              <a:gd name="connsiteX2918" fmla="*/ 1065386 w 4699113"/>
              <a:gd name="connsiteY2918" fmla="*/ 2842356 h 4925960"/>
              <a:gd name="connsiteX2919" fmla="*/ 1062215 w 4699113"/>
              <a:gd name="connsiteY2919" fmla="*/ 2833465 h 4925960"/>
              <a:gd name="connsiteX2920" fmla="*/ 1835888 w 4699113"/>
              <a:gd name="connsiteY2920" fmla="*/ 2815681 h 4925960"/>
              <a:gd name="connsiteX2921" fmla="*/ 1832718 w 4699113"/>
              <a:gd name="connsiteY2921" fmla="*/ 2818645 h 4925960"/>
              <a:gd name="connsiteX2922" fmla="*/ 1832718 w 4699113"/>
              <a:gd name="connsiteY2922" fmla="*/ 2824573 h 4925960"/>
              <a:gd name="connsiteX2923" fmla="*/ 1781985 w 4699113"/>
              <a:gd name="connsiteY2923" fmla="*/ 2839392 h 4925960"/>
              <a:gd name="connsiteX2924" fmla="*/ 1737594 w 4699113"/>
              <a:gd name="connsiteY2924" fmla="*/ 2863103 h 4925960"/>
              <a:gd name="connsiteX2925" fmla="*/ 1737594 w 4699113"/>
              <a:gd name="connsiteY2925" fmla="*/ 2866067 h 4925960"/>
              <a:gd name="connsiteX2926" fmla="*/ 1740765 w 4699113"/>
              <a:gd name="connsiteY2926" fmla="*/ 2871995 h 4925960"/>
              <a:gd name="connsiteX2927" fmla="*/ 1785156 w 4699113"/>
              <a:gd name="connsiteY2927" fmla="*/ 2845320 h 4925960"/>
              <a:gd name="connsiteX2928" fmla="*/ 1832718 w 4699113"/>
              <a:gd name="connsiteY2928" fmla="*/ 2824573 h 4925960"/>
              <a:gd name="connsiteX2929" fmla="*/ 1835888 w 4699113"/>
              <a:gd name="connsiteY2929" fmla="*/ 2821609 h 4925960"/>
              <a:gd name="connsiteX2930" fmla="*/ 1845401 w 4699113"/>
              <a:gd name="connsiteY2930" fmla="*/ 2821609 h 4925960"/>
              <a:gd name="connsiteX2931" fmla="*/ 1839059 w 4699113"/>
              <a:gd name="connsiteY2931" fmla="*/ 2818645 h 4925960"/>
              <a:gd name="connsiteX2932" fmla="*/ 1249292 w 4699113"/>
              <a:gd name="connsiteY2932" fmla="*/ 2815681 h 4925960"/>
              <a:gd name="connsiteX2933" fmla="*/ 1249292 w 4699113"/>
              <a:gd name="connsiteY2933" fmla="*/ 2818645 h 4925960"/>
              <a:gd name="connsiteX2934" fmla="*/ 1249292 w 4699113"/>
              <a:gd name="connsiteY2934" fmla="*/ 2821609 h 4925960"/>
              <a:gd name="connsiteX2935" fmla="*/ 1246121 w 4699113"/>
              <a:gd name="connsiteY2935" fmla="*/ 2821609 h 4925960"/>
              <a:gd name="connsiteX2936" fmla="*/ 1246121 w 4699113"/>
              <a:gd name="connsiteY2936" fmla="*/ 2818645 h 4925960"/>
              <a:gd name="connsiteX2937" fmla="*/ 3957148 w 4699113"/>
              <a:gd name="connsiteY2937" fmla="*/ 2809753 h 4925960"/>
              <a:gd name="connsiteX2938" fmla="*/ 3947636 w 4699113"/>
              <a:gd name="connsiteY2938" fmla="*/ 2812717 h 4925960"/>
              <a:gd name="connsiteX2939" fmla="*/ 3947636 w 4699113"/>
              <a:gd name="connsiteY2939" fmla="*/ 2824573 h 4925960"/>
              <a:gd name="connsiteX2940" fmla="*/ 3950806 w 4699113"/>
              <a:gd name="connsiteY2940" fmla="*/ 2836428 h 4925960"/>
              <a:gd name="connsiteX2941" fmla="*/ 3960318 w 4699113"/>
              <a:gd name="connsiteY2941" fmla="*/ 2836428 h 4925960"/>
              <a:gd name="connsiteX2942" fmla="*/ 3969831 w 4699113"/>
              <a:gd name="connsiteY2942" fmla="*/ 2830501 h 4925960"/>
              <a:gd name="connsiteX2943" fmla="*/ 3969831 w 4699113"/>
              <a:gd name="connsiteY2943" fmla="*/ 2821609 h 4925960"/>
              <a:gd name="connsiteX2944" fmla="*/ 3969831 w 4699113"/>
              <a:gd name="connsiteY2944" fmla="*/ 2812717 h 4925960"/>
              <a:gd name="connsiteX2945" fmla="*/ 1084411 w 4699113"/>
              <a:gd name="connsiteY2945" fmla="*/ 2809753 h 4925960"/>
              <a:gd name="connsiteX2946" fmla="*/ 1103436 w 4699113"/>
              <a:gd name="connsiteY2946" fmla="*/ 2809753 h 4925960"/>
              <a:gd name="connsiteX2947" fmla="*/ 1116119 w 4699113"/>
              <a:gd name="connsiteY2947" fmla="*/ 2809753 h 4925960"/>
              <a:gd name="connsiteX2948" fmla="*/ 1125631 w 4699113"/>
              <a:gd name="connsiteY2948" fmla="*/ 2812717 h 4925960"/>
              <a:gd name="connsiteX2949" fmla="*/ 1128802 w 4699113"/>
              <a:gd name="connsiteY2949" fmla="*/ 2818645 h 4925960"/>
              <a:gd name="connsiteX2950" fmla="*/ 1125631 w 4699113"/>
              <a:gd name="connsiteY2950" fmla="*/ 2824573 h 4925960"/>
              <a:gd name="connsiteX2951" fmla="*/ 1116119 w 4699113"/>
              <a:gd name="connsiteY2951" fmla="*/ 2824573 h 4925960"/>
              <a:gd name="connsiteX2952" fmla="*/ 1100265 w 4699113"/>
              <a:gd name="connsiteY2952" fmla="*/ 2821609 h 4925960"/>
              <a:gd name="connsiteX2953" fmla="*/ 1680520 w 4699113"/>
              <a:gd name="connsiteY2953" fmla="*/ 2803826 h 4925960"/>
              <a:gd name="connsiteX2954" fmla="*/ 1671007 w 4699113"/>
              <a:gd name="connsiteY2954" fmla="*/ 2809753 h 4925960"/>
              <a:gd name="connsiteX2955" fmla="*/ 1655153 w 4699113"/>
              <a:gd name="connsiteY2955" fmla="*/ 2815681 h 4925960"/>
              <a:gd name="connsiteX2956" fmla="*/ 1651983 w 4699113"/>
              <a:gd name="connsiteY2956" fmla="*/ 2818645 h 4925960"/>
              <a:gd name="connsiteX2957" fmla="*/ 1651983 w 4699113"/>
              <a:gd name="connsiteY2957" fmla="*/ 2821609 h 4925960"/>
              <a:gd name="connsiteX2958" fmla="*/ 1661495 w 4699113"/>
              <a:gd name="connsiteY2958" fmla="*/ 2830501 h 4925960"/>
              <a:gd name="connsiteX2959" fmla="*/ 1674178 w 4699113"/>
              <a:gd name="connsiteY2959" fmla="*/ 2824573 h 4925960"/>
              <a:gd name="connsiteX2960" fmla="*/ 1680520 w 4699113"/>
              <a:gd name="connsiteY2960" fmla="*/ 2821609 h 4925960"/>
              <a:gd name="connsiteX2961" fmla="*/ 1686861 w 4699113"/>
              <a:gd name="connsiteY2961" fmla="*/ 2824573 h 4925960"/>
              <a:gd name="connsiteX2962" fmla="*/ 1686861 w 4699113"/>
              <a:gd name="connsiteY2962" fmla="*/ 2833465 h 4925960"/>
              <a:gd name="connsiteX2963" fmla="*/ 1686861 w 4699113"/>
              <a:gd name="connsiteY2963" fmla="*/ 2836428 h 4925960"/>
              <a:gd name="connsiteX2964" fmla="*/ 1680520 w 4699113"/>
              <a:gd name="connsiteY2964" fmla="*/ 2854212 h 4925960"/>
              <a:gd name="connsiteX2965" fmla="*/ 1699544 w 4699113"/>
              <a:gd name="connsiteY2965" fmla="*/ 2854212 h 4925960"/>
              <a:gd name="connsiteX2966" fmla="*/ 1709057 w 4699113"/>
              <a:gd name="connsiteY2966" fmla="*/ 2854212 h 4925960"/>
              <a:gd name="connsiteX2967" fmla="*/ 1724911 w 4699113"/>
              <a:gd name="connsiteY2967" fmla="*/ 2854212 h 4925960"/>
              <a:gd name="connsiteX2968" fmla="*/ 1705886 w 4699113"/>
              <a:gd name="connsiteY2968" fmla="*/ 2821609 h 4925960"/>
              <a:gd name="connsiteX2969" fmla="*/ 1487101 w 4699113"/>
              <a:gd name="connsiteY2969" fmla="*/ 2803826 h 4925960"/>
              <a:gd name="connsiteX2970" fmla="*/ 1464906 w 4699113"/>
              <a:gd name="connsiteY2970" fmla="*/ 2818645 h 4925960"/>
              <a:gd name="connsiteX2971" fmla="*/ 1452223 w 4699113"/>
              <a:gd name="connsiteY2971" fmla="*/ 2824573 h 4925960"/>
              <a:gd name="connsiteX2972" fmla="*/ 1445881 w 4699113"/>
              <a:gd name="connsiteY2972" fmla="*/ 2836428 h 4925960"/>
              <a:gd name="connsiteX2973" fmla="*/ 1458564 w 4699113"/>
              <a:gd name="connsiteY2973" fmla="*/ 2842356 h 4925960"/>
              <a:gd name="connsiteX2974" fmla="*/ 1474418 w 4699113"/>
              <a:gd name="connsiteY2974" fmla="*/ 2845320 h 4925960"/>
              <a:gd name="connsiteX2975" fmla="*/ 1502955 w 4699113"/>
              <a:gd name="connsiteY2975" fmla="*/ 2836428 h 4925960"/>
              <a:gd name="connsiteX2976" fmla="*/ 1525151 w 4699113"/>
              <a:gd name="connsiteY2976" fmla="*/ 2815681 h 4925960"/>
              <a:gd name="connsiteX2977" fmla="*/ 1521980 w 4699113"/>
              <a:gd name="connsiteY2977" fmla="*/ 2815681 h 4925960"/>
              <a:gd name="connsiteX2978" fmla="*/ 1518809 w 4699113"/>
              <a:gd name="connsiteY2978" fmla="*/ 2812717 h 4925960"/>
              <a:gd name="connsiteX2979" fmla="*/ 881480 w 4699113"/>
              <a:gd name="connsiteY2979" fmla="*/ 2803826 h 4925960"/>
              <a:gd name="connsiteX2980" fmla="*/ 887822 w 4699113"/>
              <a:gd name="connsiteY2980" fmla="*/ 2803826 h 4925960"/>
              <a:gd name="connsiteX2981" fmla="*/ 890993 w 4699113"/>
              <a:gd name="connsiteY2981" fmla="*/ 2812717 h 4925960"/>
              <a:gd name="connsiteX2982" fmla="*/ 875139 w 4699113"/>
              <a:gd name="connsiteY2982" fmla="*/ 2824573 h 4925960"/>
              <a:gd name="connsiteX2983" fmla="*/ 859285 w 4699113"/>
              <a:gd name="connsiteY2983" fmla="*/ 2830501 h 4925960"/>
              <a:gd name="connsiteX2984" fmla="*/ 846602 w 4699113"/>
              <a:gd name="connsiteY2984" fmla="*/ 2824573 h 4925960"/>
              <a:gd name="connsiteX2985" fmla="*/ 843431 w 4699113"/>
              <a:gd name="connsiteY2985" fmla="*/ 2815681 h 4925960"/>
              <a:gd name="connsiteX2986" fmla="*/ 862456 w 4699113"/>
              <a:gd name="connsiteY2986" fmla="*/ 2809753 h 4925960"/>
              <a:gd name="connsiteX2987" fmla="*/ 2381264 w 4699113"/>
              <a:gd name="connsiteY2987" fmla="*/ 2794934 h 4925960"/>
              <a:gd name="connsiteX2988" fmla="*/ 2352727 w 4699113"/>
              <a:gd name="connsiteY2988" fmla="*/ 2797898 h 4925960"/>
              <a:gd name="connsiteX2989" fmla="*/ 2371752 w 4699113"/>
              <a:gd name="connsiteY2989" fmla="*/ 2812717 h 4925960"/>
              <a:gd name="connsiteX2990" fmla="*/ 2384435 w 4699113"/>
              <a:gd name="connsiteY2990" fmla="*/ 2821609 h 4925960"/>
              <a:gd name="connsiteX2991" fmla="*/ 2400289 w 4699113"/>
              <a:gd name="connsiteY2991" fmla="*/ 2818645 h 4925960"/>
              <a:gd name="connsiteX2992" fmla="*/ 2400289 w 4699113"/>
              <a:gd name="connsiteY2992" fmla="*/ 2809753 h 4925960"/>
              <a:gd name="connsiteX2993" fmla="*/ 2802980 w 4699113"/>
              <a:gd name="connsiteY2993" fmla="*/ 2791970 h 4925960"/>
              <a:gd name="connsiteX2994" fmla="*/ 2774442 w 4699113"/>
              <a:gd name="connsiteY2994" fmla="*/ 2794934 h 4925960"/>
              <a:gd name="connsiteX2995" fmla="*/ 2745906 w 4699113"/>
              <a:gd name="connsiteY2995" fmla="*/ 2809753 h 4925960"/>
              <a:gd name="connsiteX2996" fmla="*/ 2742735 w 4699113"/>
              <a:gd name="connsiteY2996" fmla="*/ 2821609 h 4925960"/>
              <a:gd name="connsiteX2997" fmla="*/ 2742735 w 4699113"/>
              <a:gd name="connsiteY2997" fmla="*/ 2836428 h 4925960"/>
              <a:gd name="connsiteX2998" fmla="*/ 2777613 w 4699113"/>
              <a:gd name="connsiteY2998" fmla="*/ 2830501 h 4925960"/>
              <a:gd name="connsiteX2999" fmla="*/ 2815663 w 4699113"/>
              <a:gd name="connsiteY2999" fmla="*/ 2821609 h 4925960"/>
              <a:gd name="connsiteX3000" fmla="*/ 2815663 w 4699113"/>
              <a:gd name="connsiteY3000" fmla="*/ 2800862 h 4925960"/>
              <a:gd name="connsiteX3001" fmla="*/ 3985685 w 4699113"/>
              <a:gd name="connsiteY3001" fmla="*/ 2780115 h 4925960"/>
              <a:gd name="connsiteX3002" fmla="*/ 3985685 w 4699113"/>
              <a:gd name="connsiteY3002" fmla="*/ 2794934 h 4925960"/>
              <a:gd name="connsiteX3003" fmla="*/ 3985685 w 4699113"/>
              <a:gd name="connsiteY3003" fmla="*/ 2809753 h 4925960"/>
              <a:gd name="connsiteX3004" fmla="*/ 3995197 w 4699113"/>
              <a:gd name="connsiteY3004" fmla="*/ 2809753 h 4925960"/>
              <a:gd name="connsiteX3005" fmla="*/ 4001539 w 4699113"/>
              <a:gd name="connsiteY3005" fmla="*/ 2809753 h 4925960"/>
              <a:gd name="connsiteX3006" fmla="*/ 4017393 w 4699113"/>
              <a:gd name="connsiteY3006" fmla="*/ 2815681 h 4925960"/>
              <a:gd name="connsiteX3007" fmla="*/ 4026905 w 4699113"/>
              <a:gd name="connsiteY3007" fmla="*/ 2830501 h 4925960"/>
              <a:gd name="connsiteX3008" fmla="*/ 4026905 w 4699113"/>
              <a:gd name="connsiteY3008" fmla="*/ 2833465 h 4925960"/>
              <a:gd name="connsiteX3009" fmla="*/ 4023734 w 4699113"/>
              <a:gd name="connsiteY3009" fmla="*/ 2839392 h 4925960"/>
              <a:gd name="connsiteX3010" fmla="*/ 4007880 w 4699113"/>
              <a:gd name="connsiteY3010" fmla="*/ 2839392 h 4925960"/>
              <a:gd name="connsiteX3011" fmla="*/ 3995197 w 4699113"/>
              <a:gd name="connsiteY3011" fmla="*/ 2833465 h 4925960"/>
              <a:gd name="connsiteX3012" fmla="*/ 3995197 w 4699113"/>
              <a:gd name="connsiteY3012" fmla="*/ 2830501 h 4925960"/>
              <a:gd name="connsiteX3013" fmla="*/ 3992026 w 4699113"/>
              <a:gd name="connsiteY3013" fmla="*/ 2830501 h 4925960"/>
              <a:gd name="connsiteX3014" fmla="*/ 3992026 w 4699113"/>
              <a:gd name="connsiteY3014" fmla="*/ 2839392 h 4925960"/>
              <a:gd name="connsiteX3015" fmla="*/ 3992026 w 4699113"/>
              <a:gd name="connsiteY3015" fmla="*/ 2845320 h 4925960"/>
              <a:gd name="connsiteX3016" fmla="*/ 4001539 w 4699113"/>
              <a:gd name="connsiteY3016" fmla="*/ 2860139 h 4925960"/>
              <a:gd name="connsiteX3017" fmla="*/ 4020564 w 4699113"/>
              <a:gd name="connsiteY3017" fmla="*/ 2866067 h 4925960"/>
              <a:gd name="connsiteX3018" fmla="*/ 4039588 w 4699113"/>
              <a:gd name="connsiteY3018" fmla="*/ 2866067 h 4925960"/>
              <a:gd name="connsiteX3019" fmla="*/ 4042759 w 4699113"/>
              <a:gd name="connsiteY3019" fmla="*/ 2854212 h 4925960"/>
              <a:gd name="connsiteX3020" fmla="*/ 4039588 w 4699113"/>
              <a:gd name="connsiteY3020" fmla="*/ 2821609 h 4925960"/>
              <a:gd name="connsiteX3021" fmla="*/ 4033247 w 4699113"/>
              <a:gd name="connsiteY3021" fmla="*/ 2791970 h 4925960"/>
              <a:gd name="connsiteX3022" fmla="*/ 4033247 w 4699113"/>
              <a:gd name="connsiteY3022" fmla="*/ 2789007 h 4925960"/>
              <a:gd name="connsiteX3023" fmla="*/ 4023734 w 4699113"/>
              <a:gd name="connsiteY3023" fmla="*/ 2789007 h 4925960"/>
              <a:gd name="connsiteX3024" fmla="*/ 4004710 w 4699113"/>
              <a:gd name="connsiteY3024" fmla="*/ 2783079 h 4925960"/>
              <a:gd name="connsiteX3025" fmla="*/ 2187846 w 4699113"/>
              <a:gd name="connsiteY3025" fmla="*/ 2780115 h 4925960"/>
              <a:gd name="connsiteX3026" fmla="*/ 2057844 w 4699113"/>
              <a:gd name="connsiteY3026" fmla="*/ 2789007 h 4925960"/>
              <a:gd name="connsiteX3027" fmla="*/ 1937354 w 4699113"/>
              <a:gd name="connsiteY3027" fmla="*/ 2812717 h 4925960"/>
              <a:gd name="connsiteX3028" fmla="*/ 1861255 w 4699113"/>
              <a:gd name="connsiteY3028" fmla="*/ 2836428 h 4925960"/>
              <a:gd name="connsiteX3029" fmla="*/ 1794668 w 4699113"/>
              <a:gd name="connsiteY3029" fmla="*/ 2866067 h 4925960"/>
              <a:gd name="connsiteX3030" fmla="*/ 1788327 w 4699113"/>
              <a:gd name="connsiteY3030" fmla="*/ 2871995 h 4925960"/>
              <a:gd name="connsiteX3031" fmla="*/ 1785156 w 4699113"/>
              <a:gd name="connsiteY3031" fmla="*/ 2877923 h 4925960"/>
              <a:gd name="connsiteX3032" fmla="*/ 1788327 w 4699113"/>
              <a:gd name="connsiteY3032" fmla="*/ 2883850 h 4925960"/>
              <a:gd name="connsiteX3033" fmla="*/ 1801010 w 4699113"/>
              <a:gd name="connsiteY3033" fmla="*/ 2892742 h 4925960"/>
              <a:gd name="connsiteX3034" fmla="*/ 1829547 w 4699113"/>
              <a:gd name="connsiteY3034" fmla="*/ 2895706 h 4925960"/>
              <a:gd name="connsiteX3035" fmla="*/ 1861255 w 4699113"/>
              <a:gd name="connsiteY3035" fmla="*/ 2892742 h 4925960"/>
              <a:gd name="connsiteX3036" fmla="*/ 1880280 w 4699113"/>
              <a:gd name="connsiteY3036" fmla="*/ 2895706 h 4925960"/>
              <a:gd name="connsiteX3037" fmla="*/ 1896134 w 4699113"/>
              <a:gd name="connsiteY3037" fmla="*/ 2907561 h 4925960"/>
              <a:gd name="connsiteX3038" fmla="*/ 1899304 w 4699113"/>
              <a:gd name="connsiteY3038" fmla="*/ 2925345 h 4925960"/>
              <a:gd name="connsiteX3039" fmla="*/ 1880280 w 4699113"/>
              <a:gd name="connsiteY3039" fmla="*/ 2937200 h 4925960"/>
              <a:gd name="connsiteX3040" fmla="*/ 1873938 w 4699113"/>
              <a:gd name="connsiteY3040" fmla="*/ 2940164 h 4925960"/>
              <a:gd name="connsiteX3041" fmla="*/ 1873938 w 4699113"/>
              <a:gd name="connsiteY3041" fmla="*/ 2949056 h 4925960"/>
              <a:gd name="connsiteX3042" fmla="*/ 1899304 w 4699113"/>
              <a:gd name="connsiteY3042" fmla="*/ 2969803 h 4925960"/>
              <a:gd name="connsiteX3043" fmla="*/ 1934183 w 4699113"/>
              <a:gd name="connsiteY3043" fmla="*/ 2978694 h 4925960"/>
              <a:gd name="connsiteX3044" fmla="*/ 1946866 w 4699113"/>
              <a:gd name="connsiteY3044" fmla="*/ 2975730 h 4925960"/>
              <a:gd name="connsiteX3045" fmla="*/ 1946866 w 4699113"/>
              <a:gd name="connsiteY3045" fmla="*/ 2984622 h 4925960"/>
              <a:gd name="connsiteX3046" fmla="*/ 1950037 w 4699113"/>
              <a:gd name="connsiteY3046" fmla="*/ 2996478 h 4925960"/>
              <a:gd name="connsiteX3047" fmla="*/ 1959549 w 4699113"/>
              <a:gd name="connsiteY3047" fmla="*/ 3002405 h 4925960"/>
              <a:gd name="connsiteX3048" fmla="*/ 1965891 w 4699113"/>
              <a:gd name="connsiteY3048" fmla="*/ 3002405 h 4925960"/>
              <a:gd name="connsiteX3049" fmla="*/ 1975403 w 4699113"/>
              <a:gd name="connsiteY3049" fmla="*/ 2996478 h 4925960"/>
              <a:gd name="connsiteX3050" fmla="*/ 1991257 w 4699113"/>
              <a:gd name="connsiteY3050" fmla="*/ 2981658 h 4925960"/>
              <a:gd name="connsiteX3051" fmla="*/ 2013453 w 4699113"/>
              <a:gd name="connsiteY3051" fmla="*/ 2969803 h 4925960"/>
              <a:gd name="connsiteX3052" fmla="*/ 2092722 w 4699113"/>
              <a:gd name="connsiteY3052" fmla="*/ 2913489 h 4925960"/>
              <a:gd name="connsiteX3053" fmla="*/ 2175163 w 4699113"/>
              <a:gd name="connsiteY3053" fmla="*/ 2854212 h 4925960"/>
              <a:gd name="connsiteX3054" fmla="*/ 2216383 w 4699113"/>
              <a:gd name="connsiteY3054" fmla="*/ 2821609 h 4925960"/>
              <a:gd name="connsiteX3055" fmla="*/ 2260774 w 4699113"/>
              <a:gd name="connsiteY3055" fmla="*/ 2789007 h 4925960"/>
              <a:gd name="connsiteX3056" fmla="*/ 2222725 w 4699113"/>
              <a:gd name="connsiteY3056" fmla="*/ 2783079 h 4925960"/>
              <a:gd name="connsiteX3057" fmla="*/ 1531492 w 4699113"/>
              <a:gd name="connsiteY3057" fmla="*/ 2780115 h 4925960"/>
              <a:gd name="connsiteX3058" fmla="*/ 1525151 w 4699113"/>
              <a:gd name="connsiteY3058" fmla="*/ 2783079 h 4925960"/>
              <a:gd name="connsiteX3059" fmla="*/ 1518809 w 4699113"/>
              <a:gd name="connsiteY3059" fmla="*/ 2789007 h 4925960"/>
              <a:gd name="connsiteX3060" fmla="*/ 1521980 w 4699113"/>
              <a:gd name="connsiteY3060" fmla="*/ 2794934 h 4925960"/>
              <a:gd name="connsiteX3061" fmla="*/ 1541005 w 4699113"/>
              <a:gd name="connsiteY3061" fmla="*/ 2803826 h 4925960"/>
              <a:gd name="connsiteX3062" fmla="*/ 1560030 w 4699113"/>
              <a:gd name="connsiteY3062" fmla="*/ 2809753 h 4925960"/>
              <a:gd name="connsiteX3063" fmla="*/ 1553688 w 4699113"/>
              <a:gd name="connsiteY3063" fmla="*/ 2821609 h 4925960"/>
              <a:gd name="connsiteX3064" fmla="*/ 1544176 w 4699113"/>
              <a:gd name="connsiteY3064" fmla="*/ 2830501 h 4925960"/>
              <a:gd name="connsiteX3065" fmla="*/ 1515639 w 4699113"/>
              <a:gd name="connsiteY3065" fmla="*/ 2842356 h 4925960"/>
              <a:gd name="connsiteX3066" fmla="*/ 1496614 w 4699113"/>
              <a:gd name="connsiteY3066" fmla="*/ 2871995 h 4925960"/>
              <a:gd name="connsiteX3067" fmla="*/ 1477589 w 4699113"/>
              <a:gd name="connsiteY3067" fmla="*/ 2871995 h 4925960"/>
              <a:gd name="connsiteX3068" fmla="*/ 1461735 w 4699113"/>
              <a:gd name="connsiteY3068" fmla="*/ 2880886 h 4925960"/>
              <a:gd name="connsiteX3069" fmla="*/ 1423686 w 4699113"/>
              <a:gd name="connsiteY3069" fmla="*/ 2907561 h 4925960"/>
              <a:gd name="connsiteX3070" fmla="*/ 1388807 w 4699113"/>
              <a:gd name="connsiteY3070" fmla="*/ 2937200 h 4925960"/>
              <a:gd name="connsiteX3071" fmla="*/ 1388807 w 4699113"/>
              <a:gd name="connsiteY3071" fmla="*/ 2943128 h 4925960"/>
              <a:gd name="connsiteX3072" fmla="*/ 1388807 w 4699113"/>
              <a:gd name="connsiteY3072" fmla="*/ 2946092 h 4925960"/>
              <a:gd name="connsiteX3073" fmla="*/ 1366611 w 4699113"/>
              <a:gd name="connsiteY3073" fmla="*/ 2960911 h 4925960"/>
              <a:gd name="connsiteX3074" fmla="*/ 1341245 w 4699113"/>
              <a:gd name="connsiteY3074" fmla="*/ 2949056 h 4925960"/>
              <a:gd name="connsiteX3075" fmla="*/ 1331733 w 4699113"/>
              <a:gd name="connsiteY3075" fmla="*/ 2943128 h 4925960"/>
              <a:gd name="connsiteX3076" fmla="*/ 1319049 w 4699113"/>
              <a:gd name="connsiteY3076" fmla="*/ 2946092 h 4925960"/>
              <a:gd name="connsiteX3077" fmla="*/ 1325391 w 4699113"/>
              <a:gd name="connsiteY3077" fmla="*/ 2963875 h 4925960"/>
              <a:gd name="connsiteX3078" fmla="*/ 1312708 w 4699113"/>
              <a:gd name="connsiteY3078" fmla="*/ 2981658 h 4925960"/>
              <a:gd name="connsiteX3079" fmla="*/ 1341245 w 4699113"/>
              <a:gd name="connsiteY3079" fmla="*/ 2975730 h 4925960"/>
              <a:gd name="connsiteX3080" fmla="*/ 1357099 w 4699113"/>
              <a:gd name="connsiteY3080" fmla="*/ 2981658 h 4925960"/>
              <a:gd name="connsiteX3081" fmla="*/ 1363441 w 4699113"/>
              <a:gd name="connsiteY3081" fmla="*/ 2981658 h 4925960"/>
              <a:gd name="connsiteX3082" fmla="*/ 1369782 w 4699113"/>
              <a:gd name="connsiteY3082" fmla="*/ 2981658 h 4925960"/>
              <a:gd name="connsiteX3083" fmla="*/ 1369782 w 4699113"/>
              <a:gd name="connsiteY3083" fmla="*/ 2978694 h 4925960"/>
              <a:gd name="connsiteX3084" fmla="*/ 1372953 w 4699113"/>
              <a:gd name="connsiteY3084" fmla="*/ 2978694 h 4925960"/>
              <a:gd name="connsiteX3085" fmla="*/ 1376124 w 4699113"/>
              <a:gd name="connsiteY3085" fmla="*/ 2975730 h 4925960"/>
              <a:gd name="connsiteX3086" fmla="*/ 1379294 w 4699113"/>
              <a:gd name="connsiteY3086" fmla="*/ 2975730 h 4925960"/>
              <a:gd name="connsiteX3087" fmla="*/ 1398319 w 4699113"/>
              <a:gd name="connsiteY3087" fmla="*/ 2946092 h 4925960"/>
              <a:gd name="connsiteX3088" fmla="*/ 1430027 w 4699113"/>
              <a:gd name="connsiteY3088" fmla="*/ 2928308 h 4925960"/>
              <a:gd name="connsiteX3089" fmla="*/ 1433198 w 4699113"/>
              <a:gd name="connsiteY3089" fmla="*/ 2922381 h 4925960"/>
              <a:gd name="connsiteX3090" fmla="*/ 1439540 w 4699113"/>
              <a:gd name="connsiteY3090" fmla="*/ 2919417 h 4925960"/>
              <a:gd name="connsiteX3091" fmla="*/ 1442710 w 4699113"/>
              <a:gd name="connsiteY3091" fmla="*/ 2907561 h 4925960"/>
              <a:gd name="connsiteX3092" fmla="*/ 1455393 w 4699113"/>
              <a:gd name="connsiteY3092" fmla="*/ 2904598 h 4925960"/>
              <a:gd name="connsiteX3093" fmla="*/ 1458564 w 4699113"/>
              <a:gd name="connsiteY3093" fmla="*/ 2901634 h 4925960"/>
              <a:gd name="connsiteX3094" fmla="*/ 1464906 w 4699113"/>
              <a:gd name="connsiteY3094" fmla="*/ 2898670 h 4925960"/>
              <a:gd name="connsiteX3095" fmla="*/ 1480760 w 4699113"/>
              <a:gd name="connsiteY3095" fmla="*/ 2883850 h 4925960"/>
              <a:gd name="connsiteX3096" fmla="*/ 1496614 w 4699113"/>
              <a:gd name="connsiteY3096" fmla="*/ 2871995 h 4925960"/>
              <a:gd name="connsiteX3097" fmla="*/ 1550517 w 4699113"/>
              <a:gd name="connsiteY3097" fmla="*/ 2839392 h 4925960"/>
              <a:gd name="connsiteX3098" fmla="*/ 1604421 w 4699113"/>
              <a:gd name="connsiteY3098" fmla="*/ 2803826 h 4925960"/>
              <a:gd name="connsiteX3099" fmla="*/ 1594908 w 4699113"/>
              <a:gd name="connsiteY3099" fmla="*/ 2797898 h 4925960"/>
              <a:gd name="connsiteX3100" fmla="*/ 1582225 w 4699113"/>
              <a:gd name="connsiteY3100" fmla="*/ 2800862 h 4925960"/>
              <a:gd name="connsiteX3101" fmla="*/ 1572713 w 4699113"/>
              <a:gd name="connsiteY3101" fmla="*/ 2809753 h 4925960"/>
              <a:gd name="connsiteX3102" fmla="*/ 1560030 w 4699113"/>
              <a:gd name="connsiteY3102" fmla="*/ 2809753 h 4925960"/>
              <a:gd name="connsiteX3103" fmla="*/ 1572713 w 4699113"/>
              <a:gd name="connsiteY3103" fmla="*/ 2794934 h 4925960"/>
              <a:gd name="connsiteX3104" fmla="*/ 1588567 w 4699113"/>
              <a:gd name="connsiteY3104" fmla="*/ 2780115 h 4925960"/>
              <a:gd name="connsiteX3105" fmla="*/ 1572713 w 4699113"/>
              <a:gd name="connsiteY3105" fmla="*/ 2780115 h 4925960"/>
              <a:gd name="connsiteX3106" fmla="*/ 1560030 w 4699113"/>
              <a:gd name="connsiteY3106" fmla="*/ 2789007 h 4925960"/>
              <a:gd name="connsiteX3107" fmla="*/ 1547346 w 4699113"/>
              <a:gd name="connsiteY3107" fmla="*/ 2794934 h 4925960"/>
              <a:gd name="connsiteX3108" fmla="*/ 1537834 w 4699113"/>
              <a:gd name="connsiteY3108" fmla="*/ 2783079 h 4925960"/>
              <a:gd name="connsiteX3109" fmla="*/ 1959549 w 4699113"/>
              <a:gd name="connsiteY3109" fmla="*/ 2777151 h 4925960"/>
              <a:gd name="connsiteX3110" fmla="*/ 1905646 w 4699113"/>
              <a:gd name="connsiteY3110" fmla="*/ 2794934 h 4925960"/>
              <a:gd name="connsiteX3111" fmla="*/ 1854913 w 4699113"/>
              <a:gd name="connsiteY3111" fmla="*/ 2818645 h 4925960"/>
              <a:gd name="connsiteX3112" fmla="*/ 1911987 w 4699113"/>
              <a:gd name="connsiteY3112" fmla="*/ 2800862 h 4925960"/>
              <a:gd name="connsiteX3113" fmla="*/ 1962720 w 4699113"/>
              <a:gd name="connsiteY3113" fmla="*/ 2783079 h 4925960"/>
              <a:gd name="connsiteX3114" fmla="*/ 1962720 w 4699113"/>
              <a:gd name="connsiteY3114" fmla="*/ 2780115 h 4925960"/>
              <a:gd name="connsiteX3115" fmla="*/ 3050302 w 4699113"/>
              <a:gd name="connsiteY3115" fmla="*/ 2771223 h 4925960"/>
              <a:gd name="connsiteX3116" fmla="*/ 3053472 w 4699113"/>
              <a:gd name="connsiteY3116" fmla="*/ 2791970 h 4925960"/>
              <a:gd name="connsiteX3117" fmla="*/ 3078838 w 4699113"/>
              <a:gd name="connsiteY3117" fmla="*/ 2791970 h 4925960"/>
              <a:gd name="connsiteX3118" fmla="*/ 3082009 w 4699113"/>
              <a:gd name="connsiteY3118" fmla="*/ 2791970 h 4925960"/>
              <a:gd name="connsiteX3119" fmla="*/ 3085180 w 4699113"/>
              <a:gd name="connsiteY3119" fmla="*/ 2794934 h 4925960"/>
              <a:gd name="connsiteX3120" fmla="*/ 3097863 w 4699113"/>
              <a:gd name="connsiteY3120" fmla="*/ 2797898 h 4925960"/>
              <a:gd name="connsiteX3121" fmla="*/ 3094692 w 4699113"/>
              <a:gd name="connsiteY3121" fmla="*/ 2809753 h 4925960"/>
              <a:gd name="connsiteX3122" fmla="*/ 3075668 w 4699113"/>
              <a:gd name="connsiteY3122" fmla="*/ 2821609 h 4925960"/>
              <a:gd name="connsiteX3123" fmla="*/ 3053472 w 4699113"/>
              <a:gd name="connsiteY3123" fmla="*/ 2818645 h 4925960"/>
              <a:gd name="connsiteX3124" fmla="*/ 3034448 w 4699113"/>
              <a:gd name="connsiteY3124" fmla="*/ 2815681 h 4925960"/>
              <a:gd name="connsiteX3125" fmla="*/ 3028106 w 4699113"/>
              <a:gd name="connsiteY3125" fmla="*/ 2833465 h 4925960"/>
              <a:gd name="connsiteX3126" fmla="*/ 3028106 w 4699113"/>
              <a:gd name="connsiteY3126" fmla="*/ 2842356 h 4925960"/>
              <a:gd name="connsiteX3127" fmla="*/ 3028106 w 4699113"/>
              <a:gd name="connsiteY3127" fmla="*/ 2854212 h 4925960"/>
              <a:gd name="connsiteX3128" fmla="*/ 3037618 w 4699113"/>
              <a:gd name="connsiteY3128" fmla="*/ 2842356 h 4925960"/>
              <a:gd name="connsiteX3129" fmla="*/ 3050302 w 4699113"/>
              <a:gd name="connsiteY3129" fmla="*/ 2830501 h 4925960"/>
              <a:gd name="connsiteX3130" fmla="*/ 3053472 w 4699113"/>
              <a:gd name="connsiteY3130" fmla="*/ 2842356 h 4925960"/>
              <a:gd name="connsiteX3131" fmla="*/ 3072497 w 4699113"/>
              <a:gd name="connsiteY3131" fmla="*/ 2842356 h 4925960"/>
              <a:gd name="connsiteX3132" fmla="*/ 3085180 w 4699113"/>
              <a:gd name="connsiteY3132" fmla="*/ 2839392 h 4925960"/>
              <a:gd name="connsiteX3133" fmla="*/ 3097863 w 4699113"/>
              <a:gd name="connsiteY3133" fmla="*/ 2854212 h 4925960"/>
              <a:gd name="connsiteX3134" fmla="*/ 3085180 w 4699113"/>
              <a:gd name="connsiteY3134" fmla="*/ 2871995 h 4925960"/>
              <a:gd name="connsiteX3135" fmla="*/ 3066156 w 4699113"/>
              <a:gd name="connsiteY3135" fmla="*/ 2874959 h 4925960"/>
              <a:gd name="connsiteX3136" fmla="*/ 3050302 w 4699113"/>
              <a:gd name="connsiteY3136" fmla="*/ 2871995 h 4925960"/>
              <a:gd name="connsiteX3137" fmla="*/ 3028106 w 4699113"/>
              <a:gd name="connsiteY3137" fmla="*/ 2877923 h 4925960"/>
              <a:gd name="connsiteX3138" fmla="*/ 3021764 w 4699113"/>
              <a:gd name="connsiteY3138" fmla="*/ 2892742 h 4925960"/>
              <a:gd name="connsiteX3139" fmla="*/ 3031277 w 4699113"/>
              <a:gd name="connsiteY3139" fmla="*/ 2904598 h 4925960"/>
              <a:gd name="connsiteX3140" fmla="*/ 3040789 w 4699113"/>
              <a:gd name="connsiteY3140" fmla="*/ 2913489 h 4925960"/>
              <a:gd name="connsiteX3141" fmla="*/ 3034448 w 4699113"/>
              <a:gd name="connsiteY3141" fmla="*/ 2922381 h 4925960"/>
              <a:gd name="connsiteX3142" fmla="*/ 3021764 w 4699113"/>
              <a:gd name="connsiteY3142" fmla="*/ 2940164 h 4925960"/>
              <a:gd name="connsiteX3143" fmla="*/ 3037618 w 4699113"/>
              <a:gd name="connsiteY3143" fmla="*/ 2960911 h 4925960"/>
              <a:gd name="connsiteX3144" fmla="*/ 3037618 w 4699113"/>
              <a:gd name="connsiteY3144" fmla="*/ 2957947 h 4925960"/>
              <a:gd name="connsiteX3145" fmla="*/ 3040789 w 4699113"/>
              <a:gd name="connsiteY3145" fmla="*/ 2949056 h 4925960"/>
              <a:gd name="connsiteX3146" fmla="*/ 3043960 w 4699113"/>
              <a:gd name="connsiteY3146" fmla="*/ 2946092 h 4925960"/>
              <a:gd name="connsiteX3147" fmla="*/ 3050302 w 4699113"/>
              <a:gd name="connsiteY3147" fmla="*/ 2954983 h 4925960"/>
              <a:gd name="connsiteX3148" fmla="*/ 3050302 w 4699113"/>
              <a:gd name="connsiteY3148" fmla="*/ 2960911 h 4925960"/>
              <a:gd name="connsiteX3149" fmla="*/ 3066156 w 4699113"/>
              <a:gd name="connsiteY3149" fmla="*/ 2954983 h 4925960"/>
              <a:gd name="connsiteX3150" fmla="*/ 3082009 w 4699113"/>
              <a:gd name="connsiteY3150" fmla="*/ 2949056 h 4925960"/>
              <a:gd name="connsiteX3151" fmla="*/ 3097863 w 4699113"/>
              <a:gd name="connsiteY3151" fmla="*/ 2954983 h 4925960"/>
              <a:gd name="connsiteX3152" fmla="*/ 3094692 w 4699113"/>
              <a:gd name="connsiteY3152" fmla="*/ 2963875 h 4925960"/>
              <a:gd name="connsiteX3153" fmla="*/ 3082009 w 4699113"/>
              <a:gd name="connsiteY3153" fmla="*/ 2978694 h 4925960"/>
              <a:gd name="connsiteX3154" fmla="*/ 3062984 w 4699113"/>
              <a:gd name="connsiteY3154" fmla="*/ 2981658 h 4925960"/>
              <a:gd name="connsiteX3155" fmla="*/ 3050302 w 4699113"/>
              <a:gd name="connsiteY3155" fmla="*/ 2975730 h 4925960"/>
              <a:gd name="connsiteX3156" fmla="*/ 3043960 w 4699113"/>
              <a:gd name="connsiteY3156" fmla="*/ 2963875 h 4925960"/>
              <a:gd name="connsiteX3157" fmla="*/ 3040789 w 4699113"/>
              <a:gd name="connsiteY3157" fmla="*/ 2963875 h 4925960"/>
              <a:gd name="connsiteX3158" fmla="*/ 3040789 w 4699113"/>
              <a:gd name="connsiteY3158" fmla="*/ 2966839 h 4925960"/>
              <a:gd name="connsiteX3159" fmla="*/ 3037618 w 4699113"/>
              <a:gd name="connsiteY3159" fmla="*/ 2969803 h 4925960"/>
              <a:gd name="connsiteX3160" fmla="*/ 3028106 w 4699113"/>
              <a:gd name="connsiteY3160" fmla="*/ 2990550 h 4925960"/>
              <a:gd name="connsiteX3161" fmla="*/ 3028106 w 4699113"/>
              <a:gd name="connsiteY3161" fmla="*/ 3008333 h 4925960"/>
              <a:gd name="connsiteX3162" fmla="*/ 3037618 w 4699113"/>
              <a:gd name="connsiteY3162" fmla="*/ 3005369 h 4925960"/>
              <a:gd name="connsiteX3163" fmla="*/ 3043960 w 4699113"/>
              <a:gd name="connsiteY3163" fmla="*/ 2996478 h 4925960"/>
              <a:gd name="connsiteX3164" fmla="*/ 3056643 w 4699113"/>
              <a:gd name="connsiteY3164" fmla="*/ 3008333 h 4925960"/>
              <a:gd name="connsiteX3165" fmla="*/ 3072497 w 4699113"/>
              <a:gd name="connsiteY3165" fmla="*/ 3005369 h 4925960"/>
              <a:gd name="connsiteX3166" fmla="*/ 3085180 w 4699113"/>
              <a:gd name="connsiteY3166" fmla="*/ 3005369 h 4925960"/>
              <a:gd name="connsiteX3167" fmla="*/ 3097863 w 4699113"/>
              <a:gd name="connsiteY3167" fmla="*/ 3008333 h 4925960"/>
              <a:gd name="connsiteX3168" fmla="*/ 3097863 w 4699113"/>
              <a:gd name="connsiteY3168" fmla="*/ 3017225 h 4925960"/>
              <a:gd name="connsiteX3169" fmla="*/ 3097863 w 4699113"/>
              <a:gd name="connsiteY3169" fmla="*/ 3023152 h 4925960"/>
              <a:gd name="connsiteX3170" fmla="*/ 3075668 w 4699113"/>
              <a:gd name="connsiteY3170" fmla="*/ 3032044 h 4925960"/>
              <a:gd name="connsiteX3171" fmla="*/ 3053472 w 4699113"/>
              <a:gd name="connsiteY3171" fmla="*/ 3032044 h 4925960"/>
              <a:gd name="connsiteX3172" fmla="*/ 3034448 w 4699113"/>
              <a:gd name="connsiteY3172" fmla="*/ 3029080 h 4925960"/>
              <a:gd name="connsiteX3173" fmla="*/ 3028106 w 4699113"/>
              <a:gd name="connsiteY3173" fmla="*/ 3049827 h 4925960"/>
              <a:gd name="connsiteX3174" fmla="*/ 3028106 w 4699113"/>
              <a:gd name="connsiteY3174" fmla="*/ 3058719 h 4925960"/>
              <a:gd name="connsiteX3175" fmla="*/ 3028106 w 4699113"/>
              <a:gd name="connsiteY3175" fmla="*/ 3064647 h 4925960"/>
              <a:gd name="connsiteX3176" fmla="*/ 3034448 w 4699113"/>
              <a:gd name="connsiteY3176" fmla="*/ 3064647 h 4925960"/>
              <a:gd name="connsiteX3177" fmla="*/ 3040789 w 4699113"/>
              <a:gd name="connsiteY3177" fmla="*/ 3058719 h 4925960"/>
              <a:gd name="connsiteX3178" fmla="*/ 3043960 w 4699113"/>
              <a:gd name="connsiteY3178" fmla="*/ 3049827 h 4925960"/>
              <a:gd name="connsiteX3179" fmla="*/ 3050302 w 4699113"/>
              <a:gd name="connsiteY3179" fmla="*/ 3061683 h 4925960"/>
              <a:gd name="connsiteX3180" fmla="*/ 3056643 w 4699113"/>
              <a:gd name="connsiteY3180" fmla="*/ 3067611 h 4925960"/>
              <a:gd name="connsiteX3181" fmla="*/ 3062984 w 4699113"/>
              <a:gd name="connsiteY3181" fmla="*/ 3064647 h 4925960"/>
              <a:gd name="connsiteX3182" fmla="*/ 3078838 w 4699113"/>
              <a:gd name="connsiteY3182" fmla="*/ 3058719 h 4925960"/>
              <a:gd name="connsiteX3183" fmla="*/ 3097863 w 4699113"/>
              <a:gd name="connsiteY3183" fmla="*/ 3058719 h 4925960"/>
              <a:gd name="connsiteX3184" fmla="*/ 3085180 w 4699113"/>
              <a:gd name="connsiteY3184" fmla="*/ 3085394 h 4925960"/>
              <a:gd name="connsiteX3185" fmla="*/ 3053472 w 4699113"/>
              <a:gd name="connsiteY3185" fmla="*/ 3085394 h 4925960"/>
              <a:gd name="connsiteX3186" fmla="*/ 3040789 w 4699113"/>
              <a:gd name="connsiteY3186" fmla="*/ 3082430 h 4925960"/>
              <a:gd name="connsiteX3187" fmla="*/ 3031277 w 4699113"/>
              <a:gd name="connsiteY3187" fmla="*/ 3085394 h 4925960"/>
              <a:gd name="connsiteX3188" fmla="*/ 3031277 w 4699113"/>
              <a:gd name="connsiteY3188" fmla="*/ 3103177 h 4925960"/>
              <a:gd name="connsiteX3189" fmla="*/ 3028106 w 4699113"/>
              <a:gd name="connsiteY3189" fmla="*/ 3115033 h 4925960"/>
              <a:gd name="connsiteX3190" fmla="*/ 3028106 w 4699113"/>
              <a:gd name="connsiteY3190" fmla="*/ 3120960 h 4925960"/>
              <a:gd name="connsiteX3191" fmla="*/ 3031277 w 4699113"/>
              <a:gd name="connsiteY3191" fmla="*/ 3120960 h 4925960"/>
              <a:gd name="connsiteX3192" fmla="*/ 3059814 w 4699113"/>
              <a:gd name="connsiteY3192" fmla="*/ 3112069 h 4925960"/>
              <a:gd name="connsiteX3193" fmla="*/ 3088351 w 4699113"/>
              <a:gd name="connsiteY3193" fmla="*/ 3112069 h 4925960"/>
              <a:gd name="connsiteX3194" fmla="*/ 3101034 w 4699113"/>
              <a:gd name="connsiteY3194" fmla="*/ 3120960 h 4925960"/>
              <a:gd name="connsiteX3195" fmla="*/ 3097863 w 4699113"/>
              <a:gd name="connsiteY3195" fmla="*/ 3132816 h 4925960"/>
              <a:gd name="connsiteX3196" fmla="*/ 3078838 w 4699113"/>
              <a:gd name="connsiteY3196" fmla="*/ 3147635 h 4925960"/>
              <a:gd name="connsiteX3197" fmla="*/ 3059814 w 4699113"/>
              <a:gd name="connsiteY3197" fmla="*/ 3144671 h 4925960"/>
              <a:gd name="connsiteX3198" fmla="*/ 3034448 w 4699113"/>
              <a:gd name="connsiteY3198" fmla="*/ 3144671 h 4925960"/>
              <a:gd name="connsiteX3199" fmla="*/ 3031277 w 4699113"/>
              <a:gd name="connsiteY3199" fmla="*/ 3165418 h 4925960"/>
              <a:gd name="connsiteX3200" fmla="*/ 3031277 w 4699113"/>
              <a:gd name="connsiteY3200" fmla="*/ 3168382 h 4925960"/>
              <a:gd name="connsiteX3201" fmla="*/ 3028106 w 4699113"/>
              <a:gd name="connsiteY3201" fmla="*/ 3171346 h 4925960"/>
              <a:gd name="connsiteX3202" fmla="*/ 3028106 w 4699113"/>
              <a:gd name="connsiteY3202" fmla="*/ 3174310 h 4925960"/>
              <a:gd name="connsiteX3203" fmla="*/ 3031277 w 4699113"/>
              <a:gd name="connsiteY3203" fmla="*/ 3174310 h 4925960"/>
              <a:gd name="connsiteX3204" fmla="*/ 3043960 w 4699113"/>
              <a:gd name="connsiteY3204" fmla="*/ 3171346 h 4925960"/>
              <a:gd name="connsiteX3205" fmla="*/ 3059814 w 4699113"/>
              <a:gd name="connsiteY3205" fmla="*/ 3174310 h 4925960"/>
              <a:gd name="connsiteX3206" fmla="*/ 3078838 w 4699113"/>
              <a:gd name="connsiteY3206" fmla="*/ 3171346 h 4925960"/>
              <a:gd name="connsiteX3207" fmla="*/ 3097863 w 4699113"/>
              <a:gd name="connsiteY3207" fmla="*/ 3174310 h 4925960"/>
              <a:gd name="connsiteX3208" fmla="*/ 3101034 w 4699113"/>
              <a:gd name="connsiteY3208" fmla="*/ 3183202 h 4925960"/>
              <a:gd name="connsiteX3209" fmla="*/ 3101034 w 4699113"/>
              <a:gd name="connsiteY3209" fmla="*/ 3186166 h 4925960"/>
              <a:gd name="connsiteX3210" fmla="*/ 3082009 w 4699113"/>
              <a:gd name="connsiteY3210" fmla="*/ 3198021 h 4925960"/>
              <a:gd name="connsiteX3211" fmla="*/ 3059814 w 4699113"/>
              <a:gd name="connsiteY3211" fmla="*/ 3198021 h 4925960"/>
              <a:gd name="connsiteX3212" fmla="*/ 3043960 w 4699113"/>
              <a:gd name="connsiteY3212" fmla="*/ 3198021 h 4925960"/>
              <a:gd name="connsiteX3213" fmla="*/ 3034448 w 4699113"/>
              <a:gd name="connsiteY3213" fmla="*/ 3195057 h 4925960"/>
              <a:gd name="connsiteX3214" fmla="*/ 3028106 w 4699113"/>
              <a:gd name="connsiteY3214" fmla="*/ 3212840 h 4925960"/>
              <a:gd name="connsiteX3215" fmla="*/ 3034448 w 4699113"/>
              <a:gd name="connsiteY3215" fmla="*/ 3230624 h 4925960"/>
              <a:gd name="connsiteX3216" fmla="*/ 3053472 w 4699113"/>
              <a:gd name="connsiteY3216" fmla="*/ 3233588 h 4925960"/>
              <a:gd name="connsiteX3217" fmla="*/ 3072497 w 4699113"/>
              <a:gd name="connsiteY3217" fmla="*/ 3230624 h 4925960"/>
              <a:gd name="connsiteX3218" fmla="*/ 3082009 w 4699113"/>
              <a:gd name="connsiteY3218" fmla="*/ 3224696 h 4925960"/>
              <a:gd name="connsiteX3219" fmla="*/ 3097863 w 4699113"/>
              <a:gd name="connsiteY3219" fmla="*/ 3227660 h 4925960"/>
              <a:gd name="connsiteX3220" fmla="*/ 3101034 w 4699113"/>
              <a:gd name="connsiteY3220" fmla="*/ 3233588 h 4925960"/>
              <a:gd name="connsiteX3221" fmla="*/ 3101034 w 4699113"/>
              <a:gd name="connsiteY3221" fmla="*/ 3239515 h 4925960"/>
              <a:gd name="connsiteX3222" fmla="*/ 3085180 w 4699113"/>
              <a:gd name="connsiteY3222" fmla="*/ 3251371 h 4925960"/>
              <a:gd name="connsiteX3223" fmla="*/ 3072497 w 4699113"/>
              <a:gd name="connsiteY3223" fmla="*/ 3254335 h 4925960"/>
              <a:gd name="connsiteX3224" fmla="*/ 3056643 w 4699113"/>
              <a:gd name="connsiteY3224" fmla="*/ 3254335 h 4925960"/>
              <a:gd name="connsiteX3225" fmla="*/ 3040789 w 4699113"/>
              <a:gd name="connsiteY3225" fmla="*/ 3260262 h 4925960"/>
              <a:gd name="connsiteX3226" fmla="*/ 3050302 w 4699113"/>
              <a:gd name="connsiteY3226" fmla="*/ 3266190 h 4925960"/>
              <a:gd name="connsiteX3227" fmla="*/ 3053472 w 4699113"/>
              <a:gd name="connsiteY3227" fmla="*/ 3269154 h 4925960"/>
              <a:gd name="connsiteX3228" fmla="*/ 3062984 w 4699113"/>
              <a:gd name="connsiteY3228" fmla="*/ 3281010 h 4925960"/>
              <a:gd name="connsiteX3229" fmla="*/ 3082009 w 4699113"/>
              <a:gd name="connsiteY3229" fmla="*/ 3278046 h 4925960"/>
              <a:gd name="connsiteX3230" fmla="*/ 3088351 w 4699113"/>
              <a:gd name="connsiteY3230" fmla="*/ 3278046 h 4925960"/>
              <a:gd name="connsiteX3231" fmla="*/ 3097863 w 4699113"/>
              <a:gd name="connsiteY3231" fmla="*/ 3278046 h 4925960"/>
              <a:gd name="connsiteX3232" fmla="*/ 3104205 w 4699113"/>
              <a:gd name="connsiteY3232" fmla="*/ 3286937 h 4925960"/>
              <a:gd name="connsiteX3233" fmla="*/ 3101034 w 4699113"/>
              <a:gd name="connsiteY3233" fmla="*/ 3292865 h 4925960"/>
              <a:gd name="connsiteX3234" fmla="*/ 3078838 w 4699113"/>
              <a:gd name="connsiteY3234" fmla="*/ 3307684 h 4925960"/>
              <a:gd name="connsiteX3235" fmla="*/ 3056643 w 4699113"/>
              <a:gd name="connsiteY3235" fmla="*/ 3307684 h 4925960"/>
              <a:gd name="connsiteX3236" fmla="*/ 3034448 w 4699113"/>
              <a:gd name="connsiteY3236" fmla="*/ 3301757 h 4925960"/>
              <a:gd name="connsiteX3237" fmla="*/ 3031277 w 4699113"/>
              <a:gd name="connsiteY3237" fmla="*/ 3319540 h 4925960"/>
              <a:gd name="connsiteX3238" fmla="*/ 3031277 w 4699113"/>
              <a:gd name="connsiteY3238" fmla="*/ 3328432 h 4925960"/>
              <a:gd name="connsiteX3239" fmla="*/ 3031277 w 4699113"/>
              <a:gd name="connsiteY3239" fmla="*/ 3337323 h 4925960"/>
              <a:gd name="connsiteX3240" fmla="*/ 3037618 w 4699113"/>
              <a:gd name="connsiteY3240" fmla="*/ 3337323 h 4925960"/>
              <a:gd name="connsiteX3241" fmla="*/ 3040789 w 4699113"/>
              <a:gd name="connsiteY3241" fmla="*/ 3331395 h 4925960"/>
              <a:gd name="connsiteX3242" fmla="*/ 3043960 w 4699113"/>
              <a:gd name="connsiteY3242" fmla="*/ 3322504 h 4925960"/>
              <a:gd name="connsiteX3243" fmla="*/ 3053472 w 4699113"/>
              <a:gd name="connsiteY3243" fmla="*/ 3319540 h 4925960"/>
              <a:gd name="connsiteX3244" fmla="*/ 3056643 w 4699113"/>
              <a:gd name="connsiteY3244" fmla="*/ 3328432 h 4925960"/>
              <a:gd name="connsiteX3245" fmla="*/ 3053472 w 4699113"/>
              <a:gd name="connsiteY3245" fmla="*/ 3337323 h 4925960"/>
              <a:gd name="connsiteX3246" fmla="*/ 3066156 w 4699113"/>
              <a:gd name="connsiteY3246" fmla="*/ 3337323 h 4925960"/>
              <a:gd name="connsiteX3247" fmla="*/ 3078838 w 4699113"/>
              <a:gd name="connsiteY3247" fmla="*/ 3334359 h 4925960"/>
              <a:gd name="connsiteX3248" fmla="*/ 3097863 w 4699113"/>
              <a:gd name="connsiteY3248" fmla="*/ 3334359 h 4925960"/>
              <a:gd name="connsiteX3249" fmla="*/ 3107376 w 4699113"/>
              <a:gd name="connsiteY3249" fmla="*/ 3352143 h 4925960"/>
              <a:gd name="connsiteX3250" fmla="*/ 3113717 w 4699113"/>
              <a:gd name="connsiteY3250" fmla="*/ 3352143 h 4925960"/>
              <a:gd name="connsiteX3251" fmla="*/ 3113717 w 4699113"/>
              <a:gd name="connsiteY3251" fmla="*/ 3355106 h 4925960"/>
              <a:gd name="connsiteX3252" fmla="*/ 3116888 w 4699113"/>
              <a:gd name="connsiteY3252" fmla="*/ 3355106 h 4925960"/>
              <a:gd name="connsiteX3253" fmla="*/ 3123230 w 4699113"/>
              <a:gd name="connsiteY3253" fmla="*/ 3358070 h 4925960"/>
              <a:gd name="connsiteX3254" fmla="*/ 3126400 w 4699113"/>
              <a:gd name="connsiteY3254" fmla="*/ 3369926 h 4925960"/>
              <a:gd name="connsiteX3255" fmla="*/ 3129571 w 4699113"/>
              <a:gd name="connsiteY3255" fmla="*/ 3369926 h 4925960"/>
              <a:gd name="connsiteX3256" fmla="*/ 3135913 w 4699113"/>
              <a:gd name="connsiteY3256" fmla="*/ 3369926 h 4925960"/>
              <a:gd name="connsiteX3257" fmla="*/ 3139084 w 4699113"/>
              <a:gd name="connsiteY3257" fmla="*/ 3369926 h 4925960"/>
              <a:gd name="connsiteX3258" fmla="*/ 3145425 w 4699113"/>
              <a:gd name="connsiteY3258" fmla="*/ 3369926 h 4925960"/>
              <a:gd name="connsiteX3259" fmla="*/ 3142254 w 4699113"/>
              <a:gd name="connsiteY3259" fmla="*/ 3355106 h 4925960"/>
              <a:gd name="connsiteX3260" fmla="*/ 3145425 w 4699113"/>
              <a:gd name="connsiteY3260" fmla="*/ 3343251 h 4925960"/>
              <a:gd name="connsiteX3261" fmla="*/ 3116888 w 4699113"/>
              <a:gd name="connsiteY3261" fmla="*/ 3334359 h 4925960"/>
              <a:gd name="connsiteX3262" fmla="*/ 3101034 w 4699113"/>
              <a:gd name="connsiteY3262" fmla="*/ 3310648 h 4925960"/>
              <a:gd name="connsiteX3263" fmla="*/ 3123230 w 4699113"/>
              <a:gd name="connsiteY3263" fmla="*/ 3310648 h 4925960"/>
              <a:gd name="connsiteX3264" fmla="*/ 3145425 w 4699113"/>
              <a:gd name="connsiteY3264" fmla="*/ 3313612 h 4925960"/>
              <a:gd name="connsiteX3265" fmla="*/ 3142254 w 4699113"/>
              <a:gd name="connsiteY3265" fmla="*/ 3301757 h 4925960"/>
              <a:gd name="connsiteX3266" fmla="*/ 3145425 w 4699113"/>
              <a:gd name="connsiteY3266" fmla="*/ 3292865 h 4925960"/>
              <a:gd name="connsiteX3267" fmla="*/ 3126400 w 4699113"/>
              <a:gd name="connsiteY3267" fmla="*/ 3286937 h 4925960"/>
              <a:gd name="connsiteX3268" fmla="*/ 3107376 w 4699113"/>
              <a:gd name="connsiteY3268" fmla="*/ 3278046 h 4925960"/>
              <a:gd name="connsiteX3269" fmla="*/ 3101034 w 4699113"/>
              <a:gd name="connsiteY3269" fmla="*/ 3269154 h 4925960"/>
              <a:gd name="connsiteX3270" fmla="*/ 3101034 w 4699113"/>
              <a:gd name="connsiteY3270" fmla="*/ 3257299 h 4925960"/>
              <a:gd name="connsiteX3271" fmla="*/ 3107376 w 4699113"/>
              <a:gd name="connsiteY3271" fmla="*/ 3254335 h 4925960"/>
              <a:gd name="connsiteX3272" fmla="*/ 3123230 w 4699113"/>
              <a:gd name="connsiteY3272" fmla="*/ 3257299 h 4925960"/>
              <a:gd name="connsiteX3273" fmla="*/ 3129571 w 4699113"/>
              <a:gd name="connsiteY3273" fmla="*/ 3266190 h 4925960"/>
              <a:gd name="connsiteX3274" fmla="*/ 3145425 w 4699113"/>
              <a:gd name="connsiteY3274" fmla="*/ 3260262 h 4925960"/>
              <a:gd name="connsiteX3275" fmla="*/ 3142254 w 4699113"/>
              <a:gd name="connsiteY3275" fmla="*/ 3251371 h 4925960"/>
              <a:gd name="connsiteX3276" fmla="*/ 3145425 w 4699113"/>
              <a:gd name="connsiteY3276" fmla="*/ 3236551 h 4925960"/>
              <a:gd name="connsiteX3277" fmla="*/ 3120059 w 4699113"/>
              <a:gd name="connsiteY3277" fmla="*/ 3233588 h 4925960"/>
              <a:gd name="connsiteX3278" fmla="*/ 3104205 w 4699113"/>
              <a:gd name="connsiteY3278" fmla="*/ 3218768 h 4925960"/>
              <a:gd name="connsiteX3279" fmla="*/ 3101034 w 4699113"/>
              <a:gd name="connsiteY3279" fmla="*/ 3209877 h 4925960"/>
              <a:gd name="connsiteX3280" fmla="*/ 3101034 w 4699113"/>
              <a:gd name="connsiteY3280" fmla="*/ 3203949 h 4925960"/>
              <a:gd name="connsiteX3281" fmla="*/ 3107376 w 4699113"/>
              <a:gd name="connsiteY3281" fmla="*/ 3198021 h 4925960"/>
              <a:gd name="connsiteX3282" fmla="*/ 3116888 w 4699113"/>
              <a:gd name="connsiteY3282" fmla="*/ 3203949 h 4925960"/>
              <a:gd name="connsiteX3283" fmla="*/ 3129571 w 4699113"/>
              <a:gd name="connsiteY3283" fmla="*/ 3206913 h 4925960"/>
              <a:gd name="connsiteX3284" fmla="*/ 3142254 w 4699113"/>
              <a:gd name="connsiteY3284" fmla="*/ 3206913 h 4925960"/>
              <a:gd name="connsiteX3285" fmla="*/ 3142254 w 4699113"/>
              <a:gd name="connsiteY3285" fmla="*/ 3203949 h 4925960"/>
              <a:gd name="connsiteX3286" fmla="*/ 3145425 w 4699113"/>
              <a:gd name="connsiteY3286" fmla="*/ 3203949 h 4925960"/>
              <a:gd name="connsiteX3287" fmla="*/ 3145425 w 4699113"/>
              <a:gd name="connsiteY3287" fmla="*/ 3198021 h 4925960"/>
              <a:gd name="connsiteX3288" fmla="*/ 3145425 w 4699113"/>
              <a:gd name="connsiteY3288" fmla="*/ 3195057 h 4925960"/>
              <a:gd name="connsiteX3289" fmla="*/ 3142254 w 4699113"/>
              <a:gd name="connsiteY3289" fmla="*/ 3189129 h 4925960"/>
              <a:gd name="connsiteX3290" fmla="*/ 3145425 w 4699113"/>
              <a:gd name="connsiteY3290" fmla="*/ 3186166 h 4925960"/>
              <a:gd name="connsiteX3291" fmla="*/ 3139084 w 4699113"/>
              <a:gd name="connsiteY3291" fmla="*/ 3177274 h 4925960"/>
              <a:gd name="connsiteX3292" fmla="*/ 3129571 w 4699113"/>
              <a:gd name="connsiteY3292" fmla="*/ 3174310 h 4925960"/>
              <a:gd name="connsiteX3293" fmla="*/ 3116888 w 4699113"/>
              <a:gd name="connsiteY3293" fmla="*/ 3174310 h 4925960"/>
              <a:gd name="connsiteX3294" fmla="*/ 3107376 w 4699113"/>
              <a:gd name="connsiteY3294" fmla="*/ 3168382 h 4925960"/>
              <a:gd name="connsiteX3295" fmla="*/ 3097863 w 4699113"/>
              <a:gd name="connsiteY3295" fmla="*/ 3156527 h 4925960"/>
              <a:gd name="connsiteX3296" fmla="*/ 3101034 w 4699113"/>
              <a:gd name="connsiteY3296" fmla="*/ 3147635 h 4925960"/>
              <a:gd name="connsiteX3297" fmla="*/ 3113717 w 4699113"/>
              <a:gd name="connsiteY3297" fmla="*/ 3141707 h 4925960"/>
              <a:gd name="connsiteX3298" fmla="*/ 3123230 w 4699113"/>
              <a:gd name="connsiteY3298" fmla="*/ 3147635 h 4925960"/>
              <a:gd name="connsiteX3299" fmla="*/ 3139084 w 4699113"/>
              <a:gd name="connsiteY3299" fmla="*/ 3153563 h 4925960"/>
              <a:gd name="connsiteX3300" fmla="*/ 3142254 w 4699113"/>
              <a:gd name="connsiteY3300" fmla="*/ 3141707 h 4925960"/>
              <a:gd name="connsiteX3301" fmla="*/ 3139084 w 4699113"/>
              <a:gd name="connsiteY3301" fmla="*/ 3132816 h 4925960"/>
              <a:gd name="connsiteX3302" fmla="*/ 3145425 w 4699113"/>
              <a:gd name="connsiteY3302" fmla="*/ 3129852 h 4925960"/>
              <a:gd name="connsiteX3303" fmla="*/ 3126400 w 4699113"/>
              <a:gd name="connsiteY3303" fmla="*/ 3123924 h 4925960"/>
              <a:gd name="connsiteX3304" fmla="*/ 3104205 w 4699113"/>
              <a:gd name="connsiteY3304" fmla="*/ 3112069 h 4925960"/>
              <a:gd name="connsiteX3305" fmla="*/ 3097863 w 4699113"/>
              <a:gd name="connsiteY3305" fmla="*/ 3100213 h 4925960"/>
              <a:gd name="connsiteX3306" fmla="*/ 3101034 w 4699113"/>
              <a:gd name="connsiteY3306" fmla="*/ 3088358 h 4925960"/>
              <a:gd name="connsiteX3307" fmla="*/ 3113717 w 4699113"/>
              <a:gd name="connsiteY3307" fmla="*/ 3085394 h 4925960"/>
              <a:gd name="connsiteX3308" fmla="*/ 3123230 w 4699113"/>
              <a:gd name="connsiteY3308" fmla="*/ 3091322 h 4925960"/>
              <a:gd name="connsiteX3309" fmla="*/ 3129571 w 4699113"/>
              <a:gd name="connsiteY3309" fmla="*/ 3103177 h 4925960"/>
              <a:gd name="connsiteX3310" fmla="*/ 3142254 w 4699113"/>
              <a:gd name="connsiteY3310" fmla="*/ 3094285 h 4925960"/>
              <a:gd name="connsiteX3311" fmla="*/ 3139084 w 4699113"/>
              <a:gd name="connsiteY3311" fmla="*/ 3085394 h 4925960"/>
              <a:gd name="connsiteX3312" fmla="*/ 3142254 w 4699113"/>
              <a:gd name="connsiteY3312" fmla="*/ 3070574 h 4925960"/>
              <a:gd name="connsiteX3313" fmla="*/ 3120059 w 4699113"/>
              <a:gd name="connsiteY3313" fmla="*/ 3064647 h 4925960"/>
              <a:gd name="connsiteX3314" fmla="*/ 3097863 w 4699113"/>
              <a:gd name="connsiteY3314" fmla="*/ 3052791 h 4925960"/>
              <a:gd name="connsiteX3315" fmla="*/ 3101034 w 4699113"/>
              <a:gd name="connsiteY3315" fmla="*/ 3037972 h 4925960"/>
              <a:gd name="connsiteX3316" fmla="*/ 3123230 w 4699113"/>
              <a:gd name="connsiteY3316" fmla="*/ 3040936 h 4925960"/>
              <a:gd name="connsiteX3317" fmla="*/ 3135913 w 4699113"/>
              <a:gd name="connsiteY3317" fmla="*/ 3040936 h 4925960"/>
              <a:gd name="connsiteX3318" fmla="*/ 3145425 w 4699113"/>
              <a:gd name="connsiteY3318" fmla="*/ 3040936 h 4925960"/>
              <a:gd name="connsiteX3319" fmla="*/ 3139084 w 4699113"/>
              <a:gd name="connsiteY3319" fmla="*/ 3029080 h 4925960"/>
              <a:gd name="connsiteX3320" fmla="*/ 3142254 w 4699113"/>
              <a:gd name="connsiteY3320" fmla="*/ 3023152 h 4925960"/>
              <a:gd name="connsiteX3321" fmla="*/ 3135913 w 4699113"/>
              <a:gd name="connsiteY3321" fmla="*/ 3011297 h 4925960"/>
              <a:gd name="connsiteX3322" fmla="*/ 3123230 w 4699113"/>
              <a:gd name="connsiteY3322" fmla="*/ 3011297 h 4925960"/>
              <a:gd name="connsiteX3323" fmla="*/ 3113717 w 4699113"/>
              <a:gd name="connsiteY3323" fmla="*/ 3008333 h 4925960"/>
              <a:gd name="connsiteX3324" fmla="*/ 3101034 w 4699113"/>
              <a:gd name="connsiteY3324" fmla="*/ 3002405 h 4925960"/>
              <a:gd name="connsiteX3325" fmla="*/ 3094692 w 4699113"/>
              <a:gd name="connsiteY3325" fmla="*/ 2990550 h 4925960"/>
              <a:gd name="connsiteX3326" fmla="*/ 3097863 w 4699113"/>
              <a:gd name="connsiteY3326" fmla="*/ 2981658 h 4925960"/>
              <a:gd name="connsiteX3327" fmla="*/ 3107376 w 4699113"/>
              <a:gd name="connsiteY3327" fmla="*/ 2978694 h 4925960"/>
              <a:gd name="connsiteX3328" fmla="*/ 3116888 w 4699113"/>
              <a:gd name="connsiteY3328" fmla="*/ 2981658 h 4925960"/>
              <a:gd name="connsiteX3329" fmla="*/ 3126400 w 4699113"/>
              <a:gd name="connsiteY3329" fmla="*/ 2987586 h 4925960"/>
              <a:gd name="connsiteX3330" fmla="*/ 3139084 w 4699113"/>
              <a:gd name="connsiteY3330" fmla="*/ 2987586 h 4925960"/>
              <a:gd name="connsiteX3331" fmla="*/ 3135913 w 4699113"/>
              <a:gd name="connsiteY3331" fmla="*/ 2978694 h 4925960"/>
              <a:gd name="connsiteX3332" fmla="*/ 3142254 w 4699113"/>
              <a:gd name="connsiteY3332" fmla="*/ 2963875 h 4925960"/>
              <a:gd name="connsiteX3333" fmla="*/ 3123230 w 4699113"/>
              <a:gd name="connsiteY3333" fmla="*/ 2960911 h 4925960"/>
              <a:gd name="connsiteX3334" fmla="*/ 3104205 w 4699113"/>
              <a:gd name="connsiteY3334" fmla="*/ 2949056 h 4925960"/>
              <a:gd name="connsiteX3335" fmla="*/ 3097863 w 4699113"/>
              <a:gd name="connsiteY3335" fmla="*/ 2940164 h 4925960"/>
              <a:gd name="connsiteX3336" fmla="*/ 3097863 w 4699113"/>
              <a:gd name="connsiteY3336" fmla="*/ 2928308 h 4925960"/>
              <a:gd name="connsiteX3337" fmla="*/ 3107376 w 4699113"/>
              <a:gd name="connsiteY3337" fmla="*/ 2925345 h 4925960"/>
              <a:gd name="connsiteX3338" fmla="*/ 3120059 w 4699113"/>
              <a:gd name="connsiteY3338" fmla="*/ 2928308 h 4925960"/>
              <a:gd name="connsiteX3339" fmla="*/ 3126400 w 4699113"/>
              <a:gd name="connsiteY3339" fmla="*/ 2934236 h 4925960"/>
              <a:gd name="connsiteX3340" fmla="*/ 3139084 w 4699113"/>
              <a:gd name="connsiteY3340" fmla="*/ 2934236 h 4925960"/>
              <a:gd name="connsiteX3341" fmla="*/ 3135913 w 4699113"/>
              <a:gd name="connsiteY3341" fmla="*/ 2922381 h 4925960"/>
              <a:gd name="connsiteX3342" fmla="*/ 3139084 w 4699113"/>
              <a:gd name="connsiteY3342" fmla="*/ 2916453 h 4925960"/>
              <a:gd name="connsiteX3343" fmla="*/ 3135913 w 4699113"/>
              <a:gd name="connsiteY3343" fmla="*/ 2904598 h 4925960"/>
              <a:gd name="connsiteX3344" fmla="*/ 3123230 w 4699113"/>
              <a:gd name="connsiteY3344" fmla="*/ 2904598 h 4925960"/>
              <a:gd name="connsiteX3345" fmla="*/ 3113717 w 4699113"/>
              <a:gd name="connsiteY3345" fmla="*/ 2901634 h 4925960"/>
              <a:gd name="connsiteX3346" fmla="*/ 3104205 w 4699113"/>
              <a:gd name="connsiteY3346" fmla="*/ 2895706 h 4925960"/>
              <a:gd name="connsiteX3347" fmla="*/ 3097863 w 4699113"/>
              <a:gd name="connsiteY3347" fmla="*/ 2886814 h 4925960"/>
              <a:gd name="connsiteX3348" fmla="*/ 3097863 w 4699113"/>
              <a:gd name="connsiteY3348" fmla="*/ 2874959 h 4925960"/>
              <a:gd name="connsiteX3349" fmla="*/ 3107376 w 4699113"/>
              <a:gd name="connsiteY3349" fmla="*/ 2871995 h 4925960"/>
              <a:gd name="connsiteX3350" fmla="*/ 3120059 w 4699113"/>
              <a:gd name="connsiteY3350" fmla="*/ 2877923 h 4925960"/>
              <a:gd name="connsiteX3351" fmla="*/ 3126400 w 4699113"/>
              <a:gd name="connsiteY3351" fmla="*/ 2880886 h 4925960"/>
              <a:gd name="connsiteX3352" fmla="*/ 3139084 w 4699113"/>
              <a:gd name="connsiteY3352" fmla="*/ 2880886 h 4925960"/>
              <a:gd name="connsiteX3353" fmla="*/ 3139084 w 4699113"/>
              <a:gd name="connsiteY3353" fmla="*/ 2883850 h 4925960"/>
              <a:gd name="connsiteX3354" fmla="*/ 3142254 w 4699113"/>
              <a:gd name="connsiteY3354" fmla="*/ 2883850 h 4925960"/>
              <a:gd name="connsiteX3355" fmla="*/ 3139084 w 4699113"/>
              <a:gd name="connsiteY3355" fmla="*/ 2880886 h 4925960"/>
              <a:gd name="connsiteX3356" fmla="*/ 3135913 w 4699113"/>
              <a:gd name="connsiteY3356" fmla="*/ 2877923 h 4925960"/>
              <a:gd name="connsiteX3357" fmla="*/ 3139084 w 4699113"/>
              <a:gd name="connsiteY3357" fmla="*/ 2871995 h 4925960"/>
              <a:gd name="connsiteX3358" fmla="*/ 3135913 w 4699113"/>
              <a:gd name="connsiteY3358" fmla="*/ 2857175 h 4925960"/>
              <a:gd name="connsiteX3359" fmla="*/ 3123230 w 4699113"/>
              <a:gd name="connsiteY3359" fmla="*/ 2854212 h 4925960"/>
              <a:gd name="connsiteX3360" fmla="*/ 3107376 w 4699113"/>
              <a:gd name="connsiteY3360" fmla="*/ 2845320 h 4925960"/>
              <a:gd name="connsiteX3361" fmla="*/ 3097863 w 4699113"/>
              <a:gd name="connsiteY3361" fmla="*/ 2836428 h 4925960"/>
              <a:gd name="connsiteX3362" fmla="*/ 3094692 w 4699113"/>
              <a:gd name="connsiteY3362" fmla="*/ 2824573 h 4925960"/>
              <a:gd name="connsiteX3363" fmla="*/ 3097863 w 4699113"/>
              <a:gd name="connsiteY3363" fmla="*/ 2818645 h 4925960"/>
              <a:gd name="connsiteX3364" fmla="*/ 3104205 w 4699113"/>
              <a:gd name="connsiteY3364" fmla="*/ 2815681 h 4925960"/>
              <a:gd name="connsiteX3365" fmla="*/ 3113717 w 4699113"/>
              <a:gd name="connsiteY3365" fmla="*/ 2818645 h 4925960"/>
              <a:gd name="connsiteX3366" fmla="*/ 3123230 w 4699113"/>
              <a:gd name="connsiteY3366" fmla="*/ 2830501 h 4925960"/>
              <a:gd name="connsiteX3367" fmla="*/ 3139084 w 4699113"/>
              <a:gd name="connsiteY3367" fmla="*/ 2824573 h 4925960"/>
              <a:gd name="connsiteX3368" fmla="*/ 3135913 w 4699113"/>
              <a:gd name="connsiteY3368" fmla="*/ 2821609 h 4925960"/>
              <a:gd name="connsiteX3369" fmla="*/ 3135913 w 4699113"/>
              <a:gd name="connsiteY3369" fmla="*/ 2815681 h 4925960"/>
              <a:gd name="connsiteX3370" fmla="*/ 3142254 w 4699113"/>
              <a:gd name="connsiteY3370" fmla="*/ 2812717 h 4925960"/>
              <a:gd name="connsiteX3371" fmla="*/ 3135913 w 4699113"/>
              <a:gd name="connsiteY3371" fmla="*/ 2812717 h 4925960"/>
              <a:gd name="connsiteX3372" fmla="*/ 3135913 w 4699113"/>
              <a:gd name="connsiteY3372" fmla="*/ 2800862 h 4925960"/>
              <a:gd name="connsiteX3373" fmla="*/ 3123230 w 4699113"/>
              <a:gd name="connsiteY3373" fmla="*/ 2797898 h 4925960"/>
              <a:gd name="connsiteX3374" fmla="*/ 3107376 w 4699113"/>
              <a:gd name="connsiteY3374" fmla="*/ 2794934 h 4925960"/>
              <a:gd name="connsiteX3375" fmla="*/ 3101034 w 4699113"/>
              <a:gd name="connsiteY3375" fmla="*/ 2783079 h 4925960"/>
              <a:gd name="connsiteX3376" fmla="*/ 3082009 w 4699113"/>
              <a:gd name="connsiteY3376" fmla="*/ 2774187 h 4925960"/>
              <a:gd name="connsiteX3377" fmla="*/ 3059814 w 4699113"/>
              <a:gd name="connsiteY3377" fmla="*/ 2771223 h 4925960"/>
              <a:gd name="connsiteX3378" fmla="*/ 3053472 w 4699113"/>
              <a:gd name="connsiteY3378" fmla="*/ 2771223 h 4925960"/>
              <a:gd name="connsiteX3379" fmla="*/ 3950806 w 4699113"/>
              <a:gd name="connsiteY3379" fmla="*/ 2759368 h 4925960"/>
              <a:gd name="connsiteX3380" fmla="*/ 3938123 w 4699113"/>
              <a:gd name="connsiteY3380" fmla="*/ 2762332 h 4925960"/>
              <a:gd name="connsiteX3381" fmla="*/ 3938123 w 4699113"/>
              <a:gd name="connsiteY3381" fmla="*/ 2771223 h 4925960"/>
              <a:gd name="connsiteX3382" fmla="*/ 3947636 w 4699113"/>
              <a:gd name="connsiteY3382" fmla="*/ 2780115 h 4925960"/>
              <a:gd name="connsiteX3383" fmla="*/ 3953977 w 4699113"/>
              <a:gd name="connsiteY3383" fmla="*/ 2783079 h 4925960"/>
              <a:gd name="connsiteX3384" fmla="*/ 3963489 w 4699113"/>
              <a:gd name="connsiteY3384" fmla="*/ 2777151 h 4925960"/>
              <a:gd name="connsiteX3385" fmla="*/ 3963489 w 4699113"/>
              <a:gd name="connsiteY3385" fmla="*/ 2771223 h 4925960"/>
              <a:gd name="connsiteX3386" fmla="*/ 3963489 w 4699113"/>
              <a:gd name="connsiteY3386" fmla="*/ 2762332 h 4925960"/>
              <a:gd name="connsiteX3387" fmla="*/ 2254433 w 4699113"/>
              <a:gd name="connsiteY3387" fmla="*/ 2756404 h 4925960"/>
              <a:gd name="connsiteX3388" fmla="*/ 2244920 w 4699113"/>
              <a:gd name="connsiteY3388" fmla="*/ 2759368 h 4925960"/>
              <a:gd name="connsiteX3389" fmla="*/ 2241750 w 4699113"/>
              <a:gd name="connsiteY3389" fmla="*/ 2762332 h 4925960"/>
              <a:gd name="connsiteX3390" fmla="*/ 2251262 w 4699113"/>
              <a:gd name="connsiteY3390" fmla="*/ 2771223 h 4925960"/>
              <a:gd name="connsiteX3391" fmla="*/ 2263945 w 4699113"/>
              <a:gd name="connsiteY3391" fmla="*/ 2771223 h 4925960"/>
              <a:gd name="connsiteX3392" fmla="*/ 2276628 w 4699113"/>
              <a:gd name="connsiteY3392" fmla="*/ 2774187 h 4925960"/>
              <a:gd name="connsiteX3393" fmla="*/ 2289312 w 4699113"/>
              <a:gd name="connsiteY3393" fmla="*/ 2768259 h 4925960"/>
              <a:gd name="connsiteX3394" fmla="*/ 2276628 w 4699113"/>
              <a:gd name="connsiteY3394" fmla="*/ 2762332 h 4925960"/>
              <a:gd name="connsiteX3395" fmla="*/ 2270287 w 4699113"/>
              <a:gd name="connsiteY3395" fmla="*/ 2759368 h 4925960"/>
              <a:gd name="connsiteX3396" fmla="*/ 2777613 w 4699113"/>
              <a:gd name="connsiteY3396" fmla="*/ 2750476 h 4925960"/>
              <a:gd name="connsiteX3397" fmla="*/ 2755418 w 4699113"/>
              <a:gd name="connsiteY3397" fmla="*/ 2756404 h 4925960"/>
              <a:gd name="connsiteX3398" fmla="*/ 2733222 w 4699113"/>
              <a:gd name="connsiteY3398" fmla="*/ 2762332 h 4925960"/>
              <a:gd name="connsiteX3399" fmla="*/ 2723710 w 4699113"/>
              <a:gd name="connsiteY3399" fmla="*/ 2771223 h 4925960"/>
              <a:gd name="connsiteX3400" fmla="*/ 2723710 w 4699113"/>
              <a:gd name="connsiteY3400" fmla="*/ 2783079 h 4925960"/>
              <a:gd name="connsiteX3401" fmla="*/ 2733222 w 4699113"/>
              <a:gd name="connsiteY3401" fmla="*/ 2794934 h 4925960"/>
              <a:gd name="connsiteX3402" fmla="*/ 2745906 w 4699113"/>
              <a:gd name="connsiteY3402" fmla="*/ 2791970 h 4925960"/>
              <a:gd name="connsiteX3403" fmla="*/ 2764930 w 4699113"/>
              <a:gd name="connsiteY3403" fmla="*/ 2783079 h 4925960"/>
              <a:gd name="connsiteX3404" fmla="*/ 2780784 w 4699113"/>
              <a:gd name="connsiteY3404" fmla="*/ 2777151 h 4925960"/>
              <a:gd name="connsiteX3405" fmla="*/ 2793467 w 4699113"/>
              <a:gd name="connsiteY3405" fmla="*/ 2774187 h 4925960"/>
              <a:gd name="connsiteX3406" fmla="*/ 2796638 w 4699113"/>
              <a:gd name="connsiteY3406" fmla="*/ 2762332 h 4925960"/>
              <a:gd name="connsiteX3407" fmla="*/ 2790296 w 4699113"/>
              <a:gd name="connsiteY3407" fmla="*/ 2753440 h 4925960"/>
              <a:gd name="connsiteX3408" fmla="*/ 2577854 w 4699113"/>
              <a:gd name="connsiteY3408" fmla="*/ 2750476 h 4925960"/>
              <a:gd name="connsiteX3409" fmla="*/ 2562000 w 4699113"/>
              <a:gd name="connsiteY3409" fmla="*/ 2762332 h 4925960"/>
              <a:gd name="connsiteX3410" fmla="*/ 2546146 w 4699113"/>
              <a:gd name="connsiteY3410" fmla="*/ 2771223 h 4925960"/>
              <a:gd name="connsiteX3411" fmla="*/ 2504925 w 4699113"/>
              <a:gd name="connsiteY3411" fmla="*/ 2794934 h 4925960"/>
              <a:gd name="connsiteX3412" fmla="*/ 2460534 w 4699113"/>
              <a:gd name="connsiteY3412" fmla="*/ 2818645 h 4925960"/>
              <a:gd name="connsiteX3413" fmla="*/ 2457364 w 4699113"/>
              <a:gd name="connsiteY3413" fmla="*/ 2821609 h 4925960"/>
              <a:gd name="connsiteX3414" fmla="*/ 2460534 w 4699113"/>
              <a:gd name="connsiteY3414" fmla="*/ 2833465 h 4925960"/>
              <a:gd name="connsiteX3415" fmla="*/ 2485900 w 4699113"/>
              <a:gd name="connsiteY3415" fmla="*/ 2866067 h 4925960"/>
              <a:gd name="connsiteX3416" fmla="*/ 2501754 w 4699113"/>
              <a:gd name="connsiteY3416" fmla="*/ 2907561 h 4925960"/>
              <a:gd name="connsiteX3417" fmla="*/ 2504925 w 4699113"/>
              <a:gd name="connsiteY3417" fmla="*/ 2916453 h 4925960"/>
              <a:gd name="connsiteX3418" fmla="*/ 2514438 w 4699113"/>
              <a:gd name="connsiteY3418" fmla="*/ 2919417 h 4925960"/>
              <a:gd name="connsiteX3419" fmla="*/ 2530292 w 4699113"/>
              <a:gd name="connsiteY3419" fmla="*/ 2928308 h 4925960"/>
              <a:gd name="connsiteX3420" fmla="*/ 2539804 w 4699113"/>
              <a:gd name="connsiteY3420" fmla="*/ 2946092 h 4925960"/>
              <a:gd name="connsiteX3421" fmla="*/ 2549316 w 4699113"/>
              <a:gd name="connsiteY3421" fmla="*/ 2954983 h 4925960"/>
              <a:gd name="connsiteX3422" fmla="*/ 2549316 w 4699113"/>
              <a:gd name="connsiteY3422" fmla="*/ 2960911 h 4925960"/>
              <a:gd name="connsiteX3423" fmla="*/ 2539804 w 4699113"/>
              <a:gd name="connsiteY3423" fmla="*/ 2966839 h 4925960"/>
              <a:gd name="connsiteX3424" fmla="*/ 2530292 w 4699113"/>
              <a:gd name="connsiteY3424" fmla="*/ 2963875 h 4925960"/>
              <a:gd name="connsiteX3425" fmla="*/ 2517608 w 4699113"/>
              <a:gd name="connsiteY3425" fmla="*/ 2963875 h 4925960"/>
              <a:gd name="connsiteX3426" fmla="*/ 2514438 w 4699113"/>
              <a:gd name="connsiteY3426" fmla="*/ 2969803 h 4925960"/>
              <a:gd name="connsiteX3427" fmla="*/ 2504925 w 4699113"/>
              <a:gd name="connsiteY3427" fmla="*/ 2975730 h 4925960"/>
              <a:gd name="connsiteX3428" fmla="*/ 2492242 w 4699113"/>
              <a:gd name="connsiteY3428" fmla="*/ 2975730 h 4925960"/>
              <a:gd name="connsiteX3429" fmla="*/ 2492242 w 4699113"/>
              <a:gd name="connsiteY3429" fmla="*/ 2963875 h 4925960"/>
              <a:gd name="connsiteX3430" fmla="*/ 2501754 w 4699113"/>
              <a:gd name="connsiteY3430" fmla="*/ 2957947 h 4925960"/>
              <a:gd name="connsiteX3431" fmla="*/ 2514438 w 4699113"/>
              <a:gd name="connsiteY3431" fmla="*/ 2940164 h 4925960"/>
              <a:gd name="connsiteX3432" fmla="*/ 2501754 w 4699113"/>
              <a:gd name="connsiteY3432" fmla="*/ 2925345 h 4925960"/>
              <a:gd name="connsiteX3433" fmla="*/ 2485900 w 4699113"/>
              <a:gd name="connsiteY3433" fmla="*/ 2916453 h 4925960"/>
              <a:gd name="connsiteX3434" fmla="*/ 2482730 w 4699113"/>
              <a:gd name="connsiteY3434" fmla="*/ 2898670 h 4925960"/>
              <a:gd name="connsiteX3435" fmla="*/ 2473217 w 4699113"/>
              <a:gd name="connsiteY3435" fmla="*/ 2886814 h 4925960"/>
              <a:gd name="connsiteX3436" fmla="*/ 2463705 w 4699113"/>
              <a:gd name="connsiteY3436" fmla="*/ 2883850 h 4925960"/>
              <a:gd name="connsiteX3437" fmla="*/ 2457364 w 4699113"/>
              <a:gd name="connsiteY3437" fmla="*/ 2895706 h 4925960"/>
              <a:gd name="connsiteX3438" fmla="*/ 2460534 w 4699113"/>
              <a:gd name="connsiteY3438" fmla="*/ 2904598 h 4925960"/>
              <a:gd name="connsiteX3439" fmla="*/ 2460534 w 4699113"/>
              <a:gd name="connsiteY3439" fmla="*/ 2940164 h 4925960"/>
              <a:gd name="connsiteX3440" fmla="*/ 2466876 w 4699113"/>
              <a:gd name="connsiteY3440" fmla="*/ 2978694 h 4925960"/>
              <a:gd name="connsiteX3441" fmla="*/ 2451022 w 4699113"/>
              <a:gd name="connsiteY3441" fmla="*/ 2969803 h 4925960"/>
              <a:gd name="connsiteX3442" fmla="*/ 2447851 w 4699113"/>
              <a:gd name="connsiteY3442" fmla="*/ 2957947 h 4925960"/>
              <a:gd name="connsiteX3443" fmla="*/ 2428826 w 4699113"/>
              <a:gd name="connsiteY3443" fmla="*/ 2892742 h 4925960"/>
              <a:gd name="connsiteX3444" fmla="*/ 2381264 w 4699113"/>
              <a:gd name="connsiteY3444" fmla="*/ 2839392 h 4925960"/>
              <a:gd name="connsiteX3445" fmla="*/ 2365410 w 4699113"/>
              <a:gd name="connsiteY3445" fmla="*/ 2830501 h 4925960"/>
              <a:gd name="connsiteX3446" fmla="*/ 2349556 w 4699113"/>
              <a:gd name="connsiteY3446" fmla="*/ 2818645 h 4925960"/>
              <a:gd name="connsiteX3447" fmla="*/ 2321020 w 4699113"/>
              <a:gd name="connsiteY3447" fmla="*/ 2833465 h 4925960"/>
              <a:gd name="connsiteX3448" fmla="*/ 2292482 w 4699113"/>
              <a:gd name="connsiteY3448" fmla="*/ 2851248 h 4925960"/>
              <a:gd name="connsiteX3449" fmla="*/ 2289312 w 4699113"/>
              <a:gd name="connsiteY3449" fmla="*/ 2830501 h 4925960"/>
              <a:gd name="connsiteX3450" fmla="*/ 2270287 w 4699113"/>
              <a:gd name="connsiteY3450" fmla="*/ 2824573 h 4925960"/>
              <a:gd name="connsiteX3451" fmla="*/ 2219554 w 4699113"/>
              <a:gd name="connsiteY3451" fmla="*/ 2854212 h 4925960"/>
              <a:gd name="connsiteX3452" fmla="*/ 2175163 w 4699113"/>
              <a:gd name="connsiteY3452" fmla="*/ 2892742 h 4925960"/>
              <a:gd name="connsiteX3453" fmla="*/ 2187846 w 4699113"/>
              <a:gd name="connsiteY3453" fmla="*/ 2892742 h 4925960"/>
              <a:gd name="connsiteX3454" fmla="*/ 2203700 w 4699113"/>
              <a:gd name="connsiteY3454" fmla="*/ 2880886 h 4925960"/>
              <a:gd name="connsiteX3455" fmla="*/ 2238579 w 4699113"/>
              <a:gd name="connsiteY3455" fmla="*/ 2871995 h 4925960"/>
              <a:gd name="connsiteX3456" fmla="*/ 2273458 w 4699113"/>
              <a:gd name="connsiteY3456" fmla="*/ 2866067 h 4925960"/>
              <a:gd name="connsiteX3457" fmla="*/ 2251262 w 4699113"/>
              <a:gd name="connsiteY3457" fmla="*/ 2883850 h 4925960"/>
              <a:gd name="connsiteX3458" fmla="*/ 2225896 w 4699113"/>
              <a:gd name="connsiteY3458" fmla="*/ 2886814 h 4925960"/>
              <a:gd name="connsiteX3459" fmla="*/ 2216383 w 4699113"/>
              <a:gd name="connsiteY3459" fmla="*/ 2886814 h 4925960"/>
              <a:gd name="connsiteX3460" fmla="*/ 2219554 w 4699113"/>
              <a:gd name="connsiteY3460" fmla="*/ 2901634 h 4925960"/>
              <a:gd name="connsiteX3461" fmla="*/ 2210042 w 4699113"/>
              <a:gd name="connsiteY3461" fmla="*/ 2916453 h 4925960"/>
              <a:gd name="connsiteX3462" fmla="*/ 2194188 w 4699113"/>
              <a:gd name="connsiteY3462" fmla="*/ 2925345 h 4925960"/>
              <a:gd name="connsiteX3463" fmla="*/ 2184675 w 4699113"/>
              <a:gd name="connsiteY3463" fmla="*/ 2928308 h 4925960"/>
              <a:gd name="connsiteX3464" fmla="*/ 2181504 w 4699113"/>
              <a:gd name="connsiteY3464" fmla="*/ 2919417 h 4925960"/>
              <a:gd name="connsiteX3465" fmla="*/ 2175163 w 4699113"/>
              <a:gd name="connsiteY3465" fmla="*/ 2907561 h 4925960"/>
              <a:gd name="connsiteX3466" fmla="*/ 2162480 w 4699113"/>
              <a:gd name="connsiteY3466" fmla="*/ 2904598 h 4925960"/>
              <a:gd name="connsiteX3467" fmla="*/ 2121260 w 4699113"/>
              <a:gd name="connsiteY3467" fmla="*/ 2928308 h 4925960"/>
              <a:gd name="connsiteX3468" fmla="*/ 2089552 w 4699113"/>
              <a:gd name="connsiteY3468" fmla="*/ 2960911 h 4925960"/>
              <a:gd name="connsiteX3469" fmla="*/ 2108576 w 4699113"/>
              <a:gd name="connsiteY3469" fmla="*/ 2966839 h 4925960"/>
              <a:gd name="connsiteX3470" fmla="*/ 2121260 w 4699113"/>
              <a:gd name="connsiteY3470" fmla="*/ 2960911 h 4925960"/>
              <a:gd name="connsiteX3471" fmla="*/ 2133943 w 4699113"/>
              <a:gd name="connsiteY3471" fmla="*/ 2960911 h 4925960"/>
              <a:gd name="connsiteX3472" fmla="*/ 2143455 w 4699113"/>
              <a:gd name="connsiteY3472" fmla="*/ 2963875 h 4925960"/>
              <a:gd name="connsiteX3473" fmla="*/ 2140284 w 4699113"/>
              <a:gd name="connsiteY3473" fmla="*/ 2975730 h 4925960"/>
              <a:gd name="connsiteX3474" fmla="*/ 2130772 w 4699113"/>
              <a:gd name="connsiteY3474" fmla="*/ 2978694 h 4925960"/>
              <a:gd name="connsiteX3475" fmla="*/ 2102235 w 4699113"/>
              <a:gd name="connsiteY3475" fmla="*/ 2990550 h 4925960"/>
              <a:gd name="connsiteX3476" fmla="*/ 2092722 w 4699113"/>
              <a:gd name="connsiteY3476" fmla="*/ 3017225 h 4925960"/>
              <a:gd name="connsiteX3477" fmla="*/ 2086381 w 4699113"/>
              <a:gd name="connsiteY3477" fmla="*/ 3023152 h 4925960"/>
              <a:gd name="connsiteX3478" fmla="*/ 2076868 w 4699113"/>
              <a:gd name="connsiteY3478" fmla="*/ 3023152 h 4925960"/>
              <a:gd name="connsiteX3479" fmla="*/ 2064185 w 4699113"/>
              <a:gd name="connsiteY3479" fmla="*/ 3032044 h 4925960"/>
              <a:gd name="connsiteX3480" fmla="*/ 2054673 w 4699113"/>
              <a:gd name="connsiteY3480" fmla="*/ 3049827 h 4925960"/>
              <a:gd name="connsiteX3481" fmla="*/ 2048331 w 4699113"/>
              <a:gd name="connsiteY3481" fmla="*/ 3058719 h 4925960"/>
              <a:gd name="connsiteX3482" fmla="*/ 2035648 w 4699113"/>
              <a:gd name="connsiteY3482" fmla="*/ 3058719 h 4925960"/>
              <a:gd name="connsiteX3483" fmla="*/ 2032477 w 4699113"/>
              <a:gd name="connsiteY3483" fmla="*/ 3067611 h 4925960"/>
              <a:gd name="connsiteX3484" fmla="*/ 2029306 w 4699113"/>
              <a:gd name="connsiteY3484" fmla="*/ 3079466 h 4925960"/>
              <a:gd name="connsiteX3485" fmla="*/ 2035648 w 4699113"/>
              <a:gd name="connsiteY3485" fmla="*/ 3079466 h 4925960"/>
              <a:gd name="connsiteX3486" fmla="*/ 2045160 w 4699113"/>
              <a:gd name="connsiteY3486" fmla="*/ 3082430 h 4925960"/>
              <a:gd name="connsiteX3487" fmla="*/ 2070527 w 4699113"/>
              <a:gd name="connsiteY3487" fmla="*/ 3091322 h 4925960"/>
              <a:gd name="connsiteX3488" fmla="*/ 2076868 w 4699113"/>
              <a:gd name="connsiteY3488" fmla="*/ 3112069 h 4925960"/>
              <a:gd name="connsiteX3489" fmla="*/ 2048331 w 4699113"/>
              <a:gd name="connsiteY3489" fmla="*/ 3153563 h 4925960"/>
              <a:gd name="connsiteX3490" fmla="*/ 1997599 w 4699113"/>
              <a:gd name="connsiteY3490" fmla="*/ 3168382 h 4925960"/>
              <a:gd name="connsiteX3491" fmla="*/ 1978574 w 4699113"/>
              <a:gd name="connsiteY3491" fmla="*/ 3165418 h 4925960"/>
              <a:gd name="connsiteX3492" fmla="*/ 1962720 w 4699113"/>
              <a:gd name="connsiteY3492" fmla="*/ 3147635 h 4925960"/>
              <a:gd name="connsiteX3493" fmla="*/ 1927841 w 4699113"/>
              <a:gd name="connsiteY3493" fmla="*/ 3156527 h 4925960"/>
              <a:gd name="connsiteX3494" fmla="*/ 1902475 w 4699113"/>
              <a:gd name="connsiteY3494" fmla="*/ 3183202 h 4925960"/>
              <a:gd name="connsiteX3495" fmla="*/ 1867596 w 4699113"/>
              <a:gd name="connsiteY3495" fmla="*/ 3206913 h 4925960"/>
              <a:gd name="connsiteX3496" fmla="*/ 1829547 w 4699113"/>
              <a:gd name="connsiteY3496" fmla="*/ 3233588 h 4925960"/>
              <a:gd name="connsiteX3497" fmla="*/ 1823205 w 4699113"/>
              <a:gd name="connsiteY3497" fmla="*/ 3233588 h 4925960"/>
              <a:gd name="connsiteX3498" fmla="*/ 1813693 w 4699113"/>
              <a:gd name="connsiteY3498" fmla="*/ 3233588 h 4925960"/>
              <a:gd name="connsiteX3499" fmla="*/ 1807351 w 4699113"/>
              <a:gd name="connsiteY3499" fmla="*/ 3227660 h 4925960"/>
              <a:gd name="connsiteX3500" fmla="*/ 1813693 w 4699113"/>
              <a:gd name="connsiteY3500" fmla="*/ 3218768 h 4925960"/>
              <a:gd name="connsiteX3501" fmla="*/ 1813693 w 4699113"/>
              <a:gd name="connsiteY3501" fmla="*/ 3215804 h 4925960"/>
              <a:gd name="connsiteX3502" fmla="*/ 1810522 w 4699113"/>
              <a:gd name="connsiteY3502" fmla="*/ 3215804 h 4925960"/>
              <a:gd name="connsiteX3503" fmla="*/ 1791497 w 4699113"/>
              <a:gd name="connsiteY3503" fmla="*/ 3203949 h 4925960"/>
              <a:gd name="connsiteX3504" fmla="*/ 1772473 w 4699113"/>
              <a:gd name="connsiteY3504" fmla="*/ 3186166 h 4925960"/>
              <a:gd name="connsiteX3505" fmla="*/ 1762960 w 4699113"/>
              <a:gd name="connsiteY3505" fmla="*/ 3186166 h 4925960"/>
              <a:gd name="connsiteX3506" fmla="*/ 1756619 w 4699113"/>
              <a:gd name="connsiteY3506" fmla="*/ 3186166 h 4925960"/>
              <a:gd name="connsiteX3507" fmla="*/ 1762960 w 4699113"/>
              <a:gd name="connsiteY3507" fmla="*/ 3168382 h 4925960"/>
              <a:gd name="connsiteX3508" fmla="*/ 1750277 w 4699113"/>
              <a:gd name="connsiteY3508" fmla="*/ 3150599 h 4925960"/>
              <a:gd name="connsiteX3509" fmla="*/ 1743936 w 4699113"/>
              <a:gd name="connsiteY3509" fmla="*/ 3141707 h 4925960"/>
              <a:gd name="connsiteX3510" fmla="*/ 1756619 w 4699113"/>
              <a:gd name="connsiteY3510" fmla="*/ 3132816 h 4925960"/>
              <a:gd name="connsiteX3511" fmla="*/ 1766131 w 4699113"/>
              <a:gd name="connsiteY3511" fmla="*/ 3129852 h 4925960"/>
              <a:gd name="connsiteX3512" fmla="*/ 1778814 w 4699113"/>
              <a:gd name="connsiteY3512" fmla="*/ 3126888 h 4925960"/>
              <a:gd name="connsiteX3513" fmla="*/ 1829547 w 4699113"/>
              <a:gd name="connsiteY3513" fmla="*/ 3106141 h 4925960"/>
              <a:gd name="connsiteX3514" fmla="*/ 1873938 w 4699113"/>
              <a:gd name="connsiteY3514" fmla="*/ 3073538 h 4925960"/>
              <a:gd name="connsiteX3515" fmla="*/ 1880280 w 4699113"/>
              <a:gd name="connsiteY3515" fmla="*/ 3061683 h 4925960"/>
              <a:gd name="connsiteX3516" fmla="*/ 1880280 w 4699113"/>
              <a:gd name="connsiteY3516" fmla="*/ 3049827 h 4925960"/>
              <a:gd name="connsiteX3517" fmla="*/ 1873938 w 4699113"/>
              <a:gd name="connsiteY3517" fmla="*/ 3043900 h 4925960"/>
              <a:gd name="connsiteX3518" fmla="*/ 1861255 w 4699113"/>
              <a:gd name="connsiteY3518" fmla="*/ 3049827 h 4925960"/>
              <a:gd name="connsiteX3519" fmla="*/ 1854913 w 4699113"/>
              <a:gd name="connsiteY3519" fmla="*/ 3046863 h 4925960"/>
              <a:gd name="connsiteX3520" fmla="*/ 1851742 w 4699113"/>
              <a:gd name="connsiteY3520" fmla="*/ 3043900 h 4925960"/>
              <a:gd name="connsiteX3521" fmla="*/ 1845401 w 4699113"/>
              <a:gd name="connsiteY3521" fmla="*/ 3020189 h 4925960"/>
              <a:gd name="connsiteX3522" fmla="*/ 1835888 w 4699113"/>
              <a:gd name="connsiteY3522" fmla="*/ 2996478 h 4925960"/>
              <a:gd name="connsiteX3523" fmla="*/ 1816864 w 4699113"/>
              <a:gd name="connsiteY3523" fmla="*/ 2978694 h 4925960"/>
              <a:gd name="connsiteX3524" fmla="*/ 1794668 w 4699113"/>
              <a:gd name="connsiteY3524" fmla="*/ 2981658 h 4925960"/>
              <a:gd name="connsiteX3525" fmla="*/ 1772473 w 4699113"/>
              <a:gd name="connsiteY3525" fmla="*/ 2987586 h 4925960"/>
              <a:gd name="connsiteX3526" fmla="*/ 1756619 w 4699113"/>
              <a:gd name="connsiteY3526" fmla="*/ 2978694 h 4925960"/>
              <a:gd name="connsiteX3527" fmla="*/ 1743936 w 4699113"/>
              <a:gd name="connsiteY3527" fmla="*/ 2960911 h 4925960"/>
              <a:gd name="connsiteX3528" fmla="*/ 1750277 w 4699113"/>
              <a:gd name="connsiteY3528" fmla="*/ 2940164 h 4925960"/>
              <a:gd name="connsiteX3529" fmla="*/ 1759789 w 4699113"/>
              <a:gd name="connsiteY3529" fmla="*/ 2937200 h 4925960"/>
              <a:gd name="connsiteX3530" fmla="*/ 1762960 w 4699113"/>
              <a:gd name="connsiteY3530" fmla="*/ 2928308 h 4925960"/>
              <a:gd name="connsiteX3531" fmla="*/ 1762960 w 4699113"/>
              <a:gd name="connsiteY3531" fmla="*/ 2916453 h 4925960"/>
              <a:gd name="connsiteX3532" fmla="*/ 1756619 w 4699113"/>
              <a:gd name="connsiteY3532" fmla="*/ 2901634 h 4925960"/>
              <a:gd name="connsiteX3533" fmla="*/ 1747106 w 4699113"/>
              <a:gd name="connsiteY3533" fmla="*/ 2895706 h 4925960"/>
              <a:gd name="connsiteX3534" fmla="*/ 1734423 w 4699113"/>
              <a:gd name="connsiteY3534" fmla="*/ 2898670 h 4925960"/>
              <a:gd name="connsiteX3535" fmla="*/ 1620275 w 4699113"/>
              <a:gd name="connsiteY3535" fmla="*/ 2963875 h 4925960"/>
              <a:gd name="connsiteX3536" fmla="*/ 1531492 w 4699113"/>
              <a:gd name="connsiteY3536" fmla="*/ 3058719 h 4925960"/>
              <a:gd name="connsiteX3537" fmla="*/ 1496614 w 4699113"/>
              <a:gd name="connsiteY3537" fmla="*/ 3120960 h 4925960"/>
              <a:gd name="connsiteX3538" fmla="*/ 1477589 w 4699113"/>
              <a:gd name="connsiteY3538" fmla="*/ 3192093 h 4925960"/>
              <a:gd name="connsiteX3539" fmla="*/ 1477589 w 4699113"/>
              <a:gd name="connsiteY3539" fmla="*/ 3195057 h 4925960"/>
              <a:gd name="connsiteX3540" fmla="*/ 1477589 w 4699113"/>
              <a:gd name="connsiteY3540" fmla="*/ 3203949 h 4925960"/>
              <a:gd name="connsiteX3541" fmla="*/ 1477589 w 4699113"/>
              <a:gd name="connsiteY3541" fmla="*/ 3209877 h 4925960"/>
              <a:gd name="connsiteX3542" fmla="*/ 1477589 w 4699113"/>
              <a:gd name="connsiteY3542" fmla="*/ 3215804 h 4925960"/>
              <a:gd name="connsiteX3543" fmla="*/ 1477589 w 4699113"/>
              <a:gd name="connsiteY3543" fmla="*/ 3218768 h 4925960"/>
              <a:gd name="connsiteX3544" fmla="*/ 1480760 w 4699113"/>
              <a:gd name="connsiteY3544" fmla="*/ 3224696 h 4925960"/>
              <a:gd name="connsiteX3545" fmla="*/ 1480760 w 4699113"/>
              <a:gd name="connsiteY3545" fmla="*/ 3227660 h 4925960"/>
              <a:gd name="connsiteX3546" fmla="*/ 1509297 w 4699113"/>
              <a:gd name="connsiteY3546" fmla="*/ 3286937 h 4925960"/>
              <a:gd name="connsiteX3547" fmla="*/ 1560030 w 4699113"/>
              <a:gd name="connsiteY3547" fmla="*/ 3322504 h 4925960"/>
              <a:gd name="connsiteX3548" fmla="*/ 1569542 w 4699113"/>
              <a:gd name="connsiteY3548" fmla="*/ 3331395 h 4925960"/>
              <a:gd name="connsiteX3549" fmla="*/ 1575884 w 4699113"/>
              <a:gd name="connsiteY3549" fmla="*/ 3337323 h 4925960"/>
              <a:gd name="connsiteX3550" fmla="*/ 1709057 w 4699113"/>
              <a:gd name="connsiteY3550" fmla="*/ 3369926 h 4925960"/>
              <a:gd name="connsiteX3551" fmla="*/ 1854913 w 4699113"/>
              <a:gd name="connsiteY3551" fmla="*/ 3363998 h 4925960"/>
              <a:gd name="connsiteX3552" fmla="*/ 1832718 w 4699113"/>
              <a:gd name="connsiteY3552" fmla="*/ 3381781 h 4925960"/>
              <a:gd name="connsiteX3553" fmla="*/ 1807351 w 4699113"/>
              <a:gd name="connsiteY3553" fmla="*/ 3384745 h 4925960"/>
              <a:gd name="connsiteX3554" fmla="*/ 1829547 w 4699113"/>
              <a:gd name="connsiteY3554" fmla="*/ 3390673 h 4925960"/>
              <a:gd name="connsiteX3555" fmla="*/ 1854913 w 4699113"/>
              <a:gd name="connsiteY3555" fmla="*/ 3399565 h 4925960"/>
              <a:gd name="connsiteX3556" fmla="*/ 1823205 w 4699113"/>
              <a:gd name="connsiteY3556" fmla="*/ 3402528 h 4925960"/>
              <a:gd name="connsiteX3557" fmla="*/ 1788327 w 4699113"/>
              <a:gd name="connsiteY3557" fmla="*/ 3405492 h 4925960"/>
              <a:gd name="connsiteX3558" fmla="*/ 1750277 w 4699113"/>
              <a:gd name="connsiteY3558" fmla="*/ 3405492 h 4925960"/>
              <a:gd name="connsiteX3559" fmla="*/ 1718569 w 4699113"/>
              <a:gd name="connsiteY3559" fmla="*/ 3405492 h 4925960"/>
              <a:gd name="connsiteX3560" fmla="*/ 1709057 w 4699113"/>
              <a:gd name="connsiteY3560" fmla="*/ 3411420 h 4925960"/>
              <a:gd name="connsiteX3561" fmla="*/ 1702715 w 4699113"/>
              <a:gd name="connsiteY3561" fmla="*/ 3414384 h 4925960"/>
              <a:gd name="connsiteX3562" fmla="*/ 1683690 w 4699113"/>
              <a:gd name="connsiteY3562" fmla="*/ 3441059 h 4925960"/>
              <a:gd name="connsiteX3563" fmla="*/ 1658324 w 4699113"/>
              <a:gd name="connsiteY3563" fmla="*/ 3464770 h 4925960"/>
              <a:gd name="connsiteX3564" fmla="*/ 1642470 w 4699113"/>
              <a:gd name="connsiteY3564" fmla="*/ 3485517 h 4925960"/>
              <a:gd name="connsiteX3565" fmla="*/ 1642470 w 4699113"/>
              <a:gd name="connsiteY3565" fmla="*/ 3506264 h 4925960"/>
              <a:gd name="connsiteX3566" fmla="*/ 1702715 w 4699113"/>
              <a:gd name="connsiteY3566" fmla="*/ 3506264 h 4925960"/>
              <a:gd name="connsiteX3567" fmla="*/ 1766131 w 4699113"/>
              <a:gd name="connsiteY3567" fmla="*/ 3503300 h 4925960"/>
              <a:gd name="connsiteX3568" fmla="*/ 1769302 w 4699113"/>
              <a:gd name="connsiteY3568" fmla="*/ 3503300 h 4925960"/>
              <a:gd name="connsiteX3569" fmla="*/ 1772473 w 4699113"/>
              <a:gd name="connsiteY3569" fmla="*/ 3503300 h 4925960"/>
              <a:gd name="connsiteX3570" fmla="*/ 1788327 w 4699113"/>
              <a:gd name="connsiteY3570" fmla="*/ 3503300 h 4925960"/>
              <a:gd name="connsiteX3571" fmla="*/ 1807351 w 4699113"/>
              <a:gd name="connsiteY3571" fmla="*/ 3503300 h 4925960"/>
              <a:gd name="connsiteX3572" fmla="*/ 1813693 w 4699113"/>
              <a:gd name="connsiteY3572" fmla="*/ 3500336 h 4925960"/>
              <a:gd name="connsiteX3573" fmla="*/ 1823205 w 4699113"/>
              <a:gd name="connsiteY3573" fmla="*/ 3497372 h 4925960"/>
              <a:gd name="connsiteX3574" fmla="*/ 1870767 w 4699113"/>
              <a:gd name="connsiteY3574" fmla="*/ 3479589 h 4925960"/>
              <a:gd name="connsiteX3575" fmla="*/ 1880280 w 4699113"/>
              <a:gd name="connsiteY3575" fmla="*/ 3435131 h 4925960"/>
              <a:gd name="connsiteX3576" fmla="*/ 1892963 w 4699113"/>
              <a:gd name="connsiteY3576" fmla="*/ 3411420 h 4925960"/>
              <a:gd name="connsiteX3577" fmla="*/ 1915158 w 4699113"/>
              <a:gd name="connsiteY3577" fmla="*/ 3405492 h 4925960"/>
              <a:gd name="connsiteX3578" fmla="*/ 1921500 w 4699113"/>
              <a:gd name="connsiteY3578" fmla="*/ 3405492 h 4925960"/>
              <a:gd name="connsiteX3579" fmla="*/ 1927841 w 4699113"/>
              <a:gd name="connsiteY3579" fmla="*/ 3411420 h 4925960"/>
              <a:gd name="connsiteX3580" fmla="*/ 1924671 w 4699113"/>
              <a:gd name="connsiteY3580" fmla="*/ 3420312 h 4925960"/>
              <a:gd name="connsiteX3581" fmla="*/ 1918329 w 4699113"/>
              <a:gd name="connsiteY3581" fmla="*/ 3426239 h 4925960"/>
              <a:gd name="connsiteX3582" fmla="*/ 1899304 w 4699113"/>
              <a:gd name="connsiteY3582" fmla="*/ 3426239 h 4925960"/>
              <a:gd name="connsiteX3583" fmla="*/ 1896134 w 4699113"/>
              <a:gd name="connsiteY3583" fmla="*/ 3441059 h 4925960"/>
              <a:gd name="connsiteX3584" fmla="*/ 1905646 w 4699113"/>
              <a:gd name="connsiteY3584" fmla="*/ 3452914 h 4925960"/>
              <a:gd name="connsiteX3585" fmla="*/ 1924671 w 4699113"/>
              <a:gd name="connsiteY3585" fmla="*/ 3444023 h 4925960"/>
              <a:gd name="connsiteX3586" fmla="*/ 1940525 w 4699113"/>
              <a:gd name="connsiteY3586" fmla="*/ 3452914 h 4925960"/>
              <a:gd name="connsiteX3587" fmla="*/ 1946866 w 4699113"/>
              <a:gd name="connsiteY3587" fmla="*/ 3458842 h 4925960"/>
              <a:gd name="connsiteX3588" fmla="*/ 1950037 w 4699113"/>
              <a:gd name="connsiteY3588" fmla="*/ 3455878 h 4925960"/>
              <a:gd name="connsiteX3589" fmla="*/ 1956379 w 4699113"/>
              <a:gd name="connsiteY3589" fmla="*/ 3446987 h 4925960"/>
              <a:gd name="connsiteX3590" fmla="*/ 1956379 w 4699113"/>
              <a:gd name="connsiteY3590" fmla="*/ 3426239 h 4925960"/>
              <a:gd name="connsiteX3591" fmla="*/ 1959549 w 4699113"/>
              <a:gd name="connsiteY3591" fmla="*/ 3411420 h 4925960"/>
              <a:gd name="connsiteX3592" fmla="*/ 1959549 w 4699113"/>
              <a:gd name="connsiteY3592" fmla="*/ 3402528 h 4925960"/>
              <a:gd name="connsiteX3593" fmla="*/ 1959549 w 4699113"/>
              <a:gd name="connsiteY3593" fmla="*/ 3399565 h 4925960"/>
              <a:gd name="connsiteX3594" fmla="*/ 1915158 w 4699113"/>
              <a:gd name="connsiteY3594" fmla="*/ 3390673 h 4925960"/>
              <a:gd name="connsiteX3595" fmla="*/ 1870767 w 4699113"/>
              <a:gd name="connsiteY3595" fmla="*/ 3390673 h 4925960"/>
              <a:gd name="connsiteX3596" fmla="*/ 1899304 w 4699113"/>
              <a:gd name="connsiteY3596" fmla="*/ 3378817 h 4925960"/>
              <a:gd name="connsiteX3597" fmla="*/ 1927841 w 4699113"/>
              <a:gd name="connsiteY3597" fmla="*/ 3363998 h 4925960"/>
              <a:gd name="connsiteX3598" fmla="*/ 1943695 w 4699113"/>
              <a:gd name="connsiteY3598" fmla="*/ 3375854 h 4925960"/>
              <a:gd name="connsiteX3599" fmla="*/ 1959549 w 4699113"/>
              <a:gd name="connsiteY3599" fmla="*/ 3396601 h 4925960"/>
              <a:gd name="connsiteX3600" fmla="*/ 1975403 w 4699113"/>
              <a:gd name="connsiteY3600" fmla="*/ 3399565 h 4925960"/>
              <a:gd name="connsiteX3601" fmla="*/ 1978574 w 4699113"/>
              <a:gd name="connsiteY3601" fmla="*/ 3384745 h 4925960"/>
              <a:gd name="connsiteX3602" fmla="*/ 1965891 w 4699113"/>
              <a:gd name="connsiteY3602" fmla="*/ 3378817 h 4925960"/>
              <a:gd name="connsiteX3603" fmla="*/ 1959549 w 4699113"/>
              <a:gd name="connsiteY3603" fmla="*/ 3369926 h 4925960"/>
              <a:gd name="connsiteX3604" fmla="*/ 1978574 w 4699113"/>
              <a:gd name="connsiteY3604" fmla="*/ 3369926 h 4925960"/>
              <a:gd name="connsiteX3605" fmla="*/ 1981745 w 4699113"/>
              <a:gd name="connsiteY3605" fmla="*/ 3381781 h 4925960"/>
              <a:gd name="connsiteX3606" fmla="*/ 1988086 w 4699113"/>
              <a:gd name="connsiteY3606" fmla="*/ 3396601 h 4925960"/>
              <a:gd name="connsiteX3607" fmla="*/ 1981745 w 4699113"/>
              <a:gd name="connsiteY3607" fmla="*/ 3411420 h 4925960"/>
              <a:gd name="connsiteX3608" fmla="*/ 1981745 w 4699113"/>
              <a:gd name="connsiteY3608" fmla="*/ 3435131 h 4925960"/>
              <a:gd name="connsiteX3609" fmla="*/ 1997599 w 4699113"/>
              <a:gd name="connsiteY3609" fmla="*/ 3455878 h 4925960"/>
              <a:gd name="connsiteX3610" fmla="*/ 2003940 w 4699113"/>
              <a:gd name="connsiteY3610" fmla="*/ 3458842 h 4925960"/>
              <a:gd name="connsiteX3611" fmla="*/ 2013453 w 4699113"/>
              <a:gd name="connsiteY3611" fmla="*/ 3455878 h 4925960"/>
              <a:gd name="connsiteX3612" fmla="*/ 2095893 w 4699113"/>
              <a:gd name="connsiteY3612" fmla="*/ 3426239 h 4925960"/>
              <a:gd name="connsiteX3613" fmla="*/ 2181504 w 4699113"/>
              <a:gd name="connsiteY3613" fmla="*/ 3396601 h 4925960"/>
              <a:gd name="connsiteX3614" fmla="*/ 2216383 w 4699113"/>
              <a:gd name="connsiteY3614" fmla="*/ 3381781 h 4925960"/>
              <a:gd name="connsiteX3615" fmla="*/ 2244920 w 4699113"/>
              <a:gd name="connsiteY3615" fmla="*/ 3369926 h 4925960"/>
              <a:gd name="connsiteX3616" fmla="*/ 2251262 w 4699113"/>
              <a:gd name="connsiteY3616" fmla="*/ 3361034 h 4925960"/>
              <a:gd name="connsiteX3617" fmla="*/ 2248091 w 4699113"/>
              <a:gd name="connsiteY3617" fmla="*/ 3355106 h 4925960"/>
              <a:gd name="connsiteX3618" fmla="*/ 2225896 w 4699113"/>
              <a:gd name="connsiteY3618" fmla="*/ 3340287 h 4925960"/>
              <a:gd name="connsiteX3619" fmla="*/ 2203700 w 4699113"/>
              <a:gd name="connsiteY3619" fmla="*/ 3322504 h 4925960"/>
              <a:gd name="connsiteX3620" fmla="*/ 2200529 w 4699113"/>
              <a:gd name="connsiteY3620" fmla="*/ 3307684 h 4925960"/>
              <a:gd name="connsiteX3621" fmla="*/ 2206871 w 4699113"/>
              <a:gd name="connsiteY3621" fmla="*/ 3292865 h 4925960"/>
              <a:gd name="connsiteX3622" fmla="*/ 2165650 w 4699113"/>
              <a:gd name="connsiteY3622" fmla="*/ 3310648 h 4925960"/>
              <a:gd name="connsiteX3623" fmla="*/ 2124430 w 4699113"/>
              <a:gd name="connsiteY3623" fmla="*/ 3328432 h 4925960"/>
              <a:gd name="connsiteX3624" fmla="*/ 2073698 w 4699113"/>
              <a:gd name="connsiteY3624" fmla="*/ 3343251 h 4925960"/>
              <a:gd name="connsiteX3625" fmla="*/ 2026136 w 4699113"/>
              <a:gd name="connsiteY3625" fmla="*/ 3358070 h 4925960"/>
              <a:gd name="connsiteX3626" fmla="*/ 2019794 w 4699113"/>
              <a:gd name="connsiteY3626" fmla="*/ 3363998 h 4925960"/>
              <a:gd name="connsiteX3627" fmla="*/ 2013453 w 4699113"/>
              <a:gd name="connsiteY3627" fmla="*/ 3369926 h 4925960"/>
              <a:gd name="connsiteX3628" fmla="*/ 2003940 w 4699113"/>
              <a:gd name="connsiteY3628" fmla="*/ 3369926 h 4925960"/>
              <a:gd name="connsiteX3629" fmla="*/ 1997599 w 4699113"/>
              <a:gd name="connsiteY3629" fmla="*/ 3361034 h 4925960"/>
              <a:gd name="connsiteX3630" fmla="*/ 2000769 w 4699113"/>
              <a:gd name="connsiteY3630" fmla="*/ 3355106 h 4925960"/>
              <a:gd name="connsiteX3631" fmla="*/ 2010282 w 4699113"/>
              <a:gd name="connsiteY3631" fmla="*/ 3355106 h 4925960"/>
              <a:gd name="connsiteX3632" fmla="*/ 2035648 w 4699113"/>
              <a:gd name="connsiteY3632" fmla="*/ 3343251 h 4925960"/>
              <a:gd name="connsiteX3633" fmla="*/ 2064185 w 4699113"/>
              <a:gd name="connsiteY3633" fmla="*/ 3337323 h 4925960"/>
              <a:gd name="connsiteX3634" fmla="*/ 2064185 w 4699113"/>
              <a:gd name="connsiteY3634" fmla="*/ 3322504 h 4925960"/>
              <a:gd name="connsiteX3635" fmla="*/ 2073698 w 4699113"/>
              <a:gd name="connsiteY3635" fmla="*/ 3310648 h 4925960"/>
              <a:gd name="connsiteX3636" fmla="*/ 2080039 w 4699113"/>
              <a:gd name="connsiteY3636" fmla="*/ 3307684 h 4925960"/>
              <a:gd name="connsiteX3637" fmla="*/ 2092722 w 4699113"/>
              <a:gd name="connsiteY3637" fmla="*/ 3310648 h 4925960"/>
              <a:gd name="connsiteX3638" fmla="*/ 2092722 w 4699113"/>
              <a:gd name="connsiteY3638" fmla="*/ 3313612 h 4925960"/>
              <a:gd name="connsiteX3639" fmla="*/ 2089552 w 4699113"/>
              <a:gd name="connsiteY3639" fmla="*/ 3319540 h 4925960"/>
              <a:gd name="connsiteX3640" fmla="*/ 2080039 w 4699113"/>
              <a:gd name="connsiteY3640" fmla="*/ 3319540 h 4925960"/>
              <a:gd name="connsiteX3641" fmla="*/ 2076868 w 4699113"/>
              <a:gd name="connsiteY3641" fmla="*/ 3328432 h 4925960"/>
              <a:gd name="connsiteX3642" fmla="*/ 2086381 w 4699113"/>
              <a:gd name="connsiteY3642" fmla="*/ 3328432 h 4925960"/>
              <a:gd name="connsiteX3643" fmla="*/ 2092722 w 4699113"/>
              <a:gd name="connsiteY3643" fmla="*/ 3322504 h 4925960"/>
              <a:gd name="connsiteX3644" fmla="*/ 2140284 w 4699113"/>
              <a:gd name="connsiteY3644" fmla="*/ 3307684 h 4925960"/>
              <a:gd name="connsiteX3645" fmla="*/ 2184675 w 4699113"/>
              <a:gd name="connsiteY3645" fmla="*/ 3281010 h 4925960"/>
              <a:gd name="connsiteX3646" fmla="*/ 2156138 w 4699113"/>
              <a:gd name="connsiteY3646" fmla="*/ 3289901 h 4925960"/>
              <a:gd name="connsiteX3647" fmla="*/ 2124430 w 4699113"/>
              <a:gd name="connsiteY3647" fmla="*/ 3301757 h 4925960"/>
              <a:gd name="connsiteX3648" fmla="*/ 2118089 w 4699113"/>
              <a:gd name="connsiteY3648" fmla="*/ 3307684 h 4925960"/>
              <a:gd name="connsiteX3649" fmla="*/ 2111747 w 4699113"/>
              <a:gd name="connsiteY3649" fmla="*/ 3301757 h 4925960"/>
              <a:gd name="connsiteX3650" fmla="*/ 2111747 w 4699113"/>
              <a:gd name="connsiteY3650" fmla="*/ 3295829 h 4925960"/>
              <a:gd name="connsiteX3651" fmla="*/ 2118089 w 4699113"/>
              <a:gd name="connsiteY3651" fmla="*/ 3292865 h 4925960"/>
              <a:gd name="connsiteX3652" fmla="*/ 2187846 w 4699113"/>
              <a:gd name="connsiteY3652" fmla="*/ 3257299 h 4925960"/>
              <a:gd name="connsiteX3653" fmla="*/ 2251262 w 4699113"/>
              <a:gd name="connsiteY3653" fmla="*/ 3218768 h 4925960"/>
              <a:gd name="connsiteX3654" fmla="*/ 2343215 w 4699113"/>
              <a:gd name="connsiteY3654" fmla="*/ 3147635 h 4925960"/>
              <a:gd name="connsiteX3655" fmla="*/ 2419314 w 4699113"/>
              <a:gd name="connsiteY3655" fmla="*/ 3052791 h 4925960"/>
              <a:gd name="connsiteX3656" fmla="*/ 2422485 w 4699113"/>
              <a:gd name="connsiteY3656" fmla="*/ 3046863 h 4925960"/>
              <a:gd name="connsiteX3657" fmla="*/ 2428826 w 4699113"/>
              <a:gd name="connsiteY3657" fmla="*/ 3043900 h 4925960"/>
              <a:gd name="connsiteX3658" fmla="*/ 2438339 w 4699113"/>
              <a:gd name="connsiteY3658" fmla="*/ 3049827 h 4925960"/>
              <a:gd name="connsiteX3659" fmla="*/ 2428826 w 4699113"/>
              <a:gd name="connsiteY3659" fmla="*/ 3061683 h 4925960"/>
              <a:gd name="connsiteX3660" fmla="*/ 2422485 w 4699113"/>
              <a:gd name="connsiteY3660" fmla="*/ 3073538 h 4925960"/>
              <a:gd name="connsiteX3661" fmla="*/ 2409802 w 4699113"/>
              <a:gd name="connsiteY3661" fmla="*/ 3091322 h 4925960"/>
              <a:gd name="connsiteX3662" fmla="*/ 2403460 w 4699113"/>
              <a:gd name="connsiteY3662" fmla="*/ 3100213 h 4925960"/>
              <a:gd name="connsiteX3663" fmla="*/ 2406631 w 4699113"/>
              <a:gd name="connsiteY3663" fmla="*/ 3109105 h 4925960"/>
              <a:gd name="connsiteX3664" fmla="*/ 2419314 w 4699113"/>
              <a:gd name="connsiteY3664" fmla="*/ 3109105 h 4925960"/>
              <a:gd name="connsiteX3665" fmla="*/ 2425656 w 4699113"/>
              <a:gd name="connsiteY3665" fmla="*/ 3100213 h 4925960"/>
              <a:gd name="connsiteX3666" fmla="*/ 2447851 w 4699113"/>
              <a:gd name="connsiteY3666" fmla="*/ 3067611 h 4925960"/>
              <a:gd name="connsiteX3667" fmla="*/ 2463705 w 4699113"/>
              <a:gd name="connsiteY3667" fmla="*/ 3037972 h 4925960"/>
              <a:gd name="connsiteX3668" fmla="*/ 2470046 w 4699113"/>
              <a:gd name="connsiteY3668" fmla="*/ 3026116 h 4925960"/>
              <a:gd name="connsiteX3669" fmla="*/ 2479559 w 4699113"/>
              <a:gd name="connsiteY3669" fmla="*/ 3023152 h 4925960"/>
              <a:gd name="connsiteX3670" fmla="*/ 2482730 w 4699113"/>
              <a:gd name="connsiteY3670" fmla="*/ 3032044 h 4925960"/>
              <a:gd name="connsiteX3671" fmla="*/ 2479559 w 4699113"/>
              <a:gd name="connsiteY3671" fmla="*/ 3040936 h 4925960"/>
              <a:gd name="connsiteX3672" fmla="*/ 2463705 w 4699113"/>
              <a:gd name="connsiteY3672" fmla="*/ 3061683 h 4925960"/>
              <a:gd name="connsiteX3673" fmla="*/ 2457364 w 4699113"/>
              <a:gd name="connsiteY3673" fmla="*/ 3085394 h 4925960"/>
              <a:gd name="connsiteX3674" fmla="*/ 2495413 w 4699113"/>
              <a:gd name="connsiteY3674" fmla="*/ 3094285 h 4925960"/>
              <a:gd name="connsiteX3675" fmla="*/ 2539804 w 4699113"/>
              <a:gd name="connsiteY3675" fmla="*/ 3094285 h 4925960"/>
              <a:gd name="connsiteX3676" fmla="*/ 2546146 w 4699113"/>
              <a:gd name="connsiteY3676" fmla="*/ 3100213 h 4925960"/>
              <a:gd name="connsiteX3677" fmla="*/ 2552487 w 4699113"/>
              <a:gd name="connsiteY3677" fmla="*/ 3100213 h 4925960"/>
              <a:gd name="connsiteX3678" fmla="*/ 2562000 w 4699113"/>
              <a:gd name="connsiteY3678" fmla="*/ 3100213 h 4925960"/>
              <a:gd name="connsiteX3679" fmla="*/ 2571512 w 4699113"/>
              <a:gd name="connsiteY3679" fmla="*/ 3100213 h 4925960"/>
              <a:gd name="connsiteX3680" fmla="*/ 2581024 w 4699113"/>
              <a:gd name="connsiteY3680" fmla="*/ 3100213 h 4925960"/>
              <a:gd name="connsiteX3681" fmla="*/ 2593708 w 4699113"/>
              <a:gd name="connsiteY3681" fmla="*/ 3094285 h 4925960"/>
              <a:gd name="connsiteX3682" fmla="*/ 2612732 w 4699113"/>
              <a:gd name="connsiteY3682" fmla="*/ 3067611 h 4925960"/>
              <a:gd name="connsiteX3683" fmla="*/ 2625415 w 4699113"/>
              <a:gd name="connsiteY3683" fmla="*/ 3040936 h 4925960"/>
              <a:gd name="connsiteX3684" fmla="*/ 2628586 w 4699113"/>
              <a:gd name="connsiteY3684" fmla="*/ 3026116 h 4925960"/>
              <a:gd name="connsiteX3685" fmla="*/ 2615903 w 4699113"/>
              <a:gd name="connsiteY3685" fmla="*/ 3023152 h 4925960"/>
              <a:gd name="connsiteX3686" fmla="*/ 2593708 w 4699113"/>
              <a:gd name="connsiteY3686" fmla="*/ 3026116 h 4925960"/>
              <a:gd name="connsiteX3687" fmla="*/ 2571512 w 4699113"/>
              <a:gd name="connsiteY3687" fmla="*/ 3023152 h 4925960"/>
              <a:gd name="connsiteX3688" fmla="*/ 2625415 w 4699113"/>
              <a:gd name="connsiteY3688" fmla="*/ 3020189 h 4925960"/>
              <a:gd name="connsiteX3689" fmla="*/ 2644440 w 4699113"/>
              <a:gd name="connsiteY3689" fmla="*/ 3005369 h 4925960"/>
              <a:gd name="connsiteX3690" fmla="*/ 2657123 w 4699113"/>
              <a:gd name="connsiteY3690" fmla="*/ 2969803 h 4925960"/>
              <a:gd name="connsiteX3691" fmla="*/ 2660294 w 4699113"/>
              <a:gd name="connsiteY3691" fmla="*/ 2937200 h 4925960"/>
              <a:gd name="connsiteX3692" fmla="*/ 2619074 w 4699113"/>
              <a:gd name="connsiteY3692" fmla="*/ 2946092 h 4925960"/>
              <a:gd name="connsiteX3693" fmla="*/ 2577854 w 4699113"/>
              <a:gd name="connsiteY3693" fmla="*/ 2957947 h 4925960"/>
              <a:gd name="connsiteX3694" fmla="*/ 2571512 w 4699113"/>
              <a:gd name="connsiteY3694" fmla="*/ 2957947 h 4925960"/>
              <a:gd name="connsiteX3695" fmla="*/ 2568341 w 4699113"/>
              <a:gd name="connsiteY3695" fmla="*/ 2954983 h 4925960"/>
              <a:gd name="connsiteX3696" fmla="*/ 2552487 w 4699113"/>
              <a:gd name="connsiteY3696" fmla="*/ 2937200 h 4925960"/>
              <a:gd name="connsiteX3697" fmla="*/ 2536633 w 4699113"/>
              <a:gd name="connsiteY3697" fmla="*/ 2916453 h 4925960"/>
              <a:gd name="connsiteX3698" fmla="*/ 2555658 w 4699113"/>
              <a:gd name="connsiteY3698" fmla="*/ 2913489 h 4925960"/>
              <a:gd name="connsiteX3699" fmla="*/ 2574683 w 4699113"/>
              <a:gd name="connsiteY3699" fmla="*/ 2922381 h 4925960"/>
              <a:gd name="connsiteX3700" fmla="*/ 2584195 w 4699113"/>
              <a:gd name="connsiteY3700" fmla="*/ 2937200 h 4925960"/>
              <a:gd name="connsiteX3701" fmla="*/ 2596878 w 4699113"/>
              <a:gd name="connsiteY3701" fmla="*/ 2937200 h 4925960"/>
              <a:gd name="connsiteX3702" fmla="*/ 2596878 w 4699113"/>
              <a:gd name="connsiteY3702" fmla="*/ 2925345 h 4925960"/>
              <a:gd name="connsiteX3703" fmla="*/ 2584195 w 4699113"/>
              <a:gd name="connsiteY3703" fmla="*/ 2913489 h 4925960"/>
              <a:gd name="connsiteX3704" fmla="*/ 2581024 w 4699113"/>
              <a:gd name="connsiteY3704" fmla="*/ 2907561 h 4925960"/>
              <a:gd name="connsiteX3705" fmla="*/ 2577854 w 4699113"/>
              <a:gd name="connsiteY3705" fmla="*/ 2904598 h 4925960"/>
              <a:gd name="connsiteX3706" fmla="*/ 2612732 w 4699113"/>
              <a:gd name="connsiteY3706" fmla="*/ 2895706 h 4925960"/>
              <a:gd name="connsiteX3707" fmla="*/ 2641269 w 4699113"/>
              <a:gd name="connsiteY3707" fmla="*/ 2886814 h 4925960"/>
              <a:gd name="connsiteX3708" fmla="*/ 2657123 w 4699113"/>
              <a:gd name="connsiteY3708" fmla="*/ 2883850 h 4925960"/>
              <a:gd name="connsiteX3709" fmla="*/ 2663465 w 4699113"/>
              <a:gd name="connsiteY3709" fmla="*/ 2871995 h 4925960"/>
              <a:gd name="connsiteX3710" fmla="*/ 2641269 w 4699113"/>
              <a:gd name="connsiteY3710" fmla="*/ 2803826 h 4925960"/>
              <a:gd name="connsiteX3711" fmla="*/ 2593708 w 4699113"/>
              <a:gd name="connsiteY3711" fmla="*/ 2750476 h 4925960"/>
              <a:gd name="connsiteX3712" fmla="*/ 2584195 w 4699113"/>
              <a:gd name="connsiteY3712" fmla="*/ 2750476 h 4925960"/>
              <a:gd name="connsiteX3713" fmla="*/ 1537834 w 4699113"/>
              <a:gd name="connsiteY3713" fmla="*/ 2747512 h 4925960"/>
              <a:gd name="connsiteX3714" fmla="*/ 1528322 w 4699113"/>
              <a:gd name="connsiteY3714" fmla="*/ 2750476 h 4925960"/>
              <a:gd name="connsiteX3715" fmla="*/ 1518809 w 4699113"/>
              <a:gd name="connsiteY3715" fmla="*/ 2753440 h 4925960"/>
              <a:gd name="connsiteX3716" fmla="*/ 1506126 w 4699113"/>
              <a:gd name="connsiteY3716" fmla="*/ 2759368 h 4925960"/>
              <a:gd name="connsiteX3717" fmla="*/ 1461735 w 4699113"/>
              <a:gd name="connsiteY3717" fmla="*/ 2783079 h 4925960"/>
              <a:gd name="connsiteX3718" fmla="*/ 1417344 w 4699113"/>
              <a:gd name="connsiteY3718" fmla="*/ 2815681 h 4925960"/>
              <a:gd name="connsiteX3719" fmla="*/ 1322220 w 4699113"/>
              <a:gd name="connsiteY3719" fmla="*/ 2880886 h 4925960"/>
              <a:gd name="connsiteX3720" fmla="*/ 1236609 w 4699113"/>
              <a:gd name="connsiteY3720" fmla="*/ 2960911 h 4925960"/>
              <a:gd name="connsiteX3721" fmla="*/ 1246121 w 4699113"/>
              <a:gd name="connsiteY3721" fmla="*/ 2969803 h 4925960"/>
              <a:gd name="connsiteX3722" fmla="*/ 1261975 w 4699113"/>
              <a:gd name="connsiteY3722" fmla="*/ 2963875 h 4925960"/>
              <a:gd name="connsiteX3723" fmla="*/ 1265146 w 4699113"/>
              <a:gd name="connsiteY3723" fmla="*/ 2954983 h 4925960"/>
              <a:gd name="connsiteX3724" fmla="*/ 1277829 w 4699113"/>
              <a:gd name="connsiteY3724" fmla="*/ 2949056 h 4925960"/>
              <a:gd name="connsiteX3725" fmla="*/ 1284171 w 4699113"/>
              <a:gd name="connsiteY3725" fmla="*/ 2943128 h 4925960"/>
              <a:gd name="connsiteX3726" fmla="*/ 1284171 w 4699113"/>
              <a:gd name="connsiteY3726" fmla="*/ 2937200 h 4925960"/>
              <a:gd name="connsiteX3727" fmla="*/ 1296854 w 4699113"/>
              <a:gd name="connsiteY3727" fmla="*/ 2922381 h 4925960"/>
              <a:gd name="connsiteX3728" fmla="*/ 1319049 w 4699113"/>
              <a:gd name="connsiteY3728" fmla="*/ 2916453 h 4925960"/>
              <a:gd name="connsiteX3729" fmla="*/ 1347587 w 4699113"/>
              <a:gd name="connsiteY3729" fmla="*/ 2883850 h 4925960"/>
              <a:gd name="connsiteX3730" fmla="*/ 1385636 w 4699113"/>
              <a:gd name="connsiteY3730" fmla="*/ 2857175 h 4925960"/>
              <a:gd name="connsiteX3731" fmla="*/ 1401490 w 4699113"/>
              <a:gd name="connsiteY3731" fmla="*/ 2842356 h 4925960"/>
              <a:gd name="connsiteX3732" fmla="*/ 1420515 w 4699113"/>
              <a:gd name="connsiteY3732" fmla="*/ 2824573 h 4925960"/>
              <a:gd name="connsiteX3733" fmla="*/ 1477589 w 4699113"/>
              <a:gd name="connsiteY3733" fmla="*/ 2794934 h 4925960"/>
              <a:gd name="connsiteX3734" fmla="*/ 1537834 w 4699113"/>
              <a:gd name="connsiteY3734" fmla="*/ 2762332 h 4925960"/>
              <a:gd name="connsiteX3735" fmla="*/ 1541005 w 4699113"/>
              <a:gd name="connsiteY3735" fmla="*/ 2759368 h 4925960"/>
              <a:gd name="connsiteX3736" fmla="*/ 1541005 w 4699113"/>
              <a:gd name="connsiteY3736" fmla="*/ 2753440 h 4925960"/>
              <a:gd name="connsiteX3737" fmla="*/ 3028106 w 4699113"/>
              <a:gd name="connsiteY3737" fmla="*/ 2726765 h 4925960"/>
              <a:gd name="connsiteX3738" fmla="*/ 3012252 w 4699113"/>
              <a:gd name="connsiteY3738" fmla="*/ 2738620 h 4925960"/>
              <a:gd name="connsiteX3739" fmla="*/ 2999569 w 4699113"/>
              <a:gd name="connsiteY3739" fmla="*/ 2756404 h 4925960"/>
              <a:gd name="connsiteX3740" fmla="*/ 3021764 w 4699113"/>
              <a:gd name="connsiteY3740" fmla="*/ 2747512 h 4925960"/>
              <a:gd name="connsiteX3741" fmla="*/ 1658324 w 4699113"/>
              <a:gd name="connsiteY3741" fmla="*/ 2720837 h 4925960"/>
              <a:gd name="connsiteX3742" fmla="*/ 1639299 w 4699113"/>
              <a:gd name="connsiteY3742" fmla="*/ 2726765 h 4925960"/>
              <a:gd name="connsiteX3743" fmla="*/ 1642470 w 4699113"/>
              <a:gd name="connsiteY3743" fmla="*/ 2726765 h 4925960"/>
              <a:gd name="connsiteX3744" fmla="*/ 1648812 w 4699113"/>
              <a:gd name="connsiteY3744" fmla="*/ 2732693 h 4925960"/>
              <a:gd name="connsiteX3745" fmla="*/ 1648812 w 4699113"/>
              <a:gd name="connsiteY3745" fmla="*/ 2741584 h 4925960"/>
              <a:gd name="connsiteX3746" fmla="*/ 1636129 w 4699113"/>
              <a:gd name="connsiteY3746" fmla="*/ 2750476 h 4925960"/>
              <a:gd name="connsiteX3747" fmla="*/ 1626616 w 4699113"/>
              <a:gd name="connsiteY3747" fmla="*/ 2753440 h 4925960"/>
              <a:gd name="connsiteX3748" fmla="*/ 1620275 w 4699113"/>
              <a:gd name="connsiteY3748" fmla="*/ 2762332 h 4925960"/>
              <a:gd name="connsiteX3749" fmla="*/ 1636129 w 4699113"/>
              <a:gd name="connsiteY3749" fmla="*/ 2759368 h 4925960"/>
              <a:gd name="connsiteX3750" fmla="*/ 1655153 w 4699113"/>
              <a:gd name="connsiteY3750" fmla="*/ 2750476 h 4925960"/>
              <a:gd name="connsiteX3751" fmla="*/ 1664666 w 4699113"/>
              <a:gd name="connsiteY3751" fmla="*/ 2747512 h 4925960"/>
              <a:gd name="connsiteX3752" fmla="*/ 1664666 w 4699113"/>
              <a:gd name="connsiteY3752" fmla="*/ 2735657 h 4925960"/>
              <a:gd name="connsiteX3753" fmla="*/ 1217584 w 4699113"/>
              <a:gd name="connsiteY3753" fmla="*/ 2720837 h 4925960"/>
              <a:gd name="connsiteX3754" fmla="*/ 1233438 w 4699113"/>
              <a:gd name="connsiteY3754" fmla="*/ 2726765 h 4925960"/>
              <a:gd name="connsiteX3755" fmla="*/ 1239780 w 4699113"/>
              <a:gd name="connsiteY3755" fmla="*/ 2738620 h 4925960"/>
              <a:gd name="connsiteX3756" fmla="*/ 1211243 w 4699113"/>
              <a:gd name="connsiteY3756" fmla="*/ 2741584 h 4925960"/>
              <a:gd name="connsiteX3757" fmla="*/ 1179535 w 4699113"/>
              <a:gd name="connsiteY3757" fmla="*/ 2753440 h 4925960"/>
              <a:gd name="connsiteX3758" fmla="*/ 1176364 w 4699113"/>
              <a:gd name="connsiteY3758" fmla="*/ 2756404 h 4925960"/>
              <a:gd name="connsiteX3759" fmla="*/ 1170022 w 4699113"/>
              <a:gd name="connsiteY3759" fmla="*/ 2750476 h 4925960"/>
              <a:gd name="connsiteX3760" fmla="*/ 1170022 w 4699113"/>
              <a:gd name="connsiteY3760" fmla="*/ 2747512 h 4925960"/>
              <a:gd name="connsiteX3761" fmla="*/ 1173193 w 4699113"/>
              <a:gd name="connsiteY3761" fmla="*/ 2738620 h 4925960"/>
              <a:gd name="connsiteX3762" fmla="*/ 1195389 w 4699113"/>
              <a:gd name="connsiteY3762" fmla="*/ 2729729 h 4925960"/>
              <a:gd name="connsiteX3763" fmla="*/ 2638098 w 4699113"/>
              <a:gd name="connsiteY3763" fmla="*/ 2717874 h 4925960"/>
              <a:gd name="connsiteX3764" fmla="*/ 2628586 w 4699113"/>
              <a:gd name="connsiteY3764" fmla="*/ 2720837 h 4925960"/>
              <a:gd name="connsiteX3765" fmla="*/ 2619074 w 4699113"/>
              <a:gd name="connsiteY3765" fmla="*/ 2729729 h 4925960"/>
              <a:gd name="connsiteX3766" fmla="*/ 2622244 w 4699113"/>
              <a:gd name="connsiteY3766" fmla="*/ 2735657 h 4925960"/>
              <a:gd name="connsiteX3767" fmla="*/ 2628586 w 4699113"/>
              <a:gd name="connsiteY3767" fmla="*/ 2741584 h 4925960"/>
              <a:gd name="connsiteX3768" fmla="*/ 2644440 w 4699113"/>
              <a:gd name="connsiteY3768" fmla="*/ 2759368 h 4925960"/>
              <a:gd name="connsiteX3769" fmla="*/ 2660294 w 4699113"/>
              <a:gd name="connsiteY3769" fmla="*/ 2780115 h 4925960"/>
              <a:gd name="connsiteX3770" fmla="*/ 2682490 w 4699113"/>
              <a:gd name="connsiteY3770" fmla="*/ 2821609 h 4925960"/>
              <a:gd name="connsiteX3771" fmla="*/ 2698344 w 4699113"/>
              <a:gd name="connsiteY3771" fmla="*/ 2871995 h 4925960"/>
              <a:gd name="connsiteX3772" fmla="*/ 2698344 w 4699113"/>
              <a:gd name="connsiteY3772" fmla="*/ 2874959 h 4925960"/>
              <a:gd name="connsiteX3773" fmla="*/ 2698344 w 4699113"/>
              <a:gd name="connsiteY3773" fmla="*/ 2877923 h 4925960"/>
              <a:gd name="connsiteX3774" fmla="*/ 2704685 w 4699113"/>
              <a:gd name="connsiteY3774" fmla="*/ 2883850 h 4925960"/>
              <a:gd name="connsiteX3775" fmla="*/ 2714198 w 4699113"/>
              <a:gd name="connsiteY3775" fmla="*/ 2883850 h 4925960"/>
              <a:gd name="connsiteX3776" fmla="*/ 2723710 w 4699113"/>
              <a:gd name="connsiteY3776" fmla="*/ 2883850 h 4925960"/>
              <a:gd name="connsiteX3777" fmla="*/ 2730052 w 4699113"/>
              <a:gd name="connsiteY3777" fmla="*/ 2877923 h 4925960"/>
              <a:gd name="connsiteX3778" fmla="*/ 2730052 w 4699113"/>
              <a:gd name="connsiteY3778" fmla="*/ 2866067 h 4925960"/>
              <a:gd name="connsiteX3779" fmla="*/ 2726881 w 4699113"/>
              <a:gd name="connsiteY3779" fmla="*/ 2860139 h 4925960"/>
              <a:gd name="connsiteX3780" fmla="*/ 2714198 w 4699113"/>
              <a:gd name="connsiteY3780" fmla="*/ 2854212 h 4925960"/>
              <a:gd name="connsiteX3781" fmla="*/ 2723710 w 4699113"/>
              <a:gd name="connsiteY3781" fmla="*/ 2842356 h 4925960"/>
              <a:gd name="connsiteX3782" fmla="*/ 2723710 w 4699113"/>
              <a:gd name="connsiteY3782" fmla="*/ 2833465 h 4925960"/>
              <a:gd name="connsiteX3783" fmla="*/ 2714198 w 4699113"/>
              <a:gd name="connsiteY3783" fmla="*/ 2821609 h 4925960"/>
              <a:gd name="connsiteX3784" fmla="*/ 2704685 w 4699113"/>
              <a:gd name="connsiteY3784" fmla="*/ 2815681 h 4925960"/>
              <a:gd name="connsiteX3785" fmla="*/ 2707856 w 4699113"/>
              <a:gd name="connsiteY3785" fmla="*/ 2800862 h 4925960"/>
              <a:gd name="connsiteX3786" fmla="*/ 2707856 w 4699113"/>
              <a:gd name="connsiteY3786" fmla="*/ 2791970 h 4925960"/>
              <a:gd name="connsiteX3787" fmla="*/ 2701514 w 4699113"/>
              <a:gd name="connsiteY3787" fmla="*/ 2780115 h 4925960"/>
              <a:gd name="connsiteX3788" fmla="*/ 2679319 w 4699113"/>
              <a:gd name="connsiteY3788" fmla="*/ 2756404 h 4925960"/>
              <a:gd name="connsiteX3789" fmla="*/ 2657123 w 4699113"/>
              <a:gd name="connsiteY3789" fmla="*/ 2729729 h 4925960"/>
              <a:gd name="connsiteX3790" fmla="*/ 2647611 w 4699113"/>
              <a:gd name="connsiteY3790" fmla="*/ 2720837 h 4925960"/>
              <a:gd name="connsiteX3791" fmla="*/ 1347587 w 4699113"/>
              <a:gd name="connsiteY3791" fmla="*/ 2717874 h 4925960"/>
              <a:gd name="connsiteX3792" fmla="*/ 1350757 w 4699113"/>
              <a:gd name="connsiteY3792" fmla="*/ 2726765 h 4925960"/>
              <a:gd name="connsiteX3793" fmla="*/ 1347587 w 4699113"/>
              <a:gd name="connsiteY3793" fmla="*/ 2732693 h 4925960"/>
              <a:gd name="connsiteX3794" fmla="*/ 1334903 w 4699113"/>
              <a:gd name="connsiteY3794" fmla="*/ 2735657 h 4925960"/>
              <a:gd name="connsiteX3795" fmla="*/ 1328562 w 4699113"/>
              <a:gd name="connsiteY3795" fmla="*/ 2735657 h 4925960"/>
              <a:gd name="connsiteX3796" fmla="*/ 1328562 w 4699113"/>
              <a:gd name="connsiteY3796" fmla="*/ 2720837 h 4925960"/>
              <a:gd name="connsiteX3797" fmla="*/ 3947636 w 4699113"/>
              <a:gd name="connsiteY3797" fmla="*/ 2708982 h 4925960"/>
              <a:gd name="connsiteX3798" fmla="*/ 3938123 w 4699113"/>
              <a:gd name="connsiteY3798" fmla="*/ 2711946 h 4925960"/>
              <a:gd name="connsiteX3799" fmla="*/ 3938123 w 4699113"/>
              <a:gd name="connsiteY3799" fmla="*/ 2720837 h 4925960"/>
              <a:gd name="connsiteX3800" fmla="*/ 3941294 w 4699113"/>
              <a:gd name="connsiteY3800" fmla="*/ 2732693 h 4925960"/>
              <a:gd name="connsiteX3801" fmla="*/ 3950806 w 4699113"/>
              <a:gd name="connsiteY3801" fmla="*/ 2735657 h 4925960"/>
              <a:gd name="connsiteX3802" fmla="*/ 3960318 w 4699113"/>
              <a:gd name="connsiteY3802" fmla="*/ 2732693 h 4925960"/>
              <a:gd name="connsiteX3803" fmla="*/ 3963489 w 4699113"/>
              <a:gd name="connsiteY3803" fmla="*/ 2720837 h 4925960"/>
              <a:gd name="connsiteX3804" fmla="*/ 3969831 w 4699113"/>
              <a:gd name="connsiteY3804" fmla="*/ 2711946 h 4925960"/>
              <a:gd name="connsiteX3805" fmla="*/ 3963489 w 4699113"/>
              <a:gd name="connsiteY3805" fmla="*/ 2711946 h 4925960"/>
              <a:gd name="connsiteX3806" fmla="*/ 3957148 w 4699113"/>
              <a:gd name="connsiteY3806" fmla="*/ 2711946 h 4925960"/>
              <a:gd name="connsiteX3807" fmla="*/ 2742735 w 4699113"/>
              <a:gd name="connsiteY3807" fmla="*/ 2708982 h 4925960"/>
              <a:gd name="connsiteX3808" fmla="*/ 2723710 w 4699113"/>
              <a:gd name="connsiteY3808" fmla="*/ 2717874 h 4925960"/>
              <a:gd name="connsiteX3809" fmla="*/ 2707856 w 4699113"/>
              <a:gd name="connsiteY3809" fmla="*/ 2726765 h 4925960"/>
              <a:gd name="connsiteX3810" fmla="*/ 2698344 w 4699113"/>
              <a:gd name="connsiteY3810" fmla="*/ 2729729 h 4925960"/>
              <a:gd name="connsiteX3811" fmla="*/ 2692002 w 4699113"/>
              <a:gd name="connsiteY3811" fmla="*/ 2738620 h 4925960"/>
              <a:gd name="connsiteX3812" fmla="*/ 2701514 w 4699113"/>
              <a:gd name="connsiteY3812" fmla="*/ 2750476 h 4925960"/>
              <a:gd name="connsiteX3813" fmla="*/ 2714198 w 4699113"/>
              <a:gd name="connsiteY3813" fmla="*/ 2753440 h 4925960"/>
              <a:gd name="connsiteX3814" fmla="*/ 2736393 w 4699113"/>
              <a:gd name="connsiteY3814" fmla="*/ 2747512 h 4925960"/>
              <a:gd name="connsiteX3815" fmla="*/ 2755418 w 4699113"/>
              <a:gd name="connsiteY3815" fmla="*/ 2735657 h 4925960"/>
              <a:gd name="connsiteX3816" fmla="*/ 2768101 w 4699113"/>
              <a:gd name="connsiteY3816" fmla="*/ 2732693 h 4925960"/>
              <a:gd name="connsiteX3817" fmla="*/ 2771272 w 4699113"/>
              <a:gd name="connsiteY3817" fmla="*/ 2720837 h 4925960"/>
              <a:gd name="connsiteX3818" fmla="*/ 2758588 w 4699113"/>
              <a:gd name="connsiteY3818" fmla="*/ 2708982 h 4925960"/>
              <a:gd name="connsiteX3819" fmla="*/ 3370551 w 4699113"/>
              <a:gd name="connsiteY3819" fmla="*/ 2706018 h 4925960"/>
              <a:gd name="connsiteX3820" fmla="*/ 3367380 w 4699113"/>
              <a:gd name="connsiteY3820" fmla="*/ 2726765 h 4925960"/>
              <a:gd name="connsiteX3821" fmla="*/ 3357868 w 4699113"/>
              <a:gd name="connsiteY3821" fmla="*/ 2741584 h 4925960"/>
              <a:gd name="connsiteX3822" fmla="*/ 3357868 w 4699113"/>
              <a:gd name="connsiteY3822" fmla="*/ 2747512 h 4925960"/>
              <a:gd name="connsiteX3823" fmla="*/ 3357868 w 4699113"/>
              <a:gd name="connsiteY3823" fmla="*/ 2753440 h 4925960"/>
              <a:gd name="connsiteX3824" fmla="*/ 3364210 w 4699113"/>
              <a:gd name="connsiteY3824" fmla="*/ 2768259 h 4925960"/>
              <a:gd name="connsiteX3825" fmla="*/ 3367380 w 4699113"/>
              <a:gd name="connsiteY3825" fmla="*/ 2777151 h 4925960"/>
              <a:gd name="connsiteX3826" fmla="*/ 3370551 w 4699113"/>
              <a:gd name="connsiteY3826" fmla="*/ 2845320 h 4925960"/>
              <a:gd name="connsiteX3827" fmla="*/ 3370551 w 4699113"/>
              <a:gd name="connsiteY3827" fmla="*/ 2916453 h 4925960"/>
              <a:gd name="connsiteX3828" fmla="*/ 3370551 w 4699113"/>
              <a:gd name="connsiteY3828" fmla="*/ 2934236 h 4925960"/>
              <a:gd name="connsiteX3829" fmla="*/ 3380064 w 4699113"/>
              <a:gd name="connsiteY3829" fmla="*/ 2940164 h 4925960"/>
              <a:gd name="connsiteX3830" fmla="*/ 3386405 w 4699113"/>
              <a:gd name="connsiteY3830" fmla="*/ 2934236 h 4925960"/>
              <a:gd name="connsiteX3831" fmla="*/ 3386405 w 4699113"/>
              <a:gd name="connsiteY3831" fmla="*/ 2916453 h 4925960"/>
              <a:gd name="connsiteX3832" fmla="*/ 3383234 w 4699113"/>
              <a:gd name="connsiteY3832" fmla="*/ 2836428 h 4925960"/>
              <a:gd name="connsiteX3833" fmla="*/ 3380064 w 4699113"/>
              <a:gd name="connsiteY3833" fmla="*/ 2753440 h 4925960"/>
              <a:gd name="connsiteX3834" fmla="*/ 3380064 w 4699113"/>
              <a:gd name="connsiteY3834" fmla="*/ 2729729 h 4925960"/>
              <a:gd name="connsiteX3835" fmla="*/ 1217584 w 4699113"/>
              <a:gd name="connsiteY3835" fmla="*/ 2706018 h 4925960"/>
              <a:gd name="connsiteX3836" fmla="*/ 1195389 w 4699113"/>
              <a:gd name="connsiteY3836" fmla="*/ 2708982 h 4925960"/>
              <a:gd name="connsiteX3837" fmla="*/ 1173193 w 4699113"/>
              <a:gd name="connsiteY3837" fmla="*/ 2708982 h 4925960"/>
              <a:gd name="connsiteX3838" fmla="*/ 1173193 w 4699113"/>
              <a:gd name="connsiteY3838" fmla="*/ 2714909 h 4925960"/>
              <a:gd name="connsiteX3839" fmla="*/ 1166851 w 4699113"/>
              <a:gd name="connsiteY3839" fmla="*/ 2717874 h 4925960"/>
              <a:gd name="connsiteX3840" fmla="*/ 1160510 w 4699113"/>
              <a:gd name="connsiteY3840" fmla="*/ 2714909 h 4925960"/>
              <a:gd name="connsiteX3841" fmla="*/ 1157339 w 4699113"/>
              <a:gd name="connsiteY3841" fmla="*/ 2708982 h 4925960"/>
              <a:gd name="connsiteX3842" fmla="*/ 1138314 w 4699113"/>
              <a:gd name="connsiteY3842" fmla="*/ 2726765 h 4925960"/>
              <a:gd name="connsiteX3843" fmla="*/ 1135144 w 4699113"/>
              <a:gd name="connsiteY3843" fmla="*/ 2750476 h 4925960"/>
              <a:gd name="connsiteX3844" fmla="*/ 1135144 w 4699113"/>
              <a:gd name="connsiteY3844" fmla="*/ 2759368 h 4925960"/>
              <a:gd name="connsiteX3845" fmla="*/ 1128802 w 4699113"/>
              <a:gd name="connsiteY3845" fmla="*/ 2768259 h 4925960"/>
              <a:gd name="connsiteX3846" fmla="*/ 1125631 w 4699113"/>
              <a:gd name="connsiteY3846" fmla="*/ 2774187 h 4925960"/>
              <a:gd name="connsiteX3847" fmla="*/ 1125631 w 4699113"/>
              <a:gd name="connsiteY3847" fmla="*/ 2780115 h 4925960"/>
              <a:gd name="connsiteX3848" fmla="*/ 1131973 w 4699113"/>
              <a:gd name="connsiteY3848" fmla="*/ 2783079 h 4925960"/>
              <a:gd name="connsiteX3849" fmla="*/ 1144656 w 4699113"/>
              <a:gd name="connsiteY3849" fmla="*/ 2783079 h 4925960"/>
              <a:gd name="connsiteX3850" fmla="*/ 1189047 w 4699113"/>
              <a:gd name="connsiteY3850" fmla="*/ 2774187 h 4925960"/>
              <a:gd name="connsiteX3851" fmla="*/ 1236609 w 4699113"/>
              <a:gd name="connsiteY3851" fmla="*/ 2762332 h 4925960"/>
              <a:gd name="connsiteX3852" fmla="*/ 1239780 w 4699113"/>
              <a:gd name="connsiteY3852" fmla="*/ 2759368 h 4925960"/>
              <a:gd name="connsiteX3853" fmla="*/ 1239780 w 4699113"/>
              <a:gd name="connsiteY3853" fmla="*/ 2753440 h 4925960"/>
              <a:gd name="connsiteX3854" fmla="*/ 1239780 w 4699113"/>
              <a:gd name="connsiteY3854" fmla="*/ 2747512 h 4925960"/>
              <a:gd name="connsiteX3855" fmla="*/ 1239780 w 4699113"/>
              <a:gd name="connsiteY3855" fmla="*/ 2738620 h 4925960"/>
              <a:gd name="connsiteX3856" fmla="*/ 1242950 w 4699113"/>
              <a:gd name="connsiteY3856" fmla="*/ 2720837 h 4925960"/>
              <a:gd name="connsiteX3857" fmla="*/ 1242950 w 4699113"/>
              <a:gd name="connsiteY3857" fmla="*/ 2708982 h 4925960"/>
              <a:gd name="connsiteX3858" fmla="*/ 1227096 w 4699113"/>
              <a:gd name="connsiteY3858" fmla="*/ 2708982 h 4925960"/>
              <a:gd name="connsiteX3859" fmla="*/ 1902475 w 4699113"/>
              <a:gd name="connsiteY3859" fmla="*/ 2697126 h 4925960"/>
              <a:gd name="connsiteX3860" fmla="*/ 1816864 w 4699113"/>
              <a:gd name="connsiteY3860" fmla="*/ 2726765 h 4925960"/>
              <a:gd name="connsiteX3861" fmla="*/ 1737594 w 4699113"/>
              <a:gd name="connsiteY3861" fmla="*/ 2759368 h 4925960"/>
              <a:gd name="connsiteX3862" fmla="*/ 1699544 w 4699113"/>
              <a:gd name="connsiteY3862" fmla="*/ 2783079 h 4925960"/>
              <a:gd name="connsiteX3863" fmla="*/ 1728082 w 4699113"/>
              <a:gd name="connsiteY3863" fmla="*/ 2818645 h 4925960"/>
              <a:gd name="connsiteX3864" fmla="*/ 1756619 w 4699113"/>
              <a:gd name="connsiteY3864" fmla="*/ 2833465 h 4925960"/>
              <a:gd name="connsiteX3865" fmla="*/ 1785156 w 4699113"/>
              <a:gd name="connsiteY3865" fmla="*/ 2830501 h 4925960"/>
              <a:gd name="connsiteX3866" fmla="*/ 1804181 w 4699113"/>
              <a:gd name="connsiteY3866" fmla="*/ 2818645 h 4925960"/>
              <a:gd name="connsiteX3867" fmla="*/ 1826376 w 4699113"/>
              <a:gd name="connsiteY3867" fmla="*/ 2809753 h 4925960"/>
              <a:gd name="connsiteX3868" fmla="*/ 1877109 w 4699113"/>
              <a:gd name="connsiteY3868" fmla="*/ 2791970 h 4925960"/>
              <a:gd name="connsiteX3869" fmla="*/ 1921500 w 4699113"/>
              <a:gd name="connsiteY3869" fmla="*/ 2771223 h 4925960"/>
              <a:gd name="connsiteX3870" fmla="*/ 1934183 w 4699113"/>
              <a:gd name="connsiteY3870" fmla="*/ 2759368 h 4925960"/>
              <a:gd name="connsiteX3871" fmla="*/ 1937354 w 4699113"/>
              <a:gd name="connsiteY3871" fmla="*/ 2747512 h 4925960"/>
              <a:gd name="connsiteX3872" fmla="*/ 1927841 w 4699113"/>
              <a:gd name="connsiteY3872" fmla="*/ 2738620 h 4925960"/>
              <a:gd name="connsiteX3873" fmla="*/ 1915158 w 4699113"/>
              <a:gd name="connsiteY3873" fmla="*/ 2735657 h 4925960"/>
              <a:gd name="connsiteX3874" fmla="*/ 1921500 w 4699113"/>
              <a:gd name="connsiteY3874" fmla="*/ 2729729 h 4925960"/>
              <a:gd name="connsiteX3875" fmla="*/ 1934183 w 4699113"/>
              <a:gd name="connsiteY3875" fmla="*/ 2720837 h 4925960"/>
              <a:gd name="connsiteX3876" fmla="*/ 1940525 w 4699113"/>
              <a:gd name="connsiteY3876" fmla="*/ 2714909 h 4925960"/>
              <a:gd name="connsiteX3877" fmla="*/ 1937354 w 4699113"/>
              <a:gd name="connsiteY3877" fmla="*/ 2708982 h 4925960"/>
              <a:gd name="connsiteX3878" fmla="*/ 1921500 w 4699113"/>
              <a:gd name="connsiteY3878" fmla="*/ 2697126 h 4925960"/>
              <a:gd name="connsiteX3879" fmla="*/ 2669806 w 4699113"/>
              <a:gd name="connsiteY3879" fmla="*/ 2694162 h 4925960"/>
              <a:gd name="connsiteX3880" fmla="*/ 2660294 w 4699113"/>
              <a:gd name="connsiteY3880" fmla="*/ 2706018 h 4925960"/>
              <a:gd name="connsiteX3881" fmla="*/ 2676148 w 4699113"/>
              <a:gd name="connsiteY3881" fmla="*/ 2717874 h 4925960"/>
              <a:gd name="connsiteX3882" fmla="*/ 2692002 w 4699113"/>
              <a:gd name="connsiteY3882" fmla="*/ 2714909 h 4925960"/>
              <a:gd name="connsiteX3883" fmla="*/ 2692002 w 4699113"/>
              <a:gd name="connsiteY3883" fmla="*/ 2706018 h 4925960"/>
              <a:gd name="connsiteX3884" fmla="*/ 2685660 w 4699113"/>
              <a:gd name="connsiteY3884" fmla="*/ 2694162 h 4925960"/>
              <a:gd name="connsiteX3885" fmla="*/ 1813693 w 4699113"/>
              <a:gd name="connsiteY3885" fmla="*/ 2694162 h 4925960"/>
              <a:gd name="connsiteX3886" fmla="*/ 1769302 w 4699113"/>
              <a:gd name="connsiteY3886" fmla="*/ 2714909 h 4925960"/>
              <a:gd name="connsiteX3887" fmla="*/ 1724911 w 4699113"/>
              <a:gd name="connsiteY3887" fmla="*/ 2732693 h 4925960"/>
              <a:gd name="connsiteX3888" fmla="*/ 1705886 w 4699113"/>
              <a:gd name="connsiteY3888" fmla="*/ 2738620 h 4925960"/>
              <a:gd name="connsiteX3889" fmla="*/ 1693203 w 4699113"/>
              <a:gd name="connsiteY3889" fmla="*/ 2753440 h 4925960"/>
              <a:gd name="connsiteX3890" fmla="*/ 1661495 w 4699113"/>
              <a:gd name="connsiteY3890" fmla="*/ 2759368 h 4925960"/>
              <a:gd name="connsiteX3891" fmla="*/ 1642470 w 4699113"/>
              <a:gd name="connsiteY3891" fmla="*/ 2780115 h 4925960"/>
              <a:gd name="connsiteX3892" fmla="*/ 1648812 w 4699113"/>
              <a:gd name="connsiteY3892" fmla="*/ 2780115 h 4925960"/>
              <a:gd name="connsiteX3893" fmla="*/ 1651983 w 4699113"/>
              <a:gd name="connsiteY3893" fmla="*/ 2780115 h 4925960"/>
              <a:gd name="connsiteX3894" fmla="*/ 1655153 w 4699113"/>
              <a:gd name="connsiteY3894" fmla="*/ 2780115 h 4925960"/>
              <a:gd name="connsiteX3895" fmla="*/ 1677349 w 4699113"/>
              <a:gd name="connsiteY3895" fmla="*/ 2771223 h 4925960"/>
              <a:gd name="connsiteX3896" fmla="*/ 1693203 w 4699113"/>
              <a:gd name="connsiteY3896" fmla="*/ 2753440 h 4925960"/>
              <a:gd name="connsiteX3897" fmla="*/ 1699544 w 4699113"/>
              <a:gd name="connsiteY3897" fmla="*/ 2756404 h 4925960"/>
              <a:gd name="connsiteX3898" fmla="*/ 1705886 w 4699113"/>
              <a:gd name="connsiteY3898" fmla="*/ 2753440 h 4925960"/>
              <a:gd name="connsiteX3899" fmla="*/ 1762960 w 4699113"/>
              <a:gd name="connsiteY3899" fmla="*/ 2732693 h 4925960"/>
              <a:gd name="connsiteX3900" fmla="*/ 1816864 w 4699113"/>
              <a:gd name="connsiteY3900" fmla="*/ 2708982 h 4925960"/>
              <a:gd name="connsiteX3901" fmla="*/ 1826376 w 4699113"/>
              <a:gd name="connsiteY3901" fmla="*/ 2706018 h 4925960"/>
              <a:gd name="connsiteX3902" fmla="*/ 1832718 w 4699113"/>
              <a:gd name="connsiteY3902" fmla="*/ 2694162 h 4925960"/>
              <a:gd name="connsiteX3903" fmla="*/ 1823205 w 4699113"/>
              <a:gd name="connsiteY3903" fmla="*/ 2694162 h 4925960"/>
              <a:gd name="connsiteX3904" fmla="*/ 1433198 w 4699113"/>
              <a:gd name="connsiteY3904" fmla="*/ 2694162 h 4925960"/>
              <a:gd name="connsiteX3905" fmla="*/ 1423686 w 4699113"/>
              <a:gd name="connsiteY3905" fmla="*/ 2706018 h 4925960"/>
              <a:gd name="connsiteX3906" fmla="*/ 1411002 w 4699113"/>
              <a:gd name="connsiteY3906" fmla="*/ 2711946 h 4925960"/>
              <a:gd name="connsiteX3907" fmla="*/ 1398319 w 4699113"/>
              <a:gd name="connsiteY3907" fmla="*/ 2720837 h 4925960"/>
              <a:gd name="connsiteX3908" fmla="*/ 1385636 w 4699113"/>
              <a:gd name="connsiteY3908" fmla="*/ 2726765 h 4925960"/>
              <a:gd name="connsiteX3909" fmla="*/ 1350757 w 4699113"/>
              <a:gd name="connsiteY3909" fmla="*/ 2750476 h 4925960"/>
              <a:gd name="connsiteX3910" fmla="*/ 1319049 w 4699113"/>
              <a:gd name="connsiteY3910" fmla="*/ 2771223 h 4925960"/>
              <a:gd name="connsiteX3911" fmla="*/ 1309537 w 4699113"/>
              <a:gd name="connsiteY3911" fmla="*/ 2777151 h 4925960"/>
              <a:gd name="connsiteX3912" fmla="*/ 1303195 w 4699113"/>
              <a:gd name="connsiteY3912" fmla="*/ 2780115 h 4925960"/>
              <a:gd name="connsiteX3913" fmla="*/ 1296854 w 4699113"/>
              <a:gd name="connsiteY3913" fmla="*/ 2791970 h 4925960"/>
              <a:gd name="connsiteX3914" fmla="*/ 1284171 w 4699113"/>
              <a:gd name="connsiteY3914" fmla="*/ 2794934 h 4925960"/>
              <a:gd name="connsiteX3915" fmla="*/ 1268317 w 4699113"/>
              <a:gd name="connsiteY3915" fmla="*/ 2809753 h 4925960"/>
              <a:gd name="connsiteX3916" fmla="*/ 1249292 w 4699113"/>
              <a:gd name="connsiteY3916" fmla="*/ 2815681 h 4925960"/>
              <a:gd name="connsiteX3917" fmla="*/ 1265146 w 4699113"/>
              <a:gd name="connsiteY3917" fmla="*/ 2800862 h 4925960"/>
              <a:gd name="connsiteX3918" fmla="*/ 1281000 w 4699113"/>
              <a:gd name="connsiteY3918" fmla="*/ 2794934 h 4925960"/>
              <a:gd name="connsiteX3919" fmla="*/ 1287342 w 4699113"/>
              <a:gd name="connsiteY3919" fmla="*/ 2783079 h 4925960"/>
              <a:gd name="connsiteX3920" fmla="*/ 1300025 w 4699113"/>
              <a:gd name="connsiteY3920" fmla="*/ 2777151 h 4925960"/>
              <a:gd name="connsiteX3921" fmla="*/ 1306366 w 4699113"/>
              <a:gd name="connsiteY3921" fmla="*/ 2771223 h 4925960"/>
              <a:gd name="connsiteX3922" fmla="*/ 1312708 w 4699113"/>
              <a:gd name="connsiteY3922" fmla="*/ 2768259 h 4925960"/>
              <a:gd name="connsiteX3923" fmla="*/ 1331733 w 4699113"/>
              <a:gd name="connsiteY3923" fmla="*/ 2753440 h 4925960"/>
              <a:gd name="connsiteX3924" fmla="*/ 1347587 w 4699113"/>
              <a:gd name="connsiteY3924" fmla="*/ 2732693 h 4925960"/>
              <a:gd name="connsiteX3925" fmla="*/ 1366611 w 4699113"/>
              <a:gd name="connsiteY3925" fmla="*/ 2732693 h 4925960"/>
              <a:gd name="connsiteX3926" fmla="*/ 1379294 w 4699113"/>
              <a:gd name="connsiteY3926" fmla="*/ 2720837 h 4925960"/>
              <a:gd name="connsiteX3927" fmla="*/ 1391978 w 4699113"/>
              <a:gd name="connsiteY3927" fmla="*/ 2714909 h 4925960"/>
              <a:gd name="connsiteX3928" fmla="*/ 1401490 w 4699113"/>
              <a:gd name="connsiteY3928" fmla="*/ 2706018 h 4925960"/>
              <a:gd name="connsiteX3929" fmla="*/ 1417344 w 4699113"/>
              <a:gd name="connsiteY3929" fmla="*/ 2697126 h 4925960"/>
              <a:gd name="connsiteX3930" fmla="*/ 1997599 w 4699113"/>
              <a:gd name="connsiteY3930" fmla="*/ 2691199 h 4925960"/>
              <a:gd name="connsiteX3931" fmla="*/ 1981745 w 4699113"/>
              <a:gd name="connsiteY3931" fmla="*/ 2694162 h 4925960"/>
              <a:gd name="connsiteX3932" fmla="*/ 1969062 w 4699113"/>
              <a:gd name="connsiteY3932" fmla="*/ 2694162 h 4925960"/>
              <a:gd name="connsiteX3933" fmla="*/ 1962720 w 4699113"/>
              <a:gd name="connsiteY3933" fmla="*/ 2697126 h 4925960"/>
              <a:gd name="connsiteX3934" fmla="*/ 1962720 w 4699113"/>
              <a:gd name="connsiteY3934" fmla="*/ 2706018 h 4925960"/>
              <a:gd name="connsiteX3935" fmla="*/ 1962720 w 4699113"/>
              <a:gd name="connsiteY3935" fmla="*/ 2711946 h 4925960"/>
              <a:gd name="connsiteX3936" fmla="*/ 1965891 w 4699113"/>
              <a:gd name="connsiteY3936" fmla="*/ 2717874 h 4925960"/>
              <a:gd name="connsiteX3937" fmla="*/ 1981745 w 4699113"/>
              <a:gd name="connsiteY3937" fmla="*/ 2726765 h 4925960"/>
              <a:gd name="connsiteX3938" fmla="*/ 1969062 w 4699113"/>
              <a:gd name="connsiteY3938" fmla="*/ 2735657 h 4925960"/>
              <a:gd name="connsiteX3939" fmla="*/ 1962720 w 4699113"/>
              <a:gd name="connsiteY3939" fmla="*/ 2738620 h 4925960"/>
              <a:gd name="connsiteX3940" fmla="*/ 1959549 w 4699113"/>
              <a:gd name="connsiteY3940" fmla="*/ 2747512 h 4925960"/>
              <a:gd name="connsiteX3941" fmla="*/ 1965891 w 4699113"/>
              <a:gd name="connsiteY3941" fmla="*/ 2753440 h 4925960"/>
              <a:gd name="connsiteX3942" fmla="*/ 1975403 w 4699113"/>
              <a:gd name="connsiteY3942" fmla="*/ 2753440 h 4925960"/>
              <a:gd name="connsiteX3943" fmla="*/ 1988086 w 4699113"/>
              <a:gd name="connsiteY3943" fmla="*/ 2750476 h 4925960"/>
              <a:gd name="connsiteX3944" fmla="*/ 1997599 w 4699113"/>
              <a:gd name="connsiteY3944" fmla="*/ 2735657 h 4925960"/>
              <a:gd name="connsiteX3945" fmla="*/ 1997599 w 4699113"/>
              <a:gd name="connsiteY3945" fmla="*/ 2714909 h 4925960"/>
              <a:gd name="connsiteX3946" fmla="*/ 2466876 w 4699113"/>
              <a:gd name="connsiteY3946" fmla="*/ 2688235 h 4925960"/>
              <a:gd name="connsiteX3947" fmla="*/ 2438339 w 4699113"/>
              <a:gd name="connsiteY3947" fmla="*/ 2691199 h 4925960"/>
              <a:gd name="connsiteX3948" fmla="*/ 2387606 w 4699113"/>
              <a:gd name="connsiteY3948" fmla="*/ 2726765 h 4925960"/>
              <a:gd name="connsiteX3949" fmla="*/ 2343215 w 4699113"/>
              <a:gd name="connsiteY3949" fmla="*/ 2759368 h 4925960"/>
              <a:gd name="connsiteX3950" fmla="*/ 2362240 w 4699113"/>
              <a:gd name="connsiteY3950" fmla="*/ 2768259 h 4925960"/>
              <a:gd name="connsiteX3951" fmla="*/ 2374923 w 4699113"/>
              <a:gd name="connsiteY3951" fmla="*/ 2777151 h 4925960"/>
              <a:gd name="connsiteX3952" fmla="*/ 2400289 w 4699113"/>
              <a:gd name="connsiteY3952" fmla="*/ 2789007 h 4925960"/>
              <a:gd name="connsiteX3953" fmla="*/ 2425656 w 4699113"/>
              <a:gd name="connsiteY3953" fmla="*/ 2797898 h 4925960"/>
              <a:gd name="connsiteX3954" fmla="*/ 2482730 w 4699113"/>
              <a:gd name="connsiteY3954" fmla="*/ 2762332 h 4925960"/>
              <a:gd name="connsiteX3955" fmla="*/ 2536633 w 4699113"/>
              <a:gd name="connsiteY3955" fmla="*/ 2732693 h 4925960"/>
              <a:gd name="connsiteX3956" fmla="*/ 2549316 w 4699113"/>
              <a:gd name="connsiteY3956" fmla="*/ 2714909 h 4925960"/>
              <a:gd name="connsiteX3957" fmla="*/ 2530292 w 4699113"/>
              <a:gd name="connsiteY3957" fmla="*/ 2708982 h 4925960"/>
              <a:gd name="connsiteX3958" fmla="*/ 2511267 w 4699113"/>
              <a:gd name="connsiteY3958" fmla="*/ 2706018 h 4925960"/>
              <a:gd name="connsiteX3959" fmla="*/ 2495413 w 4699113"/>
              <a:gd name="connsiteY3959" fmla="*/ 2691199 h 4925960"/>
              <a:gd name="connsiteX3960" fmla="*/ 1718569 w 4699113"/>
              <a:gd name="connsiteY3960" fmla="*/ 2688235 h 4925960"/>
              <a:gd name="connsiteX3961" fmla="*/ 1699544 w 4699113"/>
              <a:gd name="connsiteY3961" fmla="*/ 2694162 h 4925960"/>
              <a:gd name="connsiteX3962" fmla="*/ 1683690 w 4699113"/>
              <a:gd name="connsiteY3962" fmla="*/ 2700090 h 4925960"/>
              <a:gd name="connsiteX3963" fmla="*/ 1674178 w 4699113"/>
              <a:gd name="connsiteY3963" fmla="*/ 2708982 h 4925960"/>
              <a:gd name="connsiteX3964" fmla="*/ 1674178 w 4699113"/>
              <a:gd name="connsiteY3964" fmla="*/ 2717874 h 4925960"/>
              <a:gd name="connsiteX3965" fmla="*/ 1683690 w 4699113"/>
              <a:gd name="connsiteY3965" fmla="*/ 2732693 h 4925960"/>
              <a:gd name="connsiteX3966" fmla="*/ 1699544 w 4699113"/>
              <a:gd name="connsiteY3966" fmla="*/ 2732693 h 4925960"/>
              <a:gd name="connsiteX3967" fmla="*/ 1715398 w 4699113"/>
              <a:gd name="connsiteY3967" fmla="*/ 2720837 h 4925960"/>
              <a:gd name="connsiteX3968" fmla="*/ 1728082 w 4699113"/>
              <a:gd name="connsiteY3968" fmla="*/ 2717874 h 4925960"/>
              <a:gd name="connsiteX3969" fmla="*/ 1737594 w 4699113"/>
              <a:gd name="connsiteY3969" fmla="*/ 2711946 h 4925960"/>
              <a:gd name="connsiteX3970" fmla="*/ 1743936 w 4699113"/>
              <a:gd name="connsiteY3970" fmla="*/ 2706018 h 4925960"/>
              <a:gd name="connsiteX3971" fmla="*/ 1737594 w 4699113"/>
              <a:gd name="connsiteY3971" fmla="*/ 2691199 h 4925960"/>
              <a:gd name="connsiteX3972" fmla="*/ 1166851 w 4699113"/>
              <a:gd name="connsiteY3972" fmla="*/ 2688235 h 4925960"/>
              <a:gd name="connsiteX3973" fmla="*/ 1147827 w 4699113"/>
              <a:gd name="connsiteY3973" fmla="*/ 2691199 h 4925960"/>
              <a:gd name="connsiteX3974" fmla="*/ 1128802 w 4699113"/>
              <a:gd name="connsiteY3974" fmla="*/ 2697126 h 4925960"/>
              <a:gd name="connsiteX3975" fmla="*/ 1131973 w 4699113"/>
              <a:gd name="connsiteY3975" fmla="*/ 2706018 h 4925960"/>
              <a:gd name="connsiteX3976" fmla="*/ 1131973 w 4699113"/>
              <a:gd name="connsiteY3976" fmla="*/ 2711946 h 4925960"/>
              <a:gd name="connsiteX3977" fmla="*/ 1144656 w 4699113"/>
              <a:gd name="connsiteY3977" fmla="*/ 2706018 h 4925960"/>
              <a:gd name="connsiteX3978" fmla="*/ 1154168 w 4699113"/>
              <a:gd name="connsiteY3978" fmla="*/ 2700090 h 4925960"/>
              <a:gd name="connsiteX3979" fmla="*/ 1157339 w 4699113"/>
              <a:gd name="connsiteY3979" fmla="*/ 2694162 h 4925960"/>
              <a:gd name="connsiteX3980" fmla="*/ 2707856 w 4699113"/>
              <a:gd name="connsiteY3980" fmla="*/ 2673415 h 4925960"/>
              <a:gd name="connsiteX3981" fmla="*/ 2701514 w 4699113"/>
              <a:gd name="connsiteY3981" fmla="*/ 2676379 h 4925960"/>
              <a:gd name="connsiteX3982" fmla="*/ 2704685 w 4699113"/>
              <a:gd name="connsiteY3982" fmla="*/ 2694162 h 4925960"/>
              <a:gd name="connsiteX3983" fmla="*/ 2720539 w 4699113"/>
              <a:gd name="connsiteY3983" fmla="*/ 2700090 h 4925960"/>
              <a:gd name="connsiteX3984" fmla="*/ 2730052 w 4699113"/>
              <a:gd name="connsiteY3984" fmla="*/ 2697126 h 4925960"/>
              <a:gd name="connsiteX3985" fmla="*/ 2736393 w 4699113"/>
              <a:gd name="connsiteY3985" fmla="*/ 2691199 h 4925960"/>
              <a:gd name="connsiteX3986" fmla="*/ 2730052 w 4699113"/>
              <a:gd name="connsiteY3986" fmla="*/ 2679343 h 4925960"/>
              <a:gd name="connsiteX3987" fmla="*/ 2720539 w 4699113"/>
              <a:gd name="connsiteY3987" fmla="*/ 2673415 h 4925960"/>
              <a:gd name="connsiteX3988" fmla="*/ 3941294 w 4699113"/>
              <a:gd name="connsiteY3988" fmla="*/ 2658596 h 4925960"/>
              <a:gd name="connsiteX3989" fmla="*/ 3934952 w 4699113"/>
              <a:gd name="connsiteY3989" fmla="*/ 2664524 h 4925960"/>
              <a:gd name="connsiteX3990" fmla="*/ 3934952 w 4699113"/>
              <a:gd name="connsiteY3990" fmla="*/ 2667487 h 4925960"/>
              <a:gd name="connsiteX3991" fmla="*/ 3934952 w 4699113"/>
              <a:gd name="connsiteY3991" fmla="*/ 2673415 h 4925960"/>
              <a:gd name="connsiteX3992" fmla="*/ 3938123 w 4699113"/>
              <a:gd name="connsiteY3992" fmla="*/ 2688235 h 4925960"/>
              <a:gd name="connsiteX3993" fmla="*/ 3953977 w 4699113"/>
              <a:gd name="connsiteY3993" fmla="*/ 2685271 h 4925960"/>
              <a:gd name="connsiteX3994" fmla="*/ 3953977 w 4699113"/>
              <a:gd name="connsiteY3994" fmla="*/ 2673415 h 4925960"/>
              <a:gd name="connsiteX3995" fmla="*/ 3950806 w 4699113"/>
              <a:gd name="connsiteY3995" fmla="*/ 2664524 h 4925960"/>
              <a:gd name="connsiteX3996" fmla="*/ 2638098 w 4699113"/>
              <a:gd name="connsiteY3996" fmla="*/ 2658596 h 4925960"/>
              <a:gd name="connsiteX3997" fmla="*/ 2622244 w 4699113"/>
              <a:gd name="connsiteY3997" fmla="*/ 2664524 h 4925960"/>
              <a:gd name="connsiteX3998" fmla="*/ 2612732 w 4699113"/>
              <a:gd name="connsiteY3998" fmla="*/ 2673415 h 4925960"/>
              <a:gd name="connsiteX3999" fmla="*/ 2625415 w 4699113"/>
              <a:gd name="connsiteY3999" fmla="*/ 2685271 h 4925960"/>
              <a:gd name="connsiteX4000" fmla="*/ 2641269 w 4699113"/>
              <a:gd name="connsiteY4000" fmla="*/ 2688235 h 4925960"/>
              <a:gd name="connsiteX4001" fmla="*/ 2644440 w 4699113"/>
              <a:gd name="connsiteY4001" fmla="*/ 2673415 h 4925960"/>
              <a:gd name="connsiteX4002" fmla="*/ 2343215 w 4699113"/>
              <a:gd name="connsiteY4002" fmla="*/ 2655632 h 4925960"/>
              <a:gd name="connsiteX4003" fmla="*/ 2333702 w 4699113"/>
              <a:gd name="connsiteY4003" fmla="*/ 2664524 h 4925960"/>
              <a:gd name="connsiteX4004" fmla="*/ 2295653 w 4699113"/>
              <a:gd name="connsiteY4004" fmla="*/ 2706018 h 4925960"/>
              <a:gd name="connsiteX4005" fmla="*/ 2260774 w 4699113"/>
              <a:gd name="connsiteY4005" fmla="*/ 2747512 h 4925960"/>
              <a:gd name="connsiteX4006" fmla="*/ 2282970 w 4699113"/>
              <a:gd name="connsiteY4006" fmla="*/ 2753440 h 4925960"/>
              <a:gd name="connsiteX4007" fmla="*/ 2305166 w 4699113"/>
              <a:gd name="connsiteY4007" fmla="*/ 2750476 h 4925960"/>
              <a:gd name="connsiteX4008" fmla="*/ 2359069 w 4699113"/>
              <a:gd name="connsiteY4008" fmla="*/ 2711946 h 4925960"/>
              <a:gd name="connsiteX4009" fmla="*/ 2416143 w 4699113"/>
              <a:gd name="connsiteY4009" fmla="*/ 2667487 h 4925960"/>
              <a:gd name="connsiteX4010" fmla="*/ 2384435 w 4699113"/>
              <a:gd name="connsiteY4010" fmla="*/ 2658596 h 4925960"/>
              <a:gd name="connsiteX4011" fmla="*/ 2359069 w 4699113"/>
              <a:gd name="connsiteY4011" fmla="*/ 2655632 h 4925960"/>
              <a:gd name="connsiteX4012" fmla="*/ 1962720 w 4699113"/>
              <a:gd name="connsiteY4012" fmla="*/ 2655632 h 4925960"/>
              <a:gd name="connsiteX4013" fmla="*/ 1899304 w 4699113"/>
              <a:gd name="connsiteY4013" fmla="*/ 2670451 h 4925960"/>
              <a:gd name="connsiteX4014" fmla="*/ 1839059 w 4699113"/>
              <a:gd name="connsiteY4014" fmla="*/ 2694162 h 4925960"/>
              <a:gd name="connsiteX4015" fmla="*/ 1896134 w 4699113"/>
              <a:gd name="connsiteY4015" fmla="*/ 2685271 h 4925960"/>
              <a:gd name="connsiteX4016" fmla="*/ 1946866 w 4699113"/>
              <a:gd name="connsiteY4016" fmla="*/ 2670451 h 4925960"/>
              <a:gd name="connsiteX4017" fmla="*/ 1956379 w 4699113"/>
              <a:gd name="connsiteY4017" fmla="*/ 2664524 h 4925960"/>
              <a:gd name="connsiteX4018" fmla="*/ 1807351 w 4699113"/>
              <a:gd name="connsiteY4018" fmla="*/ 2655632 h 4925960"/>
              <a:gd name="connsiteX4019" fmla="*/ 1781985 w 4699113"/>
              <a:gd name="connsiteY4019" fmla="*/ 2658596 h 4925960"/>
              <a:gd name="connsiteX4020" fmla="*/ 1756619 w 4699113"/>
              <a:gd name="connsiteY4020" fmla="*/ 2673415 h 4925960"/>
              <a:gd name="connsiteX4021" fmla="*/ 1750277 w 4699113"/>
              <a:gd name="connsiteY4021" fmla="*/ 2685271 h 4925960"/>
              <a:gd name="connsiteX4022" fmla="*/ 1756619 w 4699113"/>
              <a:gd name="connsiteY4022" fmla="*/ 2694162 h 4925960"/>
              <a:gd name="connsiteX4023" fmla="*/ 1762960 w 4699113"/>
              <a:gd name="connsiteY4023" fmla="*/ 2700090 h 4925960"/>
              <a:gd name="connsiteX4024" fmla="*/ 1772473 w 4699113"/>
              <a:gd name="connsiteY4024" fmla="*/ 2700090 h 4925960"/>
              <a:gd name="connsiteX4025" fmla="*/ 1788327 w 4699113"/>
              <a:gd name="connsiteY4025" fmla="*/ 2694162 h 4925960"/>
              <a:gd name="connsiteX4026" fmla="*/ 1804181 w 4699113"/>
              <a:gd name="connsiteY4026" fmla="*/ 2688235 h 4925960"/>
              <a:gd name="connsiteX4027" fmla="*/ 1813693 w 4699113"/>
              <a:gd name="connsiteY4027" fmla="*/ 2679343 h 4925960"/>
              <a:gd name="connsiteX4028" fmla="*/ 1816864 w 4699113"/>
              <a:gd name="connsiteY4028" fmla="*/ 2673415 h 4925960"/>
              <a:gd name="connsiteX4029" fmla="*/ 1816864 w 4699113"/>
              <a:gd name="connsiteY4029" fmla="*/ 2658596 h 4925960"/>
              <a:gd name="connsiteX4030" fmla="*/ 1319049 w 4699113"/>
              <a:gd name="connsiteY4030" fmla="*/ 2655632 h 4925960"/>
              <a:gd name="connsiteX4031" fmla="*/ 1325391 w 4699113"/>
              <a:gd name="connsiteY4031" fmla="*/ 2658596 h 4925960"/>
              <a:gd name="connsiteX4032" fmla="*/ 1325391 w 4699113"/>
              <a:gd name="connsiteY4032" fmla="*/ 2664524 h 4925960"/>
              <a:gd name="connsiteX4033" fmla="*/ 1319049 w 4699113"/>
              <a:gd name="connsiteY4033" fmla="*/ 2667487 h 4925960"/>
              <a:gd name="connsiteX4034" fmla="*/ 1300025 w 4699113"/>
              <a:gd name="connsiteY4034" fmla="*/ 2679343 h 4925960"/>
              <a:gd name="connsiteX4035" fmla="*/ 1277829 w 4699113"/>
              <a:gd name="connsiteY4035" fmla="*/ 2670451 h 4925960"/>
              <a:gd name="connsiteX4036" fmla="*/ 1296854 w 4699113"/>
              <a:gd name="connsiteY4036" fmla="*/ 2664524 h 4925960"/>
              <a:gd name="connsiteX4037" fmla="*/ 1312708 w 4699113"/>
              <a:gd name="connsiteY4037" fmla="*/ 2658596 h 4925960"/>
              <a:gd name="connsiteX4038" fmla="*/ 2178334 w 4699113"/>
              <a:gd name="connsiteY4038" fmla="*/ 2649704 h 4925960"/>
              <a:gd name="connsiteX4039" fmla="*/ 2067356 w 4699113"/>
              <a:gd name="connsiteY4039" fmla="*/ 2664524 h 4925960"/>
              <a:gd name="connsiteX4040" fmla="*/ 2051502 w 4699113"/>
              <a:gd name="connsiteY4040" fmla="*/ 2667487 h 4925960"/>
              <a:gd name="connsiteX4041" fmla="*/ 2045160 w 4699113"/>
              <a:gd name="connsiteY4041" fmla="*/ 2676379 h 4925960"/>
              <a:gd name="connsiteX4042" fmla="*/ 2041990 w 4699113"/>
              <a:gd name="connsiteY4042" fmla="*/ 2717874 h 4925960"/>
              <a:gd name="connsiteX4043" fmla="*/ 2057844 w 4699113"/>
              <a:gd name="connsiteY4043" fmla="*/ 2759368 h 4925960"/>
              <a:gd name="connsiteX4044" fmla="*/ 2026136 w 4699113"/>
              <a:gd name="connsiteY4044" fmla="*/ 2762332 h 4925960"/>
              <a:gd name="connsiteX4045" fmla="*/ 1997599 w 4699113"/>
              <a:gd name="connsiteY4045" fmla="*/ 2777151 h 4925960"/>
              <a:gd name="connsiteX4046" fmla="*/ 2108576 w 4699113"/>
              <a:gd name="connsiteY4046" fmla="*/ 2762332 h 4925960"/>
              <a:gd name="connsiteX4047" fmla="*/ 2216383 w 4699113"/>
              <a:gd name="connsiteY4047" fmla="*/ 2759368 h 4925960"/>
              <a:gd name="connsiteX4048" fmla="*/ 2156138 w 4699113"/>
              <a:gd name="connsiteY4048" fmla="*/ 2753440 h 4925960"/>
              <a:gd name="connsiteX4049" fmla="*/ 2092722 w 4699113"/>
              <a:gd name="connsiteY4049" fmla="*/ 2750476 h 4925960"/>
              <a:gd name="connsiteX4050" fmla="*/ 2111747 w 4699113"/>
              <a:gd name="connsiteY4050" fmla="*/ 2741584 h 4925960"/>
              <a:gd name="connsiteX4051" fmla="*/ 2130772 w 4699113"/>
              <a:gd name="connsiteY4051" fmla="*/ 2738620 h 4925960"/>
              <a:gd name="connsiteX4052" fmla="*/ 2175163 w 4699113"/>
              <a:gd name="connsiteY4052" fmla="*/ 2738620 h 4925960"/>
              <a:gd name="connsiteX4053" fmla="*/ 2219554 w 4699113"/>
              <a:gd name="connsiteY4053" fmla="*/ 2738620 h 4925960"/>
              <a:gd name="connsiteX4054" fmla="*/ 2225896 w 4699113"/>
              <a:gd name="connsiteY4054" fmla="*/ 2741584 h 4925960"/>
              <a:gd name="connsiteX4055" fmla="*/ 2238579 w 4699113"/>
              <a:gd name="connsiteY4055" fmla="*/ 2735657 h 4925960"/>
              <a:gd name="connsiteX4056" fmla="*/ 2267116 w 4699113"/>
              <a:gd name="connsiteY4056" fmla="*/ 2700090 h 4925960"/>
              <a:gd name="connsiteX4057" fmla="*/ 2298824 w 4699113"/>
              <a:gd name="connsiteY4057" fmla="*/ 2667487 h 4925960"/>
              <a:gd name="connsiteX4058" fmla="*/ 2305166 w 4699113"/>
              <a:gd name="connsiteY4058" fmla="*/ 2652668 h 4925960"/>
              <a:gd name="connsiteX4059" fmla="*/ 2289312 w 4699113"/>
              <a:gd name="connsiteY4059" fmla="*/ 2649704 h 4925960"/>
              <a:gd name="connsiteX4060" fmla="*/ 2489071 w 4699113"/>
              <a:gd name="connsiteY4060" fmla="*/ 2646741 h 4925960"/>
              <a:gd name="connsiteX4061" fmla="*/ 2482730 w 4699113"/>
              <a:gd name="connsiteY4061" fmla="*/ 2652668 h 4925960"/>
              <a:gd name="connsiteX4062" fmla="*/ 2485900 w 4699113"/>
              <a:gd name="connsiteY4062" fmla="*/ 2658596 h 4925960"/>
              <a:gd name="connsiteX4063" fmla="*/ 2495413 w 4699113"/>
              <a:gd name="connsiteY4063" fmla="*/ 2664524 h 4925960"/>
              <a:gd name="connsiteX4064" fmla="*/ 2508096 w 4699113"/>
              <a:gd name="connsiteY4064" fmla="*/ 2667487 h 4925960"/>
              <a:gd name="connsiteX4065" fmla="*/ 2514438 w 4699113"/>
              <a:gd name="connsiteY4065" fmla="*/ 2673415 h 4925960"/>
              <a:gd name="connsiteX4066" fmla="*/ 2530292 w 4699113"/>
              <a:gd name="connsiteY4066" fmla="*/ 2673415 h 4925960"/>
              <a:gd name="connsiteX4067" fmla="*/ 2546146 w 4699113"/>
              <a:gd name="connsiteY4067" fmla="*/ 2685271 h 4925960"/>
              <a:gd name="connsiteX4068" fmla="*/ 2562000 w 4699113"/>
              <a:gd name="connsiteY4068" fmla="*/ 2694162 h 4925960"/>
              <a:gd name="connsiteX4069" fmla="*/ 2581024 w 4699113"/>
              <a:gd name="connsiteY4069" fmla="*/ 2706018 h 4925960"/>
              <a:gd name="connsiteX4070" fmla="*/ 2596878 w 4699113"/>
              <a:gd name="connsiteY4070" fmla="*/ 2708982 h 4925960"/>
              <a:gd name="connsiteX4071" fmla="*/ 2603220 w 4699113"/>
              <a:gd name="connsiteY4071" fmla="*/ 2697126 h 4925960"/>
              <a:gd name="connsiteX4072" fmla="*/ 2606390 w 4699113"/>
              <a:gd name="connsiteY4072" fmla="*/ 2691199 h 4925960"/>
              <a:gd name="connsiteX4073" fmla="*/ 2600049 w 4699113"/>
              <a:gd name="connsiteY4073" fmla="*/ 2688235 h 4925960"/>
              <a:gd name="connsiteX4074" fmla="*/ 2577854 w 4699113"/>
              <a:gd name="connsiteY4074" fmla="*/ 2685271 h 4925960"/>
              <a:gd name="connsiteX4075" fmla="*/ 2562000 w 4699113"/>
              <a:gd name="connsiteY4075" fmla="*/ 2667487 h 4925960"/>
              <a:gd name="connsiteX4076" fmla="*/ 2536633 w 4699113"/>
              <a:gd name="connsiteY4076" fmla="*/ 2664524 h 4925960"/>
              <a:gd name="connsiteX4077" fmla="*/ 2511267 w 4699113"/>
              <a:gd name="connsiteY4077" fmla="*/ 2649704 h 4925960"/>
              <a:gd name="connsiteX4078" fmla="*/ 2508096 w 4699113"/>
              <a:gd name="connsiteY4078" fmla="*/ 2646741 h 4925960"/>
              <a:gd name="connsiteX4079" fmla="*/ 2504925 w 4699113"/>
              <a:gd name="connsiteY4079" fmla="*/ 2646741 h 4925960"/>
              <a:gd name="connsiteX4080" fmla="*/ 2771272 w 4699113"/>
              <a:gd name="connsiteY4080" fmla="*/ 2643776 h 4925960"/>
              <a:gd name="connsiteX4081" fmla="*/ 2764930 w 4699113"/>
              <a:gd name="connsiteY4081" fmla="*/ 2646741 h 4925960"/>
              <a:gd name="connsiteX4082" fmla="*/ 2755418 w 4699113"/>
              <a:gd name="connsiteY4082" fmla="*/ 2649704 h 4925960"/>
              <a:gd name="connsiteX4083" fmla="*/ 2752247 w 4699113"/>
              <a:gd name="connsiteY4083" fmla="*/ 2658596 h 4925960"/>
              <a:gd name="connsiteX4084" fmla="*/ 2742735 w 4699113"/>
              <a:gd name="connsiteY4084" fmla="*/ 2658596 h 4925960"/>
              <a:gd name="connsiteX4085" fmla="*/ 2749076 w 4699113"/>
              <a:gd name="connsiteY4085" fmla="*/ 2673415 h 4925960"/>
              <a:gd name="connsiteX4086" fmla="*/ 2764930 w 4699113"/>
              <a:gd name="connsiteY4086" fmla="*/ 2679343 h 4925960"/>
              <a:gd name="connsiteX4087" fmla="*/ 2774442 w 4699113"/>
              <a:gd name="connsiteY4087" fmla="*/ 2679343 h 4925960"/>
              <a:gd name="connsiteX4088" fmla="*/ 2777613 w 4699113"/>
              <a:gd name="connsiteY4088" fmla="*/ 2688235 h 4925960"/>
              <a:gd name="connsiteX4089" fmla="*/ 2780784 w 4699113"/>
              <a:gd name="connsiteY4089" fmla="*/ 2706018 h 4925960"/>
              <a:gd name="connsiteX4090" fmla="*/ 2796638 w 4699113"/>
              <a:gd name="connsiteY4090" fmla="*/ 2714909 h 4925960"/>
              <a:gd name="connsiteX4091" fmla="*/ 2802980 w 4699113"/>
              <a:gd name="connsiteY4091" fmla="*/ 2726765 h 4925960"/>
              <a:gd name="connsiteX4092" fmla="*/ 2812492 w 4699113"/>
              <a:gd name="connsiteY4092" fmla="*/ 2738620 h 4925960"/>
              <a:gd name="connsiteX4093" fmla="*/ 2831517 w 4699113"/>
              <a:gd name="connsiteY4093" fmla="*/ 2774187 h 4925960"/>
              <a:gd name="connsiteX4094" fmla="*/ 2841029 w 4699113"/>
              <a:gd name="connsiteY4094" fmla="*/ 2809753 h 4925960"/>
              <a:gd name="connsiteX4095" fmla="*/ 2841029 w 4699113"/>
              <a:gd name="connsiteY4095" fmla="*/ 2812717 h 4925960"/>
              <a:gd name="connsiteX4096" fmla="*/ 2853712 w 4699113"/>
              <a:gd name="connsiteY4096" fmla="*/ 2818645 h 4925960"/>
              <a:gd name="connsiteX4097" fmla="*/ 2844200 w 4699113"/>
              <a:gd name="connsiteY4097" fmla="*/ 2830501 h 4925960"/>
              <a:gd name="connsiteX4098" fmla="*/ 2841029 w 4699113"/>
              <a:gd name="connsiteY4098" fmla="*/ 2842356 h 4925960"/>
              <a:gd name="connsiteX4099" fmla="*/ 2853712 w 4699113"/>
              <a:gd name="connsiteY4099" fmla="*/ 2854212 h 4925960"/>
              <a:gd name="connsiteX4100" fmla="*/ 2879079 w 4699113"/>
              <a:gd name="connsiteY4100" fmla="*/ 2851248 h 4925960"/>
              <a:gd name="connsiteX4101" fmla="*/ 2885420 w 4699113"/>
              <a:gd name="connsiteY4101" fmla="*/ 2818645 h 4925960"/>
              <a:gd name="connsiteX4102" fmla="*/ 2885420 w 4699113"/>
              <a:gd name="connsiteY4102" fmla="*/ 2809753 h 4925960"/>
              <a:gd name="connsiteX4103" fmla="*/ 2885420 w 4699113"/>
              <a:gd name="connsiteY4103" fmla="*/ 2797898 h 4925960"/>
              <a:gd name="connsiteX4104" fmla="*/ 2882250 w 4699113"/>
              <a:gd name="connsiteY4104" fmla="*/ 2791970 h 4925960"/>
              <a:gd name="connsiteX4105" fmla="*/ 2882250 w 4699113"/>
              <a:gd name="connsiteY4105" fmla="*/ 2783079 h 4925960"/>
              <a:gd name="connsiteX4106" fmla="*/ 2875908 w 4699113"/>
              <a:gd name="connsiteY4106" fmla="*/ 2780115 h 4925960"/>
              <a:gd name="connsiteX4107" fmla="*/ 2866396 w 4699113"/>
              <a:gd name="connsiteY4107" fmla="*/ 2777151 h 4925960"/>
              <a:gd name="connsiteX4108" fmla="*/ 2834688 w 4699113"/>
              <a:gd name="connsiteY4108" fmla="*/ 2700090 h 4925960"/>
              <a:gd name="connsiteX4109" fmla="*/ 1518809 w 4699113"/>
              <a:gd name="connsiteY4109" fmla="*/ 2643776 h 4925960"/>
              <a:gd name="connsiteX4110" fmla="*/ 1525151 w 4699113"/>
              <a:gd name="connsiteY4110" fmla="*/ 2646741 h 4925960"/>
              <a:gd name="connsiteX4111" fmla="*/ 1521980 w 4699113"/>
              <a:gd name="connsiteY4111" fmla="*/ 2649704 h 4925960"/>
              <a:gd name="connsiteX4112" fmla="*/ 1515639 w 4699113"/>
              <a:gd name="connsiteY4112" fmla="*/ 2652668 h 4925960"/>
              <a:gd name="connsiteX4113" fmla="*/ 1502955 w 4699113"/>
              <a:gd name="connsiteY4113" fmla="*/ 2664524 h 4925960"/>
              <a:gd name="connsiteX4114" fmla="*/ 1487101 w 4699113"/>
              <a:gd name="connsiteY4114" fmla="*/ 2667487 h 4925960"/>
              <a:gd name="connsiteX4115" fmla="*/ 1480760 w 4699113"/>
              <a:gd name="connsiteY4115" fmla="*/ 2673415 h 4925960"/>
              <a:gd name="connsiteX4116" fmla="*/ 1474418 w 4699113"/>
              <a:gd name="connsiteY4116" fmla="*/ 2676379 h 4925960"/>
              <a:gd name="connsiteX4117" fmla="*/ 1468077 w 4699113"/>
              <a:gd name="connsiteY4117" fmla="*/ 2676379 h 4925960"/>
              <a:gd name="connsiteX4118" fmla="*/ 1461735 w 4699113"/>
              <a:gd name="connsiteY4118" fmla="*/ 2676379 h 4925960"/>
              <a:gd name="connsiteX4119" fmla="*/ 1464906 w 4699113"/>
              <a:gd name="connsiteY4119" fmla="*/ 2673415 h 4925960"/>
              <a:gd name="connsiteX4120" fmla="*/ 1468077 w 4699113"/>
              <a:gd name="connsiteY4120" fmla="*/ 2670451 h 4925960"/>
              <a:gd name="connsiteX4121" fmla="*/ 1474418 w 4699113"/>
              <a:gd name="connsiteY4121" fmla="*/ 2664524 h 4925960"/>
              <a:gd name="connsiteX4122" fmla="*/ 1480760 w 4699113"/>
              <a:gd name="connsiteY4122" fmla="*/ 2664524 h 4925960"/>
              <a:gd name="connsiteX4123" fmla="*/ 1496614 w 4699113"/>
              <a:gd name="connsiteY4123" fmla="*/ 2652668 h 4925960"/>
              <a:gd name="connsiteX4124" fmla="*/ 1509297 w 4699113"/>
              <a:gd name="connsiteY4124" fmla="*/ 2649704 h 4925960"/>
              <a:gd name="connsiteX4125" fmla="*/ 890993 w 4699113"/>
              <a:gd name="connsiteY4125" fmla="*/ 2634885 h 4925960"/>
              <a:gd name="connsiteX4126" fmla="*/ 881480 w 4699113"/>
              <a:gd name="connsiteY4126" fmla="*/ 2649704 h 4925960"/>
              <a:gd name="connsiteX4127" fmla="*/ 881480 w 4699113"/>
              <a:gd name="connsiteY4127" fmla="*/ 2664524 h 4925960"/>
              <a:gd name="connsiteX4128" fmla="*/ 890993 w 4699113"/>
              <a:gd name="connsiteY4128" fmla="*/ 2664524 h 4925960"/>
              <a:gd name="connsiteX4129" fmla="*/ 906847 w 4699113"/>
              <a:gd name="connsiteY4129" fmla="*/ 2658596 h 4925960"/>
              <a:gd name="connsiteX4130" fmla="*/ 916359 w 4699113"/>
              <a:gd name="connsiteY4130" fmla="*/ 2667487 h 4925960"/>
              <a:gd name="connsiteX4131" fmla="*/ 910017 w 4699113"/>
              <a:gd name="connsiteY4131" fmla="*/ 2673415 h 4925960"/>
              <a:gd name="connsiteX4132" fmla="*/ 897334 w 4699113"/>
              <a:gd name="connsiteY4132" fmla="*/ 2679343 h 4925960"/>
              <a:gd name="connsiteX4133" fmla="*/ 887822 w 4699113"/>
              <a:gd name="connsiteY4133" fmla="*/ 2688235 h 4925960"/>
              <a:gd name="connsiteX4134" fmla="*/ 881480 w 4699113"/>
              <a:gd name="connsiteY4134" fmla="*/ 2685271 h 4925960"/>
              <a:gd name="connsiteX4135" fmla="*/ 865626 w 4699113"/>
              <a:gd name="connsiteY4135" fmla="*/ 2679343 h 4925960"/>
              <a:gd name="connsiteX4136" fmla="*/ 859285 w 4699113"/>
              <a:gd name="connsiteY4136" fmla="*/ 2688235 h 4925960"/>
              <a:gd name="connsiteX4137" fmla="*/ 859285 w 4699113"/>
              <a:gd name="connsiteY4137" fmla="*/ 2697126 h 4925960"/>
              <a:gd name="connsiteX4138" fmla="*/ 852943 w 4699113"/>
              <a:gd name="connsiteY4138" fmla="*/ 2706018 h 4925960"/>
              <a:gd name="connsiteX4139" fmla="*/ 852943 w 4699113"/>
              <a:gd name="connsiteY4139" fmla="*/ 2708982 h 4925960"/>
              <a:gd name="connsiteX4140" fmla="*/ 852943 w 4699113"/>
              <a:gd name="connsiteY4140" fmla="*/ 2711946 h 4925960"/>
              <a:gd name="connsiteX4141" fmla="*/ 865626 w 4699113"/>
              <a:gd name="connsiteY4141" fmla="*/ 2711946 h 4925960"/>
              <a:gd name="connsiteX4142" fmla="*/ 875139 w 4699113"/>
              <a:gd name="connsiteY4142" fmla="*/ 2714909 h 4925960"/>
              <a:gd name="connsiteX4143" fmla="*/ 890993 w 4699113"/>
              <a:gd name="connsiteY4143" fmla="*/ 2708982 h 4925960"/>
              <a:gd name="connsiteX4144" fmla="*/ 910017 w 4699113"/>
              <a:gd name="connsiteY4144" fmla="*/ 2708982 h 4925960"/>
              <a:gd name="connsiteX4145" fmla="*/ 894163 w 4699113"/>
              <a:gd name="connsiteY4145" fmla="*/ 2729729 h 4925960"/>
              <a:gd name="connsiteX4146" fmla="*/ 868797 w 4699113"/>
              <a:gd name="connsiteY4146" fmla="*/ 2732693 h 4925960"/>
              <a:gd name="connsiteX4147" fmla="*/ 859285 w 4699113"/>
              <a:gd name="connsiteY4147" fmla="*/ 2732693 h 4925960"/>
              <a:gd name="connsiteX4148" fmla="*/ 849772 w 4699113"/>
              <a:gd name="connsiteY4148" fmla="*/ 2735657 h 4925960"/>
              <a:gd name="connsiteX4149" fmla="*/ 846602 w 4699113"/>
              <a:gd name="connsiteY4149" fmla="*/ 2747512 h 4925960"/>
              <a:gd name="connsiteX4150" fmla="*/ 846602 w 4699113"/>
              <a:gd name="connsiteY4150" fmla="*/ 2759368 h 4925960"/>
              <a:gd name="connsiteX4151" fmla="*/ 871968 w 4699113"/>
              <a:gd name="connsiteY4151" fmla="*/ 2756404 h 4925960"/>
              <a:gd name="connsiteX4152" fmla="*/ 897334 w 4699113"/>
              <a:gd name="connsiteY4152" fmla="*/ 2753440 h 4925960"/>
              <a:gd name="connsiteX4153" fmla="*/ 884651 w 4699113"/>
              <a:gd name="connsiteY4153" fmla="*/ 2780115 h 4925960"/>
              <a:gd name="connsiteX4154" fmla="*/ 846602 w 4699113"/>
              <a:gd name="connsiteY4154" fmla="*/ 2774187 h 4925960"/>
              <a:gd name="connsiteX4155" fmla="*/ 843431 w 4699113"/>
              <a:gd name="connsiteY4155" fmla="*/ 2780115 h 4925960"/>
              <a:gd name="connsiteX4156" fmla="*/ 837089 w 4699113"/>
              <a:gd name="connsiteY4156" fmla="*/ 2783079 h 4925960"/>
              <a:gd name="connsiteX4157" fmla="*/ 837089 w 4699113"/>
              <a:gd name="connsiteY4157" fmla="*/ 2791970 h 4925960"/>
              <a:gd name="connsiteX4158" fmla="*/ 837089 w 4699113"/>
              <a:gd name="connsiteY4158" fmla="*/ 2800862 h 4925960"/>
              <a:gd name="connsiteX4159" fmla="*/ 840260 w 4699113"/>
              <a:gd name="connsiteY4159" fmla="*/ 2812717 h 4925960"/>
              <a:gd name="connsiteX4160" fmla="*/ 843431 w 4699113"/>
              <a:gd name="connsiteY4160" fmla="*/ 2821609 h 4925960"/>
              <a:gd name="connsiteX4161" fmla="*/ 827577 w 4699113"/>
              <a:gd name="connsiteY4161" fmla="*/ 2839392 h 4925960"/>
              <a:gd name="connsiteX4162" fmla="*/ 827577 w 4699113"/>
              <a:gd name="connsiteY4162" fmla="*/ 2854212 h 4925960"/>
              <a:gd name="connsiteX4163" fmla="*/ 846602 w 4699113"/>
              <a:gd name="connsiteY4163" fmla="*/ 2860139 h 4925960"/>
              <a:gd name="connsiteX4164" fmla="*/ 865626 w 4699113"/>
              <a:gd name="connsiteY4164" fmla="*/ 2854212 h 4925960"/>
              <a:gd name="connsiteX4165" fmla="*/ 871968 w 4699113"/>
              <a:gd name="connsiteY4165" fmla="*/ 2854212 h 4925960"/>
              <a:gd name="connsiteX4166" fmla="*/ 881480 w 4699113"/>
              <a:gd name="connsiteY4166" fmla="*/ 2860139 h 4925960"/>
              <a:gd name="connsiteX4167" fmla="*/ 881480 w 4699113"/>
              <a:gd name="connsiteY4167" fmla="*/ 2866067 h 4925960"/>
              <a:gd name="connsiteX4168" fmla="*/ 871968 w 4699113"/>
              <a:gd name="connsiteY4168" fmla="*/ 2871995 h 4925960"/>
              <a:gd name="connsiteX4169" fmla="*/ 865626 w 4699113"/>
              <a:gd name="connsiteY4169" fmla="*/ 2874959 h 4925960"/>
              <a:gd name="connsiteX4170" fmla="*/ 852943 w 4699113"/>
              <a:gd name="connsiteY4170" fmla="*/ 2877923 h 4925960"/>
              <a:gd name="connsiteX4171" fmla="*/ 824406 w 4699113"/>
              <a:gd name="connsiteY4171" fmla="*/ 2880886 h 4925960"/>
              <a:gd name="connsiteX4172" fmla="*/ 808552 w 4699113"/>
              <a:gd name="connsiteY4172" fmla="*/ 2907561 h 4925960"/>
              <a:gd name="connsiteX4173" fmla="*/ 830748 w 4699113"/>
              <a:gd name="connsiteY4173" fmla="*/ 2904598 h 4925960"/>
              <a:gd name="connsiteX4174" fmla="*/ 852943 w 4699113"/>
              <a:gd name="connsiteY4174" fmla="*/ 2901634 h 4925960"/>
              <a:gd name="connsiteX4175" fmla="*/ 868797 w 4699113"/>
              <a:gd name="connsiteY4175" fmla="*/ 2901634 h 4925960"/>
              <a:gd name="connsiteX4176" fmla="*/ 875139 w 4699113"/>
              <a:gd name="connsiteY4176" fmla="*/ 2907561 h 4925960"/>
              <a:gd name="connsiteX4177" fmla="*/ 871968 w 4699113"/>
              <a:gd name="connsiteY4177" fmla="*/ 2916453 h 4925960"/>
              <a:gd name="connsiteX4178" fmla="*/ 865626 w 4699113"/>
              <a:gd name="connsiteY4178" fmla="*/ 2922381 h 4925960"/>
              <a:gd name="connsiteX4179" fmla="*/ 846602 w 4699113"/>
              <a:gd name="connsiteY4179" fmla="*/ 2928308 h 4925960"/>
              <a:gd name="connsiteX4180" fmla="*/ 827577 w 4699113"/>
              <a:gd name="connsiteY4180" fmla="*/ 2928308 h 4925960"/>
              <a:gd name="connsiteX4181" fmla="*/ 808552 w 4699113"/>
              <a:gd name="connsiteY4181" fmla="*/ 2937200 h 4925960"/>
              <a:gd name="connsiteX4182" fmla="*/ 805381 w 4699113"/>
              <a:gd name="connsiteY4182" fmla="*/ 2949056 h 4925960"/>
              <a:gd name="connsiteX4183" fmla="*/ 818064 w 4699113"/>
              <a:gd name="connsiteY4183" fmla="*/ 2957947 h 4925960"/>
              <a:gd name="connsiteX4184" fmla="*/ 830748 w 4699113"/>
              <a:gd name="connsiteY4184" fmla="*/ 2957947 h 4925960"/>
              <a:gd name="connsiteX4185" fmla="*/ 846602 w 4699113"/>
              <a:gd name="connsiteY4185" fmla="*/ 2949056 h 4925960"/>
              <a:gd name="connsiteX4186" fmla="*/ 862456 w 4699113"/>
              <a:gd name="connsiteY4186" fmla="*/ 2957947 h 4925960"/>
              <a:gd name="connsiteX4187" fmla="*/ 865626 w 4699113"/>
              <a:gd name="connsiteY4187" fmla="*/ 2960911 h 4925960"/>
              <a:gd name="connsiteX4188" fmla="*/ 862456 w 4699113"/>
              <a:gd name="connsiteY4188" fmla="*/ 2966839 h 4925960"/>
              <a:gd name="connsiteX4189" fmla="*/ 846602 w 4699113"/>
              <a:gd name="connsiteY4189" fmla="*/ 2978694 h 4925960"/>
              <a:gd name="connsiteX4190" fmla="*/ 827577 w 4699113"/>
              <a:gd name="connsiteY4190" fmla="*/ 2981658 h 4925960"/>
              <a:gd name="connsiteX4191" fmla="*/ 802210 w 4699113"/>
              <a:gd name="connsiteY4191" fmla="*/ 2987586 h 4925960"/>
              <a:gd name="connsiteX4192" fmla="*/ 805381 w 4699113"/>
              <a:gd name="connsiteY4192" fmla="*/ 3011297 h 4925960"/>
              <a:gd name="connsiteX4193" fmla="*/ 818064 w 4699113"/>
              <a:gd name="connsiteY4193" fmla="*/ 3008333 h 4925960"/>
              <a:gd name="connsiteX4194" fmla="*/ 830748 w 4699113"/>
              <a:gd name="connsiteY4194" fmla="*/ 3005369 h 4925960"/>
              <a:gd name="connsiteX4195" fmla="*/ 830748 w 4699113"/>
              <a:gd name="connsiteY4195" fmla="*/ 3002405 h 4925960"/>
              <a:gd name="connsiteX4196" fmla="*/ 837089 w 4699113"/>
              <a:gd name="connsiteY4196" fmla="*/ 3005369 h 4925960"/>
              <a:gd name="connsiteX4197" fmla="*/ 843431 w 4699113"/>
              <a:gd name="connsiteY4197" fmla="*/ 3005369 h 4925960"/>
              <a:gd name="connsiteX4198" fmla="*/ 849772 w 4699113"/>
              <a:gd name="connsiteY4198" fmla="*/ 3005369 h 4925960"/>
              <a:gd name="connsiteX4199" fmla="*/ 859285 w 4699113"/>
              <a:gd name="connsiteY4199" fmla="*/ 3005369 h 4925960"/>
              <a:gd name="connsiteX4200" fmla="*/ 862456 w 4699113"/>
              <a:gd name="connsiteY4200" fmla="*/ 3005369 h 4925960"/>
              <a:gd name="connsiteX4201" fmla="*/ 859285 w 4699113"/>
              <a:gd name="connsiteY4201" fmla="*/ 3008333 h 4925960"/>
              <a:gd name="connsiteX4202" fmla="*/ 852943 w 4699113"/>
              <a:gd name="connsiteY4202" fmla="*/ 3008333 h 4925960"/>
              <a:gd name="connsiteX4203" fmla="*/ 827577 w 4699113"/>
              <a:gd name="connsiteY4203" fmla="*/ 3026116 h 4925960"/>
              <a:gd name="connsiteX4204" fmla="*/ 799040 w 4699113"/>
              <a:gd name="connsiteY4204" fmla="*/ 3023152 h 4925960"/>
              <a:gd name="connsiteX4205" fmla="*/ 789527 w 4699113"/>
              <a:gd name="connsiteY4205" fmla="*/ 3040936 h 4925960"/>
              <a:gd name="connsiteX4206" fmla="*/ 799040 w 4699113"/>
              <a:gd name="connsiteY4206" fmla="*/ 3058719 h 4925960"/>
              <a:gd name="connsiteX4207" fmla="*/ 805381 w 4699113"/>
              <a:gd name="connsiteY4207" fmla="*/ 3058719 h 4925960"/>
              <a:gd name="connsiteX4208" fmla="*/ 811723 w 4699113"/>
              <a:gd name="connsiteY4208" fmla="*/ 3058719 h 4925960"/>
              <a:gd name="connsiteX4209" fmla="*/ 818064 w 4699113"/>
              <a:gd name="connsiteY4209" fmla="*/ 3058719 h 4925960"/>
              <a:gd name="connsiteX4210" fmla="*/ 821235 w 4699113"/>
              <a:gd name="connsiteY4210" fmla="*/ 3058719 h 4925960"/>
              <a:gd name="connsiteX4211" fmla="*/ 837089 w 4699113"/>
              <a:gd name="connsiteY4211" fmla="*/ 3052791 h 4925960"/>
              <a:gd name="connsiteX4212" fmla="*/ 846602 w 4699113"/>
              <a:gd name="connsiteY4212" fmla="*/ 3061683 h 4925960"/>
              <a:gd name="connsiteX4213" fmla="*/ 843431 w 4699113"/>
              <a:gd name="connsiteY4213" fmla="*/ 3070574 h 4925960"/>
              <a:gd name="connsiteX4214" fmla="*/ 827577 w 4699113"/>
              <a:gd name="connsiteY4214" fmla="*/ 3079466 h 4925960"/>
              <a:gd name="connsiteX4215" fmla="*/ 818064 w 4699113"/>
              <a:gd name="connsiteY4215" fmla="*/ 3082430 h 4925960"/>
              <a:gd name="connsiteX4216" fmla="*/ 805381 w 4699113"/>
              <a:gd name="connsiteY4216" fmla="*/ 3079466 h 4925960"/>
              <a:gd name="connsiteX4217" fmla="*/ 786357 w 4699113"/>
              <a:gd name="connsiteY4217" fmla="*/ 3082430 h 4925960"/>
              <a:gd name="connsiteX4218" fmla="*/ 780015 w 4699113"/>
              <a:gd name="connsiteY4218" fmla="*/ 3100213 h 4925960"/>
              <a:gd name="connsiteX4219" fmla="*/ 786357 w 4699113"/>
              <a:gd name="connsiteY4219" fmla="*/ 3109105 h 4925960"/>
              <a:gd name="connsiteX4220" fmla="*/ 799040 w 4699113"/>
              <a:gd name="connsiteY4220" fmla="*/ 3112069 h 4925960"/>
              <a:gd name="connsiteX4221" fmla="*/ 805381 w 4699113"/>
              <a:gd name="connsiteY4221" fmla="*/ 3112069 h 4925960"/>
              <a:gd name="connsiteX4222" fmla="*/ 811723 w 4699113"/>
              <a:gd name="connsiteY4222" fmla="*/ 3109105 h 4925960"/>
              <a:gd name="connsiteX4223" fmla="*/ 827577 w 4699113"/>
              <a:gd name="connsiteY4223" fmla="*/ 3103177 h 4925960"/>
              <a:gd name="connsiteX4224" fmla="*/ 846602 w 4699113"/>
              <a:gd name="connsiteY4224" fmla="*/ 3103177 h 4925960"/>
              <a:gd name="connsiteX4225" fmla="*/ 843431 w 4699113"/>
              <a:gd name="connsiteY4225" fmla="*/ 3112069 h 4925960"/>
              <a:gd name="connsiteX4226" fmla="*/ 846602 w 4699113"/>
              <a:gd name="connsiteY4226" fmla="*/ 3126888 h 4925960"/>
              <a:gd name="connsiteX4227" fmla="*/ 865626 w 4699113"/>
              <a:gd name="connsiteY4227" fmla="*/ 3132816 h 4925960"/>
              <a:gd name="connsiteX4228" fmla="*/ 875139 w 4699113"/>
              <a:gd name="connsiteY4228" fmla="*/ 3120960 h 4925960"/>
              <a:gd name="connsiteX4229" fmla="*/ 865626 w 4699113"/>
              <a:gd name="connsiteY4229" fmla="*/ 3109105 h 4925960"/>
              <a:gd name="connsiteX4230" fmla="*/ 846602 w 4699113"/>
              <a:gd name="connsiteY4230" fmla="*/ 3103177 h 4925960"/>
              <a:gd name="connsiteX4231" fmla="*/ 843431 w 4699113"/>
              <a:gd name="connsiteY4231" fmla="*/ 3091322 h 4925960"/>
              <a:gd name="connsiteX4232" fmla="*/ 846602 w 4699113"/>
              <a:gd name="connsiteY4232" fmla="*/ 3082430 h 4925960"/>
              <a:gd name="connsiteX4233" fmla="*/ 862456 w 4699113"/>
              <a:gd name="connsiteY4233" fmla="*/ 3082430 h 4925960"/>
              <a:gd name="connsiteX4234" fmla="*/ 875139 w 4699113"/>
              <a:gd name="connsiteY4234" fmla="*/ 3094285 h 4925960"/>
              <a:gd name="connsiteX4235" fmla="*/ 881480 w 4699113"/>
              <a:gd name="connsiteY4235" fmla="*/ 3091322 h 4925960"/>
              <a:gd name="connsiteX4236" fmla="*/ 884651 w 4699113"/>
              <a:gd name="connsiteY4236" fmla="*/ 3082430 h 4925960"/>
              <a:gd name="connsiteX4237" fmla="*/ 887822 w 4699113"/>
              <a:gd name="connsiteY4237" fmla="*/ 3070574 h 4925960"/>
              <a:gd name="connsiteX4238" fmla="*/ 884651 w 4699113"/>
              <a:gd name="connsiteY4238" fmla="*/ 3061683 h 4925960"/>
              <a:gd name="connsiteX4239" fmla="*/ 868797 w 4699113"/>
              <a:gd name="connsiteY4239" fmla="*/ 3058719 h 4925960"/>
              <a:gd name="connsiteX4240" fmla="*/ 859285 w 4699113"/>
              <a:gd name="connsiteY4240" fmla="*/ 3052791 h 4925960"/>
              <a:gd name="connsiteX4241" fmla="*/ 849772 w 4699113"/>
              <a:gd name="connsiteY4241" fmla="*/ 3043900 h 4925960"/>
              <a:gd name="connsiteX4242" fmla="*/ 849772 w 4699113"/>
              <a:gd name="connsiteY4242" fmla="*/ 3037972 h 4925960"/>
              <a:gd name="connsiteX4243" fmla="*/ 852943 w 4699113"/>
              <a:gd name="connsiteY4243" fmla="*/ 3029080 h 4925960"/>
              <a:gd name="connsiteX4244" fmla="*/ 865626 w 4699113"/>
              <a:gd name="connsiteY4244" fmla="*/ 3029080 h 4925960"/>
              <a:gd name="connsiteX4245" fmla="*/ 871968 w 4699113"/>
              <a:gd name="connsiteY4245" fmla="*/ 3032044 h 4925960"/>
              <a:gd name="connsiteX4246" fmla="*/ 884651 w 4699113"/>
              <a:gd name="connsiteY4246" fmla="*/ 3040936 h 4925960"/>
              <a:gd name="connsiteX4247" fmla="*/ 890993 w 4699113"/>
              <a:gd name="connsiteY4247" fmla="*/ 3037972 h 4925960"/>
              <a:gd name="connsiteX4248" fmla="*/ 894163 w 4699113"/>
              <a:gd name="connsiteY4248" fmla="*/ 3029080 h 4925960"/>
              <a:gd name="connsiteX4249" fmla="*/ 894163 w 4699113"/>
              <a:gd name="connsiteY4249" fmla="*/ 3020189 h 4925960"/>
              <a:gd name="connsiteX4250" fmla="*/ 881480 w 4699113"/>
              <a:gd name="connsiteY4250" fmla="*/ 3008333 h 4925960"/>
              <a:gd name="connsiteX4251" fmla="*/ 865626 w 4699113"/>
              <a:gd name="connsiteY4251" fmla="*/ 3005369 h 4925960"/>
              <a:gd name="connsiteX4252" fmla="*/ 862456 w 4699113"/>
              <a:gd name="connsiteY4252" fmla="*/ 3002405 h 4925960"/>
              <a:gd name="connsiteX4253" fmla="*/ 862456 w 4699113"/>
              <a:gd name="connsiteY4253" fmla="*/ 2996478 h 4925960"/>
              <a:gd name="connsiteX4254" fmla="*/ 859285 w 4699113"/>
              <a:gd name="connsiteY4254" fmla="*/ 2990550 h 4925960"/>
              <a:gd name="connsiteX4255" fmla="*/ 862456 w 4699113"/>
              <a:gd name="connsiteY4255" fmla="*/ 2984622 h 4925960"/>
              <a:gd name="connsiteX4256" fmla="*/ 868797 w 4699113"/>
              <a:gd name="connsiteY4256" fmla="*/ 2978694 h 4925960"/>
              <a:gd name="connsiteX4257" fmla="*/ 881480 w 4699113"/>
              <a:gd name="connsiteY4257" fmla="*/ 2981658 h 4925960"/>
              <a:gd name="connsiteX4258" fmla="*/ 887822 w 4699113"/>
              <a:gd name="connsiteY4258" fmla="*/ 2987586 h 4925960"/>
              <a:gd name="connsiteX4259" fmla="*/ 897334 w 4699113"/>
              <a:gd name="connsiteY4259" fmla="*/ 2987586 h 4925960"/>
              <a:gd name="connsiteX4260" fmla="*/ 903676 w 4699113"/>
              <a:gd name="connsiteY4260" fmla="*/ 2981658 h 4925960"/>
              <a:gd name="connsiteX4261" fmla="*/ 906847 w 4699113"/>
              <a:gd name="connsiteY4261" fmla="*/ 2966839 h 4925960"/>
              <a:gd name="connsiteX4262" fmla="*/ 897334 w 4699113"/>
              <a:gd name="connsiteY4262" fmla="*/ 2960911 h 4925960"/>
              <a:gd name="connsiteX4263" fmla="*/ 890993 w 4699113"/>
              <a:gd name="connsiteY4263" fmla="*/ 2960911 h 4925960"/>
              <a:gd name="connsiteX4264" fmla="*/ 871968 w 4699113"/>
              <a:gd name="connsiteY4264" fmla="*/ 2954983 h 4925960"/>
              <a:gd name="connsiteX4265" fmla="*/ 868797 w 4699113"/>
              <a:gd name="connsiteY4265" fmla="*/ 2940164 h 4925960"/>
              <a:gd name="connsiteX4266" fmla="*/ 875139 w 4699113"/>
              <a:gd name="connsiteY4266" fmla="*/ 2928308 h 4925960"/>
              <a:gd name="connsiteX4267" fmla="*/ 887822 w 4699113"/>
              <a:gd name="connsiteY4267" fmla="*/ 2928308 h 4925960"/>
              <a:gd name="connsiteX4268" fmla="*/ 903676 w 4699113"/>
              <a:gd name="connsiteY4268" fmla="*/ 2925345 h 4925960"/>
              <a:gd name="connsiteX4269" fmla="*/ 910017 w 4699113"/>
              <a:gd name="connsiteY4269" fmla="*/ 2916453 h 4925960"/>
              <a:gd name="connsiteX4270" fmla="*/ 906847 w 4699113"/>
              <a:gd name="connsiteY4270" fmla="*/ 2904598 h 4925960"/>
              <a:gd name="connsiteX4271" fmla="*/ 894163 w 4699113"/>
              <a:gd name="connsiteY4271" fmla="*/ 2904598 h 4925960"/>
              <a:gd name="connsiteX4272" fmla="*/ 881480 w 4699113"/>
              <a:gd name="connsiteY4272" fmla="*/ 2898670 h 4925960"/>
              <a:gd name="connsiteX4273" fmla="*/ 881480 w 4699113"/>
              <a:gd name="connsiteY4273" fmla="*/ 2883850 h 4925960"/>
              <a:gd name="connsiteX4274" fmla="*/ 890993 w 4699113"/>
              <a:gd name="connsiteY4274" fmla="*/ 2877923 h 4925960"/>
              <a:gd name="connsiteX4275" fmla="*/ 903676 w 4699113"/>
              <a:gd name="connsiteY4275" fmla="*/ 2883850 h 4925960"/>
              <a:gd name="connsiteX4276" fmla="*/ 913188 w 4699113"/>
              <a:gd name="connsiteY4276" fmla="*/ 2886814 h 4925960"/>
              <a:gd name="connsiteX4277" fmla="*/ 919530 w 4699113"/>
              <a:gd name="connsiteY4277" fmla="*/ 2877923 h 4925960"/>
              <a:gd name="connsiteX4278" fmla="*/ 919530 w 4699113"/>
              <a:gd name="connsiteY4278" fmla="*/ 2863103 h 4925960"/>
              <a:gd name="connsiteX4279" fmla="*/ 906847 w 4699113"/>
              <a:gd name="connsiteY4279" fmla="*/ 2857175 h 4925960"/>
              <a:gd name="connsiteX4280" fmla="*/ 890993 w 4699113"/>
              <a:gd name="connsiteY4280" fmla="*/ 2854212 h 4925960"/>
              <a:gd name="connsiteX4281" fmla="*/ 887822 w 4699113"/>
              <a:gd name="connsiteY4281" fmla="*/ 2839392 h 4925960"/>
              <a:gd name="connsiteX4282" fmla="*/ 887822 w 4699113"/>
              <a:gd name="connsiteY4282" fmla="*/ 2836428 h 4925960"/>
              <a:gd name="connsiteX4283" fmla="*/ 890993 w 4699113"/>
              <a:gd name="connsiteY4283" fmla="*/ 2830501 h 4925960"/>
              <a:gd name="connsiteX4284" fmla="*/ 897334 w 4699113"/>
              <a:gd name="connsiteY4284" fmla="*/ 2830501 h 4925960"/>
              <a:gd name="connsiteX4285" fmla="*/ 910017 w 4699113"/>
              <a:gd name="connsiteY4285" fmla="*/ 2833465 h 4925960"/>
              <a:gd name="connsiteX4286" fmla="*/ 916359 w 4699113"/>
              <a:gd name="connsiteY4286" fmla="*/ 2839392 h 4925960"/>
              <a:gd name="connsiteX4287" fmla="*/ 925871 w 4699113"/>
              <a:gd name="connsiteY4287" fmla="*/ 2839392 h 4925960"/>
              <a:gd name="connsiteX4288" fmla="*/ 929042 w 4699113"/>
              <a:gd name="connsiteY4288" fmla="*/ 2830501 h 4925960"/>
              <a:gd name="connsiteX4289" fmla="*/ 929042 w 4699113"/>
              <a:gd name="connsiteY4289" fmla="*/ 2818645 h 4925960"/>
              <a:gd name="connsiteX4290" fmla="*/ 925871 w 4699113"/>
              <a:gd name="connsiteY4290" fmla="*/ 2812717 h 4925960"/>
              <a:gd name="connsiteX4291" fmla="*/ 913188 w 4699113"/>
              <a:gd name="connsiteY4291" fmla="*/ 2809753 h 4925960"/>
              <a:gd name="connsiteX4292" fmla="*/ 903676 w 4699113"/>
              <a:gd name="connsiteY4292" fmla="*/ 2803826 h 4925960"/>
              <a:gd name="connsiteX4293" fmla="*/ 894163 w 4699113"/>
              <a:gd name="connsiteY4293" fmla="*/ 2791970 h 4925960"/>
              <a:gd name="connsiteX4294" fmla="*/ 894163 w 4699113"/>
              <a:gd name="connsiteY4294" fmla="*/ 2783079 h 4925960"/>
              <a:gd name="connsiteX4295" fmla="*/ 897334 w 4699113"/>
              <a:gd name="connsiteY4295" fmla="*/ 2780115 h 4925960"/>
              <a:gd name="connsiteX4296" fmla="*/ 910017 w 4699113"/>
              <a:gd name="connsiteY4296" fmla="*/ 2780115 h 4925960"/>
              <a:gd name="connsiteX4297" fmla="*/ 919530 w 4699113"/>
              <a:gd name="connsiteY4297" fmla="*/ 2789007 h 4925960"/>
              <a:gd name="connsiteX4298" fmla="*/ 925871 w 4699113"/>
              <a:gd name="connsiteY4298" fmla="*/ 2791970 h 4925960"/>
              <a:gd name="connsiteX4299" fmla="*/ 929042 w 4699113"/>
              <a:gd name="connsiteY4299" fmla="*/ 2791970 h 4925960"/>
              <a:gd name="connsiteX4300" fmla="*/ 935384 w 4699113"/>
              <a:gd name="connsiteY4300" fmla="*/ 2777151 h 4925960"/>
              <a:gd name="connsiteX4301" fmla="*/ 938555 w 4699113"/>
              <a:gd name="connsiteY4301" fmla="*/ 2762332 h 4925960"/>
              <a:gd name="connsiteX4302" fmla="*/ 919530 w 4699113"/>
              <a:gd name="connsiteY4302" fmla="*/ 2759368 h 4925960"/>
              <a:gd name="connsiteX4303" fmla="*/ 897334 w 4699113"/>
              <a:gd name="connsiteY4303" fmla="*/ 2753440 h 4925960"/>
              <a:gd name="connsiteX4304" fmla="*/ 906847 w 4699113"/>
              <a:gd name="connsiteY4304" fmla="*/ 2732693 h 4925960"/>
              <a:gd name="connsiteX4305" fmla="*/ 929042 w 4699113"/>
              <a:gd name="connsiteY4305" fmla="*/ 2738620 h 4925960"/>
              <a:gd name="connsiteX4306" fmla="*/ 935384 w 4699113"/>
              <a:gd name="connsiteY4306" fmla="*/ 2741584 h 4925960"/>
              <a:gd name="connsiteX4307" fmla="*/ 948067 w 4699113"/>
              <a:gd name="connsiteY4307" fmla="*/ 2735657 h 4925960"/>
              <a:gd name="connsiteX4308" fmla="*/ 948067 w 4699113"/>
              <a:gd name="connsiteY4308" fmla="*/ 2726765 h 4925960"/>
              <a:gd name="connsiteX4309" fmla="*/ 941725 w 4699113"/>
              <a:gd name="connsiteY4309" fmla="*/ 2717874 h 4925960"/>
              <a:gd name="connsiteX4310" fmla="*/ 929042 w 4699113"/>
              <a:gd name="connsiteY4310" fmla="*/ 2711946 h 4925960"/>
              <a:gd name="connsiteX4311" fmla="*/ 910017 w 4699113"/>
              <a:gd name="connsiteY4311" fmla="*/ 2708982 h 4925960"/>
              <a:gd name="connsiteX4312" fmla="*/ 916359 w 4699113"/>
              <a:gd name="connsiteY4312" fmla="*/ 2688235 h 4925960"/>
              <a:gd name="connsiteX4313" fmla="*/ 948067 w 4699113"/>
              <a:gd name="connsiteY4313" fmla="*/ 2694162 h 4925960"/>
              <a:gd name="connsiteX4314" fmla="*/ 951238 w 4699113"/>
              <a:gd name="connsiteY4314" fmla="*/ 2676379 h 4925960"/>
              <a:gd name="connsiteX4315" fmla="*/ 935384 w 4699113"/>
              <a:gd name="connsiteY4315" fmla="*/ 2667487 h 4925960"/>
              <a:gd name="connsiteX4316" fmla="*/ 925871 w 4699113"/>
              <a:gd name="connsiteY4316" fmla="*/ 2664524 h 4925960"/>
              <a:gd name="connsiteX4317" fmla="*/ 916359 w 4699113"/>
              <a:gd name="connsiteY4317" fmla="*/ 2649704 h 4925960"/>
              <a:gd name="connsiteX4318" fmla="*/ 919530 w 4699113"/>
              <a:gd name="connsiteY4318" fmla="*/ 2637849 h 4925960"/>
              <a:gd name="connsiteX4319" fmla="*/ 910017 w 4699113"/>
              <a:gd name="connsiteY4319" fmla="*/ 2634885 h 4925960"/>
              <a:gd name="connsiteX4320" fmla="*/ 1883450 w 4699113"/>
              <a:gd name="connsiteY4320" fmla="*/ 2628957 h 4925960"/>
              <a:gd name="connsiteX4321" fmla="*/ 1861255 w 4699113"/>
              <a:gd name="connsiteY4321" fmla="*/ 2631921 h 4925960"/>
              <a:gd name="connsiteX4322" fmla="*/ 1839059 w 4699113"/>
              <a:gd name="connsiteY4322" fmla="*/ 2643776 h 4925960"/>
              <a:gd name="connsiteX4323" fmla="*/ 1832718 w 4699113"/>
              <a:gd name="connsiteY4323" fmla="*/ 2652668 h 4925960"/>
              <a:gd name="connsiteX4324" fmla="*/ 1835888 w 4699113"/>
              <a:gd name="connsiteY4324" fmla="*/ 2667487 h 4925960"/>
              <a:gd name="connsiteX4325" fmla="*/ 1845401 w 4699113"/>
              <a:gd name="connsiteY4325" fmla="*/ 2673415 h 4925960"/>
              <a:gd name="connsiteX4326" fmla="*/ 1854913 w 4699113"/>
              <a:gd name="connsiteY4326" fmla="*/ 2670451 h 4925960"/>
              <a:gd name="connsiteX4327" fmla="*/ 1870767 w 4699113"/>
              <a:gd name="connsiteY4327" fmla="*/ 2664524 h 4925960"/>
              <a:gd name="connsiteX4328" fmla="*/ 1883450 w 4699113"/>
              <a:gd name="connsiteY4328" fmla="*/ 2658596 h 4925960"/>
              <a:gd name="connsiteX4329" fmla="*/ 1896134 w 4699113"/>
              <a:gd name="connsiteY4329" fmla="*/ 2655632 h 4925960"/>
              <a:gd name="connsiteX4330" fmla="*/ 1899304 w 4699113"/>
              <a:gd name="connsiteY4330" fmla="*/ 2643776 h 4925960"/>
              <a:gd name="connsiteX4331" fmla="*/ 1896134 w 4699113"/>
              <a:gd name="connsiteY4331" fmla="*/ 2628957 h 4925960"/>
              <a:gd name="connsiteX4332" fmla="*/ 2625415 w 4699113"/>
              <a:gd name="connsiteY4332" fmla="*/ 2617102 h 4925960"/>
              <a:gd name="connsiteX4333" fmla="*/ 2593708 w 4699113"/>
              <a:gd name="connsiteY4333" fmla="*/ 2625993 h 4925960"/>
              <a:gd name="connsiteX4334" fmla="*/ 2568341 w 4699113"/>
              <a:gd name="connsiteY4334" fmla="*/ 2646741 h 4925960"/>
              <a:gd name="connsiteX4335" fmla="*/ 2568341 w 4699113"/>
              <a:gd name="connsiteY4335" fmla="*/ 2649704 h 4925960"/>
              <a:gd name="connsiteX4336" fmla="*/ 2574683 w 4699113"/>
              <a:gd name="connsiteY4336" fmla="*/ 2655632 h 4925960"/>
              <a:gd name="connsiteX4337" fmla="*/ 2584195 w 4699113"/>
              <a:gd name="connsiteY4337" fmla="*/ 2658596 h 4925960"/>
              <a:gd name="connsiteX4338" fmla="*/ 2600049 w 4699113"/>
              <a:gd name="connsiteY4338" fmla="*/ 2664524 h 4925960"/>
              <a:gd name="connsiteX4339" fmla="*/ 2622244 w 4699113"/>
              <a:gd name="connsiteY4339" fmla="*/ 2649704 h 4925960"/>
              <a:gd name="connsiteX4340" fmla="*/ 2647611 w 4699113"/>
              <a:gd name="connsiteY4340" fmla="*/ 2631921 h 4925960"/>
              <a:gd name="connsiteX4341" fmla="*/ 2638098 w 4699113"/>
              <a:gd name="connsiteY4341" fmla="*/ 2623029 h 4925960"/>
              <a:gd name="connsiteX4342" fmla="*/ 2381264 w 4699113"/>
              <a:gd name="connsiteY4342" fmla="*/ 2617102 h 4925960"/>
              <a:gd name="connsiteX4343" fmla="*/ 2371752 w 4699113"/>
              <a:gd name="connsiteY4343" fmla="*/ 2623029 h 4925960"/>
              <a:gd name="connsiteX4344" fmla="*/ 2371752 w 4699113"/>
              <a:gd name="connsiteY4344" fmla="*/ 2631921 h 4925960"/>
              <a:gd name="connsiteX4345" fmla="*/ 2378094 w 4699113"/>
              <a:gd name="connsiteY4345" fmla="*/ 2637849 h 4925960"/>
              <a:gd name="connsiteX4346" fmla="*/ 2406631 w 4699113"/>
              <a:gd name="connsiteY4346" fmla="*/ 2646741 h 4925960"/>
              <a:gd name="connsiteX4347" fmla="*/ 2438339 w 4699113"/>
              <a:gd name="connsiteY4347" fmla="*/ 2649704 h 4925960"/>
              <a:gd name="connsiteX4348" fmla="*/ 2447851 w 4699113"/>
              <a:gd name="connsiteY4348" fmla="*/ 2646741 h 4925960"/>
              <a:gd name="connsiteX4349" fmla="*/ 2457364 w 4699113"/>
              <a:gd name="connsiteY4349" fmla="*/ 2637849 h 4925960"/>
              <a:gd name="connsiteX4350" fmla="*/ 2447851 w 4699113"/>
              <a:gd name="connsiteY4350" fmla="*/ 2628957 h 4925960"/>
              <a:gd name="connsiteX4351" fmla="*/ 2438339 w 4699113"/>
              <a:gd name="connsiteY4351" fmla="*/ 2628957 h 4925960"/>
              <a:gd name="connsiteX4352" fmla="*/ 2419314 w 4699113"/>
              <a:gd name="connsiteY4352" fmla="*/ 2628957 h 4925960"/>
              <a:gd name="connsiteX4353" fmla="*/ 2397118 w 4699113"/>
              <a:gd name="connsiteY4353" fmla="*/ 2623029 h 4925960"/>
              <a:gd name="connsiteX4354" fmla="*/ 3941294 w 4699113"/>
              <a:gd name="connsiteY4354" fmla="*/ 2611174 h 4925960"/>
              <a:gd name="connsiteX4355" fmla="*/ 3928611 w 4699113"/>
              <a:gd name="connsiteY4355" fmla="*/ 2623029 h 4925960"/>
              <a:gd name="connsiteX4356" fmla="*/ 3928611 w 4699113"/>
              <a:gd name="connsiteY4356" fmla="*/ 2631921 h 4925960"/>
              <a:gd name="connsiteX4357" fmla="*/ 3931782 w 4699113"/>
              <a:gd name="connsiteY4357" fmla="*/ 2637849 h 4925960"/>
              <a:gd name="connsiteX4358" fmla="*/ 3947636 w 4699113"/>
              <a:gd name="connsiteY4358" fmla="*/ 2637849 h 4925960"/>
              <a:gd name="connsiteX4359" fmla="*/ 3957148 w 4699113"/>
              <a:gd name="connsiteY4359" fmla="*/ 2631921 h 4925960"/>
              <a:gd name="connsiteX4360" fmla="*/ 3957148 w 4699113"/>
              <a:gd name="connsiteY4360" fmla="*/ 2623029 h 4925960"/>
              <a:gd name="connsiteX4361" fmla="*/ 3957148 w 4699113"/>
              <a:gd name="connsiteY4361" fmla="*/ 2614138 h 4925960"/>
              <a:gd name="connsiteX4362" fmla="*/ 1962720 w 4699113"/>
              <a:gd name="connsiteY4362" fmla="*/ 2605246 h 4925960"/>
              <a:gd name="connsiteX4363" fmla="*/ 1956379 w 4699113"/>
              <a:gd name="connsiteY4363" fmla="*/ 2608210 h 4925960"/>
              <a:gd name="connsiteX4364" fmla="*/ 1940525 w 4699113"/>
              <a:gd name="connsiteY4364" fmla="*/ 2611174 h 4925960"/>
              <a:gd name="connsiteX4365" fmla="*/ 1927841 w 4699113"/>
              <a:gd name="connsiteY4365" fmla="*/ 2614138 h 4925960"/>
              <a:gd name="connsiteX4366" fmla="*/ 1915158 w 4699113"/>
              <a:gd name="connsiteY4366" fmla="*/ 2623029 h 4925960"/>
              <a:gd name="connsiteX4367" fmla="*/ 1915158 w 4699113"/>
              <a:gd name="connsiteY4367" fmla="*/ 2637849 h 4925960"/>
              <a:gd name="connsiteX4368" fmla="*/ 1921500 w 4699113"/>
              <a:gd name="connsiteY4368" fmla="*/ 2649704 h 4925960"/>
              <a:gd name="connsiteX4369" fmla="*/ 1937354 w 4699113"/>
              <a:gd name="connsiteY4369" fmla="*/ 2646741 h 4925960"/>
              <a:gd name="connsiteX4370" fmla="*/ 1946866 w 4699113"/>
              <a:gd name="connsiteY4370" fmla="*/ 2643776 h 4925960"/>
              <a:gd name="connsiteX4371" fmla="*/ 1962720 w 4699113"/>
              <a:gd name="connsiteY4371" fmla="*/ 2643776 h 4925960"/>
              <a:gd name="connsiteX4372" fmla="*/ 1965891 w 4699113"/>
              <a:gd name="connsiteY4372" fmla="*/ 2634885 h 4925960"/>
              <a:gd name="connsiteX4373" fmla="*/ 1975403 w 4699113"/>
              <a:gd name="connsiteY4373" fmla="*/ 2628957 h 4925960"/>
              <a:gd name="connsiteX4374" fmla="*/ 1959549 w 4699113"/>
              <a:gd name="connsiteY4374" fmla="*/ 2628957 h 4925960"/>
              <a:gd name="connsiteX4375" fmla="*/ 1946866 w 4699113"/>
              <a:gd name="connsiteY4375" fmla="*/ 2631921 h 4925960"/>
              <a:gd name="connsiteX4376" fmla="*/ 1937354 w 4699113"/>
              <a:gd name="connsiteY4376" fmla="*/ 2634885 h 4925960"/>
              <a:gd name="connsiteX4377" fmla="*/ 1927841 w 4699113"/>
              <a:gd name="connsiteY4377" fmla="*/ 2628957 h 4925960"/>
              <a:gd name="connsiteX4378" fmla="*/ 1934183 w 4699113"/>
              <a:gd name="connsiteY4378" fmla="*/ 2617102 h 4925960"/>
              <a:gd name="connsiteX4379" fmla="*/ 1943695 w 4699113"/>
              <a:gd name="connsiteY4379" fmla="*/ 2617102 h 4925960"/>
              <a:gd name="connsiteX4380" fmla="*/ 1950037 w 4699113"/>
              <a:gd name="connsiteY4380" fmla="*/ 2614138 h 4925960"/>
              <a:gd name="connsiteX4381" fmla="*/ 1962720 w 4699113"/>
              <a:gd name="connsiteY4381" fmla="*/ 2614138 h 4925960"/>
              <a:gd name="connsiteX4382" fmla="*/ 1962720 w 4699113"/>
              <a:gd name="connsiteY4382" fmla="*/ 2611174 h 4925960"/>
              <a:gd name="connsiteX4383" fmla="*/ 1965891 w 4699113"/>
              <a:gd name="connsiteY4383" fmla="*/ 2611174 h 4925960"/>
              <a:gd name="connsiteX4384" fmla="*/ 2546146 w 4699113"/>
              <a:gd name="connsiteY4384" fmla="*/ 2602282 h 4925960"/>
              <a:gd name="connsiteX4385" fmla="*/ 2514438 w 4699113"/>
              <a:gd name="connsiteY4385" fmla="*/ 2631921 h 4925960"/>
              <a:gd name="connsiteX4386" fmla="*/ 2549316 w 4699113"/>
              <a:gd name="connsiteY4386" fmla="*/ 2634885 h 4925960"/>
              <a:gd name="connsiteX4387" fmla="*/ 2590537 w 4699113"/>
              <a:gd name="connsiteY4387" fmla="*/ 2608210 h 4925960"/>
              <a:gd name="connsiteX4388" fmla="*/ 2317848 w 4699113"/>
              <a:gd name="connsiteY4388" fmla="*/ 2584499 h 4925960"/>
              <a:gd name="connsiteX4389" fmla="*/ 2311507 w 4699113"/>
              <a:gd name="connsiteY4389" fmla="*/ 2596354 h 4925960"/>
              <a:gd name="connsiteX4390" fmla="*/ 2327361 w 4699113"/>
              <a:gd name="connsiteY4390" fmla="*/ 2602282 h 4925960"/>
              <a:gd name="connsiteX4391" fmla="*/ 2336873 w 4699113"/>
              <a:gd name="connsiteY4391" fmla="*/ 2605246 h 4925960"/>
              <a:gd name="connsiteX4392" fmla="*/ 2343215 w 4699113"/>
              <a:gd name="connsiteY4392" fmla="*/ 2605246 h 4925960"/>
              <a:gd name="connsiteX4393" fmla="*/ 2355898 w 4699113"/>
              <a:gd name="connsiteY4393" fmla="*/ 2593391 h 4925960"/>
              <a:gd name="connsiteX4394" fmla="*/ 2343215 w 4699113"/>
              <a:gd name="connsiteY4394" fmla="*/ 2587463 h 4925960"/>
              <a:gd name="connsiteX4395" fmla="*/ 2333702 w 4699113"/>
              <a:gd name="connsiteY4395" fmla="*/ 2584499 h 4925960"/>
              <a:gd name="connsiteX4396" fmla="*/ 2054673 w 4699113"/>
              <a:gd name="connsiteY4396" fmla="*/ 2584499 h 4925960"/>
              <a:gd name="connsiteX4397" fmla="*/ 2045160 w 4699113"/>
              <a:gd name="connsiteY4397" fmla="*/ 2590427 h 4925960"/>
              <a:gd name="connsiteX4398" fmla="*/ 2045160 w 4699113"/>
              <a:gd name="connsiteY4398" fmla="*/ 2593391 h 4925960"/>
              <a:gd name="connsiteX4399" fmla="*/ 2045160 w 4699113"/>
              <a:gd name="connsiteY4399" fmla="*/ 2596354 h 4925960"/>
              <a:gd name="connsiteX4400" fmla="*/ 2051502 w 4699113"/>
              <a:gd name="connsiteY4400" fmla="*/ 2608210 h 4925960"/>
              <a:gd name="connsiteX4401" fmla="*/ 2035648 w 4699113"/>
              <a:gd name="connsiteY4401" fmla="*/ 2614138 h 4925960"/>
              <a:gd name="connsiteX4402" fmla="*/ 2022965 w 4699113"/>
              <a:gd name="connsiteY4402" fmla="*/ 2614138 h 4925960"/>
              <a:gd name="connsiteX4403" fmla="*/ 2007111 w 4699113"/>
              <a:gd name="connsiteY4403" fmla="*/ 2623029 h 4925960"/>
              <a:gd name="connsiteX4404" fmla="*/ 2019794 w 4699113"/>
              <a:gd name="connsiteY4404" fmla="*/ 2631921 h 4925960"/>
              <a:gd name="connsiteX4405" fmla="*/ 2010282 w 4699113"/>
              <a:gd name="connsiteY4405" fmla="*/ 2646741 h 4925960"/>
              <a:gd name="connsiteX4406" fmla="*/ 2032477 w 4699113"/>
              <a:gd name="connsiteY4406" fmla="*/ 2649704 h 4925960"/>
              <a:gd name="connsiteX4407" fmla="*/ 2051502 w 4699113"/>
              <a:gd name="connsiteY4407" fmla="*/ 2649704 h 4925960"/>
              <a:gd name="connsiteX4408" fmla="*/ 2054673 w 4699113"/>
              <a:gd name="connsiteY4408" fmla="*/ 2649704 h 4925960"/>
              <a:gd name="connsiteX4409" fmla="*/ 2133943 w 4699113"/>
              <a:gd name="connsiteY4409" fmla="*/ 2634885 h 4925960"/>
              <a:gd name="connsiteX4410" fmla="*/ 2210042 w 4699113"/>
              <a:gd name="connsiteY4410" fmla="*/ 2631921 h 4925960"/>
              <a:gd name="connsiteX4411" fmla="*/ 2244920 w 4699113"/>
              <a:gd name="connsiteY4411" fmla="*/ 2628957 h 4925960"/>
              <a:gd name="connsiteX4412" fmla="*/ 2282970 w 4699113"/>
              <a:gd name="connsiteY4412" fmla="*/ 2631921 h 4925960"/>
              <a:gd name="connsiteX4413" fmla="*/ 2289312 w 4699113"/>
              <a:gd name="connsiteY4413" fmla="*/ 2631921 h 4925960"/>
              <a:gd name="connsiteX4414" fmla="*/ 2295653 w 4699113"/>
              <a:gd name="connsiteY4414" fmla="*/ 2631921 h 4925960"/>
              <a:gd name="connsiteX4415" fmla="*/ 2305166 w 4699113"/>
              <a:gd name="connsiteY4415" fmla="*/ 2628957 h 4925960"/>
              <a:gd name="connsiteX4416" fmla="*/ 2308336 w 4699113"/>
              <a:gd name="connsiteY4416" fmla="*/ 2631921 h 4925960"/>
              <a:gd name="connsiteX4417" fmla="*/ 2314678 w 4699113"/>
              <a:gd name="connsiteY4417" fmla="*/ 2631921 h 4925960"/>
              <a:gd name="connsiteX4418" fmla="*/ 2321020 w 4699113"/>
              <a:gd name="connsiteY4418" fmla="*/ 2631921 h 4925960"/>
              <a:gd name="connsiteX4419" fmla="*/ 2327361 w 4699113"/>
              <a:gd name="connsiteY4419" fmla="*/ 2625993 h 4925960"/>
              <a:gd name="connsiteX4420" fmla="*/ 2330532 w 4699113"/>
              <a:gd name="connsiteY4420" fmla="*/ 2617102 h 4925960"/>
              <a:gd name="connsiteX4421" fmla="*/ 2289312 w 4699113"/>
              <a:gd name="connsiteY4421" fmla="*/ 2614138 h 4925960"/>
              <a:gd name="connsiteX4422" fmla="*/ 2251262 w 4699113"/>
              <a:gd name="connsiteY4422" fmla="*/ 2614138 h 4925960"/>
              <a:gd name="connsiteX4423" fmla="*/ 2178334 w 4699113"/>
              <a:gd name="connsiteY4423" fmla="*/ 2617102 h 4925960"/>
              <a:gd name="connsiteX4424" fmla="*/ 2102235 w 4699113"/>
              <a:gd name="connsiteY4424" fmla="*/ 2625993 h 4925960"/>
              <a:gd name="connsiteX4425" fmla="*/ 2076868 w 4699113"/>
              <a:gd name="connsiteY4425" fmla="*/ 2631921 h 4925960"/>
              <a:gd name="connsiteX4426" fmla="*/ 2051502 w 4699113"/>
              <a:gd name="connsiteY4426" fmla="*/ 2631921 h 4925960"/>
              <a:gd name="connsiteX4427" fmla="*/ 2045160 w 4699113"/>
              <a:gd name="connsiteY4427" fmla="*/ 2631921 h 4925960"/>
              <a:gd name="connsiteX4428" fmla="*/ 2041990 w 4699113"/>
              <a:gd name="connsiteY4428" fmla="*/ 2628957 h 4925960"/>
              <a:gd name="connsiteX4429" fmla="*/ 2041990 w 4699113"/>
              <a:gd name="connsiteY4429" fmla="*/ 2623029 h 4925960"/>
              <a:gd name="connsiteX4430" fmla="*/ 2051502 w 4699113"/>
              <a:gd name="connsiteY4430" fmla="*/ 2617102 h 4925960"/>
              <a:gd name="connsiteX4431" fmla="*/ 2067356 w 4699113"/>
              <a:gd name="connsiteY4431" fmla="*/ 2608210 h 4925960"/>
              <a:gd name="connsiteX4432" fmla="*/ 2067356 w 4699113"/>
              <a:gd name="connsiteY4432" fmla="*/ 2590427 h 4925960"/>
              <a:gd name="connsiteX4433" fmla="*/ 2485900 w 4699113"/>
              <a:gd name="connsiteY4433" fmla="*/ 2581535 h 4925960"/>
              <a:gd name="connsiteX4434" fmla="*/ 2457364 w 4699113"/>
              <a:gd name="connsiteY4434" fmla="*/ 2602282 h 4925960"/>
              <a:gd name="connsiteX4435" fmla="*/ 2447851 w 4699113"/>
              <a:gd name="connsiteY4435" fmla="*/ 2608210 h 4925960"/>
              <a:gd name="connsiteX4436" fmla="*/ 2447851 w 4699113"/>
              <a:gd name="connsiteY4436" fmla="*/ 2614138 h 4925960"/>
              <a:gd name="connsiteX4437" fmla="*/ 2457364 w 4699113"/>
              <a:gd name="connsiteY4437" fmla="*/ 2617102 h 4925960"/>
              <a:gd name="connsiteX4438" fmla="*/ 2460534 w 4699113"/>
              <a:gd name="connsiteY4438" fmla="*/ 2617102 h 4925960"/>
              <a:gd name="connsiteX4439" fmla="*/ 2495413 w 4699113"/>
              <a:gd name="connsiteY4439" fmla="*/ 2611174 h 4925960"/>
              <a:gd name="connsiteX4440" fmla="*/ 2527121 w 4699113"/>
              <a:gd name="connsiteY4440" fmla="*/ 2587463 h 4925960"/>
              <a:gd name="connsiteX4441" fmla="*/ 1950037 w 4699113"/>
              <a:gd name="connsiteY4441" fmla="*/ 2575608 h 4925960"/>
              <a:gd name="connsiteX4442" fmla="*/ 1918329 w 4699113"/>
              <a:gd name="connsiteY4442" fmla="*/ 2587463 h 4925960"/>
              <a:gd name="connsiteX4443" fmla="*/ 1880280 w 4699113"/>
              <a:gd name="connsiteY4443" fmla="*/ 2596354 h 4925960"/>
              <a:gd name="connsiteX4444" fmla="*/ 1759789 w 4699113"/>
              <a:gd name="connsiteY4444" fmla="*/ 2637849 h 4925960"/>
              <a:gd name="connsiteX4445" fmla="*/ 1636129 w 4699113"/>
              <a:gd name="connsiteY4445" fmla="*/ 2691199 h 4925960"/>
              <a:gd name="connsiteX4446" fmla="*/ 1613933 w 4699113"/>
              <a:gd name="connsiteY4446" fmla="*/ 2700090 h 4925960"/>
              <a:gd name="connsiteX4447" fmla="*/ 1591738 w 4699113"/>
              <a:gd name="connsiteY4447" fmla="*/ 2711946 h 4925960"/>
              <a:gd name="connsiteX4448" fmla="*/ 1588567 w 4699113"/>
              <a:gd name="connsiteY4448" fmla="*/ 2714909 h 4925960"/>
              <a:gd name="connsiteX4449" fmla="*/ 1585396 w 4699113"/>
              <a:gd name="connsiteY4449" fmla="*/ 2720837 h 4925960"/>
              <a:gd name="connsiteX4450" fmla="*/ 1588567 w 4699113"/>
              <a:gd name="connsiteY4450" fmla="*/ 2726765 h 4925960"/>
              <a:gd name="connsiteX4451" fmla="*/ 1591738 w 4699113"/>
              <a:gd name="connsiteY4451" fmla="*/ 2726765 h 4925960"/>
              <a:gd name="connsiteX4452" fmla="*/ 1620275 w 4699113"/>
              <a:gd name="connsiteY4452" fmla="*/ 2717874 h 4925960"/>
              <a:gd name="connsiteX4453" fmla="*/ 1639299 w 4699113"/>
              <a:gd name="connsiteY4453" fmla="*/ 2694162 h 4925960"/>
              <a:gd name="connsiteX4454" fmla="*/ 1661495 w 4699113"/>
              <a:gd name="connsiteY4454" fmla="*/ 2694162 h 4925960"/>
              <a:gd name="connsiteX4455" fmla="*/ 1683690 w 4699113"/>
              <a:gd name="connsiteY4455" fmla="*/ 2688235 h 4925960"/>
              <a:gd name="connsiteX4456" fmla="*/ 1747106 w 4699113"/>
              <a:gd name="connsiteY4456" fmla="*/ 2655632 h 4925960"/>
              <a:gd name="connsiteX4457" fmla="*/ 1816864 w 4699113"/>
              <a:gd name="connsiteY4457" fmla="*/ 2631921 h 4925960"/>
              <a:gd name="connsiteX4458" fmla="*/ 1877109 w 4699113"/>
              <a:gd name="connsiteY4458" fmla="*/ 2611174 h 4925960"/>
              <a:gd name="connsiteX4459" fmla="*/ 1940525 w 4699113"/>
              <a:gd name="connsiteY4459" fmla="*/ 2596354 h 4925960"/>
              <a:gd name="connsiteX4460" fmla="*/ 1950037 w 4699113"/>
              <a:gd name="connsiteY4460" fmla="*/ 2596354 h 4925960"/>
              <a:gd name="connsiteX4461" fmla="*/ 1959549 w 4699113"/>
              <a:gd name="connsiteY4461" fmla="*/ 2593391 h 4925960"/>
              <a:gd name="connsiteX4462" fmla="*/ 1965891 w 4699113"/>
              <a:gd name="connsiteY4462" fmla="*/ 2590427 h 4925960"/>
              <a:gd name="connsiteX4463" fmla="*/ 1965891 w 4699113"/>
              <a:gd name="connsiteY4463" fmla="*/ 2584499 h 4925960"/>
              <a:gd name="connsiteX4464" fmla="*/ 1962720 w 4699113"/>
              <a:gd name="connsiteY4464" fmla="*/ 2575608 h 4925960"/>
              <a:gd name="connsiteX4465" fmla="*/ 2114918 w 4699113"/>
              <a:gd name="connsiteY4465" fmla="*/ 2572643 h 4925960"/>
              <a:gd name="connsiteX4466" fmla="*/ 2102235 w 4699113"/>
              <a:gd name="connsiteY4466" fmla="*/ 2575608 h 4925960"/>
              <a:gd name="connsiteX4467" fmla="*/ 2095893 w 4699113"/>
              <a:gd name="connsiteY4467" fmla="*/ 2581535 h 4925960"/>
              <a:gd name="connsiteX4468" fmla="*/ 2080039 w 4699113"/>
              <a:gd name="connsiteY4468" fmla="*/ 2590427 h 4925960"/>
              <a:gd name="connsiteX4469" fmla="*/ 2080039 w 4699113"/>
              <a:gd name="connsiteY4469" fmla="*/ 2608210 h 4925960"/>
              <a:gd name="connsiteX4470" fmla="*/ 2089552 w 4699113"/>
              <a:gd name="connsiteY4470" fmla="*/ 2614138 h 4925960"/>
              <a:gd name="connsiteX4471" fmla="*/ 2102235 w 4699113"/>
              <a:gd name="connsiteY4471" fmla="*/ 2614138 h 4925960"/>
              <a:gd name="connsiteX4472" fmla="*/ 2111747 w 4699113"/>
              <a:gd name="connsiteY4472" fmla="*/ 2611174 h 4925960"/>
              <a:gd name="connsiteX4473" fmla="*/ 2118089 w 4699113"/>
              <a:gd name="connsiteY4473" fmla="*/ 2611174 h 4925960"/>
              <a:gd name="connsiteX4474" fmla="*/ 2143455 w 4699113"/>
              <a:gd name="connsiteY4474" fmla="*/ 2602282 h 4925960"/>
              <a:gd name="connsiteX4475" fmla="*/ 2146626 w 4699113"/>
              <a:gd name="connsiteY4475" fmla="*/ 2581535 h 4925960"/>
              <a:gd name="connsiteX4476" fmla="*/ 2137114 w 4699113"/>
              <a:gd name="connsiteY4476" fmla="*/ 2572643 h 4925960"/>
              <a:gd name="connsiteX4477" fmla="*/ 2435168 w 4699113"/>
              <a:gd name="connsiteY4477" fmla="*/ 2566716 h 4925960"/>
              <a:gd name="connsiteX4478" fmla="*/ 2409802 w 4699113"/>
              <a:gd name="connsiteY4478" fmla="*/ 2572643 h 4925960"/>
              <a:gd name="connsiteX4479" fmla="*/ 2409802 w 4699113"/>
              <a:gd name="connsiteY4479" fmla="*/ 2575608 h 4925960"/>
              <a:gd name="connsiteX4480" fmla="*/ 2409802 w 4699113"/>
              <a:gd name="connsiteY4480" fmla="*/ 2581535 h 4925960"/>
              <a:gd name="connsiteX4481" fmla="*/ 2428826 w 4699113"/>
              <a:gd name="connsiteY4481" fmla="*/ 2584499 h 4925960"/>
              <a:gd name="connsiteX4482" fmla="*/ 2438339 w 4699113"/>
              <a:gd name="connsiteY4482" fmla="*/ 2596354 h 4925960"/>
              <a:gd name="connsiteX4483" fmla="*/ 2409802 w 4699113"/>
              <a:gd name="connsiteY4483" fmla="*/ 2596354 h 4925960"/>
              <a:gd name="connsiteX4484" fmla="*/ 2381264 w 4699113"/>
              <a:gd name="connsiteY4484" fmla="*/ 2605246 h 4925960"/>
              <a:gd name="connsiteX4485" fmla="*/ 2409802 w 4699113"/>
              <a:gd name="connsiteY4485" fmla="*/ 2614138 h 4925960"/>
              <a:gd name="connsiteX4486" fmla="*/ 2438339 w 4699113"/>
              <a:gd name="connsiteY4486" fmla="*/ 2596354 h 4925960"/>
              <a:gd name="connsiteX4487" fmla="*/ 2447851 w 4699113"/>
              <a:gd name="connsiteY4487" fmla="*/ 2590427 h 4925960"/>
              <a:gd name="connsiteX4488" fmla="*/ 2457364 w 4699113"/>
              <a:gd name="connsiteY4488" fmla="*/ 2584499 h 4925960"/>
              <a:gd name="connsiteX4489" fmla="*/ 2460534 w 4699113"/>
              <a:gd name="connsiteY4489" fmla="*/ 2575608 h 4925960"/>
              <a:gd name="connsiteX4490" fmla="*/ 2451022 w 4699113"/>
              <a:gd name="connsiteY4490" fmla="*/ 2572643 h 4925960"/>
              <a:gd name="connsiteX4491" fmla="*/ 2206871 w 4699113"/>
              <a:gd name="connsiteY4491" fmla="*/ 2566716 h 4925960"/>
              <a:gd name="connsiteX4492" fmla="*/ 2181504 w 4699113"/>
              <a:gd name="connsiteY4492" fmla="*/ 2569680 h 4925960"/>
              <a:gd name="connsiteX4493" fmla="*/ 2162480 w 4699113"/>
              <a:gd name="connsiteY4493" fmla="*/ 2581535 h 4925960"/>
              <a:gd name="connsiteX4494" fmla="*/ 2159309 w 4699113"/>
              <a:gd name="connsiteY4494" fmla="*/ 2596354 h 4925960"/>
              <a:gd name="connsiteX4495" fmla="*/ 2165650 w 4699113"/>
              <a:gd name="connsiteY4495" fmla="*/ 2605246 h 4925960"/>
              <a:gd name="connsiteX4496" fmla="*/ 2181504 w 4699113"/>
              <a:gd name="connsiteY4496" fmla="*/ 2605246 h 4925960"/>
              <a:gd name="connsiteX4497" fmla="*/ 2216383 w 4699113"/>
              <a:gd name="connsiteY4497" fmla="*/ 2596354 h 4925960"/>
              <a:gd name="connsiteX4498" fmla="*/ 2229066 w 4699113"/>
              <a:gd name="connsiteY4498" fmla="*/ 2566716 h 4925960"/>
              <a:gd name="connsiteX4499" fmla="*/ 919530 w 4699113"/>
              <a:gd name="connsiteY4499" fmla="*/ 2566716 h 4925960"/>
              <a:gd name="connsiteX4500" fmla="*/ 897334 w 4699113"/>
              <a:gd name="connsiteY4500" fmla="*/ 2569680 h 4925960"/>
              <a:gd name="connsiteX4501" fmla="*/ 887822 w 4699113"/>
              <a:gd name="connsiteY4501" fmla="*/ 2587463 h 4925960"/>
              <a:gd name="connsiteX4502" fmla="*/ 881480 w 4699113"/>
              <a:gd name="connsiteY4502" fmla="*/ 2593391 h 4925960"/>
              <a:gd name="connsiteX4503" fmla="*/ 875139 w 4699113"/>
              <a:gd name="connsiteY4503" fmla="*/ 2596354 h 4925960"/>
              <a:gd name="connsiteX4504" fmla="*/ 852943 w 4699113"/>
              <a:gd name="connsiteY4504" fmla="*/ 2623029 h 4925960"/>
              <a:gd name="connsiteX4505" fmla="*/ 843431 w 4699113"/>
              <a:gd name="connsiteY4505" fmla="*/ 2649704 h 4925960"/>
              <a:gd name="connsiteX4506" fmla="*/ 881480 w 4699113"/>
              <a:gd name="connsiteY4506" fmla="*/ 2614138 h 4925960"/>
              <a:gd name="connsiteX4507" fmla="*/ 929042 w 4699113"/>
              <a:gd name="connsiteY4507" fmla="*/ 2596354 h 4925960"/>
              <a:gd name="connsiteX4508" fmla="*/ 929042 w 4699113"/>
              <a:gd name="connsiteY4508" fmla="*/ 2581535 h 4925960"/>
              <a:gd name="connsiteX4509" fmla="*/ 2606390 w 4699113"/>
              <a:gd name="connsiteY4509" fmla="*/ 2560788 h 4925960"/>
              <a:gd name="connsiteX4510" fmla="*/ 2584195 w 4699113"/>
              <a:gd name="connsiteY4510" fmla="*/ 2563752 h 4925960"/>
              <a:gd name="connsiteX4511" fmla="*/ 2577854 w 4699113"/>
              <a:gd name="connsiteY4511" fmla="*/ 2575608 h 4925960"/>
              <a:gd name="connsiteX4512" fmla="*/ 2590537 w 4699113"/>
              <a:gd name="connsiteY4512" fmla="*/ 2587463 h 4925960"/>
              <a:gd name="connsiteX4513" fmla="*/ 2603220 w 4699113"/>
              <a:gd name="connsiteY4513" fmla="*/ 2590427 h 4925960"/>
              <a:gd name="connsiteX4514" fmla="*/ 2619074 w 4699113"/>
              <a:gd name="connsiteY4514" fmla="*/ 2587463 h 4925960"/>
              <a:gd name="connsiteX4515" fmla="*/ 2634928 w 4699113"/>
              <a:gd name="connsiteY4515" fmla="*/ 2602282 h 4925960"/>
              <a:gd name="connsiteX4516" fmla="*/ 2660294 w 4699113"/>
              <a:gd name="connsiteY4516" fmla="*/ 2611174 h 4925960"/>
              <a:gd name="connsiteX4517" fmla="*/ 2685660 w 4699113"/>
              <a:gd name="connsiteY4517" fmla="*/ 2623029 h 4925960"/>
              <a:gd name="connsiteX4518" fmla="*/ 2714198 w 4699113"/>
              <a:gd name="connsiteY4518" fmla="*/ 2637849 h 4925960"/>
              <a:gd name="connsiteX4519" fmla="*/ 2742735 w 4699113"/>
              <a:gd name="connsiteY4519" fmla="*/ 2623029 h 4925960"/>
              <a:gd name="connsiteX4520" fmla="*/ 2707856 w 4699113"/>
              <a:gd name="connsiteY4520" fmla="*/ 2605246 h 4925960"/>
              <a:gd name="connsiteX4521" fmla="*/ 2669806 w 4699113"/>
              <a:gd name="connsiteY4521" fmla="*/ 2587463 h 4925960"/>
              <a:gd name="connsiteX4522" fmla="*/ 2638098 w 4699113"/>
              <a:gd name="connsiteY4522" fmla="*/ 2575608 h 4925960"/>
              <a:gd name="connsiteX4523" fmla="*/ 2263945 w 4699113"/>
              <a:gd name="connsiteY4523" fmla="*/ 2560788 h 4925960"/>
              <a:gd name="connsiteX4524" fmla="*/ 2244920 w 4699113"/>
              <a:gd name="connsiteY4524" fmla="*/ 2572643 h 4925960"/>
              <a:gd name="connsiteX4525" fmla="*/ 2238579 w 4699113"/>
              <a:gd name="connsiteY4525" fmla="*/ 2593391 h 4925960"/>
              <a:gd name="connsiteX4526" fmla="*/ 2248091 w 4699113"/>
              <a:gd name="connsiteY4526" fmla="*/ 2602282 h 4925960"/>
              <a:gd name="connsiteX4527" fmla="*/ 2260774 w 4699113"/>
              <a:gd name="connsiteY4527" fmla="*/ 2602282 h 4925960"/>
              <a:gd name="connsiteX4528" fmla="*/ 2267116 w 4699113"/>
              <a:gd name="connsiteY4528" fmla="*/ 2602282 h 4925960"/>
              <a:gd name="connsiteX4529" fmla="*/ 2270287 w 4699113"/>
              <a:gd name="connsiteY4529" fmla="*/ 2602282 h 4925960"/>
              <a:gd name="connsiteX4530" fmla="*/ 2298824 w 4699113"/>
              <a:gd name="connsiteY4530" fmla="*/ 2587463 h 4925960"/>
              <a:gd name="connsiteX4531" fmla="*/ 2311507 w 4699113"/>
              <a:gd name="connsiteY4531" fmla="*/ 2566716 h 4925960"/>
              <a:gd name="connsiteX4532" fmla="*/ 2292482 w 4699113"/>
              <a:gd name="connsiteY4532" fmla="*/ 2560788 h 4925960"/>
              <a:gd name="connsiteX4533" fmla="*/ 2270287 w 4699113"/>
              <a:gd name="connsiteY4533" fmla="*/ 2560788 h 4925960"/>
              <a:gd name="connsiteX4534" fmla="*/ 2267116 w 4699113"/>
              <a:gd name="connsiteY4534" fmla="*/ 2560788 h 4925960"/>
              <a:gd name="connsiteX4535" fmla="*/ 1680520 w 4699113"/>
              <a:gd name="connsiteY4535" fmla="*/ 2543005 h 4925960"/>
              <a:gd name="connsiteX4536" fmla="*/ 1702715 w 4699113"/>
              <a:gd name="connsiteY4536" fmla="*/ 2545969 h 4925960"/>
              <a:gd name="connsiteX4537" fmla="*/ 1636129 w 4699113"/>
              <a:gd name="connsiteY4537" fmla="*/ 2572643 h 4925960"/>
              <a:gd name="connsiteX4538" fmla="*/ 1569542 w 4699113"/>
              <a:gd name="connsiteY4538" fmla="*/ 2596354 h 4925960"/>
              <a:gd name="connsiteX4539" fmla="*/ 1560030 w 4699113"/>
              <a:gd name="connsiteY4539" fmla="*/ 2608210 h 4925960"/>
              <a:gd name="connsiteX4540" fmla="*/ 1544176 w 4699113"/>
              <a:gd name="connsiteY4540" fmla="*/ 2614138 h 4925960"/>
              <a:gd name="connsiteX4541" fmla="*/ 1461735 w 4699113"/>
              <a:gd name="connsiteY4541" fmla="*/ 2655632 h 4925960"/>
              <a:gd name="connsiteX4542" fmla="*/ 1379294 w 4699113"/>
              <a:gd name="connsiteY4542" fmla="*/ 2700090 h 4925960"/>
              <a:gd name="connsiteX4543" fmla="*/ 1357099 w 4699113"/>
              <a:gd name="connsiteY4543" fmla="*/ 2706018 h 4925960"/>
              <a:gd name="connsiteX4544" fmla="*/ 1331733 w 4699113"/>
              <a:gd name="connsiteY4544" fmla="*/ 2706018 h 4925960"/>
              <a:gd name="connsiteX4545" fmla="*/ 1322220 w 4699113"/>
              <a:gd name="connsiteY4545" fmla="*/ 2694162 h 4925960"/>
              <a:gd name="connsiteX4546" fmla="*/ 1325391 w 4699113"/>
              <a:gd name="connsiteY4546" fmla="*/ 2679343 h 4925960"/>
              <a:gd name="connsiteX4547" fmla="*/ 1344416 w 4699113"/>
              <a:gd name="connsiteY4547" fmla="*/ 2658596 h 4925960"/>
              <a:gd name="connsiteX4548" fmla="*/ 1369782 w 4699113"/>
              <a:gd name="connsiteY4548" fmla="*/ 2649704 h 4925960"/>
              <a:gd name="connsiteX4549" fmla="*/ 1366611 w 4699113"/>
              <a:gd name="connsiteY4549" fmla="*/ 2646741 h 4925960"/>
              <a:gd name="connsiteX4550" fmla="*/ 1366611 w 4699113"/>
              <a:gd name="connsiteY4550" fmla="*/ 2643776 h 4925960"/>
              <a:gd name="connsiteX4551" fmla="*/ 1303195 w 4699113"/>
              <a:gd name="connsiteY4551" fmla="*/ 2655632 h 4925960"/>
              <a:gd name="connsiteX4552" fmla="*/ 1239780 w 4699113"/>
              <a:gd name="connsiteY4552" fmla="*/ 2670451 h 4925960"/>
              <a:gd name="connsiteX4553" fmla="*/ 1227096 w 4699113"/>
              <a:gd name="connsiteY4553" fmla="*/ 2673415 h 4925960"/>
              <a:gd name="connsiteX4554" fmla="*/ 1214413 w 4699113"/>
              <a:gd name="connsiteY4554" fmla="*/ 2673415 h 4925960"/>
              <a:gd name="connsiteX4555" fmla="*/ 1223926 w 4699113"/>
              <a:gd name="connsiteY4555" fmla="*/ 2676379 h 4925960"/>
              <a:gd name="connsiteX4556" fmla="*/ 1236609 w 4699113"/>
              <a:gd name="connsiteY4556" fmla="*/ 2679343 h 4925960"/>
              <a:gd name="connsiteX4557" fmla="*/ 1277829 w 4699113"/>
              <a:gd name="connsiteY4557" fmla="*/ 2679343 h 4925960"/>
              <a:gd name="connsiteX4558" fmla="*/ 1306366 w 4699113"/>
              <a:gd name="connsiteY4558" fmla="*/ 2706018 h 4925960"/>
              <a:gd name="connsiteX4559" fmla="*/ 1306366 w 4699113"/>
              <a:gd name="connsiteY4559" fmla="*/ 2711946 h 4925960"/>
              <a:gd name="connsiteX4560" fmla="*/ 1300025 w 4699113"/>
              <a:gd name="connsiteY4560" fmla="*/ 2708982 h 4925960"/>
              <a:gd name="connsiteX4561" fmla="*/ 1300025 w 4699113"/>
              <a:gd name="connsiteY4561" fmla="*/ 2714909 h 4925960"/>
              <a:gd name="connsiteX4562" fmla="*/ 1300025 w 4699113"/>
              <a:gd name="connsiteY4562" fmla="*/ 2717874 h 4925960"/>
              <a:gd name="connsiteX4563" fmla="*/ 1306366 w 4699113"/>
              <a:gd name="connsiteY4563" fmla="*/ 2735657 h 4925960"/>
              <a:gd name="connsiteX4564" fmla="*/ 1296854 w 4699113"/>
              <a:gd name="connsiteY4564" fmla="*/ 2750476 h 4925960"/>
              <a:gd name="connsiteX4565" fmla="*/ 1287342 w 4699113"/>
              <a:gd name="connsiteY4565" fmla="*/ 2768259 h 4925960"/>
              <a:gd name="connsiteX4566" fmla="*/ 1268317 w 4699113"/>
              <a:gd name="connsiteY4566" fmla="*/ 2780115 h 4925960"/>
              <a:gd name="connsiteX4567" fmla="*/ 1261975 w 4699113"/>
              <a:gd name="connsiteY4567" fmla="*/ 2783079 h 4925960"/>
              <a:gd name="connsiteX4568" fmla="*/ 1258804 w 4699113"/>
              <a:gd name="connsiteY4568" fmla="*/ 2791970 h 4925960"/>
              <a:gd name="connsiteX4569" fmla="*/ 1239780 w 4699113"/>
              <a:gd name="connsiteY4569" fmla="*/ 2797898 h 4925960"/>
              <a:gd name="connsiteX4570" fmla="*/ 1220755 w 4699113"/>
              <a:gd name="connsiteY4570" fmla="*/ 2800862 h 4925960"/>
              <a:gd name="connsiteX4571" fmla="*/ 1217584 w 4699113"/>
              <a:gd name="connsiteY4571" fmla="*/ 2803826 h 4925960"/>
              <a:gd name="connsiteX4572" fmla="*/ 1214413 w 4699113"/>
              <a:gd name="connsiteY4572" fmla="*/ 2803826 h 4925960"/>
              <a:gd name="connsiteX4573" fmla="*/ 1211243 w 4699113"/>
              <a:gd name="connsiteY4573" fmla="*/ 2812717 h 4925960"/>
              <a:gd name="connsiteX4574" fmla="*/ 1204901 w 4699113"/>
              <a:gd name="connsiteY4574" fmla="*/ 2815681 h 4925960"/>
              <a:gd name="connsiteX4575" fmla="*/ 1195389 w 4699113"/>
              <a:gd name="connsiteY4575" fmla="*/ 2818645 h 4925960"/>
              <a:gd name="connsiteX4576" fmla="*/ 1192218 w 4699113"/>
              <a:gd name="connsiteY4576" fmla="*/ 2821609 h 4925960"/>
              <a:gd name="connsiteX4577" fmla="*/ 1157339 w 4699113"/>
              <a:gd name="connsiteY4577" fmla="*/ 2824573 h 4925960"/>
              <a:gd name="connsiteX4578" fmla="*/ 1131973 w 4699113"/>
              <a:gd name="connsiteY4578" fmla="*/ 2800862 h 4925960"/>
              <a:gd name="connsiteX4579" fmla="*/ 1125631 w 4699113"/>
              <a:gd name="connsiteY4579" fmla="*/ 2797898 h 4925960"/>
              <a:gd name="connsiteX4580" fmla="*/ 1109777 w 4699113"/>
              <a:gd name="connsiteY4580" fmla="*/ 2797898 h 4925960"/>
              <a:gd name="connsiteX4581" fmla="*/ 1087582 w 4699113"/>
              <a:gd name="connsiteY4581" fmla="*/ 2794934 h 4925960"/>
              <a:gd name="connsiteX4582" fmla="*/ 1087582 w 4699113"/>
              <a:gd name="connsiteY4582" fmla="*/ 2771223 h 4925960"/>
              <a:gd name="connsiteX4583" fmla="*/ 1087582 w 4699113"/>
              <a:gd name="connsiteY4583" fmla="*/ 2753440 h 4925960"/>
              <a:gd name="connsiteX4584" fmla="*/ 1090752 w 4699113"/>
              <a:gd name="connsiteY4584" fmla="*/ 2738620 h 4925960"/>
              <a:gd name="connsiteX4585" fmla="*/ 1090752 w 4699113"/>
              <a:gd name="connsiteY4585" fmla="*/ 2735657 h 4925960"/>
              <a:gd name="connsiteX4586" fmla="*/ 1084411 w 4699113"/>
              <a:gd name="connsiteY4586" fmla="*/ 2735657 h 4925960"/>
              <a:gd name="connsiteX4587" fmla="*/ 1081240 w 4699113"/>
              <a:gd name="connsiteY4587" fmla="*/ 2735657 h 4925960"/>
              <a:gd name="connsiteX4588" fmla="*/ 1081240 w 4699113"/>
              <a:gd name="connsiteY4588" fmla="*/ 2720837 h 4925960"/>
              <a:gd name="connsiteX4589" fmla="*/ 1084411 w 4699113"/>
              <a:gd name="connsiteY4589" fmla="*/ 2708982 h 4925960"/>
              <a:gd name="connsiteX4590" fmla="*/ 1081240 w 4699113"/>
              <a:gd name="connsiteY4590" fmla="*/ 2708982 h 4925960"/>
              <a:gd name="connsiteX4591" fmla="*/ 1071728 w 4699113"/>
              <a:gd name="connsiteY4591" fmla="*/ 2708982 h 4925960"/>
              <a:gd name="connsiteX4592" fmla="*/ 1068557 w 4699113"/>
              <a:gd name="connsiteY4592" fmla="*/ 2714909 h 4925960"/>
              <a:gd name="connsiteX4593" fmla="*/ 1065386 w 4699113"/>
              <a:gd name="connsiteY4593" fmla="*/ 2726765 h 4925960"/>
              <a:gd name="connsiteX4594" fmla="*/ 1065386 w 4699113"/>
              <a:gd name="connsiteY4594" fmla="*/ 2732693 h 4925960"/>
              <a:gd name="connsiteX4595" fmla="*/ 1062215 w 4699113"/>
              <a:gd name="connsiteY4595" fmla="*/ 2738620 h 4925960"/>
              <a:gd name="connsiteX4596" fmla="*/ 1043191 w 4699113"/>
              <a:gd name="connsiteY4596" fmla="*/ 2877923 h 4925960"/>
              <a:gd name="connsiteX4597" fmla="*/ 1020995 w 4699113"/>
              <a:gd name="connsiteY4597" fmla="*/ 3020189 h 4925960"/>
              <a:gd name="connsiteX4598" fmla="*/ 1008312 w 4699113"/>
              <a:gd name="connsiteY4598" fmla="*/ 3049827 h 4925960"/>
              <a:gd name="connsiteX4599" fmla="*/ 986116 w 4699113"/>
              <a:gd name="connsiteY4599" fmla="*/ 3082430 h 4925960"/>
              <a:gd name="connsiteX4600" fmla="*/ 992458 w 4699113"/>
              <a:gd name="connsiteY4600" fmla="*/ 3046863 h 4925960"/>
              <a:gd name="connsiteX4601" fmla="*/ 995629 w 4699113"/>
              <a:gd name="connsiteY4601" fmla="*/ 3011297 h 4925960"/>
              <a:gd name="connsiteX4602" fmla="*/ 1020995 w 4699113"/>
              <a:gd name="connsiteY4602" fmla="*/ 2863103 h 4925960"/>
              <a:gd name="connsiteX4603" fmla="*/ 1043191 w 4699113"/>
              <a:gd name="connsiteY4603" fmla="*/ 2717874 h 4925960"/>
              <a:gd name="connsiteX4604" fmla="*/ 1055874 w 4699113"/>
              <a:gd name="connsiteY4604" fmla="*/ 2691199 h 4925960"/>
              <a:gd name="connsiteX4605" fmla="*/ 1084411 w 4699113"/>
              <a:gd name="connsiteY4605" fmla="*/ 2676379 h 4925960"/>
              <a:gd name="connsiteX4606" fmla="*/ 1211243 w 4699113"/>
              <a:gd name="connsiteY4606" fmla="*/ 2649704 h 4925960"/>
              <a:gd name="connsiteX4607" fmla="*/ 1334903 w 4699113"/>
              <a:gd name="connsiteY4607" fmla="*/ 2623029 h 4925960"/>
              <a:gd name="connsiteX4608" fmla="*/ 1417344 w 4699113"/>
              <a:gd name="connsiteY4608" fmla="*/ 2602282 h 4925960"/>
              <a:gd name="connsiteX4609" fmla="*/ 1499785 w 4699113"/>
              <a:gd name="connsiteY4609" fmla="*/ 2584499 h 4925960"/>
              <a:gd name="connsiteX4610" fmla="*/ 1582225 w 4699113"/>
              <a:gd name="connsiteY4610" fmla="*/ 2566716 h 4925960"/>
              <a:gd name="connsiteX4611" fmla="*/ 1664666 w 4699113"/>
              <a:gd name="connsiteY4611" fmla="*/ 2545969 h 4925960"/>
              <a:gd name="connsiteX4612" fmla="*/ 2470046 w 4699113"/>
              <a:gd name="connsiteY4612" fmla="*/ 2534113 h 4925960"/>
              <a:gd name="connsiteX4613" fmla="*/ 2451022 w 4699113"/>
              <a:gd name="connsiteY4613" fmla="*/ 2540041 h 4925960"/>
              <a:gd name="connsiteX4614" fmla="*/ 2441510 w 4699113"/>
              <a:gd name="connsiteY4614" fmla="*/ 2554860 h 4925960"/>
              <a:gd name="connsiteX4615" fmla="*/ 2479559 w 4699113"/>
              <a:gd name="connsiteY4615" fmla="*/ 2560788 h 4925960"/>
              <a:gd name="connsiteX4616" fmla="*/ 2517608 w 4699113"/>
              <a:gd name="connsiteY4616" fmla="*/ 2569680 h 4925960"/>
              <a:gd name="connsiteX4617" fmla="*/ 2539804 w 4699113"/>
              <a:gd name="connsiteY4617" fmla="*/ 2569680 h 4925960"/>
              <a:gd name="connsiteX4618" fmla="*/ 2562000 w 4699113"/>
              <a:gd name="connsiteY4618" fmla="*/ 2554860 h 4925960"/>
              <a:gd name="connsiteX4619" fmla="*/ 2517608 w 4699113"/>
              <a:gd name="connsiteY4619" fmla="*/ 2543005 h 4925960"/>
              <a:gd name="connsiteX4620" fmla="*/ 719770 w 4699113"/>
              <a:gd name="connsiteY4620" fmla="*/ 2534113 h 4925960"/>
              <a:gd name="connsiteX4621" fmla="*/ 656354 w 4699113"/>
              <a:gd name="connsiteY4621" fmla="*/ 2543005 h 4925960"/>
              <a:gd name="connsiteX4622" fmla="*/ 624646 w 4699113"/>
              <a:gd name="connsiteY4622" fmla="*/ 2554860 h 4925960"/>
              <a:gd name="connsiteX4623" fmla="*/ 621475 w 4699113"/>
              <a:gd name="connsiteY4623" fmla="*/ 2587463 h 4925960"/>
              <a:gd name="connsiteX4624" fmla="*/ 627817 w 4699113"/>
              <a:gd name="connsiteY4624" fmla="*/ 2593391 h 4925960"/>
              <a:gd name="connsiteX4625" fmla="*/ 643671 w 4699113"/>
              <a:gd name="connsiteY4625" fmla="*/ 2593391 h 4925960"/>
              <a:gd name="connsiteX4626" fmla="*/ 684891 w 4699113"/>
              <a:gd name="connsiteY4626" fmla="*/ 2584499 h 4925960"/>
              <a:gd name="connsiteX4627" fmla="*/ 722941 w 4699113"/>
              <a:gd name="connsiteY4627" fmla="*/ 2572643 h 4925960"/>
              <a:gd name="connsiteX4628" fmla="*/ 754649 w 4699113"/>
              <a:gd name="connsiteY4628" fmla="*/ 2569680 h 4925960"/>
              <a:gd name="connsiteX4629" fmla="*/ 783186 w 4699113"/>
              <a:gd name="connsiteY4629" fmla="*/ 2560788 h 4925960"/>
              <a:gd name="connsiteX4630" fmla="*/ 783186 w 4699113"/>
              <a:gd name="connsiteY4630" fmla="*/ 2554860 h 4925960"/>
              <a:gd name="connsiteX4631" fmla="*/ 783186 w 4699113"/>
              <a:gd name="connsiteY4631" fmla="*/ 2551896 h 4925960"/>
              <a:gd name="connsiteX4632" fmla="*/ 2381264 w 4699113"/>
              <a:gd name="connsiteY4632" fmla="*/ 2528185 h 4925960"/>
              <a:gd name="connsiteX4633" fmla="*/ 2206871 w 4699113"/>
              <a:gd name="connsiteY4633" fmla="*/ 2531149 h 4925960"/>
              <a:gd name="connsiteX4634" fmla="*/ 2032477 w 4699113"/>
              <a:gd name="connsiteY4634" fmla="*/ 2560788 h 4925960"/>
              <a:gd name="connsiteX4635" fmla="*/ 2022965 w 4699113"/>
              <a:gd name="connsiteY4635" fmla="*/ 2560788 h 4925960"/>
              <a:gd name="connsiteX4636" fmla="*/ 2019794 w 4699113"/>
              <a:gd name="connsiteY4636" fmla="*/ 2569680 h 4925960"/>
              <a:gd name="connsiteX4637" fmla="*/ 2026136 w 4699113"/>
              <a:gd name="connsiteY4637" fmla="*/ 2575608 h 4925960"/>
              <a:gd name="connsiteX4638" fmla="*/ 2035648 w 4699113"/>
              <a:gd name="connsiteY4638" fmla="*/ 2572643 h 4925960"/>
              <a:gd name="connsiteX4639" fmla="*/ 2070527 w 4699113"/>
              <a:gd name="connsiteY4639" fmla="*/ 2569680 h 4925960"/>
              <a:gd name="connsiteX4640" fmla="*/ 2108576 w 4699113"/>
              <a:gd name="connsiteY4640" fmla="*/ 2563752 h 4925960"/>
              <a:gd name="connsiteX4641" fmla="*/ 2194188 w 4699113"/>
              <a:gd name="connsiteY4641" fmla="*/ 2554860 h 4925960"/>
              <a:gd name="connsiteX4642" fmla="*/ 2273458 w 4699113"/>
              <a:gd name="connsiteY4642" fmla="*/ 2548933 h 4925960"/>
              <a:gd name="connsiteX4643" fmla="*/ 2333702 w 4699113"/>
              <a:gd name="connsiteY4643" fmla="*/ 2548933 h 4925960"/>
              <a:gd name="connsiteX4644" fmla="*/ 2387606 w 4699113"/>
              <a:gd name="connsiteY4644" fmla="*/ 2551896 h 4925960"/>
              <a:gd name="connsiteX4645" fmla="*/ 2397118 w 4699113"/>
              <a:gd name="connsiteY4645" fmla="*/ 2551896 h 4925960"/>
              <a:gd name="connsiteX4646" fmla="*/ 2400289 w 4699113"/>
              <a:gd name="connsiteY4646" fmla="*/ 2551896 h 4925960"/>
              <a:gd name="connsiteX4647" fmla="*/ 2403460 w 4699113"/>
              <a:gd name="connsiteY4647" fmla="*/ 2531149 h 4925960"/>
              <a:gd name="connsiteX4648" fmla="*/ 3931782 w 4699113"/>
              <a:gd name="connsiteY4648" fmla="*/ 2522258 h 4925960"/>
              <a:gd name="connsiteX4649" fmla="*/ 3925440 w 4699113"/>
              <a:gd name="connsiteY4649" fmla="*/ 2528185 h 4925960"/>
              <a:gd name="connsiteX4650" fmla="*/ 3925440 w 4699113"/>
              <a:gd name="connsiteY4650" fmla="*/ 2534113 h 4925960"/>
              <a:gd name="connsiteX4651" fmla="*/ 3928611 w 4699113"/>
              <a:gd name="connsiteY4651" fmla="*/ 2545969 h 4925960"/>
              <a:gd name="connsiteX4652" fmla="*/ 3934952 w 4699113"/>
              <a:gd name="connsiteY4652" fmla="*/ 2543005 h 4925960"/>
              <a:gd name="connsiteX4653" fmla="*/ 3950806 w 4699113"/>
              <a:gd name="connsiteY4653" fmla="*/ 2540041 h 4925960"/>
              <a:gd name="connsiteX4654" fmla="*/ 3963489 w 4699113"/>
              <a:gd name="connsiteY4654" fmla="*/ 2540041 h 4925960"/>
              <a:gd name="connsiteX4655" fmla="*/ 3963489 w 4699113"/>
              <a:gd name="connsiteY4655" fmla="*/ 2554860 h 4925960"/>
              <a:gd name="connsiteX4656" fmla="*/ 3957148 w 4699113"/>
              <a:gd name="connsiteY4656" fmla="*/ 2575608 h 4925960"/>
              <a:gd name="connsiteX4657" fmla="*/ 3976172 w 4699113"/>
              <a:gd name="connsiteY4657" fmla="*/ 2566716 h 4925960"/>
              <a:gd name="connsiteX4658" fmla="*/ 3995197 w 4699113"/>
              <a:gd name="connsiteY4658" fmla="*/ 2572643 h 4925960"/>
              <a:gd name="connsiteX4659" fmla="*/ 4001539 w 4699113"/>
              <a:gd name="connsiteY4659" fmla="*/ 2581535 h 4925960"/>
              <a:gd name="connsiteX4660" fmla="*/ 4001539 w 4699113"/>
              <a:gd name="connsiteY4660" fmla="*/ 2590427 h 4925960"/>
              <a:gd name="connsiteX4661" fmla="*/ 3995197 w 4699113"/>
              <a:gd name="connsiteY4661" fmla="*/ 2593391 h 4925960"/>
              <a:gd name="connsiteX4662" fmla="*/ 3985685 w 4699113"/>
              <a:gd name="connsiteY4662" fmla="*/ 2590427 h 4925960"/>
              <a:gd name="connsiteX4663" fmla="*/ 3979343 w 4699113"/>
              <a:gd name="connsiteY4663" fmla="*/ 2584499 h 4925960"/>
              <a:gd name="connsiteX4664" fmla="*/ 3969831 w 4699113"/>
              <a:gd name="connsiteY4664" fmla="*/ 2587463 h 4925960"/>
              <a:gd name="connsiteX4665" fmla="*/ 3963489 w 4699113"/>
              <a:gd name="connsiteY4665" fmla="*/ 2593391 h 4925960"/>
              <a:gd name="connsiteX4666" fmla="*/ 3969831 w 4699113"/>
              <a:gd name="connsiteY4666" fmla="*/ 2605246 h 4925960"/>
              <a:gd name="connsiteX4667" fmla="*/ 3973002 w 4699113"/>
              <a:gd name="connsiteY4667" fmla="*/ 2608210 h 4925960"/>
              <a:gd name="connsiteX4668" fmla="*/ 3973002 w 4699113"/>
              <a:gd name="connsiteY4668" fmla="*/ 2611174 h 4925960"/>
              <a:gd name="connsiteX4669" fmla="*/ 3982514 w 4699113"/>
              <a:gd name="connsiteY4669" fmla="*/ 2611174 h 4925960"/>
              <a:gd name="connsiteX4670" fmla="*/ 3992026 w 4699113"/>
              <a:gd name="connsiteY4670" fmla="*/ 2614138 h 4925960"/>
              <a:gd name="connsiteX4671" fmla="*/ 4001539 w 4699113"/>
              <a:gd name="connsiteY4671" fmla="*/ 2623029 h 4925960"/>
              <a:gd name="connsiteX4672" fmla="*/ 4007880 w 4699113"/>
              <a:gd name="connsiteY4672" fmla="*/ 2631921 h 4925960"/>
              <a:gd name="connsiteX4673" fmla="*/ 4007880 w 4699113"/>
              <a:gd name="connsiteY4673" fmla="*/ 2637849 h 4925960"/>
              <a:gd name="connsiteX4674" fmla="*/ 4001539 w 4699113"/>
              <a:gd name="connsiteY4674" fmla="*/ 2643776 h 4925960"/>
              <a:gd name="connsiteX4675" fmla="*/ 3992026 w 4699113"/>
              <a:gd name="connsiteY4675" fmla="*/ 2643776 h 4925960"/>
              <a:gd name="connsiteX4676" fmla="*/ 3979343 w 4699113"/>
              <a:gd name="connsiteY4676" fmla="*/ 2634885 h 4925960"/>
              <a:gd name="connsiteX4677" fmla="*/ 3976172 w 4699113"/>
              <a:gd name="connsiteY4677" fmla="*/ 2652668 h 4925960"/>
              <a:gd name="connsiteX4678" fmla="*/ 3992026 w 4699113"/>
              <a:gd name="connsiteY4678" fmla="*/ 2658596 h 4925960"/>
              <a:gd name="connsiteX4679" fmla="*/ 3992026 w 4699113"/>
              <a:gd name="connsiteY4679" fmla="*/ 2664524 h 4925960"/>
              <a:gd name="connsiteX4680" fmla="*/ 4007880 w 4699113"/>
              <a:gd name="connsiteY4680" fmla="*/ 2670451 h 4925960"/>
              <a:gd name="connsiteX4681" fmla="*/ 4017393 w 4699113"/>
              <a:gd name="connsiteY4681" fmla="*/ 2685271 h 4925960"/>
              <a:gd name="connsiteX4682" fmla="*/ 4001539 w 4699113"/>
              <a:gd name="connsiteY4682" fmla="*/ 2691199 h 4925960"/>
              <a:gd name="connsiteX4683" fmla="*/ 3982514 w 4699113"/>
              <a:gd name="connsiteY4683" fmla="*/ 2679343 h 4925960"/>
              <a:gd name="connsiteX4684" fmla="*/ 3979343 w 4699113"/>
              <a:gd name="connsiteY4684" fmla="*/ 2679343 h 4925960"/>
              <a:gd name="connsiteX4685" fmla="*/ 3979343 w 4699113"/>
              <a:gd name="connsiteY4685" fmla="*/ 2685271 h 4925960"/>
              <a:gd name="connsiteX4686" fmla="*/ 3979343 w 4699113"/>
              <a:gd name="connsiteY4686" fmla="*/ 2688235 h 4925960"/>
              <a:gd name="connsiteX4687" fmla="*/ 3982514 w 4699113"/>
              <a:gd name="connsiteY4687" fmla="*/ 2706018 h 4925960"/>
              <a:gd name="connsiteX4688" fmla="*/ 4001539 w 4699113"/>
              <a:gd name="connsiteY4688" fmla="*/ 2714909 h 4925960"/>
              <a:gd name="connsiteX4689" fmla="*/ 4017393 w 4699113"/>
              <a:gd name="connsiteY4689" fmla="*/ 2717874 h 4925960"/>
              <a:gd name="connsiteX4690" fmla="*/ 4017393 w 4699113"/>
              <a:gd name="connsiteY4690" fmla="*/ 2732693 h 4925960"/>
              <a:gd name="connsiteX4691" fmla="*/ 4004710 w 4699113"/>
              <a:gd name="connsiteY4691" fmla="*/ 2738620 h 4925960"/>
              <a:gd name="connsiteX4692" fmla="*/ 3995197 w 4699113"/>
              <a:gd name="connsiteY4692" fmla="*/ 2735657 h 4925960"/>
              <a:gd name="connsiteX4693" fmla="*/ 3985685 w 4699113"/>
              <a:gd name="connsiteY4693" fmla="*/ 2732693 h 4925960"/>
              <a:gd name="connsiteX4694" fmla="*/ 3982514 w 4699113"/>
              <a:gd name="connsiteY4694" fmla="*/ 2735657 h 4925960"/>
              <a:gd name="connsiteX4695" fmla="*/ 3982514 w 4699113"/>
              <a:gd name="connsiteY4695" fmla="*/ 2738620 h 4925960"/>
              <a:gd name="connsiteX4696" fmla="*/ 3982514 w 4699113"/>
              <a:gd name="connsiteY4696" fmla="*/ 2741584 h 4925960"/>
              <a:gd name="connsiteX4697" fmla="*/ 4004710 w 4699113"/>
              <a:gd name="connsiteY4697" fmla="*/ 2762332 h 4925960"/>
              <a:gd name="connsiteX4698" fmla="*/ 4033247 w 4699113"/>
              <a:gd name="connsiteY4698" fmla="*/ 2774187 h 4925960"/>
              <a:gd name="connsiteX4699" fmla="*/ 4026905 w 4699113"/>
              <a:gd name="connsiteY4699" fmla="*/ 2738620 h 4925960"/>
              <a:gd name="connsiteX4700" fmla="*/ 4033247 w 4699113"/>
              <a:gd name="connsiteY4700" fmla="*/ 2706018 h 4925960"/>
              <a:gd name="connsiteX4701" fmla="*/ 4039588 w 4699113"/>
              <a:gd name="connsiteY4701" fmla="*/ 2726765 h 4925960"/>
              <a:gd name="connsiteX4702" fmla="*/ 4045930 w 4699113"/>
              <a:gd name="connsiteY4702" fmla="*/ 2741584 h 4925960"/>
              <a:gd name="connsiteX4703" fmla="*/ 4061784 w 4699113"/>
              <a:gd name="connsiteY4703" fmla="*/ 2711946 h 4925960"/>
              <a:gd name="connsiteX4704" fmla="*/ 4049101 w 4699113"/>
              <a:gd name="connsiteY4704" fmla="*/ 2676379 h 4925960"/>
              <a:gd name="connsiteX4705" fmla="*/ 4039588 w 4699113"/>
              <a:gd name="connsiteY4705" fmla="*/ 2679343 h 4925960"/>
              <a:gd name="connsiteX4706" fmla="*/ 4033247 w 4699113"/>
              <a:gd name="connsiteY4706" fmla="*/ 2670451 h 4925960"/>
              <a:gd name="connsiteX4707" fmla="*/ 4017393 w 4699113"/>
              <a:gd name="connsiteY4707" fmla="*/ 2623029 h 4925960"/>
              <a:gd name="connsiteX4708" fmla="*/ 4017393 w 4699113"/>
              <a:gd name="connsiteY4708" fmla="*/ 2566716 h 4925960"/>
              <a:gd name="connsiteX4709" fmla="*/ 4007880 w 4699113"/>
              <a:gd name="connsiteY4709" fmla="*/ 2554860 h 4925960"/>
              <a:gd name="connsiteX4710" fmla="*/ 4001539 w 4699113"/>
              <a:gd name="connsiteY4710" fmla="*/ 2548933 h 4925960"/>
              <a:gd name="connsiteX4711" fmla="*/ 3982514 w 4699113"/>
              <a:gd name="connsiteY4711" fmla="*/ 2543005 h 4925960"/>
              <a:gd name="connsiteX4712" fmla="*/ 3963489 w 4699113"/>
              <a:gd name="connsiteY4712" fmla="*/ 2540041 h 4925960"/>
              <a:gd name="connsiteX4713" fmla="*/ 3950806 w 4699113"/>
              <a:gd name="connsiteY4713" fmla="*/ 2525221 h 4925960"/>
              <a:gd name="connsiteX4714" fmla="*/ 1255634 w 4699113"/>
              <a:gd name="connsiteY4714" fmla="*/ 2507438 h 4925960"/>
              <a:gd name="connsiteX4715" fmla="*/ 1242950 w 4699113"/>
              <a:gd name="connsiteY4715" fmla="*/ 2510402 h 4925960"/>
              <a:gd name="connsiteX4716" fmla="*/ 1220755 w 4699113"/>
              <a:gd name="connsiteY4716" fmla="*/ 2519294 h 4925960"/>
              <a:gd name="connsiteX4717" fmla="*/ 1217584 w 4699113"/>
              <a:gd name="connsiteY4717" fmla="*/ 2540041 h 4925960"/>
              <a:gd name="connsiteX4718" fmla="*/ 1217584 w 4699113"/>
              <a:gd name="connsiteY4718" fmla="*/ 2551896 h 4925960"/>
              <a:gd name="connsiteX4719" fmla="*/ 1204901 w 4699113"/>
              <a:gd name="connsiteY4719" fmla="*/ 2563752 h 4925960"/>
              <a:gd name="connsiteX4720" fmla="*/ 1198559 w 4699113"/>
              <a:gd name="connsiteY4720" fmla="*/ 2563752 h 4925960"/>
              <a:gd name="connsiteX4721" fmla="*/ 1192218 w 4699113"/>
              <a:gd name="connsiteY4721" fmla="*/ 2563752 h 4925960"/>
              <a:gd name="connsiteX4722" fmla="*/ 1189047 w 4699113"/>
              <a:gd name="connsiteY4722" fmla="*/ 2551896 h 4925960"/>
              <a:gd name="connsiteX4723" fmla="*/ 1192218 w 4699113"/>
              <a:gd name="connsiteY4723" fmla="*/ 2540041 h 4925960"/>
              <a:gd name="connsiteX4724" fmla="*/ 1192218 w 4699113"/>
              <a:gd name="connsiteY4724" fmla="*/ 2525221 h 4925960"/>
              <a:gd name="connsiteX4725" fmla="*/ 1176364 w 4699113"/>
              <a:gd name="connsiteY4725" fmla="*/ 2525221 h 4925960"/>
              <a:gd name="connsiteX4726" fmla="*/ 1166851 w 4699113"/>
              <a:gd name="connsiteY4726" fmla="*/ 2525221 h 4925960"/>
              <a:gd name="connsiteX4727" fmla="*/ 1154168 w 4699113"/>
              <a:gd name="connsiteY4727" fmla="*/ 2528185 h 4925960"/>
              <a:gd name="connsiteX4728" fmla="*/ 1147827 w 4699113"/>
              <a:gd name="connsiteY4728" fmla="*/ 2540041 h 4925960"/>
              <a:gd name="connsiteX4729" fmla="*/ 1147827 w 4699113"/>
              <a:gd name="connsiteY4729" fmla="*/ 2548933 h 4925960"/>
              <a:gd name="connsiteX4730" fmla="*/ 1154168 w 4699113"/>
              <a:gd name="connsiteY4730" fmla="*/ 2554860 h 4925960"/>
              <a:gd name="connsiteX4731" fmla="*/ 1166851 w 4699113"/>
              <a:gd name="connsiteY4731" fmla="*/ 2560788 h 4925960"/>
              <a:gd name="connsiteX4732" fmla="*/ 1170022 w 4699113"/>
              <a:gd name="connsiteY4732" fmla="*/ 2566716 h 4925960"/>
              <a:gd name="connsiteX4733" fmla="*/ 1166851 w 4699113"/>
              <a:gd name="connsiteY4733" fmla="*/ 2569680 h 4925960"/>
              <a:gd name="connsiteX4734" fmla="*/ 1125631 w 4699113"/>
              <a:gd name="connsiteY4734" fmla="*/ 2581535 h 4925960"/>
              <a:gd name="connsiteX4735" fmla="*/ 1084411 w 4699113"/>
              <a:gd name="connsiteY4735" fmla="*/ 2587463 h 4925960"/>
              <a:gd name="connsiteX4736" fmla="*/ 1090752 w 4699113"/>
              <a:gd name="connsiteY4736" fmla="*/ 2572643 h 4925960"/>
              <a:gd name="connsiteX4737" fmla="*/ 1100265 w 4699113"/>
              <a:gd name="connsiteY4737" fmla="*/ 2554860 h 4925960"/>
              <a:gd name="connsiteX4738" fmla="*/ 1071728 w 4699113"/>
              <a:gd name="connsiteY4738" fmla="*/ 2566716 h 4925960"/>
              <a:gd name="connsiteX4739" fmla="*/ 1046361 w 4699113"/>
              <a:gd name="connsiteY4739" fmla="*/ 2572643 h 4925960"/>
              <a:gd name="connsiteX4740" fmla="*/ 1040020 w 4699113"/>
              <a:gd name="connsiteY4740" fmla="*/ 2590427 h 4925960"/>
              <a:gd name="connsiteX4741" fmla="*/ 1036849 w 4699113"/>
              <a:gd name="connsiteY4741" fmla="*/ 2605246 h 4925960"/>
              <a:gd name="connsiteX4742" fmla="*/ 1017824 w 4699113"/>
              <a:gd name="connsiteY4742" fmla="*/ 2611174 h 4925960"/>
              <a:gd name="connsiteX4743" fmla="*/ 995629 w 4699113"/>
              <a:gd name="connsiteY4743" fmla="*/ 2614138 h 4925960"/>
              <a:gd name="connsiteX4744" fmla="*/ 995629 w 4699113"/>
              <a:gd name="connsiteY4744" fmla="*/ 2617102 h 4925960"/>
              <a:gd name="connsiteX4745" fmla="*/ 998800 w 4699113"/>
              <a:gd name="connsiteY4745" fmla="*/ 2617102 h 4925960"/>
              <a:gd name="connsiteX4746" fmla="*/ 1059045 w 4699113"/>
              <a:gd name="connsiteY4746" fmla="*/ 2608210 h 4925960"/>
              <a:gd name="connsiteX4747" fmla="*/ 1116119 w 4699113"/>
              <a:gd name="connsiteY4747" fmla="*/ 2593391 h 4925960"/>
              <a:gd name="connsiteX4748" fmla="*/ 1201730 w 4699113"/>
              <a:gd name="connsiteY4748" fmla="*/ 2575608 h 4925960"/>
              <a:gd name="connsiteX4749" fmla="*/ 1284171 w 4699113"/>
              <a:gd name="connsiteY4749" fmla="*/ 2554860 h 4925960"/>
              <a:gd name="connsiteX4750" fmla="*/ 1271488 w 4699113"/>
              <a:gd name="connsiteY4750" fmla="*/ 2551896 h 4925960"/>
              <a:gd name="connsiteX4751" fmla="*/ 1261975 w 4699113"/>
              <a:gd name="connsiteY4751" fmla="*/ 2548933 h 4925960"/>
              <a:gd name="connsiteX4752" fmla="*/ 1249292 w 4699113"/>
              <a:gd name="connsiteY4752" fmla="*/ 2551896 h 4925960"/>
              <a:gd name="connsiteX4753" fmla="*/ 1236609 w 4699113"/>
              <a:gd name="connsiteY4753" fmla="*/ 2548933 h 4925960"/>
              <a:gd name="connsiteX4754" fmla="*/ 1246121 w 4699113"/>
              <a:gd name="connsiteY4754" fmla="*/ 2543005 h 4925960"/>
              <a:gd name="connsiteX4755" fmla="*/ 1258804 w 4699113"/>
              <a:gd name="connsiteY4755" fmla="*/ 2531149 h 4925960"/>
              <a:gd name="connsiteX4756" fmla="*/ 1265146 w 4699113"/>
              <a:gd name="connsiteY4756" fmla="*/ 2525221 h 4925960"/>
              <a:gd name="connsiteX4757" fmla="*/ 1265146 w 4699113"/>
              <a:gd name="connsiteY4757" fmla="*/ 2510402 h 4925960"/>
              <a:gd name="connsiteX4758" fmla="*/ 1407832 w 4699113"/>
              <a:gd name="connsiteY4758" fmla="*/ 2492619 h 4925960"/>
              <a:gd name="connsiteX4759" fmla="*/ 1372953 w 4699113"/>
              <a:gd name="connsiteY4759" fmla="*/ 2498547 h 4925960"/>
              <a:gd name="connsiteX4760" fmla="*/ 1344416 w 4699113"/>
              <a:gd name="connsiteY4760" fmla="*/ 2513366 h 4925960"/>
              <a:gd name="connsiteX4761" fmla="*/ 1341245 w 4699113"/>
              <a:gd name="connsiteY4761" fmla="*/ 2522258 h 4925960"/>
              <a:gd name="connsiteX4762" fmla="*/ 1334903 w 4699113"/>
              <a:gd name="connsiteY4762" fmla="*/ 2528185 h 4925960"/>
              <a:gd name="connsiteX4763" fmla="*/ 1372953 w 4699113"/>
              <a:gd name="connsiteY4763" fmla="*/ 2519294 h 4925960"/>
              <a:gd name="connsiteX4764" fmla="*/ 1940525 w 4699113"/>
              <a:gd name="connsiteY4764" fmla="*/ 2483727 h 4925960"/>
              <a:gd name="connsiteX4765" fmla="*/ 1959549 w 4699113"/>
              <a:gd name="connsiteY4765" fmla="*/ 2483727 h 4925960"/>
              <a:gd name="connsiteX4766" fmla="*/ 1946866 w 4699113"/>
              <a:gd name="connsiteY4766" fmla="*/ 2492619 h 4925960"/>
              <a:gd name="connsiteX4767" fmla="*/ 1934183 w 4699113"/>
              <a:gd name="connsiteY4767" fmla="*/ 2492619 h 4925960"/>
              <a:gd name="connsiteX4768" fmla="*/ 1918329 w 4699113"/>
              <a:gd name="connsiteY4768" fmla="*/ 2501510 h 4925960"/>
              <a:gd name="connsiteX4769" fmla="*/ 1899304 w 4699113"/>
              <a:gd name="connsiteY4769" fmla="*/ 2501510 h 4925960"/>
              <a:gd name="connsiteX4770" fmla="*/ 1892963 w 4699113"/>
              <a:gd name="connsiteY4770" fmla="*/ 2507438 h 4925960"/>
              <a:gd name="connsiteX4771" fmla="*/ 1877109 w 4699113"/>
              <a:gd name="connsiteY4771" fmla="*/ 2510402 h 4925960"/>
              <a:gd name="connsiteX4772" fmla="*/ 1867596 w 4699113"/>
              <a:gd name="connsiteY4772" fmla="*/ 2513366 h 4925960"/>
              <a:gd name="connsiteX4773" fmla="*/ 1851742 w 4699113"/>
              <a:gd name="connsiteY4773" fmla="*/ 2513366 h 4925960"/>
              <a:gd name="connsiteX4774" fmla="*/ 1816864 w 4699113"/>
              <a:gd name="connsiteY4774" fmla="*/ 2531149 h 4925960"/>
              <a:gd name="connsiteX4775" fmla="*/ 1781985 w 4699113"/>
              <a:gd name="connsiteY4775" fmla="*/ 2540041 h 4925960"/>
              <a:gd name="connsiteX4776" fmla="*/ 1762960 w 4699113"/>
              <a:gd name="connsiteY4776" fmla="*/ 2548933 h 4925960"/>
              <a:gd name="connsiteX4777" fmla="*/ 1740765 w 4699113"/>
              <a:gd name="connsiteY4777" fmla="*/ 2554860 h 4925960"/>
              <a:gd name="connsiteX4778" fmla="*/ 1699544 w 4699113"/>
              <a:gd name="connsiteY4778" fmla="*/ 2569680 h 4925960"/>
              <a:gd name="connsiteX4779" fmla="*/ 1661495 w 4699113"/>
              <a:gd name="connsiteY4779" fmla="*/ 2587463 h 4925960"/>
              <a:gd name="connsiteX4780" fmla="*/ 1655153 w 4699113"/>
              <a:gd name="connsiteY4780" fmla="*/ 2590427 h 4925960"/>
              <a:gd name="connsiteX4781" fmla="*/ 1642470 w 4699113"/>
              <a:gd name="connsiteY4781" fmla="*/ 2590427 h 4925960"/>
              <a:gd name="connsiteX4782" fmla="*/ 1639299 w 4699113"/>
              <a:gd name="connsiteY4782" fmla="*/ 2590427 h 4925960"/>
              <a:gd name="connsiteX4783" fmla="*/ 1636129 w 4699113"/>
              <a:gd name="connsiteY4783" fmla="*/ 2593391 h 4925960"/>
              <a:gd name="connsiteX4784" fmla="*/ 1636129 w 4699113"/>
              <a:gd name="connsiteY4784" fmla="*/ 2590427 h 4925960"/>
              <a:gd name="connsiteX4785" fmla="*/ 1639299 w 4699113"/>
              <a:gd name="connsiteY4785" fmla="*/ 2587463 h 4925960"/>
              <a:gd name="connsiteX4786" fmla="*/ 1648812 w 4699113"/>
              <a:gd name="connsiteY4786" fmla="*/ 2584499 h 4925960"/>
              <a:gd name="connsiteX4787" fmla="*/ 1658324 w 4699113"/>
              <a:gd name="connsiteY4787" fmla="*/ 2581535 h 4925960"/>
              <a:gd name="connsiteX4788" fmla="*/ 1696374 w 4699113"/>
              <a:gd name="connsiteY4788" fmla="*/ 2563752 h 4925960"/>
              <a:gd name="connsiteX4789" fmla="*/ 1734423 w 4699113"/>
              <a:gd name="connsiteY4789" fmla="*/ 2548933 h 4925960"/>
              <a:gd name="connsiteX4790" fmla="*/ 1756619 w 4699113"/>
              <a:gd name="connsiteY4790" fmla="*/ 2540041 h 4925960"/>
              <a:gd name="connsiteX4791" fmla="*/ 1778814 w 4699113"/>
              <a:gd name="connsiteY4791" fmla="*/ 2534113 h 4925960"/>
              <a:gd name="connsiteX4792" fmla="*/ 1810522 w 4699113"/>
              <a:gd name="connsiteY4792" fmla="*/ 2519294 h 4925960"/>
              <a:gd name="connsiteX4793" fmla="*/ 1848572 w 4699113"/>
              <a:gd name="connsiteY4793" fmla="*/ 2510402 h 4925960"/>
              <a:gd name="connsiteX4794" fmla="*/ 1858084 w 4699113"/>
              <a:gd name="connsiteY4794" fmla="*/ 2507438 h 4925960"/>
              <a:gd name="connsiteX4795" fmla="*/ 1873938 w 4699113"/>
              <a:gd name="connsiteY4795" fmla="*/ 2504475 h 4925960"/>
              <a:gd name="connsiteX4796" fmla="*/ 1883450 w 4699113"/>
              <a:gd name="connsiteY4796" fmla="*/ 2498547 h 4925960"/>
              <a:gd name="connsiteX4797" fmla="*/ 1896134 w 4699113"/>
              <a:gd name="connsiteY4797" fmla="*/ 2498547 h 4925960"/>
              <a:gd name="connsiteX4798" fmla="*/ 1911987 w 4699113"/>
              <a:gd name="connsiteY4798" fmla="*/ 2489655 h 4925960"/>
              <a:gd name="connsiteX4799" fmla="*/ 1927841 w 4699113"/>
              <a:gd name="connsiteY4799" fmla="*/ 2489655 h 4925960"/>
              <a:gd name="connsiteX4800" fmla="*/ 1170022 w 4699113"/>
              <a:gd name="connsiteY4800" fmla="*/ 2471872 h 4925960"/>
              <a:gd name="connsiteX4801" fmla="*/ 1150998 w 4699113"/>
              <a:gd name="connsiteY4801" fmla="*/ 2483727 h 4925960"/>
              <a:gd name="connsiteX4802" fmla="*/ 1150998 w 4699113"/>
              <a:gd name="connsiteY4802" fmla="*/ 2501510 h 4925960"/>
              <a:gd name="connsiteX4803" fmla="*/ 1154168 w 4699113"/>
              <a:gd name="connsiteY4803" fmla="*/ 2510402 h 4925960"/>
              <a:gd name="connsiteX4804" fmla="*/ 1166851 w 4699113"/>
              <a:gd name="connsiteY4804" fmla="*/ 2510402 h 4925960"/>
              <a:gd name="connsiteX4805" fmla="*/ 1189047 w 4699113"/>
              <a:gd name="connsiteY4805" fmla="*/ 2507438 h 4925960"/>
              <a:gd name="connsiteX4806" fmla="*/ 1195389 w 4699113"/>
              <a:gd name="connsiteY4806" fmla="*/ 2486691 h 4925960"/>
              <a:gd name="connsiteX4807" fmla="*/ 1189047 w 4699113"/>
              <a:gd name="connsiteY4807" fmla="*/ 2471872 h 4925960"/>
              <a:gd name="connsiteX4808" fmla="*/ 2764930 w 4699113"/>
              <a:gd name="connsiteY4808" fmla="*/ 2468908 h 4925960"/>
              <a:gd name="connsiteX4809" fmla="*/ 2787126 w 4699113"/>
              <a:gd name="connsiteY4809" fmla="*/ 2468908 h 4925960"/>
              <a:gd name="connsiteX4810" fmla="*/ 2771272 w 4699113"/>
              <a:gd name="connsiteY4810" fmla="*/ 2489655 h 4925960"/>
              <a:gd name="connsiteX4811" fmla="*/ 2742735 w 4699113"/>
              <a:gd name="connsiteY4811" fmla="*/ 2480763 h 4925960"/>
              <a:gd name="connsiteX4812" fmla="*/ 1261975 w 4699113"/>
              <a:gd name="connsiteY4812" fmla="*/ 2457052 h 4925960"/>
              <a:gd name="connsiteX4813" fmla="*/ 1236609 w 4699113"/>
              <a:gd name="connsiteY4813" fmla="*/ 2460016 h 4925960"/>
              <a:gd name="connsiteX4814" fmla="*/ 1220755 w 4699113"/>
              <a:gd name="connsiteY4814" fmla="*/ 2471872 h 4925960"/>
              <a:gd name="connsiteX4815" fmla="*/ 1217584 w 4699113"/>
              <a:gd name="connsiteY4815" fmla="*/ 2486691 h 4925960"/>
              <a:gd name="connsiteX4816" fmla="*/ 1227096 w 4699113"/>
              <a:gd name="connsiteY4816" fmla="*/ 2492619 h 4925960"/>
              <a:gd name="connsiteX4817" fmla="*/ 1255634 w 4699113"/>
              <a:gd name="connsiteY4817" fmla="*/ 2489655 h 4925960"/>
              <a:gd name="connsiteX4818" fmla="*/ 1265146 w 4699113"/>
              <a:gd name="connsiteY4818" fmla="*/ 2465944 h 4925960"/>
              <a:gd name="connsiteX4819" fmla="*/ 1265146 w 4699113"/>
              <a:gd name="connsiteY4819" fmla="*/ 2460016 h 4925960"/>
              <a:gd name="connsiteX4820" fmla="*/ 3915928 w 4699113"/>
              <a:gd name="connsiteY4820" fmla="*/ 2451125 h 4925960"/>
              <a:gd name="connsiteX4821" fmla="*/ 3912757 w 4699113"/>
              <a:gd name="connsiteY4821" fmla="*/ 2468908 h 4925960"/>
              <a:gd name="connsiteX4822" fmla="*/ 3934952 w 4699113"/>
              <a:gd name="connsiteY4822" fmla="*/ 2471872 h 4925960"/>
              <a:gd name="connsiteX4823" fmla="*/ 3953977 w 4699113"/>
              <a:gd name="connsiteY4823" fmla="*/ 2465944 h 4925960"/>
              <a:gd name="connsiteX4824" fmla="*/ 3947636 w 4699113"/>
              <a:gd name="connsiteY4824" fmla="*/ 2460016 h 4925960"/>
              <a:gd name="connsiteX4825" fmla="*/ 3938123 w 4699113"/>
              <a:gd name="connsiteY4825" fmla="*/ 2451125 h 4925960"/>
              <a:gd name="connsiteX4826" fmla="*/ 2286141 w 4699113"/>
              <a:gd name="connsiteY4826" fmla="*/ 2451125 h 4925960"/>
              <a:gd name="connsiteX4827" fmla="*/ 2374923 w 4699113"/>
              <a:gd name="connsiteY4827" fmla="*/ 2451125 h 4925960"/>
              <a:gd name="connsiteX4828" fmla="*/ 2489071 w 4699113"/>
              <a:gd name="connsiteY4828" fmla="*/ 2460016 h 4925960"/>
              <a:gd name="connsiteX4829" fmla="*/ 2596878 w 4699113"/>
              <a:gd name="connsiteY4829" fmla="*/ 2483727 h 4925960"/>
              <a:gd name="connsiteX4830" fmla="*/ 2714198 w 4699113"/>
              <a:gd name="connsiteY4830" fmla="*/ 2525221 h 4925960"/>
              <a:gd name="connsiteX4831" fmla="*/ 2818834 w 4699113"/>
              <a:gd name="connsiteY4831" fmla="*/ 2590427 h 4925960"/>
              <a:gd name="connsiteX4832" fmla="*/ 2888591 w 4699113"/>
              <a:gd name="connsiteY4832" fmla="*/ 2676379 h 4925960"/>
              <a:gd name="connsiteX4833" fmla="*/ 2920299 w 4699113"/>
              <a:gd name="connsiteY4833" fmla="*/ 2783079 h 4925960"/>
              <a:gd name="connsiteX4834" fmla="*/ 2926640 w 4699113"/>
              <a:gd name="connsiteY4834" fmla="*/ 2797898 h 4925960"/>
              <a:gd name="connsiteX4835" fmla="*/ 2923470 w 4699113"/>
              <a:gd name="connsiteY4835" fmla="*/ 2815681 h 4925960"/>
              <a:gd name="connsiteX4836" fmla="*/ 2920299 w 4699113"/>
              <a:gd name="connsiteY4836" fmla="*/ 2845320 h 4925960"/>
              <a:gd name="connsiteX4837" fmla="*/ 2920299 w 4699113"/>
              <a:gd name="connsiteY4837" fmla="*/ 2877923 h 4925960"/>
              <a:gd name="connsiteX4838" fmla="*/ 2888591 w 4699113"/>
              <a:gd name="connsiteY4838" fmla="*/ 2960911 h 4925960"/>
              <a:gd name="connsiteX4839" fmla="*/ 2844200 w 4699113"/>
              <a:gd name="connsiteY4839" fmla="*/ 3037972 h 4925960"/>
              <a:gd name="connsiteX4840" fmla="*/ 2841029 w 4699113"/>
              <a:gd name="connsiteY4840" fmla="*/ 3043900 h 4925960"/>
              <a:gd name="connsiteX4841" fmla="*/ 2837858 w 4699113"/>
              <a:gd name="connsiteY4841" fmla="*/ 3049827 h 4925960"/>
              <a:gd name="connsiteX4842" fmla="*/ 2837858 w 4699113"/>
              <a:gd name="connsiteY4842" fmla="*/ 3043900 h 4925960"/>
              <a:gd name="connsiteX4843" fmla="*/ 2841029 w 4699113"/>
              <a:gd name="connsiteY4843" fmla="*/ 3037972 h 4925960"/>
              <a:gd name="connsiteX4844" fmla="*/ 2866396 w 4699113"/>
              <a:gd name="connsiteY4844" fmla="*/ 2969803 h 4925960"/>
              <a:gd name="connsiteX4845" fmla="*/ 2882250 w 4699113"/>
              <a:gd name="connsiteY4845" fmla="*/ 2901634 h 4925960"/>
              <a:gd name="connsiteX4846" fmla="*/ 2885420 w 4699113"/>
              <a:gd name="connsiteY4846" fmla="*/ 2886814 h 4925960"/>
              <a:gd name="connsiteX4847" fmla="*/ 2875908 w 4699113"/>
              <a:gd name="connsiteY4847" fmla="*/ 2877923 h 4925960"/>
              <a:gd name="connsiteX4848" fmla="*/ 2853712 w 4699113"/>
              <a:gd name="connsiteY4848" fmla="*/ 2883850 h 4925960"/>
              <a:gd name="connsiteX4849" fmla="*/ 2844200 w 4699113"/>
              <a:gd name="connsiteY4849" fmla="*/ 2904598 h 4925960"/>
              <a:gd name="connsiteX4850" fmla="*/ 2844200 w 4699113"/>
              <a:gd name="connsiteY4850" fmla="*/ 2934236 h 4925960"/>
              <a:gd name="connsiteX4851" fmla="*/ 2831517 w 4699113"/>
              <a:gd name="connsiteY4851" fmla="*/ 2949056 h 4925960"/>
              <a:gd name="connsiteX4852" fmla="*/ 2831517 w 4699113"/>
              <a:gd name="connsiteY4852" fmla="*/ 2960911 h 4925960"/>
              <a:gd name="connsiteX4853" fmla="*/ 2825175 w 4699113"/>
              <a:gd name="connsiteY4853" fmla="*/ 2966839 h 4925960"/>
              <a:gd name="connsiteX4854" fmla="*/ 2831517 w 4699113"/>
              <a:gd name="connsiteY4854" fmla="*/ 2969803 h 4925960"/>
              <a:gd name="connsiteX4855" fmla="*/ 2831517 w 4699113"/>
              <a:gd name="connsiteY4855" fmla="*/ 2975730 h 4925960"/>
              <a:gd name="connsiteX4856" fmla="*/ 2834688 w 4699113"/>
              <a:gd name="connsiteY4856" fmla="*/ 2981658 h 4925960"/>
              <a:gd name="connsiteX4857" fmla="*/ 2831517 w 4699113"/>
              <a:gd name="connsiteY4857" fmla="*/ 2987586 h 4925960"/>
              <a:gd name="connsiteX4858" fmla="*/ 2812492 w 4699113"/>
              <a:gd name="connsiteY4858" fmla="*/ 3008333 h 4925960"/>
              <a:gd name="connsiteX4859" fmla="*/ 2809321 w 4699113"/>
              <a:gd name="connsiteY4859" fmla="*/ 3032044 h 4925960"/>
              <a:gd name="connsiteX4860" fmla="*/ 2799809 w 4699113"/>
              <a:gd name="connsiteY4860" fmla="*/ 3046863 h 4925960"/>
              <a:gd name="connsiteX4861" fmla="*/ 2790296 w 4699113"/>
              <a:gd name="connsiteY4861" fmla="*/ 3058719 h 4925960"/>
              <a:gd name="connsiteX4862" fmla="*/ 2771272 w 4699113"/>
              <a:gd name="connsiteY4862" fmla="*/ 3091322 h 4925960"/>
              <a:gd name="connsiteX4863" fmla="*/ 2745906 w 4699113"/>
              <a:gd name="connsiteY4863" fmla="*/ 3126888 h 4925960"/>
              <a:gd name="connsiteX4864" fmla="*/ 2742735 w 4699113"/>
              <a:gd name="connsiteY4864" fmla="*/ 3132816 h 4925960"/>
              <a:gd name="connsiteX4865" fmla="*/ 2742735 w 4699113"/>
              <a:gd name="connsiteY4865" fmla="*/ 3135780 h 4925960"/>
              <a:gd name="connsiteX4866" fmla="*/ 2755418 w 4699113"/>
              <a:gd name="connsiteY4866" fmla="*/ 3144671 h 4925960"/>
              <a:gd name="connsiteX4867" fmla="*/ 2752247 w 4699113"/>
              <a:gd name="connsiteY4867" fmla="*/ 3153563 h 4925960"/>
              <a:gd name="connsiteX4868" fmla="*/ 2742735 w 4699113"/>
              <a:gd name="connsiteY4868" fmla="*/ 3168382 h 4925960"/>
              <a:gd name="connsiteX4869" fmla="*/ 2723710 w 4699113"/>
              <a:gd name="connsiteY4869" fmla="*/ 3168382 h 4925960"/>
              <a:gd name="connsiteX4870" fmla="*/ 2707856 w 4699113"/>
              <a:gd name="connsiteY4870" fmla="*/ 3171346 h 4925960"/>
              <a:gd name="connsiteX4871" fmla="*/ 2701514 w 4699113"/>
              <a:gd name="connsiteY4871" fmla="*/ 3177274 h 4925960"/>
              <a:gd name="connsiteX4872" fmla="*/ 2669806 w 4699113"/>
              <a:gd name="connsiteY4872" fmla="*/ 3212840 h 4925960"/>
              <a:gd name="connsiteX4873" fmla="*/ 2638098 w 4699113"/>
              <a:gd name="connsiteY4873" fmla="*/ 3245443 h 4925960"/>
              <a:gd name="connsiteX4874" fmla="*/ 2593708 w 4699113"/>
              <a:gd name="connsiteY4874" fmla="*/ 3286937 h 4925960"/>
              <a:gd name="connsiteX4875" fmla="*/ 2539804 w 4699113"/>
              <a:gd name="connsiteY4875" fmla="*/ 3322504 h 4925960"/>
              <a:gd name="connsiteX4876" fmla="*/ 2482730 w 4699113"/>
              <a:gd name="connsiteY4876" fmla="*/ 3363998 h 4925960"/>
              <a:gd name="connsiteX4877" fmla="*/ 2422485 w 4699113"/>
              <a:gd name="connsiteY4877" fmla="*/ 3399565 h 4925960"/>
              <a:gd name="connsiteX4878" fmla="*/ 2289312 w 4699113"/>
              <a:gd name="connsiteY4878" fmla="*/ 3464770 h 4925960"/>
              <a:gd name="connsiteX4879" fmla="*/ 2152968 w 4699113"/>
              <a:gd name="connsiteY4879" fmla="*/ 3521083 h 4925960"/>
              <a:gd name="connsiteX4880" fmla="*/ 2045160 w 4699113"/>
              <a:gd name="connsiteY4880" fmla="*/ 3559614 h 4925960"/>
              <a:gd name="connsiteX4881" fmla="*/ 1937354 w 4699113"/>
              <a:gd name="connsiteY4881" fmla="*/ 3586289 h 4925960"/>
              <a:gd name="connsiteX4882" fmla="*/ 1880280 w 4699113"/>
              <a:gd name="connsiteY4882" fmla="*/ 3601108 h 4925960"/>
              <a:gd name="connsiteX4883" fmla="*/ 1826376 w 4699113"/>
              <a:gd name="connsiteY4883" fmla="*/ 3610000 h 4925960"/>
              <a:gd name="connsiteX4884" fmla="*/ 1791497 w 4699113"/>
              <a:gd name="connsiteY4884" fmla="*/ 3615927 h 4925960"/>
              <a:gd name="connsiteX4885" fmla="*/ 1759789 w 4699113"/>
              <a:gd name="connsiteY4885" fmla="*/ 3615927 h 4925960"/>
              <a:gd name="connsiteX4886" fmla="*/ 1734423 w 4699113"/>
              <a:gd name="connsiteY4886" fmla="*/ 3624819 h 4925960"/>
              <a:gd name="connsiteX4887" fmla="*/ 1705886 w 4699113"/>
              <a:gd name="connsiteY4887" fmla="*/ 3624819 h 4925960"/>
              <a:gd name="connsiteX4888" fmla="*/ 1664666 w 4699113"/>
              <a:gd name="connsiteY4888" fmla="*/ 3624819 h 4925960"/>
              <a:gd name="connsiteX4889" fmla="*/ 1629787 w 4699113"/>
              <a:gd name="connsiteY4889" fmla="*/ 3627783 h 4925960"/>
              <a:gd name="connsiteX4890" fmla="*/ 1591738 w 4699113"/>
              <a:gd name="connsiteY4890" fmla="*/ 3624819 h 4925960"/>
              <a:gd name="connsiteX4891" fmla="*/ 1553688 w 4699113"/>
              <a:gd name="connsiteY4891" fmla="*/ 3627783 h 4925960"/>
              <a:gd name="connsiteX4892" fmla="*/ 1547346 w 4699113"/>
              <a:gd name="connsiteY4892" fmla="*/ 3627783 h 4925960"/>
              <a:gd name="connsiteX4893" fmla="*/ 1537834 w 4699113"/>
              <a:gd name="connsiteY4893" fmla="*/ 3624819 h 4925960"/>
              <a:gd name="connsiteX4894" fmla="*/ 1518809 w 4699113"/>
              <a:gd name="connsiteY4894" fmla="*/ 3624819 h 4925960"/>
              <a:gd name="connsiteX4895" fmla="*/ 1496614 w 4699113"/>
              <a:gd name="connsiteY4895" fmla="*/ 3618891 h 4925960"/>
              <a:gd name="connsiteX4896" fmla="*/ 1490272 w 4699113"/>
              <a:gd name="connsiteY4896" fmla="*/ 3618891 h 4925960"/>
              <a:gd name="connsiteX4897" fmla="*/ 1487101 w 4699113"/>
              <a:gd name="connsiteY4897" fmla="*/ 3621855 h 4925960"/>
              <a:gd name="connsiteX4898" fmla="*/ 1474418 w 4699113"/>
              <a:gd name="connsiteY4898" fmla="*/ 3639638 h 4925960"/>
              <a:gd name="connsiteX4899" fmla="*/ 1445881 w 4699113"/>
              <a:gd name="connsiteY4899" fmla="*/ 3639638 h 4925960"/>
              <a:gd name="connsiteX4900" fmla="*/ 1436369 w 4699113"/>
              <a:gd name="connsiteY4900" fmla="*/ 3627783 h 4925960"/>
              <a:gd name="connsiteX4901" fmla="*/ 1442710 w 4699113"/>
              <a:gd name="connsiteY4901" fmla="*/ 3615927 h 4925960"/>
              <a:gd name="connsiteX4902" fmla="*/ 1439540 w 4699113"/>
              <a:gd name="connsiteY4902" fmla="*/ 3610000 h 4925960"/>
              <a:gd name="connsiteX4903" fmla="*/ 1433198 w 4699113"/>
              <a:gd name="connsiteY4903" fmla="*/ 3610000 h 4925960"/>
              <a:gd name="connsiteX4904" fmla="*/ 1388807 w 4699113"/>
              <a:gd name="connsiteY4904" fmla="*/ 3604072 h 4925960"/>
              <a:gd name="connsiteX4905" fmla="*/ 1347587 w 4699113"/>
              <a:gd name="connsiteY4905" fmla="*/ 3589253 h 4925960"/>
              <a:gd name="connsiteX4906" fmla="*/ 1319049 w 4699113"/>
              <a:gd name="connsiteY4906" fmla="*/ 3583325 h 4925960"/>
              <a:gd name="connsiteX4907" fmla="*/ 1300025 w 4699113"/>
              <a:gd name="connsiteY4907" fmla="*/ 3565542 h 4925960"/>
              <a:gd name="connsiteX4908" fmla="*/ 1271488 w 4699113"/>
              <a:gd name="connsiteY4908" fmla="*/ 3565542 h 4925960"/>
              <a:gd name="connsiteX4909" fmla="*/ 1255634 w 4699113"/>
              <a:gd name="connsiteY4909" fmla="*/ 3547758 h 4925960"/>
              <a:gd name="connsiteX4910" fmla="*/ 1246121 w 4699113"/>
              <a:gd name="connsiteY4910" fmla="*/ 3547758 h 4925960"/>
              <a:gd name="connsiteX4911" fmla="*/ 1242950 w 4699113"/>
              <a:gd name="connsiteY4911" fmla="*/ 3541831 h 4925960"/>
              <a:gd name="connsiteX4912" fmla="*/ 1239780 w 4699113"/>
              <a:gd name="connsiteY4912" fmla="*/ 3541831 h 4925960"/>
              <a:gd name="connsiteX4913" fmla="*/ 1236609 w 4699113"/>
              <a:gd name="connsiteY4913" fmla="*/ 3538867 h 4925960"/>
              <a:gd name="connsiteX4914" fmla="*/ 1233438 w 4699113"/>
              <a:gd name="connsiteY4914" fmla="*/ 3538867 h 4925960"/>
              <a:gd name="connsiteX4915" fmla="*/ 1227096 w 4699113"/>
              <a:gd name="connsiteY4915" fmla="*/ 3535903 h 4925960"/>
              <a:gd name="connsiteX4916" fmla="*/ 1217584 w 4699113"/>
              <a:gd name="connsiteY4916" fmla="*/ 3535903 h 4925960"/>
              <a:gd name="connsiteX4917" fmla="*/ 1201730 w 4699113"/>
              <a:gd name="connsiteY4917" fmla="*/ 3535903 h 4925960"/>
              <a:gd name="connsiteX4918" fmla="*/ 1201730 w 4699113"/>
              <a:gd name="connsiteY4918" fmla="*/ 3521083 h 4925960"/>
              <a:gd name="connsiteX4919" fmla="*/ 1192218 w 4699113"/>
              <a:gd name="connsiteY4919" fmla="*/ 3506264 h 4925960"/>
              <a:gd name="connsiteX4920" fmla="*/ 1170022 w 4699113"/>
              <a:gd name="connsiteY4920" fmla="*/ 3509228 h 4925960"/>
              <a:gd name="connsiteX4921" fmla="*/ 1154168 w 4699113"/>
              <a:gd name="connsiteY4921" fmla="*/ 3521083 h 4925960"/>
              <a:gd name="connsiteX4922" fmla="*/ 1154168 w 4699113"/>
              <a:gd name="connsiteY4922" fmla="*/ 3527011 h 4925960"/>
              <a:gd name="connsiteX4923" fmla="*/ 1166851 w 4699113"/>
              <a:gd name="connsiteY4923" fmla="*/ 3538867 h 4925960"/>
              <a:gd name="connsiteX4924" fmla="*/ 1242950 w 4699113"/>
              <a:gd name="connsiteY4924" fmla="*/ 3583325 h 4925960"/>
              <a:gd name="connsiteX4925" fmla="*/ 1334903 w 4699113"/>
              <a:gd name="connsiteY4925" fmla="*/ 3615927 h 4925960"/>
              <a:gd name="connsiteX4926" fmla="*/ 1300025 w 4699113"/>
              <a:gd name="connsiteY4926" fmla="*/ 3618891 h 4925960"/>
              <a:gd name="connsiteX4927" fmla="*/ 1271488 w 4699113"/>
              <a:gd name="connsiteY4927" fmla="*/ 3607036 h 4925960"/>
              <a:gd name="connsiteX4928" fmla="*/ 1147827 w 4699113"/>
              <a:gd name="connsiteY4928" fmla="*/ 3559614 h 4925960"/>
              <a:gd name="connsiteX4929" fmla="*/ 1046361 w 4699113"/>
              <a:gd name="connsiteY4929" fmla="*/ 3476625 h 4925960"/>
              <a:gd name="connsiteX4930" fmla="*/ 1043191 w 4699113"/>
              <a:gd name="connsiteY4930" fmla="*/ 3473661 h 4925960"/>
              <a:gd name="connsiteX4931" fmla="*/ 1040020 w 4699113"/>
              <a:gd name="connsiteY4931" fmla="*/ 3464770 h 4925960"/>
              <a:gd name="connsiteX4932" fmla="*/ 1040020 w 4699113"/>
              <a:gd name="connsiteY4932" fmla="*/ 3461806 h 4925960"/>
              <a:gd name="connsiteX4933" fmla="*/ 1040020 w 4699113"/>
              <a:gd name="connsiteY4933" fmla="*/ 3458842 h 4925960"/>
              <a:gd name="connsiteX4934" fmla="*/ 1001970 w 4699113"/>
              <a:gd name="connsiteY4934" fmla="*/ 3411420 h 4925960"/>
              <a:gd name="connsiteX4935" fmla="*/ 982946 w 4699113"/>
              <a:gd name="connsiteY4935" fmla="*/ 3352143 h 4925960"/>
              <a:gd name="connsiteX4936" fmla="*/ 979775 w 4699113"/>
              <a:gd name="connsiteY4936" fmla="*/ 3239515 h 4925960"/>
              <a:gd name="connsiteX4937" fmla="*/ 1017824 w 4699113"/>
              <a:gd name="connsiteY4937" fmla="*/ 3129852 h 4925960"/>
              <a:gd name="connsiteX4938" fmla="*/ 1157339 w 4699113"/>
              <a:gd name="connsiteY4938" fmla="*/ 2925345 h 4925960"/>
              <a:gd name="connsiteX4939" fmla="*/ 1350757 w 4699113"/>
              <a:gd name="connsiteY4939" fmla="*/ 2762332 h 4925960"/>
              <a:gd name="connsiteX4940" fmla="*/ 1541005 w 4699113"/>
              <a:gd name="connsiteY4940" fmla="*/ 2652668 h 4925960"/>
              <a:gd name="connsiteX4941" fmla="*/ 1743936 w 4699113"/>
              <a:gd name="connsiteY4941" fmla="*/ 2566716 h 4925960"/>
              <a:gd name="connsiteX4942" fmla="*/ 1870767 w 4699113"/>
              <a:gd name="connsiteY4942" fmla="*/ 2522258 h 4925960"/>
              <a:gd name="connsiteX4943" fmla="*/ 2000769 w 4699113"/>
              <a:gd name="connsiteY4943" fmla="*/ 2489655 h 4925960"/>
              <a:gd name="connsiteX4944" fmla="*/ 2095893 w 4699113"/>
              <a:gd name="connsiteY4944" fmla="*/ 2471872 h 4925960"/>
              <a:gd name="connsiteX4945" fmla="*/ 2194188 w 4699113"/>
              <a:gd name="connsiteY4945" fmla="*/ 2460016 h 4925960"/>
              <a:gd name="connsiteX4946" fmla="*/ 1474418 w 4699113"/>
              <a:gd name="connsiteY4946" fmla="*/ 2451125 h 4925960"/>
              <a:gd name="connsiteX4947" fmla="*/ 1458564 w 4699113"/>
              <a:gd name="connsiteY4947" fmla="*/ 2465944 h 4925960"/>
              <a:gd name="connsiteX4948" fmla="*/ 1455393 w 4699113"/>
              <a:gd name="connsiteY4948" fmla="*/ 2483727 h 4925960"/>
              <a:gd name="connsiteX4949" fmla="*/ 1461735 w 4699113"/>
              <a:gd name="connsiteY4949" fmla="*/ 2483727 h 4925960"/>
              <a:gd name="connsiteX4950" fmla="*/ 1464906 w 4699113"/>
              <a:gd name="connsiteY4950" fmla="*/ 2489655 h 4925960"/>
              <a:gd name="connsiteX4951" fmla="*/ 1487101 w 4699113"/>
              <a:gd name="connsiteY4951" fmla="*/ 2492619 h 4925960"/>
              <a:gd name="connsiteX4952" fmla="*/ 1496614 w 4699113"/>
              <a:gd name="connsiteY4952" fmla="*/ 2471872 h 4925960"/>
              <a:gd name="connsiteX4953" fmla="*/ 1490272 w 4699113"/>
              <a:gd name="connsiteY4953" fmla="*/ 2457052 h 4925960"/>
              <a:gd name="connsiteX4954" fmla="*/ 3088351 w 4699113"/>
              <a:gd name="connsiteY4954" fmla="*/ 2448161 h 4925960"/>
              <a:gd name="connsiteX4955" fmla="*/ 3072497 w 4699113"/>
              <a:gd name="connsiteY4955" fmla="*/ 2471872 h 4925960"/>
              <a:gd name="connsiteX4956" fmla="*/ 3043960 w 4699113"/>
              <a:gd name="connsiteY4956" fmla="*/ 2468908 h 4925960"/>
              <a:gd name="connsiteX4957" fmla="*/ 3028106 w 4699113"/>
              <a:gd name="connsiteY4957" fmla="*/ 2480763 h 4925960"/>
              <a:gd name="connsiteX4958" fmla="*/ 3018594 w 4699113"/>
              <a:gd name="connsiteY4958" fmla="*/ 2504475 h 4925960"/>
              <a:gd name="connsiteX4959" fmla="*/ 3021764 w 4699113"/>
              <a:gd name="connsiteY4959" fmla="*/ 2507438 h 4925960"/>
              <a:gd name="connsiteX4960" fmla="*/ 3034448 w 4699113"/>
              <a:gd name="connsiteY4960" fmla="*/ 2498547 h 4925960"/>
              <a:gd name="connsiteX4961" fmla="*/ 3043960 w 4699113"/>
              <a:gd name="connsiteY4961" fmla="*/ 2483727 h 4925960"/>
              <a:gd name="connsiteX4962" fmla="*/ 3050302 w 4699113"/>
              <a:gd name="connsiteY4962" fmla="*/ 2492619 h 4925960"/>
              <a:gd name="connsiteX4963" fmla="*/ 3050302 w 4699113"/>
              <a:gd name="connsiteY4963" fmla="*/ 2504475 h 4925960"/>
              <a:gd name="connsiteX4964" fmla="*/ 3053472 w 4699113"/>
              <a:gd name="connsiteY4964" fmla="*/ 2504475 h 4925960"/>
              <a:gd name="connsiteX4965" fmla="*/ 3066156 w 4699113"/>
              <a:gd name="connsiteY4965" fmla="*/ 2498547 h 4925960"/>
              <a:gd name="connsiteX4966" fmla="*/ 3085180 w 4699113"/>
              <a:gd name="connsiteY4966" fmla="*/ 2498547 h 4925960"/>
              <a:gd name="connsiteX4967" fmla="*/ 3085180 w 4699113"/>
              <a:gd name="connsiteY4967" fmla="*/ 2504475 h 4925960"/>
              <a:gd name="connsiteX4968" fmla="*/ 3085180 w 4699113"/>
              <a:gd name="connsiteY4968" fmla="*/ 2510402 h 4925960"/>
              <a:gd name="connsiteX4969" fmla="*/ 3075668 w 4699113"/>
              <a:gd name="connsiteY4969" fmla="*/ 2522258 h 4925960"/>
              <a:gd name="connsiteX4970" fmla="*/ 3056643 w 4699113"/>
              <a:gd name="connsiteY4970" fmla="*/ 2525221 h 4925960"/>
              <a:gd name="connsiteX4971" fmla="*/ 3053472 w 4699113"/>
              <a:gd name="connsiteY4971" fmla="*/ 2525221 h 4925960"/>
              <a:gd name="connsiteX4972" fmla="*/ 3050302 w 4699113"/>
              <a:gd name="connsiteY4972" fmla="*/ 2525221 h 4925960"/>
              <a:gd name="connsiteX4973" fmla="*/ 3034448 w 4699113"/>
              <a:gd name="connsiteY4973" fmla="*/ 2525221 h 4925960"/>
              <a:gd name="connsiteX4974" fmla="*/ 3021764 w 4699113"/>
              <a:gd name="connsiteY4974" fmla="*/ 2528185 h 4925960"/>
              <a:gd name="connsiteX4975" fmla="*/ 3018594 w 4699113"/>
              <a:gd name="connsiteY4975" fmla="*/ 2543005 h 4925960"/>
              <a:gd name="connsiteX4976" fmla="*/ 3028106 w 4699113"/>
              <a:gd name="connsiteY4976" fmla="*/ 2554860 h 4925960"/>
              <a:gd name="connsiteX4977" fmla="*/ 3034448 w 4699113"/>
              <a:gd name="connsiteY4977" fmla="*/ 2545969 h 4925960"/>
              <a:gd name="connsiteX4978" fmla="*/ 3050302 w 4699113"/>
              <a:gd name="connsiteY4978" fmla="*/ 2548933 h 4925960"/>
              <a:gd name="connsiteX4979" fmla="*/ 3056643 w 4699113"/>
              <a:gd name="connsiteY4979" fmla="*/ 2551896 h 4925960"/>
              <a:gd name="connsiteX4980" fmla="*/ 3059814 w 4699113"/>
              <a:gd name="connsiteY4980" fmla="*/ 2548933 h 4925960"/>
              <a:gd name="connsiteX4981" fmla="*/ 3075668 w 4699113"/>
              <a:gd name="connsiteY4981" fmla="*/ 2545969 h 4925960"/>
              <a:gd name="connsiteX4982" fmla="*/ 3085180 w 4699113"/>
              <a:gd name="connsiteY4982" fmla="*/ 2548933 h 4925960"/>
              <a:gd name="connsiteX4983" fmla="*/ 3094692 w 4699113"/>
              <a:gd name="connsiteY4983" fmla="*/ 2551896 h 4925960"/>
              <a:gd name="connsiteX4984" fmla="*/ 3088351 w 4699113"/>
              <a:gd name="connsiteY4984" fmla="*/ 2560788 h 4925960"/>
              <a:gd name="connsiteX4985" fmla="*/ 3078838 w 4699113"/>
              <a:gd name="connsiteY4985" fmla="*/ 2569680 h 4925960"/>
              <a:gd name="connsiteX4986" fmla="*/ 3062984 w 4699113"/>
              <a:gd name="connsiteY4986" fmla="*/ 2575608 h 4925960"/>
              <a:gd name="connsiteX4987" fmla="*/ 3043960 w 4699113"/>
              <a:gd name="connsiteY4987" fmla="*/ 2572643 h 4925960"/>
              <a:gd name="connsiteX4988" fmla="*/ 3028106 w 4699113"/>
              <a:gd name="connsiteY4988" fmla="*/ 2572643 h 4925960"/>
              <a:gd name="connsiteX4989" fmla="*/ 3018594 w 4699113"/>
              <a:gd name="connsiteY4989" fmla="*/ 2587463 h 4925960"/>
              <a:gd name="connsiteX4990" fmla="*/ 3021764 w 4699113"/>
              <a:gd name="connsiteY4990" fmla="*/ 2602282 h 4925960"/>
              <a:gd name="connsiteX4991" fmla="*/ 3034448 w 4699113"/>
              <a:gd name="connsiteY4991" fmla="*/ 2596354 h 4925960"/>
              <a:gd name="connsiteX4992" fmla="*/ 3043960 w 4699113"/>
              <a:gd name="connsiteY4992" fmla="*/ 2587463 h 4925960"/>
              <a:gd name="connsiteX4993" fmla="*/ 3050302 w 4699113"/>
              <a:gd name="connsiteY4993" fmla="*/ 2593391 h 4925960"/>
              <a:gd name="connsiteX4994" fmla="*/ 3050302 w 4699113"/>
              <a:gd name="connsiteY4994" fmla="*/ 2605246 h 4925960"/>
              <a:gd name="connsiteX4995" fmla="*/ 3072497 w 4699113"/>
              <a:gd name="connsiteY4995" fmla="*/ 2602282 h 4925960"/>
              <a:gd name="connsiteX4996" fmla="*/ 3097863 w 4699113"/>
              <a:gd name="connsiteY4996" fmla="*/ 2596354 h 4925960"/>
              <a:gd name="connsiteX4997" fmla="*/ 3078838 w 4699113"/>
              <a:gd name="connsiteY4997" fmla="*/ 2623029 h 4925960"/>
              <a:gd name="connsiteX4998" fmla="*/ 3043960 w 4699113"/>
              <a:gd name="connsiteY4998" fmla="*/ 2625993 h 4925960"/>
              <a:gd name="connsiteX4999" fmla="*/ 3034448 w 4699113"/>
              <a:gd name="connsiteY4999" fmla="*/ 2625993 h 4925960"/>
              <a:gd name="connsiteX5000" fmla="*/ 3028106 w 4699113"/>
              <a:gd name="connsiteY5000" fmla="*/ 2628957 h 4925960"/>
              <a:gd name="connsiteX5001" fmla="*/ 3021764 w 4699113"/>
              <a:gd name="connsiteY5001" fmla="*/ 2643776 h 4925960"/>
              <a:gd name="connsiteX5002" fmla="*/ 3028106 w 4699113"/>
              <a:gd name="connsiteY5002" fmla="*/ 2658596 h 4925960"/>
              <a:gd name="connsiteX5003" fmla="*/ 3034448 w 4699113"/>
              <a:gd name="connsiteY5003" fmla="*/ 2646741 h 4925960"/>
              <a:gd name="connsiteX5004" fmla="*/ 3043960 w 4699113"/>
              <a:gd name="connsiteY5004" fmla="*/ 2634885 h 4925960"/>
              <a:gd name="connsiteX5005" fmla="*/ 3050302 w 4699113"/>
              <a:gd name="connsiteY5005" fmla="*/ 2646741 h 4925960"/>
              <a:gd name="connsiteX5006" fmla="*/ 3062984 w 4699113"/>
              <a:gd name="connsiteY5006" fmla="*/ 2652668 h 4925960"/>
              <a:gd name="connsiteX5007" fmla="*/ 3066156 w 4699113"/>
              <a:gd name="connsiteY5007" fmla="*/ 2649704 h 4925960"/>
              <a:gd name="connsiteX5008" fmla="*/ 3075668 w 4699113"/>
              <a:gd name="connsiteY5008" fmla="*/ 2649704 h 4925960"/>
              <a:gd name="connsiteX5009" fmla="*/ 3085180 w 4699113"/>
              <a:gd name="connsiteY5009" fmla="*/ 2649704 h 4925960"/>
              <a:gd name="connsiteX5010" fmla="*/ 3094692 w 4699113"/>
              <a:gd name="connsiteY5010" fmla="*/ 2655632 h 4925960"/>
              <a:gd name="connsiteX5011" fmla="*/ 3088351 w 4699113"/>
              <a:gd name="connsiteY5011" fmla="*/ 2664524 h 4925960"/>
              <a:gd name="connsiteX5012" fmla="*/ 3078838 w 4699113"/>
              <a:gd name="connsiteY5012" fmla="*/ 2670451 h 4925960"/>
              <a:gd name="connsiteX5013" fmla="*/ 3059814 w 4699113"/>
              <a:gd name="connsiteY5013" fmla="*/ 2676379 h 4925960"/>
              <a:gd name="connsiteX5014" fmla="*/ 3043960 w 4699113"/>
              <a:gd name="connsiteY5014" fmla="*/ 2664524 h 4925960"/>
              <a:gd name="connsiteX5015" fmla="*/ 3037618 w 4699113"/>
              <a:gd name="connsiteY5015" fmla="*/ 2673415 h 4925960"/>
              <a:gd name="connsiteX5016" fmla="*/ 3028106 w 4699113"/>
              <a:gd name="connsiteY5016" fmla="*/ 2676379 h 4925960"/>
              <a:gd name="connsiteX5017" fmla="*/ 3021764 w 4699113"/>
              <a:gd name="connsiteY5017" fmla="*/ 2697126 h 4925960"/>
              <a:gd name="connsiteX5018" fmla="*/ 3015423 w 4699113"/>
              <a:gd name="connsiteY5018" fmla="*/ 2714909 h 4925960"/>
              <a:gd name="connsiteX5019" fmla="*/ 3078838 w 4699113"/>
              <a:gd name="connsiteY5019" fmla="*/ 2711946 h 4925960"/>
              <a:gd name="connsiteX5020" fmla="*/ 3142254 w 4699113"/>
              <a:gd name="connsiteY5020" fmla="*/ 2726765 h 4925960"/>
              <a:gd name="connsiteX5021" fmla="*/ 3145425 w 4699113"/>
              <a:gd name="connsiteY5021" fmla="*/ 2726765 h 4925960"/>
              <a:gd name="connsiteX5022" fmla="*/ 3148596 w 4699113"/>
              <a:gd name="connsiteY5022" fmla="*/ 2720837 h 4925960"/>
              <a:gd name="connsiteX5023" fmla="*/ 3151767 w 4699113"/>
              <a:gd name="connsiteY5023" fmla="*/ 2720837 h 4925960"/>
              <a:gd name="connsiteX5024" fmla="*/ 3151767 w 4699113"/>
              <a:gd name="connsiteY5024" fmla="*/ 2717874 h 4925960"/>
              <a:gd name="connsiteX5025" fmla="*/ 3151767 w 4699113"/>
              <a:gd name="connsiteY5025" fmla="*/ 2714909 h 4925960"/>
              <a:gd name="connsiteX5026" fmla="*/ 3148596 w 4699113"/>
              <a:gd name="connsiteY5026" fmla="*/ 2711946 h 4925960"/>
              <a:gd name="connsiteX5027" fmla="*/ 3104205 w 4699113"/>
              <a:gd name="connsiteY5027" fmla="*/ 2697126 h 4925960"/>
              <a:gd name="connsiteX5028" fmla="*/ 3059814 w 4699113"/>
              <a:gd name="connsiteY5028" fmla="*/ 2700090 h 4925960"/>
              <a:gd name="connsiteX5029" fmla="*/ 3050302 w 4699113"/>
              <a:gd name="connsiteY5029" fmla="*/ 2706018 h 4925960"/>
              <a:gd name="connsiteX5030" fmla="*/ 3037618 w 4699113"/>
              <a:gd name="connsiteY5030" fmla="*/ 2697126 h 4925960"/>
              <a:gd name="connsiteX5031" fmla="*/ 3040789 w 4699113"/>
              <a:gd name="connsiteY5031" fmla="*/ 2688235 h 4925960"/>
              <a:gd name="connsiteX5032" fmla="*/ 3053472 w 4699113"/>
              <a:gd name="connsiteY5032" fmla="*/ 2685271 h 4925960"/>
              <a:gd name="connsiteX5033" fmla="*/ 3085180 w 4699113"/>
              <a:gd name="connsiteY5033" fmla="*/ 2676379 h 4925960"/>
              <a:gd name="connsiteX5034" fmla="*/ 3120059 w 4699113"/>
              <a:gd name="connsiteY5034" fmla="*/ 2688235 h 4925960"/>
              <a:gd name="connsiteX5035" fmla="*/ 3129571 w 4699113"/>
              <a:gd name="connsiteY5035" fmla="*/ 2691199 h 4925960"/>
              <a:gd name="connsiteX5036" fmla="*/ 3142254 w 4699113"/>
              <a:gd name="connsiteY5036" fmla="*/ 2685271 h 4925960"/>
              <a:gd name="connsiteX5037" fmla="*/ 3129571 w 4699113"/>
              <a:gd name="connsiteY5037" fmla="*/ 2664524 h 4925960"/>
              <a:gd name="connsiteX5038" fmla="*/ 3107376 w 4699113"/>
              <a:gd name="connsiteY5038" fmla="*/ 2652668 h 4925960"/>
              <a:gd name="connsiteX5039" fmla="*/ 3101034 w 4699113"/>
              <a:gd name="connsiteY5039" fmla="*/ 2649704 h 4925960"/>
              <a:gd name="connsiteX5040" fmla="*/ 3094692 w 4699113"/>
              <a:gd name="connsiteY5040" fmla="*/ 2637849 h 4925960"/>
              <a:gd name="connsiteX5041" fmla="*/ 3094692 w 4699113"/>
              <a:gd name="connsiteY5041" fmla="*/ 2634885 h 4925960"/>
              <a:gd name="connsiteX5042" fmla="*/ 3094692 w 4699113"/>
              <a:gd name="connsiteY5042" fmla="*/ 2628957 h 4925960"/>
              <a:gd name="connsiteX5043" fmla="*/ 3097863 w 4699113"/>
              <a:gd name="connsiteY5043" fmla="*/ 2628957 h 4925960"/>
              <a:gd name="connsiteX5044" fmla="*/ 3104205 w 4699113"/>
              <a:gd name="connsiteY5044" fmla="*/ 2625993 h 4925960"/>
              <a:gd name="connsiteX5045" fmla="*/ 3120059 w 4699113"/>
              <a:gd name="connsiteY5045" fmla="*/ 2631921 h 4925960"/>
              <a:gd name="connsiteX5046" fmla="*/ 3129571 w 4699113"/>
              <a:gd name="connsiteY5046" fmla="*/ 2625993 h 4925960"/>
              <a:gd name="connsiteX5047" fmla="*/ 3126400 w 4699113"/>
              <a:gd name="connsiteY5047" fmla="*/ 2605246 h 4925960"/>
              <a:gd name="connsiteX5048" fmla="*/ 3107376 w 4699113"/>
              <a:gd name="connsiteY5048" fmla="*/ 2602282 h 4925960"/>
              <a:gd name="connsiteX5049" fmla="*/ 3101034 w 4699113"/>
              <a:gd name="connsiteY5049" fmla="*/ 2602282 h 4925960"/>
              <a:gd name="connsiteX5050" fmla="*/ 3097863 w 4699113"/>
              <a:gd name="connsiteY5050" fmla="*/ 2596354 h 4925960"/>
              <a:gd name="connsiteX5051" fmla="*/ 3094692 w 4699113"/>
              <a:gd name="connsiteY5051" fmla="*/ 2587463 h 4925960"/>
              <a:gd name="connsiteX5052" fmla="*/ 3094692 w 4699113"/>
              <a:gd name="connsiteY5052" fmla="*/ 2572643 h 4925960"/>
              <a:gd name="connsiteX5053" fmla="*/ 3104205 w 4699113"/>
              <a:gd name="connsiteY5053" fmla="*/ 2572643 h 4925960"/>
              <a:gd name="connsiteX5054" fmla="*/ 3116888 w 4699113"/>
              <a:gd name="connsiteY5054" fmla="*/ 2584499 h 4925960"/>
              <a:gd name="connsiteX5055" fmla="*/ 3123230 w 4699113"/>
              <a:gd name="connsiteY5055" fmla="*/ 2584499 h 4925960"/>
              <a:gd name="connsiteX5056" fmla="*/ 3126400 w 4699113"/>
              <a:gd name="connsiteY5056" fmla="*/ 2584499 h 4925960"/>
              <a:gd name="connsiteX5057" fmla="*/ 3126400 w 4699113"/>
              <a:gd name="connsiteY5057" fmla="*/ 2575608 h 4925960"/>
              <a:gd name="connsiteX5058" fmla="*/ 3129571 w 4699113"/>
              <a:gd name="connsiteY5058" fmla="*/ 2569680 h 4925960"/>
              <a:gd name="connsiteX5059" fmla="*/ 3126400 w 4699113"/>
              <a:gd name="connsiteY5059" fmla="*/ 2554860 h 4925960"/>
              <a:gd name="connsiteX5060" fmla="*/ 3113717 w 4699113"/>
              <a:gd name="connsiteY5060" fmla="*/ 2551896 h 4925960"/>
              <a:gd name="connsiteX5061" fmla="*/ 3097863 w 4699113"/>
              <a:gd name="connsiteY5061" fmla="*/ 2545969 h 4925960"/>
              <a:gd name="connsiteX5062" fmla="*/ 3088351 w 4699113"/>
              <a:gd name="connsiteY5062" fmla="*/ 2531149 h 4925960"/>
              <a:gd name="connsiteX5063" fmla="*/ 3088351 w 4699113"/>
              <a:gd name="connsiteY5063" fmla="*/ 2528185 h 4925960"/>
              <a:gd name="connsiteX5064" fmla="*/ 3094692 w 4699113"/>
              <a:gd name="connsiteY5064" fmla="*/ 2525221 h 4925960"/>
              <a:gd name="connsiteX5065" fmla="*/ 3104205 w 4699113"/>
              <a:gd name="connsiteY5065" fmla="*/ 2525221 h 4925960"/>
              <a:gd name="connsiteX5066" fmla="*/ 3116888 w 4699113"/>
              <a:gd name="connsiteY5066" fmla="*/ 2531149 h 4925960"/>
              <a:gd name="connsiteX5067" fmla="*/ 3123230 w 4699113"/>
              <a:gd name="connsiteY5067" fmla="*/ 2534113 h 4925960"/>
              <a:gd name="connsiteX5068" fmla="*/ 3126400 w 4699113"/>
              <a:gd name="connsiteY5068" fmla="*/ 2540041 h 4925960"/>
              <a:gd name="connsiteX5069" fmla="*/ 3129571 w 4699113"/>
              <a:gd name="connsiteY5069" fmla="*/ 2519294 h 4925960"/>
              <a:gd name="connsiteX5070" fmla="*/ 3113717 w 4699113"/>
              <a:gd name="connsiteY5070" fmla="*/ 2504475 h 4925960"/>
              <a:gd name="connsiteX5071" fmla="*/ 3094692 w 4699113"/>
              <a:gd name="connsiteY5071" fmla="*/ 2498547 h 4925960"/>
              <a:gd name="connsiteX5072" fmla="*/ 3088351 w 4699113"/>
              <a:gd name="connsiteY5072" fmla="*/ 2480763 h 4925960"/>
              <a:gd name="connsiteX5073" fmla="*/ 3101034 w 4699113"/>
              <a:gd name="connsiteY5073" fmla="*/ 2471872 h 4925960"/>
              <a:gd name="connsiteX5074" fmla="*/ 3116888 w 4699113"/>
              <a:gd name="connsiteY5074" fmla="*/ 2480763 h 4925960"/>
              <a:gd name="connsiteX5075" fmla="*/ 3123230 w 4699113"/>
              <a:gd name="connsiteY5075" fmla="*/ 2483727 h 4925960"/>
              <a:gd name="connsiteX5076" fmla="*/ 3126400 w 4699113"/>
              <a:gd name="connsiteY5076" fmla="*/ 2477800 h 4925960"/>
              <a:gd name="connsiteX5077" fmla="*/ 3126400 w 4699113"/>
              <a:gd name="connsiteY5077" fmla="*/ 2462980 h 4925960"/>
              <a:gd name="connsiteX5078" fmla="*/ 3120059 w 4699113"/>
              <a:gd name="connsiteY5078" fmla="*/ 2457052 h 4925960"/>
              <a:gd name="connsiteX5079" fmla="*/ 3104205 w 4699113"/>
              <a:gd name="connsiteY5079" fmla="*/ 2451125 h 4925960"/>
              <a:gd name="connsiteX5080" fmla="*/ 2841029 w 4699113"/>
              <a:gd name="connsiteY5080" fmla="*/ 2448161 h 4925960"/>
              <a:gd name="connsiteX5081" fmla="*/ 2894933 w 4699113"/>
              <a:gd name="connsiteY5081" fmla="*/ 2448161 h 4925960"/>
              <a:gd name="connsiteX5082" fmla="*/ 2901274 w 4699113"/>
              <a:gd name="connsiteY5082" fmla="*/ 2451125 h 4925960"/>
              <a:gd name="connsiteX5083" fmla="*/ 2904445 w 4699113"/>
              <a:gd name="connsiteY5083" fmla="*/ 2460016 h 4925960"/>
              <a:gd name="connsiteX5084" fmla="*/ 2907616 w 4699113"/>
              <a:gd name="connsiteY5084" fmla="*/ 2522258 h 4925960"/>
              <a:gd name="connsiteX5085" fmla="*/ 2907616 w 4699113"/>
              <a:gd name="connsiteY5085" fmla="*/ 2584499 h 4925960"/>
              <a:gd name="connsiteX5086" fmla="*/ 2863225 w 4699113"/>
              <a:gd name="connsiteY5086" fmla="*/ 2545969 h 4925960"/>
              <a:gd name="connsiteX5087" fmla="*/ 2815663 w 4699113"/>
              <a:gd name="connsiteY5087" fmla="*/ 2510402 h 4925960"/>
              <a:gd name="connsiteX5088" fmla="*/ 2809321 w 4699113"/>
              <a:gd name="connsiteY5088" fmla="*/ 2507438 h 4925960"/>
              <a:gd name="connsiteX5089" fmla="*/ 2796638 w 4699113"/>
              <a:gd name="connsiteY5089" fmla="*/ 2504475 h 4925960"/>
              <a:gd name="connsiteX5090" fmla="*/ 2796638 w 4699113"/>
              <a:gd name="connsiteY5090" fmla="*/ 2501510 h 4925960"/>
              <a:gd name="connsiteX5091" fmla="*/ 2790296 w 4699113"/>
              <a:gd name="connsiteY5091" fmla="*/ 2486691 h 4925960"/>
              <a:gd name="connsiteX5092" fmla="*/ 2799809 w 4699113"/>
              <a:gd name="connsiteY5092" fmla="*/ 2477800 h 4925960"/>
              <a:gd name="connsiteX5093" fmla="*/ 2305166 w 4699113"/>
              <a:gd name="connsiteY5093" fmla="*/ 2430378 h 4925960"/>
              <a:gd name="connsiteX5094" fmla="*/ 2504925 w 4699113"/>
              <a:gd name="connsiteY5094" fmla="*/ 2439269 h 4925960"/>
              <a:gd name="connsiteX5095" fmla="*/ 2530292 w 4699113"/>
              <a:gd name="connsiteY5095" fmla="*/ 2445197 h 4925960"/>
              <a:gd name="connsiteX5096" fmla="*/ 2552487 w 4699113"/>
              <a:gd name="connsiteY5096" fmla="*/ 2451125 h 4925960"/>
              <a:gd name="connsiteX5097" fmla="*/ 2504925 w 4699113"/>
              <a:gd name="connsiteY5097" fmla="*/ 2448161 h 4925960"/>
              <a:gd name="connsiteX5098" fmla="*/ 2451022 w 4699113"/>
              <a:gd name="connsiteY5098" fmla="*/ 2442233 h 4925960"/>
              <a:gd name="connsiteX5099" fmla="*/ 2359069 w 4699113"/>
              <a:gd name="connsiteY5099" fmla="*/ 2436306 h 4925960"/>
              <a:gd name="connsiteX5100" fmla="*/ 2267116 w 4699113"/>
              <a:gd name="connsiteY5100" fmla="*/ 2442233 h 4925960"/>
              <a:gd name="connsiteX5101" fmla="*/ 2200529 w 4699113"/>
              <a:gd name="connsiteY5101" fmla="*/ 2445197 h 4925960"/>
              <a:gd name="connsiteX5102" fmla="*/ 2133943 w 4699113"/>
              <a:gd name="connsiteY5102" fmla="*/ 2457052 h 4925960"/>
              <a:gd name="connsiteX5103" fmla="*/ 2099064 w 4699113"/>
              <a:gd name="connsiteY5103" fmla="*/ 2460016 h 4925960"/>
              <a:gd name="connsiteX5104" fmla="*/ 2067356 w 4699113"/>
              <a:gd name="connsiteY5104" fmla="*/ 2465944 h 4925960"/>
              <a:gd name="connsiteX5105" fmla="*/ 2029306 w 4699113"/>
              <a:gd name="connsiteY5105" fmla="*/ 2471872 h 4925960"/>
              <a:gd name="connsiteX5106" fmla="*/ 1991257 w 4699113"/>
              <a:gd name="connsiteY5106" fmla="*/ 2480763 h 4925960"/>
              <a:gd name="connsiteX5107" fmla="*/ 1978574 w 4699113"/>
              <a:gd name="connsiteY5107" fmla="*/ 2483727 h 4925960"/>
              <a:gd name="connsiteX5108" fmla="*/ 1962720 w 4699113"/>
              <a:gd name="connsiteY5108" fmla="*/ 2480763 h 4925960"/>
              <a:gd name="connsiteX5109" fmla="*/ 1978574 w 4699113"/>
              <a:gd name="connsiteY5109" fmla="*/ 2477800 h 4925960"/>
              <a:gd name="connsiteX5110" fmla="*/ 1988086 w 4699113"/>
              <a:gd name="connsiteY5110" fmla="*/ 2477800 h 4925960"/>
              <a:gd name="connsiteX5111" fmla="*/ 2026136 w 4699113"/>
              <a:gd name="connsiteY5111" fmla="*/ 2462980 h 4925960"/>
              <a:gd name="connsiteX5112" fmla="*/ 2064185 w 4699113"/>
              <a:gd name="connsiteY5112" fmla="*/ 2460016 h 4925960"/>
              <a:gd name="connsiteX5113" fmla="*/ 2080039 w 4699113"/>
              <a:gd name="connsiteY5113" fmla="*/ 2451125 h 4925960"/>
              <a:gd name="connsiteX5114" fmla="*/ 2102235 w 4699113"/>
              <a:gd name="connsiteY5114" fmla="*/ 2448161 h 4925960"/>
              <a:gd name="connsiteX5115" fmla="*/ 3183475 w 4699113"/>
              <a:gd name="connsiteY5115" fmla="*/ 2418522 h 4925960"/>
              <a:gd name="connsiteX5116" fmla="*/ 3170792 w 4699113"/>
              <a:gd name="connsiteY5116" fmla="*/ 2424450 h 4925960"/>
              <a:gd name="connsiteX5117" fmla="*/ 3170792 w 4699113"/>
              <a:gd name="connsiteY5117" fmla="*/ 2436306 h 4925960"/>
              <a:gd name="connsiteX5118" fmla="*/ 3170792 w 4699113"/>
              <a:gd name="connsiteY5118" fmla="*/ 2451125 h 4925960"/>
              <a:gd name="connsiteX5119" fmla="*/ 3151767 w 4699113"/>
              <a:gd name="connsiteY5119" fmla="*/ 2457052 h 4925960"/>
              <a:gd name="connsiteX5120" fmla="*/ 3142254 w 4699113"/>
              <a:gd name="connsiteY5120" fmla="*/ 2460016 h 4925960"/>
              <a:gd name="connsiteX5121" fmla="*/ 3139084 w 4699113"/>
              <a:gd name="connsiteY5121" fmla="*/ 2471872 h 4925960"/>
              <a:gd name="connsiteX5122" fmla="*/ 3145425 w 4699113"/>
              <a:gd name="connsiteY5122" fmla="*/ 2483727 h 4925960"/>
              <a:gd name="connsiteX5123" fmla="*/ 3158108 w 4699113"/>
              <a:gd name="connsiteY5123" fmla="*/ 2483727 h 4925960"/>
              <a:gd name="connsiteX5124" fmla="*/ 3192987 w 4699113"/>
              <a:gd name="connsiteY5124" fmla="*/ 2468908 h 4925960"/>
              <a:gd name="connsiteX5125" fmla="*/ 3196158 w 4699113"/>
              <a:gd name="connsiteY5125" fmla="*/ 2430378 h 4925960"/>
              <a:gd name="connsiteX5126" fmla="*/ 3192987 w 4699113"/>
              <a:gd name="connsiteY5126" fmla="*/ 2421486 h 4925960"/>
              <a:gd name="connsiteX5127" fmla="*/ 1128802 w 4699113"/>
              <a:gd name="connsiteY5127" fmla="*/ 2418522 h 4925960"/>
              <a:gd name="connsiteX5128" fmla="*/ 1112948 w 4699113"/>
              <a:gd name="connsiteY5128" fmla="*/ 2421486 h 4925960"/>
              <a:gd name="connsiteX5129" fmla="*/ 1106606 w 4699113"/>
              <a:gd name="connsiteY5129" fmla="*/ 2430378 h 4925960"/>
              <a:gd name="connsiteX5130" fmla="*/ 1090752 w 4699113"/>
              <a:gd name="connsiteY5130" fmla="*/ 2430378 h 4925960"/>
              <a:gd name="connsiteX5131" fmla="*/ 1081240 w 4699113"/>
              <a:gd name="connsiteY5131" fmla="*/ 2439269 h 4925960"/>
              <a:gd name="connsiteX5132" fmla="*/ 1081240 w 4699113"/>
              <a:gd name="connsiteY5132" fmla="*/ 2445197 h 4925960"/>
              <a:gd name="connsiteX5133" fmla="*/ 1081240 w 4699113"/>
              <a:gd name="connsiteY5133" fmla="*/ 2457052 h 4925960"/>
              <a:gd name="connsiteX5134" fmla="*/ 1081240 w 4699113"/>
              <a:gd name="connsiteY5134" fmla="*/ 2460016 h 4925960"/>
              <a:gd name="connsiteX5135" fmla="*/ 1081240 w 4699113"/>
              <a:gd name="connsiteY5135" fmla="*/ 2462980 h 4925960"/>
              <a:gd name="connsiteX5136" fmla="*/ 1084411 w 4699113"/>
              <a:gd name="connsiteY5136" fmla="*/ 2468908 h 4925960"/>
              <a:gd name="connsiteX5137" fmla="*/ 1087582 w 4699113"/>
              <a:gd name="connsiteY5137" fmla="*/ 2477800 h 4925960"/>
              <a:gd name="connsiteX5138" fmla="*/ 1090752 w 4699113"/>
              <a:gd name="connsiteY5138" fmla="*/ 2451125 h 4925960"/>
              <a:gd name="connsiteX5139" fmla="*/ 1106606 w 4699113"/>
              <a:gd name="connsiteY5139" fmla="*/ 2430378 h 4925960"/>
              <a:gd name="connsiteX5140" fmla="*/ 1122460 w 4699113"/>
              <a:gd name="connsiteY5140" fmla="*/ 2427414 h 4925960"/>
              <a:gd name="connsiteX5141" fmla="*/ 1135144 w 4699113"/>
              <a:gd name="connsiteY5141" fmla="*/ 2430378 h 4925960"/>
              <a:gd name="connsiteX5142" fmla="*/ 1138314 w 4699113"/>
              <a:gd name="connsiteY5142" fmla="*/ 2451125 h 4925960"/>
              <a:gd name="connsiteX5143" fmla="*/ 1138314 w 4699113"/>
              <a:gd name="connsiteY5143" fmla="*/ 2471872 h 4925960"/>
              <a:gd name="connsiteX5144" fmla="*/ 1150998 w 4699113"/>
              <a:gd name="connsiteY5144" fmla="*/ 2462980 h 4925960"/>
              <a:gd name="connsiteX5145" fmla="*/ 1157339 w 4699113"/>
              <a:gd name="connsiteY5145" fmla="*/ 2445197 h 4925960"/>
              <a:gd name="connsiteX5146" fmla="*/ 1173193 w 4699113"/>
              <a:gd name="connsiteY5146" fmla="*/ 2451125 h 4925960"/>
              <a:gd name="connsiteX5147" fmla="*/ 1189047 w 4699113"/>
              <a:gd name="connsiteY5147" fmla="*/ 2460016 h 4925960"/>
              <a:gd name="connsiteX5148" fmla="*/ 1198559 w 4699113"/>
              <a:gd name="connsiteY5148" fmla="*/ 2462980 h 4925960"/>
              <a:gd name="connsiteX5149" fmla="*/ 1204901 w 4699113"/>
              <a:gd name="connsiteY5149" fmla="*/ 2460016 h 4925960"/>
              <a:gd name="connsiteX5150" fmla="*/ 1204901 w 4699113"/>
              <a:gd name="connsiteY5150" fmla="*/ 2451125 h 4925960"/>
              <a:gd name="connsiteX5151" fmla="*/ 1204901 w 4699113"/>
              <a:gd name="connsiteY5151" fmla="*/ 2442233 h 4925960"/>
              <a:gd name="connsiteX5152" fmla="*/ 1198559 w 4699113"/>
              <a:gd name="connsiteY5152" fmla="*/ 2442233 h 4925960"/>
              <a:gd name="connsiteX5153" fmla="*/ 1195389 w 4699113"/>
              <a:gd name="connsiteY5153" fmla="*/ 2445197 h 4925960"/>
              <a:gd name="connsiteX5154" fmla="*/ 1179535 w 4699113"/>
              <a:gd name="connsiteY5154" fmla="*/ 2442233 h 4925960"/>
              <a:gd name="connsiteX5155" fmla="*/ 1170022 w 4699113"/>
              <a:gd name="connsiteY5155" fmla="*/ 2436306 h 4925960"/>
              <a:gd name="connsiteX5156" fmla="*/ 1170022 w 4699113"/>
              <a:gd name="connsiteY5156" fmla="*/ 2427414 h 4925960"/>
              <a:gd name="connsiteX5157" fmla="*/ 1176364 w 4699113"/>
              <a:gd name="connsiteY5157" fmla="*/ 2421486 h 4925960"/>
              <a:gd name="connsiteX5158" fmla="*/ 1173193 w 4699113"/>
              <a:gd name="connsiteY5158" fmla="*/ 2421486 h 4925960"/>
              <a:gd name="connsiteX5159" fmla="*/ 1170022 w 4699113"/>
              <a:gd name="connsiteY5159" fmla="*/ 2421486 h 4925960"/>
              <a:gd name="connsiteX5160" fmla="*/ 1150998 w 4699113"/>
              <a:gd name="connsiteY5160" fmla="*/ 2418522 h 4925960"/>
              <a:gd name="connsiteX5161" fmla="*/ 948067 w 4699113"/>
              <a:gd name="connsiteY5161" fmla="*/ 2418522 h 4925960"/>
              <a:gd name="connsiteX5162" fmla="*/ 925871 w 4699113"/>
              <a:gd name="connsiteY5162" fmla="*/ 2427414 h 4925960"/>
              <a:gd name="connsiteX5163" fmla="*/ 913188 w 4699113"/>
              <a:gd name="connsiteY5163" fmla="*/ 2445197 h 4925960"/>
              <a:gd name="connsiteX5164" fmla="*/ 925871 w 4699113"/>
              <a:gd name="connsiteY5164" fmla="*/ 2445197 h 4925960"/>
              <a:gd name="connsiteX5165" fmla="*/ 935384 w 4699113"/>
              <a:gd name="connsiteY5165" fmla="*/ 2442233 h 4925960"/>
              <a:gd name="connsiteX5166" fmla="*/ 941725 w 4699113"/>
              <a:gd name="connsiteY5166" fmla="*/ 2439269 h 4925960"/>
              <a:gd name="connsiteX5167" fmla="*/ 951238 w 4699113"/>
              <a:gd name="connsiteY5167" fmla="*/ 2442233 h 4925960"/>
              <a:gd name="connsiteX5168" fmla="*/ 951238 w 4699113"/>
              <a:gd name="connsiteY5168" fmla="*/ 2451125 h 4925960"/>
              <a:gd name="connsiteX5169" fmla="*/ 948067 w 4699113"/>
              <a:gd name="connsiteY5169" fmla="*/ 2460016 h 4925960"/>
              <a:gd name="connsiteX5170" fmla="*/ 935384 w 4699113"/>
              <a:gd name="connsiteY5170" fmla="*/ 2465944 h 4925960"/>
              <a:gd name="connsiteX5171" fmla="*/ 919530 w 4699113"/>
              <a:gd name="connsiteY5171" fmla="*/ 2462980 h 4925960"/>
              <a:gd name="connsiteX5172" fmla="*/ 910017 w 4699113"/>
              <a:gd name="connsiteY5172" fmla="*/ 2462980 h 4925960"/>
              <a:gd name="connsiteX5173" fmla="*/ 903676 w 4699113"/>
              <a:gd name="connsiteY5173" fmla="*/ 2465944 h 4925960"/>
              <a:gd name="connsiteX5174" fmla="*/ 887822 w 4699113"/>
              <a:gd name="connsiteY5174" fmla="*/ 2480763 h 4925960"/>
              <a:gd name="connsiteX5175" fmla="*/ 875139 w 4699113"/>
              <a:gd name="connsiteY5175" fmla="*/ 2498547 h 4925960"/>
              <a:gd name="connsiteX5176" fmla="*/ 890993 w 4699113"/>
              <a:gd name="connsiteY5176" fmla="*/ 2498547 h 4925960"/>
              <a:gd name="connsiteX5177" fmla="*/ 913188 w 4699113"/>
              <a:gd name="connsiteY5177" fmla="*/ 2492619 h 4925960"/>
              <a:gd name="connsiteX5178" fmla="*/ 941725 w 4699113"/>
              <a:gd name="connsiteY5178" fmla="*/ 2489655 h 4925960"/>
              <a:gd name="connsiteX5179" fmla="*/ 973433 w 4699113"/>
              <a:gd name="connsiteY5179" fmla="*/ 2504475 h 4925960"/>
              <a:gd name="connsiteX5180" fmla="*/ 979775 w 4699113"/>
              <a:gd name="connsiteY5180" fmla="*/ 2504475 h 4925960"/>
              <a:gd name="connsiteX5181" fmla="*/ 982946 w 4699113"/>
              <a:gd name="connsiteY5181" fmla="*/ 2501510 h 4925960"/>
              <a:gd name="connsiteX5182" fmla="*/ 982946 w 4699113"/>
              <a:gd name="connsiteY5182" fmla="*/ 2492619 h 4925960"/>
              <a:gd name="connsiteX5183" fmla="*/ 976604 w 4699113"/>
              <a:gd name="connsiteY5183" fmla="*/ 2489655 h 4925960"/>
              <a:gd name="connsiteX5184" fmla="*/ 970262 w 4699113"/>
              <a:gd name="connsiteY5184" fmla="*/ 2489655 h 4925960"/>
              <a:gd name="connsiteX5185" fmla="*/ 960750 w 4699113"/>
              <a:gd name="connsiteY5185" fmla="*/ 2483727 h 4925960"/>
              <a:gd name="connsiteX5186" fmla="*/ 954408 w 4699113"/>
              <a:gd name="connsiteY5186" fmla="*/ 2477800 h 4925960"/>
              <a:gd name="connsiteX5187" fmla="*/ 954408 w 4699113"/>
              <a:gd name="connsiteY5187" fmla="*/ 2468908 h 4925960"/>
              <a:gd name="connsiteX5188" fmla="*/ 960750 w 4699113"/>
              <a:gd name="connsiteY5188" fmla="*/ 2465944 h 4925960"/>
              <a:gd name="connsiteX5189" fmla="*/ 973433 w 4699113"/>
              <a:gd name="connsiteY5189" fmla="*/ 2468908 h 4925960"/>
              <a:gd name="connsiteX5190" fmla="*/ 979775 w 4699113"/>
              <a:gd name="connsiteY5190" fmla="*/ 2477800 h 4925960"/>
              <a:gd name="connsiteX5191" fmla="*/ 992458 w 4699113"/>
              <a:gd name="connsiteY5191" fmla="*/ 2468908 h 4925960"/>
              <a:gd name="connsiteX5192" fmla="*/ 995629 w 4699113"/>
              <a:gd name="connsiteY5192" fmla="*/ 2457052 h 4925960"/>
              <a:gd name="connsiteX5193" fmla="*/ 979775 w 4699113"/>
              <a:gd name="connsiteY5193" fmla="*/ 2445197 h 4925960"/>
              <a:gd name="connsiteX5194" fmla="*/ 963921 w 4699113"/>
              <a:gd name="connsiteY5194" fmla="*/ 2439269 h 4925960"/>
              <a:gd name="connsiteX5195" fmla="*/ 957579 w 4699113"/>
              <a:gd name="connsiteY5195" fmla="*/ 2427414 h 4925960"/>
              <a:gd name="connsiteX5196" fmla="*/ 954408 w 4699113"/>
              <a:gd name="connsiteY5196" fmla="*/ 2418522 h 4925960"/>
              <a:gd name="connsiteX5197" fmla="*/ 1854913 w 4699113"/>
              <a:gd name="connsiteY5197" fmla="*/ 2406667 h 4925960"/>
              <a:gd name="connsiteX5198" fmla="*/ 1854913 w 4699113"/>
              <a:gd name="connsiteY5198" fmla="*/ 2409630 h 4925960"/>
              <a:gd name="connsiteX5199" fmla="*/ 1858084 w 4699113"/>
              <a:gd name="connsiteY5199" fmla="*/ 2409630 h 4925960"/>
              <a:gd name="connsiteX5200" fmla="*/ 1854913 w 4699113"/>
              <a:gd name="connsiteY5200" fmla="*/ 2415558 h 4925960"/>
              <a:gd name="connsiteX5201" fmla="*/ 1851742 w 4699113"/>
              <a:gd name="connsiteY5201" fmla="*/ 2415558 h 4925960"/>
              <a:gd name="connsiteX5202" fmla="*/ 1851742 w 4699113"/>
              <a:gd name="connsiteY5202" fmla="*/ 2409630 h 4925960"/>
              <a:gd name="connsiteX5203" fmla="*/ 1223926 w 4699113"/>
              <a:gd name="connsiteY5203" fmla="*/ 2406667 h 4925960"/>
              <a:gd name="connsiteX5204" fmla="*/ 1217584 w 4699113"/>
              <a:gd name="connsiteY5204" fmla="*/ 2415558 h 4925960"/>
              <a:gd name="connsiteX5205" fmla="*/ 1211243 w 4699113"/>
              <a:gd name="connsiteY5205" fmla="*/ 2418522 h 4925960"/>
              <a:gd name="connsiteX5206" fmla="*/ 1204901 w 4699113"/>
              <a:gd name="connsiteY5206" fmla="*/ 2430378 h 4925960"/>
              <a:gd name="connsiteX5207" fmla="*/ 1220755 w 4699113"/>
              <a:gd name="connsiteY5207" fmla="*/ 2430378 h 4925960"/>
              <a:gd name="connsiteX5208" fmla="*/ 1233438 w 4699113"/>
              <a:gd name="connsiteY5208" fmla="*/ 2436306 h 4925960"/>
              <a:gd name="connsiteX5209" fmla="*/ 1242950 w 4699113"/>
              <a:gd name="connsiteY5209" fmla="*/ 2430378 h 4925960"/>
              <a:gd name="connsiteX5210" fmla="*/ 1246121 w 4699113"/>
              <a:gd name="connsiteY5210" fmla="*/ 2421486 h 4925960"/>
              <a:gd name="connsiteX5211" fmla="*/ 1246121 w 4699113"/>
              <a:gd name="connsiteY5211" fmla="*/ 2409630 h 4925960"/>
              <a:gd name="connsiteX5212" fmla="*/ 1236609 w 4699113"/>
              <a:gd name="connsiteY5212" fmla="*/ 2406667 h 4925960"/>
              <a:gd name="connsiteX5213" fmla="*/ 2907616 w 4699113"/>
              <a:gd name="connsiteY5213" fmla="*/ 2400739 h 4925960"/>
              <a:gd name="connsiteX5214" fmla="*/ 2910786 w 4699113"/>
              <a:gd name="connsiteY5214" fmla="*/ 2421486 h 4925960"/>
              <a:gd name="connsiteX5215" fmla="*/ 2904445 w 4699113"/>
              <a:gd name="connsiteY5215" fmla="*/ 2436306 h 4925960"/>
              <a:gd name="connsiteX5216" fmla="*/ 2888591 w 4699113"/>
              <a:gd name="connsiteY5216" fmla="*/ 2436306 h 4925960"/>
              <a:gd name="connsiteX5217" fmla="*/ 2875908 w 4699113"/>
              <a:gd name="connsiteY5217" fmla="*/ 2427414 h 4925960"/>
              <a:gd name="connsiteX5218" fmla="*/ 2888591 w 4699113"/>
              <a:gd name="connsiteY5218" fmla="*/ 2418522 h 4925960"/>
              <a:gd name="connsiteX5219" fmla="*/ 1487101 w 4699113"/>
              <a:gd name="connsiteY5219" fmla="*/ 2400739 h 4925960"/>
              <a:gd name="connsiteX5220" fmla="*/ 1464906 w 4699113"/>
              <a:gd name="connsiteY5220" fmla="*/ 2403703 h 4925960"/>
              <a:gd name="connsiteX5221" fmla="*/ 1455393 w 4699113"/>
              <a:gd name="connsiteY5221" fmla="*/ 2424450 h 4925960"/>
              <a:gd name="connsiteX5222" fmla="*/ 1455393 w 4699113"/>
              <a:gd name="connsiteY5222" fmla="*/ 2436306 h 4925960"/>
              <a:gd name="connsiteX5223" fmla="*/ 1464906 w 4699113"/>
              <a:gd name="connsiteY5223" fmla="*/ 2439269 h 4925960"/>
              <a:gd name="connsiteX5224" fmla="*/ 1487101 w 4699113"/>
              <a:gd name="connsiteY5224" fmla="*/ 2436306 h 4925960"/>
              <a:gd name="connsiteX5225" fmla="*/ 1502955 w 4699113"/>
              <a:gd name="connsiteY5225" fmla="*/ 2418522 h 4925960"/>
              <a:gd name="connsiteX5226" fmla="*/ 1499785 w 4699113"/>
              <a:gd name="connsiteY5226" fmla="*/ 2403703 h 4925960"/>
              <a:gd name="connsiteX5227" fmla="*/ 1547346 w 4699113"/>
              <a:gd name="connsiteY5227" fmla="*/ 2385919 h 4925960"/>
              <a:gd name="connsiteX5228" fmla="*/ 1528322 w 4699113"/>
              <a:gd name="connsiteY5228" fmla="*/ 2397775 h 4925960"/>
              <a:gd name="connsiteX5229" fmla="*/ 1525151 w 4699113"/>
              <a:gd name="connsiteY5229" fmla="*/ 2418522 h 4925960"/>
              <a:gd name="connsiteX5230" fmla="*/ 1541005 w 4699113"/>
              <a:gd name="connsiteY5230" fmla="*/ 2424450 h 4925960"/>
              <a:gd name="connsiteX5231" fmla="*/ 1553688 w 4699113"/>
              <a:gd name="connsiteY5231" fmla="*/ 2421486 h 4925960"/>
              <a:gd name="connsiteX5232" fmla="*/ 1572713 w 4699113"/>
              <a:gd name="connsiteY5232" fmla="*/ 2406667 h 4925960"/>
              <a:gd name="connsiteX5233" fmla="*/ 1569542 w 4699113"/>
              <a:gd name="connsiteY5233" fmla="*/ 2385919 h 4925960"/>
              <a:gd name="connsiteX5234" fmla="*/ 1563200 w 4699113"/>
              <a:gd name="connsiteY5234" fmla="*/ 2385919 h 4925960"/>
              <a:gd name="connsiteX5235" fmla="*/ 1560030 w 4699113"/>
              <a:gd name="connsiteY5235" fmla="*/ 2385919 h 4925960"/>
              <a:gd name="connsiteX5236" fmla="*/ 1550517 w 4699113"/>
              <a:gd name="connsiteY5236" fmla="*/ 2385919 h 4925960"/>
              <a:gd name="connsiteX5237" fmla="*/ 3624215 w 4699113"/>
              <a:gd name="connsiteY5237" fmla="*/ 2362209 h 4925960"/>
              <a:gd name="connsiteX5238" fmla="*/ 3617873 w 4699113"/>
              <a:gd name="connsiteY5238" fmla="*/ 2365173 h 4925960"/>
              <a:gd name="connsiteX5239" fmla="*/ 3617873 w 4699113"/>
              <a:gd name="connsiteY5239" fmla="*/ 2374064 h 4925960"/>
              <a:gd name="connsiteX5240" fmla="*/ 3611532 w 4699113"/>
              <a:gd name="connsiteY5240" fmla="*/ 2406667 h 4925960"/>
              <a:gd name="connsiteX5241" fmla="*/ 3617873 w 4699113"/>
              <a:gd name="connsiteY5241" fmla="*/ 2442233 h 4925960"/>
              <a:gd name="connsiteX5242" fmla="*/ 3617873 w 4699113"/>
              <a:gd name="connsiteY5242" fmla="*/ 2445197 h 4925960"/>
              <a:gd name="connsiteX5243" fmla="*/ 3624215 w 4699113"/>
              <a:gd name="connsiteY5243" fmla="*/ 2448161 h 4925960"/>
              <a:gd name="connsiteX5244" fmla="*/ 3630556 w 4699113"/>
              <a:gd name="connsiteY5244" fmla="*/ 2445197 h 4925960"/>
              <a:gd name="connsiteX5245" fmla="*/ 3633727 w 4699113"/>
              <a:gd name="connsiteY5245" fmla="*/ 2439269 h 4925960"/>
              <a:gd name="connsiteX5246" fmla="*/ 3633727 w 4699113"/>
              <a:gd name="connsiteY5246" fmla="*/ 2424450 h 4925960"/>
              <a:gd name="connsiteX5247" fmla="*/ 3633727 w 4699113"/>
              <a:gd name="connsiteY5247" fmla="*/ 2403703 h 4925960"/>
              <a:gd name="connsiteX5248" fmla="*/ 3633727 w 4699113"/>
              <a:gd name="connsiteY5248" fmla="*/ 2388883 h 4925960"/>
              <a:gd name="connsiteX5249" fmla="*/ 3630556 w 4699113"/>
              <a:gd name="connsiteY5249" fmla="*/ 2368136 h 4925960"/>
              <a:gd name="connsiteX5250" fmla="*/ 3627386 w 4699113"/>
              <a:gd name="connsiteY5250" fmla="*/ 2365173 h 4925960"/>
              <a:gd name="connsiteX5251" fmla="*/ 2733222 w 4699113"/>
              <a:gd name="connsiteY5251" fmla="*/ 2356281 h 4925960"/>
              <a:gd name="connsiteX5252" fmla="*/ 2726881 w 4699113"/>
              <a:gd name="connsiteY5252" fmla="*/ 2362209 h 4925960"/>
              <a:gd name="connsiteX5253" fmla="*/ 2723710 w 4699113"/>
              <a:gd name="connsiteY5253" fmla="*/ 2374064 h 4925960"/>
              <a:gd name="connsiteX5254" fmla="*/ 2745906 w 4699113"/>
              <a:gd name="connsiteY5254" fmla="*/ 2377028 h 4925960"/>
              <a:gd name="connsiteX5255" fmla="*/ 2768101 w 4699113"/>
              <a:gd name="connsiteY5255" fmla="*/ 2377028 h 4925960"/>
              <a:gd name="connsiteX5256" fmla="*/ 2774442 w 4699113"/>
              <a:gd name="connsiteY5256" fmla="*/ 2374064 h 4925960"/>
              <a:gd name="connsiteX5257" fmla="*/ 2777613 w 4699113"/>
              <a:gd name="connsiteY5257" fmla="*/ 2365173 h 4925960"/>
              <a:gd name="connsiteX5258" fmla="*/ 2771272 w 4699113"/>
              <a:gd name="connsiteY5258" fmla="*/ 2356281 h 4925960"/>
              <a:gd name="connsiteX5259" fmla="*/ 2758588 w 4699113"/>
              <a:gd name="connsiteY5259" fmla="*/ 2356281 h 4925960"/>
              <a:gd name="connsiteX5260" fmla="*/ 2749076 w 4699113"/>
              <a:gd name="connsiteY5260" fmla="*/ 2359245 h 4925960"/>
              <a:gd name="connsiteX5261" fmla="*/ 1442710 w 4699113"/>
              <a:gd name="connsiteY5261" fmla="*/ 2353317 h 4925960"/>
              <a:gd name="connsiteX5262" fmla="*/ 1439540 w 4699113"/>
              <a:gd name="connsiteY5262" fmla="*/ 2365173 h 4925960"/>
              <a:gd name="connsiteX5263" fmla="*/ 1442710 w 4699113"/>
              <a:gd name="connsiteY5263" fmla="*/ 2382956 h 4925960"/>
              <a:gd name="connsiteX5264" fmla="*/ 1445881 w 4699113"/>
              <a:gd name="connsiteY5264" fmla="*/ 2406667 h 4925960"/>
              <a:gd name="connsiteX5265" fmla="*/ 1458564 w 4699113"/>
              <a:gd name="connsiteY5265" fmla="*/ 2377028 h 4925960"/>
              <a:gd name="connsiteX5266" fmla="*/ 1477589 w 4699113"/>
              <a:gd name="connsiteY5266" fmla="*/ 2382956 h 4925960"/>
              <a:gd name="connsiteX5267" fmla="*/ 1477589 w 4699113"/>
              <a:gd name="connsiteY5267" fmla="*/ 2377028 h 4925960"/>
              <a:gd name="connsiteX5268" fmla="*/ 1477589 w 4699113"/>
              <a:gd name="connsiteY5268" fmla="*/ 2374064 h 4925960"/>
              <a:gd name="connsiteX5269" fmla="*/ 1464906 w 4699113"/>
              <a:gd name="connsiteY5269" fmla="*/ 2365173 h 4925960"/>
              <a:gd name="connsiteX5270" fmla="*/ 1461735 w 4699113"/>
              <a:gd name="connsiteY5270" fmla="*/ 2356281 h 4925960"/>
              <a:gd name="connsiteX5271" fmla="*/ 3088351 w 4699113"/>
              <a:gd name="connsiteY5271" fmla="*/ 2347389 h 4925960"/>
              <a:gd name="connsiteX5272" fmla="*/ 3082009 w 4699113"/>
              <a:gd name="connsiteY5272" fmla="*/ 2368136 h 4925960"/>
              <a:gd name="connsiteX5273" fmla="*/ 3056643 w 4699113"/>
              <a:gd name="connsiteY5273" fmla="*/ 2377028 h 4925960"/>
              <a:gd name="connsiteX5274" fmla="*/ 3037618 w 4699113"/>
              <a:gd name="connsiteY5274" fmla="*/ 2377028 h 4925960"/>
              <a:gd name="connsiteX5275" fmla="*/ 3021764 w 4699113"/>
              <a:gd name="connsiteY5275" fmla="*/ 2379992 h 4925960"/>
              <a:gd name="connsiteX5276" fmla="*/ 3018594 w 4699113"/>
              <a:gd name="connsiteY5276" fmla="*/ 2394811 h 4925960"/>
              <a:gd name="connsiteX5277" fmla="*/ 3031277 w 4699113"/>
              <a:gd name="connsiteY5277" fmla="*/ 2406667 h 4925960"/>
              <a:gd name="connsiteX5278" fmla="*/ 3031277 w 4699113"/>
              <a:gd name="connsiteY5278" fmla="*/ 2394811 h 4925960"/>
              <a:gd name="connsiteX5279" fmla="*/ 3040789 w 4699113"/>
              <a:gd name="connsiteY5279" fmla="*/ 2385919 h 4925960"/>
              <a:gd name="connsiteX5280" fmla="*/ 3050302 w 4699113"/>
              <a:gd name="connsiteY5280" fmla="*/ 2394811 h 4925960"/>
              <a:gd name="connsiteX5281" fmla="*/ 3053472 w 4699113"/>
              <a:gd name="connsiteY5281" fmla="*/ 2403703 h 4925960"/>
              <a:gd name="connsiteX5282" fmla="*/ 3059814 w 4699113"/>
              <a:gd name="connsiteY5282" fmla="*/ 2400739 h 4925960"/>
              <a:gd name="connsiteX5283" fmla="*/ 3062984 w 4699113"/>
              <a:gd name="connsiteY5283" fmla="*/ 2400739 h 4925960"/>
              <a:gd name="connsiteX5284" fmla="*/ 3075668 w 4699113"/>
              <a:gd name="connsiteY5284" fmla="*/ 2397775 h 4925960"/>
              <a:gd name="connsiteX5285" fmla="*/ 3085180 w 4699113"/>
              <a:gd name="connsiteY5285" fmla="*/ 2400739 h 4925960"/>
              <a:gd name="connsiteX5286" fmla="*/ 3085180 w 4699113"/>
              <a:gd name="connsiteY5286" fmla="*/ 2409630 h 4925960"/>
              <a:gd name="connsiteX5287" fmla="*/ 3075668 w 4699113"/>
              <a:gd name="connsiteY5287" fmla="*/ 2421486 h 4925960"/>
              <a:gd name="connsiteX5288" fmla="*/ 3059814 w 4699113"/>
              <a:gd name="connsiteY5288" fmla="*/ 2424450 h 4925960"/>
              <a:gd name="connsiteX5289" fmla="*/ 3050302 w 4699113"/>
              <a:gd name="connsiteY5289" fmla="*/ 2421486 h 4925960"/>
              <a:gd name="connsiteX5290" fmla="*/ 3037618 w 4699113"/>
              <a:gd name="connsiteY5290" fmla="*/ 2421486 h 4925960"/>
              <a:gd name="connsiteX5291" fmla="*/ 3028106 w 4699113"/>
              <a:gd name="connsiteY5291" fmla="*/ 2424450 h 4925960"/>
              <a:gd name="connsiteX5292" fmla="*/ 3021764 w 4699113"/>
              <a:gd name="connsiteY5292" fmla="*/ 2424450 h 4925960"/>
              <a:gd name="connsiteX5293" fmla="*/ 3021764 w 4699113"/>
              <a:gd name="connsiteY5293" fmla="*/ 2439269 h 4925960"/>
              <a:gd name="connsiteX5294" fmla="*/ 3021764 w 4699113"/>
              <a:gd name="connsiteY5294" fmla="*/ 2448161 h 4925960"/>
              <a:gd name="connsiteX5295" fmla="*/ 3037618 w 4699113"/>
              <a:gd name="connsiteY5295" fmla="*/ 2442233 h 4925960"/>
              <a:gd name="connsiteX5296" fmla="*/ 3050302 w 4699113"/>
              <a:gd name="connsiteY5296" fmla="*/ 2451125 h 4925960"/>
              <a:gd name="connsiteX5297" fmla="*/ 3066156 w 4699113"/>
              <a:gd name="connsiteY5297" fmla="*/ 2448161 h 4925960"/>
              <a:gd name="connsiteX5298" fmla="*/ 3088351 w 4699113"/>
              <a:gd name="connsiteY5298" fmla="*/ 2445197 h 4925960"/>
              <a:gd name="connsiteX5299" fmla="*/ 3088351 w 4699113"/>
              <a:gd name="connsiteY5299" fmla="*/ 2427414 h 4925960"/>
              <a:gd name="connsiteX5300" fmla="*/ 3107376 w 4699113"/>
              <a:gd name="connsiteY5300" fmla="*/ 2427414 h 4925960"/>
              <a:gd name="connsiteX5301" fmla="*/ 3120059 w 4699113"/>
              <a:gd name="connsiteY5301" fmla="*/ 2430378 h 4925960"/>
              <a:gd name="connsiteX5302" fmla="*/ 3126400 w 4699113"/>
              <a:gd name="connsiteY5302" fmla="*/ 2427414 h 4925960"/>
              <a:gd name="connsiteX5303" fmla="*/ 3129571 w 4699113"/>
              <a:gd name="connsiteY5303" fmla="*/ 2418522 h 4925960"/>
              <a:gd name="connsiteX5304" fmla="*/ 3126400 w 4699113"/>
              <a:gd name="connsiteY5304" fmla="*/ 2406667 h 4925960"/>
              <a:gd name="connsiteX5305" fmla="*/ 3116888 w 4699113"/>
              <a:gd name="connsiteY5305" fmla="*/ 2388883 h 4925960"/>
              <a:gd name="connsiteX5306" fmla="*/ 3135913 w 4699113"/>
              <a:gd name="connsiteY5306" fmla="*/ 2385919 h 4925960"/>
              <a:gd name="connsiteX5307" fmla="*/ 3145425 w 4699113"/>
              <a:gd name="connsiteY5307" fmla="*/ 2382956 h 4925960"/>
              <a:gd name="connsiteX5308" fmla="*/ 3148596 w 4699113"/>
              <a:gd name="connsiteY5308" fmla="*/ 2377028 h 4925960"/>
              <a:gd name="connsiteX5309" fmla="*/ 3145425 w 4699113"/>
              <a:gd name="connsiteY5309" fmla="*/ 2365173 h 4925960"/>
              <a:gd name="connsiteX5310" fmla="*/ 3135913 w 4699113"/>
              <a:gd name="connsiteY5310" fmla="*/ 2359245 h 4925960"/>
              <a:gd name="connsiteX5311" fmla="*/ 3113717 w 4699113"/>
              <a:gd name="connsiteY5311" fmla="*/ 2356281 h 4925960"/>
              <a:gd name="connsiteX5312" fmla="*/ 3919098 w 4699113"/>
              <a:gd name="connsiteY5312" fmla="*/ 2344425 h 4925960"/>
              <a:gd name="connsiteX5313" fmla="*/ 3906415 w 4699113"/>
              <a:gd name="connsiteY5313" fmla="*/ 2353317 h 4925960"/>
              <a:gd name="connsiteX5314" fmla="*/ 3909586 w 4699113"/>
              <a:gd name="connsiteY5314" fmla="*/ 2368136 h 4925960"/>
              <a:gd name="connsiteX5315" fmla="*/ 3938123 w 4699113"/>
              <a:gd name="connsiteY5315" fmla="*/ 2368136 h 4925960"/>
              <a:gd name="connsiteX5316" fmla="*/ 3941294 w 4699113"/>
              <a:gd name="connsiteY5316" fmla="*/ 2359245 h 4925960"/>
              <a:gd name="connsiteX5317" fmla="*/ 3938123 w 4699113"/>
              <a:gd name="connsiteY5317" fmla="*/ 2344425 h 4925960"/>
              <a:gd name="connsiteX5318" fmla="*/ 2831517 w 4699113"/>
              <a:gd name="connsiteY5318" fmla="*/ 2338497 h 4925960"/>
              <a:gd name="connsiteX5319" fmla="*/ 2818834 w 4699113"/>
              <a:gd name="connsiteY5319" fmla="*/ 2341461 h 4925960"/>
              <a:gd name="connsiteX5320" fmla="*/ 2802980 w 4699113"/>
              <a:gd name="connsiteY5320" fmla="*/ 2344425 h 4925960"/>
              <a:gd name="connsiteX5321" fmla="*/ 2815663 w 4699113"/>
              <a:gd name="connsiteY5321" fmla="*/ 2359245 h 4925960"/>
              <a:gd name="connsiteX5322" fmla="*/ 2822004 w 4699113"/>
              <a:gd name="connsiteY5322" fmla="*/ 2377028 h 4925960"/>
              <a:gd name="connsiteX5323" fmla="*/ 2774442 w 4699113"/>
              <a:gd name="connsiteY5323" fmla="*/ 2379992 h 4925960"/>
              <a:gd name="connsiteX5324" fmla="*/ 2733222 w 4699113"/>
              <a:gd name="connsiteY5324" fmla="*/ 2400739 h 4925960"/>
              <a:gd name="connsiteX5325" fmla="*/ 2733222 w 4699113"/>
              <a:gd name="connsiteY5325" fmla="*/ 2394811 h 4925960"/>
              <a:gd name="connsiteX5326" fmla="*/ 2723710 w 4699113"/>
              <a:gd name="connsiteY5326" fmla="*/ 2385919 h 4925960"/>
              <a:gd name="connsiteX5327" fmla="*/ 2723710 w 4699113"/>
              <a:gd name="connsiteY5327" fmla="*/ 2388883 h 4925960"/>
              <a:gd name="connsiteX5328" fmla="*/ 2723710 w 4699113"/>
              <a:gd name="connsiteY5328" fmla="*/ 2394811 h 4925960"/>
              <a:gd name="connsiteX5329" fmla="*/ 2711027 w 4699113"/>
              <a:gd name="connsiteY5329" fmla="*/ 2406667 h 4925960"/>
              <a:gd name="connsiteX5330" fmla="*/ 2711027 w 4699113"/>
              <a:gd name="connsiteY5330" fmla="*/ 2418522 h 4925960"/>
              <a:gd name="connsiteX5331" fmla="*/ 2726881 w 4699113"/>
              <a:gd name="connsiteY5331" fmla="*/ 2421486 h 4925960"/>
              <a:gd name="connsiteX5332" fmla="*/ 2749076 w 4699113"/>
              <a:gd name="connsiteY5332" fmla="*/ 2418522 h 4925960"/>
              <a:gd name="connsiteX5333" fmla="*/ 2752247 w 4699113"/>
              <a:gd name="connsiteY5333" fmla="*/ 2418522 h 4925960"/>
              <a:gd name="connsiteX5334" fmla="*/ 2758588 w 4699113"/>
              <a:gd name="connsiteY5334" fmla="*/ 2418522 h 4925960"/>
              <a:gd name="connsiteX5335" fmla="*/ 2768101 w 4699113"/>
              <a:gd name="connsiteY5335" fmla="*/ 2415558 h 4925960"/>
              <a:gd name="connsiteX5336" fmla="*/ 2771272 w 4699113"/>
              <a:gd name="connsiteY5336" fmla="*/ 2409630 h 4925960"/>
              <a:gd name="connsiteX5337" fmla="*/ 2793467 w 4699113"/>
              <a:gd name="connsiteY5337" fmla="*/ 2394811 h 4925960"/>
              <a:gd name="connsiteX5338" fmla="*/ 2815663 w 4699113"/>
              <a:gd name="connsiteY5338" fmla="*/ 2403703 h 4925960"/>
              <a:gd name="connsiteX5339" fmla="*/ 2834688 w 4699113"/>
              <a:gd name="connsiteY5339" fmla="*/ 2397775 h 4925960"/>
              <a:gd name="connsiteX5340" fmla="*/ 2837858 w 4699113"/>
              <a:gd name="connsiteY5340" fmla="*/ 2379992 h 4925960"/>
              <a:gd name="connsiteX5341" fmla="*/ 2837858 w 4699113"/>
              <a:gd name="connsiteY5341" fmla="*/ 2368136 h 4925960"/>
              <a:gd name="connsiteX5342" fmla="*/ 2837858 w 4699113"/>
              <a:gd name="connsiteY5342" fmla="*/ 2356281 h 4925960"/>
              <a:gd name="connsiteX5343" fmla="*/ 2834688 w 4699113"/>
              <a:gd name="connsiteY5343" fmla="*/ 2347389 h 4925960"/>
              <a:gd name="connsiteX5344" fmla="*/ 1791497 w 4699113"/>
              <a:gd name="connsiteY5344" fmla="*/ 2332570 h 4925960"/>
              <a:gd name="connsiteX5345" fmla="*/ 1769302 w 4699113"/>
              <a:gd name="connsiteY5345" fmla="*/ 2335534 h 4925960"/>
              <a:gd name="connsiteX5346" fmla="*/ 1759789 w 4699113"/>
              <a:gd name="connsiteY5346" fmla="*/ 2353317 h 4925960"/>
              <a:gd name="connsiteX5347" fmla="*/ 1762960 w 4699113"/>
              <a:gd name="connsiteY5347" fmla="*/ 2365173 h 4925960"/>
              <a:gd name="connsiteX5348" fmla="*/ 1772473 w 4699113"/>
              <a:gd name="connsiteY5348" fmla="*/ 2368136 h 4925960"/>
              <a:gd name="connsiteX5349" fmla="*/ 1794668 w 4699113"/>
              <a:gd name="connsiteY5349" fmla="*/ 2365173 h 4925960"/>
              <a:gd name="connsiteX5350" fmla="*/ 1810522 w 4699113"/>
              <a:gd name="connsiteY5350" fmla="*/ 2344425 h 4925960"/>
              <a:gd name="connsiteX5351" fmla="*/ 1807351 w 4699113"/>
              <a:gd name="connsiteY5351" fmla="*/ 2335534 h 4925960"/>
              <a:gd name="connsiteX5352" fmla="*/ 1249292 w 4699113"/>
              <a:gd name="connsiteY5352" fmla="*/ 2317750 h 4925960"/>
              <a:gd name="connsiteX5353" fmla="*/ 1258804 w 4699113"/>
              <a:gd name="connsiteY5353" fmla="*/ 2323678 h 4925960"/>
              <a:gd name="connsiteX5354" fmla="*/ 1261975 w 4699113"/>
              <a:gd name="connsiteY5354" fmla="*/ 2323678 h 4925960"/>
              <a:gd name="connsiteX5355" fmla="*/ 1268317 w 4699113"/>
              <a:gd name="connsiteY5355" fmla="*/ 2326642 h 4925960"/>
              <a:gd name="connsiteX5356" fmla="*/ 1290512 w 4699113"/>
              <a:gd name="connsiteY5356" fmla="*/ 2335534 h 4925960"/>
              <a:gd name="connsiteX5357" fmla="*/ 1312708 w 4699113"/>
              <a:gd name="connsiteY5357" fmla="*/ 2344425 h 4925960"/>
              <a:gd name="connsiteX5358" fmla="*/ 1287342 w 4699113"/>
              <a:gd name="connsiteY5358" fmla="*/ 2344425 h 4925960"/>
              <a:gd name="connsiteX5359" fmla="*/ 1265146 w 4699113"/>
              <a:gd name="connsiteY5359" fmla="*/ 2335534 h 4925960"/>
              <a:gd name="connsiteX5360" fmla="*/ 1261975 w 4699113"/>
              <a:gd name="connsiteY5360" fmla="*/ 2335534 h 4925960"/>
              <a:gd name="connsiteX5361" fmla="*/ 1255634 w 4699113"/>
              <a:gd name="connsiteY5361" fmla="*/ 2332570 h 4925960"/>
              <a:gd name="connsiteX5362" fmla="*/ 1246121 w 4699113"/>
              <a:gd name="connsiteY5362" fmla="*/ 2332570 h 4925960"/>
              <a:gd name="connsiteX5363" fmla="*/ 1242950 w 4699113"/>
              <a:gd name="connsiteY5363" fmla="*/ 2323678 h 4925960"/>
              <a:gd name="connsiteX5364" fmla="*/ 957579 w 4699113"/>
              <a:gd name="connsiteY5364" fmla="*/ 2317750 h 4925960"/>
              <a:gd name="connsiteX5365" fmla="*/ 938555 w 4699113"/>
              <a:gd name="connsiteY5365" fmla="*/ 2323678 h 4925960"/>
              <a:gd name="connsiteX5366" fmla="*/ 938555 w 4699113"/>
              <a:gd name="connsiteY5366" fmla="*/ 2326642 h 4925960"/>
              <a:gd name="connsiteX5367" fmla="*/ 941725 w 4699113"/>
              <a:gd name="connsiteY5367" fmla="*/ 2332570 h 4925960"/>
              <a:gd name="connsiteX5368" fmla="*/ 941725 w 4699113"/>
              <a:gd name="connsiteY5368" fmla="*/ 2335534 h 4925960"/>
              <a:gd name="connsiteX5369" fmla="*/ 970262 w 4699113"/>
              <a:gd name="connsiteY5369" fmla="*/ 2344425 h 4925960"/>
              <a:gd name="connsiteX5370" fmla="*/ 986116 w 4699113"/>
              <a:gd name="connsiteY5370" fmla="*/ 2359245 h 4925960"/>
              <a:gd name="connsiteX5371" fmla="*/ 998800 w 4699113"/>
              <a:gd name="connsiteY5371" fmla="*/ 2362209 h 4925960"/>
              <a:gd name="connsiteX5372" fmla="*/ 1005141 w 4699113"/>
              <a:gd name="connsiteY5372" fmla="*/ 2356281 h 4925960"/>
              <a:gd name="connsiteX5373" fmla="*/ 1005141 w 4699113"/>
              <a:gd name="connsiteY5373" fmla="*/ 2344425 h 4925960"/>
              <a:gd name="connsiteX5374" fmla="*/ 998800 w 4699113"/>
              <a:gd name="connsiteY5374" fmla="*/ 2341461 h 4925960"/>
              <a:gd name="connsiteX5375" fmla="*/ 986116 w 4699113"/>
              <a:gd name="connsiteY5375" fmla="*/ 2335534 h 4925960"/>
              <a:gd name="connsiteX5376" fmla="*/ 976604 w 4699113"/>
              <a:gd name="connsiteY5376" fmla="*/ 2326642 h 4925960"/>
              <a:gd name="connsiteX5377" fmla="*/ 1858084 w 4699113"/>
              <a:gd name="connsiteY5377" fmla="*/ 2314786 h 4925960"/>
              <a:gd name="connsiteX5378" fmla="*/ 1851742 w 4699113"/>
              <a:gd name="connsiteY5378" fmla="*/ 2317750 h 4925960"/>
              <a:gd name="connsiteX5379" fmla="*/ 1839059 w 4699113"/>
              <a:gd name="connsiteY5379" fmla="*/ 2317750 h 4925960"/>
              <a:gd name="connsiteX5380" fmla="*/ 1832718 w 4699113"/>
              <a:gd name="connsiteY5380" fmla="*/ 2332570 h 4925960"/>
              <a:gd name="connsiteX5381" fmla="*/ 1832718 w 4699113"/>
              <a:gd name="connsiteY5381" fmla="*/ 2344425 h 4925960"/>
              <a:gd name="connsiteX5382" fmla="*/ 1835888 w 4699113"/>
              <a:gd name="connsiteY5382" fmla="*/ 2353317 h 4925960"/>
              <a:gd name="connsiteX5383" fmla="*/ 1845401 w 4699113"/>
              <a:gd name="connsiteY5383" fmla="*/ 2356281 h 4925960"/>
              <a:gd name="connsiteX5384" fmla="*/ 1870767 w 4699113"/>
              <a:gd name="connsiteY5384" fmla="*/ 2344425 h 4925960"/>
              <a:gd name="connsiteX5385" fmla="*/ 1880280 w 4699113"/>
              <a:gd name="connsiteY5385" fmla="*/ 2317750 h 4925960"/>
              <a:gd name="connsiteX5386" fmla="*/ 1870767 w 4699113"/>
              <a:gd name="connsiteY5386" fmla="*/ 2317750 h 4925960"/>
              <a:gd name="connsiteX5387" fmla="*/ 3909586 w 4699113"/>
              <a:gd name="connsiteY5387" fmla="*/ 2302931 h 4925960"/>
              <a:gd name="connsiteX5388" fmla="*/ 3903244 w 4699113"/>
              <a:gd name="connsiteY5388" fmla="*/ 2311823 h 4925960"/>
              <a:gd name="connsiteX5389" fmla="*/ 3903244 w 4699113"/>
              <a:gd name="connsiteY5389" fmla="*/ 2320714 h 4925960"/>
              <a:gd name="connsiteX5390" fmla="*/ 3915928 w 4699113"/>
              <a:gd name="connsiteY5390" fmla="*/ 2326642 h 4925960"/>
              <a:gd name="connsiteX5391" fmla="*/ 3928611 w 4699113"/>
              <a:gd name="connsiteY5391" fmla="*/ 2323678 h 4925960"/>
              <a:gd name="connsiteX5392" fmla="*/ 3931782 w 4699113"/>
              <a:gd name="connsiteY5392" fmla="*/ 2323678 h 4925960"/>
              <a:gd name="connsiteX5393" fmla="*/ 3934952 w 4699113"/>
              <a:gd name="connsiteY5393" fmla="*/ 2323678 h 4925960"/>
              <a:gd name="connsiteX5394" fmla="*/ 3938123 w 4699113"/>
              <a:gd name="connsiteY5394" fmla="*/ 2317750 h 4925960"/>
              <a:gd name="connsiteX5395" fmla="*/ 3938123 w 4699113"/>
              <a:gd name="connsiteY5395" fmla="*/ 2311823 h 4925960"/>
              <a:gd name="connsiteX5396" fmla="*/ 3925440 w 4699113"/>
              <a:gd name="connsiteY5396" fmla="*/ 2302931 h 4925960"/>
              <a:gd name="connsiteX5397" fmla="*/ 1686861 w 4699113"/>
              <a:gd name="connsiteY5397" fmla="*/ 2297003 h 4925960"/>
              <a:gd name="connsiteX5398" fmla="*/ 1683690 w 4699113"/>
              <a:gd name="connsiteY5398" fmla="*/ 2299967 h 4925960"/>
              <a:gd name="connsiteX5399" fmla="*/ 1680520 w 4699113"/>
              <a:gd name="connsiteY5399" fmla="*/ 2302931 h 4925960"/>
              <a:gd name="connsiteX5400" fmla="*/ 1683690 w 4699113"/>
              <a:gd name="connsiteY5400" fmla="*/ 2311823 h 4925960"/>
              <a:gd name="connsiteX5401" fmla="*/ 1686861 w 4699113"/>
              <a:gd name="connsiteY5401" fmla="*/ 2326642 h 4925960"/>
              <a:gd name="connsiteX5402" fmla="*/ 1693203 w 4699113"/>
              <a:gd name="connsiteY5402" fmla="*/ 2347389 h 4925960"/>
              <a:gd name="connsiteX5403" fmla="*/ 1696374 w 4699113"/>
              <a:gd name="connsiteY5403" fmla="*/ 2320714 h 4925960"/>
              <a:gd name="connsiteX5404" fmla="*/ 1709057 w 4699113"/>
              <a:gd name="connsiteY5404" fmla="*/ 2297003 h 4925960"/>
              <a:gd name="connsiteX5405" fmla="*/ 1699544 w 4699113"/>
              <a:gd name="connsiteY5405" fmla="*/ 2297003 h 4925960"/>
              <a:gd name="connsiteX5406" fmla="*/ 1560030 w 4699113"/>
              <a:gd name="connsiteY5406" fmla="*/ 2297003 h 4925960"/>
              <a:gd name="connsiteX5407" fmla="*/ 1525151 w 4699113"/>
              <a:gd name="connsiteY5407" fmla="*/ 2311823 h 4925960"/>
              <a:gd name="connsiteX5408" fmla="*/ 1496614 w 4699113"/>
              <a:gd name="connsiteY5408" fmla="*/ 2326642 h 4925960"/>
              <a:gd name="connsiteX5409" fmla="*/ 1468077 w 4699113"/>
              <a:gd name="connsiteY5409" fmla="*/ 2356281 h 4925960"/>
              <a:gd name="connsiteX5410" fmla="*/ 1487101 w 4699113"/>
              <a:gd name="connsiteY5410" fmla="*/ 2347389 h 4925960"/>
              <a:gd name="connsiteX5411" fmla="*/ 1502955 w 4699113"/>
              <a:gd name="connsiteY5411" fmla="*/ 2344425 h 4925960"/>
              <a:gd name="connsiteX5412" fmla="*/ 1502955 w 4699113"/>
              <a:gd name="connsiteY5412" fmla="*/ 2341461 h 4925960"/>
              <a:gd name="connsiteX5413" fmla="*/ 1506126 w 4699113"/>
              <a:gd name="connsiteY5413" fmla="*/ 2338497 h 4925960"/>
              <a:gd name="connsiteX5414" fmla="*/ 1509297 w 4699113"/>
              <a:gd name="connsiteY5414" fmla="*/ 2341461 h 4925960"/>
              <a:gd name="connsiteX5415" fmla="*/ 1509297 w 4699113"/>
              <a:gd name="connsiteY5415" fmla="*/ 2344425 h 4925960"/>
              <a:gd name="connsiteX5416" fmla="*/ 1506126 w 4699113"/>
              <a:gd name="connsiteY5416" fmla="*/ 2347389 h 4925960"/>
              <a:gd name="connsiteX5417" fmla="*/ 1502955 w 4699113"/>
              <a:gd name="connsiteY5417" fmla="*/ 2353317 h 4925960"/>
              <a:gd name="connsiteX5418" fmla="*/ 1502955 w 4699113"/>
              <a:gd name="connsiteY5418" fmla="*/ 2356281 h 4925960"/>
              <a:gd name="connsiteX5419" fmla="*/ 1521980 w 4699113"/>
              <a:gd name="connsiteY5419" fmla="*/ 2365173 h 4925960"/>
              <a:gd name="connsiteX5420" fmla="*/ 1537834 w 4699113"/>
              <a:gd name="connsiteY5420" fmla="*/ 2368136 h 4925960"/>
              <a:gd name="connsiteX5421" fmla="*/ 1553688 w 4699113"/>
              <a:gd name="connsiteY5421" fmla="*/ 2356281 h 4925960"/>
              <a:gd name="connsiteX5422" fmla="*/ 1572713 w 4699113"/>
              <a:gd name="connsiteY5422" fmla="*/ 2338497 h 4925960"/>
              <a:gd name="connsiteX5423" fmla="*/ 1572713 w 4699113"/>
              <a:gd name="connsiteY5423" fmla="*/ 2335534 h 4925960"/>
              <a:gd name="connsiteX5424" fmla="*/ 1566371 w 4699113"/>
              <a:gd name="connsiteY5424" fmla="*/ 2332570 h 4925960"/>
              <a:gd name="connsiteX5425" fmla="*/ 1541005 w 4699113"/>
              <a:gd name="connsiteY5425" fmla="*/ 2326642 h 4925960"/>
              <a:gd name="connsiteX5426" fmla="*/ 1521980 w 4699113"/>
              <a:gd name="connsiteY5426" fmla="*/ 2341461 h 4925960"/>
              <a:gd name="connsiteX5427" fmla="*/ 1521980 w 4699113"/>
              <a:gd name="connsiteY5427" fmla="*/ 2323678 h 4925960"/>
              <a:gd name="connsiteX5428" fmla="*/ 1525151 w 4699113"/>
              <a:gd name="connsiteY5428" fmla="*/ 2311823 h 4925960"/>
              <a:gd name="connsiteX5429" fmla="*/ 1541005 w 4699113"/>
              <a:gd name="connsiteY5429" fmla="*/ 2305895 h 4925960"/>
              <a:gd name="connsiteX5430" fmla="*/ 1553688 w 4699113"/>
              <a:gd name="connsiteY5430" fmla="*/ 2305895 h 4925960"/>
              <a:gd name="connsiteX5431" fmla="*/ 1575884 w 4699113"/>
              <a:gd name="connsiteY5431" fmla="*/ 2320714 h 4925960"/>
              <a:gd name="connsiteX5432" fmla="*/ 1598079 w 4699113"/>
              <a:gd name="connsiteY5432" fmla="*/ 2323678 h 4925960"/>
              <a:gd name="connsiteX5433" fmla="*/ 1610762 w 4699113"/>
              <a:gd name="connsiteY5433" fmla="*/ 2332570 h 4925960"/>
              <a:gd name="connsiteX5434" fmla="*/ 1604421 w 4699113"/>
              <a:gd name="connsiteY5434" fmla="*/ 2341461 h 4925960"/>
              <a:gd name="connsiteX5435" fmla="*/ 1607591 w 4699113"/>
              <a:gd name="connsiteY5435" fmla="*/ 2344425 h 4925960"/>
              <a:gd name="connsiteX5436" fmla="*/ 1617104 w 4699113"/>
              <a:gd name="connsiteY5436" fmla="*/ 2341461 h 4925960"/>
              <a:gd name="connsiteX5437" fmla="*/ 1626616 w 4699113"/>
              <a:gd name="connsiteY5437" fmla="*/ 2362209 h 4925960"/>
              <a:gd name="connsiteX5438" fmla="*/ 1632958 w 4699113"/>
              <a:gd name="connsiteY5438" fmla="*/ 2335534 h 4925960"/>
              <a:gd name="connsiteX5439" fmla="*/ 1648812 w 4699113"/>
              <a:gd name="connsiteY5439" fmla="*/ 2311823 h 4925960"/>
              <a:gd name="connsiteX5440" fmla="*/ 1636129 w 4699113"/>
              <a:gd name="connsiteY5440" fmla="*/ 2311823 h 4925960"/>
              <a:gd name="connsiteX5441" fmla="*/ 1626616 w 4699113"/>
              <a:gd name="connsiteY5441" fmla="*/ 2311823 h 4925960"/>
              <a:gd name="connsiteX5442" fmla="*/ 1607591 w 4699113"/>
              <a:gd name="connsiteY5442" fmla="*/ 2317750 h 4925960"/>
              <a:gd name="connsiteX5443" fmla="*/ 1591738 w 4699113"/>
              <a:gd name="connsiteY5443" fmla="*/ 2305895 h 4925960"/>
              <a:gd name="connsiteX5444" fmla="*/ 1575884 w 4699113"/>
              <a:gd name="connsiteY5444" fmla="*/ 2264401 h 4925960"/>
              <a:gd name="connsiteX5445" fmla="*/ 1591738 w 4699113"/>
              <a:gd name="connsiteY5445" fmla="*/ 2270328 h 4925960"/>
              <a:gd name="connsiteX5446" fmla="*/ 1610762 w 4699113"/>
              <a:gd name="connsiteY5446" fmla="*/ 2282184 h 4925960"/>
              <a:gd name="connsiteX5447" fmla="*/ 1591738 w 4699113"/>
              <a:gd name="connsiteY5447" fmla="*/ 2273292 h 4925960"/>
              <a:gd name="connsiteX5448" fmla="*/ 2926640 w 4699113"/>
              <a:gd name="connsiteY5448" fmla="*/ 2255509 h 4925960"/>
              <a:gd name="connsiteX5449" fmla="*/ 2932982 w 4699113"/>
              <a:gd name="connsiteY5449" fmla="*/ 2273292 h 4925960"/>
              <a:gd name="connsiteX5450" fmla="*/ 2932982 w 4699113"/>
              <a:gd name="connsiteY5450" fmla="*/ 2465944 h 4925960"/>
              <a:gd name="connsiteX5451" fmla="*/ 2932982 w 4699113"/>
              <a:gd name="connsiteY5451" fmla="*/ 2658596 h 4925960"/>
              <a:gd name="connsiteX5452" fmla="*/ 2901274 w 4699113"/>
              <a:gd name="connsiteY5452" fmla="*/ 2611174 h 4925960"/>
              <a:gd name="connsiteX5453" fmla="*/ 2863225 w 4699113"/>
              <a:gd name="connsiteY5453" fmla="*/ 2569680 h 4925960"/>
              <a:gd name="connsiteX5454" fmla="*/ 2856883 w 4699113"/>
              <a:gd name="connsiteY5454" fmla="*/ 2566716 h 4925960"/>
              <a:gd name="connsiteX5455" fmla="*/ 2856883 w 4699113"/>
              <a:gd name="connsiteY5455" fmla="*/ 2563752 h 4925960"/>
              <a:gd name="connsiteX5456" fmla="*/ 2863225 w 4699113"/>
              <a:gd name="connsiteY5456" fmla="*/ 2560788 h 4925960"/>
              <a:gd name="connsiteX5457" fmla="*/ 2866396 w 4699113"/>
              <a:gd name="connsiteY5457" fmla="*/ 2566716 h 4925960"/>
              <a:gd name="connsiteX5458" fmla="*/ 2894933 w 4699113"/>
              <a:gd name="connsiteY5458" fmla="*/ 2587463 h 4925960"/>
              <a:gd name="connsiteX5459" fmla="*/ 2920299 w 4699113"/>
              <a:gd name="connsiteY5459" fmla="*/ 2611174 h 4925960"/>
              <a:gd name="connsiteX5460" fmla="*/ 2926640 w 4699113"/>
              <a:gd name="connsiteY5460" fmla="*/ 2566716 h 4925960"/>
              <a:gd name="connsiteX5461" fmla="*/ 2923470 w 4699113"/>
              <a:gd name="connsiteY5461" fmla="*/ 2525221 h 4925960"/>
              <a:gd name="connsiteX5462" fmla="*/ 2926640 w 4699113"/>
              <a:gd name="connsiteY5462" fmla="*/ 2418522 h 4925960"/>
              <a:gd name="connsiteX5463" fmla="*/ 2923470 w 4699113"/>
              <a:gd name="connsiteY5463" fmla="*/ 2311823 h 4925960"/>
              <a:gd name="connsiteX5464" fmla="*/ 2920299 w 4699113"/>
              <a:gd name="connsiteY5464" fmla="*/ 2299967 h 4925960"/>
              <a:gd name="connsiteX5465" fmla="*/ 2917128 w 4699113"/>
              <a:gd name="connsiteY5465" fmla="*/ 2285148 h 4925960"/>
              <a:gd name="connsiteX5466" fmla="*/ 2907616 w 4699113"/>
              <a:gd name="connsiteY5466" fmla="*/ 2285148 h 4925960"/>
              <a:gd name="connsiteX5467" fmla="*/ 2907616 w 4699113"/>
              <a:gd name="connsiteY5467" fmla="*/ 2297003 h 4925960"/>
              <a:gd name="connsiteX5468" fmla="*/ 2910786 w 4699113"/>
              <a:gd name="connsiteY5468" fmla="*/ 2311823 h 4925960"/>
              <a:gd name="connsiteX5469" fmla="*/ 2907616 w 4699113"/>
              <a:gd name="connsiteY5469" fmla="*/ 2323678 h 4925960"/>
              <a:gd name="connsiteX5470" fmla="*/ 2875908 w 4699113"/>
              <a:gd name="connsiteY5470" fmla="*/ 2311823 h 4925960"/>
              <a:gd name="connsiteX5471" fmla="*/ 2837858 w 4699113"/>
              <a:gd name="connsiteY5471" fmla="*/ 2302931 h 4925960"/>
              <a:gd name="connsiteX5472" fmla="*/ 2837858 w 4699113"/>
              <a:gd name="connsiteY5472" fmla="*/ 2311823 h 4925960"/>
              <a:gd name="connsiteX5473" fmla="*/ 2837858 w 4699113"/>
              <a:gd name="connsiteY5473" fmla="*/ 2317750 h 4925960"/>
              <a:gd name="connsiteX5474" fmla="*/ 2863225 w 4699113"/>
              <a:gd name="connsiteY5474" fmla="*/ 2323678 h 4925960"/>
              <a:gd name="connsiteX5475" fmla="*/ 2888591 w 4699113"/>
              <a:gd name="connsiteY5475" fmla="*/ 2332570 h 4925960"/>
              <a:gd name="connsiteX5476" fmla="*/ 2898104 w 4699113"/>
              <a:gd name="connsiteY5476" fmla="*/ 2344425 h 4925960"/>
              <a:gd name="connsiteX5477" fmla="*/ 2885420 w 4699113"/>
              <a:gd name="connsiteY5477" fmla="*/ 2356281 h 4925960"/>
              <a:gd name="connsiteX5478" fmla="*/ 2904445 w 4699113"/>
              <a:gd name="connsiteY5478" fmla="*/ 2368136 h 4925960"/>
              <a:gd name="connsiteX5479" fmla="*/ 2888591 w 4699113"/>
              <a:gd name="connsiteY5479" fmla="*/ 2385919 h 4925960"/>
              <a:gd name="connsiteX5480" fmla="*/ 2879079 w 4699113"/>
              <a:gd name="connsiteY5480" fmla="*/ 2409630 h 4925960"/>
              <a:gd name="connsiteX5481" fmla="*/ 2860054 w 4699113"/>
              <a:gd name="connsiteY5481" fmla="*/ 2427414 h 4925960"/>
              <a:gd name="connsiteX5482" fmla="*/ 2847371 w 4699113"/>
              <a:gd name="connsiteY5482" fmla="*/ 2430378 h 4925960"/>
              <a:gd name="connsiteX5483" fmla="*/ 2841029 w 4699113"/>
              <a:gd name="connsiteY5483" fmla="*/ 2427414 h 4925960"/>
              <a:gd name="connsiteX5484" fmla="*/ 2837858 w 4699113"/>
              <a:gd name="connsiteY5484" fmla="*/ 2427414 h 4925960"/>
              <a:gd name="connsiteX5485" fmla="*/ 2796638 w 4699113"/>
              <a:gd name="connsiteY5485" fmla="*/ 2457052 h 4925960"/>
              <a:gd name="connsiteX5486" fmla="*/ 2745906 w 4699113"/>
              <a:gd name="connsiteY5486" fmla="*/ 2460016 h 4925960"/>
              <a:gd name="connsiteX5487" fmla="*/ 2736393 w 4699113"/>
              <a:gd name="connsiteY5487" fmla="*/ 2457052 h 4925960"/>
              <a:gd name="connsiteX5488" fmla="*/ 2730052 w 4699113"/>
              <a:gd name="connsiteY5488" fmla="*/ 2448161 h 4925960"/>
              <a:gd name="connsiteX5489" fmla="*/ 2720539 w 4699113"/>
              <a:gd name="connsiteY5489" fmla="*/ 2442233 h 4925960"/>
              <a:gd name="connsiteX5490" fmla="*/ 2707856 w 4699113"/>
              <a:gd name="connsiteY5490" fmla="*/ 2439269 h 4925960"/>
              <a:gd name="connsiteX5491" fmla="*/ 2704685 w 4699113"/>
              <a:gd name="connsiteY5491" fmla="*/ 2439269 h 4925960"/>
              <a:gd name="connsiteX5492" fmla="*/ 2701514 w 4699113"/>
              <a:gd name="connsiteY5492" fmla="*/ 2439269 h 4925960"/>
              <a:gd name="connsiteX5493" fmla="*/ 2701514 w 4699113"/>
              <a:gd name="connsiteY5493" fmla="*/ 2445197 h 4925960"/>
              <a:gd name="connsiteX5494" fmla="*/ 2707856 w 4699113"/>
              <a:gd name="connsiteY5494" fmla="*/ 2448161 h 4925960"/>
              <a:gd name="connsiteX5495" fmla="*/ 2714198 w 4699113"/>
              <a:gd name="connsiteY5495" fmla="*/ 2448161 h 4925960"/>
              <a:gd name="connsiteX5496" fmla="*/ 2714198 w 4699113"/>
              <a:gd name="connsiteY5496" fmla="*/ 2457052 h 4925960"/>
              <a:gd name="connsiteX5497" fmla="*/ 2711027 w 4699113"/>
              <a:gd name="connsiteY5497" fmla="*/ 2460016 h 4925960"/>
              <a:gd name="connsiteX5498" fmla="*/ 2707856 w 4699113"/>
              <a:gd name="connsiteY5498" fmla="*/ 2462980 h 4925960"/>
              <a:gd name="connsiteX5499" fmla="*/ 2688831 w 4699113"/>
              <a:gd name="connsiteY5499" fmla="*/ 2460016 h 4925960"/>
              <a:gd name="connsiteX5500" fmla="*/ 2669806 w 4699113"/>
              <a:gd name="connsiteY5500" fmla="*/ 2448161 h 4925960"/>
              <a:gd name="connsiteX5501" fmla="*/ 2682490 w 4699113"/>
              <a:gd name="connsiteY5501" fmla="*/ 2445197 h 4925960"/>
              <a:gd name="connsiteX5502" fmla="*/ 2692002 w 4699113"/>
              <a:gd name="connsiteY5502" fmla="*/ 2442233 h 4925960"/>
              <a:gd name="connsiteX5503" fmla="*/ 2666636 w 4699113"/>
              <a:gd name="connsiteY5503" fmla="*/ 2427414 h 4925960"/>
              <a:gd name="connsiteX5504" fmla="*/ 2679319 w 4699113"/>
              <a:gd name="connsiteY5504" fmla="*/ 2403703 h 4925960"/>
              <a:gd name="connsiteX5505" fmla="*/ 2679319 w 4699113"/>
              <a:gd name="connsiteY5505" fmla="*/ 2400739 h 4925960"/>
              <a:gd name="connsiteX5506" fmla="*/ 2676148 w 4699113"/>
              <a:gd name="connsiteY5506" fmla="*/ 2397775 h 4925960"/>
              <a:gd name="connsiteX5507" fmla="*/ 2666636 w 4699113"/>
              <a:gd name="connsiteY5507" fmla="*/ 2397775 h 4925960"/>
              <a:gd name="connsiteX5508" fmla="*/ 2666636 w 4699113"/>
              <a:gd name="connsiteY5508" fmla="*/ 2394811 h 4925960"/>
              <a:gd name="connsiteX5509" fmla="*/ 2682490 w 4699113"/>
              <a:gd name="connsiteY5509" fmla="*/ 2377028 h 4925960"/>
              <a:gd name="connsiteX5510" fmla="*/ 2698344 w 4699113"/>
              <a:gd name="connsiteY5510" fmla="*/ 2362209 h 4925960"/>
              <a:gd name="connsiteX5511" fmla="*/ 2692002 w 4699113"/>
              <a:gd name="connsiteY5511" fmla="*/ 2362209 h 4925960"/>
              <a:gd name="connsiteX5512" fmla="*/ 2685660 w 4699113"/>
              <a:gd name="connsiteY5512" fmla="*/ 2362209 h 4925960"/>
              <a:gd name="connsiteX5513" fmla="*/ 2666636 w 4699113"/>
              <a:gd name="connsiteY5513" fmla="*/ 2368136 h 4925960"/>
              <a:gd name="connsiteX5514" fmla="*/ 2647611 w 4699113"/>
              <a:gd name="connsiteY5514" fmla="*/ 2362209 h 4925960"/>
              <a:gd name="connsiteX5515" fmla="*/ 2641269 w 4699113"/>
              <a:gd name="connsiteY5515" fmla="*/ 2359245 h 4925960"/>
              <a:gd name="connsiteX5516" fmla="*/ 2638098 w 4699113"/>
              <a:gd name="connsiteY5516" fmla="*/ 2356281 h 4925960"/>
              <a:gd name="connsiteX5517" fmla="*/ 2622244 w 4699113"/>
              <a:gd name="connsiteY5517" fmla="*/ 2356281 h 4925960"/>
              <a:gd name="connsiteX5518" fmla="*/ 2612732 w 4699113"/>
              <a:gd name="connsiteY5518" fmla="*/ 2359245 h 4925960"/>
              <a:gd name="connsiteX5519" fmla="*/ 2622244 w 4699113"/>
              <a:gd name="connsiteY5519" fmla="*/ 2362209 h 4925960"/>
              <a:gd name="connsiteX5520" fmla="*/ 2634928 w 4699113"/>
              <a:gd name="connsiteY5520" fmla="*/ 2368136 h 4925960"/>
              <a:gd name="connsiteX5521" fmla="*/ 2641269 w 4699113"/>
              <a:gd name="connsiteY5521" fmla="*/ 2374064 h 4925960"/>
              <a:gd name="connsiteX5522" fmla="*/ 2644440 w 4699113"/>
              <a:gd name="connsiteY5522" fmla="*/ 2377028 h 4925960"/>
              <a:gd name="connsiteX5523" fmla="*/ 2647611 w 4699113"/>
              <a:gd name="connsiteY5523" fmla="*/ 2400739 h 4925960"/>
              <a:gd name="connsiteX5524" fmla="*/ 2622244 w 4699113"/>
              <a:gd name="connsiteY5524" fmla="*/ 2418522 h 4925960"/>
              <a:gd name="connsiteX5525" fmla="*/ 2615903 w 4699113"/>
              <a:gd name="connsiteY5525" fmla="*/ 2418522 h 4925960"/>
              <a:gd name="connsiteX5526" fmla="*/ 2606390 w 4699113"/>
              <a:gd name="connsiteY5526" fmla="*/ 2418522 h 4925960"/>
              <a:gd name="connsiteX5527" fmla="*/ 2606390 w 4699113"/>
              <a:gd name="connsiteY5527" fmla="*/ 2424450 h 4925960"/>
              <a:gd name="connsiteX5528" fmla="*/ 2606390 w 4699113"/>
              <a:gd name="connsiteY5528" fmla="*/ 2430378 h 4925960"/>
              <a:gd name="connsiteX5529" fmla="*/ 2612732 w 4699113"/>
              <a:gd name="connsiteY5529" fmla="*/ 2430378 h 4925960"/>
              <a:gd name="connsiteX5530" fmla="*/ 2615903 w 4699113"/>
              <a:gd name="connsiteY5530" fmla="*/ 2430378 h 4925960"/>
              <a:gd name="connsiteX5531" fmla="*/ 2619074 w 4699113"/>
              <a:gd name="connsiteY5531" fmla="*/ 2427414 h 4925960"/>
              <a:gd name="connsiteX5532" fmla="*/ 2628586 w 4699113"/>
              <a:gd name="connsiteY5532" fmla="*/ 2424450 h 4925960"/>
              <a:gd name="connsiteX5533" fmla="*/ 2641269 w 4699113"/>
              <a:gd name="connsiteY5533" fmla="*/ 2424450 h 4925960"/>
              <a:gd name="connsiteX5534" fmla="*/ 2644440 w 4699113"/>
              <a:gd name="connsiteY5534" fmla="*/ 2430378 h 4925960"/>
              <a:gd name="connsiteX5535" fmla="*/ 2641269 w 4699113"/>
              <a:gd name="connsiteY5535" fmla="*/ 2442233 h 4925960"/>
              <a:gd name="connsiteX5536" fmla="*/ 2634928 w 4699113"/>
              <a:gd name="connsiteY5536" fmla="*/ 2448161 h 4925960"/>
              <a:gd name="connsiteX5537" fmla="*/ 2622244 w 4699113"/>
              <a:gd name="connsiteY5537" fmla="*/ 2445197 h 4925960"/>
              <a:gd name="connsiteX5538" fmla="*/ 2615903 w 4699113"/>
              <a:gd name="connsiteY5538" fmla="*/ 2445197 h 4925960"/>
              <a:gd name="connsiteX5539" fmla="*/ 2612732 w 4699113"/>
              <a:gd name="connsiteY5539" fmla="*/ 2439269 h 4925960"/>
              <a:gd name="connsiteX5540" fmla="*/ 2606390 w 4699113"/>
              <a:gd name="connsiteY5540" fmla="*/ 2436306 h 4925960"/>
              <a:gd name="connsiteX5541" fmla="*/ 2603220 w 4699113"/>
              <a:gd name="connsiteY5541" fmla="*/ 2430378 h 4925960"/>
              <a:gd name="connsiteX5542" fmla="*/ 2590537 w 4699113"/>
              <a:gd name="connsiteY5542" fmla="*/ 2430378 h 4925960"/>
              <a:gd name="connsiteX5543" fmla="*/ 2577854 w 4699113"/>
              <a:gd name="connsiteY5543" fmla="*/ 2430378 h 4925960"/>
              <a:gd name="connsiteX5544" fmla="*/ 2517608 w 4699113"/>
              <a:gd name="connsiteY5544" fmla="*/ 2424450 h 4925960"/>
              <a:gd name="connsiteX5545" fmla="*/ 2460534 w 4699113"/>
              <a:gd name="connsiteY5545" fmla="*/ 2421486 h 4925960"/>
              <a:gd name="connsiteX5546" fmla="*/ 2441510 w 4699113"/>
              <a:gd name="connsiteY5546" fmla="*/ 2421486 h 4925960"/>
              <a:gd name="connsiteX5547" fmla="*/ 2422485 w 4699113"/>
              <a:gd name="connsiteY5547" fmla="*/ 2418522 h 4925960"/>
              <a:gd name="connsiteX5548" fmla="*/ 2416143 w 4699113"/>
              <a:gd name="connsiteY5548" fmla="*/ 2418522 h 4925960"/>
              <a:gd name="connsiteX5549" fmla="*/ 2409802 w 4699113"/>
              <a:gd name="connsiteY5549" fmla="*/ 2418522 h 4925960"/>
              <a:gd name="connsiteX5550" fmla="*/ 2384435 w 4699113"/>
              <a:gd name="connsiteY5550" fmla="*/ 2418522 h 4925960"/>
              <a:gd name="connsiteX5551" fmla="*/ 2355898 w 4699113"/>
              <a:gd name="connsiteY5551" fmla="*/ 2418522 h 4925960"/>
              <a:gd name="connsiteX5552" fmla="*/ 2292482 w 4699113"/>
              <a:gd name="connsiteY5552" fmla="*/ 2418522 h 4925960"/>
              <a:gd name="connsiteX5553" fmla="*/ 2225896 w 4699113"/>
              <a:gd name="connsiteY5553" fmla="*/ 2421486 h 4925960"/>
              <a:gd name="connsiteX5554" fmla="*/ 2225896 w 4699113"/>
              <a:gd name="connsiteY5554" fmla="*/ 2418522 h 4925960"/>
              <a:gd name="connsiteX5555" fmla="*/ 2292482 w 4699113"/>
              <a:gd name="connsiteY5555" fmla="*/ 2403703 h 4925960"/>
              <a:gd name="connsiteX5556" fmla="*/ 2359069 w 4699113"/>
              <a:gd name="connsiteY5556" fmla="*/ 2385919 h 4925960"/>
              <a:gd name="connsiteX5557" fmla="*/ 2473217 w 4699113"/>
              <a:gd name="connsiteY5557" fmla="*/ 2359245 h 4925960"/>
              <a:gd name="connsiteX5558" fmla="*/ 2590537 w 4699113"/>
              <a:gd name="connsiteY5558" fmla="*/ 2335534 h 4925960"/>
              <a:gd name="connsiteX5559" fmla="*/ 2669806 w 4699113"/>
              <a:gd name="connsiteY5559" fmla="*/ 2314786 h 4925960"/>
              <a:gd name="connsiteX5560" fmla="*/ 2755418 w 4699113"/>
              <a:gd name="connsiteY5560" fmla="*/ 2297003 h 4925960"/>
              <a:gd name="connsiteX5561" fmla="*/ 2834688 w 4699113"/>
              <a:gd name="connsiteY5561" fmla="*/ 2276256 h 4925960"/>
              <a:gd name="connsiteX5562" fmla="*/ 2907616 w 4699113"/>
              <a:gd name="connsiteY5562" fmla="*/ 2258473 h 4925960"/>
              <a:gd name="connsiteX5563" fmla="*/ 1560030 w 4699113"/>
              <a:gd name="connsiteY5563" fmla="*/ 2255509 h 4925960"/>
              <a:gd name="connsiteX5564" fmla="*/ 1569542 w 4699113"/>
              <a:gd name="connsiteY5564" fmla="*/ 2258473 h 4925960"/>
              <a:gd name="connsiteX5565" fmla="*/ 1572713 w 4699113"/>
              <a:gd name="connsiteY5565" fmla="*/ 2264401 h 4925960"/>
              <a:gd name="connsiteX5566" fmla="*/ 1566371 w 4699113"/>
              <a:gd name="connsiteY5566" fmla="*/ 2261437 h 4925960"/>
              <a:gd name="connsiteX5567" fmla="*/ 1550517 w 4699113"/>
              <a:gd name="connsiteY5567" fmla="*/ 2252545 h 4925960"/>
              <a:gd name="connsiteX5568" fmla="*/ 1560030 w 4699113"/>
              <a:gd name="connsiteY5568" fmla="*/ 2255509 h 4925960"/>
              <a:gd name="connsiteX5569" fmla="*/ 1550517 w 4699113"/>
              <a:gd name="connsiteY5569" fmla="*/ 2255509 h 4925960"/>
              <a:gd name="connsiteX5570" fmla="*/ 1544176 w 4699113"/>
              <a:gd name="connsiteY5570" fmla="*/ 2255509 h 4925960"/>
              <a:gd name="connsiteX5571" fmla="*/ 1265146 w 4699113"/>
              <a:gd name="connsiteY5571" fmla="*/ 2252545 h 4925960"/>
              <a:gd name="connsiteX5572" fmla="*/ 1255634 w 4699113"/>
              <a:gd name="connsiteY5572" fmla="*/ 2258473 h 4925960"/>
              <a:gd name="connsiteX5573" fmla="*/ 1249292 w 4699113"/>
              <a:gd name="connsiteY5573" fmla="*/ 2264401 h 4925960"/>
              <a:gd name="connsiteX5574" fmla="*/ 1258804 w 4699113"/>
              <a:gd name="connsiteY5574" fmla="*/ 2273292 h 4925960"/>
              <a:gd name="connsiteX5575" fmla="*/ 1271488 w 4699113"/>
              <a:gd name="connsiteY5575" fmla="*/ 2270328 h 4925960"/>
              <a:gd name="connsiteX5576" fmla="*/ 1287342 w 4699113"/>
              <a:gd name="connsiteY5576" fmla="*/ 2279220 h 4925960"/>
              <a:gd name="connsiteX5577" fmla="*/ 1287342 w 4699113"/>
              <a:gd name="connsiteY5577" fmla="*/ 2273292 h 4925960"/>
              <a:gd name="connsiteX5578" fmla="*/ 1287342 w 4699113"/>
              <a:gd name="connsiteY5578" fmla="*/ 2264401 h 4925960"/>
              <a:gd name="connsiteX5579" fmla="*/ 1287342 w 4699113"/>
              <a:gd name="connsiteY5579" fmla="*/ 2255509 h 4925960"/>
              <a:gd name="connsiteX5580" fmla="*/ 1281000 w 4699113"/>
              <a:gd name="connsiteY5580" fmla="*/ 2252545 h 4925960"/>
              <a:gd name="connsiteX5581" fmla="*/ 2920299 w 4699113"/>
              <a:gd name="connsiteY5581" fmla="*/ 2240690 h 4925960"/>
              <a:gd name="connsiteX5582" fmla="*/ 2815663 w 4699113"/>
              <a:gd name="connsiteY5582" fmla="*/ 2270328 h 4925960"/>
              <a:gd name="connsiteX5583" fmla="*/ 2704685 w 4699113"/>
              <a:gd name="connsiteY5583" fmla="*/ 2297003 h 4925960"/>
              <a:gd name="connsiteX5584" fmla="*/ 2653952 w 4699113"/>
              <a:gd name="connsiteY5584" fmla="*/ 2305895 h 4925960"/>
              <a:gd name="connsiteX5585" fmla="*/ 2600049 w 4699113"/>
              <a:gd name="connsiteY5585" fmla="*/ 2317750 h 4925960"/>
              <a:gd name="connsiteX5586" fmla="*/ 2485900 w 4699113"/>
              <a:gd name="connsiteY5586" fmla="*/ 2344425 h 4925960"/>
              <a:gd name="connsiteX5587" fmla="*/ 2374923 w 4699113"/>
              <a:gd name="connsiteY5587" fmla="*/ 2374064 h 4925960"/>
              <a:gd name="connsiteX5588" fmla="*/ 2289312 w 4699113"/>
              <a:gd name="connsiteY5588" fmla="*/ 2388883 h 4925960"/>
              <a:gd name="connsiteX5589" fmla="*/ 2203700 w 4699113"/>
              <a:gd name="connsiteY5589" fmla="*/ 2409630 h 4925960"/>
              <a:gd name="connsiteX5590" fmla="*/ 2054673 w 4699113"/>
              <a:gd name="connsiteY5590" fmla="*/ 2445197 h 4925960"/>
              <a:gd name="connsiteX5591" fmla="*/ 1905646 w 4699113"/>
              <a:gd name="connsiteY5591" fmla="*/ 2477800 h 4925960"/>
              <a:gd name="connsiteX5592" fmla="*/ 1826376 w 4699113"/>
              <a:gd name="connsiteY5592" fmla="*/ 2498547 h 4925960"/>
              <a:gd name="connsiteX5593" fmla="*/ 1743936 w 4699113"/>
              <a:gd name="connsiteY5593" fmla="*/ 2513366 h 4925960"/>
              <a:gd name="connsiteX5594" fmla="*/ 1626616 w 4699113"/>
              <a:gd name="connsiteY5594" fmla="*/ 2543005 h 4925960"/>
              <a:gd name="connsiteX5595" fmla="*/ 1509297 w 4699113"/>
              <a:gd name="connsiteY5595" fmla="*/ 2569680 h 4925960"/>
              <a:gd name="connsiteX5596" fmla="*/ 1458564 w 4699113"/>
              <a:gd name="connsiteY5596" fmla="*/ 2581535 h 4925960"/>
              <a:gd name="connsiteX5597" fmla="*/ 1407832 w 4699113"/>
              <a:gd name="connsiteY5597" fmla="*/ 2590427 h 4925960"/>
              <a:gd name="connsiteX5598" fmla="*/ 1290512 w 4699113"/>
              <a:gd name="connsiteY5598" fmla="*/ 2617102 h 4925960"/>
              <a:gd name="connsiteX5599" fmla="*/ 1179535 w 4699113"/>
              <a:gd name="connsiteY5599" fmla="*/ 2643776 h 4925960"/>
              <a:gd name="connsiteX5600" fmla="*/ 1109777 w 4699113"/>
              <a:gd name="connsiteY5600" fmla="*/ 2658596 h 4925960"/>
              <a:gd name="connsiteX5601" fmla="*/ 1040020 w 4699113"/>
              <a:gd name="connsiteY5601" fmla="*/ 2673415 h 4925960"/>
              <a:gd name="connsiteX5602" fmla="*/ 1027337 w 4699113"/>
              <a:gd name="connsiteY5602" fmla="*/ 2679343 h 4925960"/>
              <a:gd name="connsiteX5603" fmla="*/ 1024166 w 4699113"/>
              <a:gd name="connsiteY5603" fmla="*/ 2691199 h 4925960"/>
              <a:gd name="connsiteX5604" fmla="*/ 1017824 w 4699113"/>
              <a:gd name="connsiteY5604" fmla="*/ 2726765 h 4925960"/>
              <a:gd name="connsiteX5605" fmla="*/ 1014653 w 4699113"/>
              <a:gd name="connsiteY5605" fmla="*/ 2759368 h 4925960"/>
              <a:gd name="connsiteX5606" fmla="*/ 1001970 w 4699113"/>
              <a:gd name="connsiteY5606" fmla="*/ 2836428 h 4925960"/>
              <a:gd name="connsiteX5607" fmla="*/ 986116 w 4699113"/>
              <a:gd name="connsiteY5607" fmla="*/ 2907561 h 4925960"/>
              <a:gd name="connsiteX5608" fmla="*/ 960750 w 4699113"/>
              <a:gd name="connsiteY5608" fmla="*/ 3079466 h 4925960"/>
              <a:gd name="connsiteX5609" fmla="*/ 932213 w 4699113"/>
              <a:gd name="connsiteY5609" fmla="*/ 3248407 h 4925960"/>
              <a:gd name="connsiteX5610" fmla="*/ 913188 w 4699113"/>
              <a:gd name="connsiteY5610" fmla="*/ 3378817 h 4925960"/>
              <a:gd name="connsiteX5611" fmla="*/ 890993 w 4699113"/>
              <a:gd name="connsiteY5611" fmla="*/ 3506264 h 4925960"/>
              <a:gd name="connsiteX5612" fmla="*/ 868797 w 4699113"/>
              <a:gd name="connsiteY5612" fmla="*/ 3648530 h 4925960"/>
              <a:gd name="connsiteX5613" fmla="*/ 846602 w 4699113"/>
              <a:gd name="connsiteY5613" fmla="*/ 3787832 h 4925960"/>
              <a:gd name="connsiteX5614" fmla="*/ 840260 w 4699113"/>
              <a:gd name="connsiteY5614" fmla="*/ 3811543 h 4925960"/>
              <a:gd name="connsiteX5615" fmla="*/ 840260 w 4699113"/>
              <a:gd name="connsiteY5615" fmla="*/ 3832290 h 4925960"/>
              <a:gd name="connsiteX5616" fmla="*/ 865626 w 4699113"/>
              <a:gd name="connsiteY5616" fmla="*/ 3835254 h 4925960"/>
              <a:gd name="connsiteX5617" fmla="*/ 890993 w 4699113"/>
              <a:gd name="connsiteY5617" fmla="*/ 3826363 h 4925960"/>
              <a:gd name="connsiteX5618" fmla="*/ 1020995 w 4699113"/>
              <a:gd name="connsiteY5618" fmla="*/ 3802652 h 4925960"/>
              <a:gd name="connsiteX5619" fmla="*/ 1150998 w 4699113"/>
              <a:gd name="connsiteY5619" fmla="*/ 3773013 h 4925960"/>
              <a:gd name="connsiteX5620" fmla="*/ 1309537 w 4699113"/>
              <a:gd name="connsiteY5620" fmla="*/ 3740410 h 4925960"/>
              <a:gd name="connsiteX5621" fmla="*/ 1468077 w 4699113"/>
              <a:gd name="connsiteY5621" fmla="*/ 3704844 h 4925960"/>
              <a:gd name="connsiteX5622" fmla="*/ 1560030 w 4699113"/>
              <a:gd name="connsiteY5622" fmla="*/ 3687060 h 4925960"/>
              <a:gd name="connsiteX5623" fmla="*/ 1648812 w 4699113"/>
              <a:gd name="connsiteY5623" fmla="*/ 3669277 h 4925960"/>
              <a:gd name="connsiteX5624" fmla="*/ 1772473 w 4699113"/>
              <a:gd name="connsiteY5624" fmla="*/ 3642602 h 4925960"/>
              <a:gd name="connsiteX5625" fmla="*/ 1899304 w 4699113"/>
              <a:gd name="connsiteY5625" fmla="*/ 3615927 h 4925960"/>
              <a:gd name="connsiteX5626" fmla="*/ 1984916 w 4699113"/>
              <a:gd name="connsiteY5626" fmla="*/ 3598144 h 4925960"/>
              <a:gd name="connsiteX5627" fmla="*/ 2073698 w 4699113"/>
              <a:gd name="connsiteY5627" fmla="*/ 3577397 h 4925960"/>
              <a:gd name="connsiteX5628" fmla="*/ 2187846 w 4699113"/>
              <a:gd name="connsiteY5628" fmla="*/ 3550722 h 4925960"/>
              <a:gd name="connsiteX5629" fmla="*/ 2308336 w 4699113"/>
              <a:gd name="connsiteY5629" fmla="*/ 3524047 h 4925960"/>
              <a:gd name="connsiteX5630" fmla="*/ 2451022 w 4699113"/>
              <a:gd name="connsiteY5630" fmla="*/ 3497372 h 4925960"/>
              <a:gd name="connsiteX5631" fmla="*/ 2593708 w 4699113"/>
              <a:gd name="connsiteY5631" fmla="*/ 3464770 h 4925960"/>
              <a:gd name="connsiteX5632" fmla="*/ 2758588 w 4699113"/>
              <a:gd name="connsiteY5632" fmla="*/ 3432167 h 4925960"/>
              <a:gd name="connsiteX5633" fmla="*/ 2923470 w 4699113"/>
              <a:gd name="connsiteY5633" fmla="*/ 3396601 h 4925960"/>
              <a:gd name="connsiteX5634" fmla="*/ 2948836 w 4699113"/>
              <a:gd name="connsiteY5634" fmla="*/ 3384745 h 4925960"/>
              <a:gd name="connsiteX5635" fmla="*/ 2961519 w 4699113"/>
              <a:gd name="connsiteY5635" fmla="*/ 3358070 h 4925960"/>
              <a:gd name="connsiteX5636" fmla="*/ 2955178 w 4699113"/>
              <a:gd name="connsiteY5636" fmla="*/ 3085394 h 4925960"/>
              <a:gd name="connsiteX5637" fmla="*/ 2961519 w 4699113"/>
              <a:gd name="connsiteY5637" fmla="*/ 2815681 h 4925960"/>
              <a:gd name="connsiteX5638" fmla="*/ 2955178 w 4699113"/>
              <a:gd name="connsiteY5638" fmla="*/ 2815681 h 4925960"/>
              <a:gd name="connsiteX5639" fmla="*/ 2955178 w 4699113"/>
              <a:gd name="connsiteY5639" fmla="*/ 2543005 h 4925960"/>
              <a:gd name="connsiteX5640" fmla="*/ 2955178 w 4699113"/>
              <a:gd name="connsiteY5640" fmla="*/ 2264401 h 4925960"/>
              <a:gd name="connsiteX5641" fmla="*/ 2948836 w 4699113"/>
              <a:gd name="connsiteY5641" fmla="*/ 2240690 h 4925960"/>
              <a:gd name="connsiteX5642" fmla="*/ 2397118 w 4699113"/>
              <a:gd name="connsiteY5642" fmla="*/ 2240690 h 4925960"/>
              <a:gd name="connsiteX5643" fmla="*/ 2387606 w 4699113"/>
              <a:gd name="connsiteY5643" fmla="*/ 2249581 h 4925960"/>
              <a:gd name="connsiteX5644" fmla="*/ 2381264 w 4699113"/>
              <a:gd name="connsiteY5644" fmla="*/ 2252545 h 4925960"/>
              <a:gd name="connsiteX5645" fmla="*/ 2381264 w 4699113"/>
              <a:gd name="connsiteY5645" fmla="*/ 2258473 h 4925960"/>
              <a:gd name="connsiteX5646" fmla="*/ 2384435 w 4699113"/>
              <a:gd name="connsiteY5646" fmla="*/ 2264401 h 4925960"/>
              <a:gd name="connsiteX5647" fmla="*/ 2384435 w 4699113"/>
              <a:gd name="connsiteY5647" fmla="*/ 2270328 h 4925960"/>
              <a:gd name="connsiteX5648" fmla="*/ 2387606 w 4699113"/>
              <a:gd name="connsiteY5648" fmla="*/ 2270328 h 4925960"/>
              <a:gd name="connsiteX5649" fmla="*/ 2409802 w 4699113"/>
              <a:gd name="connsiteY5649" fmla="*/ 2279220 h 4925960"/>
              <a:gd name="connsiteX5650" fmla="*/ 2435168 w 4699113"/>
              <a:gd name="connsiteY5650" fmla="*/ 2279220 h 4925960"/>
              <a:gd name="connsiteX5651" fmla="*/ 2428826 w 4699113"/>
              <a:gd name="connsiteY5651" fmla="*/ 2243653 h 4925960"/>
              <a:gd name="connsiteX5652" fmla="*/ 1854913 w 4699113"/>
              <a:gd name="connsiteY5652" fmla="*/ 2222906 h 4925960"/>
              <a:gd name="connsiteX5653" fmla="*/ 1813693 w 4699113"/>
              <a:gd name="connsiteY5653" fmla="*/ 2249581 h 4925960"/>
              <a:gd name="connsiteX5654" fmla="*/ 1781985 w 4699113"/>
              <a:gd name="connsiteY5654" fmla="*/ 2276256 h 4925960"/>
              <a:gd name="connsiteX5655" fmla="*/ 1772473 w 4699113"/>
              <a:gd name="connsiteY5655" fmla="*/ 2282184 h 4925960"/>
              <a:gd name="connsiteX5656" fmla="*/ 1762960 w 4699113"/>
              <a:gd name="connsiteY5656" fmla="*/ 2279220 h 4925960"/>
              <a:gd name="connsiteX5657" fmla="*/ 1756619 w 4699113"/>
              <a:gd name="connsiteY5657" fmla="*/ 2279220 h 4925960"/>
              <a:gd name="connsiteX5658" fmla="*/ 1747106 w 4699113"/>
              <a:gd name="connsiteY5658" fmla="*/ 2282184 h 4925960"/>
              <a:gd name="connsiteX5659" fmla="*/ 1740765 w 4699113"/>
              <a:gd name="connsiteY5659" fmla="*/ 2285148 h 4925960"/>
              <a:gd name="connsiteX5660" fmla="*/ 1734423 w 4699113"/>
              <a:gd name="connsiteY5660" fmla="*/ 2285148 h 4925960"/>
              <a:gd name="connsiteX5661" fmla="*/ 1747106 w 4699113"/>
              <a:gd name="connsiteY5661" fmla="*/ 2305895 h 4925960"/>
              <a:gd name="connsiteX5662" fmla="*/ 1750277 w 4699113"/>
              <a:gd name="connsiteY5662" fmla="*/ 2332570 h 4925960"/>
              <a:gd name="connsiteX5663" fmla="*/ 1759789 w 4699113"/>
              <a:gd name="connsiteY5663" fmla="*/ 2317750 h 4925960"/>
              <a:gd name="connsiteX5664" fmla="*/ 1766131 w 4699113"/>
              <a:gd name="connsiteY5664" fmla="*/ 2299967 h 4925960"/>
              <a:gd name="connsiteX5665" fmla="*/ 1772473 w 4699113"/>
              <a:gd name="connsiteY5665" fmla="*/ 2305895 h 4925960"/>
              <a:gd name="connsiteX5666" fmla="*/ 1785156 w 4699113"/>
              <a:gd name="connsiteY5666" fmla="*/ 2311823 h 4925960"/>
              <a:gd name="connsiteX5667" fmla="*/ 1801010 w 4699113"/>
              <a:gd name="connsiteY5667" fmla="*/ 2320714 h 4925960"/>
              <a:gd name="connsiteX5668" fmla="*/ 1813693 w 4699113"/>
              <a:gd name="connsiteY5668" fmla="*/ 2320714 h 4925960"/>
              <a:gd name="connsiteX5669" fmla="*/ 1807351 w 4699113"/>
              <a:gd name="connsiteY5669" fmla="*/ 2305895 h 4925960"/>
              <a:gd name="connsiteX5670" fmla="*/ 1785156 w 4699113"/>
              <a:gd name="connsiteY5670" fmla="*/ 2299967 h 4925960"/>
              <a:gd name="connsiteX5671" fmla="*/ 1772473 w 4699113"/>
              <a:gd name="connsiteY5671" fmla="*/ 2297003 h 4925960"/>
              <a:gd name="connsiteX5672" fmla="*/ 1772473 w 4699113"/>
              <a:gd name="connsiteY5672" fmla="*/ 2291076 h 4925960"/>
              <a:gd name="connsiteX5673" fmla="*/ 1791497 w 4699113"/>
              <a:gd name="connsiteY5673" fmla="*/ 2276256 h 4925960"/>
              <a:gd name="connsiteX5674" fmla="*/ 1816864 w 4699113"/>
              <a:gd name="connsiteY5674" fmla="*/ 2273292 h 4925960"/>
              <a:gd name="connsiteX5675" fmla="*/ 1813693 w 4699113"/>
              <a:gd name="connsiteY5675" fmla="*/ 2279220 h 4925960"/>
              <a:gd name="connsiteX5676" fmla="*/ 1823205 w 4699113"/>
              <a:gd name="connsiteY5676" fmla="*/ 2291076 h 4925960"/>
              <a:gd name="connsiteX5677" fmla="*/ 1854913 w 4699113"/>
              <a:gd name="connsiteY5677" fmla="*/ 2285148 h 4925960"/>
              <a:gd name="connsiteX5678" fmla="*/ 1880280 w 4699113"/>
              <a:gd name="connsiteY5678" fmla="*/ 2270328 h 4925960"/>
              <a:gd name="connsiteX5679" fmla="*/ 1851742 w 4699113"/>
              <a:gd name="connsiteY5679" fmla="*/ 2258473 h 4925960"/>
              <a:gd name="connsiteX5680" fmla="*/ 1826376 w 4699113"/>
              <a:gd name="connsiteY5680" fmla="*/ 2273292 h 4925960"/>
              <a:gd name="connsiteX5681" fmla="*/ 1823205 w 4699113"/>
              <a:gd name="connsiteY5681" fmla="*/ 2273292 h 4925960"/>
              <a:gd name="connsiteX5682" fmla="*/ 1816864 w 4699113"/>
              <a:gd name="connsiteY5682" fmla="*/ 2273292 h 4925960"/>
              <a:gd name="connsiteX5683" fmla="*/ 1835888 w 4699113"/>
              <a:gd name="connsiteY5683" fmla="*/ 2237726 h 4925960"/>
              <a:gd name="connsiteX5684" fmla="*/ 1861255 w 4699113"/>
              <a:gd name="connsiteY5684" fmla="*/ 2237726 h 4925960"/>
              <a:gd name="connsiteX5685" fmla="*/ 1889792 w 4699113"/>
              <a:gd name="connsiteY5685" fmla="*/ 2249581 h 4925960"/>
              <a:gd name="connsiteX5686" fmla="*/ 1915158 w 4699113"/>
              <a:gd name="connsiteY5686" fmla="*/ 2255509 h 4925960"/>
              <a:gd name="connsiteX5687" fmla="*/ 1921500 w 4699113"/>
              <a:gd name="connsiteY5687" fmla="*/ 2258473 h 4925960"/>
              <a:gd name="connsiteX5688" fmla="*/ 1924671 w 4699113"/>
              <a:gd name="connsiteY5688" fmla="*/ 2264401 h 4925960"/>
              <a:gd name="connsiteX5689" fmla="*/ 1927841 w 4699113"/>
              <a:gd name="connsiteY5689" fmla="*/ 2279220 h 4925960"/>
              <a:gd name="connsiteX5690" fmla="*/ 1934183 w 4699113"/>
              <a:gd name="connsiteY5690" fmla="*/ 2294039 h 4925960"/>
              <a:gd name="connsiteX5691" fmla="*/ 1940525 w 4699113"/>
              <a:gd name="connsiteY5691" fmla="*/ 2270328 h 4925960"/>
              <a:gd name="connsiteX5692" fmla="*/ 1946866 w 4699113"/>
              <a:gd name="connsiteY5692" fmla="*/ 2243653 h 4925960"/>
              <a:gd name="connsiteX5693" fmla="*/ 1940525 w 4699113"/>
              <a:gd name="connsiteY5693" fmla="*/ 2237726 h 4925960"/>
              <a:gd name="connsiteX5694" fmla="*/ 1934183 w 4699113"/>
              <a:gd name="connsiteY5694" fmla="*/ 2237726 h 4925960"/>
              <a:gd name="connsiteX5695" fmla="*/ 1915158 w 4699113"/>
              <a:gd name="connsiteY5695" fmla="*/ 2249581 h 4925960"/>
              <a:gd name="connsiteX5696" fmla="*/ 1896134 w 4699113"/>
              <a:gd name="connsiteY5696" fmla="*/ 2237726 h 4925960"/>
              <a:gd name="connsiteX5697" fmla="*/ 1873938 w 4699113"/>
              <a:gd name="connsiteY5697" fmla="*/ 2231798 h 4925960"/>
              <a:gd name="connsiteX5698" fmla="*/ 2000769 w 4699113"/>
              <a:gd name="connsiteY5698" fmla="*/ 2219943 h 4925960"/>
              <a:gd name="connsiteX5699" fmla="*/ 1997599 w 4699113"/>
              <a:gd name="connsiteY5699" fmla="*/ 2222906 h 4925960"/>
              <a:gd name="connsiteX5700" fmla="*/ 1988086 w 4699113"/>
              <a:gd name="connsiteY5700" fmla="*/ 2231798 h 4925960"/>
              <a:gd name="connsiteX5701" fmla="*/ 1984916 w 4699113"/>
              <a:gd name="connsiteY5701" fmla="*/ 2234762 h 4925960"/>
              <a:gd name="connsiteX5702" fmla="*/ 1991257 w 4699113"/>
              <a:gd name="connsiteY5702" fmla="*/ 2258473 h 4925960"/>
              <a:gd name="connsiteX5703" fmla="*/ 1997599 w 4699113"/>
              <a:gd name="connsiteY5703" fmla="*/ 2279220 h 4925960"/>
              <a:gd name="connsiteX5704" fmla="*/ 2003940 w 4699113"/>
              <a:gd name="connsiteY5704" fmla="*/ 2258473 h 4925960"/>
              <a:gd name="connsiteX5705" fmla="*/ 2007111 w 4699113"/>
              <a:gd name="connsiteY5705" fmla="*/ 2237726 h 4925960"/>
              <a:gd name="connsiteX5706" fmla="*/ 2010282 w 4699113"/>
              <a:gd name="connsiteY5706" fmla="*/ 2231798 h 4925960"/>
              <a:gd name="connsiteX5707" fmla="*/ 2007111 w 4699113"/>
              <a:gd name="connsiteY5707" fmla="*/ 2222906 h 4925960"/>
              <a:gd name="connsiteX5708" fmla="*/ 2086778 w 4699113"/>
              <a:gd name="connsiteY5708" fmla="*/ 2210680 h 4925960"/>
              <a:gd name="connsiteX5709" fmla="*/ 2089552 w 4699113"/>
              <a:gd name="connsiteY5709" fmla="*/ 2211051 h 4925960"/>
              <a:gd name="connsiteX5710" fmla="*/ 2086381 w 4699113"/>
              <a:gd name="connsiteY5710" fmla="*/ 2211051 h 4925960"/>
              <a:gd name="connsiteX5711" fmla="*/ 2206871 w 4699113"/>
              <a:gd name="connsiteY5711" fmla="*/ 2208087 h 4925960"/>
              <a:gd name="connsiteX5712" fmla="*/ 2187846 w 4699113"/>
              <a:gd name="connsiteY5712" fmla="*/ 2214015 h 4925960"/>
              <a:gd name="connsiteX5713" fmla="*/ 2178334 w 4699113"/>
              <a:gd name="connsiteY5713" fmla="*/ 2231798 h 4925960"/>
              <a:gd name="connsiteX5714" fmla="*/ 2175163 w 4699113"/>
              <a:gd name="connsiteY5714" fmla="*/ 2240690 h 4925960"/>
              <a:gd name="connsiteX5715" fmla="*/ 2162480 w 4699113"/>
              <a:gd name="connsiteY5715" fmla="*/ 2243653 h 4925960"/>
              <a:gd name="connsiteX5716" fmla="*/ 2146626 w 4699113"/>
              <a:gd name="connsiteY5716" fmla="*/ 2255509 h 4925960"/>
              <a:gd name="connsiteX5717" fmla="*/ 2143455 w 4699113"/>
              <a:gd name="connsiteY5717" fmla="*/ 2273292 h 4925960"/>
              <a:gd name="connsiteX5718" fmla="*/ 2152968 w 4699113"/>
              <a:gd name="connsiteY5718" fmla="*/ 2282184 h 4925960"/>
              <a:gd name="connsiteX5719" fmla="*/ 2162480 w 4699113"/>
              <a:gd name="connsiteY5719" fmla="*/ 2279220 h 4925960"/>
              <a:gd name="connsiteX5720" fmla="*/ 2181504 w 4699113"/>
              <a:gd name="connsiteY5720" fmla="*/ 2276256 h 4925960"/>
              <a:gd name="connsiteX5721" fmla="*/ 2194188 w 4699113"/>
              <a:gd name="connsiteY5721" fmla="*/ 2255509 h 4925960"/>
              <a:gd name="connsiteX5722" fmla="*/ 2194188 w 4699113"/>
              <a:gd name="connsiteY5722" fmla="*/ 2231798 h 4925960"/>
              <a:gd name="connsiteX5723" fmla="*/ 2210042 w 4699113"/>
              <a:gd name="connsiteY5723" fmla="*/ 2211051 h 4925960"/>
              <a:gd name="connsiteX5724" fmla="*/ 2206871 w 4699113"/>
              <a:gd name="connsiteY5724" fmla="*/ 2211051 h 4925960"/>
              <a:gd name="connsiteX5725" fmla="*/ 2035648 w 4699113"/>
              <a:gd name="connsiteY5725" fmla="*/ 2208087 h 4925960"/>
              <a:gd name="connsiteX5726" fmla="*/ 2032477 w 4699113"/>
              <a:gd name="connsiteY5726" fmla="*/ 2214015 h 4925960"/>
              <a:gd name="connsiteX5727" fmla="*/ 2032477 w 4699113"/>
              <a:gd name="connsiteY5727" fmla="*/ 2216979 h 4925960"/>
              <a:gd name="connsiteX5728" fmla="*/ 2041990 w 4699113"/>
              <a:gd name="connsiteY5728" fmla="*/ 2219943 h 4925960"/>
              <a:gd name="connsiteX5729" fmla="*/ 2051502 w 4699113"/>
              <a:gd name="connsiteY5729" fmla="*/ 2228834 h 4925960"/>
              <a:gd name="connsiteX5730" fmla="*/ 2054673 w 4699113"/>
              <a:gd name="connsiteY5730" fmla="*/ 2237726 h 4925960"/>
              <a:gd name="connsiteX5731" fmla="*/ 2064185 w 4699113"/>
              <a:gd name="connsiteY5731" fmla="*/ 2264401 h 4925960"/>
              <a:gd name="connsiteX5732" fmla="*/ 2073698 w 4699113"/>
              <a:gd name="connsiteY5732" fmla="*/ 2294039 h 4925960"/>
              <a:gd name="connsiteX5733" fmla="*/ 2073698 w 4699113"/>
              <a:gd name="connsiteY5733" fmla="*/ 2297003 h 4925960"/>
              <a:gd name="connsiteX5734" fmla="*/ 2080039 w 4699113"/>
              <a:gd name="connsiteY5734" fmla="*/ 2297003 h 4925960"/>
              <a:gd name="connsiteX5735" fmla="*/ 2099064 w 4699113"/>
              <a:gd name="connsiteY5735" fmla="*/ 2297003 h 4925960"/>
              <a:gd name="connsiteX5736" fmla="*/ 2118089 w 4699113"/>
              <a:gd name="connsiteY5736" fmla="*/ 2285148 h 4925960"/>
              <a:gd name="connsiteX5737" fmla="*/ 2121260 w 4699113"/>
              <a:gd name="connsiteY5737" fmla="*/ 2273292 h 4925960"/>
              <a:gd name="connsiteX5738" fmla="*/ 2118089 w 4699113"/>
              <a:gd name="connsiteY5738" fmla="*/ 2261437 h 4925960"/>
              <a:gd name="connsiteX5739" fmla="*/ 2099064 w 4699113"/>
              <a:gd name="connsiteY5739" fmla="*/ 2255509 h 4925960"/>
              <a:gd name="connsiteX5740" fmla="*/ 2086381 w 4699113"/>
              <a:gd name="connsiteY5740" fmla="*/ 2261437 h 4925960"/>
              <a:gd name="connsiteX5741" fmla="*/ 2070527 w 4699113"/>
              <a:gd name="connsiteY5741" fmla="*/ 2264401 h 4925960"/>
              <a:gd name="connsiteX5742" fmla="*/ 2067356 w 4699113"/>
              <a:gd name="connsiteY5742" fmla="*/ 2252545 h 4925960"/>
              <a:gd name="connsiteX5743" fmla="*/ 2073698 w 4699113"/>
              <a:gd name="connsiteY5743" fmla="*/ 2234762 h 4925960"/>
              <a:gd name="connsiteX5744" fmla="*/ 2099064 w 4699113"/>
              <a:gd name="connsiteY5744" fmla="*/ 2243653 h 4925960"/>
              <a:gd name="connsiteX5745" fmla="*/ 2111747 w 4699113"/>
              <a:gd name="connsiteY5745" fmla="*/ 2252545 h 4925960"/>
              <a:gd name="connsiteX5746" fmla="*/ 2121260 w 4699113"/>
              <a:gd name="connsiteY5746" fmla="*/ 2252545 h 4925960"/>
              <a:gd name="connsiteX5747" fmla="*/ 2124430 w 4699113"/>
              <a:gd name="connsiteY5747" fmla="*/ 2240690 h 4925960"/>
              <a:gd name="connsiteX5748" fmla="*/ 2121260 w 4699113"/>
              <a:gd name="connsiteY5748" fmla="*/ 2228834 h 4925960"/>
              <a:gd name="connsiteX5749" fmla="*/ 2099064 w 4699113"/>
              <a:gd name="connsiteY5749" fmla="*/ 2234762 h 4925960"/>
              <a:gd name="connsiteX5750" fmla="*/ 2076868 w 4699113"/>
              <a:gd name="connsiteY5750" fmla="*/ 2222906 h 4925960"/>
              <a:gd name="connsiteX5751" fmla="*/ 2080039 w 4699113"/>
              <a:gd name="connsiteY5751" fmla="*/ 2219943 h 4925960"/>
              <a:gd name="connsiteX5752" fmla="*/ 2089552 w 4699113"/>
              <a:gd name="connsiteY5752" fmla="*/ 2211051 h 4925960"/>
              <a:gd name="connsiteX5753" fmla="*/ 2089552 w 4699113"/>
              <a:gd name="connsiteY5753" fmla="*/ 2208087 h 4925960"/>
              <a:gd name="connsiteX5754" fmla="*/ 2086778 w 4699113"/>
              <a:gd name="connsiteY5754" fmla="*/ 2210680 h 4925960"/>
              <a:gd name="connsiteX5755" fmla="*/ 2067356 w 4699113"/>
              <a:gd name="connsiteY5755" fmla="*/ 2208087 h 4925960"/>
              <a:gd name="connsiteX5756" fmla="*/ 2045160 w 4699113"/>
              <a:gd name="connsiteY5756" fmla="*/ 2208087 h 4925960"/>
              <a:gd name="connsiteX5757" fmla="*/ 982946 w 4699113"/>
              <a:gd name="connsiteY5757" fmla="*/ 2208087 h 4925960"/>
              <a:gd name="connsiteX5758" fmla="*/ 976604 w 4699113"/>
              <a:gd name="connsiteY5758" fmla="*/ 2211051 h 4925960"/>
              <a:gd name="connsiteX5759" fmla="*/ 960750 w 4699113"/>
              <a:gd name="connsiteY5759" fmla="*/ 2216979 h 4925960"/>
              <a:gd name="connsiteX5760" fmla="*/ 973433 w 4699113"/>
              <a:gd name="connsiteY5760" fmla="*/ 2219943 h 4925960"/>
              <a:gd name="connsiteX5761" fmla="*/ 976604 w 4699113"/>
              <a:gd name="connsiteY5761" fmla="*/ 2231798 h 4925960"/>
              <a:gd name="connsiteX5762" fmla="*/ 973433 w 4699113"/>
              <a:gd name="connsiteY5762" fmla="*/ 2237726 h 4925960"/>
              <a:gd name="connsiteX5763" fmla="*/ 963921 w 4699113"/>
              <a:gd name="connsiteY5763" fmla="*/ 2237726 h 4925960"/>
              <a:gd name="connsiteX5764" fmla="*/ 957579 w 4699113"/>
              <a:gd name="connsiteY5764" fmla="*/ 2234762 h 4925960"/>
              <a:gd name="connsiteX5765" fmla="*/ 954408 w 4699113"/>
              <a:gd name="connsiteY5765" fmla="*/ 2228834 h 4925960"/>
              <a:gd name="connsiteX5766" fmla="*/ 935384 w 4699113"/>
              <a:gd name="connsiteY5766" fmla="*/ 2228834 h 4925960"/>
              <a:gd name="connsiteX5767" fmla="*/ 916359 w 4699113"/>
              <a:gd name="connsiteY5767" fmla="*/ 2237726 h 4925960"/>
              <a:gd name="connsiteX5768" fmla="*/ 910017 w 4699113"/>
              <a:gd name="connsiteY5768" fmla="*/ 2270328 h 4925960"/>
              <a:gd name="connsiteX5769" fmla="*/ 894163 w 4699113"/>
              <a:gd name="connsiteY5769" fmla="*/ 2297003 h 4925960"/>
              <a:gd name="connsiteX5770" fmla="*/ 906847 w 4699113"/>
              <a:gd name="connsiteY5770" fmla="*/ 2311823 h 4925960"/>
              <a:gd name="connsiteX5771" fmla="*/ 910017 w 4699113"/>
              <a:gd name="connsiteY5771" fmla="*/ 2323678 h 4925960"/>
              <a:gd name="connsiteX5772" fmla="*/ 935384 w 4699113"/>
              <a:gd name="connsiteY5772" fmla="*/ 2285148 h 4925960"/>
              <a:gd name="connsiteX5773" fmla="*/ 979775 w 4699113"/>
              <a:gd name="connsiteY5773" fmla="*/ 2273292 h 4925960"/>
              <a:gd name="connsiteX5774" fmla="*/ 1001970 w 4699113"/>
              <a:gd name="connsiteY5774" fmla="*/ 2279220 h 4925960"/>
              <a:gd name="connsiteX5775" fmla="*/ 1024166 w 4699113"/>
              <a:gd name="connsiteY5775" fmla="*/ 2285148 h 4925960"/>
              <a:gd name="connsiteX5776" fmla="*/ 1040020 w 4699113"/>
              <a:gd name="connsiteY5776" fmla="*/ 2276256 h 4925960"/>
              <a:gd name="connsiteX5777" fmla="*/ 1024166 w 4699113"/>
              <a:gd name="connsiteY5777" fmla="*/ 2261437 h 4925960"/>
              <a:gd name="connsiteX5778" fmla="*/ 1017824 w 4699113"/>
              <a:gd name="connsiteY5778" fmla="*/ 2258473 h 4925960"/>
              <a:gd name="connsiteX5779" fmla="*/ 1014653 w 4699113"/>
              <a:gd name="connsiteY5779" fmla="*/ 2252545 h 4925960"/>
              <a:gd name="connsiteX5780" fmla="*/ 1036849 w 4699113"/>
              <a:gd name="connsiteY5780" fmla="*/ 2252545 h 4925960"/>
              <a:gd name="connsiteX5781" fmla="*/ 1049532 w 4699113"/>
              <a:gd name="connsiteY5781" fmla="*/ 2237726 h 4925960"/>
              <a:gd name="connsiteX5782" fmla="*/ 1027337 w 4699113"/>
              <a:gd name="connsiteY5782" fmla="*/ 2228834 h 4925960"/>
              <a:gd name="connsiteX5783" fmla="*/ 1008312 w 4699113"/>
              <a:gd name="connsiteY5783" fmla="*/ 2234762 h 4925960"/>
              <a:gd name="connsiteX5784" fmla="*/ 1014653 w 4699113"/>
              <a:gd name="connsiteY5784" fmla="*/ 2240690 h 4925960"/>
              <a:gd name="connsiteX5785" fmla="*/ 1014653 w 4699113"/>
              <a:gd name="connsiteY5785" fmla="*/ 2252545 h 4925960"/>
              <a:gd name="connsiteX5786" fmla="*/ 992458 w 4699113"/>
              <a:gd name="connsiteY5786" fmla="*/ 2234762 h 4925960"/>
              <a:gd name="connsiteX5787" fmla="*/ 1870767 w 4699113"/>
              <a:gd name="connsiteY5787" fmla="*/ 2193268 h 4925960"/>
              <a:gd name="connsiteX5788" fmla="*/ 1892963 w 4699113"/>
              <a:gd name="connsiteY5788" fmla="*/ 2193268 h 4925960"/>
              <a:gd name="connsiteX5789" fmla="*/ 1911987 w 4699113"/>
              <a:gd name="connsiteY5789" fmla="*/ 2202159 h 4925960"/>
              <a:gd name="connsiteX5790" fmla="*/ 1905646 w 4699113"/>
              <a:gd name="connsiteY5790" fmla="*/ 2208087 h 4925960"/>
              <a:gd name="connsiteX5791" fmla="*/ 1889792 w 4699113"/>
              <a:gd name="connsiteY5791" fmla="*/ 2202159 h 4925960"/>
              <a:gd name="connsiteX5792" fmla="*/ 1883450 w 4699113"/>
              <a:gd name="connsiteY5792" fmla="*/ 2199195 h 4925960"/>
              <a:gd name="connsiteX5793" fmla="*/ 1877109 w 4699113"/>
              <a:gd name="connsiteY5793" fmla="*/ 2196231 h 4925960"/>
              <a:gd name="connsiteX5794" fmla="*/ 1873938 w 4699113"/>
              <a:gd name="connsiteY5794" fmla="*/ 2196231 h 4925960"/>
              <a:gd name="connsiteX5795" fmla="*/ 2403460 w 4699113"/>
              <a:gd name="connsiteY5795" fmla="*/ 2190304 h 4925960"/>
              <a:gd name="connsiteX5796" fmla="*/ 2384435 w 4699113"/>
              <a:gd name="connsiteY5796" fmla="*/ 2199195 h 4925960"/>
              <a:gd name="connsiteX5797" fmla="*/ 2384435 w 4699113"/>
              <a:gd name="connsiteY5797" fmla="*/ 2216979 h 4925960"/>
              <a:gd name="connsiteX5798" fmla="*/ 2397118 w 4699113"/>
              <a:gd name="connsiteY5798" fmla="*/ 2228834 h 4925960"/>
              <a:gd name="connsiteX5799" fmla="*/ 2409802 w 4699113"/>
              <a:gd name="connsiteY5799" fmla="*/ 2222906 h 4925960"/>
              <a:gd name="connsiteX5800" fmla="*/ 2428826 w 4699113"/>
              <a:gd name="connsiteY5800" fmla="*/ 2214015 h 4925960"/>
              <a:gd name="connsiteX5801" fmla="*/ 2435168 w 4699113"/>
              <a:gd name="connsiteY5801" fmla="*/ 2190304 h 4925960"/>
              <a:gd name="connsiteX5802" fmla="*/ 2422485 w 4699113"/>
              <a:gd name="connsiteY5802" fmla="*/ 2190304 h 4925960"/>
              <a:gd name="connsiteX5803" fmla="*/ 2409802 w 4699113"/>
              <a:gd name="connsiteY5803" fmla="*/ 2190304 h 4925960"/>
              <a:gd name="connsiteX5804" fmla="*/ 2406631 w 4699113"/>
              <a:gd name="connsiteY5804" fmla="*/ 2190304 h 4925960"/>
              <a:gd name="connsiteX5805" fmla="*/ 2165650 w 4699113"/>
              <a:gd name="connsiteY5805" fmla="*/ 2187340 h 4925960"/>
              <a:gd name="connsiteX5806" fmla="*/ 2140284 w 4699113"/>
              <a:gd name="connsiteY5806" fmla="*/ 2193268 h 4925960"/>
              <a:gd name="connsiteX5807" fmla="*/ 2133943 w 4699113"/>
              <a:gd name="connsiteY5807" fmla="*/ 2196231 h 4925960"/>
              <a:gd name="connsiteX5808" fmla="*/ 2124430 w 4699113"/>
              <a:gd name="connsiteY5808" fmla="*/ 2199195 h 4925960"/>
              <a:gd name="connsiteX5809" fmla="*/ 2121260 w 4699113"/>
              <a:gd name="connsiteY5809" fmla="*/ 2199195 h 4925960"/>
              <a:gd name="connsiteX5810" fmla="*/ 2118089 w 4699113"/>
              <a:gd name="connsiteY5810" fmla="*/ 2199195 h 4925960"/>
              <a:gd name="connsiteX5811" fmla="*/ 2118089 w 4699113"/>
              <a:gd name="connsiteY5811" fmla="*/ 2211051 h 4925960"/>
              <a:gd name="connsiteX5812" fmla="*/ 2118089 w 4699113"/>
              <a:gd name="connsiteY5812" fmla="*/ 2216979 h 4925960"/>
              <a:gd name="connsiteX5813" fmla="*/ 2143455 w 4699113"/>
              <a:gd name="connsiteY5813" fmla="*/ 2222906 h 4925960"/>
              <a:gd name="connsiteX5814" fmla="*/ 2165650 w 4699113"/>
              <a:gd name="connsiteY5814" fmla="*/ 2211051 h 4925960"/>
              <a:gd name="connsiteX5815" fmla="*/ 2175163 w 4699113"/>
              <a:gd name="connsiteY5815" fmla="*/ 2208087 h 4925960"/>
              <a:gd name="connsiteX5816" fmla="*/ 2184675 w 4699113"/>
              <a:gd name="connsiteY5816" fmla="*/ 2202159 h 4925960"/>
              <a:gd name="connsiteX5817" fmla="*/ 2187846 w 4699113"/>
              <a:gd name="connsiteY5817" fmla="*/ 2199195 h 4925960"/>
              <a:gd name="connsiteX5818" fmla="*/ 1582225 w 4699113"/>
              <a:gd name="connsiteY5818" fmla="*/ 2178448 h 4925960"/>
              <a:gd name="connsiteX5819" fmla="*/ 1563200 w 4699113"/>
              <a:gd name="connsiteY5819" fmla="*/ 2187340 h 4925960"/>
              <a:gd name="connsiteX5820" fmla="*/ 1547346 w 4699113"/>
              <a:gd name="connsiteY5820" fmla="*/ 2196231 h 4925960"/>
              <a:gd name="connsiteX5821" fmla="*/ 1544176 w 4699113"/>
              <a:gd name="connsiteY5821" fmla="*/ 2202159 h 4925960"/>
              <a:gd name="connsiteX5822" fmla="*/ 1547346 w 4699113"/>
              <a:gd name="connsiteY5822" fmla="*/ 2208087 h 4925960"/>
              <a:gd name="connsiteX5823" fmla="*/ 1563200 w 4699113"/>
              <a:gd name="connsiteY5823" fmla="*/ 2208087 h 4925960"/>
              <a:gd name="connsiteX5824" fmla="*/ 1572713 w 4699113"/>
              <a:gd name="connsiteY5824" fmla="*/ 2202159 h 4925960"/>
              <a:gd name="connsiteX5825" fmla="*/ 1585396 w 4699113"/>
              <a:gd name="connsiteY5825" fmla="*/ 2202159 h 4925960"/>
              <a:gd name="connsiteX5826" fmla="*/ 1588567 w 4699113"/>
              <a:gd name="connsiteY5826" fmla="*/ 2199195 h 4925960"/>
              <a:gd name="connsiteX5827" fmla="*/ 1591738 w 4699113"/>
              <a:gd name="connsiteY5827" fmla="*/ 2190304 h 4925960"/>
              <a:gd name="connsiteX5828" fmla="*/ 2501754 w 4699113"/>
              <a:gd name="connsiteY5828" fmla="*/ 2145846 h 4925960"/>
              <a:gd name="connsiteX5829" fmla="*/ 2492242 w 4699113"/>
              <a:gd name="connsiteY5829" fmla="*/ 2148810 h 4925960"/>
              <a:gd name="connsiteX5830" fmla="*/ 2485900 w 4699113"/>
              <a:gd name="connsiteY5830" fmla="*/ 2169557 h 4925960"/>
              <a:gd name="connsiteX5831" fmla="*/ 2463705 w 4699113"/>
              <a:gd name="connsiteY5831" fmla="*/ 2175484 h 4925960"/>
              <a:gd name="connsiteX5832" fmla="*/ 2460534 w 4699113"/>
              <a:gd name="connsiteY5832" fmla="*/ 2178448 h 4925960"/>
              <a:gd name="connsiteX5833" fmla="*/ 2460534 w 4699113"/>
              <a:gd name="connsiteY5833" fmla="*/ 2187340 h 4925960"/>
              <a:gd name="connsiteX5834" fmla="*/ 2460534 w 4699113"/>
              <a:gd name="connsiteY5834" fmla="*/ 2199195 h 4925960"/>
              <a:gd name="connsiteX5835" fmla="*/ 2463705 w 4699113"/>
              <a:gd name="connsiteY5835" fmla="*/ 2208087 h 4925960"/>
              <a:gd name="connsiteX5836" fmla="*/ 2482730 w 4699113"/>
              <a:gd name="connsiteY5836" fmla="*/ 2211051 h 4925960"/>
              <a:gd name="connsiteX5837" fmla="*/ 2501754 w 4699113"/>
              <a:gd name="connsiteY5837" fmla="*/ 2202159 h 4925960"/>
              <a:gd name="connsiteX5838" fmla="*/ 2508096 w 4699113"/>
              <a:gd name="connsiteY5838" fmla="*/ 2193268 h 4925960"/>
              <a:gd name="connsiteX5839" fmla="*/ 2504925 w 4699113"/>
              <a:gd name="connsiteY5839" fmla="*/ 2181412 h 4925960"/>
              <a:gd name="connsiteX5840" fmla="*/ 2501754 w 4699113"/>
              <a:gd name="connsiteY5840" fmla="*/ 2160665 h 4925960"/>
              <a:gd name="connsiteX5841" fmla="*/ 2514438 w 4699113"/>
              <a:gd name="connsiteY5841" fmla="*/ 2148810 h 4925960"/>
              <a:gd name="connsiteX5842" fmla="*/ 3062984 w 4699113"/>
              <a:gd name="connsiteY5842" fmla="*/ 2136954 h 4925960"/>
              <a:gd name="connsiteX5843" fmla="*/ 3043960 w 4699113"/>
              <a:gd name="connsiteY5843" fmla="*/ 2145846 h 4925960"/>
              <a:gd name="connsiteX5844" fmla="*/ 3040789 w 4699113"/>
              <a:gd name="connsiteY5844" fmla="*/ 2151773 h 4925960"/>
              <a:gd name="connsiteX5845" fmla="*/ 3040789 w 4699113"/>
              <a:gd name="connsiteY5845" fmla="*/ 2157701 h 4925960"/>
              <a:gd name="connsiteX5846" fmla="*/ 3050302 w 4699113"/>
              <a:gd name="connsiteY5846" fmla="*/ 2160665 h 4925960"/>
              <a:gd name="connsiteX5847" fmla="*/ 3059814 w 4699113"/>
              <a:gd name="connsiteY5847" fmla="*/ 2160665 h 4925960"/>
              <a:gd name="connsiteX5848" fmla="*/ 3075668 w 4699113"/>
              <a:gd name="connsiteY5848" fmla="*/ 2157701 h 4925960"/>
              <a:gd name="connsiteX5849" fmla="*/ 3082009 w 4699113"/>
              <a:gd name="connsiteY5849" fmla="*/ 2166593 h 4925960"/>
              <a:gd name="connsiteX5850" fmla="*/ 3075668 w 4699113"/>
              <a:gd name="connsiteY5850" fmla="*/ 2178448 h 4925960"/>
              <a:gd name="connsiteX5851" fmla="*/ 3059814 w 4699113"/>
              <a:gd name="connsiteY5851" fmla="*/ 2181412 h 4925960"/>
              <a:gd name="connsiteX5852" fmla="*/ 3050302 w 4699113"/>
              <a:gd name="connsiteY5852" fmla="*/ 2181412 h 4925960"/>
              <a:gd name="connsiteX5853" fmla="*/ 3037618 w 4699113"/>
              <a:gd name="connsiteY5853" fmla="*/ 2178448 h 4925960"/>
              <a:gd name="connsiteX5854" fmla="*/ 3031277 w 4699113"/>
              <a:gd name="connsiteY5854" fmla="*/ 2178448 h 4925960"/>
              <a:gd name="connsiteX5855" fmla="*/ 3021764 w 4699113"/>
              <a:gd name="connsiteY5855" fmla="*/ 2187340 h 4925960"/>
              <a:gd name="connsiteX5856" fmla="*/ 3018594 w 4699113"/>
              <a:gd name="connsiteY5856" fmla="*/ 2199195 h 4925960"/>
              <a:gd name="connsiteX5857" fmla="*/ 3018594 w 4699113"/>
              <a:gd name="connsiteY5857" fmla="*/ 2214015 h 4925960"/>
              <a:gd name="connsiteX5858" fmla="*/ 3021764 w 4699113"/>
              <a:gd name="connsiteY5858" fmla="*/ 2216979 h 4925960"/>
              <a:gd name="connsiteX5859" fmla="*/ 3028106 w 4699113"/>
              <a:gd name="connsiteY5859" fmla="*/ 2214015 h 4925960"/>
              <a:gd name="connsiteX5860" fmla="*/ 3043960 w 4699113"/>
              <a:gd name="connsiteY5860" fmla="*/ 2211051 h 4925960"/>
              <a:gd name="connsiteX5861" fmla="*/ 3062984 w 4699113"/>
              <a:gd name="connsiteY5861" fmla="*/ 2208087 h 4925960"/>
              <a:gd name="connsiteX5862" fmla="*/ 3075668 w 4699113"/>
              <a:gd name="connsiteY5862" fmla="*/ 2202159 h 4925960"/>
              <a:gd name="connsiteX5863" fmla="*/ 3082009 w 4699113"/>
              <a:gd name="connsiteY5863" fmla="*/ 2211051 h 4925960"/>
              <a:gd name="connsiteX5864" fmla="*/ 3078838 w 4699113"/>
              <a:gd name="connsiteY5864" fmla="*/ 2219943 h 4925960"/>
              <a:gd name="connsiteX5865" fmla="*/ 3066156 w 4699113"/>
              <a:gd name="connsiteY5865" fmla="*/ 2228834 h 4925960"/>
              <a:gd name="connsiteX5866" fmla="*/ 3053472 w 4699113"/>
              <a:gd name="connsiteY5866" fmla="*/ 2228834 h 4925960"/>
              <a:gd name="connsiteX5867" fmla="*/ 3037618 w 4699113"/>
              <a:gd name="connsiteY5867" fmla="*/ 2228834 h 4925960"/>
              <a:gd name="connsiteX5868" fmla="*/ 3021764 w 4699113"/>
              <a:gd name="connsiteY5868" fmla="*/ 2234762 h 4925960"/>
              <a:gd name="connsiteX5869" fmla="*/ 3018594 w 4699113"/>
              <a:gd name="connsiteY5869" fmla="*/ 2249581 h 4925960"/>
              <a:gd name="connsiteX5870" fmla="*/ 3018594 w 4699113"/>
              <a:gd name="connsiteY5870" fmla="*/ 2255509 h 4925960"/>
              <a:gd name="connsiteX5871" fmla="*/ 3028106 w 4699113"/>
              <a:gd name="connsiteY5871" fmla="*/ 2255509 h 4925960"/>
              <a:gd name="connsiteX5872" fmla="*/ 3050302 w 4699113"/>
              <a:gd name="connsiteY5872" fmla="*/ 2255509 h 4925960"/>
              <a:gd name="connsiteX5873" fmla="*/ 3066156 w 4699113"/>
              <a:gd name="connsiteY5873" fmla="*/ 2252545 h 4925960"/>
              <a:gd name="connsiteX5874" fmla="*/ 3078838 w 4699113"/>
              <a:gd name="connsiteY5874" fmla="*/ 2252545 h 4925960"/>
              <a:gd name="connsiteX5875" fmla="*/ 3085180 w 4699113"/>
              <a:gd name="connsiteY5875" fmla="*/ 2258473 h 4925960"/>
              <a:gd name="connsiteX5876" fmla="*/ 3082009 w 4699113"/>
              <a:gd name="connsiteY5876" fmla="*/ 2264401 h 4925960"/>
              <a:gd name="connsiteX5877" fmla="*/ 3078838 w 4699113"/>
              <a:gd name="connsiteY5877" fmla="*/ 2270328 h 4925960"/>
              <a:gd name="connsiteX5878" fmla="*/ 3059814 w 4699113"/>
              <a:gd name="connsiteY5878" fmla="*/ 2279220 h 4925960"/>
              <a:gd name="connsiteX5879" fmla="*/ 3040789 w 4699113"/>
              <a:gd name="connsiteY5879" fmla="*/ 2276256 h 4925960"/>
              <a:gd name="connsiteX5880" fmla="*/ 3028106 w 4699113"/>
              <a:gd name="connsiteY5880" fmla="*/ 2276256 h 4925960"/>
              <a:gd name="connsiteX5881" fmla="*/ 3018594 w 4699113"/>
              <a:gd name="connsiteY5881" fmla="*/ 2291076 h 4925960"/>
              <a:gd name="connsiteX5882" fmla="*/ 3015423 w 4699113"/>
              <a:gd name="connsiteY5882" fmla="*/ 2299967 h 4925960"/>
              <a:gd name="connsiteX5883" fmla="*/ 3018594 w 4699113"/>
              <a:gd name="connsiteY5883" fmla="*/ 2311823 h 4925960"/>
              <a:gd name="connsiteX5884" fmla="*/ 3028106 w 4699113"/>
              <a:gd name="connsiteY5884" fmla="*/ 2311823 h 4925960"/>
              <a:gd name="connsiteX5885" fmla="*/ 3034448 w 4699113"/>
              <a:gd name="connsiteY5885" fmla="*/ 2299967 h 4925960"/>
              <a:gd name="connsiteX5886" fmla="*/ 3037618 w 4699113"/>
              <a:gd name="connsiteY5886" fmla="*/ 2299967 h 4925960"/>
              <a:gd name="connsiteX5887" fmla="*/ 3040789 w 4699113"/>
              <a:gd name="connsiteY5887" fmla="*/ 2302931 h 4925960"/>
              <a:gd name="connsiteX5888" fmla="*/ 3050302 w 4699113"/>
              <a:gd name="connsiteY5888" fmla="*/ 2305895 h 4925960"/>
              <a:gd name="connsiteX5889" fmla="*/ 3059814 w 4699113"/>
              <a:gd name="connsiteY5889" fmla="*/ 2302931 h 4925960"/>
              <a:gd name="connsiteX5890" fmla="*/ 3075668 w 4699113"/>
              <a:gd name="connsiteY5890" fmla="*/ 2299967 h 4925960"/>
              <a:gd name="connsiteX5891" fmla="*/ 3085180 w 4699113"/>
              <a:gd name="connsiteY5891" fmla="*/ 2305895 h 4925960"/>
              <a:gd name="connsiteX5892" fmla="*/ 3078838 w 4699113"/>
              <a:gd name="connsiteY5892" fmla="*/ 2320714 h 4925960"/>
              <a:gd name="connsiteX5893" fmla="*/ 3062984 w 4699113"/>
              <a:gd name="connsiteY5893" fmla="*/ 2326642 h 4925960"/>
              <a:gd name="connsiteX5894" fmla="*/ 3056643 w 4699113"/>
              <a:gd name="connsiteY5894" fmla="*/ 2326642 h 4925960"/>
              <a:gd name="connsiteX5895" fmla="*/ 3050302 w 4699113"/>
              <a:gd name="connsiteY5895" fmla="*/ 2326642 h 4925960"/>
              <a:gd name="connsiteX5896" fmla="*/ 3021764 w 4699113"/>
              <a:gd name="connsiteY5896" fmla="*/ 2332570 h 4925960"/>
              <a:gd name="connsiteX5897" fmla="*/ 3021764 w 4699113"/>
              <a:gd name="connsiteY5897" fmla="*/ 2359245 h 4925960"/>
              <a:gd name="connsiteX5898" fmla="*/ 3031277 w 4699113"/>
              <a:gd name="connsiteY5898" fmla="*/ 2347389 h 4925960"/>
              <a:gd name="connsiteX5899" fmla="*/ 3037618 w 4699113"/>
              <a:gd name="connsiteY5899" fmla="*/ 2341461 h 4925960"/>
              <a:gd name="connsiteX5900" fmla="*/ 3040789 w 4699113"/>
              <a:gd name="connsiteY5900" fmla="*/ 2341461 h 4925960"/>
              <a:gd name="connsiteX5901" fmla="*/ 3043960 w 4699113"/>
              <a:gd name="connsiteY5901" fmla="*/ 2341461 h 4925960"/>
              <a:gd name="connsiteX5902" fmla="*/ 3043960 w 4699113"/>
              <a:gd name="connsiteY5902" fmla="*/ 2344425 h 4925960"/>
              <a:gd name="connsiteX5903" fmla="*/ 3043960 w 4699113"/>
              <a:gd name="connsiteY5903" fmla="*/ 2347389 h 4925960"/>
              <a:gd name="connsiteX5904" fmla="*/ 3053472 w 4699113"/>
              <a:gd name="connsiteY5904" fmla="*/ 2356281 h 4925960"/>
              <a:gd name="connsiteX5905" fmla="*/ 3059814 w 4699113"/>
              <a:gd name="connsiteY5905" fmla="*/ 2347389 h 4925960"/>
              <a:gd name="connsiteX5906" fmla="*/ 3075668 w 4699113"/>
              <a:gd name="connsiteY5906" fmla="*/ 2344425 h 4925960"/>
              <a:gd name="connsiteX5907" fmla="*/ 3088351 w 4699113"/>
              <a:gd name="connsiteY5907" fmla="*/ 2344425 h 4925960"/>
              <a:gd name="connsiteX5908" fmla="*/ 3085180 w 4699113"/>
              <a:gd name="connsiteY5908" fmla="*/ 2332570 h 4925960"/>
              <a:gd name="connsiteX5909" fmla="*/ 3101034 w 4699113"/>
              <a:gd name="connsiteY5909" fmla="*/ 2326642 h 4925960"/>
              <a:gd name="connsiteX5910" fmla="*/ 3123230 w 4699113"/>
              <a:gd name="connsiteY5910" fmla="*/ 2332570 h 4925960"/>
              <a:gd name="connsiteX5911" fmla="*/ 3126400 w 4699113"/>
              <a:gd name="connsiteY5911" fmla="*/ 2311823 h 4925960"/>
              <a:gd name="connsiteX5912" fmla="*/ 3107376 w 4699113"/>
              <a:gd name="connsiteY5912" fmla="*/ 2305895 h 4925960"/>
              <a:gd name="connsiteX5913" fmla="*/ 3088351 w 4699113"/>
              <a:gd name="connsiteY5913" fmla="*/ 2297003 h 4925960"/>
              <a:gd name="connsiteX5914" fmla="*/ 3085180 w 4699113"/>
              <a:gd name="connsiteY5914" fmla="*/ 2291076 h 4925960"/>
              <a:gd name="connsiteX5915" fmla="*/ 3088351 w 4699113"/>
              <a:gd name="connsiteY5915" fmla="*/ 2282184 h 4925960"/>
              <a:gd name="connsiteX5916" fmla="*/ 3097863 w 4699113"/>
              <a:gd name="connsiteY5916" fmla="*/ 2279220 h 4925960"/>
              <a:gd name="connsiteX5917" fmla="*/ 3104205 w 4699113"/>
              <a:gd name="connsiteY5917" fmla="*/ 2279220 h 4925960"/>
              <a:gd name="connsiteX5918" fmla="*/ 3120059 w 4699113"/>
              <a:gd name="connsiteY5918" fmla="*/ 2282184 h 4925960"/>
              <a:gd name="connsiteX5919" fmla="*/ 3126400 w 4699113"/>
              <a:gd name="connsiteY5919" fmla="*/ 2264401 h 4925960"/>
              <a:gd name="connsiteX5920" fmla="*/ 3116888 w 4699113"/>
              <a:gd name="connsiteY5920" fmla="*/ 2258473 h 4925960"/>
              <a:gd name="connsiteX5921" fmla="*/ 3101034 w 4699113"/>
              <a:gd name="connsiteY5921" fmla="*/ 2255509 h 4925960"/>
              <a:gd name="connsiteX5922" fmla="*/ 3088351 w 4699113"/>
              <a:gd name="connsiteY5922" fmla="*/ 2249581 h 4925960"/>
              <a:gd name="connsiteX5923" fmla="*/ 3088351 w 4699113"/>
              <a:gd name="connsiteY5923" fmla="*/ 2234762 h 4925960"/>
              <a:gd name="connsiteX5924" fmla="*/ 3097863 w 4699113"/>
              <a:gd name="connsiteY5924" fmla="*/ 2231798 h 4925960"/>
              <a:gd name="connsiteX5925" fmla="*/ 3107376 w 4699113"/>
              <a:gd name="connsiteY5925" fmla="*/ 2237726 h 4925960"/>
              <a:gd name="connsiteX5926" fmla="*/ 3120059 w 4699113"/>
              <a:gd name="connsiteY5926" fmla="*/ 2240690 h 4925960"/>
              <a:gd name="connsiteX5927" fmla="*/ 3123230 w 4699113"/>
              <a:gd name="connsiteY5927" fmla="*/ 2234762 h 4925960"/>
              <a:gd name="connsiteX5928" fmla="*/ 3126400 w 4699113"/>
              <a:gd name="connsiteY5928" fmla="*/ 2219943 h 4925960"/>
              <a:gd name="connsiteX5929" fmla="*/ 3116888 w 4699113"/>
              <a:gd name="connsiteY5929" fmla="*/ 2211051 h 4925960"/>
              <a:gd name="connsiteX5930" fmla="*/ 3107376 w 4699113"/>
              <a:gd name="connsiteY5930" fmla="*/ 2211051 h 4925960"/>
              <a:gd name="connsiteX5931" fmla="*/ 3101034 w 4699113"/>
              <a:gd name="connsiteY5931" fmla="*/ 2211051 h 4925960"/>
              <a:gd name="connsiteX5932" fmla="*/ 3088351 w 4699113"/>
              <a:gd name="connsiteY5932" fmla="*/ 2199195 h 4925960"/>
              <a:gd name="connsiteX5933" fmla="*/ 3088351 w 4699113"/>
              <a:gd name="connsiteY5933" fmla="*/ 2190304 h 4925960"/>
              <a:gd name="connsiteX5934" fmla="*/ 3101034 w 4699113"/>
              <a:gd name="connsiteY5934" fmla="*/ 2187340 h 4925960"/>
              <a:gd name="connsiteX5935" fmla="*/ 3107376 w 4699113"/>
              <a:gd name="connsiteY5935" fmla="*/ 2190304 h 4925960"/>
              <a:gd name="connsiteX5936" fmla="*/ 3120059 w 4699113"/>
              <a:gd name="connsiteY5936" fmla="*/ 2193268 h 4925960"/>
              <a:gd name="connsiteX5937" fmla="*/ 3123230 w 4699113"/>
              <a:gd name="connsiteY5937" fmla="*/ 2187340 h 4925960"/>
              <a:gd name="connsiteX5938" fmla="*/ 3126400 w 4699113"/>
              <a:gd name="connsiteY5938" fmla="*/ 2175484 h 4925960"/>
              <a:gd name="connsiteX5939" fmla="*/ 3116888 w 4699113"/>
              <a:gd name="connsiteY5939" fmla="*/ 2166593 h 4925960"/>
              <a:gd name="connsiteX5940" fmla="*/ 3097863 w 4699113"/>
              <a:gd name="connsiteY5940" fmla="*/ 2154737 h 4925960"/>
              <a:gd name="connsiteX5941" fmla="*/ 3082009 w 4699113"/>
              <a:gd name="connsiteY5941" fmla="*/ 2139918 h 4925960"/>
              <a:gd name="connsiteX5942" fmla="*/ 2371752 w 4699113"/>
              <a:gd name="connsiteY5942" fmla="*/ 2133990 h 4925960"/>
              <a:gd name="connsiteX5943" fmla="*/ 2343215 w 4699113"/>
              <a:gd name="connsiteY5943" fmla="*/ 2136954 h 4925960"/>
              <a:gd name="connsiteX5944" fmla="*/ 2317848 w 4699113"/>
              <a:gd name="connsiteY5944" fmla="*/ 2148810 h 4925960"/>
              <a:gd name="connsiteX5945" fmla="*/ 2311507 w 4699113"/>
              <a:gd name="connsiteY5945" fmla="*/ 2151773 h 4925960"/>
              <a:gd name="connsiteX5946" fmla="*/ 2295653 w 4699113"/>
              <a:gd name="connsiteY5946" fmla="*/ 2157701 h 4925960"/>
              <a:gd name="connsiteX5947" fmla="*/ 2263945 w 4699113"/>
              <a:gd name="connsiteY5947" fmla="*/ 2151773 h 4925960"/>
              <a:gd name="connsiteX5948" fmla="*/ 2229066 w 4699113"/>
              <a:gd name="connsiteY5948" fmla="*/ 2160665 h 4925960"/>
              <a:gd name="connsiteX5949" fmla="*/ 2238579 w 4699113"/>
              <a:gd name="connsiteY5949" fmla="*/ 2166593 h 4925960"/>
              <a:gd name="connsiteX5950" fmla="*/ 2238579 w 4699113"/>
              <a:gd name="connsiteY5950" fmla="*/ 2169557 h 4925960"/>
              <a:gd name="connsiteX5951" fmla="*/ 2232237 w 4699113"/>
              <a:gd name="connsiteY5951" fmla="*/ 2178448 h 4925960"/>
              <a:gd name="connsiteX5952" fmla="*/ 2225896 w 4699113"/>
              <a:gd name="connsiteY5952" fmla="*/ 2175484 h 4925960"/>
              <a:gd name="connsiteX5953" fmla="*/ 2225896 w 4699113"/>
              <a:gd name="connsiteY5953" fmla="*/ 2178448 h 4925960"/>
              <a:gd name="connsiteX5954" fmla="*/ 2225896 w 4699113"/>
              <a:gd name="connsiteY5954" fmla="*/ 2181412 h 4925960"/>
              <a:gd name="connsiteX5955" fmla="*/ 2225896 w 4699113"/>
              <a:gd name="connsiteY5955" fmla="*/ 2187340 h 4925960"/>
              <a:gd name="connsiteX5956" fmla="*/ 2225896 w 4699113"/>
              <a:gd name="connsiteY5956" fmla="*/ 2190304 h 4925960"/>
              <a:gd name="connsiteX5957" fmla="*/ 2225896 w 4699113"/>
              <a:gd name="connsiteY5957" fmla="*/ 2193268 h 4925960"/>
              <a:gd name="connsiteX5958" fmla="*/ 2225896 w 4699113"/>
              <a:gd name="connsiteY5958" fmla="*/ 2196231 h 4925960"/>
              <a:gd name="connsiteX5959" fmla="*/ 2232237 w 4699113"/>
              <a:gd name="connsiteY5959" fmla="*/ 2196231 h 4925960"/>
              <a:gd name="connsiteX5960" fmla="*/ 2238579 w 4699113"/>
              <a:gd name="connsiteY5960" fmla="*/ 2199195 h 4925960"/>
              <a:gd name="connsiteX5961" fmla="*/ 2238579 w 4699113"/>
              <a:gd name="connsiteY5961" fmla="*/ 2211051 h 4925960"/>
              <a:gd name="connsiteX5962" fmla="*/ 2241750 w 4699113"/>
              <a:gd name="connsiteY5962" fmla="*/ 2222906 h 4925960"/>
              <a:gd name="connsiteX5963" fmla="*/ 2248091 w 4699113"/>
              <a:gd name="connsiteY5963" fmla="*/ 2196231 h 4925960"/>
              <a:gd name="connsiteX5964" fmla="*/ 2260774 w 4699113"/>
              <a:gd name="connsiteY5964" fmla="*/ 2172520 h 4925960"/>
              <a:gd name="connsiteX5965" fmla="*/ 2270287 w 4699113"/>
              <a:gd name="connsiteY5965" fmla="*/ 2160665 h 4925960"/>
              <a:gd name="connsiteX5966" fmla="*/ 2282970 w 4699113"/>
              <a:gd name="connsiteY5966" fmla="*/ 2157701 h 4925960"/>
              <a:gd name="connsiteX5967" fmla="*/ 2295653 w 4699113"/>
              <a:gd name="connsiteY5967" fmla="*/ 2169557 h 4925960"/>
              <a:gd name="connsiteX5968" fmla="*/ 2305166 w 4699113"/>
              <a:gd name="connsiteY5968" fmla="*/ 2181412 h 4925960"/>
              <a:gd name="connsiteX5969" fmla="*/ 2298824 w 4699113"/>
              <a:gd name="connsiteY5969" fmla="*/ 2196231 h 4925960"/>
              <a:gd name="connsiteX5970" fmla="*/ 2308336 w 4699113"/>
              <a:gd name="connsiteY5970" fmla="*/ 2208087 h 4925960"/>
              <a:gd name="connsiteX5971" fmla="*/ 2314678 w 4699113"/>
              <a:gd name="connsiteY5971" fmla="*/ 2193268 h 4925960"/>
              <a:gd name="connsiteX5972" fmla="*/ 2314678 w 4699113"/>
              <a:gd name="connsiteY5972" fmla="*/ 2178448 h 4925960"/>
              <a:gd name="connsiteX5973" fmla="*/ 2321020 w 4699113"/>
              <a:gd name="connsiteY5973" fmla="*/ 2154737 h 4925960"/>
              <a:gd name="connsiteX5974" fmla="*/ 2340044 w 4699113"/>
              <a:gd name="connsiteY5974" fmla="*/ 2145846 h 4925960"/>
              <a:gd name="connsiteX5975" fmla="*/ 2362240 w 4699113"/>
              <a:gd name="connsiteY5975" fmla="*/ 2154737 h 4925960"/>
              <a:gd name="connsiteX5976" fmla="*/ 2365410 w 4699113"/>
              <a:gd name="connsiteY5976" fmla="*/ 2175484 h 4925960"/>
              <a:gd name="connsiteX5977" fmla="*/ 2365410 w 4699113"/>
              <a:gd name="connsiteY5977" fmla="*/ 2181412 h 4925960"/>
              <a:gd name="connsiteX5978" fmla="*/ 2371752 w 4699113"/>
              <a:gd name="connsiteY5978" fmla="*/ 2190304 h 4925960"/>
              <a:gd name="connsiteX5979" fmla="*/ 2374923 w 4699113"/>
              <a:gd name="connsiteY5979" fmla="*/ 2175484 h 4925960"/>
              <a:gd name="connsiteX5980" fmla="*/ 2384435 w 4699113"/>
              <a:gd name="connsiteY5980" fmla="*/ 2160665 h 4925960"/>
              <a:gd name="connsiteX5981" fmla="*/ 2384435 w 4699113"/>
              <a:gd name="connsiteY5981" fmla="*/ 2151773 h 4925960"/>
              <a:gd name="connsiteX5982" fmla="*/ 2384435 w 4699113"/>
              <a:gd name="connsiteY5982" fmla="*/ 2145846 h 4925960"/>
              <a:gd name="connsiteX5983" fmla="*/ 2374923 w 4699113"/>
              <a:gd name="connsiteY5983" fmla="*/ 2136954 h 4925960"/>
              <a:gd name="connsiteX5984" fmla="*/ 2460534 w 4699113"/>
              <a:gd name="connsiteY5984" fmla="*/ 2119171 h 4925960"/>
              <a:gd name="connsiteX5985" fmla="*/ 2438339 w 4699113"/>
              <a:gd name="connsiteY5985" fmla="*/ 2131026 h 4925960"/>
              <a:gd name="connsiteX5986" fmla="*/ 2428826 w 4699113"/>
              <a:gd name="connsiteY5986" fmla="*/ 2139918 h 4925960"/>
              <a:gd name="connsiteX5987" fmla="*/ 2435168 w 4699113"/>
              <a:gd name="connsiteY5987" fmla="*/ 2145846 h 4925960"/>
              <a:gd name="connsiteX5988" fmla="*/ 2447851 w 4699113"/>
              <a:gd name="connsiteY5988" fmla="*/ 2151773 h 4925960"/>
              <a:gd name="connsiteX5989" fmla="*/ 2463705 w 4699113"/>
              <a:gd name="connsiteY5989" fmla="*/ 2151773 h 4925960"/>
              <a:gd name="connsiteX5990" fmla="*/ 2479559 w 4699113"/>
              <a:gd name="connsiteY5990" fmla="*/ 2139918 h 4925960"/>
              <a:gd name="connsiteX5991" fmla="*/ 2495413 w 4699113"/>
              <a:gd name="connsiteY5991" fmla="*/ 2131026 h 4925960"/>
              <a:gd name="connsiteX5992" fmla="*/ 2495413 w 4699113"/>
              <a:gd name="connsiteY5992" fmla="*/ 2128062 h 4925960"/>
              <a:gd name="connsiteX5993" fmla="*/ 2489071 w 4699113"/>
              <a:gd name="connsiteY5993" fmla="*/ 2119171 h 4925960"/>
              <a:gd name="connsiteX5994" fmla="*/ 2711027 w 4699113"/>
              <a:gd name="connsiteY5994" fmla="*/ 2116207 h 4925960"/>
              <a:gd name="connsiteX5995" fmla="*/ 2701514 w 4699113"/>
              <a:gd name="connsiteY5995" fmla="*/ 2133990 h 4925960"/>
              <a:gd name="connsiteX5996" fmla="*/ 2704685 w 4699113"/>
              <a:gd name="connsiteY5996" fmla="*/ 2148810 h 4925960"/>
              <a:gd name="connsiteX5997" fmla="*/ 2720539 w 4699113"/>
              <a:gd name="connsiteY5997" fmla="*/ 2151773 h 4925960"/>
              <a:gd name="connsiteX5998" fmla="*/ 2736393 w 4699113"/>
              <a:gd name="connsiteY5998" fmla="*/ 2148810 h 4925960"/>
              <a:gd name="connsiteX5999" fmla="*/ 2749076 w 4699113"/>
              <a:gd name="connsiteY5999" fmla="*/ 2131026 h 4925960"/>
              <a:gd name="connsiteX6000" fmla="*/ 2749076 w 4699113"/>
              <a:gd name="connsiteY6000" fmla="*/ 2119171 h 4925960"/>
              <a:gd name="connsiteX6001" fmla="*/ 2736393 w 4699113"/>
              <a:gd name="connsiteY6001" fmla="*/ 2116207 h 4925960"/>
              <a:gd name="connsiteX6002" fmla="*/ 3015423 w 4699113"/>
              <a:gd name="connsiteY6002" fmla="*/ 2113243 h 4925960"/>
              <a:gd name="connsiteX6003" fmla="*/ 3012252 w 4699113"/>
              <a:gd name="connsiteY6003" fmla="*/ 2116207 h 4925960"/>
              <a:gd name="connsiteX6004" fmla="*/ 3009081 w 4699113"/>
              <a:gd name="connsiteY6004" fmla="*/ 2119171 h 4925960"/>
              <a:gd name="connsiteX6005" fmla="*/ 2983715 w 4699113"/>
              <a:gd name="connsiteY6005" fmla="*/ 2154737 h 4925960"/>
              <a:gd name="connsiteX6006" fmla="*/ 2932982 w 4699113"/>
              <a:gd name="connsiteY6006" fmla="*/ 2166593 h 4925960"/>
              <a:gd name="connsiteX6007" fmla="*/ 2945665 w 4699113"/>
              <a:gd name="connsiteY6007" fmla="*/ 2154737 h 4925960"/>
              <a:gd name="connsiteX6008" fmla="*/ 2955178 w 4699113"/>
              <a:gd name="connsiteY6008" fmla="*/ 2145846 h 4925960"/>
              <a:gd name="connsiteX6009" fmla="*/ 2955178 w 4699113"/>
              <a:gd name="connsiteY6009" fmla="*/ 2136954 h 4925960"/>
              <a:gd name="connsiteX6010" fmla="*/ 2948836 w 4699113"/>
              <a:gd name="connsiteY6010" fmla="*/ 2133990 h 4925960"/>
              <a:gd name="connsiteX6011" fmla="*/ 2926640 w 4699113"/>
              <a:gd name="connsiteY6011" fmla="*/ 2139918 h 4925960"/>
              <a:gd name="connsiteX6012" fmla="*/ 2901274 w 4699113"/>
              <a:gd name="connsiteY6012" fmla="*/ 2151773 h 4925960"/>
              <a:gd name="connsiteX6013" fmla="*/ 2879079 w 4699113"/>
              <a:gd name="connsiteY6013" fmla="*/ 2178448 h 4925960"/>
              <a:gd name="connsiteX6014" fmla="*/ 2844200 w 4699113"/>
              <a:gd name="connsiteY6014" fmla="*/ 2190304 h 4925960"/>
              <a:gd name="connsiteX6015" fmla="*/ 2822004 w 4699113"/>
              <a:gd name="connsiteY6015" fmla="*/ 2193268 h 4925960"/>
              <a:gd name="connsiteX6016" fmla="*/ 2796638 w 4699113"/>
              <a:gd name="connsiteY6016" fmla="*/ 2196231 h 4925960"/>
              <a:gd name="connsiteX6017" fmla="*/ 2815663 w 4699113"/>
              <a:gd name="connsiteY6017" fmla="*/ 2175484 h 4925960"/>
              <a:gd name="connsiteX6018" fmla="*/ 2825175 w 4699113"/>
              <a:gd name="connsiteY6018" fmla="*/ 2148810 h 4925960"/>
              <a:gd name="connsiteX6019" fmla="*/ 2822004 w 4699113"/>
              <a:gd name="connsiteY6019" fmla="*/ 2148810 h 4925960"/>
              <a:gd name="connsiteX6020" fmla="*/ 2815663 w 4699113"/>
              <a:gd name="connsiteY6020" fmla="*/ 2148810 h 4925960"/>
              <a:gd name="connsiteX6021" fmla="*/ 2812492 w 4699113"/>
              <a:gd name="connsiteY6021" fmla="*/ 2148810 h 4925960"/>
              <a:gd name="connsiteX6022" fmla="*/ 2802980 w 4699113"/>
              <a:gd name="connsiteY6022" fmla="*/ 2151773 h 4925960"/>
              <a:gd name="connsiteX6023" fmla="*/ 2780784 w 4699113"/>
              <a:gd name="connsiteY6023" fmla="*/ 2160665 h 4925960"/>
              <a:gd name="connsiteX6024" fmla="*/ 2777613 w 4699113"/>
              <a:gd name="connsiteY6024" fmla="*/ 2187340 h 4925960"/>
              <a:gd name="connsiteX6025" fmla="*/ 2774442 w 4699113"/>
              <a:gd name="connsiteY6025" fmla="*/ 2199195 h 4925960"/>
              <a:gd name="connsiteX6026" fmla="*/ 2758588 w 4699113"/>
              <a:gd name="connsiteY6026" fmla="*/ 2202159 h 4925960"/>
              <a:gd name="connsiteX6027" fmla="*/ 2752247 w 4699113"/>
              <a:gd name="connsiteY6027" fmla="*/ 2199195 h 4925960"/>
              <a:gd name="connsiteX6028" fmla="*/ 2752247 w 4699113"/>
              <a:gd name="connsiteY6028" fmla="*/ 2190304 h 4925960"/>
              <a:gd name="connsiteX6029" fmla="*/ 2745906 w 4699113"/>
              <a:gd name="connsiteY6029" fmla="*/ 2169557 h 4925960"/>
              <a:gd name="connsiteX6030" fmla="*/ 2723710 w 4699113"/>
              <a:gd name="connsiteY6030" fmla="*/ 2166593 h 4925960"/>
              <a:gd name="connsiteX6031" fmla="*/ 2711027 w 4699113"/>
              <a:gd name="connsiteY6031" fmla="*/ 2175484 h 4925960"/>
              <a:gd name="connsiteX6032" fmla="*/ 2707856 w 4699113"/>
              <a:gd name="connsiteY6032" fmla="*/ 2187340 h 4925960"/>
              <a:gd name="connsiteX6033" fmla="*/ 2723710 w 4699113"/>
              <a:gd name="connsiteY6033" fmla="*/ 2199195 h 4925960"/>
              <a:gd name="connsiteX6034" fmla="*/ 2742735 w 4699113"/>
              <a:gd name="connsiteY6034" fmla="*/ 2208087 h 4925960"/>
              <a:gd name="connsiteX6035" fmla="*/ 2698344 w 4699113"/>
              <a:gd name="connsiteY6035" fmla="*/ 2219943 h 4925960"/>
              <a:gd name="connsiteX6036" fmla="*/ 2647611 w 4699113"/>
              <a:gd name="connsiteY6036" fmla="*/ 2234762 h 4925960"/>
              <a:gd name="connsiteX6037" fmla="*/ 2638098 w 4699113"/>
              <a:gd name="connsiteY6037" fmla="*/ 2237726 h 4925960"/>
              <a:gd name="connsiteX6038" fmla="*/ 2625415 w 4699113"/>
              <a:gd name="connsiteY6038" fmla="*/ 2234762 h 4925960"/>
              <a:gd name="connsiteX6039" fmla="*/ 2628586 w 4699113"/>
              <a:gd name="connsiteY6039" fmla="*/ 2222906 h 4925960"/>
              <a:gd name="connsiteX6040" fmla="*/ 2641269 w 4699113"/>
              <a:gd name="connsiteY6040" fmla="*/ 2216979 h 4925960"/>
              <a:gd name="connsiteX6041" fmla="*/ 2644440 w 4699113"/>
              <a:gd name="connsiteY6041" fmla="*/ 2211051 h 4925960"/>
              <a:gd name="connsiteX6042" fmla="*/ 2647611 w 4699113"/>
              <a:gd name="connsiteY6042" fmla="*/ 2208087 h 4925960"/>
              <a:gd name="connsiteX6043" fmla="*/ 2622244 w 4699113"/>
              <a:gd name="connsiteY6043" fmla="*/ 2211051 h 4925960"/>
              <a:gd name="connsiteX6044" fmla="*/ 2596878 w 4699113"/>
              <a:gd name="connsiteY6044" fmla="*/ 2216979 h 4925960"/>
              <a:gd name="connsiteX6045" fmla="*/ 2568341 w 4699113"/>
              <a:gd name="connsiteY6045" fmla="*/ 2252545 h 4925960"/>
              <a:gd name="connsiteX6046" fmla="*/ 2517608 w 4699113"/>
              <a:gd name="connsiteY6046" fmla="*/ 2258473 h 4925960"/>
              <a:gd name="connsiteX6047" fmla="*/ 2504925 w 4699113"/>
              <a:gd name="connsiteY6047" fmla="*/ 2264401 h 4925960"/>
              <a:gd name="connsiteX6048" fmla="*/ 2482730 w 4699113"/>
              <a:gd name="connsiteY6048" fmla="*/ 2264401 h 4925960"/>
              <a:gd name="connsiteX6049" fmla="*/ 2492242 w 4699113"/>
              <a:gd name="connsiteY6049" fmla="*/ 2252545 h 4925960"/>
              <a:gd name="connsiteX6050" fmla="*/ 2504925 w 4699113"/>
              <a:gd name="connsiteY6050" fmla="*/ 2240690 h 4925960"/>
              <a:gd name="connsiteX6051" fmla="*/ 2508096 w 4699113"/>
              <a:gd name="connsiteY6051" fmla="*/ 2231798 h 4925960"/>
              <a:gd name="connsiteX6052" fmla="*/ 2501754 w 4699113"/>
              <a:gd name="connsiteY6052" fmla="*/ 2219943 h 4925960"/>
              <a:gd name="connsiteX6053" fmla="*/ 2473217 w 4699113"/>
              <a:gd name="connsiteY6053" fmla="*/ 2228834 h 4925960"/>
              <a:gd name="connsiteX6054" fmla="*/ 2463705 w 4699113"/>
              <a:gd name="connsiteY6054" fmla="*/ 2249581 h 4925960"/>
              <a:gd name="connsiteX6055" fmla="*/ 2460534 w 4699113"/>
              <a:gd name="connsiteY6055" fmla="*/ 2276256 h 4925960"/>
              <a:gd name="connsiteX6056" fmla="*/ 2435168 w 4699113"/>
              <a:gd name="connsiteY6056" fmla="*/ 2282184 h 4925960"/>
              <a:gd name="connsiteX6057" fmla="*/ 2419314 w 4699113"/>
              <a:gd name="connsiteY6057" fmla="*/ 2285148 h 4925960"/>
              <a:gd name="connsiteX6058" fmla="*/ 2400289 w 4699113"/>
              <a:gd name="connsiteY6058" fmla="*/ 2285148 h 4925960"/>
              <a:gd name="connsiteX6059" fmla="*/ 2355898 w 4699113"/>
              <a:gd name="connsiteY6059" fmla="*/ 2302931 h 4925960"/>
              <a:gd name="connsiteX6060" fmla="*/ 2308336 w 4699113"/>
              <a:gd name="connsiteY6060" fmla="*/ 2314786 h 4925960"/>
              <a:gd name="connsiteX6061" fmla="*/ 2317848 w 4699113"/>
              <a:gd name="connsiteY6061" fmla="*/ 2297003 h 4925960"/>
              <a:gd name="connsiteX6062" fmla="*/ 2330532 w 4699113"/>
              <a:gd name="connsiteY6062" fmla="*/ 2279220 h 4925960"/>
              <a:gd name="connsiteX6063" fmla="*/ 2308336 w 4699113"/>
              <a:gd name="connsiteY6063" fmla="*/ 2282184 h 4925960"/>
              <a:gd name="connsiteX6064" fmla="*/ 2282970 w 4699113"/>
              <a:gd name="connsiteY6064" fmla="*/ 2285148 h 4925960"/>
              <a:gd name="connsiteX6065" fmla="*/ 2273458 w 4699113"/>
              <a:gd name="connsiteY6065" fmla="*/ 2302931 h 4925960"/>
              <a:gd name="connsiteX6066" fmla="*/ 2270287 w 4699113"/>
              <a:gd name="connsiteY6066" fmla="*/ 2320714 h 4925960"/>
              <a:gd name="connsiteX6067" fmla="*/ 2270287 w 4699113"/>
              <a:gd name="connsiteY6067" fmla="*/ 2323678 h 4925960"/>
              <a:gd name="connsiteX6068" fmla="*/ 2263945 w 4699113"/>
              <a:gd name="connsiteY6068" fmla="*/ 2323678 h 4925960"/>
              <a:gd name="connsiteX6069" fmla="*/ 2232237 w 4699113"/>
              <a:gd name="connsiteY6069" fmla="*/ 2332570 h 4925960"/>
              <a:gd name="connsiteX6070" fmla="*/ 2206871 w 4699113"/>
              <a:gd name="connsiteY6070" fmla="*/ 2332570 h 4925960"/>
              <a:gd name="connsiteX6071" fmla="*/ 2187846 w 4699113"/>
              <a:gd name="connsiteY6071" fmla="*/ 2338497 h 4925960"/>
              <a:gd name="connsiteX6072" fmla="*/ 2165650 w 4699113"/>
              <a:gd name="connsiteY6072" fmla="*/ 2338497 h 4925960"/>
              <a:gd name="connsiteX6073" fmla="*/ 2178334 w 4699113"/>
              <a:gd name="connsiteY6073" fmla="*/ 2326642 h 4925960"/>
              <a:gd name="connsiteX6074" fmla="*/ 2187846 w 4699113"/>
              <a:gd name="connsiteY6074" fmla="*/ 2317750 h 4925960"/>
              <a:gd name="connsiteX6075" fmla="*/ 2194188 w 4699113"/>
              <a:gd name="connsiteY6075" fmla="*/ 2311823 h 4925960"/>
              <a:gd name="connsiteX6076" fmla="*/ 2194188 w 4699113"/>
              <a:gd name="connsiteY6076" fmla="*/ 2299967 h 4925960"/>
              <a:gd name="connsiteX6077" fmla="*/ 2181504 w 4699113"/>
              <a:gd name="connsiteY6077" fmla="*/ 2297003 h 4925960"/>
              <a:gd name="connsiteX6078" fmla="*/ 2175163 w 4699113"/>
              <a:gd name="connsiteY6078" fmla="*/ 2297003 h 4925960"/>
              <a:gd name="connsiteX6079" fmla="*/ 2146626 w 4699113"/>
              <a:gd name="connsiteY6079" fmla="*/ 2305895 h 4925960"/>
              <a:gd name="connsiteX6080" fmla="*/ 2146626 w 4699113"/>
              <a:gd name="connsiteY6080" fmla="*/ 2332570 h 4925960"/>
              <a:gd name="connsiteX6081" fmla="*/ 2143455 w 4699113"/>
              <a:gd name="connsiteY6081" fmla="*/ 2344425 h 4925960"/>
              <a:gd name="connsiteX6082" fmla="*/ 2130772 w 4699113"/>
              <a:gd name="connsiteY6082" fmla="*/ 2347389 h 4925960"/>
              <a:gd name="connsiteX6083" fmla="*/ 2118089 w 4699113"/>
              <a:gd name="connsiteY6083" fmla="*/ 2347389 h 4925960"/>
              <a:gd name="connsiteX6084" fmla="*/ 2118089 w 4699113"/>
              <a:gd name="connsiteY6084" fmla="*/ 2335534 h 4925960"/>
              <a:gd name="connsiteX6085" fmla="*/ 2114918 w 4699113"/>
              <a:gd name="connsiteY6085" fmla="*/ 2314786 h 4925960"/>
              <a:gd name="connsiteX6086" fmla="*/ 2089552 w 4699113"/>
              <a:gd name="connsiteY6086" fmla="*/ 2314786 h 4925960"/>
              <a:gd name="connsiteX6087" fmla="*/ 2086381 w 4699113"/>
              <a:gd name="connsiteY6087" fmla="*/ 2317750 h 4925960"/>
              <a:gd name="connsiteX6088" fmla="*/ 2076868 w 4699113"/>
              <a:gd name="connsiteY6088" fmla="*/ 2317750 h 4925960"/>
              <a:gd name="connsiteX6089" fmla="*/ 2073698 w 4699113"/>
              <a:gd name="connsiteY6089" fmla="*/ 2338497 h 4925960"/>
              <a:gd name="connsiteX6090" fmla="*/ 2095893 w 4699113"/>
              <a:gd name="connsiteY6090" fmla="*/ 2347389 h 4925960"/>
              <a:gd name="connsiteX6091" fmla="*/ 2099064 w 4699113"/>
              <a:gd name="connsiteY6091" fmla="*/ 2347389 h 4925960"/>
              <a:gd name="connsiteX6092" fmla="*/ 2102235 w 4699113"/>
              <a:gd name="connsiteY6092" fmla="*/ 2356281 h 4925960"/>
              <a:gd name="connsiteX6093" fmla="*/ 2102235 w 4699113"/>
              <a:gd name="connsiteY6093" fmla="*/ 2359245 h 4925960"/>
              <a:gd name="connsiteX6094" fmla="*/ 2095893 w 4699113"/>
              <a:gd name="connsiteY6094" fmla="*/ 2362209 h 4925960"/>
              <a:gd name="connsiteX6095" fmla="*/ 2045160 w 4699113"/>
              <a:gd name="connsiteY6095" fmla="*/ 2374064 h 4925960"/>
              <a:gd name="connsiteX6096" fmla="*/ 1988086 w 4699113"/>
              <a:gd name="connsiteY6096" fmla="*/ 2385919 h 4925960"/>
              <a:gd name="connsiteX6097" fmla="*/ 2000769 w 4699113"/>
              <a:gd name="connsiteY6097" fmla="*/ 2374064 h 4925960"/>
              <a:gd name="connsiteX6098" fmla="*/ 2007111 w 4699113"/>
              <a:gd name="connsiteY6098" fmla="*/ 2356281 h 4925960"/>
              <a:gd name="connsiteX6099" fmla="*/ 1984916 w 4699113"/>
              <a:gd name="connsiteY6099" fmla="*/ 2356281 h 4925960"/>
              <a:gd name="connsiteX6100" fmla="*/ 1962720 w 4699113"/>
              <a:gd name="connsiteY6100" fmla="*/ 2362209 h 4925960"/>
              <a:gd name="connsiteX6101" fmla="*/ 1934183 w 4699113"/>
              <a:gd name="connsiteY6101" fmla="*/ 2397775 h 4925960"/>
              <a:gd name="connsiteX6102" fmla="*/ 1889792 w 4699113"/>
              <a:gd name="connsiteY6102" fmla="*/ 2406667 h 4925960"/>
              <a:gd name="connsiteX6103" fmla="*/ 1873938 w 4699113"/>
              <a:gd name="connsiteY6103" fmla="*/ 2406667 h 4925960"/>
              <a:gd name="connsiteX6104" fmla="*/ 1858084 w 4699113"/>
              <a:gd name="connsiteY6104" fmla="*/ 2406667 h 4925960"/>
              <a:gd name="connsiteX6105" fmla="*/ 1870767 w 4699113"/>
              <a:gd name="connsiteY6105" fmla="*/ 2397775 h 4925960"/>
              <a:gd name="connsiteX6106" fmla="*/ 1877109 w 4699113"/>
              <a:gd name="connsiteY6106" fmla="*/ 2385919 h 4925960"/>
              <a:gd name="connsiteX6107" fmla="*/ 1880280 w 4699113"/>
              <a:gd name="connsiteY6107" fmla="*/ 2377028 h 4925960"/>
              <a:gd name="connsiteX6108" fmla="*/ 1880280 w 4699113"/>
              <a:gd name="connsiteY6108" fmla="*/ 2368136 h 4925960"/>
              <a:gd name="connsiteX6109" fmla="*/ 1877109 w 4699113"/>
              <a:gd name="connsiteY6109" fmla="*/ 2362209 h 4925960"/>
              <a:gd name="connsiteX6110" fmla="*/ 1873938 w 4699113"/>
              <a:gd name="connsiteY6110" fmla="*/ 2362209 h 4925960"/>
              <a:gd name="connsiteX6111" fmla="*/ 1845401 w 4699113"/>
              <a:gd name="connsiteY6111" fmla="*/ 2374064 h 4925960"/>
              <a:gd name="connsiteX6112" fmla="*/ 1832718 w 4699113"/>
              <a:gd name="connsiteY6112" fmla="*/ 2400739 h 4925960"/>
              <a:gd name="connsiteX6113" fmla="*/ 1832718 w 4699113"/>
              <a:gd name="connsiteY6113" fmla="*/ 2415558 h 4925960"/>
              <a:gd name="connsiteX6114" fmla="*/ 1816864 w 4699113"/>
              <a:gd name="connsiteY6114" fmla="*/ 2421486 h 4925960"/>
              <a:gd name="connsiteX6115" fmla="*/ 1807351 w 4699113"/>
              <a:gd name="connsiteY6115" fmla="*/ 2415558 h 4925960"/>
              <a:gd name="connsiteX6116" fmla="*/ 1807351 w 4699113"/>
              <a:gd name="connsiteY6116" fmla="*/ 2403703 h 4925960"/>
              <a:gd name="connsiteX6117" fmla="*/ 1807351 w 4699113"/>
              <a:gd name="connsiteY6117" fmla="*/ 2388883 h 4925960"/>
              <a:gd name="connsiteX6118" fmla="*/ 1794668 w 4699113"/>
              <a:gd name="connsiteY6118" fmla="*/ 2382956 h 4925960"/>
              <a:gd name="connsiteX6119" fmla="*/ 1750277 w 4699113"/>
              <a:gd name="connsiteY6119" fmla="*/ 2385919 h 4925960"/>
              <a:gd name="connsiteX6120" fmla="*/ 1709057 w 4699113"/>
              <a:gd name="connsiteY6120" fmla="*/ 2394811 h 4925960"/>
              <a:gd name="connsiteX6121" fmla="*/ 1674178 w 4699113"/>
              <a:gd name="connsiteY6121" fmla="*/ 2400739 h 4925960"/>
              <a:gd name="connsiteX6122" fmla="*/ 1636129 w 4699113"/>
              <a:gd name="connsiteY6122" fmla="*/ 2409630 h 4925960"/>
              <a:gd name="connsiteX6123" fmla="*/ 1610762 w 4699113"/>
              <a:gd name="connsiteY6123" fmla="*/ 2418522 h 4925960"/>
              <a:gd name="connsiteX6124" fmla="*/ 1585396 w 4699113"/>
              <a:gd name="connsiteY6124" fmla="*/ 2427414 h 4925960"/>
              <a:gd name="connsiteX6125" fmla="*/ 1591738 w 4699113"/>
              <a:gd name="connsiteY6125" fmla="*/ 2430378 h 4925960"/>
              <a:gd name="connsiteX6126" fmla="*/ 1594908 w 4699113"/>
              <a:gd name="connsiteY6126" fmla="*/ 2430378 h 4925960"/>
              <a:gd name="connsiteX6127" fmla="*/ 1671007 w 4699113"/>
              <a:gd name="connsiteY6127" fmla="*/ 2415558 h 4925960"/>
              <a:gd name="connsiteX6128" fmla="*/ 1747106 w 4699113"/>
              <a:gd name="connsiteY6128" fmla="*/ 2394811 h 4925960"/>
              <a:gd name="connsiteX6129" fmla="*/ 1759789 w 4699113"/>
              <a:gd name="connsiteY6129" fmla="*/ 2397775 h 4925960"/>
              <a:gd name="connsiteX6130" fmla="*/ 1759789 w 4699113"/>
              <a:gd name="connsiteY6130" fmla="*/ 2406667 h 4925960"/>
              <a:gd name="connsiteX6131" fmla="*/ 1778814 w 4699113"/>
              <a:gd name="connsiteY6131" fmla="*/ 2418522 h 4925960"/>
              <a:gd name="connsiteX6132" fmla="*/ 1801010 w 4699113"/>
              <a:gd name="connsiteY6132" fmla="*/ 2430378 h 4925960"/>
              <a:gd name="connsiteX6133" fmla="*/ 1743936 w 4699113"/>
              <a:gd name="connsiteY6133" fmla="*/ 2442233 h 4925960"/>
              <a:gd name="connsiteX6134" fmla="*/ 1686861 w 4699113"/>
              <a:gd name="connsiteY6134" fmla="*/ 2451125 h 4925960"/>
              <a:gd name="connsiteX6135" fmla="*/ 1699544 w 4699113"/>
              <a:gd name="connsiteY6135" fmla="*/ 2430378 h 4925960"/>
              <a:gd name="connsiteX6136" fmla="*/ 1721740 w 4699113"/>
              <a:gd name="connsiteY6136" fmla="*/ 2421486 h 4925960"/>
              <a:gd name="connsiteX6137" fmla="*/ 1728082 w 4699113"/>
              <a:gd name="connsiteY6137" fmla="*/ 2421486 h 4925960"/>
              <a:gd name="connsiteX6138" fmla="*/ 1740765 w 4699113"/>
              <a:gd name="connsiteY6138" fmla="*/ 2418522 h 4925960"/>
              <a:gd name="connsiteX6139" fmla="*/ 1728082 w 4699113"/>
              <a:gd name="connsiteY6139" fmla="*/ 2418522 h 4925960"/>
              <a:gd name="connsiteX6140" fmla="*/ 1721740 w 4699113"/>
              <a:gd name="connsiteY6140" fmla="*/ 2421486 h 4925960"/>
              <a:gd name="connsiteX6141" fmla="*/ 1671007 w 4699113"/>
              <a:gd name="connsiteY6141" fmla="*/ 2427414 h 4925960"/>
              <a:gd name="connsiteX6142" fmla="*/ 1636129 w 4699113"/>
              <a:gd name="connsiteY6142" fmla="*/ 2462980 h 4925960"/>
              <a:gd name="connsiteX6143" fmla="*/ 1632958 w 4699113"/>
              <a:gd name="connsiteY6143" fmla="*/ 2465944 h 4925960"/>
              <a:gd name="connsiteX6144" fmla="*/ 1588567 w 4699113"/>
              <a:gd name="connsiteY6144" fmla="*/ 2471872 h 4925960"/>
              <a:gd name="connsiteX6145" fmla="*/ 1541005 w 4699113"/>
              <a:gd name="connsiteY6145" fmla="*/ 2483727 h 4925960"/>
              <a:gd name="connsiteX6146" fmla="*/ 1553688 w 4699113"/>
              <a:gd name="connsiteY6146" fmla="*/ 2468908 h 4925960"/>
              <a:gd name="connsiteX6147" fmla="*/ 1569542 w 4699113"/>
              <a:gd name="connsiteY6147" fmla="*/ 2457052 h 4925960"/>
              <a:gd name="connsiteX6148" fmla="*/ 1572713 w 4699113"/>
              <a:gd name="connsiteY6148" fmla="*/ 2445197 h 4925960"/>
              <a:gd name="connsiteX6149" fmla="*/ 1566371 w 4699113"/>
              <a:gd name="connsiteY6149" fmla="*/ 2436306 h 4925960"/>
              <a:gd name="connsiteX6150" fmla="*/ 1537834 w 4699113"/>
              <a:gd name="connsiteY6150" fmla="*/ 2439269 h 4925960"/>
              <a:gd name="connsiteX6151" fmla="*/ 1525151 w 4699113"/>
              <a:gd name="connsiteY6151" fmla="*/ 2462980 h 4925960"/>
              <a:gd name="connsiteX6152" fmla="*/ 1521980 w 4699113"/>
              <a:gd name="connsiteY6152" fmla="*/ 2489655 h 4925960"/>
              <a:gd name="connsiteX6153" fmla="*/ 1490272 w 4699113"/>
              <a:gd name="connsiteY6153" fmla="*/ 2498547 h 4925960"/>
              <a:gd name="connsiteX6154" fmla="*/ 1480760 w 4699113"/>
              <a:gd name="connsiteY6154" fmla="*/ 2498547 h 4925960"/>
              <a:gd name="connsiteX6155" fmla="*/ 1468077 w 4699113"/>
              <a:gd name="connsiteY6155" fmla="*/ 2501510 h 4925960"/>
              <a:gd name="connsiteX6156" fmla="*/ 1464906 w 4699113"/>
              <a:gd name="connsiteY6156" fmla="*/ 2504475 h 4925960"/>
              <a:gd name="connsiteX6157" fmla="*/ 1458564 w 4699113"/>
              <a:gd name="connsiteY6157" fmla="*/ 2504475 h 4925960"/>
              <a:gd name="connsiteX6158" fmla="*/ 1458564 w 4699113"/>
              <a:gd name="connsiteY6158" fmla="*/ 2510402 h 4925960"/>
              <a:gd name="connsiteX6159" fmla="*/ 1464906 w 4699113"/>
              <a:gd name="connsiteY6159" fmla="*/ 2513366 h 4925960"/>
              <a:gd name="connsiteX6160" fmla="*/ 1594908 w 4699113"/>
              <a:gd name="connsiteY6160" fmla="*/ 2483727 h 4925960"/>
              <a:gd name="connsiteX6161" fmla="*/ 1724911 w 4699113"/>
              <a:gd name="connsiteY6161" fmla="*/ 2457052 h 4925960"/>
              <a:gd name="connsiteX6162" fmla="*/ 1861255 w 4699113"/>
              <a:gd name="connsiteY6162" fmla="*/ 2424450 h 4925960"/>
              <a:gd name="connsiteX6163" fmla="*/ 2000769 w 4699113"/>
              <a:gd name="connsiteY6163" fmla="*/ 2394811 h 4925960"/>
              <a:gd name="connsiteX6164" fmla="*/ 2095893 w 4699113"/>
              <a:gd name="connsiteY6164" fmla="*/ 2368136 h 4925960"/>
              <a:gd name="connsiteX6165" fmla="*/ 2194188 w 4699113"/>
              <a:gd name="connsiteY6165" fmla="*/ 2347389 h 4925960"/>
              <a:gd name="connsiteX6166" fmla="*/ 2321020 w 4699113"/>
              <a:gd name="connsiteY6166" fmla="*/ 2317750 h 4925960"/>
              <a:gd name="connsiteX6167" fmla="*/ 2451022 w 4699113"/>
              <a:gd name="connsiteY6167" fmla="*/ 2285148 h 4925960"/>
              <a:gd name="connsiteX6168" fmla="*/ 2593708 w 4699113"/>
              <a:gd name="connsiteY6168" fmla="*/ 2255509 h 4925960"/>
              <a:gd name="connsiteX6169" fmla="*/ 2733222 w 4699113"/>
              <a:gd name="connsiteY6169" fmla="*/ 2222906 h 4925960"/>
              <a:gd name="connsiteX6170" fmla="*/ 2844200 w 4699113"/>
              <a:gd name="connsiteY6170" fmla="*/ 2199195 h 4925960"/>
              <a:gd name="connsiteX6171" fmla="*/ 2955178 w 4699113"/>
              <a:gd name="connsiteY6171" fmla="*/ 2172520 h 4925960"/>
              <a:gd name="connsiteX6172" fmla="*/ 2996398 w 4699113"/>
              <a:gd name="connsiteY6172" fmla="*/ 2154737 h 4925960"/>
              <a:gd name="connsiteX6173" fmla="*/ 3028106 w 4699113"/>
              <a:gd name="connsiteY6173" fmla="*/ 2119171 h 4925960"/>
              <a:gd name="connsiteX6174" fmla="*/ 3021764 w 4699113"/>
              <a:gd name="connsiteY6174" fmla="*/ 2116207 h 4925960"/>
              <a:gd name="connsiteX6175" fmla="*/ 1867596 w 4699113"/>
              <a:gd name="connsiteY6175" fmla="*/ 2107315 h 4925960"/>
              <a:gd name="connsiteX6176" fmla="*/ 1867596 w 4699113"/>
              <a:gd name="connsiteY6176" fmla="*/ 2110279 h 4925960"/>
              <a:gd name="connsiteX6177" fmla="*/ 1861255 w 4699113"/>
              <a:gd name="connsiteY6177" fmla="*/ 2113243 h 4925960"/>
              <a:gd name="connsiteX6178" fmla="*/ 1858084 w 4699113"/>
              <a:gd name="connsiteY6178" fmla="*/ 2116207 h 4925960"/>
              <a:gd name="connsiteX6179" fmla="*/ 1851742 w 4699113"/>
              <a:gd name="connsiteY6179" fmla="*/ 2125098 h 4925960"/>
              <a:gd name="connsiteX6180" fmla="*/ 1851742 w 4699113"/>
              <a:gd name="connsiteY6180" fmla="*/ 2133990 h 4925960"/>
              <a:gd name="connsiteX6181" fmla="*/ 1848572 w 4699113"/>
              <a:gd name="connsiteY6181" fmla="*/ 2133990 h 4925960"/>
              <a:gd name="connsiteX6182" fmla="*/ 1845401 w 4699113"/>
              <a:gd name="connsiteY6182" fmla="*/ 2136954 h 4925960"/>
              <a:gd name="connsiteX6183" fmla="*/ 1845401 w 4699113"/>
              <a:gd name="connsiteY6183" fmla="*/ 2139918 h 4925960"/>
              <a:gd name="connsiteX6184" fmla="*/ 1848572 w 4699113"/>
              <a:gd name="connsiteY6184" fmla="*/ 2139918 h 4925960"/>
              <a:gd name="connsiteX6185" fmla="*/ 1848572 w 4699113"/>
              <a:gd name="connsiteY6185" fmla="*/ 2136954 h 4925960"/>
              <a:gd name="connsiteX6186" fmla="*/ 1851742 w 4699113"/>
              <a:gd name="connsiteY6186" fmla="*/ 2133990 h 4925960"/>
              <a:gd name="connsiteX6187" fmla="*/ 1870767 w 4699113"/>
              <a:gd name="connsiteY6187" fmla="*/ 2131026 h 4925960"/>
              <a:gd name="connsiteX6188" fmla="*/ 1889792 w 4699113"/>
              <a:gd name="connsiteY6188" fmla="*/ 2139918 h 4925960"/>
              <a:gd name="connsiteX6189" fmla="*/ 1889792 w 4699113"/>
              <a:gd name="connsiteY6189" fmla="*/ 2136954 h 4925960"/>
              <a:gd name="connsiteX6190" fmla="*/ 1892963 w 4699113"/>
              <a:gd name="connsiteY6190" fmla="*/ 2133990 h 4925960"/>
              <a:gd name="connsiteX6191" fmla="*/ 1889792 w 4699113"/>
              <a:gd name="connsiteY6191" fmla="*/ 2131026 h 4925960"/>
              <a:gd name="connsiteX6192" fmla="*/ 1883450 w 4699113"/>
              <a:gd name="connsiteY6192" fmla="*/ 2125098 h 4925960"/>
              <a:gd name="connsiteX6193" fmla="*/ 1880280 w 4699113"/>
              <a:gd name="connsiteY6193" fmla="*/ 2107315 h 4925960"/>
              <a:gd name="connsiteX6194" fmla="*/ 2793467 w 4699113"/>
              <a:gd name="connsiteY6194" fmla="*/ 2098424 h 4925960"/>
              <a:gd name="connsiteX6195" fmla="*/ 2787126 w 4699113"/>
              <a:gd name="connsiteY6195" fmla="*/ 2104351 h 4925960"/>
              <a:gd name="connsiteX6196" fmla="*/ 2774442 w 4699113"/>
              <a:gd name="connsiteY6196" fmla="*/ 2110279 h 4925960"/>
              <a:gd name="connsiteX6197" fmla="*/ 2774442 w 4699113"/>
              <a:gd name="connsiteY6197" fmla="*/ 2119171 h 4925960"/>
              <a:gd name="connsiteX6198" fmla="*/ 2777613 w 4699113"/>
              <a:gd name="connsiteY6198" fmla="*/ 2133990 h 4925960"/>
              <a:gd name="connsiteX6199" fmla="*/ 2790296 w 4699113"/>
              <a:gd name="connsiteY6199" fmla="*/ 2133990 h 4925960"/>
              <a:gd name="connsiteX6200" fmla="*/ 2818834 w 4699113"/>
              <a:gd name="connsiteY6200" fmla="*/ 2128062 h 4925960"/>
              <a:gd name="connsiteX6201" fmla="*/ 2822004 w 4699113"/>
              <a:gd name="connsiteY6201" fmla="*/ 2098424 h 4925960"/>
              <a:gd name="connsiteX6202" fmla="*/ 2812492 w 4699113"/>
              <a:gd name="connsiteY6202" fmla="*/ 2098424 h 4925960"/>
              <a:gd name="connsiteX6203" fmla="*/ 2802980 w 4699113"/>
              <a:gd name="connsiteY6203" fmla="*/ 2098424 h 4925960"/>
              <a:gd name="connsiteX6204" fmla="*/ 2479559 w 4699113"/>
              <a:gd name="connsiteY6204" fmla="*/ 2083604 h 4925960"/>
              <a:gd name="connsiteX6205" fmla="*/ 2466876 w 4699113"/>
              <a:gd name="connsiteY6205" fmla="*/ 2086568 h 4925960"/>
              <a:gd name="connsiteX6206" fmla="*/ 2460534 w 4699113"/>
              <a:gd name="connsiteY6206" fmla="*/ 2086568 h 4925960"/>
              <a:gd name="connsiteX6207" fmla="*/ 2460534 w 4699113"/>
              <a:gd name="connsiteY6207" fmla="*/ 2089532 h 4925960"/>
              <a:gd name="connsiteX6208" fmla="*/ 2473217 w 4699113"/>
              <a:gd name="connsiteY6208" fmla="*/ 2092496 h 4925960"/>
              <a:gd name="connsiteX6209" fmla="*/ 2482730 w 4699113"/>
              <a:gd name="connsiteY6209" fmla="*/ 2098424 h 4925960"/>
              <a:gd name="connsiteX6210" fmla="*/ 2492242 w 4699113"/>
              <a:gd name="connsiteY6210" fmla="*/ 2110279 h 4925960"/>
              <a:gd name="connsiteX6211" fmla="*/ 2511267 w 4699113"/>
              <a:gd name="connsiteY6211" fmla="*/ 2110279 h 4925960"/>
              <a:gd name="connsiteX6212" fmla="*/ 2533462 w 4699113"/>
              <a:gd name="connsiteY6212" fmla="*/ 2113243 h 4925960"/>
              <a:gd name="connsiteX6213" fmla="*/ 2549316 w 4699113"/>
              <a:gd name="connsiteY6213" fmla="*/ 2136954 h 4925960"/>
              <a:gd name="connsiteX6214" fmla="*/ 2549316 w 4699113"/>
              <a:gd name="connsiteY6214" fmla="*/ 2145846 h 4925960"/>
              <a:gd name="connsiteX6215" fmla="*/ 2552487 w 4699113"/>
              <a:gd name="connsiteY6215" fmla="*/ 2148810 h 4925960"/>
              <a:gd name="connsiteX6216" fmla="*/ 2558829 w 4699113"/>
              <a:gd name="connsiteY6216" fmla="*/ 2145846 h 4925960"/>
              <a:gd name="connsiteX6217" fmla="*/ 2558829 w 4699113"/>
              <a:gd name="connsiteY6217" fmla="*/ 2136954 h 4925960"/>
              <a:gd name="connsiteX6218" fmla="*/ 2562000 w 4699113"/>
              <a:gd name="connsiteY6218" fmla="*/ 2116207 h 4925960"/>
              <a:gd name="connsiteX6219" fmla="*/ 2562000 w 4699113"/>
              <a:gd name="connsiteY6219" fmla="*/ 2095460 h 4925960"/>
              <a:gd name="connsiteX6220" fmla="*/ 2558829 w 4699113"/>
              <a:gd name="connsiteY6220" fmla="*/ 2092496 h 4925960"/>
              <a:gd name="connsiteX6221" fmla="*/ 2555658 w 4699113"/>
              <a:gd name="connsiteY6221" fmla="*/ 2092496 h 4925960"/>
              <a:gd name="connsiteX6222" fmla="*/ 2533462 w 4699113"/>
              <a:gd name="connsiteY6222" fmla="*/ 2107315 h 4925960"/>
              <a:gd name="connsiteX6223" fmla="*/ 2511267 w 4699113"/>
              <a:gd name="connsiteY6223" fmla="*/ 2092496 h 4925960"/>
              <a:gd name="connsiteX6224" fmla="*/ 2492242 w 4699113"/>
              <a:gd name="connsiteY6224" fmla="*/ 2089532 h 4925960"/>
              <a:gd name="connsiteX6225" fmla="*/ 3066156 w 4699113"/>
              <a:gd name="connsiteY6225" fmla="*/ 2071749 h 4925960"/>
              <a:gd name="connsiteX6226" fmla="*/ 3040789 w 4699113"/>
              <a:gd name="connsiteY6226" fmla="*/ 2074713 h 4925960"/>
              <a:gd name="connsiteX6227" fmla="*/ 3040789 w 4699113"/>
              <a:gd name="connsiteY6227" fmla="*/ 2077677 h 4925960"/>
              <a:gd name="connsiteX6228" fmla="*/ 3037618 w 4699113"/>
              <a:gd name="connsiteY6228" fmla="*/ 2077677 h 4925960"/>
              <a:gd name="connsiteX6229" fmla="*/ 3037618 w 4699113"/>
              <a:gd name="connsiteY6229" fmla="*/ 2086568 h 4925960"/>
              <a:gd name="connsiteX6230" fmla="*/ 3037618 w 4699113"/>
              <a:gd name="connsiteY6230" fmla="*/ 2089532 h 4925960"/>
              <a:gd name="connsiteX6231" fmla="*/ 3050302 w 4699113"/>
              <a:gd name="connsiteY6231" fmla="*/ 2104351 h 4925960"/>
              <a:gd name="connsiteX6232" fmla="*/ 3066156 w 4699113"/>
              <a:gd name="connsiteY6232" fmla="*/ 2107315 h 4925960"/>
              <a:gd name="connsiteX6233" fmla="*/ 3104205 w 4699113"/>
              <a:gd name="connsiteY6233" fmla="*/ 2110279 h 4925960"/>
              <a:gd name="connsiteX6234" fmla="*/ 3142254 w 4699113"/>
              <a:gd name="connsiteY6234" fmla="*/ 2116207 h 4925960"/>
              <a:gd name="connsiteX6235" fmla="*/ 3129571 w 4699113"/>
              <a:gd name="connsiteY6235" fmla="*/ 2113243 h 4925960"/>
              <a:gd name="connsiteX6236" fmla="*/ 3123230 w 4699113"/>
              <a:gd name="connsiteY6236" fmla="*/ 2104351 h 4925960"/>
              <a:gd name="connsiteX6237" fmla="*/ 3116888 w 4699113"/>
              <a:gd name="connsiteY6237" fmla="*/ 2086568 h 4925960"/>
              <a:gd name="connsiteX6238" fmla="*/ 3097863 w 4699113"/>
              <a:gd name="connsiteY6238" fmla="*/ 2074713 h 4925960"/>
              <a:gd name="connsiteX6239" fmla="*/ 2653952 w 4699113"/>
              <a:gd name="connsiteY6239" fmla="*/ 2071749 h 4925960"/>
              <a:gd name="connsiteX6240" fmla="*/ 2638098 w 4699113"/>
              <a:gd name="connsiteY6240" fmla="*/ 2074713 h 4925960"/>
              <a:gd name="connsiteX6241" fmla="*/ 2634928 w 4699113"/>
              <a:gd name="connsiteY6241" fmla="*/ 2086568 h 4925960"/>
              <a:gd name="connsiteX6242" fmla="*/ 2612732 w 4699113"/>
              <a:gd name="connsiteY6242" fmla="*/ 2083604 h 4925960"/>
              <a:gd name="connsiteX6243" fmla="*/ 2593708 w 4699113"/>
              <a:gd name="connsiteY6243" fmla="*/ 2089532 h 4925960"/>
              <a:gd name="connsiteX6244" fmla="*/ 2612732 w 4699113"/>
              <a:gd name="connsiteY6244" fmla="*/ 2110279 h 4925960"/>
              <a:gd name="connsiteX6245" fmla="*/ 2615903 w 4699113"/>
              <a:gd name="connsiteY6245" fmla="*/ 2133990 h 4925960"/>
              <a:gd name="connsiteX6246" fmla="*/ 2622244 w 4699113"/>
              <a:gd name="connsiteY6246" fmla="*/ 2128062 h 4925960"/>
              <a:gd name="connsiteX6247" fmla="*/ 2625415 w 4699113"/>
              <a:gd name="connsiteY6247" fmla="*/ 2116207 h 4925960"/>
              <a:gd name="connsiteX6248" fmla="*/ 2625415 w 4699113"/>
              <a:gd name="connsiteY6248" fmla="*/ 2098424 h 4925960"/>
              <a:gd name="connsiteX6249" fmla="*/ 2634928 w 4699113"/>
              <a:gd name="connsiteY6249" fmla="*/ 2086568 h 4925960"/>
              <a:gd name="connsiteX6250" fmla="*/ 2641269 w 4699113"/>
              <a:gd name="connsiteY6250" fmla="*/ 2077677 h 4925960"/>
              <a:gd name="connsiteX6251" fmla="*/ 2679319 w 4699113"/>
              <a:gd name="connsiteY6251" fmla="*/ 2065821 h 4925960"/>
              <a:gd name="connsiteX6252" fmla="*/ 2660294 w 4699113"/>
              <a:gd name="connsiteY6252" fmla="*/ 2074713 h 4925960"/>
              <a:gd name="connsiteX6253" fmla="*/ 2676148 w 4699113"/>
              <a:gd name="connsiteY6253" fmla="*/ 2092496 h 4925960"/>
              <a:gd name="connsiteX6254" fmla="*/ 2679319 w 4699113"/>
              <a:gd name="connsiteY6254" fmla="*/ 2116207 h 4925960"/>
              <a:gd name="connsiteX6255" fmla="*/ 2688831 w 4699113"/>
              <a:gd name="connsiteY6255" fmla="*/ 2113243 h 4925960"/>
              <a:gd name="connsiteX6256" fmla="*/ 2688831 w 4699113"/>
              <a:gd name="connsiteY6256" fmla="*/ 2104351 h 4925960"/>
              <a:gd name="connsiteX6257" fmla="*/ 2692002 w 4699113"/>
              <a:gd name="connsiteY6257" fmla="*/ 2089532 h 4925960"/>
              <a:gd name="connsiteX6258" fmla="*/ 2707856 w 4699113"/>
              <a:gd name="connsiteY6258" fmla="*/ 2089532 h 4925960"/>
              <a:gd name="connsiteX6259" fmla="*/ 2720539 w 4699113"/>
              <a:gd name="connsiteY6259" fmla="*/ 2098424 h 4925960"/>
              <a:gd name="connsiteX6260" fmla="*/ 2733222 w 4699113"/>
              <a:gd name="connsiteY6260" fmla="*/ 2107315 h 4925960"/>
              <a:gd name="connsiteX6261" fmla="*/ 2742735 w 4699113"/>
              <a:gd name="connsiteY6261" fmla="*/ 2104351 h 4925960"/>
              <a:gd name="connsiteX6262" fmla="*/ 2745906 w 4699113"/>
              <a:gd name="connsiteY6262" fmla="*/ 2095460 h 4925960"/>
              <a:gd name="connsiteX6263" fmla="*/ 2742735 w 4699113"/>
              <a:gd name="connsiteY6263" fmla="*/ 2089532 h 4925960"/>
              <a:gd name="connsiteX6264" fmla="*/ 2733222 w 4699113"/>
              <a:gd name="connsiteY6264" fmla="*/ 2089532 h 4925960"/>
              <a:gd name="connsiteX6265" fmla="*/ 2723710 w 4699113"/>
              <a:gd name="connsiteY6265" fmla="*/ 2089532 h 4925960"/>
              <a:gd name="connsiteX6266" fmla="*/ 2707856 w 4699113"/>
              <a:gd name="connsiteY6266" fmla="*/ 2089532 h 4925960"/>
              <a:gd name="connsiteX6267" fmla="*/ 2701514 w 4699113"/>
              <a:gd name="connsiteY6267" fmla="*/ 2083604 h 4925960"/>
              <a:gd name="connsiteX6268" fmla="*/ 2698344 w 4699113"/>
              <a:gd name="connsiteY6268" fmla="*/ 2074713 h 4925960"/>
              <a:gd name="connsiteX6269" fmla="*/ 986116 w 4699113"/>
              <a:gd name="connsiteY6269" fmla="*/ 2062857 h 4925960"/>
              <a:gd name="connsiteX6270" fmla="*/ 979775 w 4699113"/>
              <a:gd name="connsiteY6270" fmla="*/ 2065821 h 4925960"/>
              <a:gd name="connsiteX6271" fmla="*/ 979775 w 4699113"/>
              <a:gd name="connsiteY6271" fmla="*/ 2071749 h 4925960"/>
              <a:gd name="connsiteX6272" fmla="*/ 979775 w 4699113"/>
              <a:gd name="connsiteY6272" fmla="*/ 2074713 h 4925960"/>
              <a:gd name="connsiteX6273" fmla="*/ 982946 w 4699113"/>
              <a:gd name="connsiteY6273" fmla="*/ 2077677 h 4925960"/>
              <a:gd name="connsiteX6274" fmla="*/ 992458 w 4699113"/>
              <a:gd name="connsiteY6274" fmla="*/ 2074713 h 4925960"/>
              <a:gd name="connsiteX6275" fmla="*/ 995629 w 4699113"/>
              <a:gd name="connsiteY6275" fmla="*/ 2068785 h 4925960"/>
              <a:gd name="connsiteX6276" fmla="*/ 992458 w 4699113"/>
              <a:gd name="connsiteY6276" fmla="*/ 2065821 h 4925960"/>
              <a:gd name="connsiteX6277" fmla="*/ 2790296 w 4699113"/>
              <a:gd name="connsiteY6277" fmla="*/ 2045074 h 4925960"/>
              <a:gd name="connsiteX6278" fmla="*/ 2764930 w 4699113"/>
              <a:gd name="connsiteY6278" fmla="*/ 2048038 h 4925960"/>
              <a:gd name="connsiteX6279" fmla="*/ 2742735 w 4699113"/>
              <a:gd name="connsiteY6279" fmla="*/ 2065821 h 4925960"/>
              <a:gd name="connsiteX6280" fmla="*/ 2736393 w 4699113"/>
              <a:gd name="connsiteY6280" fmla="*/ 2068785 h 4925960"/>
              <a:gd name="connsiteX6281" fmla="*/ 2742735 w 4699113"/>
              <a:gd name="connsiteY6281" fmla="*/ 2071749 h 4925960"/>
              <a:gd name="connsiteX6282" fmla="*/ 2764930 w 4699113"/>
              <a:gd name="connsiteY6282" fmla="*/ 2077677 h 4925960"/>
              <a:gd name="connsiteX6283" fmla="*/ 2787126 w 4699113"/>
              <a:gd name="connsiteY6283" fmla="*/ 2071749 h 4925960"/>
              <a:gd name="connsiteX6284" fmla="*/ 2796638 w 4699113"/>
              <a:gd name="connsiteY6284" fmla="*/ 2065821 h 4925960"/>
              <a:gd name="connsiteX6285" fmla="*/ 2802980 w 4699113"/>
              <a:gd name="connsiteY6285" fmla="*/ 2062857 h 4925960"/>
              <a:gd name="connsiteX6286" fmla="*/ 2796638 w 4699113"/>
              <a:gd name="connsiteY6286" fmla="*/ 2051002 h 4925960"/>
              <a:gd name="connsiteX6287" fmla="*/ 2457364 w 4699113"/>
              <a:gd name="connsiteY6287" fmla="*/ 2045074 h 4925960"/>
              <a:gd name="connsiteX6288" fmla="*/ 2495413 w 4699113"/>
              <a:gd name="connsiteY6288" fmla="*/ 2048038 h 4925960"/>
              <a:gd name="connsiteX6289" fmla="*/ 2533462 w 4699113"/>
              <a:gd name="connsiteY6289" fmla="*/ 2071749 h 4925960"/>
              <a:gd name="connsiteX6290" fmla="*/ 2492242 w 4699113"/>
              <a:gd name="connsiteY6290" fmla="*/ 2053965 h 4925960"/>
              <a:gd name="connsiteX6291" fmla="*/ 2175163 w 4699113"/>
              <a:gd name="connsiteY6291" fmla="*/ 2042110 h 4925960"/>
              <a:gd name="connsiteX6292" fmla="*/ 2159309 w 4699113"/>
              <a:gd name="connsiteY6292" fmla="*/ 2045074 h 4925960"/>
              <a:gd name="connsiteX6293" fmla="*/ 2146626 w 4699113"/>
              <a:gd name="connsiteY6293" fmla="*/ 2056929 h 4925960"/>
              <a:gd name="connsiteX6294" fmla="*/ 2143455 w 4699113"/>
              <a:gd name="connsiteY6294" fmla="*/ 2071749 h 4925960"/>
              <a:gd name="connsiteX6295" fmla="*/ 2162480 w 4699113"/>
              <a:gd name="connsiteY6295" fmla="*/ 2062857 h 4925960"/>
              <a:gd name="connsiteX6296" fmla="*/ 2184675 w 4699113"/>
              <a:gd name="connsiteY6296" fmla="*/ 2062857 h 4925960"/>
              <a:gd name="connsiteX6297" fmla="*/ 2187846 w 4699113"/>
              <a:gd name="connsiteY6297" fmla="*/ 2051002 h 4925960"/>
              <a:gd name="connsiteX6298" fmla="*/ 2184675 w 4699113"/>
              <a:gd name="connsiteY6298" fmla="*/ 2042110 h 4925960"/>
              <a:gd name="connsiteX6299" fmla="*/ 1594908 w 4699113"/>
              <a:gd name="connsiteY6299" fmla="*/ 2036182 h 4925960"/>
              <a:gd name="connsiteX6300" fmla="*/ 1585396 w 4699113"/>
              <a:gd name="connsiteY6300" fmla="*/ 2042110 h 4925960"/>
              <a:gd name="connsiteX6301" fmla="*/ 1582225 w 4699113"/>
              <a:gd name="connsiteY6301" fmla="*/ 2048038 h 4925960"/>
              <a:gd name="connsiteX6302" fmla="*/ 1585396 w 4699113"/>
              <a:gd name="connsiteY6302" fmla="*/ 2053965 h 4925960"/>
              <a:gd name="connsiteX6303" fmla="*/ 1591738 w 4699113"/>
              <a:gd name="connsiteY6303" fmla="*/ 2053965 h 4925960"/>
              <a:gd name="connsiteX6304" fmla="*/ 1598079 w 4699113"/>
              <a:gd name="connsiteY6304" fmla="*/ 2053965 h 4925960"/>
              <a:gd name="connsiteX6305" fmla="*/ 1607591 w 4699113"/>
              <a:gd name="connsiteY6305" fmla="*/ 2045074 h 4925960"/>
              <a:gd name="connsiteX6306" fmla="*/ 1604421 w 4699113"/>
              <a:gd name="connsiteY6306" fmla="*/ 2042110 h 4925960"/>
              <a:gd name="connsiteX6307" fmla="*/ 2863225 w 4699113"/>
              <a:gd name="connsiteY6307" fmla="*/ 2024327 h 4925960"/>
              <a:gd name="connsiteX6308" fmla="*/ 2860054 w 4699113"/>
              <a:gd name="connsiteY6308" fmla="*/ 2027291 h 4925960"/>
              <a:gd name="connsiteX6309" fmla="*/ 2860054 w 4699113"/>
              <a:gd name="connsiteY6309" fmla="*/ 2033218 h 4925960"/>
              <a:gd name="connsiteX6310" fmla="*/ 2856883 w 4699113"/>
              <a:gd name="connsiteY6310" fmla="*/ 2045074 h 4925960"/>
              <a:gd name="connsiteX6311" fmla="*/ 2860054 w 4699113"/>
              <a:gd name="connsiteY6311" fmla="*/ 2053965 h 4925960"/>
              <a:gd name="connsiteX6312" fmla="*/ 2863225 w 4699113"/>
              <a:gd name="connsiteY6312" fmla="*/ 2065821 h 4925960"/>
              <a:gd name="connsiteX6313" fmla="*/ 2863225 w 4699113"/>
              <a:gd name="connsiteY6313" fmla="*/ 2074713 h 4925960"/>
              <a:gd name="connsiteX6314" fmla="*/ 2869566 w 4699113"/>
              <a:gd name="connsiteY6314" fmla="*/ 2068785 h 4925960"/>
              <a:gd name="connsiteX6315" fmla="*/ 2869566 w 4699113"/>
              <a:gd name="connsiteY6315" fmla="*/ 2056929 h 4925960"/>
              <a:gd name="connsiteX6316" fmla="*/ 2875908 w 4699113"/>
              <a:gd name="connsiteY6316" fmla="*/ 2042110 h 4925960"/>
              <a:gd name="connsiteX6317" fmla="*/ 2885420 w 4699113"/>
              <a:gd name="connsiteY6317" fmla="*/ 2030254 h 4925960"/>
              <a:gd name="connsiteX6318" fmla="*/ 2875908 w 4699113"/>
              <a:gd name="connsiteY6318" fmla="*/ 2027291 h 4925960"/>
              <a:gd name="connsiteX6319" fmla="*/ 1347587 w 4699113"/>
              <a:gd name="connsiteY6319" fmla="*/ 2009507 h 4925960"/>
              <a:gd name="connsiteX6320" fmla="*/ 1331733 w 4699113"/>
              <a:gd name="connsiteY6320" fmla="*/ 2012471 h 4925960"/>
              <a:gd name="connsiteX6321" fmla="*/ 1284171 w 4699113"/>
              <a:gd name="connsiteY6321" fmla="*/ 2027291 h 4925960"/>
              <a:gd name="connsiteX6322" fmla="*/ 1236609 w 4699113"/>
              <a:gd name="connsiteY6322" fmla="*/ 2042110 h 4925960"/>
              <a:gd name="connsiteX6323" fmla="*/ 1233438 w 4699113"/>
              <a:gd name="connsiteY6323" fmla="*/ 2036182 h 4925960"/>
              <a:gd name="connsiteX6324" fmla="*/ 1227096 w 4699113"/>
              <a:gd name="connsiteY6324" fmla="*/ 2033218 h 4925960"/>
              <a:gd name="connsiteX6325" fmla="*/ 1201730 w 4699113"/>
              <a:gd name="connsiteY6325" fmla="*/ 2042110 h 4925960"/>
              <a:gd name="connsiteX6326" fmla="*/ 1176364 w 4699113"/>
              <a:gd name="connsiteY6326" fmla="*/ 2048038 h 4925960"/>
              <a:gd name="connsiteX6327" fmla="*/ 1176364 w 4699113"/>
              <a:gd name="connsiteY6327" fmla="*/ 2053965 h 4925960"/>
              <a:gd name="connsiteX6328" fmla="*/ 1166851 w 4699113"/>
              <a:gd name="connsiteY6328" fmla="*/ 2053965 h 4925960"/>
              <a:gd name="connsiteX6329" fmla="*/ 1154168 w 4699113"/>
              <a:gd name="connsiteY6329" fmla="*/ 2053965 h 4925960"/>
              <a:gd name="connsiteX6330" fmla="*/ 1144656 w 4699113"/>
              <a:gd name="connsiteY6330" fmla="*/ 2053965 h 4925960"/>
              <a:gd name="connsiteX6331" fmla="*/ 1138314 w 4699113"/>
              <a:gd name="connsiteY6331" fmla="*/ 2053965 h 4925960"/>
              <a:gd name="connsiteX6332" fmla="*/ 1135144 w 4699113"/>
              <a:gd name="connsiteY6332" fmla="*/ 2053965 h 4925960"/>
              <a:gd name="connsiteX6333" fmla="*/ 1131973 w 4699113"/>
              <a:gd name="connsiteY6333" fmla="*/ 2056929 h 4925960"/>
              <a:gd name="connsiteX6334" fmla="*/ 1125631 w 4699113"/>
              <a:gd name="connsiteY6334" fmla="*/ 2056929 h 4925960"/>
              <a:gd name="connsiteX6335" fmla="*/ 1122460 w 4699113"/>
              <a:gd name="connsiteY6335" fmla="*/ 2062857 h 4925960"/>
              <a:gd name="connsiteX6336" fmla="*/ 1112948 w 4699113"/>
              <a:gd name="connsiteY6336" fmla="*/ 2062857 h 4925960"/>
              <a:gd name="connsiteX6337" fmla="*/ 1106606 w 4699113"/>
              <a:gd name="connsiteY6337" fmla="*/ 2074713 h 4925960"/>
              <a:gd name="connsiteX6338" fmla="*/ 1093923 w 4699113"/>
              <a:gd name="connsiteY6338" fmla="*/ 2068785 h 4925960"/>
              <a:gd name="connsiteX6339" fmla="*/ 1065386 w 4699113"/>
              <a:gd name="connsiteY6339" fmla="*/ 2074713 h 4925960"/>
              <a:gd name="connsiteX6340" fmla="*/ 1046361 w 4699113"/>
              <a:gd name="connsiteY6340" fmla="*/ 2083604 h 4925960"/>
              <a:gd name="connsiteX6341" fmla="*/ 1014653 w 4699113"/>
              <a:gd name="connsiteY6341" fmla="*/ 2086568 h 4925960"/>
              <a:gd name="connsiteX6342" fmla="*/ 979775 w 4699113"/>
              <a:gd name="connsiteY6342" fmla="*/ 2089532 h 4925960"/>
              <a:gd name="connsiteX6343" fmla="*/ 976604 w 4699113"/>
              <a:gd name="connsiteY6343" fmla="*/ 2107315 h 4925960"/>
              <a:gd name="connsiteX6344" fmla="*/ 992458 w 4699113"/>
              <a:gd name="connsiteY6344" fmla="*/ 2113243 h 4925960"/>
              <a:gd name="connsiteX6345" fmla="*/ 1027337 w 4699113"/>
              <a:gd name="connsiteY6345" fmla="*/ 2119171 h 4925960"/>
              <a:gd name="connsiteX6346" fmla="*/ 1068557 w 4699113"/>
              <a:gd name="connsiteY6346" fmla="*/ 2131026 h 4925960"/>
              <a:gd name="connsiteX6347" fmla="*/ 1071728 w 4699113"/>
              <a:gd name="connsiteY6347" fmla="*/ 2131026 h 4925960"/>
              <a:gd name="connsiteX6348" fmla="*/ 1081240 w 4699113"/>
              <a:gd name="connsiteY6348" fmla="*/ 2119171 h 4925960"/>
              <a:gd name="connsiteX6349" fmla="*/ 1090752 w 4699113"/>
              <a:gd name="connsiteY6349" fmla="*/ 2119171 h 4925960"/>
              <a:gd name="connsiteX6350" fmla="*/ 1087582 w 4699113"/>
              <a:gd name="connsiteY6350" fmla="*/ 2104351 h 4925960"/>
              <a:gd name="connsiteX6351" fmla="*/ 1071728 w 4699113"/>
              <a:gd name="connsiteY6351" fmla="*/ 2092496 h 4925960"/>
              <a:gd name="connsiteX6352" fmla="*/ 1128802 w 4699113"/>
              <a:gd name="connsiteY6352" fmla="*/ 2086568 h 4925960"/>
              <a:gd name="connsiteX6353" fmla="*/ 1179535 w 4699113"/>
              <a:gd name="connsiteY6353" fmla="*/ 2074713 h 4925960"/>
              <a:gd name="connsiteX6354" fmla="*/ 1189047 w 4699113"/>
              <a:gd name="connsiteY6354" fmla="*/ 2074713 h 4925960"/>
              <a:gd name="connsiteX6355" fmla="*/ 1195389 w 4699113"/>
              <a:gd name="connsiteY6355" fmla="*/ 2074713 h 4925960"/>
              <a:gd name="connsiteX6356" fmla="*/ 1211243 w 4699113"/>
              <a:gd name="connsiteY6356" fmla="*/ 2065821 h 4925960"/>
              <a:gd name="connsiteX6357" fmla="*/ 1227096 w 4699113"/>
              <a:gd name="connsiteY6357" fmla="*/ 2056929 h 4925960"/>
              <a:gd name="connsiteX6358" fmla="*/ 1268317 w 4699113"/>
              <a:gd name="connsiteY6358" fmla="*/ 2051002 h 4925960"/>
              <a:gd name="connsiteX6359" fmla="*/ 1306366 w 4699113"/>
              <a:gd name="connsiteY6359" fmla="*/ 2033218 h 4925960"/>
              <a:gd name="connsiteX6360" fmla="*/ 1319049 w 4699113"/>
              <a:gd name="connsiteY6360" fmla="*/ 2030254 h 4925960"/>
              <a:gd name="connsiteX6361" fmla="*/ 1319049 w 4699113"/>
              <a:gd name="connsiteY6361" fmla="*/ 2045074 h 4925960"/>
              <a:gd name="connsiteX6362" fmla="*/ 1331733 w 4699113"/>
              <a:gd name="connsiteY6362" fmla="*/ 2033218 h 4925960"/>
              <a:gd name="connsiteX6363" fmla="*/ 1353928 w 4699113"/>
              <a:gd name="connsiteY6363" fmla="*/ 2030254 h 4925960"/>
              <a:gd name="connsiteX6364" fmla="*/ 1363441 w 4699113"/>
              <a:gd name="connsiteY6364" fmla="*/ 2021363 h 4925960"/>
              <a:gd name="connsiteX6365" fmla="*/ 1363441 w 4699113"/>
              <a:gd name="connsiteY6365" fmla="*/ 2009507 h 4925960"/>
              <a:gd name="connsiteX6366" fmla="*/ 1379294 w 4699113"/>
              <a:gd name="connsiteY6366" fmla="*/ 2000616 h 4925960"/>
              <a:gd name="connsiteX6367" fmla="*/ 1398319 w 4699113"/>
              <a:gd name="connsiteY6367" fmla="*/ 2015435 h 4925960"/>
              <a:gd name="connsiteX6368" fmla="*/ 1430027 w 4699113"/>
              <a:gd name="connsiteY6368" fmla="*/ 2009507 h 4925960"/>
              <a:gd name="connsiteX6369" fmla="*/ 1407832 w 4699113"/>
              <a:gd name="connsiteY6369" fmla="*/ 2000616 h 4925960"/>
              <a:gd name="connsiteX6370" fmla="*/ 2812492 w 4699113"/>
              <a:gd name="connsiteY6370" fmla="*/ 1979869 h 4925960"/>
              <a:gd name="connsiteX6371" fmla="*/ 2815663 w 4699113"/>
              <a:gd name="connsiteY6371" fmla="*/ 1982832 h 4925960"/>
              <a:gd name="connsiteX6372" fmla="*/ 2815663 w 4699113"/>
              <a:gd name="connsiteY6372" fmla="*/ 1985796 h 4925960"/>
              <a:gd name="connsiteX6373" fmla="*/ 2809321 w 4699113"/>
              <a:gd name="connsiteY6373" fmla="*/ 1985796 h 4925960"/>
              <a:gd name="connsiteX6374" fmla="*/ 2802980 w 4699113"/>
              <a:gd name="connsiteY6374" fmla="*/ 1982832 h 4925960"/>
              <a:gd name="connsiteX6375" fmla="*/ 2774442 w 4699113"/>
              <a:gd name="connsiteY6375" fmla="*/ 1968013 h 4925960"/>
              <a:gd name="connsiteX6376" fmla="*/ 2780784 w 4699113"/>
              <a:gd name="connsiteY6376" fmla="*/ 1968013 h 4925960"/>
              <a:gd name="connsiteX6377" fmla="*/ 2793467 w 4699113"/>
              <a:gd name="connsiteY6377" fmla="*/ 1973941 h 4925960"/>
              <a:gd name="connsiteX6378" fmla="*/ 2780784 w 4699113"/>
              <a:gd name="connsiteY6378" fmla="*/ 1979869 h 4925960"/>
              <a:gd name="connsiteX6379" fmla="*/ 2774442 w 4699113"/>
              <a:gd name="connsiteY6379" fmla="*/ 1973941 h 4925960"/>
              <a:gd name="connsiteX6380" fmla="*/ 2774442 w 4699113"/>
              <a:gd name="connsiteY6380" fmla="*/ 1970977 h 4925960"/>
              <a:gd name="connsiteX6381" fmla="*/ 2482730 w 4699113"/>
              <a:gd name="connsiteY6381" fmla="*/ 1968013 h 4925960"/>
              <a:gd name="connsiteX6382" fmla="*/ 2470046 w 4699113"/>
              <a:gd name="connsiteY6382" fmla="*/ 1973941 h 4925960"/>
              <a:gd name="connsiteX6383" fmla="*/ 2460534 w 4699113"/>
              <a:gd name="connsiteY6383" fmla="*/ 1982832 h 4925960"/>
              <a:gd name="connsiteX6384" fmla="*/ 2451022 w 4699113"/>
              <a:gd name="connsiteY6384" fmla="*/ 1985796 h 4925960"/>
              <a:gd name="connsiteX6385" fmla="*/ 2451022 w 4699113"/>
              <a:gd name="connsiteY6385" fmla="*/ 1988760 h 4925960"/>
              <a:gd name="connsiteX6386" fmla="*/ 2460534 w 4699113"/>
              <a:gd name="connsiteY6386" fmla="*/ 1994688 h 4925960"/>
              <a:gd name="connsiteX6387" fmla="*/ 2470046 w 4699113"/>
              <a:gd name="connsiteY6387" fmla="*/ 1991724 h 4925960"/>
              <a:gd name="connsiteX6388" fmla="*/ 2473217 w 4699113"/>
              <a:gd name="connsiteY6388" fmla="*/ 1988760 h 4925960"/>
              <a:gd name="connsiteX6389" fmla="*/ 2479559 w 4699113"/>
              <a:gd name="connsiteY6389" fmla="*/ 1988760 h 4925960"/>
              <a:gd name="connsiteX6390" fmla="*/ 2482730 w 4699113"/>
              <a:gd name="connsiteY6390" fmla="*/ 1988760 h 4925960"/>
              <a:gd name="connsiteX6391" fmla="*/ 2489071 w 4699113"/>
              <a:gd name="connsiteY6391" fmla="*/ 1988760 h 4925960"/>
              <a:gd name="connsiteX6392" fmla="*/ 2492242 w 4699113"/>
              <a:gd name="connsiteY6392" fmla="*/ 1991724 h 4925960"/>
              <a:gd name="connsiteX6393" fmla="*/ 2495413 w 4699113"/>
              <a:gd name="connsiteY6393" fmla="*/ 1991724 h 4925960"/>
              <a:gd name="connsiteX6394" fmla="*/ 2495413 w 4699113"/>
              <a:gd name="connsiteY6394" fmla="*/ 1982832 h 4925960"/>
              <a:gd name="connsiteX6395" fmla="*/ 2495413 w 4699113"/>
              <a:gd name="connsiteY6395" fmla="*/ 1968013 h 4925960"/>
              <a:gd name="connsiteX6396" fmla="*/ 2489071 w 4699113"/>
              <a:gd name="connsiteY6396" fmla="*/ 1968013 h 4925960"/>
              <a:gd name="connsiteX6397" fmla="*/ 1594908 w 4699113"/>
              <a:gd name="connsiteY6397" fmla="*/ 1950230 h 4925960"/>
              <a:gd name="connsiteX6398" fmla="*/ 1588567 w 4699113"/>
              <a:gd name="connsiteY6398" fmla="*/ 1959121 h 4925960"/>
              <a:gd name="connsiteX6399" fmla="*/ 1591738 w 4699113"/>
              <a:gd name="connsiteY6399" fmla="*/ 1965049 h 4925960"/>
              <a:gd name="connsiteX6400" fmla="*/ 1591738 w 4699113"/>
              <a:gd name="connsiteY6400" fmla="*/ 1970977 h 4925960"/>
              <a:gd name="connsiteX6401" fmla="*/ 1598079 w 4699113"/>
              <a:gd name="connsiteY6401" fmla="*/ 1968013 h 4925960"/>
              <a:gd name="connsiteX6402" fmla="*/ 1607591 w 4699113"/>
              <a:gd name="connsiteY6402" fmla="*/ 1968013 h 4925960"/>
              <a:gd name="connsiteX6403" fmla="*/ 1613933 w 4699113"/>
              <a:gd name="connsiteY6403" fmla="*/ 1965049 h 4925960"/>
              <a:gd name="connsiteX6404" fmla="*/ 1620275 w 4699113"/>
              <a:gd name="connsiteY6404" fmla="*/ 1959121 h 4925960"/>
              <a:gd name="connsiteX6405" fmla="*/ 1617104 w 4699113"/>
              <a:gd name="connsiteY6405" fmla="*/ 1953194 h 4925960"/>
              <a:gd name="connsiteX6406" fmla="*/ 1607591 w 4699113"/>
              <a:gd name="connsiteY6406" fmla="*/ 1950230 h 4925960"/>
              <a:gd name="connsiteX6407" fmla="*/ 1322220 w 4699113"/>
              <a:gd name="connsiteY6407" fmla="*/ 1938374 h 4925960"/>
              <a:gd name="connsiteX6408" fmla="*/ 1328562 w 4699113"/>
              <a:gd name="connsiteY6408" fmla="*/ 1941338 h 4925960"/>
              <a:gd name="connsiteX6409" fmla="*/ 1331733 w 4699113"/>
              <a:gd name="connsiteY6409" fmla="*/ 1947266 h 4925960"/>
              <a:gd name="connsiteX6410" fmla="*/ 1331733 w 4699113"/>
              <a:gd name="connsiteY6410" fmla="*/ 1959121 h 4925960"/>
              <a:gd name="connsiteX6411" fmla="*/ 1325391 w 4699113"/>
              <a:gd name="connsiteY6411" fmla="*/ 1965049 h 4925960"/>
              <a:gd name="connsiteX6412" fmla="*/ 1312708 w 4699113"/>
              <a:gd name="connsiteY6412" fmla="*/ 1962085 h 4925960"/>
              <a:gd name="connsiteX6413" fmla="*/ 1309537 w 4699113"/>
              <a:gd name="connsiteY6413" fmla="*/ 1950230 h 4925960"/>
              <a:gd name="connsiteX6414" fmla="*/ 1312708 w 4699113"/>
              <a:gd name="connsiteY6414" fmla="*/ 1941338 h 4925960"/>
              <a:gd name="connsiteX6415" fmla="*/ 1702715 w 4699113"/>
              <a:gd name="connsiteY6415" fmla="*/ 1932447 h 4925960"/>
              <a:gd name="connsiteX6416" fmla="*/ 1683690 w 4699113"/>
              <a:gd name="connsiteY6416" fmla="*/ 1938374 h 4925960"/>
              <a:gd name="connsiteX6417" fmla="*/ 1664666 w 4699113"/>
              <a:gd name="connsiteY6417" fmla="*/ 1941338 h 4925960"/>
              <a:gd name="connsiteX6418" fmla="*/ 1677349 w 4699113"/>
              <a:gd name="connsiteY6418" fmla="*/ 1950230 h 4925960"/>
              <a:gd name="connsiteX6419" fmla="*/ 1693203 w 4699113"/>
              <a:gd name="connsiteY6419" fmla="*/ 1950230 h 4925960"/>
              <a:gd name="connsiteX6420" fmla="*/ 1702715 w 4699113"/>
              <a:gd name="connsiteY6420" fmla="*/ 1947266 h 4925960"/>
              <a:gd name="connsiteX6421" fmla="*/ 1477589 w 4699113"/>
              <a:gd name="connsiteY6421" fmla="*/ 1932447 h 4925960"/>
              <a:gd name="connsiteX6422" fmla="*/ 1474418 w 4699113"/>
              <a:gd name="connsiteY6422" fmla="*/ 1938374 h 4925960"/>
              <a:gd name="connsiteX6423" fmla="*/ 1468077 w 4699113"/>
              <a:gd name="connsiteY6423" fmla="*/ 1944302 h 4925960"/>
              <a:gd name="connsiteX6424" fmla="*/ 1464906 w 4699113"/>
              <a:gd name="connsiteY6424" fmla="*/ 1947266 h 4925960"/>
              <a:gd name="connsiteX6425" fmla="*/ 1474418 w 4699113"/>
              <a:gd name="connsiteY6425" fmla="*/ 1950230 h 4925960"/>
              <a:gd name="connsiteX6426" fmla="*/ 1483931 w 4699113"/>
              <a:gd name="connsiteY6426" fmla="*/ 1950230 h 4925960"/>
              <a:gd name="connsiteX6427" fmla="*/ 1496614 w 4699113"/>
              <a:gd name="connsiteY6427" fmla="*/ 1944302 h 4925960"/>
              <a:gd name="connsiteX6428" fmla="*/ 1502955 w 4699113"/>
              <a:gd name="connsiteY6428" fmla="*/ 1941338 h 4925960"/>
              <a:gd name="connsiteX6429" fmla="*/ 1496614 w 4699113"/>
              <a:gd name="connsiteY6429" fmla="*/ 1932447 h 4925960"/>
              <a:gd name="connsiteX6430" fmla="*/ 1480760 w 4699113"/>
              <a:gd name="connsiteY6430" fmla="*/ 1932447 h 4925960"/>
              <a:gd name="connsiteX6431" fmla="*/ 3075668 w 4699113"/>
              <a:gd name="connsiteY6431" fmla="*/ 1926519 h 4925960"/>
              <a:gd name="connsiteX6432" fmla="*/ 3062984 w 4699113"/>
              <a:gd name="connsiteY6432" fmla="*/ 1929483 h 4925960"/>
              <a:gd name="connsiteX6433" fmla="*/ 3034448 w 4699113"/>
              <a:gd name="connsiteY6433" fmla="*/ 1953194 h 4925960"/>
              <a:gd name="connsiteX6434" fmla="*/ 3015423 w 4699113"/>
              <a:gd name="connsiteY6434" fmla="*/ 1988760 h 4925960"/>
              <a:gd name="connsiteX6435" fmla="*/ 3015423 w 4699113"/>
              <a:gd name="connsiteY6435" fmla="*/ 2003580 h 4925960"/>
              <a:gd name="connsiteX6436" fmla="*/ 3034448 w 4699113"/>
              <a:gd name="connsiteY6436" fmla="*/ 2003580 h 4925960"/>
              <a:gd name="connsiteX6437" fmla="*/ 3062984 w 4699113"/>
              <a:gd name="connsiteY6437" fmla="*/ 2000616 h 4925960"/>
              <a:gd name="connsiteX6438" fmla="*/ 3097863 w 4699113"/>
              <a:gd name="connsiteY6438" fmla="*/ 2000616 h 4925960"/>
              <a:gd name="connsiteX6439" fmla="*/ 3088351 w 4699113"/>
              <a:gd name="connsiteY6439" fmla="*/ 1988760 h 4925960"/>
              <a:gd name="connsiteX6440" fmla="*/ 3088351 w 4699113"/>
              <a:gd name="connsiteY6440" fmla="*/ 1982832 h 4925960"/>
              <a:gd name="connsiteX6441" fmla="*/ 3097863 w 4699113"/>
              <a:gd name="connsiteY6441" fmla="*/ 1973941 h 4925960"/>
              <a:gd name="connsiteX6442" fmla="*/ 3104205 w 4699113"/>
              <a:gd name="connsiteY6442" fmla="*/ 1979869 h 4925960"/>
              <a:gd name="connsiteX6443" fmla="*/ 3120059 w 4699113"/>
              <a:gd name="connsiteY6443" fmla="*/ 1982832 h 4925960"/>
              <a:gd name="connsiteX6444" fmla="*/ 3126400 w 4699113"/>
              <a:gd name="connsiteY6444" fmla="*/ 1973941 h 4925960"/>
              <a:gd name="connsiteX6445" fmla="*/ 3120059 w 4699113"/>
              <a:gd name="connsiteY6445" fmla="*/ 1962085 h 4925960"/>
              <a:gd name="connsiteX6446" fmla="*/ 3107376 w 4699113"/>
              <a:gd name="connsiteY6446" fmla="*/ 1953194 h 4925960"/>
              <a:gd name="connsiteX6447" fmla="*/ 3094692 w 4699113"/>
              <a:gd name="connsiteY6447" fmla="*/ 1947266 h 4925960"/>
              <a:gd name="connsiteX6448" fmla="*/ 3082009 w 4699113"/>
              <a:gd name="connsiteY6448" fmla="*/ 1932447 h 4925960"/>
              <a:gd name="connsiteX6449" fmla="*/ 1769302 w 4699113"/>
              <a:gd name="connsiteY6449" fmla="*/ 1917627 h 4925960"/>
              <a:gd name="connsiteX6450" fmla="*/ 1750277 w 4699113"/>
              <a:gd name="connsiteY6450" fmla="*/ 1920591 h 4925960"/>
              <a:gd name="connsiteX6451" fmla="*/ 1737594 w 4699113"/>
              <a:gd name="connsiteY6451" fmla="*/ 1923555 h 4925960"/>
              <a:gd name="connsiteX6452" fmla="*/ 1737594 w 4699113"/>
              <a:gd name="connsiteY6452" fmla="*/ 1938374 h 4925960"/>
              <a:gd name="connsiteX6453" fmla="*/ 1743936 w 4699113"/>
              <a:gd name="connsiteY6453" fmla="*/ 1947266 h 4925960"/>
              <a:gd name="connsiteX6454" fmla="*/ 1759789 w 4699113"/>
              <a:gd name="connsiteY6454" fmla="*/ 1932447 h 4925960"/>
              <a:gd name="connsiteX6455" fmla="*/ 1572713 w 4699113"/>
              <a:gd name="connsiteY6455" fmla="*/ 1911699 h 4925960"/>
              <a:gd name="connsiteX6456" fmla="*/ 1560030 w 4699113"/>
              <a:gd name="connsiteY6456" fmla="*/ 1917627 h 4925960"/>
              <a:gd name="connsiteX6457" fmla="*/ 1544176 w 4699113"/>
              <a:gd name="connsiteY6457" fmla="*/ 1920591 h 4925960"/>
              <a:gd name="connsiteX6458" fmla="*/ 1544176 w 4699113"/>
              <a:gd name="connsiteY6458" fmla="*/ 1932447 h 4925960"/>
              <a:gd name="connsiteX6459" fmla="*/ 1560030 w 4699113"/>
              <a:gd name="connsiteY6459" fmla="*/ 1941338 h 4925960"/>
              <a:gd name="connsiteX6460" fmla="*/ 1566371 w 4699113"/>
              <a:gd name="connsiteY6460" fmla="*/ 1926519 h 4925960"/>
              <a:gd name="connsiteX6461" fmla="*/ 1531492 w 4699113"/>
              <a:gd name="connsiteY6461" fmla="*/ 1905772 h 4925960"/>
              <a:gd name="connsiteX6462" fmla="*/ 1518809 w 4699113"/>
              <a:gd name="connsiteY6462" fmla="*/ 1908736 h 4925960"/>
              <a:gd name="connsiteX6463" fmla="*/ 1506126 w 4699113"/>
              <a:gd name="connsiteY6463" fmla="*/ 1920591 h 4925960"/>
              <a:gd name="connsiteX6464" fmla="*/ 1515639 w 4699113"/>
              <a:gd name="connsiteY6464" fmla="*/ 1923555 h 4925960"/>
              <a:gd name="connsiteX6465" fmla="*/ 1525151 w 4699113"/>
              <a:gd name="connsiteY6465" fmla="*/ 1923555 h 4925960"/>
              <a:gd name="connsiteX6466" fmla="*/ 1528322 w 4699113"/>
              <a:gd name="connsiteY6466" fmla="*/ 1920591 h 4925960"/>
              <a:gd name="connsiteX6467" fmla="*/ 1537834 w 4699113"/>
              <a:gd name="connsiteY6467" fmla="*/ 1917627 h 4925960"/>
              <a:gd name="connsiteX6468" fmla="*/ 1537834 w 4699113"/>
              <a:gd name="connsiteY6468" fmla="*/ 1908736 h 4925960"/>
              <a:gd name="connsiteX6469" fmla="*/ 2780784 w 4699113"/>
              <a:gd name="connsiteY6469" fmla="*/ 1902808 h 4925960"/>
              <a:gd name="connsiteX6470" fmla="*/ 2764930 w 4699113"/>
              <a:gd name="connsiteY6470" fmla="*/ 1908736 h 4925960"/>
              <a:gd name="connsiteX6471" fmla="*/ 2755418 w 4699113"/>
              <a:gd name="connsiteY6471" fmla="*/ 1920591 h 4925960"/>
              <a:gd name="connsiteX6472" fmla="*/ 2758588 w 4699113"/>
              <a:gd name="connsiteY6472" fmla="*/ 1929483 h 4925960"/>
              <a:gd name="connsiteX6473" fmla="*/ 2774442 w 4699113"/>
              <a:gd name="connsiteY6473" fmla="*/ 1920591 h 4925960"/>
              <a:gd name="connsiteX6474" fmla="*/ 2793467 w 4699113"/>
              <a:gd name="connsiteY6474" fmla="*/ 1920591 h 4925960"/>
              <a:gd name="connsiteX6475" fmla="*/ 2799809 w 4699113"/>
              <a:gd name="connsiteY6475" fmla="*/ 1920591 h 4925960"/>
              <a:gd name="connsiteX6476" fmla="*/ 2809321 w 4699113"/>
              <a:gd name="connsiteY6476" fmla="*/ 1911699 h 4925960"/>
              <a:gd name="connsiteX6477" fmla="*/ 2802980 w 4699113"/>
              <a:gd name="connsiteY6477" fmla="*/ 1908736 h 4925960"/>
              <a:gd name="connsiteX6478" fmla="*/ 2799809 w 4699113"/>
              <a:gd name="connsiteY6478" fmla="*/ 1902808 h 4925960"/>
              <a:gd name="connsiteX6479" fmla="*/ 1832718 w 4699113"/>
              <a:gd name="connsiteY6479" fmla="*/ 1902808 h 4925960"/>
              <a:gd name="connsiteX6480" fmla="*/ 1816864 w 4699113"/>
              <a:gd name="connsiteY6480" fmla="*/ 1905772 h 4925960"/>
              <a:gd name="connsiteX6481" fmla="*/ 1804181 w 4699113"/>
              <a:gd name="connsiteY6481" fmla="*/ 1908736 h 4925960"/>
              <a:gd name="connsiteX6482" fmla="*/ 1823205 w 4699113"/>
              <a:gd name="connsiteY6482" fmla="*/ 1920591 h 4925960"/>
              <a:gd name="connsiteX6483" fmla="*/ 1839059 w 4699113"/>
              <a:gd name="connsiteY6483" fmla="*/ 1908736 h 4925960"/>
              <a:gd name="connsiteX6484" fmla="*/ 1839059 w 4699113"/>
              <a:gd name="connsiteY6484" fmla="*/ 1902808 h 4925960"/>
              <a:gd name="connsiteX6485" fmla="*/ 1636129 w 4699113"/>
              <a:gd name="connsiteY6485" fmla="*/ 1899844 h 4925960"/>
              <a:gd name="connsiteX6486" fmla="*/ 1620275 w 4699113"/>
              <a:gd name="connsiteY6486" fmla="*/ 1902808 h 4925960"/>
              <a:gd name="connsiteX6487" fmla="*/ 1607591 w 4699113"/>
              <a:gd name="connsiteY6487" fmla="*/ 1902808 h 4925960"/>
              <a:gd name="connsiteX6488" fmla="*/ 1607591 w 4699113"/>
              <a:gd name="connsiteY6488" fmla="*/ 1917627 h 4925960"/>
              <a:gd name="connsiteX6489" fmla="*/ 1620275 w 4699113"/>
              <a:gd name="connsiteY6489" fmla="*/ 1920591 h 4925960"/>
              <a:gd name="connsiteX6490" fmla="*/ 1632958 w 4699113"/>
              <a:gd name="connsiteY6490" fmla="*/ 1911699 h 4925960"/>
              <a:gd name="connsiteX6491" fmla="*/ 1883450 w 4699113"/>
              <a:gd name="connsiteY6491" fmla="*/ 1887988 h 4925960"/>
              <a:gd name="connsiteX6492" fmla="*/ 1867596 w 4699113"/>
              <a:gd name="connsiteY6492" fmla="*/ 1896880 h 4925960"/>
              <a:gd name="connsiteX6493" fmla="*/ 1867596 w 4699113"/>
              <a:gd name="connsiteY6493" fmla="*/ 1905772 h 4925960"/>
              <a:gd name="connsiteX6494" fmla="*/ 1867596 w 4699113"/>
              <a:gd name="connsiteY6494" fmla="*/ 1920591 h 4925960"/>
              <a:gd name="connsiteX6495" fmla="*/ 1880280 w 4699113"/>
              <a:gd name="connsiteY6495" fmla="*/ 1905772 h 4925960"/>
              <a:gd name="connsiteX6496" fmla="*/ 1902475 w 4699113"/>
              <a:gd name="connsiteY6496" fmla="*/ 1896880 h 4925960"/>
              <a:gd name="connsiteX6497" fmla="*/ 1902475 w 4699113"/>
              <a:gd name="connsiteY6497" fmla="*/ 1890952 h 4925960"/>
              <a:gd name="connsiteX6498" fmla="*/ 1902475 w 4699113"/>
              <a:gd name="connsiteY6498" fmla="*/ 1887988 h 4925960"/>
              <a:gd name="connsiteX6499" fmla="*/ 1658324 w 4699113"/>
              <a:gd name="connsiteY6499" fmla="*/ 1876133 h 4925960"/>
              <a:gd name="connsiteX6500" fmla="*/ 1642470 w 4699113"/>
              <a:gd name="connsiteY6500" fmla="*/ 1896880 h 4925960"/>
              <a:gd name="connsiteX6501" fmla="*/ 1661495 w 4699113"/>
              <a:gd name="connsiteY6501" fmla="*/ 1890952 h 4925960"/>
              <a:gd name="connsiteX6502" fmla="*/ 1683690 w 4699113"/>
              <a:gd name="connsiteY6502" fmla="*/ 1885025 h 4925960"/>
              <a:gd name="connsiteX6503" fmla="*/ 1988086 w 4699113"/>
              <a:gd name="connsiteY6503" fmla="*/ 1864278 h 4925960"/>
              <a:gd name="connsiteX6504" fmla="*/ 1965891 w 4699113"/>
              <a:gd name="connsiteY6504" fmla="*/ 1867241 h 4925960"/>
              <a:gd name="connsiteX6505" fmla="*/ 1943695 w 4699113"/>
              <a:gd name="connsiteY6505" fmla="*/ 1876133 h 4925960"/>
              <a:gd name="connsiteX6506" fmla="*/ 1940525 w 4699113"/>
              <a:gd name="connsiteY6506" fmla="*/ 1879097 h 4925960"/>
              <a:gd name="connsiteX6507" fmla="*/ 1940525 w 4699113"/>
              <a:gd name="connsiteY6507" fmla="*/ 1882061 h 4925960"/>
              <a:gd name="connsiteX6508" fmla="*/ 1940525 w 4699113"/>
              <a:gd name="connsiteY6508" fmla="*/ 1885025 h 4925960"/>
              <a:gd name="connsiteX6509" fmla="*/ 1940525 w 4699113"/>
              <a:gd name="connsiteY6509" fmla="*/ 1887988 h 4925960"/>
              <a:gd name="connsiteX6510" fmla="*/ 1946866 w 4699113"/>
              <a:gd name="connsiteY6510" fmla="*/ 1887988 h 4925960"/>
              <a:gd name="connsiteX6511" fmla="*/ 1959549 w 4699113"/>
              <a:gd name="connsiteY6511" fmla="*/ 1887988 h 4925960"/>
              <a:gd name="connsiteX6512" fmla="*/ 1962720 w 4699113"/>
              <a:gd name="connsiteY6512" fmla="*/ 1887988 h 4925960"/>
              <a:gd name="connsiteX6513" fmla="*/ 1965891 w 4699113"/>
              <a:gd name="connsiteY6513" fmla="*/ 1887988 h 4925960"/>
              <a:gd name="connsiteX6514" fmla="*/ 1981745 w 4699113"/>
              <a:gd name="connsiteY6514" fmla="*/ 1879097 h 4925960"/>
              <a:gd name="connsiteX6515" fmla="*/ 1997599 w 4699113"/>
              <a:gd name="connsiteY6515" fmla="*/ 1870205 h 4925960"/>
              <a:gd name="connsiteX6516" fmla="*/ 1991257 w 4699113"/>
              <a:gd name="connsiteY6516" fmla="*/ 1867241 h 4925960"/>
              <a:gd name="connsiteX6517" fmla="*/ 1991257 w 4699113"/>
              <a:gd name="connsiteY6517" fmla="*/ 1864278 h 4925960"/>
              <a:gd name="connsiteX6518" fmla="*/ 2114918 w 4699113"/>
              <a:gd name="connsiteY6518" fmla="*/ 1834639 h 4925960"/>
              <a:gd name="connsiteX6519" fmla="*/ 2095893 w 4699113"/>
              <a:gd name="connsiteY6519" fmla="*/ 1840566 h 4925960"/>
              <a:gd name="connsiteX6520" fmla="*/ 2076868 w 4699113"/>
              <a:gd name="connsiteY6520" fmla="*/ 1843530 h 4925960"/>
              <a:gd name="connsiteX6521" fmla="*/ 2076868 w 4699113"/>
              <a:gd name="connsiteY6521" fmla="*/ 1849458 h 4925960"/>
              <a:gd name="connsiteX6522" fmla="*/ 2076868 w 4699113"/>
              <a:gd name="connsiteY6522" fmla="*/ 1858350 h 4925960"/>
              <a:gd name="connsiteX6523" fmla="*/ 2086381 w 4699113"/>
              <a:gd name="connsiteY6523" fmla="*/ 1858350 h 4925960"/>
              <a:gd name="connsiteX6524" fmla="*/ 2092722 w 4699113"/>
              <a:gd name="connsiteY6524" fmla="*/ 1858350 h 4925960"/>
              <a:gd name="connsiteX6525" fmla="*/ 2092722 w 4699113"/>
              <a:gd name="connsiteY6525" fmla="*/ 1855386 h 4925960"/>
              <a:gd name="connsiteX6526" fmla="*/ 2095893 w 4699113"/>
              <a:gd name="connsiteY6526" fmla="*/ 1849458 h 4925960"/>
              <a:gd name="connsiteX6527" fmla="*/ 2102235 w 4699113"/>
              <a:gd name="connsiteY6527" fmla="*/ 1855386 h 4925960"/>
              <a:gd name="connsiteX6528" fmla="*/ 2102235 w 4699113"/>
              <a:gd name="connsiteY6528" fmla="*/ 1858350 h 4925960"/>
              <a:gd name="connsiteX6529" fmla="*/ 2108576 w 4699113"/>
              <a:gd name="connsiteY6529" fmla="*/ 1858350 h 4925960"/>
              <a:gd name="connsiteX6530" fmla="*/ 2111747 w 4699113"/>
              <a:gd name="connsiteY6530" fmla="*/ 1846494 h 4925960"/>
              <a:gd name="connsiteX6531" fmla="*/ 3066156 w 4699113"/>
              <a:gd name="connsiteY6531" fmla="*/ 1828711 h 4925960"/>
              <a:gd name="connsiteX6532" fmla="*/ 3056643 w 4699113"/>
              <a:gd name="connsiteY6532" fmla="*/ 1834639 h 4925960"/>
              <a:gd name="connsiteX6533" fmla="*/ 3050302 w 4699113"/>
              <a:gd name="connsiteY6533" fmla="*/ 1837603 h 4925960"/>
              <a:gd name="connsiteX6534" fmla="*/ 3050302 w 4699113"/>
              <a:gd name="connsiteY6534" fmla="*/ 1843530 h 4925960"/>
              <a:gd name="connsiteX6535" fmla="*/ 3053472 w 4699113"/>
              <a:gd name="connsiteY6535" fmla="*/ 1846494 h 4925960"/>
              <a:gd name="connsiteX6536" fmla="*/ 3059814 w 4699113"/>
              <a:gd name="connsiteY6536" fmla="*/ 1846494 h 4925960"/>
              <a:gd name="connsiteX6537" fmla="*/ 3066156 w 4699113"/>
              <a:gd name="connsiteY6537" fmla="*/ 1843530 h 4925960"/>
              <a:gd name="connsiteX6538" fmla="*/ 3075668 w 4699113"/>
              <a:gd name="connsiteY6538" fmla="*/ 1849458 h 4925960"/>
              <a:gd name="connsiteX6539" fmla="*/ 3066156 w 4699113"/>
              <a:gd name="connsiteY6539" fmla="*/ 1858350 h 4925960"/>
              <a:gd name="connsiteX6540" fmla="*/ 3056643 w 4699113"/>
              <a:gd name="connsiteY6540" fmla="*/ 1861314 h 4925960"/>
              <a:gd name="connsiteX6541" fmla="*/ 3043960 w 4699113"/>
              <a:gd name="connsiteY6541" fmla="*/ 1861314 h 4925960"/>
              <a:gd name="connsiteX6542" fmla="*/ 3034448 w 4699113"/>
              <a:gd name="connsiteY6542" fmla="*/ 1861314 h 4925960"/>
              <a:gd name="connsiteX6543" fmla="*/ 3031277 w 4699113"/>
              <a:gd name="connsiteY6543" fmla="*/ 1867241 h 4925960"/>
              <a:gd name="connsiteX6544" fmla="*/ 3031277 w 4699113"/>
              <a:gd name="connsiteY6544" fmla="*/ 1876133 h 4925960"/>
              <a:gd name="connsiteX6545" fmla="*/ 3031277 w 4699113"/>
              <a:gd name="connsiteY6545" fmla="*/ 1879097 h 4925960"/>
              <a:gd name="connsiteX6546" fmla="*/ 3028106 w 4699113"/>
              <a:gd name="connsiteY6546" fmla="*/ 1902808 h 4925960"/>
              <a:gd name="connsiteX6547" fmla="*/ 3015423 w 4699113"/>
              <a:gd name="connsiteY6547" fmla="*/ 1923555 h 4925960"/>
              <a:gd name="connsiteX6548" fmla="*/ 2993227 w 4699113"/>
              <a:gd name="connsiteY6548" fmla="*/ 1947266 h 4925960"/>
              <a:gd name="connsiteX6549" fmla="*/ 2961519 w 4699113"/>
              <a:gd name="connsiteY6549" fmla="*/ 1953194 h 4925960"/>
              <a:gd name="connsiteX6550" fmla="*/ 2929811 w 4699113"/>
              <a:gd name="connsiteY6550" fmla="*/ 1959121 h 4925960"/>
              <a:gd name="connsiteX6551" fmla="*/ 2901274 w 4699113"/>
              <a:gd name="connsiteY6551" fmla="*/ 1965049 h 4925960"/>
              <a:gd name="connsiteX6552" fmla="*/ 2882250 w 4699113"/>
              <a:gd name="connsiteY6552" fmla="*/ 1970977 h 4925960"/>
              <a:gd name="connsiteX6553" fmla="*/ 2863225 w 4699113"/>
              <a:gd name="connsiteY6553" fmla="*/ 1970977 h 4925960"/>
              <a:gd name="connsiteX6554" fmla="*/ 2853712 w 4699113"/>
              <a:gd name="connsiteY6554" fmla="*/ 1965049 h 4925960"/>
              <a:gd name="connsiteX6555" fmla="*/ 2853712 w 4699113"/>
              <a:gd name="connsiteY6555" fmla="*/ 1953194 h 4925960"/>
              <a:gd name="connsiteX6556" fmla="*/ 2856883 w 4699113"/>
              <a:gd name="connsiteY6556" fmla="*/ 1926519 h 4925960"/>
              <a:gd name="connsiteX6557" fmla="*/ 2853712 w 4699113"/>
              <a:gd name="connsiteY6557" fmla="*/ 1896880 h 4925960"/>
              <a:gd name="connsiteX6558" fmla="*/ 2844200 w 4699113"/>
              <a:gd name="connsiteY6558" fmla="*/ 1902808 h 4925960"/>
              <a:gd name="connsiteX6559" fmla="*/ 2841029 w 4699113"/>
              <a:gd name="connsiteY6559" fmla="*/ 1908736 h 4925960"/>
              <a:gd name="connsiteX6560" fmla="*/ 2837858 w 4699113"/>
              <a:gd name="connsiteY6560" fmla="*/ 1917627 h 4925960"/>
              <a:gd name="connsiteX6561" fmla="*/ 2837858 w 4699113"/>
              <a:gd name="connsiteY6561" fmla="*/ 1923555 h 4925960"/>
              <a:gd name="connsiteX6562" fmla="*/ 2844200 w 4699113"/>
              <a:gd name="connsiteY6562" fmla="*/ 1944302 h 4925960"/>
              <a:gd name="connsiteX6563" fmla="*/ 2837858 w 4699113"/>
              <a:gd name="connsiteY6563" fmla="*/ 1965049 h 4925960"/>
              <a:gd name="connsiteX6564" fmla="*/ 2815663 w 4699113"/>
              <a:gd name="connsiteY6564" fmla="*/ 1968013 h 4925960"/>
              <a:gd name="connsiteX6565" fmla="*/ 2793467 w 4699113"/>
              <a:gd name="connsiteY6565" fmla="*/ 1959121 h 4925960"/>
              <a:gd name="connsiteX6566" fmla="*/ 2780784 w 4699113"/>
              <a:gd name="connsiteY6566" fmla="*/ 1953194 h 4925960"/>
              <a:gd name="connsiteX6567" fmla="*/ 2771272 w 4699113"/>
              <a:gd name="connsiteY6567" fmla="*/ 1953194 h 4925960"/>
              <a:gd name="connsiteX6568" fmla="*/ 2749076 w 4699113"/>
              <a:gd name="connsiteY6568" fmla="*/ 1968013 h 4925960"/>
              <a:gd name="connsiteX6569" fmla="*/ 2730052 w 4699113"/>
              <a:gd name="connsiteY6569" fmla="*/ 1985796 h 4925960"/>
              <a:gd name="connsiteX6570" fmla="*/ 2676148 w 4699113"/>
              <a:gd name="connsiteY6570" fmla="*/ 2021363 h 4925960"/>
              <a:gd name="connsiteX6571" fmla="*/ 2612732 w 4699113"/>
              <a:gd name="connsiteY6571" fmla="*/ 2030254 h 4925960"/>
              <a:gd name="connsiteX6572" fmla="*/ 2606390 w 4699113"/>
              <a:gd name="connsiteY6572" fmla="*/ 2030254 h 4925960"/>
              <a:gd name="connsiteX6573" fmla="*/ 2603220 w 4699113"/>
              <a:gd name="connsiteY6573" fmla="*/ 2030254 h 4925960"/>
              <a:gd name="connsiteX6574" fmla="*/ 2571512 w 4699113"/>
              <a:gd name="connsiteY6574" fmla="*/ 2033218 h 4925960"/>
              <a:gd name="connsiteX6575" fmla="*/ 2571512 w 4699113"/>
              <a:gd name="connsiteY6575" fmla="*/ 2003580 h 4925960"/>
              <a:gd name="connsiteX6576" fmla="*/ 2571512 w 4699113"/>
              <a:gd name="connsiteY6576" fmla="*/ 1979869 h 4925960"/>
              <a:gd name="connsiteX6577" fmla="*/ 2568341 w 4699113"/>
              <a:gd name="connsiteY6577" fmla="*/ 1953194 h 4925960"/>
              <a:gd name="connsiteX6578" fmla="*/ 2568341 w 4699113"/>
              <a:gd name="connsiteY6578" fmla="*/ 1950230 h 4925960"/>
              <a:gd name="connsiteX6579" fmla="*/ 2562000 w 4699113"/>
              <a:gd name="connsiteY6579" fmla="*/ 1947266 h 4925960"/>
              <a:gd name="connsiteX6580" fmla="*/ 2555658 w 4699113"/>
              <a:gd name="connsiteY6580" fmla="*/ 1950230 h 4925960"/>
              <a:gd name="connsiteX6581" fmla="*/ 2552487 w 4699113"/>
              <a:gd name="connsiteY6581" fmla="*/ 1970977 h 4925960"/>
              <a:gd name="connsiteX6582" fmla="*/ 2546146 w 4699113"/>
              <a:gd name="connsiteY6582" fmla="*/ 1991724 h 4925960"/>
              <a:gd name="connsiteX6583" fmla="*/ 2546146 w 4699113"/>
              <a:gd name="connsiteY6583" fmla="*/ 2000616 h 4925960"/>
              <a:gd name="connsiteX6584" fmla="*/ 2549316 w 4699113"/>
              <a:gd name="connsiteY6584" fmla="*/ 2003580 h 4925960"/>
              <a:gd name="connsiteX6585" fmla="*/ 2555658 w 4699113"/>
              <a:gd name="connsiteY6585" fmla="*/ 2021363 h 4925960"/>
              <a:gd name="connsiteX6586" fmla="*/ 2552487 w 4699113"/>
              <a:gd name="connsiteY6586" fmla="*/ 2036182 h 4925960"/>
              <a:gd name="connsiteX6587" fmla="*/ 2536633 w 4699113"/>
              <a:gd name="connsiteY6587" fmla="*/ 2048038 h 4925960"/>
              <a:gd name="connsiteX6588" fmla="*/ 2517608 w 4699113"/>
              <a:gd name="connsiteY6588" fmla="*/ 2042110 h 4925960"/>
              <a:gd name="connsiteX6589" fmla="*/ 2492242 w 4699113"/>
              <a:gd name="connsiteY6589" fmla="*/ 2033218 h 4925960"/>
              <a:gd name="connsiteX6590" fmla="*/ 2463705 w 4699113"/>
              <a:gd name="connsiteY6590" fmla="*/ 2024327 h 4925960"/>
              <a:gd name="connsiteX6591" fmla="*/ 2447851 w 4699113"/>
              <a:gd name="connsiteY6591" fmla="*/ 2030254 h 4925960"/>
              <a:gd name="connsiteX6592" fmla="*/ 2435168 w 4699113"/>
              <a:gd name="connsiteY6592" fmla="*/ 2033218 h 4925960"/>
              <a:gd name="connsiteX6593" fmla="*/ 2435168 w 4699113"/>
              <a:gd name="connsiteY6593" fmla="*/ 2024327 h 4925960"/>
              <a:gd name="connsiteX6594" fmla="*/ 2428826 w 4699113"/>
              <a:gd name="connsiteY6594" fmla="*/ 2012471 h 4925960"/>
              <a:gd name="connsiteX6595" fmla="*/ 2425656 w 4699113"/>
              <a:gd name="connsiteY6595" fmla="*/ 2027291 h 4925960"/>
              <a:gd name="connsiteX6596" fmla="*/ 2435168 w 4699113"/>
              <a:gd name="connsiteY6596" fmla="*/ 2033218 h 4925960"/>
              <a:gd name="connsiteX6597" fmla="*/ 2435168 w 4699113"/>
              <a:gd name="connsiteY6597" fmla="*/ 2045074 h 4925960"/>
              <a:gd name="connsiteX6598" fmla="*/ 2425656 w 4699113"/>
              <a:gd name="connsiteY6598" fmla="*/ 2053965 h 4925960"/>
              <a:gd name="connsiteX6599" fmla="*/ 2362240 w 4699113"/>
              <a:gd name="connsiteY6599" fmla="*/ 2089532 h 4925960"/>
              <a:gd name="connsiteX6600" fmla="*/ 2292482 w 4699113"/>
              <a:gd name="connsiteY6600" fmla="*/ 2098424 h 4925960"/>
              <a:gd name="connsiteX6601" fmla="*/ 2292482 w 4699113"/>
              <a:gd name="connsiteY6601" fmla="*/ 2104351 h 4925960"/>
              <a:gd name="connsiteX6602" fmla="*/ 2289312 w 4699113"/>
              <a:gd name="connsiteY6602" fmla="*/ 2104351 h 4925960"/>
              <a:gd name="connsiteX6603" fmla="*/ 2276628 w 4699113"/>
              <a:gd name="connsiteY6603" fmla="*/ 2089532 h 4925960"/>
              <a:gd name="connsiteX6604" fmla="*/ 2286141 w 4699113"/>
              <a:gd name="connsiteY6604" fmla="*/ 2074713 h 4925960"/>
              <a:gd name="connsiteX6605" fmla="*/ 2289312 w 4699113"/>
              <a:gd name="connsiteY6605" fmla="*/ 2068785 h 4925960"/>
              <a:gd name="connsiteX6606" fmla="*/ 2292482 w 4699113"/>
              <a:gd name="connsiteY6606" fmla="*/ 2062857 h 4925960"/>
              <a:gd name="connsiteX6607" fmla="*/ 2286141 w 4699113"/>
              <a:gd name="connsiteY6607" fmla="*/ 2051002 h 4925960"/>
              <a:gd name="connsiteX6608" fmla="*/ 2289312 w 4699113"/>
              <a:gd name="connsiteY6608" fmla="*/ 2045074 h 4925960"/>
              <a:gd name="connsiteX6609" fmla="*/ 2289312 w 4699113"/>
              <a:gd name="connsiteY6609" fmla="*/ 2027291 h 4925960"/>
              <a:gd name="connsiteX6610" fmla="*/ 2289312 w 4699113"/>
              <a:gd name="connsiteY6610" fmla="*/ 2009507 h 4925960"/>
              <a:gd name="connsiteX6611" fmla="*/ 2282970 w 4699113"/>
              <a:gd name="connsiteY6611" fmla="*/ 2015435 h 4925960"/>
              <a:gd name="connsiteX6612" fmla="*/ 2270287 w 4699113"/>
              <a:gd name="connsiteY6612" fmla="*/ 2027291 h 4925960"/>
              <a:gd name="connsiteX6613" fmla="*/ 2270287 w 4699113"/>
              <a:gd name="connsiteY6613" fmla="*/ 2042110 h 4925960"/>
              <a:gd name="connsiteX6614" fmla="*/ 2270287 w 4699113"/>
              <a:gd name="connsiteY6614" fmla="*/ 2056929 h 4925960"/>
              <a:gd name="connsiteX6615" fmla="*/ 2270287 w 4699113"/>
              <a:gd name="connsiteY6615" fmla="*/ 2098424 h 4925960"/>
              <a:gd name="connsiteX6616" fmla="*/ 2244920 w 4699113"/>
              <a:gd name="connsiteY6616" fmla="*/ 2113243 h 4925960"/>
              <a:gd name="connsiteX6617" fmla="*/ 2210042 w 4699113"/>
              <a:gd name="connsiteY6617" fmla="*/ 2116207 h 4925960"/>
              <a:gd name="connsiteX6618" fmla="*/ 2184675 w 4699113"/>
              <a:gd name="connsiteY6618" fmla="*/ 2098424 h 4925960"/>
              <a:gd name="connsiteX6619" fmla="*/ 2159309 w 4699113"/>
              <a:gd name="connsiteY6619" fmla="*/ 2092496 h 4925960"/>
              <a:gd name="connsiteX6620" fmla="*/ 2137114 w 4699113"/>
              <a:gd name="connsiteY6620" fmla="*/ 2107315 h 4925960"/>
              <a:gd name="connsiteX6621" fmla="*/ 2092722 w 4699113"/>
              <a:gd name="connsiteY6621" fmla="*/ 2145846 h 4925960"/>
              <a:gd name="connsiteX6622" fmla="*/ 2032477 w 4699113"/>
              <a:gd name="connsiteY6622" fmla="*/ 2166593 h 4925960"/>
              <a:gd name="connsiteX6623" fmla="*/ 2007111 w 4699113"/>
              <a:gd name="connsiteY6623" fmla="*/ 2160665 h 4925960"/>
              <a:gd name="connsiteX6624" fmla="*/ 2003940 w 4699113"/>
              <a:gd name="connsiteY6624" fmla="*/ 2136954 h 4925960"/>
              <a:gd name="connsiteX6625" fmla="*/ 2003940 w 4699113"/>
              <a:gd name="connsiteY6625" fmla="*/ 2110279 h 4925960"/>
              <a:gd name="connsiteX6626" fmla="*/ 2003940 w 4699113"/>
              <a:gd name="connsiteY6626" fmla="*/ 2074713 h 4925960"/>
              <a:gd name="connsiteX6627" fmla="*/ 1997599 w 4699113"/>
              <a:gd name="connsiteY6627" fmla="*/ 2086568 h 4925960"/>
              <a:gd name="connsiteX6628" fmla="*/ 1991257 w 4699113"/>
              <a:gd name="connsiteY6628" fmla="*/ 2092496 h 4925960"/>
              <a:gd name="connsiteX6629" fmla="*/ 1988086 w 4699113"/>
              <a:gd name="connsiteY6629" fmla="*/ 2104351 h 4925960"/>
              <a:gd name="connsiteX6630" fmla="*/ 1988086 w 4699113"/>
              <a:gd name="connsiteY6630" fmla="*/ 2113243 h 4925960"/>
              <a:gd name="connsiteX6631" fmla="*/ 1988086 w 4699113"/>
              <a:gd name="connsiteY6631" fmla="*/ 2116207 h 4925960"/>
              <a:gd name="connsiteX6632" fmla="*/ 1984916 w 4699113"/>
              <a:gd name="connsiteY6632" fmla="*/ 2119171 h 4925960"/>
              <a:gd name="connsiteX6633" fmla="*/ 1981745 w 4699113"/>
              <a:gd name="connsiteY6633" fmla="*/ 2139918 h 4925960"/>
              <a:gd name="connsiteX6634" fmla="*/ 1978574 w 4699113"/>
              <a:gd name="connsiteY6634" fmla="*/ 2160665 h 4925960"/>
              <a:gd name="connsiteX6635" fmla="*/ 1975403 w 4699113"/>
              <a:gd name="connsiteY6635" fmla="*/ 2178448 h 4925960"/>
              <a:gd name="connsiteX6636" fmla="*/ 1959549 w 4699113"/>
              <a:gd name="connsiteY6636" fmla="*/ 2181412 h 4925960"/>
              <a:gd name="connsiteX6637" fmla="*/ 1918329 w 4699113"/>
              <a:gd name="connsiteY6637" fmla="*/ 2190304 h 4925960"/>
              <a:gd name="connsiteX6638" fmla="*/ 1883450 w 4699113"/>
              <a:gd name="connsiteY6638" fmla="*/ 2175484 h 4925960"/>
              <a:gd name="connsiteX6639" fmla="*/ 1854913 w 4699113"/>
              <a:gd name="connsiteY6639" fmla="*/ 2169557 h 4925960"/>
              <a:gd name="connsiteX6640" fmla="*/ 1829547 w 4699113"/>
              <a:gd name="connsiteY6640" fmla="*/ 2181412 h 4925960"/>
              <a:gd name="connsiteX6641" fmla="*/ 1794668 w 4699113"/>
              <a:gd name="connsiteY6641" fmla="*/ 2214015 h 4925960"/>
              <a:gd name="connsiteX6642" fmla="*/ 1756619 w 4699113"/>
              <a:gd name="connsiteY6642" fmla="*/ 2228834 h 4925960"/>
              <a:gd name="connsiteX6643" fmla="*/ 1740765 w 4699113"/>
              <a:gd name="connsiteY6643" fmla="*/ 2234762 h 4925960"/>
              <a:gd name="connsiteX6644" fmla="*/ 1724911 w 4699113"/>
              <a:gd name="connsiteY6644" fmla="*/ 2234762 h 4925960"/>
              <a:gd name="connsiteX6645" fmla="*/ 1718569 w 4699113"/>
              <a:gd name="connsiteY6645" fmla="*/ 2222906 h 4925960"/>
              <a:gd name="connsiteX6646" fmla="*/ 1721740 w 4699113"/>
              <a:gd name="connsiteY6646" fmla="*/ 2211051 h 4925960"/>
              <a:gd name="connsiteX6647" fmla="*/ 1721740 w 4699113"/>
              <a:gd name="connsiteY6647" fmla="*/ 2178448 h 4925960"/>
              <a:gd name="connsiteX6648" fmla="*/ 1721740 w 4699113"/>
              <a:gd name="connsiteY6648" fmla="*/ 2148810 h 4925960"/>
              <a:gd name="connsiteX6649" fmla="*/ 1718569 w 4699113"/>
              <a:gd name="connsiteY6649" fmla="*/ 2145846 h 4925960"/>
              <a:gd name="connsiteX6650" fmla="*/ 1709057 w 4699113"/>
              <a:gd name="connsiteY6650" fmla="*/ 2145846 h 4925960"/>
              <a:gd name="connsiteX6651" fmla="*/ 1709057 w 4699113"/>
              <a:gd name="connsiteY6651" fmla="*/ 2169557 h 4925960"/>
              <a:gd name="connsiteX6652" fmla="*/ 1702715 w 4699113"/>
              <a:gd name="connsiteY6652" fmla="*/ 2190304 h 4925960"/>
              <a:gd name="connsiteX6653" fmla="*/ 1693203 w 4699113"/>
              <a:gd name="connsiteY6653" fmla="*/ 2187340 h 4925960"/>
              <a:gd name="connsiteX6654" fmla="*/ 1680520 w 4699113"/>
              <a:gd name="connsiteY6654" fmla="*/ 2178448 h 4925960"/>
              <a:gd name="connsiteX6655" fmla="*/ 1696374 w 4699113"/>
              <a:gd name="connsiteY6655" fmla="*/ 2208087 h 4925960"/>
              <a:gd name="connsiteX6656" fmla="*/ 1693203 w 4699113"/>
              <a:gd name="connsiteY6656" fmla="*/ 2237726 h 4925960"/>
              <a:gd name="connsiteX6657" fmla="*/ 1686861 w 4699113"/>
              <a:gd name="connsiteY6657" fmla="*/ 2240690 h 4925960"/>
              <a:gd name="connsiteX6658" fmla="*/ 1680520 w 4699113"/>
              <a:gd name="connsiteY6658" fmla="*/ 2240690 h 4925960"/>
              <a:gd name="connsiteX6659" fmla="*/ 1632958 w 4699113"/>
              <a:gd name="connsiteY6659" fmla="*/ 2255509 h 4925960"/>
              <a:gd name="connsiteX6660" fmla="*/ 1585396 w 4699113"/>
              <a:gd name="connsiteY6660" fmla="*/ 2243653 h 4925960"/>
              <a:gd name="connsiteX6661" fmla="*/ 1550517 w 4699113"/>
              <a:gd name="connsiteY6661" fmla="*/ 2237726 h 4925960"/>
              <a:gd name="connsiteX6662" fmla="*/ 1521980 w 4699113"/>
              <a:gd name="connsiteY6662" fmla="*/ 2255509 h 4925960"/>
              <a:gd name="connsiteX6663" fmla="*/ 1502955 w 4699113"/>
              <a:gd name="connsiteY6663" fmla="*/ 2273292 h 4925960"/>
              <a:gd name="connsiteX6664" fmla="*/ 1477589 w 4699113"/>
              <a:gd name="connsiteY6664" fmla="*/ 2285148 h 4925960"/>
              <a:gd name="connsiteX6665" fmla="*/ 1458564 w 4699113"/>
              <a:gd name="connsiteY6665" fmla="*/ 2299967 h 4925960"/>
              <a:gd name="connsiteX6666" fmla="*/ 1436369 w 4699113"/>
              <a:gd name="connsiteY6666" fmla="*/ 2294039 h 4925960"/>
              <a:gd name="connsiteX6667" fmla="*/ 1430027 w 4699113"/>
              <a:gd name="connsiteY6667" fmla="*/ 2291076 h 4925960"/>
              <a:gd name="connsiteX6668" fmla="*/ 1430027 w 4699113"/>
              <a:gd name="connsiteY6668" fmla="*/ 2297003 h 4925960"/>
              <a:gd name="connsiteX6669" fmla="*/ 1417344 w 4699113"/>
              <a:gd name="connsiteY6669" fmla="*/ 2305895 h 4925960"/>
              <a:gd name="connsiteX6670" fmla="*/ 1401490 w 4699113"/>
              <a:gd name="connsiteY6670" fmla="*/ 2311823 h 4925960"/>
              <a:gd name="connsiteX6671" fmla="*/ 1350757 w 4699113"/>
              <a:gd name="connsiteY6671" fmla="*/ 2323678 h 4925960"/>
              <a:gd name="connsiteX6672" fmla="*/ 1300025 w 4699113"/>
              <a:gd name="connsiteY6672" fmla="*/ 2323678 h 4925960"/>
              <a:gd name="connsiteX6673" fmla="*/ 1296854 w 4699113"/>
              <a:gd name="connsiteY6673" fmla="*/ 2323678 h 4925960"/>
              <a:gd name="connsiteX6674" fmla="*/ 1290512 w 4699113"/>
              <a:gd name="connsiteY6674" fmla="*/ 2320714 h 4925960"/>
              <a:gd name="connsiteX6675" fmla="*/ 1290512 w 4699113"/>
              <a:gd name="connsiteY6675" fmla="*/ 2317750 h 4925960"/>
              <a:gd name="connsiteX6676" fmla="*/ 1281000 w 4699113"/>
              <a:gd name="connsiteY6676" fmla="*/ 2317750 h 4925960"/>
              <a:gd name="connsiteX6677" fmla="*/ 1268317 w 4699113"/>
              <a:gd name="connsiteY6677" fmla="*/ 2314786 h 4925960"/>
              <a:gd name="connsiteX6678" fmla="*/ 1249292 w 4699113"/>
              <a:gd name="connsiteY6678" fmla="*/ 2311823 h 4925960"/>
              <a:gd name="connsiteX6679" fmla="*/ 1236609 w 4699113"/>
              <a:gd name="connsiteY6679" fmla="*/ 2320714 h 4925960"/>
              <a:gd name="connsiteX6680" fmla="*/ 1195389 w 4699113"/>
              <a:gd name="connsiteY6680" fmla="*/ 2347389 h 4925960"/>
              <a:gd name="connsiteX6681" fmla="*/ 1150998 w 4699113"/>
              <a:gd name="connsiteY6681" fmla="*/ 2368136 h 4925960"/>
              <a:gd name="connsiteX6682" fmla="*/ 1144656 w 4699113"/>
              <a:gd name="connsiteY6682" fmla="*/ 2374064 h 4925960"/>
              <a:gd name="connsiteX6683" fmla="*/ 1131973 w 4699113"/>
              <a:gd name="connsiteY6683" fmla="*/ 2368136 h 4925960"/>
              <a:gd name="connsiteX6684" fmla="*/ 1131973 w 4699113"/>
              <a:gd name="connsiteY6684" fmla="*/ 2362209 h 4925960"/>
              <a:gd name="connsiteX6685" fmla="*/ 1135144 w 4699113"/>
              <a:gd name="connsiteY6685" fmla="*/ 2356281 h 4925960"/>
              <a:gd name="connsiteX6686" fmla="*/ 1135144 w 4699113"/>
              <a:gd name="connsiteY6686" fmla="*/ 2344425 h 4925960"/>
              <a:gd name="connsiteX6687" fmla="*/ 1135144 w 4699113"/>
              <a:gd name="connsiteY6687" fmla="*/ 2335534 h 4925960"/>
              <a:gd name="connsiteX6688" fmla="*/ 1112948 w 4699113"/>
              <a:gd name="connsiteY6688" fmla="*/ 2341461 h 4925960"/>
              <a:gd name="connsiteX6689" fmla="*/ 1106606 w 4699113"/>
              <a:gd name="connsiteY6689" fmla="*/ 2362209 h 4925960"/>
              <a:gd name="connsiteX6690" fmla="*/ 1103436 w 4699113"/>
              <a:gd name="connsiteY6690" fmla="*/ 2377028 h 4925960"/>
              <a:gd name="connsiteX6691" fmla="*/ 1093923 w 4699113"/>
              <a:gd name="connsiteY6691" fmla="*/ 2385919 h 4925960"/>
              <a:gd name="connsiteX6692" fmla="*/ 1065386 w 4699113"/>
              <a:gd name="connsiteY6692" fmla="*/ 2388883 h 4925960"/>
              <a:gd name="connsiteX6693" fmla="*/ 1040020 w 4699113"/>
              <a:gd name="connsiteY6693" fmla="*/ 2394811 h 4925960"/>
              <a:gd name="connsiteX6694" fmla="*/ 1020995 w 4699113"/>
              <a:gd name="connsiteY6694" fmla="*/ 2400739 h 4925960"/>
              <a:gd name="connsiteX6695" fmla="*/ 1005141 w 4699113"/>
              <a:gd name="connsiteY6695" fmla="*/ 2394811 h 4925960"/>
              <a:gd name="connsiteX6696" fmla="*/ 1005141 w 4699113"/>
              <a:gd name="connsiteY6696" fmla="*/ 2388883 h 4925960"/>
              <a:gd name="connsiteX6697" fmla="*/ 1001970 w 4699113"/>
              <a:gd name="connsiteY6697" fmla="*/ 2388883 h 4925960"/>
              <a:gd name="connsiteX6698" fmla="*/ 973433 w 4699113"/>
              <a:gd name="connsiteY6698" fmla="*/ 2379992 h 4925960"/>
              <a:gd name="connsiteX6699" fmla="*/ 941725 w 4699113"/>
              <a:gd name="connsiteY6699" fmla="*/ 2377028 h 4925960"/>
              <a:gd name="connsiteX6700" fmla="*/ 935384 w 4699113"/>
              <a:gd name="connsiteY6700" fmla="*/ 2368136 h 4925960"/>
              <a:gd name="connsiteX6701" fmla="*/ 935384 w 4699113"/>
              <a:gd name="connsiteY6701" fmla="*/ 2356281 h 4925960"/>
              <a:gd name="connsiteX6702" fmla="*/ 951238 w 4699113"/>
              <a:gd name="connsiteY6702" fmla="*/ 2356281 h 4925960"/>
              <a:gd name="connsiteX6703" fmla="*/ 957579 w 4699113"/>
              <a:gd name="connsiteY6703" fmla="*/ 2347389 h 4925960"/>
              <a:gd name="connsiteX6704" fmla="*/ 954408 w 4699113"/>
              <a:gd name="connsiteY6704" fmla="*/ 2344425 h 4925960"/>
              <a:gd name="connsiteX6705" fmla="*/ 941725 w 4699113"/>
              <a:gd name="connsiteY6705" fmla="*/ 2344425 h 4925960"/>
              <a:gd name="connsiteX6706" fmla="*/ 935384 w 4699113"/>
              <a:gd name="connsiteY6706" fmla="*/ 2347389 h 4925960"/>
              <a:gd name="connsiteX6707" fmla="*/ 935384 w 4699113"/>
              <a:gd name="connsiteY6707" fmla="*/ 2356281 h 4925960"/>
              <a:gd name="connsiteX6708" fmla="*/ 932213 w 4699113"/>
              <a:gd name="connsiteY6708" fmla="*/ 2359245 h 4925960"/>
              <a:gd name="connsiteX6709" fmla="*/ 929042 w 4699113"/>
              <a:gd name="connsiteY6709" fmla="*/ 2359245 h 4925960"/>
              <a:gd name="connsiteX6710" fmla="*/ 919530 w 4699113"/>
              <a:gd name="connsiteY6710" fmla="*/ 2388883 h 4925960"/>
              <a:gd name="connsiteX6711" fmla="*/ 894163 w 4699113"/>
              <a:gd name="connsiteY6711" fmla="*/ 2385919 h 4925960"/>
              <a:gd name="connsiteX6712" fmla="*/ 894163 w 4699113"/>
              <a:gd name="connsiteY6712" fmla="*/ 2388883 h 4925960"/>
              <a:gd name="connsiteX6713" fmla="*/ 890993 w 4699113"/>
              <a:gd name="connsiteY6713" fmla="*/ 2388883 h 4925960"/>
              <a:gd name="connsiteX6714" fmla="*/ 903676 w 4699113"/>
              <a:gd name="connsiteY6714" fmla="*/ 2406667 h 4925960"/>
              <a:gd name="connsiteX6715" fmla="*/ 903676 w 4699113"/>
              <a:gd name="connsiteY6715" fmla="*/ 2427414 h 4925960"/>
              <a:gd name="connsiteX6716" fmla="*/ 935384 w 4699113"/>
              <a:gd name="connsiteY6716" fmla="*/ 2406667 h 4925960"/>
              <a:gd name="connsiteX6717" fmla="*/ 973433 w 4699113"/>
              <a:gd name="connsiteY6717" fmla="*/ 2406667 h 4925960"/>
              <a:gd name="connsiteX6718" fmla="*/ 1008312 w 4699113"/>
              <a:gd name="connsiteY6718" fmla="*/ 2418522 h 4925960"/>
              <a:gd name="connsiteX6719" fmla="*/ 1049532 w 4699113"/>
              <a:gd name="connsiteY6719" fmla="*/ 2418522 h 4925960"/>
              <a:gd name="connsiteX6720" fmla="*/ 1078069 w 4699113"/>
              <a:gd name="connsiteY6720" fmla="*/ 2409630 h 4925960"/>
              <a:gd name="connsiteX6721" fmla="*/ 1103436 w 4699113"/>
              <a:gd name="connsiteY6721" fmla="*/ 2406667 h 4925960"/>
              <a:gd name="connsiteX6722" fmla="*/ 1173193 w 4699113"/>
              <a:gd name="connsiteY6722" fmla="*/ 2388883 h 4925960"/>
              <a:gd name="connsiteX6723" fmla="*/ 1233438 w 4699113"/>
              <a:gd name="connsiteY6723" fmla="*/ 2353317 h 4925960"/>
              <a:gd name="connsiteX6724" fmla="*/ 1239780 w 4699113"/>
              <a:gd name="connsiteY6724" fmla="*/ 2347389 h 4925960"/>
              <a:gd name="connsiteX6725" fmla="*/ 1249292 w 4699113"/>
              <a:gd name="connsiteY6725" fmla="*/ 2347389 h 4925960"/>
              <a:gd name="connsiteX6726" fmla="*/ 1268317 w 4699113"/>
              <a:gd name="connsiteY6726" fmla="*/ 2356281 h 4925960"/>
              <a:gd name="connsiteX6727" fmla="*/ 1290512 w 4699113"/>
              <a:gd name="connsiteY6727" fmla="*/ 2365173 h 4925960"/>
              <a:gd name="connsiteX6728" fmla="*/ 1277829 w 4699113"/>
              <a:gd name="connsiteY6728" fmla="*/ 2374064 h 4925960"/>
              <a:gd name="connsiteX6729" fmla="*/ 1261975 w 4699113"/>
              <a:gd name="connsiteY6729" fmla="*/ 2368136 h 4925960"/>
              <a:gd name="connsiteX6730" fmla="*/ 1258804 w 4699113"/>
              <a:gd name="connsiteY6730" fmla="*/ 2374064 h 4925960"/>
              <a:gd name="connsiteX6731" fmla="*/ 1258804 w 4699113"/>
              <a:gd name="connsiteY6731" fmla="*/ 2377028 h 4925960"/>
              <a:gd name="connsiteX6732" fmla="*/ 1281000 w 4699113"/>
              <a:gd name="connsiteY6732" fmla="*/ 2388883 h 4925960"/>
              <a:gd name="connsiteX6733" fmla="*/ 1287342 w 4699113"/>
              <a:gd name="connsiteY6733" fmla="*/ 2418522 h 4925960"/>
              <a:gd name="connsiteX6734" fmla="*/ 1290512 w 4699113"/>
              <a:gd name="connsiteY6734" fmla="*/ 2421486 h 4925960"/>
              <a:gd name="connsiteX6735" fmla="*/ 1296854 w 4699113"/>
              <a:gd name="connsiteY6735" fmla="*/ 2421486 h 4925960"/>
              <a:gd name="connsiteX6736" fmla="*/ 1306366 w 4699113"/>
              <a:gd name="connsiteY6736" fmla="*/ 2418522 h 4925960"/>
              <a:gd name="connsiteX6737" fmla="*/ 1319049 w 4699113"/>
              <a:gd name="connsiteY6737" fmla="*/ 2421486 h 4925960"/>
              <a:gd name="connsiteX6738" fmla="*/ 1319049 w 4699113"/>
              <a:gd name="connsiteY6738" fmla="*/ 2427414 h 4925960"/>
              <a:gd name="connsiteX6739" fmla="*/ 1322220 w 4699113"/>
              <a:gd name="connsiteY6739" fmla="*/ 2430378 h 4925960"/>
              <a:gd name="connsiteX6740" fmla="*/ 1328562 w 4699113"/>
              <a:gd name="connsiteY6740" fmla="*/ 2427414 h 4925960"/>
              <a:gd name="connsiteX6741" fmla="*/ 1328562 w 4699113"/>
              <a:gd name="connsiteY6741" fmla="*/ 2421486 h 4925960"/>
              <a:gd name="connsiteX6742" fmla="*/ 1328562 w 4699113"/>
              <a:gd name="connsiteY6742" fmla="*/ 2409630 h 4925960"/>
              <a:gd name="connsiteX6743" fmla="*/ 1331733 w 4699113"/>
              <a:gd name="connsiteY6743" fmla="*/ 2400739 h 4925960"/>
              <a:gd name="connsiteX6744" fmla="*/ 1344416 w 4699113"/>
              <a:gd name="connsiteY6744" fmla="*/ 2382956 h 4925960"/>
              <a:gd name="connsiteX6745" fmla="*/ 1357099 w 4699113"/>
              <a:gd name="connsiteY6745" fmla="*/ 2374064 h 4925960"/>
              <a:gd name="connsiteX6746" fmla="*/ 1369782 w 4699113"/>
              <a:gd name="connsiteY6746" fmla="*/ 2374064 h 4925960"/>
              <a:gd name="connsiteX6747" fmla="*/ 1379294 w 4699113"/>
              <a:gd name="connsiteY6747" fmla="*/ 2385919 h 4925960"/>
              <a:gd name="connsiteX6748" fmla="*/ 1388807 w 4699113"/>
              <a:gd name="connsiteY6748" fmla="*/ 2379992 h 4925960"/>
              <a:gd name="connsiteX6749" fmla="*/ 1395148 w 4699113"/>
              <a:gd name="connsiteY6749" fmla="*/ 2379992 h 4925960"/>
              <a:gd name="connsiteX6750" fmla="*/ 1395148 w 4699113"/>
              <a:gd name="connsiteY6750" fmla="*/ 2362209 h 4925960"/>
              <a:gd name="connsiteX6751" fmla="*/ 1388807 w 4699113"/>
              <a:gd name="connsiteY6751" fmla="*/ 2365173 h 4925960"/>
              <a:gd name="connsiteX6752" fmla="*/ 1366611 w 4699113"/>
              <a:gd name="connsiteY6752" fmla="*/ 2365173 h 4925960"/>
              <a:gd name="connsiteX6753" fmla="*/ 1347587 w 4699113"/>
              <a:gd name="connsiteY6753" fmla="*/ 2365173 h 4925960"/>
              <a:gd name="connsiteX6754" fmla="*/ 1344416 w 4699113"/>
              <a:gd name="connsiteY6754" fmla="*/ 2362209 h 4925960"/>
              <a:gd name="connsiteX6755" fmla="*/ 1341245 w 4699113"/>
              <a:gd name="connsiteY6755" fmla="*/ 2353317 h 4925960"/>
              <a:gd name="connsiteX6756" fmla="*/ 1344416 w 4699113"/>
              <a:gd name="connsiteY6756" fmla="*/ 2347389 h 4925960"/>
              <a:gd name="connsiteX6757" fmla="*/ 1350757 w 4699113"/>
              <a:gd name="connsiteY6757" fmla="*/ 2344425 h 4925960"/>
              <a:gd name="connsiteX6758" fmla="*/ 1395148 w 4699113"/>
              <a:gd name="connsiteY6758" fmla="*/ 2338497 h 4925960"/>
              <a:gd name="connsiteX6759" fmla="*/ 1439540 w 4699113"/>
              <a:gd name="connsiteY6759" fmla="*/ 2326642 h 4925960"/>
              <a:gd name="connsiteX6760" fmla="*/ 1483931 w 4699113"/>
              <a:gd name="connsiteY6760" fmla="*/ 2314786 h 4925960"/>
              <a:gd name="connsiteX6761" fmla="*/ 1525151 w 4699113"/>
              <a:gd name="connsiteY6761" fmla="*/ 2291076 h 4925960"/>
              <a:gd name="connsiteX6762" fmla="*/ 1541005 w 4699113"/>
              <a:gd name="connsiteY6762" fmla="*/ 2279220 h 4925960"/>
              <a:gd name="connsiteX6763" fmla="*/ 1560030 w 4699113"/>
              <a:gd name="connsiteY6763" fmla="*/ 2282184 h 4925960"/>
              <a:gd name="connsiteX6764" fmla="*/ 1594908 w 4699113"/>
              <a:gd name="connsiteY6764" fmla="*/ 2291076 h 4925960"/>
              <a:gd name="connsiteX6765" fmla="*/ 1629787 w 4699113"/>
              <a:gd name="connsiteY6765" fmla="*/ 2282184 h 4925960"/>
              <a:gd name="connsiteX6766" fmla="*/ 1674178 w 4699113"/>
              <a:gd name="connsiteY6766" fmla="*/ 2276256 h 4925960"/>
              <a:gd name="connsiteX6767" fmla="*/ 1718569 w 4699113"/>
              <a:gd name="connsiteY6767" fmla="*/ 2264401 h 4925960"/>
              <a:gd name="connsiteX6768" fmla="*/ 1778814 w 4699113"/>
              <a:gd name="connsiteY6768" fmla="*/ 2249581 h 4925960"/>
              <a:gd name="connsiteX6769" fmla="*/ 1829547 w 4699113"/>
              <a:gd name="connsiteY6769" fmla="*/ 2216979 h 4925960"/>
              <a:gd name="connsiteX6770" fmla="*/ 1848572 w 4699113"/>
              <a:gd name="connsiteY6770" fmla="*/ 2208087 h 4925960"/>
              <a:gd name="connsiteX6771" fmla="*/ 1867596 w 4699113"/>
              <a:gd name="connsiteY6771" fmla="*/ 2211051 h 4925960"/>
              <a:gd name="connsiteX6772" fmla="*/ 1880280 w 4699113"/>
              <a:gd name="connsiteY6772" fmla="*/ 2216979 h 4925960"/>
              <a:gd name="connsiteX6773" fmla="*/ 1899304 w 4699113"/>
              <a:gd name="connsiteY6773" fmla="*/ 2219943 h 4925960"/>
              <a:gd name="connsiteX6774" fmla="*/ 1975403 w 4699113"/>
              <a:gd name="connsiteY6774" fmla="*/ 2208087 h 4925960"/>
              <a:gd name="connsiteX6775" fmla="*/ 2051502 w 4699113"/>
              <a:gd name="connsiteY6775" fmla="*/ 2187340 h 4925960"/>
              <a:gd name="connsiteX6776" fmla="*/ 2095893 w 4699113"/>
              <a:gd name="connsiteY6776" fmla="*/ 2175484 h 4925960"/>
              <a:gd name="connsiteX6777" fmla="*/ 2133943 w 4699113"/>
              <a:gd name="connsiteY6777" fmla="*/ 2151773 h 4925960"/>
              <a:gd name="connsiteX6778" fmla="*/ 2152968 w 4699113"/>
              <a:gd name="connsiteY6778" fmla="*/ 2136954 h 4925960"/>
              <a:gd name="connsiteX6779" fmla="*/ 2175163 w 4699113"/>
              <a:gd name="connsiteY6779" fmla="*/ 2145846 h 4925960"/>
              <a:gd name="connsiteX6780" fmla="*/ 2197358 w 4699113"/>
              <a:gd name="connsiteY6780" fmla="*/ 2148810 h 4925960"/>
              <a:gd name="connsiteX6781" fmla="*/ 2222725 w 4699113"/>
              <a:gd name="connsiteY6781" fmla="*/ 2148810 h 4925960"/>
              <a:gd name="connsiteX6782" fmla="*/ 2295653 w 4699113"/>
              <a:gd name="connsiteY6782" fmla="*/ 2131026 h 4925960"/>
              <a:gd name="connsiteX6783" fmla="*/ 2371752 w 4699113"/>
              <a:gd name="connsiteY6783" fmla="*/ 2113243 h 4925960"/>
              <a:gd name="connsiteX6784" fmla="*/ 2400289 w 4699113"/>
              <a:gd name="connsiteY6784" fmla="*/ 2107315 h 4925960"/>
              <a:gd name="connsiteX6785" fmla="*/ 2425656 w 4699113"/>
              <a:gd name="connsiteY6785" fmla="*/ 2089532 h 4925960"/>
              <a:gd name="connsiteX6786" fmla="*/ 2463705 w 4699113"/>
              <a:gd name="connsiteY6786" fmla="*/ 2068785 h 4925960"/>
              <a:gd name="connsiteX6787" fmla="*/ 2504925 w 4699113"/>
              <a:gd name="connsiteY6787" fmla="*/ 2074713 h 4925960"/>
              <a:gd name="connsiteX6788" fmla="*/ 2511267 w 4699113"/>
              <a:gd name="connsiteY6788" fmla="*/ 2074713 h 4925960"/>
              <a:gd name="connsiteX6789" fmla="*/ 2523950 w 4699113"/>
              <a:gd name="connsiteY6789" fmla="*/ 2074713 h 4925960"/>
              <a:gd name="connsiteX6790" fmla="*/ 2612732 w 4699113"/>
              <a:gd name="connsiteY6790" fmla="*/ 2056929 h 4925960"/>
              <a:gd name="connsiteX6791" fmla="*/ 2701514 w 4699113"/>
              <a:gd name="connsiteY6791" fmla="*/ 2036182 h 4925960"/>
              <a:gd name="connsiteX6792" fmla="*/ 2726881 w 4699113"/>
              <a:gd name="connsiteY6792" fmla="*/ 2027291 h 4925960"/>
              <a:gd name="connsiteX6793" fmla="*/ 2749076 w 4699113"/>
              <a:gd name="connsiteY6793" fmla="*/ 2009507 h 4925960"/>
              <a:gd name="connsiteX6794" fmla="*/ 2771272 w 4699113"/>
              <a:gd name="connsiteY6794" fmla="*/ 1994688 h 4925960"/>
              <a:gd name="connsiteX6795" fmla="*/ 2793467 w 4699113"/>
              <a:gd name="connsiteY6795" fmla="*/ 2000616 h 4925960"/>
              <a:gd name="connsiteX6796" fmla="*/ 2799809 w 4699113"/>
              <a:gd name="connsiteY6796" fmla="*/ 2003580 h 4925960"/>
              <a:gd name="connsiteX6797" fmla="*/ 2802980 w 4699113"/>
              <a:gd name="connsiteY6797" fmla="*/ 2006544 h 4925960"/>
              <a:gd name="connsiteX6798" fmla="*/ 2815663 w 4699113"/>
              <a:gd name="connsiteY6798" fmla="*/ 2006544 h 4925960"/>
              <a:gd name="connsiteX6799" fmla="*/ 2831517 w 4699113"/>
              <a:gd name="connsiteY6799" fmla="*/ 2009507 h 4925960"/>
              <a:gd name="connsiteX6800" fmla="*/ 2882250 w 4699113"/>
              <a:gd name="connsiteY6800" fmla="*/ 1994688 h 4925960"/>
              <a:gd name="connsiteX6801" fmla="*/ 2932982 w 4699113"/>
              <a:gd name="connsiteY6801" fmla="*/ 1982832 h 4925960"/>
              <a:gd name="connsiteX6802" fmla="*/ 2986886 w 4699113"/>
              <a:gd name="connsiteY6802" fmla="*/ 1970977 h 4925960"/>
              <a:gd name="connsiteX6803" fmla="*/ 3028106 w 4699113"/>
              <a:gd name="connsiteY6803" fmla="*/ 1938374 h 4925960"/>
              <a:gd name="connsiteX6804" fmla="*/ 3053472 w 4699113"/>
              <a:gd name="connsiteY6804" fmla="*/ 1917627 h 4925960"/>
              <a:gd name="connsiteX6805" fmla="*/ 3088351 w 4699113"/>
              <a:gd name="connsiteY6805" fmla="*/ 1911699 h 4925960"/>
              <a:gd name="connsiteX6806" fmla="*/ 3097863 w 4699113"/>
              <a:gd name="connsiteY6806" fmla="*/ 1905772 h 4925960"/>
              <a:gd name="connsiteX6807" fmla="*/ 3097863 w 4699113"/>
              <a:gd name="connsiteY6807" fmla="*/ 1896880 h 4925960"/>
              <a:gd name="connsiteX6808" fmla="*/ 3085180 w 4699113"/>
              <a:gd name="connsiteY6808" fmla="*/ 1887988 h 4925960"/>
              <a:gd name="connsiteX6809" fmla="*/ 3072497 w 4699113"/>
              <a:gd name="connsiteY6809" fmla="*/ 1887988 h 4925960"/>
              <a:gd name="connsiteX6810" fmla="*/ 3059814 w 4699113"/>
              <a:gd name="connsiteY6810" fmla="*/ 1890952 h 4925960"/>
              <a:gd name="connsiteX6811" fmla="*/ 3043960 w 4699113"/>
              <a:gd name="connsiteY6811" fmla="*/ 1896880 h 4925960"/>
              <a:gd name="connsiteX6812" fmla="*/ 3031277 w 4699113"/>
              <a:gd name="connsiteY6812" fmla="*/ 1890952 h 4925960"/>
              <a:gd name="connsiteX6813" fmla="*/ 3031277 w 4699113"/>
              <a:gd name="connsiteY6813" fmla="*/ 1879097 h 4925960"/>
              <a:gd name="connsiteX6814" fmla="*/ 3043960 w 4699113"/>
              <a:gd name="connsiteY6814" fmla="*/ 1867241 h 4925960"/>
              <a:gd name="connsiteX6815" fmla="*/ 3062984 w 4699113"/>
              <a:gd name="connsiteY6815" fmla="*/ 1864278 h 4925960"/>
              <a:gd name="connsiteX6816" fmla="*/ 3078838 w 4699113"/>
              <a:gd name="connsiteY6816" fmla="*/ 1861314 h 4925960"/>
              <a:gd name="connsiteX6817" fmla="*/ 3094692 w 4699113"/>
              <a:gd name="connsiteY6817" fmla="*/ 1864278 h 4925960"/>
              <a:gd name="connsiteX6818" fmla="*/ 3101034 w 4699113"/>
              <a:gd name="connsiteY6818" fmla="*/ 1870205 h 4925960"/>
              <a:gd name="connsiteX6819" fmla="*/ 3113717 w 4699113"/>
              <a:gd name="connsiteY6819" fmla="*/ 1867241 h 4925960"/>
              <a:gd name="connsiteX6820" fmla="*/ 3107376 w 4699113"/>
              <a:gd name="connsiteY6820" fmla="*/ 1855386 h 4925960"/>
              <a:gd name="connsiteX6821" fmla="*/ 3097863 w 4699113"/>
              <a:gd name="connsiteY6821" fmla="*/ 1846494 h 4925960"/>
              <a:gd name="connsiteX6822" fmla="*/ 3082009 w 4699113"/>
              <a:gd name="connsiteY6822" fmla="*/ 1843530 h 4925960"/>
              <a:gd name="connsiteX6823" fmla="*/ 3078838 w 4699113"/>
              <a:gd name="connsiteY6823" fmla="*/ 1828711 h 4925960"/>
              <a:gd name="connsiteX6824" fmla="*/ 1464906 w 4699113"/>
              <a:gd name="connsiteY6824" fmla="*/ 1822783 h 4925960"/>
              <a:gd name="connsiteX6825" fmla="*/ 1477589 w 4699113"/>
              <a:gd name="connsiteY6825" fmla="*/ 1828711 h 4925960"/>
              <a:gd name="connsiteX6826" fmla="*/ 1487101 w 4699113"/>
              <a:gd name="connsiteY6826" fmla="*/ 1840566 h 4925960"/>
              <a:gd name="connsiteX6827" fmla="*/ 1477589 w 4699113"/>
              <a:gd name="connsiteY6827" fmla="*/ 1855386 h 4925960"/>
              <a:gd name="connsiteX6828" fmla="*/ 1461735 w 4699113"/>
              <a:gd name="connsiteY6828" fmla="*/ 1864278 h 4925960"/>
              <a:gd name="connsiteX6829" fmla="*/ 1461735 w 4699113"/>
              <a:gd name="connsiteY6829" fmla="*/ 1849458 h 4925960"/>
              <a:gd name="connsiteX6830" fmla="*/ 1445881 w 4699113"/>
              <a:gd name="connsiteY6830" fmla="*/ 1846494 h 4925960"/>
              <a:gd name="connsiteX6831" fmla="*/ 1445881 w 4699113"/>
              <a:gd name="connsiteY6831" fmla="*/ 1840566 h 4925960"/>
              <a:gd name="connsiteX6832" fmla="*/ 1455393 w 4699113"/>
              <a:gd name="connsiteY6832" fmla="*/ 1828711 h 4925960"/>
              <a:gd name="connsiteX6833" fmla="*/ 2582414 w 4699113"/>
              <a:gd name="connsiteY6833" fmla="*/ 1819857 h 4925960"/>
              <a:gd name="connsiteX6834" fmla="*/ 2588236 w 4699113"/>
              <a:gd name="connsiteY6834" fmla="*/ 1834065 h 4925960"/>
              <a:gd name="connsiteX6835" fmla="*/ 2599876 w 4699113"/>
              <a:gd name="connsiteY6835" fmla="*/ 1834065 h 4925960"/>
              <a:gd name="connsiteX6836" fmla="*/ 2588236 w 4699113"/>
              <a:gd name="connsiteY6836" fmla="*/ 1826962 h 4925960"/>
              <a:gd name="connsiteX6837" fmla="*/ 2162480 w 4699113"/>
              <a:gd name="connsiteY6837" fmla="*/ 1819819 h 4925960"/>
              <a:gd name="connsiteX6838" fmla="*/ 2140284 w 4699113"/>
              <a:gd name="connsiteY6838" fmla="*/ 1834639 h 4925960"/>
              <a:gd name="connsiteX6839" fmla="*/ 2143455 w 4699113"/>
              <a:gd name="connsiteY6839" fmla="*/ 1840566 h 4925960"/>
              <a:gd name="connsiteX6840" fmla="*/ 2146626 w 4699113"/>
              <a:gd name="connsiteY6840" fmla="*/ 1846494 h 4925960"/>
              <a:gd name="connsiteX6841" fmla="*/ 2165650 w 4699113"/>
              <a:gd name="connsiteY6841" fmla="*/ 1840566 h 4925960"/>
              <a:gd name="connsiteX6842" fmla="*/ 2184675 w 4699113"/>
              <a:gd name="connsiteY6842" fmla="*/ 1834639 h 4925960"/>
              <a:gd name="connsiteX6843" fmla="*/ 2187846 w 4699113"/>
              <a:gd name="connsiteY6843" fmla="*/ 1825747 h 4925960"/>
              <a:gd name="connsiteX6844" fmla="*/ 2187846 w 4699113"/>
              <a:gd name="connsiteY6844" fmla="*/ 1819819 h 4925960"/>
              <a:gd name="connsiteX6845" fmla="*/ 1934183 w 4699113"/>
              <a:gd name="connsiteY6845" fmla="*/ 1813892 h 4925960"/>
              <a:gd name="connsiteX6846" fmla="*/ 1905646 w 4699113"/>
              <a:gd name="connsiteY6846" fmla="*/ 1828711 h 4925960"/>
              <a:gd name="connsiteX6847" fmla="*/ 1911987 w 4699113"/>
              <a:gd name="connsiteY6847" fmla="*/ 1828711 h 4925960"/>
              <a:gd name="connsiteX6848" fmla="*/ 1911987 w 4699113"/>
              <a:gd name="connsiteY6848" fmla="*/ 1834639 h 4925960"/>
              <a:gd name="connsiteX6849" fmla="*/ 1934183 w 4699113"/>
              <a:gd name="connsiteY6849" fmla="*/ 1828711 h 4925960"/>
              <a:gd name="connsiteX6850" fmla="*/ 1956379 w 4699113"/>
              <a:gd name="connsiteY6850" fmla="*/ 1840566 h 4925960"/>
              <a:gd name="connsiteX6851" fmla="*/ 1959549 w 4699113"/>
              <a:gd name="connsiteY6851" fmla="*/ 1840566 h 4925960"/>
              <a:gd name="connsiteX6852" fmla="*/ 1965891 w 4699113"/>
              <a:gd name="connsiteY6852" fmla="*/ 1837603 h 4925960"/>
              <a:gd name="connsiteX6853" fmla="*/ 1975403 w 4699113"/>
              <a:gd name="connsiteY6853" fmla="*/ 1834639 h 4925960"/>
              <a:gd name="connsiteX6854" fmla="*/ 1978574 w 4699113"/>
              <a:gd name="connsiteY6854" fmla="*/ 1843530 h 4925960"/>
              <a:gd name="connsiteX6855" fmla="*/ 1981745 w 4699113"/>
              <a:gd name="connsiteY6855" fmla="*/ 1846494 h 4925960"/>
              <a:gd name="connsiteX6856" fmla="*/ 1988086 w 4699113"/>
              <a:gd name="connsiteY6856" fmla="*/ 1846494 h 4925960"/>
              <a:gd name="connsiteX6857" fmla="*/ 1988086 w 4699113"/>
              <a:gd name="connsiteY6857" fmla="*/ 1822783 h 4925960"/>
              <a:gd name="connsiteX6858" fmla="*/ 1962720 w 4699113"/>
              <a:gd name="connsiteY6858" fmla="*/ 1819819 h 4925960"/>
              <a:gd name="connsiteX6859" fmla="*/ 1766131 w 4699113"/>
              <a:gd name="connsiteY6859" fmla="*/ 1805000 h 4925960"/>
              <a:gd name="connsiteX6860" fmla="*/ 1756619 w 4699113"/>
              <a:gd name="connsiteY6860" fmla="*/ 1813892 h 4925960"/>
              <a:gd name="connsiteX6861" fmla="*/ 1750277 w 4699113"/>
              <a:gd name="connsiteY6861" fmla="*/ 1828711 h 4925960"/>
              <a:gd name="connsiteX6862" fmla="*/ 1747106 w 4699113"/>
              <a:gd name="connsiteY6862" fmla="*/ 1867241 h 4925960"/>
              <a:gd name="connsiteX6863" fmla="*/ 1743936 w 4699113"/>
              <a:gd name="connsiteY6863" fmla="*/ 1905772 h 4925960"/>
              <a:gd name="connsiteX6864" fmla="*/ 1766131 w 4699113"/>
              <a:gd name="connsiteY6864" fmla="*/ 1902808 h 4925960"/>
              <a:gd name="connsiteX6865" fmla="*/ 1769302 w 4699113"/>
              <a:gd name="connsiteY6865" fmla="*/ 1882061 h 4925960"/>
              <a:gd name="connsiteX6866" fmla="*/ 1772473 w 4699113"/>
              <a:gd name="connsiteY6866" fmla="*/ 1870205 h 4925960"/>
              <a:gd name="connsiteX6867" fmla="*/ 1785156 w 4699113"/>
              <a:gd name="connsiteY6867" fmla="*/ 1864278 h 4925960"/>
              <a:gd name="connsiteX6868" fmla="*/ 1791497 w 4699113"/>
              <a:gd name="connsiteY6868" fmla="*/ 1861314 h 4925960"/>
              <a:gd name="connsiteX6869" fmla="*/ 1801010 w 4699113"/>
              <a:gd name="connsiteY6869" fmla="*/ 1858350 h 4925960"/>
              <a:gd name="connsiteX6870" fmla="*/ 1810522 w 4699113"/>
              <a:gd name="connsiteY6870" fmla="*/ 1858350 h 4925960"/>
              <a:gd name="connsiteX6871" fmla="*/ 1813693 w 4699113"/>
              <a:gd name="connsiteY6871" fmla="*/ 1846494 h 4925960"/>
              <a:gd name="connsiteX6872" fmla="*/ 1807351 w 4699113"/>
              <a:gd name="connsiteY6872" fmla="*/ 1843530 h 4925960"/>
              <a:gd name="connsiteX6873" fmla="*/ 1794668 w 4699113"/>
              <a:gd name="connsiteY6873" fmla="*/ 1846494 h 4925960"/>
              <a:gd name="connsiteX6874" fmla="*/ 1791497 w 4699113"/>
              <a:gd name="connsiteY6874" fmla="*/ 1849458 h 4925960"/>
              <a:gd name="connsiteX6875" fmla="*/ 1785156 w 4699113"/>
              <a:gd name="connsiteY6875" fmla="*/ 1855386 h 4925960"/>
              <a:gd name="connsiteX6876" fmla="*/ 1778814 w 4699113"/>
              <a:gd name="connsiteY6876" fmla="*/ 1858350 h 4925960"/>
              <a:gd name="connsiteX6877" fmla="*/ 1772473 w 4699113"/>
              <a:gd name="connsiteY6877" fmla="*/ 1849458 h 4925960"/>
              <a:gd name="connsiteX6878" fmla="*/ 1769302 w 4699113"/>
              <a:gd name="connsiteY6878" fmla="*/ 1825747 h 4925960"/>
              <a:gd name="connsiteX6879" fmla="*/ 1040020 w 4699113"/>
              <a:gd name="connsiteY6879" fmla="*/ 1802036 h 4925960"/>
              <a:gd name="connsiteX6880" fmla="*/ 1049532 w 4699113"/>
              <a:gd name="connsiteY6880" fmla="*/ 1813892 h 4925960"/>
              <a:gd name="connsiteX6881" fmla="*/ 1055874 w 4699113"/>
              <a:gd name="connsiteY6881" fmla="*/ 1816855 h 4925960"/>
              <a:gd name="connsiteX6882" fmla="*/ 1049532 w 4699113"/>
              <a:gd name="connsiteY6882" fmla="*/ 1819819 h 4925960"/>
              <a:gd name="connsiteX6883" fmla="*/ 1046361 w 4699113"/>
              <a:gd name="connsiteY6883" fmla="*/ 1822783 h 4925960"/>
              <a:gd name="connsiteX6884" fmla="*/ 1043191 w 4699113"/>
              <a:gd name="connsiteY6884" fmla="*/ 1819819 h 4925960"/>
              <a:gd name="connsiteX6885" fmla="*/ 1024166 w 4699113"/>
              <a:gd name="connsiteY6885" fmla="*/ 1813892 h 4925960"/>
              <a:gd name="connsiteX6886" fmla="*/ 1005141 w 4699113"/>
              <a:gd name="connsiteY6886" fmla="*/ 1816855 h 4925960"/>
              <a:gd name="connsiteX6887" fmla="*/ 1014653 w 4699113"/>
              <a:gd name="connsiteY6887" fmla="*/ 1813892 h 4925960"/>
              <a:gd name="connsiteX6888" fmla="*/ 1024166 w 4699113"/>
              <a:gd name="connsiteY6888" fmla="*/ 1807964 h 4925960"/>
              <a:gd name="connsiteX6889" fmla="*/ 2308336 w 4699113"/>
              <a:gd name="connsiteY6889" fmla="*/ 1784253 h 4925960"/>
              <a:gd name="connsiteX6890" fmla="*/ 2282970 w 4699113"/>
              <a:gd name="connsiteY6890" fmla="*/ 1799072 h 4925960"/>
              <a:gd name="connsiteX6891" fmla="*/ 2282970 w 4699113"/>
              <a:gd name="connsiteY6891" fmla="*/ 1805000 h 4925960"/>
              <a:gd name="connsiteX6892" fmla="*/ 2289312 w 4699113"/>
              <a:gd name="connsiteY6892" fmla="*/ 1813892 h 4925960"/>
              <a:gd name="connsiteX6893" fmla="*/ 2292482 w 4699113"/>
              <a:gd name="connsiteY6893" fmla="*/ 1813892 h 4925960"/>
              <a:gd name="connsiteX6894" fmla="*/ 2295653 w 4699113"/>
              <a:gd name="connsiteY6894" fmla="*/ 1813892 h 4925960"/>
              <a:gd name="connsiteX6895" fmla="*/ 2314678 w 4699113"/>
              <a:gd name="connsiteY6895" fmla="*/ 1799072 h 4925960"/>
              <a:gd name="connsiteX6896" fmla="*/ 2333702 w 4699113"/>
              <a:gd name="connsiteY6896" fmla="*/ 1784253 h 4925960"/>
              <a:gd name="connsiteX6897" fmla="*/ 2165650 w 4699113"/>
              <a:gd name="connsiteY6897" fmla="*/ 1778325 h 4925960"/>
              <a:gd name="connsiteX6898" fmla="*/ 2152968 w 4699113"/>
              <a:gd name="connsiteY6898" fmla="*/ 1787217 h 4925960"/>
              <a:gd name="connsiteX6899" fmla="*/ 2168822 w 4699113"/>
              <a:gd name="connsiteY6899" fmla="*/ 1787217 h 4925960"/>
              <a:gd name="connsiteX6900" fmla="*/ 2184675 w 4699113"/>
              <a:gd name="connsiteY6900" fmla="*/ 1778325 h 4925960"/>
              <a:gd name="connsiteX6901" fmla="*/ 2080039 w 4699113"/>
              <a:gd name="connsiteY6901" fmla="*/ 1775361 h 4925960"/>
              <a:gd name="connsiteX6902" fmla="*/ 2067356 w 4699113"/>
              <a:gd name="connsiteY6902" fmla="*/ 1781289 h 4925960"/>
              <a:gd name="connsiteX6903" fmla="*/ 2045160 w 4699113"/>
              <a:gd name="connsiteY6903" fmla="*/ 1802036 h 4925960"/>
              <a:gd name="connsiteX6904" fmla="*/ 2019794 w 4699113"/>
              <a:gd name="connsiteY6904" fmla="*/ 1816855 h 4925960"/>
              <a:gd name="connsiteX6905" fmla="*/ 2026136 w 4699113"/>
              <a:gd name="connsiteY6905" fmla="*/ 1825747 h 4925960"/>
              <a:gd name="connsiteX6906" fmla="*/ 2035648 w 4699113"/>
              <a:gd name="connsiteY6906" fmla="*/ 1825747 h 4925960"/>
              <a:gd name="connsiteX6907" fmla="*/ 2064185 w 4699113"/>
              <a:gd name="connsiteY6907" fmla="*/ 1802036 h 4925960"/>
              <a:gd name="connsiteX6908" fmla="*/ 2092722 w 4699113"/>
              <a:gd name="connsiteY6908" fmla="*/ 1787217 h 4925960"/>
              <a:gd name="connsiteX6909" fmla="*/ 2092722 w 4699113"/>
              <a:gd name="connsiteY6909" fmla="*/ 1802036 h 4925960"/>
              <a:gd name="connsiteX6910" fmla="*/ 2095893 w 4699113"/>
              <a:gd name="connsiteY6910" fmla="*/ 1813892 h 4925960"/>
              <a:gd name="connsiteX6911" fmla="*/ 2111747 w 4699113"/>
              <a:gd name="connsiteY6911" fmla="*/ 1807964 h 4925960"/>
              <a:gd name="connsiteX6912" fmla="*/ 2124430 w 4699113"/>
              <a:gd name="connsiteY6912" fmla="*/ 1799072 h 4925960"/>
              <a:gd name="connsiteX6913" fmla="*/ 2108576 w 4699113"/>
              <a:gd name="connsiteY6913" fmla="*/ 1793145 h 4925960"/>
              <a:gd name="connsiteX6914" fmla="*/ 2092722 w 4699113"/>
              <a:gd name="connsiteY6914" fmla="*/ 1787217 h 4925960"/>
              <a:gd name="connsiteX6915" fmla="*/ 2473217 w 4699113"/>
              <a:gd name="connsiteY6915" fmla="*/ 1766470 h 4925960"/>
              <a:gd name="connsiteX6916" fmla="*/ 2479559 w 4699113"/>
              <a:gd name="connsiteY6916" fmla="*/ 1772397 h 4925960"/>
              <a:gd name="connsiteX6917" fmla="*/ 2482730 w 4699113"/>
              <a:gd name="connsiteY6917" fmla="*/ 1766470 h 4925960"/>
              <a:gd name="connsiteX6918" fmla="*/ 2479559 w 4699113"/>
              <a:gd name="connsiteY6918" fmla="*/ 1766470 h 4925960"/>
              <a:gd name="connsiteX6919" fmla="*/ 960750 w 4699113"/>
              <a:gd name="connsiteY6919" fmla="*/ 1766470 h 4925960"/>
              <a:gd name="connsiteX6920" fmla="*/ 970262 w 4699113"/>
              <a:gd name="connsiteY6920" fmla="*/ 1766470 h 4925960"/>
              <a:gd name="connsiteX6921" fmla="*/ 976604 w 4699113"/>
              <a:gd name="connsiteY6921" fmla="*/ 1772397 h 4925960"/>
              <a:gd name="connsiteX6922" fmla="*/ 976604 w 4699113"/>
              <a:gd name="connsiteY6922" fmla="*/ 1778325 h 4925960"/>
              <a:gd name="connsiteX6923" fmla="*/ 970262 w 4699113"/>
              <a:gd name="connsiteY6923" fmla="*/ 1837603 h 4925960"/>
              <a:gd name="connsiteX6924" fmla="*/ 970262 w 4699113"/>
              <a:gd name="connsiteY6924" fmla="*/ 1890952 h 4925960"/>
              <a:gd name="connsiteX6925" fmla="*/ 970262 w 4699113"/>
              <a:gd name="connsiteY6925" fmla="*/ 1899844 h 4925960"/>
              <a:gd name="connsiteX6926" fmla="*/ 963921 w 4699113"/>
              <a:gd name="connsiteY6926" fmla="*/ 1902808 h 4925960"/>
              <a:gd name="connsiteX6927" fmla="*/ 941725 w 4699113"/>
              <a:gd name="connsiteY6927" fmla="*/ 1941338 h 4925960"/>
              <a:gd name="connsiteX6928" fmla="*/ 935384 w 4699113"/>
              <a:gd name="connsiteY6928" fmla="*/ 1982832 h 4925960"/>
              <a:gd name="connsiteX6929" fmla="*/ 935384 w 4699113"/>
              <a:gd name="connsiteY6929" fmla="*/ 1991724 h 4925960"/>
              <a:gd name="connsiteX6930" fmla="*/ 941725 w 4699113"/>
              <a:gd name="connsiteY6930" fmla="*/ 1994688 h 4925960"/>
              <a:gd name="connsiteX6931" fmla="*/ 957579 w 4699113"/>
              <a:gd name="connsiteY6931" fmla="*/ 2009507 h 4925960"/>
              <a:gd name="connsiteX6932" fmla="*/ 941725 w 4699113"/>
              <a:gd name="connsiteY6932" fmla="*/ 2024327 h 4925960"/>
              <a:gd name="connsiteX6933" fmla="*/ 941725 w 4699113"/>
              <a:gd name="connsiteY6933" fmla="*/ 2015435 h 4925960"/>
              <a:gd name="connsiteX6934" fmla="*/ 938555 w 4699113"/>
              <a:gd name="connsiteY6934" fmla="*/ 2012471 h 4925960"/>
              <a:gd name="connsiteX6935" fmla="*/ 925871 w 4699113"/>
              <a:gd name="connsiteY6935" fmla="*/ 2003580 h 4925960"/>
              <a:gd name="connsiteX6936" fmla="*/ 913188 w 4699113"/>
              <a:gd name="connsiteY6936" fmla="*/ 2003580 h 4925960"/>
              <a:gd name="connsiteX6937" fmla="*/ 913188 w 4699113"/>
              <a:gd name="connsiteY6937" fmla="*/ 2012471 h 4925960"/>
              <a:gd name="connsiteX6938" fmla="*/ 925871 w 4699113"/>
              <a:gd name="connsiteY6938" fmla="*/ 2015435 h 4925960"/>
              <a:gd name="connsiteX6939" fmla="*/ 929042 w 4699113"/>
              <a:gd name="connsiteY6939" fmla="*/ 2024327 h 4925960"/>
              <a:gd name="connsiteX6940" fmla="*/ 925871 w 4699113"/>
              <a:gd name="connsiteY6940" fmla="*/ 2030254 h 4925960"/>
              <a:gd name="connsiteX6941" fmla="*/ 925871 w 4699113"/>
              <a:gd name="connsiteY6941" fmla="*/ 2045074 h 4925960"/>
              <a:gd name="connsiteX6942" fmla="*/ 913188 w 4699113"/>
              <a:gd name="connsiteY6942" fmla="*/ 2053965 h 4925960"/>
              <a:gd name="connsiteX6943" fmla="*/ 906847 w 4699113"/>
              <a:gd name="connsiteY6943" fmla="*/ 2051002 h 4925960"/>
              <a:gd name="connsiteX6944" fmla="*/ 903676 w 4699113"/>
              <a:gd name="connsiteY6944" fmla="*/ 2048038 h 4925960"/>
              <a:gd name="connsiteX6945" fmla="*/ 903676 w 4699113"/>
              <a:gd name="connsiteY6945" fmla="*/ 2036182 h 4925960"/>
              <a:gd name="connsiteX6946" fmla="*/ 910017 w 4699113"/>
              <a:gd name="connsiteY6946" fmla="*/ 2030254 h 4925960"/>
              <a:gd name="connsiteX6947" fmla="*/ 897334 w 4699113"/>
              <a:gd name="connsiteY6947" fmla="*/ 2009507 h 4925960"/>
              <a:gd name="connsiteX6948" fmla="*/ 910017 w 4699113"/>
              <a:gd name="connsiteY6948" fmla="*/ 1985796 h 4925960"/>
              <a:gd name="connsiteX6949" fmla="*/ 929042 w 4699113"/>
              <a:gd name="connsiteY6949" fmla="*/ 1944302 h 4925960"/>
              <a:gd name="connsiteX6950" fmla="*/ 929042 w 4699113"/>
              <a:gd name="connsiteY6950" fmla="*/ 1899844 h 4925960"/>
              <a:gd name="connsiteX6951" fmla="*/ 925871 w 4699113"/>
              <a:gd name="connsiteY6951" fmla="*/ 1885025 h 4925960"/>
              <a:gd name="connsiteX6952" fmla="*/ 935384 w 4699113"/>
              <a:gd name="connsiteY6952" fmla="*/ 1879097 h 4925960"/>
              <a:gd name="connsiteX6953" fmla="*/ 941725 w 4699113"/>
              <a:gd name="connsiteY6953" fmla="*/ 1876133 h 4925960"/>
              <a:gd name="connsiteX6954" fmla="*/ 941725 w 4699113"/>
              <a:gd name="connsiteY6954" fmla="*/ 1867241 h 4925960"/>
              <a:gd name="connsiteX6955" fmla="*/ 948067 w 4699113"/>
              <a:gd name="connsiteY6955" fmla="*/ 1822783 h 4925960"/>
              <a:gd name="connsiteX6956" fmla="*/ 960750 w 4699113"/>
              <a:gd name="connsiteY6956" fmla="*/ 1778325 h 4925960"/>
              <a:gd name="connsiteX6957" fmla="*/ 2403460 w 4699113"/>
              <a:gd name="connsiteY6957" fmla="*/ 1763506 h 4925960"/>
              <a:gd name="connsiteX6958" fmla="*/ 2378094 w 4699113"/>
              <a:gd name="connsiteY6958" fmla="*/ 1772397 h 4925960"/>
              <a:gd name="connsiteX6959" fmla="*/ 2352727 w 4699113"/>
              <a:gd name="connsiteY6959" fmla="*/ 1775361 h 4925960"/>
              <a:gd name="connsiteX6960" fmla="*/ 2359069 w 4699113"/>
              <a:gd name="connsiteY6960" fmla="*/ 1784253 h 4925960"/>
              <a:gd name="connsiteX6961" fmla="*/ 2371752 w 4699113"/>
              <a:gd name="connsiteY6961" fmla="*/ 1784253 h 4925960"/>
              <a:gd name="connsiteX6962" fmla="*/ 2381264 w 4699113"/>
              <a:gd name="connsiteY6962" fmla="*/ 1784253 h 4925960"/>
              <a:gd name="connsiteX6963" fmla="*/ 2393948 w 4699113"/>
              <a:gd name="connsiteY6963" fmla="*/ 1793145 h 4925960"/>
              <a:gd name="connsiteX6964" fmla="*/ 2397118 w 4699113"/>
              <a:gd name="connsiteY6964" fmla="*/ 1799072 h 4925960"/>
              <a:gd name="connsiteX6965" fmla="*/ 2403460 w 4699113"/>
              <a:gd name="connsiteY6965" fmla="*/ 1802036 h 4925960"/>
              <a:gd name="connsiteX6966" fmla="*/ 2406631 w 4699113"/>
              <a:gd name="connsiteY6966" fmla="*/ 1796108 h 4925960"/>
              <a:gd name="connsiteX6967" fmla="*/ 2406631 w 4699113"/>
              <a:gd name="connsiteY6967" fmla="*/ 1787217 h 4925960"/>
              <a:gd name="connsiteX6968" fmla="*/ 2406631 w 4699113"/>
              <a:gd name="connsiteY6968" fmla="*/ 1775361 h 4925960"/>
              <a:gd name="connsiteX6969" fmla="*/ 2444680 w 4699113"/>
              <a:gd name="connsiteY6969" fmla="*/ 1754614 h 4925960"/>
              <a:gd name="connsiteX6970" fmla="*/ 2435168 w 4699113"/>
              <a:gd name="connsiteY6970" fmla="*/ 1766470 h 4925960"/>
              <a:gd name="connsiteX6971" fmla="*/ 2441510 w 4699113"/>
              <a:gd name="connsiteY6971" fmla="*/ 1772397 h 4925960"/>
              <a:gd name="connsiteX6972" fmla="*/ 2447851 w 4699113"/>
              <a:gd name="connsiteY6972" fmla="*/ 1772397 h 4925960"/>
              <a:gd name="connsiteX6973" fmla="*/ 2463705 w 4699113"/>
              <a:gd name="connsiteY6973" fmla="*/ 1766470 h 4925960"/>
              <a:gd name="connsiteX6974" fmla="*/ 2463705 w 4699113"/>
              <a:gd name="connsiteY6974" fmla="*/ 1754614 h 4925960"/>
              <a:gd name="connsiteX6975" fmla="*/ 1959549 w 4699113"/>
              <a:gd name="connsiteY6975" fmla="*/ 1742759 h 4925960"/>
              <a:gd name="connsiteX6976" fmla="*/ 1950037 w 4699113"/>
              <a:gd name="connsiteY6976" fmla="*/ 1766470 h 4925960"/>
              <a:gd name="connsiteX6977" fmla="*/ 1975403 w 4699113"/>
              <a:gd name="connsiteY6977" fmla="*/ 1781289 h 4925960"/>
              <a:gd name="connsiteX6978" fmla="*/ 1981745 w 4699113"/>
              <a:gd name="connsiteY6978" fmla="*/ 1781289 h 4925960"/>
              <a:gd name="connsiteX6979" fmla="*/ 1984916 w 4699113"/>
              <a:gd name="connsiteY6979" fmla="*/ 1784253 h 4925960"/>
              <a:gd name="connsiteX6980" fmla="*/ 1991257 w 4699113"/>
              <a:gd name="connsiteY6980" fmla="*/ 1784253 h 4925960"/>
              <a:gd name="connsiteX6981" fmla="*/ 1997599 w 4699113"/>
              <a:gd name="connsiteY6981" fmla="*/ 1784253 h 4925960"/>
              <a:gd name="connsiteX6982" fmla="*/ 1997599 w 4699113"/>
              <a:gd name="connsiteY6982" fmla="*/ 1775361 h 4925960"/>
              <a:gd name="connsiteX6983" fmla="*/ 1984916 w 4699113"/>
              <a:gd name="connsiteY6983" fmla="*/ 1766470 h 4925960"/>
              <a:gd name="connsiteX6984" fmla="*/ 1965891 w 4699113"/>
              <a:gd name="connsiteY6984" fmla="*/ 1763506 h 4925960"/>
              <a:gd name="connsiteX6985" fmla="*/ 1965891 w 4699113"/>
              <a:gd name="connsiteY6985" fmla="*/ 1742759 h 4925960"/>
              <a:gd name="connsiteX6986" fmla="*/ 1962720 w 4699113"/>
              <a:gd name="connsiteY6986" fmla="*/ 1742759 h 4925960"/>
              <a:gd name="connsiteX6987" fmla="*/ 2517608 w 4699113"/>
              <a:gd name="connsiteY6987" fmla="*/ 1730903 h 4925960"/>
              <a:gd name="connsiteX6988" fmla="*/ 2511267 w 4699113"/>
              <a:gd name="connsiteY6988" fmla="*/ 1736831 h 4925960"/>
              <a:gd name="connsiteX6989" fmla="*/ 2501754 w 4699113"/>
              <a:gd name="connsiteY6989" fmla="*/ 1739795 h 4925960"/>
              <a:gd name="connsiteX6990" fmla="*/ 2495413 w 4699113"/>
              <a:gd name="connsiteY6990" fmla="*/ 1745722 h 4925960"/>
              <a:gd name="connsiteX6991" fmla="*/ 2504925 w 4699113"/>
              <a:gd name="connsiteY6991" fmla="*/ 1754614 h 4925960"/>
              <a:gd name="connsiteX6992" fmla="*/ 2514438 w 4699113"/>
              <a:gd name="connsiteY6992" fmla="*/ 1757578 h 4925960"/>
              <a:gd name="connsiteX6993" fmla="*/ 2536633 w 4699113"/>
              <a:gd name="connsiteY6993" fmla="*/ 1751650 h 4925960"/>
              <a:gd name="connsiteX6994" fmla="*/ 2530292 w 4699113"/>
              <a:gd name="connsiteY6994" fmla="*/ 1730903 h 4925960"/>
              <a:gd name="connsiteX6995" fmla="*/ 2397118 w 4699113"/>
              <a:gd name="connsiteY6995" fmla="*/ 1722012 h 4925960"/>
              <a:gd name="connsiteX6996" fmla="*/ 2384435 w 4699113"/>
              <a:gd name="connsiteY6996" fmla="*/ 1724975 h 4925960"/>
              <a:gd name="connsiteX6997" fmla="*/ 2374923 w 4699113"/>
              <a:gd name="connsiteY6997" fmla="*/ 1730903 h 4925960"/>
              <a:gd name="connsiteX6998" fmla="*/ 2393948 w 4699113"/>
              <a:gd name="connsiteY6998" fmla="*/ 1742759 h 4925960"/>
              <a:gd name="connsiteX6999" fmla="*/ 2416143 w 4699113"/>
              <a:gd name="connsiteY6999" fmla="*/ 1739795 h 4925960"/>
              <a:gd name="connsiteX7000" fmla="*/ 2406631 w 4699113"/>
              <a:gd name="connsiteY7000" fmla="*/ 1730903 h 4925960"/>
              <a:gd name="connsiteX7001" fmla="*/ 2593708 w 4699113"/>
              <a:gd name="connsiteY7001" fmla="*/ 1716084 h 4925960"/>
              <a:gd name="connsiteX7002" fmla="*/ 2593708 w 4699113"/>
              <a:gd name="connsiteY7002" fmla="*/ 1719048 h 4925960"/>
              <a:gd name="connsiteX7003" fmla="*/ 2590537 w 4699113"/>
              <a:gd name="connsiteY7003" fmla="*/ 1719048 h 4925960"/>
              <a:gd name="connsiteX7004" fmla="*/ 2584195 w 4699113"/>
              <a:gd name="connsiteY7004" fmla="*/ 1719048 h 4925960"/>
              <a:gd name="connsiteX7005" fmla="*/ 2581024 w 4699113"/>
              <a:gd name="connsiteY7005" fmla="*/ 1722012 h 4925960"/>
              <a:gd name="connsiteX7006" fmla="*/ 2574683 w 4699113"/>
              <a:gd name="connsiteY7006" fmla="*/ 1722012 h 4925960"/>
              <a:gd name="connsiteX7007" fmla="*/ 2568341 w 4699113"/>
              <a:gd name="connsiteY7007" fmla="*/ 1724975 h 4925960"/>
              <a:gd name="connsiteX7008" fmla="*/ 2571512 w 4699113"/>
              <a:gd name="connsiteY7008" fmla="*/ 1739795 h 4925960"/>
              <a:gd name="connsiteX7009" fmla="*/ 2581024 w 4699113"/>
              <a:gd name="connsiteY7009" fmla="*/ 1742759 h 4925960"/>
              <a:gd name="connsiteX7010" fmla="*/ 2596878 w 4699113"/>
              <a:gd name="connsiteY7010" fmla="*/ 1733867 h 4925960"/>
              <a:gd name="connsiteX7011" fmla="*/ 2603220 w 4699113"/>
              <a:gd name="connsiteY7011" fmla="*/ 1716084 h 4925960"/>
              <a:gd name="connsiteX7012" fmla="*/ 2600049 w 4699113"/>
              <a:gd name="connsiteY7012" fmla="*/ 1716084 h 4925960"/>
              <a:gd name="connsiteX7013" fmla="*/ 2596878 w 4699113"/>
              <a:gd name="connsiteY7013" fmla="*/ 1716084 h 4925960"/>
              <a:gd name="connsiteX7014" fmla="*/ 1705886 w 4699113"/>
              <a:gd name="connsiteY7014" fmla="*/ 1716084 h 4925960"/>
              <a:gd name="connsiteX7015" fmla="*/ 1693203 w 4699113"/>
              <a:gd name="connsiteY7015" fmla="*/ 1719048 h 4925960"/>
              <a:gd name="connsiteX7016" fmla="*/ 1683690 w 4699113"/>
              <a:gd name="connsiteY7016" fmla="*/ 1733867 h 4925960"/>
              <a:gd name="connsiteX7017" fmla="*/ 1693203 w 4699113"/>
              <a:gd name="connsiteY7017" fmla="*/ 1739795 h 4925960"/>
              <a:gd name="connsiteX7018" fmla="*/ 1699544 w 4699113"/>
              <a:gd name="connsiteY7018" fmla="*/ 1739795 h 4925960"/>
              <a:gd name="connsiteX7019" fmla="*/ 1709057 w 4699113"/>
              <a:gd name="connsiteY7019" fmla="*/ 1733867 h 4925960"/>
              <a:gd name="connsiteX7020" fmla="*/ 1718569 w 4699113"/>
              <a:gd name="connsiteY7020" fmla="*/ 1722012 h 4925960"/>
              <a:gd name="connsiteX7021" fmla="*/ 1715398 w 4699113"/>
              <a:gd name="connsiteY7021" fmla="*/ 1716084 h 4925960"/>
              <a:gd name="connsiteX7022" fmla="*/ 3062984 w 4699113"/>
              <a:gd name="connsiteY7022" fmla="*/ 1710156 h 4925960"/>
              <a:gd name="connsiteX7023" fmla="*/ 3059814 w 4699113"/>
              <a:gd name="connsiteY7023" fmla="*/ 1713120 h 4925960"/>
              <a:gd name="connsiteX7024" fmla="*/ 3056643 w 4699113"/>
              <a:gd name="connsiteY7024" fmla="*/ 1713120 h 4925960"/>
              <a:gd name="connsiteX7025" fmla="*/ 3056643 w 4699113"/>
              <a:gd name="connsiteY7025" fmla="*/ 1722012 h 4925960"/>
              <a:gd name="connsiteX7026" fmla="*/ 3050302 w 4699113"/>
              <a:gd name="connsiteY7026" fmla="*/ 1730903 h 4925960"/>
              <a:gd name="connsiteX7027" fmla="*/ 3028106 w 4699113"/>
              <a:gd name="connsiteY7027" fmla="*/ 1736831 h 4925960"/>
              <a:gd name="connsiteX7028" fmla="*/ 3012252 w 4699113"/>
              <a:gd name="connsiteY7028" fmla="*/ 1751650 h 4925960"/>
              <a:gd name="connsiteX7029" fmla="*/ 2996398 w 4699113"/>
              <a:gd name="connsiteY7029" fmla="*/ 1775361 h 4925960"/>
              <a:gd name="connsiteX7030" fmla="*/ 2974202 w 4699113"/>
              <a:gd name="connsiteY7030" fmla="*/ 1784253 h 4925960"/>
              <a:gd name="connsiteX7031" fmla="*/ 2977373 w 4699113"/>
              <a:gd name="connsiteY7031" fmla="*/ 1802036 h 4925960"/>
              <a:gd name="connsiteX7032" fmla="*/ 2993227 w 4699113"/>
              <a:gd name="connsiteY7032" fmla="*/ 1819819 h 4925960"/>
              <a:gd name="connsiteX7033" fmla="*/ 2996398 w 4699113"/>
              <a:gd name="connsiteY7033" fmla="*/ 1825747 h 4925960"/>
              <a:gd name="connsiteX7034" fmla="*/ 2999569 w 4699113"/>
              <a:gd name="connsiteY7034" fmla="*/ 1834639 h 4925960"/>
              <a:gd name="connsiteX7035" fmla="*/ 3021764 w 4699113"/>
              <a:gd name="connsiteY7035" fmla="*/ 1807964 h 4925960"/>
              <a:gd name="connsiteX7036" fmla="*/ 3056643 w 4699113"/>
              <a:gd name="connsiteY7036" fmla="*/ 1787217 h 4925960"/>
              <a:gd name="connsiteX7037" fmla="*/ 3101034 w 4699113"/>
              <a:gd name="connsiteY7037" fmla="*/ 1793145 h 4925960"/>
              <a:gd name="connsiteX7038" fmla="*/ 3135913 w 4699113"/>
              <a:gd name="connsiteY7038" fmla="*/ 1819819 h 4925960"/>
              <a:gd name="connsiteX7039" fmla="*/ 3139084 w 4699113"/>
              <a:gd name="connsiteY7039" fmla="*/ 1822783 h 4925960"/>
              <a:gd name="connsiteX7040" fmla="*/ 3145425 w 4699113"/>
              <a:gd name="connsiteY7040" fmla="*/ 1825747 h 4925960"/>
              <a:gd name="connsiteX7041" fmla="*/ 3142254 w 4699113"/>
              <a:gd name="connsiteY7041" fmla="*/ 1813892 h 4925960"/>
              <a:gd name="connsiteX7042" fmla="*/ 3158108 w 4699113"/>
              <a:gd name="connsiteY7042" fmla="*/ 1802036 h 4925960"/>
              <a:gd name="connsiteX7043" fmla="*/ 3161279 w 4699113"/>
              <a:gd name="connsiteY7043" fmla="*/ 1802036 h 4925960"/>
              <a:gd name="connsiteX7044" fmla="*/ 3161279 w 4699113"/>
              <a:gd name="connsiteY7044" fmla="*/ 1796108 h 4925960"/>
              <a:gd name="connsiteX7045" fmla="*/ 3161279 w 4699113"/>
              <a:gd name="connsiteY7045" fmla="*/ 1793145 h 4925960"/>
              <a:gd name="connsiteX7046" fmla="*/ 3151767 w 4699113"/>
              <a:gd name="connsiteY7046" fmla="*/ 1793145 h 4925960"/>
              <a:gd name="connsiteX7047" fmla="*/ 3139084 w 4699113"/>
              <a:gd name="connsiteY7047" fmla="*/ 1781289 h 4925960"/>
              <a:gd name="connsiteX7048" fmla="*/ 3145425 w 4699113"/>
              <a:gd name="connsiteY7048" fmla="*/ 1766470 h 4925960"/>
              <a:gd name="connsiteX7049" fmla="*/ 3145425 w 4699113"/>
              <a:gd name="connsiteY7049" fmla="*/ 1763506 h 4925960"/>
              <a:gd name="connsiteX7050" fmla="*/ 3145425 w 4699113"/>
              <a:gd name="connsiteY7050" fmla="*/ 1757578 h 4925960"/>
              <a:gd name="connsiteX7051" fmla="*/ 3145425 w 4699113"/>
              <a:gd name="connsiteY7051" fmla="*/ 1754614 h 4925960"/>
              <a:gd name="connsiteX7052" fmla="*/ 3142254 w 4699113"/>
              <a:gd name="connsiteY7052" fmla="*/ 1754614 h 4925960"/>
              <a:gd name="connsiteX7053" fmla="*/ 3142254 w 4699113"/>
              <a:gd name="connsiteY7053" fmla="*/ 1751650 h 4925960"/>
              <a:gd name="connsiteX7054" fmla="*/ 3139084 w 4699113"/>
              <a:gd name="connsiteY7054" fmla="*/ 1751650 h 4925960"/>
              <a:gd name="connsiteX7055" fmla="*/ 3135913 w 4699113"/>
              <a:gd name="connsiteY7055" fmla="*/ 1751650 h 4925960"/>
              <a:gd name="connsiteX7056" fmla="*/ 3126400 w 4699113"/>
              <a:gd name="connsiteY7056" fmla="*/ 1751650 h 4925960"/>
              <a:gd name="connsiteX7057" fmla="*/ 3120059 w 4699113"/>
              <a:gd name="connsiteY7057" fmla="*/ 1751650 h 4925960"/>
              <a:gd name="connsiteX7058" fmla="*/ 3094692 w 4699113"/>
              <a:gd name="connsiteY7058" fmla="*/ 1754614 h 4925960"/>
              <a:gd name="connsiteX7059" fmla="*/ 3094692 w 4699113"/>
              <a:gd name="connsiteY7059" fmla="*/ 1730903 h 4925960"/>
              <a:gd name="connsiteX7060" fmla="*/ 3094692 w 4699113"/>
              <a:gd name="connsiteY7060" fmla="*/ 1722012 h 4925960"/>
              <a:gd name="connsiteX7061" fmla="*/ 3088351 w 4699113"/>
              <a:gd name="connsiteY7061" fmla="*/ 1722012 h 4925960"/>
              <a:gd name="connsiteX7062" fmla="*/ 3075668 w 4699113"/>
              <a:gd name="connsiteY7062" fmla="*/ 1716084 h 4925960"/>
              <a:gd name="connsiteX7063" fmla="*/ 2676148 w 4699113"/>
              <a:gd name="connsiteY7063" fmla="*/ 1698300 h 4925960"/>
              <a:gd name="connsiteX7064" fmla="*/ 2657123 w 4699113"/>
              <a:gd name="connsiteY7064" fmla="*/ 1704228 h 4925960"/>
              <a:gd name="connsiteX7065" fmla="*/ 2634928 w 4699113"/>
              <a:gd name="connsiteY7065" fmla="*/ 1710156 h 4925960"/>
              <a:gd name="connsiteX7066" fmla="*/ 2644440 w 4699113"/>
              <a:gd name="connsiteY7066" fmla="*/ 1722012 h 4925960"/>
              <a:gd name="connsiteX7067" fmla="*/ 2663465 w 4699113"/>
              <a:gd name="connsiteY7067" fmla="*/ 1719048 h 4925960"/>
              <a:gd name="connsiteX7068" fmla="*/ 2676148 w 4699113"/>
              <a:gd name="connsiteY7068" fmla="*/ 1713120 h 4925960"/>
              <a:gd name="connsiteX7069" fmla="*/ 2222725 w 4699113"/>
              <a:gd name="connsiteY7069" fmla="*/ 1698300 h 4925960"/>
              <a:gd name="connsiteX7070" fmla="*/ 2210042 w 4699113"/>
              <a:gd name="connsiteY7070" fmla="*/ 1713120 h 4925960"/>
              <a:gd name="connsiteX7071" fmla="*/ 2210042 w 4699113"/>
              <a:gd name="connsiteY7071" fmla="*/ 1724975 h 4925960"/>
              <a:gd name="connsiteX7072" fmla="*/ 2203700 w 4699113"/>
              <a:gd name="connsiteY7072" fmla="*/ 1742759 h 4925960"/>
              <a:gd name="connsiteX7073" fmla="*/ 2194188 w 4699113"/>
              <a:gd name="connsiteY7073" fmla="*/ 1754614 h 4925960"/>
              <a:gd name="connsiteX7074" fmla="*/ 2187846 w 4699113"/>
              <a:gd name="connsiteY7074" fmla="*/ 1760542 h 4925960"/>
              <a:gd name="connsiteX7075" fmla="*/ 2187846 w 4699113"/>
              <a:gd name="connsiteY7075" fmla="*/ 1763506 h 4925960"/>
              <a:gd name="connsiteX7076" fmla="*/ 2187846 w 4699113"/>
              <a:gd name="connsiteY7076" fmla="*/ 1766470 h 4925960"/>
              <a:gd name="connsiteX7077" fmla="*/ 2197358 w 4699113"/>
              <a:gd name="connsiteY7077" fmla="*/ 1766470 h 4925960"/>
              <a:gd name="connsiteX7078" fmla="*/ 2216383 w 4699113"/>
              <a:gd name="connsiteY7078" fmla="*/ 1766470 h 4925960"/>
              <a:gd name="connsiteX7079" fmla="*/ 2232237 w 4699113"/>
              <a:gd name="connsiteY7079" fmla="*/ 1778325 h 4925960"/>
              <a:gd name="connsiteX7080" fmla="*/ 2219554 w 4699113"/>
              <a:gd name="connsiteY7080" fmla="*/ 1784253 h 4925960"/>
              <a:gd name="connsiteX7081" fmla="*/ 2210042 w 4699113"/>
              <a:gd name="connsiteY7081" fmla="*/ 1799072 h 4925960"/>
              <a:gd name="connsiteX7082" fmla="*/ 2222725 w 4699113"/>
              <a:gd name="connsiteY7082" fmla="*/ 1805000 h 4925960"/>
              <a:gd name="connsiteX7083" fmla="*/ 2210042 w 4699113"/>
              <a:gd name="connsiteY7083" fmla="*/ 1813892 h 4925960"/>
              <a:gd name="connsiteX7084" fmla="*/ 2216383 w 4699113"/>
              <a:gd name="connsiteY7084" fmla="*/ 1819819 h 4925960"/>
              <a:gd name="connsiteX7085" fmla="*/ 2219554 w 4699113"/>
              <a:gd name="connsiteY7085" fmla="*/ 1825747 h 4925960"/>
              <a:gd name="connsiteX7086" fmla="*/ 2222725 w 4699113"/>
              <a:gd name="connsiteY7086" fmla="*/ 1825747 h 4925960"/>
              <a:gd name="connsiteX7087" fmla="*/ 2225896 w 4699113"/>
              <a:gd name="connsiteY7087" fmla="*/ 1825747 h 4925960"/>
              <a:gd name="connsiteX7088" fmla="*/ 2238579 w 4699113"/>
              <a:gd name="connsiteY7088" fmla="*/ 1816855 h 4925960"/>
              <a:gd name="connsiteX7089" fmla="*/ 2254433 w 4699113"/>
              <a:gd name="connsiteY7089" fmla="*/ 1816855 h 4925960"/>
              <a:gd name="connsiteX7090" fmla="*/ 2254433 w 4699113"/>
              <a:gd name="connsiteY7090" fmla="*/ 1807964 h 4925960"/>
              <a:gd name="connsiteX7091" fmla="*/ 2260774 w 4699113"/>
              <a:gd name="connsiteY7091" fmla="*/ 1802036 h 4925960"/>
              <a:gd name="connsiteX7092" fmla="*/ 2232237 w 4699113"/>
              <a:gd name="connsiteY7092" fmla="*/ 1793145 h 4925960"/>
              <a:gd name="connsiteX7093" fmla="*/ 2241750 w 4699113"/>
              <a:gd name="connsiteY7093" fmla="*/ 1772397 h 4925960"/>
              <a:gd name="connsiteX7094" fmla="*/ 2248091 w 4699113"/>
              <a:gd name="connsiteY7094" fmla="*/ 1766470 h 4925960"/>
              <a:gd name="connsiteX7095" fmla="*/ 2251262 w 4699113"/>
              <a:gd name="connsiteY7095" fmla="*/ 1757578 h 4925960"/>
              <a:gd name="connsiteX7096" fmla="*/ 2238579 w 4699113"/>
              <a:gd name="connsiteY7096" fmla="*/ 1754614 h 4925960"/>
              <a:gd name="connsiteX7097" fmla="*/ 2238579 w 4699113"/>
              <a:gd name="connsiteY7097" fmla="*/ 1736831 h 4925960"/>
              <a:gd name="connsiteX7098" fmla="*/ 2232237 w 4699113"/>
              <a:gd name="connsiteY7098" fmla="*/ 1716084 h 4925960"/>
              <a:gd name="connsiteX7099" fmla="*/ 951238 w 4699113"/>
              <a:gd name="connsiteY7099" fmla="*/ 1698300 h 4925960"/>
              <a:gd name="connsiteX7100" fmla="*/ 954408 w 4699113"/>
              <a:gd name="connsiteY7100" fmla="*/ 1698300 h 4925960"/>
              <a:gd name="connsiteX7101" fmla="*/ 960750 w 4699113"/>
              <a:gd name="connsiteY7101" fmla="*/ 1698300 h 4925960"/>
              <a:gd name="connsiteX7102" fmla="*/ 986116 w 4699113"/>
              <a:gd name="connsiteY7102" fmla="*/ 1710156 h 4925960"/>
              <a:gd name="connsiteX7103" fmla="*/ 982946 w 4699113"/>
              <a:gd name="connsiteY7103" fmla="*/ 1733867 h 4925960"/>
              <a:gd name="connsiteX7104" fmla="*/ 976604 w 4699113"/>
              <a:gd name="connsiteY7104" fmla="*/ 1742759 h 4925960"/>
              <a:gd name="connsiteX7105" fmla="*/ 970262 w 4699113"/>
              <a:gd name="connsiteY7105" fmla="*/ 1760542 h 4925960"/>
              <a:gd name="connsiteX7106" fmla="*/ 960750 w 4699113"/>
              <a:gd name="connsiteY7106" fmla="*/ 1724975 h 4925960"/>
              <a:gd name="connsiteX7107" fmla="*/ 2504925 w 4699113"/>
              <a:gd name="connsiteY7107" fmla="*/ 1692373 h 4925960"/>
              <a:gd name="connsiteX7108" fmla="*/ 2504925 w 4699113"/>
              <a:gd name="connsiteY7108" fmla="*/ 1698300 h 4925960"/>
              <a:gd name="connsiteX7109" fmla="*/ 2504925 w 4699113"/>
              <a:gd name="connsiteY7109" fmla="*/ 1704228 h 4925960"/>
              <a:gd name="connsiteX7110" fmla="*/ 2514438 w 4699113"/>
              <a:gd name="connsiteY7110" fmla="*/ 1716084 h 4925960"/>
              <a:gd name="connsiteX7111" fmla="*/ 2530292 w 4699113"/>
              <a:gd name="connsiteY7111" fmla="*/ 1722012 h 4925960"/>
              <a:gd name="connsiteX7112" fmla="*/ 2530292 w 4699113"/>
              <a:gd name="connsiteY7112" fmla="*/ 1695337 h 4925960"/>
              <a:gd name="connsiteX7113" fmla="*/ 2726881 w 4699113"/>
              <a:gd name="connsiteY7113" fmla="*/ 1680517 h 4925960"/>
              <a:gd name="connsiteX7114" fmla="*/ 2707856 w 4699113"/>
              <a:gd name="connsiteY7114" fmla="*/ 1692373 h 4925960"/>
              <a:gd name="connsiteX7115" fmla="*/ 2707856 w 4699113"/>
              <a:gd name="connsiteY7115" fmla="*/ 1701264 h 4925960"/>
              <a:gd name="connsiteX7116" fmla="*/ 2711027 w 4699113"/>
              <a:gd name="connsiteY7116" fmla="*/ 1704228 h 4925960"/>
              <a:gd name="connsiteX7117" fmla="*/ 2733222 w 4699113"/>
              <a:gd name="connsiteY7117" fmla="*/ 1698300 h 4925960"/>
              <a:gd name="connsiteX7118" fmla="*/ 2749076 w 4699113"/>
              <a:gd name="connsiteY7118" fmla="*/ 1689409 h 4925960"/>
              <a:gd name="connsiteX7119" fmla="*/ 2749076 w 4699113"/>
              <a:gd name="connsiteY7119" fmla="*/ 1683481 h 4925960"/>
              <a:gd name="connsiteX7120" fmla="*/ 2745906 w 4699113"/>
              <a:gd name="connsiteY7120" fmla="*/ 1680517 h 4925960"/>
              <a:gd name="connsiteX7121" fmla="*/ 2489071 w 4699113"/>
              <a:gd name="connsiteY7121" fmla="*/ 1677553 h 4925960"/>
              <a:gd name="connsiteX7122" fmla="*/ 2473217 w 4699113"/>
              <a:gd name="connsiteY7122" fmla="*/ 1683481 h 4925960"/>
              <a:gd name="connsiteX7123" fmla="*/ 2460534 w 4699113"/>
              <a:gd name="connsiteY7123" fmla="*/ 1695337 h 4925960"/>
              <a:gd name="connsiteX7124" fmla="*/ 2482730 w 4699113"/>
              <a:gd name="connsiteY7124" fmla="*/ 1695337 h 4925960"/>
              <a:gd name="connsiteX7125" fmla="*/ 2501754 w 4699113"/>
              <a:gd name="connsiteY7125" fmla="*/ 1692373 h 4925960"/>
              <a:gd name="connsiteX7126" fmla="*/ 2495413 w 4699113"/>
              <a:gd name="connsiteY7126" fmla="*/ 1683481 h 4925960"/>
              <a:gd name="connsiteX7127" fmla="*/ 2340044 w 4699113"/>
              <a:gd name="connsiteY7127" fmla="*/ 1668662 h 4925960"/>
              <a:gd name="connsiteX7128" fmla="*/ 2336873 w 4699113"/>
              <a:gd name="connsiteY7128" fmla="*/ 1674589 h 4925960"/>
              <a:gd name="connsiteX7129" fmla="*/ 2330532 w 4699113"/>
              <a:gd name="connsiteY7129" fmla="*/ 1680517 h 4925960"/>
              <a:gd name="connsiteX7130" fmla="*/ 2333702 w 4699113"/>
              <a:gd name="connsiteY7130" fmla="*/ 1704228 h 4925960"/>
              <a:gd name="connsiteX7131" fmla="*/ 2327361 w 4699113"/>
              <a:gd name="connsiteY7131" fmla="*/ 1733867 h 4925960"/>
              <a:gd name="connsiteX7132" fmla="*/ 2333702 w 4699113"/>
              <a:gd name="connsiteY7132" fmla="*/ 1733867 h 4925960"/>
              <a:gd name="connsiteX7133" fmla="*/ 2333702 w 4699113"/>
              <a:gd name="connsiteY7133" fmla="*/ 1739795 h 4925960"/>
              <a:gd name="connsiteX7134" fmla="*/ 2340044 w 4699113"/>
              <a:gd name="connsiteY7134" fmla="*/ 1751650 h 4925960"/>
              <a:gd name="connsiteX7135" fmla="*/ 2352727 w 4699113"/>
              <a:gd name="connsiteY7135" fmla="*/ 1739795 h 4925960"/>
              <a:gd name="connsiteX7136" fmla="*/ 2355898 w 4699113"/>
              <a:gd name="connsiteY7136" fmla="*/ 1724975 h 4925960"/>
              <a:gd name="connsiteX7137" fmla="*/ 2371752 w 4699113"/>
              <a:gd name="connsiteY7137" fmla="*/ 1724975 h 4925960"/>
              <a:gd name="connsiteX7138" fmla="*/ 2355898 w 4699113"/>
              <a:gd name="connsiteY7138" fmla="*/ 1698300 h 4925960"/>
              <a:gd name="connsiteX7139" fmla="*/ 2349556 w 4699113"/>
              <a:gd name="connsiteY7139" fmla="*/ 1668662 h 4925960"/>
              <a:gd name="connsiteX7140" fmla="*/ 2343215 w 4699113"/>
              <a:gd name="connsiteY7140" fmla="*/ 1668662 h 4925960"/>
              <a:gd name="connsiteX7141" fmla="*/ 2809321 w 4699113"/>
              <a:gd name="connsiteY7141" fmla="*/ 1662734 h 4925960"/>
              <a:gd name="connsiteX7142" fmla="*/ 2793467 w 4699113"/>
              <a:gd name="connsiteY7142" fmla="*/ 1668662 h 4925960"/>
              <a:gd name="connsiteX7143" fmla="*/ 2774442 w 4699113"/>
              <a:gd name="connsiteY7143" fmla="*/ 1674589 h 4925960"/>
              <a:gd name="connsiteX7144" fmla="*/ 2793467 w 4699113"/>
              <a:gd name="connsiteY7144" fmla="*/ 1683481 h 4925960"/>
              <a:gd name="connsiteX7145" fmla="*/ 2815663 w 4699113"/>
              <a:gd name="connsiteY7145" fmla="*/ 1683481 h 4925960"/>
              <a:gd name="connsiteX7146" fmla="*/ 2831517 w 4699113"/>
              <a:gd name="connsiteY7146" fmla="*/ 1680517 h 4925960"/>
              <a:gd name="connsiteX7147" fmla="*/ 2841029 w 4699113"/>
              <a:gd name="connsiteY7147" fmla="*/ 1680517 h 4925960"/>
              <a:gd name="connsiteX7148" fmla="*/ 2825175 w 4699113"/>
              <a:gd name="connsiteY7148" fmla="*/ 1677553 h 4925960"/>
              <a:gd name="connsiteX7149" fmla="*/ 2818834 w 4699113"/>
              <a:gd name="connsiteY7149" fmla="*/ 1668662 h 4925960"/>
              <a:gd name="connsiteX7150" fmla="*/ 2815663 w 4699113"/>
              <a:gd name="connsiteY7150" fmla="*/ 1662734 h 4925960"/>
              <a:gd name="connsiteX7151" fmla="*/ 951238 w 4699113"/>
              <a:gd name="connsiteY7151" fmla="*/ 1659770 h 4925960"/>
              <a:gd name="connsiteX7152" fmla="*/ 970262 w 4699113"/>
              <a:gd name="connsiteY7152" fmla="*/ 1668662 h 4925960"/>
              <a:gd name="connsiteX7153" fmla="*/ 960750 w 4699113"/>
              <a:gd name="connsiteY7153" fmla="*/ 1683481 h 4925960"/>
              <a:gd name="connsiteX7154" fmla="*/ 951238 w 4699113"/>
              <a:gd name="connsiteY7154" fmla="*/ 1698300 h 4925960"/>
              <a:gd name="connsiteX7155" fmla="*/ 935384 w 4699113"/>
              <a:gd name="connsiteY7155" fmla="*/ 1683481 h 4925960"/>
              <a:gd name="connsiteX7156" fmla="*/ 932213 w 4699113"/>
              <a:gd name="connsiteY7156" fmla="*/ 1671626 h 4925960"/>
              <a:gd name="connsiteX7157" fmla="*/ 995629 w 4699113"/>
              <a:gd name="connsiteY7157" fmla="*/ 1653842 h 4925960"/>
              <a:gd name="connsiteX7158" fmla="*/ 1005141 w 4699113"/>
              <a:gd name="connsiteY7158" fmla="*/ 1653842 h 4925960"/>
              <a:gd name="connsiteX7159" fmla="*/ 1008312 w 4699113"/>
              <a:gd name="connsiteY7159" fmla="*/ 1662734 h 4925960"/>
              <a:gd name="connsiteX7160" fmla="*/ 1014653 w 4699113"/>
              <a:gd name="connsiteY7160" fmla="*/ 1674589 h 4925960"/>
              <a:gd name="connsiteX7161" fmla="*/ 1005141 w 4699113"/>
              <a:gd name="connsiteY7161" fmla="*/ 1677553 h 4925960"/>
              <a:gd name="connsiteX7162" fmla="*/ 995629 w 4699113"/>
              <a:gd name="connsiteY7162" fmla="*/ 1680517 h 4925960"/>
              <a:gd name="connsiteX7163" fmla="*/ 986116 w 4699113"/>
              <a:gd name="connsiteY7163" fmla="*/ 1677553 h 4925960"/>
              <a:gd name="connsiteX7164" fmla="*/ 979775 w 4699113"/>
              <a:gd name="connsiteY7164" fmla="*/ 1671626 h 4925960"/>
              <a:gd name="connsiteX7165" fmla="*/ 970262 w 4699113"/>
              <a:gd name="connsiteY7165" fmla="*/ 1668662 h 4925960"/>
              <a:gd name="connsiteX7166" fmla="*/ 979775 w 4699113"/>
              <a:gd name="connsiteY7166" fmla="*/ 1656806 h 4925960"/>
              <a:gd name="connsiteX7167" fmla="*/ 2882250 w 4699113"/>
              <a:gd name="connsiteY7167" fmla="*/ 1647915 h 4925960"/>
              <a:gd name="connsiteX7168" fmla="*/ 2866396 w 4699113"/>
              <a:gd name="connsiteY7168" fmla="*/ 1650879 h 4925960"/>
              <a:gd name="connsiteX7169" fmla="*/ 2853712 w 4699113"/>
              <a:gd name="connsiteY7169" fmla="*/ 1656806 h 4925960"/>
              <a:gd name="connsiteX7170" fmla="*/ 2869566 w 4699113"/>
              <a:gd name="connsiteY7170" fmla="*/ 1662734 h 4925960"/>
              <a:gd name="connsiteX7171" fmla="*/ 2898104 w 4699113"/>
              <a:gd name="connsiteY7171" fmla="*/ 1659770 h 4925960"/>
              <a:gd name="connsiteX7172" fmla="*/ 2894933 w 4699113"/>
              <a:gd name="connsiteY7172" fmla="*/ 1650879 h 4925960"/>
              <a:gd name="connsiteX7173" fmla="*/ 2425656 w 4699113"/>
              <a:gd name="connsiteY7173" fmla="*/ 1641987 h 4925960"/>
              <a:gd name="connsiteX7174" fmla="*/ 2419314 w 4699113"/>
              <a:gd name="connsiteY7174" fmla="*/ 1653842 h 4925960"/>
              <a:gd name="connsiteX7175" fmla="*/ 2416143 w 4699113"/>
              <a:gd name="connsiteY7175" fmla="*/ 1662734 h 4925960"/>
              <a:gd name="connsiteX7176" fmla="*/ 2397118 w 4699113"/>
              <a:gd name="connsiteY7176" fmla="*/ 1668662 h 4925960"/>
              <a:gd name="connsiteX7177" fmla="*/ 2384435 w 4699113"/>
              <a:gd name="connsiteY7177" fmla="*/ 1680517 h 4925960"/>
              <a:gd name="connsiteX7178" fmla="*/ 2384435 w 4699113"/>
              <a:gd name="connsiteY7178" fmla="*/ 1683481 h 4925960"/>
              <a:gd name="connsiteX7179" fmla="*/ 2387606 w 4699113"/>
              <a:gd name="connsiteY7179" fmla="*/ 1689409 h 4925960"/>
              <a:gd name="connsiteX7180" fmla="*/ 2403460 w 4699113"/>
              <a:gd name="connsiteY7180" fmla="*/ 1677553 h 4925960"/>
              <a:gd name="connsiteX7181" fmla="*/ 2416143 w 4699113"/>
              <a:gd name="connsiteY7181" fmla="*/ 1662734 h 4925960"/>
              <a:gd name="connsiteX7182" fmla="*/ 2425656 w 4699113"/>
              <a:gd name="connsiteY7182" fmla="*/ 1656806 h 4925960"/>
              <a:gd name="connsiteX7183" fmla="*/ 3097863 w 4699113"/>
              <a:gd name="connsiteY7183" fmla="*/ 1636059 h 4925960"/>
              <a:gd name="connsiteX7184" fmla="*/ 3097863 w 4699113"/>
              <a:gd name="connsiteY7184" fmla="*/ 1641987 h 4925960"/>
              <a:gd name="connsiteX7185" fmla="*/ 3088351 w 4699113"/>
              <a:gd name="connsiteY7185" fmla="*/ 1650879 h 4925960"/>
              <a:gd name="connsiteX7186" fmla="*/ 3082009 w 4699113"/>
              <a:gd name="connsiteY7186" fmla="*/ 1662734 h 4925960"/>
              <a:gd name="connsiteX7187" fmla="*/ 3085180 w 4699113"/>
              <a:gd name="connsiteY7187" fmla="*/ 1677553 h 4925960"/>
              <a:gd name="connsiteX7188" fmla="*/ 3088351 w 4699113"/>
              <a:gd name="connsiteY7188" fmla="*/ 1680517 h 4925960"/>
              <a:gd name="connsiteX7189" fmla="*/ 3097863 w 4699113"/>
              <a:gd name="connsiteY7189" fmla="*/ 1680517 h 4925960"/>
              <a:gd name="connsiteX7190" fmla="*/ 3104205 w 4699113"/>
              <a:gd name="connsiteY7190" fmla="*/ 1674589 h 4925960"/>
              <a:gd name="connsiteX7191" fmla="*/ 3104205 w 4699113"/>
              <a:gd name="connsiteY7191" fmla="*/ 1659770 h 4925960"/>
              <a:gd name="connsiteX7192" fmla="*/ 3107376 w 4699113"/>
              <a:gd name="connsiteY7192" fmla="*/ 1656806 h 4925960"/>
              <a:gd name="connsiteX7193" fmla="*/ 3113717 w 4699113"/>
              <a:gd name="connsiteY7193" fmla="*/ 1656806 h 4925960"/>
              <a:gd name="connsiteX7194" fmla="*/ 3116888 w 4699113"/>
              <a:gd name="connsiteY7194" fmla="*/ 1662734 h 4925960"/>
              <a:gd name="connsiteX7195" fmla="*/ 3126400 w 4699113"/>
              <a:gd name="connsiteY7195" fmla="*/ 1671626 h 4925960"/>
              <a:gd name="connsiteX7196" fmla="*/ 3126400 w 4699113"/>
              <a:gd name="connsiteY7196" fmla="*/ 1650879 h 4925960"/>
              <a:gd name="connsiteX7197" fmla="*/ 3113717 w 4699113"/>
              <a:gd name="connsiteY7197" fmla="*/ 1636059 h 4925960"/>
              <a:gd name="connsiteX7198" fmla="*/ 3104205 w 4699113"/>
              <a:gd name="connsiteY7198" fmla="*/ 1636059 h 4925960"/>
              <a:gd name="connsiteX7199" fmla="*/ 2736393 w 4699113"/>
              <a:gd name="connsiteY7199" fmla="*/ 1636059 h 4925960"/>
              <a:gd name="connsiteX7200" fmla="*/ 2723710 w 4699113"/>
              <a:gd name="connsiteY7200" fmla="*/ 1639023 h 4925960"/>
              <a:gd name="connsiteX7201" fmla="*/ 2707856 w 4699113"/>
              <a:gd name="connsiteY7201" fmla="*/ 1650879 h 4925960"/>
              <a:gd name="connsiteX7202" fmla="*/ 2726881 w 4699113"/>
              <a:gd name="connsiteY7202" fmla="*/ 1653842 h 4925960"/>
              <a:gd name="connsiteX7203" fmla="*/ 2742735 w 4699113"/>
              <a:gd name="connsiteY7203" fmla="*/ 1647915 h 4925960"/>
              <a:gd name="connsiteX7204" fmla="*/ 2742735 w 4699113"/>
              <a:gd name="connsiteY7204" fmla="*/ 1639023 h 4925960"/>
              <a:gd name="connsiteX7205" fmla="*/ 2942494 w 4699113"/>
              <a:gd name="connsiteY7205" fmla="*/ 1633095 h 4925960"/>
              <a:gd name="connsiteX7206" fmla="*/ 2926640 w 4699113"/>
              <a:gd name="connsiteY7206" fmla="*/ 1639023 h 4925960"/>
              <a:gd name="connsiteX7207" fmla="*/ 2926640 w 4699113"/>
              <a:gd name="connsiteY7207" fmla="*/ 1641987 h 4925960"/>
              <a:gd name="connsiteX7208" fmla="*/ 2942494 w 4699113"/>
              <a:gd name="connsiteY7208" fmla="*/ 1647915 h 4925960"/>
              <a:gd name="connsiteX7209" fmla="*/ 2961519 w 4699113"/>
              <a:gd name="connsiteY7209" fmla="*/ 1641987 h 4925960"/>
              <a:gd name="connsiteX7210" fmla="*/ 2961519 w 4699113"/>
              <a:gd name="connsiteY7210" fmla="*/ 1636059 h 4925960"/>
              <a:gd name="connsiteX7211" fmla="*/ 2955178 w 4699113"/>
              <a:gd name="connsiteY7211" fmla="*/ 1633095 h 4925960"/>
              <a:gd name="connsiteX7212" fmla="*/ 2685660 w 4699113"/>
              <a:gd name="connsiteY7212" fmla="*/ 1630131 h 4925960"/>
              <a:gd name="connsiteX7213" fmla="*/ 2666636 w 4699113"/>
              <a:gd name="connsiteY7213" fmla="*/ 1650879 h 4925960"/>
              <a:gd name="connsiteX7214" fmla="*/ 2638098 w 4699113"/>
              <a:gd name="connsiteY7214" fmla="*/ 1639023 h 4925960"/>
              <a:gd name="connsiteX7215" fmla="*/ 2625415 w 4699113"/>
              <a:gd name="connsiteY7215" fmla="*/ 1636059 h 4925960"/>
              <a:gd name="connsiteX7216" fmla="*/ 2619074 w 4699113"/>
              <a:gd name="connsiteY7216" fmla="*/ 1641987 h 4925960"/>
              <a:gd name="connsiteX7217" fmla="*/ 2596878 w 4699113"/>
              <a:gd name="connsiteY7217" fmla="*/ 1662734 h 4925960"/>
              <a:gd name="connsiteX7218" fmla="*/ 2568341 w 4699113"/>
              <a:gd name="connsiteY7218" fmla="*/ 1677553 h 4925960"/>
              <a:gd name="connsiteX7219" fmla="*/ 2593708 w 4699113"/>
              <a:gd name="connsiteY7219" fmla="*/ 1692373 h 4925960"/>
              <a:gd name="connsiteX7220" fmla="*/ 2606390 w 4699113"/>
              <a:gd name="connsiteY7220" fmla="*/ 1671626 h 4925960"/>
              <a:gd name="connsiteX7221" fmla="*/ 2619074 w 4699113"/>
              <a:gd name="connsiteY7221" fmla="*/ 1659770 h 4925960"/>
              <a:gd name="connsiteX7222" fmla="*/ 2628586 w 4699113"/>
              <a:gd name="connsiteY7222" fmla="*/ 1659770 h 4925960"/>
              <a:gd name="connsiteX7223" fmla="*/ 2660294 w 4699113"/>
              <a:gd name="connsiteY7223" fmla="*/ 1668662 h 4925960"/>
              <a:gd name="connsiteX7224" fmla="*/ 2685660 w 4699113"/>
              <a:gd name="connsiteY7224" fmla="*/ 1677553 h 4925960"/>
              <a:gd name="connsiteX7225" fmla="*/ 2692002 w 4699113"/>
              <a:gd name="connsiteY7225" fmla="*/ 1653842 h 4925960"/>
              <a:gd name="connsiteX7226" fmla="*/ 2688831 w 4699113"/>
              <a:gd name="connsiteY7226" fmla="*/ 1630131 h 4925960"/>
              <a:gd name="connsiteX7227" fmla="*/ 2495413 w 4699113"/>
              <a:gd name="connsiteY7227" fmla="*/ 1618276 h 4925960"/>
              <a:gd name="connsiteX7228" fmla="*/ 2489071 w 4699113"/>
              <a:gd name="connsiteY7228" fmla="*/ 1621240 h 4925960"/>
              <a:gd name="connsiteX7229" fmla="*/ 2473217 w 4699113"/>
              <a:gd name="connsiteY7229" fmla="*/ 1621240 h 4925960"/>
              <a:gd name="connsiteX7230" fmla="*/ 2473217 w 4699113"/>
              <a:gd name="connsiteY7230" fmla="*/ 1627167 h 4925960"/>
              <a:gd name="connsiteX7231" fmla="*/ 2470046 w 4699113"/>
              <a:gd name="connsiteY7231" fmla="*/ 1633095 h 4925960"/>
              <a:gd name="connsiteX7232" fmla="*/ 2479559 w 4699113"/>
              <a:gd name="connsiteY7232" fmla="*/ 1633095 h 4925960"/>
              <a:gd name="connsiteX7233" fmla="*/ 2482730 w 4699113"/>
              <a:gd name="connsiteY7233" fmla="*/ 1636059 h 4925960"/>
              <a:gd name="connsiteX7234" fmla="*/ 2508096 w 4699113"/>
              <a:gd name="connsiteY7234" fmla="*/ 1647915 h 4925960"/>
              <a:gd name="connsiteX7235" fmla="*/ 2533462 w 4699113"/>
              <a:gd name="connsiteY7235" fmla="*/ 1659770 h 4925960"/>
              <a:gd name="connsiteX7236" fmla="*/ 2546146 w 4699113"/>
              <a:gd name="connsiteY7236" fmla="*/ 1639023 h 4925960"/>
              <a:gd name="connsiteX7237" fmla="*/ 2517608 w 4699113"/>
              <a:gd name="connsiteY7237" fmla="*/ 1636059 h 4925960"/>
              <a:gd name="connsiteX7238" fmla="*/ 2511267 w 4699113"/>
              <a:gd name="connsiteY7238" fmla="*/ 1636059 h 4925960"/>
              <a:gd name="connsiteX7239" fmla="*/ 2511267 w 4699113"/>
              <a:gd name="connsiteY7239" fmla="*/ 1630131 h 4925960"/>
              <a:gd name="connsiteX7240" fmla="*/ 2508096 w 4699113"/>
              <a:gd name="connsiteY7240" fmla="*/ 1618276 h 4925960"/>
              <a:gd name="connsiteX7241" fmla="*/ 3015423 w 4699113"/>
              <a:gd name="connsiteY7241" fmla="*/ 1615312 h 4925960"/>
              <a:gd name="connsiteX7242" fmla="*/ 2996398 w 4699113"/>
              <a:gd name="connsiteY7242" fmla="*/ 1621240 h 4925960"/>
              <a:gd name="connsiteX7243" fmla="*/ 2999569 w 4699113"/>
              <a:gd name="connsiteY7243" fmla="*/ 1636059 h 4925960"/>
              <a:gd name="connsiteX7244" fmla="*/ 3012252 w 4699113"/>
              <a:gd name="connsiteY7244" fmla="*/ 1636059 h 4925960"/>
              <a:gd name="connsiteX7245" fmla="*/ 3021764 w 4699113"/>
              <a:gd name="connsiteY7245" fmla="*/ 1630131 h 4925960"/>
              <a:gd name="connsiteX7246" fmla="*/ 3028106 w 4699113"/>
              <a:gd name="connsiteY7246" fmla="*/ 1618276 h 4925960"/>
              <a:gd name="connsiteX7247" fmla="*/ 3078838 w 4699113"/>
              <a:gd name="connsiteY7247" fmla="*/ 1600492 h 4925960"/>
              <a:gd name="connsiteX7248" fmla="*/ 3066156 w 4699113"/>
              <a:gd name="connsiteY7248" fmla="*/ 1606420 h 4925960"/>
              <a:gd name="connsiteX7249" fmla="*/ 3062984 w 4699113"/>
              <a:gd name="connsiteY7249" fmla="*/ 1615312 h 4925960"/>
              <a:gd name="connsiteX7250" fmla="*/ 3078838 w 4699113"/>
              <a:gd name="connsiteY7250" fmla="*/ 1618276 h 4925960"/>
              <a:gd name="connsiteX7251" fmla="*/ 3097863 w 4699113"/>
              <a:gd name="connsiteY7251" fmla="*/ 1618276 h 4925960"/>
              <a:gd name="connsiteX7252" fmla="*/ 3101034 w 4699113"/>
              <a:gd name="connsiteY7252" fmla="*/ 1618276 h 4925960"/>
              <a:gd name="connsiteX7253" fmla="*/ 3097863 w 4699113"/>
              <a:gd name="connsiteY7253" fmla="*/ 1600492 h 4925960"/>
              <a:gd name="connsiteX7254" fmla="*/ 2885420 w 4699113"/>
              <a:gd name="connsiteY7254" fmla="*/ 1600492 h 4925960"/>
              <a:gd name="connsiteX7255" fmla="*/ 2853712 w 4699113"/>
              <a:gd name="connsiteY7255" fmla="*/ 1609384 h 4925960"/>
              <a:gd name="connsiteX7256" fmla="*/ 2866396 w 4699113"/>
              <a:gd name="connsiteY7256" fmla="*/ 1615312 h 4925960"/>
              <a:gd name="connsiteX7257" fmla="*/ 2879079 w 4699113"/>
              <a:gd name="connsiteY7257" fmla="*/ 1627167 h 4925960"/>
              <a:gd name="connsiteX7258" fmla="*/ 2882250 w 4699113"/>
              <a:gd name="connsiteY7258" fmla="*/ 1630131 h 4925960"/>
              <a:gd name="connsiteX7259" fmla="*/ 2888591 w 4699113"/>
              <a:gd name="connsiteY7259" fmla="*/ 1630131 h 4925960"/>
              <a:gd name="connsiteX7260" fmla="*/ 2894933 w 4699113"/>
              <a:gd name="connsiteY7260" fmla="*/ 1627167 h 4925960"/>
              <a:gd name="connsiteX7261" fmla="*/ 2898104 w 4699113"/>
              <a:gd name="connsiteY7261" fmla="*/ 1618276 h 4925960"/>
              <a:gd name="connsiteX7262" fmla="*/ 3142254 w 4699113"/>
              <a:gd name="connsiteY7262" fmla="*/ 1585673 h 4925960"/>
              <a:gd name="connsiteX7263" fmla="*/ 3135913 w 4699113"/>
              <a:gd name="connsiteY7263" fmla="*/ 1588637 h 4925960"/>
              <a:gd name="connsiteX7264" fmla="*/ 3142254 w 4699113"/>
              <a:gd name="connsiteY7264" fmla="*/ 1600492 h 4925960"/>
              <a:gd name="connsiteX7265" fmla="*/ 3170792 w 4699113"/>
              <a:gd name="connsiteY7265" fmla="*/ 1588637 h 4925960"/>
              <a:gd name="connsiteX7266" fmla="*/ 3161279 w 4699113"/>
              <a:gd name="connsiteY7266" fmla="*/ 1585673 h 4925960"/>
              <a:gd name="connsiteX7267" fmla="*/ 3145425 w 4699113"/>
              <a:gd name="connsiteY7267" fmla="*/ 1585673 h 4925960"/>
              <a:gd name="connsiteX7268" fmla="*/ 1858084 w 4699113"/>
              <a:gd name="connsiteY7268" fmla="*/ 1576782 h 4925960"/>
              <a:gd name="connsiteX7269" fmla="*/ 1804181 w 4699113"/>
              <a:gd name="connsiteY7269" fmla="*/ 1594565 h 4925960"/>
              <a:gd name="connsiteX7270" fmla="*/ 1747106 w 4699113"/>
              <a:gd name="connsiteY7270" fmla="*/ 1609384 h 4925960"/>
              <a:gd name="connsiteX7271" fmla="*/ 1737594 w 4699113"/>
              <a:gd name="connsiteY7271" fmla="*/ 1612348 h 4925960"/>
              <a:gd name="connsiteX7272" fmla="*/ 1728082 w 4699113"/>
              <a:gd name="connsiteY7272" fmla="*/ 1618276 h 4925960"/>
              <a:gd name="connsiteX7273" fmla="*/ 1737594 w 4699113"/>
              <a:gd name="connsiteY7273" fmla="*/ 1627167 h 4925960"/>
              <a:gd name="connsiteX7274" fmla="*/ 1743936 w 4699113"/>
              <a:gd name="connsiteY7274" fmla="*/ 1630131 h 4925960"/>
              <a:gd name="connsiteX7275" fmla="*/ 1762960 w 4699113"/>
              <a:gd name="connsiteY7275" fmla="*/ 1630131 h 4925960"/>
              <a:gd name="connsiteX7276" fmla="*/ 1781985 w 4699113"/>
              <a:gd name="connsiteY7276" fmla="*/ 1627167 h 4925960"/>
              <a:gd name="connsiteX7277" fmla="*/ 1791497 w 4699113"/>
              <a:gd name="connsiteY7277" fmla="*/ 1621240 h 4925960"/>
              <a:gd name="connsiteX7278" fmla="*/ 1801010 w 4699113"/>
              <a:gd name="connsiteY7278" fmla="*/ 1621240 h 4925960"/>
              <a:gd name="connsiteX7279" fmla="*/ 1804181 w 4699113"/>
              <a:gd name="connsiteY7279" fmla="*/ 1630131 h 4925960"/>
              <a:gd name="connsiteX7280" fmla="*/ 1801010 w 4699113"/>
              <a:gd name="connsiteY7280" fmla="*/ 1636059 h 4925960"/>
              <a:gd name="connsiteX7281" fmla="*/ 1794668 w 4699113"/>
              <a:gd name="connsiteY7281" fmla="*/ 1641987 h 4925960"/>
              <a:gd name="connsiteX7282" fmla="*/ 1804181 w 4699113"/>
              <a:gd name="connsiteY7282" fmla="*/ 1650879 h 4925960"/>
              <a:gd name="connsiteX7283" fmla="*/ 1807351 w 4699113"/>
              <a:gd name="connsiteY7283" fmla="*/ 1650879 h 4925960"/>
              <a:gd name="connsiteX7284" fmla="*/ 1813693 w 4699113"/>
              <a:gd name="connsiteY7284" fmla="*/ 1647915 h 4925960"/>
              <a:gd name="connsiteX7285" fmla="*/ 1816864 w 4699113"/>
              <a:gd name="connsiteY7285" fmla="*/ 1641987 h 4925960"/>
              <a:gd name="connsiteX7286" fmla="*/ 1813693 w 4699113"/>
              <a:gd name="connsiteY7286" fmla="*/ 1636059 h 4925960"/>
              <a:gd name="connsiteX7287" fmla="*/ 1813693 w 4699113"/>
              <a:gd name="connsiteY7287" fmla="*/ 1609384 h 4925960"/>
              <a:gd name="connsiteX7288" fmla="*/ 1839059 w 4699113"/>
              <a:gd name="connsiteY7288" fmla="*/ 1597529 h 4925960"/>
              <a:gd name="connsiteX7289" fmla="*/ 1854913 w 4699113"/>
              <a:gd name="connsiteY7289" fmla="*/ 1600492 h 4925960"/>
              <a:gd name="connsiteX7290" fmla="*/ 1851742 w 4699113"/>
              <a:gd name="connsiteY7290" fmla="*/ 1615312 h 4925960"/>
              <a:gd name="connsiteX7291" fmla="*/ 1848572 w 4699113"/>
              <a:gd name="connsiteY7291" fmla="*/ 1627167 h 4925960"/>
              <a:gd name="connsiteX7292" fmla="*/ 1854913 w 4699113"/>
              <a:gd name="connsiteY7292" fmla="*/ 1633095 h 4925960"/>
              <a:gd name="connsiteX7293" fmla="*/ 1861255 w 4699113"/>
              <a:gd name="connsiteY7293" fmla="*/ 1636059 h 4925960"/>
              <a:gd name="connsiteX7294" fmla="*/ 1867596 w 4699113"/>
              <a:gd name="connsiteY7294" fmla="*/ 1633095 h 4925960"/>
              <a:gd name="connsiteX7295" fmla="*/ 1873938 w 4699113"/>
              <a:gd name="connsiteY7295" fmla="*/ 1609384 h 4925960"/>
              <a:gd name="connsiteX7296" fmla="*/ 1899304 w 4699113"/>
              <a:gd name="connsiteY7296" fmla="*/ 1597529 h 4925960"/>
              <a:gd name="connsiteX7297" fmla="*/ 1911987 w 4699113"/>
              <a:gd name="connsiteY7297" fmla="*/ 1591601 h 4925960"/>
              <a:gd name="connsiteX7298" fmla="*/ 1918329 w 4699113"/>
              <a:gd name="connsiteY7298" fmla="*/ 1600492 h 4925960"/>
              <a:gd name="connsiteX7299" fmla="*/ 1924671 w 4699113"/>
              <a:gd name="connsiteY7299" fmla="*/ 1606420 h 4925960"/>
              <a:gd name="connsiteX7300" fmla="*/ 1940525 w 4699113"/>
              <a:gd name="connsiteY7300" fmla="*/ 1597529 h 4925960"/>
              <a:gd name="connsiteX7301" fmla="*/ 1943695 w 4699113"/>
              <a:gd name="connsiteY7301" fmla="*/ 1591601 h 4925960"/>
              <a:gd name="connsiteX7302" fmla="*/ 1940525 w 4699113"/>
              <a:gd name="connsiteY7302" fmla="*/ 1579745 h 4925960"/>
              <a:gd name="connsiteX7303" fmla="*/ 1924671 w 4699113"/>
              <a:gd name="connsiteY7303" fmla="*/ 1576782 h 4925960"/>
              <a:gd name="connsiteX7304" fmla="*/ 1911987 w 4699113"/>
              <a:gd name="connsiteY7304" fmla="*/ 1579745 h 4925960"/>
              <a:gd name="connsiteX7305" fmla="*/ 1883450 w 4699113"/>
              <a:gd name="connsiteY7305" fmla="*/ 1579745 h 4925960"/>
              <a:gd name="connsiteX7306" fmla="*/ 2901274 w 4699113"/>
              <a:gd name="connsiteY7306" fmla="*/ 1573818 h 4925960"/>
              <a:gd name="connsiteX7307" fmla="*/ 2885420 w 4699113"/>
              <a:gd name="connsiteY7307" fmla="*/ 1588637 h 4925960"/>
              <a:gd name="connsiteX7308" fmla="*/ 2904445 w 4699113"/>
              <a:gd name="connsiteY7308" fmla="*/ 1588637 h 4925960"/>
              <a:gd name="connsiteX7309" fmla="*/ 2920299 w 4699113"/>
              <a:gd name="connsiteY7309" fmla="*/ 1591601 h 4925960"/>
              <a:gd name="connsiteX7310" fmla="*/ 2942494 w 4699113"/>
              <a:gd name="connsiteY7310" fmla="*/ 1597529 h 4925960"/>
              <a:gd name="connsiteX7311" fmla="*/ 2961519 w 4699113"/>
              <a:gd name="connsiteY7311" fmla="*/ 1591601 h 4925960"/>
              <a:gd name="connsiteX7312" fmla="*/ 2961519 w 4699113"/>
              <a:gd name="connsiteY7312" fmla="*/ 1585673 h 4925960"/>
              <a:gd name="connsiteX7313" fmla="*/ 2961519 w 4699113"/>
              <a:gd name="connsiteY7313" fmla="*/ 1576782 h 4925960"/>
              <a:gd name="connsiteX7314" fmla="*/ 2942494 w 4699113"/>
              <a:gd name="connsiteY7314" fmla="*/ 1579745 h 4925960"/>
              <a:gd name="connsiteX7315" fmla="*/ 2920299 w 4699113"/>
              <a:gd name="connsiteY7315" fmla="*/ 1573818 h 4925960"/>
              <a:gd name="connsiteX7316" fmla="*/ 3218353 w 4699113"/>
              <a:gd name="connsiteY7316" fmla="*/ 1564926 h 4925960"/>
              <a:gd name="connsiteX7317" fmla="*/ 3202500 w 4699113"/>
              <a:gd name="connsiteY7317" fmla="*/ 1573818 h 4925960"/>
              <a:gd name="connsiteX7318" fmla="*/ 3227866 w 4699113"/>
              <a:gd name="connsiteY7318" fmla="*/ 1585673 h 4925960"/>
              <a:gd name="connsiteX7319" fmla="*/ 3253232 w 4699113"/>
              <a:gd name="connsiteY7319" fmla="*/ 1579745 h 4925960"/>
              <a:gd name="connsiteX7320" fmla="*/ 3246890 w 4699113"/>
              <a:gd name="connsiteY7320" fmla="*/ 1570854 h 4925960"/>
              <a:gd name="connsiteX7321" fmla="*/ 3240549 w 4699113"/>
              <a:gd name="connsiteY7321" fmla="*/ 1564926 h 4925960"/>
              <a:gd name="connsiteX7322" fmla="*/ 1683690 w 4699113"/>
              <a:gd name="connsiteY7322" fmla="*/ 1558998 h 4925960"/>
              <a:gd name="connsiteX7323" fmla="*/ 1680520 w 4699113"/>
              <a:gd name="connsiteY7323" fmla="*/ 1564926 h 4925960"/>
              <a:gd name="connsiteX7324" fmla="*/ 1677349 w 4699113"/>
              <a:gd name="connsiteY7324" fmla="*/ 1564926 h 4925960"/>
              <a:gd name="connsiteX7325" fmla="*/ 1677349 w 4699113"/>
              <a:gd name="connsiteY7325" fmla="*/ 1576782 h 4925960"/>
              <a:gd name="connsiteX7326" fmla="*/ 1683690 w 4699113"/>
              <a:gd name="connsiteY7326" fmla="*/ 1588637 h 4925960"/>
              <a:gd name="connsiteX7327" fmla="*/ 1683690 w 4699113"/>
              <a:gd name="connsiteY7327" fmla="*/ 1600492 h 4925960"/>
              <a:gd name="connsiteX7328" fmla="*/ 1674178 w 4699113"/>
              <a:gd name="connsiteY7328" fmla="*/ 1600492 h 4925960"/>
              <a:gd name="connsiteX7329" fmla="*/ 1696374 w 4699113"/>
              <a:gd name="connsiteY7329" fmla="*/ 1606420 h 4925960"/>
              <a:gd name="connsiteX7330" fmla="*/ 1721740 w 4699113"/>
              <a:gd name="connsiteY7330" fmla="*/ 1600492 h 4925960"/>
              <a:gd name="connsiteX7331" fmla="*/ 1724911 w 4699113"/>
              <a:gd name="connsiteY7331" fmla="*/ 1564926 h 4925960"/>
              <a:gd name="connsiteX7332" fmla="*/ 2790296 w 4699113"/>
              <a:gd name="connsiteY7332" fmla="*/ 1556034 h 4925960"/>
              <a:gd name="connsiteX7333" fmla="*/ 2790296 w 4699113"/>
              <a:gd name="connsiteY7333" fmla="*/ 1564926 h 4925960"/>
              <a:gd name="connsiteX7334" fmla="*/ 2790296 w 4699113"/>
              <a:gd name="connsiteY7334" fmla="*/ 1570854 h 4925960"/>
              <a:gd name="connsiteX7335" fmla="*/ 2793467 w 4699113"/>
              <a:gd name="connsiteY7335" fmla="*/ 1570854 h 4925960"/>
              <a:gd name="connsiteX7336" fmla="*/ 2802980 w 4699113"/>
              <a:gd name="connsiteY7336" fmla="*/ 1591601 h 4925960"/>
              <a:gd name="connsiteX7337" fmla="*/ 2796638 w 4699113"/>
              <a:gd name="connsiteY7337" fmla="*/ 1615312 h 4925960"/>
              <a:gd name="connsiteX7338" fmla="*/ 2764930 w 4699113"/>
              <a:gd name="connsiteY7338" fmla="*/ 1609384 h 4925960"/>
              <a:gd name="connsiteX7339" fmla="*/ 2745906 w 4699113"/>
              <a:gd name="connsiteY7339" fmla="*/ 1621240 h 4925960"/>
              <a:gd name="connsiteX7340" fmla="*/ 2774442 w 4699113"/>
              <a:gd name="connsiteY7340" fmla="*/ 1621240 h 4925960"/>
              <a:gd name="connsiteX7341" fmla="*/ 2793467 w 4699113"/>
              <a:gd name="connsiteY7341" fmla="*/ 1639023 h 4925960"/>
              <a:gd name="connsiteX7342" fmla="*/ 2796638 w 4699113"/>
              <a:gd name="connsiteY7342" fmla="*/ 1647915 h 4925960"/>
              <a:gd name="connsiteX7343" fmla="*/ 2809321 w 4699113"/>
              <a:gd name="connsiteY7343" fmla="*/ 1650879 h 4925960"/>
              <a:gd name="connsiteX7344" fmla="*/ 2815663 w 4699113"/>
              <a:gd name="connsiteY7344" fmla="*/ 1647915 h 4925960"/>
              <a:gd name="connsiteX7345" fmla="*/ 2818834 w 4699113"/>
              <a:gd name="connsiteY7345" fmla="*/ 1636059 h 4925960"/>
              <a:gd name="connsiteX7346" fmla="*/ 2818834 w 4699113"/>
              <a:gd name="connsiteY7346" fmla="*/ 1612348 h 4925960"/>
              <a:gd name="connsiteX7347" fmla="*/ 2818834 w 4699113"/>
              <a:gd name="connsiteY7347" fmla="*/ 1588637 h 4925960"/>
              <a:gd name="connsiteX7348" fmla="*/ 2815663 w 4699113"/>
              <a:gd name="connsiteY7348" fmla="*/ 1564926 h 4925960"/>
              <a:gd name="connsiteX7349" fmla="*/ 1981745 w 4699113"/>
              <a:gd name="connsiteY7349" fmla="*/ 1556034 h 4925960"/>
              <a:gd name="connsiteX7350" fmla="*/ 1978574 w 4699113"/>
              <a:gd name="connsiteY7350" fmla="*/ 1567890 h 4925960"/>
              <a:gd name="connsiteX7351" fmla="*/ 1975403 w 4699113"/>
              <a:gd name="connsiteY7351" fmla="*/ 1573818 h 4925960"/>
              <a:gd name="connsiteX7352" fmla="*/ 1969062 w 4699113"/>
              <a:gd name="connsiteY7352" fmla="*/ 1585673 h 4925960"/>
              <a:gd name="connsiteX7353" fmla="*/ 1969062 w 4699113"/>
              <a:gd name="connsiteY7353" fmla="*/ 1588637 h 4925960"/>
              <a:gd name="connsiteX7354" fmla="*/ 1981745 w 4699113"/>
              <a:gd name="connsiteY7354" fmla="*/ 1594565 h 4925960"/>
              <a:gd name="connsiteX7355" fmla="*/ 1997599 w 4699113"/>
              <a:gd name="connsiteY7355" fmla="*/ 1600492 h 4925960"/>
              <a:gd name="connsiteX7356" fmla="*/ 2000769 w 4699113"/>
              <a:gd name="connsiteY7356" fmla="*/ 1588637 h 4925960"/>
              <a:gd name="connsiteX7357" fmla="*/ 1988086 w 4699113"/>
              <a:gd name="connsiteY7357" fmla="*/ 1576782 h 4925960"/>
              <a:gd name="connsiteX7358" fmla="*/ 1984916 w 4699113"/>
              <a:gd name="connsiteY7358" fmla="*/ 1567890 h 4925960"/>
              <a:gd name="connsiteX7359" fmla="*/ 2035648 w 4699113"/>
              <a:gd name="connsiteY7359" fmla="*/ 1547143 h 4925960"/>
              <a:gd name="connsiteX7360" fmla="*/ 2013453 w 4699113"/>
              <a:gd name="connsiteY7360" fmla="*/ 1564926 h 4925960"/>
              <a:gd name="connsiteX7361" fmla="*/ 2035648 w 4699113"/>
              <a:gd name="connsiteY7361" fmla="*/ 1564926 h 4925960"/>
              <a:gd name="connsiteX7362" fmla="*/ 2054673 w 4699113"/>
              <a:gd name="connsiteY7362" fmla="*/ 1579745 h 4925960"/>
              <a:gd name="connsiteX7363" fmla="*/ 2067356 w 4699113"/>
              <a:gd name="connsiteY7363" fmla="*/ 1573818 h 4925960"/>
              <a:gd name="connsiteX7364" fmla="*/ 2070527 w 4699113"/>
              <a:gd name="connsiteY7364" fmla="*/ 1567890 h 4925960"/>
              <a:gd name="connsiteX7365" fmla="*/ 2070527 w 4699113"/>
              <a:gd name="connsiteY7365" fmla="*/ 1553071 h 4925960"/>
              <a:gd name="connsiteX7366" fmla="*/ 2067356 w 4699113"/>
              <a:gd name="connsiteY7366" fmla="*/ 1547143 h 4925960"/>
              <a:gd name="connsiteX7367" fmla="*/ 3316648 w 4699113"/>
              <a:gd name="connsiteY7367" fmla="*/ 1538251 h 4925960"/>
              <a:gd name="connsiteX7368" fmla="*/ 3297623 w 4699113"/>
              <a:gd name="connsiteY7368" fmla="*/ 1547143 h 4925960"/>
              <a:gd name="connsiteX7369" fmla="*/ 3275428 w 4699113"/>
              <a:gd name="connsiteY7369" fmla="*/ 1553071 h 4925960"/>
              <a:gd name="connsiteX7370" fmla="*/ 3269086 w 4699113"/>
              <a:gd name="connsiteY7370" fmla="*/ 1564926 h 4925960"/>
              <a:gd name="connsiteX7371" fmla="*/ 3269086 w 4699113"/>
              <a:gd name="connsiteY7371" fmla="*/ 1573818 h 4925960"/>
              <a:gd name="connsiteX7372" fmla="*/ 3291282 w 4699113"/>
              <a:gd name="connsiteY7372" fmla="*/ 1573818 h 4925960"/>
              <a:gd name="connsiteX7373" fmla="*/ 3307136 w 4699113"/>
              <a:gd name="connsiteY7373" fmla="*/ 1588637 h 4925960"/>
              <a:gd name="connsiteX7374" fmla="*/ 3322990 w 4699113"/>
              <a:gd name="connsiteY7374" fmla="*/ 1588637 h 4925960"/>
              <a:gd name="connsiteX7375" fmla="*/ 3335673 w 4699113"/>
              <a:gd name="connsiteY7375" fmla="*/ 1576782 h 4925960"/>
              <a:gd name="connsiteX7376" fmla="*/ 3338844 w 4699113"/>
              <a:gd name="connsiteY7376" fmla="*/ 1570854 h 4925960"/>
              <a:gd name="connsiteX7377" fmla="*/ 3338844 w 4699113"/>
              <a:gd name="connsiteY7377" fmla="*/ 1558998 h 4925960"/>
              <a:gd name="connsiteX7378" fmla="*/ 3332502 w 4699113"/>
              <a:gd name="connsiteY7378" fmla="*/ 1558998 h 4925960"/>
              <a:gd name="connsiteX7379" fmla="*/ 3322990 w 4699113"/>
              <a:gd name="connsiteY7379" fmla="*/ 1558998 h 4925960"/>
              <a:gd name="connsiteX7380" fmla="*/ 3332502 w 4699113"/>
              <a:gd name="connsiteY7380" fmla="*/ 1550107 h 4925960"/>
              <a:gd name="connsiteX7381" fmla="*/ 3389576 w 4699113"/>
              <a:gd name="connsiteY7381" fmla="*/ 1523432 h 4925960"/>
              <a:gd name="connsiteX7382" fmla="*/ 3370551 w 4699113"/>
              <a:gd name="connsiteY7382" fmla="*/ 1526396 h 4925960"/>
              <a:gd name="connsiteX7383" fmla="*/ 3354698 w 4699113"/>
              <a:gd name="connsiteY7383" fmla="*/ 1532323 h 4925960"/>
              <a:gd name="connsiteX7384" fmla="*/ 3361039 w 4699113"/>
              <a:gd name="connsiteY7384" fmla="*/ 1544179 h 4925960"/>
              <a:gd name="connsiteX7385" fmla="*/ 3370551 w 4699113"/>
              <a:gd name="connsiteY7385" fmla="*/ 1547143 h 4925960"/>
              <a:gd name="connsiteX7386" fmla="*/ 3364210 w 4699113"/>
              <a:gd name="connsiteY7386" fmla="*/ 1564926 h 4925960"/>
              <a:gd name="connsiteX7387" fmla="*/ 3348356 w 4699113"/>
              <a:gd name="connsiteY7387" fmla="*/ 1570854 h 4925960"/>
              <a:gd name="connsiteX7388" fmla="*/ 3357868 w 4699113"/>
              <a:gd name="connsiteY7388" fmla="*/ 1585673 h 4925960"/>
              <a:gd name="connsiteX7389" fmla="*/ 3370551 w 4699113"/>
              <a:gd name="connsiteY7389" fmla="*/ 1588637 h 4925960"/>
              <a:gd name="connsiteX7390" fmla="*/ 3376893 w 4699113"/>
              <a:gd name="connsiteY7390" fmla="*/ 1588637 h 4925960"/>
              <a:gd name="connsiteX7391" fmla="*/ 3380064 w 4699113"/>
              <a:gd name="connsiteY7391" fmla="*/ 1585673 h 4925960"/>
              <a:gd name="connsiteX7392" fmla="*/ 3383234 w 4699113"/>
              <a:gd name="connsiteY7392" fmla="*/ 1585673 h 4925960"/>
              <a:gd name="connsiteX7393" fmla="*/ 3392747 w 4699113"/>
              <a:gd name="connsiteY7393" fmla="*/ 1579745 h 4925960"/>
              <a:gd name="connsiteX7394" fmla="*/ 3402259 w 4699113"/>
              <a:gd name="connsiteY7394" fmla="*/ 1576782 h 4925960"/>
              <a:gd name="connsiteX7395" fmla="*/ 3402259 w 4699113"/>
              <a:gd name="connsiteY7395" fmla="*/ 1558998 h 4925960"/>
              <a:gd name="connsiteX7396" fmla="*/ 3405430 w 4699113"/>
              <a:gd name="connsiteY7396" fmla="*/ 1538251 h 4925960"/>
              <a:gd name="connsiteX7397" fmla="*/ 3405430 w 4699113"/>
              <a:gd name="connsiteY7397" fmla="*/ 1529359 h 4925960"/>
              <a:gd name="connsiteX7398" fmla="*/ 2932982 w 4699113"/>
              <a:gd name="connsiteY7398" fmla="*/ 1514540 h 4925960"/>
              <a:gd name="connsiteX7399" fmla="*/ 2910786 w 4699113"/>
              <a:gd name="connsiteY7399" fmla="*/ 1526396 h 4925960"/>
              <a:gd name="connsiteX7400" fmla="*/ 2901274 w 4699113"/>
              <a:gd name="connsiteY7400" fmla="*/ 1547143 h 4925960"/>
              <a:gd name="connsiteX7401" fmla="*/ 2879079 w 4699113"/>
              <a:gd name="connsiteY7401" fmla="*/ 1556034 h 4925960"/>
              <a:gd name="connsiteX7402" fmla="*/ 2869566 w 4699113"/>
              <a:gd name="connsiteY7402" fmla="*/ 1576782 h 4925960"/>
              <a:gd name="connsiteX7403" fmla="*/ 2888591 w 4699113"/>
              <a:gd name="connsiteY7403" fmla="*/ 1567890 h 4925960"/>
              <a:gd name="connsiteX7404" fmla="*/ 2901274 w 4699113"/>
              <a:gd name="connsiteY7404" fmla="*/ 1547143 h 4925960"/>
              <a:gd name="connsiteX7405" fmla="*/ 2923470 w 4699113"/>
              <a:gd name="connsiteY7405" fmla="*/ 1535287 h 4925960"/>
              <a:gd name="connsiteX7406" fmla="*/ 1861255 w 4699113"/>
              <a:gd name="connsiteY7406" fmla="*/ 1514540 h 4925960"/>
              <a:gd name="connsiteX7407" fmla="*/ 1835888 w 4699113"/>
              <a:gd name="connsiteY7407" fmla="*/ 1529359 h 4925960"/>
              <a:gd name="connsiteX7408" fmla="*/ 1807351 w 4699113"/>
              <a:gd name="connsiteY7408" fmla="*/ 1532323 h 4925960"/>
              <a:gd name="connsiteX7409" fmla="*/ 1759789 w 4699113"/>
              <a:gd name="connsiteY7409" fmla="*/ 1556034 h 4925960"/>
              <a:gd name="connsiteX7410" fmla="*/ 1737594 w 4699113"/>
              <a:gd name="connsiteY7410" fmla="*/ 1600492 h 4925960"/>
              <a:gd name="connsiteX7411" fmla="*/ 1772473 w 4699113"/>
              <a:gd name="connsiteY7411" fmla="*/ 1594565 h 4925960"/>
              <a:gd name="connsiteX7412" fmla="*/ 1807351 w 4699113"/>
              <a:gd name="connsiteY7412" fmla="*/ 1585673 h 4925960"/>
              <a:gd name="connsiteX7413" fmla="*/ 1835888 w 4699113"/>
              <a:gd name="connsiteY7413" fmla="*/ 1579745 h 4925960"/>
              <a:gd name="connsiteX7414" fmla="*/ 1851742 w 4699113"/>
              <a:gd name="connsiteY7414" fmla="*/ 1553071 h 4925960"/>
              <a:gd name="connsiteX7415" fmla="*/ 1873938 w 4699113"/>
              <a:gd name="connsiteY7415" fmla="*/ 1570854 h 4925960"/>
              <a:gd name="connsiteX7416" fmla="*/ 1892963 w 4699113"/>
              <a:gd name="connsiteY7416" fmla="*/ 1558998 h 4925960"/>
              <a:gd name="connsiteX7417" fmla="*/ 1905646 w 4699113"/>
              <a:gd name="connsiteY7417" fmla="*/ 1544179 h 4925960"/>
              <a:gd name="connsiteX7418" fmla="*/ 1902475 w 4699113"/>
              <a:gd name="connsiteY7418" fmla="*/ 1517504 h 4925960"/>
              <a:gd name="connsiteX7419" fmla="*/ 1899304 w 4699113"/>
              <a:gd name="connsiteY7419" fmla="*/ 1523432 h 4925960"/>
              <a:gd name="connsiteX7420" fmla="*/ 1896134 w 4699113"/>
              <a:gd name="connsiteY7420" fmla="*/ 1526396 h 4925960"/>
              <a:gd name="connsiteX7421" fmla="*/ 1896134 w 4699113"/>
              <a:gd name="connsiteY7421" fmla="*/ 1535287 h 4925960"/>
              <a:gd name="connsiteX7422" fmla="*/ 1889792 w 4699113"/>
              <a:gd name="connsiteY7422" fmla="*/ 1538251 h 4925960"/>
              <a:gd name="connsiteX7423" fmla="*/ 1880280 w 4699113"/>
              <a:gd name="connsiteY7423" fmla="*/ 1535287 h 4925960"/>
              <a:gd name="connsiteX7424" fmla="*/ 1880280 w 4699113"/>
              <a:gd name="connsiteY7424" fmla="*/ 1529359 h 4925960"/>
              <a:gd name="connsiteX7425" fmla="*/ 1873938 w 4699113"/>
              <a:gd name="connsiteY7425" fmla="*/ 1514540 h 4925960"/>
              <a:gd name="connsiteX7426" fmla="*/ 2790296 w 4699113"/>
              <a:gd name="connsiteY7426" fmla="*/ 1508612 h 4925960"/>
              <a:gd name="connsiteX7427" fmla="*/ 2787126 w 4699113"/>
              <a:gd name="connsiteY7427" fmla="*/ 1511576 h 4925960"/>
              <a:gd name="connsiteX7428" fmla="*/ 2787126 w 4699113"/>
              <a:gd name="connsiteY7428" fmla="*/ 1514540 h 4925960"/>
              <a:gd name="connsiteX7429" fmla="*/ 2787126 w 4699113"/>
              <a:gd name="connsiteY7429" fmla="*/ 1517504 h 4925960"/>
              <a:gd name="connsiteX7430" fmla="*/ 2790296 w 4699113"/>
              <a:gd name="connsiteY7430" fmla="*/ 1523432 h 4925960"/>
              <a:gd name="connsiteX7431" fmla="*/ 2796638 w 4699113"/>
              <a:gd name="connsiteY7431" fmla="*/ 1526396 h 4925960"/>
              <a:gd name="connsiteX7432" fmla="*/ 2799809 w 4699113"/>
              <a:gd name="connsiteY7432" fmla="*/ 1535287 h 4925960"/>
              <a:gd name="connsiteX7433" fmla="*/ 2815663 w 4699113"/>
              <a:gd name="connsiteY7433" fmla="*/ 1529359 h 4925960"/>
              <a:gd name="connsiteX7434" fmla="*/ 2834688 w 4699113"/>
              <a:gd name="connsiteY7434" fmla="*/ 1529359 h 4925960"/>
              <a:gd name="connsiteX7435" fmla="*/ 2822004 w 4699113"/>
              <a:gd name="connsiteY7435" fmla="*/ 1526396 h 4925960"/>
              <a:gd name="connsiteX7436" fmla="*/ 2822004 w 4699113"/>
              <a:gd name="connsiteY7436" fmla="*/ 1517504 h 4925960"/>
              <a:gd name="connsiteX7437" fmla="*/ 2822004 w 4699113"/>
              <a:gd name="connsiteY7437" fmla="*/ 1511576 h 4925960"/>
              <a:gd name="connsiteX7438" fmla="*/ 2815663 w 4699113"/>
              <a:gd name="connsiteY7438" fmla="*/ 1508612 h 4925960"/>
              <a:gd name="connsiteX7439" fmla="*/ 2812492 w 4699113"/>
              <a:gd name="connsiteY7439" fmla="*/ 1511576 h 4925960"/>
              <a:gd name="connsiteX7440" fmla="*/ 2809321 w 4699113"/>
              <a:gd name="connsiteY7440" fmla="*/ 1511576 h 4925960"/>
              <a:gd name="connsiteX7441" fmla="*/ 2809321 w 4699113"/>
              <a:gd name="connsiteY7441" fmla="*/ 1514540 h 4925960"/>
              <a:gd name="connsiteX7442" fmla="*/ 2802980 w 4699113"/>
              <a:gd name="connsiteY7442" fmla="*/ 1511576 h 4925960"/>
              <a:gd name="connsiteX7443" fmla="*/ 2796638 w 4699113"/>
              <a:gd name="connsiteY7443" fmla="*/ 1511576 h 4925960"/>
              <a:gd name="connsiteX7444" fmla="*/ 2133943 w 4699113"/>
              <a:gd name="connsiteY7444" fmla="*/ 1505649 h 4925960"/>
              <a:gd name="connsiteX7445" fmla="*/ 2137114 w 4699113"/>
              <a:gd name="connsiteY7445" fmla="*/ 1505649 h 4925960"/>
              <a:gd name="connsiteX7446" fmla="*/ 2143455 w 4699113"/>
              <a:gd name="connsiteY7446" fmla="*/ 1505649 h 4925960"/>
              <a:gd name="connsiteX7447" fmla="*/ 2143455 w 4699113"/>
              <a:gd name="connsiteY7447" fmla="*/ 1511576 h 4925960"/>
              <a:gd name="connsiteX7448" fmla="*/ 2140284 w 4699113"/>
              <a:gd name="connsiteY7448" fmla="*/ 1514540 h 4925960"/>
              <a:gd name="connsiteX7449" fmla="*/ 2137114 w 4699113"/>
              <a:gd name="connsiteY7449" fmla="*/ 1514540 h 4925960"/>
              <a:gd name="connsiteX7450" fmla="*/ 2133943 w 4699113"/>
              <a:gd name="connsiteY7450" fmla="*/ 1514540 h 4925960"/>
              <a:gd name="connsiteX7451" fmla="*/ 2130772 w 4699113"/>
              <a:gd name="connsiteY7451" fmla="*/ 1508612 h 4925960"/>
              <a:gd name="connsiteX7452" fmla="*/ 2251262 w 4699113"/>
              <a:gd name="connsiteY7452" fmla="*/ 1502685 h 4925960"/>
              <a:gd name="connsiteX7453" fmla="*/ 2241750 w 4699113"/>
              <a:gd name="connsiteY7453" fmla="*/ 1505649 h 4925960"/>
              <a:gd name="connsiteX7454" fmla="*/ 2248091 w 4699113"/>
              <a:gd name="connsiteY7454" fmla="*/ 1508612 h 4925960"/>
              <a:gd name="connsiteX7455" fmla="*/ 2254433 w 4699113"/>
              <a:gd name="connsiteY7455" fmla="*/ 1514540 h 4925960"/>
              <a:gd name="connsiteX7456" fmla="*/ 2260774 w 4699113"/>
              <a:gd name="connsiteY7456" fmla="*/ 1514540 h 4925960"/>
              <a:gd name="connsiteX7457" fmla="*/ 2263945 w 4699113"/>
              <a:gd name="connsiteY7457" fmla="*/ 1514540 h 4925960"/>
              <a:gd name="connsiteX7458" fmla="*/ 2263945 w 4699113"/>
              <a:gd name="connsiteY7458" fmla="*/ 1508612 h 4925960"/>
              <a:gd name="connsiteX7459" fmla="*/ 2267116 w 4699113"/>
              <a:gd name="connsiteY7459" fmla="*/ 1502685 h 4925960"/>
              <a:gd name="connsiteX7460" fmla="*/ 1946866 w 4699113"/>
              <a:gd name="connsiteY7460" fmla="*/ 1502685 h 4925960"/>
              <a:gd name="connsiteX7461" fmla="*/ 1943695 w 4699113"/>
              <a:gd name="connsiteY7461" fmla="*/ 1517504 h 4925960"/>
              <a:gd name="connsiteX7462" fmla="*/ 1940525 w 4699113"/>
              <a:gd name="connsiteY7462" fmla="*/ 1529359 h 4925960"/>
              <a:gd name="connsiteX7463" fmla="*/ 1937354 w 4699113"/>
              <a:gd name="connsiteY7463" fmla="*/ 1547143 h 4925960"/>
              <a:gd name="connsiteX7464" fmla="*/ 1950037 w 4699113"/>
              <a:gd name="connsiteY7464" fmla="*/ 1547143 h 4925960"/>
              <a:gd name="connsiteX7465" fmla="*/ 1959549 w 4699113"/>
              <a:gd name="connsiteY7465" fmla="*/ 1547143 h 4925960"/>
              <a:gd name="connsiteX7466" fmla="*/ 1962720 w 4699113"/>
              <a:gd name="connsiteY7466" fmla="*/ 1544179 h 4925960"/>
              <a:gd name="connsiteX7467" fmla="*/ 1962720 w 4699113"/>
              <a:gd name="connsiteY7467" fmla="*/ 1523432 h 4925960"/>
              <a:gd name="connsiteX7468" fmla="*/ 1959549 w 4699113"/>
              <a:gd name="connsiteY7468" fmla="*/ 1502685 h 4925960"/>
              <a:gd name="connsiteX7469" fmla="*/ 1950037 w 4699113"/>
              <a:gd name="connsiteY7469" fmla="*/ 1502685 h 4925960"/>
              <a:gd name="connsiteX7470" fmla="*/ 3494212 w 4699113"/>
              <a:gd name="connsiteY7470" fmla="*/ 1496757 h 4925960"/>
              <a:gd name="connsiteX7471" fmla="*/ 3465675 w 4699113"/>
              <a:gd name="connsiteY7471" fmla="*/ 1502685 h 4925960"/>
              <a:gd name="connsiteX7472" fmla="*/ 3433967 w 4699113"/>
              <a:gd name="connsiteY7472" fmla="*/ 1511576 h 4925960"/>
              <a:gd name="connsiteX7473" fmla="*/ 3433967 w 4699113"/>
              <a:gd name="connsiteY7473" fmla="*/ 1532323 h 4925960"/>
              <a:gd name="connsiteX7474" fmla="*/ 3459334 w 4699113"/>
              <a:gd name="connsiteY7474" fmla="*/ 1529359 h 4925960"/>
              <a:gd name="connsiteX7475" fmla="*/ 3449821 w 4699113"/>
              <a:gd name="connsiteY7475" fmla="*/ 1544179 h 4925960"/>
              <a:gd name="connsiteX7476" fmla="*/ 3437138 w 4699113"/>
              <a:gd name="connsiteY7476" fmla="*/ 1547143 h 4925960"/>
              <a:gd name="connsiteX7477" fmla="*/ 3427626 w 4699113"/>
              <a:gd name="connsiteY7477" fmla="*/ 1556034 h 4925960"/>
              <a:gd name="connsiteX7478" fmla="*/ 3433967 w 4699113"/>
              <a:gd name="connsiteY7478" fmla="*/ 1570854 h 4925960"/>
              <a:gd name="connsiteX7479" fmla="*/ 3446650 w 4699113"/>
              <a:gd name="connsiteY7479" fmla="*/ 1570854 h 4925960"/>
              <a:gd name="connsiteX7480" fmla="*/ 3452992 w 4699113"/>
              <a:gd name="connsiteY7480" fmla="*/ 1576782 h 4925960"/>
              <a:gd name="connsiteX7481" fmla="*/ 3456163 w 4699113"/>
              <a:gd name="connsiteY7481" fmla="*/ 1579745 h 4925960"/>
              <a:gd name="connsiteX7482" fmla="*/ 3465675 w 4699113"/>
              <a:gd name="connsiteY7482" fmla="*/ 1567890 h 4925960"/>
              <a:gd name="connsiteX7483" fmla="*/ 3468846 w 4699113"/>
              <a:gd name="connsiteY7483" fmla="*/ 1556034 h 4925960"/>
              <a:gd name="connsiteX7484" fmla="*/ 3475188 w 4699113"/>
              <a:gd name="connsiteY7484" fmla="*/ 1535287 h 4925960"/>
              <a:gd name="connsiteX7485" fmla="*/ 3497383 w 4699113"/>
              <a:gd name="connsiteY7485" fmla="*/ 1538251 h 4925960"/>
              <a:gd name="connsiteX7486" fmla="*/ 3497383 w 4699113"/>
              <a:gd name="connsiteY7486" fmla="*/ 1517504 h 4925960"/>
              <a:gd name="connsiteX7487" fmla="*/ 3231036 w 4699113"/>
              <a:gd name="connsiteY7487" fmla="*/ 1493793 h 4925960"/>
              <a:gd name="connsiteX7488" fmla="*/ 3227866 w 4699113"/>
              <a:gd name="connsiteY7488" fmla="*/ 1496757 h 4925960"/>
              <a:gd name="connsiteX7489" fmla="*/ 3227866 w 4699113"/>
              <a:gd name="connsiteY7489" fmla="*/ 1502685 h 4925960"/>
              <a:gd name="connsiteX7490" fmla="*/ 3227866 w 4699113"/>
              <a:gd name="connsiteY7490" fmla="*/ 1514540 h 4925960"/>
              <a:gd name="connsiteX7491" fmla="*/ 3212012 w 4699113"/>
              <a:gd name="connsiteY7491" fmla="*/ 1517504 h 4925960"/>
              <a:gd name="connsiteX7492" fmla="*/ 3208841 w 4699113"/>
              <a:gd name="connsiteY7492" fmla="*/ 1535287 h 4925960"/>
              <a:gd name="connsiteX7493" fmla="*/ 3208841 w 4699113"/>
              <a:gd name="connsiteY7493" fmla="*/ 1553071 h 4925960"/>
              <a:gd name="connsiteX7494" fmla="*/ 3212012 w 4699113"/>
              <a:gd name="connsiteY7494" fmla="*/ 1553071 h 4925960"/>
              <a:gd name="connsiteX7495" fmla="*/ 3215182 w 4699113"/>
              <a:gd name="connsiteY7495" fmla="*/ 1547143 h 4925960"/>
              <a:gd name="connsiteX7496" fmla="*/ 3227866 w 4699113"/>
              <a:gd name="connsiteY7496" fmla="*/ 1547143 h 4925960"/>
              <a:gd name="connsiteX7497" fmla="*/ 3231036 w 4699113"/>
              <a:gd name="connsiteY7497" fmla="*/ 1532323 h 4925960"/>
              <a:gd name="connsiteX7498" fmla="*/ 3240549 w 4699113"/>
              <a:gd name="connsiteY7498" fmla="*/ 1526396 h 4925960"/>
              <a:gd name="connsiteX7499" fmla="*/ 3253232 w 4699113"/>
              <a:gd name="connsiteY7499" fmla="*/ 1511576 h 4925960"/>
              <a:gd name="connsiteX7500" fmla="*/ 3240549 w 4699113"/>
              <a:gd name="connsiteY7500" fmla="*/ 1496757 h 4925960"/>
              <a:gd name="connsiteX7501" fmla="*/ 3234207 w 4699113"/>
              <a:gd name="connsiteY7501" fmla="*/ 1496757 h 4925960"/>
              <a:gd name="connsiteX7502" fmla="*/ 2945665 w 4699113"/>
              <a:gd name="connsiteY7502" fmla="*/ 1487865 h 4925960"/>
              <a:gd name="connsiteX7503" fmla="*/ 2939324 w 4699113"/>
              <a:gd name="connsiteY7503" fmla="*/ 1496757 h 4925960"/>
              <a:gd name="connsiteX7504" fmla="*/ 2939324 w 4699113"/>
              <a:gd name="connsiteY7504" fmla="*/ 1511576 h 4925960"/>
              <a:gd name="connsiteX7505" fmla="*/ 2939324 w 4699113"/>
              <a:gd name="connsiteY7505" fmla="*/ 1514540 h 4925960"/>
              <a:gd name="connsiteX7506" fmla="*/ 2942494 w 4699113"/>
              <a:gd name="connsiteY7506" fmla="*/ 1511576 h 4925960"/>
              <a:gd name="connsiteX7507" fmla="*/ 2971032 w 4699113"/>
              <a:gd name="connsiteY7507" fmla="*/ 1523432 h 4925960"/>
              <a:gd name="connsiteX7508" fmla="*/ 2996398 w 4699113"/>
              <a:gd name="connsiteY7508" fmla="*/ 1535287 h 4925960"/>
              <a:gd name="connsiteX7509" fmla="*/ 3015423 w 4699113"/>
              <a:gd name="connsiteY7509" fmla="*/ 1544179 h 4925960"/>
              <a:gd name="connsiteX7510" fmla="*/ 3021764 w 4699113"/>
              <a:gd name="connsiteY7510" fmla="*/ 1556034 h 4925960"/>
              <a:gd name="connsiteX7511" fmla="*/ 3015423 w 4699113"/>
              <a:gd name="connsiteY7511" fmla="*/ 1567890 h 4925960"/>
              <a:gd name="connsiteX7512" fmla="*/ 2996398 w 4699113"/>
              <a:gd name="connsiteY7512" fmla="*/ 1573818 h 4925960"/>
              <a:gd name="connsiteX7513" fmla="*/ 2996398 w 4699113"/>
              <a:gd name="connsiteY7513" fmla="*/ 1579745 h 4925960"/>
              <a:gd name="connsiteX7514" fmla="*/ 2999569 w 4699113"/>
              <a:gd name="connsiteY7514" fmla="*/ 1585673 h 4925960"/>
              <a:gd name="connsiteX7515" fmla="*/ 3009081 w 4699113"/>
              <a:gd name="connsiteY7515" fmla="*/ 1594565 h 4925960"/>
              <a:gd name="connsiteX7516" fmla="*/ 3015423 w 4699113"/>
              <a:gd name="connsiteY7516" fmla="*/ 1600492 h 4925960"/>
              <a:gd name="connsiteX7517" fmla="*/ 3021764 w 4699113"/>
              <a:gd name="connsiteY7517" fmla="*/ 1594565 h 4925960"/>
              <a:gd name="connsiteX7518" fmla="*/ 3021764 w 4699113"/>
              <a:gd name="connsiteY7518" fmla="*/ 1588637 h 4925960"/>
              <a:gd name="connsiteX7519" fmla="*/ 3034448 w 4699113"/>
              <a:gd name="connsiteY7519" fmla="*/ 1564926 h 4925960"/>
              <a:gd name="connsiteX7520" fmla="*/ 3056643 w 4699113"/>
              <a:gd name="connsiteY7520" fmla="*/ 1553071 h 4925960"/>
              <a:gd name="connsiteX7521" fmla="*/ 3066156 w 4699113"/>
              <a:gd name="connsiteY7521" fmla="*/ 1556034 h 4925960"/>
              <a:gd name="connsiteX7522" fmla="*/ 3082009 w 4699113"/>
              <a:gd name="connsiteY7522" fmla="*/ 1570854 h 4925960"/>
              <a:gd name="connsiteX7523" fmla="*/ 3088351 w 4699113"/>
              <a:gd name="connsiteY7523" fmla="*/ 1558998 h 4925960"/>
              <a:gd name="connsiteX7524" fmla="*/ 3101034 w 4699113"/>
              <a:gd name="connsiteY7524" fmla="*/ 1547143 h 4925960"/>
              <a:gd name="connsiteX7525" fmla="*/ 3085180 w 4699113"/>
              <a:gd name="connsiteY7525" fmla="*/ 1547143 h 4925960"/>
              <a:gd name="connsiteX7526" fmla="*/ 3072497 w 4699113"/>
              <a:gd name="connsiteY7526" fmla="*/ 1538251 h 4925960"/>
              <a:gd name="connsiteX7527" fmla="*/ 3056643 w 4699113"/>
              <a:gd name="connsiteY7527" fmla="*/ 1532323 h 4925960"/>
              <a:gd name="connsiteX7528" fmla="*/ 3037618 w 4699113"/>
              <a:gd name="connsiteY7528" fmla="*/ 1538251 h 4925960"/>
              <a:gd name="connsiteX7529" fmla="*/ 3031277 w 4699113"/>
              <a:gd name="connsiteY7529" fmla="*/ 1538251 h 4925960"/>
              <a:gd name="connsiteX7530" fmla="*/ 3028106 w 4699113"/>
              <a:gd name="connsiteY7530" fmla="*/ 1535287 h 4925960"/>
              <a:gd name="connsiteX7531" fmla="*/ 3028106 w 4699113"/>
              <a:gd name="connsiteY7531" fmla="*/ 1523432 h 4925960"/>
              <a:gd name="connsiteX7532" fmla="*/ 3015423 w 4699113"/>
              <a:gd name="connsiteY7532" fmla="*/ 1526396 h 4925960"/>
              <a:gd name="connsiteX7533" fmla="*/ 2999569 w 4699113"/>
              <a:gd name="connsiteY7533" fmla="*/ 1529359 h 4925960"/>
              <a:gd name="connsiteX7534" fmla="*/ 2993227 w 4699113"/>
              <a:gd name="connsiteY7534" fmla="*/ 1523432 h 4925960"/>
              <a:gd name="connsiteX7535" fmla="*/ 2993227 w 4699113"/>
              <a:gd name="connsiteY7535" fmla="*/ 1511576 h 4925960"/>
              <a:gd name="connsiteX7536" fmla="*/ 2996398 w 4699113"/>
              <a:gd name="connsiteY7536" fmla="*/ 1505649 h 4925960"/>
              <a:gd name="connsiteX7537" fmla="*/ 2990056 w 4699113"/>
              <a:gd name="connsiteY7537" fmla="*/ 1502685 h 4925960"/>
              <a:gd name="connsiteX7538" fmla="*/ 2983715 w 4699113"/>
              <a:gd name="connsiteY7538" fmla="*/ 1502685 h 4925960"/>
              <a:gd name="connsiteX7539" fmla="*/ 2971032 w 4699113"/>
              <a:gd name="connsiteY7539" fmla="*/ 1511576 h 4925960"/>
              <a:gd name="connsiteX7540" fmla="*/ 2955178 w 4699113"/>
              <a:gd name="connsiteY7540" fmla="*/ 1508612 h 4925960"/>
              <a:gd name="connsiteX7541" fmla="*/ 2952007 w 4699113"/>
              <a:gd name="connsiteY7541" fmla="*/ 1496757 h 4925960"/>
              <a:gd name="connsiteX7542" fmla="*/ 3180304 w 4699113"/>
              <a:gd name="connsiteY7542" fmla="*/ 1476010 h 4925960"/>
              <a:gd name="connsiteX7543" fmla="*/ 3158108 w 4699113"/>
              <a:gd name="connsiteY7543" fmla="*/ 1487865 h 4925960"/>
              <a:gd name="connsiteX7544" fmla="*/ 3145425 w 4699113"/>
              <a:gd name="connsiteY7544" fmla="*/ 1505649 h 4925960"/>
              <a:gd name="connsiteX7545" fmla="*/ 3145425 w 4699113"/>
              <a:gd name="connsiteY7545" fmla="*/ 1526396 h 4925960"/>
              <a:gd name="connsiteX7546" fmla="*/ 3135913 w 4699113"/>
              <a:gd name="connsiteY7546" fmla="*/ 1547143 h 4925960"/>
              <a:gd name="connsiteX7547" fmla="*/ 3148596 w 4699113"/>
              <a:gd name="connsiteY7547" fmla="*/ 1547143 h 4925960"/>
              <a:gd name="connsiteX7548" fmla="*/ 3167621 w 4699113"/>
              <a:gd name="connsiteY7548" fmla="*/ 1547143 h 4925960"/>
              <a:gd name="connsiteX7549" fmla="*/ 3167621 w 4699113"/>
              <a:gd name="connsiteY7549" fmla="*/ 1553071 h 4925960"/>
              <a:gd name="connsiteX7550" fmla="*/ 3173962 w 4699113"/>
              <a:gd name="connsiteY7550" fmla="*/ 1553071 h 4925960"/>
              <a:gd name="connsiteX7551" fmla="*/ 3180304 w 4699113"/>
              <a:gd name="connsiteY7551" fmla="*/ 1553071 h 4925960"/>
              <a:gd name="connsiteX7552" fmla="*/ 3173962 w 4699113"/>
              <a:gd name="connsiteY7552" fmla="*/ 1547143 h 4925960"/>
              <a:gd name="connsiteX7553" fmla="*/ 3170792 w 4699113"/>
              <a:gd name="connsiteY7553" fmla="*/ 1547143 h 4925960"/>
              <a:gd name="connsiteX7554" fmla="*/ 3167621 w 4699113"/>
              <a:gd name="connsiteY7554" fmla="*/ 1547143 h 4925960"/>
              <a:gd name="connsiteX7555" fmla="*/ 3170792 w 4699113"/>
              <a:gd name="connsiteY7555" fmla="*/ 1538251 h 4925960"/>
              <a:gd name="connsiteX7556" fmla="*/ 3180304 w 4699113"/>
              <a:gd name="connsiteY7556" fmla="*/ 1547143 h 4925960"/>
              <a:gd name="connsiteX7557" fmla="*/ 3183475 w 4699113"/>
              <a:gd name="connsiteY7557" fmla="*/ 1544179 h 4925960"/>
              <a:gd name="connsiteX7558" fmla="*/ 3186646 w 4699113"/>
              <a:gd name="connsiteY7558" fmla="*/ 1538251 h 4925960"/>
              <a:gd name="connsiteX7559" fmla="*/ 3186646 w 4699113"/>
              <a:gd name="connsiteY7559" fmla="*/ 1517504 h 4925960"/>
              <a:gd name="connsiteX7560" fmla="*/ 3208841 w 4699113"/>
              <a:gd name="connsiteY7560" fmla="*/ 1514540 h 4925960"/>
              <a:gd name="connsiteX7561" fmla="*/ 3196158 w 4699113"/>
              <a:gd name="connsiteY7561" fmla="*/ 1490829 h 4925960"/>
              <a:gd name="connsiteX7562" fmla="*/ 2321020 w 4699113"/>
              <a:gd name="connsiteY7562" fmla="*/ 1473046 h 4925960"/>
              <a:gd name="connsiteX7563" fmla="*/ 2295653 w 4699113"/>
              <a:gd name="connsiteY7563" fmla="*/ 1481938 h 4925960"/>
              <a:gd name="connsiteX7564" fmla="*/ 2276628 w 4699113"/>
              <a:gd name="connsiteY7564" fmla="*/ 1490829 h 4925960"/>
              <a:gd name="connsiteX7565" fmla="*/ 2286141 w 4699113"/>
              <a:gd name="connsiteY7565" fmla="*/ 1496757 h 4925960"/>
              <a:gd name="connsiteX7566" fmla="*/ 2295653 w 4699113"/>
              <a:gd name="connsiteY7566" fmla="*/ 1502685 h 4925960"/>
              <a:gd name="connsiteX7567" fmla="*/ 2305166 w 4699113"/>
              <a:gd name="connsiteY7567" fmla="*/ 1502685 h 4925960"/>
              <a:gd name="connsiteX7568" fmla="*/ 2314678 w 4699113"/>
              <a:gd name="connsiteY7568" fmla="*/ 1502685 h 4925960"/>
              <a:gd name="connsiteX7569" fmla="*/ 2317848 w 4699113"/>
              <a:gd name="connsiteY7569" fmla="*/ 1490829 h 4925960"/>
              <a:gd name="connsiteX7570" fmla="*/ 2203700 w 4699113"/>
              <a:gd name="connsiteY7570" fmla="*/ 1470082 h 4925960"/>
              <a:gd name="connsiteX7571" fmla="*/ 2187846 w 4699113"/>
              <a:gd name="connsiteY7571" fmla="*/ 1473046 h 4925960"/>
              <a:gd name="connsiteX7572" fmla="*/ 2181504 w 4699113"/>
              <a:gd name="connsiteY7572" fmla="*/ 1487865 h 4925960"/>
              <a:gd name="connsiteX7573" fmla="*/ 2197358 w 4699113"/>
              <a:gd name="connsiteY7573" fmla="*/ 1484901 h 4925960"/>
              <a:gd name="connsiteX7574" fmla="*/ 2210042 w 4699113"/>
              <a:gd name="connsiteY7574" fmla="*/ 1476010 h 4925960"/>
              <a:gd name="connsiteX7575" fmla="*/ 2206871 w 4699113"/>
              <a:gd name="connsiteY7575" fmla="*/ 1473046 h 4925960"/>
              <a:gd name="connsiteX7576" fmla="*/ 2447851 w 4699113"/>
              <a:gd name="connsiteY7576" fmla="*/ 1461190 h 4925960"/>
              <a:gd name="connsiteX7577" fmla="*/ 2428826 w 4699113"/>
              <a:gd name="connsiteY7577" fmla="*/ 1464154 h 4925960"/>
              <a:gd name="connsiteX7578" fmla="*/ 2419314 w 4699113"/>
              <a:gd name="connsiteY7578" fmla="*/ 1464154 h 4925960"/>
              <a:gd name="connsiteX7579" fmla="*/ 2393948 w 4699113"/>
              <a:gd name="connsiteY7579" fmla="*/ 1464154 h 4925960"/>
              <a:gd name="connsiteX7580" fmla="*/ 2378094 w 4699113"/>
              <a:gd name="connsiteY7580" fmla="*/ 1487865 h 4925960"/>
              <a:gd name="connsiteX7581" fmla="*/ 2416143 w 4699113"/>
              <a:gd name="connsiteY7581" fmla="*/ 1481938 h 4925960"/>
              <a:gd name="connsiteX7582" fmla="*/ 2273458 w 4699113"/>
              <a:gd name="connsiteY7582" fmla="*/ 1455263 h 4925960"/>
              <a:gd name="connsiteX7583" fmla="*/ 2260774 w 4699113"/>
              <a:gd name="connsiteY7583" fmla="*/ 1461190 h 4925960"/>
              <a:gd name="connsiteX7584" fmla="*/ 2241750 w 4699113"/>
              <a:gd name="connsiteY7584" fmla="*/ 1470082 h 4925960"/>
              <a:gd name="connsiteX7585" fmla="*/ 2263945 w 4699113"/>
              <a:gd name="connsiteY7585" fmla="*/ 1470082 h 4925960"/>
              <a:gd name="connsiteX7586" fmla="*/ 2276628 w 4699113"/>
              <a:gd name="connsiteY7586" fmla="*/ 1464154 h 4925960"/>
              <a:gd name="connsiteX7587" fmla="*/ 2276628 w 4699113"/>
              <a:gd name="connsiteY7587" fmla="*/ 1461190 h 4925960"/>
              <a:gd name="connsiteX7588" fmla="*/ 2162480 w 4699113"/>
              <a:gd name="connsiteY7588" fmla="*/ 1452299 h 4925960"/>
              <a:gd name="connsiteX7589" fmla="*/ 2159309 w 4699113"/>
              <a:gd name="connsiteY7589" fmla="*/ 1464154 h 4925960"/>
              <a:gd name="connsiteX7590" fmla="*/ 2159309 w 4699113"/>
              <a:gd name="connsiteY7590" fmla="*/ 1476010 h 4925960"/>
              <a:gd name="connsiteX7591" fmla="*/ 2168822 w 4699113"/>
              <a:gd name="connsiteY7591" fmla="*/ 1467118 h 4925960"/>
              <a:gd name="connsiteX7592" fmla="*/ 2168822 w 4699113"/>
              <a:gd name="connsiteY7592" fmla="*/ 1452299 h 4925960"/>
              <a:gd name="connsiteX7593" fmla="*/ 2165650 w 4699113"/>
              <a:gd name="connsiteY7593" fmla="*/ 1452299 h 4925960"/>
              <a:gd name="connsiteX7594" fmla="*/ 2137114 w 4699113"/>
              <a:gd name="connsiteY7594" fmla="*/ 1452299 h 4925960"/>
              <a:gd name="connsiteX7595" fmla="*/ 2124430 w 4699113"/>
              <a:gd name="connsiteY7595" fmla="*/ 1455263 h 4925960"/>
              <a:gd name="connsiteX7596" fmla="*/ 2121260 w 4699113"/>
              <a:gd name="connsiteY7596" fmla="*/ 1467118 h 4925960"/>
              <a:gd name="connsiteX7597" fmla="*/ 2118089 w 4699113"/>
              <a:gd name="connsiteY7597" fmla="*/ 1496757 h 4925960"/>
              <a:gd name="connsiteX7598" fmla="*/ 2114918 w 4699113"/>
              <a:gd name="connsiteY7598" fmla="*/ 1529359 h 4925960"/>
              <a:gd name="connsiteX7599" fmla="*/ 2118089 w 4699113"/>
              <a:gd name="connsiteY7599" fmla="*/ 1538251 h 4925960"/>
              <a:gd name="connsiteX7600" fmla="*/ 2133943 w 4699113"/>
              <a:gd name="connsiteY7600" fmla="*/ 1535287 h 4925960"/>
              <a:gd name="connsiteX7601" fmla="*/ 2159309 w 4699113"/>
              <a:gd name="connsiteY7601" fmla="*/ 1535287 h 4925960"/>
              <a:gd name="connsiteX7602" fmla="*/ 2178334 w 4699113"/>
              <a:gd name="connsiteY7602" fmla="*/ 1558998 h 4925960"/>
              <a:gd name="connsiteX7603" fmla="*/ 2181504 w 4699113"/>
              <a:gd name="connsiteY7603" fmla="*/ 1553071 h 4925960"/>
              <a:gd name="connsiteX7604" fmla="*/ 2187846 w 4699113"/>
              <a:gd name="connsiteY7604" fmla="*/ 1547143 h 4925960"/>
              <a:gd name="connsiteX7605" fmla="*/ 2197358 w 4699113"/>
              <a:gd name="connsiteY7605" fmla="*/ 1529359 h 4925960"/>
              <a:gd name="connsiteX7606" fmla="*/ 2181504 w 4699113"/>
              <a:gd name="connsiteY7606" fmla="*/ 1517504 h 4925960"/>
              <a:gd name="connsiteX7607" fmla="*/ 2152968 w 4699113"/>
              <a:gd name="connsiteY7607" fmla="*/ 1502685 h 4925960"/>
              <a:gd name="connsiteX7608" fmla="*/ 2143455 w 4699113"/>
              <a:gd name="connsiteY7608" fmla="*/ 1467118 h 4925960"/>
              <a:gd name="connsiteX7609" fmla="*/ 2143455 w 4699113"/>
              <a:gd name="connsiteY7609" fmla="*/ 1461190 h 4925960"/>
              <a:gd name="connsiteX7610" fmla="*/ 2492242 w 4699113"/>
              <a:gd name="connsiteY7610" fmla="*/ 1434516 h 4925960"/>
              <a:gd name="connsiteX7611" fmla="*/ 2485900 w 4699113"/>
              <a:gd name="connsiteY7611" fmla="*/ 1437479 h 4925960"/>
              <a:gd name="connsiteX7612" fmla="*/ 2485900 w 4699113"/>
              <a:gd name="connsiteY7612" fmla="*/ 1449335 h 4925960"/>
              <a:gd name="connsiteX7613" fmla="*/ 2485900 w 4699113"/>
              <a:gd name="connsiteY7613" fmla="*/ 1461190 h 4925960"/>
              <a:gd name="connsiteX7614" fmla="*/ 2482730 w 4699113"/>
              <a:gd name="connsiteY7614" fmla="*/ 1473046 h 4925960"/>
              <a:gd name="connsiteX7615" fmla="*/ 2495413 w 4699113"/>
              <a:gd name="connsiteY7615" fmla="*/ 1470082 h 4925960"/>
              <a:gd name="connsiteX7616" fmla="*/ 2501754 w 4699113"/>
              <a:gd name="connsiteY7616" fmla="*/ 1455263 h 4925960"/>
              <a:gd name="connsiteX7617" fmla="*/ 2495413 w 4699113"/>
              <a:gd name="connsiteY7617" fmla="*/ 1452299 h 4925960"/>
              <a:gd name="connsiteX7618" fmla="*/ 2495413 w 4699113"/>
              <a:gd name="connsiteY7618" fmla="*/ 1449335 h 4925960"/>
              <a:gd name="connsiteX7619" fmla="*/ 2495413 w 4699113"/>
              <a:gd name="connsiteY7619" fmla="*/ 1437479 h 4925960"/>
              <a:gd name="connsiteX7620" fmla="*/ 2397118 w 4699113"/>
              <a:gd name="connsiteY7620" fmla="*/ 1428588 h 4925960"/>
              <a:gd name="connsiteX7621" fmla="*/ 2381264 w 4699113"/>
              <a:gd name="connsiteY7621" fmla="*/ 1431552 h 4925960"/>
              <a:gd name="connsiteX7622" fmla="*/ 2374923 w 4699113"/>
              <a:gd name="connsiteY7622" fmla="*/ 1446371 h 4925960"/>
              <a:gd name="connsiteX7623" fmla="*/ 2387606 w 4699113"/>
              <a:gd name="connsiteY7623" fmla="*/ 1443407 h 4925960"/>
              <a:gd name="connsiteX7624" fmla="*/ 2400289 w 4699113"/>
              <a:gd name="connsiteY7624" fmla="*/ 1434516 h 4925960"/>
              <a:gd name="connsiteX7625" fmla="*/ 2400289 w 4699113"/>
              <a:gd name="connsiteY7625" fmla="*/ 1431552 h 4925960"/>
              <a:gd name="connsiteX7626" fmla="*/ 1858084 w 4699113"/>
              <a:gd name="connsiteY7626" fmla="*/ 1422660 h 4925960"/>
              <a:gd name="connsiteX7627" fmla="*/ 1867596 w 4699113"/>
              <a:gd name="connsiteY7627" fmla="*/ 1428588 h 4925960"/>
              <a:gd name="connsiteX7628" fmla="*/ 1870767 w 4699113"/>
              <a:gd name="connsiteY7628" fmla="*/ 1437479 h 4925960"/>
              <a:gd name="connsiteX7629" fmla="*/ 1861255 w 4699113"/>
              <a:gd name="connsiteY7629" fmla="*/ 1461190 h 4925960"/>
              <a:gd name="connsiteX7630" fmla="*/ 1851742 w 4699113"/>
              <a:gd name="connsiteY7630" fmla="*/ 1443407 h 4925960"/>
              <a:gd name="connsiteX7631" fmla="*/ 1848572 w 4699113"/>
              <a:gd name="connsiteY7631" fmla="*/ 1425624 h 4925960"/>
              <a:gd name="connsiteX7632" fmla="*/ 3015423 w 4699113"/>
              <a:gd name="connsiteY7632" fmla="*/ 1413768 h 4925960"/>
              <a:gd name="connsiteX7633" fmla="*/ 2999569 w 4699113"/>
              <a:gd name="connsiteY7633" fmla="*/ 1428588 h 4925960"/>
              <a:gd name="connsiteX7634" fmla="*/ 3012252 w 4699113"/>
              <a:gd name="connsiteY7634" fmla="*/ 1437479 h 4925960"/>
              <a:gd name="connsiteX7635" fmla="*/ 3028106 w 4699113"/>
              <a:gd name="connsiteY7635" fmla="*/ 1434516 h 4925960"/>
              <a:gd name="connsiteX7636" fmla="*/ 3034448 w 4699113"/>
              <a:gd name="connsiteY7636" fmla="*/ 1425624 h 4925960"/>
              <a:gd name="connsiteX7637" fmla="*/ 3031277 w 4699113"/>
              <a:gd name="connsiteY7637" fmla="*/ 1413768 h 4925960"/>
              <a:gd name="connsiteX7638" fmla="*/ 3135913 w 4699113"/>
              <a:gd name="connsiteY7638" fmla="*/ 1410805 h 4925960"/>
              <a:gd name="connsiteX7639" fmla="*/ 3126400 w 4699113"/>
              <a:gd name="connsiteY7639" fmla="*/ 1431552 h 4925960"/>
              <a:gd name="connsiteX7640" fmla="*/ 3129571 w 4699113"/>
              <a:gd name="connsiteY7640" fmla="*/ 1455263 h 4925960"/>
              <a:gd name="connsiteX7641" fmla="*/ 3123230 w 4699113"/>
              <a:gd name="connsiteY7641" fmla="*/ 1476010 h 4925960"/>
              <a:gd name="connsiteX7642" fmla="*/ 3116888 w 4699113"/>
              <a:gd name="connsiteY7642" fmla="*/ 1490829 h 4925960"/>
              <a:gd name="connsiteX7643" fmla="*/ 3123230 w 4699113"/>
              <a:gd name="connsiteY7643" fmla="*/ 1502685 h 4925960"/>
              <a:gd name="connsiteX7644" fmla="*/ 3126400 w 4699113"/>
              <a:gd name="connsiteY7644" fmla="*/ 1502685 h 4925960"/>
              <a:gd name="connsiteX7645" fmla="*/ 3142254 w 4699113"/>
              <a:gd name="connsiteY7645" fmla="*/ 1473046 h 4925960"/>
              <a:gd name="connsiteX7646" fmla="*/ 3170792 w 4699113"/>
              <a:gd name="connsiteY7646" fmla="*/ 1464154 h 4925960"/>
              <a:gd name="connsiteX7647" fmla="*/ 3151767 w 4699113"/>
              <a:gd name="connsiteY7647" fmla="*/ 1449335 h 4925960"/>
              <a:gd name="connsiteX7648" fmla="*/ 3145425 w 4699113"/>
              <a:gd name="connsiteY7648" fmla="*/ 1431552 h 4925960"/>
              <a:gd name="connsiteX7649" fmla="*/ 3158108 w 4699113"/>
              <a:gd name="connsiteY7649" fmla="*/ 1425624 h 4925960"/>
              <a:gd name="connsiteX7650" fmla="*/ 3170792 w 4699113"/>
              <a:gd name="connsiteY7650" fmla="*/ 1425624 h 4925960"/>
              <a:gd name="connsiteX7651" fmla="*/ 3167621 w 4699113"/>
              <a:gd name="connsiteY7651" fmla="*/ 1422660 h 4925960"/>
              <a:gd name="connsiteX7652" fmla="*/ 3164450 w 4699113"/>
              <a:gd name="connsiteY7652" fmla="*/ 1416732 h 4925960"/>
              <a:gd name="connsiteX7653" fmla="*/ 3161279 w 4699113"/>
              <a:gd name="connsiteY7653" fmla="*/ 1416732 h 4925960"/>
              <a:gd name="connsiteX7654" fmla="*/ 3158108 w 4699113"/>
              <a:gd name="connsiteY7654" fmla="*/ 1416732 h 4925960"/>
              <a:gd name="connsiteX7655" fmla="*/ 2457364 w 4699113"/>
              <a:gd name="connsiteY7655" fmla="*/ 1410805 h 4925960"/>
              <a:gd name="connsiteX7656" fmla="*/ 2444680 w 4699113"/>
              <a:gd name="connsiteY7656" fmla="*/ 1416732 h 4925960"/>
              <a:gd name="connsiteX7657" fmla="*/ 2435168 w 4699113"/>
              <a:gd name="connsiteY7657" fmla="*/ 1428588 h 4925960"/>
              <a:gd name="connsiteX7658" fmla="*/ 2438339 w 4699113"/>
              <a:gd name="connsiteY7658" fmla="*/ 1428588 h 4925960"/>
              <a:gd name="connsiteX7659" fmla="*/ 2441510 w 4699113"/>
              <a:gd name="connsiteY7659" fmla="*/ 1431552 h 4925960"/>
              <a:gd name="connsiteX7660" fmla="*/ 2457364 w 4699113"/>
              <a:gd name="connsiteY7660" fmla="*/ 1428588 h 4925960"/>
              <a:gd name="connsiteX7661" fmla="*/ 2466876 w 4699113"/>
              <a:gd name="connsiteY7661" fmla="*/ 1422660 h 4925960"/>
              <a:gd name="connsiteX7662" fmla="*/ 2463705 w 4699113"/>
              <a:gd name="connsiteY7662" fmla="*/ 1413768 h 4925960"/>
              <a:gd name="connsiteX7663" fmla="*/ 2343215 w 4699113"/>
              <a:gd name="connsiteY7663" fmla="*/ 1407841 h 4925960"/>
              <a:gd name="connsiteX7664" fmla="*/ 2336873 w 4699113"/>
              <a:gd name="connsiteY7664" fmla="*/ 1413768 h 4925960"/>
              <a:gd name="connsiteX7665" fmla="*/ 2336873 w 4699113"/>
              <a:gd name="connsiteY7665" fmla="*/ 1425624 h 4925960"/>
              <a:gd name="connsiteX7666" fmla="*/ 2333702 w 4699113"/>
              <a:gd name="connsiteY7666" fmla="*/ 1431552 h 4925960"/>
              <a:gd name="connsiteX7667" fmla="*/ 2333702 w 4699113"/>
              <a:gd name="connsiteY7667" fmla="*/ 1437479 h 4925960"/>
              <a:gd name="connsiteX7668" fmla="*/ 2327361 w 4699113"/>
              <a:gd name="connsiteY7668" fmla="*/ 1434516 h 4925960"/>
              <a:gd name="connsiteX7669" fmla="*/ 2327361 w 4699113"/>
              <a:gd name="connsiteY7669" fmla="*/ 1428588 h 4925960"/>
              <a:gd name="connsiteX7670" fmla="*/ 2327361 w 4699113"/>
              <a:gd name="connsiteY7670" fmla="*/ 1416732 h 4925960"/>
              <a:gd name="connsiteX7671" fmla="*/ 2317848 w 4699113"/>
              <a:gd name="connsiteY7671" fmla="*/ 1410805 h 4925960"/>
              <a:gd name="connsiteX7672" fmla="*/ 2305166 w 4699113"/>
              <a:gd name="connsiteY7672" fmla="*/ 1413768 h 4925960"/>
              <a:gd name="connsiteX7673" fmla="*/ 2298824 w 4699113"/>
              <a:gd name="connsiteY7673" fmla="*/ 1428588 h 4925960"/>
              <a:gd name="connsiteX7674" fmla="*/ 2298824 w 4699113"/>
              <a:gd name="connsiteY7674" fmla="*/ 1443407 h 4925960"/>
              <a:gd name="connsiteX7675" fmla="*/ 2298824 w 4699113"/>
              <a:gd name="connsiteY7675" fmla="*/ 1455263 h 4925960"/>
              <a:gd name="connsiteX7676" fmla="*/ 2298824 w 4699113"/>
              <a:gd name="connsiteY7676" fmla="*/ 1464154 h 4925960"/>
              <a:gd name="connsiteX7677" fmla="*/ 2311507 w 4699113"/>
              <a:gd name="connsiteY7677" fmla="*/ 1464154 h 4925960"/>
              <a:gd name="connsiteX7678" fmla="*/ 2336873 w 4699113"/>
              <a:gd name="connsiteY7678" fmla="*/ 1452299 h 4925960"/>
              <a:gd name="connsiteX7679" fmla="*/ 2349556 w 4699113"/>
              <a:gd name="connsiteY7679" fmla="*/ 1425624 h 4925960"/>
              <a:gd name="connsiteX7680" fmla="*/ 2352727 w 4699113"/>
              <a:gd name="connsiteY7680" fmla="*/ 1413768 h 4925960"/>
              <a:gd name="connsiteX7681" fmla="*/ 2657123 w 4699113"/>
              <a:gd name="connsiteY7681" fmla="*/ 1393021 h 4925960"/>
              <a:gd name="connsiteX7682" fmla="*/ 2638098 w 4699113"/>
              <a:gd name="connsiteY7682" fmla="*/ 1404877 h 4925960"/>
              <a:gd name="connsiteX7683" fmla="*/ 2625415 w 4699113"/>
              <a:gd name="connsiteY7683" fmla="*/ 1407841 h 4925960"/>
              <a:gd name="connsiteX7684" fmla="*/ 2615903 w 4699113"/>
              <a:gd name="connsiteY7684" fmla="*/ 1404877 h 4925960"/>
              <a:gd name="connsiteX7685" fmla="*/ 2606390 w 4699113"/>
              <a:gd name="connsiteY7685" fmla="*/ 1407841 h 4925960"/>
              <a:gd name="connsiteX7686" fmla="*/ 2600049 w 4699113"/>
              <a:gd name="connsiteY7686" fmla="*/ 1413768 h 4925960"/>
              <a:gd name="connsiteX7687" fmla="*/ 2612732 w 4699113"/>
              <a:gd name="connsiteY7687" fmla="*/ 1434516 h 4925960"/>
              <a:gd name="connsiteX7688" fmla="*/ 2638098 w 4699113"/>
              <a:gd name="connsiteY7688" fmla="*/ 1437479 h 4925960"/>
              <a:gd name="connsiteX7689" fmla="*/ 2641269 w 4699113"/>
              <a:gd name="connsiteY7689" fmla="*/ 1422660 h 4925960"/>
              <a:gd name="connsiteX7690" fmla="*/ 2660294 w 4699113"/>
              <a:gd name="connsiteY7690" fmla="*/ 1422660 h 4925960"/>
              <a:gd name="connsiteX7691" fmla="*/ 2682490 w 4699113"/>
              <a:gd name="connsiteY7691" fmla="*/ 1425624 h 4925960"/>
              <a:gd name="connsiteX7692" fmla="*/ 2698344 w 4699113"/>
              <a:gd name="connsiteY7692" fmla="*/ 1437479 h 4925960"/>
              <a:gd name="connsiteX7693" fmla="*/ 2711027 w 4699113"/>
              <a:gd name="connsiteY7693" fmla="*/ 1416732 h 4925960"/>
              <a:gd name="connsiteX7694" fmla="*/ 2707856 w 4699113"/>
              <a:gd name="connsiteY7694" fmla="*/ 1393021 h 4925960"/>
              <a:gd name="connsiteX7695" fmla="*/ 2692002 w 4699113"/>
              <a:gd name="connsiteY7695" fmla="*/ 1393021 h 4925960"/>
              <a:gd name="connsiteX7696" fmla="*/ 2676148 w 4699113"/>
              <a:gd name="connsiteY7696" fmla="*/ 1393021 h 4925960"/>
              <a:gd name="connsiteX7697" fmla="*/ 2574683 w 4699113"/>
              <a:gd name="connsiteY7697" fmla="*/ 1381166 h 4925960"/>
              <a:gd name="connsiteX7698" fmla="*/ 2568341 w 4699113"/>
              <a:gd name="connsiteY7698" fmla="*/ 1390057 h 4925960"/>
              <a:gd name="connsiteX7699" fmla="*/ 2562000 w 4699113"/>
              <a:gd name="connsiteY7699" fmla="*/ 1393021 h 4925960"/>
              <a:gd name="connsiteX7700" fmla="*/ 2568341 w 4699113"/>
              <a:gd name="connsiteY7700" fmla="*/ 1393021 h 4925960"/>
              <a:gd name="connsiteX7701" fmla="*/ 2577854 w 4699113"/>
              <a:gd name="connsiteY7701" fmla="*/ 1395985 h 4925960"/>
              <a:gd name="connsiteX7702" fmla="*/ 2593708 w 4699113"/>
              <a:gd name="connsiteY7702" fmla="*/ 1390057 h 4925960"/>
              <a:gd name="connsiteX7703" fmla="*/ 2593708 w 4699113"/>
              <a:gd name="connsiteY7703" fmla="*/ 1387093 h 4925960"/>
              <a:gd name="connsiteX7704" fmla="*/ 2590537 w 4699113"/>
              <a:gd name="connsiteY7704" fmla="*/ 1381166 h 4925960"/>
              <a:gd name="connsiteX7705" fmla="*/ 3085180 w 4699113"/>
              <a:gd name="connsiteY7705" fmla="*/ 1369310 h 4925960"/>
              <a:gd name="connsiteX7706" fmla="*/ 3097863 w 4699113"/>
              <a:gd name="connsiteY7706" fmla="*/ 1390057 h 4925960"/>
              <a:gd name="connsiteX7707" fmla="*/ 3097863 w 4699113"/>
              <a:gd name="connsiteY7707" fmla="*/ 1410805 h 4925960"/>
              <a:gd name="connsiteX7708" fmla="*/ 3094692 w 4699113"/>
              <a:gd name="connsiteY7708" fmla="*/ 1425624 h 4925960"/>
              <a:gd name="connsiteX7709" fmla="*/ 3075668 w 4699113"/>
              <a:gd name="connsiteY7709" fmla="*/ 1428588 h 4925960"/>
              <a:gd name="connsiteX7710" fmla="*/ 3062984 w 4699113"/>
              <a:gd name="connsiteY7710" fmla="*/ 1428588 h 4925960"/>
              <a:gd name="connsiteX7711" fmla="*/ 3062984 w 4699113"/>
              <a:gd name="connsiteY7711" fmla="*/ 1434516 h 4925960"/>
              <a:gd name="connsiteX7712" fmla="*/ 3062984 w 4699113"/>
              <a:gd name="connsiteY7712" fmla="*/ 1449335 h 4925960"/>
              <a:gd name="connsiteX7713" fmla="*/ 3062984 w 4699113"/>
              <a:gd name="connsiteY7713" fmla="*/ 1467118 h 4925960"/>
              <a:gd name="connsiteX7714" fmla="*/ 3066156 w 4699113"/>
              <a:gd name="connsiteY7714" fmla="*/ 1467118 h 4925960"/>
              <a:gd name="connsiteX7715" fmla="*/ 3072497 w 4699113"/>
              <a:gd name="connsiteY7715" fmla="*/ 1467118 h 4925960"/>
              <a:gd name="connsiteX7716" fmla="*/ 3066156 w 4699113"/>
              <a:gd name="connsiteY7716" fmla="*/ 1470082 h 4925960"/>
              <a:gd name="connsiteX7717" fmla="*/ 3062984 w 4699113"/>
              <a:gd name="connsiteY7717" fmla="*/ 1473046 h 4925960"/>
              <a:gd name="connsiteX7718" fmla="*/ 3066156 w 4699113"/>
              <a:gd name="connsiteY7718" fmla="*/ 1484901 h 4925960"/>
              <a:gd name="connsiteX7719" fmla="*/ 3078838 w 4699113"/>
              <a:gd name="connsiteY7719" fmla="*/ 1484901 h 4925960"/>
              <a:gd name="connsiteX7720" fmla="*/ 3082009 w 4699113"/>
              <a:gd name="connsiteY7720" fmla="*/ 1484901 h 4925960"/>
              <a:gd name="connsiteX7721" fmla="*/ 3082009 w 4699113"/>
              <a:gd name="connsiteY7721" fmla="*/ 1487865 h 4925960"/>
              <a:gd name="connsiteX7722" fmla="*/ 3082009 w 4699113"/>
              <a:gd name="connsiteY7722" fmla="*/ 1496757 h 4925960"/>
              <a:gd name="connsiteX7723" fmla="*/ 3094692 w 4699113"/>
              <a:gd name="connsiteY7723" fmla="*/ 1502685 h 4925960"/>
              <a:gd name="connsiteX7724" fmla="*/ 3094692 w 4699113"/>
              <a:gd name="connsiteY7724" fmla="*/ 1464154 h 4925960"/>
              <a:gd name="connsiteX7725" fmla="*/ 3113717 w 4699113"/>
              <a:gd name="connsiteY7725" fmla="*/ 1431552 h 4925960"/>
              <a:gd name="connsiteX7726" fmla="*/ 3113717 w 4699113"/>
              <a:gd name="connsiteY7726" fmla="*/ 1425624 h 4925960"/>
              <a:gd name="connsiteX7727" fmla="*/ 3107376 w 4699113"/>
              <a:gd name="connsiteY7727" fmla="*/ 1422660 h 4925960"/>
              <a:gd name="connsiteX7728" fmla="*/ 3101034 w 4699113"/>
              <a:gd name="connsiteY7728" fmla="*/ 1413768 h 4925960"/>
              <a:gd name="connsiteX7729" fmla="*/ 3104205 w 4699113"/>
              <a:gd name="connsiteY7729" fmla="*/ 1407841 h 4925960"/>
              <a:gd name="connsiteX7730" fmla="*/ 3107376 w 4699113"/>
              <a:gd name="connsiteY7730" fmla="*/ 1384130 h 4925960"/>
              <a:gd name="connsiteX7731" fmla="*/ 2527121 w 4699113"/>
              <a:gd name="connsiteY7731" fmla="*/ 1366346 h 4925960"/>
              <a:gd name="connsiteX7732" fmla="*/ 2523950 w 4699113"/>
              <a:gd name="connsiteY7732" fmla="*/ 1372274 h 4925960"/>
              <a:gd name="connsiteX7733" fmla="*/ 2517608 w 4699113"/>
              <a:gd name="connsiteY7733" fmla="*/ 1381166 h 4925960"/>
              <a:gd name="connsiteX7734" fmla="*/ 2514438 w 4699113"/>
              <a:gd name="connsiteY7734" fmla="*/ 1390057 h 4925960"/>
              <a:gd name="connsiteX7735" fmla="*/ 2511267 w 4699113"/>
              <a:gd name="connsiteY7735" fmla="*/ 1401913 h 4925960"/>
              <a:gd name="connsiteX7736" fmla="*/ 2504925 w 4699113"/>
              <a:gd name="connsiteY7736" fmla="*/ 1390057 h 4925960"/>
              <a:gd name="connsiteX7737" fmla="*/ 2492242 w 4699113"/>
              <a:gd name="connsiteY7737" fmla="*/ 1393021 h 4925960"/>
              <a:gd name="connsiteX7738" fmla="*/ 2485900 w 4699113"/>
              <a:gd name="connsiteY7738" fmla="*/ 1404877 h 4925960"/>
              <a:gd name="connsiteX7739" fmla="*/ 2485900 w 4699113"/>
              <a:gd name="connsiteY7739" fmla="*/ 1413768 h 4925960"/>
              <a:gd name="connsiteX7740" fmla="*/ 2495413 w 4699113"/>
              <a:gd name="connsiteY7740" fmla="*/ 1416732 h 4925960"/>
              <a:gd name="connsiteX7741" fmla="*/ 2504925 w 4699113"/>
              <a:gd name="connsiteY7741" fmla="*/ 1413768 h 4925960"/>
              <a:gd name="connsiteX7742" fmla="*/ 2530292 w 4699113"/>
              <a:gd name="connsiteY7742" fmla="*/ 1404877 h 4925960"/>
              <a:gd name="connsiteX7743" fmla="*/ 2530292 w 4699113"/>
              <a:gd name="connsiteY7743" fmla="*/ 1381166 h 4925960"/>
              <a:gd name="connsiteX7744" fmla="*/ 2530292 w 4699113"/>
              <a:gd name="connsiteY7744" fmla="*/ 1372274 h 4925960"/>
              <a:gd name="connsiteX7745" fmla="*/ 1848572 w 4699113"/>
              <a:gd name="connsiteY7745" fmla="*/ 1363383 h 4925960"/>
              <a:gd name="connsiteX7746" fmla="*/ 1854913 w 4699113"/>
              <a:gd name="connsiteY7746" fmla="*/ 1369310 h 4925960"/>
              <a:gd name="connsiteX7747" fmla="*/ 1851742 w 4699113"/>
              <a:gd name="connsiteY7747" fmla="*/ 1381166 h 4925960"/>
              <a:gd name="connsiteX7748" fmla="*/ 1851742 w 4699113"/>
              <a:gd name="connsiteY7748" fmla="*/ 1401913 h 4925960"/>
              <a:gd name="connsiteX7749" fmla="*/ 1851742 w 4699113"/>
              <a:gd name="connsiteY7749" fmla="*/ 1416732 h 4925960"/>
              <a:gd name="connsiteX7750" fmla="*/ 1810522 w 4699113"/>
              <a:gd name="connsiteY7750" fmla="*/ 1410805 h 4925960"/>
              <a:gd name="connsiteX7751" fmla="*/ 1781985 w 4699113"/>
              <a:gd name="connsiteY7751" fmla="*/ 1437479 h 4925960"/>
              <a:gd name="connsiteX7752" fmla="*/ 1778814 w 4699113"/>
              <a:gd name="connsiteY7752" fmla="*/ 1446371 h 4925960"/>
              <a:gd name="connsiteX7753" fmla="*/ 1766131 w 4699113"/>
              <a:gd name="connsiteY7753" fmla="*/ 1443407 h 4925960"/>
              <a:gd name="connsiteX7754" fmla="*/ 1759789 w 4699113"/>
              <a:gd name="connsiteY7754" fmla="*/ 1437479 h 4925960"/>
              <a:gd name="connsiteX7755" fmla="*/ 1747106 w 4699113"/>
              <a:gd name="connsiteY7755" fmla="*/ 1437479 h 4925960"/>
              <a:gd name="connsiteX7756" fmla="*/ 1737594 w 4699113"/>
              <a:gd name="connsiteY7756" fmla="*/ 1443407 h 4925960"/>
              <a:gd name="connsiteX7757" fmla="*/ 1724911 w 4699113"/>
              <a:gd name="connsiteY7757" fmla="*/ 1434516 h 4925960"/>
              <a:gd name="connsiteX7758" fmla="*/ 1737594 w 4699113"/>
              <a:gd name="connsiteY7758" fmla="*/ 1416732 h 4925960"/>
              <a:gd name="connsiteX7759" fmla="*/ 1759789 w 4699113"/>
              <a:gd name="connsiteY7759" fmla="*/ 1407841 h 4925960"/>
              <a:gd name="connsiteX7760" fmla="*/ 1794668 w 4699113"/>
              <a:gd name="connsiteY7760" fmla="*/ 1401913 h 4925960"/>
              <a:gd name="connsiteX7761" fmla="*/ 1832718 w 4699113"/>
              <a:gd name="connsiteY7761" fmla="*/ 1387093 h 4925960"/>
              <a:gd name="connsiteX7762" fmla="*/ 1835888 w 4699113"/>
              <a:gd name="connsiteY7762" fmla="*/ 1384130 h 4925960"/>
              <a:gd name="connsiteX7763" fmla="*/ 1835888 w 4699113"/>
              <a:gd name="connsiteY7763" fmla="*/ 1375238 h 4925960"/>
              <a:gd name="connsiteX7764" fmla="*/ 1835888 w 4699113"/>
              <a:gd name="connsiteY7764" fmla="*/ 1366346 h 4925960"/>
              <a:gd name="connsiteX7765" fmla="*/ 3040789 w 4699113"/>
              <a:gd name="connsiteY7765" fmla="*/ 1348563 h 4925960"/>
              <a:gd name="connsiteX7766" fmla="*/ 3031277 w 4699113"/>
              <a:gd name="connsiteY7766" fmla="*/ 1351527 h 4925960"/>
              <a:gd name="connsiteX7767" fmla="*/ 3031277 w 4699113"/>
              <a:gd name="connsiteY7767" fmla="*/ 1360419 h 4925960"/>
              <a:gd name="connsiteX7768" fmla="*/ 3021764 w 4699113"/>
              <a:gd name="connsiteY7768" fmla="*/ 1369310 h 4925960"/>
              <a:gd name="connsiteX7769" fmla="*/ 3015423 w 4699113"/>
              <a:gd name="connsiteY7769" fmla="*/ 1375238 h 4925960"/>
              <a:gd name="connsiteX7770" fmla="*/ 3034448 w 4699113"/>
              <a:gd name="connsiteY7770" fmla="*/ 1381166 h 4925960"/>
              <a:gd name="connsiteX7771" fmla="*/ 3043960 w 4699113"/>
              <a:gd name="connsiteY7771" fmla="*/ 1372274 h 4925960"/>
              <a:gd name="connsiteX7772" fmla="*/ 3056643 w 4699113"/>
              <a:gd name="connsiteY7772" fmla="*/ 1369310 h 4925960"/>
              <a:gd name="connsiteX7773" fmla="*/ 3059814 w 4699113"/>
              <a:gd name="connsiteY7773" fmla="*/ 1360419 h 4925960"/>
              <a:gd name="connsiteX7774" fmla="*/ 3053472 w 4699113"/>
              <a:gd name="connsiteY7774" fmla="*/ 1354491 h 4925960"/>
              <a:gd name="connsiteX7775" fmla="*/ 2844200 w 4699113"/>
              <a:gd name="connsiteY7775" fmla="*/ 1345599 h 4925960"/>
              <a:gd name="connsiteX7776" fmla="*/ 2837858 w 4699113"/>
              <a:gd name="connsiteY7776" fmla="*/ 1366346 h 4925960"/>
              <a:gd name="connsiteX7777" fmla="*/ 2802980 w 4699113"/>
              <a:gd name="connsiteY7777" fmla="*/ 1366346 h 4925960"/>
              <a:gd name="connsiteX7778" fmla="*/ 2774442 w 4699113"/>
              <a:gd name="connsiteY7778" fmla="*/ 1372274 h 4925960"/>
              <a:gd name="connsiteX7779" fmla="*/ 2768101 w 4699113"/>
              <a:gd name="connsiteY7779" fmla="*/ 1375238 h 4925960"/>
              <a:gd name="connsiteX7780" fmla="*/ 2764930 w 4699113"/>
              <a:gd name="connsiteY7780" fmla="*/ 1387093 h 4925960"/>
              <a:gd name="connsiteX7781" fmla="*/ 2771272 w 4699113"/>
              <a:gd name="connsiteY7781" fmla="*/ 1390057 h 4925960"/>
              <a:gd name="connsiteX7782" fmla="*/ 2777613 w 4699113"/>
              <a:gd name="connsiteY7782" fmla="*/ 1387093 h 4925960"/>
              <a:gd name="connsiteX7783" fmla="*/ 2802980 w 4699113"/>
              <a:gd name="connsiteY7783" fmla="*/ 1381166 h 4925960"/>
              <a:gd name="connsiteX7784" fmla="*/ 2834688 w 4699113"/>
              <a:gd name="connsiteY7784" fmla="*/ 1381166 h 4925960"/>
              <a:gd name="connsiteX7785" fmla="*/ 2834688 w 4699113"/>
              <a:gd name="connsiteY7785" fmla="*/ 1384130 h 4925960"/>
              <a:gd name="connsiteX7786" fmla="*/ 2837858 w 4699113"/>
              <a:gd name="connsiteY7786" fmla="*/ 1384130 h 4925960"/>
              <a:gd name="connsiteX7787" fmla="*/ 2831517 w 4699113"/>
              <a:gd name="connsiteY7787" fmla="*/ 1390057 h 4925960"/>
              <a:gd name="connsiteX7788" fmla="*/ 2822004 w 4699113"/>
              <a:gd name="connsiteY7788" fmla="*/ 1395985 h 4925960"/>
              <a:gd name="connsiteX7789" fmla="*/ 2837858 w 4699113"/>
              <a:gd name="connsiteY7789" fmla="*/ 1395985 h 4925960"/>
              <a:gd name="connsiteX7790" fmla="*/ 2847371 w 4699113"/>
              <a:gd name="connsiteY7790" fmla="*/ 1390057 h 4925960"/>
              <a:gd name="connsiteX7791" fmla="*/ 2847371 w 4699113"/>
              <a:gd name="connsiteY7791" fmla="*/ 1384130 h 4925960"/>
              <a:gd name="connsiteX7792" fmla="*/ 2837858 w 4699113"/>
              <a:gd name="connsiteY7792" fmla="*/ 1375238 h 4925960"/>
              <a:gd name="connsiteX7793" fmla="*/ 2837858 w 4699113"/>
              <a:gd name="connsiteY7793" fmla="*/ 1372274 h 4925960"/>
              <a:gd name="connsiteX7794" fmla="*/ 2837858 w 4699113"/>
              <a:gd name="connsiteY7794" fmla="*/ 1366346 h 4925960"/>
              <a:gd name="connsiteX7795" fmla="*/ 2856883 w 4699113"/>
              <a:gd name="connsiteY7795" fmla="*/ 1360419 h 4925960"/>
              <a:gd name="connsiteX7796" fmla="*/ 2866396 w 4699113"/>
              <a:gd name="connsiteY7796" fmla="*/ 1345599 h 4925960"/>
              <a:gd name="connsiteX7797" fmla="*/ 1804181 w 4699113"/>
              <a:gd name="connsiteY7797" fmla="*/ 1333744 h 4925960"/>
              <a:gd name="connsiteX7798" fmla="*/ 1810522 w 4699113"/>
              <a:gd name="connsiteY7798" fmla="*/ 1333744 h 4925960"/>
              <a:gd name="connsiteX7799" fmla="*/ 1826376 w 4699113"/>
              <a:gd name="connsiteY7799" fmla="*/ 1339672 h 4925960"/>
              <a:gd name="connsiteX7800" fmla="*/ 1832718 w 4699113"/>
              <a:gd name="connsiteY7800" fmla="*/ 1348563 h 4925960"/>
              <a:gd name="connsiteX7801" fmla="*/ 1829547 w 4699113"/>
              <a:gd name="connsiteY7801" fmla="*/ 1354491 h 4925960"/>
              <a:gd name="connsiteX7802" fmla="*/ 1816864 w 4699113"/>
              <a:gd name="connsiteY7802" fmla="*/ 1354491 h 4925960"/>
              <a:gd name="connsiteX7803" fmla="*/ 1807351 w 4699113"/>
              <a:gd name="connsiteY7803" fmla="*/ 1351527 h 4925960"/>
              <a:gd name="connsiteX7804" fmla="*/ 1804181 w 4699113"/>
              <a:gd name="connsiteY7804" fmla="*/ 1342635 h 4925960"/>
              <a:gd name="connsiteX7805" fmla="*/ 1946866 w 4699113"/>
              <a:gd name="connsiteY7805" fmla="*/ 1321888 h 4925960"/>
              <a:gd name="connsiteX7806" fmla="*/ 1959549 w 4699113"/>
              <a:gd name="connsiteY7806" fmla="*/ 1327816 h 4925960"/>
              <a:gd name="connsiteX7807" fmla="*/ 1962720 w 4699113"/>
              <a:gd name="connsiteY7807" fmla="*/ 1342635 h 4925960"/>
              <a:gd name="connsiteX7808" fmla="*/ 1959549 w 4699113"/>
              <a:gd name="connsiteY7808" fmla="*/ 1366346 h 4925960"/>
              <a:gd name="connsiteX7809" fmla="*/ 1950037 w 4699113"/>
              <a:gd name="connsiteY7809" fmla="*/ 1393021 h 4925960"/>
              <a:gd name="connsiteX7810" fmla="*/ 1950037 w 4699113"/>
              <a:gd name="connsiteY7810" fmla="*/ 1401913 h 4925960"/>
              <a:gd name="connsiteX7811" fmla="*/ 1940525 w 4699113"/>
              <a:gd name="connsiteY7811" fmla="*/ 1404877 h 4925960"/>
              <a:gd name="connsiteX7812" fmla="*/ 1937354 w 4699113"/>
              <a:gd name="connsiteY7812" fmla="*/ 1395985 h 4925960"/>
              <a:gd name="connsiteX7813" fmla="*/ 1940525 w 4699113"/>
              <a:gd name="connsiteY7813" fmla="*/ 1390057 h 4925960"/>
              <a:gd name="connsiteX7814" fmla="*/ 1943695 w 4699113"/>
              <a:gd name="connsiteY7814" fmla="*/ 1363383 h 4925960"/>
              <a:gd name="connsiteX7815" fmla="*/ 1943695 w 4699113"/>
              <a:gd name="connsiteY7815" fmla="*/ 1339672 h 4925960"/>
              <a:gd name="connsiteX7816" fmla="*/ 1940525 w 4699113"/>
              <a:gd name="connsiteY7816" fmla="*/ 1327816 h 4925960"/>
              <a:gd name="connsiteX7817" fmla="*/ 2996398 w 4699113"/>
              <a:gd name="connsiteY7817" fmla="*/ 1312997 h 4925960"/>
              <a:gd name="connsiteX7818" fmla="*/ 2967861 w 4699113"/>
              <a:gd name="connsiteY7818" fmla="*/ 1318924 h 4925960"/>
              <a:gd name="connsiteX7819" fmla="*/ 2932982 w 4699113"/>
              <a:gd name="connsiteY7819" fmla="*/ 1321888 h 4925960"/>
              <a:gd name="connsiteX7820" fmla="*/ 2926640 w 4699113"/>
              <a:gd name="connsiteY7820" fmla="*/ 1339672 h 4925960"/>
              <a:gd name="connsiteX7821" fmla="*/ 2904445 w 4699113"/>
              <a:gd name="connsiteY7821" fmla="*/ 1342635 h 4925960"/>
              <a:gd name="connsiteX7822" fmla="*/ 2898104 w 4699113"/>
              <a:gd name="connsiteY7822" fmla="*/ 1345599 h 4925960"/>
              <a:gd name="connsiteX7823" fmla="*/ 2894933 w 4699113"/>
              <a:gd name="connsiteY7823" fmla="*/ 1351527 h 4925960"/>
              <a:gd name="connsiteX7824" fmla="*/ 2898104 w 4699113"/>
              <a:gd name="connsiteY7824" fmla="*/ 1360419 h 4925960"/>
              <a:gd name="connsiteX7825" fmla="*/ 2907616 w 4699113"/>
              <a:gd name="connsiteY7825" fmla="*/ 1360419 h 4925960"/>
              <a:gd name="connsiteX7826" fmla="*/ 2926640 w 4699113"/>
              <a:gd name="connsiteY7826" fmla="*/ 1354491 h 4925960"/>
              <a:gd name="connsiteX7827" fmla="*/ 2948836 w 4699113"/>
              <a:gd name="connsiteY7827" fmla="*/ 1354491 h 4925960"/>
              <a:gd name="connsiteX7828" fmla="*/ 2955178 w 4699113"/>
              <a:gd name="connsiteY7828" fmla="*/ 1351527 h 4925960"/>
              <a:gd name="connsiteX7829" fmla="*/ 2964690 w 4699113"/>
              <a:gd name="connsiteY7829" fmla="*/ 1348563 h 4925960"/>
              <a:gd name="connsiteX7830" fmla="*/ 2961519 w 4699113"/>
              <a:gd name="connsiteY7830" fmla="*/ 1339672 h 4925960"/>
              <a:gd name="connsiteX7831" fmla="*/ 2971032 w 4699113"/>
              <a:gd name="connsiteY7831" fmla="*/ 1330780 h 4925960"/>
              <a:gd name="connsiteX7832" fmla="*/ 2986886 w 4699113"/>
              <a:gd name="connsiteY7832" fmla="*/ 1327816 h 4925960"/>
              <a:gd name="connsiteX7833" fmla="*/ 2523950 w 4699113"/>
              <a:gd name="connsiteY7833" fmla="*/ 1310033 h 4925960"/>
              <a:gd name="connsiteX7834" fmla="*/ 2514438 w 4699113"/>
              <a:gd name="connsiteY7834" fmla="*/ 1333744 h 4925960"/>
              <a:gd name="connsiteX7835" fmla="*/ 2517608 w 4699113"/>
              <a:gd name="connsiteY7835" fmla="*/ 1360419 h 4925960"/>
              <a:gd name="connsiteX7836" fmla="*/ 2533462 w 4699113"/>
              <a:gd name="connsiteY7836" fmla="*/ 1333744 h 4925960"/>
              <a:gd name="connsiteX7837" fmla="*/ 3072497 w 4699113"/>
              <a:gd name="connsiteY7837" fmla="*/ 1301141 h 4925960"/>
              <a:gd name="connsiteX7838" fmla="*/ 3059814 w 4699113"/>
              <a:gd name="connsiteY7838" fmla="*/ 1307069 h 4925960"/>
              <a:gd name="connsiteX7839" fmla="*/ 3056643 w 4699113"/>
              <a:gd name="connsiteY7839" fmla="*/ 1310033 h 4925960"/>
              <a:gd name="connsiteX7840" fmla="*/ 3053472 w 4699113"/>
              <a:gd name="connsiteY7840" fmla="*/ 1312997 h 4925960"/>
              <a:gd name="connsiteX7841" fmla="*/ 3059814 w 4699113"/>
              <a:gd name="connsiteY7841" fmla="*/ 1321888 h 4925960"/>
              <a:gd name="connsiteX7842" fmla="*/ 3066156 w 4699113"/>
              <a:gd name="connsiteY7842" fmla="*/ 1321888 h 4925960"/>
              <a:gd name="connsiteX7843" fmla="*/ 3082009 w 4699113"/>
              <a:gd name="connsiteY7843" fmla="*/ 1312997 h 4925960"/>
              <a:gd name="connsiteX7844" fmla="*/ 3082009 w 4699113"/>
              <a:gd name="connsiteY7844" fmla="*/ 1304105 h 4925960"/>
              <a:gd name="connsiteX7845" fmla="*/ 3043960 w 4699113"/>
              <a:gd name="connsiteY7845" fmla="*/ 1301141 h 4925960"/>
              <a:gd name="connsiteX7846" fmla="*/ 3031277 w 4699113"/>
              <a:gd name="connsiteY7846" fmla="*/ 1304105 h 4925960"/>
              <a:gd name="connsiteX7847" fmla="*/ 3012252 w 4699113"/>
              <a:gd name="connsiteY7847" fmla="*/ 1307069 h 4925960"/>
              <a:gd name="connsiteX7848" fmla="*/ 3028106 w 4699113"/>
              <a:gd name="connsiteY7848" fmla="*/ 1318924 h 4925960"/>
              <a:gd name="connsiteX7849" fmla="*/ 3040789 w 4699113"/>
              <a:gd name="connsiteY7849" fmla="*/ 1312997 h 4925960"/>
              <a:gd name="connsiteX7850" fmla="*/ 3043960 w 4699113"/>
              <a:gd name="connsiteY7850" fmla="*/ 1307069 h 4925960"/>
              <a:gd name="connsiteX7851" fmla="*/ 3437138 w 4699113"/>
              <a:gd name="connsiteY7851" fmla="*/ 1289286 h 4925960"/>
              <a:gd name="connsiteX7852" fmla="*/ 3433967 w 4699113"/>
              <a:gd name="connsiteY7852" fmla="*/ 1292250 h 4925960"/>
              <a:gd name="connsiteX7853" fmla="*/ 3437138 w 4699113"/>
              <a:gd name="connsiteY7853" fmla="*/ 1298177 h 4925960"/>
              <a:gd name="connsiteX7854" fmla="*/ 3437138 w 4699113"/>
              <a:gd name="connsiteY7854" fmla="*/ 1301141 h 4925960"/>
              <a:gd name="connsiteX7855" fmla="*/ 3443480 w 4699113"/>
              <a:gd name="connsiteY7855" fmla="*/ 1298177 h 4925960"/>
              <a:gd name="connsiteX7856" fmla="*/ 3446650 w 4699113"/>
              <a:gd name="connsiteY7856" fmla="*/ 1292250 h 4925960"/>
              <a:gd name="connsiteX7857" fmla="*/ 3446650 w 4699113"/>
              <a:gd name="connsiteY7857" fmla="*/ 1289286 h 4925960"/>
              <a:gd name="connsiteX7858" fmla="*/ 3443480 w 4699113"/>
              <a:gd name="connsiteY7858" fmla="*/ 1289286 h 4925960"/>
              <a:gd name="connsiteX7859" fmla="*/ 2359069 w 4699113"/>
              <a:gd name="connsiteY7859" fmla="*/ 1286322 h 4925960"/>
              <a:gd name="connsiteX7860" fmla="*/ 2343215 w 4699113"/>
              <a:gd name="connsiteY7860" fmla="*/ 1307069 h 4925960"/>
              <a:gd name="connsiteX7861" fmla="*/ 2336873 w 4699113"/>
              <a:gd name="connsiteY7861" fmla="*/ 1330780 h 4925960"/>
              <a:gd name="connsiteX7862" fmla="*/ 2349556 w 4699113"/>
              <a:gd name="connsiteY7862" fmla="*/ 1321888 h 4925960"/>
              <a:gd name="connsiteX7863" fmla="*/ 2362240 w 4699113"/>
              <a:gd name="connsiteY7863" fmla="*/ 1312997 h 4925960"/>
              <a:gd name="connsiteX7864" fmla="*/ 2362240 w 4699113"/>
              <a:gd name="connsiteY7864" fmla="*/ 1307069 h 4925960"/>
              <a:gd name="connsiteX7865" fmla="*/ 2365410 w 4699113"/>
              <a:gd name="connsiteY7865" fmla="*/ 1304105 h 4925960"/>
              <a:gd name="connsiteX7866" fmla="*/ 2365410 w 4699113"/>
              <a:gd name="connsiteY7866" fmla="*/ 1301141 h 4925960"/>
              <a:gd name="connsiteX7867" fmla="*/ 2374923 w 4699113"/>
              <a:gd name="connsiteY7867" fmla="*/ 1298177 h 4925960"/>
              <a:gd name="connsiteX7868" fmla="*/ 2378094 w 4699113"/>
              <a:gd name="connsiteY7868" fmla="*/ 1286322 h 4925960"/>
              <a:gd name="connsiteX7869" fmla="*/ 2365410 w 4699113"/>
              <a:gd name="connsiteY7869" fmla="*/ 1289286 h 4925960"/>
              <a:gd name="connsiteX7870" fmla="*/ 1807351 w 4699113"/>
              <a:gd name="connsiteY7870" fmla="*/ 1286322 h 4925960"/>
              <a:gd name="connsiteX7871" fmla="*/ 1804181 w 4699113"/>
              <a:gd name="connsiteY7871" fmla="*/ 1289286 h 4925960"/>
              <a:gd name="connsiteX7872" fmla="*/ 1807351 w 4699113"/>
              <a:gd name="connsiteY7872" fmla="*/ 1289286 h 4925960"/>
              <a:gd name="connsiteX7873" fmla="*/ 1810522 w 4699113"/>
              <a:gd name="connsiteY7873" fmla="*/ 1289286 h 4925960"/>
              <a:gd name="connsiteX7874" fmla="*/ 1813693 w 4699113"/>
              <a:gd name="connsiteY7874" fmla="*/ 1304105 h 4925960"/>
              <a:gd name="connsiteX7875" fmla="*/ 1816864 w 4699113"/>
              <a:gd name="connsiteY7875" fmla="*/ 1318924 h 4925960"/>
              <a:gd name="connsiteX7876" fmla="*/ 1826376 w 4699113"/>
              <a:gd name="connsiteY7876" fmla="*/ 1304105 h 4925960"/>
              <a:gd name="connsiteX7877" fmla="*/ 1832718 w 4699113"/>
              <a:gd name="connsiteY7877" fmla="*/ 1289286 h 4925960"/>
              <a:gd name="connsiteX7878" fmla="*/ 1839059 w 4699113"/>
              <a:gd name="connsiteY7878" fmla="*/ 1289286 h 4925960"/>
              <a:gd name="connsiteX7879" fmla="*/ 1848572 w 4699113"/>
              <a:gd name="connsiteY7879" fmla="*/ 1289286 h 4925960"/>
              <a:gd name="connsiteX7880" fmla="*/ 1839059 w 4699113"/>
              <a:gd name="connsiteY7880" fmla="*/ 1286322 h 4925960"/>
              <a:gd name="connsiteX7881" fmla="*/ 1832718 w 4699113"/>
              <a:gd name="connsiteY7881" fmla="*/ 1289286 h 4925960"/>
              <a:gd name="connsiteX7882" fmla="*/ 1823205 w 4699113"/>
              <a:gd name="connsiteY7882" fmla="*/ 1289286 h 4925960"/>
              <a:gd name="connsiteX7883" fmla="*/ 1810522 w 4699113"/>
              <a:gd name="connsiteY7883" fmla="*/ 1289286 h 4925960"/>
              <a:gd name="connsiteX7884" fmla="*/ 2882250 w 4699113"/>
              <a:gd name="connsiteY7884" fmla="*/ 1280394 h 4925960"/>
              <a:gd name="connsiteX7885" fmla="*/ 2882250 w 4699113"/>
              <a:gd name="connsiteY7885" fmla="*/ 1318924 h 4925960"/>
              <a:gd name="connsiteX7886" fmla="*/ 2917128 w 4699113"/>
              <a:gd name="connsiteY7886" fmla="*/ 1318924 h 4925960"/>
              <a:gd name="connsiteX7887" fmla="*/ 2920299 w 4699113"/>
              <a:gd name="connsiteY7887" fmla="*/ 1318924 h 4925960"/>
              <a:gd name="connsiteX7888" fmla="*/ 2920299 w 4699113"/>
              <a:gd name="connsiteY7888" fmla="*/ 1312997 h 4925960"/>
              <a:gd name="connsiteX7889" fmla="*/ 2910786 w 4699113"/>
              <a:gd name="connsiteY7889" fmla="*/ 1307069 h 4925960"/>
              <a:gd name="connsiteX7890" fmla="*/ 2901274 w 4699113"/>
              <a:gd name="connsiteY7890" fmla="*/ 1304105 h 4925960"/>
              <a:gd name="connsiteX7891" fmla="*/ 2885420 w 4699113"/>
              <a:gd name="connsiteY7891" fmla="*/ 1292250 h 4925960"/>
              <a:gd name="connsiteX7892" fmla="*/ 2942494 w 4699113"/>
              <a:gd name="connsiteY7892" fmla="*/ 1262611 h 4925960"/>
              <a:gd name="connsiteX7893" fmla="*/ 2929811 w 4699113"/>
              <a:gd name="connsiteY7893" fmla="*/ 1271502 h 4925960"/>
              <a:gd name="connsiteX7894" fmla="*/ 2929811 w 4699113"/>
              <a:gd name="connsiteY7894" fmla="*/ 1286322 h 4925960"/>
              <a:gd name="connsiteX7895" fmla="*/ 2932982 w 4699113"/>
              <a:gd name="connsiteY7895" fmla="*/ 1301141 h 4925960"/>
              <a:gd name="connsiteX7896" fmla="*/ 2932982 w 4699113"/>
              <a:gd name="connsiteY7896" fmla="*/ 1312997 h 4925960"/>
              <a:gd name="connsiteX7897" fmla="*/ 2964690 w 4699113"/>
              <a:gd name="connsiteY7897" fmla="*/ 1307069 h 4925960"/>
              <a:gd name="connsiteX7898" fmla="*/ 2993227 w 4699113"/>
              <a:gd name="connsiteY7898" fmla="*/ 1298177 h 4925960"/>
              <a:gd name="connsiteX7899" fmla="*/ 2993227 w 4699113"/>
              <a:gd name="connsiteY7899" fmla="*/ 1283358 h 4925960"/>
              <a:gd name="connsiteX7900" fmla="*/ 2986886 w 4699113"/>
              <a:gd name="connsiteY7900" fmla="*/ 1271502 h 4925960"/>
              <a:gd name="connsiteX7901" fmla="*/ 2964690 w 4699113"/>
              <a:gd name="connsiteY7901" fmla="*/ 1265575 h 4925960"/>
              <a:gd name="connsiteX7902" fmla="*/ 1975403 w 4699113"/>
              <a:gd name="connsiteY7902" fmla="*/ 1259647 h 4925960"/>
              <a:gd name="connsiteX7903" fmla="*/ 1975403 w 4699113"/>
              <a:gd name="connsiteY7903" fmla="*/ 1268539 h 4925960"/>
              <a:gd name="connsiteX7904" fmla="*/ 1962720 w 4699113"/>
              <a:gd name="connsiteY7904" fmla="*/ 1268539 h 4925960"/>
              <a:gd name="connsiteX7905" fmla="*/ 1959549 w 4699113"/>
              <a:gd name="connsiteY7905" fmla="*/ 1283358 h 4925960"/>
              <a:gd name="connsiteX7906" fmla="*/ 1956379 w 4699113"/>
              <a:gd name="connsiteY7906" fmla="*/ 1301141 h 4925960"/>
              <a:gd name="connsiteX7907" fmla="*/ 1950037 w 4699113"/>
              <a:gd name="connsiteY7907" fmla="*/ 1307069 h 4925960"/>
              <a:gd name="connsiteX7908" fmla="*/ 1943695 w 4699113"/>
              <a:gd name="connsiteY7908" fmla="*/ 1312997 h 4925960"/>
              <a:gd name="connsiteX7909" fmla="*/ 1937354 w 4699113"/>
              <a:gd name="connsiteY7909" fmla="*/ 1310033 h 4925960"/>
              <a:gd name="connsiteX7910" fmla="*/ 1937354 w 4699113"/>
              <a:gd name="connsiteY7910" fmla="*/ 1301141 h 4925960"/>
              <a:gd name="connsiteX7911" fmla="*/ 1937354 w 4699113"/>
              <a:gd name="connsiteY7911" fmla="*/ 1298177 h 4925960"/>
              <a:gd name="connsiteX7912" fmla="*/ 1934183 w 4699113"/>
              <a:gd name="connsiteY7912" fmla="*/ 1298177 h 4925960"/>
              <a:gd name="connsiteX7913" fmla="*/ 1927841 w 4699113"/>
              <a:gd name="connsiteY7913" fmla="*/ 1298177 h 4925960"/>
              <a:gd name="connsiteX7914" fmla="*/ 1924671 w 4699113"/>
              <a:gd name="connsiteY7914" fmla="*/ 1301141 h 4925960"/>
              <a:gd name="connsiteX7915" fmla="*/ 1918329 w 4699113"/>
              <a:gd name="connsiteY7915" fmla="*/ 1324852 h 4925960"/>
              <a:gd name="connsiteX7916" fmla="*/ 1918329 w 4699113"/>
              <a:gd name="connsiteY7916" fmla="*/ 1345599 h 4925960"/>
              <a:gd name="connsiteX7917" fmla="*/ 1918329 w 4699113"/>
              <a:gd name="connsiteY7917" fmla="*/ 1360419 h 4925960"/>
              <a:gd name="connsiteX7918" fmla="*/ 1911987 w 4699113"/>
              <a:gd name="connsiteY7918" fmla="*/ 1369310 h 4925960"/>
              <a:gd name="connsiteX7919" fmla="*/ 1915158 w 4699113"/>
              <a:gd name="connsiteY7919" fmla="*/ 1369310 h 4925960"/>
              <a:gd name="connsiteX7920" fmla="*/ 1915158 w 4699113"/>
              <a:gd name="connsiteY7920" fmla="*/ 1372274 h 4925960"/>
              <a:gd name="connsiteX7921" fmla="*/ 1918329 w 4699113"/>
              <a:gd name="connsiteY7921" fmla="*/ 1381166 h 4925960"/>
              <a:gd name="connsiteX7922" fmla="*/ 1915158 w 4699113"/>
              <a:gd name="connsiteY7922" fmla="*/ 1387093 h 4925960"/>
              <a:gd name="connsiteX7923" fmla="*/ 1921500 w 4699113"/>
              <a:gd name="connsiteY7923" fmla="*/ 1407841 h 4925960"/>
              <a:gd name="connsiteX7924" fmla="*/ 1940525 w 4699113"/>
              <a:gd name="connsiteY7924" fmla="*/ 1416732 h 4925960"/>
              <a:gd name="connsiteX7925" fmla="*/ 1956379 w 4699113"/>
              <a:gd name="connsiteY7925" fmla="*/ 1428588 h 4925960"/>
              <a:gd name="connsiteX7926" fmla="*/ 1943695 w 4699113"/>
              <a:gd name="connsiteY7926" fmla="*/ 1437479 h 4925960"/>
              <a:gd name="connsiteX7927" fmla="*/ 1946866 w 4699113"/>
              <a:gd name="connsiteY7927" fmla="*/ 1461190 h 4925960"/>
              <a:gd name="connsiteX7928" fmla="*/ 1946866 w 4699113"/>
              <a:gd name="connsiteY7928" fmla="*/ 1481938 h 4925960"/>
              <a:gd name="connsiteX7929" fmla="*/ 1950037 w 4699113"/>
              <a:gd name="connsiteY7929" fmla="*/ 1487865 h 4925960"/>
              <a:gd name="connsiteX7930" fmla="*/ 1962720 w 4699113"/>
              <a:gd name="connsiteY7930" fmla="*/ 1487865 h 4925960"/>
              <a:gd name="connsiteX7931" fmla="*/ 1981745 w 4699113"/>
              <a:gd name="connsiteY7931" fmla="*/ 1467118 h 4925960"/>
              <a:gd name="connsiteX7932" fmla="*/ 1991257 w 4699113"/>
              <a:gd name="connsiteY7932" fmla="*/ 1443407 h 4925960"/>
              <a:gd name="connsiteX7933" fmla="*/ 1984916 w 4699113"/>
              <a:gd name="connsiteY7933" fmla="*/ 1449335 h 4925960"/>
              <a:gd name="connsiteX7934" fmla="*/ 1975403 w 4699113"/>
              <a:gd name="connsiteY7934" fmla="*/ 1452299 h 4925960"/>
              <a:gd name="connsiteX7935" fmla="*/ 1975403 w 4699113"/>
              <a:gd name="connsiteY7935" fmla="*/ 1437479 h 4925960"/>
              <a:gd name="connsiteX7936" fmla="*/ 1975403 w 4699113"/>
              <a:gd name="connsiteY7936" fmla="*/ 1425624 h 4925960"/>
              <a:gd name="connsiteX7937" fmla="*/ 1969062 w 4699113"/>
              <a:gd name="connsiteY7937" fmla="*/ 1422660 h 4925960"/>
              <a:gd name="connsiteX7938" fmla="*/ 1975403 w 4699113"/>
              <a:gd name="connsiteY7938" fmla="*/ 1413768 h 4925960"/>
              <a:gd name="connsiteX7939" fmla="*/ 1975403 w 4699113"/>
              <a:gd name="connsiteY7939" fmla="*/ 1410805 h 4925960"/>
              <a:gd name="connsiteX7940" fmla="*/ 1975403 w 4699113"/>
              <a:gd name="connsiteY7940" fmla="*/ 1404877 h 4925960"/>
              <a:gd name="connsiteX7941" fmla="*/ 1969062 w 4699113"/>
              <a:gd name="connsiteY7941" fmla="*/ 1395985 h 4925960"/>
              <a:gd name="connsiteX7942" fmla="*/ 1978574 w 4699113"/>
              <a:gd name="connsiteY7942" fmla="*/ 1393021 h 4925960"/>
              <a:gd name="connsiteX7943" fmla="*/ 1978574 w 4699113"/>
              <a:gd name="connsiteY7943" fmla="*/ 1345599 h 4925960"/>
              <a:gd name="connsiteX7944" fmla="*/ 1984916 w 4699113"/>
              <a:gd name="connsiteY7944" fmla="*/ 1298177 h 4925960"/>
              <a:gd name="connsiteX7945" fmla="*/ 1984916 w 4699113"/>
              <a:gd name="connsiteY7945" fmla="*/ 1277430 h 4925960"/>
              <a:gd name="connsiteX7946" fmla="*/ 2263945 w 4699113"/>
              <a:gd name="connsiteY7946" fmla="*/ 1244828 h 4925960"/>
              <a:gd name="connsiteX7947" fmla="*/ 2270287 w 4699113"/>
              <a:gd name="connsiteY7947" fmla="*/ 1247791 h 4925960"/>
              <a:gd name="connsiteX7948" fmla="*/ 2286141 w 4699113"/>
              <a:gd name="connsiteY7948" fmla="*/ 1250755 h 4925960"/>
              <a:gd name="connsiteX7949" fmla="*/ 2305166 w 4699113"/>
              <a:gd name="connsiteY7949" fmla="*/ 1256683 h 4925960"/>
              <a:gd name="connsiteX7950" fmla="*/ 2308336 w 4699113"/>
              <a:gd name="connsiteY7950" fmla="*/ 1265575 h 4925960"/>
              <a:gd name="connsiteX7951" fmla="*/ 2308336 w 4699113"/>
              <a:gd name="connsiteY7951" fmla="*/ 1277430 h 4925960"/>
              <a:gd name="connsiteX7952" fmla="*/ 2295653 w 4699113"/>
              <a:gd name="connsiteY7952" fmla="*/ 1304105 h 4925960"/>
              <a:gd name="connsiteX7953" fmla="*/ 2270287 w 4699113"/>
              <a:gd name="connsiteY7953" fmla="*/ 1312997 h 4925960"/>
              <a:gd name="connsiteX7954" fmla="*/ 2267116 w 4699113"/>
              <a:gd name="connsiteY7954" fmla="*/ 1310033 h 4925960"/>
              <a:gd name="connsiteX7955" fmla="*/ 2263945 w 4699113"/>
              <a:gd name="connsiteY7955" fmla="*/ 1310033 h 4925960"/>
              <a:gd name="connsiteX7956" fmla="*/ 2263945 w 4699113"/>
              <a:gd name="connsiteY7956" fmla="*/ 1292250 h 4925960"/>
              <a:gd name="connsiteX7957" fmla="*/ 2260774 w 4699113"/>
              <a:gd name="connsiteY7957" fmla="*/ 1277430 h 4925960"/>
              <a:gd name="connsiteX7958" fmla="*/ 2263945 w 4699113"/>
              <a:gd name="connsiteY7958" fmla="*/ 1271502 h 4925960"/>
              <a:gd name="connsiteX7959" fmla="*/ 2270287 w 4699113"/>
              <a:gd name="connsiteY7959" fmla="*/ 1268539 h 4925960"/>
              <a:gd name="connsiteX7960" fmla="*/ 2270287 w 4699113"/>
              <a:gd name="connsiteY7960" fmla="*/ 1265575 h 4925960"/>
              <a:gd name="connsiteX7961" fmla="*/ 2270287 w 4699113"/>
              <a:gd name="connsiteY7961" fmla="*/ 1262611 h 4925960"/>
              <a:gd name="connsiteX7962" fmla="*/ 2267116 w 4699113"/>
              <a:gd name="connsiteY7962" fmla="*/ 1259647 h 4925960"/>
              <a:gd name="connsiteX7963" fmla="*/ 2263945 w 4699113"/>
              <a:gd name="connsiteY7963" fmla="*/ 1262611 h 4925960"/>
              <a:gd name="connsiteX7964" fmla="*/ 2254433 w 4699113"/>
              <a:gd name="connsiteY7964" fmla="*/ 1265575 h 4925960"/>
              <a:gd name="connsiteX7965" fmla="*/ 2248091 w 4699113"/>
              <a:gd name="connsiteY7965" fmla="*/ 1262611 h 4925960"/>
              <a:gd name="connsiteX7966" fmla="*/ 2248091 w 4699113"/>
              <a:gd name="connsiteY7966" fmla="*/ 1259647 h 4925960"/>
              <a:gd name="connsiteX7967" fmla="*/ 2254433 w 4699113"/>
              <a:gd name="connsiteY7967" fmla="*/ 1250755 h 4925960"/>
              <a:gd name="connsiteX7968" fmla="*/ 3040789 w 4699113"/>
              <a:gd name="connsiteY7968" fmla="*/ 1241864 h 4925960"/>
              <a:gd name="connsiteX7969" fmla="*/ 3031277 w 4699113"/>
              <a:gd name="connsiteY7969" fmla="*/ 1244828 h 4925960"/>
              <a:gd name="connsiteX7970" fmla="*/ 3015423 w 4699113"/>
              <a:gd name="connsiteY7970" fmla="*/ 1268539 h 4925960"/>
              <a:gd name="connsiteX7971" fmla="*/ 3009081 w 4699113"/>
              <a:gd name="connsiteY7971" fmla="*/ 1292250 h 4925960"/>
              <a:gd name="connsiteX7972" fmla="*/ 3012252 w 4699113"/>
              <a:gd name="connsiteY7972" fmla="*/ 1298177 h 4925960"/>
              <a:gd name="connsiteX7973" fmla="*/ 3015423 w 4699113"/>
              <a:gd name="connsiteY7973" fmla="*/ 1298177 h 4925960"/>
              <a:gd name="connsiteX7974" fmla="*/ 3018594 w 4699113"/>
              <a:gd name="connsiteY7974" fmla="*/ 1289286 h 4925960"/>
              <a:gd name="connsiteX7975" fmla="*/ 3028106 w 4699113"/>
              <a:gd name="connsiteY7975" fmla="*/ 1289286 h 4925960"/>
              <a:gd name="connsiteX7976" fmla="*/ 3037618 w 4699113"/>
              <a:gd name="connsiteY7976" fmla="*/ 1289286 h 4925960"/>
              <a:gd name="connsiteX7977" fmla="*/ 3050302 w 4699113"/>
              <a:gd name="connsiteY7977" fmla="*/ 1286322 h 4925960"/>
              <a:gd name="connsiteX7978" fmla="*/ 3050302 w 4699113"/>
              <a:gd name="connsiteY7978" fmla="*/ 1265575 h 4925960"/>
              <a:gd name="connsiteX7979" fmla="*/ 3050302 w 4699113"/>
              <a:gd name="connsiteY7979" fmla="*/ 1241864 h 4925960"/>
              <a:gd name="connsiteX7980" fmla="*/ 2590537 w 4699113"/>
              <a:gd name="connsiteY7980" fmla="*/ 1235936 h 4925960"/>
              <a:gd name="connsiteX7981" fmla="*/ 2596878 w 4699113"/>
              <a:gd name="connsiteY7981" fmla="*/ 1238900 h 4925960"/>
              <a:gd name="connsiteX7982" fmla="*/ 2590537 w 4699113"/>
              <a:gd name="connsiteY7982" fmla="*/ 1244828 h 4925960"/>
              <a:gd name="connsiteX7983" fmla="*/ 2590537 w 4699113"/>
              <a:gd name="connsiteY7983" fmla="*/ 1238900 h 4925960"/>
              <a:gd name="connsiteX7984" fmla="*/ 2146626 w 4699113"/>
              <a:gd name="connsiteY7984" fmla="*/ 1224081 h 4925960"/>
              <a:gd name="connsiteX7985" fmla="*/ 2140284 w 4699113"/>
              <a:gd name="connsiteY7985" fmla="*/ 1227044 h 4925960"/>
              <a:gd name="connsiteX7986" fmla="*/ 2133943 w 4699113"/>
              <a:gd name="connsiteY7986" fmla="*/ 1247791 h 4925960"/>
              <a:gd name="connsiteX7987" fmla="*/ 2124430 w 4699113"/>
              <a:gd name="connsiteY7987" fmla="*/ 1268539 h 4925960"/>
              <a:gd name="connsiteX7988" fmla="*/ 2130772 w 4699113"/>
              <a:gd name="connsiteY7988" fmla="*/ 1310033 h 4925960"/>
              <a:gd name="connsiteX7989" fmla="*/ 2130772 w 4699113"/>
              <a:gd name="connsiteY7989" fmla="*/ 1348563 h 4925960"/>
              <a:gd name="connsiteX7990" fmla="*/ 2133943 w 4699113"/>
              <a:gd name="connsiteY7990" fmla="*/ 1360419 h 4925960"/>
              <a:gd name="connsiteX7991" fmla="*/ 2140284 w 4699113"/>
              <a:gd name="connsiteY7991" fmla="*/ 1363383 h 4925960"/>
              <a:gd name="connsiteX7992" fmla="*/ 2137114 w 4699113"/>
              <a:gd name="connsiteY7992" fmla="*/ 1363383 h 4925960"/>
              <a:gd name="connsiteX7993" fmla="*/ 2133943 w 4699113"/>
              <a:gd name="connsiteY7993" fmla="*/ 1363383 h 4925960"/>
              <a:gd name="connsiteX7994" fmla="*/ 2124430 w 4699113"/>
              <a:gd name="connsiteY7994" fmla="*/ 1360419 h 4925960"/>
              <a:gd name="connsiteX7995" fmla="*/ 2124430 w 4699113"/>
              <a:gd name="connsiteY7995" fmla="*/ 1348563 h 4925960"/>
              <a:gd name="connsiteX7996" fmla="*/ 2114918 w 4699113"/>
              <a:gd name="connsiteY7996" fmla="*/ 1348563 h 4925960"/>
              <a:gd name="connsiteX7997" fmla="*/ 2102235 w 4699113"/>
              <a:gd name="connsiteY7997" fmla="*/ 1348563 h 4925960"/>
              <a:gd name="connsiteX7998" fmla="*/ 2089552 w 4699113"/>
              <a:gd name="connsiteY7998" fmla="*/ 1345599 h 4925960"/>
              <a:gd name="connsiteX7999" fmla="*/ 2076868 w 4699113"/>
              <a:gd name="connsiteY7999" fmla="*/ 1333744 h 4925960"/>
              <a:gd name="connsiteX8000" fmla="*/ 2076868 w 4699113"/>
              <a:gd name="connsiteY8000" fmla="*/ 1327816 h 4925960"/>
              <a:gd name="connsiteX8001" fmla="*/ 2076868 w 4699113"/>
              <a:gd name="connsiteY8001" fmla="*/ 1324852 h 4925960"/>
              <a:gd name="connsiteX8002" fmla="*/ 2092722 w 4699113"/>
              <a:gd name="connsiteY8002" fmla="*/ 1312997 h 4925960"/>
              <a:gd name="connsiteX8003" fmla="*/ 2076868 w 4699113"/>
              <a:gd name="connsiteY8003" fmla="*/ 1304105 h 4925960"/>
              <a:gd name="connsiteX8004" fmla="*/ 2076868 w 4699113"/>
              <a:gd name="connsiteY8004" fmla="*/ 1301141 h 4925960"/>
              <a:gd name="connsiteX8005" fmla="*/ 2076868 w 4699113"/>
              <a:gd name="connsiteY8005" fmla="*/ 1298177 h 4925960"/>
              <a:gd name="connsiteX8006" fmla="*/ 2080039 w 4699113"/>
              <a:gd name="connsiteY8006" fmla="*/ 1280394 h 4925960"/>
              <a:gd name="connsiteX8007" fmla="*/ 2073698 w 4699113"/>
              <a:gd name="connsiteY8007" fmla="*/ 1265575 h 4925960"/>
              <a:gd name="connsiteX8008" fmla="*/ 2070527 w 4699113"/>
              <a:gd name="connsiteY8008" fmla="*/ 1262611 h 4925960"/>
              <a:gd name="connsiteX8009" fmla="*/ 2064185 w 4699113"/>
              <a:gd name="connsiteY8009" fmla="*/ 1265575 h 4925960"/>
              <a:gd name="connsiteX8010" fmla="*/ 2057844 w 4699113"/>
              <a:gd name="connsiteY8010" fmla="*/ 1280394 h 4925960"/>
              <a:gd name="connsiteX8011" fmla="*/ 2048331 w 4699113"/>
              <a:gd name="connsiteY8011" fmla="*/ 1289286 h 4925960"/>
              <a:gd name="connsiteX8012" fmla="*/ 2045160 w 4699113"/>
              <a:gd name="connsiteY8012" fmla="*/ 1292250 h 4925960"/>
              <a:gd name="connsiteX8013" fmla="*/ 2051502 w 4699113"/>
              <a:gd name="connsiteY8013" fmla="*/ 1307069 h 4925960"/>
              <a:gd name="connsiteX8014" fmla="*/ 2051502 w 4699113"/>
              <a:gd name="connsiteY8014" fmla="*/ 1310033 h 4925960"/>
              <a:gd name="connsiteX8015" fmla="*/ 2048331 w 4699113"/>
              <a:gd name="connsiteY8015" fmla="*/ 1318924 h 4925960"/>
              <a:gd name="connsiteX8016" fmla="*/ 2035648 w 4699113"/>
              <a:gd name="connsiteY8016" fmla="*/ 1321888 h 4925960"/>
              <a:gd name="connsiteX8017" fmla="*/ 2029306 w 4699113"/>
              <a:gd name="connsiteY8017" fmla="*/ 1324852 h 4925960"/>
              <a:gd name="connsiteX8018" fmla="*/ 2041990 w 4699113"/>
              <a:gd name="connsiteY8018" fmla="*/ 1330780 h 4925960"/>
              <a:gd name="connsiteX8019" fmla="*/ 2048331 w 4699113"/>
              <a:gd name="connsiteY8019" fmla="*/ 1333744 h 4925960"/>
              <a:gd name="connsiteX8020" fmla="*/ 2032477 w 4699113"/>
              <a:gd name="connsiteY8020" fmla="*/ 1345599 h 4925960"/>
              <a:gd name="connsiteX8021" fmla="*/ 2032477 w 4699113"/>
              <a:gd name="connsiteY8021" fmla="*/ 1360419 h 4925960"/>
              <a:gd name="connsiteX8022" fmla="*/ 2035648 w 4699113"/>
              <a:gd name="connsiteY8022" fmla="*/ 1363383 h 4925960"/>
              <a:gd name="connsiteX8023" fmla="*/ 2045160 w 4699113"/>
              <a:gd name="connsiteY8023" fmla="*/ 1363383 h 4925960"/>
              <a:gd name="connsiteX8024" fmla="*/ 2067356 w 4699113"/>
              <a:gd name="connsiteY8024" fmla="*/ 1354491 h 4925960"/>
              <a:gd name="connsiteX8025" fmla="*/ 2080039 w 4699113"/>
              <a:gd name="connsiteY8025" fmla="*/ 1372274 h 4925960"/>
              <a:gd name="connsiteX8026" fmla="*/ 2086381 w 4699113"/>
              <a:gd name="connsiteY8026" fmla="*/ 1372274 h 4925960"/>
              <a:gd name="connsiteX8027" fmla="*/ 2095893 w 4699113"/>
              <a:gd name="connsiteY8027" fmla="*/ 1366346 h 4925960"/>
              <a:gd name="connsiteX8028" fmla="*/ 2102235 w 4699113"/>
              <a:gd name="connsiteY8028" fmla="*/ 1372274 h 4925960"/>
              <a:gd name="connsiteX8029" fmla="*/ 2108576 w 4699113"/>
              <a:gd name="connsiteY8029" fmla="*/ 1375238 h 4925960"/>
              <a:gd name="connsiteX8030" fmla="*/ 2108576 w 4699113"/>
              <a:gd name="connsiteY8030" fmla="*/ 1381166 h 4925960"/>
              <a:gd name="connsiteX8031" fmla="*/ 2121260 w 4699113"/>
              <a:gd name="connsiteY8031" fmla="*/ 1381166 h 4925960"/>
              <a:gd name="connsiteX8032" fmla="*/ 2124430 w 4699113"/>
              <a:gd name="connsiteY8032" fmla="*/ 1390057 h 4925960"/>
              <a:gd name="connsiteX8033" fmla="*/ 2124430 w 4699113"/>
              <a:gd name="connsiteY8033" fmla="*/ 1416732 h 4925960"/>
              <a:gd name="connsiteX8034" fmla="*/ 2124430 w 4699113"/>
              <a:gd name="connsiteY8034" fmla="*/ 1452299 h 4925960"/>
              <a:gd name="connsiteX8035" fmla="*/ 2140284 w 4699113"/>
              <a:gd name="connsiteY8035" fmla="*/ 1443407 h 4925960"/>
              <a:gd name="connsiteX8036" fmla="*/ 2159309 w 4699113"/>
              <a:gd name="connsiteY8036" fmla="*/ 1443407 h 4925960"/>
              <a:gd name="connsiteX8037" fmla="*/ 2159309 w 4699113"/>
              <a:gd name="connsiteY8037" fmla="*/ 1437479 h 4925960"/>
              <a:gd name="connsiteX8038" fmla="*/ 2156138 w 4699113"/>
              <a:gd name="connsiteY8038" fmla="*/ 1431552 h 4925960"/>
              <a:gd name="connsiteX8039" fmla="*/ 2146626 w 4699113"/>
              <a:gd name="connsiteY8039" fmla="*/ 1431552 h 4925960"/>
              <a:gd name="connsiteX8040" fmla="*/ 2143455 w 4699113"/>
              <a:gd name="connsiteY8040" fmla="*/ 1425624 h 4925960"/>
              <a:gd name="connsiteX8041" fmla="*/ 2140284 w 4699113"/>
              <a:gd name="connsiteY8041" fmla="*/ 1407841 h 4925960"/>
              <a:gd name="connsiteX8042" fmla="*/ 2152968 w 4699113"/>
              <a:gd name="connsiteY8042" fmla="*/ 1393021 h 4925960"/>
              <a:gd name="connsiteX8043" fmla="*/ 2146626 w 4699113"/>
              <a:gd name="connsiteY8043" fmla="*/ 1384130 h 4925960"/>
              <a:gd name="connsiteX8044" fmla="*/ 2159309 w 4699113"/>
              <a:gd name="connsiteY8044" fmla="*/ 1372274 h 4925960"/>
              <a:gd name="connsiteX8045" fmla="*/ 2152968 w 4699113"/>
              <a:gd name="connsiteY8045" fmla="*/ 1366346 h 4925960"/>
              <a:gd name="connsiteX8046" fmla="*/ 2152968 w 4699113"/>
              <a:gd name="connsiteY8046" fmla="*/ 1354491 h 4925960"/>
              <a:gd name="connsiteX8047" fmla="*/ 2152968 w 4699113"/>
              <a:gd name="connsiteY8047" fmla="*/ 1324852 h 4925960"/>
              <a:gd name="connsiteX8048" fmla="*/ 2156138 w 4699113"/>
              <a:gd name="connsiteY8048" fmla="*/ 1298177 h 4925960"/>
              <a:gd name="connsiteX8049" fmla="*/ 2159309 w 4699113"/>
              <a:gd name="connsiteY8049" fmla="*/ 1268539 h 4925960"/>
              <a:gd name="connsiteX8050" fmla="*/ 2162480 w 4699113"/>
              <a:gd name="connsiteY8050" fmla="*/ 1238900 h 4925960"/>
              <a:gd name="connsiteX8051" fmla="*/ 2159309 w 4699113"/>
              <a:gd name="connsiteY8051" fmla="*/ 1230008 h 4925960"/>
              <a:gd name="connsiteX8052" fmla="*/ 2152968 w 4699113"/>
              <a:gd name="connsiteY8052" fmla="*/ 1224081 h 4925960"/>
              <a:gd name="connsiteX8053" fmla="*/ 1883450 w 4699113"/>
              <a:gd name="connsiteY8053" fmla="*/ 1215189 h 4925960"/>
              <a:gd name="connsiteX8054" fmla="*/ 1867596 w 4699113"/>
              <a:gd name="connsiteY8054" fmla="*/ 1218153 h 4925960"/>
              <a:gd name="connsiteX8055" fmla="*/ 1851742 w 4699113"/>
              <a:gd name="connsiteY8055" fmla="*/ 1227044 h 4925960"/>
              <a:gd name="connsiteX8056" fmla="*/ 1858084 w 4699113"/>
              <a:gd name="connsiteY8056" fmla="*/ 1227044 h 4925960"/>
              <a:gd name="connsiteX8057" fmla="*/ 1867596 w 4699113"/>
              <a:gd name="connsiteY8057" fmla="*/ 1227044 h 4925960"/>
              <a:gd name="connsiteX8058" fmla="*/ 1877109 w 4699113"/>
              <a:gd name="connsiteY8058" fmla="*/ 1227044 h 4925960"/>
              <a:gd name="connsiteX8059" fmla="*/ 1883450 w 4699113"/>
              <a:gd name="connsiteY8059" fmla="*/ 1227044 h 4925960"/>
              <a:gd name="connsiteX8060" fmla="*/ 1896134 w 4699113"/>
              <a:gd name="connsiteY8060" fmla="*/ 1227044 h 4925960"/>
              <a:gd name="connsiteX8061" fmla="*/ 1896134 w 4699113"/>
              <a:gd name="connsiteY8061" fmla="*/ 1221117 h 4925960"/>
              <a:gd name="connsiteX8062" fmla="*/ 1896134 w 4699113"/>
              <a:gd name="connsiteY8062" fmla="*/ 1215189 h 4925960"/>
              <a:gd name="connsiteX8063" fmla="*/ 2317848 w 4699113"/>
              <a:gd name="connsiteY8063" fmla="*/ 1179622 h 4925960"/>
              <a:gd name="connsiteX8064" fmla="*/ 2317848 w 4699113"/>
              <a:gd name="connsiteY8064" fmla="*/ 1188514 h 4925960"/>
              <a:gd name="connsiteX8065" fmla="*/ 2305166 w 4699113"/>
              <a:gd name="connsiteY8065" fmla="*/ 1197406 h 4925960"/>
              <a:gd name="connsiteX8066" fmla="*/ 2305166 w 4699113"/>
              <a:gd name="connsiteY8066" fmla="*/ 1221117 h 4925960"/>
              <a:gd name="connsiteX8067" fmla="*/ 2311507 w 4699113"/>
              <a:gd name="connsiteY8067" fmla="*/ 1244828 h 4925960"/>
              <a:gd name="connsiteX8068" fmla="*/ 2311507 w 4699113"/>
              <a:gd name="connsiteY8068" fmla="*/ 1250755 h 4925960"/>
              <a:gd name="connsiteX8069" fmla="*/ 2305166 w 4699113"/>
              <a:gd name="connsiteY8069" fmla="*/ 1256683 h 4925960"/>
              <a:gd name="connsiteX8070" fmla="*/ 2289312 w 4699113"/>
              <a:gd name="connsiteY8070" fmla="*/ 1241864 h 4925960"/>
              <a:gd name="connsiteX8071" fmla="*/ 2270287 w 4699113"/>
              <a:gd name="connsiteY8071" fmla="*/ 1238900 h 4925960"/>
              <a:gd name="connsiteX8072" fmla="*/ 2260774 w 4699113"/>
              <a:gd name="connsiteY8072" fmla="*/ 1238900 h 4925960"/>
              <a:gd name="connsiteX8073" fmla="*/ 2248091 w 4699113"/>
              <a:gd name="connsiteY8073" fmla="*/ 1230008 h 4925960"/>
              <a:gd name="connsiteX8074" fmla="*/ 2241750 w 4699113"/>
              <a:gd name="connsiteY8074" fmla="*/ 1224081 h 4925960"/>
              <a:gd name="connsiteX8075" fmla="*/ 2229066 w 4699113"/>
              <a:gd name="connsiteY8075" fmla="*/ 1230008 h 4925960"/>
              <a:gd name="connsiteX8076" fmla="*/ 2229066 w 4699113"/>
              <a:gd name="connsiteY8076" fmla="*/ 1241864 h 4925960"/>
              <a:gd name="connsiteX8077" fmla="*/ 2222725 w 4699113"/>
              <a:gd name="connsiteY8077" fmla="*/ 1244828 h 4925960"/>
              <a:gd name="connsiteX8078" fmla="*/ 2219554 w 4699113"/>
              <a:gd name="connsiteY8078" fmla="*/ 1250755 h 4925960"/>
              <a:gd name="connsiteX8079" fmla="*/ 2206871 w 4699113"/>
              <a:gd name="connsiteY8079" fmla="*/ 1256683 h 4925960"/>
              <a:gd name="connsiteX8080" fmla="*/ 2206871 w 4699113"/>
              <a:gd name="connsiteY8080" fmla="*/ 1259647 h 4925960"/>
              <a:gd name="connsiteX8081" fmla="*/ 2206871 w 4699113"/>
              <a:gd name="connsiteY8081" fmla="*/ 1262611 h 4925960"/>
              <a:gd name="connsiteX8082" fmla="*/ 2206871 w 4699113"/>
              <a:gd name="connsiteY8082" fmla="*/ 1265575 h 4925960"/>
              <a:gd name="connsiteX8083" fmla="*/ 2206871 w 4699113"/>
              <a:gd name="connsiteY8083" fmla="*/ 1268539 h 4925960"/>
              <a:gd name="connsiteX8084" fmla="*/ 2203700 w 4699113"/>
              <a:gd name="connsiteY8084" fmla="*/ 1268539 h 4925960"/>
              <a:gd name="connsiteX8085" fmla="*/ 2203700 w 4699113"/>
              <a:gd name="connsiteY8085" fmla="*/ 1280394 h 4925960"/>
              <a:gd name="connsiteX8086" fmla="*/ 2210042 w 4699113"/>
              <a:gd name="connsiteY8086" fmla="*/ 1286322 h 4925960"/>
              <a:gd name="connsiteX8087" fmla="*/ 2219554 w 4699113"/>
              <a:gd name="connsiteY8087" fmla="*/ 1298177 h 4925960"/>
              <a:gd name="connsiteX8088" fmla="*/ 2203700 w 4699113"/>
              <a:gd name="connsiteY8088" fmla="*/ 1304105 h 4925960"/>
              <a:gd name="connsiteX8089" fmla="*/ 2206871 w 4699113"/>
              <a:gd name="connsiteY8089" fmla="*/ 1310033 h 4925960"/>
              <a:gd name="connsiteX8090" fmla="*/ 2206871 w 4699113"/>
              <a:gd name="connsiteY8090" fmla="*/ 1318924 h 4925960"/>
              <a:gd name="connsiteX8091" fmla="*/ 2219554 w 4699113"/>
              <a:gd name="connsiteY8091" fmla="*/ 1321888 h 4925960"/>
              <a:gd name="connsiteX8092" fmla="*/ 2229066 w 4699113"/>
              <a:gd name="connsiteY8092" fmla="*/ 1321888 h 4925960"/>
              <a:gd name="connsiteX8093" fmla="*/ 2229066 w 4699113"/>
              <a:gd name="connsiteY8093" fmla="*/ 1312997 h 4925960"/>
              <a:gd name="connsiteX8094" fmla="*/ 2232237 w 4699113"/>
              <a:gd name="connsiteY8094" fmla="*/ 1310033 h 4925960"/>
              <a:gd name="connsiteX8095" fmla="*/ 2244920 w 4699113"/>
              <a:gd name="connsiteY8095" fmla="*/ 1321888 h 4925960"/>
              <a:gd name="connsiteX8096" fmla="*/ 2260774 w 4699113"/>
              <a:gd name="connsiteY8096" fmla="*/ 1324852 h 4925960"/>
              <a:gd name="connsiteX8097" fmla="*/ 2292482 w 4699113"/>
              <a:gd name="connsiteY8097" fmla="*/ 1333744 h 4925960"/>
              <a:gd name="connsiteX8098" fmla="*/ 2305166 w 4699113"/>
              <a:gd name="connsiteY8098" fmla="*/ 1366346 h 4925960"/>
              <a:gd name="connsiteX8099" fmla="*/ 2305166 w 4699113"/>
              <a:gd name="connsiteY8099" fmla="*/ 1375238 h 4925960"/>
              <a:gd name="connsiteX8100" fmla="*/ 2305166 w 4699113"/>
              <a:gd name="connsiteY8100" fmla="*/ 1387093 h 4925960"/>
              <a:gd name="connsiteX8101" fmla="*/ 2298824 w 4699113"/>
              <a:gd name="connsiteY8101" fmla="*/ 1395985 h 4925960"/>
              <a:gd name="connsiteX8102" fmla="*/ 2308336 w 4699113"/>
              <a:gd name="connsiteY8102" fmla="*/ 1404877 h 4925960"/>
              <a:gd name="connsiteX8103" fmla="*/ 2317848 w 4699113"/>
              <a:gd name="connsiteY8103" fmla="*/ 1401913 h 4925960"/>
              <a:gd name="connsiteX8104" fmla="*/ 2327361 w 4699113"/>
              <a:gd name="connsiteY8104" fmla="*/ 1393021 h 4925960"/>
              <a:gd name="connsiteX8105" fmla="*/ 2330532 w 4699113"/>
              <a:gd name="connsiteY8105" fmla="*/ 1387093 h 4925960"/>
              <a:gd name="connsiteX8106" fmla="*/ 2330532 w 4699113"/>
              <a:gd name="connsiteY8106" fmla="*/ 1375238 h 4925960"/>
              <a:gd name="connsiteX8107" fmla="*/ 2327361 w 4699113"/>
              <a:gd name="connsiteY8107" fmla="*/ 1369310 h 4925960"/>
              <a:gd name="connsiteX8108" fmla="*/ 2330532 w 4699113"/>
              <a:gd name="connsiteY8108" fmla="*/ 1363383 h 4925960"/>
              <a:gd name="connsiteX8109" fmla="*/ 2330532 w 4699113"/>
              <a:gd name="connsiteY8109" fmla="*/ 1354491 h 4925960"/>
              <a:gd name="connsiteX8110" fmla="*/ 2330532 w 4699113"/>
              <a:gd name="connsiteY8110" fmla="*/ 1345599 h 4925960"/>
              <a:gd name="connsiteX8111" fmla="*/ 2321020 w 4699113"/>
              <a:gd name="connsiteY8111" fmla="*/ 1327816 h 4925960"/>
              <a:gd name="connsiteX8112" fmla="*/ 2327361 w 4699113"/>
              <a:gd name="connsiteY8112" fmla="*/ 1307069 h 4925960"/>
              <a:gd name="connsiteX8113" fmla="*/ 2330532 w 4699113"/>
              <a:gd name="connsiteY8113" fmla="*/ 1271502 h 4925960"/>
              <a:gd name="connsiteX8114" fmla="*/ 2333702 w 4699113"/>
              <a:gd name="connsiteY8114" fmla="*/ 1238900 h 4925960"/>
              <a:gd name="connsiteX8115" fmla="*/ 2336873 w 4699113"/>
              <a:gd name="connsiteY8115" fmla="*/ 1227044 h 4925960"/>
              <a:gd name="connsiteX8116" fmla="*/ 2336873 w 4699113"/>
              <a:gd name="connsiteY8116" fmla="*/ 1221117 h 4925960"/>
              <a:gd name="connsiteX8117" fmla="*/ 2336873 w 4699113"/>
              <a:gd name="connsiteY8117" fmla="*/ 1197406 h 4925960"/>
              <a:gd name="connsiteX8118" fmla="*/ 3443480 w 4699113"/>
              <a:gd name="connsiteY8118" fmla="*/ 1167767 h 4925960"/>
              <a:gd name="connsiteX8119" fmla="*/ 3452992 w 4699113"/>
              <a:gd name="connsiteY8119" fmla="*/ 1173695 h 4925960"/>
              <a:gd name="connsiteX8120" fmla="*/ 3456163 w 4699113"/>
              <a:gd name="connsiteY8120" fmla="*/ 1182586 h 4925960"/>
              <a:gd name="connsiteX8121" fmla="*/ 3449821 w 4699113"/>
              <a:gd name="connsiteY8121" fmla="*/ 1221117 h 4925960"/>
              <a:gd name="connsiteX8122" fmla="*/ 3456163 w 4699113"/>
              <a:gd name="connsiteY8122" fmla="*/ 1259647 h 4925960"/>
              <a:gd name="connsiteX8123" fmla="*/ 3459334 w 4699113"/>
              <a:gd name="connsiteY8123" fmla="*/ 1298177 h 4925960"/>
              <a:gd name="connsiteX8124" fmla="*/ 3452992 w 4699113"/>
              <a:gd name="connsiteY8124" fmla="*/ 1333744 h 4925960"/>
              <a:gd name="connsiteX8125" fmla="*/ 3452992 w 4699113"/>
              <a:gd name="connsiteY8125" fmla="*/ 1354491 h 4925960"/>
              <a:gd name="connsiteX8126" fmla="*/ 3452992 w 4699113"/>
              <a:gd name="connsiteY8126" fmla="*/ 1372274 h 4925960"/>
              <a:gd name="connsiteX8127" fmla="*/ 3456163 w 4699113"/>
              <a:gd name="connsiteY8127" fmla="*/ 1387093 h 4925960"/>
              <a:gd name="connsiteX8128" fmla="*/ 3468846 w 4699113"/>
              <a:gd name="connsiteY8128" fmla="*/ 1393021 h 4925960"/>
              <a:gd name="connsiteX8129" fmla="*/ 3478358 w 4699113"/>
              <a:gd name="connsiteY8129" fmla="*/ 1395985 h 4925960"/>
              <a:gd name="connsiteX8130" fmla="*/ 3481529 w 4699113"/>
              <a:gd name="connsiteY8130" fmla="*/ 1407841 h 4925960"/>
              <a:gd name="connsiteX8131" fmla="*/ 3468846 w 4699113"/>
              <a:gd name="connsiteY8131" fmla="*/ 1413768 h 4925960"/>
              <a:gd name="connsiteX8132" fmla="*/ 3452992 w 4699113"/>
              <a:gd name="connsiteY8132" fmla="*/ 1416732 h 4925960"/>
              <a:gd name="connsiteX8133" fmla="*/ 3449821 w 4699113"/>
              <a:gd name="connsiteY8133" fmla="*/ 1410805 h 4925960"/>
              <a:gd name="connsiteX8134" fmla="*/ 3446650 w 4699113"/>
              <a:gd name="connsiteY8134" fmla="*/ 1395985 h 4925960"/>
              <a:gd name="connsiteX8135" fmla="*/ 3437138 w 4699113"/>
              <a:gd name="connsiteY8135" fmla="*/ 1404877 h 4925960"/>
              <a:gd name="connsiteX8136" fmla="*/ 3427626 w 4699113"/>
              <a:gd name="connsiteY8136" fmla="*/ 1410805 h 4925960"/>
              <a:gd name="connsiteX8137" fmla="*/ 3427626 w 4699113"/>
              <a:gd name="connsiteY8137" fmla="*/ 1416732 h 4925960"/>
              <a:gd name="connsiteX8138" fmla="*/ 3421284 w 4699113"/>
              <a:gd name="connsiteY8138" fmla="*/ 1422660 h 4925960"/>
              <a:gd name="connsiteX8139" fmla="*/ 3414942 w 4699113"/>
              <a:gd name="connsiteY8139" fmla="*/ 1422660 h 4925960"/>
              <a:gd name="connsiteX8140" fmla="*/ 3414942 w 4699113"/>
              <a:gd name="connsiteY8140" fmla="*/ 1416732 h 4925960"/>
              <a:gd name="connsiteX8141" fmla="*/ 3414942 w 4699113"/>
              <a:gd name="connsiteY8141" fmla="*/ 1410805 h 4925960"/>
              <a:gd name="connsiteX8142" fmla="*/ 3424455 w 4699113"/>
              <a:gd name="connsiteY8142" fmla="*/ 1407841 h 4925960"/>
              <a:gd name="connsiteX8143" fmla="*/ 3443480 w 4699113"/>
              <a:gd name="connsiteY8143" fmla="*/ 1372274 h 4925960"/>
              <a:gd name="connsiteX8144" fmla="*/ 3443480 w 4699113"/>
              <a:gd name="connsiteY8144" fmla="*/ 1333744 h 4925960"/>
              <a:gd name="connsiteX8145" fmla="*/ 3437138 w 4699113"/>
              <a:gd name="connsiteY8145" fmla="*/ 1324852 h 4925960"/>
              <a:gd name="connsiteX8146" fmla="*/ 3430796 w 4699113"/>
              <a:gd name="connsiteY8146" fmla="*/ 1310033 h 4925960"/>
              <a:gd name="connsiteX8147" fmla="*/ 3427626 w 4699113"/>
              <a:gd name="connsiteY8147" fmla="*/ 1304105 h 4925960"/>
              <a:gd name="connsiteX8148" fmla="*/ 3427626 w 4699113"/>
              <a:gd name="connsiteY8148" fmla="*/ 1298177 h 4925960"/>
              <a:gd name="connsiteX8149" fmla="*/ 3433967 w 4699113"/>
              <a:gd name="connsiteY8149" fmla="*/ 1265575 h 4925960"/>
              <a:gd name="connsiteX8150" fmla="*/ 3433967 w 4699113"/>
              <a:gd name="connsiteY8150" fmla="*/ 1235936 h 4925960"/>
              <a:gd name="connsiteX8151" fmla="*/ 3430796 w 4699113"/>
              <a:gd name="connsiteY8151" fmla="*/ 1206297 h 4925960"/>
              <a:gd name="connsiteX8152" fmla="*/ 3433967 w 4699113"/>
              <a:gd name="connsiteY8152" fmla="*/ 1182586 h 4925960"/>
              <a:gd name="connsiteX8153" fmla="*/ 3433967 w 4699113"/>
              <a:gd name="connsiteY8153" fmla="*/ 1173695 h 4925960"/>
              <a:gd name="connsiteX8154" fmla="*/ 2501754 w 4699113"/>
              <a:gd name="connsiteY8154" fmla="*/ 1135164 h 4925960"/>
              <a:gd name="connsiteX8155" fmla="*/ 2489071 w 4699113"/>
              <a:gd name="connsiteY8155" fmla="*/ 1141092 h 4925960"/>
              <a:gd name="connsiteX8156" fmla="*/ 2485900 w 4699113"/>
              <a:gd name="connsiteY8156" fmla="*/ 1155911 h 4925960"/>
              <a:gd name="connsiteX8157" fmla="*/ 2482730 w 4699113"/>
              <a:gd name="connsiteY8157" fmla="*/ 1164803 h 4925960"/>
              <a:gd name="connsiteX8158" fmla="*/ 2482730 w 4699113"/>
              <a:gd name="connsiteY8158" fmla="*/ 1176659 h 4925960"/>
              <a:gd name="connsiteX8159" fmla="*/ 2485900 w 4699113"/>
              <a:gd name="connsiteY8159" fmla="*/ 1194442 h 4925960"/>
              <a:gd name="connsiteX8160" fmla="*/ 2482730 w 4699113"/>
              <a:gd name="connsiteY8160" fmla="*/ 1206297 h 4925960"/>
              <a:gd name="connsiteX8161" fmla="*/ 2479559 w 4699113"/>
              <a:gd name="connsiteY8161" fmla="*/ 1206297 h 4925960"/>
              <a:gd name="connsiteX8162" fmla="*/ 2473217 w 4699113"/>
              <a:gd name="connsiteY8162" fmla="*/ 1209261 h 4925960"/>
              <a:gd name="connsiteX8163" fmla="*/ 2482730 w 4699113"/>
              <a:gd name="connsiteY8163" fmla="*/ 1221117 h 4925960"/>
              <a:gd name="connsiteX8164" fmla="*/ 2482730 w 4699113"/>
              <a:gd name="connsiteY8164" fmla="*/ 1235936 h 4925960"/>
              <a:gd name="connsiteX8165" fmla="*/ 2485900 w 4699113"/>
              <a:gd name="connsiteY8165" fmla="*/ 1244828 h 4925960"/>
              <a:gd name="connsiteX8166" fmla="*/ 2482730 w 4699113"/>
              <a:gd name="connsiteY8166" fmla="*/ 1256683 h 4925960"/>
              <a:gd name="connsiteX8167" fmla="*/ 2482730 w 4699113"/>
              <a:gd name="connsiteY8167" fmla="*/ 1259647 h 4925960"/>
              <a:gd name="connsiteX8168" fmla="*/ 2485900 w 4699113"/>
              <a:gd name="connsiteY8168" fmla="*/ 1271502 h 4925960"/>
              <a:gd name="connsiteX8169" fmla="*/ 2504925 w 4699113"/>
              <a:gd name="connsiteY8169" fmla="*/ 1271502 h 4925960"/>
              <a:gd name="connsiteX8170" fmla="*/ 2511267 w 4699113"/>
              <a:gd name="connsiteY8170" fmla="*/ 1271502 h 4925960"/>
              <a:gd name="connsiteX8171" fmla="*/ 2511267 w 4699113"/>
              <a:gd name="connsiteY8171" fmla="*/ 1283358 h 4925960"/>
              <a:gd name="connsiteX8172" fmla="*/ 2508096 w 4699113"/>
              <a:gd name="connsiteY8172" fmla="*/ 1318924 h 4925960"/>
              <a:gd name="connsiteX8173" fmla="*/ 2508096 w 4699113"/>
              <a:gd name="connsiteY8173" fmla="*/ 1321888 h 4925960"/>
              <a:gd name="connsiteX8174" fmla="*/ 2508096 w 4699113"/>
              <a:gd name="connsiteY8174" fmla="*/ 1324852 h 4925960"/>
              <a:gd name="connsiteX8175" fmla="*/ 2508096 w 4699113"/>
              <a:gd name="connsiteY8175" fmla="*/ 1327816 h 4925960"/>
              <a:gd name="connsiteX8176" fmla="*/ 2508096 w 4699113"/>
              <a:gd name="connsiteY8176" fmla="*/ 1330780 h 4925960"/>
              <a:gd name="connsiteX8177" fmla="*/ 2508096 w 4699113"/>
              <a:gd name="connsiteY8177" fmla="*/ 1333744 h 4925960"/>
              <a:gd name="connsiteX8178" fmla="*/ 2504925 w 4699113"/>
              <a:gd name="connsiteY8178" fmla="*/ 1327816 h 4925960"/>
              <a:gd name="connsiteX8179" fmla="*/ 2504925 w 4699113"/>
              <a:gd name="connsiteY8179" fmla="*/ 1321888 h 4925960"/>
              <a:gd name="connsiteX8180" fmla="*/ 2504925 w 4699113"/>
              <a:gd name="connsiteY8180" fmla="*/ 1298177 h 4925960"/>
              <a:gd name="connsiteX8181" fmla="*/ 2485900 w 4699113"/>
              <a:gd name="connsiteY8181" fmla="*/ 1280394 h 4925960"/>
              <a:gd name="connsiteX8182" fmla="*/ 2479559 w 4699113"/>
              <a:gd name="connsiteY8182" fmla="*/ 1271502 h 4925960"/>
              <a:gd name="connsiteX8183" fmla="*/ 2473217 w 4699113"/>
              <a:gd name="connsiteY8183" fmla="*/ 1259647 h 4925960"/>
              <a:gd name="connsiteX8184" fmla="*/ 2460534 w 4699113"/>
              <a:gd name="connsiteY8184" fmla="*/ 1262611 h 4925960"/>
              <a:gd name="connsiteX8185" fmla="*/ 2447851 w 4699113"/>
              <a:gd name="connsiteY8185" fmla="*/ 1268539 h 4925960"/>
              <a:gd name="connsiteX8186" fmla="*/ 2441510 w 4699113"/>
              <a:gd name="connsiteY8186" fmla="*/ 1268539 h 4925960"/>
              <a:gd name="connsiteX8187" fmla="*/ 2438339 w 4699113"/>
              <a:gd name="connsiteY8187" fmla="*/ 1265575 h 4925960"/>
              <a:gd name="connsiteX8188" fmla="*/ 2438339 w 4699113"/>
              <a:gd name="connsiteY8188" fmla="*/ 1262611 h 4925960"/>
              <a:gd name="connsiteX8189" fmla="*/ 2438339 w 4699113"/>
              <a:gd name="connsiteY8189" fmla="*/ 1259647 h 4925960"/>
              <a:gd name="connsiteX8190" fmla="*/ 2444680 w 4699113"/>
              <a:gd name="connsiteY8190" fmla="*/ 1247791 h 4925960"/>
              <a:gd name="connsiteX8191" fmla="*/ 2428826 w 4699113"/>
              <a:gd name="connsiteY8191" fmla="*/ 1241864 h 4925960"/>
              <a:gd name="connsiteX8192" fmla="*/ 2441510 w 4699113"/>
              <a:gd name="connsiteY8192" fmla="*/ 1227044 h 4925960"/>
              <a:gd name="connsiteX8193" fmla="*/ 2447851 w 4699113"/>
              <a:gd name="connsiteY8193" fmla="*/ 1215189 h 4925960"/>
              <a:gd name="connsiteX8194" fmla="*/ 2438339 w 4699113"/>
              <a:gd name="connsiteY8194" fmla="*/ 1224081 h 4925960"/>
              <a:gd name="connsiteX8195" fmla="*/ 2425656 w 4699113"/>
              <a:gd name="connsiteY8195" fmla="*/ 1224081 h 4925960"/>
              <a:gd name="connsiteX8196" fmla="*/ 2422485 w 4699113"/>
              <a:gd name="connsiteY8196" fmla="*/ 1215189 h 4925960"/>
              <a:gd name="connsiteX8197" fmla="*/ 2428826 w 4699113"/>
              <a:gd name="connsiteY8197" fmla="*/ 1206297 h 4925960"/>
              <a:gd name="connsiteX8198" fmla="*/ 2422485 w 4699113"/>
              <a:gd name="connsiteY8198" fmla="*/ 1194442 h 4925960"/>
              <a:gd name="connsiteX8199" fmla="*/ 2409802 w 4699113"/>
              <a:gd name="connsiteY8199" fmla="*/ 1182586 h 4925960"/>
              <a:gd name="connsiteX8200" fmla="*/ 2400289 w 4699113"/>
              <a:gd name="connsiteY8200" fmla="*/ 1200370 h 4925960"/>
              <a:gd name="connsiteX8201" fmla="*/ 2384435 w 4699113"/>
              <a:gd name="connsiteY8201" fmla="*/ 1215189 h 4925960"/>
              <a:gd name="connsiteX8202" fmla="*/ 2397118 w 4699113"/>
              <a:gd name="connsiteY8202" fmla="*/ 1215189 h 4925960"/>
              <a:gd name="connsiteX8203" fmla="*/ 2403460 w 4699113"/>
              <a:gd name="connsiteY8203" fmla="*/ 1221117 h 4925960"/>
              <a:gd name="connsiteX8204" fmla="*/ 2397118 w 4699113"/>
              <a:gd name="connsiteY8204" fmla="*/ 1227044 h 4925960"/>
              <a:gd name="connsiteX8205" fmla="*/ 2384435 w 4699113"/>
              <a:gd name="connsiteY8205" fmla="*/ 1227044 h 4925960"/>
              <a:gd name="connsiteX8206" fmla="*/ 2384435 w 4699113"/>
              <a:gd name="connsiteY8206" fmla="*/ 1238900 h 4925960"/>
              <a:gd name="connsiteX8207" fmla="*/ 2384435 w 4699113"/>
              <a:gd name="connsiteY8207" fmla="*/ 1241864 h 4925960"/>
              <a:gd name="connsiteX8208" fmla="*/ 2403460 w 4699113"/>
              <a:gd name="connsiteY8208" fmla="*/ 1250755 h 4925960"/>
              <a:gd name="connsiteX8209" fmla="*/ 2384435 w 4699113"/>
              <a:gd name="connsiteY8209" fmla="*/ 1259647 h 4925960"/>
              <a:gd name="connsiteX8210" fmla="*/ 2381264 w 4699113"/>
              <a:gd name="connsiteY8210" fmla="*/ 1271502 h 4925960"/>
              <a:gd name="connsiteX8211" fmla="*/ 2384435 w 4699113"/>
              <a:gd name="connsiteY8211" fmla="*/ 1283358 h 4925960"/>
              <a:gd name="connsiteX8212" fmla="*/ 2387606 w 4699113"/>
              <a:gd name="connsiteY8212" fmla="*/ 1292250 h 4925960"/>
              <a:gd name="connsiteX8213" fmla="*/ 2400289 w 4699113"/>
              <a:gd name="connsiteY8213" fmla="*/ 1286322 h 4925960"/>
              <a:gd name="connsiteX8214" fmla="*/ 2403460 w 4699113"/>
              <a:gd name="connsiteY8214" fmla="*/ 1280394 h 4925960"/>
              <a:gd name="connsiteX8215" fmla="*/ 2409802 w 4699113"/>
              <a:gd name="connsiteY8215" fmla="*/ 1268539 h 4925960"/>
              <a:gd name="connsiteX8216" fmla="*/ 2422485 w 4699113"/>
              <a:gd name="connsiteY8216" fmla="*/ 1277430 h 4925960"/>
              <a:gd name="connsiteX8217" fmla="*/ 2435168 w 4699113"/>
              <a:gd name="connsiteY8217" fmla="*/ 1286322 h 4925960"/>
              <a:gd name="connsiteX8218" fmla="*/ 2463705 w 4699113"/>
              <a:gd name="connsiteY8218" fmla="*/ 1286322 h 4925960"/>
              <a:gd name="connsiteX8219" fmla="*/ 2482730 w 4699113"/>
              <a:gd name="connsiteY8219" fmla="*/ 1310033 h 4925960"/>
              <a:gd name="connsiteX8220" fmla="*/ 2482730 w 4699113"/>
              <a:gd name="connsiteY8220" fmla="*/ 1321888 h 4925960"/>
              <a:gd name="connsiteX8221" fmla="*/ 2482730 w 4699113"/>
              <a:gd name="connsiteY8221" fmla="*/ 1330780 h 4925960"/>
              <a:gd name="connsiteX8222" fmla="*/ 2485900 w 4699113"/>
              <a:gd name="connsiteY8222" fmla="*/ 1345599 h 4925960"/>
              <a:gd name="connsiteX8223" fmla="*/ 2495413 w 4699113"/>
              <a:gd name="connsiteY8223" fmla="*/ 1360419 h 4925960"/>
              <a:gd name="connsiteX8224" fmla="*/ 2508096 w 4699113"/>
              <a:gd name="connsiteY8224" fmla="*/ 1348563 h 4925960"/>
              <a:gd name="connsiteX8225" fmla="*/ 2508096 w 4699113"/>
              <a:gd name="connsiteY8225" fmla="*/ 1333744 h 4925960"/>
              <a:gd name="connsiteX8226" fmla="*/ 2511267 w 4699113"/>
              <a:gd name="connsiteY8226" fmla="*/ 1283358 h 4925960"/>
              <a:gd name="connsiteX8227" fmla="*/ 2527121 w 4699113"/>
              <a:gd name="connsiteY8227" fmla="*/ 1280394 h 4925960"/>
              <a:gd name="connsiteX8228" fmla="*/ 2536633 w 4699113"/>
              <a:gd name="connsiteY8228" fmla="*/ 1277430 h 4925960"/>
              <a:gd name="connsiteX8229" fmla="*/ 2530292 w 4699113"/>
              <a:gd name="connsiteY8229" fmla="*/ 1262611 h 4925960"/>
              <a:gd name="connsiteX8230" fmla="*/ 2523950 w 4699113"/>
              <a:gd name="connsiteY8230" fmla="*/ 1256683 h 4925960"/>
              <a:gd name="connsiteX8231" fmla="*/ 2530292 w 4699113"/>
              <a:gd name="connsiteY8231" fmla="*/ 1256683 h 4925960"/>
              <a:gd name="connsiteX8232" fmla="*/ 2539804 w 4699113"/>
              <a:gd name="connsiteY8232" fmla="*/ 1256683 h 4925960"/>
              <a:gd name="connsiteX8233" fmla="*/ 2549316 w 4699113"/>
              <a:gd name="connsiteY8233" fmla="*/ 1256683 h 4925960"/>
              <a:gd name="connsiteX8234" fmla="*/ 2555658 w 4699113"/>
              <a:gd name="connsiteY8234" fmla="*/ 1256683 h 4925960"/>
              <a:gd name="connsiteX8235" fmla="*/ 2555658 w 4699113"/>
              <a:gd name="connsiteY8235" fmla="*/ 1247791 h 4925960"/>
              <a:gd name="connsiteX8236" fmla="*/ 2555658 w 4699113"/>
              <a:gd name="connsiteY8236" fmla="*/ 1244828 h 4925960"/>
              <a:gd name="connsiteX8237" fmla="*/ 2549316 w 4699113"/>
              <a:gd name="connsiteY8237" fmla="*/ 1247791 h 4925960"/>
              <a:gd name="connsiteX8238" fmla="*/ 2539804 w 4699113"/>
              <a:gd name="connsiteY8238" fmla="*/ 1247791 h 4925960"/>
              <a:gd name="connsiteX8239" fmla="*/ 2533462 w 4699113"/>
              <a:gd name="connsiteY8239" fmla="*/ 1250755 h 4925960"/>
              <a:gd name="connsiteX8240" fmla="*/ 2530292 w 4699113"/>
              <a:gd name="connsiteY8240" fmla="*/ 1244828 h 4925960"/>
              <a:gd name="connsiteX8241" fmla="*/ 2514438 w 4699113"/>
              <a:gd name="connsiteY8241" fmla="*/ 1244828 h 4925960"/>
              <a:gd name="connsiteX8242" fmla="*/ 2511267 w 4699113"/>
              <a:gd name="connsiteY8242" fmla="*/ 1230008 h 4925960"/>
              <a:gd name="connsiteX8243" fmla="*/ 2511267 w 4699113"/>
              <a:gd name="connsiteY8243" fmla="*/ 1194442 h 4925960"/>
              <a:gd name="connsiteX8244" fmla="*/ 2511267 w 4699113"/>
              <a:gd name="connsiteY8244" fmla="*/ 1158875 h 4925960"/>
              <a:gd name="connsiteX8245" fmla="*/ 2511267 w 4699113"/>
              <a:gd name="connsiteY8245" fmla="*/ 1141092 h 4925960"/>
              <a:gd name="connsiteX8246" fmla="*/ 2974202 w 4699113"/>
              <a:gd name="connsiteY8246" fmla="*/ 1114417 h 4925960"/>
              <a:gd name="connsiteX8247" fmla="*/ 2990056 w 4699113"/>
              <a:gd name="connsiteY8247" fmla="*/ 1114417 h 4925960"/>
              <a:gd name="connsiteX8248" fmla="*/ 3005910 w 4699113"/>
              <a:gd name="connsiteY8248" fmla="*/ 1126273 h 4925960"/>
              <a:gd name="connsiteX8249" fmla="*/ 3009081 w 4699113"/>
              <a:gd name="connsiteY8249" fmla="*/ 1164803 h 4925960"/>
              <a:gd name="connsiteX8250" fmla="*/ 2999569 w 4699113"/>
              <a:gd name="connsiteY8250" fmla="*/ 1206297 h 4925960"/>
              <a:gd name="connsiteX8251" fmla="*/ 2993227 w 4699113"/>
              <a:gd name="connsiteY8251" fmla="*/ 1182586 h 4925960"/>
              <a:gd name="connsiteX8252" fmla="*/ 2971032 w 4699113"/>
              <a:gd name="connsiteY8252" fmla="*/ 1167767 h 4925960"/>
              <a:gd name="connsiteX8253" fmla="*/ 2967861 w 4699113"/>
              <a:gd name="connsiteY8253" fmla="*/ 1164803 h 4925960"/>
              <a:gd name="connsiteX8254" fmla="*/ 2967861 w 4699113"/>
              <a:gd name="connsiteY8254" fmla="*/ 1161839 h 4925960"/>
              <a:gd name="connsiteX8255" fmla="*/ 2974202 w 4699113"/>
              <a:gd name="connsiteY8255" fmla="*/ 1144056 h 4925960"/>
              <a:gd name="connsiteX8256" fmla="*/ 2967861 w 4699113"/>
              <a:gd name="connsiteY8256" fmla="*/ 1132200 h 4925960"/>
              <a:gd name="connsiteX8257" fmla="*/ 2967861 w 4699113"/>
              <a:gd name="connsiteY8257" fmla="*/ 1120345 h 4925960"/>
              <a:gd name="connsiteX8258" fmla="*/ 2175163 w 4699113"/>
              <a:gd name="connsiteY8258" fmla="*/ 1078851 h 4925960"/>
              <a:gd name="connsiteX8259" fmla="*/ 2140284 w 4699113"/>
              <a:gd name="connsiteY8259" fmla="*/ 1081815 h 4925960"/>
              <a:gd name="connsiteX8260" fmla="*/ 2108576 w 4699113"/>
              <a:gd name="connsiteY8260" fmla="*/ 1093670 h 4925960"/>
              <a:gd name="connsiteX8261" fmla="*/ 2108576 w 4699113"/>
              <a:gd name="connsiteY8261" fmla="*/ 1096634 h 4925960"/>
              <a:gd name="connsiteX8262" fmla="*/ 2108576 w 4699113"/>
              <a:gd name="connsiteY8262" fmla="*/ 1099598 h 4925960"/>
              <a:gd name="connsiteX8263" fmla="*/ 2114918 w 4699113"/>
              <a:gd name="connsiteY8263" fmla="*/ 1099598 h 4925960"/>
              <a:gd name="connsiteX8264" fmla="*/ 2121260 w 4699113"/>
              <a:gd name="connsiteY8264" fmla="*/ 1099598 h 4925960"/>
              <a:gd name="connsiteX8265" fmla="*/ 2146626 w 4699113"/>
              <a:gd name="connsiteY8265" fmla="*/ 1090706 h 4925960"/>
              <a:gd name="connsiteX8266" fmla="*/ 2175163 w 4699113"/>
              <a:gd name="connsiteY8266" fmla="*/ 1090706 h 4925960"/>
              <a:gd name="connsiteX8267" fmla="*/ 2175163 w 4699113"/>
              <a:gd name="connsiteY8267" fmla="*/ 1081815 h 4925960"/>
              <a:gd name="connsiteX8268" fmla="*/ 3433967 w 4699113"/>
              <a:gd name="connsiteY8268" fmla="*/ 1075887 h 4925960"/>
              <a:gd name="connsiteX8269" fmla="*/ 3427626 w 4699113"/>
              <a:gd name="connsiteY8269" fmla="*/ 1078851 h 4925960"/>
              <a:gd name="connsiteX8270" fmla="*/ 3427626 w 4699113"/>
              <a:gd name="connsiteY8270" fmla="*/ 1084778 h 4925960"/>
              <a:gd name="connsiteX8271" fmla="*/ 3430796 w 4699113"/>
              <a:gd name="connsiteY8271" fmla="*/ 1084778 h 4925960"/>
              <a:gd name="connsiteX8272" fmla="*/ 3437138 w 4699113"/>
              <a:gd name="connsiteY8272" fmla="*/ 1084778 h 4925960"/>
              <a:gd name="connsiteX8273" fmla="*/ 3443480 w 4699113"/>
              <a:gd name="connsiteY8273" fmla="*/ 1078851 h 4925960"/>
              <a:gd name="connsiteX8274" fmla="*/ 3430796 w 4699113"/>
              <a:gd name="connsiteY8274" fmla="*/ 1064031 h 4925960"/>
              <a:gd name="connsiteX8275" fmla="*/ 3465675 w 4699113"/>
              <a:gd name="connsiteY8275" fmla="*/ 1064031 h 4925960"/>
              <a:gd name="connsiteX8276" fmla="*/ 3475188 w 4699113"/>
              <a:gd name="connsiteY8276" fmla="*/ 1075887 h 4925960"/>
              <a:gd name="connsiteX8277" fmla="*/ 3472017 w 4699113"/>
              <a:gd name="connsiteY8277" fmla="*/ 1093670 h 4925960"/>
              <a:gd name="connsiteX8278" fmla="*/ 3478358 w 4699113"/>
              <a:gd name="connsiteY8278" fmla="*/ 1111453 h 4925960"/>
              <a:gd name="connsiteX8279" fmla="*/ 3465675 w 4699113"/>
              <a:gd name="connsiteY8279" fmla="*/ 1126273 h 4925960"/>
              <a:gd name="connsiteX8280" fmla="*/ 3446650 w 4699113"/>
              <a:gd name="connsiteY8280" fmla="*/ 1138128 h 4925960"/>
              <a:gd name="connsiteX8281" fmla="*/ 3437138 w 4699113"/>
              <a:gd name="connsiteY8281" fmla="*/ 1158875 h 4925960"/>
              <a:gd name="connsiteX8282" fmla="*/ 3433967 w 4699113"/>
              <a:gd name="connsiteY8282" fmla="*/ 1141092 h 4925960"/>
              <a:gd name="connsiteX8283" fmla="*/ 3414942 w 4699113"/>
              <a:gd name="connsiteY8283" fmla="*/ 1135164 h 4925960"/>
              <a:gd name="connsiteX8284" fmla="*/ 3405430 w 4699113"/>
              <a:gd name="connsiteY8284" fmla="*/ 1135164 h 4925960"/>
              <a:gd name="connsiteX8285" fmla="*/ 3405430 w 4699113"/>
              <a:gd name="connsiteY8285" fmla="*/ 1123309 h 4925960"/>
              <a:gd name="connsiteX8286" fmla="*/ 3405430 w 4699113"/>
              <a:gd name="connsiteY8286" fmla="*/ 1114417 h 4925960"/>
              <a:gd name="connsiteX8287" fmla="*/ 3414942 w 4699113"/>
              <a:gd name="connsiteY8287" fmla="*/ 1111453 h 4925960"/>
              <a:gd name="connsiteX8288" fmla="*/ 3427626 w 4699113"/>
              <a:gd name="connsiteY8288" fmla="*/ 1105526 h 4925960"/>
              <a:gd name="connsiteX8289" fmla="*/ 3427626 w 4699113"/>
              <a:gd name="connsiteY8289" fmla="*/ 1096634 h 4925960"/>
              <a:gd name="connsiteX8290" fmla="*/ 3421284 w 4699113"/>
              <a:gd name="connsiteY8290" fmla="*/ 1093670 h 4925960"/>
              <a:gd name="connsiteX8291" fmla="*/ 3411772 w 4699113"/>
              <a:gd name="connsiteY8291" fmla="*/ 1096634 h 4925960"/>
              <a:gd name="connsiteX8292" fmla="*/ 3402259 w 4699113"/>
              <a:gd name="connsiteY8292" fmla="*/ 1099598 h 4925960"/>
              <a:gd name="connsiteX8293" fmla="*/ 3399088 w 4699113"/>
              <a:gd name="connsiteY8293" fmla="*/ 1093670 h 4925960"/>
              <a:gd name="connsiteX8294" fmla="*/ 3399088 w 4699113"/>
              <a:gd name="connsiteY8294" fmla="*/ 1081815 h 4925960"/>
              <a:gd name="connsiteX8295" fmla="*/ 3402259 w 4699113"/>
              <a:gd name="connsiteY8295" fmla="*/ 1075887 h 4925960"/>
              <a:gd name="connsiteX8296" fmla="*/ 2856883 w 4699113"/>
              <a:gd name="connsiteY8296" fmla="*/ 1049212 h 4925960"/>
              <a:gd name="connsiteX8297" fmla="*/ 2856883 w 4699113"/>
              <a:gd name="connsiteY8297" fmla="*/ 1055140 h 4925960"/>
              <a:gd name="connsiteX8298" fmla="*/ 2844200 w 4699113"/>
              <a:gd name="connsiteY8298" fmla="*/ 1058103 h 4925960"/>
              <a:gd name="connsiteX8299" fmla="*/ 2831517 w 4699113"/>
              <a:gd name="connsiteY8299" fmla="*/ 1081815 h 4925960"/>
              <a:gd name="connsiteX8300" fmla="*/ 2841029 w 4699113"/>
              <a:gd name="connsiteY8300" fmla="*/ 1111453 h 4925960"/>
              <a:gd name="connsiteX8301" fmla="*/ 2841029 w 4699113"/>
              <a:gd name="connsiteY8301" fmla="*/ 1147020 h 4925960"/>
              <a:gd name="connsiteX8302" fmla="*/ 2815663 w 4699113"/>
              <a:gd name="connsiteY8302" fmla="*/ 1176659 h 4925960"/>
              <a:gd name="connsiteX8303" fmla="*/ 2812492 w 4699113"/>
              <a:gd name="connsiteY8303" fmla="*/ 1176659 h 4925960"/>
              <a:gd name="connsiteX8304" fmla="*/ 2809321 w 4699113"/>
              <a:gd name="connsiteY8304" fmla="*/ 1179622 h 4925960"/>
              <a:gd name="connsiteX8305" fmla="*/ 2796638 w 4699113"/>
              <a:gd name="connsiteY8305" fmla="*/ 1161839 h 4925960"/>
              <a:gd name="connsiteX8306" fmla="*/ 2777613 w 4699113"/>
              <a:gd name="connsiteY8306" fmla="*/ 1155911 h 4925960"/>
              <a:gd name="connsiteX8307" fmla="*/ 2780784 w 4699113"/>
              <a:gd name="connsiteY8307" fmla="*/ 1147020 h 4925960"/>
              <a:gd name="connsiteX8308" fmla="*/ 2790296 w 4699113"/>
              <a:gd name="connsiteY8308" fmla="*/ 1147020 h 4925960"/>
              <a:gd name="connsiteX8309" fmla="*/ 2802980 w 4699113"/>
              <a:gd name="connsiteY8309" fmla="*/ 1141092 h 4925960"/>
              <a:gd name="connsiteX8310" fmla="*/ 2802980 w 4699113"/>
              <a:gd name="connsiteY8310" fmla="*/ 1132200 h 4925960"/>
              <a:gd name="connsiteX8311" fmla="*/ 2796638 w 4699113"/>
              <a:gd name="connsiteY8311" fmla="*/ 1126273 h 4925960"/>
              <a:gd name="connsiteX8312" fmla="*/ 2787126 w 4699113"/>
              <a:gd name="connsiteY8312" fmla="*/ 1132200 h 4925960"/>
              <a:gd name="connsiteX8313" fmla="*/ 2793467 w 4699113"/>
              <a:gd name="connsiteY8313" fmla="*/ 1120345 h 4925960"/>
              <a:gd name="connsiteX8314" fmla="*/ 2793467 w 4699113"/>
              <a:gd name="connsiteY8314" fmla="*/ 1105526 h 4925960"/>
              <a:gd name="connsiteX8315" fmla="*/ 2780784 w 4699113"/>
              <a:gd name="connsiteY8315" fmla="*/ 1111453 h 4925960"/>
              <a:gd name="connsiteX8316" fmla="*/ 2777613 w 4699113"/>
              <a:gd name="connsiteY8316" fmla="*/ 1096634 h 4925960"/>
              <a:gd name="connsiteX8317" fmla="*/ 2774442 w 4699113"/>
              <a:gd name="connsiteY8317" fmla="*/ 1093670 h 4925960"/>
              <a:gd name="connsiteX8318" fmla="*/ 2771272 w 4699113"/>
              <a:gd name="connsiteY8318" fmla="*/ 1093670 h 4925960"/>
              <a:gd name="connsiteX8319" fmla="*/ 2768101 w 4699113"/>
              <a:gd name="connsiteY8319" fmla="*/ 1093670 h 4925960"/>
              <a:gd name="connsiteX8320" fmla="*/ 2764930 w 4699113"/>
              <a:gd name="connsiteY8320" fmla="*/ 1096634 h 4925960"/>
              <a:gd name="connsiteX8321" fmla="*/ 2755418 w 4699113"/>
              <a:gd name="connsiteY8321" fmla="*/ 1114417 h 4925960"/>
              <a:gd name="connsiteX8322" fmla="*/ 2736393 w 4699113"/>
              <a:gd name="connsiteY8322" fmla="*/ 1123309 h 4925960"/>
              <a:gd name="connsiteX8323" fmla="*/ 2755418 w 4699113"/>
              <a:gd name="connsiteY8323" fmla="*/ 1138128 h 4925960"/>
              <a:gd name="connsiteX8324" fmla="*/ 2736393 w 4699113"/>
              <a:gd name="connsiteY8324" fmla="*/ 1152948 h 4925960"/>
              <a:gd name="connsiteX8325" fmla="*/ 2749076 w 4699113"/>
              <a:gd name="connsiteY8325" fmla="*/ 1155911 h 4925960"/>
              <a:gd name="connsiteX8326" fmla="*/ 2755418 w 4699113"/>
              <a:gd name="connsiteY8326" fmla="*/ 1161839 h 4925960"/>
              <a:gd name="connsiteX8327" fmla="*/ 2752247 w 4699113"/>
              <a:gd name="connsiteY8327" fmla="*/ 1167767 h 4925960"/>
              <a:gd name="connsiteX8328" fmla="*/ 2745906 w 4699113"/>
              <a:gd name="connsiteY8328" fmla="*/ 1167767 h 4925960"/>
              <a:gd name="connsiteX8329" fmla="*/ 2736393 w 4699113"/>
              <a:gd name="connsiteY8329" fmla="*/ 1176659 h 4925960"/>
              <a:gd name="connsiteX8330" fmla="*/ 2733222 w 4699113"/>
              <a:gd name="connsiteY8330" fmla="*/ 1179622 h 4925960"/>
              <a:gd name="connsiteX8331" fmla="*/ 2726881 w 4699113"/>
              <a:gd name="connsiteY8331" fmla="*/ 1200370 h 4925960"/>
              <a:gd name="connsiteX8332" fmla="*/ 2701514 w 4699113"/>
              <a:gd name="connsiteY8332" fmla="*/ 1197406 h 4925960"/>
              <a:gd name="connsiteX8333" fmla="*/ 2698344 w 4699113"/>
              <a:gd name="connsiteY8333" fmla="*/ 1206297 h 4925960"/>
              <a:gd name="connsiteX8334" fmla="*/ 2688831 w 4699113"/>
              <a:gd name="connsiteY8334" fmla="*/ 1215189 h 4925960"/>
              <a:gd name="connsiteX8335" fmla="*/ 2685660 w 4699113"/>
              <a:gd name="connsiteY8335" fmla="*/ 1206297 h 4925960"/>
              <a:gd name="connsiteX8336" fmla="*/ 2685660 w 4699113"/>
              <a:gd name="connsiteY8336" fmla="*/ 1200370 h 4925960"/>
              <a:gd name="connsiteX8337" fmla="*/ 2688831 w 4699113"/>
              <a:gd name="connsiteY8337" fmla="*/ 1158875 h 4925960"/>
              <a:gd name="connsiteX8338" fmla="*/ 2688831 w 4699113"/>
              <a:gd name="connsiteY8338" fmla="*/ 1114417 h 4925960"/>
              <a:gd name="connsiteX8339" fmla="*/ 2685660 w 4699113"/>
              <a:gd name="connsiteY8339" fmla="*/ 1099598 h 4925960"/>
              <a:gd name="connsiteX8340" fmla="*/ 2676148 w 4699113"/>
              <a:gd name="connsiteY8340" fmla="*/ 1093670 h 4925960"/>
              <a:gd name="connsiteX8341" fmla="*/ 2663465 w 4699113"/>
              <a:gd name="connsiteY8341" fmla="*/ 1099598 h 4925960"/>
              <a:gd name="connsiteX8342" fmla="*/ 2660294 w 4699113"/>
              <a:gd name="connsiteY8342" fmla="*/ 1114417 h 4925960"/>
              <a:gd name="connsiteX8343" fmla="*/ 2660294 w 4699113"/>
              <a:gd name="connsiteY8343" fmla="*/ 1117381 h 4925960"/>
              <a:gd name="connsiteX8344" fmla="*/ 2660294 w 4699113"/>
              <a:gd name="connsiteY8344" fmla="*/ 1120345 h 4925960"/>
              <a:gd name="connsiteX8345" fmla="*/ 2660294 w 4699113"/>
              <a:gd name="connsiteY8345" fmla="*/ 1144056 h 4925960"/>
              <a:gd name="connsiteX8346" fmla="*/ 2660294 w 4699113"/>
              <a:gd name="connsiteY8346" fmla="*/ 1164803 h 4925960"/>
              <a:gd name="connsiteX8347" fmla="*/ 2660294 w 4699113"/>
              <a:gd name="connsiteY8347" fmla="*/ 1167767 h 4925960"/>
              <a:gd name="connsiteX8348" fmla="*/ 2660294 w 4699113"/>
              <a:gd name="connsiteY8348" fmla="*/ 1173695 h 4925960"/>
              <a:gd name="connsiteX8349" fmla="*/ 2660294 w 4699113"/>
              <a:gd name="connsiteY8349" fmla="*/ 1182586 h 4925960"/>
              <a:gd name="connsiteX8350" fmla="*/ 2660294 w 4699113"/>
              <a:gd name="connsiteY8350" fmla="*/ 1194442 h 4925960"/>
              <a:gd name="connsiteX8351" fmla="*/ 2660294 w 4699113"/>
              <a:gd name="connsiteY8351" fmla="*/ 1203333 h 4925960"/>
              <a:gd name="connsiteX8352" fmla="*/ 2660294 w 4699113"/>
              <a:gd name="connsiteY8352" fmla="*/ 1215189 h 4925960"/>
              <a:gd name="connsiteX8353" fmla="*/ 2641269 w 4699113"/>
              <a:gd name="connsiteY8353" fmla="*/ 1221117 h 4925960"/>
              <a:gd name="connsiteX8354" fmla="*/ 2622244 w 4699113"/>
              <a:gd name="connsiteY8354" fmla="*/ 1227044 h 4925960"/>
              <a:gd name="connsiteX8355" fmla="*/ 2619074 w 4699113"/>
              <a:gd name="connsiteY8355" fmla="*/ 1224081 h 4925960"/>
              <a:gd name="connsiteX8356" fmla="*/ 2619074 w 4699113"/>
              <a:gd name="connsiteY8356" fmla="*/ 1218153 h 4925960"/>
              <a:gd name="connsiteX8357" fmla="*/ 2619074 w 4699113"/>
              <a:gd name="connsiteY8357" fmla="*/ 1203333 h 4925960"/>
              <a:gd name="connsiteX8358" fmla="*/ 2603220 w 4699113"/>
              <a:gd name="connsiteY8358" fmla="*/ 1203333 h 4925960"/>
              <a:gd name="connsiteX8359" fmla="*/ 2612732 w 4699113"/>
              <a:gd name="connsiteY8359" fmla="*/ 1188514 h 4925960"/>
              <a:gd name="connsiteX8360" fmla="*/ 2625415 w 4699113"/>
              <a:gd name="connsiteY8360" fmla="*/ 1179622 h 4925960"/>
              <a:gd name="connsiteX8361" fmla="*/ 2603220 w 4699113"/>
              <a:gd name="connsiteY8361" fmla="*/ 1176659 h 4925960"/>
              <a:gd name="connsiteX8362" fmla="*/ 2612732 w 4699113"/>
              <a:gd name="connsiteY8362" fmla="*/ 1155911 h 4925960"/>
              <a:gd name="connsiteX8363" fmla="*/ 2603220 w 4699113"/>
              <a:gd name="connsiteY8363" fmla="*/ 1152948 h 4925960"/>
              <a:gd name="connsiteX8364" fmla="*/ 2600049 w 4699113"/>
              <a:gd name="connsiteY8364" fmla="*/ 1144056 h 4925960"/>
              <a:gd name="connsiteX8365" fmla="*/ 2600049 w 4699113"/>
              <a:gd name="connsiteY8365" fmla="*/ 1138128 h 4925960"/>
              <a:gd name="connsiteX8366" fmla="*/ 2593708 w 4699113"/>
              <a:gd name="connsiteY8366" fmla="*/ 1135164 h 4925960"/>
              <a:gd name="connsiteX8367" fmla="*/ 2584195 w 4699113"/>
              <a:gd name="connsiteY8367" fmla="*/ 1138128 h 4925960"/>
              <a:gd name="connsiteX8368" fmla="*/ 2581024 w 4699113"/>
              <a:gd name="connsiteY8368" fmla="*/ 1144056 h 4925960"/>
              <a:gd name="connsiteX8369" fmla="*/ 2574683 w 4699113"/>
              <a:gd name="connsiteY8369" fmla="*/ 1158875 h 4925960"/>
              <a:gd name="connsiteX8370" fmla="*/ 2558829 w 4699113"/>
              <a:gd name="connsiteY8370" fmla="*/ 1167767 h 4925960"/>
              <a:gd name="connsiteX8371" fmla="*/ 2571512 w 4699113"/>
              <a:gd name="connsiteY8371" fmla="*/ 1167767 h 4925960"/>
              <a:gd name="connsiteX8372" fmla="*/ 2577854 w 4699113"/>
              <a:gd name="connsiteY8372" fmla="*/ 1179622 h 4925960"/>
              <a:gd name="connsiteX8373" fmla="*/ 2574683 w 4699113"/>
              <a:gd name="connsiteY8373" fmla="*/ 1185550 h 4925960"/>
              <a:gd name="connsiteX8374" fmla="*/ 2562000 w 4699113"/>
              <a:gd name="connsiteY8374" fmla="*/ 1185550 h 4925960"/>
              <a:gd name="connsiteX8375" fmla="*/ 2568341 w 4699113"/>
              <a:gd name="connsiteY8375" fmla="*/ 1206297 h 4925960"/>
              <a:gd name="connsiteX8376" fmla="*/ 2562000 w 4699113"/>
              <a:gd name="connsiteY8376" fmla="*/ 1230008 h 4925960"/>
              <a:gd name="connsiteX8377" fmla="*/ 2571512 w 4699113"/>
              <a:gd name="connsiteY8377" fmla="*/ 1235936 h 4925960"/>
              <a:gd name="connsiteX8378" fmla="*/ 2574683 w 4699113"/>
              <a:gd name="connsiteY8378" fmla="*/ 1244828 h 4925960"/>
              <a:gd name="connsiteX8379" fmla="*/ 2581024 w 4699113"/>
              <a:gd name="connsiteY8379" fmla="*/ 1244828 h 4925960"/>
              <a:gd name="connsiteX8380" fmla="*/ 2590537 w 4699113"/>
              <a:gd name="connsiteY8380" fmla="*/ 1244828 h 4925960"/>
              <a:gd name="connsiteX8381" fmla="*/ 2590537 w 4699113"/>
              <a:gd name="connsiteY8381" fmla="*/ 1250755 h 4925960"/>
              <a:gd name="connsiteX8382" fmla="*/ 2596878 w 4699113"/>
              <a:gd name="connsiteY8382" fmla="*/ 1259647 h 4925960"/>
              <a:gd name="connsiteX8383" fmla="*/ 2612732 w 4699113"/>
              <a:gd name="connsiteY8383" fmla="*/ 1259647 h 4925960"/>
              <a:gd name="connsiteX8384" fmla="*/ 2628586 w 4699113"/>
              <a:gd name="connsiteY8384" fmla="*/ 1262611 h 4925960"/>
              <a:gd name="connsiteX8385" fmla="*/ 2647611 w 4699113"/>
              <a:gd name="connsiteY8385" fmla="*/ 1259647 h 4925960"/>
              <a:gd name="connsiteX8386" fmla="*/ 2657123 w 4699113"/>
              <a:gd name="connsiteY8386" fmla="*/ 1268539 h 4925960"/>
              <a:gd name="connsiteX8387" fmla="*/ 2660294 w 4699113"/>
              <a:gd name="connsiteY8387" fmla="*/ 1292250 h 4925960"/>
              <a:gd name="connsiteX8388" fmla="*/ 2644440 w 4699113"/>
              <a:gd name="connsiteY8388" fmla="*/ 1312997 h 4925960"/>
              <a:gd name="connsiteX8389" fmla="*/ 2657123 w 4699113"/>
              <a:gd name="connsiteY8389" fmla="*/ 1333744 h 4925960"/>
              <a:gd name="connsiteX8390" fmla="*/ 2660294 w 4699113"/>
              <a:gd name="connsiteY8390" fmla="*/ 1360419 h 4925960"/>
              <a:gd name="connsiteX8391" fmla="*/ 2641269 w 4699113"/>
              <a:gd name="connsiteY8391" fmla="*/ 1366346 h 4925960"/>
              <a:gd name="connsiteX8392" fmla="*/ 2625415 w 4699113"/>
              <a:gd name="connsiteY8392" fmla="*/ 1375238 h 4925960"/>
              <a:gd name="connsiteX8393" fmla="*/ 2625415 w 4699113"/>
              <a:gd name="connsiteY8393" fmla="*/ 1381166 h 4925960"/>
              <a:gd name="connsiteX8394" fmla="*/ 2660294 w 4699113"/>
              <a:gd name="connsiteY8394" fmla="*/ 1381166 h 4925960"/>
              <a:gd name="connsiteX8395" fmla="*/ 2676148 w 4699113"/>
              <a:gd name="connsiteY8395" fmla="*/ 1360419 h 4925960"/>
              <a:gd name="connsiteX8396" fmla="*/ 2685660 w 4699113"/>
              <a:gd name="connsiteY8396" fmla="*/ 1369310 h 4925960"/>
              <a:gd name="connsiteX8397" fmla="*/ 2701514 w 4699113"/>
              <a:gd name="connsiteY8397" fmla="*/ 1375238 h 4925960"/>
              <a:gd name="connsiteX8398" fmla="*/ 2711027 w 4699113"/>
              <a:gd name="connsiteY8398" fmla="*/ 1348563 h 4925960"/>
              <a:gd name="connsiteX8399" fmla="*/ 2692002 w 4699113"/>
              <a:gd name="connsiteY8399" fmla="*/ 1330780 h 4925960"/>
              <a:gd name="connsiteX8400" fmla="*/ 2688831 w 4699113"/>
              <a:gd name="connsiteY8400" fmla="*/ 1324852 h 4925960"/>
              <a:gd name="connsiteX8401" fmla="*/ 2685660 w 4699113"/>
              <a:gd name="connsiteY8401" fmla="*/ 1318924 h 4925960"/>
              <a:gd name="connsiteX8402" fmla="*/ 2685660 w 4699113"/>
              <a:gd name="connsiteY8402" fmla="*/ 1286322 h 4925960"/>
              <a:gd name="connsiteX8403" fmla="*/ 2685660 w 4699113"/>
              <a:gd name="connsiteY8403" fmla="*/ 1256683 h 4925960"/>
              <a:gd name="connsiteX8404" fmla="*/ 2688831 w 4699113"/>
              <a:gd name="connsiteY8404" fmla="*/ 1247791 h 4925960"/>
              <a:gd name="connsiteX8405" fmla="*/ 2698344 w 4699113"/>
              <a:gd name="connsiteY8405" fmla="*/ 1250755 h 4925960"/>
              <a:gd name="connsiteX8406" fmla="*/ 2711027 w 4699113"/>
              <a:gd name="connsiteY8406" fmla="*/ 1241864 h 4925960"/>
              <a:gd name="connsiteX8407" fmla="*/ 2726881 w 4699113"/>
              <a:gd name="connsiteY8407" fmla="*/ 1238900 h 4925960"/>
              <a:gd name="connsiteX8408" fmla="*/ 2723710 w 4699113"/>
              <a:gd name="connsiteY8408" fmla="*/ 1230008 h 4925960"/>
              <a:gd name="connsiteX8409" fmla="*/ 2720539 w 4699113"/>
              <a:gd name="connsiteY8409" fmla="*/ 1227044 h 4925960"/>
              <a:gd name="connsiteX8410" fmla="*/ 2714198 w 4699113"/>
              <a:gd name="connsiteY8410" fmla="*/ 1224081 h 4925960"/>
              <a:gd name="connsiteX8411" fmla="*/ 2714198 w 4699113"/>
              <a:gd name="connsiteY8411" fmla="*/ 1218153 h 4925960"/>
              <a:gd name="connsiteX8412" fmla="*/ 2720539 w 4699113"/>
              <a:gd name="connsiteY8412" fmla="*/ 1215189 h 4925960"/>
              <a:gd name="connsiteX8413" fmla="*/ 2723710 w 4699113"/>
              <a:gd name="connsiteY8413" fmla="*/ 1215189 h 4925960"/>
              <a:gd name="connsiteX8414" fmla="*/ 2733222 w 4699113"/>
              <a:gd name="connsiteY8414" fmla="*/ 1215189 h 4925960"/>
              <a:gd name="connsiteX8415" fmla="*/ 2742735 w 4699113"/>
              <a:gd name="connsiteY8415" fmla="*/ 1218153 h 4925960"/>
              <a:gd name="connsiteX8416" fmla="*/ 2745906 w 4699113"/>
              <a:gd name="connsiteY8416" fmla="*/ 1221117 h 4925960"/>
              <a:gd name="connsiteX8417" fmla="*/ 2745906 w 4699113"/>
              <a:gd name="connsiteY8417" fmla="*/ 1224081 h 4925960"/>
              <a:gd name="connsiteX8418" fmla="*/ 2758588 w 4699113"/>
              <a:gd name="connsiteY8418" fmla="*/ 1221117 h 4925960"/>
              <a:gd name="connsiteX8419" fmla="*/ 2768101 w 4699113"/>
              <a:gd name="connsiteY8419" fmla="*/ 1209261 h 4925960"/>
              <a:gd name="connsiteX8420" fmla="*/ 2755418 w 4699113"/>
              <a:gd name="connsiteY8420" fmla="*/ 1197406 h 4925960"/>
              <a:gd name="connsiteX8421" fmla="*/ 2764930 w 4699113"/>
              <a:gd name="connsiteY8421" fmla="*/ 1185550 h 4925960"/>
              <a:gd name="connsiteX8422" fmla="*/ 2774442 w 4699113"/>
              <a:gd name="connsiteY8422" fmla="*/ 1182586 h 4925960"/>
              <a:gd name="connsiteX8423" fmla="*/ 2780784 w 4699113"/>
              <a:gd name="connsiteY8423" fmla="*/ 1194442 h 4925960"/>
              <a:gd name="connsiteX8424" fmla="*/ 2799809 w 4699113"/>
              <a:gd name="connsiteY8424" fmla="*/ 1200370 h 4925960"/>
              <a:gd name="connsiteX8425" fmla="*/ 2822004 w 4699113"/>
              <a:gd name="connsiteY8425" fmla="*/ 1203333 h 4925960"/>
              <a:gd name="connsiteX8426" fmla="*/ 2841029 w 4699113"/>
              <a:gd name="connsiteY8426" fmla="*/ 1221117 h 4925960"/>
              <a:gd name="connsiteX8427" fmla="*/ 2837858 w 4699113"/>
              <a:gd name="connsiteY8427" fmla="*/ 1244828 h 4925960"/>
              <a:gd name="connsiteX8428" fmla="*/ 2837858 w 4699113"/>
              <a:gd name="connsiteY8428" fmla="*/ 1259647 h 4925960"/>
              <a:gd name="connsiteX8429" fmla="*/ 2837858 w 4699113"/>
              <a:gd name="connsiteY8429" fmla="*/ 1271502 h 4925960"/>
              <a:gd name="connsiteX8430" fmla="*/ 2841029 w 4699113"/>
              <a:gd name="connsiteY8430" fmla="*/ 1277430 h 4925960"/>
              <a:gd name="connsiteX8431" fmla="*/ 2837858 w 4699113"/>
              <a:gd name="connsiteY8431" fmla="*/ 1307069 h 4925960"/>
              <a:gd name="connsiteX8432" fmla="*/ 2822004 w 4699113"/>
              <a:gd name="connsiteY8432" fmla="*/ 1333744 h 4925960"/>
              <a:gd name="connsiteX8433" fmla="*/ 2866396 w 4699113"/>
              <a:gd name="connsiteY8433" fmla="*/ 1324852 h 4925960"/>
              <a:gd name="connsiteX8434" fmla="*/ 2866396 w 4699113"/>
              <a:gd name="connsiteY8434" fmla="*/ 1289286 h 4925960"/>
              <a:gd name="connsiteX8435" fmla="*/ 2863225 w 4699113"/>
              <a:gd name="connsiteY8435" fmla="*/ 1265575 h 4925960"/>
              <a:gd name="connsiteX8436" fmla="*/ 2869566 w 4699113"/>
              <a:gd name="connsiteY8436" fmla="*/ 1244828 h 4925960"/>
              <a:gd name="connsiteX8437" fmla="*/ 2869566 w 4699113"/>
              <a:gd name="connsiteY8437" fmla="*/ 1215189 h 4925960"/>
              <a:gd name="connsiteX8438" fmla="*/ 2875908 w 4699113"/>
              <a:gd name="connsiteY8438" fmla="*/ 1179622 h 4925960"/>
              <a:gd name="connsiteX8439" fmla="*/ 2869566 w 4699113"/>
              <a:gd name="connsiteY8439" fmla="*/ 1179622 h 4925960"/>
              <a:gd name="connsiteX8440" fmla="*/ 2866396 w 4699113"/>
              <a:gd name="connsiteY8440" fmla="*/ 1176659 h 4925960"/>
              <a:gd name="connsiteX8441" fmla="*/ 2866396 w 4699113"/>
              <a:gd name="connsiteY8441" fmla="*/ 1138128 h 4925960"/>
              <a:gd name="connsiteX8442" fmla="*/ 2869566 w 4699113"/>
              <a:gd name="connsiteY8442" fmla="*/ 1096634 h 4925960"/>
              <a:gd name="connsiteX8443" fmla="*/ 2869566 w 4699113"/>
              <a:gd name="connsiteY8443" fmla="*/ 1084778 h 4925960"/>
              <a:gd name="connsiteX8444" fmla="*/ 2879079 w 4699113"/>
              <a:gd name="connsiteY8444" fmla="*/ 1078851 h 4925960"/>
              <a:gd name="connsiteX8445" fmla="*/ 2869566 w 4699113"/>
              <a:gd name="connsiteY8445" fmla="*/ 1064031 h 4925960"/>
              <a:gd name="connsiteX8446" fmla="*/ 2869566 w 4699113"/>
              <a:gd name="connsiteY8446" fmla="*/ 1052176 h 4925960"/>
              <a:gd name="connsiteX8447" fmla="*/ 2863225 w 4699113"/>
              <a:gd name="connsiteY8447" fmla="*/ 1049212 h 4925960"/>
              <a:gd name="connsiteX8448" fmla="*/ 2993227 w 4699113"/>
              <a:gd name="connsiteY8448" fmla="*/ 1034392 h 4925960"/>
              <a:gd name="connsiteX8449" fmla="*/ 3009081 w 4699113"/>
              <a:gd name="connsiteY8449" fmla="*/ 1040320 h 4925960"/>
              <a:gd name="connsiteX8450" fmla="*/ 3009081 w 4699113"/>
              <a:gd name="connsiteY8450" fmla="*/ 1058103 h 4925960"/>
              <a:gd name="connsiteX8451" fmla="*/ 2999569 w 4699113"/>
              <a:gd name="connsiteY8451" fmla="*/ 1061067 h 4925960"/>
              <a:gd name="connsiteX8452" fmla="*/ 2996398 w 4699113"/>
              <a:gd name="connsiteY8452" fmla="*/ 1058103 h 4925960"/>
              <a:gd name="connsiteX8453" fmla="*/ 2993227 w 4699113"/>
              <a:gd name="connsiteY8453" fmla="*/ 1049212 h 4925960"/>
              <a:gd name="connsiteX8454" fmla="*/ 2435168 w 4699113"/>
              <a:gd name="connsiteY8454" fmla="*/ 1010681 h 4925960"/>
              <a:gd name="connsiteX8455" fmla="*/ 2400289 w 4699113"/>
              <a:gd name="connsiteY8455" fmla="*/ 1019573 h 4925960"/>
              <a:gd name="connsiteX8456" fmla="*/ 2371752 w 4699113"/>
              <a:gd name="connsiteY8456" fmla="*/ 1034392 h 4925960"/>
              <a:gd name="connsiteX8457" fmla="*/ 2378094 w 4699113"/>
              <a:gd name="connsiteY8457" fmla="*/ 1034392 h 4925960"/>
              <a:gd name="connsiteX8458" fmla="*/ 2384435 w 4699113"/>
              <a:gd name="connsiteY8458" fmla="*/ 1040320 h 4925960"/>
              <a:gd name="connsiteX8459" fmla="*/ 2416143 w 4699113"/>
              <a:gd name="connsiteY8459" fmla="*/ 1031429 h 4925960"/>
              <a:gd name="connsiteX8460" fmla="*/ 3066156 w 4699113"/>
              <a:gd name="connsiteY8460" fmla="*/ 995862 h 4925960"/>
              <a:gd name="connsiteX8461" fmla="*/ 3075668 w 4699113"/>
              <a:gd name="connsiteY8461" fmla="*/ 1001790 h 4925960"/>
              <a:gd name="connsiteX8462" fmla="*/ 3078838 w 4699113"/>
              <a:gd name="connsiteY8462" fmla="*/ 1013645 h 4925960"/>
              <a:gd name="connsiteX8463" fmla="*/ 3072497 w 4699113"/>
              <a:gd name="connsiteY8463" fmla="*/ 1022537 h 4925960"/>
              <a:gd name="connsiteX8464" fmla="*/ 3062984 w 4699113"/>
              <a:gd name="connsiteY8464" fmla="*/ 1028465 h 4925960"/>
              <a:gd name="connsiteX8465" fmla="*/ 3053472 w 4699113"/>
              <a:gd name="connsiteY8465" fmla="*/ 1019573 h 4925960"/>
              <a:gd name="connsiteX8466" fmla="*/ 3050302 w 4699113"/>
              <a:gd name="connsiteY8466" fmla="*/ 1010681 h 4925960"/>
              <a:gd name="connsiteX8467" fmla="*/ 3056643 w 4699113"/>
              <a:gd name="connsiteY8467" fmla="*/ 998826 h 4925960"/>
              <a:gd name="connsiteX8468" fmla="*/ 2511267 w 4699113"/>
              <a:gd name="connsiteY8468" fmla="*/ 989934 h 4925960"/>
              <a:gd name="connsiteX8469" fmla="*/ 2495413 w 4699113"/>
              <a:gd name="connsiteY8469" fmla="*/ 992898 h 4925960"/>
              <a:gd name="connsiteX8470" fmla="*/ 2504925 w 4699113"/>
              <a:gd name="connsiteY8470" fmla="*/ 1001790 h 4925960"/>
              <a:gd name="connsiteX8471" fmla="*/ 2517608 w 4699113"/>
              <a:gd name="connsiteY8471" fmla="*/ 1001790 h 4925960"/>
              <a:gd name="connsiteX8472" fmla="*/ 2355898 w 4699113"/>
              <a:gd name="connsiteY8472" fmla="*/ 981043 h 4925960"/>
              <a:gd name="connsiteX8473" fmla="*/ 2330532 w 4699113"/>
              <a:gd name="connsiteY8473" fmla="*/ 989934 h 4925960"/>
              <a:gd name="connsiteX8474" fmla="*/ 2336873 w 4699113"/>
              <a:gd name="connsiteY8474" fmla="*/ 995862 h 4925960"/>
              <a:gd name="connsiteX8475" fmla="*/ 2333702 w 4699113"/>
              <a:gd name="connsiteY8475" fmla="*/ 1001790 h 4925960"/>
              <a:gd name="connsiteX8476" fmla="*/ 2330532 w 4699113"/>
              <a:gd name="connsiteY8476" fmla="*/ 1001790 h 4925960"/>
              <a:gd name="connsiteX8477" fmla="*/ 2327361 w 4699113"/>
              <a:gd name="connsiteY8477" fmla="*/ 1010681 h 4925960"/>
              <a:gd name="connsiteX8478" fmla="*/ 2321020 w 4699113"/>
              <a:gd name="connsiteY8478" fmla="*/ 1016609 h 4925960"/>
              <a:gd name="connsiteX8479" fmla="*/ 2362240 w 4699113"/>
              <a:gd name="connsiteY8479" fmla="*/ 1016609 h 4925960"/>
              <a:gd name="connsiteX8480" fmla="*/ 2400289 w 4699113"/>
              <a:gd name="connsiteY8480" fmla="*/ 1001790 h 4925960"/>
              <a:gd name="connsiteX8481" fmla="*/ 2400289 w 4699113"/>
              <a:gd name="connsiteY8481" fmla="*/ 995862 h 4925960"/>
              <a:gd name="connsiteX8482" fmla="*/ 2400289 w 4699113"/>
              <a:gd name="connsiteY8482" fmla="*/ 989934 h 4925960"/>
              <a:gd name="connsiteX8483" fmla="*/ 2397118 w 4699113"/>
              <a:gd name="connsiteY8483" fmla="*/ 989934 h 4925960"/>
              <a:gd name="connsiteX8484" fmla="*/ 2393948 w 4699113"/>
              <a:gd name="connsiteY8484" fmla="*/ 989934 h 4925960"/>
              <a:gd name="connsiteX8485" fmla="*/ 2387606 w 4699113"/>
              <a:gd name="connsiteY8485" fmla="*/ 995862 h 4925960"/>
              <a:gd name="connsiteX8486" fmla="*/ 2381264 w 4699113"/>
              <a:gd name="connsiteY8486" fmla="*/ 995862 h 4925960"/>
              <a:gd name="connsiteX8487" fmla="*/ 2378094 w 4699113"/>
              <a:gd name="connsiteY8487" fmla="*/ 989934 h 4925960"/>
              <a:gd name="connsiteX8488" fmla="*/ 2381264 w 4699113"/>
              <a:gd name="connsiteY8488" fmla="*/ 986970 h 4925960"/>
              <a:gd name="connsiteX8489" fmla="*/ 2381264 w 4699113"/>
              <a:gd name="connsiteY8489" fmla="*/ 981043 h 4925960"/>
              <a:gd name="connsiteX8490" fmla="*/ 2606390 w 4699113"/>
              <a:gd name="connsiteY8490" fmla="*/ 969187 h 4925960"/>
              <a:gd name="connsiteX8491" fmla="*/ 2581024 w 4699113"/>
              <a:gd name="connsiteY8491" fmla="*/ 975115 h 4925960"/>
              <a:gd name="connsiteX8492" fmla="*/ 2555658 w 4699113"/>
              <a:gd name="connsiteY8492" fmla="*/ 975115 h 4925960"/>
              <a:gd name="connsiteX8493" fmla="*/ 2546146 w 4699113"/>
              <a:gd name="connsiteY8493" fmla="*/ 989934 h 4925960"/>
              <a:gd name="connsiteX8494" fmla="*/ 2539804 w 4699113"/>
              <a:gd name="connsiteY8494" fmla="*/ 1001790 h 4925960"/>
              <a:gd name="connsiteX8495" fmla="*/ 2568341 w 4699113"/>
              <a:gd name="connsiteY8495" fmla="*/ 992898 h 4925960"/>
              <a:gd name="connsiteX8496" fmla="*/ 2593708 w 4699113"/>
              <a:gd name="connsiteY8496" fmla="*/ 986970 h 4925960"/>
              <a:gd name="connsiteX8497" fmla="*/ 2600049 w 4699113"/>
              <a:gd name="connsiteY8497" fmla="*/ 978079 h 4925960"/>
              <a:gd name="connsiteX8498" fmla="*/ 2444680 w 4699113"/>
              <a:gd name="connsiteY8498" fmla="*/ 966223 h 4925960"/>
              <a:gd name="connsiteX8499" fmla="*/ 2428826 w 4699113"/>
              <a:gd name="connsiteY8499" fmla="*/ 981043 h 4925960"/>
              <a:gd name="connsiteX8500" fmla="*/ 2422485 w 4699113"/>
              <a:gd name="connsiteY8500" fmla="*/ 981043 h 4925960"/>
              <a:gd name="connsiteX8501" fmla="*/ 2419314 w 4699113"/>
              <a:gd name="connsiteY8501" fmla="*/ 986970 h 4925960"/>
              <a:gd name="connsiteX8502" fmla="*/ 2416143 w 4699113"/>
              <a:gd name="connsiteY8502" fmla="*/ 986970 h 4925960"/>
              <a:gd name="connsiteX8503" fmla="*/ 2409802 w 4699113"/>
              <a:gd name="connsiteY8503" fmla="*/ 989934 h 4925960"/>
              <a:gd name="connsiteX8504" fmla="*/ 2416143 w 4699113"/>
              <a:gd name="connsiteY8504" fmla="*/ 995862 h 4925960"/>
              <a:gd name="connsiteX8505" fmla="*/ 2419314 w 4699113"/>
              <a:gd name="connsiteY8505" fmla="*/ 1001790 h 4925960"/>
              <a:gd name="connsiteX8506" fmla="*/ 2444680 w 4699113"/>
              <a:gd name="connsiteY8506" fmla="*/ 992898 h 4925960"/>
              <a:gd name="connsiteX8507" fmla="*/ 2473217 w 4699113"/>
              <a:gd name="connsiteY8507" fmla="*/ 986970 h 4925960"/>
              <a:gd name="connsiteX8508" fmla="*/ 2482730 w 4699113"/>
              <a:gd name="connsiteY8508" fmla="*/ 978079 h 4925960"/>
              <a:gd name="connsiteX8509" fmla="*/ 2489071 w 4699113"/>
              <a:gd name="connsiteY8509" fmla="*/ 972151 h 4925960"/>
              <a:gd name="connsiteX8510" fmla="*/ 2479559 w 4699113"/>
              <a:gd name="connsiteY8510" fmla="*/ 972151 h 4925960"/>
              <a:gd name="connsiteX8511" fmla="*/ 2466876 w 4699113"/>
              <a:gd name="connsiteY8511" fmla="*/ 972151 h 4925960"/>
              <a:gd name="connsiteX8512" fmla="*/ 3040789 w 4699113"/>
              <a:gd name="connsiteY8512" fmla="*/ 939548 h 4925960"/>
              <a:gd name="connsiteX8513" fmla="*/ 3056643 w 4699113"/>
              <a:gd name="connsiteY8513" fmla="*/ 951404 h 4925960"/>
              <a:gd name="connsiteX8514" fmla="*/ 3062984 w 4699113"/>
              <a:gd name="connsiteY8514" fmla="*/ 960296 h 4925960"/>
              <a:gd name="connsiteX8515" fmla="*/ 3059814 w 4699113"/>
              <a:gd name="connsiteY8515" fmla="*/ 969187 h 4925960"/>
              <a:gd name="connsiteX8516" fmla="*/ 3053472 w 4699113"/>
              <a:gd name="connsiteY8516" fmla="*/ 972151 h 4925960"/>
              <a:gd name="connsiteX8517" fmla="*/ 3037618 w 4699113"/>
              <a:gd name="connsiteY8517" fmla="*/ 960296 h 4925960"/>
              <a:gd name="connsiteX8518" fmla="*/ 3031277 w 4699113"/>
              <a:gd name="connsiteY8518" fmla="*/ 948440 h 4925960"/>
              <a:gd name="connsiteX8519" fmla="*/ 3034448 w 4699113"/>
              <a:gd name="connsiteY8519" fmla="*/ 945476 h 4925960"/>
              <a:gd name="connsiteX8520" fmla="*/ 2714198 w 4699113"/>
              <a:gd name="connsiteY8520" fmla="*/ 895090 h 4925960"/>
              <a:gd name="connsiteX8521" fmla="*/ 2692002 w 4699113"/>
              <a:gd name="connsiteY8521" fmla="*/ 898054 h 4925960"/>
              <a:gd name="connsiteX8522" fmla="*/ 2692002 w 4699113"/>
              <a:gd name="connsiteY8522" fmla="*/ 909910 h 4925960"/>
              <a:gd name="connsiteX8523" fmla="*/ 2682490 w 4699113"/>
              <a:gd name="connsiteY8523" fmla="*/ 912874 h 4925960"/>
              <a:gd name="connsiteX8524" fmla="*/ 2676148 w 4699113"/>
              <a:gd name="connsiteY8524" fmla="*/ 918801 h 4925960"/>
              <a:gd name="connsiteX8525" fmla="*/ 2663465 w 4699113"/>
              <a:gd name="connsiteY8525" fmla="*/ 924729 h 4925960"/>
              <a:gd name="connsiteX8526" fmla="*/ 2682490 w 4699113"/>
              <a:gd name="connsiteY8526" fmla="*/ 930657 h 4925960"/>
              <a:gd name="connsiteX8527" fmla="*/ 2698344 w 4699113"/>
              <a:gd name="connsiteY8527" fmla="*/ 930657 h 4925960"/>
              <a:gd name="connsiteX8528" fmla="*/ 2701514 w 4699113"/>
              <a:gd name="connsiteY8528" fmla="*/ 918801 h 4925960"/>
              <a:gd name="connsiteX8529" fmla="*/ 2714198 w 4699113"/>
              <a:gd name="connsiteY8529" fmla="*/ 918801 h 4925960"/>
              <a:gd name="connsiteX8530" fmla="*/ 2730052 w 4699113"/>
              <a:gd name="connsiteY8530" fmla="*/ 918801 h 4925960"/>
              <a:gd name="connsiteX8531" fmla="*/ 2742735 w 4699113"/>
              <a:gd name="connsiteY8531" fmla="*/ 912874 h 4925960"/>
              <a:gd name="connsiteX8532" fmla="*/ 2742735 w 4699113"/>
              <a:gd name="connsiteY8532" fmla="*/ 906946 h 4925960"/>
              <a:gd name="connsiteX8533" fmla="*/ 2777613 w 4699113"/>
              <a:gd name="connsiteY8533" fmla="*/ 892126 h 4925960"/>
              <a:gd name="connsiteX8534" fmla="*/ 2768101 w 4699113"/>
              <a:gd name="connsiteY8534" fmla="*/ 895090 h 4925960"/>
              <a:gd name="connsiteX8535" fmla="*/ 2758588 w 4699113"/>
              <a:gd name="connsiteY8535" fmla="*/ 903982 h 4925960"/>
              <a:gd name="connsiteX8536" fmla="*/ 2764930 w 4699113"/>
              <a:gd name="connsiteY8536" fmla="*/ 909910 h 4925960"/>
              <a:gd name="connsiteX8537" fmla="*/ 2771272 w 4699113"/>
              <a:gd name="connsiteY8537" fmla="*/ 909910 h 4925960"/>
              <a:gd name="connsiteX8538" fmla="*/ 2780784 w 4699113"/>
              <a:gd name="connsiteY8538" fmla="*/ 906946 h 4925960"/>
              <a:gd name="connsiteX8539" fmla="*/ 2790296 w 4699113"/>
              <a:gd name="connsiteY8539" fmla="*/ 895090 h 4925960"/>
              <a:gd name="connsiteX8540" fmla="*/ 2787126 w 4699113"/>
              <a:gd name="connsiteY8540" fmla="*/ 892126 h 4925960"/>
              <a:gd name="connsiteX8541" fmla="*/ 1851742 w 4699113"/>
              <a:gd name="connsiteY8541" fmla="*/ 892126 h 4925960"/>
              <a:gd name="connsiteX8542" fmla="*/ 1854913 w 4699113"/>
              <a:gd name="connsiteY8542" fmla="*/ 892126 h 4925960"/>
              <a:gd name="connsiteX8543" fmla="*/ 1861255 w 4699113"/>
              <a:gd name="connsiteY8543" fmla="*/ 895090 h 4925960"/>
              <a:gd name="connsiteX8544" fmla="*/ 1867596 w 4699113"/>
              <a:gd name="connsiteY8544" fmla="*/ 903982 h 4925960"/>
              <a:gd name="connsiteX8545" fmla="*/ 1870767 w 4699113"/>
              <a:gd name="connsiteY8545" fmla="*/ 918801 h 4925960"/>
              <a:gd name="connsiteX8546" fmla="*/ 1877109 w 4699113"/>
              <a:gd name="connsiteY8546" fmla="*/ 936585 h 4925960"/>
              <a:gd name="connsiteX8547" fmla="*/ 1867596 w 4699113"/>
              <a:gd name="connsiteY8547" fmla="*/ 933621 h 4925960"/>
              <a:gd name="connsiteX8548" fmla="*/ 1858084 w 4699113"/>
              <a:gd name="connsiteY8548" fmla="*/ 933621 h 4925960"/>
              <a:gd name="connsiteX8549" fmla="*/ 1835888 w 4699113"/>
              <a:gd name="connsiteY8549" fmla="*/ 915837 h 4925960"/>
              <a:gd name="connsiteX8550" fmla="*/ 1851742 w 4699113"/>
              <a:gd name="connsiteY8550" fmla="*/ 895090 h 4925960"/>
              <a:gd name="connsiteX8551" fmla="*/ 1937354 w 4699113"/>
              <a:gd name="connsiteY8551" fmla="*/ 874343 h 4925960"/>
              <a:gd name="connsiteX8552" fmla="*/ 1943695 w 4699113"/>
              <a:gd name="connsiteY8552" fmla="*/ 874343 h 4925960"/>
              <a:gd name="connsiteX8553" fmla="*/ 1959549 w 4699113"/>
              <a:gd name="connsiteY8553" fmla="*/ 886199 h 4925960"/>
              <a:gd name="connsiteX8554" fmla="*/ 1975403 w 4699113"/>
              <a:gd name="connsiteY8554" fmla="*/ 895090 h 4925960"/>
              <a:gd name="connsiteX8555" fmla="*/ 1959549 w 4699113"/>
              <a:gd name="connsiteY8555" fmla="*/ 903982 h 4925960"/>
              <a:gd name="connsiteX8556" fmla="*/ 1950037 w 4699113"/>
              <a:gd name="connsiteY8556" fmla="*/ 924729 h 4925960"/>
              <a:gd name="connsiteX8557" fmla="*/ 1937354 w 4699113"/>
              <a:gd name="connsiteY8557" fmla="*/ 903982 h 4925960"/>
              <a:gd name="connsiteX8558" fmla="*/ 1934183 w 4699113"/>
              <a:gd name="connsiteY8558" fmla="*/ 883235 h 4925960"/>
              <a:gd name="connsiteX8559" fmla="*/ 2755418 w 4699113"/>
              <a:gd name="connsiteY8559" fmla="*/ 871379 h 4925960"/>
              <a:gd name="connsiteX8560" fmla="*/ 2764930 w 4699113"/>
              <a:gd name="connsiteY8560" fmla="*/ 883235 h 4925960"/>
              <a:gd name="connsiteX8561" fmla="*/ 2774442 w 4699113"/>
              <a:gd name="connsiteY8561" fmla="*/ 883235 h 4925960"/>
              <a:gd name="connsiteX8562" fmla="*/ 2787126 w 4699113"/>
              <a:gd name="connsiteY8562" fmla="*/ 883235 h 4925960"/>
              <a:gd name="connsiteX8563" fmla="*/ 2793467 w 4699113"/>
              <a:gd name="connsiteY8563" fmla="*/ 889163 h 4925960"/>
              <a:gd name="connsiteX8564" fmla="*/ 2812492 w 4699113"/>
              <a:gd name="connsiteY8564" fmla="*/ 898054 h 4925960"/>
              <a:gd name="connsiteX8565" fmla="*/ 2831517 w 4699113"/>
              <a:gd name="connsiteY8565" fmla="*/ 895090 h 4925960"/>
              <a:gd name="connsiteX8566" fmla="*/ 2831517 w 4699113"/>
              <a:gd name="connsiteY8566" fmla="*/ 889163 h 4925960"/>
              <a:gd name="connsiteX8567" fmla="*/ 2825175 w 4699113"/>
              <a:gd name="connsiteY8567" fmla="*/ 886199 h 4925960"/>
              <a:gd name="connsiteX8568" fmla="*/ 2793467 w 4699113"/>
              <a:gd name="connsiteY8568" fmla="*/ 871379 h 4925960"/>
              <a:gd name="connsiteX8569" fmla="*/ 2568341 w 4699113"/>
              <a:gd name="connsiteY8569" fmla="*/ 871379 h 4925960"/>
              <a:gd name="connsiteX8570" fmla="*/ 2549316 w 4699113"/>
              <a:gd name="connsiteY8570" fmla="*/ 874343 h 4925960"/>
              <a:gd name="connsiteX8571" fmla="*/ 2527121 w 4699113"/>
              <a:gd name="connsiteY8571" fmla="*/ 877307 h 4925960"/>
              <a:gd name="connsiteX8572" fmla="*/ 2517608 w 4699113"/>
              <a:gd name="connsiteY8572" fmla="*/ 877307 h 4925960"/>
              <a:gd name="connsiteX8573" fmla="*/ 2514438 w 4699113"/>
              <a:gd name="connsiteY8573" fmla="*/ 889163 h 4925960"/>
              <a:gd name="connsiteX8574" fmla="*/ 2517608 w 4699113"/>
              <a:gd name="connsiteY8574" fmla="*/ 895090 h 4925960"/>
              <a:gd name="connsiteX8575" fmla="*/ 2530292 w 4699113"/>
              <a:gd name="connsiteY8575" fmla="*/ 895090 h 4925960"/>
              <a:gd name="connsiteX8576" fmla="*/ 2552487 w 4699113"/>
              <a:gd name="connsiteY8576" fmla="*/ 886199 h 4925960"/>
              <a:gd name="connsiteX8577" fmla="*/ 2993227 w 4699113"/>
              <a:gd name="connsiteY8577" fmla="*/ 868415 h 4925960"/>
              <a:gd name="connsiteX8578" fmla="*/ 2971032 w 4699113"/>
              <a:gd name="connsiteY8578" fmla="*/ 877307 h 4925960"/>
              <a:gd name="connsiteX8579" fmla="*/ 2945665 w 4699113"/>
              <a:gd name="connsiteY8579" fmla="*/ 886199 h 4925960"/>
              <a:gd name="connsiteX8580" fmla="*/ 2961519 w 4699113"/>
              <a:gd name="connsiteY8580" fmla="*/ 895090 h 4925960"/>
              <a:gd name="connsiteX8581" fmla="*/ 2971032 w 4699113"/>
              <a:gd name="connsiteY8581" fmla="*/ 895090 h 4925960"/>
              <a:gd name="connsiteX8582" fmla="*/ 2986886 w 4699113"/>
              <a:gd name="connsiteY8582" fmla="*/ 889163 h 4925960"/>
              <a:gd name="connsiteX8583" fmla="*/ 2999569 w 4699113"/>
              <a:gd name="connsiteY8583" fmla="*/ 889163 h 4925960"/>
              <a:gd name="connsiteX8584" fmla="*/ 3005910 w 4699113"/>
              <a:gd name="connsiteY8584" fmla="*/ 877307 h 4925960"/>
              <a:gd name="connsiteX8585" fmla="*/ 2508096 w 4699113"/>
              <a:gd name="connsiteY8585" fmla="*/ 853596 h 4925960"/>
              <a:gd name="connsiteX8586" fmla="*/ 2463705 w 4699113"/>
              <a:gd name="connsiteY8586" fmla="*/ 874343 h 4925960"/>
              <a:gd name="connsiteX8587" fmla="*/ 2435168 w 4699113"/>
              <a:gd name="connsiteY8587" fmla="*/ 903982 h 4925960"/>
              <a:gd name="connsiteX8588" fmla="*/ 2422485 w 4699113"/>
              <a:gd name="connsiteY8588" fmla="*/ 930657 h 4925960"/>
              <a:gd name="connsiteX8589" fmla="*/ 2406631 w 4699113"/>
              <a:gd name="connsiteY8589" fmla="*/ 951404 h 4925960"/>
              <a:gd name="connsiteX8590" fmla="*/ 2409802 w 4699113"/>
              <a:gd name="connsiteY8590" fmla="*/ 960296 h 4925960"/>
              <a:gd name="connsiteX8591" fmla="*/ 2416143 w 4699113"/>
              <a:gd name="connsiteY8591" fmla="*/ 972151 h 4925960"/>
              <a:gd name="connsiteX8592" fmla="*/ 2425656 w 4699113"/>
              <a:gd name="connsiteY8592" fmla="*/ 960296 h 4925960"/>
              <a:gd name="connsiteX8593" fmla="*/ 2425656 w 4699113"/>
              <a:gd name="connsiteY8593" fmla="*/ 951404 h 4925960"/>
              <a:gd name="connsiteX8594" fmla="*/ 2428826 w 4699113"/>
              <a:gd name="connsiteY8594" fmla="*/ 933621 h 4925960"/>
              <a:gd name="connsiteX8595" fmla="*/ 2447851 w 4699113"/>
              <a:gd name="connsiteY8595" fmla="*/ 927693 h 4925960"/>
              <a:gd name="connsiteX8596" fmla="*/ 2447851 w 4699113"/>
              <a:gd name="connsiteY8596" fmla="*/ 912874 h 4925960"/>
              <a:gd name="connsiteX8597" fmla="*/ 2460534 w 4699113"/>
              <a:gd name="connsiteY8597" fmla="*/ 906946 h 4925960"/>
              <a:gd name="connsiteX8598" fmla="*/ 2470046 w 4699113"/>
              <a:gd name="connsiteY8598" fmla="*/ 909910 h 4925960"/>
              <a:gd name="connsiteX8599" fmla="*/ 2473217 w 4699113"/>
              <a:gd name="connsiteY8599" fmla="*/ 915837 h 4925960"/>
              <a:gd name="connsiteX8600" fmla="*/ 2482730 w 4699113"/>
              <a:gd name="connsiteY8600" fmla="*/ 924729 h 4925960"/>
              <a:gd name="connsiteX8601" fmla="*/ 2492242 w 4699113"/>
              <a:gd name="connsiteY8601" fmla="*/ 927693 h 4925960"/>
              <a:gd name="connsiteX8602" fmla="*/ 2501754 w 4699113"/>
              <a:gd name="connsiteY8602" fmla="*/ 927693 h 4925960"/>
              <a:gd name="connsiteX8603" fmla="*/ 2504925 w 4699113"/>
              <a:gd name="connsiteY8603" fmla="*/ 930657 h 4925960"/>
              <a:gd name="connsiteX8604" fmla="*/ 2504925 w 4699113"/>
              <a:gd name="connsiteY8604" fmla="*/ 933621 h 4925960"/>
              <a:gd name="connsiteX8605" fmla="*/ 2495413 w 4699113"/>
              <a:gd name="connsiteY8605" fmla="*/ 936585 h 4925960"/>
              <a:gd name="connsiteX8606" fmla="*/ 2501754 w 4699113"/>
              <a:gd name="connsiteY8606" fmla="*/ 945476 h 4925960"/>
              <a:gd name="connsiteX8607" fmla="*/ 2504925 w 4699113"/>
              <a:gd name="connsiteY8607" fmla="*/ 951404 h 4925960"/>
              <a:gd name="connsiteX8608" fmla="*/ 2514438 w 4699113"/>
              <a:gd name="connsiteY8608" fmla="*/ 954368 h 4925960"/>
              <a:gd name="connsiteX8609" fmla="*/ 2511267 w 4699113"/>
              <a:gd name="connsiteY8609" fmla="*/ 966223 h 4925960"/>
              <a:gd name="connsiteX8610" fmla="*/ 2501754 w 4699113"/>
              <a:gd name="connsiteY8610" fmla="*/ 969187 h 4925960"/>
              <a:gd name="connsiteX8611" fmla="*/ 2504925 w 4699113"/>
              <a:gd name="connsiteY8611" fmla="*/ 975115 h 4925960"/>
              <a:gd name="connsiteX8612" fmla="*/ 2514438 w 4699113"/>
              <a:gd name="connsiteY8612" fmla="*/ 978079 h 4925960"/>
              <a:gd name="connsiteX8613" fmla="*/ 2523950 w 4699113"/>
              <a:gd name="connsiteY8613" fmla="*/ 972151 h 4925960"/>
              <a:gd name="connsiteX8614" fmla="*/ 2536633 w 4699113"/>
              <a:gd name="connsiteY8614" fmla="*/ 957332 h 4925960"/>
              <a:gd name="connsiteX8615" fmla="*/ 2549316 w 4699113"/>
              <a:gd name="connsiteY8615" fmla="*/ 972151 h 4925960"/>
              <a:gd name="connsiteX8616" fmla="*/ 2571512 w 4699113"/>
              <a:gd name="connsiteY8616" fmla="*/ 957332 h 4925960"/>
              <a:gd name="connsiteX8617" fmla="*/ 2596878 w 4699113"/>
              <a:gd name="connsiteY8617" fmla="*/ 954368 h 4925960"/>
              <a:gd name="connsiteX8618" fmla="*/ 2603220 w 4699113"/>
              <a:gd name="connsiteY8618" fmla="*/ 954368 h 4925960"/>
              <a:gd name="connsiteX8619" fmla="*/ 2606390 w 4699113"/>
              <a:gd name="connsiteY8619" fmla="*/ 951404 h 4925960"/>
              <a:gd name="connsiteX8620" fmla="*/ 2622244 w 4699113"/>
              <a:gd name="connsiteY8620" fmla="*/ 936585 h 4925960"/>
              <a:gd name="connsiteX8621" fmla="*/ 2644440 w 4699113"/>
              <a:gd name="connsiteY8621" fmla="*/ 945476 h 4925960"/>
              <a:gd name="connsiteX8622" fmla="*/ 2647611 w 4699113"/>
              <a:gd name="connsiteY8622" fmla="*/ 939548 h 4925960"/>
              <a:gd name="connsiteX8623" fmla="*/ 2653952 w 4699113"/>
              <a:gd name="connsiteY8623" fmla="*/ 939548 h 4925960"/>
              <a:gd name="connsiteX8624" fmla="*/ 2657123 w 4699113"/>
              <a:gd name="connsiteY8624" fmla="*/ 936585 h 4925960"/>
              <a:gd name="connsiteX8625" fmla="*/ 2660294 w 4699113"/>
              <a:gd name="connsiteY8625" fmla="*/ 936585 h 4925960"/>
              <a:gd name="connsiteX8626" fmla="*/ 2660294 w 4699113"/>
              <a:gd name="connsiteY8626" fmla="*/ 930657 h 4925960"/>
              <a:gd name="connsiteX8627" fmla="*/ 2660294 w 4699113"/>
              <a:gd name="connsiteY8627" fmla="*/ 924729 h 4925960"/>
              <a:gd name="connsiteX8628" fmla="*/ 2653952 w 4699113"/>
              <a:gd name="connsiteY8628" fmla="*/ 924729 h 4925960"/>
              <a:gd name="connsiteX8629" fmla="*/ 2644440 w 4699113"/>
              <a:gd name="connsiteY8629" fmla="*/ 924729 h 4925960"/>
              <a:gd name="connsiteX8630" fmla="*/ 2615903 w 4699113"/>
              <a:gd name="connsiteY8630" fmla="*/ 912874 h 4925960"/>
              <a:gd name="connsiteX8631" fmla="*/ 2584195 w 4699113"/>
              <a:gd name="connsiteY8631" fmla="*/ 918801 h 4925960"/>
              <a:gd name="connsiteX8632" fmla="*/ 2584195 w 4699113"/>
              <a:gd name="connsiteY8632" fmla="*/ 939548 h 4925960"/>
              <a:gd name="connsiteX8633" fmla="*/ 2558829 w 4699113"/>
              <a:gd name="connsiteY8633" fmla="*/ 948440 h 4925960"/>
              <a:gd name="connsiteX8634" fmla="*/ 2555658 w 4699113"/>
              <a:gd name="connsiteY8634" fmla="*/ 948440 h 4925960"/>
              <a:gd name="connsiteX8635" fmla="*/ 2555658 w 4699113"/>
              <a:gd name="connsiteY8635" fmla="*/ 945476 h 4925960"/>
              <a:gd name="connsiteX8636" fmla="*/ 2527121 w 4699113"/>
              <a:gd name="connsiteY8636" fmla="*/ 936585 h 4925960"/>
              <a:gd name="connsiteX8637" fmla="*/ 2514438 w 4699113"/>
              <a:gd name="connsiteY8637" fmla="*/ 912874 h 4925960"/>
              <a:gd name="connsiteX8638" fmla="*/ 2511267 w 4699113"/>
              <a:gd name="connsiteY8638" fmla="*/ 912874 h 4925960"/>
              <a:gd name="connsiteX8639" fmla="*/ 2495413 w 4699113"/>
              <a:gd name="connsiteY8639" fmla="*/ 903982 h 4925960"/>
              <a:gd name="connsiteX8640" fmla="*/ 2492242 w 4699113"/>
              <a:gd name="connsiteY8640" fmla="*/ 889163 h 4925960"/>
              <a:gd name="connsiteX8641" fmla="*/ 2489071 w 4699113"/>
              <a:gd name="connsiteY8641" fmla="*/ 871379 h 4925960"/>
              <a:gd name="connsiteX8642" fmla="*/ 2501754 w 4699113"/>
              <a:gd name="connsiteY8642" fmla="*/ 865452 h 4925960"/>
              <a:gd name="connsiteX8643" fmla="*/ 2504925 w 4699113"/>
              <a:gd name="connsiteY8643" fmla="*/ 862488 h 4925960"/>
              <a:gd name="connsiteX8644" fmla="*/ 1880280 w 4699113"/>
              <a:gd name="connsiteY8644" fmla="*/ 847668 h 4925960"/>
              <a:gd name="connsiteX8645" fmla="*/ 1896134 w 4699113"/>
              <a:gd name="connsiteY8645" fmla="*/ 847668 h 4925960"/>
              <a:gd name="connsiteX8646" fmla="*/ 1911987 w 4699113"/>
              <a:gd name="connsiteY8646" fmla="*/ 853596 h 4925960"/>
              <a:gd name="connsiteX8647" fmla="*/ 1915158 w 4699113"/>
              <a:gd name="connsiteY8647" fmla="*/ 865452 h 4925960"/>
              <a:gd name="connsiteX8648" fmla="*/ 1911987 w 4699113"/>
              <a:gd name="connsiteY8648" fmla="*/ 877307 h 4925960"/>
              <a:gd name="connsiteX8649" fmla="*/ 1911987 w 4699113"/>
              <a:gd name="connsiteY8649" fmla="*/ 906946 h 4925960"/>
              <a:gd name="connsiteX8650" fmla="*/ 1934183 w 4699113"/>
              <a:gd name="connsiteY8650" fmla="*/ 930657 h 4925960"/>
              <a:gd name="connsiteX8651" fmla="*/ 1937354 w 4699113"/>
              <a:gd name="connsiteY8651" fmla="*/ 933621 h 4925960"/>
              <a:gd name="connsiteX8652" fmla="*/ 1934183 w 4699113"/>
              <a:gd name="connsiteY8652" fmla="*/ 936585 h 4925960"/>
              <a:gd name="connsiteX8653" fmla="*/ 1921500 w 4699113"/>
              <a:gd name="connsiteY8653" fmla="*/ 951404 h 4925960"/>
              <a:gd name="connsiteX8654" fmla="*/ 1911987 w 4699113"/>
              <a:gd name="connsiteY8654" fmla="*/ 966223 h 4925960"/>
              <a:gd name="connsiteX8655" fmla="*/ 1896134 w 4699113"/>
              <a:gd name="connsiteY8655" fmla="*/ 992898 h 4925960"/>
              <a:gd name="connsiteX8656" fmla="*/ 1899304 w 4699113"/>
              <a:gd name="connsiteY8656" fmla="*/ 1019573 h 4925960"/>
              <a:gd name="connsiteX8657" fmla="*/ 1902475 w 4699113"/>
              <a:gd name="connsiteY8657" fmla="*/ 1031429 h 4925960"/>
              <a:gd name="connsiteX8658" fmla="*/ 1896134 w 4699113"/>
              <a:gd name="connsiteY8658" fmla="*/ 1034392 h 4925960"/>
              <a:gd name="connsiteX8659" fmla="*/ 1883450 w 4699113"/>
              <a:gd name="connsiteY8659" fmla="*/ 1037356 h 4925960"/>
              <a:gd name="connsiteX8660" fmla="*/ 1873938 w 4699113"/>
              <a:gd name="connsiteY8660" fmla="*/ 1037356 h 4925960"/>
              <a:gd name="connsiteX8661" fmla="*/ 1873938 w 4699113"/>
              <a:gd name="connsiteY8661" fmla="*/ 1031429 h 4925960"/>
              <a:gd name="connsiteX8662" fmla="*/ 1877109 w 4699113"/>
              <a:gd name="connsiteY8662" fmla="*/ 1019573 h 4925960"/>
              <a:gd name="connsiteX8663" fmla="*/ 1889792 w 4699113"/>
              <a:gd name="connsiteY8663" fmla="*/ 978079 h 4925960"/>
              <a:gd name="connsiteX8664" fmla="*/ 1877109 w 4699113"/>
              <a:gd name="connsiteY8664" fmla="*/ 936585 h 4925960"/>
              <a:gd name="connsiteX8665" fmla="*/ 1896134 w 4699113"/>
              <a:gd name="connsiteY8665" fmla="*/ 909910 h 4925960"/>
              <a:gd name="connsiteX8666" fmla="*/ 1899304 w 4699113"/>
              <a:gd name="connsiteY8666" fmla="*/ 877307 h 4925960"/>
              <a:gd name="connsiteX8667" fmla="*/ 1896134 w 4699113"/>
              <a:gd name="connsiteY8667" fmla="*/ 871379 h 4925960"/>
              <a:gd name="connsiteX8668" fmla="*/ 1883450 w 4699113"/>
              <a:gd name="connsiteY8668" fmla="*/ 874343 h 4925960"/>
              <a:gd name="connsiteX8669" fmla="*/ 1877109 w 4699113"/>
              <a:gd name="connsiteY8669" fmla="*/ 877307 h 4925960"/>
              <a:gd name="connsiteX8670" fmla="*/ 1867596 w 4699113"/>
              <a:gd name="connsiteY8670" fmla="*/ 874343 h 4925960"/>
              <a:gd name="connsiteX8671" fmla="*/ 1861255 w 4699113"/>
              <a:gd name="connsiteY8671" fmla="*/ 871379 h 4925960"/>
              <a:gd name="connsiteX8672" fmla="*/ 1867596 w 4699113"/>
              <a:gd name="connsiteY8672" fmla="*/ 868415 h 4925960"/>
              <a:gd name="connsiteX8673" fmla="*/ 1873938 w 4699113"/>
              <a:gd name="connsiteY8673" fmla="*/ 853596 h 4925960"/>
              <a:gd name="connsiteX8674" fmla="*/ 2711027 w 4699113"/>
              <a:gd name="connsiteY8674" fmla="*/ 806174 h 4925960"/>
              <a:gd name="connsiteX8675" fmla="*/ 2707856 w 4699113"/>
              <a:gd name="connsiteY8675" fmla="*/ 812102 h 4925960"/>
              <a:gd name="connsiteX8676" fmla="*/ 2698344 w 4699113"/>
              <a:gd name="connsiteY8676" fmla="*/ 829885 h 4925960"/>
              <a:gd name="connsiteX8677" fmla="*/ 2682490 w 4699113"/>
              <a:gd name="connsiteY8677" fmla="*/ 847668 h 4925960"/>
              <a:gd name="connsiteX8678" fmla="*/ 2676148 w 4699113"/>
              <a:gd name="connsiteY8678" fmla="*/ 868415 h 4925960"/>
              <a:gd name="connsiteX8679" fmla="*/ 2660294 w 4699113"/>
              <a:gd name="connsiteY8679" fmla="*/ 883235 h 4925960"/>
              <a:gd name="connsiteX8680" fmla="*/ 2663465 w 4699113"/>
              <a:gd name="connsiteY8680" fmla="*/ 886199 h 4925960"/>
              <a:gd name="connsiteX8681" fmla="*/ 2663465 w 4699113"/>
              <a:gd name="connsiteY8681" fmla="*/ 892126 h 4925960"/>
              <a:gd name="connsiteX8682" fmla="*/ 2666636 w 4699113"/>
              <a:gd name="connsiteY8682" fmla="*/ 892126 h 4925960"/>
              <a:gd name="connsiteX8683" fmla="*/ 2669806 w 4699113"/>
              <a:gd name="connsiteY8683" fmla="*/ 895090 h 4925960"/>
              <a:gd name="connsiteX8684" fmla="*/ 2669806 w 4699113"/>
              <a:gd name="connsiteY8684" fmla="*/ 898054 h 4925960"/>
              <a:gd name="connsiteX8685" fmla="*/ 2676148 w 4699113"/>
              <a:gd name="connsiteY8685" fmla="*/ 903982 h 4925960"/>
              <a:gd name="connsiteX8686" fmla="*/ 2682490 w 4699113"/>
              <a:gd name="connsiteY8686" fmla="*/ 871379 h 4925960"/>
              <a:gd name="connsiteX8687" fmla="*/ 2704685 w 4699113"/>
              <a:gd name="connsiteY8687" fmla="*/ 850632 h 4925960"/>
              <a:gd name="connsiteX8688" fmla="*/ 2707856 w 4699113"/>
              <a:gd name="connsiteY8688" fmla="*/ 844704 h 4925960"/>
              <a:gd name="connsiteX8689" fmla="*/ 2711027 w 4699113"/>
              <a:gd name="connsiteY8689" fmla="*/ 835813 h 4925960"/>
              <a:gd name="connsiteX8690" fmla="*/ 2723710 w 4699113"/>
              <a:gd name="connsiteY8690" fmla="*/ 844704 h 4925960"/>
              <a:gd name="connsiteX8691" fmla="*/ 2730052 w 4699113"/>
              <a:gd name="connsiteY8691" fmla="*/ 853596 h 4925960"/>
              <a:gd name="connsiteX8692" fmla="*/ 2733222 w 4699113"/>
              <a:gd name="connsiteY8692" fmla="*/ 856560 h 4925960"/>
              <a:gd name="connsiteX8693" fmla="*/ 2736393 w 4699113"/>
              <a:gd name="connsiteY8693" fmla="*/ 862488 h 4925960"/>
              <a:gd name="connsiteX8694" fmla="*/ 2742735 w 4699113"/>
              <a:gd name="connsiteY8694" fmla="*/ 862488 h 4925960"/>
              <a:gd name="connsiteX8695" fmla="*/ 2745906 w 4699113"/>
              <a:gd name="connsiteY8695" fmla="*/ 862488 h 4925960"/>
              <a:gd name="connsiteX8696" fmla="*/ 2768101 w 4699113"/>
              <a:gd name="connsiteY8696" fmla="*/ 856560 h 4925960"/>
              <a:gd name="connsiteX8697" fmla="*/ 2790296 w 4699113"/>
              <a:gd name="connsiteY8697" fmla="*/ 847668 h 4925960"/>
              <a:gd name="connsiteX8698" fmla="*/ 2764930 w 4699113"/>
              <a:gd name="connsiteY8698" fmla="*/ 847668 h 4925960"/>
              <a:gd name="connsiteX8699" fmla="*/ 2749076 w 4699113"/>
              <a:gd name="connsiteY8699" fmla="*/ 832849 h 4925960"/>
              <a:gd name="connsiteX8700" fmla="*/ 2733222 w 4699113"/>
              <a:gd name="connsiteY8700" fmla="*/ 823957 h 4925960"/>
              <a:gd name="connsiteX8701" fmla="*/ 2720539 w 4699113"/>
              <a:gd name="connsiteY8701" fmla="*/ 809138 h 4925960"/>
              <a:gd name="connsiteX8702" fmla="*/ 2742735 w 4699113"/>
              <a:gd name="connsiteY8702" fmla="*/ 800246 h 4925960"/>
              <a:gd name="connsiteX8703" fmla="*/ 2736393 w 4699113"/>
              <a:gd name="connsiteY8703" fmla="*/ 803210 h 4925960"/>
              <a:gd name="connsiteX8704" fmla="*/ 2736393 w 4699113"/>
              <a:gd name="connsiteY8704" fmla="*/ 806174 h 4925960"/>
              <a:gd name="connsiteX8705" fmla="*/ 2742735 w 4699113"/>
              <a:gd name="connsiteY8705" fmla="*/ 803210 h 4925960"/>
              <a:gd name="connsiteX8706" fmla="*/ 2745906 w 4699113"/>
              <a:gd name="connsiteY8706" fmla="*/ 803210 h 4925960"/>
              <a:gd name="connsiteX8707" fmla="*/ 2847371 w 4699113"/>
              <a:gd name="connsiteY8707" fmla="*/ 791355 h 4925960"/>
              <a:gd name="connsiteX8708" fmla="*/ 2847371 w 4699113"/>
              <a:gd name="connsiteY8708" fmla="*/ 803210 h 4925960"/>
              <a:gd name="connsiteX8709" fmla="*/ 2834688 w 4699113"/>
              <a:gd name="connsiteY8709" fmla="*/ 809138 h 4925960"/>
              <a:gd name="connsiteX8710" fmla="*/ 2841029 w 4699113"/>
              <a:gd name="connsiteY8710" fmla="*/ 800246 h 4925960"/>
              <a:gd name="connsiteX8711" fmla="*/ 2387606 w 4699113"/>
              <a:gd name="connsiteY8711" fmla="*/ 791355 h 4925960"/>
              <a:gd name="connsiteX8712" fmla="*/ 2378094 w 4699113"/>
              <a:gd name="connsiteY8712" fmla="*/ 806174 h 4925960"/>
              <a:gd name="connsiteX8713" fmla="*/ 2359069 w 4699113"/>
              <a:gd name="connsiteY8713" fmla="*/ 826921 h 4925960"/>
              <a:gd name="connsiteX8714" fmla="*/ 2352727 w 4699113"/>
              <a:gd name="connsiteY8714" fmla="*/ 850632 h 4925960"/>
              <a:gd name="connsiteX8715" fmla="*/ 2343215 w 4699113"/>
              <a:gd name="connsiteY8715" fmla="*/ 853596 h 4925960"/>
              <a:gd name="connsiteX8716" fmla="*/ 2340044 w 4699113"/>
              <a:gd name="connsiteY8716" fmla="*/ 862488 h 4925960"/>
              <a:gd name="connsiteX8717" fmla="*/ 2343215 w 4699113"/>
              <a:gd name="connsiteY8717" fmla="*/ 865452 h 4925960"/>
              <a:gd name="connsiteX8718" fmla="*/ 2349556 w 4699113"/>
              <a:gd name="connsiteY8718" fmla="*/ 865452 h 4925960"/>
              <a:gd name="connsiteX8719" fmla="*/ 2352727 w 4699113"/>
              <a:gd name="connsiteY8719" fmla="*/ 862488 h 4925960"/>
              <a:gd name="connsiteX8720" fmla="*/ 2352727 w 4699113"/>
              <a:gd name="connsiteY8720" fmla="*/ 850632 h 4925960"/>
              <a:gd name="connsiteX8721" fmla="*/ 2365410 w 4699113"/>
              <a:gd name="connsiteY8721" fmla="*/ 835813 h 4925960"/>
              <a:gd name="connsiteX8722" fmla="*/ 2381264 w 4699113"/>
              <a:gd name="connsiteY8722" fmla="*/ 826921 h 4925960"/>
              <a:gd name="connsiteX8723" fmla="*/ 2384435 w 4699113"/>
              <a:gd name="connsiteY8723" fmla="*/ 820993 h 4925960"/>
              <a:gd name="connsiteX8724" fmla="*/ 2393948 w 4699113"/>
              <a:gd name="connsiteY8724" fmla="*/ 820993 h 4925960"/>
              <a:gd name="connsiteX8725" fmla="*/ 2409802 w 4699113"/>
              <a:gd name="connsiteY8725" fmla="*/ 832849 h 4925960"/>
              <a:gd name="connsiteX8726" fmla="*/ 2425656 w 4699113"/>
              <a:gd name="connsiteY8726" fmla="*/ 847668 h 4925960"/>
              <a:gd name="connsiteX8727" fmla="*/ 2435168 w 4699113"/>
              <a:gd name="connsiteY8727" fmla="*/ 832849 h 4925960"/>
              <a:gd name="connsiteX8728" fmla="*/ 2428826 w 4699113"/>
              <a:gd name="connsiteY8728" fmla="*/ 823957 h 4925960"/>
              <a:gd name="connsiteX8729" fmla="*/ 2422485 w 4699113"/>
              <a:gd name="connsiteY8729" fmla="*/ 809138 h 4925960"/>
              <a:gd name="connsiteX8730" fmla="*/ 2416143 w 4699113"/>
              <a:gd name="connsiteY8730" fmla="*/ 800246 h 4925960"/>
              <a:gd name="connsiteX8731" fmla="*/ 2416143 w 4699113"/>
              <a:gd name="connsiteY8731" fmla="*/ 794319 h 4925960"/>
              <a:gd name="connsiteX8732" fmla="*/ 2406631 w 4699113"/>
              <a:gd name="connsiteY8732" fmla="*/ 791355 h 4925960"/>
              <a:gd name="connsiteX8733" fmla="*/ 2628586 w 4699113"/>
              <a:gd name="connsiteY8733" fmla="*/ 720222 h 4925960"/>
              <a:gd name="connsiteX8734" fmla="*/ 2619074 w 4699113"/>
              <a:gd name="connsiteY8734" fmla="*/ 743933 h 4925960"/>
              <a:gd name="connsiteX8735" fmla="*/ 2600049 w 4699113"/>
              <a:gd name="connsiteY8735" fmla="*/ 764680 h 4925960"/>
              <a:gd name="connsiteX8736" fmla="*/ 2596878 w 4699113"/>
              <a:gd name="connsiteY8736" fmla="*/ 767644 h 4925960"/>
              <a:gd name="connsiteX8737" fmla="*/ 2596878 w 4699113"/>
              <a:gd name="connsiteY8737" fmla="*/ 773571 h 4925960"/>
              <a:gd name="connsiteX8738" fmla="*/ 2603220 w 4699113"/>
              <a:gd name="connsiteY8738" fmla="*/ 779499 h 4925960"/>
              <a:gd name="connsiteX8739" fmla="*/ 2606390 w 4699113"/>
              <a:gd name="connsiteY8739" fmla="*/ 779499 h 4925960"/>
              <a:gd name="connsiteX8740" fmla="*/ 2619074 w 4699113"/>
              <a:gd name="connsiteY8740" fmla="*/ 773571 h 4925960"/>
              <a:gd name="connsiteX8741" fmla="*/ 2625415 w 4699113"/>
              <a:gd name="connsiteY8741" fmla="*/ 773571 h 4925960"/>
              <a:gd name="connsiteX8742" fmla="*/ 2625415 w 4699113"/>
              <a:gd name="connsiteY8742" fmla="*/ 764680 h 4925960"/>
              <a:gd name="connsiteX8743" fmla="*/ 2638098 w 4699113"/>
              <a:gd name="connsiteY8743" fmla="*/ 758752 h 4925960"/>
              <a:gd name="connsiteX8744" fmla="*/ 2647611 w 4699113"/>
              <a:gd name="connsiteY8744" fmla="*/ 761716 h 4925960"/>
              <a:gd name="connsiteX8745" fmla="*/ 2657123 w 4699113"/>
              <a:gd name="connsiteY8745" fmla="*/ 770608 h 4925960"/>
              <a:gd name="connsiteX8746" fmla="*/ 2676148 w 4699113"/>
              <a:gd name="connsiteY8746" fmla="*/ 767644 h 4925960"/>
              <a:gd name="connsiteX8747" fmla="*/ 2692002 w 4699113"/>
              <a:gd name="connsiteY8747" fmla="*/ 782463 h 4925960"/>
              <a:gd name="connsiteX8748" fmla="*/ 2663465 w 4699113"/>
              <a:gd name="connsiteY8748" fmla="*/ 743933 h 4925960"/>
              <a:gd name="connsiteX8749" fmla="*/ 2736393 w 4699113"/>
              <a:gd name="connsiteY8749" fmla="*/ 669836 h 4925960"/>
              <a:gd name="connsiteX8750" fmla="*/ 2736393 w 4699113"/>
              <a:gd name="connsiteY8750" fmla="*/ 678727 h 4925960"/>
              <a:gd name="connsiteX8751" fmla="*/ 2730052 w 4699113"/>
              <a:gd name="connsiteY8751" fmla="*/ 678727 h 4925960"/>
              <a:gd name="connsiteX8752" fmla="*/ 2733222 w 4699113"/>
              <a:gd name="connsiteY8752" fmla="*/ 675764 h 4925960"/>
              <a:gd name="connsiteX8753" fmla="*/ 2920299 w 4699113"/>
              <a:gd name="connsiteY8753" fmla="*/ 619450 h 4925960"/>
              <a:gd name="connsiteX8754" fmla="*/ 2923470 w 4699113"/>
              <a:gd name="connsiteY8754" fmla="*/ 619450 h 4925960"/>
              <a:gd name="connsiteX8755" fmla="*/ 2929811 w 4699113"/>
              <a:gd name="connsiteY8755" fmla="*/ 622414 h 4925960"/>
              <a:gd name="connsiteX8756" fmla="*/ 2932982 w 4699113"/>
              <a:gd name="connsiteY8756" fmla="*/ 625378 h 4925960"/>
              <a:gd name="connsiteX8757" fmla="*/ 2932982 w 4699113"/>
              <a:gd name="connsiteY8757" fmla="*/ 643161 h 4925960"/>
              <a:gd name="connsiteX8758" fmla="*/ 2929811 w 4699113"/>
              <a:gd name="connsiteY8758" fmla="*/ 663908 h 4925960"/>
              <a:gd name="connsiteX8759" fmla="*/ 2920299 w 4699113"/>
              <a:gd name="connsiteY8759" fmla="*/ 655016 h 4925960"/>
              <a:gd name="connsiteX8760" fmla="*/ 2904445 w 4699113"/>
              <a:gd name="connsiteY8760" fmla="*/ 649089 h 4925960"/>
              <a:gd name="connsiteX8761" fmla="*/ 2901274 w 4699113"/>
              <a:gd name="connsiteY8761" fmla="*/ 646125 h 4925960"/>
              <a:gd name="connsiteX8762" fmla="*/ 2904445 w 4699113"/>
              <a:gd name="connsiteY8762" fmla="*/ 640197 h 4925960"/>
              <a:gd name="connsiteX8763" fmla="*/ 2910786 w 4699113"/>
              <a:gd name="connsiteY8763" fmla="*/ 634269 h 4925960"/>
              <a:gd name="connsiteX8764" fmla="*/ 2917128 w 4699113"/>
              <a:gd name="connsiteY8764" fmla="*/ 625378 h 4925960"/>
              <a:gd name="connsiteX8765" fmla="*/ 2562000 w 4699113"/>
              <a:gd name="connsiteY8765" fmla="*/ 619450 h 4925960"/>
              <a:gd name="connsiteX8766" fmla="*/ 2549316 w 4699113"/>
              <a:gd name="connsiteY8766" fmla="*/ 634269 h 4925960"/>
              <a:gd name="connsiteX8767" fmla="*/ 2546146 w 4699113"/>
              <a:gd name="connsiteY8767" fmla="*/ 637233 h 4925960"/>
              <a:gd name="connsiteX8768" fmla="*/ 2536633 w 4699113"/>
              <a:gd name="connsiteY8768" fmla="*/ 637233 h 4925960"/>
              <a:gd name="connsiteX8769" fmla="*/ 2517608 w 4699113"/>
              <a:gd name="connsiteY8769" fmla="*/ 663908 h 4925960"/>
              <a:gd name="connsiteX8770" fmla="*/ 2514438 w 4699113"/>
              <a:gd name="connsiteY8770" fmla="*/ 696511 h 4925960"/>
              <a:gd name="connsiteX8771" fmla="*/ 2523950 w 4699113"/>
              <a:gd name="connsiteY8771" fmla="*/ 681691 h 4925960"/>
              <a:gd name="connsiteX8772" fmla="*/ 2533462 w 4699113"/>
              <a:gd name="connsiteY8772" fmla="*/ 669836 h 4925960"/>
              <a:gd name="connsiteX8773" fmla="*/ 2536633 w 4699113"/>
              <a:gd name="connsiteY8773" fmla="*/ 666872 h 4925960"/>
              <a:gd name="connsiteX8774" fmla="*/ 2546146 w 4699113"/>
              <a:gd name="connsiteY8774" fmla="*/ 666872 h 4925960"/>
              <a:gd name="connsiteX8775" fmla="*/ 2546146 w 4699113"/>
              <a:gd name="connsiteY8775" fmla="*/ 660944 h 4925960"/>
              <a:gd name="connsiteX8776" fmla="*/ 2549316 w 4699113"/>
              <a:gd name="connsiteY8776" fmla="*/ 655016 h 4925960"/>
              <a:gd name="connsiteX8777" fmla="*/ 2555658 w 4699113"/>
              <a:gd name="connsiteY8777" fmla="*/ 643161 h 4925960"/>
              <a:gd name="connsiteX8778" fmla="*/ 2571512 w 4699113"/>
              <a:gd name="connsiteY8778" fmla="*/ 649089 h 4925960"/>
              <a:gd name="connsiteX8779" fmla="*/ 2577854 w 4699113"/>
              <a:gd name="connsiteY8779" fmla="*/ 657980 h 4925960"/>
              <a:gd name="connsiteX8780" fmla="*/ 2584195 w 4699113"/>
              <a:gd name="connsiteY8780" fmla="*/ 663908 h 4925960"/>
              <a:gd name="connsiteX8781" fmla="*/ 2593708 w 4699113"/>
              <a:gd name="connsiteY8781" fmla="*/ 643161 h 4925960"/>
              <a:gd name="connsiteX8782" fmla="*/ 2574683 w 4699113"/>
              <a:gd name="connsiteY8782" fmla="*/ 634269 h 4925960"/>
              <a:gd name="connsiteX8783" fmla="*/ 3009081 w 4699113"/>
              <a:gd name="connsiteY8783" fmla="*/ 613522 h 4925960"/>
              <a:gd name="connsiteX8784" fmla="*/ 3012252 w 4699113"/>
              <a:gd name="connsiteY8784" fmla="*/ 613522 h 4925960"/>
              <a:gd name="connsiteX8785" fmla="*/ 3021764 w 4699113"/>
              <a:gd name="connsiteY8785" fmla="*/ 625378 h 4925960"/>
              <a:gd name="connsiteX8786" fmla="*/ 3040789 w 4699113"/>
              <a:gd name="connsiteY8786" fmla="*/ 625378 h 4925960"/>
              <a:gd name="connsiteX8787" fmla="*/ 3028106 w 4699113"/>
              <a:gd name="connsiteY8787" fmla="*/ 640197 h 4925960"/>
              <a:gd name="connsiteX8788" fmla="*/ 3021764 w 4699113"/>
              <a:gd name="connsiteY8788" fmla="*/ 660944 h 4925960"/>
              <a:gd name="connsiteX8789" fmla="*/ 3009081 w 4699113"/>
              <a:gd name="connsiteY8789" fmla="*/ 637233 h 4925960"/>
              <a:gd name="connsiteX8790" fmla="*/ 3005910 w 4699113"/>
              <a:gd name="connsiteY8790" fmla="*/ 616486 h 4925960"/>
              <a:gd name="connsiteX8791" fmla="*/ 2948836 w 4699113"/>
              <a:gd name="connsiteY8791" fmla="*/ 551281 h 4925960"/>
              <a:gd name="connsiteX8792" fmla="*/ 2955178 w 4699113"/>
              <a:gd name="connsiteY8792" fmla="*/ 560172 h 4925960"/>
              <a:gd name="connsiteX8793" fmla="*/ 2971032 w 4699113"/>
              <a:gd name="connsiteY8793" fmla="*/ 560172 h 4925960"/>
              <a:gd name="connsiteX8794" fmla="*/ 2974202 w 4699113"/>
              <a:gd name="connsiteY8794" fmla="*/ 566100 h 4925960"/>
              <a:gd name="connsiteX8795" fmla="*/ 2983715 w 4699113"/>
              <a:gd name="connsiteY8795" fmla="*/ 563136 h 4925960"/>
              <a:gd name="connsiteX8796" fmla="*/ 2974202 w 4699113"/>
              <a:gd name="connsiteY8796" fmla="*/ 604631 h 4925960"/>
              <a:gd name="connsiteX8797" fmla="*/ 2974202 w 4699113"/>
              <a:gd name="connsiteY8797" fmla="*/ 643161 h 4925960"/>
              <a:gd name="connsiteX8798" fmla="*/ 2986886 w 4699113"/>
              <a:gd name="connsiteY8798" fmla="*/ 663908 h 4925960"/>
              <a:gd name="connsiteX8799" fmla="*/ 3009081 w 4699113"/>
              <a:gd name="connsiteY8799" fmla="*/ 675764 h 4925960"/>
              <a:gd name="connsiteX8800" fmla="*/ 2977373 w 4699113"/>
              <a:gd name="connsiteY8800" fmla="*/ 705402 h 4925960"/>
              <a:gd name="connsiteX8801" fmla="*/ 2971032 w 4699113"/>
              <a:gd name="connsiteY8801" fmla="*/ 743933 h 4925960"/>
              <a:gd name="connsiteX8802" fmla="*/ 2964690 w 4699113"/>
              <a:gd name="connsiteY8802" fmla="*/ 711330 h 4925960"/>
              <a:gd name="connsiteX8803" fmla="*/ 2952007 w 4699113"/>
              <a:gd name="connsiteY8803" fmla="*/ 684655 h 4925960"/>
              <a:gd name="connsiteX8804" fmla="*/ 2952007 w 4699113"/>
              <a:gd name="connsiteY8804" fmla="*/ 675764 h 4925960"/>
              <a:gd name="connsiteX8805" fmla="*/ 2961519 w 4699113"/>
              <a:gd name="connsiteY8805" fmla="*/ 663908 h 4925960"/>
              <a:gd name="connsiteX8806" fmla="*/ 2961519 w 4699113"/>
              <a:gd name="connsiteY8806" fmla="*/ 657980 h 4925960"/>
              <a:gd name="connsiteX8807" fmla="*/ 2964690 w 4699113"/>
              <a:gd name="connsiteY8807" fmla="*/ 649089 h 4925960"/>
              <a:gd name="connsiteX8808" fmla="*/ 2967861 w 4699113"/>
              <a:gd name="connsiteY8808" fmla="*/ 628342 h 4925960"/>
              <a:gd name="connsiteX8809" fmla="*/ 2964690 w 4699113"/>
              <a:gd name="connsiteY8809" fmla="*/ 613522 h 4925960"/>
              <a:gd name="connsiteX8810" fmla="*/ 2948836 w 4699113"/>
              <a:gd name="connsiteY8810" fmla="*/ 607595 h 4925960"/>
              <a:gd name="connsiteX8811" fmla="*/ 2929811 w 4699113"/>
              <a:gd name="connsiteY8811" fmla="*/ 604631 h 4925960"/>
              <a:gd name="connsiteX8812" fmla="*/ 2942494 w 4699113"/>
              <a:gd name="connsiteY8812" fmla="*/ 586847 h 4925960"/>
              <a:gd name="connsiteX8813" fmla="*/ 2939324 w 4699113"/>
              <a:gd name="connsiteY8813" fmla="*/ 563136 h 4925960"/>
              <a:gd name="connsiteX8814" fmla="*/ 2942494 w 4699113"/>
              <a:gd name="connsiteY8814" fmla="*/ 557209 h 4925960"/>
              <a:gd name="connsiteX8815" fmla="*/ 2961519 w 4699113"/>
              <a:gd name="connsiteY8815" fmla="*/ 533498 h 4925960"/>
              <a:gd name="connsiteX8816" fmla="*/ 2971032 w 4699113"/>
              <a:gd name="connsiteY8816" fmla="*/ 536462 h 4925960"/>
              <a:gd name="connsiteX8817" fmla="*/ 2974202 w 4699113"/>
              <a:gd name="connsiteY8817" fmla="*/ 545353 h 4925960"/>
              <a:gd name="connsiteX8818" fmla="*/ 2983715 w 4699113"/>
              <a:gd name="connsiteY8818" fmla="*/ 551281 h 4925960"/>
              <a:gd name="connsiteX8819" fmla="*/ 2993227 w 4699113"/>
              <a:gd name="connsiteY8819" fmla="*/ 551281 h 4925960"/>
              <a:gd name="connsiteX8820" fmla="*/ 2990056 w 4699113"/>
              <a:gd name="connsiteY8820" fmla="*/ 557209 h 4925960"/>
              <a:gd name="connsiteX8821" fmla="*/ 2983715 w 4699113"/>
              <a:gd name="connsiteY8821" fmla="*/ 563136 h 4925960"/>
              <a:gd name="connsiteX8822" fmla="*/ 2977373 w 4699113"/>
              <a:gd name="connsiteY8822" fmla="*/ 557209 h 4925960"/>
              <a:gd name="connsiteX8823" fmla="*/ 2971032 w 4699113"/>
              <a:gd name="connsiteY8823" fmla="*/ 560172 h 4925960"/>
              <a:gd name="connsiteX8824" fmla="*/ 2967861 w 4699113"/>
              <a:gd name="connsiteY8824" fmla="*/ 545353 h 4925960"/>
              <a:gd name="connsiteX8825" fmla="*/ 2948836 w 4699113"/>
              <a:gd name="connsiteY8825" fmla="*/ 551281 h 4925960"/>
              <a:gd name="connsiteX8826" fmla="*/ 2952007 w 4699113"/>
              <a:gd name="connsiteY8826" fmla="*/ 539425 h 4925960"/>
              <a:gd name="connsiteX8827" fmla="*/ 2577854 w 4699113"/>
              <a:gd name="connsiteY8827" fmla="*/ 459401 h 4925960"/>
              <a:gd name="connsiteX8828" fmla="*/ 2568341 w 4699113"/>
              <a:gd name="connsiteY8828" fmla="*/ 471256 h 4925960"/>
              <a:gd name="connsiteX8829" fmla="*/ 2568341 w 4699113"/>
              <a:gd name="connsiteY8829" fmla="*/ 480148 h 4925960"/>
              <a:gd name="connsiteX8830" fmla="*/ 2577854 w 4699113"/>
              <a:gd name="connsiteY8830" fmla="*/ 483112 h 4925960"/>
              <a:gd name="connsiteX8831" fmla="*/ 2581024 w 4699113"/>
              <a:gd name="connsiteY8831" fmla="*/ 477184 h 4925960"/>
              <a:gd name="connsiteX8832" fmla="*/ 2590537 w 4699113"/>
              <a:gd name="connsiteY8832" fmla="*/ 474220 h 4925960"/>
              <a:gd name="connsiteX8833" fmla="*/ 2596878 w 4699113"/>
              <a:gd name="connsiteY8833" fmla="*/ 477184 h 4925960"/>
              <a:gd name="connsiteX8834" fmla="*/ 2600049 w 4699113"/>
              <a:gd name="connsiteY8834" fmla="*/ 471256 h 4925960"/>
              <a:gd name="connsiteX8835" fmla="*/ 2600049 w 4699113"/>
              <a:gd name="connsiteY8835" fmla="*/ 462365 h 4925960"/>
              <a:gd name="connsiteX8836" fmla="*/ 2593708 w 4699113"/>
              <a:gd name="connsiteY8836" fmla="*/ 459401 h 4925960"/>
              <a:gd name="connsiteX8837" fmla="*/ 2676148 w 4699113"/>
              <a:gd name="connsiteY8837" fmla="*/ 358629 h 4925960"/>
              <a:gd name="connsiteX8838" fmla="*/ 2663465 w 4699113"/>
              <a:gd name="connsiteY8838" fmla="*/ 364557 h 4925960"/>
              <a:gd name="connsiteX8839" fmla="*/ 2653952 w 4699113"/>
              <a:gd name="connsiteY8839" fmla="*/ 364557 h 4925960"/>
              <a:gd name="connsiteX8840" fmla="*/ 2647611 w 4699113"/>
              <a:gd name="connsiteY8840" fmla="*/ 364557 h 4925960"/>
              <a:gd name="connsiteX8841" fmla="*/ 2663465 w 4699113"/>
              <a:gd name="connsiteY8841" fmla="*/ 376412 h 4925960"/>
              <a:gd name="connsiteX8842" fmla="*/ 2682490 w 4699113"/>
              <a:gd name="connsiteY8842" fmla="*/ 370484 h 4925960"/>
              <a:gd name="connsiteX8843" fmla="*/ 2682490 w 4699113"/>
              <a:gd name="connsiteY8843" fmla="*/ 364557 h 4925960"/>
              <a:gd name="connsiteX8844" fmla="*/ 2707856 w 4699113"/>
              <a:gd name="connsiteY8844" fmla="*/ 337882 h 4925960"/>
              <a:gd name="connsiteX8845" fmla="*/ 2707856 w 4699113"/>
              <a:gd name="connsiteY8845" fmla="*/ 343810 h 4925960"/>
              <a:gd name="connsiteX8846" fmla="*/ 2707856 w 4699113"/>
              <a:gd name="connsiteY8846" fmla="*/ 346774 h 4925960"/>
              <a:gd name="connsiteX8847" fmla="*/ 2711027 w 4699113"/>
              <a:gd name="connsiteY8847" fmla="*/ 343810 h 4925960"/>
              <a:gd name="connsiteX8848" fmla="*/ 2714198 w 4699113"/>
              <a:gd name="connsiteY8848" fmla="*/ 343810 h 4925960"/>
              <a:gd name="connsiteX8849" fmla="*/ 2711027 w 4699113"/>
              <a:gd name="connsiteY8849" fmla="*/ 337882 h 4925960"/>
              <a:gd name="connsiteX8850" fmla="*/ 2647611 w 4699113"/>
              <a:gd name="connsiteY8850" fmla="*/ 328990 h 4925960"/>
              <a:gd name="connsiteX8851" fmla="*/ 2653952 w 4699113"/>
              <a:gd name="connsiteY8851" fmla="*/ 343810 h 4925960"/>
              <a:gd name="connsiteX8852" fmla="*/ 2653952 w 4699113"/>
              <a:gd name="connsiteY8852" fmla="*/ 337882 h 4925960"/>
              <a:gd name="connsiteX8853" fmla="*/ 2711027 w 4699113"/>
              <a:gd name="connsiteY8853" fmla="*/ 305279 h 4925960"/>
              <a:gd name="connsiteX8854" fmla="*/ 2711027 w 4699113"/>
              <a:gd name="connsiteY8854" fmla="*/ 308243 h 4925960"/>
              <a:gd name="connsiteX8855" fmla="*/ 2707856 w 4699113"/>
              <a:gd name="connsiteY8855" fmla="*/ 308243 h 4925960"/>
              <a:gd name="connsiteX8856" fmla="*/ 2555658 w 4699113"/>
              <a:gd name="connsiteY8856" fmla="*/ 305279 h 4925960"/>
              <a:gd name="connsiteX8857" fmla="*/ 2549316 w 4699113"/>
              <a:gd name="connsiteY8857" fmla="*/ 308243 h 4925960"/>
              <a:gd name="connsiteX8858" fmla="*/ 2549316 w 4699113"/>
              <a:gd name="connsiteY8858" fmla="*/ 314171 h 4925960"/>
              <a:gd name="connsiteX8859" fmla="*/ 2549316 w 4699113"/>
              <a:gd name="connsiteY8859" fmla="*/ 323063 h 4925960"/>
              <a:gd name="connsiteX8860" fmla="*/ 2558829 w 4699113"/>
              <a:gd name="connsiteY8860" fmla="*/ 331954 h 4925960"/>
              <a:gd name="connsiteX8861" fmla="*/ 2577854 w 4699113"/>
              <a:gd name="connsiteY8861" fmla="*/ 334918 h 4925960"/>
              <a:gd name="connsiteX8862" fmla="*/ 2577854 w 4699113"/>
              <a:gd name="connsiteY8862" fmla="*/ 328990 h 4925960"/>
              <a:gd name="connsiteX8863" fmla="*/ 2577854 w 4699113"/>
              <a:gd name="connsiteY8863" fmla="*/ 323063 h 4925960"/>
              <a:gd name="connsiteX8864" fmla="*/ 2571512 w 4699113"/>
              <a:gd name="connsiteY8864" fmla="*/ 311207 h 4925960"/>
              <a:gd name="connsiteX8865" fmla="*/ 2558829 w 4699113"/>
              <a:gd name="connsiteY8865" fmla="*/ 308243 h 4925960"/>
              <a:gd name="connsiteX8866" fmla="*/ 2612732 w 4699113"/>
              <a:gd name="connsiteY8866" fmla="*/ 243038 h 4925960"/>
              <a:gd name="connsiteX8867" fmla="*/ 2657123 w 4699113"/>
              <a:gd name="connsiteY8867" fmla="*/ 246002 h 4925960"/>
              <a:gd name="connsiteX8868" fmla="*/ 2692002 w 4699113"/>
              <a:gd name="connsiteY8868" fmla="*/ 275641 h 4925960"/>
              <a:gd name="connsiteX8869" fmla="*/ 2704685 w 4699113"/>
              <a:gd name="connsiteY8869" fmla="*/ 269713 h 4925960"/>
              <a:gd name="connsiteX8870" fmla="*/ 2714198 w 4699113"/>
              <a:gd name="connsiteY8870" fmla="*/ 266749 h 4925960"/>
              <a:gd name="connsiteX8871" fmla="*/ 2730052 w 4699113"/>
              <a:gd name="connsiteY8871" fmla="*/ 263785 h 4925960"/>
              <a:gd name="connsiteX8872" fmla="*/ 2742735 w 4699113"/>
              <a:gd name="connsiteY8872" fmla="*/ 272677 h 4925960"/>
              <a:gd name="connsiteX8873" fmla="*/ 2736393 w 4699113"/>
              <a:gd name="connsiteY8873" fmla="*/ 287496 h 4925960"/>
              <a:gd name="connsiteX8874" fmla="*/ 2726881 w 4699113"/>
              <a:gd name="connsiteY8874" fmla="*/ 296388 h 4925960"/>
              <a:gd name="connsiteX8875" fmla="*/ 2720539 w 4699113"/>
              <a:gd name="connsiteY8875" fmla="*/ 302315 h 4925960"/>
              <a:gd name="connsiteX8876" fmla="*/ 2711027 w 4699113"/>
              <a:gd name="connsiteY8876" fmla="*/ 305279 h 4925960"/>
              <a:gd name="connsiteX8877" fmla="*/ 2707856 w 4699113"/>
              <a:gd name="connsiteY8877" fmla="*/ 302315 h 4925960"/>
              <a:gd name="connsiteX8878" fmla="*/ 2704685 w 4699113"/>
              <a:gd name="connsiteY8878" fmla="*/ 302315 h 4925960"/>
              <a:gd name="connsiteX8879" fmla="*/ 2701514 w 4699113"/>
              <a:gd name="connsiteY8879" fmla="*/ 305279 h 4925960"/>
              <a:gd name="connsiteX8880" fmla="*/ 2698344 w 4699113"/>
              <a:gd name="connsiteY8880" fmla="*/ 308243 h 4925960"/>
              <a:gd name="connsiteX8881" fmla="*/ 2698344 w 4699113"/>
              <a:gd name="connsiteY8881" fmla="*/ 311207 h 4925960"/>
              <a:gd name="connsiteX8882" fmla="*/ 2701514 w 4699113"/>
              <a:gd name="connsiteY8882" fmla="*/ 317135 h 4925960"/>
              <a:gd name="connsiteX8883" fmla="*/ 2707856 w 4699113"/>
              <a:gd name="connsiteY8883" fmla="*/ 317135 h 4925960"/>
              <a:gd name="connsiteX8884" fmla="*/ 2711027 w 4699113"/>
              <a:gd name="connsiteY8884" fmla="*/ 311207 h 4925960"/>
              <a:gd name="connsiteX8885" fmla="*/ 2711027 w 4699113"/>
              <a:gd name="connsiteY8885" fmla="*/ 308243 h 4925960"/>
              <a:gd name="connsiteX8886" fmla="*/ 2726881 w 4699113"/>
              <a:gd name="connsiteY8886" fmla="*/ 314171 h 4925960"/>
              <a:gd name="connsiteX8887" fmla="*/ 2723710 w 4699113"/>
              <a:gd name="connsiteY8887" fmla="*/ 328990 h 4925960"/>
              <a:gd name="connsiteX8888" fmla="*/ 2720539 w 4699113"/>
              <a:gd name="connsiteY8888" fmla="*/ 349737 h 4925960"/>
              <a:gd name="connsiteX8889" fmla="*/ 2745906 w 4699113"/>
              <a:gd name="connsiteY8889" fmla="*/ 352701 h 4925960"/>
              <a:gd name="connsiteX8890" fmla="*/ 2726881 w 4699113"/>
              <a:gd name="connsiteY8890" fmla="*/ 364557 h 4925960"/>
              <a:gd name="connsiteX8891" fmla="*/ 2720539 w 4699113"/>
              <a:gd name="connsiteY8891" fmla="*/ 379376 h 4925960"/>
              <a:gd name="connsiteX8892" fmla="*/ 2714198 w 4699113"/>
              <a:gd name="connsiteY8892" fmla="*/ 385304 h 4925960"/>
              <a:gd name="connsiteX8893" fmla="*/ 2704685 w 4699113"/>
              <a:gd name="connsiteY8893" fmla="*/ 385304 h 4925960"/>
              <a:gd name="connsiteX8894" fmla="*/ 2666636 w 4699113"/>
              <a:gd name="connsiteY8894" fmla="*/ 394196 h 4925960"/>
              <a:gd name="connsiteX8895" fmla="*/ 2657123 w 4699113"/>
              <a:gd name="connsiteY8895" fmla="*/ 426798 h 4925960"/>
              <a:gd name="connsiteX8896" fmla="*/ 2660294 w 4699113"/>
              <a:gd name="connsiteY8896" fmla="*/ 435690 h 4925960"/>
              <a:gd name="connsiteX8897" fmla="*/ 2685660 w 4699113"/>
              <a:gd name="connsiteY8897" fmla="*/ 456437 h 4925960"/>
              <a:gd name="connsiteX8898" fmla="*/ 2666636 w 4699113"/>
              <a:gd name="connsiteY8898" fmla="*/ 468292 h 4925960"/>
              <a:gd name="connsiteX8899" fmla="*/ 2669806 w 4699113"/>
              <a:gd name="connsiteY8899" fmla="*/ 483112 h 4925960"/>
              <a:gd name="connsiteX8900" fmla="*/ 2676148 w 4699113"/>
              <a:gd name="connsiteY8900" fmla="*/ 500895 h 4925960"/>
              <a:gd name="connsiteX8901" fmla="*/ 2657123 w 4699113"/>
              <a:gd name="connsiteY8901" fmla="*/ 503859 h 4925960"/>
              <a:gd name="connsiteX8902" fmla="*/ 2657123 w 4699113"/>
              <a:gd name="connsiteY8902" fmla="*/ 512750 h 4925960"/>
              <a:gd name="connsiteX8903" fmla="*/ 2660294 w 4699113"/>
              <a:gd name="connsiteY8903" fmla="*/ 515714 h 4925960"/>
              <a:gd name="connsiteX8904" fmla="*/ 2679319 w 4699113"/>
              <a:gd name="connsiteY8904" fmla="*/ 530534 h 4925960"/>
              <a:gd name="connsiteX8905" fmla="*/ 2666636 w 4699113"/>
              <a:gd name="connsiteY8905" fmla="*/ 551281 h 4925960"/>
              <a:gd name="connsiteX8906" fmla="*/ 2663465 w 4699113"/>
              <a:gd name="connsiteY8906" fmla="*/ 557209 h 4925960"/>
              <a:gd name="connsiteX8907" fmla="*/ 2669806 w 4699113"/>
              <a:gd name="connsiteY8907" fmla="*/ 560172 h 4925960"/>
              <a:gd name="connsiteX8908" fmla="*/ 2679319 w 4699113"/>
              <a:gd name="connsiteY8908" fmla="*/ 563136 h 4925960"/>
              <a:gd name="connsiteX8909" fmla="*/ 2682490 w 4699113"/>
              <a:gd name="connsiteY8909" fmla="*/ 554245 h 4925960"/>
              <a:gd name="connsiteX8910" fmla="*/ 2685660 w 4699113"/>
              <a:gd name="connsiteY8910" fmla="*/ 536462 h 4925960"/>
              <a:gd name="connsiteX8911" fmla="*/ 2704685 w 4699113"/>
              <a:gd name="connsiteY8911" fmla="*/ 530534 h 4925960"/>
              <a:gd name="connsiteX8912" fmla="*/ 2707856 w 4699113"/>
              <a:gd name="connsiteY8912" fmla="*/ 542389 h 4925960"/>
              <a:gd name="connsiteX8913" fmla="*/ 2704685 w 4699113"/>
              <a:gd name="connsiteY8913" fmla="*/ 554245 h 4925960"/>
              <a:gd name="connsiteX8914" fmla="*/ 2707856 w 4699113"/>
              <a:gd name="connsiteY8914" fmla="*/ 572028 h 4925960"/>
              <a:gd name="connsiteX8915" fmla="*/ 2692002 w 4699113"/>
              <a:gd name="connsiteY8915" fmla="*/ 580920 h 4925960"/>
              <a:gd name="connsiteX8916" fmla="*/ 2688831 w 4699113"/>
              <a:gd name="connsiteY8916" fmla="*/ 586847 h 4925960"/>
              <a:gd name="connsiteX8917" fmla="*/ 2685660 w 4699113"/>
              <a:gd name="connsiteY8917" fmla="*/ 595739 h 4925960"/>
              <a:gd name="connsiteX8918" fmla="*/ 2698344 w 4699113"/>
              <a:gd name="connsiteY8918" fmla="*/ 607595 h 4925960"/>
              <a:gd name="connsiteX8919" fmla="*/ 2707856 w 4699113"/>
              <a:gd name="connsiteY8919" fmla="*/ 616486 h 4925960"/>
              <a:gd name="connsiteX8920" fmla="*/ 2704685 w 4699113"/>
              <a:gd name="connsiteY8920" fmla="*/ 628342 h 4925960"/>
              <a:gd name="connsiteX8921" fmla="*/ 2720539 w 4699113"/>
              <a:gd name="connsiteY8921" fmla="*/ 637233 h 4925960"/>
              <a:gd name="connsiteX8922" fmla="*/ 2726881 w 4699113"/>
              <a:gd name="connsiteY8922" fmla="*/ 643161 h 4925960"/>
              <a:gd name="connsiteX8923" fmla="*/ 2720539 w 4699113"/>
              <a:gd name="connsiteY8923" fmla="*/ 649089 h 4925960"/>
              <a:gd name="connsiteX8924" fmla="*/ 2711027 w 4699113"/>
              <a:gd name="connsiteY8924" fmla="*/ 669836 h 4925960"/>
              <a:gd name="connsiteX8925" fmla="*/ 2730052 w 4699113"/>
              <a:gd name="connsiteY8925" fmla="*/ 681691 h 4925960"/>
              <a:gd name="connsiteX8926" fmla="*/ 2726881 w 4699113"/>
              <a:gd name="connsiteY8926" fmla="*/ 696511 h 4925960"/>
              <a:gd name="connsiteX8927" fmla="*/ 2742735 w 4699113"/>
              <a:gd name="connsiteY8927" fmla="*/ 699475 h 4925960"/>
              <a:gd name="connsiteX8928" fmla="*/ 2749076 w 4699113"/>
              <a:gd name="connsiteY8928" fmla="*/ 699475 h 4925960"/>
              <a:gd name="connsiteX8929" fmla="*/ 2755418 w 4699113"/>
              <a:gd name="connsiteY8929" fmla="*/ 705402 h 4925960"/>
              <a:gd name="connsiteX8930" fmla="*/ 2771272 w 4699113"/>
              <a:gd name="connsiteY8930" fmla="*/ 726149 h 4925960"/>
              <a:gd name="connsiteX8931" fmla="*/ 2771272 w 4699113"/>
              <a:gd name="connsiteY8931" fmla="*/ 749860 h 4925960"/>
              <a:gd name="connsiteX8932" fmla="*/ 2777613 w 4699113"/>
              <a:gd name="connsiteY8932" fmla="*/ 770608 h 4925960"/>
              <a:gd name="connsiteX8933" fmla="*/ 2799809 w 4699113"/>
              <a:gd name="connsiteY8933" fmla="*/ 791355 h 4925960"/>
              <a:gd name="connsiteX8934" fmla="*/ 2831517 w 4699113"/>
              <a:gd name="connsiteY8934" fmla="*/ 820993 h 4925960"/>
              <a:gd name="connsiteX8935" fmla="*/ 2860054 w 4699113"/>
              <a:gd name="connsiteY8935" fmla="*/ 844704 h 4925960"/>
              <a:gd name="connsiteX8936" fmla="*/ 2869566 w 4699113"/>
              <a:gd name="connsiteY8936" fmla="*/ 853596 h 4925960"/>
              <a:gd name="connsiteX8937" fmla="*/ 2856883 w 4699113"/>
              <a:gd name="connsiteY8937" fmla="*/ 862488 h 4925960"/>
              <a:gd name="connsiteX8938" fmla="*/ 2853712 w 4699113"/>
              <a:gd name="connsiteY8938" fmla="*/ 865452 h 4925960"/>
              <a:gd name="connsiteX8939" fmla="*/ 2847371 w 4699113"/>
              <a:gd name="connsiteY8939" fmla="*/ 868415 h 4925960"/>
              <a:gd name="connsiteX8940" fmla="*/ 2847371 w 4699113"/>
              <a:gd name="connsiteY8940" fmla="*/ 883235 h 4925960"/>
              <a:gd name="connsiteX8941" fmla="*/ 2860054 w 4699113"/>
              <a:gd name="connsiteY8941" fmla="*/ 889163 h 4925960"/>
              <a:gd name="connsiteX8942" fmla="*/ 2863225 w 4699113"/>
              <a:gd name="connsiteY8942" fmla="*/ 886199 h 4925960"/>
              <a:gd name="connsiteX8943" fmla="*/ 2869566 w 4699113"/>
              <a:gd name="connsiteY8943" fmla="*/ 883235 h 4925960"/>
              <a:gd name="connsiteX8944" fmla="*/ 2869566 w 4699113"/>
              <a:gd name="connsiteY8944" fmla="*/ 877307 h 4925960"/>
              <a:gd name="connsiteX8945" fmla="*/ 2875908 w 4699113"/>
              <a:gd name="connsiteY8945" fmla="*/ 877307 h 4925960"/>
              <a:gd name="connsiteX8946" fmla="*/ 2879079 w 4699113"/>
              <a:gd name="connsiteY8946" fmla="*/ 871379 h 4925960"/>
              <a:gd name="connsiteX8947" fmla="*/ 2879079 w 4699113"/>
              <a:gd name="connsiteY8947" fmla="*/ 868415 h 4925960"/>
              <a:gd name="connsiteX8948" fmla="*/ 2882250 w 4699113"/>
              <a:gd name="connsiteY8948" fmla="*/ 865452 h 4925960"/>
              <a:gd name="connsiteX8949" fmla="*/ 2885420 w 4699113"/>
              <a:gd name="connsiteY8949" fmla="*/ 865452 h 4925960"/>
              <a:gd name="connsiteX8950" fmla="*/ 2885420 w 4699113"/>
              <a:gd name="connsiteY8950" fmla="*/ 868415 h 4925960"/>
              <a:gd name="connsiteX8951" fmla="*/ 2901274 w 4699113"/>
              <a:gd name="connsiteY8951" fmla="*/ 877307 h 4925960"/>
              <a:gd name="connsiteX8952" fmla="*/ 2917128 w 4699113"/>
              <a:gd name="connsiteY8952" fmla="*/ 871379 h 4925960"/>
              <a:gd name="connsiteX8953" fmla="*/ 2920299 w 4699113"/>
              <a:gd name="connsiteY8953" fmla="*/ 856560 h 4925960"/>
              <a:gd name="connsiteX8954" fmla="*/ 2923470 w 4699113"/>
              <a:gd name="connsiteY8954" fmla="*/ 844704 h 4925960"/>
              <a:gd name="connsiteX8955" fmla="*/ 2929811 w 4699113"/>
              <a:gd name="connsiteY8955" fmla="*/ 847668 h 4925960"/>
              <a:gd name="connsiteX8956" fmla="*/ 2926640 w 4699113"/>
              <a:gd name="connsiteY8956" fmla="*/ 853596 h 4925960"/>
              <a:gd name="connsiteX8957" fmla="*/ 2923470 w 4699113"/>
              <a:gd name="connsiteY8957" fmla="*/ 865452 h 4925960"/>
              <a:gd name="connsiteX8958" fmla="*/ 2929811 w 4699113"/>
              <a:gd name="connsiteY8958" fmla="*/ 874343 h 4925960"/>
              <a:gd name="connsiteX8959" fmla="*/ 2942494 w 4699113"/>
              <a:gd name="connsiteY8959" fmla="*/ 877307 h 4925960"/>
              <a:gd name="connsiteX8960" fmla="*/ 2952007 w 4699113"/>
              <a:gd name="connsiteY8960" fmla="*/ 871379 h 4925960"/>
              <a:gd name="connsiteX8961" fmla="*/ 2971032 w 4699113"/>
              <a:gd name="connsiteY8961" fmla="*/ 865452 h 4925960"/>
              <a:gd name="connsiteX8962" fmla="*/ 2993227 w 4699113"/>
              <a:gd name="connsiteY8962" fmla="*/ 862488 h 4925960"/>
              <a:gd name="connsiteX8963" fmla="*/ 3005910 w 4699113"/>
              <a:gd name="connsiteY8963" fmla="*/ 850632 h 4925960"/>
              <a:gd name="connsiteX8964" fmla="*/ 2999569 w 4699113"/>
              <a:gd name="connsiteY8964" fmla="*/ 835813 h 4925960"/>
              <a:gd name="connsiteX8965" fmla="*/ 2999569 w 4699113"/>
              <a:gd name="connsiteY8965" fmla="*/ 829885 h 4925960"/>
              <a:gd name="connsiteX8966" fmla="*/ 3009081 w 4699113"/>
              <a:gd name="connsiteY8966" fmla="*/ 823957 h 4925960"/>
              <a:gd name="connsiteX8967" fmla="*/ 3015423 w 4699113"/>
              <a:gd name="connsiteY8967" fmla="*/ 826921 h 4925960"/>
              <a:gd name="connsiteX8968" fmla="*/ 3018594 w 4699113"/>
              <a:gd name="connsiteY8968" fmla="*/ 835813 h 4925960"/>
              <a:gd name="connsiteX8969" fmla="*/ 3018594 w 4699113"/>
              <a:gd name="connsiteY8969" fmla="*/ 865452 h 4925960"/>
              <a:gd name="connsiteX8970" fmla="*/ 3037618 w 4699113"/>
              <a:gd name="connsiteY8970" fmla="*/ 886199 h 4925960"/>
              <a:gd name="connsiteX8971" fmla="*/ 3043960 w 4699113"/>
              <a:gd name="connsiteY8971" fmla="*/ 898054 h 4925960"/>
              <a:gd name="connsiteX8972" fmla="*/ 3040789 w 4699113"/>
              <a:gd name="connsiteY8972" fmla="*/ 915837 h 4925960"/>
              <a:gd name="connsiteX8973" fmla="*/ 3015423 w 4699113"/>
              <a:gd name="connsiteY8973" fmla="*/ 924729 h 4925960"/>
              <a:gd name="connsiteX8974" fmla="*/ 2996398 w 4699113"/>
              <a:gd name="connsiteY8974" fmla="*/ 939548 h 4925960"/>
              <a:gd name="connsiteX8975" fmla="*/ 3009081 w 4699113"/>
              <a:gd name="connsiteY8975" fmla="*/ 948440 h 4925960"/>
              <a:gd name="connsiteX8976" fmla="*/ 3009081 w 4699113"/>
              <a:gd name="connsiteY8976" fmla="*/ 957332 h 4925960"/>
              <a:gd name="connsiteX8977" fmla="*/ 2993227 w 4699113"/>
              <a:gd name="connsiteY8977" fmla="*/ 992898 h 4925960"/>
              <a:gd name="connsiteX8978" fmla="*/ 2996398 w 4699113"/>
              <a:gd name="connsiteY8978" fmla="*/ 1028465 h 4925960"/>
              <a:gd name="connsiteX8979" fmla="*/ 2996398 w 4699113"/>
              <a:gd name="connsiteY8979" fmla="*/ 1031429 h 4925960"/>
              <a:gd name="connsiteX8980" fmla="*/ 2993227 w 4699113"/>
              <a:gd name="connsiteY8980" fmla="*/ 1034392 h 4925960"/>
              <a:gd name="connsiteX8981" fmla="*/ 2977373 w 4699113"/>
              <a:gd name="connsiteY8981" fmla="*/ 1031429 h 4925960"/>
              <a:gd name="connsiteX8982" fmla="*/ 2967861 w 4699113"/>
              <a:gd name="connsiteY8982" fmla="*/ 1028465 h 4925960"/>
              <a:gd name="connsiteX8983" fmla="*/ 2967861 w 4699113"/>
              <a:gd name="connsiteY8983" fmla="*/ 1034392 h 4925960"/>
              <a:gd name="connsiteX8984" fmla="*/ 2967861 w 4699113"/>
              <a:gd name="connsiteY8984" fmla="*/ 1040320 h 4925960"/>
              <a:gd name="connsiteX8985" fmla="*/ 2967861 w 4699113"/>
              <a:gd name="connsiteY8985" fmla="*/ 1049212 h 4925960"/>
              <a:gd name="connsiteX8986" fmla="*/ 2961519 w 4699113"/>
              <a:gd name="connsiteY8986" fmla="*/ 1049212 h 4925960"/>
              <a:gd name="connsiteX8987" fmla="*/ 2948836 w 4699113"/>
              <a:gd name="connsiteY8987" fmla="*/ 1040320 h 4925960"/>
              <a:gd name="connsiteX8988" fmla="*/ 2942494 w 4699113"/>
              <a:gd name="connsiteY8988" fmla="*/ 1031429 h 4925960"/>
              <a:gd name="connsiteX8989" fmla="*/ 2939324 w 4699113"/>
              <a:gd name="connsiteY8989" fmla="*/ 1022537 h 4925960"/>
              <a:gd name="connsiteX8990" fmla="*/ 2929811 w 4699113"/>
              <a:gd name="connsiteY8990" fmla="*/ 1022537 h 4925960"/>
              <a:gd name="connsiteX8991" fmla="*/ 2920299 w 4699113"/>
              <a:gd name="connsiteY8991" fmla="*/ 1037356 h 4925960"/>
              <a:gd name="connsiteX8992" fmla="*/ 2917128 w 4699113"/>
              <a:gd name="connsiteY8992" fmla="*/ 1055140 h 4925960"/>
              <a:gd name="connsiteX8993" fmla="*/ 2920299 w 4699113"/>
              <a:gd name="connsiteY8993" fmla="*/ 1064031 h 4925960"/>
              <a:gd name="connsiteX8994" fmla="*/ 2920299 w 4699113"/>
              <a:gd name="connsiteY8994" fmla="*/ 1078851 h 4925960"/>
              <a:gd name="connsiteX8995" fmla="*/ 2929811 w 4699113"/>
              <a:gd name="connsiteY8995" fmla="*/ 1105526 h 4925960"/>
              <a:gd name="connsiteX8996" fmla="*/ 2926640 w 4699113"/>
              <a:gd name="connsiteY8996" fmla="*/ 1135164 h 4925960"/>
              <a:gd name="connsiteX8997" fmla="*/ 2926640 w 4699113"/>
              <a:gd name="connsiteY8997" fmla="*/ 1138128 h 4925960"/>
              <a:gd name="connsiteX8998" fmla="*/ 2920299 w 4699113"/>
              <a:gd name="connsiteY8998" fmla="*/ 1138128 h 4925960"/>
              <a:gd name="connsiteX8999" fmla="*/ 2917128 w 4699113"/>
              <a:gd name="connsiteY8999" fmla="*/ 1138128 h 4925960"/>
              <a:gd name="connsiteX9000" fmla="*/ 2917128 w 4699113"/>
              <a:gd name="connsiteY9000" fmla="*/ 1135164 h 4925960"/>
              <a:gd name="connsiteX9001" fmla="*/ 2917128 w 4699113"/>
              <a:gd name="connsiteY9001" fmla="*/ 1123309 h 4925960"/>
              <a:gd name="connsiteX9002" fmla="*/ 2907616 w 4699113"/>
              <a:gd name="connsiteY9002" fmla="*/ 1120345 h 4925960"/>
              <a:gd name="connsiteX9003" fmla="*/ 2885420 w 4699113"/>
              <a:gd name="connsiteY9003" fmla="*/ 1123309 h 4925960"/>
              <a:gd name="connsiteX9004" fmla="*/ 2875908 w 4699113"/>
              <a:gd name="connsiteY9004" fmla="*/ 1141092 h 4925960"/>
              <a:gd name="connsiteX9005" fmla="*/ 2879079 w 4699113"/>
              <a:gd name="connsiteY9005" fmla="*/ 1144056 h 4925960"/>
              <a:gd name="connsiteX9006" fmla="*/ 2882250 w 4699113"/>
              <a:gd name="connsiteY9006" fmla="*/ 1141092 h 4925960"/>
              <a:gd name="connsiteX9007" fmla="*/ 2885420 w 4699113"/>
              <a:gd name="connsiteY9007" fmla="*/ 1144056 h 4925960"/>
              <a:gd name="connsiteX9008" fmla="*/ 2885420 w 4699113"/>
              <a:gd name="connsiteY9008" fmla="*/ 1147020 h 4925960"/>
              <a:gd name="connsiteX9009" fmla="*/ 2882250 w 4699113"/>
              <a:gd name="connsiteY9009" fmla="*/ 1155911 h 4925960"/>
              <a:gd name="connsiteX9010" fmla="*/ 2885420 w 4699113"/>
              <a:gd name="connsiteY9010" fmla="*/ 1161839 h 4925960"/>
              <a:gd name="connsiteX9011" fmla="*/ 2894933 w 4699113"/>
              <a:gd name="connsiteY9011" fmla="*/ 1167767 h 4925960"/>
              <a:gd name="connsiteX9012" fmla="*/ 2910786 w 4699113"/>
              <a:gd name="connsiteY9012" fmla="*/ 1179622 h 4925960"/>
              <a:gd name="connsiteX9013" fmla="*/ 2929811 w 4699113"/>
              <a:gd name="connsiteY9013" fmla="*/ 1182586 h 4925960"/>
              <a:gd name="connsiteX9014" fmla="*/ 2932982 w 4699113"/>
              <a:gd name="connsiteY9014" fmla="*/ 1194442 h 4925960"/>
              <a:gd name="connsiteX9015" fmla="*/ 2932982 w 4699113"/>
              <a:gd name="connsiteY9015" fmla="*/ 1200370 h 4925960"/>
              <a:gd name="connsiteX9016" fmla="*/ 2929811 w 4699113"/>
              <a:gd name="connsiteY9016" fmla="*/ 1215189 h 4925960"/>
              <a:gd name="connsiteX9017" fmla="*/ 2926640 w 4699113"/>
              <a:gd name="connsiteY9017" fmla="*/ 1230008 h 4925960"/>
              <a:gd name="connsiteX9018" fmla="*/ 2926640 w 4699113"/>
              <a:gd name="connsiteY9018" fmla="*/ 1235936 h 4925960"/>
              <a:gd name="connsiteX9019" fmla="*/ 2926640 w 4699113"/>
              <a:gd name="connsiteY9019" fmla="*/ 1238900 h 4925960"/>
              <a:gd name="connsiteX9020" fmla="*/ 2932982 w 4699113"/>
              <a:gd name="connsiteY9020" fmla="*/ 1250755 h 4925960"/>
              <a:gd name="connsiteX9021" fmla="*/ 2948836 w 4699113"/>
              <a:gd name="connsiteY9021" fmla="*/ 1250755 h 4925960"/>
              <a:gd name="connsiteX9022" fmla="*/ 2974202 w 4699113"/>
              <a:gd name="connsiteY9022" fmla="*/ 1244828 h 4925960"/>
              <a:gd name="connsiteX9023" fmla="*/ 2993227 w 4699113"/>
              <a:gd name="connsiteY9023" fmla="*/ 1224081 h 4925960"/>
              <a:gd name="connsiteX9024" fmla="*/ 2996398 w 4699113"/>
              <a:gd name="connsiteY9024" fmla="*/ 1221117 h 4925960"/>
              <a:gd name="connsiteX9025" fmla="*/ 3005910 w 4699113"/>
              <a:gd name="connsiteY9025" fmla="*/ 1224081 h 4925960"/>
              <a:gd name="connsiteX9026" fmla="*/ 3018594 w 4699113"/>
              <a:gd name="connsiteY9026" fmla="*/ 1230008 h 4925960"/>
              <a:gd name="connsiteX9027" fmla="*/ 3037618 w 4699113"/>
              <a:gd name="connsiteY9027" fmla="*/ 1230008 h 4925960"/>
              <a:gd name="connsiteX9028" fmla="*/ 3050302 w 4699113"/>
              <a:gd name="connsiteY9028" fmla="*/ 1224081 h 4925960"/>
              <a:gd name="connsiteX9029" fmla="*/ 3050302 w 4699113"/>
              <a:gd name="connsiteY9029" fmla="*/ 1215189 h 4925960"/>
              <a:gd name="connsiteX9030" fmla="*/ 3050302 w 4699113"/>
              <a:gd name="connsiteY9030" fmla="*/ 1185550 h 4925960"/>
              <a:gd name="connsiteX9031" fmla="*/ 3050302 w 4699113"/>
              <a:gd name="connsiteY9031" fmla="*/ 1158875 h 4925960"/>
              <a:gd name="connsiteX9032" fmla="*/ 3050302 w 4699113"/>
              <a:gd name="connsiteY9032" fmla="*/ 1141092 h 4925960"/>
              <a:gd name="connsiteX9033" fmla="*/ 3066156 w 4699113"/>
              <a:gd name="connsiteY9033" fmla="*/ 1138128 h 4925960"/>
              <a:gd name="connsiteX9034" fmla="*/ 3062984 w 4699113"/>
              <a:gd name="connsiteY9034" fmla="*/ 1135164 h 4925960"/>
              <a:gd name="connsiteX9035" fmla="*/ 3056643 w 4699113"/>
              <a:gd name="connsiteY9035" fmla="*/ 1132200 h 4925960"/>
              <a:gd name="connsiteX9036" fmla="*/ 3056643 w 4699113"/>
              <a:gd name="connsiteY9036" fmla="*/ 1126273 h 4925960"/>
              <a:gd name="connsiteX9037" fmla="*/ 3056643 w 4699113"/>
              <a:gd name="connsiteY9037" fmla="*/ 1123309 h 4925960"/>
              <a:gd name="connsiteX9038" fmla="*/ 3050302 w 4699113"/>
              <a:gd name="connsiteY9038" fmla="*/ 1120345 h 4925960"/>
              <a:gd name="connsiteX9039" fmla="*/ 3043960 w 4699113"/>
              <a:gd name="connsiteY9039" fmla="*/ 1120345 h 4925960"/>
              <a:gd name="connsiteX9040" fmla="*/ 3034448 w 4699113"/>
              <a:gd name="connsiteY9040" fmla="*/ 1117381 h 4925960"/>
              <a:gd name="connsiteX9041" fmla="*/ 3028106 w 4699113"/>
              <a:gd name="connsiteY9041" fmla="*/ 1105526 h 4925960"/>
              <a:gd name="connsiteX9042" fmla="*/ 3034448 w 4699113"/>
              <a:gd name="connsiteY9042" fmla="*/ 1102562 h 4925960"/>
              <a:gd name="connsiteX9043" fmla="*/ 3040789 w 4699113"/>
              <a:gd name="connsiteY9043" fmla="*/ 1096634 h 4925960"/>
              <a:gd name="connsiteX9044" fmla="*/ 3059814 w 4699113"/>
              <a:gd name="connsiteY9044" fmla="*/ 1061067 h 4925960"/>
              <a:gd name="connsiteX9045" fmla="*/ 3101034 w 4699113"/>
              <a:gd name="connsiteY9045" fmla="*/ 1049212 h 4925960"/>
              <a:gd name="connsiteX9046" fmla="*/ 3107376 w 4699113"/>
              <a:gd name="connsiteY9046" fmla="*/ 1052176 h 4925960"/>
              <a:gd name="connsiteX9047" fmla="*/ 3113717 w 4699113"/>
              <a:gd name="connsiteY9047" fmla="*/ 1058103 h 4925960"/>
              <a:gd name="connsiteX9048" fmla="*/ 3113717 w 4699113"/>
              <a:gd name="connsiteY9048" fmla="*/ 1084778 h 4925960"/>
              <a:gd name="connsiteX9049" fmla="*/ 3113717 w 4699113"/>
              <a:gd name="connsiteY9049" fmla="*/ 1114417 h 4925960"/>
              <a:gd name="connsiteX9050" fmla="*/ 3116888 w 4699113"/>
              <a:gd name="connsiteY9050" fmla="*/ 1138128 h 4925960"/>
              <a:gd name="connsiteX9051" fmla="*/ 3126400 w 4699113"/>
              <a:gd name="connsiteY9051" fmla="*/ 1158875 h 4925960"/>
              <a:gd name="connsiteX9052" fmla="*/ 3139084 w 4699113"/>
              <a:gd name="connsiteY9052" fmla="*/ 1158875 h 4925960"/>
              <a:gd name="connsiteX9053" fmla="*/ 3145425 w 4699113"/>
              <a:gd name="connsiteY9053" fmla="*/ 1164803 h 4925960"/>
              <a:gd name="connsiteX9054" fmla="*/ 3145425 w 4699113"/>
              <a:gd name="connsiteY9054" fmla="*/ 1167767 h 4925960"/>
              <a:gd name="connsiteX9055" fmla="*/ 3145425 w 4699113"/>
              <a:gd name="connsiteY9055" fmla="*/ 1173695 h 4925960"/>
              <a:gd name="connsiteX9056" fmla="*/ 3148596 w 4699113"/>
              <a:gd name="connsiteY9056" fmla="*/ 1176659 h 4925960"/>
              <a:gd name="connsiteX9057" fmla="*/ 3148596 w 4699113"/>
              <a:gd name="connsiteY9057" fmla="*/ 1179622 h 4925960"/>
              <a:gd name="connsiteX9058" fmla="*/ 3148596 w 4699113"/>
              <a:gd name="connsiteY9058" fmla="*/ 1182586 h 4925960"/>
              <a:gd name="connsiteX9059" fmla="*/ 3161279 w 4699113"/>
              <a:gd name="connsiteY9059" fmla="*/ 1194442 h 4925960"/>
              <a:gd name="connsiteX9060" fmla="*/ 3161279 w 4699113"/>
              <a:gd name="connsiteY9060" fmla="*/ 1209261 h 4925960"/>
              <a:gd name="connsiteX9061" fmla="*/ 3161279 w 4699113"/>
              <a:gd name="connsiteY9061" fmla="*/ 1215189 h 4925960"/>
              <a:gd name="connsiteX9062" fmla="*/ 3170792 w 4699113"/>
              <a:gd name="connsiteY9062" fmla="*/ 1224081 h 4925960"/>
              <a:gd name="connsiteX9063" fmla="*/ 3164450 w 4699113"/>
              <a:gd name="connsiteY9063" fmla="*/ 1238900 h 4925960"/>
              <a:gd name="connsiteX9064" fmla="*/ 3161279 w 4699113"/>
              <a:gd name="connsiteY9064" fmla="*/ 1241864 h 4925960"/>
              <a:gd name="connsiteX9065" fmla="*/ 3161279 w 4699113"/>
              <a:gd name="connsiteY9065" fmla="*/ 1247791 h 4925960"/>
              <a:gd name="connsiteX9066" fmla="*/ 3161279 w 4699113"/>
              <a:gd name="connsiteY9066" fmla="*/ 1256683 h 4925960"/>
              <a:gd name="connsiteX9067" fmla="*/ 3167621 w 4699113"/>
              <a:gd name="connsiteY9067" fmla="*/ 1277430 h 4925960"/>
              <a:gd name="connsiteX9068" fmla="*/ 3173962 w 4699113"/>
              <a:gd name="connsiteY9068" fmla="*/ 1301141 h 4925960"/>
              <a:gd name="connsiteX9069" fmla="*/ 3196158 w 4699113"/>
              <a:gd name="connsiteY9069" fmla="*/ 1310033 h 4925960"/>
              <a:gd name="connsiteX9070" fmla="*/ 3205670 w 4699113"/>
              <a:gd name="connsiteY9070" fmla="*/ 1327816 h 4925960"/>
              <a:gd name="connsiteX9071" fmla="*/ 3215182 w 4699113"/>
              <a:gd name="connsiteY9071" fmla="*/ 1363383 h 4925960"/>
              <a:gd name="connsiteX9072" fmla="*/ 3208841 w 4699113"/>
              <a:gd name="connsiteY9072" fmla="*/ 1393021 h 4925960"/>
              <a:gd name="connsiteX9073" fmla="*/ 3218353 w 4699113"/>
              <a:gd name="connsiteY9073" fmla="*/ 1422660 h 4925960"/>
              <a:gd name="connsiteX9074" fmla="*/ 3224695 w 4699113"/>
              <a:gd name="connsiteY9074" fmla="*/ 1446371 h 4925960"/>
              <a:gd name="connsiteX9075" fmla="*/ 3240549 w 4699113"/>
              <a:gd name="connsiteY9075" fmla="*/ 1446371 h 4925960"/>
              <a:gd name="connsiteX9076" fmla="*/ 3256403 w 4699113"/>
              <a:gd name="connsiteY9076" fmla="*/ 1455263 h 4925960"/>
              <a:gd name="connsiteX9077" fmla="*/ 3256403 w 4699113"/>
              <a:gd name="connsiteY9077" fmla="*/ 1449335 h 4925960"/>
              <a:gd name="connsiteX9078" fmla="*/ 3262744 w 4699113"/>
              <a:gd name="connsiteY9078" fmla="*/ 1446371 h 4925960"/>
              <a:gd name="connsiteX9079" fmla="*/ 3275428 w 4699113"/>
              <a:gd name="connsiteY9079" fmla="*/ 1437479 h 4925960"/>
              <a:gd name="connsiteX9080" fmla="*/ 3275428 w 4699113"/>
              <a:gd name="connsiteY9080" fmla="*/ 1425624 h 4925960"/>
              <a:gd name="connsiteX9081" fmla="*/ 3284940 w 4699113"/>
              <a:gd name="connsiteY9081" fmla="*/ 1446371 h 4925960"/>
              <a:gd name="connsiteX9082" fmla="*/ 3291282 w 4699113"/>
              <a:gd name="connsiteY9082" fmla="*/ 1467118 h 4925960"/>
              <a:gd name="connsiteX9083" fmla="*/ 3272257 w 4699113"/>
              <a:gd name="connsiteY9083" fmla="*/ 1481938 h 4925960"/>
              <a:gd name="connsiteX9084" fmla="*/ 3259574 w 4699113"/>
              <a:gd name="connsiteY9084" fmla="*/ 1496757 h 4925960"/>
              <a:gd name="connsiteX9085" fmla="*/ 3269086 w 4699113"/>
              <a:gd name="connsiteY9085" fmla="*/ 1508612 h 4925960"/>
              <a:gd name="connsiteX9086" fmla="*/ 3281769 w 4699113"/>
              <a:gd name="connsiteY9086" fmla="*/ 1517504 h 4925960"/>
              <a:gd name="connsiteX9087" fmla="*/ 3281769 w 4699113"/>
              <a:gd name="connsiteY9087" fmla="*/ 1526396 h 4925960"/>
              <a:gd name="connsiteX9088" fmla="*/ 3291282 w 4699113"/>
              <a:gd name="connsiteY9088" fmla="*/ 1532323 h 4925960"/>
              <a:gd name="connsiteX9089" fmla="*/ 3307136 w 4699113"/>
              <a:gd name="connsiteY9089" fmla="*/ 1529359 h 4925960"/>
              <a:gd name="connsiteX9090" fmla="*/ 3326160 w 4699113"/>
              <a:gd name="connsiteY9090" fmla="*/ 1526396 h 4925960"/>
              <a:gd name="connsiteX9091" fmla="*/ 3326160 w 4699113"/>
              <a:gd name="connsiteY9091" fmla="*/ 1523432 h 4925960"/>
              <a:gd name="connsiteX9092" fmla="*/ 3322990 w 4699113"/>
              <a:gd name="connsiteY9092" fmla="*/ 1490829 h 4925960"/>
              <a:gd name="connsiteX9093" fmla="*/ 3361039 w 4699113"/>
              <a:gd name="connsiteY9093" fmla="*/ 1487865 h 4925960"/>
              <a:gd name="connsiteX9094" fmla="*/ 3342014 w 4699113"/>
              <a:gd name="connsiteY9094" fmla="*/ 1502685 h 4925960"/>
              <a:gd name="connsiteX9095" fmla="*/ 3348356 w 4699113"/>
              <a:gd name="connsiteY9095" fmla="*/ 1517504 h 4925960"/>
              <a:gd name="connsiteX9096" fmla="*/ 3367380 w 4699113"/>
              <a:gd name="connsiteY9096" fmla="*/ 1514540 h 4925960"/>
              <a:gd name="connsiteX9097" fmla="*/ 3386405 w 4699113"/>
              <a:gd name="connsiteY9097" fmla="*/ 1511576 h 4925960"/>
              <a:gd name="connsiteX9098" fmla="*/ 3402259 w 4699113"/>
              <a:gd name="connsiteY9098" fmla="*/ 1484901 h 4925960"/>
              <a:gd name="connsiteX9099" fmla="*/ 3392747 w 4699113"/>
              <a:gd name="connsiteY9099" fmla="*/ 1452299 h 4925960"/>
              <a:gd name="connsiteX9100" fmla="*/ 3389576 w 4699113"/>
              <a:gd name="connsiteY9100" fmla="*/ 1446371 h 4925960"/>
              <a:gd name="connsiteX9101" fmla="*/ 3392747 w 4699113"/>
              <a:gd name="connsiteY9101" fmla="*/ 1437479 h 4925960"/>
              <a:gd name="connsiteX9102" fmla="*/ 3402259 w 4699113"/>
              <a:gd name="connsiteY9102" fmla="*/ 1434516 h 4925960"/>
              <a:gd name="connsiteX9103" fmla="*/ 3408601 w 4699113"/>
              <a:gd name="connsiteY9103" fmla="*/ 1437479 h 4925960"/>
              <a:gd name="connsiteX9104" fmla="*/ 3411772 w 4699113"/>
              <a:gd name="connsiteY9104" fmla="*/ 1446371 h 4925960"/>
              <a:gd name="connsiteX9105" fmla="*/ 3408601 w 4699113"/>
              <a:gd name="connsiteY9105" fmla="*/ 1455263 h 4925960"/>
              <a:gd name="connsiteX9106" fmla="*/ 3402259 w 4699113"/>
              <a:gd name="connsiteY9106" fmla="*/ 1467118 h 4925960"/>
              <a:gd name="connsiteX9107" fmla="*/ 3414942 w 4699113"/>
              <a:gd name="connsiteY9107" fmla="*/ 1473046 h 4925960"/>
              <a:gd name="connsiteX9108" fmla="*/ 3424455 w 4699113"/>
              <a:gd name="connsiteY9108" fmla="*/ 1461190 h 4925960"/>
              <a:gd name="connsiteX9109" fmla="*/ 3433967 w 4699113"/>
              <a:gd name="connsiteY9109" fmla="*/ 1452299 h 4925960"/>
              <a:gd name="connsiteX9110" fmla="*/ 3427626 w 4699113"/>
              <a:gd name="connsiteY9110" fmla="*/ 1473046 h 4925960"/>
              <a:gd name="connsiteX9111" fmla="*/ 3414942 w 4699113"/>
              <a:gd name="connsiteY9111" fmla="*/ 1487865 h 4925960"/>
              <a:gd name="connsiteX9112" fmla="*/ 3411772 w 4699113"/>
              <a:gd name="connsiteY9112" fmla="*/ 1493793 h 4925960"/>
              <a:gd name="connsiteX9113" fmla="*/ 3405430 w 4699113"/>
              <a:gd name="connsiteY9113" fmla="*/ 1496757 h 4925960"/>
              <a:gd name="connsiteX9114" fmla="*/ 3437138 w 4699113"/>
              <a:gd name="connsiteY9114" fmla="*/ 1502685 h 4925960"/>
              <a:gd name="connsiteX9115" fmla="*/ 3468846 w 4699113"/>
              <a:gd name="connsiteY9115" fmla="*/ 1490829 h 4925960"/>
              <a:gd name="connsiteX9116" fmla="*/ 3478358 w 4699113"/>
              <a:gd name="connsiteY9116" fmla="*/ 1487865 h 4925960"/>
              <a:gd name="connsiteX9117" fmla="*/ 3487871 w 4699113"/>
              <a:gd name="connsiteY9117" fmla="*/ 1484901 h 4925960"/>
              <a:gd name="connsiteX9118" fmla="*/ 3494212 w 4699113"/>
              <a:gd name="connsiteY9118" fmla="*/ 1464154 h 4925960"/>
              <a:gd name="connsiteX9119" fmla="*/ 3491042 w 4699113"/>
              <a:gd name="connsiteY9119" fmla="*/ 1437479 h 4925960"/>
              <a:gd name="connsiteX9120" fmla="*/ 3494212 w 4699113"/>
              <a:gd name="connsiteY9120" fmla="*/ 1425624 h 4925960"/>
              <a:gd name="connsiteX9121" fmla="*/ 3510066 w 4699113"/>
              <a:gd name="connsiteY9121" fmla="*/ 1422660 h 4925960"/>
              <a:gd name="connsiteX9122" fmla="*/ 3519578 w 4699113"/>
              <a:gd name="connsiteY9122" fmla="*/ 1425624 h 4925960"/>
              <a:gd name="connsiteX9123" fmla="*/ 3522749 w 4699113"/>
              <a:gd name="connsiteY9123" fmla="*/ 1434516 h 4925960"/>
              <a:gd name="connsiteX9124" fmla="*/ 3519578 w 4699113"/>
              <a:gd name="connsiteY9124" fmla="*/ 1470082 h 4925960"/>
              <a:gd name="connsiteX9125" fmla="*/ 3538603 w 4699113"/>
              <a:gd name="connsiteY9125" fmla="*/ 1502685 h 4925960"/>
              <a:gd name="connsiteX9126" fmla="*/ 3541774 w 4699113"/>
              <a:gd name="connsiteY9126" fmla="*/ 1505649 h 4925960"/>
              <a:gd name="connsiteX9127" fmla="*/ 3538603 w 4699113"/>
              <a:gd name="connsiteY9127" fmla="*/ 1508612 h 4925960"/>
              <a:gd name="connsiteX9128" fmla="*/ 3535432 w 4699113"/>
              <a:gd name="connsiteY9128" fmla="*/ 1526396 h 4925960"/>
              <a:gd name="connsiteX9129" fmla="*/ 3538603 w 4699113"/>
              <a:gd name="connsiteY9129" fmla="*/ 1544179 h 4925960"/>
              <a:gd name="connsiteX9130" fmla="*/ 3544945 w 4699113"/>
              <a:gd name="connsiteY9130" fmla="*/ 1553071 h 4925960"/>
              <a:gd name="connsiteX9131" fmla="*/ 3554457 w 4699113"/>
              <a:gd name="connsiteY9131" fmla="*/ 1567890 h 4925960"/>
              <a:gd name="connsiteX9132" fmla="*/ 3576653 w 4699113"/>
              <a:gd name="connsiteY9132" fmla="*/ 1564926 h 4925960"/>
              <a:gd name="connsiteX9133" fmla="*/ 3576653 w 4699113"/>
              <a:gd name="connsiteY9133" fmla="*/ 1550107 h 4925960"/>
              <a:gd name="connsiteX9134" fmla="*/ 3576653 w 4699113"/>
              <a:gd name="connsiteY9134" fmla="*/ 1526396 h 4925960"/>
              <a:gd name="connsiteX9135" fmla="*/ 3586165 w 4699113"/>
              <a:gd name="connsiteY9135" fmla="*/ 1502685 h 4925960"/>
              <a:gd name="connsiteX9136" fmla="*/ 3595678 w 4699113"/>
              <a:gd name="connsiteY9136" fmla="*/ 1493793 h 4925960"/>
              <a:gd name="connsiteX9137" fmla="*/ 3608361 w 4699113"/>
              <a:gd name="connsiteY9137" fmla="*/ 1502685 h 4925960"/>
              <a:gd name="connsiteX9138" fmla="*/ 3627386 w 4699113"/>
              <a:gd name="connsiteY9138" fmla="*/ 1544179 h 4925960"/>
              <a:gd name="connsiteX9139" fmla="*/ 3640069 w 4699113"/>
              <a:gd name="connsiteY9139" fmla="*/ 1588637 h 4925960"/>
              <a:gd name="connsiteX9140" fmla="*/ 3640069 w 4699113"/>
              <a:gd name="connsiteY9140" fmla="*/ 1591601 h 4925960"/>
              <a:gd name="connsiteX9141" fmla="*/ 3643240 w 4699113"/>
              <a:gd name="connsiteY9141" fmla="*/ 1591601 h 4925960"/>
              <a:gd name="connsiteX9142" fmla="*/ 3646410 w 4699113"/>
              <a:gd name="connsiteY9142" fmla="*/ 1594565 h 4925960"/>
              <a:gd name="connsiteX9143" fmla="*/ 3646410 w 4699113"/>
              <a:gd name="connsiteY9143" fmla="*/ 1600492 h 4925960"/>
              <a:gd name="connsiteX9144" fmla="*/ 3649581 w 4699113"/>
              <a:gd name="connsiteY9144" fmla="*/ 1627167 h 4925960"/>
              <a:gd name="connsiteX9145" fmla="*/ 3655922 w 4699113"/>
              <a:gd name="connsiteY9145" fmla="*/ 1650879 h 4925960"/>
              <a:gd name="connsiteX9146" fmla="*/ 3665435 w 4699113"/>
              <a:gd name="connsiteY9146" fmla="*/ 1671626 h 4925960"/>
              <a:gd name="connsiteX9147" fmla="*/ 3649581 w 4699113"/>
              <a:gd name="connsiteY9147" fmla="*/ 1692373 h 4925960"/>
              <a:gd name="connsiteX9148" fmla="*/ 3646410 w 4699113"/>
              <a:gd name="connsiteY9148" fmla="*/ 1722012 h 4925960"/>
              <a:gd name="connsiteX9149" fmla="*/ 3649581 w 4699113"/>
              <a:gd name="connsiteY9149" fmla="*/ 1751650 h 4925960"/>
              <a:gd name="connsiteX9150" fmla="*/ 3652752 w 4699113"/>
              <a:gd name="connsiteY9150" fmla="*/ 1778325 h 4925960"/>
              <a:gd name="connsiteX9151" fmla="*/ 3652752 w 4699113"/>
              <a:gd name="connsiteY9151" fmla="*/ 1805000 h 4925960"/>
              <a:gd name="connsiteX9152" fmla="*/ 3678118 w 4699113"/>
              <a:gd name="connsiteY9152" fmla="*/ 1858350 h 4925960"/>
              <a:gd name="connsiteX9153" fmla="*/ 3693972 w 4699113"/>
              <a:gd name="connsiteY9153" fmla="*/ 1911699 h 4925960"/>
              <a:gd name="connsiteX9154" fmla="*/ 3693972 w 4699113"/>
              <a:gd name="connsiteY9154" fmla="*/ 1926519 h 4925960"/>
              <a:gd name="connsiteX9155" fmla="*/ 3690801 w 4699113"/>
              <a:gd name="connsiteY9155" fmla="*/ 1941338 h 4925960"/>
              <a:gd name="connsiteX9156" fmla="*/ 3693972 w 4699113"/>
              <a:gd name="connsiteY9156" fmla="*/ 1947266 h 4925960"/>
              <a:gd name="connsiteX9157" fmla="*/ 3697143 w 4699113"/>
              <a:gd name="connsiteY9157" fmla="*/ 1950230 h 4925960"/>
              <a:gd name="connsiteX9158" fmla="*/ 3706655 w 4699113"/>
              <a:gd name="connsiteY9158" fmla="*/ 1950230 h 4925960"/>
              <a:gd name="connsiteX9159" fmla="*/ 3712997 w 4699113"/>
              <a:gd name="connsiteY9159" fmla="*/ 1947266 h 4925960"/>
              <a:gd name="connsiteX9160" fmla="*/ 3728851 w 4699113"/>
              <a:gd name="connsiteY9160" fmla="*/ 1923555 h 4925960"/>
              <a:gd name="connsiteX9161" fmla="*/ 3741534 w 4699113"/>
              <a:gd name="connsiteY9161" fmla="*/ 1902808 h 4925960"/>
              <a:gd name="connsiteX9162" fmla="*/ 3744705 w 4699113"/>
              <a:gd name="connsiteY9162" fmla="*/ 1890952 h 4925960"/>
              <a:gd name="connsiteX9163" fmla="*/ 3738363 w 4699113"/>
              <a:gd name="connsiteY9163" fmla="*/ 1887988 h 4925960"/>
              <a:gd name="connsiteX9164" fmla="*/ 3732022 w 4699113"/>
              <a:gd name="connsiteY9164" fmla="*/ 1882061 h 4925960"/>
              <a:gd name="connsiteX9165" fmla="*/ 3732022 w 4699113"/>
              <a:gd name="connsiteY9165" fmla="*/ 1876133 h 4925960"/>
              <a:gd name="connsiteX9166" fmla="*/ 3738363 w 4699113"/>
              <a:gd name="connsiteY9166" fmla="*/ 1867241 h 4925960"/>
              <a:gd name="connsiteX9167" fmla="*/ 3751046 w 4699113"/>
              <a:gd name="connsiteY9167" fmla="*/ 1870205 h 4925960"/>
              <a:gd name="connsiteX9168" fmla="*/ 3757388 w 4699113"/>
              <a:gd name="connsiteY9168" fmla="*/ 1876133 h 4925960"/>
              <a:gd name="connsiteX9169" fmla="*/ 3760559 w 4699113"/>
              <a:gd name="connsiteY9169" fmla="*/ 1870205 h 4925960"/>
              <a:gd name="connsiteX9170" fmla="*/ 3795438 w 4699113"/>
              <a:gd name="connsiteY9170" fmla="*/ 1867241 h 4925960"/>
              <a:gd name="connsiteX9171" fmla="*/ 3820804 w 4699113"/>
              <a:gd name="connsiteY9171" fmla="*/ 1882061 h 4925960"/>
              <a:gd name="connsiteX9172" fmla="*/ 3823974 w 4699113"/>
              <a:gd name="connsiteY9172" fmla="*/ 1887988 h 4925960"/>
              <a:gd name="connsiteX9173" fmla="*/ 3823974 w 4699113"/>
              <a:gd name="connsiteY9173" fmla="*/ 1899844 h 4925960"/>
              <a:gd name="connsiteX9174" fmla="*/ 3814462 w 4699113"/>
              <a:gd name="connsiteY9174" fmla="*/ 1917627 h 4925960"/>
              <a:gd name="connsiteX9175" fmla="*/ 3795438 w 4699113"/>
              <a:gd name="connsiteY9175" fmla="*/ 1932447 h 4925960"/>
              <a:gd name="connsiteX9176" fmla="*/ 3766900 w 4699113"/>
              <a:gd name="connsiteY9176" fmla="*/ 1959121 h 4925960"/>
              <a:gd name="connsiteX9177" fmla="*/ 3757388 w 4699113"/>
              <a:gd name="connsiteY9177" fmla="*/ 1991724 h 4925960"/>
              <a:gd name="connsiteX9178" fmla="*/ 3757388 w 4699113"/>
              <a:gd name="connsiteY9178" fmla="*/ 1994688 h 4925960"/>
              <a:gd name="connsiteX9179" fmla="*/ 3754217 w 4699113"/>
              <a:gd name="connsiteY9179" fmla="*/ 1994688 h 4925960"/>
              <a:gd name="connsiteX9180" fmla="*/ 3757388 w 4699113"/>
              <a:gd name="connsiteY9180" fmla="*/ 2000616 h 4925960"/>
              <a:gd name="connsiteX9181" fmla="*/ 3760559 w 4699113"/>
              <a:gd name="connsiteY9181" fmla="*/ 1994688 h 4925960"/>
              <a:gd name="connsiteX9182" fmla="*/ 3776413 w 4699113"/>
              <a:gd name="connsiteY9182" fmla="*/ 1982832 h 4925960"/>
              <a:gd name="connsiteX9183" fmla="*/ 3792267 w 4699113"/>
              <a:gd name="connsiteY9183" fmla="*/ 1965049 h 4925960"/>
              <a:gd name="connsiteX9184" fmla="*/ 3798608 w 4699113"/>
              <a:gd name="connsiteY9184" fmla="*/ 1959121 h 4925960"/>
              <a:gd name="connsiteX9185" fmla="*/ 3804950 w 4699113"/>
              <a:gd name="connsiteY9185" fmla="*/ 1959121 h 4925960"/>
              <a:gd name="connsiteX9186" fmla="*/ 3808120 w 4699113"/>
              <a:gd name="connsiteY9186" fmla="*/ 1965049 h 4925960"/>
              <a:gd name="connsiteX9187" fmla="*/ 3808120 w 4699113"/>
              <a:gd name="connsiteY9187" fmla="*/ 1973941 h 4925960"/>
              <a:gd name="connsiteX9188" fmla="*/ 3785925 w 4699113"/>
              <a:gd name="connsiteY9188" fmla="*/ 2027291 h 4925960"/>
              <a:gd name="connsiteX9189" fmla="*/ 3766900 w 4699113"/>
              <a:gd name="connsiteY9189" fmla="*/ 2074713 h 4925960"/>
              <a:gd name="connsiteX9190" fmla="*/ 3763730 w 4699113"/>
              <a:gd name="connsiteY9190" fmla="*/ 2107315 h 4925960"/>
              <a:gd name="connsiteX9191" fmla="*/ 3763730 w 4699113"/>
              <a:gd name="connsiteY9191" fmla="*/ 2136954 h 4925960"/>
              <a:gd name="connsiteX9192" fmla="*/ 3779584 w 4699113"/>
              <a:gd name="connsiteY9192" fmla="*/ 2190304 h 4925960"/>
              <a:gd name="connsiteX9193" fmla="*/ 3795438 w 4699113"/>
              <a:gd name="connsiteY9193" fmla="*/ 2237726 h 4925960"/>
              <a:gd name="connsiteX9194" fmla="*/ 3808120 w 4699113"/>
              <a:gd name="connsiteY9194" fmla="*/ 2273292 h 4925960"/>
              <a:gd name="connsiteX9195" fmla="*/ 3823974 w 4699113"/>
              <a:gd name="connsiteY9195" fmla="*/ 2302931 h 4925960"/>
              <a:gd name="connsiteX9196" fmla="*/ 3823974 w 4699113"/>
              <a:gd name="connsiteY9196" fmla="*/ 2311823 h 4925960"/>
              <a:gd name="connsiteX9197" fmla="*/ 3823974 w 4699113"/>
              <a:gd name="connsiteY9197" fmla="*/ 2314786 h 4925960"/>
              <a:gd name="connsiteX9198" fmla="*/ 3827145 w 4699113"/>
              <a:gd name="connsiteY9198" fmla="*/ 2314786 h 4925960"/>
              <a:gd name="connsiteX9199" fmla="*/ 3827145 w 4699113"/>
              <a:gd name="connsiteY9199" fmla="*/ 2317750 h 4925960"/>
              <a:gd name="connsiteX9200" fmla="*/ 3849341 w 4699113"/>
              <a:gd name="connsiteY9200" fmla="*/ 2320714 h 4925960"/>
              <a:gd name="connsiteX9201" fmla="*/ 3871536 w 4699113"/>
              <a:gd name="connsiteY9201" fmla="*/ 2314786 h 4925960"/>
              <a:gd name="connsiteX9202" fmla="*/ 3874707 w 4699113"/>
              <a:gd name="connsiteY9202" fmla="*/ 2302931 h 4925960"/>
              <a:gd name="connsiteX9203" fmla="*/ 3884220 w 4699113"/>
              <a:gd name="connsiteY9203" fmla="*/ 2294039 h 4925960"/>
              <a:gd name="connsiteX9204" fmla="*/ 3884220 w 4699113"/>
              <a:gd name="connsiteY9204" fmla="*/ 2291076 h 4925960"/>
              <a:gd name="connsiteX9205" fmla="*/ 3884220 w 4699113"/>
              <a:gd name="connsiteY9205" fmla="*/ 2285148 h 4925960"/>
              <a:gd name="connsiteX9206" fmla="*/ 3884220 w 4699113"/>
              <a:gd name="connsiteY9206" fmla="*/ 2261437 h 4925960"/>
              <a:gd name="connsiteX9207" fmla="*/ 3871536 w 4699113"/>
              <a:gd name="connsiteY9207" fmla="*/ 2240690 h 4925960"/>
              <a:gd name="connsiteX9208" fmla="*/ 3865195 w 4699113"/>
              <a:gd name="connsiteY9208" fmla="*/ 2237726 h 4925960"/>
              <a:gd name="connsiteX9209" fmla="*/ 3862024 w 4699113"/>
              <a:gd name="connsiteY9209" fmla="*/ 2231798 h 4925960"/>
              <a:gd name="connsiteX9210" fmla="*/ 3846170 w 4699113"/>
              <a:gd name="connsiteY9210" fmla="*/ 2219943 h 4925960"/>
              <a:gd name="connsiteX9211" fmla="*/ 3846170 w 4699113"/>
              <a:gd name="connsiteY9211" fmla="*/ 2208087 h 4925960"/>
              <a:gd name="connsiteX9212" fmla="*/ 3846170 w 4699113"/>
              <a:gd name="connsiteY9212" fmla="*/ 2202159 h 4925960"/>
              <a:gd name="connsiteX9213" fmla="*/ 3842999 w 4699113"/>
              <a:gd name="connsiteY9213" fmla="*/ 2199195 h 4925960"/>
              <a:gd name="connsiteX9214" fmla="*/ 3836658 w 4699113"/>
              <a:gd name="connsiteY9214" fmla="*/ 2166593 h 4925960"/>
              <a:gd name="connsiteX9215" fmla="*/ 3858853 w 4699113"/>
              <a:gd name="connsiteY9215" fmla="*/ 2145846 h 4925960"/>
              <a:gd name="connsiteX9216" fmla="*/ 3868366 w 4699113"/>
              <a:gd name="connsiteY9216" fmla="*/ 2119171 h 4925960"/>
              <a:gd name="connsiteX9217" fmla="*/ 3893732 w 4699113"/>
              <a:gd name="connsiteY9217" fmla="*/ 2119171 h 4925960"/>
              <a:gd name="connsiteX9218" fmla="*/ 3906415 w 4699113"/>
              <a:gd name="connsiteY9218" fmla="*/ 2116207 h 4925960"/>
              <a:gd name="connsiteX9219" fmla="*/ 3912757 w 4699113"/>
              <a:gd name="connsiteY9219" fmla="*/ 2107315 h 4925960"/>
              <a:gd name="connsiteX9220" fmla="*/ 3915928 w 4699113"/>
              <a:gd name="connsiteY9220" fmla="*/ 2095460 h 4925960"/>
              <a:gd name="connsiteX9221" fmla="*/ 3928611 w 4699113"/>
              <a:gd name="connsiteY9221" fmla="*/ 2095460 h 4925960"/>
              <a:gd name="connsiteX9222" fmla="*/ 3931782 w 4699113"/>
              <a:gd name="connsiteY9222" fmla="*/ 2098424 h 4925960"/>
              <a:gd name="connsiteX9223" fmla="*/ 3934952 w 4699113"/>
              <a:gd name="connsiteY9223" fmla="*/ 2107315 h 4925960"/>
              <a:gd name="connsiteX9224" fmla="*/ 3934952 w 4699113"/>
              <a:gd name="connsiteY9224" fmla="*/ 2116207 h 4925960"/>
              <a:gd name="connsiteX9225" fmla="*/ 3928611 w 4699113"/>
              <a:gd name="connsiteY9225" fmla="*/ 2119171 h 4925960"/>
              <a:gd name="connsiteX9226" fmla="*/ 3919098 w 4699113"/>
              <a:gd name="connsiteY9226" fmla="*/ 2128062 h 4925960"/>
              <a:gd name="connsiteX9227" fmla="*/ 3909586 w 4699113"/>
              <a:gd name="connsiteY9227" fmla="*/ 2131026 h 4925960"/>
              <a:gd name="connsiteX9228" fmla="*/ 3906415 w 4699113"/>
              <a:gd name="connsiteY9228" fmla="*/ 2131026 h 4925960"/>
              <a:gd name="connsiteX9229" fmla="*/ 3903244 w 4699113"/>
              <a:gd name="connsiteY9229" fmla="*/ 2131026 h 4925960"/>
              <a:gd name="connsiteX9230" fmla="*/ 3893732 w 4699113"/>
              <a:gd name="connsiteY9230" fmla="*/ 2145846 h 4925960"/>
              <a:gd name="connsiteX9231" fmla="*/ 3881049 w 4699113"/>
              <a:gd name="connsiteY9231" fmla="*/ 2136954 h 4925960"/>
              <a:gd name="connsiteX9232" fmla="*/ 3874707 w 4699113"/>
              <a:gd name="connsiteY9232" fmla="*/ 2136954 h 4925960"/>
              <a:gd name="connsiteX9233" fmla="*/ 3874707 w 4699113"/>
              <a:gd name="connsiteY9233" fmla="*/ 2145846 h 4925960"/>
              <a:gd name="connsiteX9234" fmla="*/ 3874707 w 4699113"/>
              <a:gd name="connsiteY9234" fmla="*/ 2151773 h 4925960"/>
              <a:gd name="connsiteX9235" fmla="*/ 3884220 w 4699113"/>
              <a:gd name="connsiteY9235" fmla="*/ 2157701 h 4925960"/>
              <a:gd name="connsiteX9236" fmla="*/ 3890561 w 4699113"/>
              <a:gd name="connsiteY9236" fmla="*/ 2157701 h 4925960"/>
              <a:gd name="connsiteX9237" fmla="*/ 3896903 w 4699113"/>
              <a:gd name="connsiteY9237" fmla="*/ 2157701 h 4925960"/>
              <a:gd name="connsiteX9238" fmla="*/ 3915928 w 4699113"/>
              <a:gd name="connsiteY9238" fmla="*/ 2154737 h 4925960"/>
              <a:gd name="connsiteX9239" fmla="*/ 3938123 w 4699113"/>
              <a:gd name="connsiteY9239" fmla="*/ 2151773 h 4925960"/>
              <a:gd name="connsiteX9240" fmla="*/ 3938123 w 4699113"/>
              <a:gd name="connsiteY9240" fmla="*/ 2136954 h 4925960"/>
              <a:gd name="connsiteX9241" fmla="*/ 3953977 w 4699113"/>
              <a:gd name="connsiteY9241" fmla="*/ 2139918 h 4925960"/>
              <a:gd name="connsiteX9242" fmla="*/ 3973002 w 4699113"/>
              <a:gd name="connsiteY9242" fmla="*/ 2136954 h 4925960"/>
              <a:gd name="connsiteX9243" fmla="*/ 3995197 w 4699113"/>
              <a:gd name="connsiteY9243" fmla="*/ 2136954 h 4925960"/>
              <a:gd name="connsiteX9244" fmla="*/ 3979343 w 4699113"/>
              <a:gd name="connsiteY9244" fmla="*/ 2151773 h 4925960"/>
              <a:gd name="connsiteX9245" fmla="*/ 3963489 w 4699113"/>
              <a:gd name="connsiteY9245" fmla="*/ 2166593 h 4925960"/>
              <a:gd name="connsiteX9246" fmla="*/ 3982514 w 4699113"/>
              <a:gd name="connsiteY9246" fmla="*/ 2190304 h 4925960"/>
              <a:gd name="connsiteX9247" fmla="*/ 3985685 w 4699113"/>
              <a:gd name="connsiteY9247" fmla="*/ 2216979 h 4925960"/>
              <a:gd name="connsiteX9248" fmla="*/ 3979343 w 4699113"/>
              <a:gd name="connsiteY9248" fmla="*/ 2231798 h 4925960"/>
              <a:gd name="connsiteX9249" fmla="*/ 3963489 w 4699113"/>
              <a:gd name="connsiteY9249" fmla="*/ 2222906 h 4925960"/>
              <a:gd name="connsiteX9250" fmla="*/ 3950806 w 4699113"/>
              <a:gd name="connsiteY9250" fmla="*/ 2216979 h 4925960"/>
              <a:gd name="connsiteX9251" fmla="*/ 3931782 w 4699113"/>
              <a:gd name="connsiteY9251" fmla="*/ 2211051 h 4925960"/>
              <a:gd name="connsiteX9252" fmla="*/ 3928611 w 4699113"/>
              <a:gd name="connsiteY9252" fmla="*/ 2199195 h 4925960"/>
              <a:gd name="connsiteX9253" fmla="*/ 3915928 w 4699113"/>
              <a:gd name="connsiteY9253" fmla="*/ 2199195 h 4925960"/>
              <a:gd name="connsiteX9254" fmla="*/ 3903244 w 4699113"/>
              <a:gd name="connsiteY9254" fmla="*/ 2208087 h 4925960"/>
              <a:gd name="connsiteX9255" fmla="*/ 3903244 w 4699113"/>
              <a:gd name="connsiteY9255" fmla="*/ 2219943 h 4925960"/>
              <a:gd name="connsiteX9256" fmla="*/ 3915928 w 4699113"/>
              <a:gd name="connsiteY9256" fmla="*/ 2214015 h 4925960"/>
              <a:gd name="connsiteX9257" fmla="*/ 3931782 w 4699113"/>
              <a:gd name="connsiteY9257" fmla="*/ 2211051 h 4925960"/>
              <a:gd name="connsiteX9258" fmla="*/ 3934952 w 4699113"/>
              <a:gd name="connsiteY9258" fmla="*/ 2228834 h 4925960"/>
              <a:gd name="connsiteX9259" fmla="*/ 3950806 w 4699113"/>
              <a:gd name="connsiteY9259" fmla="*/ 2237726 h 4925960"/>
              <a:gd name="connsiteX9260" fmla="*/ 3969831 w 4699113"/>
              <a:gd name="connsiteY9260" fmla="*/ 2249581 h 4925960"/>
              <a:gd name="connsiteX9261" fmla="*/ 3969831 w 4699113"/>
              <a:gd name="connsiteY9261" fmla="*/ 2270328 h 4925960"/>
              <a:gd name="connsiteX9262" fmla="*/ 3953977 w 4699113"/>
              <a:gd name="connsiteY9262" fmla="*/ 2264401 h 4925960"/>
              <a:gd name="connsiteX9263" fmla="*/ 3938123 w 4699113"/>
              <a:gd name="connsiteY9263" fmla="*/ 2258473 h 4925960"/>
              <a:gd name="connsiteX9264" fmla="*/ 3934952 w 4699113"/>
              <a:gd name="connsiteY9264" fmla="*/ 2270328 h 4925960"/>
              <a:gd name="connsiteX9265" fmla="*/ 3938123 w 4699113"/>
              <a:gd name="connsiteY9265" fmla="*/ 2282184 h 4925960"/>
              <a:gd name="connsiteX9266" fmla="*/ 3976172 w 4699113"/>
              <a:gd name="connsiteY9266" fmla="*/ 2299967 h 4925960"/>
              <a:gd name="connsiteX9267" fmla="*/ 3998368 w 4699113"/>
              <a:gd name="connsiteY9267" fmla="*/ 2332570 h 4925960"/>
              <a:gd name="connsiteX9268" fmla="*/ 3998368 w 4699113"/>
              <a:gd name="connsiteY9268" fmla="*/ 2338497 h 4925960"/>
              <a:gd name="connsiteX9269" fmla="*/ 3998368 w 4699113"/>
              <a:gd name="connsiteY9269" fmla="*/ 2341461 h 4925960"/>
              <a:gd name="connsiteX9270" fmla="*/ 3992026 w 4699113"/>
              <a:gd name="connsiteY9270" fmla="*/ 2344425 h 4925960"/>
              <a:gd name="connsiteX9271" fmla="*/ 3985685 w 4699113"/>
              <a:gd name="connsiteY9271" fmla="*/ 2341461 h 4925960"/>
              <a:gd name="connsiteX9272" fmla="*/ 3973002 w 4699113"/>
              <a:gd name="connsiteY9272" fmla="*/ 2332570 h 4925960"/>
              <a:gd name="connsiteX9273" fmla="*/ 3953977 w 4699113"/>
              <a:gd name="connsiteY9273" fmla="*/ 2320714 h 4925960"/>
              <a:gd name="connsiteX9274" fmla="*/ 3950806 w 4699113"/>
              <a:gd name="connsiteY9274" fmla="*/ 2323678 h 4925960"/>
              <a:gd name="connsiteX9275" fmla="*/ 3941294 w 4699113"/>
              <a:gd name="connsiteY9275" fmla="*/ 2326642 h 4925960"/>
              <a:gd name="connsiteX9276" fmla="*/ 3941294 w 4699113"/>
              <a:gd name="connsiteY9276" fmla="*/ 2332570 h 4925960"/>
              <a:gd name="connsiteX9277" fmla="*/ 3941294 w 4699113"/>
              <a:gd name="connsiteY9277" fmla="*/ 2335534 h 4925960"/>
              <a:gd name="connsiteX9278" fmla="*/ 3957148 w 4699113"/>
              <a:gd name="connsiteY9278" fmla="*/ 2347389 h 4925960"/>
              <a:gd name="connsiteX9279" fmla="*/ 3976172 w 4699113"/>
              <a:gd name="connsiteY9279" fmla="*/ 2356281 h 4925960"/>
              <a:gd name="connsiteX9280" fmla="*/ 3982514 w 4699113"/>
              <a:gd name="connsiteY9280" fmla="*/ 2362209 h 4925960"/>
              <a:gd name="connsiteX9281" fmla="*/ 3982514 w 4699113"/>
              <a:gd name="connsiteY9281" fmla="*/ 2368136 h 4925960"/>
              <a:gd name="connsiteX9282" fmla="*/ 3979343 w 4699113"/>
              <a:gd name="connsiteY9282" fmla="*/ 2377028 h 4925960"/>
              <a:gd name="connsiteX9283" fmla="*/ 3969831 w 4699113"/>
              <a:gd name="connsiteY9283" fmla="*/ 2377028 h 4925960"/>
              <a:gd name="connsiteX9284" fmla="*/ 3969831 w 4699113"/>
              <a:gd name="connsiteY9284" fmla="*/ 2379992 h 4925960"/>
              <a:gd name="connsiteX9285" fmla="*/ 3969831 w 4699113"/>
              <a:gd name="connsiteY9285" fmla="*/ 2382956 h 4925960"/>
              <a:gd name="connsiteX9286" fmla="*/ 3973002 w 4699113"/>
              <a:gd name="connsiteY9286" fmla="*/ 2385919 h 4925960"/>
              <a:gd name="connsiteX9287" fmla="*/ 3976172 w 4699113"/>
              <a:gd name="connsiteY9287" fmla="*/ 2385919 h 4925960"/>
              <a:gd name="connsiteX9288" fmla="*/ 3995197 w 4699113"/>
              <a:gd name="connsiteY9288" fmla="*/ 2397775 h 4925960"/>
              <a:gd name="connsiteX9289" fmla="*/ 4017393 w 4699113"/>
              <a:gd name="connsiteY9289" fmla="*/ 2403703 h 4925960"/>
              <a:gd name="connsiteX9290" fmla="*/ 4020564 w 4699113"/>
              <a:gd name="connsiteY9290" fmla="*/ 2403703 h 4925960"/>
              <a:gd name="connsiteX9291" fmla="*/ 4020564 w 4699113"/>
              <a:gd name="connsiteY9291" fmla="*/ 2406667 h 4925960"/>
              <a:gd name="connsiteX9292" fmla="*/ 4020564 w 4699113"/>
              <a:gd name="connsiteY9292" fmla="*/ 2415558 h 4925960"/>
              <a:gd name="connsiteX9293" fmla="*/ 4020564 w 4699113"/>
              <a:gd name="connsiteY9293" fmla="*/ 2421486 h 4925960"/>
              <a:gd name="connsiteX9294" fmla="*/ 4023734 w 4699113"/>
              <a:gd name="connsiteY9294" fmla="*/ 2436306 h 4925960"/>
              <a:gd name="connsiteX9295" fmla="*/ 4023734 w 4699113"/>
              <a:gd name="connsiteY9295" fmla="*/ 2445197 h 4925960"/>
              <a:gd name="connsiteX9296" fmla="*/ 4033247 w 4699113"/>
              <a:gd name="connsiteY9296" fmla="*/ 2457052 h 4925960"/>
              <a:gd name="connsiteX9297" fmla="*/ 4036418 w 4699113"/>
              <a:gd name="connsiteY9297" fmla="*/ 2465944 h 4925960"/>
              <a:gd name="connsiteX9298" fmla="*/ 4033247 w 4699113"/>
              <a:gd name="connsiteY9298" fmla="*/ 2471872 h 4925960"/>
              <a:gd name="connsiteX9299" fmla="*/ 4026905 w 4699113"/>
              <a:gd name="connsiteY9299" fmla="*/ 2477800 h 4925960"/>
              <a:gd name="connsiteX9300" fmla="*/ 4020564 w 4699113"/>
              <a:gd name="connsiteY9300" fmla="*/ 2489655 h 4925960"/>
              <a:gd name="connsiteX9301" fmla="*/ 4004710 w 4699113"/>
              <a:gd name="connsiteY9301" fmla="*/ 2492619 h 4925960"/>
              <a:gd name="connsiteX9302" fmla="*/ 3995197 w 4699113"/>
              <a:gd name="connsiteY9302" fmla="*/ 2480763 h 4925960"/>
              <a:gd name="connsiteX9303" fmla="*/ 3995197 w 4699113"/>
              <a:gd name="connsiteY9303" fmla="*/ 2462980 h 4925960"/>
              <a:gd name="connsiteX9304" fmla="*/ 3982514 w 4699113"/>
              <a:gd name="connsiteY9304" fmla="*/ 2460016 h 4925960"/>
              <a:gd name="connsiteX9305" fmla="*/ 3969831 w 4699113"/>
              <a:gd name="connsiteY9305" fmla="*/ 2451125 h 4925960"/>
              <a:gd name="connsiteX9306" fmla="*/ 3960318 w 4699113"/>
              <a:gd name="connsiteY9306" fmla="*/ 2460016 h 4925960"/>
              <a:gd name="connsiteX9307" fmla="*/ 3960318 w 4699113"/>
              <a:gd name="connsiteY9307" fmla="*/ 2465944 h 4925960"/>
              <a:gd name="connsiteX9308" fmla="*/ 3976172 w 4699113"/>
              <a:gd name="connsiteY9308" fmla="*/ 2486691 h 4925960"/>
              <a:gd name="connsiteX9309" fmla="*/ 4001539 w 4699113"/>
              <a:gd name="connsiteY9309" fmla="*/ 2498547 h 4925960"/>
              <a:gd name="connsiteX9310" fmla="*/ 4007880 w 4699113"/>
              <a:gd name="connsiteY9310" fmla="*/ 2498547 h 4925960"/>
              <a:gd name="connsiteX9311" fmla="*/ 4017393 w 4699113"/>
              <a:gd name="connsiteY9311" fmla="*/ 2501510 h 4925960"/>
              <a:gd name="connsiteX9312" fmla="*/ 4026905 w 4699113"/>
              <a:gd name="connsiteY9312" fmla="*/ 2534113 h 4925960"/>
              <a:gd name="connsiteX9313" fmla="*/ 4036418 w 4699113"/>
              <a:gd name="connsiteY9313" fmla="*/ 2572643 h 4925960"/>
              <a:gd name="connsiteX9314" fmla="*/ 4045930 w 4699113"/>
              <a:gd name="connsiteY9314" fmla="*/ 2587463 h 4925960"/>
              <a:gd name="connsiteX9315" fmla="*/ 4049101 w 4699113"/>
              <a:gd name="connsiteY9315" fmla="*/ 2605246 h 4925960"/>
              <a:gd name="connsiteX9316" fmla="*/ 4055442 w 4699113"/>
              <a:gd name="connsiteY9316" fmla="*/ 2634885 h 4925960"/>
              <a:gd name="connsiteX9317" fmla="*/ 4049101 w 4699113"/>
              <a:gd name="connsiteY9317" fmla="*/ 2667487 h 4925960"/>
              <a:gd name="connsiteX9318" fmla="*/ 4055442 w 4699113"/>
              <a:gd name="connsiteY9318" fmla="*/ 2673415 h 4925960"/>
              <a:gd name="connsiteX9319" fmla="*/ 4061784 w 4699113"/>
              <a:gd name="connsiteY9319" fmla="*/ 2676379 h 4925960"/>
              <a:gd name="connsiteX9320" fmla="*/ 4071296 w 4699113"/>
              <a:gd name="connsiteY9320" fmla="*/ 2679343 h 4925960"/>
              <a:gd name="connsiteX9321" fmla="*/ 4071296 w 4699113"/>
              <a:gd name="connsiteY9321" fmla="*/ 2694162 h 4925960"/>
              <a:gd name="connsiteX9322" fmla="*/ 4068126 w 4699113"/>
              <a:gd name="connsiteY9322" fmla="*/ 2717874 h 4925960"/>
              <a:gd name="connsiteX9323" fmla="*/ 4083980 w 4699113"/>
              <a:gd name="connsiteY9323" fmla="*/ 2735657 h 4925960"/>
              <a:gd name="connsiteX9324" fmla="*/ 4103004 w 4699113"/>
              <a:gd name="connsiteY9324" fmla="*/ 2759368 h 4925960"/>
              <a:gd name="connsiteX9325" fmla="*/ 4112516 w 4699113"/>
              <a:gd name="connsiteY9325" fmla="*/ 2791970 h 4925960"/>
              <a:gd name="connsiteX9326" fmla="*/ 4122029 w 4699113"/>
              <a:gd name="connsiteY9326" fmla="*/ 2818645 h 4925960"/>
              <a:gd name="connsiteX9327" fmla="*/ 4131541 w 4699113"/>
              <a:gd name="connsiteY9327" fmla="*/ 2845320 h 4925960"/>
              <a:gd name="connsiteX9328" fmla="*/ 4134712 w 4699113"/>
              <a:gd name="connsiteY9328" fmla="*/ 2883850 h 4925960"/>
              <a:gd name="connsiteX9329" fmla="*/ 4122029 w 4699113"/>
              <a:gd name="connsiteY9329" fmla="*/ 2919417 h 4925960"/>
              <a:gd name="connsiteX9330" fmla="*/ 4093492 w 4699113"/>
              <a:gd name="connsiteY9330" fmla="*/ 2851248 h 4925960"/>
              <a:gd name="connsiteX9331" fmla="*/ 4071296 w 4699113"/>
              <a:gd name="connsiteY9331" fmla="*/ 2780115 h 4925960"/>
              <a:gd name="connsiteX9332" fmla="*/ 4077638 w 4699113"/>
              <a:gd name="connsiteY9332" fmla="*/ 2771223 h 4925960"/>
              <a:gd name="connsiteX9333" fmla="*/ 4077638 w 4699113"/>
              <a:gd name="connsiteY9333" fmla="*/ 2759368 h 4925960"/>
              <a:gd name="connsiteX9334" fmla="*/ 4077638 w 4699113"/>
              <a:gd name="connsiteY9334" fmla="*/ 2747512 h 4925960"/>
              <a:gd name="connsiteX9335" fmla="*/ 4068126 w 4699113"/>
              <a:gd name="connsiteY9335" fmla="*/ 2738620 h 4925960"/>
              <a:gd name="connsiteX9336" fmla="*/ 4055442 w 4699113"/>
              <a:gd name="connsiteY9336" fmla="*/ 2750476 h 4925960"/>
              <a:gd name="connsiteX9337" fmla="*/ 4055442 w 4699113"/>
              <a:gd name="connsiteY9337" fmla="*/ 2762332 h 4925960"/>
              <a:gd name="connsiteX9338" fmla="*/ 4061784 w 4699113"/>
              <a:gd name="connsiteY9338" fmla="*/ 2791970 h 4925960"/>
              <a:gd name="connsiteX9339" fmla="*/ 4068126 w 4699113"/>
              <a:gd name="connsiteY9339" fmla="*/ 2818645 h 4925960"/>
              <a:gd name="connsiteX9340" fmla="*/ 4109346 w 4699113"/>
              <a:gd name="connsiteY9340" fmla="*/ 2928308 h 4925960"/>
              <a:gd name="connsiteX9341" fmla="*/ 4147395 w 4699113"/>
              <a:gd name="connsiteY9341" fmla="*/ 3040936 h 4925960"/>
              <a:gd name="connsiteX9342" fmla="*/ 4166420 w 4699113"/>
              <a:gd name="connsiteY9342" fmla="*/ 3103177 h 4925960"/>
              <a:gd name="connsiteX9343" fmla="*/ 4188616 w 4699113"/>
              <a:gd name="connsiteY9343" fmla="*/ 3156527 h 4925960"/>
              <a:gd name="connsiteX9344" fmla="*/ 4223494 w 4699113"/>
              <a:gd name="connsiteY9344" fmla="*/ 3278046 h 4925960"/>
              <a:gd name="connsiteX9345" fmla="*/ 4264714 w 4699113"/>
              <a:gd name="connsiteY9345" fmla="*/ 3399565 h 4925960"/>
              <a:gd name="connsiteX9346" fmla="*/ 4280568 w 4699113"/>
              <a:gd name="connsiteY9346" fmla="*/ 3432167 h 4925960"/>
              <a:gd name="connsiteX9347" fmla="*/ 4290081 w 4699113"/>
              <a:gd name="connsiteY9347" fmla="*/ 3464770 h 4925960"/>
              <a:gd name="connsiteX9348" fmla="*/ 4302764 w 4699113"/>
              <a:gd name="connsiteY9348" fmla="*/ 3482553 h 4925960"/>
              <a:gd name="connsiteX9349" fmla="*/ 4318618 w 4699113"/>
              <a:gd name="connsiteY9349" fmla="*/ 3467734 h 4925960"/>
              <a:gd name="connsiteX9350" fmla="*/ 4318618 w 4699113"/>
              <a:gd name="connsiteY9350" fmla="*/ 3464770 h 4925960"/>
              <a:gd name="connsiteX9351" fmla="*/ 4318618 w 4699113"/>
              <a:gd name="connsiteY9351" fmla="*/ 3461806 h 4925960"/>
              <a:gd name="connsiteX9352" fmla="*/ 4318618 w 4699113"/>
              <a:gd name="connsiteY9352" fmla="*/ 3458842 h 4925960"/>
              <a:gd name="connsiteX9353" fmla="*/ 4318618 w 4699113"/>
              <a:gd name="connsiteY9353" fmla="*/ 3455878 h 4925960"/>
              <a:gd name="connsiteX9354" fmla="*/ 4312276 w 4699113"/>
              <a:gd name="connsiteY9354" fmla="*/ 3446987 h 4925960"/>
              <a:gd name="connsiteX9355" fmla="*/ 4309106 w 4699113"/>
              <a:gd name="connsiteY9355" fmla="*/ 3444023 h 4925960"/>
              <a:gd name="connsiteX9356" fmla="*/ 4290081 w 4699113"/>
              <a:gd name="connsiteY9356" fmla="*/ 3438095 h 4925960"/>
              <a:gd name="connsiteX9357" fmla="*/ 4299594 w 4699113"/>
              <a:gd name="connsiteY9357" fmla="*/ 3423276 h 4925960"/>
              <a:gd name="connsiteX9358" fmla="*/ 4299594 w 4699113"/>
              <a:gd name="connsiteY9358" fmla="*/ 3402528 h 4925960"/>
              <a:gd name="connsiteX9359" fmla="*/ 4283740 w 4699113"/>
              <a:gd name="connsiteY9359" fmla="*/ 3384745 h 4925960"/>
              <a:gd name="connsiteX9360" fmla="*/ 4277398 w 4699113"/>
              <a:gd name="connsiteY9360" fmla="*/ 3381781 h 4925960"/>
              <a:gd name="connsiteX9361" fmla="*/ 4274227 w 4699113"/>
              <a:gd name="connsiteY9361" fmla="*/ 3375854 h 4925960"/>
              <a:gd name="connsiteX9362" fmla="*/ 4252032 w 4699113"/>
              <a:gd name="connsiteY9362" fmla="*/ 3319540 h 4925960"/>
              <a:gd name="connsiteX9363" fmla="*/ 4236178 w 4699113"/>
              <a:gd name="connsiteY9363" fmla="*/ 3266190 h 4925960"/>
              <a:gd name="connsiteX9364" fmla="*/ 4236178 w 4699113"/>
              <a:gd name="connsiteY9364" fmla="*/ 3233588 h 4925960"/>
              <a:gd name="connsiteX9365" fmla="*/ 4252032 w 4699113"/>
              <a:gd name="connsiteY9365" fmla="*/ 3206913 h 4925960"/>
              <a:gd name="connsiteX9366" fmla="*/ 4274227 w 4699113"/>
              <a:gd name="connsiteY9366" fmla="*/ 3272118 h 4925960"/>
              <a:gd name="connsiteX9367" fmla="*/ 4296422 w 4699113"/>
              <a:gd name="connsiteY9367" fmla="*/ 3337323 h 4925960"/>
              <a:gd name="connsiteX9368" fmla="*/ 4290081 w 4699113"/>
              <a:gd name="connsiteY9368" fmla="*/ 3358070 h 4925960"/>
              <a:gd name="connsiteX9369" fmla="*/ 4296422 w 4699113"/>
              <a:gd name="connsiteY9369" fmla="*/ 3378817 h 4925960"/>
              <a:gd name="connsiteX9370" fmla="*/ 4305935 w 4699113"/>
              <a:gd name="connsiteY9370" fmla="*/ 3372890 h 4925960"/>
              <a:gd name="connsiteX9371" fmla="*/ 4305935 w 4699113"/>
              <a:gd name="connsiteY9371" fmla="*/ 3363998 h 4925960"/>
              <a:gd name="connsiteX9372" fmla="*/ 4309106 w 4699113"/>
              <a:gd name="connsiteY9372" fmla="*/ 3396601 h 4925960"/>
              <a:gd name="connsiteX9373" fmla="*/ 4309106 w 4699113"/>
              <a:gd name="connsiteY9373" fmla="*/ 3426239 h 4925960"/>
              <a:gd name="connsiteX9374" fmla="*/ 4321789 w 4699113"/>
              <a:gd name="connsiteY9374" fmla="*/ 3423276 h 4925960"/>
              <a:gd name="connsiteX9375" fmla="*/ 4321789 w 4699113"/>
              <a:gd name="connsiteY9375" fmla="*/ 3417348 h 4925960"/>
              <a:gd name="connsiteX9376" fmla="*/ 4328130 w 4699113"/>
              <a:gd name="connsiteY9376" fmla="*/ 3423276 h 4925960"/>
              <a:gd name="connsiteX9377" fmla="*/ 4331301 w 4699113"/>
              <a:gd name="connsiteY9377" fmla="*/ 3435131 h 4925960"/>
              <a:gd name="connsiteX9378" fmla="*/ 4334472 w 4699113"/>
              <a:gd name="connsiteY9378" fmla="*/ 3444023 h 4925960"/>
              <a:gd name="connsiteX9379" fmla="*/ 4340814 w 4699113"/>
              <a:gd name="connsiteY9379" fmla="*/ 3452914 h 4925960"/>
              <a:gd name="connsiteX9380" fmla="*/ 4340814 w 4699113"/>
              <a:gd name="connsiteY9380" fmla="*/ 3455878 h 4925960"/>
              <a:gd name="connsiteX9381" fmla="*/ 4343984 w 4699113"/>
              <a:gd name="connsiteY9381" fmla="*/ 3458842 h 4925960"/>
              <a:gd name="connsiteX9382" fmla="*/ 4343984 w 4699113"/>
              <a:gd name="connsiteY9382" fmla="*/ 3479589 h 4925960"/>
              <a:gd name="connsiteX9383" fmla="*/ 4350326 w 4699113"/>
              <a:gd name="connsiteY9383" fmla="*/ 3497372 h 4925960"/>
              <a:gd name="connsiteX9384" fmla="*/ 4366180 w 4699113"/>
              <a:gd name="connsiteY9384" fmla="*/ 3544794 h 4925960"/>
              <a:gd name="connsiteX9385" fmla="*/ 4366180 w 4699113"/>
              <a:gd name="connsiteY9385" fmla="*/ 3595180 h 4925960"/>
              <a:gd name="connsiteX9386" fmla="*/ 4375692 w 4699113"/>
              <a:gd name="connsiteY9386" fmla="*/ 3601108 h 4925960"/>
              <a:gd name="connsiteX9387" fmla="*/ 4388376 w 4699113"/>
              <a:gd name="connsiteY9387" fmla="*/ 3598144 h 4925960"/>
              <a:gd name="connsiteX9388" fmla="*/ 4385204 w 4699113"/>
              <a:gd name="connsiteY9388" fmla="*/ 3621855 h 4925960"/>
              <a:gd name="connsiteX9389" fmla="*/ 4356668 w 4699113"/>
              <a:gd name="connsiteY9389" fmla="*/ 3615927 h 4925960"/>
              <a:gd name="connsiteX9390" fmla="*/ 4356668 w 4699113"/>
              <a:gd name="connsiteY9390" fmla="*/ 3618891 h 4925960"/>
              <a:gd name="connsiteX9391" fmla="*/ 4353496 w 4699113"/>
              <a:gd name="connsiteY9391" fmla="*/ 3621855 h 4925960"/>
              <a:gd name="connsiteX9392" fmla="*/ 4350326 w 4699113"/>
              <a:gd name="connsiteY9392" fmla="*/ 3618891 h 4925960"/>
              <a:gd name="connsiteX9393" fmla="*/ 4343984 w 4699113"/>
              <a:gd name="connsiteY9393" fmla="*/ 3589253 h 4925960"/>
              <a:gd name="connsiteX9394" fmla="*/ 4334472 w 4699113"/>
              <a:gd name="connsiteY9394" fmla="*/ 3565542 h 4925960"/>
              <a:gd name="connsiteX9395" fmla="*/ 4331301 w 4699113"/>
              <a:gd name="connsiteY9395" fmla="*/ 3556650 h 4925960"/>
              <a:gd name="connsiteX9396" fmla="*/ 4321789 w 4699113"/>
              <a:gd name="connsiteY9396" fmla="*/ 3547758 h 4925960"/>
              <a:gd name="connsiteX9397" fmla="*/ 4340814 w 4699113"/>
              <a:gd name="connsiteY9397" fmla="*/ 3610000 h 4925960"/>
              <a:gd name="connsiteX9398" fmla="*/ 4356668 w 4699113"/>
              <a:gd name="connsiteY9398" fmla="*/ 3672241 h 4925960"/>
              <a:gd name="connsiteX9399" fmla="*/ 4369350 w 4699113"/>
              <a:gd name="connsiteY9399" fmla="*/ 3660386 h 4925960"/>
              <a:gd name="connsiteX9400" fmla="*/ 4378863 w 4699113"/>
              <a:gd name="connsiteY9400" fmla="*/ 3648530 h 4925960"/>
              <a:gd name="connsiteX9401" fmla="*/ 4391546 w 4699113"/>
              <a:gd name="connsiteY9401" fmla="*/ 3660386 h 4925960"/>
              <a:gd name="connsiteX9402" fmla="*/ 4401058 w 4699113"/>
              <a:gd name="connsiteY9402" fmla="*/ 3666313 h 4925960"/>
              <a:gd name="connsiteX9403" fmla="*/ 4410571 w 4699113"/>
              <a:gd name="connsiteY9403" fmla="*/ 3669277 h 4925960"/>
              <a:gd name="connsiteX9404" fmla="*/ 4410571 w 4699113"/>
              <a:gd name="connsiteY9404" fmla="*/ 3678169 h 4925960"/>
              <a:gd name="connsiteX9405" fmla="*/ 4416912 w 4699113"/>
              <a:gd name="connsiteY9405" fmla="*/ 3690024 h 4925960"/>
              <a:gd name="connsiteX9406" fmla="*/ 4432766 w 4699113"/>
              <a:gd name="connsiteY9406" fmla="*/ 3684097 h 4925960"/>
              <a:gd name="connsiteX9407" fmla="*/ 4451792 w 4699113"/>
              <a:gd name="connsiteY9407" fmla="*/ 3672241 h 4925960"/>
              <a:gd name="connsiteX9408" fmla="*/ 4467645 w 4699113"/>
              <a:gd name="connsiteY9408" fmla="*/ 3690024 h 4925960"/>
              <a:gd name="connsiteX9409" fmla="*/ 4483499 w 4699113"/>
              <a:gd name="connsiteY9409" fmla="*/ 3690024 h 4925960"/>
              <a:gd name="connsiteX9410" fmla="*/ 4502524 w 4699113"/>
              <a:gd name="connsiteY9410" fmla="*/ 3692988 h 4925960"/>
              <a:gd name="connsiteX9411" fmla="*/ 4518378 w 4699113"/>
              <a:gd name="connsiteY9411" fmla="*/ 3701880 h 4925960"/>
              <a:gd name="connsiteX9412" fmla="*/ 4518378 w 4699113"/>
              <a:gd name="connsiteY9412" fmla="*/ 3719663 h 4925960"/>
              <a:gd name="connsiteX9413" fmla="*/ 4515207 w 4699113"/>
              <a:gd name="connsiteY9413" fmla="*/ 3722627 h 4925960"/>
              <a:gd name="connsiteX9414" fmla="*/ 4518378 w 4699113"/>
              <a:gd name="connsiteY9414" fmla="*/ 3725591 h 4925960"/>
              <a:gd name="connsiteX9415" fmla="*/ 4524720 w 4699113"/>
              <a:gd name="connsiteY9415" fmla="*/ 3755230 h 4925960"/>
              <a:gd name="connsiteX9416" fmla="*/ 4518378 w 4699113"/>
              <a:gd name="connsiteY9416" fmla="*/ 3787832 h 4925960"/>
              <a:gd name="connsiteX9417" fmla="*/ 4515207 w 4699113"/>
              <a:gd name="connsiteY9417" fmla="*/ 3787832 h 4925960"/>
              <a:gd name="connsiteX9418" fmla="*/ 4508866 w 4699113"/>
              <a:gd name="connsiteY9418" fmla="*/ 3790796 h 4925960"/>
              <a:gd name="connsiteX9419" fmla="*/ 4499353 w 4699113"/>
              <a:gd name="connsiteY9419" fmla="*/ 3796724 h 4925960"/>
              <a:gd name="connsiteX9420" fmla="*/ 4483499 w 4699113"/>
              <a:gd name="connsiteY9420" fmla="*/ 3793760 h 4925960"/>
              <a:gd name="connsiteX9421" fmla="*/ 4473987 w 4699113"/>
              <a:gd name="connsiteY9421" fmla="*/ 3790796 h 4925960"/>
              <a:gd name="connsiteX9422" fmla="*/ 4464474 w 4699113"/>
              <a:gd name="connsiteY9422" fmla="*/ 3793760 h 4925960"/>
              <a:gd name="connsiteX9423" fmla="*/ 4464474 w 4699113"/>
              <a:gd name="connsiteY9423" fmla="*/ 3805615 h 4925960"/>
              <a:gd name="connsiteX9424" fmla="*/ 4477158 w 4699113"/>
              <a:gd name="connsiteY9424" fmla="*/ 3811543 h 4925960"/>
              <a:gd name="connsiteX9425" fmla="*/ 4493012 w 4699113"/>
              <a:gd name="connsiteY9425" fmla="*/ 3823399 h 4925960"/>
              <a:gd name="connsiteX9426" fmla="*/ 4499353 w 4699113"/>
              <a:gd name="connsiteY9426" fmla="*/ 3835254 h 4925960"/>
              <a:gd name="connsiteX9427" fmla="*/ 4508866 w 4699113"/>
              <a:gd name="connsiteY9427" fmla="*/ 3858965 h 4925960"/>
              <a:gd name="connsiteX9428" fmla="*/ 4518378 w 4699113"/>
              <a:gd name="connsiteY9428" fmla="*/ 3885640 h 4925960"/>
              <a:gd name="connsiteX9429" fmla="*/ 4521548 w 4699113"/>
              <a:gd name="connsiteY9429" fmla="*/ 3891568 h 4925960"/>
              <a:gd name="connsiteX9430" fmla="*/ 4521548 w 4699113"/>
              <a:gd name="connsiteY9430" fmla="*/ 3900459 h 4925960"/>
              <a:gd name="connsiteX9431" fmla="*/ 4524720 w 4699113"/>
              <a:gd name="connsiteY9431" fmla="*/ 3915279 h 4925960"/>
              <a:gd name="connsiteX9432" fmla="*/ 4505694 w 4699113"/>
              <a:gd name="connsiteY9432" fmla="*/ 3915279 h 4925960"/>
              <a:gd name="connsiteX9433" fmla="*/ 4499353 w 4699113"/>
              <a:gd name="connsiteY9433" fmla="*/ 3918243 h 4925960"/>
              <a:gd name="connsiteX9434" fmla="*/ 4502524 w 4699113"/>
              <a:gd name="connsiteY9434" fmla="*/ 3930098 h 4925960"/>
              <a:gd name="connsiteX9435" fmla="*/ 4505694 w 4699113"/>
              <a:gd name="connsiteY9435" fmla="*/ 3936026 h 4925960"/>
              <a:gd name="connsiteX9436" fmla="*/ 4508866 w 4699113"/>
              <a:gd name="connsiteY9436" fmla="*/ 3941954 h 4925960"/>
              <a:gd name="connsiteX9437" fmla="*/ 4531061 w 4699113"/>
              <a:gd name="connsiteY9437" fmla="*/ 3977520 h 4925960"/>
              <a:gd name="connsiteX9438" fmla="*/ 4559598 w 4699113"/>
              <a:gd name="connsiteY9438" fmla="*/ 4013087 h 4925960"/>
              <a:gd name="connsiteX9439" fmla="*/ 4559598 w 4699113"/>
              <a:gd name="connsiteY9439" fmla="*/ 4016051 h 4925960"/>
              <a:gd name="connsiteX9440" fmla="*/ 4565940 w 4699113"/>
              <a:gd name="connsiteY9440" fmla="*/ 4045689 h 4925960"/>
              <a:gd name="connsiteX9441" fmla="*/ 4546915 w 4699113"/>
              <a:gd name="connsiteY9441" fmla="*/ 4075328 h 4925960"/>
              <a:gd name="connsiteX9442" fmla="*/ 4543744 w 4699113"/>
              <a:gd name="connsiteY9442" fmla="*/ 4078292 h 4925960"/>
              <a:gd name="connsiteX9443" fmla="*/ 4559598 w 4699113"/>
              <a:gd name="connsiteY9443" fmla="*/ 4093111 h 4925960"/>
              <a:gd name="connsiteX9444" fmla="*/ 4559598 w 4699113"/>
              <a:gd name="connsiteY9444" fmla="*/ 4116822 h 4925960"/>
              <a:gd name="connsiteX9445" fmla="*/ 4562769 w 4699113"/>
              <a:gd name="connsiteY9445" fmla="*/ 4122750 h 4925960"/>
              <a:gd name="connsiteX9446" fmla="*/ 4569110 w 4699113"/>
              <a:gd name="connsiteY9446" fmla="*/ 4128678 h 4925960"/>
              <a:gd name="connsiteX9447" fmla="*/ 4572282 w 4699113"/>
              <a:gd name="connsiteY9447" fmla="*/ 4134606 h 4925960"/>
              <a:gd name="connsiteX9448" fmla="*/ 4569110 w 4699113"/>
              <a:gd name="connsiteY9448" fmla="*/ 4137569 h 4925960"/>
              <a:gd name="connsiteX9449" fmla="*/ 4543744 w 4699113"/>
              <a:gd name="connsiteY9449" fmla="*/ 4149425 h 4925960"/>
              <a:gd name="connsiteX9450" fmla="*/ 4518378 w 4699113"/>
              <a:gd name="connsiteY9450" fmla="*/ 4140533 h 4925960"/>
              <a:gd name="connsiteX9451" fmla="*/ 4518378 w 4699113"/>
              <a:gd name="connsiteY9451" fmla="*/ 4158317 h 4925960"/>
              <a:gd name="connsiteX9452" fmla="*/ 4531061 w 4699113"/>
              <a:gd name="connsiteY9452" fmla="*/ 4167208 h 4925960"/>
              <a:gd name="connsiteX9453" fmla="*/ 4550086 w 4699113"/>
              <a:gd name="connsiteY9453" fmla="*/ 4179064 h 4925960"/>
              <a:gd name="connsiteX9454" fmla="*/ 4550086 w 4699113"/>
              <a:gd name="connsiteY9454" fmla="*/ 4199811 h 4925960"/>
              <a:gd name="connsiteX9455" fmla="*/ 4562769 w 4699113"/>
              <a:gd name="connsiteY9455" fmla="*/ 4244269 h 4925960"/>
              <a:gd name="connsiteX9456" fmla="*/ 4565940 w 4699113"/>
              <a:gd name="connsiteY9456" fmla="*/ 4291691 h 4925960"/>
              <a:gd name="connsiteX9457" fmla="*/ 4569110 w 4699113"/>
              <a:gd name="connsiteY9457" fmla="*/ 4312438 h 4925960"/>
              <a:gd name="connsiteX9458" fmla="*/ 4569110 w 4699113"/>
              <a:gd name="connsiteY9458" fmla="*/ 4333185 h 4925960"/>
              <a:gd name="connsiteX9459" fmla="*/ 4569110 w 4699113"/>
              <a:gd name="connsiteY9459" fmla="*/ 4342077 h 4925960"/>
              <a:gd name="connsiteX9460" fmla="*/ 4569110 w 4699113"/>
              <a:gd name="connsiteY9460" fmla="*/ 4350969 h 4925960"/>
              <a:gd name="connsiteX9461" fmla="*/ 4569110 w 4699113"/>
              <a:gd name="connsiteY9461" fmla="*/ 4365788 h 4925960"/>
              <a:gd name="connsiteX9462" fmla="*/ 4572282 w 4699113"/>
              <a:gd name="connsiteY9462" fmla="*/ 4383571 h 4925960"/>
              <a:gd name="connsiteX9463" fmla="*/ 4594477 w 4699113"/>
              <a:gd name="connsiteY9463" fmla="*/ 4395427 h 4925960"/>
              <a:gd name="connsiteX9464" fmla="*/ 4619843 w 4699113"/>
              <a:gd name="connsiteY9464" fmla="*/ 4410246 h 4925960"/>
              <a:gd name="connsiteX9465" fmla="*/ 4638868 w 4699113"/>
              <a:gd name="connsiteY9465" fmla="*/ 4425065 h 4925960"/>
              <a:gd name="connsiteX9466" fmla="*/ 4626185 w 4699113"/>
              <a:gd name="connsiteY9466" fmla="*/ 4439885 h 4925960"/>
              <a:gd name="connsiteX9467" fmla="*/ 4616672 w 4699113"/>
              <a:gd name="connsiteY9467" fmla="*/ 4448776 h 4925960"/>
              <a:gd name="connsiteX9468" fmla="*/ 4616672 w 4699113"/>
              <a:gd name="connsiteY9468" fmla="*/ 4454704 h 4925960"/>
              <a:gd name="connsiteX9469" fmla="*/ 4635697 w 4699113"/>
              <a:gd name="connsiteY9469" fmla="*/ 4466560 h 4925960"/>
              <a:gd name="connsiteX9470" fmla="*/ 4657892 w 4699113"/>
              <a:gd name="connsiteY9470" fmla="*/ 4466560 h 4925960"/>
              <a:gd name="connsiteX9471" fmla="*/ 4664234 w 4699113"/>
              <a:gd name="connsiteY9471" fmla="*/ 4457668 h 4925960"/>
              <a:gd name="connsiteX9472" fmla="*/ 4673746 w 4699113"/>
              <a:gd name="connsiteY9472" fmla="*/ 4457668 h 4925960"/>
              <a:gd name="connsiteX9473" fmla="*/ 4680088 w 4699113"/>
              <a:gd name="connsiteY9473" fmla="*/ 4466560 h 4925960"/>
              <a:gd name="connsiteX9474" fmla="*/ 4680088 w 4699113"/>
              <a:gd name="connsiteY9474" fmla="*/ 4478415 h 4925960"/>
              <a:gd name="connsiteX9475" fmla="*/ 4680088 w 4699113"/>
              <a:gd name="connsiteY9475" fmla="*/ 4490271 h 4925960"/>
              <a:gd name="connsiteX9476" fmla="*/ 4686430 w 4699113"/>
              <a:gd name="connsiteY9476" fmla="*/ 4502126 h 4925960"/>
              <a:gd name="connsiteX9477" fmla="*/ 4699113 w 4699113"/>
              <a:gd name="connsiteY9477" fmla="*/ 4531765 h 4925960"/>
              <a:gd name="connsiteX9478" fmla="*/ 4692772 w 4699113"/>
              <a:gd name="connsiteY9478" fmla="*/ 4552512 h 4925960"/>
              <a:gd name="connsiteX9479" fmla="*/ 4661064 w 4699113"/>
              <a:gd name="connsiteY9479" fmla="*/ 4555476 h 4925960"/>
              <a:gd name="connsiteX9480" fmla="*/ 4635697 w 4699113"/>
              <a:gd name="connsiteY9480" fmla="*/ 4537693 h 4925960"/>
              <a:gd name="connsiteX9481" fmla="*/ 4616672 w 4699113"/>
              <a:gd name="connsiteY9481" fmla="*/ 4516946 h 4925960"/>
              <a:gd name="connsiteX9482" fmla="*/ 4588136 w 4699113"/>
              <a:gd name="connsiteY9482" fmla="*/ 4513982 h 4925960"/>
              <a:gd name="connsiteX9483" fmla="*/ 4594477 w 4699113"/>
              <a:gd name="connsiteY9483" fmla="*/ 4558440 h 4925960"/>
              <a:gd name="connsiteX9484" fmla="*/ 4597648 w 4699113"/>
              <a:gd name="connsiteY9484" fmla="*/ 4599934 h 4925960"/>
              <a:gd name="connsiteX9485" fmla="*/ 4597648 w 4699113"/>
              <a:gd name="connsiteY9485" fmla="*/ 4611790 h 4925960"/>
              <a:gd name="connsiteX9486" fmla="*/ 4597648 w 4699113"/>
              <a:gd name="connsiteY9486" fmla="*/ 4620681 h 4925960"/>
              <a:gd name="connsiteX9487" fmla="*/ 4607160 w 4699113"/>
              <a:gd name="connsiteY9487" fmla="*/ 4641428 h 4925960"/>
              <a:gd name="connsiteX9488" fmla="*/ 4607160 w 4699113"/>
              <a:gd name="connsiteY9488" fmla="*/ 4662175 h 4925960"/>
              <a:gd name="connsiteX9489" fmla="*/ 4610331 w 4699113"/>
              <a:gd name="connsiteY9489" fmla="*/ 4665139 h 4925960"/>
              <a:gd name="connsiteX9490" fmla="*/ 4610331 w 4699113"/>
              <a:gd name="connsiteY9490" fmla="*/ 4674031 h 4925960"/>
              <a:gd name="connsiteX9491" fmla="*/ 4613502 w 4699113"/>
              <a:gd name="connsiteY9491" fmla="*/ 4694778 h 4925960"/>
              <a:gd name="connsiteX9492" fmla="*/ 4616672 w 4699113"/>
              <a:gd name="connsiteY9492" fmla="*/ 4709597 h 4925960"/>
              <a:gd name="connsiteX9493" fmla="*/ 4616672 w 4699113"/>
              <a:gd name="connsiteY9493" fmla="*/ 4721453 h 4925960"/>
              <a:gd name="connsiteX9494" fmla="*/ 4616672 w 4699113"/>
              <a:gd name="connsiteY9494" fmla="*/ 4727381 h 4925960"/>
              <a:gd name="connsiteX9495" fmla="*/ 4629356 w 4699113"/>
              <a:gd name="connsiteY9495" fmla="*/ 4742200 h 4925960"/>
              <a:gd name="connsiteX9496" fmla="*/ 4632526 w 4699113"/>
              <a:gd name="connsiteY9496" fmla="*/ 4757019 h 4925960"/>
              <a:gd name="connsiteX9497" fmla="*/ 4638868 w 4699113"/>
              <a:gd name="connsiteY9497" fmla="*/ 4792586 h 4925960"/>
              <a:gd name="connsiteX9498" fmla="*/ 4632526 w 4699113"/>
              <a:gd name="connsiteY9498" fmla="*/ 4831116 h 4925960"/>
              <a:gd name="connsiteX9499" fmla="*/ 4632526 w 4699113"/>
              <a:gd name="connsiteY9499" fmla="*/ 4848900 h 4925960"/>
              <a:gd name="connsiteX9500" fmla="*/ 4632526 w 4699113"/>
              <a:gd name="connsiteY9500" fmla="*/ 4863719 h 4925960"/>
              <a:gd name="connsiteX9501" fmla="*/ 4635697 w 4699113"/>
              <a:gd name="connsiteY9501" fmla="*/ 4884466 h 4925960"/>
              <a:gd name="connsiteX9502" fmla="*/ 4613502 w 4699113"/>
              <a:gd name="connsiteY9502" fmla="*/ 4896322 h 4925960"/>
              <a:gd name="connsiteX9503" fmla="*/ 4629356 w 4699113"/>
              <a:gd name="connsiteY9503" fmla="*/ 4902249 h 4925960"/>
              <a:gd name="connsiteX9504" fmla="*/ 4635697 w 4699113"/>
              <a:gd name="connsiteY9504" fmla="*/ 4911141 h 4925960"/>
              <a:gd name="connsiteX9505" fmla="*/ 4642039 w 4699113"/>
              <a:gd name="connsiteY9505" fmla="*/ 4922996 h 4925960"/>
              <a:gd name="connsiteX9506" fmla="*/ 4546915 w 4699113"/>
              <a:gd name="connsiteY9506" fmla="*/ 4922996 h 4925960"/>
              <a:gd name="connsiteX9507" fmla="*/ 4543744 w 4699113"/>
              <a:gd name="connsiteY9507" fmla="*/ 4925960 h 4925960"/>
              <a:gd name="connsiteX9508" fmla="*/ 4537402 w 4699113"/>
              <a:gd name="connsiteY9508" fmla="*/ 4925960 h 4925960"/>
              <a:gd name="connsiteX9509" fmla="*/ 4518378 w 4699113"/>
              <a:gd name="connsiteY9509" fmla="*/ 4925960 h 4925960"/>
              <a:gd name="connsiteX9510" fmla="*/ 4499353 w 4699113"/>
              <a:gd name="connsiteY9510" fmla="*/ 4922996 h 4925960"/>
              <a:gd name="connsiteX9511" fmla="*/ 3766900 w 4699113"/>
              <a:gd name="connsiteY9511" fmla="*/ 4922996 h 4925960"/>
              <a:gd name="connsiteX9512" fmla="*/ 3621044 w 4699113"/>
              <a:gd name="connsiteY9512" fmla="*/ 4922996 h 4925960"/>
              <a:gd name="connsiteX9513" fmla="*/ 3617873 w 4699113"/>
              <a:gd name="connsiteY9513" fmla="*/ 4922996 h 4925960"/>
              <a:gd name="connsiteX9514" fmla="*/ 3611532 w 4699113"/>
              <a:gd name="connsiteY9514" fmla="*/ 4922996 h 4925960"/>
              <a:gd name="connsiteX9515" fmla="*/ 3272257 w 4699113"/>
              <a:gd name="connsiteY9515" fmla="*/ 4922996 h 4925960"/>
              <a:gd name="connsiteX9516" fmla="*/ 3269086 w 4699113"/>
              <a:gd name="connsiteY9516" fmla="*/ 4925960 h 4925960"/>
              <a:gd name="connsiteX9517" fmla="*/ 3262744 w 4699113"/>
              <a:gd name="connsiteY9517" fmla="*/ 4922996 h 4925960"/>
              <a:gd name="connsiteX9518" fmla="*/ 2441510 w 4699113"/>
              <a:gd name="connsiteY9518" fmla="*/ 4922996 h 4925960"/>
              <a:gd name="connsiteX9519" fmla="*/ 2435168 w 4699113"/>
              <a:gd name="connsiteY9519" fmla="*/ 4922996 h 4925960"/>
              <a:gd name="connsiteX9520" fmla="*/ 643671 w 4699113"/>
              <a:gd name="connsiteY9520" fmla="*/ 4922996 h 4925960"/>
              <a:gd name="connsiteX9521" fmla="*/ 640500 w 4699113"/>
              <a:gd name="connsiteY9521" fmla="*/ 4925960 h 4925960"/>
              <a:gd name="connsiteX9522" fmla="*/ 634159 w 4699113"/>
              <a:gd name="connsiteY9522" fmla="*/ 4922996 h 4925960"/>
              <a:gd name="connsiteX9523" fmla="*/ 500985 w 4699113"/>
              <a:gd name="connsiteY9523" fmla="*/ 4922996 h 4925960"/>
              <a:gd name="connsiteX9524" fmla="*/ 494644 w 4699113"/>
              <a:gd name="connsiteY9524" fmla="*/ 4925960 h 4925960"/>
              <a:gd name="connsiteX9525" fmla="*/ 488302 w 4699113"/>
              <a:gd name="connsiteY9525" fmla="*/ 4922996 h 4925960"/>
              <a:gd name="connsiteX9526" fmla="*/ 98295 w 4699113"/>
              <a:gd name="connsiteY9526" fmla="*/ 4922996 h 4925960"/>
              <a:gd name="connsiteX9527" fmla="*/ 88782 w 4699113"/>
              <a:gd name="connsiteY9527" fmla="*/ 4908177 h 4925960"/>
              <a:gd name="connsiteX9528" fmla="*/ 85612 w 4699113"/>
              <a:gd name="connsiteY9528" fmla="*/ 4905213 h 4925960"/>
              <a:gd name="connsiteX9529" fmla="*/ 85612 w 4699113"/>
              <a:gd name="connsiteY9529" fmla="*/ 4896322 h 4925960"/>
              <a:gd name="connsiteX9530" fmla="*/ 76099 w 4699113"/>
              <a:gd name="connsiteY9530" fmla="*/ 4851863 h 4925960"/>
              <a:gd name="connsiteX9531" fmla="*/ 41221 w 4699113"/>
              <a:gd name="connsiteY9531" fmla="*/ 4819261 h 4925960"/>
              <a:gd name="connsiteX9532" fmla="*/ 41221 w 4699113"/>
              <a:gd name="connsiteY9532" fmla="*/ 4813333 h 4925960"/>
              <a:gd name="connsiteX9533" fmla="*/ 38050 w 4699113"/>
              <a:gd name="connsiteY9533" fmla="*/ 4810369 h 4925960"/>
              <a:gd name="connsiteX9534" fmla="*/ 31708 w 4699113"/>
              <a:gd name="connsiteY9534" fmla="*/ 4789622 h 4925960"/>
              <a:gd name="connsiteX9535" fmla="*/ 12683 w 4699113"/>
              <a:gd name="connsiteY9535" fmla="*/ 4777767 h 4925960"/>
              <a:gd name="connsiteX9536" fmla="*/ 0 w 4699113"/>
              <a:gd name="connsiteY9536" fmla="*/ 4759983 h 4925960"/>
              <a:gd name="connsiteX9537" fmla="*/ 9513 w 4699113"/>
              <a:gd name="connsiteY9537" fmla="*/ 4736272 h 4925960"/>
              <a:gd name="connsiteX9538" fmla="*/ 9513 w 4699113"/>
              <a:gd name="connsiteY9538" fmla="*/ 4727381 h 4925960"/>
              <a:gd name="connsiteX9539" fmla="*/ 9513 w 4699113"/>
              <a:gd name="connsiteY9539" fmla="*/ 4724417 h 4925960"/>
              <a:gd name="connsiteX9540" fmla="*/ 12683 w 4699113"/>
              <a:gd name="connsiteY9540" fmla="*/ 4703670 h 4925960"/>
              <a:gd name="connsiteX9541" fmla="*/ 28537 w 4699113"/>
              <a:gd name="connsiteY9541" fmla="*/ 4688850 h 4925960"/>
              <a:gd name="connsiteX9542" fmla="*/ 50733 w 4699113"/>
              <a:gd name="connsiteY9542" fmla="*/ 4679959 h 4925960"/>
              <a:gd name="connsiteX9543" fmla="*/ 57074 w 4699113"/>
              <a:gd name="connsiteY9543" fmla="*/ 4659212 h 4925960"/>
              <a:gd name="connsiteX9544" fmla="*/ 60245 w 4699113"/>
              <a:gd name="connsiteY9544" fmla="*/ 4635501 h 4925960"/>
              <a:gd name="connsiteX9545" fmla="*/ 66587 w 4699113"/>
              <a:gd name="connsiteY9545" fmla="*/ 4611790 h 4925960"/>
              <a:gd name="connsiteX9546" fmla="*/ 82441 w 4699113"/>
              <a:gd name="connsiteY9546" fmla="*/ 4522873 h 4925960"/>
              <a:gd name="connsiteX9547" fmla="*/ 104636 w 4699113"/>
              <a:gd name="connsiteY9547" fmla="*/ 4433957 h 4925960"/>
              <a:gd name="connsiteX9548" fmla="*/ 120490 w 4699113"/>
              <a:gd name="connsiteY9548" fmla="*/ 4371716 h 4925960"/>
              <a:gd name="connsiteX9549" fmla="*/ 130003 w 4699113"/>
              <a:gd name="connsiteY9549" fmla="*/ 4309474 h 4925960"/>
              <a:gd name="connsiteX9550" fmla="*/ 130003 w 4699113"/>
              <a:gd name="connsiteY9550" fmla="*/ 4300583 h 4925960"/>
              <a:gd name="connsiteX9551" fmla="*/ 126832 w 4699113"/>
              <a:gd name="connsiteY9551" fmla="*/ 4288727 h 4925960"/>
              <a:gd name="connsiteX9552" fmla="*/ 101466 w 4699113"/>
              <a:gd name="connsiteY9552" fmla="*/ 4250197 h 4925960"/>
              <a:gd name="connsiteX9553" fmla="*/ 79270 w 4699113"/>
              <a:gd name="connsiteY9553" fmla="*/ 4208703 h 4925960"/>
              <a:gd name="connsiteX9554" fmla="*/ 76099 w 4699113"/>
              <a:gd name="connsiteY9554" fmla="*/ 4176100 h 4925960"/>
              <a:gd name="connsiteX9555" fmla="*/ 72928 w 4699113"/>
              <a:gd name="connsiteY9555" fmla="*/ 4143497 h 4925960"/>
              <a:gd name="connsiteX9556" fmla="*/ 72928 w 4699113"/>
              <a:gd name="connsiteY9556" fmla="*/ 4122750 h 4925960"/>
              <a:gd name="connsiteX9557" fmla="*/ 63416 w 4699113"/>
              <a:gd name="connsiteY9557" fmla="*/ 4107931 h 4925960"/>
              <a:gd name="connsiteX9558" fmla="*/ 57074 w 4699113"/>
              <a:gd name="connsiteY9558" fmla="*/ 4093111 h 4925960"/>
              <a:gd name="connsiteX9559" fmla="*/ 76099 w 4699113"/>
              <a:gd name="connsiteY9559" fmla="*/ 4084220 h 4925960"/>
              <a:gd name="connsiteX9560" fmla="*/ 104636 w 4699113"/>
              <a:gd name="connsiteY9560" fmla="*/ 4096075 h 4925960"/>
              <a:gd name="connsiteX9561" fmla="*/ 126832 w 4699113"/>
              <a:gd name="connsiteY9561" fmla="*/ 4116822 h 4925960"/>
              <a:gd name="connsiteX9562" fmla="*/ 142686 w 4699113"/>
              <a:gd name="connsiteY9562" fmla="*/ 4107931 h 4925960"/>
              <a:gd name="connsiteX9563" fmla="*/ 158540 w 4699113"/>
              <a:gd name="connsiteY9563" fmla="*/ 4099039 h 4925960"/>
              <a:gd name="connsiteX9564" fmla="*/ 161711 w 4699113"/>
              <a:gd name="connsiteY9564" fmla="*/ 4078292 h 4925960"/>
              <a:gd name="connsiteX9565" fmla="*/ 145857 w 4699113"/>
              <a:gd name="connsiteY9565" fmla="*/ 4057545 h 4925960"/>
              <a:gd name="connsiteX9566" fmla="*/ 183906 w 4699113"/>
              <a:gd name="connsiteY9566" fmla="*/ 4057545 h 4925960"/>
              <a:gd name="connsiteX9567" fmla="*/ 193419 w 4699113"/>
              <a:gd name="connsiteY9567" fmla="*/ 4030870 h 4925960"/>
              <a:gd name="connsiteX9568" fmla="*/ 234639 w 4699113"/>
              <a:gd name="connsiteY9568" fmla="*/ 3832290 h 4925960"/>
              <a:gd name="connsiteX9569" fmla="*/ 275859 w 4699113"/>
              <a:gd name="connsiteY9569" fmla="*/ 3630747 h 4925960"/>
              <a:gd name="connsiteX9570" fmla="*/ 307567 w 4699113"/>
              <a:gd name="connsiteY9570" fmla="*/ 3476625 h 4925960"/>
              <a:gd name="connsiteX9571" fmla="*/ 342446 w 4699113"/>
              <a:gd name="connsiteY9571" fmla="*/ 3322504 h 4925960"/>
              <a:gd name="connsiteX9572" fmla="*/ 361470 w 4699113"/>
              <a:gd name="connsiteY9572" fmla="*/ 3251371 h 4925960"/>
              <a:gd name="connsiteX9573" fmla="*/ 377324 w 4699113"/>
              <a:gd name="connsiteY9573" fmla="*/ 3177274 h 4925960"/>
              <a:gd name="connsiteX9574" fmla="*/ 380495 w 4699113"/>
              <a:gd name="connsiteY9574" fmla="*/ 3171346 h 4925960"/>
              <a:gd name="connsiteX9575" fmla="*/ 383666 w 4699113"/>
              <a:gd name="connsiteY9575" fmla="*/ 3165418 h 4925960"/>
              <a:gd name="connsiteX9576" fmla="*/ 405862 w 4699113"/>
              <a:gd name="connsiteY9576" fmla="*/ 3162455 h 4925960"/>
              <a:gd name="connsiteX9577" fmla="*/ 409032 w 4699113"/>
              <a:gd name="connsiteY9577" fmla="*/ 3141707 h 4925960"/>
              <a:gd name="connsiteX9578" fmla="*/ 421716 w 4699113"/>
              <a:gd name="connsiteY9578" fmla="*/ 3126888 h 4925960"/>
              <a:gd name="connsiteX9579" fmla="*/ 437569 w 4699113"/>
              <a:gd name="connsiteY9579" fmla="*/ 3129852 h 4925960"/>
              <a:gd name="connsiteX9580" fmla="*/ 443911 w 4699113"/>
              <a:gd name="connsiteY9580" fmla="*/ 3115033 h 4925960"/>
              <a:gd name="connsiteX9581" fmla="*/ 437569 w 4699113"/>
              <a:gd name="connsiteY9581" fmla="*/ 3103177 h 4925960"/>
              <a:gd name="connsiteX9582" fmla="*/ 390008 w 4699113"/>
              <a:gd name="connsiteY9582" fmla="*/ 3100213 h 4925960"/>
              <a:gd name="connsiteX9583" fmla="*/ 399520 w 4699113"/>
              <a:gd name="connsiteY9583" fmla="*/ 3052791 h 4925960"/>
              <a:gd name="connsiteX9584" fmla="*/ 409032 w 4699113"/>
              <a:gd name="connsiteY9584" fmla="*/ 2999441 h 4925960"/>
              <a:gd name="connsiteX9585" fmla="*/ 412203 w 4699113"/>
              <a:gd name="connsiteY9585" fmla="*/ 2940164 h 4925960"/>
              <a:gd name="connsiteX9586" fmla="*/ 424886 w 4699113"/>
              <a:gd name="connsiteY9586" fmla="*/ 2916453 h 4925960"/>
              <a:gd name="connsiteX9587" fmla="*/ 424886 w 4699113"/>
              <a:gd name="connsiteY9587" fmla="*/ 2892742 h 4925960"/>
              <a:gd name="connsiteX9588" fmla="*/ 415374 w 4699113"/>
              <a:gd name="connsiteY9588" fmla="*/ 2877923 h 4925960"/>
              <a:gd name="connsiteX9589" fmla="*/ 409032 w 4699113"/>
              <a:gd name="connsiteY9589" fmla="*/ 2866067 h 4925960"/>
              <a:gd name="connsiteX9590" fmla="*/ 390008 w 4699113"/>
              <a:gd name="connsiteY9590" fmla="*/ 2851248 h 4925960"/>
              <a:gd name="connsiteX9591" fmla="*/ 377324 w 4699113"/>
              <a:gd name="connsiteY9591" fmla="*/ 2830501 h 4925960"/>
              <a:gd name="connsiteX9592" fmla="*/ 345617 w 4699113"/>
              <a:gd name="connsiteY9592" fmla="*/ 2800862 h 4925960"/>
              <a:gd name="connsiteX9593" fmla="*/ 317079 w 4699113"/>
              <a:gd name="connsiteY9593" fmla="*/ 2777151 h 4925960"/>
              <a:gd name="connsiteX9594" fmla="*/ 307567 w 4699113"/>
              <a:gd name="connsiteY9594" fmla="*/ 2771223 h 4925960"/>
              <a:gd name="connsiteX9595" fmla="*/ 304396 w 4699113"/>
              <a:gd name="connsiteY9595" fmla="*/ 2762332 h 4925960"/>
              <a:gd name="connsiteX9596" fmla="*/ 301225 w 4699113"/>
              <a:gd name="connsiteY9596" fmla="*/ 2741584 h 4925960"/>
              <a:gd name="connsiteX9597" fmla="*/ 282201 w 4699113"/>
              <a:gd name="connsiteY9597" fmla="*/ 2747512 h 4925960"/>
              <a:gd name="connsiteX9598" fmla="*/ 269518 w 4699113"/>
              <a:gd name="connsiteY9598" fmla="*/ 2747512 h 4925960"/>
              <a:gd name="connsiteX9599" fmla="*/ 253664 w 4699113"/>
              <a:gd name="connsiteY9599" fmla="*/ 2747512 h 4925960"/>
              <a:gd name="connsiteX9600" fmla="*/ 228297 w 4699113"/>
              <a:gd name="connsiteY9600" fmla="*/ 2735657 h 4925960"/>
              <a:gd name="connsiteX9601" fmla="*/ 218785 w 4699113"/>
              <a:gd name="connsiteY9601" fmla="*/ 2717874 h 4925960"/>
              <a:gd name="connsiteX9602" fmla="*/ 228297 w 4699113"/>
              <a:gd name="connsiteY9602" fmla="*/ 2697126 h 4925960"/>
              <a:gd name="connsiteX9603" fmla="*/ 247322 w 4699113"/>
              <a:gd name="connsiteY9603" fmla="*/ 2676379 h 4925960"/>
              <a:gd name="connsiteX9604" fmla="*/ 263176 w 4699113"/>
              <a:gd name="connsiteY9604" fmla="*/ 2670451 h 4925960"/>
              <a:gd name="connsiteX9605" fmla="*/ 282201 w 4699113"/>
              <a:gd name="connsiteY9605" fmla="*/ 2658596 h 4925960"/>
              <a:gd name="connsiteX9606" fmla="*/ 298055 w 4699113"/>
              <a:gd name="connsiteY9606" fmla="*/ 2658596 h 4925960"/>
              <a:gd name="connsiteX9607" fmla="*/ 307567 w 4699113"/>
              <a:gd name="connsiteY9607" fmla="*/ 2667487 h 4925960"/>
              <a:gd name="connsiteX9608" fmla="*/ 329763 w 4699113"/>
              <a:gd name="connsiteY9608" fmla="*/ 2691199 h 4925960"/>
              <a:gd name="connsiteX9609" fmla="*/ 364641 w 4699113"/>
              <a:gd name="connsiteY9609" fmla="*/ 2706018 h 4925960"/>
              <a:gd name="connsiteX9610" fmla="*/ 367812 w 4699113"/>
              <a:gd name="connsiteY9610" fmla="*/ 2700090 h 4925960"/>
              <a:gd name="connsiteX9611" fmla="*/ 367812 w 4699113"/>
              <a:gd name="connsiteY9611" fmla="*/ 2694162 h 4925960"/>
              <a:gd name="connsiteX9612" fmla="*/ 361470 w 4699113"/>
              <a:gd name="connsiteY9612" fmla="*/ 2679343 h 4925960"/>
              <a:gd name="connsiteX9613" fmla="*/ 361470 w 4699113"/>
              <a:gd name="connsiteY9613" fmla="*/ 2673415 h 4925960"/>
              <a:gd name="connsiteX9614" fmla="*/ 383666 w 4699113"/>
              <a:gd name="connsiteY9614" fmla="*/ 2667487 h 4925960"/>
              <a:gd name="connsiteX9615" fmla="*/ 402691 w 4699113"/>
              <a:gd name="connsiteY9615" fmla="*/ 2670451 h 4925960"/>
              <a:gd name="connsiteX9616" fmla="*/ 434399 w 4699113"/>
              <a:gd name="connsiteY9616" fmla="*/ 2679343 h 4925960"/>
              <a:gd name="connsiteX9617" fmla="*/ 469277 w 4699113"/>
              <a:gd name="connsiteY9617" fmla="*/ 2685271 h 4925960"/>
              <a:gd name="connsiteX9618" fmla="*/ 472448 w 4699113"/>
              <a:gd name="connsiteY9618" fmla="*/ 2676379 h 4925960"/>
              <a:gd name="connsiteX9619" fmla="*/ 469277 w 4699113"/>
              <a:gd name="connsiteY9619" fmla="*/ 2667487 h 4925960"/>
              <a:gd name="connsiteX9620" fmla="*/ 466107 w 4699113"/>
              <a:gd name="connsiteY9620" fmla="*/ 2655632 h 4925960"/>
              <a:gd name="connsiteX9621" fmla="*/ 466107 w 4699113"/>
              <a:gd name="connsiteY9621" fmla="*/ 2646741 h 4925960"/>
              <a:gd name="connsiteX9622" fmla="*/ 475619 w 4699113"/>
              <a:gd name="connsiteY9622" fmla="*/ 2631921 h 4925960"/>
              <a:gd name="connsiteX9623" fmla="*/ 491473 w 4699113"/>
              <a:gd name="connsiteY9623" fmla="*/ 2623029 h 4925960"/>
              <a:gd name="connsiteX9624" fmla="*/ 513668 w 4699113"/>
              <a:gd name="connsiteY9624" fmla="*/ 2602282 h 4925960"/>
              <a:gd name="connsiteX9625" fmla="*/ 516839 w 4699113"/>
              <a:gd name="connsiteY9625" fmla="*/ 2566716 h 4925960"/>
              <a:gd name="connsiteX9626" fmla="*/ 516839 w 4699113"/>
              <a:gd name="connsiteY9626" fmla="*/ 2551896 h 4925960"/>
              <a:gd name="connsiteX9627" fmla="*/ 520010 w 4699113"/>
              <a:gd name="connsiteY9627" fmla="*/ 2534113 h 4925960"/>
              <a:gd name="connsiteX9628" fmla="*/ 520010 w 4699113"/>
              <a:gd name="connsiteY9628" fmla="*/ 2531149 h 4925960"/>
              <a:gd name="connsiteX9629" fmla="*/ 523181 w 4699113"/>
              <a:gd name="connsiteY9629" fmla="*/ 2528185 h 4925960"/>
              <a:gd name="connsiteX9630" fmla="*/ 532693 w 4699113"/>
              <a:gd name="connsiteY9630" fmla="*/ 2522258 h 4925960"/>
              <a:gd name="connsiteX9631" fmla="*/ 539035 w 4699113"/>
              <a:gd name="connsiteY9631" fmla="*/ 2513366 h 4925960"/>
              <a:gd name="connsiteX9632" fmla="*/ 545376 w 4699113"/>
              <a:gd name="connsiteY9632" fmla="*/ 2465944 h 4925960"/>
              <a:gd name="connsiteX9633" fmla="*/ 558060 w 4699113"/>
              <a:gd name="connsiteY9633" fmla="*/ 2418522 h 4925960"/>
              <a:gd name="connsiteX9634" fmla="*/ 558060 w 4699113"/>
              <a:gd name="connsiteY9634" fmla="*/ 2400739 h 4925960"/>
              <a:gd name="connsiteX9635" fmla="*/ 558060 w 4699113"/>
              <a:gd name="connsiteY9635" fmla="*/ 2385919 h 4925960"/>
              <a:gd name="connsiteX9636" fmla="*/ 558060 w 4699113"/>
              <a:gd name="connsiteY9636" fmla="*/ 2353317 h 4925960"/>
              <a:gd name="connsiteX9637" fmla="*/ 570743 w 4699113"/>
              <a:gd name="connsiteY9637" fmla="*/ 2317750 h 4925960"/>
              <a:gd name="connsiteX9638" fmla="*/ 589767 w 4699113"/>
              <a:gd name="connsiteY9638" fmla="*/ 2255509 h 4925960"/>
              <a:gd name="connsiteX9639" fmla="*/ 624646 w 4699113"/>
              <a:gd name="connsiteY9639" fmla="*/ 2199195 h 4925960"/>
              <a:gd name="connsiteX9640" fmla="*/ 630988 w 4699113"/>
              <a:gd name="connsiteY9640" fmla="*/ 2196231 h 4925960"/>
              <a:gd name="connsiteX9641" fmla="*/ 643671 w 4699113"/>
              <a:gd name="connsiteY9641" fmla="*/ 2196231 h 4925960"/>
              <a:gd name="connsiteX9642" fmla="*/ 650012 w 4699113"/>
              <a:gd name="connsiteY9642" fmla="*/ 2199195 h 4925960"/>
              <a:gd name="connsiteX9643" fmla="*/ 650012 w 4699113"/>
              <a:gd name="connsiteY9643" fmla="*/ 2208087 h 4925960"/>
              <a:gd name="connsiteX9644" fmla="*/ 653183 w 4699113"/>
              <a:gd name="connsiteY9644" fmla="*/ 2249581 h 4925960"/>
              <a:gd name="connsiteX9645" fmla="*/ 650012 w 4699113"/>
              <a:gd name="connsiteY9645" fmla="*/ 2294039 h 4925960"/>
              <a:gd name="connsiteX9646" fmla="*/ 653183 w 4699113"/>
              <a:gd name="connsiteY9646" fmla="*/ 2305895 h 4925960"/>
              <a:gd name="connsiteX9647" fmla="*/ 650012 w 4699113"/>
              <a:gd name="connsiteY9647" fmla="*/ 2320714 h 4925960"/>
              <a:gd name="connsiteX9648" fmla="*/ 650012 w 4699113"/>
              <a:gd name="connsiteY9648" fmla="*/ 2323678 h 4925960"/>
              <a:gd name="connsiteX9649" fmla="*/ 643671 w 4699113"/>
              <a:gd name="connsiteY9649" fmla="*/ 2326642 h 4925960"/>
              <a:gd name="connsiteX9650" fmla="*/ 650012 w 4699113"/>
              <a:gd name="connsiteY9650" fmla="*/ 2347389 h 4925960"/>
              <a:gd name="connsiteX9651" fmla="*/ 653183 w 4699113"/>
              <a:gd name="connsiteY9651" fmla="*/ 2368136 h 4925960"/>
              <a:gd name="connsiteX9652" fmla="*/ 646842 w 4699113"/>
              <a:gd name="connsiteY9652" fmla="*/ 2388883 h 4925960"/>
              <a:gd name="connsiteX9653" fmla="*/ 630988 w 4699113"/>
              <a:gd name="connsiteY9653" fmla="*/ 2406667 h 4925960"/>
              <a:gd name="connsiteX9654" fmla="*/ 624646 w 4699113"/>
              <a:gd name="connsiteY9654" fmla="*/ 2439269 h 4925960"/>
              <a:gd name="connsiteX9655" fmla="*/ 618305 w 4699113"/>
              <a:gd name="connsiteY9655" fmla="*/ 2471872 h 4925960"/>
              <a:gd name="connsiteX9656" fmla="*/ 621475 w 4699113"/>
              <a:gd name="connsiteY9656" fmla="*/ 2486691 h 4925960"/>
              <a:gd name="connsiteX9657" fmla="*/ 630988 w 4699113"/>
              <a:gd name="connsiteY9657" fmla="*/ 2486691 h 4925960"/>
              <a:gd name="connsiteX9658" fmla="*/ 688062 w 4699113"/>
              <a:gd name="connsiteY9658" fmla="*/ 2471872 h 4925960"/>
              <a:gd name="connsiteX9659" fmla="*/ 741965 w 4699113"/>
              <a:gd name="connsiteY9659" fmla="*/ 2460016 h 4925960"/>
              <a:gd name="connsiteX9660" fmla="*/ 754649 w 4699113"/>
              <a:gd name="connsiteY9660" fmla="*/ 2451125 h 4925960"/>
              <a:gd name="connsiteX9661" fmla="*/ 741965 w 4699113"/>
              <a:gd name="connsiteY9661" fmla="*/ 2442233 h 4925960"/>
              <a:gd name="connsiteX9662" fmla="*/ 741965 w 4699113"/>
              <a:gd name="connsiteY9662" fmla="*/ 2427414 h 4925960"/>
              <a:gd name="connsiteX9663" fmla="*/ 754649 w 4699113"/>
              <a:gd name="connsiteY9663" fmla="*/ 2421486 h 4925960"/>
              <a:gd name="connsiteX9664" fmla="*/ 776844 w 4699113"/>
              <a:gd name="connsiteY9664" fmla="*/ 2403703 h 4925960"/>
              <a:gd name="connsiteX9665" fmla="*/ 805381 w 4699113"/>
              <a:gd name="connsiteY9665" fmla="*/ 2406667 h 4925960"/>
              <a:gd name="connsiteX9666" fmla="*/ 818064 w 4699113"/>
              <a:gd name="connsiteY9666" fmla="*/ 2406667 h 4925960"/>
              <a:gd name="connsiteX9667" fmla="*/ 821235 w 4699113"/>
              <a:gd name="connsiteY9667" fmla="*/ 2397775 h 4925960"/>
              <a:gd name="connsiteX9668" fmla="*/ 811723 w 4699113"/>
              <a:gd name="connsiteY9668" fmla="*/ 2374064 h 4925960"/>
              <a:gd name="connsiteX9669" fmla="*/ 808552 w 4699113"/>
              <a:gd name="connsiteY9669" fmla="*/ 2347389 h 4925960"/>
              <a:gd name="connsiteX9670" fmla="*/ 802210 w 4699113"/>
              <a:gd name="connsiteY9670" fmla="*/ 2338497 h 4925960"/>
              <a:gd name="connsiteX9671" fmla="*/ 811723 w 4699113"/>
              <a:gd name="connsiteY9671" fmla="*/ 2326642 h 4925960"/>
              <a:gd name="connsiteX9672" fmla="*/ 824406 w 4699113"/>
              <a:gd name="connsiteY9672" fmla="*/ 2317750 h 4925960"/>
              <a:gd name="connsiteX9673" fmla="*/ 837089 w 4699113"/>
              <a:gd name="connsiteY9673" fmla="*/ 2299967 h 4925960"/>
              <a:gd name="connsiteX9674" fmla="*/ 802210 w 4699113"/>
              <a:gd name="connsiteY9674" fmla="*/ 2305895 h 4925960"/>
              <a:gd name="connsiteX9675" fmla="*/ 776844 w 4699113"/>
              <a:gd name="connsiteY9675" fmla="*/ 2285148 h 4925960"/>
              <a:gd name="connsiteX9676" fmla="*/ 764161 w 4699113"/>
              <a:gd name="connsiteY9676" fmla="*/ 2282184 h 4925960"/>
              <a:gd name="connsiteX9677" fmla="*/ 757819 w 4699113"/>
              <a:gd name="connsiteY9677" fmla="*/ 2276256 h 4925960"/>
              <a:gd name="connsiteX9678" fmla="*/ 745136 w 4699113"/>
              <a:gd name="connsiteY9678" fmla="*/ 2270328 h 4925960"/>
              <a:gd name="connsiteX9679" fmla="*/ 745136 w 4699113"/>
              <a:gd name="connsiteY9679" fmla="*/ 2258473 h 4925960"/>
              <a:gd name="connsiteX9680" fmla="*/ 754649 w 4699113"/>
              <a:gd name="connsiteY9680" fmla="*/ 2234762 h 4925960"/>
              <a:gd name="connsiteX9681" fmla="*/ 745136 w 4699113"/>
              <a:gd name="connsiteY9681" fmla="*/ 2211051 h 4925960"/>
              <a:gd name="connsiteX9682" fmla="*/ 760990 w 4699113"/>
              <a:gd name="connsiteY9682" fmla="*/ 2190304 h 4925960"/>
              <a:gd name="connsiteX9683" fmla="*/ 783186 w 4699113"/>
              <a:gd name="connsiteY9683" fmla="*/ 2178448 h 4925960"/>
              <a:gd name="connsiteX9684" fmla="*/ 795869 w 4699113"/>
              <a:gd name="connsiteY9684" fmla="*/ 2178448 h 4925960"/>
              <a:gd name="connsiteX9685" fmla="*/ 802210 w 4699113"/>
              <a:gd name="connsiteY9685" fmla="*/ 2193268 h 4925960"/>
              <a:gd name="connsiteX9686" fmla="*/ 827577 w 4699113"/>
              <a:gd name="connsiteY9686" fmla="*/ 2222906 h 4925960"/>
              <a:gd name="connsiteX9687" fmla="*/ 840260 w 4699113"/>
              <a:gd name="connsiteY9687" fmla="*/ 2258473 h 4925960"/>
              <a:gd name="connsiteX9688" fmla="*/ 840260 w 4699113"/>
              <a:gd name="connsiteY9688" fmla="*/ 2261437 h 4925960"/>
              <a:gd name="connsiteX9689" fmla="*/ 843431 w 4699113"/>
              <a:gd name="connsiteY9689" fmla="*/ 2264401 h 4925960"/>
              <a:gd name="connsiteX9690" fmla="*/ 846602 w 4699113"/>
              <a:gd name="connsiteY9690" fmla="*/ 2237726 h 4925960"/>
              <a:gd name="connsiteX9691" fmla="*/ 837089 w 4699113"/>
              <a:gd name="connsiteY9691" fmla="*/ 2211051 h 4925960"/>
              <a:gd name="connsiteX9692" fmla="*/ 824406 w 4699113"/>
              <a:gd name="connsiteY9692" fmla="*/ 2193268 h 4925960"/>
              <a:gd name="connsiteX9693" fmla="*/ 846602 w 4699113"/>
              <a:gd name="connsiteY9693" fmla="*/ 2181412 h 4925960"/>
              <a:gd name="connsiteX9694" fmla="*/ 903676 w 4699113"/>
              <a:gd name="connsiteY9694" fmla="*/ 2169557 h 4925960"/>
              <a:gd name="connsiteX9695" fmla="*/ 957579 w 4699113"/>
              <a:gd name="connsiteY9695" fmla="*/ 2154737 h 4925960"/>
              <a:gd name="connsiteX9696" fmla="*/ 976604 w 4699113"/>
              <a:gd name="connsiteY9696" fmla="*/ 2139918 h 4925960"/>
              <a:gd name="connsiteX9697" fmla="*/ 992458 w 4699113"/>
              <a:gd name="connsiteY9697" fmla="*/ 2128062 h 4925960"/>
              <a:gd name="connsiteX9698" fmla="*/ 973433 w 4699113"/>
              <a:gd name="connsiteY9698" fmla="*/ 2116207 h 4925960"/>
              <a:gd name="connsiteX9699" fmla="*/ 963921 w 4699113"/>
              <a:gd name="connsiteY9699" fmla="*/ 2095460 h 4925960"/>
              <a:gd name="connsiteX9700" fmla="*/ 894163 w 4699113"/>
              <a:gd name="connsiteY9700" fmla="*/ 2113243 h 4925960"/>
              <a:gd name="connsiteX9701" fmla="*/ 821235 w 4699113"/>
              <a:gd name="connsiteY9701" fmla="*/ 2128062 h 4925960"/>
              <a:gd name="connsiteX9702" fmla="*/ 821235 w 4699113"/>
              <a:gd name="connsiteY9702" fmla="*/ 2136954 h 4925960"/>
              <a:gd name="connsiteX9703" fmla="*/ 824406 w 4699113"/>
              <a:gd name="connsiteY9703" fmla="*/ 2148810 h 4925960"/>
              <a:gd name="connsiteX9704" fmla="*/ 827577 w 4699113"/>
              <a:gd name="connsiteY9704" fmla="*/ 2166593 h 4925960"/>
              <a:gd name="connsiteX9705" fmla="*/ 818064 w 4699113"/>
              <a:gd name="connsiteY9705" fmla="*/ 2175484 h 4925960"/>
              <a:gd name="connsiteX9706" fmla="*/ 802210 w 4699113"/>
              <a:gd name="connsiteY9706" fmla="*/ 2169557 h 4925960"/>
              <a:gd name="connsiteX9707" fmla="*/ 795869 w 4699113"/>
              <a:gd name="connsiteY9707" fmla="*/ 2151773 h 4925960"/>
              <a:gd name="connsiteX9708" fmla="*/ 795869 w 4699113"/>
              <a:gd name="connsiteY9708" fmla="*/ 2110279 h 4925960"/>
              <a:gd name="connsiteX9709" fmla="*/ 802210 w 4699113"/>
              <a:gd name="connsiteY9709" fmla="*/ 2071749 h 4925960"/>
              <a:gd name="connsiteX9710" fmla="*/ 811723 w 4699113"/>
              <a:gd name="connsiteY9710" fmla="*/ 2053965 h 4925960"/>
              <a:gd name="connsiteX9711" fmla="*/ 830748 w 4699113"/>
              <a:gd name="connsiteY9711" fmla="*/ 2045074 h 4925960"/>
              <a:gd name="connsiteX9712" fmla="*/ 837089 w 4699113"/>
              <a:gd name="connsiteY9712" fmla="*/ 2048038 h 4925960"/>
              <a:gd name="connsiteX9713" fmla="*/ 843431 w 4699113"/>
              <a:gd name="connsiteY9713" fmla="*/ 2053965 h 4925960"/>
              <a:gd name="connsiteX9714" fmla="*/ 846602 w 4699113"/>
              <a:gd name="connsiteY9714" fmla="*/ 2062857 h 4925960"/>
              <a:gd name="connsiteX9715" fmla="*/ 840260 w 4699113"/>
              <a:gd name="connsiteY9715" fmla="*/ 2071749 h 4925960"/>
              <a:gd name="connsiteX9716" fmla="*/ 830748 w 4699113"/>
              <a:gd name="connsiteY9716" fmla="*/ 2092496 h 4925960"/>
              <a:gd name="connsiteX9717" fmla="*/ 830748 w 4699113"/>
              <a:gd name="connsiteY9717" fmla="*/ 2113243 h 4925960"/>
              <a:gd name="connsiteX9718" fmla="*/ 875139 w 4699113"/>
              <a:gd name="connsiteY9718" fmla="*/ 2107315 h 4925960"/>
              <a:gd name="connsiteX9719" fmla="*/ 913188 w 4699113"/>
              <a:gd name="connsiteY9719" fmla="*/ 2077677 h 4925960"/>
              <a:gd name="connsiteX9720" fmla="*/ 925871 w 4699113"/>
              <a:gd name="connsiteY9720" fmla="*/ 2092496 h 4925960"/>
              <a:gd name="connsiteX9721" fmla="*/ 948067 w 4699113"/>
              <a:gd name="connsiteY9721" fmla="*/ 2089532 h 4925960"/>
              <a:gd name="connsiteX9722" fmla="*/ 970262 w 4699113"/>
              <a:gd name="connsiteY9722" fmla="*/ 2083604 h 4925960"/>
              <a:gd name="connsiteX9723" fmla="*/ 976604 w 4699113"/>
              <a:gd name="connsiteY9723" fmla="*/ 2065821 h 4925960"/>
              <a:gd name="connsiteX9724" fmla="*/ 970262 w 4699113"/>
              <a:gd name="connsiteY9724" fmla="*/ 2053965 h 4925960"/>
              <a:gd name="connsiteX9725" fmla="*/ 954408 w 4699113"/>
              <a:gd name="connsiteY9725" fmla="*/ 2051002 h 4925960"/>
              <a:gd name="connsiteX9726" fmla="*/ 935384 w 4699113"/>
              <a:gd name="connsiteY9726" fmla="*/ 2045074 h 4925960"/>
              <a:gd name="connsiteX9727" fmla="*/ 941725 w 4699113"/>
              <a:gd name="connsiteY9727" fmla="*/ 2027291 h 4925960"/>
              <a:gd name="connsiteX9728" fmla="*/ 957579 w 4699113"/>
              <a:gd name="connsiteY9728" fmla="*/ 2036182 h 4925960"/>
              <a:gd name="connsiteX9729" fmla="*/ 976604 w 4699113"/>
              <a:gd name="connsiteY9729" fmla="*/ 2048038 h 4925960"/>
              <a:gd name="connsiteX9730" fmla="*/ 1001970 w 4699113"/>
              <a:gd name="connsiteY9730" fmla="*/ 2053965 h 4925960"/>
              <a:gd name="connsiteX9731" fmla="*/ 1027337 w 4699113"/>
              <a:gd name="connsiteY9731" fmla="*/ 2068785 h 4925960"/>
              <a:gd name="connsiteX9732" fmla="*/ 1043191 w 4699113"/>
              <a:gd name="connsiteY9732" fmla="*/ 2045074 h 4925960"/>
              <a:gd name="connsiteX9733" fmla="*/ 1043191 w 4699113"/>
              <a:gd name="connsiteY9733" fmla="*/ 2012471 h 4925960"/>
              <a:gd name="connsiteX9734" fmla="*/ 1040020 w 4699113"/>
              <a:gd name="connsiteY9734" fmla="*/ 2006544 h 4925960"/>
              <a:gd name="connsiteX9735" fmla="*/ 1046361 w 4699113"/>
              <a:gd name="connsiteY9735" fmla="*/ 2000616 h 4925960"/>
              <a:gd name="connsiteX9736" fmla="*/ 1055874 w 4699113"/>
              <a:gd name="connsiteY9736" fmla="*/ 1994688 h 4925960"/>
              <a:gd name="connsiteX9737" fmla="*/ 1062215 w 4699113"/>
              <a:gd name="connsiteY9737" fmla="*/ 2000616 h 4925960"/>
              <a:gd name="connsiteX9738" fmla="*/ 1065386 w 4699113"/>
              <a:gd name="connsiteY9738" fmla="*/ 2006544 h 4925960"/>
              <a:gd name="connsiteX9739" fmla="*/ 1059045 w 4699113"/>
              <a:gd name="connsiteY9739" fmla="*/ 2015435 h 4925960"/>
              <a:gd name="connsiteX9740" fmla="*/ 1049532 w 4699113"/>
              <a:gd name="connsiteY9740" fmla="*/ 2033218 h 4925960"/>
              <a:gd name="connsiteX9741" fmla="*/ 1049532 w 4699113"/>
              <a:gd name="connsiteY9741" fmla="*/ 2053965 h 4925960"/>
              <a:gd name="connsiteX9742" fmla="*/ 1055874 w 4699113"/>
              <a:gd name="connsiteY9742" fmla="*/ 2056929 h 4925960"/>
              <a:gd name="connsiteX9743" fmla="*/ 1062215 w 4699113"/>
              <a:gd name="connsiteY9743" fmla="*/ 2062857 h 4925960"/>
              <a:gd name="connsiteX9744" fmla="*/ 1081240 w 4699113"/>
              <a:gd name="connsiteY9744" fmla="*/ 2056929 h 4925960"/>
              <a:gd name="connsiteX9745" fmla="*/ 1100265 w 4699113"/>
              <a:gd name="connsiteY9745" fmla="*/ 2053965 h 4925960"/>
              <a:gd name="connsiteX9746" fmla="*/ 1106606 w 4699113"/>
              <a:gd name="connsiteY9746" fmla="*/ 2036182 h 4925960"/>
              <a:gd name="connsiteX9747" fmla="*/ 1116119 w 4699113"/>
              <a:gd name="connsiteY9747" fmla="*/ 2024327 h 4925960"/>
              <a:gd name="connsiteX9748" fmla="*/ 1122460 w 4699113"/>
              <a:gd name="connsiteY9748" fmla="*/ 2036182 h 4925960"/>
              <a:gd name="connsiteX9749" fmla="*/ 1131973 w 4699113"/>
              <a:gd name="connsiteY9749" fmla="*/ 2045074 h 4925960"/>
              <a:gd name="connsiteX9750" fmla="*/ 1144656 w 4699113"/>
              <a:gd name="connsiteY9750" fmla="*/ 2045074 h 4925960"/>
              <a:gd name="connsiteX9751" fmla="*/ 1154168 w 4699113"/>
              <a:gd name="connsiteY9751" fmla="*/ 2045074 h 4925960"/>
              <a:gd name="connsiteX9752" fmla="*/ 1157339 w 4699113"/>
              <a:gd name="connsiteY9752" fmla="*/ 2042110 h 4925960"/>
              <a:gd name="connsiteX9753" fmla="*/ 1166851 w 4699113"/>
              <a:gd name="connsiteY9753" fmla="*/ 2036182 h 4925960"/>
              <a:gd name="connsiteX9754" fmla="*/ 1176364 w 4699113"/>
              <a:gd name="connsiteY9754" fmla="*/ 2009507 h 4925960"/>
              <a:gd name="connsiteX9755" fmla="*/ 1176364 w 4699113"/>
              <a:gd name="connsiteY9755" fmla="*/ 1979869 h 4925960"/>
              <a:gd name="connsiteX9756" fmla="*/ 1176364 w 4699113"/>
              <a:gd name="connsiteY9756" fmla="*/ 1970977 h 4925960"/>
              <a:gd name="connsiteX9757" fmla="*/ 1179535 w 4699113"/>
              <a:gd name="connsiteY9757" fmla="*/ 1968013 h 4925960"/>
              <a:gd name="connsiteX9758" fmla="*/ 1189047 w 4699113"/>
              <a:gd name="connsiteY9758" fmla="*/ 1965049 h 4925960"/>
              <a:gd name="connsiteX9759" fmla="*/ 1195389 w 4699113"/>
              <a:gd name="connsiteY9759" fmla="*/ 1968013 h 4925960"/>
              <a:gd name="connsiteX9760" fmla="*/ 1198559 w 4699113"/>
              <a:gd name="connsiteY9760" fmla="*/ 1973941 h 4925960"/>
              <a:gd name="connsiteX9761" fmla="*/ 1198559 w 4699113"/>
              <a:gd name="connsiteY9761" fmla="*/ 1982832 h 4925960"/>
              <a:gd name="connsiteX9762" fmla="*/ 1182705 w 4699113"/>
              <a:gd name="connsiteY9762" fmla="*/ 2006544 h 4925960"/>
              <a:gd name="connsiteX9763" fmla="*/ 1189047 w 4699113"/>
              <a:gd name="connsiteY9763" fmla="*/ 2030254 h 4925960"/>
              <a:gd name="connsiteX9764" fmla="*/ 1204901 w 4699113"/>
              <a:gd name="connsiteY9764" fmla="*/ 2030254 h 4925960"/>
              <a:gd name="connsiteX9765" fmla="*/ 1227096 w 4699113"/>
              <a:gd name="connsiteY9765" fmla="*/ 2024327 h 4925960"/>
              <a:gd name="connsiteX9766" fmla="*/ 1236609 w 4699113"/>
              <a:gd name="connsiteY9766" fmla="*/ 2012471 h 4925960"/>
              <a:gd name="connsiteX9767" fmla="*/ 1246121 w 4699113"/>
              <a:gd name="connsiteY9767" fmla="*/ 2006544 h 4925960"/>
              <a:gd name="connsiteX9768" fmla="*/ 1246121 w 4699113"/>
              <a:gd name="connsiteY9768" fmla="*/ 2003580 h 4925960"/>
              <a:gd name="connsiteX9769" fmla="*/ 1249292 w 4699113"/>
              <a:gd name="connsiteY9769" fmla="*/ 2003580 h 4925960"/>
              <a:gd name="connsiteX9770" fmla="*/ 1287342 w 4699113"/>
              <a:gd name="connsiteY9770" fmla="*/ 2012471 h 4925960"/>
              <a:gd name="connsiteX9771" fmla="*/ 1312708 w 4699113"/>
              <a:gd name="connsiteY9771" fmla="*/ 1985796 h 4925960"/>
              <a:gd name="connsiteX9772" fmla="*/ 1322220 w 4699113"/>
              <a:gd name="connsiteY9772" fmla="*/ 1994688 h 4925960"/>
              <a:gd name="connsiteX9773" fmla="*/ 1331733 w 4699113"/>
              <a:gd name="connsiteY9773" fmla="*/ 2000616 h 4925960"/>
              <a:gd name="connsiteX9774" fmla="*/ 1350757 w 4699113"/>
              <a:gd name="connsiteY9774" fmla="*/ 2000616 h 4925960"/>
              <a:gd name="connsiteX9775" fmla="*/ 1369782 w 4699113"/>
              <a:gd name="connsiteY9775" fmla="*/ 1991724 h 4925960"/>
              <a:gd name="connsiteX9776" fmla="*/ 1376124 w 4699113"/>
              <a:gd name="connsiteY9776" fmla="*/ 1959121 h 4925960"/>
              <a:gd name="connsiteX9777" fmla="*/ 1407832 w 4699113"/>
              <a:gd name="connsiteY9777" fmla="*/ 1941338 h 4925960"/>
              <a:gd name="connsiteX9778" fmla="*/ 1388807 w 4699113"/>
              <a:gd name="connsiteY9778" fmla="*/ 1932447 h 4925960"/>
              <a:gd name="connsiteX9779" fmla="*/ 1369782 w 4699113"/>
              <a:gd name="connsiteY9779" fmla="*/ 1938374 h 4925960"/>
              <a:gd name="connsiteX9780" fmla="*/ 1407832 w 4699113"/>
              <a:gd name="connsiteY9780" fmla="*/ 1905772 h 4925960"/>
              <a:gd name="connsiteX9781" fmla="*/ 1445881 w 4699113"/>
              <a:gd name="connsiteY9781" fmla="*/ 1876133 h 4925960"/>
              <a:gd name="connsiteX9782" fmla="*/ 1452223 w 4699113"/>
              <a:gd name="connsiteY9782" fmla="*/ 1864278 h 4925960"/>
              <a:gd name="connsiteX9783" fmla="*/ 1461735 w 4699113"/>
              <a:gd name="connsiteY9783" fmla="*/ 1864278 h 4925960"/>
              <a:gd name="connsiteX9784" fmla="*/ 1509297 w 4699113"/>
              <a:gd name="connsiteY9784" fmla="*/ 1887988 h 4925960"/>
              <a:gd name="connsiteX9785" fmla="*/ 1563200 w 4699113"/>
              <a:gd name="connsiteY9785" fmla="*/ 1882061 h 4925960"/>
              <a:gd name="connsiteX9786" fmla="*/ 1569542 w 4699113"/>
              <a:gd name="connsiteY9786" fmla="*/ 1882061 h 4925960"/>
              <a:gd name="connsiteX9787" fmla="*/ 1572713 w 4699113"/>
              <a:gd name="connsiteY9787" fmla="*/ 1882061 h 4925960"/>
              <a:gd name="connsiteX9788" fmla="*/ 1572713 w 4699113"/>
              <a:gd name="connsiteY9788" fmla="*/ 1879097 h 4925960"/>
              <a:gd name="connsiteX9789" fmla="*/ 1598079 w 4699113"/>
              <a:gd name="connsiteY9789" fmla="*/ 1846494 h 4925960"/>
              <a:gd name="connsiteX9790" fmla="*/ 1632958 w 4699113"/>
              <a:gd name="connsiteY9790" fmla="*/ 1822783 h 4925960"/>
              <a:gd name="connsiteX9791" fmla="*/ 1642470 w 4699113"/>
              <a:gd name="connsiteY9791" fmla="*/ 1813892 h 4925960"/>
              <a:gd name="connsiteX9792" fmla="*/ 1655153 w 4699113"/>
              <a:gd name="connsiteY9792" fmla="*/ 1802036 h 4925960"/>
              <a:gd name="connsiteX9793" fmla="*/ 1658324 w 4699113"/>
              <a:gd name="connsiteY9793" fmla="*/ 1796108 h 4925960"/>
              <a:gd name="connsiteX9794" fmla="*/ 1661495 w 4699113"/>
              <a:gd name="connsiteY9794" fmla="*/ 1793145 h 4925960"/>
              <a:gd name="connsiteX9795" fmla="*/ 1661495 w 4699113"/>
              <a:gd name="connsiteY9795" fmla="*/ 1787217 h 4925960"/>
              <a:gd name="connsiteX9796" fmla="*/ 1661495 w 4699113"/>
              <a:gd name="connsiteY9796" fmla="*/ 1784253 h 4925960"/>
              <a:gd name="connsiteX9797" fmla="*/ 1658324 w 4699113"/>
              <a:gd name="connsiteY9797" fmla="*/ 1781289 h 4925960"/>
              <a:gd name="connsiteX9798" fmla="*/ 1651983 w 4699113"/>
              <a:gd name="connsiteY9798" fmla="*/ 1781289 h 4925960"/>
              <a:gd name="connsiteX9799" fmla="*/ 1648812 w 4699113"/>
              <a:gd name="connsiteY9799" fmla="*/ 1775361 h 4925960"/>
              <a:gd name="connsiteX9800" fmla="*/ 1655153 w 4699113"/>
              <a:gd name="connsiteY9800" fmla="*/ 1766470 h 4925960"/>
              <a:gd name="connsiteX9801" fmla="*/ 1658324 w 4699113"/>
              <a:gd name="connsiteY9801" fmla="*/ 1763506 h 4925960"/>
              <a:gd name="connsiteX9802" fmla="*/ 1664666 w 4699113"/>
              <a:gd name="connsiteY9802" fmla="*/ 1766470 h 4925960"/>
              <a:gd name="connsiteX9803" fmla="*/ 1671007 w 4699113"/>
              <a:gd name="connsiteY9803" fmla="*/ 1775361 h 4925960"/>
              <a:gd name="connsiteX9804" fmla="*/ 1674178 w 4699113"/>
              <a:gd name="connsiteY9804" fmla="*/ 1775361 h 4925960"/>
              <a:gd name="connsiteX9805" fmla="*/ 1680520 w 4699113"/>
              <a:gd name="connsiteY9805" fmla="*/ 1766470 h 4925960"/>
              <a:gd name="connsiteX9806" fmla="*/ 1677349 w 4699113"/>
              <a:gd name="connsiteY9806" fmla="*/ 1760542 h 4925960"/>
              <a:gd name="connsiteX9807" fmla="*/ 1661495 w 4699113"/>
              <a:gd name="connsiteY9807" fmla="*/ 1733867 h 4925960"/>
              <a:gd name="connsiteX9808" fmla="*/ 1636129 w 4699113"/>
              <a:gd name="connsiteY9808" fmla="*/ 1713120 h 4925960"/>
              <a:gd name="connsiteX9809" fmla="*/ 1626616 w 4699113"/>
              <a:gd name="connsiteY9809" fmla="*/ 1704228 h 4925960"/>
              <a:gd name="connsiteX9810" fmla="*/ 1639299 w 4699113"/>
              <a:gd name="connsiteY9810" fmla="*/ 1698300 h 4925960"/>
              <a:gd name="connsiteX9811" fmla="*/ 1639299 w 4699113"/>
              <a:gd name="connsiteY9811" fmla="*/ 1701264 h 4925960"/>
              <a:gd name="connsiteX9812" fmla="*/ 1642470 w 4699113"/>
              <a:gd name="connsiteY9812" fmla="*/ 1701264 h 4925960"/>
              <a:gd name="connsiteX9813" fmla="*/ 1648812 w 4699113"/>
              <a:gd name="connsiteY9813" fmla="*/ 1698300 h 4925960"/>
              <a:gd name="connsiteX9814" fmla="*/ 1642470 w 4699113"/>
              <a:gd name="connsiteY9814" fmla="*/ 1695337 h 4925960"/>
              <a:gd name="connsiteX9815" fmla="*/ 1642470 w 4699113"/>
              <a:gd name="connsiteY9815" fmla="*/ 1683481 h 4925960"/>
              <a:gd name="connsiteX9816" fmla="*/ 1639299 w 4699113"/>
              <a:gd name="connsiteY9816" fmla="*/ 1671626 h 4925960"/>
              <a:gd name="connsiteX9817" fmla="*/ 1629787 w 4699113"/>
              <a:gd name="connsiteY9817" fmla="*/ 1662734 h 4925960"/>
              <a:gd name="connsiteX9818" fmla="*/ 1617104 w 4699113"/>
              <a:gd name="connsiteY9818" fmla="*/ 1671626 h 4925960"/>
              <a:gd name="connsiteX9819" fmla="*/ 1629787 w 4699113"/>
              <a:gd name="connsiteY9819" fmla="*/ 1659770 h 4925960"/>
              <a:gd name="connsiteX9820" fmla="*/ 1642470 w 4699113"/>
              <a:gd name="connsiteY9820" fmla="*/ 1653842 h 4925960"/>
              <a:gd name="connsiteX9821" fmla="*/ 1658324 w 4699113"/>
              <a:gd name="connsiteY9821" fmla="*/ 1612348 h 4925960"/>
              <a:gd name="connsiteX9822" fmla="*/ 1655153 w 4699113"/>
              <a:gd name="connsiteY9822" fmla="*/ 1570854 h 4925960"/>
              <a:gd name="connsiteX9823" fmla="*/ 1651983 w 4699113"/>
              <a:gd name="connsiteY9823" fmla="*/ 1567890 h 4925960"/>
              <a:gd name="connsiteX9824" fmla="*/ 1648812 w 4699113"/>
              <a:gd name="connsiteY9824" fmla="*/ 1567890 h 4925960"/>
              <a:gd name="connsiteX9825" fmla="*/ 1648812 w 4699113"/>
              <a:gd name="connsiteY9825" fmla="*/ 1564926 h 4925960"/>
              <a:gd name="connsiteX9826" fmla="*/ 1655153 w 4699113"/>
              <a:gd name="connsiteY9826" fmla="*/ 1564926 h 4925960"/>
              <a:gd name="connsiteX9827" fmla="*/ 1658324 w 4699113"/>
              <a:gd name="connsiteY9827" fmla="*/ 1532323 h 4925960"/>
              <a:gd name="connsiteX9828" fmla="*/ 1671007 w 4699113"/>
              <a:gd name="connsiteY9828" fmla="*/ 1508612 h 4925960"/>
              <a:gd name="connsiteX9829" fmla="*/ 1674178 w 4699113"/>
              <a:gd name="connsiteY9829" fmla="*/ 1502685 h 4925960"/>
              <a:gd name="connsiteX9830" fmla="*/ 1677349 w 4699113"/>
              <a:gd name="connsiteY9830" fmla="*/ 1496757 h 4925960"/>
              <a:gd name="connsiteX9831" fmla="*/ 1683690 w 4699113"/>
              <a:gd name="connsiteY9831" fmla="*/ 1502685 h 4925960"/>
              <a:gd name="connsiteX9832" fmla="*/ 1683690 w 4699113"/>
              <a:gd name="connsiteY9832" fmla="*/ 1508612 h 4925960"/>
              <a:gd name="connsiteX9833" fmla="*/ 1683690 w 4699113"/>
              <a:gd name="connsiteY9833" fmla="*/ 1517504 h 4925960"/>
              <a:gd name="connsiteX9834" fmla="*/ 1686861 w 4699113"/>
              <a:gd name="connsiteY9834" fmla="*/ 1526396 h 4925960"/>
              <a:gd name="connsiteX9835" fmla="*/ 1683690 w 4699113"/>
              <a:gd name="connsiteY9835" fmla="*/ 1544179 h 4925960"/>
              <a:gd name="connsiteX9836" fmla="*/ 1686861 w 4699113"/>
              <a:gd name="connsiteY9836" fmla="*/ 1550107 h 4925960"/>
              <a:gd name="connsiteX9837" fmla="*/ 1709057 w 4699113"/>
              <a:gd name="connsiteY9837" fmla="*/ 1550107 h 4925960"/>
              <a:gd name="connsiteX9838" fmla="*/ 1728082 w 4699113"/>
              <a:gd name="connsiteY9838" fmla="*/ 1535287 h 4925960"/>
              <a:gd name="connsiteX9839" fmla="*/ 1737594 w 4699113"/>
              <a:gd name="connsiteY9839" fmla="*/ 1523432 h 4925960"/>
              <a:gd name="connsiteX9840" fmla="*/ 1747106 w 4699113"/>
              <a:gd name="connsiteY9840" fmla="*/ 1532323 h 4925960"/>
              <a:gd name="connsiteX9841" fmla="*/ 1750277 w 4699113"/>
              <a:gd name="connsiteY9841" fmla="*/ 1535287 h 4925960"/>
              <a:gd name="connsiteX9842" fmla="*/ 1759789 w 4699113"/>
              <a:gd name="connsiteY9842" fmla="*/ 1535287 h 4925960"/>
              <a:gd name="connsiteX9843" fmla="*/ 1810522 w 4699113"/>
              <a:gd name="connsiteY9843" fmla="*/ 1523432 h 4925960"/>
              <a:gd name="connsiteX9844" fmla="*/ 1861255 w 4699113"/>
              <a:gd name="connsiteY9844" fmla="*/ 1511576 h 4925960"/>
              <a:gd name="connsiteX9845" fmla="*/ 1880280 w 4699113"/>
              <a:gd name="connsiteY9845" fmla="*/ 1496757 h 4925960"/>
              <a:gd name="connsiteX9846" fmla="*/ 1880280 w 4699113"/>
              <a:gd name="connsiteY9846" fmla="*/ 1473046 h 4925960"/>
              <a:gd name="connsiteX9847" fmla="*/ 1883450 w 4699113"/>
              <a:gd name="connsiteY9847" fmla="*/ 1455263 h 4925960"/>
              <a:gd name="connsiteX9848" fmla="*/ 1883450 w 4699113"/>
              <a:gd name="connsiteY9848" fmla="*/ 1434516 h 4925960"/>
              <a:gd name="connsiteX9849" fmla="*/ 1883450 w 4699113"/>
              <a:gd name="connsiteY9849" fmla="*/ 1422660 h 4925960"/>
              <a:gd name="connsiteX9850" fmla="*/ 1899304 w 4699113"/>
              <a:gd name="connsiteY9850" fmla="*/ 1425624 h 4925960"/>
              <a:gd name="connsiteX9851" fmla="*/ 1905646 w 4699113"/>
              <a:gd name="connsiteY9851" fmla="*/ 1425624 h 4925960"/>
              <a:gd name="connsiteX9852" fmla="*/ 1915158 w 4699113"/>
              <a:gd name="connsiteY9852" fmla="*/ 1416732 h 4925960"/>
              <a:gd name="connsiteX9853" fmla="*/ 1911987 w 4699113"/>
              <a:gd name="connsiteY9853" fmla="*/ 1410805 h 4925960"/>
              <a:gd name="connsiteX9854" fmla="*/ 1902475 w 4699113"/>
              <a:gd name="connsiteY9854" fmla="*/ 1410805 h 4925960"/>
              <a:gd name="connsiteX9855" fmla="*/ 1896134 w 4699113"/>
              <a:gd name="connsiteY9855" fmla="*/ 1410805 h 4925960"/>
              <a:gd name="connsiteX9856" fmla="*/ 1892963 w 4699113"/>
              <a:gd name="connsiteY9856" fmla="*/ 1407841 h 4925960"/>
              <a:gd name="connsiteX9857" fmla="*/ 1892963 w 4699113"/>
              <a:gd name="connsiteY9857" fmla="*/ 1375238 h 4925960"/>
              <a:gd name="connsiteX9858" fmla="*/ 1896134 w 4699113"/>
              <a:gd name="connsiteY9858" fmla="*/ 1345599 h 4925960"/>
              <a:gd name="connsiteX9859" fmla="*/ 1899304 w 4699113"/>
              <a:gd name="connsiteY9859" fmla="*/ 1321888 h 4925960"/>
              <a:gd name="connsiteX9860" fmla="*/ 1899304 w 4699113"/>
              <a:gd name="connsiteY9860" fmla="*/ 1298177 h 4925960"/>
              <a:gd name="connsiteX9861" fmla="*/ 1896134 w 4699113"/>
              <a:gd name="connsiteY9861" fmla="*/ 1286322 h 4925960"/>
              <a:gd name="connsiteX9862" fmla="*/ 1880280 w 4699113"/>
              <a:gd name="connsiteY9862" fmla="*/ 1289286 h 4925960"/>
              <a:gd name="connsiteX9863" fmla="*/ 1877109 w 4699113"/>
              <a:gd name="connsiteY9863" fmla="*/ 1324852 h 4925960"/>
              <a:gd name="connsiteX9864" fmla="*/ 1873938 w 4699113"/>
              <a:gd name="connsiteY9864" fmla="*/ 1363383 h 4925960"/>
              <a:gd name="connsiteX9865" fmla="*/ 1858084 w 4699113"/>
              <a:gd name="connsiteY9865" fmla="*/ 1324852 h 4925960"/>
              <a:gd name="connsiteX9866" fmla="*/ 1851742 w 4699113"/>
              <a:gd name="connsiteY9866" fmla="*/ 1289286 h 4925960"/>
              <a:gd name="connsiteX9867" fmla="*/ 1848572 w 4699113"/>
              <a:gd name="connsiteY9867" fmla="*/ 1304105 h 4925960"/>
              <a:gd name="connsiteX9868" fmla="*/ 1845401 w 4699113"/>
              <a:gd name="connsiteY9868" fmla="*/ 1312997 h 4925960"/>
              <a:gd name="connsiteX9869" fmla="*/ 1832718 w 4699113"/>
              <a:gd name="connsiteY9869" fmla="*/ 1333744 h 4925960"/>
              <a:gd name="connsiteX9870" fmla="*/ 1813693 w 4699113"/>
              <a:gd name="connsiteY9870" fmla="*/ 1321888 h 4925960"/>
              <a:gd name="connsiteX9871" fmla="*/ 1801010 w 4699113"/>
              <a:gd name="connsiteY9871" fmla="*/ 1307069 h 4925960"/>
              <a:gd name="connsiteX9872" fmla="*/ 1801010 w 4699113"/>
              <a:gd name="connsiteY9872" fmla="*/ 1289286 h 4925960"/>
              <a:gd name="connsiteX9873" fmla="*/ 1788327 w 4699113"/>
              <a:gd name="connsiteY9873" fmla="*/ 1286322 h 4925960"/>
              <a:gd name="connsiteX9874" fmla="*/ 1794668 w 4699113"/>
              <a:gd name="connsiteY9874" fmla="*/ 1277430 h 4925960"/>
              <a:gd name="connsiteX9875" fmla="*/ 1772473 w 4699113"/>
              <a:gd name="connsiteY9875" fmla="*/ 1256683 h 4925960"/>
              <a:gd name="connsiteX9876" fmla="*/ 1762960 w 4699113"/>
              <a:gd name="connsiteY9876" fmla="*/ 1230008 h 4925960"/>
              <a:gd name="connsiteX9877" fmla="*/ 1769302 w 4699113"/>
              <a:gd name="connsiteY9877" fmla="*/ 1203333 h 4925960"/>
              <a:gd name="connsiteX9878" fmla="*/ 1788327 w 4699113"/>
              <a:gd name="connsiteY9878" fmla="*/ 1182586 h 4925960"/>
              <a:gd name="connsiteX9879" fmla="*/ 1801010 w 4699113"/>
              <a:gd name="connsiteY9879" fmla="*/ 1179622 h 4925960"/>
              <a:gd name="connsiteX9880" fmla="*/ 1807351 w 4699113"/>
              <a:gd name="connsiteY9880" fmla="*/ 1185550 h 4925960"/>
              <a:gd name="connsiteX9881" fmla="*/ 1816864 w 4699113"/>
              <a:gd name="connsiteY9881" fmla="*/ 1197406 h 4925960"/>
              <a:gd name="connsiteX9882" fmla="*/ 1829547 w 4699113"/>
              <a:gd name="connsiteY9882" fmla="*/ 1203333 h 4925960"/>
              <a:gd name="connsiteX9883" fmla="*/ 1826376 w 4699113"/>
              <a:gd name="connsiteY9883" fmla="*/ 1188514 h 4925960"/>
              <a:gd name="connsiteX9884" fmla="*/ 1816864 w 4699113"/>
              <a:gd name="connsiteY9884" fmla="*/ 1179622 h 4925960"/>
              <a:gd name="connsiteX9885" fmla="*/ 1801010 w 4699113"/>
              <a:gd name="connsiteY9885" fmla="*/ 1152948 h 4925960"/>
              <a:gd name="connsiteX9886" fmla="*/ 1804181 w 4699113"/>
              <a:gd name="connsiteY9886" fmla="*/ 1123309 h 4925960"/>
              <a:gd name="connsiteX9887" fmla="*/ 1807351 w 4699113"/>
              <a:gd name="connsiteY9887" fmla="*/ 1120345 h 4925960"/>
              <a:gd name="connsiteX9888" fmla="*/ 1810522 w 4699113"/>
              <a:gd name="connsiteY9888" fmla="*/ 1117381 h 4925960"/>
              <a:gd name="connsiteX9889" fmla="*/ 1816864 w 4699113"/>
              <a:gd name="connsiteY9889" fmla="*/ 1120345 h 4925960"/>
              <a:gd name="connsiteX9890" fmla="*/ 1816864 w 4699113"/>
              <a:gd name="connsiteY9890" fmla="*/ 1126273 h 4925960"/>
              <a:gd name="connsiteX9891" fmla="*/ 1826376 w 4699113"/>
              <a:gd name="connsiteY9891" fmla="*/ 1147020 h 4925960"/>
              <a:gd name="connsiteX9892" fmla="*/ 1848572 w 4699113"/>
              <a:gd name="connsiteY9892" fmla="*/ 1141092 h 4925960"/>
              <a:gd name="connsiteX9893" fmla="*/ 1861255 w 4699113"/>
              <a:gd name="connsiteY9893" fmla="*/ 1138128 h 4925960"/>
              <a:gd name="connsiteX9894" fmla="*/ 1873938 w 4699113"/>
              <a:gd name="connsiteY9894" fmla="*/ 1138128 h 4925960"/>
              <a:gd name="connsiteX9895" fmla="*/ 1851742 w 4699113"/>
              <a:gd name="connsiteY9895" fmla="*/ 1152948 h 4925960"/>
              <a:gd name="connsiteX9896" fmla="*/ 1823205 w 4699113"/>
              <a:gd name="connsiteY9896" fmla="*/ 1158875 h 4925960"/>
              <a:gd name="connsiteX9897" fmla="*/ 1839059 w 4699113"/>
              <a:gd name="connsiteY9897" fmla="*/ 1167767 h 4925960"/>
              <a:gd name="connsiteX9898" fmla="*/ 1858084 w 4699113"/>
              <a:gd name="connsiteY9898" fmla="*/ 1164803 h 4925960"/>
              <a:gd name="connsiteX9899" fmla="*/ 1883450 w 4699113"/>
              <a:gd name="connsiteY9899" fmla="*/ 1158875 h 4925960"/>
              <a:gd name="connsiteX9900" fmla="*/ 1915158 w 4699113"/>
              <a:gd name="connsiteY9900" fmla="*/ 1147020 h 4925960"/>
              <a:gd name="connsiteX9901" fmla="*/ 1918329 w 4699113"/>
              <a:gd name="connsiteY9901" fmla="*/ 1144056 h 4925960"/>
              <a:gd name="connsiteX9902" fmla="*/ 1918329 w 4699113"/>
              <a:gd name="connsiteY9902" fmla="*/ 1138128 h 4925960"/>
              <a:gd name="connsiteX9903" fmla="*/ 1899304 w 4699113"/>
              <a:gd name="connsiteY9903" fmla="*/ 1138128 h 4925960"/>
              <a:gd name="connsiteX9904" fmla="*/ 1883450 w 4699113"/>
              <a:gd name="connsiteY9904" fmla="*/ 1144056 h 4925960"/>
              <a:gd name="connsiteX9905" fmla="*/ 1896134 w 4699113"/>
              <a:gd name="connsiteY9905" fmla="*/ 1123309 h 4925960"/>
              <a:gd name="connsiteX9906" fmla="*/ 1946866 w 4699113"/>
              <a:gd name="connsiteY9906" fmla="*/ 1123309 h 4925960"/>
              <a:gd name="connsiteX9907" fmla="*/ 1946866 w 4699113"/>
              <a:gd name="connsiteY9907" fmla="*/ 1120345 h 4925960"/>
              <a:gd name="connsiteX9908" fmla="*/ 1956379 w 4699113"/>
              <a:gd name="connsiteY9908" fmla="*/ 1120345 h 4925960"/>
              <a:gd name="connsiteX9909" fmla="*/ 1959549 w 4699113"/>
              <a:gd name="connsiteY9909" fmla="*/ 1120345 h 4925960"/>
              <a:gd name="connsiteX9910" fmla="*/ 1962720 w 4699113"/>
              <a:gd name="connsiteY9910" fmla="*/ 1117381 h 4925960"/>
              <a:gd name="connsiteX9911" fmla="*/ 1962720 w 4699113"/>
              <a:gd name="connsiteY9911" fmla="*/ 1114417 h 4925960"/>
              <a:gd name="connsiteX9912" fmla="*/ 1969062 w 4699113"/>
              <a:gd name="connsiteY9912" fmla="*/ 1111453 h 4925960"/>
              <a:gd name="connsiteX9913" fmla="*/ 1956379 w 4699113"/>
              <a:gd name="connsiteY9913" fmla="*/ 1081815 h 4925960"/>
              <a:gd name="connsiteX9914" fmla="*/ 1924671 w 4699113"/>
              <a:gd name="connsiteY9914" fmla="*/ 1064031 h 4925960"/>
              <a:gd name="connsiteX9915" fmla="*/ 1956379 w 4699113"/>
              <a:gd name="connsiteY9915" fmla="*/ 1069959 h 4925960"/>
              <a:gd name="connsiteX9916" fmla="*/ 1978574 w 4699113"/>
              <a:gd name="connsiteY9916" fmla="*/ 1064031 h 4925960"/>
              <a:gd name="connsiteX9917" fmla="*/ 1984916 w 4699113"/>
              <a:gd name="connsiteY9917" fmla="*/ 1072923 h 4925960"/>
              <a:gd name="connsiteX9918" fmla="*/ 1988086 w 4699113"/>
              <a:gd name="connsiteY9918" fmla="*/ 1081815 h 4925960"/>
              <a:gd name="connsiteX9919" fmla="*/ 1988086 w 4699113"/>
              <a:gd name="connsiteY9919" fmla="*/ 1102562 h 4925960"/>
              <a:gd name="connsiteX9920" fmla="*/ 2007111 w 4699113"/>
              <a:gd name="connsiteY9920" fmla="*/ 1093670 h 4925960"/>
              <a:gd name="connsiteX9921" fmla="*/ 2010282 w 4699113"/>
              <a:gd name="connsiteY9921" fmla="*/ 1093670 h 4925960"/>
              <a:gd name="connsiteX9922" fmla="*/ 2013453 w 4699113"/>
              <a:gd name="connsiteY9922" fmla="*/ 1090706 h 4925960"/>
              <a:gd name="connsiteX9923" fmla="*/ 2051502 w 4699113"/>
              <a:gd name="connsiteY9923" fmla="*/ 1058103 h 4925960"/>
              <a:gd name="connsiteX9924" fmla="*/ 2095893 w 4699113"/>
              <a:gd name="connsiteY9924" fmla="*/ 1034392 h 4925960"/>
              <a:gd name="connsiteX9925" fmla="*/ 2121260 w 4699113"/>
              <a:gd name="connsiteY9925" fmla="*/ 1016609 h 4925960"/>
              <a:gd name="connsiteX9926" fmla="*/ 2143455 w 4699113"/>
              <a:gd name="connsiteY9926" fmla="*/ 995862 h 4925960"/>
              <a:gd name="connsiteX9927" fmla="*/ 2159309 w 4699113"/>
              <a:gd name="connsiteY9927" fmla="*/ 989934 h 4925960"/>
              <a:gd name="connsiteX9928" fmla="*/ 2175163 w 4699113"/>
              <a:gd name="connsiteY9928" fmla="*/ 998826 h 4925960"/>
              <a:gd name="connsiteX9929" fmla="*/ 2162480 w 4699113"/>
              <a:gd name="connsiteY9929" fmla="*/ 1007718 h 4925960"/>
              <a:gd name="connsiteX9930" fmla="*/ 2156138 w 4699113"/>
              <a:gd name="connsiteY9930" fmla="*/ 1013645 h 4925960"/>
              <a:gd name="connsiteX9931" fmla="*/ 2159309 w 4699113"/>
              <a:gd name="connsiteY9931" fmla="*/ 1031429 h 4925960"/>
              <a:gd name="connsiteX9932" fmla="*/ 2175163 w 4699113"/>
              <a:gd name="connsiteY9932" fmla="*/ 1043284 h 4925960"/>
              <a:gd name="connsiteX9933" fmla="*/ 2146626 w 4699113"/>
              <a:gd name="connsiteY9933" fmla="*/ 1052176 h 4925960"/>
              <a:gd name="connsiteX9934" fmla="*/ 2124430 w 4699113"/>
              <a:gd name="connsiteY9934" fmla="*/ 1043284 h 4925960"/>
              <a:gd name="connsiteX9935" fmla="*/ 2089552 w 4699113"/>
              <a:gd name="connsiteY9935" fmla="*/ 1055140 h 4925960"/>
              <a:gd name="connsiteX9936" fmla="*/ 2067356 w 4699113"/>
              <a:gd name="connsiteY9936" fmla="*/ 1081815 h 4925960"/>
              <a:gd name="connsiteX9937" fmla="*/ 2073698 w 4699113"/>
              <a:gd name="connsiteY9937" fmla="*/ 1081815 h 4925960"/>
              <a:gd name="connsiteX9938" fmla="*/ 2080039 w 4699113"/>
              <a:gd name="connsiteY9938" fmla="*/ 1084778 h 4925960"/>
              <a:gd name="connsiteX9939" fmla="*/ 2099064 w 4699113"/>
              <a:gd name="connsiteY9939" fmla="*/ 1075887 h 4925960"/>
              <a:gd name="connsiteX9940" fmla="*/ 2121260 w 4699113"/>
              <a:gd name="connsiteY9940" fmla="*/ 1072923 h 4925960"/>
              <a:gd name="connsiteX9941" fmla="*/ 2156138 w 4699113"/>
              <a:gd name="connsiteY9941" fmla="*/ 1064031 h 4925960"/>
              <a:gd name="connsiteX9942" fmla="*/ 2184675 w 4699113"/>
              <a:gd name="connsiteY9942" fmla="*/ 1055140 h 4925960"/>
              <a:gd name="connsiteX9943" fmla="*/ 2194188 w 4699113"/>
              <a:gd name="connsiteY9943" fmla="*/ 1049212 h 4925960"/>
              <a:gd name="connsiteX9944" fmla="*/ 2206871 w 4699113"/>
              <a:gd name="connsiteY9944" fmla="*/ 1052176 h 4925960"/>
              <a:gd name="connsiteX9945" fmla="*/ 2222725 w 4699113"/>
              <a:gd name="connsiteY9945" fmla="*/ 1052176 h 4925960"/>
              <a:gd name="connsiteX9946" fmla="*/ 2229066 w 4699113"/>
              <a:gd name="connsiteY9946" fmla="*/ 1043284 h 4925960"/>
              <a:gd name="connsiteX9947" fmla="*/ 2225896 w 4699113"/>
              <a:gd name="connsiteY9947" fmla="*/ 1034392 h 4925960"/>
              <a:gd name="connsiteX9948" fmla="*/ 2216383 w 4699113"/>
              <a:gd name="connsiteY9948" fmla="*/ 1031429 h 4925960"/>
              <a:gd name="connsiteX9949" fmla="*/ 2200529 w 4699113"/>
              <a:gd name="connsiteY9949" fmla="*/ 1028465 h 4925960"/>
              <a:gd name="connsiteX9950" fmla="*/ 2187846 w 4699113"/>
              <a:gd name="connsiteY9950" fmla="*/ 1031429 h 4925960"/>
              <a:gd name="connsiteX9951" fmla="*/ 2178334 w 4699113"/>
              <a:gd name="connsiteY9951" fmla="*/ 1031429 h 4925960"/>
              <a:gd name="connsiteX9952" fmla="*/ 2178334 w 4699113"/>
              <a:gd name="connsiteY9952" fmla="*/ 1022537 h 4925960"/>
              <a:gd name="connsiteX9953" fmla="*/ 2175163 w 4699113"/>
              <a:gd name="connsiteY9953" fmla="*/ 1010681 h 4925960"/>
              <a:gd name="connsiteX9954" fmla="*/ 2175163 w 4699113"/>
              <a:gd name="connsiteY9954" fmla="*/ 998826 h 4925960"/>
              <a:gd name="connsiteX9955" fmla="*/ 2187846 w 4699113"/>
              <a:gd name="connsiteY9955" fmla="*/ 995862 h 4925960"/>
              <a:gd name="connsiteX9956" fmla="*/ 2197358 w 4699113"/>
              <a:gd name="connsiteY9956" fmla="*/ 981043 h 4925960"/>
              <a:gd name="connsiteX9957" fmla="*/ 2206871 w 4699113"/>
              <a:gd name="connsiteY9957" fmla="*/ 969187 h 4925960"/>
              <a:gd name="connsiteX9958" fmla="*/ 2222725 w 4699113"/>
              <a:gd name="connsiteY9958" fmla="*/ 978079 h 4925960"/>
              <a:gd name="connsiteX9959" fmla="*/ 2229066 w 4699113"/>
              <a:gd name="connsiteY9959" fmla="*/ 986970 h 4925960"/>
              <a:gd name="connsiteX9960" fmla="*/ 2238579 w 4699113"/>
              <a:gd name="connsiteY9960" fmla="*/ 989934 h 4925960"/>
              <a:gd name="connsiteX9961" fmla="*/ 2251262 w 4699113"/>
              <a:gd name="connsiteY9961" fmla="*/ 995862 h 4925960"/>
              <a:gd name="connsiteX9962" fmla="*/ 2251262 w 4699113"/>
              <a:gd name="connsiteY9962" fmla="*/ 1013645 h 4925960"/>
              <a:gd name="connsiteX9963" fmla="*/ 2254433 w 4699113"/>
              <a:gd name="connsiteY9963" fmla="*/ 1019573 h 4925960"/>
              <a:gd name="connsiteX9964" fmla="*/ 2248091 w 4699113"/>
              <a:gd name="connsiteY9964" fmla="*/ 1028465 h 4925960"/>
              <a:gd name="connsiteX9965" fmla="*/ 2241750 w 4699113"/>
              <a:gd name="connsiteY9965" fmla="*/ 1031429 h 4925960"/>
              <a:gd name="connsiteX9966" fmla="*/ 2241750 w 4699113"/>
              <a:gd name="connsiteY9966" fmla="*/ 1037356 h 4925960"/>
              <a:gd name="connsiteX9967" fmla="*/ 2248091 w 4699113"/>
              <a:gd name="connsiteY9967" fmla="*/ 1043284 h 4925960"/>
              <a:gd name="connsiteX9968" fmla="*/ 2254433 w 4699113"/>
              <a:gd name="connsiteY9968" fmla="*/ 1043284 h 4925960"/>
              <a:gd name="connsiteX9969" fmla="*/ 2286141 w 4699113"/>
              <a:gd name="connsiteY9969" fmla="*/ 1034392 h 4925960"/>
              <a:gd name="connsiteX9970" fmla="*/ 2314678 w 4699113"/>
              <a:gd name="connsiteY9970" fmla="*/ 1022537 h 4925960"/>
              <a:gd name="connsiteX9971" fmla="*/ 2298824 w 4699113"/>
              <a:gd name="connsiteY9971" fmla="*/ 1010681 h 4925960"/>
              <a:gd name="connsiteX9972" fmla="*/ 2276628 w 4699113"/>
              <a:gd name="connsiteY9972" fmla="*/ 1001790 h 4925960"/>
              <a:gd name="connsiteX9973" fmla="*/ 2267116 w 4699113"/>
              <a:gd name="connsiteY9973" fmla="*/ 998826 h 4925960"/>
              <a:gd name="connsiteX9974" fmla="*/ 2263945 w 4699113"/>
              <a:gd name="connsiteY9974" fmla="*/ 992898 h 4925960"/>
              <a:gd name="connsiteX9975" fmla="*/ 2267116 w 4699113"/>
              <a:gd name="connsiteY9975" fmla="*/ 986970 h 4925960"/>
              <a:gd name="connsiteX9976" fmla="*/ 2276628 w 4699113"/>
              <a:gd name="connsiteY9976" fmla="*/ 981043 h 4925960"/>
              <a:gd name="connsiteX9977" fmla="*/ 2286141 w 4699113"/>
              <a:gd name="connsiteY9977" fmla="*/ 978079 h 4925960"/>
              <a:gd name="connsiteX9978" fmla="*/ 2295653 w 4699113"/>
              <a:gd name="connsiteY9978" fmla="*/ 972151 h 4925960"/>
              <a:gd name="connsiteX9979" fmla="*/ 2276628 w 4699113"/>
              <a:gd name="connsiteY9979" fmla="*/ 972151 h 4925960"/>
              <a:gd name="connsiteX9980" fmla="*/ 2263945 w 4699113"/>
              <a:gd name="connsiteY9980" fmla="*/ 975115 h 4925960"/>
              <a:gd name="connsiteX9981" fmla="*/ 2248091 w 4699113"/>
              <a:gd name="connsiteY9981" fmla="*/ 978079 h 4925960"/>
              <a:gd name="connsiteX9982" fmla="*/ 2241750 w 4699113"/>
              <a:gd name="connsiteY9982" fmla="*/ 960296 h 4925960"/>
              <a:gd name="connsiteX9983" fmla="*/ 2232237 w 4699113"/>
              <a:gd name="connsiteY9983" fmla="*/ 954368 h 4925960"/>
              <a:gd name="connsiteX9984" fmla="*/ 2210042 w 4699113"/>
              <a:gd name="connsiteY9984" fmla="*/ 945476 h 4925960"/>
              <a:gd name="connsiteX9985" fmla="*/ 2260774 w 4699113"/>
              <a:gd name="connsiteY9985" fmla="*/ 903982 h 4925960"/>
              <a:gd name="connsiteX9986" fmla="*/ 2308336 w 4699113"/>
              <a:gd name="connsiteY9986" fmla="*/ 862488 h 4925960"/>
              <a:gd name="connsiteX9987" fmla="*/ 2330532 w 4699113"/>
              <a:gd name="connsiteY9987" fmla="*/ 835813 h 4925960"/>
              <a:gd name="connsiteX9988" fmla="*/ 2352727 w 4699113"/>
              <a:gd name="connsiteY9988" fmla="*/ 812102 h 4925960"/>
              <a:gd name="connsiteX9989" fmla="*/ 2406631 w 4699113"/>
              <a:gd name="connsiteY9989" fmla="*/ 746897 h 4925960"/>
              <a:gd name="connsiteX9990" fmla="*/ 2457364 w 4699113"/>
              <a:gd name="connsiteY9990" fmla="*/ 678727 h 4925960"/>
              <a:gd name="connsiteX9991" fmla="*/ 2489071 w 4699113"/>
              <a:gd name="connsiteY9991" fmla="*/ 619450 h 4925960"/>
              <a:gd name="connsiteX9992" fmla="*/ 2514438 w 4699113"/>
              <a:gd name="connsiteY9992" fmla="*/ 554245 h 4925960"/>
              <a:gd name="connsiteX9993" fmla="*/ 2536633 w 4699113"/>
              <a:gd name="connsiteY9993" fmla="*/ 500895 h 4925960"/>
              <a:gd name="connsiteX9994" fmla="*/ 2555658 w 4699113"/>
              <a:gd name="connsiteY9994" fmla="*/ 447545 h 4925960"/>
              <a:gd name="connsiteX9995" fmla="*/ 2558829 w 4699113"/>
              <a:gd name="connsiteY9995" fmla="*/ 426798 h 4925960"/>
              <a:gd name="connsiteX9996" fmla="*/ 2562000 w 4699113"/>
              <a:gd name="connsiteY9996" fmla="*/ 406051 h 4925960"/>
              <a:gd name="connsiteX9997" fmla="*/ 2562000 w 4699113"/>
              <a:gd name="connsiteY9997" fmla="*/ 397159 h 4925960"/>
              <a:gd name="connsiteX9998" fmla="*/ 2555658 w 4699113"/>
              <a:gd name="connsiteY9998" fmla="*/ 394196 h 4925960"/>
              <a:gd name="connsiteX9999" fmla="*/ 2546146 w 4699113"/>
              <a:gd name="connsiteY9999" fmla="*/ 394196 h 4925960"/>
              <a:gd name="connsiteX10000" fmla="*/ 2539804 w 4699113"/>
              <a:gd name="connsiteY10000" fmla="*/ 385304 h 4925960"/>
              <a:gd name="connsiteX10001" fmla="*/ 2533462 w 4699113"/>
              <a:gd name="connsiteY10001" fmla="*/ 343810 h 4925960"/>
              <a:gd name="connsiteX10002" fmla="*/ 2523950 w 4699113"/>
              <a:gd name="connsiteY10002" fmla="*/ 305279 h 4925960"/>
              <a:gd name="connsiteX10003" fmla="*/ 2527121 w 4699113"/>
              <a:gd name="connsiteY10003" fmla="*/ 275641 h 4925960"/>
              <a:gd name="connsiteX10004" fmla="*/ 2552487 w 4699113"/>
              <a:gd name="connsiteY10004" fmla="*/ 266749 h 4925960"/>
              <a:gd name="connsiteX10005" fmla="*/ 2581024 w 4699113"/>
              <a:gd name="connsiteY10005" fmla="*/ 254893 h 4925960"/>
              <a:gd name="connsiteX10006" fmla="*/ 2625415 w 4699113"/>
              <a:gd name="connsiteY10006" fmla="*/ 234146 h 4925960"/>
              <a:gd name="connsiteX10007" fmla="*/ 2628586 w 4699113"/>
              <a:gd name="connsiteY10007" fmla="*/ 234146 h 4925960"/>
              <a:gd name="connsiteX10008" fmla="*/ 2628586 w 4699113"/>
              <a:gd name="connsiteY10008" fmla="*/ 240074 h 4925960"/>
              <a:gd name="connsiteX10009" fmla="*/ 2470046 w 4699113"/>
              <a:gd name="connsiteY10009" fmla="*/ 189688 h 4925960"/>
              <a:gd name="connsiteX10010" fmla="*/ 2485900 w 4699113"/>
              <a:gd name="connsiteY10010" fmla="*/ 201544 h 4925960"/>
              <a:gd name="connsiteX10011" fmla="*/ 2495413 w 4699113"/>
              <a:gd name="connsiteY10011" fmla="*/ 213399 h 4925960"/>
              <a:gd name="connsiteX10012" fmla="*/ 2485900 w 4699113"/>
              <a:gd name="connsiteY10012" fmla="*/ 225255 h 4925960"/>
              <a:gd name="connsiteX10013" fmla="*/ 2473217 w 4699113"/>
              <a:gd name="connsiteY10013" fmla="*/ 231182 h 4925960"/>
              <a:gd name="connsiteX10014" fmla="*/ 2460534 w 4699113"/>
              <a:gd name="connsiteY10014" fmla="*/ 225255 h 4925960"/>
              <a:gd name="connsiteX10015" fmla="*/ 2451022 w 4699113"/>
              <a:gd name="connsiteY10015" fmla="*/ 210435 h 4925960"/>
              <a:gd name="connsiteX10016" fmla="*/ 2460534 w 4699113"/>
              <a:gd name="connsiteY10016" fmla="*/ 198580 h 4925960"/>
              <a:gd name="connsiteX10017" fmla="*/ 2764930 w 4699113"/>
              <a:gd name="connsiteY10017" fmla="*/ 136338 h 4925960"/>
              <a:gd name="connsiteX10018" fmla="*/ 2777613 w 4699113"/>
              <a:gd name="connsiteY10018" fmla="*/ 139302 h 4925960"/>
              <a:gd name="connsiteX10019" fmla="*/ 2790296 w 4699113"/>
              <a:gd name="connsiteY10019" fmla="*/ 148194 h 4925960"/>
              <a:gd name="connsiteX10020" fmla="*/ 2780784 w 4699113"/>
              <a:gd name="connsiteY10020" fmla="*/ 168941 h 4925960"/>
              <a:gd name="connsiteX10021" fmla="*/ 2768101 w 4699113"/>
              <a:gd name="connsiteY10021" fmla="*/ 177833 h 4925960"/>
              <a:gd name="connsiteX10022" fmla="*/ 2752247 w 4699113"/>
              <a:gd name="connsiteY10022" fmla="*/ 171905 h 4925960"/>
              <a:gd name="connsiteX10023" fmla="*/ 2745906 w 4699113"/>
              <a:gd name="connsiteY10023" fmla="*/ 163013 h 4925960"/>
              <a:gd name="connsiteX10024" fmla="*/ 2749076 w 4699113"/>
              <a:gd name="connsiteY10024" fmla="*/ 145230 h 4925960"/>
              <a:gd name="connsiteX10025" fmla="*/ 2508096 w 4699113"/>
              <a:gd name="connsiteY10025" fmla="*/ 68169 h 4925960"/>
              <a:gd name="connsiteX10026" fmla="*/ 2527121 w 4699113"/>
              <a:gd name="connsiteY10026" fmla="*/ 77061 h 4925960"/>
              <a:gd name="connsiteX10027" fmla="*/ 2536633 w 4699113"/>
              <a:gd name="connsiteY10027" fmla="*/ 80025 h 4925960"/>
              <a:gd name="connsiteX10028" fmla="*/ 2546146 w 4699113"/>
              <a:gd name="connsiteY10028" fmla="*/ 88916 h 4925960"/>
              <a:gd name="connsiteX10029" fmla="*/ 2536633 w 4699113"/>
              <a:gd name="connsiteY10029" fmla="*/ 94844 h 4925960"/>
              <a:gd name="connsiteX10030" fmla="*/ 2533462 w 4699113"/>
              <a:gd name="connsiteY10030" fmla="*/ 100772 h 4925960"/>
              <a:gd name="connsiteX10031" fmla="*/ 2523950 w 4699113"/>
              <a:gd name="connsiteY10031" fmla="*/ 115591 h 4925960"/>
              <a:gd name="connsiteX10032" fmla="*/ 2508096 w 4699113"/>
              <a:gd name="connsiteY10032" fmla="*/ 106700 h 4925960"/>
              <a:gd name="connsiteX10033" fmla="*/ 2495413 w 4699113"/>
              <a:gd name="connsiteY10033" fmla="*/ 97808 h 4925960"/>
              <a:gd name="connsiteX10034" fmla="*/ 2495413 w 4699113"/>
              <a:gd name="connsiteY10034" fmla="*/ 82989 h 4925960"/>
              <a:gd name="connsiteX10035" fmla="*/ 2647611 w 4699113"/>
              <a:gd name="connsiteY10035" fmla="*/ 41494 h 4925960"/>
              <a:gd name="connsiteX10036" fmla="*/ 2660294 w 4699113"/>
              <a:gd name="connsiteY10036" fmla="*/ 41494 h 4925960"/>
              <a:gd name="connsiteX10037" fmla="*/ 2676148 w 4699113"/>
              <a:gd name="connsiteY10037" fmla="*/ 53350 h 4925960"/>
              <a:gd name="connsiteX10038" fmla="*/ 2679319 w 4699113"/>
              <a:gd name="connsiteY10038" fmla="*/ 68169 h 4925960"/>
              <a:gd name="connsiteX10039" fmla="*/ 2676148 w 4699113"/>
              <a:gd name="connsiteY10039" fmla="*/ 80025 h 4925960"/>
              <a:gd name="connsiteX10040" fmla="*/ 2663465 w 4699113"/>
              <a:gd name="connsiteY10040" fmla="*/ 82989 h 4925960"/>
              <a:gd name="connsiteX10041" fmla="*/ 2657123 w 4699113"/>
              <a:gd name="connsiteY10041" fmla="*/ 85952 h 4925960"/>
              <a:gd name="connsiteX10042" fmla="*/ 2647611 w 4699113"/>
              <a:gd name="connsiteY10042" fmla="*/ 82989 h 4925960"/>
              <a:gd name="connsiteX10043" fmla="*/ 2644440 w 4699113"/>
              <a:gd name="connsiteY10043" fmla="*/ 82989 h 4925960"/>
              <a:gd name="connsiteX10044" fmla="*/ 2638098 w 4699113"/>
              <a:gd name="connsiteY10044" fmla="*/ 139302 h 4925960"/>
              <a:gd name="connsiteX10045" fmla="*/ 2641269 w 4699113"/>
              <a:gd name="connsiteY10045" fmla="*/ 192652 h 4925960"/>
              <a:gd name="connsiteX10046" fmla="*/ 2641269 w 4699113"/>
              <a:gd name="connsiteY10046" fmla="*/ 207471 h 4925960"/>
              <a:gd name="connsiteX10047" fmla="*/ 2634928 w 4699113"/>
              <a:gd name="connsiteY10047" fmla="*/ 219327 h 4925960"/>
              <a:gd name="connsiteX10048" fmla="*/ 2615903 w 4699113"/>
              <a:gd name="connsiteY10048" fmla="*/ 228218 h 4925960"/>
              <a:gd name="connsiteX10049" fmla="*/ 2596878 w 4699113"/>
              <a:gd name="connsiteY10049" fmla="*/ 231182 h 4925960"/>
              <a:gd name="connsiteX10050" fmla="*/ 2590537 w 4699113"/>
              <a:gd name="connsiteY10050" fmla="*/ 225255 h 4925960"/>
              <a:gd name="connsiteX10051" fmla="*/ 2593708 w 4699113"/>
              <a:gd name="connsiteY10051" fmla="*/ 213399 h 4925960"/>
              <a:gd name="connsiteX10052" fmla="*/ 2603220 w 4699113"/>
              <a:gd name="connsiteY10052" fmla="*/ 183760 h 4925960"/>
              <a:gd name="connsiteX10053" fmla="*/ 2606390 w 4699113"/>
              <a:gd name="connsiteY10053" fmla="*/ 148194 h 4925960"/>
              <a:gd name="connsiteX10054" fmla="*/ 2603220 w 4699113"/>
              <a:gd name="connsiteY10054" fmla="*/ 130411 h 4925960"/>
              <a:gd name="connsiteX10055" fmla="*/ 2596878 w 4699113"/>
              <a:gd name="connsiteY10055" fmla="*/ 109664 h 4925960"/>
              <a:gd name="connsiteX10056" fmla="*/ 2593708 w 4699113"/>
              <a:gd name="connsiteY10056" fmla="*/ 103736 h 4925960"/>
              <a:gd name="connsiteX10057" fmla="*/ 2600049 w 4699113"/>
              <a:gd name="connsiteY10057" fmla="*/ 97808 h 4925960"/>
              <a:gd name="connsiteX10058" fmla="*/ 2612732 w 4699113"/>
              <a:gd name="connsiteY10058" fmla="*/ 82989 h 4925960"/>
              <a:gd name="connsiteX10059" fmla="*/ 2612732 w 4699113"/>
              <a:gd name="connsiteY10059" fmla="*/ 68169 h 4925960"/>
              <a:gd name="connsiteX10060" fmla="*/ 2615903 w 4699113"/>
              <a:gd name="connsiteY10060" fmla="*/ 53350 h 4925960"/>
              <a:gd name="connsiteX10061" fmla="*/ 2628586 w 4699113"/>
              <a:gd name="connsiteY10061" fmla="*/ 56314 h 4925960"/>
              <a:gd name="connsiteX10062" fmla="*/ 2638098 w 4699113"/>
              <a:gd name="connsiteY10062" fmla="*/ 56314 h 4925960"/>
              <a:gd name="connsiteX10063" fmla="*/ 2641269 w 4699113"/>
              <a:gd name="connsiteY10063" fmla="*/ 53350 h 4925960"/>
              <a:gd name="connsiteX10064" fmla="*/ 2606390 w 4699113"/>
              <a:gd name="connsiteY10064" fmla="*/ 0 h 4925960"/>
              <a:gd name="connsiteX10065" fmla="*/ 2619074 w 4699113"/>
              <a:gd name="connsiteY10065" fmla="*/ 2964 h 4925960"/>
              <a:gd name="connsiteX10066" fmla="*/ 2625415 w 4699113"/>
              <a:gd name="connsiteY10066" fmla="*/ 14819 h 4925960"/>
              <a:gd name="connsiteX10067" fmla="*/ 2625415 w 4699113"/>
              <a:gd name="connsiteY10067" fmla="*/ 23711 h 4925960"/>
              <a:gd name="connsiteX10068" fmla="*/ 2615903 w 4699113"/>
              <a:gd name="connsiteY10068" fmla="*/ 35567 h 4925960"/>
              <a:gd name="connsiteX10069" fmla="*/ 2612732 w 4699113"/>
              <a:gd name="connsiteY10069" fmla="*/ 35567 h 4925960"/>
              <a:gd name="connsiteX10070" fmla="*/ 2612732 w 4699113"/>
              <a:gd name="connsiteY10070" fmla="*/ 26675 h 4925960"/>
              <a:gd name="connsiteX10071" fmla="*/ 2612732 w 4699113"/>
              <a:gd name="connsiteY10071" fmla="*/ 20747 h 4925960"/>
              <a:gd name="connsiteX10072" fmla="*/ 2606390 w 4699113"/>
              <a:gd name="connsiteY10072" fmla="*/ 11856 h 4925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</a:cxnLst>
            <a:rect l="l" t="t" r="r" b="b"/>
            <a:pathLst>
              <a:path w="4699113" h="4925960">
                <a:moveTo>
                  <a:pt x="4603990" y="4884466"/>
                </a:moveTo>
                <a:lnTo>
                  <a:pt x="4603990" y="4896322"/>
                </a:lnTo>
                <a:lnTo>
                  <a:pt x="4603990" y="4908177"/>
                </a:lnTo>
                <a:lnTo>
                  <a:pt x="4610331" y="4893358"/>
                </a:lnTo>
                <a:close/>
                <a:moveTo>
                  <a:pt x="2809321" y="4336149"/>
                </a:moveTo>
                <a:lnTo>
                  <a:pt x="2780784" y="4342077"/>
                </a:lnTo>
                <a:lnTo>
                  <a:pt x="2758588" y="4348005"/>
                </a:lnTo>
                <a:lnTo>
                  <a:pt x="2787126" y="4342077"/>
                </a:lnTo>
                <a:close/>
                <a:moveTo>
                  <a:pt x="4267886" y="4196847"/>
                </a:moveTo>
                <a:lnTo>
                  <a:pt x="4261544" y="4199811"/>
                </a:lnTo>
                <a:lnTo>
                  <a:pt x="4255202" y="4208703"/>
                </a:lnTo>
                <a:lnTo>
                  <a:pt x="4245690" y="4211666"/>
                </a:lnTo>
                <a:lnTo>
                  <a:pt x="4242519" y="4220558"/>
                </a:lnTo>
                <a:lnTo>
                  <a:pt x="4255202" y="4259088"/>
                </a:lnTo>
                <a:lnTo>
                  <a:pt x="4261544" y="4300583"/>
                </a:lnTo>
                <a:lnTo>
                  <a:pt x="4267886" y="4291691"/>
                </a:lnTo>
                <a:lnTo>
                  <a:pt x="4267886" y="4282799"/>
                </a:lnTo>
                <a:lnTo>
                  <a:pt x="4264714" y="4259088"/>
                </a:lnTo>
                <a:lnTo>
                  <a:pt x="4274227" y="4232414"/>
                </a:lnTo>
                <a:lnTo>
                  <a:pt x="4277398" y="4226486"/>
                </a:lnTo>
                <a:lnTo>
                  <a:pt x="4277398" y="4220558"/>
                </a:lnTo>
                <a:lnTo>
                  <a:pt x="4280568" y="4205739"/>
                </a:lnTo>
                <a:close/>
                <a:moveTo>
                  <a:pt x="4309106" y="4170172"/>
                </a:moveTo>
                <a:lnTo>
                  <a:pt x="4299594" y="4176100"/>
                </a:lnTo>
                <a:lnTo>
                  <a:pt x="4286910" y="4176100"/>
                </a:lnTo>
                <a:lnTo>
                  <a:pt x="4280568" y="4179064"/>
                </a:lnTo>
                <a:lnTo>
                  <a:pt x="4277398" y="4184991"/>
                </a:lnTo>
                <a:lnTo>
                  <a:pt x="4283740" y="4190919"/>
                </a:lnTo>
                <a:lnTo>
                  <a:pt x="4290081" y="4190919"/>
                </a:lnTo>
                <a:lnTo>
                  <a:pt x="4302764" y="4187955"/>
                </a:lnTo>
                <a:lnTo>
                  <a:pt x="4309106" y="4182028"/>
                </a:lnTo>
                <a:lnTo>
                  <a:pt x="4309106" y="4179064"/>
                </a:lnTo>
                <a:close/>
                <a:moveTo>
                  <a:pt x="4226665" y="4128678"/>
                </a:moveTo>
                <a:lnTo>
                  <a:pt x="4223494" y="4134606"/>
                </a:lnTo>
                <a:lnTo>
                  <a:pt x="4220324" y="4140533"/>
                </a:lnTo>
                <a:lnTo>
                  <a:pt x="4226665" y="4176100"/>
                </a:lnTo>
                <a:lnTo>
                  <a:pt x="4239348" y="4208703"/>
                </a:lnTo>
                <a:lnTo>
                  <a:pt x="4245690" y="4190919"/>
                </a:lnTo>
                <a:lnTo>
                  <a:pt x="4245690" y="4179064"/>
                </a:lnTo>
                <a:lnTo>
                  <a:pt x="4236178" y="4155353"/>
                </a:lnTo>
                <a:close/>
                <a:moveTo>
                  <a:pt x="4261544" y="4084220"/>
                </a:moveTo>
                <a:lnTo>
                  <a:pt x="4264714" y="4104967"/>
                </a:lnTo>
                <a:lnTo>
                  <a:pt x="4274227" y="4122750"/>
                </a:lnTo>
                <a:lnTo>
                  <a:pt x="4280568" y="4119786"/>
                </a:lnTo>
                <a:lnTo>
                  <a:pt x="4280568" y="4107931"/>
                </a:lnTo>
                <a:lnTo>
                  <a:pt x="4274227" y="4096075"/>
                </a:lnTo>
                <a:close/>
                <a:moveTo>
                  <a:pt x="2869566" y="4066436"/>
                </a:moveTo>
                <a:lnTo>
                  <a:pt x="2847371" y="4078292"/>
                </a:lnTo>
                <a:lnTo>
                  <a:pt x="2825175" y="4087184"/>
                </a:lnTo>
                <a:lnTo>
                  <a:pt x="2831517" y="4093111"/>
                </a:lnTo>
                <a:lnTo>
                  <a:pt x="2841029" y="4087184"/>
                </a:lnTo>
                <a:lnTo>
                  <a:pt x="2847371" y="4087184"/>
                </a:lnTo>
                <a:lnTo>
                  <a:pt x="2860054" y="4078292"/>
                </a:lnTo>
                <a:close/>
                <a:moveTo>
                  <a:pt x="4432766" y="4039762"/>
                </a:moveTo>
                <a:lnTo>
                  <a:pt x="4420084" y="4045689"/>
                </a:lnTo>
                <a:lnTo>
                  <a:pt x="4420084" y="4060509"/>
                </a:lnTo>
                <a:lnTo>
                  <a:pt x="4435938" y="4099039"/>
                </a:lnTo>
                <a:lnTo>
                  <a:pt x="4454962" y="4137569"/>
                </a:lnTo>
                <a:lnTo>
                  <a:pt x="4451792" y="4093111"/>
                </a:lnTo>
                <a:lnTo>
                  <a:pt x="4439108" y="4051617"/>
                </a:lnTo>
                <a:lnTo>
                  <a:pt x="4432766" y="4045689"/>
                </a:lnTo>
                <a:lnTo>
                  <a:pt x="4432766" y="4042725"/>
                </a:lnTo>
                <a:close/>
                <a:moveTo>
                  <a:pt x="1046361" y="4030870"/>
                </a:moveTo>
                <a:lnTo>
                  <a:pt x="1059045" y="4036798"/>
                </a:lnTo>
                <a:lnTo>
                  <a:pt x="1062215" y="4036798"/>
                </a:lnTo>
                <a:close/>
                <a:moveTo>
                  <a:pt x="2993227" y="3950845"/>
                </a:moveTo>
                <a:lnTo>
                  <a:pt x="2983715" y="3953809"/>
                </a:lnTo>
                <a:lnTo>
                  <a:pt x="2971032" y="3959737"/>
                </a:lnTo>
                <a:lnTo>
                  <a:pt x="2971032" y="3962701"/>
                </a:lnTo>
                <a:lnTo>
                  <a:pt x="2983715" y="3956773"/>
                </a:lnTo>
                <a:close/>
                <a:moveTo>
                  <a:pt x="875139" y="3909351"/>
                </a:moveTo>
                <a:lnTo>
                  <a:pt x="865626" y="3912315"/>
                </a:lnTo>
                <a:lnTo>
                  <a:pt x="843431" y="3921207"/>
                </a:lnTo>
                <a:lnTo>
                  <a:pt x="818064" y="3918243"/>
                </a:lnTo>
                <a:lnTo>
                  <a:pt x="805381" y="3921207"/>
                </a:lnTo>
                <a:lnTo>
                  <a:pt x="799040" y="3930098"/>
                </a:lnTo>
                <a:lnTo>
                  <a:pt x="783186" y="3941954"/>
                </a:lnTo>
                <a:lnTo>
                  <a:pt x="767332" y="3933062"/>
                </a:lnTo>
                <a:lnTo>
                  <a:pt x="773673" y="3959737"/>
                </a:lnTo>
                <a:lnTo>
                  <a:pt x="802210" y="3971592"/>
                </a:lnTo>
                <a:lnTo>
                  <a:pt x="795869" y="3968629"/>
                </a:lnTo>
                <a:lnTo>
                  <a:pt x="786357" y="3962701"/>
                </a:lnTo>
                <a:lnTo>
                  <a:pt x="783186" y="3956773"/>
                </a:lnTo>
                <a:lnTo>
                  <a:pt x="783186" y="3953809"/>
                </a:lnTo>
                <a:lnTo>
                  <a:pt x="795869" y="3947881"/>
                </a:lnTo>
                <a:lnTo>
                  <a:pt x="808552" y="3947881"/>
                </a:lnTo>
                <a:lnTo>
                  <a:pt x="811723" y="3950845"/>
                </a:lnTo>
                <a:lnTo>
                  <a:pt x="811723" y="3956773"/>
                </a:lnTo>
                <a:lnTo>
                  <a:pt x="818064" y="3959737"/>
                </a:lnTo>
                <a:lnTo>
                  <a:pt x="824406" y="3956773"/>
                </a:lnTo>
                <a:lnTo>
                  <a:pt x="840260" y="3947881"/>
                </a:lnTo>
                <a:lnTo>
                  <a:pt x="852943" y="3956773"/>
                </a:lnTo>
                <a:lnTo>
                  <a:pt x="862456" y="3956773"/>
                </a:lnTo>
                <a:lnTo>
                  <a:pt x="868797" y="3953809"/>
                </a:lnTo>
                <a:lnTo>
                  <a:pt x="884651" y="3936026"/>
                </a:lnTo>
                <a:lnTo>
                  <a:pt x="884651" y="3912315"/>
                </a:lnTo>
                <a:close/>
                <a:moveTo>
                  <a:pt x="697574" y="3906387"/>
                </a:moveTo>
                <a:lnTo>
                  <a:pt x="691233" y="3912315"/>
                </a:lnTo>
                <a:lnTo>
                  <a:pt x="684891" y="3912315"/>
                </a:lnTo>
                <a:lnTo>
                  <a:pt x="678550" y="3915279"/>
                </a:lnTo>
                <a:lnTo>
                  <a:pt x="672208" y="3915279"/>
                </a:lnTo>
                <a:lnTo>
                  <a:pt x="656354" y="3915279"/>
                </a:lnTo>
                <a:lnTo>
                  <a:pt x="653183" y="3930098"/>
                </a:lnTo>
                <a:lnTo>
                  <a:pt x="646842" y="3933062"/>
                </a:lnTo>
                <a:lnTo>
                  <a:pt x="640500" y="3936026"/>
                </a:lnTo>
                <a:lnTo>
                  <a:pt x="627817" y="3947881"/>
                </a:lnTo>
                <a:lnTo>
                  <a:pt x="634159" y="3959737"/>
                </a:lnTo>
                <a:lnTo>
                  <a:pt x="678550" y="3941954"/>
                </a:lnTo>
                <a:lnTo>
                  <a:pt x="719770" y="3947881"/>
                </a:lnTo>
                <a:lnTo>
                  <a:pt x="722941" y="3953809"/>
                </a:lnTo>
                <a:lnTo>
                  <a:pt x="735624" y="3950845"/>
                </a:lnTo>
                <a:lnTo>
                  <a:pt x="735624" y="3938990"/>
                </a:lnTo>
                <a:lnTo>
                  <a:pt x="738795" y="3930098"/>
                </a:lnTo>
                <a:lnTo>
                  <a:pt x="735624" y="3921207"/>
                </a:lnTo>
                <a:lnTo>
                  <a:pt x="729282" y="3918243"/>
                </a:lnTo>
                <a:lnTo>
                  <a:pt x="710258" y="3915279"/>
                </a:lnTo>
                <a:close/>
                <a:moveTo>
                  <a:pt x="938555" y="3894532"/>
                </a:moveTo>
                <a:lnTo>
                  <a:pt x="925871" y="3897496"/>
                </a:lnTo>
                <a:lnTo>
                  <a:pt x="916359" y="3909351"/>
                </a:lnTo>
                <a:lnTo>
                  <a:pt x="913188" y="3918243"/>
                </a:lnTo>
                <a:lnTo>
                  <a:pt x="910017" y="3909351"/>
                </a:lnTo>
                <a:lnTo>
                  <a:pt x="903676" y="3900459"/>
                </a:lnTo>
                <a:lnTo>
                  <a:pt x="890993" y="3921207"/>
                </a:lnTo>
                <a:lnTo>
                  <a:pt x="894163" y="3941954"/>
                </a:lnTo>
                <a:lnTo>
                  <a:pt x="925871" y="3933062"/>
                </a:lnTo>
                <a:lnTo>
                  <a:pt x="929042" y="3900459"/>
                </a:lnTo>
                <a:lnTo>
                  <a:pt x="932213" y="3921207"/>
                </a:lnTo>
                <a:lnTo>
                  <a:pt x="941725" y="3938990"/>
                </a:lnTo>
                <a:lnTo>
                  <a:pt x="951238" y="3918243"/>
                </a:lnTo>
                <a:lnTo>
                  <a:pt x="948067" y="3897496"/>
                </a:lnTo>
                <a:close/>
                <a:moveTo>
                  <a:pt x="4188616" y="3888604"/>
                </a:moveTo>
                <a:lnTo>
                  <a:pt x="4179103" y="3894532"/>
                </a:lnTo>
                <a:lnTo>
                  <a:pt x="4188616" y="3897496"/>
                </a:lnTo>
                <a:lnTo>
                  <a:pt x="4188616" y="3891568"/>
                </a:lnTo>
                <a:close/>
                <a:moveTo>
                  <a:pt x="970262" y="3888604"/>
                </a:moveTo>
                <a:lnTo>
                  <a:pt x="957579" y="3906387"/>
                </a:lnTo>
                <a:lnTo>
                  <a:pt x="957579" y="3921207"/>
                </a:lnTo>
                <a:lnTo>
                  <a:pt x="957579" y="3927134"/>
                </a:lnTo>
                <a:lnTo>
                  <a:pt x="960750" y="3933062"/>
                </a:lnTo>
                <a:lnTo>
                  <a:pt x="976604" y="3912315"/>
                </a:lnTo>
                <a:lnTo>
                  <a:pt x="976604" y="3891568"/>
                </a:lnTo>
                <a:lnTo>
                  <a:pt x="973433" y="3888604"/>
                </a:lnTo>
                <a:close/>
                <a:moveTo>
                  <a:pt x="1008312" y="3879712"/>
                </a:moveTo>
                <a:lnTo>
                  <a:pt x="986116" y="3891568"/>
                </a:lnTo>
                <a:lnTo>
                  <a:pt x="982946" y="3912315"/>
                </a:lnTo>
                <a:lnTo>
                  <a:pt x="982946" y="3921207"/>
                </a:lnTo>
                <a:lnTo>
                  <a:pt x="986116" y="3927134"/>
                </a:lnTo>
                <a:lnTo>
                  <a:pt x="1001970" y="3921207"/>
                </a:lnTo>
                <a:lnTo>
                  <a:pt x="1014653" y="3918243"/>
                </a:lnTo>
                <a:lnTo>
                  <a:pt x="1017824" y="3897496"/>
                </a:lnTo>
                <a:lnTo>
                  <a:pt x="1014653" y="3879712"/>
                </a:lnTo>
                <a:close/>
                <a:moveTo>
                  <a:pt x="1046361" y="3870821"/>
                </a:moveTo>
                <a:lnTo>
                  <a:pt x="1030507" y="3873785"/>
                </a:lnTo>
                <a:lnTo>
                  <a:pt x="1027337" y="3888604"/>
                </a:lnTo>
                <a:lnTo>
                  <a:pt x="1024166" y="3900459"/>
                </a:lnTo>
                <a:lnTo>
                  <a:pt x="1027337" y="3915279"/>
                </a:lnTo>
                <a:lnTo>
                  <a:pt x="1036849" y="3915279"/>
                </a:lnTo>
                <a:lnTo>
                  <a:pt x="1055874" y="3897496"/>
                </a:lnTo>
                <a:lnTo>
                  <a:pt x="1059045" y="3876748"/>
                </a:lnTo>
                <a:close/>
                <a:moveTo>
                  <a:pt x="3237378" y="3867857"/>
                </a:moveTo>
                <a:lnTo>
                  <a:pt x="3227866" y="3873785"/>
                </a:lnTo>
                <a:lnTo>
                  <a:pt x="3215182" y="3876748"/>
                </a:lnTo>
                <a:lnTo>
                  <a:pt x="3224695" y="3876748"/>
                </a:lnTo>
                <a:lnTo>
                  <a:pt x="3227866" y="3876748"/>
                </a:lnTo>
                <a:lnTo>
                  <a:pt x="3231036" y="3876748"/>
                </a:lnTo>
                <a:lnTo>
                  <a:pt x="3231036" y="3873785"/>
                </a:lnTo>
                <a:lnTo>
                  <a:pt x="3234207" y="3870821"/>
                </a:lnTo>
                <a:close/>
                <a:moveTo>
                  <a:pt x="1078069" y="3867857"/>
                </a:moveTo>
                <a:lnTo>
                  <a:pt x="1071728" y="3876748"/>
                </a:lnTo>
                <a:lnTo>
                  <a:pt x="1071728" y="3888604"/>
                </a:lnTo>
                <a:lnTo>
                  <a:pt x="1068557" y="3897496"/>
                </a:lnTo>
                <a:lnTo>
                  <a:pt x="1065386" y="3906387"/>
                </a:lnTo>
                <a:lnTo>
                  <a:pt x="1071728" y="3912315"/>
                </a:lnTo>
                <a:lnTo>
                  <a:pt x="1081240" y="3909351"/>
                </a:lnTo>
                <a:lnTo>
                  <a:pt x="1081240" y="3900459"/>
                </a:lnTo>
                <a:lnTo>
                  <a:pt x="1081240" y="3891568"/>
                </a:lnTo>
                <a:lnTo>
                  <a:pt x="1087582" y="3885640"/>
                </a:lnTo>
                <a:lnTo>
                  <a:pt x="1084411" y="3879712"/>
                </a:lnTo>
                <a:lnTo>
                  <a:pt x="1081240" y="3876748"/>
                </a:lnTo>
                <a:lnTo>
                  <a:pt x="1087582" y="3870821"/>
                </a:lnTo>
                <a:lnTo>
                  <a:pt x="1084411" y="3867857"/>
                </a:lnTo>
                <a:close/>
                <a:moveTo>
                  <a:pt x="1116119" y="3856001"/>
                </a:moveTo>
                <a:lnTo>
                  <a:pt x="1131973" y="3856001"/>
                </a:lnTo>
                <a:lnTo>
                  <a:pt x="1147827" y="3856001"/>
                </a:lnTo>
                <a:lnTo>
                  <a:pt x="1154168" y="3858965"/>
                </a:lnTo>
                <a:lnTo>
                  <a:pt x="1154168" y="3870821"/>
                </a:lnTo>
                <a:lnTo>
                  <a:pt x="1135144" y="3873785"/>
                </a:lnTo>
                <a:lnTo>
                  <a:pt x="1116119" y="3870821"/>
                </a:lnTo>
                <a:lnTo>
                  <a:pt x="1112948" y="3867857"/>
                </a:lnTo>
                <a:close/>
                <a:moveTo>
                  <a:pt x="2365410" y="3850074"/>
                </a:moveTo>
                <a:lnTo>
                  <a:pt x="2362240" y="3858965"/>
                </a:lnTo>
                <a:lnTo>
                  <a:pt x="2352727" y="3867857"/>
                </a:lnTo>
                <a:lnTo>
                  <a:pt x="2349556" y="3897496"/>
                </a:lnTo>
                <a:lnTo>
                  <a:pt x="2336873" y="3927134"/>
                </a:lnTo>
                <a:lnTo>
                  <a:pt x="2362240" y="3918243"/>
                </a:lnTo>
                <a:lnTo>
                  <a:pt x="2387606" y="3912315"/>
                </a:lnTo>
                <a:lnTo>
                  <a:pt x="2397118" y="3912315"/>
                </a:lnTo>
                <a:lnTo>
                  <a:pt x="2397118" y="3906387"/>
                </a:lnTo>
                <a:lnTo>
                  <a:pt x="2393948" y="3897496"/>
                </a:lnTo>
                <a:lnTo>
                  <a:pt x="2384435" y="3897496"/>
                </a:lnTo>
                <a:lnTo>
                  <a:pt x="2371752" y="3894532"/>
                </a:lnTo>
                <a:lnTo>
                  <a:pt x="2365410" y="3879712"/>
                </a:lnTo>
                <a:lnTo>
                  <a:pt x="2365410" y="3864893"/>
                </a:lnTo>
                <a:close/>
                <a:moveTo>
                  <a:pt x="1204901" y="3838218"/>
                </a:moveTo>
                <a:lnTo>
                  <a:pt x="1179535" y="3847110"/>
                </a:lnTo>
                <a:lnTo>
                  <a:pt x="1173193" y="3873785"/>
                </a:lnTo>
                <a:lnTo>
                  <a:pt x="1170022" y="3856001"/>
                </a:lnTo>
                <a:lnTo>
                  <a:pt x="1160510" y="3850074"/>
                </a:lnTo>
                <a:lnTo>
                  <a:pt x="1138314" y="3850074"/>
                </a:lnTo>
                <a:lnTo>
                  <a:pt x="1116119" y="3856001"/>
                </a:lnTo>
                <a:lnTo>
                  <a:pt x="1100265" y="3867857"/>
                </a:lnTo>
                <a:lnTo>
                  <a:pt x="1090752" y="3885640"/>
                </a:lnTo>
                <a:lnTo>
                  <a:pt x="1090752" y="3897496"/>
                </a:lnTo>
                <a:lnTo>
                  <a:pt x="1106606" y="3906387"/>
                </a:lnTo>
                <a:lnTo>
                  <a:pt x="1144656" y="3897496"/>
                </a:lnTo>
                <a:lnTo>
                  <a:pt x="1176364" y="3885640"/>
                </a:lnTo>
                <a:lnTo>
                  <a:pt x="1201730" y="3876748"/>
                </a:lnTo>
                <a:lnTo>
                  <a:pt x="1211243" y="3850074"/>
                </a:lnTo>
                <a:lnTo>
                  <a:pt x="1211243" y="3847110"/>
                </a:lnTo>
                <a:lnTo>
                  <a:pt x="1211243" y="3844146"/>
                </a:lnTo>
                <a:close/>
                <a:moveTo>
                  <a:pt x="1236609" y="3832290"/>
                </a:moveTo>
                <a:lnTo>
                  <a:pt x="1220755" y="3853037"/>
                </a:lnTo>
                <a:lnTo>
                  <a:pt x="1220755" y="3876748"/>
                </a:lnTo>
                <a:lnTo>
                  <a:pt x="1227096" y="3876748"/>
                </a:lnTo>
                <a:lnTo>
                  <a:pt x="1236609" y="3876748"/>
                </a:lnTo>
                <a:lnTo>
                  <a:pt x="1236609" y="3873785"/>
                </a:lnTo>
                <a:lnTo>
                  <a:pt x="1236609" y="3856001"/>
                </a:lnTo>
                <a:close/>
                <a:moveTo>
                  <a:pt x="3278598" y="3823399"/>
                </a:moveTo>
                <a:lnTo>
                  <a:pt x="3269086" y="3829326"/>
                </a:lnTo>
                <a:lnTo>
                  <a:pt x="3256403" y="3835254"/>
                </a:lnTo>
                <a:lnTo>
                  <a:pt x="3256403" y="3838218"/>
                </a:lnTo>
                <a:lnTo>
                  <a:pt x="3259574" y="3847110"/>
                </a:lnTo>
                <a:lnTo>
                  <a:pt x="3272257" y="3832290"/>
                </a:lnTo>
                <a:close/>
                <a:moveTo>
                  <a:pt x="1325391" y="3814507"/>
                </a:moveTo>
                <a:lnTo>
                  <a:pt x="1300025" y="3817471"/>
                </a:lnTo>
                <a:lnTo>
                  <a:pt x="1268317" y="3826363"/>
                </a:lnTo>
                <a:lnTo>
                  <a:pt x="1255634" y="3832290"/>
                </a:lnTo>
                <a:lnTo>
                  <a:pt x="1249292" y="3850074"/>
                </a:lnTo>
                <a:lnTo>
                  <a:pt x="1255634" y="3853037"/>
                </a:lnTo>
                <a:lnTo>
                  <a:pt x="1255634" y="3856001"/>
                </a:lnTo>
                <a:lnTo>
                  <a:pt x="1249292" y="3856001"/>
                </a:lnTo>
                <a:lnTo>
                  <a:pt x="1246121" y="3858965"/>
                </a:lnTo>
                <a:lnTo>
                  <a:pt x="1246121" y="3867857"/>
                </a:lnTo>
                <a:lnTo>
                  <a:pt x="1261975" y="3873785"/>
                </a:lnTo>
                <a:lnTo>
                  <a:pt x="1271488" y="3873785"/>
                </a:lnTo>
                <a:lnTo>
                  <a:pt x="1268317" y="3870821"/>
                </a:lnTo>
                <a:lnTo>
                  <a:pt x="1271488" y="3867857"/>
                </a:lnTo>
                <a:lnTo>
                  <a:pt x="1281000" y="3864893"/>
                </a:lnTo>
                <a:lnTo>
                  <a:pt x="1281000" y="3856001"/>
                </a:lnTo>
                <a:lnTo>
                  <a:pt x="1287342" y="3847110"/>
                </a:lnTo>
                <a:lnTo>
                  <a:pt x="1290512" y="3858965"/>
                </a:lnTo>
                <a:lnTo>
                  <a:pt x="1287342" y="3867857"/>
                </a:lnTo>
                <a:lnTo>
                  <a:pt x="1284171" y="3870821"/>
                </a:lnTo>
                <a:lnTo>
                  <a:pt x="1290512" y="3870821"/>
                </a:lnTo>
                <a:lnTo>
                  <a:pt x="1296854" y="3870821"/>
                </a:lnTo>
                <a:lnTo>
                  <a:pt x="1306366" y="3870821"/>
                </a:lnTo>
                <a:lnTo>
                  <a:pt x="1322220" y="3870821"/>
                </a:lnTo>
                <a:lnTo>
                  <a:pt x="1309537" y="3867857"/>
                </a:lnTo>
                <a:lnTo>
                  <a:pt x="1303195" y="3858965"/>
                </a:lnTo>
                <a:lnTo>
                  <a:pt x="1322220" y="3856001"/>
                </a:lnTo>
                <a:lnTo>
                  <a:pt x="1325391" y="3835254"/>
                </a:lnTo>
                <a:lnTo>
                  <a:pt x="1325391" y="3829326"/>
                </a:lnTo>
                <a:lnTo>
                  <a:pt x="1328562" y="3826363"/>
                </a:lnTo>
                <a:lnTo>
                  <a:pt x="1328562" y="3823399"/>
                </a:lnTo>
                <a:lnTo>
                  <a:pt x="1328562" y="3817471"/>
                </a:lnTo>
                <a:lnTo>
                  <a:pt x="1328562" y="3814507"/>
                </a:lnTo>
                <a:close/>
                <a:moveTo>
                  <a:pt x="4093492" y="3811543"/>
                </a:moveTo>
                <a:lnTo>
                  <a:pt x="4087150" y="3823399"/>
                </a:lnTo>
                <a:lnTo>
                  <a:pt x="4083980" y="3835254"/>
                </a:lnTo>
                <a:lnTo>
                  <a:pt x="4112516" y="3850074"/>
                </a:lnTo>
                <a:lnTo>
                  <a:pt x="4134712" y="3867857"/>
                </a:lnTo>
                <a:lnTo>
                  <a:pt x="4128370" y="3835254"/>
                </a:lnTo>
                <a:lnTo>
                  <a:pt x="4103004" y="3817471"/>
                </a:lnTo>
                <a:lnTo>
                  <a:pt x="4099834" y="3817471"/>
                </a:lnTo>
                <a:close/>
                <a:moveTo>
                  <a:pt x="4049101" y="3811543"/>
                </a:moveTo>
                <a:lnTo>
                  <a:pt x="4039588" y="3826363"/>
                </a:lnTo>
                <a:lnTo>
                  <a:pt x="4036418" y="3838218"/>
                </a:lnTo>
                <a:lnTo>
                  <a:pt x="4045930" y="3844146"/>
                </a:lnTo>
                <a:lnTo>
                  <a:pt x="4058613" y="3838218"/>
                </a:lnTo>
                <a:lnTo>
                  <a:pt x="4058613" y="3826363"/>
                </a:lnTo>
                <a:close/>
                <a:moveTo>
                  <a:pt x="1369782" y="3802652"/>
                </a:moveTo>
                <a:lnTo>
                  <a:pt x="1363441" y="3808579"/>
                </a:lnTo>
                <a:lnTo>
                  <a:pt x="1350757" y="3808579"/>
                </a:lnTo>
                <a:lnTo>
                  <a:pt x="1344416" y="3811543"/>
                </a:lnTo>
                <a:lnTo>
                  <a:pt x="1344416" y="3817471"/>
                </a:lnTo>
                <a:lnTo>
                  <a:pt x="1357099" y="3832290"/>
                </a:lnTo>
                <a:lnTo>
                  <a:pt x="1357099" y="3847110"/>
                </a:lnTo>
                <a:lnTo>
                  <a:pt x="1369782" y="3844146"/>
                </a:lnTo>
                <a:lnTo>
                  <a:pt x="1379294" y="3838218"/>
                </a:lnTo>
                <a:lnTo>
                  <a:pt x="1391978" y="3829326"/>
                </a:lnTo>
                <a:lnTo>
                  <a:pt x="1388807" y="3811543"/>
                </a:lnTo>
                <a:lnTo>
                  <a:pt x="1385636" y="3802652"/>
                </a:lnTo>
                <a:close/>
                <a:moveTo>
                  <a:pt x="4169591" y="3793760"/>
                </a:moveTo>
                <a:lnTo>
                  <a:pt x="4156908" y="3805615"/>
                </a:lnTo>
                <a:lnTo>
                  <a:pt x="4147395" y="3817471"/>
                </a:lnTo>
                <a:lnTo>
                  <a:pt x="4147395" y="3826363"/>
                </a:lnTo>
                <a:lnTo>
                  <a:pt x="4147395" y="3832290"/>
                </a:lnTo>
                <a:lnTo>
                  <a:pt x="4147395" y="3867857"/>
                </a:lnTo>
                <a:lnTo>
                  <a:pt x="4160078" y="3900459"/>
                </a:lnTo>
                <a:lnTo>
                  <a:pt x="4169591" y="3933062"/>
                </a:lnTo>
                <a:lnTo>
                  <a:pt x="4175932" y="3971592"/>
                </a:lnTo>
                <a:lnTo>
                  <a:pt x="4179103" y="3953809"/>
                </a:lnTo>
                <a:lnTo>
                  <a:pt x="4188616" y="3936026"/>
                </a:lnTo>
                <a:lnTo>
                  <a:pt x="4188616" y="3941954"/>
                </a:lnTo>
                <a:lnTo>
                  <a:pt x="4188616" y="3947881"/>
                </a:lnTo>
                <a:lnTo>
                  <a:pt x="4194957" y="3953809"/>
                </a:lnTo>
                <a:lnTo>
                  <a:pt x="4204470" y="3953809"/>
                </a:lnTo>
                <a:lnTo>
                  <a:pt x="4210811" y="3953809"/>
                </a:lnTo>
                <a:lnTo>
                  <a:pt x="4213982" y="3950845"/>
                </a:lnTo>
                <a:lnTo>
                  <a:pt x="4210811" y="3941954"/>
                </a:lnTo>
                <a:lnTo>
                  <a:pt x="4204470" y="3938990"/>
                </a:lnTo>
                <a:lnTo>
                  <a:pt x="4201298" y="3933062"/>
                </a:lnTo>
                <a:lnTo>
                  <a:pt x="4194957" y="3927134"/>
                </a:lnTo>
                <a:lnTo>
                  <a:pt x="4179103" y="3915279"/>
                </a:lnTo>
                <a:lnTo>
                  <a:pt x="4166420" y="3900459"/>
                </a:lnTo>
                <a:lnTo>
                  <a:pt x="4160078" y="3900459"/>
                </a:lnTo>
                <a:lnTo>
                  <a:pt x="4166420" y="3897496"/>
                </a:lnTo>
                <a:lnTo>
                  <a:pt x="4166420" y="3888604"/>
                </a:lnTo>
                <a:lnTo>
                  <a:pt x="4166420" y="3876748"/>
                </a:lnTo>
                <a:lnTo>
                  <a:pt x="4169591" y="3870821"/>
                </a:lnTo>
                <a:lnTo>
                  <a:pt x="4179103" y="3870821"/>
                </a:lnTo>
                <a:lnTo>
                  <a:pt x="4179103" y="3864893"/>
                </a:lnTo>
                <a:lnTo>
                  <a:pt x="4179103" y="3856001"/>
                </a:lnTo>
                <a:lnTo>
                  <a:pt x="4166420" y="3838218"/>
                </a:lnTo>
                <a:lnTo>
                  <a:pt x="4182274" y="3823399"/>
                </a:lnTo>
                <a:lnTo>
                  <a:pt x="4188616" y="3817471"/>
                </a:lnTo>
                <a:lnTo>
                  <a:pt x="4188616" y="3811543"/>
                </a:lnTo>
                <a:lnTo>
                  <a:pt x="4182274" y="3808579"/>
                </a:lnTo>
                <a:lnTo>
                  <a:pt x="4179103" y="3805615"/>
                </a:lnTo>
                <a:lnTo>
                  <a:pt x="4179103" y="3811543"/>
                </a:lnTo>
                <a:lnTo>
                  <a:pt x="4175932" y="3811543"/>
                </a:lnTo>
                <a:lnTo>
                  <a:pt x="4172762" y="3805615"/>
                </a:lnTo>
                <a:lnTo>
                  <a:pt x="4172762" y="3796724"/>
                </a:lnTo>
                <a:close/>
                <a:moveTo>
                  <a:pt x="4445450" y="3790796"/>
                </a:moveTo>
                <a:lnTo>
                  <a:pt x="4442279" y="3793760"/>
                </a:lnTo>
                <a:lnTo>
                  <a:pt x="4439108" y="3808579"/>
                </a:lnTo>
                <a:lnTo>
                  <a:pt x="4442279" y="3826363"/>
                </a:lnTo>
                <a:lnTo>
                  <a:pt x="4451792" y="3829326"/>
                </a:lnTo>
                <a:lnTo>
                  <a:pt x="4454962" y="3832290"/>
                </a:lnTo>
                <a:lnTo>
                  <a:pt x="4458133" y="3858965"/>
                </a:lnTo>
                <a:lnTo>
                  <a:pt x="4464474" y="3885640"/>
                </a:lnTo>
                <a:lnTo>
                  <a:pt x="4467645" y="3879712"/>
                </a:lnTo>
                <a:lnTo>
                  <a:pt x="4473987" y="3876748"/>
                </a:lnTo>
                <a:lnTo>
                  <a:pt x="4473987" y="3858965"/>
                </a:lnTo>
                <a:lnTo>
                  <a:pt x="4467645" y="3844146"/>
                </a:lnTo>
                <a:lnTo>
                  <a:pt x="4461304" y="3838218"/>
                </a:lnTo>
                <a:lnTo>
                  <a:pt x="4454962" y="3832290"/>
                </a:lnTo>
                <a:lnTo>
                  <a:pt x="4458133" y="3829326"/>
                </a:lnTo>
                <a:lnTo>
                  <a:pt x="4458133" y="3823399"/>
                </a:lnTo>
                <a:lnTo>
                  <a:pt x="4458133" y="3805615"/>
                </a:lnTo>
                <a:lnTo>
                  <a:pt x="4451792" y="3790796"/>
                </a:lnTo>
                <a:close/>
                <a:moveTo>
                  <a:pt x="1445881" y="3787832"/>
                </a:moveTo>
                <a:lnTo>
                  <a:pt x="1433198" y="3805615"/>
                </a:lnTo>
                <a:lnTo>
                  <a:pt x="1430027" y="3826363"/>
                </a:lnTo>
                <a:lnTo>
                  <a:pt x="1436369" y="3832290"/>
                </a:lnTo>
                <a:lnTo>
                  <a:pt x="1442710" y="3835254"/>
                </a:lnTo>
                <a:lnTo>
                  <a:pt x="1442710" y="3832290"/>
                </a:lnTo>
                <a:lnTo>
                  <a:pt x="1445881" y="3832290"/>
                </a:lnTo>
                <a:lnTo>
                  <a:pt x="1452223" y="3811543"/>
                </a:lnTo>
                <a:lnTo>
                  <a:pt x="1461735" y="3790796"/>
                </a:lnTo>
                <a:lnTo>
                  <a:pt x="1455393" y="3787832"/>
                </a:lnTo>
                <a:close/>
                <a:moveTo>
                  <a:pt x="4213982" y="3775977"/>
                </a:moveTo>
                <a:lnTo>
                  <a:pt x="4204470" y="3781904"/>
                </a:lnTo>
                <a:lnTo>
                  <a:pt x="4198128" y="3781904"/>
                </a:lnTo>
                <a:lnTo>
                  <a:pt x="4198128" y="3805615"/>
                </a:lnTo>
                <a:lnTo>
                  <a:pt x="4198128" y="3826363"/>
                </a:lnTo>
                <a:lnTo>
                  <a:pt x="4210811" y="3835254"/>
                </a:lnTo>
                <a:lnTo>
                  <a:pt x="4213982" y="3850074"/>
                </a:lnTo>
                <a:lnTo>
                  <a:pt x="4220324" y="3897496"/>
                </a:lnTo>
                <a:lnTo>
                  <a:pt x="4226665" y="3947881"/>
                </a:lnTo>
                <a:lnTo>
                  <a:pt x="4233006" y="3956773"/>
                </a:lnTo>
                <a:lnTo>
                  <a:pt x="4239348" y="3959737"/>
                </a:lnTo>
                <a:lnTo>
                  <a:pt x="4252032" y="3959737"/>
                </a:lnTo>
                <a:lnTo>
                  <a:pt x="4258373" y="3959737"/>
                </a:lnTo>
                <a:lnTo>
                  <a:pt x="4261544" y="3950845"/>
                </a:lnTo>
                <a:lnTo>
                  <a:pt x="4258373" y="3938990"/>
                </a:lnTo>
                <a:lnTo>
                  <a:pt x="4252032" y="3927134"/>
                </a:lnTo>
                <a:lnTo>
                  <a:pt x="4252032" y="3912315"/>
                </a:lnTo>
                <a:lnTo>
                  <a:pt x="4226665" y="3847110"/>
                </a:lnTo>
                <a:close/>
                <a:moveTo>
                  <a:pt x="1483931" y="3775977"/>
                </a:moveTo>
                <a:lnTo>
                  <a:pt x="1468077" y="3790796"/>
                </a:lnTo>
                <a:lnTo>
                  <a:pt x="1464906" y="3805615"/>
                </a:lnTo>
                <a:lnTo>
                  <a:pt x="1464906" y="3823399"/>
                </a:lnTo>
                <a:lnTo>
                  <a:pt x="1468077" y="3823399"/>
                </a:lnTo>
                <a:lnTo>
                  <a:pt x="1468077" y="3826363"/>
                </a:lnTo>
                <a:lnTo>
                  <a:pt x="1499785" y="3808579"/>
                </a:lnTo>
                <a:lnTo>
                  <a:pt x="1502955" y="3775977"/>
                </a:lnTo>
                <a:close/>
                <a:moveTo>
                  <a:pt x="913188" y="3775977"/>
                </a:moveTo>
                <a:lnTo>
                  <a:pt x="932213" y="3787832"/>
                </a:lnTo>
                <a:lnTo>
                  <a:pt x="941725" y="3802652"/>
                </a:lnTo>
                <a:lnTo>
                  <a:pt x="932213" y="3808579"/>
                </a:lnTo>
                <a:lnTo>
                  <a:pt x="916359" y="3808579"/>
                </a:lnTo>
                <a:lnTo>
                  <a:pt x="910017" y="3793760"/>
                </a:lnTo>
                <a:close/>
                <a:moveTo>
                  <a:pt x="1537834" y="3767085"/>
                </a:moveTo>
                <a:lnTo>
                  <a:pt x="1528322" y="3770049"/>
                </a:lnTo>
                <a:lnTo>
                  <a:pt x="1518809" y="3784868"/>
                </a:lnTo>
                <a:lnTo>
                  <a:pt x="1518809" y="3802652"/>
                </a:lnTo>
                <a:lnTo>
                  <a:pt x="1518809" y="3808579"/>
                </a:lnTo>
                <a:lnTo>
                  <a:pt x="1521980" y="3811543"/>
                </a:lnTo>
                <a:lnTo>
                  <a:pt x="1525151" y="3811543"/>
                </a:lnTo>
                <a:lnTo>
                  <a:pt x="1528322" y="3805615"/>
                </a:lnTo>
                <a:lnTo>
                  <a:pt x="1528322" y="3790796"/>
                </a:lnTo>
                <a:lnTo>
                  <a:pt x="1537834" y="3781904"/>
                </a:lnTo>
                <a:lnTo>
                  <a:pt x="1541005" y="3775977"/>
                </a:lnTo>
                <a:lnTo>
                  <a:pt x="1541005" y="3770049"/>
                </a:lnTo>
                <a:close/>
                <a:moveTo>
                  <a:pt x="1709057" y="3731519"/>
                </a:moveTo>
                <a:lnTo>
                  <a:pt x="1699544" y="3734482"/>
                </a:lnTo>
                <a:lnTo>
                  <a:pt x="1661495" y="3746338"/>
                </a:lnTo>
                <a:lnTo>
                  <a:pt x="1626616" y="3746338"/>
                </a:lnTo>
                <a:lnTo>
                  <a:pt x="1629787" y="3755230"/>
                </a:lnTo>
                <a:lnTo>
                  <a:pt x="1626616" y="3767085"/>
                </a:lnTo>
                <a:lnTo>
                  <a:pt x="1613933" y="3767085"/>
                </a:lnTo>
                <a:lnTo>
                  <a:pt x="1610762" y="3761157"/>
                </a:lnTo>
                <a:lnTo>
                  <a:pt x="1598079" y="3755230"/>
                </a:lnTo>
                <a:lnTo>
                  <a:pt x="1585396" y="3761157"/>
                </a:lnTo>
                <a:lnTo>
                  <a:pt x="1585396" y="3770049"/>
                </a:lnTo>
                <a:lnTo>
                  <a:pt x="1585396" y="3781904"/>
                </a:lnTo>
                <a:lnTo>
                  <a:pt x="1585396" y="3790796"/>
                </a:lnTo>
                <a:lnTo>
                  <a:pt x="1588567" y="3802652"/>
                </a:lnTo>
                <a:lnTo>
                  <a:pt x="1604421" y="3796724"/>
                </a:lnTo>
                <a:lnTo>
                  <a:pt x="1613933" y="3787832"/>
                </a:lnTo>
                <a:lnTo>
                  <a:pt x="1617104" y="3781904"/>
                </a:lnTo>
                <a:lnTo>
                  <a:pt x="1626616" y="3784868"/>
                </a:lnTo>
                <a:lnTo>
                  <a:pt x="1639299" y="3787832"/>
                </a:lnTo>
                <a:lnTo>
                  <a:pt x="1648812" y="3770049"/>
                </a:lnTo>
                <a:lnTo>
                  <a:pt x="1658324" y="3781904"/>
                </a:lnTo>
                <a:lnTo>
                  <a:pt x="1671007" y="3784868"/>
                </a:lnTo>
                <a:lnTo>
                  <a:pt x="1674178" y="3781904"/>
                </a:lnTo>
                <a:lnTo>
                  <a:pt x="1674178" y="3773013"/>
                </a:lnTo>
                <a:lnTo>
                  <a:pt x="1677349" y="3761157"/>
                </a:lnTo>
                <a:lnTo>
                  <a:pt x="1683690" y="3749302"/>
                </a:lnTo>
                <a:lnTo>
                  <a:pt x="1686861" y="3761157"/>
                </a:lnTo>
                <a:lnTo>
                  <a:pt x="1686861" y="3775977"/>
                </a:lnTo>
                <a:lnTo>
                  <a:pt x="1696374" y="3775977"/>
                </a:lnTo>
                <a:lnTo>
                  <a:pt x="1702715" y="3775977"/>
                </a:lnTo>
                <a:lnTo>
                  <a:pt x="1721740" y="3773013"/>
                </a:lnTo>
                <a:lnTo>
                  <a:pt x="1724911" y="3755230"/>
                </a:lnTo>
                <a:lnTo>
                  <a:pt x="1724911" y="3749302"/>
                </a:lnTo>
                <a:lnTo>
                  <a:pt x="1728082" y="3746338"/>
                </a:lnTo>
                <a:lnTo>
                  <a:pt x="1728082" y="3743374"/>
                </a:lnTo>
                <a:lnTo>
                  <a:pt x="1728082" y="3734482"/>
                </a:lnTo>
                <a:lnTo>
                  <a:pt x="1724911" y="3731519"/>
                </a:lnTo>
                <a:close/>
                <a:moveTo>
                  <a:pt x="1750277" y="3722627"/>
                </a:moveTo>
                <a:lnTo>
                  <a:pt x="1737594" y="3743374"/>
                </a:lnTo>
                <a:lnTo>
                  <a:pt x="1737594" y="3767085"/>
                </a:lnTo>
                <a:lnTo>
                  <a:pt x="1743936" y="3767085"/>
                </a:lnTo>
                <a:lnTo>
                  <a:pt x="1750277" y="3767085"/>
                </a:lnTo>
                <a:lnTo>
                  <a:pt x="1750277" y="3746338"/>
                </a:lnTo>
                <a:close/>
                <a:moveTo>
                  <a:pt x="4036418" y="3719663"/>
                </a:moveTo>
                <a:lnTo>
                  <a:pt x="4026905" y="3725591"/>
                </a:lnTo>
                <a:lnTo>
                  <a:pt x="4026905" y="3734482"/>
                </a:lnTo>
                <a:lnTo>
                  <a:pt x="4033247" y="3746338"/>
                </a:lnTo>
                <a:lnTo>
                  <a:pt x="4039588" y="3749302"/>
                </a:lnTo>
                <a:lnTo>
                  <a:pt x="4049101" y="3746338"/>
                </a:lnTo>
                <a:lnTo>
                  <a:pt x="4055442" y="3731519"/>
                </a:lnTo>
                <a:lnTo>
                  <a:pt x="4049101" y="3722627"/>
                </a:lnTo>
                <a:close/>
                <a:moveTo>
                  <a:pt x="1772473" y="3719663"/>
                </a:moveTo>
                <a:lnTo>
                  <a:pt x="1766131" y="3731519"/>
                </a:lnTo>
                <a:lnTo>
                  <a:pt x="1762960" y="3752266"/>
                </a:lnTo>
                <a:lnTo>
                  <a:pt x="1766131" y="3755230"/>
                </a:lnTo>
                <a:lnTo>
                  <a:pt x="1769302" y="3761157"/>
                </a:lnTo>
                <a:lnTo>
                  <a:pt x="1778814" y="3761157"/>
                </a:lnTo>
                <a:lnTo>
                  <a:pt x="1778814" y="3752266"/>
                </a:lnTo>
                <a:lnTo>
                  <a:pt x="1778814" y="3734482"/>
                </a:lnTo>
                <a:close/>
                <a:moveTo>
                  <a:pt x="1785156" y="3713735"/>
                </a:moveTo>
                <a:lnTo>
                  <a:pt x="1785156" y="3731519"/>
                </a:lnTo>
                <a:lnTo>
                  <a:pt x="1785156" y="3749302"/>
                </a:lnTo>
                <a:lnTo>
                  <a:pt x="1788327" y="3761157"/>
                </a:lnTo>
                <a:lnTo>
                  <a:pt x="1801010" y="3755230"/>
                </a:lnTo>
                <a:lnTo>
                  <a:pt x="1801010" y="3740410"/>
                </a:lnTo>
                <a:lnTo>
                  <a:pt x="1801010" y="3725591"/>
                </a:lnTo>
                <a:lnTo>
                  <a:pt x="1794668" y="3713735"/>
                </a:lnTo>
                <a:close/>
                <a:moveTo>
                  <a:pt x="2720539" y="3710771"/>
                </a:moveTo>
                <a:lnTo>
                  <a:pt x="2704685" y="3746338"/>
                </a:lnTo>
                <a:lnTo>
                  <a:pt x="2704685" y="3773013"/>
                </a:lnTo>
                <a:lnTo>
                  <a:pt x="2704685" y="3805615"/>
                </a:lnTo>
                <a:lnTo>
                  <a:pt x="2698344" y="3832290"/>
                </a:lnTo>
                <a:lnTo>
                  <a:pt x="2688831" y="3844146"/>
                </a:lnTo>
                <a:lnTo>
                  <a:pt x="2688831" y="3850074"/>
                </a:lnTo>
                <a:lnTo>
                  <a:pt x="2698344" y="3853037"/>
                </a:lnTo>
                <a:lnTo>
                  <a:pt x="2707856" y="3853037"/>
                </a:lnTo>
                <a:lnTo>
                  <a:pt x="2714198" y="3850074"/>
                </a:lnTo>
                <a:lnTo>
                  <a:pt x="2723710" y="3850074"/>
                </a:lnTo>
                <a:lnTo>
                  <a:pt x="2730052" y="3844146"/>
                </a:lnTo>
                <a:lnTo>
                  <a:pt x="2742735" y="3844146"/>
                </a:lnTo>
                <a:lnTo>
                  <a:pt x="2745906" y="3835254"/>
                </a:lnTo>
                <a:lnTo>
                  <a:pt x="2749076" y="3826363"/>
                </a:lnTo>
                <a:lnTo>
                  <a:pt x="2723710" y="3814507"/>
                </a:lnTo>
                <a:lnTo>
                  <a:pt x="2720539" y="3787832"/>
                </a:lnTo>
                <a:lnTo>
                  <a:pt x="2723710" y="3752266"/>
                </a:lnTo>
                <a:close/>
                <a:moveTo>
                  <a:pt x="1832718" y="3704844"/>
                </a:moveTo>
                <a:lnTo>
                  <a:pt x="1823205" y="3710771"/>
                </a:lnTo>
                <a:lnTo>
                  <a:pt x="1810522" y="3728555"/>
                </a:lnTo>
                <a:lnTo>
                  <a:pt x="1807351" y="3749302"/>
                </a:lnTo>
                <a:lnTo>
                  <a:pt x="1816864" y="3749302"/>
                </a:lnTo>
                <a:lnTo>
                  <a:pt x="1826376" y="3749302"/>
                </a:lnTo>
                <a:lnTo>
                  <a:pt x="1829547" y="3743374"/>
                </a:lnTo>
                <a:lnTo>
                  <a:pt x="1829547" y="3734482"/>
                </a:lnTo>
                <a:lnTo>
                  <a:pt x="1832718" y="3740410"/>
                </a:lnTo>
                <a:lnTo>
                  <a:pt x="1832718" y="3746338"/>
                </a:lnTo>
                <a:lnTo>
                  <a:pt x="1839059" y="3746338"/>
                </a:lnTo>
                <a:lnTo>
                  <a:pt x="1845401" y="3746338"/>
                </a:lnTo>
                <a:lnTo>
                  <a:pt x="1848572" y="3734482"/>
                </a:lnTo>
                <a:lnTo>
                  <a:pt x="1848572" y="3722627"/>
                </a:lnTo>
                <a:lnTo>
                  <a:pt x="1851742" y="3713735"/>
                </a:lnTo>
                <a:lnTo>
                  <a:pt x="1845401" y="3704844"/>
                </a:lnTo>
                <a:close/>
                <a:moveTo>
                  <a:pt x="1867596" y="3701880"/>
                </a:moveTo>
                <a:lnTo>
                  <a:pt x="1858084" y="3722627"/>
                </a:lnTo>
                <a:lnTo>
                  <a:pt x="1861255" y="3746338"/>
                </a:lnTo>
                <a:lnTo>
                  <a:pt x="1873938" y="3725591"/>
                </a:lnTo>
                <a:close/>
                <a:moveTo>
                  <a:pt x="1905646" y="3690024"/>
                </a:moveTo>
                <a:lnTo>
                  <a:pt x="1905646" y="3707808"/>
                </a:lnTo>
                <a:lnTo>
                  <a:pt x="1899304" y="3725591"/>
                </a:lnTo>
                <a:lnTo>
                  <a:pt x="1896134" y="3707808"/>
                </a:lnTo>
                <a:lnTo>
                  <a:pt x="1896134" y="3692988"/>
                </a:lnTo>
                <a:lnTo>
                  <a:pt x="1889792" y="3692988"/>
                </a:lnTo>
                <a:lnTo>
                  <a:pt x="1883450" y="3698916"/>
                </a:lnTo>
                <a:lnTo>
                  <a:pt x="1883450" y="3713735"/>
                </a:lnTo>
                <a:lnTo>
                  <a:pt x="1883450" y="3734482"/>
                </a:lnTo>
                <a:lnTo>
                  <a:pt x="1911987" y="3728555"/>
                </a:lnTo>
                <a:lnTo>
                  <a:pt x="1918329" y="3704844"/>
                </a:lnTo>
                <a:lnTo>
                  <a:pt x="1918329" y="3692988"/>
                </a:lnTo>
                <a:close/>
                <a:moveTo>
                  <a:pt x="1943695" y="3684097"/>
                </a:moveTo>
                <a:lnTo>
                  <a:pt x="1934183" y="3690024"/>
                </a:lnTo>
                <a:lnTo>
                  <a:pt x="1934183" y="3698916"/>
                </a:lnTo>
                <a:lnTo>
                  <a:pt x="1934183" y="3713735"/>
                </a:lnTo>
                <a:lnTo>
                  <a:pt x="1934183" y="3728555"/>
                </a:lnTo>
                <a:lnTo>
                  <a:pt x="1943695" y="3719663"/>
                </a:lnTo>
                <a:lnTo>
                  <a:pt x="1946866" y="3701880"/>
                </a:lnTo>
                <a:lnTo>
                  <a:pt x="1946866" y="3690024"/>
                </a:lnTo>
                <a:close/>
                <a:moveTo>
                  <a:pt x="4385204" y="3678169"/>
                </a:moveTo>
                <a:lnTo>
                  <a:pt x="4375692" y="3684097"/>
                </a:lnTo>
                <a:lnTo>
                  <a:pt x="4378863" y="3698916"/>
                </a:lnTo>
                <a:lnTo>
                  <a:pt x="4391546" y="3704844"/>
                </a:lnTo>
                <a:lnTo>
                  <a:pt x="4391546" y="3692988"/>
                </a:lnTo>
                <a:lnTo>
                  <a:pt x="4391546" y="3681133"/>
                </a:lnTo>
                <a:close/>
                <a:moveTo>
                  <a:pt x="1975403" y="3678169"/>
                </a:moveTo>
                <a:lnTo>
                  <a:pt x="1962720" y="3687060"/>
                </a:lnTo>
                <a:lnTo>
                  <a:pt x="1962720" y="3701880"/>
                </a:lnTo>
                <a:lnTo>
                  <a:pt x="1962720" y="3710771"/>
                </a:lnTo>
                <a:lnTo>
                  <a:pt x="1975403" y="3722627"/>
                </a:lnTo>
                <a:lnTo>
                  <a:pt x="1975403" y="3698916"/>
                </a:lnTo>
                <a:close/>
                <a:moveTo>
                  <a:pt x="1991257" y="3672241"/>
                </a:moveTo>
                <a:lnTo>
                  <a:pt x="1981745" y="3678169"/>
                </a:lnTo>
                <a:lnTo>
                  <a:pt x="1981745" y="3690024"/>
                </a:lnTo>
                <a:lnTo>
                  <a:pt x="1981745" y="3704844"/>
                </a:lnTo>
                <a:lnTo>
                  <a:pt x="1984916" y="3713735"/>
                </a:lnTo>
                <a:lnTo>
                  <a:pt x="1991257" y="3713735"/>
                </a:lnTo>
                <a:lnTo>
                  <a:pt x="1997599" y="3698916"/>
                </a:lnTo>
                <a:lnTo>
                  <a:pt x="1997599" y="3681133"/>
                </a:lnTo>
                <a:close/>
                <a:moveTo>
                  <a:pt x="4026905" y="3669277"/>
                </a:moveTo>
                <a:lnTo>
                  <a:pt x="4020564" y="3672241"/>
                </a:lnTo>
                <a:lnTo>
                  <a:pt x="4023734" y="3684097"/>
                </a:lnTo>
                <a:lnTo>
                  <a:pt x="4023734" y="3698916"/>
                </a:lnTo>
                <a:lnTo>
                  <a:pt x="4033247" y="3701880"/>
                </a:lnTo>
                <a:lnTo>
                  <a:pt x="4042759" y="3698916"/>
                </a:lnTo>
                <a:lnTo>
                  <a:pt x="4042759" y="3690024"/>
                </a:lnTo>
                <a:lnTo>
                  <a:pt x="4049101" y="3690024"/>
                </a:lnTo>
                <a:lnTo>
                  <a:pt x="4055442" y="3690024"/>
                </a:lnTo>
                <a:lnTo>
                  <a:pt x="4045930" y="3681133"/>
                </a:lnTo>
                <a:lnTo>
                  <a:pt x="4049101" y="3669277"/>
                </a:lnTo>
                <a:lnTo>
                  <a:pt x="4042759" y="3669277"/>
                </a:lnTo>
                <a:lnTo>
                  <a:pt x="4039588" y="3669277"/>
                </a:lnTo>
                <a:close/>
                <a:moveTo>
                  <a:pt x="1281000" y="3669277"/>
                </a:moveTo>
                <a:lnTo>
                  <a:pt x="1350757" y="3684097"/>
                </a:lnTo>
                <a:lnTo>
                  <a:pt x="1385636" y="3687060"/>
                </a:lnTo>
                <a:lnTo>
                  <a:pt x="1420515" y="3690024"/>
                </a:lnTo>
                <a:lnTo>
                  <a:pt x="1433198" y="3690024"/>
                </a:lnTo>
                <a:lnTo>
                  <a:pt x="1439540" y="3698916"/>
                </a:lnTo>
                <a:lnTo>
                  <a:pt x="1379294" y="3707808"/>
                </a:lnTo>
                <a:lnTo>
                  <a:pt x="1322220" y="3722627"/>
                </a:lnTo>
                <a:lnTo>
                  <a:pt x="1309537" y="3722627"/>
                </a:lnTo>
                <a:lnTo>
                  <a:pt x="1303195" y="3710771"/>
                </a:lnTo>
                <a:lnTo>
                  <a:pt x="1300025" y="3725591"/>
                </a:lnTo>
                <a:lnTo>
                  <a:pt x="1284171" y="3731519"/>
                </a:lnTo>
                <a:lnTo>
                  <a:pt x="1261975" y="3734482"/>
                </a:lnTo>
                <a:lnTo>
                  <a:pt x="1242950" y="3740410"/>
                </a:lnTo>
                <a:lnTo>
                  <a:pt x="1217584" y="3746338"/>
                </a:lnTo>
                <a:lnTo>
                  <a:pt x="1192218" y="3743374"/>
                </a:lnTo>
                <a:lnTo>
                  <a:pt x="1176364" y="3728555"/>
                </a:lnTo>
                <a:lnTo>
                  <a:pt x="1182705" y="3704844"/>
                </a:lnTo>
                <a:lnTo>
                  <a:pt x="1195389" y="3690024"/>
                </a:lnTo>
                <a:lnTo>
                  <a:pt x="1204901" y="3678169"/>
                </a:lnTo>
                <a:close/>
                <a:moveTo>
                  <a:pt x="2026136" y="3663349"/>
                </a:moveTo>
                <a:lnTo>
                  <a:pt x="2010282" y="3669277"/>
                </a:lnTo>
                <a:lnTo>
                  <a:pt x="2010282" y="3678169"/>
                </a:lnTo>
                <a:lnTo>
                  <a:pt x="2010282" y="3681133"/>
                </a:lnTo>
                <a:lnTo>
                  <a:pt x="2007111" y="3687060"/>
                </a:lnTo>
                <a:lnTo>
                  <a:pt x="2007111" y="3690024"/>
                </a:lnTo>
                <a:lnTo>
                  <a:pt x="2013453" y="3710771"/>
                </a:lnTo>
                <a:lnTo>
                  <a:pt x="2041990" y="3701880"/>
                </a:lnTo>
                <a:lnTo>
                  <a:pt x="2045160" y="3684097"/>
                </a:lnTo>
                <a:lnTo>
                  <a:pt x="2035648" y="3666313"/>
                </a:lnTo>
                <a:close/>
                <a:moveTo>
                  <a:pt x="2133943" y="3648530"/>
                </a:moveTo>
                <a:lnTo>
                  <a:pt x="2095893" y="3651494"/>
                </a:lnTo>
                <a:lnTo>
                  <a:pt x="2057844" y="3660386"/>
                </a:lnTo>
                <a:lnTo>
                  <a:pt x="2051502" y="3669277"/>
                </a:lnTo>
                <a:lnTo>
                  <a:pt x="2054673" y="3684097"/>
                </a:lnTo>
                <a:lnTo>
                  <a:pt x="2054673" y="3692988"/>
                </a:lnTo>
                <a:lnTo>
                  <a:pt x="2051502" y="3701880"/>
                </a:lnTo>
                <a:lnTo>
                  <a:pt x="2073698" y="3701880"/>
                </a:lnTo>
                <a:lnTo>
                  <a:pt x="2092722" y="3690024"/>
                </a:lnTo>
                <a:lnTo>
                  <a:pt x="2092722" y="3684097"/>
                </a:lnTo>
                <a:lnTo>
                  <a:pt x="2092722" y="3678169"/>
                </a:lnTo>
                <a:lnTo>
                  <a:pt x="2086381" y="3669277"/>
                </a:lnTo>
                <a:lnTo>
                  <a:pt x="2086381" y="3660386"/>
                </a:lnTo>
                <a:lnTo>
                  <a:pt x="2099064" y="3660386"/>
                </a:lnTo>
                <a:lnTo>
                  <a:pt x="2108576" y="3669277"/>
                </a:lnTo>
                <a:lnTo>
                  <a:pt x="2108576" y="3681133"/>
                </a:lnTo>
                <a:lnTo>
                  <a:pt x="2111747" y="3687060"/>
                </a:lnTo>
                <a:lnTo>
                  <a:pt x="2114918" y="3687060"/>
                </a:lnTo>
                <a:lnTo>
                  <a:pt x="2118089" y="3684097"/>
                </a:lnTo>
                <a:lnTo>
                  <a:pt x="2121260" y="3666313"/>
                </a:lnTo>
                <a:close/>
                <a:moveTo>
                  <a:pt x="935384" y="3648530"/>
                </a:moveTo>
                <a:lnTo>
                  <a:pt x="973433" y="3648530"/>
                </a:lnTo>
                <a:lnTo>
                  <a:pt x="951238" y="3666313"/>
                </a:lnTo>
                <a:lnTo>
                  <a:pt x="932213" y="3684097"/>
                </a:lnTo>
                <a:close/>
                <a:moveTo>
                  <a:pt x="1201730" y="3645566"/>
                </a:moveTo>
                <a:lnTo>
                  <a:pt x="1214413" y="3648530"/>
                </a:lnTo>
                <a:lnTo>
                  <a:pt x="1220755" y="3651494"/>
                </a:lnTo>
                <a:lnTo>
                  <a:pt x="1233438" y="3657422"/>
                </a:lnTo>
                <a:lnTo>
                  <a:pt x="1220755" y="3666313"/>
                </a:lnTo>
                <a:lnTo>
                  <a:pt x="1204901" y="3678169"/>
                </a:lnTo>
                <a:lnTo>
                  <a:pt x="1192218" y="3666313"/>
                </a:lnTo>
                <a:lnTo>
                  <a:pt x="1195389" y="3651494"/>
                </a:lnTo>
                <a:close/>
                <a:moveTo>
                  <a:pt x="1093923" y="3636675"/>
                </a:moveTo>
                <a:lnTo>
                  <a:pt x="1093923" y="3639638"/>
                </a:lnTo>
                <a:lnTo>
                  <a:pt x="1078069" y="3639638"/>
                </a:lnTo>
                <a:lnTo>
                  <a:pt x="1065386" y="3642602"/>
                </a:lnTo>
                <a:lnTo>
                  <a:pt x="1040020" y="3657422"/>
                </a:lnTo>
                <a:lnTo>
                  <a:pt x="1008312" y="3657422"/>
                </a:lnTo>
                <a:lnTo>
                  <a:pt x="995629" y="3669277"/>
                </a:lnTo>
                <a:lnTo>
                  <a:pt x="992458" y="3681133"/>
                </a:lnTo>
                <a:lnTo>
                  <a:pt x="979775" y="3690024"/>
                </a:lnTo>
                <a:lnTo>
                  <a:pt x="986116" y="3701880"/>
                </a:lnTo>
                <a:lnTo>
                  <a:pt x="986116" y="3707808"/>
                </a:lnTo>
                <a:lnTo>
                  <a:pt x="982946" y="3713735"/>
                </a:lnTo>
                <a:lnTo>
                  <a:pt x="976604" y="3728555"/>
                </a:lnTo>
                <a:lnTo>
                  <a:pt x="979775" y="3740410"/>
                </a:lnTo>
                <a:lnTo>
                  <a:pt x="995629" y="3731519"/>
                </a:lnTo>
                <a:lnTo>
                  <a:pt x="1005141" y="3731519"/>
                </a:lnTo>
                <a:lnTo>
                  <a:pt x="1027337" y="3710771"/>
                </a:lnTo>
                <a:lnTo>
                  <a:pt x="1049532" y="3722627"/>
                </a:lnTo>
                <a:lnTo>
                  <a:pt x="1055874" y="3722627"/>
                </a:lnTo>
                <a:lnTo>
                  <a:pt x="1059045" y="3722627"/>
                </a:lnTo>
                <a:lnTo>
                  <a:pt x="1059045" y="3707808"/>
                </a:lnTo>
                <a:lnTo>
                  <a:pt x="1068557" y="3692988"/>
                </a:lnTo>
                <a:lnTo>
                  <a:pt x="1081240" y="3687060"/>
                </a:lnTo>
                <a:lnTo>
                  <a:pt x="1081240" y="3678169"/>
                </a:lnTo>
                <a:lnTo>
                  <a:pt x="1084411" y="3669277"/>
                </a:lnTo>
                <a:lnTo>
                  <a:pt x="1084411" y="3663349"/>
                </a:lnTo>
                <a:lnTo>
                  <a:pt x="1084411" y="3648530"/>
                </a:lnTo>
                <a:lnTo>
                  <a:pt x="1093923" y="3639638"/>
                </a:lnTo>
                <a:lnTo>
                  <a:pt x="1103436" y="3645566"/>
                </a:lnTo>
                <a:lnTo>
                  <a:pt x="1106606" y="3651494"/>
                </a:lnTo>
                <a:lnTo>
                  <a:pt x="1116119" y="3660386"/>
                </a:lnTo>
                <a:lnTo>
                  <a:pt x="1131973" y="3657422"/>
                </a:lnTo>
                <a:lnTo>
                  <a:pt x="1116119" y="3639638"/>
                </a:lnTo>
                <a:close/>
                <a:moveTo>
                  <a:pt x="3662264" y="3627783"/>
                </a:moveTo>
                <a:lnTo>
                  <a:pt x="3649581" y="3636675"/>
                </a:lnTo>
                <a:lnTo>
                  <a:pt x="3640069" y="3639638"/>
                </a:lnTo>
                <a:lnTo>
                  <a:pt x="3643240" y="3642602"/>
                </a:lnTo>
                <a:lnTo>
                  <a:pt x="3646410" y="3642602"/>
                </a:lnTo>
                <a:lnTo>
                  <a:pt x="3652752" y="3636675"/>
                </a:lnTo>
                <a:close/>
                <a:moveTo>
                  <a:pt x="2200529" y="3627783"/>
                </a:moveTo>
                <a:lnTo>
                  <a:pt x="2168822" y="3639638"/>
                </a:lnTo>
                <a:lnTo>
                  <a:pt x="2140284" y="3645566"/>
                </a:lnTo>
                <a:lnTo>
                  <a:pt x="2140284" y="3660386"/>
                </a:lnTo>
                <a:lnTo>
                  <a:pt x="2140284" y="3672241"/>
                </a:lnTo>
                <a:lnTo>
                  <a:pt x="2143455" y="3681133"/>
                </a:lnTo>
                <a:lnTo>
                  <a:pt x="2156138" y="3684097"/>
                </a:lnTo>
                <a:lnTo>
                  <a:pt x="2159309" y="3669277"/>
                </a:lnTo>
                <a:lnTo>
                  <a:pt x="2162480" y="3657422"/>
                </a:lnTo>
                <a:lnTo>
                  <a:pt x="2162480" y="3648530"/>
                </a:lnTo>
                <a:lnTo>
                  <a:pt x="2168822" y="3645566"/>
                </a:lnTo>
                <a:lnTo>
                  <a:pt x="2175163" y="3648530"/>
                </a:lnTo>
                <a:lnTo>
                  <a:pt x="2175163" y="3657422"/>
                </a:lnTo>
                <a:lnTo>
                  <a:pt x="2175163" y="3666313"/>
                </a:lnTo>
                <a:lnTo>
                  <a:pt x="2175163" y="3672241"/>
                </a:lnTo>
                <a:lnTo>
                  <a:pt x="2200529" y="3666313"/>
                </a:lnTo>
                <a:lnTo>
                  <a:pt x="2206871" y="3639638"/>
                </a:lnTo>
                <a:lnTo>
                  <a:pt x="2206871" y="3636675"/>
                </a:lnTo>
                <a:lnTo>
                  <a:pt x="2206871" y="3627783"/>
                </a:lnTo>
                <a:lnTo>
                  <a:pt x="2203700" y="3627783"/>
                </a:lnTo>
                <a:close/>
                <a:moveTo>
                  <a:pt x="4023734" y="3610000"/>
                </a:moveTo>
                <a:lnTo>
                  <a:pt x="4020564" y="3618891"/>
                </a:lnTo>
                <a:lnTo>
                  <a:pt x="4017393" y="3627783"/>
                </a:lnTo>
                <a:lnTo>
                  <a:pt x="4020564" y="3639638"/>
                </a:lnTo>
                <a:lnTo>
                  <a:pt x="4036418" y="3639638"/>
                </a:lnTo>
                <a:lnTo>
                  <a:pt x="4045930" y="3630747"/>
                </a:lnTo>
                <a:lnTo>
                  <a:pt x="4039588" y="3621855"/>
                </a:lnTo>
                <a:lnTo>
                  <a:pt x="4036418" y="3610000"/>
                </a:lnTo>
                <a:close/>
                <a:moveTo>
                  <a:pt x="2267116" y="3610000"/>
                </a:moveTo>
                <a:lnTo>
                  <a:pt x="2238579" y="3624819"/>
                </a:lnTo>
                <a:lnTo>
                  <a:pt x="2225896" y="3657422"/>
                </a:lnTo>
                <a:lnTo>
                  <a:pt x="2225896" y="3660386"/>
                </a:lnTo>
                <a:lnTo>
                  <a:pt x="2225896" y="3666313"/>
                </a:lnTo>
                <a:lnTo>
                  <a:pt x="2241750" y="3660386"/>
                </a:lnTo>
                <a:lnTo>
                  <a:pt x="2251262" y="3648530"/>
                </a:lnTo>
                <a:lnTo>
                  <a:pt x="2251262" y="3636675"/>
                </a:lnTo>
                <a:lnTo>
                  <a:pt x="2254433" y="3624819"/>
                </a:lnTo>
                <a:lnTo>
                  <a:pt x="2263945" y="3627783"/>
                </a:lnTo>
                <a:lnTo>
                  <a:pt x="2263945" y="3636675"/>
                </a:lnTo>
                <a:lnTo>
                  <a:pt x="2267116" y="3651494"/>
                </a:lnTo>
                <a:lnTo>
                  <a:pt x="2289312" y="3651494"/>
                </a:lnTo>
                <a:lnTo>
                  <a:pt x="2295653" y="3648530"/>
                </a:lnTo>
                <a:lnTo>
                  <a:pt x="2298824" y="3645566"/>
                </a:lnTo>
                <a:lnTo>
                  <a:pt x="2298824" y="3630747"/>
                </a:lnTo>
                <a:lnTo>
                  <a:pt x="2298824" y="3621855"/>
                </a:lnTo>
                <a:lnTo>
                  <a:pt x="2298824" y="3615927"/>
                </a:lnTo>
                <a:lnTo>
                  <a:pt x="2295653" y="3610000"/>
                </a:lnTo>
                <a:lnTo>
                  <a:pt x="2289312" y="3615927"/>
                </a:lnTo>
                <a:lnTo>
                  <a:pt x="2289312" y="3621855"/>
                </a:lnTo>
                <a:lnTo>
                  <a:pt x="2286141" y="3624819"/>
                </a:lnTo>
                <a:lnTo>
                  <a:pt x="2286141" y="3627783"/>
                </a:lnTo>
                <a:lnTo>
                  <a:pt x="2289312" y="3642602"/>
                </a:lnTo>
                <a:lnTo>
                  <a:pt x="2286141" y="3648530"/>
                </a:lnTo>
                <a:lnTo>
                  <a:pt x="2276628" y="3642602"/>
                </a:lnTo>
                <a:lnTo>
                  <a:pt x="2276628" y="3630747"/>
                </a:lnTo>
                <a:lnTo>
                  <a:pt x="2276628" y="3621855"/>
                </a:lnTo>
                <a:close/>
                <a:moveTo>
                  <a:pt x="2311507" y="3604072"/>
                </a:moveTo>
                <a:lnTo>
                  <a:pt x="2317848" y="3618891"/>
                </a:lnTo>
                <a:lnTo>
                  <a:pt x="2317848" y="3636675"/>
                </a:lnTo>
                <a:lnTo>
                  <a:pt x="2343215" y="3642602"/>
                </a:lnTo>
                <a:lnTo>
                  <a:pt x="2365410" y="3630747"/>
                </a:lnTo>
                <a:lnTo>
                  <a:pt x="2359069" y="3630747"/>
                </a:lnTo>
                <a:lnTo>
                  <a:pt x="2352727" y="3627783"/>
                </a:lnTo>
                <a:lnTo>
                  <a:pt x="2340044" y="3604072"/>
                </a:lnTo>
                <a:close/>
                <a:moveTo>
                  <a:pt x="1081240" y="3595180"/>
                </a:moveTo>
                <a:lnTo>
                  <a:pt x="1103436" y="3607036"/>
                </a:lnTo>
                <a:lnTo>
                  <a:pt x="1084411" y="3610000"/>
                </a:lnTo>
                <a:lnTo>
                  <a:pt x="1068557" y="3615927"/>
                </a:lnTo>
                <a:lnTo>
                  <a:pt x="1084411" y="3615927"/>
                </a:lnTo>
                <a:lnTo>
                  <a:pt x="1093923" y="3618891"/>
                </a:lnTo>
                <a:lnTo>
                  <a:pt x="1100265" y="3618891"/>
                </a:lnTo>
                <a:lnTo>
                  <a:pt x="1106606" y="3615927"/>
                </a:lnTo>
                <a:lnTo>
                  <a:pt x="1109777" y="3618891"/>
                </a:lnTo>
                <a:lnTo>
                  <a:pt x="1112948" y="3618891"/>
                </a:lnTo>
                <a:lnTo>
                  <a:pt x="1138314" y="3624819"/>
                </a:lnTo>
                <a:lnTo>
                  <a:pt x="1166851" y="3639638"/>
                </a:lnTo>
                <a:lnTo>
                  <a:pt x="1176364" y="3645566"/>
                </a:lnTo>
                <a:lnTo>
                  <a:pt x="1166851" y="3657422"/>
                </a:lnTo>
                <a:lnTo>
                  <a:pt x="1160510" y="3660386"/>
                </a:lnTo>
                <a:lnTo>
                  <a:pt x="1170022" y="3666313"/>
                </a:lnTo>
                <a:lnTo>
                  <a:pt x="1176364" y="3684097"/>
                </a:lnTo>
                <a:lnTo>
                  <a:pt x="1166851" y="3698916"/>
                </a:lnTo>
                <a:lnTo>
                  <a:pt x="1154168" y="3719663"/>
                </a:lnTo>
                <a:lnTo>
                  <a:pt x="1166851" y="3734482"/>
                </a:lnTo>
                <a:lnTo>
                  <a:pt x="1173193" y="3749302"/>
                </a:lnTo>
                <a:lnTo>
                  <a:pt x="1160510" y="3761157"/>
                </a:lnTo>
                <a:lnTo>
                  <a:pt x="1157339" y="3761157"/>
                </a:lnTo>
                <a:lnTo>
                  <a:pt x="1150998" y="3761157"/>
                </a:lnTo>
                <a:lnTo>
                  <a:pt x="1087582" y="3767085"/>
                </a:lnTo>
                <a:lnTo>
                  <a:pt x="1024166" y="3787832"/>
                </a:lnTo>
                <a:lnTo>
                  <a:pt x="1014653" y="3787832"/>
                </a:lnTo>
                <a:lnTo>
                  <a:pt x="1001970" y="3784868"/>
                </a:lnTo>
                <a:lnTo>
                  <a:pt x="995629" y="3781904"/>
                </a:lnTo>
                <a:lnTo>
                  <a:pt x="992458" y="3781904"/>
                </a:lnTo>
                <a:lnTo>
                  <a:pt x="979775" y="3790796"/>
                </a:lnTo>
                <a:lnTo>
                  <a:pt x="963921" y="3787832"/>
                </a:lnTo>
                <a:lnTo>
                  <a:pt x="951238" y="3784868"/>
                </a:lnTo>
                <a:lnTo>
                  <a:pt x="938555" y="3775977"/>
                </a:lnTo>
                <a:lnTo>
                  <a:pt x="929042" y="3773013"/>
                </a:lnTo>
                <a:lnTo>
                  <a:pt x="929042" y="3764121"/>
                </a:lnTo>
                <a:lnTo>
                  <a:pt x="935384" y="3764121"/>
                </a:lnTo>
                <a:lnTo>
                  <a:pt x="941725" y="3764121"/>
                </a:lnTo>
                <a:lnTo>
                  <a:pt x="941725" y="3761157"/>
                </a:lnTo>
                <a:lnTo>
                  <a:pt x="941725" y="3755230"/>
                </a:lnTo>
                <a:lnTo>
                  <a:pt x="941725" y="3752266"/>
                </a:lnTo>
                <a:lnTo>
                  <a:pt x="929042" y="3734482"/>
                </a:lnTo>
                <a:lnTo>
                  <a:pt x="938555" y="3713735"/>
                </a:lnTo>
                <a:lnTo>
                  <a:pt x="941725" y="3710771"/>
                </a:lnTo>
                <a:lnTo>
                  <a:pt x="951238" y="3701880"/>
                </a:lnTo>
                <a:lnTo>
                  <a:pt x="938555" y="3707808"/>
                </a:lnTo>
                <a:lnTo>
                  <a:pt x="932213" y="3710771"/>
                </a:lnTo>
                <a:lnTo>
                  <a:pt x="960750" y="3666313"/>
                </a:lnTo>
                <a:lnTo>
                  <a:pt x="1014653" y="3639638"/>
                </a:lnTo>
                <a:lnTo>
                  <a:pt x="1014653" y="3636675"/>
                </a:lnTo>
                <a:lnTo>
                  <a:pt x="1014653" y="3627783"/>
                </a:lnTo>
                <a:lnTo>
                  <a:pt x="1040020" y="3624819"/>
                </a:lnTo>
                <a:lnTo>
                  <a:pt x="1062215" y="3615927"/>
                </a:lnTo>
                <a:lnTo>
                  <a:pt x="1059045" y="3607036"/>
                </a:lnTo>
                <a:lnTo>
                  <a:pt x="1059045" y="3601108"/>
                </a:lnTo>
                <a:close/>
                <a:moveTo>
                  <a:pt x="2384435" y="3583325"/>
                </a:moveTo>
                <a:lnTo>
                  <a:pt x="2381264" y="3604072"/>
                </a:lnTo>
                <a:lnTo>
                  <a:pt x="2381264" y="3624819"/>
                </a:lnTo>
                <a:lnTo>
                  <a:pt x="2384435" y="3630747"/>
                </a:lnTo>
                <a:lnTo>
                  <a:pt x="2397118" y="3630747"/>
                </a:lnTo>
                <a:lnTo>
                  <a:pt x="2393948" y="3607036"/>
                </a:lnTo>
                <a:close/>
                <a:moveTo>
                  <a:pt x="2422485" y="3580361"/>
                </a:moveTo>
                <a:lnTo>
                  <a:pt x="2416143" y="3583325"/>
                </a:lnTo>
                <a:lnTo>
                  <a:pt x="2409802" y="3586289"/>
                </a:lnTo>
                <a:lnTo>
                  <a:pt x="2406631" y="3607036"/>
                </a:lnTo>
                <a:lnTo>
                  <a:pt x="2403460" y="3624819"/>
                </a:lnTo>
                <a:lnTo>
                  <a:pt x="2409802" y="3624819"/>
                </a:lnTo>
                <a:lnTo>
                  <a:pt x="2422485" y="3624819"/>
                </a:lnTo>
                <a:lnTo>
                  <a:pt x="2419314" y="3607036"/>
                </a:lnTo>
                <a:lnTo>
                  <a:pt x="2422485" y="3595180"/>
                </a:lnTo>
                <a:lnTo>
                  <a:pt x="2425656" y="3586289"/>
                </a:lnTo>
                <a:close/>
                <a:moveTo>
                  <a:pt x="1442710" y="3568505"/>
                </a:moveTo>
                <a:lnTo>
                  <a:pt x="1433198" y="3580361"/>
                </a:lnTo>
                <a:lnTo>
                  <a:pt x="1430027" y="3589253"/>
                </a:lnTo>
                <a:lnTo>
                  <a:pt x="1439540" y="3598144"/>
                </a:lnTo>
                <a:lnTo>
                  <a:pt x="1452223" y="3598144"/>
                </a:lnTo>
                <a:lnTo>
                  <a:pt x="1464906" y="3598144"/>
                </a:lnTo>
                <a:lnTo>
                  <a:pt x="1477589" y="3595180"/>
                </a:lnTo>
                <a:lnTo>
                  <a:pt x="1474418" y="3586289"/>
                </a:lnTo>
                <a:lnTo>
                  <a:pt x="1461735" y="3583325"/>
                </a:lnTo>
                <a:lnTo>
                  <a:pt x="1452223" y="3583325"/>
                </a:lnTo>
                <a:close/>
                <a:moveTo>
                  <a:pt x="2517608" y="3565542"/>
                </a:moveTo>
                <a:lnTo>
                  <a:pt x="2523950" y="3568505"/>
                </a:lnTo>
                <a:lnTo>
                  <a:pt x="2523950" y="3571469"/>
                </a:lnTo>
                <a:lnTo>
                  <a:pt x="2523950" y="3586289"/>
                </a:lnTo>
                <a:lnTo>
                  <a:pt x="2523950" y="3601108"/>
                </a:lnTo>
                <a:lnTo>
                  <a:pt x="2536633" y="3598144"/>
                </a:lnTo>
                <a:lnTo>
                  <a:pt x="2546146" y="3583325"/>
                </a:lnTo>
                <a:lnTo>
                  <a:pt x="2536633" y="3568505"/>
                </a:lnTo>
                <a:close/>
                <a:moveTo>
                  <a:pt x="2489071" y="3565542"/>
                </a:moveTo>
                <a:lnTo>
                  <a:pt x="2470046" y="3577397"/>
                </a:lnTo>
                <a:lnTo>
                  <a:pt x="2447851" y="3577397"/>
                </a:lnTo>
                <a:lnTo>
                  <a:pt x="2441510" y="3580361"/>
                </a:lnTo>
                <a:lnTo>
                  <a:pt x="2438339" y="3589253"/>
                </a:lnTo>
                <a:lnTo>
                  <a:pt x="2438339" y="3604072"/>
                </a:lnTo>
                <a:lnTo>
                  <a:pt x="2441510" y="3618891"/>
                </a:lnTo>
                <a:lnTo>
                  <a:pt x="2447851" y="3618891"/>
                </a:lnTo>
                <a:lnTo>
                  <a:pt x="2457364" y="3618891"/>
                </a:lnTo>
                <a:lnTo>
                  <a:pt x="2457364" y="3607036"/>
                </a:lnTo>
                <a:lnTo>
                  <a:pt x="2463705" y="3601108"/>
                </a:lnTo>
                <a:lnTo>
                  <a:pt x="2473217" y="3604072"/>
                </a:lnTo>
                <a:lnTo>
                  <a:pt x="2479559" y="3615927"/>
                </a:lnTo>
                <a:lnTo>
                  <a:pt x="2485900" y="3610000"/>
                </a:lnTo>
                <a:lnTo>
                  <a:pt x="2495413" y="3615927"/>
                </a:lnTo>
                <a:lnTo>
                  <a:pt x="2508096" y="3604072"/>
                </a:lnTo>
                <a:lnTo>
                  <a:pt x="2511267" y="3589253"/>
                </a:lnTo>
                <a:lnTo>
                  <a:pt x="2508096" y="3568505"/>
                </a:lnTo>
                <a:close/>
                <a:moveTo>
                  <a:pt x="1620275" y="3565542"/>
                </a:moveTo>
                <a:lnTo>
                  <a:pt x="1594908" y="3580361"/>
                </a:lnTo>
                <a:lnTo>
                  <a:pt x="1585396" y="3604072"/>
                </a:lnTo>
                <a:lnTo>
                  <a:pt x="1598079" y="3610000"/>
                </a:lnTo>
                <a:lnTo>
                  <a:pt x="1613933" y="3610000"/>
                </a:lnTo>
                <a:lnTo>
                  <a:pt x="1617104" y="3610000"/>
                </a:lnTo>
                <a:lnTo>
                  <a:pt x="1620275" y="3610000"/>
                </a:lnTo>
                <a:lnTo>
                  <a:pt x="1629787" y="3610000"/>
                </a:lnTo>
                <a:lnTo>
                  <a:pt x="1648812" y="3595180"/>
                </a:lnTo>
                <a:lnTo>
                  <a:pt x="1655153" y="3568505"/>
                </a:lnTo>
                <a:lnTo>
                  <a:pt x="1639299" y="3565542"/>
                </a:lnTo>
                <a:close/>
                <a:moveTo>
                  <a:pt x="1721740" y="3562578"/>
                </a:moveTo>
                <a:lnTo>
                  <a:pt x="1699544" y="3565542"/>
                </a:lnTo>
                <a:lnTo>
                  <a:pt x="1696374" y="3565542"/>
                </a:lnTo>
                <a:lnTo>
                  <a:pt x="1693203" y="3565542"/>
                </a:lnTo>
                <a:lnTo>
                  <a:pt x="1674178" y="3583325"/>
                </a:lnTo>
                <a:lnTo>
                  <a:pt x="1664666" y="3604072"/>
                </a:lnTo>
                <a:lnTo>
                  <a:pt x="1674178" y="3615927"/>
                </a:lnTo>
                <a:lnTo>
                  <a:pt x="1683690" y="3615927"/>
                </a:lnTo>
                <a:lnTo>
                  <a:pt x="1693203" y="3615927"/>
                </a:lnTo>
                <a:lnTo>
                  <a:pt x="1699544" y="3615927"/>
                </a:lnTo>
                <a:lnTo>
                  <a:pt x="1724911" y="3598144"/>
                </a:lnTo>
                <a:lnTo>
                  <a:pt x="1737594" y="3571469"/>
                </a:lnTo>
                <a:close/>
                <a:moveTo>
                  <a:pt x="1537834" y="3562578"/>
                </a:moveTo>
                <a:lnTo>
                  <a:pt x="1537834" y="3565542"/>
                </a:lnTo>
                <a:lnTo>
                  <a:pt x="1531492" y="3565542"/>
                </a:lnTo>
                <a:lnTo>
                  <a:pt x="1544176" y="3568505"/>
                </a:lnTo>
                <a:lnTo>
                  <a:pt x="1553688" y="3577397"/>
                </a:lnTo>
                <a:lnTo>
                  <a:pt x="1560030" y="3583325"/>
                </a:lnTo>
                <a:lnTo>
                  <a:pt x="1560030" y="3589253"/>
                </a:lnTo>
                <a:lnTo>
                  <a:pt x="1531492" y="3595180"/>
                </a:lnTo>
                <a:lnTo>
                  <a:pt x="1506126" y="3601108"/>
                </a:lnTo>
                <a:lnTo>
                  <a:pt x="1531492" y="3607036"/>
                </a:lnTo>
                <a:lnTo>
                  <a:pt x="1560030" y="3607036"/>
                </a:lnTo>
                <a:lnTo>
                  <a:pt x="1560030" y="3601108"/>
                </a:lnTo>
                <a:lnTo>
                  <a:pt x="1560030" y="3589253"/>
                </a:lnTo>
                <a:lnTo>
                  <a:pt x="1572713" y="3580361"/>
                </a:lnTo>
                <a:lnTo>
                  <a:pt x="1575884" y="3562578"/>
                </a:lnTo>
                <a:lnTo>
                  <a:pt x="1560030" y="3562578"/>
                </a:lnTo>
                <a:close/>
                <a:moveTo>
                  <a:pt x="4017393" y="3550722"/>
                </a:moveTo>
                <a:lnTo>
                  <a:pt x="4014222" y="3562578"/>
                </a:lnTo>
                <a:lnTo>
                  <a:pt x="4014222" y="3577397"/>
                </a:lnTo>
                <a:lnTo>
                  <a:pt x="4033247" y="3577397"/>
                </a:lnTo>
                <a:lnTo>
                  <a:pt x="4049101" y="3568505"/>
                </a:lnTo>
                <a:lnTo>
                  <a:pt x="4036418" y="3550722"/>
                </a:lnTo>
                <a:close/>
                <a:moveTo>
                  <a:pt x="2562000" y="3550722"/>
                </a:moveTo>
                <a:lnTo>
                  <a:pt x="2555658" y="3571469"/>
                </a:lnTo>
                <a:lnTo>
                  <a:pt x="2555658" y="3595180"/>
                </a:lnTo>
                <a:lnTo>
                  <a:pt x="2571512" y="3571469"/>
                </a:lnTo>
                <a:close/>
                <a:moveTo>
                  <a:pt x="1810522" y="3550722"/>
                </a:moveTo>
                <a:lnTo>
                  <a:pt x="1791497" y="3556650"/>
                </a:lnTo>
                <a:lnTo>
                  <a:pt x="1785156" y="3556650"/>
                </a:lnTo>
                <a:lnTo>
                  <a:pt x="1778814" y="3559614"/>
                </a:lnTo>
                <a:lnTo>
                  <a:pt x="1759789" y="3577397"/>
                </a:lnTo>
                <a:lnTo>
                  <a:pt x="1759789" y="3601108"/>
                </a:lnTo>
                <a:lnTo>
                  <a:pt x="1781985" y="3601108"/>
                </a:lnTo>
                <a:lnTo>
                  <a:pt x="1804181" y="3598144"/>
                </a:lnTo>
                <a:lnTo>
                  <a:pt x="1823205" y="3580361"/>
                </a:lnTo>
                <a:lnTo>
                  <a:pt x="1823205" y="3559614"/>
                </a:lnTo>
                <a:close/>
                <a:moveTo>
                  <a:pt x="1477589" y="3547758"/>
                </a:moveTo>
                <a:lnTo>
                  <a:pt x="1458564" y="3550722"/>
                </a:lnTo>
                <a:lnTo>
                  <a:pt x="1480760" y="3565542"/>
                </a:lnTo>
                <a:lnTo>
                  <a:pt x="1490272" y="3547758"/>
                </a:lnTo>
                <a:close/>
                <a:moveTo>
                  <a:pt x="2600049" y="3541831"/>
                </a:moveTo>
                <a:lnTo>
                  <a:pt x="2581024" y="3565542"/>
                </a:lnTo>
                <a:lnTo>
                  <a:pt x="2593708" y="3595180"/>
                </a:lnTo>
                <a:lnTo>
                  <a:pt x="2593708" y="3583325"/>
                </a:lnTo>
                <a:lnTo>
                  <a:pt x="2596878" y="3568505"/>
                </a:lnTo>
                <a:lnTo>
                  <a:pt x="2603220" y="3583325"/>
                </a:lnTo>
                <a:lnTo>
                  <a:pt x="2612732" y="3583325"/>
                </a:lnTo>
                <a:lnTo>
                  <a:pt x="2619074" y="3565542"/>
                </a:lnTo>
                <a:lnTo>
                  <a:pt x="2615903" y="3544794"/>
                </a:lnTo>
                <a:lnTo>
                  <a:pt x="2612732" y="3541831"/>
                </a:lnTo>
                <a:close/>
                <a:moveTo>
                  <a:pt x="1896134" y="3541831"/>
                </a:moveTo>
                <a:lnTo>
                  <a:pt x="1867596" y="3544794"/>
                </a:lnTo>
                <a:lnTo>
                  <a:pt x="1839059" y="3556650"/>
                </a:lnTo>
                <a:lnTo>
                  <a:pt x="1839059" y="3571469"/>
                </a:lnTo>
                <a:lnTo>
                  <a:pt x="1839059" y="3586289"/>
                </a:lnTo>
                <a:lnTo>
                  <a:pt x="1873938" y="3586289"/>
                </a:lnTo>
                <a:lnTo>
                  <a:pt x="1902475" y="3577397"/>
                </a:lnTo>
                <a:lnTo>
                  <a:pt x="1892963" y="3571469"/>
                </a:lnTo>
                <a:lnTo>
                  <a:pt x="1880280" y="3568505"/>
                </a:lnTo>
                <a:lnTo>
                  <a:pt x="1877109" y="3568505"/>
                </a:lnTo>
                <a:lnTo>
                  <a:pt x="1873938" y="3571469"/>
                </a:lnTo>
                <a:lnTo>
                  <a:pt x="1858084" y="3577397"/>
                </a:lnTo>
                <a:lnTo>
                  <a:pt x="1851742" y="3568505"/>
                </a:lnTo>
                <a:lnTo>
                  <a:pt x="1854913" y="3562578"/>
                </a:lnTo>
                <a:lnTo>
                  <a:pt x="1867596" y="3556650"/>
                </a:lnTo>
                <a:lnTo>
                  <a:pt x="1877109" y="3550722"/>
                </a:lnTo>
                <a:lnTo>
                  <a:pt x="1892963" y="3550722"/>
                </a:lnTo>
                <a:lnTo>
                  <a:pt x="1896134" y="3544794"/>
                </a:lnTo>
                <a:close/>
                <a:moveTo>
                  <a:pt x="1395148" y="3538867"/>
                </a:moveTo>
                <a:lnTo>
                  <a:pt x="1366611" y="3562578"/>
                </a:lnTo>
                <a:lnTo>
                  <a:pt x="1363441" y="3571469"/>
                </a:lnTo>
                <a:lnTo>
                  <a:pt x="1369782" y="3580361"/>
                </a:lnTo>
                <a:lnTo>
                  <a:pt x="1414173" y="3577397"/>
                </a:lnTo>
                <a:lnTo>
                  <a:pt x="1442710" y="3538867"/>
                </a:lnTo>
                <a:lnTo>
                  <a:pt x="1439540" y="3538867"/>
                </a:lnTo>
                <a:lnTo>
                  <a:pt x="1436369" y="3538867"/>
                </a:lnTo>
                <a:close/>
                <a:moveTo>
                  <a:pt x="2660294" y="3535903"/>
                </a:moveTo>
                <a:lnTo>
                  <a:pt x="2647611" y="3541831"/>
                </a:lnTo>
                <a:lnTo>
                  <a:pt x="2647611" y="3550722"/>
                </a:lnTo>
                <a:lnTo>
                  <a:pt x="2647611" y="3565542"/>
                </a:lnTo>
                <a:lnTo>
                  <a:pt x="2657123" y="3577397"/>
                </a:lnTo>
                <a:lnTo>
                  <a:pt x="2666636" y="3571469"/>
                </a:lnTo>
                <a:lnTo>
                  <a:pt x="2666636" y="3559614"/>
                </a:lnTo>
                <a:lnTo>
                  <a:pt x="2666636" y="3544794"/>
                </a:lnTo>
                <a:close/>
                <a:moveTo>
                  <a:pt x="2644440" y="3527011"/>
                </a:moveTo>
                <a:lnTo>
                  <a:pt x="2628586" y="3550722"/>
                </a:lnTo>
                <a:lnTo>
                  <a:pt x="2628586" y="3577397"/>
                </a:lnTo>
                <a:lnTo>
                  <a:pt x="2638098" y="3580361"/>
                </a:lnTo>
                <a:lnTo>
                  <a:pt x="2644440" y="3577397"/>
                </a:lnTo>
                <a:lnTo>
                  <a:pt x="2644440" y="3568505"/>
                </a:lnTo>
                <a:lnTo>
                  <a:pt x="2644440" y="3550722"/>
                </a:lnTo>
                <a:close/>
                <a:moveTo>
                  <a:pt x="2676148" y="3524047"/>
                </a:moveTo>
                <a:lnTo>
                  <a:pt x="2676148" y="3544794"/>
                </a:lnTo>
                <a:lnTo>
                  <a:pt x="2676148" y="3562578"/>
                </a:lnTo>
                <a:lnTo>
                  <a:pt x="2679319" y="3568505"/>
                </a:lnTo>
                <a:lnTo>
                  <a:pt x="2685660" y="3568505"/>
                </a:lnTo>
                <a:lnTo>
                  <a:pt x="2688831" y="3544794"/>
                </a:lnTo>
                <a:close/>
                <a:moveTo>
                  <a:pt x="2711027" y="3521083"/>
                </a:moveTo>
                <a:lnTo>
                  <a:pt x="2707856" y="3527011"/>
                </a:lnTo>
                <a:lnTo>
                  <a:pt x="2707856" y="3544794"/>
                </a:lnTo>
                <a:lnTo>
                  <a:pt x="2707856" y="3565542"/>
                </a:lnTo>
                <a:lnTo>
                  <a:pt x="2714198" y="3562578"/>
                </a:lnTo>
                <a:lnTo>
                  <a:pt x="2720539" y="3562578"/>
                </a:lnTo>
                <a:lnTo>
                  <a:pt x="2723710" y="3544794"/>
                </a:lnTo>
                <a:lnTo>
                  <a:pt x="2720539" y="3527011"/>
                </a:lnTo>
                <a:lnTo>
                  <a:pt x="2723710" y="3524047"/>
                </a:lnTo>
                <a:lnTo>
                  <a:pt x="2720539" y="3521083"/>
                </a:lnTo>
                <a:close/>
                <a:moveTo>
                  <a:pt x="1997599" y="3518120"/>
                </a:moveTo>
                <a:lnTo>
                  <a:pt x="1965891" y="3524047"/>
                </a:lnTo>
                <a:lnTo>
                  <a:pt x="1937354" y="3535903"/>
                </a:lnTo>
                <a:lnTo>
                  <a:pt x="1937354" y="3538867"/>
                </a:lnTo>
                <a:lnTo>
                  <a:pt x="1950037" y="3538867"/>
                </a:lnTo>
                <a:lnTo>
                  <a:pt x="1962720" y="3535903"/>
                </a:lnTo>
                <a:lnTo>
                  <a:pt x="1978574" y="3529975"/>
                </a:lnTo>
                <a:lnTo>
                  <a:pt x="1984916" y="3541831"/>
                </a:lnTo>
                <a:lnTo>
                  <a:pt x="1981745" y="3550722"/>
                </a:lnTo>
                <a:lnTo>
                  <a:pt x="1965891" y="3556650"/>
                </a:lnTo>
                <a:lnTo>
                  <a:pt x="1950037" y="3556650"/>
                </a:lnTo>
                <a:lnTo>
                  <a:pt x="1940525" y="3568505"/>
                </a:lnTo>
                <a:lnTo>
                  <a:pt x="1965891" y="3565542"/>
                </a:lnTo>
                <a:lnTo>
                  <a:pt x="1991257" y="3559614"/>
                </a:lnTo>
                <a:lnTo>
                  <a:pt x="2000769" y="3538867"/>
                </a:lnTo>
                <a:close/>
                <a:moveTo>
                  <a:pt x="2771272" y="3509228"/>
                </a:moveTo>
                <a:lnTo>
                  <a:pt x="2745906" y="3518120"/>
                </a:lnTo>
                <a:lnTo>
                  <a:pt x="2733222" y="3544794"/>
                </a:lnTo>
                <a:lnTo>
                  <a:pt x="2736393" y="3556650"/>
                </a:lnTo>
                <a:lnTo>
                  <a:pt x="2745906" y="3565542"/>
                </a:lnTo>
                <a:lnTo>
                  <a:pt x="2749076" y="3562578"/>
                </a:lnTo>
                <a:lnTo>
                  <a:pt x="2752247" y="3562578"/>
                </a:lnTo>
                <a:lnTo>
                  <a:pt x="2771272" y="3541831"/>
                </a:lnTo>
                <a:lnTo>
                  <a:pt x="2774442" y="3518120"/>
                </a:lnTo>
                <a:lnTo>
                  <a:pt x="2774442" y="3515156"/>
                </a:lnTo>
                <a:lnTo>
                  <a:pt x="2774442" y="3509228"/>
                </a:lnTo>
                <a:close/>
                <a:moveTo>
                  <a:pt x="1366611" y="3509228"/>
                </a:moveTo>
                <a:lnTo>
                  <a:pt x="1325391" y="3524047"/>
                </a:lnTo>
                <a:lnTo>
                  <a:pt x="1300025" y="3547758"/>
                </a:lnTo>
                <a:lnTo>
                  <a:pt x="1309537" y="3556650"/>
                </a:lnTo>
                <a:lnTo>
                  <a:pt x="1319049" y="3562578"/>
                </a:lnTo>
                <a:lnTo>
                  <a:pt x="1334903" y="3565542"/>
                </a:lnTo>
                <a:lnTo>
                  <a:pt x="1350757" y="3556650"/>
                </a:lnTo>
                <a:lnTo>
                  <a:pt x="1366611" y="3544794"/>
                </a:lnTo>
                <a:lnTo>
                  <a:pt x="1379294" y="3535903"/>
                </a:lnTo>
                <a:lnTo>
                  <a:pt x="1372953" y="3521083"/>
                </a:lnTo>
                <a:close/>
                <a:moveTo>
                  <a:pt x="1889792" y="3506264"/>
                </a:moveTo>
                <a:lnTo>
                  <a:pt x="1877109" y="3509228"/>
                </a:lnTo>
                <a:lnTo>
                  <a:pt x="1873938" y="3509228"/>
                </a:lnTo>
                <a:lnTo>
                  <a:pt x="1867596" y="3509228"/>
                </a:lnTo>
                <a:lnTo>
                  <a:pt x="1734423" y="3529975"/>
                </a:lnTo>
                <a:lnTo>
                  <a:pt x="1594908" y="3527011"/>
                </a:lnTo>
                <a:lnTo>
                  <a:pt x="1572713" y="3527011"/>
                </a:lnTo>
                <a:lnTo>
                  <a:pt x="1560030" y="3544794"/>
                </a:lnTo>
                <a:lnTo>
                  <a:pt x="1563200" y="3547758"/>
                </a:lnTo>
                <a:lnTo>
                  <a:pt x="1569542" y="3547758"/>
                </a:lnTo>
                <a:lnTo>
                  <a:pt x="1582225" y="3547758"/>
                </a:lnTo>
                <a:lnTo>
                  <a:pt x="1594908" y="3541831"/>
                </a:lnTo>
                <a:lnTo>
                  <a:pt x="1610762" y="3541831"/>
                </a:lnTo>
                <a:lnTo>
                  <a:pt x="1658324" y="3547758"/>
                </a:lnTo>
                <a:lnTo>
                  <a:pt x="1705886" y="3544794"/>
                </a:lnTo>
                <a:lnTo>
                  <a:pt x="1762960" y="3544794"/>
                </a:lnTo>
                <a:lnTo>
                  <a:pt x="1816864" y="3535903"/>
                </a:lnTo>
                <a:lnTo>
                  <a:pt x="1832718" y="3527011"/>
                </a:lnTo>
                <a:lnTo>
                  <a:pt x="1851742" y="3529975"/>
                </a:lnTo>
                <a:lnTo>
                  <a:pt x="1867596" y="3527011"/>
                </a:lnTo>
                <a:lnTo>
                  <a:pt x="1880280" y="3524047"/>
                </a:lnTo>
                <a:lnTo>
                  <a:pt x="1892963" y="3524047"/>
                </a:lnTo>
                <a:lnTo>
                  <a:pt x="1896134" y="3515156"/>
                </a:lnTo>
                <a:close/>
                <a:moveTo>
                  <a:pt x="4014222" y="3494409"/>
                </a:moveTo>
                <a:lnTo>
                  <a:pt x="4004710" y="3497372"/>
                </a:lnTo>
                <a:lnTo>
                  <a:pt x="4004710" y="3506264"/>
                </a:lnTo>
                <a:lnTo>
                  <a:pt x="4007880" y="3521083"/>
                </a:lnTo>
                <a:lnTo>
                  <a:pt x="4020564" y="3524047"/>
                </a:lnTo>
                <a:lnTo>
                  <a:pt x="4026905" y="3518120"/>
                </a:lnTo>
                <a:lnTo>
                  <a:pt x="4026905" y="3506264"/>
                </a:lnTo>
                <a:lnTo>
                  <a:pt x="4026905" y="3497372"/>
                </a:lnTo>
                <a:close/>
                <a:moveTo>
                  <a:pt x="3516408" y="3494409"/>
                </a:moveTo>
                <a:lnTo>
                  <a:pt x="3513237" y="3497372"/>
                </a:lnTo>
                <a:lnTo>
                  <a:pt x="3516408" y="3500336"/>
                </a:lnTo>
                <a:lnTo>
                  <a:pt x="3516408" y="3497372"/>
                </a:lnTo>
                <a:close/>
                <a:moveTo>
                  <a:pt x="2837858" y="3494409"/>
                </a:moveTo>
                <a:lnTo>
                  <a:pt x="2822004" y="3500336"/>
                </a:lnTo>
                <a:lnTo>
                  <a:pt x="2809321" y="3500336"/>
                </a:lnTo>
                <a:lnTo>
                  <a:pt x="2790296" y="3506264"/>
                </a:lnTo>
                <a:lnTo>
                  <a:pt x="2790296" y="3524047"/>
                </a:lnTo>
                <a:lnTo>
                  <a:pt x="2790296" y="3538867"/>
                </a:lnTo>
                <a:lnTo>
                  <a:pt x="2799809" y="3547758"/>
                </a:lnTo>
                <a:lnTo>
                  <a:pt x="2809321" y="3527011"/>
                </a:lnTo>
                <a:lnTo>
                  <a:pt x="2815663" y="3506264"/>
                </a:lnTo>
                <a:lnTo>
                  <a:pt x="2822004" y="3524047"/>
                </a:lnTo>
                <a:lnTo>
                  <a:pt x="2822004" y="3538867"/>
                </a:lnTo>
                <a:lnTo>
                  <a:pt x="2834688" y="3538867"/>
                </a:lnTo>
                <a:lnTo>
                  <a:pt x="2837858" y="3527011"/>
                </a:lnTo>
                <a:lnTo>
                  <a:pt x="2837858" y="3509228"/>
                </a:lnTo>
                <a:close/>
                <a:moveTo>
                  <a:pt x="2086381" y="3494409"/>
                </a:moveTo>
                <a:lnTo>
                  <a:pt x="2051502" y="3500336"/>
                </a:lnTo>
                <a:lnTo>
                  <a:pt x="2019794" y="3509228"/>
                </a:lnTo>
                <a:lnTo>
                  <a:pt x="2022965" y="3527011"/>
                </a:lnTo>
                <a:lnTo>
                  <a:pt x="2022965" y="3547758"/>
                </a:lnTo>
                <a:lnTo>
                  <a:pt x="2057844" y="3541831"/>
                </a:lnTo>
                <a:lnTo>
                  <a:pt x="2092722" y="3527011"/>
                </a:lnTo>
                <a:lnTo>
                  <a:pt x="2092722" y="3509228"/>
                </a:lnTo>
                <a:close/>
                <a:moveTo>
                  <a:pt x="1290512" y="3488481"/>
                </a:moveTo>
                <a:lnTo>
                  <a:pt x="1268317" y="3503300"/>
                </a:lnTo>
                <a:lnTo>
                  <a:pt x="1255634" y="3509228"/>
                </a:lnTo>
                <a:lnTo>
                  <a:pt x="1246121" y="3524047"/>
                </a:lnTo>
                <a:lnTo>
                  <a:pt x="1261975" y="3535903"/>
                </a:lnTo>
                <a:lnTo>
                  <a:pt x="1281000" y="3538867"/>
                </a:lnTo>
                <a:lnTo>
                  <a:pt x="1284171" y="3538867"/>
                </a:lnTo>
                <a:lnTo>
                  <a:pt x="1303195" y="3524047"/>
                </a:lnTo>
                <a:lnTo>
                  <a:pt x="1325391" y="3506264"/>
                </a:lnTo>
                <a:lnTo>
                  <a:pt x="1325391" y="3500336"/>
                </a:lnTo>
                <a:lnTo>
                  <a:pt x="1319049" y="3494409"/>
                </a:lnTo>
                <a:close/>
                <a:moveTo>
                  <a:pt x="2875908" y="3482553"/>
                </a:moveTo>
                <a:lnTo>
                  <a:pt x="2875908" y="3500336"/>
                </a:lnTo>
                <a:lnTo>
                  <a:pt x="2875908" y="3518120"/>
                </a:lnTo>
                <a:lnTo>
                  <a:pt x="2875908" y="3524047"/>
                </a:lnTo>
                <a:lnTo>
                  <a:pt x="2882250" y="3527011"/>
                </a:lnTo>
                <a:lnTo>
                  <a:pt x="2885420" y="3524047"/>
                </a:lnTo>
                <a:lnTo>
                  <a:pt x="2885420" y="3518120"/>
                </a:lnTo>
                <a:lnTo>
                  <a:pt x="2885420" y="3500336"/>
                </a:lnTo>
                <a:lnTo>
                  <a:pt x="2885420" y="3482553"/>
                </a:lnTo>
                <a:lnTo>
                  <a:pt x="2879079" y="3482553"/>
                </a:lnTo>
                <a:close/>
                <a:moveTo>
                  <a:pt x="1214413" y="3482553"/>
                </a:moveTo>
                <a:lnTo>
                  <a:pt x="1201730" y="3488481"/>
                </a:lnTo>
                <a:lnTo>
                  <a:pt x="1217584" y="3506264"/>
                </a:lnTo>
                <a:lnTo>
                  <a:pt x="1239780" y="3500336"/>
                </a:lnTo>
                <a:lnTo>
                  <a:pt x="1227096" y="3494409"/>
                </a:lnTo>
                <a:lnTo>
                  <a:pt x="1223926" y="3482553"/>
                </a:lnTo>
                <a:close/>
                <a:moveTo>
                  <a:pt x="2901274" y="3479589"/>
                </a:moveTo>
                <a:lnTo>
                  <a:pt x="2894933" y="3485517"/>
                </a:lnTo>
                <a:lnTo>
                  <a:pt x="2894933" y="3497372"/>
                </a:lnTo>
                <a:lnTo>
                  <a:pt x="2898104" y="3500336"/>
                </a:lnTo>
                <a:lnTo>
                  <a:pt x="2894933" y="3503300"/>
                </a:lnTo>
                <a:lnTo>
                  <a:pt x="2894933" y="3515156"/>
                </a:lnTo>
                <a:lnTo>
                  <a:pt x="2894933" y="3521083"/>
                </a:lnTo>
                <a:lnTo>
                  <a:pt x="2901274" y="3521083"/>
                </a:lnTo>
                <a:lnTo>
                  <a:pt x="2910786" y="3518120"/>
                </a:lnTo>
                <a:lnTo>
                  <a:pt x="2907616" y="3506264"/>
                </a:lnTo>
                <a:lnTo>
                  <a:pt x="2907616" y="3497372"/>
                </a:lnTo>
                <a:lnTo>
                  <a:pt x="2907616" y="3485517"/>
                </a:lnTo>
                <a:close/>
                <a:moveTo>
                  <a:pt x="960750" y="3476625"/>
                </a:moveTo>
                <a:lnTo>
                  <a:pt x="1001970" y="3527011"/>
                </a:lnTo>
                <a:lnTo>
                  <a:pt x="1049532" y="3568505"/>
                </a:lnTo>
                <a:lnTo>
                  <a:pt x="1055874" y="3583325"/>
                </a:lnTo>
                <a:lnTo>
                  <a:pt x="1059045" y="3601108"/>
                </a:lnTo>
                <a:lnTo>
                  <a:pt x="1040020" y="3601108"/>
                </a:lnTo>
                <a:lnTo>
                  <a:pt x="1030507" y="3604072"/>
                </a:lnTo>
                <a:lnTo>
                  <a:pt x="1024166" y="3621855"/>
                </a:lnTo>
                <a:lnTo>
                  <a:pt x="1014653" y="3627783"/>
                </a:lnTo>
                <a:lnTo>
                  <a:pt x="995629" y="3636675"/>
                </a:lnTo>
                <a:lnTo>
                  <a:pt x="976604" y="3630747"/>
                </a:lnTo>
                <a:lnTo>
                  <a:pt x="973433" y="3627783"/>
                </a:lnTo>
                <a:lnTo>
                  <a:pt x="970262" y="3630747"/>
                </a:lnTo>
                <a:lnTo>
                  <a:pt x="960750" y="3639638"/>
                </a:lnTo>
                <a:lnTo>
                  <a:pt x="954408" y="3636675"/>
                </a:lnTo>
                <a:lnTo>
                  <a:pt x="941725" y="3627783"/>
                </a:lnTo>
                <a:lnTo>
                  <a:pt x="938555" y="3615927"/>
                </a:lnTo>
                <a:lnTo>
                  <a:pt x="951238" y="3547758"/>
                </a:lnTo>
                <a:close/>
                <a:moveTo>
                  <a:pt x="2932982" y="3473661"/>
                </a:moveTo>
                <a:lnTo>
                  <a:pt x="2923470" y="3476625"/>
                </a:lnTo>
                <a:lnTo>
                  <a:pt x="2920299" y="3497372"/>
                </a:lnTo>
                <a:lnTo>
                  <a:pt x="2926640" y="3521083"/>
                </a:lnTo>
                <a:lnTo>
                  <a:pt x="2932982" y="3506264"/>
                </a:lnTo>
                <a:lnTo>
                  <a:pt x="2939324" y="3497372"/>
                </a:lnTo>
                <a:lnTo>
                  <a:pt x="2945665" y="3506264"/>
                </a:lnTo>
                <a:lnTo>
                  <a:pt x="2961519" y="3506264"/>
                </a:lnTo>
                <a:lnTo>
                  <a:pt x="2955178" y="3497372"/>
                </a:lnTo>
                <a:lnTo>
                  <a:pt x="2955178" y="3488481"/>
                </a:lnTo>
                <a:lnTo>
                  <a:pt x="2952007" y="3479589"/>
                </a:lnTo>
                <a:lnTo>
                  <a:pt x="2945665" y="3473661"/>
                </a:lnTo>
                <a:close/>
                <a:moveTo>
                  <a:pt x="2977373" y="3461806"/>
                </a:moveTo>
                <a:lnTo>
                  <a:pt x="2964690" y="3467734"/>
                </a:lnTo>
                <a:lnTo>
                  <a:pt x="2961519" y="3479589"/>
                </a:lnTo>
                <a:lnTo>
                  <a:pt x="2964690" y="3488481"/>
                </a:lnTo>
                <a:lnTo>
                  <a:pt x="2977373" y="3506264"/>
                </a:lnTo>
                <a:lnTo>
                  <a:pt x="2999569" y="3500336"/>
                </a:lnTo>
                <a:lnTo>
                  <a:pt x="2999569" y="3494409"/>
                </a:lnTo>
                <a:lnTo>
                  <a:pt x="2999569" y="3488481"/>
                </a:lnTo>
                <a:lnTo>
                  <a:pt x="2999569" y="3485517"/>
                </a:lnTo>
                <a:lnTo>
                  <a:pt x="2999569" y="3482553"/>
                </a:lnTo>
                <a:lnTo>
                  <a:pt x="2999569" y="3467734"/>
                </a:lnTo>
                <a:lnTo>
                  <a:pt x="2996398" y="3461806"/>
                </a:lnTo>
                <a:close/>
                <a:moveTo>
                  <a:pt x="2165650" y="3461806"/>
                </a:moveTo>
                <a:lnTo>
                  <a:pt x="2133943" y="3473661"/>
                </a:lnTo>
                <a:lnTo>
                  <a:pt x="2102235" y="3482553"/>
                </a:lnTo>
                <a:lnTo>
                  <a:pt x="2108576" y="3503300"/>
                </a:lnTo>
                <a:lnTo>
                  <a:pt x="2118089" y="3521083"/>
                </a:lnTo>
                <a:lnTo>
                  <a:pt x="2152968" y="3506264"/>
                </a:lnTo>
                <a:lnTo>
                  <a:pt x="2184675" y="3494409"/>
                </a:lnTo>
                <a:lnTo>
                  <a:pt x="2178334" y="3476625"/>
                </a:lnTo>
                <a:close/>
                <a:moveTo>
                  <a:pt x="3012252" y="3458842"/>
                </a:moveTo>
                <a:lnTo>
                  <a:pt x="3009081" y="3461806"/>
                </a:lnTo>
                <a:lnTo>
                  <a:pt x="3009081" y="3464770"/>
                </a:lnTo>
                <a:lnTo>
                  <a:pt x="3009081" y="3473661"/>
                </a:lnTo>
                <a:lnTo>
                  <a:pt x="3009081" y="3479589"/>
                </a:lnTo>
                <a:lnTo>
                  <a:pt x="3009081" y="3485517"/>
                </a:lnTo>
                <a:lnTo>
                  <a:pt x="3009081" y="3488481"/>
                </a:lnTo>
                <a:lnTo>
                  <a:pt x="3012252" y="3488481"/>
                </a:lnTo>
                <a:lnTo>
                  <a:pt x="3015423" y="3494409"/>
                </a:lnTo>
                <a:lnTo>
                  <a:pt x="3021764" y="3485517"/>
                </a:lnTo>
                <a:lnTo>
                  <a:pt x="3028106" y="3479589"/>
                </a:lnTo>
                <a:lnTo>
                  <a:pt x="3021764" y="3467734"/>
                </a:lnTo>
                <a:lnTo>
                  <a:pt x="3021764" y="3461806"/>
                </a:lnTo>
                <a:lnTo>
                  <a:pt x="3018594" y="3458842"/>
                </a:lnTo>
                <a:close/>
                <a:moveTo>
                  <a:pt x="1255634" y="3458842"/>
                </a:moveTo>
                <a:lnTo>
                  <a:pt x="1249292" y="3461806"/>
                </a:lnTo>
                <a:lnTo>
                  <a:pt x="1258804" y="3476625"/>
                </a:lnTo>
                <a:lnTo>
                  <a:pt x="1265146" y="3485517"/>
                </a:lnTo>
                <a:lnTo>
                  <a:pt x="1271488" y="3479589"/>
                </a:lnTo>
                <a:lnTo>
                  <a:pt x="1281000" y="3473661"/>
                </a:lnTo>
                <a:lnTo>
                  <a:pt x="1271488" y="3461806"/>
                </a:lnTo>
                <a:lnTo>
                  <a:pt x="1261975" y="3458842"/>
                </a:lnTo>
                <a:close/>
                <a:moveTo>
                  <a:pt x="1176364" y="3441059"/>
                </a:moveTo>
                <a:lnTo>
                  <a:pt x="1170022" y="3446987"/>
                </a:lnTo>
                <a:lnTo>
                  <a:pt x="1166851" y="3458842"/>
                </a:lnTo>
                <a:lnTo>
                  <a:pt x="1176364" y="3464770"/>
                </a:lnTo>
                <a:lnTo>
                  <a:pt x="1179535" y="3467734"/>
                </a:lnTo>
                <a:lnTo>
                  <a:pt x="1182705" y="3473661"/>
                </a:lnTo>
                <a:lnTo>
                  <a:pt x="1182705" y="3467734"/>
                </a:lnTo>
                <a:lnTo>
                  <a:pt x="1189047" y="3467734"/>
                </a:lnTo>
                <a:lnTo>
                  <a:pt x="1192218" y="3455878"/>
                </a:lnTo>
                <a:lnTo>
                  <a:pt x="1182705" y="3444023"/>
                </a:lnTo>
                <a:close/>
                <a:moveTo>
                  <a:pt x="4017393" y="3435131"/>
                </a:moveTo>
                <a:lnTo>
                  <a:pt x="4001539" y="3441059"/>
                </a:lnTo>
                <a:lnTo>
                  <a:pt x="4004710" y="3455878"/>
                </a:lnTo>
                <a:lnTo>
                  <a:pt x="4014222" y="3464770"/>
                </a:lnTo>
                <a:lnTo>
                  <a:pt x="4023734" y="3461806"/>
                </a:lnTo>
                <a:lnTo>
                  <a:pt x="4033247" y="3458842"/>
                </a:lnTo>
                <a:lnTo>
                  <a:pt x="4039588" y="3458842"/>
                </a:lnTo>
                <a:lnTo>
                  <a:pt x="4023734" y="3446987"/>
                </a:lnTo>
                <a:close/>
                <a:moveTo>
                  <a:pt x="1312708" y="3432167"/>
                </a:moveTo>
                <a:lnTo>
                  <a:pt x="1300025" y="3438095"/>
                </a:lnTo>
                <a:lnTo>
                  <a:pt x="1284171" y="3444023"/>
                </a:lnTo>
                <a:lnTo>
                  <a:pt x="1296854" y="3455878"/>
                </a:lnTo>
                <a:lnTo>
                  <a:pt x="1309537" y="3458842"/>
                </a:lnTo>
                <a:lnTo>
                  <a:pt x="1319049" y="3458842"/>
                </a:lnTo>
                <a:lnTo>
                  <a:pt x="1322220" y="3461806"/>
                </a:lnTo>
                <a:lnTo>
                  <a:pt x="1353928" y="3485517"/>
                </a:lnTo>
                <a:lnTo>
                  <a:pt x="1391978" y="3506264"/>
                </a:lnTo>
                <a:lnTo>
                  <a:pt x="1398319" y="3509228"/>
                </a:lnTo>
                <a:lnTo>
                  <a:pt x="1407832" y="3506264"/>
                </a:lnTo>
                <a:lnTo>
                  <a:pt x="1417344" y="3506264"/>
                </a:lnTo>
                <a:lnTo>
                  <a:pt x="1423686" y="3521083"/>
                </a:lnTo>
                <a:lnTo>
                  <a:pt x="1433198" y="3521083"/>
                </a:lnTo>
                <a:lnTo>
                  <a:pt x="1439540" y="3524047"/>
                </a:lnTo>
                <a:lnTo>
                  <a:pt x="1461735" y="3524047"/>
                </a:lnTo>
                <a:lnTo>
                  <a:pt x="1483931" y="3535903"/>
                </a:lnTo>
                <a:lnTo>
                  <a:pt x="1474418" y="3538867"/>
                </a:lnTo>
                <a:lnTo>
                  <a:pt x="1477589" y="3538867"/>
                </a:lnTo>
                <a:lnTo>
                  <a:pt x="1483931" y="3535903"/>
                </a:lnTo>
                <a:lnTo>
                  <a:pt x="1490272" y="3535903"/>
                </a:lnTo>
                <a:lnTo>
                  <a:pt x="1499785" y="3538867"/>
                </a:lnTo>
                <a:lnTo>
                  <a:pt x="1518809" y="3535903"/>
                </a:lnTo>
                <a:lnTo>
                  <a:pt x="1525151" y="3521083"/>
                </a:lnTo>
                <a:lnTo>
                  <a:pt x="1502955" y="3515156"/>
                </a:lnTo>
                <a:lnTo>
                  <a:pt x="1477589" y="3506264"/>
                </a:lnTo>
                <a:lnTo>
                  <a:pt x="1445881" y="3506264"/>
                </a:lnTo>
                <a:lnTo>
                  <a:pt x="1417344" y="3494409"/>
                </a:lnTo>
                <a:lnTo>
                  <a:pt x="1363441" y="3467734"/>
                </a:lnTo>
                <a:close/>
                <a:moveTo>
                  <a:pt x="2248091" y="3426239"/>
                </a:moveTo>
                <a:lnTo>
                  <a:pt x="2219554" y="3438095"/>
                </a:lnTo>
                <a:lnTo>
                  <a:pt x="2187846" y="3452914"/>
                </a:lnTo>
                <a:lnTo>
                  <a:pt x="2200529" y="3473661"/>
                </a:lnTo>
                <a:lnTo>
                  <a:pt x="2219554" y="3482553"/>
                </a:lnTo>
                <a:lnTo>
                  <a:pt x="2244920" y="3473661"/>
                </a:lnTo>
                <a:lnTo>
                  <a:pt x="2270287" y="3458842"/>
                </a:lnTo>
                <a:lnTo>
                  <a:pt x="2263945" y="3441059"/>
                </a:lnTo>
                <a:close/>
                <a:moveTo>
                  <a:pt x="2644440" y="3423276"/>
                </a:moveTo>
                <a:lnTo>
                  <a:pt x="2685660" y="3432167"/>
                </a:lnTo>
                <a:lnTo>
                  <a:pt x="2669806" y="3435131"/>
                </a:lnTo>
                <a:lnTo>
                  <a:pt x="2657123" y="3441059"/>
                </a:lnTo>
                <a:lnTo>
                  <a:pt x="2641269" y="3444023"/>
                </a:lnTo>
                <a:lnTo>
                  <a:pt x="2625415" y="3441059"/>
                </a:lnTo>
                <a:close/>
                <a:moveTo>
                  <a:pt x="1214413" y="3420312"/>
                </a:moveTo>
                <a:lnTo>
                  <a:pt x="1214413" y="3426239"/>
                </a:lnTo>
                <a:lnTo>
                  <a:pt x="1217584" y="3438095"/>
                </a:lnTo>
                <a:lnTo>
                  <a:pt x="1223926" y="3441059"/>
                </a:lnTo>
                <a:lnTo>
                  <a:pt x="1236609" y="3441059"/>
                </a:lnTo>
                <a:lnTo>
                  <a:pt x="1239780" y="3435131"/>
                </a:lnTo>
                <a:lnTo>
                  <a:pt x="1236609" y="3423276"/>
                </a:lnTo>
                <a:lnTo>
                  <a:pt x="1223926" y="3420312"/>
                </a:lnTo>
                <a:close/>
                <a:moveTo>
                  <a:pt x="3085180" y="3402528"/>
                </a:moveTo>
                <a:lnTo>
                  <a:pt x="3056643" y="3405492"/>
                </a:lnTo>
                <a:lnTo>
                  <a:pt x="3037618" y="3435131"/>
                </a:lnTo>
                <a:lnTo>
                  <a:pt x="3034448" y="3467734"/>
                </a:lnTo>
                <a:lnTo>
                  <a:pt x="3037618" y="3461806"/>
                </a:lnTo>
                <a:lnTo>
                  <a:pt x="3040789" y="3458842"/>
                </a:lnTo>
                <a:lnTo>
                  <a:pt x="3078838" y="3432167"/>
                </a:lnTo>
                <a:lnTo>
                  <a:pt x="3135913" y="3441059"/>
                </a:lnTo>
                <a:lnTo>
                  <a:pt x="3142254" y="3441059"/>
                </a:lnTo>
                <a:lnTo>
                  <a:pt x="3145425" y="3435131"/>
                </a:lnTo>
                <a:lnTo>
                  <a:pt x="3139084" y="3417348"/>
                </a:lnTo>
                <a:lnTo>
                  <a:pt x="3120059" y="3405492"/>
                </a:lnTo>
                <a:close/>
                <a:moveTo>
                  <a:pt x="2327361" y="3393637"/>
                </a:moveTo>
                <a:lnTo>
                  <a:pt x="2327361" y="3394176"/>
                </a:lnTo>
                <a:lnTo>
                  <a:pt x="2295653" y="3399565"/>
                </a:lnTo>
                <a:lnTo>
                  <a:pt x="2270287" y="3414384"/>
                </a:lnTo>
                <a:lnTo>
                  <a:pt x="2276628" y="3432167"/>
                </a:lnTo>
                <a:lnTo>
                  <a:pt x="2292482" y="3444023"/>
                </a:lnTo>
                <a:lnTo>
                  <a:pt x="2321020" y="3435131"/>
                </a:lnTo>
                <a:lnTo>
                  <a:pt x="2352727" y="3417348"/>
                </a:lnTo>
                <a:lnTo>
                  <a:pt x="2327361" y="3420312"/>
                </a:lnTo>
                <a:lnTo>
                  <a:pt x="2308336" y="3432167"/>
                </a:lnTo>
                <a:lnTo>
                  <a:pt x="2298824" y="3432167"/>
                </a:lnTo>
                <a:lnTo>
                  <a:pt x="2292482" y="3426239"/>
                </a:lnTo>
                <a:lnTo>
                  <a:pt x="2289312" y="3420312"/>
                </a:lnTo>
                <a:lnTo>
                  <a:pt x="2295653" y="3414384"/>
                </a:lnTo>
                <a:lnTo>
                  <a:pt x="2311507" y="3405492"/>
                </a:lnTo>
                <a:lnTo>
                  <a:pt x="2327361" y="3396601"/>
                </a:lnTo>
                <a:lnTo>
                  <a:pt x="2327361" y="3394176"/>
                </a:lnTo>
                <a:lnTo>
                  <a:pt x="2330532" y="3393637"/>
                </a:lnTo>
                <a:close/>
                <a:moveTo>
                  <a:pt x="805381" y="3393637"/>
                </a:moveTo>
                <a:lnTo>
                  <a:pt x="786357" y="3402528"/>
                </a:lnTo>
                <a:lnTo>
                  <a:pt x="764161" y="3417348"/>
                </a:lnTo>
                <a:lnTo>
                  <a:pt x="738795" y="3414384"/>
                </a:lnTo>
                <a:lnTo>
                  <a:pt x="722941" y="3423276"/>
                </a:lnTo>
                <a:lnTo>
                  <a:pt x="716599" y="3441059"/>
                </a:lnTo>
                <a:lnTo>
                  <a:pt x="722941" y="3446987"/>
                </a:lnTo>
                <a:lnTo>
                  <a:pt x="735624" y="3446987"/>
                </a:lnTo>
                <a:lnTo>
                  <a:pt x="738795" y="3452914"/>
                </a:lnTo>
                <a:lnTo>
                  <a:pt x="745136" y="3446987"/>
                </a:lnTo>
                <a:lnTo>
                  <a:pt x="764161" y="3444023"/>
                </a:lnTo>
                <a:lnTo>
                  <a:pt x="780015" y="3452914"/>
                </a:lnTo>
                <a:lnTo>
                  <a:pt x="776844" y="3461806"/>
                </a:lnTo>
                <a:lnTo>
                  <a:pt x="760990" y="3467734"/>
                </a:lnTo>
                <a:lnTo>
                  <a:pt x="745136" y="3476625"/>
                </a:lnTo>
                <a:lnTo>
                  <a:pt x="732453" y="3464770"/>
                </a:lnTo>
                <a:lnTo>
                  <a:pt x="713428" y="3485517"/>
                </a:lnTo>
                <a:lnTo>
                  <a:pt x="716599" y="3503300"/>
                </a:lnTo>
                <a:lnTo>
                  <a:pt x="735624" y="3503300"/>
                </a:lnTo>
                <a:lnTo>
                  <a:pt x="754649" y="3503300"/>
                </a:lnTo>
                <a:lnTo>
                  <a:pt x="767332" y="3506264"/>
                </a:lnTo>
                <a:lnTo>
                  <a:pt x="760990" y="3521083"/>
                </a:lnTo>
                <a:lnTo>
                  <a:pt x="741965" y="3529975"/>
                </a:lnTo>
                <a:lnTo>
                  <a:pt x="722941" y="3524047"/>
                </a:lnTo>
                <a:lnTo>
                  <a:pt x="700745" y="3538867"/>
                </a:lnTo>
                <a:lnTo>
                  <a:pt x="707087" y="3565542"/>
                </a:lnTo>
                <a:lnTo>
                  <a:pt x="719770" y="3562578"/>
                </a:lnTo>
                <a:lnTo>
                  <a:pt x="732453" y="3559614"/>
                </a:lnTo>
                <a:lnTo>
                  <a:pt x="745136" y="3556650"/>
                </a:lnTo>
                <a:lnTo>
                  <a:pt x="757819" y="3565542"/>
                </a:lnTo>
                <a:lnTo>
                  <a:pt x="754649" y="3571469"/>
                </a:lnTo>
                <a:lnTo>
                  <a:pt x="741965" y="3580361"/>
                </a:lnTo>
                <a:lnTo>
                  <a:pt x="729282" y="3586289"/>
                </a:lnTo>
                <a:lnTo>
                  <a:pt x="713428" y="3580361"/>
                </a:lnTo>
                <a:lnTo>
                  <a:pt x="707087" y="3580361"/>
                </a:lnTo>
                <a:lnTo>
                  <a:pt x="697574" y="3583325"/>
                </a:lnTo>
                <a:lnTo>
                  <a:pt x="694404" y="3598144"/>
                </a:lnTo>
                <a:lnTo>
                  <a:pt x="691233" y="3610000"/>
                </a:lnTo>
                <a:lnTo>
                  <a:pt x="694404" y="3615927"/>
                </a:lnTo>
                <a:lnTo>
                  <a:pt x="700745" y="3618891"/>
                </a:lnTo>
                <a:lnTo>
                  <a:pt x="707087" y="3618891"/>
                </a:lnTo>
                <a:lnTo>
                  <a:pt x="710258" y="3618891"/>
                </a:lnTo>
                <a:lnTo>
                  <a:pt x="713428" y="3618891"/>
                </a:lnTo>
                <a:lnTo>
                  <a:pt x="716599" y="3618891"/>
                </a:lnTo>
                <a:lnTo>
                  <a:pt x="719770" y="3618891"/>
                </a:lnTo>
                <a:lnTo>
                  <a:pt x="722941" y="3615927"/>
                </a:lnTo>
                <a:lnTo>
                  <a:pt x="738795" y="3610000"/>
                </a:lnTo>
                <a:lnTo>
                  <a:pt x="745136" y="3618891"/>
                </a:lnTo>
                <a:lnTo>
                  <a:pt x="741965" y="3630747"/>
                </a:lnTo>
                <a:lnTo>
                  <a:pt x="729282" y="3639638"/>
                </a:lnTo>
                <a:lnTo>
                  <a:pt x="713428" y="3642602"/>
                </a:lnTo>
                <a:lnTo>
                  <a:pt x="700745" y="3636675"/>
                </a:lnTo>
                <a:lnTo>
                  <a:pt x="694404" y="3639638"/>
                </a:lnTo>
                <a:lnTo>
                  <a:pt x="684891" y="3642602"/>
                </a:lnTo>
                <a:lnTo>
                  <a:pt x="684891" y="3657422"/>
                </a:lnTo>
                <a:lnTo>
                  <a:pt x="684891" y="3669277"/>
                </a:lnTo>
                <a:lnTo>
                  <a:pt x="710258" y="3669277"/>
                </a:lnTo>
                <a:lnTo>
                  <a:pt x="738795" y="3669277"/>
                </a:lnTo>
                <a:lnTo>
                  <a:pt x="729282" y="3692988"/>
                </a:lnTo>
                <a:lnTo>
                  <a:pt x="697574" y="3701880"/>
                </a:lnTo>
                <a:lnTo>
                  <a:pt x="684891" y="3698916"/>
                </a:lnTo>
                <a:lnTo>
                  <a:pt x="669037" y="3701880"/>
                </a:lnTo>
                <a:lnTo>
                  <a:pt x="675379" y="3728555"/>
                </a:lnTo>
                <a:lnTo>
                  <a:pt x="707087" y="3725591"/>
                </a:lnTo>
                <a:lnTo>
                  <a:pt x="716599" y="3728555"/>
                </a:lnTo>
                <a:lnTo>
                  <a:pt x="729282" y="3731519"/>
                </a:lnTo>
                <a:lnTo>
                  <a:pt x="729282" y="3740410"/>
                </a:lnTo>
                <a:lnTo>
                  <a:pt x="722941" y="3743374"/>
                </a:lnTo>
                <a:lnTo>
                  <a:pt x="710258" y="3752266"/>
                </a:lnTo>
                <a:lnTo>
                  <a:pt x="694404" y="3755230"/>
                </a:lnTo>
                <a:lnTo>
                  <a:pt x="672208" y="3752266"/>
                </a:lnTo>
                <a:lnTo>
                  <a:pt x="656354" y="3767085"/>
                </a:lnTo>
                <a:lnTo>
                  <a:pt x="656354" y="3781904"/>
                </a:lnTo>
                <a:lnTo>
                  <a:pt x="672208" y="3784868"/>
                </a:lnTo>
                <a:lnTo>
                  <a:pt x="675379" y="3784868"/>
                </a:lnTo>
                <a:lnTo>
                  <a:pt x="675379" y="3787832"/>
                </a:lnTo>
                <a:lnTo>
                  <a:pt x="672208" y="3787832"/>
                </a:lnTo>
                <a:lnTo>
                  <a:pt x="684891" y="3790796"/>
                </a:lnTo>
                <a:lnTo>
                  <a:pt x="694404" y="3784868"/>
                </a:lnTo>
                <a:lnTo>
                  <a:pt x="710258" y="3781904"/>
                </a:lnTo>
                <a:lnTo>
                  <a:pt x="716599" y="3790796"/>
                </a:lnTo>
                <a:lnTo>
                  <a:pt x="716599" y="3802652"/>
                </a:lnTo>
                <a:lnTo>
                  <a:pt x="707087" y="3808579"/>
                </a:lnTo>
                <a:lnTo>
                  <a:pt x="691233" y="3811543"/>
                </a:lnTo>
                <a:lnTo>
                  <a:pt x="675379" y="3811543"/>
                </a:lnTo>
                <a:lnTo>
                  <a:pt x="653183" y="3823399"/>
                </a:lnTo>
                <a:lnTo>
                  <a:pt x="646842" y="3847110"/>
                </a:lnTo>
                <a:lnTo>
                  <a:pt x="669037" y="3844146"/>
                </a:lnTo>
                <a:lnTo>
                  <a:pt x="691233" y="3838218"/>
                </a:lnTo>
                <a:lnTo>
                  <a:pt x="710258" y="3847110"/>
                </a:lnTo>
                <a:lnTo>
                  <a:pt x="713428" y="3870821"/>
                </a:lnTo>
                <a:lnTo>
                  <a:pt x="719770" y="3870821"/>
                </a:lnTo>
                <a:lnTo>
                  <a:pt x="722941" y="3873785"/>
                </a:lnTo>
                <a:lnTo>
                  <a:pt x="745136" y="3879712"/>
                </a:lnTo>
                <a:lnTo>
                  <a:pt x="751478" y="3858965"/>
                </a:lnTo>
                <a:lnTo>
                  <a:pt x="745136" y="3850074"/>
                </a:lnTo>
                <a:lnTo>
                  <a:pt x="735624" y="3850074"/>
                </a:lnTo>
                <a:lnTo>
                  <a:pt x="719770" y="3844146"/>
                </a:lnTo>
                <a:lnTo>
                  <a:pt x="713428" y="3829326"/>
                </a:lnTo>
                <a:lnTo>
                  <a:pt x="713428" y="3823399"/>
                </a:lnTo>
                <a:lnTo>
                  <a:pt x="716599" y="3814507"/>
                </a:lnTo>
                <a:lnTo>
                  <a:pt x="732453" y="3811543"/>
                </a:lnTo>
                <a:lnTo>
                  <a:pt x="741965" y="3817471"/>
                </a:lnTo>
                <a:lnTo>
                  <a:pt x="754649" y="3823399"/>
                </a:lnTo>
                <a:lnTo>
                  <a:pt x="760990" y="3811543"/>
                </a:lnTo>
                <a:lnTo>
                  <a:pt x="760990" y="3793760"/>
                </a:lnTo>
                <a:lnTo>
                  <a:pt x="745136" y="3790796"/>
                </a:lnTo>
                <a:lnTo>
                  <a:pt x="732453" y="3784868"/>
                </a:lnTo>
                <a:lnTo>
                  <a:pt x="719770" y="3770049"/>
                </a:lnTo>
                <a:lnTo>
                  <a:pt x="719770" y="3764121"/>
                </a:lnTo>
                <a:lnTo>
                  <a:pt x="729282" y="3755230"/>
                </a:lnTo>
                <a:lnTo>
                  <a:pt x="738795" y="3755230"/>
                </a:lnTo>
                <a:lnTo>
                  <a:pt x="751478" y="3764121"/>
                </a:lnTo>
                <a:lnTo>
                  <a:pt x="757819" y="3767085"/>
                </a:lnTo>
                <a:lnTo>
                  <a:pt x="764161" y="3764121"/>
                </a:lnTo>
                <a:lnTo>
                  <a:pt x="773673" y="3752266"/>
                </a:lnTo>
                <a:lnTo>
                  <a:pt x="773673" y="3743374"/>
                </a:lnTo>
                <a:lnTo>
                  <a:pt x="767332" y="3734482"/>
                </a:lnTo>
                <a:lnTo>
                  <a:pt x="757819" y="3731519"/>
                </a:lnTo>
                <a:lnTo>
                  <a:pt x="738795" y="3725591"/>
                </a:lnTo>
                <a:lnTo>
                  <a:pt x="732453" y="3707808"/>
                </a:lnTo>
                <a:lnTo>
                  <a:pt x="745136" y="3698916"/>
                </a:lnTo>
                <a:lnTo>
                  <a:pt x="760990" y="3704844"/>
                </a:lnTo>
                <a:lnTo>
                  <a:pt x="773673" y="3707808"/>
                </a:lnTo>
                <a:lnTo>
                  <a:pt x="780015" y="3701880"/>
                </a:lnTo>
                <a:lnTo>
                  <a:pt x="783186" y="3687060"/>
                </a:lnTo>
                <a:lnTo>
                  <a:pt x="776844" y="3678169"/>
                </a:lnTo>
                <a:lnTo>
                  <a:pt x="757819" y="3672241"/>
                </a:lnTo>
                <a:lnTo>
                  <a:pt x="738795" y="3669277"/>
                </a:lnTo>
                <a:lnTo>
                  <a:pt x="741965" y="3642602"/>
                </a:lnTo>
                <a:lnTo>
                  <a:pt x="776844" y="3648530"/>
                </a:lnTo>
                <a:lnTo>
                  <a:pt x="786357" y="3648530"/>
                </a:lnTo>
                <a:lnTo>
                  <a:pt x="789527" y="3642602"/>
                </a:lnTo>
                <a:lnTo>
                  <a:pt x="786357" y="3624819"/>
                </a:lnTo>
                <a:lnTo>
                  <a:pt x="767332" y="3621855"/>
                </a:lnTo>
                <a:lnTo>
                  <a:pt x="757819" y="3615927"/>
                </a:lnTo>
                <a:lnTo>
                  <a:pt x="751478" y="3601108"/>
                </a:lnTo>
                <a:lnTo>
                  <a:pt x="751478" y="3589253"/>
                </a:lnTo>
                <a:lnTo>
                  <a:pt x="757819" y="3583325"/>
                </a:lnTo>
                <a:lnTo>
                  <a:pt x="767332" y="3583325"/>
                </a:lnTo>
                <a:lnTo>
                  <a:pt x="783186" y="3589253"/>
                </a:lnTo>
                <a:lnTo>
                  <a:pt x="786357" y="3595180"/>
                </a:lnTo>
                <a:lnTo>
                  <a:pt x="799040" y="3595180"/>
                </a:lnTo>
                <a:lnTo>
                  <a:pt x="799040" y="3577397"/>
                </a:lnTo>
                <a:lnTo>
                  <a:pt x="789527" y="3565542"/>
                </a:lnTo>
                <a:lnTo>
                  <a:pt x="764161" y="3550722"/>
                </a:lnTo>
                <a:lnTo>
                  <a:pt x="764161" y="3524047"/>
                </a:lnTo>
                <a:lnTo>
                  <a:pt x="780015" y="3529975"/>
                </a:lnTo>
                <a:lnTo>
                  <a:pt x="789527" y="3538867"/>
                </a:lnTo>
                <a:lnTo>
                  <a:pt x="805381" y="3538867"/>
                </a:lnTo>
                <a:lnTo>
                  <a:pt x="808552" y="3524047"/>
                </a:lnTo>
                <a:lnTo>
                  <a:pt x="811723" y="3515156"/>
                </a:lnTo>
                <a:lnTo>
                  <a:pt x="802210" y="3509228"/>
                </a:lnTo>
                <a:lnTo>
                  <a:pt x="783186" y="3503300"/>
                </a:lnTo>
                <a:lnTo>
                  <a:pt x="773673" y="3488481"/>
                </a:lnTo>
                <a:lnTo>
                  <a:pt x="773673" y="3479589"/>
                </a:lnTo>
                <a:lnTo>
                  <a:pt x="776844" y="3476625"/>
                </a:lnTo>
                <a:lnTo>
                  <a:pt x="795869" y="3476625"/>
                </a:lnTo>
                <a:lnTo>
                  <a:pt x="811723" y="3485517"/>
                </a:lnTo>
                <a:lnTo>
                  <a:pt x="821235" y="3464770"/>
                </a:lnTo>
                <a:lnTo>
                  <a:pt x="799040" y="3452914"/>
                </a:lnTo>
                <a:lnTo>
                  <a:pt x="783186" y="3441059"/>
                </a:lnTo>
                <a:lnTo>
                  <a:pt x="783186" y="3423276"/>
                </a:lnTo>
                <a:lnTo>
                  <a:pt x="795869" y="3420312"/>
                </a:lnTo>
                <a:lnTo>
                  <a:pt x="808552" y="3426239"/>
                </a:lnTo>
                <a:lnTo>
                  <a:pt x="824406" y="3432167"/>
                </a:lnTo>
                <a:lnTo>
                  <a:pt x="827577" y="3417348"/>
                </a:lnTo>
                <a:lnTo>
                  <a:pt x="830748" y="3405492"/>
                </a:lnTo>
                <a:lnTo>
                  <a:pt x="824406" y="3399565"/>
                </a:lnTo>
                <a:close/>
                <a:moveTo>
                  <a:pt x="1192218" y="3384745"/>
                </a:moveTo>
                <a:lnTo>
                  <a:pt x="1170022" y="3393637"/>
                </a:lnTo>
                <a:lnTo>
                  <a:pt x="1150998" y="3399565"/>
                </a:lnTo>
                <a:lnTo>
                  <a:pt x="1138314" y="3405492"/>
                </a:lnTo>
                <a:lnTo>
                  <a:pt x="1138314" y="3420312"/>
                </a:lnTo>
                <a:lnTo>
                  <a:pt x="1150998" y="3432167"/>
                </a:lnTo>
                <a:lnTo>
                  <a:pt x="1166851" y="3432167"/>
                </a:lnTo>
                <a:lnTo>
                  <a:pt x="1182705" y="3420312"/>
                </a:lnTo>
                <a:lnTo>
                  <a:pt x="1204901" y="3411420"/>
                </a:lnTo>
                <a:lnTo>
                  <a:pt x="1214413" y="3405492"/>
                </a:lnTo>
                <a:lnTo>
                  <a:pt x="1217584" y="3402528"/>
                </a:lnTo>
                <a:lnTo>
                  <a:pt x="1204901" y="3384745"/>
                </a:lnTo>
                <a:close/>
                <a:moveTo>
                  <a:pt x="1696374" y="3381781"/>
                </a:moveTo>
                <a:lnTo>
                  <a:pt x="1693203" y="3384745"/>
                </a:lnTo>
                <a:lnTo>
                  <a:pt x="1693203" y="3393637"/>
                </a:lnTo>
                <a:lnTo>
                  <a:pt x="1699544" y="3396601"/>
                </a:lnTo>
                <a:lnTo>
                  <a:pt x="1743936" y="3399565"/>
                </a:lnTo>
                <a:lnTo>
                  <a:pt x="1791497" y="3396601"/>
                </a:lnTo>
                <a:lnTo>
                  <a:pt x="1794668" y="3393637"/>
                </a:lnTo>
                <a:lnTo>
                  <a:pt x="1794668" y="3381781"/>
                </a:lnTo>
                <a:lnTo>
                  <a:pt x="1747106" y="3381781"/>
                </a:lnTo>
                <a:lnTo>
                  <a:pt x="1702715" y="3381781"/>
                </a:lnTo>
                <a:close/>
                <a:moveTo>
                  <a:pt x="4004710" y="3378817"/>
                </a:moveTo>
                <a:lnTo>
                  <a:pt x="3998368" y="3381781"/>
                </a:lnTo>
                <a:lnTo>
                  <a:pt x="3995197" y="3384745"/>
                </a:lnTo>
                <a:lnTo>
                  <a:pt x="3998368" y="3399565"/>
                </a:lnTo>
                <a:lnTo>
                  <a:pt x="4004710" y="3411420"/>
                </a:lnTo>
                <a:lnTo>
                  <a:pt x="4014222" y="3411420"/>
                </a:lnTo>
                <a:lnTo>
                  <a:pt x="4020564" y="3402528"/>
                </a:lnTo>
                <a:lnTo>
                  <a:pt x="4017393" y="3393637"/>
                </a:lnTo>
                <a:lnTo>
                  <a:pt x="4017393" y="3378817"/>
                </a:lnTo>
                <a:lnTo>
                  <a:pt x="4014222" y="3378817"/>
                </a:lnTo>
                <a:close/>
                <a:moveTo>
                  <a:pt x="2282970" y="3375854"/>
                </a:moveTo>
                <a:lnTo>
                  <a:pt x="2270287" y="3381781"/>
                </a:lnTo>
                <a:lnTo>
                  <a:pt x="2165650" y="3426239"/>
                </a:lnTo>
                <a:lnTo>
                  <a:pt x="2057844" y="3464770"/>
                </a:lnTo>
                <a:lnTo>
                  <a:pt x="2010282" y="3479589"/>
                </a:lnTo>
                <a:lnTo>
                  <a:pt x="1959549" y="3494409"/>
                </a:lnTo>
                <a:lnTo>
                  <a:pt x="1950037" y="3497372"/>
                </a:lnTo>
                <a:lnTo>
                  <a:pt x="1946866" y="3503300"/>
                </a:lnTo>
                <a:lnTo>
                  <a:pt x="1956379" y="3509228"/>
                </a:lnTo>
                <a:lnTo>
                  <a:pt x="1962720" y="3509228"/>
                </a:lnTo>
                <a:lnTo>
                  <a:pt x="1978574" y="3506264"/>
                </a:lnTo>
                <a:lnTo>
                  <a:pt x="1997599" y="3503300"/>
                </a:lnTo>
                <a:lnTo>
                  <a:pt x="2000769" y="3494409"/>
                </a:lnTo>
                <a:lnTo>
                  <a:pt x="2010282" y="3494409"/>
                </a:lnTo>
                <a:lnTo>
                  <a:pt x="2048331" y="3485517"/>
                </a:lnTo>
                <a:lnTo>
                  <a:pt x="2080039" y="3473661"/>
                </a:lnTo>
                <a:lnTo>
                  <a:pt x="2086381" y="3464770"/>
                </a:lnTo>
                <a:lnTo>
                  <a:pt x="2092722" y="3473661"/>
                </a:lnTo>
                <a:lnTo>
                  <a:pt x="2124430" y="3458842"/>
                </a:lnTo>
                <a:lnTo>
                  <a:pt x="2156138" y="3446987"/>
                </a:lnTo>
                <a:lnTo>
                  <a:pt x="2162480" y="3438095"/>
                </a:lnTo>
                <a:lnTo>
                  <a:pt x="2178334" y="3438095"/>
                </a:lnTo>
                <a:lnTo>
                  <a:pt x="2206871" y="3423276"/>
                </a:lnTo>
                <a:lnTo>
                  <a:pt x="2238579" y="3414384"/>
                </a:lnTo>
                <a:lnTo>
                  <a:pt x="2244920" y="3402528"/>
                </a:lnTo>
                <a:lnTo>
                  <a:pt x="2260774" y="3402528"/>
                </a:lnTo>
                <a:lnTo>
                  <a:pt x="2270287" y="3399565"/>
                </a:lnTo>
                <a:lnTo>
                  <a:pt x="2276628" y="3396601"/>
                </a:lnTo>
                <a:lnTo>
                  <a:pt x="2289312" y="3390673"/>
                </a:lnTo>
                <a:lnTo>
                  <a:pt x="2292482" y="3378817"/>
                </a:lnTo>
                <a:close/>
                <a:moveTo>
                  <a:pt x="1242950" y="3372890"/>
                </a:moveTo>
                <a:lnTo>
                  <a:pt x="1233438" y="3378817"/>
                </a:lnTo>
                <a:lnTo>
                  <a:pt x="1239780" y="3390673"/>
                </a:lnTo>
                <a:lnTo>
                  <a:pt x="1249292" y="3396601"/>
                </a:lnTo>
                <a:lnTo>
                  <a:pt x="1249292" y="3411420"/>
                </a:lnTo>
                <a:lnTo>
                  <a:pt x="1255634" y="3417348"/>
                </a:lnTo>
                <a:lnTo>
                  <a:pt x="1261975" y="3423276"/>
                </a:lnTo>
                <a:lnTo>
                  <a:pt x="1265146" y="3423276"/>
                </a:lnTo>
                <a:lnTo>
                  <a:pt x="1265146" y="3420312"/>
                </a:lnTo>
                <a:lnTo>
                  <a:pt x="1281000" y="3414384"/>
                </a:lnTo>
                <a:lnTo>
                  <a:pt x="1281000" y="3399565"/>
                </a:lnTo>
                <a:lnTo>
                  <a:pt x="1268317" y="3378817"/>
                </a:lnTo>
                <a:close/>
                <a:moveTo>
                  <a:pt x="1575884" y="3358070"/>
                </a:moveTo>
                <a:lnTo>
                  <a:pt x="1575884" y="3361034"/>
                </a:lnTo>
                <a:lnTo>
                  <a:pt x="1575884" y="3363998"/>
                </a:lnTo>
                <a:lnTo>
                  <a:pt x="1617104" y="3381781"/>
                </a:lnTo>
                <a:lnTo>
                  <a:pt x="1664666" y="3381781"/>
                </a:lnTo>
                <a:lnTo>
                  <a:pt x="1620275" y="3369926"/>
                </a:lnTo>
                <a:close/>
                <a:moveTo>
                  <a:pt x="1515639" y="3355106"/>
                </a:moveTo>
                <a:lnTo>
                  <a:pt x="1502955" y="3358070"/>
                </a:lnTo>
                <a:lnTo>
                  <a:pt x="1445881" y="3390673"/>
                </a:lnTo>
                <a:lnTo>
                  <a:pt x="1388807" y="3423276"/>
                </a:lnTo>
                <a:lnTo>
                  <a:pt x="1391978" y="3444023"/>
                </a:lnTo>
                <a:lnTo>
                  <a:pt x="1411002" y="3458842"/>
                </a:lnTo>
                <a:lnTo>
                  <a:pt x="1458564" y="3476625"/>
                </a:lnTo>
                <a:lnTo>
                  <a:pt x="1509297" y="3488481"/>
                </a:lnTo>
                <a:lnTo>
                  <a:pt x="1515639" y="3494409"/>
                </a:lnTo>
                <a:lnTo>
                  <a:pt x="1521980" y="3494409"/>
                </a:lnTo>
                <a:lnTo>
                  <a:pt x="1525151" y="3494409"/>
                </a:lnTo>
                <a:lnTo>
                  <a:pt x="1525151" y="3488481"/>
                </a:lnTo>
                <a:lnTo>
                  <a:pt x="1528322" y="3485517"/>
                </a:lnTo>
                <a:lnTo>
                  <a:pt x="1528322" y="3479589"/>
                </a:lnTo>
                <a:lnTo>
                  <a:pt x="1537834" y="3479589"/>
                </a:lnTo>
                <a:lnTo>
                  <a:pt x="1569542" y="3441059"/>
                </a:lnTo>
                <a:lnTo>
                  <a:pt x="1594908" y="3399565"/>
                </a:lnTo>
                <a:lnTo>
                  <a:pt x="1598079" y="3393637"/>
                </a:lnTo>
                <a:lnTo>
                  <a:pt x="1591738" y="3384745"/>
                </a:lnTo>
                <a:lnTo>
                  <a:pt x="1553688" y="3375854"/>
                </a:lnTo>
                <a:lnTo>
                  <a:pt x="1521980" y="3358070"/>
                </a:lnTo>
                <a:close/>
                <a:moveTo>
                  <a:pt x="938555" y="3355106"/>
                </a:moveTo>
                <a:lnTo>
                  <a:pt x="1017824" y="3488481"/>
                </a:lnTo>
                <a:lnTo>
                  <a:pt x="1147827" y="3580361"/>
                </a:lnTo>
                <a:lnTo>
                  <a:pt x="1271488" y="3624819"/>
                </a:lnTo>
                <a:lnTo>
                  <a:pt x="1407832" y="3648530"/>
                </a:lnTo>
                <a:lnTo>
                  <a:pt x="1509297" y="3651494"/>
                </a:lnTo>
                <a:lnTo>
                  <a:pt x="1617104" y="3657422"/>
                </a:lnTo>
                <a:lnTo>
                  <a:pt x="1496614" y="3681133"/>
                </a:lnTo>
                <a:lnTo>
                  <a:pt x="1372953" y="3678169"/>
                </a:lnTo>
                <a:lnTo>
                  <a:pt x="1258804" y="3651494"/>
                </a:lnTo>
                <a:lnTo>
                  <a:pt x="1147827" y="3615927"/>
                </a:lnTo>
                <a:lnTo>
                  <a:pt x="1040020" y="3547758"/>
                </a:lnTo>
                <a:lnTo>
                  <a:pt x="960750" y="3452914"/>
                </a:lnTo>
                <a:lnTo>
                  <a:pt x="957579" y="3446987"/>
                </a:lnTo>
                <a:lnTo>
                  <a:pt x="954408" y="3444023"/>
                </a:lnTo>
                <a:lnTo>
                  <a:pt x="948067" y="3455878"/>
                </a:lnTo>
                <a:lnTo>
                  <a:pt x="941725" y="3467734"/>
                </a:lnTo>
                <a:lnTo>
                  <a:pt x="932213" y="3565542"/>
                </a:lnTo>
                <a:lnTo>
                  <a:pt x="913188" y="3663349"/>
                </a:lnTo>
                <a:lnTo>
                  <a:pt x="906847" y="3728555"/>
                </a:lnTo>
                <a:lnTo>
                  <a:pt x="894163" y="3793760"/>
                </a:lnTo>
                <a:lnTo>
                  <a:pt x="890993" y="3808579"/>
                </a:lnTo>
                <a:lnTo>
                  <a:pt x="884651" y="3814507"/>
                </a:lnTo>
                <a:lnTo>
                  <a:pt x="875139" y="3817471"/>
                </a:lnTo>
                <a:lnTo>
                  <a:pt x="865626" y="3817471"/>
                </a:lnTo>
                <a:lnTo>
                  <a:pt x="862456" y="3811543"/>
                </a:lnTo>
                <a:lnTo>
                  <a:pt x="865626" y="3802652"/>
                </a:lnTo>
                <a:lnTo>
                  <a:pt x="884651" y="3681133"/>
                </a:lnTo>
                <a:lnTo>
                  <a:pt x="906847" y="3556650"/>
                </a:lnTo>
                <a:lnTo>
                  <a:pt x="919530" y="3464770"/>
                </a:lnTo>
                <a:lnTo>
                  <a:pt x="935384" y="3378817"/>
                </a:lnTo>
                <a:lnTo>
                  <a:pt x="935384" y="3369926"/>
                </a:lnTo>
                <a:close/>
                <a:moveTo>
                  <a:pt x="4213982" y="3349179"/>
                </a:moveTo>
                <a:lnTo>
                  <a:pt x="4213982" y="3361034"/>
                </a:lnTo>
                <a:lnTo>
                  <a:pt x="4213982" y="3369926"/>
                </a:lnTo>
                <a:lnTo>
                  <a:pt x="4210811" y="3361034"/>
                </a:lnTo>
                <a:close/>
                <a:moveTo>
                  <a:pt x="4045930" y="3349179"/>
                </a:moveTo>
                <a:lnTo>
                  <a:pt x="4042759" y="3363998"/>
                </a:lnTo>
                <a:lnTo>
                  <a:pt x="4058613" y="3378817"/>
                </a:lnTo>
                <a:lnTo>
                  <a:pt x="4061784" y="3378817"/>
                </a:lnTo>
                <a:lnTo>
                  <a:pt x="4064955" y="3381781"/>
                </a:lnTo>
                <a:lnTo>
                  <a:pt x="4080809" y="3393637"/>
                </a:lnTo>
                <a:lnTo>
                  <a:pt x="4083980" y="3405492"/>
                </a:lnTo>
                <a:lnTo>
                  <a:pt x="4068126" y="3414384"/>
                </a:lnTo>
                <a:lnTo>
                  <a:pt x="4055442" y="3399565"/>
                </a:lnTo>
                <a:lnTo>
                  <a:pt x="4045930" y="3399565"/>
                </a:lnTo>
                <a:lnTo>
                  <a:pt x="4042759" y="3399565"/>
                </a:lnTo>
                <a:lnTo>
                  <a:pt x="4042759" y="3402528"/>
                </a:lnTo>
                <a:lnTo>
                  <a:pt x="4045930" y="3405492"/>
                </a:lnTo>
                <a:lnTo>
                  <a:pt x="4045930" y="3411420"/>
                </a:lnTo>
                <a:lnTo>
                  <a:pt x="4045930" y="3414384"/>
                </a:lnTo>
                <a:lnTo>
                  <a:pt x="4045930" y="3417348"/>
                </a:lnTo>
                <a:lnTo>
                  <a:pt x="4049101" y="3426239"/>
                </a:lnTo>
                <a:lnTo>
                  <a:pt x="4058613" y="3435131"/>
                </a:lnTo>
                <a:lnTo>
                  <a:pt x="4064955" y="3438095"/>
                </a:lnTo>
                <a:lnTo>
                  <a:pt x="4068126" y="3441059"/>
                </a:lnTo>
                <a:lnTo>
                  <a:pt x="4087150" y="3446987"/>
                </a:lnTo>
                <a:lnTo>
                  <a:pt x="4083980" y="3464770"/>
                </a:lnTo>
                <a:lnTo>
                  <a:pt x="4068126" y="3467734"/>
                </a:lnTo>
                <a:lnTo>
                  <a:pt x="4058613" y="3458842"/>
                </a:lnTo>
                <a:lnTo>
                  <a:pt x="4055442" y="3458842"/>
                </a:lnTo>
                <a:lnTo>
                  <a:pt x="4049101" y="3458842"/>
                </a:lnTo>
                <a:lnTo>
                  <a:pt x="4049101" y="3473661"/>
                </a:lnTo>
                <a:lnTo>
                  <a:pt x="4049101" y="3488481"/>
                </a:lnTo>
                <a:lnTo>
                  <a:pt x="4068126" y="3494409"/>
                </a:lnTo>
                <a:lnTo>
                  <a:pt x="4083980" y="3500336"/>
                </a:lnTo>
                <a:lnTo>
                  <a:pt x="4093492" y="3515156"/>
                </a:lnTo>
                <a:lnTo>
                  <a:pt x="4090321" y="3524047"/>
                </a:lnTo>
                <a:lnTo>
                  <a:pt x="4077638" y="3529975"/>
                </a:lnTo>
                <a:lnTo>
                  <a:pt x="4064955" y="3521083"/>
                </a:lnTo>
                <a:lnTo>
                  <a:pt x="4061784" y="3521083"/>
                </a:lnTo>
                <a:lnTo>
                  <a:pt x="4058613" y="3518120"/>
                </a:lnTo>
                <a:lnTo>
                  <a:pt x="4061784" y="3541831"/>
                </a:lnTo>
                <a:lnTo>
                  <a:pt x="4083980" y="3556650"/>
                </a:lnTo>
                <a:lnTo>
                  <a:pt x="4099834" y="3565542"/>
                </a:lnTo>
                <a:lnTo>
                  <a:pt x="4099834" y="3580361"/>
                </a:lnTo>
                <a:lnTo>
                  <a:pt x="4083980" y="3586289"/>
                </a:lnTo>
                <a:lnTo>
                  <a:pt x="4068126" y="3577397"/>
                </a:lnTo>
                <a:lnTo>
                  <a:pt x="4064955" y="3571469"/>
                </a:lnTo>
                <a:lnTo>
                  <a:pt x="4058613" y="3571469"/>
                </a:lnTo>
                <a:lnTo>
                  <a:pt x="4058613" y="3577397"/>
                </a:lnTo>
                <a:lnTo>
                  <a:pt x="4058613" y="3583325"/>
                </a:lnTo>
                <a:lnTo>
                  <a:pt x="4061784" y="3589253"/>
                </a:lnTo>
                <a:lnTo>
                  <a:pt x="4061784" y="3595180"/>
                </a:lnTo>
                <a:lnTo>
                  <a:pt x="4064955" y="3601108"/>
                </a:lnTo>
                <a:lnTo>
                  <a:pt x="4068126" y="3607036"/>
                </a:lnTo>
                <a:lnTo>
                  <a:pt x="4083980" y="3610000"/>
                </a:lnTo>
                <a:lnTo>
                  <a:pt x="4093492" y="3615927"/>
                </a:lnTo>
                <a:lnTo>
                  <a:pt x="4106175" y="3621855"/>
                </a:lnTo>
                <a:lnTo>
                  <a:pt x="4109346" y="3630747"/>
                </a:lnTo>
                <a:lnTo>
                  <a:pt x="4106175" y="3639638"/>
                </a:lnTo>
                <a:lnTo>
                  <a:pt x="4099834" y="3642602"/>
                </a:lnTo>
                <a:lnTo>
                  <a:pt x="4087150" y="3642602"/>
                </a:lnTo>
                <a:lnTo>
                  <a:pt x="4080809" y="3636675"/>
                </a:lnTo>
                <a:lnTo>
                  <a:pt x="4077638" y="3630747"/>
                </a:lnTo>
                <a:lnTo>
                  <a:pt x="4071296" y="3627783"/>
                </a:lnTo>
                <a:lnTo>
                  <a:pt x="4068126" y="3630747"/>
                </a:lnTo>
                <a:lnTo>
                  <a:pt x="4064955" y="3636675"/>
                </a:lnTo>
                <a:lnTo>
                  <a:pt x="4068126" y="3648530"/>
                </a:lnTo>
                <a:lnTo>
                  <a:pt x="4068126" y="3666313"/>
                </a:lnTo>
                <a:lnTo>
                  <a:pt x="4071296" y="3666313"/>
                </a:lnTo>
                <a:lnTo>
                  <a:pt x="4083980" y="3669277"/>
                </a:lnTo>
                <a:lnTo>
                  <a:pt x="4099834" y="3672241"/>
                </a:lnTo>
                <a:lnTo>
                  <a:pt x="4109346" y="3678169"/>
                </a:lnTo>
                <a:lnTo>
                  <a:pt x="4115687" y="3687060"/>
                </a:lnTo>
                <a:lnTo>
                  <a:pt x="4115687" y="3692988"/>
                </a:lnTo>
                <a:lnTo>
                  <a:pt x="4112516" y="3701880"/>
                </a:lnTo>
                <a:lnTo>
                  <a:pt x="4099834" y="3701880"/>
                </a:lnTo>
                <a:lnTo>
                  <a:pt x="4083980" y="3692988"/>
                </a:lnTo>
                <a:lnTo>
                  <a:pt x="4080809" y="3690024"/>
                </a:lnTo>
                <a:lnTo>
                  <a:pt x="4071296" y="3690024"/>
                </a:lnTo>
                <a:lnTo>
                  <a:pt x="4071296" y="3692988"/>
                </a:lnTo>
                <a:lnTo>
                  <a:pt x="4071296" y="3701880"/>
                </a:lnTo>
                <a:lnTo>
                  <a:pt x="4077638" y="3701880"/>
                </a:lnTo>
                <a:lnTo>
                  <a:pt x="4077638" y="3707808"/>
                </a:lnTo>
                <a:lnTo>
                  <a:pt x="4071296" y="3707808"/>
                </a:lnTo>
                <a:lnTo>
                  <a:pt x="4087150" y="3722627"/>
                </a:lnTo>
                <a:lnTo>
                  <a:pt x="4106175" y="3731519"/>
                </a:lnTo>
                <a:lnTo>
                  <a:pt x="4115687" y="3734482"/>
                </a:lnTo>
                <a:lnTo>
                  <a:pt x="4122029" y="3743374"/>
                </a:lnTo>
                <a:lnTo>
                  <a:pt x="4106175" y="3749302"/>
                </a:lnTo>
                <a:lnTo>
                  <a:pt x="4090321" y="3746338"/>
                </a:lnTo>
                <a:lnTo>
                  <a:pt x="4087150" y="3740410"/>
                </a:lnTo>
                <a:lnTo>
                  <a:pt x="4080809" y="3740410"/>
                </a:lnTo>
                <a:lnTo>
                  <a:pt x="4077638" y="3743374"/>
                </a:lnTo>
                <a:lnTo>
                  <a:pt x="4077638" y="3746338"/>
                </a:lnTo>
                <a:lnTo>
                  <a:pt x="4090321" y="3767085"/>
                </a:lnTo>
                <a:lnTo>
                  <a:pt x="4109346" y="3775977"/>
                </a:lnTo>
                <a:lnTo>
                  <a:pt x="4125200" y="3775977"/>
                </a:lnTo>
                <a:lnTo>
                  <a:pt x="4137883" y="3773013"/>
                </a:lnTo>
                <a:lnTo>
                  <a:pt x="4150566" y="3775977"/>
                </a:lnTo>
                <a:lnTo>
                  <a:pt x="4166420" y="3787832"/>
                </a:lnTo>
                <a:lnTo>
                  <a:pt x="4169591" y="3764121"/>
                </a:lnTo>
                <a:lnTo>
                  <a:pt x="4166420" y="3740410"/>
                </a:lnTo>
                <a:lnTo>
                  <a:pt x="4150566" y="3707808"/>
                </a:lnTo>
                <a:lnTo>
                  <a:pt x="4147395" y="3672241"/>
                </a:lnTo>
                <a:lnTo>
                  <a:pt x="4147395" y="3610000"/>
                </a:lnTo>
                <a:lnTo>
                  <a:pt x="4112516" y="3550722"/>
                </a:lnTo>
                <a:lnTo>
                  <a:pt x="4109346" y="3544794"/>
                </a:lnTo>
                <a:lnTo>
                  <a:pt x="4109346" y="3538867"/>
                </a:lnTo>
                <a:lnTo>
                  <a:pt x="4112516" y="3503300"/>
                </a:lnTo>
                <a:lnTo>
                  <a:pt x="4112516" y="3467734"/>
                </a:lnTo>
                <a:lnTo>
                  <a:pt x="4103004" y="3426239"/>
                </a:lnTo>
                <a:lnTo>
                  <a:pt x="4093492" y="3381781"/>
                </a:lnTo>
                <a:lnTo>
                  <a:pt x="4090321" y="3372890"/>
                </a:lnTo>
                <a:lnTo>
                  <a:pt x="4090321" y="3358070"/>
                </a:lnTo>
                <a:lnTo>
                  <a:pt x="4090321" y="3355106"/>
                </a:lnTo>
                <a:lnTo>
                  <a:pt x="4068126" y="3358070"/>
                </a:lnTo>
                <a:close/>
                <a:moveTo>
                  <a:pt x="2403460" y="3349179"/>
                </a:moveTo>
                <a:lnTo>
                  <a:pt x="2381264" y="3355106"/>
                </a:lnTo>
                <a:lnTo>
                  <a:pt x="2362240" y="3372890"/>
                </a:lnTo>
                <a:lnTo>
                  <a:pt x="2365410" y="3372890"/>
                </a:lnTo>
                <a:lnTo>
                  <a:pt x="2371752" y="3375854"/>
                </a:lnTo>
                <a:lnTo>
                  <a:pt x="2371752" y="3372890"/>
                </a:lnTo>
                <a:lnTo>
                  <a:pt x="2374923" y="3372890"/>
                </a:lnTo>
                <a:lnTo>
                  <a:pt x="2393948" y="3361034"/>
                </a:lnTo>
                <a:lnTo>
                  <a:pt x="2409802" y="3361034"/>
                </a:lnTo>
                <a:lnTo>
                  <a:pt x="2406631" y="3378817"/>
                </a:lnTo>
                <a:lnTo>
                  <a:pt x="2384435" y="3384745"/>
                </a:lnTo>
                <a:lnTo>
                  <a:pt x="2381264" y="3390673"/>
                </a:lnTo>
                <a:lnTo>
                  <a:pt x="2381264" y="3396601"/>
                </a:lnTo>
                <a:lnTo>
                  <a:pt x="2387606" y="3399565"/>
                </a:lnTo>
                <a:lnTo>
                  <a:pt x="2397118" y="3396601"/>
                </a:lnTo>
                <a:lnTo>
                  <a:pt x="2416143" y="3384745"/>
                </a:lnTo>
                <a:lnTo>
                  <a:pt x="2435168" y="3372890"/>
                </a:lnTo>
                <a:lnTo>
                  <a:pt x="2422485" y="3355106"/>
                </a:lnTo>
                <a:close/>
                <a:moveTo>
                  <a:pt x="2619074" y="3340287"/>
                </a:moveTo>
                <a:lnTo>
                  <a:pt x="2612732" y="3369926"/>
                </a:lnTo>
                <a:lnTo>
                  <a:pt x="2577854" y="3372890"/>
                </a:lnTo>
                <a:lnTo>
                  <a:pt x="2596878" y="3355106"/>
                </a:lnTo>
                <a:close/>
                <a:moveTo>
                  <a:pt x="1170022" y="3340287"/>
                </a:moveTo>
                <a:lnTo>
                  <a:pt x="1150998" y="3349179"/>
                </a:lnTo>
                <a:lnTo>
                  <a:pt x="1131973" y="3355106"/>
                </a:lnTo>
                <a:lnTo>
                  <a:pt x="1122460" y="3363998"/>
                </a:lnTo>
                <a:lnTo>
                  <a:pt x="1122460" y="3378817"/>
                </a:lnTo>
                <a:lnTo>
                  <a:pt x="1131973" y="3390673"/>
                </a:lnTo>
                <a:lnTo>
                  <a:pt x="1144656" y="3384745"/>
                </a:lnTo>
                <a:lnTo>
                  <a:pt x="1166851" y="3375854"/>
                </a:lnTo>
                <a:lnTo>
                  <a:pt x="1189047" y="3369926"/>
                </a:lnTo>
                <a:lnTo>
                  <a:pt x="1192218" y="3363998"/>
                </a:lnTo>
                <a:lnTo>
                  <a:pt x="1195389" y="3355106"/>
                </a:lnTo>
                <a:lnTo>
                  <a:pt x="1189047" y="3340287"/>
                </a:lnTo>
                <a:close/>
                <a:moveTo>
                  <a:pt x="4001539" y="3322504"/>
                </a:moveTo>
                <a:lnTo>
                  <a:pt x="3995197" y="3334359"/>
                </a:lnTo>
                <a:lnTo>
                  <a:pt x="3992026" y="3343251"/>
                </a:lnTo>
                <a:lnTo>
                  <a:pt x="3998368" y="3352143"/>
                </a:lnTo>
                <a:lnTo>
                  <a:pt x="4014222" y="3352143"/>
                </a:lnTo>
                <a:lnTo>
                  <a:pt x="4023734" y="3343251"/>
                </a:lnTo>
                <a:lnTo>
                  <a:pt x="4020564" y="3334359"/>
                </a:lnTo>
                <a:lnTo>
                  <a:pt x="4017393" y="3322504"/>
                </a:lnTo>
                <a:close/>
                <a:moveTo>
                  <a:pt x="1506126" y="3319540"/>
                </a:moveTo>
                <a:lnTo>
                  <a:pt x="1506126" y="3337323"/>
                </a:lnTo>
                <a:lnTo>
                  <a:pt x="1518809" y="3343251"/>
                </a:lnTo>
                <a:lnTo>
                  <a:pt x="1528322" y="3349179"/>
                </a:lnTo>
                <a:lnTo>
                  <a:pt x="1550517" y="3358070"/>
                </a:lnTo>
                <a:lnTo>
                  <a:pt x="1572713" y="3358070"/>
                </a:lnTo>
                <a:lnTo>
                  <a:pt x="1566371" y="3349179"/>
                </a:lnTo>
                <a:lnTo>
                  <a:pt x="1553688" y="3337323"/>
                </a:lnTo>
                <a:lnTo>
                  <a:pt x="1537834" y="3334359"/>
                </a:lnTo>
                <a:lnTo>
                  <a:pt x="1525151" y="3322504"/>
                </a:lnTo>
                <a:close/>
                <a:moveTo>
                  <a:pt x="634159" y="3307684"/>
                </a:moveTo>
                <a:lnTo>
                  <a:pt x="630988" y="3331395"/>
                </a:lnTo>
                <a:lnTo>
                  <a:pt x="624646" y="3352143"/>
                </a:lnTo>
                <a:lnTo>
                  <a:pt x="611963" y="3372890"/>
                </a:lnTo>
                <a:lnTo>
                  <a:pt x="586597" y="3372890"/>
                </a:lnTo>
                <a:lnTo>
                  <a:pt x="583426" y="3372890"/>
                </a:lnTo>
                <a:lnTo>
                  <a:pt x="583426" y="3381781"/>
                </a:lnTo>
                <a:lnTo>
                  <a:pt x="570743" y="3384745"/>
                </a:lnTo>
                <a:lnTo>
                  <a:pt x="567572" y="3438095"/>
                </a:lnTo>
                <a:lnTo>
                  <a:pt x="558060" y="3494409"/>
                </a:lnTo>
                <a:lnTo>
                  <a:pt x="589767" y="3488481"/>
                </a:lnTo>
                <a:lnTo>
                  <a:pt x="608792" y="3461806"/>
                </a:lnTo>
                <a:lnTo>
                  <a:pt x="611963" y="3458842"/>
                </a:lnTo>
                <a:lnTo>
                  <a:pt x="618305" y="3458842"/>
                </a:lnTo>
                <a:lnTo>
                  <a:pt x="618305" y="3452914"/>
                </a:lnTo>
                <a:lnTo>
                  <a:pt x="618305" y="3446987"/>
                </a:lnTo>
                <a:lnTo>
                  <a:pt x="611963" y="3435131"/>
                </a:lnTo>
                <a:lnTo>
                  <a:pt x="627817" y="3426239"/>
                </a:lnTo>
                <a:lnTo>
                  <a:pt x="627817" y="3423276"/>
                </a:lnTo>
                <a:lnTo>
                  <a:pt x="634159" y="3375854"/>
                </a:lnTo>
                <a:lnTo>
                  <a:pt x="643671" y="3328432"/>
                </a:lnTo>
                <a:lnTo>
                  <a:pt x="643671" y="3316576"/>
                </a:lnTo>
                <a:close/>
                <a:moveTo>
                  <a:pt x="2470046" y="3301757"/>
                </a:moveTo>
                <a:lnTo>
                  <a:pt x="2444680" y="3313612"/>
                </a:lnTo>
                <a:lnTo>
                  <a:pt x="2425656" y="3331395"/>
                </a:lnTo>
                <a:lnTo>
                  <a:pt x="2438339" y="3349179"/>
                </a:lnTo>
                <a:lnTo>
                  <a:pt x="2466876" y="3355106"/>
                </a:lnTo>
                <a:lnTo>
                  <a:pt x="2489071" y="3337323"/>
                </a:lnTo>
                <a:lnTo>
                  <a:pt x="2511267" y="3316576"/>
                </a:lnTo>
                <a:lnTo>
                  <a:pt x="2492242" y="3307684"/>
                </a:lnTo>
                <a:close/>
                <a:moveTo>
                  <a:pt x="2222725" y="3295829"/>
                </a:moveTo>
                <a:lnTo>
                  <a:pt x="2244920" y="3316576"/>
                </a:lnTo>
                <a:lnTo>
                  <a:pt x="2267116" y="3334359"/>
                </a:lnTo>
                <a:lnTo>
                  <a:pt x="2276628" y="3334359"/>
                </a:lnTo>
                <a:lnTo>
                  <a:pt x="2282970" y="3328432"/>
                </a:lnTo>
                <a:lnTo>
                  <a:pt x="2254433" y="3307684"/>
                </a:lnTo>
                <a:close/>
                <a:moveTo>
                  <a:pt x="4036418" y="3292865"/>
                </a:moveTo>
                <a:lnTo>
                  <a:pt x="4036418" y="3307684"/>
                </a:lnTo>
                <a:lnTo>
                  <a:pt x="4039588" y="3319540"/>
                </a:lnTo>
                <a:lnTo>
                  <a:pt x="4061784" y="3322504"/>
                </a:lnTo>
                <a:lnTo>
                  <a:pt x="4080809" y="3337323"/>
                </a:lnTo>
                <a:lnTo>
                  <a:pt x="4083980" y="3328432"/>
                </a:lnTo>
                <a:lnTo>
                  <a:pt x="4083980" y="3316576"/>
                </a:lnTo>
                <a:lnTo>
                  <a:pt x="4083980" y="3307684"/>
                </a:lnTo>
                <a:lnTo>
                  <a:pt x="4083980" y="3298793"/>
                </a:lnTo>
                <a:lnTo>
                  <a:pt x="4058613" y="3298793"/>
                </a:lnTo>
                <a:close/>
                <a:moveTo>
                  <a:pt x="1166851" y="3292865"/>
                </a:moveTo>
                <a:lnTo>
                  <a:pt x="1144656" y="3301757"/>
                </a:lnTo>
                <a:lnTo>
                  <a:pt x="1116119" y="3313612"/>
                </a:lnTo>
                <a:lnTo>
                  <a:pt x="1109777" y="3319540"/>
                </a:lnTo>
                <a:lnTo>
                  <a:pt x="1112948" y="3334359"/>
                </a:lnTo>
                <a:lnTo>
                  <a:pt x="1122460" y="3340287"/>
                </a:lnTo>
                <a:lnTo>
                  <a:pt x="1131973" y="3337323"/>
                </a:lnTo>
                <a:lnTo>
                  <a:pt x="1150998" y="3331395"/>
                </a:lnTo>
                <a:lnTo>
                  <a:pt x="1173193" y="3322504"/>
                </a:lnTo>
                <a:lnTo>
                  <a:pt x="1182705" y="3316576"/>
                </a:lnTo>
                <a:lnTo>
                  <a:pt x="1182705" y="3307684"/>
                </a:lnTo>
                <a:lnTo>
                  <a:pt x="1176364" y="3298793"/>
                </a:lnTo>
                <a:close/>
                <a:moveTo>
                  <a:pt x="2745906" y="3281010"/>
                </a:moveTo>
                <a:lnTo>
                  <a:pt x="2730052" y="3295829"/>
                </a:lnTo>
                <a:lnTo>
                  <a:pt x="2711027" y="3295829"/>
                </a:lnTo>
                <a:lnTo>
                  <a:pt x="2707856" y="3298793"/>
                </a:lnTo>
                <a:lnTo>
                  <a:pt x="2707856" y="3307684"/>
                </a:lnTo>
                <a:lnTo>
                  <a:pt x="2723710" y="3307684"/>
                </a:lnTo>
                <a:lnTo>
                  <a:pt x="2730052" y="3313612"/>
                </a:lnTo>
                <a:lnTo>
                  <a:pt x="2726881" y="3328432"/>
                </a:lnTo>
                <a:lnTo>
                  <a:pt x="2711027" y="3328432"/>
                </a:lnTo>
                <a:lnTo>
                  <a:pt x="2707856" y="3331395"/>
                </a:lnTo>
                <a:lnTo>
                  <a:pt x="2707856" y="3334359"/>
                </a:lnTo>
                <a:lnTo>
                  <a:pt x="2707856" y="3352143"/>
                </a:lnTo>
                <a:lnTo>
                  <a:pt x="2707856" y="3369926"/>
                </a:lnTo>
                <a:lnTo>
                  <a:pt x="2711027" y="3369926"/>
                </a:lnTo>
                <a:lnTo>
                  <a:pt x="2714198" y="3369926"/>
                </a:lnTo>
                <a:lnTo>
                  <a:pt x="2720539" y="3369926"/>
                </a:lnTo>
                <a:lnTo>
                  <a:pt x="2745906" y="3361034"/>
                </a:lnTo>
                <a:lnTo>
                  <a:pt x="2764930" y="3349179"/>
                </a:lnTo>
                <a:lnTo>
                  <a:pt x="2768101" y="3343251"/>
                </a:lnTo>
                <a:lnTo>
                  <a:pt x="2771272" y="3343251"/>
                </a:lnTo>
                <a:lnTo>
                  <a:pt x="2787126" y="3352143"/>
                </a:lnTo>
                <a:lnTo>
                  <a:pt x="2802980" y="3352143"/>
                </a:lnTo>
                <a:lnTo>
                  <a:pt x="2818834" y="3337323"/>
                </a:lnTo>
                <a:lnTo>
                  <a:pt x="2822004" y="3316576"/>
                </a:lnTo>
                <a:lnTo>
                  <a:pt x="2822004" y="3313612"/>
                </a:lnTo>
                <a:lnTo>
                  <a:pt x="2818834" y="3313612"/>
                </a:lnTo>
                <a:lnTo>
                  <a:pt x="2802980" y="3313612"/>
                </a:lnTo>
                <a:lnTo>
                  <a:pt x="2793467" y="3316576"/>
                </a:lnTo>
                <a:lnTo>
                  <a:pt x="2777613" y="3322504"/>
                </a:lnTo>
                <a:lnTo>
                  <a:pt x="2764930" y="3319540"/>
                </a:lnTo>
                <a:lnTo>
                  <a:pt x="2755418" y="3301757"/>
                </a:lnTo>
                <a:lnTo>
                  <a:pt x="2771272" y="3292865"/>
                </a:lnTo>
                <a:lnTo>
                  <a:pt x="2771272" y="3289901"/>
                </a:lnTo>
                <a:lnTo>
                  <a:pt x="2771272" y="3286937"/>
                </a:lnTo>
                <a:lnTo>
                  <a:pt x="2764930" y="3286937"/>
                </a:lnTo>
                <a:lnTo>
                  <a:pt x="2755418" y="3289901"/>
                </a:lnTo>
                <a:lnTo>
                  <a:pt x="2752247" y="3292865"/>
                </a:lnTo>
                <a:lnTo>
                  <a:pt x="2749076" y="3289901"/>
                </a:lnTo>
                <a:lnTo>
                  <a:pt x="2745906" y="3286937"/>
                </a:lnTo>
                <a:close/>
                <a:moveTo>
                  <a:pt x="2802980" y="3278046"/>
                </a:moveTo>
                <a:lnTo>
                  <a:pt x="2802980" y="3281010"/>
                </a:lnTo>
                <a:lnTo>
                  <a:pt x="2799809" y="3286937"/>
                </a:lnTo>
                <a:lnTo>
                  <a:pt x="2790296" y="3295829"/>
                </a:lnTo>
                <a:lnTo>
                  <a:pt x="2777613" y="3307684"/>
                </a:lnTo>
                <a:lnTo>
                  <a:pt x="2799809" y="3307684"/>
                </a:lnTo>
                <a:lnTo>
                  <a:pt x="2818834" y="3307684"/>
                </a:lnTo>
                <a:lnTo>
                  <a:pt x="2822004" y="3307684"/>
                </a:lnTo>
                <a:lnTo>
                  <a:pt x="2825175" y="3307684"/>
                </a:lnTo>
                <a:lnTo>
                  <a:pt x="2818834" y="3289901"/>
                </a:lnTo>
                <a:close/>
                <a:moveTo>
                  <a:pt x="1078069" y="3275082"/>
                </a:moveTo>
                <a:lnTo>
                  <a:pt x="1065386" y="3278046"/>
                </a:lnTo>
                <a:lnTo>
                  <a:pt x="1055874" y="3278046"/>
                </a:lnTo>
                <a:lnTo>
                  <a:pt x="1046361" y="3316576"/>
                </a:lnTo>
                <a:lnTo>
                  <a:pt x="1062215" y="3355106"/>
                </a:lnTo>
                <a:lnTo>
                  <a:pt x="1062215" y="3358070"/>
                </a:lnTo>
                <a:lnTo>
                  <a:pt x="1059045" y="3358070"/>
                </a:lnTo>
                <a:lnTo>
                  <a:pt x="1059045" y="3384745"/>
                </a:lnTo>
                <a:lnTo>
                  <a:pt x="1065386" y="3414384"/>
                </a:lnTo>
                <a:lnTo>
                  <a:pt x="1078069" y="3426239"/>
                </a:lnTo>
                <a:lnTo>
                  <a:pt x="1087582" y="3441059"/>
                </a:lnTo>
                <a:lnTo>
                  <a:pt x="1100265" y="3467734"/>
                </a:lnTo>
                <a:lnTo>
                  <a:pt x="1116119" y="3488481"/>
                </a:lnTo>
                <a:lnTo>
                  <a:pt x="1122460" y="3500336"/>
                </a:lnTo>
                <a:lnTo>
                  <a:pt x="1128802" y="3500336"/>
                </a:lnTo>
                <a:lnTo>
                  <a:pt x="1144656" y="3488481"/>
                </a:lnTo>
                <a:lnTo>
                  <a:pt x="1154168" y="3476625"/>
                </a:lnTo>
                <a:lnTo>
                  <a:pt x="1150998" y="3464770"/>
                </a:lnTo>
                <a:lnTo>
                  <a:pt x="1138314" y="3461806"/>
                </a:lnTo>
                <a:lnTo>
                  <a:pt x="1128802" y="3458842"/>
                </a:lnTo>
                <a:lnTo>
                  <a:pt x="1128802" y="3446987"/>
                </a:lnTo>
                <a:lnTo>
                  <a:pt x="1125631" y="3438095"/>
                </a:lnTo>
                <a:lnTo>
                  <a:pt x="1112948" y="3426239"/>
                </a:lnTo>
                <a:lnTo>
                  <a:pt x="1103436" y="3414384"/>
                </a:lnTo>
                <a:lnTo>
                  <a:pt x="1103436" y="3396601"/>
                </a:lnTo>
                <a:lnTo>
                  <a:pt x="1103436" y="3381781"/>
                </a:lnTo>
                <a:lnTo>
                  <a:pt x="1090752" y="3369926"/>
                </a:lnTo>
                <a:lnTo>
                  <a:pt x="1081240" y="3358070"/>
                </a:lnTo>
                <a:lnTo>
                  <a:pt x="1087582" y="3340287"/>
                </a:lnTo>
                <a:lnTo>
                  <a:pt x="1090752" y="3334359"/>
                </a:lnTo>
                <a:lnTo>
                  <a:pt x="1087582" y="3322504"/>
                </a:lnTo>
                <a:lnTo>
                  <a:pt x="1081240" y="3313612"/>
                </a:lnTo>
                <a:lnTo>
                  <a:pt x="1087582" y="3298793"/>
                </a:lnTo>
                <a:lnTo>
                  <a:pt x="1090752" y="3286937"/>
                </a:lnTo>
                <a:close/>
                <a:moveTo>
                  <a:pt x="3995197" y="3269154"/>
                </a:moveTo>
                <a:lnTo>
                  <a:pt x="3985685" y="3272118"/>
                </a:lnTo>
                <a:lnTo>
                  <a:pt x="3985685" y="3286937"/>
                </a:lnTo>
                <a:lnTo>
                  <a:pt x="3992026" y="3295829"/>
                </a:lnTo>
                <a:lnTo>
                  <a:pt x="3998368" y="3295829"/>
                </a:lnTo>
                <a:lnTo>
                  <a:pt x="4007880" y="3292865"/>
                </a:lnTo>
                <a:lnTo>
                  <a:pt x="4017393" y="3292865"/>
                </a:lnTo>
                <a:lnTo>
                  <a:pt x="4023734" y="3292865"/>
                </a:lnTo>
                <a:lnTo>
                  <a:pt x="4020564" y="3278046"/>
                </a:lnTo>
                <a:lnTo>
                  <a:pt x="4020564" y="3269154"/>
                </a:lnTo>
                <a:lnTo>
                  <a:pt x="4014222" y="3269154"/>
                </a:lnTo>
                <a:lnTo>
                  <a:pt x="4004710" y="3269154"/>
                </a:lnTo>
                <a:close/>
                <a:moveTo>
                  <a:pt x="2818834" y="3260262"/>
                </a:moveTo>
                <a:lnTo>
                  <a:pt x="2822004" y="3266190"/>
                </a:lnTo>
                <a:lnTo>
                  <a:pt x="2825175" y="3269154"/>
                </a:lnTo>
                <a:lnTo>
                  <a:pt x="2831517" y="3278046"/>
                </a:lnTo>
                <a:lnTo>
                  <a:pt x="2834688" y="3289901"/>
                </a:lnTo>
                <a:lnTo>
                  <a:pt x="2841029" y="3292865"/>
                </a:lnTo>
                <a:lnTo>
                  <a:pt x="2853712" y="3292865"/>
                </a:lnTo>
                <a:lnTo>
                  <a:pt x="2853712" y="3289901"/>
                </a:lnTo>
                <a:lnTo>
                  <a:pt x="2853712" y="3286937"/>
                </a:lnTo>
                <a:lnTo>
                  <a:pt x="2841029" y="3275082"/>
                </a:lnTo>
                <a:lnTo>
                  <a:pt x="2825175" y="3269154"/>
                </a:lnTo>
                <a:lnTo>
                  <a:pt x="2825175" y="3260262"/>
                </a:lnTo>
                <a:close/>
                <a:moveTo>
                  <a:pt x="1458564" y="3260262"/>
                </a:moveTo>
                <a:lnTo>
                  <a:pt x="1452223" y="3269154"/>
                </a:lnTo>
                <a:lnTo>
                  <a:pt x="1455393" y="3278046"/>
                </a:lnTo>
                <a:lnTo>
                  <a:pt x="1461735" y="3286937"/>
                </a:lnTo>
                <a:lnTo>
                  <a:pt x="1461735" y="3295829"/>
                </a:lnTo>
                <a:lnTo>
                  <a:pt x="1468077" y="3298793"/>
                </a:lnTo>
                <a:lnTo>
                  <a:pt x="1474418" y="3307684"/>
                </a:lnTo>
                <a:lnTo>
                  <a:pt x="1480760" y="3310648"/>
                </a:lnTo>
                <a:lnTo>
                  <a:pt x="1490272" y="3307684"/>
                </a:lnTo>
                <a:lnTo>
                  <a:pt x="1496614" y="3295829"/>
                </a:lnTo>
                <a:lnTo>
                  <a:pt x="1487101" y="3289901"/>
                </a:lnTo>
                <a:lnTo>
                  <a:pt x="1480760" y="3278046"/>
                </a:lnTo>
                <a:lnTo>
                  <a:pt x="1477589" y="3269154"/>
                </a:lnTo>
                <a:lnTo>
                  <a:pt x="1468077" y="3260262"/>
                </a:lnTo>
                <a:close/>
                <a:moveTo>
                  <a:pt x="1112948" y="3260262"/>
                </a:moveTo>
                <a:lnTo>
                  <a:pt x="1109777" y="3266190"/>
                </a:lnTo>
                <a:lnTo>
                  <a:pt x="1106606" y="3275082"/>
                </a:lnTo>
                <a:lnTo>
                  <a:pt x="1109777" y="3286937"/>
                </a:lnTo>
                <a:lnTo>
                  <a:pt x="1116119" y="3292865"/>
                </a:lnTo>
                <a:lnTo>
                  <a:pt x="1131973" y="3289901"/>
                </a:lnTo>
                <a:lnTo>
                  <a:pt x="1128802" y="3281010"/>
                </a:lnTo>
                <a:lnTo>
                  <a:pt x="1125631" y="3278046"/>
                </a:lnTo>
                <a:lnTo>
                  <a:pt x="1125631" y="3269154"/>
                </a:lnTo>
                <a:lnTo>
                  <a:pt x="1116119" y="3260262"/>
                </a:lnTo>
                <a:close/>
                <a:moveTo>
                  <a:pt x="2549316" y="3257299"/>
                </a:moveTo>
                <a:lnTo>
                  <a:pt x="2517608" y="3260262"/>
                </a:lnTo>
                <a:lnTo>
                  <a:pt x="2492242" y="3281010"/>
                </a:lnTo>
                <a:lnTo>
                  <a:pt x="2504925" y="3295829"/>
                </a:lnTo>
                <a:lnTo>
                  <a:pt x="2517608" y="3301757"/>
                </a:lnTo>
                <a:lnTo>
                  <a:pt x="2523950" y="3307684"/>
                </a:lnTo>
                <a:lnTo>
                  <a:pt x="2530292" y="3307684"/>
                </a:lnTo>
                <a:lnTo>
                  <a:pt x="2533462" y="3307684"/>
                </a:lnTo>
                <a:lnTo>
                  <a:pt x="2539804" y="3301757"/>
                </a:lnTo>
                <a:lnTo>
                  <a:pt x="2539804" y="3298793"/>
                </a:lnTo>
                <a:lnTo>
                  <a:pt x="2546146" y="3295829"/>
                </a:lnTo>
                <a:lnTo>
                  <a:pt x="2558829" y="3286937"/>
                </a:lnTo>
                <a:lnTo>
                  <a:pt x="2577854" y="3275082"/>
                </a:lnTo>
                <a:lnTo>
                  <a:pt x="2568341" y="3260262"/>
                </a:lnTo>
                <a:close/>
                <a:moveTo>
                  <a:pt x="1173193" y="3251371"/>
                </a:moveTo>
                <a:lnTo>
                  <a:pt x="1160510" y="3254335"/>
                </a:lnTo>
                <a:lnTo>
                  <a:pt x="1154168" y="3260262"/>
                </a:lnTo>
                <a:lnTo>
                  <a:pt x="1154168" y="3272118"/>
                </a:lnTo>
                <a:lnTo>
                  <a:pt x="1160510" y="3278046"/>
                </a:lnTo>
                <a:lnTo>
                  <a:pt x="1176364" y="3275082"/>
                </a:lnTo>
                <a:lnTo>
                  <a:pt x="1176364" y="3257299"/>
                </a:lnTo>
                <a:lnTo>
                  <a:pt x="1176364" y="3254335"/>
                </a:lnTo>
                <a:close/>
                <a:moveTo>
                  <a:pt x="1211243" y="3248407"/>
                </a:moveTo>
                <a:lnTo>
                  <a:pt x="1198559" y="3254335"/>
                </a:lnTo>
                <a:lnTo>
                  <a:pt x="1201730" y="3266190"/>
                </a:lnTo>
                <a:lnTo>
                  <a:pt x="1204901" y="3278046"/>
                </a:lnTo>
                <a:lnTo>
                  <a:pt x="1201730" y="3292865"/>
                </a:lnTo>
                <a:lnTo>
                  <a:pt x="1201730" y="3301757"/>
                </a:lnTo>
                <a:lnTo>
                  <a:pt x="1211243" y="3310648"/>
                </a:lnTo>
                <a:lnTo>
                  <a:pt x="1217584" y="3316576"/>
                </a:lnTo>
                <a:lnTo>
                  <a:pt x="1217584" y="3319540"/>
                </a:lnTo>
                <a:lnTo>
                  <a:pt x="1214413" y="3349179"/>
                </a:lnTo>
                <a:lnTo>
                  <a:pt x="1233438" y="3361034"/>
                </a:lnTo>
                <a:lnTo>
                  <a:pt x="1239780" y="3363998"/>
                </a:lnTo>
                <a:lnTo>
                  <a:pt x="1242950" y="3363998"/>
                </a:lnTo>
                <a:lnTo>
                  <a:pt x="1249292" y="3361034"/>
                </a:lnTo>
                <a:lnTo>
                  <a:pt x="1249292" y="3352143"/>
                </a:lnTo>
                <a:lnTo>
                  <a:pt x="1233438" y="3307684"/>
                </a:lnTo>
                <a:lnTo>
                  <a:pt x="1227096" y="3254335"/>
                </a:lnTo>
                <a:lnTo>
                  <a:pt x="1220755" y="3248407"/>
                </a:lnTo>
                <a:close/>
                <a:moveTo>
                  <a:pt x="818064" y="3248407"/>
                </a:moveTo>
                <a:lnTo>
                  <a:pt x="773673" y="3251371"/>
                </a:lnTo>
                <a:lnTo>
                  <a:pt x="757819" y="3260262"/>
                </a:lnTo>
                <a:lnTo>
                  <a:pt x="751478" y="3278046"/>
                </a:lnTo>
                <a:lnTo>
                  <a:pt x="757819" y="3281010"/>
                </a:lnTo>
                <a:lnTo>
                  <a:pt x="764161" y="3281010"/>
                </a:lnTo>
                <a:lnTo>
                  <a:pt x="767332" y="3298793"/>
                </a:lnTo>
                <a:lnTo>
                  <a:pt x="786357" y="3292865"/>
                </a:lnTo>
                <a:lnTo>
                  <a:pt x="795869" y="3292865"/>
                </a:lnTo>
                <a:lnTo>
                  <a:pt x="802210" y="3298793"/>
                </a:lnTo>
                <a:lnTo>
                  <a:pt x="802210" y="3301757"/>
                </a:lnTo>
                <a:lnTo>
                  <a:pt x="802210" y="3307684"/>
                </a:lnTo>
                <a:lnTo>
                  <a:pt x="786357" y="3319540"/>
                </a:lnTo>
                <a:lnTo>
                  <a:pt x="764161" y="3319540"/>
                </a:lnTo>
                <a:lnTo>
                  <a:pt x="745136" y="3316576"/>
                </a:lnTo>
                <a:lnTo>
                  <a:pt x="735624" y="3331395"/>
                </a:lnTo>
                <a:lnTo>
                  <a:pt x="741965" y="3352143"/>
                </a:lnTo>
                <a:lnTo>
                  <a:pt x="764161" y="3352143"/>
                </a:lnTo>
                <a:lnTo>
                  <a:pt x="776844" y="3343251"/>
                </a:lnTo>
                <a:lnTo>
                  <a:pt x="786357" y="3343251"/>
                </a:lnTo>
                <a:lnTo>
                  <a:pt x="789527" y="3343251"/>
                </a:lnTo>
                <a:lnTo>
                  <a:pt x="799040" y="3349179"/>
                </a:lnTo>
                <a:lnTo>
                  <a:pt x="795869" y="3355106"/>
                </a:lnTo>
                <a:lnTo>
                  <a:pt x="789527" y="3358070"/>
                </a:lnTo>
                <a:lnTo>
                  <a:pt x="773673" y="3369926"/>
                </a:lnTo>
                <a:lnTo>
                  <a:pt x="754649" y="3369926"/>
                </a:lnTo>
                <a:lnTo>
                  <a:pt x="738795" y="3369926"/>
                </a:lnTo>
                <a:lnTo>
                  <a:pt x="732453" y="3378817"/>
                </a:lnTo>
                <a:lnTo>
                  <a:pt x="729282" y="3390673"/>
                </a:lnTo>
                <a:lnTo>
                  <a:pt x="738795" y="3399565"/>
                </a:lnTo>
                <a:lnTo>
                  <a:pt x="767332" y="3393637"/>
                </a:lnTo>
                <a:lnTo>
                  <a:pt x="789527" y="3372890"/>
                </a:lnTo>
                <a:lnTo>
                  <a:pt x="795869" y="3369926"/>
                </a:lnTo>
                <a:lnTo>
                  <a:pt x="805381" y="3369926"/>
                </a:lnTo>
                <a:lnTo>
                  <a:pt x="821235" y="3375854"/>
                </a:lnTo>
                <a:lnTo>
                  <a:pt x="830748" y="3381781"/>
                </a:lnTo>
                <a:lnTo>
                  <a:pt x="837089" y="3358070"/>
                </a:lnTo>
                <a:lnTo>
                  <a:pt x="818064" y="3343251"/>
                </a:lnTo>
                <a:lnTo>
                  <a:pt x="802210" y="3340287"/>
                </a:lnTo>
                <a:lnTo>
                  <a:pt x="802210" y="3328432"/>
                </a:lnTo>
                <a:lnTo>
                  <a:pt x="808552" y="3319540"/>
                </a:lnTo>
                <a:lnTo>
                  <a:pt x="824406" y="3328432"/>
                </a:lnTo>
                <a:lnTo>
                  <a:pt x="843431" y="3328432"/>
                </a:lnTo>
                <a:lnTo>
                  <a:pt x="846602" y="3313612"/>
                </a:lnTo>
                <a:lnTo>
                  <a:pt x="843431" y="3301757"/>
                </a:lnTo>
                <a:lnTo>
                  <a:pt x="827577" y="3298793"/>
                </a:lnTo>
                <a:lnTo>
                  <a:pt x="811723" y="3292865"/>
                </a:lnTo>
                <a:lnTo>
                  <a:pt x="808552" y="3272118"/>
                </a:lnTo>
                <a:lnTo>
                  <a:pt x="821235" y="3260262"/>
                </a:lnTo>
                <a:lnTo>
                  <a:pt x="840260" y="3266190"/>
                </a:lnTo>
                <a:lnTo>
                  <a:pt x="846602" y="3269154"/>
                </a:lnTo>
                <a:lnTo>
                  <a:pt x="859285" y="3266190"/>
                </a:lnTo>
                <a:close/>
                <a:moveTo>
                  <a:pt x="4033247" y="3236551"/>
                </a:moveTo>
                <a:lnTo>
                  <a:pt x="4033247" y="3245443"/>
                </a:lnTo>
                <a:lnTo>
                  <a:pt x="4033247" y="3254335"/>
                </a:lnTo>
                <a:lnTo>
                  <a:pt x="4049101" y="3272118"/>
                </a:lnTo>
                <a:lnTo>
                  <a:pt x="4080809" y="3281010"/>
                </a:lnTo>
                <a:lnTo>
                  <a:pt x="4077638" y="3257299"/>
                </a:lnTo>
                <a:lnTo>
                  <a:pt x="4055442" y="3251371"/>
                </a:lnTo>
                <a:lnTo>
                  <a:pt x="4042759" y="3245443"/>
                </a:lnTo>
                <a:close/>
                <a:moveTo>
                  <a:pt x="1788327" y="3233588"/>
                </a:moveTo>
                <a:lnTo>
                  <a:pt x="1791497" y="3233588"/>
                </a:lnTo>
                <a:lnTo>
                  <a:pt x="1794668" y="3233588"/>
                </a:lnTo>
                <a:lnTo>
                  <a:pt x="1801010" y="3233588"/>
                </a:lnTo>
                <a:lnTo>
                  <a:pt x="1794668" y="3236551"/>
                </a:lnTo>
                <a:lnTo>
                  <a:pt x="1791497" y="3236551"/>
                </a:lnTo>
                <a:close/>
                <a:moveTo>
                  <a:pt x="2907616" y="3218768"/>
                </a:moveTo>
                <a:lnTo>
                  <a:pt x="2907616" y="3239515"/>
                </a:lnTo>
                <a:lnTo>
                  <a:pt x="2907616" y="3260262"/>
                </a:lnTo>
                <a:lnTo>
                  <a:pt x="2885420" y="3251371"/>
                </a:lnTo>
                <a:lnTo>
                  <a:pt x="2860054" y="3245443"/>
                </a:lnTo>
                <a:lnTo>
                  <a:pt x="2882250" y="3230624"/>
                </a:lnTo>
                <a:close/>
                <a:moveTo>
                  <a:pt x="3982514" y="3215804"/>
                </a:moveTo>
                <a:lnTo>
                  <a:pt x="3982514" y="3230624"/>
                </a:lnTo>
                <a:lnTo>
                  <a:pt x="3985685" y="3245443"/>
                </a:lnTo>
                <a:lnTo>
                  <a:pt x="4001539" y="3236551"/>
                </a:lnTo>
                <a:lnTo>
                  <a:pt x="4017393" y="3236551"/>
                </a:lnTo>
                <a:lnTo>
                  <a:pt x="4020564" y="3227660"/>
                </a:lnTo>
                <a:lnTo>
                  <a:pt x="4023734" y="3224696"/>
                </a:lnTo>
                <a:lnTo>
                  <a:pt x="4017393" y="3224696"/>
                </a:lnTo>
                <a:lnTo>
                  <a:pt x="4007880" y="3215804"/>
                </a:lnTo>
                <a:lnTo>
                  <a:pt x="3995197" y="3215804"/>
                </a:lnTo>
                <a:close/>
                <a:moveTo>
                  <a:pt x="1417344" y="3215804"/>
                </a:moveTo>
                <a:lnTo>
                  <a:pt x="1334903" y="3233588"/>
                </a:lnTo>
                <a:lnTo>
                  <a:pt x="1258804" y="3251371"/>
                </a:lnTo>
                <a:lnTo>
                  <a:pt x="1258804" y="3266190"/>
                </a:lnTo>
                <a:lnTo>
                  <a:pt x="1265146" y="3275082"/>
                </a:lnTo>
                <a:lnTo>
                  <a:pt x="1268317" y="3313612"/>
                </a:lnTo>
                <a:lnTo>
                  <a:pt x="1281000" y="3349179"/>
                </a:lnTo>
                <a:lnTo>
                  <a:pt x="1296854" y="3361034"/>
                </a:lnTo>
                <a:lnTo>
                  <a:pt x="1309537" y="3372890"/>
                </a:lnTo>
                <a:lnTo>
                  <a:pt x="1376124" y="3334359"/>
                </a:lnTo>
                <a:lnTo>
                  <a:pt x="1442710" y="3295829"/>
                </a:lnTo>
                <a:lnTo>
                  <a:pt x="1439540" y="3286937"/>
                </a:lnTo>
                <a:lnTo>
                  <a:pt x="1436369" y="3275082"/>
                </a:lnTo>
                <a:lnTo>
                  <a:pt x="1423686" y="3248407"/>
                </a:lnTo>
                <a:close/>
                <a:moveTo>
                  <a:pt x="1306366" y="3209877"/>
                </a:moveTo>
                <a:lnTo>
                  <a:pt x="1284171" y="3218768"/>
                </a:lnTo>
                <a:lnTo>
                  <a:pt x="1306366" y="3224696"/>
                </a:lnTo>
                <a:lnTo>
                  <a:pt x="1328562" y="3212840"/>
                </a:lnTo>
                <a:close/>
                <a:moveTo>
                  <a:pt x="1131973" y="3209877"/>
                </a:moveTo>
                <a:lnTo>
                  <a:pt x="1122460" y="3212840"/>
                </a:lnTo>
                <a:lnTo>
                  <a:pt x="1116119" y="3227660"/>
                </a:lnTo>
                <a:lnTo>
                  <a:pt x="1116119" y="3233588"/>
                </a:lnTo>
                <a:lnTo>
                  <a:pt x="1125631" y="3233588"/>
                </a:lnTo>
                <a:lnTo>
                  <a:pt x="1131973" y="3230624"/>
                </a:lnTo>
                <a:lnTo>
                  <a:pt x="1135144" y="3212840"/>
                </a:lnTo>
                <a:close/>
                <a:moveTo>
                  <a:pt x="2603220" y="3203949"/>
                </a:moveTo>
                <a:lnTo>
                  <a:pt x="2577854" y="3206913"/>
                </a:lnTo>
                <a:lnTo>
                  <a:pt x="2562000" y="3224696"/>
                </a:lnTo>
                <a:lnTo>
                  <a:pt x="2558829" y="3239515"/>
                </a:lnTo>
                <a:lnTo>
                  <a:pt x="2581024" y="3251371"/>
                </a:lnTo>
                <a:lnTo>
                  <a:pt x="2612732" y="3248407"/>
                </a:lnTo>
                <a:lnTo>
                  <a:pt x="2622244" y="3233588"/>
                </a:lnTo>
                <a:lnTo>
                  <a:pt x="2634928" y="3224696"/>
                </a:lnTo>
                <a:lnTo>
                  <a:pt x="2638098" y="3212840"/>
                </a:lnTo>
                <a:lnTo>
                  <a:pt x="2628586" y="3209877"/>
                </a:lnTo>
                <a:close/>
                <a:moveTo>
                  <a:pt x="1170022" y="3203949"/>
                </a:moveTo>
                <a:lnTo>
                  <a:pt x="1166851" y="3206913"/>
                </a:lnTo>
                <a:lnTo>
                  <a:pt x="1166851" y="3215804"/>
                </a:lnTo>
                <a:lnTo>
                  <a:pt x="1173193" y="3224696"/>
                </a:lnTo>
                <a:lnTo>
                  <a:pt x="1182705" y="3218768"/>
                </a:lnTo>
                <a:lnTo>
                  <a:pt x="1182705" y="3212840"/>
                </a:lnTo>
                <a:lnTo>
                  <a:pt x="1182705" y="3203949"/>
                </a:lnTo>
                <a:lnTo>
                  <a:pt x="1176364" y="3203949"/>
                </a:lnTo>
                <a:close/>
                <a:moveTo>
                  <a:pt x="1376124" y="3195057"/>
                </a:moveTo>
                <a:lnTo>
                  <a:pt x="1350757" y="3203949"/>
                </a:lnTo>
                <a:lnTo>
                  <a:pt x="1350757" y="3206913"/>
                </a:lnTo>
                <a:lnTo>
                  <a:pt x="1350757" y="3209877"/>
                </a:lnTo>
                <a:lnTo>
                  <a:pt x="1350757" y="3212840"/>
                </a:lnTo>
                <a:lnTo>
                  <a:pt x="1353928" y="3212840"/>
                </a:lnTo>
                <a:lnTo>
                  <a:pt x="1379294" y="3206913"/>
                </a:lnTo>
                <a:lnTo>
                  <a:pt x="1401490" y="3195057"/>
                </a:lnTo>
                <a:close/>
                <a:moveTo>
                  <a:pt x="1445881" y="3189129"/>
                </a:moveTo>
                <a:lnTo>
                  <a:pt x="1439540" y="3192093"/>
                </a:lnTo>
                <a:lnTo>
                  <a:pt x="1436369" y="3192093"/>
                </a:lnTo>
                <a:lnTo>
                  <a:pt x="1436369" y="3212840"/>
                </a:lnTo>
                <a:lnTo>
                  <a:pt x="1439540" y="3233588"/>
                </a:lnTo>
                <a:lnTo>
                  <a:pt x="1439540" y="3245443"/>
                </a:lnTo>
                <a:lnTo>
                  <a:pt x="1455393" y="3251371"/>
                </a:lnTo>
                <a:lnTo>
                  <a:pt x="1461735" y="3245443"/>
                </a:lnTo>
                <a:lnTo>
                  <a:pt x="1461735" y="3230624"/>
                </a:lnTo>
                <a:lnTo>
                  <a:pt x="1458564" y="3209877"/>
                </a:lnTo>
                <a:lnTo>
                  <a:pt x="1455393" y="3189129"/>
                </a:lnTo>
                <a:close/>
                <a:moveTo>
                  <a:pt x="4023734" y="3186166"/>
                </a:moveTo>
                <a:lnTo>
                  <a:pt x="4023734" y="3195057"/>
                </a:lnTo>
                <a:lnTo>
                  <a:pt x="4023734" y="3206913"/>
                </a:lnTo>
                <a:lnTo>
                  <a:pt x="4026905" y="3212840"/>
                </a:lnTo>
                <a:lnTo>
                  <a:pt x="4026905" y="3218768"/>
                </a:lnTo>
                <a:lnTo>
                  <a:pt x="4042759" y="3215804"/>
                </a:lnTo>
                <a:lnTo>
                  <a:pt x="4061784" y="3224696"/>
                </a:lnTo>
                <a:lnTo>
                  <a:pt x="4071296" y="3227660"/>
                </a:lnTo>
                <a:lnTo>
                  <a:pt x="4071296" y="3215804"/>
                </a:lnTo>
                <a:lnTo>
                  <a:pt x="4077638" y="3212840"/>
                </a:lnTo>
                <a:lnTo>
                  <a:pt x="4077638" y="3209877"/>
                </a:lnTo>
                <a:lnTo>
                  <a:pt x="4071296" y="3198021"/>
                </a:lnTo>
                <a:lnTo>
                  <a:pt x="4068126" y="3192093"/>
                </a:lnTo>
                <a:lnTo>
                  <a:pt x="4049101" y="3192093"/>
                </a:lnTo>
                <a:lnTo>
                  <a:pt x="4036418" y="3186166"/>
                </a:lnTo>
                <a:lnTo>
                  <a:pt x="4033247" y="3186166"/>
                </a:lnTo>
                <a:close/>
                <a:moveTo>
                  <a:pt x="773673" y="3171346"/>
                </a:moveTo>
                <a:lnTo>
                  <a:pt x="757819" y="3212840"/>
                </a:lnTo>
                <a:lnTo>
                  <a:pt x="732453" y="3248407"/>
                </a:lnTo>
                <a:lnTo>
                  <a:pt x="732453" y="3251371"/>
                </a:lnTo>
                <a:lnTo>
                  <a:pt x="735624" y="3254335"/>
                </a:lnTo>
                <a:lnTo>
                  <a:pt x="738795" y="3257299"/>
                </a:lnTo>
                <a:lnTo>
                  <a:pt x="741965" y="3254335"/>
                </a:lnTo>
                <a:lnTo>
                  <a:pt x="751478" y="3248407"/>
                </a:lnTo>
                <a:lnTo>
                  <a:pt x="754649" y="3236551"/>
                </a:lnTo>
                <a:lnTo>
                  <a:pt x="760990" y="3227660"/>
                </a:lnTo>
                <a:lnTo>
                  <a:pt x="776844" y="3218768"/>
                </a:lnTo>
                <a:lnTo>
                  <a:pt x="818064" y="3215804"/>
                </a:lnTo>
                <a:lnTo>
                  <a:pt x="859285" y="3227660"/>
                </a:lnTo>
                <a:lnTo>
                  <a:pt x="868797" y="3230624"/>
                </a:lnTo>
                <a:lnTo>
                  <a:pt x="875139" y="3218768"/>
                </a:lnTo>
                <a:lnTo>
                  <a:pt x="865626" y="3215804"/>
                </a:lnTo>
                <a:lnTo>
                  <a:pt x="859285" y="3212840"/>
                </a:lnTo>
                <a:lnTo>
                  <a:pt x="824406" y="3198021"/>
                </a:lnTo>
                <a:lnTo>
                  <a:pt x="786357" y="3206913"/>
                </a:lnTo>
                <a:lnTo>
                  <a:pt x="780015" y="3206913"/>
                </a:lnTo>
                <a:lnTo>
                  <a:pt x="776844" y="3203949"/>
                </a:lnTo>
                <a:lnTo>
                  <a:pt x="776844" y="3192093"/>
                </a:lnTo>
                <a:lnTo>
                  <a:pt x="783186" y="3186166"/>
                </a:lnTo>
                <a:lnTo>
                  <a:pt x="783186" y="3177274"/>
                </a:lnTo>
                <a:close/>
                <a:moveTo>
                  <a:pt x="3979343" y="3162455"/>
                </a:moveTo>
                <a:lnTo>
                  <a:pt x="3979343" y="3177274"/>
                </a:lnTo>
                <a:lnTo>
                  <a:pt x="3998368" y="3186166"/>
                </a:lnTo>
                <a:lnTo>
                  <a:pt x="3998368" y="3174310"/>
                </a:lnTo>
                <a:lnTo>
                  <a:pt x="4014222" y="3177274"/>
                </a:lnTo>
                <a:lnTo>
                  <a:pt x="4014222" y="3174310"/>
                </a:lnTo>
                <a:lnTo>
                  <a:pt x="4014222" y="3171346"/>
                </a:lnTo>
                <a:lnTo>
                  <a:pt x="4014222" y="3168382"/>
                </a:lnTo>
                <a:lnTo>
                  <a:pt x="4007880" y="3162455"/>
                </a:lnTo>
                <a:lnTo>
                  <a:pt x="3995197" y="3162455"/>
                </a:lnTo>
                <a:close/>
                <a:moveTo>
                  <a:pt x="2638098" y="3153563"/>
                </a:moveTo>
                <a:lnTo>
                  <a:pt x="2619074" y="3165418"/>
                </a:lnTo>
                <a:lnTo>
                  <a:pt x="2606390" y="3177274"/>
                </a:lnTo>
                <a:lnTo>
                  <a:pt x="2603220" y="3183202"/>
                </a:lnTo>
                <a:lnTo>
                  <a:pt x="2603220" y="3186166"/>
                </a:lnTo>
                <a:lnTo>
                  <a:pt x="2600049" y="3186166"/>
                </a:lnTo>
                <a:lnTo>
                  <a:pt x="2600049" y="3189129"/>
                </a:lnTo>
                <a:lnTo>
                  <a:pt x="2615903" y="3192093"/>
                </a:lnTo>
                <a:lnTo>
                  <a:pt x="2625415" y="3195057"/>
                </a:lnTo>
                <a:lnTo>
                  <a:pt x="2657123" y="3198021"/>
                </a:lnTo>
                <a:lnTo>
                  <a:pt x="2676148" y="3183202"/>
                </a:lnTo>
                <a:lnTo>
                  <a:pt x="2682490" y="3174310"/>
                </a:lnTo>
                <a:lnTo>
                  <a:pt x="2688831" y="3165418"/>
                </a:lnTo>
                <a:lnTo>
                  <a:pt x="2669806" y="3165418"/>
                </a:lnTo>
                <a:lnTo>
                  <a:pt x="2660294" y="3177274"/>
                </a:lnTo>
                <a:lnTo>
                  <a:pt x="2647611" y="3189129"/>
                </a:lnTo>
                <a:lnTo>
                  <a:pt x="2638098" y="3186166"/>
                </a:lnTo>
                <a:lnTo>
                  <a:pt x="2634928" y="3177274"/>
                </a:lnTo>
                <a:lnTo>
                  <a:pt x="2641269" y="3168382"/>
                </a:lnTo>
                <a:lnTo>
                  <a:pt x="2641269" y="3165418"/>
                </a:lnTo>
                <a:lnTo>
                  <a:pt x="2644440" y="3162455"/>
                </a:lnTo>
                <a:lnTo>
                  <a:pt x="2644440" y="3156527"/>
                </a:lnTo>
                <a:lnTo>
                  <a:pt x="2641269" y="3156527"/>
                </a:lnTo>
                <a:close/>
                <a:moveTo>
                  <a:pt x="2577854" y="3153563"/>
                </a:moveTo>
                <a:lnTo>
                  <a:pt x="2577854" y="3156527"/>
                </a:lnTo>
                <a:lnTo>
                  <a:pt x="2574683" y="3162455"/>
                </a:lnTo>
                <a:lnTo>
                  <a:pt x="2571512" y="3162455"/>
                </a:lnTo>
                <a:lnTo>
                  <a:pt x="2562000" y="3171346"/>
                </a:lnTo>
                <a:lnTo>
                  <a:pt x="2552487" y="3171346"/>
                </a:lnTo>
                <a:lnTo>
                  <a:pt x="2546146" y="3189129"/>
                </a:lnTo>
                <a:lnTo>
                  <a:pt x="2530292" y="3195057"/>
                </a:lnTo>
                <a:lnTo>
                  <a:pt x="2523950" y="3209877"/>
                </a:lnTo>
                <a:lnTo>
                  <a:pt x="2514438" y="3215804"/>
                </a:lnTo>
                <a:lnTo>
                  <a:pt x="2479559" y="3251371"/>
                </a:lnTo>
                <a:lnTo>
                  <a:pt x="2438339" y="3278046"/>
                </a:lnTo>
                <a:lnTo>
                  <a:pt x="2406631" y="3298793"/>
                </a:lnTo>
                <a:lnTo>
                  <a:pt x="2381264" y="3322504"/>
                </a:lnTo>
                <a:lnTo>
                  <a:pt x="2359069" y="3331395"/>
                </a:lnTo>
                <a:lnTo>
                  <a:pt x="2336873" y="3349179"/>
                </a:lnTo>
                <a:lnTo>
                  <a:pt x="2333702" y="3352143"/>
                </a:lnTo>
                <a:lnTo>
                  <a:pt x="2340044" y="3358070"/>
                </a:lnTo>
                <a:lnTo>
                  <a:pt x="2365410" y="3349179"/>
                </a:lnTo>
                <a:lnTo>
                  <a:pt x="2384435" y="3322504"/>
                </a:lnTo>
                <a:lnTo>
                  <a:pt x="2403460" y="3319540"/>
                </a:lnTo>
                <a:lnTo>
                  <a:pt x="2419314" y="3310648"/>
                </a:lnTo>
                <a:lnTo>
                  <a:pt x="2485900" y="3266190"/>
                </a:lnTo>
                <a:lnTo>
                  <a:pt x="2549316" y="3212840"/>
                </a:lnTo>
                <a:lnTo>
                  <a:pt x="2568341" y="3189129"/>
                </a:lnTo>
                <a:lnTo>
                  <a:pt x="2593708" y="3171346"/>
                </a:lnTo>
                <a:lnTo>
                  <a:pt x="2600049" y="3162455"/>
                </a:lnTo>
                <a:lnTo>
                  <a:pt x="2593708" y="3153563"/>
                </a:lnTo>
                <a:lnTo>
                  <a:pt x="2584195" y="3153563"/>
                </a:lnTo>
                <a:lnTo>
                  <a:pt x="2581024" y="3153563"/>
                </a:lnTo>
                <a:close/>
                <a:moveTo>
                  <a:pt x="4236178" y="3150599"/>
                </a:moveTo>
                <a:lnTo>
                  <a:pt x="4226665" y="3171346"/>
                </a:lnTo>
                <a:lnTo>
                  <a:pt x="4223494" y="3195057"/>
                </a:lnTo>
                <a:lnTo>
                  <a:pt x="4220324" y="3171346"/>
                </a:lnTo>
                <a:close/>
                <a:moveTo>
                  <a:pt x="1195389" y="3150599"/>
                </a:moveTo>
                <a:lnTo>
                  <a:pt x="1154168" y="3156527"/>
                </a:lnTo>
                <a:lnTo>
                  <a:pt x="1131973" y="3189129"/>
                </a:lnTo>
                <a:lnTo>
                  <a:pt x="1157339" y="3189129"/>
                </a:lnTo>
                <a:lnTo>
                  <a:pt x="1182705" y="3186166"/>
                </a:lnTo>
                <a:lnTo>
                  <a:pt x="1195389" y="3174310"/>
                </a:lnTo>
                <a:lnTo>
                  <a:pt x="1201730" y="3162455"/>
                </a:lnTo>
                <a:lnTo>
                  <a:pt x="1201730" y="3153563"/>
                </a:lnTo>
                <a:close/>
                <a:moveTo>
                  <a:pt x="2409802" y="3141707"/>
                </a:moveTo>
                <a:lnTo>
                  <a:pt x="2400289" y="3147635"/>
                </a:lnTo>
                <a:lnTo>
                  <a:pt x="2349556" y="3195057"/>
                </a:lnTo>
                <a:lnTo>
                  <a:pt x="2289312" y="3236551"/>
                </a:lnTo>
                <a:lnTo>
                  <a:pt x="2267116" y="3251371"/>
                </a:lnTo>
                <a:lnTo>
                  <a:pt x="2251262" y="3266190"/>
                </a:lnTo>
                <a:lnTo>
                  <a:pt x="2267116" y="3281010"/>
                </a:lnTo>
                <a:lnTo>
                  <a:pt x="2289312" y="3298793"/>
                </a:lnTo>
                <a:lnTo>
                  <a:pt x="2327361" y="3316576"/>
                </a:lnTo>
                <a:lnTo>
                  <a:pt x="2365410" y="3298793"/>
                </a:lnTo>
                <a:lnTo>
                  <a:pt x="2374923" y="3295829"/>
                </a:lnTo>
                <a:lnTo>
                  <a:pt x="2381264" y="3292865"/>
                </a:lnTo>
                <a:lnTo>
                  <a:pt x="2428826" y="3257299"/>
                </a:lnTo>
                <a:lnTo>
                  <a:pt x="2473217" y="3218768"/>
                </a:lnTo>
                <a:lnTo>
                  <a:pt x="2501754" y="3198021"/>
                </a:lnTo>
                <a:lnTo>
                  <a:pt x="2523950" y="3171346"/>
                </a:lnTo>
                <a:lnTo>
                  <a:pt x="2479559" y="3168382"/>
                </a:lnTo>
                <a:lnTo>
                  <a:pt x="2435168" y="3162455"/>
                </a:lnTo>
                <a:lnTo>
                  <a:pt x="2422485" y="3162455"/>
                </a:lnTo>
                <a:lnTo>
                  <a:pt x="2419314" y="3150599"/>
                </a:lnTo>
                <a:close/>
                <a:moveTo>
                  <a:pt x="2384435" y="3126888"/>
                </a:moveTo>
                <a:lnTo>
                  <a:pt x="2378094" y="3132816"/>
                </a:lnTo>
                <a:lnTo>
                  <a:pt x="2355898" y="3153563"/>
                </a:lnTo>
                <a:lnTo>
                  <a:pt x="2333702" y="3174310"/>
                </a:lnTo>
                <a:lnTo>
                  <a:pt x="2321020" y="3186166"/>
                </a:lnTo>
                <a:lnTo>
                  <a:pt x="2314678" y="3203949"/>
                </a:lnTo>
                <a:lnTo>
                  <a:pt x="2263945" y="3230624"/>
                </a:lnTo>
                <a:lnTo>
                  <a:pt x="2219554" y="3260262"/>
                </a:lnTo>
                <a:lnTo>
                  <a:pt x="2270287" y="3236551"/>
                </a:lnTo>
                <a:lnTo>
                  <a:pt x="2314678" y="3203949"/>
                </a:lnTo>
                <a:lnTo>
                  <a:pt x="2355898" y="3174310"/>
                </a:lnTo>
                <a:lnTo>
                  <a:pt x="2393948" y="3141707"/>
                </a:lnTo>
                <a:lnTo>
                  <a:pt x="2393948" y="3132816"/>
                </a:lnTo>
                <a:lnTo>
                  <a:pt x="2393948" y="3129852"/>
                </a:lnTo>
                <a:close/>
                <a:moveTo>
                  <a:pt x="799040" y="3115033"/>
                </a:moveTo>
                <a:lnTo>
                  <a:pt x="789527" y="3120960"/>
                </a:lnTo>
                <a:lnTo>
                  <a:pt x="783186" y="3123924"/>
                </a:lnTo>
                <a:lnTo>
                  <a:pt x="773673" y="3135780"/>
                </a:lnTo>
                <a:lnTo>
                  <a:pt x="773673" y="3150599"/>
                </a:lnTo>
                <a:lnTo>
                  <a:pt x="786357" y="3156527"/>
                </a:lnTo>
                <a:lnTo>
                  <a:pt x="802210" y="3153563"/>
                </a:lnTo>
                <a:lnTo>
                  <a:pt x="818064" y="3147635"/>
                </a:lnTo>
                <a:lnTo>
                  <a:pt x="830748" y="3147635"/>
                </a:lnTo>
                <a:lnTo>
                  <a:pt x="830748" y="3162455"/>
                </a:lnTo>
                <a:lnTo>
                  <a:pt x="827577" y="3177274"/>
                </a:lnTo>
                <a:lnTo>
                  <a:pt x="849772" y="3186166"/>
                </a:lnTo>
                <a:lnTo>
                  <a:pt x="868797" y="3195057"/>
                </a:lnTo>
                <a:lnTo>
                  <a:pt x="865626" y="3162455"/>
                </a:lnTo>
                <a:lnTo>
                  <a:pt x="830748" y="3147635"/>
                </a:lnTo>
                <a:lnTo>
                  <a:pt x="830748" y="3135780"/>
                </a:lnTo>
                <a:lnTo>
                  <a:pt x="837089" y="3126888"/>
                </a:lnTo>
                <a:lnTo>
                  <a:pt x="827577" y="3123924"/>
                </a:lnTo>
                <a:lnTo>
                  <a:pt x="818064" y="3126888"/>
                </a:lnTo>
                <a:lnTo>
                  <a:pt x="805381" y="3126888"/>
                </a:lnTo>
                <a:close/>
                <a:moveTo>
                  <a:pt x="1464906" y="3103177"/>
                </a:moveTo>
                <a:lnTo>
                  <a:pt x="1461735" y="3109105"/>
                </a:lnTo>
                <a:lnTo>
                  <a:pt x="1452223" y="3126888"/>
                </a:lnTo>
                <a:lnTo>
                  <a:pt x="1442710" y="3147635"/>
                </a:lnTo>
                <a:lnTo>
                  <a:pt x="1442710" y="3153563"/>
                </a:lnTo>
                <a:lnTo>
                  <a:pt x="1436369" y="3156527"/>
                </a:lnTo>
                <a:lnTo>
                  <a:pt x="1436369" y="3165418"/>
                </a:lnTo>
                <a:lnTo>
                  <a:pt x="1436369" y="3168382"/>
                </a:lnTo>
                <a:lnTo>
                  <a:pt x="1445881" y="3171346"/>
                </a:lnTo>
                <a:lnTo>
                  <a:pt x="1458564" y="3171346"/>
                </a:lnTo>
                <a:lnTo>
                  <a:pt x="1461735" y="3168382"/>
                </a:lnTo>
                <a:lnTo>
                  <a:pt x="1461735" y="3162455"/>
                </a:lnTo>
                <a:lnTo>
                  <a:pt x="1461735" y="3150599"/>
                </a:lnTo>
                <a:lnTo>
                  <a:pt x="1468077" y="3141707"/>
                </a:lnTo>
                <a:lnTo>
                  <a:pt x="1474418" y="3126888"/>
                </a:lnTo>
                <a:lnTo>
                  <a:pt x="1477589" y="3115033"/>
                </a:lnTo>
                <a:lnTo>
                  <a:pt x="1477589" y="3109105"/>
                </a:lnTo>
                <a:lnTo>
                  <a:pt x="1474418" y="3103177"/>
                </a:lnTo>
                <a:close/>
                <a:moveTo>
                  <a:pt x="1192218" y="3103177"/>
                </a:moveTo>
                <a:lnTo>
                  <a:pt x="1170022" y="3109105"/>
                </a:lnTo>
                <a:lnTo>
                  <a:pt x="1157339" y="3123924"/>
                </a:lnTo>
                <a:lnTo>
                  <a:pt x="1154168" y="3132816"/>
                </a:lnTo>
                <a:lnTo>
                  <a:pt x="1154168" y="3135780"/>
                </a:lnTo>
                <a:lnTo>
                  <a:pt x="1173193" y="3141707"/>
                </a:lnTo>
                <a:lnTo>
                  <a:pt x="1192218" y="3135780"/>
                </a:lnTo>
                <a:lnTo>
                  <a:pt x="1198559" y="3132816"/>
                </a:lnTo>
                <a:lnTo>
                  <a:pt x="1204901" y="3132816"/>
                </a:lnTo>
                <a:lnTo>
                  <a:pt x="1220755" y="3123924"/>
                </a:lnTo>
                <a:lnTo>
                  <a:pt x="1223926" y="3106141"/>
                </a:lnTo>
                <a:lnTo>
                  <a:pt x="1217584" y="3103177"/>
                </a:lnTo>
                <a:lnTo>
                  <a:pt x="1204901" y="3103177"/>
                </a:lnTo>
                <a:lnTo>
                  <a:pt x="1195389" y="3103177"/>
                </a:lnTo>
                <a:close/>
                <a:moveTo>
                  <a:pt x="2723710" y="3100213"/>
                </a:moveTo>
                <a:lnTo>
                  <a:pt x="2707856" y="3103177"/>
                </a:lnTo>
                <a:lnTo>
                  <a:pt x="2701514" y="3120960"/>
                </a:lnTo>
                <a:lnTo>
                  <a:pt x="2698344" y="3135780"/>
                </a:lnTo>
                <a:lnTo>
                  <a:pt x="2711027" y="3141707"/>
                </a:lnTo>
                <a:lnTo>
                  <a:pt x="2720539" y="3132816"/>
                </a:lnTo>
                <a:lnTo>
                  <a:pt x="2730052" y="3120960"/>
                </a:lnTo>
                <a:lnTo>
                  <a:pt x="2736393" y="3106141"/>
                </a:lnTo>
                <a:close/>
                <a:moveTo>
                  <a:pt x="2688831" y="3100213"/>
                </a:moveTo>
                <a:lnTo>
                  <a:pt x="2666636" y="3106141"/>
                </a:lnTo>
                <a:lnTo>
                  <a:pt x="2657123" y="3126888"/>
                </a:lnTo>
                <a:lnTo>
                  <a:pt x="2682490" y="3120960"/>
                </a:lnTo>
                <a:close/>
                <a:moveTo>
                  <a:pt x="2837858" y="3049827"/>
                </a:moveTo>
                <a:lnTo>
                  <a:pt x="2831517" y="3058719"/>
                </a:lnTo>
                <a:lnTo>
                  <a:pt x="2822004" y="3067611"/>
                </a:lnTo>
                <a:lnTo>
                  <a:pt x="2825175" y="3052791"/>
                </a:lnTo>
                <a:close/>
                <a:moveTo>
                  <a:pt x="1217584" y="3049827"/>
                </a:moveTo>
                <a:lnTo>
                  <a:pt x="1195389" y="3061683"/>
                </a:lnTo>
                <a:lnTo>
                  <a:pt x="1189047" y="3079466"/>
                </a:lnTo>
                <a:lnTo>
                  <a:pt x="1198559" y="3085394"/>
                </a:lnTo>
                <a:lnTo>
                  <a:pt x="1217584" y="3085394"/>
                </a:lnTo>
                <a:lnTo>
                  <a:pt x="1242950" y="3079466"/>
                </a:lnTo>
                <a:lnTo>
                  <a:pt x="1258804" y="3049827"/>
                </a:lnTo>
                <a:lnTo>
                  <a:pt x="1236609" y="3049827"/>
                </a:lnTo>
                <a:close/>
                <a:moveTo>
                  <a:pt x="2742735" y="3046863"/>
                </a:moveTo>
                <a:lnTo>
                  <a:pt x="2711027" y="3049827"/>
                </a:lnTo>
                <a:lnTo>
                  <a:pt x="2698344" y="3064647"/>
                </a:lnTo>
                <a:lnTo>
                  <a:pt x="2692002" y="3085394"/>
                </a:lnTo>
                <a:lnTo>
                  <a:pt x="2707856" y="3085394"/>
                </a:lnTo>
                <a:lnTo>
                  <a:pt x="2723710" y="3085394"/>
                </a:lnTo>
                <a:lnTo>
                  <a:pt x="2736393" y="3085394"/>
                </a:lnTo>
                <a:lnTo>
                  <a:pt x="2752247" y="3085394"/>
                </a:lnTo>
                <a:lnTo>
                  <a:pt x="2758588" y="3070574"/>
                </a:lnTo>
                <a:lnTo>
                  <a:pt x="2771272" y="3058719"/>
                </a:lnTo>
                <a:close/>
                <a:moveTo>
                  <a:pt x="1521980" y="3026116"/>
                </a:moveTo>
                <a:lnTo>
                  <a:pt x="1515639" y="3029080"/>
                </a:lnTo>
                <a:lnTo>
                  <a:pt x="1509297" y="3032044"/>
                </a:lnTo>
                <a:lnTo>
                  <a:pt x="1490272" y="3058719"/>
                </a:lnTo>
                <a:lnTo>
                  <a:pt x="1474418" y="3085394"/>
                </a:lnTo>
                <a:lnTo>
                  <a:pt x="1468077" y="3088358"/>
                </a:lnTo>
                <a:lnTo>
                  <a:pt x="1474418" y="3094285"/>
                </a:lnTo>
                <a:lnTo>
                  <a:pt x="1480760" y="3094285"/>
                </a:lnTo>
                <a:lnTo>
                  <a:pt x="1487101" y="3091322"/>
                </a:lnTo>
                <a:lnTo>
                  <a:pt x="1506126" y="3064647"/>
                </a:lnTo>
                <a:lnTo>
                  <a:pt x="1521980" y="3040936"/>
                </a:lnTo>
                <a:lnTo>
                  <a:pt x="1525151" y="3037972"/>
                </a:lnTo>
                <a:lnTo>
                  <a:pt x="1525151" y="3032044"/>
                </a:lnTo>
                <a:lnTo>
                  <a:pt x="1525151" y="3029080"/>
                </a:lnTo>
                <a:close/>
                <a:moveTo>
                  <a:pt x="3969831" y="3011297"/>
                </a:moveTo>
                <a:lnTo>
                  <a:pt x="3960318" y="3020189"/>
                </a:lnTo>
                <a:lnTo>
                  <a:pt x="3963489" y="3029080"/>
                </a:lnTo>
                <a:lnTo>
                  <a:pt x="3960318" y="3040936"/>
                </a:lnTo>
                <a:lnTo>
                  <a:pt x="3976172" y="3040936"/>
                </a:lnTo>
                <a:lnTo>
                  <a:pt x="3985685" y="3037972"/>
                </a:lnTo>
                <a:lnTo>
                  <a:pt x="3982514" y="3023152"/>
                </a:lnTo>
                <a:lnTo>
                  <a:pt x="3979343" y="3011297"/>
                </a:lnTo>
                <a:close/>
                <a:moveTo>
                  <a:pt x="1385636" y="3011297"/>
                </a:moveTo>
                <a:lnTo>
                  <a:pt x="1350757" y="3032044"/>
                </a:lnTo>
                <a:lnTo>
                  <a:pt x="1334903" y="3049827"/>
                </a:lnTo>
                <a:lnTo>
                  <a:pt x="1325391" y="3070574"/>
                </a:lnTo>
                <a:lnTo>
                  <a:pt x="1296854" y="3120960"/>
                </a:lnTo>
                <a:lnTo>
                  <a:pt x="1277829" y="3174310"/>
                </a:lnTo>
                <a:lnTo>
                  <a:pt x="1309537" y="3189129"/>
                </a:lnTo>
                <a:lnTo>
                  <a:pt x="1341245" y="3171346"/>
                </a:lnTo>
                <a:lnTo>
                  <a:pt x="1347587" y="3168382"/>
                </a:lnTo>
                <a:lnTo>
                  <a:pt x="1353928" y="3168382"/>
                </a:lnTo>
                <a:lnTo>
                  <a:pt x="1376124" y="3168382"/>
                </a:lnTo>
                <a:lnTo>
                  <a:pt x="1395148" y="3162455"/>
                </a:lnTo>
                <a:lnTo>
                  <a:pt x="1411002" y="3147635"/>
                </a:lnTo>
                <a:lnTo>
                  <a:pt x="1430027" y="3150599"/>
                </a:lnTo>
                <a:lnTo>
                  <a:pt x="1430027" y="3147635"/>
                </a:lnTo>
                <a:lnTo>
                  <a:pt x="1433198" y="3135780"/>
                </a:lnTo>
                <a:lnTo>
                  <a:pt x="1436369" y="3129852"/>
                </a:lnTo>
                <a:lnTo>
                  <a:pt x="1455393" y="3091322"/>
                </a:lnTo>
                <a:lnTo>
                  <a:pt x="1477589" y="3058719"/>
                </a:lnTo>
                <a:lnTo>
                  <a:pt x="1480760" y="3043900"/>
                </a:lnTo>
                <a:lnTo>
                  <a:pt x="1480760" y="3029080"/>
                </a:lnTo>
                <a:lnTo>
                  <a:pt x="1468077" y="3023152"/>
                </a:lnTo>
                <a:lnTo>
                  <a:pt x="1452223" y="3020189"/>
                </a:lnTo>
                <a:lnTo>
                  <a:pt x="1439540" y="3023152"/>
                </a:lnTo>
                <a:lnTo>
                  <a:pt x="1433198" y="3026116"/>
                </a:lnTo>
                <a:lnTo>
                  <a:pt x="1430027" y="3032044"/>
                </a:lnTo>
                <a:lnTo>
                  <a:pt x="1420515" y="3029080"/>
                </a:lnTo>
                <a:close/>
                <a:moveTo>
                  <a:pt x="1322220" y="3008333"/>
                </a:moveTo>
                <a:lnTo>
                  <a:pt x="1312708" y="3011297"/>
                </a:lnTo>
                <a:lnTo>
                  <a:pt x="1303195" y="3029080"/>
                </a:lnTo>
                <a:lnTo>
                  <a:pt x="1300025" y="3049827"/>
                </a:lnTo>
                <a:lnTo>
                  <a:pt x="1296854" y="3049827"/>
                </a:lnTo>
                <a:lnTo>
                  <a:pt x="1290512" y="3049827"/>
                </a:lnTo>
                <a:lnTo>
                  <a:pt x="1258804" y="3088358"/>
                </a:lnTo>
                <a:lnTo>
                  <a:pt x="1239780" y="3129852"/>
                </a:lnTo>
                <a:lnTo>
                  <a:pt x="1220755" y="3162455"/>
                </a:lnTo>
                <a:lnTo>
                  <a:pt x="1214413" y="3195057"/>
                </a:lnTo>
                <a:lnTo>
                  <a:pt x="1211243" y="3203949"/>
                </a:lnTo>
                <a:lnTo>
                  <a:pt x="1204901" y="3212840"/>
                </a:lnTo>
                <a:lnTo>
                  <a:pt x="1214413" y="3215804"/>
                </a:lnTo>
                <a:lnTo>
                  <a:pt x="1223926" y="3215804"/>
                </a:lnTo>
                <a:lnTo>
                  <a:pt x="1233438" y="3209877"/>
                </a:lnTo>
                <a:lnTo>
                  <a:pt x="1236609" y="3203949"/>
                </a:lnTo>
                <a:lnTo>
                  <a:pt x="1246121" y="3165418"/>
                </a:lnTo>
                <a:lnTo>
                  <a:pt x="1261975" y="3126888"/>
                </a:lnTo>
                <a:lnTo>
                  <a:pt x="1284171" y="3091322"/>
                </a:lnTo>
                <a:lnTo>
                  <a:pt x="1303195" y="3052791"/>
                </a:lnTo>
                <a:lnTo>
                  <a:pt x="1319049" y="3040936"/>
                </a:lnTo>
                <a:lnTo>
                  <a:pt x="1328562" y="3023152"/>
                </a:lnTo>
                <a:lnTo>
                  <a:pt x="1331733" y="3020189"/>
                </a:lnTo>
                <a:lnTo>
                  <a:pt x="1328562" y="3011297"/>
                </a:lnTo>
                <a:close/>
                <a:moveTo>
                  <a:pt x="2260774" y="3002405"/>
                </a:moveTo>
                <a:lnTo>
                  <a:pt x="2298824" y="3002405"/>
                </a:lnTo>
                <a:lnTo>
                  <a:pt x="2263945" y="3008333"/>
                </a:lnTo>
                <a:lnTo>
                  <a:pt x="2222725" y="3020189"/>
                </a:lnTo>
                <a:lnTo>
                  <a:pt x="2216383" y="3020189"/>
                </a:lnTo>
                <a:lnTo>
                  <a:pt x="2206871" y="3017225"/>
                </a:lnTo>
                <a:lnTo>
                  <a:pt x="2210042" y="3008333"/>
                </a:lnTo>
                <a:lnTo>
                  <a:pt x="2219554" y="3005369"/>
                </a:lnTo>
                <a:close/>
                <a:moveTo>
                  <a:pt x="1195389" y="2999441"/>
                </a:moveTo>
                <a:lnTo>
                  <a:pt x="1189047" y="3008333"/>
                </a:lnTo>
                <a:lnTo>
                  <a:pt x="1150998" y="3049827"/>
                </a:lnTo>
                <a:lnTo>
                  <a:pt x="1122460" y="3094285"/>
                </a:lnTo>
                <a:lnTo>
                  <a:pt x="1093923" y="3141707"/>
                </a:lnTo>
                <a:lnTo>
                  <a:pt x="1071728" y="3186166"/>
                </a:lnTo>
                <a:lnTo>
                  <a:pt x="1065386" y="3209877"/>
                </a:lnTo>
                <a:lnTo>
                  <a:pt x="1059045" y="3233588"/>
                </a:lnTo>
                <a:lnTo>
                  <a:pt x="1059045" y="3239515"/>
                </a:lnTo>
                <a:lnTo>
                  <a:pt x="1065386" y="3248407"/>
                </a:lnTo>
                <a:lnTo>
                  <a:pt x="1090752" y="3245443"/>
                </a:lnTo>
                <a:lnTo>
                  <a:pt x="1100265" y="3224696"/>
                </a:lnTo>
                <a:lnTo>
                  <a:pt x="1100265" y="3209877"/>
                </a:lnTo>
                <a:lnTo>
                  <a:pt x="1103436" y="3198021"/>
                </a:lnTo>
                <a:lnTo>
                  <a:pt x="1116119" y="3156527"/>
                </a:lnTo>
                <a:lnTo>
                  <a:pt x="1138314" y="3120960"/>
                </a:lnTo>
                <a:lnTo>
                  <a:pt x="1144656" y="3112069"/>
                </a:lnTo>
                <a:lnTo>
                  <a:pt x="1147827" y="3109105"/>
                </a:lnTo>
                <a:lnTo>
                  <a:pt x="1170022" y="3067611"/>
                </a:lnTo>
                <a:lnTo>
                  <a:pt x="1198559" y="3032044"/>
                </a:lnTo>
                <a:lnTo>
                  <a:pt x="1214413" y="3017225"/>
                </a:lnTo>
                <a:lnTo>
                  <a:pt x="1204901" y="2999441"/>
                </a:lnTo>
                <a:close/>
                <a:moveTo>
                  <a:pt x="2444680" y="2996478"/>
                </a:moveTo>
                <a:lnTo>
                  <a:pt x="2447851" y="2996478"/>
                </a:lnTo>
                <a:lnTo>
                  <a:pt x="2457364" y="3011297"/>
                </a:lnTo>
                <a:lnTo>
                  <a:pt x="2447851" y="3029080"/>
                </a:lnTo>
                <a:lnTo>
                  <a:pt x="2438339" y="3017225"/>
                </a:lnTo>
                <a:lnTo>
                  <a:pt x="2441510" y="2999441"/>
                </a:lnTo>
                <a:close/>
                <a:moveTo>
                  <a:pt x="1258804" y="2996478"/>
                </a:moveTo>
                <a:lnTo>
                  <a:pt x="1236609" y="3011297"/>
                </a:lnTo>
                <a:lnTo>
                  <a:pt x="1220755" y="3032044"/>
                </a:lnTo>
                <a:lnTo>
                  <a:pt x="1246121" y="3037972"/>
                </a:lnTo>
                <a:lnTo>
                  <a:pt x="1268317" y="3032044"/>
                </a:lnTo>
                <a:lnTo>
                  <a:pt x="1284171" y="3026116"/>
                </a:lnTo>
                <a:lnTo>
                  <a:pt x="1296854" y="3008333"/>
                </a:lnTo>
                <a:lnTo>
                  <a:pt x="1290512" y="3005369"/>
                </a:lnTo>
                <a:lnTo>
                  <a:pt x="1284171" y="3005369"/>
                </a:lnTo>
                <a:lnTo>
                  <a:pt x="1271488" y="3011297"/>
                </a:lnTo>
                <a:lnTo>
                  <a:pt x="1265146" y="3020189"/>
                </a:lnTo>
                <a:lnTo>
                  <a:pt x="1258804" y="3029080"/>
                </a:lnTo>
                <a:lnTo>
                  <a:pt x="1246121" y="3026116"/>
                </a:lnTo>
                <a:lnTo>
                  <a:pt x="1246121" y="3017225"/>
                </a:lnTo>
                <a:lnTo>
                  <a:pt x="1255634" y="3011297"/>
                </a:lnTo>
                <a:lnTo>
                  <a:pt x="1258804" y="3005369"/>
                </a:lnTo>
                <a:close/>
                <a:moveTo>
                  <a:pt x="2777613" y="2990550"/>
                </a:moveTo>
                <a:lnTo>
                  <a:pt x="2752247" y="2996478"/>
                </a:lnTo>
                <a:lnTo>
                  <a:pt x="2730052" y="2999441"/>
                </a:lnTo>
                <a:lnTo>
                  <a:pt x="2723710" y="3017225"/>
                </a:lnTo>
                <a:lnTo>
                  <a:pt x="2723710" y="3037972"/>
                </a:lnTo>
                <a:lnTo>
                  <a:pt x="2745906" y="3040936"/>
                </a:lnTo>
                <a:lnTo>
                  <a:pt x="2768101" y="3037972"/>
                </a:lnTo>
                <a:lnTo>
                  <a:pt x="2780784" y="3026116"/>
                </a:lnTo>
                <a:lnTo>
                  <a:pt x="2793467" y="3011297"/>
                </a:lnTo>
                <a:lnTo>
                  <a:pt x="2796638" y="2996478"/>
                </a:lnTo>
                <a:close/>
                <a:moveTo>
                  <a:pt x="4001539" y="2981658"/>
                </a:moveTo>
                <a:lnTo>
                  <a:pt x="4001539" y="2984622"/>
                </a:lnTo>
                <a:lnTo>
                  <a:pt x="4004710" y="2987586"/>
                </a:lnTo>
                <a:lnTo>
                  <a:pt x="4017393" y="3005369"/>
                </a:lnTo>
                <a:lnTo>
                  <a:pt x="4036418" y="3017225"/>
                </a:lnTo>
                <a:lnTo>
                  <a:pt x="4049101" y="3026116"/>
                </a:lnTo>
                <a:lnTo>
                  <a:pt x="4045930" y="3040936"/>
                </a:lnTo>
                <a:lnTo>
                  <a:pt x="4036418" y="3046863"/>
                </a:lnTo>
                <a:lnTo>
                  <a:pt x="4023734" y="3040936"/>
                </a:lnTo>
                <a:lnTo>
                  <a:pt x="4017393" y="3037972"/>
                </a:lnTo>
                <a:lnTo>
                  <a:pt x="4007880" y="3037972"/>
                </a:lnTo>
                <a:lnTo>
                  <a:pt x="4017393" y="3064647"/>
                </a:lnTo>
                <a:lnTo>
                  <a:pt x="4042759" y="3079466"/>
                </a:lnTo>
                <a:lnTo>
                  <a:pt x="4058613" y="3085394"/>
                </a:lnTo>
                <a:lnTo>
                  <a:pt x="4058613" y="3094285"/>
                </a:lnTo>
                <a:lnTo>
                  <a:pt x="4045930" y="3100213"/>
                </a:lnTo>
                <a:lnTo>
                  <a:pt x="4036418" y="3091322"/>
                </a:lnTo>
                <a:lnTo>
                  <a:pt x="4023734" y="3085394"/>
                </a:lnTo>
                <a:lnTo>
                  <a:pt x="4020564" y="3094285"/>
                </a:lnTo>
                <a:lnTo>
                  <a:pt x="4033247" y="3106141"/>
                </a:lnTo>
                <a:lnTo>
                  <a:pt x="4045930" y="3112069"/>
                </a:lnTo>
                <a:lnTo>
                  <a:pt x="4058613" y="3115033"/>
                </a:lnTo>
                <a:lnTo>
                  <a:pt x="4064955" y="3115033"/>
                </a:lnTo>
                <a:lnTo>
                  <a:pt x="4099834" y="3147635"/>
                </a:lnTo>
                <a:lnTo>
                  <a:pt x="4115687" y="3186166"/>
                </a:lnTo>
                <a:lnTo>
                  <a:pt x="4125200" y="3198021"/>
                </a:lnTo>
                <a:lnTo>
                  <a:pt x="4131541" y="3212840"/>
                </a:lnTo>
                <a:lnTo>
                  <a:pt x="4169591" y="3289901"/>
                </a:lnTo>
                <a:lnTo>
                  <a:pt x="4194957" y="3363998"/>
                </a:lnTo>
                <a:lnTo>
                  <a:pt x="4213982" y="3414384"/>
                </a:lnTo>
                <a:lnTo>
                  <a:pt x="4233006" y="3461806"/>
                </a:lnTo>
                <a:lnTo>
                  <a:pt x="4236178" y="3452914"/>
                </a:lnTo>
                <a:lnTo>
                  <a:pt x="4233006" y="3438095"/>
                </a:lnTo>
                <a:lnTo>
                  <a:pt x="4220324" y="3402528"/>
                </a:lnTo>
                <a:lnTo>
                  <a:pt x="4213982" y="3369926"/>
                </a:lnTo>
                <a:lnTo>
                  <a:pt x="4217152" y="3363998"/>
                </a:lnTo>
                <a:lnTo>
                  <a:pt x="4220324" y="3361034"/>
                </a:lnTo>
                <a:lnTo>
                  <a:pt x="4188616" y="3254335"/>
                </a:lnTo>
                <a:lnTo>
                  <a:pt x="4147395" y="3147635"/>
                </a:lnTo>
                <a:lnTo>
                  <a:pt x="4137883" y="3147635"/>
                </a:lnTo>
                <a:lnTo>
                  <a:pt x="4131541" y="3141707"/>
                </a:lnTo>
                <a:lnTo>
                  <a:pt x="4125200" y="3126888"/>
                </a:lnTo>
                <a:lnTo>
                  <a:pt x="4115687" y="3112069"/>
                </a:lnTo>
                <a:lnTo>
                  <a:pt x="4106175" y="3091322"/>
                </a:lnTo>
                <a:lnTo>
                  <a:pt x="4099834" y="3070574"/>
                </a:lnTo>
                <a:lnTo>
                  <a:pt x="4068126" y="3046863"/>
                </a:lnTo>
                <a:lnTo>
                  <a:pt x="4061784" y="3011297"/>
                </a:lnTo>
                <a:lnTo>
                  <a:pt x="4058613" y="2999441"/>
                </a:lnTo>
                <a:lnTo>
                  <a:pt x="4042759" y="2996478"/>
                </a:lnTo>
                <a:lnTo>
                  <a:pt x="4020564" y="2987586"/>
                </a:lnTo>
                <a:close/>
                <a:moveTo>
                  <a:pt x="4166420" y="2969803"/>
                </a:moveTo>
                <a:lnTo>
                  <a:pt x="4172762" y="2975730"/>
                </a:lnTo>
                <a:lnTo>
                  <a:pt x="4175932" y="2978694"/>
                </a:lnTo>
                <a:lnTo>
                  <a:pt x="4182274" y="3002405"/>
                </a:lnTo>
                <a:lnTo>
                  <a:pt x="4191786" y="3029080"/>
                </a:lnTo>
                <a:lnTo>
                  <a:pt x="4210811" y="3082430"/>
                </a:lnTo>
                <a:lnTo>
                  <a:pt x="4213982" y="3135780"/>
                </a:lnTo>
                <a:lnTo>
                  <a:pt x="4210811" y="3150599"/>
                </a:lnTo>
                <a:lnTo>
                  <a:pt x="4198128" y="3162455"/>
                </a:lnTo>
                <a:lnTo>
                  <a:pt x="4179103" y="3103177"/>
                </a:lnTo>
                <a:lnTo>
                  <a:pt x="4156908" y="3040936"/>
                </a:lnTo>
                <a:lnTo>
                  <a:pt x="4160078" y="3008333"/>
                </a:lnTo>
                <a:lnTo>
                  <a:pt x="4156908" y="2981658"/>
                </a:lnTo>
                <a:lnTo>
                  <a:pt x="4160078" y="2975730"/>
                </a:lnTo>
                <a:close/>
                <a:moveTo>
                  <a:pt x="2070527" y="2969803"/>
                </a:moveTo>
                <a:lnTo>
                  <a:pt x="2051502" y="2987586"/>
                </a:lnTo>
                <a:lnTo>
                  <a:pt x="2029306" y="3005369"/>
                </a:lnTo>
                <a:lnTo>
                  <a:pt x="2022965" y="3011297"/>
                </a:lnTo>
                <a:lnTo>
                  <a:pt x="2029306" y="3020189"/>
                </a:lnTo>
                <a:lnTo>
                  <a:pt x="2064185" y="3005369"/>
                </a:lnTo>
                <a:close/>
                <a:moveTo>
                  <a:pt x="3969831" y="2960911"/>
                </a:moveTo>
                <a:lnTo>
                  <a:pt x="3960318" y="2966839"/>
                </a:lnTo>
                <a:lnTo>
                  <a:pt x="3957148" y="2978694"/>
                </a:lnTo>
                <a:lnTo>
                  <a:pt x="3963489" y="2987586"/>
                </a:lnTo>
                <a:lnTo>
                  <a:pt x="3973002" y="2990550"/>
                </a:lnTo>
                <a:lnTo>
                  <a:pt x="3979343" y="2984622"/>
                </a:lnTo>
                <a:lnTo>
                  <a:pt x="3992026" y="2981658"/>
                </a:lnTo>
                <a:lnTo>
                  <a:pt x="4001539" y="2978694"/>
                </a:lnTo>
                <a:lnTo>
                  <a:pt x="3992026" y="2969803"/>
                </a:lnTo>
                <a:lnTo>
                  <a:pt x="3995197" y="2960911"/>
                </a:lnTo>
                <a:lnTo>
                  <a:pt x="3985685" y="2963875"/>
                </a:lnTo>
                <a:lnTo>
                  <a:pt x="3976172" y="2963875"/>
                </a:lnTo>
                <a:close/>
                <a:moveTo>
                  <a:pt x="2834688" y="2960911"/>
                </a:moveTo>
                <a:lnTo>
                  <a:pt x="2837858" y="2963875"/>
                </a:lnTo>
                <a:lnTo>
                  <a:pt x="2834688" y="2963875"/>
                </a:lnTo>
                <a:close/>
                <a:moveTo>
                  <a:pt x="1610762" y="2946092"/>
                </a:moveTo>
                <a:lnTo>
                  <a:pt x="1569542" y="2975730"/>
                </a:lnTo>
                <a:lnTo>
                  <a:pt x="1541005" y="3008333"/>
                </a:lnTo>
                <a:lnTo>
                  <a:pt x="1560030" y="3002405"/>
                </a:lnTo>
                <a:lnTo>
                  <a:pt x="1569542" y="2987586"/>
                </a:lnTo>
                <a:lnTo>
                  <a:pt x="1594908" y="2969803"/>
                </a:lnTo>
                <a:close/>
                <a:moveTo>
                  <a:pt x="2812492" y="2937200"/>
                </a:moveTo>
                <a:lnTo>
                  <a:pt x="2777613" y="2940164"/>
                </a:lnTo>
                <a:lnTo>
                  <a:pt x="2745906" y="2946092"/>
                </a:lnTo>
                <a:lnTo>
                  <a:pt x="2742735" y="2963875"/>
                </a:lnTo>
                <a:lnTo>
                  <a:pt x="2742735" y="2981658"/>
                </a:lnTo>
                <a:lnTo>
                  <a:pt x="2771272" y="2978694"/>
                </a:lnTo>
                <a:lnTo>
                  <a:pt x="2802980" y="2975730"/>
                </a:lnTo>
                <a:lnTo>
                  <a:pt x="2812492" y="2960911"/>
                </a:lnTo>
                <a:lnTo>
                  <a:pt x="2815663" y="2946092"/>
                </a:lnTo>
                <a:lnTo>
                  <a:pt x="2818834" y="2946092"/>
                </a:lnTo>
                <a:lnTo>
                  <a:pt x="2818834" y="2943128"/>
                </a:lnTo>
                <a:lnTo>
                  <a:pt x="2815663" y="2940164"/>
                </a:lnTo>
                <a:close/>
                <a:moveTo>
                  <a:pt x="2932982" y="2922381"/>
                </a:moveTo>
                <a:lnTo>
                  <a:pt x="2932982" y="3150599"/>
                </a:lnTo>
                <a:lnTo>
                  <a:pt x="2932982" y="3378817"/>
                </a:lnTo>
                <a:lnTo>
                  <a:pt x="2926640" y="3224696"/>
                </a:lnTo>
                <a:lnTo>
                  <a:pt x="2926640" y="3067611"/>
                </a:lnTo>
                <a:lnTo>
                  <a:pt x="2923470" y="3058719"/>
                </a:lnTo>
                <a:lnTo>
                  <a:pt x="2926640" y="3049827"/>
                </a:lnTo>
                <a:lnTo>
                  <a:pt x="2926640" y="3046863"/>
                </a:lnTo>
                <a:lnTo>
                  <a:pt x="2926640" y="3043900"/>
                </a:lnTo>
                <a:lnTo>
                  <a:pt x="2923470" y="3029080"/>
                </a:lnTo>
                <a:lnTo>
                  <a:pt x="2923470" y="3017225"/>
                </a:lnTo>
                <a:lnTo>
                  <a:pt x="2894933" y="3058719"/>
                </a:lnTo>
                <a:lnTo>
                  <a:pt x="2866396" y="3100213"/>
                </a:lnTo>
                <a:lnTo>
                  <a:pt x="2856883" y="3106141"/>
                </a:lnTo>
                <a:lnTo>
                  <a:pt x="2860054" y="3120960"/>
                </a:lnTo>
                <a:lnTo>
                  <a:pt x="2866396" y="3112069"/>
                </a:lnTo>
                <a:lnTo>
                  <a:pt x="2869566" y="3103177"/>
                </a:lnTo>
                <a:lnTo>
                  <a:pt x="2888591" y="3082430"/>
                </a:lnTo>
                <a:lnTo>
                  <a:pt x="2907616" y="3058719"/>
                </a:lnTo>
                <a:lnTo>
                  <a:pt x="2917128" y="3067611"/>
                </a:lnTo>
                <a:lnTo>
                  <a:pt x="2910786" y="3079466"/>
                </a:lnTo>
                <a:lnTo>
                  <a:pt x="2910786" y="3123924"/>
                </a:lnTo>
                <a:lnTo>
                  <a:pt x="2907616" y="3168382"/>
                </a:lnTo>
                <a:lnTo>
                  <a:pt x="2879079" y="3224696"/>
                </a:lnTo>
                <a:lnTo>
                  <a:pt x="2818834" y="3236551"/>
                </a:lnTo>
                <a:lnTo>
                  <a:pt x="2799809" y="3236551"/>
                </a:lnTo>
                <a:lnTo>
                  <a:pt x="2787126" y="3224696"/>
                </a:lnTo>
                <a:lnTo>
                  <a:pt x="2787126" y="3203949"/>
                </a:lnTo>
                <a:lnTo>
                  <a:pt x="2799809" y="3189129"/>
                </a:lnTo>
                <a:lnTo>
                  <a:pt x="2812492" y="3174310"/>
                </a:lnTo>
                <a:lnTo>
                  <a:pt x="2822004" y="3156527"/>
                </a:lnTo>
                <a:lnTo>
                  <a:pt x="2834688" y="3150599"/>
                </a:lnTo>
                <a:lnTo>
                  <a:pt x="2837858" y="3135780"/>
                </a:lnTo>
                <a:lnTo>
                  <a:pt x="2825175" y="3147635"/>
                </a:lnTo>
                <a:lnTo>
                  <a:pt x="2818834" y="3156527"/>
                </a:lnTo>
                <a:lnTo>
                  <a:pt x="2787126" y="3189129"/>
                </a:lnTo>
                <a:lnTo>
                  <a:pt x="2749076" y="3218768"/>
                </a:lnTo>
                <a:lnTo>
                  <a:pt x="2768101" y="3224696"/>
                </a:lnTo>
                <a:lnTo>
                  <a:pt x="2774442" y="3236551"/>
                </a:lnTo>
                <a:lnTo>
                  <a:pt x="2796638" y="3248407"/>
                </a:lnTo>
                <a:lnTo>
                  <a:pt x="2822004" y="3248407"/>
                </a:lnTo>
                <a:lnTo>
                  <a:pt x="2825175" y="3251371"/>
                </a:lnTo>
                <a:lnTo>
                  <a:pt x="2831517" y="3251371"/>
                </a:lnTo>
                <a:lnTo>
                  <a:pt x="2837858" y="3248407"/>
                </a:lnTo>
                <a:lnTo>
                  <a:pt x="2844200" y="3251371"/>
                </a:lnTo>
                <a:lnTo>
                  <a:pt x="2875908" y="3260262"/>
                </a:lnTo>
                <a:lnTo>
                  <a:pt x="2901274" y="3281010"/>
                </a:lnTo>
                <a:lnTo>
                  <a:pt x="2894933" y="3281010"/>
                </a:lnTo>
                <a:lnTo>
                  <a:pt x="2885420" y="3281010"/>
                </a:lnTo>
                <a:lnTo>
                  <a:pt x="2894933" y="3295829"/>
                </a:lnTo>
                <a:lnTo>
                  <a:pt x="2901274" y="3307684"/>
                </a:lnTo>
                <a:lnTo>
                  <a:pt x="2901274" y="3316576"/>
                </a:lnTo>
                <a:lnTo>
                  <a:pt x="2898104" y="3328432"/>
                </a:lnTo>
                <a:lnTo>
                  <a:pt x="2901274" y="3340287"/>
                </a:lnTo>
                <a:lnTo>
                  <a:pt x="2907616" y="3352143"/>
                </a:lnTo>
                <a:lnTo>
                  <a:pt x="2907616" y="3361034"/>
                </a:lnTo>
                <a:lnTo>
                  <a:pt x="2907616" y="3372890"/>
                </a:lnTo>
                <a:lnTo>
                  <a:pt x="2910786" y="3375854"/>
                </a:lnTo>
                <a:lnTo>
                  <a:pt x="2907616" y="3378817"/>
                </a:lnTo>
                <a:lnTo>
                  <a:pt x="2907616" y="3381781"/>
                </a:lnTo>
                <a:lnTo>
                  <a:pt x="2904445" y="3384745"/>
                </a:lnTo>
                <a:lnTo>
                  <a:pt x="2901274" y="3384745"/>
                </a:lnTo>
                <a:lnTo>
                  <a:pt x="2888591" y="3390673"/>
                </a:lnTo>
                <a:lnTo>
                  <a:pt x="2882250" y="3390673"/>
                </a:lnTo>
                <a:lnTo>
                  <a:pt x="2853712" y="3399565"/>
                </a:lnTo>
                <a:lnTo>
                  <a:pt x="2822004" y="3393637"/>
                </a:lnTo>
                <a:lnTo>
                  <a:pt x="2815663" y="3399565"/>
                </a:lnTo>
                <a:lnTo>
                  <a:pt x="2802980" y="3399565"/>
                </a:lnTo>
                <a:lnTo>
                  <a:pt x="2777613" y="3414384"/>
                </a:lnTo>
                <a:lnTo>
                  <a:pt x="2745906" y="3414384"/>
                </a:lnTo>
                <a:lnTo>
                  <a:pt x="2730052" y="3414384"/>
                </a:lnTo>
                <a:lnTo>
                  <a:pt x="2714198" y="3417348"/>
                </a:lnTo>
                <a:lnTo>
                  <a:pt x="2679319" y="3417348"/>
                </a:lnTo>
                <a:lnTo>
                  <a:pt x="2644440" y="3396601"/>
                </a:lnTo>
                <a:lnTo>
                  <a:pt x="2679319" y="3396601"/>
                </a:lnTo>
                <a:lnTo>
                  <a:pt x="2711027" y="3396601"/>
                </a:lnTo>
                <a:lnTo>
                  <a:pt x="2698344" y="3390673"/>
                </a:lnTo>
                <a:lnTo>
                  <a:pt x="2679319" y="3390673"/>
                </a:lnTo>
                <a:lnTo>
                  <a:pt x="2660294" y="3384745"/>
                </a:lnTo>
                <a:lnTo>
                  <a:pt x="2644440" y="3375854"/>
                </a:lnTo>
                <a:lnTo>
                  <a:pt x="2641269" y="3363998"/>
                </a:lnTo>
                <a:lnTo>
                  <a:pt x="2647611" y="3355106"/>
                </a:lnTo>
                <a:lnTo>
                  <a:pt x="2653952" y="3352143"/>
                </a:lnTo>
                <a:lnTo>
                  <a:pt x="2653952" y="3349179"/>
                </a:lnTo>
                <a:lnTo>
                  <a:pt x="2647611" y="3328432"/>
                </a:lnTo>
                <a:lnTo>
                  <a:pt x="2663465" y="3307684"/>
                </a:lnTo>
                <a:lnTo>
                  <a:pt x="2660294" y="3301757"/>
                </a:lnTo>
                <a:lnTo>
                  <a:pt x="2653952" y="3301757"/>
                </a:lnTo>
                <a:lnTo>
                  <a:pt x="2584195" y="3355106"/>
                </a:lnTo>
                <a:lnTo>
                  <a:pt x="2514438" y="3399565"/>
                </a:lnTo>
                <a:lnTo>
                  <a:pt x="2514438" y="3402528"/>
                </a:lnTo>
                <a:lnTo>
                  <a:pt x="2517608" y="3402528"/>
                </a:lnTo>
                <a:lnTo>
                  <a:pt x="2555658" y="3384745"/>
                </a:lnTo>
                <a:lnTo>
                  <a:pt x="2600049" y="3381781"/>
                </a:lnTo>
                <a:lnTo>
                  <a:pt x="2622244" y="3393637"/>
                </a:lnTo>
                <a:lnTo>
                  <a:pt x="2622244" y="3420312"/>
                </a:lnTo>
                <a:lnTo>
                  <a:pt x="2622244" y="3423276"/>
                </a:lnTo>
                <a:lnTo>
                  <a:pt x="2615903" y="3426239"/>
                </a:lnTo>
                <a:lnTo>
                  <a:pt x="2615903" y="3432167"/>
                </a:lnTo>
                <a:lnTo>
                  <a:pt x="2612732" y="3432167"/>
                </a:lnTo>
                <a:lnTo>
                  <a:pt x="2600049" y="3446987"/>
                </a:lnTo>
                <a:lnTo>
                  <a:pt x="2577854" y="3446987"/>
                </a:lnTo>
                <a:lnTo>
                  <a:pt x="2549316" y="3461806"/>
                </a:lnTo>
                <a:lnTo>
                  <a:pt x="2514438" y="3467734"/>
                </a:lnTo>
                <a:lnTo>
                  <a:pt x="2489071" y="3476625"/>
                </a:lnTo>
                <a:lnTo>
                  <a:pt x="2463705" y="3479589"/>
                </a:lnTo>
                <a:lnTo>
                  <a:pt x="2425656" y="3485517"/>
                </a:lnTo>
                <a:lnTo>
                  <a:pt x="2384435" y="3497372"/>
                </a:lnTo>
                <a:lnTo>
                  <a:pt x="2352727" y="3503300"/>
                </a:lnTo>
                <a:lnTo>
                  <a:pt x="2317848" y="3503300"/>
                </a:lnTo>
                <a:lnTo>
                  <a:pt x="2260774" y="3524047"/>
                </a:lnTo>
                <a:lnTo>
                  <a:pt x="2197358" y="3535903"/>
                </a:lnTo>
                <a:lnTo>
                  <a:pt x="2165650" y="3544794"/>
                </a:lnTo>
                <a:lnTo>
                  <a:pt x="2137114" y="3547758"/>
                </a:lnTo>
                <a:lnTo>
                  <a:pt x="2162480" y="3535903"/>
                </a:lnTo>
                <a:lnTo>
                  <a:pt x="2187846" y="3524047"/>
                </a:lnTo>
                <a:lnTo>
                  <a:pt x="2447851" y="3402528"/>
                </a:lnTo>
                <a:lnTo>
                  <a:pt x="2685660" y="3239515"/>
                </a:lnTo>
                <a:lnTo>
                  <a:pt x="2815663" y="3112069"/>
                </a:lnTo>
                <a:lnTo>
                  <a:pt x="2917128" y="2960911"/>
                </a:lnTo>
                <a:lnTo>
                  <a:pt x="2923470" y="2943128"/>
                </a:lnTo>
                <a:close/>
                <a:moveTo>
                  <a:pt x="2714198" y="2916453"/>
                </a:moveTo>
                <a:lnTo>
                  <a:pt x="2701514" y="2919417"/>
                </a:lnTo>
                <a:lnTo>
                  <a:pt x="2698344" y="2928308"/>
                </a:lnTo>
                <a:lnTo>
                  <a:pt x="2692002" y="2957947"/>
                </a:lnTo>
                <a:lnTo>
                  <a:pt x="2688831" y="2981658"/>
                </a:lnTo>
                <a:lnTo>
                  <a:pt x="2660294" y="3043900"/>
                </a:lnTo>
                <a:lnTo>
                  <a:pt x="2622244" y="3106141"/>
                </a:lnTo>
                <a:lnTo>
                  <a:pt x="2615903" y="3123924"/>
                </a:lnTo>
                <a:lnTo>
                  <a:pt x="2634928" y="3126888"/>
                </a:lnTo>
                <a:lnTo>
                  <a:pt x="2644440" y="3109105"/>
                </a:lnTo>
                <a:lnTo>
                  <a:pt x="2653952" y="3091322"/>
                </a:lnTo>
                <a:lnTo>
                  <a:pt x="2657123" y="3085394"/>
                </a:lnTo>
                <a:lnTo>
                  <a:pt x="2669806" y="3082430"/>
                </a:lnTo>
                <a:lnTo>
                  <a:pt x="2679319" y="3049827"/>
                </a:lnTo>
                <a:lnTo>
                  <a:pt x="2698344" y="3023152"/>
                </a:lnTo>
                <a:lnTo>
                  <a:pt x="2704685" y="3011297"/>
                </a:lnTo>
                <a:lnTo>
                  <a:pt x="2704685" y="2999441"/>
                </a:lnTo>
                <a:lnTo>
                  <a:pt x="2704685" y="2981658"/>
                </a:lnTo>
                <a:lnTo>
                  <a:pt x="2720539" y="2969803"/>
                </a:lnTo>
                <a:lnTo>
                  <a:pt x="2723710" y="2966839"/>
                </a:lnTo>
                <a:lnTo>
                  <a:pt x="2723710" y="2963875"/>
                </a:lnTo>
                <a:lnTo>
                  <a:pt x="2714198" y="2946092"/>
                </a:lnTo>
                <a:lnTo>
                  <a:pt x="2726881" y="2925345"/>
                </a:lnTo>
                <a:lnTo>
                  <a:pt x="2726881" y="2919417"/>
                </a:lnTo>
                <a:close/>
                <a:moveTo>
                  <a:pt x="2758588" y="2901634"/>
                </a:moveTo>
                <a:lnTo>
                  <a:pt x="2745906" y="2907561"/>
                </a:lnTo>
                <a:lnTo>
                  <a:pt x="2749076" y="2922381"/>
                </a:lnTo>
                <a:lnTo>
                  <a:pt x="2758588" y="2928308"/>
                </a:lnTo>
                <a:lnTo>
                  <a:pt x="2768101" y="2928308"/>
                </a:lnTo>
                <a:lnTo>
                  <a:pt x="2774442" y="2928308"/>
                </a:lnTo>
                <a:lnTo>
                  <a:pt x="2771272" y="2916453"/>
                </a:lnTo>
                <a:lnTo>
                  <a:pt x="2771272" y="2901634"/>
                </a:lnTo>
                <a:close/>
                <a:moveTo>
                  <a:pt x="3075668" y="2898670"/>
                </a:moveTo>
                <a:lnTo>
                  <a:pt x="3088351" y="2898670"/>
                </a:lnTo>
                <a:lnTo>
                  <a:pt x="3097863" y="2904598"/>
                </a:lnTo>
                <a:lnTo>
                  <a:pt x="3085180" y="2922381"/>
                </a:lnTo>
                <a:lnTo>
                  <a:pt x="3072497" y="2925345"/>
                </a:lnTo>
                <a:lnTo>
                  <a:pt x="3056643" y="2922381"/>
                </a:lnTo>
                <a:lnTo>
                  <a:pt x="3050302" y="2913489"/>
                </a:lnTo>
                <a:lnTo>
                  <a:pt x="3059814" y="2901634"/>
                </a:lnTo>
                <a:close/>
                <a:moveTo>
                  <a:pt x="1379294" y="2898670"/>
                </a:moveTo>
                <a:lnTo>
                  <a:pt x="1350757" y="2901634"/>
                </a:lnTo>
                <a:lnTo>
                  <a:pt x="1328562" y="2919417"/>
                </a:lnTo>
                <a:lnTo>
                  <a:pt x="1350757" y="2937200"/>
                </a:lnTo>
                <a:lnTo>
                  <a:pt x="1379294" y="2928308"/>
                </a:lnTo>
                <a:lnTo>
                  <a:pt x="1385636" y="2925345"/>
                </a:lnTo>
                <a:lnTo>
                  <a:pt x="1388807" y="2922381"/>
                </a:lnTo>
                <a:lnTo>
                  <a:pt x="1395148" y="2916453"/>
                </a:lnTo>
                <a:lnTo>
                  <a:pt x="1398319" y="2907561"/>
                </a:lnTo>
                <a:lnTo>
                  <a:pt x="1391978" y="2901634"/>
                </a:lnTo>
                <a:close/>
                <a:moveTo>
                  <a:pt x="3043960" y="2892742"/>
                </a:moveTo>
                <a:lnTo>
                  <a:pt x="3050302" y="2898670"/>
                </a:lnTo>
                <a:lnTo>
                  <a:pt x="3043960" y="2904598"/>
                </a:lnTo>
                <a:lnTo>
                  <a:pt x="3040789" y="2904598"/>
                </a:lnTo>
                <a:lnTo>
                  <a:pt x="3040789" y="2898670"/>
                </a:lnTo>
                <a:lnTo>
                  <a:pt x="3040789" y="2895706"/>
                </a:lnTo>
                <a:close/>
                <a:moveTo>
                  <a:pt x="2799809" y="2892742"/>
                </a:moveTo>
                <a:lnTo>
                  <a:pt x="2802980" y="2901634"/>
                </a:lnTo>
                <a:lnTo>
                  <a:pt x="2802980" y="2913489"/>
                </a:lnTo>
                <a:lnTo>
                  <a:pt x="2802980" y="2916453"/>
                </a:lnTo>
                <a:lnTo>
                  <a:pt x="2809321" y="2919417"/>
                </a:lnTo>
                <a:lnTo>
                  <a:pt x="2812492" y="2919417"/>
                </a:lnTo>
                <a:lnTo>
                  <a:pt x="2818834" y="2916453"/>
                </a:lnTo>
                <a:lnTo>
                  <a:pt x="2822004" y="2907561"/>
                </a:lnTo>
                <a:lnTo>
                  <a:pt x="2818834" y="2898670"/>
                </a:lnTo>
                <a:lnTo>
                  <a:pt x="2815663" y="2892742"/>
                </a:lnTo>
                <a:lnTo>
                  <a:pt x="2802980" y="2892742"/>
                </a:lnTo>
                <a:close/>
                <a:moveTo>
                  <a:pt x="3995197" y="2880886"/>
                </a:moveTo>
                <a:lnTo>
                  <a:pt x="3998368" y="2892742"/>
                </a:lnTo>
                <a:lnTo>
                  <a:pt x="3995197" y="2904598"/>
                </a:lnTo>
                <a:lnTo>
                  <a:pt x="4007880" y="2913489"/>
                </a:lnTo>
                <a:lnTo>
                  <a:pt x="4026905" y="2919417"/>
                </a:lnTo>
                <a:lnTo>
                  <a:pt x="4039588" y="2928308"/>
                </a:lnTo>
                <a:lnTo>
                  <a:pt x="4036418" y="2940164"/>
                </a:lnTo>
                <a:lnTo>
                  <a:pt x="4023734" y="2946092"/>
                </a:lnTo>
                <a:lnTo>
                  <a:pt x="4017393" y="2937200"/>
                </a:lnTo>
                <a:lnTo>
                  <a:pt x="4007880" y="2934236"/>
                </a:lnTo>
                <a:lnTo>
                  <a:pt x="4001539" y="2937200"/>
                </a:lnTo>
                <a:lnTo>
                  <a:pt x="4001539" y="2946092"/>
                </a:lnTo>
                <a:lnTo>
                  <a:pt x="4001539" y="2960911"/>
                </a:lnTo>
                <a:lnTo>
                  <a:pt x="4036418" y="2969803"/>
                </a:lnTo>
                <a:lnTo>
                  <a:pt x="4064955" y="2990550"/>
                </a:lnTo>
                <a:lnTo>
                  <a:pt x="4055442" y="2946092"/>
                </a:lnTo>
                <a:lnTo>
                  <a:pt x="4049101" y="2901634"/>
                </a:lnTo>
                <a:lnTo>
                  <a:pt x="4042759" y="2898670"/>
                </a:lnTo>
                <a:lnTo>
                  <a:pt x="4042759" y="2892742"/>
                </a:lnTo>
                <a:lnTo>
                  <a:pt x="4017393" y="2886814"/>
                </a:lnTo>
                <a:close/>
                <a:moveTo>
                  <a:pt x="1705886" y="2880886"/>
                </a:moveTo>
                <a:lnTo>
                  <a:pt x="1702715" y="2883850"/>
                </a:lnTo>
                <a:lnTo>
                  <a:pt x="1655153" y="2907561"/>
                </a:lnTo>
                <a:lnTo>
                  <a:pt x="1613933" y="2943128"/>
                </a:lnTo>
                <a:lnTo>
                  <a:pt x="1661495" y="2919417"/>
                </a:lnTo>
                <a:lnTo>
                  <a:pt x="1702715" y="2883850"/>
                </a:lnTo>
                <a:lnTo>
                  <a:pt x="1705886" y="2883850"/>
                </a:lnTo>
                <a:lnTo>
                  <a:pt x="1709057" y="2880886"/>
                </a:lnTo>
                <a:close/>
                <a:moveTo>
                  <a:pt x="716599" y="2874959"/>
                </a:moveTo>
                <a:lnTo>
                  <a:pt x="716599" y="2880886"/>
                </a:lnTo>
                <a:lnTo>
                  <a:pt x="713428" y="2886814"/>
                </a:lnTo>
                <a:lnTo>
                  <a:pt x="710258" y="2913489"/>
                </a:lnTo>
                <a:lnTo>
                  <a:pt x="710258" y="2937200"/>
                </a:lnTo>
                <a:lnTo>
                  <a:pt x="713428" y="2940164"/>
                </a:lnTo>
                <a:lnTo>
                  <a:pt x="716599" y="2943128"/>
                </a:lnTo>
                <a:lnTo>
                  <a:pt x="719770" y="2907561"/>
                </a:lnTo>
                <a:close/>
                <a:moveTo>
                  <a:pt x="3957148" y="2860139"/>
                </a:moveTo>
                <a:lnTo>
                  <a:pt x="3950806" y="2866067"/>
                </a:lnTo>
                <a:lnTo>
                  <a:pt x="3953977" y="2883850"/>
                </a:lnTo>
                <a:lnTo>
                  <a:pt x="3969831" y="2883850"/>
                </a:lnTo>
                <a:lnTo>
                  <a:pt x="3969831" y="2874959"/>
                </a:lnTo>
                <a:lnTo>
                  <a:pt x="3969831" y="2860139"/>
                </a:lnTo>
                <a:close/>
                <a:moveTo>
                  <a:pt x="2311507" y="2857175"/>
                </a:moveTo>
                <a:lnTo>
                  <a:pt x="2333702" y="2857175"/>
                </a:lnTo>
                <a:lnTo>
                  <a:pt x="2311507" y="2863103"/>
                </a:lnTo>
                <a:lnTo>
                  <a:pt x="2286141" y="2866067"/>
                </a:lnTo>
                <a:close/>
                <a:moveTo>
                  <a:pt x="2755418" y="2845320"/>
                </a:moveTo>
                <a:lnTo>
                  <a:pt x="2749076" y="2857175"/>
                </a:lnTo>
                <a:lnTo>
                  <a:pt x="2749076" y="2866067"/>
                </a:lnTo>
                <a:lnTo>
                  <a:pt x="2758588" y="2874959"/>
                </a:lnTo>
                <a:lnTo>
                  <a:pt x="2771272" y="2866067"/>
                </a:lnTo>
                <a:lnTo>
                  <a:pt x="2771272" y="2854212"/>
                </a:lnTo>
                <a:lnTo>
                  <a:pt x="2771272" y="2851248"/>
                </a:lnTo>
                <a:lnTo>
                  <a:pt x="2771272" y="2845320"/>
                </a:lnTo>
                <a:close/>
                <a:moveTo>
                  <a:pt x="1423686" y="2845320"/>
                </a:moveTo>
                <a:lnTo>
                  <a:pt x="1401490" y="2860139"/>
                </a:lnTo>
                <a:lnTo>
                  <a:pt x="1388807" y="2871995"/>
                </a:lnTo>
                <a:lnTo>
                  <a:pt x="1385636" y="2880886"/>
                </a:lnTo>
                <a:lnTo>
                  <a:pt x="1395148" y="2886814"/>
                </a:lnTo>
                <a:lnTo>
                  <a:pt x="1411002" y="2892742"/>
                </a:lnTo>
                <a:lnTo>
                  <a:pt x="1414173" y="2892742"/>
                </a:lnTo>
                <a:lnTo>
                  <a:pt x="1417344" y="2892742"/>
                </a:lnTo>
                <a:lnTo>
                  <a:pt x="1439540" y="2880886"/>
                </a:lnTo>
                <a:lnTo>
                  <a:pt x="1461735" y="2863103"/>
                </a:lnTo>
                <a:lnTo>
                  <a:pt x="1458564" y="2860139"/>
                </a:lnTo>
                <a:lnTo>
                  <a:pt x="1455393" y="2857175"/>
                </a:lnTo>
                <a:close/>
                <a:moveTo>
                  <a:pt x="1100265" y="2842356"/>
                </a:moveTo>
                <a:lnTo>
                  <a:pt x="1154168" y="2842356"/>
                </a:lnTo>
                <a:lnTo>
                  <a:pt x="1166851" y="2854212"/>
                </a:lnTo>
                <a:lnTo>
                  <a:pt x="1160510" y="2866067"/>
                </a:lnTo>
                <a:lnTo>
                  <a:pt x="1116119" y="2913489"/>
                </a:lnTo>
                <a:lnTo>
                  <a:pt x="1078069" y="2957947"/>
                </a:lnTo>
                <a:lnTo>
                  <a:pt x="1059045" y="2975730"/>
                </a:lnTo>
                <a:lnTo>
                  <a:pt x="1043191" y="2996478"/>
                </a:lnTo>
                <a:lnTo>
                  <a:pt x="1046361" y="2934236"/>
                </a:lnTo>
                <a:lnTo>
                  <a:pt x="1059045" y="2874959"/>
                </a:lnTo>
                <a:close/>
                <a:moveTo>
                  <a:pt x="2818834" y="2833465"/>
                </a:moveTo>
                <a:lnTo>
                  <a:pt x="2809321" y="2836428"/>
                </a:lnTo>
                <a:lnTo>
                  <a:pt x="2793467" y="2839392"/>
                </a:lnTo>
                <a:lnTo>
                  <a:pt x="2796638" y="2842356"/>
                </a:lnTo>
                <a:lnTo>
                  <a:pt x="2799809" y="2845320"/>
                </a:lnTo>
                <a:lnTo>
                  <a:pt x="2802980" y="2857175"/>
                </a:lnTo>
                <a:lnTo>
                  <a:pt x="2815663" y="2860139"/>
                </a:lnTo>
                <a:lnTo>
                  <a:pt x="2822004" y="2854212"/>
                </a:lnTo>
                <a:lnTo>
                  <a:pt x="2822004" y="2839392"/>
                </a:lnTo>
                <a:lnTo>
                  <a:pt x="2822004" y="2836428"/>
                </a:lnTo>
                <a:close/>
                <a:moveTo>
                  <a:pt x="1610762" y="2833465"/>
                </a:moveTo>
                <a:lnTo>
                  <a:pt x="1588567" y="2836428"/>
                </a:lnTo>
                <a:lnTo>
                  <a:pt x="1521980" y="2880886"/>
                </a:lnTo>
                <a:lnTo>
                  <a:pt x="1455393" y="2925345"/>
                </a:lnTo>
                <a:lnTo>
                  <a:pt x="1455393" y="2928308"/>
                </a:lnTo>
                <a:lnTo>
                  <a:pt x="1452223" y="2928308"/>
                </a:lnTo>
                <a:lnTo>
                  <a:pt x="1452223" y="2934236"/>
                </a:lnTo>
                <a:lnTo>
                  <a:pt x="1445881" y="2934236"/>
                </a:lnTo>
                <a:lnTo>
                  <a:pt x="1445881" y="2937200"/>
                </a:lnTo>
                <a:lnTo>
                  <a:pt x="1439540" y="2943128"/>
                </a:lnTo>
                <a:lnTo>
                  <a:pt x="1430027" y="2946092"/>
                </a:lnTo>
                <a:lnTo>
                  <a:pt x="1430027" y="2954983"/>
                </a:lnTo>
                <a:lnTo>
                  <a:pt x="1423686" y="2957947"/>
                </a:lnTo>
                <a:lnTo>
                  <a:pt x="1420515" y="2960911"/>
                </a:lnTo>
                <a:lnTo>
                  <a:pt x="1417344" y="2960911"/>
                </a:lnTo>
                <a:lnTo>
                  <a:pt x="1414173" y="2975730"/>
                </a:lnTo>
                <a:lnTo>
                  <a:pt x="1417344" y="2990550"/>
                </a:lnTo>
                <a:lnTo>
                  <a:pt x="1420515" y="2996478"/>
                </a:lnTo>
                <a:lnTo>
                  <a:pt x="1423686" y="2996478"/>
                </a:lnTo>
                <a:lnTo>
                  <a:pt x="1458564" y="2987586"/>
                </a:lnTo>
                <a:lnTo>
                  <a:pt x="1483931" y="3005369"/>
                </a:lnTo>
                <a:lnTo>
                  <a:pt x="1518809" y="2990550"/>
                </a:lnTo>
                <a:lnTo>
                  <a:pt x="1547346" y="2978694"/>
                </a:lnTo>
                <a:lnTo>
                  <a:pt x="1594908" y="2937200"/>
                </a:lnTo>
                <a:lnTo>
                  <a:pt x="1651983" y="2895706"/>
                </a:lnTo>
                <a:lnTo>
                  <a:pt x="1661495" y="2883850"/>
                </a:lnTo>
                <a:lnTo>
                  <a:pt x="1664666" y="2866067"/>
                </a:lnTo>
                <a:lnTo>
                  <a:pt x="1648812" y="2857175"/>
                </a:lnTo>
                <a:lnTo>
                  <a:pt x="1629787" y="2860139"/>
                </a:lnTo>
                <a:lnTo>
                  <a:pt x="1626616" y="2857175"/>
                </a:lnTo>
                <a:lnTo>
                  <a:pt x="1632958" y="2845320"/>
                </a:lnTo>
                <a:lnTo>
                  <a:pt x="1626616" y="2836428"/>
                </a:lnTo>
                <a:close/>
                <a:moveTo>
                  <a:pt x="2422485" y="2830501"/>
                </a:moveTo>
                <a:lnTo>
                  <a:pt x="2419314" y="2833465"/>
                </a:lnTo>
                <a:lnTo>
                  <a:pt x="2416143" y="2836428"/>
                </a:lnTo>
                <a:lnTo>
                  <a:pt x="2419314" y="2842356"/>
                </a:lnTo>
                <a:lnTo>
                  <a:pt x="2428826" y="2857175"/>
                </a:lnTo>
                <a:lnTo>
                  <a:pt x="2441510" y="2871995"/>
                </a:lnTo>
                <a:lnTo>
                  <a:pt x="2447851" y="2877923"/>
                </a:lnTo>
                <a:lnTo>
                  <a:pt x="2460534" y="2874959"/>
                </a:lnTo>
                <a:lnTo>
                  <a:pt x="2463705" y="2871995"/>
                </a:lnTo>
                <a:lnTo>
                  <a:pt x="2463705" y="2863103"/>
                </a:lnTo>
                <a:lnTo>
                  <a:pt x="2447851" y="2845320"/>
                </a:lnTo>
                <a:lnTo>
                  <a:pt x="2428826" y="2830501"/>
                </a:lnTo>
                <a:close/>
                <a:moveTo>
                  <a:pt x="1236609" y="2824573"/>
                </a:moveTo>
                <a:lnTo>
                  <a:pt x="1239780" y="2824573"/>
                </a:lnTo>
                <a:lnTo>
                  <a:pt x="1239780" y="2830501"/>
                </a:lnTo>
                <a:lnTo>
                  <a:pt x="1236609" y="2830501"/>
                </a:lnTo>
                <a:close/>
                <a:moveTo>
                  <a:pt x="1192218" y="2824573"/>
                </a:moveTo>
                <a:lnTo>
                  <a:pt x="1198559" y="2824573"/>
                </a:lnTo>
                <a:lnTo>
                  <a:pt x="1204901" y="2824573"/>
                </a:lnTo>
                <a:lnTo>
                  <a:pt x="1201730" y="2833465"/>
                </a:lnTo>
                <a:lnTo>
                  <a:pt x="1195389" y="2842356"/>
                </a:lnTo>
                <a:lnTo>
                  <a:pt x="1179535" y="2842356"/>
                </a:lnTo>
                <a:lnTo>
                  <a:pt x="1173193" y="2836428"/>
                </a:lnTo>
                <a:lnTo>
                  <a:pt x="1179535" y="2830501"/>
                </a:lnTo>
                <a:close/>
                <a:moveTo>
                  <a:pt x="1065386" y="2824573"/>
                </a:moveTo>
                <a:lnTo>
                  <a:pt x="1081240" y="2824573"/>
                </a:lnTo>
                <a:lnTo>
                  <a:pt x="1090752" y="2836428"/>
                </a:lnTo>
                <a:lnTo>
                  <a:pt x="1078069" y="2842356"/>
                </a:lnTo>
                <a:lnTo>
                  <a:pt x="1065386" y="2842356"/>
                </a:lnTo>
                <a:lnTo>
                  <a:pt x="1062215" y="2833465"/>
                </a:lnTo>
                <a:close/>
                <a:moveTo>
                  <a:pt x="1835888" y="2815681"/>
                </a:moveTo>
                <a:lnTo>
                  <a:pt x="1832718" y="2818645"/>
                </a:lnTo>
                <a:lnTo>
                  <a:pt x="1832718" y="2824573"/>
                </a:lnTo>
                <a:lnTo>
                  <a:pt x="1781985" y="2839392"/>
                </a:lnTo>
                <a:lnTo>
                  <a:pt x="1737594" y="2863103"/>
                </a:lnTo>
                <a:lnTo>
                  <a:pt x="1737594" y="2866067"/>
                </a:lnTo>
                <a:lnTo>
                  <a:pt x="1740765" y="2871995"/>
                </a:lnTo>
                <a:lnTo>
                  <a:pt x="1785156" y="2845320"/>
                </a:lnTo>
                <a:lnTo>
                  <a:pt x="1832718" y="2824573"/>
                </a:lnTo>
                <a:lnTo>
                  <a:pt x="1835888" y="2821609"/>
                </a:lnTo>
                <a:lnTo>
                  <a:pt x="1845401" y="2821609"/>
                </a:lnTo>
                <a:lnTo>
                  <a:pt x="1839059" y="2818645"/>
                </a:lnTo>
                <a:close/>
                <a:moveTo>
                  <a:pt x="1249292" y="2815681"/>
                </a:moveTo>
                <a:lnTo>
                  <a:pt x="1249292" y="2818645"/>
                </a:lnTo>
                <a:lnTo>
                  <a:pt x="1249292" y="2821609"/>
                </a:lnTo>
                <a:lnTo>
                  <a:pt x="1246121" y="2821609"/>
                </a:lnTo>
                <a:lnTo>
                  <a:pt x="1246121" y="2818645"/>
                </a:lnTo>
                <a:close/>
                <a:moveTo>
                  <a:pt x="3957148" y="2809753"/>
                </a:moveTo>
                <a:lnTo>
                  <a:pt x="3947636" y="2812717"/>
                </a:lnTo>
                <a:lnTo>
                  <a:pt x="3947636" y="2824573"/>
                </a:lnTo>
                <a:lnTo>
                  <a:pt x="3950806" y="2836428"/>
                </a:lnTo>
                <a:lnTo>
                  <a:pt x="3960318" y="2836428"/>
                </a:lnTo>
                <a:lnTo>
                  <a:pt x="3969831" y="2830501"/>
                </a:lnTo>
                <a:lnTo>
                  <a:pt x="3969831" y="2821609"/>
                </a:lnTo>
                <a:lnTo>
                  <a:pt x="3969831" y="2812717"/>
                </a:lnTo>
                <a:close/>
                <a:moveTo>
                  <a:pt x="1084411" y="2809753"/>
                </a:moveTo>
                <a:lnTo>
                  <a:pt x="1103436" y="2809753"/>
                </a:lnTo>
                <a:lnTo>
                  <a:pt x="1116119" y="2809753"/>
                </a:lnTo>
                <a:lnTo>
                  <a:pt x="1125631" y="2812717"/>
                </a:lnTo>
                <a:lnTo>
                  <a:pt x="1128802" y="2818645"/>
                </a:lnTo>
                <a:lnTo>
                  <a:pt x="1125631" y="2824573"/>
                </a:lnTo>
                <a:lnTo>
                  <a:pt x="1116119" y="2824573"/>
                </a:lnTo>
                <a:lnTo>
                  <a:pt x="1100265" y="2821609"/>
                </a:lnTo>
                <a:close/>
                <a:moveTo>
                  <a:pt x="1680520" y="2803826"/>
                </a:moveTo>
                <a:lnTo>
                  <a:pt x="1671007" y="2809753"/>
                </a:lnTo>
                <a:lnTo>
                  <a:pt x="1655153" y="2815681"/>
                </a:lnTo>
                <a:lnTo>
                  <a:pt x="1651983" y="2818645"/>
                </a:lnTo>
                <a:lnTo>
                  <a:pt x="1651983" y="2821609"/>
                </a:lnTo>
                <a:lnTo>
                  <a:pt x="1661495" y="2830501"/>
                </a:lnTo>
                <a:lnTo>
                  <a:pt x="1674178" y="2824573"/>
                </a:lnTo>
                <a:lnTo>
                  <a:pt x="1680520" y="2821609"/>
                </a:lnTo>
                <a:lnTo>
                  <a:pt x="1686861" y="2824573"/>
                </a:lnTo>
                <a:lnTo>
                  <a:pt x="1686861" y="2833465"/>
                </a:lnTo>
                <a:lnTo>
                  <a:pt x="1686861" y="2836428"/>
                </a:lnTo>
                <a:lnTo>
                  <a:pt x="1680520" y="2854212"/>
                </a:lnTo>
                <a:lnTo>
                  <a:pt x="1699544" y="2854212"/>
                </a:lnTo>
                <a:lnTo>
                  <a:pt x="1709057" y="2854212"/>
                </a:lnTo>
                <a:lnTo>
                  <a:pt x="1724911" y="2854212"/>
                </a:lnTo>
                <a:lnTo>
                  <a:pt x="1705886" y="2821609"/>
                </a:lnTo>
                <a:close/>
                <a:moveTo>
                  <a:pt x="1487101" y="2803826"/>
                </a:moveTo>
                <a:lnTo>
                  <a:pt x="1464906" y="2818645"/>
                </a:lnTo>
                <a:lnTo>
                  <a:pt x="1452223" y="2824573"/>
                </a:lnTo>
                <a:lnTo>
                  <a:pt x="1445881" y="2836428"/>
                </a:lnTo>
                <a:lnTo>
                  <a:pt x="1458564" y="2842356"/>
                </a:lnTo>
                <a:lnTo>
                  <a:pt x="1474418" y="2845320"/>
                </a:lnTo>
                <a:lnTo>
                  <a:pt x="1502955" y="2836428"/>
                </a:lnTo>
                <a:lnTo>
                  <a:pt x="1525151" y="2815681"/>
                </a:lnTo>
                <a:lnTo>
                  <a:pt x="1521980" y="2815681"/>
                </a:lnTo>
                <a:lnTo>
                  <a:pt x="1518809" y="2812717"/>
                </a:lnTo>
                <a:close/>
                <a:moveTo>
                  <a:pt x="881480" y="2803826"/>
                </a:moveTo>
                <a:lnTo>
                  <a:pt x="887822" y="2803826"/>
                </a:lnTo>
                <a:lnTo>
                  <a:pt x="890993" y="2812717"/>
                </a:lnTo>
                <a:lnTo>
                  <a:pt x="875139" y="2824573"/>
                </a:lnTo>
                <a:lnTo>
                  <a:pt x="859285" y="2830501"/>
                </a:lnTo>
                <a:lnTo>
                  <a:pt x="846602" y="2824573"/>
                </a:lnTo>
                <a:lnTo>
                  <a:pt x="843431" y="2815681"/>
                </a:lnTo>
                <a:lnTo>
                  <a:pt x="862456" y="2809753"/>
                </a:lnTo>
                <a:close/>
                <a:moveTo>
                  <a:pt x="2381264" y="2794934"/>
                </a:moveTo>
                <a:lnTo>
                  <a:pt x="2352727" y="2797898"/>
                </a:lnTo>
                <a:lnTo>
                  <a:pt x="2371752" y="2812717"/>
                </a:lnTo>
                <a:lnTo>
                  <a:pt x="2384435" y="2821609"/>
                </a:lnTo>
                <a:lnTo>
                  <a:pt x="2400289" y="2818645"/>
                </a:lnTo>
                <a:lnTo>
                  <a:pt x="2400289" y="2809753"/>
                </a:lnTo>
                <a:close/>
                <a:moveTo>
                  <a:pt x="2802980" y="2791970"/>
                </a:moveTo>
                <a:lnTo>
                  <a:pt x="2774442" y="2794934"/>
                </a:lnTo>
                <a:lnTo>
                  <a:pt x="2745906" y="2809753"/>
                </a:lnTo>
                <a:lnTo>
                  <a:pt x="2742735" y="2821609"/>
                </a:lnTo>
                <a:lnTo>
                  <a:pt x="2742735" y="2836428"/>
                </a:lnTo>
                <a:lnTo>
                  <a:pt x="2777613" y="2830501"/>
                </a:lnTo>
                <a:lnTo>
                  <a:pt x="2815663" y="2821609"/>
                </a:lnTo>
                <a:lnTo>
                  <a:pt x="2815663" y="2800862"/>
                </a:lnTo>
                <a:close/>
                <a:moveTo>
                  <a:pt x="3985685" y="2780115"/>
                </a:moveTo>
                <a:lnTo>
                  <a:pt x="3985685" y="2794934"/>
                </a:lnTo>
                <a:lnTo>
                  <a:pt x="3985685" y="2809753"/>
                </a:lnTo>
                <a:lnTo>
                  <a:pt x="3995197" y="2809753"/>
                </a:lnTo>
                <a:lnTo>
                  <a:pt x="4001539" y="2809753"/>
                </a:lnTo>
                <a:lnTo>
                  <a:pt x="4017393" y="2815681"/>
                </a:lnTo>
                <a:lnTo>
                  <a:pt x="4026905" y="2830501"/>
                </a:lnTo>
                <a:lnTo>
                  <a:pt x="4026905" y="2833465"/>
                </a:lnTo>
                <a:lnTo>
                  <a:pt x="4023734" y="2839392"/>
                </a:lnTo>
                <a:lnTo>
                  <a:pt x="4007880" y="2839392"/>
                </a:lnTo>
                <a:lnTo>
                  <a:pt x="3995197" y="2833465"/>
                </a:lnTo>
                <a:lnTo>
                  <a:pt x="3995197" y="2830501"/>
                </a:lnTo>
                <a:lnTo>
                  <a:pt x="3992026" y="2830501"/>
                </a:lnTo>
                <a:lnTo>
                  <a:pt x="3992026" y="2839392"/>
                </a:lnTo>
                <a:lnTo>
                  <a:pt x="3992026" y="2845320"/>
                </a:lnTo>
                <a:lnTo>
                  <a:pt x="4001539" y="2860139"/>
                </a:lnTo>
                <a:lnTo>
                  <a:pt x="4020564" y="2866067"/>
                </a:lnTo>
                <a:lnTo>
                  <a:pt x="4039588" y="2866067"/>
                </a:lnTo>
                <a:lnTo>
                  <a:pt x="4042759" y="2854212"/>
                </a:lnTo>
                <a:lnTo>
                  <a:pt x="4039588" y="2821609"/>
                </a:lnTo>
                <a:lnTo>
                  <a:pt x="4033247" y="2791970"/>
                </a:lnTo>
                <a:lnTo>
                  <a:pt x="4033247" y="2789007"/>
                </a:lnTo>
                <a:lnTo>
                  <a:pt x="4023734" y="2789007"/>
                </a:lnTo>
                <a:lnTo>
                  <a:pt x="4004710" y="2783079"/>
                </a:lnTo>
                <a:close/>
                <a:moveTo>
                  <a:pt x="2187846" y="2780115"/>
                </a:moveTo>
                <a:lnTo>
                  <a:pt x="2057844" y="2789007"/>
                </a:lnTo>
                <a:lnTo>
                  <a:pt x="1937354" y="2812717"/>
                </a:lnTo>
                <a:lnTo>
                  <a:pt x="1861255" y="2836428"/>
                </a:lnTo>
                <a:lnTo>
                  <a:pt x="1794668" y="2866067"/>
                </a:lnTo>
                <a:lnTo>
                  <a:pt x="1788327" y="2871995"/>
                </a:lnTo>
                <a:lnTo>
                  <a:pt x="1785156" y="2877923"/>
                </a:lnTo>
                <a:lnTo>
                  <a:pt x="1788327" y="2883850"/>
                </a:lnTo>
                <a:lnTo>
                  <a:pt x="1801010" y="2892742"/>
                </a:lnTo>
                <a:lnTo>
                  <a:pt x="1829547" y="2895706"/>
                </a:lnTo>
                <a:lnTo>
                  <a:pt x="1861255" y="2892742"/>
                </a:lnTo>
                <a:lnTo>
                  <a:pt x="1880280" y="2895706"/>
                </a:lnTo>
                <a:lnTo>
                  <a:pt x="1896134" y="2907561"/>
                </a:lnTo>
                <a:lnTo>
                  <a:pt x="1899304" y="2925345"/>
                </a:lnTo>
                <a:lnTo>
                  <a:pt x="1880280" y="2937200"/>
                </a:lnTo>
                <a:lnTo>
                  <a:pt x="1873938" y="2940164"/>
                </a:lnTo>
                <a:lnTo>
                  <a:pt x="1873938" y="2949056"/>
                </a:lnTo>
                <a:lnTo>
                  <a:pt x="1899304" y="2969803"/>
                </a:lnTo>
                <a:lnTo>
                  <a:pt x="1934183" y="2978694"/>
                </a:lnTo>
                <a:lnTo>
                  <a:pt x="1946866" y="2975730"/>
                </a:lnTo>
                <a:lnTo>
                  <a:pt x="1946866" y="2984622"/>
                </a:lnTo>
                <a:lnTo>
                  <a:pt x="1950037" y="2996478"/>
                </a:lnTo>
                <a:lnTo>
                  <a:pt x="1959549" y="3002405"/>
                </a:lnTo>
                <a:lnTo>
                  <a:pt x="1965891" y="3002405"/>
                </a:lnTo>
                <a:lnTo>
                  <a:pt x="1975403" y="2996478"/>
                </a:lnTo>
                <a:lnTo>
                  <a:pt x="1991257" y="2981658"/>
                </a:lnTo>
                <a:lnTo>
                  <a:pt x="2013453" y="2969803"/>
                </a:lnTo>
                <a:lnTo>
                  <a:pt x="2092722" y="2913489"/>
                </a:lnTo>
                <a:lnTo>
                  <a:pt x="2175163" y="2854212"/>
                </a:lnTo>
                <a:lnTo>
                  <a:pt x="2216383" y="2821609"/>
                </a:lnTo>
                <a:lnTo>
                  <a:pt x="2260774" y="2789007"/>
                </a:lnTo>
                <a:lnTo>
                  <a:pt x="2222725" y="2783079"/>
                </a:lnTo>
                <a:close/>
                <a:moveTo>
                  <a:pt x="1531492" y="2780115"/>
                </a:moveTo>
                <a:lnTo>
                  <a:pt x="1525151" y="2783079"/>
                </a:lnTo>
                <a:lnTo>
                  <a:pt x="1518809" y="2789007"/>
                </a:lnTo>
                <a:lnTo>
                  <a:pt x="1521980" y="2794934"/>
                </a:lnTo>
                <a:lnTo>
                  <a:pt x="1541005" y="2803826"/>
                </a:lnTo>
                <a:lnTo>
                  <a:pt x="1560030" y="2809753"/>
                </a:lnTo>
                <a:lnTo>
                  <a:pt x="1553688" y="2821609"/>
                </a:lnTo>
                <a:lnTo>
                  <a:pt x="1544176" y="2830501"/>
                </a:lnTo>
                <a:lnTo>
                  <a:pt x="1515639" y="2842356"/>
                </a:lnTo>
                <a:lnTo>
                  <a:pt x="1496614" y="2871995"/>
                </a:lnTo>
                <a:lnTo>
                  <a:pt x="1477589" y="2871995"/>
                </a:lnTo>
                <a:lnTo>
                  <a:pt x="1461735" y="2880886"/>
                </a:lnTo>
                <a:lnTo>
                  <a:pt x="1423686" y="2907561"/>
                </a:lnTo>
                <a:lnTo>
                  <a:pt x="1388807" y="2937200"/>
                </a:lnTo>
                <a:lnTo>
                  <a:pt x="1388807" y="2943128"/>
                </a:lnTo>
                <a:lnTo>
                  <a:pt x="1388807" y="2946092"/>
                </a:lnTo>
                <a:lnTo>
                  <a:pt x="1366611" y="2960911"/>
                </a:lnTo>
                <a:lnTo>
                  <a:pt x="1341245" y="2949056"/>
                </a:lnTo>
                <a:lnTo>
                  <a:pt x="1331733" y="2943128"/>
                </a:lnTo>
                <a:lnTo>
                  <a:pt x="1319049" y="2946092"/>
                </a:lnTo>
                <a:lnTo>
                  <a:pt x="1325391" y="2963875"/>
                </a:lnTo>
                <a:lnTo>
                  <a:pt x="1312708" y="2981658"/>
                </a:lnTo>
                <a:lnTo>
                  <a:pt x="1341245" y="2975730"/>
                </a:lnTo>
                <a:lnTo>
                  <a:pt x="1357099" y="2981658"/>
                </a:lnTo>
                <a:lnTo>
                  <a:pt x="1363441" y="2981658"/>
                </a:lnTo>
                <a:lnTo>
                  <a:pt x="1369782" y="2981658"/>
                </a:lnTo>
                <a:lnTo>
                  <a:pt x="1369782" y="2978694"/>
                </a:lnTo>
                <a:lnTo>
                  <a:pt x="1372953" y="2978694"/>
                </a:lnTo>
                <a:lnTo>
                  <a:pt x="1376124" y="2975730"/>
                </a:lnTo>
                <a:lnTo>
                  <a:pt x="1379294" y="2975730"/>
                </a:lnTo>
                <a:lnTo>
                  <a:pt x="1398319" y="2946092"/>
                </a:lnTo>
                <a:lnTo>
                  <a:pt x="1430027" y="2928308"/>
                </a:lnTo>
                <a:lnTo>
                  <a:pt x="1433198" y="2922381"/>
                </a:lnTo>
                <a:lnTo>
                  <a:pt x="1439540" y="2919417"/>
                </a:lnTo>
                <a:lnTo>
                  <a:pt x="1442710" y="2907561"/>
                </a:lnTo>
                <a:lnTo>
                  <a:pt x="1455393" y="2904598"/>
                </a:lnTo>
                <a:lnTo>
                  <a:pt x="1458564" y="2901634"/>
                </a:lnTo>
                <a:lnTo>
                  <a:pt x="1464906" y="2898670"/>
                </a:lnTo>
                <a:lnTo>
                  <a:pt x="1480760" y="2883850"/>
                </a:lnTo>
                <a:lnTo>
                  <a:pt x="1496614" y="2871995"/>
                </a:lnTo>
                <a:lnTo>
                  <a:pt x="1550517" y="2839392"/>
                </a:lnTo>
                <a:lnTo>
                  <a:pt x="1604421" y="2803826"/>
                </a:lnTo>
                <a:lnTo>
                  <a:pt x="1594908" y="2797898"/>
                </a:lnTo>
                <a:lnTo>
                  <a:pt x="1582225" y="2800862"/>
                </a:lnTo>
                <a:lnTo>
                  <a:pt x="1572713" y="2809753"/>
                </a:lnTo>
                <a:lnTo>
                  <a:pt x="1560030" y="2809753"/>
                </a:lnTo>
                <a:lnTo>
                  <a:pt x="1572713" y="2794934"/>
                </a:lnTo>
                <a:lnTo>
                  <a:pt x="1588567" y="2780115"/>
                </a:lnTo>
                <a:lnTo>
                  <a:pt x="1572713" y="2780115"/>
                </a:lnTo>
                <a:lnTo>
                  <a:pt x="1560030" y="2789007"/>
                </a:lnTo>
                <a:lnTo>
                  <a:pt x="1547346" y="2794934"/>
                </a:lnTo>
                <a:lnTo>
                  <a:pt x="1537834" y="2783079"/>
                </a:lnTo>
                <a:close/>
                <a:moveTo>
                  <a:pt x="1959549" y="2777151"/>
                </a:moveTo>
                <a:lnTo>
                  <a:pt x="1905646" y="2794934"/>
                </a:lnTo>
                <a:lnTo>
                  <a:pt x="1854913" y="2818645"/>
                </a:lnTo>
                <a:lnTo>
                  <a:pt x="1911987" y="2800862"/>
                </a:lnTo>
                <a:lnTo>
                  <a:pt x="1962720" y="2783079"/>
                </a:lnTo>
                <a:lnTo>
                  <a:pt x="1962720" y="2780115"/>
                </a:lnTo>
                <a:close/>
                <a:moveTo>
                  <a:pt x="3050302" y="2771223"/>
                </a:moveTo>
                <a:lnTo>
                  <a:pt x="3053472" y="2791970"/>
                </a:lnTo>
                <a:lnTo>
                  <a:pt x="3078838" y="2791970"/>
                </a:lnTo>
                <a:lnTo>
                  <a:pt x="3082009" y="2791970"/>
                </a:lnTo>
                <a:lnTo>
                  <a:pt x="3085180" y="2794934"/>
                </a:lnTo>
                <a:lnTo>
                  <a:pt x="3097863" y="2797898"/>
                </a:lnTo>
                <a:lnTo>
                  <a:pt x="3094692" y="2809753"/>
                </a:lnTo>
                <a:lnTo>
                  <a:pt x="3075668" y="2821609"/>
                </a:lnTo>
                <a:lnTo>
                  <a:pt x="3053472" y="2818645"/>
                </a:lnTo>
                <a:lnTo>
                  <a:pt x="3034448" y="2815681"/>
                </a:lnTo>
                <a:lnTo>
                  <a:pt x="3028106" y="2833465"/>
                </a:lnTo>
                <a:lnTo>
                  <a:pt x="3028106" y="2842356"/>
                </a:lnTo>
                <a:lnTo>
                  <a:pt x="3028106" y="2854212"/>
                </a:lnTo>
                <a:lnTo>
                  <a:pt x="3037618" y="2842356"/>
                </a:lnTo>
                <a:lnTo>
                  <a:pt x="3050302" y="2830501"/>
                </a:lnTo>
                <a:lnTo>
                  <a:pt x="3053472" y="2842356"/>
                </a:lnTo>
                <a:lnTo>
                  <a:pt x="3072497" y="2842356"/>
                </a:lnTo>
                <a:lnTo>
                  <a:pt x="3085180" y="2839392"/>
                </a:lnTo>
                <a:lnTo>
                  <a:pt x="3097863" y="2854212"/>
                </a:lnTo>
                <a:lnTo>
                  <a:pt x="3085180" y="2871995"/>
                </a:lnTo>
                <a:lnTo>
                  <a:pt x="3066156" y="2874959"/>
                </a:lnTo>
                <a:lnTo>
                  <a:pt x="3050302" y="2871995"/>
                </a:lnTo>
                <a:lnTo>
                  <a:pt x="3028106" y="2877923"/>
                </a:lnTo>
                <a:lnTo>
                  <a:pt x="3021764" y="2892742"/>
                </a:lnTo>
                <a:lnTo>
                  <a:pt x="3031277" y="2904598"/>
                </a:lnTo>
                <a:lnTo>
                  <a:pt x="3040789" y="2913489"/>
                </a:lnTo>
                <a:lnTo>
                  <a:pt x="3034448" y="2922381"/>
                </a:lnTo>
                <a:lnTo>
                  <a:pt x="3021764" y="2940164"/>
                </a:lnTo>
                <a:lnTo>
                  <a:pt x="3037618" y="2960911"/>
                </a:lnTo>
                <a:lnTo>
                  <a:pt x="3037618" y="2957947"/>
                </a:lnTo>
                <a:lnTo>
                  <a:pt x="3040789" y="2949056"/>
                </a:lnTo>
                <a:lnTo>
                  <a:pt x="3043960" y="2946092"/>
                </a:lnTo>
                <a:lnTo>
                  <a:pt x="3050302" y="2954983"/>
                </a:lnTo>
                <a:lnTo>
                  <a:pt x="3050302" y="2960911"/>
                </a:lnTo>
                <a:lnTo>
                  <a:pt x="3066156" y="2954983"/>
                </a:lnTo>
                <a:lnTo>
                  <a:pt x="3082009" y="2949056"/>
                </a:lnTo>
                <a:lnTo>
                  <a:pt x="3097863" y="2954983"/>
                </a:lnTo>
                <a:lnTo>
                  <a:pt x="3094692" y="2963875"/>
                </a:lnTo>
                <a:lnTo>
                  <a:pt x="3082009" y="2978694"/>
                </a:lnTo>
                <a:lnTo>
                  <a:pt x="3062984" y="2981658"/>
                </a:lnTo>
                <a:lnTo>
                  <a:pt x="3050302" y="2975730"/>
                </a:lnTo>
                <a:lnTo>
                  <a:pt x="3043960" y="2963875"/>
                </a:lnTo>
                <a:lnTo>
                  <a:pt x="3040789" y="2963875"/>
                </a:lnTo>
                <a:lnTo>
                  <a:pt x="3040789" y="2966839"/>
                </a:lnTo>
                <a:lnTo>
                  <a:pt x="3037618" y="2969803"/>
                </a:lnTo>
                <a:lnTo>
                  <a:pt x="3028106" y="2990550"/>
                </a:lnTo>
                <a:lnTo>
                  <a:pt x="3028106" y="3008333"/>
                </a:lnTo>
                <a:lnTo>
                  <a:pt x="3037618" y="3005369"/>
                </a:lnTo>
                <a:lnTo>
                  <a:pt x="3043960" y="2996478"/>
                </a:lnTo>
                <a:lnTo>
                  <a:pt x="3056643" y="3008333"/>
                </a:lnTo>
                <a:lnTo>
                  <a:pt x="3072497" y="3005369"/>
                </a:lnTo>
                <a:lnTo>
                  <a:pt x="3085180" y="3005369"/>
                </a:lnTo>
                <a:lnTo>
                  <a:pt x="3097863" y="3008333"/>
                </a:lnTo>
                <a:lnTo>
                  <a:pt x="3097863" y="3017225"/>
                </a:lnTo>
                <a:lnTo>
                  <a:pt x="3097863" y="3023152"/>
                </a:lnTo>
                <a:lnTo>
                  <a:pt x="3075668" y="3032044"/>
                </a:lnTo>
                <a:lnTo>
                  <a:pt x="3053472" y="3032044"/>
                </a:lnTo>
                <a:lnTo>
                  <a:pt x="3034448" y="3029080"/>
                </a:lnTo>
                <a:lnTo>
                  <a:pt x="3028106" y="3049827"/>
                </a:lnTo>
                <a:lnTo>
                  <a:pt x="3028106" y="3058719"/>
                </a:lnTo>
                <a:lnTo>
                  <a:pt x="3028106" y="3064647"/>
                </a:lnTo>
                <a:lnTo>
                  <a:pt x="3034448" y="3064647"/>
                </a:lnTo>
                <a:lnTo>
                  <a:pt x="3040789" y="3058719"/>
                </a:lnTo>
                <a:lnTo>
                  <a:pt x="3043960" y="3049827"/>
                </a:lnTo>
                <a:lnTo>
                  <a:pt x="3050302" y="3061683"/>
                </a:lnTo>
                <a:lnTo>
                  <a:pt x="3056643" y="3067611"/>
                </a:lnTo>
                <a:lnTo>
                  <a:pt x="3062984" y="3064647"/>
                </a:lnTo>
                <a:lnTo>
                  <a:pt x="3078838" y="3058719"/>
                </a:lnTo>
                <a:lnTo>
                  <a:pt x="3097863" y="3058719"/>
                </a:lnTo>
                <a:lnTo>
                  <a:pt x="3085180" y="3085394"/>
                </a:lnTo>
                <a:lnTo>
                  <a:pt x="3053472" y="3085394"/>
                </a:lnTo>
                <a:lnTo>
                  <a:pt x="3040789" y="3082430"/>
                </a:lnTo>
                <a:lnTo>
                  <a:pt x="3031277" y="3085394"/>
                </a:lnTo>
                <a:lnTo>
                  <a:pt x="3031277" y="3103177"/>
                </a:lnTo>
                <a:lnTo>
                  <a:pt x="3028106" y="3115033"/>
                </a:lnTo>
                <a:lnTo>
                  <a:pt x="3028106" y="3120960"/>
                </a:lnTo>
                <a:lnTo>
                  <a:pt x="3031277" y="3120960"/>
                </a:lnTo>
                <a:lnTo>
                  <a:pt x="3059814" y="3112069"/>
                </a:lnTo>
                <a:lnTo>
                  <a:pt x="3088351" y="3112069"/>
                </a:lnTo>
                <a:lnTo>
                  <a:pt x="3101034" y="3120960"/>
                </a:lnTo>
                <a:lnTo>
                  <a:pt x="3097863" y="3132816"/>
                </a:lnTo>
                <a:lnTo>
                  <a:pt x="3078838" y="3147635"/>
                </a:lnTo>
                <a:lnTo>
                  <a:pt x="3059814" y="3144671"/>
                </a:lnTo>
                <a:lnTo>
                  <a:pt x="3034448" y="3144671"/>
                </a:lnTo>
                <a:lnTo>
                  <a:pt x="3031277" y="3165418"/>
                </a:lnTo>
                <a:lnTo>
                  <a:pt x="3031277" y="3168382"/>
                </a:lnTo>
                <a:lnTo>
                  <a:pt x="3028106" y="3171346"/>
                </a:lnTo>
                <a:lnTo>
                  <a:pt x="3028106" y="3174310"/>
                </a:lnTo>
                <a:lnTo>
                  <a:pt x="3031277" y="3174310"/>
                </a:lnTo>
                <a:lnTo>
                  <a:pt x="3043960" y="3171346"/>
                </a:lnTo>
                <a:lnTo>
                  <a:pt x="3059814" y="3174310"/>
                </a:lnTo>
                <a:lnTo>
                  <a:pt x="3078838" y="3171346"/>
                </a:lnTo>
                <a:lnTo>
                  <a:pt x="3097863" y="3174310"/>
                </a:lnTo>
                <a:lnTo>
                  <a:pt x="3101034" y="3183202"/>
                </a:lnTo>
                <a:lnTo>
                  <a:pt x="3101034" y="3186166"/>
                </a:lnTo>
                <a:lnTo>
                  <a:pt x="3082009" y="3198021"/>
                </a:lnTo>
                <a:lnTo>
                  <a:pt x="3059814" y="3198021"/>
                </a:lnTo>
                <a:lnTo>
                  <a:pt x="3043960" y="3198021"/>
                </a:lnTo>
                <a:lnTo>
                  <a:pt x="3034448" y="3195057"/>
                </a:lnTo>
                <a:lnTo>
                  <a:pt x="3028106" y="3212840"/>
                </a:lnTo>
                <a:lnTo>
                  <a:pt x="3034448" y="3230624"/>
                </a:lnTo>
                <a:lnTo>
                  <a:pt x="3053472" y="3233588"/>
                </a:lnTo>
                <a:lnTo>
                  <a:pt x="3072497" y="3230624"/>
                </a:lnTo>
                <a:lnTo>
                  <a:pt x="3082009" y="3224696"/>
                </a:lnTo>
                <a:lnTo>
                  <a:pt x="3097863" y="3227660"/>
                </a:lnTo>
                <a:lnTo>
                  <a:pt x="3101034" y="3233588"/>
                </a:lnTo>
                <a:lnTo>
                  <a:pt x="3101034" y="3239515"/>
                </a:lnTo>
                <a:lnTo>
                  <a:pt x="3085180" y="3251371"/>
                </a:lnTo>
                <a:lnTo>
                  <a:pt x="3072497" y="3254335"/>
                </a:lnTo>
                <a:lnTo>
                  <a:pt x="3056643" y="3254335"/>
                </a:lnTo>
                <a:lnTo>
                  <a:pt x="3040789" y="3260262"/>
                </a:lnTo>
                <a:lnTo>
                  <a:pt x="3050302" y="3266190"/>
                </a:lnTo>
                <a:lnTo>
                  <a:pt x="3053472" y="3269154"/>
                </a:lnTo>
                <a:lnTo>
                  <a:pt x="3062984" y="3281010"/>
                </a:lnTo>
                <a:lnTo>
                  <a:pt x="3082009" y="3278046"/>
                </a:lnTo>
                <a:lnTo>
                  <a:pt x="3088351" y="3278046"/>
                </a:lnTo>
                <a:lnTo>
                  <a:pt x="3097863" y="3278046"/>
                </a:lnTo>
                <a:lnTo>
                  <a:pt x="3104205" y="3286937"/>
                </a:lnTo>
                <a:lnTo>
                  <a:pt x="3101034" y="3292865"/>
                </a:lnTo>
                <a:lnTo>
                  <a:pt x="3078838" y="3307684"/>
                </a:lnTo>
                <a:lnTo>
                  <a:pt x="3056643" y="3307684"/>
                </a:lnTo>
                <a:lnTo>
                  <a:pt x="3034448" y="3301757"/>
                </a:lnTo>
                <a:lnTo>
                  <a:pt x="3031277" y="3319540"/>
                </a:lnTo>
                <a:lnTo>
                  <a:pt x="3031277" y="3328432"/>
                </a:lnTo>
                <a:lnTo>
                  <a:pt x="3031277" y="3337323"/>
                </a:lnTo>
                <a:lnTo>
                  <a:pt x="3037618" y="3337323"/>
                </a:lnTo>
                <a:lnTo>
                  <a:pt x="3040789" y="3331395"/>
                </a:lnTo>
                <a:lnTo>
                  <a:pt x="3043960" y="3322504"/>
                </a:lnTo>
                <a:lnTo>
                  <a:pt x="3053472" y="3319540"/>
                </a:lnTo>
                <a:lnTo>
                  <a:pt x="3056643" y="3328432"/>
                </a:lnTo>
                <a:lnTo>
                  <a:pt x="3053472" y="3337323"/>
                </a:lnTo>
                <a:lnTo>
                  <a:pt x="3066156" y="3337323"/>
                </a:lnTo>
                <a:lnTo>
                  <a:pt x="3078838" y="3334359"/>
                </a:lnTo>
                <a:lnTo>
                  <a:pt x="3097863" y="3334359"/>
                </a:lnTo>
                <a:lnTo>
                  <a:pt x="3107376" y="3352143"/>
                </a:lnTo>
                <a:lnTo>
                  <a:pt x="3113717" y="3352143"/>
                </a:lnTo>
                <a:lnTo>
                  <a:pt x="3113717" y="3355106"/>
                </a:lnTo>
                <a:lnTo>
                  <a:pt x="3116888" y="3355106"/>
                </a:lnTo>
                <a:lnTo>
                  <a:pt x="3123230" y="3358070"/>
                </a:lnTo>
                <a:lnTo>
                  <a:pt x="3126400" y="3369926"/>
                </a:lnTo>
                <a:lnTo>
                  <a:pt x="3129571" y="3369926"/>
                </a:lnTo>
                <a:lnTo>
                  <a:pt x="3135913" y="3369926"/>
                </a:lnTo>
                <a:lnTo>
                  <a:pt x="3139084" y="3369926"/>
                </a:lnTo>
                <a:lnTo>
                  <a:pt x="3145425" y="3369926"/>
                </a:lnTo>
                <a:lnTo>
                  <a:pt x="3142254" y="3355106"/>
                </a:lnTo>
                <a:lnTo>
                  <a:pt x="3145425" y="3343251"/>
                </a:lnTo>
                <a:lnTo>
                  <a:pt x="3116888" y="3334359"/>
                </a:lnTo>
                <a:lnTo>
                  <a:pt x="3101034" y="3310648"/>
                </a:lnTo>
                <a:lnTo>
                  <a:pt x="3123230" y="3310648"/>
                </a:lnTo>
                <a:lnTo>
                  <a:pt x="3145425" y="3313612"/>
                </a:lnTo>
                <a:lnTo>
                  <a:pt x="3142254" y="3301757"/>
                </a:lnTo>
                <a:lnTo>
                  <a:pt x="3145425" y="3292865"/>
                </a:lnTo>
                <a:lnTo>
                  <a:pt x="3126400" y="3286937"/>
                </a:lnTo>
                <a:lnTo>
                  <a:pt x="3107376" y="3278046"/>
                </a:lnTo>
                <a:lnTo>
                  <a:pt x="3101034" y="3269154"/>
                </a:lnTo>
                <a:lnTo>
                  <a:pt x="3101034" y="3257299"/>
                </a:lnTo>
                <a:lnTo>
                  <a:pt x="3107376" y="3254335"/>
                </a:lnTo>
                <a:lnTo>
                  <a:pt x="3123230" y="3257299"/>
                </a:lnTo>
                <a:lnTo>
                  <a:pt x="3129571" y="3266190"/>
                </a:lnTo>
                <a:lnTo>
                  <a:pt x="3145425" y="3260262"/>
                </a:lnTo>
                <a:lnTo>
                  <a:pt x="3142254" y="3251371"/>
                </a:lnTo>
                <a:lnTo>
                  <a:pt x="3145425" y="3236551"/>
                </a:lnTo>
                <a:lnTo>
                  <a:pt x="3120059" y="3233588"/>
                </a:lnTo>
                <a:lnTo>
                  <a:pt x="3104205" y="3218768"/>
                </a:lnTo>
                <a:lnTo>
                  <a:pt x="3101034" y="3209877"/>
                </a:lnTo>
                <a:lnTo>
                  <a:pt x="3101034" y="3203949"/>
                </a:lnTo>
                <a:lnTo>
                  <a:pt x="3107376" y="3198021"/>
                </a:lnTo>
                <a:lnTo>
                  <a:pt x="3116888" y="3203949"/>
                </a:lnTo>
                <a:lnTo>
                  <a:pt x="3129571" y="3206913"/>
                </a:lnTo>
                <a:lnTo>
                  <a:pt x="3142254" y="3206913"/>
                </a:lnTo>
                <a:lnTo>
                  <a:pt x="3142254" y="3203949"/>
                </a:lnTo>
                <a:lnTo>
                  <a:pt x="3145425" y="3203949"/>
                </a:lnTo>
                <a:lnTo>
                  <a:pt x="3145425" y="3198021"/>
                </a:lnTo>
                <a:lnTo>
                  <a:pt x="3145425" y="3195057"/>
                </a:lnTo>
                <a:lnTo>
                  <a:pt x="3142254" y="3189129"/>
                </a:lnTo>
                <a:lnTo>
                  <a:pt x="3145425" y="3186166"/>
                </a:lnTo>
                <a:lnTo>
                  <a:pt x="3139084" y="3177274"/>
                </a:lnTo>
                <a:lnTo>
                  <a:pt x="3129571" y="3174310"/>
                </a:lnTo>
                <a:lnTo>
                  <a:pt x="3116888" y="3174310"/>
                </a:lnTo>
                <a:lnTo>
                  <a:pt x="3107376" y="3168382"/>
                </a:lnTo>
                <a:lnTo>
                  <a:pt x="3097863" y="3156527"/>
                </a:lnTo>
                <a:lnTo>
                  <a:pt x="3101034" y="3147635"/>
                </a:lnTo>
                <a:lnTo>
                  <a:pt x="3113717" y="3141707"/>
                </a:lnTo>
                <a:lnTo>
                  <a:pt x="3123230" y="3147635"/>
                </a:lnTo>
                <a:lnTo>
                  <a:pt x="3139084" y="3153563"/>
                </a:lnTo>
                <a:lnTo>
                  <a:pt x="3142254" y="3141707"/>
                </a:lnTo>
                <a:lnTo>
                  <a:pt x="3139084" y="3132816"/>
                </a:lnTo>
                <a:lnTo>
                  <a:pt x="3145425" y="3129852"/>
                </a:lnTo>
                <a:lnTo>
                  <a:pt x="3126400" y="3123924"/>
                </a:lnTo>
                <a:lnTo>
                  <a:pt x="3104205" y="3112069"/>
                </a:lnTo>
                <a:lnTo>
                  <a:pt x="3097863" y="3100213"/>
                </a:lnTo>
                <a:lnTo>
                  <a:pt x="3101034" y="3088358"/>
                </a:lnTo>
                <a:lnTo>
                  <a:pt x="3113717" y="3085394"/>
                </a:lnTo>
                <a:lnTo>
                  <a:pt x="3123230" y="3091322"/>
                </a:lnTo>
                <a:lnTo>
                  <a:pt x="3129571" y="3103177"/>
                </a:lnTo>
                <a:lnTo>
                  <a:pt x="3142254" y="3094285"/>
                </a:lnTo>
                <a:lnTo>
                  <a:pt x="3139084" y="3085394"/>
                </a:lnTo>
                <a:lnTo>
                  <a:pt x="3142254" y="3070574"/>
                </a:lnTo>
                <a:lnTo>
                  <a:pt x="3120059" y="3064647"/>
                </a:lnTo>
                <a:lnTo>
                  <a:pt x="3097863" y="3052791"/>
                </a:lnTo>
                <a:lnTo>
                  <a:pt x="3101034" y="3037972"/>
                </a:lnTo>
                <a:lnTo>
                  <a:pt x="3123230" y="3040936"/>
                </a:lnTo>
                <a:lnTo>
                  <a:pt x="3135913" y="3040936"/>
                </a:lnTo>
                <a:lnTo>
                  <a:pt x="3145425" y="3040936"/>
                </a:lnTo>
                <a:lnTo>
                  <a:pt x="3139084" y="3029080"/>
                </a:lnTo>
                <a:lnTo>
                  <a:pt x="3142254" y="3023152"/>
                </a:lnTo>
                <a:lnTo>
                  <a:pt x="3135913" y="3011297"/>
                </a:lnTo>
                <a:lnTo>
                  <a:pt x="3123230" y="3011297"/>
                </a:lnTo>
                <a:lnTo>
                  <a:pt x="3113717" y="3008333"/>
                </a:lnTo>
                <a:lnTo>
                  <a:pt x="3101034" y="3002405"/>
                </a:lnTo>
                <a:lnTo>
                  <a:pt x="3094692" y="2990550"/>
                </a:lnTo>
                <a:lnTo>
                  <a:pt x="3097863" y="2981658"/>
                </a:lnTo>
                <a:lnTo>
                  <a:pt x="3107376" y="2978694"/>
                </a:lnTo>
                <a:lnTo>
                  <a:pt x="3116888" y="2981658"/>
                </a:lnTo>
                <a:lnTo>
                  <a:pt x="3126400" y="2987586"/>
                </a:lnTo>
                <a:lnTo>
                  <a:pt x="3139084" y="2987586"/>
                </a:lnTo>
                <a:lnTo>
                  <a:pt x="3135913" y="2978694"/>
                </a:lnTo>
                <a:lnTo>
                  <a:pt x="3142254" y="2963875"/>
                </a:lnTo>
                <a:lnTo>
                  <a:pt x="3123230" y="2960911"/>
                </a:lnTo>
                <a:lnTo>
                  <a:pt x="3104205" y="2949056"/>
                </a:lnTo>
                <a:lnTo>
                  <a:pt x="3097863" y="2940164"/>
                </a:lnTo>
                <a:lnTo>
                  <a:pt x="3097863" y="2928308"/>
                </a:lnTo>
                <a:lnTo>
                  <a:pt x="3107376" y="2925345"/>
                </a:lnTo>
                <a:lnTo>
                  <a:pt x="3120059" y="2928308"/>
                </a:lnTo>
                <a:lnTo>
                  <a:pt x="3126400" y="2934236"/>
                </a:lnTo>
                <a:lnTo>
                  <a:pt x="3139084" y="2934236"/>
                </a:lnTo>
                <a:lnTo>
                  <a:pt x="3135913" y="2922381"/>
                </a:lnTo>
                <a:lnTo>
                  <a:pt x="3139084" y="2916453"/>
                </a:lnTo>
                <a:lnTo>
                  <a:pt x="3135913" y="2904598"/>
                </a:lnTo>
                <a:lnTo>
                  <a:pt x="3123230" y="2904598"/>
                </a:lnTo>
                <a:lnTo>
                  <a:pt x="3113717" y="2901634"/>
                </a:lnTo>
                <a:lnTo>
                  <a:pt x="3104205" y="2895706"/>
                </a:lnTo>
                <a:lnTo>
                  <a:pt x="3097863" y="2886814"/>
                </a:lnTo>
                <a:lnTo>
                  <a:pt x="3097863" y="2874959"/>
                </a:lnTo>
                <a:lnTo>
                  <a:pt x="3107376" y="2871995"/>
                </a:lnTo>
                <a:lnTo>
                  <a:pt x="3120059" y="2877923"/>
                </a:lnTo>
                <a:lnTo>
                  <a:pt x="3126400" y="2880886"/>
                </a:lnTo>
                <a:lnTo>
                  <a:pt x="3139084" y="2880886"/>
                </a:lnTo>
                <a:lnTo>
                  <a:pt x="3139084" y="2883850"/>
                </a:lnTo>
                <a:lnTo>
                  <a:pt x="3142254" y="2883850"/>
                </a:lnTo>
                <a:lnTo>
                  <a:pt x="3139084" y="2880886"/>
                </a:lnTo>
                <a:lnTo>
                  <a:pt x="3135913" y="2877923"/>
                </a:lnTo>
                <a:lnTo>
                  <a:pt x="3139084" y="2871995"/>
                </a:lnTo>
                <a:lnTo>
                  <a:pt x="3135913" y="2857175"/>
                </a:lnTo>
                <a:lnTo>
                  <a:pt x="3123230" y="2854212"/>
                </a:lnTo>
                <a:lnTo>
                  <a:pt x="3107376" y="2845320"/>
                </a:lnTo>
                <a:lnTo>
                  <a:pt x="3097863" y="2836428"/>
                </a:lnTo>
                <a:lnTo>
                  <a:pt x="3094692" y="2824573"/>
                </a:lnTo>
                <a:lnTo>
                  <a:pt x="3097863" y="2818645"/>
                </a:lnTo>
                <a:lnTo>
                  <a:pt x="3104205" y="2815681"/>
                </a:lnTo>
                <a:lnTo>
                  <a:pt x="3113717" y="2818645"/>
                </a:lnTo>
                <a:lnTo>
                  <a:pt x="3123230" y="2830501"/>
                </a:lnTo>
                <a:lnTo>
                  <a:pt x="3139084" y="2824573"/>
                </a:lnTo>
                <a:lnTo>
                  <a:pt x="3135913" y="2821609"/>
                </a:lnTo>
                <a:lnTo>
                  <a:pt x="3135913" y="2815681"/>
                </a:lnTo>
                <a:lnTo>
                  <a:pt x="3142254" y="2812717"/>
                </a:lnTo>
                <a:lnTo>
                  <a:pt x="3135913" y="2812717"/>
                </a:lnTo>
                <a:lnTo>
                  <a:pt x="3135913" y="2800862"/>
                </a:lnTo>
                <a:lnTo>
                  <a:pt x="3123230" y="2797898"/>
                </a:lnTo>
                <a:lnTo>
                  <a:pt x="3107376" y="2794934"/>
                </a:lnTo>
                <a:lnTo>
                  <a:pt x="3101034" y="2783079"/>
                </a:lnTo>
                <a:lnTo>
                  <a:pt x="3082009" y="2774187"/>
                </a:lnTo>
                <a:lnTo>
                  <a:pt x="3059814" y="2771223"/>
                </a:lnTo>
                <a:lnTo>
                  <a:pt x="3053472" y="2771223"/>
                </a:lnTo>
                <a:close/>
                <a:moveTo>
                  <a:pt x="3950806" y="2759368"/>
                </a:moveTo>
                <a:lnTo>
                  <a:pt x="3938123" y="2762332"/>
                </a:lnTo>
                <a:lnTo>
                  <a:pt x="3938123" y="2771223"/>
                </a:lnTo>
                <a:lnTo>
                  <a:pt x="3947636" y="2780115"/>
                </a:lnTo>
                <a:lnTo>
                  <a:pt x="3953977" y="2783079"/>
                </a:lnTo>
                <a:lnTo>
                  <a:pt x="3963489" y="2777151"/>
                </a:lnTo>
                <a:lnTo>
                  <a:pt x="3963489" y="2771223"/>
                </a:lnTo>
                <a:lnTo>
                  <a:pt x="3963489" y="2762332"/>
                </a:lnTo>
                <a:close/>
                <a:moveTo>
                  <a:pt x="2254433" y="2756404"/>
                </a:moveTo>
                <a:lnTo>
                  <a:pt x="2244920" y="2759368"/>
                </a:lnTo>
                <a:lnTo>
                  <a:pt x="2241750" y="2762332"/>
                </a:lnTo>
                <a:lnTo>
                  <a:pt x="2251262" y="2771223"/>
                </a:lnTo>
                <a:lnTo>
                  <a:pt x="2263945" y="2771223"/>
                </a:lnTo>
                <a:lnTo>
                  <a:pt x="2276628" y="2774187"/>
                </a:lnTo>
                <a:lnTo>
                  <a:pt x="2289312" y="2768259"/>
                </a:lnTo>
                <a:lnTo>
                  <a:pt x="2276628" y="2762332"/>
                </a:lnTo>
                <a:lnTo>
                  <a:pt x="2270287" y="2759368"/>
                </a:lnTo>
                <a:close/>
                <a:moveTo>
                  <a:pt x="2777613" y="2750476"/>
                </a:moveTo>
                <a:lnTo>
                  <a:pt x="2755418" y="2756404"/>
                </a:lnTo>
                <a:lnTo>
                  <a:pt x="2733222" y="2762332"/>
                </a:lnTo>
                <a:lnTo>
                  <a:pt x="2723710" y="2771223"/>
                </a:lnTo>
                <a:lnTo>
                  <a:pt x="2723710" y="2783079"/>
                </a:lnTo>
                <a:lnTo>
                  <a:pt x="2733222" y="2794934"/>
                </a:lnTo>
                <a:lnTo>
                  <a:pt x="2745906" y="2791970"/>
                </a:lnTo>
                <a:lnTo>
                  <a:pt x="2764930" y="2783079"/>
                </a:lnTo>
                <a:lnTo>
                  <a:pt x="2780784" y="2777151"/>
                </a:lnTo>
                <a:lnTo>
                  <a:pt x="2793467" y="2774187"/>
                </a:lnTo>
                <a:lnTo>
                  <a:pt x="2796638" y="2762332"/>
                </a:lnTo>
                <a:lnTo>
                  <a:pt x="2790296" y="2753440"/>
                </a:lnTo>
                <a:close/>
                <a:moveTo>
                  <a:pt x="2577854" y="2750476"/>
                </a:moveTo>
                <a:lnTo>
                  <a:pt x="2562000" y="2762332"/>
                </a:lnTo>
                <a:lnTo>
                  <a:pt x="2546146" y="2771223"/>
                </a:lnTo>
                <a:lnTo>
                  <a:pt x="2504925" y="2794934"/>
                </a:lnTo>
                <a:lnTo>
                  <a:pt x="2460534" y="2818645"/>
                </a:lnTo>
                <a:lnTo>
                  <a:pt x="2457364" y="2821609"/>
                </a:lnTo>
                <a:lnTo>
                  <a:pt x="2460534" y="2833465"/>
                </a:lnTo>
                <a:lnTo>
                  <a:pt x="2485900" y="2866067"/>
                </a:lnTo>
                <a:lnTo>
                  <a:pt x="2501754" y="2907561"/>
                </a:lnTo>
                <a:lnTo>
                  <a:pt x="2504925" y="2916453"/>
                </a:lnTo>
                <a:lnTo>
                  <a:pt x="2514438" y="2919417"/>
                </a:lnTo>
                <a:lnTo>
                  <a:pt x="2530292" y="2928308"/>
                </a:lnTo>
                <a:lnTo>
                  <a:pt x="2539804" y="2946092"/>
                </a:lnTo>
                <a:lnTo>
                  <a:pt x="2549316" y="2954983"/>
                </a:lnTo>
                <a:lnTo>
                  <a:pt x="2549316" y="2960911"/>
                </a:lnTo>
                <a:lnTo>
                  <a:pt x="2539804" y="2966839"/>
                </a:lnTo>
                <a:lnTo>
                  <a:pt x="2530292" y="2963875"/>
                </a:lnTo>
                <a:lnTo>
                  <a:pt x="2517608" y="2963875"/>
                </a:lnTo>
                <a:lnTo>
                  <a:pt x="2514438" y="2969803"/>
                </a:lnTo>
                <a:lnTo>
                  <a:pt x="2504925" y="2975730"/>
                </a:lnTo>
                <a:lnTo>
                  <a:pt x="2492242" y="2975730"/>
                </a:lnTo>
                <a:lnTo>
                  <a:pt x="2492242" y="2963875"/>
                </a:lnTo>
                <a:lnTo>
                  <a:pt x="2501754" y="2957947"/>
                </a:lnTo>
                <a:lnTo>
                  <a:pt x="2514438" y="2940164"/>
                </a:lnTo>
                <a:lnTo>
                  <a:pt x="2501754" y="2925345"/>
                </a:lnTo>
                <a:lnTo>
                  <a:pt x="2485900" y="2916453"/>
                </a:lnTo>
                <a:lnTo>
                  <a:pt x="2482730" y="2898670"/>
                </a:lnTo>
                <a:lnTo>
                  <a:pt x="2473217" y="2886814"/>
                </a:lnTo>
                <a:lnTo>
                  <a:pt x="2463705" y="2883850"/>
                </a:lnTo>
                <a:lnTo>
                  <a:pt x="2457364" y="2895706"/>
                </a:lnTo>
                <a:lnTo>
                  <a:pt x="2460534" y="2904598"/>
                </a:lnTo>
                <a:lnTo>
                  <a:pt x="2460534" y="2940164"/>
                </a:lnTo>
                <a:lnTo>
                  <a:pt x="2466876" y="2978694"/>
                </a:lnTo>
                <a:lnTo>
                  <a:pt x="2451022" y="2969803"/>
                </a:lnTo>
                <a:lnTo>
                  <a:pt x="2447851" y="2957947"/>
                </a:lnTo>
                <a:lnTo>
                  <a:pt x="2428826" y="2892742"/>
                </a:lnTo>
                <a:lnTo>
                  <a:pt x="2381264" y="2839392"/>
                </a:lnTo>
                <a:lnTo>
                  <a:pt x="2365410" y="2830501"/>
                </a:lnTo>
                <a:lnTo>
                  <a:pt x="2349556" y="2818645"/>
                </a:lnTo>
                <a:lnTo>
                  <a:pt x="2321020" y="2833465"/>
                </a:lnTo>
                <a:lnTo>
                  <a:pt x="2292482" y="2851248"/>
                </a:lnTo>
                <a:lnTo>
                  <a:pt x="2289312" y="2830501"/>
                </a:lnTo>
                <a:lnTo>
                  <a:pt x="2270287" y="2824573"/>
                </a:lnTo>
                <a:lnTo>
                  <a:pt x="2219554" y="2854212"/>
                </a:lnTo>
                <a:lnTo>
                  <a:pt x="2175163" y="2892742"/>
                </a:lnTo>
                <a:lnTo>
                  <a:pt x="2187846" y="2892742"/>
                </a:lnTo>
                <a:lnTo>
                  <a:pt x="2203700" y="2880886"/>
                </a:lnTo>
                <a:lnTo>
                  <a:pt x="2238579" y="2871995"/>
                </a:lnTo>
                <a:lnTo>
                  <a:pt x="2273458" y="2866067"/>
                </a:lnTo>
                <a:lnTo>
                  <a:pt x="2251262" y="2883850"/>
                </a:lnTo>
                <a:lnTo>
                  <a:pt x="2225896" y="2886814"/>
                </a:lnTo>
                <a:lnTo>
                  <a:pt x="2216383" y="2886814"/>
                </a:lnTo>
                <a:lnTo>
                  <a:pt x="2219554" y="2901634"/>
                </a:lnTo>
                <a:lnTo>
                  <a:pt x="2210042" y="2916453"/>
                </a:lnTo>
                <a:lnTo>
                  <a:pt x="2194188" y="2925345"/>
                </a:lnTo>
                <a:lnTo>
                  <a:pt x="2184675" y="2928308"/>
                </a:lnTo>
                <a:lnTo>
                  <a:pt x="2181504" y="2919417"/>
                </a:lnTo>
                <a:lnTo>
                  <a:pt x="2175163" y="2907561"/>
                </a:lnTo>
                <a:lnTo>
                  <a:pt x="2162480" y="2904598"/>
                </a:lnTo>
                <a:lnTo>
                  <a:pt x="2121260" y="2928308"/>
                </a:lnTo>
                <a:lnTo>
                  <a:pt x="2089552" y="2960911"/>
                </a:lnTo>
                <a:lnTo>
                  <a:pt x="2108576" y="2966839"/>
                </a:lnTo>
                <a:lnTo>
                  <a:pt x="2121260" y="2960911"/>
                </a:lnTo>
                <a:lnTo>
                  <a:pt x="2133943" y="2960911"/>
                </a:lnTo>
                <a:lnTo>
                  <a:pt x="2143455" y="2963875"/>
                </a:lnTo>
                <a:lnTo>
                  <a:pt x="2140284" y="2975730"/>
                </a:lnTo>
                <a:lnTo>
                  <a:pt x="2130772" y="2978694"/>
                </a:lnTo>
                <a:lnTo>
                  <a:pt x="2102235" y="2990550"/>
                </a:lnTo>
                <a:lnTo>
                  <a:pt x="2092722" y="3017225"/>
                </a:lnTo>
                <a:lnTo>
                  <a:pt x="2086381" y="3023152"/>
                </a:lnTo>
                <a:lnTo>
                  <a:pt x="2076868" y="3023152"/>
                </a:lnTo>
                <a:lnTo>
                  <a:pt x="2064185" y="3032044"/>
                </a:lnTo>
                <a:lnTo>
                  <a:pt x="2054673" y="3049827"/>
                </a:lnTo>
                <a:lnTo>
                  <a:pt x="2048331" y="3058719"/>
                </a:lnTo>
                <a:lnTo>
                  <a:pt x="2035648" y="3058719"/>
                </a:lnTo>
                <a:lnTo>
                  <a:pt x="2032477" y="3067611"/>
                </a:lnTo>
                <a:lnTo>
                  <a:pt x="2029306" y="3079466"/>
                </a:lnTo>
                <a:lnTo>
                  <a:pt x="2035648" y="3079466"/>
                </a:lnTo>
                <a:lnTo>
                  <a:pt x="2045160" y="3082430"/>
                </a:lnTo>
                <a:lnTo>
                  <a:pt x="2070527" y="3091322"/>
                </a:lnTo>
                <a:lnTo>
                  <a:pt x="2076868" y="3112069"/>
                </a:lnTo>
                <a:lnTo>
                  <a:pt x="2048331" y="3153563"/>
                </a:lnTo>
                <a:lnTo>
                  <a:pt x="1997599" y="3168382"/>
                </a:lnTo>
                <a:lnTo>
                  <a:pt x="1978574" y="3165418"/>
                </a:lnTo>
                <a:lnTo>
                  <a:pt x="1962720" y="3147635"/>
                </a:lnTo>
                <a:lnTo>
                  <a:pt x="1927841" y="3156527"/>
                </a:lnTo>
                <a:lnTo>
                  <a:pt x="1902475" y="3183202"/>
                </a:lnTo>
                <a:lnTo>
                  <a:pt x="1867596" y="3206913"/>
                </a:lnTo>
                <a:lnTo>
                  <a:pt x="1829547" y="3233588"/>
                </a:lnTo>
                <a:lnTo>
                  <a:pt x="1823205" y="3233588"/>
                </a:lnTo>
                <a:lnTo>
                  <a:pt x="1813693" y="3233588"/>
                </a:lnTo>
                <a:lnTo>
                  <a:pt x="1807351" y="3227660"/>
                </a:lnTo>
                <a:lnTo>
                  <a:pt x="1813693" y="3218768"/>
                </a:lnTo>
                <a:lnTo>
                  <a:pt x="1813693" y="3215804"/>
                </a:lnTo>
                <a:lnTo>
                  <a:pt x="1810522" y="3215804"/>
                </a:lnTo>
                <a:lnTo>
                  <a:pt x="1791497" y="3203949"/>
                </a:lnTo>
                <a:lnTo>
                  <a:pt x="1772473" y="3186166"/>
                </a:lnTo>
                <a:lnTo>
                  <a:pt x="1762960" y="3186166"/>
                </a:lnTo>
                <a:lnTo>
                  <a:pt x="1756619" y="3186166"/>
                </a:lnTo>
                <a:lnTo>
                  <a:pt x="1762960" y="3168382"/>
                </a:lnTo>
                <a:lnTo>
                  <a:pt x="1750277" y="3150599"/>
                </a:lnTo>
                <a:lnTo>
                  <a:pt x="1743936" y="3141707"/>
                </a:lnTo>
                <a:lnTo>
                  <a:pt x="1756619" y="3132816"/>
                </a:lnTo>
                <a:lnTo>
                  <a:pt x="1766131" y="3129852"/>
                </a:lnTo>
                <a:lnTo>
                  <a:pt x="1778814" y="3126888"/>
                </a:lnTo>
                <a:lnTo>
                  <a:pt x="1829547" y="3106141"/>
                </a:lnTo>
                <a:lnTo>
                  <a:pt x="1873938" y="3073538"/>
                </a:lnTo>
                <a:lnTo>
                  <a:pt x="1880280" y="3061683"/>
                </a:lnTo>
                <a:lnTo>
                  <a:pt x="1880280" y="3049827"/>
                </a:lnTo>
                <a:lnTo>
                  <a:pt x="1873938" y="3043900"/>
                </a:lnTo>
                <a:lnTo>
                  <a:pt x="1861255" y="3049827"/>
                </a:lnTo>
                <a:lnTo>
                  <a:pt x="1854913" y="3046863"/>
                </a:lnTo>
                <a:lnTo>
                  <a:pt x="1851742" y="3043900"/>
                </a:lnTo>
                <a:lnTo>
                  <a:pt x="1845401" y="3020189"/>
                </a:lnTo>
                <a:lnTo>
                  <a:pt x="1835888" y="2996478"/>
                </a:lnTo>
                <a:lnTo>
                  <a:pt x="1816864" y="2978694"/>
                </a:lnTo>
                <a:lnTo>
                  <a:pt x="1794668" y="2981658"/>
                </a:lnTo>
                <a:lnTo>
                  <a:pt x="1772473" y="2987586"/>
                </a:lnTo>
                <a:lnTo>
                  <a:pt x="1756619" y="2978694"/>
                </a:lnTo>
                <a:lnTo>
                  <a:pt x="1743936" y="2960911"/>
                </a:lnTo>
                <a:lnTo>
                  <a:pt x="1750277" y="2940164"/>
                </a:lnTo>
                <a:lnTo>
                  <a:pt x="1759789" y="2937200"/>
                </a:lnTo>
                <a:lnTo>
                  <a:pt x="1762960" y="2928308"/>
                </a:lnTo>
                <a:lnTo>
                  <a:pt x="1762960" y="2916453"/>
                </a:lnTo>
                <a:lnTo>
                  <a:pt x="1756619" y="2901634"/>
                </a:lnTo>
                <a:lnTo>
                  <a:pt x="1747106" y="2895706"/>
                </a:lnTo>
                <a:lnTo>
                  <a:pt x="1734423" y="2898670"/>
                </a:lnTo>
                <a:lnTo>
                  <a:pt x="1620275" y="2963875"/>
                </a:lnTo>
                <a:lnTo>
                  <a:pt x="1531492" y="3058719"/>
                </a:lnTo>
                <a:lnTo>
                  <a:pt x="1496614" y="3120960"/>
                </a:lnTo>
                <a:lnTo>
                  <a:pt x="1477589" y="3192093"/>
                </a:lnTo>
                <a:lnTo>
                  <a:pt x="1477589" y="3195057"/>
                </a:lnTo>
                <a:lnTo>
                  <a:pt x="1477589" y="3203949"/>
                </a:lnTo>
                <a:lnTo>
                  <a:pt x="1477589" y="3209877"/>
                </a:lnTo>
                <a:lnTo>
                  <a:pt x="1477589" y="3215804"/>
                </a:lnTo>
                <a:lnTo>
                  <a:pt x="1477589" y="3218768"/>
                </a:lnTo>
                <a:lnTo>
                  <a:pt x="1480760" y="3224696"/>
                </a:lnTo>
                <a:lnTo>
                  <a:pt x="1480760" y="3227660"/>
                </a:lnTo>
                <a:lnTo>
                  <a:pt x="1509297" y="3286937"/>
                </a:lnTo>
                <a:lnTo>
                  <a:pt x="1560030" y="3322504"/>
                </a:lnTo>
                <a:lnTo>
                  <a:pt x="1569542" y="3331395"/>
                </a:lnTo>
                <a:lnTo>
                  <a:pt x="1575884" y="3337323"/>
                </a:lnTo>
                <a:lnTo>
                  <a:pt x="1709057" y="3369926"/>
                </a:lnTo>
                <a:lnTo>
                  <a:pt x="1854913" y="3363998"/>
                </a:lnTo>
                <a:lnTo>
                  <a:pt x="1832718" y="3381781"/>
                </a:lnTo>
                <a:lnTo>
                  <a:pt x="1807351" y="3384745"/>
                </a:lnTo>
                <a:lnTo>
                  <a:pt x="1829547" y="3390673"/>
                </a:lnTo>
                <a:lnTo>
                  <a:pt x="1854913" y="3399565"/>
                </a:lnTo>
                <a:lnTo>
                  <a:pt x="1823205" y="3402528"/>
                </a:lnTo>
                <a:lnTo>
                  <a:pt x="1788327" y="3405492"/>
                </a:lnTo>
                <a:lnTo>
                  <a:pt x="1750277" y="3405492"/>
                </a:lnTo>
                <a:lnTo>
                  <a:pt x="1718569" y="3405492"/>
                </a:lnTo>
                <a:lnTo>
                  <a:pt x="1709057" y="3411420"/>
                </a:lnTo>
                <a:lnTo>
                  <a:pt x="1702715" y="3414384"/>
                </a:lnTo>
                <a:lnTo>
                  <a:pt x="1683690" y="3441059"/>
                </a:lnTo>
                <a:lnTo>
                  <a:pt x="1658324" y="3464770"/>
                </a:lnTo>
                <a:lnTo>
                  <a:pt x="1642470" y="3485517"/>
                </a:lnTo>
                <a:lnTo>
                  <a:pt x="1642470" y="3506264"/>
                </a:lnTo>
                <a:lnTo>
                  <a:pt x="1702715" y="3506264"/>
                </a:lnTo>
                <a:lnTo>
                  <a:pt x="1766131" y="3503300"/>
                </a:lnTo>
                <a:lnTo>
                  <a:pt x="1769302" y="3503300"/>
                </a:lnTo>
                <a:lnTo>
                  <a:pt x="1772473" y="3503300"/>
                </a:lnTo>
                <a:lnTo>
                  <a:pt x="1788327" y="3503300"/>
                </a:lnTo>
                <a:lnTo>
                  <a:pt x="1807351" y="3503300"/>
                </a:lnTo>
                <a:lnTo>
                  <a:pt x="1813693" y="3500336"/>
                </a:lnTo>
                <a:lnTo>
                  <a:pt x="1823205" y="3497372"/>
                </a:lnTo>
                <a:lnTo>
                  <a:pt x="1870767" y="3479589"/>
                </a:lnTo>
                <a:lnTo>
                  <a:pt x="1880280" y="3435131"/>
                </a:lnTo>
                <a:lnTo>
                  <a:pt x="1892963" y="3411420"/>
                </a:lnTo>
                <a:lnTo>
                  <a:pt x="1915158" y="3405492"/>
                </a:lnTo>
                <a:lnTo>
                  <a:pt x="1921500" y="3405492"/>
                </a:lnTo>
                <a:lnTo>
                  <a:pt x="1927841" y="3411420"/>
                </a:lnTo>
                <a:lnTo>
                  <a:pt x="1924671" y="3420312"/>
                </a:lnTo>
                <a:lnTo>
                  <a:pt x="1918329" y="3426239"/>
                </a:lnTo>
                <a:lnTo>
                  <a:pt x="1899304" y="3426239"/>
                </a:lnTo>
                <a:lnTo>
                  <a:pt x="1896134" y="3441059"/>
                </a:lnTo>
                <a:lnTo>
                  <a:pt x="1905646" y="3452914"/>
                </a:lnTo>
                <a:lnTo>
                  <a:pt x="1924671" y="3444023"/>
                </a:lnTo>
                <a:lnTo>
                  <a:pt x="1940525" y="3452914"/>
                </a:lnTo>
                <a:lnTo>
                  <a:pt x="1946866" y="3458842"/>
                </a:lnTo>
                <a:lnTo>
                  <a:pt x="1950037" y="3455878"/>
                </a:lnTo>
                <a:lnTo>
                  <a:pt x="1956379" y="3446987"/>
                </a:lnTo>
                <a:lnTo>
                  <a:pt x="1956379" y="3426239"/>
                </a:lnTo>
                <a:lnTo>
                  <a:pt x="1959549" y="3411420"/>
                </a:lnTo>
                <a:lnTo>
                  <a:pt x="1959549" y="3402528"/>
                </a:lnTo>
                <a:lnTo>
                  <a:pt x="1959549" y="3399565"/>
                </a:lnTo>
                <a:lnTo>
                  <a:pt x="1915158" y="3390673"/>
                </a:lnTo>
                <a:lnTo>
                  <a:pt x="1870767" y="3390673"/>
                </a:lnTo>
                <a:lnTo>
                  <a:pt x="1899304" y="3378817"/>
                </a:lnTo>
                <a:lnTo>
                  <a:pt x="1927841" y="3363998"/>
                </a:lnTo>
                <a:lnTo>
                  <a:pt x="1943695" y="3375854"/>
                </a:lnTo>
                <a:lnTo>
                  <a:pt x="1959549" y="3396601"/>
                </a:lnTo>
                <a:lnTo>
                  <a:pt x="1975403" y="3399565"/>
                </a:lnTo>
                <a:lnTo>
                  <a:pt x="1978574" y="3384745"/>
                </a:lnTo>
                <a:lnTo>
                  <a:pt x="1965891" y="3378817"/>
                </a:lnTo>
                <a:lnTo>
                  <a:pt x="1959549" y="3369926"/>
                </a:lnTo>
                <a:lnTo>
                  <a:pt x="1978574" y="3369926"/>
                </a:lnTo>
                <a:lnTo>
                  <a:pt x="1981745" y="3381781"/>
                </a:lnTo>
                <a:lnTo>
                  <a:pt x="1988086" y="3396601"/>
                </a:lnTo>
                <a:lnTo>
                  <a:pt x="1981745" y="3411420"/>
                </a:lnTo>
                <a:lnTo>
                  <a:pt x="1981745" y="3435131"/>
                </a:lnTo>
                <a:lnTo>
                  <a:pt x="1997599" y="3455878"/>
                </a:lnTo>
                <a:lnTo>
                  <a:pt x="2003940" y="3458842"/>
                </a:lnTo>
                <a:lnTo>
                  <a:pt x="2013453" y="3455878"/>
                </a:lnTo>
                <a:lnTo>
                  <a:pt x="2095893" y="3426239"/>
                </a:lnTo>
                <a:lnTo>
                  <a:pt x="2181504" y="3396601"/>
                </a:lnTo>
                <a:lnTo>
                  <a:pt x="2216383" y="3381781"/>
                </a:lnTo>
                <a:lnTo>
                  <a:pt x="2244920" y="3369926"/>
                </a:lnTo>
                <a:lnTo>
                  <a:pt x="2251262" y="3361034"/>
                </a:lnTo>
                <a:lnTo>
                  <a:pt x="2248091" y="3355106"/>
                </a:lnTo>
                <a:lnTo>
                  <a:pt x="2225896" y="3340287"/>
                </a:lnTo>
                <a:lnTo>
                  <a:pt x="2203700" y="3322504"/>
                </a:lnTo>
                <a:lnTo>
                  <a:pt x="2200529" y="3307684"/>
                </a:lnTo>
                <a:lnTo>
                  <a:pt x="2206871" y="3292865"/>
                </a:lnTo>
                <a:lnTo>
                  <a:pt x="2165650" y="3310648"/>
                </a:lnTo>
                <a:lnTo>
                  <a:pt x="2124430" y="3328432"/>
                </a:lnTo>
                <a:lnTo>
                  <a:pt x="2073698" y="3343251"/>
                </a:lnTo>
                <a:lnTo>
                  <a:pt x="2026136" y="3358070"/>
                </a:lnTo>
                <a:lnTo>
                  <a:pt x="2019794" y="3363998"/>
                </a:lnTo>
                <a:lnTo>
                  <a:pt x="2013453" y="3369926"/>
                </a:lnTo>
                <a:lnTo>
                  <a:pt x="2003940" y="3369926"/>
                </a:lnTo>
                <a:lnTo>
                  <a:pt x="1997599" y="3361034"/>
                </a:lnTo>
                <a:lnTo>
                  <a:pt x="2000769" y="3355106"/>
                </a:lnTo>
                <a:lnTo>
                  <a:pt x="2010282" y="3355106"/>
                </a:lnTo>
                <a:lnTo>
                  <a:pt x="2035648" y="3343251"/>
                </a:lnTo>
                <a:lnTo>
                  <a:pt x="2064185" y="3337323"/>
                </a:lnTo>
                <a:lnTo>
                  <a:pt x="2064185" y="3322504"/>
                </a:lnTo>
                <a:lnTo>
                  <a:pt x="2073698" y="3310648"/>
                </a:lnTo>
                <a:lnTo>
                  <a:pt x="2080039" y="3307684"/>
                </a:lnTo>
                <a:lnTo>
                  <a:pt x="2092722" y="3310648"/>
                </a:lnTo>
                <a:lnTo>
                  <a:pt x="2092722" y="3313612"/>
                </a:lnTo>
                <a:lnTo>
                  <a:pt x="2089552" y="3319540"/>
                </a:lnTo>
                <a:lnTo>
                  <a:pt x="2080039" y="3319540"/>
                </a:lnTo>
                <a:lnTo>
                  <a:pt x="2076868" y="3328432"/>
                </a:lnTo>
                <a:lnTo>
                  <a:pt x="2086381" y="3328432"/>
                </a:lnTo>
                <a:lnTo>
                  <a:pt x="2092722" y="3322504"/>
                </a:lnTo>
                <a:lnTo>
                  <a:pt x="2140284" y="3307684"/>
                </a:lnTo>
                <a:lnTo>
                  <a:pt x="2184675" y="3281010"/>
                </a:lnTo>
                <a:lnTo>
                  <a:pt x="2156138" y="3289901"/>
                </a:lnTo>
                <a:lnTo>
                  <a:pt x="2124430" y="3301757"/>
                </a:lnTo>
                <a:lnTo>
                  <a:pt x="2118089" y="3307684"/>
                </a:lnTo>
                <a:lnTo>
                  <a:pt x="2111747" y="3301757"/>
                </a:lnTo>
                <a:lnTo>
                  <a:pt x="2111747" y="3295829"/>
                </a:lnTo>
                <a:lnTo>
                  <a:pt x="2118089" y="3292865"/>
                </a:lnTo>
                <a:lnTo>
                  <a:pt x="2187846" y="3257299"/>
                </a:lnTo>
                <a:lnTo>
                  <a:pt x="2251262" y="3218768"/>
                </a:lnTo>
                <a:lnTo>
                  <a:pt x="2343215" y="3147635"/>
                </a:lnTo>
                <a:lnTo>
                  <a:pt x="2419314" y="3052791"/>
                </a:lnTo>
                <a:lnTo>
                  <a:pt x="2422485" y="3046863"/>
                </a:lnTo>
                <a:lnTo>
                  <a:pt x="2428826" y="3043900"/>
                </a:lnTo>
                <a:lnTo>
                  <a:pt x="2438339" y="3049827"/>
                </a:lnTo>
                <a:lnTo>
                  <a:pt x="2428826" y="3061683"/>
                </a:lnTo>
                <a:lnTo>
                  <a:pt x="2422485" y="3073538"/>
                </a:lnTo>
                <a:lnTo>
                  <a:pt x="2409802" y="3091322"/>
                </a:lnTo>
                <a:lnTo>
                  <a:pt x="2403460" y="3100213"/>
                </a:lnTo>
                <a:lnTo>
                  <a:pt x="2406631" y="3109105"/>
                </a:lnTo>
                <a:lnTo>
                  <a:pt x="2419314" y="3109105"/>
                </a:lnTo>
                <a:lnTo>
                  <a:pt x="2425656" y="3100213"/>
                </a:lnTo>
                <a:lnTo>
                  <a:pt x="2447851" y="3067611"/>
                </a:lnTo>
                <a:lnTo>
                  <a:pt x="2463705" y="3037972"/>
                </a:lnTo>
                <a:lnTo>
                  <a:pt x="2470046" y="3026116"/>
                </a:lnTo>
                <a:lnTo>
                  <a:pt x="2479559" y="3023152"/>
                </a:lnTo>
                <a:lnTo>
                  <a:pt x="2482730" y="3032044"/>
                </a:lnTo>
                <a:lnTo>
                  <a:pt x="2479559" y="3040936"/>
                </a:lnTo>
                <a:lnTo>
                  <a:pt x="2463705" y="3061683"/>
                </a:lnTo>
                <a:lnTo>
                  <a:pt x="2457364" y="3085394"/>
                </a:lnTo>
                <a:lnTo>
                  <a:pt x="2495413" y="3094285"/>
                </a:lnTo>
                <a:lnTo>
                  <a:pt x="2539804" y="3094285"/>
                </a:lnTo>
                <a:lnTo>
                  <a:pt x="2546146" y="3100213"/>
                </a:lnTo>
                <a:lnTo>
                  <a:pt x="2552487" y="3100213"/>
                </a:lnTo>
                <a:lnTo>
                  <a:pt x="2562000" y="3100213"/>
                </a:lnTo>
                <a:lnTo>
                  <a:pt x="2571512" y="3100213"/>
                </a:lnTo>
                <a:lnTo>
                  <a:pt x="2581024" y="3100213"/>
                </a:lnTo>
                <a:lnTo>
                  <a:pt x="2593708" y="3094285"/>
                </a:lnTo>
                <a:lnTo>
                  <a:pt x="2612732" y="3067611"/>
                </a:lnTo>
                <a:lnTo>
                  <a:pt x="2625415" y="3040936"/>
                </a:lnTo>
                <a:lnTo>
                  <a:pt x="2628586" y="3026116"/>
                </a:lnTo>
                <a:lnTo>
                  <a:pt x="2615903" y="3023152"/>
                </a:lnTo>
                <a:lnTo>
                  <a:pt x="2593708" y="3026116"/>
                </a:lnTo>
                <a:lnTo>
                  <a:pt x="2571512" y="3023152"/>
                </a:lnTo>
                <a:lnTo>
                  <a:pt x="2625415" y="3020189"/>
                </a:lnTo>
                <a:lnTo>
                  <a:pt x="2644440" y="3005369"/>
                </a:lnTo>
                <a:lnTo>
                  <a:pt x="2657123" y="2969803"/>
                </a:lnTo>
                <a:lnTo>
                  <a:pt x="2660294" y="2937200"/>
                </a:lnTo>
                <a:lnTo>
                  <a:pt x="2619074" y="2946092"/>
                </a:lnTo>
                <a:lnTo>
                  <a:pt x="2577854" y="2957947"/>
                </a:lnTo>
                <a:lnTo>
                  <a:pt x="2571512" y="2957947"/>
                </a:lnTo>
                <a:lnTo>
                  <a:pt x="2568341" y="2954983"/>
                </a:lnTo>
                <a:lnTo>
                  <a:pt x="2552487" y="2937200"/>
                </a:lnTo>
                <a:lnTo>
                  <a:pt x="2536633" y="2916453"/>
                </a:lnTo>
                <a:lnTo>
                  <a:pt x="2555658" y="2913489"/>
                </a:lnTo>
                <a:lnTo>
                  <a:pt x="2574683" y="2922381"/>
                </a:lnTo>
                <a:lnTo>
                  <a:pt x="2584195" y="2937200"/>
                </a:lnTo>
                <a:lnTo>
                  <a:pt x="2596878" y="2937200"/>
                </a:lnTo>
                <a:lnTo>
                  <a:pt x="2596878" y="2925345"/>
                </a:lnTo>
                <a:lnTo>
                  <a:pt x="2584195" y="2913489"/>
                </a:lnTo>
                <a:lnTo>
                  <a:pt x="2581024" y="2907561"/>
                </a:lnTo>
                <a:lnTo>
                  <a:pt x="2577854" y="2904598"/>
                </a:lnTo>
                <a:lnTo>
                  <a:pt x="2612732" y="2895706"/>
                </a:lnTo>
                <a:lnTo>
                  <a:pt x="2641269" y="2886814"/>
                </a:lnTo>
                <a:lnTo>
                  <a:pt x="2657123" y="2883850"/>
                </a:lnTo>
                <a:lnTo>
                  <a:pt x="2663465" y="2871995"/>
                </a:lnTo>
                <a:lnTo>
                  <a:pt x="2641269" y="2803826"/>
                </a:lnTo>
                <a:lnTo>
                  <a:pt x="2593708" y="2750476"/>
                </a:lnTo>
                <a:lnTo>
                  <a:pt x="2584195" y="2750476"/>
                </a:lnTo>
                <a:close/>
                <a:moveTo>
                  <a:pt x="1537834" y="2747512"/>
                </a:moveTo>
                <a:lnTo>
                  <a:pt x="1528322" y="2750476"/>
                </a:lnTo>
                <a:lnTo>
                  <a:pt x="1518809" y="2753440"/>
                </a:lnTo>
                <a:lnTo>
                  <a:pt x="1506126" y="2759368"/>
                </a:lnTo>
                <a:lnTo>
                  <a:pt x="1461735" y="2783079"/>
                </a:lnTo>
                <a:lnTo>
                  <a:pt x="1417344" y="2815681"/>
                </a:lnTo>
                <a:lnTo>
                  <a:pt x="1322220" y="2880886"/>
                </a:lnTo>
                <a:lnTo>
                  <a:pt x="1236609" y="2960911"/>
                </a:lnTo>
                <a:lnTo>
                  <a:pt x="1246121" y="2969803"/>
                </a:lnTo>
                <a:lnTo>
                  <a:pt x="1261975" y="2963875"/>
                </a:lnTo>
                <a:lnTo>
                  <a:pt x="1265146" y="2954983"/>
                </a:lnTo>
                <a:lnTo>
                  <a:pt x="1277829" y="2949056"/>
                </a:lnTo>
                <a:lnTo>
                  <a:pt x="1284171" y="2943128"/>
                </a:lnTo>
                <a:lnTo>
                  <a:pt x="1284171" y="2937200"/>
                </a:lnTo>
                <a:lnTo>
                  <a:pt x="1296854" y="2922381"/>
                </a:lnTo>
                <a:lnTo>
                  <a:pt x="1319049" y="2916453"/>
                </a:lnTo>
                <a:lnTo>
                  <a:pt x="1347587" y="2883850"/>
                </a:lnTo>
                <a:lnTo>
                  <a:pt x="1385636" y="2857175"/>
                </a:lnTo>
                <a:lnTo>
                  <a:pt x="1401490" y="2842356"/>
                </a:lnTo>
                <a:lnTo>
                  <a:pt x="1420515" y="2824573"/>
                </a:lnTo>
                <a:lnTo>
                  <a:pt x="1477589" y="2794934"/>
                </a:lnTo>
                <a:lnTo>
                  <a:pt x="1537834" y="2762332"/>
                </a:lnTo>
                <a:lnTo>
                  <a:pt x="1541005" y="2759368"/>
                </a:lnTo>
                <a:lnTo>
                  <a:pt x="1541005" y="2753440"/>
                </a:lnTo>
                <a:close/>
                <a:moveTo>
                  <a:pt x="3028106" y="2726765"/>
                </a:moveTo>
                <a:lnTo>
                  <a:pt x="3012252" y="2738620"/>
                </a:lnTo>
                <a:lnTo>
                  <a:pt x="2999569" y="2756404"/>
                </a:lnTo>
                <a:lnTo>
                  <a:pt x="3021764" y="2747512"/>
                </a:lnTo>
                <a:close/>
                <a:moveTo>
                  <a:pt x="1658324" y="2720837"/>
                </a:moveTo>
                <a:lnTo>
                  <a:pt x="1639299" y="2726765"/>
                </a:lnTo>
                <a:lnTo>
                  <a:pt x="1642470" y="2726765"/>
                </a:lnTo>
                <a:lnTo>
                  <a:pt x="1648812" y="2732693"/>
                </a:lnTo>
                <a:lnTo>
                  <a:pt x="1648812" y="2741584"/>
                </a:lnTo>
                <a:lnTo>
                  <a:pt x="1636129" y="2750476"/>
                </a:lnTo>
                <a:lnTo>
                  <a:pt x="1626616" y="2753440"/>
                </a:lnTo>
                <a:lnTo>
                  <a:pt x="1620275" y="2762332"/>
                </a:lnTo>
                <a:lnTo>
                  <a:pt x="1636129" y="2759368"/>
                </a:lnTo>
                <a:lnTo>
                  <a:pt x="1655153" y="2750476"/>
                </a:lnTo>
                <a:lnTo>
                  <a:pt x="1664666" y="2747512"/>
                </a:lnTo>
                <a:lnTo>
                  <a:pt x="1664666" y="2735657"/>
                </a:lnTo>
                <a:close/>
                <a:moveTo>
                  <a:pt x="1217584" y="2720837"/>
                </a:moveTo>
                <a:lnTo>
                  <a:pt x="1233438" y="2726765"/>
                </a:lnTo>
                <a:lnTo>
                  <a:pt x="1239780" y="2738620"/>
                </a:lnTo>
                <a:lnTo>
                  <a:pt x="1211243" y="2741584"/>
                </a:lnTo>
                <a:lnTo>
                  <a:pt x="1179535" y="2753440"/>
                </a:lnTo>
                <a:lnTo>
                  <a:pt x="1176364" y="2756404"/>
                </a:lnTo>
                <a:lnTo>
                  <a:pt x="1170022" y="2750476"/>
                </a:lnTo>
                <a:lnTo>
                  <a:pt x="1170022" y="2747512"/>
                </a:lnTo>
                <a:lnTo>
                  <a:pt x="1173193" y="2738620"/>
                </a:lnTo>
                <a:lnTo>
                  <a:pt x="1195389" y="2729729"/>
                </a:lnTo>
                <a:close/>
                <a:moveTo>
                  <a:pt x="2638098" y="2717874"/>
                </a:moveTo>
                <a:lnTo>
                  <a:pt x="2628586" y="2720837"/>
                </a:lnTo>
                <a:lnTo>
                  <a:pt x="2619074" y="2729729"/>
                </a:lnTo>
                <a:lnTo>
                  <a:pt x="2622244" y="2735657"/>
                </a:lnTo>
                <a:lnTo>
                  <a:pt x="2628586" y="2741584"/>
                </a:lnTo>
                <a:lnTo>
                  <a:pt x="2644440" y="2759368"/>
                </a:lnTo>
                <a:lnTo>
                  <a:pt x="2660294" y="2780115"/>
                </a:lnTo>
                <a:lnTo>
                  <a:pt x="2682490" y="2821609"/>
                </a:lnTo>
                <a:lnTo>
                  <a:pt x="2698344" y="2871995"/>
                </a:lnTo>
                <a:lnTo>
                  <a:pt x="2698344" y="2874959"/>
                </a:lnTo>
                <a:lnTo>
                  <a:pt x="2698344" y="2877923"/>
                </a:lnTo>
                <a:lnTo>
                  <a:pt x="2704685" y="2883850"/>
                </a:lnTo>
                <a:lnTo>
                  <a:pt x="2714198" y="2883850"/>
                </a:lnTo>
                <a:lnTo>
                  <a:pt x="2723710" y="2883850"/>
                </a:lnTo>
                <a:lnTo>
                  <a:pt x="2730052" y="2877923"/>
                </a:lnTo>
                <a:lnTo>
                  <a:pt x="2730052" y="2866067"/>
                </a:lnTo>
                <a:lnTo>
                  <a:pt x="2726881" y="2860139"/>
                </a:lnTo>
                <a:lnTo>
                  <a:pt x="2714198" y="2854212"/>
                </a:lnTo>
                <a:lnTo>
                  <a:pt x="2723710" y="2842356"/>
                </a:lnTo>
                <a:lnTo>
                  <a:pt x="2723710" y="2833465"/>
                </a:lnTo>
                <a:lnTo>
                  <a:pt x="2714198" y="2821609"/>
                </a:lnTo>
                <a:lnTo>
                  <a:pt x="2704685" y="2815681"/>
                </a:lnTo>
                <a:lnTo>
                  <a:pt x="2707856" y="2800862"/>
                </a:lnTo>
                <a:lnTo>
                  <a:pt x="2707856" y="2791970"/>
                </a:lnTo>
                <a:lnTo>
                  <a:pt x="2701514" y="2780115"/>
                </a:lnTo>
                <a:lnTo>
                  <a:pt x="2679319" y="2756404"/>
                </a:lnTo>
                <a:lnTo>
                  <a:pt x="2657123" y="2729729"/>
                </a:lnTo>
                <a:lnTo>
                  <a:pt x="2647611" y="2720837"/>
                </a:lnTo>
                <a:close/>
                <a:moveTo>
                  <a:pt x="1347587" y="2717874"/>
                </a:moveTo>
                <a:lnTo>
                  <a:pt x="1350757" y="2726765"/>
                </a:lnTo>
                <a:lnTo>
                  <a:pt x="1347587" y="2732693"/>
                </a:lnTo>
                <a:lnTo>
                  <a:pt x="1334903" y="2735657"/>
                </a:lnTo>
                <a:lnTo>
                  <a:pt x="1328562" y="2735657"/>
                </a:lnTo>
                <a:lnTo>
                  <a:pt x="1328562" y="2720837"/>
                </a:lnTo>
                <a:close/>
                <a:moveTo>
                  <a:pt x="3947636" y="2708982"/>
                </a:moveTo>
                <a:lnTo>
                  <a:pt x="3938123" y="2711946"/>
                </a:lnTo>
                <a:lnTo>
                  <a:pt x="3938123" y="2720837"/>
                </a:lnTo>
                <a:lnTo>
                  <a:pt x="3941294" y="2732693"/>
                </a:lnTo>
                <a:lnTo>
                  <a:pt x="3950806" y="2735657"/>
                </a:lnTo>
                <a:lnTo>
                  <a:pt x="3960318" y="2732693"/>
                </a:lnTo>
                <a:lnTo>
                  <a:pt x="3963489" y="2720837"/>
                </a:lnTo>
                <a:lnTo>
                  <a:pt x="3969831" y="2711946"/>
                </a:lnTo>
                <a:lnTo>
                  <a:pt x="3963489" y="2711946"/>
                </a:lnTo>
                <a:lnTo>
                  <a:pt x="3957148" y="2711946"/>
                </a:lnTo>
                <a:close/>
                <a:moveTo>
                  <a:pt x="2742735" y="2708982"/>
                </a:moveTo>
                <a:lnTo>
                  <a:pt x="2723710" y="2717874"/>
                </a:lnTo>
                <a:lnTo>
                  <a:pt x="2707856" y="2726765"/>
                </a:lnTo>
                <a:lnTo>
                  <a:pt x="2698344" y="2729729"/>
                </a:lnTo>
                <a:lnTo>
                  <a:pt x="2692002" y="2738620"/>
                </a:lnTo>
                <a:lnTo>
                  <a:pt x="2701514" y="2750476"/>
                </a:lnTo>
                <a:lnTo>
                  <a:pt x="2714198" y="2753440"/>
                </a:lnTo>
                <a:lnTo>
                  <a:pt x="2736393" y="2747512"/>
                </a:lnTo>
                <a:lnTo>
                  <a:pt x="2755418" y="2735657"/>
                </a:lnTo>
                <a:lnTo>
                  <a:pt x="2768101" y="2732693"/>
                </a:lnTo>
                <a:lnTo>
                  <a:pt x="2771272" y="2720837"/>
                </a:lnTo>
                <a:lnTo>
                  <a:pt x="2758588" y="2708982"/>
                </a:lnTo>
                <a:close/>
                <a:moveTo>
                  <a:pt x="3370551" y="2706018"/>
                </a:moveTo>
                <a:lnTo>
                  <a:pt x="3367380" y="2726765"/>
                </a:lnTo>
                <a:lnTo>
                  <a:pt x="3357868" y="2741584"/>
                </a:lnTo>
                <a:lnTo>
                  <a:pt x="3357868" y="2747512"/>
                </a:lnTo>
                <a:lnTo>
                  <a:pt x="3357868" y="2753440"/>
                </a:lnTo>
                <a:lnTo>
                  <a:pt x="3364210" y="2768259"/>
                </a:lnTo>
                <a:lnTo>
                  <a:pt x="3367380" y="2777151"/>
                </a:lnTo>
                <a:lnTo>
                  <a:pt x="3370551" y="2845320"/>
                </a:lnTo>
                <a:lnTo>
                  <a:pt x="3370551" y="2916453"/>
                </a:lnTo>
                <a:lnTo>
                  <a:pt x="3370551" y="2934236"/>
                </a:lnTo>
                <a:lnTo>
                  <a:pt x="3380064" y="2940164"/>
                </a:lnTo>
                <a:lnTo>
                  <a:pt x="3386405" y="2934236"/>
                </a:lnTo>
                <a:lnTo>
                  <a:pt x="3386405" y="2916453"/>
                </a:lnTo>
                <a:lnTo>
                  <a:pt x="3383234" y="2836428"/>
                </a:lnTo>
                <a:lnTo>
                  <a:pt x="3380064" y="2753440"/>
                </a:lnTo>
                <a:lnTo>
                  <a:pt x="3380064" y="2729729"/>
                </a:lnTo>
                <a:close/>
                <a:moveTo>
                  <a:pt x="1217584" y="2706018"/>
                </a:moveTo>
                <a:lnTo>
                  <a:pt x="1195389" y="2708982"/>
                </a:lnTo>
                <a:lnTo>
                  <a:pt x="1173193" y="2708982"/>
                </a:lnTo>
                <a:lnTo>
                  <a:pt x="1173193" y="2714909"/>
                </a:lnTo>
                <a:lnTo>
                  <a:pt x="1166851" y="2717874"/>
                </a:lnTo>
                <a:lnTo>
                  <a:pt x="1160510" y="2714909"/>
                </a:lnTo>
                <a:lnTo>
                  <a:pt x="1157339" y="2708982"/>
                </a:lnTo>
                <a:lnTo>
                  <a:pt x="1138314" y="2726765"/>
                </a:lnTo>
                <a:lnTo>
                  <a:pt x="1135144" y="2750476"/>
                </a:lnTo>
                <a:lnTo>
                  <a:pt x="1135144" y="2759368"/>
                </a:lnTo>
                <a:lnTo>
                  <a:pt x="1128802" y="2768259"/>
                </a:lnTo>
                <a:lnTo>
                  <a:pt x="1125631" y="2774187"/>
                </a:lnTo>
                <a:lnTo>
                  <a:pt x="1125631" y="2780115"/>
                </a:lnTo>
                <a:lnTo>
                  <a:pt x="1131973" y="2783079"/>
                </a:lnTo>
                <a:lnTo>
                  <a:pt x="1144656" y="2783079"/>
                </a:lnTo>
                <a:lnTo>
                  <a:pt x="1189047" y="2774187"/>
                </a:lnTo>
                <a:lnTo>
                  <a:pt x="1236609" y="2762332"/>
                </a:lnTo>
                <a:lnTo>
                  <a:pt x="1239780" y="2759368"/>
                </a:lnTo>
                <a:lnTo>
                  <a:pt x="1239780" y="2753440"/>
                </a:lnTo>
                <a:lnTo>
                  <a:pt x="1239780" y="2747512"/>
                </a:lnTo>
                <a:lnTo>
                  <a:pt x="1239780" y="2738620"/>
                </a:lnTo>
                <a:lnTo>
                  <a:pt x="1242950" y="2720837"/>
                </a:lnTo>
                <a:lnTo>
                  <a:pt x="1242950" y="2708982"/>
                </a:lnTo>
                <a:lnTo>
                  <a:pt x="1227096" y="2708982"/>
                </a:lnTo>
                <a:close/>
                <a:moveTo>
                  <a:pt x="1902475" y="2697126"/>
                </a:moveTo>
                <a:lnTo>
                  <a:pt x="1816864" y="2726765"/>
                </a:lnTo>
                <a:lnTo>
                  <a:pt x="1737594" y="2759368"/>
                </a:lnTo>
                <a:lnTo>
                  <a:pt x="1699544" y="2783079"/>
                </a:lnTo>
                <a:lnTo>
                  <a:pt x="1728082" y="2818645"/>
                </a:lnTo>
                <a:lnTo>
                  <a:pt x="1756619" y="2833465"/>
                </a:lnTo>
                <a:lnTo>
                  <a:pt x="1785156" y="2830501"/>
                </a:lnTo>
                <a:lnTo>
                  <a:pt x="1804181" y="2818645"/>
                </a:lnTo>
                <a:lnTo>
                  <a:pt x="1826376" y="2809753"/>
                </a:lnTo>
                <a:lnTo>
                  <a:pt x="1877109" y="2791970"/>
                </a:lnTo>
                <a:lnTo>
                  <a:pt x="1921500" y="2771223"/>
                </a:lnTo>
                <a:lnTo>
                  <a:pt x="1934183" y="2759368"/>
                </a:lnTo>
                <a:lnTo>
                  <a:pt x="1937354" y="2747512"/>
                </a:lnTo>
                <a:lnTo>
                  <a:pt x="1927841" y="2738620"/>
                </a:lnTo>
                <a:lnTo>
                  <a:pt x="1915158" y="2735657"/>
                </a:lnTo>
                <a:lnTo>
                  <a:pt x="1921500" y="2729729"/>
                </a:lnTo>
                <a:lnTo>
                  <a:pt x="1934183" y="2720837"/>
                </a:lnTo>
                <a:lnTo>
                  <a:pt x="1940525" y="2714909"/>
                </a:lnTo>
                <a:lnTo>
                  <a:pt x="1937354" y="2708982"/>
                </a:lnTo>
                <a:lnTo>
                  <a:pt x="1921500" y="2697126"/>
                </a:lnTo>
                <a:close/>
                <a:moveTo>
                  <a:pt x="2669806" y="2694162"/>
                </a:moveTo>
                <a:lnTo>
                  <a:pt x="2660294" y="2706018"/>
                </a:lnTo>
                <a:lnTo>
                  <a:pt x="2676148" y="2717874"/>
                </a:lnTo>
                <a:lnTo>
                  <a:pt x="2692002" y="2714909"/>
                </a:lnTo>
                <a:lnTo>
                  <a:pt x="2692002" y="2706018"/>
                </a:lnTo>
                <a:lnTo>
                  <a:pt x="2685660" y="2694162"/>
                </a:lnTo>
                <a:close/>
                <a:moveTo>
                  <a:pt x="1813693" y="2694162"/>
                </a:moveTo>
                <a:lnTo>
                  <a:pt x="1769302" y="2714909"/>
                </a:lnTo>
                <a:lnTo>
                  <a:pt x="1724911" y="2732693"/>
                </a:lnTo>
                <a:lnTo>
                  <a:pt x="1705886" y="2738620"/>
                </a:lnTo>
                <a:lnTo>
                  <a:pt x="1693203" y="2753440"/>
                </a:lnTo>
                <a:lnTo>
                  <a:pt x="1661495" y="2759368"/>
                </a:lnTo>
                <a:lnTo>
                  <a:pt x="1642470" y="2780115"/>
                </a:lnTo>
                <a:lnTo>
                  <a:pt x="1648812" y="2780115"/>
                </a:lnTo>
                <a:lnTo>
                  <a:pt x="1651983" y="2780115"/>
                </a:lnTo>
                <a:lnTo>
                  <a:pt x="1655153" y="2780115"/>
                </a:lnTo>
                <a:lnTo>
                  <a:pt x="1677349" y="2771223"/>
                </a:lnTo>
                <a:lnTo>
                  <a:pt x="1693203" y="2753440"/>
                </a:lnTo>
                <a:lnTo>
                  <a:pt x="1699544" y="2756404"/>
                </a:lnTo>
                <a:lnTo>
                  <a:pt x="1705886" y="2753440"/>
                </a:lnTo>
                <a:lnTo>
                  <a:pt x="1762960" y="2732693"/>
                </a:lnTo>
                <a:lnTo>
                  <a:pt x="1816864" y="2708982"/>
                </a:lnTo>
                <a:lnTo>
                  <a:pt x="1826376" y="2706018"/>
                </a:lnTo>
                <a:lnTo>
                  <a:pt x="1832718" y="2694162"/>
                </a:lnTo>
                <a:lnTo>
                  <a:pt x="1823205" y="2694162"/>
                </a:lnTo>
                <a:close/>
                <a:moveTo>
                  <a:pt x="1433198" y="2694162"/>
                </a:moveTo>
                <a:lnTo>
                  <a:pt x="1423686" y="2706018"/>
                </a:lnTo>
                <a:lnTo>
                  <a:pt x="1411002" y="2711946"/>
                </a:lnTo>
                <a:lnTo>
                  <a:pt x="1398319" y="2720837"/>
                </a:lnTo>
                <a:lnTo>
                  <a:pt x="1385636" y="2726765"/>
                </a:lnTo>
                <a:lnTo>
                  <a:pt x="1350757" y="2750476"/>
                </a:lnTo>
                <a:lnTo>
                  <a:pt x="1319049" y="2771223"/>
                </a:lnTo>
                <a:lnTo>
                  <a:pt x="1309537" y="2777151"/>
                </a:lnTo>
                <a:lnTo>
                  <a:pt x="1303195" y="2780115"/>
                </a:lnTo>
                <a:lnTo>
                  <a:pt x="1296854" y="2791970"/>
                </a:lnTo>
                <a:lnTo>
                  <a:pt x="1284171" y="2794934"/>
                </a:lnTo>
                <a:lnTo>
                  <a:pt x="1268317" y="2809753"/>
                </a:lnTo>
                <a:lnTo>
                  <a:pt x="1249292" y="2815681"/>
                </a:lnTo>
                <a:lnTo>
                  <a:pt x="1265146" y="2800862"/>
                </a:lnTo>
                <a:lnTo>
                  <a:pt x="1281000" y="2794934"/>
                </a:lnTo>
                <a:lnTo>
                  <a:pt x="1287342" y="2783079"/>
                </a:lnTo>
                <a:lnTo>
                  <a:pt x="1300025" y="2777151"/>
                </a:lnTo>
                <a:lnTo>
                  <a:pt x="1306366" y="2771223"/>
                </a:lnTo>
                <a:lnTo>
                  <a:pt x="1312708" y="2768259"/>
                </a:lnTo>
                <a:lnTo>
                  <a:pt x="1331733" y="2753440"/>
                </a:lnTo>
                <a:lnTo>
                  <a:pt x="1347587" y="2732693"/>
                </a:lnTo>
                <a:lnTo>
                  <a:pt x="1366611" y="2732693"/>
                </a:lnTo>
                <a:lnTo>
                  <a:pt x="1379294" y="2720837"/>
                </a:lnTo>
                <a:lnTo>
                  <a:pt x="1391978" y="2714909"/>
                </a:lnTo>
                <a:lnTo>
                  <a:pt x="1401490" y="2706018"/>
                </a:lnTo>
                <a:lnTo>
                  <a:pt x="1417344" y="2697126"/>
                </a:lnTo>
                <a:close/>
                <a:moveTo>
                  <a:pt x="1997599" y="2691199"/>
                </a:moveTo>
                <a:lnTo>
                  <a:pt x="1981745" y="2694162"/>
                </a:lnTo>
                <a:lnTo>
                  <a:pt x="1969062" y="2694162"/>
                </a:lnTo>
                <a:lnTo>
                  <a:pt x="1962720" y="2697126"/>
                </a:lnTo>
                <a:lnTo>
                  <a:pt x="1962720" y="2706018"/>
                </a:lnTo>
                <a:lnTo>
                  <a:pt x="1962720" y="2711946"/>
                </a:lnTo>
                <a:lnTo>
                  <a:pt x="1965891" y="2717874"/>
                </a:lnTo>
                <a:lnTo>
                  <a:pt x="1981745" y="2726765"/>
                </a:lnTo>
                <a:lnTo>
                  <a:pt x="1969062" y="2735657"/>
                </a:lnTo>
                <a:lnTo>
                  <a:pt x="1962720" y="2738620"/>
                </a:lnTo>
                <a:lnTo>
                  <a:pt x="1959549" y="2747512"/>
                </a:lnTo>
                <a:lnTo>
                  <a:pt x="1965891" y="2753440"/>
                </a:lnTo>
                <a:lnTo>
                  <a:pt x="1975403" y="2753440"/>
                </a:lnTo>
                <a:lnTo>
                  <a:pt x="1988086" y="2750476"/>
                </a:lnTo>
                <a:lnTo>
                  <a:pt x="1997599" y="2735657"/>
                </a:lnTo>
                <a:lnTo>
                  <a:pt x="1997599" y="2714909"/>
                </a:lnTo>
                <a:close/>
                <a:moveTo>
                  <a:pt x="2466876" y="2688235"/>
                </a:moveTo>
                <a:lnTo>
                  <a:pt x="2438339" y="2691199"/>
                </a:lnTo>
                <a:lnTo>
                  <a:pt x="2387606" y="2726765"/>
                </a:lnTo>
                <a:lnTo>
                  <a:pt x="2343215" y="2759368"/>
                </a:lnTo>
                <a:lnTo>
                  <a:pt x="2362240" y="2768259"/>
                </a:lnTo>
                <a:lnTo>
                  <a:pt x="2374923" y="2777151"/>
                </a:lnTo>
                <a:lnTo>
                  <a:pt x="2400289" y="2789007"/>
                </a:lnTo>
                <a:lnTo>
                  <a:pt x="2425656" y="2797898"/>
                </a:lnTo>
                <a:lnTo>
                  <a:pt x="2482730" y="2762332"/>
                </a:lnTo>
                <a:lnTo>
                  <a:pt x="2536633" y="2732693"/>
                </a:lnTo>
                <a:lnTo>
                  <a:pt x="2549316" y="2714909"/>
                </a:lnTo>
                <a:lnTo>
                  <a:pt x="2530292" y="2708982"/>
                </a:lnTo>
                <a:lnTo>
                  <a:pt x="2511267" y="2706018"/>
                </a:lnTo>
                <a:lnTo>
                  <a:pt x="2495413" y="2691199"/>
                </a:lnTo>
                <a:close/>
                <a:moveTo>
                  <a:pt x="1718569" y="2688235"/>
                </a:moveTo>
                <a:lnTo>
                  <a:pt x="1699544" y="2694162"/>
                </a:lnTo>
                <a:lnTo>
                  <a:pt x="1683690" y="2700090"/>
                </a:lnTo>
                <a:lnTo>
                  <a:pt x="1674178" y="2708982"/>
                </a:lnTo>
                <a:lnTo>
                  <a:pt x="1674178" y="2717874"/>
                </a:lnTo>
                <a:lnTo>
                  <a:pt x="1683690" y="2732693"/>
                </a:lnTo>
                <a:lnTo>
                  <a:pt x="1699544" y="2732693"/>
                </a:lnTo>
                <a:lnTo>
                  <a:pt x="1715398" y="2720837"/>
                </a:lnTo>
                <a:lnTo>
                  <a:pt x="1728082" y="2717874"/>
                </a:lnTo>
                <a:lnTo>
                  <a:pt x="1737594" y="2711946"/>
                </a:lnTo>
                <a:lnTo>
                  <a:pt x="1743936" y="2706018"/>
                </a:lnTo>
                <a:lnTo>
                  <a:pt x="1737594" y="2691199"/>
                </a:lnTo>
                <a:close/>
                <a:moveTo>
                  <a:pt x="1166851" y="2688235"/>
                </a:moveTo>
                <a:lnTo>
                  <a:pt x="1147827" y="2691199"/>
                </a:lnTo>
                <a:lnTo>
                  <a:pt x="1128802" y="2697126"/>
                </a:lnTo>
                <a:lnTo>
                  <a:pt x="1131973" y="2706018"/>
                </a:lnTo>
                <a:lnTo>
                  <a:pt x="1131973" y="2711946"/>
                </a:lnTo>
                <a:lnTo>
                  <a:pt x="1144656" y="2706018"/>
                </a:lnTo>
                <a:lnTo>
                  <a:pt x="1154168" y="2700090"/>
                </a:lnTo>
                <a:lnTo>
                  <a:pt x="1157339" y="2694162"/>
                </a:lnTo>
                <a:close/>
                <a:moveTo>
                  <a:pt x="2707856" y="2673415"/>
                </a:moveTo>
                <a:lnTo>
                  <a:pt x="2701514" y="2676379"/>
                </a:lnTo>
                <a:lnTo>
                  <a:pt x="2704685" y="2694162"/>
                </a:lnTo>
                <a:lnTo>
                  <a:pt x="2720539" y="2700090"/>
                </a:lnTo>
                <a:lnTo>
                  <a:pt x="2730052" y="2697126"/>
                </a:lnTo>
                <a:lnTo>
                  <a:pt x="2736393" y="2691199"/>
                </a:lnTo>
                <a:lnTo>
                  <a:pt x="2730052" y="2679343"/>
                </a:lnTo>
                <a:lnTo>
                  <a:pt x="2720539" y="2673415"/>
                </a:lnTo>
                <a:close/>
                <a:moveTo>
                  <a:pt x="3941294" y="2658596"/>
                </a:moveTo>
                <a:lnTo>
                  <a:pt x="3934952" y="2664524"/>
                </a:lnTo>
                <a:lnTo>
                  <a:pt x="3934952" y="2667487"/>
                </a:lnTo>
                <a:lnTo>
                  <a:pt x="3934952" y="2673415"/>
                </a:lnTo>
                <a:lnTo>
                  <a:pt x="3938123" y="2688235"/>
                </a:lnTo>
                <a:lnTo>
                  <a:pt x="3953977" y="2685271"/>
                </a:lnTo>
                <a:lnTo>
                  <a:pt x="3953977" y="2673415"/>
                </a:lnTo>
                <a:lnTo>
                  <a:pt x="3950806" y="2664524"/>
                </a:lnTo>
                <a:close/>
                <a:moveTo>
                  <a:pt x="2638098" y="2658596"/>
                </a:moveTo>
                <a:lnTo>
                  <a:pt x="2622244" y="2664524"/>
                </a:lnTo>
                <a:lnTo>
                  <a:pt x="2612732" y="2673415"/>
                </a:lnTo>
                <a:lnTo>
                  <a:pt x="2625415" y="2685271"/>
                </a:lnTo>
                <a:lnTo>
                  <a:pt x="2641269" y="2688235"/>
                </a:lnTo>
                <a:lnTo>
                  <a:pt x="2644440" y="2673415"/>
                </a:lnTo>
                <a:close/>
                <a:moveTo>
                  <a:pt x="2343215" y="2655632"/>
                </a:moveTo>
                <a:lnTo>
                  <a:pt x="2333702" y="2664524"/>
                </a:lnTo>
                <a:lnTo>
                  <a:pt x="2295653" y="2706018"/>
                </a:lnTo>
                <a:lnTo>
                  <a:pt x="2260774" y="2747512"/>
                </a:lnTo>
                <a:lnTo>
                  <a:pt x="2282970" y="2753440"/>
                </a:lnTo>
                <a:lnTo>
                  <a:pt x="2305166" y="2750476"/>
                </a:lnTo>
                <a:lnTo>
                  <a:pt x="2359069" y="2711946"/>
                </a:lnTo>
                <a:lnTo>
                  <a:pt x="2416143" y="2667487"/>
                </a:lnTo>
                <a:lnTo>
                  <a:pt x="2384435" y="2658596"/>
                </a:lnTo>
                <a:lnTo>
                  <a:pt x="2359069" y="2655632"/>
                </a:lnTo>
                <a:close/>
                <a:moveTo>
                  <a:pt x="1962720" y="2655632"/>
                </a:moveTo>
                <a:lnTo>
                  <a:pt x="1899304" y="2670451"/>
                </a:lnTo>
                <a:lnTo>
                  <a:pt x="1839059" y="2694162"/>
                </a:lnTo>
                <a:lnTo>
                  <a:pt x="1896134" y="2685271"/>
                </a:lnTo>
                <a:lnTo>
                  <a:pt x="1946866" y="2670451"/>
                </a:lnTo>
                <a:lnTo>
                  <a:pt x="1956379" y="2664524"/>
                </a:lnTo>
                <a:close/>
                <a:moveTo>
                  <a:pt x="1807351" y="2655632"/>
                </a:moveTo>
                <a:lnTo>
                  <a:pt x="1781985" y="2658596"/>
                </a:lnTo>
                <a:lnTo>
                  <a:pt x="1756619" y="2673415"/>
                </a:lnTo>
                <a:lnTo>
                  <a:pt x="1750277" y="2685271"/>
                </a:lnTo>
                <a:lnTo>
                  <a:pt x="1756619" y="2694162"/>
                </a:lnTo>
                <a:lnTo>
                  <a:pt x="1762960" y="2700090"/>
                </a:lnTo>
                <a:lnTo>
                  <a:pt x="1772473" y="2700090"/>
                </a:lnTo>
                <a:lnTo>
                  <a:pt x="1788327" y="2694162"/>
                </a:lnTo>
                <a:lnTo>
                  <a:pt x="1804181" y="2688235"/>
                </a:lnTo>
                <a:lnTo>
                  <a:pt x="1813693" y="2679343"/>
                </a:lnTo>
                <a:lnTo>
                  <a:pt x="1816864" y="2673415"/>
                </a:lnTo>
                <a:lnTo>
                  <a:pt x="1816864" y="2658596"/>
                </a:lnTo>
                <a:close/>
                <a:moveTo>
                  <a:pt x="1319049" y="2655632"/>
                </a:moveTo>
                <a:lnTo>
                  <a:pt x="1325391" y="2658596"/>
                </a:lnTo>
                <a:lnTo>
                  <a:pt x="1325391" y="2664524"/>
                </a:lnTo>
                <a:lnTo>
                  <a:pt x="1319049" y="2667487"/>
                </a:lnTo>
                <a:lnTo>
                  <a:pt x="1300025" y="2679343"/>
                </a:lnTo>
                <a:lnTo>
                  <a:pt x="1277829" y="2670451"/>
                </a:lnTo>
                <a:lnTo>
                  <a:pt x="1296854" y="2664524"/>
                </a:lnTo>
                <a:lnTo>
                  <a:pt x="1312708" y="2658596"/>
                </a:lnTo>
                <a:close/>
                <a:moveTo>
                  <a:pt x="2178334" y="2649704"/>
                </a:moveTo>
                <a:lnTo>
                  <a:pt x="2067356" y="2664524"/>
                </a:lnTo>
                <a:lnTo>
                  <a:pt x="2051502" y="2667487"/>
                </a:lnTo>
                <a:lnTo>
                  <a:pt x="2045160" y="2676379"/>
                </a:lnTo>
                <a:lnTo>
                  <a:pt x="2041990" y="2717874"/>
                </a:lnTo>
                <a:lnTo>
                  <a:pt x="2057844" y="2759368"/>
                </a:lnTo>
                <a:lnTo>
                  <a:pt x="2026136" y="2762332"/>
                </a:lnTo>
                <a:lnTo>
                  <a:pt x="1997599" y="2777151"/>
                </a:lnTo>
                <a:lnTo>
                  <a:pt x="2108576" y="2762332"/>
                </a:lnTo>
                <a:lnTo>
                  <a:pt x="2216383" y="2759368"/>
                </a:lnTo>
                <a:lnTo>
                  <a:pt x="2156138" y="2753440"/>
                </a:lnTo>
                <a:lnTo>
                  <a:pt x="2092722" y="2750476"/>
                </a:lnTo>
                <a:lnTo>
                  <a:pt x="2111747" y="2741584"/>
                </a:lnTo>
                <a:lnTo>
                  <a:pt x="2130772" y="2738620"/>
                </a:lnTo>
                <a:lnTo>
                  <a:pt x="2175163" y="2738620"/>
                </a:lnTo>
                <a:lnTo>
                  <a:pt x="2219554" y="2738620"/>
                </a:lnTo>
                <a:lnTo>
                  <a:pt x="2225896" y="2741584"/>
                </a:lnTo>
                <a:lnTo>
                  <a:pt x="2238579" y="2735657"/>
                </a:lnTo>
                <a:lnTo>
                  <a:pt x="2267116" y="2700090"/>
                </a:lnTo>
                <a:lnTo>
                  <a:pt x="2298824" y="2667487"/>
                </a:lnTo>
                <a:lnTo>
                  <a:pt x="2305166" y="2652668"/>
                </a:lnTo>
                <a:lnTo>
                  <a:pt x="2289312" y="2649704"/>
                </a:lnTo>
                <a:close/>
                <a:moveTo>
                  <a:pt x="2489071" y="2646741"/>
                </a:moveTo>
                <a:lnTo>
                  <a:pt x="2482730" y="2652668"/>
                </a:lnTo>
                <a:lnTo>
                  <a:pt x="2485900" y="2658596"/>
                </a:lnTo>
                <a:lnTo>
                  <a:pt x="2495413" y="2664524"/>
                </a:lnTo>
                <a:lnTo>
                  <a:pt x="2508096" y="2667487"/>
                </a:lnTo>
                <a:lnTo>
                  <a:pt x="2514438" y="2673415"/>
                </a:lnTo>
                <a:lnTo>
                  <a:pt x="2530292" y="2673415"/>
                </a:lnTo>
                <a:lnTo>
                  <a:pt x="2546146" y="2685271"/>
                </a:lnTo>
                <a:lnTo>
                  <a:pt x="2562000" y="2694162"/>
                </a:lnTo>
                <a:lnTo>
                  <a:pt x="2581024" y="2706018"/>
                </a:lnTo>
                <a:lnTo>
                  <a:pt x="2596878" y="2708982"/>
                </a:lnTo>
                <a:lnTo>
                  <a:pt x="2603220" y="2697126"/>
                </a:lnTo>
                <a:lnTo>
                  <a:pt x="2606390" y="2691199"/>
                </a:lnTo>
                <a:lnTo>
                  <a:pt x="2600049" y="2688235"/>
                </a:lnTo>
                <a:lnTo>
                  <a:pt x="2577854" y="2685271"/>
                </a:lnTo>
                <a:lnTo>
                  <a:pt x="2562000" y="2667487"/>
                </a:lnTo>
                <a:lnTo>
                  <a:pt x="2536633" y="2664524"/>
                </a:lnTo>
                <a:lnTo>
                  <a:pt x="2511267" y="2649704"/>
                </a:lnTo>
                <a:lnTo>
                  <a:pt x="2508096" y="2646741"/>
                </a:lnTo>
                <a:lnTo>
                  <a:pt x="2504925" y="2646741"/>
                </a:lnTo>
                <a:close/>
                <a:moveTo>
                  <a:pt x="2771272" y="2643776"/>
                </a:moveTo>
                <a:lnTo>
                  <a:pt x="2764930" y="2646741"/>
                </a:lnTo>
                <a:lnTo>
                  <a:pt x="2755418" y="2649704"/>
                </a:lnTo>
                <a:lnTo>
                  <a:pt x="2752247" y="2658596"/>
                </a:lnTo>
                <a:lnTo>
                  <a:pt x="2742735" y="2658596"/>
                </a:lnTo>
                <a:lnTo>
                  <a:pt x="2749076" y="2673415"/>
                </a:lnTo>
                <a:lnTo>
                  <a:pt x="2764930" y="2679343"/>
                </a:lnTo>
                <a:lnTo>
                  <a:pt x="2774442" y="2679343"/>
                </a:lnTo>
                <a:lnTo>
                  <a:pt x="2777613" y="2688235"/>
                </a:lnTo>
                <a:lnTo>
                  <a:pt x="2780784" y="2706018"/>
                </a:lnTo>
                <a:lnTo>
                  <a:pt x="2796638" y="2714909"/>
                </a:lnTo>
                <a:lnTo>
                  <a:pt x="2802980" y="2726765"/>
                </a:lnTo>
                <a:lnTo>
                  <a:pt x="2812492" y="2738620"/>
                </a:lnTo>
                <a:lnTo>
                  <a:pt x="2831517" y="2774187"/>
                </a:lnTo>
                <a:lnTo>
                  <a:pt x="2841029" y="2809753"/>
                </a:lnTo>
                <a:lnTo>
                  <a:pt x="2841029" y="2812717"/>
                </a:lnTo>
                <a:lnTo>
                  <a:pt x="2853712" y="2818645"/>
                </a:lnTo>
                <a:lnTo>
                  <a:pt x="2844200" y="2830501"/>
                </a:lnTo>
                <a:lnTo>
                  <a:pt x="2841029" y="2842356"/>
                </a:lnTo>
                <a:lnTo>
                  <a:pt x="2853712" y="2854212"/>
                </a:lnTo>
                <a:lnTo>
                  <a:pt x="2879079" y="2851248"/>
                </a:lnTo>
                <a:lnTo>
                  <a:pt x="2885420" y="2818645"/>
                </a:lnTo>
                <a:lnTo>
                  <a:pt x="2885420" y="2809753"/>
                </a:lnTo>
                <a:lnTo>
                  <a:pt x="2885420" y="2797898"/>
                </a:lnTo>
                <a:lnTo>
                  <a:pt x="2882250" y="2791970"/>
                </a:lnTo>
                <a:lnTo>
                  <a:pt x="2882250" y="2783079"/>
                </a:lnTo>
                <a:lnTo>
                  <a:pt x="2875908" y="2780115"/>
                </a:lnTo>
                <a:lnTo>
                  <a:pt x="2866396" y="2777151"/>
                </a:lnTo>
                <a:lnTo>
                  <a:pt x="2834688" y="2700090"/>
                </a:lnTo>
                <a:close/>
                <a:moveTo>
                  <a:pt x="1518809" y="2643776"/>
                </a:moveTo>
                <a:lnTo>
                  <a:pt x="1525151" y="2646741"/>
                </a:lnTo>
                <a:lnTo>
                  <a:pt x="1521980" y="2649704"/>
                </a:lnTo>
                <a:lnTo>
                  <a:pt x="1515639" y="2652668"/>
                </a:lnTo>
                <a:lnTo>
                  <a:pt x="1502955" y="2664524"/>
                </a:lnTo>
                <a:lnTo>
                  <a:pt x="1487101" y="2667487"/>
                </a:lnTo>
                <a:lnTo>
                  <a:pt x="1480760" y="2673415"/>
                </a:lnTo>
                <a:lnTo>
                  <a:pt x="1474418" y="2676379"/>
                </a:lnTo>
                <a:lnTo>
                  <a:pt x="1468077" y="2676379"/>
                </a:lnTo>
                <a:lnTo>
                  <a:pt x="1461735" y="2676379"/>
                </a:lnTo>
                <a:lnTo>
                  <a:pt x="1464906" y="2673415"/>
                </a:lnTo>
                <a:lnTo>
                  <a:pt x="1468077" y="2670451"/>
                </a:lnTo>
                <a:lnTo>
                  <a:pt x="1474418" y="2664524"/>
                </a:lnTo>
                <a:lnTo>
                  <a:pt x="1480760" y="2664524"/>
                </a:lnTo>
                <a:lnTo>
                  <a:pt x="1496614" y="2652668"/>
                </a:lnTo>
                <a:lnTo>
                  <a:pt x="1509297" y="2649704"/>
                </a:lnTo>
                <a:close/>
                <a:moveTo>
                  <a:pt x="890993" y="2634885"/>
                </a:moveTo>
                <a:lnTo>
                  <a:pt x="881480" y="2649704"/>
                </a:lnTo>
                <a:lnTo>
                  <a:pt x="881480" y="2664524"/>
                </a:lnTo>
                <a:lnTo>
                  <a:pt x="890993" y="2664524"/>
                </a:lnTo>
                <a:lnTo>
                  <a:pt x="906847" y="2658596"/>
                </a:lnTo>
                <a:lnTo>
                  <a:pt x="916359" y="2667487"/>
                </a:lnTo>
                <a:lnTo>
                  <a:pt x="910017" y="2673415"/>
                </a:lnTo>
                <a:lnTo>
                  <a:pt x="897334" y="2679343"/>
                </a:lnTo>
                <a:lnTo>
                  <a:pt x="887822" y="2688235"/>
                </a:lnTo>
                <a:lnTo>
                  <a:pt x="881480" y="2685271"/>
                </a:lnTo>
                <a:lnTo>
                  <a:pt x="865626" y="2679343"/>
                </a:lnTo>
                <a:lnTo>
                  <a:pt x="859285" y="2688235"/>
                </a:lnTo>
                <a:lnTo>
                  <a:pt x="859285" y="2697126"/>
                </a:lnTo>
                <a:lnTo>
                  <a:pt x="852943" y="2706018"/>
                </a:lnTo>
                <a:lnTo>
                  <a:pt x="852943" y="2708982"/>
                </a:lnTo>
                <a:lnTo>
                  <a:pt x="852943" y="2711946"/>
                </a:lnTo>
                <a:lnTo>
                  <a:pt x="865626" y="2711946"/>
                </a:lnTo>
                <a:lnTo>
                  <a:pt x="875139" y="2714909"/>
                </a:lnTo>
                <a:lnTo>
                  <a:pt x="890993" y="2708982"/>
                </a:lnTo>
                <a:lnTo>
                  <a:pt x="910017" y="2708982"/>
                </a:lnTo>
                <a:lnTo>
                  <a:pt x="894163" y="2729729"/>
                </a:lnTo>
                <a:lnTo>
                  <a:pt x="868797" y="2732693"/>
                </a:lnTo>
                <a:lnTo>
                  <a:pt x="859285" y="2732693"/>
                </a:lnTo>
                <a:lnTo>
                  <a:pt x="849772" y="2735657"/>
                </a:lnTo>
                <a:lnTo>
                  <a:pt x="846602" y="2747512"/>
                </a:lnTo>
                <a:lnTo>
                  <a:pt x="846602" y="2759368"/>
                </a:lnTo>
                <a:lnTo>
                  <a:pt x="871968" y="2756404"/>
                </a:lnTo>
                <a:lnTo>
                  <a:pt x="897334" y="2753440"/>
                </a:lnTo>
                <a:lnTo>
                  <a:pt x="884651" y="2780115"/>
                </a:lnTo>
                <a:lnTo>
                  <a:pt x="846602" y="2774187"/>
                </a:lnTo>
                <a:lnTo>
                  <a:pt x="843431" y="2780115"/>
                </a:lnTo>
                <a:lnTo>
                  <a:pt x="837089" y="2783079"/>
                </a:lnTo>
                <a:lnTo>
                  <a:pt x="837089" y="2791970"/>
                </a:lnTo>
                <a:lnTo>
                  <a:pt x="837089" y="2800862"/>
                </a:lnTo>
                <a:lnTo>
                  <a:pt x="840260" y="2812717"/>
                </a:lnTo>
                <a:lnTo>
                  <a:pt x="843431" y="2821609"/>
                </a:lnTo>
                <a:lnTo>
                  <a:pt x="827577" y="2839392"/>
                </a:lnTo>
                <a:lnTo>
                  <a:pt x="827577" y="2854212"/>
                </a:lnTo>
                <a:lnTo>
                  <a:pt x="846602" y="2860139"/>
                </a:lnTo>
                <a:lnTo>
                  <a:pt x="865626" y="2854212"/>
                </a:lnTo>
                <a:lnTo>
                  <a:pt x="871968" y="2854212"/>
                </a:lnTo>
                <a:lnTo>
                  <a:pt x="881480" y="2860139"/>
                </a:lnTo>
                <a:lnTo>
                  <a:pt x="881480" y="2866067"/>
                </a:lnTo>
                <a:lnTo>
                  <a:pt x="871968" y="2871995"/>
                </a:lnTo>
                <a:lnTo>
                  <a:pt x="865626" y="2874959"/>
                </a:lnTo>
                <a:lnTo>
                  <a:pt x="852943" y="2877923"/>
                </a:lnTo>
                <a:lnTo>
                  <a:pt x="824406" y="2880886"/>
                </a:lnTo>
                <a:lnTo>
                  <a:pt x="808552" y="2907561"/>
                </a:lnTo>
                <a:lnTo>
                  <a:pt x="830748" y="2904598"/>
                </a:lnTo>
                <a:lnTo>
                  <a:pt x="852943" y="2901634"/>
                </a:lnTo>
                <a:lnTo>
                  <a:pt x="868797" y="2901634"/>
                </a:lnTo>
                <a:lnTo>
                  <a:pt x="875139" y="2907561"/>
                </a:lnTo>
                <a:lnTo>
                  <a:pt x="871968" y="2916453"/>
                </a:lnTo>
                <a:lnTo>
                  <a:pt x="865626" y="2922381"/>
                </a:lnTo>
                <a:lnTo>
                  <a:pt x="846602" y="2928308"/>
                </a:lnTo>
                <a:lnTo>
                  <a:pt x="827577" y="2928308"/>
                </a:lnTo>
                <a:lnTo>
                  <a:pt x="808552" y="2937200"/>
                </a:lnTo>
                <a:lnTo>
                  <a:pt x="805381" y="2949056"/>
                </a:lnTo>
                <a:lnTo>
                  <a:pt x="818064" y="2957947"/>
                </a:lnTo>
                <a:lnTo>
                  <a:pt x="830748" y="2957947"/>
                </a:lnTo>
                <a:lnTo>
                  <a:pt x="846602" y="2949056"/>
                </a:lnTo>
                <a:lnTo>
                  <a:pt x="862456" y="2957947"/>
                </a:lnTo>
                <a:lnTo>
                  <a:pt x="865626" y="2960911"/>
                </a:lnTo>
                <a:lnTo>
                  <a:pt x="862456" y="2966839"/>
                </a:lnTo>
                <a:lnTo>
                  <a:pt x="846602" y="2978694"/>
                </a:lnTo>
                <a:lnTo>
                  <a:pt x="827577" y="2981658"/>
                </a:lnTo>
                <a:lnTo>
                  <a:pt x="802210" y="2987586"/>
                </a:lnTo>
                <a:lnTo>
                  <a:pt x="805381" y="3011297"/>
                </a:lnTo>
                <a:lnTo>
                  <a:pt x="818064" y="3008333"/>
                </a:lnTo>
                <a:lnTo>
                  <a:pt x="830748" y="3005369"/>
                </a:lnTo>
                <a:lnTo>
                  <a:pt x="830748" y="3002405"/>
                </a:lnTo>
                <a:lnTo>
                  <a:pt x="837089" y="3005369"/>
                </a:lnTo>
                <a:lnTo>
                  <a:pt x="843431" y="3005369"/>
                </a:lnTo>
                <a:lnTo>
                  <a:pt x="849772" y="3005369"/>
                </a:lnTo>
                <a:lnTo>
                  <a:pt x="859285" y="3005369"/>
                </a:lnTo>
                <a:lnTo>
                  <a:pt x="862456" y="3005369"/>
                </a:lnTo>
                <a:lnTo>
                  <a:pt x="859285" y="3008333"/>
                </a:lnTo>
                <a:lnTo>
                  <a:pt x="852943" y="3008333"/>
                </a:lnTo>
                <a:lnTo>
                  <a:pt x="827577" y="3026116"/>
                </a:lnTo>
                <a:lnTo>
                  <a:pt x="799040" y="3023152"/>
                </a:lnTo>
                <a:lnTo>
                  <a:pt x="789527" y="3040936"/>
                </a:lnTo>
                <a:lnTo>
                  <a:pt x="799040" y="3058719"/>
                </a:lnTo>
                <a:lnTo>
                  <a:pt x="805381" y="3058719"/>
                </a:lnTo>
                <a:lnTo>
                  <a:pt x="811723" y="3058719"/>
                </a:lnTo>
                <a:lnTo>
                  <a:pt x="818064" y="3058719"/>
                </a:lnTo>
                <a:lnTo>
                  <a:pt x="821235" y="3058719"/>
                </a:lnTo>
                <a:lnTo>
                  <a:pt x="837089" y="3052791"/>
                </a:lnTo>
                <a:lnTo>
                  <a:pt x="846602" y="3061683"/>
                </a:lnTo>
                <a:lnTo>
                  <a:pt x="843431" y="3070574"/>
                </a:lnTo>
                <a:lnTo>
                  <a:pt x="827577" y="3079466"/>
                </a:lnTo>
                <a:lnTo>
                  <a:pt x="818064" y="3082430"/>
                </a:lnTo>
                <a:lnTo>
                  <a:pt x="805381" y="3079466"/>
                </a:lnTo>
                <a:lnTo>
                  <a:pt x="786357" y="3082430"/>
                </a:lnTo>
                <a:lnTo>
                  <a:pt x="780015" y="3100213"/>
                </a:lnTo>
                <a:lnTo>
                  <a:pt x="786357" y="3109105"/>
                </a:lnTo>
                <a:lnTo>
                  <a:pt x="799040" y="3112069"/>
                </a:lnTo>
                <a:lnTo>
                  <a:pt x="805381" y="3112069"/>
                </a:lnTo>
                <a:lnTo>
                  <a:pt x="811723" y="3109105"/>
                </a:lnTo>
                <a:lnTo>
                  <a:pt x="827577" y="3103177"/>
                </a:lnTo>
                <a:lnTo>
                  <a:pt x="846602" y="3103177"/>
                </a:lnTo>
                <a:lnTo>
                  <a:pt x="843431" y="3112069"/>
                </a:lnTo>
                <a:lnTo>
                  <a:pt x="846602" y="3126888"/>
                </a:lnTo>
                <a:lnTo>
                  <a:pt x="865626" y="3132816"/>
                </a:lnTo>
                <a:lnTo>
                  <a:pt x="875139" y="3120960"/>
                </a:lnTo>
                <a:lnTo>
                  <a:pt x="865626" y="3109105"/>
                </a:lnTo>
                <a:lnTo>
                  <a:pt x="846602" y="3103177"/>
                </a:lnTo>
                <a:lnTo>
                  <a:pt x="843431" y="3091322"/>
                </a:lnTo>
                <a:lnTo>
                  <a:pt x="846602" y="3082430"/>
                </a:lnTo>
                <a:lnTo>
                  <a:pt x="862456" y="3082430"/>
                </a:lnTo>
                <a:lnTo>
                  <a:pt x="875139" y="3094285"/>
                </a:lnTo>
                <a:lnTo>
                  <a:pt x="881480" y="3091322"/>
                </a:lnTo>
                <a:lnTo>
                  <a:pt x="884651" y="3082430"/>
                </a:lnTo>
                <a:lnTo>
                  <a:pt x="887822" y="3070574"/>
                </a:lnTo>
                <a:lnTo>
                  <a:pt x="884651" y="3061683"/>
                </a:lnTo>
                <a:lnTo>
                  <a:pt x="868797" y="3058719"/>
                </a:lnTo>
                <a:lnTo>
                  <a:pt x="859285" y="3052791"/>
                </a:lnTo>
                <a:lnTo>
                  <a:pt x="849772" y="3043900"/>
                </a:lnTo>
                <a:lnTo>
                  <a:pt x="849772" y="3037972"/>
                </a:lnTo>
                <a:lnTo>
                  <a:pt x="852943" y="3029080"/>
                </a:lnTo>
                <a:lnTo>
                  <a:pt x="865626" y="3029080"/>
                </a:lnTo>
                <a:lnTo>
                  <a:pt x="871968" y="3032044"/>
                </a:lnTo>
                <a:lnTo>
                  <a:pt x="884651" y="3040936"/>
                </a:lnTo>
                <a:lnTo>
                  <a:pt x="890993" y="3037972"/>
                </a:lnTo>
                <a:lnTo>
                  <a:pt x="894163" y="3029080"/>
                </a:lnTo>
                <a:lnTo>
                  <a:pt x="894163" y="3020189"/>
                </a:lnTo>
                <a:lnTo>
                  <a:pt x="881480" y="3008333"/>
                </a:lnTo>
                <a:lnTo>
                  <a:pt x="865626" y="3005369"/>
                </a:lnTo>
                <a:lnTo>
                  <a:pt x="862456" y="3002405"/>
                </a:lnTo>
                <a:lnTo>
                  <a:pt x="862456" y="2996478"/>
                </a:lnTo>
                <a:lnTo>
                  <a:pt x="859285" y="2990550"/>
                </a:lnTo>
                <a:lnTo>
                  <a:pt x="862456" y="2984622"/>
                </a:lnTo>
                <a:lnTo>
                  <a:pt x="868797" y="2978694"/>
                </a:lnTo>
                <a:lnTo>
                  <a:pt x="881480" y="2981658"/>
                </a:lnTo>
                <a:lnTo>
                  <a:pt x="887822" y="2987586"/>
                </a:lnTo>
                <a:lnTo>
                  <a:pt x="897334" y="2987586"/>
                </a:lnTo>
                <a:lnTo>
                  <a:pt x="903676" y="2981658"/>
                </a:lnTo>
                <a:lnTo>
                  <a:pt x="906847" y="2966839"/>
                </a:lnTo>
                <a:lnTo>
                  <a:pt x="897334" y="2960911"/>
                </a:lnTo>
                <a:lnTo>
                  <a:pt x="890993" y="2960911"/>
                </a:lnTo>
                <a:lnTo>
                  <a:pt x="871968" y="2954983"/>
                </a:lnTo>
                <a:lnTo>
                  <a:pt x="868797" y="2940164"/>
                </a:lnTo>
                <a:lnTo>
                  <a:pt x="875139" y="2928308"/>
                </a:lnTo>
                <a:lnTo>
                  <a:pt x="887822" y="2928308"/>
                </a:lnTo>
                <a:lnTo>
                  <a:pt x="903676" y="2925345"/>
                </a:lnTo>
                <a:lnTo>
                  <a:pt x="910017" y="2916453"/>
                </a:lnTo>
                <a:lnTo>
                  <a:pt x="906847" y="2904598"/>
                </a:lnTo>
                <a:lnTo>
                  <a:pt x="894163" y="2904598"/>
                </a:lnTo>
                <a:lnTo>
                  <a:pt x="881480" y="2898670"/>
                </a:lnTo>
                <a:lnTo>
                  <a:pt x="881480" y="2883850"/>
                </a:lnTo>
                <a:lnTo>
                  <a:pt x="890993" y="2877923"/>
                </a:lnTo>
                <a:lnTo>
                  <a:pt x="903676" y="2883850"/>
                </a:lnTo>
                <a:lnTo>
                  <a:pt x="913188" y="2886814"/>
                </a:lnTo>
                <a:lnTo>
                  <a:pt x="919530" y="2877923"/>
                </a:lnTo>
                <a:lnTo>
                  <a:pt x="919530" y="2863103"/>
                </a:lnTo>
                <a:lnTo>
                  <a:pt x="906847" y="2857175"/>
                </a:lnTo>
                <a:lnTo>
                  <a:pt x="890993" y="2854212"/>
                </a:lnTo>
                <a:lnTo>
                  <a:pt x="887822" y="2839392"/>
                </a:lnTo>
                <a:lnTo>
                  <a:pt x="887822" y="2836428"/>
                </a:lnTo>
                <a:lnTo>
                  <a:pt x="890993" y="2830501"/>
                </a:lnTo>
                <a:lnTo>
                  <a:pt x="897334" y="2830501"/>
                </a:lnTo>
                <a:lnTo>
                  <a:pt x="910017" y="2833465"/>
                </a:lnTo>
                <a:lnTo>
                  <a:pt x="916359" y="2839392"/>
                </a:lnTo>
                <a:lnTo>
                  <a:pt x="925871" y="2839392"/>
                </a:lnTo>
                <a:lnTo>
                  <a:pt x="929042" y="2830501"/>
                </a:lnTo>
                <a:lnTo>
                  <a:pt x="929042" y="2818645"/>
                </a:lnTo>
                <a:lnTo>
                  <a:pt x="925871" y="2812717"/>
                </a:lnTo>
                <a:lnTo>
                  <a:pt x="913188" y="2809753"/>
                </a:lnTo>
                <a:lnTo>
                  <a:pt x="903676" y="2803826"/>
                </a:lnTo>
                <a:lnTo>
                  <a:pt x="894163" y="2791970"/>
                </a:lnTo>
                <a:lnTo>
                  <a:pt x="894163" y="2783079"/>
                </a:lnTo>
                <a:lnTo>
                  <a:pt x="897334" y="2780115"/>
                </a:lnTo>
                <a:lnTo>
                  <a:pt x="910017" y="2780115"/>
                </a:lnTo>
                <a:lnTo>
                  <a:pt x="919530" y="2789007"/>
                </a:lnTo>
                <a:lnTo>
                  <a:pt x="925871" y="2791970"/>
                </a:lnTo>
                <a:lnTo>
                  <a:pt x="929042" y="2791970"/>
                </a:lnTo>
                <a:lnTo>
                  <a:pt x="935384" y="2777151"/>
                </a:lnTo>
                <a:lnTo>
                  <a:pt x="938555" y="2762332"/>
                </a:lnTo>
                <a:lnTo>
                  <a:pt x="919530" y="2759368"/>
                </a:lnTo>
                <a:lnTo>
                  <a:pt x="897334" y="2753440"/>
                </a:lnTo>
                <a:lnTo>
                  <a:pt x="906847" y="2732693"/>
                </a:lnTo>
                <a:lnTo>
                  <a:pt x="929042" y="2738620"/>
                </a:lnTo>
                <a:lnTo>
                  <a:pt x="935384" y="2741584"/>
                </a:lnTo>
                <a:lnTo>
                  <a:pt x="948067" y="2735657"/>
                </a:lnTo>
                <a:lnTo>
                  <a:pt x="948067" y="2726765"/>
                </a:lnTo>
                <a:lnTo>
                  <a:pt x="941725" y="2717874"/>
                </a:lnTo>
                <a:lnTo>
                  <a:pt x="929042" y="2711946"/>
                </a:lnTo>
                <a:lnTo>
                  <a:pt x="910017" y="2708982"/>
                </a:lnTo>
                <a:lnTo>
                  <a:pt x="916359" y="2688235"/>
                </a:lnTo>
                <a:lnTo>
                  <a:pt x="948067" y="2694162"/>
                </a:lnTo>
                <a:lnTo>
                  <a:pt x="951238" y="2676379"/>
                </a:lnTo>
                <a:lnTo>
                  <a:pt x="935384" y="2667487"/>
                </a:lnTo>
                <a:lnTo>
                  <a:pt x="925871" y="2664524"/>
                </a:lnTo>
                <a:lnTo>
                  <a:pt x="916359" y="2649704"/>
                </a:lnTo>
                <a:lnTo>
                  <a:pt x="919530" y="2637849"/>
                </a:lnTo>
                <a:lnTo>
                  <a:pt x="910017" y="2634885"/>
                </a:lnTo>
                <a:close/>
                <a:moveTo>
                  <a:pt x="1883450" y="2628957"/>
                </a:moveTo>
                <a:lnTo>
                  <a:pt x="1861255" y="2631921"/>
                </a:lnTo>
                <a:lnTo>
                  <a:pt x="1839059" y="2643776"/>
                </a:lnTo>
                <a:lnTo>
                  <a:pt x="1832718" y="2652668"/>
                </a:lnTo>
                <a:lnTo>
                  <a:pt x="1835888" y="2667487"/>
                </a:lnTo>
                <a:lnTo>
                  <a:pt x="1845401" y="2673415"/>
                </a:lnTo>
                <a:lnTo>
                  <a:pt x="1854913" y="2670451"/>
                </a:lnTo>
                <a:lnTo>
                  <a:pt x="1870767" y="2664524"/>
                </a:lnTo>
                <a:lnTo>
                  <a:pt x="1883450" y="2658596"/>
                </a:lnTo>
                <a:lnTo>
                  <a:pt x="1896134" y="2655632"/>
                </a:lnTo>
                <a:lnTo>
                  <a:pt x="1899304" y="2643776"/>
                </a:lnTo>
                <a:lnTo>
                  <a:pt x="1896134" y="2628957"/>
                </a:lnTo>
                <a:close/>
                <a:moveTo>
                  <a:pt x="2625415" y="2617102"/>
                </a:moveTo>
                <a:lnTo>
                  <a:pt x="2593708" y="2625993"/>
                </a:lnTo>
                <a:lnTo>
                  <a:pt x="2568341" y="2646741"/>
                </a:lnTo>
                <a:lnTo>
                  <a:pt x="2568341" y="2649704"/>
                </a:lnTo>
                <a:lnTo>
                  <a:pt x="2574683" y="2655632"/>
                </a:lnTo>
                <a:lnTo>
                  <a:pt x="2584195" y="2658596"/>
                </a:lnTo>
                <a:lnTo>
                  <a:pt x="2600049" y="2664524"/>
                </a:lnTo>
                <a:lnTo>
                  <a:pt x="2622244" y="2649704"/>
                </a:lnTo>
                <a:lnTo>
                  <a:pt x="2647611" y="2631921"/>
                </a:lnTo>
                <a:lnTo>
                  <a:pt x="2638098" y="2623029"/>
                </a:lnTo>
                <a:close/>
                <a:moveTo>
                  <a:pt x="2381264" y="2617102"/>
                </a:moveTo>
                <a:lnTo>
                  <a:pt x="2371752" y="2623029"/>
                </a:lnTo>
                <a:lnTo>
                  <a:pt x="2371752" y="2631921"/>
                </a:lnTo>
                <a:lnTo>
                  <a:pt x="2378094" y="2637849"/>
                </a:lnTo>
                <a:lnTo>
                  <a:pt x="2406631" y="2646741"/>
                </a:lnTo>
                <a:lnTo>
                  <a:pt x="2438339" y="2649704"/>
                </a:lnTo>
                <a:lnTo>
                  <a:pt x="2447851" y="2646741"/>
                </a:lnTo>
                <a:lnTo>
                  <a:pt x="2457364" y="2637849"/>
                </a:lnTo>
                <a:lnTo>
                  <a:pt x="2447851" y="2628957"/>
                </a:lnTo>
                <a:lnTo>
                  <a:pt x="2438339" y="2628957"/>
                </a:lnTo>
                <a:lnTo>
                  <a:pt x="2419314" y="2628957"/>
                </a:lnTo>
                <a:lnTo>
                  <a:pt x="2397118" y="2623029"/>
                </a:lnTo>
                <a:close/>
                <a:moveTo>
                  <a:pt x="3941294" y="2611174"/>
                </a:moveTo>
                <a:lnTo>
                  <a:pt x="3928611" y="2623029"/>
                </a:lnTo>
                <a:lnTo>
                  <a:pt x="3928611" y="2631921"/>
                </a:lnTo>
                <a:lnTo>
                  <a:pt x="3931782" y="2637849"/>
                </a:lnTo>
                <a:lnTo>
                  <a:pt x="3947636" y="2637849"/>
                </a:lnTo>
                <a:lnTo>
                  <a:pt x="3957148" y="2631921"/>
                </a:lnTo>
                <a:lnTo>
                  <a:pt x="3957148" y="2623029"/>
                </a:lnTo>
                <a:lnTo>
                  <a:pt x="3957148" y="2614138"/>
                </a:lnTo>
                <a:close/>
                <a:moveTo>
                  <a:pt x="1962720" y="2605246"/>
                </a:moveTo>
                <a:lnTo>
                  <a:pt x="1956379" y="2608210"/>
                </a:lnTo>
                <a:lnTo>
                  <a:pt x="1940525" y="2611174"/>
                </a:lnTo>
                <a:lnTo>
                  <a:pt x="1927841" y="2614138"/>
                </a:lnTo>
                <a:lnTo>
                  <a:pt x="1915158" y="2623029"/>
                </a:lnTo>
                <a:lnTo>
                  <a:pt x="1915158" y="2637849"/>
                </a:lnTo>
                <a:lnTo>
                  <a:pt x="1921500" y="2649704"/>
                </a:lnTo>
                <a:lnTo>
                  <a:pt x="1937354" y="2646741"/>
                </a:lnTo>
                <a:lnTo>
                  <a:pt x="1946866" y="2643776"/>
                </a:lnTo>
                <a:lnTo>
                  <a:pt x="1962720" y="2643776"/>
                </a:lnTo>
                <a:lnTo>
                  <a:pt x="1965891" y="2634885"/>
                </a:lnTo>
                <a:lnTo>
                  <a:pt x="1975403" y="2628957"/>
                </a:lnTo>
                <a:lnTo>
                  <a:pt x="1959549" y="2628957"/>
                </a:lnTo>
                <a:lnTo>
                  <a:pt x="1946866" y="2631921"/>
                </a:lnTo>
                <a:lnTo>
                  <a:pt x="1937354" y="2634885"/>
                </a:lnTo>
                <a:lnTo>
                  <a:pt x="1927841" y="2628957"/>
                </a:lnTo>
                <a:lnTo>
                  <a:pt x="1934183" y="2617102"/>
                </a:lnTo>
                <a:lnTo>
                  <a:pt x="1943695" y="2617102"/>
                </a:lnTo>
                <a:lnTo>
                  <a:pt x="1950037" y="2614138"/>
                </a:lnTo>
                <a:lnTo>
                  <a:pt x="1962720" y="2614138"/>
                </a:lnTo>
                <a:lnTo>
                  <a:pt x="1962720" y="2611174"/>
                </a:lnTo>
                <a:lnTo>
                  <a:pt x="1965891" y="2611174"/>
                </a:lnTo>
                <a:close/>
                <a:moveTo>
                  <a:pt x="2546146" y="2602282"/>
                </a:moveTo>
                <a:lnTo>
                  <a:pt x="2514438" y="2631921"/>
                </a:lnTo>
                <a:lnTo>
                  <a:pt x="2549316" y="2634885"/>
                </a:lnTo>
                <a:lnTo>
                  <a:pt x="2590537" y="2608210"/>
                </a:lnTo>
                <a:close/>
                <a:moveTo>
                  <a:pt x="2317848" y="2584499"/>
                </a:moveTo>
                <a:lnTo>
                  <a:pt x="2311507" y="2596354"/>
                </a:lnTo>
                <a:lnTo>
                  <a:pt x="2327361" y="2602282"/>
                </a:lnTo>
                <a:lnTo>
                  <a:pt x="2336873" y="2605246"/>
                </a:lnTo>
                <a:lnTo>
                  <a:pt x="2343215" y="2605246"/>
                </a:lnTo>
                <a:lnTo>
                  <a:pt x="2355898" y="2593391"/>
                </a:lnTo>
                <a:lnTo>
                  <a:pt x="2343215" y="2587463"/>
                </a:lnTo>
                <a:lnTo>
                  <a:pt x="2333702" y="2584499"/>
                </a:lnTo>
                <a:close/>
                <a:moveTo>
                  <a:pt x="2054673" y="2584499"/>
                </a:moveTo>
                <a:lnTo>
                  <a:pt x="2045160" y="2590427"/>
                </a:lnTo>
                <a:lnTo>
                  <a:pt x="2045160" y="2593391"/>
                </a:lnTo>
                <a:lnTo>
                  <a:pt x="2045160" y="2596354"/>
                </a:lnTo>
                <a:lnTo>
                  <a:pt x="2051502" y="2608210"/>
                </a:lnTo>
                <a:lnTo>
                  <a:pt x="2035648" y="2614138"/>
                </a:lnTo>
                <a:lnTo>
                  <a:pt x="2022965" y="2614138"/>
                </a:lnTo>
                <a:lnTo>
                  <a:pt x="2007111" y="2623029"/>
                </a:lnTo>
                <a:lnTo>
                  <a:pt x="2019794" y="2631921"/>
                </a:lnTo>
                <a:lnTo>
                  <a:pt x="2010282" y="2646741"/>
                </a:lnTo>
                <a:lnTo>
                  <a:pt x="2032477" y="2649704"/>
                </a:lnTo>
                <a:lnTo>
                  <a:pt x="2051502" y="2649704"/>
                </a:lnTo>
                <a:lnTo>
                  <a:pt x="2054673" y="2649704"/>
                </a:lnTo>
                <a:lnTo>
                  <a:pt x="2133943" y="2634885"/>
                </a:lnTo>
                <a:lnTo>
                  <a:pt x="2210042" y="2631921"/>
                </a:lnTo>
                <a:lnTo>
                  <a:pt x="2244920" y="2628957"/>
                </a:lnTo>
                <a:lnTo>
                  <a:pt x="2282970" y="2631921"/>
                </a:lnTo>
                <a:lnTo>
                  <a:pt x="2289312" y="2631921"/>
                </a:lnTo>
                <a:lnTo>
                  <a:pt x="2295653" y="2631921"/>
                </a:lnTo>
                <a:lnTo>
                  <a:pt x="2305166" y="2628957"/>
                </a:lnTo>
                <a:lnTo>
                  <a:pt x="2308336" y="2631921"/>
                </a:lnTo>
                <a:lnTo>
                  <a:pt x="2314678" y="2631921"/>
                </a:lnTo>
                <a:lnTo>
                  <a:pt x="2321020" y="2631921"/>
                </a:lnTo>
                <a:lnTo>
                  <a:pt x="2327361" y="2625993"/>
                </a:lnTo>
                <a:lnTo>
                  <a:pt x="2330532" y="2617102"/>
                </a:lnTo>
                <a:lnTo>
                  <a:pt x="2289312" y="2614138"/>
                </a:lnTo>
                <a:lnTo>
                  <a:pt x="2251262" y="2614138"/>
                </a:lnTo>
                <a:lnTo>
                  <a:pt x="2178334" y="2617102"/>
                </a:lnTo>
                <a:lnTo>
                  <a:pt x="2102235" y="2625993"/>
                </a:lnTo>
                <a:lnTo>
                  <a:pt x="2076868" y="2631921"/>
                </a:lnTo>
                <a:lnTo>
                  <a:pt x="2051502" y="2631921"/>
                </a:lnTo>
                <a:lnTo>
                  <a:pt x="2045160" y="2631921"/>
                </a:lnTo>
                <a:lnTo>
                  <a:pt x="2041990" y="2628957"/>
                </a:lnTo>
                <a:lnTo>
                  <a:pt x="2041990" y="2623029"/>
                </a:lnTo>
                <a:lnTo>
                  <a:pt x="2051502" y="2617102"/>
                </a:lnTo>
                <a:lnTo>
                  <a:pt x="2067356" y="2608210"/>
                </a:lnTo>
                <a:lnTo>
                  <a:pt x="2067356" y="2590427"/>
                </a:lnTo>
                <a:close/>
                <a:moveTo>
                  <a:pt x="2485900" y="2581535"/>
                </a:moveTo>
                <a:lnTo>
                  <a:pt x="2457364" y="2602282"/>
                </a:lnTo>
                <a:lnTo>
                  <a:pt x="2447851" y="2608210"/>
                </a:lnTo>
                <a:lnTo>
                  <a:pt x="2447851" y="2614138"/>
                </a:lnTo>
                <a:lnTo>
                  <a:pt x="2457364" y="2617102"/>
                </a:lnTo>
                <a:lnTo>
                  <a:pt x="2460534" y="2617102"/>
                </a:lnTo>
                <a:lnTo>
                  <a:pt x="2495413" y="2611174"/>
                </a:lnTo>
                <a:lnTo>
                  <a:pt x="2527121" y="2587463"/>
                </a:lnTo>
                <a:close/>
                <a:moveTo>
                  <a:pt x="1950037" y="2575608"/>
                </a:moveTo>
                <a:lnTo>
                  <a:pt x="1918329" y="2587463"/>
                </a:lnTo>
                <a:lnTo>
                  <a:pt x="1880280" y="2596354"/>
                </a:lnTo>
                <a:lnTo>
                  <a:pt x="1759789" y="2637849"/>
                </a:lnTo>
                <a:lnTo>
                  <a:pt x="1636129" y="2691199"/>
                </a:lnTo>
                <a:lnTo>
                  <a:pt x="1613933" y="2700090"/>
                </a:lnTo>
                <a:lnTo>
                  <a:pt x="1591738" y="2711946"/>
                </a:lnTo>
                <a:lnTo>
                  <a:pt x="1588567" y="2714909"/>
                </a:lnTo>
                <a:lnTo>
                  <a:pt x="1585396" y="2720837"/>
                </a:lnTo>
                <a:lnTo>
                  <a:pt x="1588567" y="2726765"/>
                </a:lnTo>
                <a:lnTo>
                  <a:pt x="1591738" y="2726765"/>
                </a:lnTo>
                <a:lnTo>
                  <a:pt x="1620275" y="2717874"/>
                </a:lnTo>
                <a:lnTo>
                  <a:pt x="1639299" y="2694162"/>
                </a:lnTo>
                <a:lnTo>
                  <a:pt x="1661495" y="2694162"/>
                </a:lnTo>
                <a:lnTo>
                  <a:pt x="1683690" y="2688235"/>
                </a:lnTo>
                <a:lnTo>
                  <a:pt x="1747106" y="2655632"/>
                </a:lnTo>
                <a:lnTo>
                  <a:pt x="1816864" y="2631921"/>
                </a:lnTo>
                <a:lnTo>
                  <a:pt x="1877109" y="2611174"/>
                </a:lnTo>
                <a:lnTo>
                  <a:pt x="1940525" y="2596354"/>
                </a:lnTo>
                <a:lnTo>
                  <a:pt x="1950037" y="2596354"/>
                </a:lnTo>
                <a:lnTo>
                  <a:pt x="1959549" y="2593391"/>
                </a:lnTo>
                <a:lnTo>
                  <a:pt x="1965891" y="2590427"/>
                </a:lnTo>
                <a:lnTo>
                  <a:pt x="1965891" y="2584499"/>
                </a:lnTo>
                <a:lnTo>
                  <a:pt x="1962720" y="2575608"/>
                </a:lnTo>
                <a:close/>
                <a:moveTo>
                  <a:pt x="2114918" y="2572643"/>
                </a:moveTo>
                <a:lnTo>
                  <a:pt x="2102235" y="2575608"/>
                </a:lnTo>
                <a:lnTo>
                  <a:pt x="2095893" y="2581535"/>
                </a:lnTo>
                <a:lnTo>
                  <a:pt x="2080039" y="2590427"/>
                </a:lnTo>
                <a:lnTo>
                  <a:pt x="2080039" y="2608210"/>
                </a:lnTo>
                <a:lnTo>
                  <a:pt x="2089552" y="2614138"/>
                </a:lnTo>
                <a:lnTo>
                  <a:pt x="2102235" y="2614138"/>
                </a:lnTo>
                <a:lnTo>
                  <a:pt x="2111747" y="2611174"/>
                </a:lnTo>
                <a:lnTo>
                  <a:pt x="2118089" y="2611174"/>
                </a:lnTo>
                <a:lnTo>
                  <a:pt x="2143455" y="2602282"/>
                </a:lnTo>
                <a:lnTo>
                  <a:pt x="2146626" y="2581535"/>
                </a:lnTo>
                <a:lnTo>
                  <a:pt x="2137114" y="2572643"/>
                </a:lnTo>
                <a:close/>
                <a:moveTo>
                  <a:pt x="2435168" y="2566716"/>
                </a:moveTo>
                <a:lnTo>
                  <a:pt x="2409802" y="2572643"/>
                </a:lnTo>
                <a:lnTo>
                  <a:pt x="2409802" y="2575608"/>
                </a:lnTo>
                <a:lnTo>
                  <a:pt x="2409802" y="2581535"/>
                </a:lnTo>
                <a:lnTo>
                  <a:pt x="2428826" y="2584499"/>
                </a:lnTo>
                <a:lnTo>
                  <a:pt x="2438339" y="2596354"/>
                </a:lnTo>
                <a:lnTo>
                  <a:pt x="2409802" y="2596354"/>
                </a:lnTo>
                <a:lnTo>
                  <a:pt x="2381264" y="2605246"/>
                </a:lnTo>
                <a:lnTo>
                  <a:pt x="2409802" y="2614138"/>
                </a:lnTo>
                <a:lnTo>
                  <a:pt x="2438339" y="2596354"/>
                </a:lnTo>
                <a:lnTo>
                  <a:pt x="2447851" y="2590427"/>
                </a:lnTo>
                <a:lnTo>
                  <a:pt x="2457364" y="2584499"/>
                </a:lnTo>
                <a:lnTo>
                  <a:pt x="2460534" y="2575608"/>
                </a:lnTo>
                <a:lnTo>
                  <a:pt x="2451022" y="2572643"/>
                </a:lnTo>
                <a:close/>
                <a:moveTo>
                  <a:pt x="2206871" y="2566716"/>
                </a:moveTo>
                <a:lnTo>
                  <a:pt x="2181504" y="2569680"/>
                </a:lnTo>
                <a:lnTo>
                  <a:pt x="2162480" y="2581535"/>
                </a:lnTo>
                <a:lnTo>
                  <a:pt x="2159309" y="2596354"/>
                </a:lnTo>
                <a:lnTo>
                  <a:pt x="2165650" y="2605246"/>
                </a:lnTo>
                <a:lnTo>
                  <a:pt x="2181504" y="2605246"/>
                </a:lnTo>
                <a:lnTo>
                  <a:pt x="2216383" y="2596354"/>
                </a:lnTo>
                <a:lnTo>
                  <a:pt x="2229066" y="2566716"/>
                </a:lnTo>
                <a:close/>
                <a:moveTo>
                  <a:pt x="919530" y="2566716"/>
                </a:moveTo>
                <a:lnTo>
                  <a:pt x="897334" y="2569680"/>
                </a:lnTo>
                <a:lnTo>
                  <a:pt x="887822" y="2587463"/>
                </a:lnTo>
                <a:lnTo>
                  <a:pt x="881480" y="2593391"/>
                </a:lnTo>
                <a:lnTo>
                  <a:pt x="875139" y="2596354"/>
                </a:lnTo>
                <a:lnTo>
                  <a:pt x="852943" y="2623029"/>
                </a:lnTo>
                <a:lnTo>
                  <a:pt x="843431" y="2649704"/>
                </a:lnTo>
                <a:lnTo>
                  <a:pt x="881480" y="2614138"/>
                </a:lnTo>
                <a:lnTo>
                  <a:pt x="929042" y="2596354"/>
                </a:lnTo>
                <a:lnTo>
                  <a:pt x="929042" y="2581535"/>
                </a:lnTo>
                <a:close/>
                <a:moveTo>
                  <a:pt x="2606390" y="2560788"/>
                </a:moveTo>
                <a:lnTo>
                  <a:pt x="2584195" y="2563752"/>
                </a:lnTo>
                <a:lnTo>
                  <a:pt x="2577854" y="2575608"/>
                </a:lnTo>
                <a:lnTo>
                  <a:pt x="2590537" y="2587463"/>
                </a:lnTo>
                <a:lnTo>
                  <a:pt x="2603220" y="2590427"/>
                </a:lnTo>
                <a:lnTo>
                  <a:pt x="2619074" y="2587463"/>
                </a:lnTo>
                <a:lnTo>
                  <a:pt x="2634928" y="2602282"/>
                </a:lnTo>
                <a:lnTo>
                  <a:pt x="2660294" y="2611174"/>
                </a:lnTo>
                <a:lnTo>
                  <a:pt x="2685660" y="2623029"/>
                </a:lnTo>
                <a:lnTo>
                  <a:pt x="2714198" y="2637849"/>
                </a:lnTo>
                <a:lnTo>
                  <a:pt x="2742735" y="2623029"/>
                </a:lnTo>
                <a:lnTo>
                  <a:pt x="2707856" y="2605246"/>
                </a:lnTo>
                <a:lnTo>
                  <a:pt x="2669806" y="2587463"/>
                </a:lnTo>
                <a:lnTo>
                  <a:pt x="2638098" y="2575608"/>
                </a:lnTo>
                <a:close/>
                <a:moveTo>
                  <a:pt x="2263945" y="2560788"/>
                </a:moveTo>
                <a:lnTo>
                  <a:pt x="2244920" y="2572643"/>
                </a:lnTo>
                <a:lnTo>
                  <a:pt x="2238579" y="2593391"/>
                </a:lnTo>
                <a:lnTo>
                  <a:pt x="2248091" y="2602282"/>
                </a:lnTo>
                <a:lnTo>
                  <a:pt x="2260774" y="2602282"/>
                </a:lnTo>
                <a:lnTo>
                  <a:pt x="2267116" y="2602282"/>
                </a:lnTo>
                <a:lnTo>
                  <a:pt x="2270287" y="2602282"/>
                </a:lnTo>
                <a:lnTo>
                  <a:pt x="2298824" y="2587463"/>
                </a:lnTo>
                <a:lnTo>
                  <a:pt x="2311507" y="2566716"/>
                </a:lnTo>
                <a:lnTo>
                  <a:pt x="2292482" y="2560788"/>
                </a:lnTo>
                <a:lnTo>
                  <a:pt x="2270287" y="2560788"/>
                </a:lnTo>
                <a:lnTo>
                  <a:pt x="2267116" y="2560788"/>
                </a:lnTo>
                <a:close/>
                <a:moveTo>
                  <a:pt x="1680520" y="2543005"/>
                </a:moveTo>
                <a:lnTo>
                  <a:pt x="1702715" y="2545969"/>
                </a:lnTo>
                <a:lnTo>
                  <a:pt x="1636129" y="2572643"/>
                </a:lnTo>
                <a:lnTo>
                  <a:pt x="1569542" y="2596354"/>
                </a:lnTo>
                <a:lnTo>
                  <a:pt x="1560030" y="2608210"/>
                </a:lnTo>
                <a:lnTo>
                  <a:pt x="1544176" y="2614138"/>
                </a:lnTo>
                <a:lnTo>
                  <a:pt x="1461735" y="2655632"/>
                </a:lnTo>
                <a:lnTo>
                  <a:pt x="1379294" y="2700090"/>
                </a:lnTo>
                <a:lnTo>
                  <a:pt x="1357099" y="2706018"/>
                </a:lnTo>
                <a:lnTo>
                  <a:pt x="1331733" y="2706018"/>
                </a:lnTo>
                <a:lnTo>
                  <a:pt x="1322220" y="2694162"/>
                </a:lnTo>
                <a:lnTo>
                  <a:pt x="1325391" y="2679343"/>
                </a:lnTo>
                <a:lnTo>
                  <a:pt x="1344416" y="2658596"/>
                </a:lnTo>
                <a:lnTo>
                  <a:pt x="1369782" y="2649704"/>
                </a:lnTo>
                <a:lnTo>
                  <a:pt x="1366611" y="2646741"/>
                </a:lnTo>
                <a:lnTo>
                  <a:pt x="1366611" y="2643776"/>
                </a:lnTo>
                <a:lnTo>
                  <a:pt x="1303195" y="2655632"/>
                </a:lnTo>
                <a:lnTo>
                  <a:pt x="1239780" y="2670451"/>
                </a:lnTo>
                <a:lnTo>
                  <a:pt x="1227096" y="2673415"/>
                </a:lnTo>
                <a:lnTo>
                  <a:pt x="1214413" y="2673415"/>
                </a:lnTo>
                <a:lnTo>
                  <a:pt x="1223926" y="2676379"/>
                </a:lnTo>
                <a:lnTo>
                  <a:pt x="1236609" y="2679343"/>
                </a:lnTo>
                <a:lnTo>
                  <a:pt x="1277829" y="2679343"/>
                </a:lnTo>
                <a:lnTo>
                  <a:pt x="1306366" y="2706018"/>
                </a:lnTo>
                <a:lnTo>
                  <a:pt x="1306366" y="2711946"/>
                </a:lnTo>
                <a:lnTo>
                  <a:pt x="1300025" y="2708982"/>
                </a:lnTo>
                <a:lnTo>
                  <a:pt x="1300025" y="2714909"/>
                </a:lnTo>
                <a:lnTo>
                  <a:pt x="1300025" y="2717874"/>
                </a:lnTo>
                <a:lnTo>
                  <a:pt x="1306366" y="2735657"/>
                </a:lnTo>
                <a:lnTo>
                  <a:pt x="1296854" y="2750476"/>
                </a:lnTo>
                <a:lnTo>
                  <a:pt x="1287342" y="2768259"/>
                </a:lnTo>
                <a:lnTo>
                  <a:pt x="1268317" y="2780115"/>
                </a:lnTo>
                <a:lnTo>
                  <a:pt x="1261975" y="2783079"/>
                </a:lnTo>
                <a:lnTo>
                  <a:pt x="1258804" y="2791970"/>
                </a:lnTo>
                <a:lnTo>
                  <a:pt x="1239780" y="2797898"/>
                </a:lnTo>
                <a:lnTo>
                  <a:pt x="1220755" y="2800862"/>
                </a:lnTo>
                <a:lnTo>
                  <a:pt x="1217584" y="2803826"/>
                </a:lnTo>
                <a:lnTo>
                  <a:pt x="1214413" y="2803826"/>
                </a:lnTo>
                <a:lnTo>
                  <a:pt x="1211243" y="2812717"/>
                </a:lnTo>
                <a:lnTo>
                  <a:pt x="1204901" y="2815681"/>
                </a:lnTo>
                <a:lnTo>
                  <a:pt x="1195389" y="2818645"/>
                </a:lnTo>
                <a:lnTo>
                  <a:pt x="1192218" y="2821609"/>
                </a:lnTo>
                <a:lnTo>
                  <a:pt x="1157339" y="2824573"/>
                </a:lnTo>
                <a:lnTo>
                  <a:pt x="1131973" y="2800862"/>
                </a:lnTo>
                <a:lnTo>
                  <a:pt x="1125631" y="2797898"/>
                </a:lnTo>
                <a:lnTo>
                  <a:pt x="1109777" y="2797898"/>
                </a:lnTo>
                <a:lnTo>
                  <a:pt x="1087582" y="2794934"/>
                </a:lnTo>
                <a:lnTo>
                  <a:pt x="1087582" y="2771223"/>
                </a:lnTo>
                <a:lnTo>
                  <a:pt x="1087582" y="2753440"/>
                </a:lnTo>
                <a:lnTo>
                  <a:pt x="1090752" y="2738620"/>
                </a:lnTo>
                <a:lnTo>
                  <a:pt x="1090752" y="2735657"/>
                </a:lnTo>
                <a:lnTo>
                  <a:pt x="1084411" y="2735657"/>
                </a:lnTo>
                <a:lnTo>
                  <a:pt x="1081240" y="2735657"/>
                </a:lnTo>
                <a:lnTo>
                  <a:pt x="1081240" y="2720837"/>
                </a:lnTo>
                <a:lnTo>
                  <a:pt x="1084411" y="2708982"/>
                </a:lnTo>
                <a:lnTo>
                  <a:pt x="1081240" y="2708982"/>
                </a:lnTo>
                <a:lnTo>
                  <a:pt x="1071728" y="2708982"/>
                </a:lnTo>
                <a:lnTo>
                  <a:pt x="1068557" y="2714909"/>
                </a:lnTo>
                <a:lnTo>
                  <a:pt x="1065386" y="2726765"/>
                </a:lnTo>
                <a:lnTo>
                  <a:pt x="1065386" y="2732693"/>
                </a:lnTo>
                <a:lnTo>
                  <a:pt x="1062215" y="2738620"/>
                </a:lnTo>
                <a:lnTo>
                  <a:pt x="1043191" y="2877923"/>
                </a:lnTo>
                <a:lnTo>
                  <a:pt x="1020995" y="3020189"/>
                </a:lnTo>
                <a:lnTo>
                  <a:pt x="1008312" y="3049827"/>
                </a:lnTo>
                <a:lnTo>
                  <a:pt x="986116" y="3082430"/>
                </a:lnTo>
                <a:lnTo>
                  <a:pt x="992458" y="3046863"/>
                </a:lnTo>
                <a:lnTo>
                  <a:pt x="995629" y="3011297"/>
                </a:lnTo>
                <a:lnTo>
                  <a:pt x="1020995" y="2863103"/>
                </a:lnTo>
                <a:lnTo>
                  <a:pt x="1043191" y="2717874"/>
                </a:lnTo>
                <a:lnTo>
                  <a:pt x="1055874" y="2691199"/>
                </a:lnTo>
                <a:lnTo>
                  <a:pt x="1084411" y="2676379"/>
                </a:lnTo>
                <a:lnTo>
                  <a:pt x="1211243" y="2649704"/>
                </a:lnTo>
                <a:lnTo>
                  <a:pt x="1334903" y="2623029"/>
                </a:lnTo>
                <a:lnTo>
                  <a:pt x="1417344" y="2602282"/>
                </a:lnTo>
                <a:lnTo>
                  <a:pt x="1499785" y="2584499"/>
                </a:lnTo>
                <a:lnTo>
                  <a:pt x="1582225" y="2566716"/>
                </a:lnTo>
                <a:lnTo>
                  <a:pt x="1664666" y="2545969"/>
                </a:lnTo>
                <a:close/>
                <a:moveTo>
                  <a:pt x="2470046" y="2534113"/>
                </a:moveTo>
                <a:lnTo>
                  <a:pt x="2451022" y="2540041"/>
                </a:lnTo>
                <a:lnTo>
                  <a:pt x="2441510" y="2554860"/>
                </a:lnTo>
                <a:lnTo>
                  <a:pt x="2479559" y="2560788"/>
                </a:lnTo>
                <a:lnTo>
                  <a:pt x="2517608" y="2569680"/>
                </a:lnTo>
                <a:lnTo>
                  <a:pt x="2539804" y="2569680"/>
                </a:lnTo>
                <a:lnTo>
                  <a:pt x="2562000" y="2554860"/>
                </a:lnTo>
                <a:lnTo>
                  <a:pt x="2517608" y="2543005"/>
                </a:lnTo>
                <a:close/>
                <a:moveTo>
                  <a:pt x="719770" y="2534113"/>
                </a:moveTo>
                <a:lnTo>
                  <a:pt x="656354" y="2543005"/>
                </a:lnTo>
                <a:lnTo>
                  <a:pt x="624646" y="2554860"/>
                </a:lnTo>
                <a:lnTo>
                  <a:pt x="621475" y="2587463"/>
                </a:lnTo>
                <a:lnTo>
                  <a:pt x="627817" y="2593391"/>
                </a:lnTo>
                <a:lnTo>
                  <a:pt x="643671" y="2593391"/>
                </a:lnTo>
                <a:lnTo>
                  <a:pt x="684891" y="2584499"/>
                </a:lnTo>
                <a:lnTo>
                  <a:pt x="722941" y="2572643"/>
                </a:lnTo>
                <a:lnTo>
                  <a:pt x="754649" y="2569680"/>
                </a:lnTo>
                <a:lnTo>
                  <a:pt x="783186" y="2560788"/>
                </a:lnTo>
                <a:lnTo>
                  <a:pt x="783186" y="2554860"/>
                </a:lnTo>
                <a:lnTo>
                  <a:pt x="783186" y="2551896"/>
                </a:lnTo>
                <a:close/>
                <a:moveTo>
                  <a:pt x="2381264" y="2528185"/>
                </a:moveTo>
                <a:lnTo>
                  <a:pt x="2206871" y="2531149"/>
                </a:lnTo>
                <a:lnTo>
                  <a:pt x="2032477" y="2560788"/>
                </a:lnTo>
                <a:lnTo>
                  <a:pt x="2022965" y="2560788"/>
                </a:lnTo>
                <a:lnTo>
                  <a:pt x="2019794" y="2569680"/>
                </a:lnTo>
                <a:lnTo>
                  <a:pt x="2026136" y="2575608"/>
                </a:lnTo>
                <a:lnTo>
                  <a:pt x="2035648" y="2572643"/>
                </a:lnTo>
                <a:lnTo>
                  <a:pt x="2070527" y="2569680"/>
                </a:lnTo>
                <a:lnTo>
                  <a:pt x="2108576" y="2563752"/>
                </a:lnTo>
                <a:lnTo>
                  <a:pt x="2194188" y="2554860"/>
                </a:lnTo>
                <a:lnTo>
                  <a:pt x="2273458" y="2548933"/>
                </a:lnTo>
                <a:lnTo>
                  <a:pt x="2333702" y="2548933"/>
                </a:lnTo>
                <a:lnTo>
                  <a:pt x="2387606" y="2551896"/>
                </a:lnTo>
                <a:lnTo>
                  <a:pt x="2397118" y="2551896"/>
                </a:lnTo>
                <a:lnTo>
                  <a:pt x="2400289" y="2551896"/>
                </a:lnTo>
                <a:lnTo>
                  <a:pt x="2403460" y="2531149"/>
                </a:lnTo>
                <a:close/>
                <a:moveTo>
                  <a:pt x="3931782" y="2522258"/>
                </a:moveTo>
                <a:lnTo>
                  <a:pt x="3925440" y="2528185"/>
                </a:lnTo>
                <a:lnTo>
                  <a:pt x="3925440" y="2534113"/>
                </a:lnTo>
                <a:lnTo>
                  <a:pt x="3928611" y="2545969"/>
                </a:lnTo>
                <a:lnTo>
                  <a:pt x="3934952" y="2543005"/>
                </a:lnTo>
                <a:lnTo>
                  <a:pt x="3950806" y="2540041"/>
                </a:lnTo>
                <a:lnTo>
                  <a:pt x="3963489" y="2540041"/>
                </a:lnTo>
                <a:lnTo>
                  <a:pt x="3963489" y="2554860"/>
                </a:lnTo>
                <a:lnTo>
                  <a:pt x="3957148" y="2575608"/>
                </a:lnTo>
                <a:lnTo>
                  <a:pt x="3976172" y="2566716"/>
                </a:lnTo>
                <a:lnTo>
                  <a:pt x="3995197" y="2572643"/>
                </a:lnTo>
                <a:lnTo>
                  <a:pt x="4001539" y="2581535"/>
                </a:lnTo>
                <a:lnTo>
                  <a:pt x="4001539" y="2590427"/>
                </a:lnTo>
                <a:lnTo>
                  <a:pt x="3995197" y="2593391"/>
                </a:lnTo>
                <a:lnTo>
                  <a:pt x="3985685" y="2590427"/>
                </a:lnTo>
                <a:lnTo>
                  <a:pt x="3979343" y="2584499"/>
                </a:lnTo>
                <a:lnTo>
                  <a:pt x="3969831" y="2587463"/>
                </a:lnTo>
                <a:lnTo>
                  <a:pt x="3963489" y="2593391"/>
                </a:lnTo>
                <a:lnTo>
                  <a:pt x="3969831" y="2605246"/>
                </a:lnTo>
                <a:lnTo>
                  <a:pt x="3973002" y="2608210"/>
                </a:lnTo>
                <a:lnTo>
                  <a:pt x="3973002" y="2611174"/>
                </a:lnTo>
                <a:lnTo>
                  <a:pt x="3982514" y="2611174"/>
                </a:lnTo>
                <a:lnTo>
                  <a:pt x="3992026" y="2614138"/>
                </a:lnTo>
                <a:lnTo>
                  <a:pt x="4001539" y="2623029"/>
                </a:lnTo>
                <a:lnTo>
                  <a:pt x="4007880" y="2631921"/>
                </a:lnTo>
                <a:lnTo>
                  <a:pt x="4007880" y="2637849"/>
                </a:lnTo>
                <a:lnTo>
                  <a:pt x="4001539" y="2643776"/>
                </a:lnTo>
                <a:lnTo>
                  <a:pt x="3992026" y="2643776"/>
                </a:lnTo>
                <a:lnTo>
                  <a:pt x="3979343" y="2634885"/>
                </a:lnTo>
                <a:lnTo>
                  <a:pt x="3976172" y="2652668"/>
                </a:lnTo>
                <a:lnTo>
                  <a:pt x="3992026" y="2658596"/>
                </a:lnTo>
                <a:lnTo>
                  <a:pt x="3992026" y="2664524"/>
                </a:lnTo>
                <a:lnTo>
                  <a:pt x="4007880" y="2670451"/>
                </a:lnTo>
                <a:lnTo>
                  <a:pt x="4017393" y="2685271"/>
                </a:lnTo>
                <a:lnTo>
                  <a:pt x="4001539" y="2691199"/>
                </a:lnTo>
                <a:lnTo>
                  <a:pt x="3982514" y="2679343"/>
                </a:lnTo>
                <a:lnTo>
                  <a:pt x="3979343" y="2679343"/>
                </a:lnTo>
                <a:lnTo>
                  <a:pt x="3979343" y="2685271"/>
                </a:lnTo>
                <a:lnTo>
                  <a:pt x="3979343" y="2688235"/>
                </a:lnTo>
                <a:lnTo>
                  <a:pt x="3982514" y="2706018"/>
                </a:lnTo>
                <a:lnTo>
                  <a:pt x="4001539" y="2714909"/>
                </a:lnTo>
                <a:lnTo>
                  <a:pt x="4017393" y="2717874"/>
                </a:lnTo>
                <a:lnTo>
                  <a:pt x="4017393" y="2732693"/>
                </a:lnTo>
                <a:lnTo>
                  <a:pt x="4004710" y="2738620"/>
                </a:lnTo>
                <a:lnTo>
                  <a:pt x="3995197" y="2735657"/>
                </a:lnTo>
                <a:lnTo>
                  <a:pt x="3985685" y="2732693"/>
                </a:lnTo>
                <a:lnTo>
                  <a:pt x="3982514" y="2735657"/>
                </a:lnTo>
                <a:lnTo>
                  <a:pt x="3982514" y="2738620"/>
                </a:lnTo>
                <a:lnTo>
                  <a:pt x="3982514" y="2741584"/>
                </a:lnTo>
                <a:lnTo>
                  <a:pt x="4004710" y="2762332"/>
                </a:lnTo>
                <a:lnTo>
                  <a:pt x="4033247" y="2774187"/>
                </a:lnTo>
                <a:lnTo>
                  <a:pt x="4026905" y="2738620"/>
                </a:lnTo>
                <a:lnTo>
                  <a:pt x="4033247" y="2706018"/>
                </a:lnTo>
                <a:lnTo>
                  <a:pt x="4039588" y="2726765"/>
                </a:lnTo>
                <a:lnTo>
                  <a:pt x="4045930" y="2741584"/>
                </a:lnTo>
                <a:lnTo>
                  <a:pt x="4061784" y="2711946"/>
                </a:lnTo>
                <a:lnTo>
                  <a:pt x="4049101" y="2676379"/>
                </a:lnTo>
                <a:lnTo>
                  <a:pt x="4039588" y="2679343"/>
                </a:lnTo>
                <a:lnTo>
                  <a:pt x="4033247" y="2670451"/>
                </a:lnTo>
                <a:lnTo>
                  <a:pt x="4017393" y="2623029"/>
                </a:lnTo>
                <a:lnTo>
                  <a:pt x="4017393" y="2566716"/>
                </a:lnTo>
                <a:lnTo>
                  <a:pt x="4007880" y="2554860"/>
                </a:lnTo>
                <a:lnTo>
                  <a:pt x="4001539" y="2548933"/>
                </a:lnTo>
                <a:lnTo>
                  <a:pt x="3982514" y="2543005"/>
                </a:lnTo>
                <a:lnTo>
                  <a:pt x="3963489" y="2540041"/>
                </a:lnTo>
                <a:lnTo>
                  <a:pt x="3950806" y="2525221"/>
                </a:lnTo>
                <a:close/>
                <a:moveTo>
                  <a:pt x="1255634" y="2507438"/>
                </a:moveTo>
                <a:lnTo>
                  <a:pt x="1242950" y="2510402"/>
                </a:lnTo>
                <a:lnTo>
                  <a:pt x="1220755" y="2519294"/>
                </a:lnTo>
                <a:lnTo>
                  <a:pt x="1217584" y="2540041"/>
                </a:lnTo>
                <a:lnTo>
                  <a:pt x="1217584" y="2551896"/>
                </a:lnTo>
                <a:lnTo>
                  <a:pt x="1204901" y="2563752"/>
                </a:lnTo>
                <a:lnTo>
                  <a:pt x="1198559" y="2563752"/>
                </a:lnTo>
                <a:lnTo>
                  <a:pt x="1192218" y="2563752"/>
                </a:lnTo>
                <a:lnTo>
                  <a:pt x="1189047" y="2551896"/>
                </a:lnTo>
                <a:lnTo>
                  <a:pt x="1192218" y="2540041"/>
                </a:lnTo>
                <a:lnTo>
                  <a:pt x="1192218" y="2525221"/>
                </a:lnTo>
                <a:lnTo>
                  <a:pt x="1176364" y="2525221"/>
                </a:lnTo>
                <a:lnTo>
                  <a:pt x="1166851" y="2525221"/>
                </a:lnTo>
                <a:lnTo>
                  <a:pt x="1154168" y="2528185"/>
                </a:lnTo>
                <a:lnTo>
                  <a:pt x="1147827" y="2540041"/>
                </a:lnTo>
                <a:lnTo>
                  <a:pt x="1147827" y="2548933"/>
                </a:lnTo>
                <a:lnTo>
                  <a:pt x="1154168" y="2554860"/>
                </a:lnTo>
                <a:lnTo>
                  <a:pt x="1166851" y="2560788"/>
                </a:lnTo>
                <a:lnTo>
                  <a:pt x="1170022" y="2566716"/>
                </a:lnTo>
                <a:lnTo>
                  <a:pt x="1166851" y="2569680"/>
                </a:lnTo>
                <a:lnTo>
                  <a:pt x="1125631" y="2581535"/>
                </a:lnTo>
                <a:lnTo>
                  <a:pt x="1084411" y="2587463"/>
                </a:lnTo>
                <a:lnTo>
                  <a:pt x="1090752" y="2572643"/>
                </a:lnTo>
                <a:lnTo>
                  <a:pt x="1100265" y="2554860"/>
                </a:lnTo>
                <a:lnTo>
                  <a:pt x="1071728" y="2566716"/>
                </a:lnTo>
                <a:lnTo>
                  <a:pt x="1046361" y="2572643"/>
                </a:lnTo>
                <a:lnTo>
                  <a:pt x="1040020" y="2590427"/>
                </a:lnTo>
                <a:lnTo>
                  <a:pt x="1036849" y="2605246"/>
                </a:lnTo>
                <a:lnTo>
                  <a:pt x="1017824" y="2611174"/>
                </a:lnTo>
                <a:lnTo>
                  <a:pt x="995629" y="2614138"/>
                </a:lnTo>
                <a:lnTo>
                  <a:pt x="995629" y="2617102"/>
                </a:lnTo>
                <a:lnTo>
                  <a:pt x="998800" y="2617102"/>
                </a:lnTo>
                <a:lnTo>
                  <a:pt x="1059045" y="2608210"/>
                </a:lnTo>
                <a:lnTo>
                  <a:pt x="1116119" y="2593391"/>
                </a:lnTo>
                <a:lnTo>
                  <a:pt x="1201730" y="2575608"/>
                </a:lnTo>
                <a:lnTo>
                  <a:pt x="1284171" y="2554860"/>
                </a:lnTo>
                <a:lnTo>
                  <a:pt x="1271488" y="2551896"/>
                </a:lnTo>
                <a:lnTo>
                  <a:pt x="1261975" y="2548933"/>
                </a:lnTo>
                <a:lnTo>
                  <a:pt x="1249292" y="2551896"/>
                </a:lnTo>
                <a:lnTo>
                  <a:pt x="1236609" y="2548933"/>
                </a:lnTo>
                <a:lnTo>
                  <a:pt x="1246121" y="2543005"/>
                </a:lnTo>
                <a:lnTo>
                  <a:pt x="1258804" y="2531149"/>
                </a:lnTo>
                <a:lnTo>
                  <a:pt x="1265146" y="2525221"/>
                </a:lnTo>
                <a:lnTo>
                  <a:pt x="1265146" y="2510402"/>
                </a:lnTo>
                <a:close/>
                <a:moveTo>
                  <a:pt x="1407832" y="2492619"/>
                </a:moveTo>
                <a:lnTo>
                  <a:pt x="1372953" y="2498547"/>
                </a:lnTo>
                <a:lnTo>
                  <a:pt x="1344416" y="2513366"/>
                </a:lnTo>
                <a:lnTo>
                  <a:pt x="1341245" y="2522258"/>
                </a:lnTo>
                <a:lnTo>
                  <a:pt x="1334903" y="2528185"/>
                </a:lnTo>
                <a:lnTo>
                  <a:pt x="1372953" y="2519294"/>
                </a:lnTo>
                <a:close/>
                <a:moveTo>
                  <a:pt x="1940525" y="2483727"/>
                </a:moveTo>
                <a:lnTo>
                  <a:pt x="1959549" y="2483727"/>
                </a:lnTo>
                <a:lnTo>
                  <a:pt x="1946866" y="2492619"/>
                </a:lnTo>
                <a:lnTo>
                  <a:pt x="1934183" y="2492619"/>
                </a:lnTo>
                <a:lnTo>
                  <a:pt x="1918329" y="2501510"/>
                </a:lnTo>
                <a:lnTo>
                  <a:pt x="1899304" y="2501510"/>
                </a:lnTo>
                <a:lnTo>
                  <a:pt x="1892963" y="2507438"/>
                </a:lnTo>
                <a:lnTo>
                  <a:pt x="1877109" y="2510402"/>
                </a:lnTo>
                <a:lnTo>
                  <a:pt x="1867596" y="2513366"/>
                </a:lnTo>
                <a:lnTo>
                  <a:pt x="1851742" y="2513366"/>
                </a:lnTo>
                <a:lnTo>
                  <a:pt x="1816864" y="2531149"/>
                </a:lnTo>
                <a:lnTo>
                  <a:pt x="1781985" y="2540041"/>
                </a:lnTo>
                <a:lnTo>
                  <a:pt x="1762960" y="2548933"/>
                </a:lnTo>
                <a:lnTo>
                  <a:pt x="1740765" y="2554860"/>
                </a:lnTo>
                <a:lnTo>
                  <a:pt x="1699544" y="2569680"/>
                </a:lnTo>
                <a:lnTo>
                  <a:pt x="1661495" y="2587463"/>
                </a:lnTo>
                <a:lnTo>
                  <a:pt x="1655153" y="2590427"/>
                </a:lnTo>
                <a:lnTo>
                  <a:pt x="1642470" y="2590427"/>
                </a:lnTo>
                <a:lnTo>
                  <a:pt x="1639299" y="2590427"/>
                </a:lnTo>
                <a:lnTo>
                  <a:pt x="1636129" y="2593391"/>
                </a:lnTo>
                <a:lnTo>
                  <a:pt x="1636129" y="2590427"/>
                </a:lnTo>
                <a:lnTo>
                  <a:pt x="1639299" y="2587463"/>
                </a:lnTo>
                <a:lnTo>
                  <a:pt x="1648812" y="2584499"/>
                </a:lnTo>
                <a:lnTo>
                  <a:pt x="1658324" y="2581535"/>
                </a:lnTo>
                <a:lnTo>
                  <a:pt x="1696374" y="2563752"/>
                </a:lnTo>
                <a:lnTo>
                  <a:pt x="1734423" y="2548933"/>
                </a:lnTo>
                <a:lnTo>
                  <a:pt x="1756619" y="2540041"/>
                </a:lnTo>
                <a:lnTo>
                  <a:pt x="1778814" y="2534113"/>
                </a:lnTo>
                <a:lnTo>
                  <a:pt x="1810522" y="2519294"/>
                </a:lnTo>
                <a:lnTo>
                  <a:pt x="1848572" y="2510402"/>
                </a:lnTo>
                <a:lnTo>
                  <a:pt x="1858084" y="2507438"/>
                </a:lnTo>
                <a:lnTo>
                  <a:pt x="1873938" y="2504475"/>
                </a:lnTo>
                <a:lnTo>
                  <a:pt x="1883450" y="2498547"/>
                </a:lnTo>
                <a:lnTo>
                  <a:pt x="1896134" y="2498547"/>
                </a:lnTo>
                <a:lnTo>
                  <a:pt x="1911987" y="2489655"/>
                </a:lnTo>
                <a:lnTo>
                  <a:pt x="1927841" y="2489655"/>
                </a:lnTo>
                <a:close/>
                <a:moveTo>
                  <a:pt x="1170022" y="2471872"/>
                </a:moveTo>
                <a:lnTo>
                  <a:pt x="1150998" y="2483727"/>
                </a:lnTo>
                <a:lnTo>
                  <a:pt x="1150998" y="2501510"/>
                </a:lnTo>
                <a:lnTo>
                  <a:pt x="1154168" y="2510402"/>
                </a:lnTo>
                <a:lnTo>
                  <a:pt x="1166851" y="2510402"/>
                </a:lnTo>
                <a:lnTo>
                  <a:pt x="1189047" y="2507438"/>
                </a:lnTo>
                <a:lnTo>
                  <a:pt x="1195389" y="2486691"/>
                </a:lnTo>
                <a:lnTo>
                  <a:pt x="1189047" y="2471872"/>
                </a:lnTo>
                <a:close/>
                <a:moveTo>
                  <a:pt x="2764930" y="2468908"/>
                </a:moveTo>
                <a:lnTo>
                  <a:pt x="2787126" y="2468908"/>
                </a:lnTo>
                <a:lnTo>
                  <a:pt x="2771272" y="2489655"/>
                </a:lnTo>
                <a:lnTo>
                  <a:pt x="2742735" y="2480763"/>
                </a:lnTo>
                <a:close/>
                <a:moveTo>
                  <a:pt x="1261975" y="2457052"/>
                </a:moveTo>
                <a:lnTo>
                  <a:pt x="1236609" y="2460016"/>
                </a:lnTo>
                <a:lnTo>
                  <a:pt x="1220755" y="2471872"/>
                </a:lnTo>
                <a:lnTo>
                  <a:pt x="1217584" y="2486691"/>
                </a:lnTo>
                <a:lnTo>
                  <a:pt x="1227096" y="2492619"/>
                </a:lnTo>
                <a:lnTo>
                  <a:pt x="1255634" y="2489655"/>
                </a:lnTo>
                <a:lnTo>
                  <a:pt x="1265146" y="2465944"/>
                </a:lnTo>
                <a:lnTo>
                  <a:pt x="1265146" y="2460016"/>
                </a:lnTo>
                <a:close/>
                <a:moveTo>
                  <a:pt x="3915928" y="2451125"/>
                </a:moveTo>
                <a:lnTo>
                  <a:pt x="3912757" y="2468908"/>
                </a:lnTo>
                <a:lnTo>
                  <a:pt x="3934952" y="2471872"/>
                </a:lnTo>
                <a:lnTo>
                  <a:pt x="3953977" y="2465944"/>
                </a:lnTo>
                <a:lnTo>
                  <a:pt x="3947636" y="2460016"/>
                </a:lnTo>
                <a:lnTo>
                  <a:pt x="3938123" y="2451125"/>
                </a:lnTo>
                <a:close/>
                <a:moveTo>
                  <a:pt x="2286141" y="2451125"/>
                </a:moveTo>
                <a:lnTo>
                  <a:pt x="2374923" y="2451125"/>
                </a:lnTo>
                <a:lnTo>
                  <a:pt x="2489071" y="2460016"/>
                </a:lnTo>
                <a:lnTo>
                  <a:pt x="2596878" y="2483727"/>
                </a:lnTo>
                <a:lnTo>
                  <a:pt x="2714198" y="2525221"/>
                </a:lnTo>
                <a:lnTo>
                  <a:pt x="2818834" y="2590427"/>
                </a:lnTo>
                <a:lnTo>
                  <a:pt x="2888591" y="2676379"/>
                </a:lnTo>
                <a:lnTo>
                  <a:pt x="2920299" y="2783079"/>
                </a:lnTo>
                <a:lnTo>
                  <a:pt x="2926640" y="2797898"/>
                </a:lnTo>
                <a:lnTo>
                  <a:pt x="2923470" y="2815681"/>
                </a:lnTo>
                <a:lnTo>
                  <a:pt x="2920299" y="2845320"/>
                </a:lnTo>
                <a:lnTo>
                  <a:pt x="2920299" y="2877923"/>
                </a:lnTo>
                <a:lnTo>
                  <a:pt x="2888591" y="2960911"/>
                </a:lnTo>
                <a:lnTo>
                  <a:pt x="2844200" y="3037972"/>
                </a:lnTo>
                <a:lnTo>
                  <a:pt x="2841029" y="3043900"/>
                </a:lnTo>
                <a:lnTo>
                  <a:pt x="2837858" y="3049827"/>
                </a:lnTo>
                <a:lnTo>
                  <a:pt x="2837858" y="3043900"/>
                </a:lnTo>
                <a:lnTo>
                  <a:pt x="2841029" y="3037972"/>
                </a:lnTo>
                <a:lnTo>
                  <a:pt x="2866396" y="2969803"/>
                </a:lnTo>
                <a:lnTo>
                  <a:pt x="2882250" y="2901634"/>
                </a:lnTo>
                <a:lnTo>
                  <a:pt x="2885420" y="2886814"/>
                </a:lnTo>
                <a:lnTo>
                  <a:pt x="2875908" y="2877923"/>
                </a:lnTo>
                <a:lnTo>
                  <a:pt x="2853712" y="2883850"/>
                </a:lnTo>
                <a:lnTo>
                  <a:pt x="2844200" y="2904598"/>
                </a:lnTo>
                <a:lnTo>
                  <a:pt x="2844200" y="2934236"/>
                </a:lnTo>
                <a:lnTo>
                  <a:pt x="2831517" y="2949056"/>
                </a:lnTo>
                <a:lnTo>
                  <a:pt x="2831517" y="2960911"/>
                </a:lnTo>
                <a:lnTo>
                  <a:pt x="2825175" y="2966839"/>
                </a:lnTo>
                <a:lnTo>
                  <a:pt x="2831517" y="2969803"/>
                </a:lnTo>
                <a:lnTo>
                  <a:pt x="2831517" y="2975730"/>
                </a:lnTo>
                <a:lnTo>
                  <a:pt x="2834688" y="2981658"/>
                </a:lnTo>
                <a:lnTo>
                  <a:pt x="2831517" y="2987586"/>
                </a:lnTo>
                <a:lnTo>
                  <a:pt x="2812492" y="3008333"/>
                </a:lnTo>
                <a:lnTo>
                  <a:pt x="2809321" y="3032044"/>
                </a:lnTo>
                <a:lnTo>
                  <a:pt x="2799809" y="3046863"/>
                </a:lnTo>
                <a:lnTo>
                  <a:pt x="2790296" y="3058719"/>
                </a:lnTo>
                <a:lnTo>
                  <a:pt x="2771272" y="3091322"/>
                </a:lnTo>
                <a:lnTo>
                  <a:pt x="2745906" y="3126888"/>
                </a:lnTo>
                <a:lnTo>
                  <a:pt x="2742735" y="3132816"/>
                </a:lnTo>
                <a:lnTo>
                  <a:pt x="2742735" y="3135780"/>
                </a:lnTo>
                <a:lnTo>
                  <a:pt x="2755418" y="3144671"/>
                </a:lnTo>
                <a:lnTo>
                  <a:pt x="2752247" y="3153563"/>
                </a:lnTo>
                <a:lnTo>
                  <a:pt x="2742735" y="3168382"/>
                </a:lnTo>
                <a:lnTo>
                  <a:pt x="2723710" y="3168382"/>
                </a:lnTo>
                <a:lnTo>
                  <a:pt x="2707856" y="3171346"/>
                </a:lnTo>
                <a:lnTo>
                  <a:pt x="2701514" y="3177274"/>
                </a:lnTo>
                <a:lnTo>
                  <a:pt x="2669806" y="3212840"/>
                </a:lnTo>
                <a:lnTo>
                  <a:pt x="2638098" y="3245443"/>
                </a:lnTo>
                <a:lnTo>
                  <a:pt x="2593708" y="3286937"/>
                </a:lnTo>
                <a:lnTo>
                  <a:pt x="2539804" y="3322504"/>
                </a:lnTo>
                <a:lnTo>
                  <a:pt x="2482730" y="3363998"/>
                </a:lnTo>
                <a:lnTo>
                  <a:pt x="2422485" y="3399565"/>
                </a:lnTo>
                <a:lnTo>
                  <a:pt x="2289312" y="3464770"/>
                </a:lnTo>
                <a:lnTo>
                  <a:pt x="2152968" y="3521083"/>
                </a:lnTo>
                <a:lnTo>
                  <a:pt x="2045160" y="3559614"/>
                </a:lnTo>
                <a:lnTo>
                  <a:pt x="1937354" y="3586289"/>
                </a:lnTo>
                <a:lnTo>
                  <a:pt x="1880280" y="3601108"/>
                </a:lnTo>
                <a:lnTo>
                  <a:pt x="1826376" y="3610000"/>
                </a:lnTo>
                <a:lnTo>
                  <a:pt x="1791497" y="3615927"/>
                </a:lnTo>
                <a:lnTo>
                  <a:pt x="1759789" y="3615927"/>
                </a:lnTo>
                <a:lnTo>
                  <a:pt x="1734423" y="3624819"/>
                </a:lnTo>
                <a:lnTo>
                  <a:pt x="1705886" y="3624819"/>
                </a:lnTo>
                <a:lnTo>
                  <a:pt x="1664666" y="3624819"/>
                </a:lnTo>
                <a:lnTo>
                  <a:pt x="1629787" y="3627783"/>
                </a:lnTo>
                <a:lnTo>
                  <a:pt x="1591738" y="3624819"/>
                </a:lnTo>
                <a:lnTo>
                  <a:pt x="1553688" y="3627783"/>
                </a:lnTo>
                <a:lnTo>
                  <a:pt x="1547346" y="3627783"/>
                </a:lnTo>
                <a:lnTo>
                  <a:pt x="1537834" y="3624819"/>
                </a:lnTo>
                <a:lnTo>
                  <a:pt x="1518809" y="3624819"/>
                </a:lnTo>
                <a:lnTo>
                  <a:pt x="1496614" y="3618891"/>
                </a:lnTo>
                <a:lnTo>
                  <a:pt x="1490272" y="3618891"/>
                </a:lnTo>
                <a:lnTo>
                  <a:pt x="1487101" y="3621855"/>
                </a:lnTo>
                <a:lnTo>
                  <a:pt x="1474418" y="3639638"/>
                </a:lnTo>
                <a:lnTo>
                  <a:pt x="1445881" y="3639638"/>
                </a:lnTo>
                <a:lnTo>
                  <a:pt x="1436369" y="3627783"/>
                </a:lnTo>
                <a:lnTo>
                  <a:pt x="1442710" y="3615927"/>
                </a:lnTo>
                <a:lnTo>
                  <a:pt x="1439540" y="3610000"/>
                </a:lnTo>
                <a:lnTo>
                  <a:pt x="1433198" y="3610000"/>
                </a:lnTo>
                <a:lnTo>
                  <a:pt x="1388807" y="3604072"/>
                </a:lnTo>
                <a:lnTo>
                  <a:pt x="1347587" y="3589253"/>
                </a:lnTo>
                <a:lnTo>
                  <a:pt x="1319049" y="3583325"/>
                </a:lnTo>
                <a:lnTo>
                  <a:pt x="1300025" y="3565542"/>
                </a:lnTo>
                <a:lnTo>
                  <a:pt x="1271488" y="3565542"/>
                </a:lnTo>
                <a:lnTo>
                  <a:pt x="1255634" y="3547758"/>
                </a:lnTo>
                <a:lnTo>
                  <a:pt x="1246121" y="3547758"/>
                </a:lnTo>
                <a:lnTo>
                  <a:pt x="1242950" y="3541831"/>
                </a:lnTo>
                <a:lnTo>
                  <a:pt x="1239780" y="3541831"/>
                </a:lnTo>
                <a:lnTo>
                  <a:pt x="1236609" y="3538867"/>
                </a:lnTo>
                <a:lnTo>
                  <a:pt x="1233438" y="3538867"/>
                </a:lnTo>
                <a:lnTo>
                  <a:pt x="1227096" y="3535903"/>
                </a:lnTo>
                <a:lnTo>
                  <a:pt x="1217584" y="3535903"/>
                </a:lnTo>
                <a:lnTo>
                  <a:pt x="1201730" y="3535903"/>
                </a:lnTo>
                <a:lnTo>
                  <a:pt x="1201730" y="3521083"/>
                </a:lnTo>
                <a:lnTo>
                  <a:pt x="1192218" y="3506264"/>
                </a:lnTo>
                <a:lnTo>
                  <a:pt x="1170022" y="3509228"/>
                </a:lnTo>
                <a:lnTo>
                  <a:pt x="1154168" y="3521083"/>
                </a:lnTo>
                <a:lnTo>
                  <a:pt x="1154168" y="3527011"/>
                </a:lnTo>
                <a:lnTo>
                  <a:pt x="1166851" y="3538867"/>
                </a:lnTo>
                <a:lnTo>
                  <a:pt x="1242950" y="3583325"/>
                </a:lnTo>
                <a:lnTo>
                  <a:pt x="1334903" y="3615927"/>
                </a:lnTo>
                <a:lnTo>
                  <a:pt x="1300025" y="3618891"/>
                </a:lnTo>
                <a:lnTo>
                  <a:pt x="1271488" y="3607036"/>
                </a:lnTo>
                <a:lnTo>
                  <a:pt x="1147827" y="3559614"/>
                </a:lnTo>
                <a:lnTo>
                  <a:pt x="1046361" y="3476625"/>
                </a:lnTo>
                <a:lnTo>
                  <a:pt x="1043191" y="3473661"/>
                </a:lnTo>
                <a:lnTo>
                  <a:pt x="1040020" y="3464770"/>
                </a:lnTo>
                <a:lnTo>
                  <a:pt x="1040020" y="3461806"/>
                </a:lnTo>
                <a:lnTo>
                  <a:pt x="1040020" y="3458842"/>
                </a:lnTo>
                <a:lnTo>
                  <a:pt x="1001970" y="3411420"/>
                </a:lnTo>
                <a:lnTo>
                  <a:pt x="982946" y="3352143"/>
                </a:lnTo>
                <a:lnTo>
                  <a:pt x="979775" y="3239515"/>
                </a:lnTo>
                <a:lnTo>
                  <a:pt x="1017824" y="3129852"/>
                </a:lnTo>
                <a:lnTo>
                  <a:pt x="1157339" y="2925345"/>
                </a:lnTo>
                <a:lnTo>
                  <a:pt x="1350757" y="2762332"/>
                </a:lnTo>
                <a:lnTo>
                  <a:pt x="1541005" y="2652668"/>
                </a:lnTo>
                <a:lnTo>
                  <a:pt x="1743936" y="2566716"/>
                </a:lnTo>
                <a:lnTo>
                  <a:pt x="1870767" y="2522258"/>
                </a:lnTo>
                <a:lnTo>
                  <a:pt x="2000769" y="2489655"/>
                </a:lnTo>
                <a:lnTo>
                  <a:pt x="2095893" y="2471872"/>
                </a:lnTo>
                <a:lnTo>
                  <a:pt x="2194188" y="2460016"/>
                </a:lnTo>
                <a:close/>
                <a:moveTo>
                  <a:pt x="1474418" y="2451125"/>
                </a:moveTo>
                <a:lnTo>
                  <a:pt x="1458564" y="2465944"/>
                </a:lnTo>
                <a:lnTo>
                  <a:pt x="1455393" y="2483727"/>
                </a:lnTo>
                <a:lnTo>
                  <a:pt x="1461735" y="2483727"/>
                </a:lnTo>
                <a:lnTo>
                  <a:pt x="1464906" y="2489655"/>
                </a:lnTo>
                <a:lnTo>
                  <a:pt x="1487101" y="2492619"/>
                </a:lnTo>
                <a:lnTo>
                  <a:pt x="1496614" y="2471872"/>
                </a:lnTo>
                <a:lnTo>
                  <a:pt x="1490272" y="2457052"/>
                </a:lnTo>
                <a:close/>
                <a:moveTo>
                  <a:pt x="3088351" y="2448161"/>
                </a:moveTo>
                <a:lnTo>
                  <a:pt x="3072497" y="2471872"/>
                </a:lnTo>
                <a:lnTo>
                  <a:pt x="3043960" y="2468908"/>
                </a:lnTo>
                <a:lnTo>
                  <a:pt x="3028106" y="2480763"/>
                </a:lnTo>
                <a:lnTo>
                  <a:pt x="3018594" y="2504475"/>
                </a:lnTo>
                <a:lnTo>
                  <a:pt x="3021764" y="2507438"/>
                </a:lnTo>
                <a:lnTo>
                  <a:pt x="3034448" y="2498547"/>
                </a:lnTo>
                <a:lnTo>
                  <a:pt x="3043960" y="2483727"/>
                </a:lnTo>
                <a:lnTo>
                  <a:pt x="3050302" y="2492619"/>
                </a:lnTo>
                <a:lnTo>
                  <a:pt x="3050302" y="2504475"/>
                </a:lnTo>
                <a:lnTo>
                  <a:pt x="3053472" y="2504475"/>
                </a:lnTo>
                <a:lnTo>
                  <a:pt x="3066156" y="2498547"/>
                </a:lnTo>
                <a:lnTo>
                  <a:pt x="3085180" y="2498547"/>
                </a:lnTo>
                <a:lnTo>
                  <a:pt x="3085180" y="2504475"/>
                </a:lnTo>
                <a:lnTo>
                  <a:pt x="3085180" y="2510402"/>
                </a:lnTo>
                <a:lnTo>
                  <a:pt x="3075668" y="2522258"/>
                </a:lnTo>
                <a:lnTo>
                  <a:pt x="3056643" y="2525221"/>
                </a:lnTo>
                <a:lnTo>
                  <a:pt x="3053472" y="2525221"/>
                </a:lnTo>
                <a:lnTo>
                  <a:pt x="3050302" y="2525221"/>
                </a:lnTo>
                <a:lnTo>
                  <a:pt x="3034448" y="2525221"/>
                </a:lnTo>
                <a:lnTo>
                  <a:pt x="3021764" y="2528185"/>
                </a:lnTo>
                <a:lnTo>
                  <a:pt x="3018594" y="2543005"/>
                </a:lnTo>
                <a:lnTo>
                  <a:pt x="3028106" y="2554860"/>
                </a:lnTo>
                <a:lnTo>
                  <a:pt x="3034448" y="2545969"/>
                </a:lnTo>
                <a:lnTo>
                  <a:pt x="3050302" y="2548933"/>
                </a:lnTo>
                <a:lnTo>
                  <a:pt x="3056643" y="2551896"/>
                </a:lnTo>
                <a:lnTo>
                  <a:pt x="3059814" y="2548933"/>
                </a:lnTo>
                <a:lnTo>
                  <a:pt x="3075668" y="2545969"/>
                </a:lnTo>
                <a:lnTo>
                  <a:pt x="3085180" y="2548933"/>
                </a:lnTo>
                <a:lnTo>
                  <a:pt x="3094692" y="2551896"/>
                </a:lnTo>
                <a:lnTo>
                  <a:pt x="3088351" y="2560788"/>
                </a:lnTo>
                <a:lnTo>
                  <a:pt x="3078838" y="2569680"/>
                </a:lnTo>
                <a:lnTo>
                  <a:pt x="3062984" y="2575608"/>
                </a:lnTo>
                <a:lnTo>
                  <a:pt x="3043960" y="2572643"/>
                </a:lnTo>
                <a:lnTo>
                  <a:pt x="3028106" y="2572643"/>
                </a:lnTo>
                <a:lnTo>
                  <a:pt x="3018594" y="2587463"/>
                </a:lnTo>
                <a:lnTo>
                  <a:pt x="3021764" y="2602282"/>
                </a:lnTo>
                <a:lnTo>
                  <a:pt x="3034448" y="2596354"/>
                </a:lnTo>
                <a:lnTo>
                  <a:pt x="3043960" y="2587463"/>
                </a:lnTo>
                <a:lnTo>
                  <a:pt x="3050302" y="2593391"/>
                </a:lnTo>
                <a:lnTo>
                  <a:pt x="3050302" y="2605246"/>
                </a:lnTo>
                <a:lnTo>
                  <a:pt x="3072497" y="2602282"/>
                </a:lnTo>
                <a:lnTo>
                  <a:pt x="3097863" y="2596354"/>
                </a:lnTo>
                <a:lnTo>
                  <a:pt x="3078838" y="2623029"/>
                </a:lnTo>
                <a:lnTo>
                  <a:pt x="3043960" y="2625993"/>
                </a:lnTo>
                <a:lnTo>
                  <a:pt x="3034448" y="2625993"/>
                </a:lnTo>
                <a:lnTo>
                  <a:pt x="3028106" y="2628957"/>
                </a:lnTo>
                <a:lnTo>
                  <a:pt x="3021764" y="2643776"/>
                </a:lnTo>
                <a:lnTo>
                  <a:pt x="3028106" y="2658596"/>
                </a:lnTo>
                <a:lnTo>
                  <a:pt x="3034448" y="2646741"/>
                </a:lnTo>
                <a:lnTo>
                  <a:pt x="3043960" y="2634885"/>
                </a:lnTo>
                <a:lnTo>
                  <a:pt x="3050302" y="2646741"/>
                </a:lnTo>
                <a:lnTo>
                  <a:pt x="3062984" y="2652668"/>
                </a:lnTo>
                <a:lnTo>
                  <a:pt x="3066156" y="2649704"/>
                </a:lnTo>
                <a:lnTo>
                  <a:pt x="3075668" y="2649704"/>
                </a:lnTo>
                <a:lnTo>
                  <a:pt x="3085180" y="2649704"/>
                </a:lnTo>
                <a:lnTo>
                  <a:pt x="3094692" y="2655632"/>
                </a:lnTo>
                <a:lnTo>
                  <a:pt x="3088351" y="2664524"/>
                </a:lnTo>
                <a:lnTo>
                  <a:pt x="3078838" y="2670451"/>
                </a:lnTo>
                <a:lnTo>
                  <a:pt x="3059814" y="2676379"/>
                </a:lnTo>
                <a:lnTo>
                  <a:pt x="3043960" y="2664524"/>
                </a:lnTo>
                <a:lnTo>
                  <a:pt x="3037618" y="2673415"/>
                </a:lnTo>
                <a:lnTo>
                  <a:pt x="3028106" y="2676379"/>
                </a:lnTo>
                <a:lnTo>
                  <a:pt x="3021764" y="2697126"/>
                </a:lnTo>
                <a:lnTo>
                  <a:pt x="3015423" y="2714909"/>
                </a:lnTo>
                <a:lnTo>
                  <a:pt x="3078838" y="2711946"/>
                </a:lnTo>
                <a:lnTo>
                  <a:pt x="3142254" y="2726765"/>
                </a:lnTo>
                <a:lnTo>
                  <a:pt x="3145425" y="2726765"/>
                </a:lnTo>
                <a:lnTo>
                  <a:pt x="3148596" y="2720837"/>
                </a:lnTo>
                <a:lnTo>
                  <a:pt x="3151767" y="2720837"/>
                </a:lnTo>
                <a:lnTo>
                  <a:pt x="3151767" y="2717874"/>
                </a:lnTo>
                <a:lnTo>
                  <a:pt x="3151767" y="2714909"/>
                </a:lnTo>
                <a:lnTo>
                  <a:pt x="3148596" y="2711946"/>
                </a:lnTo>
                <a:lnTo>
                  <a:pt x="3104205" y="2697126"/>
                </a:lnTo>
                <a:lnTo>
                  <a:pt x="3059814" y="2700090"/>
                </a:lnTo>
                <a:lnTo>
                  <a:pt x="3050302" y="2706018"/>
                </a:lnTo>
                <a:lnTo>
                  <a:pt x="3037618" y="2697126"/>
                </a:lnTo>
                <a:lnTo>
                  <a:pt x="3040789" y="2688235"/>
                </a:lnTo>
                <a:lnTo>
                  <a:pt x="3053472" y="2685271"/>
                </a:lnTo>
                <a:lnTo>
                  <a:pt x="3085180" y="2676379"/>
                </a:lnTo>
                <a:lnTo>
                  <a:pt x="3120059" y="2688235"/>
                </a:lnTo>
                <a:lnTo>
                  <a:pt x="3129571" y="2691199"/>
                </a:lnTo>
                <a:lnTo>
                  <a:pt x="3142254" y="2685271"/>
                </a:lnTo>
                <a:lnTo>
                  <a:pt x="3129571" y="2664524"/>
                </a:lnTo>
                <a:lnTo>
                  <a:pt x="3107376" y="2652668"/>
                </a:lnTo>
                <a:lnTo>
                  <a:pt x="3101034" y="2649704"/>
                </a:lnTo>
                <a:lnTo>
                  <a:pt x="3094692" y="2637849"/>
                </a:lnTo>
                <a:lnTo>
                  <a:pt x="3094692" y="2634885"/>
                </a:lnTo>
                <a:lnTo>
                  <a:pt x="3094692" y="2628957"/>
                </a:lnTo>
                <a:lnTo>
                  <a:pt x="3097863" y="2628957"/>
                </a:lnTo>
                <a:lnTo>
                  <a:pt x="3104205" y="2625993"/>
                </a:lnTo>
                <a:lnTo>
                  <a:pt x="3120059" y="2631921"/>
                </a:lnTo>
                <a:lnTo>
                  <a:pt x="3129571" y="2625993"/>
                </a:lnTo>
                <a:lnTo>
                  <a:pt x="3126400" y="2605246"/>
                </a:lnTo>
                <a:lnTo>
                  <a:pt x="3107376" y="2602282"/>
                </a:lnTo>
                <a:lnTo>
                  <a:pt x="3101034" y="2602282"/>
                </a:lnTo>
                <a:lnTo>
                  <a:pt x="3097863" y="2596354"/>
                </a:lnTo>
                <a:lnTo>
                  <a:pt x="3094692" y="2587463"/>
                </a:lnTo>
                <a:lnTo>
                  <a:pt x="3094692" y="2572643"/>
                </a:lnTo>
                <a:lnTo>
                  <a:pt x="3104205" y="2572643"/>
                </a:lnTo>
                <a:lnTo>
                  <a:pt x="3116888" y="2584499"/>
                </a:lnTo>
                <a:lnTo>
                  <a:pt x="3123230" y="2584499"/>
                </a:lnTo>
                <a:lnTo>
                  <a:pt x="3126400" y="2584499"/>
                </a:lnTo>
                <a:lnTo>
                  <a:pt x="3126400" y="2575608"/>
                </a:lnTo>
                <a:lnTo>
                  <a:pt x="3129571" y="2569680"/>
                </a:lnTo>
                <a:lnTo>
                  <a:pt x="3126400" y="2554860"/>
                </a:lnTo>
                <a:lnTo>
                  <a:pt x="3113717" y="2551896"/>
                </a:lnTo>
                <a:lnTo>
                  <a:pt x="3097863" y="2545969"/>
                </a:lnTo>
                <a:lnTo>
                  <a:pt x="3088351" y="2531149"/>
                </a:lnTo>
                <a:lnTo>
                  <a:pt x="3088351" y="2528185"/>
                </a:lnTo>
                <a:lnTo>
                  <a:pt x="3094692" y="2525221"/>
                </a:lnTo>
                <a:lnTo>
                  <a:pt x="3104205" y="2525221"/>
                </a:lnTo>
                <a:lnTo>
                  <a:pt x="3116888" y="2531149"/>
                </a:lnTo>
                <a:lnTo>
                  <a:pt x="3123230" y="2534113"/>
                </a:lnTo>
                <a:lnTo>
                  <a:pt x="3126400" y="2540041"/>
                </a:lnTo>
                <a:lnTo>
                  <a:pt x="3129571" y="2519294"/>
                </a:lnTo>
                <a:lnTo>
                  <a:pt x="3113717" y="2504475"/>
                </a:lnTo>
                <a:lnTo>
                  <a:pt x="3094692" y="2498547"/>
                </a:lnTo>
                <a:lnTo>
                  <a:pt x="3088351" y="2480763"/>
                </a:lnTo>
                <a:lnTo>
                  <a:pt x="3101034" y="2471872"/>
                </a:lnTo>
                <a:lnTo>
                  <a:pt x="3116888" y="2480763"/>
                </a:lnTo>
                <a:lnTo>
                  <a:pt x="3123230" y="2483727"/>
                </a:lnTo>
                <a:lnTo>
                  <a:pt x="3126400" y="2477800"/>
                </a:lnTo>
                <a:lnTo>
                  <a:pt x="3126400" y="2462980"/>
                </a:lnTo>
                <a:lnTo>
                  <a:pt x="3120059" y="2457052"/>
                </a:lnTo>
                <a:lnTo>
                  <a:pt x="3104205" y="2451125"/>
                </a:lnTo>
                <a:close/>
                <a:moveTo>
                  <a:pt x="2841029" y="2448161"/>
                </a:moveTo>
                <a:lnTo>
                  <a:pt x="2894933" y="2448161"/>
                </a:lnTo>
                <a:lnTo>
                  <a:pt x="2901274" y="2451125"/>
                </a:lnTo>
                <a:lnTo>
                  <a:pt x="2904445" y="2460016"/>
                </a:lnTo>
                <a:lnTo>
                  <a:pt x="2907616" y="2522258"/>
                </a:lnTo>
                <a:lnTo>
                  <a:pt x="2907616" y="2584499"/>
                </a:lnTo>
                <a:lnTo>
                  <a:pt x="2863225" y="2545969"/>
                </a:lnTo>
                <a:lnTo>
                  <a:pt x="2815663" y="2510402"/>
                </a:lnTo>
                <a:lnTo>
                  <a:pt x="2809321" y="2507438"/>
                </a:lnTo>
                <a:lnTo>
                  <a:pt x="2796638" y="2504475"/>
                </a:lnTo>
                <a:lnTo>
                  <a:pt x="2796638" y="2501510"/>
                </a:lnTo>
                <a:lnTo>
                  <a:pt x="2790296" y="2486691"/>
                </a:lnTo>
                <a:lnTo>
                  <a:pt x="2799809" y="2477800"/>
                </a:lnTo>
                <a:close/>
                <a:moveTo>
                  <a:pt x="2305166" y="2430378"/>
                </a:moveTo>
                <a:lnTo>
                  <a:pt x="2504925" y="2439269"/>
                </a:lnTo>
                <a:lnTo>
                  <a:pt x="2530292" y="2445197"/>
                </a:lnTo>
                <a:lnTo>
                  <a:pt x="2552487" y="2451125"/>
                </a:lnTo>
                <a:lnTo>
                  <a:pt x="2504925" y="2448161"/>
                </a:lnTo>
                <a:lnTo>
                  <a:pt x="2451022" y="2442233"/>
                </a:lnTo>
                <a:lnTo>
                  <a:pt x="2359069" y="2436306"/>
                </a:lnTo>
                <a:lnTo>
                  <a:pt x="2267116" y="2442233"/>
                </a:lnTo>
                <a:lnTo>
                  <a:pt x="2200529" y="2445197"/>
                </a:lnTo>
                <a:lnTo>
                  <a:pt x="2133943" y="2457052"/>
                </a:lnTo>
                <a:lnTo>
                  <a:pt x="2099064" y="2460016"/>
                </a:lnTo>
                <a:lnTo>
                  <a:pt x="2067356" y="2465944"/>
                </a:lnTo>
                <a:lnTo>
                  <a:pt x="2029306" y="2471872"/>
                </a:lnTo>
                <a:lnTo>
                  <a:pt x="1991257" y="2480763"/>
                </a:lnTo>
                <a:lnTo>
                  <a:pt x="1978574" y="2483727"/>
                </a:lnTo>
                <a:lnTo>
                  <a:pt x="1962720" y="2480763"/>
                </a:lnTo>
                <a:lnTo>
                  <a:pt x="1978574" y="2477800"/>
                </a:lnTo>
                <a:lnTo>
                  <a:pt x="1988086" y="2477800"/>
                </a:lnTo>
                <a:lnTo>
                  <a:pt x="2026136" y="2462980"/>
                </a:lnTo>
                <a:lnTo>
                  <a:pt x="2064185" y="2460016"/>
                </a:lnTo>
                <a:lnTo>
                  <a:pt x="2080039" y="2451125"/>
                </a:lnTo>
                <a:lnTo>
                  <a:pt x="2102235" y="2448161"/>
                </a:lnTo>
                <a:close/>
                <a:moveTo>
                  <a:pt x="3183475" y="2418522"/>
                </a:moveTo>
                <a:lnTo>
                  <a:pt x="3170792" y="2424450"/>
                </a:lnTo>
                <a:lnTo>
                  <a:pt x="3170792" y="2436306"/>
                </a:lnTo>
                <a:lnTo>
                  <a:pt x="3170792" y="2451125"/>
                </a:lnTo>
                <a:lnTo>
                  <a:pt x="3151767" y="2457052"/>
                </a:lnTo>
                <a:lnTo>
                  <a:pt x="3142254" y="2460016"/>
                </a:lnTo>
                <a:lnTo>
                  <a:pt x="3139084" y="2471872"/>
                </a:lnTo>
                <a:lnTo>
                  <a:pt x="3145425" y="2483727"/>
                </a:lnTo>
                <a:lnTo>
                  <a:pt x="3158108" y="2483727"/>
                </a:lnTo>
                <a:lnTo>
                  <a:pt x="3192987" y="2468908"/>
                </a:lnTo>
                <a:lnTo>
                  <a:pt x="3196158" y="2430378"/>
                </a:lnTo>
                <a:lnTo>
                  <a:pt x="3192987" y="2421486"/>
                </a:lnTo>
                <a:close/>
                <a:moveTo>
                  <a:pt x="1128802" y="2418522"/>
                </a:moveTo>
                <a:lnTo>
                  <a:pt x="1112948" y="2421486"/>
                </a:lnTo>
                <a:lnTo>
                  <a:pt x="1106606" y="2430378"/>
                </a:lnTo>
                <a:lnTo>
                  <a:pt x="1090752" y="2430378"/>
                </a:lnTo>
                <a:lnTo>
                  <a:pt x="1081240" y="2439269"/>
                </a:lnTo>
                <a:lnTo>
                  <a:pt x="1081240" y="2445197"/>
                </a:lnTo>
                <a:lnTo>
                  <a:pt x="1081240" y="2457052"/>
                </a:lnTo>
                <a:lnTo>
                  <a:pt x="1081240" y="2460016"/>
                </a:lnTo>
                <a:lnTo>
                  <a:pt x="1081240" y="2462980"/>
                </a:lnTo>
                <a:lnTo>
                  <a:pt x="1084411" y="2468908"/>
                </a:lnTo>
                <a:lnTo>
                  <a:pt x="1087582" y="2477800"/>
                </a:lnTo>
                <a:lnTo>
                  <a:pt x="1090752" y="2451125"/>
                </a:lnTo>
                <a:lnTo>
                  <a:pt x="1106606" y="2430378"/>
                </a:lnTo>
                <a:lnTo>
                  <a:pt x="1122460" y="2427414"/>
                </a:lnTo>
                <a:lnTo>
                  <a:pt x="1135144" y="2430378"/>
                </a:lnTo>
                <a:lnTo>
                  <a:pt x="1138314" y="2451125"/>
                </a:lnTo>
                <a:lnTo>
                  <a:pt x="1138314" y="2471872"/>
                </a:lnTo>
                <a:lnTo>
                  <a:pt x="1150998" y="2462980"/>
                </a:lnTo>
                <a:lnTo>
                  <a:pt x="1157339" y="2445197"/>
                </a:lnTo>
                <a:lnTo>
                  <a:pt x="1173193" y="2451125"/>
                </a:lnTo>
                <a:lnTo>
                  <a:pt x="1189047" y="2460016"/>
                </a:lnTo>
                <a:lnTo>
                  <a:pt x="1198559" y="2462980"/>
                </a:lnTo>
                <a:lnTo>
                  <a:pt x="1204901" y="2460016"/>
                </a:lnTo>
                <a:lnTo>
                  <a:pt x="1204901" y="2451125"/>
                </a:lnTo>
                <a:lnTo>
                  <a:pt x="1204901" y="2442233"/>
                </a:lnTo>
                <a:lnTo>
                  <a:pt x="1198559" y="2442233"/>
                </a:lnTo>
                <a:lnTo>
                  <a:pt x="1195389" y="2445197"/>
                </a:lnTo>
                <a:lnTo>
                  <a:pt x="1179535" y="2442233"/>
                </a:lnTo>
                <a:lnTo>
                  <a:pt x="1170022" y="2436306"/>
                </a:lnTo>
                <a:lnTo>
                  <a:pt x="1170022" y="2427414"/>
                </a:lnTo>
                <a:lnTo>
                  <a:pt x="1176364" y="2421486"/>
                </a:lnTo>
                <a:lnTo>
                  <a:pt x="1173193" y="2421486"/>
                </a:lnTo>
                <a:lnTo>
                  <a:pt x="1170022" y="2421486"/>
                </a:lnTo>
                <a:lnTo>
                  <a:pt x="1150998" y="2418522"/>
                </a:lnTo>
                <a:close/>
                <a:moveTo>
                  <a:pt x="948067" y="2418522"/>
                </a:moveTo>
                <a:lnTo>
                  <a:pt x="925871" y="2427414"/>
                </a:lnTo>
                <a:lnTo>
                  <a:pt x="913188" y="2445197"/>
                </a:lnTo>
                <a:lnTo>
                  <a:pt x="925871" y="2445197"/>
                </a:lnTo>
                <a:lnTo>
                  <a:pt x="935384" y="2442233"/>
                </a:lnTo>
                <a:lnTo>
                  <a:pt x="941725" y="2439269"/>
                </a:lnTo>
                <a:lnTo>
                  <a:pt x="951238" y="2442233"/>
                </a:lnTo>
                <a:lnTo>
                  <a:pt x="951238" y="2451125"/>
                </a:lnTo>
                <a:lnTo>
                  <a:pt x="948067" y="2460016"/>
                </a:lnTo>
                <a:lnTo>
                  <a:pt x="935384" y="2465944"/>
                </a:lnTo>
                <a:lnTo>
                  <a:pt x="919530" y="2462980"/>
                </a:lnTo>
                <a:lnTo>
                  <a:pt x="910017" y="2462980"/>
                </a:lnTo>
                <a:lnTo>
                  <a:pt x="903676" y="2465944"/>
                </a:lnTo>
                <a:lnTo>
                  <a:pt x="887822" y="2480763"/>
                </a:lnTo>
                <a:lnTo>
                  <a:pt x="875139" y="2498547"/>
                </a:lnTo>
                <a:lnTo>
                  <a:pt x="890993" y="2498547"/>
                </a:lnTo>
                <a:lnTo>
                  <a:pt x="913188" y="2492619"/>
                </a:lnTo>
                <a:lnTo>
                  <a:pt x="941725" y="2489655"/>
                </a:lnTo>
                <a:lnTo>
                  <a:pt x="973433" y="2504475"/>
                </a:lnTo>
                <a:lnTo>
                  <a:pt x="979775" y="2504475"/>
                </a:lnTo>
                <a:lnTo>
                  <a:pt x="982946" y="2501510"/>
                </a:lnTo>
                <a:lnTo>
                  <a:pt x="982946" y="2492619"/>
                </a:lnTo>
                <a:lnTo>
                  <a:pt x="976604" y="2489655"/>
                </a:lnTo>
                <a:lnTo>
                  <a:pt x="970262" y="2489655"/>
                </a:lnTo>
                <a:lnTo>
                  <a:pt x="960750" y="2483727"/>
                </a:lnTo>
                <a:lnTo>
                  <a:pt x="954408" y="2477800"/>
                </a:lnTo>
                <a:lnTo>
                  <a:pt x="954408" y="2468908"/>
                </a:lnTo>
                <a:lnTo>
                  <a:pt x="960750" y="2465944"/>
                </a:lnTo>
                <a:lnTo>
                  <a:pt x="973433" y="2468908"/>
                </a:lnTo>
                <a:lnTo>
                  <a:pt x="979775" y="2477800"/>
                </a:lnTo>
                <a:lnTo>
                  <a:pt x="992458" y="2468908"/>
                </a:lnTo>
                <a:lnTo>
                  <a:pt x="995629" y="2457052"/>
                </a:lnTo>
                <a:lnTo>
                  <a:pt x="979775" y="2445197"/>
                </a:lnTo>
                <a:lnTo>
                  <a:pt x="963921" y="2439269"/>
                </a:lnTo>
                <a:lnTo>
                  <a:pt x="957579" y="2427414"/>
                </a:lnTo>
                <a:lnTo>
                  <a:pt x="954408" y="2418522"/>
                </a:lnTo>
                <a:close/>
                <a:moveTo>
                  <a:pt x="1854913" y="2406667"/>
                </a:moveTo>
                <a:lnTo>
                  <a:pt x="1854913" y="2409630"/>
                </a:lnTo>
                <a:lnTo>
                  <a:pt x="1858084" y="2409630"/>
                </a:lnTo>
                <a:lnTo>
                  <a:pt x="1854913" y="2415558"/>
                </a:lnTo>
                <a:lnTo>
                  <a:pt x="1851742" y="2415558"/>
                </a:lnTo>
                <a:lnTo>
                  <a:pt x="1851742" y="2409630"/>
                </a:lnTo>
                <a:close/>
                <a:moveTo>
                  <a:pt x="1223926" y="2406667"/>
                </a:moveTo>
                <a:lnTo>
                  <a:pt x="1217584" y="2415558"/>
                </a:lnTo>
                <a:lnTo>
                  <a:pt x="1211243" y="2418522"/>
                </a:lnTo>
                <a:lnTo>
                  <a:pt x="1204901" y="2430378"/>
                </a:lnTo>
                <a:lnTo>
                  <a:pt x="1220755" y="2430378"/>
                </a:lnTo>
                <a:lnTo>
                  <a:pt x="1233438" y="2436306"/>
                </a:lnTo>
                <a:lnTo>
                  <a:pt x="1242950" y="2430378"/>
                </a:lnTo>
                <a:lnTo>
                  <a:pt x="1246121" y="2421486"/>
                </a:lnTo>
                <a:lnTo>
                  <a:pt x="1246121" y="2409630"/>
                </a:lnTo>
                <a:lnTo>
                  <a:pt x="1236609" y="2406667"/>
                </a:lnTo>
                <a:close/>
                <a:moveTo>
                  <a:pt x="2907616" y="2400739"/>
                </a:moveTo>
                <a:lnTo>
                  <a:pt x="2910786" y="2421486"/>
                </a:lnTo>
                <a:lnTo>
                  <a:pt x="2904445" y="2436306"/>
                </a:lnTo>
                <a:lnTo>
                  <a:pt x="2888591" y="2436306"/>
                </a:lnTo>
                <a:lnTo>
                  <a:pt x="2875908" y="2427414"/>
                </a:lnTo>
                <a:lnTo>
                  <a:pt x="2888591" y="2418522"/>
                </a:lnTo>
                <a:close/>
                <a:moveTo>
                  <a:pt x="1487101" y="2400739"/>
                </a:moveTo>
                <a:lnTo>
                  <a:pt x="1464906" y="2403703"/>
                </a:lnTo>
                <a:lnTo>
                  <a:pt x="1455393" y="2424450"/>
                </a:lnTo>
                <a:lnTo>
                  <a:pt x="1455393" y="2436306"/>
                </a:lnTo>
                <a:lnTo>
                  <a:pt x="1464906" y="2439269"/>
                </a:lnTo>
                <a:lnTo>
                  <a:pt x="1487101" y="2436306"/>
                </a:lnTo>
                <a:lnTo>
                  <a:pt x="1502955" y="2418522"/>
                </a:lnTo>
                <a:lnTo>
                  <a:pt x="1499785" y="2403703"/>
                </a:lnTo>
                <a:close/>
                <a:moveTo>
                  <a:pt x="1547346" y="2385919"/>
                </a:moveTo>
                <a:lnTo>
                  <a:pt x="1528322" y="2397775"/>
                </a:lnTo>
                <a:lnTo>
                  <a:pt x="1525151" y="2418522"/>
                </a:lnTo>
                <a:lnTo>
                  <a:pt x="1541005" y="2424450"/>
                </a:lnTo>
                <a:lnTo>
                  <a:pt x="1553688" y="2421486"/>
                </a:lnTo>
                <a:lnTo>
                  <a:pt x="1572713" y="2406667"/>
                </a:lnTo>
                <a:lnTo>
                  <a:pt x="1569542" y="2385919"/>
                </a:lnTo>
                <a:lnTo>
                  <a:pt x="1563200" y="2385919"/>
                </a:lnTo>
                <a:lnTo>
                  <a:pt x="1560030" y="2385919"/>
                </a:lnTo>
                <a:lnTo>
                  <a:pt x="1550517" y="2385919"/>
                </a:lnTo>
                <a:close/>
                <a:moveTo>
                  <a:pt x="3624215" y="2362209"/>
                </a:moveTo>
                <a:lnTo>
                  <a:pt x="3617873" y="2365173"/>
                </a:lnTo>
                <a:lnTo>
                  <a:pt x="3617873" y="2374064"/>
                </a:lnTo>
                <a:lnTo>
                  <a:pt x="3611532" y="2406667"/>
                </a:lnTo>
                <a:lnTo>
                  <a:pt x="3617873" y="2442233"/>
                </a:lnTo>
                <a:lnTo>
                  <a:pt x="3617873" y="2445197"/>
                </a:lnTo>
                <a:lnTo>
                  <a:pt x="3624215" y="2448161"/>
                </a:lnTo>
                <a:lnTo>
                  <a:pt x="3630556" y="2445197"/>
                </a:lnTo>
                <a:lnTo>
                  <a:pt x="3633727" y="2439269"/>
                </a:lnTo>
                <a:lnTo>
                  <a:pt x="3633727" y="2424450"/>
                </a:lnTo>
                <a:lnTo>
                  <a:pt x="3633727" y="2403703"/>
                </a:lnTo>
                <a:lnTo>
                  <a:pt x="3633727" y="2388883"/>
                </a:lnTo>
                <a:lnTo>
                  <a:pt x="3630556" y="2368136"/>
                </a:lnTo>
                <a:lnTo>
                  <a:pt x="3627386" y="2365173"/>
                </a:lnTo>
                <a:close/>
                <a:moveTo>
                  <a:pt x="2733222" y="2356281"/>
                </a:moveTo>
                <a:lnTo>
                  <a:pt x="2726881" y="2362209"/>
                </a:lnTo>
                <a:lnTo>
                  <a:pt x="2723710" y="2374064"/>
                </a:lnTo>
                <a:lnTo>
                  <a:pt x="2745906" y="2377028"/>
                </a:lnTo>
                <a:lnTo>
                  <a:pt x="2768101" y="2377028"/>
                </a:lnTo>
                <a:lnTo>
                  <a:pt x="2774442" y="2374064"/>
                </a:lnTo>
                <a:lnTo>
                  <a:pt x="2777613" y="2365173"/>
                </a:lnTo>
                <a:lnTo>
                  <a:pt x="2771272" y="2356281"/>
                </a:lnTo>
                <a:lnTo>
                  <a:pt x="2758588" y="2356281"/>
                </a:lnTo>
                <a:lnTo>
                  <a:pt x="2749076" y="2359245"/>
                </a:lnTo>
                <a:close/>
                <a:moveTo>
                  <a:pt x="1442710" y="2353317"/>
                </a:moveTo>
                <a:lnTo>
                  <a:pt x="1439540" y="2365173"/>
                </a:lnTo>
                <a:lnTo>
                  <a:pt x="1442710" y="2382956"/>
                </a:lnTo>
                <a:lnTo>
                  <a:pt x="1445881" y="2406667"/>
                </a:lnTo>
                <a:lnTo>
                  <a:pt x="1458564" y="2377028"/>
                </a:lnTo>
                <a:lnTo>
                  <a:pt x="1477589" y="2382956"/>
                </a:lnTo>
                <a:lnTo>
                  <a:pt x="1477589" y="2377028"/>
                </a:lnTo>
                <a:lnTo>
                  <a:pt x="1477589" y="2374064"/>
                </a:lnTo>
                <a:lnTo>
                  <a:pt x="1464906" y="2365173"/>
                </a:lnTo>
                <a:lnTo>
                  <a:pt x="1461735" y="2356281"/>
                </a:lnTo>
                <a:close/>
                <a:moveTo>
                  <a:pt x="3088351" y="2347389"/>
                </a:moveTo>
                <a:lnTo>
                  <a:pt x="3082009" y="2368136"/>
                </a:lnTo>
                <a:lnTo>
                  <a:pt x="3056643" y="2377028"/>
                </a:lnTo>
                <a:lnTo>
                  <a:pt x="3037618" y="2377028"/>
                </a:lnTo>
                <a:lnTo>
                  <a:pt x="3021764" y="2379992"/>
                </a:lnTo>
                <a:lnTo>
                  <a:pt x="3018594" y="2394811"/>
                </a:lnTo>
                <a:lnTo>
                  <a:pt x="3031277" y="2406667"/>
                </a:lnTo>
                <a:lnTo>
                  <a:pt x="3031277" y="2394811"/>
                </a:lnTo>
                <a:lnTo>
                  <a:pt x="3040789" y="2385919"/>
                </a:lnTo>
                <a:lnTo>
                  <a:pt x="3050302" y="2394811"/>
                </a:lnTo>
                <a:lnTo>
                  <a:pt x="3053472" y="2403703"/>
                </a:lnTo>
                <a:lnTo>
                  <a:pt x="3059814" y="2400739"/>
                </a:lnTo>
                <a:lnTo>
                  <a:pt x="3062984" y="2400739"/>
                </a:lnTo>
                <a:lnTo>
                  <a:pt x="3075668" y="2397775"/>
                </a:lnTo>
                <a:lnTo>
                  <a:pt x="3085180" y="2400739"/>
                </a:lnTo>
                <a:lnTo>
                  <a:pt x="3085180" y="2409630"/>
                </a:lnTo>
                <a:lnTo>
                  <a:pt x="3075668" y="2421486"/>
                </a:lnTo>
                <a:lnTo>
                  <a:pt x="3059814" y="2424450"/>
                </a:lnTo>
                <a:lnTo>
                  <a:pt x="3050302" y="2421486"/>
                </a:lnTo>
                <a:lnTo>
                  <a:pt x="3037618" y="2421486"/>
                </a:lnTo>
                <a:lnTo>
                  <a:pt x="3028106" y="2424450"/>
                </a:lnTo>
                <a:lnTo>
                  <a:pt x="3021764" y="2424450"/>
                </a:lnTo>
                <a:lnTo>
                  <a:pt x="3021764" y="2439269"/>
                </a:lnTo>
                <a:lnTo>
                  <a:pt x="3021764" y="2448161"/>
                </a:lnTo>
                <a:lnTo>
                  <a:pt x="3037618" y="2442233"/>
                </a:lnTo>
                <a:lnTo>
                  <a:pt x="3050302" y="2451125"/>
                </a:lnTo>
                <a:lnTo>
                  <a:pt x="3066156" y="2448161"/>
                </a:lnTo>
                <a:lnTo>
                  <a:pt x="3088351" y="2445197"/>
                </a:lnTo>
                <a:lnTo>
                  <a:pt x="3088351" y="2427414"/>
                </a:lnTo>
                <a:lnTo>
                  <a:pt x="3107376" y="2427414"/>
                </a:lnTo>
                <a:lnTo>
                  <a:pt x="3120059" y="2430378"/>
                </a:lnTo>
                <a:lnTo>
                  <a:pt x="3126400" y="2427414"/>
                </a:lnTo>
                <a:lnTo>
                  <a:pt x="3129571" y="2418522"/>
                </a:lnTo>
                <a:lnTo>
                  <a:pt x="3126400" y="2406667"/>
                </a:lnTo>
                <a:lnTo>
                  <a:pt x="3116888" y="2388883"/>
                </a:lnTo>
                <a:lnTo>
                  <a:pt x="3135913" y="2385919"/>
                </a:lnTo>
                <a:lnTo>
                  <a:pt x="3145425" y="2382956"/>
                </a:lnTo>
                <a:lnTo>
                  <a:pt x="3148596" y="2377028"/>
                </a:lnTo>
                <a:lnTo>
                  <a:pt x="3145425" y="2365173"/>
                </a:lnTo>
                <a:lnTo>
                  <a:pt x="3135913" y="2359245"/>
                </a:lnTo>
                <a:lnTo>
                  <a:pt x="3113717" y="2356281"/>
                </a:lnTo>
                <a:close/>
                <a:moveTo>
                  <a:pt x="3919098" y="2344425"/>
                </a:moveTo>
                <a:lnTo>
                  <a:pt x="3906415" y="2353317"/>
                </a:lnTo>
                <a:lnTo>
                  <a:pt x="3909586" y="2368136"/>
                </a:lnTo>
                <a:lnTo>
                  <a:pt x="3938123" y="2368136"/>
                </a:lnTo>
                <a:lnTo>
                  <a:pt x="3941294" y="2359245"/>
                </a:lnTo>
                <a:lnTo>
                  <a:pt x="3938123" y="2344425"/>
                </a:lnTo>
                <a:close/>
                <a:moveTo>
                  <a:pt x="2831517" y="2338497"/>
                </a:moveTo>
                <a:lnTo>
                  <a:pt x="2818834" y="2341461"/>
                </a:lnTo>
                <a:lnTo>
                  <a:pt x="2802980" y="2344425"/>
                </a:lnTo>
                <a:lnTo>
                  <a:pt x="2815663" y="2359245"/>
                </a:lnTo>
                <a:lnTo>
                  <a:pt x="2822004" y="2377028"/>
                </a:lnTo>
                <a:lnTo>
                  <a:pt x="2774442" y="2379992"/>
                </a:lnTo>
                <a:lnTo>
                  <a:pt x="2733222" y="2400739"/>
                </a:lnTo>
                <a:lnTo>
                  <a:pt x="2733222" y="2394811"/>
                </a:lnTo>
                <a:lnTo>
                  <a:pt x="2723710" y="2385919"/>
                </a:lnTo>
                <a:lnTo>
                  <a:pt x="2723710" y="2388883"/>
                </a:lnTo>
                <a:lnTo>
                  <a:pt x="2723710" y="2394811"/>
                </a:lnTo>
                <a:lnTo>
                  <a:pt x="2711027" y="2406667"/>
                </a:lnTo>
                <a:lnTo>
                  <a:pt x="2711027" y="2418522"/>
                </a:lnTo>
                <a:lnTo>
                  <a:pt x="2726881" y="2421486"/>
                </a:lnTo>
                <a:lnTo>
                  <a:pt x="2749076" y="2418522"/>
                </a:lnTo>
                <a:lnTo>
                  <a:pt x="2752247" y="2418522"/>
                </a:lnTo>
                <a:lnTo>
                  <a:pt x="2758588" y="2418522"/>
                </a:lnTo>
                <a:lnTo>
                  <a:pt x="2768101" y="2415558"/>
                </a:lnTo>
                <a:lnTo>
                  <a:pt x="2771272" y="2409630"/>
                </a:lnTo>
                <a:lnTo>
                  <a:pt x="2793467" y="2394811"/>
                </a:lnTo>
                <a:lnTo>
                  <a:pt x="2815663" y="2403703"/>
                </a:lnTo>
                <a:lnTo>
                  <a:pt x="2834688" y="2397775"/>
                </a:lnTo>
                <a:lnTo>
                  <a:pt x="2837858" y="2379992"/>
                </a:lnTo>
                <a:lnTo>
                  <a:pt x="2837858" y="2368136"/>
                </a:lnTo>
                <a:lnTo>
                  <a:pt x="2837858" y="2356281"/>
                </a:lnTo>
                <a:lnTo>
                  <a:pt x="2834688" y="2347389"/>
                </a:lnTo>
                <a:close/>
                <a:moveTo>
                  <a:pt x="1791497" y="2332570"/>
                </a:moveTo>
                <a:lnTo>
                  <a:pt x="1769302" y="2335534"/>
                </a:lnTo>
                <a:lnTo>
                  <a:pt x="1759789" y="2353317"/>
                </a:lnTo>
                <a:lnTo>
                  <a:pt x="1762960" y="2365173"/>
                </a:lnTo>
                <a:lnTo>
                  <a:pt x="1772473" y="2368136"/>
                </a:lnTo>
                <a:lnTo>
                  <a:pt x="1794668" y="2365173"/>
                </a:lnTo>
                <a:lnTo>
                  <a:pt x="1810522" y="2344425"/>
                </a:lnTo>
                <a:lnTo>
                  <a:pt x="1807351" y="2335534"/>
                </a:lnTo>
                <a:close/>
                <a:moveTo>
                  <a:pt x="1249292" y="2317750"/>
                </a:moveTo>
                <a:lnTo>
                  <a:pt x="1258804" y="2323678"/>
                </a:lnTo>
                <a:lnTo>
                  <a:pt x="1261975" y="2323678"/>
                </a:lnTo>
                <a:lnTo>
                  <a:pt x="1268317" y="2326642"/>
                </a:lnTo>
                <a:lnTo>
                  <a:pt x="1290512" y="2335534"/>
                </a:lnTo>
                <a:lnTo>
                  <a:pt x="1312708" y="2344425"/>
                </a:lnTo>
                <a:lnTo>
                  <a:pt x="1287342" y="2344425"/>
                </a:lnTo>
                <a:lnTo>
                  <a:pt x="1265146" y="2335534"/>
                </a:lnTo>
                <a:lnTo>
                  <a:pt x="1261975" y="2335534"/>
                </a:lnTo>
                <a:lnTo>
                  <a:pt x="1255634" y="2332570"/>
                </a:lnTo>
                <a:lnTo>
                  <a:pt x="1246121" y="2332570"/>
                </a:lnTo>
                <a:lnTo>
                  <a:pt x="1242950" y="2323678"/>
                </a:lnTo>
                <a:close/>
                <a:moveTo>
                  <a:pt x="957579" y="2317750"/>
                </a:moveTo>
                <a:lnTo>
                  <a:pt x="938555" y="2323678"/>
                </a:lnTo>
                <a:lnTo>
                  <a:pt x="938555" y="2326642"/>
                </a:lnTo>
                <a:lnTo>
                  <a:pt x="941725" y="2332570"/>
                </a:lnTo>
                <a:lnTo>
                  <a:pt x="941725" y="2335534"/>
                </a:lnTo>
                <a:lnTo>
                  <a:pt x="970262" y="2344425"/>
                </a:lnTo>
                <a:lnTo>
                  <a:pt x="986116" y="2359245"/>
                </a:lnTo>
                <a:lnTo>
                  <a:pt x="998800" y="2362209"/>
                </a:lnTo>
                <a:lnTo>
                  <a:pt x="1005141" y="2356281"/>
                </a:lnTo>
                <a:lnTo>
                  <a:pt x="1005141" y="2344425"/>
                </a:lnTo>
                <a:lnTo>
                  <a:pt x="998800" y="2341461"/>
                </a:lnTo>
                <a:lnTo>
                  <a:pt x="986116" y="2335534"/>
                </a:lnTo>
                <a:lnTo>
                  <a:pt x="976604" y="2326642"/>
                </a:lnTo>
                <a:close/>
                <a:moveTo>
                  <a:pt x="1858084" y="2314786"/>
                </a:moveTo>
                <a:lnTo>
                  <a:pt x="1851742" y="2317750"/>
                </a:lnTo>
                <a:lnTo>
                  <a:pt x="1839059" y="2317750"/>
                </a:lnTo>
                <a:lnTo>
                  <a:pt x="1832718" y="2332570"/>
                </a:lnTo>
                <a:lnTo>
                  <a:pt x="1832718" y="2344425"/>
                </a:lnTo>
                <a:lnTo>
                  <a:pt x="1835888" y="2353317"/>
                </a:lnTo>
                <a:lnTo>
                  <a:pt x="1845401" y="2356281"/>
                </a:lnTo>
                <a:lnTo>
                  <a:pt x="1870767" y="2344425"/>
                </a:lnTo>
                <a:lnTo>
                  <a:pt x="1880280" y="2317750"/>
                </a:lnTo>
                <a:lnTo>
                  <a:pt x="1870767" y="2317750"/>
                </a:lnTo>
                <a:close/>
                <a:moveTo>
                  <a:pt x="3909586" y="2302931"/>
                </a:moveTo>
                <a:lnTo>
                  <a:pt x="3903244" y="2311823"/>
                </a:lnTo>
                <a:lnTo>
                  <a:pt x="3903244" y="2320714"/>
                </a:lnTo>
                <a:lnTo>
                  <a:pt x="3915928" y="2326642"/>
                </a:lnTo>
                <a:lnTo>
                  <a:pt x="3928611" y="2323678"/>
                </a:lnTo>
                <a:lnTo>
                  <a:pt x="3931782" y="2323678"/>
                </a:lnTo>
                <a:lnTo>
                  <a:pt x="3934952" y="2323678"/>
                </a:lnTo>
                <a:lnTo>
                  <a:pt x="3938123" y="2317750"/>
                </a:lnTo>
                <a:lnTo>
                  <a:pt x="3938123" y="2311823"/>
                </a:lnTo>
                <a:lnTo>
                  <a:pt x="3925440" y="2302931"/>
                </a:lnTo>
                <a:close/>
                <a:moveTo>
                  <a:pt x="1686861" y="2297003"/>
                </a:moveTo>
                <a:lnTo>
                  <a:pt x="1683690" y="2299967"/>
                </a:lnTo>
                <a:lnTo>
                  <a:pt x="1680520" y="2302931"/>
                </a:lnTo>
                <a:lnTo>
                  <a:pt x="1683690" y="2311823"/>
                </a:lnTo>
                <a:lnTo>
                  <a:pt x="1686861" y="2326642"/>
                </a:lnTo>
                <a:lnTo>
                  <a:pt x="1693203" y="2347389"/>
                </a:lnTo>
                <a:lnTo>
                  <a:pt x="1696374" y="2320714"/>
                </a:lnTo>
                <a:lnTo>
                  <a:pt x="1709057" y="2297003"/>
                </a:lnTo>
                <a:lnTo>
                  <a:pt x="1699544" y="2297003"/>
                </a:lnTo>
                <a:close/>
                <a:moveTo>
                  <a:pt x="1560030" y="2297003"/>
                </a:moveTo>
                <a:lnTo>
                  <a:pt x="1525151" y="2311823"/>
                </a:lnTo>
                <a:lnTo>
                  <a:pt x="1496614" y="2326642"/>
                </a:lnTo>
                <a:lnTo>
                  <a:pt x="1468077" y="2356281"/>
                </a:lnTo>
                <a:lnTo>
                  <a:pt x="1487101" y="2347389"/>
                </a:lnTo>
                <a:lnTo>
                  <a:pt x="1502955" y="2344425"/>
                </a:lnTo>
                <a:lnTo>
                  <a:pt x="1502955" y="2341461"/>
                </a:lnTo>
                <a:lnTo>
                  <a:pt x="1506126" y="2338497"/>
                </a:lnTo>
                <a:lnTo>
                  <a:pt x="1509297" y="2341461"/>
                </a:lnTo>
                <a:lnTo>
                  <a:pt x="1509297" y="2344425"/>
                </a:lnTo>
                <a:lnTo>
                  <a:pt x="1506126" y="2347389"/>
                </a:lnTo>
                <a:lnTo>
                  <a:pt x="1502955" y="2353317"/>
                </a:lnTo>
                <a:lnTo>
                  <a:pt x="1502955" y="2356281"/>
                </a:lnTo>
                <a:lnTo>
                  <a:pt x="1521980" y="2365173"/>
                </a:lnTo>
                <a:lnTo>
                  <a:pt x="1537834" y="2368136"/>
                </a:lnTo>
                <a:lnTo>
                  <a:pt x="1553688" y="2356281"/>
                </a:lnTo>
                <a:lnTo>
                  <a:pt x="1572713" y="2338497"/>
                </a:lnTo>
                <a:lnTo>
                  <a:pt x="1572713" y="2335534"/>
                </a:lnTo>
                <a:lnTo>
                  <a:pt x="1566371" y="2332570"/>
                </a:lnTo>
                <a:lnTo>
                  <a:pt x="1541005" y="2326642"/>
                </a:lnTo>
                <a:lnTo>
                  <a:pt x="1521980" y="2341461"/>
                </a:lnTo>
                <a:lnTo>
                  <a:pt x="1521980" y="2323678"/>
                </a:lnTo>
                <a:lnTo>
                  <a:pt x="1525151" y="2311823"/>
                </a:lnTo>
                <a:lnTo>
                  <a:pt x="1541005" y="2305895"/>
                </a:lnTo>
                <a:lnTo>
                  <a:pt x="1553688" y="2305895"/>
                </a:lnTo>
                <a:lnTo>
                  <a:pt x="1575884" y="2320714"/>
                </a:lnTo>
                <a:lnTo>
                  <a:pt x="1598079" y="2323678"/>
                </a:lnTo>
                <a:lnTo>
                  <a:pt x="1610762" y="2332570"/>
                </a:lnTo>
                <a:lnTo>
                  <a:pt x="1604421" y="2341461"/>
                </a:lnTo>
                <a:lnTo>
                  <a:pt x="1607591" y="2344425"/>
                </a:lnTo>
                <a:lnTo>
                  <a:pt x="1617104" y="2341461"/>
                </a:lnTo>
                <a:lnTo>
                  <a:pt x="1626616" y="2362209"/>
                </a:lnTo>
                <a:lnTo>
                  <a:pt x="1632958" y="2335534"/>
                </a:lnTo>
                <a:lnTo>
                  <a:pt x="1648812" y="2311823"/>
                </a:lnTo>
                <a:lnTo>
                  <a:pt x="1636129" y="2311823"/>
                </a:lnTo>
                <a:lnTo>
                  <a:pt x="1626616" y="2311823"/>
                </a:lnTo>
                <a:lnTo>
                  <a:pt x="1607591" y="2317750"/>
                </a:lnTo>
                <a:lnTo>
                  <a:pt x="1591738" y="2305895"/>
                </a:lnTo>
                <a:close/>
                <a:moveTo>
                  <a:pt x="1575884" y="2264401"/>
                </a:moveTo>
                <a:lnTo>
                  <a:pt x="1591738" y="2270328"/>
                </a:lnTo>
                <a:lnTo>
                  <a:pt x="1610762" y="2282184"/>
                </a:lnTo>
                <a:lnTo>
                  <a:pt x="1591738" y="2273292"/>
                </a:lnTo>
                <a:close/>
                <a:moveTo>
                  <a:pt x="2926640" y="2255509"/>
                </a:moveTo>
                <a:lnTo>
                  <a:pt x="2932982" y="2273292"/>
                </a:lnTo>
                <a:lnTo>
                  <a:pt x="2932982" y="2465944"/>
                </a:lnTo>
                <a:lnTo>
                  <a:pt x="2932982" y="2658596"/>
                </a:lnTo>
                <a:lnTo>
                  <a:pt x="2901274" y="2611174"/>
                </a:lnTo>
                <a:lnTo>
                  <a:pt x="2863225" y="2569680"/>
                </a:lnTo>
                <a:lnTo>
                  <a:pt x="2856883" y="2566716"/>
                </a:lnTo>
                <a:lnTo>
                  <a:pt x="2856883" y="2563752"/>
                </a:lnTo>
                <a:lnTo>
                  <a:pt x="2863225" y="2560788"/>
                </a:lnTo>
                <a:lnTo>
                  <a:pt x="2866396" y="2566716"/>
                </a:lnTo>
                <a:lnTo>
                  <a:pt x="2894933" y="2587463"/>
                </a:lnTo>
                <a:lnTo>
                  <a:pt x="2920299" y="2611174"/>
                </a:lnTo>
                <a:lnTo>
                  <a:pt x="2926640" y="2566716"/>
                </a:lnTo>
                <a:lnTo>
                  <a:pt x="2923470" y="2525221"/>
                </a:lnTo>
                <a:lnTo>
                  <a:pt x="2926640" y="2418522"/>
                </a:lnTo>
                <a:lnTo>
                  <a:pt x="2923470" y="2311823"/>
                </a:lnTo>
                <a:lnTo>
                  <a:pt x="2920299" y="2299967"/>
                </a:lnTo>
                <a:lnTo>
                  <a:pt x="2917128" y="2285148"/>
                </a:lnTo>
                <a:lnTo>
                  <a:pt x="2907616" y="2285148"/>
                </a:lnTo>
                <a:lnTo>
                  <a:pt x="2907616" y="2297003"/>
                </a:lnTo>
                <a:lnTo>
                  <a:pt x="2910786" y="2311823"/>
                </a:lnTo>
                <a:lnTo>
                  <a:pt x="2907616" y="2323678"/>
                </a:lnTo>
                <a:lnTo>
                  <a:pt x="2875908" y="2311823"/>
                </a:lnTo>
                <a:lnTo>
                  <a:pt x="2837858" y="2302931"/>
                </a:lnTo>
                <a:lnTo>
                  <a:pt x="2837858" y="2311823"/>
                </a:lnTo>
                <a:lnTo>
                  <a:pt x="2837858" y="2317750"/>
                </a:lnTo>
                <a:lnTo>
                  <a:pt x="2863225" y="2323678"/>
                </a:lnTo>
                <a:lnTo>
                  <a:pt x="2888591" y="2332570"/>
                </a:lnTo>
                <a:lnTo>
                  <a:pt x="2898104" y="2344425"/>
                </a:lnTo>
                <a:lnTo>
                  <a:pt x="2885420" y="2356281"/>
                </a:lnTo>
                <a:lnTo>
                  <a:pt x="2904445" y="2368136"/>
                </a:lnTo>
                <a:lnTo>
                  <a:pt x="2888591" y="2385919"/>
                </a:lnTo>
                <a:lnTo>
                  <a:pt x="2879079" y="2409630"/>
                </a:lnTo>
                <a:lnTo>
                  <a:pt x="2860054" y="2427414"/>
                </a:lnTo>
                <a:lnTo>
                  <a:pt x="2847371" y="2430378"/>
                </a:lnTo>
                <a:lnTo>
                  <a:pt x="2841029" y="2427414"/>
                </a:lnTo>
                <a:lnTo>
                  <a:pt x="2837858" y="2427414"/>
                </a:lnTo>
                <a:lnTo>
                  <a:pt x="2796638" y="2457052"/>
                </a:lnTo>
                <a:lnTo>
                  <a:pt x="2745906" y="2460016"/>
                </a:lnTo>
                <a:lnTo>
                  <a:pt x="2736393" y="2457052"/>
                </a:lnTo>
                <a:lnTo>
                  <a:pt x="2730052" y="2448161"/>
                </a:lnTo>
                <a:lnTo>
                  <a:pt x="2720539" y="2442233"/>
                </a:lnTo>
                <a:lnTo>
                  <a:pt x="2707856" y="2439269"/>
                </a:lnTo>
                <a:lnTo>
                  <a:pt x="2704685" y="2439269"/>
                </a:lnTo>
                <a:lnTo>
                  <a:pt x="2701514" y="2439269"/>
                </a:lnTo>
                <a:lnTo>
                  <a:pt x="2701514" y="2445197"/>
                </a:lnTo>
                <a:lnTo>
                  <a:pt x="2707856" y="2448161"/>
                </a:lnTo>
                <a:lnTo>
                  <a:pt x="2714198" y="2448161"/>
                </a:lnTo>
                <a:lnTo>
                  <a:pt x="2714198" y="2457052"/>
                </a:lnTo>
                <a:lnTo>
                  <a:pt x="2711027" y="2460016"/>
                </a:lnTo>
                <a:lnTo>
                  <a:pt x="2707856" y="2462980"/>
                </a:lnTo>
                <a:lnTo>
                  <a:pt x="2688831" y="2460016"/>
                </a:lnTo>
                <a:lnTo>
                  <a:pt x="2669806" y="2448161"/>
                </a:lnTo>
                <a:lnTo>
                  <a:pt x="2682490" y="2445197"/>
                </a:lnTo>
                <a:lnTo>
                  <a:pt x="2692002" y="2442233"/>
                </a:lnTo>
                <a:lnTo>
                  <a:pt x="2666636" y="2427414"/>
                </a:lnTo>
                <a:lnTo>
                  <a:pt x="2679319" y="2403703"/>
                </a:lnTo>
                <a:lnTo>
                  <a:pt x="2679319" y="2400739"/>
                </a:lnTo>
                <a:lnTo>
                  <a:pt x="2676148" y="2397775"/>
                </a:lnTo>
                <a:lnTo>
                  <a:pt x="2666636" y="2397775"/>
                </a:lnTo>
                <a:lnTo>
                  <a:pt x="2666636" y="2394811"/>
                </a:lnTo>
                <a:lnTo>
                  <a:pt x="2682490" y="2377028"/>
                </a:lnTo>
                <a:lnTo>
                  <a:pt x="2698344" y="2362209"/>
                </a:lnTo>
                <a:lnTo>
                  <a:pt x="2692002" y="2362209"/>
                </a:lnTo>
                <a:lnTo>
                  <a:pt x="2685660" y="2362209"/>
                </a:lnTo>
                <a:lnTo>
                  <a:pt x="2666636" y="2368136"/>
                </a:lnTo>
                <a:lnTo>
                  <a:pt x="2647611" y="2362209"/>
                </a:lnTo>
                <a:lnTo>
                  <a:pt x="2641269" y="2359245"/>
                </a:lnTo>
                <a:lnTo>
                  <a:pt x="2638098" y="2356281"/>
                </a:lnTo>
                <a:lnTo>
                  <a:pt x="2622244" y="2356281"/>
                </a:lnTo>
                <a:lnTo>
                  <a:pt x="2612732" y="2359245"/>
                </a:lnTo>
                <a:lnTo>
                  <a:pt x="2622244" y="2362209"/>
                </a:lnTo>
                <a:lnTo>
                  <a:pt x="2634928" y="2368136"/>
                </a:lnTo>
                <a:lnTo>
                  <a:pt x="2641269" y="2374064"/>
                </a:lnTo>
                <a:lnTo>
                  <a:pt x="2644440" y="2377028"/>
                </a:lnTo>
                <a:lnTo>
                  <a:pt x="2647611" y="2400739"/>
                </a:lnTo>
                <a:lnTo>
                  <a:pt x="2622244" y="2418522"/>
                </a:lnTo>
                <a:lnTo>
                  <a:pt x="2615903" y="2418522"/>
                </a:lnTo>
                <a:lnTo>
                  <a:pt x="2606390" y="2418522"/>
                </a:lnTo>
                <a:lnTo>
                  <a:pt x="2606390" y="2424450"/>
                </a:lnTo>
                <a:lnTo>
                  <a:pt x="2606390" y="2430378"/>
                </a:lnTo>
                <a:lnTo>
                  <a:pt x="2612732" y="2430378"/>
                </a:lnTo>
                <a:lnTo>
                  <a:pt x="2615903" y="2430378"/>
                </a:lnTo>
                <a:lnTo>
                  <a:pt x="2619074" y="2427414"/>
                </a:lnTo>
                <a:lnTo>
                  <a:pt x="2628586" y="2424450"/>
                </a:lnTo>
                <a:lnTo>
                  <a:pt x="2641269" y="2424450"/>
                </a:lnTo>
                <a:lnTo>
                  <a:pt x="2644440" y="2430378"/>
                </a:lnTo>
                <a:lnTo>
                  <a:pt x="2641269" y="2442233"/>
                </a:lnTo>
                <a:lnTo>
                  <a:pt x="2634928" y="2448161"/>
                </a:lnTo>
                <a:lnTo>
                  <a:pt x="2622244" y="2445197"/>
                </a:lnTo>
                <a:lnTo>
                  <a:pt x="2615903" y="2445197"/>
                </a:lnTo>
                <a:lnTo>
                  <a:pt x="2612732" y="2439269"/>
                </a:lnTo>
                <a:lnTo>
                  <a:pt x="2606390" y="2436306"/>
                </a:lnTo>
                <a:lnTo>
                  <a:pt x="2603220" y="2430378"/>
                </a:lnTo>
                <a:lnTo>
                  <a:pt x="2590537" y="2430378"/>
                </a:lnTo>
                <a:lnTo>
                  <a:pt x="2577854" y="2430378"/>
                </a:lnTo>
                <a:lnTo>
                  <a:pt x="2517608" y="2424450"/>
                </a:lnTo>
                <a:lnTo>
                  <a:pt x="2460534" y="2421486"/>
                </a:lnTo>
                <a:lnTo>
                  <a:pt x="2441510" y="2421486"/>
                </a:lnTo>
                <a:lnTo>
                  <a:pt x="2422485" y="2418522"/>
                </a:lnTo>
                <a:lnTo>
                  <a:pt x="2416143" y="2418522"/>
                </a:lnTo>
                <a:lnTo>
                  <a:pt x="2409802" y="2418522"/>
                </a:lnTo>
                <a:lnTo>
                  <a:pt x="2384435" y="2418522"/>
                </a:lnTo>
                <a:lnTo>
                  <a:pt x="2355898" y="2418522"/>
                </a:lnTo>
                <a:lnTo>
                  <a:pt x="2292482" y="2418522"/>
                </a:lnTo>
                <a:lnTo>
                  <a:pt x="2225896" y="2421486"/>
                </a:lnTo>
                <a:lnTo>
                  <a:pt x="2225896" y="2418522"/>
                </a:lnTo>
                <a:lnTo>
                  <a:pt x="2292482" y="2403703"/>
                </a:lnTo>
                <a:lnTo>
                  <a:pt x="2359069" y="2385919"/>
                </a:lnTo>
                <a:lnTo>
                  <a:pt x="2473217" y="2359245"/>
                </a:lnTo>
                <a:lnTo>
                  <a:pt x="2590537" y="2335534"/>
                </a:lnTo>
                <a:lnTo>
                  <a:pt x="2669806" y="2314786"/>
                </a:lnTo>
                <a:lnTo>
                  <a:pt x="2755418" y="2297003"/>
                </a:lnTo>
                <a:lnTo>
                  <a:pt x="2834688" y="2276256"/>
                </a:lnTo>
                <a:lnTo>
                  <a:pt x="2907616" y="2258473"/>
                </a:lnTo>
                <a:close/>
                <a:moveTo>
                  <a:pt x="1560030" y="2255509"/>
                </a:moveTo>
                <a:lnTo>
                  <a:pt x="1569542" y="2258473"/>
                </a:lnTo>
                <a:lnTo>
                  <a:pt x="1572713" y="2264401"/>
                </a:lnTo>
                <a:lnTo>
                  <a:pt x="1566371" y="2261437"/>
                </a:lnTo>
                <a:close/>
                <a:moveTo>
                  <a:pt x="1550517" y="2252545"/>
                </a:moveTo>
                <a:lnTo>
                  <a:pt x="1560030" y="2255509"/>
                </a:lnTo>
                <a:lnTo>
                  <a:pt x="1550517" y="2255509"/>
                </a:lnTo>
                <a:lnTo>
                  <a:pt x="1544176" y="2255509"/>
                </a:lnTo>
                <a:close/>
                <a:moveTo>
                  <a:pt x="1265146" y="2252545"/>
                </a:moveTo>
                <a:lnTo>
                  <a:pt x="1255634" y="2258473"/>
                </a:lnTo>
                <a:lnTo>
                  <a:pt x="1249292" y="2264401"/>
                </a:lnTo>
                <a:lnTo>
                  <a:pt x="1258804" y="2273292"/>
                </a:lnTo>
                <a:lnTo>
                  <a:pt x="1271488" y="2270328"/>
                </a:lnTo>
                <a:lnTo>
                  <a:pt x="1287342" y="2279220"/>
                </a:lnTo>
                <a:lnTo>
                  <a:pt x="1287342" y="2273292"/>
                </a:lnTo>
                <a:lnTo>
                  <a:pt x="1287342" y="2264401"/>
                </a:lnTo>
                <a:lnTo>
                  <a:pt x="1287342" y="2255509"/>
                </a:lnTo>
                <a:lnTo>
                  <a:pt x="1281000" y="2252545"/>
                </a:lnTo>
                <a:close/>
                <a:moveTo>
                  <a:pt x="2920299" y="2240690"/>
                </a:moveTo>
                <a:lnTo>
                  <a:pt x="2815663" y="2270328"/>
                </a:lnTo>
                <a:lnTo>
                  <a:pt x="2704685" y="2297003"/>
                </a:lnTo>
                <a:lnTo>
                  <a:pt x="2653952" y="2305895"/>
                </a:lnTo>
                <a:lnTo>
                  <a:pt x="2600049" y="2317750"/>
                </a:lnTo>
                <a:lnTo>
                  <a:pt x="2485900" y="2344425"/>
                </a:lnTo>
                <a:lnTo>
                  <a:pt x="2374923" y="2374064"/>
                </a:lnTo>
                <a:lnTo>
                  <a:pt x="2289312" y="2388883"/>
                </a:lnTo>
                <a:lnTo>
                  <a:pt x="2203700" y="2409630"/>
                </a:lnTo>
                <a:lnTo>
                  <a:pt x="2054673" y="2445197"/>
                </a:lnTo>
                <a:lnTo>
                  <a:pt x="1905646" y="2477800"/>
                </a:lnTo>
                <a:lnTo>
                  <a:pt x="1826376" y="2498547"/>
                </a:lnTo>
                <a:lnTo>
                  <a:pt x="1743936" y="2513366"/>
                </a:lnTo>
                <a:lnTo>
                  <a:pt x="1626616" y="2543005"/>
                </a:lnTo>
                <a:lnTo>
                  <a:pt x="1509297" y="2569680"/>
                </a:lnTo>
                <a:lnTo>
                  <a:pt x="1458564" y="2581535"/>
                </a:lnTo>
                <a:lnTo>
                  <a:pt x="1407832" y="2590427"/>
                </a:lnTo>
                <a:lnTo>
                  <a:pt x="1290512" y="2617102"/>
                </a:lnTo>
                <a:lnTo>
                  <a:pt x="1179535" y="2643776"/>
                </a:lnTo>
                <a:lnTo>
                  <a:pt x="1109777" y="2658596"/>
                </a:lnTo>
                <a:lnTo>
                  <a:pt x="1040020" y="2673415"/>
                </a:lnTo>
                <a:lnTo>
                  <a:pt x="1027337" y="2679343"/>
                </a:lnTo>
                <a:lnTo>
                  <a:pt x="1024166" y="2691199"/>
                </a:lnTo>
                <a:lnTo>
                  <a:pt x="1017824" y="2726765"/>
                </a:lnTo>
                <a:lnTo>
                  <a:pt x="1014653" y="2759368"/>
                </a:lnTo>
                <a:lnTo>
                  <a:pt x="1001970" y="2836428"/>
                </a:lnTo>
                <a:lnTo>
                  <a:pt x="986116" y="2907561"/>
                </a:lnTo>
                <a:lnTo>
                  <a:pt x="960750" y="3079466"/>
                </a:lnTo>
                <a:lnTo>
                  <a:pt x="932213" y="3248407"/>
                </a:lnTo>
                <a:lnTo>
                  <a:pt x="913188" y="3378817"/>
                </a:lnTo>
                <a:lnTo>
                  <a:pt x="890993" y="3506264"/>
                </a:lnTo>
                <a:lnTo>
                  <a:pt x="868797" y="3648530"/>
                </a:lnTo>
                <a:lnTo>
                  <a:pt x="846602" y="3787832"/>
                </a:lnTo>
                <a:lnTo>
                  <a:pt x="840260" y="3811543"/>
                </a:lnTo>
                <a:lnTo>
                  <a:pt x="840260" y="3832290"/>
                </a:lnTo>
                <a:lnTo>
                  <a:pt x="865626" y="3835254"/>
                </a:lnTo>
                <a:lnTo>
                  <a:pt x="890993" y="3826363"/>
                </a:lnTo>
                <a:lnTo>
                  <a:pt x="1020995" y="3802652"/>
                </a:lnTo>
                <a:lnTo>
                  <a:pt x="1150998" y="3773013"/>
                </a:lnTo>
                <a:lnTo>
                  <a:pt x="1309537" y="3740410"/>
                </a:lnTo>
                <a:lnTo>
                  <a:pt x="1468077" y="3704844"/>
                </a:lnTo>
                <a:lnTo>
                  <a:pt x="1560030" y="3687060"/>
                </a:lnTo>
                <a:lnTo>
                  <a:pt x="1648812" y="3669277"/>
                </a:lnTo>
                <a:lnTo>
                  <a:pt x="1772473" y="3642602"/>
                </a:lnTo>
                <a:lnTo>
                  <a:pt x="1899304" y="3615927"/>
                </a:lnTo>
                <a:lnTo>
                  <a:pt x="1984916" y="3598144"/>
                </a:lnTo>
                <a:lnTo>
                  <a:pt x="2073698" y="3577397"/>
                </a:lnTo>
                <a:lnTo>
                  <a:pt x="2187846" y="3550722"/>
                </a:lnTo>
                <a:lnTo>
                  <a:pt x="2308336" y="3524047"/>
                </a:lnTo>
                <a:lnTo>
                  <a:pt x="2451022" y="3497372"/>
                </a:lnTo>
                <a:lnTo>
                  <a:pt x="2593708" y="3464770"/>
                </a:lnTo>
                <a:lnTo>
                  <a:pt x="2758588" y="3432167"/>
                </a:lnTo>
                <a:lnTo>
                  <a:pt x="2923470" y="3396601"/>
                </a:lnTo>
                <a:lnTo>
                  <a:pt x="2948836" y="3384745"/>
                </a:lnTo>
                <a:lnTo>
                  <a:pt x="2961519" y="3358070"/>
                </a:lnTo>
                <a:lnTo>
                  <a:pt x="2955178" y="3085394"/>
                </a:lnTo>
                <a:lnTo>
                  <a:pt x="2961519" y="2815681"/>
                </a:lnTo>
                <a:lnTo>
                  <a:pt x="2955178" y="2815681"/>
                </a:lnTo>
                <a:lnTo>
                  <a:pt x="2955178" y="2543005"/>
                </a:lnTo>
                <a:lnTo>
                  <a:pt x="2955178" y="2264401"/>
                </a:lnTo>
                <a:lnTo>
                  <a:pt x="2948836" y="2240690"/>
                </a:lnTo>
                <a:close/>
                <a:moveTo>
                  <a:pt x="2397118" y="2240690"/>
                </a:moveTo>
                <a:lnTo>
                  <a:pt x="2387606" y="2249581"/>
                </a:lnTo>
                <a:lnTo>
                  <a:pt x="2381264" y="2252545"/>
                </a:lnTo>
                <a:lnTo>
                  <a:pt x="2381264" y="2258473"/>
                </a:lnTo>
                <a:lnTo>
                  <a:pt x="2384435" y="2264401"/>
                </a:lnTo>
                <a:lnTo>
                  <a:pt x="2384435" y="2270328"/>
                </a:lnTo>
                <a:lnTo>
                  <a:pt x="2387606" y="2270328"/>
                </a:lnTo>
                <a:lnTo>
                  <a:pt x="2409802" y="2279220"/>
                </a:lnTo>
                <a:lnTo>
                  <a:pt x="2435168" y="2279220"/>
                </a:lnTo>
                <a:lnTo>
                  <a:pt x="2428826" y="2243653"/>
                </a:lnTo>
                <a:close/>
                <a:moveTo>
                  <a:pt x="1854913" y="2222906"/>
                </a:moveTo>
                <a:lnTo>
                  <a:pt x="1813693" y="2249581"/>
                </a:lnTo>
                <a:lnTo>
                  <a:pt x="1781985" y="2276256"/>
                </a:lnTo>
                <a:lnTo>
                  <a:pt x="1772473" y="2282184"/>
                </a:lnTo>
                <a:lnTo>
                  <a:pt x="1762960" y="2279220"/>
                </a:lnTo>
                <a:lnTo>
                  <a:pt x="1756619" y="2279220"/>
                </a:lnTo>
                <a:lnTo>
                  <a:pt x="1747106" y="2282184"/>
                </a:lnTo>
                <a:lnTo>
                  <a:pt x="1740765" y="2285148"/>
                </a:lnTo>
                <a:lnTo>
                  <a:pt x="1734423" y="2285148"/>
                </a:lnTo>
                <a:lnTo>
                  <a:pt x="1747106" y="2305895"/>
                </a:lnTo>
                <a:lnTo>
                  <a:pt x="1750277" y="2332570"/>
                </a:lnTo>
                <a:lnTo>
                  <a:pt x="1759789" y="2317750"/>
                </a:lnTo>
                <a:lnTo>
                  <a:pt x="1766131" y="2299967"/>
                </a:lnTo>
                <a:lnTo>
                  <a:pt x="1772473" y="2305895"/>
                </a:lnTo>
                <a:lnTo>
                  <a:pt x="1785156" y="2311823"/>
                </a:lnTo>
                <a:lnTo>
                  <a:pt x="1801010" y="2320714"/>
                </a:lnTo>
                <a:lnTo>
                  <a:pt x="1813693" y="2320714"/>
                </a:lnTo>
                <a:lnTo>
                  <a:pt x="1807351" y="2305895"/>
                </a:lnTo>
                <a:lnTo>
                  <a:pt x="1785156" y="2299967"/>
                </a:lnTo>
                <a:lnTo>
                  <a:pt x="1772473" y="2297003"/>
                </a:lnTo>
                <a:lnTo>
                  <a:pt x="1772473" y="2291076"/>
                </a:lnTo>
                <a:lnTo>
                  <a:pt x="1791497" y="2276256"/>
                </a:lnTo>
                <a:lnTo>
                  <a:pt x="1816864" y="2273292"/>
                </a:lnTo>
                <a:lnTo>
                  <a:pt x="1813693" y="2279220"/>
                </a:lnTo>
                <a:lnTo>
                  <a:pt x="1823205" y="2291076"/>
                </a:lnTo>
                <a:lnTo>
                  <a:pt x="1854913" y="2285148"/>
                </a:lnTo>
                <a:lnTo>
                  <a:pt x="1880280" y="2270328"/>
                </a:lnTo>
                <a:lnTo>
                  <a:pt x="1851742" y="2258473"/>
                </a:lnTo>
                <a:lnTo>
                  <a:pt x="1826376" y="2273292"/>
                </a:lnTo>
                <a:lnTo>
                  <a:pt x="1823205" y="2273292"/>
                </a:lnTo>
                <a:lnTo>
                  <a:pt x="1816864" y="2273292"/>
                </a:lnTo>
                <a:lnTo>
                  <a:pt x="1835888" y="2237726"/>
                </a:lnTo>
                <a:lnTo>
                  <a:pt x="1861255" y="2237726"/>
                </a:lnTo>
                <a:lnTo>
                  <a:pt x="1889792" y="2249581"/>
                </a:lnTo>
                <a:lnTo>
                  <a:pt x="1915158" y="2255509"/>
                </a:lnTo>
                <a:lnTo>
                  <a:pt x="1921500" y="2258473"/>
                </a:lnTo>
                <a:lnTo>
                  <a:pt x="1924671" y="2264401"/>
                </a:lnTo>
                <a:lnTo>
                  <a:pt x="1927841" y="2279220"/>
                </a:lnTo>
                <a:lnTo>
                  <a:pt x="1934183" y="2294039"/>
                </a:lnTo>
                <a:lnTo>
                  <a:pt x="1940525" y="2270328"/>
                </a:lnTo>
                <a:lnTo>
                  <a:pt x="1946866" y="2243653"/>
                </a:lnTo>
                <a:lnTo>
                  <a:pt x="1940525" y="2237726"/>
                </a:lnTo>
                <a:lnTo>
                  <a:pt x="1934183" y="2237726"/>
                </a:lnTo>
                <a:lnTo>
                  <a:pt x="1915158" y="2249581"/>
                </a:lnTo>
                <a:lnTo>
                  <a:pt x="1896134" y="2237726"/>
                </a:lnTo>
                <a:lnTo>
                  <a:pt x="1873938" y="2231798"/>
                </a:lnTo>
                <a:close/>
                <a:moveTo>
                  <a:pt x="2000769" y="2219943"/>
                </a:moveTo>
                <a:lnTo>
                  <a:pt x="1997599" y="2222906"/>
                </a:lnTo>
                <a:lnTo>
                  <a:pt x="1988086" y="2231798"/>
                </a:lnTo>
                <a:lnTo>
                  <a:pt x="1984916" y="2234762"/>
                </a:lnTo>
                <a:lnTo>
                  <a:pt x="1991257" y="2258473"/>
                </a:lnTo>
                <a:lnTo>
                  <a:pt x="1997599" y="2279220"/>
                </a:lnTo>
                <a:lnTo>
                  <a:pt x="2003940" y="2258473"/>
                </a:lnTo>
                <a:lnTo>
                  <a:pt x="2007111" y="2237726"/>
                </a:lnTo>
                <a:lnTo>
                  <a:pt x="2010282" y="2231798"/>
                </a:lnTo>
                <a:lnTo>
                  <a:pt x="2007111" y="2222906"/>
                </a:lnTo>
                <a:close/>
                <a:moveTo>
                  <a:pt x="2086778" y="2210680"/>
                </a:moveTo>
                <a:lnTo>
                  <a:pt x="2089552" y="2211051"/>
                </a:lnTo>
                <a:lnTo>
                  <a:pt x="2086381" y="2211051"/>
                </a:lnTo>
                <a:close/>
                <a:moveTo>
                  <a:pt x="2206871" y="2208087"/>
                </a:moveTo>
                <a:lnTo>
                  <a:pt x="2187846" y="2214015"/>
                </a:lnTo>
                <a:lnTo>
                  <a:pt x="2178334" y="2231798"/>
                </a:lnTo>
                <a:lnTo>
                  <a:pt x="2175163" y="2240690"/>
                </a:lnTo>
                <a:lnTo>
                  <a:pt x="2162480" y="2243653"/>
                </a:lnTo>
                <a:lnTo>
                  <a:pt x="2146626" y="2255509"/>
                </a:lnTo>
                <a:lnTo>
                  <a:pt x="2143455" y="2273292"/>
                </a:lnTo>
                <a:lnTo>
                  <a:pt x="2152968" y="2282184"/>
                </a:lnTo>
                <a:lnTo>
                  <a:pt x="2162480" y="2279220"/>
                </a:lnTo>
                <a:lnTo>
                  <a:pt x="2181504" y="2276256"/>
                </a:lnTo>
                <a:lnTo>
                  <a:pt x="2194188" y="2255509"/>
                </a:lnTo>
                <a:lnTo>
                  <a:pt x="2194188" y="2231798"/>
                </a:lnTo>
                <a:lnTo>
                  <a:pt x="2210042" y="2211051"/>
                </a:lnTo>
                <a:lnTo>
                  <a:pt x="2206871" y="2211051"/>
                </a:lnTo>
                <a:close/>
                <a:moveTo>
                  <a:pt x="2035648" y="2208087"/>
                </a:moveTo>
                <a:lnTo>
                  <a:pt x="2032477" y="2214015"/>
                </a:lnTo>
                <a:lnTo>
                  <a:pt x="2032477" y="2216979"/>
                </a:lnTo>
                <a:lnTo>
                  <a:pt x="2041990" y="2219943"/>
                </a:lnTo>
                <a:lnTo>
                  <a:pt x="2051502" y="2228834"/>
                </a:lnTo>
                <a:lnTo>
                  <a:pt x="2054673" y="2237726"/>
                </a:lnTo>
                <a:lnTo>
                  <a:pt x="2064185" y="2264401"/>
                </a:lnTo>
                <a:lnTo>
                  <a:pt x="2073698" y="2294039"/>
                </a:lnTo>
                <a:lnTo>
                  <a:pt x="2073698" y="2297003"/>
                </a:lnTo>
                <a:lnTo>
                  <a:pt x="2080039" y="2297003"/>
                </a:lnTo>
                <a:lnTo>
                  <a:pt x="2099064" y="2297003"/>
                </a:lnTo>
                <a:lnTo>
                  <a:pt x="2118089" y="2285148"/>
                </a:lnTo>
                <a:lnTo>
                  <a:pt x="2121260" y="2273292"/>
                </a:lnTo>
                <a:lnTo>
                  <a:pt x="2118089" y="2261437"/>
                </a:lnTo>
                <a:lnTo>
                  <a:pt x="2099064" y="2255509"/>
                </a:lnTo>
                <a:lnTo>
                  <a:pt x="2086381" y="2261437"/>
                </a:lnTo>
                <a:lnTo>
                  <a:pt x="2070527" y="2264401"/>
                </a:lnTo>
                <a:lnTo>
                  <a:pt x="2067356" y="2252545"/>
                </a:lnTo>
                <a:lnTo>
                  <a:pt x="2073698" y="2234762"/>
                </a:lnTo>
                <a:lnTo>
                  <a:pt x="2099064" y="2243653"/>
                </a:lnTo>
                <a:lnTo>
                  <a:pt x="2111747" y="2252545"/>
                </a:lnTo>
                <a:lnTo>
                  <a:pt x="2121260" y="2252545"/>
                </a:lnTo>
                <a:lnTo>
                  <a:pt x="2124430" y="2240690"/>
                </a:lnTo>
                <a:lnTo>
                  <a:pt x="2121260" y="2228834"/>
                </a:lnTo>
                <a:lnTo>
                  <a:pt x="2099064" y="2234762"/>
                </a:lnTo>
                <a:lnTo>
                  <a:pt x="2076868" y="2222906"/>
                </a:lnTo>
                <a:lnTo>
                  <a:pt x="2080039" y="2219943"/>
                </a:lnTo>
                <a:lnTo>
                  <a:pt x="2089552" y="2211051"/>
                </a:lnTo>
                <a:lnTo>
                  <a:pt x="2089552" y="2208087"/>
                </a:lnTo>
                <a:lnTo>
                  <a:pt x="2086778" y="2210680"/>
                </a:lnTo>
                <a:lnTo>
                  <a:pt x="2067356" y="2208087"/>
                </a:lnTo>
                <a:lnTo>
                  <a:pt x="2045160" y="2208087"/>
                </a:lnTo>
                <a:close/>
                <a:moveTo>
                  <a:pt x="982946" y="2208087"/>
                </a:moveTo>
                <a:lnTo>
                  <a:pt x="976604" y="2211051"/>
                </a:lnTo>
                <a:lnTo>
                  <a:pt x="960750" y="2216979"/>
                </a:lnTo>
                <a:lnTo>
                  <a:pt x="973433" y="2219943"/>
                </a:lnTo>
                <a:lnTo>
                  <a:pt x="976604" y="2231798"/>
                </a:lnTo>
                <a:lnTo>
                  <a:pt x="973433" y="2237726"/>
                </a:lnTo>
                <a:lnTo>
                  <a:pt x="963921" y="2237726"/>
                </a:lnTo>
                <a:lnTo>
                  <a:pt x="957579" y="2234762"/>
                </a:lnTo>
                <a:lnTo>
                  <a:pt x="954408" y="2228834"/>
                </a:lnTo>
                <a:lnTo>
                  <a:pt x="935384" y="2228834"/>
                </a:lnTo>
                <a:lnTo>
                  <a:pt x="916359" y="2237726"/>
                </a:lnTo>
                <a:lnTo>
                  <a:pt x="910017" y="2270328"/>
                </a:lnTo>
                <a:lnTo>
                  <a:pt x="894163" y="2297003"/>
                </a:lnTo>
                <a:lnTo>
                  <a:pt x="906847" y="2311823"/>
                </a:lnTo>
                <a:lnTo>
                  <a:pt x="910017" y="2323678"/>
                </a:lnTo>
                <a:lnTo>
                  <a:pt x="935384" y="2285148"/>
                </a:lnTo>
                <a:lnTo>
                  <a:pt x="979775" y="2273292"/>
                </a:lnTo>
                <a:lnTo>
                  <a:pt x="1001970" y="2279220"/>
                </a:lnTo>
                <a:lnTo>
                  <a:pt x="1024166" y="2285148"/>
                </a:lnTo>
                <a:lnTo>
                  <a:pt x="1040020" y="2276256"/>
                </a:lnTo>
                <a:lnTo>
                  <a:pt x="1024166" y="2261437"/>
                </a:lnTo>
                <a:lnTo>
                  <a:pt x="1017824" y="2258473"/>
                </a:lnTo>
                <a:lnTo>
                  <a:pt x="1014653" y="2252545"/>
                </a:lnTo>
                <a:lnTo>
                  <a:pt x="1036849" y="2252545"/>
                </a:lnTo>
                <a:lnTo>
                  <a:pt x="1049532" y="2237726"/>
                </a:lnTo>
                <a:lnTo>
                  <a:pt x="1027337" y="2228834"/>
                </a:lnTo>
                <a:lnTo>
                  <a:pt x="1008312" y="2234762"/>
                </a:lnTo>
                <a:lnTo>
                  <a:pt x="1014653" y="2240690"/>
                </a:lnTo>
                <a:lnTo>
                  <a:pt x="1014653" y="2252545"/>
                </a:lnTo>
                <a:lnTo>
                  <a:pt x="992458" y="2234762"/>
                </a:lnTo>
                <a:close/>
                <a:moveTo>
                  <a:pt x="1870767" y="2193268"/>
                </a:moveTo>
                <a:lnTo>
                  <a:pt x="1892963" y="2193268"/>
                </a:lnTo>
                <a:lnTo>
                  <a:pt x="1911987" y="2202159"/>
                </a:lnTo>
                <a:lnTo>
                  <a:pt x="1905646" y="2208087"/>
                </a:lnTo>
                <a:lnTo>
                  <a:pt x="1889792" y="2202159"/>
                </a:lnTo>
                <a:lnTo>
                  <a:pt x="1883450" y="2199195"/>
                </a:lnTo>
                <a:lnTo>
                  <a:pt x="1877109" y="2196231"/>
                </a:lnTo>
                <a:lnTo>
                  <a:pt x="1873938" y="2196231"/>
                </a:lnTo>
                <a:close/>
                <a:moveTo>
                  <a:pt x="2403460" y="2190304"/>
                </a:moveTo>
                <a:lnTo>
                  <a:pt x="2384435" y="2199195"/>
                </a:lnTo>
                <a:lnTo>
                  <a:pt x="2384435" y="2216979"/>
                </a:lnTo>
                <a:lnTo>
                  <a:pt x="2397118" y="2228834"/>
                </a:lnTo>
                <a:lnTo>
                  <a:pt x="2409802" y="2222906"/>
                </a:lnTo>
                <a:lnTo>
                  <a:pt x="2428826" y="2214015"/>
                </a:lnTo>
                <a:lnTo>
                  <a:pt x="2435168" y="2190304"/>
                </a:lnTo>
                <a:lnTo>
                  <a:pt x="2422485" y="2190304"/>
                </a:lnTo>
                <a:lnTo>
                  <a:pt x="2409802" y="2190304"/>
                </a:lnTo>
                <a:lnTo>
                  <a:pt x="2406631" y="2190304"/>
                </a:lnTo>
                <a:close/>
                <a:moveTo>
                  <a:pt x="2165650" y="2187340"/>
                </a:moveTo>
                <a:lnTo>
                  <a:pt x="2140284" y="2193268"/>
                </a:lnTo>
                <a:lnTo>
                  <a:pt x="2133943" y="2196231"/>
                </a:lnTo>
                <a:lnTo>
                  <a:pt x="2124430" y="2199195"/>
                </a:lnTo>
                <a:lnTo>
                  <a:pt x="2121260" y="2199195"/>
                </a:lnTo>
                <a:lnTo>
                  <a:pt x="2118089" y="2199195"/>
                </a:lnTo>
                <a:lnTo>
                  <a:pt x="2118089" y="2211051"/>
                </a:lnTo>
                <a:lnTo>
                  <a:pt x="2118089" y="2216979"/>
                </a:lnTo>
                <a:lnTo>
                  <a:pt x="2143455" y="2222906"/>
                </a:lnTo>
                <a:lnTo>
                  <a:pt x="2165650" y="2211051"/>
                </a:lnTo>
                <a:lnTo>
                  <a:pt x="2175163" y="2208087"/>
                </a:lnTo>
                <a:lnTo>
                  <a:pt x="2184675" y="2202159"/>
                </a:lnTo>
                <a:lnTo>
                  <a:pt x="2187846" y="2199195"/>
                </a:lnTo>
                <a:close/>
                <a:moveTo>
                  <a:pt x="1582225" y="2178448"/>
                </a:moveTo>
                <a:lnTo>
                  <a:pt x="1563200" y="2187340"/>
                </a:lnTo>
                <a:lnTo>
                  <a:pt x="1547346" y="2196231"/>
                </a:lnTo>
                <a:lnTo>
                  <a:pt x="1544176" y="2202159"/>
                </a:lnTo>
                <a:lnTo>
                  <a:pt x="1547346" y="2208087"/>
                </a:lnTo>
                <a:lnTo>
                  <a:pt x="1563200" y="2208087"/>
                </a:lnTo>
                <a:lnTo>
                  <a:pt x="1572713" y="2202159"/>
                </a:lnTo>
                <a:lnTo>
                  <a:pt x="1585396" y="2202159"/>
                </a:lnTo>
                <a:lnTo>
                  <a:pt x="1588567" y="2199195"/>
                </a:lnTo>
                <a:lnTo>
                  <a:pt x="1591738" y="2190304"/>
                </a:lnTo>
                <a:close/>
                <a:moveTo>
                  <a:pt x="2501754" y="2145846"/>
                </a:moveTo>
                <a:lnTo>
                  <a:pt x="2492242" y="2148810"/>
                </a:lnTo>
                <a:lnTo>
                  <a:pt x="2485900" y="2169557"/>
                </a:lnTo>
                <a:lnTo>
                  <a:pt x="2463705" y="2175484"/>
                </a:lnTo>
                <a:lnTo>
                  <a:pt x="2460534" y="2178448"/>
                </a:lnTo>
                <a:lnTo>
                  <a:pt x="2460534" y="2187340"/>
                </a:lnTo>
                <a:lnTo>
                  <a:pt x="2460534" y="2199195"/>
                </a:lnTo>
                <a:lnTo>
                  <a:pt x="2463705" y="2208087"/>
                </a:lnTo>
                <a:lnTo>
                  <a:pt x="2482730" y="2211051"/>
                </a:lnTo>
                <a:lnTo>
                  <a:pt x="2501754" y="2202159"/>
                </a:lnTo>
                <a:lnTo>
                  <a:pt x="2508096" y="2193268"/>
                </a:lnTo>
                <a:lnTo>
                  <a:pt x="2504925" y="2181412"/>
                </a:lnTo>
                <a:lnTo>
                  <a:pt x="2501754" y="2160665"/>
                </a:lnTo>
                <a:lnTo>
                  <a:pt x="2514438" y="2148810"/>
                </a:lnTo>
                <a:close/>
                <a:moveTo>
                  <a:pt x="3062984" y="2136954"/>
                </a:moveTo>
                <a:lnTo>
                  <a:pt x="3043960" y="2145846"/>
                </a:lnTo>
                <a:lnTo>
                  <a:pt x="3040789" y="2151773"/>
                </a:lnTo>
                <a:lnTo>
                  <a:pt x="3040789" y="2157701"/>
                </a:lnTo>
                <a:lnTo>
                  <a:pt x="3050302" y="2160665"/>
                </a:lnTo>
                <a:lnTo>
                  <a:pt x="3059814" y="2160665"/>
                </a:lnTo>
                <a:lnTo>
                  <a:pt x="3075668" y="2157701"/>
                </a:lnTo>
                <a:lnTo>
                  <a:pt x="3082009" y="2166593"/>
                </a:lnTo>
                <a:lnTo>
                  <a:pt x="3075668" y="2178448"/>
                </a:lnTo>
                <a:lnTo>
                  <a:pt x="3059814" y="2181412"/>
                </a:lnTo>
                <a:lnTo>
                  <a:pt x="3050302" y="2181412"/>
                </a:lnTo>
                <a:lnTo>
                  <a:pt x="3037618" y="2178448"/>
                </a:lnTo>
                <a:lnTo>
                  <a:pt x="3031277" y="2178448"/>
                </a:lnTo>
                <a:lnTo>
                  <a:pt x="3021764" y="2187340"/>
                </a:lnTo>
                <a:lnTo>
                  <a:pt x="3018594" y="2199195"/>
                </a:lnTo>
                <a:lnTo>
                  <a:pt x="3018594" y="2214015"/>
                </a:lnTo>
                <a:lnTo>
                  <a:pt x="3021764" y="2216979"/>
                </a:lnTo>
                <a:lnTo>
                  <a:pt x="3028106" y="2214015"/>
                </a:lnTo>
                <a:lnTo>
                  <a:pt x="3043960" y="2211051"/>
                </a:lnTo>
                <a:lnTo>
                  <a:pt x="3062984" y="2208087"/>
                </a:lnTo>
                <a:lnTo>
                  <a:pt x="3075668" y="2202159"/>
                </a:lnTo>
                <a:lnTo>
                  <a:pt x="3082009" y="2211051"/>
                </a:lnTo>
                <a:lnTo>
                  <a:pt x="3078838" y="2219943"/>
                </a:lnTo>
                <a:lnTo>
                  <a:pt x="3066156" y="2228834"/>
                </a:lnTo>
                <a:lnTo>
                  <a:pt x="3053472" y="2228834"/>
                </a:lnTo>
                <a:lnTo>
                  <a:pt x="3037618" y="2228834"/>
                </a:lnTo>
                <a:lnTo>
                  <a:pt x="3021764" y="2234762"/>
                </a:lnTo>
                <a:lnTo>
                  <a:pt x="3018594" y="2249581"/>
                </a:lnTo>
                <a:lnTo>
                  <a:pt x="3018594" y="2255509"/>
                </a:lnTo>
                <a:lnTo>
                  <a:pt x="3028106" y="2255509"/>
                </a:lnTo>
                <a:lnTo>
                  <a:pt x="3050302" y="2255509"/>
                </a:lnTo>
                <a:lnTo>
                  <a:pt x="3066156" y="2252545"/>
                </a:lnTo>
                <a:lnTo>
                  <a:pt x="3078838" y="2252545"/>
                </a:lnTo>
                <a:lnTo>
                  <a:pt x="3085180" y="2258473"/>
                </a:lnTo>
                <a:lnTo>
                  <a:pt x="3082009" y="2264401"/>
                </a:lnTo>
                <a:lnTo>
                  <a:pt x="3078838" y="2270328"/>
                </a:lnTo>
                <a:lnTo>
                  <a:pt x="3059814" y="2279220"/>
                </a:lnTo>
                <a:lnTo>
                  <a:pt x="3040789" y="2276256"/>
                </a:lnTo>
                <a:lnTo>
                  <a:pt x="3028106" y="2276256"/>
                </a:lnTo>
                <a:lnTo>
                  <a:pt x="3018594" y="2291076"/>
                </a:lnTo>
                <a:lnTo>
                  <a:pt x="3015423" y="2299967"/>
                </a:lnTo>
                <a:lnTo>
                  <a:pt x="3018594" y="2311823"/>
                </a:lnTo>
                <a:lnTo>
                  <a:pt x="3028106" y="2311823"/>
                </a:lnTo>
                <a:lnTo>
                  <a:pt x="3034448" y="2299967"/>
                </a:lnTo>
                <a:lnTo>
                  <a:pt x="3037618" y="2299967"/>
                </a:lnTo>
                <a:lnTo>
                  <a:pt x="3040789" y="2302931"/>
                </a:lnTo>
                <a:lnTo>
                  <a:pt x="3050302" y="2305895"/>
                </a:lnTo>
                <a:lnTo>
                  <a:pt x="3059814" y="2302931"/>
                </a:lnTo>
                <a:lnTo>
                  <a:pt x="3075668" y="2299967"/>
                </a:lnTo>
                <a:lnTo>
                  <a:pt x="3085180" y="2305895"/>
                </a:lnTo>
                <a:lnTo>
                  <a:pt x="3078838" y="2320714"/>
                </a:lnTo>
                <a:lnTo>
                  <a:pt x="3062984" y="2326642"/>
                </a:lnTo>
                <a:lnTo>
                  <a:pt x="3056643" y="2326642"/>
                </a:lnTo>
                <a:lnTo>
                  <a:pt x="3050302" y="2326642"/>
                </a:lnTo>
                <a:lnTo>
                  <a:pt x="3021764" y="2332570"/>
                </a:lnTo>
                <a:lnTo>
                  <a:pt x="3021764" y="2359245"/>
                </a:lnTo>
                <a:lnTo>
                  <a:pt x="3031277" y="2347389"/>
                </a:lnTo>
                <a:lnTo>
                  <a:pt x="3037618" y="2341461"/>
                </a:lnTo>
                <a:lnTo>
                  <a:pt x="3040789" y="2341461"/>
                </a:lnTo>
                <a:lnTo>
                  <a:pt x="3043960" y="2341461"/>
                </a:lnTo>
                <a:lnTo>
                  <a:pt x="3043960" y="2344425"/>
                </a:lnTo>
                <a:lnTo>
                  <a:pt x="3043960" y="2347389"/>
                </a:lnTo>
                <a:lnTo>
                  <a:pt x="3053472" y="2356281"/>
                </a:lnTo>
                <a:lnTo>
                  <a:pt x="3059814" y="2347389"/>
                </a:lnTo>
                <a:lnTo>
                  <a:pt x="3075668" y="2344425"/>
                </a:lnTo>
                <a:lnTo>
                  <a:pt x="3088351" y="2344425"/>
                </a:lnTo>
                <a:lnTo>
                  <a:pt x="3085180" y="2332570"/>
                </a:lnTo>
                <a:lnTo>
                  <a:pt x="3101034" y="2326642"/>
                </a:lnTo>
                <a:lnTo>
                  <a:pt x="3123230" y="2332570"/>
                </a:lnTo>
                <a:lnTo>
                  <a:pt x="3126400" y="2311823"/>
                </a:lnTo>
                <a:lnTo>
                  <a:pt x="3107376" y="2305895"/>
                </a:lnTo>
                <a:lnTo>
                  <a:pt x="3088351" y="2297003"/>
                </a:lnTo>
                <a:lnTo>
                  <a:pt x="3085180" y="2291076"/>
                </a:lnTo>
                <a:lnTo>
                  <a:pt x="3088351" y="2282184"/>
                </a:lnTo>
                <a:lnTo>
                  <a:pt x="3097863" y="2279220"/>
                </a:lnTo>
                <a:lnTo>
                  <a:pt x="3104205" y="2279220"/>
                </a:lnTo>
                <a:lnTo>
                  <a:pt x="3120059" y="2282184"/>
                </a:lnTo>
                <a:lnTo>
                  <a:pt x="3126400" y="2264401"/>
                </a:lnTo>
                <a:lnTo>
                  <a:pt x="3116888" y="2258473"/>
                </a:lnTo>
                <a:lnTo>
                  <a:pt x="3101034" y="2255509"/>
                </a:lnTo>
                <a:lnTo>
                  <a:pt x="3088351" y="2249581"/>
                </a:lnTo>
                <a:lnTo>
                  <a:pt x="3088351" y="2234762"/>
                </a:lnTo>
                <a:lnTo>
                  <a:pt x="3097863" y="2231798"/>
                </a:lnTo>
                <a:lnTo>
                  <a:pt x="3107376" y="2237726"/>
                </a:lnTo>
                <a:lnTo>
                  <a:pt x="3120059" y="2240690"/>
                </a:lnTo>
                <a:lnTo>
                  <a:pt x="3123230" y="2234762"/>
                </a:lnTo>
                <a:lnTo>
                  <a:pt x="3126400" y="2219943"/>
                </a:lnTo>
                <a:lnTo>
                  <a:pt x="3116888" y="2211051"/>
                </a:lnTo>
                <a:lnTo>
                  <a:pt x="3107376" y="2211051"/>
                </a:lnTo>
                <a:lnTo>
                  <a:pt x="3101034" y="2211051"/>
                </a:lnTo>
                <a:lnTo>
                  <a:pt x="3088351" y="2199195"/>
                </a:lnTo>
                <a:lnTo>
                  <a:pt x="3088351" y="2190304"/>
                </a:lnTo>
                <a:lnTo>
                  <a:pt x="3101034" y="2187340"/>
                </a:lnTo>
                <a:lnTo>
                  <a:pt x="3107376" y="2190304"/>
                </a:lnTo>
                <a:lnTo>
                  <a:pt x="3120059" y="2193268"/>
                </a:lnTo>
                <a:lnTo>
                  <a:pt x="3123230" y="2187340"/>
                </a:lnTo>
                <a:lnTo>
                  <a:pt x="3126400" y="2175484"/>
                </a:lnTo>
                <a:lnTo>
                  <a:pt x="3116888" y="2166593"/>
                </a:lnTo>
                <a:lnTo>
                  <a:pt x="3097863" y="2154737"/>
                </a:lnTo>
                <a:lnTo>
                  <a:pt x="3082009" y="2139918"/>
                </a:lnTo>
                <a:close/>
                <a:moveTo>
                  <a:pt x="2371752" y="2133990"/>
                </a:moveTo>
                <a:lnTo>
                  <a:pt x="2343215" y="2136954"/>
                </a:lnTo>
                <a:lnTo>
                  <a:pt x="2317848" y="2148810"/>
                </a:lnTo>
                <a:lnTo>
                  <a:pt x="2311507" y="2151773"/>
                </a:lnTo>
                <a:lnTo>
                  <a:pt x="2295653" y="2157701"/>
                </a:lnTo>
                <a:lnTo>
                  <a:pt x="2263945" y="2151773"/>
                </a:lnTo>
                <a:lnTo>
                  <a:pt x="2229066" y="2160665"/>
                </a:lnTo>
                <a:lnTo>
                  <a:pt x="2238579" y="2166593"/>
                </a:lnTo>
                <a:lnTo>
                  <a:pt x="2238579" y="2169557"/>
                </a:lnTo>
                <a:lnTo>
                  <a:pt x="2232237" y="2178448"/>
                </a:lnTo>
                <a:lnTo>
                  <a:pt x="2225896" y="2175484"/>
                </a:lnTo>
                <a:lnTo>
                  <a:pt x="2225896" y="2178448"/>
                </a:lnTo>
                <a:lnTo>
                  <a:pt x="2225896" y="2181412"/>
                </a:lnTo>
                <a:lnTo>
                  <a:pt x="2225896" y="2187340"/>
                </a:lnTo>
                <a:lnTo>
                  <a:pt x="2225896" y="2190304"/>
                </a:lnTo>
                <a:lnTo>
                  <a:pt x="2225896" y="2193268"/>
                </a:lnTo>
                <a:lnTo>
                  <a:pt x="2225896" y="2196231"/>
                </a:lnTo>
                <a:lnTo>
                  <a:pt x="2232237" y="2196231"/>
                </a:lnTo>
                <a:lnTo>
                  <a:pt x="2238579" y="2199195"/>
                </a:lnTo>
                <a:lnTo>
                  <a:pt x="2238579" y="2211051"/>
                </a:lnTo>
                <a:lnTo>
                  <a:pt x="2241750" y="2222906"/>
                </a:lnTo>
                <a:lnTo>
                  <a:pt x="2248091" y="2196231"/>
                </a:lnTo>
                <a:lnTo>
                  <a:pt x="2260774" y="2172520"/>
                </a:lnTo>
                <a:lnTo>
                  <a:pt x="2270287" y="2160665"/>
                </a:lnTo>
                <a:lnTo>
                  <a:pt x="2282970" y="2157701"/>
                </a:lnTo>
                <a:lnTo>
                  <a:pt x="2295653" y="2169557"/>
                </a:lnTo>
                <a:lnTo>
                  <a:pt x="2305166" y="2181412"/>
                </a:lnTo>
                <a:lnTo>
                  <a:pt x="2298824" y="2196231"/>
                </a:lnTo>
                <a:lnTo>
                  <a:pt x="2308336" y="2208087"/>
                </a:lnTo>
                <a:lnTo>
                  <a:pt x="2314678" y="2193268"/>
                </a:lnTo>
                <a:lnTo>
                  <a:pt x="2314678" y="2178448"/>
                </a:lnTo>
                <a:lnTo>
                  <a:pt x="2321020" y="2154737"/>
                </a:lnTo>
                <a:lnTo>
                  <a:pt x="2340044" y="2145846"/>
                </a:lnTo>
                <a:lnTo>
                  <a:pt x="2362240" y="2154737"/>
                </a:lnTo>
                <a:lnTo>
                  <a:pt x="2365410" y="2175484"/>
                </a:lnTo>
                <a:lnTo>
                  <a:pt x="2365410" y="2181412"/>
                </a:lnTo>
                <a:lnTo>
                  <a:pt x="2371752" y="2190304"/>
                </a:lnTo>
                <a:lnTo>
                  <a:pt x="2374923" y="2175484"/>
                </a:lnTo>
                <a:lnTo>
                  <a:pt x="2384435" y="2160665"/>
                </a:lnTo>
                <a:lnTo>
                  <a:pt x="2384435" y="2151773"/>
                </a:lnTo>
                <a:lnTo>
                  <a:pt x="2384435" y="2145846"/>
                </a:lnTo>
                <a:lnTo>
                  <a:pt x="2374923" y="2136954"/>
                </a:lnTo>
                <a:close/>
                <a:moveTo>
                  <a:pt x="2460534" y="2119171"/>
                </a:moveTo>
                <a:lnTo>
                  <a:pt x="2438339" y="2131026"/>
                </a:lnTo>
                <a:lnTo>
                  <a:pt x="2428826" y="2139918"/>
                </a:lnTo>
                <a:lnTo>
                  <a:pt x="2435168" y="2145846"/>
                </a:lnTo>
                <a:lnTo>
                  <a:pt x="2447851" y="2151773"/>
                </a:lnTo>
                <a:lnTo>
                  <a:pt x="2463705" y="2151773"/>
                </a:lnTo>
                <a:lnTo>
                  <a:pt x="2479559" y="2139918"/>
                </a:lnTo>
                <a:lnTo>
                  <a:pt x="2495413" y="2131026"/>
                </a:lnTo>
                <a:lnTo>
                  <a:pt x="2495413" y="2128062"/>
                </a:lnTo>
                <a:lnTo>
                  <a:pt x="2489071" y="2119171"/>
                </a:lnTo>
                <a:close/>
                <a:moveTo>
                  <a:pt x="2711027" y="2116207"/>
                </a:moveTo>
                <a:lnTo>
                  <a:pt x="2701514" y="2133990"/>
                </a:lnTo>
                <a:lnTo>
                  <a:pt x="2704685" y="2148810"/>
                </a:lnTo>
                <a:lnTo>
                  <a:pt x="2720539" y="2151773"/>
                </a:lnTo>
                <a:lnTo>
                  <a:pt x="2736393" y="2148810"/>
                </a:lnTo>
                <a:lnTo>
                  <a:pt x="2749076" y="2131026"/>
                </a:lnTo>
                <a:lnTo>
                  <a:pt x="2749076" y="2119171"/>
                </a:lnTo>
                <a:lnTo>
                  <a:pt x="2736393" y="2116207"/>
                </a:lnTo>
                <a:close/>
                <a:moveTo>
                  <a:pt x="3015423" y="2113243"/>
                </a:moveTo>
                <a:lnTo>
                  <a:pt x="3012252" y="2116207"/>
                </a:lnTo>
                <a:lnTo>
                  <a:pt x="3009081" y="2119171"/>
                </a:lnTo>
                <a:lnTo>
                  <a:pt x="2983715" y="2154737"/>
                </a:lnTo>
                <a:lnTo>
                  <a:pt x="2932982" y="2166593"/>
                </a:lnTo>
                <a:lnTo>
                  <a:pt x="2945665" y="2154737"/>
                </a:lnTo>
                <a:lnTo>
                  <a:pt x="2955178" y="2145846"/>
                </a:lnTo>
                <a:lnTo>
                  <a:pt x="2955178" y="2136954"/>
                </a:lnTo>
                <a:lnTo>
                  <a:pt x="2948836" y="2133990"/>
                </a:lnTo>
                <a:lnTo>
                  <a:pt x="2926640" y="2139918"/>
                </a:lnTo>
                <a:lnTo>
                  <a:pt x="2901274" y="2151773"/>
                </a:lnTo>
                <a:lnTo>
                  <a:pt x="2879079" y="2178448"/>
                </a:lnTo>
                <a:lnTo>
                  <a:pt x="2844200" y="2190304"/>
                </a:lnTo>
                <a:lnTo>
                  <a:pt x="2822004" y="2193268"/>
                </a:lnTo>
                <a:lnTo>
                  <a:pt x="2796638" y="2196231"/>
                </a:lnTo>
                <a:lnTo>
                  <a:pt x="2815663" y="2175484"/>
                </a:lnTo>
                <a:lnTo>
                  <a:pt x="2825175" y="2148810"/>
                </a:lnTo>
                <a:lnTo>
                  <a:pt x="2822004" y="2148810"/>
                </a:lnTo>
                <a:lnTo>
                  <a:pt x="2815663" y="2148810"/>
                </a:lnTo>
                <a:lnTo>
                  <a:pt x="2812492" y="2148810"/>
                </a:lnTo>
                <a:lnTo>
                  <a:pt x="2802980" y="2151773"/>
                </a:lnTo>
                <a:lnTo>
                  <a:pt x="2780784" y="2160665"/>
                </a:lnTo>
                <a:lnTo>
                  <a:pt x="2777613" y="2187340"/>
                </a:lnTo>
                <a:lnTo>
                  <a:pt x="2774442" y="2199195"/>
                </a:lnTo>
                <a:lnTo>
                  <a:pt x="2758588" y="2202159"/>
                </a:lnTo>
                <a:lnTo>
                  <a:pt x="2752247" y="2199195"/>
                </a:lnTo>
                <a:lnTo>
                  <a:pt x="2752247" y="2190304"/>
                </a:lnTo>
                <a:lnTo>
                  <a:pt x="2745906" y="2169557"/>
                </a:lnTo>
                <a:lnTo>
                  <a:pt x="2723710" y="2166593"/>
                </a:lnTo>
                <a:lnTo>
                  <a:pt x="2711027" y="2175484"/>
                </a:lnTo>
                <a:lnTo>
                  <a:pt x="2707856" y="2187340"/>
                </a:lnTo>
                <a:lnTo>
                  <a:pt x="2723710" y="2199195"/>
                </a:lnTo>
                <a:lnTo>
                  <a:pt x="2742735" y="2208087"/>
                </a:lnTo>
                <a:lnTo>
                  <a:pt x="2698344" y="2219943"/>
                </a:lnTo>
                <a:lnTo>
                  <a:pt x="2647611" y="2234762"/>
                </a:lnTo>
                <a:lnTo>
                  <a:pt x="2638098" y="2237726"/>
                </a:lnTo>
                <a:lnTo>
                  <a:pt x="2625415" y="2234762"/>
                </a:lnTo>
                <a:lnTo>
                  <a:pt x="2628586" y="2222906"/>
                </a:lnTo>
                <a:lnTo>
                  <a:pt x="2641269" y="2216979"/>
                </a:lnTo>
                <a:lnTo>
                  <a:pt x="2644440" y="2211051"/>
                </a:lnTo>
                <a:lnTo>
                  <a:pt x="2647611" y="2208087"/>
                </a:lnTo>
                <a:lnTo>
                  <a:pt x="2622244" y="2211051"/>
                </a:lnTo>
                <a:lnTo>
                  <a:pt x="2596878" y="2216979"/>
                </a:lnTo>
                <a:lnTo>
                  <a:pt x="2568341" y="2252545"/>
                </a:lnTo>
                <a:lnTo>
                  <a:pt x="2517608" y="2258473"/>
                </a:lnTo>
                <a:lnTo>
                  <a:pt x="2504925" y="2264401"/>
                </a:lnTo>
                <a:lnTo>
                  <a:pt x="2482730" y="2264401"/>
                </a:lnTo>
                <a:lnTo>
                  <a:pt x="2492242" y="2252545"/>
                </a:lnTo>
                <a:lnTo>
                  <a:pt x="2504925" y="2240690"/>
                </a:lnTo>
                <a:lnTo>
                  <a:pt x="2508096" y="2231798"/>
                </a:lnTo>
                <a:lnTo>
                  <a:pt x="2501754" y="2219943"/>
                </a:lnTo>
                <a:lnTo>
                  <a:pt x="2473217" y="2228834"/>
                </a:lnTo>
                <a:lnTo>
                  <a:pt x="2463705" y="2249581"/>
                </a:lnTo>
                <a:lnTo>
                  <a:pt x="2460534" y="2276256"/>
                </a:lnTo>
                <a:lnTo>
                  <a:pt x="2435168" y="2282184"/>
                </a:lnTo>
                <a:lnTo>
                  <a:pt x="2419314" y="2285148"/>
                </a:lnTo>
                <a:lnTo>
                  <a:pt x="2400289" y="2285148"/>
                </a:lnTo>
                <a:lnTo>
                  <a:pt x="2355898" y="2302931"/>
                </a:lnTo>
                <a:lnTo>
                  <a:pt x="2308336" y="2314786"/>
                </a:lnTo>
                <a:lnTo>
                  <a:pt x="2317848" y="2297003"/>
                </a:lnTo>
                <a:lnTo>
                  <a:pt x="2330532" y="2279220"/>
                </a:lnTo>
                <a:lnTo>
                  <a:pt x="2308336" y="2282184"/>
                </a:lnTo>
                <a:lnTo>
                  <a:pt x="2282970" y="2285148"/>
                </a:lnTo>
                <a:lnTo>
                  <a:pt x="2273458" y="2302931"/>
                </a:lnTo>
                <a:lnTo>
                  <a:pt x="2270287" y="2320714"/>
                </a:lnTo>
                <a:lnTo>
                  <a:pt x="2270287" y="2323678"/>
                </a:lnTo>
                <a:lnTo>
                  <a:pt x="2263945" y="2323678"/>
                </a:lnTo>
                <a:lnTo>
                  <a:pt x="2232237" y="2332570"/>
                </a:lnTo>
                <a:lnTo>
                  <a:pt x="2206871" y="2332570"/>
                </a:lnTo>
                <a:lnTo>
                  <a:pt x="2187846" y="2338497"/>
                </a:lnTo>
                <a:lnTo>
                  <a:pt x="2165650" y="2338497"/>
                </a:lnTo>
                <a:lnTo>
                  <a:pt x="2178334" y="2326642"/>
                </a:lnTo>
                <a:lnTo>
                  <a:pt x="2187846" y="2317750"/>
                </a:lnTo>
                <a:lnTo>
                  <a:pt x="2194188" y="2311823"/>
                </a:lnTo>
                <a:lnTo>
                  <a:pt x="2194188" y="2299967"/>
                </a:lnTo>
                <a:lnTo>
                  <a:pt x="2181504" y="2297003"/>
                </a:lnTo>
                <a:lnTo>
                  <a:pt x="2175163" y="2297003"/>
                </a:lnTo>
                <a:lnTo>
                  <a:pt x="2146626" y="2305895"/>
                </a:lnTo>
                <a:lnTo>
                  <a:pt x="2146626" y="2332570"/>
                </a:lnTo>
                <a:lnTo>
                  <a:pt x="2143455" y="2344425"/>
                </a:lnTo>
                <a:lnTo>
                  <a:pt x="2130772" y="2347389"/>
                </a:lnTo>
                <a:lnTo>
                  <a:pt x="2118089" y="2347389"/>
                </a:lnTo>
                <a:lnTo>
                  <a:pt x="2118089" y="2335534"/>
                </a:lnTo>
                <a:lnTo>
                  <a:pt x="2114918" y="2314786"/>
                </a:lnTo>
                <a:lnTo>
                  <a:pt x="2089552" y="2314786"/>
                </a:lnTo>
                <a:lnTo>
                  <a:pt x="2086381" y="2317750"/>
                </a:lnTo>
                <a:lnTo>
                  <a:pt x="2076868" y="2317750"/>
                </a:lnTo>
                <a:lnTo>
                  <a:pt x="2073698" y="2338497"/>
                </a:lnTo>
                <a:lnTo>
                  <a:pt x="2095893" y="2347389"/>
                </a:lnTo>
                <a:lnTo>
                  <a:pt x="2099064" y="2347389"/>
                </a:lnTo>
                <a:lnTo>
                  <a:pt x="2102235" y="2356281"/>
                </a:lnTo>
                <a:lnTo>
                  <a:pt x="2102235" y="2359245"/>
                </a:lnTo>
                <a:lnTo>
                  <a:pt x="2095893" y="2362209"/>
                </a:lnTo>
                <a:lnTo>
                  <a:pt x="2045160" y="2374064"/>
                </a:lnTo>
                <a:lnTo>
                  <a:pt x="1988086" y="2385919"/>
                </a:lnTo>
                <a:lnTo>
                  <a:pt x="2000769" y="2374064"/>
                </a:lnTo>
                <a:lnTo>
                  <a:pt x="2007111" y="2356281"/>
                </a:lnTo>
                <a:lnTo>
                  <a:pt x="1984916" y="2356281"/>
                </a:lnTo>
                <a:lnTo>
                  <a:pt x="1962720" y="2362209"/>
                </a:lnTo>
                <a:lnTo>
                  <a:pt x="1934183" y="2397775"/>
                </a:lnTo>
                <a:lnTo>
                  <a:pt x="1889792" y="2406667"/>
                </a:lnTo>
                <a:lnTo>
                  <a:pt x="1873938" y="2406667"/>
                </a:lnTo>
                <a:lnTo>
                  <a:pt x="1858084" y="2406667"/>
                </a:lnTo>
                <a:lnTo>
                  <a:pt x="1870767" y="2397775"/>
                </a:lnTo>
                <a:lnTo>
                  <a:pt x="1877109" y="2385919"/>
                </a:lnTo>
                <a:lnTo>
                  <a:pt x="1880280" y="2377028"/>
                </a:lnTo>
                <a:lnTo>
                  <a:pt x="1880280" y="2368136"/>
                </a:lnTo>
                <a:lnTo>
                  <a:pt x="1877109" y="2362209"/>
                </a:lnTo>
                <a:lnTo>
                  <a:pt x="1873938" y="2362209"/>
                </a:lnTo>
                <a:lnTo>
                  <a:pt x="1845401" y="2374064"/>
                </a:lnTo>
                <a:lnTo>
                  <a:pt x="1832718" y="2400739"/>
                </a:lnTo>
                <a:lnTo>
                  <a:pt x="1832718" y="2415558"/>
                </a:lnTo>
                <a:lnTo>
                  <a:pt x="1816864" y="2421486"/>
                </a:lnTo>
                <a:lnTo>
                  <a:pt x="1807351" y="2415558"/>
                </a:lnTo>
                <a:lnTo>
                  <a:pt x="1807351" y="2403703"/>
                </a:lnTo>
                <a:lnTo>
                  <a:pt x="1807351" y="2388883"/>
                </a:lnTo>
                <a:lnTo>
                  <a:pt x="1794668" y="2382956"/>
                </a:lnTo>
                <a:lnTo>
                  <a:pt x="1750277" y="2385919"/>
                </a:lnTo>
                <a:lnTo>
                  <a:pt x="1709057" y="2394811"/>
                </a:lnTo>
                <a:lnTo>
                  <a:pt x="1674178" y="2400739"/>
                </a:lnTo>
                <a:lnTo>
                  <a:pt x="1636129" y="2409630"/>
                </a:lnTo>
                <a:lnTo>
                  <a:pt x="1610762" y="2418522"/>
                </a:lnTo>
                <a:lnTo>
                  <a:pt x="1585396" y="2427414"/>
                </a:lnTo>
                <a:lnTo>
                  <a:pt x="1591738" y="2430378"/>
                </a:lnTo>
                <a:lnTo>
                  <a:pt x="1594908" y="2430378"/>
                </a:lnTo>
                <a:lnTo>
                  <a:pt x="1671007" y="2415558"/>
                </a:lnTo>
                <a:lnTo>
                  <a:pt x="1747106" y="2394811"/>
                </a:lnTo>
                <a:lnTo>
                  <a:pt x="1759789" y="2397775"/>
                </a:lnTo>
                <a:lnTo>
                  <a:pt x="1759789" y="2406667"/>
                </a:lnTo>
                <a:lnTo>
                  <a:pt x="1778814" y="2418522"/>
                </a:lnTo>
                <a:lnTo>
                  <a:pt x="1801010" y="2430378"/>
                </a:lnTo>
                <a:lnTo>
                  <a:pt x="1743936" y="2442233"/>
                </a:lnTo>
                <a:lnTo>
                  <a:pt x="1686861" y="2451125"/>
                </a:lnTo>
                <a:lnTo>
                  <a:pt x="1699544" y="2430378"/>
                </a:lnTo>
                <a:lnTo>
                  <a:pt x="1721740" y="2421486"/>
                </a:lnTo>
                <a:lnTo>
                  <a:pt x="1728082" y="2421486"/>
                </a:lnTo>
                <a:lnTo>
                  <a:pt x="1740765" y="2418522"/>
                </a:lnTo>
                <a:lnTo>
                  <a:pt x="1728082" y="2418522"/>
                </a:lnTo>
                <a:lnTo>
                  <a:pt x="1721740" y="2421486"/>
                </a:lnTo>
                <a:lnTo>
                  <a:pt x="1671007" y="2427414"/>
                </a:lnTo>
                <a:lnTo>
                  <a:pt x="1636129" y="2462980"/>
                </a:lnTo>
                <a:lnTo>
                  <a:pt x="1632958" y="2465944"/>
                </a:lnTo>
                <a:lnTo>
                  <a:pt x="1588567" y="2471872"/>
                </a:lnTo>
                <a:lnTo>
                  <a:pt x="1541005" y="2483727"/>
                </a:lnTo>
                <a:lnTo>
                  <a:pt x="1553688" y="2468908"/>
                </a:lnTo>
                <a:lnTo>
                  <a:pt x="1569542" y="2457052"/>
                </a:lnTo>
                <a:lnTo>
                  <a:pt x="1572713" y="2445197"/>
                </a:lnTo>
                <a:lnTo>
                  <a:pt x="1566371" y="2436306"/>
                </a:lnTo>
                <a:lnTo>
                  <a:pt x="1537834" y="2439269"/>
                </a:lnTo>
                <a:lnTo>
                  <a:pt x="1525151" y="2462980"/>
                </a:lnTo>
                <a:lnTo>
                  <a:pt x="1521980" y="2489655"/>
                </a:lnTo>
                <a:lnTo>
                  <a:pt x="1490272" y="2498547"/>
                </a:lnTo>
                <a:lnTo>
                  <a:pt x="1480760" y="2498547"/>
                </a:lnTo>
                <a:lnTo>
                  <a:pt x="1468077" y="2501510"/>
                </a:lnTo>
                <a:lnTo>
                  <a:pt x="1464906" y="2504475"/>
                </a:lnTo>
                <a:lnTo>
                  <a:pt x="1458564" y="2504475"/>
                </a:lnTo>
                <a:lnTo>
                  <a:pt x="1458564" y="2510402"/>
                </a:lnTo>
                <a:lnTo>
                  <a:pt x="1464906" y="2513366"/>
                </a:lnTo>
                <a:lnTo>
                  <a:pt x="1594908" y="2483727"/>
                </a:lnTo>
                <a:lnTo>
                  <a:pt x="1724911" y="2457052"/>
                </a:lnTo>
                <a:lnTo>
                  <a:pt x="1861255" y="2424450"/>
                </a:lnTo>
                <a:lnTo>
                  <a:pt x="2000769" y="2394811"/>
                </a:lnTo>
                <a:lnTo>
                  <a:pt x="2095893" y="2368136"/>
                </a:lnTo>
                <a:lnTo>
                  <a:pt x="2194188" y="2347389"/>
                </a:lnTo>
                <a:lnTo>
                  <a:pt x="2321020" y="2317750"/>
                </a:lnTo>
                <a:lnTo>
                  <a:pt x="2451022" y="2285148"/>
                </a:lnTo>
                <a:lnTo>
                  <a:pt x="2593708" y="2255509"/>
                </a:lnTo>
                <a:lnTo>
                  <a:pt x="2733222" y="2222906"/>
                </a:lnTo>
                <a:lnTo>
                  <a:pt x="2844200" y="2199195"/>
                </a:lnTo>
                <a:lnTo>
                  <a:pt x="2955178" y="2172520"/>
                </a:lnTo>
                <a:lnTo>
                  <a:pt x="2996398" y="2154737"/>
                </a:lnTo>
                <a:lnTo>
                  <a:pt x="3028106" y="2119171"/>
                </a:lnTo>
                <a:lnTo>
                  <a:pt x="3021764" y="2116207"/>
                </a:lnTo>
                <a:close/>
                <a:moveTo>
                  <a:pt x="1867596" y="2107315"/>
                </a:moveTo>
                <a:lnTo>
                  <a:pt x="1867596" y="2110279"/>
                </a:lnTo>
                <a:lnTo>
                  <a:pt x="1861255" y="2113243"/>
                </a:lnTo>
                <a:lnTo>
                  <a:pt x="1858084" y="2116207"/>
                </a:lnTo>
                <a:lnTo>
                  <a:pt x="1851742" y="2125098"/>
                </a:lnTo>
                <a:lnTo>
                  <a:pt x="1851742" y="2133990"/>
                </a:lnTo>
                <a:lnTo>
                  <a:pt x="1848572" y="2133990"/>
                </a:lnTo>
                <a:lnTo>
                  <a:pt x="1845401" y="2136954"/>
                </a:lnTo>
                <a:lnTo>
                  <a:pt x="1845401" y="2139918"/>
                </a:lnTo>
                <a:lnTo>
                  <a:pt x="1848572" y="2139918"/>
                </a:lnTo>
                <a:lnTo>
                  <a:pt x="1848572" y="2136954"/>
                </a:lnTo>
                <a:lnTo>
                  <a:pt x="1851742" y="2133990"/>
                </a:lnTo>
                <a:lnTo>
                  <a:pt x="1870767" y="2131026"/>
                </a:lnTo>
                <a:lnTo>
                  <a:pt x="1889792" y="2139918"/>
                </a:lnTo>
                <a:lnTo>
                  <a:pt x="1889792" y="2136954"/>
                </a:lnTo>
                <a:lnTo>
                  <a:pt x="1892963" y="2133990"/>
                </a:lnTo>
                <a:lnTo>
                  <a:pt x="1889792" y="2131026"/>
                </a:lnTo>
                <a:lnTo>
                  <a:pt x="1883450" y="2125098"/>
                </a:lnTo>
                <a:lnTo>
                  <a:pt x="1880280" y="2107315"/>
                </a:lnTo>
                <a:close/>
                <a:moveTo>
                  <a:pt x="2793467" y="2098424"/>
                </a:moveTo>
                <a:lnTo>
                  <a:pt x="2787126" y="2104351"/>
                </a:lnTo>
                <a:lnTo>
                  <a:pt x="2774442" y="2110279"/>
                </a:lnTo>
                <a:lnTo>
                  <a:pt x="2774442" y="2119171"/>
                </a:lnTo>
                <a:lnTo>
                  <a:pt x="2777613" y="2133990"/>
                </a:lnTo>
                <a:lnTo>
                  <a:pt x="2790296" y="2133990"/>
                </a:lnTo>
                <a:lnTo>
                  <a:pt x="2818834" y="2128062"/>
                </a:lnTo>
                <a:lnTo>
                  <a:pt x="2822004" y="2098424"/>
                </a:lnTo>
                <a:lnTo>
                  <a:pt x="2812492" y="2098424"/>
                </a:lnTo>
                <a:lnTo>
                  <a:pt x="2802980" y="2098424"/>
                </a:lnTo>
                <a:close/>
                <a:moveTo>
                  <a:pt x="2479559" y="2083604"/>
                </a:moveTo>
                <a:lnTo>
                  <a:pt x="2466876" y="2086568"/>
                </a:lnTo>
                <a:lnTo>
                  <a:pt x="2460534" y="2086568"/>
                </a:lnTo>
                <a:lnTo>
                  <a:pt x="2460534" y="2089532"/>
                </a:lnTo>
                <a:lnTo>
                  <a:pt x="2473217" y="2092496"/>
                </a:lnTo>
                <a:lnTo>
                  <a:pt x="2482730" y="2098424"/>
                </a:lnTo>
                <a:lnTo>
                  <a:pt x="2492242" y="2110279"/>
                </a:lnTo>
                <a:lnTo>
                  <a:pt x="2511267" y="2110279"/>
                </a:lnTo>
                <a:lnTo>
                  <a:pt x="2533462" y="2113243"/>
                </a:lnTo>
                <a:lnTo>
                  <a:pt x="2549316" y="2136954"/>
                </a:lnTo>
                <a:lnTo>
                  <a:pt x="2549316" y="2145846"/>
                </a:lnTo>
                <a:lnTo>
                  <a:pt x="2552487" y="2148810"/>
                </a:lnTo>
                <a:lnTo>
                  <a:pt x="2558829" y="2145846"/>
                </a:lnTo>
                <a:lnTo>
                  <a:pt x="2558829" y="2136954"/>
                </a:lnTo>
                <a:lnTo>
                  <a:pt x="2562000" y="2116207"/>
                </a:lnTo>
                <a:lnTo>
                  <a:pt x="2562000" y="2095460"/>
                </a:lnTo>
                <a:lnTo>
                  <a:pt x="2558829" y="2092496"/>
                </a:lnTo>
                <a:lnTo>
                  <a:pt x="2555658" y="2092496"/>
                </a:lnTo>
                <a:lnTo>
                  <a:pt x="2533462" y="2107315"/>
                </a:lnTo>
                <a:lnTo>
                  <a:pt x="2511267" y="2092496"/>
                </a:lnTo>
                <a:lnTo>
                  <a:pt x="2492242" y="2089532"/>
                </a:lnTo>
                <a:close/>
                <a:moveTo>
                  <a:pt x="3066156" y="2071749"/>
                </a:moveTo>
                <a:lnTo>
                  <a:pt x="3040789" y="2074713"/>
                </a:lnTo>
                <a:lnTo>
                  <a:pt x="3040789" y="2077677"/>
                </a:lnTo>
                <a:lnTo>
                  <a:pt x="3037618" y="2077677"/>
                </a:lnTo>
                <a:lnTo>
                  <a:pt x="3037618" y="2086568"/>
                </a:lnTo>
                <a:lnTo>
                  <a:pt x="3037618" y="2089532"/>
                </a:lnTo>
                <a:lnTo>
                  <a:pt x="3050302" y="2104351"/>
                </a:lnTo>
                <a:lnTo>
                  <a:pt x="3066156" y="2107315"/>
                </a:lnTo>
                <a:lnTo>
                  <a:pt x="3104205" y="2110279"/>
                </a:lnTo>
                <a:lnTo>
                  <a:pt x="3142254" y="2116207"/>
                </a:lnTo>
                <a:lnTo>
                  <a:pt x="3129571" y="2113243"/>
                </a:lnTo>
                <a:lnTo>
                  <a:pt x="3123230" y="2104351"/>
                </a:lnTo>
                <a:lnTo>
                  <a:pt x="3116888" y="2086568"/>
                </a:lnTo>
                <a:lnTo>
                  <a:pt x="3097863" y="2074713"/>
                </a:lnTo>
                <a:close/>
                <a:moveTo>
                  <a:pt x="2653952" y="2071749"/>
                </a:moveTo>
                <a:lnTo>
                  <a:pt x="2638098" y="2074713"/>
                </a:lnTo>
                <a:lnTo>
                  <a:pt x="2634928" y="2086568"/>
                </a:lnTo>
                <a:lnTo>
                  <a:pt x="2612732" y="2083604"/>
                </a:lnTo>
                <a:lnTo>
                  <a:pt x="2593708" y="2089532"/>
                </a:lnTo>
                <a:lnTo>
                  <a:pt x="2612732" y="2110279"/>
                </a:lnTo>
                <a:lnTo>
                  <a:pt x="2615903" y="2133990"/>
                </a:lnTo>
                <a:lnTo>
                  <a:pt x="2622244" y="2128062"/>
                </a:lnTo>
                <a:lnTo>
                  <a:pt x="2625415" y="2116207"/>
                </a:lnTo>
                <a:lnTo>
                  <a:pt x="2625415" y="2098424"/>
                </a:lnTo>
                <a:lnTo>
                  <a:pt x="2634928" y="2086568"/>
                </a:lnTo>
                <a:lnTo>
                  <a:pt x="2641269" y="2077677"/>
                </a:lnTo>
                <a:close/>
                <a:moveTo>
                  <a:pt x="2679319" y="2065821"/>
                </a:moveTo>
                <a:lnTo>
                  <a:pt x="2660294" y="2074713"/>
                </a:lnTo>
                <a:lnTo>
                  <a:pt x="2676148" y="2092496"/>
                </a:lnTo>
                <a:lnTo>
                  <a:pt x="2679319" y="2116207"/>
                </a:lnTo>
                <a:lnTo>
                  <a:pt x="2688831" y="2113243"/>
                </a:lnTo>
                <a:lnTo>
                  <a:pt x="2688831" y="2104351"/>
                </a:lnTo>
                <a:lnTo>
                  <a:pt x="2692002" y="2089532"/>
                </a:lnTo>
                <a:lnTo>
                  <a:pt x="2707856" y="2089532"/>
                </a:lnTo>
                <a:lnTo>
                  <a:pt x="2720539" y="2098424"/>
                </a:lnTo>
                <a:lnTo>
                  <a:pt x="2733222" y="2107315"/>
                </a:lnTo>
                <a:lnTo>
                  <a:pt x="2742735" y="2104351"/>
                </a:lnTo>
                <a:lnTo>
                  <a:pt x="2745906" y="2095460"/>
                </a:lnTo>
                <a:lnTo>
                  <a:pt x="2742735" y="2089532"/>
                </a:lnTo>
                <a:lnTo>
                  <a:pt x="2733222" y="2089532"/>
                </a:lnTo>
                <a:lnTo>
                  <a:pt x="2723710" y="2089532"/>
                </a:lnTo>
                <a:lnTo>
                  <a:pt x="2707856" y="2089532"/>
                </a:lnTo>
                <a:lnTo>
                  <a:pt x="2701514" y="2083604"/>
                </a:lnTo>
                <a:lnTo>
                  <a:pt x="2698344" y="2074713"/>
                </a:lnTo>
                <a:close/>
                <a:moveTo>
                  <a:pt x="986116" y="2062857"/>
                </a:moveTo>
                <a:lnTo>
                  <a:pt x="979775" y="2065821"/>
                </a:lnTo>
                <a:lnTo>
                  <a:pt x="979775" y="2071749"/>
                </a:lnTo>
                <a:lnTo>
                  <a:pt x="979775" y="2074713"/>
                </a:lnTo>
                <a:lnTo>
                  <a:pt x="982946" y="2077677"/>
                </a:lnTo>
                <a:lnTo>
                  <a:pt x="992458" y="2074713"/>
                </a:lnTo>
                <a:lnTo>
                  <a:pt x="995629" y="2068785"/>
                </a:lnTo>
                <a:lnTo>
                  <a:pt x="992458" y="2065821"/>
                </a:lnTo>
                <a:close/>
                <a:moveTo>
                  <a:pt x="2790296" y="2045074"/>
                </a:moveTo>
                <a:lnTo>
                  <a:pt x="2764930" y="2048038"/>
                </a:lnTo>
                <a:lnTo>
                  <a:pt x="2742735" y="2065821"/>
                </a:lnTo>
                <a:lnTo>
                  <a:pt x="2736393" y="2068785"/>
                </a:lnTo>
                <a:lnTo>
                  <a:pt x="2742735" y="2071749"/>
                </a:lnTo>
                <a:lnTo>
                  <a:pt x="2764930" y="2077677"/>
                </a:lnTo>
                <a:lnTo>
                  <a:pt x="2787126" y="2071749"/>
                </a:lnTo>
                <a:lnTo>
                  <a:pt x="2796638" y="2065821"/>
                </a:lnTo>
                <a:lnTo>
                  <a:pt x="2802980" y="2062857"/>
                </a:lnTo>
                <a:lnTo>
                  <a:pt x="2796638" y="2051002"/>
                </a:lnTo>
                <a:close/>
                <a:moveTo>
                  <a:pt x="2457364" y="2045074"/>
                </a:moveTo>
                <a:lnTo>
                  <a:pt x="2495413" y="2048038"/>
                </a:lnTo>
                <a:lnTo>
                  <a:pt x="2533462" y="2071749"/>
                </a:lnTo>
                <a:lnTo>
                  <a:pt x="2492242" y="2053965"/>
                </a:lnTo>
                <a:close/>
                <a:moveTo>
                  <a:pt x="2175163" y="2042110"/>
                </a:moveTo>
                <a:lnTo>
                  <a:pt x="2159309" y="2045074"/>
                </a:lnTo>
                <a:lnTo>
                  <a:pt x="2146626" y="2056929"/>
                </a:lnTo>
                <a:lnTo>
                  <a:pt x="2143455" y="2071749"/>
                </a:lnTo>
                <a:lnTo>
                  <a:pt x="2162480" y="2062857"/>
                </a:lnTo>
                <a:lnTo>
                  <a:pt x="2184675" y="2062857"/>
                </a:lnTo>
                <a:lnTo>
                  <a:pt x="2187846" y="2051002"/>
                </a:lnTo>
                <a:lnTo>
                  <a:pt x="2184675" y="2042110"/>
                </a:lnTo>
                <a:close/>
                <a:moveTo>
                  <a:pt x="1594908" y="2036182"/>
                </a:moveTo>
                <a:lnTo>
                  <a:pt x="1585396" y="2042110"/>
                </a:lnTo>
                <a:lnTo>
                  <a:pt x="1582225" y="2048038"/>
                </a:lnTo>
                <a:lnTo>
                  <a:pt x="1585396" y="2053965"/>
                </a:lnTo>
                <a:lnTo>
                  <a:pt x="1591738" y="2053965"/>
                </a:lnTo>
                <a:lnTo>
                  <a:pt x="1598079" y="2053965"/>
                </a:lnTo>
                <a:lnTo>
                  <a:pt x="1607591" y="2045074"/>
                </a:lnTo>
                <a:lnTo>
                  <a:pt x="1604421" y="2042110"/>
                </a:lnTo>
                <a:close/>
                <a:moveTo>
                  <a:pt x="2863225" y="2024327"/>
                </a:moveTo>
                <a:lnTo>
                  <a:pt x="2860054" y="2027291"/>
                </a:lnTo>
                <a:lnTo>
                  <a:pt x="2860054" y="2033218"/>
                </a:lnTo>
                <a:lnTo>
                  <a:pt x="2856883" y="2045074"/>
                </a:lnTo>
                <a:lnTo>
                  <a:pt x="2860054" y="2053965"/>
                </a:lnTo>
                <a:lnTo>
                  <a:pt x="2863225" y="2065821"/>
                </a:lnTo>
                <a:lnTo>
                  <a:pt x="2863225" y="2074713"/>
                </a:lnTo>
                <a:lnTo>
                  <a:pt x="2869566" y="2068785"/>
                </a:lnTo>
                <a:lnTo>
                  <a:pt x="2869566" y="2056929"/>
                </a:lnTo>
                <a:lnTo>
                  <a:pt x="2875908" y="2042110"/>
                </a:lnTo>
                <a:lnTo>
                  <a:pt x="2885420" y="2030254"/>
                </a:lnTo>
                <a:lnTo>
                  <a:pt x="2875908" y="2027291"/>
                </a:lnTo>
                <a:close/>
                <a:moveTo>
                  <a:pt x="1347587" y="2009507"/>
                </a:moveTo>
                <a:lnTo>
                  <a:pt x="1331733" y="2012471"/>
                </a:lnTo>
                <a:lnTo>
                  <a:pt x="1284171" y="2027291"/>
                </a:lnTo>
                <a:lnTo>
                  <a:pt x="1236609" y="2042110"/>
                </a:lnTo>
                <a:lnTo>
                  <a:pt x="1233438" y="2036182"/>
                </a:lnTo>
                <a:lnTo>
                  <a:pt x="1227096" y="2033218"/>
                </a:lnTo>
                <a:lnTo>
                  <a:pt x="1201730" y="2042110"/>
                </a:lnTo>
                <a:lnTo>
                  <a:pt x="1176364" y="2048038"/>
                </a:lnTo>
                <a:lnTo>
                  <a:pt x="1176364" y="2053965"/>
                </a:lnTo>
                <a:lnTo>
                  <a:pt x="1166851" y="2053965"/>
                </a:lnTo>
                <a:lnTo>
                  <a:pt x="1154168" y="2053965"/>
                </a:lnTo>
                <a:lnTo>
                  <a:pt x="1144656" y="2053965"/>
                </a:lnTo>
                <a:lnTo>
                  <a:pt x="1138314" y="2053965"/>
                </a:lnTo>
                <a:lnTo>
                  <a:pt x="1135144" y="2053965"/>
                </a:lnTo>
                <a:lnTo>
                  <a:pt x="1131973" y="2056929"/>
                </a:lnTo>
                <a:lnTo>
                  <a:pt x="1125631" y="2056929"/>
                </a:lnTo>
                <a:lnTo>
                  <a:pt x="1122460" y="2062857"/>
                </a:lnTo>
                <a:lnTo>
                  <a:pt x="1112948" y="2062857"/>
                </a:lnTo>
                <a:lnTo>
                  <a:pt x="1106606" y="2074713"/>
                </a:lnTo>
                <a:lnTo>
                  <a:pt x="1093923" y="2068785"/>
                </a:lnTo>
                <a:lnTo>
                  <a:pt x="1065386" y="2074713"/>
                </a:lnTo>
                <a:lnTo>
                  <a:pt x="1046361" y="2083604"/>
                </a:lnTo>
                <a:lnTo>
                  <a:pt x="1014653" y="2086568"/>
                </a:lnTo>
                <a:lnTo>
                  <a:pt x="979775" y="2089532"/>
                </a:lnTo>
                <a:lnTo>
                  <a:pt x="976604" y="2107315"/>
                </a:lnTo>
                <a:lnTo>
                  <a:pt x="992458" y="2113243"/>
                </a:lnTo>
                <a:lnTo>
                  <a:pt x="1027337" y="2119171"/>
                </a:lnTo>
                <a:lnTo>
                  <a:pt x="1068557" y="2131026"/>
                </a:lnTo>
                <a:lnTo>
                  <a:pt x="1071728" y="2131026"/>
                </a:lnTo>
                <a:lnTo>
                  <a:pt x="1081240" y="2119171"/>
                </a:lnTo>
                <a:lnTo>
                  <a:pt x="1090752" y="2119171"/>
                </a:lnTo>
                <a:lnTo>
                  <a:pt x="1087582" y="2104351"/>
                </a:lnTo>
                <a:lnTo>
                  <a:pt x="1071728" y="2092496"/>
                </a:lnTo>
                <a:lnTo>
                  <a:pt x="1128802" y="2086568"/>
                </a:lnTo>
                <a:lnTo>
                  <a:pt x="1179535" y="2074713"/>
                </a:lnTo>
                <a:lnTo>
                  <a:pt x="1189047" y="2074713"/>
                </a:lnTo>
                <a:lnTo>
                  <a:pt x="1195389" y="2074713"/>
                </a:lnTo>
                <a:lnTo>
                  <a:pt x="1211243" y="2065821"/>
                </a:lnTo>
                <a:lnTo>
                  <a:pt x="1227096" y="2056929"/>
                </a:lnTo>
                <a:lnTo>
                  <a:pt x="1268317" y="2051002"/>
                </a:lnTo>
                <a:lnTo>
                  <a:pt x="1306366" y="2033218"/>
                </a:lnTo>
                <a:lnTo>
                  <a:pt x="1319049" y="2030254"/>
                </a:lnTo>
                <a:lnTo>
                  <a:pt x="1319049" y="2045074"/>
                </a:lnTo>
                <a:lnTo>
                  <a:pt x="1331733" y="2033218"/>
                </a:lnTo>
                <a:lnTo>
                  <a:pt x="1353928" y="2030254"/>
                </a:lnTo>
                <a:lnTo>
                  <a:pt x="1363441" y="2021363"/>
                </a:lnTo>
                <a:lnTo>
                  <a:pt x="1363441" y="2009507"/>
                </a:lnTo>
                <a:close/>
                <a:moveTo>
                  <a:pt x="1379294" y="2000616"/>
                </a:moveTo>
                <a:lnTo>
                  <a:pt x="1398319" y="2015435"/>
                </a:lnTo>
                <a:lnTo>
                  <a:pt x="1430027" y="2009507"/>
                </a:lnTo>
                <a:lnTo>
                  <a:pt x="1407832" y="2000616"/>
                </a:lnTo>
                <a:close/>
                <a:moveTo>
                  <a:pt x="2812492" y="1979869"/>
                </a:moveTo>
                <a:lnTo>
                  <a:pt x="2815663" y="1982832"/>
                </a:lnTo>
                <a:lnTo>
                  <a:pt x="2815663" y="1985796"/>
                </a:lnTo>
                <a:lnTo>
                  <a:pt x="2809321" y="1985796"/>
                </a:lnTo>
                <a:lnTo>
                  <a:pt x="2802980" y="1982832"/>
                </a:lnTo>
                <a:close/>
                <a:moveTo>
                  <a:pt x="2774442" y="1968013"/>
                </a:moveTo>
                <a:lnTo>
                  <a:pt x="2780784" y="1968013"/>
                </a:lnTo>
                <a:lnTo>
                  <a:pt x="2793467" y="1973941"/>
                </a:lnTo>
                <a:lnTo>
                  <a:pt x="2780784" y="1979869"/>
                </a:lnTo>
                <a:lnTo>
                  <a:pt x="2774442" y="1973941"/>
                </a:lnTo>
                <a:lnTo>
                  <a:pt x="2774442" y="1970977"/>
                </a:lnTo>
                <a:close/>
                <a:moveTo>
                  <a:pt x="2482730" y="1968013"/>
                </a:moveTo>
                <a:lnTo>
                  <a:pt x="2470046" y="1973941"/>
                </a:lnTo>
                <a:lnTo>
                  <a:pt x="2460534" y="1982832"/>
                </a:lnTo>
                <a:lnTo>
                  <a:pt x="2451022" y="1985796"/>
                </a:lnTo>
                <a:lnTo>
                  <a:pt x="2451022" y="1988760"/>
                </a:lnTo>
                <a:lnTo>
                  <a:pt x="2460534" y="1994688"/>
                </a:lnTo>
                <a:lnTo>
                  <a:pt x="2470046" y="1991724"/>
                </a:lnTo>
                <a:lnTo>
                  <a:pt x="2473217" y="1988760"/>
                </a:lnTo>
                <a:lnTo>
                  <a:pt x="2479559" y="1988760"/>
                </a:lnTo>
                <a:lnTo>
                  <a:pt x="2482730" y="1988760"/>
                </a:lnTo>
                <a:lnTo>
                  <a:pt x="2489071" y="1988760"/>
                </a:lnTo>
                <a:lnTo>
                  <a:pt x="2492242" y="1991724"/>
                </a:lnTo>
                <a:lnTo>
                  <a:pt x="2495413" y="1991724"/>
                </a:lnTo>
                <a:lnTo>
                  <a:pt x="2495413" y="1982832"/>
                </a:lnTo>
                <a:lnTo>
                  <a:pt x="2495413" y="1968013"/>
                </a:lnTo>
                <a:lnTo>
                  <a:pt x="2489071" y="1968013"/>
                </a:lnTo>
                <a:close/>
                <a:moveTo>
                  <a:pt x="1594908" y="1950230"/>
                </a:moveTo>
                <a:lnTo>
                  <a:pt x="1588567" y="1959121"/>
                </a:lnTo>
                <a:lnTo>
                  <a:pt x="1591738" y="1965049"/>
                </a:lnTo>
                <a:lnTo>
                  <a:pt x="1591738" y="1970977"/>
                </a:lnTo>
                <a:lnTo>
                  <a:pt x="1598079" y="1968013"/>
                </a:lnTo>
                <a:lnTo>
                  <a:pt x="1607591" y="1968013"/>
                </a:lnTo>
                <a:lnTo>
                  <a:pt x="1613933" y="1965049"/>
                </a:lnTo>
                <a:lnTo>
                  <a:pt x="1620275" y="1959121"/>
                </a:lnTo>
                <a:lnTo>
                  <a:pt x="1617104" y="1953194"/>
                </a:lnTo>
                <a:lnTo>
                  <a:pt x="1607591" y="1950230"/>
                </a:lnTo>
                <a:close/>
                <a:moveTo>
                  <a:pt x="1322220" y="1938374"/>
                </a:moveTo>
                <a:lnTo>
                  <a:pt x="1328562" y="1941338"/>
                </a:lnTo>
                <a:lnTo>
                  <a:pt x="1331733" y="1947266"/>
                </a:lnTo>
                <a:lnTo>
                  <a:pt x="1331733" y="1959121"/>
                </a:lnTo>
                <a:lnTo>
                  <a:pt x="1325391" y="1965049"/>
                </a:lnTo>
                <a:lnTo>
                  <a:pt x="1312708" y="1962085"/>
                </a:lnTo>
                <a:lnTo>
                  <a:pt x="1309537" y="1950230"/>
                </a:lnTo>
                <a:lnTo>
                  <a:pt x="1312708" y="1941338"/>
                </a:lnTo>
                <a:close/>
                <a:moveTo>
                  <a:pt x="1702715" y="1932447"/>
                </a:moveTo>
                <a:lnTo>
                  <a:pt x="1683690" y="1938374"/>
                </a:lnTo>
                <a:lnTo>
                  <a:pt x="1664666" y="1941338"/>
                </a:lnTo>
                <a:lnTo>
                  <a:pt x="1677349" y="1950230"/>
                </a:lnTo>
                <a:lnTo>
                  <a:pt x="1693203" y="1950230"/>
                </a:lnTo>
                <a:lnTo>
                  <a:pt x="1702715" y="1947266"/>
                </a:lnTo>
                <a:close/>
                <a:moveTo>
                  <a:pt x="1477589" y="1932447"/>
                </a:moveTo>
                <a:lnTo>
                  <a:pt x="1474418" y="1938374"/>
                </a:lnTo>
                <a:lnTo>
                  <a:pt x="1468077" y="1944302"/>
                </a:lnTo>
                <a:lnTo>
                  <a:pt x="1464906" y="1947266"/>
                </a:lnTo>
                <a:lnTo>
                  <a:pt x="1474418" y="1950230"/>
                </a:lnTo>
                <a:lnTo>
                  <a:pt x="1483931" y="1950230"/>
                </a:lnTo>
                <a:lnTo>
                  <a:pt x="1496614" y="1944302"/>
                </a:lnTo>
                <a:lnTo>
                  <a:pt x="1502955" y="1941338"/>
                </a:lnTo>
                <a:lnTo>
                  <a:pt x="1496614" y="1932447"/>
                </a:lnTo>
                <a:lnTo>
                  <a:pt x="1480760" y="1932447"/>
                </a:lnTo>
                <a:close/>
                <a:moveTo>
                  <a:pt x="3075668" y="1926519"/>
                </a:moveTo>
                <a:lnTo>
                  <a:pt x="3062984" y="1929483"/>
                </a:lnTo>
                <a:lnTo>
                  <a:pt x="3034448" y="1953194"/>
                </a:lnTo>
                <a:lnTo>
                  <a:pt x="3015423" y="1988760"/>
                </a:lnTo>
                <a:lnTo>
                  <a:pt x="3015423" y="2003580"/>
                </a:lnTo>
                <a:lnTo>
                  <a:pt x="3034448" y="2003580"/>
                </a:lnTo>
                <a:lnTo>
                  <a:pt x="3062984" y="2000616"/>
                </a:lnTo>
                <a:lnTo>
                  <a:pt x="3097863" y="2000616"/>
                </a:lnTo>
                <a:lnTo>
                  <a:pt x="3088351" y="1988760"/>
                </a:lnTo>
                <a:lnTo>
                  <a:pt x="3088351" y="1982832"/>
                </a:lnTo>
                <a:lnTo>
                  <a:pt x="3097863" y="1973941"/>
                </a:lnTo>
                <a:lnTo>
                  <a:pt x="3104205" y="1979869"/>
                </a:lnTo>
                <a:lnTo>
                  <a:pt x="3120059" y="1982832"/>
                </a:lnTo>
                <a:lnTo>
                  <a:pt x="3126400" y="1973941"/>
                </a:lnTo>
                <a:lnTo>
                  <a:pt x="3120059" y="1962085"/>
                </a:lnTo>
                <a:lnTo>
                  <a:pt x="3107376" y="1953194"/>
                </a:lnTo>
                <a:lnTo>
                  <a:pt x="3094692" y="1947266"/>
                </a:lnTo>
                <a:lnTo>
                  <a:pt x="3082009" y="1932447"/>
                </a:lnTo>
                <a:close/>
                <a:moveTo>
                  <a:pt x="1769302" y="1917627"/>
                </a:moveTo>
                <a:lnTo>
                  <a:pt x="1750277" y="1920591"/>
                </a:lnTo>
                <a:lnTo>
                  <a:pt x="1737594" y="1923555"/>
                </a:lnTo>
                <a:lnTo>
                  <a:pt x="1737594" y="1938374"/>
                </a:lnTo>
                <a:lnTo>
                  <a:pt x="1743936" y="1947266"/>
                </a:lnTo>
                <a:lnTo>
                  <a:pt x="1759789" y="1932447"/>
                </a:lnTo>
                <a:close/>
                <a:moveTo>
                  <a:pt x="1572713" y="1911699"/>
                </a:moveTo>
                <a:lnTo>
                  <a:pt x="1560030" y="1917627"/>
                </a:lnTo>
                <a:lnTo>
                  <a:pt x="1544176" y="1920591"/>
                </a:lnTo>
                <a:lnTo>
                  <a:pt x="1544176" y="1932447"/>
                </a:lnTo>
                <a:lnTo>
                  <a:pt x="1560030" y="1941338"/>
                </a:lnTo>
                <a:lnTo>
                  <a:pt x="1566371" y="1926519"/>
                </a:lnTo>
                <a:close/>
                <a:moveTo>
                  <a:pt x="1531492" y="1905772"/>
                </a:moveTo>
                <a:lnTo>
                  <a:pt x="1518809" y="1908736"/>
                </a:lnTo>
                <a:lnTo>
                  <a:pt x="1506126" y="1920591"/>
                </a:lnTo>
                <a:lnTo>
                  <a:pt x="1515639" y="1923555"/>
                </a:lnTo>
                <a:lnTo>
                  <a:pt x="1525151" y="1923555"/>
                </a:lnTo>
                <a:lnTo>
                  <a:pt x="1528322" y="1920591"/>
                </a:lnTo>
                <a:lnTo>
                  <a:pt x="1537834" y="1917627"/>
                </a:lnTo>
                <a:lnTo>
                  <a:pt x="1537834" y="1908736"/>
                </a:lnTo>
                <a:close/>
                <a:moveTo>
                  <a:pt x="2780784" y="1902808"/>
                </a:moveTo>
                <a:lnTo>
                  <a:pt x="2764930" y="1908736"/>
                </a:lnTo>
                <a:lnTo>
                  <a:pt x="2755418" y="1920591"/>
                </a:lnTo>
                <a:lnTo>
                  <a:pt x="2758588" y="1929483"/>
                </a:lnTo>
                <a:lnTo>
                  <a:pt x="2774442" y="1920591"/>
                </a:lnTo>
                <a:lnTo>
                  <a:pt x="2793467" y="1920591"/>
                </a:lnTo>
                <a:lnTo>
                  <a:pt x="2799809" y="1920591"/>
                </a:lnTo>
                <a:lnTo>
                  <a:pt x="2809321" y="1911699"/>
                </a:lnTo>
                <a:lnTo>
                  <a:pt x="2802980" y="1908736"/>
                </a:lnTo>
                <a:lnTo>
                  <a:pt x="2799809" y="1902808"/>
                </a:lnTo>
                <a:close/>
                <a:moveTo>
                  <a:pt x="1832718" y="1902808"/>
                </a:moveTo>
                <a:lnTo>
                  <a:pt x="1816864" y="1905772"/>
                </a:lnTo>
                <a:lnTo>
                  <a:pt x="1804181" y="1908736"/>
                </a:lnTo>
                <a:lnTo>
                  <a:pt x="1823205" y="1920591"/>
                </a:lnTo>
                <a:lnTo>
                  <a:pt x="1839059" y="1908736"/>
                </a:lnTo>
                <a:lnTo>
                  <a:pt x="1839059" y="1902808"/>
                </a:lnTo>
                <a:close/>
                <a:moveTo>
                  <a:pt x="1636129" y="1899844"/>
                </a:moveTo>
                <a:lnTo>
                  <a:pt x="1620275" y="1902808"/>
                </a:lnTo>
                <a:lnTo>
                  <a:pt x="1607591" y="1902808"/>
                </a:lnTo>
                <a:lnTo>
                  <a:pt x="1607591" y="1917627"/>
                </a:lnTo>
                <a:lnTo>
                  <a:pt x="1620275" y="1920591"/>
                </a:lnTo>
                <a:lnTo>
                  <a:pt x="1632958" y="1911699"/>
                </a:lnTo>
                <a:close/>
                <a:moveTo>
                  <a:pt x="1883450" y="1887988"/>
                </a:moveTo>
                <a:lnTo>
                  <a:pt x="1867596" y="1896880"/>
                </a:lnTo>
                <a:lnTo>
                  <a:pt x="1867596" y="1905772"/>
                </a:lnTo>
                <a:lnTo>
                  <a:pt x="1867596" y="1920591"/>
                </a:lnTo>
                <a:lnTo>
                  <a:pt x="1880280" y="1905772"/>
                </a:lnTo>
                <a:lnTo>
                  <a:pt x="1902475" y="1896880"/>
                </a:lnTo>
                <a:lnTo>
                  <a:pt x="1902475" y="1890952"/>
                </a:lnTo>
                <a:lnTo>
                  <a:pt x="1902475" y="1887988"/>
                </a:lnTo>
                <a:close/>
                <a:moveTo>
                  <a:pt x="1658324" y="1876133"/>
                </a:moveTo>
                <a:lnTo>
                  <a:pt x="1642470" y="1896880"/>
                </a:lnTo>
                <a:lnTo>
                  <a:pt x="1661495" y="1890952"/>
                </a:lnTo>
                <a:lnTo>
                  <a:pt x="1683690" y="1885025"/>
                </a:lnTo>
                <a:close/>
                <a:moveTo>
                  <a:pt x="1988086" y="1864278"/>
                </a:moveTo>
                <a:lnTo>
                  <a:pt x="1965891" y="1867241"/>
                </a:lnTo>
                <a:lnTo>
                  <a:pt x="1943695" y="1876133"/>
                </a:lnTo>
                <a:lnTo>
                  <a:pt x="1940525" y="1879097"/>
                </a:lnTo>
                <a:lnTo>
                  <a:pt x="1940525" y="1882061"/>
                </a:lnTo>
                <a:lnTo>
                  <a:pt x="1940525" y="1885025"/>
                </a:lnTo>
                <a:lnTo>
                  <a:pt x="1940525" y="1887988"/>
                </a:lnTo>
                <a:lnTo>
                  <a:pt x="1946866" y="1887988"/>
                </a:lnTo>
                <a:lnTo>
                  <a:pt x="1959549" y="1887988"/>
                </a:lnTo>
                <a:lnTo>
                  <a:pt x="1962720" y="1887988"/>
                </a:lnTo>
                <a:lnTo>
                  <a:pt x="1965891" y="1887988"/>
                </a:lnTo>
                <a:lnTo>
                  <a:pt x="1981745" y="1879097"/>
                </a:lnTo>
                <a:lnTo>
                  <a:pt x="1997599" y="1870205"/>
                </a:lnTo>
                <a:lnTo>
                  <a:pt x="1991257" y="1867241"/>
                </a:lnTo>
                <a:lnTo>
                  <a:pt x="1991257" y="1864278"/>
                </a:lnTo>
                <a:close/>
                <a:moveTo>
                  <a:pt x="2114918" y="1834639"/>
                </a:moveTo>
                <a:lnTo>
                  <a:pt x="2095893" y="1840566"/>
                </a:lnTo>
                <a:lnTo>
                  <a:pt x="2076868" y="1843530"/>
                </a:lnTo>
                <a:lnTo>
                  <a:pt x="2076868" y="1849458"/>
                </a:lnTo>
                <a:lnTo>
                  <a:pt x="2076868" y="1858350"/>
                </a:lnTo>
                <a:lnTo>
                  <a:pt x="2086381" y="1858350"/>
                </a:lnTo>
                <a:lnTo>
                  <a:pt x="2092722" y="1858350"/>
                </a:lnTo>
                <a:lnTo>
                  <a:pt x="2092722" y="1855386"/>
                </a:lnTo>
                <a:lnTo>
                  <a:pt x="2095893" y="1849458"/>
                </a:lnTo>
                <a:lnTo>
                  <a:pt x="2102235" y="1855386"/>
                </a:lnTo>
                <a:lnTo>
                  <a:pt x="2102235" y="1858350"/>
                </a:lnTo>
                <a:lnTo>
                  <a:pt x="2108576" y="1858350"/>
                </a:lnTo>
                <a:lnTo>
                  <a:pt x="2111747" y="1846494"/>
                </a:lnTo>
                <a:close/>
                <a:moveTo>
                  <a:pt x="3066156" y="1828711"/>
                </a:moveTo>
                <a:lnTo>
                  <a:pt x="3056643" y="1834639"/>
                </a:lnTo>
                <a:lnTo>
                  <a:pt x="3050302" y="1837603"/>
                </a:lnTo>
                <a:lnTo>
                  <a:pt x="3050302" y="1843530"/>
                </a:lnTo>
                <a:lnTo>
                  <a:pt x="3053472" y="1846494"/>
                </a:lnTo>
                <a:lnTo>
                  <a:pt x="3059814" y="1846494"/>
                </a:lnTo>
                <a:lnTo>
                  <a:pt x="3066156" y="1843530"/>
                </a:lnTo>
                <a:lnTo>
                  <a:pt x="3075668" y="1849458"/>
                </a:lnTo>
                <a:lnTo>
                  <a:pt x="3066156" y="1858350"/>
                </a:lnTo>
                <a:lnTo>
                  <a:pt x="3056643" y="1861314"/>
                </a:lnTo>
                <a:lnTo>
                  <a:pt x="3043960" y="1861314"/>
                </a:lnTo>
                <a:lnTo>
                  <a:pt x="3034448" y="1861314"/>
                </a:lnTo>
                <a:lnTo>
                  <a:pt x="3031277" y="1867241"/>
                </a:lnTo>
                <a:lnTo>
                  <a:pt x="3031277" y="1876133"/>
                </a:lnTo>
                <a:lnTo>
                  <a:pt x="3031277" y="1879097"/>
                </a:lnTo>
                <a:lnTo>
                  <a:pt x="3028106" y="1902808"/>
                </a:lnTo>
                <a:lnTo>
                  <a:pt x="3015423" y="1923555"/>
                </a:lnTo>
                <a:lnTo>
                  <a:pt x="2993227" y="1947266"/>
                </a:lnTo>
                <a:lnTo>
                  <a:pt x="2961519" y="1953194"/>
                </a:lnTo>
                <a:lnTo>
                  <a:pt x="2929811" y="1959121"/>
                </a:lnTo>
                <a:lnTo>
                  <a:pt x="2901274" y="1965049"/>
                </a:lnTo>
                <a:lnTo>
                  <a:pt x="2882250" y="1970977"/>
                </a:lnTo>
                <a:lnTo>
                  <a:pt x="2863225" y="1970977"/>
                </a:lnTo>
                <a:lnTo>
                  <a:pt x="2853712" y="1965049"/>
                </a:lnTo>
                <a:lnTo>
                  <a:pt x="2853712" y="1953194"/>
                </a:lnTo>
                <a:lnTo>
                  <a:pt x="2856883" y="1926519"/>
                </a:lnTo>
                <a:lnTo>
                  <a:pt x="2853712" y="1896880"/>
                </a:lnTo>
                <a:lnTo>
                  <a:pt x="2844200" y="1902808"/>
                </a:lnTo>
                <a:lnTo>
                  <a:pt x="2841029" y="1908736"/>
                </a:lnTo>
                <a:lnTo>
                  <a:pt x="2837858" y="1917627"/>
                </a:lnTo>
                <a:lnTo>
                  <a:pt x="2837858" y="1923555"/>
                </a:lnTo>
                <a:lnTo>
                  <a:pt x="2844200" y="1944302"/>
                </a:lnTo>
                <a:lnTo>
                  <a:pt x="2837858" y="1965049"/>
                </a:lnTo>
                <a:lnTo>
                  <a:pt x="2815663" y="1968013"/>
                </a:lnTo>
                <a:lnTo>
                  <a:pt x="2793467" y="1959121"/>
                </a:lnTo>
                <a:lnTo>
                  <a:pt x="2780784" y="1953194"/>
                </a:lnTo>
                <a:lnTo>
                  <a:pt x="2771272" y="1953194"/>
                </a:lnTo>
                <a:lnTo>
                  <a:pt x="2749076" y="1968013"/>
                </a:lnTo>
                <a:lnTo>
                  <a:pt x="2730052" y="1985796"/>
                </a:lnTo>
                <a:lnTo>
                  <a:pt x="2676148" y="2021363"/>
                </a:lnTo>
                <a:lnTo>
                  <a:pt x="2612732" y="2030254"/>
                </a:lnTo>
                <a:lnTo>
                  <a:pt x="2606390" y="2030254"/>
                </a:lnTo>
                <a:lnTo>
                  <a:pt x="2603220" y="2030254"/>
                </a:lnTo>
                <a:lnTo>
                  <a:pt x="2571512" y="2033218"/>
                </a:lnTo>
                <a:lnTo>
                  <a:pt x="2571512" y="2003580"/>
                </a:lnTo>
                <a:lnTo>
                  <a:pt x="2571512" y="1979869"/>
                </a:lnTo>
                <a:lnTo>
                  <a:pt x="2568341" y="1953194"/>
                </a:lnTo>
                <a:lnTo>
                  <a:pt x="2568341" y="1950230"/>
                </a:lnTo>
                <a:lnTo>
                  <a:pt x="2562000" y="1947266"/>
                </a:lnTo>
                <a:lnTo>
                  <a:pt x="2555658" y="1950230"/>
                </a:lnTo>
                <a:lnTo>
                  <a:pt x="2552487" y="1970977"/>
                </a:lnTo>
                <a:lnTo>
                  <a:pt x="2546146" y="1991724"/>
                </a:lnTo>
                <a:lnTo>
                  <a:pt x="2546146" y="2000616"/>
                </a:lnTo>
                <a:lnTo>
                  <a:pt x="2549316" y="2003580"/>
                </a:lnTo>
                <a:lnTo>
                  <a:pt x="2555658" y="2021363"/>
                </a:lnTo>
                <a:lnTo>
                  <a:pt x="2552487" y="2036182"/>
                </a:lnTo>
                <a:lnTo>
                  <a:pt x="2536633" y="2048038"/>
                </a:lnTo>
                <a:lnTo>
                  <a:pt x="2517608" y="2042110"/>
                </a:lnTo>
                <a:lnTo>
                  <a:pt x="2492242" y="2033218"/>
                </a:lnTo>
                <a:lnTo>
                  <a:pt x="2463705" y="2024327"/>
                </a:lnTo>
                <a:lnTo>
                  <a:pt x="2447851" y="2030254"/>
                </a:lnTo>
                <a:lnTo>
                  <a:pt x="2435168" y="2033218"/>
                </a:lnTo>
                <a:lnTo>
                  <a:pt x="2435168" y="2024327"/>
                </a:lnTo>
                <a:lnTo>
                  <a:pt x="2428826" y="2012471"/>
                </a:lnTo>
                <a:lnTo>
                  <a:pt x="2425656" y="2027291"/>
                </a:lnTo>
                <a:lnTo>
                  <a:pt x="2435168" y="2033218"/>
                </a:lnTo>
                <a:lnTo>
                  <a:pt x="2435168" y="2045074"/>
                </a:lnTo>
                <a:lnTo>
                  <a:pt x="2425656" y="2053965"/>
                </a:lnTo>
                <a:lnTo>
                  <a:pt x="2362240" y="2089532"/>
                </a:lnTo>
                <a:lnTo>
                  <a:pt x="2292482" y="2098424"/>
                </a:lnTo>
                <a:lnTo>
                  <a:pt x="2292482" y="2104351"/>
                </a:lnTo>
                <a:lnTo>
                  <a:pt x="2289312" y="2104351"/>
                </a:lnTo>
                <a:lnTo>
                  <a:pt x="2276628" y="2089532"/>
                </a:lnTo>
                <a:lnTo>
                  <a:pt x="2286141" y="2074713"/>
                </a:lnTo>
                <a:lnTo>
                  <a:pt x="2289312" y="2068785"/>
                </a:lnTo>
                <a:lnTo>
                  <a:pt x="2292482" y="2062857"/>
                </a:lnTo>
                <a:lnTo>
                  <a:pt x="2286141" y="2051002"/>
                </a:lnTo>
                <a:lnTo>
                  <a:pt x="2289312" y="2045074"/>
                </a:lnTo>
                <a:lnTo>
                  <a:pt x="2289312" y="2027291"/>
                </a:lnTo>
                <a:lnTo>
                  <a:pt x="2289312" y="2009507"/>
                </a:lnTo>
                <a:lnTo>
                  <a:pt x="2282970" y="2015435"/>
                </a:lnTo>
                <a:lnTo>
                  <a:pt x="2270287" y="2027291"/>
                </a:lnTo>
                <a:lnTo>
                  <a:pt x="2270287" y="2042110"/>
                </a:lnTo>
                <a:lnTo>
                  <a:pt x="2270287" y="2056929"/>
                </a:lnTo>
                <a:lnTo>
                  <a:pt x="2270287" y="2098424"/>
                </a:lnTo>
                <a:lnTo>
                  <a:pt x="2244920" y="2113243"/>
                </a:lnTo>
                <a:lnTo>
                  <a:pt x="2210042" y="2116207"/>
                </a:lnTo>
                <a:lnTo>
                  <a:pt x="2184675" y="2098424"/>
                </a:lnTo>
                <a:lnTo>
                  <a:pt x="2159309" y="2092496"/>
                </a:lnTo>
                <a:lnTo>
                  <a:pt x="2137114" y="2107315"/>
                </a:lnTo>
                <a:lnTo>
                  <a:pt x="2092722" y="2145846"/>
                </a:lnTo>
                <a:lnTo>
                  <a:pt x="2032477" y="2166593"/>
                </a:lnTo>
                <a:lnTo>
                  <a:pt x="2007111" y="2160665"/>
                </a:lnTo>
                <a:lnTo>
                  <a:pt x="2003940" y="2136954"/>
                </a:lnTo>
                <a:lnTo>
                  <a:pt x="2003940" y="2110279"/>
                </a:lnTo>
                <a:lnTo>
                  <a:pt x="2003940" y="2074713"/>
                </a:lnTo>
                <a:lnTo>
                  <a:pt x="1997599" y="2086568"/>
                </a:lnTo>
                <a:lnTo>
                  <a:pt x="1991257" y="2092496"/>
                </a:lnTo>
                <a:lnTo>
                  <a:pt x="1988086" y="2104351"/>
                </a:lnTo>
                <a:lnTo>
                  <a:pt x="1988086" y="2113243"/>
                </a:lnTo>
                <a:lnTo>
                  <a:pt x="1988086" y="2116207"/>
                </a:lnTo>
                <a:lnTo>
                  <a:pt x="1984916" y="2119171"/>
                </a:lnTo>
                <a:lnTo>
                  <a:pt x="1981745" y="2139918"/>
                </a:lnTo>
                <a:lnTo>
                  <a:pt x="1978574" y="2160665"/>
                </a:lnTo>
                <a:lnTo>
                  <a:pt x="1975403" y="2178448"/>
                </a:lnTo>
                <a:lnTo>
                  <a:pt x="1959549" y="2181412"/>
                </a:lnTo>
                <a:lnTo>
                  <a:pt x="1918329" y="2190304"/>
                </a:lnTo>
                <a:lnTo>
                  <a:pt x="1883450" y="2175484"/>
                </a:lnTo>
                <a:lnTo>
                  <a:pt x="1854913" y="2169557"/>
                </a:lnTo>
                <a:lnTo>
                  <a:pt x="1829547" y="2181412"/>
                </a:lnTo>
                <a:lnTo>
                  <a:pt x="1794668" y="2214015"/>
                </a:lnTo>
                <a:lnTo>
                  <a:pt x="1756619" y="2228834"/>
                </a:lnTo>
                <a:lnTo>
                  <a:pt x="1740765" y="2234762"/>
                </a:lnTo>
                <a:lnTo>
                  <a:pt x="1724911" y="2234762"/>
                </a:lnTo>
                <a:lnTo>
                  <a:pt x="1718569" y="2222906"/>
                </a:lnTo>
                <a:lnTo>
                  <a:pt x="1721740" y="2211051"/>
                </a:lnTo>
                <a:lnTo>
                  <a:pt x="1721740" y="2178448"/>
                </a:lnTo>
                <a:lnTo>
                  <a:pt x="1721740" y="2148810"/>
                </a:lnTo>
                <a:lnTo>
                  <a:pt x="1718569" y="2145846"/>
                </a:lnTo>
                <a:lnTo>
                  <a:pt x="1709057" y="2145846"/>
                </a:lnTo>
                <a:lnTo>
                  <a:pt x="1709057" y="2169557"/>
                </a:lnTo>
                <a:lnTo>
                  <a:pt x="1702715" y="2190304"/>
                </a:lnTo>
                <a:lnTo>
                  <a:pt x="1693203" y="2187340"/>
                </a:lnTo>
                <a:lnTo>
                  <a:pt x="1680520" y="2178448"/>
                </a:lnTo>
                <a:lnTo>
                  <a:pt x="1696374" y="2208087"/>
                </a:lnTo>
                <a:lnTo>
                  <a:pt x="1693203" y="2237726"/>
                </a:lnTo>
                <a:lnTo>
                  <a:pt x="1686861" y="2240690"/>
                </a:lnTo>
                <a:lnTo>
                  <a:pt x="1680520" y="2240690"/>
                </a:lnTo>
                <a:lnTo>
                  <a:pt x="1632958" y="2255509"/>
                </a:lnTo>
                <a:lnTo>
                  <a:pt x="1585396" y="2243653"/>
                </a:lnTo>
                <a:lnTo>
                  <a:pt x="1550517" y="2237726"/>
                </a:lnTo>
                <a:lnTo>
                  <a:pt x="1521980" y="2255509"/>
                </a:lnTo>
                <a:lnTo>
                  <a:pt x="1502955" y="2273292"/>
                </a:lnTo>
                <a:lnTo>
                  <a:pt x="1477589" y="2285148"/>
                </a:lnTo>
                <a:lnTo>
                  <a:pt x="1458564" y="2299967"/>
                </a:lnTo>
                <a:lnTo>
                  <a:pt x="1436369" y="2294039"/>
                </a:lnTo>
                <a:lnTo>
                  <a:pt x="1430027" y="2291076"/>
                </a:lnTo>
                <a:lnTo>
                  <a:pt x="1430027" y="2297003"/>
                </a:lnTo>
                <a:lnTo>
                  <a:pt x="1417344" y="2305895"/>
                </a:lnTo>
                <a:lnTo>
                  <a:pt x="1401490" y="2311823"/>
                </a:lnTo>
                <a:lnTo>
                  <a:pt x="1350757" y="2323678"/>
                </a:lnTo>
                <a:lnTo>
                  <a:pt x="1300025" y="2323678"/>
                </a:lnTo>
                <a:lnTo>
                  <a:pt x="1296854" y="2323678"/>
                </a:lnTo>
                <a:lnTo>
                  <a:pt x="1290512" y="2320714"/>
                </a:lnTo>
                <a:lnTo>
                  <a:pt x="1290512" y="2317750"/>
                </a:lnTo>
                <a:lnTo>
                  <a:pt x="1281000" y="2317750"/>
                </a:lnTo>
                <a:lnTo>
                  <a:pt x="1268317" y="2314786"/>
                </a:lnTo>
                <a:lnTo>
                  <a:pt x="1249292" y="2311823"/>
                </a:lnTo>
                <a:lnTo>
                  <a:pt x="1236609" y="2320714"/>
                </a:lnTo>
                <a:lnTo>
                  <a:pt x="1195389" y="2347389"/>
                </a:lnTo>
                <a:lnTo>
                  <a:pt x="1150998" y="2368136"/>
                </a:lnTo>
                <a:lnTo>
                  <a:pt x="1144656" y="2374064"/>
                </a:lnTo>
                <a:lnTo>
                  <a:pt x="1131973" y="2368136"/>
                </a:lnTo>
                <a:lnTo>
                  <a:pt x="1131973" y="2362209"/>
                </a:lnTo>
                <a:lnTo>
                  <a:pt x="1135144" y="2356281"/>
                </a:lnTo>
                <a:lnTo>
                  <a:pt x="1135144" y="2344425"/>
                </a:lnTo>
                <a:lnTo>
                  <a:pt x="1135144" y="2335534"/>
                </a:lnTo>
                <a:lnTo>
                  <a:pt x="1112948" y="2341461"/>
                </a:lnTo>
                <a:lnTo>
                  <a:pt x="1106606" y="2362209"/>
                </a:lnTo>
                <a:lnTo>
                  <a:pt x="1103436" y="2377028"/>
                </a:lnTo>
                <a:lnTo>
                  <a:pt x="1093923" y="2385919"/>
                </a:lnTo>
                <a:lnTo>
                  <a:pt x="1065386" y="2388883"/>
                </a:lnTo>
                <a:lnTo>
                  <a:pt x="1040020" y="2394811"/>
                </a:lnTo>
                <a:lnTo>
                  <a:pt x="1020995" y="2400739"/>
                </a:lnTo>
                <a:lnTo>
                  <a:pt x="1005141" y="2394811"/>
                </a:lnTo>
                <a:lnTo>
                  <a:pt x="1005141" y="2388883"/>
                </a:lnTo>
                <a:lnTo>
                  <a:pt x="1001970" y="2388883"/>
                </a:lnTo>
                <a:lnTo>
                  <a:pt x="973433" y="2379992"/>
                </a:lnTo>
                <a:lnTo>
                  <a:pt x="941725" y="2377028"/>
                </a:lnTo>
                <a:lnTo>
                  <a:pt x="935384" y="2368136"/>
                </a:lnTo>
                <a:lnTo>
                  <a:pt x="935384" y="2356281"/>
                </a:lnTo>
                <a:lnTo>
                  <a:pt x="951238" y="2356281"/>
                </a:lnTo>
                <a:lnTo>
                  <a:pt x="957579" y="2347389"/>
                </a:lnTo>
                <a:lnTo>
                  <a:pt x="954408" y="2344425"/>
                </a:lnTo>
                <a:lnTo>
                  <a:pt x="941725" y="2344425"/>
                </a:lnTo>
                <a:lnTo>
                  <a:pt x="935384" y="2347389"/>
                </a:lnTo>
                <a:lnTo>
                  <a:pt x="935384" y="2356281"/>
                </a:lnTo>
                <a:lnTo>
                  <a:pt x="932213" y="2359245"/>
                </a:lnTo>
                <a:lnTo>
                  <a:pt x="929042" y="2359245"/>
                </a:lnTo>
                <a:lnTo>
                  <a:pt x="919530" y="2388883"/>
                </a:lnTo>
                <a:lnTo>
                  <a:pt x="894163" y="2385919"/>
                </a:lnTo>
                <a:lnTo>
                  <a:pt x="894163" y="2388883"/>
                </a:lnTo>
                <a:lnTo>
                  <a:pt x="890993" y="2388883"/>
                </a:lnTo>
                <a:lnTo>
                  <a:pt x="903676" y="2406667"/>
                </a:lnTo>
                <a:lnTo>
                  <a:pt x="903676" y="2427414"/>
                </a:lnTo>
                <a:lnTo>
                  <a:pt x="935384" y="2406667"/>
                </a:lnTo>
                <a:lnTo>
                  <a:pt x="973433" y="2406667"/>
                </a:lnTo>
                <a:lnTo>
                  <a:pt x="1008312" y="2418522"/>
                </a:lnTo>
                <a:lnTo>
                  <a:pt x="1049532" y="2418522"/>
                </a:lnTo>
                <a:lnTo>
                  <a:pt x="1078069" y="2409630"/>
                </a:lnTo>
                <a:lnTo>
                  <a:pt x="1103436" y="2406667"/>
                </a:lnTo>
                <a:lnTo>
                  <a:pt x="1173193" y="2388883"/>
                </a:lnTo>
                <a:lnTo>
                  <a:pt x="1233438" y="2353317"/>
                </a:lnTo>
                <a:lnTo>
                  <a:pt x="1239780" y="2347389"/>
                </a:lnTo>
                <a:lnTo>
                  <a:pt x="1249292" y="2347389"/>
                </a:lnTo>
                <a:lnTo>
                  <a:pt x="1268317" y="2356281"/>
                </a:lnTo>
                <a:lnTo>
                  <a:pt x="1290512" y="2365173"/>
                </a:lnTo>
                <a:lnTo>
                  <a:pt x="1277829" y="2374064"/>
                </a:lnTo>
                <a:lnTo>
                  <a:pt x="1261975" y="2368136"/>
                </a:lnTo>
                <a:lnTo>
                  <a:pt x="1258804" y="2374064"/>
                </a:lnTo>
                <a:lnTo>
                  <a:pt x="1258804" y="2377028"/>
                </a:lnTo>
                <a:lnTo>
                  <a:pt x="1281000" y="2388883"/>
                </a:lnTo>
                <a:lnTo>
                  <a:pt x="1287342" y="2418522"/>
                </a:lnTo>
                <a:lnTo>
                  <a:pt x="1290512" y="2421486"/>
                </a:lnTo>
                <a:lnTo>
                  <a:pt x="1296854" y="2421486"/>
                </a:lnTo>
                <a:lnTo>
                  <a:pt x="1306366" y="2418522"/>
                </a:lnTo>
                <a:lnTo>
                  <a:pt x="1319049" y="2421486"/>
                </a:lnTo>
                <a:lnTo>
                  <a:pt x="1319049" y="2427414"/>
                </a:lnTo>
                <a:lnTo>
                  <a:pt x="1322220" y="2430378"/>
                </a:lnTo>
                <a:lnTo>
                  <a:pt x="1328562" y="2427414"/>
                </a:lnTo>
                <a:lnTo>
                  <a:pt x="1328562" y="2421486"/>
                </a:lnTo>
                <a:lnTo>
                  <a:pt x="1328562" y="2409630"/>
                </a:lnTo>
                <a:lnTo>
                  <a:pt x="1331733" y="2400739"/>
                </a:lnTo>
                <a:lnTo>
                  <a:pt x="1344416" y="2382956"/>
                </a:lnTo>
                <a:lnTo>
                  <a:pt x="1357099" y="2374064"/>
                </a:lnTo>
                <a:lnTo>
                  <a:pt x="1369782" y="2374064"/>
                </a:lnTo>
                <a:lnTo>
                  <a:pt x="1379294" y="2385919"/>
                </a:lnTo>
                <a:lnTo>
                  <a:pt x="1388807" y="2379992"/>
                </a:lnTo>
                <a:lnTo>
                  <a:pt x="1395148" y="2379992"/>
                </a:lnTo>
                <a:lnTo>
                  <a:pt x="1395148" y="2362209"/>
                </a:lnTo>
                <a:lnTo>
                  <a:pt x="1388807" y="2365173"/>
                </a:lnTo>
                <a:lnTo>
                  <a:pt x="1366611" y="2365173"/>
                </a:lnTo>
                <a:lnTo>
                  <a:pt x="1347587" y="2365173"/>
                </a:lnTo>
                <a:lnTo>
                  <a:pt x="1344416" y="2362209"/>
                </a:lnTo>
                <a:lnTo>
                  <a:pt x="1341245" y="2353317"/>
                </a:lnTo>
                <a:lnTo>
                  <a:pt x="1344416" y="2347389"/>
                </a:lnTo>
                <a:lnTo>
                  <a:pt x="1350757" y="2344425"/>
                </a:lnTo>
                <a:lnTo>
                  <a:pt x="1395148" y="2338497"/>
                </a:lnTo>
                <a:lnTo>
                  <a:pt x="1439540" y="2326642"/>
                </a:lnTo>
                <a:lnTo>
                  <a:pt x="1483931" y="2314786"/>
                </a:lnTo>
                <a:lnTo>
                  <a:pt x="1525151" y="2291076"/>
                </a:lnTo>
                <a:lnTo>
                  <a:pt x="1541005" y="2279220"/>
                </a:lnTo>
                <a:lnTo>
                  <a:pt x="1560030" y="2282184"/>
                </a:lnTo>
                <a:lnTo>
                  <a:pt x="1594908" y="2291076"/>
                </a:lnTo>
                <a:lnTo>
                  <a:pt x="1629787" y="2282184"/>
                </a:lnTo>
                <a:lnTo>
                  <a:pt x="1674178" y="2276256"/>
                </a:lnTo>
                <a:lnTo>
                  <a:pt x="1718569" y="2264401"/>
                </a:lnTo>
                <a:lnTo>
                  <a:pt x="1778814" y="2249581"/>
                </a:lnTo>
                <a:lnTo>
                  <a:pt x="1829547" y="2216979"/>
                </a:lnTo>
                <a:lnTo>
                  <a:pt x="1848572" y="2208087"/>
                </a:lnTo>
                <a:lnTo>
                  <a:pt x="1867596" y="2211051"/>
                </a:lnTo>
                <a:lnTo>
                  <a:pt x="1880280" y="2216979"/>
                </a:lnTo>
                <a:lnTo>
                  <a:pt x="1899304" y="2219943"/>
                </a:lnTo>
                <a:lnTo>
                  <a:pt x="1975403" y="2208087"/>
                </a:lnTo>
                <a:lnTo>
                  <a:pt x="2051502" y="2187340"/>
                </a:lnTo>
                <a:lnTo>
                  <a:pt x="2095893" y="2175484"/>
                </a:lnTo>
                <a:lnTo>
                  <a:pt x="2133943" y="2151773"/>
                </a:lnTo>
                <a:lnTo>
                  <a:pt x="2152968" y="2136954"/>
                </a:lnTo>
                <a:lnTo>
                  <a:pt x="2175163" y="2145846"/>
                </a:lnTo>
                <a:lnTo>
                  <a:pt x="2197358" y="2148810"/>
                </a:lnTo>
                <a:lnTo>
                  <a:pt x="2222725" y="2148810"/>
                </a:lnTo>
                <a:lnTo>
                  <a:pt x="2295653" y="2131026"/>
                </a:lnTo>
                <a:lnTo>
                  <a:pt x="2371752" y="2113243"/>
                </a:lnTo>
                <a:lnTo>
                  <a:pt x="2400289" y="2107315"/>
                </a:lnTo>
                <a:lnTo>
                  <a:pt x="2425656" y="2089532"/>
                </a:lnTo>
                <a:lnTo>
                  <a:pt x="2463705" y="2068785"/>
                </a:lnTo>
                <a:lnTo>
                  <a:pt x="2504925" y="2074713"/>
                </a:lnTo>
                <a:lnTo>
                  <a:pt x="2511267" y="2074713"/>
                </a:lnTo>
                <a:lnTo>
                  <a:pt x="2523950" y="2074713"/>
                </a:lnTo>
                <a:lnTo>
                  <a:pt x="2612732" y="2056929"/>
                </a:lnTo>
                <a:lnTo>
                  <a:pt x="2701514" y="2036182"/>
                </a:lnTo>
                <a:lnTo>
                  <a:pt x="2726881" y="2027291"/>
                </a:lnTo>
                <a:lnTo>
                  <a:pt x="2749076" y="2009507"/>
                </a:lnTo>
                <a:lnTo>
                  <a:pt x="2771272" y="1994688"/>
                </a:lnTo>
                <a:lnTo>
                  <a:pt x="2793467" y="2000616"/>
                </a:lnTo>
                <a:lnTo>
                  <a:pt x="2799809" y="2003580"/>
                </a:lnTo>
                <a:lnTo>
                  <a:pt x="2802980" y="2006544"/>
                </a:lnTo>
                <a:lnTo>
                  <a:pt x="2815663" y="2006544"/>
                </a:lnTo>
                <a:lnTo>
                  <a:pt x="2831517" y="2009507"/>
                </a:lnTo>
                <a:lnTo>
                  <a:pt x="2882250" y="1994688"/>
                </a:lnTo>
                <a:lnTo>
                  <a:pt x="2932982" y="1982832"/>
                </a:lnTo>
                <a:lnTo>
                  <a:pt x="2986886" y="1970977"/>
                </a:lnTo>
                <a:lnTo>
                  <a:pt x="3028106" y="1938374"/>
                </a:lnTo>
                <a:lnTo>
                  <a:pt x="3053472" y="1917627"/>
                </a:lnTo>
                <a:lnTo>
                  <a:pt x="3088351" y="1911699"/>
                </a:lnTo>
                <a:lnTo>
                  <a:pt x="3097863" y="1905772"/>
                </a:lnTo>
                <a:lnTo>
                  <a:pt x="3097863" y="1896880"/>
                </a:lnTo>
                <a:lnTo>
                  <a:pt x="3085180" y="1887988"/>
                </a:lnTo>
                <a:lnTo>
                  <a:pt x="3072497" y="1887988"/>
                </a:lnTo>
                <a:lnTo>
                  <a:pt x="3059814" y="1890952"/>
                </a:lnTo>
                <a:lnTo>
                  <a:pt x="3043960" y="1896880"/>
                </a:lnTo>
                <a:lnTo>
                  <a:pt x="3031277" y="1890952"/>
                </a:lnTo>
                <a:lnTo>
                  <a:pt x="3031277" y="1879097"/>
                </a:lnTo>
                <a:lnTo>
                  <a:pt x="3043960" y="1867241"/>
                </a:lnTo>
                <a:lnTo>
                  <a:pt x="3062984" y="1864278"/>
                </a:lnTo>
                <a:lnTo>
                  <a:pt x="3078838" y="1861314"/>
                </a:lnTo>
                <a:lnTo>
                  <a:pt x="3094692" y="1864278"/>
                </a:lnTo>
                <a:lnTo>
                  <a:pt x="3101034" y="1870205"/>
                </a:lnTo>
                <a:lnTo>
                  <a:pt x="3113717" y="1867241"/>
                </a:lnTo>
                <a:lnTo>
                  <a:pt x="3107376" y="1855386"/>
                </a:lnTo>
                <a:lnTo>
                  <a:pt x="3097863" y="1846494"/>
                </a:lnTo>
                <a:lnTo>
                  <a:pt x="3082009" y="1843530"/>
                </a:lnTo>
                <a:lnTo>
                  <a:pt x="3078838" y="1828711"/>
                </a:lnTo>
                <a:close/>
                <a:moveTo>
                  <a:pt x="1464906" y="1822783"/>
                </a:moveTo>
                <a:lnTo>
                  <a:pt x="1477589" y="1828711"/>
                </a:lnTo>
                <a:lnTo>
                  <a:pt x="1487101" y="1840566"/>
                </a:lnTo>
                <a:lnTo>
                  <a:pt x="1477589" y="1855386"/>
                </a:lnTo>
                <a:lnTo>
                  <a:pt x="1461735" y="1864278"/>
                </a:lnTo>
                <a:lnTo>
                  <a:pt x="1461735" y="1849458"/>
                </a:lnTo>
                <a:lnTo>
                  <a:pt x="1445881" y="1846494"/>
                </a:lnTo>
                <a:lnTo>
                  <a:pt x="1445881" y="1840566"/>
                </a:lnTo>
                <a:lnTo>
                  <a:pt x="1455393" y="1828711"/>
                </a:lnTo>
                <a:close/>
                <a:moveTo>
                  <a:pt x="2582414" y="1819857"/>
                </a:moveTo>
                <a:lnTo>
                  <a:pt x="2588236" y="1834065"/>
                </a:lnTo>
                <a:lnTo>
                  <a:pt x="2599876" y="1834065"/>
                </a:lnTo>
                <a:lnTo>
                  <a:pt x="2588236" y="1826962"/>
                </a:lnTo>
                <a:close/>
                <a:moveTo>
                  <a:pt x="2162480" y="1819819"/>
                </a:moveTo>
                <a:lnTo>
                  <a:pt x="2140284" y="1834639"/>
                </a:lnTo>
                <a:lnTo>
                  <a:pt x="2143455" y="1840566"/>
                </a:lnTo>
                <a:lnTo>
                  <a:pt x="2146626" y="1846494"/>
                </a:lnTo>
                <a:lnTo>
                  <a:pt x="2165650" y="1840566"/>
                </a:lnTo>
                <a:lnTo>
                  <a:pt x="2184675" y="1834639"/>
                </a:lnTo>
                <a:lnTo>
                  <a:pt x="2187846" y="1825747"/>
                </a:lnTo>
                <a:lnTo>
                  <a:pt x="2187846" y="1819819"/>
                </a:lnTo>
                <a:close/>
                <a:moveTo>
                  <a:pt x="1934183" y="1813892"/>
                </a:moveTo>
                <a:lnTo>
                  <a:pt x="1905646" y="1828711"/>
                </a:lnTo>
                <a:lnTo>
                  <a:pt x="1911987" y="1828711"/>
                </a:lnTo>
                <a:lnTo>
                  <a:pt x="1911987" y="1834639"/>
                </a:lnTo>
                <a:lnTo>
                  <a:pt x="1934183" y="1828711"/>
                </a:lnTo>
                <a:lnTo>
                  <a:pt x="1956379" y="1840566"/>
                </a:lnTo>
                <a:lnTo>
                  <a:pt x="1959549" y="1840566"/>
                </a:lnTo>
                <a:lnTo>
                  <a:pt x="1965891" y="1837603"/>
                </a:lnTo>
                <a:lnTo>
                  <a:pt x="1975403" y="1834639"/>
                </a:lnTo>
                <a:lnTo>
                  <a:pt x="1978574" y="1843530"/>
                </a:lnTo>
                <a:lnTo>
                  <a:pt x="1981745" y="1846494"/>
                </a:lnTo>
                <a:lnTo>
                  <a:pt x="1988086" y="1846494"/>
                </a:lnTo>
                <a:lnTo>
                  <a:pt x="1988086" y="1822783"/>
                </a:lnTo>
                <a:lnTo>
                  <a:pt x="1962720" y="1819819"/>
                </a:lnTo>
                <a:close/>
                <a:moveTo>
                  <a:pt x="1766131" y="1805000"/>
                </a:moveTo>
                <a:lnTo>
                  <a:pt x="1756619" y="1813892"/>
                </a:lnTo>
                <a:lnTo>
                  <a:pt x="1750277" y="1828711"/>
                </a:lnTo>
                <a:lnTo>
                  <a:pt x="1747106" y="1867241"/>
                </a:lnTo>
                <a:lnTo>
                  <a:pt x="1743936" y="1905772"/>
                </a:lnTo>
                <a:lnTo>
                  <a:pt x="1766131" y="1902808"/>
                </a:lnTo>
                <a:lnTo>
                  <a:pt x="1769302" y="1882061"/>
                </a:lnTo>
                <a:lnTo>
                  <a:pt x="1772473" y="1870205"/>
                </a:lnTo>
                <a:lnTo>
                  <a:pt x="1785156" y="1864278"/>
                </a:lnTo>
                <a:lnTo>
                  <a:pt x="1791497" y="1861314"/>
                </a:lnTo>
                <a:lnTo>
                  <a:pt x="1801010" y="1858350"/>
                </a:lnTo>
                <a:lnTo>
                  <a:pt x="1810522" y="1858350"/>
                </a:lnTo>
                <a:lnTo>
                  <a:pt x="1813693" y="1846494"/>
                </a:lnTo>
                <a:lnTo>
                  <a:pt x="1807351" y="1843530"/>
                </a:lnTo>
                <a:lnTo>
                  <a:pt x="1794668" y="1846494"/>
                </a:lnTo>
                <a:lnTo>
                  <a:pt x="1791497" y="1849458"/>
                </a:lnTo>
                <a:lnTo>
                  <a:pt x="1785156" y="1855386"/>
                </a:lnTo>
                <a:lnTo>
                  <a:pt x="1778814" y="1858350"/>
                </a:lnTo>
                <a:lnTo>
                  <a:pt x="1772473" y="1849458"/>
                </a:lnTo>
                <a:lnTo>
                  <a:pt x="1769302" y="1825747"/>
                </a:lnTo>
                <a:close/>
                <a:moveTo>
                  <a:pt x="1040020" y="1802036"/>
                </a:moveTo>
                <a:lnTo>
                  <a:pt x="1049532" y="1813892"/>
                </a:lnTo>
                <a:lnTo>
                  <a:pt x="1055874" y="1816855"/>
                </a:lnTo>
                <a:lnTo>
                  <a:pt x="1049532" y="1819819"/>
                </a:lnTo>
                <a:lnTo>
                  <a:pt x="1046361" y="1822783"/>
                </a:lnTo>
                <a:lnTo>
                  <a:pt x="1043191" y="1819819"/>
                </a:lnTo>
                <a:lnTo>
                  <a:pt x="1024166" y="1813892"/>
                </a:lnTo>
                <a:lnTo>
                  <a:pt x="1005141" y="1816855"/>
                </a:lnTo>
                <a:lnTo>
                  <a:pt x="1014653" y="1813892"/>
                </a:lnTo>
                <a:lnTo>
                  <a:pt x="1024166" y="1807964"/>
                </a:lnTo>
                <a:close/>
                <a:moveTo>
                  <a:pt x="2308336" y="1784253"/>
                </a:moveTo>
                <a:lnTo>
                  <a:pt x="2282970" y="1799072"/>
                </a:lnTo>
                <a:lnTo>
                  <a:pt x="2282970" y="1805000"/>
                </a:lnTo>
                <a:lnTo>
                  <a:pt x="2289312" y="1813892"/>
                </a:lnTo>
                <a:lnTo>
                  <a:pt x="2292482" y="1813892"/>
                </a:lnTo>
                <a:lnTo>
                  <a:pt x="2295653" y="1813892"/>
                </a:lnTo>
                <a:lnTo>
                  <a:pt x="2314678" y="1799072"/>
                </a:lnTo>
                <a:lnTo>
                  <a:pt x="2333702" y="1784253"/>
                </a:lnTo>
                <a:close/>
                <a:moveTo>
                  <a:pt x="2165650" y="1778325"/>
                </a:moveTo>
                <a:lnTo>
                  <a:pt x="2152968" y="1787217"/>
                </a:lnTo>
                <a:lnTo>
                  <a:pt x="2168822" y="1787217"/>
                </a:lnTo>
                <a:lnTo>
                  <a:pt x="2184675" y="1778325"/>
                </a:lnTo>
                <a:close/>
                <a:moveTo>
                  <a:pt x="2080039" y="1775361"/>
                </a:moveTo>
                <a:lnTo>
                  <a:pt x="2067356" y="1781289"/>
                </a:lnTo>
                <a:lnTo>
                  <a:pt x="2045160" y="1802036"/>
                </a:lnTo>
                <a:lnTo>
                  <a:pt x="2019794" y="1816855"/>
                </a:lnTo>
                <a:lnTo>
                  <a:pt x="2026136" y="1825747"/>
                </a:lnTo>
                <a:lnTo>
                  <a:pt x="2035648" y="1825747"/>
                </a:lnTo>
                <a:lnTo>
                  <a:pt x="2064185" y="1802036"/>
                </a:lnTo>
                <a:lnTo>
                  <a:pt x="2092722" y="1787217"/>
                </a:lnTo>
                <a:lnTo>
                  <a:pt x="2092722" y="1802036"/>
                </a:lnTo>
                <a:lnTo>
                  <a:pt x="2095893" y="1813892"/>
                </a:lnTo>
                <a:lnTo>
                  <a:pt x="2111747" y="1807964"/>
                </a:lnTo>
                <a:lnTo>
                  <a:pt x="2124430" y="1799072"/>
                </a:lnTo>
                <a:lnTo>
                  <a:pt x="2108576" y="1793145"/>
                </a:lnTo>
                <a:lnTo>
                  <a:pt x="2092722" y="1787217"/>
                </a:lnTo>
                <a:close/>
                <a:moveTo>
                  <a:pt x="2473217" y="1766470"/>
                </a:moveTo>
                <a:lnTo>
                  <a:pt x="2479559" y="1772397"/>
                </a:lnTo>
                <a:lnTo>
                  <a:pt x="2482730" y="1766470"/>
                </a:lnTo>
                <a:lnTo>
                  <a:pt x="2479559" y="1766470"/>
                </a:lnTo>
                <a:close/>
                <a:moveTo>
                  <a:pt x="960750" y="1766470"/>
                </a:moveTo>
                <a:lnTo>
                  <a:pt x="970262" y="1766470"/>
                </a:lnTo>
                <a:lnTo>
                  <a:pt x="976604" y="1772397"/>
                </a:lnTo>
                <a:lnTo>
                  <a:pt x="976604" y="1778325"/>
                </a:lnTo>
                <a:lnTo>
                  <a:pt x="970262" y="1837603"/>
                </a:lnTo>
                <a:lnTo>
                  <a:pt x="970262" y="1890952"/>
                </a:lnTo>
                <a:lnTo>
                  <a:pt x="970262" y="1899844"/>
                </a:lnTo>
                <a:lnTo>
                  <a:pt x="963921" y="1902808"/>
                </a:lnTo>
                <a:lnTo>
                  <a:pt x="941725" y="1941338"/>
                </a:lnTo>
                <a:lnTo>
                  <a:pt x="935384" y="1982832"/>
                </a:lnTo>
                <a:lnTo>
                  <a:pt x="935384" y="1991724"/>
                </a:lnTo>
                <a:lnTo>
                  <a:pt x="941725" y="1994688"/>
                </a:lnTo>
                <a:lnTo>
                  <a:pt x="957579" y="2009507"/>
                </a:lnTo>
                <a:lnTo>
                  <a:pt x="941725" y="2024327"/>
                </a:lnTo>
                <a:lnTo>
                  <a:pt x="941725" y="2015435"/>
                </a:lnTo>
                <a:lnTo>
                  <a:pt x="938555" y="2012471"/>
                </a:lnTo>
                <a:lnTo>
                  <a:pt x="925871" y="2003580"/>
                </a:lnTo>
                <a:lnTo>
                  <a:pt x="913188" y="2003580"/>
                </a:lnTo>
                <a:lnTo>
                  <a:pt x="913188" y="2012471"/>
                </a:lnTo>
                <a:lnTo>
                  <a:pt x="925871" y="2015435"/>
                </a:lnTo>
                <a:lnTo>
                  <a:pt x="929042" y="2024327"/>
                </a:lnTo>
                <a:lnTo>
                  <a:pt x="925871" y="2030254"/>
                </a:lnTo>
                <a:lnTo>
                  <a:pt x="925871" y="2045074"/>
                </a:lnTo>
                <a:lnTo>
                  <a:pt x="913188" y="2053965"/>
                </a:lnTo>
                <a:lnTo>
                  <a:pt x="906847" y="2051002"/>
                </a:lnTo>
                <a:lnTo>
                  <a:pt x="903676" y="2048038"/>
                </a:lnTo>
                <a:lnTo>
                  <a:pt x="903676" y="2036182"/>
                </a:lnTo>
                <a:lnTo>
                  <a:pt x="910017" y="2030254"/>
                </a:lnTo>
                <a:lnTo>
                  <a:pt x="897334" y="2009507"/>
                </a:lnTo>
                <a:lnTo>
                  <a:pt x="910017" y="1985796"/>
                </a:lnTo>
                <a:lnTo>
                  <a:pt x="929042" y="1944302"/>
                </a:lnTo>
                <a:lnTo>
                  <a:pt x="929042" y="1899844"/>
                </a:lnTo>
                <a:lnTo>
                  <a:pt x="925871" y="1885025"/>
                </a:lnTo>
                <a:lnTo>
                  <a:pt x="935384" y="1879097"/>
                </a:lnTo>
                <a:lnTo>
                  <a:pt x="941725" y="1876133"/>
                </a:lnTo>
                <a:lnTo>
                  <a:pt x="941725" y="1867241"/>
                </a:lnTo>
                <a:lnTo>
                  <a:pt x="948067" y="1822783"/>
                </a:lnTo>
                <a:lnTo>
                  <a:pt x="960750" y="1778325"/>
                </a:lnTo>
                <a:close/>
                <a:moveTo>
                  <a:pt x="2403460" y="1763506"/>
                </a:moveTo>
                <a:lnTo>
                  <a:pt x="2378094" y="1772397"/>
                </a:lnTo>
                <a:lnTo>
                  <a:pt x="2352727" y="1775361"/>
                </a:lnTo>
                <a:lnTo>
                  <a:pt x="2359069" y="1784253"/>
                </a:lnTo>
                <a:lnTo>
                  <a:pt x="2371752" y="1784253"/>
                </a:lnTo>
                <a:lnTo>
                  <a:pt x="2381264" y="1784253"/>
                </a:lnTo>
                <a:lnTo>
                  <a:pt x="2393948" y="1793145"/>
                </a:lnTo>
                <a:lnTo>
                  <a:pt x="2397118" y="1799072"/>
                </a:lnTo>
                <a:lnTo>
                  <a:pt x="2403460" y="1802036"/>
                </a:lnTo>
                <a:lnTo>
                  <a:pt x="2406631" y="1796108"/>
                </a:lnTo>
                <a:lnTo>
                  <a:pt x="2406631" y="1787217"/>
                </a:lnTo>
                <a:lnTo>
                  <a:pt x="2406631" y="1775361"/>
                </a:lnTo>
                <a:close/>
                <a:moveTo>
                  <a:pt x="2444680" y="1754614"/>
                </a:moveTo>
                <a:lnTo>
                  <a:pt x="2435168" y="1766470"/>
                </a:lnTo>
                <a:lnTo>
                  <a:pt x="2441510" y="1772397"/>
                </a:lnTo>
                <a:lnTo>
                  <a:pt x="2447851" y="1772397"/>
                </a:lnTo>
                <a:lnTo>
                  <a:pt x="2463705" y="1766470"/>
                </a:lnTo>
                <a:lnTo>
                  <a:pt x="2463705" y="1754614"/>
                </a:lnTo>
                <a:close/>
                <a:moveTo>
                  <a:pt x="1959549" y="1742759"/>
                </a:moveTo>
                <a:lnTo>
                  <a:pt x="1950037" y="1766470"/>
                </a:lnTo>
                <a:lnTo>
                  <a:pt x="1975403" y="1781289"/>
                </a:lnTo>
                <a:lnTo>
                  <a:pt x="1981745" y="1781289"/>
                </a:lnTo>
                <a:lnTo>
                  <a:pt x="1984916" y="1784253"/>
                </a:lnTo>
                <a:lnTo>
                  <a:pt x="1991257" y="1784253"/>
                </a:lnTo>
                <a:lnTo>
                  <a:pt x="1997599" y="1784253"/>
                </a:lnTo>
                <a:lnTo>
                  <a:pt x="1997599" y="1775361"/>
                </a:lnTo>
                <a:lnTo>
                  <a:pt x="1984916" y="1766470"/>
                </a:lnTo>
                <a:lnTo>
                  <a:pt x="1965891" y="1763506"/>
                </a:lnTo>
                <a:lnTo>
                  <a:pt x="1965891" y="1742759"/>
                </a:lnTo>
                <a:lnTo>
                  <a:pt x="1962720" y="1742759"/>
                </a:lnTo>
                <a:close/>
                <a:moveTo>
                  <a:pt x="2517608" y="1730903"/>
                </a:moveTo>
                <a:lnTo>
                  <a:pt x="2511267" y="1736831"/>
                </a:lnTo>
                <a:lnTo>
                  <a:pt x="2501754" y="1739795"/>
                </a:lnTo>
                <a:lnTo>
                  <a:pt x="2495413" y="1745722"/>
                </a:lnTo>
                <a:lnTo>
                  <a:pt x="2504925" y="1754614"/>
                </a:lnTo>
                <a:lnTo>
                  <a:pt x="2514438" y="1757578"/>
                </a:lnTo>
                <a:lnTo>
                  <a:pt x="2536633" y="1751650"/>
                </a:lnTo>
                <a:lnTo>
                  <a:pt x="2530292" y="1730903"/>
                </a:lnTo>
                <a:close/>
                <a:moveTo>
                  <a:pt x="2397118" y="1722012"/>
                </a:moveTo>
                <a:lnTo>
                  <a:pt x="2384435" y="1724975"/>
                </a:lnTo>
                <a:lnTo>
                  <a:pt x="2374923" y="1730903"/>
                </a:lnTo>
                <a:lnTo>
                  <a:pt x="2393948" y="1742759"/>
                </a:lnTo>
                <a:lnTo>
                  <a:pt x="2416143" y="1739795"/>
                </a:lnTo>
                <a:lnTo>
                  <a:pt x="2406631" y="1730903"/>
                </a:lnTo>
                <a:close/>
                <a:moveTo>
                  <a:pt x="2593708" y="1716084"/>
                </a:moveTo>
                <a:lnTo>
                  <a:pt x="2593708" y="1719048"/>
                </a:lnTo>
                <a:lnTo>
                  <a:pt x="2590537" y="1719048"/>
                </a:lnTo>
                <a:lnTo>
                  <a:pt x="2584195" y="1719048"/>
                </a:lnTo>
                <a:lnTo>
                  <a:pt x="2581024" y="1722012"/>
                </a:lnTo>
                <a:lnTo>
                  <a:pt x="2574683" y="1722012"/>
                </a:lnTo>
                <a:lnTo>
                  <a:pt x="2568341" y="1724975"/>
                </a:lnTo>
                <a:lnTo>
                  <a:pt x="2571512" y="1739795"/>
                </a:lnTo>
                <a:lnTo>
                  <a:pt x="2581024" y="1742759"/>
                </a:lnTo>
                <a:lnTo>
                  <a:pt x="2596878" y="1733867"/>
                </a:lnTo>
                <a:lnTo>
                  <a:pt x="2603220" y="1716084"/>
                </a:lnTo>
                <a:lnTo>
                  <a:pt x="2600049" y="1716084"/>
                </a:lnTo>
                <a:lnTo>
                  <a:pt x="2596878" y="1716084"/>
                </a:lnTo>
                <a:close/>
                <a:moveTo>
                  <a:pt x="1705886" y="1716084"/>
                </a:moveTo>
                <a:lnTo>
                  <a:pt x="1693203" y="1719048"/>
                </a:lnTo>
                <a:lnTo>
                  <a:pt x="1683690" y="1733867"/>
                </a:lnTo>
                <a:lnTo>
                  <a:pt x="1693203" y="1739795"/>
                </a:lnTo>
                <a:lnTo>
                  <a:pt x="1699544" y="1739795"/>
                </a:lnTo>
                <a:lnTo>
                  <a:pt x="1709057" y="1733867"/>
                </a:lnTo>
                <a:lnTo>
                  <a:pt x="1718569" y="1722012"/>
                </a:lnTo>
                <a:lnTo>
                  <a:pt x="1715398" y="1716084"/>
                </a:lnTo>
                <a:close/>
                <a:moveTo>
                  <a:pt x="3062984" y="1710156"/>
                </a:moveTo>
                <a:lnTo>
                  <a:pt x="3059814" y="1713120"/>
                </a:lnTo>
                <a:lnTo>
                  <a:pt x="3056643" y="1713120"/>
                </a:lnTo>
                <a:lnTo>
                  <a:pt x="3056643" y="1722012"/>
                </a:lnTo>
                <a:lnTo>
                  <a:pt x="3050302" y="1730903"/>
                </a:lnTo>
                <a:lnTo>
                  <a:pt x="3028106" y="1736831"/>
                </a:lnTo>
                <a:lnTo>
                  <a:pt x="3012252" y="1751650"/>
                </a:lnTo>
                <a:lnTo>
                  <a:pt x="2996398" y="1775361"/>
                </a:lnTo>
                <a:lnTo>
                  <a:pt x="2974202" y="1784253"/>
                </a:lnTo>
                <a:lnTo>
                  <a:pt x="2977373" y="1802036"/>
                </a:lnTo>
                <a:lnTo>
                  <a:pt x="2993227" y="1819819"/>
                </a:lnTo>
                <a:lnTo>
                  <a:pt x="2996398" y="1825747"/>
                </a:lnTo>
                <a:lnTo>
                  <a:pt x="2999569" y="1834639"/>
                </a:lnTo>
                <a:lnTo>
                  <a:pt x="3021764" y="1807964"/>
                </a:lnTo>
                <a:lnTo>
                  <a:pt x="3056643" y="1787217"/>
                </a:lnTo>
                <a:lnTo>
                  <a:pt x="3101034" y="1793145"/>
                </a:lnTo>
                <a:lnTo>
                  <a:pt x="3135913" y="1819819"/>
                </a:lnTo>
                <a:lnTo>
                  <a:pt x="3139084" y="1822783"/>
                </a:lnTo>
                <a:lnTo>
                  <a:pt x="3145425" y="1825747"/>
                </a:lnTo>
                <a:lnTo>
                  <a:pt x="3142254" y="1813892"/>
                </a:lnTo>
                <a:lnTo>
                  <a:pt x="3158108" y="1802036"/>
                </a:lnTo>
                <a:lnTo>
                  <a:pt x="3161279" y="1802036"/>
                </a:lnTo>
                <a:lnTo>
                  <a:pt x="3161279" y="1796108"/>
                </a:lnTo>
                <a:lnTo>
                  <a:pt x="3161279" y="1793145"/>
                </a:lnTo>
                <a:lnTo>
                  <a:pt x="3151767" y="1793145"/>
                </a:lnTo>
                <a:lnTo>
                  <a:pt x="3139084" y="1781289"/>
                </a:lnTo>
                <a:lnTo>
                  <a:pt x="3145425" y="1766470"/>
                </a:lnTo>
                <a:lnTo>
                  <a:pt x="3145425" y="1763506"/>
                </a:lnTo>
                <a:lnTo>
                  <a:pt x="3145425" y="1757578"/>
                </a:lnTo>
                <a:lnTo>
                  <a:pt x="3145425" y="1754614"/>
                </a:lnTo>
                <a:lnTo>
                  <a:pt x="3142254" y="1754614"/>
                </a:lnTo>
                <a:lnTo>
                  <a:pt x="3142254" y="1751650"/>
                </a:lnTo>
                <a:lnTo>
                  <a:pt x="3139084" y="1751650"/>
                </a:lnTo>
                <a:lnTo>
                  <a:pt x="3135913" y="1751650"/>
                </a:lnTo>
                <a:lnTo>
                  <a:pt x="3126400" y="1751650"/>
                </a:lnTo>
                <a:lnTo>
                  <a:pt x="3120059" y="1751650"/>
                </a:lnTo>
                <a:lnTo>
                  <a:pt x="3094692" y="1754614"/>
                </a:lnTo>
                <a:lnTo>
                  <a:pt x="3094692" y="1730903"/>
                </a:lnTo>
                <a:lnTo>
                  <a:pt x="3094692" y="1722012"/>
                </a:lnTo>
                <a:lnTo>
                  <a:pt x="3088351" y="1722012"/>
                </a:lnTo>
                <a:lnTo>
                  <a:pt x="3075668" y="1716084"/>
                </a:lnTo>
                <a:close/>
                <a:moveTo>
                  <a:pt x="2676148" y="1698300"/>
                </a:moveTo>
                <a:lnTo>
                  <a:pt x="2657123" y="1704228"/>
                </a:lnTo>
                <a:lnTo>
                  <a:pt x="2634928" y="1710156"/>
                </a:lnTo>
                <a:lnTo>
                  <a:pt x="2644440" y="1722012"/>
                </a:lnTo>
                <a:lnTo>
                  <a:pt x="2663465" y="1719048"/>
                </a:lnTo>
                <a:lnTo>
                  <a:pt x="2676148" y="1713120"/>
                </a:lnTo>
                <a:close/>
                <a:moveTo>
                  <a:pt x="2222725" y="1698300"/>
                </a:moveTo>
                <a:lnTo>
                  <a:pt x="2210042" y="1713120"/>
                </a:lnTo>
                <a:lnTo>
                  <a:pt x="2210042" y="1724975"/>
                </a:lnTo>
                <a:lnTo>
                  <a:pt x="2203700" y="1742759"/>
                </a:lnTo>
                <a:lnTo>
                  <a:pt x="2194188" y="1754614"/>
                </a:lnTo>
                <a:lnTo>
                  <a:pt x="2187846" y="1760542"/>
                </a:lnTo>
                <a:lnTo>
                  <a:pt x="2187846" y="1763506"/>
                </a:lnTo>
                <a:lnTo>
                  <a:pt x="2187846" y="1766470"/>
                </a:lnTo>
                <a:lnTo>
                  <a:pt x="2197358" y="1766470"/>
                </a:lnTo>
                <a:lnTo>
                  <a:pt x="2216383" y="1766470"/>
                </a:lnTo>
                <a:lnTo>
                  <a:pt x="2232237" y="1778325"/>
                </a:lnTo>
                <a:lnTo>
                  <a:pt x="2219554" y="1784253"/>
                </a:lnTo>
                <a:lnTo>
                  <a:pt x="2210042" y="1799072"/>
                </a:lnTo>
                <a:lnTo>
                  <a:pt x="2222725" y="1805000"/>
                </a:lnTo>
                <a:lnTo>
                  <a:pt x="2210042" y="1813892"/>
                </a:lnTo>
                <a:lnTo>
                  <a:pt x="2216383" y="1819819"/>
                </a:lnTo>
                <a:lnTo>
                  <a:pt x="2219554" y="1825747"/>
                </a:lnTo>
                <a:lnTo>
                  <a:pt x="2222725" y="1825747"/>
                </a:lnTo>
                <a:lnTo>
                  <a:pt x="2225896" y="1825747"/>
                </a:lnTo>
                <a:lnTo>
                  <a:pt x="2238579" y="1816855"/>
                </a:lnTo>
                <a:lnTo>
                  <a:pt x="2254433" y="1816855"/>
                </a:lnTo>
                <a:lnTo>
                  <a:pt x="2254433" y="1807964"/>
                </a:lnTo>
                <a:lnTo>
                  <a:pt x="2260774" y="1802036"/>
                </a:lnTo>
                <a:lnTo>
                  <a:pt x="2232237" y="1793145"/>
                </a:lnTo>
                <a:lnTo>
                  <a:pt x="2241750" y="1772397"/>
                </a:lnTo>
                <a:lnTo>
                  <a:pt x="2248091" y="1766470"/>
                </a:lnTo>
                <a:lnTo>
                  <a:pt x="2251262" y="1757578"/>
                </a:lnTo>
                <a:lnTo>
                  <a:pt x="2238579" y="1754614"/>
                </a:lnTo>
                <a:lnTo>
                  <a:pt x="2238579" y="1736831"/>
                </a:lnTo>
                <a:lnTo>
                  <a:pt x="2232237" y="1716084"/>
                </a:lnTo>
                <a:close/>
                <a:moveTo>
                  <a:pt x="951238" y="1698300"/>
                </a:moveTo>
                <a:lnTo>
                  <a:pt x="954408" y="1698300"/>
                </a:lnTo>
                <a:lnTo>
                  <a:pt x="960750" y="1698300"/>
                </a:lnTo>
                <a:lnTo>
                  <a:pt x="986116" y="1710156"/>
                </a:lnTo>
                <a:lnTo>
                  <a:pt x="982946" y="1733867"/>
                </a:lnTo>
                <a:lnTo>
                  <a:pt x="976604" y="1742759"/>
                </a:lnTo>
                <a:lnTo>
                  <a:pt x="970262" y="1760542"/>
                </a:lnTo>
                <a:lnTo>
                  <a:pt x="960750" y="1724975"/>
                </a:lnTo>
                <a:close/>
                <a:moveTo>
                  <a:pt x="2504925" y="1692373"/>
                </a:moveTo>
                <a:lnTo>
                  <a:pt x="2504925" y="1698300"/>
                </a:lnTo>
                <a:lnTo>
                  <a:pt x="2504925" y="1704228"/>
                </a:lnTo>
                <a:lnTo>
                  <a:pt x="2514438" y="1716084"/>
                </a:lnTo>
                <a:lnTo>
                  <a:pt x="2530292" y="1722012"/>
                </a:lnTo>
                <a:lnTo>
                  <a:pt x="2530292" y="1695337"/>
                </a:lnTo>
                <a:close/>
                <a:moveTo>
                  <a:pt x="2726881" y="1680517"/>
                </a:moveTo>
                <a:lnTo>
                  <a:pt x="2707856" y="1692373"/>
                </a:lnTo>
                <a:lnTo>
                  <a:pt x="2707856" y="1701264"/>
                </a:lnTo>
                <a:lnTo>
                  <a:pt x="2711027" y="1704228"/>
                </a:lnTo>
                <a:lnTo>
                  <a:pt x="2733222" y="1698300"/>
                </a:lnTo>
                <a:lnTo>
                  <a:pt x="2749076" y="1689409"/>
                </a:lnTo>
                <a:lnTo>
                  <a:pt x="2749076" y="1683481"/>
                </a:lnTo>
                <a:lnTo>
                  <a:pt x="2745906" y="1680517"/>
                </a:lnTo>
                <a:close/>
                <a:moveTo>
                  <a:pt x="2489071" y="1677553"/>
                </a:moveTo>
                <a:lnTo>
                  <a:pt x="2473217" y="1683481"/>
                </a:lnTo>
                <a:lnTo>
                  <a:pt x="2460534" y="1695337"/>
                </a:lnTo>
                <a:lnTo>
                  <a:pt x="2482730" y="1695337"/>
                </a:lnTo>
                <a:lnTo>
                  <a:pt x="2501754" y="1692373"/>
                </a:lnTo>
                <a:lnTo>
                  <a:pt x="2495413" y="1683481"/>
                </a:lnTo>
                <a:close/>
                <a:moveTo>
                  <a:pt x="2340044" y="1668662"/>
                </a:moveTo>
                <a:lnTo>
                  <a:pt x="2336873" y="1674589"/>
                </a:lnTo>
                <a:lnTo>
                  <a:pt x="2330532" y="1680517"/>
                </a:lnTo>
                <a:lnTo>
                  <a:pt x="2333702" y="1704228"/>
                </a:lnTo>
                <a:lnTo>
                  <a:pt x="2327361" y="1733867"/>
                </a:lnTo>
                <a:lnTo>
                  <a:pt x="2333702" y="1733867"/>
                </a:lnTo>
                <a:lnTo>
                  <a:pt x="2333702" y="1739795"/>
                </a:lnTo>
                <a:lnTo>
                  <a:pt x="2340044" y="1751650"/>
                </a:lnTo>
                <a:lnTo>
                  <a:pt x="2352727" y="1739795"/>
                </a:lnTo>
                <a:lnTo>
                  <a:pt x="2355898" y="1724975"/>
                </a:lnTo>
                <a:lnTo>
                  <a:pt x="2371752" y="1724975"/>
                </a:lnTo>
                <a:lnTo>
                  <a:pt x="2355898" y="1698300"/>
                </a:lnTo>
                <a:lnTo>
                  <a:pt x="2349556" y="1668662"/>
                </a:lnTo>
                <a:lnTo>
                  <a:pt x="2343215" y="1668662"/>
                </a:lnTo>
                <a:close/>
                <a:moveTo>
                  <a:pt x="2809321" y="1662734"/>
                </a:moveTo>
                <a:lnTo>
                  <a:pt x="2793467" y="1668662"/>
                </a:lnTo>
                <a:lnTo>
                  <a:pt x="2774442" y="1674589"/>
                </a:lnTo>
                <a:lnTo>
                  <a:pt x="2793467" y="1683481"/>
                </a:lnTo>
                <a:lnTo>
                  <a:pt x="2815663" y="1683481"/>
                </a:lnTo>
                <a:lnTo>
                  <a:pt x="2831517" y="1680517"/>
                </a:lnTo>
                <a:lnTo>
                  <a:pt x="2841029" y="1680517"/>
                </a:lnTo>
                <a:lnTo>
                  <a:pt x="2825175" y="1677553"/>
                </a:lnTo>
                <a:lnTo>
                  <a:pt x="2818834" y="1668662"/>
                </a:lnTo>
                <a:lnTo>
                  <a:pt x="2815663" y="1662734"/>
                </a:lnTo>
                <a:close/>
                <a:moveTo>
                  <a:pt x="951238" y="1659770"/>
                </a:moveTo>
                <a:lnTo>
                  <a:pt x="970262" y="1668662"/>
                </a:lnTo>
                <a:lnTo>
                  <a:pt x="960750" y="1683481"/>
                </a:lnTo>
                <a:lnTo>
                  <a:pt x="951238" y="1698300"/>
                </a:lnTo>
                <a:lnTo>
                  <a:pt x="935384" y="1683481"/>
                </a:lnTo>
                <a:lnTo>
                  <a:pt x="932213" y="1671626"/>
                </a:lnTo>
                <a:close/>
                <a:moveTo>
                  <a:pt x="995629" y="1653842"/>
                </a:moveTo>
                <a:lnTo>
                  <a:pt x="1005141" y="1653842"/>
                </a:lnTo>
                <a:lnTo>
                  <a:pt x="1008312" y="1662734"/>
                </a:lnTo>
                <a:lnTo>
                  <a:pt x="1014653" y="1674589"/>
                </a:lnTo>
                <a:lnTo>
                  <a:pt x="1005141" y="1677553"/>
                </a:lnTo>
                <a:lnTo>
                  <a:pt x="995629" y="1680517"/>
                </a:lnTo>
                <a:lnTo>
                  <a:pt x="986116" y="1677553"/>
                </a:lnTo>
                <a:lnTo>
                  <a:pt x="979775" y="1671626"/>
                </a:lnTo>
                <a:lnTo>
                  <a:pt x="970262" y="1668662"/>
                </a:lnTo>
                <a:lnTo>
                  <a:pt x="979775" y="1656806"/>
                </a:lnTo>
                <a:close/>
                <a:moveTo>
                  <a:pt x="2882250" y="1647915"/>
                </a:moveTo>
                <a:lnTo>
                  <a:pt x="2866396" y="1650879"/>
                </a:lnTo>
                <a:lnTo>
                  <a:pt x="2853712" y="1656806"/>
                </a:lnTo>
                <a:lnTo>
                  <a:pt x="2869566" y="1662734"/>
                </a:lnTo>
                <a:lnTo>
                  <a:pt x="2898104" y="1659770"/>
                </a:lnTo>
                <a:lnTo>
                  <a:pt x="2894933" y="1650879"/>
                </a:lnTo>
                <a:close/>
                <a:moveTo>
                  <a:pt x="2425656" y="1641987"/>
                </a:moveTo>
                <a:lnTo>
                  <a:pt x="2419314" y="1653842"/>
                </a:lnTo>
                <a:lnTo>
                  <a:pt x="2416143" y="1662734"/>
                </a:lnTo>
                <a:lnTo>
                  <a:pt x="2397118" y="1668662"/>
                </a:lnTo>
                <a:lnTo>
                  <a:pt x="2384435" y="1680517"/>
                </a:lnTo>
                <a:lnTo>
                  <a:pt x="2384435" y="1683481"/>
                </a:lnTo>
                <a:lnTo>
                  <a:pt x="2387606" y="1689409"/>
                </a:lnTo>
                <a:lnTo>
                  <a:pt x="2403460" y="1677553"/>
                </a:lnTo>
                <a:lnTo>
                  <a:pt x="2416143" y="1662734"/>
                </a:lnTo>
                <a:lnTo>
                  <a:pt x="2425656" y="1656806"/>
                </a:lnTo>
                <a:close/>
                <a:moveTo>
                  <a:pt x="3097863" y="1636059"/>
                </a:moveTo>
                <a:lnTo>
                  <a:pt x="3097863" y="1641987"/>
                </a:lnTo>
                <a:lnTo>
                  <a:pt x="3088351" y="1650879"/>
                </a:lnTo>
                <a:lnTo>
                  <a:pt x="3082009" y="1662734"/>
                </a:lnTo>
                <a:lnTo>
                  <a:pt x="3085180" y="1677553"/>
                </a:lnTo>
                <a:lnTo>
                  <a:pt x="3088351" y="1680517"/>
                </a:lnTo>
                <a:lnTo>
                  <a:pt x="3097863" y="1680517"/>
                </a:lnTo>
                <a:lnTo>
                  <a:pt x="3104205" y="1674589"/>
                </a:lnTo>
                <a:lnTo>
                  <a:pt x="3104205" y="1659770"/>
                </a:lnTo>
                <a:lnTo>
                  <a:pt x="3107376" y="1656806"/>
                </a:lnTo>
                <a:lnTo>
                  <a:pt x="3113717" y="1656806"/>
                </a:lnTo>
                <a:lnTo>
                  <a:pt x="3116888" y="1662734"/>
                </a:lnTo>
                <a:lnTo>
                  <a:pt x="3126400" y="1671626"/>
                </a:lnTo>
                <a:lnTo>
                  <a:pt x="3126400" y="1650879"/>
                </a:lnTo>
                <a:lnTo>
                  <a:pt x="3113717" y="1636059"/>
                </a:lnTo>
                <a:lnTo>
                  <a:pt x="3104205" y="1636059"/>
                </a:lnTo>
                <a:close/>
                <a:moveTo>
                  <a:pt x="2736393" y="1636059"/>
                </a:moveTo>
                <a:lnTo>
                  <a:pt x="2723710" y="1639023"/>
                </a:lnTo>
                <a:lnTo>
                  <a:pt x="2707856" y="1650879"/>
                </a:lnTo>
                <a:lnTo>
                  <a:pt x="2726881" y="1653842"/>
                </a:lnTo>
                <a:lnTo>
                  <a:pt x="2742735" y="1647915"/>
                </a:lnTo>
                <a:lnTo>
                  <a:pt x="2742735" y="1639023"/>
                </a:lnTo>
                <a:close/>
                <a:moveTo>
                  <a:pt x="2942494" y="1633095"/>
                </a:moveTo>
                <a:lnTo>
                  <a:pt x="2926640" y="1639023"/>
                </a:lnTo>
                <a:lnTo>
                  <a:pt x="2926640" y="1641987"/>
                </a:lnTo>
                <a:lnTo>
                  <a:pt x="2942494" y="1647915"/>
                </a:lnTo>
                <a:lnTo>
                  <a:pt x="2961519" y="1641987"/>
                </a:lnTo>
                <a:lnTo>
                  <a:pt x="2961519" y="1636059"/>
                </a:lnTo>
                <a:lnTo>
                  <a:pt x="2955178" y="1633095"/>
                </a:lnTo>
                <a:close/>
                <a:moveTo>
                  <a:pt x="2685660" y="1630131"/>
                </a:moveTo>
                <a:lnTo>
                  <a:pt x="2666636" y="1650879"/>
                </a:lnTo>
                <a:lnTo>
                  <a:pt x="2638098" y="1639023"/>
                </a:lnTo>
                <a:lnTo>
                  <a:pt x="2625415" y="1636059"/>
                </a:lnTo>
                <a:lnTo>
                  <a:pt x="2619074" y="1641987"/>
                </a:lnTo>
                <a:lnTo>
                  <a:pt x="2596878" y="1662734"/>
                </a:lnTo>
                <a:lnTo>
                  <a:pt x="2568341" y="1677553"/>
                </a:lnTo>
                <a:lnTo>
                  <a:pt x="2593708" y="1692373"/>
                </a:lnTo>
                <a:lnTo>
                  <a:pt x="2606390" y="1671626"/>
                </a:lnTo>
                <a:lnTo>
                  <a:pt x="2619074" y="1659770"/>
                </a:lnTo>
                <a:lnTo>
                  <a:pt x="2628586" y="1659770"/>
                </a:lnTo>
                <a:lnTo>
                  <a:pt x="2660294" y="1668662"/>
                </a:lnTo>
                <a:lnTo>
                  <a:pt x="2685660" y="1677553"/>
                </a:lnTo>
                <a:lnTo>
                  <a:pt x="2692002" y="1653842"/>
                </a:lnTo>
                <a:lnTo>
                  <a:pt x="2688831" y="1630131"/>
                </a:lnTo>
                <a:close/>
                <a:moveTo>
                  <a:pt x="2495413" y="1618276"/>
                </a:moveTo>
                <a:lnTo>
                  <a:pt x="2489071" y="1621240"/>
                </a:lnTo>
                <a:lnTo>
                  <a:pt x="2473217" y="1621240"/>
                </a:lnTo>
                <a:lnTo>
                  <a:pt x="2473217" y="1627167"/>
                </a:lnTo>
                <a:lnTo>
                  <a:pt x="2470046" y="1633095"/>
                </a:lnTo>
                <a:lnTo>
                  <a:pt x="2479559" y="1633095"/>
                </a:lnTo>
                <a:lnTo>
                  <a:pt x="2482730" y="1636059"/>
                </a:lnTo>
                <a:lnTo>
                  <a:pt x="2508096" y="1647915"/>
                </a:lnTo>
                <a:lnTo>
                  <a:pt x="2533462" y="1659770"/>
                </a:lnTo>
                <a:lnTo>
                  <a:pt x="2546146" y="1639023"/>
                </a:lnTo>
                <a:lnTo>
                  <a:pt x="2517608" y="1636059"/>
                </a:lnTo>
                <a:lnTo>
                  <a:pt x="2511267" y="1636059"/>
                </a:lnTo>
                <a:lnTo>
                  <a:pt x="2511267" y="1630131"/>
                </a:lnTo>
                <a:lnTo>
                  <a:pt x="2508096" y="1618276"/>
                </a:lnTo>
                <a:close/>
                <a:moveTo>
                  <a:pt x="3015423" y="1615312"/>
                </a:moveTo>
                <a:lnTo>
                  <a:pt x="2996398" y="1621240"/>
                </a:lnTo>
                <a:lnTo>
                  <a:pt x="2999569" y="1636059"/>
                </a:lnTo>
                <a:lnTo>
                  <a:pt x="3012252" y="1636059"/>
                </a:lnTo>
                <a:lnTo>
                  <a:pt x="3021764" y="1630131"/>
                </a:lnTo>
                <a:lnTo>
                  <a:pt x="3028106" y="1618276"/>
                </a:lnTo>
                <a:close/>
                <a:moveTo>
                  <a:pt x="3078838" y="1600492"/>
                </a:moveTo>
                <a:lnTo>
                  <a:pt x="3066156" y="1606420"/>
                </a:lnTo>
                <a:lnTo>
                  <a:pt x="3062984" y="1615312"/>
                </a:lnTo>
                <a:lnTo>
                  <a:pt x="3078838" y="1618276"/>
                </a:lnTo>
                <a:lnTo>
                  <a:pt x="3097863" y="1618276"/>
                </a:lnTo>
                <a:lnTo>
                  <a:pt x="3101034" y="1618276"/>
                </a:lnTo>
                <a:lnTo>
                  <a:pt x="3097863" y="1600492"/>
                </a:lnTo>
                <a:close/>
                <a:moveTo>
                  <a:pt x="2885420" y="1600492"/>
                </a:moveTo>
                <a:lnTo>
                  <a:pt x="2853712" y="1609384"/>
                </a:lnTo>
                <a:lnTo>
                  <a:pt x="2866396" y="1615312"/>
                </a:lnTo>
                <a:lnTo>
                  <a:pt x="2879079" y="1627167"/>
                </a:lnTo>
                <a:lnTo>
                  <a:pt x="2882250" y="1630131"/>
                </a:lnTo>
                <a:lnTo>
                  <a:pt x="2888591" y="1630131"/>
                </a:lnTo>
                <a:lnTo>
                  <a:pt x="2894933" y="1627167"/>
                </a:lnTo>
                <a:lnTo>
                  <a:pt x="2898104" y="1618276"/>
                </a:lnTo>
                <a:close/>
                <a:moveTo>
                  <a:pt x="3142254" y="1585673"/>
                </a:moveTo>
                <a:lnTo>
                  <a:pt x="3135913" y="1588637"/>
                </a:lnTo>
                <a:lnTo>
                  <a:pt x="3142254" y="1600492"/>
                </a:lnTo>
                <a:lnTo>
                  <a:pt x="3170792" y="1588637"/>
                </a:lnTo>
                <a:lnTo>
                  <a:pt x="3161279" y="1585673"/>
                </a:lnTo>
                <a:lnTo>
                  <a:pt x="3145425" y="1585673"/>
                </a:lnTo>
                <a:close/>
                <a:moveTo>
                  <a:pt x="1858084" y="1576782"/>
                </a:moveTo>
                <a:lnTo>
                  <a:pt x="1804181" y="1594565"/>
                </a:lnTo>
                <a:lnTo>
                  <a:pt x="1747106" y="1609384"/>
                </a:lnTo>
                <a:lnTo>
                  <a:pt x="1737594" y="1612348"/>
                </a:lnTo>
                <a:lnTo>
                  <a:pt x="1728082" y="1618276"/>
                </a:lnTo>
                <a:lnTo>
                  <a:pt x="1737594" y="1627167"/>
                </a:lnTo>
                <a:lnTo>
                  <a:pt x="1743936" y="1630131"/>
                </a:lnTo>
                <a:lnTo>
                  <a:pt x="1762960" y="1630131"/>
                </a:lnTo>
                <a:lnTo>
                  <a:pt x="1781985" y="1627167"/>
                </a:lnTo>
                <a:lnTo>
                  <a:pt x="1791497" y="1621240"/>
                </a:lnTo>
                <a:lnTo>
                  <a:pt x="1801010" y="1621240"/>
                </a:lnTo>
                <a:lnTo>
                  <a:pt x="1804181" y="1630131"/>
                </a:lnTo>
                <a:lnTo>
                  <a:pt x="1801010" y="1636059"/>
                </a:lnTo>
                <a:lnTo>
                  <a:pt x="1794668" y="1641987"/>
                </a:lnTo>
                <a:lnTo>
                  <a:pt x="1804181" y="1650879"/>
                </a:lnTo>
                <a:lnTo>
                  <a:pt x="1807351" y="1650879"/>
                </a:lnTo>
                <a:lnTo>
                  <a:pt x="1813693" y="1647915"/>
                </a:lnTo>
                <a:lnTo>
                  <a:pt x="1816864" y="1641987"/>
                </a:lnTo>
                <a:lnTo>
                  <a:pt x="1813693" y="1636059"/>
                </a:lnTo>
                <a:lnTo>
                  <a:pt x="1813693" y="1609384"/>
                </a:lnTo>
                <a:lnTo>
                  <a:pt x="1839059" y="1597529"/>
                </a:lnTo>
                <a:lnTo>
                  <a:pt x="1854913" y="1600492"/>
                </a:lnTo>
                <a:lnTo>
                  <a:pt x="1851742" y="1615312"/>
                </a:lnTo>
                <a:lnTo>
                  <a:pt x="1848572" y="1627167"/>
                </a:lnTo>
                <a:lnTo>
                  <a:pt x="1854913" y="1633095"/>
                </a:lnTo>
                <a:lnTo>
                  <a:pt x="1861255" y="1636059"/>
                </a:lnTo>
                <a:lnTo>
                  <a:pt x="1867596" y="1633095"/>
                </a:lnTo>
                <a:lnTo>
                  <a:pt x="1873938" y="1609384"/>
                </a:lnTo>
                <a:lnTo>
                  <a:pt x="1899304" y="1597529"/>
                </a:lnTo>
                <a:lnTo>
                  <a:pt x="1911987" y="1591601"/>
                </a:lnTo>
                <a:lnTo>
                  <a:pt x="1918329" y="1600492"/>
                </a:lnTo>
                <a:lnTo>
                  <a:pt x="1924671" y="1606420"/>
                </a:lnTo>
                <a:lnTo>
                  <a:pt x="1940525" y="1597529"/>
                </a:lnTo>
                <a:lnTo>
                  <a:pt x="1943695" y="1591601"/>
                </a:lnTo>
                <a:lnTo>
                  <a:pt x="1940525" y="1579745"/>
                </a:lnTo>
                <a:lnTo>
                  <a:pt x="1924671" y="1576782"/>
                </a:lnTo>
                <a:lnTo>
                  <a:pt x="1911987" y="1579745"/>
                </a:lnTo>
                <a:lnTo>
                  <a:pt x="1883450" y="1579745"/>
                </a:lnTo>
                <a:close/>
                <a:moveTo>
                  <a:pt x="2901274" y="1573818"/>
                </a:moveTo>
                <a:lnTo>
                  <a:pt x="2885420" y="1588637"/>
                </a:lnTo>
                <a:lnTo>
                  <a:pt x="2904445" y="1588637"/>
                </a:lnTo>
                <a:lnTo>
                  <a:pt x="2920299" y="1591601"/>
                </a:lnTo>
                <a:lnTo>
                  <a:pt x="2942494" y="1597529"/>
                </a:lnTo>
                <a:lnTo>
                  <a:pt x="2961519" y="1591601"/>
                </a:lnTo>
                <a:lnTo>
                  <a:pt x="2961519" y="1585673"/>
                </a:lnTo>
                <a:lnTo>
                  <a:pt x="2961519" y="1576782"/>
                </a:lnTo>
                <a:lnTo>
                  <a:pt x="2942494" y="1579745"/>
                </a:lnTo>
                <a:lnTo>
                  <a:pt x="2920299" y="1573818"/>
                </a:lnTo>
                <a:close/>
                <a:moveTo>
                  <a:pt x="3218353" y="1564926"/>
                </a:moveTo>
                <a:lnTo>
                  <a:pt x="3202500" y="1573818"/>
                </a:lnTo>
                <a:lnTo>
                  <a:pt x="3227866" y="1585673"/>
                </a:lnTo>
                <a:lnTo>
                  <a:pt x="3253232" y="1579745"/>
                </a:lnTo>
                <a:lnTo>
                  <a:pt x="3246890" y="1570854"/>
                </a:lnTo>
                <a:lnTo>
                  <a:pt x="3240549" y="1564926"/>
                </a:lnTo>
                <a:close/>
                <a:moveTo>
                  <a:pt x="1683690" y="1558998"/>
                </a:moveTo>
                <a:lnTo>
                  <a:pt x="1680520" y="1564926"/>
                </a:lnTo>
                <a:lnTo>
                  <a:pt x="1677349" y="1564926"/>
                </a:lnTo>
                <a:lnTo>
                  <a:pt x="1677349" y="1576782"/>
                </a:lnTo>
                <a:lnTo>
                  <a:pt x="1683690" y="1588637"/>
                </a:lnTo>
                <a:lnTo>
                  <a:pt x="1683690" y="1600492"/>
                </a:lnTo>
                <a:lnTo>
                  <a:pt x="1674178" y="1600492"/>
                </a:lnTo>
                <a:lnTo>
                  <a:pt x="1696374" y="1606420"/>
                </a:lnTo>
                <a:lnTo>
                  <a:pt x="1721740" y="1600492"/>
                </a:lnTo>
                <a:lnTo>
                  <a:pt x="1724911" y="1564926"/>
                </a:lnTo>
                <a:close/>
                <a:moveTo>
                  <a:pt x="2790296" y="1556034"/>
                </a:moveTo>
                <a:lnTo>
                  <a:pt x="2790296" y="1564926"/>
                </a:lnTo>
                <a:lnTo>
                  <a:pt x="2790296" y="1570854"/>
                </a:lnTo>
                <a:lnTo>
                  <a:pt x="2793467" y="1570854"/>
                </a:lnTo>
                <a:lnTo>
                  <a:pt x="2802980" y="1591601"/>
                </a:lnTo>
                <a:lnTo>
                  <a:pt x="2796638" y="1615312"/>
                </a:lnTo>
                <a:lnTo>
                  <a:pt x="2764930" y="1609384"/>
                </a:lnTo>
                <a:lnTo>
                  <a:pt x="2745906" y="1621240"/>
                </a:lnTo>
                <a:lnTo>
                  <a:pt x="2774442" y="1621240"/>
                </a:lnTo>
                <a:lnTo>
                  <a:pt x="2793467" y="1639023"/>
                </a:lnTo>
                <a:lnTo>
                  <a:pt x="2796638" y="1647915"/>
                </a:lnTo>
                <a:lnTo>
                  <a:pt x="2809321" y="1650879"/>
                </a:lnTo>
                <a:lnTo>
                  <a:pt x="2815663" y="1647915"/>
                </a:lnTo>
                <a:lnTo>
                  <a:pt x="2818834" y="1636059"/>
                </a:lnTo>
                <a:lnTo>
                  <a:pt x="2818834" y="1612348"/>
                </a:lnTo>
                <a:lnTo>
                  <a:pt x="2818834" y="1588637"/>
                </a:lnTo>
                <a:lnTo>
                  <a:pt x="2815663" y="1564926"/>
                </a:lnTo>
                <a:close/>
                <a:moveTo>
                  <a:pt x="1981745" y="1556034"/>
                </a:moveTo>
                <a:lnTo>
                  <a:pt x="1978574" y="1567890"/>
                </a:lnTo>
                <a:lnTo>
                  <a:pt x="1975403" y="1573818"/>
                </a:lnTo>
                <a:lnTo>
                  <a:pt x="1969062" y="1585673"/>
                </a:lnTo>
                <a:lnTo>
                  <a:pt x="1969062" y="1588637"/>
                </a:lnTo>
                <a:lnTo>
                  <a:pt x="1981745" y="1594565"/>
                </a:lnTo>
                <a:lnTo>
                  <a:pt x="1997599" y="1600492"/>
                </a:lnTo>
                <a:lnTo>
                  <a:pt x="2000769" y="1588637"/>
                </a:lnTo>
                <a:lnTo>
                  <a:pt x="1988086" y="1576782"/>
                </a:lnTo>
                <a:lnTo>
                  <a:pt x="1984916" y="1567890"/>
                </a:lnTo>
                <a:close/>
                <a:moveTo>
                  <a:pt x="2035648" y="1547143"/>
                </a:moveTo>
                <a:lnTo>
                  <a:pt x="2013453" y="1564926"/>
                </a:lnTo>
                <a:lnTo>
                  <a:pt x="2035648" y="1564926"/>
                </a:lnTo>
                <a:lnTo>
                  <a:pt x="2054673" y="1579745"/>
                </a:lnTo>
                <a:lnTo>
                  <a:pt x="2067356" y="1573818"/>
                </a:lnTo>
                <a:lnTo>
                  <a:pt x="2070527" y="1567890"/>
                </a:lnTo>
                <a:lnTo>
                  <a:pt x="2070527" y="1553071"/>
                </a:lnTo>
                <a:lnTo>
                  <a:pt x="2067356" y="1547143"/>
                </a:lnTo>
                <a:close/>
                <a:moveTo>
                  <a:pt x="3316648" y="1538251"/>
                </a:moveTo>
                <a:lnTo>
                  <a:pt x="3297623" y="1547143"/>
                </a:lnTo>
                <a:lnTo>
                  <a:pt x="3275428" y="1553071"/>
                </a:lnTo>
                <a:lnTo>
                  <a:pt x="3269086" y="1564926"/>
                </a:lnTo>
                <a:lnTo>
                  <a:pt x="3269086" y="1573818"/>
                </a:lnTo>
                <a:lnTo>
                  <a:pt x="3291282" y="1573818"/>
                </a:lnTo>
                <a:lnTo>
                  <a:pt x="3307136" y="1588637"/>
                </a:lnTo>
                <a:lnTo>
                  <a:pt x="3322990" y="1588637"/>
                </a:lnTo>
                <a:lnTo>
                  <a:pt x="3335673" y="1576782"/>
                </a:lnTo>
                <a:lnTo>
                  <a:pt x="3338844" y="1570854"/>
                </a:lnTo>
                <a:lnTo>
                  <a:pt x="3338844" y="1558998"/>
                </a:lnTo>
                <a:lnTo>
                  <a:pt x="3332502" y="1558998"/>
                </a:lnTo>
                <a:lnTo>
                  <a:pt x="3322990" y="1558998"/>
                </a:lnTo>
                <a:lnTo>
                  <a:pt x="3332502" y="1550107"/>
                </a:lnTo>
                <a:close/>
                <a:moveTo>
                  <a:pt x="3389576" y="1523432"/>
                </a:moveTo>
                <a:lnTo>
                  <a:pt x="3370551" y="1526396"/>
                </a:lnTo>
                <a:lnTo>
                  <a:pt x="3354698" y="1532323"/>
                </a:lnTo>
                <a:lnTo>
                  <a:pt x="3361039" y="1544179"/>
                </a:lnTo>
                <a:lnTo>
                  <a:pt x="3370551" y="1547143"/>
                </a:lnTo>
                <a:lnTo>
                  <a:pt x="3364210" y="1564926"/>
                </a:lnTo>
                <a:lnTo>
                  <a:pt x="3348356" y="1570854"/>
                </a:lnTo>
                <a:lnTo>
                  <a:pt x="3357868" y="1585673"/>
                </a:lnTo>
                <a:lnTo>
                  <a:pt x="3370551" y="1588637"/>
                </a:lnTo>
                <a:lnTo>
                  <a:pt x="3376893" y="1588637"/>
                </a:lnTo>
                <a:lnTo>
                  <a:pt x="3380064" y="1585673"/>
                </a:lnTo>
                <a:lnTo>
                  <a:pt x="3383234" y="1585673"/>
                </a:lnTo>
                <a:lnTo>
                  <a:pt x="3392747" y="1579745"/>
                </a:lnTo>
                <a:lnTo>
                  <a:pt x="3402259" y="1576782"/>
                </a:lnTo>
                <a:lnTo>
                  <a:pt x="3402259" y="1558998"/>
                </a:lnTo>
                <a:lnTo>
                  <a:pt x="3405430" y="1538251"/>
                </a:lnTo>
                <a:lnTo>
                  <a:pt x="3405430" y="1529359"/>
                </a:lnTo>
                <a:close/>
                <a:moveTo>
                  <a:pt x="2932982" y="1514540"/>
                </a:moveTo>
                <a:lnTo>
                  <a:pt x="2910786" y="1526396"/>
                </a:lnTo>
                <a:lnTo>
                  <a:pt x="2901274" y="1547143"/>
                </a:lnTo>
                <a:lnTo>
                  <a:pt x="2879079" y="1556034"/>
                </a:lnTo>
                <a:lnTo>
                  <a:pt x="2869566" y="1576782"/>
                </a:lnTo>
                <a:lnTo>
                  <a:pt x="2888591" y="1567890"/>
                </a:lnTo>
                <a:lnTo>
                  <a:pt x="2901274" y="1547143"/>
                </a:lnTo>
                <a:lnTo>
                  <a:pt x="2923470" y="1535287"/>
                </a:lnTo>
                <a:close/>
                <a:moveTo>
                  <a:pt x="1861255" y="1514540"/>
                </a:moveTo>
                <a:lnTo>
                  <a:pt x="1835888" y="1529359"/>
                </a:lnTo>
                <a:lnTo>
                  <a:pt x="1807351" y="1532323"/>
                </a:lnTo>
                <a:lnTo>
                  <a:pt x="1759789" y="1556034"/>
                </a:lnTo>
                <a:lnTo>
                  <a:pt x="1737594" y="1600492"/>
                </a:lnTo>
                <a:lnTo>
                  <a:pt x="1772473" y="1594565"/>
                </a:lnTo>
                <a:lnTo>
                  <a:pt x="1807351" y="1585673"/>
                </a:lnTo>
                <a:lnTo>
                  <a:pt x="1835888" y="1579745"/>
                </a:lnTo>
                <a:lnTo>
                  <a:pt x="1851742" y="1553071"/>
                </a:lnTo>
                <a:lnTo>
                  <a:pt x="1873938" y="1570854"/>
                </a:lnTo>
                <a:lnTo>
                  <a:pt x="1892963" y="1558998"/>
                </a:lnTo>
                <a:lnTo>
                  <a:pt x="1905646" y="1544179"/>
                </a:lnTo>
                <a:lnTo>
                  <a:pt x="1902475" y="1517504"/>
                </a:lnTo>
                <a:lnTo>
                  <a:pt x="1899304" y="1523432"/>
                </a:lnTo>
                <a:lnTo>
                  <a:pt x="1896134" y="1526396"/>
                </a:lnTo>
                <a:lnTo>
                  <a:pt x="1896134" y="1535287"/>
                </a:lnTo>
                <a:lnTo>
                  <a:pt x="1889792" y="1538251"/>
                </a:lnTo>
                <a:lnTo>
                  <a:pt x="1880280" y="1535287"/>
                </a:lnTo>
                <a:lnTo>
                  <a:pt x="1880280" y="1529359"/>
                </a:lnTo>
                <a:lnTo>
                  <a:pt x="1873938" y="1514540"/>
                </a:lnTo>
                <a:close/>
                <a:moveTo>
                  <a:pt x="2790296" y="1508612"/>
                </a:moveTo>
                <a:lnTo>
                  <a:pt x="2787126" y="1511576"/>
                </a:lnTo>
                <a:lnTo>
                  <a:pt x="2787126" y="1514540"/>
                </a:lnTo>
                <a:lnTo>
                  <a:pt x="2787126" y="1517504"/>
                </a:lnTo>
                <a:lnTo>
                  <a:pt x="2790296" y="1523432"/>
                </a:lnTo>
                <a:lnTo>
                  <a:pt x="2796638" y="1526396"/>
                </a:lnTo>
                <a:lnTo>
                  <a:pt x="2799809" y="1535287"/>
                </a:lnTo>
                <a:lnTo>
                  <a:pt x="2815663" y="1529359"/>
                </a:lnTo>
                <a:lnTo>
                  <a:pt x="2834688" y="1529359"/>
                </a:lnTo>
                <a:lnTo>
                  <a:pt x="2822004" y="1526396"/>
                </a:lnTo>
                <a:lnTo>
                  <a:pt x="2822004" y="1517504"/>
                </a:lnTo>
                <a:lnTo>
                  <a:pt x="2822004" y="1511576"/>
                </a:lnTo>
                <a:lnTo>
                  <a:pt x="2815663" y="1508612"/>
                </a:lnTo>
                <a:lnTo>
                  <a:pt x="2812492" y="1511576"/>
                </a:lnTo>
                <a:lnTo>
                  <a:pt x="2809321" y="1511576"/>
                </a:lnTo>
                <a:lnTo>
                  <a:pt x="2809321" y="1514540"/>
                </a:lnTo>
                <a:lnTo>
                  <a:pt x="2802980" y="1511576"/>
                </a:lnTo>
                <a:lnTo>
                  <a:pt x="2796638" y="1511576"/>
                </a:lnTo>
                <a:close/>
                <a:moveTo>
                  <a:pt x="2133943" y="1505649"/>
                </a:moveTo>
                <a:lnTo>
                  <a:pt x="2137114" y="1505649"/>
                </a:lnTo>
                <a:lnTo>
                  <a:pt x="2143455" y="1505649"/>
                </a:lnTo>
                <a:lnTo>
                  <a:pt x="2143455" y="1511576"/>
                </a:lnTo>
                <a:lnTo>
                  <a:pt x="2140284" y="1514540"/>
                </a:lnTo>
                <a:lnTo>
                  <a:pt x="2137114" y="1514540"/>
                </a:lnTo>
                <a:lnTo>
                  <a:pt x="2133943" y="1514540"/>
                </a:lnTo>
                <a:lnTo>
                  <a:pt x="2130772" y="1508612"/>
                </a:lnTo>
                <a:close/>
                <a:moveTo>
                  <a:pt x="2251262" y="1502685"/>
                </a:moveTo>
                <a:lnTo>
                  <a:pt x="2241750" y="1505649"/>
                </a:lnTo>
                <a:lnTo>
                  <a:pt x="2248091" y="1508612"/>
                </a:lnTo>
                <a:lnTo>
                  <a:pt x="2254433" y="1514540"/>
                </a:lnTo>
                <a:lnTo>
                  <a:pt x="2260774" y="1514540"/>
                </a:lnTo>
                <a:lnTo>
                  <a:pt x="2263945" y="1514540"/>
                </a:lnTo>
                <a:lnTo>
                  <a:pt x="2263945" y="1508612"/>
                </a:lnTo>
                <a:lnTo>
                  <a:pt x="2267116" y="1502685"/>
                </a:lnTo>
                <a:close/>
                <a:moveTo>
                  <a:pt x="1946866" y="1502685"/>
                </a:moveTo>
                <a:lnTo>
                  <a:pt x="1943695" y="1517504"/>
                </a:lnTo>
                <a:lnTo>
                  <a:pt x="1940525" y="1529359"/>
                </a:lnTo>
                <a:lnTo>
                  <a:pt x="1937354" y="1547143"/>
                </a:lnTo>
                <a:lnTo>
                  <a:pt x="1950037" y="1547143"/>
                </a:lnTo>
                <a:lnTo>
                  <a:pt x="1959549" y="1547143"/>
                </a:lnTo>
                <a:lnTo>
                  <a:pt x="1962720" y="1544179"/>
                </a:lnTo>
                <a:lnTo>
                  <a:pt x="1962720" y="1523432"/>
                </a:lnTo>
                <a:lnTo>
                  <a:pt x="1959549" y="1502685"/>
                </a:lnTo>
                <a:lnTo>
                  <a:pt x="1950037" y="1502685"/>
                </a:lnTo>
                <a:close/>
                <a:moveTo>
                  <a:pt x="3494212" y="1496757"/>
                </a:moveTo>
                <a:lnTo>
                  <a:pt x="3465675" y="1502685"/>
                </a:lnTo>
                <a:lnTo>
                  <a:pt x="3433967" y="1511576"/>
                </a:lnTo>
                <a:lnTo>
                  <a:pt x="3433967" y="1532323"/>
                </a:lnTo>
                <a:lnTo>
                  <a:pt x="3459334" y="1529359"/>
                </a:lnTo>
                <a:lnTo>
                  <a:pt x="3449821" y="1544179"/>
                </a:lnTo>
                <a:lnTo>
                  <a:pt x="3437138" y="1547143"/>
                </a:lnTo>
                <a:lnTo>
                  <a:pt x="3427626" y="1556034"/>
                </a:lnTo>
                <a:lnTo>
                  <a:pt x="3433967" y="1570854"/>
                </a:lnTo>
                <a:lnTo>
                  <a:pt x="3446650" y="1570854"/>
                </a:lnTo>
                <a:lnTo>
                  <a:pt x="3452992" y="1576782"/>
                </a:lnTo>
                <a:lnTo>
                  <a:pt x="3456163" y="1579745"/>
                </a:lnTo>
                <a:lnTo>
                  <a:pt x="3465675" y="1567890"/>
                </a:lnTo>
                <a:lnTo>
                  <a:pt x="3468846" y="1556034"/>
                </a:lnTo>
                <a:lnTo>
                  <a:pt x="3475188" y="1535287"/>
                </a:lnTo>
                <a:lnTo>
                  <a:pt x="3497383" y="1538251"/>
                </a:lnTo>
                <a:lnTo>
                  <a:pt x="3497383" y="1517504"/>
                </a:lnTo>
                <a:close/>
                <a:moveTo>
                  <a:pt x="3231036" y="1493793"/>
                </a:moveTo>
                <a:lnTo>
                  <a:pt x="3227866" y="1496757"/>
                </a:lnTo>
                <a:lnTo>
                  <a:pt x="3227866" y="1502685"/>
                </a:lnTo>
                <a:lnTo>
                  <a:pt x="3227866" y="1514540"/>
                </a:lnTo>
                <a:lnTo>
                  <a:pt x="3212012" y="1517504"/>
                </a:lnTo>
                <a:lnTo>
                  <a:pt x="3208841" y="1535287"/>
                </a:lnTo>
                <a:lnTo>
                  <a:pt x="3208841" y="1553071"/>
                </a:lnTo>
                <a:lnTo>
                  <a:pt x="3212012" y="1553071"/>
                </a:lnTo>
                <a:lnTo>
                  <a:pt x="3215182" y="1547143"/>
                </a:lnTo>
                <a:lnTo>
                  <a:pt x="3227866" y="1547143"/>
                </a:lnTo>
                <a:lnTo>
                  <a:pt x="3231036" y="1532323"/>
                </a:lnTo>
                <a:lnTo>
                  <a:pt x="3240549" y="1526396"/>
                </a:lnTo>
                <a:lnTo>
                  <a:pt x="3253232" y="1511576"/>
                </a:lnTo>
                <a:lnTo>
                  <a:pt x="3240549" y="1496757"/>
                </a:lnTo>
                <a:lnTo>
                  <a:pt x="3234207" y="1496757"/>
                </a:lnTo>
                <a:close/>
                <a:moveTo>
                  <a:pt x="2945665" y="1487865"/>
                </a:moveTo>
                <a:lnTo>
                  <a:pt x="2939324" y="1496757"/>
                </a:lnTo>
                <a:lnTo>
                  <a:pt x="2939324" y="1511576"/>
                </a:lnTo>
                <a:lnTo>
                  <a:pt x="2939324" y="1514540"/>
                </a:lnTo>
                <a:lnTo>
                  <a:pt x="2942494" y="1511576"/>
                </a:lnTo>
                <a:lnTo>
                  <a:pt x="2971032" y="1523432"/>
                </a:lnTo>
                <a:lnTo>
                  <a:pt x="2996398" y="1535287"/>
                </a:lnTo>
                <a:lnTo>
                  <a:pt x="3015423" y="1544179"/>
                </a:lnTo>
                <a:lnTo>
                  <a:pt x="3021764" y="1556034"/>
                </a:lnTo>
                <a:lnTo>
                  <a:pt x="3015423" y="1567890"/>
                </a:lnTo>
                <a:lnTo>
                  <a:pt x="2996398" y="1573818"/>
                </a:lnTo>
                <a:lnTo>
                  <a:pt x="2996398" y="1579745"/>
                </a:lnTo>
                <a:lnTo>
                  <a:pt x="2999569" y="1585673"/>
                </a:lnTo>
                <a:lnTo>
                  <a:pt x="3009081" y="1594565"/>
                </a:lnTo>
                <a:lnTo>
                  <a:pt x="3015423" y="1600492"/>
                </a:lnTo>
                <a:lnTo>
                  <a:pt x="3021764" y="1594565"/>
                </a:lnTo>
                <a:lnTo>
                  <a:pt x="3021764" y="1588637"/>
                </a:lnTo>
                <a:lnTo>
                  <a:pt x="3034448" y="1564926"/>
                </a:lnTo>
                <a:lnTo>
                  <a:pt x="3056643" y="1553071"/>
                </a:lnTo>
                <a:lnTo>
                  <a:pt x="3066156" y="1556034"/>
                </a:lnTo>
                <a:lnTo>
                  <a:pt x="3082009" y="1570854"/>
                </a:lnTo>
                <a:lnTo>
                  <a:pt x="3088351" y="1558998"/>
                </a:lnTo>
                <a:lnTo>
                  <a:pt x="3101034" y="1547143"/>
                </a:lnTo>
                <a:lnTo>
                  <a:pt x="3085180" y="1547143"/>
                </a:lnTo>
                <a:lnTo>
                  <a:pt x="3072497" y="1538251"/>
                </a:lnTo>
                <a:lnTo>
                  <a:pt x="3056643" y="1532323"/>
                </a:lnTo>
                <a:lnTo>
                  <a:pt x="3037618" y="1538251"/>
                </a:lnTo>
                <a:lnTo>
                  <a:pt x="3031277" y="1538251"/>
                </a:lnTo>
                <a:lnTo>
                  <a:pt x="3028106" y="1535287"/>
                </a:lnTo>
                <a:lnTo>
                  <a:pt x="3028106" y="1523432"/>
                </a:lnTo>
                <a:lnTo>
                  <a:pt x="3015423" y="1526396"/>
                </a:lnTo>
                <a:lnTo>
                  <a:pt x="2999569" y="1529359"/>
                </a:lnTo>
                <a:lnTo>
                  <a:pt x="2993227" y="1523432"/>
                </a:lnTo>
                <a:lnTo>
                  <a:pt x="2993227" y="1511576"/>
                </a:lnTo>
                <a:lnTo>
                  <a:pt x="2996398" y="1505649"/>
                </a:lnTo>
                <a:lnTo>
                  <a:pt x="2990056" y="1502685"/>
                </a:lnTo>
                <a:lnTo>
                  <a:pt x="2983715" y="1502685"/>
                </a:lnTo>
                <a:lnTo>
                  <a:pt x="2971032" y="1511576"/>
                </a:lnTo>
                <a:lnTo>
                  <a:pt x="2955178" y="1508612"/>
                </a:lnTo>
                <a:lnTo>
                  <a:pt x="2952007" y="1496757"/>
                </a:lnTo>
                <a:close/>
                <a:moveTo>
                  <a:pt x="3180304" y="1476010"/>
                </a:moveTo>
                <a:lnTo>
                  <a:pt x="3158108" y="1487865"/>
                </a:lnTo>
                <a:lnTo>
                  <a:pt x="3145425" y="1505649"/>
                </a:lnTo>
                <a:lnTo>
                  <a:pt x="3145425" y="1526396"/>
                </a:lnTo>
                <a:lnTo>
                  <a:pt x="3135913" y="1547143"/>
                </a:lnTo>
                <a:lnTo>
                  <a:pt x="3148596" y="1547143"/>
                </a:lnTo>
                <a:lnTo>
                  <a:pt x="3167621" y="1547143"/>
                </a:lnTo>
                <a:lnTo>
                  <a:pt x="3167621" y="1553071"/>
                </a:lnTo>
                <a:lnTo>
                  <a:pt x="3173962" y="1553071"/>
                </a:lnTo>
                <a:lnTo>
                  <a:pt x="3180304" y="1553071"/>
                </a:lnTo>
                <a:lnTo>
                  <a:pt x="3173962" y="1547143"/>
                </a:lnTo>
                <a:lnTo>
                  <a:pt x="3170792" y="1547143"/>
                </a:lnTo>
                <a:lnTo>
                  <a:pt x="3167621" y="1547143"/>
                </a:lnTo>
                <a:lnTo>
                  <a:pt x="3170792" y="1538251"/>
                </a:lnTo>
                <a:lnTo>
                  <a:pt x="3180304" y="1547143"/>
                </a:lnTo>
                <a:lnTo>
                  <a:pt x="3183475" y="1544179"/>
                </a:lnTo>
                <a:lnTo>
                  <a:pt x="3186646" y="1538251"/>
                </a:lnTo>
                <a:lnTo>
                  <a:pt x="3186646" y="1517504"/>
                </a:lnTo>
                <a:lnTo>
                  <a:pt x="3208841" y="1514540"/>
                </a:lnTo>
                <a:lnTo>
                  <a:pt x="3196158" y="1490829"/>
                </a:lnTo>
                <a:close/>
                <a:moveTo>
                  <a:pt x="2321020" y="1473046"/>
                </a:moveTo>
                <a:lnTo>
                  <a:pt x="2295653" y="1481938"/>
                </a:lnTo>
                <a:lnTo>
                  <a:pt x="2276628" y="1490829"/>
                </a:lnTo>
                <a:lnTo>
                  <a:pt x="2286141" y="1496757"/>
                </a:lnTo>
                <a:lnTo>
                  <a:pt x="2295653" y="1502685"/>
                </a:lnTo>
                <a:lnTo>
                  <a:pt x="2305166" y="1502685"/>
                </a:lnTo>
                <a:lnTo>
                  <a:pt x="2314678" y="1502685"/>
                </a:lnTo>
                <a:lnTo>
                  <a:pt x="2317848" y="1490829"/>
                </a:lnTo>
                <a:close/>
                <a:moveTo>
                  <a:pt x="2203700" y="1470082"/>
                </a:moveTo>
                <a:lnTo>
                  <a:pt x="2187846" y="1473046"/>
                </a:lnTo>
                <a:lnTo>
                  <a:pt x="2181504" y="1487865"/>
                </a:lnTo>
                <a:lnTo>
                  <a:pt x="2197358" y="1484901"/>
                </a:lnTo>
                <a:lnTo>
                  <a:pt x="2210042" y="1476010"/>
                </a:lnTo>
                <a:lnTo>
                  <a:pt x="2206871" y="1473046"/>
                </a:lnTo>
                <a:close/>
                <a:moveTo>
                  <a:pt x="2447851" y="1461190"/>
                </a:moveTo>
                <a:lnTo>
                  <a:pt x="2428826" y="1464154"/>
                </a:lnTo>
                <a:lnTo>
                  <a:pt x="2419314" y="1464154"/>
                </a:lnTo>
                <a:lnTo>
                  <a:pt x="2393948" y="1464154"/>
                </a:lnTo>
                <a:lnTo>
                  <a:pt x="2378094" y="1487865"/>
                </a:lnTo>
                <a:lnTo>
                  <a:pt x="2416143" y="1481938"/>
                </a:lnTo>
                <a:close/>
                <a:moveTo>
                  <a:pt x="2273458" y="1455263"/>
                </a:moveTo>
                <a:lnTo>
                  <a:pt x="2260774" y="1461190"/>
                </a:lnTo>
                <a:lnTo>
                  <a:pt x="2241750" y="1470082"/>
                </a:lnTo>
                <a:lnTo>
                  <a:pt x="2263945" y="1470082"/>
                </a:lnTo>
                <a:lnTo>
                  <a:pt x="2276628" y="1464154"/>
                </a:lnTo>
                <a:lnTo>
                  <a:pt x="2276628" y="1461190"/>
                </a:lnTo>
                <a:close/>
                <a:moveTo>
                  <a:pt x="2162480" y="1452299"/>
                </a:moveTo>
                <a:lnTo>
                  <a:pt x="2159309" y="1464154"/>
                </a:lnTo>
                <a:lnTo>
                  <a:pt x="2159309" y="1476010"/>
                </a:lnTo>
                <a:lnTo>
                  <a:pt x="2168822" y="1467118"/>
                </a:lnTo>
                <a:lnTo>
                  <a:pt x="2168822" y="1452299"/>
                </a:lnTo>
                <a:lnTo>
                  <a:pt x="2165650" y="1452299"/>
                </a:lnTo>
                <a:close/>
                <a:moveTo>
                  <a:pt x="2137114" y="1452299"/>
                </a:moveTo>
                <a:lnTo>
                  <a:pt x="2124430" y="1455263"/>
                </a:lnTo>
                <a:lnTo>
                  <a:pt x="2121260" y="1467118"/>
                </a:lnTo>
                <a:lnTo>
                  <a:pt x="2118089" y="1496757"/>
                </a:lnTo>
                <a:lnTo>
                  <a:pt x="2114918" y="1529359"/>
                </a:lnTo>
                <a:lnTo>
                  <a:pt x="2118089" y="1538251"/>
                </a:lnTo>
                <a:lnTo>
                  <a:pt x="2133943" y="1535287"/>
                </a:lnTo>
                <a:lnTo>
                  <a:pt x="2159309" y="1535287"/>
                </a:lnTo>
                <a:lnTo>
                  <a:pt x="2178334" y="1558998"/>
                </a:lnTo>
                <a:lnTo>
                  <a:pt x="2181504" y="1553071"/>
                </a:lnTo>
                <a:lnTo>
                  <a:pt x="2187846" y="1547143"/>
                </a:lnTo>
                <a:lnTo>
                  <a:pt x="2197358" y="1529359"/>
                </a:lnTo>
                <a:lnTo>
                  <a:pt x="2181504" y="1517504"/>
                </a:lnTo>
                <a:lnTo>
                  <a:pt x="2152968" y="1502685"/>
                </a:lnTo>
                <a:lnTo>
                  <a:pt x="2143455" y="1467118"/>
                </a:lnTo>
                <a:lnTo>
                  <a:pt x="2143455" y="1461190"/>
                </a:lnTo>
                <a:close/>
                <a:moveTo>
                  <a:pt x="2492242" y="1434516"/>
                </a:moveTo>
                <a:lnTo>
                  <a:pt x="2485900" y="1437479"/>
                </a:lnTo>
                <a:lnTo>
                  <a:pt x="2485900" y="1449335"/>
                </a:lnTo>
                <a:lnTo>
                  <a:pt x="2485900" y="1461190"/>
                </a:lnTo>
                <a:lnTo>
                  <a:pt x="2482730" y="1473046"/>
                </a:lnTo>
                <a:lnTo>
                  <a:pt x="2495413" y="1470082"/>
                </a:lnTo>
                <a:lnTo>
                  <a:pt x="2501754" y="1455263"/>
                </a:lnTo>
                <a:lnTo>
                  <a:pt x="2495413" y="1452299"/>
                </a:lnTo>
                <a:lnTo>
                  <a:pt x="2495413" y="1449335"/>
                </a:lnTo>
                <a:lnTo>
                  <a:pt x="2495413" y="1437479"/>
                </a:lnTo>
                <a:close/>
                <a:moveTo>
                  <a:pt x="2397118" y="1428588"/>
                </a:moveTo>
                <a:lnTo>
                  <a:pt x="2381264" y="1431552"/>
                </a:lnTo>
                <a:lnTo>
                  <a:pt x="2374923" y="1446371"/>
                </a:lnTo>
                <a:lnTo>
                  <a:pt x="2387606" y="1443407"/>
                </a:lnTo>
                <a:lnTo>
                  <a:pt x="2400289" y="1434516"/>
                </a:lnTo>
                <a:lnTo>
                  <a:pt x="2400289" y="1431552"/>
                </a:lnTo>
                <a:close/>
                <a:moveTo>
                  <a:pt x="1858084" y="1422660"/>
                </a:moveTo>
                <a:lnTo>
                  <a:pt x="1867596" y="1428588"/>
                </a:lnTo>
                <a:lnTo>
                  <a:pt x="1870767" y="1437479"/>
                </a:lnTo>
                <a:lnTo>
                  <a:pt x="1861255" y="1461190"/>
                </a:lnTo>
                <a:lnTo>
                  <a:pt x="1851742" y="1443407"/>
                </a:lnTo>
                <a:lnTo>
                  <a:pt x="1848572" y="1425624"/>
                </a:lnTo>
                <a:close/>
                <a:moveTo>
                  <a:pt x="3015423" y="1413768"/>
                </a:moveTo>
                <a:lnTo>
                  <a:pt x="2999569" y="1428588"/>
                </a:lnTo>
                <a:lnTo>
                  <a:pt x="3012252" y="1437479"/>
                </a:lnTo>
                <a:lnTo>
                  <a:pt x="3028106" y="1434516"/>
                </a:lnTo>
                <a:lnTo>
                  <a:pt x="3034448" y="1425624"/>
                </a:lnTo>
                <a:lnTo>
                  <a:pt x="3031277" y="1413768"/>
                </a:lnTo>
                <a:close/>
                <a:moveTo>
                  <a:pt x="3135913" y="1410805"/>
                </a:moveTo>
                <a:lnTo>
                  <a:pt x="3126400" y="1431552"/>
                </a:lnTo>
                <a:lnTo>
                  <a:pt x="3129571" y="1455263"/>
                </a:lnTo>
                <a:lnTo>
                  <a:pt x="3123230" y="1476010"/>
                </a:lnTo>
                <a:lnTo>
                  <a:pt x="3116888" y="1490829"/>
                </a:lnTo>
                <a:lnTo>
                  <a:pt x="3123230" y="1502685"/>
                </a:lnTo>
                <a:lnTo>
                  <a:pt x="3126400" y="1502685"/>
                </a:lnTo>
                <a:lnTo>
                  <a:pt x="3142254" y="1473046"/>
                </a:lnTo>
                <a:lnTo>
                  <a:pt x="3170792" y="1464154"/>
                </a:lnTo>
                <a:lnTo>
                  <a:pt x="3151767" y="1449335"/>
                </a:lnTo>
                <a:lnTo>
                  <a:pt x="3145425" y="1431552"/>
                </a:lnTo>
                <a:lnTo>
                  <a:pt x="3158108" y="1425624"/>
                </a:lnTo>
                <a:lnTo>
                  <a:pt x="3170792" y="1425624"/>
                </a:lnTo>
                <a:lnTo>
                  <a:pt x="3167621" y="1422660"/>
                </a:lnTo>
                <a:lnTo>
                  <a:pt x="3164450" y="1416732"/>
                </a:lnTo>
                <a:lnTo>
                  <a:pt x="3161279" y="1416732"/>
                </a:lnTo>
                <a:lnTo>
                  <a:pt x="3158108" y="1416732"/>
                </a:lnTo>
                <a:close/>
                <a:moveTo>
                  <a:pt x="2457364" y="1410805"/>
                </a:moveTo>
                <a:lnTo>
                  <a:pt x="2444680" y="1416732"/>
                </a:lnTo>
                <a:lnTo>
                  <a:pt x="2435168" y="1428588"/>
                </a:lnTo>
                <a:lnTo>
                  <a:pt x="2438339" y="1428588"/>
                </a:lnTo>
                <a:lnTo>
                  <a:pt x="2441510" y="1431552"/>
                </a:lnTo>
                <a:lnTo>
                  <a:pt x="2457364" y="1428588"/>
                </a:lnTo>
                <a:lnTo>
                  <a:pt x="2466876" y="1422660"/>
                </a:lnTo>
                <a:lnTo>
                  <a:pt x="2463705" y="1413768"/>
                </a:lnTo>
                <a:close/>
                <a:moveTo>
                  <a:pt x="2343215" y="1407841"/>
                </a:moveTo>
                <a:lnTo>
                  <a:pt x="2336873" y="1413768"/>
                </a:lnTo>
                <a:lnTo>
                  <a:pt x="2336873" y="1425624"/>
                </a:lnTo>
                <a:lnTo>
                  <a:pt x="2333702" y="1431552"/>
                </a:lnTo>
                <a:lnTo>
                  <a:pt x="2333702" y="1437479"/>
                </a:lnTo>
                <a:lnTo>
                  <a:pt x="2327361" y="1434516"/>
                </a:lnTo>
                <a:lnTo>
                  <a:pt x="2327361" y="1428588"/>
                </a:lnTo>
                <a:lnTo>
                  <a:pt x="2327361" y="1416732"/>
                </a:lnTo>
                <a:lnTo>
                  <a:pt x="2317848" y="1410805"/>
                </a:lnTo>
                <a:lnTo>
                  <a:pt x="2305166" y="1413768"/>
                </a:lnTo>
                <a:lnTo>
                  <a:pt x="2298824" y="1428588"/>
                </a:lnTo>
                <a:lnTo>
                  <a:pt x="2298824" y="1443407"/>
                </a:lnTo>
                <a:lnTo>
                  <a:pt x="2298824" y="1455263"/>
                </a:lnTo>
                <a:lnTo>
                  <a:pt x="2298824" y="1464154"/>
                </a:lnTo>
                <a:lnTo>
                  <a:pt x="2311507" y="1464154"/>
                </a:lnTo>
                <a:lnTo>
                  <a:pt x="2336873" y="1452299"/>
                </a:lnTo>
                <a:lnTo>
                  <a:pt x="2349556" y="1425624"/>
                </a:lnTo>
                <a:lnTo>
                  <a:pt x="2352727" y="1413768"/>
                </a:lnTo>
                <a:close/>
                <a:moveTo>
                  <a:pt x="2657123" y="1393021"/>
                </a:moveTo>
                <a:lnTo>
                  <a:pt x="2638098" y="1404877"/>
                </a:lnTo>
                <a:lnTo>
                  <a:pt x="2625415" y="1407841"/>
                </a:lnTo>
                <a:lnTo>
                  <a:pt x="2615903" y="1404877"/>
                </a:lnTo>
                <a:lnTo>
                  <a:pt x="2606390" y="1407841"/>
                </a:lnTo>
                <a:lnTo>
                  <a:pt x="2600049" y="1413768"/>
                </a:lnTo>
                <a:lnTo>
                  <a:pt x="2612732" y="1434516"/>
                </a:lnTo>
                <a:lnTo>
                  <a:pt x="2638098" y="1437479"/>
                </a:lnTo>
                <a:lnTo>
                  <a:pt x="2641269" y="1422660"/>
                </a:lnTo>
                <a:lnTo>
                  <a:pt x="2660294" y="1422660"/>
                </a:lnTo>
                <a:lnTo>
                  <a:pt x="2682490" y="1425624"/>
                </a:lnTo>
                <a:lnTo>
                  <a:pt x="2698344" y="1437479"/>
                </a:lnTo>
                <a:lnTo>
                  <a:pt x="2711027" y="1416732"/>
                </a:lnTo>
                <a:lnTo>
                  <a:pt x="2707856" y="1393021"/>
                </a:lnTo>
                <a:lnTo>
                  <a:pt x="2692002" y="1393021"/>
                </a:lnTo>
                <a:lnTo>
                  <a:pt x="2676148" y="1393021"/>
                </a:lnTo>
                <a:close/>
                <a:moveTo>
                  <a:pt x="2574683" y="1381166"/>
                </a:moveTo>
                <a:lnTo>
                  <a:pt x="2568341" y="1390057"/>
                </a:lnTo>
                <a:lnTo>
                  <a:pt x="2562000" y="1393021"/>
                </a:lnTo>
                <a:lnTo>
                  <a:pt x="2568341" y="1393021"/>
                </a:lnTo>
                <a:lnTo>
                  <a:pt x="2577854" y="1395985"/>
                </a:lnTo>
                <a:lnTo>
                  <a:pt x="2593708" y="1390057"/>
                </a:lnTo>
                <a:lnTo>
                  <a:pt x="2593708" y="1387093"/>
                </a:lnTo>
                <a:lnTo>
                  <a:pt x="2590537" y="1381166"/>
                </a:lnTo>
                <a:close/>
                <a:moveTo>
                  <a:pt x="3085180" y="1369310"/>
                </a:moveTo>
                <a:lnTo>
                  <a:pt x="3097863" y="1390057"/>
                </a:lnTo>
                <a:lnTo>
                  <a:pt x="3097863" y="1410805"/>
                </a:lnTo>
                <a:lnTo>
                  <a:pt x="3094692" y="1425624"/>
                </a:lnTo>
                <a:lnTo>
                  <a:pt x="3075668" y="1428588"/>
                </a:lnTo>
                <a:lnTo>
                  <a:pt x="3062984" y="1428588"/>
                </a:lnTo>
                <a:lnTo>
                  <a:pt x="3062984" y="1434516"/>
                </a:lnTo>
                <a:lnTo>
                  <a:pt x="3062984" y="1449335"/>
                </a:lnTo>
                <a:lnTo>
                  <a:pt x="3062984" y="1467118"/>
                </a:lnTo>
                <a:lnTo>
                  <a:pt x="3066156" y="1467118"/>
                </a:lnTo>
                <a:lnTo>
                  <a:pt x="3072497" y="1467118"/>
                </a:lnTo>
                <a:lnTo>
                  <a:pt x="3066156" y="1470082"/>
                </a:lnTo>
                <a:lnTo>
                  <a:pt x="3062984" y="1473046"/>
                </a:lnTo>
                <a:lnTo>
                  <a:pt x="3066156" y="1484901"/>
                </a:lnTo>
                <a:lnTo>
                  <a:pt x="3078838" y="1484901"/>
                </a:lnTo>
                <a:lnTo>
                  <a:pt x="3082009" y="1484901"/>
                </a:lnTo>
                <a:lnTo>
                  <a:pt x="3082009" y="1487865"/>
                </a:lnTo>
                <a:lnTo>
                  <a:pt x="3082009" y="1496757"/>
                </a:lnTo>
                <a:lnTo>
                  <a:pt x="3094692" y="1502685"/>
                </a:lnTo>
                <a:lnTo>
                  <a:pt x="3094692" y="1464154"/>
                </a:lnTo>
                <a:lnTo>
                  <a:pt x="3113717" y="1431552"/>
                </a:lnTo>
                <a:lnTo>
                  <a:pt x="3113717" y="1425624"/>
                </a:lnTo>
                <a:lnTo>
                  <a:pt x="3107376" y="1422660"/>
                </a:lnTo>
                <a:lnTo>
                  <a:pt x="3101034" y="1413768"/>
                </a:lnTo>
                <a:lnTo>
                  <a:pt x="3104205" y="1407841"/>
                </a:lnTo>
                <a:lnTo>
                  <a:pt x="3107376" y="1384130"/>
                </a:lnTo>
                <a:close/>
                <a:moveTo>
                  <a:pt x="2527121" y="1366346"/>
                </a:moveTo>
                <a:lnTo>
                  <a:pt x="2523950" y="1372274"/>
                </a:lnTo>
                <a:lnTo>
                  <a:pt x="2517608" y="1381166"/>
                </a:lnTo>
                <a:lnTo>
                  <a:pt x="2514438" y="1390057"/>
                </a:lnTo>
                <a:lnTo>
                  <a:pt x="2511267" y="1401913"/>
                </a:lnTo>
                <a:lnTo>
                  <a:pt x="2504925" y="1390057"/>
                </a:lnTo>
                <a:lnTo>
                  <a:pt x="2492242" y="1393021"/>
                </a:lnTo>
                <a:lnTo>
                  <a:pt x="2485900" y="1404877"/>
                </a:lnTo>
                <a:lnTo>
                  <a:pt x="2485900" y="1413768"/>
                </a:lnTo>
                <a:lnTo>
                  <a:pt x="2495413" y="1416732"/>
                </a:lnTo>
                <a:lnTo>
                  <a:pt x="2504925" y="1413768"/>
                </a:lnTo>
                <a:lnTo>
                  <a:pt x="2530292" y="1404877"/>
                </a:lnTo>
                <a:lnTo>
                  <a:pt x="2530292" y="1381166"/>
                </a:lnTo>
                <a:lnTo>
                  <a:pt x="2530292" y="1372274"/>
                </a:lnTo>
                <a:close/>
                <a:moveTo>
                  <a:pt x="1848572" y="1363383"/>
                </a:moveTo>
                <a:lnTo>
                  <a:pt x="1854913" y="1369310"/>
                </a:lnTo>
                <a:lnTo>
                  <a:pt x="1851742" y="1381166"/>
                </a:lnTo>
                <a:lnTo>
                  <a:pt x="1851742" y="1401913"/>
                </a:lnTo>
                <a:lnTo>
                  <a:pt x="1851742" y="1416732"/>
                </a:lnTo>
                <a:lnTo>
                  <a:pt x="1810522" y="1410805"/>
                </a:lnTo>
                <a:lnTo>
                  <a:pt x="1781985" y="1437479"/>
                </a:lnTo>
                <a:lnTo>
                  <a:pt x="1778814" y="1446371"/>
                </a:lnTo>
                <a:lnTo>
                  <a:pt x="1766131" y="1443407"/>
                </a:lnTo>
                <a:lnTo>
                  <a:pt x="1759789" y="1437479"/>
                </a:lnTo>
                <a:lnTo>
                  <a:pt x="1747106" y="1437479"/>
                </a:lnTo>
                <a:lnTo>
                  <a:pt x="1737594" y="1443407"/>
                </a:lnTo>
                <a:lnTo>
                  <a:pt x="1724911" y="1434516"/>
                </a:lnTo>
                <a:lnTo>
                  <a:pt x="1737594" y="1416732"/>
                </a:lnTo>
                <a:lnTo>
                  <a:pt x="1759789" y="1407841"/>
                </a:lnTo>
                <a:lnTo>
                  <a:pt x="1794668" y="1401913"/>
                </a:lnTo>
                <a:lnTo>
                  <a:pt x="1832718" y="1387093"/>
                </a:lnTo>
                <a:lnTo>
                  <a:pt x="1835888" y="1384130"/>
                </a:lnTo>
                <a:lnTo>
                  <a:pt x="1835888" y="1375238"/>
                </a:lnTo>
                <a:lnTo>
                  <a:pt x="1835888" y="1366346"/>
                </a:lnTo>
                <a:close/>
                <a:moveTo>
                  <a:pt x="3040789" y="1348563"/>
                </a:moveTo>
                <a:lnTo>
                  <a:pt x="3031277" y="1351527"/>
                </a:lnTo>
                <a:lnTo>
                  <a:pt x="3031277" y="1360419"/>
                </a:lnTo>
                <a:lnTo>
                  <a:pt x="3021764" y="1369310"/>
                </a:lnTo>
                <a:lnTo>
                  <a:pt x="3015423" y="1375238"/>
                </a:lnTo>
                <a:lnTo>
                  <a:pt x="3034448" y="1381166"/>
                </a:lnTo>
                <a:lnTo>
                  <a:pt x="3043960" y="1372274"/>
                </a:lnTo>
                <a:lnTo>
                  <a:pt x="3056643" y="1369310"/>
                </a:lnTo>
                <a:lnTo>
                  <a:pt x="3059814" y="1360419"/>
                </a:lnTo>
                <a:lnTo>
                  <a:pt x="3053472" y="1354491"/>
                </a:lnTo>
                <a:close/>
                <a:moveTo>
                  <a:pt x="2844200" y="1345599"/>
                </a:moveTo>
                <a:lnTo>
                  <a:pt x="2837858" y="1366346"/>
                </a:lnTo>
                <a:lnTo>
                  <a:pt x="2802980" y="1366346"/>
                </a:lnTo>
                <a:lnTo>
                  <a:pt x="2774442" y="1372274"/>
                </a:lnTo>
                <a:lnTo>
                  <a:pt x="2768101" y="1375238"/>
                </a:lnTo>
                <a:lnTo>
                  <a:pt x="2764930" y="1387093"/>
                </a:lnTo>
                <a:lnTo>
                  <a:pt x="2771272" y="1390057"/>
                </a:lnTo>
                <a:lnTo>
                  <a:pt x="2777613" y="1387093"/>
                </a:lnTo>
                <a:lnTo>
                  <a:pt x="2802980" y="1381166"/>
                </a:lnTo>
                <a:lnTo>
                  <a:pt x="2834688" y="1381166"/>
                </a:lnTo>
                <a:lnTo>
                  <a:pt x="2834688" y="1384130"/>
                </a:lnTo>
                <a:lnTo>
                  <a:pt x="2837858" y="1384130"/>
                </a:lnTo>
                <a:lnTo>
                  <a:pt x="2831517" y="1390057"/>
                </a:lnTo>
                <a:lnTo>
                  <a:pt x="2822004" y="1395985"/>
                </a:lnTo>
                <a:lnTo>
                  <a:pt x="2837858" y="1395985"/>
                </a:lnTo>
                <a:lnTo>
                  <a:pt x="2847371" y="1390057"/>
                </a:lnTo>
                <a:lnTo>
                  <a:pt x="2847371" y="1384130"/>
                </a:lnTo>
                <a:lnTo>
                  <a:pt x="2837858" y="1375238"/>
                </a:lnTo>
                <a:lnTo>
                  <a:pt x="2837858" y="1372274"/>
                </a:lnTo>
                <a:lnTo>
                  <a:pt x="2837858" y="1366346"/>
                </a:lnTo>
                <a:lnTo>
                  <a:pt x="2856883" y="1360419"/>
                </a:lnTo>
                <a:lnTo>
                  <a:pt x="2866396" y="1345599"/>
                </a:lnTo>
                <a:close/>
                <a:moveTo>
                  <a:pt x="1804181" y="1333744"/>
                </a:moveTo>
                <a:lnTo>
                  <a:pt x="1810522" y="1333744"/>
                </a:lnTo>
                <a:lnTo>
                  <a:pt x="1826376" y="1339672"/>
                </a:lnTo>
                <a:lnTo>
                  <a:pt x="1832718" y="1348563"/>
                </a:lnTo>
                <a:lnTo>
                  <a:pt x="1829547" y="1354491"/>
                </a:lnTo>
                <a:lnTo>
                  <a:pt x="1816864" y="1354491"/>
                </a:lnTo>
                <a:lnTo>
                  <a:pt x="1807351" y="1351527"/>
                </a:lnTo>
                <a:lnTo>
                  <a:pt x="1804181" y="1342635"/>
                </a:lnTo>
                <a:close/>
                <a:moveTo>
                  <a:pt x="1946866" y="1321888"/>
                </a:moveTo>
                <a:lnTo>
                  <a:pt x="1959549" y="1327816"/>
                </a:lnTo>
                <a:lnTo>
                  <a:pt x="1962720" y="1342635"/>
                </a:lnTo>
                <a:lnTo>
                  <a:pt x="1959549" y="1366346"/>
                </a:lnTo>
                <a:lnTo>
                  <a:pt x="1950037" y="1393021"/>
                </a:lnTo>
                <a:lnTo>
                  <a:pt x="1950037" y="1401913"/>
                </a:lnTo>
                <a:lnTo>
                  <a:pt x="1940525" y="1404877"/>
                </a:lnTo>
                <a:lnTo>
                  <a:pt x="1937354" y="1395985"/>
                </a:lnTo>
                <a:lnTo>
                  <a:pt x="1940525" y="1390057"/>
                </a:lnTo>
                <a:lnTo>
                  <a:pt x="1943695" y="1363383"/>
                </a:lnTo>
                <a:lnTo>
                  <a:pt x="1943695" y="1339672"/>
                </a:lnTo>
                <a:lnTo>
                  <a:pt x="1940525" y="1327816"/>
                </a:lnTo>
                <a:close/>
                <a:moveTo>
                  <a:pt x="2996398" y="1312997"/>
                </a:moveTo>
                <a:lnTo>
                  <a:pt x="2967861" y="1318924"/>
                </a:lnTo>
                <a:lnTo>
                  <a:pt x="2932982" y="1321888"/>
                </a:lnTo>
                <a:lnTo>
                  <a:pt x="2926640" y="1339672"/>
                </a:lnTo>
                <a:lnTo>
                  <a:pt x="2904445" y="1342635"/>
                </a:lnTo>
                <a:lnTo>
                  <a:pt x="2898104" y="1345599"/>
                </a:lnTo>
                <a:lnTo>
                  <a:pt x="2894933" y="1351527"/>
                </a:lnTo>
                <a:lnTo>
                  <a:pt x="2898104" y="1360419"/>
                </a:lnTo>
                <a:lnTo>
                  <a:pt x="2907616" y="1360419"/>
                </a:lnTo>
                <a:lnTo>
                  <a:pt x="2926640" y="1354491"/>
                </a:lnTo>
                <a:lnTo>
                  <a:pt x="2948836" y="1354491"/>
                </a:lnTo>
                <a:lnTo>
                  <a:pt x="2955178" y="1351527"/>
                </a:lnTo>
                <a:lnTo>
                  <a:pt x="2964690" y="1348563"/>
                </a:lnTo>
                <a:lnTo>
                  <a:pt x="2961519" y="1339672"/>
                </a:lnTo>
                <a:lnTo>
                  <a:pt x="2971032" y="1330780"/>
                </a:lnTo>
                <a:lnTo>
                  <a:pt x="2986886" y="1327816"/>
                </a:lnTo>
                <a:close/>
                <a:moveTo>
                  <a:pt x="2523950" y="1310033"/>
                </a:moveTo>
                <a:lnTo>
                  <a:pt x="2514438" y="1333744"/>
                </a:lnTo>
                <a:lnTo>
                  <a:pt x="2517608" y="1360419"/>
                </a:lnTo>
                <a:lnTo>
                  <a:pt x="2533462" y="1333744"/>
                </a:lnTo>
                <a:close/>
                <a:moveTo>
                  <a:pt x="3072497" y="1301141"/>
                </a:moveTo>
                <a:lnTo>
                  <a:pt x="3059814" y="1307069"/>
                </a:lnTo>
                <a:lnTo>
                  <a:pt x="3056643" y="1310033"/>
                </a:lnTo>
                <a:lnTo>
                  <a:pt x="3053472" y="1312997"/>
                </a:lnTo>
                <a:lnTo>
                  <a:pt x="3059814" y="1321888"/>
                </a:lnTo>
                <a:lnTo>
                  <a:pt x="3066156" y="1321888"/>
                </a:lnTo>
                <a:lnTo>
                  <a:pt x="3082009" y="1312997"/>
                </a:lnTo>
                <a:lnTo>
                  <a:pt x="3082009" y="1304105"/>
                </a:lnTo>
                <a:close/>
                <a:moveTo>
                  <a:pt x="3043960" y="1301141"/>
                </a:moveTo>
                <a:lnTo>
                  <a:pt x="3031277" y="1304105"/>
                </a:lnTo>
                <a:lnTo>
                  <a:pt x="3012252" y="1307069"/>
                </a:lnTo>
                <a:lnTo>
                  <a:pt x="3028106" y="1318924"/>
                </a:lnTo>
                <a:lnTo>
                  <a:pt x="3040789" y="1312997"/>
                </a:lnTo>
                <a:lnTo>
                  <a:pt x="3043960" y="1307069"/>
                </a:lnTo>
                <a:close/>
                <a:moveTo>
                  <a:pt x="3437138" y="1289286"/>
                </a:moveTo>
                <a:lnTo>
                  <a:pt x="3433967" y="1292250"/>
                </a:lnTo>
                <a:lnTo>
                  <a:pt x="3437138" y="1298177"/>
                </a:lnTo>
                <a:lnTo>
                  <a:pt x="3437138" y="1301141"/>
                </a:lnTo>
                <a:lnTo>
                  <a:pt x="3443480" y="1298177"/>
                </a:lnTo>
                <a:lnTo>
                  <a:pt x="3446650" y="1292250"/>
                </a:lnTo>
                <a:lnTo>
                  <a:pt x="3446650" y="1289286"/>
                </a:lnTo>
                <a:lnTo>
                  <a:pt x="3443480" y="1289286"/>
                </a:lnTo>
                <a:close/>
                <a:moveTo>
                  <a:pt x="2359069" y="1286322"/>
                </a:moveTo>
                <a:lnTo>
                  <a:pt x="2343215" y="1307069"/>
                </a:lnTo>
                <a:lnTo>
                  <a:pt x="2336873" y="1330780"/>
                </a:lnTo>
                <a:lnTo>
                  <a:pt x="2349556" y="1321888"/>
                </a:lnTo>
                <a:lnTo>
                  <a:pt x="2362240" y="1312997"/>
                </a:lnTo>
                <a:lnTo>
                  <a:pt x="2362240" y="1307069"/>
                </a:lnTo>
                <a:lnTo>
                  <a:pt x="2365410" y="1304105"/>
                </a:lnTo>
                <a:lnTo>
                  <a:pt x="2365410" y="1301141"/>
                </a:lnTo>
                <a:lnTo>
                  <a:pt x="2374923" y="1298177"/>
                </a:lnTo>
                <a:lnTo>
                  <a:pt x="2378094" y="1286322"/>
                </a:lnTo>
                <a:lnTo>
                  <a:pt x="2365410" y="1289286"/>
                </a:lnTo>
                <a:close/>
                <a:moveTo>
                  <a:pt x="1807351" y="1286322"/>
                </a:moveTo>
                <a:lnTo>
                  <a:pt x="1804181" y="1289286"/>
                </a:lnTo>
                <a:lnTo>
                  <a:pt x="1807351" y="1289286"/>
                </a:lnTo>
                <a:lnTo>
                  <a:pt x="1810522" y="1289286"/>
                </a:lnTo>
                <a:lnTo>
                  <a:pt x="1813693" y="1304105"/>
                </a:lnTo>
                <a:lnTo>
                  <a:pt x="1816864" y="1318924"/>
                </a:lnTo>
                <a:lnTo>
                  <a:pt x="1826376" y="1304105"/>
                </a:lnTo>
                <a:lnTo>
                  <a:pt x="1832718" y="1289286"/>
                </a:lnTo>
                <a:lnTo>
                  <a:pt x="1839059" y="1289286"/>
                </a:lnTo>
                <a:lnTo>
                  <a:pt x="1848572" y="1289286"/>
                </a:lnTo>
                <a:lnTo>
                  <a:pt x="1839059" y="1286322"/>
                </a:lnTo>
                <a:lnTo>
                  <a:pt x="1832718" y="1289286"/>
                </a:lnTo>
                <a:lnTo>
                  <a:pt x="1823205" y="1289286"/>
                </a:lnTo>
                <a:lnTo>
                  <a:pt x="1810522" y="1289286"/>
                </a:lnTo>
                <a:close/>
                <a:moveTo>
                  <a:pt x="2882250" y="1280394"/>
                </a:moveTo>
                <a:lnTo>
                  <a:pt x="2882250" y="1318924"/>
                </a:lnTo>
                <a:lnTo>
                  <a:pt x="2917128" y="1318924"/>
                </a:lnTo>
                <a:lnTo>
                  <a:pt x="2920299" y="1318924"/>
                </a:lnTo>
                <a:lnTo>
                  <a:pt x="2920299" y="1312997"/>
                </a:lnTo>
                <a:lnTo>
                  <a:pt x="2910786" y="1307069"/>
                </a:lnTo>
                <a:lnTo>
                  <a:pt x="2901274" y="1304105"/>
                </a:lnTo>
                <a:lnTo>
                  <a:pt x="2885420" y="1292250"/>
                </a:lnTo>
                <a:close/>
                <a:moveTo>
                  <a:pt x="2942494" y="1262611"/>
                </a:moveTo>
                <a:lnTo>
                  <a:pt x="2929811" y="1271502"/>
                </a:lnTo>
                <a:lnTo>
                  <a:pt x="2929811" y="1286322"/>
                </a:lnTo>
                <a:lnTo>
                  <a:pt x="2932982" y="1301141"/>
                </a:lnTo>
                <a:lnTo>
                  <a:pt x="2932982" y="1312997"/>
                </a:lnTo>
                <a:lnTo>
                  <a:pt x="2964690" y="1307069"/>
                </a:lnTo>
                <a:lnTo>
                  <a:pt x="2993227" y="1298177"/>
                </a:lnTo>
                <a:lnTo>
                  <a:pt x="2993227" y="1283358"/>
                </a:lnTo>
                <a:lnTo>
                  <a:pt x="2986886" y="1271502"/>
                </a:lnTo>
                <a:lnTo>
                  <a:pt x="2964690" y="1265575"/>
                </a:lnTo>
                <a:close/>
                <a:moveTo>
                  <a:pt x="1975403" y="1259647"/>
                </a:moveTo>
                <a:lnTo>
                  <a:pt x="1975403" y="1268539"/>
                </a:lnTo>
                <a:lnTo>
                  <a:pt x="1962720" y="1268539"/>
                </a:lnTo>
                <a:lnTo>
                  <a:pt x="1959549" y="1283358"/>
                </a:lnTo>
                <a:lnTo>
                  <a:pt x="1956379" y="1301141"/>
                </a:lnTo>
                <a:lnTo>
                  <a:pt x="1950037" y="1307069"/>
                </a:lnTo>
                <a:lnTo>
                  <a:pt x="1943695" y="1312997"/>
                </a:lnTo>
                <a:lnTo>
                  <a:pt x="1937354" y="1310033"/>
                </a:lnTo>
                <a:lnTo>
                  <a:pt x="1937354" y="1301141"/>
                </a:lnTo>
                <a:lnTo>
                  <a:pt x="1937354" y="1298177"/>
                </a:lnTo>
                <a:lnTo>
                  <a:pt x="1934183" y="1298177"/>
                </a:lnTo>
                <a:lnTo>
                  <a:pt x="1927841" y="1298177"/>
                </a:lnTo>
                <a:lnTo>
                  <a:pt x="1924671" y="1301141"/>
                </a:lnTo>
                <a:lnTo>
                  <a:pt x="1918329" y="1324852"/>
                </a:lnTo>
                <a:lnTo>
                  <a:pt x="1918329" y="1345599"/>
                </a:lnTo>
                <a:lnTo>
                  <a:pt x="1918329" y="1360419"/>
                </a:lnTo>
                <a:lnTo>
                  <a:pt x="1911987" y="1369310"/>
                </a:lnTo>
                <a:lnTo>
                  <a:pt x="1915158" y="1369310"/>
                </a:lnTo>
                <a:lnTo>
                  <a:pt x="1915158" y="1372274"/>
                </a:lnTo>
                <a:lnTo>
                  <a:pt x="1918329" y="1381166"/>
                </a:lnTo>
                <a:lnTo>
                  <a:pt x="1915158" y="1387093"/>
                </a:lnTo>
                <a:lnTo>
                  <a:pt x="1921500" y="1407841"/>
                </a:lnTo>
                <a:lnTo>
                  <a:pt x="1940525" y="1416732"/>
                </a:lnTo>
                <a:lnTo>
                  <a:pt x="1956379" y="1428588"/>
                </a:lnTo>
                <a:lnTo>
                  <a:pt x="1943695" y="1437479"/>
                </a:lnTo>
                <a:lnTo>
                  <a:pt x="1946866" y="1461190"/>
                </a:lnTo>
                <a:lnTo>
                  <a:pt x="1946866" y="1481938"/>
                </a:lnTo>
                <a:lnTo>
                  <a:pt x="1950037" y="1487865"/>
                </a:lnTo>
                <a:lnTo>
                  <a:pt x="1962720" y="1487865"/>
                </a:lnTo>
                <a:lnTo>
                  <a:pt x="1981745" y="1467118"/>
                </a:lnTo>
                <a:lnTo>
                  <a:pt x="1991257" y="1443407"/>
                </a:lnTo>
                <a:lnTo>
                  <a:pt x="1984916" y="1449335"/>
                </a:lnTo>
                <a:lnTo>
                  <a:pt x="1975403" y="1452299"/>
                </a:lnTo>
                <a:lnTo>
                  <a:pt x="1975403" y="1437479"/>
                </a:lnTo>
                <a:lnTo>
                  <a:pt x="1975403" y="1425624"/>
                </a:lnTo>
                <a:lnTo>
                  <a:pt x="1969062" y="1422660"/>
                </a:lnTo>
                <a:lnTo>
                  <a:pt x="1975403" y="1413768"/>
                </a:lnTo>
                <a:lnTo>
                  <a:pt x="1975403" y="1410805"/>
                </a:lnTo>
                <a:lnTo>
                  <a:pt x="1975403" y="1404877"/>
                </a:lnTo>
                <a:lnTo>
                  <a:pt x="1969062" y="1395985"/>
                </a:lnTo>
                <a:lnTo>
                  <a:pt x="1978574" y="1393021"/>
                </a:lnTo>
                <a:lnTo>
                  <a:pt x="1978574" y="1345599"/>
                </a:lnTo>
                <a:lnTo>
                  <a:pt x="1984916" y="1298177"/>
                </a:lnTo>
                <a:lnTo>
                  <a:pt x="1984916" y="1277430"/>
                </a:lnTo>
                <a:close/>
                <a:moveTo>
                  <a:pt x="2263945" y="1244828"/>
                </a:moveTo>
                <a:lnTo>
                  <a:pt x="2270287" y="1247791"/>
                </a:lnTo>
                <a:lnTo>
                  <a:pt x="2286141" y="1250755"/>
                </a:lnTo>
                <a:lnTo>
                  <a:pt x="2305166" y="1256683"/>
                </a:lnTo>
                <a:lnTo>
                  <a:pt x="2308336" y="1265575"/>
                </a:lnTo>
                <a:lnTo>
                  <a:pt x="2308336" y="1277430"/>
                </a:lnTo>
                <a:lnTo>
                  <a:pt x="2295653" y="1304105"/>
                </a:lnTo>
                <a:lnTo>
                  <a:pt x="2270287" y="1312997"/>
                </a:lnTo>
                <a:lnTo>
                  <a:pt x="2267116" y="1310033"/>
                </a:lnTo>
                <a:lnTo>
                  <a:pt x="2263945" y="1310033"/>
                </a:lnTo>
                <a:lnTo>
                  <a:pt x="2263945" y="1292250"/>
                </a:lnTo>
                <a:lnTo>
                  <a:pt x="2260774" y="1277430"/>
                </a:lnTo>
                <a:lnTo>
                  <a:pt x="2263945" y="1271502"/>
                </a:lnTo>
                <a:lnTo>
                  <a:pt x="2270287" y="1268539"/>
                </a:lnTo>
                <a:lnTo>
                  <a:pt x="2270287" y="1265575"/>
                </a:lnTo>
                <a:lnTo>
                  <a:pt x="2270287" y="1262611"/>
                </a:lnTo>
                <a:lnTo>
                  <a:pt x="2267116" y="1259647"/>
                </a:lnTo>
                <a:lnTo>
                  <a:pt x="2263945" y="1262611"/>
                </a:lnTo>
                <a:lnTo>
                  <a:pt x="2254433" y="1265575"/>
                </a:lnTo>
                <a:lnTo>
                  <a:pt x="2248091" y="1262611"/>
                </a:lnTo>
                <a:lnTo>
                  <a:pt x="2248091" y="1259647"/>
                </a:lnTo>
                <a:lnTo>
                  <a:pt x="2254433" y="1250755"/>
                </a:lnTo>
                <a:close/>
                <a:moveTo>
                  <a:pt x="3040789" y="1241864"/>
                </a:moveTo>
                <a:lnTo>
                  <a:pt x="3031277" y="1244828"/>
                </a:lnTo>
                <a:lnTo>
                  <a:pt x="3015423" y="1268539"/>
                </a:lnTo>
                <a:lnTo>
                  <a:pt x="3009081" y="1292250"/>
                </a:lnTo>
                <a:lnTo>
                  <a:pt x="3012252" y="1298177"/>
                </a:lnTo>
                <a:lnTo>
                  <a:pt x="3015423" y="1298177"/>
                </a:lnTo>
                <a:lnTo>
                  <a:pt x="3018594" y="1289286"/>
                </a:lnTo>
                <a:lnTo>
                  <a:pt x="3028106" y="1289286"/>
                </a:lnTo>
                <a:lnTo>
                  <a:pt x="3037618" y="1289286"/>
                </a:lnTo>
                <a:lnTo>
                  <a:pt x="3050302" y="1286322"/>
                </a:lnTo>
                <a:lnTo>
                  <a:pt x="3050302" y="1265575"/>
                </a:lnTo>
                <a:lnTo>
                  <a:pt x="3050302" y="1241864"/>
                </a:lnTo>
                <a:close/>
                <a:moveTo>
                  <a:pt x="2590537" y="1235936"/>
                </a:moveTo>
                <a:lnTo>
                  <a:pt x="2596878" y="1238900"/>
                </a:lnTo>
                <a:lnTo>
                  <a:pt x="2590537" y="1244828"/>
                </a:lnTo>
                <a:lnTo>
                  <a:pt x="2590537" y="1238900"/>
                </a:lnTo>
                <a:close/>
                <a:moveTo>
                  <a:pt x="2146626" y="1224081"/>
                </a:moveTo>
                <a:lnTo>
                  <a:pt x="2140284" y="1227044"/>
                </a:lnTo>
                <a:lnTo>
                  <a:pt x="2133943" y="1247791"/>
                </a:lnTo>
                <a:lnTo>
                  <a:pt x="2124430" y="1268539"/>
                </a:lnTo>
                <a:lnTo>
                  <a:pt x="2130772" y="1310033"/>
                </a:lnTo>
                <a:lnTo>
                  <a:pt x="2130772" y="1348563"/>
                </a:lnTo>
                <a:lnTo>
                  <a:pt x="2133943" y="1360419"/>
                </a:lnTo>
                <a:lnTo>
                  <a:pt x="2140284" y="1363383"/>
                </a:lnTo>
                <a:lnTo>
                  <a:pt x="2137114" y="1363383"/>
                </a:lnTo>
                <a:lnTo>
                  <a:pt x="2133943" y="1363383"/>
                </a:lnTo>
                <a:lnTo>
                  <a:pt x="2124430" y="1360419"/>
                </a:lnTo>
                <a:lnTo>
                  <a:pt x="2124430" y="1348563"/>
                </a:lnTo>
                <a:lnTo>
                  <a:pt x="2114918" y="1348563"/>
                </a:lnTo>
                <a:lnTo>
                  <a:pt x="2102235" y="1348563"/>
                </a:lnTo>
                <a:lnTo>
                  <a:pt x="2089552" y="1345599"/>
                </a:lnTo>
                <a:lnTo>
                  <a:pt x="2076868" y="1333744"/>
                </a:lnTo>
                <a:lnTo>
                  <a:pt x="2076868" y="1327816"/>
                </a:lnTo>
                <a:lnTo>
                  <a:pt x="2076868" y="1324852"/>
                </a:lnTo>
                <a:lnTo>
                  <a:pt x="2092722" y="1312997"/>
                </a:lnTo>
                <a:lnTo>
                  <a:pt x="2076868" y="1304105"/>
                </a:lnTo>
                <a:lnTo>
                  <a:pt x="2076868" y="1301141"/>
                </a:lnTo>
                <a:lnTo>
                  <a:pt x="2076868" y="1298177"/>
                </a:lnTo>
                <a:lnTo>
                  <a:pt x="2080039" y="1280394"/>
                </a:lnTo>
                <a:lnTo>
                  <a:pt x="2073698" y="1265575"/>
                </a:lnTo>
                <a:lnTo>
                  <a:pt x="2070527" y="1262611"/>
                </a:lnTo>
                <a:lnTo>
                  <a:pt x="2064185" y="1265575"/>
                </a:lnTo>
                <a:lnTo>
                  <a:pt x="2057844" y="1280394"/>
                </a:lnTo>
                <a:lnTo>
                  <a:pt x="2048331" y="1289286"/>
                </a:lnTo>
                <a:lnTo>
                  <a:pt x="2045160" y="1292250"/>
                </a:lnTo>
                <a:lnTo>
                  <a:pt x="2051502" y="1307069"/>
                </a:lnTo>
                <a:lnTo>
                  <a:pt x="2051502" y="1310033"/>
                </a:lnTo>
                <a:lnTo>
                  <a:pt x="2048331" y="1318924"/>
                </a:lnTo>
                <a:lnTo>
                  <a:pt x="2035648" y="1321888"/>
                </a:lnTo>
                <a:lnTo>
                  <a:pt x="2029306" y="1324852"/>
                </a:lnTo>
                <a:lnTo>
                  <a:pt x="2041990" y="1330780"/>
                </a:lnTo>
                <a:lnTo>
                  <a:pt x="2048331" y="1333744"/>
                </a:lnTo>
                <a:lnTo>
                  <a:pt x="2032477" y="1345599"/>
                </a:lnTo>
                <a:lnTo>
                  <a:pt x="2032477" y="1360419"/>
                </a:lnTo>
                <a:lnTo>
                  <a:pt x="2035648" y="1363383"/>
                </a:lnTo>
                <a:lnTo>
                  <a:pt x="2045160" y="1363383"/>
                </a:lnTo>
                <a:lnTo>
                  <a:pt x="2067356" y="1354491"/>
                </a:lnTo>
                <a:lnTo>
                  <a:pt x="2080039" y="1372274"/>
                </a:lnTo>
                <a:lnTo>
                  <a:pt x="2086381" y="1372274"/>
                </a:lnTo>
                <a:lnTo>
                  <a:pt x="2095893" y="1366346"/>
                </a:lnTo>
                <a:lnTo>
                  <a:pt x="2102235" y="1372274"/>
                </a:lnTo>
                <a:lnTo>
                  <a:pt x="2108576" y="1375238"/>
                </a:lnTo>
                <a:lnTo>
                  <a:pt x="2108576" y="1381166"/>
                </a:lnTo>
                <a:lnTo>
                  <a:pt x="2121260" y="1381166"/>
                </a:lnTo>
                <a:lnTo>
                  <a:pt x="2124430" y="1390057"/>
                </a:lnTo>
                <a:lnTo>
                  <a:pt x="2124430" y="1416732"/>
                </a:lnTo>
                <a:lnTo>
                  <a:pt x="2124430" y="1452299"/>
                </a:lnTo>
                <a:lnTo>
                  <a:pt x="2140284" y="1443407"/>
                </a:lnTo>
                <a:lnTo>
                  <a:pt x="2159309" y="1443407"/>
                </a:lnTo>
                <a:lnTo>
                  <a:pt x="2159309" y="1437479"/>
                </a:lnTo>
                <a:lnTo>
                  <a:pt x="2156138" y="1431552"/>
                </a:lnTo>
                <a:lnTo>
                  <a:pt x="2146626" y="1431552"/>
                </a:lnTo>
                <a:lnTo>
                  <a:pt x="2143455" y="1425624"/>
                </a:lnTo>
                <a:lnTo>
                  <a:pt x="2140284" y="1407841"/>
                </a:lnTo>
                <a:lnTo>
                  <a:pt x="2152968" y="1393021"/>
                </a:lnTo>
                <a:lnTo>
                  <a:pt x="2146626" y="1384130"/>
                </a:lnTo>
                <a:lnTo>
                  <a:pt x="2159309" y="1372274"/>
                </a:lnTo>
                <a:lnTo>
                  <a:pt x="2152968" y="1366346"/>
                </a:lnTo>
                <a:lnTo>
                  <a:pt x="2152968" y="1354491"/>
                </a:lnTo>
                <a:lnTo>
                  <a:pt x="2152968" y="1324852"/>
                </a:lnTo>
                <a:lnTo>
                  <a:pt x="2156138" y="1298177"/>
                </a:lnTo>
                <a:lnTo>
                  <a:pt x="2159309" y="1268539"/>
                </a:lnTo>
                <a:lnTo>
                  <a:pt x="2162480" y="1238900"/>
                </a:lnTo>
                <a:lnTo>
                  <a:pt x="2159309" y="1230008"/>
                </a:lnTo>
                <a:lnTo>
                  <a:pt x="2152968" y="1224081"/>
                </a:lnTo>
                <a:close/>
                <a:moveTo>
                  <a:pt x="1883450" y="1215189"/>
                </a:moveTo>
                <a:lnTo>
                  <a:pt x="1867596" y="1218153"/>
                </a:lnTo>
                <a:lnTo>
                  <a:pt x="1851742" y="1227044"/>
                </a:lnTo>
                <a:lnTo>
                  <a:pt x="1858084" y="1227044"/>
                </a:lnTo>
                <a:lnTo>
                  <a:pt x="1867596" y="1227044"/>
                </a:lnTo>
                <a:lnTo>
                  <a:pt x="1877109" y="1227044"/>
                </a:lnTo>
                <a:lnTo>
                  <a:pt x="1883450" y="1227044"/>
                </a:lnTo>
                <a:lnTo>
                  <a:pt x="1896134" y="1227044"/>
                </a:lnTo>
                <a:lnTo>
                  <a:pt x="1896134" y="1221117"/>
                </a:lnTo>
                <a:lnTo>
                  <a:pt x="1896134" y="1215189"/>
                </a:lnTo>
                <a:close/>
                <a:moveTo>
                  <a:pt x="2317848" y="1179622"/>
                </a:moveTo>
                <a:lnTo>
                  <a:pt x="2317848" y="1188514"/>
                </a:lnTo>
                <a:lnTo>
                  <a:pt x="2305166" y="1197406"/>
                </a:lnTo>
                <a:lnTo>
                  <a:pt x="2305166" y="1221117"/>
                </a:lnTo>
                <a:lnTo>
                  <a:pt x="2311507" y="1244828"/>
                </a:lnTo>
                <a:lnTo>
                  <a:pt x="2311507" y="1250755"/>
                </a:lnTo>
                <a:lnTo>
                  <a:pt x="2305166" y="1256683"/>
                </a:lnTo>
                <a:lnTo>
                  <a:pt x="2289312" y="1241864"/>
                </a:lnTo>
                <a:lnTo>
                  <a:pt x="2270287" y="1238900"/>
                </a:lnTo>
                <a:lnTo>
                  <a:pt x="2260774" y="1238900"/>
                </a:lnTo>
                <a:lnTo>
                  <a:pt x="2248091" y="1230008"/>
                </a:lnTo>
                <a:lnTo>
                  <a:pt x="2241750" y="1224081"/>
                </a:lnTo>
                <a:lnTo>
                  <a:pt x="2229066" y="1230008"/>
                </a:lnTo>
                <a:lnTo>
                  <a:pt x="2229066" y="1241864"/>
                </a:lnTo>
                <a:lnTo>
                  <a:pt x="2222725" y="1244828"/>
                </a:lnTo>
                <a:lnTo>
                  <a:pt x="2219554" y="1250755"/>
                </a:lnTo>
                <a:lnTo>
                  <a:pt x="2206871" y="1256683"/>
                </a:lnTo>
                <a:lnTo>
                  <a:pt x="2206871" y="1259647"/>
                </a:lnTo>
                <a:lnTo>
                  <a:pt x="2206871" y="1262611"/>
                </a:lnTo>
                <a:lnTo>
                  <a:pt x="2206871" y="1265575"/>
                </a:lnTo>
                <a:lnTo>
                  <a:pt x="2206871" y="1268539"/>
                </a:lnTo>
                <a:lnTo>
                  <a:pt x="2203700" y="1268539"/>
                </a:lnTo>
                <a:lnTo>
                  <a:pt x="2203700" y="1280394"/>
                </a:lnTo>
                <a:lnTo>
                  <a:pt x="2210042" y="1286322"/>
                </a:lnTo>
                <a:lnTo>
                  <a:pt x="2219554" y="1298177"/>
                </a:lnTo>
                <a:lnTo>
                  <a:pt x="2203700" y="1304105"/>
                </a:lnTo>
                <a:lnTo>
                  <a:pt x="2206871" y="1310033"/>
                </a:lnTo>
                <a:lnTo>
                  <a:pt x="2206871" y="1318924"/>
                </a:lnTo>
                <a:lnTo>
                  <a:pt x="2219554" y="1321888"/>
                </a:lnTo>
                <a:lnTo>
                  <a:pt x="2229066" y="1321888"/>
                </a:lnTo>
                <a:lnTo>
                  <a:pt x="2229066" y="1312997"/>
                </a:lnTo>
                <a:lnTo>
                  <a:pt x="2232237" y="1310033"/>
                </a:lnTo>
                <a:lnTo>
                  <a:pt x="2244920" y="1321888"/>
                </a:lnTo>
                <a:lnTo>
                  <a:pt x="2260774" y="1324852"/>
                </a:lnTo>
                <a:lnTo>
                  <a:pt x="2292482" y="1333744"/>
                </a:lnTo>
                <a:lnTo>
                  <a:pt x="2305166" y="1366346"/>
                </a:lnTo>
                <a:lnTo>
                  <a:pt x="2305166" y="1375238"/>
                </a:lnTo>
                <a:lnTo>
                  <a:pt x="2305166" y="1387093"/>
                </a:lnTo>
                <a:lnTo>
                  <a:pt x="2298824" y="1395985"/>
                </a:lnTo>
                <a:lnTo>
                  <a:pt x="2308336" y="1404877"/>
                </a:lnTo>
                <a:lnTo>
                  <a:pt x="2317848" y="1401913"/>
                </a:lnTo>
                <a:lnTo>
                  <a:pt x="2327361" y="1393021"/>
                </a:lnTo>
                <a:lnTo>
                  <a:pt x="2330532" y="1387093"/>
                </a:lnTo>
                <a:lnTo>
                  <a:pt x="2330532" y="1375238"/>
                </a:lnTo>
                <a:lnTo>
                  <a:pt x="2327361" y="1369310"/>
                </a:lnTo>
                <a:lnTo>
                  <a:pt x="2330532" y="1363383"/>
                </a:lnTo>
                <a:lnTo>
                  <a:pt x="2330532" y="1354491"/>
                </a:lnTo>
                <a:lnTo>
                  <a:pt x="2330532" y="1345599"/>
                </a:lnTo>
                <a:lnTo>
                  <a:pt x="2321020" y="1327816"/>
                </a:lnTo>
                <a:lnTo>
                  <a:pt x="2327361" y="1307069"/>
                </a:lnTo>
                <a:lnTo>
                  <a:pt x="2330532" y="1271502"/>
                </a:lnTo>
                <a:lnTo>
                  <a:pt x="2333702" y="1238900"/>
                </a:lnTo>
                <a:lnTo>
                  <a:pt x="2336873" y="1227044"/>
                </a:lnTo>
                <a:lnTo>
                  <a:pt x="2336873" y="1221117"/>
                </a:lnTo>
                <a:lnTo>
                  <a:pt x="2336873" y="1197406"/>
                </a:lnTo>
                <a:close/>
                <a:moveTo>
                  <a:pt x="3443480" y="1167767"/>
                </a:moveTo>
                <a:lnTo>
                  <a:pt x="3452992" y="1173695"/>
                </a:lnTo>
                <a:lnTo>
                  <a:pt x="3456163" y="1182586"/>
                </a:lnTo>
                <a:lnTo>
                  <a:pt x="3449821" y="1221117"/>
                </a:lnTo>
                <a:lnTo>
                  <a:pt x="3456163" y="1259647"/>
                </a:lnTo>
                <a:lnTo>
                  <a:pt x="3459334" y="1298177"/>
                </a:lnTo>
                <a:lnTo>
                  <a:pt x="3452992" y="1333744"/>
                </a:lnTo>
                <a:lnTo>
                  <a:pt x="3452992" y="1354491"/>
                </a:lnTo>
                <a:lnTo>
                  <a:pt x="3452992" y="1372274"/>
                </a:lnTo>
                <a:lnTo>
                  <a:pt x="3456163" y="1387093"/>
                </a:lnTo>
                <a:lnTo>
                  <a:pt x="3468846" y="1393021"/>
                </a:lnTo>
                <a:lnTo>
                  <a:pt x="3478358" y="1395985"/>
                </a:lnTo>
                <a:lnTo>
                  <a:pt x="3481529" y="1407841"/>
                </a:lnTo>
                <a:lnTo>
                  <a:pt x="3468846" y="1413768"/>
                </a:lnTo>
                <a:lnTo>
                  <a:pt x="3452992" y="1416732"/>
                </a:lnTo>
                <a:lnTo>
                  <a:pt x="3449821" y="1410805"/>
                </a:lnTo>
                <a:lnTo>
                  <a:pt x="3446650" y="1395985"/>
                </a:lnTo>
                <a:lnTo>
                  <a:pt x="3437138" y="1404877"/>
                </a:lnTo>
                <a:lnTo>
                  <a:pt x="3427626" y="1410805"/>
                </a:lnTo>
                <a:lnTo>
                  <a:pt x="3427626" y="1416732"/>
                </a:lnTo>
                <a:lnTo>
                  <a:pt x="3421284" y="1422660"/>
                </a:lnTo>
                <a:lnTo>
                  <a:pt x="3414942" y="1422660"/>
                </a:lnTo>
                <a:lnTo>
                  <a:pt x="3414942" y="1416732"/>
                </a:lnTo>
                <a:lnTo>
                  <a:pt x="3414942" y="1410805"/>
                </a:lnTo>
                <a:lnTo>
                  <a:pt x="3424455" y="1407841"/>
                </a:lnTo>
                <a:lnTo>
                  <a:pt x="3443480" y="1372274"/>
                </a:lnTo>
                <a:lnTo>
                  <a:pt x="3443480" y="1333744"/>
                </a:lnTo>
                <a:lnTo>
                  <a:pt x="3437138" y="1324852"/>
                </a:lnTo>
                <a:lnTo>
                  <a:pt x="3430796" y="1310033"/>
                </a:lnTo>
                <a:lnTo>
                  <a:pt x="3427626" y="1304105"/>
                </a:lnTo>
                <a:lnTo>
                  <a:pt x="3427626" y="1298177"/>
                </a:lnTo>
                <a:lnTo>
                  <a:pt x="3433967" y="1265575"/>
                </a:lnTo>
                <a:lnTo>
                  <a:pt x="3433967" y="1235936"/>
                </a:lnTo>
                <a:lnTo>
                  <a:pt x="3430796" y="1206297"/>
                </a:lnTo>
                <a:lnTo>
                  <a:pt x="3433967" y="1182586"/>
                </a:lnTo>
                <a:lnTo>
                  <a:pt x="3433967" y="1173695"/>
                </a:lnTo>
                <a:close/>
                <a:moveTo>
                  <a:pt x="2501754" y="1135164"/>
                </a:moveTo>
                <a:lnTo>
                  <a:pt x="2489071" y="1141092"/>
                </a:lnTo>
                <a:lnTo>
                  <a:pt x="2485900" y="1155911"/>
                </a:lnTo>
                <a:lnTo>
                  <a:pt x="2482730" y="1164803"/>
                </a:lnTo>
                <a:lnTo>
                  <a:pt x="2482730" y="1176659"/>
                </a:lnTo>
                <a:lnTo>
                  <a:pt x="2485900" y="1194442"/>
                </a:lnTo>
                <a:lnTo>
                  <a:pt x="2482730" y="1206297"/>
                </a:lnTo>
                <a:lnTo>
                  <a:pt x="2479559" y="1206297"/>
                </a:lnTo>
                <a:lnTo>
                  <a:pt x="2473217" y="1209261"/>
                </a:lnTo>
                <a:lnTo>
                  <a:pt x="2482730" y="1221117"/>
                </a:lnTo>
                <a:lnTo>
                  <a:pt x="2482730" y="1235936"/>
                </a:lnTo>
                <a:lnTo>
                  <a:pt x="2485900" y="1244828"/>
                </a:lnTo>
                <a:lnTo>
                  <a:pt x="2482730" y="1256683"/>
                </a:lnTo>
                <a:lnTo>
                  <a:pt x="2482730" y="1259647"/>
                </a:lnTo>
                <a:lnTo>
                  <a:pt x="2485900" y="1271502"/>
                </a:lnTo>
                <a:lnTo>
                  <a:pt x="2504925" y="1271502"/>
                </a:lnTo>
                <a:lnTo>
                  <a:pt x="2511267" y="1271502"/>
                </a:lnTo>
                <a:lnTo>
                  <a:pt x="2511267" y="1283358"/>
                </a:lnTo>
                <a:lnTo>
                  <a:pt x="2508096" y="1318924"/>
                </a:lnTo>
                <a:lnTo>
                  <a:pt x="2508096" y="1321888"/>
                </a:lnTo>
                <a:lnTo>
                  <a:pt x="2508096" y="1324852"/>
                </a:lnTo>
                <a:lnTo>
                  <a:pt x="2508096" y="1327816"/>
                </a:lnTo>
                <a:lnTo>
                  <a:pt x="2508096" y="1330780"/>
                </a:lnTo>
                <a:lnTo>
                  <a:pt x="2508096" y="1333744"/>
                </a:lnTo>
                <a:lnTo>
                  <a:pt x="2504925" y="1327816"/>
                </a:lnTo>
                <a:lnTo>
                  <a:pt x="2504925" y="1321888"/>
                </a:lnTo>
                <a:lnTo>
                  <a:pt x="2504925" y="1298177"/>
                </a:lnTo>
                <a:lnTo>
                  <a:pt x="2485900" y="1280394"/>
                </a:lnTo>
                <a:lnTo>
                  <a:pt x="2479559" y="1271502"/>
                </a:lnTo>
                <a:lnTo>
                  <a:pt x="2473217" y="1259647"/>
                </a:lnTo>
                <a:lnTo>
                  <a:pt x="2460534" y="1262611"/>
                </a:lnTo>
                <a:lnTo>
                  <a:pt x="2447851" y="1268539"/>
                </a:lnTo>
                <a:lnTo>
                  <a:pt x="2441510" y="1268539"/>
                </a:lnTo>
                <a:lnTo>
                  <a:pt x="2438339" y="1265575"/>
                </a:lnTo>
                <a:lnTo>
                  <a:pt x="2438339" y="1262611"/>
                </a:lnTo>
                <a:lnTo>
                  <a:pt x="2438339" y="1259647"/>
                </a:lnTo>
                <a:lnTo>
                  <a:pt x="2444680" y="1247791"/>
                </a:lnTo>
                <a:lnTo>
                  <a:pt x="2428826" y="1241864"/>
                </a:lnTo>
                <a:lnTo>
                  <a:pt x="2441510" y="1227044"/>
                </a:lnTo>
                <a:lnTo>
                  <a:pt x="2447851" y="1215189"/>
                </a:lnTo>
                <a:lnTo>
                  <a:pt x="2438339" y="1224081"/>
                </a:lnTo>
                <a:lnTo>
                  <a:pt x="2425656" y="1224081"/>
                </a:lnTo>
                <a:lnTo>
                  <a:pt x="2422485" y="1215189"/>
                </a:lnTo>
                <a:lnTo>
                  <a:pt x="2428826" y="1206297"/>
                </a:lnTo>
                <a:lnTo>
                  <a:pt x="2422485" y="1194442"/>
                </a:lnTo>
                <a:lnTo>
                  <a:pt x="2409802" y="1182586"/>
                </a:lnTo>
                <a:lnTo>
                  <a:pt x="2400289" y="1200370"/>
                </a:lnTo>
                <a:lnTo>
                  <a:pt x="2384435" y="1215189"/>
                </a:lnTo>
                <a:lnTo>
                  <a:pt x="2397118" y="1215189"/>
                </a:lnTo>
                <a:lnTo>
                  <a:pt x="2403460" y="1221117"/>
                </a:lnTo>
                <a:lnTo>
                  <a:pt x="2397118" y="1227044"/>
                </a:lnTo>
                <a:lnTo>
                  <a:pt x="2384435" y="1227044"/>
                </a:lnTo>
                <a:lnTo>
                  <a:pt x="2384435" y="1238900"/>
                </a:lnTo>
                <a:lnTo>
                  <a:pt x="2384435" y="1241864"/>
                </a:lnTo>
                <a:lnTo>
                  <a:pt x="2403460" y="1250755"/>
                </a:lnTo>
                <a:lnTo>
                  <a:pt x="2384435" y="1259647"/>
                </a:lnTo>
                <a:lnTo>
                  <a:pt x="2381264" y="1271502"/>
                </a:lnTo>
                <a:lnTo>
                  <a:pt x="2384435" y="1283358"/>
                </a:lnTo>
                <a:lnTo>
                  <a:pt x="2387606" y="1292250"/>
                </a:lnTo>
                <a:lnTo>
                  <a:pt x="2400289" y="1286322"/>
                </a:lnTo>
                <a:lnTo>
                  <a:pt x="2403460" y="1280394"/>
                </a:lnTo>
                <a:lnTo>
                  <a:pt x="2409802" y="1268539"/>
                </a:lnTo>
                <a:lnTo>
                  <a:pt x="2422485" y="1277430"/>
                </a:lnTo>
                <a:lnTo>
                  <a:pt x="2435168" y="1286322"/>
                </a:lnTo>
                <a:lnTo>
                  <a:pt x="2463705" y="1286322"/>
                </a:lnTo>
                <a:lnTo>
                  <a:pt x="2482730" y="1310033"/>
                </a:lnTo>
                <a:lnTo>
                  <a:pt x="2482730" y="1321888"/>
                </a:lnTo>
                <a:lnTo>
                  <a:pt x="2482730" y="1330780"/>
                </a:lnTo>
                <a:lnTo>
                  <a:pt x="2485900" y="1345599"/>
                </a:lnTo>
                <a:lnTo>
                  <a:pt x="2495413" y="1360419"/>
                </a:lnTo>
                <a:lnTo>
                  <a:pt x="2508096" y="1348563"/>
                </a:lnTo>
                <a:lnTo>
                  <a:pt x="2508096" y="1333744"/>
                </a:lnTo>
                <a:lnTo>
                  <a:pt x="2511267" y="1283358"/>
                </a:lnTo>
                <a:lnTo>
                  <a:pt x="2527121" y="1280394"/>
                </a:lnTo>
                <a:lnTo>
                  <a:pt x="2536633" y="1277430"/>
                </a:lnTo>
                <a:lnTo>
                  <a:pt x="2530292" y="1262611"/>
                </a:lnTo>
                <a:lnTo>
                  <a:pt x="2523950" y="1256683"/>
                </a:lnTo>
                <a:lnTo>
                  <a:pt x="2530292" y="1256683"/>
                </a:lnTo>
                <a:lnTo>
                  <a:pt x="2539804" y="1256683"/>
                </a:lnTo>
                <a:lnTo>
                  <a:pt x="2549316" y="1256683"/>
                </a:lnTo>
                <a:lnTo>
                  <a:pt x="2555658" y="1256683"/>
                </a:lnTo>
                <a:lnTo>
                  <a:pt x="2555658" y="1247791"/>
                </a:lnTo>
                <a:lnTo>
                  <a:pt x="2555658" y="1244828"/>
                </a:lnTo>
                <a:lnTo>
                  <a:pt x="2549316" y="1247791"/>
                </a:lnTo>
                <a:lnTo>
                  <a:pt x="2539804" y="1247791"/>
                </a:lnTo>
                <a:lnTo>
                  <a:pt x="2533462" y="1250755"/>
                </a:lnTo>
                <a:lnTo>
                  <a:pt x="2530292" y="1244828"/>
                </a:lnTo>
                <a:lnTo>
                  <a:pt x="2514438" y="1244828"/>
                </a:lnTo>
                <a:lnTo>
                  <a:pt x="2511267" y="1230008"/>
                </a:lnTo>
                <a:lnTo>
                  <a:pt x="2511267" y="1194442"/>
                </a:lnTo>
                <a:lnTo>
                  <a:pt x="2511267" y="1158875"/>
                </a:lnTo>
                <a:lnTo>
                  <a:pt x="2511267" y="1141092"/>
                </a:lnTo>
                <a:close/>
                <a:moveTo>
                  <a:pt x="2974202" y="1114417"/>
                </a:moveTo>
                <a:lnTo>
                  <a:pt x="2990056" y="1114417"/>
                </a:lnTo>
                <a:lnTo>
                  <a:pt x="3005910" y="1126273"/>
                </a:lnTo>
                <a:lnTo>
                  <a:pt x="3009081" y="1164803"/>
                </a:lnTo>
                <a:lnTo>
                  <a:pt x="2999569" y="1206297"/>
                </a:lnTo>
                <a:lnTo>
                  <a:pt x="2993227" y="1182586"/>
                </a:lnTo>
                <a:lnTo>
                  <a:pt x="2971032" y="1167767"/>
                </a:lnTo>
                <a:lnTo>
                  <a:pt x="2967861" y="1164803"/>
                </a:lnTo>
                <a:lnTo>
                  <a:pt x="2967861" y="1161839"/>
                </a:lnTo>
                <a:lnTo>
                  <a:pt x="2974202" y="1144056"/>
                </a:lnTo>
                <a:lnTo>
                  <a:pt x="2967861" y="1132200"/>
                </a:lnTo>
                <a:lnTo>
                  <a:pt x="2967861" y="1120345"/>
                </a:lnTo>
                <a:close/>
                <a:moveTo>
                  <a:pt x="2175163" y="1078851"/>
                </a:moveTo>
                <a:lnTo>
                  <a:pt x="2140284" y="1081815"/>
                </a:lnTo>
                <a:lnTo>
                  <a:pt x="2108576" y="1093670"/>
                </a:lnTo>
                <a:lnTo>
                  <a:pt x="2108576" y="1096634"/>
                </a:lnTo>
                <a:lnTo>
                  <a:pt x="2108576" y="1099598"/>
                </a:lnTo>
                <a:lnTo>
                  <a:pt x="2114918" y="1099598"/>
                </a:lnTo>
                <a:lnTo>
                  <a:pt x="2121260" y="1099598"/>
                </a:lnTo>
                <a:lnTo>
                  <a:pt x="2146626" y="1090706"/>
                </a:lnTo>
                <a:lnTo>
                  <a:pt x="2175163" y="1090706"/>
                </a:lnTo>
                <a:lnTo>
                  <a:pt x="2175163" y="1081815"/>
                </a:lnTo>
                <a:close/>
                <a:moveTo>
                  <a:pt x="3433967" y="1075887"/>
                </a:moveTo>
                <a:lnTo>
                  <a:pt x="3427626" y="1078851"/>
                </a:lnTo>
                <a:lnTo>
                  <a:pt x="3427626" y="1084778"/>
                </a:lnTo>
                <a:lnTo>
                  <a:pt x="3430796" y="1084778"/>
                </a:lnTo>
                <a:lnTo>
                  <a:pt x="3437138" y="1084778"/>
                </a:lnTo>
                <a:lnTo>
                  <a:pt x="3443480" y="1078851"/>
                </a:lnTo>
                <a:close/>
                <a:moveTo>
                  <a:pt x="3430796" y="1064031"/>
                </a:moveTo>
                <a:lnTo>
                  <a:pt x="3465675" y="1064031"/>
                </a:lnTo>
                <a:lnTo>
                  <a:pt x="3475188" y="1075887"/>
                </a:lnTo>
                <a:lnTo>
                  <a:pt x="3472017" y="1093670"/>
                </a:lnTo>
                <a:lnTo>
                  <a:pt x="3478358" y="1111453"/>
                </a:lnTo>
                <a:lnTo>
                  <a:pt x="3465675" y="1126273"/>
                </a:lnTo>
                <a:lnTo>
                  <a:pt x="3446650" y="1138128"/>
                </a:lnTo>
                <a:lnTo>
                  <a:pt x="3437138" y="1158875"/>
                </a:lnTo>
                <a:lnTo>
                  <a:pt x="3433967" y="1141092"/>
                </a:lnTo>
                <a:lnTo>
                  <a:pt x="3414942" y="1135164"/>
                </a:lnTo>
                <a:lnTo>
                  <a:pt x="3405430" y="1135164"/>
                </a:lnTo>
                <a:lnTo>
                  <a:pt x="3405430" y="1123309"/>
                </a:lnTo>
                <a:lnTo>
                  <a:pt x="3405430" y="1114417"/>
                </a:lnTo>
                <a:lnTo>
                  <a:pt x="3414942" y="1111453"/>
                </a:lnTo>
                <a:lnTo>
                  <a:pt x="3427626" y="1105526"/>
                </a:lnTo>
                <a:lnTo>
                  <a:pt x="3427626" y="1096634"/>
                </a:lnTo>
                <a:lnTo>
                  <a:pt x="3421284" y="1093670"/>
                </a:lnTo>
                <a:lnTo>
                  <a:pt x="3411772" y="1096634"/>
                </a:lnTo>
                <a:lnTo>
                  <a:pt x="3402259" y="1099598"/>
                </a:lnTo>
                <a:lnTo>
                  <a:pt x="3399088" y="1093670"/>
                </a:lnTo>
                <a:lnTo>
                  <a:pt x="3399088" y="1081815"/>
                </a:lnTo>
                <a:lnTo>
                  <a:pt x="3402259" y="1075887"/>
                </a:lnTo>
                <a:close/>
                <a:moveTo>
                  <a:pt x="2856883" y="1049212"/>
                </a:moveTo>
                <a:lnTo>
                  <a:pt x="2856883" y="1055140"/>
                </a:lnTo>
                <a:lnTo>
                  <a:pt x="2844200" y="1058103"/>
                </a:lnTo>
                <a:lnTo>
                  <a:pt x="2831517" y="1081815"/>
                </a:lnTo>
                <a:lnTo>
                  <a:pt x="2841029" y="1111453"/>
                </a:lnTo>
                <a:lnTo>
                  <a:pt x="2841029" y="1147020"/>
                </a:lnTo>
                <a:lnTo>
                  <a:pt x="2815663" y="1176659"/>
                </a:lnTo>
                <a:lnTo>
                  <a:pt x="2812492" y="1176659"/>
                </a:lnTo>
                <a:lnTo>
                  <a:pt x="2809321" y="1179622"/>
                </a:lnTo>
                <a:lnTo>
                  <a:pt x="2796638" y="1161839"/>
                </a:lnTo>
                <a:lnTo>
                  <a:pt x="2777613" y="1155911"/>
                </a:lnTo>
                <a:lnTo>
                  <a:pt x="2780784" y="1147020"/>
                </a:lnTo>
                <a:lnTo>
                  <a:pt x="2790296" y="1147020"/>
                </a:lnTo>
                <a:lnTo>
                  <a:pt x="2802980" y="1141092"/>
                </a:lnTo>
                <a:lnTo>
                  <a:pt x="2802980" y="1132200"/>
                </a:lnTo>
                <a:lnTo>
                  <a:pt x="2796638" y="1126273"/>
                </a:lnTo>
                <a:lnTo>
                  <a:pt x="2787126" y="1132200"/>
                </a:lnTo>
                <a:lnTo>
                  <a:pt x="2793467" y="1120345"/>
                </a:lnTo>
                <a:lnTo>
                  <a:pt x="2793467" y="1105526"/>
                </a:lnTo>
                <a:lnTo>
                  <a:pt x="2780784" y="1111453"/>
                </a:lnTo>
                <a:lnTo>
                  <a:pt x="2777613" y="1096634"/>
                </a:lnTo>
                <a:lnTo>
                  <a:pt x="2774442" y="1093670"/>
                </a:lnTo>
                <a:lnTo>
                  <a:pt x="2771272" y="1093670"/>
                </a:lnTo>
                <a:lnTo>
                  <a:pt x="2768101" y="1093670"/>
                </a:lnTo>
                <a:lnTo>
                  <a:pt x="2764930" y="1096634"/>
                </a:lnTo>
                <a:lnTo>
                  <a:pt x="2755418" y="1114417"/>
                </a:lnTo>
                <a:lnTo>
                  <a:pt x="2736393" y="1123309"/>
                </a:lnTo>
                <a:lnTo>
                  <a:pt x="2755418" y="1138128"/>
                </a:lnTo>
                <a:lnTo>
                  <a:pt x="2736393" y="1152948"/>
                </a:lnTo>
                <a:lnTo>
                  <a:pt x="2749076" y="1155911"/>
                </a:lnTo>
                <a:lnTo>
                  <a:pt x="2755418" y="1161839"/>
                </a:lnTo>
                <a:lnTo>
                  <a:pt x="2752247" y="1167767"/>
                </a:lnTo>
                <a:lnTo>
                  <a:pt x="2745906" y="1167767"/>
                </a:lnTo>
                <a:lnTo>
                  <a:pt x="2736393" y="1176659"/>
                </a:lnTo>
                <a:lnTo>
                  <a:pt x="2733222" y="1179622"/>
                </a:lnTo>
                <a:lnTo>
                  <a:pt x="2726881" y="1200370"/>
                </a:lnTo>
                <a:lnTo>
                  <a:pt x="2701514" y="1197406"/>
                </a:lnTo>
                <a:lnTo>
                  <a:pt x="2698344" y="1206297"/>
                </a:lnTo>
                <a:lnTo>
                  <a:pt x="2688831" y="1215189"/>
                </a:lnTo>
                <a:lnTo>
                  <a:pt x="2685660" y="1206297"/>
                </a:lnTo>
                <a:lnTo>
                  <a:pt x="2685660" y="1200370"/>
                </a:lnTo>
                <a:lnTo>
                  <a:pt x="2688831" y="1158875"/>
                </a:lnTo>
                <a:lnTo>
                  <a:pt x="2688831" y="1114417"/>
                </a:lnTo>
                <a:lnTo>
                  <a:pt x="2685660" y="1099598"/>
                </a:lnTo>
                <a:lnTo>
                  <a:pt x="2676148" y="1093670"/>
                </a:lnTo>
                <a:lnTo>
                  <a:pt x="2663465" y="1099598"/>
                </a:lnTo>
                <a:lnTo>
                  <a:pt x="2660294" y="1114417"/>
                </a:lnTo>
                <a:lnTo>
                  <a:pt x="2660294" y="1117381"/>
                </a:lnTo>
                <a:lnTo>
                  <a:pt x="2660294" y="1120345"/>
                </a:lnTo>
                <a:lnTo>
                  <a:pt x="2660294" y="1144056"/>
                </a:lnTo>
                <a:lnTo>
                  <a:pt x="2660294" y="1164803"/>
                </a:lnTo>
                <a:lnTo>
                  <a:pt x="2660294" y="1167767"/>
                </a:lnTo>
                <a:lnTo>
                  <a:pt x="2660294" y="1173695"/>
                </a:lnTo>
                <a:lnTo>
                  <a:pt x="2660294" y="1182586"/>
                </a:lnTo>
                <a:lnTo>
                  <a:pt x="2660294" y="1194442"/>
                </a:lnTo>
                <a:lnTo>
                  <a:pt x="2660294" y="1203333"/>
                </a:lnTo>
                <a:lnTo>
                  <a:pt x="2660294" y="1215189"/>
                </a:lnTo>
                <a:lnTo>
                  <a:pt x="2641269" y="1221117"/>
                </a:lnTo>
                <a:lnTo>
                  <a:pt x="2622244" y="1227044"/>
                </a:lnTo>
                <a:lnTo>
                  <a:pt x="2619074" y="1224081"/>
                </a:lnTo>
                <a:lnTo>
                  <a:pt x="2619074" y="1218153"/>
                </a:lnTo>
                <a:lnTo>
                  <a:pt x="2619074" y="1203333"/>
                </a:lnTo>
                <a:lnTo>
                  <a:pt x="2603220" y="1203333"/>
                </a:lnTo>
                <a:lnTo>
                  <a:pt x="2612732" y="1188514"/>
                </a:lnTo>
                <a:lnTo>
                  <a:pt x="2625415" y="1179622"/>
                </a:lnTo>
                <a:lnTo>
                  <a:pt x="2603220" y="1176659"/>
                </a:lnTo>
                <a:lnTo>
                  <a:pt x="2612732" y="1155911"/>
                </a:lnTo>
                <a:lnTo>
                  <a:pt x="2603220" y="1152948"/>
                </a:lnTo>
                <a:lnTo>
                  <a:pt x="2600049" y="1144056"/>
                </a:lnTo>
                <a:lnTo>
                  <a:pt x="2600049" y="1138128"/>
                </a:lnTo>
                <a:lnTo>
                  <a:pt x="2593708" y="1135164"/>
                </a:lnTo>
                <a:lnTo>
                  <a:pt x="2584195" y="1138128"/>
                </a:lnTo>
                <a:lnTo>
                  <a:pt x="2581024" y="1144056"/>
                </a:lnTo>
                <a:lnTo>
                  <a:pt x="2574683" y="1158875"/>
                </a:lnTo>
                <a:lnTo>
                  <a:pt x="2558829" y="1167767"/>
                </a:lnTo>
                <a:lnTo>
                  <a:pt x="2571512" y="1167767"/>
                </a:lnTo>
                <a:lnTo>
                  <a:pt x="2577854" y="1179622"/>
                </a:lnTo>
                <a:lnTo>
                  <a:pt x="2574683" y="1185550"/>
                </a:lnTo>
                <a:lnTo>
                  <a:pt x="2562000" y="1185550"/>
                </a:lnTo>
                <a:lnTo>
                  <a:pt x="2568341" y="1206297"/>
                </a:lnTo>
                <a:lnTo>
                  <a:pt x="2562000" y="1230008"/>
                </a:lnTo>
                <a:lnTo>
                  <a:pt x="2571512" y="1235936"/>
                </a:lnTo>
                <a:lnTo>
                  <a:pt x="2574683" y="1244828"/>
                </a:lnTo>
                <a:lnTo>
                  <a:pt x="2581024" y="1244828"/>
                </a:lnTo>
                <a:lnTo>
                  <a:pt x="2590537" y="1244828"/>
                </a:lnTo>
                <a:lnTo>
                  <a:pt x="2590537" y="1250755"/>
                </a:lnTo>
                <a:lnTo>
                  <a:pt x="2596878" y="1259647"/>
                </a:lnTo>
                <a:lnTo>
                  <a:pt x="2612732" y="1259647"/>
                </a:lnTo>
                <a:lnTo>
                  <a:pt x="2628586" y="1262611"/>
                </a:lnTo>
                <a:lnTo>
                  <a:pt x="2647611" y="1259647"/>
                </a:lnTo>
                <a:lnTo>
                  <a:pt x="2657123" y="1268539"/>
                </a:lnTo>
                <a:lnTo>
                  <a:pt x="2660294" y="1292250"/>
                </a:lnTo>
                <a:lnTo>
                  <a:pt x="2644440" y="1312997"/>
                </a:lnTo>
                <a:lnTo>
                  <a:pt x="2657123" y="1333744"/>
                </a:lnTo>
                <a:lnTo>
                  <a:pt x="2660294" y="1360419"/>
                </a:lnTo>
                <a:lnTo>
                  <a:pt x="2641269" y="1366346"/>
                </a:lnTo>
                <a:lnTo>
                  <a:pt x="2625415" y="1375238"/>
                </a:lnTo>
                <a:lnTo>
                  <a:pt x="2625415" y="1381166"/>
                </a:lnTo>
                <a:lnTo>
                  <a:pt x="2660294" y="1381166"/>
                </a:lnTo>
                <a:lnTo>
                  <a:pt x="2676148" y="1360419"/>
                </a:lnTo>
                <a:lnTo>
                  <a:pt x="2685660" y="1369310"/>
                </a:lnTo>
                <a:lnTo>
                  <a:pt x="2701514" y="1375238"/>
                </a:lnTo>
                <a:lnTo>
                  <a:pt x="2711027" y="1348563"/>
                </a:lnTo>
                <a:lnTo>
                  <a:pt x="2692002" y="1330780"/>
                </a:lnTo>
                <a:lnTo>
                  <a:pt x="2688831" y="1324852"/>
                </a:lnTo>
                <a:lnTo>
                  <a:pt x="2685660" y="1318924"/>
                </a:lnTo>
                <a:lnTo>
                  <a:pt x="2685660" y="1286322"/>
                </a:lnTo>
                <a:lnTo>
                  <a:pt x="2685660" y="1256683"/>
                </a:lnTo>
                <a:lnTo>
                  <a:pt x="2688831" y="1247791"/>
                </a:lnTo>
                <a:lnTo>
                  <a:pt x="2698344" y="1250755"/>
                </a:lnTo>
                <a:lnTo>
                  <a:pt x="2711027" y="1241864"/>
                </a:lnTo>
                <a:lnTo>
                  <a:pt x="2726881" y="1238900"/>
                </a:lnTo>
                <a:lnTo>
                  <a:pt x="2723710" y="1230008"/>
                </a:lnTo>
                <a:lnTo>
                  <a:pt x="2720539" y="1227044"/>
                </a:lnTo>
                <a:lnTo>
                  <a:pt x="2714198" y="1224081"/>
                </a:lnTo>
                <a:lnTo>
                  <a:pt x="2714198" y="1218153"/>
                </a:lnTo>
                <a:lnTo>
                  <a:pt x="2720539" y="1215189"/>
                </a:lnTo>
                <a:lnTo>
                  <a:pt x="2723710" y="1215189"/>
                </a:lnTo>
                <a:lnTo>
                  <a:pt x="2733222" y="1215189"/>
                </a:lnTo>
                <a:lnTo>
                  <a:pt x="2742735" y="1218153"/>
                </a:lnTo>
                <a:lnTo>
                  <a:pt x="2745906" y="1221117"/>
                </a:lnTo>
                <a:lnTo>
                  <a:pt x="2745906" y="1224081"/>
                </a:lnTo>
                <a:lnTo>
                  <a:pt x="2758588" y="1221117"/>
                </a:lnTo>
                <a:lnTo>
                  <a:pt x="2768101" y="1209261"/>
                </a:lnTo>
                <a:lnTo>
                  <a:pt x="2755418" y="1197406"/>
                </a:lnTo>
                <a:lnTo>
                  <a:pt x="2764930" y="1185550"/>
                </a:lnTo>
                <a:lnTo>
                  <a:pt x="2774442" y="1182586"/>
                </a:lnTo>
                <a:lnTo>
                  <a:pt x="2780784" y="1194442"/>
                </a:lnTo>
                <a:lnTo>
                  <a:pt x="2799809" y="1200370"/>
                </a:lnTo>
                <a:lnTo>
                  <a:pt x="2822004" y="1203333"/>
                </a:lnTo>
                <a:lnTo>
                  <a:pt x="2841029" y="1221117"/>
                </a:lnTo>
                <a:lnTo>
                  <a:pt x="2837858" y="1244828"/>
                </a:lnTo>
                <a:lnTo>
                  <a:pt x="2837858" y="1259647"/>
                </a:lnTo>
                <a:lnTo>
                  <a:pt x="2837858" y="1271502"/>
                </a:lnTo>
                <a:lnTo>
                  <a:pt x="2841029" y="1277430"/>
                </a:lnTo>
                <a:lnTo>
                  <a:pt x="2837858" y="1307069"/>
                </a:lnTo>
                <a:lnTo>
                  <a:pt x="2822004" y="1333744"/>
                </a:lnTo>
                <a:lnTo>
                  <a:pt x="2866396" y="1324852"/>
                </a:lnTo>
                <a:lnTo>
                  <a:pt x="2866396" y="1289286"/>
                </a:lnTo>
                <a:lnTo>
                  <a:pt x="2863225" y="1265575"/>
                </a:lnTo>
                <a:lnTo>
                  <a:pt x="2869566" y="1244828"/>
                </a:lnTo>
                <a:lnTo>
                  <a:pt x="2869566" y="1215189"/>
                </a:lnTo>
                <a:lnTo>
                  <a:pt x="2875908" y="1179622"/>
                </a:lnTo>
                <a:lnTo>
                  <a:pt x="2869566" y="1179622"/>
                </a:lnTo>
                <a:lnTo>
                  <a:pt x="2866396" y="1176659"/>
                </a:lnTo>
                <a:lnTo>
                  <a:pt x="2866396" y="1138128"/>
                </a:lnTo>
                <a:lnTo>
                  <a:pt x="2869566" y="1096634"/>
                </a:lnTo>
                <a:lnTo>
                  <a:pt x="2869566" y="1084778"/>
                </a:lnTo>
                <a:lnTo>
                  <a:pt x="2879079" y="1078851"/>
                </a:lnTo>
                <a:lnTo>
                  <a:pt x="2869566" y="1064031"/>
                </a:lnTo>
                <a:lnTo>
                  <a:pt x="2869566" y="1052176"/>
                </a:lnTo>
                <a:lnTo>
                  <a:pt x="2863225" y="1049212"/>
                </a:lnTo>
                <a:close/>
                <a:moveTo>
                  <a:pt x="2993227" y="1034392"/>
                </a:moveTo>
                <a:lnTo>
                  <a:pt x="3009081" y="1040320"/>
                </a:lnTo>
                <a:lnTo>
                  <a:pt x="3009081" y="1058103"/>
                </a:lnTo>
                <a:lnTo>
                  <a:pt x="2999569" y="1061067"/>
                </a:lnTo>
                <a:lnTo>
                  <a:pt x="2996398" y="1058103"/>
                </a:lnTo>
                <a:lnTo>
                  <a:pt x="2993227" y="1049212"/>
                </a:lnTo>
                <a:close/>
                <a:moveTo>
                  <a:pt x="2435168" y="1010681"/>
                </a:moveTo>
                <a:lnTo>
                  <a:pt x="2400289" y="1019573"/>
                </a:lnTo>
                <a:lnTo>
                  <a:pt x="2371752" y="1034392"/>
                </a:lnTo>
                <a:lnTo>
                  <a:pt x="2378094" y="1034392"/>
                </a:lnTo>
                <a:lnTo>
                  <a:pt x="2384435" y="1040320"/>
                </a:lnTo>
                <a:lnTo>
                  <a:pt x="2416143" y="1031429"/>
                </a:lnTo>
                <a:close/>
                <a:moveTo>
                  <a:pt x="3066156" y="995862"/>
                </a:moveTo>
                <a:lnTo>
                  <a:pt x="3075668" y="1001790"/>
                </a:lnTo>
                <a:lnTo>
                  <a:pt x="3078838" y="1013645"/>
                </a:lnTo>
                <a:lnTo>
                  <a:pt x="3072497" y="1022537"/>
                </a:lnTo>
                <a:lnTo>
                  <a:pt x="3062984" y="1028465"/>
                </a:lnTo>
                <a:lnTo>
                  <a:pt x="3053472" y="1019573"/>
                </a:lnTo>
                <a:lnTo>
                  <a:pt x="3050302" y="1010681"/>
                </a:lnTo>
                <a:lnTo>
                  <a:pt x="3056643" y="998826"/>
                </a:lnTo>
                <a:close/>
                <a:moveTo>
                  <a:pt x="2511267" y="989934"/>
                </a:moveTo>
                <a:lnTo>
                  <a:pt x="2495413" y="992898"/>
                </a:lnTo>
                <a:lnTo>
                  <a:pt x="2504925" y="1001790"/>
                </a:lnTo>
                <a:lnTo>
                  <a:pt x="2517608" y="1001790"/>
                </a:lnTo>
                <a:close/>
                <a:moveTo>
                  <a:pt x="2355898" y="981043"/>
                </a:moveTo>
                <a:lnTo>
                  <a:pt x="2330532" y="989934"/>
                </a:lnTo>
                <a:lnTo>
                  <a:pt x="2336873" y="995862"/>
                </a:lnTo>
                <a:lnTo>
                  <a:pt x="2333702" y="1001790"/>
                </a:lnTo>
                <a:lnTo>
                  <a:pt x="2330532" y="1001790"/>
                </a:lnTo>
                <a:lnTo>
                  <a:pt x="2327361" y="1010681"/>
                </a:lnTo>
                <a:lnTo>
                  <a:pt x="2321020" y="1016609"/>
                </a:lnTo>
                <a:lnTo>
                  <a:pt x="2362240" y="1016609"/>
                </a:lnTo>
                <a:lnTo>
                  <a:pt x="2400289" y="1001790"/>
                </a:lnTo>
                <a:lnTo>
                  <a:pt x="2400289" y="995862"/>
                </a:lnTo>
                <a:lnTo>
                  <a:pt x="2400289" y="989934"/>
                </a:lnTo>
                <a:lnTo>
                  <a:pt x="2397118" y="989934"/>
                </a:lnTo>
                <a:lnTo>
                  <a:pt x="2393948" y="989934"/>
                </a:lnTo>
                <a:lnTo>
                  <a:pt x="2387606" y="995862"/>
                </a:lnTo>
                <a:lnTo>
                  <a:pt x="2381264" y="995862"/>
                </a:lnTo>
                <a:lnTo>
                  <a:pt x="2378094" y="989934"/>
                </a:lnTo>
                <a:lnTo>
                  <a:pt x="2381264" y="986970"/>
                </a:lnTo>
                <a:lnTo>
                  <a:pt x="2381264" y="981043"/>
                </a:lnTo>
                <a:close/>
                <a:moveTo>
                  <a:pt x="2606390" y="969187"/>
                </a:moveTo>
                <a:lnTo>
                  <a:pt x="2581024" y="975115"/>
                </a:lnTo>
                <a:lnTo>
                  <a:pt x="2555658" y="975115"/>
                </a:lnTo>
                <a:lnTo>
                  <a:pt x="2546146" y="989934"/>
                </a:lnTo>
                <a:lnTo>
                  <a:pt x="2539804" y="1001790"/>
                </a:lnTo>
                <a:lnTo>
                  <a:pt x="2568341" y="992898"/>
                </a:lnTo>
                <a:lnTo>
                  <a:pt x="2593708" y="986970"/>
                </a:lnTo>
                <a:lnTo>
                  <a:pt x="2600049" y="978079"/>
                </a:lnTo>
                <a:close/>
                <a:moveTo>
                  <a:pt x="2444680" y="966223"/>
                </a:moveTo>
                <a:lnTo>
                  <a:pt x="2428826" y="981043"/>
                </a:lnTo>
                <a:lnTo>
                  <a:pt x="2422485" y="981043"/>
                </a:lnTo>
                <a:lnTo>
                  <a:pt x="2419314" y="986970"/>
                </a:lnTo>
                <a:lnTo>
                  <a:pt x="2416143" y="986970"/>
                </a:lnTo>
                <a:lnTo>
                  <a:pt x="2409802" y="989934"/>
                </a:lnTo>
                <a:lnTo>
                  <a:pt x="2416143" y="995862"/>
                </a:lnTo>
                <a:lnTo>
                  <a:pt x="2419314" y="1001790"/>
                </a:lnTo>
                <a:lnTo>
                  <a:pt x="2444680" y="992898"/>
                </a:lnTo>
                <a:lnTo>
                  <a:pt x="2473217" y="986970"/>
                </a:lnTo>
                <a:lnTo>
                  <a:pt x="2482730" y="978079"/>
                </a:lnTo>
                <a:lnTo>
                  <a:pt x="2489071" y="972151"/>
                </a:lnTo>
                <a:lnTo>
                  <a:pt x="2479559" y="972151"/>
                </a:lnTo>
                <a:lnTo>
                  <a:pt x="2466876" y="972151"/>
                </a:lnTo>
                <a:close/>
                <a:moveTo>
                  <a:pt x="3040789" y="939548"/>
                </a:moveTo>
                <a:lnTo>
                  <a:pt x="3056643" y="951404"/>
                </a:lnTo>
                <a:lnTo>
                  <a:pt x="3062984" y="960296"/>
                </a:lnTo>
                <a:lnTo>
                  <a:pt x="3059814" y="969187"/>
                </a:lnTo>
                <a:lnTo>
                  <a:pt x="3053472" y="972151"/>
                </a:lnTo>
                <a:lnTo>
                  <a:pt x="3037618" y="960296"/>
                </a:lnTo>
                <a:lnTo>
                  <a:pt x="3031277" y="948440"/>
                </a:lnTo>
                <a:lnTo>
                  <a:pt x="3034448" y="945476"/>
                </a:lnTo>
                <a:close/>
                <a:moveTo>
                  <a:pt x="2714198" y="895090"/>
                </a:moveTo>
                <a:lnTo>
                  <a:pt x="2692002" y="898054"/>
                </a:lnTo>
                <a:lnTo>
                  <a:pt x="2692002" y="909910"/>
                </a:lnTo>
                <a:lnTo>
                  <a:pt x="2682490" y="912874"/>
                </a:lnTo>
                <a:lnTo>
                  <a:pt x="2676148" y="918801"/>
                </a:lnTo>
                <a:lnTo>
                  <a:pt x="2663465" y="924729"/>
                </a:lnTo>
                <a:lnTo>
                  <a:pt x="2682490" y="930657"/>
                </a:lnTo>
                <a:lnTo>
                  <a:pt x="2698344" y="930657"/>
                </a:lnTo>
                <a:lnTo>
                  <a:pt x="2701514" y="918801"/>
                </a:lnTo>
                <a:lnTo>
                  <a:pt x="2714198" y="918801"/>
                </a:lnTo>
                <a:lnTo>
                  <a:pt x="2730052" y="918801"/>
                </a:lnTo>
                <a:lnTo>
                  <a:pt x="2742735" y="912874"/>
                </a:lnTo>
                <a:lnTo>
                  <a:pt x="2742735" y="906946"/>
                </a:lnTo>
                <a:close/>
                <a:moveTo>
                  <a:pt x="2777613" y="892126"/>
                </a:moveTo>
                <a:lnTo>
                  <a:pt x="2768101" y="895090"/>
                </a:lnTo>
                <a:lnTo>
                  <a:pt x="2758588" y="903982"/>
                </a:lnTo>
                <a:lnTo>
                  <a:pt x="2764930" y="909910"/>
                </a:lnTo>
                <a:lnTo>
                  <a:pt x="2771272" y="909910"/>
                </a:lnTo>
                <a:lnTo>
                  <a:pt x="2780784" y="906946"/>
                </a:lnTo>
                <a:lnTo>
                  <a:pt x="2790296" y="895090"/>
                </a:lnTo>
                <a:lnTo>
                  <a:pt x="2787126" y="892126"/>
                </a:lnTo>
                <a:close/>
                <a:moveTo>
                  <a:pt x="1851742" y="892126"/>
                </a:moveTo>
                <a:lnTo>
                  <a:pt x="1854913" y="892126"/>
                </a:lnTo>
                <a:lnTo>
                  <a:pt x="1861255" y="895090"/>
                </a:lnTo>
                <a:lnTo>
                  <a:pt x="1867596" y="903982"/>
                </a:lnTo>
                <a:lnTo>
                  <a:pt x="1870767" y="918801"/>
                </a:lnTo>
                <a:lnTo>
                  <a:pt x="1877109" y="936585"/>
                </a:lnTo>
                <a:lnTo>
                  <a:pt x="1867596" y="933621"/>
                </a:lnTo>
                <a:lnTo>
                  <a:pt x="1858084" y="933621"/>
                </a:lnTo>
                <a:lnTo>
                  <a:pt x="1835888" y="915837"/>
                </a:lnTo>
                <a:lnTo>
                  <a:pt x="1851742" y="895090"/>
                </a:lnTo>
                <a:close/>
                <a:moveTo>
                  <a:pt x="1937354" y="874343"/>
                </a:moveTo>
                <a:lnTo>
                  <a:pt x="1943695" y="874343"/>
                </a:lnTo>
                <a:lnTo>
                  <a:pt x="1959549" y="886199"/>
                </a:lnTo>
                <a:lnTo>
                  <a:pt x="1975403" y="895090"/>
                </a:lnTo>
                <a:lnTo>
                  <a:pt x="1959549" y="903982"/>
                </a:lnTo>
                <a:lnTo>
                  <a:pt x="1950037" y="924729"/>
                </a:lnTo>
                <a:lnTo>
                  <a:pt x="1937354" y="903982"/>
                </a:lnTo>
                <a:lnTo>
                  <a:pt x="1934183" y="883235"/>
                </a:lnTo>
                <a:close/>
                <a:moveTo>
                  <a:pt x="2755418" y="871379"/>
                </a:moveTo>
                <a:lnTo>
                  <a:pt x="2764930" y="883235"/>
                </a:lnTo>
                <a:lnTo>
                  <a:pt x="2774442" y="883235"/>
                </a:lnTo>
                <a:lnTo>
                  <a:pt x="2787126" y="883235"/>
                </a:lnTo>
                <a:lnTo>
                  <a:pt x="2793467" y="889163"/>
                </a:lnTo>
                <a:lnTo>
                  <a:pt x="2812492" y="898054"/>
                </a:lnTo>
                <a:lnTo>
                  <a:pt x="2831517" y="895090"/>
                </a:lnTo>
                <a:lnTo>
                  <a:pt x="2831517" y="889163"/>
                </a:lnTo>
                <a:lnTo>
                  <a:pt x="2825175" y="886199"/>
                </a:lnTo>
                <a:lnTo>
                  <a:pt x="2793467" y="871379"/>
                </a:lnTo>
                <a:close/>
                <a:moveTo>
                  <a:pt x="2568341" y="871379"/>
                </a:moveTo>
                <a:lnTo>
                  <a:pt x="2549316" y="874343"/>
                </a:lnTo>
                <a:lnTo>
                  <a:pt x="2527121" y="877307"/>
                </a:lnTo>
                <a:lnTo>
                  <a:pt x="2517608" y="877307"/>
                </a:lnTo>
                <a:lnTo>
                  <a:pt x="2514438" y="889163"/>
                </a:lnTo>
                <a:lnTo>
                  <a:pt x="2517608" y="895090"/>
                </a:lnTo>
                <a:lnTo>
                  <a:pt x="2530292" y="895090"/>
                </a:lnTo>
                <a:lnTo>
                  <a:pt x="2552487" y="886199"/>
                </a:lnTo>
                <a:close/>
                <a:moveTo>
                  <a:pt x="2993227" y="868415"/>
                </a:moveTo>
                <a:lnTo>
                  <a:pt x="2971032" y="877307"/>
                </a:lnTo>
                <a:lnTo>
                  <a:pt x="2945665" y="886199"/>
                </a:lnTo>
                <a:lnTo>
                  <a:pt x="2961519" y="895090"/>
                </a:lnTo>
                <a:lnTo>
                  <a:pt x="2971032" y="895090"/>
                </a:lnTo>
                <a:lnTo>
                  <a:pt x="2986886" y="889163"/>
                </a:lnTo>
                <a:lnTo>
                  <a:pt x="2999569" y="889163"/>
                </a:lnTo>
                <a:lnTo>
                  <a:pt x="3005910" y="877307"/>
                </a:lnTo>
                <a:close/>
                <a:moveTo>
                  <a:pt x="2508096" y="853596"/>
                </a:moveTo>
                <a:lnTo>
                  <a:pt x="2463705" y="874343"/>
                </a:lnTo>
                <a:lnTo>
                  <a:pt x="2435168" y="903982"/>
                </a:lnTo>
                <a:lnTo>
                  <a:pt x="2422485" y="930657"/>
                </a:lnTo>
                <a:lnTo>
                  <a:pt x="2406631" y="951404"/>
                </a:lnTo>
                <a:lnTo>
                  <a:pt x="2409802" y="960296"/>
                </a:lnTo>
                <a:lnTo>
                  <a:pt x="2416143" y="972151"/>
                </a:lnTo>
                <a:lnTo>
                  <a:pt x="2425656" y="960296"/>
                </a:lnTo>
                <a:lnTo>
                  <a:pt x="2425656" y="951404"/>
                </a:lnTo>
                <a:lnTo>
                  <a:pt x="2428826" y="933621"/>
                </a:lnTo>
                <a:lnTo>
                  <a:pt x="2447851" y="927693"/>
                </a:lnTo>
                <a:lnTo>
                  <a:pt x="2447851" y="912874"/>
                </a:lnTo>
                <a:lnTo>
                  <a:pt x="2460534" y="906946"/>
                </a:lnTo>
                <a:lnTo>
                  <a:pt x="2470046" y="909910"/>
                </a:lnTo>
                <a:lnTo>
                  <a:pt x="2473217" y="915837"/>
                </a:lnTo>
                <a:lnTo>
                  <a:pt x="2482730" y="924729"/>
                </a:lnTo>
                <a:lnTo>
                  <a:pt x="2492242" y="927693"/>
                </a:lnTo>
                <a:lnTo>
                  <a:pt x="2501754" y="927693"/>
                </a:lnTo>
                <a:lnTo>
                  <a:pt x="2504925" y="930657"/>
                </a:lnTo>
                <a:lnTo>
                  <a:pt x="2504925" y="933621"/>
                </a:lnTo>
                <a:lnTo>
                  <a:pt x="2495413" y="936585"/>
                </a:lnTo>
                <a:lnTo>
                  <a:pt x="2501754" y="945476"/>
                </a:lnTo>
                <a:lnTo>
                  <a:pt x="2504925" y="951404"/>
                </a:lnTo>
                <a:lnTo>
                  <a:pt x="2514438" y="954368"/>
                </a:lnTo>
                <a:lnTo>
                  <a:pt x="2511267" y="966223"/>
                </a:lnTo>
                <a:lnTo>
                  <a:pt x="2501754" y="969187"/>
                </a:lnTo>
                <a:lnTo>
                  <a:pt x="2504925" y="975115"/>
                </a:lnTo>
                <a:lnTo>
                  <a:pt x="2514438" y="978079"/>
                </a:lnTo>
                <a:lnTo>
                  <a:pt x="2523950" y="972151"/>
                </a:lnTo>
                <a:lnTo>
                  <a:pt x="2536633" y="957332"/>
                </a:lnTo>
                <a:lnTo>
                  <a:pt x="2549316" y="972151"/>
                </a:lnTo>
                <a:lnTo>
                  <a:pt x="2571512" y="957332"/>
                </a:lnTo>
                <a:lnTo>
                  <a:pt x="2596878" y="954368"/>
                </a:lnTo>
                <a:lnTo>
                  <a:pt x="2603220" y="954368"/>
                </a:lnTo>
                <a:lnTo>
                  <a:pt x="2606390" y="951404"/>
                </a:lnTo>
                <a:lnTo>
                  <a:pt x="2622244" y="936585"/>
                </a:lnTo>
                <a:lnTo>
                  <a:pt x="2644440" y="945476"/>
                </a:lnTo>
                <a:lnTo>
                  <a:pt x="2647611" y="939548"/>
                </a:lnTo>
                <a:lnTo>
                  <a:pt x="2653952" y="939548"/>
                </a:lnTo>
                <a:lnTo>
                  <a:pt x="2657123" y="936585"/>
                </a:lnTo>
                <a:lnTo>
                  <a:pt x="2660294" y="936585"/>
                </a:lnTo>
                <a:lnTo>
                  <a:pt x="2660294" y="930657"/>
                </a:lnTo>
                <a:lnTo>
                  <a:pt x="2660294" y="924729"/>
                </a:lnTo>
                <a:lnTo>
                  <a:pt x="2653952" y="924729"/>
                </a:lnTo>
                <a:lnTo>
                  <a:pt x="2644440" y="924729"/>
                </a:lnTo>
                <a:lnTo>
                  <a:pt x="2615903" y="912874"/>
                </a:lnTo>
                <a:lnTo>
                  <a:pt x="2584195" y="918801"/>
                </a:lnTo>
                <a:lnTo>
                  <a:pt x="2584195" y="939548"/>
                </a:lnTo>
                <a:lnTo>
                  <a:pt x="2558829" y="948440"/>
                </a:lnTo>
                <a:lnTo>
                  <a:pt x="2555658" y="948440"/>
                </a:lnTo>
                <a:lnTo>
                  <a:pt x="2555658" y="945476"/>
                </a:lnTo>
                <a:lnTo>
                  <a:pt x="2527121" y="936585"/>
                </a:lnTo>
                <a:lnTo>
                  <a:pt x="2514438" y="912874"/>
                </a:lnTo>
                <a:lnTo>
                  <a:pt x="2511267" y="912874"/>
                </a:lnTo>
                <a:lnTo>
                  <a:pt x="2495413" y="903982"/>
                </a:lnTo>
                <a:lnTo>
                  <a:pt x="2492242" y="889163"/>
                </a:lnTo>
                <a:lnTo>
                  <a:pt x="2489071" y="871379"/>
                </a:lnTo>
                <a:lnTo>
                  <a:pt x="2501754" y="865452"/>
                </a:lnTo>
                <a:lnTo>
                  <a:pt x="2504925" y="862488"/>
                </a:lnTo>
                <a:close/>
                <a:moveTo>
                  <a:pt x="1880280" y="847668"/>
                </a:moveTo>
                <a:lnTo>
                  <a:pt x="1896134" y="847668"/>
                </a:lnTo>
                <a:lnTo>
                  <a:pt x="1911987" y="853596"/>
                </a:lnTo>
                <a:lnTo>
                  <a:pt x="1915158" y="865452"/>
                </a:lnTo>
                <a:lnTo>
                  <a:pt x="1911987" y="877307"/>
                </a:lnTo>
                <a:lnTo>
                  <a:pt x="1911987" y="906946"/>
                </a:lnTo>
                <a:lnTo>
                  <a:pt x="1934183" y="930657"/>
                </a:lnTo>
                <a:lnTo>
                  <a:pt x="1937354" y="933621"/>
                </a:lnTo>
                <a:lnTo>
                  <a:pt x="1934183" y="936585"/>
                </a:lnTo>
                <a:lnTo>
                  <a:pt x="1921500" y="951404"/>
                </a:lnTo>
                <a:lnTo>
                  <a:pt x="1911987" y="966223"/>
                </a:lnTo>
                <a:lnTo>
                  <a:pt x="1896134" y="992898"/>
                </a:lnTo>
                <a:lnTo>
                  <a:pt x="1899304" y="1019573"/>
                </a:lnTo>
                <a:lnTo>
                  <a:pt x="1902475" y="1031429"/>
                </a:lnTo>
                <a:lnTo>
                  <a:pt x="1896134" y="1034392"/>
                </a:lnTo>
                <a:lnTo>
                  <a:pt x="1883450" y="1037356"/>
                </a:lnTo>
                <a:lnTo>
                  <a:pt x="1873938" y="1037356"/>
                </a:lnTo>
                <a:lnTo>
                  <a:pt x="1873938" y="1031429"/>
                </a:lnTo>
                <a:lnTo>
                  <a:pt x="1877109" y="1019573"/>
                </a:lnTo>
                <a:lnTo>
                  <a:pt x="1889792" y="978079"/>
                </a:lnTo>
                <a:lnTo>
                  <a:pt x="1877109" y="936585"/>
                </a:lnTo>
                <a:lnTo>
                  <a:pt x="1896134" y="909910"/>
                </a:lnTo>
                <a:lnTo>
                  <a:pt x="1899304" y="877307"/>
                </a:lnTo>
                <a:lnTo>
                  <a:pt x="1896134" y="871379"/>
                </a:lnTo>
                <a:lnTo>
                  <a:pt x="1883450" y="874343"/>
                </a:lnTo>
                <a:lnTo>
                  <a:pt x="1877109" y="877307"/>
                </a:lnTo>
                <a:lnTo>
                  <a:pt x="1867596" y="874343"/>
                </a:lnTo>
                <a:lnTo>
                  <a:pt x="1861255" y="871379"/>
                </a:lnTo>
                <a:lnTo>
                  <a:pt x="1867596" y="868415"/>
                </a:lnTo>
                <a:lnTo>
                  <a:pt x="1873938" y="853596"/>
                </a:lnTo>
                <a:close/>
                <a:moveTo>
                  <a:pt x="2711027" y="806174"/>
                </a:moveTo>
                <a:lnTo>
                  <a:pt x="2707856" y="812102"/>
                </a:lnTo>
                <a:lnTo>
                  <a:pt x="2698344" y="829885"/>
                </a:lnTo>
                <a:lnTo>
                  <a:pt x="2682490" y="847668"/>
                </a:lnTo>
                <a:lnTo>
                  <a:pt x="2676148" y="868415"/>
                </a:lnTo>
                <a:lnTo>
                  <a:pt x="2660294" y="883235"/>
                </a:lnTo>
                <a:lnTo>
                  <a:pt x="2663465" y="886199"/>
                </a:lnTo>
                <a:lnTo>
                  <a:pt x="2663465" y="892126"/>
                </a:lnTo>
                <a:lnTo>
                  <a:pt x="2666636" y="892126"/>
                </a:lnTo>
                <a:lnTo>
                  <a:pt x="2669806" y="895090"/>
                </a:lnTo>
                <a:lnTo>
                  <a:pt x="2669806" y="898054"/>
                </a:lnTo>
                <a:lnTo>
                  <a:pt x="2676148" y="903982"/>
                </a:lnTo>
                <a:lnTo>
                  <a:pt x="2682490" y="871379"/>
                </a:lnTo>
                <a:lnTo>
                  <a:pt x="2704685" y="850632"/>
                </a:lnTo>
                <a:lnTo>
                  <a:pt x="2707856" y="844704"/>
                </a:lnTo>
                <a:lnTo>
                  <a:pt x="2711027" y="835813"/>
                </a:lnTo>
                <a:lnTo>
                  <a:pt x="2723710" y="844704"/>
                </a:lnTo>
                <a:lnTo>
                  <a:pt x="2730052" y="853596"/>
                </a:lnTo>
                <a:lnTo>
                  <a:pt x="2733222" y="856560"/>
                </a:lnTo>
                <a:lnTo>
                  <a:pt x="2736393" y="862488"/>
                </a:lnTo>
                <a:lnTo>
                  <a:pt x="2742735" y="862488"/>
                </a:lnTo>
                <a:lnTo>
                  <a:pt x="2745906" y="862488"/>
                </a:lnTo>
                <a:lnTo>
                  <a:pt x="2768101" y="856560"/>
                </a:lnTo>
                <a:lnTo>
                  <a:pt x="2790296" y="847668"/>
                </a:lnTo>
                <a:lnTo>
                  <a:pt x="2764930" y="847668"/>
                </a:lnTo>
                <a:lnTo>
                  <a:pt x="2749076" y="832849"/>
                </a:lnTo>
                <a:lnTo>
                  <a:pt x="2733222" y="823957"/>
                </a:lnTo>
                <a:lnTo>
                  <a:pt x="2720539" y="809138"/>
                </a:lnTo>
                <a:close/>
                <a:moveTo>
                  <a:pt x="2742735" y="800246"/>
                </a:moveTo>
                <a:lnTo>
                  <a:pt x="2736393" y="803210"/>
                </a:lnTo>
                <a:lnTo>
                  <a:pt x="2736393" y="806174"/>
                </a:lnTo>
                <a:lnTo>
                  <a:pt x="2742735" y="803210"/>
                </a:lnTo>
                <a:lnTo>
                  <a:pt x="2745906" y="803210"/>
                </a:lnTo>
                <a:close/>
                <a:moveTo>
                  <a:pt x="2847371" y="791355"/>
                </a:moveTo>
                <a:lnTo>
                  <a:pt x="2847371" y="803210"/>
                </a:lnTo>
                <a:lnTo>
                  <a:pt x="2834688" y="809138"/>
                </a:lnTo>
                <a:lnTo>
                  <a:pt x="2841029" y="800246"/>
                </a:lnTo>
                <a:close/>
                <a:moveTo>
                  <a:pt x="2387606" y="791355"/>
                </a:moveTo>
                <a:lnTo>
                  <a:pt x="2378094" y="806174"/>
                </a:lnTo>
                <a:lnTo>
                  <a:pt x="2359069" y="826921"/>
                </a:lnTo>
                <a:lnTo>
                  <a:pt x="2352727" y="850632"/>
                </a:lnTo>
                <a:lnTo>
                  <a:pt x="2343215" y="853596"/>
                </a:lnTo>
                <a:lnTo>
                  <a:pt x="2340044" y="862488"/>
                </a:lnTo>
                <a:lnTo>
                  <a:pt x="2343215" y="865452"/>
                </a:lnTo>
                <a:lnTo>
                  <a:pt x="2349556" y="865452"/>
                </a:lnTo>
                <a:lnTo>
                  <a:pt x="2352727" y="862488"/>
                </a:lnTo>
                <a:lnTo>
                  <a:pt x="2352727" y="850632"/>
                </a:lnTo>
                <a:lnTo>
                  <a:pt x="2365410" y="835813"/>
                </a:lnTo>
                <a:lnTo>
                  <a:pt x="2381264" y="826921"/>
                </a:lnTo>
                <a:lnTo>
                  <a:pt x="2384435" y="820993"/>
                </a:lnTo>
                <a:lnTo>
                  <a:pt x="2393948" y="820993"/>
                </a:lnTo>
                <a:lnTo>
                  <a:pt x="2409802" y="832849"/>
                </a:lnTo>
                <a:lnTo>
                  <a:pt x="2425656" y="847668"/>
                </a:lnTo>
                <a:lnTo>
                  <a:pt x="2435168" y="832849"/>
                </a:lnTo>
                <a:lnTo>
                  <a:pt x="2428826" y="823957"/>
                </a:lnTo>
                <a:lnTo>
                  <a:pt x="2422485" y="809138"/>
                </a:lnTo>
                <a:lnTo>
                  <a:pt x="2416143" y="800246"/>
                </a:lnTo>
                <a:lnTo>
                  <a:pt x="2416143" y="794319"/>
                </a:lnTo>
                <a:lnTo>
                  <a:pt x="2406631" y="791355"/>
                </a:lnTo>
                <a:close/>
                <a:moveTo>
                  <a:pt x="2628586" y="720222"/>
                </a:moveTo>
                <a:lnTo>
                  <a:pt x="2619074" y="743933"/>
                </a:lnTo>
                <a:lnTo>
                  <a:pt x="2600049" y="764680"/>
                </a:lnTo>
                <a:lnTo>
                  <a:pt x="2596878" y="767644"/>
                </a:lnTo>
                <a:lnTo>
                  <a:pt x="2596878" y="773571"/>
                </a:lnTo>
                <a:lnTo>
                  <a:pt x="2603220" y="779499"/>
                </a:lnTo>
                <a:lnTo>
                  <a:pt x="2606390" y="779499"/>
                </a:lnTo>
                <a:lnTo>
                  <a:pt x="2619074" y="773571"/>
                </a:lnTo>
                <a:lnTo>
                  <a:pt x="2625415" y="773571"/>
                </a:lnTo>
                <a:lnTo>
                  <a:pt x="2625415" y="764680"/>
                </a:lnTo>
                <a:lnTo>
                  <a:pt x="2638098" y="758752"/>
                </a:lnTo>
                <a:lnTo>
                  <a:pt x="2647611" y="761716"/>
                </a:lnTo>
                <a:lnTo>
                  <a:pt x="2657123" y="770608"/>
                </a:lnTo>
                <a:lnTo>
                  <a:pt x="2676148" y="767644"/>
                </a:lnTo>
                <a:lnTo>
                  <a:pt x="2692002" y="782463"/>
                </a:lnTo>
                <a:lnTo>
                  <a:pt x="2663465" y="743933"/>
                </a:lnTo>
                <a:close/>
                <a:moveTo>
                  <a:pt x="2736393" y="669836"/>
                </a:moveTo>
                <a:lnTo>
                  <a:pt x="2736393" y="678727"/>
                </a:lnTo>
                <a:lnTo>
                  <a:pt x="2730052" y="678727"/>
                </a:lnTo>
                <a:lnTo>
                  <a:pt x="2733222" y="675764"/>
                </a:lnTo>
                <a:close/>
                <a:moveTo>
                  <a:pt x="2920299" y="619450"/>
                </a:moveTo>
                <a:lnTo>
                  <a:pt x="2923470" y="619450"/>
                </a:lnTo>
                <a:lnTo>
                  <a:pt x="2929811" y="622414"/>
                </a:lnTo>
                <a:lnTo>
                  <a:pt x="2932982" y="625378"/>
                </a:lnTo>
                <a:lnTo>
                  <a:pt x="2932982" y="643161"/>
                </a:lnTo>
                <a:lnTo>
                  <a:pt x="2929811" y="663908"/>
                </a:lnTo>
                <a:lnTo>
                  <a:pt x="2920299" y="655016"/>
                </a:lnTo>
                <a:lnTo>
                  <a:pt x="2904445" y="649089"/>
                </a:lnTo>
                <a:lnTo>
                  <a:pt x="2901274" y="646125"/>
                </a:lnTo>
                <a:lnTo>
                  <a:pt x="2904445" y="640197"/>
                </a:lnTo>
                <a:lnTo>
                  <a:pt x="2910786" y="634269"/>
                </a:lnTo>
                <a:lnTo>
                  <a:pt x="2917128" y="625378"/>
                </a:lnTo>
                <a:close/>
                <a:moveTo>
                  <a:pt x="2562000" y="619450"/>
                </a:moveTo>
                <a:lnTo>
                  <a:pt x="2549316" y="634269"/>
                </a:lnTo>
                <a:lnTo>
                  <a:pt x="2546146" y="637233"/>
                </a:lnTo>
                <a:lnTo>
                  <a:pt x="2536633" y="637233"/>
                </a:lnTo>
                <a:lnTo>
                  <a:pt x="2517608" y="663908"/>
                </a:lnTo>
                <a:lnTo>
                  <a:pt x="2514438" y="696511"/>
                </a:lnTo>
                <a:lnTo>
                  <a:pt x="2523950" y="681691"/>
                </a:lnTo>
                <a:lnTo>
                  <a:pt x="2533462" y="669836"/>
                </a:lnTo>
                <a:lnTo>
                  <a:pt x="2536633" y="666872"/>
                </a:lnTo>
                <a:lnTo>
                  <a:pt x="2546146" y="666872"/>
                </a:lnTo>
                <a:lnTo>
                  <a:pt x="2546146" y="660944"/>
                </a:lnTo>
                <a:lnTo>
                  <a:pt x="2549316" y="655016"/>
                </a:lnTo>
                <a:lnTo>
                  <a:pt x="2555658" y="643161"/>
                </a:lnTo>
                <a:lnTo>
                  <a:pt x="2571512" y="649089"/>
                </a:lnTo>
                <a:lnTo>
                  <a:pt x="2577854" y="657980"/>
                </a:lnTo>
                <a:lnTo>
                  <a:pt x="2584195" y="663908"/>
                </a:lnTo>
                <a:lnTo>
                  <a:pt x="2593708" y="643161"/>
                </a:lnTo>
                <a:lnTo>
                  <a:pt x="2574683" y="634269"/>
                </a:lnTo>
                <a:close/>
                <a:moveTo>
                  <a:pt x="3009081" y="613522"/>
                </a:moveTo>
                <a:lnTo>
                  <a:pt x="3012252" y="613522"/>
                </a:lnTo>
                <a:lnTo>
                  <a:pt x="3021764" y="625378"/>
                </a:lnTo>
                <a:lnTo>
                  <a:pt x="3040789" y="625378"/>
                </a:lnTo>
                <a:lnTo>
                  <a:pt x="3028106" y="640197"/>
                </a:lnTo>
                <a:lnTo>
                  <a:pt x="3021764" y="660944"/>
                </a:lnTo>
                <a:lnTo>
                  <a:pt x="3009081" y="637233"/>
                </a:lnTo>
                <a:lnTo>
                  <a:pt x="3005910" y="616486"/>
                </a:lnTo>
                <a:close/>
                <a:moveTo>
                  <a:pt x="2948836" y="551281"/>
                </a:moveTo>
                <a:lnTo>
                  <a:pt x="2955178" y="560172"/>
                </a:lnTo>
                <a:lnTo>
                  <a:pt x="2971032" y="560172"/>
                </a:lnTo>
                <a:lnTo>
                  <a:pt x="2974202" y="566100"/>
                </a:lnTo>
                <a:lnTo>
                  <a:pt x="2983715" y="563136"/>
                </a:lnTo>
                <a:lnTo>
                  <a:pt x="2974202" y="604631"/>
                </a:lnTo>
                <a:lnTo>
                  <a:pt x="2974202" y="643161"/>
                </a:lnTo>
                <a:lnTo>
                  <a:pt x="2986886" y="663908"/>
                </a:lnTo>
                <a:lnTo>
                  <a:pt x="3009081" y="675764"/>
                </a:lnTo>
                <a:lnTo>
                  <a:pt x="2977373" y="705402"/>
                </a:lnTo>
                <a:lnTo>
                  <a:pt x="2971032" y="743933"/>
                </a:lnTo>
                <a:lnTo>
                  <a:pt x="2964690" y="711330"/>
                </a:lnTo>
                <a:lnTo>
                  <a:pt x="2952007" y="684655"/>
                </a:lnTo>
                <a:lnTo>
                  <a:pt x="2952007" y="675764"/>
                </a:lnTo>
                <a:lnTo>
                  <a:pt x="2961519" y="663908"/>
                </a:lnTo>
                <a:lnTo>
                  <a:pt x="2961519" y="657980"/>
                </a:lnTo>
                <a:lnTo>
                  <a:pt x="2964690" y="649089"/>
                </a:lnTo>
                <a:lnTo>
                  <a:pt x="2967861" y="628342"/>
                </a:lnTo>
                <a:lnTo>
                  <a:pt x="2964690" y="613522"/>
                </a:lnTo>
                <a:lnTo>
                  <a:pt x="2948836" y="607595"/>
                </a:lnTo>
                <a:lnTo>
                  <a:pt x="2929811" y="604631"/>
                </a:lnTo>
                <a:lnTo>
                  <a:pt x="2942494" y="586847"/>
                </a:lnTo>
                <a:lnTo>
                  <a:pt x="2939324" y="563136"/>
                </a:lnTo>
                <a:lnTo>
                  <a:pt x="2942494" y="557209"/>
                </a:lnTo>
                <a:close/>
                <a:moveTo>
                  <a:pt x="2961519" y="533498"/>
                </a:moveTo>
                <a:lnTo>
                  <a:pt x="2971032" y="536462"/>
                </a:lnTo>
                <a:lnTo>
                  <a:pt x="2974202" y="545353"/>
                </a:lnTo>
                <a:lnTo>
                  <a:pt x="2983715" y="551281"/>
                </a:lnTo>
                <a:lnTo>
                  <a:pt x="2993227" y="551281"/>
                </a:lnTo>
                <a:lnTo>
                  <a:pt x="2990056" y="557209"/>
                </a:lnTo>
                <a:lnTo>
                  <a:pt x="2983715" y="563136"/>
                </a:lnTo>
                <a:lnTo>
                  <a:pt x="2977373" y="557209"/>
                </a:lnTo>
                <a:lnTo>
                  <a:pt x="2971032" y="560172"/>
                </a:lnTo>
                <a:lnTo>
                  <a:pt x="2967861" y="545353"/>
                </a:lnTo>
                <a:lnTo>
                  <a:pt x="2948836" y="551281"/>
                </a:lnTo>
                <a:lnTo>
                  <a:pt x="2952007" y="539425"/>
                </a:lnTo>
                <a:close/>
                <a:moveTo>
                  <a:pt x="2577854" y="459401"/>
                </a:moveTo>
                <a:lnTo>
                  <a:pt x="2568341" y="471256"/>
                </a:lnTo>
                <a:lnTo>
                  <a:pt x="2568341" y="480148"/>
                </a:lnTo>
                <a:lnTo>
                  <a:pt x="2577854" y="483112"/>
                </a:lnTo>
                <a:lnTo>
                  <a:pt x="2581024" y="477184"/>
                </a:lnTo>
                <a:lnTo>
                  <a:pt x="2590537" y="474220"/>
                </a:lnTo>
                <a:lnTo>
                  <a:pt x="2596878" y="477184"/>
                </a:lnTo>
                <a:lnTo>
                  <a:pt x="2600049" y="471256"/>
                </a:lnTo>
                <a:lnTo>
                  <a:pt x="2600049" y="462365"/>
                </a:lnTo>
                <a:lnTo>
                  <a:pt x="2593708" y="459401"/>
                </a:lnTo>
                <a:close/>
                <a:moveTo>
                  <a:pt x="2676148" y="358629"/>
                </a:moveTo>
                <a:lnTo>
                  <a:pt x="2663465" y="364557"/>
                </a:lnTo>
                <a:lnTo>
                  <a:pt x="2653952" y="364557"/>
                </a:lnTo>
                <a:lnTo>
                  <a:pt x="2647611" y="364557"/>
                </a:lnTo>
                <a:lnTo>
                  <a:pt x="2663465" y="376412"/>
                </a:lnTo>
                <a:lnTo>
                  <a:pt x="2682490" y="370484"/>
                </a:lnTo>
                <a:lnTo>
                  <a:pt x="2682490" y="364557"/>
                </a:lnTo>
                <a:close/>
                <a:moveTo>
                  <a:pt x="2707856" y="337882"/>
                </a:moveTo>
                <a:lnTo>
                  <a:pt x="2707856" y="343810"/>
                </a:lnTo>
                <a:lnTo>
                  <a:pt x="2707856" y="346774"/>
                </a:lnTo>
                <a:lnTo>
                  <a:pt x="2711027" y="343810"/>
                </a:lnTo>
                <a:lnTo>
                  <a:pt x="2714198" y="343810"/>
                </a:lnTo>
                <a:lnTo>
                  <a:pt x="2711027" y="337882"/>
                </a:lnTo>
                <a:close/>
                <a:moveTo>
                  <a:pt x="2647611" y="328990"/>
                </a:moveTo>
                <a:lnTo>
                  <a:pt x="2653952" y="343810"/>
                </a:lnTo>
                <a:lnTo>
                  <a:pt x="2653952" y="337882"/>
                </a:lnTo>
                <a:close/>
                <a:moveTo>
                  <a:pt x="2711027" y="305279"/>
                </a:moveTo>
                <a:lnTo>
                  <a:pt x="2711027" y="308243"/>
                </a:lnTo>
                <a:lnTo>
                  <a:pt x="2707856" y="308243"/>
                </a:lnTo>
                <a:close/>
                <a:moveTo>
                  <a:pt x="2555658" y="305279"/>
                </a:moveTo>
                <a:lnTo>
                  <a:pt x="2549316" y="308243"/>
                </a:lnTo>
                <a:lnTo>
                  <a:pt x="2549316" y="314171"/>
                </a:lnTo>
                <a:lnTo>
                  <a:pt x="2549316" y="323063"/>
                </a:lnTo>
                <a:lnTo>
                  <a:pt x="2558829" y="331954"/>
                </a:lnTo>
                <a:lnTo>
                  <a:pt x="2577854" y="334918"/>
                </a:lnTo>
                <a:lnTo>
                  <a:pt x="2577854" y="328990"/>
                </a:lnTo>
                <a:lnTo>
                  <a:pt x="2577854" y="323063"/>
                </a:lnTo>
                <a:lnTo>
                  <a:pt x="2571512" y="311207"/>
                </a:lnTo>
                <a:lnTo>
                  <a:pt x="2558829" y="308243"/>
                </a:lnTo>
                <a:close/>
                <a:moveTo>
                  <a:pt x="2612732" y="243038"/>
                </a:moveTo>
                <a:lnTo>
                  <a:pt x="2657123" y="246002"/>
                </a:lnTo>
                <a:lnTo>
                  <a:pt x="2692002" y="275641"/>
                </a:lnTo>
                <a:lnTo>
                  <a:pt x="2704685" y="269713"/>
                </a:lnTo>
                <a:lnTo>
                  <a:pt x="2714198" y="266749"/>
                </a:lnTo>
                <a:lnTo>
                  <a:pt x="2730052" y="263785"/>
                </a:lnTo>
                <a:lnTo>
                  <a:pt x="2742735" y="272677"/>
                </a:lnTo>
                <a:lnTo>
                  <a:pt x="2736393" y="287496"/>
                </a:lnTo>
                <a:lnTo>
                  <a:pt x="2726881" y="296388"/>
                </a:lnTo>
                <a:lnTo>
                  <a:pt x="2720539" y="302315"/>
                </a:lnTo>
                <a:lnTo>
                  <a:pt x="2711027" y="305279"/>
                </a:lnTo>
                <a:lnTo>
                  <a:pt x="2707856" y="302315"/>
                </a:lnTo>
                <a:lnTo>
                  <a:pt x="2704685" y="302315"/>
                </a:lnTo>
                <a:lnTo>
                  <a:pt x="2701514" y="305279"/>
                </a:lnTo>
                <a:lnTo>
                  <a:pt x="2698344" y="308243"/>
                </a:lnTo>
                <a:lnTo>
                  <a:pt x="2698344" y="311207"/>
                </a:lnTo>
                <a:lnTo>
                  <a:pt x="2701514" y="317135"/>
                </a:lnTo>
                <a:lnTo>
                  <a:pt x="2707856" y="317135"/>
                </a:lnTo>
                <a:lnTo>
                  <a:pt x="2711027" y="311207"/>
                </a:lnTo>
                <a:lnTo>
                  <a:pt x="2711027" y="308243"/>
                </a:lnTo>
                <a:lnTo>
                  <a:pt x="2726881" y="314171"/>
                </a:lnTo>
                <a:lnTo>
                  <a:pt x="2723710" y="328990"/>
                </a:lnTo>
                <a:lnTo>
                  <a:pt x="2720539" y="349737"/>
                </a:lnTo>
                <a:lnTo>
                  <a:pt x="2745906" y="352701"/>
                </a:lnTo>
                <a:lnTo>
                  <a:pt x="2726881" y="364557"/>
                </a:lnTo>
                <a:lnTo>
                  <a:pt x="2720539" y="379376"/>
                </a:lnTo>
                <a:lnTo>
                  <a:pt x="2714198" y="385304"/>
                </a:lnTo>
                <a:lnTo>
                  <a:pt x="2704685" y="385304"/>
                </a:lnTo>
                <a:lnTo>
                  <a:pt x="2666636" y="394196"/>
                </a:lnTo>
                <a:lnTo>
                  <a:pt x="2657123" y="426798"/>
                </a:lnTo>
                <a:lnTo>
                  <a:pt x="2660294" y="435690"/>
                </a:lnTo>
                <a:lnTo>
                  <a:pt x="2685660" y="456437"/>
                </a:lnTo>
                <a:lnTo>
                  <a:pt x="2666636" y="468292"/>
                </a:lnTo>
                <a:lnTo>
                  <a:pt x="2669806" y="483112"/>
                </a:lnTo>
                <a:lnTo>
                  <a:pt x="2676148" y="500895"/>
                </a:lnTo>
                <a:lnTo>
                  <a:pt x="2657123" y="503859"/>
                </a:lnTo>
                <a:lnTo>
                  <a:pt x="2657123" y="512750"/>
                </a:lnTo>
                <a:lnTo>
                  <a:pt x="2660294" y="515714"/>
                </a:lnTo>
                <a:lnTo>
                  <a:pt x="2679319" y="530534"/>
                </a:lnTo>
                <a:lnTo>
                  <a:pt x="2666636" y="551281"/>
                </a:lnTo>
                <a:lnTo>
                  <a:pt x="2663465" y="557209"/>
                </a:lnTo>
                <a:lnTo>
                  <a:pt x="2669806" y="560172"/>
                </a:lnTo>
                <a:lnTo>
                  <a:pt x="2679319" y="563136"/>
                </a:lnTo>
                <a:lnTo>
                  <a:pt x="2682490" y="554245"/>
                </a:lnTo>
                <a:lnTo>
                  <a:pt x="2685660" y="536462"/>
                </a:lnTo>
                <a:lnTo>
                  <a:pt x="2704685" y="530534"/>
                </a:lnTo>
                <a:lnTo>
                  <a:pt x="2707856" y="542389"/>
                </a:lnTo>
                <a:lnTo>
                  <a:pt x="2704685" y="554245"/>
                </a:lnTo>
                <a:lnTo>
                  <a:pt x="2707856" y="572028"/>
                </a:lnTo>
                <a:lnTo>
                  <a:pt x="2692002" y="580920"/>
                </a:lnTo>
                <a:lnTo>
                  <a:pt x="2688831" y="586847"/>
                </a:lnTo>
                <a:lnTo>
                  <a:pt x="2685660" y="595739"/>
                </a:lnTo>
                <a:lnTo>
                  <a:pt x="2698344" y="607595"/>
                </a:lnTo>
                <a:lnTo>
                  <a:pt x="2707856" y="616486"/>
                </a:lnTo>
                <a:lnTo>
                  <a:pt x="2704685" y="628342"/>
                </a:lnTo>
                <a:lnTo>
                  <a:pt x="2720539" y="637233"/>
                </a:lnTo>
                <a:lnTo>
                  <a:pt x="2726881" y="643161"/>
                </a:lnTo>
                <a:lnTo>
                  <a:pt x="2720539" y="649089"/>
                </a:lnTo>
                <a:lnTo>
                  <a:pt x="2711027" y="669836"/>
                </a:lnTo>
                <a:lnTo>
                  <a:pt x="2730052" y="681691"/>
                </a:lnTo>
                <a:lnTo>
                  <a:pt x="2726881" y="696511"/>
                </a:lnTo>
                <a:lnTo>
                  <a:pt x="2742735" y="699475"/>
                </a:lnTo>
                <a:lnTo>
                  <a:pt x="2749076" y="699475"/>
                </a:lnTo>
                <a:lnTo>
                  <a:pt x="2755418" y="705402"/>
                </a:lnTo>
                <a:lnTo>
                  <a:pt x="2771272" y="726149"/>
                </a:lnTo>
                <a:lnTo>
                  <a:pt x="2771272" y="749860"/>
                </a:lnTo>
                <a:lnTo>
                  <a:pt x="2777613" y="770608"/>
                </a:lnTo>
                <a:lnTo>
                  <a:pt x="2799809" y="791355"/>
                </a:lnTo>
                <a:lnTo>
                  <a:pt x="2831517" y="820993"/>
                </a:lnTo>
                <a:lnTo>
                  <a:pt x="2860054" y="844704"/>
                </a:lnTo>
                <a:lnTo>
                  <a:pt x="2869566" y="853596"/>
                </a:lnTo>
                <a:lnTo>
                  <a:pt x="2856883" y="862488"/>
                </a:lnTo>
                <a:lnTo>
                  <a:pt x="2853712" y="865452"/>
                </a:lnTo>
                <a:lnTo>
                  <a:pt x="2847371" y="868415"/>
                </a:lnTo>
                <a:lnTo>
                  <a:pt x="2847371" y="883235"/>
                </a:lnTo>
                <a:lnTo>
                  <a:pt x="2860054" y="889163"/>
                </a:lnTo>
                <a:lnTo>
                  <a:pt x="2863225" y="886199"/>
                </a:lnTo>
                <a:lnTo>
                  <a:pt x="2869566" y="883235"/>
                </a:lnTo>
                <a:lnTo>
                  <a:pt x="2869566" y="877307"/>
                </a:lnTo>
                <a:lnTo>
                  <a:pt x="2875908" y="877307"/>
                </a:lnTo>
                <a:lnTo>
                  <a:pt x="2879079" y="871379"/>
                </a:lnTo>
                <a:lnTo>
                  <a:pt x="2879079" y="868415"/>
                </a:lnTo>
                <a:lnTo>
                  <a:pt x="2882250" y="865452"/>
                </a:lnTo>
                <a:lnTo>
                  <a:pt x="2885420" y="865452"/>
                </a:lnTo>
                <a:lnTo>
                  <a:pt x="2885420" y="868415"/>
                </a:lnTo>
                <a:lnTo>
                  <a:pt x="2901274" y="877307"/>
                </a:lnTo>
                <a:lnTo>
                  <a:pt x="2917128" y="871379"/>
                </a:lnTo>
                <a:lnTo>
                  <a:pt x="2920299" y="856560"/>
                </a:lnTo>
                <a:lnTo>
                  <a:pt x="2923470" y="844704"/>
                </a:lnTo>
                <a:lnTo>
                  <a:pt x="2929811" y="847668"/>
                </a:lnTo>
                <a:lnTo>
                  <a:pt x="2926640" y="853596"/>
                </a:lnTo>
                <a:lnTo>
                  <a:pt x="2923470" y="865452"/>
                </a:lnTo>
                <a:lnTo>
                  <a:pt x="2929811" y="874343"/>
                </a:lnTo>
                <a:lnTo>
                  <a:pt x="2942494" y="877307"/>
                </a:lnTo>
                <a:lnTo>
                  <a:pt x="2952007" y="871379"/>
                </a:lnTo>
                <a:lnTo>
                  <a:pt x="2971032" y="865452"/>
                </a:lnTo>
                <a:lnTo>
                  <a:pt x="2993227" y="862488"/>
                </a:lnTo>
                <a:lnTo>
                  <a:pt x="3005910" y="850632"/>
                </a:lnTo>
                <a:lnTo>
                  <a:pt x="2999569" y="835813"/>
                </a:lnTo>
                <a:lnTo>
                  <a:pt x="2999569" y="829885"/>
                </a:lnTo>
                <a:lnTo>
                  <a:pt x="3009081" y="823957"/>
                </a:lnTo>
                <a:lnTo>
                  <a:pt x="3015423" y="826921"/>
                </a:lnTo>
                <a:lnTo>
                  <a:pt x="3018594" y="835813"/>
                </a:lnTo>
                <a:lnTo>
                  <a:pt x="3018594" y="865452"/>
                </a:lnTo>
                <a:lnTo>
                  <a:pt x="3037618" y="886199"/>
                </a:lnTo>
                <a:lnTo>
                  <a:pt x="3043960" y="898054"/>
                </a:lnTo>
                <a:lnTo>
                  <a:pt x="3040789" y="915837"/>
                </a:lnTo>
                <a:lnTo>
                  <a:pt x="3015423" y="924729"/>
                </a:lnTo>
                <a:lnTo>
                  <a:pt x="2996398" y="939548"/>
                </a:lnTo>
                <a:lnTo>
                  <a:pt x="3009081" y="948440"/>
                </a:lnTo>
                <a:lnTo>
                  <a:pt x="3009081" y="957332"/>
                </a:lnTo>
                <a:lnTo>
                  <a:pt x="2993227" y="992898"/>
                </a:lnTo>
                <a:lnTo>
                  <a:pt x="2996398" y="1028465"/>
                </a:lnTo>
                <a:lnTo>
                  <a:pt x="2996398" y="1031429"/>
                </a:lnTo>
                <a:lnTo>
                  <a:pt x="2993227" y="1034392"/>
                </a:lnTo>
                <a:lnTo>
                  <a:pt x="2977373" y="1031429"/>
                </a:lnTo>
                <a:lnTo>
                  <a:pt x="2967861" y="1028465"/>
                </a:lnTo>
                <a:lnTo>
                  <a:pt x="2967861" y="1034392"/>
                </a:lnTo>
                <a:lnTo>
                  <a:pt x="2967861" y="1040320"/>
                </a:lnTo>
                <a:lnTo>
                  <a:pt x="2967861" y="1049212"/>
                </a:lnTo>
                <a:lnTo>
                  <a:pt x="2961519" y="1049212"/>
                </a:lnTo>
                <a:lnTo>
                  <a:pt x="2948836" y="1040320"/>
                </a:lnTo>
                <a:lnTo>
                  <a:pt x="2942494" y="1031429"/>
                </a:lnTo>
                <a:lnTo>
                  <a:pt x="2939324" y="1022537"/>
                </a:lnTo>
                <a:lnTo>
                  <a:pt x="2929811" y="1022537"/>
                </a:lnTo>
                <a:lnTo>
                  <a:pt x="2920299" y="1037356"/>
                </a:lnTo>
                <a:lnTo>
                  <a:pt x="2917128" y="1055140"/>
                </a:lnTo>
                <a:lnTo>
                  <a:pt x="2920299" y="1064031"/>
                </a:lnTo>
                <a:lnTo>
                  <a:pt x="2920299" y="1078851"/>
                </a:lnTo>
                <a:lnTo>
                  <a:pt x="2929811" y="1105526"/>
                </a:lnTo>
                <a:lnTo>
                  <a:pt x="2926640" y="1135164"/>
                </a:lnTo>
                <a:lnTo>
                  <a:pt x="2926640" y="1138128"/>
                </a:lnTo>
                <a:lnTo>
                  <a:pt x="2920299" y="1138128"/>
                </a:lnTo>
                <a:lnTo>
                  <a:pt x="2917128" y="1138128"/>
                </a:lnTo>
                <a:lnTo>
                  <a:pt x="2917128" y="1135164"/>
                </a:lnTo>
                <a:lnTo>
                  <a:pt x="2917128" y="1123309"/>
                </a:lnTo>
                <a:lnTo>
                  <a:pt x="2907616" y="1120345"/>
                </a:lnTo>
                <a:lnTo>
                  <a:pt x="2885420" y="1123309"/>
                </a:lnTo>
                <a:lnTo>
                  <a:pt x="2875908" y="1141092"/>
                </a:lnTo>
                <a:lnTo>
                  <a:pt x="2879079" y="1144056"/>
                </a:lnTo>
                <a:lnTo>
                  <a:pt x="2882250" y="1141092"/>
                </a:lnTo>
                <a:lnTo>
                  <a:pt x="2885420" y="1144056"/>
                </a:lnTo>
                <a:lnTo>
                  <a:pt x="2885420" y="1147020"/>
                </a:lnTo>
                <a:lnTo>
                  <a:pt x="2882250" y="1155911"/>
                </a:lnTo>
                <a:lnTo>
                  <a:pt x="2885420" y="1161839"/>
                </a:lnTo>
                <a:lnTo>
                  <a:pt x="2894933" y="1167767"/>
                </a:lnTo>
                <a:lnTo>
                  <a:pt x="2910786" y="1179622"/>
                </a:lnTo>
                <a:lnTo>
                  <a:pt x="2929811" y="1182586"/>
                </a:lnTo>
                <a:lnTo>
                  <a:pt x="2932982" y="1194442"/>
                </a:lnTo>
                <a:lnTo>
                  <a:pt x="2932982" y="1200370"/>
                </a:lnTo>
                <a:lnTo>
                  <a:pt x="2929811" y="1215189"/>
                </a:lnTo>
                <a:lnTo>
                  <a:pt x="2926640" y="1230008"/>
                </a:lnTo>
                <a:lnTo>
                  <a:pt x="2926640" y="1235936"/>
                </a:lnTo>
                <a:lnTo>
                  <a:pt x="2926640" y="1238900"/>
                </a:lnTo>
                <a:lnTo>
                  <a:pt x="2932982" y="1250755"/>
                </a:lnTo>
                <a:lnTo>
                  <a:pt x="2948836" y="1250755"/>
                </a:lnTo>
                <a:lnTo>
                  <a:pt x="2974202" y="1244828"/>
                </a:lnTo>
                <a:lnTo>
                  <a:pt x="2993227" y="1224081"/>
                </a:lnTo>
                <a:lnTo>
                  <a:pt x="2996398" y="1221117"/>
                </a:lnTo>
                <a:lnTo>
                  <a:pt x="3005910" y="1224081"/>
                </a:lnTo>
                <a:lnTo>
                  <a:pt x="3018594" y="1230008"/>
                </a:lnTo>
                <a:lnTo>
                  <a:pt x="3037618" y="1230008"/>
                </a:lnTo>
                <a:lnTo>
                  <a:pt x="3050302" y="1224081"/>
                </a:lnTo>
                <a:lnTo>
                  <a:pt x="3050302" y="1215189"/>
                </a:lnTo>
                <a:lnTo>
                  <a:pt x="3050302" y="1185550"/>
                </a:lnTo>
                <a:lnTo>
                  <a:pt x="3050302" y="1158875"/>
                </a:lnTo>
                <a:lnTo>
                  <a:pt x="3050302" y="1141092"/>
                </a:lnTo>
                <a:lnTo>
                  <a:pt x="3066156" y="1138128"/>
                </a:lnTo>
                <a:lnTo>
                  <a:pt x="3062984" y="1135164"/>
                </a:lnTo>
                <a:lnTo>
                  <a:pt x="3056643" y="1132200"/>
                </a:lnTo>
                <a:lnTo>
                  <a:pt x="3056643" y="1126273"/>
                </a:lnTo>
                <a:lnTo>
                  <a:pt x="3056643" y="1123309"/>
                </a:lnTo>
                <a:lnTo>
                  <a:pt x="3050302" y="1120345"/>
                </a:lnTo>
                <a:lnTo>
                  <a:pt x="3043960" y="1120345"/>
                </a:lnTo>
                <a:lnTo>
                  <a:pt x="3034448" y="1117381"/>
                </a:lnTo>
                <a:lnTo>
                  <a:pt x="3028106" y="1105526"/>
                </a:lnTo>
                <a:lnTo>
                  <a:pt x="3034448" y="1102562"/>
                </a:lnTo>
                <a:lnTo>
                  <a:pt x="3040789" y="1096634"/>
                </a:lnTo>
                <a:lnTo>
                  <a:pt x="3059814" y="1061067"/>
                </a:lnTo>
                <a:lnTo>
                  <a:pt x="3101034" y="1049212"/>
                </a:lnTo>
                <a:lnTo>
                  <a:pt x="3107376" y="1052176"/>
                </a:lnTo>
                <a:lnTo>
                  <a:pt x="3113717" y="1058103"/>
                </a:lnTo>
                <a:lnTo>
                  <a:pt x="3113717" y="1084778"/>
                </a:lnTo>
                <a:lnTo>
                  <a:pt x="3113717" y="1114417"/>
                </a:lnTo>
                <a:lnTo>
                  <a:pt x="3116888" y="1138128"/>
                </a:lnTo>
                <a:lnTo>
                  <a:pt x="3126400" y="1158875"/>
                </a:lnTo>
                <a:lnTo>
                  <a:pt x="3139084" y="1158875"/>
                </a:lnTo>
                <a:lnTo>
                  <a:pt x="3145425" y="1164803"/>
                </a:lnTo>
                <a:lnTo>
                  <a:pt x="3145425" y="1167767"/>
                </a:lnTo>
                <a:lnTo>
                  <a:pt x="3145425" y="1173695"/>
                </a:lnTo>
                <a:lnTo>
                  <a:pt x="3148596" y="1176659"/>
                </a:lnTo>
                <a:lnTo>
                  <a:pt x="3148596" y="1179622"/>
                </a:lnTo>
                <a:lnTo>
                  <a:pt x="3148596" y="1182586"/>
                </a:lnTo>
                <a:lnTo>
                  <a:pt x="3161279" y="1194442"/>
                </a:lnTo>
                <a:lnTo>
                  <a:pt x="3161279" y="1209261"/>
                </a:lnTo>
                <a:lnTo>
                  <a:pt x="3161279" y="1215189"/>
                </a:lnTo>
                <a:lnTo>
                  <a:pt x="3170792" y="1224081"/>
                </a:lnTo>
                <a:lnTo>
                  <a:pt x="3164450" y="1238900"/>
                </a:lnTo>
                <a:lnTo>
                  <a:pt x="3161279" y="1241864"/>
                </a:lnTo>
                <a:lnTo>
                  <a:pt x="3161279" y="1247791"/>
                </a:lnTo>
                <a:lnTo>
                  <a:pt x="3161279" y="1256683"/>
                </a:lnTo>
                <a:lnTo>
                  <a:pt x="3167621" y="1277430"/>
                </a:lnTo>
                <a:lnTo>
                  <a:pt x="3173962" y="1301141"/>
                </a:lnTo>
                <a:lnTo>
                  <a:pt x="3196158" y="1310033"/>
                </a:lnTo>
                <a:lnTo>
                  <a:pt x="3205670" y="1327816"/>
                </a:lnTo>
                <a:lnTo>
                  <a:pt x="3215182" y="1363383"/>
                </a:lnTo>
                <a:lnTo>
                  <a:pt x="3208841" y="1393021"/>
                </a:lnTo>
                <a:lnTo>
                  <a:pt x="3218353" y="1422660"/>
                </a:lnTo>
                <a:lnTo>
                  <a:pt x="3224695" y="1446371"/>
                </a:lnTo>
                <a:lnTo>
                  <a:pt x="3240549" y="1446371"/>
                </a:lnTo>
                <a:lnTo>
                  <a:pt x="3256403" y="1455263"/>
                </a:lnTo>
                <a:lnTo>
                  <a:pt x="3256403" y="1449335"/>
                </a:lnTo>
                <a:lnTo>
                  <a:pt x="3262744" y="1446371"/>
                </a:lnTo>
                <a:lnTo>
                  <a:pt x="3275428" y="1437479"/>
                </a:lnTo>
                <a:lnTo>
                  <a:pt x="3275428" y="1425624"/>
                </a:lnTo>
                <a:lnTo>
                  <a:pt x="3284940" y="1446371"/>
                </a:lnTo>
                <a:lnTo>
                  <a:pt x="3291282" y="1467118"/>
                </a:lnTo>
                <a:lnTo>
                  <a:pt x="3272257" y="1481938"/>
                </a:lnTo>
                <a:lnTo>
                  <a:pt x="3259574" y="1496757"/>
                </a:lnTo>
                <a:lnTo>
                  <a:pt x="3269086" y="1508612"/>
                </a:lnTo>
                <a:lnTo>
                  <a:pt x="3281769" y="1517504"/>
                </a:lnTo>
                <a:lnTo>
                  <a:pt x="3281769" y="1526396"/>
                </a:lnTo>
                <a:lnTo>
                  <a:pt x="3291282" y="1532323"/>
                </a:lnTo>
                <a:lnTo>
                  <a:pt x="3307136" y="1529359"/>
                </a:lnTo>
                <a:lnTo>
                  <a:pt x="3326160" y="1526396"/>
                </a:lnTo>
                <a:lnTo>
                  <a:pt x="3326160" y="1523432"/>
                </a:lnTo>
                <a:lnTo>
                  <a:pt x="3322990" y="1490829"/>
                </a:lnTo>
                <a:lnTo>
                  <a:pt x="3361039" y="1487865"/>
                </a:lnTo>
                <a:lnTo>
                  <a:pt x="3342014" y="1502685"/>
                </a:lnTo>
                <a:lnTo>
                  <a:pt x="3348356" y="1517504"/>
                </a:lnTo>
                <a:lnTo>
                  <a:pt x="3367380" y="1514540"/>
                </a:lnTo>
                <a:lnTo>
                  <a:pt x="3386405" y="1511576"/>
                </a:lnTo>
                <a:lnTo>
                  <a:pt x="3402259" y="1484901"/>
                </a:lnTo>
                <a:lnTo>
                  <a:pt x="3392747" y="1452299"/>
                </a:lnTo>
                <a:lnTo>
                  <a:pt x="3389576" y="1446371"/>
                </a:lnTo>
                <a:lnTo>
                  <a:pt x="3392747" y="1437479"/>
                </a:lnTo>
                <a:lnTo>
                  <a:pt x="3402259" y="1434516"/>
                </a:lnTo>
                <a:lnTo>
                  <a:pt x="3408601" y="1437479"/>
                </a:lnTo>
                <a:lnTo>
                  <a:pt x="3411772" y="1446371"/>
                </a:lnTo>
                <a:lnTo>
                  <a:pt x="3408601" y="1455263"/>
                </a:lnTo>
                <a:lnTo>
                  <a:pt x="3402259" y="1467118"/>
                </a:lnTo>
                <a:lnTo>
                  <a:pt x="3414942" y="1473046"/>
                </a:lnTo>
                <a:lnTo>
                  <a:pt x="3424455" y="1461190"/>
                </a:lnTo>
                <a:lnTo>
                  <a:pt x="3433967" y="1452299"/>
                </a:lnTo>
                <a:lnTo>
                  <a:pt x="3427626" y="1473046"/>
                </a:lnTo>
                <a:lnTo>
                  <a:pt x="3414942" y="1487865"/>
                </a:lnTo>
                <a:lnTo>
                  <a:pt x="3411772" y="1493793"/>
                </a:lnTo>
                <a:lnTo>
                  <a:pt x="3405430" y="1496757"/>
                </a:lnTo>
                <a:lnTo>
                  <a:pt x="3437138" y="1502685"/>
                </a:lnTo>
                <a:lnTo>
                  <a:pt x="3468846" y="1490829"/>
                </a:lnTo>
                <a:lnTo>
                  <a:pt x="3478358" y="1487865"/>
                </a:lnTo>
                <a:lnTo>
                  <a:pt x="3487871" y="1484901"/>
                </a:lnTo>
                <a:lnTo>
                  <a:pt x="3494212" y="1464154"/>
                </a:lnTo>
                <a:lnTo>
                  <a:pt x="3491042" y="1437479"/>
                </a:lnTo>
                <a:lnTo>
                  <a:pt x="3494212" y="1425624"/>
                </a:lnTo>
                <a:lnTo>
                  <a:pt x="3510066" y="1422660"/>
                </a:lnTo>
                <a:lnTo>
                  <a:pt x="3519578" y="1425624"/>
                </a:lnTo>
                <a:lnTo>
                  <a:pt x="3522749" y="1434516"/>
                </a:lnTo>
                <a:lnTo>
                  <a:pt x="3519578" y="1470082"/>
                </a:lnTo>
                <a:lnTo>
                  <a:pt x="3538603" y="1502685"/>
                </a:lnTo>
                <a:lnTo>
                  <a:pt x="3541774" y="1505649"/>
                </a:lnTo>
                <a:lnTo>
                  <a:pt x="3538603" y="1508612"/>
                </a:lnTo>
                <a:lnTo>
                  <a:pt x="3535432" y="1526396"/>
                </a:lnTo>
                <a:lnTo>
                  <a:pt x="3538603" y="1544179"/>
                </a:lnTo>
                <a:lnTo>
                  <a:pt x="3544945" y="1553071"/>
                </a:lnTo>
                <a:lnTo>
                  <a:pt x="3554457" y="1567890"/>
                </a:lnTo>
                <a:lnTo>
                  <a:pt x="3576653" y="1564926"/>
                </a:lnTo>
                <a:lnTo>
                  <a:pt x="3576653" y="1550107"/>
                </a:lnTo>
                <a:lnTo>
                  <a:pt x="3576653" y="1526396"/>
                </a:lnTo>
                <a:lnTo>
                  <a:pt x="3586165" y="1502685"/>
                </a:lnTo>
                <a:lnTo>
                  <a:pt x="3595678" y="1493793"/>
                </a:lnTo>
                <a:lnTo>
                  <a:pt x="3608361" y="1502685"/>
                </a:lnTo>
                <a:lnTo>
                  <a:pt x="3627386" y="1544179"/>
                </a:lnTo>
                <a:lnTo>
                  <a:pt x="3640069" y="1588637"/>
                </a:lnTo>
                <a:lnTo>
                  <a:pt x="3640069" y="1591601"/>
                </a:lnTo>
                <a:lnTo>
                  <a:pt x="3643240" y="1591601"/>
                </a:lnTo>
                <a:lnTo>
                  <a:pt x="3646410" y="1594565"/>
                </a:lnTo>
                <a:lnTo>
                  <a:pt x="3646410" y="1600492"/>
                </a:lnTo>
                <a:lnTo>
                  <a:pt x="3649581" y="1627167"/>
                </a:lnTo>
                <a:lnTo>
                  <a:pt x="3655922" y="1650879"/>
                </a:lnTo>
                <a:lnTo>
                  <a:pt x="3665435" y="1671626"/>
                </a:lnTo>
                <a:lnTo>
                  <a:pt x="3649581" y="1692373"/>
                </a:lnTo>
                <a:lnTo>
                  <a:pt x="3646410" y="1722012"/>
                </a:lnTo>
                <a:lnTo>
                  <a:pt x="3649581" y="1751650"/>
                </a:lnTo>
                <a:lnTo>
                  <a:pt x="3652752" y="1778325"/>
                </a:lnTo>
                <a:lnTo>
                  <a:pt x="3652752" y="1805000"/>
                </a:lnTo>
                <a:lnTo>
                  <a:pt x="3678118" y="1858350"/>
                </a:lnTo>
                <a:lnTo>
                  <a:pt x="3693972" y="1911699"/>
                </a:lnTo>
                <a:lnTo>
                  <a:pt x="3693972" y="1926519"/>
                </a:lnTo>
                <a:lnTo>
                  <a:pt x="3690801" y="1941338"/>
                </a:lnTo>
                <a:lnTo>
                  <a:pt x="3693972" y="1947266"/>
                </a:lnTo>
                <a:lnTo>
                  <a:pt x="3697143" y="1950230"/>
                </a:lnTo>
                <a:lnTo>
                  <a:pt x="3706655" y="1950230"/>
                </a:lnTo>
                <a:lnTo>
                  <a:pt x="3712997" y="1947266"/>
                </a:lnTo>
                <a:lnTo>
                  <a:pt x="3728851" y="1923555"/>
                </a:lnTo>
                <a:lnTo>
                  <a:pt x="3741534" y="1902808"/>
                </a:lnTo>
                <a:lnTo>
                  <a:pt x="3744705" y="1890952"/>
                </a:lnTo>
                <a:lnTo>
                  <a:pt x="3738363" y="1887988"/>
                </a:lnTo>
                <a:lnTo>
                  <a:pt x="3732022" y="1882061"/>
                </a:lnTo>
                <a:lnTo>
                  <a:pt x="3732022" y="1876133"/>
                </a:lnTo>
                <a:lnTo>
                  <a:pt x="3738363" y="1867241"/>
                </a:lnTo>
                <a:lnTo>
                  <a:pt x="3751046" y="1870205"/>
                </a:lnTo>
                <a:lnTo>
                  <a:pt x="3757388" y="1876133"/>
                </a:lnTo>
                <a:lnTo>
                  <a:pt x="3760559" y="1870205"/>
                </a:lnTo>
                <a:lnTo>
                  <a:pt x="3795438" y="1867241"/>
                </a:lnTo>
                <a:lnTo>
                  <a:pt x="3820804" y="1882061"/>
                </a:lnTo>
                <a:lnTo>
                  <a:pt x="3823974" y="1887988"/>
                </a:lnTo>
                <a:lnTo>
                  <a:pt x="3823974" y="1899844"/>
                </a:lnTo>
                <a:lnTo>
                  <a:pt x="3814462" y="1917627"/>
                </a:lnTo>
                <a:lnTo>
                  <a:pt x="3795438" y="1932447"/>
                </a:lnTo>
                <a:lnTo>
                  <a:pt x="3766900" y="1959121"/>
                </a:lnTo>
                <a:lnTo>
                  <a:pt x="3757388" y="1991724"/>
                </a:lnTo>
                <a:lnTo>
                  <a:pt x="3757388" y="1994688"/>
                </a:lnTo>
                <a:lnTo>
                  <a:pt x="3754217" y="1994688"/>
                </a:lnTo>
                <a:lnTo>
                  <a:pt x="3757388" y="2000616"/>
                </a:lnTo>
                <a:lnTo>
                  <a:pt x="3760559" y="1994688"/>
                </a:lnTo>
                <a:lnTo>
                  <a:pt x="3776413" y="1982832"/>
                </a:lnTo>
                <a:lnTo>
                  <a:pt x="3792267" y="1965049"/>
                </a:lnTo>
                <a:lnTo>
                  <a:pt x="3798608" y="1959121"/>
                </a:lnTo>
                <a:lnTo>
                  <a:pt x="3804950" y="1959121"/>
                </a:lnTo>
                <a:lnTo>
                  <a:pt x="3808120" y="1965049"/>
                </a:lnTo>
                <a:lnTo>
                  <a:pt x="3808120" y="1973941"/>
                </a:lnTo>
                <a:lnTo>
                  <a:pt x="3785925" y="2027291"/>
                </a:lnTo>
                <a:lnTo>
                  <a:pt x="3766900" y="2074713"/>
                </a:lnTo>
                <a:lnTo>
                  <a:pt x="3763730" y="2107315"/>
                </a:lnTo>
                <a:lnTo>
                  <a:pt x="3763730" y="2136954"/>
                </a:lnTo>
                <a:lnTo>
                  <a:pt x="3779584" y="2190304"/>
                </a:lnTo>
                <a:lnTo>
                  <a:pt x="3795438" y="2237726"/>
                </a:lnTo>
                <a:lnTo>
                  <a:pt x="3808120" y="2273292"/>
                </a:lnTo>
                <a:lnTo>
                  <a:pt x="3823974" y="2302931"/>
                </a:lnTo>
                <a:lnTo>
                  <a:pt x="3823974" y="2311823"/>
                </a:lnTo>
                <a:lnTo>
                  <a:pt x="3823974" y="2314786"/>
                </a:lnTo>
                <a:lnTo>
                  <a:pt x="3827145" y="2314786"/>
                </a:lnTo>
                <a:lnTo>
                  <a:pt x="3827145" y="2317750"/>
                </a:lnTo>
                <a:lnTo>
                  <a:pt x="3849341" y="2320714"/>
                </a:lnTo>
                <a:lnTo>
                  <a:pt x="3871536" y="2314786"/>
                </a:lnTo>
                <a:lnTo>
                  <a:pt x="3874707" y="2302931"/>
                </a:lnTo>
                <a:lnTo>
                  <a:pt x="3884220" y="2294039"/>
                </a:lnTo>
                <a:lnTo>
                  <a:pt x="3884220" y="2291076"/>
                </a:lnTo>
                <a:lnTo>
                  <a:pt x="3884220" y="2285148"/>
                </a:lnTo>
                <a:lnTo>
                  <a:pt x="3884220" y="2261437"/>
                </a:lnTo>
                <a:lnTo>
                  <a:pt x="3871536" y="2240690"/>
                </a:lnTo>
                <a:lnTo>
                  <a:pt x="3865195" y="2237726"/>
                </a:lnTo>
                <a:lnTo>
                  <a:pt x="3862024" y="2231798"/>
                </a:lnTo>
                <a:lnTo>
                  <a:pt x="3846170" y="2219943"/>
                </a:lnTo>
                <a:lnTo>
                  <a:pt x="3846170" y="2208087"/>
                </a:lnTo>
                <a:lnTo>
                  <a:pt x="3846170" y="2202159"/>
                </a:lnTo>
                <a:lnTo>
                  <a:pt x="3842999" y="2199195"/>
                </a:lnTo>
                <a:lnTo>
                  <a:pt x="3836658" y="2166593"/>
                </a:lnTo>
                <a:lnTo>
                  <a:pt x="3858853" y="2145846"/>
                </a:lnTo>
                <a:lnTo>
                  <a:pt x="3868366" y="2119171"/>
                </a:lnTo>
                <a:lnTo>
                  <a:pt x="3893732" y="2119171"/>
                </a:lnTo>
                <a:lnTo>
                  <a:pt x="3906415" y="2116207"/>
                </a:lnTo>
                <a:lnTo>
                  <a:pt x="3912757" y="2107315"/>
                </a:lnTo>
                <a:lnTo>
                  <a:pt x="3915928" y="2095460"/>
                </a:lnTo>
                <a:lnTo>
                  <a:pt x="3928611" y="2095460"/>
                </a:lnTo>
                <a:lnTo>
                  <a:pt x="3931782" y="2098424"/>
                </a:lnTo>
                <a:lnTo>
                  <a:pt x="3934952" y="2107315"/>
                </a:lnTo>
                <a:lnTo>
                  <a:pt x="3934952" y="2116207"/>
                </a:lnTo>
                <a:lnTo>
                  <a:pt x="3928611" y="2119171"/>
                </a:lnTo>
                <a:lnTo>
                  <a:pt x="3919098" y="2128062"/>
                </a:lnTo>
                <a:lnTo>
                  <a:pt x="3909586" y="2131026"/>
                </a:lnTo>
                <a:lnTo>
                  <a:pt x="3906415" y="2131026"/>
                </a:lnTo>
                <a:lnTo>
                  <a:pt x="3903244" y="2131026"/>
                </a:lnTo>
                <a:lnTo>
                  <a:pt x="3893732" y="2145846"/>
                </a:lnTo>
                <a:lnTo>
                  <a:pt x="3881049" y="2136954"/>
                </a:lnTo>
                <a:lnTo>
                  <a:pt x="3874707" y="2136954"/>
                </a:lnTo>
                <a:lnTo>
                  <a:pt x="3874707" y="2145846"/>
                </a:lnTo>
                <a:lnTo>
                  <a:pt x="3874707" y="2151773"/>
                </a:lnTo>
                <a:lnTo>
                  <a:pt x="3884220" y="2157701"/>
                </a:lnTo>
                <a:lnTo>
                  <a:pt x="3890561" y="2157701"/>
                </a:lnTo>
                <a:lnTo>
                  <a:pt x="3896903" y="2157701"/>
                </a:lnTo>
                <a:lnTo>
                  <a:pt x="3915928" y="2154737"/>
                </a:lnTo>
                <a:lnTo>
                  <a:pt x="3938123" y="2151773"/>
                </a:lnTo>
                <a:lnTo>
                  <a:pt x="3938123" y="2136954"/>
                </a:lnTo>
                <a:lnTo>
                  <a:pt x="3953977" y="2139918"/>
                </a:lnTo>
                <a:lnTo>
                  <a:pt x="3973002" y="2136954"/>
                </a:lnTo>
                <a:lnTo>
                  <a:pt x="3995197" y="2136954"/>
                </a:lnTo>
                <a:lnTo>
                  <a:pt x="3979343" y="2151773"/>
                </a:lnTo>
                <a:lnTo>
                  <a:pt x="3963489" y="2166593"/>
                </a:lnTo>
                <a:lnTo>
                  <a:pt x="3982514" y="2190304"/>
                </a:lnTo>
                <a:lnTo>
                  <a:pt x="3985685" y="2216979"/>
                </a:lnTo>
                <a:lnTo>
                  <a:pt x="3979343" y="2231798"/>
                </a:lnTo>
                <a:lnTo>
                  <a:pt x="3963489" y="2222906"/>
                </a:lnTo>
                <a:lnTo>
                  <a:pt x="3950806" y="2216979"/>
                </a:lnTo>
                <a:lnTo>
                  <a:pt x="3931782" y="2211051"/>
                </a:lnTo>
                <a:lnTo>
                  <a:pt x="3928611" y="2199195"/>
                </a:lnTo>
                <a:lnTo>
                  <a:pt x="3915928" y="2199195"/>
                </a:lnTo>
                <a:lnTo>
                  <a:pt x="3903244" y="2208087"/>
                </a:lnTo>
                <a:lnTo>
                  <a:pt x="3903244" y="2219943"/>
                </a:lnTo>
                <a:lnTo>
                  <a:pt x="3915928" y="2214015"/>
                </a:lnTo>
                <a:lnTo>
                  <a:pt x="3931782" y="2211051"/>
                </a:lnTo>
                <a:lnTo>
                  <a:pt x="3934952" y="2228834"/>
                </a:lnTo>
                <a:lnTo>
                  <a:pt x="3950806" y="2237726"/>
                </a:lnTo>
                <a:lnTo>
                  <a:pt x="3969831" y="2249581"/>
                </a:lnTo>
                <a:lnTo>
                  <a:pt x="3969831" y="2270328"/>
                </a:lnTo>
                <a:lnTo>
                  <a:pt x="3953977" y="2264401"/>
                </a:lnTo>
                <a:lnTo>
                  <a:pt x="3938123" y="2258473"/>
                </a:lnTo>
                <a:lnTo>
                  <a:pt x="3934952" y="2270328"/>
                </a:lnTo>
                <a:lnTo>
                  <a:pt x="3938123" y="2282184"/>
                </a:lnTo>
                <a:lnTo>
                  <a:pt x="3976172" y="2299967"/>
                </a:lnTo>
                <a:lnTo>
                  <a:pt x="3998368" y="2332570"/>
                </a:lnTo>
                <a:lnTo>
                  <a:pt x="3998368" y="2338497"/>
                </a:lnTo>
                <a:lnTo>
                  <a:pt x="3998368" y="2341461"/>
                </a:lnTo>
                <a:lnTo>
                  <a:pt x="3992026" y="2344425"/>
                </a:lnTo>
                <a:lnTo>
                  <a:pt x="3985685" y="2341461"/>
                </a:lnTo>
                <a:lnTo>
                  <a:pt x="3973002" y="2332570"/>
                </a:lnTo>
                <a:lnTo>
                  <a:pt x="3953977" y="2320714"/>
                </a:lnTo>
                <a:lnTo>
                  <a:pt x="3950806" y="2323678"/>
                </a:lnTo>
                <a:lnTo>
                  <a:pt x="3941294" y="2326642"/>
                </a:lnTo>
                <a:lnTo>
                  <a:pt x="3941294" y="2332570"/>
                </a:lnTo>
                <a:lnTo>
                  <a:pt x="3941294" y="2335534"/>
                </a:lnTo>
                <a:lnTo>
                  <a:pt x="3957148" y="2347389"/>
                </a:lnTo>
                <a:lnTo>
                  <a:pt x="3976172" y="2356281"/>
                </a:lnTo>
                <a:lnTo>
                  <a:pt x="3982514" y="2362209"/>
                </a:lnTo>
                <a:lnTo>
                  <a:pt x="3982514" y="2368136"/>
                </a:lnTo>
                <a:lnTo>
                  <a:pt x="3979343" y="2377028"/>
                </a:lnTo>
                <a:lnTo>
                  <a:pt x="3969831" y="2377028"/>
                </a:lnTo>
                <a:lnTo>
                  <a:pt x="3969831" y="2379992"/>
                </a:lnTo>
                <a:lnTo>
                  <a:pt x="3969831" y="2382956"/>
                </a:lnTo>
                <a:lnTo>
                  <a:pt x="3973002" y="2385919"/>
                </a:lnTo>
                <a:lnTo>
                  <a:pt x="3976172" y="2385919"/>
                </a:lnTo>
                <a:lnTo>
                  <a:pt x="3995197" y="2397775"/>
                </a:lnTo>
                <a:lnTo>
                  <a:pt x="4017393" y="2403703"/>
                </a:lnTo>
                <a:lnTo>
                  <a:pt x="4020564" y="2403703"/>
                </a:lnTo>
                <a:lnTo>
                  <a:pt x="4020564" y="2406667"/>
                </a:lnTo>
                <a:lnTo>
                  <a:pt x="4020564" y="2415558"/>
                </a:lnTo>
                <a:lnTo>
                  <a:pt x="4020564" y="2421486"/>
                </a:lnTo>
                <a:lnTo>
                  <a:pt x="4023734" y="2436306"/>
                </a:lnTo>
                <a:lnTo>
                  <a:pt x="4023734" y="2445197"/>
                </a:lnTo>
                <a:lnTo>
                  <a:pt x="4033247" y="2457052"/>
                </a:lnTo>
                <a:lnTo>
                  <a:pt x="4036418" y="2465944"/>
                </a:lnTo>
                <a:lnTo>
                  <a:pt x="4033247" y="2471872"/>
                </a:lnTo>
                <a:lnTo>
                  <a:pt x="4026905" y="2477800"/>
                </a:lnTo>
                <a:lnTo>
                  <a:pt x="4020564" y="2489655"/>
                </a:lnTo>
                <a:lnTo>
                  <a:pt x="4004710" y="2492619"/>
                </a:lnTo>
                <a:lnTo>
                  <a:pt x="3995197" y="2480763"/>
                </a:lnTo>
                <a:lnTo>
                  <a:pt x="3995197" y="2462980"/>
                </a:lnTo>
                <a:lnTo>
                  <a:pt x="3982514" y="2460016"/>
                </a:lnTo>
                <a:lnTo>
                  <a:pt x="3969831" y="2451125"/>
                </a:lnTo>
                <a:lnTo>
                  <a:pt x="3960318" y="2460016"/>
                </a:lnTo>
                <a:lnTo>
                  <a:pt x="3960318" y="2465944"/>
                </a:lnTo>
                <a:lnTo>
                  <a:pt x="3976172" y="2486691"/>
                </a:lnTo>
                <a:lnTo>
                  <a:pt x="4001539" y="2498547"/>
                </a:lnTo>
                <a:lnTo>
                  <a:pt x="4007880" y="2498547"/>
                </a:lnTo>
                <a:lnTo>
                  <a:pt x="4017393" y="2501510"/>
                </a:lnTo>
                <a:lnTo>
                  <a:pt x="4026905" y="2534113"/>
                </a:lnTo>
                <a:lnTo>
                  <a:pt x="4036418" y="2572643"/>
                </a:lnTo>
                <a:lnTo>
                  <a:pt x="4045930" y="2587463"/>
                </a:lnTo>
                <a:lnTo>
                  <a:pt x="4049101" y="2605246"/>
                </a:lnTo>
                <a:lnTo>
                  <a:pt x="4055442" y="2634885"/>
                </a:lnTo>
                <a:lnTo>
                  <a:pt x="4049101" y="2667487"/>
                </a:lnTo>
                <a:lnTo>
                  <a:pt x="4055442" y="2673415"/>
                </a:lnTo>
                <a:lnTo>
                  <a:pt x="4061784" y="2676379"/>
                </a:lnTo>
                <a:lnTo>
                  <a:pt x="4071296" y="2679343"/>
                </a:lnTo>
                <a:lnTo>
                  <a:pt x="4071296" y="2694162"/>
                </a:lnTo>
                <a:lnTo>
                  <a:pt x="4068126" y="2717874"/>
                </a:lnTo>
                <a:lnTo>
                  <a:pt x="4083980" y="2735657"/>
                </a:lnTo>
                <a:lnTo>
                  <a:pt x="4103004" y="2759368"/>
                </a:lnTo>
                <a:lnTo>
                  <a:pt x="4112516" y="2791970"/>
                </a:lnTo>
                <a:lnTo>
                  <a:pt x="4122029" y="2818645"/>
                </a:lnTo>
                <a:lnTo>
                  <a:pt x="4131541" y="2845320"/>
                </a:lnTo>
                <a:lnTo>
                  <a:pt x="4134712" y="2883850"/>
                </a:lnTo>
                <a:lnTo>
                  <a:pt x="4122029" y="2919417"/>
                </a:lnTo>
                <a:lnTo>
                  <a:pt x="4093492" y="2851248"/>
                </a:lnTo>
                <a:lnTo>
                  <a:pt x="4071296" y="2780115"/>
                </a:lnTo>
                <a:lnTo>
                  <a:pt x="4077638" y="2771223"/>
                </a:lnTo>
                <a:lnTo>
                  <a:pt x="4077638" y="2759368"/>
                </a:lnTo>
                <a:lnTo>
                  <a:pt x="4077638" y="2747512"/>
                </a:lnTo>
                <a:lnTo>
                  <a:pt x="4068126" y="2738620"/>
                </a:lnTo>
                <a:lnTo>
                  <a:pt x="4055442" y="2750476"/>
                </a:lnTo>
                <a:lnTo>
                  <a:pt x="4055442" y="2762332"/>
                </a:lnTo>
                <a:lnTo>
                  <a:pt x="4061784" y="2791970"/>
                </a:lnTo>
                <a:lnTo>
                  <a:pt x="4068126" y="2818645"/>
                </a:lnTo>
                <a:lnTo>
                  <a:pt x="4109346" y="2928308"/>
                </a:lnTo>
                <a:lnTo>
                  <a:pt x="4147395" y="3040936"/>
                </a:lnTo>
                <a:lnTo>
                  <a:pt x="4166420" y="3103177"/>
                </a:lnTo>
                <a:lnTo>
                  <a:pt x="4188616" y="3156527"/>
                </a:lnTo>
                <a:lnTo>
                  <a:pt x="4223494" y="3278046"/>
                </a:lnTo>
                <a:lnTo>
                  <a:pt x="4264714" y="3399565"/>
                </a:lnTo>
                <a:lnTo>
                  <a:pt x="4280568" y="3432167"/>
                </a:lnTo>
                <a:lnTo>
                  <a:pt x="4290081" y="3464770"/>
                </a:lnTo>
                <a:lnTo>
                  <a:pt x="4302764" y="3482553"/>
                </a:lnTo>
                <a:lnTo>
                  <a:pt x="4318618" y="3467734"/>
                </a:lnTo>
                <a:lnTo>
                  <a:pt x="4318618" y="3464770"/>
                </a:lnTo>
                <a:lnTo>
                  <a:pt x="4318618" y="3461806"/>
                </a:lnTo>
                <a:lnTo>
                  <a:pt x="4318618" y="3458842"/>
                </a:lnTo>
                <a:lnTo>
                  <a:pt x="4318618" y="3455878"/>
                </a:lnTo>
                <a:lnTo>
                  <a:pt x="4312276" y="3446987"/>
                </a:lnTo>
                <a:lnTo>
                  <a:pt x="4309106" y="3444023"/>
                </a:lnTo>
                <a:lnTo>
                  <a:pt x="4290081" y="3438095"/>
                </a:lnTo>
                <a:lnTo>
                  <a:pt x="4299594" y="3423276"/>
                </a:lnTo>
                <a:lnTo>
                  <a:pt x="4299594" y="3402528"/>
                </a:lnTo>
                <a:lnTo>
                  <a:pt x="4283740" y="3384745"/>
                </a:lnTo>
                <a:lnTo>
                  <a:pt x="4277398" y="3381781"/>
                </a:lnTo>
                <a:lnTo>
                  <a:pt x="4274227" y="3375854"/>
                </a:lnTo>
                <a:lnTo>
                  <a:pt x="4252032" y="3319540"/>
                </a:lnTo>
                <a:lnTo>
                  <a:pt x="4236178" y="3266190"/>
                </a:lnTo>
                <a:lnTo>
                  <a:pt x="4236178" y="3233588"/>
                </a:lnTo>
                <a:lnTo>
                  <a:pt x="4252032" y="3206913"/>
                </a:lnTo>
                <a:lnTo>
                  <a:pt x="4274227" y="3272118"/>
                </a:lnTo>
                <a:lnTo>
                  <a:pt x="4296422" y="3337323"/>
                </a:lnTo>
                <a:lnTo>
                  <a:pt x="4290081" y="3358070"/>
                </a:lnTo>
                <a:lnTo>
                  <a:pt x="4296422" y="3378817"/>
                </a:lnTo>
                <a:lnTo>
                  <a:pt x="4305935" y="3372890"/>
                </a:lnTo>
                <a:lnTo>
                  <a:pt x="4305935" y="3363998"/>
                </a:lnTo>
                <a:lnTo>
                  <a:pt x="4309106" y="3396601"/>
                </a:lnTo>
                <a:lnTo>
                  <a:pt x="4309106" y="3426239"/>
                </a:lnTo>
                <a:lnTo>
                  <a:pt x="4321789" y="3423276"/>
                </a:lnTo>
                <a:lnTo>
                  <a:pt x="4321789" y="3417348"/>
                </a:lnTo>
                <a:lnTo>
                  <a:pt x="4328130" y="3423276"/>
                </a:lnTo>
                <a:lnTo>
                  <a:pt x="4331301" y="3435131"/>
                </a:lnTo>
                <a:lnTo>
                  <a:pt x="4334472" y="3444023"/>
                </a:lnTo>
                <a:lnTo>
                  <a:pt x="4340814" y="3452914"/>
                </a:lnTo>
                <a:lnTo>
                  <a:pt x="4340814" y="3455878"/>
                </a:lnTo>
                <a:lnTo>
                  <a:pt x="4343984" y="3458842"/>
                </a:lnTo>
                <a:lnTo>
                  <a:pt x="4343984" y="3479589"/>
                </a:lnTo>
                <a:lnTo>
                  <a:pt x="4350326" y="3497372"/>
                </a:lnTo>
                <a:lnTo>
                  <a:pt x="4366180" y="3544794"/>
                </a:lnTo>
                <a:lnTo>
                  <a:pt x="4366180" y="3595180"/>
                </a:lnTo>
                <a:lnTo>
                  <a:pt x="4375692" y="3601108"/>
                </a:lnTo>
                <a:lnTo>
                  <a:pt x="4388376" y="3598144"/>
                </a:lnTo>
                <a:lnTo>
                  <a:pt x="4385204" y="3621855"/>
                </a:lnTo>
                <a:lnTo>
                  <a:pt x="4356668" y="3615927"/>
                </a:lnTo>
                <a:lnTo>
                  <a:pt x="4356668" y="3618891"/>
                </a:lnTo>
                <a:lnTo>
                  <a:pt x="4353496" y="3621855"/>
                </a:lnTo>
                <a:lnTo>
                  <a:pt x="4350326" y="3618891"/>
                </a:lnTo>
                <a:lnTo>
                  <a:pt x="4343984" y="3589253"/>
                </a:lnTo>
                <a:lnTo>
                  <a:pt x="4334472" y="3565542"/>
                </a:lnTo>
                <a:lnTo>
                  <a:pt x="4331301" y="3556650"/>
                </a:lnTo>
                <a:lnTo>
                  <a:pt x="4321789" y="3547758"/>
                </a:lnTo>
                <a:lnTo>
                  <a:pt x="4340814" y="3610000"/>
                </a:lnTo>
                <a:lnTo>
                  <a:pt x="4356668" y="3672241"/>
                </a:lnTo>
                <a:lnTo>
                  <a:pt x="4369350" y="3660386"/>
                </a:lnTo>
                <a:lnTo>
                  <a:pt x="4378863" y="3648530"/>
                </a:lnTo>
                <a:lnTo>
                  <a:pt x="4391546" y="3660386"/>
                </a:lnTo>
                <a:lnTo>
                  <a:pt x="4401058" y="3666313"/>
                </a:lnTo>
                <a:lnTo>
                  <a:pt x="4410571" y="3669277"/>
                </a:lnTo>
                <a:lnTo>
                  <a:pt x="4410571" y="3678169"/>
                </a:lnTo>
                <a:lnTo>
                  <a:pt x="4416912" y="3690024"/>
                </a:lnTo>
                <a:lnTo>
                  <a:pt x="4432766" y="3684097"/>
                </a:lnTo>
                <a:lnTo>
                  <a:pt x="4451792" y="3672241"/>
                </a:lnTo>
                <a:lnTo>
                  <a:pt x="4467645" y="3690024"/>
                </a:lnTo>
                <a:lnTo>
                  <a:pt x="4483499" y="3690024"/>
                </a:lnTo>
                <a:lnTo>
                  <a:pt x="4502524" y="3692988"/>
                </a:lnTo>
                <a:lnTo>
                  <a:pt x="4518378" y="3701880"/>
                </a:lnTo>
                <a:lnTo>
                  <a:pt x="4518378" y="3719663"/>
                </a:lnTo>
                <a:lnTo>
                  <a:pt x="4515207" y="3722627"/>
                </a:lnTo>
                <a:lnTo>
                  <a:pt x="4518378" y="3725591"/>
                </a:lnTo>
                <a:lnTo>
                  <a:pt x="4524720" y="3755230"/>
                </a:lnTo>
                <a:lnTo>
                  <a:pt x="4518378" y="3787832"/>
                </a:lnTo>
                <a:lnTo>
                  <a:pt x="4515207" y="3787832"/>
                </a:lnTo>
                <a:lnTo>
                  <a:pt x="4508866" y="3790796"/>
                </a:lnTo>
                <a:lnTo>
                  <a:pt x="4499353" y="3796724"/>
                </a:lnTo>
                <a:lnTo>
                  <a:pt x="4483499" y="3793760"/>
                </a:lnTo>
                <a:lnTo>
                  <a:pt x="4473987" y="3790796"/>
                </a:lnTo>
                <a:lnTo>
                  <a:pt x="4464474" y="3793760"/>
                </a:lnTo>
                <a:lnTo>
                  <a:pt x="4464474" y="3805615"/>
                </a:lnTo>
                <a:lnTo>
                  <a:pt x="4477158" y="3811543"/>
                </a:lnTo>
                <a:lnTo>
                  <a:pt x="4493012" y="3823399"/>
                </a:lnTo>
                <a:lnTo>
                  <a:pt x="4499353" y="3835254"/>
                </a:lnTo>
                <a:lnTo>
                  <a:pt x="4508866" y="3858965"/>
                </a:lnTo>
                <a:lnTo>
                  <a:pt x="4518378" y="3885640"/>
                </a:lnTo>
                <a:lnTo>
                  <a:pt x="4521548" y="3891568"/>
                </a:lnTo>
                <a:lnTo>
                  <a:pt x="4521548" y="3900459"/>
                </a:lnTo>
                <a:lnTo>
                  <a:pt x="4524720" y="3915279"/>
                </a:lnTo>
                <a:lnTo>
                  <a:pt x="4505694" y="3915279"/>
                </a:lnTo>
                <a:lnTo>
                  <a:pt x="4499353" y="3918243"/>
                </a:lnTo>
                <a:lnTo>
                  <a:pt x="4502524" y="3930098"/>
                </a:lnTo>
                <a:lnTo>
                  <a:pt x="4505694" y="3936026"/>
                </a:lnTo>
                <a:lnTo>
                  <a:pt x="4508866" y="3941954"/>
                </a:lnTo>
                <a:lnTo>
                  <a:pt x="4531061" y="3977520"/>
                </a:lnTo>
                <a:lnTo>
                  <a:pt x="4559598" y="4013087"/>
                </a:lnTo>
                <a:lnTo>
                  <a:pt x="4559598" y="4016051"/>
                </a:lnTo>
                <a:lnTo>
                  <a:pt x="4565940" y="4045689"/>
                </a:lnTo>
                <a:lnTo>
                  <a:pt x="4546915" y="4075328"/>
                </a:lnTo>
                <a:lnTo>
                  <a:pt x="4543744" y="4078292"/>
                </a:lnTo>
                <a:lnTo>
                  <a:pt x="4559598" y="4093111"/>
                </a:lnTo>
                <a:lnTo>
                  <a:pt x="4559598" y="4116822"/>
                </a:lnTo>
                <a:lnTo>
                  <a:pt x="4562769" y="4122750"/>
                </a:lnTo>
                <a:lnTo>
                  <a:pt x="4569110" y="4128678"/>
                </a:lnTo>
                <a:lnTo>
                  <a:pt x="4572282" y="4134606"/>
                </a:lnTo>
                <a:lnTo>
                  <a:pt x="4569110" y="4137569"/>
                </a:lnTo>
                <a:lnTo>
                  <a:pt x="4543744" y="4149425"/>
                </a:lnTo>
                <a:lnTo>
                  <a:pt x="4518378" y="4140533"/>
                </a:lnTo>
                <a:lnTo>
                  <a:pt x="4518378" y="4158317"/>
                </a:lnTo>
                <a:lnTo>
                  <a:pt x="4531061" y="4167208"/>
                </a:lnTo>
                <a:lnTo>
                  <a:pt x="4550086" y="4179064"/>
                </a:lnTo>
                <a:lnTo>
                  <a:pt x="4550086" y="4199811"/>
                </a:lnTo>
                <a:lnTo>
                  <a:pt x="4562769" y="4244269"/>
                </a:lnTo>
                <a:lnTo>
                  <a:pt x="4565940" y="4291691"/>
                </a:lnTo>
                <a:lnTo>
                  <a:pt x="4569110" y="4312438"/>
                </a:lnTo>
                <a:lnTo>
                  <a:pt x="4569110" y="4333185"/>
                </a:lnTo>
                <a:lnTo>
                  <a:pt x="4569110" y="4342077"/>
                </a:lnTo>
                <a:lnTo>
                  <a:pt x="4569110" y="4350969"/>
                </a:lnTo>
                <a:lnTo>
                  <a:pt x="4569110" y="4365788"/>
                </a:lnTo>
                <a:lnTo>
                  <a:pt x="4572282" y="4383571"/>
                </a:lnTo>
                <a:lnTo>
                  <a:pt x="4594477" y="4395427"/>
                </a:lnTo>
                <a:lnTo>
                  <a:pt x="4619843" y="4410246"/>
                </a:lnTo>
                <a:lnTo>
                  <a:pt x="4638868" y="4425065"/>
                </a:lnTo>
                <a:lnTo>
                  <a:pt x="4626185" y="4439885"/>
                </a:lnTo>
                <a:lnTo>
                  <a:pt x="4616672" y="4448776"/>
                </a:lnTo>
                <a:lnTo>
                  <a:pt x="4616672" y="4454704"/>
                </a:lnTo>
                <a:lnTo>
                  <a:pt x="4635697" y="4466560"/>
                </a:lnTo>
                <a:lnTo>
                  <a:pt x="4657892" y="4466560"/>
                </a:lnTo>
                <a:lnTo>
                  <a:pt x="4664234" y="4457668"/>
                </a:lnTo>
                <a:lnTo>
                  <a:pt x="4673746" y="4457668"/>
                </a:lnTo>
                <a:lnTo>
                  <a:pt x="4680088" y="4466560"/>
                </a:lnTo>
                <a:lnTo>
                  <a:pt x="4680088" y="4478415"/>
                </a:lnTo>
                <a:lnTo>
                  <a:pt x="4680088" y="4490271"/>
                </a:lnTo>
                <a:lnTo>
                  <a:pt x="4686430" y="4502126"/>
                </a:lnTo>
                <a:lnTo>
                  <a:pt x="4699113" y="4531765"/>
                </a:lnTo>
                <a:lnTo>
                  <a:pt x="4692772" y="4552512"/>
                </a:lnTo>
                <a:lnTo>
                  <a:pt x="4661064" y="4555476"/>
                </a:lnTo>
                <a:lnTo>
                  <a:pt x="4635697" y="4537693"/>
                </a:lnTo>
                <a:lnTo>
                  <a:pt x="4616672" y="4516946"/>
                </a:lnTo>
                <a:lnTo>
                  <a:pt x="4588136" y="4513982"/>
                </a:lnTo>
                <a:lnTo>
                  <a:pt x="4594477" y="4558440"/>
                </a:lnTo>
                <a:lnTo>
                  <a:pt x="4597648" y="4599934"/>
                </a:lnTo>
                <a:lnTo>
                  <a:pt x="4597648" y="4611790"/>
                </a:lnTo>
                <a:lnTo>
                  <a:pt x="4597648" y="4620681"/>
                </a:lnTo>
                <a:lnTo>
                  <a:pt x="4607160" y="4641428"/>
                </a:lnTo>
                <a:lnTo>
                  <a:pt x="4607160" y="4662175"/>
                </a:lnTo>
                <a:lnTo>
                  <a:pt x="4610331" y="4665139"/>
                </a:lnTo>
                <a:lnTo>
                  <a:pt x="4610331" y="4674031"/>
                </a:lnTo>
                <a:lnTo>
                  <a:pt x="4613502" y="4694778"/>
                </a:lnTo>
                <a:lnTo>
                  <a:pt x="4616672" y="4709597"/>
                </a:lnTo>
                <a:lnTo>
                  <a:pt x="4616672" y="4721453"/>
                </a:lnTo>
                <a:lnTo>
                  <a:pt x="4616672" y="4727381"/>
                </a:lnTo>
                <a:lnTo>
                  <a:pt x="4629356" y="4742200"/>
                </a:lnTo>
                <a:lnTo>
                  <a:pt x="4632526" y="4757019"/>
                </a:lnTo>
                <a:lnTo>
                  <a:pt x="4638868" y="4792586"/>
                </a:lnTo>
                <a:lnTo>
                  <a:pt x="4632526" y="4831116"/>
                </a:lnTo>
                <a:lnTo>
                  <a:pt x="4632526" y="4848900"/>
                </a:lnTo>
                <a:lnTo>
                  <a:pt x="4632526" y="4863719"/>
                </a:lnTo>
                <a:lnTo>
                  <a:pt x="4635697" y="4884466"/>
                </a:lnTo>
                <a:lnTo>
                  <a:pt x="4613502" y="4896322"/>
                </a:lnTo>
                <a:lnTo>
                  <a:pt x="4629356" y="4902249"/>
                </a:lnTo>
                <a:lnTo>
                  <a:pt x="4635697" y="4911141"/>
                </a:lnTo>
                <a:lnTo>
                  <a:pt x="4642039" y="4922996"/>
                </a:lnTo>
                <a:lnTo>
                  <a:pt x="4546915" y="4922996"/>
                </a:lnTo>
                <a:lnTo>
                  <a:pt x="4543744" y="4925960"/>
                </a:lnTo>
                <a:lnTo>
                  <a:pt x="4537402" y="4925960"/>
                </a:lnTo>
                <a:lnTo>
                  <a:pt x="4518378" y="4925960"/>
                </a:lnTo>
                <a:lnTo>
                  <a:pt x="4499353" y="4922996"/>
                </a:lnTo>
                <a:lnTo>
                  <a:pt x="3766900" y="4922996"/>
                </a:lnTo>
                <a:lnTo>
                  <a:pt x="3621044" y="4922996"/>
                </a:lnTo>
                <a:lnTo>
                  <a:pt x="3617873" y="4922996"/>
                </a:lnTo>
                <a:lnTo>
                  <a:pt x="3611532" y="4922996"/>
                </a:lnTo>
                <a:lnTo>
                  <a:pt x="3272257" y="4922996"/>
                </a:lnTo>
                <a:lnTo>
                  <a:pt x="3269086" y="4925960"/>
                </a:lnTo>
                <a:lnTo>
                  <a:pt x="3262744" y="4922996"/>
                </a:lnTo>
                <a:lnTo>
                  <a:pt x="2441510" y="4922996"/>
                </a:lnTo>
                <a:lnTo>
                  <a:pt x="2435168" y="4922996"/>
                </a:lnTo>
                <a:lnTo>
                  <a:pt x="643671" y="4922996"/>
                </a:lnTo>
                <a:lnTo>
                  <a:pt x="640500" y="4925960"/>
                </a:lnTo>
                <a:lnTo>
                  <a:pt x="634159" y="4922996"/>
                </a:lnTo>
                <a:lnTo>
                  <a:pt x="500985" y="4922996"/>
                </a:lnTo>
                <a:lnTo>
                  <a:pt x="494644" y="4925960"/>
                </a:lnTo>
                <a:lnTo>
                  <a:pt x="488302" y="4922996"/>
                </a:lnTo>
                <a:lnTo>
                  <a:pt x="98295" y="4922996"/>
                </a:lnTo>
                <a:lnTo>
                  <a:pt x="88782" y="4908177"/>
                </a:lnTo>
                <a:lnTo>
                  <a:pt x="85612" y="4905213"/>
                </a:lnTo>
                <a:lnTo>
                  <a:pt x="85612" y="4896322"/>
                </a:lnTo>
                <a:lnTo>
                  <a:pt x="76099" y="4851863"/>
                </a:lnTo>
                <a:lnTo>
                  <a:pt x="41221" y="4819261"/>
                </a:lnTo>
                <a:lnTo>
                  <a:pt x="41221" y="4813333"/>
                </a:lnTo>
                <a:lnTo>
                  <a:pt x="38050" y="4810369"/>
                </a:lnTo>
                <a:lnTo>
                  <a:pt x="31708" y="4789622"/>
                </a:lnTo>
                <a:lnTo>
                  <a:pt x="12683" y="4777767"/>
                </a:lnTo>
                <a:lnTo>
                  <a:pt x="0" y="4759983"/>
                </a:lnTo>
                <a:lnTo>
                  <a:pt x="9513" y="4736272"/>
                </a:lnTo>
                <a:lnTo>
                  <a:pt x="9513" y="4727381"/>
                </a:lnTo>
                <a:lnTo>
                  <a:pt x="9513" y="4724417"/>
                </a:lnTo>
                <a:lnTo>
                  <a:pt x="12683" y="4703670"/>
                </a:lnTo>
                <a:lnTo>
                  <a:pt x="28537" y="4688850"/>
                </a:lnTo>
                <a:lnTo>
                  <a:pt x="50733" y="4679959"/>
                </a:lnTo>
                <a:lnTo>
                  <a:pt x="57074" y="4659212"/>
                </a:lnTo>
                <a:lnTo>
                  <a:pt x="60245" y="4635501"/>
                </a:lnTo>
                <a:lnTo>
                  <a:pt x="66587" y="4611790"/>
                </a:lnTo>
                <a:lnTo>
                  <a:pt x="82441" y="4522873"/>
                </a:lnTo>
                <a:lnTo>
                  <a:pt x="104636" y="4433957"/>
                </a:lnTo>
                <a:lnTo>
                  <a:pt x="120490" y="4371716"/>
                </a:lnTo>
                <a:lnTo>
                  <a:pt x="130003" y="4309474"/>
                </a:lnTo>
                <a:lnTo>
                  <a:pt x="130003" y="4300583"/>
                </a:lnTo>
                <a:lnTo>
                  <a:pt x="126832" y="4288727"/>
                </a:lnTo>
                <a:lnTo>
                  <a:pt x="101466" y="4250197"/>
                </a:lnTo>
                <a:lnTo>
                  <a:pt x="79270" y="4208703"/>
                </a:lnTo>
                <a:lnTo>
                  <a:pt x="76099" y="4176100"/>
                </a:lnTo>
                <a:lnTo>
                  <a:pt x="72928" y="4143497"/>
                </a:lnTo>
                <a:lnTo>
                  <a:pt x="72928" y="4122750"/>
                </a:lnTo>
                <a:lnTo>
                  <a:pt x="63416" y="4107931"/>
                </a:lnTo>
                <a:lnTo>
                  <a:pt x="57074" y="4093111"/>
                </a:lnTo>
                <a:lnTo>
                  <a:pt x="76099" y="4084220"/>
                </a:lnTo>
                <a:lnTo>
                  <a:pt x="104636" y="4096075"/>
                </a:lnTo>
                <a:lnTo>
                  <a:pt x="126832" y="4116822"/>
                </a:lnTo>
                <a:lnTo>
                  <a:pt x="142686" y="4107931"/>
                </a:lnTo>
                <a:lnTo>
                  <a:pt x="158540" y="4099039"/>
                </a:lnTo>
                <a:lnTo>
                  <a:pt x="161711" y="4078292"/>
                </a:lnTo>
                <a:lnTo>
                  <a:pt x="145857" y="4057545"/>
                </a:lnTo>
                <a:lnTo>
                  <a:pt x="183906" y="4057545"/>
                </a:lnTo>
                <a:lnTo>
                  <a:pt x="193419" y="4030870"/>
                </a:lnTo>
                <a:lnTo>
                  <a:pt x="234639" y="3832290"/>
                </a:lnTo>
                <a:lnTo>
                  <a:pt x="275859" y="3630747"/>
                </a:lnTo>
                <a:lnTo>
                  <a:pt x="307567" y="3476625"/>
                </a:lnTo>
                <a:lnTo>
                  <a:pt x="342446" y="3322504"/>
                </a:lnTo>
                <a:lnTo>
                  <a:pt x="361470" y="3251371"/>
                </a:lnTo>
                <a:lnTo>
                  <a:pt x="377324" y="3177274"/>
                </a:lnTo>
                <a:lnTo>
                  <a:pt x="380495" y="3171346"/>
                </a:lnTo>
                <a:lnTo>
                  <a:pt x="383666" y="3165418"/>
                </a:lnTo>
                <a:lnTo>
                  <a:pt x="405862" y="3162455"/>
                </a:lnTo>
                <a:lnTo>
                  <a:pt x="409032" y="3141707"/>
                </a:lnTo>
                <a:lnTo>
                  <a:pt x="421716" y="3126888"/>
                </a:lnTo>
                <a:lnTo>
                  <a:pt x="437569" y="3129852"/>
                </a:lnTo>
                <a:lnTo>
                  <a:pt x="443911" y="3115033"/>
                </a:lnTo>
                <a:lnTo>
                  <a:pt x="437569" y="3103177"/>
                </a:lnTo>
                <a:lnTo>
                  <a:pt x="390008" y="3100213"/>
                </a:lnTo>
                <a:lnTo>
                  <a:pt x="399520" y="3052791"/>
                </a:lnTo>
                <a:lnTo>
                  <a:pt x="409032" y="2999441"/>
                </a:lnTo>
                <a:lnTo>
                  <a:pt x="412203" y="2940164"/>
                </a:lnTo>
                <a:lnTo>
                  <a:pt x="424886" y="2916453"/>
                </a:lnTo>
                <a:lnTo>
                  <a:pt x="424886" y="2892742"/>
                </a:lnTo>
                <a:lnTo>
                  <a:pt x="415374" y="2877923"/>
                </a:lnTo>
                <a:lnTo>
                  <a:pt x="409032" y="2866067"/>
                </a:lnTo>
                <a:lnTo>
                  <a:pt x="390008" y="2851248"/>
                </a:lnTo>
                <a:lnTo>
                  <a:pt x="377324" y="2830501"/>
                </a:lnTo>
                <a:lnTo>
                  <a:pt x="345617" y="2800862"/>
                </a:lnTo>
                <a:lnTo>
                  <a:pt x="317079" y="2777151"/>
                </a:lnTo>
                <a:lnTo>
                  <a:pt x="307567" y="2771223"/>
                </a:lnTo>
                <a:lnTo>
                  <a:pt x="304396" y="2762332"/>
                </a:lnTo>
                <a:lnTo>
                  <a:pt x="301225" y="2741584"/>
                </a:lnTo>
                <a:lnTo>
                  <a:pt x="282201" y="2747512"/>
                </a:lnTo>
                <a:lnTo>
                  <a:pt x="269518" y="2747512"/>
                </a:lnTo>
                <a:lnTo>
                  <a:pt x="253664" y="2747512"/>
                </a:lnTo>
                <a:lnTo>
                  <a:pt x="228297" y="2735657"/>
                </a:lnTo>
                <a:lnTo>
                  <a:pt x="218785" y="2717874"/>
                </a:lnTo>
                <a:lnTo>
                  <a:pt x="228297" y="2697126"/>
                </a:lnTo>
                <a:lnTo>
                  <a:pt x="247322" y="2676379"/>
                </a:lnTo>
                <a:lnTo>
                  <a:pt x="263176" y="2670451"/>
                </a:lnTo>
                <a:lnTo>
                  <a:pt x="282201" y="2658596"/>
                </a:lnTo>
                <a:lnTo>
                  <a:pt x="298055" y="2658596"/>
                </a:lnTo>
                <a:lnTo>
                  <a:pt x="307567" y="2667487"/>
                </a:lnTo>
                <a:lnTo>
                  <a:pt x="329763" y="2691199"/>
                </a:lnTo>
                <a:lnTo>
                  <a:pt x="364641" y="2706018"/>
                </a:lnTo>
                <a:lnTo>
                  <a:pt x="367812" y="2700090"/>
                </a:lnTo>
                <a:lnTo>
                  <a:pt x="367812" y="2694162"/>
                </a:lnTo>
                <a:lnTo>
                  <a:pt x="361470" y="2679343"/>
                </a:lnTo>
                <a:lnTo>
                  <a:pt x="361470" y="2673415"/>
                </a:lnTo>
                <a:lnTo>
                  <a:pt x="383666" y="2667487"/>
                </a:lnTo>
                <a:lnTo>
                  <a:pt x="402691" y="2670451"/>
                </a:lnTo>
                <a:lnTo>
                  <a:pt x="434399" y="2679343"/>
                </a:lnTo>
                <a:lnTo>
                  <a:pt x="469277" y="2685271"/>
                </a:lnTo>
                <a:lnTo>
                  <a:pt x="472448" y="2676379"/>
                </a:lnTo>
                <a:lnTo>
                  <a:pt x="469277" y="2667487"/>
                </a:lnTo>
                <a:lnTo>
                  <a:pt x="466107" y="2655632"/>
                </a:lnTo>
                <a:lnTo>
                  <a:pt x="466107" y="2646741"/>
                </a:lnTo>
                <a:lnTo>
                  <a:pt x="475619" y="2631921"/>
                </a:lnTo>
                <a:lnTo>
                  <a:pt x="491473" y="2623029"/>
                </a:lnTo>
                <a:lnTo>
                  <a:pt x="513668" y="2602282"/>
                </a:lnTo>
                <a:lnTo>
                  <a:pt x="516839" y="2566716"/>
                </a:lnTo>
                <a:lnTo>
                  <a:pt x="516839" y="2551896"/>
                </a:lnTo>
                <a:lnTo>
                  <a:pt x="520010" y="2534113"/>
                </a:lnTo>
                <a:lnTo>
                  <a:pt x="520010" y="2531149"/>
                </a:lnTo>
                <a:lnTo>
                  <a:pt x="523181" y="2528185"/>
                </a:lnTo>
                <a:lnTo>
                  <a:pt x="532693" y="2522258"/>
                </a:lnTo>
                <a:lnTo>
                  <a:pt x="539035" y="2513366"/>
                </a:lnTo>
                <a:lnTo>
                  <a:pt x="545376" y="2465944"/>
                </a:lnTo>
                <a:lnTo>
                  <a:pt x="558060" y="2418522"/>
                </a:lnTo>
                <a:lnTo>
                  <a:pt x="558060" y="2400739"/>
                </a:lnTo>
                <a:lnTo>
                  <a:pt x="558060" y="2385919"/>
                </a:lnTo>
                <a:lnTo>
                  <a:pt x="558060" y="2353317"/>
                </a:lnTo>
                <a:lnTo>
                  <a:pt x="570743" y="2317750"/>
                </a:lnTo>
                <a:lnTo>
                  <a:pt x="589767" y="2255509"/>
                </a:lnTo>
                <a:lnTo>
                  <a:pt x="624646" y="2199195"/>
                </a:lnTo>
                <a:lnTo>
                  <a:pt x="630988" y="2196231"/>
                </a:lnTo>
                <a:lnTo>
                  <a:pt x="643671" y="2196231"/>
                </a:lnTo>
                <a:lnTo>
                  <a:pt x="650012" y="2199195"/>
                </a:lnTo>
                <a:lnTo>
                  <a:pt x="650012" y="2208087"/>
                </a:lnTo>
                <a:lnTo>
                  <a:pt x="653183" y="2249581"/>
                </a:lnTo>
                <a:lnTo>
                  <a:pt x="650012" y="2294039"/>
                </a:lnTo>
                <a:lnTo>
                  <a:pt x="653183" y="2305895"/>
                </a:lnTo>
                <a:lnTo>
                  <a:pt x="650012" y="2320714"/>
                </a:lnTo>
                <a:lnTo>
                  <a:pt x="650012" y="2323678"/>
                </a:lnTo>
                <a:lnTo>
                  <a:pt x="643671" y="2326642"/>
                </a:lnTo>
                <a:lnTo>
                  <a:pt x="650012" y="2347389"/>
                </a:lnTo>
                <a:lnTo>
                  <a:pt x="653183" y="2368136"/>
                </a:lnTo>
                <a:lnTo>
                  <a:pt x="646842" y="2388883"/>
                </a:lnTo>
                <a:lnTo>
                  <a:pt x="630988" y="2406667"/>
                </a:lnTo>
                <a:lnTo>
                  <a:pt x="624646" y="2439269"/>
                </a:lnTo>
                <a:lnTo>
                  <a:pt x="618305" y="2471872"/>
                </a:lnTo>
                <a:lnTo>
                  <a:pt x="621475" y="2486691"/>
                </a:lnTo>
                <a:lnTo>
                  <a:pt x="630988" y="2486691"/>
                </a:lnTo>
                <a:lnTo>
                  <a:pt x="688062" y="2471872"/>
                </a:lnTo>
                <a:lnTo>
                  <a:pt x="741965" y="2460016"/>
                </a:lnTo>
                <a:lnTo>
                  <a:pt x="754649" y="2451125"/>
                </a:lnTo>
                <a:lnTo>
                  <a:pt x="741965" y="2442233"/>
                </a:lnTo>
                <a:lnTo>
                  <a:pt x="741965" y="2427414"/>
                </a:lnTo>
                <a:lnTo>
                  <a:pt x="754649" y="2421486"/>
                </a:lnTo>
                <a:lnTo>
                  <a:pt x="776844" y="2403703"/>
                </a:lnTo>
                <a:lnTo>
                  <a:pt x="805381" y="2406667"/>
                </a:lnTo>
                <a:lnTo>
                  <a:pt x="818064" y="2406667"/>
                </a:lnTo>
                <a:lnTo>
                  <a:pt x="821235" y="2397775"/>
                </a:lnTo>
                <a:lnTo>
                  <a:pt x="811723" y="2374064"/>
                </a:lnTo>
                <a:lnTo>
                  <a:pt x="808552" y="2347389"/>
                </a:lnTo>
                <a:lnTo>
                  <a:pt x="802210" y="2338497"/>
                </a:lnTo>
                <a:lnTo>
                  <a:pt x="811723" y="2326642"/>
                </a:lnTo>
                <a:lnTo>
                  <a:pt x="824406" y="2317750"/>
                </a:lnTo>
                <a:lnTo>
                  <a:pt x="837089" y="2299967"/>
                </a:lnTo>
                <a:lnTo>
                  <a:pt x="802210" y="2305895"/>
                </a:lnTo>
                <a:lnTo>
                  <a:pt x="776844" y="2285148"/>
                </a:lnTo>
                <a:lnTo>
                  <a:pt x="764161" y="2282184"/>
                </a:lnTo>
                <a:lnTo>
                  <a:pt x="757819" y="2276256"/>
                </a:lnTo>
                <a:lnTo>
                  <a:pt x="745136" y="2270328"/>
                </a:lnTo>
                <a:lnTo>
                  <a:pt x="745136" y="2258473"/>
                </a:lnTo>
                <a:lnTo>
                  <a:pt x="754649" y="2234762"/>
                </a:lnTo>
                <a:lnTo>
                  <a:pt x="745136" y="2211051"/>
                </a:lnTo>
                <a:lnTo>
                  <a:pt x="760990" y="2190304"/>
                </a:lnTo>
                <a:lnTo>
                  <a:pt x="783186" y="2178448"/>
                </a:lnTo>
                <a:lnTo>
                  <a:pt x="795869" y="2178448"/>
                </a:lnTo>
                <a:lnTo>
                  <a:pt x="802210" y="2193268"/>
                </a:lnTo>
                <a:lnTo>
                  <a:pt x="827577" y="2222906"/>
                </a:lnTo>
                <a:lnTo>
                  <a:pt x="840260" y="2258473"/>
                </a:lnTo>
                <a:lnTo>
                  <a:pt x="840260" y="2261437"/>
                </a:lnTo>
                <a:lnTo>
                  <a:pt x="843431" y="2264401"/>
                </a:lnTo>
                <a:lnTo>
                  <a:pt x="846602" y="2237726"/>
                </a:lnTo>
                <a:lnTo>
                  <a:pt x="837089" y="2211051"/>
                </a:lnTo>
                <a:lnTo>
                  <a:pt x="824406" y="2193268"/>
                </a:lnTo>
                <a:lnTo>
                  <a:pt x="846602" y="2181412"/>
                </a:lnTo>
                <a:lnTo>
                  <a:pt x="903676" y="2169557"/>
                </a:lnTo>
                <a:lnTo>
                  <a:pt x="957579" y="2154737"/>
                </a:lnTo>
                <a:lnTo>
                  <a:pt x="976604" y="2139918"/>
                </a:lnTo>
                <a:lnTo>
                  <a:pt x="992458" y="2128062"/>
                </a:lnTo>
                <a:lnTo>
                  <a:pt x="973433" y="2116207"/>
                </a:lnTo>
                <a:lnTo>
                  <a:pt x="963921" y="2095460"/>
                </a:lnTo>
                <a:lnTo>
                  <a:pt x="894163" y="2113243"/>
                </a:lnTo>
                <a:lnTo>
                  <a:pt x="821235" y="2128062"/>
                </a:lnTo>
                <a:lnTo>
                  <a:pt x="821235" y="2136954"/>
                </a:lnTo>
                <a:lnTo>
                  <a:pt x="824406" y="2148810"/>
                </a:lnTo>
                <a:lnTo>
                  <a:pt x="827577" y="2166593"/>
                </a:lnTo>
                <a:lnTo>
                  <a:pt x="818064" y="2175484"/>
                </a:lnTo>
                <a:lnTo>
                  <a:pt x="802210" y="2169557"/>
                </a:lnTo>
                <a:lnTo>
                  <a:pt x="795869" y="2151773"/>
                </a:lnTo>
                <a:lnTo>
                  <a:pt x="795869" y="2110279"/>
                </a:lnTo>
                <a:lnTo>
                  <a:pt x="802210" y="2071749"/>
                </a:lnTo>
                <a:lnTo>
                  <a:pt x="811723" y="2053965"/>
                </a:lnTo>
                <a:lnTo>
                  <a:pt x="830748" y="2045074"/>
                </a:lnTo>
                <a:lnTo>
                  <a:pt x="837089" y="2048038"/>
                </a:lnTo>
                <a:lnTo>
                  <a:pt x="843431" y="2053965"/>
                </a:lnTo>
                <a:lnTo>
                  <a:pt x="846602" y="2062857"/>
                </a:lnTo>
                <a:lnTo>
                  <a:pt x="840260" y="2071749"/>
                </a:lnTo>
                <a:lnTo>
                  <a:pt x="830748" y="2092496"/>
                </a:lnTo>
                <a:lnTo>
                  <a:pt x="830748" y="2113243"/>
                </a:lnTo>
                <a:lnTo>
                  <a:pt x="875139" y="2107315"/>
                </a:lnTo>
                <a:lnTo>
                  <a:pt x="913188" y="2077677"/>
                </a:lnTo>
                <a:lnTo>
                  <a:pt x="925871" y="2092496"/>
                </a:lnTo>
                <a:lnTo>
                  <a:pt x="948067" y="2089532"/>
                </a:lnTo>
                <a:lnTo>
                  <a:pt x="970262" y="2083604"/>
                </a:lnTo>
                <a:lnTo>
                  <a:pt x="976604" y="2065821"/>
                </a:lnTo>
                <a:lnTo>
                  <a:pt x="970262" y="2053965"/>
                </a:lnTo>
                <a:lnTo>
                  <a:pt x="954408" y="2051002"/>
                </a:lnTo>
                <a:lnTo>
                  <a:pt x="935384" y="2045074"/>
                </a:lnTo>
                <a:lnTo>
                  <a:pt x="941725" y="2027291"/>
                </a:lnTo>
                <a:lnTo>
                  <a:pt x="957579" y="2036182"/>
                </a:lnTo>
                <a:lnTo>
                  <a:pt x="976604" y="2048038"/>
                </a:lnTo>
                <a:lnTo>
                  <a:pt x="1001970" y="2053965"/>
                </a:lnTo>
                <a:lnTo>
                  <a:pt x="1027337" y="2068785"/>
                </a:lnTo>
                <a:lnTo>
                  <a:pt x="1043191" y="2045074"/>
                </a:lnTo>
                <a:lnTo>
                  <a:pt x="1043191" y="2012471"/>
                </a:lnTo>
                <a:lnTo>
                  <a:pt x="1040020" y="2006544"/>
                </a:lnTo>
                <a:lnTo>
                  <a:pt x="1046361" y="2000616"/>
                </a:lnTo>
                <a:lnTo>
                  <a:pt x="1055874" y="1994688"/>
                </a:lnTo>
                <a:lnTo>
                  <a:pt x="1062215" y="2000616"/>
                </a:lnTo>
                <a:lnTo>
                  <a:pt x="1065386" y="2006544"/>
                </a:lnTo>
                <a:lnTo>
                  <a:pt x="1059045" y="2015435"/>
                </a:lnTo>
                <a:lnTo>
                  <a:pt x="1049532" y="2033218"/>
                </a:lnTo>
                <a:lnTo>
                  <a:pt x="1049532" y="2053965"/>
                </a:lnTo>
                <a:lnTo>
                  <a:pt x="1055874" y="2056929"/>
                </a:lnTo>
                <a:lnTo>
                  <a:pt x="1062215" y="2062857"/>
                </a:lnTo>
                <a:lnTo>
                  <a:pt x="1081240" y="2056929"/>
                </a:lnTo>
                <a:lnTo>
                  <a:pt x="1100265" y="2053965"/>
                </a:lnTo>
                <a:lnTo>
                  <a:pt x="1106606" y="2036182"/>
                </a:lnTo>
                <a:lnTo>
                  <a:pt x="1116119" y="2024327"/>
                </a:lnTo>
                <a:lnTo>
                  <a:pt x="1122460" y="2036182"/>
                </a:lnTo>
                <a:lnTo>
                  <a:pt x="1131973" y="2045074"/>
                </a:lnTo>
                <a:lnTo>
                  <a:pt x="1144656" y="2045074"/>
                </a:lnTo>
                <a:lnTo>
                  <a:pt x="1154168" y="2045074"/>
                </a:lnTo>
                <a:lnTo>
                  <a:pt x="1157339" y="2042110"/>
                </a:lnTo>
                <a:lnTo>
                  <a:pt x="1166851" y="2036182"/>
                </a:lnTo>
                <a:lnTo>
                  <a:pt x="1176364" y="2009507"/>
                </a:lnTo>
                <a:lnTo>
                  <a:pt x="1176364" y="1979869"/>
                </a:lnTo>
                <a:lnTo>
                  <a:pt x="1176364" y="1970977"/>
                </a:lnTo>
                <a:lnTo>
                  <a:pt x="1179535" y="1968013"/>
                </a:lnTo>
                <a:lnTo>
                  <a:pt x="1189047" y="1965049"/>
                </a:lnTo>
                <a:lnTo>
                  <a:pt x="1195389" y="1968013"/>
                </a:lnTo>
                <a:lnTo>
                  <a:pt x="1198559" y="1973941"/>
                </a:lnTo>
                <a:lnTo>
                  <a:pt x="1198559" y="1982832"/>
                </a:lnTo>
                <a:lnTo>
                  <a:pt x="1182705" y="2006544"/>
                </a:lnTo>
                <a:lnTo>
                  <a:pt x="1189047" y="2030254"/>
                </a:lnTo>
                <a:lnTo>
                  <a:pt x="1204901" y="2030254"/>
                </a:lnTo>
                <a:lnTo>
                  <a:pt x="1227096" y="2024327"/>
                </a:lnTo>
                <a:lnTo>
                  <a:pt x="1236609" y="2012471"/>
                </a:lnTo>
                <a:lnTo>
                  <a:pt x="1246121" y="2006544"/>
                </a:lnTo>
                <a:lnTo>
                  <a:pt x="1246121" y="2003580"/>
                </a:lnTo>
                <a:lnTo>
                  <a:pt x="1249292" y="2003580"/>
                </a:lnTo>
                <a:lnTo>
                  <a:pt x="1287342" y="2012471"/>
                </a:lnTo>
                <a:lnTo>
                  <a:pt x="1312708" y="1985796"/>
                </a:lnTo>
                <a:lnTo>
                  <a:pt x="1322220" y="1994688"/>
                </a:lnTo>
                <a:lnTo>
                  <a:pt x="1331733" y="2000616"/>
                </a:lnTo>
                <a:lnTo>
                  <a:pt x="1350757" y="2000616"/>
                </a:lnTo>
                <a:lnTo>
                  <a:pt x="1369782" y="1991724"/>
                </a:lnTo>
                <a:lnTo>
                  <a:pt x="1376124" y="1959121"/>
                </a:lnTo>
                <a:lnTo>
                  <a:pt x="1407832" y="1941338"/>
                </a:lnTo>
                <a:lnTo>
                  <a:pt x="1388807" y="1932447"/>
                </a:lnTo>
                <a:lnTo>
                  <a:pt x="1369782" y="1938374"/>
                </a:lnTo>
                <a:lnTo>
                  <a:pt x="1407832" y="1905772"/>
                </a:lnTo>
                <a:lnTo>
                  <a:pt x="1445881" y="1876133"/>
                </a:lnTo>
                <a:lnTo>
                  <a:pt x="1452223" y="1864278"/>
                </a:lnTo>
                <a:lnTo>
                  <a:pt x="1461735" y="1864278"/>
                </a:lnTo>
                <a:lnTo>
                  <a:pt x="1509297" y="1887988"/>
                </a:lnTo>
                <a:lnTo>
                  <a:pt x="1563200" y="1882061"/>
                </a:lnTo>
                <a:lnTo>
                  <a:pt x="1569542" y="1882061"/>
                </a:lnTo>
                <a:lnTo>
                  <a:pt x="1572713" y="1882061"/>
                </a:lnTo>
                <a:lnTo>
                  <a:pt x="1572713" y="1879097"/>
                </a:lnTo>
                <a:lnTo>
                  <a:pt x="1598079" y="1846494"/>
                </a:lnTo>
                <a:lnTo>
                  <a:pt x="1632958" y="1822783"/>
                </a:lnTo>
                <a:lnTo>
                  <a:pt x="1642470" y="1813892"/>
                </a:lnTo>
                <a:lnTo>
                  <a:pt x="1655153" y="1802036"/>
                </a:lnTo>
                <a:lnTo>
                  <a:pt x="1658324" y="1796108"/>
                </a:lnTo>
                <a:lnTo>
                  <a:pt x="1661495" y="1793145"/>
                </a:lnTo>
                <a:lnTo>
                  <a:pt x="1661495" y="1787217"/>
                </a:lnTo>
                <a:lnTo>
                  <a:pt x="1661495" y="1784253"/>
                </a:lnTo>
                <a:lnTo>
                  <a:pt x="1658324" y="1781289"/>
                </a:lnTo>
                <a:lnTo>
                  <a:pt x="1651983" y="1781289"/>
                </a:lnTo>
                <a:lnTo>
                  <a:pt x="1648812" y="1775361"/>
                </a:lnTo>
                <a:lnTo>
                  <a:pt x="1655153" y="1766470"/>
                </a:lnTo>
                <a:lnTo>
                  <a:pt x="1658324" y="1763506"/>
                </a:lnTo>
                <a:lnTo>
                  <a:pt x="1664666" y="1766470"/>
                </a:lnTo>
                <a:lnTo>
                  <a:pt x="1671007" y="1775361"/>
                </a:lnTo>
                <a:lnTo>
                  <a:pt x="1674178" y="1775361"/>
                </a:lnTo>
                <a:lnTo>
                  <a:pt x="1680520" y="1766470"/>
                </a:lnTo>
                <a:lnTo>
                  <a:pt x="1677349" y="1760542"/>
                </a:lnTo>
                <a:lnTo>
                  <a:pt x="1661495" y="1733867"/>
                </a:lnTo>
                <a:lnTo>
                  <a:pt x="1636129" y="1713120"/>
                </a:lnTo>
                <a:lnTo>
                  <a:pt x="1626616" y="1704228"/>
                </a:lnTo>
                <a:lnTo>
                  <a:pt x="1639299" y="1698300"/>
                </a:lnTo>
                <a:lnTo>
                  <a:pt x="1639299" y="1701264"/>
                </a:lnTo>
                <a:lnTo>
                  <a:pt x="1642470" y="1701264"/>
                </a:lnTo>
                <a:lnTo>
                  <a:pt x="1648812" y="1698300"/>
                </a:lnTo>
                <a:lnTo>
                  <a:pt x="1642470" y="1695337"/>
                </a:lnTo>
                <a:lnTo>
                  <a:pt x="1642470" y="1683481"/>
                </a:lnTo>
                <a:lnTo>
                  <a:pt x="1639299" y="1671626"/>
                </a:lnTo>
                <a:lnTo>
                  <a:pt x="1629787" y="1662734"/>
                </a:lnTo>
                <a:lnTo>
                  <a:pt x="1617104" y="1671626"/>
                </a:lnTo>
                <a:lnTo>
                  <a:pt x="1629787" y="1659770"/>
                </a:lnTo>
                <a:lnTo>
                  <a:pt x="1642470" y="1653842"/>
                </a:lnTo>
                <a:lnTo>
                  <a:pt x="1658324" y="1612348"/>
                </a:lnTo>
                <a:lnTo>
                  <a:pt x="1655153" y="1570854"/>
                </a:lnTo>
                <a:lnTo>
                  <a:pt x="1651983" y="1567890"/>
                </a:lnTo>
                <a:lnTo>
                  <a:pt x="1648812" y="1567890"/>
                </a:lnTo>
                <a:lnTo>
                  <a:pt x="1648812" y="1564926"/>
                </a:lnTo>
                <a:lnTo>
                  <a:pt x="1655153" y="1564926"/>
                </a:lnTo>
                <a:lnTo>
                  <a:pt x="1658324" y="1532323"/>
                </a:lnTo>
                <a:lnTo>
                  <a:pt x="1671007" y="1508612"/>
                </a:lnTo>
                <a:lnTo>
                  <a:pt x="1674178" y="1502685"/>
                </a:lnTo>
                <a:lnTo>
                  <a:pt x="1677349" y="1496757"/>
                </a:lnTo>
                <a:lnTo>
                  <a:pt x="1683690" y="1502685"/>
                </a:lnTo>
                <a:lnTo>
                  <a:pt x="1683690" y="1508612"/>
                </a:lnTo>
                <a:lnTo>
                  <a:pt x="1683690" y="1517504"/>
                </a:lnTo>
                <a:lnTo>
                  <a:pt x="1686861" y="1526396"/>
                </a:lnTo>
                <a:lnTo>
                  <a:pt x="1683690" y="1544179"/>
                </a:lnTo>
                <a:lnTo>
                  <a:pt x="1686861" y="1550107"/>
                </a:lnTo>
                <a:lnTo>
                  <a:pt x="1709057" y="1550107"/>
                </a:lnTo>
                <a:lnTo>
                  <a:pt x="1728082" y="1535287"/>
                </a:lnTo>
                <a:lnTo>
                  <a:pt x="1737594" y="1523432"/>
                </a:lnTo>
                <a:lnTo>
                  <a:pt x="1747106" y="1532323"/>
                </a:lnTo>
                <a:lnTo>
                  <a:pt x="1750277" y="1535287"/>
                </a:lnTo>
                <a:lnTo>
                  <a:pt x="1759789" y="1535287"/>
                </a:lnTo>
                <a:lnTo>
                  <a:pt x="1810522" y="1523432"/>
                </a:lnTo>
                <a:lnTo>
                  <a:pt x="1861255" y="1511576"/>
                </a:lnTo>
                <a:lnTo>
                  <a:pt x="1880280" y="1496757"/>
                </a:lnTo>
                <a:lnTo>
                  <a:pt x="1880280" y="1473046"/>
                </a:lnTo>
                <a:lnTo>
                  <a:pt x="1883450" y="1455263"/>
                </a:lnTo>
                <a:lnTo>
                  <a:pt x="1883450" y="1434516"/>
                </a:lnTo>
                <a:lnTo>
                  <a:pt x="1883450" y="1422660"/>
                </a:lnTo>
                <a:lnTo>
                  <a:pt x="1899304" y="1425624"/>
                </a:lnTo>
                <a:lnTo>
                  <a:pt x="1905646" y="1425624"/>
                </a:lnTo>
                <a:lnTo>
                  <a:pt x="1915158" y="1416732"/>
                </a:lnTo>
                <a:lnTo>
                  <a:pt x="1911987" y="1410805"/>
                </a:lnTo>
                <a:lnTo>
                  <a:pt x="1902475" y="1410805"/>
                </a:lnTo>
                <a:lnTo>
                  <a:pt x="1896134" y="1410805"/>
                </a:lnTo>
                <a:lnTo>
                  <a:pt x="1892963" y="1407841"/>
                </a:lnTo>
                <a:lnTo>
                  <a:pt x="1892963" y="1375238"/>
                </a:lnTo>
                <a:lnTo>
                  <a:pt x="1896134" y="1345599"/>
                </a:lnTo>
                <a:lnTo>
                  <a:pt x="1899304" y="1321888"/>
                </a:lnTo>
                <a:lnTo>
                  <a:pt x="1899304" y="1298177"/>
                </a:lnTo>
                <a:lnTo>
                  <a:pt x="1896134" y="1286322"/>
                </a:lnTo>
                <a:lnTo>
                  <a:pt x="1880280" y="1289286"/>
                </a:lnTo>
                <a:lnTo>
                  <a:pt x="1877109" y="1324852"/>
                </a:lnTo>
                <a:lnTo>
                  <a:pt x="1873938" y="1363383"/>
                </a:lnTo>
                <a:lnTo>
                  <a:pt x="1858084" y="1324852"/>
                </a:lnTo>
                <a:lnTo>
                  <a:pt x="1851742" y="1289286"/>
                </a:lnTo>
                <a:lnTo>
                  <a:pt x="1848572" y="1304105"/>
                </a:lnTo>
                <a:lnTo>
                  <a:pt x="1845401" y="1312997"/>
                </a:lnTo>
                <a:lnTo>
                  <a:pt x="1832718" y="1333744"/>
                </a:lnTo>
                <a:lnTo>
                  <a:pt x="1813693" y="1321888"/>
                </a:lnTo>
                <a:lnTo>
                  <a:pt x="1801010" y="1307069"/>
                </a:lnTo>
                <a:lnTo>
                  <a:pt x="1801010" y="1289286"/>
                </a:lnTo>
                <a:lnTo>
                  <a:pt x="1788327" y="1286322"/>
                </a:lnTo>
                <a:lnTo>
                  <a:pt x="1794668" y="1277430"/>
                </a:lnTo>
                <a:lnTo>
                  <a:pt x="1772473" y="1256683"/>
                </a:lnTo>
                <a:lnTo>
                  <a:pt x="1762960" y="1230008"/>
                </a:lnTo>
                <a:lnTo>
                  <a:pt x="1769302" y="1203333"/>
                </a:lnTo>
                <a:lnTo>
                  <a:pt x="1788327" y="1182586"/>
                </a:lnTo>
                <a:lnTo>
                  <a:pt x="1801010" y="1179622"/>
                </a:lnTo>
                <a:lnTo>
                  <a:pt x="1807351" y="1185550"/>
                </a:lnTo>
                <a:lnTo>
                  <a:pt x="1816864" y="1197406"/>
                </a:lnTo>
                <a:lnTo>
                  <a:pt x="1829547" y="1203333"/>
                </a:lnTo>
                <a:lnTo>
                  <a:pt x="1826376" y="1188514"/>
                </a:lnTo>
                <a:lnTo>
                  <a:pt x="1816864" y="1179622"/>
                </a:lnTo>
                <a:lnTo>
                  <a:pt x="1801010" y="1152948"/>
                </a:lnTo>
                <a:lnTo>
                  <a:pt x="1804181" y="1123309"/>
                </a:lnTo>
                <a:lnTo>
                  <a:pt x="1807351" y="1120345"/>
                </a:lnTo>
                <a:lnTo>
                  <a:pt x="1810522" y="1117381"/>
                </a:lnTo>
                <a:lnTo>
                  <a:pt x="1816864" y="1120345"/>
                </a:lnTo>
                <a:lnTo>
                  <a:pt x="1816864" y="1126273"/>
                </a:lnTo>
                <a:lnTo>
                  <a:pt x="1826376" y="1147020"/>
                </a:lnTo>
                <a:lnTo>
                  <a:pt x="1848572" y="1141092"/>
                </a:lnTo>
                <a:lnTo>
                  <a:pt x="1861255" y="1138128"/>
                </a:lnTo>
                <a:lnTo>
                  <a:pt x="1873938" y="1138128"/>
                </a:lnTo>
                <a:lnTo>
                  <a:pt x="1851742" y="1152948"/>
                </a:lnTo>
                <a:lnTo>
                  <a:pt x="1823205" y="1158875"/>
                </a:lnTo>
                <a:lnTo>
                  <a:pt x="1839059" y="1167767"/>
                </a:lnTo>
                <a:lnTo>
                  <a:pt x="1858084" y="1164803"/>
                </a:lnTo>
                <a:lnTo>
                  <a:pt x="1883450" y="1158875"/>
                </a:lnTo>
                <a:lnTo>
                  <a:pt x="1915158" y="1147020"/>
                </a:lnTo>
                <a:lnTo>
                  <a:pt x="1918329" y="1144056"/>
                </a:lnTo>
                <a:lnTo>
                  <a:pt x="1918329" y="1138128"/>
                </a:lnTo>
                <a:lnTo>
                  <a:pt x="1899304" y="1138128"/>
                </a:lnTo>
                <a:lnTo>
                  <a:pt x="1883450" y="1144056"/>
                </a:lnTo>
                <a:lnTo>
                  <a:pt x="1896134" y="1123309"/>
                </a:lnTo>
                <a:lnTo>
                  <a:pt x="1946866" y="1123309"/>
                </a:lnTo>
                <a:lnTo>
                  <a:pt x="1946866" y="1120345"/>
                </a:lnTo>
                <a:lnTo>
                  <a:pt x="1956379" y="1120345"/>
                </a:lnTo>
                <a:lnTo>
                  <a:pt x="1959549" y="1120345"/>
                </a:lnTo>
                <a:lnTo>
                  <a:pt x="1962720" y="1117381"/>
                </a:lnTo>
                <a:lnTo>
                  <a:pt x="1962720" y="1114417"/>
                </a:lnTo>
                <a:lnTo>
                  <a:pt x="1969062" y="1111453"/>
                </a:lnTo>
                <a:lnTo>
                  <a:pt x="1956379" y="1081815"/>
                </a:lnTo>
                <a:lnTo>
                  <a:pt x="1924671" y="1064031"/>
                </a:lnTo>
                <a:lnTo>
                  <a:pt x="1956379" y="1069959"/>
                </a:lnTo>
                <a:lnTo>
                  <a:pt x="1978574" y="1064031"/>
                </a:lnTo>
                <a:lnTo>
                  <a:pt x="1984916" y="1072923"/>
                </a:lnTo>
                <a:lnTo>
                  <a:pt x="1988086" y="1081815"/>
                </a:lnTo>
                <a:lnTo>
                  <a:pt x="1988086" y="1102562"/>
                </a:lnTo>
                <a:lnTo>
                  <a:pt x="2007111" y="1093670"/>
                </a:lnTo>
                <a:lnTo>
                  <a:pt x="2010282" y="1093670"/>
                </a:lnTo>
                <a:lnTo>
                  <a:pt x="2013453" y="1090706"/>
                </a:lnTo>
                <a:lnTo>
                  <a:pt x="2051502" y="1058103"/>
                </a:lnTo>
                <a:lnTo>
                  <a:pt x="2095893" y="1034392"/>
                </a:lnTo>
                <a:lnTo>
                  <a:pt x="2121260" y="1016609"/>
                </a:lnTo>
                <a:lnTo>
                  <a:pt x="2143455" y="995862"/>
                </a:lnTo>
                <a:lnTo>
                  <a:pt x="2159309" y="989934"/>
                </a:lnTo>
                <a:lnTo>
                  <a:pt x="2175163" y="998826"/>
                </a:lnTo>
                <a:lnTo>
                  <a:pt x="2162480" y="1007718"/>
                </a:lnTo>
                <a:lnTo>
                  <a:pt x="2156138" y="1013645"/>
                </a:lnTo>
                <a:lnTo>
                  <a:pt x="2159309" y="1031429"/>
                </a:lnTo>
                <a:lnTo>
                  <a:pt x="2175163" y="1043284"/>
                </a:lnTo>
                <a:lnTo>
                  <a:pt x="2146626" y="1052176"/>
                </a:lnTo>
                <a:lnTo>
                  <a:pt x="2124430" y="1043284"/>
                </a:lnTo>
                <a:lnTo>
                  <a:pt x="2089552" y="1055140"/>
                </a:lnTo>
                <a:lnTo>
                  <a:pt x="2067356" y="1081815"/>
                </a:lnTo>
                <a:lnTo>
                  <a:pt x="2073698" y="1081815"/>
                </a:lnTo>
                <a:lnTo>
                  <a:pt x="2080039" y="1084778"/>
                </a:lnTo>
                <a:lnTo>
                  <a:pt x="2099064" y="1075887"/>
                </a:lnTo>
                <a:lnTo>
                  <a:pt x="2121260" y="1072923"/>
                </a:lnTo>
                <a:lnTo>
                  <a:pt x="2156138" y="1064031"/>
                </a:lnTo>
                <a:lnTo>
                  <a:pt x="2184675" y="1055140"/>
                </a:lnTo>
                <a:lnTo>
                  <a:pt x="2194188" y="1049212"/>
                </a:lnTo>
                <a:lnTo>
                  <a:pt x="2206871" y="1052176"/>
                </a:lnTo>
                <a:lnTo>
                  <a:pt x="2222725" y="1052176"/>
                </a:lnTo>
                <a:lnTo>
                  <a:pt x="2229066" y="1043284"/>
                </a:lnTo>
                <a:lnTo>
                  <a:pt x="2225896" y="1034392"/>
                </a:lnTo>
                <a:lnTo>
                  <a:pt x="2216383" y="1031429"/>
                </a:lnTo>
                <a:lnTo>
                  <a:pt x="2200529" y="1028465"/>
                </a:lnTo>
                <a:lnTo>
                  <a:pt x="2187846" y="1031429"/>
                </a:lnTo>
                <a:lnTo>
                  <a:pt x="2178334" y="1031429"/>
                </a:lnTo>
                <a:lnTo>
                  <a:pt x="2178334" y="1022537"/>
                </a:lnTo>
                <a:lnTo>
                  <a:pt x="2175163" y="1010681"/>
                </a:lnTo>
                <a:lnTo>
                  <a:pt x="2175163" y="998826"/>
                </a:lnTo>
                <a:lnTo>
                  <a:pt x="2187846" y="995862"/>
                </a:lnTo>
                <a:lnTo>
                  <a:pt x="2197358" y="981043"/>
                </a:lnTo>
                <a:lnTo>
                  <a:pt x="2206871" y="969187"/>
                </a:lnTo>
                <a:lnTo>
                  <a:pt x="2222725" y="978079"/>
                </a:lnTo>
                <a:lnTo>
                  <a:pt x="2229066" y="986970"/>
                </a:lnTo>
                <a:lnTo>
                  <a:pt x="2238579" y="989934"/>
                </a:lnTo>
                <a:lnTo>
                  <a:pt x="2251262" y="995862"/>
                </a:lnTo>
                <a:lnTo>
                  <a:pt x="2251262" y="1013645"/>
                </a:lnTo>
                <a:lnTo>
                  <a:pt x="2254433" y="1019573"/>
                </a:lnTo>
                <a:lnTo>
                  <a:pt x="2248091" y="1028465"/>
                </a:lnTo>
                <a:lnTo>
                  <a:pt x="2241750" y="1031429"/>
                </a:lnTo>
                <a:lnTo>
                  <a:pt x="2241750" y="1037356"/>
                </a:lnTo>
                <a:lnTo>
                  <a:pt x="2248091" y="1043284"/>
                </a:lnTo>
                <a:lnTo>
                  <a:pt x="2254433" y="1043284"/>
                </a:lnTo>
                <a:lnTo>
                  <a:pt x="2286141" y="1034392"/>
                </a:lnTo>
                <a:lnTo>
                  <a:pt x="2314678" y="1022537"/>
                </a:lnTo>
                <a:lnTo>
                  <a:pt x="2298824" y="1010681"/>
                </a:lnTo>
                <a:lnTo>
                  <a:pt x="2276628" y="1001790"/>
                </a:lnTo>
                <a:lnTo>
                  <a:pt x="2267116" y="998826"/>
                </a:lnTo>
                <a:lnTo>
                  <a:pt x="2263945" y="992898"/>
                </a:lnTo>
                <a:lnTo>
                  <a:pt x="2267116" y="986970"/>
                </a:lnTo>
                <a:lnTo>
                  <a:pt x="2276628" y="981043"/>
                </a:lnTo>
                <a:lnTo>
                  <a:pt x="2286141" y="978079"/>
                </a:lnTo>
                <a:lnTo>
                  <a:pt x="2295653" y="972151"/>
                </a:lnTo>
                <a:lnTo>
                  <a:pt x="2276628" y="972151"/>
                </a:lnTo>
                <a:lnTo>
                  <a:pt x="2263945" y="975115"/>
                </a:lnTo>
                <a:lnTo>
                  <a:pt x="2248091" y="978079"/>
                </a:lnTo>
                <a:lnTo>
                  <a:pt x="2241750" y="960296"/>
                </a:lnTo>
                <a:lnTo>
                  <a:pt x="2232237" y="954368"/>
                </a:lnTo>
                <a:lnTo>
                  <a:pt x="2210042" y="945476"/>
                </a:lnTo>
                <a:lnTo>
                  <a:pt x="2260774" y="903982"/>
                </a:lnTo>
                <a:lnTo>
                  <a:pt x="2308336" y="862488"/>
                </a:lnTo>
                <a:lnTo>
                  <a:pt x="2330532" y="835813"/>
                </a:lnTo>
                <a:lnTo>
                  <a:pt x="2352727" y="812102"/>
                </a:lnTo>
                <a:lnTo>
                  <a:pt x="2406631" y="746897"/>
                </a:lnTo>
                <a:lnTo>
                  <a:pt x="2457364" y="678727"/>
                </a:lnTo>
                <a:lnTo>
                  <a:pt x="2489071" y="619450"/>
                </a:lnTo>
                <a:lnTo>
                  <a:pt x="2514438" y="554245"/>
                </a:lnTo>
                <a:lnTo>
                  <a:pt x="2536633" y="500895"/>
                </a:lnTo>
                <a:lnTo>
                  <a:pt x="2555658" y="447545"/>
                </a:lnTo>
                <a:lnTo>
                  <a:pt x="2558829" y="426798"/>
                </a:lnTo>
                <a:lnTo>
                  <a:pt x="2562000" y="406051"/>
                </a:lnTo>
                <a:lnTo>
                  <a:pt x="2562000" y="397159"/>
                </a:lnTo>
                <a:lnTo>
                  <a:pt x="2555658" y="394196"/>
                </a:lnTo>
                <a:lnTo>
                  <a:pt x="2546146" y="394196"/>
                </a:lnTo>
                <a:lnTo>
                  <a:pt x="2539804" y="385304"/>
                </a:lnTo>
                <a:lnTo>
                  <a:pt x="2533462" y="343810"/>
                </a:lnTo>
                <a:lnTo>
                  <a:pt x="2523950" y="305279"/>
                </a:lnTo>
                <a:lnTo>
                  <a:pt x="2527121" y="275641"/>
                </a:lnTo>
                <a:lnTo>
                  <a:pt x="2552487" y="266749"/>
                </a:lnTo>
                <a:lnTo>
                  <a:pt x="2581024" y="254893"/>
                </a:lnTo>
                <a:close/>
                <a:moveTo>
                  <a:pt x="2625415" y="234146"/>
                </a:moveTo>
                <a:lnTo>
                  <a:pt x="2628586" y="234146"/>
                </a:lnTo>
                <a:lnTo>
                  <a:pt x="2628586" y="240074"/>
                </a:lnTo>
                <a:close/>
                <a:moveTo>
                  <a:pt x="2470046" y="189688"/>
                </a:moveTo>
                <a:lnTo>
                  <a:pt x="2485900" y="201544"/>
                </a:lnTo>
                <a:lnTo>
                  <a:pt x="2495413" y="213399"/>
                </a:lnTo>
                <a:lnTo>
                  <a:pt x="2485900" y="225255"/>
                </a:lnTo>
                <a:lnTo>
                  <a:pt x="2473217" y="231182"/>
                </a:lnTo>
                <a:lnTo>
                  <a:pt x="2460534" y="225255"/>
                </a:lnTo>
                <a:lnTo>
                  <a:pt x="2451022" y="210435"/>
                </a:lnTo>
                <a:lnTo>
                  <a:pt x="2460534" y="198580"/>
                </a:lnTo>
                <a:close/>
                <a:moveTo>
                  <a:pt x="2764930" y="136338"/>
                </a:moveTo>
                <a:lnTo>
                  <a:pt x="2777613" y="139302"/>
                </a:lnTo>
                <a:lnTo>
                  <a:pt x="2790296" y="148194"/>
                </a:lnTo>
                <a:lnTo>
                  <a:pt x="2780784" y="168941"/>
                </a:lnTo>
                <a:lnTo>
                  <a:pt x="2768101" y="177833"/>
                </a:lnTo>
                <a:lnTo>
                  <a:pt x="2752247" y="171905"/>
                </a:lnTo>
                <a:lnTo>
                  <a:pt x="2745906" y="163013"/>
                </a:lnTo>
                <a:lnTo>
                  <a:pt x="2749076" y="145230"/>
                </a:lnTo>
                <a:close/>
                <a:moveTo>
                  <a:pt x="2508096" y="68169"/>
                </a:moveTo>
                <a:lnTo>
                  <a:pt x="2527121" y="77061"/>
                </a:lnTo>
                <a:lnTo>
                  <a:pt x="2536633" y="80025"/>
                </a:lnTo>
                <a:lnTo>
                  <a:pt x="2546146" y="88916"/>
                </a:lnTo>
                <a:lnTo>
                  <a:pt x="2536633" y="94844"/>
                </a:lnTo>
                <a:lnTo>
                  <a:pt x="2533462" y="100772"/>
                </a:lnTo>
                <a:lnTo>
                  <a:pt x="2523950" y="115591"/>
                </a:lnTo>
                <a:lnTo>
                  <a:pt x="2508096" y="106700"/>
                </a:lnTo>
                <a:lnTo>
                  <a:pt x="2495413" y="97808"/>
                </a:lnTo>
                <a:lnTo>
                  <a:pt x="2495413" y="82989"/>
                </a:lnTo>
                <a:close/>
                <a:moveTo>
                  <a:pt x="2647611" y="41494"/>
                </a:moveTo>
                <a:lnTo>
                  <a:pt x="2660294" y="41494"/>
                </a:lnTo>
                <a:lnTo>
                  <a:pt x="2676148" y="53350"/>
                </a:lnTo>
                <a:lnTo>
                  <a:pt x="2679319" y="68169"/>
                </a:lnTo>
                <a:lnTo>
                  <a:pt x="2676148" y="80025"/>
                </a:lnTo>
                <a:lnTo>
                  <a:pt x="2663465" y="82989"/>
                </a:lnTo>
                <a:lnTo>
                  <a:pt x="2657123" y="85952"/>
                </a:lnTo>
                <a:lnTo>
                  <a:pt x="2647611" y="82989"/>
                </a:lnTo>
                <a:lnTo>
                  <a:pt x="2644440" y="82989"/>
                </a:lnTo>
                <a:lnTo>
                  <a:pt x="2638098" y="139302"/>
                </a:lnTo>
                <a:lnTo>
                  <a:pt x="2641269" y="192652"/>
                </a:lnTo>
                <a:lnTo>
                  <a:pt x="2641269" y="207471"/>
                </a:lnTo>
                <a:lnTo>
                  <a:pt x="2634928" y="219327"/>
                </a:lnTo>
                <a:lnTo>
                  <a:pt x="2615903" y="228218"/>
                </a:lnTo>
                <a:lnTo>
                  <a:pt x="2596878" y="231182"/>
                </a:lnTo>
                <a:lnTo>
                  <a:pt x="2590537" y="225255"/>
                </a:lnTo>
                <a:lnTo>
                  <a:pt x="2593708" y="213399"/>
                </a:lnTo>
                <a:lnTo>
                  <a:pt x="2603220" y="183760"/>
                </a:lnTo>
                <a:lnTo>
                  <a:pt x="2606390" y="148194"/>
                </a:lnTo>
                <a:lnTo>
                  <a:pt x="2603220" y="130411"/>
                </a:lnTo>
                <a:lnTo>
                  <a:pt x="2596878" y="109664"/>
                </a:lnTo>
                <a:lnTo>
                  <a:pt x="2593708" y="103736"/>
                </a:lnTo>
                <a:lnTo>
                  <a:pt x="2600049" y="97808"/>
                </a:lnTo>
                <a:lnTo>
                  <a:pt x="2612732" y="82989"/>
                </a:lnTo>
                <a:lnTo>
                  <a:pt x="2612732" y="68169"/>
                </a:lnTo>
                <a:lnTo>
                  <a:pt x="2615903" y="53350"/>
                </a:lnTo>
                <a:lnTo>
                  <a:pt x="2628586" y="56314"/>
                </a:lnTo>
                <a:lnTo>
                  <a:pt x="2638098" y="56314"/>
                </a:lnTo>
                <a:lnTo>
                  <a:pt x="2641269" y="53350"/>
                </a:lnTo>
                <a:close/>
                <a:moveTo>
                  <a:pt x="2606390" y="0"/>
                </a:moveTo>
                <a:lnTo>
                  <a:pt x="2619074" y="2964"/>
                </a:lnTo>
                <a:lnTo>
                  <a:pt x="2625415" y="14819"/>
                </a:lnTo>
                <a:lnTo>
                  <a:pt x="2625415" y="23711"/>
                </a:lnTo>
                <a:lnTo>
                  <a:pt x="2615903" y="35567"/>
                </a:lnTo>
                <a:lnTo>
                  <a:pt x="2612732" y="35567"/>
                </a:lnTo>
                <a:lnTo>
                  <a:pt x="2612732" y="26675"/>
                </a:lnTo>
                <a:lnTo>
                  <a:pt x="2612732" y="20747"/>
                </a:lnTo>
                <a:lnTo>
                  <a:pt x="2606390" y="11856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0906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5C63A563-D048-4CDA-AEAC-F6FBBFEA027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994501" y="966020"/>
            <a:ext cx="5620646" cy="5891980"/>
          </a:xfrm>
          <a:custGeom>
            <a:avLst/>
            <a:gdLst>
              <a:gd name="connsiteX0" fmla="*/ 4603990 w 4699113"/>
              <a:gd name="connsiteY0" fmla="*/ 4884466 h 4925960"/>
              <a:gd name="connsiteX1" fmla="*/ 4603990 w 4699113"/>
              <a:gd name="connsiteY1" fmla="*/ 4896322 h 4925960"/>
              <a:gd name="connsiteX2" fmla="*/ 4603990 w 4699113"/>
              <a:gd name="connsiteY2" fmla="*/ 4908177 h 4925960"/>
              <a:gd name="connsiteX3" fmla="*/ 4610331 w 4699113"/>
              <a:gd name="connsiteY3" fmla="*/ 4893358 h 4925960"/>
              <a:gd name="connsiteX4" fmla="*/ 2809321 w 4699113"/>
              <a:gd name="connsiteY4" fmla="*/ 4336149 h 4925960"/>
              <a:gd name="connsiteX5" fmla="*/ 2780784 w 4699113"/>
              <a:gd name="connsiteY5" fmla="*/ 4342077 h 4925960"/>
              <a:gd name="connsiteX6" fmla="*/ 2758588 w 4699113"/>
              <a:gd name="connsiteY6" fmla="*/ 4348005 h 4925960"/>
              <a:gd name="connsiteX7" fmla="*/ 2787126 w 4699113"/>
              <a:gd name="connsiteY7" fmla="*/ 4342077 h 4925960"/>
              <a:gd name="connsiteX8" fmla="*/ 4267886 w 4699113"/>
              <a:gd name="connsiteY8" fmla="*/ 4196847 h 4925960"/>
              <a:gd name="connsiteX9" fmla="*/ 4261544 w 4699113"/>
              <a:gd name="connsiteY9" fmla="*/ 4199811 h 4925960"/>
              <a:gd name="connsiteX10" fmla="*/ 4255202 w 4699113"/>
              <a:gd name="connsiteY10" fmla="*/ 4208703 h 4925960"/>
              <a:gd name="connsiteX11" fmla="*/ 4245690 w 4699113"/>
              <a:gd name="connsiteY11" fmla="*/ 4211666 h 4925960"/>
              <a:gd name="connsiteX12" fmla="*/ 4242519 w 4699113"/>
              <a:gd name="connsiteY12" fmla="*/ 4220558 h 4925960"/>
              <a:gd name="connsiteX13" fmla="*/ 4255202 w 4699113"/>
              <a:gd name="connsiteY13" fmla="*/ 4259088 h 4925960"/>
              <a:gd name="connsiteX14" fmla="*/ 4261544 w 4699113"/>
              <a:gd name="connsiteY14" fmla="*/ 4300583 h 4925960"/>
              <a:gd name="connsiteX15" fmla="*/ 4267886 w 4699113"/>
              <a:gd name="connsiteY15" fmla="*/ 4291691 h 4925960"/>
              <a:gd name="connsiteX16" fmla="*/ 4267886 w 4699113"/>
              <a:gd name="connsiteY16" fmla="*/ 4282799 h 4925960"/>
              <a:gd name="connsiteX17" fmla="*/ 4264714 w 4699113"/>
              <a:gd name="connsiteY17" fmla="*/ 4259088 h 4925960"/>
              <a:gd name="connsiteX18" fmla="*/ 4274227 w 4699113"/>
              <a:gd name="connsiteY18" fmla="*/ 4232414 h 4925960"/>
              <a:gd name="connsiteX19" fmla="*/ 4277398 w 4699113"/>
              <a:gd name="connsiteY19" fmla="*/ 4226486 h 4925960"/>
              <a:gd name="connsiteX20" fmla="*/ 4277398 w 4699113"/>
              <a:gd name="connsiteY20" fmla="*/ 4220558 h 4925960"/>
              <a:gd name="connsiteX21" fmla="*/ 4280568 w 4699113"/>
              <a:gd name="connsiteY21" fmla="*/ 4205739 h 4925960"/>
              <a:gd name="connsiteX22" fmla="*/ 4309106 w 4699113"/>
              <a:gd name="connsiteY22" fmla="*/ 4170172 h 4925960"/>
              <a:gd name="connsiteX23" fmla="*/ 4299594 w 4699113"/>
              <a:gd name="connsiteY23" fmla="*/ 4176100 h 4925960"/>
              <a:gd name="connsiteX24" fmla="*/ 4286910 w 4699113"/>
              <a:gd name="connsiteY24" fmla="*/ 4176100 h 4925960"/>
              <a:gd name="connsiteX25" fmla="*/ 4280568 w 4699113"/>
              <a:gd name="connsiteY25" fmla="*/ 4179064 h 4925960"/>
              <a:gd name="connsiteX26" fmla="*/ 4277398 w 4699113"/>
              <a:gd name="connsiteY26" fmla="*/ 4184991 h 4925960"/>
              <a:gd name="connsiteX27" fmla="*/ 4283740 w 4699113"/>
              <a:gd name="connsiteY27" fmla="*/ 4190919 h 4925960"/>
              <a:gd name="connsiteX28" fmla="*/ 4290081 w 4699113"/>
              <a:gd name="connsiteY28" fmla="*/ 4190919 h 4925960"/>
              <a:gd name="connsiteX29" fmla="*/ 4302764 w 4699113"/>
              <a:gd name="connsiteY29" fmla="*/ 4187955 h 4925960"/>
              <a:gd name="connsiteX30" fmla="*/ 4309106 w 4699113"/>
              <a:gd name="connsiteY30" fmla="*/ 4182028 h 4925960"/>
              <a:gd name="connsiteX31" fmla="*/ 4309106 w 4699113"/>
              <a:gd name="connsiteY31" fmla="*/ 4179064 h 4925960"/>
              <a:gd name="connsiteX32" fmla="*/ 4226665 w 4699113"/>
              <a:gd name="connsiteY32" fmla="*/ 4128678 h 4925960"/>
              <a:gd name="connsiteX33" fmla="*/ 4223494 w 4699113"/>
              <a:gd name="connsiteY33" fmla="*/ 4134606 h 4925960"/>
              <a:gd name="connsiteX34" fmla="*/ 4220324 w 4699113"/>
              <a:gd name="connsiteY34" fmla="*/ 4140533 h 4925960"/>
              <a:gd name="connsiteX35" fmla="*/ 4226665 w 4699113"/>
              <a:gd name="connsiteY35" fmla="*/ 4176100 h 4925960"/>
              <a:gd name="connsiteX36" fmla="*/ 4239348 w 4699113"/>
              <a:gd name="connsiteY36" fmla="*/ 4208703 h 4925960"/>
              <a:gd name="connsiteX37" fmla="*/ 4245690 w 4699113"/>
              <a:gd name="connsiteY37" fmla="*/ 4190919 h 4925960"/>
              <a:gd name="connsiteX38" fmla="*/ 4245690 w 4699113"/>
              <a:gd name="connsiteY38" fmla="*/ 4179064 h 4925960"/>
              <a:gd name="connsiteX39" fmla="*/ 4236178 w 4699113"/>
              <a:gd name="connsiteY39" fmla="*/ 4155353 h 4925960"/>
              <a:gd name="connsiteX40" fmla="*/ 4261544 w 4699113"/>
              <a:gd name="connsiteY40" fmla="*/ 4084220 h 4925960"/>
              <a:gd name="connsiteX41" fmla="*/ 4264714 w 4699113"/>
              <a:gd name="connsiteY41" fmla="*/ 4104967 h 4925960"/>
              <a:gd name="connsiteX42" fmla="*/ 4274227 w 4699113"/>
              <a:gd name="connsiteY42" fmla="*/ 4122750 h 4925960"/>
              <a:gd name="connsiteX43" fmla="*/ 4280568 w 4699113"/>
              <a:gd name="connsiteY43" fmla="*/ 4119786 h 4925960"/>
              <a:gd name="connsiteX44" fmla="*/ 4280568 w 4699113"/>
              <a:gd name="connsiteY44" fmla="*/ 4107931 h 4925960"/>
              <a:gd name="connsiteX45" fmla="*/ 4274227 w 4699113"/>
              <a:gd name="connsiteY45" fmla="*/ 4096075 h 4925960"/>
              <a:gd name="connsiteX46" fmla="*/ 2869566 w 4699113"/>
              <a:gd name="connsiteY46" fmla="*/ 4066436 h 4925960"/>
              <a:gd name="connsiteX47" fmla="*/ 2847371 w 4699113"/>
              <a:gd name="connsiteY47" fmla="*/ 4078292 h 4925960"/>
              <a:gd name="connsiteX48" fmla="*/ 2825175 w 4699113"/>
              <a:gd name="connsiteY48" fmla="*/ 4087184 h 4925960"/>
              <a:gd name="connsiteX49" fmla="*/ 2831517 w 4699113"/>
              <a:gd name="connsiteY49" fmla="*/ 4093111 h 4925960"/>
              <a:gd name="connsiteX50" fmla="*/ 2841029 w 4699113"/>
              <a:gd name="connsiteY50" fmla="*/ 4087184 h 4925960"/>
              <a:gd name="connsiteX51" fmla="*/ 2847371 w 4699113"/>
              <a:gd name="connsiteY51" fmla="*/ 4087184 h 4925960"/>
              <a:gd name="connsiteX52" fmla="*/ 2860054 w 4699113"/>
              <a:gd name="connsiteY52" fmla="*/ 4078292 h 4925960"/>
              <a:gd name="connsiteX53" fmla="*/ 4432766 w 4699113"/>
              <a:gd name="connsiteY53" fmla="*/ 4039762 h 4925960"/>
              <a:gd name="connsiteX54" fmla="*/ 4420084 w 4699113"/>
              <a:gd name="connsiteY54" fmla="*/ 4045689 h 4925960"/>
              <a:gd name="connsiteX55" fmla="*/ 4420084 w 4699113"/>
              <a:gd name="connsiteY55" fmla="*/ 4060509 h 4925960"/>
              <a:gd name="connsiteX56" fmla="*/ 4435938 w 4699113"/>
              <a:gd name="connsiteY56" fmla="*/ 4099039 h 4925960"/>
              <a:gd name="connsiteX57" fmla="*/ 4454962 w 4699113"/>
              <a:gd name="connsiteY57" fmla="*/ 4137569 h 4925960"/>
              <a:gd name="connsiteX58" fmla="*/ 4451792 w 4699113"/>
              <a:gd name="connsiteY58" fmla="*/ 4093111 h 4925960"/>
              <a:gd name="connsiteX59" fmla="*/ 4439108 w 4699113"/>
              <a:gd name="connsiteY59" fmla="*/ 4051617 h 4925960"/>
              <a:gd name="connsiteX60" fmla="*/ 4432766 w 4699113"/>
              <a:gd name="connsiteY60" fmla="*/ 4045689 h 4925960"/>
              <a:gd name="connsiteX61" fmla="*/ 4432766 w 4699113"/>
              <a:gd name="connsiteY61" fmla="*/ 4042725 h 4925960"/>
              <a:gd name="connsiteX62" fmla="*/ 1046361 w 4699113"/>
              <a:gd name="connsiteY62" fmla="*/ 4030870 h 4925960"/>
              <a:gd name="connsiteX63" fmla="*/ 1059045 w 4699113"/>
              <a:gd name="connsiteY63" fmla="*/ 4036798 h 4925960"/>
              <a:gd name="connsiteX64" fmla="*/ 1062215 w 4699113"/>
              <a:gd name="connsiteY64" fmla="*/ 4036798 h 4925960"/>
              <a:gd name="connsiteX65" fmla="*/ 2993227 w 4699113"/>
              <a:gd name="connsiteY65" fmla="*/ 3950845 h 4925960"/>
              <a:gd name="connsiteX66" fmla="*/ 2983715 w 4699113"/>
              <a:gd name="connsiteY66" fmla="*/ 3953809 h 4925960"/>
              <a:gd name="connsiteX67" fmla="*/ 2971032 w 4699113"/>
              <a:gd name="connsiteY67" fmla="*/ 3959737 h 4925960"/>
              <a:gd name="connsiteX68" fmla="*/ 2971032 w 4699113"/>
              <a:gd name="connsiteY68" fmla="*/ 3962701 h 4925960"/>
              <a:gd name="connsiteX69" fmla="*/ 2983715 w 4699113"/>
              <a:gd name="connsiteY69" fmla="*/ 3956773 h 4925960"/>
              <a:gd name="connsiteX70" fmla="*/ 875139 w 4699113"/>
              <a:gd name="connsiteY70" fmla="*/ 3909351 h 4925960"/>
              <a:gd name="connsiteX71" fmla="*/ 865626 w 4699113"/>
              <a:gd name="connsiteY71" fmla="*/ 3912315 h 4925960"/>
              <a:gd name="connsiteX72" fmla="*/ 843431 w 4699113"/>
              <a:gd name="connsiteY72" fmla="*/ 3921207 h 4925960"/>
              <a:gd name="connsiteX73" fmla="*/ 818064 w 4699113"/>
              <a:gd name="connsiteY73" fmla="*/ 3918243 h 4925960"/>
              <a:gd name="connsiteX74" fmla="*/ 805381 w 4699113"/>
              <a:gd name="connsiteY74" fmla="*/ 3921207 h 4925960"/>
              <a:gd name="connsiteX75" fmla="*/ 799040 w 4699113"/>
              <a:gd name="connsiteY75" fmla="*/ 3930098 h 4925960"/>
              <a:gd name="connsiteX76" fmla="*/ 783186 w 4699113"/>
              <a:gd name="connsiteY76" fmla="*/ 3941954 h 4925960"/>
              <a:gd name="connsiteX77" fmla="*/ 767332 w 4699113"/>
              <a:gd name="connsiteY77" fmla="*/ 3933062 h 4925960"/>
              <a:gd name="connsiteX78" fmla="*/ 773673 w 4699113"/>
              <a:gd name="connsiteY78" fmla="*/ 3959737 h 4925960"/>
              <a:gd name="connsiteX79" fmla="*/ 802210 w 4699113"/>
              <a:gd name="connsiteY79" fmla="*/ 3971592 h 4925960"/>
              <a:gd name="connsiteX80" fmla="*/ 795869 w 4699113"/>
              <a:gd name="connsiteY80" fmla="*/ 3968629 h 4925960"/>
              <a:gd name="connsiteX81" fmla="*/ 786357 w 4699113"/>
              <a:gd name="connsiteY81" fmla="*/ 3962701 h 4925960"/>
              <a:gd name="connsiteX82" fmla="*/ 783186 w 4699113"/>
              <a:gd name="connsiteY82" fmla="*/ 3956773 h 4925960"/>
              <a:gd name="connsiteX83" fmla="*/ 783186 w 4699113"/>
              <a:gd name="connsiteY83" fmla="*/ 3953809 h 4925960"/>
              <a:gd name="connsiteX84" fmla="*/ 795869 w 4699113"/>
              <a:gd name="connsiteY84" fmla="*/ 3947881 h 4925960"/>
              <a:gd name="connsiteX85" fmla="*/ 808552 w 4699113"/>
              <a:gd name="connsiteY85" fmla="*/ 3947881 h 4925960"/>
              <a:gd name="connsiteX86" fmla="*/ 811723 w 4699113"/>
              <a:gd name="connsiteY86" fmla="*/ 3950845 h 4925960"/>
              <a:gd name="connsiteX87" fmla="*/ 811723 w 4699113"/>
              <a:gd name="connsiteY87" fmla="*/ 3956773 h 4925960"/>
              <a:gd name="connsiteX88" fmla="*/ 818064 w 4699113"/>
              <a:gd name="connsiteY88" fmla="*/ 3959737 h 4925960"/>
              <a:gd name="connsiteX89" fmla="*/ 824406 w 4699113"/>
              <a:gd name="connsiteY89" fmla="*/ 3956773 h 4925960"/>
              <a:gd name="connsiteX90" fmla="*/ 840260 w 4699113"/>
              <a:gd name="connsiteY90" fmla="*/ 3947881 h 4925960"/>
              <a:gd name="connsiteX91" fmla="*/ 852943 w 4699113"/>
              <a:gd name="connsiteY91" fmla="*/ 3956773 h 4925960"/>
              <a:gd name="connsiteX92" fmla="*/ 862456 w 4699113"/>
              <a:gd name="connsiteY92" fmla="*/ 3956773 h 4925960"/>
              <a:gd name="connsiteX93" fmla="*/ 868797 w 4699113"/>
              <a:gd name="connsiteY93" fmla="*/ 3953809 h 4925960"/>
              <a:gd name="connsiteX94" fmla="*/ 884651 w 4699113"/>
              <a:gd name="connsiteY94" fmla="*/ 3936026 h 4925960"/>
              <a:gd name="connsiteX95" fmla="*/ 884651 w 4699113"/>
              <a:gd name="connsiteY95" fmla="*/ 3912315 h 4925960"/>
              <a:gd name="connsiteX96" fmla="*/ 697574 w 4699113"/>
              <a:gd name="connsiteY96" fmla="*/ 3906387 h 4925960"/>
              <a:gd name="connsiteX97" fmla="*/ 691233 w 4699113"/>
              <a:gd name="connsiteY97" fmla="*/ 3912315 h 4925960"/>
              <a:gd name="connsiteX98" fmla="*/ 684891 w 4699113"/>
              <a:gd name="connsiteY98" fmla="*/ 3912315 h 4925960"/>
              <a:gd name="connsiteX99" fmla="*/ 678550 w 4699113"/>
              <a:gd name="connsiteY99" fmla="*/ 3915279 h 4925960"/>
              <a:gd name="connsiteX100" fmla="*/ 672208 w 4699113"/>
              <a:gd name="connsiteY100" fmla="*/ 3915279 h 4925960"/>
              <a:gd name="connsiteX101" fmla="*/ 656354 w 4699113"/>
              <a:gd name="connsiteY101" fmla="*/ 3915279 h 4925960"/>
              <a:gd name="connsiteX102" fmla="*/ 653183 w 4699113"/>
              <a:gd name="connsiteY102" fmla="*/ 3930098 h 4925960"/>
              <a:gd name="connsiteX103" fmla="*/ 646842 w 4699113"/>
              <a:gd name="connsiteY103" fmla="*/ 3933062 h 4925960"/>
              <a:gd name="connsiteX104" fmla="*/ 640500 w 4699113"/>
              <a:gd name="connsiteY104" fmla="*/ 3936026 h 4925960"/>
              <a:gd name="connsiteX105" fmla="*/ 627817 w 4699113"/>
              <a:gd name="connsiteY105" fmla="*/ 3947881 h 4925960"/>
              <a:gd name="connsiteX106" fmla="*/ 634159 w 4699113"/>
              <a:gd name="connsiteY106" fmla="*/ 3959737 h 4925960"/>
              <a:gd name="connsiteX107" fmla="*/ 678550 w 4699113"/>
              <a:gd name="connsiteY107" fmla="*/ 3941954 h 4925960"/>
              <a:gd name="connsiteX108" fmla="*/ 719770 w 4699113"/>
              <a:gd name="connsiteY108" fmla="*/ 3947881 h 4925960"/>
              <a:gd name="connsiteX109" fmla="*/ 722941 w 4699113"/>
              <a:gd name="connsiteY109" fmla="*/ 3953809 h 4925960"/>
              <a:gd name="connsiteX110" fmla="*/ 735624 w 4699113"/>
              <a:gd name="connsiteY110" fmla="*/ 3950845 h 4925960"/>
              <a:gd name="connsiteX111" fmla="*/ 735624 w 4699113"/>
              <a:gd name="connsiteY111" fmla="*/ 3938990 h 4925960"/>
              <a:gd name="connsiteX112" fmla="*/ 738795 w 4699113"/>
              <a:gd name="connsiteY112" fmla="*/ 3930098 h 4925960"/>
              <a:gd name="connsiteX113" fmla="*/ 735624 w 4699113"/>
              <a:gd name="connsiteY113" fmla="*/ 3921207 h 4925960"/>
              <a:gd name="connsiteX114" fmla="*/ 729282 w 4699113"/>
              <a:gd name="connsiteY114" fmla="*/ 3918243 h 4925960"/>
              <a:gd name="connsiteX115" fmla="*/ 710258 w 4699113"/>
              <a:gd name="connsiteY115" fmla="*/ 3915279 h 4925960"/>
              <a:gd name="connsiteX116" fmla="*/ 938555 w 4699113"/>
              <a:gd name="connsiteY116" fmla="*/ 3894532 h 4925960"/>
              <a:gd name="connsiteX117" fmla="*/ 925871 w 4699113"/>
              <a:gd name="connsiteY117" fmla="*/ 3897496 h 4925960"/>
              <a:gd name="connsiteX118" fmla="*/ 916359 w 4699113"/>
              <a:gd name="connsiteY118" fmla="*/ 3909351 h 4925960"/>
              <a:gd name="connsiteX119" fmla="*/ 913188 w 4699113"/>
              <a:gd name="connsiteY119" fmla="*/ 3918243 h 4925960"/>
              <a:gd name="connsiteX120" fmla="*/ 910017 w 4699113"/>
              <a:gd name="connsiteY120" fmla="*/ 3909351 h 4925960"/>
              <a:gd name="connsiteX121" fmla="*/ 903676 w 4699113"/>
              <a:gd name="connsiteY121" fmla="*/ 3900459 h 4925960"/>
              <a:gd name="connsiteX122" fmla="*/ 890993 w 4699113"/>
              <a:gd name="connsiteY122" fmla="*/ 3921207 h 4925960"/>
              <a:gd name="connsiteX123" fmla="*/ 894163 w 4699113"/>
              <a:gd name="connsiteY123" fmla="*/ 3941954 h 4925960"/>
              <a:gd name="connsiteX124" fmla="*/ 925871 w 4699113"/>
              <a:gd name="connsiteY124" fmla="*/ 3933062 h 4925960"/>
              <a:gd name="connsiteX125" fmla="*/ 929042 w 4699113"/>
              <a:gd name="connsiteY125" fmla="*/ 3900459 h 4925960"/>
              <a:gd name="connsiteX126" fmla="*/ 932213 w 4699113"/>
              <a:gd name="connsiteY126" fmla="*/ 3921207 h 4925960"/>
              <a:gd name="connsiteX127" fmla="*/ 941725 w 4699113"/>
              <a:gd name="connsiteY127" fmla="*/ 3938990 h 4925960"/>
              <a:gd name="connsiteX128" fmla="*/ 951238 w 4699113"/>
              <a:gd name="connsiteY128" fmla="*/ 3918243 h 4925960"/>
              <a:gd name="connsiteX129" fmla="*/ 948067 w 4699113"/>
              <a:gd name="connsiteY129" fmla="*/ 3897496 h 4925960"/>
              <a:gd name="connsiteX130" fmla="*/ 4188616 w 4699113"/>
              <a:gd name="connsiteY130" fmla="*/ 3888604 h 4925960"/>
              <a:gd name="connsiteX131" fmla="*/ 4179103 w 4699113"/>
              <a:gd name="connsiteY131" fmla="*/ 3894532 h 4925960"/>
              <a:gd name="connsiteX132" fmla="*/ 4188616 w 4699113"/>
              <a:gd name="connsiteY132" fmla="*/ 3897496 h 4925960"/>
              <a:gd name="connsiteX133" fmla="*/ 4188616 w 4699113"/>
              <a:gd name="connsiteY133" fmla="*/ 3891568 h 4925960"/>
              <a:gd name="connsiteX134" fmla="*/ 970262 w 4699113"/>
              <a:gd name="connsiteY134" fmla="*/ 3888604 h 4925960"/>
              <a:gd name="connsiteX135" fmla="*/ 957579 w 4699113"/>
              <a:gd name="connsiteY135" fmla="*/ 3906387 h 4925960"/>
              <a:gd name="connsiteX136" fmla="*/ 957579 w 4699113"/>
              <a:gd name="connsiteY136" fmla="*/ 3921207 h 4925960"/>
              <a:gd name="connsiteX137" fmla="*/ 957579 w 4699113"/>
              <a:gd name="connsiteY137" fmla="*/ 3927134 h 4925960"/>
              <a:gd name="connsiteX138" fmla="*/ 960750 w 4699113"/>
              <a:gd name="connsiteY138" fmla="*/ 3933062 h 4925960"/>
              <a:gd name="connsiteX139" fmla="*/ 976604 w 4699113"/>
              <a:gd name="connsiteY139" fmla="*/ 3912315 h 4925960"/>
              <a:gd name="connsiteX140" fmla="*/ 976604 w 4699113"/>
              <a:gd name="connsiteY140" fmla="*/ 3891568 h 4925960"/>
              <a:gd name="connsiteX141" fmla="*/ 973433 w 4699113"/>
              <a:gd name="connsiteY141" fmla="*/ 3888604 h 4925960"/>
              <a:gd name="connsiteX142" fmla="*/ 1008312 w 4699113"/>
              <a:gd name="connsiteY142" fmla="*/ 3879712 h 4925960"/>
              <a:gd name="connsiteX143" fmla="*/ 986116 w 4699113"/>
              <a:gd name="connsiteY143" fmla="*/ 3891568 h 4925960"/>
              <a:gd name="connsiteX144" fmla="*/ 982946 w 4699113"/>
              <a:gd name="connsiteY144" fmla="*/ 3912315 h 4925960"/>
              <a:gd name="connsiteX145" fmla="*/ 982946 w 4699113"/>
              <a:gd name="connsiteY145" fmla="*/ 3921207 h 4925960"/>
              <a:gd name="connsiteX146" fmla="*/ 986116 w 4699113"/>
              <a:gd name="connsiteY146" fmla="*/ 3927134 h 4925960"/>
              <a:gd name="connsiteX147" fmla="*/ 1001970 w 4699113"/>
              <a:gd name="connsiteY147" fmla="*/ 3921207 h 4925960"/>
              <a:gd name="connsiteX148" fmla="*/ 1014653 w 4699113"/>
              <a:gd name="connsiteY148" fmla="*/ 3918243 h 4925960"/>
              <a:gd name="connsiteX149" fmla="*/ 1017824 w 4699113"/>
              <a:gd name="connsiteY149" fmla="*/ 3897496 h 4925960"/>
              <a:gd name="connsiteX150" fmla="*/ 1014653 w 4699113"/>
              <a:gd name="connsiteY150" fmla="*/ 3879712 h 4925960"/>
              <a:gd name="connsiteX151" fmla="*/ 1046361 w 4699113"/>
              <a:gd name="connsiteY151" fmla="*/ 3870821 h 4925960"/>
              <a:gd name="connsiteX152" fmla="*/ 1030507 w 4699113"/>
              <a:gd name="connsiteY152" fmla="*/ 3873785 h 4925960"/>
              <a:gd name="connsiteX153" fmla="*/ 1027337 w 4699113"/>
              <a:gd name="connsiteY153" fmla="*/ 3888604 h 4925960"/>
              <a:gd name="connsiteX154" fmla="*/ 1024166 w 4699113"/>
              <a:gd name="connsiteY154" fmla="*/ 3900459 h 4925960"/>
              <a:gd name="connsiteX155" fmla="*/ 1027337 w 4699113"/>
              <a:gd name="connsiteY155" fmla="*/ 3915279 h 4925960"/>
              <a:gd name="connsiteX156" fmla="*/ 1036849 w 4699113"/>
              <a:gd name="connsiteY156" fmla="*/ 3915279 h 4925960"/>
              <a:gd name="connsiteX157" fmla="*/ 1055874 w 4699113"/>
              <a:gd name="connsiteY157" fmla="*/ 3897496 h 4925960"/>
              <a:gd name="connsiteX158" fmla="*/ 1059045 w 4699113"/>
              <a:gd name="connsiteY158" fmla="*/ 3876748 h 4925960"/>
              <a:gd name="connsiteX159" fmla="*/ 3237378 w 4699113"/>
              <a:gd name="connsiteY159" fmla="*/ 3867857 h 4925960"/>
              <a:gd name="connsiteX160" fmla="*/ 3227866 w 4699113"/>
              <a:gd name="connsiteY160" fmla="*/ 3873785 h 4925960"/>
              <a:gd name="connsiteX161" fmla="*/ 3215182 w 4699113"/>
              <a:gd name="connsiteY161" fmla="*/ 3876748 h 4925960"/>
              <a:gd name="connsiteX162" fmla="*/ 3224695 w 4699113"/>
              <a:gd name="connsiteY162" fmla="*/ 3876748 h 4925960"/>
              <a:gd name="connsiteX163" fmla="*/ 3227866 w 4699113"/>
              <a:gd name="connsiteY163" fmla="*/ 3876748 h 4925960"/>
              <a:gd name="connsiteX164" fmla="*/ 3231036 w 4699113"/>
              <a:gd name="connsiteY164" fmla="*/ 3876748 h 4925960"/>
              <a:gd name="connsiteX165" fmla="*/ 3231036 w 4699113"/>
              <a:gd name="connsiteY165" fmla="*/ 3873785 h 4925960"/>
              <a:gd name="connsiteX166" fmla="*/ 3234207 w 4699113"/>
              <a:gd name="connsiteY166" fmla="*/ 3870821 h 4925960"/>
              <a:gd name="connsiteX167" fmla="*/ 1078069 w 4699113"/>
              <a:gd name="connsiteY167" fmla="*/ 3867857 h 4925960"/>
              <a:gd name="connsiteX168" fmla="*/ 1071728 w 4699113"/>
              <a:gd name="connsiteY168" fmla="*/ 3876748 h 4925960"/>
              <a:gd name="connsiteX169" fmla="*/ 1071728 w 4699113"/>
              <a:gd name="connsiteY169" fmla="*/ 3888604 h 4925960"/>
              <a:gd name="connsiteX170" fmla="*/ 1068557 w 4699113"/>
              <a:gd name="connsiteY170" fmla="*/ 3897496 h 4925960"/>
              <a:gd name="connsiteX171" fmla="*/ 1065386 w 4699113"/>
              <a:gd name="connsiteY171" fmla="*/ 3906387 h 4925960"/>
              <a:gd name="connsiteX172" fmla="*/ 1071728 w 4699113"/>
              <a:gd name="connsiteY172" fmla="*/ 3912315 h 4925960"/>
              <a:gd name="connsiteX173" fmla="*/ 1081240 w 4699113"/>
              <a:gd name="connsiteY173" fmla="*/ 3909351 h 4925960"/>
              <a:gd name="connsiteX174" fmla="*/ 1081240 w 4699113"/>
              <a:gd name="connsiteY174" fmla="*/ 3900459 h 4925960"/>
              <a:gd name="connsiteX175" fmla="*/ 1081240 w 4699113"/>
              <a:gd name="connsiteY175" fmla="*/ 3891568 h 4925960"/>
              <a:gd name="connsiteX176" fmla="*/ 1087582 w 4699113"/>
              <a:gd name="connsiteY176" fmla="*/ 3885640 h 4925960"/>
              <a:gd name="connsiteX177" fmla="*/ 1084411 w 4699113"/>
              <a:gd name="connsiteY177" fmla="*/ 3879712 h 4925960"/>
              <a:gd name="connsiteX178" fmla="*/ 1081240 w 4699113"/>
              <a:gd name="connsiteY178" fmla="*/ 3876748 h 4925960"/>
              <a:gd name="connsiteX179" fmla="*/ 1087582 w 4699113"/>
              <a:gd name="connsiteY179" fmla="*/ 3870821 h 4925960"/>
              <a:gd name="connsiteX180" fmla="*/ 1084411 w 4699113"/>
              <a:gd name="connsiteY180" fmla="*/ 3867857 h 4925960"/>
              <a:gd name="connsiteX181" fmla="*/ 1116119 w 4699113"/>
              <a:gd name="connsiteY181" fmla="*/ 3856001 h 4925960"/>
              <a:gd name="connsiteX182" fmla="*/ 1131973 w 4699113"/>
              <a:gd name="connsiteY182" fmla="*/ 3856001 h 4925960"/>
              <a:gd name="connsiteX183" fmla="*/ 1147827 w 4699113"/>
              <a:gd name="connsiteY183" fmla="*/ 3856001 h 4925960"/>
              <a:gd name="connsiteX184" fmla="*/ 1154168 w 4699113"/>
              <a:gd name="connsiteY184" fmla="*/ 3858965 h 4925960"/>
              <a:gd name="connsiteX185" fmla="*/ 1154168 w 4699113"/>
              <a:gd name="connsiteY185" fmla="*/ 3870821 h 4925960"/>
              <a:gd name="connsiteX186" fmla="*/ 1135144 w 4699113"/>
              <a:gd name="connsiteY186" fmla="*/ 3873785 h 4925960"/>
              <a:gd name="connsiteX187" fmla="*/ 1116119 w 4699113"/>
              <a:gd name="connsiteY187" fmla="*/ 3870821 h 4925960"/>
              <a:gd name="connsiteX188" fmla="*/ 1112948 w 4699113"/>
              <a:gd name="connsiteY188" fmla="*/ 3867857 h 4925960"/>
              <a:gd name="connsiteX189" fmla="*/ 2365410 w 4699113"/>
              <a:gd name="connsiteY189" fmla="*/ 3850074 h 4925960"/>
              <a:gd name="connsiteX190" fmla="*/ 2362240 w 4699113"/>
              <a:gd name="connsiteY190" fmla="*/ 3858965 h 4925960"/>
              <a:gd name="connsiteX191" fmla="*/ 2352727 w 4699113"/>
              <a:gd name="connsiteY191" fmla="*/ 3867857 h 4925960"/>
              <a:gd name="connsiteX192" fmla="*/ 2349556 w 4699113"/>
              <a:gd name="connsiteY192" fmla="*/ 3897496 h 4925960"/>
              <a:gd name="connsiteX193" fmla="*/ 2336873 w 4699113"/>
              <a:gd name="connsiteY193" fmla="*/ 3927134 h 4925960"/>
              <a:gd name="connsiteX194" fmla="*/ 2362240 w 4699113"/>
              <a:gd name="connsiteY194" fmla="*/ 3918243 h 4925960"/>
              <a:gd name="connsiteX195" fmla="*/ 2387606 w 4699113"/>
              <a:gd name="connsiteY195" fmla="*/ 3912315 h 4925960"/>
              <a:gd name="connsiteX196" fmla="*/ 2397118 w 4699113"/>
              <a:gd name="connsiteY196" fmla="*/ 3912315 h 4925960"/>
              <a:gd name="connsiteX197" fmla="*/ 2397118 w 4699113"/>
              <a:gd name="connsiteY197" fmla="*/ 3906387 h 4925960"/>
              <a:gd name="connsiteX198" fmla="*/ 2393948 w 4699113"/>
              <a:gd name="connsiteY198" fmla="*/ 3897496 h 4925960"/>
              <a:gd name="connsiteX199" fmla="*/ 2384435 w 4699113"/>
              <a:gd name="connsiteY199" fmla="*/ 3897496 h 4925960"/>
              <a:gd name="connsiteX200" fmla="*/ 2371752 w 4699113"/>
              <a:gd name="connsiteY200" fmla="*/ 3894532 h 4925960"/>
              <a:gd name="connsiteX201" fmla="*/ 2365410 w 4699113"/>
              <a:gd name="connsiteY201" fmla="*/ 3879712 h 4925960"/>
              <a:gd name="connsiteX202" fmla="*/ 2365410 w 4699113"/>
              <a:gd name="connsiteY202" fmla="*/ 3864893 h 4925960"/>
              <a:gd name="connsiteX203" fmla="*/ 1204901 w 4699113"/>
              <a:gd name="connsiteY203" fmla="*/ 3838218 h 4925960"/>
              <a:gd name="connsiteX204" fmla="*/ 1179535 w 4699113"/>
              <a:gd name="connsiteY204" fmla="*/ 3847110 h 4925960"/>
              <a:gd name="connsiteX205" fmla="*/ 1173193 w 4699113"/>
              <a:gd name="connsiteY205" fmla="*/ 3873785 h 4925960"/>
              <a:gd name="connsiteX206" fmla="*/ 1170022 w 4699113"/>
              <a:gd name="connsiteY206" fmla="*/ 3856001 h 4925960"/>
              <a:gd name="connsiteX207" fmla="*/ 1160510 w 4699113"/>
              <a:gd name="connsiteY207" fmla="*/ 3850074 h 4925960"/>
              <a:gd name="connsiteX208" fmla="*/ 1138314 w 4699113"/>
              <a:gd name="connsiteY208" fmla="*/ 3850074 h 4925960"/>
              <a:gd name="connsiteX209" fmla="*/ 1116119 w 4699113"/>
              <a:gd name="connsiteY209" fmla="*/ 3856001 h 4925960"/>
              <a:gd name="connsiteX210" fmla="*/ 1100265 w 4699113"/>
              <a:gd name="connsiteY210" fmla="*/ 3867857 h 4925960"/>
              <a:gd name="connsiteX211" fmla="*/ 1090752 w 4699113"/>
              <a:gd name="connsiteY211" fmla="*/ 3885640 h 4925960"/>
              <a:gd name="connsiteX212" fmla="*/ 1090752 w 4699113"/>
              <a:gd name="connsiteY212" fmla="*/ 3897496 h 4925960"/>
              <a:gd name="connsiteX213" fmla="*/ 1106606 w 4699113"/>
              <a:gd name="connsiteY213" fmla="*/ 3906387 h 4925960"/>
              <a:gd name="connsiteX214" fmla="*/ 1144656 w 4699113"/>
              <a:gd name="connsiteY214" fmla="*/ 3897496 h 4925960"/>
              <a:gd name="connsiteX215" fmla="*/ 1176364 w 4699113"/>
              <a:gd name="connsiteY215" fmla="*/ 3885640 h 4925960"/>
              <a:gd name="connsiteX216" fmla="*/ 1201730 w 4699113"/>
              <a:gd name="connsiteY216" fmla="*/ 3876748 h 4925960"/>
              <a:gd name="connsiteX217" fmla="*/ 1211243 w 4699113"/>
              <a:gd name="connsiteY217" fmla="*/ 3850074 h 4925960"/>
              <a:gd name="connsiteX218" fmla="*/ 1211243 w 4699113"/>
              <a:gd name="connsiteY218" fmla="*/ 3847110 h 4925960"/>
              <a:gd name="connsiteX219" fmla="*/ 1211243 w 4699113"/>
              <a:gd name="connsiteY219" fmla="*/ 3844146 h 4925960"/>
              <a:gd name="connsiteX220" fmla="*/ 1236609 w 4699113"/>
              <a:gd name="connsiteY220" fmla="*/ 3832290 h 4925960"/>
              <a:gd name="connsiteX221" fmla="*/ 1220755 w 4699113"/>
              <a:gd name="connsiteY221" fmla="*/ 3853037 h 4925960"/>
              <a:gd name="connsiteX222" fmla="*/ 1220755 w 4699113"/>
              <a:gd name="connsiteY222" fmla="*/ 3876748 h 4925960"/>
              <a:gd name="connsiteX223" fmla="*/ 1227096 w 4699113"/>
              <a:gd name="connsiteY223" fmla="*/ 3876748 h 4925960"/>
              <a:gd name="connsiteX224" fmla="*/ 1236609 w 4699113"/>
              <a:gd name="connsiteY224" fmla="*/ 3876748 h 4925960"/>
              <a:gd name="connsiteX225" fmla="*/ 1236609 w 4699113"/>
              <a:gd name="connsiteY225" fmla="*/ 3873785 h 4925960"/>
              <a:gd name="connsiteX226" fmla="*/ 1236609 w 4699113"/>
              <a:gd name="connsiteY226" fmla="*/ 3856001 h 4925960"/>
              <a:gd name="connsiteX227" fmla="*/ 3278598 w 4699113"/>
              <a:gd name="connsiteY227" fmla="*/ 3823399 h 4925960"/>
              <a:gd name="connsiteX228" fmla="*/ 3269086 w 4699113"/>
              <a:gd name="connsiteY228" fmla="*/ 3829326 h 4925960"/>
              <a:gd name="connsiteX229" fmla="*/ 3256403 w 4699113"/>
              <a:gd name="connsiteY229" fmla="*/ 3835254 h 4925960"/>
              <a:gd name="connsiteX230" fmla="*/ 3256403 w 4699113"/>
              <a:gd name="connsiteY230" fmla="*/ 3838218 h 4925960"/>
              <a:gd name="connsiteX231" fmla="*/ 3259574 w 4699113"/>
              <a:gd name="connsiteY231" fmla="*/ 3847110 h 4925960"/>
              <a:gd name="connsiteX232" fmla="*/ 3272257 w 4699113"/>
              <a:gd name="connsiteY232" fmla="*/ 3832290 h 4925960"/>
              <a:gd name="connsiteX233" fmla="*/ 1325391 w 4699113"/>
              <a:gd name="connsiteY233" fmla="*/ 3814507 h 4925960"/>
              <a:gd name="connsiteX234" fmla="*/ 1300025 w 4699113"/>
              <a:gd name="connsiteY234" fmla="*/ 3817471 h 4925960"/>
              <a:gd name="connsiteX235" fmla="*/ 1268317 w 4699113"/>
              <a:gd name="connsiteY235" fmla="*/ 3826363 h 4925960"/>
              <a:gd name="connsiteX236" fmla="*/ 1255634 w 4699113"/>
              <a:gd name="connsiteY236" fmla="*/ 3832290 h 4925960"/>
              <a:gd name="connsiteX237" fmla="*/ 1249292 w 4699113"/>
              <a:gd name="connsiteY237" fmla="*/ 3850074 h 4925960"/>
              <a:gd name="connsiteX238" fmla="*/ 1255634 w 4699113"/>
              <a:gd name="connsiteY238" fmla="*/ 3853037 h 4925960"/>
              <a:gd name="connsiteX239" fmla="*/ 1255634 w 4699113"/>
              <a:gd name="connsiteY239" fmla="*/ 3856001 h 4925960"/>
              <a:gd name="connsiteX240" fmla="*/ 1249292 w 4699113"/>
              <a:gd name="connsiteY240" fmla="*/ 3856001 h 4925960"/>
              <a:gd name="connsiteX241" fmla="*/ 1246121 w 4699113"/>
              <a:gd name="connsiteY241" fmla="*/ 3858965 h 4925960"/>
              <a:gd name="connsiteX242" fmla="*/ 1246121 w 4699113"/>
              <a:gd name="connsiteY242" fmla="*/ 3867857 h 4925960"/>
              <a:gd name="connsiteX243" fmla="*/ 1261975 w 4699113"/>
              <a:gd name="connsiteY243" fmla="*/ 3873785 h 4925960"/>
              <a:gd name="connsiteX244" fmla="*/ 1271488 w 4699113"/>
              <a:gd name="connsiteY244" fmla="*/ 3873785 h 4925960"/>
              <a:gd name="connsiteX245" fmla="*/ 1268317 w 4699113"/>
              <a:gd name="connsiteY245" fmla="*/ 3870821 h 4925960"/>
              <a:gd name="connsiteX246" fmla="*/ 1271488 w 4699113"/>
              <a:gd name="connsiteY246" fmla="*/ 3867857 h 4925960"/>
              <a:gd name="connsiteX247" fmla="*/ 1281000 w 4699113"/>
              <a:gd name="connsiteY247" fmla="*/ 3864893 h 4925960"/>
              <a:gd name="connsiteX248" fmla="*/ 1281000 w 4699113"/>
              <a:gd name="connsiteY248" fmla="*/ 3856001 h 4925960"/>
              <a:gd name="connsiteX249" fmla="*/ 1287342 w 4699113"/>
              <a:gd name="connsiteY249" fmla="*/ 3847110 h 4925960"/>
              <a:gd name="connsiteX250" fmla="*/ 1290512 w 4699113"/>
              <a:gd name="connsiteY250" fmla="*/ 3858965 h 4925960"/>
              <a:gd name="connsiteX251" fmla="*/ 1287342 w 4699113"/>
              <a:gd name="connsiteY251" fmla="*/ 3867857 h 4925960"/>
              <a:gd name="connsiteX252" fmla="*/ 1284171 w 4699113"/>
              <a:gd name="connsiteY252" fmla="*/ 3870821 h 4925960"/>
              <a:gd name="connsiteX253" fmla="*/ 1290512 w 4699113"/>
              <a:gd name="connsiteY253" fmla="*/ 3870821 h 4925960"/>
              <a:gd name="connsiteX254" fmla="*/ 1296854 w 4699113"/>
              <a:gd name="connsiteY254" fmla="*/ 3870821 h 4925960"/>
              <a:gd name="connsiteX255" fmla="*/ 1306366 w 4699113"/>
              <a:gd name="connsiteY255" fmla="*/ 3870821 h 4925960"/>
              <a:gd name="connsiteX256" fmla="*/ 1322220 w 4699113"/>
              <a:gd name="connsiteY256" fmla="*/ 3870821 h 4925960"/>
              <a:gd name="connsiteX257" fmla="*/ 1309537 w 4699113"/>
              <a:gd name="connsiteY257" fmla="*/ 3867857 h 4925960"/>
              <a:gd name="connsiteX258" fmla="*/ 1303195 w 4699113"/>
              <a:gd name="connsiteY258" fmla="*/ 3858965 h 4925960"/>
              <a:gd name="connsiteX259" fmla="*/ 1322220 w 4699113"/>
              <a:gd name="connsiteY259" fmla="*/ 3856001 h 4925960"/>
              <a:gd name="connsiteX260" fmla="*/ 1325391 w 4699113"/>
              <a:gd name="connsiteY260" fmla="*/ 3835254 h 4925960"/>
              <a:gd name="connsiteX261" fmla="*/ 1325391 w 4699113"/>
              <a:gd name="connsiteY261" fmla="*/ 3829326 h 4925960"/>
              <a:gd name="connsiteX262" fmla="*/ 1328562 w 4699113"/>
              <a:gd name="connsiteY262" fmla="*/ 3826363 h 4925960"/>
              <a:gd name="connsiteX263" fmla="*/ 1328562 w 4699113"/>
              <a:gd name="connsiteY263" fmla="*/ 3823399 h 4925960"/>
              <a:gd name="connsiteX264" fmla="*/ 1328562 w 4699113"/>
              <a:gd name="connsiteY264" fmla="*/ 3817471 h 4925960"/>
              <a:gd name="connsiteX265" fmla="*/ 1328562 w 4699113"/>
              <a:gd name="connsiteY265" fmla="*/ 3814507 h 4925960"/>
              <a:gd name="connsiteX266" fmla="*/ 4093492 w 4699113"/>
              <a:gd name="connsiteY266" fmla="*/ 3811543 h 4925960"/>
              <a:gd name="connsiteX267" fmla="*/ 4087150 w 4699113"/>
              <a:gd name="connsiteY267" fmla="*/ 3823399 h 4925960"/>
              <a:gd name="connsiteX268" fmla="*/ 4083980 w 4699113"/>
              <a:gd name="connsiteY268" fmla="*/ 3835254 h 4925960"/>
              <a:gd name="connsiteX269" fmla="*/ 4112516 w 4699113"/>
              <a:gd name="connsiteY269" fmla="*/ 3850074 h 4925960"/>
              <a:gd name="connsiteX270" fmla="*/ 4134712 w 4699113"/>
              <a:gd name="connsiteY270" fmla="*/ 3867857 h 4925960"/>
              <a:gd name="connsiteX271" fmla="*/ 4128370 w 4699113"/>
              <a:gd name="connsiteY271" fmla="*/ 3835254 h 4925960"/>
              <a:gd name="connsiteX272" fmla="*/ 4103004 w 4699113"/>
              <a:gd name="connsiteY272" fmla="*/ 3817471 h 4925960"/>
              <a:gd name="connsiteX273" fmla="*/ 4099834 w 4699113"/>
              <a:gd name="connsiteY273" fmla="*/ 3817471 h 4925960"/>
              <a:gd name="connsiteX274" fmla="*/ 4049101 w 4699113"/>
              <a:gd name="connsiteY274" fmla="*/ 3811543 h 4925960"/>
              <a:gd name="connsiteX275" fmla="*/ 4039588 w 4699113"/>
              <a:gd name="connsiteY275" fmla="*/ 3826363 h 4925960"/>
              <a:gd name="connsiteX276" fmla="*/ 4036418 w 4699113"/>
              <a:gd name="connsiteY276" fmla="*/ 3838218 h 4925960"/>
              <a:gd name="connsiteX277" fmla="*/ 4045930 w 4699113"/>
              <a:gd name="connsiteY277" fmla="*/ 3844146 h 4925960"/>
              <a:gd name="connsiteX278" fmla="*/ 4058613 w 4699113"/>
              <a:gd name="connsiteY278" fmla="*/ 3838218 h 4925960"/>
              <a:gd name="connsiteX279" fmla="*/ 4058613 w 4699113"/>
              <a:gd name="connsiteY279" fmla="*/ 3826363 h 4925960"/>
              <a:gd name="connsiteX280" fmla="*/ 1369782 w 4699113"/>
              <a:gd name="connsiteY280" fmla="*/ 3802652 h 4925960"/>
              <a:gd name="connsiteX281" fmla="*/ 1363441 w 4699113"/>
              <a:gd name="connsiteY281" fmla="*/ 3808579 h 4925960"/>
              <a:gd name="connsiteX282" fmla="*/ 1350757 w 4699113"/>
              <a:gd name="connsiteY282" fmla="*/ 3808579 h 4925960"/>
              <a:gd name="connsiteX283" fmla="*/ 1344416 w 4699113"/>
              <a:gd name="connsiteY283" fmla="*/ 3811543 h 4925960"/>
              <a:gd name="connsiteX284" fmla="*/ 1344416 w 4699113"/>
              <a:gd name="connsiteY284" fmla="*/ 3817471 h 4925960"/>
              <a:gd name="connsiteX285" fmla="*/ 1357099 w 4699113"/>
              <a:gd name="connsiteY285" fmla="*/ 3832290 h 4925960"/>
              <a:gd name="connsiteX286" fmla="*/ 1357099 w 4699113"/>
              <a:gd name="connsiteY286" fmla="*/ 3847110 h 4925960"/>
              <a:gd name="connsiteX287" fmla="*/ 1369782 w 4699113"/>
              <a:gd name="connsiteY287" fmla="*/ 3844146 h 4925960"/>
              <a:gd name="connsiteX288" fmla="*/ 1379294 w 4699113"/>
              <a:gd name="connsiteY288" fmla="*/ 3838218 h 4925960"/>
              <a:gd name="connsiteX289" fmla="*/ 1391978 w 4699113"/>
              <a:gd name="connsiteY289" fmla="*/ 3829326 h 4925960"/>
              <a:gd name="connsiteX290" fmla="*/ 1388807 w 4699113"/>
              <a:gd name="connsiteY290" fmla="*/ 3811543 h 4925960"/>
              <a:gd name="connsiteX291" fmla="*/ 1385636 w 4699113"/>
              <a:gd name="connsiteY291" fmla="*/ 3802652 h 4925960"/>
              <a:gd name="connsiteX292" fmla="*/ 4169591 w 4699113"/>
              <a:gd name="connsiteY292" fmla="*/ 3793760 h 4925960"/>
              <a:gd name="connsiteX293" fmla="*/ 4156908 w 4699113"/>
              <a:gd name="connsiteY293" fmla="*/ 3805615 h 4925960"/>
              <a:gd name="connsiteX294" fmla="*/ 4147395 w 4699113"/>
              <a:gd name="connsiteY294" fmla="*/ 3817471 h 4925960"/>
              <a:gd name="connsiteX295" fmla="*/ 4147395 w 4699113"/>
              <a:gd name="connsiteY295" fmla="*/ 3826363 h 4925960"/>
              <a:gd name="connsiteX296" fmla="*/ 4147395 w 4699113"/>
              <a:gd name="connsiteY296" fmla="*/ 3832290 h 4925960"/>
              <a:gd name="connsiteX297" fmla="*/ 4147395 w 4699113"/>
              <a:gd name="connsiteY297" fmla="*/ 3867857 h 4925960"/>
              <a:gd name="connsiteX298" fmla="*/ 4160078 w 4699113"/>
              <a:gd name="connsiteY298" fmla="*/ 3900459 h 4925960"/>
              <a:gd name="connsiteX299" fmla="*/ 4169591 w 4699113"/>
              <a:gd name="connsiteY299" fmla="*/ 3933062 h 4925960"/>
              <a:gd name="connsiteX300" fmla="*/ 4175932 w 4699113"/>
              <a:gd name="connsiteY300" fmla="*/ 3971592 h 4925960"/>
              <a:gd name="connsiteX301" fmla="*/ 4179103 w 4699113"/>
              <a:gd name="connsiteY301" fmla="*/ 3953809 h 4925960"/>
              <a:gd name="connsiteX302" fmla="*/ 4188616 w 4699113"/>
              <a:gd name="connsiteY302" fmla="*/ 3936026 h 4925960"/>
              <a:gd name="connsiteX303" fmla="*/ 4188616 w 4699113"/>
              <a:gd name="connsiteY303" fmla="*/ 3941954 h 4925960"/>
              <a:gd name="connsiteX304" fmla="*/ 4188616 w 4699113"/>
              <a:gd name="connsiteY304" fmla="*/ 3947881 h 4925960"/>
              <a:gd name="connsiteX305" fmla="*/ 4194957 w 4699113"/>
              <a:gd name="connsiteY305" fmla="*/ 3953809 h 4925960"/>
              <a:gd name="connsiteX306" fmla="*/ 4204470 w 4699113"/>
              <a:gd name="connsiteY306" fmla="*/ 3953809 h 4925960"/>
              <a:gd name="connsiteX307" fmla="*/ 4210811 w 4699113"/>
              <a:gd name="connsiteY307" fmla="*/ 3953809 h 4925960"/>
              <a:gd name="connsiteX308" fmla="*/ 4213982 w 4699113"/>
              <a:gd name="connsiteY308" fmla="*/ 3950845 h 4925960"/>
              <a:gd name="connsiteX309" fmla="*/ 4210811 w 4699113"/>
              <a:gd name="connsiteY309" fmla="*/ 3941954 h 4925960"/>
              <a:gd name="connsiteX310" fmla="*/ 4204470 w 4699113"/>
              <a:gd name="connsiteY310" fmla="*/ 3938990 h 4925960"/>
              <a:gd name="connsiteX311" fmla="*/ 4201298 w 4699113"/>
              <a:gd name="connsiteY311" fmla="*/ 3933062 h 4925960"/>
              <a:gd name="connsiteX312" fmla="*/ 4194957 w 4699113"/>
              <a:gd name="connsiteY312" fmla="*/ 3927134 h 4925960"/>
              <a:gd name="connsiteX313" fmla="*/ 4179103 w 4699113"/>
              <a:gd name="connsiteY313" fmla="*/ 3915279 h 4925960"/>
              <a:gd name="connsiteX314" fmla="*/ 4166420 w 4699113"/>
              <a:gd name="connsiteY314" fmla="*/ 3900459 h 4925960"/>
              <a:gd name="connsiteX315" fmla="*/ 4160078 w 4699113"/>
              <a:gd name="connsiteY315" fmla="*/ 3900459 h 4925960"/>
              <a:gd name="connsiteX316" fmla="*/ 4166420 w 4699113"/>
              <a:gd name="connsiteY316" fmla="*/ 3897496 h 4925960"/>
              <a:gd name="connsiteX317" fmla="*/ 4166420 w 4699113"/>
              <a:gd name="connsiteY317" fmla="*/ 3888604 h 4925960"/>
              <a:gd name="connsiteX318" fmla="*/ 4166420 w 4699113"/>
              <a:gd name="connsiteY318" fmla="*/ 3876748 h 4925960"/>
              <a:gd name="connsiteX319" fmla="*/ 4169591 w 4699113"/>
              <a:gd name="connsiteY319" fmla="*/ 3870821 h 4925960"/>
              <a:gd name="connsiteX320" fmla="*/ 4179103 w 4699113"/>
              <a:gd name="connsiteY320" fmla="*/ 3870821 h 4925960"/>
              <a:gd name="connsiteX321" fmla="*/ 4179103 w 4699113"/>
              <a:gd name="connsiteY321" fmla="*/ 3864893 h 4925960"/>
              <a:gd name="connsiteX322" fmla="*/ 4179103 w 4699113"/>
              <a:gd name="connsiteY322" fmla="*/ 3856001 h 4925960"/>
              <a:gd name="connsiteX323" fmla="*/ 4166420 w 4699113"/>
              <a:gd name="connsiteY323" fmla="*/ 3838218 h 4925960"/>
              <a:gd name="connsiteX324" fmla="*/ 4182274 w 4699113"/>
              <a:gd name="connsiteY324" fmla="*/ 3823399 h 4925960"/>
              <a:gd name="connsiteX325" fmla="*/ 4188616 w 4699113"/>
              <a:gd name="connsiteY325" fmla="*/ 3817471 h 4925960"/>
              <a:gd name="connsiteX326" fmla="*/ 4188616 w 4699113"/>
              <a:gd name="connsiteY326" fmla="*/ 3811543 h 4925960"/>
              <a:gd name="connsiteX327" fmla="*/ 4182274 w 4699113"/>
              <a:gd name="connsiteY327" fmla="*/ 3808579 h 4925960"/>
              <a:gd name="connsiteX328" fmla="*/ 4179103 w 4699113"/>
              <a:gd name="connsiteY328" fmla="*/ 3805615 h 4925960"/>
              <a:gd name="connsiteX329" fmla="*/ 4179103 w 4699113"/>
              <a:gd name="connsiteY329" fmla="*/ 3811543 h 4925960"/>
              <a:gd name="connsiteX330" fmla="*/ 4175932 w 4699113"/>
              <a:gd name="connsiteY330" fmla="*/ 3811543 h 4925960"/>
              <a:gd name="connsiteX331" fmla="*/ 4172762 w 4699113"/>
              <a:gd name="connsiteY331" fmla="*/ 3805615 h 4925960"/>
              <a:gd name="connsiteX332" fmla="*/ 4172762 w 4699113"/>
              <a:gd name="connsiteY332" fmla="*/ 3796724 h 4925960"/>
              <a:gd name="connsiteX333" fmla="*/ 4445450 w 4699113"/>
              <a:gd name="connsiteY333" fmla="*/ 3790796 h 4925960"/>
              <a:gd name="connsiteX334" fmla="*/ 4442279 w 4699113"/>
              <a:gd name="connsiteY334" fmla="*/ 3793760 h 4925960"/>
              <a:gd name="connsiteX335" fmla="*/ 4439108 w 4699113"/>
              <a:gd name="connsiteY335" fmla="*/ 3808579 h 4925960"/>
              <a:gd name="connsiteX336" fmla="*/ 4442279 w 4699113"/>
              <a:gd name="connsiteY336" fmla="*/ 3826363 h 4925960"/>
              <a:gd name="connsiteX337" fmla="*/ 4451792 w 4699113"/>
              <a:gd name="connsiteY337" fmla="*/ 3829326 h 4925960"/>
              <a:gd name="connsiteX338" fmla="*/ 4454962 w 4699113"/>
              <a:gd name="connsiteY338" fmla="*/ 3832290 h 4925960"/>
              <a:gd name="connsiteX339" fmla="*/ 4458133 w 4699113"/>
              <a:gd name="connsiteY339" fmla="*/ 3858965 h 4925960"/>
              <a:gd name="connsiteX340" fmla="*/ 4464474 w 4699113"/>
              <a:gd name="connsiteY340" fmla="*/ 3885640 h 4925960"/>
              <a:gd name="connsiteX341" fmla="*/ 4467645 w 4699113"/>
              <a:gd name="connsiteY341" fmla="*/ 3879712 h 4925960"/>
              <a:gd name="connsiteX342" fmla="*/ 4473987 w 4699113"/>
              <a:gd name="connsiteY342" fmla="*/ 3876748 h 4925960"/>
              <a:gd name="connsiteX343" fmla="*/ 4473987 w 4699113"/>
              <a:gd name="connsiteY343" fmla="*/ 3858965 h 4925960"/>
              <a:gd name="connsiteX344" fmla="*/ 4467645 w 4699113"/>
              <a:gd name="connsiteY344" fmla="*/ 3844146 h 4925960"/>
              <a:gd name="connsiteX345" fmla="*/ 4461304 w 4699113"/>
              <a:gd name="connsiteY345" fmla="*/ 3838218 h 4925960"/>
              <a:gd name="connsiteX346" fmla="*/ 4454962 w 4699113"/>
              <a:gd name="connsiteY346" fmla="*/ 3832290 h 4925960"/>
              <a:gd name="connsiteX347" fmla="*/ 4458133 w 4699113"/>
              <a:gd name="connsiteY347" fmla="*/ 3829326 h 4925960"/>
              <a:gd name="connsiteX348" fmla="*/ 4458133 w 4699113"/>
              <a:gd name="connsiteY348" fmla="*/ 3823399 h 4925960"/>
              <a:gd name="connsiteX349" fmla="*/ 4458133 w 4699113"/>
              <a:gd name="connsiteY349" fmla="*/ 3805615 h 4925960"/>
              <a:gd name="connsiteX350" fmla="*/ 4451792 w 4699113"/>
              <a:gd name="connsiteY350" fmla="*/ 3790796 h 4925960"/>
              <a:gd name="connsiteX351" fmla="*/ 1445881 w 4699113"/>
              <a:gd name="connsiteY351" fmla="*/ 3787832 h 4925960"/>
              <a:gd name="connsiteX352" fmla="*/ 1433198 w 4699113"/>
              <a:gd name="connsiteY352" fmla="*/ 3805615 h 4925960"/>
              <a:gd name="connsiteX353" fmla="*/ 1430027 w 4699113"/>
              <a:gd name="connsiteY353" fmla="*/ 3826363 h 4925960"/>
              <a:gd name="connsiteX354" fmla="*/ 1436369 w 4699113"/>
              <a:gd name="connsiteY354" fmla="*/ 3832290 h 4925960"/>
              <a:gd name="connsiteX355" fmla="*/ 1442710 w 4699113"/>
              <a:gd name="connsiteY355" fmla="*/ 3835254 h 4925960"/>
              <a:gd name="connsiteX356" fmla="*/ 1442710 w 4699113"/>
              <a:gd name="connsiteY356" fmla="*/ 3832290 h 4925960"/>
              <a:gd name="connsiteX357" fmla="*/ 1445881 w 4699113"/>
              <a:gd name="connsiteY357" fmla="*/ 3832290 h 4925960"/>
              <a:gd name="connsiteX358" fmla="*/ 1452223 w 4699113"/>
              <a:gd name="connsiteY358" fmla="*/ 3811543 h 4925960"/>
              <a:gd name="connsiteX359" fmla="*/ 1461735 w 4699113"/>
              <a:gd name="connsiteY359" fmla="*/ 3790796 h 4925960"/>
              <a:gd name="connsiteX360" fmla="*/ 1455393 w 4699113"/>
              <a:gd name="connsiteY360" fmla="*/ 3787832 h 4925960"/>
              <a:gd name="connsiteX361" fmla="*/ 4213982 w 4699113"/>
              <a:gd name="connsiteY361" fmla="*/ 3775977 h 4925960"/>
              <a:gd name="connsiteX362" fmla="*/ 4204470 w 4699113"/>
              <a:gd name="connsiteY362" fmla="*/ 3781904 h 4925960"/>
              <a:gd name="connsiteX363" fmla="*/ 4198128 w 4699113"/>
              <a:gd name="connsiteY363" fmla="*/ 3781904 h 4925960"/>
              <a:gd name="connsiteX364" fmla="*/ 4198128 w 4699113"/>
              <a:gd name="connsiteY364" fmla="*/ 3805615 h 4925960"/>
              <a:gd name="connsiteX365" fmla="*/ 4198128 w 4699113"/>
              <a:gd name="connsiteY365" fmla="*/ 3826363 h 4925960"/>
              <a:gd name="connsiteX366" fmla="*/ 4210811 w 4699113"/>
              <a:gd name="connsiteY366" fmla="*/ 3835254 h 4925960"/>
              <a:gd name="connsiteX367" fmla="*/ 4213982 w 4699113"/>
              <a:gd name="connsiteY367" fmla="*/ 3850074 h 4925960"/>
              <a:gd name="connsiteX368" fmla="*/ 4220324 w 4699113"/>
              <a:gd name="connsiteY368" fmla="*/ 3897496 h 4925960"/>
              <a:gd name="connsiteX369" fmla="*/ 4226665 w 4699113"/>
              <a:gd name="connsiteY369" fmla="*/ 3947881 h 4925960"/>
              <a:gd name="connsiteX370" fmla="*/ 4233006 w 4699113"/>
              <a:gd name="connsiteY370" fmla="*/ 3956773 h 4925960"/>
              <a:gd name="connsiteX371" fmla="*/ 4239348 w 4699113"/>
              <a:gd name="connsiteY371" fmla="*/ 3959737 h 4925960"/>
              <a:gd name="connsiteX372" fmla="*/ 4252032 w 4699113"/>
              <a:gd name="connsiteY372" fmla="*/ 3959737 h 4925960"/>
              <a:gd name="connsiteX373" fmla="*/ 4258373 w 4699113"/>
              <a:gd name="connsiteY373" fmla="*/ 3959737 h 4925960"/>
              <a:gd name="connsiteX374" fmla="*/ 4261544 w 4699113"/>
              <a:gd name="connsiteY374" fmla="*/ 3950845 h 4925960"/>
              <a:gd name="connsiteX375" fmla="*/ 4258373 w 4699113"/>
              <a:gd name="connsiteY375" fmla="*/ 3938990 h 4925960"/>
              <a:gd name="connsiteX376" fmla="*/ 4252032 w 4699113"/>
              <a:gd name="connsiteY376" fmla="*/ 3927134 h 4925960"/>
              <a:gd name="connsiteX377" fmla="*/ 4252032 w 4699113"/>
              <a:gd name="connsiteY377" fmla="*/ 3912315 h 4925960"/>
              <a:gd name="connsiteX378" fmla="*/ 4226665 w 4699113"/>
              <a:gd name="connsiteY378" fmla="*/ 3847110 h 4925960"/>
              <a:gd name="connsiteX379" fmla="*/ 1483931 w 4699113"/>
              <a:gd name="connsiteY379" fmla="*/ 3775977 h 4925960"/>
              <a:gd name="connsiteX380" fmla="*/ 1468077 w 4699113"/>
              <a:gd name="connsiteY380" fmla="*/ 3790796 h 4925960"/>
              <a:gd name="connsiteX381" fmla="*/ 1464906 w 4699113"/>
              <a:gd name="connsiteY381" fmla="*/ 3805615 h 4925960"/>
              <a:gd name="connsiteX382" fmla="*/ 1464906 w 4699113"/>
              <a:gd name="connsiteY382" fmla="*/ 3823399 h 4925960"/>
              <a:gd name="connsiteX383" fmla="*/ 1468077 w 4699113"/>
              <a:gd name="connsiteY383" fmla="*/ 3823399 h 4925960"/>
              <a:gd name="connsiteX384" fmla="*/ 1468077 w 4699113"/>
              <a:gd name="connsiteY384" fmla="*/ 3826363 h 4925960"/>
              <a:gd name="connsiteX385" fmla="*/ 1499785 w 4699113"/>
              <a:gd name="connsiteY385" fmla="*/ 3808579 h 4925960"/>
              <a:gd name="connsiteX386" fmla="*/ 1502955 w 4699113"/>
              <a:gd name="connsiteY386" fmla="*/ 3775977 h 4925960"/>
              <a:gd name="connsiteX387" fmla="*/ 913188 w 4699113"/>
              <a:gd name="connsiteY387" fmla="*/ 3775977 h 4925960"/>
              <a:gd name="connsiteX388" fmla="*/ 932213 w 4699113"/>
              <a:gd name="connsiteY388" fmla="*/ 3787832 h 4925960"/>
              <a:gd name="connsiteX389" fmla="*/ 941725 w 4699113"/>
              <a:gd name="connsiteY389" fmla="*/ 3802652 h 4925960"/>
              <a:gd name="connsiteX390" fmla="*/ 932213 w 4699113"/>
              <a:gd name="connsiteY390" fmla="*/ 3808579 h 4925960"/>
              <a:gd name="connsiteX391" fmla="*/ 916359 w 4699113"/>
              <a:gd name="connsiteY391" fmla="*/ 3808579 h 4925960"/>
              <a:gd name="connsiteX392" fmla="*/ 910017 w 4699113"/>
              <a:gd name="connsiteY392" fmla="*/ 3793760 h 4925960"/>
              <a:gd name="connsiteX393" fmla="*/ 1537834 w 4699113"/>
              <a:gd name="connsiteY393" fmla="*/ 3767085 h 4925960"/>
              <a:gd name="connsiteX394" fmla="*/ 1528322 w 4699113"/>
              <a:gd name="connsiteY394" fmla="*/ 3770049 h 4925960"/>
              <a:gd name="connsiteX395" fmla="*/ 1518809 w 4699113"/>
              <a:gd name="connsiteY395" fmla="*/ 3784868 h 4925960"/>
              <a:gd name="connsiteX396" fmla="*/ 1518809 w 4699113"/>
              <a:gd name="connsiteY396" fmla="*/ 3802652 h 4925960"/>
              <a:gd name="connsiteX397" fmla="*/ 1518809 w 4699113"/>
              <a:gd name="connsiteY397" fmla="*/ 3808579 h 4925960"/>
              <a:gd name="connsiteX398" fmla="*/ 1521980 w 4699113"/>
              <a:gd name="connsiteY398" fmla="*/ 3811543 h 4925960"/>
              <a:gd name="connsiteX399" fmla="*/ 1525151 w 4699113"/>
              <a:gd name="connsiteY399" fmla="*/ 3811543 h 4925960"/>
              <a:gd name="connsiteX400" fmla="*/ 1528322 w 4699113"/>
              <a:gd name="connsiteY400" fmla="*/ 3805615 h 4925960"/>
              <a:gd name="connsiteX401" fmla="*/ 1528322 w 4699113"/>
              <a:gd name="connsiteY401" fmla="*/ 3790796 h 4925960"/>
              <a:gd name="connsiteX402" fmla="*/ 1537834 w 4699113"/>
              <a:gd name="connsiteY402" fmla="*/ 3781904 h 4925960"/>
              <a:gd name="connsiteX403" fmla="*/ 1541005 w 4699113"/>
              <a:gd name="connsiteY403" fmla="*/ 3775977 h 4925960"/>
              <a:gd name="connsiteX404" fmla="*/ 1541005 w 4699113"/>
              <a:gd name="connsiteY404" fmla="*/ 3770049 h 4925960"/>
              <a:gd name="connsiteX405" fmla="*/ 1709057 w 4699113"/>
              <a:gd name="connsiteY405" fmla="*/ 3731519 h 4925960"/>
              <a:gd name="connsiteX406" fmla="*/ 1699544 w 4699113"/>
              <a:gd name="connsiteY406" fmla="*/ 3734482 h 4925960"/>
              <a:gd name="connsiteX407" fmla="*/ 1661495 w 4699113"/>
              <a:gd name="connsiteY407" fmla="*/ 3746338 h 4925960"/>
              <a:gd name="connsiteX408" fmla="*/ 1626616 w 4699113"/>
              <a:gd name="connsiteY408" fmla="*/ 3746338 h 4925960"/>
              <a:gd name="connsiteX409" fmla="*/ 1629787 w 4699113"/>
              <a:gd name="connsiteY409" fmla="*/ 3755230 h 4925960"/>
              <a:gd name="connsiteX410" fmla="*/ 1626616 w 4699113"/>
              <a:gd name="connsiteY410" fmla="*/ 3767085 h 4925960"/>
              <a:gd name="connsiteX411" fmla="*/ 1613933 w 4699113"/>
              <a:gd name="connsiteY411" fmla="*/ 3767085 h 4925960"/>
              <a:gd name="connsiteX412" fmla="*/ 1610762 w 4699113"/>
              <a:gd name="connsiteY412" fmla="*/ 3761157 h 4925960"/>
              <a:gd name="connsiteX413" fmla="*/ 1598079 w 4699113"/>
              <a:gd name="connsiteY413" fmla="*/ 3755230 h 4925960"/>
              <a:gd name="connsiteX414" fmla="*/ 1585396 w 4699113"/>
              <a:gd name="connsiteY414" fmla="*/ 3761157 h 4925960"/>
              <a:gd name="connsiteX415" fmla="*/ 1585396 w 4699113"/>
              <a:gd name="connsiteY415" fmla="*/ 3770049 h 4925960"/>
              <a:gd name="connsiteX416" fmla="*/ 1585396 w 4699113"/>
              <a:gd name="connsiteY416" fmla="*/ 3781904 h 4925960"/>
              <a:gd name="connsiteX417" fmla="*/ 1585396 w 4699113"/>
              <a:gd name="connsiteY417" fmla="*/ 3790796 h 4925960"/>
              <a:gd name="connsiteX418" fmla="*/ 1588567 w 4699113"/>
              <a:gd name="connsiteY418" fmla="*/ 3802652 h 4925960"/>
              <a:gd name="connsiteX419" fmla="*/ 1604421 w 4699113"/>
              <a:gd name="connsiteY419" fmla="*/ 3796724 h 4925960"/>
              <a:gd name="connsiteX420" fmla="*/ 1613933 w 4699113"/>
              <a:gd name="connsiteY420" fmla="*/ 3787832 h 4925960"/>
              <a:gd name="connsiteX421" fmla="*/ 1617104 w 4699113"/>
              <a:gd name="connsiteY421" fmla="*/ 3781904 h 4925960"/>
              <a:gd name="connsiteX422" fmla="*/ 1626616 w 4699113"/>
              <a:gd name="connsiteY422" fmla="*/ 3784868 h 4925960"/>
              <a:gd name="connsiteX423" fmla="*/ 1639299 w 4699113"/>
              <a:gd name="connsiteY423" fmla="*/ 3787832 h 4925960"/>
              <a:gd name="connsiteX424" fmla="*/ 1648812 w 4699113"/>
              <a:gd name="connsiteY424" fmla="*/ 3770049 h 4925960"/>
              <a:gd name="connsiteX425" fmla="*/ 1658324 w 4699113"/>
              <a:gd name="connsiteY425" fmla="*/ 3781904 h 4925960"/>
              <a:gd name="connsiteX426" fmla="*/ 1671007 w 4699113"/>
              <a:gd name="connsiteY426" fmla="*/ 3784868 h 4925960"/>
              <a:gd name="connsiteX427" fmla="*/ 1674178 w 4699113"/>
              <a:gd name="connsiteY427" fmla="*/ 3781904 h 4925960"/>
              <a:gd name="connsiteX428" fmla="*/ 1674178 w 4699113"/>
              <a:gd name="connsiteY428" fmla="*/ 3773013 h 4925960"/>
              <a:gd name="connsiteX429" fmla="*/ 1677349 w 4699113"/>
              <a:gd name="connsiteY429" fmla="*/ 3761157 h 4925960"/>
              <a:gd name="connsiteX430" fmla="*/ 1683690 w 4699113"/>
              <a:gd name="connsiteY430" fmla="*/ 3749302 h 4925960"/>
              <a:gd name="connsiteX431" fmla="*/ 1686861 w 4699113"/>
              <a:gd name="connsiteY431" fmla="*/ 3761157 h 4925960"/>
              <a:gd name="connsiteX432" fmla="*/ 1686861 w 4699113"/>
              <a:gd name="connsiteY432" fmla="*/ 3775977 h 4925960"/>
              <a:gd name="connsiteX433" fmla="*/ 1696374 w 4699113"/>
              <a:gd name="connsiteY433" fmla="*/ 3775977 h 4925960"/>
              <a:gd name="connsiteX434" fmla="*/ 1702715 w 4699113"/>
              <a:gd name="connsiteY434" fmla="*/ 3775977 h 4925960"/>
              <a:gd name="connsiteX435" fmla="*/ 1721740 w 4699113"/>
              <a:gd name="connsiteY435" fmla="*/ 3773013 h 4925960"/>
              <a:gd name="connsiteX436" fmla="*/ 1724911 w 4699113"/>
              <a:gd name="connsiteY436" fmla="*/ 3755230 h 4925960"/>
              <a:gd name="connsiteX437" fmla="*/ 1724911 w 4699113"/>
              <a:gd name="connsiteY437" fmla="*/ 3749302 h 4925960"/>
              <a:gd name="connsiteX438" fmla="*/ 1728082 w 4699113"/>
              <a:gd name="connsiteY438" fmla="*/ 3746338 h 4925960"/>
              <a:gd name="connsiteX439" fmla="*/ 1728082 w 4699113"/>
              <a:gd name="connsiteY439" fmla="*/ 3743374 h 4925960"/>
              <a:gd name="connsiteX440" fmla="*/ 1728082 w 4699113"/>
              <a:gd name="connsiteY440" fmla="*/ 3734482 h 4925960"/>
              <a:gd name="connsiteX441" fmla="*/ 1724911 w 4699113"/>
              <a:gd name="connsiteY441" fmla="*/ 3731519 h 4925960"/>
              <a:gd name="connsiteX442" fmla="*/ 1750277 w 4699113"/>
              <a:gd name="connsiteY442" fmla="*/ 3722627 h 4925960"/>
              <a:gd name="connsiteX443" fmla="*/ 1737594 w 4699113"/>
              <a:gd name="connsiteY443" fmla="*/ 3743374 h 4925960"/>
              <a:gd name="connsiteX444" fmla="*/ 1737594 w 4699113"/>
              <a:gd name="connsiteY444" fmla="*/ 3767085 h 4925960"/>
              <a:gd name="connsiteX445" fmla="*/ 1743936 w 4699113"/>
              <a:gd name="connsiteY445" fmla="*/ 3767085 h 4925960"/>
              <a:gd name="connsiteX446" fmla="*/ 1750277 w 4699113"/>
              <a:gd name="connsiteY446" fmla="*/ 3767085 h 4925960"/>
              <a:gd name="connsiteX447" fmla="*/ 1750277 w 4699113"/>
              <a:gd name="connsiteY447" fmla="*/ 3746338 h 4925960"/>
              <a:gd name="connsiteX448" fmla="*/ 4036418 w 4699113"/>
              <a:gd name="connsiteY448" fmla="*/ 3719663 h 4925960"/>
              <a:gd name="connsiteX449" fmla="*/ 4026905 w 4699113"/>
              <a:gd name="connsiteY449" fmla="*/ 3725591 h 4925960"/>
              <a:gd name="connsiteX450" fmla="*/ 4026905 w 4699113"/>
              <a:gd name="connsiteY450" fmla="*/ 3734482 h 4925960"/>
              <a:gd name="connsiteX451" fmla="*/ 4033247 w 4699113"/>
              <a:gd name="connsiteY451" fmla="*/ 3746338 h 4925960"/>
              <a:gd name="connsiteX452" fmla="*/ 4039588 w 4699113"/>
              <a:gd name="connsiteY452" fmla="*/ 3749302 h 4925960"/>
              <a:gd name="connsiteX453" fmla="*/ 4049101 w 4699113"/>
              <a:gd name="connsiteY453" fmla="*/ 3746338 h 4925960"/>
              <a:gd name="connsiteX454" fmla="*/ 4055442 w 4699113"/>
              <a:gd name="connsiteY454" fmla="*/ 3731519 h 4925960"/>
              <a:gd name="connsiteX455" fmla="*/ 4049101 w 4699113"/>
              <a:gd name="connsiteY455" fmla="*/ 3722627 h 4925960"/>
              <a:gd name="connsiteX456" fmla="*/ 1772473 w 4699113"/>
              <a:gd name="connsiteY456" fmla="*/ 3719663 h 4925960"/>
              <a:gd name="connsiteX457" fmla="*/ 1766131 w 4699113"/>
              <a:gd name="connsiteY457" fmla="*/ 3731519 h 4925960"/>
              <a:gd name="connsiteX458" fmla="*/ 1762960 w 4699113"/>
              <a:gd name="connsiteY458" fmla="*/ 3752266 h 4925960"/>
              <a:gd name="connsiteX459" fmla="*/ 1766131 w 4699113"/>
              <a:gd name="connsiteY459" fmla="*/ 3755230 h 4925960"/>
              <a:gd name="connsiteX460" fmla="*/ 1769302 w 4699113"/>
              <a:gd name="connsiteY460" fmla="*/ 3761157 h 4925960"/>
              <a:gd name="connsiteX461" fmla="*/ 1778814 w 4699113"/>
              <a:gd name="connsiteY461" fmla="*/ 3761157 h 4925960"/>
              <a:gd name="connsiteX462" fmla="*/ 1778814 w 4699113"/>
              <a:gd name="connsiteY462" fmla="*/ 3752266 h 4925960"/>
              <a:gd name="connsiteX463" fmla="*/ 1778814 w 4699113"/>
              <a:gd name="connsiteY463" fmla="*/ 3734482 h 4925960"/>
              <a:gd name="connsiteX464" fmla="*/ 1785156 w 4699113"/>
              <a:gd name="connsiteY464" fmla="*/ 3713735 h 4925960"/>
              <a:gd name="connsiteX465" fmla="*/ 1785156 w 4699113"/>
              <a:gd name="connsiteY465" fmla="*/ 3731519 h 4925960"/>
              <a:gd name="connsiteX466" fmla="*/ 1785156 w 4699113"/>
              <a:gd name="connsiteY466" fmla="*/ 3749302 h 4925960"/>
              <a:gd name="connsiteX467" fmla="*/ 1788327 w 4699113"/>
              <a:gd name="connsiteY467" fmla="*/ 3761157 h 4925960"/>
              <a:gd name="connsiteX468" fmla="*/ 1801010 w 4699113"/>
              <a:gd name="connsiteY468" fmla="*/ 3755230 h 4925960"/>
              <a:gd name="connsiteX469" fmla="*/ 1801010 w 4699113"/>
              <a:gd name="connsiteY469" fmla="*/ 3740410 h 4925960"/>
              <a:gd name="connsiteX470" fmla="*/ 1801010 w 4699113"/>
              <a:gd name="connsiteY470" fmla="*/ 3725591 h 4925960"/>
              <a:gd name="connsiteX471" fmla="*/ 1794668 w 4699113"/>
              <a:gd name="connsiteY471" fmla="*/ 3713735 h 4925960"/>
              <a:gd name="connsiteX472" fmla="*/ 2720539 w 4699113"/>
              <a:gd name="connsiteY472" fmla="*/ 3710771 h 4925960"/>
              <a:gd name="connsiteX473" fmla="*/ 2704685 w 4699113"/>
              <a:gd name="connsiteY473" fmla="*/ 3746338 h 4925960"/>
              <a:gd name="connsiteX474" fmla="*/ 2704685 w 4699113"/>
              <a:gd name="connsiteY474" fmla="*/ 3773013 h 4925960"/>
              <a:gd name="connsiteX475" fmla="*/ 2704685 w 4699113"/>
              <a:gd name="connsiteY475" fmla="*/ 3805615 h 4925960"/>
              <a:gd name="connsiteX476" fmla="*/ 2698344 w 4699113"/>
              <a:gd name="connsiteY476" fmla="*/ 3832290 h 4925960"/>
              <a:gd name="connsiteX477" fmla="*/ 2688831 w 4699113"/>
              <a:gd name="connsiteY477" fmla="*/ 3844146 h 4925960"/>
              <a:gd name="connsiteX478" fmla="*/ 2688831 w 4699113"/>
              <a:gd name="connsiteY478" fmla="*/ 3850074 h 4925960"/>
              <a:gd name="connsiteX479" fmla="*/ 2698344 w 4699113"/>
              <a:gd name="connsiteY479" fmla="*/ 3853037 h 4925960"/>
              <a:gd name="connsiteX480" fmla="*/ 2707856 w 4699113"/>
              <a:gd name="connsiteY480" fmla="*/ 3853037 h 4925960"/>
              <a:gd name="connsiteX481" fmla="*/ 2714198 w 4699113"/>
              <a:gd name="connsiteY481" fmla="*/ 3850074 h 4925960"/>
              <a:gd name="connsiteX482" fmla="*/ 2723710 w 4699113"/>
              <a:gd name="connsiteY482" fmla="*/ 3850074 h 4925960"/>
              <a:gd name="connsiteX483" fmla="*/ 2730052 w 4699113"/>
              <a:gd name="connsiteY483" fmla="*/ 3844146 h 4925960"/>
              <a:gd name="connsiteX484" fmla="*/ 2742735 w 4699113"/>
              <a:gd name="connsiteY484" fmla="*/ 3844146 h 4925960"/>
              <a:gd name="connsiteX485" fmla="*/ 2745906 w 4699113"/>
              <a:gd name="connsiteY485" fmla="*/ 3835254 h 4925960"/>
              <a:gd name="connsiteX486" fmla="*/ 2749076 w 4699113"/>
              <a:gd name="connsiteY486" fmla="*/ 3826363 h 4925960"/>
              <a:gd name="connsiteX487" fmla="*/ 2723710 w 4699113"/>
              <a:gd name="connsiteY487" fmla="*/ 3814507 h 4925960"/>
              <a:gd name="connsiteX488" fmla="*/ 2720539 w 4699113"/>
              <a:gd name="connsiteY488" fmla="*/ 3787832 h 4925960"/>
              <a:gd name="connsiteX489" fmla="*/ 2723710 w 4699113"/>
              <a:gd name="connsiteY489" fmla="*/ 3752266 h 4925960"/>
              <a:gd name="connsiteX490" fmla="*/ 1832718 w 4699113"/>
              <a:gd name="connsiteY490" fmla="*/ 3704844 h 4925960"/>
              <a:gd name="connsiteX491" fmla="*/ 1823205 w 4699113"/>
              <a:gd name="connsiteY491" fmla="*/ 3710771 h 4925960"/>
              <a:gd name="connsiteX492" fmla="*/ 1810522 w 4699113"/>
              <a:gd name="connsiteY492" fmla="*/ 3728555 h 4925960"/>
              <a:gd name="connsiteX493" fmla="*/ 1807351 w 4699113"/>
              <a:gd name="connsiteY493" fmla="*/ 3749302 h 4925960"/>
              <a:gd name="connsiteX494" fmla="*/ 1816864 w 4699113"/>
              <a:gd name="connsiteY494" fmla="*/ 3749302 h 4925960"/>
              <a:gd name="connsiteX495" fmla="*/ 1826376 w 4699113"/>
              <a:gd name="connsiteY495" fmla="*/ 3749302 h 4925960"/>
              <a:gd name="connsiteX496" fmla="*/ 1829547 w 4699113"/>
              <a:gd name="connsiteY496" fmla="*/ 3743374 h 4925960"/>
              <a:gd name="connsiteX497" fmla="*/ 1829547 w 4699113"/>
              <a:gd name="connsiteY497" fmla="*/ 3734482 h 4925960"/>
              <a:gd name="connsiteX498" fmla="*/ 1832718 w 4699113"/>
              <a:gd name="connsiteY498" fmla="*/ 3740410 h 4925960"/>
              <a:gd name="connsiteX499" fmla="*/ 1832718 w 4699113"/>
              <a:gd name="connsiteY499" fmla="*/ 3746338 h 4925960"/>
              <a:gd name="connsiteX500" fmla="*/ 1839059 w 4699113"/>
              <a:gd name="connsiteY500" fmla="*/ 3746338 h 4925960"/>
              <a:gd name="connsiteX501" fmla="*/ 1845401 w 4699113"/>
              <a:gd name="connsiteY501" fmla="*/ 3746338 h 4925960"/>
              <a:gd name="connsiteX502" fmla="*/ 1848572 w 4699113"/>
              <a:gd name="connsiteY502" fmla="*/ 3734482 h 4925960"/>
              <a:gd name="connsiteX503" fmla="*/ 1848572 w 4699113"/>
              <a:gd name="connsiteY503" fmla="*/ 3722627 h 4925960"/>
              <a:gd name="connsiteX504" fmla="*/ 1851742 w 4699113"/>
              <a:gd name="connsiteY504" fmla="*/ 3713735 h 4925960"/>
              <a:gd name="connsiteX505" fmla="*/ 1845401 w 4699113"/>
              <a:gd name="connsiteY505" fmla="*/ 3704844 h 4925960"/>
              <a:gd name="connsiteX506" fmla="*/ 1867596 w 4699113"/>
              <a:gd name="connsiteY506" fmla="*/ 3701880 h 4925960"/>
              <a:gd name="connsiteX507" fmla="*/ 1858084 w 4699113"/>
              <a:gd name="connsiteY507" fmla="*/ 3722627 h 4925960"/>
              <a:gd name="connsiteX508" fmla="*/ 1861255 w 4699113"/>
              <a:gd name="connsiteY508" fmla="*/ 3746338 h 4925960"/>
              <a:gd name="connsiteX509" fmla="*/ 1873938 w 4699113"/>
              <a:gd name="connsiteY509" fmla="*/ 3725591 h 4925960"/>
              <a:gd name="connsiteX510" fmla="*/ 1905646 w 4699113"/>
              <a:gd name="connsiteY510" fmla="*/ 3690024 h 4925960"/>
              <a:gd name="connsiteX511" fmla="*/ 1905646 w 4699113"/>
              <a:gd name="connsiteY511" fmla="*/ 3707808 h 4925960"/>
              <a:gd name="connsiteX512" fmla="*/ 1899304 w 4699113"/>
              <a:gd name="connsiteY512" fmla="*/ 3725591 h 4925960"/>
              <a:gd name="connsiteX513" fmla="*/ 1896134 w 4699113"/>
              <a:gd name="connsiteY513" fmla="*/ 3707808 h 4925960"/>
              <a:gd name="connsiteX514" fmla="*/ 1896134 w 4699113"/>
              <a:gd name="connsiteY514" fmla="*/ 3692988 h 4925960"/>
              <a:gd name="connsiteX515" fmla="*/ 1889792 w 4699113"/>
              <a:gd name="connsiteY515" fmla="*/ 3692988 h 4925960"/>
              <a:gd name="connsiteX516" fmla="*/ 1883450 w 4699113"/>
              <a:gd name="connsiteY516" fmla="*/ 3698916 h 4925960"/>
              <a:gd name="connsiteX517" fmla="*/ 1883450 w 4699113"/>
              <a:gd name="connsiteY517" fmla="*/ 3713735 h 4925960"/>
              <a:gd name="connsiteX518" fmla="*/ 1883450 w 4699113"/>
              <a:gd name="connsiteY518" fmla="*/ 3734482 h 4925960"/>
              <a:gd name="connsiteX519" fmla="*/ 1911987 w 4699113"/>
              <a:gd name="connsiteY519" fmla="*/ 3728555 h 4925960"/>
              <a:gd name="connsiteX520" fmla="*/ 1918329 w 4699113"/>
              <a:gd name="connsiteY520" fmla="*/ 3704844 h 4925960"/>
              <a:gd name="connsiteX521" fmla="*/ 1918329 w 4699113"/>
              <a:gd name="connsiteY521" fmla="*/ 3692988 h 4925960"/>
              <a:gd name="connsiteX522" fmla="*/ 1943695 w 4699113"/>
              <a:gd name="connsiteY522" fmla="*/ 3684097 h 4925960"/>
              <a:gd name="connsiteX523" fmla="*/ 1934183 w 4699113"/>
              <a:gd name="connsiteY523" fmla="*/ 3690024 h 4925960"/>
              <a:gd name="connsiteX524" fmla="*/ 1934183 w 4699113"/>
              <a:gd name="connsiteY524" fmla="*/ 3698916 h 4925960"/>
              <a:gd name="connsiteX525" fmla="*/ 1934183 w 4699113"/>
              <a:gd name="connsiteY525" fmla="*/ 3713735 h 4925960"/>
              <a:gd name="connsiteX526" fmla="*/ 1934183 w 4699113"/>
              <a:gd name="connsiteY526" fmla="*/ 3728555 h 4925960"/>
              <a:gd name="connsiteX527" fmla="*/ 1943695 w 4699113"/>
              <a:gd name="connsiteY527" fmla="*/ 3719663 h 4925960"/>
              <a:gd name="connsiteX528" fmla="*/ 1946866 w 4699113"/>
              <a:gd name="connsiteY528" fmla="*/ 3701880 h 4925960"/>
              <a:gd name="connsiteX529" fmla="*/ 1946866 w 4699113"/>
              <a:gd name="connsiteY529" fmla="*/ 3690024 h 4925960"/>
              <a:gd name="connsiteX530" fmla="*/ 4385204 w 4699113"/>
              <a:gd name="connsiteY530" fmla="*/ 3678169 h 4925960"/>
              <a:gd name="connsiteX531" fmla="*/ 4375692 w 4699113"/>
              <a:gd name="connsiteY531" fmla="*/ 3684097 h 4925960"/>
              <a:gd name="connsiteX532" fmla="*/ 4378863 w 4699113"/>
              <a:gd name="connsiteY532" fmla="*/ 3698916 h 4925960"/>
              <a:gd name="connsiteX533" fmla="*/ 4391546 w 4699113"/>
              <a:gd name="connsiteY533" fmla="*/ 3704844 h 4925960"/>
              <a:gd name="connsiteX534" fmla="*/ 4391546 w 4699113"/>
              <a:gd name="connsiteY534" fmla="*/ 3692988 h 4925960"/>
              <a:gd name="connsiteX535" fmla="*/ 4391546 w 4699113"/>
              <a:gd name="connsiteY535" fmla="*/ 3681133 h 4925960"/>
              <a:gd name="connsiteX536" fmla="*/ 1975403 w 4699113"/>
              <a:gd name="connsiteY536" fmla="*/ 3678169 h 4925960"/>
              <a:gd name="connsiteX537" fmla="*/ 1962720 w 4699113"/>
              <a:gd name="connsiteY537" fmla="*/ 3687060 h 4925960"/>
              <a:gd name="connsiteX538" fmla="*/ 1962720 w 4699113"/>
              <a:gd name="connsiteY538" fmla="*/ 3701880 h 4925960"/>
              <a:gd name="connsiteX539" fmla="*/ 1962720 w 4699113"/>
              <a:gd name="connsiteY539" fmla="*/ 3710771 h 4925960"/>
              <a:gd name="connsiteX540" fmla="*/ 1975403 w 4699113"/>
              <a:gd name="connsiteY540" fmla="*/ 3722627 h 4925960"/>
              <a:gd name="connsiteX541" fmla="*/ 1975403 w 4699113"/>
              <a:gd name="connsiteY541" fmla="*/ 3698916 h 4925960"/>
              <a:gd name="connsiteX542" fmla="*/ 1991257 w 4699113"/>
              <a:gd name="connsiteY542" fmla="*/ 3672241 h 4925960"/>
              <a:gd name="connsiteX543" fmla="*/ 1981745 w 4699113"/>
              <a:gd name="connsiteY543" fmla="*/ 3678169 h 4925960"/>
              <a:gd name="connsiteX544" fmla="*/ 1981745 w 4699113"/>
              <a:gd name="connsiteY544" fmla="*/ 3690024 h 4925960"/>
              <a:gd name="connsiteX545" fmla="*/ 1981745 w 4699113"/>
              <a:gd name="connsiteY545" fmla="*/ 3704844 h 4925960"/>
              <a:gd name="connsiteX546" fmla="*/ 1984916 w 4699113"/>
              <a:gd name="connsiteY546" fmla="*/ 3713735 h 4925960"/>
              <a:gd name="connsiteX547" fmla="*/ 1991257 w 4699113"/>
              <a:gd name="connsiteY547" fmla="*/ 3713735 h 4925960"/>
              <a:gd name="connsiteX548" fmla="*/ 1997599 w 4699113"/>
              <a:gd name="connsiteY548" fmla="*/ 3698916 h 4925960"/>
              <a:gd name="connsiteX549" fmla="*/ 1997599 w 4699113"/>
              <a:gd name="connsiteY549" fmla="*/ 3681133 h 4925960"/>
              <a:gd name="connsiteX550" fmla="*/ 4026905 w 4699113"/>
              <a:gd name="connsiteY550" fmla="*/ 3669277 h 4925960"/>
              <a:gd name="connsiteX551" fmla="*/ 4020564 w 4699113"/>
              <a:gd name="connsiteY551" fmla="*/ 3672241 h 4925960"/>
              <a:gd name="connsiteX552" fmla="*/ 4023734 w 4699113"/>
              <a:gd name="connsiteY552" fmla="*/ 3684097 h 4925960"/>
              <a:gd name="connsiteX553" fmla="*/ 4023734 w 4699113"/>
              <a:gd name="connsiteY553" fmla="*/ 3698916 h 4925960"/>
              <a:gd name="connsiteX554" fmla="*/ 4033247 w 4699113"/>
              <a:gd name="connsiteY554" fmla="*/ 3701880 h 4925960"/>
              <a:gd name="connsiteX555" fmla="*/ 4042759 w 4699113"/>
              <a:gd name="connsiteY555" fmla="*/ 3698916 h 4925960"/>
              <a:gd name="connsiteX556" fmla="*/ 4042759 w 4699113"/>
              <a:gd name="connsiteY556" fmla="*/ 3690024 h 4925960"/>
              <a:gd name="connsiteX557" fmla="*/ 4049101 w 4699113"/>
              <a:gd name="connsiteY557" fmla="*/ 3690024 h 4925960"/>
              <a:gd name="connsiteX558" fmla="*/ 4055442 w 4699113"/>
              <a:gd name="connsiteY558" fmla="*/ 3690024 h 4925960"/>
              <a:gd name="connsiteX559" fmla="*/ 4045930 w 4699113"/>
              <a:gd name="connsiteY559" fmla="*/ 3681133 h 4925960"/>
              <a:gd name="connsiteX560" fmla="*/ 4049101 w 4699113"/>
              <a:gd name="connsiteY560" fmla="*/ 3669277 h 4925960"/>
              <a:gd name="connsiteX561" fmla="*/ 4042759 w 4699113"/>
              <a:gd name="connsiteY561" fmla="*/ 3669277 h 4925960"/>
              <a:gd name="connsiteX562" fmla="*/ 4039588 w 4699113"/>
              <a:gd name="connsiteY562" fmla="*/ 3669277 h 4925960"/>
              <a:gd name="connsiteX563" fmla="*/ 1281000 w 4699113"/>
              <a:gd name="connsiteY563" fmla="*/ 3669277 h 4925960"/>
              <a:gd name="connsiteX564" fmla="*/ 1350757 w 4699113"/>
              <a:gd name="connsiteY564" fmla="*/ 3684097 h 4925960"/>
              <a:gd name="connsiteX565" fmla="*/ 1385636 w 4699113"/>
              <a:gd name="connsiteY565" fmla="*/ 3687060 h 4925960"/>
              <a:gd name="connsiteX566" fmla="*/ 1420515 w 4699113"/>
              <a:gd name="connsiteY566" fmla="*/ 3690024 h 4925960"/>
              <a:gd name="connsiteX567" fmla="*/ 1433198 w 4699113"/>
              <a:gd name="connsiteY567" fmla="*/ 3690024 h 4925960"/>
              <a:gd name="connsiteX568" fmla="*/ 1439540 w 4699113"/>
              <a:gd name="connsiteY568" fmla="*/ 3698916 h 4925960"/>
              <a:gd name="connsiteX569" fmla="*/ 1379294 w 4699113"/>
              <a:gd name="connsiteY569" fmla="*/ 3707808 h 4925960"/>
              <a:gd name="connsiteX570" fmla="*/ 1322220 w 4699113"/>
              <a:gd name="connsiteY570" fmla="*/ 3722627 h 4925960"/>
              <a:gd name="connsiteX571" fmla="*/ 1309537 w 4699113"/>
              <a:gd name="connsiteY571" fmla="*/ 3722627 h 4925960"/>
              <a:gd name="connsiteX572" fmla="*/ 1303195 w 4699113"/>
              <a:gd name="connsiteY572" fmla="*/ 3710771 h 4925960"/>
              <a:gd name="connsiteX573" fmla="*/ 1300025 w 4699113"/>
              <a:gd name="connsiteY573" fmla="*/ 3725591 h 4925960"/>
              <a:gd name="connsiteX574" fmla="*/ 1284171 w 4699113"/>
              <a:gd name="connsiteY574" fmla="*/ 3731519 h 4925960"/>
              <a:gd name="connsiteX575" fmla="*/ 1261975 w 4699113"/>
              <a:gd name="connsiteY575" fmla="*/ 3734482 h 4925960"/>
              <a:gd name="connsiteX576" fmla="*/ 1242950 w 4699113"/>
              <a:gd name="connsiteY576" fmla="*/ 3740410 h 4925960"/>
              <a:gd name="connsiteX577" fmla="*/ 1217584 w 4699113"/>
              <a:gd name="connsiteY577" fmla="*/ 3746338 h 4925960"/>
              <a:gd name="connsiteX578" fmla="*/ 1192218 w 4699113"/>
              <a:gd name="connsiteY578" fmla="*/ 3743374 h 4925960"/>
              <a:gd name="connsiteX579" fmla="*/ 1176364 w 4699113"/>
              <a:gd name="connsiteY579" fmla="*/ 3728555 h 4925960"/>
              <a:gd name="connsiteX580" fmla="*/ 1182705 w 4699113"/>
              <a:gd name="connsiteY580" fmla="*/ 3704844 h 4925960"/>
              <a:gd name="connsiteX581" fmla="*/ 1195389 w 4699113"/>
              <a:gd name="connsiteY581" fmla="*/ 3690024 h 4925960"/>
              <a:gd name="connsiteX582" fmla="*/ 1204901 w 4699113"/>
              <a:gd name="connsiteY582" fmla="*/ 3678169 h 4925960"/>
              <a:gd name="connsiteX583" fmla="*/ 2026136 w 4699113"/>
              <a:gd name="connsiteY583" fmla="*/ 3663349 h 4925960"/>
              <a:gd name="connsiteX584" fmla="*/ 2010282 w 4699113"/>
              <a:gd name="connsiteY584" fmla="*/ 3669277 h 4925960"/>
              <a:gd name="connsiteX585" fmla="*/ 2010282 w 4699113"/>
              <a:gd name="connsiteY585" fmla="*/ 3678169 h 4925960"/>
              <a:gd name="connsiteX586" fmla="*/ 2010282 w 4699113"/>
              <a:gd name="connsiteY586" fmla="*/ 3681133 h 4925960"/>
              <a:gd name="connsiteX587" fmla="*/ 2007111 w 4699113"/>
              <a:gd name="connsiteY587" fmla="*/ 3687060 h 4925960"/>
              <a:gd name="connsiteX588" fmla="*/ 2007111 w 4699113"/>
              <a:gd name="connsiteY588" fmla="*/ 3690024 h 4925960"/>
              <a:gd name="connsiteX589" fmla="*/ 2013453 w 4699113"/>
              <a:gd name="connsiteY589" fmla="*/ 3710771 h 4925960"/>
              <a:gd name="connsiteX590" fmla="*/ 2041990 w 4699113"/>
              <a:gd name="connsiteY590" fmla="*/ 3701880 h 4925960"/>
              <a:gd name="connsiteX591" fmla="*/ 2045160 w 4699113"/>
              <a:gd name="connsiteY591" fmla="*/ 3684097 h 4925960"/>
              <a:gd name="connsiteX592" fmla="*/ 2035648 w 4699113"/>
              <a:gd name="connsiteY592" fmla="*/ 3666313 h 4925960"/>
              <a:gd name="connsiteX593" fmla="*/ 2133943 w 4699113"/>
              <a:gd name="connsiteY593" fmla="*/ 3648530 h 4925960"/>
              <a:gd name="connsiteX594" fmla="*/ 2095893 w 4699113"/>
              <a:gd name="connsiteY594" fmla="*/ 3651494 h 4925960"/>
              <a:gd name="connsiteX595" fmla="*/ 2057844 w 4699113"/>
              <a:gd name="connsiteY595" fmla="*/ 3660386 h 4925960"/>
              <a:gd name="connsiteX596" fmla="*/ 2051502 w 4699113"/>
              <a:gd name="connsiteY596" fmla="*/ 3669277 h 4925960"/>
              <a:gd name="connsiteX597" fmla="*/ 2054673 w 4699113"/>
              <a:gd name="connsiteY597" fmla="*/ 3684097 h 4925960"/>
              <a:gd name="connsiteX598" fmla="*/ 2054673 w 4699113"/>
              <a:gd name="connsiteY598" fmla="*/ 3692988 h 4925960"/>
              <a:gd name="connsiteX599" fmla="*/ 2051502 w 4699113"/>
              <a:gd name="connsiteY599" fmla="*/ 3701880 h 4925960"/>
              <a:gd name="connsiteX600" fmla="*/ 2073698 w 4699113"/>
              <a:gd name="connsiteY600" fmla="*/ 3701880 h 4925960"/>
              <a:gd name="connsiteX601" fmla="*/ 2092722 w 4699113"/>
              <a:gd name="connsiteY601" fmla="*/ 3690024 h 4925960"/>
              <a:gd name="connsiteX602" fmla="*/ 2092722 w 4699113"/>
              <a:gd name="connsiteY602" fmla="*/ 3684097 h 4925960"/>
              <a:gd name="connsiteX603" fmla="*/ 2092722 w 4699113"/>
              <a:gd name="connsiteY603" fmla="*/ 3678169 h 4925960"/>
              <a:gd name="connsiteX604" fmla="*/ 2086381 w 4699113"/>
              <a:gd name="connsiteY604" fmla="*/ 3669277 h 4925960"/>
              <a:gd name="connsiteX605" fmla="*/ 2086381 w 4699113"/>
              <a:gd name="connsiteY605" fmla="*/ 3660386 h 4925960"/>
              <a:gd name="connsiteX606" fmla="*/ 2099064 w 4699113"/>
              <a:gd name="connsiteY606" fmla="*/ 3660386 h 4925960"/>
              <a:gd name="connsiteX607" fmla="*/ 2108576 w 4699113"/>
              <a:gd name="connsiteY607" fmla="*/ 3669277 h 4925960"/>
              <a:gd name="connsiteX608" fmla="*/ 2108576 w 4699113"/>
              <a:gd name="connsiteY608" fmla="*/ 3681133 h 4925960"/>
              <a:gd name="connsiteX609" fmla="*/ 2111747 w 4699113"/>
              <a:gd name="connsiteY609" fmla="*/ 3687060 h 4925960"/>
              <a:gd name="connsiteX610" fmla="*/ 2114918 w 4699113"/>
              <a:gd name="connsiteY610" fmla="*/ 3687060 h 4925960"/>
              <a:gd name="connsiteX611" fmla="*/ 2118089 w 4699113"/>
              <a:gd name="connsiteY611" fmla="*/ 3684097 h 4925960"/>
              <a:gd name="connsiteX612" fmla="*/ 2121260 w 4699113"/>
              <a:gd name="connsiteY612" fmla="*/ 3666313 h 4925960"/>
              <a:gd name="connsiteX613" fmla="*/ 935384 w 4699113"/>
              <a:gd name="connsiteY613" fmla="*/ 3648530 h 4925960"/>
              <a:gd name="connsiteX614" fmla="*/ 973433 w 4699113"/>
              <a:gd name="connsiteY614" fmla="*/ 3648530 h 4925960"/>
              <a:gd name="connsiteX615" fmla="*/ 951238 w 4699113"/>
              <a:gd name="connsiteY615" fmla="*/ 3666313 h 4925960"/>
              <a:gd name="connsiteX616" fmla="*/ 932213 w 4699113"/>
              <a:gd name="connsiteY616" fmla="*/ 3684097 h 4925960"/>
              <a:gd name="connsiteX617" fmla="*/ 1201730 w 4699113"/>
              <a:gd name="connsiteY617" fmla="*/ 3645566 h 4925960"/>
              <a:gd name="connsiteX618" fmla="*/ 1214413 w 4699113"/>
              <a:gd name="connsiteY618" fmla="*/ 3648530 h 4925960"/>
              <a:gd name="connsiteX619" fmla="*/ 1220755 w 4699113"/>
              <a:gd name="connsiteY619" fmla="*/ 3651494 h 4925960"/>
              <a:gd name="connsiteX620" fmla="*/ 1233438 w 4699113"/>
              <a:gd name="connsiteY620" fmla="*/ 3657422 h 4925960"/>
              <a:gd name="connsiteX621" fmla="*/ 1220755 w 4699113"/>
              <a:gd name="connsiteY621" fmla="*/ 3666313 h 4925960"/>
              <a:gd name="connsiteX622" fmla="*/ 1204901 w 4699113"/>
              <a:gd name="connsiteY622" fmla="*/ 3678169 h 4925960"/>
              <a:gd name="connsiteX623" fmla="*/ 1192218 w 4699113"/>
              <a:gd name="connsiteY623" fmla="*/ 3666313 h 4925960"/>
              <a:gd name="connsiteX624" fmla="*/ 1195389 w 4699113"/>
              <a:gd name="connsiteY624" fmla="*/ 3651494 h 4925960"/>
              <a:gd name="connsiteX625" fmla="*/ 1093923 w 4699113"/>
              <a:gd name="connsiteY625" fmla="*/ 3636675 h 4925960"/>
              <a:gd name="connsiteX626" fmla="*/ 1093923 w 4699113"/>
              <a:gd name="connsiteY626" fmla="*/ 3639638 h 4925960"/>
              <a:gd name="connsiteX627" fmla="*/ 1078069 w 4699113"/>
              <a:gd name="connsiteY627" fmla="*/ 3639638 h 4925960"/>
              <a:gd name="connsiteX628" fmla="*/ 1065386 w 4699113"/>
              <a:gd name="connsiteY628" fmla="*/ 3642602 h 4925960"/>
              <a:gd name="connsiteX629" fmla="*/ 1040020 w 4699113"/>
              <a:gd name="connsiteY629" fmla="*/ 3657422 h 4925960"/>
              <a:gd name="connsiteX630" fmla="*/ 1008312 w 4699113"/>
              <a:gd name="connsiteY630" fmla="*/ 3657422 h 4925960"/>
              <a:gd name="connsiteX631" fmla="*/ 995629 w 4699113"/>
              <a:gd name="connsiteY631" fmla="*/ 3669277 h 4925960"/>
              <a:gd name="connsiteX632" fmla="*/ 992458 w 4699113"/>
              <a:gd name="connsiteY632" fmla="*/ 3681133 h 4925960"/>
              <a:gd name="connsiteX633" fmla="*/ 979775 w 4699113"/>
              <a:gd name="connsiteY633" fmla="*/ 3690024 h 4925960"/>
              <a:gd name="connsiteX634" fmla="*/ 986116 w 4699113"/>
              <a:gd name="connsiteY634" fmla="*/ 3701880 h 4925960"/>
              <a:gd name="connsiteX635" fmla="*/ 986116 w 4699113"/>
              <a:gd name="connsiteY635" fmla="*/ 3707808 h 4925960"/>
              <a:gd name="connsiteX636" fmla="*/ 982946 w 4699113"/>
              <a:gd name="connsiteY636" fmla="*/ 3713735 h 4925960"/>
              <a:gd name="connsiteX637" fmla="*/ 976604 w 4699113"/>
              <a:gd name="connsiteY637" fmla="*/ 3728555 h 4925960"/>
              <a:gd name="connsiteX638" fmla="*/ 979775 w 4699113"/>
              <a:gd name="connsiteY638" fmla="*/ 3740410 h 4925960"/>
              <a:gd name="connsiteX639" fmla="*/ 995629 w 4699113"/>
              <a:gd name="connsiteY639" fmla="*/ 3731519 h 4925960"/>
              <a:gd name="connsiteX640" fmla="*/ 1005141 w 4699113"/>
              <a:gd name="connsiteY640" fmla="*/ 3731519 h 4925960"/>
              <a:gd name="connsiteX641" fmla="*/ 1027337 w 4699113"/>
              <a:gd name="connsiteY641" fmla="*/ 3710771 h 4925960"/>
              <a:gd name="connsiteX642" fmla="*/ 1049532 w 4699113"/>
              <a:gd name="connsiteY642" fmla="*/ 3722627 h 4925960"/>
              <a:gd name="connsiteX643" fmla="*/ 1055874 w 4699113"/>
              <a:gd name="connsiteY643" fmla="*/ 3722627 h 4925960"/>
              <a:gd name="connsiteX644" fmla="*/ 1059045 w 4699113"/>
              <a:gd name="connsiteY644" fmla="*/ 3722627 h 4925960"/>
              <a:gd name="connsiteX645" fmla="*/ 1059045 w 4699113"/>
              <a:gd name="connsiteY645" fmla="*/ 3707808 h 4925960"/>
              <a:gd name="connsiteX646" fmla="*/ 1068557 w 4699113"/>
              <a:gd name="connsiteY646" fmla="*/ 3692988 h 4925960"/>
              <a:gd name="connsiteX647" fmla="*/ 1081240 w 4699113"/>
              <a:gd name="connsiteY647" fmla="*/ 3687060 h 4925960"/>
              <a:gd name="connsiteX648" fmla="*/ 1081240 w 4699113"/>
              <a:gd name="connsiteY648" fmla="*/ 3678169 h 4925960"/>
              <a:gd name="connsiteX649" fmla="*/ 1084411 w 4699113"/>
              <a:gd name="connsiteY649" fmla="*/ 3669277 h 4925960"/>
              <a:gd name="connsiteX650" fmla="*/ 1084411 w 4699113"/>
              <a:gd name="connsiteY650" fmla="*/ 3663349 h 4925960"/>
              <a:gd name="connsiteX651" fmla="*/ 1084411 w 4699113"/>
              <a:gd name="connsiteY651" fmla="*/ 3648530 h 4925960"/>
              <a:gd name="connsiteX652" fmla="*/ 1093923 w 4699113"/>
              <a:gd name="connsiteY652" fmla="*/ 3639638 h 4925960"/>
              <a:gd name="connsiteX653" fmla="*/ 1103436 w 4699113"/>
              <a:gd name="connsiteY653" fmla="*/ 3645566 h 4925960"/>
              <a:gd name="connsiteX654" fmla="*/ 1106606 w 4699113"/>
              <a:gd name="connsiteY654" fmla="*/ 3651494 h 4925960"/>
              <a:gd name="connsiteX655" fmla="*/ 1116119 w 4699113"/>
              <a:gd name="connsiteY655" fmla="*/ 3660386 h 4925960"/>
              <a:gd name="connsiteX656" fmla="*/ 1131973 w 4699113"/>
              <a:gd name="connsiteY656" fmla="*/ 3657422 h 4925960"/>
              <a:gd name="connsiteX657" fmla="*/ 1116119 w 4699113"/>
              <a:gd name="connsiteY657" fmla="*/ 3639638 h 4925960"/>
              <a:gd name="connsiteX658" fmla="*/ 3662264 w 4699113"/>
              <a:gd name="connsiteY658" fmla="*/ 3627783 h 4925960"/>
              <a:gd name="connsiteX659" fmla="*/ 3649581 w 4699113"/>
              <a:gd name="connsiteY659" fmla="*/ 3636675 h 4925960"/>
              <a:gd name="connsiteX660" fmla="*/ 3640069 w 4699113"/>
              <a:gd name="connsiteY660" fmla="*/ 3639638 h 4925960"/>
              <a:gd name="connsiteX661" fmla="*/ 3643240 w 4699113"/>
              <a:gd name="connsiteY661" fmla="*/ 3642602 h 4925960"/>
              <a:gd name="connsiteX662" fmla="*/ 3646410 w 4699113"/>
              <a:gd name="connsiteY662" fmla="*/ 3642602 h 4925960"/>
              <a:gd name="connsiteX663" fmla="*/ 3652752 w 4699113"/>
              <a:gd name="connsiteY663" fmla="*/ 3636675 h 4925960"/>
              <a:gd name="connsiteX664" fmla="*/ 2200529 w 4699113"/>
              <a:gd name="connsiteY664" fmla="*/ 3627783 h 4925960"/>
              <a:gd name="connsiteX665" fmla="*/ 2168822 w 4699113"/>
              <a:gd name="connsiteY665" fmla="*/ 3639638 h 4925960"/>
              <a:gd name="connsiteX666" fmla="*/ 2140284 w 4699113"/>
              <a:gd name="connsiteY666" fmla="*/ 3645566 h 4925960"/>
              <a:gd name="connsiteX667" fmla="*/ 2140284 w 4699113"/>
              <a:gd name="connsiteY667" fmla="*/ 3660386 h 4925960"/>
              <a:gd name="connsiteX668" fmla="*/ 2140284 w 4699113"/>
              <a:gd name="connsiteY668" fmla="*/ 3672241 h 4925960"/>
              <a:gd name="connsiteX669" fmla="*/ 2143455 w 4699113"/>
              <a:gd name="connsiteY669" fmla="*/ 3681133 h 4925960"/>
              <a:gd name="connsiteX670" fmla="*/ 2156138 w 4699113"/>
              <a:gd name="connsiteY670" fmla="*/ 3684097 h 4925960"/>
              <a:gd name="connsiteX671" fmla="*/ 2159309 w 4699113"/>
              <a:gd name="connsiteY671" fmla="*/ 3669277 h 4925960"/>
              <a:gd name="connsiteX672" fmla="*/ 2162480 w 4699113"/>
              <a:gd name="connsiteY672" fmla="*/ 3657422 h 4925960"/>
              <a:gd name="connsiteX673" fmla="*/ 2162480 w 4699113"/>
              <a:gd name="connsiteY673" fmla="*/ 3648530 h 4925960"/>
              <a:gd name="connsiteX674" fmla="*/ 2168822 w 4699113"/>
              <a:gd name="connsiteY674" fmla="*/ 3645566 h 4925960"/>
              <a:gd name="connsiteX675" fmla="*/ 2175163 w 4699113"/>
              <a:gd name="connsiteY675" fmla="*/ 3648530 h 4925960"/>
              <a:gd name="connsiteX676" fmla="*/ 2175163 w 4699113"/>
              <a:gd name="connsiteY676" fmla="*/ 3657422 h 4925960"/>
              <a:gd name="connsiteX677" fmla="*/ 2175163 w 4699113"/>
              <a:gd name="connsiteY677" fmla="*/ 3666313 h 4925960"/>
              <a:gd name="connsiteX678" fmla="*/ 2175163 w 4699113"/>
              <a:gd name="connsiteY678" fmla="*/ 3672241 h 4925960"/>
              <a:gd name="connsiteX679" fmla="*/ 2200529 w 4699113"/>
              <a:gd name="connsiteY679" fmla="*/ 3666313 h 4925960"/>
              <a:gd name="connsiteX680" fmla="*/ 2206871 w 4699113"/>
              <a:gd name="connsiteY680" fmla="*/ 3639638 h 4925960"/>
              <a:gd name="connsiteX681" fmla="*/ 2206871 w 4699113"/>
              <a:gd name="connsiteY681" fmla="*/ 3636675 h 4925960"/>
              <a:gd name="connsiteX682" fmla="*/ 2206871 w 4699113"/>
              <a:gd name="connsiteY682" fmla="*/ 3627783 h 4925960"/>
              <a:gd name="connsiteX683" fmla="*/ 2203700 w 4699113"/>
              <a:gd name="connsiteY683" fmla="*/ 3627783 h 4925960"/>
              <a:gd name="connsiteX684" fmla="*/ 4023734 w 4699113"/>
              <a:gd name="connsiteY684" fmla="*/ 3610000 h 4925960"/>
              <a:gd name="connsiteX685" fmla="*/ 4020564 w 4699113"/>
              <a:gd name="connsiteY685" fmla="*/ 3618891 h 4925960"/>
              <a:gd name="connsiteX686" fmla="*/ 4017393 w 4699113"/>
              <a:gd name="connsiteY686" fmla="*/ 3627783 h 4925960"/>
              <a:gd name="connsiteX687" fmla="*/ 4020564 w 4699113"/>
              <a:gd name="connsiteY687" fmla="*/ 3639638 h 4925960"/>
              <a:gd name="connsiteX688" fmla="*/ 4036418 w 4699113"/>
              <a:gd name="connsiteY688" fmla="*/ 3639638 h 4925960"/>
              <a:gd name="connsiteX689" fmla="*/ 4045930 w 4699113"/>
              <a:gd name="connsiteY689" fmla="*/ 3630747 h 4925960"/>
              <a:gd name="connsiteX690" fmla="*/ 4039588 w 4699113"/>
              <a:gd name="connsiteY690" fmla="*/ 3621855 h 4925960"/>
              <a:gd name="connsiteX691" fmla="*/ 4036418 w 4699113"/>
              <a:gd name="connsiteY691" fmla="*/ 3610000 h 4925960"/>
              <a:gd name="connsiteX692" fmla="*/ 2267116 w 4699113"/>
              <a:gd name="connsiteY692" fmla="*/ 3610000 h 4925960"/>
              <a:gd name="connsiteX693" fmla="*/ 2238579 w 4699113"/>
              <a:gd name="connsiteY693" fmla="*/ 3624819 h 4925960"/>
              <a:gd name="connsiteX694" fmla="*/ 2225896 w 4699113"/>
              <a:gd name="connsiteY694" fmla="*/ 3657422 h 4925960"/>
              <a:gd name="connsiteX695" fmla="*/ 2225896 w 4699113"/>
              <a:gd name="connsiteY695" fmla="*/ 3660386 h 4925960"/>
              <a:gd name="connsiteX696" fmla="*/ 2225896 w 4699113"/>
              <a:gd name="connsiteY696" fmla="*/ 3666313 h 4925960"/>
              <a:gd name="connsiteX697" fmla="*/ 2241750 w 4699113"/>
              <a:gd name="connsiteY697" fmla="*/ 3660386 h 4925960"/>
              <a:gd name="connsiteX698" fmla="*/ 2251262 w 4699113"/>
              <a:gd name="connsiteY698" fmla="*/ 3648530 h 4925960"/>
              <a:gd name="connsiteX699" fmla="*/ 2251262 w 4699113"/>
              <a:gd name="connsiteY699" fmla="*/ 3636675 h 4925960"/>
              <a:gd name="connsiteX700" fmla="*/ 2254433 w 4699113"/>
              <a:gd name="connsiteY700" fmla="*/ 3624819 h 4925960"/>
              <a:gd name="connsiteX701" fmla="*/ 2263945 w 4699113"/>
              <a:gd name="connsiteY701" fmla="*/ 3627783 h 4925960"/>
              <a:gd name="connsiteX702" fmla="*/ 2263945 w 4699113"/>
              <a:gd name="connsiteY702" fmla="*/ 3636675 h 4925960"/>
              <a:gd name="connsiteX703" fmla="*/ 2267116 w 4699113"/>
              <a:gd name="connsiteY703" fmla="*/ 3651494 h 4925960"/>
              <a:gd name="connsiteX704" fmla="*/ 2289312 w 4699113"/>
              <a:gd name="connsiteY704" fmla="*/ 3651494 h 4925960"/>
              <a:gd name="connsiteX705" fmla="*/ 2295653 w 4699113"/>
              <a:gd name="connsiteY705" fmla="*/ 3648530 h 4925960"/>
              <a:gd name="connsiteX706" fmla="*/ 2298824 w 4699113"/>
              <a:gd name="connsiteY706" fmla="*/ 3645566 h 4925960"/>
              <a:gd name="connsiteX707" fmla="*/ 2298824 w 4699113"/>
              <a:gd name="connsiteY707" fmla="*/ 3630747 h 4925960"/>
              <a:gd name="connsiteX708" fmla="*/ 2298824 w 4699113"/>
              <a:gd name="connsiteY708" fmla="*/ 3621855 h 4925960"/>
              <a:gd name="connsiteX709" fmla="*/ 2298824 w 4699113"/>
              <a:gd name="connsiteY709" fmla="*/ 3615927 h 4925960"/>
              <a:gd name="connsiteX710" fmla="*/ 2295653 w 4699113"/>
              <a:gd name="connsiteY710" fmla="*/ 3610000 h 4925960"/>
              <a:gd name="connsiteX711" fmla="*/ 2289312 w 4699113"/>
              <a:gd name="connsiteY711" fmla="*/ 3615927 h 4925960"/>
              <a:gd name="connsiteX712" fmla="*/ 2289312 w 4699113"/>
              <a:gd name="connsiteY712" fmla="*/ 3621855 h 4925960"/>
              <a:gd name="connsiteX713" fmla="*/ 2286141 w 4699113"/>
              <a:gd name="connsiteY713" fmla="*/ 3624819 h 4925960"/>
              <a:gd name="connsiteX714" fmla="*/ 2286141 w 4699113"/>
              <a:gd name="connsiteY714" fmla="*/ 3627783 h 4925960"/>
              <a:gd name="connsiteX715" fmla="*/ 2289312 w 4699113"/>
              <a:gd name="connsiteY715" fmla="*/ 3642602 h 4925960"/>
              <a:gd name="connsiteX716" fmla="*/ 2286141 w 4699113"/>
              <a:gd name="connsiteY716" fmla="*/ 3648530 h 4925960"/>
              <a:gd name="connsiteX717" fmla="*/ 2276628 w 4699113"/>
              <a:gd name="connsiteY717" fmla="*/ 3642602 h 4925960"/>
              <a:gd name="connsiteX718" fmla="*/ 2276628 w 4699113"/>
              <a:gd name="connsiteY718" fmla="*/ 3630747 h 4925960"/>
              <a:gd name="connsiteX719" fmla="*/ 2276628 w 4699113"/>
              <a:gd name="connsiteY719" fmla="*/ 3621855 h 4925960"/>
              <a:gd name="connsiteX720" fmla="*/ 2311507 w 4699113"/>
              <a:gd name="connsiteY720" fmla="*/ 3604072 h 4925960"/>
              <a:gd name="connsiteX721" fmla="*/ 2317848 w 4699113"/>
              <a:gd name="connsiteY721" fmla="*/ 3618891 h 4925960"/>
              <a:gd name="connsiteX722" fmla="*/ 2317848 w 4699113"/>
              <a:gd name="connsiteY722" fmla="*/ 3636675 h 4925960"/>
              <a:gd name="connsiteX723" fmla="*/ 2343215 w 4699113"/>
              <a:gd name="connsiteY723" fmla="*/ 3642602 h 4925960"/>
              <a:gd name="connsiteX724" fmla="*/ 2365410 w 4699113"/>
              <a:gd name="connsiteY724" fmla="*/ 3630747 h 4925960"/>
              <a:gd name="connsiteX725" fmla="*/ 2359069 w 4699113"/>
              <a:gd name="connsiteY725" fmla="*/ 3630747 h 4925960"/>
              <a:gd name="connsiteX726" fmla="*/ 2352727 w 4699113"/>
              <a:gd name="connsiteY726" fmla="*/ 3627783 h 4925960"/>
              <a:gd name="connsiteX727" fmla="*/ 2340044 w 4699113"/>
              <a:gd name="connsiteY727" fmla="*/ 3604072 h 4925960"/>
              <a:gd name="connsiteX728" fmla="*/ 1081240 w 4699113"/>
              <a:gd name="connsiteY728" fmla="*/ 3595180 h 4925960"/>
              <a:gd name="connsiteX729" fmla="*/ 1103436 w 4699113"/>
              <a:gd name="connsiteY729" fmla="*/ 3607036 h 4925960"/>
              <a:gd name="connsiteX730" fmla="*/ 1084411 w 4699113"/>
              <a:gd name="connsiteY730" fmla="*/ 3610000 h 4925960"/>
              <a:gd name="connsiteX731" fmla="*/ 1068557 w 4699113"/>
              <a:gd name="connsiteY731" fmla="*/ 3615927 h 4925960"/>
              <a:gd name="connsiteX732" fmla="*/ 1084411 w 4699113"/>
              <a:gd name="connsiteY732" fmla="*/ 3615927 h 4925960"/>
              <a:gd name="connsiteX733" fmla="*/ 1093923 w 4699113"/>
              <a:gd name="connsiteY733" fmla="*/ 3618891 h 4925960"/>
              <a:gd name="connsiteX734" fmla="*/ 1100265 w 4699113"/>
              <a:gd name="connsiteY734" fmla="*/ 3618891 h 4925960"/>
              <a:gd name="connsiteX735" fmla="*/ 1106606 w 4699113"/>
              <a:gd name="connsiteY735" fmla="*/ 3615927 h 4925960"/>
              <a:gd name="connsiteX736" fmla="*/ 1109777 w 4699113"/>
              <a:gd name="connsiteY736" fmla="*/ 3618891 h 4925960"/>
              <a:gd name="connsiteX737" fmla="*/ 1112948 w 4699113"/>
              <a:gd name="connsiteY737" fmla="*/ 3618891 h 4925960"/>
              <a:gd name="connsiteX738" fmla="*/ 1138314 w 4699113"/>
              <a:gd name="connsiteY738" fmla="*/ 3624819 h 4925960"/>
              <a:gd name="connsiteX739" fmla="*/ 1166851 w 4699113"/>
              <a:gd name="connsiteY739" fmla="*/ 3639638 h 4925960"/>
              <a:gd name="connsiteX740" fmla="*/ 1176364 w 4699113"/>
              <a:gd name="connsiteY740" fmla="*/ 3645566 h 4925960"/>
              <a:gd name="connsiteX741" fmla="*/ 1166851 w 4699113"/>
              <a:gd name="connsiteY741" fmla="*/ 3657422 h 4925960"/>
              <a:gd name="connsiteX742" fmla="*/ 1160510 w 4699113"/>
              <a:gd name="connsiteY742" fmla="*/ 3660386 h 4925960"/>
              <a:gd name="connsiteX743" fmla="*/ 1170022 w 4699113"/>
              <a:gd name="connsiteY743" fmla="*/ 3666313 h 4925960"/>
              <a:gd name="connsiteX744" fmla="*/ 1176364 w 4699113"/>
              <a:gd name="connsiteY744" fmla="*/ 3684097 h 4925960"/>
              <a:gd name="connsiteX745" fmla="*/ 1166851 w 4699113"/>
              <a:gd name="connsiteY745" fmla="*/ 3698916 h 4925960"/>
              <a:gd name="connsiteX746" fmla="*/ 1154168 w 4699113"/>
              <a:gd name="connsiteY746" fmla="*/ 3719663 h 4925960"/>
              <a:gd name="connsiteX747" fmla="*/ 1166851 w 4699113"/>
              <a:gd name="connsiteY747" fmla="*/ 3734482 h 4925960"/>
              <a:gd name="connsiteX748" fmla="*/ 1173193 w 4699113"/>
              <a:gd name="connsiteY748" fmla="*/ 3749302 h 4925960"/>
              <a:gd name="connsiteX749" fmla="*/ 1160510 w 4699113"/>
              <a:gd name="connsiteY749" fmla="*/ 3761157 h 4925960"/>
              <a:gd name="connsiteX750" fmla="*/ 1157339 w 4699113"/>
              <a:gd name="connsiteY750" fmla="*/ 3761157 h 4925960"/>
              <a:gd name="connsiteX751" fmla="*/ 1150998 w 4699113"/>
              <a:gd name="connsiteY751" fmla="*/ 3761157 h 4925960"/>
              <a:gd name="connsiteX752" fmla="*/ 1087582 w 4699113"/>
              <a:gd name="connsiteY752" fmla="*/ 3767085 h 4925960"/>
              <a:gd name="connsiteX753" fmla="*/ 1024166 w 4699113"/>
              <a:gd name="connsiteY753" fmla="*/ 3787832 h 4925960"/>
              <a:gd name="connsiteX754" fmla="*/ 1014653 w 4699113"/>
              <a:gd name="connsiteY754" fmla="*/ 3787832 h 4925960"/>
              <a:gd name="connsiteX755" fmla="*/ 1001970 w 4699113"/>
              <a:gd name="connsiteY755" fmla="*/ 3784868 h 4925960"/>
              <a:gd name="connsiteX756" fmla="*/ 995629 w 4699113"/>
              <a:gd name="connsiteY756" fmla="*/ 3781904 h 4925960"/>
              <a:gd name="connsiteX757" fmla="*/ 992458 w 4699113"/>
              <a:gd name="connsiteY757" fmla="*/ 3781904 h 4925960"/>
              <a:gd name="connsiteX758" fmla="*/ 979775 w 4699113"/>
              <a:gd name="connsiteY758" fmla="*/ 3790796 h 4925960"/>
              <a:gd name="connsiteX759" fmla="*/ 963921 w 4699113"/>
              <a:gd name="connsiteY759" fmla="*/ 3787832 h 4925960"/>
              <a:gd name="connsiteX760" fmla="*/ 951238 w 4699113"/>
              <a:gd name="connsiteY760" fmla="*/ 3784868 h 4925960"/>
              <a:gd name="connsiteX761" fmla="*/ 938555 w 4699113"/>
              <a:gd name="connsiteY761" fmla="*/ 3775977 h 4925960"/>
              <a:gd name="connsiteX762" fmla="*/ 929042 w 4699113"/>
              <a:gd name="connsiteY762" fmla="*/ 3773013 h 4925960"/>
              <a:gd name="connsiteX763" fmla="*/ 929042 w 4699113"/>
              <a:gd name="connsiteY763" fmla="*/ 3764121 h 4925960"/>
              <a:gd name="connsiteX764" fmla="*/ 935384 w 4699113"/>
              <a:gd name="connsiteY764" fmla="*/ 3764121 h 4925960"/>
              <a:gd name="connsiteX765" fmla="*/ 941725 w 4699113"/>
              <a:gd name="connsiteY765" fmla="*/ 3764121 h 4925960"/>
              <a:gd name="connsiteX766" fmla="*/ 941725 w 4699113"/>
              <a:gd name="connsiteY766" fmla="*/ 3761157 h 4925960"/>
              <a:gd name="connsiteX767" fmla="*/ 941725 w 4699113"/>
              <a:gd name="connsiteY767" fmla="*/ 3755230 h 4925960"/>
              <a:gd name="connsiteX768" fmla="*/ 941725 w 4699113"/>
              <a:gd name="connsiteY768" fmla="*/ 3752266 h 4925960"/>
              <a:gd name="connsiteX769" fmla="*/ 929042 w 4699113"/>
              <a:gd name="connsiteY769" fmla="*/ 3734482 h 4925960"/>
              <a:gd name="connsiteX770" fmla="*/ 938555 w 4699113"/>
              <a:gd name="connsiteY770" fmla="*/ 3713735 h 4925960"/>
              <a:gd name="connsiteX771" fmla="*/ 941725 w 4699113"/>
              <a:gd name="connsiteY771" fmla="*/ 3710771 h 4925960"/>
              <a:gd name="connsiteX772" fmla="*/ 951238 w 4699113"/>
              <a:gd name="connsiteY772" fmla="*/ 3701880 h 4925960"/>
              <a:gd name="connsiteX773" fmla="*/ 938555 w 4699113"/>
              <a:gd name="connsiteY773" fmla="*/ 3707808 h 4925960"/>
              <a:gd name="connsiteX774" fmla="*/ 932213 w 4699113"/>
              <a:gd name="connsiteY774" fmla="*/ 3710771 h 4925960"/>
              <a:gd name="connsiteX775" fmla="*/ 960750 w 4699113"/>
              <a:gd name="connsiteY775" fmla="*/ 3666313 h 4925960"/>
              <a:gd name="connsiteX776" fmla="*/ 1014653 w 4699113"/>
              <a:gd name="connsiteY776" fmla="*/ 3639638 h 4925960"/>
              <a:gd name="connsiteX777" fmla="*/ 1014653 w 4699113"/>
              <a:gd name="connsiteY777" fmla="*/ 3636675 h 4925960"/>
              <a:gd name="connsiteX778" fmla="*/ 1014653 w 4699113"/>
              <a:gd name="connsiteY778" fmla="*/ 3627783 h 4925960"/>
              <a:gd name="connsiteX779" fmla="*/ 1040020 w 4699113"/>
              <a:gd name="connsiteY779" fmla="*/ 3624819 h 4925960"/>
              <a:gd name="connsiteX780" fmla="*/ 1062215 w 4699113"/>
              <a:gd name="connsiteY780" fmla="*/ 3615927 h 4925960"/>
              <a:gd name="connsiteX781" fmla="*/ 1059045 w 4699113"/>
              <a:gd name="connsiteY781" fmla="*/ 3607036 h 4925960"/>
              <a:gd name="connsiteX782" fmla="*/ 1059045 w 4699113"/>
              <a:gd name="connsiteY782" fmla="*/ 3601108 h 4925960"/>
              <a:gd name="connsiteX783" fmla="*/ 2384435 w 4699113"/>
              <a:gd name="connsiteY783" fmla="*/ 3583325 h 4925960"/>
              <a:gd name="connsiteX784" fmla="*/ 2381264 w 4699113"/>
              <a:gd name="connsiteY784" fmla="*/ 3604072 h 4925960"/>
              <a:gd name="connsiteX785" fmla="*/ 2381264 w 4699113"/>
              <a:gd name="connsiteY785" fmla="*/ 3624819 h 4925960"/>
              <a:gd name="connsiteX786" fmla="*/ 2384435 w 4699113"/>
              <a:gd name="connsiteY786" fmla="*/ 3630747 h 4925960"/>
              <a:gd name="connsiteX787" fmla="*/ 2397118 w 4699113"/>
              <a:gd name="connsiteY787" fmla="*/ 3630747 h 4925960"/>
              <a:gd name="connsiteX788" fmla="*/ 2393948 w 4699113"/>
              <a:gd name="connsiteY788" fmla="*/ 3607036 h 4925960"/>
              <a:gd name="connsiteX789" fmla="*/ 2422485 w 4699113"/>
              <a:gd name="connsiteY789" fmla="*/ 3580361 h 4925960"/>
              <a:gd name="connsiteX790" fmla="*/ 2416143 w 4699113"/>
              <a:gd name="connsiteY790" fmla="*/ 3583325 h 4925960"/>
              <a:gd name="connsiteX791" fmla="*/ 2409802 w 4699113"/>
              <a:gd name="connsiteY791" fmla="*/ 3586289 h 4925960"/>
              <a:gd name="connsiteX792" fmla="*/ 2406631 w 4699113"/>
              <a:gd name="connsiteY792" fmla="*/ 3607036 h 4925960"/>
              <a:gd name="connsiteX793" fmla="*/ 2403460 w 4699113"/>
              <a:gd name="connsiteY793" fmla="*/ 3624819 h 4925960"/>
              <a:gd name="connsiteX794" fmla="*/ 2409802 w 4699113"/>
              <a:gd name="connsiteY794" fmla="*/ 3624819 h 4925960"/>
              <a:gd name="connsiteX795" fmla="*/ 2422485 w 4699113"/>
              <a:gd name="connsiteY795" fmla="*/ 3624819 h 4925960"/>
              <a:gd name="connsiteX796" fmla="*/ 2419314 w 4699113"/>
              <a:gd name="connsiteY796" fmla="*/ 3607036 h 4925960"/>
              <a:gd name="connsiteX797" fmla="*/ 2422485 w 4699113"/>
              <a:gd name="connsiteY797" fmla="*/ 3595180 h 4925960"/>
              <a:gd name="connsiteX798" fmla="*/ 2425656 w 4699113"/>
              <a:gd name="connsiteY798" fmla="*/ 3586289 h 4925960"/>
              <a:gd name="connsiteX799" fmla="*/ 1442710 w 4699113"/>
              <a:gd name="connsiteY799" fmla="*/ 3568505 h 4925960"/>
              <a:gd name="connsiteX800" fmla="*/ 1433198 w 4699113"/>
              <a:gd name="connsiteY800" fmla="*/ 3580361 h 4925960"/>
              <a:gd name="connsiteX801" fmla="*/ 1430027 w 4699113"/>
              <a:gd name="connsiteY801" fmla="*/ 3589253 h 4925960"/>
              <a:gd name="connsiteX802" fmla="*/ 1439540 w 4699113"/>
              <a:gd name="connsiteY802" fmla="*/ 3598144 h 4925960"/>
              <a:gd name="connsiteX803" fmla="*/ 1452223 w 4699113"/>
              <a:gd name="connsiteY803" fmla="*/ 3598144 h 4925960"/>
              <a:gd name="connsiteX804" fmla="*/ 1464906 w 4699113"/>
              <a:gd name="connsiteY804" fmla="*/ 3598144 h 4925960"/>
              <a:gd name="connsiteX805" fmla="*/ 1477589 w 4699113"/>
              <a:gd name="connsiteY805" fmla="*/ 3595180 h 4925960"/>
              <a:gd name="connsiteX806" fmla="*/ 1474418 w 4699113"/>
              <a:gd name="connsiteY806" fmla="*/ 3586289 h 4925960"/>
              <a:gd name="connsiteX807" fmla="*/ 1461735 w 4699113"/>
              <a:gd name="connsiteY807" fmla="*/ 3583325 h 4925960"/>
              <a:gd name="connsiteX808" fmla="*/ 1452223 w 4699113"/>
              <a:gd name="connsiteY808" fmla="*/ 3583325 h 4925960"/>
              <a:gd name="connsiteX809" fmla="*/ 2517608 w 4699113"/>
              <a:gd name="connsiteY809" fmla="*/ 3565542 h 4925960"/>
              <a:gd name="connsiteX810" fmla="*/ 2523950 w 4699113"/>
              <a:gd name="connsiteY810" fmla="*/ 3568505 h 4925960"/>
              <a:gd name="connsiteX811" fmla="*/ 2523950 w 4699113"/>
              <a:gd name="connsiteY811" fmla="*/ 3571469 h 4925960"/>
              <a:gd name="connsiteX812" fmla="*/ 2523950 w 4699113"/>
              <a:gd name="connsiteY812" fmla="*/ 3586289 h 4925960"/>
              <a:gd name="connsiteX813" fmla="*/ 2523950 w 4699113"/>
              <a:gd name="connsiteY813" fmla="*/ 3601108 h 4925960"/>
              <a:gd name="connsiteX814" fmla="*/ 2536633 w 4699113"/>
              <a:gd name="connsiteY814" fmla="*/ 3598144 h 4925960"/>
              <a:gd name="connsiteX815" fmla="*/ 2546146 w 4699113"/>
              <a:gd name="connsiteY815" fmla="*/ 3583325 h 4925960"/>
              <a:gd name="connsiteX816" fmla="*/ 2536633 w 4699113"/>
              <a:gd name="connsiteY816" fmla="*/ 3568505 h 4925960"/>
              <a:gd name="connsiteX817" fmla="*/ 2489071 w 4699113"/>
              <a:gd name="connsiteY817" fmla="*/ 3565542 h 4925960"/>
              <a:gd name="connsiteX818" fmla="*/ 2470046 w 4699113"/>
              <a:gd name="connsiteY818" fmla="*/ 3577397 h 4925960"/>
              <a:gd name="connsiteX819" fmla="*/ 2447851 w 4699113"/>
              <a:gd name="connsiteY819" fmla="*/ 3577397 h 4925960"/>
              <a:gd name="connsiteX820" fmla="*/ 2441510 w 4699113"/>
              <a:gd name="connsiteY820" fmla="*/ 3580361 h 4925960"/>
              <a:gd name="connsiteX821" fmla="*/ 2438339 w 4699113"/>
              <a:gd name="connsiteY821" fmla="*/ 3589253 h 4925960"/>
              <a:gd name="connsiteX822" fmla="*/ 2438339 w 4699113"/>
              <a:gd name="connsiteY822" fmla="*/ 3604072 h 4925960"/>
              <a:gd name="connsiteX823" fmla="*/ 2441510 w 4699113"/>
              <a:gd name="connsiteY823" fmla="*/ 3618891 h 4925960"/>
              <a:gd name="connsiteX824" fmla="*/ 2447851 w 4699113"/>
              <a:gd name="connsiteY824" fmla="*/ 3618891 h 4925960"/>
              <a:gd name="connsiteX825" fmla="*/ 2457364 w 4699113"/>
              <a:gd name="connsiteY825" fmla="*/ 3618891 h 4925960"/>
              <a:gd name="connsiteX826" fmla="*/ 2457364 w 4699113"/>
              <a:gd name="connsiteY826" fmla="*/ 3607036 h 4925960"/>
              <a:gd name="connsiteX827" fmla="*/ 2463705 w 4699113"/>
              <a:gd name="connsiteY827" fmla="*/ 3601108 h 4925960"/>
              <a:gd name="connsiteX828" fmla="*/ 2473217 w 4699113"/>
              <a:gd name="connsiteY828" fmla="*/ 3604072 h 4925960"/>
              <a:gd name="connsiteX829" fmla="*/ 2479559 w 4699113"/>
              <a:gd name="connsiteY829" fmla="*/ 3615927 h 4925960"/>
              <a:gd name="connsiteX830" fmla="*/ 2485900 w 4699113"/>
              <a:gd name="connsiteY830" fmla="*/ 3610000 h 4925960"/>
              <a:gd name="connsiteX831" fmla="*/ 2495413 w 4699113"/>
              <a:gd name="connsiteY831" fmla="*/ 3615927 h 4925960"/>
              <a:gd name="connsiteX832" fmla="*/ 2508096 w 4699113"/>
              <a:gd name="connsiteY832" fmla="*/ 3604072 h 4925960"/>
              <a:gd name="connsiteX833" fmla="*/ 2511267 w 4699113"/>
              <a:gd name="connsiteY833" fmla="*/ 3589253 h 4925960"/>
              <a:gd name="connsiteX834" fmla="*/ 2508096 w 4699113"/>
              <a:gd name="connsiteY834" fmla="*/ 3568505 h 4925960"/>
              <a:gd name="connsiteX835" fmla="*/ 1620275 w 4699113"/>
              <a:gd name="connsiteY835" fmla="*/ 3565542 h 4925960"/>
              <a:gd name="connsiteX836" fmla="*/ 1594908 w 4699113"/>
              <a:gd name="connsiteY836" fmla="*/ 3580361 h 4925960"/>
              <a:gd name="connsiteX837" fmla="*/ 1585396 w 4699113"/>
              <a:gd name="connsiteY837" fmla="*/ 3604072 h 4925960"/>
              <a:gd name="connsiteX838" fmla="*/ 1598079 w 4699113"/>
              <a:gd name="connsiteY838" fmla="*/ 3610000 h 4925960"/>
              <a:gd name="connsiteX839" fmla="*/ 1613933 w 4699113"/>
              <a:gd name="connsiteY839" fmla="*/ 3610000 h 4925960"/>
              <a:gd name="connsiteX840" fmla="*/ 1617104 w 4699113"/>
              <a:gd name="connsiteY840" fmla="*/ 3610000 h 4925960"/>
              <a:gd name="connsiteX841" fmla="*/ 1620275 w 4699113"/>
              <a:gd name="connsiteY841" fmla="*/ 3610000 h 4925960"/>
              <a:gd name="connsiteX842" fmla="*/ 1629787 w 4699113"/>
              <a:gd name="connsiteY842" fmla="*/ 3610000 h 4925960"/>
              <a:gd name="connsiteX843" fmla="*/ 1648812 w 4699113"/>
              <a:gd name="connsiteY843" fmla="*/ 3595180 h 4925960"/>
              <a:gd name="connsiteX844" fmla="*/ 1655153 w 4699113"/>
              <a:gd name="connsiteY844" fmla="*/ 3568505 h 4925960"/>
              <a:gd name="connsiteX845" fmla="*/ 1639299 w 4699113"/>
              <a:gd name="connsiteY845" fmla="*/ 3565542 h 4925960"/>
              <a:gd name="connsiteX846" fmla="*/ 1721740 w 4699113"/>
              <a:gd name="connsiteY846" fmla="*/ 3562578 h 4925960"/>
              <a:gd name="connsiteX847" fmla="*/ 1699544 w 4699113"/>
              <a:gd name="connsiteY847" fmla="*/ 3565542 h 4925960"/>
              <a:gd name="connsiteX848" fmla="*/ 1696374 w 4699113"/>
              <a:gd name="connsiteY848" fmla="*/ 3565542 h 4925960"/>
              <a:gd name="connsiteX849" fmla="*/ 1693203 w 4699113"/>
              <a:gd name="connsiteY849" fmla="*/ 3565542 h 4925960"/>
              <a:gd name="connsiteX850" fmla="*/ 1674178 w 4699113"/>
              <a:gd name="connsiteY850" fmla="*/ 3583325 h 4925960"/>
              <a:gd name="connsiteX851" fmla="*/ 1664666 w 4699113"/>
              <a:gd name="connsiteY851" fmla="*/ 3604072 h 4925960"/>
              <a:gd name="connsiteX852" fmla="*/ 1674178 w 4699113"/>
              <a:gd name="connsiteY852" fmla="*/ 3615927 h 4925960"/>
              <a:gd name="connsiteX853" fmla="*/ 1683690 w 4699113"/>
              <a:gd name="connsiteY853" fmla="*/ 3615927 h 4925960"/>
              <a:gd name="connsiteX854" fmla="*/ 1693203 w 4699113"/>
              <a:gd name="connsiteY854" fmla="*/ 3615927 h 4925960"/>
              <a:gd name="connsiteX855" fmla="*/ 1699544 w 4699113"/>
              <a:gd name="connsiteY855" fmla="*/ 3615927 h 4925960"/>
              <a:gd name="connsiteX856" fmla="*/ 1724911 w 4699113"/>
              <a:gd name="connsiteY856" fmla="*/ 3598144 h 4925960"/>
              <a:gd name="connsiteX857" fmla="*/ 1737594 w 4699113"/>
              <a:gd name="connsiteY857" fmla="*/ 3571469 h 4925960"/>
              <a:gd name="connsiteX858" fmla="*/ 1537834 w 4699113"/>
              <a:gd name="connsiteY858" fmla="*/ 3562578 h 4925960"/>
              <a:gd name="connsiteX859" fmla="*/ 1537834 w 4699113"/>
              <a:gd name="connsiteY859" fmla="*/ 3565542 h 4925960"/>
              <a:gd name="connsiteX860" fmla="*/ 1531492 w 4699113"/>
              <a:gd name="connsiteY860" fmla="*/ 3565542 h 4925960"/>
              <a:gd name="connsiteX861" fmla="*/ 1544176 w 4699113"/>
              <a:gd name="connsiteY861" fmla="*/ 3568505 h 4925960"/>
              <a:gd name="connsiteX862" fmla="*/ 1553688 w 4699113"/>
              <a:gd name="connsiteY862" fmla="*/ 3577397 h 4925960"/>
              <a:gd name="connsiteX863" fmla="*/ 1560030 w 4699113"/>
              <a:gd name="connsiteY863" fmla="*/ 3583325 h 4925960"/>
              <a:gd name="connsiteX864" fmla="*/ 1560030 w 4699113"/>
              <a:gd name="connsiteY864" fmla="*/ 3589253 h 4925960"/>
              <a:gd name="connsiteX865" fmla="*/ 1531492 w 4699113"/>
              <a:gd name="connsiteY865" fmla="*/ 3595180 h 4925960"/>
              <a:gd name="connsiteX866" fmla="*/ 1506126 w 4699113"/>
              <a:gd name="connsiteY866" fmla="*/ 3601108 h 4925960"/>
              <a:gd name="connsiteX867" fmla="*/ 1531492 w 4699113"/>
              <a:gd name="connsiteY867" fmla="*/ 3607036 h 4925960"/>
              <a:gd name="connsiteX868" fmla="*/ 1560030 w 4699113"/>
              <a:gd name="connsiteY868" fmla="*/ 3607036 h 4925960"/>
              <a:gd name="connsiteX869" fmla="*/ 1560030 w 4699113"/>
              <a:gd name="connsiteY869" fmla="*/ 3601108 h 4925960"/>
              <a:gd name="connsiteX870" fmla="*/ 1560030 w 4699113"/>
              <a:gd name="connsiteY870" fmla="*/ 3589253 h 4925960"/>
              <a:gd name="connsiteX871" fmla="*/ 1572713 w 4699113"/>
              <a:gd name="connsiteY871" fmla="*/ 3580361 h 4925960"/>
              <a:gd name="connsiteX872" fmla="*/ 1575884 w 4699113"/>
              <a:gd name="connsiteY872" fmla="*/ 3562578 h 4925960"/>
              <a:gd name="connsiteX873" fmla="*/ 1560030 w 4699113"/>
              <a:gd name="connsiteY873" fmla="*/ 3562578 h 4925960"/>
              <a:gd name="connsiteX874" fmla="*/ 4017393 w 4699113"/>
              <a:gd name="connsiteY874" fmla="*/ 3550722 h 4925960"/>
              <a:gd name="connsiteX875" fmla="*/ 4014222 w 4699113"/>
              <a:gd name="connsiteY875" fmla="*/ 3562578 h 4925960"/>
              <a:gd name="connsiteX876" fmla="*/ 4014222 w 4699113"/>
              <a:gd name="connsiteY876" fmla="*/ 3577397 h 4925960"/>
              <a:gd name="connsiteX877" fmla="*/ 4033247 w 4699113"/>
              <a:gd name="connsiteY877" fmla="*/ 3577397 h 4925960"/>
              <a:gd name="connsiteX878" fmla="*/ 4049101 w 4699113"/>
              <a:gd name="connsiteY878" fmla="*/ 3568505 h 4925960"/>
              <a:gd name="connsiteX879" fmla="*/ 4036418 w 4699113"/>
              <a:gd name="connsiteY879" fmla="*/ 3550722 h 4925960"/>
              <a:gd name="connsiteX880" fmla="*/ 2562000 w 4699113"/>
              <a:gd name="connsiteY880" fmla="*/ 3550722 h 4925960"/>
              <a:gd name="connsiteX881" fmla="*/ 2555658 w 4699113"/>
              <a:gd name="connsiteY881" fmla="*/ 3571469 h 4925960"/>
              <a:gd name="connsiteX882" fmla="*/ 2555658 w 4699113"/>
              <a:gd name="connsiteY882" fmla="*/ 3595180 h 4925960"/>
              <a:gd name="connsiteX883" fmla="*/ 2571512 w 4699113"/>
              <a:gd name="connsiteY883" fmla="*/ 3571469 h 4925960"/>
              <a:gd name="connsiteX884" fmla="*/ 1810522 w 4699113"/>
              <a:gd name="connsiteY884" fmla="*/ 3550722 h 4925960"/>
              <a:gd name="connsiteX885" fmla="*/ 1791497 w 4699113"/>
              <a:gd name="connsiteY885" fmla="*/ 3556650 h 4925960"/>
              <a:gd name="connsiteX886" fmla="*/ 1785156 w 4699113"/>
              <a:gd name="connsiteY886" fmla="*/ 3556650 h 4925960"/>
              <a:gd name="connsiteX887" fmla="*/ 1778814 w 4699113"/>
              <a:gd name="connsiteY887" fmla="*/ 3559614 h 4925960"/>
              <a:gd name="connsiteX888" fmla="*/ 1759789 w 4699113"/>
              <a:gd name="connsiteY888" fmla="*/ 3577397 h 4925960"/>
              <a:gd name="connsiteX889" fmla="*/ 1759789 w 4699113"/>
              <a:gd name="connsiteY889" fmla="*/ 3601108 h 4925960"/>
              <a:gd name="connsiteX890" fmla="*/ 1781985 w 4699113"/>
              <a:gd name="connsiteY890" fmla="*/ 3601108 h 4925960"/>
              <a:gd name="connsiteX891" fmla="*/ 1804181 w 4699113"/>
              <a:gd name="connsiteY891" fmla="*/ 3598144 h 4925960"/>
              <a:gd name="connsiteX892" fmla="*/ 1823205 w 4699113"/>
              <a:gd name="connsiteY892" fmla="*/ 3580361 h 4925960"/>
              <a:gd name="connsiteX893" fmla="*/ 1823205 w 4699113"/>
              <a:gd name="connsiteY893" fmla="*/ 3559614 h 4925960"/>
              <a:gd name="connsiteX894" fmla="*/ 1477589 w 4699113"/>
              <a:gd name="connsiteY894" fmla="*/ 3547758 h 4925960"/>
              <a:gd name="connsiteX895" fmla="*/ 1458564 w 4699113"/>
              <a:gd name="connsiteY895" fmla="*/ 3550722 h 4925960"/>
              <a:gd name="connsiteX896" fmla="*/ 1480760 w 4699113"/>
              <a:gd name="connsiteY896" fmla="*/ 3565542 h 4925960"/>
              <a:gd name="connsiteX897" fmla="*/ 1490272 w 4699113"/>
              <a:gd name="connsiteY897" fmla="*/ 3547758 h 4925960"/>
              <a:gd name="connsiteX898" fmla="*/ 2600049 w 4699113"/>
              <a:gd name="connsiteY898" fmla="*/ 3541831 h 4925960"/>
              <a:gd name="connsiteX899" fmla="*/ 2581024 w 4699113"/>
              <a:gd name="connsiteY899" fmla="*/ 3565542 h 4925960"/>
              <a:gd name="connsiteX900" fmla="*/ 2593708 w 4699113"/>
              <a:gd name="connsiteY900" fmla="*/ 3595180 h 4925960"/>
              <a:gd name="connsiteX901" fmla="*/ 2593708 w 4699113"/>
              <a:gd name="connsiteY901" fmla="*/ 3583325 h 4925960"/>
              <a:gd name="connsiteX902" fmla="*/ 2596878 w 4699113"/>
              <a:gd name="connsiteY902" fmla="*/ 3568505 h 4925960"/>
              <a:gd name="connsiteX903" fmla="*/ 2603220 w 4699113"/>
              <a:gd name="connsiteY903" fmla="*/ 3583325 h 4925960"/>
              <a:gd name="connsiteX904" fmla="*/ 2612732 w 4699113"/>
              <a:gd name="connsiteY904" fmla="*/ 3583325 h 4925960"/>
              <a:gd name="connsiteX905" fmla="*/ 2619074 w 4699113"/>
              <a:gd name="connsiteY905" fmla="*/ 3565542 h 4925960"/>
              <a:gd name="connsiteX906" fmla="*/ 2615903 w 4699113"/>
              <a:gd name="connsiteY906" fmla="*/ 3544794 h 4925960"/>
              <a:gd name="connsiteX907" fmla="*/ 2612732 w 4699113"/>
              <a:gd name="connsiteY907" fmla="*/ 3541831 h 4925960"/>
              <a:gd name="connsiteX908" fmla="*/ 1896134 w 4699113"/>
              <a:gd name="connsiteY908" fmla="*/ 3541831 h 4925960"/>
              <a:gd name="connsiteX909" fmla="*/ 1867596 w 4699113"/>
              <a:gd name="connsiteY909" fmla="*/ 3544794 h 4925960"/>
              <a:gd name="connsiteX910" fmla="*/ 1839059 w 4699113"/>
              <a:gd name="connsiteY910" fmla="*/ 3556650 h 4925960"/>
              <a:gd name="connsiteX911" fmla="*/ 1839059 w 4699113"/>
              <a:gd name="connsiteY911" fmla="*/ 3571469 h 4925960"/>
              <a:gd name="connsiteX912" fmla="*/ 1839059 w 4699113"/>
              <a:gd name="connsiteY912" fmla="*/ 3586289 h 4925960"/>
              <a:gd name="connsiteX913" fmla="*/ 1873938 w 4699113"/>
              <a:gd name="connsiteY913" fmla="*/ 3586289 h 4925960"/>
              <a:gd name="connsiteX914" fmla="*/ 1902475 w 4699113"/>
              <a:gd name="connsiteY914" fmla="*/ 3577397 h 4925960"/>
              <a:gd name="connsiteX915" fmla="*/ 1892963 w 4699113"/>
              <a:gd name="connsiteY915" fmla="*/ 3571469 h 4925960"/>
              <a:gd name="connsiteX916" fmla="*/ 1880280 w 4699113"/>
              <a:gd name="connsiteY916" fmla="*/ 3568505 h 4925960"/>
              <a:gd name="connsiteX917" fmla="*/ 1877109 w 4699113"/>
              <a:gd name="connsiteY917" fmla="*/ 3568505 h 4925960"/>
              <a:gd name="connsiteX918" fmla="*/ 1873938 w 4699113"/>
              <a:gd name="connsiteY918" fmla="*/ 3571469 h 4925960"/>
              <a:gd name="connsiteX919" fmla="*/ 1858084 w 4699113"/>
              <a:gd name="connsiteY919" fmla="*/ 3577397 h 4925960"/>
              <a:gd name="connsiteX920" fmla="*/ 1851742 w 4699113"/>
              <a:gd name="connsiteY920" fmla="*/ 3568505 h 4925960"/>
              <a:gd name="connsiteX921" fmla="*/ 1854913 w 4699113"/>
              <a:gd name="connsiteY921" fmla="*/ 3562578 h 4925960"/>
              <a:gd name="connsiteX922" fmla="*/ 1867596 w 4699113"/>
              <a:gd name="connsiteY922" fmla="*/ 3556650 h 4925960"/>
              <a:gd name="connsiteX923" fmla="*/ 1877109 w 4699113"/>
              <a:gd name="connsiteY923" fmla="*/ 3550722 h 4925960"/>
              <a:gd name="connsiteX924" fmla="*/ 1892963 w 4699113"/>
              <a:gd name="connsiteY924" fmla="*/ 3550722 h 4925960"/>
              <a:gd name="connsiteX925" fmla="*/ 1896134 w 4699113"/>
              <a:gd name="connsiteY925" fmla="*/ 3544794 h 4925960"/>
              <a:gd name="connsiteX926" fmla="*/ 1395148 w 4699113"/>
              <a:gd name="connsiteY926" fmla="*/ 3538867 h 4925960"/>
              <a:gd name="connsiteX927" fmla="*/ 1366611 w 4699113"/>
              <a:gd name="connsiteY927" fmla="*/ 3562578 h 4925960"/>
              <a:gd name="connsiteX928" fmla="*/ 1363441 w 4699113"/>
              <a:gd name="connsiteY928" fmla="*/ 3571469 h 4925960"/>
              <a:gd name="connsiteX929" fmla="*/ 1369782 w 4699113"/>
              <a:gd name="connsiteY929" fmla="*/ 3580361 h 4925960"/>
              <a:gd name="connsiteX930" fmla="*/ 1414173 w 4699113"/>
              <a:gd name="connsiteY930" fmla="*/ 3577397 h 4925960"/>
              <a:gd name="connsiteX931" fmla="*/ 1442710 w 4699113"/>
              <a:gd name="connsiteY931" fmla="*/ 3538867 h 4925960"/>
              <a:gd name="connsiteX932" fmla="*/ 1439540 w 4699113"/>
              <a:gd name="connsiteY932" fmla="*/ 3538867 h 4925960"/>
              <a:gd name="connsiteX933" fmla="*/ 1436369 w 4699113"/>
              <a:gd name="connsiteY933" fmla="*/ 3538867 h 4925960"/>
              <a:gd name="connsiteX934" fmla="*/ 2660294 w 4699113"/>
              <a:gd name="connsiteY934" fmla="*/ 3535903 h 4925960"/>
              <a:gd name="connsiteX935" fmla="*/ 2647611 w 4699113"/>
              <a:gd name="connsiteY935" fmla="*/ 3541831 h 4925960"/>
              <a:gd name="connsiteX936" fmla="*/ 2647611 w 4699113"/>
              <a:gd name="connsiteY936" fmla="*/ 3550722 h 4925960"/>
              <a:gd name="connsiteX937" fmla="*/ 2647611 w 4699113"/>
              <a:gd name="connsiteY937" fmla="*/ 3565542 h 4925960"/>
              <a:gd name="connsiteX938" fmla="*/ 2657123 w 4699113"/>
              <a:gd name="connsiteY938" fmla="*/ 3577397 h 4925960"/>
              <a:gd name="connsiteX939" fmla="*/ 2666636 w 4699113"/>
              <a:gd name="connsiteY939" fmla="*/ 3571469 h 4925960"/>
              <a:gd name="connsiteX940" fmla="*/ 2666636 w 4699113"/>
              <a:gd name="connsiteY940" fmla="*/ 3559614 h 4925960"/>
              <a:gd name="connsiteX941" fmla="*/ 2666636 w 4699113"/>
              <a:gd name="connsiteY941" fmla="*/ 3544794 h 4925960"/>
              <a:gd name="connsiteX942" fmla="*/ 2644440 w 4699113"/>
              <a:gd name="connsiteY942" fmla="*/ 3527011 h 4925960"/>
              <a:gd name="connsiteX943" fmla="*/ 2628586 w 4699113"/>
              <a:gd name="connsiteY943" fmla="*/ 3550722 h 4925960"/>
              <a:gd name="connsiteX944" fmla="*/ 2628586 w 4699113"/>
              <a:gd name="connsiteY944" fmla="*/ 3577397 h 4925960"/>
              <a:gd name="connsiteX945" fmla="*/ 2638098 w 4699113"/>
              <a:gd name="connsiteY945" fmla="*/ 3580361 h 4925960"/>
              <a:gd name="connsiteX946" fmla="*/ 2644440 w 4699113"/>
              <a:gd name="connsiteY946" fmla="*/ 3577397 h 4925960"/>
              <a:gd name="connsiteX947" fmla="*/ 2644440 w 4699113"/>
              <a:gd name="connsiteY947" fmla="*/ 3568505 h 4925960"/>
              <a:gd name="connsiteX948" fmla="*/ 2644440 w 4699113"/>
              <a:gd name="connsiteY948" fmla="*/ 3550722 h 4925960"/>
              <a:gd name="connsiteX949" fmla="*/ 2676148 w 4699113"/>
              <a:gd name="connsiteY949" fmla="*/ 3524047 h 4925960"/>
              <a:gd name="connsiteX950" fmla="*/ 2676148 w 4699113"/>
              <a:gd name="connsiteY950" fmla="*/ 3544794 h 4925960"/>
              <a:gd name="connsiteX951" fmla="*/ 2676148 w 4699113"/>
              <a:gd name="connsiteY951" fmla="*/ 3562578 h 4925960"/>
              <a:gd name="connsiteX952" fmla="*/ 2679319 w 4699113"/>
              <a:gd name="connsiteY952" fmla="*/ 3568505 h 4925960"/>
              <a:gd name="connsiteX953" fmla="*/ 2685660 w 4699113"/>
              <a:gd name="connsiteY953" fmla="*/ 3568505 h 4925960"/>
              <a:gd name="connsiteX954" fmla="*/ 2688831 w 4699113"/>
              <a:gd name="connsiteY954" fmla="*/ 3544794 h 4925960"/>
              <a:gd name="connsiteX955" fmla="*/ 2711027 w 4699113"/>
              <a:gd name="connsiteY955" fmla="*/ 3521083 h 4925960"/>
              <a:gd name="connsiteX956" fmla="*/ 2707856 w 4699113"/>
              <a:gd name="connsiteY956" fmla="*/ 3527011 h 4925960"/>
              <a:gd name="connsiteX957" fmla="*/ 2707856 w 4699113"/>
              <a:gd name="connsiteY957" fmla="*/ 3544794 h 4925960"/>
              <a:gd name="connsiteX958" fmla="*/ 2707856 w 4699113"/>
              <a:gd name="connsiteY958" fmla="*/ 3565542 h 4925960"/>
              <a:gd name="connsiteX959" fmla="*/ 2714198 w 4699113"/>
              <a:gd name="connsiteY959" fmla="*/ 3562578 h 4925960"/>
              <a:gd name="connsiteX960" fmla="*/ 2720539 w 4699113"/>
              <a:gd name="connsiteY960" fmla="*/ 3562578 h 4925960"/>
              <a:gd name="connsiteX961" fmla="*/ 2723710 w 4699113"/>
              <a:gd name="connsiteY961" fmla="*/ 3544794 h 4925960"/>
              <a:gd name="connsiteX962" fmla="*/ 2720539 w 4699113"/>
              <a:gd name="connsiteY962" fmla="*/ 3527011 h 4925960"/>
              <a:gd name="connsiteX963" fmla="*/ 2723710 w 4699113"/>
              <a:gd name="connsiteY963" fmla="*/ 3524047 h 4925960"/>
              <a:gd name="connsiteX964" fmla="*/ 2720539 w 4699113"/>
              <a:gd name="connsiteY964" fmla="*/ 3521083 h 4925960"/>
              <a:gd name="connsiteX965" fmla="*/ 1997599 w 4699113"/>
              <a:gd name="connsiteY965" fmla="*/ 3518120 h 4925960"/>
              <a:gd name="connsiteX966" fmla="*/ 1965891 w 4699113"/>
              <a:gd name="connsiteY966" fmla="*/ 3524047 h 4925960"/>
              <a:gd name="connsiteX967" fmla="*/ 1937354 w 4699113"/>
              <a:gd name="connsiteY967" fmla="*/ 3535903 h 4925960"/>
              <a:gd name="connsiteX968" fmla="*/ 1937354 w 4699113"/>
              <a:gd name="connsiteY968" fmla="*/ 3538867 h 4925960"/>
              <a:gd name="connsiteX969" fmla="*/ 1950037 w 4699113"/>
              <a:gd name="connsiteY969" fmla="*/ 3538867 h 4925960"/>
              <a:gd name="connsiteX970" fmla="*/ 1962720 w 4699113"/>
              <a:gd name="connsiteY970" fmla="*/ 3535903 h 4925960"/>
              <a:gd name="connsiteX971" fmla="*/ 1978574 w 4699113"/>
              <a:gd name="connsiteY971" fmla="*/ 3529975 h 4925960"/>
              <a:gd name="connsiteX972" fmla="*/ 1984916 w 4699113"/>
              <a:gd name="connsiteY972" fmla="*/ 3541831 h 4925960"/>
              <a:gd name="connsiteX973" fmla="*/ 1981745 w 4699113"/>
              <a:gd name="connsiteY973" fmla="*/ 3550722 h 4925960"/>
              <a:gd name="connsiteX974" fmla="*/ 1965891 w 4699113"/>
              <a:gd name="connsiteY974" fmla="*/ 3556650 h 4925960"/>
              <a:gd name="connsiteX975" fmla="*/ 1950037 w 4699113"/>
              <a:gd name="connsiteY975" fmla="*/ 3556650 h 4925960"/>
              <a:gd name="connsiteX976" fmla="*/ 1940525 w 4699113"/>
              <a:gd name="connsiteY976" fmla="*/ 3568505 h 4925960"/>
              <a:gd name="connsiteX977" fmla="*/ 1965891 w 4699113"/>
              <a:gd name="connsiteY977" fmla="*/ 3565542 h 4925960"/>
              <a:gd name="connsiteX978" fmla="*/ 1991257 w 4699113"/>
              <a:gd name="connsiteY978" fmla="*/ 3559614 h 4925960"/>
              <a:gd name="connsiteX979" fmla="*/ 2000769 w 4699113"/>
              <a:gd name="connsiteY979" fmla="*/ 3538867 h 4925960"/>
              <a:gd name="connsiteX980" fmla="*/ 2771272 w 4699113"/>
              <a:gd name="connsiteY980" fmla="*/ 3509228 h 4925960"/>
              <a:gd name="connsiteX981" fmla="*/ 2745906 w 4699113"/>
              <a:gd name="connsiteY981" fmla="*/ 3518120 h 4925960"/>
              <a:gd name="connsiteX982" fmla="*/ 2733222 w 4699113"/>
              <a:gd name="connsiteY982" fmla="*/ 3544794 h 4925960"/>
              <a:gd name="connsiteX983" fmla="*/ 2736393 w 4699113"/>
              <a:gd name="connsiteY983" fmla="*/ 3556650 h 4925960"/>
              <a:gd name="connsiteX984" fmla="*/ 2745906 w 4699113"/>
              <a:gd name="connsiteY984" fmla="*/ 3565542 h 4925960"/>
              <a:gd name="connsiteX985" fmla="*/ 2749076 w 4699113"/>
              <a:gd name="connsiteY985" fmla="*/ 3562578 h 4925960"/>
              <a:gd name="connsiteX986" fmla="*/ 2752247 w 4699113"/>
              <a:gd name="connsiteY986" fmla="*/ 3562578 h 4925960"/>
              <a:gd name="connsiteX987" fmla="*/ 2771272 w 4699113"/>
              <a:gd name="connsiteY987" fmla="*/ 3541831 h 4925960"/>
              <a:gd name="connsiteX988" fmla="*/ 2774442 w 4699113"/>
              <a:gd name="connsiteY988" fmla="*/ 3518120 h 4925960"/>
              <a:gd name="connsiteX989" fmla="*/ 2774442 w 4699113"/>
              <a:gd name="connsiteY989" fmla="*/ 3515156 h 4925960"/>
              <a:gd name="connsiteX990" fmla="*/ 2774442 w 4699113"/>
              <a:gd name="connsiteY990" fmla="*/ 3509228 h 4925960"/>
              <a:gd name="connsiteX991" fmla="*/ 1366611 w 4699113"/>
              <a:gd name="connsiteY991" fmla="*/ 3509228 h 4925960"/>
              <a:gd name="connsiteX992" fmla="*/ 1325391 w 4699113"/>
              <a:gd name="connsiteY992" fmla="*/ 3524047 h 4925960"/>
              <a:gd name="connsiteX993" fmla="*/ 1300025 w 4699113"/>
              <a:gd name="connsiteY993" fmla="*/ 3547758 h 4925960"/>
              <a:gd name="connsiteX994" fmla="*/ 1309537 w 4699113"/>
              <a:gd name="connsiteY994" fmla="*/ 3556650 h 4925960"/>
              <a:gd name="connsiteX995" fmla="*/ 1319049 w 4699113"/>
              <a:gd name="connsiteY995" fmla="*/ 3562578 h 4925960"/>
              <a:gd name="connsiteX996" fmla="*/ 1334903 w 4699113"/>
              <a:gd name="connsiteY996" fmla="*/ 3565542 h 4925960"/>
              <a:gd name="connsiteX997" fmla="*/ 1350757 w 4699113"/>
              <a:gd name="connsiteY997" fmla="*/ 3556650 h 4925960"/>
              <a:gd name="connsiteX998" fmla="*/ 1366611 w 4699113"/>
              <a:gd name="connsiteY998" fmla="*/ 3544794 h 4925960"/>
              <a:gd name="connsiteX999" fmla="*/ 1379294 w 4699113"/>
              <a:gd name="connsiteY999" fmla="*/ 3535903 h 4925960"/>
              <a:gd name="connsiteX1000" fmla="*/ 1372953 w 4699113"/>
              <a:gd name="connsiteY1000" fmla="*/ 3521083 h 4925960"/>
              <a:gd name="connsiteX1001" fmla="*/ 1889792 w 4699113"/>
              <a:gd name="connsiteY1001" fmla="*/ 3506264 h 4925960"/>
              <a:gd name="connsiteX1002" fmla="*/ 1877109 w 4699113"/>
              <a:gd name="connsiteY1002" fmla="*/ 3509228 h 4925960"/>
              <a:gd name="connsiteX1003" fmla="*/ 1873938 w 4699113"/>
              <a:gd name="connsiteY1003" fmla="*/ 3509228 h 4925960"/>
              <a:gd name="connsiteX1004" fmla="*/ 1867596 w 4699113"/>
              <a:gd name="connsiteY1004" fmla="*/ 3509228 h 4925960"/>
              <a:gd name="connsiteX1005" fmla="*/ 1734423 w 4699113"/>
              <a:gd name="connsiteY1005" fmla="*/ 3529975 h 4925960"/>
              <a:gd name="connsiteX1006" fmla="*/ 1594908 w 4699113"/>
              <a:gd name="connsiteY1006" fmla="*/ 3527011 h 4925960"/>
              <a:gd name="connsiteX1007" fmla="*/ 1572713 w 4699113"/>
              <a:gd name="connsiteY1007" fmla="*/ 3527011 h 4925960"/>
              <a:gd name="connsiteX1008" fmla="*/ 1560030 w 4699113"/>
              <a:gd name="connsiteY1008" fmla="*/ 3544794 h 4925960"/>
              <a:gd name="connsiteX1009" fmla="*/ 1563200 w 4699113"/>
              <a:gd name="connsiteY1009" fmla="*/ 3547758 h 4925960"/>
              <a:gd name="connsiteX1010" fmla="*/ 1569542 w 4699113"/>
              <a:gd name="connsiteY1010" fmla="*/ 3547758 h 4925960"/>
              <a:gd name="connsiteX1011" fmla="*/ 1582225 w 4699113"/>
              <a:gd name="connsiteY1011" fmla="*/ 3547758 h 4925960"/>
              <a:gd name="connsiteX1012" fmla="*/ 1594908 w 4699113"/>
              <a:gd name="connsiteY1012" fmla="*/ 3541831 h 4925960"/>
              <a:gd name="connsiteX1013" fmla="*/ 1610762 w 4699113"/>
              <a:gd name="connsiteY1013" fmla="*/ 3541831 h 4925960"/>
              <a:gd name="connsiteX1014" fmla="*/ 1658324 w 4699113"/>
              <a:gd name="connsiteY1014" fmla="*/ 3547758 h 4925960"/>
              <a:gd name="connsiteX1015" fmla="*/ 1705886 w 4699113"/>
              <a:gd name="connsiteY1015" fmla="*/ 3544794 h 4925960"/>
              <a:gd name="connsiteX1016" fmla="*/ 1762960 w 4699113"/>
              <a:gd name="connsiteY1016" fmla="*/ 3544794 h 4925960"/>
              <a:gd name="connsiteX1017" fmla="*/ 1816864 w 4699113"/>
              <a:gd name="connsiteY1017" fmla="*/ 3535903 h 4925960"/>
              <a:gd name="connsiteX1018" fmla="*/ 1832718 w 4699113"/>
              <a:gd name="connsiteY1018" fmla="*/ 3527011 h 4925960"/>
              <a:gd name="connsiteX1019" fmla="*/ 1851742 w 4699113"/>
              <a:gd name="connsiteY1019" fmla="*/ 3529975 h 4925960"/>
              <a:gd name="connsiteX1020" fmla="*/ 1867596 w 4699113"/>
              <a:gd name="connsiteY1020" fmla="*/ 3527011 h 4925960"/>
              <a:gd name="connsiteX1021" fmla="*/ 1880280 w 4699113"/>
              <a:gd name="connsiteY1021" fmla="*/ 3524047 h 4925960"/>
              <a:gd name="connsiteX1022" fmla="*/ 1892963 w 4699113"/>
              <a:gd name="connsiteY1022" fmla="*/ 3524047 h 4925960"/>
              <a:gd name="connsiteX1023" fmla="*/ 1896134 w 4699113"/>
              <a:gd name="connsiteY1023" fmla="*/ 3515156 h 4925960"/>
              <a:gd name="connsiteX1024" fmla="*/ 4014222 w 4699113"/>
              <a:gd name="connsiteY1024" fmla="*/ 3494409 h 4925960"/>
              <a:gd name="connsiteX1025" fmla="*/ 4004710 w 4699113"/>
              <a:gd name="connsiteY1025" fmla="*/ 3497372 h 4925960"/>
              <a:gd name="connsiteX1026" fmla="*/ 4004710 w 4699113"/>
              <a:gd name="connsiteY1026" fmla="*/ 3506264 h 4925960"/>
              <a:gd name="connsiteX1027" fmla="*/ 4007880 w 4699113"/>
              <a:gd name="connsiteY1027" fmla="*/ 3521083 h 4925960"/>
              <a:gd name="connsiteX1028" fmla="*/ 4020564 w 4699113"/>
              <a:gd name="connsiteY1028" fmla="*/ 3524047 h 4925960"/>
              <a:gd name="connsiteX1029" fmla="*/ 4026905 w 4699113"/>
              <a:gd name="connsiteY1029" fmla="*/ 3518120 h 4925960"/>
              <a:gd name="connsiteX1030" fmla="*/ 4026905 w 4699113"/>
              <a:gd name="connsiteY1030" fmla="*/ 3506264 h 4925960"/>
              <a:gd name="connsiteX1031" fmla="*/ 4026905 w 4699113"/>
              <a:gd name="connsiteY1031" fmla="*/ 3497372 h 4925960"/>
              <a:gd name="connsiteX1032" fmla="*/ 3516408 w 4699113"/>
              <a:gd name="connsiteY1032" fmla="*/ 3494409 h 4925960"/>
              <a:gd name="connsiteX1033" fmla="*/ 3513237 w 4699113"/>
              <a:gd name="connsiteY1033" fmla="*/ 3497372 h 4925960"/>
              <a:gd name="connsiteX1034" fmla="*/ 3516408 w 4699113"/>
              <a:gd name="connsiteY1034" fmla="*/ 3500336 h 4925960"/>
              <a:gd name="connsiteX1035" fmla="*/ 3516408 w 4699113"/>
              <a:gd name="connsiteY1035" fmla="*/ 3497372 h 4925960"/>
              <a:gd name="connsiteX1036" fmla="*/ 2837858 w 4699113"/>
              <a:gd name="connsiteY1036" fmla="*/ 3494409 h 4925960"/>
              <a:gd name="connsiteX1037" fmla="*/ 2822004 w 4699113"/>
              <a:gd name="connsiteY1037" fmla="*/ 3500336 h 4925960"/>
              <a:gd name="connsiteX1038" fmla="*/ 2809321 w 4699113"/>
              <a:gd name="connsiteY1038" fmla="*/ 3500336 h 4925960"/>
              <a:gd name="connsiteX1039" fmla="*/ 2790296 w 4699113"/>
              <a:gd name="connsiteY1039" fmla="*/ 3506264 h 4925960"/>
              <a:gd name="connsiteX1040" fmla="*/ 2790296 w 4699113"/>
              <a:gd name="connsiteY1040" fmla="*/ 3524047 h 4925960"/>
              <a:gd name="connsiteX1041" fmla="*/ 2790296 w 4699113"/>
              <a:gd name="connsiteY1041" fmla="*/ 3538867 h 4925960"/>
              <a:gd name="connsiteX1042" fmla="*/ 2799809 w 4699113"/>
              <a:gd name="connsiteY1042" fmla="*/ 3547758 h 4925960"/>
              <a:gd name="connsiteX1043" fmla="*/ 2809321 w 4699113"/>
              <a:gd name="connsiteY1043" fmla="*/ 3527011 h 4925960"/>
              <a:gd name="connsiteX1044" fmla="*/ 2815663 w 4699113"/>
              <a:gd name="connsiteY1044" fmla="*/ 3506264 h 4925960"/>
              <a:gd name="connsiteX1045" fmla="*/ 2822004 w 4699113"/>
              <a:gd name="connsiteY1045" fmla="*/ 3524047 h 4925960"/>
              <a:gd name="connsiteX1046" fmla="*/ 2822004 w 4699113"/>
              <a:gd name="connsiteY1046" fmla="*/ 3538867 h 4925960"/>
              <a:gd name="connsiteX1047" fmla="*/ 2834688 w 4699113"/>
              <a:gd name="connsiteY1047" fmla="*/ 3538867 h 4925960"/>
              <a:gd name="connsiteX1048" fmla="*/ 2837858 w 4699113"/>
              <a:gd name="connsiteY1048" fmla="*/ 3527011 h 4925960"/>
              <a:gd name="connsiteX1049" fmla="*/ 2837858 w 4699113"/>
              <a:gd name="connsiteY1049" fmla="*/ 3509228 h 4925960"/>
              <a:gd name="connsiteX1050" fmla="*/ 2086381 w 4699113"/>
              <a:gd name="connsiteY1050" fmla="*/ 3494409 h 4925960"/>
              <a:gd name="connsiteX1051" fmla="*/ 2051502 w 4699113"/>
              <a:gd name="connsiteY1051" fmla="*/ 3500336 h 4925960"/>
              <a:gd name="connsiteX1052" fmla="*/ 2019794 w 4699113"/>
              <a:gd name="connsiteY1052" fmla="*/ 3509228 h 4925960"/>
              <a:gd name="connsiteX1053" fmla="*/ 2022965 w 4699113"/>
              <a:gd name="connsiteY1053" fmla="*/ 3527011 h 4925960"/>
              <a:gd name="connsiteX1054" fmla="*/ 2022965 w 4699113"/>
              <a:gd name="connsiteY1054" fmla="*/ 3547758 h 4925960"/>
              <a:gd name="connsiteX1055" fmla="*/ 2057844 w 4699113"/>
              <a:gd name="connsiteY1055" fmla="*/ 3541831 h 4925960"/>
              <a:gd name="connsiteX1056" fmla="*/ 2092722 w 4699113"/>
              <a:gd name="connsiteY1056" fmla="*/ 3527011 h 4925960"/>
              <a:gd name="connsiteX1057" fmla="*/ 2092722 w 4699113"/>
              <a:gd name="connsiteY1057" fmla="*/ 3509228 h 4925960"/>
              <a:gd name="connsiteX1058" fmla="*/ 1290512 w 4699113"/>
              <a:gd name="connsiteY1058" fmla="*/ 3488481 h 4925960"/>
              <a:gd name="connsiteX1059" fmla="*/ 1268317 w 4699113"/>
              <a:gd name="connsiteY1059" fmla="*/ 3503300 h 4925960"/>
              <a:gd name="connsiteX1060" fmla="*/ 1255634 w 4699113"/>
              <a:gd name="connsiteY1060" fmla="*/ 3509228 h 4925960"/>
              <a:gd name="connsiteX1061" fmla="*/ 1246121 w 4699113"/>
              <a:gd name="connsiteY1061" fmla="*/ 3524047 h 4925960"/>
              <a:gd name="connsiteX1062" fmla="*/ 1261975 w 4699113"/>
              <a:gd name="connsiteY1062" fmla="*/ 3535903 h 4925960"/>
              <a:gd name="connsiteX1063" fmla="*/ 1281000 w 4699113"/>
              <a:gd name="connsiteY1063" fmla="*/ 3538867 h 4925960"/>
              <a:gd name="connsiteX1064" fmla="*/ 1284171 w 4699113"/>
              <a:gd name="connsiteY1064" fmla="*/ 3538867 h 4925960"/>
              <a:gd name="connsiteX1065" fmla="*/ 1303195 w 4699113"/>
              <a:gd name="connsiteY1065" fmla="*/ 3524047 h 4925960"/>
              <a:gd name="connsiteX1066" fmla="*/ 1325391 w 4699113"/>
              <a:gd name="connsiteY1066" fmla="*/ 3506264 h 4925960"/>
              <a:gd name="connsiteX1067" fmla="*/ 1325391 w 4699113"/>
              <a:gd name="connsiteY1067" fmla="*/ 3500336 h 4925960"/>
              <a:gd name="connsiteX1068" fmla="*/ 1319049 w 4699113"/>
              <a:gd name="connsiteY1068" fmla="*/ 3494409 h 4925960"/>
              <a:gd name="connsiteX1069" fmla="*/ 2875908 w 4699113"/>
              <a:gd name="connsiteY1069" fmla="*/ 3482553 h 4925960"/>
              <a:gd name="connsiteX1070" fmla="*/ 2875908 w 4699113"/>
              <a:gd name="connsiteY1070" fmla="*/ 3500336 h 4925960"/>
              <a:gd name="connsiteX1071" fmla="*/ 2875908 w 4699113"/>
              <a:gd name="connsiteY1071" fmla="*/ 3518120 h 4925960"/>
              <a:gd name="connsiteX1072" fmla="*/ 2875908 w 4699113"/>
              <a:gd name="connsiteY1072" fmla="*/ 3524047 h 4925960"/>
              <a:gd name="connsiteX1073" fmla="*/ 2882250 w 4699113"/>
              <a:gd name="connsiteY1073" fmla="*/ 3527011 h 4925960"/>
              <a:gd name="connsiteX1074" fmla="*/ 2885420 w 4699113"/>
              <a:gd name="connsiteY1074" fmla="*/ 3524047 h 4925960"/>
              <a:gd name="connsiteX1075" fmla="*/ 2885420 w 4699113"/>
              <a:gd name="connsiteY1075" fmla="*/ 3518120 h 4925960"/>
              <a:gd name="connsiteX1076" fmla="*/ 2885420 w 4699113"/>
              <a:gd name="connsiteY1076" fmla="*/ 3500336 h 4925960"/>
              <a:gd name="connsiteX1077" fmla="*/ 2885420 w 4699113"/>
              <a:gd name="connsiteY1077" fmla="*/ 3482553 h 4925960"/>
              <a:gd name="connsiteX1078" fmla="*/ 2879079 w 4699113"/>
              <a:gd name="connsiteY1078" fmla="*/ 3482553 h 4925960"/>
              <a:gd name="connsiteX1079" fmla="*/ 1214413 w 4699113"/>
              <a:gd name="connsiteY1079" fmla="*/ 3482553 h 4925960"/>
              <a:gd name="connsiteX1080" fmla="*/ 1201730 w 4699113"/>
              <a:gd name="connsiteY1080" fmla="*/ 3488481 h 4925960"/>
              <a:gd name="connsiteX1081" fmla="*/ 1217584 w 4699113"/>
              <a:gd name="connsiteY1081" fmla="*/ 3506264 h 4925960"/>
              <a:gd name="connsiteX1082" fmla="*/ 1239780 w 4699113"/>
              <a:gd name="connsiteY1082" fmla="*/ 3500336 h 4925960"/>
              <a:gd name="connsiteX1083" fmla="*/ 1227096 w 4699113"/>
              <a:gd name="connsiteY1083" fmla="*/ 3494409 h 4925960"/>
              <a:gd name="connsiteX1084" fmla="*/ 1223926 w 4699113"/>
              <a:gd name="connsiteY1084" fmla="*/ 3482553 h 4925960"/>
              <a:gd name="connsiteX1085" fmla="*/ 2901274 w 4699113"/>
              <a:gd name="connsiteY1085" fmla="*/ 3479589 h 4925960"/>
              <a:gd name="connsiteX1086" fmla="*/ 2894933 w 4699113"/>
              <a:gd name="connsiteY1086" fmla="*/ 3485517 h 4925960"/>
              <a:gd name="connsiteX1087" fmla="*/ 2894933 w 4699113"/>
              <a:gd name="connsiteY1087" fmla="*/ 3497372 h 4925960"/>
              <a:gd name="connsiteX1088" fmla="*/ 2898104 w 4699113"/>
              <a:gd name="connsiteY1088" fmla="*/ 3500336 h 4925960"/>
              <a:gd name="connsiteX1089" fmla="*/ 2894933 w 4699113"/>
              <a:gd name="connsiteY1089" fmla="*/ 3503300 h 4925960"/>
              <a:gd name="connsiteX1090" fmla="*/ 2894933 w 4699113"/>
              <a:gd name="connsiteY1090" fmla="*/ 3515156 h 4925960"/>
              <a:gd name="connsiteX1091" fmla="*/ 2894933 w 4699113"/>
              <a:gd name="connsiteY1091" fmla="*/ 3521083 h 4925960"/>
              <a:gd name="connsiteX1092" fmla="*/ 2901274 w 4699113"/>
              <a:gd name="connsiteY1092" fmla="*/ 3521083 h 4925960"/>
              <a:gd name="connsiteX1093" fmla="*/ 2910786 w 4699113"/>
              <a:gd name="connsiteY1093" fmla="*/ 3518120 h 4925960"/>
              <a:gd name="connsiteX1094" fmla="*/ 2907616 w 4699113"/>
              <a:gd name="connsiteY1094" fmla="*/ 3506264 h 4925960"/>
              <a:gd name="connsiteX1095" fmla="*/ 2907616 w 4699113"/>
              <a:gd name="connsiteY1095" fmla="*/ 3497372 h 4925960"/>
              <a:gd name="connsiteX1096" fmla="*/ 2907616 w 4699113"/>
              <a:gd name="connsiteY1096" fmla="*/ 3485517 h 4925960"/>
              <a:gd name="connsiteX1097" fmla="*/ 960750 w 4699113"/>
              <a:gd name="connsiteY1097" fmla="*/ 3476625 h 4925960"/>
              <a:gd name="connsiteX1098" fmla="*/ 1001970 w 4699113"/>
              <a:gd name="connsiteY1098" fmla="*/ 3527011 h 4925960"/>
              <a:gd name="connsiteX1099" fmla="*/ 1049532 w 4699113"/>
              <a:gd name="connsiteY1099" fmla="*/ 3568505 h 4925960"/>
              <a:gd name="connsiteX1100" fmla="*/ 1055874 w 4699113"/>
              <a:gd name="connsiteY1100" fmla="*/ 3583325 h 4925960"/>
              <a:gd name="connsiteX1101" fmla="*/ 1059045 w 4699113"/>
              <a:gd name="connsiteY1101" fmla="*/ 3601108 h 4925960"/>
              <a:gd name="connsiteX1102" fmla="*/ 1040020 w 4699113"/>
              <a:gd name="connsiteY1102" fmla="*/ 3601108 h 4925960"/>
              <a:gd name="connsiteX1103" fmla="*/ 1030507 w 4699113"/>
              <a:gd name="connsiteY1103" fmla="*/ 3604072 h 4925960"/>
              <a:gd name="connsiteX1104" fmla="*/ 1024166 w 4699113"/>
              <a:gd name="connsiteY1104" fmla="*/ 3621855 h 4925960"/>
              <a:gd name="connsiteX1105" fmla="*/ 1014653 w 4699113"/>
              <a:gd name="connsiteY1105" fmla="*/ 3627783 h 4925960"/>
              <a:gd name="connsiteX1106" fmla="*/ 995629 w 4699113"/>
              <a:gd name="connsiteY1106" fmla="*/ 3636675 h 4925960"/>
              <a:gd name="connsiteX1107" fmla="*/ 976604 w 4699113"/>
              <a:gd name="connsiteY1107" fmla="*/ 3630747 h 4925960"/>
              <a:gd name="connsiteX1108" fmla="*/ 973433 w 4699113"/>
              <a:gd name="connsiteY1108" fmla="*/ 3627783 h 4925960"/>
              <a:gd name="connsiteX1109" fmla="*/ 970262 w 4699113"/>
              <a:gd name="connsiteY1109" fmla="*/ 3630747 h 4925960"/>
              <a:gd name="connsiteX1110" fmla="*/ 960750 w 4699113"/>
              <a:gd name="connsiteY1110" fmla="*/ 3639638 h 4925960"/>
              <a:gd name="connsiteX1111" fmla="*/ 954408 w 4699113"/>
              <a:gd name="connsiteY1111" fmla="*/ 3636675 h 4925960"/>
              <a:gd name="connsiteX1112" fmla="*/ 941725 w 4699113"/>
              <a:gd name="connsiteY1112" fmla="*/ 3627783 h 4925960"/>
              <a:gd name="connsiteX1113" fmla="*/ 938555 w 4699113"/>
              <a:gd name="connsiteY1113" fmla="*/ 3615927 h 4925960"/>
              <a:gd name="connsiteX1114" fmla="*/ 951238 w 4699113"/>
              <a:gd name="connsiteY1114" fmla="*/ 3547758 h 4925960"/>
              <a:gd name="connsiteX1115" fmla="*/ 2932982 w 4699113"/>
              <a:gd name="connsiteY1115" fmla="*/ 3473661 h 4925960"/>
              <a:gd name="connsiteX1116" fmla="*/ 2923470 w 4699113"/>
              <a:gd name="connsiteY1116" fmla="*/ 3476625 h 4925960"/>
              <a:gd name="connsiteX1117" fmla="*/ 2920299 w 4699113"/>
              <a:gd name="connsiteY1117" fmla="*/ 3497372 h 4925960"/>
              <a:gd name="connsiteX1118" fmla="*/ 2926640 w 4699113"/>
              <a:gd name="connsiteY1118" fmla="*/ 3521083 h 4925960"/>
              <a:gd name="connsiteX1119" fmla="*/ 2932982 w 4699113"/>
              <a:gd name="connsiteY1119" fmla="*/ 3506264 h 4925960"/>
              <a:gd name="connsiteX1120" fmla="*/ 2939324 w 4699113"/>
              <a:gd name="connsiteY1120" fmla="*/ 3497372 h 4925960"/>
              <a:gd name="connsiteX1121" fmla="*/ 2945665 w 4699113"/>
              <a:gd name="connsiteY1121" fmla="*/ 3506264 h 4925960"/>
              <a:gd name="connsiteX1122" fmla="*/ 2961519 w 4699113"/>
              <a:gd name="connsiteY1122" fmla="*/ 3506264 h 4925960"/>
              <a:gd name="connsiteX1123" fmla="*/ 2955178 w 4699113"/>
              <a:gd name="connsiteY1123" fmla="*/ 3497372 h 4925960"/>
              <a:gd name="connsiteX1124" fmla="*/ 2955178 w 4699113"/>
              <a:gd name="connsiteY1124" fmla="*/ 3488481 h 4925960"/>
              <a:gd name="connsiteX1125" fmla="*/ 2952007 w 4699113"/>
              <a:gd name="connsiteY1125" fmla="*/ 3479589 h 4925960"/>
              <a:gd name="connsiteX1126" fmla="*/ 2945665 w 4699113"/>
              <a:gd name="connsiteY1126" fmla="*/ 3473661 h 4925960"/>
              <a:gd name="connsiteX1127" fmla="*/ 2977373 w 4699113"/>
              <a:gd name="connsiteY1127" fmla="*/ 3461806 h 4925960"/>
              <a:gd name="connsiteX1128" fmla="*/ 2964690 w 4699113"/>
              <a:gd name="connsiteY1128" fmla="*/ 3467734 h 4925960"/>
              <a:gd name="connsiteX1129" fmla="*/ 2961519 w 4699113"/>
              <a:gd name="connsiteY1129" fmla="*/ 3479589 h 4925960"/>
              <a:gd name="connsiteX1130" fmla="*/ 2964690 w 4699113"/>
              <a:gd name="connsiteY1130" fmla="*/ 3488481 h 4925960"/>
              <a:gd name="connsiteX1131" fmla="*/ 2977373 w 4699113"/>
              <a:gd name="connsiteY1131" fmla="*/ 3506264 h 4925960"/>
              <a:gd name="connsiteX1132" fmla="*/ 2999569 w 4699113"/>
              <a:gd name="connsiteY1132" fmla="*/ 3500336 h 4925960"/>
              <a:gd name="connsiteX1133" fmla="*/ 2999569 w 4699113"/>
              <a:gd name="connsiteY1133" fmla="*/ 3494409 h 4925960"/>
              <a:gd name="connsiteX1134" fmla="*/ 2999569 w 4699113"/>
              <a:gd name="connsiteY1134" fmla="*/ 3488481 h 4925960"/>
              <a:gd name="connsiteX1135" fmla="*/ 2999569 w 4699113"/>
              <a:gd name="connsiteY1135" fmla="*/ 3485517 h 4925960"/>
              <a:gd name="connsiteX1136" fmla="*/ 2999569 w 4699113"/>
              <a:gd name="connsiteY1136" fmla="*/ 3482553 h 4925960"/>
              <a:gd name="connsiteX1137" fmla="*/ 2999569 w 4699113"/>
              <a:gd name="connsiteY1137" fmla="*/ 3467734 h 4925960"/>
              <a:gd name="connsiteX1138" fmla="*/ 2996398 w 4699113"/>
              <a:gd name="connsiteY1138" fmla="*/ 3461806 h 4925960"/>
              <a:gd name="connsiteX1139" fmla="*/ 2165650 w 4699113"/>
              <a:gd name="connsiteY1139" fmla="*/ 3461806 h 4925960"/>
              <a:gd name="connsiteX1140" fmla="*/ 2133943 w 4699113"/>
              <a:gd name="connsiteY1140" fmla="*/ 3473661 h 4925960"/>
              <a:gd name="connsiteX1141" fmla="*/ 2102235 w 4699113"/>
              <a:gd name="connsiteY1141" fmla="*/ 3482553 h 4925960"/>
              <a:gd name="connsiteX1142" fmla="*/ 2108576 w 4699113"/>
              <a:gd name="connsiteY1142" fmla="*/ 3503300 h 4925960"/>
              <a:gd name="connsiteX1143" fmla="*/ 2118089 w 4699113"/>
              <a:gd name="connsiteY1143" fmla="*/ 3521083 h 4925960"/>
              <a:gd name="connsiteX1144" fmla="*/ 2152968 w 4699113"/>
              <a:gd name="connsiteY1144" fmla="*/ 3506264 h 4925960"/>
              <a:gd name="connsiteX1145" fmla="*/ 2184675 w 4699113"/>
              <a:gd name="connsiteY1145" fmla="*/ 3494409 h 4925960"/>
              <a:gd name="connsiteX1146" fmla="*/ 2178334 w 4699113"/>
              <a:gd name="connsiteY1146" fmla="*/ 3476625 h 4925960"/>
              <a:gd name="connsiteX1147" fmla="*/ 3012252 w 4699113"/>
              <a:gd name="connsiteY1147" fmla="*/ 3458842 h 4925960"/>
              <a:gd name="connsiteX1148" fmla="*/ 3009081 w 4699113"/>
              <a:gd name="connsiteY1148" fmla="*/ 3461806 h 4925960"/>
              <a:gd name="connsiteX1149" fmla="*/ 3009081 w 4699113"/>
              <a:gd name="connsiteY1149" fmla="*/ 3464770 h 4925960"/>
              <a:gd name="connsiteX1150" fmla="*/ 3009081 w 4699113"/>
              <a:gd name="connsiteY1150" fmla="*/ 3473661 h 4925960"/>
              <a:gd name="connsiteX1151" fmla="*/ 3009081 w 4699113"/>
              <a:gd name="connsiteY1151" fmla="*/ 3479589 h 4925960"/>
              <a:gd name="connsiteX1152" fmla="*/ 3009081 w 4699113"/>
              <a:gd name="connsiteY1152" fmla="*/ 3485517 h 4925960"/>
              <a:gd name="connsiteX1153" fmla="*/ 3009081 w 4699113"/>
              <a:gd name="connsiteY1153" fmla="*/ 3488481 h 4925960"/>
              <a:gd name="connsiteX1154" fmla="*/ 3012252 w 4699113"/>
              <a:gd name="connsiteY1154" fmla="*/ 3488481 h 4925960"/>
              <a:gd name="connsiteX1155" fmla="*/ 3015423 w 4699113"/>
              <a:gd name="connsiteY1155" fmla="*/ 3494409 h 4925960"/>
              <a:gd name="connsiteX1156" fmla="*/ 3021764 w 4699113"/>
              <a:gd name="connsiteY1156" fmla="*/ 3485517 h 4925960"/>
              <a:gd name="connsiteX1157" fmla="*/ 3028106 w 4699113"/>
              <a:gd name="connsiteY1157" fmla="*/ 3479589 h 4925960"/>
              <a:gd name="connsiteX1158" fmla="*/ 3021764 w 4699113"/>
              <a:gd name="connsiteY1158" fmla="*/ 3467734 h 4925960"/>
              <a:gd name="connsiteX1159" fmla="*/ 3021764 w 4699113"/>
              <a:gd name="connsiteY1159" fmla="*/ 3461806 h 4925960"/>
              <a:gd name="connsiteX1160" fmla="*/ 3018594 w 4699113"/>
              <a:gd name="connsiteY1160" fmla="*/ 3458842 h 4925960"/>
              <a:gd name="connsiteX1161" fmla="*/ 1255634 w 4699113"/>
              <a:gd name="connsiteY1161" fmla="*/ 3458842 h 4925960"/>
              <a:gd name="connsiteX1162" fmla="*/ 1249292 w 4699113"/>
              <a:gd name="connsiteY1162" fmla="*/ 3461806 h 4925960"/>
              <a:gd name="connsiteX1163" fmla="*/ 1258804 w 4699113"/>
              <a:gd name="connsiteY1163" fmla="*/ 3476625 h 4925960"/>
              <a:gd name="connsiteX1164" fmla="*/ 1265146 w 4699113"/>
              <a:gd name="connsiteY1164" fmla="*/ 3485517 h 4925960"/>
              <a:gd name="connsiteX1165" fmla="*/ 1271488 w 4699113"/>
              <a:gd name="connsiteY1165" fmla="*/ 3479589 h 4925960"/>
              <a:gd name="connsiteX1166" fmla="*/ 1281000 w 4699113"/>
              <a:gd name="connsiteY1166" fmla="*/ 3473661 h 4925960"/>
              <a:gd name="connsiteX1167" fmla="*/ 1271488 w 4699113"/>
              <a:gd name="connsiteY1167" fmla="*/ 3461806 h 4925960"/>
              <a:gd name="connsiteX1168" fmla="*/ 1261975 w 4699113"/>
              <a:gd name="connsiteY1168" fmla="*/ 3458842 h 4925960"/>
              <a:gd name="connsiteX1169" fmla="*/ 1176364 w 4699113"/>
              <a:gd name="connsiteY1169" fmla="*/ 3441059 h 4925960"/>
              <a:gd name="connsiteX1170" fmla="*/ 1170022 w 4699113"/>
              <a:gd name="connsiteY1170" fmla="*/ 3446987 h 4925960"/>
              <a:gd name="connsiteX1171" fmla="*/ 1166851 w 4699113"/>
              <a:gd name="connsiteY1171" fmla="*/ 3458842 h 4925960"/>
              <a:gd name="connsiteX1172" fmla="*/ 1176364 w 4699113"/>
              <a:gd name="connsiteY1172" fmla="*/ 3464770 h 4925960"/>
              <a:gd name="connsiteX1173" fmla="*/ 1179535 w 4699113"/>
              <a:gd name="connsiteY1173" fmla="*/ 3467734 h 4925960"/>
              <a:gd name="connsiteX1174" fmla="*/ 1182705 w 4699113"/>
              <a:gd name="connsiteY1174" fmla="*/ 3473661 h 4925960"/>
              <a:gd name="connsiteX1175" fmla="*/ 1182705 w 4699113"/>
              <a:gd name="connsiteY1175" fmla="*/ 3467734 h 4925960"/>
              <a:gd name="connsiteX1176" fmla="*/ 1189047 w 4699113"/>
              <a:gd name="connsiteY1176" fmla="*/ 3467734 h 4925960"/>
              <a:gd name="connsiteX1177" fmla="*/ 1192218 w 4699113"/>
              <a:gd name="connsiteY1177" fmla="*/ 3455878 h 4925960"/>
              <a:gd name="connsiteX1178" fmla="*/ 1182705 w 4699113"/>
              <a:gd name="connsiteY1178" fmla="*/ 3444023 h 4925960"/>
              <a:gd name="connsiteX1179" fmla="*/ 4017393 w 4699113"/>
              <a:gd name="connsiteY1179" fmla="*/ 3435131 h 4925960"/>
              <a:gd name="connsiteX1180" fmla="*/ 4001539 w 4699113"/>
              <a:gd name="connsiteY1180" fmla="*/ 3441059 h 4925960"/>
              <a:gd name="connsiteX1181" fmla="*/ 4004710 w 4699113"/>
              <a:gd name="connsiteY1181" fmla="*/ 3455878 h 4925960"/>
              <a:gd name="connsiteX1182" fmla="*/ 4014222 w 4699113"/>
              <a:gd name="connsiteY1182" fmla="*/ 3464770 h 4925960"/>
              <a:gd name="connsiteX1183" fmla="*/ 4023734 w 4699113"/>
              <a:gd name="connsiteY1183" fmla="*/ 3461806 h 4925960"/>
              <a:gd name="connsiteX1184" fmla="*/ 4033247 w 4699113"/>
              <a:gd name="connsiteY1184" fmla="*/ 3458842 h 4925960"/>
              <a:gd name="connsiteX1185" fmla="*/ 4039588 w 4699113"/>
              <a:gd name="connsiteY1185" fmla="*/ 3458842 h 4925960"/>
              <a:gd name="connsiteX1186" fmla="*/ 4023734 w 4699113"/>
              <a:gd name="connsiteY1186" fmla="*/ 3446987 h 4925960"/>
              <a:gd name="connsiteX1187" fmla="*/ 1312708 w 4699113"/>
              <a:gd name="connsiteY1187" fmla="*/ 3432167 h 4925960"/>
              <a:gd name="connsiteX1188" fmla="*/ 1300025 w 4699113"/>
              <a:gd name="connsiteY1188" fmla="*/ 3438095 h 4925960"/>
              <a:gd name="connsiteX1189" fmla="*/ 1284171 w 4699113"/>
              <a:gd name="connsiteY1189" fmla="*/ 3444023 h 4925960"/>
              <a:gd name="connsiteX1190" fmla="*/ 1296854 w 4699113"/>
              <a:gd name="connsiteY1190" fmla="*/ 3455878 h 4925960"/>
              <a:gd name="connsiteX1191" fmla="*/ 1309537 w 4699113"/>
              <a:gd name="connsiteY1191" fmla="*/ 3458842 h 4925960"/>
              <a:gd name="connsiteX1192" fmla="*/ 1319049 w 4699113"/>
              <a:gd name="connsiteY1192" fmla="*/ 3458842 h 4925960"/>
              <a:gd name="connsiteX1193" fmla="*/ 1322220 w 4699113"/>
              <a:gd name="connsiteY1193" fmla="*/ 3461806 h 4925960"/>
              <a:gd name="connsiteX1194" fmla="*/ 1353928 w 4699113"/>
              <a:gd name="connsiteY1194" fmla="*/ 3485517 h 4925960"/>
              <a:gd name="connsiteX1195" fmla="*/ 1391978 w 4699113"/>
              <a:gd name="connsiteY1195" fmla="*/ 3506264 h 4925960"/>
              <a:gd name="connsiteX1196" fmla="*/ 1398319 w 4699113"/>
              <a:gd name="connsiteY1196" fmla="*/ 3509228 h 4925960"/>
              <a:gd name="connsiteX1197" fmla="*/ 1407832 w 4699113"/>
              <a:gd name="connsiteY1197" fmla="*/ 3506264 h 4925960"/>
              <a:gd name="connsiteX1198" fmla="*/ 1417344 w 4699113"/>
              <a:gd name="connsiteY1198" fmla="*/ 3506264 h 4925960"/>
              <a:gd name="connsiteX1199" fmla="*/ 1423686 w 4699113"/>
              <a:gd name="connsiteY1199" fmla="*/ 3521083 h 4925960"/>
              <a:gd name="connsiteX1200" fmla="*/ 1433198 w 4699113"/>
              <a:gd name="connsiteY1200" fmla="*/ 3521083 h 4925960"/>
              <a:gd name="connsiteX1201" fmla="*/ 1439540 w 4699113"/>
              <a:gd name="connsiteY1201" fmla="*/ 3524047 h 4925960"/>
              <a:gd name="connsiteX1202" fmla="*/ 1461735 w 4699113"/>
              <a:gd name="connsiteY1202" fmla="*/ 3524047 h 4925960"/>
              <a:gd name="connsiteX1203" fmla="*/ 1483931 w 4699113"/>
              <a:gd name="connsiteY1203" fmla="*/ 3535903 h 4925960"/>
              <a:gd name="connsiteX1204" fmla="*/ 1474418 w 4699113"/>
              <a:gd name="connsiteY1204" fmla="*/ 3538867 h 4925960"/>
              <a:gd name="connsiteX1205" fmla="*/ 1477589 w 4699113"/>
              <a:gd name="connsiteY1205" fmla="*/ 3538867 h 4925960"/>
              <a:gd name="connsiteX1206" fmla="*/ 1483931 w 4699113"/>
              <a:gd name="connsiteY1206" fmla="*/ 3535903 h 4925960"/>
              <a:gd name="connsiteX1207" fmla="*/ 1490272 w 4699113"/>
              <a:gd name="connsiteY1207" fmla="*/ 3535903 h 4925960"/>
              <a:gd name="connsiteX1208" fmla="*/ 1499785 w 4699113"/>
              <a:gd name="connsiteY1208" fmla="*/ 3538867 h 4925960"/>
              <a:gd name="connsiteX1209" fmla="*/ 1518809 w 4699113"/>
              <a:gd name="connsiteY1209" fmla="*/ 3535903 h 4925960"/>
              <a:gd name="connsiteX1210" fmla="*/ 1525151 w 4699113"/>
              <a:gd name="connsiteY1210" fmla="*/ 3521083 h 4925960"/>
              <a:gd name="connsiteX1211" fmla="*/ 1502955 w 4699113"/>
              <a:gd name="connsiteY1211" fmla="*/ 3515156 h 4925960"/>
              <a:gd name="connsiteX1212" fmla="*/ 1477589 w 4699113"/>
              <a:gd name="connsiteY1212" fmla="*/ 3506264 h 4925960"/>
              <a:gd name="connsiteX1213" fmla="*/ 1445881 w 4699113"/>
              <a:gd name="connsiteY1213" fmla="*/ 3506264 h 4925960"/>
              <a:gd name="connsiteX1214" fmla="*/ 1417344 w 4699113"/>
              <a:gd name="connsiteY1214" fmla="*/ 3494409 h 4925960"/>
              <a:gd name="connsiteX1215" fmla="*/ 1363441 w 4699113"/>
              <a:gd name="connsiteY1215" fmla="*/ 3467734 h 4925960"/>
              <a:gd name="connsiteX1216" fmla="*/ 2248091 w 4699113"/>
              <a:gd name="connsiteY1216" fmla="*/ 3426239 h 4925960"/>
              <a:gd name="connsiteX1217" fmla="*/ 2219554 w 4699113"/>
              <a:gd name="connsiteY1217" fmla="*/ 3438095 h 4925960"/>
              <a:gd name="connsiteX1218" fmla="*/ 2187846 w 4699113"/>
              <a:gd name="connsiteY1218" fmla="*/ 3452914 h 4925960"/>
              <a:gd name="connsiteX1219" fmla="*/ 2200529 w 4699113"/>
              <a:gd name="connsiteY1219" fmla="*/ 3473661 h 4925960"/>
              <a:gd name="connsiteX1220" fmla="*/ 2219554 w 4699113"/>
              <a:gd name="connsiteY1220" fmla="*/ 3482553 h 4925960"/>
              <a:gd name="connsiteX1221" fmla="*/ 2244920 w 4699113"/>
              <a:gd name="connsiteY1221" fmla="*/ 3473661 h 4925960"/>
              <a:gd name="connsiteX1222" fmla="*/ 2270287 w 4699113"/>
              <a:gd name="connsiteY1222" fmla="*/ 3458842 h 4925960"/>
              <a:gd name="connsiteX1223" fmla="*/ 2263945 w 4699113"/>
              <a:gd name="connsiteY1223" fmla="*/ 3441059 h 4925960"/>
              <a:gd name="connsiteX1224" fmla="*/ 2644440 w 4699113"/>
              <a:gd name="connsiteY1224" fmla="*/ 3423276 h 4925960"/>
              <a:gd name="connsiteX1225" fmla="*/ 2685660 w 4699113"/>
              <a:gd name="connsiteY1225" fmla="*/ 3432167 h 4925960"/>
              <a:gd name="connsiteX1226" fmla="*/ 2669806 w 4699113"/>
              <a:gd name="connsiteY1226" fmla="*/ 3435131 h 4925960"/>
              <a:gd name="connsiteX1227" fmla="*/ 2657123 w 4699113"/>
              <a:gd name="connsiteY1227" fmla="*/ 3441059 h 4925960"/>
              <a:gd name="connsiteX1228" fmla="*/ 2641269 w 4699113"/>
              <a:gd name="connsiteY1228" fmla="*/ 3444023 h 4925960"/>
              <a:gd name="connsiteX1229" fmla="*/ 2625415 w 4699113"/>
              <a:gd name="connsiteY1229" fmla="*/ 3441059 h 4925960"/>
              <a:gd name="connsiteX1230" fmla="*/ 1214413 w 4699113"/>
              <a:gd name="connsiteY1230" fmla="*/ 3420312 h 4925960"/>
              <a:gd name="connsiteX1231" fmla="*/ 1214413 w 4699113"/>
              <a:gd name="connsiteY1231" fmla="*/ 3426239 h 4925960"/>
              <a:gd name="connsiteX1232" fmla="*/ 1217584 w 4699113"/>
              <a:gd name="connsiteY1232" fmla="*/ 3438095 h 4925960"/>
              <a:gd name="connsiteX1233" fmla="*/ 1223926 w 4699113"/>
              <a:gd name="connsiteY1233" fmla="*/ 3441059 h 4925960"/>
              <a:gd name="connsiteX1234" fmla="*/ 1236609 w 4699113"/>
              <a:gd name="connsiteY1234" fmla="*/ 3441059 h 4925960"/>
              <a:gd name="connsiteX1235" fmla="*/ 1239780 w 4699113"/>
              <a:gd name="connsiteY1235" fmla="*/ 3435131 h 4925960"/>
              <a:gd name="connsiteX1236" fmla="*/ 1236609 w 4699113"/>
              <a:gd name="connsiteY1236" fmla="*/ 3423276 h 4925960"/>
              <a:gd name="connsiteX1237" fmla="*/ 1223926 w 4699113"/>
              <a:gd name="connsiteY1237" fmla="*/ 3420312 h 4925960"/>
              <a:gd name="connsiteX1238" fmla="*/ 3085180 w 4699113"/>
              <a:gd name="connsiteY1238" fmla="*/ 3402528 h 4925960"/>
              <a:gd name="connsiteX1239" fmla="*/ 3056643 w 4699113"/>
              <a:gd name="connsiteY1239" fmla="*/ 3405492 h 4925960"/>
              <a:gd name="connsiteX1240" fmla="*/ 3037618 w 4699113"/>
              <a:gd name="connsiteY1240" fmla="*/ 3435131 h 4925960"/>
              <a:gd name="connsiteX1241" fmla="*/ 3034448 w 4699113"/>
              <a:gd name="connsiteY1241" fmla="*/ 3467734 h 4925960"/>
              <a:gd name="connsiteX1242" fmla="*/ 3037618 w 4699113"/>
              <a:gd name="connsiteY1242" fmla="*/ 3461806 h 4925960"/>
              <a:gd name="connsiteX1243" fmla="*/ 3040789 w 4699113"/>
              <a:gd name="connsiteY1243" fmla="*/ 3458842 h 4925960"/>
              <a:gd name="connsiteX1244" fmla="*/ 3078838 w 4699113"/>
              <a:gd name="connsiteY1244" fmla="*/ 3432167 h 4925960"/>
              <a:gd name="connsiteX1245" fmla="*/ 3135913 w 4699113"/>
              <a:gd name="connsiteY1245" fmla="*/ 3441059 h 4925960"/>
              <a:gd name="connsiteX1246" fmla="*/ 3142254 w 4699113"/>
              <a:gd name="connsiteY1246" fmla="*/ 3441059 h 4925960"/>
              <a:gd name="connsiteX1247" fmla="*/ 3145425 w 4699113"/>
              <a:gd name="connsiteY1247" fmla="*/ 3435131 h 4925960"/>
              <a:gd name="connsiteX1248" fmla="*/ 3139084 w 4699113"/>
              <a:gd name="connsiteY1248" fmla="*/ 3417348 h 4925960"/>
              <a:gd name="connsiteX1249" fmla="*/ 3120059 w 4699113"/>
              <a:gd name="connsiteY1249" fmla="*/ 3405492 h 4925960"/>
              <a:gd name="connsiteX1250" fmla="*/ 2327361 w 4699113"/>
              <a:gd name="connsiteY1250" fmla="*/ 3393637 h 4925960"/>
              <a:gd name="connsiteX1251" fmla="*/ 2327361 w 4699113"/>
              <a:gd name="connsiteY1251" fmla="*/ 3394176 h 4925960"/>
              <a:gd name="connsiteX1252" fmla="*/ 2295653 w 4699113"/>
              <a:gd name="connsiteY1252" fmla="*/ 3399565 h 4925960"/>
              <a:gd name="connsiteX1253" fmla="*/ 2270287 w 4699113"/>
              <a:gd name="connsiteY1253" fmla="*/ 3414384 h 4925960"/>
              <a:gd name="connsiteX1254" fmla="*/ 2276628 w 4699113"/>
              <a:gd name="connsiteY1254" fmla="*/ 3432167 h 4925960"/>
              <a:gd name="connsiteX1255" fmla="*/ 2292482 w 4699113"/>
              <a:gd name="connsiteY1255" fmla="*/ 3444023 h 4925960"/>
              <a:gd name="connsiteX1256" fmla="*/ 2321020 w 4699113"/>
              <a:gd name="connsiteY1256" fmla="*/ 3435131 h 4925960"/>
              <a:gd name="connsiteX1257" fmla="*/ 2352727 w 4699113"/>
              <a:gd name="connsiteY1257" fmla="*/ 3417348 h 4925960"/>
              <a:gd name="connsiteX1258" fmla="*/ 2327361 w 4699113"/>
              <a:gd name="connsiteY1258" fmla="*/ 3420312 h 4925960"/>
              <a:gd name="connsiteX1259" fmla="*/ 2308336 w 4699113"/>
              <a:gd name="connsiteY1259" fmla="*/ 3432167 h 4925960"/>
              <a:gd name="connsiteX1260" fmla="*/ 2298824 w 4699113"/>
              <a:gd name="connsiteY1260" fmla="*/ 3432167 h 4925960"/>
              <a:gd name="connsiteX1261" fmla="*/ 2292482 w 4699113"/>
              <a:gd name="connsiteY1261" fmla="*/ 3426239 h 4925960"/>
              <a:gd name="connsiteX1262" fmla="*/ 2289312 w 4699113"/>
              <a:gd name="connsiteY1262" fmla="*/ 3420312 h 4925960"/>
              <a:gd name="connsiteX1263" fmla="*/ 2295653 w 4699113"/>
              <a:gd name="connsiteY1263" fmla="*/ 3414384 h 4925960"/>
              <a:gd name="connsiteX1264" fmla="*/ 2311507 w 4699113"/>
              <a:gd name="connsiteY1264" fmla="*/ 3405492 h 4925960"/>
              <a:gd name="connsiteX1265" fmla="*/ 2327361 w 4699113"/>
              <a:gd name="connsiteY1265" fmla="*/ 3396601 h 4925960"/>
              <a:gd name="connsiteX1266" fmla="*/ 2327361 w 4699113"/>
              <a:gd name="connsiteY1266" fmla="*/ 3394176 h 4925960"/>
              <a:gd name="connsiteX1267" fmla="*/ 2330532 w 4699113"/>
              <a:gd name="connsiteY1267" fmla="*/ 3393637 h 4925960"/>
              <a:gd name="connsiteX1268" fmla="*/ 805381 w 4699113"/>
              <a:gd name="connsiteY1268" fmla="*/ 3393637 h 4925960"/>
              <a:gd name="connsiteX1269" fmla="*/ 786357 w 4699113"/>
              <a:gd name="connsiteY1269" fmla="*/ 3402528 h 4925960"/>
              <a:gd name="connsiteX1270" fmla="*/ 764161 w 4699113"/>
              <a:gd name="connsiteY1270" fmla="*/ 3417348 h 4925960"/>
              <a:gd name="connsiteX1271" fmla="*/ 738795 w 4699113"/>
              <a:gd name="connsiteY1271" fmla="*/ 3414384 h 4925960"/>
              <a:gd name="connsiteX1272" fmla="*/ 722941 w 4699113"/>
              <a:gd name="connsiteY1272" fmla="*/ 3423276 h 4925960"/>
              <a:gd name="connsiteX1273" fmla="*/ 716599 w 4699113"/>
              <a:gd name="connsiteY1273" fmla="*/ 3441059 h 4925960"/>
              <a:gd name="connsiteX1274" fmla="*/ 722941 w 4699113"/>
              <a:gd name="connsiteY1274" fmla="*/ 3446987 h 4925960"/>
              <a:gd name="connsiteX1275" fmla="*/ 735624 w 4699113"/>
              <a:gd name="connsiteY1275" fmla="*/ 3446987 h 4925960"/>
              <a:gd name="connsiteX1276" fmla="*/ 738795 w 4699113"/>
              <a:gd name="connsiteY1276" fmla="*/ 3452914 h 4925960"/>
              <a:gd name="connsiteX1277" fmla="*/ 745136 w 4699113"/>
              <a:gd name="connsiteY1277" fmla="*/ 3446987 h 4925960"/>
              <a:gd name="connsiteX1278" fmla="*/ 764161 w 4699113"/>
              <a:gd name="connsiteY1278" fmla="*/ 3444023 h 4925960"/>
              <a:gd name="connsiteX1279" fmla="*/ 780015 w 4699113"/>
              <a:gd name="connsiteY1279" fmla="*/ 3452914 h 4925960"/>
              <a:gd name="connsiteX1280" fmla="*/ 776844 w 4699113"/>
              <a:gd name="connsiteY1280" fmla="*/ 3461806 h 4925960"/>
              <a:gd name="connsiteX1281" fmla="*/ 760990 w 4699113"/>
              <a:gd name="connsiteY1281" fmla="*/ 3467734 h 4925960"/>
              <a:gd name="connsiteX1282" fmla="*/ 745136 w 4699113"/>
              <a:gd name="connsiteY1282" fmla="*/ 3476625 h 4925960"/>
              <a:gd name="connsiteX1283" fmla="*/ 732453 w 4699113"/>
              <a:gd name="connsiteY1283" fmla="*/ 3464770 h 4925960"/>
              <a:gd name="connsiteX1284" fmla="*/ 713428 w 4699113"/>
              <a:gd name="connsiteY1284" fmla="*/ 3485517 h 4925960"/>
              <a:gd name="connsiteX1285" fmla="*/ 716599 w 4699113"/>
              <a:gd name="connsiteY1285" fmla="*/ 3503300 h 4925960"/>
              <a:gd name="connsiteX1286" fmla="*/ 735624 w 4699113"/>
              <a:gd name="connsiteY1286" fmla="*/ 3503300 h 4925960"/>
              <a:gd name="connsiteX1287" fmla="*/ 754649 w 4699113"/>
              <a:gd name="connsiteY1287" fmla="*/ 3503300 h 4925960"/>
              <a:gd name="connsiteX1288" fmla="*/ 767332 w 4699113"/>
              <a:gd name="connsiteY1288" fmla="*/ 3506264 h 4925960"/>
              <a:gd name="connsiteX1289" fmla="*/ 760990 w 4699113"/>
              <a:gd name="connsiteY1289" fmla="*/ 3521083 h 4925960"/>
              <a:gd name="connsiteX1290" fmla="*/ 741965 w 4699113"/>
              <a:gd name="connsiteY1290" fmla="*/ 3529975 h 4925960"/>
              <a:gd name="connsiteX1291" fmla="*/ 722941 w 4699113"/>
              <a:gd name="connsiteY1291" fmla="*/ 3524047 h 4925960"/>
              <a:gd name="connsiteX1292" fmla="*/ 700745 w 4699113"/>
              <a:gd name="connsiteY1292" fmla="*/ 3538867 h 4925960"/>
              <a:gd name="connsiteX1293" fmla="*/ 707087 w 4699113"/>
              <a:gd name="connsiteY1293" fmla="*/ 3565542 h 4925960"/>
              <a:gd name="connsiteX1294" fmla="*/ 719770 w 4699113"/>
              <a:gd name="connsiteY1294" fmla="*/ 3562578 h 4925960"/>
              <a:gd name="connsiteX1295" fmla="*/ 732453 w 4699113"/>
              <a:gd name="connsiteY1295" fmla="*/ 3559614 h 4925960"/>
              <a:gd name="connsiteX1296" fmla="*/ 745136 w 4699113"/>
              <a:gd name="connsiteY1296" fmla="*/ 3556650 h 4925960"/>
              <a:gd name="connsiteX1297" fmla="*/ 757819 w 4699113"/>
              <a:gd name="connsiteY1297" fmla="*/ 3565542 h 4925960"/>
              <a:gd name="connsiteX1298" fmla="*/ 754649 w 4699113"/>
              <a:gd name="connsiteY1298" fmla="*/ 3571469 h 4925960"/>
              <a:gd name="connsiteX1299" fmla="*/ 741965 w 4699113"/>
              <a:gd name="connsiteY1299" fmla="*/ 3580361 h 4925960"/>
              <a:gd name="connsiteX1300" fmla="*/ 729282 w 4699113"/>
              <a:gd name="connsiteY1300" fmla="*/ 3586289 h 4925960"/>
              <a:gd name="connsiteX1301" fmla="*/ 713428 w 4699113"/>
              <a:gd name="connsiteY1301" fmla="*/ 3580361 h 4925960"/>
              <a:gd name="connsiteX1302" fmla="*/ 707087 w 4699113"/>
              <a:gd name="connsiteY1302" fmla="*/ 3580361 h 4925960"/>
              <a:gd name="connsiteX1303" fmla="*/ 697574 w 4699113"/>
              <a:gd name="connsiteY1303" fmla="*/ 3583325 h 4925960"/>
              <a:gd name="connsiteX1304" fmla="*/ 694404 w 4699113"/>
              <a:gd name="connsiteY1304" fmla="*/ 3598144 h 4925960"/>
              <a:gd name="connsiteX1305" fmla="*/ 691233 w 4699113"/>
              <a:gd name="connsiteY1305" fmla="*/ 3610000 h 4925960"/>
              <a:gd name="connsiteX1306" fmla="*/ 694404 w 4699113"/>
              <a:gd name="connsiteY1306" fmla="*/ 3615927 h 4925960"/>
              <a:gd name="connsiteX1307" fmla="*/ 700745 w 4699113"/>
              <a:gd name="connsiteY1307" fmla="*/ 3618891 h 4925960"/>
              <a:gd name="connsiteX1308" fmla="*/ 707087 w 4699113"/>
              <a:gd name="connsiteY1308" fmla="*/ 3618891 h 4925960"/>
              <a:gd name="connsiteX1309" fmla="*/ 710258 w 4699113"/>
              <a:gd name="connsiteY1309" fmla="*/ 3618891 h 4925960"/>
              <a:gd name="connsiteX1310" fmla="*/ 713428 w 4699113"/>
              <a:gd name="connsiteY1310" fmla="*/ 3618891 h 4925960"/>
              <a:gd name="connsiteX1311" fmla="*/ 716599 w 4699113"/>
              <a:gd name="connsiteY1311" fmla="*/ 3618891 h 4925960"/>
              <a:gd name="connsiteX1312" fmla="*/ 719770 w 4699113"/>
              <a:gd name="connsiteY1312" fmla="*/ 3618891 h 4925960"/>
              <a:gd name="connsiteX1313" fmla="*/ 722941 w 4699113"/>
              <a:gd name="connsiteY1313" fmla="*/ 3615927 h 4925960"/>
              <a:gd name="connsiteX1314" fmla="*/ 738795 w 4699113"/>
              <a:gd name="connsiteY1314" fmla="*/ 3610000 h 4925960"/>
              <a:gd name="connsiteX1315" fmla="*/ 745136 w 4699113"/>
              <a:gd name="connsiteY1315" fmla="*/ 3618891 h 4925960"/>
              <a:gd name="connsiteX1316" fmla="*/ 741965 w 4699113"/>
              <a:gd name="connsiteY1316" fmla="*/ 3630747 h 4925960"/>
              <a:gd name="connsiteX1317" fmla="*/ 729282 w 4699113"/>
              <a:gd name="connsiteY1317" fmla="*/ 3639638 h 4925960"/>
              <a:gd name="connsiteX1318" fmla="*/ 713428 w 4699113"/>
              <a:gd name="connsiteY1318" fmla="*/ 3642602 h 4925960"/>
              <a:gd name="connsiteX1319" fmla="*/ 700745 w 4699113"/>
              <a:gd name="connsiteY1319" fmla="*/ 3636675 h 4925960"/>
              <a:gd name="connsiteX1320" fmla="*/ 694404 w 4699113"/>
              <a:gd name="connsiteY1320" fmla="*/ 3639638 h 4925960"/>
              <a:gd name="connsiteX1321" fmla="*/ 684891 w 4699113"/>
              <a:gd name="connsiteY1321" fmla="*/ 3642602 h 4925960"/>
              <a:gd name="connsiteX1322" fmla="*/ 684891 w 4699113"/>
              <a:gd name="connsiteY1322" fmla="*/ 3657422 h 4925960"/>
              <a:gd name="connsiteX1323" fmla="*/ 684891 w 4699113"/>
              <a:gd name="connsiteY1323" fmla="*/ 3669277 h 4925960"/>
              <a:gd name="connsiteX1324" fmla="*/ 710258 w 4699113"/>
              <a:gd name="connsiteY1324" fmla="*/ 3669277 h 4925960"/>
              <a:gd name="connsiteX1325" fmla="*/ 738795 w 4699113"/>
              <a:gd name="connsiteY1325" fmla="*/ 3669277 h 4925960"/>
              <a:gd name="connsiteX1326" fmla="*/ 729282 w 4699113"/>
              <a:gd name="connsiteY1326" fmla="*/ 3692988 h 4925960"/>
              <a:gd name="connsiteX1327" fmla="*/ 697574 w 4699113"/>
              <a:gd name="connsiteY1327" fmla="*/ 3701880 h 4925960"/>
              <a:gd name="connsiteX1328" fmla="*/ 684891 w 4699113"/>
              <a:gd name="connsiteY1328" fmla="*/ 3698916 h 4925960"/>
              <a:gd name="connsiteX1329" fmla="*/ 669037 w 4699113"/>
              <a:gd name="connsiteY1329" fmla="*/ 3701880 h 4925960"/>
              <a:gd name="connsiteX1330" fmla="*/ 675379 w 4699113"/>
              <a:gd name="connsiteY1330" fmla="*/ 3728555 h 4925960"/>
              <a:gd name="connsiteX1331" fmla="*/ 707087 w 4699113"/>
              <a:gd name="connsiteY1331" fmla="*/ 3725591 h 4925960"/>
              <a:gd name="connsiteX1332" fmla="*/ 716599 w 4699113"/>
              <a:gd name="connsiteY1332" fmla="*/ 3728555 h 4925960"/>
              <a:gd name="connsiteX1333" fmla="*/ 729282 w 4699113"/>
              <a:gd name="connsiteY1333" fmla="*/ 3731519 h 4925960"/>
              <a:gd name="connsiteX1334" fmla="*/ 729282 w 4699113"/>
              <a:gd name="connsiteY1334" fmla="*/ 3740410 h 4925960"/>
              <a:gd name="connsiteX1335" fmla="*/ 722941 w 4699113"/>
              <a:gd name="connsiteY1335" fmla="*/ 3743374 h 4925960"/>
              <a:gd name="connsiteX1336" fmla="*/ 710258 w 4699113"/>
              <a:gd name="connsiteY1336" fmla="*/ 3752266 h 4925960"/>
              <a:gd name="connsiteX1337" fmla="*/ 694404 w 4699113"/>
              <a:gd name="connsiteY1337" fmla="*/ 3755230 h 4925960"/>
              <a:gd name="connsiteX1338" fmla="*/ 672208 w 4699113"/>
              <a:gd name="connsiteY1338" fmla="*/ 3752266 h 4925960"/>
              <a:gd name="connsiteX1339" fmla="*/ 656354 w 4699113"/>
              <a:gd name="connsiteY1339" fmla="*/ 3767085 h 4925960"/>
              <a:gd name="connsiteX1340" fmla="*/ 656354 w 4699113"/>
              <a:gd name="connsiteY1340" fmla="*/ 3781904 h 4925960"/>
              <a:gd name="connsiteX1341" fmla="*/ 672208 w 4699113"/>
              <a:gd name="connsiteY1341" fmla="*/ 3784868 h 4925960"/>
              <a:gd name="connsiteX1342" fmla="*/ 675379 w 4699113"/>
              <a:gd name="connsiteY1342" fmla="*/ 3784868 h 4925960"/>
              <a:gd name="connsiteX1343" fmla="*/ 675379 w 4699113"/>
              <a:gd name="connsiteY1343" fmla="*/ 3787832 h 4925960"/>
              <a:gd name="connsiteX1344" fmla="*/ 672208 w 4699113"/>
              <a:gd name="connsiteY1344" fmla="*/ 3787832 h 4925960"/>
              <a:gd name="connsiteX1345" fmla="*/ 684891 w 4699113"/>
              <a:gd name="connsiteY1345" fmla="*/ 3790796 h 4925960"/>
              <a:gd name="connsiteX1346" fmla="*/ 694404 w 4699113"/>
              <a:gd name="connsiteY1346" fmla="*/ 3784868 h 4925960"/>
              <a:gd name="connsiteX1347" fmla="*/ 710258 w 4699113"/>
              <a:gd name="connsiteY1347" fmla="*/ 3781904 h 4925960"/>
              <a:gd name="connsiteX1348" fmla="*/ 716599 w 4699113"/>
              <a:gd name="connsiteY1348" fmla="*/ 3790796 h 4925960"/>
              <a:gd name="connsiteX1349" fmla="*/ 716599 w 4699113"/>
              <a:gd name="connsiteY1349" fmla="*/ 3802652 h 4925960"/>
              <a:gd name="connsiteX1350" fmla="*/ 707087 w 4699113"/>
              <a:gd name="connsiteY1350" fmla="*/ 3808579 h 4925960"/>
              <a:gd name="connsiteX1351" fmla="*/ 691233 w 4699113"/>
              <a:gd name="connsiteY1351" fmla="*/ 3811543 h 4925960"/>
              <a:gd name="connsiteX1352" fmla="*/ 675379 w 4699113"/>
              <a:gd name="connsiteY1352" fmla="*/ 3811543 h 4925960"/>
              <a:gd name="connsiteX1353" fmla="*/ 653183 w 4699113"/>
              <a:gd name="connsiteY1353" fmla="*/ 3823399 h 4925960"/>
              <a:gd name="connsiteX1354" fmla="*/ 646842 w 4699113"/>
              <a:gd name="connsiteY1354" fmla="*/ 3847110 h 4925960"/>
              <a:gd name="connsiteX1355" fmla="*/ 669037 w 4699113"/>
              <a:gd name="connsiteY1355" fmla="*/ 3844146 h 4925960"/>
              <a:gd name="connsiteX1356" fmla="*/ 691233 w 4699113"/>
              <a:gd name="connsiteY1356" fmla="*/ 3838218 h 4925960"/>
              <a:gd name="connsiteX1357" fmla="*/ 710258 w 4699113"/>
              <a:gd name="connsiteY1357" fmla="*/ 3847110 h 4925960"/>
              <a:gd name="connsiteX1358" fmla="*/ 713428 w 4699113"/>
              <a:gd name="connsiteY1358" fmla="*/ 3870821 h 4925960"/>
              <a:gd name="connsiteX1359" fmla="*/ 719770 w 4699113"/>
              <a:gd name="connsiteY1359" fmla="*/ 3870821 h 4925960"/>
              <a:gd name="connsiteX1360" fmla="*/ 722941 w 4699113"/>
              <a:gd name="connsiteY1360" fmla="*/ 3873785 h 4925960"/>
              <a:gd name="connsiteX1361" fmla="*/ 745136 w 4699113"/>
              <a:gd name="connsiteY1361" fmla="*/ 3879712 h 4925960"/>
              <a:gd name="connsiteX1362" fmla="*/ 751478 w 4699113"/>
              <a:gd name="connsiteY1362" fmla="*/ 3858965 h 4925960"/>
              <a:gd name="connsiteX1363" fmla="*/ 745136 w 4699113"/>
              <a:gd name="connsiteY1363" fmla="*/ 3850074 h 4925960"/>
              <a:gd name="connsiteX1364" fmla="*/ 735624 w 4699113"/>
              <a:gd name="connsiteY1364" fmla="*/ 3850074 h 4925960"/>
              <a:gd name="connsiteX1365" fmla="*/ 719770 w 4699113"/>
              <a:gd name="connsiteY1365" fmla="*/ 3844146 h 4925960"/>
              <a:gd name="connsiteX1366" fmla="*/ 713428 w 4699113"/>
              <a:gd name="connsiteY1366" fmla="*/ 3829326 h 4925960"/>
              <a:gd name="connsiteX1367" fmla="*/ 713428 w 4699113"/>
              <a:gd name="connsiteY1367" fmla="*/ 3823399 h 4925960"/>
              <a:gd name="connsiteX1368" fmla="*/ 716599 w 4699113"/>
              <a:gd name="connsiteY1368" fmla="*/ 3814507 h 4925960"/>
              <a:gd name="connsiteX1369" fmla="*/ 732453 w 4699113"/>
              <a:gd name="connsiteY1369" fmla="*/ 3811543 h 4925960"/>
              <a:gd name="connsiteX1370" fmla="*/ 741965 w 4699113"/>
              <a:gd name="connsiteY1370" fmla="*/ 3817471 h 4925960"/>
              <a:gd name="connsiteX1371" fmla="*/ 754649 w 4699113"/>
              <a:gd name="connsiteY1371" fmla="*/ 3823399 h 4925960"/>
              <a:gd name="connsiteX1372" fmla="*/ 760990 w 4699113"/>
              <a:gd name="connsiteY1372" fmla="*/ 3811543 h 4925960"/>
              <a:gd name="connsiteX1373" fmla="*/ 760990 w 4699113"/>
              <a:gd name="connsiteY1373" fmla="*/ 3793760 h 4925960"/>
              <a:gd name="connsiteX1374" fmla="*/ 745136 w 4699113"/>
              <a:gd name="connsiteY1374" fmla="*/ 3790796 h 4925960"/>
              <a:gd name="connsiteX1375" fmla="*/ 732453 w 4699113"/>
              <a:gd name="connsiteY1375" fmla="*/ 3784868 h 4925960"/>
              <a:gd name="connsiteX1376" fmla="*/ 719770 w 4699113"/>
              <a:gd name="connsiteY1376" fmla="*/ 3770049 h 4925960"/>
              <a:gd name="connsiteX1377" fmla="*/ 719770 w 4699113"/>
              <a:gd name="connsiteY1377" fmla="*/ 3764121 h 4925960"/>
              <a:gd name="connsiteX1378" fmla="*/ 729282 w 4699113"/>
              <a:gd name="connsiteY1378" fmla="*/ 3755230 h 4925960"/>
              <a:gd name="connsiteX1379" fmla="*/ 738795 w 4699113"/>
              <a:gd name="connsiteY1379" fmla="*/ 3755230 h 4925960"/>
              <a:gd name="connsiteX1380" fmla="*/ 751478 w 4699113"/>
              <a:gd name="connsiteY1380" fmla="*/ 3764121 h 4925960"/>
              <a:gd name="connsiteX1381" fmla="*/ 757819 w 4699113"/>
              <a:gd name="connsiteY1381" fmla="*/ 3767085 h 4925960"/>
              <a:gd name="connsiteX1382" fmla="*/ 764161 w 4699113"/>
              <a:gd name="connsiteY1382" fmla="*/ 3764121 h 4925960"/>
              <a:gd name="connsiteX1383" fmla="*/ 773673 w 4699113"/>
              <a:gd name="connsiteY1383" fmla="*/ 3752266 h 4925960"/>
              <a:gd name="connsiteX1384" fmla="*/ 773673 w 4699113"/>
              <a:gd name="connsiteY1384" fmla="*/ 3743374 h 4925960"/>
              <a:gd name="connsiteX1385" fmla="*/ 767332 w 4699113"/>
              <a:gd name="connsiteY1385" fmla="*/ 3734482 h 4925960"/>
              <a:gd name="connsiteX1386" fmla="*/ 757819 w 4699113"/>
              <a:gd name="connsiteY1386" fmla="*/ 3731519 h 4925960"/>
              <a:gd name="connsiteX1387" fmla="*/ 738795 w 4699113"/>
              <a:gd name="connsiteY1387" fmla="*/ 3725591 h 4925960"/>
              <a:gd name="connsiteX1388" fmla="*/ 732453 w 4699113"/>
              <a:gd name="connsiteY1388" fmla="*/ 3707808 h 4925960"/>
              <a:gd name="connsiteX1389" fmla="*/ 745136 w 4699113"/>
              <a:gd name="connsiteY1389" fmla="*/ 3698916 h 4925960"/>
              <a:gd name="connsiteX1390" fmla="*/ 760990 w 4699113"/>
              <a:gd name="connsiteY1390" fmla="*/ 3704844 h 4925960"/>
              <a:gd name="connsiteX1391" fmla="*/ 773673 w 4699113"/>
              <a:gd name="connsiteY1391" fmla="*/ 3707808 h 4925960"/>
              <a:gd name="connsiteX1392" fmla="*/ 780015 w 4699113"/>
              <a:gd name="connsiteY1392" fmla="*/ 3701880 h 4925960"/>
              <a:gd name="connsiteX1393" fmla="*/ 783186 w 4699113"/>
              <a:gd name="connsiteY1393" fmla="*/ 3687060 h 4925960"/>
              <a:gd name="connsiteX1394" fmla="*/ 776844 w 4699113"/>
              <a:gd name="connsiteY1394" fmla="*/ 3678169 h 4925960"/>
              <a:gd name="connsiteX1395" fmla="*/ 757819 w 4699113"/>
              <a:gd name="connsiteY1395" fmla="*/ 3672241 h 4925960"/>
              <a:gd name="connsiteX1396" fmla="*/ 738795 w 4699113"/>
              <a:gd name="connsiteY1396" fmla="*/ 3669277 h 4925960"/>
              <a:gd name="connsiteX1397" fmla="*/ 741965 w 4699113"/>
              <a:gd name="connsiteY1397" fmla="*/ 3642602 h 4925960"/>
              <a:gd name="connsiteX1398" fmla="*/ 776844 w 4699113"/>
              <a:gd name="connsiteY1398" fmla="*/ 3648530 h 4925960"/>
              <a:gd name="connsiteX1399" fmla="*/ 786357 w 4699113"/>
              <a:gd name="connsiteY1399" fmla="*/ 3648530 h 4925960"/>
              <a:gd name="connsiteX1400" fmla="*/ 789527 w 4699113"/>
              <a:gd name="connsiteY1400" fmla="*/ 3642602 h 4925960"/>
              <a:gd name="connsiteX1401" fmla="*/ 786357 w 4699113"/>
              <a:gd name="connsiteY1401" fmla="*/ 3624819 h 4925960"/>
              <a:gd name="connsiteX1402" fmla="*/ 767332 w 4699113"/>
              <a:gd name="connsiteY1402" fmla="*/ 3621855 h 4925960"/>
              <a:gd name="connsiteX1403" fmla="*/ 757819 w 4699113"/>
              <a:gd name="connsiteY1403" fmla="*/ 3615927 h 4925960"/>
              <a:gd name="connsiteX1404" fmla="*/ 751478 w 4699113"/>
              <a:gd name="connsiteY1404" fmla="*/ 3601108 h 4925960"/>
              <a:gd name="connsiteX1405" fmla="*/ 751478 w 4699113"/>
              <a:gd name="connsiteY1405" fmla="*/ 3589253 h 4925960"/>
              <a:gd name="connsiteX1406" fmla="*/ 757819 w 4699113"/>
              <a:gd name="connsiteY1406" fmla="*/ 3583325 h 4925960"/>
              <a:gd name="connsiteX1407" fmla="*/ 767332 w 4699113"/>
              <a:gd name="connsiteY1407" fmla="*/ 3583325 h 4925960"/>
              <a:gd name="connsiteX1408" fmla="*/ 783186 w 4699113"/>
              <a:gd name="connsiteY1408" fmla="*/ 3589253 h 4925960"/>
              <a:gd name="connsiteX1409" fmla="*/ 786357 w 4699113"/>
              <a:gd name="connsiteY1409" fmla="*/ 3595180 h 4925960"/>
              <a:gd name="connsiteX1410" fmla="*/ 799040 w 4699113"/>
              <a:gd name="connsiteY1410" fmla="*/ 3595180 h 4925960"/>
              <a:gd name="connsiteX1411" fmla="*/ 799040 w 4699113"/>
              <a:gd name="connsiteY1411" fmla="*/ 3577397 h 4925960"/>
              <a:gd name="connsiteX1412" fmla="*/ 789527 w 4699113"/>
              <a:gd name="connsiteY1412" fmla="*/ 3565542 h 4925960"/>
              <a:gd name="connsiteX1413" fmla="*/ 764161 w 4699113"/>
              <a:gd name="connsiteY1413" fmla="*/ 3550722 h 4925960"/>
              <a:gd name="connsiteX1414" fmla="*/ 764161 w 4699113"/>
              <a:gd name="connsiteY1414" fmla="*/ 3524047 h 4925960"/>
              <a:gd name="connsiteX1415" fmla="*/ 780015 w 4699113"/>
              <a:gd name="connsiteY1415" fmla="*/ 3529975 h 4925960"/>
              <a:gd name="connsiteX1416" fmla="*/ 789527 w 4699113"/>
              <a:gd name="connsiteY1416" fmla="*/ 3538867 h 4925960"/>
              <a:gd name="connsiteX1417" fmla="*/ 805381 w 4699113"/>
              <a:gd name="connsiteY1417" fmla="*/ 3538867 h 4925960"/>
              <a:gd name="connsiteX1418" fmla="*/ 808552 w 4699113"/>
              <a:gd name="connsiteY1418" fmla="*/ 3524047 h 4925960"/>
              <a:gd name="connsiteX1419" fmla="*/ 811723 w 4699113"/>
              <a:gd name="connsiteY1419" fmla="*/ 3515156 h 4925960"/>
              <a:gd name="connsiteX1420" fmla="*/ 802210 w 4699113"/>
              <a:gd name="connsiteY1420" fmla="*/ 3509228 h 4925960"/>
              <a:gd name="connsiteX1421" fmla="*/ 783186 w 4699113"/>
              <a:gd name="connsiteY1421" fmla="*/ 3503300 h 4925960"/>
              <a:gd name="connsiteX1422" fmla="*/ 773673 w 4699113"/>
              <a:gd name="connsiteY1422" fmla="*/ 3488481 h 4925960"/>
              <a:gd name="connsiteX1423" fmla="*/ 773673 w 4699113"/>
              <a:gd name="connsiteY1423" fmla="*/ 3479589 h 4925960"/>
              <a:gd name="connsiteX1424" fmla="*/ 776844 w 4699113"/>
              <a:gd name="connsiteY1424" fmla="*/ 3476625 h 4925960"/>
              <a:gd name="connsiteX1425" fmla="*/ 795869 w 4699113"/>
              <a:gd name="connsiteY1425" fmla="*/ 3476625 h 4925960"/>
              <a:gd name="connsiteX1426" fmla="*/ 811723 w 4699113"/>
              <a:gd name="connsiteY1426" fmla="*/ 3485517 h 4925960"/>
              <a:gd name="connsiteX1427" fmla="*/ 821235 w 4699113"/>
              <a:gd name="connsiteY1427" fmla="*/ 3464770 h 4925960"/>
              <a:gd name="connsiteX1428" fmla="*/ 799040 w 4699113"/>
              <a:gd name="connsiteY1428" fmla="*/ 3452914 h 4925960"/>
              <a:gd name="connsiteX1429" fmla="*/ 783186 w 4699113"/>
              <a:gd name="connsiteY1429" fmla="*/ 3441059 h 4925960"/>
              <a:gd name="connsiteX1430" fmla="*/ 783186 w 4699113"/>
              <a:gd name="connsiteY1430" fmla="*/ 3423276 h 4925960"/>
              <a:gd name="connsiteX1431" fmla="*/ 795869 w 4699113"/>
              <a:gd name="connsiteY1431" fmla="*/ 3420312 h 4925960"/>
              <a:gd name="connsiteX1432" fmla="*/ 808552 w 4699113"/>
              <a:gd name="connsiteY1432" fmla="*/ 3426239 h 4925960"/>
              <a:gd name="connsiteX1433" fmla="*/ 824406 w 4699113"/>
              <a:gd name="connsiteY1433" fmla="*/ 3432167 h 4925960"/>
              <a:gd name="connsiteX1434" fmla="*/ 827577 w 4699113"/>
              <a:gd name="connsiteY1434" fmla="*/ 3417348 h 4925960"/>
              <a:gd name="connsiteX1435" fmla="*/ 830748 w 4699113"/>
              <a:gd name="connsiteY1435" fmla="*/ 3405492 h 4925960"/>
              <a:gd name="connsiteX1436" fmla="*/ 824406 w 4699113"/>
              <a:gd name="connsiteY1436" fmla="*/ 3399565 h 4925960"/>
              <a:gd name="connsiteX1437" fmla="*/ 1192218 w 4699113"/>
              <a:gd name="connsiteY1437" fmla="*/ 3384745 h 4925960"/>
              <a:gd name="connsiteX1438" fmla="*/ 1170022 w 4699113"/>
              <a:gd name="connsiteY1438" fmla="*/ 3393637 h 4925960"/>
              <a:gd name="connsiteX1439" fmla="*/ 1150998 w 4699113"/>
              <a:gd name="connsiteY1439" fmla="*/ 3399565 h 4925960"/>
              <a:gd name="connsiteX1440" fmla="*/ 1138314 w 4699113"/>
              <a:gd name="connsiteY1440" fmla="*/ 3405492 h 4925960"/>
              <a:gd name="connsiteX1441" fmla="*/ 1138314 w 4699113"/>
              <a:gd name="connsiteY1441" fmla="*/ 3420312 h 4925960"/>
              <a:gd name="connsiteX1442" fmla="*/ 1150998 w 4699113"/>
              <a:gd name="connsiteY1442" fmla="*/ 3432167 h 4925960"/>
              <a:gd name="connsiteX1443" fmla="*/ 1166851 w 4699113"/>
              <a:gd name="connsiteY1443" fmla="*/ 3432167 h 4925960"/>
              <a:gd name="connsiteX1444" fmla="*/ 1182705 w 4699113"/>
              <a:gd name="connsiteY1444" fmla="*/ 3420312 h 4925960"/>
              <a:gd name="connsiteX1445" fmla="*/ 1204901 w 4699113"/>
              <a:gd name="connsiteY1445" fmla="*/ 3411420 h 4925960"/>
              <a:gd name="connsiteX1446" fmla="*/ 1214413 w 4699113"/>
              <a:gd name="connsiteY1446" fmla="*/ 3405492 h 4925960"/>
              <a:gd name="connsiteX1447" fmla="*/ 1217584 w 4699113"/>
              <a:gd name="connsiteY1447" fmla="*/ 3402528 h 4925960"/>
              <a:gd name="connsiteX1448" fmla="*/ 1204901 w 4699113"/>
              <a:gd name="connsiteY1448" fmla="*/ 3384745 h 4925960"/>
              <a:gd name="connsiteX1449" fmla="*/ 1696374 w 4699113"/>
              <a:gd name="connsiteY1449" fmla="*/ 3381781 h 4925960"/>
              <a:gd name="connsiteX1450" fmla="*/ 1693203 w 4699113"/>
              <a:gd name="connsiteY1450" fmla="*/ 3384745 h 4925960"/>
              <a:gd name="connsiteX1451" fmla="*/ 1693203 w 4699113"/>
              <a:gd name="connsiteY1451" fmla="*/ 3393637 h 4925960"/>
              <a:gd name="connsiteX1452" fmla="*/ 1699544 w 4699113"/>
              <a:gd name="connsiteY1452" fmla="*/ 3396601 h 4925960"/>
              <a:gd name="connsiteX1453" fmla="*/ 1743936 w 4699113"/>
              <a:gd name="connsiteY1453" fmla="*/ 3399565 h 4925960"/>
              <a:gd name="connsiteX1454" fmla="*/ 1791497 w 4699113"/>
              <a:gd name="connsiteY1454" fmla="*/ 3396601 h 4925960"/>
              <a:gd name="connsiteX1455" fmla="*/ 1794668 w 4699113"/>
              <a:gd name="connsiteY1455" fmla="*/ 3393637 h 4925960"/>
              <a:gd name="connsiteX1456" fmla="*/ 1794668 w 4699113"/>
              <a:gd name="connsiteY1456" fmla="*/ 3381781 h 4925960"/>
              <a:gd name="connsiteX1457" fmla="*/ 1747106 w 4699113"/>
              <a:gd name="connsiteY1457" fmla="*/ 3381781 h 4925960"/>
              <a:gd name="connsiteX1458" fmla="*/ 1702715 w 4699113"/>
              <a:gd name="connsiteY1458" fmla="*/ 3381781 h 4925960"/>
              <a:gd name="connsiteX1459" fmla="*/ 4004710 w 4699113"/>
              <a:gd name="connsiteY1459" fmla="*/ 3378817 h 4925960"/>
              <a:gd name="connsiteX1460" fmla="*/ 3998368 w 4699113"/>
              <a:gd name="connsiteY1460" fmla="*/ 3381781 h 4925960"/>
              <a:gd name="connsiteX1461" fmla="*/ 3995197 w 4699113"/>
              <a:gd name="connsiteY1461" fmla="*/ 3384745 h 4925960"/>
              <a:gd name="connsiteX1462" fmla="*/ 3998368 w 4699113"/>
              <a:gd name="connsiteY1462" fmla="*/ 3399565 h 4925960"/>
              <a:gd name="connsiteX1463" fmla="*/ 4004710 w 4699113"/>
              <a:gd name="connsiteY1463" fmla="*/ 3411420 h 4925960"/>
              <a:gd name="connsiteX1464" fmla="*/ 4014222 w 4699113"/>
              <a:gd name="connsiteY1464" fmla="*/ 3411420 h 4925960"/>
              <a:gd name="connsiteX1465" fmla="*/ 4020564 w 4699113"/>
              <a:gd name="connsiteY1465" fmla="*/ 3402528 h 4925960"/>
              <a:gd name="connsiteX1466" fmla="*/ 4017393 w 4699113"/>
              <a:gd name="connsiteY1466" fmla="*/ 3393637 h 4925960"/>
              <a:gd name="connsiteX1467" fmla="*/ 4017393 w 4699113"/>
              <a:gd name="connsiteY1467" fmla="*/ 3378817 h 4925960"/>
              <a:gd name="connsiteX1468" fmla="*/ 4014222 w 4699113"/>
              <a:gd name="connsiteY1468" fmla="*/ 3378817 h 4925960"/>
              <a:gd name="connsiteX1469" fmla="*/ 2282970 w 4699113"/>
              <a:gd name="connsiteY1469" fmla="*/ 3375854 h 4925960"/>
              <a:gd name="connsiteX1470" fmla="*/ 2270287 w 4699113"/>
              <a:gd name="connsiteY1470" fmla="*/ 3381781 h 4925960"/>
              <a:gd name="connsiteX1471" fmla="*/ 2165650 w 4699113"/>
              <a:gd name="connsiteY1471" fmla="*/ 3426239 h 4925960"/>
              <a:gd name="connsiteX1472" fmla="*/ 2057844 w 4699113"/>
              <a:gd name="connsiteY1472" fmla="*/ 3464770 h 4925960"/>
              <a:gd name="connsiteX1473" fmla="*/ 2010282 w 4699113"/>
              <a:gd name="connsiteY1473" fmla="*/ 3479589 h 4925960"/>
              <a:gd name="connsiteX1474" fmla="*/ 1959549 w 4699113"/>
              <a:gd name="connsiteY1474" fmla="*/ 3494409 h 4925960"/>
              <a:gd name="connsiteX1475" fmla="*/ 1950037 w 4699113"/>
              <a:gd name="connsiteY1475" fmla="*/ 3497372 h 4925960"/>
              <a:gd name="connsiteX1476" fmla="*/ 1946866 w 4699113"/>
              <a:gd name="connsiteY1476" fmla="*/ 3503300 h 4925960"/>
              <a:gd name="connsiteX1477" fmla="*/ 1956379 w 4699113"/>
              <a:gd name="connsiteY1477" fmla="*/ 3509228 h 4925960"/>
              <a:gd name="connsiteX1478" fmla="*/ 1962720 w 4699113"/>
              <a:gd name="connsiteY1478" fmla="*/ 3509228 h 4925960"/>
              <a:gd name="connsiteX1479" fmla="*/ 1978574 w 4699113"/>
              <a:gd name="connsiteY1479" fmla="*/ 3506264 h 4925960"/>
              <a:gd name="connsiteX1480" fmla="*/ 1997599 w 4699113"/>
              <a:gd name="connsiteY1480" fmla="*/ 3503300 h 4925960"/>
              <a:gd name="connsiteX1481" fmla="*/ 2000769 w 4699113"/>
              <a:gd name="connsiteY1481" fmla="*/ 3494409 h 4925960"/>
              <a:gd name="connsiteX1482" fmla="*/ 2010282 w 4699113"/>
              <a:gd name="connsiteY1482" fmla="*/ 3494409 h 4925960"/>
              <a:gd name="connsiteX1483" fmla="*/ 2048331 w 4699113"/>
              <a:gd name="connsiteY1483" fmla="*/ 3485517 h 4925960"/>
              <a:gd name="connsiteX1484" fmla="*/ 2080039 w 4699113"/>
              <a:gd name="connsiteY1484" fmla="*/ 3473661 h 4925960"/>
              <a:gd name="connsiteX1485" fmla="*/ 2086381 w 4699113"/>
              <a:gd name="connsiteY1485" fmla="*/ 3464770 h 4925960"/>
              <a:gd name="connsiteX1486" fmla="*/ 2092722 w 4699113"/>
              <a:gd name="connsiteY1486" fmla="*/ 3473661 h 4925960"/>
              <a:gd name="connsiteX1487" fmla="*/ 2124430 w 4699113"/>
              <a:gd name="connsiteY1487" fmla="*/ 3458842 h 4925960"/>
              <a:gd name="connsiteX1488" fmla="*/ 2156138 w 4699113"/>
              <a:gd name="connsiteY1488" fmla="*/ 3446987 h 4925960"/>
              <a:gd name="connsiteX1489" fmla="*/ 2162480 w 4699113"/>
              <a:gd name="connsiteY1489" fmla="*/ 3438095 h 4925960"/>
              <a:gd name="connsiteX1490" fmla="*/ 2178334 w 4699113"/>
              <a:gd name="connsiteY1490" fmla="*/ 3438095 h 4925960"/>
              <a:gd name="connsiteX1491" fmla="*/ 2206871 w 4699113"/>
              <a:gd name="connsiteY1491" fmla="*/ 3423276 h 4925960"/>
              <a:gd name="connsiteX1492" fmla="*/ 2238579 w 4699113"/>
              <a:gd name="connsiteY1492" fmla="*/ 3414384 h 4925960"/>
              <a:gd name="connsiteX1493" fmla="*/ 2244920 w 4699113"/>
              <a:gd name="connsiteY1493" fmla="*/ 3402528 h 4925960"/>
              <a:gd name="connsiteX1494" fmla="*/ 2260774 w 4699113"/>
              <a:gd name="connsiteY1494" fmla="*/ 3402528 h 4925960"/>
              <a:gd name="connsiteX1495" fmla="*/ 2270287 w 4699113"/>
              <a:gd name="connsiteY1495" fmla="*/ 3399565 h 4925960"/>
              <a:gd name="connsiteX1496" fmla="*/ 2276628 w 4699113"/>
              <a:gd name="connsiteY1496" fmla="*/ 3396601 h 4925960"/>
              <a:gd name="connsiteX1497" fmla="*/ 2289312 w 4699113"/>
              <a:gd name="connsiteY1497" fmla="*/ 3390673 h 4925960"/>
              <a:gd name="connsiteX1498" fmla="*/ 2292482 w 4699113"/>
              <a:gd name="connsiteY1498" fmla="*/ 3378817 h 4925960"/>
              <a:gd name="connsiteX1499" fmla="*/ 1242950 w 4699113"/>
              <a:gd name="connsiteY1499" fmla="*/ 3372890 h 4925960"/>
              <a:gd name="connsiteX1500" fmla="*/ 1233438 w 4699113"/>
              <a:gd name="connsiteY1500" fmla="*/ 3378817 h 4925960"/>
              <a:gd name="connsiteX1501" fmla="*/ 1239780 w 4699113"/>
              <a:gd name="connsiteY1501" fmla="*/ 3390673 h 4925960"/>
              <a:gd name="connsiteX1502" fmla="*/ 1249292 w 4699113"/>
              <a:gd name="connsiteY1502" fmla="*/ 3396601 h 4925960"/>
              <a:gd name="connsiteX1503" fmla="*/ 1249292 w 4699113"/>
              <a:gd name="connsiteY1503" fmla="*/ 3411420 h 4925960"/>
              <a:gd name="connsiteX1504" fmla="*/ 1255634 w 4699113"/>
              <a:gd name="connsiteY1504" fmla="*/ 3417348 h 4925960"/>
              <a:gd name="connsiteX1505" fmla="*/ 1261975 w 4699113"/>
              <a:gd name="connsiteY1505" fmla="*/ 3423276 h 4925960"/>
              <a:gd name="connsiteX1506" fmla="*/ 1265146 w 4699113"/>
              <a:gd name="connsiteY1506" fmla="*/ 3423276 h 4925960"/>
              <a:gd name="connsiteX1507" fmla="*/ 1265146 w 4699113"/>
              <a:gd name="connsiteY1507" fmla="*/ 3420312 h 4925960"/>
              <a:gd name="connsiteX1508" fmla="*/ 1281000 w 4699113"/>
              <a:gd name="connsiteY1508" fmla="*/ 3414384 h 4925960"/>
              <a:gd name="connsiteX1509" fmla="*/ 1281000 w 4699113"/>
              <a:gd name="connsiteY1509" fmla="*/ 3399565 h 4925960"/>
              <a:gd name="connsiteX1510" fmla="*/ 1268317 w 4699113"/>
              <a:gd name="connsiteY1510" fmla="*/ 3378817 h 4925960"/>
              <a:gd name="connsiteX1511" fmla="*/ 1575884 w 4699113"/>
              <a:gd name="connsiteY1511" fmla="*/ 3358070 h 4925960"/>
              <a:gd name="connsiteX1512" fmla="*/ 1575884 w 4699113"/>
              <a:gd name="connsiteY1512" fmla="*/ 3361034 h 4925960"/>
              <a:gd name="connsiteX1513" fmla="*/ 1575884 w 4699113"/>
              <a:gd name="connsiteY1513" fmla="*/ 3363998 h 4925960"/>
              <a:gd name="connsiteX1514" fmla="*/ 1617104 w 4699113"/>
              <a:gd name="connsiteY1514" fmla="*/ 3381781 h 4925960"/>
              <a:gd name="connsiteX1515" fmla="*/ 1664666 w 4699113"/>
              <a:gd name="connsiteY1515" fmla="*/ 3381781 h 4925960"/>
              <a:gd name="connsiteX1516" fmla="*/ 1620275 w 4699113"/>
              <a:gd name="connsiteY1516" fmla="*/ 3369926 h 4925960"/>
              <a:gd name="connsiteX1517" fmla="*/ 1515639 w 4699113"/>
              <a:gd name="connsiteY1517" fmla="*/ 3355106 h 4925960"/>
              <a:gd name="connsiteX1518" fmla="*/ 1502955 w 4699113"/>
              <a:gd name="connsiteY1518" fmla="*/ 3358070 h 4925960"/>
              <a:gd name="connsiteX1519" fmla="*/ 1445881 w 4699113"/>
              <a:gd name="connsiteY1519" fmla="*/ 3390673 h 4925960"/>
              <a:gd name="connsiteX1520" fmla="*/ 1388807 w 4699113"/>
              <a:gd name="connsiteY1520" fmla="*/ 3423276 h 4925960"/>
              <a:gd name="connsiteX1521" fmla="*/ 1391978 w 4699113"/>
              <a:gd name="connsiteY1521" fmla="*/ 3444023 h 4925960"/>
              <a:gd name="connsiteX1522" fmla="*/ 1411002 w 4699113"/>
              <a:gd name="connsiteY1522" fmla="*/ 3458842 h 4925960"/>
              <a:gd name="connsiteX1523" fmla="*/ 1458564 w 4699113"/>
              <a:gd name="connsiteY1523" fmla="*/ 3476625 h 4925960"/>
              <a:gd name="connsiteX1524" fmla="*/ 1509297 w 4699113"/>
              <a:gd name="connsiteY1524" fmla="*/ 3488481 h 4925960"/>
              <a:gd name="connsiteX1525" fmla="*/ 1515639 w 4699113"/>
              <a:gd name="connsiteY1525" fmla="*/ 3494409 h 4925960"/>
              <a:gd name="connsiteX1526" fmla="*/ 1521980 w 4699113"/>
              <a:gd name="connsiteY1526" fmla="*/ 3494409 h 4925960"/>
              <a:gd name="connsiteX1527" fmla="*/ 1525151 w 4699113"/>
              <a:gd name="connsiteY1527" fmla="*/ 3494409 h 4925960"/>
              <a:gd name="connsiteX1528" fmla="*/ 1525151 w 4699113"/>
              <a:gd name="connsiteY1528" fmla="*/ 3488481 h 4925960"/>
              <a:gd name="connsiteX1529" fmla="*/ 1528322 w 4699113"/>
              <a:gd name="connsiteY1529" fmla="*/ 3485517 h 4925960"/>
              <a:gd name="connsiteX1530" fmla="*/ 1528322 w 4699113"/>
              <a:gd name="connsiteY1530" fmla="*/ 3479589 h 4925960"/>
              <a:gd name="connsiteX1531" fmla="*/ 1537834 w 4699113"/>
              <a:gd name="connsiteY1531" fmla="*/ 3479589 h 4925960"/>
              <a:gd name="connsiteX1532" fmla="*/ 1569542 w 4699113"/>
              <a:gd name="connsiteY1532" fmla="*/ 3441059 h 4925960"/>
              <a:gd name="connsiteX1533" fmla="*/ 1594908 w 4699113"/>
              <a:gd name="connsiteY1533" fmla="*/ 3399565 h 4925960"/>
              <a:gd name="connsiteX1534" fmla="*/ 1598079 w 4699113"/>
              <a:gd name="connsiteY1534" fmla="*/ 3393637 h 4925960"/>
              <a:gd name="connsiteX1535" fmla="*/ 1591738 w 4699113"/>
              <a:gd name="connsiteY1535" fmla="*/ 3384745 h 4925960"/>
              <a:gd name="connsiteX1536" fmla="*/ 1553688 w 4699113"/>
              <a:gd name="connsiteY1536" fmla="*/ 3375854 h 4925960"/>
              <a:gd name="connsiteX1537" fmla="*/ 1521980 w 4699113"/>
              <a:gd name="connsiteY1537" fmla="*/ 3358070 h 4925960"/>
              <a:gd name="connsiteX1538" fmla="*/ 938555 w 4699113"/>
              <a:gd name="connsiteY1538" fmla="*/ 3355106 h 4925960"/>
              <a:gd name="connsiteX1539" fmla="*/ 1017824 w 4699113"/>
              <a:gd name="connsiteY1539" fmla="*/ 3488481 h 4925960"/>
              <a:gd name="connsiteX1540" fmla="*/ 1147827 w 4699113"/>
              <a:gd name="connsiteY1540" fmla="*/ 3580361 h 4925960"/>
              <a:gd name="connsiteX1541" fmla="*/ 1271488 w 4699113"/>
              <a:gd name="connsiteY1541" fmla="*/ 3624819 h 4925960"/>
              <a:gd name="connsiteX1542" fmla="*/ 1407832 w 4699113"/>
              <a:gd name="connsiteY1542" fmla="*/ 3648530 h 4925960"/>
              <a:gd name="connsiteX1543" fmla="*/ 1509297 w 4699113"/>
              <a:gd name="connsiteY1543" fmla="*/ 3651494 h 4925960"/>
              <a:gd name="connsiteX1544" fmla="*/ 1617104 w 4699113"/>
              <a:gd name="connsiteY1544" fmla="*/ 3657422 h 4925960"/>
              <a:gd name="connsiteX1545" fmla="*/ 1496614 w 4699113"/>
              <a:gd name="connsiteY1545" fmla="*/ 3681133 h 4925960"/>
              <a:gd name="connsiteX1546" fmla="*/ 1372953 w 4699113"/>
              <a:gd name="connsiteY1546" fmla="*/ 3678169 h 4925960"/>
              <a:gd name="connsiteX1547" fmla="*/ 1258804 w 4699113"/>
              <a:gd name="connsiteY1547" fmla="*/ 3651494 h 4925960"/>
              <a:gd name="connsiteX1548" fmla="*/ 1147827 w 4699113"/>
              <a:gd name="connsiteY1548" fmla="*/ 3615927 h 4925960"/>
              <a:gd name="connsiteX1549" fmla="*/ 1040020 w 4699113"/>
              <a:gd name="connsiteY1549" fmla="*/ 3547758 h 4925960"/>
              <a:gd name="connsiteX1550" fmla="*/ 960750 w 4699113"/>
              <a:gd name="connsiteY1550" fmla="*/ 3452914 h 4925960"/>
              <a:gd name="connsiteX1551" fmla="*/ 957579 w 4699113"/>
              <a:gd name="connsiteY1551" fmla="*/ 3446987 h 4925960"/>
              <a:gd name="connsiteX1552" fmla="*/ 954408 w 4699113"/>
              <a:gd name="connsiteY1552" fmla="*/ 3444023 h 4925960"/>
              <a:gd name="connsiteX1553" fmla="*/ 948067 w 4699113"/>
              <a:gd name="connsiteY1553" fmla="*/ 3455878 h 4925960"/>
              <a:gd name="connsiteX1554" fmla="*/ 941725 w 4699113"/>
              <a:gd name="connsiteY1554" fmla="*/ 3467734 h 4925960"/>
              <a:gd name="connsiteX1555" fmla="*/ 932213 w 4699113"/>
              <a:gd name="connsiteY1555" fmla="*/ 3565542 h 4925960"/>
              <a:gd name="connsiteX1556" fmla="*/ 913188 w 4699113"/>
              <a:gd name="connsiteY1556" fmla="*/ 3663349 h 4925960"/>
              <a:gd name="connsiteX1557" fmla="*/ 906847 w 4699113"/>
              <a:gd name="connsiteY1557" fmla="*/ 3728555 h 4925960"/>
              <a:gd name="connsiteX1558" fmla="*/ 894163 w 4699113"/>
              <a:gd name="connsiteY1558" fmla="*/ 3793760 h 4925960"/>
              <a:gd name="connsiteX1559" fmla="*/ 890993 w 4699113"/>
              <a:gd name="connsiteY1559" fmla="*/ 3808579 h 4925960"/>
              <a:gd name="connsiteX1560" fmla="*/ 884651 w 4699113"/>
              <a:gd name="connsiteY1560" fmla="*/ 3814507 h 4925960"/>
              <a:gd name="connsiteX1561" fmla="*/ 875139 w 4699113"/>
              <a:gd name="connsiteY1561" fmla="*/ 3817471 h 4925960"/>
              <a:gd name="connsiteX1562" fmla="*/ 865626 w 4699113"/>
              <a:gd name="connsiteY1562" fmla="*/ 3817471 h 4925960"/>
              <a:gd name="connsiteX1563" fmla="*/ 862456 w 4699113"/>
              <a:gd name="connsiteY1563" fmla="*/ 3811543 h 4925960"/>
              <a:gd name="connsiteX1564" fmla="*/ 865626 w 4699113"/>
              <a:gd name="connsiteY1564" fmla="*/ 3802652 h 4925960"/>
              <a:gd name="connsiteX1565" fmla="*/ 884651 w 4699113"/>
              <a:gd name="connsiteY1565" fmla="*/ 3681133 h 4925960"/>
              <a:gd name="connsiteX1566" fmla="*/ 906847 w 4699113"/>
              <a:gd name="connsiteY1566" fmla="*/ 3556650 h 4925960"/>
              <a:gd name="connsiteX1567" fmla="*/ 919530 w 4699113"/>
              <a:gd name="connsiteY1567" fmla="*/ 3464770 h 4925960"/>
              <a:gd name="connsiteX1568" fmla="*/ 935384 w 4699113"/>
              <a:gd name="connsiteY1568" fmla="*/ 3378817 h 4925960"/>
              <a:gd name="connsiteX1569" fmla="*/ 935384 w 4699113"/>
              <a:gd name="connsiteY1569" fmla="*/ 3369926 h 4925960"/>
              <a:gd name="connsiteX1570" fmla="*/ 4213982 w 4699113"/>
              <a:gd name="connsiteY1570" fmla="*/ 3349179 h 4925960"/>
              <a:gd name="connsiteX1571" fmla="*/ 4213982 w 4699113"/>
              <a:gd name="connsiteY1571" fmla="*/ 3361034 h 4925960"/>
              <a:gd name="connsiteX1572" fmla="*/ 4213982 w 4699113"/>
              <a:gd name="connsiteY1572" fmla="*/ 3369926 h 4925960"/>
              <a:gd name="connsiteX1573" fmla="*/ 4210811 w 4699113"/>
              <a:gd name="connsiteY1573" fmla="*/ 3361034 h 4925960"/>
              <a:gd name="connsiteX1574" fmla="*/ 4045930 w 4699113"/>
              <a:gd name="connsiteY1574" fmla="*/ 3349179 h 4925960"/>
              <a:gd name="connsiteX1575" fmla="*/ 4042759 w 4699113"/>
              <a:gd name="connsiteY1575" fmla="*/ 3363998 h 4925960"/>
              <a:gd name="connsiteX1576" fmla="*/ 4058613 w 4699113"/>
              <a:gd name="connsiteY1576" fmla="*/ 3378817 h 4925960"/>
              <a:gd name="connsiteX1577" fmla="*/ 4061784 w 4699113"/>
              <a:gd name="connsiteY1577" fmla="*/ 3378817 h 4925960"/>
              <a:gd name="connsiteX1578" fmla="*/ 4064955 w 4699113"/>
              <a:gd name="connsiteY1578" fmla="*/ 3381781 h 4925960"/>
              <a:gd name="connsiteX1579" fmla="*/ 4080809 w 4699113"/>
              <a:gd name="connsiteY1579" fmla="*/ 3393637 h 4925960"/>
              <a:gd name="connsiteX1580" fmla="*/ 4083980 w 4699113"/>
              <a:gd name="connsiteY1580" fmla="*/ 3405492 h 4925960"/>
              <a:gd name="connsiteX1581" fmla="*/ 4068126 w 4699113"/>
              <a:gd name="connsiteY1581" fmla="*/ 3414384 h 4925960"/>
              <a:gd name="connsiteX1582" fmla="*/ 4055442 w 4699113"/>
              <a:gd name="connsiteY1582" fmla="*/ 3399565 h 4925960"/>
              <a:gd name="connsiteX1583" fmla="*/ 4045930 w 4699113"/>
              <a:gd name="connsiteY1583" fmla="*/ 3399565 h 4925960"/>
              <a:gd name="connsiteX1584" fmla="*/ 4042759 w 4699113"/>
              <a:gd name="connsiteY1584" fmla="*/ 3399565 h 4925960"/>
              <a:gd name="connsiteX1585" fmla="*/ 4042759 w 4699113"/>
              <a:gd name="connsiteY1585" fmla="*/ 3402528 h 4925960"/>
              <a:gd name="connsiteX1586" fmla="*/ 4045930 w 4699113"/>
              <a:gd name="connsiteY1586" fmla="*/ 3405492 h 4925960"/>
              <a:gd name="connsiteX1587" fmla="*/ 4045930 w 4699113"/>
              <a:gd name="connsiteY1587" fmla="*/ 3411420 h 4925960"/>
              <a:gd name="connsiteX1588" fmla="*/ 4045930 w 4699113"/>
              <a:gd name="connsiteY1588" fmla="*/ 3414384 h 4925960"/>
              <a:gd name="connsiteX1589" fmla="*/ 4045930 w 4699113"/>
              <a:gd name="connsiteY1589" fmla="*/ 3417348 h 4925960"/>
              <a:gd name="connsiteX1590" fmla="*/ 4049101 w 4699113"/>
              <a:gd name="connsiteY1590" fmla="*/ 3426239 h 4925960"/>
              <a:gd name="connsiteX1591" fmla="*/ 4058613 w 4699113"/>
              <a:gd name="connsiteY1591" fmla="*/ 3435131 h 4925960"/>
              <a:gd name="connsiteX1592" fmla="*/ 4064955 w 4699113"/>
              <a:gd name="connsiteY1592" fmla="*/ 3438095 h 4925960"/>
              <a:gd name="connsiteX1593" fmla="*/ 4068126 w 4699113"/>
              <a:gd name="connsiteY1593" fmla="*/ 3441059 h 4925960"/>
              <a:gd name="connsiteX1594" fmla="*/ 4087150 w 4699113"/>
              <a:gd name="connsiteY1594" fmla="*/ 3446987 h 4925960"/>
              <a:gd name="connsiteX1595" fmla="*/ 4083980 w 4699113"/>
              <a:gd name="connsiteY1595" fmla="*/ 3464770 h 4925960"/>
              <a:gd name="connsiteX1596" fmla="*/ 4068126 w 4699113"/>
              <a:gd name="connsiteY1596" fmla="*/ 3467734 h 4925960"/>
              <a:gd name="connsiteX1597" fmla="*/ 4058613 w 4699113"/>
              <a:gd name="connsiteY1597" fmla="*/ 3458842 h 4925960"/>
              <a:gd name="connsiteX1598" fmla="*/ 4055442 w 4699113"/>
              <a:gd name="connsiteY1598" fmla="*/ 3458842 h 4925960"/>
              <a:gd name="connsiteX1599" fmla="*/ 4049101 w 4699113"/>
              <a:gd name="connsiteY1599" fmla="*/ 3458842 h 4925960"/>
              <a:gd name="connsiteX1600" fmla="*/ 4049101 w 4699113"/>
              <a:gd name="connsiteY1600" fmla="*/ 3473661 h 4925960"/>
              <a:gd name="connsiteX1601" fmla="*/ 4049101 w 4699113"/>
              <a:gd name="connsiteY1601" fmla="*/ 3488481 h 4925960"/>
              <a:gd name="connsiteX1602" fmla="*/ 4068126 w 4699113"/>
              <a:gd name="connsiteY1602" fmla="*/ 3494409 h 4925960"/>
              <a:gd name="connsiteX1603" fmla="*/ 4083980 w 4699113"/>
              <a:gd name="connsiteY1603" fmla="*/ 3500336 h 4925960"/>
              <a:gd name="connsiteX1604" fmla="*/ 4093492 w 4699113"/>
              <a:gd name="connsiteY1604" fmla="*/ 3515156 h 4925960"/>
              <a:gd name="connsiteX1605" fmla="*/ 4090321 w 4699113"/>
              <a:gd name="connsiteY1605" fmla="*/ 3524047 h 4925960"/>
              <a:gd name="connsiteX1606" fmla="*/ 4077638 w 4699113"/>
              <a:gd name="connsiteY1606" fmla="*/ 3529975 h 4925960"/>
              <a:gd name="connsiteX1607" fmla="*/ 4064955 w 4699113"/>
              <a:gd name="connsiteY1607" fmla="*/ 3521083 h 4925960"/>
              <a:gd name="connsiteX1608" fmla="*/ 4061784 w 4699113"/>
              <a:gd name="connsiteY1608" fmla="*/ 3521083 h 4925960"/>
              <a:gd name="connsiteX1609" fmla="*/ 4058613 w 4699113"/>
              <a:gd name="connsiteY1609" fmla="*/ 3518120 h 4925960"/>
              <a:gd name="connsiteX1610" fmla="*/ 4061784 w 4699113"/>
              <a:gd name="connsiteY1610" fmla="*/ 3541831 h 4925960"/>
              <a:gd name="connsiteX1611" fmla="*/ 4083980 w 4699113"/>
              <a:gd name="connsiteY1611" fmla="*/ 3556650 h 4925960"/>
              <a:gd name="connsiteX1612" fmla="*/ 4099834 w 4699113"/>
              <a:gd name="connsiteY1612" fmla="*/ 3565542 h 4925960"/>
              <a:gd name="connsiteX1613" fmla="*/ 4099834 w 4699113"/>
              <a:gd name="connsiteY1613" fmla="*/ 3580361 h 4925960"/>
              <a:gd name="connsiteX1614" fmla="*/ 4083980 w 4699113"/>
              <a:gd name="connsiteY1614" fmla="*/ 3586289 h 4925960"/>
              <a:gd name="connsiteX1615" fmla="*/ 4068126 w 4699113"/>
              <a:gd name="connsiteY1615" fmla="*/ 3577397 h 4925960"/>
              <a:gd name="connsiteX1616" fmla="*/ 4064955 w 4699113"/>
              <a:gd name="connsiteY1616" fmla="*/ 3571469 h 4925960"/>
              <a:gd name="connsiteX1617" fmla="*/ 4058613 w 4699113"/>
              <a:gd name="connsiteY1617" fmla="*/ 3571469 h 4925960"/>
              <a:gd name="connsiteX1618" fmla="*/ 4058613 w 4699113"/>
              <a:gd name="connsiteY1618" fmla="*/ 3577397 h 4925960"/>
              <a:gd name="connsiteX1619" fmla="*/ 4058613 w 4699113"/>
              <a:gd name="connsiteY1619" fmla="*/ 3583325 h 4925960"/>
              <a:gd name="connsiteX1620" fmla="*/ 4061784 w 4699113"/>
              <a:gd name="connsiteY1620" fmla="*/ 3589253 h 4925960"/>
              <a:gd name="connsiteX1621" fmla="*/ 4061784 w 4699113"/>
              <a:gd name="connsiteY1621" fmla="*/ 3595180 h 4925960"/>
              <a:gd name="connsiteX1622" fmla="*/ 4064955 w 4699113"/>
              <a:gd name="connsiteY1622" fmla="*/ 3601108 h 4925960"/>
              <a:gd name="connsiteX1623" fmla="*/ 4068126 w 4699113"/>
              <a:gd name="connsiteY1623" fmla="*/ 3607036 h 4925960"/>
              <a:gd name="connsiteX1624" fmla="*/ 4083980 w 4699113"/>
              <a:gd name="connsiteY1624" fmla="*/ 3610000 h 4925960"/>
              <a:gd name="connsiteX1625" fmla="*/ 4093492 w 4699113"/>
              <a:gd name="connsiteY1625" fmla="*/ 3615927 h 4925960"/>
              <a:gd name="connsiteX1626" fmla="*/ 4106175 w 4699113"/>
              <a:gd name="connsiteY1626" fmla="*/ 3621855 h 4925960"/>
              <a:gd name="connsiteX1627" fmla="*/ 4109346 w 4699113"/>
              <a:gd name="connsiteY1627" fmla="*/ 3630747 h 4925960"/>
              <a:gd name="connsiteX1628" fmla="*/ 4106175 w 4699113"/>
              <a:gd name="connsiteY1628" fmla="*/ 3639638 h 4925960"/>
              <a:gd name="connsiteX1629" fmla="*/ 4099834 w 4699113"/>
              <a:gd name="connsiteY1629" fmla="*/ 3642602 h 4925960"/>
              <a:gd name="connsiteX1630" fmla="*/ 4087150 w 4699113"/>
              <a:gd name="connsiteY1630" fmla="*/ 3642602 h 4925960"/>
              <a:gd name="connsiteX1631" fmla="*/ 4080809 w 4699113"/>
              <a:gd name="connsiteY1631" fmla="*/ 3636675 h 4925960"/>
              <a:gd name="connsiteX1632" fmla="*/ 4077638 w 4699113"/>
              <a:gd name="connsiteY1632" fmla="*/ 3630747 h 4925960"/>
              <a:gd name="connsiteX1633" fmla="*/ 4071296 w 4699113"/>
              <a:gd name="connsiteY1633" fmla="*/ 3627783 h 4925960"/>
              <a:gd name="connsiteX1634" fmla="*/ 4068126 w 4699113"/>
              <a:gd name="connsiteY1634" fmla="*/ 3630747 h 4925960"/>
              <a:gd name="connsiteX1635" fmla="*/ 4064955 w 4699113"/>
              <a:gd name="connsiteY1635" fmla="*/ 3636675 h 4925960"/>
              <a:gd name="connsiteX1636" fmla="*/ 4068126 w 4699113"/>
              <a:gd name="connsiteY1636" fmla="*/ 3648530 h 4925960"/>
              <a:gd name="connsiteX1637" fmla="*/ 4068126 w 4699113"/>
              <a:gd name="connsiteY1637" fmla="*/ 3666313 h 4925960"/>
              <a:gd name="connsiteX1638" fmla="*/ 4071296 w 4699113"/>
              <a:gd name="connsiteY1638" fmla="*/ 3666313 h 4925960"/>
              <a:gd name="connsiteX1639" fmla="*/ 4083980 w 4699113"/>
              <a:gd name="connsiteY1639" fmla="*/ 3669277 h 4925960"/>
              <a:gd name="connsiteX1640" fmla="*/ 4099834 w 4699113"/>
              <a:gd name="connsiteY1640" fmla="*/ 3672241 h 4925960"/>
              <a:gd name="connsiteX1641" fmla="*/ 4109346 w 4699113"/>
              <a:gd name="connsiteY1641" fmla="*/ 3678169 h 4925960"/>
              <a:gd name="connsiteX1642" fmla="*/ 4115687 w 4699113"/>
              <a:gd name="connsiteY1642" fmla="*/ 3687060 h 4925960"/>
              <a:gd name="connsiteX1643" fmla="*/ 4115687 w 4699113"/>
              <a:gd name="connsiteY1643" fmla="*/ 3692988 h 4925960"/>
              <a:gd name="connsiteX1644" fmla="*/ 4112516 w 4699113"/>
              <a:gd name="connsiteY1644" fmla="*/ 3701880 h 4925960"/>
              <a:gd name="connsiteX1645" fmla="*/ 4099834 w 4699113"/>
              <a:gd name="connsiteY1645" fmla="*/ 3701880 h 4925960"/>
              <a:gd name="connsiteX1646" fmla="*/ 4083980 w 4699113"/>
              <a:gd name="connsiteY1646" fmla="*/ 3692988 h 4925960"/>
              <a:gd name="connsiteX1647" fmla="*/ 4080809 w 4699113"/>
              <a:gd name="connsiteY1647" fmla="*/ 3690024 h 4925960"/>
              <a:gd name="connsiteX1648" fmla="*/ 4071296 w 4699113"/>
              <a:gd name="connsiteY1648" fmla="*/ 3690024 h 4925960"/>
              <a:gd name="connsiteX1649" fmla="*/ 4071296 w 4699113"/>
              <a:gd name="connsiteY1649" fmla="*/ 3692988 h 4925960"/>
              <a:gd name="connsiteX1650" fmla="*/ 4071296 w 4699113"/>
              <a:gd name="connsiteY1650" fmla="*/ 3701880 h 4925960"/>
              <a:gd name="connsiteX1651" fmla="*/ 4077638 w 4699113"/>
              <a:gd name="connsiteY1651" fmla="*/ 3701880 h 4925960"/>
              <a:gd name="connsiteX1652" fmla="*/ 4077638 w 4699113"/>
              <a:gd name="connsiteY1652" fmla="*/ 3707808 h 4925960"/>
              <a:gd name="connsiteX1653" fmla="*/ 4071296 w 4699113"/>
              <a:gd name="connsiteY1653" fmla="*/ 3707808 h 4925960"/>
              <a:gd name="connsiteX1654" fmla="*/ 4087150 w 4699113"/>
              <a:gd name="connsiteY1654" fmla="*/ 3722627 h 4925960"/>
              <a:gd name="connsiteX1655" fmla="*/ 4106175 w 4699113"/>
              <a:gd name="connsiteY1655" fmla="*/ 3731519 h 4925960"/>
              <a:gd name="connsiteX1656" fmla="*/ 4115687 w 4699113"/>
              <a:gd name="connsiteY1656" fmla="*/ 3734482 h 4925960"/>
              <a:gd name="connsiteX1657" fmla="*/ 4122029 w 4699113"/>
              <a:gd name="connsiteY1657" fmla="*/ 3743374 h 4925960"/>
              <a:gd name="connsiteX1658" fmla="*/ 4106175 w 4699113"/>
              <a:gd name="connsiteY1658" fmla="*/ 3749302 h 4925960"/>
              <a:gd name="connsiteX1659" fmla="*/ 4090321 w 4699113"/>
              <a:gd name="connsiteY1659" fmla="*/ 3746338 h 4925960"/>
              <a:gd name="connsiteX1660" fmla="*/ 4087150 w 4699113"/>
              <a:gd name="connsiteY1660" fmla="*/ 3740410 h 4925960"/>
              <a:gd name="connsiteX1661" fmla="*/ 4080809 w 4699113"/>
              <a:gd name="connsiteY1661" fmla="*/ 3740410 h 4925960"/>
              <a:gd name="connsiteX1662" fmla="*/ 4077638 w 4699113"/>
              <a:gd name="connsiteY1662" fmla="*/ 3743374 h 4925960"/>
              <a:gd name="connsiteX1663" fmla="*/ 4077638 w 4699113"/>
              <a:gd name="connsiteY1663" fmla="*/ 3746338 h 4925960"/>
              <a:gd name="connsiteX1664" fmla="*/ 4090321 w 4699113"/>
              <a:gd name="connsiteY1664" fmla="*/ 3767085 h 4925960"/>
              <a:gd name="connsiteX1665" fmla="*/ 4109346 w 4699113"/>
              <a:gd name="connsiteY1665" fmla="*/ 3775977 h 4925960"/>
              <a:gd name="connsiteX1666" fmla="*/ 4125200 w 4699113"/>
              <a:gd name="connsiteY1666" fmla="*/ 3775977 h 4925960"/>
              <a:gd name="connsiteX1667" fmla="*/ 4137883 w 4699113"/>
              <a:gd name="connsiteY1667" fmla="*/ 3773013 h 4925960"/>
              <a:gd name="connsiteX1668" fmla="*/ 4150566 w 4699113"/>
              <a:gd name="connsiteY1668" fmla="*/ 3775977 h 4925960"/>
              <a:gd name="connsiteX1669" fmla="*/ 4166420 w 4699113"/>
              <a:gd name="connsiteY1669" fmla="*/ 3787832 h 4925960"/>
              <a:gd name="connsiteX1670" fmla="*/ 4169591 w 4699113"/>
              <a:gd name="connsiteY1670" fmla="*/ 3764121 h 4925960"/>
              <a:gd name="connsiteX1671" fmla="*/ 4166420 w 4699113"/>
              <a:gd name="connsiteY1671" fmla="*/ 3740410 h 4925960"/>
              <a:gd name="connsiteX1672" fmla="*/ 4150566 w 4699113"/>
              <a:gd name="connsiteY1672" fmla="*/ 3707808 h 4925960"/>
              <a:gd name="connsiteX1673" fmla="*/ 4147395 w 4699113"/>
              <a:gd name="connsiteY1673" fmla="*/ 3672241 h 4925960"/>
              <a:gd name="connsiteX1674" fmla="*/ 4147395 w 4699113"/>
              <a:gd name="connsiteY1674" fmla="*/ 3610000 h 4925960"/>
              <a:gd name="connsiteX1675" fmla="*/ 4112516 w 4699113"/>
              <a:gd name="connsiteY1675" fmla="*/ 3550722 h 4925960"/>
              <a:gd name="connsiteX1676" fmla="*/ 4109346 w 4699113"/>
              <a:gd name="connsiteY1676" fmla="*/ 3544794 h 4925960"/>
              <a:gd name="connsiteX1677" fmla="*/ 4109346 w 4699113"/>
              <a:gd name="connsiteY1677" fmla="*/ 3538867 h 4925960"/>
              <a:gd name="connsiteX1678" fmla="*/ 4112516 w 4699113"/>
              <a:gd name="connsiteY1678" fmla="*/ 3503300 h 4925960"/>
              <a:gd name="connsiteX1679" fmla="*/ 4112516 w 4699113"/>
              <a:gd name="connsiteY1679" fmla="*/ 3467734 h 4925960"/>
              <a:gd name="connsiteX1680" fmla="*/ 4103004 w 4699113"/>
              <a:gd name="connsiteY1680" fmla="*/ 3426239 h 4925960"/>
              <a:gd name="connsiteX1681" fmla="*/ 4093492 w 4699113"/>
              <a:gd name="connsiteY1681" fmla="*/ 3381781 h 4925960"/>
              <a:gd name="connsiteX1682" fmla="*/ 4090321 w 4699113"/>
              <a:gd name="connsiteY1682" fmla="*/ 3372890 h 4925960"/>
              <a:gd name="connsiteX1683" fmla="*/ 4090321 w 4699113"/>
              <a:gd name="connsiteY1683" fmla="*/ 3358070 h 4925960"/>
              <a:gd name="connsiteX1684" fmla="*/ 4090321 w 4699113"/>
              <a:gd name="connsiteY1684" fmla="*/ 3355106 h 4925960"/>
              <a:gd name="connsiteX1685" fmla="*/ 4068126 w 4699113"/>
              <a:gd name="connsiteY1685" fmla="*/ 3358070 h 4925960"/>
              <a:gd name="connsiteX1686" fmla="*/ 2403460 w 4699113"/>
              <a:gd name="connsiteY1686" fmla="*/ 3349179 h 4925960"/>
              <a:gd name="connsiteX1687" fmla="*/ 2381264 w 4699113"/>
              <a:gd name="connsiteY1687" fmla="*/ 3355106 h 4925960"/>
              <a:gd name="connsiteX1688" fmla="*/ 2362240 w 4699113"/>
              <a:gd name="connsiteY1688" fmla="*/ 3372890 h 4925960"/>
              <a:gd name="connsiteX1689" fmla="*/ 2365410 w 4699113"/>
              <a:gd name="connsiteY1689" fmla="*/ 3372890 h 4925960"/>
              <a:gd name="connsiteX1690" fmla="*/ 2371752 w 4699113"/>
              <a:gd name="connsiteY1690" fmla="*/ 3375854 h 4925960"/>
              <a:gd name="connsiteX1691" fmla="*/ 2371752 w 4699113"/>
              <a:gd name="connsiteY1691" fmla="*/ 3372890 h 4925960"/>
              <a:gd name="connsiteX1692" fmla="*/ 2374923 w 4699113"/>
              <a:gd name="connsiteY1692" fmla="*/ 3372890 h 4925960"/>
              <a:gd name="connsiteX1693" fmla="*/ 2393948 w 4699113"/>
              <a:gd name="connsiteY1693" fmla="*/ 3361034 h 4925960"/>
              <a:gd name="connsiteX1694" fmla="*/ 2409802 w 4699113"/>
              <a:gd name="connsiteY1694" fmla="*/ 3361034 h 4925960"/>
              <a:gd name="connsiteX1695" fmla="*/ 2406631 w 4699113"/>
              <a:gd name="connsiteY1695" fmla="*/ 3378817 h 4925960"/>
              <a:gd name="connsiteX1696" fmla="*/ 2384435 w 4699113"/>
              <a:gd name="connsiteY1696" fmla="*/ 3384745 h 4925960"/>
              <a:gd name="connsiteX1697" fmla="*/ 2381264 w 4699113"/>
              <a:gd name="connsiteY1697" fmla="*/ 3390673 h 4925960"/>
              <a:gd name="connsiteX1698" fmla="*/ 2381264 w 4699113"/>
              <a:gd name="connsiteY1698" fmla="*/ 3396601 h 4925960"/>
              <a:gd name="connsiteX1699" fmla="*/ 2387606 w 4699113"/>
              <a:gd name="connsiteY1699" fmla="*/ 3399565 h 4925960"/>
              <a:gd name="connsiteX1700" fmla="*/ 2397118 w 4699113"/>
              <a:gd name="connsiteY1700" fmla="*/ 3396601 h 4925960"/>
              <a:gd name="connsiteX1701" fmla="*/ 2416143 w 4699113"/>
              <a:gd name="connsiteY1701" fmla="*/ 3384745 h 4925960"/>
              <a:gd name="connsiteX1702" fmla="*/ 2435168 w 4699113"/>
              <a:gd name="connsiteY1702" fmla="*/ 3372890 h 4925960"/>
              <a:gd name="connsiteX1703" fmla="*/ 2422485 w 4699113"/>
              <a:gd name="connsiteY1703" fmla="*/ 3355106 h 4925960"/>
              <a:gd name="connsiteX1704" fmla="*/ 2619074 w 4699113"/>
              <a:gd name="connsiteY1704" fmla="*/ 3340287 h 4925960"/>
              <a:gd name="connsiteX1705" fmla="*/ 2612732 w 4699113"/>
              <a:gd name="connsiteY1705" fmla="*/ 3369926 h 4925960"/>
              <a:gd name="connsiteX1706" fmla="*/ 2577854 w 4699113"/>
              <a:gd name="connsiteY1706" fmla="*/ 3372890 h 4925960"/>
              <a:gd name="connsiteX1707" fmla="*/ 2596878 w 4699113"/>
              <a:gd name="connsiteY1707" fmla="*/ 3355106 h 4925960"/>
              <a:gd name="connsiteX1708" fmla="*/ 1170022 w 4699113"/>
              <a:gd name="connsiteY1708" fmla="*/ 3340287 h 4925960"/>
              <a:gd name="connsiteX1709" fmla="*/ 1150998 w 4699113"/>
              <a:gd name="connsiteY1709" fmla="*/ 3349179 h 4925960"/>
              <a:gd name="connsiteX1710" fmla="*/ 1131973 w 4699113"/>
              <a:gd name="connsiteY1710" fmla="*/ 3355106 h 4925960"/>
              <a:gd name="connsiteX1711" fmla="*/ 1122460 w 4699113"/>
              <a:gd name="connsiteY1711" fmla="*/ 3363998 h 4925960"/>
              <a:gd name="connsiteX1712" fmla="*/ 1122460 w 4699113"/>
              <a:gd name="connsiteY1712" fmla="*/ 3378817 h 4925960"/>
              <a:gd name="connsiteX1713" fmla="*/ 1131973 w 4699113"/>
              <a:gd name="connsiteY1713" fmla="*/ 3390673 h 4925960"/>
              <a:gd name="connsiteX1714" fmla="*/ 1144656 w 4699113"/>
              <a:gd name="connsiteY1714" fmla="*/ 3384745 h 4925960"/>
              <a:gd name="connsiteX1715" fmla="*/ 1166851 w 4699113"/>
              <a:gd name="connsiteY1715" fmla="*/ 3375854 h 4925960"/>
              <a:gd name="connsiteX1716" fmla="*/ 1189047 w 4699113"/>
              <a:gd name="connsiteY1716" fmla="*/ 3369926 h 4925960"/>
              <a:gd name="connsiteX1717" fmla="*/ 1192218 w 4699113"/>
              <a:gd name="connsiteY1717" fmla="*/ 3363998 h 4925960"/>
              <a:gd name="connsiteX1718" fmla="*/ 1195389 w 4699113"/>
              <a:gd name="connsiteY1718" fmla="*/ 3355106 h 4925960"/>
              <a:gd name="connsiteX1719" fmla="*/ 1189047 w 4699113"/>
              <a:gd name="connsiteY1719" fmla="*/ 3340287 h 4925960"/>
              <a:gd name="connsiteX1720" fmla="*/ 4001539 w 4699113"/>
              <a:gd name="connsiteY1720" fmla="*/ 3322504 h 4925960"/>
              <a:gd name="connsiteX1721" fmla="*/ 3995197 w 4699113"/>
              <a:gd name="connsiteY1721" fmla="*/ 3334359 h 4925960"/>
              <a:gd name="connsiteX1722" fmla="*/ 3992026 w 4699113"/>
              <a:gd name="connsiteY1722" fmla="*/ 3343251 h 4925960"/>
              <a:gd name="connsiteX1723" fmla="*/ 3998368 w 4699113"/>
              <a:gd name="connsiteY1723" fmla="*/ 3352143 h 4925960"/>
              <a:gd name="connsiteX1724" fmla="*/ 4014222 w 4699113"/>
              <a:gd name="connsiteY1724" fmla="*/ 3352143 h 4925960"/>
              <a:gd name="connsiteX1725" fmla="*/ 4023734 w 4699113"/>
              <a:gd name="connsiteY1725" fmla="*/ 3343251 h 4925960"/>
              <a:gd name="connsiteX1726" fmla="*/ 4020564 w 4699113"/>
              <a:gd name="connsiteY1726" fmla="*/ 3334359 h 4925960"/>
              <a:gd name="connsiteX1727" fmla="*/ 4017393 w 4699113"/>
              <a:gd name="connsiteY1727" fmla="*/ 3322504 h 4925960"/>
              <a:gd name="connsiteX1728" fmla="*/ 1506126 w 4699113"/>
              <a:gd name="connsiteY1728" fmla="*/ 3319540 h 4925960"/>
              <a:gd name="connsiteX1729" fmla="*/ 1506126 w 4699113"/>
              <a:gd name="connsiteY1729" fmla="*/ 3337323 h 4925960"/>
              <a:gd name="connsiteX1730" fmla="*/ 1518809 w 4699113"/>
              <a:gd name="connsiteY1730" fmla="*/ 3343251 h 4925960"/>
              <a:gd name="connsiteX1731" fmla="*/ 1528322 w 4699113"/>
              <a:gd name="connsiteY1731" fmla="*/ 3349179 h 4925960"/>
              <a:gd name="connsiteX1732" fmla="*/ 1550517 w 4699113"/>
              <a:gd name="connsiteY1732" fmla="*/ 3358070 h 4925960"/>
              <a:gd name="connsiteX1733" fmla="*/ 1572713 w 4699113"/>
              <a:gd name="connsiteY1733" fmla="*/ 3358070 h 4925960"/>
              <a:gd name="connsiteX1734" fmla="*/ 1566371 w 4699113"/>
              <a:gd name="connsiteY1734" fmla="*/ 3349179 h 4925960"/>
              <a:gd name="connsiteX1735" fmla="*/ 1553688 w 4699113"/>
              <a:gd name="connsiteY1735" fmla="*/ 3337323 h 4925960"/>
              <a:gd name="connsiteX1736" fmla="*/ 1537834 w 4699113"/>
              <a:gd name="connsiteY1736" fmla="*/ 3334359 h 4925960"/>
              <a:gd name="connsiteX1737" fmla="*/ 1525151 w 4699113"/>
              <a:gd name="connsiteY1737" fmla="*/ 3322504 h 4925960"/>
              <a:gd name="connsiteX1738" fmla="*/ 634159 w 4699113"/>
              <a:gd name="connsiteY1738" fmla="*/ 3307684 h 4925960"/>
              <a:gd name="connsiteX1739" fmla="*/ 630988 w 4699113"/>
              <a:gd name="connsiteY1739" fmla="*/ 3331395 h 4925960"/>
              <a:gd name="connsiteX1740" fmla="*/ 624646 w 4699113"/>
              <a:gd name="connsiteY1740" fmla="*/ 3352143 h 4925960"/>
              <a:gd name="connsiteX1741" fmla="*/ 611963 w 4699113"/>
              <a:gd name="connsiteY1741" fmla="*/ 3372890 h 4925960"/>
              <a:gd name="connsiteX1742" fmla="*/ 586597 w 4699113"/>
              <a:gd name="connsiteY1742" fmla="*/ 3372890 h 4925960"/>
              <a:gd name="connsiteX1743" fmla="*/ 583426 w 4699113"/>
              <a:gd name="connsiteY1743" fmla="*/ 3372890 h 4925960"/>
              <a:gd name="connsiteX1744" fmla="*/ 583426 w 4699113"/>
              <a:gd name="connsiteY1744" fmla="*/ 3381781 h 4925960"/>
              <a:gd name="connsiteX1745" fmla="*/ 570743 w 4699113"/>
              <a:gd name="connsiteY1745" fmla="*/ 3384745 h 4925960"/>
              <a:gd name="connsiteX1746" fmla="*/ 567572 w 4699113"/>
              <a:gd name="connsiteY1746" fmla="*/ 3438095 h 4925960"/>
              <a:gd name="connsiteX1747" fmla="*/ 558060 w 4699113"/>
              <a:gd name="connsiteY1747" fmla="*/ 3494409 h 4925960"/>
              <a:gd name="connsiteX1748" fmla="*/ 589767 w 4699113"/>
              <a:gd name="connsiteY1748" fmla="*/ 3488481 h 4925960"/>
              <a:gd name="connsiteX1749" fmla="*/ 608792 w 4699113"/>
              <a:gd name="connsiteY1749" fmla="*/ 3461806 h 4925960"/>
              <a:gd name="connsiteX1750" fmla="*/ 611963 w 4699113"/>
              <a:gd name="connsiteY1750" fmla="*/ 3458842 h 4925960"/>
              <a:gd name="connsiteX1751" fmla="*/ 618305 w 4699113"/>
              <a:gd name="connsiteY1751" fmla="*/ 3458842 h 4925960"/>
              <a:gd name="connsiteX1752" fmla="*/ 618305 w 4699113"/>
              <a:gd name="connsiteY1752" fmla="*/ 3452914 h 4925960"/>
              <a:gd name="connsiteX1753" fmla="*/ 618305 w 4699113"/>
              <a:gd name="connsiteY1753" fmla="*/ 3446987 h 4925960"/>
              <a:gd name="connsiteX1754" fmla="*/ 611963 w 4699113"/>
              <a:gd name="connsiteY1754" fmla="*/ 3435131 h 4925960"/>
              <a:gd name="connsiteX1755" fmla="*/ 627817 w 4699113"/>
              <a:gd name="connsiteY1755" fmla="*/ 3426239 h 4925960"/>
              <a:gd name="connsiteX1756" fmla="*/ 627817 w 4699113"/>
              <a:gd name="connsiteY1756" fmla="*/ 3423276 h 4925960"/>
              <a:gd name="connsiteX1757" fmla="*/ 634159 w 4699113"/>
              <a:gd name="connsiteY1757" fmla="*/ 3375854 h 4925960"/>
              <a:gd name="connsiteX1758" fmla="*/ 643671 w 4699113"/>
              <a:gd name="connsiteY1758" fmla="*/ 3328432 h 4925960"/>
              <a:gd name="connsiteX1759" fmla="*/ 643671 w 4699113"/>
              <a:gd name="connsiteY1759" fmla="*/ 3316576 h 4925960"/>
              <a:gd name="connsiteX1760" fmla="*/ 2470046 w 4699113"/>
              <a:gd name="connsiteY1760" fmla="*/ 3301757 h 4925960"/>
              <a:gd name="connsiteX1761" fmla="*/ 2444680 w 4699113"/>
              <a:gd name="connsiteY1761" fmla="*/ 3313612 h 4925960"/>
              <a:gd name="connsiteX1762" fmla="*/ 2425656 w 4699113"/>
              <a:gd name="connsiteY1762" fmla="*/ 3331395 h 4925960"/>
              <a:gd name="connsiteX1763" fmla="*/ 2438339 w 4699113"/>
              <a:gd name="connsiteY1763" fmla="*/ 3349179 h 4925960"/>
              <a:gd name="connsiteX1764" fmla="*/ 2466876 w 4699113"/>
              <a:gd name="connsiteY1764" fmla="*/ 3355106 h 4925960"/>
              <a:gd name="connsiteX1765" fmla="*/ 2489071 w 4699113"/>
              <a:gd name="connsiteY1765" fmla="*/ 3337323 h 4925960"/>
              <a:gd name="connsiteX1766" fmla="*/ 2511267 w 4699113"/>
              <a:gd name="connsiteY1766" fmla="*/ 3316576 h 4925960"/>
              <a:gd name="connsiteX1767" fmla="*/ 2492242 w 4699113"/>
              <a:gd name="connsiteY1767" fmla="*/ 3307684 h 4925960"/>
              <a:gd name="connsiteX1768" fmla="*/ 2222725 w 4699113"/>
              <a:gd name="connsiteY1768" fmla="*/ 3295829 h 4925960"/>
              <a:gd name="connsiteX1769" fmla="*/ 2244920 w 4699113"/>
              <a:gd name="connsiteY1769" fmla="*/ 3316576 h 4925960"/>
              <a:gd name="connsiteX1770" fmla="*/ 2267116 w 4699113"/>
              <a:gd name="connsiteY1770" fmla="*/ 3334359 h 4925960"/>
              <a:gd name="connsiteX1771" fmla="*/ 2276628 w 4699113"/>
              <a:gd name="connsiteY1771" fmla="*/ 3334359 h 4925960"/>
              <a:gd name="connsiteX1772" fmla="*/ 2282970 w 4699113"/>
              <a:gd name="connsiteY1772" fmla="*/ 3328432 h 4925960"/>
              <a:gd name="connsiteX1773" fmla="*/ 2254433 w 4699113"/>
              <a:gd name="connsiteY1773" fmla="*/ 3307684 h 4925960"/>
              <a:gd name="connsiteX1774" fmla="*/ 4036418 w 4699113"/>
              <a:gd name="connsiteY1774" fmla="*/ 3292865 h 4925960"/>
              <a:gd name="connsiteX1775" fmla="*/ 4036418 w 4699113"/>
              <a:gd name="connsiteY1775" fmla="*/ 3307684 h 4925960"/>
              <a:gd name="connsiteX1776" fmla="*/ 4039588 w 4699113"/>
              <a:gd name="connsiteY1776" fmla="*/ 3319540 h 4925960"/>
              <a:gd name="connsiteX1777" fmla="*/ 4061784 w 4699113"/>
              <a:gd name="connsiteY1777" fmla="*/ 3322504 h 4925960"/>
              <a:gd name="connsiteX1778" fmla="*/ 4080809 w 4699113"/>
              <a:gd name="connsiteY1778" fmla="*/ 3337323 h 4925960"/>
              <a:gd name="connsiteX1779" fmla="*/ 4083980 w 4699113"/>
              <a:gd name="connsiteY1779" fmla="*/ 3328432 h 4925960"/>
              <a:gd name="connsiteX1780" fmla="*/ 4083980 w 4699113"/>
              <a:gd name="connsiteY1780" fmla="*/ 3316576 h 4925960"/>
              <a:gd name="connsiteX1781" fmla="*/ 4083980 w 4699113"/>
              <a:gd name="connsiteY1781" fmla="*/ 3307684 h 4925960"/>
              <a:gd name="connsiteX1782" fmla="*/ 4083980 w 4699113"/>
              <a:gd name="connsiteY1782" fmla="*/ 3298793 h 4925960"/>
              <a:gd name="connsiteX1783" fmla="*/ 4058613 w 4699113"/>
              <a:gd name="connsiteY1783" fmla="*/ 3298793 h 4925960"/>
              <a:gd name="connsiteX1784" fmla="*/ 1166851 w 4699113"/>
              <a:gd name="connsiteY1784" fmla="*/ 3292865 h 4925960"/>
              <a:gd name="connsiteX1785" fmla="*/ 1144656 w 4699113"/>
              <a:gd name="connsiteY1785" fmla="*/ 3301757 h 4925960"/>
              <a:gd name="connsiteX1786" fmla="*/ 1116119 w 4699113"/>
              <a:gd name="connsiteY1786" fmla="*/ 3313612 h 4925960"/>
              <a:gd name="connsiteX1787" fmla="*/ 1109777 w 4699113"/>
              <a:gd name="connsiteY1787" fmla="*/ 3319540 h 4925960"/>
              <a:gd name="connsiteX1788" fmla="*/ 1112948 w 4699113"/>
              <a:gd name="connsiteY1788" fmla="*/ 3334359 h 4925960"/>
              <a:gd name="connsiteX1789" fmla="*/ 1122460 w 4699113"/>
              <a:gd name="connsiteY1789" fmla="*/ 3340287 h 4925960"/>
              <a:gd name="connsiteX1790" fmla="*/ 1131973 w 4699113"/>
              <a:gd name="connsiteY1790" fmla="*/ 3337323 h 4925960"/>
              <a:gd name="connsiteX1791" fmla="*/ 1150998 w 4699113"/>
              <a:gd name="connsiteY1791" fmla="*/ 3331395 h 4925960"/>
              <a:gd name="connsiteX1792" fmla="*/ 1173193 w 4699113"/>
              <a:gd name="connsiteY1792" fmla="*/ 3322504 h 4925960"/>
              <a:gd name="connsiteX1793" fmla="*/ 1182705 w 4699113"/>
              <a:gd name="connsiteY1793" fmla="*/ 3316576 h 4925960"/>
              <a:gd name="connsiteX1794" fmla="*/ 1182705 w 4699113"/>
              <a:gd name="connsiteY1794" fmla="*/ 3307684 h 4925960"/>
              <a:gd name="connsiteX1795" fmla="*/ 1176364 w 4699113"/>
              <a:gd name="connsiteY1795" fmla="*/ 3298793 h 4925960"/>
              <a:gd name="connsiteX1796" fmla="*/ 2745906 w 4699113"/>
              <a:gd name="connsiteY1796" fmla="*/ 3281010 h 4925960"/>
              <a:gd name="connsiteX1797" fmla="*/ 2730052 w 4699113"/>
              <a:gd name="connsiteY1797" fmla="*/ 3295829 h 4925960"/>
              <a:gd name="connsiteX1798" fmla="*/ 2711027 w 4699113"/>
              <a:gd name="connsiteY1798" fmla="*/ 3295829 h 4925960"/>
              <a:gd name="connsiteX1799" fmla="*/ 2707856 w 4699113"/>
              <a:gd name="connsiteY1799" fmla="*/ 3298793 h 4925960"/>
              <a:gd name="connsiteX1800" fmla="*/ 2707856 w 4699113"/>
              <a:gd name="connsiteY1800" fmla="*/ 3307684 h 4925960"/>
              <a:gd name="connsiteX1801" fmla="*/ 2723710 w 4699113"/>
              <a:gd name="connsiteY1801" fmla="*/ 3307684 h 4925960"/>
              <a:gd name="connsiteX1802" fmla="*/ 2730052 w 4699113"/>
              <a:gd name="connsiteY1802" fmla="*/ 3313612 h 4925960"/>
              <a:gd name="connsiteX1803" fmla="*/ 2726881 w 4699113"/>
              <a:gd name="connsiteY1803" fmla="*/ 3328432 h 4925960"/>
              <a:gd name="connsiteX1804" fmla="*/ 2711027 w 4699113"/>
              <a:gd name="connsiteY1804" fmla="*/ 3328432 h 4925960"/>
              <a:gd name="connsiteX1805" fmla="*/ 2707856 w 4699113"/>
              <a:gd name="connsiteY1805" fmla="*/ 3331395 h 4925960"/>
              <a:gd name="connsiteX1806" fmla="*/ 2707856 w 4699113"/>
              <a:gd name="connsiteY1806" fmla="*/ 3334359 h 4925960"/>
              <a:gd name="connsiteX1807" fmla="*/ 2707856 w 4699113"/>
              <a:gd name="connsiteY1807" fmla="*/ 3352143 h 4925960"/>
              <a:gd name="connsiteX1808" fmla="*/ 2707856 w 4699113"/>
              <a:gd name="connsiteY1808" fmla="*/ 3369926 h 4925960"/>
              <a:gd name="connsiteX1809" fmla="*/ 2711027 w 4699113"/>
              <a:gd name="connsiteY1809" fmla="*/ 3369926 h 4925960"/>
              <a:gd name="connsiteX1810" fmla="*/ 2714198 w 4699113"/>
              <a:gd name="connsiteY1810" fmla="*/ 3369926 h 4925960"/>
              <a:gd name="connsiteX1811" fmla="*/ 2720539 w 4699113"/>
              <a:gd name="connsiteY1811" fmla="*/ 3369926 h 4925960"/>
              <a:gd name="connsiteX1812" fmla="*/ 2745906 w 4699113"/>
              <a:gd name="connsiteY1812" fmla="*/ 3361034 h 4925960"/>
              <a:gd name="connsiteX1813" fmla="*/ 2764930 w 4699113"/>
              <a:gd name="connsiteY1813" fmla="*/ 3349179 h 4925960"/>
              <a:gd name="connsiteX1814" fmla="*/ 2768101 w 4699113"/>
              <a:gd name="connsiteY1814" fmla="*/ 3343251 h 4925960"/>
              <a:gd name="connsiteX1815" fmla="*/ 2771272 w 4699113"/>
              <a:gd name="connsiteY1815" fmla="*/ 3343251 h 4925960"/>
              <a:gd name="connsiteX1816" fmla="*/ 2787126 w 4699113"/>
              <a:gd name="connsiteY1816" fmla="*/ 3352143 h 4925960"/>
              <a:gd name="connsiteX1817" fmla="*/ 2802980 w 4699113"/>
              <a:gd name="connsiteY1817" fmla="*/ 3352143 h 4925960"/>
              <a:gd name="connsiteX1818" fmla="*/ 2818834 w 4699113"/>
              <a:gd name="connsiteY1818" fmla="*/ 3337323 h 4925960"/>
              <a:gd name="connsiteX1819" fmla="*/ 2822004 w 4699113"/>
              <a:gd name="connsiteY1819" fmla="*/ 3316576 h 4925960"/>
              <a:gd name="connsiteX1820" fmla="*/ 2822004 w 4699113"/>
              <a:gd name="connsiteY1820" fmla="*/ 3313612 h 4925960"/>
              <a:gd name="connsiteX1821" fmla="*/ 2818834 w 4699113"/>
              <a:gd name="connsiteY1821" fmla="*/ 3313612 h 4925960"/>
              <a:gd name="connsiteX1822" fmla="*/ 2802980 w 4699113"/>
              <a:gd name="connsiteY1822" fmla="*/ 3313612 h 4925960"/>
              <a:gd name="connsiteX1823" fmla="*/ 2793467 w 4699113"/>
              <a:gd name="connsiteY1823" fmla="*/ 3316576 h 4925960"/>
              <a:gd name="connsiteX1824" fmla="*/ 2777613 w 4699113"/>
              <a:gd name="connsiteY1824" fmla="*/ 3322504 h 4925960"/>
              <a:gd name="connsiteX1825" fmla="*/ 2764930 w 4699113"/>
              <a:gd name="connsiteY1825" fmla="*/ 3319540 h 4925960"/>
              <a:gd name="connsiteX1826" fmla="*/ 2755418 w 4699113"/>
              <a:gd name="connsiteY1826" fmla="*/ 3301757 h 4925960"/>
              <a:gd name="connsiteX1827" fmla="*/ 2771272 w 4699113"/>
              <a:gd name="connsiteY1827" fmla="*/ 3292865 h 4925960"/>
              <a:gd name="connsiteX1828" fmla="*/ 2771272 w 4699113"/>
              <a:gd name="connsiteY1828" fmla="*/ 3289901 h 4925960"/>
              <a:gd name="connsiteX1829" fmla="*/ 2771272 w 4699113"/>
              <a:gd name="connsiteY1829" fmla="*/ 3286937 h 4925960"/>
              <a:gd name="connsiteX1830" fmla="*/ 2764930 w 4699113"/>
              <a:gd name="connsiteY1830" fmla="*/ 3286937 h 4925960"/>
              <a:gd name="connsiteX1831" fmla="*/ 2755418 w 4699113"/>
              <a:gd name="connsiteY1831" fmla="*/ 3289901 h 4925960"/>
              <a:gd name="connsiteX1832" fmla="*/ 2752247 w 4699113"/>
              <a:gd name="connsiteY1832" fmla="*/ 3292865 h 4925960"/>
              <a:gd name="connsiteX1833" fmla="*/ 2749076 w 4699113"/>
              <a:gd name="connsiteY1833" fmla="*/ 3289901 h 4925960"/>
              <a:gd name="connsiteX1834" fmla="*/ 2745906 w 4699113"/>
              <a:gd name="connsiteY1834" fmla="*/ 3286937 h 4925960"/>
              <a:gd name="connsiteX1835" fmla="*/ 2802980 w 4699113"/>
              <a:gd name="connsiteY1835" fmla="*/ 3278046 h 4925960"/>
              <a:gd name="connsiteX1836" fmla="*/ 2802980 w 4699113"/>
              <a:gd name="connsiteY1836" fmla="*/ 3281010 h 4925960"/>
              <a:gd name="connsiteX1837" fmla="*/ 2799809 w 4699113"/>
              <a:gd name="connsiteY1837" fmla="*/ 3286937 h 4925960"/>
              <a:gd name="connsiteX1838" fmla="*/ 2790296 w 4699113"/>
              <a:gd name="connsiteY1838" fmla="*/ 3295829 h 4925960"/>
              <a:gd name="connsiteX1839" fmla="*/ 2777613 w 4699113"/>
              <a:gd name="connsiteY1839" fmla="*/ 3307684 h 4925960"/>
              <a:gd name="connsiteX1840" fmla="*/ 2799809 w 4699113"/>
              <a:gd name="connsiteY1840" fmla="*/ 3307684 h 4925960"/>
              <a:gd name="connsiteX1841" fmla="*/ 2818834 w 4699113"/>
              <a:gd name="connsiteY1841" fmla="*/ 3307684 h 4925960"/>
              <a:gd name="connsiteX1842" fmla="*/ 2822004 w 4699113"/>
              <a:gd name="connsiteY1842" fmla="*/ 3307684 h 4925960"/>
              <a:gd name="connsiteX1843" fmla="*/ 2825175 w 4699113"/>
              <a:gd name="connsiteY1843" fmla="*/ 3307684 h 4925960"/>
              <a:gd name="connsiteX1844" fmla="*/ 2818834 w 4699113"/>
              <a:gd name="connsiteY1844" fmla="*/ 3289901 h 4925960"/>
              <a:gd name="connsiteX1845" fmla="*/ 1078069 w 4699113"/>
              <a:gd name="connsiteY1845" fmla="*/ 3275082 h 4925960"/>
              <a:gd name="connsiteX1846" fmla="*/ 1065386 w 4699113"/>
              <a:gd name="connsiteY1846" fmla="*/ 3278046 h 4925960"/>
              <a:gd name="connsiteX1847" fmla="*/ 1055874 w 4699113"/>
              <a:gd name="connsiteY1847" fmla="*/ 3278046 h 4925960"/>
              <a:gd name="connsiteX1848" fmla="*/ 1046361 w 4699113"/>
              <a:gd name="connsiteY1848" fmla="*/ 3316576 h 4925960"/>
              <a:gd name="connsiteX1849" fmla="*/ 1062215 w 4699113"/>
              <a:gd name="connsiteY1849" fmla="*/ 3355106 h 4925960"/>
              <a:gd name="connsiteX1850" fmla="*/ 1062215 w 4699113"/>
              <a:gd name="connsiteY1850" fmla="*/ 3358070 h 4925960"/>
              <a:gd name="connsiteX1851" fmla="*/ 1059045 w 4699113"/>
              <a:gd name="connsiteY1851" fmla="*/ 3358070 h 4925960"/>
              <a:gd name="connsiteX1852" fmla="*/ 1059045 w 4699113"/>
              <a:gd name="connsiteY1852" fmla="*/ 3384745 h 4925960"/>
              <a:gd name="connsiteX1853" fmla="*/ 1065386 w 4699113"/>
              <a:gd name="connsiteY1853" fmla="*/ 3414384 h 4925960"/>
              <a:gd name="connsiteX1854" fmla="*/ 1078069 w 4699113"/>
              <a:gd name="connsiteY1854" fmla="*/ 3426239 h 4925960"/>
              <a:gd name="connsiteX1855" fmla="*/ 1087582 w 4699113"/>
              <a:gd name="connsiteY1855" fmla="*/ 3441059 h 4925960"/>
              <a:gd name="connsiteX1856" fmla="*/ 1100265 w 4699113"/>
              <a:gd name="connsiteY1856" fmla="*/ 3467734 h 4925960"/>
              <a:gd name="connsiteX1857" fmla="*/ 1116119 w 4699113"/>
              <a:gd name="connsiteY1857" fmla="*/ 3488481 h 4925960"/>
              <a:gd name="connsiteX1858" fmla="*/ 1122460 w 4699113"/>
              <a:gd name="connsiteY1858" fmla="*/ 3500336 h 4925960"/>
              <a:gd name="connsiteX1859" fmla="*/ 1128802 w 4699113"/>
              <a:gd name="connsiteY1859" fmla="*/ 3500336 h 4925960"/>
              <a:gd name="connsiteX1860" fmla="*/ 1144656 w 4699113"/>
              <a:gd name="connsiteY1860" fmla="*/ 3488481 h 4925960"/>
              <a:gd name="connsiteX1861" fmla="*/ 1154168 w 4699113"/>
              <a:gd name="connsiteY1861" fmla="*/ 3476625 h 4925960"/>
              <a:gd name="connsiteX1862" fmla="*/ 1150998 w 4699113"/>
              <a:gd name="connsiteY1862" fmla="*/ 3464770 h 4925960"/>
              <a:gd name="connsiteX1863" fmla="*/ 1138314 w 4699113"/>
              <a:gd name="connsiteY1863" fmla="*/ 3461806 h 4925960"/>
              <a:gd name="connsiteX1864" fmla="*/ 1128802 w 4699113"/>
              <a:gd name="connsiteY1864" fmla="*/ 3458842 h 4925960"/>
              <a:gd name="connsiteX1865" fmla="*/ 1128802 w 4699113"/>
              <a:gd name="connsiteY1865" fmla="*/ 3446987 h 4925960"/>
              <a:gd name="connsiteX1866" fmla="*/ 1125631 w 4699113"/>
              <a:gd name="connsiteY1866" fmla="*/ 3438095 h 4925960"/>
              <a:gd name="connsiteX1867" fmla="*/ 1112948 w 4699113"/>
              <a:gd name="connsiteY1867" fmla="*/ 3426239 h 4925960"/>
              <a:gd name="connsiteX1868" fmla="*/ 1103436 w 4699113"/>
              <a:gd name="connsiteY1868" fmla="*/ 3414384 h 4925960"/>
              <a:gd name="connsiteX1869" fmla="*/ 1103436 w 4699113"/>
              <a:gd name="connsiteY1869" fmla="*/ 3396601 h 4925960"/>
              <a:gd name="connsiteX1870" fmla="*/ 1103436 w 4699113"/>
              <a:gd name="connsiteY1870" fmla="*/ 3381781 h 4925960"/>
              <a:gd name="connsiteX1871" fmla="*/ 1090752 w 4699113"/>
              <a:gd name="connsiteY1871" fmla="*/ 3369926 h 4925960"/>
              <a:gd name="connsiteX1872" fmla="*/ 1081240 w 4699113"/>
              <a:gd name="connsiteY1872" fmla="*/ 3358070 h 4925960"/>
              <a:gd name="connsiteX1873" fmla="*/ 1087582 w 4699113"/>
              <a:gd name="connsiteY1873" fmla="*/ 3340287 h 4925960"/>
              <a:gd name="connsiteX1874" fmla="*/ 1090752 w 4699113"/>
              <a:gd name="connsiteY1874" fmla="*/ 3334359 h 4925960"/>
              <a:gd name="connsiteX1875" fmla="*/ 1087582 w 4699113"/>
              <a:gd name="connsiteY1875" fmla="*/ 3322504 h 4925960"/>
              <a:gd name="connsiteX1876" fmla="*/ 1081240 w 4699113"/>
              <a:gd name="connsiteY1876" fmla="*/ 3313612 h 4925960"/>
              <a:gd name="connsiteX1877" fmla="*/ 1087582 w 4699113"/>
              <a:gd name="connsiteY1877" fmla="*/ 3298793 h 4925960"/>
              <a:gd name="connsiteX1878" fmla="*/ 1090752 w 4699113"/>
              <a:gd name="connsiteY1878" fmla="*/ 3286937 h 4925960"/>
              <a:gd name="connsiteX1879" fmla="*/ 3995197 w 4699113"/>
              <a:gd name="connsiteY1879" fmla="*/ 3269154 h 4925960"/>
              <a:gd name="connsiteX1880" fmla="*/ 3985685 w 4699113"/>
              <a:gd name="connsiteY1880" fmla="*/ 3272118 h 4925960"/>
              <a:gd name="connsiteX1881" fmla="*/ 3985685 w 4699113"/>
              <a:gd name="connsiteY1881" fmla="*/ 3286937 h 4925960"/>
              <a:gd name="connsiteX1882" fmla="*/ 3992026 w 4699113"/>
              <a:gd name="connsiteY1882" fmla="*/ 3295829 h 4925960"/>
              <a:gd name="connsiteX1883" fmla="*/ 3998368 w 4699113"/>
              <a:gd name="connsiteY1883" fmla="*/ 3295829 h 4925960"/>
              <a:gd name="connsiteX1884" fmla="*/ 4007880 w 4699113"/>
              <a:gd name="connsiteY1884" fmla="*/ 3292865 h 4925960"/>
              <a:gd name="connsiteX1885" fmla="*/ 4017393 w 4699113"/>
              <a:gd name="connsiteY1885" fmla="*/ 3292865 h 4925960"/>
              <a:gd name="connsiteX1886" fmla="*/ 4023734 w 4699113"/>
              <a:gd name="connsiteY1886" fmla="*/ 3292865 h 4925960"/>
              <a:gd name="connsiteX1887" fmla="*/ 4020564 w 4699113"/>
              <a:gd name="connsiteY1887" fmla="*/ 3278046 h 4925960"/>
              <a:gd name="connsiteX1888" fmla="*/ 4020564 w 4699113"/>
              <a:gd name="connsiteY1888" fmla="*/ 3269154 h 4925960"/>
              <a:gd name="connsiteX1889" fmla="*/ 4014222 w 4699113"/>
              <a:gd name="connsiteY1889" fmla="*/ 3269154 h 4925960"/>
              <a:gd name="connsiteX1890" fmla="*/ 4004710 w 4699113"/>
              <a:gd name="connsiteY1890" fmla="*/ 3269154 h 4925960"/>
              <a:gd name="connsiteX1891" fmla="*/ 2818834 w 4699113"/>
              <a:gd name="connsiteY1891" fmla="*/ 3260262 h 4925960"/>
              <a:gd name="connsiteX1892" fmla="*/ 2822004 w 4699113"/>
              <a:gd name="connsiteY1892" fmla="*/ 3266190 h 4925960"/>
              <a:gd name="connsiteX1893" fmla="*/ 2825175 w 4699113"/>
              <a:gd name="connsiteY1893" fmla="*/ 3269154 h 4925960"/>
              <a:gd name="connsiteX1894" fmla="*/ 2831517 w 4699113"/>
              <a:gd name="connsiteY1894" fmla="*/ 3278046 h 4925960"/>
              <a:gd name="connsiteX1895" fmla="*/ 2834688 w 4699113"/>
              <a:gd name="connsiteY1895" fmla="*/ 3289901 h 4925960"/>
              <a:gd name="connsiteX1896" fmla="*/ 2841029 w 4699113"/>
              <a:gd name="connsiteY1896" fmla="*/ 3292865 h 4925960"/>
              <a:gd name="connsiteX1897" fmla="*/ 2853712 w 4699113"/>
              <a:gd name="connsiteY1897" fmla="*/ 3292865 h 4925960"/>
              <a:gd name="connsiteX1898" fmla="*/ 2853712 w 4699113"/>
              <a:gd name="connsiteY1898" fmla="*/ 3289901 h 4925960"/>
              <a:gd name="connsiteX1899" fmla="*/ 2853712 w 4699113"/>
              <a:gd name="connsiteY1899" fmla="*/ 3286937 h 4925960"/>
              <a:gd name="connsiteX1900" fmla="*/ 2841029 w 4699113"/>
              <a:gd name="connsiteY1900" fmla="*/ 3275082 h 4925960"/>
              <a:gd name="connsiteX1901" fmla="*/ 2825175 w 4699113"/>
              <a:gd name="connsiteY1901" fmla="*/ 3269154 h 4925960"/>
              <a:gd name="connsiteX1902" fmla="*/ 2825175 w 4699113"/>
              <a:gd name="connsiteY1902" fmla="*/ 3260262 h 4925960"/>
              <a:gd name="connsiteX1903" fmla="*/ 1458564 w 4699113"/>
              <a:gd name="connsiteY1903" fmla="*/ 3260262 h 4925960"/>
              <a:gd name="connsiteX1904" fmla="*/ 1452223 w 4699113"/>
              <a:gd name="connsiteY1904" fmla="*/ 3269154 h 4925960"/>
              <a:gd name="connsiteX1905" fmla="*/ 1455393 w 4699113"/>
              <a:gd name="connsiteY1905" fmla="*/ 3278046 h 4925960"/>
              <a:gd name="connsiteX1906" fmla="*/ 1461735 w 4699113"/>
              <a:gd name="connsiteY1906" fmla="*/ 3286937 h 4925960"/>
              <a:gd name="connsiteX1907" fmla="*/ 1461735 w 4699113"/>
              <a:gd name="connsiteY1907" fmla="*/ 3295829 h 4925960"/>
              <a:gd name="connsiteX1908" fmla="*/ 1468077 w 4699113"/>
              <a:gd name="connsiteY1908" fmla="*/ 3298793 h 4925960"/>
              <a:gd name="connsiteX1909" fmla="*/ 1474418 w 4699113"/>
              <a:gd name="connsiteY1909" fmla="*/ 3307684 h 4925960"/>
              <a:gd name="connsiteX1910" fmla="*/ 1480760 w 4699113"/>
              <a:gd name="connsiteY1910" fmla="*/ 3310648 h 4925960"/>
              <a:gd name="connsiteX1911" fmla="*/ 1490272 w 4699113"/>
              <a:gd name="connsiteY1911" fmla="*/ 3307684 h 4925960"/>
              <a:gd name="connsiteX1912" fmla="*/ 1496614 w 4699113"/>
              <a:gd name="connsiteY1912" fmla="*/ 3295829 h 4925960"/>
              <a:gd name="connsiteX1913" fmla="*/ 1487101 w 4699113"/>
              <a:gd name="connsiteY1913" fmla="*/ 3289901 h 4925960"/>
              <a:gd name="connsiteX1914" fmla="*/ 1480760 w 4699113"/>
              <a:gd name="connsiteY1914" fmla="*/ 3278046 h 4925960"/>
              <a:gd name="connsiteX1915" fmla="*/ 1477589 w 4699113"/>
              <a:gd name="connsiteY1915" fmla="*/ 3269154 h 4925960"/>
              <a:gd name="connsiteX1916" fmla="*/ 1468077 w 4699113"/>
              <a:gd name="connsiteY1916" fmla="*/ 3260262 h 4925960"/>
              <a:gd name="connsiteX1917" fmla="*/ 1112948 w 4699113"/>
              <a:gd name="connsiteY1917" fmla="*/ 3260262 h 4925960"/>
              <a:gd name="connsiteX1918" fmla="*/ 1109777 w 4699113"/>
              <a:gd name="connsiteY1918" fmla="*/ 3266190 h 4925960"/>
              <a:gd name="connsiteX1919" fmla="*/ 1106606 w 4699113"/>
              <a:gd name="connsiteY1919" fmla="*/ 3275082 h 4925960"/>
              <a:gd name="connsiteX1920" fmla="*/ 1109777 w 4699113"/>
              <a:gd name="connsiteY1920" fmla="*/ 3286937 h 4925960"/>
              <a:gd name="connsiteX1921" fmla="*/ 1116119 w 4699113"/>
              <a:gd name="connsiteY1921" fmla="*/ 3292865 h 4925960"/>
              <a:gd name="connsiteX1922" fmla="*/ 1131973 w 4699113"/>
              <a:gd name="connsiteY1922" fmla="*/ 3289901 h 4925960"/>
              <a:gd name="connsiteX1923" fmla="*/ 1128802 w 4699113"/>
              <a:gd name="connsiteY1923" fmla="*/ 3281010 h 4925960"/>
              <a:gd name="connsiteX1924" fmla="*/ 1125631 w 4699113"/>
              <a:gd name="connsiteY1924" fmla="*/ 3278046 h 4925960"/>
              <a:gd name="connsiteX1925" fmla="*/ 1125631 w 4699113"/>
              <a:gd name="connsiteY1925" fmla="*/ 3269154 h 4925960"/>
              <a:gd name="connsiteX1926" fmla="*/ 1116119 w 4699113"/>
              <a:gd name="connsiteY1926" fmla="*/ 3260262 h 4925960"/>
              <a:gd name="connsiteX1927" fmla="*/ 2549316 w 4699113"/>
              <a:gd name="connsiteY1927" fmla="*/ 3257299 h 4925960"/>
              <a:gd name="connsiteX1928" fmla="*/ 2517608 w 4699113"/>
              <a:gd name="connsiteY1928" fmla="*/ 3260262 h 4925960"/>
              <a:gd name="connsiteX1929" fmla="*/ 2492242 w 4699113"/>
              <a:gd name="connsiteY1929" fmla="*/ 3281010 h 4925960"/>
              <a:gd name="connsiteX1930" fmla="*/ 2504925 w 4699113"/>
              <a:gd name="connsiteY1930" fmla="*/ 3295829 h 4925960"/>
              <a:gd name="connsiteX1931" fmla="*/ 2517608 w 4699113"/>
              <a:gd name="connsiteY1931" fmla="*/ 3301757 h 4925960"/>
              <a:gd name="connsiteX1932" fmla="*/ 2523950 w 4699113"/>
              <a:gd name="connsiteY1932" fmla="*/ 3307684 h 4925960"/>
              <a:gd name="connsiteX1933" fmla="*/ 2530292 w 4699113"/>
              <a:gd name="connsiteY1933" fmla="*/ 3307684 h 4925960"/>
              <a:gd name="connsiteX1934" fmla="*/ 2533462 w 4699113"/>
              <a:gd name="connsiteY1934" fmla="*/ 3307684 h 4925960"/>
              <a:gd name="connsiteX1935" fmla="*/ 2539804 w 4699113"/>
              <a:gd name="connsiteY1935" fmla="*/ 3301757 h 4925960"/>
              <a:gd name="connsiteX1936" fmla="*/ 2539804 w 4699113"/>
              <a:gd name="connsiteY1936" fmla="*/ 3298793 h 4925960"/>
              <a:gd name="connsiteX1937" fmla="*/ 2546146 w 4699113"/>
              <a:gd name="connsiteY1937" fmla="*/ 3295829 h 4925960"/>
              <a:gd name="connsiteX1938" fmla="*/ 2558829 w 4699113"/>
              <a:gd name="connsiteY1938" fmla="*/ 3286937 h 4925960"/>
              <a:gd name="connsiteX1939" fmla="*/ 2577854 w 4699113"/>
              <a:gd name="connsiteY1939" fmla="*/ 3275082 h 4925960"/>
              <a:gd name="connsiteX1940" fmla="*/ 2568341 w 4699113"/>
              <a:gd name="connsiteY1940" fmla="*/ 3260262 h 4925960"/>
              <a:gd name="connsiteX1941" fmla="*/ 1173193 w 4699113"/>
              <a:gd name="connsiteY1941" fmla="*/ 3251371 h 4925960"/>
              <a:gd name="connsiteX1942" fmla="*/ 1160510 w 4699113"/>
              <a:gd name="connsiteY1942" fmla="*/ 3254335 h 4925960"/>
              <a:gd name="connsiteX1943" fmla="*/ 1154168 w 4699113"/>
              <a:gd name="connsiteY1943" fmla="*/ 3260262 h 4925960"/>
              <a:gd name="connsiteX1944" fmla="*/ 1154168 w 4699113"/>
              <a:gd name="connsiteY1944" fmla="*/ 3272118 h 4925960"/>
              <a:gd name="connsiteX1945" fmla="*/ 1160510 w 4699113"/>
              <a:gd name="connsiteY1945" fmla="*/ 3278046 h 4925960"/>
              <a:gd name="connsiteX1946" fmla="*/ 1176364 w 4699113"/>
              <a:gd name="connsiteY1946" fmla="*/ 3275082 h 4925960"/>
              <a:gd name="connsiteX1947" fmla="*/ 1176364 w 4699113"/>
              <a:gd name="connsiteY1947" fmla="*/ 3257299 h 4925960"/>
              <a:gd name="connsiteX1948" fmla="*/ 1176364 w 4699113"/>
              <a:gd name="connsiteY1948" fmla="*/ 3254335 h 4925960"/>
              <a:gd name="connsiteX1949" fmla="*/ 1211243 w 4699113"/>
              <a:gd name="connsiteY1949" fmla="*/ 3248407 h 4925960"/>
              <a:gd name="connsiteX1950" fmla="*/ 1198559 w 4699113"/>
              <a:gd name="connsiteY1950" fmla="*/ 3254335 h 4925960"/>
              <a:gd name="connsiteX1951" fmla="*/ 1201730 w 4699113"/>
              <a:gd name="connsiteY1951" fmla="*/ 3266190 h 4925960"/>
              <a:gd name="connsiteX1952" fmla="*/ 1204901 w 4699113"/>
              <a:gd name="connsiteY1952" fmla="*/ 3278046 h 4925960"/>
              <a:gd name="connsiteX1953" fmla="*/ 1201730 w 4699113"/>
              <a:gd name="connsiteY1953" fmla="*/ 3292865 h 4925960"/>
              <a:gd name="connsiteX1954" fmla="*/ 1201730 w 4699113"/>
              <a:gd name="connsiteY1954" fmla="*/ 3301757 h 4925960"/>
              <a:gd name="connsiteX1955" fmla="*/ 1211243 w 4699113"/>
              <a:gd name="connsiteY1955" fmla="*/ 3310648 h 4925960"/>
              <a:gd name="connsiteX1956" fmla="*/ 1217584 w 4699113"/>
              <a:gd name="connsiteY1956" fmla="*/ 3316576 h 4925960"/>
              <a:gd name="connsiteX1957" fmla="*/ 1217584 w 4699113"/>
              <a:gd name="connsiteY1957" fmla="*/ 3319540 h 4925960"/>
              <a:gd name="connsiteX1958" fmla="*/ 1214413 w 4699113"/>
              <a:gd name="connsiteY1958" fmla="*/ 3349179 h 4925960"/>
              <a:gd name="connsiteX1959" fmla="*/ 1233438 w 4699113"/>
              <a:gd name="connsiteY1959" fmla="*/ 3361034 h 4925960"/>
              <a:gd name="connsiteX1960" fmla="*/ 1239780 w 4699113"/>
              <a:gd name="connsiteY1960" fmla="*/ 3363998 h 4925960"/>
              <a:gd name="connsiteX1961" fmla="*/ 1242950 w 4699113"/>
              <a:gd name="connsiteY1961" fmla="*/ 3363998 h 4925960"/>
              <a:gd name="connsiteX1962" fmla="*/ 1249292 w 4699113"/>
              <a:gd name="connsiteY1962" fmla="*/ 3361034 h 4925960"/>
              <a:gd name="connsiteX1963" fmla="*/ 1249292 w 4699113"/>
              <a:gd name="connsiteY1963" fmla="*/ 3352143 h 4925960"/>
              <a:gd name="connsiteX1964" fmla="*/ 1233438 w 4699113"/>
              <a:gd name="connsiteY1964" fmla="*/ 3307684 h 4925960"/>
              <a:gd name="connsiteX1965" fmla="*/ 1227096 w 4699113"/>
              <a:gd name="connsiteY1965" fmla="*/ 3254335 h 4925960"/>
              <a:gd name="connsiteX1966" fmla="*/ 1220755 w 4699113"/>
              <a:gd name="connsiteY1966" fmla="*/ 3248407 h 4925960"/>
              <a:gd name="connsiteX1967" fmla="*/ 818064 w 4699113"/>
              <a:gd name="connsiteY1967" fmla="*/ 3248407 h 4925960"/>
              <a:gd name="connsiteX1968" fmla="*/ 773673 w 4699113"/>
              <a:gd name="connsiteY1968" fmla="*/ 3251371 h 4925960"/>
              <a:gd name="connsiteX1969" fmla="*/ 757819 w 4699113"/>
              <a:gd name="connsiteY1969" fmla="*/ 3260262 h 4925960"/>
              <a:gd name="connsiteX1970" fmla="*/ 751478 w 4699113"/>
              <a:gd name="connsiteY1970" fmla="*/ 3278046 h 4925960"/>
              <a:gd name="connsiteX1971" fmla="*/ 757819 w 4699113"/>
              <a:gd name="connsiteY1971" fmla="*/ 3281010 h 4925960"/>
              <a:gd name="connsiteX1972" fmla="*/ 764161 w 4699113"/>
              <a:gd name="connsiteY1972" fmla="*/ 3281010 h 4925960"/>
              <a:gd name="connsiteX1973" fmla="*/ 767332 w 4699113"/>
              <a:gd name="connsiteY1973" fmla="*/ 3298793 h 4925960"/>
              <a:gd name="connsiteX1974" fmla="*/ 786357 w 4699113"/>
              <a:gd name="connsiteY1974" fmla="*/ 3292865 h 4925960"/>
              <a:gd name="connsiteX1975" fmla="*/ 795869 w 4699113"/>
              <a:gd name="connsiteY1975" fmla="*/ 3292865 h 4925960"/>
              <a:gd name="connsiteX1976" fmla="*/ 802210 w 4699113"/>
              <a:gd name="connsiteY1976" fmla="*/ 3298793 h 4925960"/>
              <a:gd name="connsiteX1977" fmla="*/ 802210 w 4699113"/>
              <a:gd name="connsiteY1977" fmla="*/ 3301757 h 4925960"/>
              <a:gd name="connsiteX1978" fmla="*/ 802210 w 4699113"/>
              <a:gd name="connsiteY1978" fmla="*/ 3307684 h 4925960"/>
              <a:gd name="connsiteX1979" fmla="*/ 786357 w 4699113"/>
              <a:gd name="connsiteY1979" fmla="*/ 3319540 h 4925960"/>
              <a:gd name="connsiteX1980" fmla="*/ 764161 w 4699113"/>
              <a:gd name="connsiteY1980" fmla="*/ 3319540 h 4925960"/>
              <a:gd name="connsiteX1981" fmla="*/ 745136 w 4699113"/>
              <a:gd name="connsiteY1981" fmla="*/ 3316576 h 4925960"/>
              <a:gd name="connsiteX1982" fmla="*/ 735624 w 4699113"/>
              <a:gd name="connsiteY1982" fmla="*/ 3331395 h 4925960"/>
              <a:gd name="connsiteX1983" fmla="*/ 741965 w 4699113"/>
              <a:gd name="connsiteY1983" fmla="*/ 3352143 h 4925960"/>
              <a:gd name="connsiteX1984" fmla="*/ 764161 w 4699113"/>
              <a:gd name="connsiteY1984" fmla="*/ 3352143 h 4925960"/>
              <a:gd name="connsiteX1985" fmla="*/ 776844 w 4699113"/>
              <a:gd name="connsiteY1985" fmla="*/ 3343251 h 4925960"/>
              <a:gd name="connsiteX1986" fmla="*/ 786357 w 4699113"/>
              <a:gd name="connsiteY1986" fmla="*/ 3343251 h 4925960"/>
              <a:gd name="connsiteX1987" fmla="*/ 789527 w 4699113"/>
              <a:gd name="connsiteY1987" fmla="*/ 3343251 h 4925960"/>
              <a:gd name="connsiteX1988" fmla="*/ 799040 w 4699113"/>
              <a:gd name="connsiteY1988" fmla="*/ 3349179 h 4925960"/>
              <a:gd name="connsiteX1989" fmla="*/ 795869 w 4699113"/>
              <a:gd name="connsiteY1989" fmla="*/ 3355106 h 4925960"/>
              <a:gd name="connsiteX1990" fmla="*/ 789527 w 4699113"/>
              <a:gd name="connsiteY1990" fmla="*/ 3358070 h 4925960"/>
              <a:gd name="connsiteX1991" fmla="*/ 773673 w 4699113"/>
              <a:gd name="connsiteY1991" fmla="*/ 3369926 h 4925960"/>
              <a:gd name="connsiteX1992" fmla="*/ 754649 w 4699113"/>
              <a:gd name="connsiteY1992" fmla="*/ 3369926 h 4925960"/>
              <a:gd name="connsiteX1993" fmla="*/ 738795 w 4699113"/>
              <a:gd name="connsiteY1993" fmla="*/ 3369926 h 4925960"/>
              <a:gd name="connsiteX1994" fmla="*/ 732453 w 4699113"/>
              <a:gd name="connsiteY1994" fmla="*/ 3378817 h 4925960"/>
              <a:gd name="connsiteX1995" fmla="*/ 729282 w 4699113"/>
              <a:gd name="connsiteY1995" fmla="*/ 3390673 h 4925960"/>
              <a:gd name="connsiteX1996" fmla="*/ 738795 w 4699113"/>
              <a:gd name="connsiteY1996" fmla="*/ 3399565 h 4925960"/>
              <a:gd name="connsiteX1997" fmla="*/ 767332 w 4699113"/>
              <a:gd name="connsiteY1997" fmla="*/ 3393637 h 4925960"/>
              <a:gd name="connsiteX1998" fmla="*/ 789527 w 4699113"/>
              <a:gd name="connsiteY1998" fmla="*/ 3372890 h 4925960"/>
              <a:gd name="connsiteX1999" fmla="*/ 795869 w 4699113"/>
              <a:gd name="connsiteY1999" fmla="*/ 3369926 h 4925960"/>
              <a:gd name="connsiteX2000" fmla="*/ 805381 w 4699113"/>
              <a:gd name="connsiteY2000" fmla="*/ 3369926 h 4925960"/>
              <a:gd name="connsiteX2001" fmla="*/ 821235 w 4699113"/>
              <a:gd name="connsiteY2001" fmla="*/ 3375854 h 4925960"/>
              <a:gd name="connsiteX2002" fmla="*/ 830748 w 4699113"/>
              <a:gd name="connsiteY2002" fmla="*/ 3381781 h 4925960"/>
              <a:gd name="connsiteX2003" fmla="*/ 837089 w 4699113"/>
              <a:gd name="connsiteY2003" fmla="*/ 3358070 h 4925960"/>
              <a:gd name="connsiteX2004" fmla="*/ 818064 w 4699113"/>
              <a:gd name="connsiteY2004" fmla="*/ 3343251 h 4925960"/>
              <a:gd name="connsiteX2005" fmla="*/ 802210 w 4699113"/>
              <a:gd name="connsiteY2005" fmla="*/ 3340287 h 4925960"/>
              <a:gd name="connsiteX2006" fmla="*/ 802210 w 4699113"/>
              <a:gd name="connsiteY2006" fmla="*/ 3328432 h 4925960"/>
              <a:gd name="connsiteX2007" fmla="*/ 808552 w 4699113"/>
              <a:gd name="connsiteY2007" fmla="*/ 3319540 h 4925960"/>
              <a:gd name="connsiteX2008" fmla="*/ 824406 w 4699113"/>
              <a:gd name="connsiteY2008" fmla="*/ 3328432 h 4925960"/>
              <a:gd name="connsiteX2009" fmla="*/ 843431 w 4699113"/>
              <a:gd name="connsiteY2009" fmla="*/ 3328432 h 4925960"/>
              <a:gd name="connsiteX2010" fmla="*/ 846602 w 4699113"/>
              <a:gd name="connsiteY2010" fmla="*/ 3313612 h 4925960"/>
              <a:gd name="connsiteX2011" fmla="*/ 843431 w 4699113"/>
              <a:gd name="connsiteY2011" fmla="*/ 3301757 h 4925960"/>
              <a:gd name="connsiteX2012" fmla="*/ 827577 w 4699113"/>
              <a:gd name="connsiteY2012" fmla="*/ 3298793 h 4925960"/>
              <a:gd name="connsiteX2013" fmla="*/ 811723 w 4699113"/>
              <a:gd name="connsiteY2013" fmla="*/ 3292865 h 4925960"/>
              <a:gd name="connsiteX2014" fmla="*/ 808552 w 4699113"/>
              <a:gd name="connsiteY2014" fmla="*/ 3272118 h 4925960"/>
              <a:gd name="connsiteX2015" fmla="*/ 821235 w 4699113"/>
              <a:gd name="connsiteY2015" fmla="*/ 3260262 h 4925960"/>
              <a:gd name="connsiteX2016" fmla="*/ 840260 w 4699113"/>
              <a:gd name="connsiteY2016" fmla="*/ 3266190 h 4925960"/>
              <a:gd name="connsiteX2017" fmla="*/ 846602 w 4699113"/>
              <a:gd name="connsiteY2017" fmla="*/ 3269154 h 4925960"/>
              <a:gd name="connsiteX2018" fmla="*/ 859285 w 4699113"/>
              <a:gd name="connsiteY2018" fmla="*/ 3266190 h 4925960"/>
              <a:gd name="connsiteX2019" fmla="*/ 4033247 w 4699113"/>
              <a:gd name="connsiteY2019" fmla="*/ 3236551 h 4925960"/>
              <a:gd name="connsiteX2020" fmla="*/ 4033247 w 4699113"/>
              <a:gd name="connsiteY2020" fmla="*/ 3245443 h 4925960"/>
              <a:gd name="connsiteX2021" fmla="*/ 4033247 w 4699113"/>
              <a:gd name="connsiteY2021" fmla="*/ 3254335 h 4925960"/>
              <a:gd name="connsiteX2022" fmla="*/ 4049101 w 4699113"/>
              <a:gd name="connsiteY2022" fmla="*/ 3272118 h 4925960"/>
              <a:gd name="connsiteX2023" fmla="*/ 4080809 w 4699113"/>
              <a:gd name="connsiteY2023" fmla="*/ 3281010 h 4925960"/>
              <a:gd name="connsiteX2024" fmla="*/ 4077638 w 4699113"/>
              <a:gd name="connsiteY2024" fmla="*/ 3257299 h 4925960"/>
              <a:gd name="connsiteX2025" fmla="*/ 4055442 w 4699113"/>
              <a:gd name="connsiteY2025" fmla="*/ 3251371 h 4925960"/>
              <a:gd name="connsiteX2026" fmla="*/ 4042759 w 4699113"/>
              <a:gd name="connsiteY2026" fmla="*/ 3245443 h 4925960"/>
              <a:gd name="connsiteX2027" fmla="*/ 1788327 w 4699113"/>
              <a:gd name="connsiteY2027" fmla="*/ 3233588 h 4925960"/>
              <a:gd name="connsiteX2028" fmla="*/ 1791497 w 4699113"/>
              <a:gd name="connsiteY2028" fmla="*/ 3233588 h 4925960"/>
              <a:gd name="connsiteX2029" fmla="*/ 1794668 w 4699113"/>
              <a:gd name="connsiteY2029" fmla="*/ 3233588 h 4925960"/>
              <a:gd name="connsiteX2030" fmla="*/ 1801010 w 4699113"/>
              <a:gd name="connsiteY2030" fmla="*/ 3233588 h 4925960"/>
              <a:gd name="connsiteX2031" fmla="*/ 1794668 w 4699113"/>
              <a:gd name="connsiteY2031" fmla="*/ 3236551 h 4925960"/>
              <a:gd name="connsiteX2032" fmla="*/ 1791497 w 4699113"/>
              <a:gd name="connsiteY2032" fmla="*/ 3236551 h 4925960"/>
              <a:gd name="connsiteX2033" fmla="*/ 2907616 w 4699113"/>
              <a:gd name="connsiteY2033" fmla="*/ 3218768 h 4925960"/>
              <a:gd name="connsiteX2034" fmla="*/ 2907616 w 4699113"/>
              <a:gd name="connsiteY2034" fmla="*/ 3239515 h 4925960"/>
              <a:gd name="connsiteX2035" fmla="*/ 2907616 w 4699113"/>
              <a:gd name="connsiteY2035" fmla="*/ 3260262 h 4925960"/>
              <a:gd name="connsiteX2036" fmla="*/ 2885420 w 4699113"/>
              <a:gd name="connsiteY2036" fmla="*/ 3251371 h 4925960"/>
              <a:gd name="connsiteX2037" fmla="*/ 2860054 w 4699113"/>
              <a:gd name="connsiteY2037" fmla="*/ 3245443 h 4925960"/>
              <a:gd name="connsiteX2038" fmla="*/ 2882250 w 4699113"/>
              <a:gd name="connsiteY2038" fmla="*/ 3230624 h 4925960"/>
              <a:gd name="connsiteX2039" fmla="*/ 3982514 w 4699113"/>
              <a:gd name="connsiteY2039" fmla="*/ 3215804 h 4925960"/>
              <a:gd name="connsiteX2040" fmla="*/ 3982514 w 4699113"/>
              <a:gd name="connsiteY2040" fmla="*/ 3230624 h 4925960"/>
              <a:gd name="connsiteX2041" fmla="*/ 3985685 w 4699113"/>
              <a:gd name="connsiteY2041" fmla="*/ 3245443 h 4925960"/>
              <a:gd name="connsiteX2042" fmla="*/ 4001539 w 4699113"/>
              <a:gd name="connsiteY2042" fmla="*/ 3236551 h 4925960"/>
              <a:gd name="connsiteX2043" fmla="*/ 4017393 w 4699113"/>
              <a:gd name="connsiteY2043" fmla="*/ 3236551 h 4925960"/>
              <a:gd name="connsiteX2044" fmla="*/ 4020564 w 4699113"/>
              <a:gd name="connsiteY2044" fmla="*/ 3227660 h 4925960"/>
              <a:gd name="connsiteX2045" fmla="*/ 4023734 w 4699113"/>
              <a:gd name="connsiteY2045" fmla="*/ 3224696 h 4925960"/>
              <a:gd name="connsiteX2046" fmla="*/ 4017393 w 4699113"/>
              <a:gd name="connsiteY2046" fmla="*/ 3224696 h 4925960"/>
              <a:gd name="connsiteX2047" fmla="*/ 4007880 w 4699113"/>
              <a:gd name="connsiteY2047" fmla="*/ 3215804 h 4925960"/>
              <a:gd name="connsiteX2048" fmla="*/ 3995197 w 4699113"/>
              <a:gd name="connsiteY2048" fmla="*/ 3215804 h 4925960"/>
              <a:gd name="connsiteX2049" fmla="*/ 1417344 w 4699113"/>
              <a:gd name="connsiteY2049" fmla="*/ 3215804 h 4925960"/>
              <a:gd name="connsiteX2050" fmla="*/ 1334903 w 4699113"/>
              <a:gd name="connsiteY2050" fmla="*/ 3233588 h 4925960"/>
              <a:gd name="connsiteX2051" fmla="*/ 1258804 w 4699113"/>
              <a:gd name="connsiteY2051" fmla="*/ 3251371 h 4925960"/>
              <a:gd name="connsiteX2052" fmla="*/ 1258804 w 4699113"/>
              <a:gd name="connsiteY2052" fmla="*/ 3266190 h 4925960"/>
              <a:gd name="connsiteX2053" fmla="*/ 1265146 w 4699113"/>
              <a:gd name="connsiteY2053" fmla="*/ 3275082 h 4925960"/>
              <a:gd name="connsiteX2054" fmla="*/ 1268317 w 4699113"/>
              <a:gd name="connsiteY2054" fmla="*/ 3313612 h 4925960"/>
              <a:gd name="connsiteX2055" fmla="*/ 1281000 w 4699113"/>
              <a:gd name="connsiteY2055" fmla="*/ 3349179 h 4925960"/>
              <a:gd name="connsiteX2056" fmla="*/ 1296854 w 4699113"/>
              <a:gd name="connsiteY2056" fmla="*/ 3361034 h 4925960"/>
              <a:gd name="connsiteX2057" fmla="*/ 1309537 w 4699113"/>
              <a:gd name="connsiteY2057" fmla="*/ 3372890 h 4925960"/>
              <a:gd name="connsiteX2058" fmla="*/ 1376124 w 4699113"/>
              <a:gd name="connsiteY2058" fmla="*/ 3334359 h 4925960"/>
              <a:gd name="connsiteX2059" fmla="*/ 1442710 w 4699113"/>
              <a:gd name="connsiteY2059" fmla="*/ 3295829 h 4925960"/>
              <a:gd name="connsiteX2060" fmla="*/ 1439540 w 4699113"/>
              <a:gd name="connsiteY2060" fmla="*/ 3286937 h 4925960"/>
              <a:gd name="connsiteX2061" fmla="*/ 1436369 w 4699113"/>
              <a:gd name="connsiteY2061" fmla="*/ 3275082 h 4925960"/>
              <a:gd name="connsiteX2062" fmla="*/ 1423686 w 4699113"/>
              <a:gd name="connsiteY2062" fmla="*/ 3248407 h 4925960"/>
              <a:gd name="connsiteX2063" fmla="*/ 1306366 w 4699113"/>
              <a:gd name="connsiteY2063" fmla="*/ 3209877 h 4925960"/>
              <a:gd name="connsiteX2064" fmla="*/ 1284171 w 4699113"/>
              <a:gd name="connsiteY2064" fmla="*/ 3218768 h 4925960"/>
              <a:gd name="connsiteX2065" fmla="*/ 1306366 w 4699113"/>
              <a:gd name="connsiteY2065" fmla="*/ 3224696 h 4925960"/>
              <a:gd name="connsiteX2066" fmla="*/ 1328562 w 4699113"/>
              <a:gd name="connsiteY2066" fmla="*/ 3212840 h 4925960"/>
              <a:gd name="connsiteX2067" fmla="*/ 1131973 w 4699113"/>
              <a:gd name="connsiteY2067" fmla="*/ 3209877 h 4925960"/>
              <a:gd name="connsiteX2068" fmla="*/ 1122460 w 4699113"/>
              <a:gd name="connsiteY2068" fmla="*/ 3212840 h 4925960"/>
              <a:gd name="connsiteX2069" fmla="*/ 1116119 w 4699113"/>
              <a:gd name="connsiteY2069" fmla="*/ 3227660 h 4925960"/>
              <a:gd name="connsiteX2070" fmla="*/ 1116119 w 4699113"/>
              <a:gd name="connsiteY2070" fmla="*/ 3233588 h 4925960"/>
              <a:gd name="connsiteX2071" fmla="*/ 1125631 w 4699113"/>
              <a:gd name="connsiteY2071" fmla="*/ 3233588 h 4925960"/>
              <a:gd name="connsiteX2072" fmla="*/ 1131973 w 4699113"/>
              <a:gd name="connsiteY2072" fmla="*/ 3230624 h 4925960"/>
              <a:gd name="connsiteX2073" fmla="*/ 1135144 w 4699113"/>
              <a:gd name="connsiteY2073" fmla="*/ 3212840 h 4925960"/>
              <a:gd name="connsiteX2074" fmla="*/ 2603220 w 4699113"/>
              <a:gd name="connsiteY2074" fmla="*/ 3203949 h 4925960"/>
              <a:gd name="connsiteX2075" fmla="*/ 2577854 w 4699113"/>
              <a:gd name="connsiteY2075" fmla="*/ 3206913 h 4925960"/>
              <a:gd name="connsiteX2076" fmla="*/ 2562000 w 4699113"/>
              <a:gd name="connsiteY2076" fmla="*/ 3224696 h 4925960"/>
              <a:gd name="connsiteX2077" fmla="*/ 2558829 w 4699113"/>
              <a:gd name="connsiteY2077" fmla="*/ 3239515 h 4925960"/>
              <a:gd name="connsiteX2078" fmla="*/ 2581024 w 4699113"/>
              <a:gd name="connsiteY2078" fmla="*/ 3251371 h 4925960"/>
              <a:gd name="connsiteX2079" fmla="*/ 2612732 w 4699113"/>
              <a:gd name="connsiteY2079" fmla="*/ 3248407 h 4925960"/>
              <a:gd name="connsiteX2080" fmla="*/ 2622244 w 4699113"/>
              <a:gd name="connsiteY2080" fmla="*/ 3233588 h 4925960"/>
              <a:gd name="connsiteX2081" fmla="*/ 2634928 w 4699113"/>
              <a:gd name="connsiteY2081" fmla="*/ 3224696 h 4925960"/>
              <a:gd name="connsiteX2082" fmla="*/ 2638098 w 4699113"/>
              <a:gd name="connsiteY2082" fmla="*/ 3212840 h 4925960"/>
              <a:gd name="connsiteX2083" fmla="*/ 2628586 w 4699113"/>
              <a:gd name="connsiteY2083" fmla="*/ 3209877 h 4925960"/>
              <a:gd name="connsiteX2084" fmla="*/ 1170022 w 4699113"/>
              <a:gd name="connsiteY2084" fmla="*/ 3203949 h 4925960"/>
              <a:gd name="connsiteX2085" fmla="*/ 1166851 w 4699113"/>
              <a:gd name="connsiteY2085" fmla="*/ 3206913 h 4925960"/>
              <a:gd name="connsiteX2086" fmla="*/ 1166851 w 4699113"/>
              <a:gd name="connsiteY2086" fmla="*/ 3215804 h 4925960"/>
              <a:gd name="connsiteX2087" fmla="*/ 1173193 w 4699113"/>
              <a:gd name="connsiteY2087" fmla="*/ 3224696 h 4925960"/>
              <a:gd name="connsiteX2088" fmla="*/ 1182705 w 4699113"/>
              <a:gd name="connsiteY2088" fmla="*/ 3218768 h 4925960"/>
              <a:gd name="connsiteX2089" fmla="*/ 1182705 w 4699113"/>
              <a:gd name="connsiteY2089" fmla="*/ 3212840 h 4925960"/>
              <a:gd name="connsiteX2090" fmla="*/ 1182705 w 4699113"/>
              <a:gd name="connsiteY2090" fmla="*/ 3203949 h 4925960"/>
              <a:gd name="connsiteX2091" fmla="*/ 1176364 w 4699113"/>
              <a:gd name="connsiteY2091" fmla="*/ 3203949 h 4925960"/>
              <a:gd name="connsiteX2092" fmla="*/ 1376124 w 4699113"/>
              <a:gd name="connsiteY2092" fmla="*/ 3195057 h 4925960"/>
              <a:gd name="connsiteX2093" fmla="*/ 1350757 w 4699113"/>
              <a:gd name="connsiteY2093" fmla="*/ 3203949 h 4925960"/>
              <a:gd name="connsiteX2094" fmla="*/ 1350757 w 4699113"/>
              <a:gd name="connsiteY2094" fmla="*/ 3206913 h 4925960"/>
              <a:gd name="connsiteX2095" fmla="*/ 1350757 w 4699113"/>
              <a:gd name="connsiteY2095" fmla="*/ 3209877 h 4925960"/>
              <a:gd name="connsiteX2096" fmla="*/ 1350757 w 4699113"/>
              <a:gd name="connsiteY2096" fmla="*/ 3212840 h 4925960"/>
              <a:gd name="connsiteX2097" fmla="*/ 1353928 w 4699113"/>
              <a:gd name="connsiteY2097" fmla="*/ 3212840 h 4925960"/>
              <a:gd name="connsiteX2098" fmla="*/ 1379294 w 4699113"/>
              <a:gd name="connsiteY2098" fmla="*/ 3206913 h 4925960"/>
              <a:gd name="connsiteX2099" fmla="*/ 1401490 w 4699113"/>
              <a:gd name="connsiteY2099" fmla="*/ 3195057 h 4925960"/>
              <a:gd name="connsiteX2100" fmla="*/ 1445881 w 4699113"/>
              <a:gd name="connsiteY2100" fmla="*/ 3189129 h 4925960"/>
              <a:gd name="connsiteX2101" fmla="*/ 1439540 w 4699113"/>
              <a:gd name="connsiteY2101" fmla="*/ 3192093 h 4925960"/>
              <a:gd name="connsiteX2102" fmla="*/ 1436369 w 4699113"/>
              <a:gd name="connsiteY2102" fmla="*/ 3192093 h 4925960"/>
              <a:gd name="connsiteX2103" fmla="*/ 1436369 w 4699113"/>
              <a:gd name="connsiteY2103" fmla="*/ 3212840 h 4925960"/>
              <a:gd name="connsiteX2104" fmla="*/ 1439540 w 4699113"/>
              <a:gd name="connsiteY2104" fmla="*/ 3233588 h 4925960"/>
              <a:gd name="connsiteX2105" fmla="*/ 1439540 w 4699113"/>
              <a:gd name="connsiteY2105" fmla="*/ 3245443 h 4925960"/>
              <a:gd name="connsiteX2106" fmla="*/ 1455393 w 4699113"/>
              <a:gd name="connsiteY2106" fmla="*/ 3251371 h 4925960"/>
              <a:gd name="connsiteX2107" fmla="*/ 1461735 w 4699113"/>
              <a:gd name="connsiteY2107" fmla="*/ 3245443 h 4925960"/>
              <a:gd name="connsiteX2108" fmla="*/ 1461735 w 4699113"/>
              <a:gd name="connsiteY2108" fmla="*/ 3230624 h 4925960"/>
              <a:gd name="connsiteX2109" fmla="*/ 1458564 w 4699113"/>
              <a:gd name="connsiteY2109" fmla="*/ 3209877 h 4925960"/>
              <a:gd name="connsiteX2110" fmla="*/ 1455393 w 4699113"/>
              <a:gd name="connsiteY2110" fmla="*/ 3189129 h 4925960"/>
              <a:gd name="connsiteX2111" fmla="*/ 4023734 w 4699113"/>
              <a:gd name="connsiteY2111" fmla="*/ 3186166 h 4925960"/>
              <a:gd name="connsiteX2112" fmla="*/ 4023734 w 4699113"/>
              <a:gd name="connsiteY2112" fmla="*/ 3195057 h 4925960"/>
              <a:gd name="connsiteX2113" fmla="*/ 4023734 w 4699113"/>
              <a:gd name="connsiteY2113" fmla="*/ 3206913 h 4925960"/>
              <a:gd name="connsiteX2114" fmla="*/ 4026905 w 4699113"/>
              <a:gd name="connsiteY2114" fmla="*/ 3212840 h 4925960"/>
              <a:gd name="connsiteX2115" fmla="*/ 4026905 w 4699113"/>
              <a:gd name="connsiteY2115" fmla="*/ 3218768 h 4925960"/>
              <a:gd name="connsiteX2116" fmla="*/ 4042759 w 4699113"/>
              <a:gd name="connsiteY2116" fmla="*/ 3215804 h 4925960"/>
              <a:gd name="connsiteX2117" fmla="*/ 4061784 w 4699113"/>
              <a:gd name="connsiteY2117" fmla="*/ 3224696 h 4925960"/>
              <a:gd name="connsiteX2118" fmla="*/ 4071296 w 4699113"/>
              <a:gd name="connsiteY2118" fmla="*/ 3227660 h 4925960"/>
              <a:gd name="connsiteX2119" fmla="*/ 4071296 w 4699113"/>
              <a:gd name="connsiteY2119" fmla="*/ 3215804 h 4925960"/>
              <a:gd name="connsiteX2120" fmla="*/ 4077638 w 4699113"/>
              <a:gd name="connsiteY2120" fmla="*/ 3212840 h 4925960"/>
              <a:gd name="connsiteX2121" fmla="*/ 4077638 w 4699113"/>
              <a:gd name="connsiteY2121" fmla="*/ 3209877 h 4925960"/>
              <a:gd name="connsiteX2122" fmla="*/ 4071296 w 4699113"/>
              <a:gd name="connsiteY2122" fmla="*/ 3198021 h 4925960"/>
              <a:gd name="connsiteX2123" fmla="*/ 4068126 w 4699113"/>
              <a:gd name="connsiteY2123" fmla="*/ 3192093 h 4925960"/>
              <a:gd name="connsiteX2124" fmla="*/ 4049101 w 4699113"/>
              <a:gd name="connsiteY2124" fmla="*/ 3192093 h 4925960"/>
              <a:gd name="connsiteX2125" fmla="*/ 4036418 w 4699113"/>
              <a:gd name="connsiteY2125" fmla="*/ 3186166 h 4925960"/>
              <a:gd name="connsiteX2126" fmla="*/ 4033247 w 4699113"/>
              <a:gd name="connsiteY2126" fmla="*/ 3186166 h 4925960"/>
              <a:gd name="connsiteX2127" fmla="*/ 773673 w 4699113"/>
              <a:gd name="connsiteY2127" fmla="*/ 3171346 h 4925960"/>
              <a:gd name="connsiteX2128" fmla="*/ 757819 w 4699113"/>
              <a:gd name="connsiteY2128" fmla="*/ 3212840 h 4925960"/>
              <a:gd name="connsiteX2129" fmla="*/ 732453 w 4699113"/>
              <a:gd name="connsiteY2129" fmla="*/ 3248407 h 4925960"/>
              <a:gd name="connsiteX2130" fmla="*/ 732453 w 4699113"/>
              <a:gd name="connsiteY2130" fmla="*/ 3251371 h 4925960"/>
              <a:gd name="connsiteX2131" fmla="*/ 735624 w 4699113"/>
              <a:gd name="connsiteY2131" fmla="*/ 3254335 h 4925960"/>
              <a:gd name="connsiteX2132" fmla="*/ 738795 w 4699113"/>
              <a:gd name="connsiteY2132" fmla="*/ 3257299 h 4925960"/>
              <a:gd name="connsiteX2133" fmla="*/ 741965 w 4699113"/>
              <a:gd name="connsiteY2133" fmla="*/ 3254335 h 4925960"/>
              <a:gd name="connsiteX2134" fmla="*/ 751478 w 4699113"/>
              <a:gd name="connsiteY2134" fmla="*/ 3248407 h 4925960"/>
              <a:gd name="connsiteX2135" fmla="*/ 754649 w 4699113"/>
              <a:gd name="connsiteY2135" fmla="*/ 3236551 h 4925960"/>
              <a:gd name="connsiteX2136" fmla="*/ 760990 w 4699113"/>
              <a:gd name="connsiteY2136" fmla="*/ 3227660 h 4925960"/>
              <a:gd name="connsiteX2137" fmla="*/ 776844 w 4699113"/>
              <a:gd name="connsiteY2137" fmla="*/ 3218768 h 4925960"/>
              <a:gd name="connsiteX2138" fmla="*/ 818064 w 4699113"/>
              <a:gd name="connsiteY2138" fmla="*/ 3215804 h 4925960"/>
              <a:gd name="connsiteX2139" fmla="*/ 859285 w 4699113"/>
              <a:gd name="connsiteY2139" fmla="*/ 3227660 h 4925960"/>
              <a:gd name="connsiteX2140" fmla="*/ 868797 w 4699113"/>
              <a:gd name="connsiteY2140" fmla="*/ 3230624 h 4925960"/>
              <a:gd name="connsiteX2141" fmla="*/ 875139 w 4699113"/>
              <a:gd name="connsiteY2141" fmla="*/ 3218768 h 4925960"/>
              <a:gd name="connsiteX2142" fmla="*/ 865626 w 4699113"/>
              <a:gd name="connsiteY2142" fmla="*/ 3215804 h 4925960"/>
              <a:gd name="connsiteX2143" fmla="*/ 859285 w 4699113"/>
              <a:gd name="connsiteY2143" fmla="*/ 3212840 h 4925960"/>
              <a:gd name="connsiteX2144" fmla="*/ 824406 w 4699113"/>
              <a:gd name="connsiteY2144" fmla="*/ 3198021 h 4925960"/>
              <a:gd name="connsiteX2145" fmla="*/ 786357 w 4699113"/>
              <a:gd name="connsiteY2145" fmla="*/ 3206913 h 4925960"/>
              <a:gd name="connsiteX2146" fmla="*/ 780015 w 4699113"/>
              <a:gd name="connsiteY2146" fmla="*/ 3206913 h 4925960"/>
              <a:gd name="connsiteX2147" fmla="*/ 776844 w 4699113"/>
              <a:gd name="connsiteY2147" fmla="*/ 3203949 h 4925960"/>
              <a:gd name="connsiteX2148" fmla="*/ 776844 w 4699113"/>
              <a:gd name="connsiteY2148" fmla="*/ 3192093 h 4925960"/>
              <a:gd name="connsiteX2149" fmla="*/ 783186 w 4699113"/>
              <a:gd name="connsiteY2149" fmla="*/ 3186166 h 4925960"/>
              <a:gd name="connsiteX2150" fmla="*/ 783186 w 4699113"/>
              <a:gd name="connsiteY2150" fmla="*/ 3177274 h 4925960"/>
              <a:gd name="connsiteX2151" fmla="*/ 3979343 w 4699113"/>
              <a:gd name="connsiteY2151" fmla="*/ 3162455 h 4925960"/>
              <a:gd name="connsiteX2152" fmla="*/ 3979343 w 4699113"/>
              <a:gd name="connsiteY2152" fmla="*/ 3177274 h 4925960"/>
              <a:gd name="connsiteX2153" fmla="*/ 3998368 w 4699113"/>
              <a:gd name="connsiteY2153" fmla="*/ 3186166 h 4925960"/>
              <a:gd name="connsiteX2154" fmla="*/ 3998368 w 4699113"/>
              <a:gd name="connsiteY2154" fmla="*/ 3174310 h 4925960"/>
              <a:gd name="connsiteX2155" fmla="*/ 4014222 w 4699113"/>
              <a:gd name="connsiteY2155" fmla="*/ 3177274 h 4925960"/>
              <a:gd name="connsiteX2156" fmla="*/ 4014222 w 4699113"/>
              <a:gd name="connsiteY2156" fmla="*/ 3174310 h 4925960"/>
              <a:gd name="connsiteX2157" fmla="*/ 4014222 w 4699113"/>
              <a:gd name="connsiteY2157" fmla="*/ 3171346 h 4925960"/>
              <a:gd name="connsiteX2158" fmla="*/ 4014222 w 4699113"/>
              <a:gd name="connsiteY2158" fmla="*/ 3168382 h 4925960"/>
              <a:gd name="connsiteX2159" fmla="*/ 4007880 w 4699113"/>
              <a:gd name="connsiteY2159" fmla="*/ 3162455 h 4925960"/>
              <a:gd name="connsiteX2160" fmla="*/ 3995197 w 4699113"/>
              <a:gd name="connsiteY2160" fmla="*/ 3162455 h 4925960"/>
              <a:gd name="connsiteX2161" fmla="*/ 2638098 w 4699113"/>
              <a:gd name="connsiteY2161" fmla="*/ 3153563 h 4925960"/>
              <a:gd name="connsiteX2162" fmla="*/ 2619074 w 4699113"/>
              <a:gd name="connsiteY2162" fmla="*/ 3165418 h 4925960"/>
              <a:gd name="connsiteX2163" fmla="*/ 2606390 w 4699113"/>
              <a:gd name="connsiteY2163" fmla="*/ 3177274 h 4925960"/>
              <a:gd name="connsiteX2164" fmla="*/ 2603220 w 4699113"/>
              <a:gd name="connsiteY2164" fmla="*/ 3183202 h 4925960"/>
              <a:gd name="connsiteX2165" fmla="*/ 2603220 w 4699113"/>
              <a:gd name="connsiteY2165" fmla="*/ 3186166 h 4925960"/>
              <a:gd name="connsiteX2166" fmla="*/ 2600049 w 4699113"/>
              <a:gd name="connsiteY2166" fmla="*/ 3186166 h 4925960"/>
              <a:gd name="connsiteX2167" fmla="*/ 2600049 w 4699113"/>
              <a:gd name="connsiteY2167" fmla="*/ 3189129 h 4925960"/>
              <a:gd name="connsiteX2168" fmla="*/ 2615903 w 4699113"/>
              <a:gd name="connsiteY2168" fmla="*/ 3192093 h 4925960"/>
              <a:gd name="connsiteX2169" fmla="*/ 2625415 w 4699113"/>
              <a:gd name="connsiteY2169" fmla="*/ 3195057 h 4925960"/>
              <a:gd name="connsiteX2170" fmla="*/ 2657123 w 4699113"/>
              <a:gd name="connsiteY2170" fmla="*/ 3198021 h 4925960"/>
              <a:gd name="connsiteX2171" fmla="*/ 2676148 w 4699113"/>
              <a:gd name="connsiteY2171" fmla="*/ 3183202 h 4925960"/>
              <a:gd name="connsiteX2172" fmla="*/ 2682490 w 4699113"/>
              <a:gd name="connsiteY2172" fmla="*/ 3174310 h 4925960"/>
              <a:gd name="connsiteX2173" fmla="*/ 2688831 w 4699113"/>
              <a:gd name="connsiteY2173" fmla="*/ 3165418 h 4925960"/>
              <a:gd name="connsiteX2174" fmla="*/ 2669806 w 4699113"/>
              <a:gd name="connsiteY2174" fmla="*/ 3165418 h 4925960"/>
              <a:gd name="connsiteX2175" fmla="*/ 2660294 w 4699113"/>
              <a:gd name="connsiteY2175" fmla="*/ 3177274 h 4925960"/>
              <a:gd name="connsiteX2176" fmla="*/ 2647611 w 4699113"/>
              <a:gd name="connsiteY2176" fmla="*/ 3189129 h 4925960"/>
              <a:gd name="connsiteX2177" fmla="*/ 2638098 w 4699113"/>
              <a:gd name="connsiteY2177" fmla="*/ 3186166 h 4925960"/>
              <a:gd name="connsiteX2178" fmla="*/ 2634928 w 4699113"/>
              <a:gd name="connsiteY2178" fmla="*/ 3177274 h 4925960"/>
              <a:gd name="connsiteX2179" fmla="*/ 2641269 w 4699113"/>
              <a:gd name="connsiteY2179" fmla="*/ 3168382 h 4925960"/>
              <a:gd name="connsiteX2180" fmla="*/ 2641269 w 4699113"/>
              <a:gd name="connsiteY2180" fmla="*/ 3165418 h 4925960"/>
              <a:gd name="connsiteX2181" fmla="*/ 2644440 w 4699113"/>
              <a:gd name="connsiteY2181" fmla="*/ 3162455 h 4925960"/>
              <a:gd name="connsiteX2182" fmla="*/ 2644440 w 4699113"/>
              <a:gd name="connsiteY2182" fmla="*/ 3156527 h 4925960"/>
              <a:gd name="connsiteX2183" fmla="*/ 2641269 w 4699113"/>
              <a:gd name="connsiteY2183" fmla="*/ 3156527 h 4925960"/>
              <a:gd name="connsiteX2184" fmla="*/ 2577854 w 4699113"/>
              <a:gd name="connsiteY2184" fmla="*/ 3153563 h 4925960"/>
              <a:gd name="connsiteX2185" fmla="*/ 2577854 w 4699113"/>
              <a:gd name="connsiteY2185" fmla="*/ 3156527 h 4925960"/>
              <a:gd name="connsiteX2186" fmla="*/ 2574683 w 4699113"/>
              <a:gd name="connsiteY2186" fmla="*/ 3162455 h 4925960"/>
              <a:gd name="connsiteX2187" fmla="*/ 2571512 w 4699113"/>
              <a:gd name="connsiteY2187" fmla="*/ 3162455 h 4925960"/>
              <a:gd name="connsiteX2188" fmla="*/ 2562000 w 4699113"/>
              <a:gd name="connsiteY2188" fmla="*/ 3171346 h 4925960"/>
              <a:gd name="connsiteX2189" fmla="*/ 2552487 w 4699113"/>
              <a:gd name="connsiteY2189" fmla="*/ 3171346 h 4925960"/>
              <a:gd name="connsiteX2190" fmla="*/ 2546146 w 4699113"/>
              <a:gd name="connsiteY2190" fmla="*/ 3189129 h 4925960"/>
              <a:gd name="connsiteX2191" fmla="*/ 2530292 w 4699113"/>
              <a:gd name="connsiteY2191" fmla="*/ 3195057 h 4925960"/>
              <a:gd name="connsiteX2192" fmla="*/ 2523950 w 4699113"/>
              <a:gd name="connsiteY2192" fmla="*/ 3209877 h 4925960"/>
              <a:gd name="connsiteX2193" fmla="*/ 2514438 w 4699113"/>
              <a:gd name="connsiteY2193" fmla="*/ 3215804 h 4925960"/>
              <a:gd name="connsiteX2194" fmla="*/ 2479559 w 4699113"/>
              <a:gd name="connsiteY2194" fmla="*/ 3251371 h 4925960"/>
              <a:gd name="connsiteX2195" fmla="*/ 2438339 w 4699113"/>
              <a:gd name="connsiteY2195" fmla="*/ 3278046 h 4925960"/>
              <a:gd name="connsiteX2196" fmla="*/ 2406631 w 4699113"/>
              <a:gd name="connsiteY2196" fmla="*/ 3298793 h 4925960"/>
              <a:gd name="connsiteX2197" fmla="*/ 2381264 w 4699113"/>
              <a:gd name="connsiteY2197" fmla="*/ 3322504 h 4925960"/>
              <a:gd name="connsiteX2198" fmla="*/ 2359069 w 4699113"/>
              <a:gd name="connsiteY2198" fmla="*/ 3331395 h 4925960"/>
              <a:gd name="connsiteX2199" fmla="*/ 2336873 w 4699113"/>
              <a:gd name="connsiteY2199" fmla="*/ 3349179 h 4925960"/>
              <a:gd name="connsiteX2200" fmla="*/ 2333702 w 4699113"/>
              <a:gd name="connsiteY2200" fmla="*/ 3352143 h 4925960"/>
              <a:gd name="connsiteX2201" fmla="*/ 2340044 w 4699113"/>
              <a:gd name="connsiteY2201" fmla="*/ 3358070 h 4925960"/>
              <a:gd name="connsiteX2202" fmla="*/ 2365410 w 4699113"/>
              <a:gd name="connsiteY2202" fmla="*/ 3349179 h 4925960"/>
              <a:gd name="connsiteX2203" fmla="*/ 2384435 w 4699113"/>
              <a:gd name="connsiteY2203" fmla="*/ 3322504 h 4925960"/>
              <a:gd name="connsiteX2204" fmla="*/ 2403460 w 4699113"/>
              <a:gd name="connsiteY2204" fmla="*/ 3319540 h 4925960"/>
              <a:gd name="connsiteX2205" fmla="*/ 2419314 w 4699113"/>
              <a:gd name="connsiteY2205" fmla="*/ 3310648 h 4925960"/>
              <a:gd name="connsiteX2206" fmla="*/ 2485900 w 4699113"/>
              <a:gd name="connsiteY2206" fmla="*/ 3266190 h 4925960"/>
              <a:gd name="connsiteX2207" fmla="*/ 2549316 w 4699113"/>
              <a:gd name="connsiteY2207" fmla="*/ 3212840 h 4925960"/>
              <a:gd name="connsiteX2208" fmla="*/ 2568341 w 4699113"/>
              <a:gd name="connsiteY2208" fmla="*/ 3189129 h 4925960"/>
              <a:gd name="connsiteX2209" fmla="*/ 2593708 w 4699113"/>
              <a:gd name="connsiteY2209" fmla="*/ 3171346 h 4925960"/>
              <a:gd name="connsiteX2210" fmla="*/ 2600049 w 4699113"/>
              <a:gd name="connsiteY2210" fmla="*/ 3162455 h 4925960"/>
              <a:gd name="connsiteX2211" fmla="*/ 2593708 w 4699113"/>
              <a:gd name="connsiteY2211" fmla="*/ 3153563 h 4925960"/>
              <a:gd name="connsiteX2212" fmla="*/ 2584195 w 4699113"/>
              <a:gd name="connsiteY2212" fmla="*/ 3153563 h 4925960"/>
              <a:gd name="connsiteX2213" fmla="*/ 2581024 w 4699113"/>
              <a:gd name="connsiteY2213" fmla="*/ 3153563 h 4925960"/>
              <a:gd name="connsiteX2214" fmla="*/ 4236178 w 4699113"/>
              <a:gd name="connsiteY2214" fmla="*/ 3150599 h 4925960"/>
              <a:gd name="connsiteX2215" fmla="*/ 4226665 w 4699113"/>
              <a:gd name="connsiteY2215" fmla="*/ 3171346 h 4925960"/>
              <a:gd name="connsiteX2216" fmla="*/ 4223494 w 4699113"/>
              <a:gd name="connsiteY2216" fmla="*/ 3195057 h 4925960"/>
              <a:gd name="connsiteX2217" fmla="*/ 4220324 w 4699113"/>
              <a:gd name="connsiteY2217" fmla="*/ 3171346 h 4925960"/>
              <a:gd name="connsiteX2218" fmla="*/ 1195389 w 4699113"/>
              <a:gd name="connsiteY2218" fmla="*/ 3150599 h 4925960"/>
              <a:gd name="connsiteX2219" fmla="*/ 1154168 w 4699113"/>
              <a:gd name="connsiteY2219" fmla="*/ 3156527 h 4925960"/>
              <a:gd name="connsiteX2220" fmla="*/ 1131973 w 4699113"/>
              <a:gd name="connsiteY2220" fmla="*/ 3189129 h 4925960"/>
              <a:gd name="connsiteX2221" fmla="*/ 1157339 w 4699113"/>
              <a:gd name="connsiteY2221" fmla="*/ 3189129 h 4925960"/>
              <a:gd name="connsiteX2222" fmla="*/ 1182705 w 4699113"/>
              <a:gd name="connsiteY2222" fmla="*/ 3186166 h 4925960"/>
              <a:gd name="connsiteX2223" fmla="*/ 1195389 w 4699113"/>
              <a:gd name="connsiteY2223" fmla="*/ 3174310 h 4925960"/>
              <a:gd name="connsiteX2224" fmla="*/ 1201730 w 4699113"/>
              <a:gd name="connsiteY2224" fmla="*/ 3162455 h 4925960"/>
              <a:gd name="connsiteX2225" fmla="*/ 1201730 w 4699113"/>
              <a:gd name="connsiteY2225" fmla="*/ 3153563 h 4925960"/>
              <a:gd name="connsiteX2226" fmla="*/ 2409802 w 4699113"/>
              <a:gd name="connsiteY2226" fmla="*/ 3141707 h 4925960"/>
              <a:gd name="connsiteX2227" fmla="*/ 2400289 w 4699113"/>
              <a:gd name="connsiteY2227" fmla="*/ 3147635 h 4925960"/>
              <a:gd name="connsiteX2228" fmla="*/ 2349556 w 4699113"/>
              <a:gd name="connsiteY2228" fmla="*/ 3195057 h 4925960"/>
              <a:gd name="connsiteX2229" fmla="*/ 2289312 w 4699113"/>
              <a:gd name="connsiteY2229" fmla="*/ 3236551 h 4925960"/>
              <a:gd name="connsiteX2230" fmla="*/ 2267116 w 4699113"/>
              <a:gd name="connsiteY2230" fmla="*/ 3251371 h 4925960"/>
              <a:gd name="connsiteX2231" fmla="*/ 2251262 w 4699113"/>
              <a:gd name="connsiteY2231" fmla="*/ 3266190 h 4925960"/>
              <a:gd name="connsiteX2232" fmla="*/ 2267116 w 4699113"/>
              <a:gd name="connsiteY2232" fmla="*/ 3281010 h 4925960"/>
              <a:gd name="connsiteX2233" fmla="*/ 2289312 w 4699113"/>
              <a:gd name="connsiteY2233" fmla="*/ 3298793 h 4925960"/>
              <a:gd name="connsiteX2234" fmla="*/ 2327361 w 4699113"/>
              <a:gd name="connsiteY2234" fmla="*/ 3316576 h 4925960"/>
              <a:gd name="connsiteX2235" fmla="*/ 2365410 w 4699113"/>
              <a:gd name="connsiteY2235" fmla="*/ 3298793 h 4925960"/>
              <a:gd name="connsiteX2236" fmla="*/ 2374923 w 4699113"/>
              <a:gd name="connsiteY2236" fmla="*/ 3295829 h 4925960"/>
              <a:gd name="connsiteX2237" fmla="*/ 2381264 w 4699113"/>
              <a:gd name="connsiteY2237" fmla="*/ 3292865 h 4925960"/>
              <a:gd name="connsiteX2238" fmla="*/ 2428826 w 4699113"/>
              <a:gd name="connsiteY2238" fmla="*/ 3257299 h 4925960"/>
              <a:gd name="connsiteX2239" fmla="*/ 2473217 w 4699113"/>
              <a:gd name="connsiteY2239" fmla="*/ 3218768 h 4925960"/>
              <a:gd name="connsiteX2240" fmla="*/ 2501754 w 4699113"/>
              <a:gd name="connsiteY2240" fmla="*/ 3198021 h 4925960"/>
              <a:gd name="connsiteX2241" fmla="*/ 2523950 w 4699113"/>
              <a:gd name="connsiteY2241" fmla="*/ 3171346 h 4925960"/>
              <a:gd name="connsiteX2242" fmla="*/ 2479559 w 4699113"/>
              <a:gd name="connsiteY2242" fmla="*/ 3168382 h 4925960"/>
              <a:gd name="connsiteX2243" fmla="*/ 2435168 w 4699113"/>
              <a:gd name="connsiteY2243" fmla="*/ 3162455 h 4925960"/>
              <a:gd name="connsiteX2244" fmla="*/ 2422485 w 4699113"/>
              <a:gd name="connsiteY2244" fmla="*/ 3162455 h 4925960"/>
              <a:gd name="connsiteX2245" fmla="*/ 2419314 w 4699113"/>
              <a:gd name="connsiteY2245" fmla="*/ 3150599 h 4925960"/>
              <a:gd name="connsiteX2246" fmla="*/ 2384435 w 4699113"/>
              <a:gd name="connsiteY2246" fmla="*/ 3126888 h 4925960"/>
              <a:gd name="connsiteX2247" fmla="*/ 2378094 w 4699113"/>
              <a:gd name="connsiteY2247" fmla="*/ 3132816 h 4925960"/>
              <a:gd name="connsiteX2248" fmla="*/ 2355898 w 4699113"/>
              <a:gd name="connsiteY2248" fmla="*/ 3153563 h 4925960"/>
              <a:gd name="connsiteX2249" fmla="*/ 2333702 w 4699113"/>
              <a:gd name="connsiteY2249" fmla="*/ 3174310 h 4925960"/>
              <a:gd name="connsiteX2250" fmla="*/ 2321020 w 4699113"/>
              <a:gd name="connsiteY2250" fmla="*/ 3186166 h 4925960"/>
              <a:gd name="connsiteX2251" fmla="*/ 2314678 w 4699113"/>
              <a:gd name="connsiteY2251" fmla="*/ 3203949 h 4925960"/>
              <a:gd name="connsiteX2252" fmla="*/ 2263945 w 4699113"/>
              <a:gd name="connsiteY2252" fmla="*/ 3230624 h 4925960"/>
              <a:gd name="connsiteX2253" fmla="*/ 2219554 w 4699113"/>
              <a:gd name="connsiteY2253" fmla="*/ 3260262 h 4925960"/>
              <a:gd name="connsiteX2254" fmla="*/ 2270287 w 4699113"/>
              <a:gd name="connsiteY2254" fmla="*/ 3236551 h 4925960"/>
              <a:gd name="connsiteX2255" fmla="*/ 2314678 w 4699113"/>
              <a:gd name="connsiteY2255" fmla="*/ 3203949 h 4925960"/>
              <a:gd name="connsiteX2256" fmla="*/ 2355898 w 4699113"/>
              <a:gd name="connsiteY2256" fmla="*/ 3174310 h 4925960"/>
              <a:gd name="connsiteX2257" fmla="*/ 2393948 w 4699113"/>
              <a:gd name="connsiteY2257" fmla="*/ 3141707 h 4925960"/>
              <a:gd name="connsiteX2258" fmla="*/ 2393948 w 4699113"/>
              <a:gd name="connsiteY2258" fmla="*/ 3132816 h 4925960"/>
              <a:gd name="connsiteX2259" fmla="*/ 2393948 w 4699113"/>
              <a:gd name="connsiteY2259" fmla="*/ 3129852 h 4925960"/>
              <a:gd name="connsiteX2260" fmla="*/ 799040 w 4699113"/>
              <a:gd name="connsiteY2260" fmla="*/ 3115033 h 4925960"/>
              <a:gd name="connsiteX2261" fmla="*/ 789527 w 4699113"/>
              <a:gd name="connsiteY2261" fmla="*/ 3120960 h 4925960"/>
              <a:gd name="connsiteX2262" fmla="*/ 783186 w 4699113"/>
              <a:gd name="connsiteY2262" fmla="*/ 3123924 h 4925960"/>
              <a:gd name="connsiteX2263" fmla="*/ 773673 w 4699113"/>
              <a:gd name="connsiteY2263" fmla="*/ 3135780 h 4925960"/>
              <a:gd name="connsiteX2264" fmla="*/ 773673 w 4699113"/>
              <a:gd name="connsiteY2264" fmla="*/ 3150599 h 4925960"/>
              <a:gd name="connsiteX2265" fmla="*/ 786357 w 4699113"/>
              <a:gd name="connsiteY2265" fmla="*/ 3156527 h 4925960"/>
              <a:gd name="connsiteX2266" fmla="*/ 802210 w 4699113"/>
              <a:gd name="connsiteY2266" fmla="*/ 3153563 h 4925960"/>
              <a:gd name="connsiteX2267" fmla="*/ 818064 w 4699113"/>
              <a:gd name="connsiteY2267" fmla="*/ 3147635 h 4925960"/>
              <a:gd name="connsiteX2268" fmla="*/ 830748 w 4699113"/>
              <a:gd name="connsiteY2268" fmla="*/ 3147635 h 4925960"/>
              <a:gd name="connsiteX2269" fmla="*/ 830748 w 4699113"/>
              <a:gd name="connsiteY2269" fmla="*/ 3162455 h 4925960"/>
              <a:gd name="connsiteX2270" fmla="*/ 827577 w 4699113"/>
              <a:gd name="connsiteY2270" fmla="*/ 3177274 h 4925960"/>
              <a:gd name="connsiteX2271" fmla="*/ 849772 w 4699113"/>
              <a:gd name="connsiteY2271" fmla="*/ 3186166 h 4925960"/>
              <a:gd name="connsiteX2272" fmla="*/ 868797 w 4699113"/>
              <a:gd name="connsiteY2272" fmla="*/ 3195057 h 4925960"/>
              <a:gd name="connsiteX2273" fmla="*/ 865626 w 4699113"/>
              <a:gd name="connsiteY2273" fmla="*/ 3162455 h 4925960"/>
              <a:gd name="connsiteX2274" fmla="*/ 830748 w 4699113"/>
              <a:gd name="connsiteY2274" fmla="*/ 3147635 h 4925960"/>
              <a:gd name="connsiteX2275" fmla="*/ 830748 w 4699113"/>
              <a:gd name="connsiteY2275" fmla="*/ 3135780 h 4925960"/>
              <a:gd name="connsiteX2276" fmla="*/ 837089 w 4699113"/>
              <a:gd name="connsiteY2276" fmla="*/ 3126888 h 4925960"/>
              <a:gd name="connsiteX2277" fmla="*/ 827577 w 4699113"/>
              <a:gd name="connsiteY2277" fmla="*/ 3123924 h 4925960"/>
              <a:gd name="connsiteX2278" fmla="*/ 818064 w 4699113"/>
              <a:gd name="connsiteY2278" fmla="*/ 3126888 h 4925960"/>
              <a:gd name="connsiteX2279" fmla="*/ 805381 w 4699113"/>
              <a:gd name="connsiteY2279" fmla="*/ 3126888 h 4925960"/>
              <a:gd name="connsiteX2280" fmla="*/ 1464906 w 4699113"/>
              <a:gd name="connsiteY2280" fmla="*/ 3103177 h 4925960"/>
              <a:gd name="connsiteX2281" fmla="*/ 1461735 w 4699113"/>
              <a:gd name="connsiteY2281" fmla="*/ 3109105 h 4925960"/>
              <a:gd name="connsiteX2282" fmla="*/ 1452223 w 4699113"/>
              <a:gd name="connsiteY2282" fmla="*/ 3126888 h 4925960"/>
              <a:gd name="connsiteX2283" fmla="*/ 1442710 w 4699113"/>
              <a:gd name="connsiteY2283" fmla="*/ 3147635 h 4925960"/>
              <a:gd name="connsiteX2284" fmla="*/ 1442710 w 4699113"/>
              <a:gd name="connsiteY2284" fmla="*/ 3153563 h 4925960"/>
              <a:gd name="connsiteX2285" fmla="*/ 1436369 w 4699113"/>
              <a:gd name="connsiteY2285" fmla="*/ 3156527 h 4925960"/>
              <a:gd name="connsiteX2286" fmla="*/ 1436369 w 4699113"/>
              <a:gd name="connsiteY2286" fmla="*/ 3165418 h 4925960"/>
              <a:gd name="connsiteX2287" fmla="*/ 1436369 w 4699113"/>
              <a:gd name="connsiteY2287" fmla="*/ 3168382 h 4925960"/>
              <a:gd name="connsiteX2288" fmla="*/ 1445881 w 4699113"/>
              <a:gd name="connsiteY2288" fmla="*/ 3171346 h 4925960"/>
              <a:gd name="connsiteX2289" fmla="*/ 1458564 w 4699113"/>
              <a:gd name="connsiteY2289" fmla="*/ 3171346 h 4925960"/>
              <a:gd name="connsiteX2290" fmla="*/ 1461735 w 4699113"/>
              <a:gd name="connsiteY2290" fmla="*/ 3168382 h 4925960"/>
              <a:gd name="connsiteX2291" fmla="*/ 1461735 w 4699113"/>
              <a:gd name="connsiteY2291" fmla="*/ 3162455 h 4925960"/>
              <a:gd name="connsiteX2292" fmla="*/ 1461735 w 4699113"/>
              <a:gd name="connsiteY2292" fmla="*/ 3150599 h 4925960"/>
              <a:gd name="connsiteX2293" fmla="*/ 1468077 w 4699113"/>
              <a:gd name="connsiteY2293" fmla="*/ 3141707 h 4925960"/>
              <a:gd name="connsiteX2294" fmla="*/ 1474418 w 4699113"/>
              <a:gd name="connsiteY2294" fmla="*/ 3126888 h 4925960"/>
              <a:gd name="connsiteX2295" fmla="*/ 1477589 w 4699113"/>
              <a:gd name="connsiteY2295" fmla="*/ 3115033 h 4925960"/>
              <a:gd name="connsiteX2296" fmla="*/ 1477589 w 4699113"/>
              <a:gd name="connsiteY2296" fmla="*/ 3109105 h 4925960"/>
              <a:gd name="connsiteX2297" fmla="*/ 1474418 w 4699113"/>
              <a:gd name="connsiteY2297" fmla="*/ 3103177 h 4925960"/>
              <a:gd name="connsiteX2298" fmla="*/ 1192218 w 4699113"/>
              <a:gd name="connsiteY2298" fmla="*/ 3103177 h 4925960"/>
              <a:gd name="connsiteX2299" fmla="*/ 1170022 w 4699113"/>
              <a:gd name="connsiteY2299" fmla="*/ 3109105 h 4925960"/>
              <a:gd name="connsiteX2300" fmla="*/ 1157339 w 4699113"/>
              <a:gd name="connsiteY2300" fmla="*/ 3123924 h 4925960"/>
              <a:gd name="connsiteX2301" fmla="*/ 1154168 w 4699113"/>
              <a:gd name="connsiteY2301" fmla="*/ 3132816 h 4925960"/>
              <a:gd name="connsiteX2302" fmla="*/ 1154168 w 4699113"/>
              <a:gd name="connsiteY2302" fmla="*/ 3135780 h 4925960"/>
              <a:gd name="connsiteX2303" fmla="*/ 1173193 w 4699113"/>
              <a:gd name="connsiteY2303" fmla="*/ 3141707 h 4925960"/>
              <a:gd name="connsiteX2304" fmla="*/ 1192218 w 4699113"/>
              <a:gd name="connsiteY2304" fmla="*/ 3135780 h 4925960"/>
              <a:gd name="connsiteX2305" fmla="*/ 1198559 w 4699113"/>
              <a:gd name="connsiteY2305" fmla="*/ 3132816 h 4925960"/>
              <a:gd name="connsiteX2306" fmla="*/ 1204901 w 4699113"/>
              <a:gd name="connsiteY2306" fmla="*/ 3132816 h 4925960"/>
              <a:gd name="connsiteX2307" fmla="*/ 1220755 w 4699113"/>
              <a:gd name="connsiteY2307" fmla="*/ 3123924 h 4925960"/>
              <a:gd name="connsiteX2308" fmla="*/ 1223926 w 4699113"/>
              <a:gd name="connsiteY2308" fmla="*/ 3106141 h 4925960"/>
              <a:gd name="connsiteX2309" fmla="*/ 1217584 w 4699113"/>
              <a:gd name="connsiteY2309" fmla="*/ 3103177 h 4925960"/>
              <a:gd name="connsiteX2310" fmla="*/ 1204901 w 4699113"/>
              <a:gd name="connsiteY2310" fmla="*/ 3103177 h 4925960"/>
              <a:gd name="connsiteX2311" fmla="*/ 1195389 w 4699113"/>
              <a:gd name="connsiteY2311" fmla="*/ 3103177 h 4925960"/>
              <a:gd name="connsiteX2312" fmla="*/ 2723710 w 4699113"/>
              <a:gd name="connsiteY2312" fmla="*/ 3100213 h 4925960"/>
              <a:gd name="connsiteX2313" fmla="*/ 2707856 w 4699113"/>
              <a:gd name="connsiteY2313" fmla="*/ 3103177 h 4925960"/>
              <a:gd name="connsiteX2314" fmla="*/ 2701514 w 4699113"/>
              <a:gd name="connsiteY2314" fmla="*/ 3120960 h 4925960"/>
              <a:gd name="connsiteX2315" fmla="*/ 2698344 w 4699113"/>
              <a:gd name="connsiteY2315" fmla="*/ 3135780 h 4925960"/>
              <a:gd name="connsiteX2316" fmla="*/ 2711027 w 4699113"/>
              <a:gd name="connsiteY2316" fmla="*/ 3141707 h 4925960"/>
              <a:gd name="connsiteX2317" fmla="*/ 2720539 w 4699113"/>
              <a:gd name="connsiteY2317" fmla="*/ 3132816 h 4925960"/>
              <a:gd name="connsiteX2318" fmla="*/ 2730052 w 4699113"/>
              <a:gd name="connsiteY2318" fmla="*/ 3120960 h 4925960"/>
              <a:gd name="connsiteX2319" fmla="*/ 2736393 w 4699113"/>
              <a:gd name="connsiteY2319" fmla="*/ 3106141 h 4925960"/>
              <a:gd name="connsiteX2320" fmla="*/ 2688831 w 4699113"/>
              <a:gd name="connsiteY2320" fmla="*/ 3100213 h 4925960"/>
              <a:gd name="connsiteX2321" fmla="*/ 2666636 w 4699113"/>
              <a:gd name="connsiteY2321" fmla="*/ 3106141 h 4925960"/>
              <a:gd name="connsiteX2322" fmla="*/ 2657123 w 4699113"/>
              <a:gd name="connsiteY2322" fmla="*/ 3126888 h 4925960"/>
              <a:gd name="connsiteX2323" fmla="*/ 2682490 w 4699113"/>
              <a:gd name="connsiteY2323" fmla="*/ 3120960 h 4925960"/>
              <a:gd name="connsiteX2324" fmla="*/ 2837858 w 4699113"/>
              <a:gd name="connsiteY2324" fmla="*/ 3049827 h 4925960"/>
              <a:gd name="connsiteX2325" fmla="*/ 2831517 w 4699113"/>
              <a:gd name="connsiteY2325" fmla="*/ 3058719 h 4925960"/>
              <a:gd name="connsiteX2326" fmla="*/ 2822004 w 4699113"/>
              <a:gd name="connsiteY2326" fmla="*/ 3067611 h 4925960"/>
              <a:gd name="connsiteX2327" fmla="*/ 2825175 w 4699113"/>
              <a:gd name="connsiteY2327" fmla="*/ 3052791 h 4925960"/>
              <a:gd name="connsiteX2328" fmla="*/ 1217584 w 4699113"/>
              <a:gd name="connsiteY2328" fmla="*/ 3049827 h 4925960"/>
              <a:gd name="connsiteX2329" fmla="*/ 1195389 w 4699113"/>
              <a:gd name="connsiteY2329" fmla="*/ 3061683 h 4925960"/>
              <a:gd name="connsiteX2330" fmla="*/ 1189047 w 4699113"/>
              <a:gd name="connsiteY2330" fmla="*/ 3079466 h 4925960"/>
              <a:gd name="connsiteX2331" fmla="*/ 1198559 w 4699113"/>
              <a:gd name="connsiteY2331" fmla="*/ 3085394 h 4925960"/>
              <a:gd name="connsiteX2332" fmla="*/ 1217584 w 4699113"/>
              <a:gd name="connsiteY2332" fmla="*/ 3085394 h 4925960"/>
              <a:gd name="connsiteX2333" fmla="*/ 1242950 w 4699113"/>
              <a:gd name="connsiteY2333" fmla="*/ 3079466 h 4925960"/>
              <a:gd name="connsiteX2334" fmla="*/ 1258804 w 4699113"/>
              <a:gd name="connsiteY2334" fmla="*/ 3049827 h 4925960"/>
              <a:gd name="connsiteX2335" fmla="*/ 1236609 w 4699113"/>
              <a:gd name="connsiteY2335" fmla="*/ 3049827 h 4925960"/>
              <a:gd name="connsiteX2336" fmla="*/ 2742735 w 4699113"/>
              <a:gd name="connsiteY2336" fmla="*/ 3046863 h 4925960"/>
              <a:gd name="connsiteX2337" fmla="*/ 2711027 w 4699113"/>
              <a:gd name="connsiteY2337" fmla="*/ 3049827 h 4925960"/>
              <a:gd name="connsiteX2338" fmla="*/ 2698344 w 4699113"/>
              <a:gd name="connsiteY2338" fmla="*/ 3064647 h 4925960"/>
              <a:gd name="connsiteX2339" fmla="*/ 2692002 w 4699113"/>
              <a:gd name="connsiteY2339" fmla="*/ 3085394 h 4925960"/>
              <a:gd name="connsiteX2340" fmla="*/ 2707856 w 4699113"/>
              <a:gd name="connsiteY2340" fmla="*/ 3085394 h 4925960"/>
              <a:gd name="connsiteX2341" fmla="*/ 2723710 w 4699113"/>
              <a:gd name="connsiteY2341" fmla="*/ 3085394 h 4925960"/>
              <a:gd name="connsiteX2342" fmla="*/ 2736393 w 4699113"/>
              <a:gd name="connsiteY2342" fmla="*/ 3085394 h 4925960"/>
              <a:gd name="connsiteX2343" fmla="*/ 2752247 w 4699113"/>
              <a:gd name="connsiteY2343" fmla="*/ 3085394 h 4925960"/>
              <a:gd name="connsiteX2344" fmla="*/ 2758588 w 4699113"/>
              <a:gd name="connsiteY2344" fmla="*/ 3070574 h 4925960"/>
              <a:gd name="connsiteX2345" fmla="*/ 2771272 w 4699113"/>
              <a:gd name="connsiteY2345" fmla="*/ 3058719 h 4925960"/>
              <a:gd name="connsiteX2346" fmla="*/ 1521980 w 4699113"/>
              <a:gd name="connsiteY2346" fmla="*/ 3026116 h 4925960"/>
              <a:gd name="connsiteX2347" fmla="*/ 1515639 w 4699113"/>
              <a:gd name="connsiteY2347" fmla="*/ 3029080 h 4925960"/>
              <a:gd name="connsiteX2348" fmla="*/ 1509297 w 4699113"/>
              <a:gd name="connsiteY2348" fmla="*/ 3032044 h 4925960"/>
              <a:gd name="connsiteX2349" fmla="*/ 1490272 w 4699113"/>
              <a:gd name="connsiteY2349" fmla="*/ 3058719 h 4925960"/>
              <a:gd name="connsiteX2350" fmla="*/ 1474418 w 4699113"/>
              <a:gd name="connsiteY2350" fmla="*/ 3085394 h 4925960"/>
              <a:gd name="connsiteX2351" fmla="*/ 1468077 w 4699113"/>
              <a:gd name="connsiteY2351" fmla="*/ 3088358 h 4925960"/>
              <a:gd name="connsiteX2352" fmla="*/ 1474418 w 4699113"/>
              <a:gd name="connsiteY2352" fmla="*/ 3094285 h 4925960"/>
              <a:gd name="connsiteX2353" fmla="*/ 1480760 w 4699113"/>
              <a:gd name="connsiteY2353" fmla="*/ 3094285 h 4925960"/>
              <a:gd name="connsiteX2354" fmla="*/ 1487101 w 4699113"/>
              <a:gd name="connsiteY2354" fmla="*/ 3091322 h 4925960"/>
              <a:gd name="connsiteX2355" fmla="*/ 1506126 w 4699113"/>
              <a:gd name="connsiteY2355" fmla="*/ 3064647 h 4925960"/>
              <a:gd name="connsiteX2356" fmla="*/ 1521980 w 4699113"/>
              <a:gd name="connsiteY2356" fmla="*/ 3040936 h 4925960"/>
              <a:gd name="connsiteX2357" fmla="*/ 1525151 w 4699113"/>
              <a:gd name="connsiteY2357" fmla="*/ 3037972 h 4925960"/>
              <a:gd name="connsiteX2358" fmla="*/ 1525151 w 4699113"/>
              <a:gd name="connsiteY2358" fmla="*/ 3032044 h 4925960"/>
              <a:gd name="connsiteX2359" fmla="*/ 1525151 w 4699113"/>
              <a:gd name="connsiteY2359" fmla="*/ 3029080 h 4925960"/>
              <a:gd name="connsiteX2360" fmla="*/ 3969831 w 4699113"/>
              <a:gd name="connsiteY2360" fmla="*/ 3011297 h 4925960"/>
              <a:gd name="connsiteX2361" fmla="*/ 3960318 w 4699113"/>
              <a:gd name="connsiteY2361" fmla="*/ 3020189 h 4925960"/>
              <a:gd name="connsiteX2362" fmla="*/ 3963489 w 4699113"/>
              <a:gd name="connsiteY2362" fmla="*/ 3029080 h 4925960"/>
              <a:gd name="connsiteX2363" fmla="*/ 3960318 w 4699113"/>
              <a:gd name="connsiteY2363" fmla="*/ 3040936 h 4925960"/>
              <a:gd name="connsiteX2364" fmla="*/ 3976172 w 4699113"/>
              <a:gd name="connsiteY2364" fmla="*/ 3040936 h 4925960"/>
              <a:gd name="connsiteX2365" fmla="*/ 3985685 w 4699113"/>
              <a:gd name="connsiteY2365" fmla="*/ 3037972 h 4925960"/>
              <a:gd name="connsiteX2366" fmla="*/ 3982514 w 4699113"/>
              <a:gd name="connsiteY2366" fmla="*/ 3023152 h 4925960"/>
              <a:gd name="connsiteX2367" fmla="*/ 3979343 w 4699113"/>
              <a:gd name="connsiteY2367" fmla="*/ 3011297 h 4925960"/>
              <a:gd name="connsiteX2368" fmla="*/ 1385636 w 4699113"/>
              <a:gd name="connsiteY2368" fmla="*/ 3011297 h 4925960"/>
              <a:gd name="connsiteX2369" fmla="*/ 1350757 w 4699113"/>
              <a:gd name="connsiteY2369" fmla="*/ 3032044 h 4925960"/>
              <a:gd name="connsiteX2370" fmla="*/ 1334903 w 4699113"/>
              <a:gd name="connsiteY2370" fmla="*/ 3049827 h 4925960"/>
              <a:gd name="connsiteX2371" fmla="*/ 1325391 w 4699113"/>
              <a:gd name="connsiteY2371" fmla="*/ 3070574 h 4925960"/>
              <a:gd name="connsiteX2372" fmla="*/ 1296854 w 4699113"/>
              <a:gd name="connsiteY2372" fmla="*/ 3120960 h 4925960"/>
              <a:gd name="connsiteX2373" fmla="*/ 1277829 w 4699113"/>
              <a:gd name="connsiteY2373" fmla="*/ 3174310 h 4925960"/>
              <a:gd name="connsiteX2374" fmla="*/ 1309537 w 4699113"/>
              <a:gd name="connsiteY2374" fmla="*/ 3189129 h 4925960"/>
              <a:gd name="connsiteX2375" fmla="*/ 1341245 w 4699113"/>
              <a:gd name="connsiteY2375" fmla="*/ 3171346 h 4925960"/>
              <a:gd name="connsiteX2376" fmla="*/ 1347587 w 4699113"/>
              <a:gd name="connsiteY2376" fmla="*/ 3168382 h 4925960"/>
              <a:gd name="connsiteX2377" fmla="*/ 1353928 w 4699113"/>
              <a:gd name="connsiteY2377" fmla="*/ 3168382 h 4925960"/>
              <a:gd name="connsiteX2378" fmla="*/ 1376124 w 4699113"/>
              <a:gd name="connsiteY2378" fmla="*/ 3168382 h 4925960"/>
              <a:gd name="connsiteX2379" fmla="*/ 1395148 w 4699113"/>
              <a:gd name="connsiteY2379" fmla="*/ 3162455 h 4925960"/>
              <a:gd name="connsiteX2380" fmla="*/ 1411002 w 4699113"/>
              <a:gd name="connsiteY2380" fmla="*/ 3147635 h 4925960"/>
              <a:gd name="connsiteX2381" fmla="*/ 1430027 w 4699113"/>
              <a:gd name="connsiteY2381" fmla="*/ 3150599 h 4925960"/>
              <a:gd name="connsiteX2382" fmla="*/ 1430027 w 4699113"/>
              <a:gd name="connsiteY2382" fmla="*/ 3147635 h 4925960"/>
              <a:gd name="connsiteX2383" fmla="*/ 1433198 w 4699113"/>
              <a:gd name="connsiteY2383" fmla="*/ 3135780 h 4925960"/>
              <a:gd name="connsiteX2384" fmla="*/ 1436369 w 4699113"/>
              <a:gd name="connsiteY2384" fmla="*/ 3129852 h 4925960"/>
              <a:gd name="connsiteX2385" fmla="*/ 1455393 w 4699113"/>
              <a:gd name="connsiteY2385" fmla="*/ 3091322 h 4925960"/>
              <a:gd name="connsiteX2386" fmla="*/ 1477589 w 4699113"/>
              <a:gd name="connsiteY2386" fmla="*/ 3058719 h 4925960"/>
              <a:gd name="connsiteX2387" fmla="*/ 1480760 w 4699113"/>
              <a:gd name="connsiteY2387" fmla="*/ 3043900 h 4925960"/>
              <a:gd name="connsiteX2388" fmla="*/ 1480760 w 4699113"/>
              <a:gd name="connsiteY2388" fmla="*/ 3029080 h 4925960"/>
              <a:gd name="connsiteX2389" fmla="*/ 1468077 w 4699113"/>
              <a:gd name="connsiteY2389" fmla="*/ 3023152 h 4925960"/>
              <a:gd name="connsiteX2390" fmla="*/ 1452223 w 4699113"/>
              <a:gd name="connsiteY2390" fmla="*/ 3020189 h 4925960"/>
              <a:gd name="connsiteX2391" fmla="*/ 1439540 w 4699113"/>
              <a:gd name="connsiteY2391" fmla="*/ 3023152 h 4925960"/>
              <a:gd name="connsiteX2392" fmla="*/ 1433198 w 4699113"/>
              <a:gd name="connsiteY2392" fmla="*/ 3026116 h 4925960"/>
              <a:gd name="connsiteX2393" fmla="*/ 1430027 w 4699113"/>
              <a:gd name="connsiteY2393" fmla="*/ 3032044 h 4925960"/>
              <a:gd name="connsiteX2394" fmla="*/ 1420515 w 4699113"/>
              <a:gd name="connsiteY2394" fmla="*/ 3029080 h 4925960"/>
              <a:gd name="connsiteX2395" fmla="*/ 1322220 w 4699113"/>
              <a:gd name="connsiteY2395" fmla="*/ 3008333 h 4925960"/>
              <a:gd name="connsiteX2396" fmla="*/ 1312708 w 4699113"/>
              <a:gd name="connsiteY2396" fmla="*/ 3011297 h 4925960"/>
              <a:gd name="connsiteX2397" fmla="*/ 1303195 w 4699113"/>
              <a:gd name="connsiteY2397" fmla="*/ 3029080 h 4925960"/>
              <a:gd name="connsiteX2398" fmla="*/ 1300025 w 4699113"/>
              <a:gd name="connsiteY2398" fmla="*/ 3049827 h 4925960"/>
              <a:gd name="connsiteX2399" fmla="*/ 1296854 w 4699113"/>
              <a:gd name="connsiteY2399" fmla="*/ 3049827 h 4925960"/>
              <a:gd name="connsiteX2400" fmla="*/ 1290512 w 4699113"/>
              <a:gd name="connsiteY2400" fmla="*/ 3049827 h 4925960"/>
              <a:gd name="connsiteX2401" fmla="*/ 1258804 w 4699113"/>
              <a:gd name="connsiteY2401" fmla="*/ 3088358 h 4925960"/>
              <a:gd name="connsiteX2402" fmla="*/ 1239780 w 4699113"/>
              <a:gd name="connsiteY2402" fmla="*/ 3129852 h 4925960"/>
              <a:gd name="connsiteX2403" fmla="*/ 1220755 w 4699113"/>
              <a:gd name="connsiteY2403" fmla="*/ 3162455 h 4925960"/>
              <a:gd name="connsiteX2404" fmla="*/ 1214413 w 4699113"/>
              <a:gd name="connsiteY2404" fmla="*/ 3195057 h 4925960"/>
              <a:gd name="connsiteX2405" fmla="*/ 1211243 w 4699113"/>
              <a:gd name="connsiteY2405" fmla="*/ 3203949 h 4925960"/>
              <a:gd name="connsiteX2406" fmla="*/ 1204901 w 4699113"/>
              <a:gd name="connsiteY2406" fmla="*/ 3212840 h 4925960"/>
              <a:gd name="connsiteX2407" fmla="*/ 1214413 w 4699113"/>
              <a:gd name="connsiteY2407" fmla="*/ 3215804 h 4925960"/>
              <a:gd name="connsiteX2408" fmla="*/ 1223926 w 4699113"/>
              <a:gd name="connsiteY2408" fmla="*/ 3215804 h 4925960"/>
              <a:gd name="connsiteX2409" fmla="*/ 1233438 w 4699113"/>
              <a:gd name="connsiteY2409" fmla="*/ 3209877 h 4925960"/>
              <a:gd name="connsiteX2410" fmla="*/ 1236609 w 4699113"/>
              <a:gd name="connsiteY2410" fmla="*/ 3203949 h 4925960"/>
              <a:gd name="connsiteX2411" fmla="*/ 1246121 w 4699113"/>
              <a:gd name="connsiteY2411" fmla="*/ 3165418 h 4925960"/>
              <a:gd name="connsiteX2412" fmla="*/ 1261975 w 4699113"/>
              <a:gd name="connsiteY2412" fmla="*/ 3126888 h 4925960"/>
              <a:gd name="connsiteX2413" fmla="*/ 1284171 w 4699113"/>
              <a:gd name="connsiteY2413" fmla="*/ 3091322 h 4925960"/>
              <a:gd name="connsiteX2414" fmla="*/ 1303195 w 4699113"/>
              <a:gd name="connsiteY2414" fmla="*/ 3052791 h 4925960"/>
              <a:gd name="connsiteX2415" fmla="*/ 1319049 w 4699113"/>
              <a:gd name="connsiteY2415" fmla="*/ 3040936 h 4925960"/>
              <a:gd name="connsiteX2416" fmla="*/ 1328562 w 4699113"/>
              <a:gd name="connsiteY2416" fmla="*/ 3023152 h 4925960"/>
              <a:gd name="connsiteX2417" fmla="*/ 1331733 w 4699113"/>
              <a:gd name="connsiteY2417" fmla="*/ 3020189 h 4925960"/>
              <a:gd name="connsiteX2418" fmla="*/ 1328562 w 4699113"/>
              <a:gd name="connsiteY2418" fmla="*/ 3011297 h 4925960"/>
              <a:gd name="connsiteX2419" fmla="*/ 2260774 w 4699113"/>
              <a:gd name="connsiteY2419" fmla="*/ 3002405 h 4925960"/>
              <a:gd name="connsiteX2420" fmla="*/ 2298824 w 4699113"/>
              <a:gd name="connsiteY2420" fmla="*/ 3002405 h 4925960"/>
              <a:gd name="connsiteX2421" fmla="*/ 2263945 w 4699113"/>
              <a:gd name="connsiteY2421" fmla="*/ 3008333 h 4925960"/>
              <a:gd name="connsiteX2422" fmla="*/ 2222725 w 4699113"/>
              <a:gd name="connsiteY2422" fmla="*/ 3020189 h 4925960"/>
              <a:gd name="connsiteX2423" fmla="*/ 2216383 w 4699113"/>
              <a:gd name="connsiteY2423" fmla="*/ 3020189 h 4925960"/>
              <a:gd name="connsiteX2424" fmla="*/ 2206871 w 4699113"/>
              <a:gd name="connsiteY2424" fmla="*/ 3017225 h 4925960"/>
              <a:gd name="connsiteX2425" fmla="*/ 2210042 w 4699113"/>
              <a:gd name="connsiteY2425" fmla="*/ 3008333 h 4925960"/>
              <a:gd name="connsiteX2426" fmla="*/ 2219554 w 4699113"/>
              <a:gd name="connsiteY2426" fmla="*/ 3005369 h 4925960"/>
              <a:gd name="connsiteX2427" fmla="*/ 1195389 w 4699113"/>
              <a:gd name="connsiteY2427" fmla="*/ 2999441 h 4925960"/>
              <a:gd name="connsiteX2428" fmla="*/ 1189047 w 4699113"/>
              <a:gd name="connsiteY2428" fmla="*/ 3008333 h 4925960"/>
              <a:gd name="connsiteX2429" fmla="*/ 1150998 w 4699113"/>
              <a:gd name="connsiteY2429" fmla="*/ 3049827 h 4925960"/>
              <a:gd name="connsiteX2430" fmla="*/ 1122460 w 4699113"/>
              <a:gd name="connsiteY2430" fmla="*/ 3094285 h 4925960"/>
              <a:gd name="connsiteX2431" fmla="*/ 1093923 w 4699113"/>
              <a:gd name="connsiteY2431" fmla="*/ 3141707 h 4925960"/>
              <a:gd name="connsiteX2432" fmla="*/ 1071728 w 4699113"/>
              <a:gd name="connsiteY2432" fmla="*/ 3186166 h 4925960"/>
              <a:gd name="connsiteX2433" fmla="*/ 1065386 w 4699113"/>
              <a:gd name="connsiteY2433" fmla="*/ 3209877 h 4925960"/>
              <a:gd name="connsiteX2434" fmla="*/ 1059045 w 4699113"/>
              <a:gd name="connsiteY2434" fmla="*/ 3233588 h 4925960"/>
              <a:gd name="connsiteX2435" fmla="*/ 1059045 w 4699113"/>
              <a:gd name="connsiteY2435" fmla="*/ 3239515 h 4925960"/>
              <a:gd name="connsiteX2436" fmla="*/ 1065386 w 4699113"/>
              <a:gd name="connsiteY2436" fmla="*/ 3248407 h 4925960"/>
              <a:gd name="connsiteX2437" fmla="*/ 1090752 w 4699113"/>
              <a:gd name="connsiteY2437" fmla="*/ 3245443 h 4925960"/>
              <a:gd name="connsiteX2438" fmla="*/ 1100265 w 4699113"/>
              <a:gd name="connsiteY2438" fmla="*/ 3224696 h 4925960"/>
              <a:gd name="connsiteX2439" fmla="*/ 1100265 w 4699113"/>
              <a:gd name="connsiteY2439" fmla="*/ 3209877 h 4925960"/>
              <a:gd name="connsiteX2440" fmla="*/ 1103436 w 4699113"/>
              <a:gd name="connsiteY2440" fmla="*/ 3198021 h 4925960"/>
              <a:gd name="connsiteX2441" fmla="*/ 1116119 w 4699113"/>
              <a:gd name="connsiteY2441" fmla="*/ 3156527 h 4925960"/>
              <a:gd name="connsiteX2442" fmla="*/ 1138314 w 4699113"/>
              <a:gd name="connsiteY2442" fmla="*/ 3120960 h 4925960"/>
              <a:gd name="connsiteX2443" fmla="*/ 1144656 w 4699113"/>
              <a:gd name="connsiteY2443" fmla="*/ 3112069 h 4925960"/>
              <a:gd name="connsiteX2444" fmla="*/ 1147827 w 4699113"/>
              <a:gd name="connsiteY2444" fmla="*/ 3109105 h 4925960"/>
              <a:gd name="connsiteX2445" fmla="*/ 1170022 w 4699113"/>
              <a:gd name="connsiteY2445" fmla="*/ 3067611 h 4925960"/>
              <a:gd name="connsiteX2446" fmla="*/ 1198559 w 4699113"/>
              <a:gd name="connsiteY2446" fmla="*/ 3032044 h 4925960"/>
              <a:gd name="connsiteX2447" fmla="*/ 1214413 w 4699113"/>
              <a:gd name="connsiteY2447" fmla="*/ 3017225 h 4925960"/>
              <a:gd name="connsiteX2448" fmla="*/ 1204901 w 4699113"/>
              <a:gd name="connsiteY2448" fmla="*/ 2999441 h 4925960"/>
              <a:gd name="connsiteX2449" fmla="*/ 2444680 w 4699113"/>
              <a:gd name="connsiteY2449" fmla="*/ 2996478 h 4925960"/>
              <a:gd name="connsiteX2450" fmla="*/ 2447851 w 4699113"/>
              <a:gd name="connsiteY2450" fmla="*/ 2996478 h 4925960"/>
              <a:gd name="connsiteX2451" fmla="*/ 2457364 w 4699113"/>
              <a:gd name="connsiteY2451" fmla="*/ 3011297 h 4925960"/>
              <a:gd name="connsiteX2452" fmla="*/ 2447851 w 4699113"/>
              <a:gd name="connsiteY2452" fmla="*/ 3029080 h 4925960"/>
              <a:gd name="connsiteX2453" fmla="*/ 2438339 w 4699113"/>
              <a:gd name="connsiteY2453" fmla="*/ 3017225 h 4925960"/>
              <a:gd name="connsiteX2454" fmla="*/ 2441510 w 4699113"/>
              <a:gd name="connsiteY2454" fmla="*/ 2999441 h 4925960"/>
              <a:gd name="connsiteX2455" fmla="*/ 1258804 w 4699113"/>
              <a:gd name="connsiteY2455" fmla="*/ 2996478 h 4925960"/>
              <a:gd name="connsiteX2456" fmla="*/ 1236609 w 4699113"/>
              <a:gd name="connsiteY2456" fmla="*/ 3011297 h 4925960"/>
              <a:gd name="connsiteX2457" fmla="*/ 1220755 w 4699113"/>
              <a:gd name="connsiteY2457" fmla="*/ 3032044 h 4925960"/>
              <a:gd name="connsiteX2458" fmla="*/ 1246121 w 4699113"/>
              <a:gd name="connsiteY2458" fmla="*/ 3037972 h 4925960"/>
              <a:gd name="connsiteX2459" fmla="*/ 1268317 w 4699113"/>
              <a:gd name="connsiteY2459" fmla="*/ 3032044 h 4925960"/>
              <a:gd name="connsiteX2460" fmla="*/ 1284171 w 4699113"/>
              <a:gd name="connsiteY2460" fmla="*/ 3026116 h 4925960"/>
              <a:gd name="connsiteX2461" fmla="*/ 1296854 w 4699113"/>
              <a:gd name="connsiteY2461" fmla="*/ 3008333 h 4925960"/>
              <a:gd name="connsiteX2462" fmla="*/ 1290512 w 4699113"/>
              <a:gd name="connsiteY2462" fmla="*/ 3005369 h 4925960"/>
              <a:gd name="connsiteX2463" fmla="*/ 1284171 w 4699113"/>
              <a:gd name="connsiteY2463" fmla="*/ 3005369 h 4925960"/>
              <a:gd name="connsiteX2464" fmla="*/ 1271488 w 4699113"/>
              <a:gd name="connsiteY2464" fmla="*/ 3011297 h 4925960"/>
              <a:gd name="connsiteX2465" fmla="*/ 1265146 w 4699113"/>
              <a:gd name="connsiteY2465" fmla="*/ 3020189 h 4925960"/>
              <a:gd name="connsiteX2466" fmla="*/ 1258804 w 4699113"/>
              <a:gd name="connsiteY2466" fmla="*/ 3029080 h 4925960"/>
              <a:gd name="connsiteX2467" fmla="*/ 1246121 w 4699113"/>
              <a:gd name="connsiteY2467" fmla="*/ 3026116 h 4925960"/>
              <a:gd name="connsiteX2468" fmla="*/ 1246121 w 4699113"/>
              <a:gd name="connsiteY2468" fmla="*/ 3017225 h 4925960"/>
              <a:gd name="connsiteX2469" fmla="*/ 1255634 w 4699113"/>
              <a:gd name="connsiteY2469" fmla="*/ 3011297 h 4925960"/>
              <a:gd name="connsiteX2470" fmla="*/ 1258804 w 4699113"/>
              <a:gd name="connsiteY2470" fmla="*/ 3005369 h 4925960"/>
              <a:gd name="connsiteX2471" fmla="*/ 2777613 w 4699113"/>
              <a:gd name="connsiteY2471" fmla="*/ 2990550 h 4925960"/>
              <a:gd name="connsiteX2472" fmla="*/ 2752247 w 4699113"/>
              <a:gd name="connsiteY2472" fmla="*/ 2996478 h 4925960"/>
              <a:gd name="connsiteX2473" fmla="*/ 2730052 w 4699113"/>
              <a:gd name="connsiteY2473" fmla="*/ 2999441 h 4925960"/>
              <a:gd name="connsiteX2474" fmla="*/ 2723710 w 4699113"/>
              <a:gd name="connsiteY2474" fmla="*/ 3017225 h 4925960"/>
              <a:gd name="connsiteX2475" fmla="*/ 2723710 w 4699113"/>
              <a:gd name="connsiteY2475" fmla="*/ 3037972 h 4925960"/>
              <a:gd name="connsiteX2476" fmla="*/ 2745906 w 4699113"/>
              <a:gd name="connsiteY2476" fmla="*/ 3040936 h 4925960"/>
              <a:gd name="connsiteX2477" fmla="*/ 2768101 w 4699113"/>
              <a:gd name="connsiteY2477" fmla="*/ 3037972 h 4925960"/>
              <a:gd name="connsiteX2478" fmla="*/ 2780784 w 4699113"/>
              <a:gd name="connsiteY2478" fmla="*/ 3026116 h 4925960"/>
              <a:gd name="connsiteX2479" fmla="*/ 2793467 w 4699113"/>
              <a:gd name="connsiteY2479" fmla="*/ 3011297 h 4925960"/>
              <a:gd name="connsiteX2480" fmla="*/ 2796638 w 4699113"/>
              <a:gd name="connsiteY2480" fmla="*/ 2996478 h 4925960"/>
              <a:gd name="connsiteX2481" fmla="*/ 4001539 w 4699113"/>
              <a:gd name="connsiteY2481" fmla="*/ 2981658 h 4925960"/>
              <a:gd name="connsiteX2482" fmla="*/ 4001539 w 4699113"/>
              <a:gd name="connsiteY2482" fmla="*/ 2984622 h 4925960"/>
              <a:gd name="connsiteX2483" fmla="*/ 4004710 w 4699113"/>
              <a:gd name="connsiteY2483" fmla="*/ 2987586 h 4925960"/>
              <a:gd name="connsiteX2484" fmla="*/ 4017393 w 4699113"/>
              <a:gd name="connsiteY2484" fmla="*/ 3005369 h 4925960"/>
              <a:gd name="connsiteX2485" fmla="*/ 4036418 w 4699113"/>
              <a:gd name="connsiteY2485" fmla="*/ 3017225 h 4925960"/>
              <a:gd name="connsiteX2486" fmla="*/ 4049101 w 4699113"/>
              <a:gd name="connsiteY2486" fmla="*/ 3026116 h 4925960"/>
              <a:gd name="connsiteX2487" fmla="*/ 4045930 w 4699113"/>
              <a:gd name="connsiteY2487" fmla="*/ 3040936 h 4925960"/>
              <a:gd name="connsiteX2488" fmla="*/ 4036418 w 4699113"/>
              <a:gd name="connsiteY2488" fmla="*/ 3046863 h 4925960"/>
              <a:gd name="connsiteX2489" fmla="*/ 4023734 w 4699113"/>
              <a:gd name="connsiteY2489" fmla="*/ 3040936 h 4925960"/>
              <a:gd name="connsiteX2490" fmla="*/ 4017393 w 4699113"/>
              <a:gd name="connsiteY2490" fmla="*/ 3037972 h 4925960"/>
              <a:gd name="connsiteX2491" fmla="*/ 4007880 w 4699113"/>
              <a:gd name="connsiteY2491" fmla="*/ 3037972 h 4925960"/>
              <a:gd name="connsiteX2492" fmla="*/ 4017393 w 4699113"/>
              <a:gd name="connsiteY2492" fmla="*/ 3064647 h 4925960"/>
              <a:gd name="connsiteX2493" fmla="*/ 4042759 w 4699113"/>
              <a:gd name="connsiteY2493" fmla="*/ 3079466 h 4925960"/>
              <a:gd name="connsiteX2494" fmla="*/ 4058613 w 4699113"/>
              <a:gd name="connsiteY2494" fmla="*/ 3085394 h 4925960"/>
              <a:gd name="connsiteX2495" fmla="*/ 4058613 w 4699113"/>
              <a:gd name="connsiteY2495" fmla="*/ 3094285 h 4925960"/>
              <a:gd name="connsiteX2496" fmla="*/ 4045930 w 4699113"/>
              <a:gd name="connsiteY2496" fmla="*/ 3100213 h 4925960"/>
              <a:gd name="connsiteX2497" fmla="*/ 4036418 w 4699113"/>
              <a:gd name="connsiteY2497" fmla="*/ 3091322 h 4925960"/>
              <a:gd name="connsiteX2498" fmla="*/ 4023734 w 4699113"/>
              <a:gd name="connsiteY2498" fmla="*/ 3085394 h 4925960"/>
              <a:gd name="connsiteX2499" fmla="*/ 4020564 w 4699113"/>
              <a:gd name="connsiteY2499" fmla="*/ 3094285 h 4925960"/>
              <a:gd name="connsiteX2500" fmla="*/ 4033247 w 4699113"/>
              <a:gd name="connsiteY2500" fmla="*/ 3106141 h 4925960"/>
              <a:gd name="connsiteX2501" fmla="*/ 4045930 w 4699113"/>
              <a:gd name="connsiteY2501" fmla="*/ 3112069 h 4925960"/>
              <a:gd name="connsiteX2502" fmla="*/ 4058613 w 4699113"/>
              <a:gd name="connsiteY2502" fmla="*/ 3115033 h 4925960"/>
              <a:gd name="connsiteX2503" fmla="*/ 4064955 w 4699113"/>
              <a:gd name="connsiteY2503" fmla="*/ 3115033 h 4925960"/>
              <a:gd name="connsiteX2504" fmla="*/ 4099834 w 4699113"/>
              <a:gd name="connsiteY2504" fmla="*/ 3147635 h 4925960"/>
              <a:gd name="connsiteX2505" fmla="*/ 4115687 w 4699113"/>
              <a:gd name="connsiteY2505" fmla="*/ 3186166 h 4925960"/>
              <a:gd name="connsiteX2506" fmla="*/ 4125200 w 4699113"/>
              <a:gd name="connsiteY2506" fmla="*/ 3198021 h 4925960"/>
              <a:gd name="connsiteX2507" fmla="*/ 4131541 w 4699113"/>
              <a:gd name="connsiteY2507" fmla="*/ 3212840 h 4925960"/>
              <a:gd name="connsiteX2508" fmla="*/ 4169591 w 4699113"/>
              <a:gd name="connsiteY2508" fmla="*/ 3289901 h 4925960"/>
              <a:gd name="connsiteX2509" fmla="*/ 4194957 w 4699113"/>
              <a:gd name="connsiteY2509" fmla="*/ 3363998 h 4925960"/>
              <a:gd name="connsiteX2510" fmla="*/ 4213982 w 4699113"/>
              <a:gd name="connsiteY2510" fmla="*/ 3414384 h 4925960"/>
              <a:gd name="connsiteX2511" fmla="*/ 4233006 w 4699113"/>
              <a:gd name="connsiteY2511" fmla="*/ 3461806 h 4925960"/>
              <a:gd name="connsiteX2512" fmla="*/ 4236178 w 4699113"/>
              <a:gd name="connsiteY2512" fmla="*/ 3452914 h 4925960"/>
              <a:gd name="connsiteX2513" fmla="*/ 4233006 w 4699113"/>
              <a:gd name="connsiteY2513" fmla="*/ 3438095 h 4925960"/>
              <a:gd name="connsiteX2514" fmla="*/ 4220324 w 4699113"/>
              <a:gd name="connsiteY2514" fmla="*/ 3402528 h 4925960"/>
              <a:gd name="connsiteX2515" fmla="*/ 4213982 w 4699113"/>
              <a:gd name="connsiteY2515" fmla="*/ 3369926 h 4925960"/>
              <a:gd name="connsiteX2516" fmla="*/ 4217152 w 4699113"/>
              <a:gd name="connsiteY2516" fmla="*/ 3363998 h 4925960"/>
              <a:gd name="connsiteX2517" fmla="*/ 4220324 w 4699113"/>
              <a:gd name="connsiteY2517" fmla="*/ 3361034 h 4925960"/>
              <a:gd name="connsiteX2518" fmla="*/ 4188616 w 4699113"/>
              <a:gd name="connsiteY2518" fmla="*/ 3254335 h 4925960"/>
              <a:gd name="connsiteX2519" fmla="*/ 4147395 w 4699113"/>
              <a:gd name="connsiteY2519" fmla="*/ 3147635 h 4925960"/>
              <a:gd name="connsiteX2520" fmla="*/ 4137883 w 4699113"/>
              <a:gd name="connsiteY2520" fmla="*/ 3147635 h 4925960"/>
              <a:gd name="connsiteX2521" fmla="*/ 4131541 w 4699113"/>
              <a:gd name="connsiteY2521" fmla="*/ 3141707 h 4925960"/>
              <a:gd name="connsiteX2522" fmla="*/ 4125200 w 4699113"/>
              <a:gd name="connsiteY2522" fmla="*/ 3126888 h 4925960"/>
              <a:gd name="connsiteX2523" fmla="*/ 4115687 w 4699113"/>
              <a:gd name="connsiteY2523" fmla="*/ 3112069 h 4925960"/>
              <a:gd name="connsiteX2524" fmla="*/ 4106175 w 4699113"/>
              <a:gd name="connsiteY2524" fmla="*/ 3091322 h 4925960"/>
              <a:gd name="connsiteX2525" fmla="*/ 4099834 w 4699113"/>
              <a:gd name="connsiteY2525" fmla="*/ 3070574 h 4925960"/>
              <a:gd name="connsiteX2526" fmla="*/ 4068126 w 4699113"/>
              <a:gd name="connsiteY2526" fmla="*/ 3046863 h 4925960"/>
              <a:gd name="connsiteX2527" fmla="*/ 4061784 w 4699113"/>
              <a:gd name="connsiteY2527" fmla="*/ 3011297 h 4925960"/>
              <a:gd name="connsiteX2528" fmla="*/ 4058613 w 4699113"/>
              <a:gd name="connsiteY2528" fmla="*/ 2999441 h 4925960"/>
              <a:gd name="connsiteX2529" fmla="*/ 4042759 w 4699113"/>
              <a:gd name="connsiteY2529" fmla="*/ 2996478 h 4925960"/>
              <a:gd name="connsiteX2530" fmla="*/ 4020564 w 4699113"/>
              <a:gd name="connsiteY2530" fmla="*/ 2987586 h 4925960"/>
              <a:gd name="connsiteX2531" fmla="*/ 4166420 w 4699113"/>
              <a:gd name="connsiteY2531" fmla="*/ 2969803 h 4925960"/>
              <a:gd name="connsiteX2532" fmla="*/ 4172762 w 4699113"/>
              <a:gd name="connsiteY2532" fmla="*/ 2975730 h 4925960"/>
              <a:gd name="connsiteX2533" fmla="*/ 4175932 w 4699113"/>
              <a:gd name="connsiteY2533" fmla="*/ 2978694 h 4925960"/>
              <a:gd name="connsiteX2534" fmla="*/ 4182274 w 4699113"/>
              <a:gd name="connsiteY2534" fmla="*/ 3002405 h 4925960"/>
              <a:gd name="connsiteX2535" fmla="*/ 4191786 w 4699113"/>
              <a:gd name="connsiteY2535" fmla="*/ 3029080 h 4925960"/>
              <a:gd name="connsiteX2536" fmla="*/ 4210811 w 4699113"/>
              <a:gd name="connsiteY2536" fmla="*/ 3082430 h 4925960"/>
              <a:gd name="connsiteX2537" fmla="*/ 4213982 w 4699113"/>
              <a:gd name="connsiteY2537" fmla="*/ 3135780 h 4925960"/>
              <a:gd name="connsiteX2538" fmla="*/ 4210811 w 4699113"/>
              <a:gd name="connsiteY2538" fmla="*/ 3150599 h 4925960"/>
              <a:gd name="connsiteX2539" fmla="*/ 4198128 w 4699113"/>
              <a:gd name="connsiteY2539" fmla="*/ 3162455 h 4925960"/>
              <a:gd name="connsiteX2540" fmla="*/ 4179103 w 4699113"/>
              <a:gd name="connsiteY2540" fmla="*/ 3103177 h 4925960"/>
              <a:gd name="connsiteX2541" fmla="*/ 4156908 w 4699113"/>
              <a:gd name="connsiteY2541" fmla="*/ 3040936 h 4925960"/>
              <a:gd name="connsiteX2542" fmla="*/ 4160078 w 4699113"/>
              <a:gd name="connsiteY2542" fmla="*/ 3008333 h 4925960"/>
              <a:gd name="connsiteX2543" fmla="*/ 4156908 w 4699113"/>
              <a:gd name="connsiteY2543" fmla="*/ 2981658 h 4925960"/>
              <a:gd name="connsiteX2544" fmla="*/ 4160078 w 4699113"/>
              <a:gd name="connsiteY2544" fmla="*/ 2975730 h 4925960"/>
              <a:gd name="connsiteX2545" fmla="*/ 2070527 w 4699113"/>
              <a:gd name="connsiteY2545" fmla="*/ 2969803 h 4925960"/>
              <a:gd name="connsiteX2546" fmla="*/ 2051502 w 4699113"/>
              <a:gd name="connsiteY2546" fmla="*/ 2987586 h 4925960"/>
              <a:gd name="connsiteX2547" fmla="*/ 2029306 w 4699113"/>
              <a:gd name="connsiteY2547" fmla="*/ 3005369 h 4925960"/>
              <a:gd name="connsiteX2548" fmla="*/ 2022965 w 4699113"/>
              <a:gd name="connsiteY2548" fmla="*/ 3011297 h 4925960"/>
              <a:gd name="connsiteX2549" fmla="*/ 2029306 w 4699113"/>
              <a:gd name="connsiteY2549" fmla="*/ 3020189 h 4925960"/>
              <a:gd name="connsiteX2550" fmla="*/ 2064185 w 4699113"/>
              <a:gd name="connsiteY2550" fmla="*/ 3005369 h 4925960"/>
              <a:gd name="connsiteX2551" fmla="*/ 3969831 w 4699113"/>
              <a:gd name="connsiteY2551" fmla="*/ 2960911 h 4925960"/>
              <a:gd name="connsiteX2552" fmla="*/ 3960318 w 4699113"/>
              <a:gd name="connsiteY2552" fmla="*/ 2966839 h 4925960"/>
              <a:gd name="connsiteX2553" fmla="*/ 3957148 w 4699113"/>
              <a:gd name="connsiteY2553" fmla="*/ 2978694 h 4925960"/>
              <a:gd name="connsiteX2554" fmla="*/ 3963489 w 4699113"/>
              <a:gd name="connsiteY2554" fmla="*/ 2987586 h 4925960"/>
              <a:gd name="connsiteX2555" fmla="*/ 3973002 w 4699113"/>
              <a:gd name="connsiteY2555" fmla="*/ 2990550 h 4925960"/>
              <a:gd name="connsiteX2556" fmla="*/ 3979343 w 4699113"/>
              <a:gd name="connsiteY2556" fmla="*/ 2984622 h 4925960"/>
              <a:gd name="connsiteX2557" fmla="*/ 3992026 w 4699113"/>
              <a:gd name="connsiteY2557" fmla="*/ 2981658 h 4925960"/>
              <a:gd name="connsiteX2558" fmla="*/ 4001539 w 4699113"/>
              <a:gd name="connsiteY2558" fmla="*/ 2978694 h 4925960"/>
              <a:gd name="connsiteX2559" fmla="*/ 3992026 w 4699113"/>
              <a:gd name="connsiteY2559" fmla="*/ 2969803 h 4925960"/>
              <a:gd name="connsiteX2560" fmla="*/ 3995197 w 4699113"/>
              <a:gd name="connsiteY2560" fmla="*/ 2960911 h 4925960"/>
              <a:gd name="connsiteX2561" fmla="*/ 3985685 w 4699113"/>
              <a:gd name="connsiteY2561" fmla="*/ 2963875 h 4925960"/>
              <a:gd name="connsiteX2562" fmla="*/ 3976172 w 4699113"/>
              <a:gd name="connsiteY2562" fmla="*/ 2963875 h 4925960"/>
              <a:gd name="connsiteX2563" fmla="*/ 2834688 w 4699113"/>
              <a:gd name="connsiteY2563" fmla="*/ 2960911 h 4925960"/>
              <a:gd name="connsiteX2564" fmla="*/ 2837858 w 4699113"/>
              <a:gd name="connsiteY2564" fmla="*/ 2963875 h 4925960"/>
              <a:gd name="connsiteX2565" fmla="*/ 2834688 w 4699113"/>
              <a:gd name="connsiteY2565" fmla="*/ 2963875 h 4925960"/>
              <a:gd name="connsiteX2566" fmla="*/ 1610762 w 4699113"/>
              <a:gd name="connsiteY2566" fmla="*/ 2946092 h 4925960"/>
              <a:gd name="connsiteX2567" fmla="*/ 1569542 w 4699113"/>
              <a:gd name="connsiteY2567" fmla="*/ 2975730 h 4925960"/>
              <a:gd name="connsiteX2568" fmla="*/ 1541005 w 4699113"/>
              <a:gd name="connsiteY2568" fmla="*/ 3008333 h 4925960"/>
              <a:gd name="connsiteX2569" fmla="*/ 1560030 w 4699113"/>
              <a:gd name="connsiteY2569" fmla="*/ 3002405 h 4925960"/>
              <a:gd name="connsiteX2570" fmla="*/ 1569542 w 4699113"/>
              <a:gd name="connsiteY2570" fmla="*/ 2987586 h 4925960"/>
              <a:gd name="connsiteX2571" fmla="*/ 1594908 w 4699113"/>
              <a:gd name="connsiteY2571" fmla="*/ 2969803 h 4925960"/>
              <a:gd name="connsiteX2572" fmla="*/ 2812492 w 4699113"/>
              <a:gd name="connsiteY2572" fmla="*/ 2937200 h 4925960"/>
              <a:gd name="connsiteX2573" fmla="*/ 2777613 w 4699113"/>
              <a:gd name="connsiteY2573" fmla="*/ 2940164 h 4925960"/>
              <a:gd name="connsiteX2574" fmla="*/ 2745906 w 4699113"/>
              <a:gd name="connsiteY2574" fmla="*/ 2946092 h 4925960"/>
              <a:gd name="connsiteX2575" fmla="*/ 2742735 w 4699113"/>
              <a:gd name="connsiteY2575" fmla="*/ 2963875 h 4925960"/>
              <a:gd name="connsiteX2576" fmla="*/ 2742735 w 4699113"/>
              <a:gd name="connsiteY2576" fmla="*/ 2981658 h 4925960"/>
              <a:gd name="connsiteX2577" fmla="*/ 2771272 w 4699113"/>
              <a:gd name="connsiteY2577" fmla="*/ 2978694 h 4925960"/>
              <a:gd name="connsiteX2578" fmla="*/ 2802980 w 4699113"/>
              <a:gd name="connsiteY2578" fmla="*/ 2975730 h 4925960"/>
              <a:gd name="connsiteX2579" fmla="*/ 2812492 w 4699113"/>
              <a:gd name="connsiteY2579" fmla="*/ 2960911 h 4925960"/>
              <a:gd name="connsiteX2580" fmla="*/ 2815663 w 4699113"/>
              <a:gd name="connsiteY2580" fmla="*/ 2946092 h 4925960"/>
              <a:gd name="connsiteX2581" fmla="*/ 2818834 w 4699113"/>
              <a:gd name="connsiteY2581" fmla="*/ 2946092 h 4925960"/>
              <a:gd name="connsiteX2582" fmla="*/ 2818834 w 4699113"/>
              <a:gd name="connsiteY2582" fmla="*/ 2943128 h 4925960"/>
              <a:gd name="connsiteX2583" fmla="*/ 2815663 w 4699113"/>
              <a:gd name="connsiteY2583" fmla="*/ 2940164 h 4925960"/>
              <a:gd name="connsiteX2584" fmla="*/ 2932982 w 4699113"/>
              <a:gd name="connsiteY2584" fmla="*/ 2922381 h 4925960"/>
              <a:gd name="connsiteX2585" fmla="*/ 2932982 w 4699113"/>
              <a:gd name="connsiteY2585" fmla="*/ 3150599 h 4925960"/>
              <a:gd name="connsiteX2586" fmla="*/ 2932982 w 4699113"/>
              <a:gd name="connsiteY2586" fmla="*/ 3378817 h 4925960"/>
              <a:gd name="connsiteX2587" fmla="*/ 2926640 w 4699113"/>
              <a:gd name="connsiteY2587" fmla="*/ 3224696 h 4925960"/>
              <a:gd name="connsiteX2588" fmla="*/ 2926640 w 4699113"/>
              <a:gd name="connsiteY2588" fmla="*/ 3067611 h 4925960"/>
              <a:gd name="connsiteX2589" fmla="*/ 2923470 w 4699113"/>
              <a:gd name="connsiteY2589" fmla="*/ 3058719 h 4925960"/>
              <a:gd name="connsiteX2590" fmla="*/ 2926640 w 4699113"/>
              <a:gd name="connsiteY2590" fmla="*/ 3049827 h 4925960"/>
              <a:gd name="connsiteX2591" fmla="*/ 2926640 w 4699113"/>
              <a:gd name="connsiteY2591" fmla="*/ 3046863 h 4925960"/>
              <a:gd name="connsiteX2592" fmla="*/ 2926640 w 4699113"/>
              <a:gd name="connsiteY2592" fmla="*/ 3043900 h 4925960"/>
              <a:gd name="connsiteX2593" fmla="*/ 2923470 w 4699113"/>
              <a:gd name="connsiteY2593" fmla="*/ 3029080 h 4925960"/>
              <a:gd name="connsiteX2594" fmla="*/ 2923470 w 4699113"/>
              <a:gd name="connsiteY2594" fmla="*/ 3017225 h 4925960"/>
              <a:gd name="connsiteX2595" fmla="*/ 2894933 w 4699113"/>
              <a:gd name="connsiteY2595" fmla="*/ 3058719 h 4925960"/>
              <a:gd name="connsiteX2596" fmla="*/ 2866396 w 4699113"/>
              <a:gd name="connsiteY2596" fmla="*/ 3100213 h 4925960"/>
              <a:gd name="connsiteX2597" fmla="*/ 2856883 w 4699113"/>
              <a:gd name="connsiteY2597" fmla="*/ 3106141 h 4925960"/>
              <a:gd name="connsiteX2598" fmla="*/ 2860054 w 4699113"/>
              <a:gd name="connsiteY2598" fmla="*/ 3120960 h 4925960"/>
              <a:gd name="connsiteX2599" fmla="*/ 2866396 w 4699113"/>
              <a:gd name="connsiteY2599" fmla="*/ 3112069 h 4925960"/>
              <a:gd name="connsiteX2600" fmla="*/ 2869566 w 4699113"/>
              <a:gd name="connsiteY2600" fmla="*/ 3103177 h 4925960"/>
              <a:gd name="connsiteX2601" fmla="*/ 2888591 w 4699113"/>
              <a:gd name="connsiteY2601" fmla="*/ 3082430 h 4925960"/>
              <a:gd name="connsiteX2602" fmla="*/ 2907616 w 4699113"/>
              <a:gd name="connsiteY2602" fmla="*/ 3058719 h 4925960"/>
              <a:gd name="connsiteX2603" fmla="*/ 2917128 w 4699113"/>
              <a:gd name="connsiteY2603" fmla="*/ 3067611 h 4925960"/>
              <a:gd name="connsiteX2604" fmla="*/ 2910786 w 4699113"/>
              <a:gd name="connsiteY2604" fmla="*/ 3079466 h 4925960"/>
              <a:gd name="connsiteX2605" fmla="*/ 2910786 w 4699113"/>
              <a:gd name="connsiteY2605" fmla="*/ 3123924 h 4925960"/>
              <a:gd name="connsiteX2606" fmla="*/ 2907616 w 4699113"/>
              <a:gd name="connsiteY2606" fmla="*/ 3168382 h 4925960"/>
              <a:gd name="connsiteX2607" fmla="*/ 2879079 w 4699113"/>
              <a:gd name="connsiteY2607" fmla="*/ 3224696 h 4925960"/>
              <a:gd name="connsiteX2608" fmla="*/ 2818834 w 4699113"/>
              <a:gd name="connsiteY2608" fmla="*/ 3236551 h 4925960"/>
              <a:gd name="connsiteX2609" fmla="*/ 2799809 w 4699113"/>
              <a:gd name="connsiteY2609" fmla="*/ 3236551 h 4925960"/>
              <a:gd name="connsiteX2610" fmla="*/ 2787126 w 4699113"/>
              <a:gd name="connsiteY2610" fmla="*/ 3224696 h 4925960"/>
              <a:gd name="connsiteX2611" fmla="*/ 2787126 w 4699113"/>
              <a:gd name="connsiteY2611" fmla="*/ 3203949 h 4925960"/>
              <a:gd name="connsiteX2612" fmla="*/ 2799809 w 4699113"/>
              <a:gd name="connsiteY2612" fmla="*/ 3189129 h 4925960"/>
              <a:gd name="connsiteX2613" fmla="*/ 2812492 w 4699113"/>
              <a:gd name="connsiteY2613" fmla="*/ 3174310 h 4925960"/>
              <a:gd name="connsiteX2614" fmla="*/ 2822004 w 4699113"/>
              <a:gd name="connsiteY2614" fmla="*/ 3156527 h 4925960"/>
              <a:gd name="connsiteX2615" fmla="*/ 2834688 w 4699113"/>
              <a:gd name="connsiteY2615" fmla="*/ 3150599 h 4925960"/>
              <a:gd name="connsiteX2616" fmla="*/ 2837858 w 4699113"/>
              <a:gd name="connsiteY2616" fmla="*/ 3135780 h 4925960"/>
              <a:gd name="connsiteX2617" fmla="*/ 2825175 w 4699113"/>
              <a:gd name="connsiteY2617" fmla="*/ 3147635 h 4925960"/>
              <a:gd name="connsiteX2618" fmla="*/ 2818834 w 4699113"/>
              <a:gd name="connsiteY2618" fmla="*/ 3156527 h 4925960"/>
              <a:gd name="connsiteX2619" fmla="*/ 2787126 w 4699113"/>
              <a:gd name="connsiteY2619" fmla="*/ 3189129 h 4925960"/>
              <a:gd name="connsiteX2620" fmla="*/ 2749076 w 4699113"/>
              <a:gd name="connsiteY2620" fmla="*/ 3218768 h 4925960"/>
              <a:gd name="connsiteX2621" fmla="*/ 2768101 w 4699113"/>
              <a:gd name="connsiteY2621" fmla="*/ 3224696 h 4925960"/>
              <a:gd name="connsiteX2622" fmla="*/ 2774442 w 4699113"/>
              <a:gd name="connsiteY2622" fmla="*/ 3236551 h 4925960"/>
              <a:gd name="connsiteX2623" fmla="*/ 2796638 w 4699113"/>
              <a:gd name="connsiteY2623" fmla="*/ 3248407 h 4925960"/>
              <a:gd name="connsiteX2624" fmla="*/ 2822004 w 4699113"/>
              <a:gd name="connsiteY2624" fmla="*/ 3248407 h 4925960"/>
              <a:gd name="connsiteX2625" fmla="*/ 2825175 w 4699113"/>
              <a:gd name="connsiteY2625" fmla="*/ 3251371 h 4925960"/>
              <a:gd name="connsiteX2626" fmla="*/ 2831517 w 4699113"/>
              <a:gd name="connsiteY2626" fmla="*/ 3251371 h 4925960"/>
              <a:gd name="connsiteX2627" fmla="*/ 2837858 w 4699113"/>
              <a:gd name="connsiteY2627" fmla="*/ 3248407 h 4925960"/>
              <a:gd name="connsiteX2628" fmla="*/ 2844200 w 4699113"/>
              <a:gd name="connsiteY2628" fmla="*/ 3251371 h 4925960"/>
              <a:gd name="connsiteX2629" fmla="*/ 2875908 w 4699113"/>
              <a:gd name="connsiteY2629" fmla="*/ 3260262 h 4925960"/>
              <a:gd name="connsiteX2630" fmla="*/ 2901274 w 4699113"/>
              <a:gd name="connsiteY2630" fmla="*/ 3281010 h 4925960"/>
              <a:gd name="connsiteX2631" fmla="*/ 2894933 w 4699113"/>
              <a:gd name="connsiteY2631" fmla="*/ 3281010 h 4925960"/>
              <a:gd name="connsiteX2632" fmla="*/ 2885420 w 4699113"/>
              <a:gd name="connsiteY2632" fmla="*/ 3281010 h 4925960"/>
              <a:gd name="connsiteX2633" fmla="*/ 2894933 w 4699113"/>
              <a:gd name="connsiteY2633" fmla="*/ 3295829 h 4925960"/>
              <a:gd name="connsiteX2634" fmla="*/ 2901274 w 4699113"/>
              <a:gd name="connsiteY2634" fmla="*/ 3307684 h 4925960"/>
              <a:gd name="connsiteX2635" fmla="*/ 2901274 w 4699113"/>
              <a:gd name="connsiteY2635" fmla="*/ 3316576 h 4925960"/>
              <a:gd name="connsiteX2636" fmla="*/ 2898104 w 4699113"/>
              <a:gd name="connsiteY2636" fmla="*/ 3328432 h 4925960"/>
              <a:gd name="connsiteX2637" fmla="*/ 2901274 w 4699113"/>
              <a:gd name="connsiteY2637" fmla="*/ 3340287 h 4925960"/>
              <a:gd name="connsiteX2638" fmla="*/ 2907616 w 4699113"/>
              <a:gd name="connsiteY2638" fmla="*/ 3352143 h 4925960"/>
              <a:gd name="connsiteX2639" fmla="*/ 2907616 w 4699113"/>
              <a:gd name="connsiteY2639" fmla="*/ 3361034 h 4925960"/>
              <a:gd name="connsiteX2640" fmla="*/ 2907616 w 4699113"/>
              <a:gd name="connsiteY2640" fmla="*/ 3372890 h 4925960"/>
              <a:gd name="connsiteX2641" fmla="*/ 2910786 w 4699113"/>
              <a:gd name="connsiteY2641" fmla="*/ 3375854 h 4925960"/>
              <a:gd name="connsiteX2642" fmla="*/ 2907616 w 4699113"/>
              <a:gd name="connsiteY2642" fmla="*/ 3378817 h 4925960"/>
              <a:gd name="connsiteX2643" fmla="*/ 2907616 w 4699113"/>
              <a:gd name="connsiteY2643" fmla="*/ 3381781 h 4925960"/>
              <a:gd name="connsiteX2644" fmla="*/ 2904445 w 4699113"/>
              <a:gd name="connsiteY2644" fmla="*/ 3384745 h 4925960"/>
              <a:gd name="connsiteX2645" fmla="*/ 2901274 w 4699113"/>
              <a:gd name="connsiteY2645" fmla="*/ 3384745 h 4925960"/>
              <a:gd name="connsiteX2646" fmla="*/ 2888591 w 4699113"/>
              <a:gd name="connsiteY2646" fmla="*/ 3390673 h 4925960"/>
              <a:gd name="connsiteX2647" fmla="*/ 2882250 w 4699113"/>
              <a:gd name="connsiteY2647" fmla="*/ 3390673 h 4925960"/>
              <a:gd name="connsiteX2648" fmla="*/ 2853712 w 4699113"/>
              <a:gd name="connsiteY2648" fmla="*/ 3399565 h 4925960"/>
              <a:gd name="connsiteX2649" fmla="*/ 2822004 w 4699113"/>
              <a:gd name="connsiteY2649" fmla="*/ 3393637 h 4925960"/>
              <a:gd name="connsiteX2650" fmla="*/ 2815663 w 4699113"/>
              <a:gd name="connsiteY2650" fmla="*/ 3399565 h 4925960"/>
              <a:gd name="connsiteX2651" fmla="*/ 2802980 w 4699113"/>
              <a:gd name="connsiteY2651" fmla="*/ 3399565 h 4925960"/>
              <a:gd name="connsiteX2652" fmla="*/ 2777613 w 4699113"/>
              <a:gd name="connsiteY2652" fmla="*/ 3414384 h 4925960"/>
              <a:gd name="connsiteX2653" fmla="*/ 2745906 w 4699113"/>
              <a:gd name="connsiteY2653" fmla="*/ 3414384 h 4925960"/>
              <a:gd name="connsiteX2654" fmla="*/ 2730052 w 4699113"/>
              <a:gd name="connsiteY2654" fmla="*/ 3414384 h 4925960"/>
              <a:gd name="connsiteX2655" fmla="*/ 2714198 w 4699113"/>
              <a:gd name="connsiteY2655" fmla="*/ 3417348 h 4925960"/>
              <a:gd name="connsiteX2656" fmla="*/ 2679319 w 4699113"/>
              <a:gd name="connsiteY2656" fmla="*/ 3417348 h 4925960"/>
              <a:gd name="connsiteX2657" fmla="*/ 2644440 w 4699113"/>
              <a:gd name="connsiteY2657" fmla="*/ 3396601 h 4925960"/>
              <a:gd name="connsiteX2658" fmla="*/ 2679319 w 4699113"/>
              <a:gd name="connsiteY2658" fmla="*/ 3396601 h 4925960"/>
              <a:gd name="connsiteX2659" fmla="*/ 2711027 w 4699113"/>
              <a:gd name="connsiteY2659" fmla="*/ 3396601 h 4925960"/>
              <a:gd name="connsiteX2660" fmla="*/ 2698344 w 4699113"/>
              <a:gd name="connsiteY2660" fmla="*/ 3390673 h 4925960"/>
              <a:gd name="connsiteX2661" fmla="*/ 2679319 w 4699113"/>
              <a:gd name="connsiteY2661" fmla="*/ 3390673 h 4925960"/>
              <a:gd name="connsiteX2662" fmla="*/ 2660294 w 4699113"/>
              <a:gd name="connsiteY2662" fmla="*/ 3384745 h 4925960"/>
              <a:gd name="connsiteX2663" fmla="*/ 2644440 w 4699113"/>
              <a:gd name="connsiteY2663" fmla="*/ 3375854 h 4925960"/>
              <a:gd name="connsiteX2664" fmla="*/ 2641269 w 4699113"/>
              <a:gd name="connsiteY2664" fmla="*/ 3363998 h 4925960"/>
              <a:gd name="connsiteX2665" fmla="*/ 2647611 w 4699113"/>
              <a:gd name="connsiteY2665" fmla="*/ 3355106 h 4925960"/>
              <a:gd name="connsiteX2666" fmla="*/ 2653952 w 4699113"/>
              <a:gd name="connsiteY2666" fmla="*/ 3352143 h 4925960"/>
              <a:gd name="connsiteX2667" fmla="*/ 2653952 w 4699113"/>
              <a:gd name="connsiteY2667" fmla="*/ 3349179 h 4925960"/>
              <a:gd name="connsiteX2668" fmla="*/ 2647611 w 4699113"/>
              <a:gd name="connsiteY2668" fmla="*/ 3328432 h 4925960"/>
              <a:gd name="connsiteX2669" fmla="*/ 2663465 w 4699113"/>
              <a:gd name="connsiteY2669" fmla="*/ 3307684 h 4925960"/>
              <a:gd name="connsiteX2670" fmla="*/ 2660294 w 4699113"/>
              <a:gd name="connsiteY2670" fmla="*/ 3301757 h 4925960"/>
              <a:gd name="connsiteX2671" fmla="*/ 2653952 w 4699113"/>
              <a:gd name="connsiteY2671" fmla="*/ 3301757 h 4925960"/>
              <a:gd name="connsiteX2672" fmla="*/ 2584195 w 4699113"/>
              <a:gd name="connsiteY2672" fmla="*/ 3355106 h 4925960"/>
              <a:gd name="connsiteX2673" fmla="*/ 2514438 w 4699113"/>
              <a:gd name="connsiteY2673" fmla="*/ 3399565 h 4925960"/>
              <a:gd name="connsiteX2674" fmla="*/ 2514438 w 4699113"/>
              <a:gd name="connsiteY2674" fmla="*/ 3402528 h 4925960"/>
              <a:gd name="connsiteX2675" fmla="*/ 2517608 w 4699113"/>
              <a:gd name="connsiteY2675" fmla="*/ 3402528 h 4925960"/>
              <a:gd name="connsiteX2676" fmla="*/ 2555658 w 4699113"/>
              <a:gd name="connsiteY2676" fmla="*/ 3384745 h 4925960"/>
              <a:gd name="connsiteX2677" fmla="*/ 2600049 w 4699113"/>
              <a:gd name="connsiteY2677" fmla="*/ 3381781 h 4925960"/>
              <a:gd name="connsiteX2678" fmla="*/ 2622244 w 4699113"/>
              <a:gd name="connsiteY2678" fmla="*/ 3393637 h 4925960"/>
              <a:gd name="connsiteX2679" fmla="*/ 2622244 w 4699113"/>
              <a:gd name="connsiteY2679" fmla="*/ 3420312 h 4925960"/>
              <a:gd name="connsiteX2680" fmla="*/ 2622244 w 4699113"/>
              <a:gd name="connsiteY2680" fmla="*/ 3423276 h 4925960"/>
              <a:gd name="connsiteX2681" fmla="*/ 2615903 w 4699113"/>
              <a:gd name="connsiteY2681" fmla="*/ 3426239 h 4925960"/>
              <a:gd name="connsiteX2682" fmla="*/ 2615903 w 4699113"/>
              <a:gd name="connsiteY2682" fmla="*/ 3432167 h 4925960"/>
              <a:gd name="connsiteX2683" fmla="*/ 2612732 w 4699113"/>
              <a:gd name="connsiteY2683" fmla="*/ 3432167 h 4925960"/>
              <a:gd name="connsiteX2684" fmla="*/ 2600049 w 4699113"/>
              <a:gd name="connsiteY2684" fmla="*/ 3446987 h 4925960"/>
              <a:gd name="connsiteX2685" fmla="*/ 2577854 w 4699113"/>
              <a:gd name="connsiteY2685" fmla="*/ 3446987 h 4925960"/>
              <a:gd name="connsiteX2686" fmla="*/ 2549316 w 4699113"/>
              <a:gd name="connsiteY2686" fmla="*/ 3461806 h 4925960"/>
              <a:gd name="connsiteX2687" fmla="*/ 2514438 w 4699113"/>
              <a:gd name="connsiteY2687" fmla="*/ 3467734 h 4925960"/>
              <a:gd name="connsiteX2688" fmla="*/ 2489071 w 4699113"/>
              <a:gd name="connsiteY2688" fmla="*/ 3476625 h 4925960"/>
              <a:gd name="connsiteX2689" fmla="*/ 2463705 w 4699113"/>
              <a:gd name="connsiteY2689" fmla="*/ 3479589 h 4925960"/>
              <a:gd name="connsiteX2690" fmla="*/ 2425656 w 4699113"/>
              <a:gd name="connsiteY2690" fmla="*/ 3485517 h 4925960"/>
              <a:gd name="connsiteX2691" fmla="*/ 2384435 w 4699113"/>
              <a:gd name="connsiteY2691" fmla="*/ 3497372 h 4925960"/>
              <a:gd name="connsiteX2692" fmla="*/ 2352727 w 4699113"/>
              <a:gd name="connsiteY2692" fmla="*/ 3503300 h 4925960"/>
              <a:gd name="connsiteX2693" fmla="*/ 2317848 w 4699113"/>
              <a:gd name="connsiteY2693" fmla="*/ 3503300 h 4925960"/>
              <a:gd name="connsiteX2694" fmla="*/ 2260774 w 4699113"/>
              <a:gd name="connsiteY2694" fmla="*/ 3524047 h 4925960"/>
              <a:gd name="connsiteX2695" fmla="*/ 2197358 w 4699113"/>
              <a:gd name="connsiteY2695" fmla="*/ 3535903 h 4925960"/>
              <a:gd name="connsiteX2696" fmla="*/ 2165650 w 4699113"/>
              <a:gd name="connsiteY2696" fmla="*/ 3544794 h 4925960"/>
              <a:gd name="connsiteX2697" fmla="*/ 2137114 w 4699113"/>
              <a:gd name="connsiteY2697" fmla="*/ 3547758 h 4925960"/>
              <a:gd name="connsiteX2698" fmla="*/ 2162480 w 4699113"/>
              <a:gd name="connsiteY2698" fmla="*/ 3535903 h 4925960"/>
              <a:gd name="connsiteX2699" fmla="*/ 2187846 w 4699113"/>
              <a:gd name="connsiteY2699" fmla="*/ 3524047 h 4925960"/>
              <a:gd name="connsiteX2700" fmla="*/ 2447851 w 4699113"/>
              <a:gd name="connsiteY2700" fmla="*/ 3402528 h 4925960"/>
              <a:gd name="connsiteX2701" fmla="*/ 2685660 w 4699113"/>
              <a:gd name="connsiteY2701" fmla="*/ 3239515 h 4925960"/>
              <a:gd name="connsiteX2702" fmla="*/ 2815663 w 4699113"/>
              <a:gd name="connsiteY2702" fmla="*/ 3112069 h 4925960"/>
              <a:gd name="connsiteX2703" fmla="*/ 2917128 w 4699113"/>
              <a:gd name="connsiteY2703" fmla="*/ 2960911 h 4925960"/>
              <a:gd name="connsiteX2704" fmla="*/ 2923470 w 4699113"/>
              <a:gd name="connsiteY2704" fmla="*/ 2943128 h 4925960"/>
              <a:gd name="connsiteX2705" fmla="*/ 2714198 w 4699113"/>
              <a:gd name="connsiteY2705" fmla="*/ 2916453 h 4925960"/>
              <a:gd name="connsiteX2706" fmla="*/ 2701514 w 4699113"/>
              <a:gd name="connsiteY2706" fmla="*/ 2919417 h 4925960"/>
              <a:gd name="connsiteX2707" fmla="*/ 2698344 w 4699113"/>
              <a:gd name="connsiteY2707" fmla="*/ 2928308 h 4925960"/>
              <a:gd name="connsiteX2708" fmla="*/ 2692002 w 4699113"/>
              <a:gd name="connsiteY2708" fmla="*/ 2957947 h 4925960"/>
              <a:gd name="connsiteX2709" fmla="*/ 2688831 w 4699113"/>
              <a:gd name="connsiteY2709" fmla="*/ 2981658 h 4925960"/>
              <a:gd name="connsiteX2710" fmla="*/ 2660294 w 4699113"/>
              <a:gd name="connsiteY2710" fmla="*/ 3043900 h 4925960"/>
              <a:gd name="connsiteX2711" fmla="*/ 2622244 w 4699113"/>
              <a:gd name="connsiteY2711" fmla="*/ 3106141 h 4925960"/>
              <a:gd name="connsiteX2712" fmla="*/ 2615903 w 4699113"/>
              <a:gd name="connsiteY2712" fmla="*/ 3123924 h 4925960"/>
              <a:gd name="connsiteX2713" fmla="*/ 2634928 w 4699113"/>
              <a:gd name="connsiteY2713" fmla="*/ 3126888 h 4925960"/>
              <a:gd name="connsiteX2714" fmla="*/ 2644440 w 4699113"/>
              <a:gd name="connsiteY2714" fmla="*/ 3109105 h 4925960"/>
              <a:gd name="connsiteX2715" fmla="*/ 2653952 w 4699113"/>
              <a:gd name="connsiteY2715" fmla="*/ 3091322 h 4925960"/>
              <a:gd name="connsiteX2716" fmla="*/ 2657123 w 4699113"/>
              <a:gd name="connsiteY2716" fmla="*/ 3085394 h 4925960"/>
              <a:gd name="connsiteX2717" fmla="*/ 2669806 w 4699113"/>
              <a:gd name="connsiteY2717" fmla="*/ 3082430 h 4925960"/>
              <a:gd name="connsiteX2718" fmla="*/ 2679319 w 4699113"/>
              <a:gd name="connsiteY2718" fmla="*/ 3049827 h 4925960"/>
              <a:gd name="connsiteX2719" fmla="*/ 2698344 w 4699113"/>
              <a:gd name="connsiteY2719" fmla="*/ 3023152 h 4925960"/>
              <a:gd name="connsiteX2720" fmla="*/ 2704685 w 4699113"/>
              <a:gd name="connsiteY2720" fmla="*/ 3011297 h 4925960"/>
              <a:gd name="connsiteX2721" fmla="*/ 2704685 w 4699113"/>
              <a:gd name="connsiteY2721" fmla="*/ 2999441 h 4925960"/>
              <a:gd name="connsiteX2722" fmla="*/ 2704685 w 4699113"/>
              <a:gd name="connsiteY2722" fmla="*/ 2981658 h 4925960"/>
              <a:gd name="connsiteX2723" fmla="*/ 2720539 w 4699113"/>
              <a:gd name="connsiteY2723" fmla="*/ 2969803 h 4925960"/>
              <a:gd name="connsiteX2724" fmla="*/ 2723710 w 4699113"/>
              <a:gd name="connsiteY2724" fmla="*/ 2966839 h 4925960"/>
              <a:gd name="connsiteX2725" fmla="*/ 2723710 w 4699113"/>
              <a:gd name="connsiteY2725" fmla="*/ 2963875 h 4925960"/>
              <a:gd name="connsiteX2726" fmla="*/ 2714198 w 4699113"/>
              <a:gd name="connsiteY2726" fmla="*/ 2946092 h 4925960"/>
              <a:gd name="connsiteX2727" fmla="*/ 2726881 w 4699113"/>
              <a:gd name="connsiteY2727" fmla="*/ 2925345 h 4925960"/>
              <a:gd name="connsiteX2728" fmla="*/ 2726881 w 4699113"/>
              <a:gd name="connsiteY2728" fmla="*/ 2919417 h 4925960"/>
              <a:gd name="connsiteX2729" fmla="*/ 2758588 w 4699113"/>
              <a:gd name="connsiteY2729" fmla="*/ 2901634 h 4925960"/>
              <a:gd name="connsiteX2730" fmla="*/ 2745906 w 4699113"/>
              <a:gd name="connsiteY2730" fmla="*/ 2907561 h 4925960"/>
              <a:gd name="connsiteX2731" fmla="*/ 2749076 w 4699113"/>
              <a:gd name="connsiteY2731" fmla="*/ 2922381 h 4925960"/>
              <a:gd name="connsiteX2732" fmla="*/ 2758588 w 4699113"/>
              <a:gd name="connsiteY2732" fmla="*/ 2928308 h 4925960"/>
              <a:gd name="connsiteX2733" fmla="*/ 2768101 w 4699113"/>
              <a:gd name="connsiteY2733" fmla="*/ 2928308 h 4925960"/>
              <a:gd name="connsiteX2734" fmla="*/ 2774442 w 4699113"/>
              <a:gd name="connsiteY2734" fmla="*/ 2928308 h 4925960"/>
              <a:gd name="connsiteX2735" fmla="*/ 2771272 w 4699113"/>
              <a:gd name="connsiteY2735" fmla="*/ 2916453 h 4925960"/>
              <a:gd name="connsiteX2736" fmla="*/ 2771272 w 4699113"/>
              <a:gd name="connsiteY2736" fmla="*/ 2901634 h 4925960"/>
              <a:gd name="connsiteX2737" fmla="*/ 3075668 w 4699113"/>
              <a:gd name="connsiteY2737" fmla="*/ 2898670 h 4925960"/>
              <a:gd name="connsiteX2738" fmla="*/ 3088351 w 4699113"/>
              <a:gd name="connsiteY2738" fmla="*/ 2898670 h 4925960"/>
              <a:gd name="connsiteX2739" fmla="*/ 3097863 w 4699113"/>
              <a:gd name="connsiteY2739" fmla="*/ 2904598 h 4925960"/>
              <a:gd name="connsiteX2740" fmla="*/ 3085180 w 4699113"/>
              <a:gd name="connsiteY2740" fmla="*/ 2922381 h 4925960"/>
              <a:gd name="connsiteX2741" fmla="*/ 3072497 w 4699113"/>
              <a:gd name="connsiteY2741" fmla="*/ 2925345 h 4925960"/>
              <a:gd name="connsiteX2742" fmla="*/ 3056643 w 4699113"/>
              <a:gd name="connsiteY2742" fmla="*/ 2922381 h 4925960"/>
              <a:gd name="connsiteX2743" fmla="*/ 3050302 w 4699113"/>
              <a:gd name="connsiteY2743" fmla="*/ 2913489 h 4925960"/>
              <a:gd name="connsiteX2744" fmla="*/ 3059814 w 4699113"/>
              <a:gd name="connsiteY2744" fmla="*/ 2901634 h 4925960"/>
              <a:gd name="connsiteX2745" fmla="*/ 1379294 w 4699113"/>
              <a:gd name="connsiteY2745" fmla="*/ 2898670 h 4925960"/>
              <a:gd name="connsiteX2746" fmla="*/ 1350757 w 4699113"/>
              <a:gd name="connsiteY2746" fmla="*/ 2901634 h 4925960"/>
              <a:gd name="connsiteX2747" fmla="*/ 1328562 w 4699113"/>
              <a:gd name="connsiteY2747" fmla="*/ 2919417 h 4925960"/>
              <a:gd name="connsiteX2748" fmla="*/ 1350757 w 4699113"/>
              <a:gd name="connsiteY2748" fmla="*/ 2937200 h 4925960"/>
              <a:gd name="connsiteX2749" fmla="*/ 1379294 w 4699113"/>
              <a:gd name="connsiteY2749" fmla="*/ 2928308 h 4925960"/>
              <a:gd name="connsiteX2750" fmla="*/ 1385636 w 4699113"/>
              <a:gd name="connsiteY2750" fmla="*/ 2925345 h 4925960"/>
              <a:gd name="connsiteX2751" fmla="*/ 1388807 w 4699113"/>
              <a:gd name="connsiteY2751" fmla="*/ 2922381 h 4925960"/>
              <a:gd name="connsiteX2752" fmla="*/ 1395148 w 4699113"/>
              <a:gd name="connsiteY2752" fmla="*/ 2916453 h 4925960"/>
              <a:gd name="connsiteX2753" fmla="*/ 1398319 w 4699113"/>
              <a:gd name="connsiteY2753" fmla="*/ 2907561 h 4925960"/>
              <a:gd name="connsiteX2754" fmla="*/ 1391978 w 4699113"/>
              <a:gd name="connsiteY2754" fmla="*/ 2901634 h 4925960"/>
              <a:gd name="connsiteX2755" fmla="*/ 3043960 w 4699113"/>
              <a:gd name="connsiteY2755" fmla="*/ 2892742 h 4925960"/>
              <a:gd name="connsiteX2756" fmla="*/ 3050302 w 4699113"/>
              <a:gd name="connsiteY2756" fmla="*/ 2898670 h 4925960"/>
              <a:gd name="connsiteX2757" fmla="*/ 3043960 w 4699113"/>
              <a:gd name="connsiteY2757" fmla="*/ 2904598 h 4925960"/>
              <a:gd name="connsiteX2758" fmla="*/ 3040789 w 4699113"/>
              <a:gd name="connsiteY2758" fmla="*/ 2904598 h 4925960"/>
              <a:gd name="connsiteX2759" fmla="*/ 3040789 w 4699113"/>
              <a:gd name="connsiteY2759" fmla="*/ 2898670 h 4925960"/>
              <a:gd name="connsiteX2760" fmla="*/ 3040789 w 4699113"/>
              <a:gd name="connsiteY2760" fmla="*/ 2895706 h 4925960"/>
              <a:gd name="connsiteX2761" fmla="*/ 2799809 w 4699113"/>
              <a:gd name="connsiteY2761" fmla="*/ 2892742 h 4925960"/>
              <a:gd name="connsiteX2762" fmla="*/ 2802980 w 4699113"/>
              <a:gd name="connsiteY2762" fmla="*/ 2901634 h 4925960"/>
              <a:gd name="connsiteX2763" fmla="*/ 2802980 w 4699113"/>
              <a:gd name="connsiteY2763" fmla="*/ 2913489 h 4925960"/>
              <a:gd name="connsiteX2764" fmla="*/ 2802980 w 4699113"/>
              <a:gd name="connsiteY2764" fmla="*/ 2916453 h 4925960"/>
              <a:gd name="connsiteX2765" fmla="*/ 2809321 w 4699113"/>
              <a:gd name="connsiteY2765" fmla="*/ 2919417 h 4925960"/>
              <a:gd name="connsiteX2766" fmla="*/ 2812492 w 4699113"/>
              <a:gd name="connsiteY2766" fmla="*/ 2919417 h 4925960"/>
              <a:gd name="connsiteX2767" fmla="*/ 2818834 w 4699113"/>
              <a:gd name="connsiteY2767" fmla="*/ 2916453 h 4925960"/>
              <a:gd name="connsiteX2768" fmla="*/ 2822004 w 4699113"/>
              <a:gd name="connsiteY2768" fmla="*/ 2907561 h 4925960"/>
              <a:gd name="connsiteX2769" fmla="*/ 2818834 w 4699113"/>
              <a:gd name="connsiteY2769" fmla="*/ 2898670 h 4925960"/>
              <a:gd name="connsiteX2770" fmla="*/ 2815663 w 4699113"/>
              <a:gd name="connsiteY2770" fmla="*/ 2892742 h 4925960"/>
              <a:gd name="connsiteX2771" fmla="*/ 2802980 w 4699113"/>
              <a:gd name="connsiteY2771" fmla="*/ 2892742 h 4925960"/>
              <a:gd name="connsiteX2772" fmla="*/ 3995197 w 4699113"/>
              <a:gd name="connsiteY2772" fmla="*/ 2880886 h 4925960"/>
              <a:gd name="connsiteX2773" fmla="*/ 3998368 w 4699113"/>
              <a:gd name="connsiteY2773" fmla="*/ 2892742 h 4925960"/>
              <a:gd name="connsiteX2774" fmla="*/ 3995197 w 4699113"/>
              <a:gd name="connsiteY2774" fmla="*/ 2904598 h 4925960"/>
              <a:gd name="connsiteX2775" fmla="*/ 4007880 w 4699113"/>
              <a:gd name="connsiteY2775" fmla="*/ 2913489 h 4925960"/>
              <a:gd name="connsiteX2776" fmla="*/ 4026905 w 4699113"/>
              <a:gd name="connsiteY2776" fmla="*/ 2919417 h 4925960"/>
              <a:gd name="connsiteX2777" fmla="*/ 4039588 w 4699113"/>
              <a:gd name="connsiteY2777" fmla="*/ 2928308 h 4925960"/>
              <a:gd name="connsiteX2778" fmla="*/ 4036418 w 4699113"/>
              <a:gd name="connsiteY2778" fmla="*/ 2940164 h 4925960"/>
              <a:gd name="connsiteX2779" fmla="*/ 4023734 w 4699113"/>
              <a:gd name="connsiteY2779" fmla="*/ 2946092 h 4925960"/>
              <a:gd name="connsiteX2780" fmla="*/ 4017393 w 4699113"/>
              <a:gd name="connsiteY2780" fmla="*/ 2937200 h 4925960"/>
              <a:gd name="connsiteX2781" fmla="*/ 4007880 w 4699113"/>
              <a:gd name="connsiteY2781" fmla="*/ 2934236 h 4925960"/>
              <a:gd name="connsiteX2782" fmla="*/ 4001539 w 4699113"/>
              <a:gd name="connsiteY2782" fmla="*/ 2937200 h 4925960"/>
              <a:gd name="connsiteX2783" fmla="*/ 4001539 w 4699113"/>
              <a:gd name="connsiteY2783" fmla="*/ 2946092 h 4925960"/>
              <a:gd name="connsiteX2784" fmla="*/ 4001539 w 4699113"/>
              <a:gd name="connsiteY2784" fmla="*/ 2960911 h 4925960"/>
              <a:gd name="connsiteX2785" fmla="*/ 4036418 w 4699113"/>
              <a:gd name="connsiteY2785" fmla="*/ 2969803 h 4925960"/>
              <a:gd name="connsiteX2786" fmla="*/ 4064955 w 4699113"/>
              <a:gd name="connsiteY2786" fmla="*/ 2990550 h 4925960"/>
              <a:gd name="connsiteX2787" fmla="*/ 4055442 w 4699113"/>
              <a:gd name="connsiteY2787" fmla="*/ 2946092 h 4925960"/>
              <a:gd name="connsiteX2788" fmla="*/ 4049101 w 4699113"/>
              <a:gd name="connsiteY2788" fmla="*/ 2901634 h 4925960"/>
              <a:gd name="connsiteX2789" fmla="*/ 4042759 w 4699113"/>
              <a:gd name="connsiteY2789" fmla="*/ 2898670 h 4925960"/>
              <a:gd name="connsiteX2790" fmla="*/ 4042759 w 4699113"/>
              <a:gd name="connsiteY2790" fmla="*/ 2892742 h 4925960"/>
              <a:gd name="connsiteX2791" fmla="*/ 4017393 w 4699113"/>
              <a:gd name="connsiteY2791" fmla="*/ 2886814 h 4925960"/>
              <a:gd name="connsiteX2792" fmla="*/ 1705886 w 4699113"/>
              <a:gd name="connsiteY2792" fmla="*/ 2880886 h 4925960"/>
              <a:gd name="connsiteX2793" fmla="*/ 1702715 w 4699113"/>
              <a:gd name="connsiteY2793" fmla="*/ 2883850 h 4925960"/>
              <a:gd name="connsiteX2794" fmla="*/ 1655153 w 4699113"/>
              <a:gd name="connsiteY2794" fmla="*/ 2907561 h 4925960"/>
              <a:gd name="connsiteX2795" fmla="*/ 1613933 w 4699113"/>
              <a:gd name="connsiteY2795" fmla="*/ 2943128 h 4925960"/>
              <a:gd name="connsiteX2796" fmla="*/ 1661495 w 4699113"/>
              <a:gd name="connsiteY2796" fmla="*/ 2919417 h 4925960"/>
              <a:gd name="connsiteX2797" fmla="*/ 1702715 w 4699113"/>
              <a:gd name="connsiteY2797" fmla="*/ 2883850 h 4925960"/>
              <a:gd name="connsiteX2798" fmla="*/ 1705886 w 4699113"/>
              <a:gd name="connsiteY2798" fmla="*/ 2883850 h 4925960"/>
              <a:gd name="connsiteX2799" fmla="*/ 1709057 w 4699113"/>
              <a:gd name="connsiteY2799" fmla="*/ 2880886 h 4925960"/>
              <a:gd name="connsiteX2800" fmla="*/ 716599 w 4699113"/>
              <a:gd name="connsiteY2800" fmla="*/ 2874959 h 4925960"/>
              <a:gd name="connsiteX2801" fmla="*/ 716599 w 4699113"/>
              <a:gd name="connsiteY2801" fmla="*/ 2880886 h 4925960"/>
              <a:gd name="connsiteX2802" fmla="*/ 713428 w 4699113"/>
              <a:gd name="connsiteY2802" fmla="*/ 2886814 h 4925960"/>
              <a:gd name="connsiteX2803" fmla="*/ 710258 w 4699113"/>
              <a:gd name="connsiteY2803" fmla="*/ 2913489 h 4925960"/>
              <a:gd name="connsiteX2804" fmla="*/ 710258 w 4699113"/>
              <a:gd name="connsiteY2804" fmla="*/ 2937200 h 4925960"/>
              <a:gd name="connsiteX2805" fmla="*/ 713428 w 4699113"/>
              <a:gd name="connsiteY2805" fmla="*/ 2940164 h 4925960"/>
              <a:gd name="connsiteX2806" fmla="*/ 716599 w 4699113"/>
              <a:gd name="connsiteY2806" fmla="*/ 2943128 h 4925960"/>
              <a:gd name="connsiteX2807" fmla="*/ 719770 w 4699113"/>
              <a:gd name="connsiteY2807" fmla="*/ 2907561 h 4925960"/>
              <a:gd name="connsiteX2808" fmla="*/ 3957148 w 4699113"/>
              <a:gd name="connsiteY2808" fmla="*/ 2860139 h 4925960"/>
              <a:gd name="connsiteX2809" fmla="*/ 3950806 w 4699113"/>
              <a:gd name="connsiteY2809" fmla="*/ 2866067 h 4925960"/>
              <a:gd name="connsiteX2810" fmla="*/ 3953977 w 4699113"/>
              <a:gd name="connsiteY2810" fmla="*/ 2883850 h 4925960"/>
              <a:gd name="connsiteX2811" fmla="*/ 3969831 w 4699113"/>
              <a:gd name="connsiteY2811" fmla="*/ 2883850 h 4925960"/>
              <a:gd name="connsiteX2812" fmla="*/ 3969831 w 4699113"/>
              <a:gd name="connsiteY2812" fmla="*/ 2874959 h 4925960"/>
              <a:gd name="connsiteX2813" fmla="*/ 3969831 w 4699113"/>
              <a:gd name="connsiteY2813" fmla="*/ 2860139 h 4925960"/>
              <a:gd name="connsiteX2814" fmla="*/ 2311507 w 4699113"/>
              <a:gd name="connsiteY2814" fmla="*/ 2857175 h 4925960"/>
              <a:gd name="connsiteX2815" fmla="*/ 2333702 w 4699113"/>
              <a:gd name="connsiteY2815" fmla="*/ 2857175 h 4925960"/>
              <a:gd name="connsiteX2816" fmla="*/ 2311507 w 4699113"/>
              <a:gd name="connsiteY2816" fmla="*/ 2863103 h 4925960"/>
              <a:gd name="connsiteX2817" fmla="*/ 2286141 w 4699113"/>
              <a:gd name="connsiteY2817" fmla="*/ 2866067 h 4925960"/>
              <a:gd name="connsiteX2818" fmla="*/ 2755418 w 4699113"/>
              <a:gd name="connsiteY2818" fmla="*/ 2845320 h 4925960"/>
              <a:gd name="connsiteX2819" fmla="*/ 2749076 w 4699113"/>
              <a:gd name="connsiteY2819" fmla="*/ 2857175 h 4925960"/>
              <a:gd name="connsiteX2820" fmla="*/ 2749076 w 4699113"/>
              <a:gd name="connsiteY2820" fmla="*/ 2866067 h 4925960"/>
              <a:gd name="connsiteX2821" fmla="*/ 2758588 w 4699113"/>
              <a:gd name="connsiteY2821" fmla="*/ 2874959 h 4925960"/>
              <a:gd name="connsiteX2822" fmla="*/ 2771272 w 4699113"/>
              <a:gd name="connsiteY2822" fmla="*/ 2866067 h 4925960"/>
              <a:gd name="connsiteX2823" fmla="*/ 2771272 w 4699113"/>
              <a:gd name="connsiteY2823" fmla="*/ 2854212 h 4925960"/>
              <a:gd name="connsiteX2824" fmla="*/ 2771272 w 4699113"/>
              <a:gd name="connsiteY2824" fmla="*/ 2851248 h 4925960"/>
              <a:gd name="connsiteX2825" fmla="*/ 2771272 w 4699113"/>
              <a:gd name="connsiteY2825" fmla="*/ 2845320 h 4925960"/>
              <a:gd name="connsiteX2826" fmla="*/ 1423686 w 4699113"/>
              <a:gd name="connsiteY2826" fmla="*/ 2845320 h 4925960"/>
              <a:gd name="connsiteX2827" fmla="*/ 1401490 w 4699113"/>
              <a:gd name="connsiteY2827" fmla="*/ 2860139 h 4925960"/>
              <a:gd name="connsiteX2828" fmla="*/ 1388807 w 4699113"/>
              <a:gd name="connsiteY2828" fmla="*/ 2871995 h 4925960"/>
              <a:gd name="connsiteX2829" fmla="*/ 1385636 w 4699113"/>
              <a:gd name="connsiteY2829" fmla="*/ 2880886 h 4925960"/>
              <a:gd name="connsiteX2830" fmla="*/ 1395148 w 4699113"/>
              <a:gd name="connsiteY2830" fmla="*/ 2886814 h 4925960"/>
              <a:gd name="connsiteX2831" fmla="*/ 1411002 w 4699113"/>
              <a:gd name="connsiteY2831" fmla="*/ 2892742 h 4925960"/>
              <a:gd name="connsiteX2832" fmla="*/ 1414173 w 4699113"/>
              <a:gd name="connsiteY2832" fmla="*/ 2892742 h 4925960"/>
              <a:gd name="connsiteX2833" fmla="*/ 1417344 w 4699113"/>
              <a:gd name="connsiteY2833" fmla="*/ 2892742 h 4925960"/>
              <a:gd name="connsiteX2834" fmla="*/ 1439540 w 4699113"/>
              <a:gd name="connsiteY2834" fmla="*/ 2880886 h 4925960"/>
              <a:gd name="connsiteX2835" fmla="*/ 1461735 w 4699113"/>
              <a:gd name="connsiteY2835" fmla="*/ 2863103 h 4925960"/>
              <a:gd name="connsiteX2836" fmla="*/ 1458564 w 4699113"/>
              <a:gd name="connsiteY2836" fmla="*/ 2860139 h 4925960"/>
              <a:gd name="connsiteX2837" fmla="*/ 1455393 w 4699113"/>
              <a:gd name="connsiteY2837" fmla="*/ 2857175 h 4925960"/>
              <a:gd name="connsiteX2838" fmla="*/ 1100265 w 4699113"/>
              <a:gd name="connsiteY2838" fmla="*/ 2842356 h 4925960"/>
              <a:gd name="connsiteX2839" fmla="*/ 1154168 w 4699113"/>
              <a:gd name="connsiteY2839" fmla="*/ 2842356 h 4925960"/>
              <a:gd name="connsiteX2840" fmla="*/ 1166851 w 4699113"/>
              <a:gd name="connsiteY2840" fmla="*/ 2854212 h 4925960"/>
              <a:gd name="connsiteX2841" fmla="*/ 1160510 w 4699113"/>
              <a:gd name="connsiteY2841" fmla="*/ 2866067 h 4925960"/>
              <a:gd name="connsiteX2842" fmla="*/ 1116119 w 4699113"/>
              <a:gd name="connsiteY2842" fmla="*/ 2913489 h 4925960"/>
              <a:gd name="connsiteX2843" fmla="*/ 1078069 w 4699113"/>
              <a:gd name="connsiteY2843" fmla="*/ 2957947 h 4925960"/>
              <a:gd name="connsiteX2844" fmla="*/ 1059045 w 4699113"/>
              <a:gd name="connsiteY2844" fmla="*/ 2975730 h 4925960"/>
              <a:gd name="connsiteX2845" fmla="*/ 1043191 w 4699113"/>
              <a:gd name="connsiteY2845" fmla="*/ 2996478 h 4925960"/>
              <a:gd name="connsiteX2846" fmla="*/ 1046361 w 4699113"/>
              <a:gd name="connsiteY2846" fmla="*/ 2934236 h 4925960"/>
              <a:gd name="connsiteX2847" fmla="*/ 1059045 w 4699113"/>
              <a:gd name="connsiteY2847" fmla="*/ 2874959 h 4925960"/>
              <a:gd name="connsiteX2848" fmla="*/ 2818834 w 4699113"/>
              <a:gd name="connsiteY2848" fmla="*/ 2833465 h 4925960"/>
              <a:gd name="connsiteX2849" fmla="*/ 2809321 w 4699113"/>
              <a:gd name="connsiteY2849" fmla="*/ 2836428 h 4925960"/>
              <a:gd name="connsiteX2850" fmla="*/ 2793467 w 4699113"/>
              <a:gd name="connsiteY2850" fmla="*/ 2839392 h 4925960"/>
              <a:gd name="connsiteX2851" fmla="*/ 2796638 w 4699113"/>
              <a:gd name="connsiteY2851" fmla="*/ 2842356 h 4925960"/>
              <a:gd name="connsiteX2852" fmla="*/ 2799809 w 4699113"/>
              <a:gd name="connsiteY2852" fmla="*/ 2845320 h 4925960"/>
              <a:gd name="connsiteX2853" fmla="*/ 2802980 w 4699113"/>
              <a:gd name="connsiteY2853" fmla="*/ 2857175 h 4925960"/>
              <a:gd name="connsiteX2854" fmla="*/ 2815663 w 4699113"/>
              <a:gd name="connsiteY2854" fmla="*/ 2860139 h 4925960"/>
              <a:gd name="connsiteX2855" fmla="*/ 2822004 w 4699113"/>
              <a:gd name="connsiteY2855" fmla="*/ 2854212 h 4925960"/>
              <a:gd name="connsiteX2856" fmla="*/ 2822004 w 4699113"/>
              <a:gd name="connsiteY2856" fmla="*/ 2839392 h 4925960"/>
              <a:gd name="connsiteX2857" fmla="*/ 2822004 w 4699113"/>
              <a:gd name="connsiteY2857" fmla="*/ 2836428 h 4925960"/>
              <a:gd name="connsiteX2858" fmla="*/ 1610762 w 4699113"/>
              <a:gd name="connsiteY2858" fmla="*/ 2833465 h 4925960"/>
              <a:gd name="connsiteX2859" fmla="*/ 1588567 w 4699113"/>
              <a:gd name="connsiteY2859" fmla="*/ 2836428 h 4925960"/>
              <a:gd name="connsiteX2860" fmla="*/ 1521980 w 4699113"/>
              <a:gd name="connsiteY2860" fmla="*/ 2880886 h 4925960"/>
              <a:gd name="connsiteX2861" fmla="*/ 1455393 w 4699113"/>
              <a:gd name="connsiteY2861" fmla="*/ 2925345 h 4925960"/>
              <a:gd name="connsiteX2862" fmla="*/ 1455393 w 4699113"/>
              <a:gd name="connsiteY2862" fmla="*/ 2928308 h 4925960"/>
              <a:gd name="connsiteX2863" fmla="*/ 1452223 w 4699113"/>
              <a:gd name="connsiteY2863" fmla="*/ 2928308 h 4925960"/>
              <a:gd name="connsiteX2864" fmla="*/ 1452223 w 4699113"/>
              <a:gd name="connsiteY2864" fmla="*/ 2934236 h 4925960"/>
              <a:gd name="connsiteX2865" fmla="*/ 1445881 w 4699113"/>
              <a:gd name="connsiteY2865" fmla="*/ 2934236 h 4925960"/>
              <a:gd name="connsiteX2866" fmla="*/ 1445881 w 4699113"/>
              <a:gd name="connsiteY2866" fmla="*/ 2937200 h 4925960"/>
              <a:gd name="connsiteX2867" fmla="*/ 1439540 w 4699113"/>
              <a:gd name="connsiteY2867" fmla="*/ 2943128 h 4925960"/>
              <a:gd name="connsiteX2868" fmla="*/ 1430027 w 4699113"/>
              <a:gd name="connsiteY2868" fmla="*/ 2946092 h 4925960"/>
              <a:gd name="connsiteX2869" fmla="*/ 1430027 w 4699113"/>
              <a:gd name="connsiteY2869" fmla="*/ 2954983 h 4925960"/>
              <a:gd name="connsiteX2870" fmla="*/ 1423686 w 4699113"/>
              <a:gd name="connsiteY2870" fmla="*/ 2957947 h 4925960"/>
              <a:gd name="connsiteX2871" fmla="*/ 1420515 w 4699113"/>
              <a:gd name="connsiteY2871" fmla="*/ 2960911 h 4925960"/>
              <a:gd name="connsiteX2872" fmla="*/ 1417344 w 4699113"/>
              <a:gd name="connsiteY2872" fmla="*/ 2960911 h 4925960"/>
              <a:gd name="connsiteX2873" fmla="*/ 1414173 w 4699113"/>
              <a:gd name="connsiteY2873" fmla="*/ 2975730 h 4925960"/>
              <a:gd name="connsiteX2874" fmla="*/ 1417344 w 4699113"/>
              <a:gd name="connsiteY2874" fmla="*/ 2990550 h 4925960"/>
              <a:gd name="connsiteX2875" fmla="*/ 1420515 w 4699113"/>
              <a:gd name="connsiteY2875" fmla="*/ 2996478 h 4925960"/>
              <a:gd name="connsiteX2876" fmla="*/ 1423686 w 4699113"/>
              <a:gd name="connsiteY2876" fmla="*/ 2996478 h 4925960"/>
              <a:gd name="connsiteX2877" fmla="*/ 1458564 w 4699113"/>
              <a:gd name="connsiteY2877" fmla="*/ 2987586 h 4925960"/>
              <a:gd name="connsiteX2878" fmla="*/ 1483931 w 4699113"/>
              <a:gd name="connsiteY2878" fmla="*/ 3005369 h 4925960"/>
              <a:gd name="connsiteX2879" fmla="*/ 1518809 w 4699113"/>
              <a:gd name="connsiteY2879" fmla="*/ 2990550 h 4925960"/>
              <a:gd name="connsiteX2880" fmla="*/ 1547346 w 4699113"/>
              <a:gd name="connsiteY2880" fmla="*/ 2978694 h 4925960"/>
              <a:gd name="connsiteX2881" fmla="*/ 1594908 w 4699113"/>
              <a:gd name="connsiteY2881" fmla="*/ 2937200 h 4925960"/>
              <a:gd name="connsiteX2882" fmla="*/ 1651983 w 4699113"/>
              <a:gd name="connsiteY2882" fmla="*/ 2895706 h 4925960"/>
              <a:gd name="connsiteX2883" fmla="*/ 1661495 w 4699113"/>
              <a:gd name="connsiteY2883" fmla="*/ 2883850 h 4925960"/>
              <a:gd name="connsiteX2884" fmla="*/ 1664666 w 4699113"/>
              <a:gd name="connsiteY2884" fmla="*/ 2866067 h 4925960"/>
              <a:gd name="connsiteX2885" fmla="*/ 1648812 w 4699113"/>
              <a:gd name="connsiteY2885" fmla="*/ 2857175 h 4925960"/>
              <a:gd name="connsiteX2886" fmla="*/ 1629787 w 4699113"/>
              <a:gd name="connsiteY2886" fmla="*/ 2860139 h 4925960"/>
              <a:gd name="connsiteX2887" fmla="*/ 1626616 w 4699113"/>
              <a:gd name="connsiteY2887" fmla="*/ 2857175 h 4925960"/>
              <a:gd name="connsiteX2888" fmla="*/ 1632958 w 4699113"/>
              <a:gd name="connsiteY2888" fmla="*/ 2845320 h 4925960"/>
              <a:gd name="connsiteX2889" fmla="*/ 1626616 w 4699113"/>
              <a:gd name="connsiteY2889" fmla="*/ 2836428 h 4925960"/>
              <a:gd name="connsiteX2890" fmla="*/ 2422485 w 4699113"/>
              <a:gd name="connsiteY2890" fmla="*/ 2830501 h 4925960"/>
              <a:gd name="connsiteX2891" fmla="*/ 2419314 w 4699113"/>
              <a:gd name="connsiteY2891" fmla="*/ 2833465 h 4925960"/>
              <a:gd name="connsiteX2892" fmla="*/ 2416143 w 4699113"/>
              <a:gd name="connsiteY2892" fmla="*/ 2836428 h 4925960"/>
              <a:gd name="connsiteX2893" fmla="*/ 2419314 w 4699113"/>
              <a:gd name="connsiteY2893" fmla="*/ 2842356 h 4925960"/>
              <a:gd name="connsiteX2894" fmla="*/ 2428826 w 4699113"/>
              <a:gd name="connsiteY2894" fmla="*/ 2857175 h 4925960"/>
              <a:gd name="connsiteX2895" fmla="*/ 2441510 w 4699113"/>
              <a:gd name="connsiteY2895" fmla="*/ 2871995 h 4925960"/>
              <a:gd name="connsiteX2896" fmla="*/ 2447851 w 4699113"/>
              <a:gd name="connsiteY2896" fmla="*/ 2877923 h 4925960"/>
              <a:gd name="connsiteX2897" fmla="*/ 2460534 w 4699113"/>
              <a:gd name="connsiteY2897" fmla="*/ 2874959 h 4925960"/>
              <a:gd name="connsiteX2898" fmla="*/ 2463705 w 4699113"/>
              <a:gd name="connsiteY2898" fmla="*/ 2871995 h 4925960"/>
              <a:gd name="connsiteX2899" fmla="*/ 2463705 w 4699113"/>
              <a:gd name="connsiteY2899" fmla="*/ 2863103 h 4925960"/>
              <a:gd name="connsiteX2900" fmla="*/ 2447851 w 4699113"/>
              <a:gd name="connsiteY2900" fmla="*/ 2845320 h 4925960"/>
              <a:gd name="connsiteX2901" fmla="*/ 2428826 w 4699113"/>
              <a:gd name="connsiteY2901" fmla="*/ 2830501 h 4925960"/>
              <a:gd name="connsiteX2902" fmla="*/ 1236609 w 4699113"/>
              <a:gd name="connsiteY2902" fmla="*/ 2824573 h 4925960"/>
              <a:gd name="connsiteX2903" fmla="*/ 1239780 w 4699113"/>
              <a:gd name="connsiteY2903" fmla="*/ 2824573 h 4925960"/>
              <a:gd name="connsiteX2904" fmla="*/ 1239780 w 4699113"/>
              <a:gd name="connsiteY2904" fmla="*/ 2830501 h 4925960"/>
              <a:gd name="connsiteX2905" fmla="*/ 1236609 w 4699113"/>
              <a:gd name="connsiteY2905" fmla="*/ 2830501 h 4925960"/>
              <a:gd name="connsiteX2906" fmla="*/ 1192218 w 4699113"/>
              <a:gd name="connsiteY2906" fmla="*/ 2824573 h 4925960"/>
              <a:gd name="connsiteX2907" fmla="*/ 1198559 w 4699113"/>
              <a:gd name="connsiteY2907" fmla="*/ 2824573 h 4925960"/>
              <a:gd name="connsiteX2908" fmla="*/ 1204901 w 4699113"/>
              <a:gd name="connsiteY2908" fmla="*/ 2824573 h 4925960"/>
              <a:gd name="connsiteX2909" fmla="*/ 1201730 w 4699113"/>
              <a:gd name="connsiteY2909" fmla="*/ 2833465 h 4925960"/>
              <a:gd name="connsiteX2910" fmla="*/ 1195389 w 4699113"/>
              <a:gd name="connsiteY2910" fmla="*/ 2842356 h 4925960"/>
              <a:gd name="connsiteX2911" fmla="*/ 1179535 w 4699113"/>
              <a:gd name="connsiteY2911" fmla="*/ 2842356 h 4925960"/>
              <a:gd name="connsiteX2912" fmla="*/ 1173193 w 4699113"/>
              <a:gd name="connsiteY2912" fmla="*/ 2836428 h 4925960"/>
              <a:gd name="connsiteX2913" fmla="*/ 1179535 w 4699113"/>
              <a:gd name="connsiteY2913" fmla="*/ 2830501 h 4925960"/>
              <a:gd name="connsiteX2914" fmla="*/ 1065386 w 4699113"/>
              <a:gd name="connsiteY2914" fmla="*/ 2824573 h 4925960"/>
              <a:gd name="connsiteX2915" fmla="*/ 1081240 w 4699113"/>
              <a:gd name="connsiteY2915" fmla="*/ 2824573 h 4925960"/>
              <a:gd name="connsiteX2916" fmla="*/ 1090752 w 4699113"/>
              <a:gd name="connsiteY2916" fmla="*/ 2836428 h 4925960"/>
              <a:gd name="connsiteX2917" fmla="*/ 1078069 w 4699113"/>
              <a:gd name="connsiteY2917" fmla="*/ 2842356 h 4925960"/>
              <a:gd name="connsiteX2918" fmla="*/ 1065386 w 4699113"/>
              <a:gd name="connsiteY2918" fmla="*/ 2842356 h 4925960"/>
              <a:gd name="connsiteX2919" fmla="*/ 1062215 w 4699113"/>
              <a:gd name="connsiteY2919" fmla="*/ 2833465 h 4925960"/>
              <a:gd name="connsiteX2920" fmla="*/ 1835888 w 4699113"/>
              <a:gd name="connsiteY2920" fmla="*/ 2815681 h 4925960"/>
              <a:gd name="connsiteX2921" fmla="*/ 1832718 w 4699113"/>
              <a:gd name="connsiteY2921" fmla="*/ 2818645 h 4925960"/>
              <a:gd name="connsiteX2922" fmla="*/ 1832718 w 4699113"/>
              <a:gd name="connsiteY2922" fmla="*/ 2824573 h 4925960"/>
              <a:gd name="connsiteX2923" fmla="*/ 1781985 w 4699113"/>
              <a:gd name="connsiteY2923" fmla="*/ 2839392 h 4925960"/>
              <a:gd name="connsiteX2924" fmla="*/ 1737594 w 4699113"/>
              <a:gd name="connsiteY2924" fmla="*/ 2863103 h 4925960"/>
              <a:gd name="connsiteX2925" fmla="*/ 1737594 w 4699113"/>
              <a:gd name="connsiteY2925" fmla="*/ 2866067 h 4925960"/>
              <a:gd name="connsiteX2926" fmla="*/ 1740765 w 4699113"/>
              <a:gd name="connsiteY2926" fmla="*/ 2871995 h 4925960"/>
              <a:gd name="connsiteX2927" fmla="*/ 1785156 w 4699113"/>
              <a:gd name="connsiteY2927" fmla="*/ 2845320 h 4925960"/>
              <a:gd name="connsiteX2928" fmla="*/ 1832718 w 4699113"/>
              <a:gd name="connsiteY2928" fmla="*/ 2824573 h 4925960"/>
              <a:gd name="connsiteX2929" fmla="*/ 1835888 w 4699113"/>
              <a:gd name="connsiteY2929" fmla="*/ 2821609 h 4925960"/>
              <a:gd name="connsiteX2930" fmla="*/ 1845401 w 4699113"/>
              <a:gd name="connsiteY2930" fmla="*/ 2821609 h 4925960"/>
              <a:gd name="connsiteX2931" fmla="*/ 1839059 w 4699113"/>
              <a:gd name="connsiteY2931" fmla="*/ 2818645 h 4925960"/>
              <a:gd name="connsiteX2932" fmla="*/ 1249292 w 4699113"/>
              <a:gd name="connsiteY2932" fmla="*/ 2815681 h 4925960"/>
              <a:gd name="connsiteX2933" fmla="*/ 1249292 w 4699113"/>
              <a:gd name="connsiteY2933" fmla="*/ 2818645 h 4925960"/>
              <a:gd name="connsiteX2934" fmla="*/ 1249292 w 4699113"/>
              <a:gd name="connsiteY2934" fmla="*/ 2821609 h 4925960"/>
              <a:gd name="connsiteX2935" fmla="*/ 1246121 w 4699113"/>
              <a:gd name="connsiteY2935" fmla="*/ 2821609 h 4925960"/>
              <a:gd name="connsiteX2936" fmla="*/ 1246121 w 4699113"/>
              <a:gd name="connsiteY2936" fmla="*/ 2818645 h 4925960"/>
              <a:gd name="connsiteX2937" fmla="*/ 3957148 w 4699113"/>
              <a:gd name="connsiteY2937" fmla="*/ 2809753 h 4925960"/>
              <a:gd name="connsiteX2938" fmla="*/ 3947636 w 4699113"/>
              <a:gd name="connsiteY2938" fmla="*/ 2812717 h 4925960"/>
              <a:gd name="connsiteX2939" fmla="*/ 3947636 w 4699113"/>
              <a:gd name="connsiteY2939" fmla="*/ 2824573 h 4925960"/>
              <a:gd name="connsiteX2940" fmla="*/ 3950806 w 4699113"/>
              <a:gd name="connsiteY2940" fmla="*/ 2836428 h 4925960"/>
              <a:gd name="connsiteX2941" fmla="*/ 3960318 w 4699113"/>
              <a:gd name="connsiteY2941" fmla="*/ 2836428 h 4925960"/>
              <a:gd name="connsiteX2942" fmla="*/ 3969831 w 4699113"/>
              <a:gd name="connsiteY2942" fmla="*/ 2830501 h 4925960"/>
              <a:gd name="connsiteX2943" fmla="*/ 3969831 w 4699113"/>
              <a:gd name="connsiteY2943" fmla="*/ 2821609 h 4925960"/>
              <a:gd name="connsiteX2944" fmla="*/ 3969831 w 4699113"/>
              <a:gd name="connsiteY2944" fmla="*/ 2812717 h 4925960"/>
              <a:gd name="connsiteX2945" fmla="*/ 1084411 w 4699113"/>
              <a:gd name="connsiteY2945" fmla="*/ 2809753 h 4925960"/>
              <a:gd name="connsiteX2946" fmla="*/ 1103436 w 4699113"/>
              <a:gd name="connsiteY2946" fmla="*/ 2809753 h 4925960"/>
              <a:gd name="connsiteX2947" fmla="*/ 1116119 w 4699113"/>
              <a:gd name="connsiteY2947" fmla="*/ 2809753 h 4925960"/>
              <a:gd name="connsiteX2948" fmla="*/ 1125631 w 4699113"/>
              <a:gd name="connsiteY2948" fmla="*/ 2812717 h 4925960"/>
              <a:gd name="connsiteX2949" fmla="*/ 1128802 w 4699113"/>
              <a:gd name="connsiteY2949" fmla="*/ 2818645 h 4925960"/>
              <a:gd name="connsiteX2950" fmla="*/ 1125631 w 4699113"/>
              <a:gd name="connsiteY2950" fmla="*/ 2824573 h 4925960"/>
              <a:gd name="connsiteX2951" fmla="*/ 1116119 w 4699113"/>
              <a:gd name="connsiteY2951" fmla="*/ 2824573 h 4925960"/>
              <a:gd name="connsiteX2952" fmla="*/ 1100265 w 4699113"/>
              <a:gd name="connsiteY2952" fmla="*/ 2821609 h 4925960"/>
              <a:gd name="connsiteX2953" fmla="*/ 1680520 w 4699113"/>
              <a:gd name="connsiteY2953" fmla="*/ 2803826 h 4925960"/>
              <a:gd name="connsiteX2954" fmla="*/ 1671007 w 4699113"/>
              <a:gd name="connsiteY2954" fmla="*/ 2809753 h 4925960"/>
              <a:gd name="connsiteX2955" fmla="*/ 1655153 w 4699113"/>
              <a:gd name="connsiteY2955" fmla="*/ 2815681 h 4925960"/>
              <a:gd name="connsiteX2956" fmla="*/ 1651983 w 4699113"/>
              <a:gd name="connsiteY2956" fmla="*/ 2818645 h 4925960"/>
              <a:gd name="connsiteX2957" fmla="*/ 1651983 w 4699113"/>
              <a:gd name="connsiteY2957" fmla="*/ 2821609 h 4925960"/>
              <a:gd name="connsiteX2958" fmla="*/ 1661495 w 4699113"/>
              <a:gd name="connsiteY2958" fmla="*/ 2830501 h 4925960"/>
              <a:gd name="connsiteX2959" fmla="*/ 1674178 w 4699113"/>
              <a:gd name="connsiteY2959" fmla="*/ 2824573 h 4925960"/>
              <a:gd name="connsiteX2960" fmla="*/ 1680520 w 4699113"/>
              <a:gd name="connsiteY2960" fmla="*/ 2821609 h 4925960"/>
              <a:gd name="connsiteX2961" fmla="*/ 1686861 w 4699113"/>
              <a:gd name="connsiteY2961" fmla="*/ 2824573 h 4925960"/>
              <a:gd name="connsiteX2962" fmla="*/ 1686861 w 4699113"/>
              <a:gd name="connsiteY2962" fmla="*/ 2833465 h 4925960"/>
              <a:gd name="connsiteX2963" fmla="*/ 1686861 w 4699113"/>
              <a:gd name="connsiteY2963" fmla="*/ 2836428 h 4925960"/>
              <a:gd name="connsiteX2964" fmla="*/ 1680520 w 4699113"/>
              <a:gd name="connsiteY2964" fmla="*/ 2854212 h 4925960"/>
              <a:gd name="connsiteX2965" fmla="*/ 1699544 w 4699113"/>
              <a:gd name="connsiteY2965" fmla="*/ 2854212 h 4925960"/>
              <a:gd name="connsiteX2966" fmla="*/ 1709057 w 4699113"/>
              <a:gd name="connsiteY2966" fmla="*/ 2854212 h 4925960"/>
              <a:gd name="connsiteX2967" fmla="*/ 1724911 w 4699113"/>
              <a:gd name="connsiteY2967" fmla="*/ 2854212 h 4925960"/>
              <a:gd name="connsiteX2968" fmla="*/ 1705886 w 4699113"/>
              <a:gd name="connsiteY2968" fmla="*/ 2821609 h 4925960"/>
              <a:gd name="connsiteX2969" fmla="*/ 1487101 w 4699113"/>
              <a:gd name="connsiteY2969" fmla="*/ 2803826 h 4925960"/>
              <a:gd name="connsiteX2970" fmla="*/ 1464906 w 4699113"/>
              <a:gd name="connsiteY2970" fmla="*/ 2818645 h 4925960"/>
              <a:gd name="connsiteX2971" fmla="*/ 1452223 w 4699113"/>
              <a:gd name="connsiteY2971" fmla="*/ 2824573 h 4925960"/>
              <a:gd name="connsiteX2972" fmla="*/ 1445881 w 4699113"/>
              <a:gd name="connsiteY2972" fmla="*/ 2836428 h 4925960"/>
              <a:gd name="connsiteX2973" fmla="*/ 1458564 w 4699113"/>
              <a:gd name="connsiteY2973" fmla="*/ 2842356 h 4925960"/>
              <a:gd name="connsiteX2974" fmla="*/ 1474418 w 4699113"/>
              <a:gd name="connsiteY2974" fmla="*/ 2845320 h 4925960"/>
              <a:gd name="connsiteX2975" fmla="*/ 1502955 w 4699113"/>
              <a:gd name="connsiteY2975" fmla="*/ 2836428 h 4925960"/>
              <a:gd name="connsiteX2976" fmla="*/ 1525151 w 4699113"/>
              <a:gd name="connsiteY2976" fmla="*/ 2815681 h 4925960"/>
              <a:gd name="connsiteX2977" fmla="*/ 1521980 w 4699113"/>
              <a:gd name="connsiteY2977" fmla="*/ 2815681 h 4925960"/>
              <a:gd name="connsiteX2978" fmla="*/ 1518809 w 4699113"/>
              <a:gd name="connsiteY2978" fmla="*/ 2812717 h 4925960"/>
              <a:gd name="connsiteX2979" fmla="*/ 881480 w 4699113"/>
              <a:gd name="connsiteY2979" fmla="*/ 2803826 h 4925960"/>
              <a:gd name="connsiteX2980" fmla="*/ 887822 w 4699113"/>
              <a:gd name="connsiteY2980" fmla="*/ 2803826 h 4925960"/>
              <a:gd name="connsiteX2981" fmla="*/ 890993 w 4699113"/>
              <a:gd name="connsiteY2981" fmla="*/ 2812717 h 4925960"/>
              <a:gd name="connsiteX2982" fmla="*/ 875139 w 4699113"/>
              <a:gd name="connsiteY2982" fmla="*/ 2824573 h 4925960"/>
              <a:gd name="connsiteX2983" fmla="*/ 859285 w 4699113"/>
              <a:gd name="connsiteY2983" fmla="*/ 2830501 h 4925960"/>
              <a:gd name="connsiteX2984" fmla="*/ 846602 w 4699113"/>
              <a:gd name="connsiteY2984" fmla="*/ 2824573 h 4925960"/>
              <a:gd name="connsiteX2985" fmla="*/ 843431 w 4699113"/>
              <a:gd name="connsiteY2985" fmla="*/ 2815681 h 4925960"/>
              <a:gd name="connsiteX2986" fmla="*/ 862456 w 4699113"/>
              <a:gd name="connsiteY2986" fmla="*/ 2809753 h 4925960"/>
              <a:gd name="connsiteX2987" fmla="*/ 2381264 w 4699113"/>
              <a:gd name="connsiteY2987" fmla="*/ 2794934 h 4925960"/>
              <a:gd name="connsiteX2988" fmla="*/ 2352727 w 4699113"/>
              <a:gd name="connsiteY2988" fmla="*/ 2797898 h 4925960"/>
              <a:gd name="connsiteX2989" fmla="*/ 2371752 w 4699113"/>
              <a:gd name="connsiteY2989" fmla="*/ 2812717 h 4925960"/>
              <a:gd name="connsiteX2990" fmla="*/ 2384435 w 4699113"/>
              <a:gd name="connsiteY2990" fmla="*/ 2821609 h 4925960"/>
              <a:gd name="connsiteX2991" fmla="*/ 2400289 w 4699113"/>
              <a:gd name="connsiteY2991" fmla="*/ 2818645 h 4925960"/>
              <a:gd name="connsiteX2992" fmla="*/ 2400289 w 4699113"/>
              <a:gd name="connsiteY2992" fmla="*/ 2809753 h 4925960"/>
              <a:gd name="connsiteX2993" fmla="*/ 2802980 w 4699113"/>
              <a:gd name="connsiteY2993" fmla="*/ 2791970 h 4925960"/>
              <a:gd name="connsiteX2994" fmla="*/ 2774442 w 4699113"/>
              <a:gd name="connsiteY2994" fmla="*/ 2794934 h 4925960"/>
              <a:gd name="connsiteX2995" fmla="*/ 2745906 w 4699113"/>
              <a:gd name="connsiteY2995" fmla="*/ 2809753 h 4925960"/>
              <a:gd name="connsiteX2996" fmla="*/ 2742735 w 4699113"/>
              <a:gd name="connsiteY2996" fmla="*/ 2821609 h 4925960"/>
              <a:gd name="connsiteX2997" fmla="*/ 2742735 w 4699113"/>
              <a:gd name="connsiteY2997" fmla="*/ 2836428 h 4925960"/>
              <a:gd name="connsiteX2998" fmla="*/ 2777613 w 4699113"/>
              <a:gd name="connsiteY2998" fmla="*/ 2830501 h 4925960"/>
              <a:gd name="connsiteX2999" fmla="*/ 2815663 w 4699113"/>
              <a:gd name="connsiteY2999" fmla="*/ 2821609 h 4925960"/>
              <a:gd name="connsiteX3000" fmla="*/ 2815663 w 4699113"/>
              <a:gd name="connsiteY3000" fmla="*/ 2800862 h 4925960"/>
              <a:gd name="connsiteX3001" fmla="*/ 3985685 w 4699113"/>
              <a:gd name="connsiteY3001" fmla="*/ 2780115 h 4925960"/>
              <a:gd name="connsiteX3002" fmla="*/ 3985685 w 4699113"/>
              <a:gd name="connsiteY3002" fmla="*/ 2794934 h 4925960"/>
              <a:gd name="connsiteX3003" fmla="*/ 3985685 w 4699113"/>
              <a:gd name="connsiteY3003" fmla="*/ 2809753 h 4925960"/>
              <a:gd name="connsiteX3004" fmla="*/ 3995197 w 4699113"/>
              <a:gd name="connsiteY3004" fmla="*/ 2809753 h 4925960"/>
              <a:gd name="connsiteX3005" fmla="*/ 4001539 w 4699113"/>
              <a:gd name="connsiteY3005" fmla="*/ 2809753 h 4925960"/>
              <a:gd name="connsiteX3006" fmla="*/ 4017393 w 4699113"/>
              <a:gd name="connsiteY3006" fmla="*/ 2815681 h 4925960"/>
              <a:gd name="connsiteX3007" fmla="*/ 4026905 w 4699113"/>
              <a:gd name="connsiteY3007" fmla="*/ 2830501 h 4925960"/>
              <a:gd name="connsiteX3008" fmla="*/ 4026905 w 4699113"/>
              <a:gd name="connsiteY3008" fmla="*/ 2833465 h 4925960"/>
              <a:gd name="connsiteX3009" fmla="*/ 4023734 w 4699113"/>
              <a:gd name="connsiteY3009" fmla="*/ 2839392 h 4925960"/>
              <a:gd name="connsiteX3010" fmla="*/ 4007880 w 4699113"/>
              <a:gd name="connsiteY3010" fmla="*/ 2839392 h 4925960"/>
              <a:gd name="connsiteX3011" fmla="*/ 3995197 w 4699113"/>
              <a:gd name="connsiteY3011" fmla="*/ 2833465 h 4925960"/>
              <a:gd name="connsiteX3012" fmla="*/ 3995197 w 4699113"/>
              <a:gd name="connsiteY3012" fmla="*/ 2830501 h 4925960"/>
              <a:gd name="connsiteX3013" fmla="*/ 3992026 w 4699113"/>
              <a:gd name="connsiteY3013" fmla="*/ 2830501 h 4925960"/>
              <a:gd name="connsiteX3014" fmla="*/ 3992026 w 4699113"/>
              <a:gd name="connsiteY3014" fmla="*/ 2839392 h 4925960"/>
              <a:gd name="connsiteX3015" fmla="*/ 3992026 w 4699113"/>
              <a:gd name="connsiteY3015" fmla="*/ 2845320 h 4925960"/>
              <a:gd name="connsiteX3016" fmla="*/ 4001539 w 4699113"/>
              <a:gd name="connsiteY3016" fmla="*/ 2860139 h 4925960"/>
              <a:gd name="connsiteX3017" fmla="*/ 4020564 w 4699113"/>
              <a:gd name="connsiteY3017" fmla="*/ 2866067 h 4925960"/>
              <a:gd name="connsiteX3018" fmla="*/ 4039588 w 4699113"/>
              <a:gd name="connsiteY3018" fmla="*/ 2866067 h 4925960"/>
              <a:gd name="connsiteX3019" fmla="*/ 4042759 w 4699113"/>
              <a:gd name="connsiteY3019" fmla="*/ 2854212 h 4925960"/>
              <a:gd name="connsiteX3020" fmla="*/ 4039588 w 4699113"/>
              <a:gd name="connsiteY3020" fmla="*/ 2821609 h 4925960"/>
              <a:gd name="connsiteX3021" fmla="*/ 4033247 w 4699113"/>
              <a:gd name="connsiteY3021" fmla="*/ 2791970 h 4925960"/>
              <a:gd name="connsiteX3022" fmla="*/ 4033247 w 4699113"/>
              <a:gd name="connsiteY3022" fmla="*/ 2789007 h 4925960"/>
              <a:gd name="connsiteX3023" fmla="*/ 4023734 w 4699113"/>
              <a:gd name="connsiteY3023" fmla="*/ 2789007 h 4925960"/>
              <a:gd name="connsiteX3024" fmla="*/ 4004710 w 4699113"/>
              <a:gd name="connsiteY3024" fmla="*/ 2783079 h 4925960"/>
              <a:gd name="connsiteX3025" fmla="*/ 2187846 w 4699113"/>
              <a:gd name="connsiteY3025" fmla="*/ 2780115 h 4925960"/>
              <a:gd name="connsiteX3026" fmla="*/ 2057844 w 4699113"/>
              <a:gd name="connsiteY3026" fmla="*/ 2789007 h 4925960"/>
              <a:gd name="connsiteX3027" fmla="*/ 1937354 w 4699113"/>
              <a:gd name="connsiteY3027" fmla="*/ 2812717 h 4925960"/>
              <a:gd name="connsiteX3028" fmla="*/ 1861255 w 4699113"/>
              <a:gd name="connsiteY3028" fmla="*/ 2836428 h 4925960"/>
              <a:gd name="connsiteX3029" fmla="*/ 1794668 w 4699113"/>
              <a:gd name="connsiteY3029" fmla="*/ 2866067 h 4925960"/>
              <a:gd name="connsiteX3030" fmla="*/ 1788327 w 4699113"/>
              <a:gd name="connsiteY3030" fmla="*/ 2871995 h 4925960"/>
              <a:gd name="connsiteX3031" fmla="*/ 1785156 w 4699113"/>
              <a:gd name="connsiteY3031" fmla="*/ 2877923 h 4925960"/>
              <a:gd name="connsiteX3032" fmla="*/ 1788327 w 4699113"/>
              <a:gd name="connsiteY3032" fmla="*/ 2883850 h 4925960"/>
              <a:gd name="connsiteX3033" fmla="*/ 1801010 w 4699113"/>
              <a:gd name="connsiteY3033" fmla="*/ 2892742 h 4925960"/>
              <a:gd name="connsiteX3034" fmla="*/ 1829547 w 4699113"/>
              <a:gd name="connsiteY3034" fmla="*/ 2895706 h 4925960"/>
              <a:gd name="connsiteX3035" fmla="*/ 1861255 w 4699113"/>
              <a:gd name="connsiteY3035" fmla="*/ 2892742 h 4925960"/>
              <a:gd name="connsiteX3036" fmla="*/ 1880280 w 4699113"/>
              <a:gd name="connsiteY3036" fmla="*/ 2895706 h 4925960"/>
              <a:gd name="connsiteX3037" fmla="*/ 1896134 w 4699113"/>
              <a:gd name="connsiteY3037" fmla="*/ 2907561 h 4925960"/>
              <a:gd name="connsiteX3038" fmla="*/ 1899304 w 4699113"/>
              <a:gd name="connsiteY3038" fmla="*/ 2925345 h 4925960"/>
              <a:gd name="connsiteX3039" fmla="*/ 1880280 w 4699113"/>
              <a:gd name="connsiteY3039" fmla="*/ 2937200 h 4925960"/>
              <a:gd name="connsiteX3040" fmla="*/ 1873938 w 4699113"/>
              <a:gd name="connsiteY3040" fmla="*/ 2940164 h 4925960"/>
              <a:gd name="connsiteX3041" fmla="*/ 1873938 w 4699113"/>
              <a:gd name="connsiteY3041" fmla="*/ 2949056 h 4925960"/>
              <a:gd name="connsiteX3042" fmla="*/ 1899304 w 4699113"/>
              <a:gd name="connsiteY3042" fmla="*/ 2969803 h 4925960"/>
              <a:gd name="connsiteX3043" fmla="*/ 1934183 w 4699113"/>
              <a:gd name="connsiteY3043" fmla="*/ 2978694 h 4925960"/>
              <a:gd name="connsiteX3044" fmla="*/ 1946866 w 4699113"/>
              <a:gd name="connsiteY3044" fmla="*/ 2975730 h 4925960"/>
              <a:gd name="connsiteX3045" fmla="*/ 1946866 w 4699113"/>
              <a:gd name="connsiteY3045" fmla="*/ 2984622 h 4925960"/>
              <a:gd name="connsiteX3046" fmla="*/ 1950037 w 4699113"/>
              <a:gd name="connsiteY3046" fmla="*/ 2996478 h 4925960"/>
              <a:gd name="connsiteX3047" fmla="*/ 1959549 w 4699113"/>
              <a:gd name="connsiteY3047" fmla="*/ 3002405 h 4925960"/>
              <a:gd name="connsiteX3048" fmla="*/ 1965891 w 4699113"/>
              <a:gd name="connsiteY3048" fmla="*/ 3002405 h 4925960"/>
              <a:gd name="connsiteX3049" fmla="*/ 1975403 w 4699113"/>
              <a:gd name="connsiteY3049" fmla="*/ 2996478 h 4925960"/>
              <a:gd name="connsiteX3050" fmla="*/ 1991257 w 4699113"/>
              <a:gd name="connsiteY3050" fmla="*/ 2981658 h 4925960"/>
              <a:gd name="connsiteX3051" fmla="*/ 2013453 w 4699113"/>
              <a:gd name="connsiteY3051" fmla="*/ 2969803 h 4925960"/>
              <a:gd name="connsiteX3052" fmla="*/ 2092722 w 4699113"/>
              <a:gd name="connsiteY3052" fmla="*/ 2913489 h 4925960"/>
              <a:gd name="connsiteX3053" fmla="*/ 2175163 w 4699113"/>
              <a:gd name="connsiteY3053" fmla="*/ 2854212 h 4925960"/>
              <a:gd name="connsiteX3054" fmla="*/ 2216383 w 4699113"/>
              <a:gd name="connsiteY3054" fmla="*/ 2821609 h 4925960"/>
              <a:gd name="connsiteX3055" fmla="*/ 2260774 w 4699113"/>
              <a:gd name="connsiteY3055" fmla="*/ 2789007 h 4925960"/>
              <a:gd name="connsiteX3056" fmla="*/ 2222725 w 4699113"/>
              <a:gd name="connsiteY3056" fmla="*/ 2783079 h 4925960"/>
              <a:gd name="connsiteX3057" fmla="*/ 1531492 w 4699113"/>
              <a:gd name="connsiteY3057" fmla="*/ 2780115 h 4925960"/>
              <a:gd name="connsiteX3058" fmla="*/ 1525151 w 4699113"/>
              <a:gd name="connsiteY3058" fmla="*/ 2783079 h 4925960"/>
              <a:gd name="connsiteX3059" fmla="*/ 1518809 w 4699113"/>
              <a:gd name="connsiteY3059" fmla="*/ 2789007 h 4925960"/>
              <a:gd name="connsiteX3060" fmla="*/ 1521980 w 4699113"/>
              <a:gd name="connsiteY3060" fmla="*/ 2794934 h 4925960"/>
              <a:gd name="connsiteX3061" fmla="*/ 1541005 w 4699113"/>
              <a:gd name="connsiteY3061" fmla="*/ 2803826 h 4925960"/>
              <a:gd name="connsiteX3062" fmla="*/ 1560030 w 4699113"/>
              <a:gd name="connsiteY3062" fmla="*/ 2809753 h 4925960"/>
              <a:gd name="connsiteX3063" fmla="*/ 1553688 w 4699113"/>
              <a:gd name="connsiteY3063" fmla="*/ 2821609 h 4925960"/>
              <a:gd name="connsiteX3064" fmla="*/ 1544176 w 4699113"/>
              <a:gd name="connsiteY3064" fmla="*/ 2830501 h 4925960"/>
              <a:gd name="connsiteX3065" fmla="*/ 1515639 w 4699113"/>
              <a:gd name="connsiteY3065" fmla="*/ 2842356 h 4925960"/>
              <a:gd name="connsiteX3066" fmla="*/ 1496614 w 4699113"/>
              <a:gd name="connsiteY3066" fmla="*/ 2871995 h 4925960"/>
              <a:gd name="connsiteX3067" fmla="*/ 1477589 w 4699113"/>
              <a:gd name="connsiteY3067" fmla="*/ 2871995 h 4925960"/>
              <a:gd name="connsiteX3068" fmla="*/ 1461735 w 4699113"/>
              <a:gd name="connsiteY3068" fmla="*/ 2880886 h 4925960"/>
              <a:gd name="connsiteX3069" fmla="*/ 1423686 w 4699113"/>
              <a:gd name="connsiteY3069" fmla="*/ 2907561 h 4925960"/>
              <a:gd name="connsiteX3070" fmla="*/ 1388807 w 4699113"/>
              <a:gd name="connsiteY3070" fmla="*/ 2937200 h 4925960"/>
              <a:gd name="connsiteX3071" fmla="*/ 1388807 w 4699113"/>
              <a:gd name="connsiteY3071" fmla="*/ 2943128 h 4925960"/>
              <a:gd name="connsiteX3072" fmla="*/ 1388807 w 4699113"/>
              <a:gd name="connsiteY3072" fmla="*/ 2946092 h 4925960"/>
              <a:gd name="connsiteX3073" fmla="*/ 1366611 w 4699113"/>
              <a:gd name="connsiteY3073" fmla="*/ 2960911 h 4925960"/>
              <a:gd name="connsiteX3074" fmla="*/ 1341245 w 4699113"/>
              <a:gd name="connsiteY3074" fmla="*/ 2949056 h 4925960"/>
              <a:gd name="connsiteX3075" fmla="*/ 1331733 w 4699113"/>
              <a:gd name="connsiteY3075" fmla="*/ 2943128 h 4925960"/>
              <a:gd name="connsiteX3076" fmla="*/ 1319049 w 4699113"/>
              <a:gd name="connsiteY3076" fmla="*/ 2946092 h 4925960"/>
              <a:gd name="connsiteX3077" fmla="*/ 1325391 w 4699113"/>
              <a:gd name="connsiteY3077" fmla="*/ 2963875 h 4925960"/>
              <a:gd name="connsiteX3078" fmla="*/ 1312708 w 4699113"/>
              <a:gd name="connsiteY3078" fmla="*/ 2981658 h 4925960"/>
              <a:gd name="connsiteX3079" fmla="*/ 1341245 w 4699113"/>
              <a:gd name="connsiteY3079" fmla="*/ 2975730 h 4925960"/>
              <a:gd name="connsiteX3080" fmla="*/ 1357099 w 4699113"/>
              <a:gd name="connsiteY3080" fmla="*/ 2981658 h 4925960"/>
              <a:gd name="connsiteX3081" fmla="*/ 1363441 w 4699113"/>
              <a:gd name="connsiteY3081" fmla="*/ 2981658 h 4925960"/>
              <a:gd name="connsiteX3082" fmla="*/ 1369782 w 4699113"/>
              <a:gd name="connsiteY3082" fmla="*/ 2981658 h 4925960"/>
              <a:gd name="connsiteX3083" fmla="*/ 1369782 w 4699113"/>
              <a:gd name="connsiteY3083" fmla="*/ 2978694 h 4925960"/>
              <a:gd name="connsiteX3084" fmla="*/ 1372953 w 4699113"/>
              <a:gd name="connsiteY3084" fmla="*/ 2978694 h 4925960"/>
              <a:gd name="connsiteX3085" fmla="*/ 1376124 w 4699113"/>
              <a:gd name="connsiteY3085" fmla="*/ 2975730 h 4925960"/>
              <a:gd name="connsiteX3086" fmla="*/ 1379294 w 4699113"/>
              <a:gd name="connsiteY3086" fmla="*/ 2975730 h 4925960"/>
              <a:gd name="connsiteX3087" fmla="*/ 1398319 w 4699113"/>
              <a:gd name="connsiteY3087" fmla="*/ 2946092 h 4925960"/>
              <a:gd name="connsiteX3088" fmla="*/ 1430027 w 4699113"/>
              <a:gd name="connsiteY3088" fmla="*/ 2928308 h 4925960"/>
              <a:gd name="connsiteX3089" fmla="*/ 1433198 w 4699113"/>
              <a:gd name="connsiteY3089" fmla="*/ 2922381 h 4925960"/>
              <a:gd name="connsiteX3090" fmla="*/ 1439540 w 4699113"/>
              <a:gd name="connsiteY3090" fmla="*/ 2919417 h 4925960"/>
              <a:gd name="connsiteX3091" fmla="*/ 1442710 w 4699113"/>
              <a:gd name="connsiteY3091" fmla="*/ 2907561 h 4925960"/>
              <a:gd name="connsiteX3092" fmla="*/ 1455393 w 4699113"/>
              <a:gd name="connsiteY3092" fmla="*/ 2904598 h 4925960"/>
              <a:gd name="connsiteX3093" fmla="*/ 1458564 w 4699113"/>
              <a:gd name="connsiteY3093" fmla="*/ 2901634 h 4925960"/>
              <a:gd name="connsiteX3094" fmla="*/ 1464906 w 4699113"/>
              <a:gd name="connsiteY3094" fmla="*/ 2898670 h 4925960"/>
              <a:gd name="connsiteX3095" fmla="*/ 1480760 w 4699113"/>
              <a:gd name="connsiteY3095" fmla="*/ 2883850 h 4925960"/>
              <a:gd name="connsiteX3096" fmla="*/ 1496614 w 4699113"/>
              <a:gd name="connsiteY3096" fmla="*/ 2871995 h 4925960"/>
              <a:gd name="connsiteX3097" fmla="*/ 1550517 w 4699113"/>
              <a:gd name="connsiteY3097" fmla="*/ 2839392 h 4925960"/>
              <a:gd name="connsiteX3098" fmla="*/ 1604421 w 4699113"/>
              <a:gd name="connsiteY3098" fmla="*/ 2803826 h 4925960"/>
              <a:gd name="connsiteX3099" fmla="*/ 1594908 w 4699113"/>
              <a:gd name="connsiteY3099" fmla="*/ 2797898 h 4925960"/>
              <a:gd name="connsiteX3100" fmla="*/ 1582225 w 4699113"/>
              <a:gd name="connsiteY3100" fmla="*/ 2800862 h 4925960"/>
              <a:gd name="connsiteX3101" fmla="*/ 1572713 w 4699113"/>
              <a:gd name="connsiteY3101" fmla="*/ 2809753 h 4925960"/>
              <a:gd name="connsiteX3102" fmla="*/ 1560030 w 4699113"/>
              <a:gd name="connsiteY3102" fmla="*/ 2809753 h 4925960"/>
              <a:gd name="connsiteX3103" fmla="*/ 1572713 w 4699113"/>
              <a:gd name="connsiteY3103" fmla="*/ 2794934 h 4925960"/>
              <a:gd name="connsiteX3104" fmla="*/ 1588567 w 4699113"/>
              <a:gd name="connsiteY3104" fmla="*/ 2780115 h 4925960"/>
              <a:gd name="connsiteX3105" fmla="*/ 1572713 w 4699113"/>
              <a:gd name="connsiteY3105" fmla="*/ 2780115 h 4925960"/>
              <a:gd name="connsiteX3106" fmla="*/ 1560030 w 4699113"/>
              <a:gd name="connsiteY3106" fmla="*/ 2789007 h 4925960"/>
              <a:gd name="connsiteX3107" fmla="*/ 1547346 w 4699113"/>
              <a:gd name="connsiteY3107" fmla="*/ 2794934 h 4925960"/>
              <a:gd name="connsiteX3108" fmla="*/ 1537834 w 4699113"/>
              <a:gd name="connsiteY3108" fmla="*/ 2783079 h 4925960"/>
              <a:gd name="connsiteX3109" fmla="*/ 1959549 w 4699113"/>
              <a:gd name="connsiteY3109" fmla="*/ 2777151 h 4925960"/>
              <a:gd name="connsiteX3110" fmla="*/ 1905646 w 4699113"/>
              <a:gd name="connsiteY3110" fmla="*/ 2794934 h 4925960"/>
              <a:gd name="connsiteX3111" fmla="*/ 1854913 w 4699113"/>
              <a:gd name="connsiteY3111" fmla="*/ 2818645 h 4925960"/>
              <a:gd name="connsiteX3112" fmla="*/ 1911987 w 4699113"/>
              <a:gd name="connsiteY3112" fmla="*/ 2800862 h 4925960"/>
              <a:gd name="connsiteX3113" fmla="*/ 1962720 w 4699113"/>
              <a:gd name="connsiteY3113" fmla="*/ 2783079 h 4925960"/>
              <a:gd name="connsiteX3114" fmla="*/ 1962720 w 4699113"/>
              <a:gd name="connsiteY3114" fmla="*/ 2780115 h 4925960"/>
              <a:gd name="connsiteX3115" fmla="*/ 3050302 w 4699113"/>
              <a:gd name="connsiteY3115" fmla="*/ 2771223 h 4925960"/>
              <a:gd name="connsiteX3116" fmla="*/ 3053472 w 4699113"/>
              <a:gd name="connsiteY3116" fmla="*/ 2791970 h 4925960"/>
              <a:gd name="connsiteX3117" fmla="*/ 3078838 w 4699113"/>
              <a:gd name="connsiteY3117" fmla="*/ 2791970 h 4925960"/>
              <a:gd name="connsiteX3118" fmla="*/ 3082009 w 4699113"/>
              <a:gd name="connsiteY3118" fmla="*/ 2791970 h 4925960"/>
              <a:gd name="connsiteX3119" fmla="*/ 3085180 w 4699113"/>
              <a:gd name="connsiteY3119" fmla="*/ 2794934 h 4925960"/>
              <a:gd name="connsiteX3120" fmla="*/ 3097863 w 4699113"/>
              <a:gd name="connsiteY3120" fmla="*/ 2797898 h 4925960"/>
              <a:gd name="connsiteX3121" fmla="*/ 3094692 w 4699113"/>
              <a:gd name="connsiteY3121" fmla="*/ 2809753 h 4925960"/>
              <a:gd name="connsiteX3122" fmla="*/ 3075668 w 4699113"/>
              <a:gd name="connsiteY3122" fmla="*/ 2821609 h 4925960"/>
              <a:gd name="connsiteX3123" fmla="*/ 3053472 w 4699113"/>
              <a:gd name="connsiteY3123" fmla="*/ 2818645 h 4925960"/>
              <a:gd name="connsiteX3124" fmla="*/ 3034448 w 4699113"/>
              <a:gd name="connsiteY3124" fmla="*/ 2815681 h 4925960"/>
              <a:gd name="connsiteX3125" fmla="*/ 3028106 w 4699113"/>
              <a:gd name="connsiteY3125" fmla="*/ 2833465 h 4925960"/>
              <a:gd name="connsiteX3126" fmla="*/ 3028106 w 4699113"/>
              <a:gd name="connsiteY3126" fmla="*/ 2842356 h 4925960"/>
              <a:gd name="connsiteX3127" fmla="*/ 3028106 w 4699113"/>
              <a:gd name="connsiteY3127" fmla="*/ 2854212 h 4925960"/>
              <a:gd name="connsiteX3128" fmla="*/ 3037618 w 4699113"/>
              <a:gd name="connsiteY3128" fmla="*/ 2842356 h 4925960"/>
              <a:gd name="connsiteX3129" fmla="*/ 3050302 w 4699113"/>
              <a:gd name="connsiteY3129" fmla="*/ 2830501 h 4925960"/>
              <a:gd name="connsiteX3130" fmla="*/ 3053472 w 4699113"/>
              <a:gd name="connsiteY3130" fmla="*/ 2842356 h 4925960"/>
              <a:gd name="connsiteX3131" fmla="*/ 3072497 w 4699113"/>
              <a:gd name="connsiteY3131" fmla="*/ 2842356 h 4925960"/>
              <a:gd name="connsiteX3132" fmla="*/ 3085180 w 4699113"/>
              <a:gd name="connsiteY3132" fmla="*/ 2839392 h 4925960"/>
              <a:gd name="connsiteX3133" fmla="*/ 3097863 w 4699113"/>
              <a:gd name="connsiteY3133" fmla="*/ 2854212 h 4925960"/>
              <a:gd name="connsiteX3134" fmla="*/ 3085180 w 4699113"/>
              <a:gd name="connsiteY3134" fmla="*/ 2871995 h 4925960"/>
              <a:gd name="connsiteX3135" fmla="*/ 3066156 w 4699113"/>
              <a:gd name="connsiteY3135" fmla="*/ 2874959 h 4925960"/>
              <a:gd name="connsiteX3136" fmla="*/ 3050302 w 4699113"/>
              <a:gd name="connsiteY3136" fmla="*/ 2871995 h 4925960"/>
              <a:gd name="connsiteX3137" fmla="*/ 3028106 w 4699113"/>
              <a:gd name="connsiteY3137" fmla="*/ 2877923 h 4925960"/>
              <a:gd name="connsiteX3138" fmla="*/ 3021764 w 4699113"/>
              <a:gd name="connsiteY3138" fmla="*/ 2892742 h 4925960"/>
              <a:gd name="connsiteX3139" fmla="*/ 3031277 w 4699113"/>
              <a:gd name="connsiteY3139" fmla="*/ 2904598 h 4925960"/>
              <a:gd name="connsiteX3140" fmla="*/ 3040789 w 4699113"/>
              <a:gd name="connsiteY3140" fmla="*/ 2913489 h 4925960"/>
              <a:gd name="connsiteX3141" fmla="*/ 3034448 w 4699113"/>
              <a:gd name="connsiteY3141" fmla="*/ 2922381 h 4925960"/>
              <a:gd name="connsiteX3142" fmla="*/ 3021764 w 4699113"/>
              <a:gd name="connsiteY3142" fmla="*/ 2940164 h 4925960"/>
              <a:gd name="connsiteX3143" fmla="*/ 3037618 w 4699113"/>
              <a:gd name="connsiteY3143" fmla="*/ 2960911 h 4925960"/>
              <a:gd name="connsiteX3144" fmla="*/ 3037618 w 4699113"/>
              <a:gd name="connsiteY3144" fmla="*/ 2957947 h 4925960"/>
              <a:gd name="connsiteX3145" fmla="*/ 3040789 w 4699113"/>
              <a:gd name="connsiteY3145" fmla="*/ 2949056 h 4925960"/>
              <a:gd name="connsiteX3146" fmla="*/ 3043960 w 4699113"/>
              <a:gd name="connsiteY3146" fmla="*/ 2946092 h 4925960"/>
              <a:gd name="connsiteX3147" fmla="*/ 3050302 w 4699113"/>
              <a:gd name="connsiteY3147" fmla="*/ 2954983 h 4925960"/>
              <a:gd name="connsiteX3148" fmla="*/ 3050302 w 4699113"/>
              <a:gd name="connsiteY3148" fmla="*/ 2960911 h 4925960"/>
              <a:gd name="connsiteX3149" fmla="*/ 3066156 w 4699113"/>
              <a:gd name="connsiteY3149" fmla="*/ 2954983 h 4925960"/>
              <a:gd name="connsiteX3150" fmla="*/ 3082009 w 4699113"/>
              <a:gd name="connsiteY3150" fmla="*/ 2949056 h 4925960"/>
              <a:gd name="connsiteX3151" fmla="*/ 3097863 w 4699113"/>
              <a:gd name="connsiteY3151" fmla="*/ 2954983 h 4925960"/>
              <a:gd name="connsiteX3152" fmla="*/ 3094692 w 4699113"/>
              <a:gd name="connsiteY3152" fmla="*/ 2963875 h 4925960"/>
              <a:gd name="connsiteX3153" fmla="*/ 3082009 w 4699113"/>
              <a:gd name="connsiteY3153" fmla="*/ 2978694 h 4925960"/>
              <a:gd name="connsiteX3154" fmla="*/ 3062984 w 4699113"/>
              <a:gd name="connsiteY3154" fmla="*/ 2981658 h 4925960"/>
              <a:gd name="connsiteX3155" fmla="*/ 3050302 w 4699113"/>
              <a:gd name="connsiteY3155" fmla="*/ 2975730 h 4925960"/>
              <a:gd name="connsiteX3156" fmla="*/ 3043960 w 4699113"/>
              <a:gd name="connsiteY3156" fmla="*/ 2963875 h 4925960"/>
              <a:gd name="connsiteX3157" fmla="*/ 3040789 w 4699113"/>
              <a:gd name="connsiteY3157" fmla="*/ 2963875 h 4925960"/>
              <a:gd name="connsiteX3158" fmla="*/ 3040789 w 4699113"/>
              <a:gd name="connsiteY3158" fmla="*/ 2966839 h 4925960"/>
              <a:gd name="connsiteX3159" fmla="*/ 3037618 w 4699113"/>
              <a:gd name="connsiteY3159" fmla="*/ 2969803 h 4925960"/>
              <a:gd name="connsiteX3160" fmla="*/ 3028106 w 4699113"/>
              <a:gd name="connsiteY3160" fmla="*/ 2990550 h 4925960"/>
              <a:gd name="connsiteX3161" fmla="*/ 3028106 w 4699113"/>
              <a:gd name="connsiteY3161" fmla="*/ 3008333 h 4925960"/>
              <a:gd name="connsiteX3162" fmla="*/ 3037618 w 4699113"/>
              <a:gd name="connsiteY3162" fmla="*/ 3005369 h 4925960"/>
              <a:gd name="connsiteX3163" fmla="*/ 3043960 w 4699113"/>
              <a:gd name="connsiteY3163" fmla="*/ 2996478 h 4925960"/>
              <a:gd name="connsiteX3164" fmla="*/ 3056643 w 4699113"/>
              <a:gd name="connsiteY3164" fmla="*/ 3008333 h 4925960"/>
              <a:gd name="connsiteX3165" fmla="*/ 3072497 w 4699113"/>
              <a:gd name="connsiteY3165" fmla="*/ 3005369 h 4925960"/>
              <a:gd name="connsiteX3166" fmla="*/ 3085180 w 4699113"/>
              <a:gd name="connsiteY3166" fmla="*/ 3005369 h 4925960"/>
              <a:gd name="connsiteX3167" fmla="*/ 3097863 w 4699113"/>
              <a:gd name="connsiteY3167" fmla="*/ 3008333 h 4925960"/>
              <a:gd name="connsiteX3168" fmla="*/ 3097863 w 4699113"/>
              <a:gd name="connsiteY3168" fmla="*/ 3017225 h 4925960"/>
              <a:gd name="connsiteX3169" fmla="*/ 3097863 w 4699113"/>
              <a:gd name="connsiteY3169" fmla="*/ 3023152 h 4925960"/>
              <a:gd name="connsiteX3170" fmla="*/ 3075668 w 4699113"/>
              <a:gd name="connsiteY3170" fmla="*/ 3032044 h 4925960"/>
              <a:gd name="connsiteX3171" fmla="*/ 3053472 w 4699113"/>
              <a:gd name="connsiteY3171" fmla="*/ 3032044 h 4925960"/>
              <a:gd name="connsiteX3172" fmla="*/ 3034448 w 4699113"/>
              <a:gd name="connsiteY3172" fmla="*/ 3029080 h 4925960"/>
              <a:gd name="connsiteX3173" fmla="*/ 3028106 w 4699113"/>
              <a:gd name="connsiteY3173" fmla="*/ 3049827 h 4925960"/>
              <a:gd name="connsiteX3174" fmla="*/ 3028106 w 4699113"/>
              <a:gd name="connsiteY3174" fmla="*/ 3058719 h 4925960"/>
              <a:gd name="connsiteX3175" fmla="*/ 3028106 w 4699113"/>
              <a:gd name="connsiteY3175" fmla="*/ 3064647 h 4925960"/>
              <a:gd name="connsiteX3176" fmla="*/ 3034448 w 4699113"/>
              <a:gd name="connsiteY3176" fmla="*/ 3064647 h 4925960"/>
              <a:gd name="connsiteX3177" fmla="*/ 3040789 w 4699113"/>
              <a:gd name="connsiteY3177" fmla="*/ 3058719 h 4925960"/>
              <a:gd name="connsiteX3178" fmla="*/ 3043960 w 4699113"/>
              <a:gd name="connsiteY3178" fmla="*/ 3049827 h 4925960"/>
              <a:gd name="connsiteX3179" fmla="*/ 3050302 w 4699113"/>
              <a:gd name="connsiteY3179" fmla="*/ 3061683 h 4925960"/>
              <a:gd name="connsiteX3180" fmla="*/ 3056643 w 4699113"/>
              <a:gd name="connsiteY3180" fmla="*/ 3067611 h 4925960"/>
              <a:gd name="connsiteX3181" fmla="*/ 3062984 w 4699113"/>
              <a:gd name="connsiteY3181" fmla="*/ 3064647 h 4925960"/>
              <a:gd name="connsiteX3182" fmla="*/ 3078838 w 4699113"/>
              <a:gd name="connsiteY3182" fmla="*/ 3058719 h 4925960"/>
              <a:gd name="connsiteX3183" fmla="*/ 3097863 w 4699113"/>
              <a:gd name="connsiteY3183" fmla="*/ 3058719 h 4925960"/>
              <a:gd name="connsiteX3184" fmla="*/ 3085180 w 4699113"/>
              <a:gd name="connsiteY3184" fmla="*/ 3085394 h 4925960"/>
              <a:gd name="connsiteX3185" fmla="*/ 3053472 w 4699113"/>
              <a:gd name="connsiteY3185" fmla="*/ 3085394 h 4925960"/>
              <a:gd name="connsiteX3186" fmla="*/ 3040789 w 4699113"/>
              <a:gd name="connsiteY3186" fmla="*/ 3082430 h 4925960"/>
              <a:gd name="connsiteX3187" fmla="*/ 3031277 w 4699113"/>
              <a:gd name="connsiteY3187" fmla="*/ 3085394 h 4925960"/>
              <a:gd name="connsiteX3188" fmla="*/ 3031277 w 4699113"/>
              <a:gd name="connsiteY3188" fmla="*/ 3103177 h 4925960"/>
              <a:gd name="connsiteX3189" fmla="*/ 3028106 w 4699113"/>
              <a:gd name="connsiteY3189" fmla="*/ 3115033 h 4925960"/>
              <a:gd name="connsiteX3190" fmla="*/ 3028106 w 4699113"/>
              <a:gd name="connsiteY3190" fmla="*/ 3120960 h 4925960"/>
              <a:gd name="connsiteX3191" fmla="*/ 3031277 w 4699113"/>
              <a:gd name="connsiteY3191" fmla="*/ 3120960 h 4925960"/>
              <a:gd name="connsiteX3192" fmla="*/ 3059814 w 4699113"/>
              <a:gd name="connsiteY3192" fmla="*/ 3112069 h 4925960"/>
              <a:gd name="connsiteX3193" fmla="*/ 3088351 w 4699113"/>
              <a:gd name="connsiteY3193" fmla="*/ 3112069 h 4925960"/>
              <a:gd name="connsiteX3194" fmla="*/ 3101034 w 4699113"/>
              <a:gd name="connsiteY3194" fmla="*/ 3120960 h 4925960"/>
              <a:gd name="connsiteX3195" fmla="*/ 3097863 w 4699113"/>
              <a:gd name="connsiteY3195" fmla="*/ 3132816 h 4925960"/>
              <a:gd name="connsiteX3196" fmla="*/ 3078838 w 4699113"/>
              <a:gd name="connsiteY3196" fmla="*/ 3147635 h 4925960"/>
              <a:gd name="connsiteX3197" fmla="*/ 3059814 w 4699113"/>
              <a:gd name="connsiteY3197" fmla="*/ 3144671 h 4925960"/>
              <a:gd name="connsiteX3198" fmla="*/ 3034448 w 4699113"/>
              <a:gd name="connsiteY3198" fmla="*/ 3144671 h 4925960"/>
              <a:gd name="connsiteX3199" fmla="*/ 3031277 w 4699113"/>
              <a:gd name="connsiteY3199" fmla="*/ 3165418 h 4925960"/>
              <a:gd name="connsiteX3200" fmla="*/ 3031277 w 4699113"/>
              <a:gd name="connsiteY3200" fmla="*/ 3168382 h 4925960"/>
              <a:gd name="connsiteX3201" fmla="*/ 3028106 w 4699113"/>
              <a:gd name="connsiteY3201" fmla="*/ 3171346 h 4925960"/>
              <a:gd name="connsiteX3202" fmla="*/ 3028106 w 4699113"/>
              <a:gd name="connsiteY3202" fmla="*/ 3174310 h 4925960"/>
              <a:gd name="connsiteX3203" fmla="*/ 3031277 w 4699113"/>
              <a:gd name="connsiteY3203" fmla="*/ 3174310 h 4925960"/>
              <a:gd name="connsiteX3204" fmla="*/ 3043960 w 4699113"/>
              <a:gd name="connsiteY3204" fmla="*/ 3171346 h 4925960"/>
              <a:gd name="connsiteX3205" fmla="*/ 3059814 w 4699113"/>
              <a:gd name="connsiteY3205" fmla="*/ 3174310 h 4925960"/>
              <a:gd name="connsiteX3206" fmla="*/ 3078838 w 4699113"/>
              <a:gd name="connsiteY3206" fmla="*/ 3171346 h 4925960"/>
              <a:gd name="connsiteX3207" fmla="*/ 3097863 w 4699113"/>
              <a:gd name="connsiteY3207" fmla="*/ 3174310 h 4925960"/>
              <a:gd name="connsiteX3208" fmla="*/ 3101034 w 4699113"/>
              <a:gd name="connsiteY3208" fmla="*/ 3183202 h 4925960"/>
              <a:gd name="connsiteX3209" fmla="*/ 3101034 w 4699113"/>
              <a:gd name="connsiteY3209" fmla="*/ 3186166 h 4925960"/>
              <a:gd name="connsiteX3210" fmla="*/ 3082009 w 4699113"/>
              <a:gd name="connsiteY3210" fmla="*/ 3198021 h 4925960"/>
              <a:gd name="connsiteX3211" fmla="*/ 3059814 w 4699113"/>
              <a:gd name="connsiteY3211" fmla="*/ 3198021 h 4925960"/>
              <a:gd name="connsiteX3212" fmla="*/ 3043960 w 4699113"/>
              <a:gd name="connsiteY3212" fmla="*/ 3198021 h 4925960"/>
              <a:gd name="connsiteX3213" fmla="*/ 3034448 w 4699113"/>
              <a:gd name="connsiteY3213" fmla="*/ 3195057 h 4925960"/>
              <a:gd name="connsiteX3214" fmla="*/ 3028106 w 4699113"/>
              <a:gd name="connsiteY3214" fmla="*/ 3212840 h 4925960"/>
              <a:gd name="connsiteX3215" fmla="*/ 3034448 w 4699113"/>
              <a:gd name="connsiteY3215" fmla="*/ 3230624 h 4925960"/>
              <a:gd name="connsiteX3216" fmla="*/ 3053472 w 4699113"/>
              <a:gd name="connsiteY3216" fmla="*/ 3233588 h 4925960"/>
              <a:gd name="connsiteX3217" fmla="*/ 3072497 w 4699113"/>
              <a:gd name="connsiteY3217" fmla="*/ 3230624 h 4925960"/>
              <a:gd name="connsiteX3218" fmla="*/ 3082009 w 4699113"/>
              <a:gd name="connsiteY3218" fmla="*/ 3224696 h 4925960"/>
              <a:gd name="connsiteX3219" fmla="*/ 3097863 w 4699113"/>
              <a:gd name="connsiteY3219" fmla="*/ 3227660 h 4925960"/>
              <a:gd name="connsiteX3220" fmla="*/ 3101034 w 4699113"/>
              <a:gd name="connsiteY3220" fmla="*/ 3233588 h 4925960"/>
              <a:gd name="connsiteX3221" fmla="*/ 3101034 w 4699113"/>
              <a:gd name="connsiteY3221" fmla="*/ 3239515 h 4925960"/>
              <a:gd name="connsiteX3222" fmla="*/ 3085180 w 4699113"/>
              <a:gd name="connsiteY3222" fmla="*/ 3251371 h 4925960"/>
              <a:gd name="connsiteX3223" fmla="*/ 3072497 w 4699113"/>
              <a:gd name="connsiteY3223" fmla="*/ 3254335 h 4925960"/>
              <a:gd name="connsiteX3224" fmla="*/ 3056643 w 4699113"/>
              <a:gd name="connsiteY3224" fmla="*/ 3254335 h 4925960"/>
              <a:gd name="connsiteX3225" fmla="*/ 3040789 w 4699113"/>
              <a:gd name="connsiteY3225" fmla="*/ 3260262 h 4925960"/>
              <a:gd name="connsiteX3226" fmla="*/ 3050302 w 4699113"/>
              <a:gd name="connsiteY3226" fmla="*/ 3266190 h 4925960"/>
              <a:gd name="connsiteX3227" fmla="*/ 3053472 w 4699113"/>
              <a:gd name="connsiteY3227" fmla="*/ 3269154 h 4925960"/>
              <a:gd name="connsiteX3228" fmla="*/ 3062984 w 4699113"/>
              <a:gd name="connsiteY3228" fmla="*/ 3281010 h 4925960"/>
              <a:gd name="connsiteX3229" fmla="*/ 3082009 w 4699113"/>
              <a:gd name="connsiteY3229" fmla="*/ 3278046 h 4925960"/>
              <a:gd name="connsiteX3230" fmla="*/ 3088351 w 4699113"/>
              <a:gd name="connsiteY3230" fmla="*/ 3278046 h 4925960"/>
              <a:gd name="connsiteX3231" fmla="*/ 3097863 w 4699113"/>
              <a:gd name="connsiteY3231" fmla="*/ 3278046 h 4925960"/>
              <a:gd name="connsiteX3232" fmla="*/ 3104205 w 4699113"/>
              <a:gd name="connsiteY3232" fmla="*/ 3286937 h 4925960"/>
              <a:gd name="connsiteX3233" fmla="*/ 3101034 w 4699113"/>
              <a:gd name="connsiteY3233" fmla="*/ 3292865 h 4925960"/>
              <a:gd name="connsiteX3234" fmla="*/ 3078838 w 4699113"/>
              <a:gd name="connsiteY3234" fmla="*/ 3307684 h 4925960"/>
              <a:gd name="connsiteX3235" fmla="*/ 3056643 w 4699113"/>
              <a:gd name="connsiteY3235" fmla="*/ 3307684 h 4925960"/>
              <a:gd name="connsiteX3236" fmla="*/ 3034448 w 4699113"/>
              <a:gd name="connsiteY3236" fmla="*/ 3301757 h 4925960"/>
              <a:gd name="connsiteX3237" fmla="*/ 3031277 w 4699113"/>
              <a:gd name="connsiteY3237" fmla="*/ 3319540 h 4925960"/>
              <a:gd name="connsiteX3238" fmla="*/ 3031277 w 4699113"/>
              <a:gd name="connsiteY3238" fmla="*/ 3328432 h 4925960"/>
              <a:gd name="connsiteX3239" fmla="*/ 3031277 w 4699113"/>
              <a:gd name="connsiteY3239" fmla="*/ 3337323 h 4925960"/>
              <a:gd name="connsiteX3240" fmla="*/ 3037618 w 4699113"/>
              <a:gd name="connsiteY3240" fmla="*/ 3337323 h 4925960"/>
              <a:gd name="connsiteX3241" fmla="*/ 3040789 w 4699113"/>
              <a:gd name="connsiteY3241" fmla="*/ 3331395 h 4925960"/>
              <a:gd name="connsiteX3242" fmla="*/ 3043960 w 4699113"/>
              <a:gd name="connsiteY3242" fmla="*/ 3322504 h 4925960"/>
              <a:gd name="connsiteX3243" fmla="*/ 3053472 w 4699113"/>
              <a:gd name="connsiteY3243" fmla="*/ 3319540 h 4925960"/>
              <a:gd name="connsiteX3244" fmla="*/ 3056643 w 4699113"/>
              <a:gd name="connsiteY3244" fmla="*/ 3328432 h 4925960"/>
              <a:gd name="connsiteX3245" fmla="*/ 3053472 w 4699113"/>
              <a:gd name="connsiteY3245" fmla="*/ 3337323 h 4925960"/>
              <a:gd name="connsiteX3246" fmla="*/ 3066156 w 4699113"/>
              <a:gd name="connsiteY3246" fmla="*/ 3337323 h 4925960"/>
              <a:gd name="connsiteX3247" fmla="*/ 3078838 w 4699113"/>
              <a:gd name="connsiteY3247" fmla="*/ 3334359 h 4925960"/>
              <a:gd name="connsiteX3248" fmla="*/ 3097863 w 4699113"/>
              <a:gd name="connsiteY3248" fmla="*/ 3334359 h 4925960"/>
              <a:gd name="connsiteX3249" fmla="*/ 3107376 w 4699113"/>
              <a:gd name="connsiteY3249" fmla="*/ 3352143 h 4925960"/>
              <a:gd name="connsiteX3250" fmla="*/ 3113717 w 4699113"/>
              <a:gd name="connsiteY3250" fmla="*/ 3352143 h 4925960"/>
              <a:gd name="connsiteX3251" fmla="*/ 3113717 w 4699113"/>
              <a:gd name="connsiteY3251" fmla="*/ 3355106 h 4925960"/>
              <a:gd name="connsiteX3252" fmla="*/ 3116888 w 4699113"/>
              <a:gd name="connsiteY3252" fmla="*/ 3355106 h 4925960"/>
              <a:gd name="connsiteX3253" fmla="*/ 3123230 w 4699113"/>
              <a:gd name="connsiteY3253" fmla="*/ 3358070 h 4925960"/>
              <a:gd name="connsiteX3254" fmla="*/ 3126400 w 4699113"/>
              <a:gd name="connsiteY3254" fmla="*/ 3369926 h 4925960"/>
              <a:gd name="connsiteX3255" fmla="*/ 3129571 w 4699113"/>
              <a:gd name="connsiteY3255" fmla="*/ 3369926 h 4925960"/>
              <a:gd name="connsiteX3256" fmla="*/ 3135913 w 4699113"/>
              <a:gd name="connsiteY3256" fmla="*/ 3369926 h 4925960"/>
              <a:gd name="connsiteX3257" fmla="*/ 3139084 w 4699113"/>
              <a:gd name="connsiteY3257" fmla="*/ 3369926 h 4925960"/>
              <a:gd name="connsiteX3258" fmla="*/ 3145425 w 4699113"/>
              <a:gd name="connsiteY3258" fmla="*/ 3369926 h 4925960"/>
              <a:gd name="connsiteX3259" fmla="*/ 3142254 w 4699113"/>
              <a:gd name="connsiteY3259" fmla="*/ 3355106 h 4925960"/>
              <a:gd name="connsiteX3260" fmla="*/ 3145425 w 4699113"/>
              <a:gd name="connsiteY3260" fmla="*/ 3343251 h 4925960"/>
              <a:gd name="connsiteX3261" fmla="*/ 3116888 w 4699113"/>
              <a:gd name="connsiteY3261" fmla="*/ 3334359 h 4925960"/>
              <a:gd name="connsiteX3262" fmla="*/ 3101034 w 4699113"/>
              <a:gd name="connsiteY3262" fmla="*/ 3310648 h 4925960"/>
              <a:gd name="connsiteX3263" fmla="*/ 3123230 w 4699113"/>
              <a:gd name="connsiteY3263" fmla="*/ 3310648 h 4925960"/>
              <a:gd name="connsiteX3264" fmla="*/ 3145425 w 4699113"/>
              <a:gd name="connsiteY3264" fmla="*/ 3313612 h 4925960"/>
              <a:gd name="connsiteX3265" fmla="*/ 3142254 w 4699113"/>
              <a:gd name="connsiteY3265" fmla="*/ 3301757 h 4925960"/>
              <a:gd name="connsiteX3266" fmla="*/ 3145425 w 4699113"/>
              <a:gd name="connsiteY3266" fmla="*/ 3292865 h 4925960"/>
              <a:gd name="connsiteX3267" fmla="*/ 3126400 w 4699113"/>
              <a:gd name="connsiteY3267" fmla="*/ 3286937 h 4925960"/>
              <a:gd name="connsiteX3268" fmla="*/ 3107376 w 4699113"/>
              <a:gd name="connsiteY3268" fmla="*/ 3278046 h 4925960"/>
              <a:gd name="connsiteX3269" fmla="*/ 3101034 w 4699113"/>
              <a:gd name="connsiteY3269" fmla="*/ 3269154 h 4925960"/>
              <a:gd name="connsiteX3270" fmla="*/ 3101034 w 4699113"/>
              <a:gd name="connsiteY3270" fmla="*/ 3257299 h 4925960"/>
              <a:gd name="connsiteX3271" fmla="*/ 3107376 w 4699113"/>
              <a:gd name="connsiteY3271" fmla="*/ 3254335 h 4925960"/>
              <a:gd name="connsiteX3272" fmla="*/ 3123230 w 4699113"/>
              <a:gd name="connsiteY3272" fmla="*/ 3257299 h 4925960"/>
              <a:gd name="connsiteX3273" fmla="*/ 3129571 w 4699113"/>
              <a:gd name="connsiteY3273" fmla="*/ 3266190 h 4925960"/>
              <a:gd name="connsiteX3274" fmla="*/ 3145425 w 4699113"/>
              <a:gd name="connsiteY3274" fmla="*/ 3260262 h 4925960"/>
              <a:gd name="connsiteX3275" fmla="*/ 3142254 w 4699113"/>
              <a:gd name="connsiteY3275" fmla="*/ 3251371 h 4925960"/>
              <a:gd name="connsiteX3276" fmla="*/ 3145425 w 4699113"/>
              <a:gd name="connsiteY3276" fmla="*/ 3236551 h 4925960"/>
              <a:gd name="connsiteX3277" fmla="*/ 3120059 w 4699113"/>
              <a:gd name="connsiteY3277" fmla="*/ 3233588 h 4925960"/>
              <a:gd name="connsiteX3278" fmla="*/ 3104205 w 4699113"/>
              <a:gd name="connsiteY3278" fmla="*/ 3218768 h 4925960"/>
              <a:gd name="connsiteX3279" fmla="*/ 3101034 w 4699113"/>
              <a:gd name="connsiteY3279" fmla="*/ 3209877 h 4925960"/>
              <a:gd name="connsiteX3280" fmla="*/ 3101034 w 4699113"/>
              <a:gd name="connsiteY3280" fmla="*/ 3203949 h 4925960"/>
              <a:gd name="connsiteX3281" fmla="*/ 3107376 w 4699113"/>
              <a:gd name="connsiteY3281" fmla="*/ 3198021 h 4925960"/>
              <a:gd name="connsiteX3282" fmla="*/ 3116888 w 4699113"/>
              <a:gd name="connsiteY3282" fmla="*/ 3203949 h 4925960"/>
              <a:gd name="connsiteX3283" fmla="*/ 3129571 w 4699113"/>
              <a:gd name="connsiteY3283" fmla="*/ 3206913 h 4925960"/>
              <a:gd name="connsiteX3284" fmla="*/ 3142254 w 4699113"/>
              <a:gd name="connsiteY3284" fmla="*/ 3206913 h 4925960"/>
              <a:gd name="connsiteX3285" fmla="*/ 3142254 w 4699113"/>
              <a:gd name="connsiteY3285" fmla="*/ 3203949 h 4925960"/>
              <a:gd name="connsiteX3286" fmla="*/ 3145425 w 4699113"/>
              <a:gd name="connsiteY3286" fmla="*/ 3203949 h 4925960"/>
              <a:gd name="connsiteX3287" fmla="*/ 3145425 w 4699113"/>
              <a:gd name="connsiteY3287" fmla="*/ 3198021 h 4925960"/>
              <a:gd name="connsiteX3288" fmla="*/ 3145425 w 4699113"/>
              <a:gd name="connsiteY3288" fmla="*/ 3195057 h 4925960"/>
              <a:gd name="connsiteX3289" fmla="*/ 3142254 w 4699113"/>
              <a:gd name="connsiteY3289" fmla="*/ 3189129 h 4925960"/>
              <a:gd name="connsiteX3290" fmla="*/ 3145425 w 4699113"/>
              <a:gd name="connsiteY3290" fmla="*/ 3186166 h 4925960"/>
              <a:gd name="connsiteX3291" fmla="*/ 3139084 w 4699113"/>
              <a:gd name="connsiteY3291" fmla="*/ 3177274 h 4925960"/>
              <a:gd name="connsiteX3292" fmla="*/ 3129571 w 4699113"/>
              <a:gd name="connsiteY3292" fmla="*/ 3174310 h 4925960"/>
              <a:gd name="connsiteX3293" fmla="*/ 3116888 w 4699113"/>
              <a:gd name="connsiteY3293" fmla="*/ 3174310 h 4925960"/>
              <a:gd name="connsiteX3294" fmla="*/ 3107376 w 4699113"/>
              <a:gd name="connsiteY3294" fmla="*/ 3168382 h 4925960"/>
              <a:gd name="connsiteX3295" fmla="*/ 3097863 w 4699113"/>
              <a:gd name="connsiteY3295" fmla="*/ 3156527 h 4925960"/>
              <a:gd name="connsiteX3296" fmla="*/ 3101034 w 4699113"/>
              <a:gd name="connsiteY3296" fmla="*/ 3147635 h 4925960"/>
              <a:gd name="connsiteX3297" fmla="*/ 3113717 w 4699113"/>
              <a:gd name="connsiteY3297" fmla="*/ 3141707 h 4925960"/>
              <a:gd name="connsiteX3298" fmla="*/ 3123230 w 4699113"/>
              <a:gd name="connsiteY3298" fmla="*/ 3147635 h 4925960"/>
              <a:gd name="connsiteX3299" fmla="*/ 3139084 w 4699113"/>
              <a:gd name="connsiteY3299" fmla="*/ 3153563 h 4925960"/>
              <a:gd name="connsiteX3300" fmla="*/ 3142254 w 4699113"/>
              <a:gd name="connsiteY3300" fmla="*/ 3141707 h 4925960"/>
              <a:gd name="connsiteX3301" fmla="*/ 3139084 w 4699113"/>
              <a:gd name="connsiteY3301" fmla="*/ 3132816 h 4925960"/>
              <a:gd name="connsiteX3302" fmla="*/ 3145425 w 4699113"/>
              <a:gd name="connsiteY3302" fmla="*/ 3129852 h 4925960"/>
              <a:gd name="connsiteX3303" fmla="*/ 3126400 w 4699113"/>
              <a:gd name="connsiteY3303" fmla="*/ 3123924 h 4925960"/>
              <a:gd name="connsiteX3304" fmla="*/ 3104205 w 4699113"/>
              <a:gd name="connsiteY3304" fmla="*/ 3112069 h 4925960"/>
              <a:gd name="connsiteX3305" fmla="*/ 3097863 w 4699113"/>
              <a:gd name="connsiteY3305" fmla="*/ 3100213 h 4925960"/>
              <a:gd name="connsiteX3306" fmla="*/ 3101034 w 4699113"/>
              <a:gd name="connsiteY3306" fmla="*/ 3088358 h 4925960"/>
              <a:gd name="connsiteX3307" fmla="*/ 3113717 w 4699113"/>
              <a:gd name="connsiteY3307" fmla="*/ 3085394 h 4925960"/>
              <a:gd name="connsiteX3308" fmla="*/ 3123230 w 4699113"/>
              <a:gd name="connsiteY3308" fmla="*/ 3091322 h 4925960"/>
              <a:gd name="connsiteX3309" fmla="*/ 3129571 w 4699113"/>
              <a:gd name="connsiteY3309" fmla="*/ 3103177 h 4925960"/>
              <a:gd name="connsiteX3310" fmla="*/ 3142254 w 4699113"/>
              <a:gd name="connsiteY3310" fmla="*/ 3094285 h 4925960"/>
              <a:gd name="connsiteX3311" fmla="*/ 3139084 w 4699113"/>
              <a:gd name="connsiteY3311" fmla="*/ 3085394 h 4925960"/>
              <a:gd name="connsiteX3312" fmla="*/ 3142254 w 4699113"/>
              <a:gd name="connsiteY3312" fmla="*/ 3070574 h 4925960"/>
              <a:gd name="connsiteX3313" fmla="*/ 3120059 w 4699113"/>
              <a:gd name="connsiteY3313" fmla="*/ 3064647 h 4925960"/>
              <a:gd name="connsiteX3314" fmla="*/ 3097863 w 4699113"/>
              <a:gd name="connsiteY3314" fmla="*/ 3052791 h 4925960"/>
              <a:gd name="connsiteX3315" fmla="*/ 3101034 w 4699113"/>
              <a:gd name="connsiteY3315" fmla="*/ 3037972 h 4925960"/>
              <a:gd name="connsiteX3316" fmla="*/ 3123230 w 4699113"/>
              <a:gd name="connsiteY3316" fmla="*/ 3040936 h 4925960"/>
              <a:gd name="connsiteX3317" fmla="*/ 3135913 w 4699113"/>
              <a:gd name="connsiteY3317" fmla="*/ 3040936 h 4925960"/>
              <a:gd name="connsiteX3318" fmla="*/ 3145425 w 4699113"/>
              <a:gd name="connsiteY3318" fmla="*/ 3040936 h 4925960"/>
              <a:gd name="connsiteX3319" fmla="*/ 3139084 w 4699113"/>
              <a:gd name="connsiteY3319" fmla="*/ 3029080 h 4925960"/>
              <a:gd name="connsiteX3320" fmla="*/ 3142254 w 4699113"/>
              <a:gd name="connsiteY3320" fmla="*/ 3023152 h 4925960"/>
              <a:gd name="connsiteX3321" fmla="*/ 3135913 w 4699113"/>
              <a:gd name="connsiteY3321" fmla="*/ 3011297 h 4925960"/>
              <a:gd name="connsiteX3322" fmla="*/ 3123230 w 4699113"/>
              <a:gd name="connsiteY3322" fmla="*/ 3011297 h 4925960"/>
              <a:gd name="connsiteX3323" fmla="*/ 3113717 w 4699113"/>
              <a:gd name="connsiteY3323" fmla="*/ 3008333 h 4925960"/>
              <a:gd name="connsiteX3324" fmla="*/ 3101034 w 4699113"/>
              <a:gd name="connsiteY3324" fmla="*/ 3002405 h 4925960"/>
              <a:gd name="connsiteX3325" fmla="*/ 3094692 w 4699113"/>
              <a:gd name="connsiteY3325" fmla="*/ 2990550 h 4925960"/>
              <a:gd name="connsiteX3326" fmla="*/ 3097863 w 4699113"/>
              <a:gd name="connsiteY3326" fmla="*/ 2981658 h 4925960"/>
              <a:gd name="connsiteX3327" fmla="*/ 3107376 w 4699113"/>
              <a:gd name="connsiteY3327" fmla="*/ 2978694 h 4925960"/>
              <a:gd name="connsiteX3328" fmla="*/ 3116888 w 4699113"/>
              <a:gd name="connsiteY3328" fmla="*/ 2981658 h 4925960"/>
              <a:gd name="connsiteX3329" fmla="*/ 3126400 w 4699113"/>
              <a:gd name="connsiteY3329" fmla="*/ 2987586 h 4925960"/>
              <a:gd name="connsiteX3330" fmla="*/ 3139084 w 4699113"/>
              <a:gd name="connsiteY3330" fmla="*/ 2987586 h 4925960"/>
              <a:gd name="connsiteX3331" fmla="*/ 3135913 w 4699113"/>
              <a:gd name="connsiteY3331" fmla="*/ 2978694 h 4925960"/>
              <a:gd name="connsiteX3332" fmla="*/ 3142254 w 4699113"/>
              <a:gd name="connsiteY3332" fmla="*/ 2963875 h 4925960"/>
              <a:gd name="connsiteX3333" fmla="*/ 3123230 w 4699113"/>
              <a:gd name="connsiteY3333" fmla="*/ 2960911 h 4925960"/>
              <a:gd name="connsiteX3334" fmla="*/ 3104205 w 4699113"/>
              <a:gd name="connsiteY3334" fmla="*/ 2949056 h 4925960"/>
              <a:gd name="connsiteX3335" fmla="*/ 3097863 w 4699113"/>
              <a:gd name="connsiteY3335" fmla="*/ 2940164 h 4925960"/>
              <a:gd name="connsiteX3336" fmla="*/ 3097863 w 4699113"/>
              <a:gd name="connsiteY3336" fmla="*/ 2928308 h 4925960"/>
              <a:gd name="connsiteX3337" fmla="*/ 3107376 w 4699113"/>
              <a:gd name="connsiteY3337" fmla="*/ 2925345 h 4925960"/>
              <a:gd name="connsiteX3338" fmla="*/ 3120059 w 4699113"/>
              <a:gd name="connsiteY3338" fmla="*/ 2928308 h 4925960"/>
              <a:gd name="connsiteX3339" fmla="*/ 3126400 w 4699113"/>
              <a:gd name="connsiteY3339" fmla="*/ 2934236 h 4925960"/>
              <a:gd name="connsiteX3340" fmla="*/ 3139084 w 4699113"/>
              <a:gd name="connsiteY3340" fmla="*/ 2934236 h 4925960"/>
              <a:gd name="connsiteX3341" fmla="*/ 3135913 w 4699113"/>
              <a:gd name="connsiteY3341" fmla="*/ 2922381 h 4925960"/>
              <a:gd name="connsiteX3342" fmla="*/ 3139084 w 4699113"/>
              <a:gd name="connsiteY3342" fmla="*/ 2916453 h 4925960"/>
              <a:gd name="connsiteX3343" fmla="*/ 3135913 w 4699113"/>
              <a:gd name="connsiteY3343" fmla="*/ 2904598 h 4925960"/>
              <a:gd name="connsiteX3344" fmla="*/ 3123230 w 4699113"/>
              <a:gd name="connsiteY3344" fmla="*/ 2904598 h 4925960"/>
              <a:gd name="connsiteX3345" fmla="*/ 3113717 w 4699113"/>
              <a:gd name="connsiteY3345" fmla="*/ 2901634 h 4925960"/>
              <a:gd name="connsiteX3346" fmla="*/ 3104205 w 4699113"/>
              <a:gd name="connsiteY3346" fmla="*/ 2895706 h 4925960"/>
              <a:gd name="connsiteX3347" fmla="*/ 3097863 w 4699113"/>
              <a:gd name="connsiteY3347" fmla="*/ 2886814 h 4925960"/>
              <a:gd name="connsiteX3348" fmla="*/ 3097863 w 4699113"/>
              <a:gd name="connsiteY3348" fmla="*/ 2874959 h 4925960"/>
              <a:gd name="connsiteX3349" fmla="*/ 3107376 w 4699113"/>
              <a:gd name="connsiteY3349" fmla="*/ 2871995 h 4925960"/>
              <a:gd name="connsiteX3350" fmla="*/ 3120059 w 4699113"/>
              <a:gd name="connsiteY3350" fmla="*/ 2877923 h 4925960"/>
              <a:gd name="connsiteX3351" fmla="*/ 3126400 w 4699113"/>
              <a:gd name="connsiteY3351" fmla="*/ 2880886 h 4925960"/>
              <a:gd name="connsiteX3352" fmla="*/ 3139084 w 4699113"/>
              <a:gd name="connsiteY3352" fmla="*/ 2880886 h 4925960"/>
              <a:gd name="connsiteX3353" fmla="*/ 3139084 w 4699113"/>
              <a:gd name="connsiteY3353" fmla="*/ 2883850 h 4925960"/>
              <a:gd name="connsiteX3354" fmla="*/ 3142254 w 4699113"/>
              <a:gd name="connsiteY3354" fmla="*/ 2883850 h 4925960"/>
              <a:gd name="connsiteX3355" fmla="*/ 3139084 w 4699113"/>
              <a:gd name="connsiteY3355" fmla="*/ 2880886 h 4925960"/>
              <a:gd name="connsiteX3356" fmla="*/ 3135913 w 4699113"/>
              <a:gd name="connsiteY3356" fmla="*/ 2877923 h 4925960"/>
              <a:gd name="connsiteX3357" fmla="*/ 3139084 w 4699113"/>
              <a:gd name="connsiteY3357" fmla="*/ 2871995 h 4925960"/>
              <a:gd name="connsiteX3358" fmla="*/ 3135913 w 4699113"/>
              <a:gd name="connsiteY3358" fmla="*/ 2857175 h 4925960"/>
              <a:gd name="connsiteX3359" fmla="*/ 3123230 w 4699113"/>
              <a:gd name="connsiteY3359" fmla="*/ 2854212 h 4925960"/>
              <a:gd name="connsiteX3360" fmla="*/ 3107376 w 4699113"/>
              <a:gd name="connsiteY3360" fmla="*/ 2845320 h 4925960"/>
              <a:gd name="connsiteX3361" fmla="*/ 3097863 w 4699113"/>
              <a:gd name="connsiteY3361" fmla="*/ 2836428 h 4925960"/>
              <a:gd name="connsiteX3362" fmla="*/ 3094692 w 4699113"/>
              <a:gd name="connsiteY3362" fmla="*/ 2824573 h 4925960"/>
              <a:gd name="connsiteX3363" fmla="*/ 3097863 w 4699113"/>
              <a:gd name="connsiteY3363" fmla="*/ 2818645 h 4925960"/>
              <a:gd name="connsiteX3364" fmla="*/ 3104205 w 4699113"/>
              <a:gd name="connsiteY3364" fmla="*/ 2815681 h 4925960"/>
              <a:gd name="connsiteX3365" fmla="*/ 3113717 w 4699113"/>
              <a:gd name="connsiteY3365" fmla="*/ 2818645 h 4925960"/>
              <a:gd name="connsiteX3366" fmla="*/ 3123230 w 4699113"/>
              <a:gd name="connsiteY3366" fmla="*/ 2830501 h 4925960"/>
              <a:gd name="connsiteX3367" fmla="*/ 3139084 w 4699113"/>
              <a:gd name="connsiteY3367" fmla="*/ 2824573 h 4925960"/>
              <a:gd name="connsiteX3368" fmla="*/ 3135913 w 4699113"/>
              <a:gd name="connsiteY3368" fmla="*/ 2821609 h 4925960"/>
              <a:gd name="connsiteX3369" fmla="*/ 3135913 w 4699113"/>
              <a:gd name="connsiteY3369" fmla="*/ 2815681 h 4925960"/>
              <a:gd name="connsiteX3370" fmla="*/ 3142254 w 4699113"/>
              <a:gd name="connsiteY3370" fmla="*/ 2812717 h 4925960"/>
              <a:gd name="connsiteX3371" fmla="*/ 3135913 w 4699113"/>
              <a:gd name="connsiteY3371" fmla="*/ 2812717 h 4925960"/>
              <a:gd name="connsiteX3372" fmla="*/ 3135913 w 4699113"/>
              <a:gd name="connsiteY3372" fmla="*/ 2800862 h 4925960"/>
              <a:gd name="connsiteX3373" fmla="*/ 3123230 w 4699113"/>
              <a:gd name="connsiteY3373" fmla="*/ 2797898 h 4925960"/>
              <a:gd name="connsiteX3374" fmla="*/ 3107376 w 4699113"/>
              <a:gd name="connsiteY3374" fmla="*/ 2794934 h 4925960"/>
              <a:gd name="connsiteX3375" fmla="*/ 3101034 w 4699113"/>
              <a:gd name="connsiteY3375" fmla="*/ 2783079 h 4925960"/>
              <a:gd name="connsiteX3376" fmla="*/ 3082009 w 4699113"/>
              <a:gd name="connsiteY3376" fmla="*/ 2774187 h 4925960"/>
              <a:gd name="connsiteX3377" fmla="*/ 3059814 w 4699113"/>
              <a:gd name="connsiteY3377" fmla="*/ 2771223 h 4925960"/>
              <a:gd name="connsiteX3378" fmla="*/ 3053472 w 4699113"/>
              <a:gd name="connsiteY3378" fmla="*/ 2771223 h 4925960"/>
              <a:gd name="connsiteX3379" fmla="*/ 3950806 w 4699113"/>
              <a:gd name="connsiteY3379" fmla="*/ 2759368 h 4925960"/>
              <a:gd name="connsiteX3380" fmla="*/ 3938123 w 4699113"/>
              <a:gd name="connsiteY3380" fmla="*/ 2762332 h 4925960"/>
              <a:gd name="connsiteX3381" fmla="*/ 3938123 w 4699113"/>
              <a:gd name="connsiteY3381" fmla="*/ 2771223 h 4925960"/>
              <a:gd name="connsiteX3382" fmla="*/ 3947636 w 4699113"/>
              <a:gd name="connsiteY3382" fmla="*/ 2780115 h 4925960"/>
              <a:gd name="connsiteX3383" fmla="*/ 3953977 w 4699113"/>
              <a:gd name="connsiteY3383" fmla="*/ 2783079 h 4925960"/>
              <a:gd name="connsiteX3384" fmla="*/ 3963489 w 4699113"/>
              <a:gd name="connsiteY3384" fmla="*/ 2777151 h 4925960"/>
              <a:gd name="connsiteX3385" fmla="*/ 3963489 w 4699113"/>
              <a:gd name="connsiteY3385" fmla="*/ 2771223 h 4925960"/>
              <a:gd name="connsiteX3386" fmla="*/ 3963489 w 4699113"/>
              <a:gd name="connsiteY3386" fmla="*/ 2762332 h 4925960"/>
              <a:gd name="connsiteX3387" fmla="*/ 2254433 w 4699113"/>
              <a:gd name="connsiteY3387" fmla="*/ 2756404 h 4925960"/>
              <a:gd name="connsiteX3388" fmla="*/ 2244920 w 4699113"/>
              <a:gd name="connsiteY3388" fmla="*/ 2759368 h 4925960"/>
              <a:gd name="connsiteX3389" fmla="*/ 2241750 w 4699113"/>
              <a:gd name="connsiteY3389" fmla="*/ 2762332 h 4925960"/>
              <a:gd name="connsiteX3390" fmla="*/ 2251262 w 4699113"/>
              <a:gd name="connsiteY3390" fmla="*/ 2771223 h 4925960"/>
              <a:gd name="connsiteX3391" fmla="*/ 2263945 w 4699113"/>
              <a:gd name="connsiteY3391" fmla="*/ 2771223 h 4925960"/>
              <a:gd name="connsiteX3392" fmla="*/ 2276628 w 4699113"/>
              <a:gd name="connsiteY3392" fmla="*/ 2774187 h 4925960"/>
              <a:gd name="connsiteX3393" fmla="*/ 2289312 w 4699113"/>
              <a:gd name="connsiteY3393" fmla="*/ 2768259 h 4925960"/>
              <a:gd name="connsiteX3394" fmla="*/ 2276628 w 4699113"/>
              <a:gd name="connsiteY3394" fmla="*/ 2762332 h 4925960"/>
              <a:gd name="connsiteX3395" fmla="*/ 2270287 w 4699113"/>
              <a:gd name="connsiteY3395" fmla="*/ 2759368 h 4925960"/>
              <a:gd name="connsiteX3396" fmla="*/ 2777613 w 4699113"/>
              <a:gd name="connsiteY3396" fmla="*/ 2750476 h 4925960"/>
              <a:gd name="connsiteX3397" fmla="*/ 2755418 w 4699113"/>
              <a:gd name="connsiteY3397" fmla="*/ 2756404 h 4925960"/>
              <a:gd name="connsiteX3398" fmla="*/ 2733222 w 4699113"/>
              <a:gd name="connsiteY3398" fmla="*/ 2762332 h 4925960"/>
              <a:gd name="connsiteX3399" fmla="*/ 2723710 w 4699113"/>
              <a:gd name="connsiteY3399" fmla="*/ 2771223 h 4925960"/>
              <a:gd name="connsiteX3400" fmla="*/ 2723710 w 4699113"/>
              <a:gd name="connsiteY3400" fmla="*/ 2783079 h 4925960"/>
              <a:gd name="connsiteX3401" fmla="*/ 2733222 w 4699113"/>
              <a:gd name="connsiteY3401" fmla="*/ 2794934 h 4925960"/>
              <a:gd name="connsiteX3402" fmla="*/ 2745906 w 4699113"/>
              <a:gd name="connsiteY3402" fmla="*/ 2791970 h 4925960"/>
              <a:gd name="connsiteX3403" fmla="*/ 2764930 w 4699113"/>
              <a:gd name="connsiteY3403" fmla="*/ 2783079 h 4925960"/>
              <a:gd name="connsiteX3404" fmla="*/ 2780784 w 4699113"/>
              <a:gd name="connsiteY3404" fmla="*/ 2777151 h 4925960"/>
              <a:gd name="connsiteX3405" fmla="*/ 2793467 w 4699113"/>
              <a:gd name="connsiteY3405" fmla="*/ 2774187 h 4925960"/>
              <a:gd name="connsiteX3406" fmla="*/ 2796638 w 4699113"/>
              <a:gd name="connsiteY3406" fmla="*/ 2762332 h 4925960"/>
              <a:gd name="connsiteX3407" fmla="*/ 2790296 w 4699113"/>
              <a:gd name="connsiteY3407" fmla="*/ 2753440 h 4925960"/>
              <a:gd name="connsiteX3408" fmla="*/ 2577854 w 4699113"/>
              <a:gd name="connsiteY3408" fmla="*/ 2750476 h 4925960"/>
              <a:gd name="connsiteX3409" fmla="*/ 2562000 w 4699113"/>
              <a:gd name="connsiteY3409" fmla="*/ 2762332 h 4925960"/>
              <a:gd name="connsiteX3410" fmla="*/ 2546146 w 4699113"/>
              <a:gd name="connsiteY3410" fmla="*/ 2771223 h 4925960"/>
              <a:gd name="connsiteX3411" fmla="*/ 2504925 w 4699113"/>
              <a:gd name="connsiteY3411" fmla="*/ 2794934 h 4925960"/>
              <a:gd name="connsiteX3412" fmla="*/ 2460534 w 4699113"/>
              <a:gd name="connsiteY3412" fmla="*/ 2818645 h 4925960"/>
              <a:gd name="connsiteX3413" fmla="*/ 2457364 w 4699113"/>
              <a:gd name="connsiteY3413" fmla="*/ 2821609 h 4925960"/>
              <a:gd name="connsiteX3414" fmla="*/ 2460534 w 4699113"/>
              <a:gd name="connsiteY3414" fmla="*/ 2833465 h 4925960"/>
              <a:gd name="connsiteX3415" fmla="*/ 2485900 w 4699113"/>
              <a:gd name="connsiteY3415" fmla="*/ 2866067 h 4925960"/>
              <a:gd name="connsiteX3416" fmla="*/ 2501754 w 4699113"/>
              <a:gd name="connsiteY3416" fmla="*/ 2907561 h 4925960"/>
              <a:gd name="connsiteX3417" fmla="*/ 2504925 w 4699113"/>
              <a:gd name="connsiteY3417" fmla="*/ 2916453 h 4925960"/>
              <a:gd name="connsiteX3418" fmla="*/ 2514438 w 4699113"/>
              <a:gd name="connsiteY3418" fmla="*/ 2919417 h 4925960"/>
              <a:gd name="connsiteX3419" fmla="*/ 2530292 w 4699113"/>
              <a:gd name="connsiteY3419" fmla="*/ 2928308 h 4925960"/>
              <a:gd name="connsiteX3420" fmla="*/ 2539804 w 4699113"/>
              <a:gd name="connsiteY3420" fmla="*/ 2946092 h 4925960"/>
              <a:gd name="connsiteX3421" fmla="*/ 2549316 w 4699113"/>
              <a:gd name="connsiteY3421" fmla="*/ 2954983 h 4925960"/>
              <a:gd name="connsiteX3422" fmla="*/ 2549316 w 4699113"/>
              <a:gd name="connsiteY3422" fmla="*/ 2960911 h 4925960"/>
              <a:gd name="connsiteX3423" fmla="*/ 2539804 w 4699113"/>
              <a:gd name="connsiteY3423" fmla="*/ 2966839 h 4925960"/>
              <a:gd name="connsiteX3424" fmla="*/ 2530292 w 4699113"/>
              <a:gd name="connsiteY3424" fmla="*/ 2963875 h 4925960"/>
              <a:gd name="connsiteX3425" fmla="*/ 2517608 w 4699113"/>
              <a:gd name="connsiteY3425" fmla="*/ 2963875 h 4925960"/>
              <a:gd name="connsiteX3426" fmla="*/ 2514438 w 4699113"/>
              <a:gd name="connsiteY3426" fmla="*/ 2969803 h 4925960"/>
              <a:gd name="connsiteX3427" fmla="*/ 2504925 w 4699113"/>
              <a:gd name="connsiteY3427" fmla="*/ 2975730 h 4925960"/>
              <a:gd name="connsiteX3428" fmla="*/ 2492242 w 4699113"/>
              <a:gd name="connsiteY3428" fmla="*/ 2975730 h 4925960"/>
              <a:gd name="connsiteX3429" fmla="*/ 2492242 w 4699113"/>
              <a:gd name="connsiteY3429" fmla="*/ 2963875 h 4925960"/>
              <a:gd name="connsiteX3430" fmla="*/ 2501754 w 4699113"/>
              <a:gd name="connsiteY3430" fmla="*/ 2957947 h 4925960"/>
              <a:gd name="connsiteX3431" fmla="*/ 2514438 w 4699113"/>
              <a:gd name="connsiteY3431" fmla="*/ 2940164 h 4925960"/>
              <a:gd name="connsiteX3432" fmla="*/ 2501754 w 4699113"/>
              <a:gd name="connsiteY3432" fmla="*/ 2925345 h 4925960"/>
              <a:gd name="connsiteX3433" fmla="*/ 2485900 w 4699113"/>
              <a:gd name="connsiteY3433" fmla="*/ 2916453 h 4925960"/>
              <a:gd name="connsiteX3434" fmla="*/ 2482730 w 4699113"/>
              <a:gd name="connsiteY3434" fmla="*/ 2898670 h 4925960"/>
              <a:gd name="connsiteX3435" fmla="*/ 2473217 w 4699113"/>
              <a:gd name="connsiteY3435" fmla="*/ 2886814 h 4925960"/>
              <a:gd name="connsiteX3436" fmla="*/ 2463705 w 4699113"/>
              <a:gd name="connsiteY3436" fmla="*/ 2883850 h 4925960"/>
              <a:gd name="connsiteX3437" fmla="*/ 2457364 w 4699113"/>
              <a:gd name="connsiteY3437" fmla="*/ 2895706 h 4925960"/>
              <a:gd name="connsiteX3438" fmla="*/ 2460534 w 4699113"/>
              <a:gd name="connsiteY3438" fmla="*/ 2904598 h 4925960"/>
              <a:gd name="connsiteX3439" fmla="*/ 2460534 w 4699113"/>
              <a:gd name="connsiteY3439" fmla="*/ 2940164 h 4925960"/>
              <a:gd name="connsiteX3440" fmla="*/ 2466876 w 4699113"/>
              <a:gd name="connsiteY3440" fmla="*/ 2978694 h 4925960"/>
              <a:gd name="connsiteX3441" fmla="*/ 2451022 w 4699113"/>
              <a:gd name="connsiteY3441" fmla="*/ 2969803 h 4925960"/>
              <a:gd name="connsiteX3442" fmla="*/ 2447851 w 4699113"/>
              <a:gd name="connsiteY3442" fmla="*/ 2957947 h 4925960"/>
              <a:gd name="connsiteX3443" fmla="*/ 2428826 w 4699113"/>
              <a:gd name="connsiteY3443" fmla="*/ 2892742 h 4925960"/>
              <a:gd name="connsiteX3444" fmla="*/ 2381264 w 4699113"/>
              <a:gd name="connsiteY3444" fmla="*/ 2839392 h 4925960"/>
              <a:gd name="connsiteX3445" fmla="*/ 2365410 w 4699113"/>
              <a:gd name="connsiteY3445" fmla="*/ 2830501 h 4925960"/>
              <a:gd name="connsiteX3446" fmla="*/ 2349556 w 4699113"/>
              <a:gd name="connsiteY3446" fmla="*/ 2818645 h 4925960"/>
              <a:gd name="connsiteX3447" fmla="*/ 2321020 w 4699113"/>
              <a:gd name="connsiteY3447" fmla="*/ 2833465 h 4925960"/>
              <a:gd name="connsiteX3448" fmla="*/ 2292482 w 4699113"/>
              <a:gd name="connsiteY3448" fmla="*/ 2851248 h 4925960"/>
              <a:gd name="connsiteX3449" fmla="*/ 2289312 w 4699113"/>
              <a:gd name="connsiteY3449" fmla="*/ 2830501 h 4925960"/>
              <a:gd name="connsiteX3450" fmla="*/ 2270287 w 4699113"/>
              <a:gd name="connsiteY3450" fmla="*/ 2824573 h 4925960"/>
              <a:gd name="connsiteX3451" fmla="*/ 2219554 w 4699113"/>
              <a:gd name="connsiteY3451" fmla="*/ 2854212 h 4925960"/>
              <a:gd name="connsiteX3452" fmla="*/ 2175163 w 4699113"/>
              <a:gd name="connsiteY3452" fmla="*/ 2892742 h 4925960"/>
              <a:gd name="connsiteX3453" fmla="*/ 2187846 w 4699113"/>
              <a:gd name="connsiteY3453" fmla="*/ 2892742 h 4925960"/>
              <a:gd name="connsiteX3454" fmla="*/ 2203700 w 4699113"/>
              <a:gd name="connsiteY3454" fmla="*/ 2880886 h 4925960"/>
              <a:gd name="connsiteX3455" fmla="*/ 2238579 w 4699113"/>
              <a:gd name="connsiteY3455" fmla="*/ 2871995 h 4925960"/>
              <a:gd name="connsiteX3456" fmla="*/ 2273458 w 4699113"/>
              <a:gd name="connsiteY3456" fmla="*/ 2866067 h 4925960"/>
              <a:gd name="connsiteX3457" fmla="*/ 2251262 w 4699113"/>
              <a:gd name="connsiteY3457" fmla="*/ 2883850 h 4925960"/>
              <a:gd name="connsiteX3458" fmla="*/ 2225896 w 4699113"/>
              <a:gd name="connsiteY3458" fmla="*/ 2886814 h 4925960"/>
              <a:gd name="connsiteX3459" fmla="*/ 2216383 w 4699113"/>
              <a:gd name="connsiteY3459" fmla="*/ 2886814 h 4925960"/>
              <a:gd name="connsiteX3460" fmla="*/ 2219554 w 4699113"/>
              <a:gd name="connsiteY3460" fmla="*/ 2901634 h 4925960"/>
              <a:gd name="connsiteX3461" fmla="*/ 2210042 w 4699113"/>
              <a:gd name="connsiteY3461" fmla="*/ 2916453 h 4925960"/>
              <a:gd name="connsiteX3462" fmla="*/ 2194188 w 4699113"/>
              <a:gd name="connsiteY3462" fmla="*/ 2925345 h 4925960"/>
              <a:gd name="connsiteX3463" fmla="*/ 2184675 w 4699113"/>
              <a:gd name="connsiteY3463" fmla="*/ 2928308 h 4925960"/>
              <a:gd name="connsiteX3464" fmla="*/ 2181504 w 4699113"/>
              <a:gd name="connsiteY3464" fmla="*/ 2919417 h 4925960"/>
              <a:gd name="connsiteX3465" fmla="*/ 2175163 w 4699113"/>
              <a:gd name="connsiteY3465" fmla="*/ 2907561 h 4925960"/>
              <a:gd name="connsiteX3466" fmla="*/ 2162480 w 4699113"/>
              <a:gd name="connsiteY3466" fmla="*/ 2904598 h 4925960"/>
              <a:gd name="connsiteX3467" fmla="*/ 2121260 w 4699113"/>
              <a:gd name="connsiteY3467" fmla="*/ 2928308 h 4925960"/>
              <a:gd name="connsiteX3468" fmla="*/ 2089552 w 4699113"/>
              <a:gd name="connsiteY3468" fmla="*/ 2960911 h 4925960"/>
              <a:gd name="connsiteX3469" fmla="*/ 2108576 w 4699113"/>
              <a:gd name="connsiteY3469" fmla="*/ 2966839 h 4925960"/>
              <a:gd name="connsiteX3470" fmla="*/ 2121260 w 4699113"/>
              <a:gd name="connsiteY3470" fmla="*/ 2960911 h 4925960"/>
              <a:gd name="connsiteX3471" fmla="*/ 2133943 w 4699113"/>
              <a:gd name="connsiteY3471" fmla="*/ 2960911 h 4925960"/>
              <a:gd name="connsiteX3472" fmla="*/ 2143455 w 4699113"/>
              <a:gd name="connsiteY3472" fmla="*/ 2963875 h 4925960"/>
              <a:gd name="connsiteX3473" fmla="*/ 2140284 w 4699113"/>
              <a:gd name="connsiteY3473" fmla="*/ 2975730 h 4925960"/>
              <a:gd name="connsiteX3474" fmla="*/ 2130772 w 4699113"/>
              <a:gd name="connsiteY3474" fmla="*/ 2978694 h 4925960"/>
              <a:gd name="connsiteX3475" fmla="*/ 2102235 w 4699113"/>
              <a:gd name="connsiteY3475" fmla="*/ 2990550 h 4925960"/>
              <a:gd name="connsiteX3476" fmla="*/ 2092722 w 4699113"/>
              <a:gd name="connsiteY3476" fmla="*/ 3017225 h 4925960"/>
              <a:gd name="connsiteX3477" fmla="*/ 2086381 w 4699113"/>
              <a:gd name="connsiteY3477" fmla="*/ 3023152 h 4925960"/>
              <a:gd name="connsiteX3478" fmla="*/ 2076868 w 4699113"/>
              <a:gd name="connsiteY3478" fmla="*/ 3023152 h 4925960"/>
              <a:gd name="connsiteX3479" fmla="*/ 2064185 w 4699113"/>
              <a:gd name="connsiteY3479" fmla="*/ 3032044 h 4925960"/>
              <a:gd name="connsiteX3480" fmla="*/ 2054673 w 4699113"/>
              <a:gd name="connsiteY3480" fmla="*/ 3049827 h 4925960"/>
              <a:gd name="connsiteX3481" fmla="*/ 2048331 w 4699113"/>
              <a:gd name="connsiteY3481" fmla="*/ 3058719 h 4925960"/>
              <a:gd name="connsiteX3482" fmla="*/ 2035648 w 4699113"/>
              <a:gd name="connsiteY3482" fmla="*/ 3058719 h 4925960"/>
              <a:gd name="connsiteX3483" fmla="*/ 2032477 w 4699113"/>
              <a:gd name="connsiteY3483" fmla="*/ 3067611 h 4925960"/>
              <a:gd name="connsiteX3484" fmla="*/ 2029306 w 4699113"/>
              <a:gd name="connsiteY3484" fmla="*/ 3079466 h 4925960"/>
              <a:gd name="connsiteX3485" fmla="*/ 2035648 w 4699113"/>
              <a:gd name="connsiteY3485" fmla="*/ 3079466 h 4925960"/>
              <a:gd name="connsiteX3486" fmla="*/ 2045160 w 4699113"/>
              <a:gd name="connsiteY3486" fmla="*/ 3082430 h 4925960"/>
              <a:gd name="connsiteX3487" fmla="*/ 2070527 w 4699113"/>
              <a:gd name="connsiteY3487" fmla="*/ 3091322 h 4925960"/>
              <a:gd name="connsiteX3488" fmla="*/ 2076868 w 4699113"/>
              <a:gd name="connsiteY3488" fmla="*/ 3112069 h 4925960"/>
              <a:gd name="connsiteX3489" fmla="*/ 2048331 w 4699113"/>
              <a:gd name="connsiteY3489" fmla="*/ 3153563 h 4925960"/>
              <a:gd name="connsiteX3490" fmla="*/ 1997599 w 4699113"/>
              <a:gd name="connsiteY3490" fmla="*/ 3168382 h 4925960"/>
              <a:gd name="connsiteX3491" fmla="*/ 1978574 w 4699113"/>
              <a:gd name="connsiteY3491" fmla="*/ 3165418 h 4925960"/>
              <a:gd name="connsiteX3492" fmla="*/ 1962720 w 4699113"/>
              <a:gd name="connsiteY3492" fmla="*/ 3147635 h 4925960"/>
              <a:gd name="connsiteX3493" fmla="*/ 1927841 w 4699113"/>
              <a:gd name="connsiteY3493" fmla="*/ 3156527 h 4925960"/>
              <a:gd name="connsiteX3494" fmla="*/ 1902475 w 4699113"/>
              <a:gd name="connsiteY3494" fmla="*/ 3183202 h 4925960"/>
              <a:gd name="connsiteX3495" fmla="*/ 1867596 w 4699113"/>
              <a:gd name="connsiteY3495" fmla="*/ 3206913 h 4925960"/>
              <a:gd name="connsiteX3496" fmla="*/ 1829547 w 4699113"/>
              <a:gd name="connsiteY3496" fmla="*/ 3233588 h 4925960"/>
              <a:gd name="connsiteX3497" fmla="*/ 1823205 w 4699113"/>
              <a:gd name="connsiteY3497" fmla="*/ 3233588 h 4925960"/>
              <a:gd name="connsiteX3498" fmla="*/ 1813693 w 4699113"/>
              <a:gd name="connsiteY3498" fmla="*/ 3233588 h 4925960"/>
              <a:gd name="connsiteX3499" fmla="*/ 1807351 w 4699113"/>
              <a:gd name="connsiteY3499" fmla="*/ 3227660 h 4925960"/>
              <a:gd name="connsiteX3500" fmla="*/ 1813693 w 4699113"/>
              <a:gd name="connsiteY3500" fmla="*/ 3218768 h 4925960"/>
              <a:gd name="connsiteX3501" fmla="*/ 1813693 w 4699113"/>
              <a:gd name="connsiteY3501" fmla="*/ 3215804 h 4925960"/>
              <a:gd name="connsiteX3502" fmla="*/ 1810522 w 4699113"/>
              <a:gd name="connsiteY3502" fmla="*/ 3215804 h 4925960"/>
              <a:gd name="connsiteX3503" fmla="*/ 1791497 w 4699113"/>
              <a:gd name="connsiteY3503" fmla="*/ 3203949 h 4925960"/>
              <a:gd name="connsiteX3504" fmla="*/ 1772473 w 4699113"/>
              <a:gd name="connsiteY3504" fmla="*/ 3186166 h 4925960"/>
              <a:gd name="connsiteX3505" fmla="*/ 1762960 w 4699113"/>
              <a:gd name="connsiteY3505" fmla="*/ 3186166 h 4925960"/>
              <a:gd name="connsiteX3506" fmla="*/ 1756619 w 4699113"/>
              <a:gd name="connsiteY3506" fmla="*/ 3186166 h 4925960"/>
              <a:gd name="connsiteX3507" fmla="*/ 1762960 w 4699113"/>
              <a:gd name="connsiteY3507" fmla="*/ 3168382 h 4925960"/>
              <a:gd name="connsiteX3508" fmla="*/ 1750277 w 4699113"/>
              <a:gd name="connsiteY3508" fmla="*/ 3150599 h 4925960"/>
              <a:gd name="connsiteX3509" fmla="*/ 1743936 w 4699113"/>
              <a:gd name="connsiteY3509" fmla="*/ 3141707 h 4925960"/>
              <a:gd name="connsiteX3510" fmla="*/ 1756619 w 4699113"/>
              <a:gd name="connsiteY3510" fmla="*/ 3132816 h 4925960"/>
              <a:gd name="connsiteX3511" fmla="*/ 1766131 w 4699113"/>
              <a:gd name="connsiteY3511" fmla="*/ 3129852 h 4925960"/>
              <a:gd name="connsiteX3512" fmla="*/ 1778814 w 4699113"/>
              <a:gd name="connsiteY3512" fmla="*/ 3126888 h 4925960"/>
              <a:gd name="connsiteX3513" fmla="*/ 1829547 w 4699113"/>
              <a:gd name="connsiteY3513" fmla="*/ 3106141 h 4925960"/>
              <a:gd name="connsiteX3514" fmla="*/ 1873938 w 4699113"/>
              <a:gd name="connsiteY3514" fmla="*/ 3073538 h 4925960"/>
              <a:gd name="connsiteX3515" fmla="*/ 1880280 w 4699113"/>
              <a:gd name="connsiteY3515" fmla="*/ 3061683 h 4925960"/>
              <a:gd name="connsiteX3516" fmla="*/ 1880280 w 4699113"/>
              <a:gd name="connsiteY3516" fmla="*/ 3049827 h 4925960"/>
              <a:gd name="connsiteX3517" fmla="*/ 1873938 w 4699113"/>
              <a:gd name="connsiteY3517" fmla="*/ 3043900 h 4925960"/>
              <a:gd name="connsiteX3518" fmla="*/ 1861255 w 4699113"/>
              <a:gd name="connsiteY3518" fmla="*/ 3049827 h 4925960"/>
              <a:gd name="connsiteX3519" fmla="*/ 1854913 w 4699113"/>
              <a:gd name="connsiteY3519" fmla="*/ 3046863 h 4925960"/>
              <a:gd name="connsiteX3520" fmla="*/ 1851742 w 4699113"/>
              <a:gd name="connsiteY3520" fmla="*/ 3043900 h 4925960"/>
              <a:gd name="connsiteX3521" fmla="*/ 1845401 w 4699113"/>
              <a:gd name="connsiteY3521" fmla="*/ 3020189 h 4925960"/>
              <a:gd name="connsiteX3522" fmla="*/ 1835888 w 4699113"/>
              <a:gd name="connsiteY3522" fmla="*/ 2996478 h 4925960"/>
              <a:gd name="connsiteX3523" fmla="*/ 1816864 w 4699113"/>
              <a:gd name="connsiteY3523" fmla="*/ 2978694 h 4925960"/>
              <a:gd name="connsiteX3524" fmla="*/ 1794668 w 4699113"/>
              <a:gd name="connsiteY3524" fmla="*/ 2981658 h 4925960"/>
              <a:gd name="connsiteX3525" fmla="*/ 1772473 w 4699113"/>
              <a:gd name="connsiteY3525" fmla="*/ 2987586 h 4925960"/>
              <a:gd name="connsiteX3526" fmla="*/ 1756619 w 4699113"/>
              <a:gd name="connsiteY3526" fmla="*/ 2978694 h 4925960"/>
              <a:gd name="connsiteX3527" fmla="*/ 1743936 w 4699113"/>
              <a:gd name="connsiteY3527" fmla="*/ 2960911 h 4925960"/>
              <a:gd name="connsiteX3528" fmla="*/ 1750277 w 4699113"/>
              <a:gd name="connsiteY3528" fmla="*/ 2940164 h 4925960"/>
              <a:gd name="connsiteX3529" fmla="*/ 1759789 w 4699113"/>
              <a:gd name="connsiteY3529" fmla="*/ 2937200 h 4925960"/>
              <a:gd name="connsiteX3530" fmla="*/ 1762960 w 4699113"/>
              <a:gd name="connsiteY3530" fmla="*/ 2928308 h 4925960"/>
              <a:gd name="connsiteX3531" fmla="*/ 1762960 w 4699113"/>
              <a:gd name="connsiteY3531" fmla="*/ 2916453 h 4925960"/>
              <a:gd name="connsiteX3532" fmla="*/ 1756619 w 4699113"/>
              <a:gd name="connsiteY3532" fmla="*/ 2901634 h 4925960"/>
              <a:gd name="connsiteX3533" fmla="*/ 1747106 w 4699113"/>
              <a:gd name="connsiteY3533" fmla="*/ 2895706 h 4925960"/>
              <a:gd name="connsiteX3534" fmla="*/ 1734423 w 4699113"/>
              <a:gd name="connsiteY3534" fmla="*/ 2898670 h 4925960"/>
              <a:gd name="connsiteX3535" fmla="*/ 1620275 w 4699113"/>
              <a:gd name="connsiteY3535" fmla="*/ 2963875 h 4925960"/>
              <a:gd name="connsiteX3536" fmla="*/ 1531492 w 4699113"/>
              <a:gd name="connsiteY3536" fmla="*/ 3058719 h 4925960"/>
              <a:gd name="connsiteX3537" fmla="*/ 1496614 w 4699113"/>
              <a:gd name="connsiteY3537" fmla="*/ 3120960 h 4925960"/>
              <a:gd name="connsiteX3538" fmla="*/ 1477589 w 4699113"/>
              <a:gd name="connsiteY3538" fmla="*/ 3192093 h 4925960"/>
              <a:gd name="connsiteX3539" fmla="*/ 1477589 w 4699113"/>
              <a:gd name="connsiteY3539" fmla="*/ 3195057 h 4925960"/>
              <a:gd name="connsiteX3540" fmla="*/ 1477589 w 4699113"/>
              <a:gd name="connsiteY3540" fmla="*/ 3203949 h 4925960"/>
              <a:gd name="connsiteX3541" fmla="*/ 1477589 w 4699113"/>
              <a:gd name="connsiteY3541" fmla="*/ 3209877 h 4925960"/>
              <a:gd name="connsiteX3542" fmla="*/ 1477589 w 4699113"/>
              <a:gd name="connsiteY3542" fmla="*/ 3215804 h 4925960"/>
              <a:gd name="connsiteX3543" fmla="*/ 1477589 w 4699113"/>
              <a:gd name="connsiteY3543" fmla="*/ 3218768 h 4925960"/>
              <a:gd name="connsiteX3544" fmla="*/ 1480760 w 4699113"/>
              <a:gd name="connsiteY3544" fmla="*/ 3224696 h 4925960"/>
              <a:gd name="connsiteX3545" fmla="*/ 1480760 w 4699113"/>
              <a:gd name="connsiteY3545" fmla="*/ 3227660 h 4925960"/>
              <a:gd name="connsiteX3546" fmla="*/ 1509297 w 4699113"/>
              <a:gd name="connsiteY3546" fmla="*/ 3286937 h 4925960"/>
              <a:gd name="connsiteX3547" fmla="*/ 1560030 w 4699113"/>
              <a:gd name="connsiteY3547" fmla="*/ 3322504 h 4925960"/>
              <a:gd name="connsiteX3548" fmla="*/ 1569542 w 4699113"/>
              <a:gd name="connsiteY3548" fmla="*/ 3331395 h 4925960"/>
              <a:gd name="connsiteX3549" fmla="*/ 1575884 w 4699113"/>
              <a:gd name="connsiteY3549" fmla="*/ 3337323 h 4925960"/>
              <a:gd name="connsiteX3550" fmla="*/ 1709057 w 4699113"/>
              <a:gd name="connsiteY3550" fmla="*/ 3369926 h 4925960"/>
              <a:gd name="connsiteX3551" fmla="*/ 1854913 w 4699113"/>
              <a:gd name="connsiteY3551" fmla="*/ 3363998 h 4925960"/>
              <a:gd name="connsiteX3552" fmla="*/ 1832718 w 4699113"/>
              <a:gd name="connsiteY3552" fmla="*/ 3381781 h 4925960"/>
              <a:gd name="connsiteX3553" fmla="*/ 1807351 w 4699113"/>
              <a:gd name="connsiteY3553" fmla="*/ 3384745 h 4925960"/>
              <a:gd name="connsiteX3554" fmla="*/ 1829547 w 4699113"/>
              <a:gd name="connsiteY3554" fmla="*/ 3390673 h 4925960"/>
              <a:gd name="connsiteX3555" fmla="*/ 1854913 w 4699113"/>
              <a:gd name="connsiteY3555" fmla="*/ 3399565 h 4925960"/>
              <a:gd name="connsiteX3556" fmla="*/ 1823205 w 4699113"/>
              <a:gd name="connsiteY3556" fmla="*/ 3402528 h 4925960"/>
              <a:gd name="connsiteX3557" fmla="*/ 1788327 w 4699113"/>
              <a:gd name="connsiteY3557" fmla="*/ 3405492 h 4925960"/>
              <a:gd name="connsiteX3558" fmla="*/ 1750277 w 4699113"/>
              <a:gd name="connsiteY3558" fmla="*/ 3405492 h 4925960"/>
              <a:gd name="connsiteX3559" fmla="*/ 1718569 w 4699113"/>
              <a:gd name="connsiteY3559" fmla="*/ 3405492 h 4925960"/>
              <a:gd name="connsiteX3560" fmla="*/ 1709057 w 4699113"/>
              <a:gd name="connsiteY3560" fmla="*/ 3411420 h 4925960"/>
              <a:gd name="connsiteX3561" fmla="*/ 1702715 w 4699113"/>
              <a:gd name="connsiteY3561" fmla="*/ 3414384 h 4925960"/>
              <a:gd name="connsiteX3562" fmla="*/ 1683690 w 4699113"/>
              <a:gd name="connsiteY3562" fmla="*/ 3441059 h 4925960"/>
              <a:gd name="connsiteX3563" fmla="*/ 1658324 w 4699113"/>
              <a:gd name="connsiteY3563" fmla="*/ 3464770 h 4925960"/>
              <a:gd name="connsiteX3564" fmla="*/ 1642470 w 4699113"/>
              <a:gd name="connsiteY3564" fmla="*/ 3485517 h 4925960"/>
              <a:gd name="connsiteX3565" fmla="*/ 1642470 w 4699113"/>
              <a:gd name="connsiteY3565" fmla="*/ 3506264 h 4925960"/>
              <a:gd name="connsiteX3566" fmla="*/ 1702715 w 4699113"/>
              <a:gd name="connsiteY3566" fmla="*/ 3506264 h 4925960"/>
              <a:gd name="connsiteX3567" fmla="*/ 1766131 w 4699113"/>
              <a:gd name="connsiteY3567" fmla="*/ 3503300 h 4925960"/>
              <a:gd name="connsiteX3568" fmla="*/ 1769302 w 4699113"/>
              <a:gd name="connsiteY3568" fmla="*/ 3503300 h 4925960"/>
              <a:gd name="connsiteX3569" fmla="*/ 1772473 w 4699113"/>
              <a:gd name="connsiteY3569" fmla="*/ 3503300 h 4925960"/>
              <a:gd name="connsiteX3570" fmla="*/ 1788327 w 4699113"/>
              <a:gd name="connsiteY3570" fmla="*/ 3503300 h 4925960"/>
              <a:gd name="connsiteX3571" fmla="*/ 1807351 w 4699113"/>
              <a:gd name="connsiteY3571" fmla="*/ 3503300 h 4925960"/>
              <a:gd name="connsiteX3572" fmla="*/ 1813693 w 4699113"/>
              <a:gd name="connsiteY3572" fmla="*/ 3500336 h 4925960"/>
              <a:gd name="connsiteX3573" fmla="*/ 1823205 w 4699113"/>
              <a:gd name="connsiteY3573" fmla="*/ 3497372 h 4925960"/>
              <a:gd name="connsiteX3574" fmla="*/ 1870767 w 4699113"/>
              <a:gd name="connsiteY3574" fmla="*/ 3479589 h 4925960"/>
              <a:gd name="connsiteX3575" fmla="*/ 1880280 w 4699113"/>
              <a:gd name="connsiteY3575" fmla="*/ 3435131 h 4925960"/>
              <a:gd name="connsiteX3576" fmla="*/ 1892963 w 4699113"/>
              <a:gd name="connsiteY3576" fmla="*/ 3411420 h 4925960"/>
              <a:gd name="connsiteX3577" fmla="*/ 1915158 w 4699113"/>
              <a:gd name="connsiteY3577" fmla="*/ 3405492 h 4925960"/>
              <a:gd name="connsiteX3578" fmla="*/ 1921500 w 4699113"/>
              <a:gd name="connsiteY3578" fmla="*/ 3405492 h 4925960"/>
              <a:gd name="connsiteX3579" fmla="*/ 1927841 w 4699113"/>
              <a:gd name="connsiteY3579" fmla="*/ 3411420 h 4925960"/>
              <a:gd name="connsiteX3580" fmla="*/ 1924671 w 4699113"/>
              <a:gd name="connsiteY3580" fmla="*/ 3420312 h 4925960"/>
              <a:gd name="connsiteX3581" fmla="*/ 1918329 w 4699113"/>
              <a:gd name="connsiteY3581" fmla="*/ 3426239 h 4925960"/>
              <a:gd name="connsiteX3582" fmla="*/ 1899304 w 4699113"/>
              <a:gd name="connsiteY3582" fmla="*/ 3426239 h 4925960"/>
              <a:gd name="connsiteX3583" fmla="*/ 1896134 w 4699113"/>
              <a:gd name="connsiteY3583" fmla="*/ 3441059 h 4925960"/>
              <a:gd name="connsiteX3584" fmla="*/ 1905646 w 4699113"/>
              <a:gd name="connsiteY3584" fmla="*/ 3452914 h 4925960"/>
              <a:gd name="connsiteX3585" fmla="*/ 1924671 w 4699113"/>
              <a:gd name="connsiteY3585" fmla="*/ 3444023 h 4925960"/>
              <a:gd name="connsiteX3586" fmla="*/ 1940525 w 4699113"/>
              <a:gd name="connsiteY3586" fmla="*/ 3452914 h 4925960"/>
              <a:gd name="connsiteX3587" fmla="*/ 1946866 w 4699113"/>
              <a:gd name="connsiteY3587" fmla="*/ 3458842 h 4925960"/>
              <a:gd name="connsiteX3588" fmla="*/ 1950037 w 4699113"/>
              <a:gd name="connsiteY3588" fmla="*/ 3455878 h 4925960"/>
              <a:gd name="connsiteX3589" fmla="*/ 1956379 w 4699113"/>
              <a:gd name="connsiteY3589" fmla="*/ 3446987 h 4925960"/>
              <a:gd name="connsiteX3590" fmla="*/ 1956379 w 4699113"/>
              <a:gd name="connsiteY3590" fmla="*/ 3426239 h 4925960"/>
              <a:gd name="connsiteX3591" fmla="*/ 1959549 w 4699113"/>
              <a:gd name="connsiteY3591" fmla="*/ 3411420 h 4925960"/>
              <a:gd name="connsiteX3592" fmla="*/ 1959549 w 4699113"/>
              <a:gd name="connsiteY3592" fmla="*/ 3402528 h 4925960"/>
              <a:gd name="connsiteX3593" fmla="*/ 1959549 w 4699113"/>
              <a:gd name="connsiteY3593" fmla="*/ 3399565 h 4925960"/>
              <a:gd name="connsiteX3594" fmla="*/ 1915158 w 4699113"/>
              <a:gd name="connsiteY3594" fmla="*/ 3390673 h 4925960"/>
              <a:gd name="connsiteX3595" fmla="*/ 1870767 w 4699113"/>
              <a:gd name="connsiteY3595" fmla="*/ 3390673 h 4925960"/>
              <a:gd name="connsiteX3596" fmla="*/ 1899304 w 4699113"/>
              <a:gd name="connsiteY3596" fmla="*/ 3378817 h 4925960"/>
              <a:gd name="connsiteX3597" fmla="*/ 1927841 w 4699113"/>
              <a:gd name="connsiteY3597" fmla="*/ 3363998 h 4925960"/>
              <a:gd name="connsiteX3598" fmla="*/ 1943695 w 4699113"/>
              <a:gd name="connsiteY3598" fmla="*/ 3375854 h 4925960"/>
              <a:gd name="connsiteX3599" fmla="*/ 1959549 w 4699113"/>
              <a:gd name="connsiteY3599" fmla="*/ 3396601 h 4925960"/>
              <a:gd name="connsiteX3600" fmla="*/ 1975403 w 4699113"/>
              <a:gd name="connsiteY3600" fmla="*/ 3399565 h 4925960"/>
              <a:gd name="connsiteX3601" fmla="*/ 1978574 w 4699113"/>
              <a:gd name="connsiteY3601" fmla="*/ 3384745 h 4925960"/>
              <a:gd name="connsiteX3602" fmla="*/ 1965891 w 4699113"/>
              <a:gd name="connsiteY3602" fmla="*/ 3378817 h 4925960"/>
              <a:gd name="connsiteX3603" fmla="*/ 1959549 w 4699113"/>
              <a:gd name="connsiteY3603" fmla="*/ 3369926 h 4925960"/>
              <a:gd name="connsiteX3604" fmla="*/ 1978574 w 4699113"/>
              <a:gd name="connsiteY3604" fmla="*/ 3369926 h 4925960"/>
              <a:gd name="connsiteX3605" fmla="*/ 1981745 w 4699113"/>
              <a:gd name="connsiteY3605" fmla="*/ 3381781 h 4925960"/>
              <a:gd name="connsiteX3606" fmla="*/ 1988086 w 4699113"/>
              <a:gd name="connsiteY3606" fmla="*/ 3396601 h 4925960"/>
              <a:gd name="connsiteX3607" fmla="*/ 1981745 w 4699113"/>
              <a:gd name="connsiteY3607" fmla="*/ 3411420 h 4925960"/>
              <a:gd name="connsiteX3608" fmla="*/ 1981745 w 4699113"/>
              <a:gd name="connsiteY3608" fmla="*/ 3435131 h 4925960"/>
              <a:gd name="connsiteX3609" fmla="*/ 1997599 w 4699113"/>
              <a:gd name="connsiteY3609" fmla="*/ 3455878 h 4925960"/>
              <a:gd name="connsiteX3610" fmla="*/ 2003940 w 4699113"/>
              <a:gd name="connsiteY3610" fmla="*/ 3458842 h 4925960"/>
              <a:gd name="connsiteX3611" fmla="*/ 2013453 w 4699113"/>
              <a:gd name="connsiteY3611" fmla="*/ 3455878 h 4925960"/>
              <a:gd name="connsiteX3612" fmla="*/ 2095893 w 4699113"/>
              <a:gd name="connsiteY3612" fmla="*/ 3426239 h 4925960"/>
              <a:gd name="connsiteX3613" fmla="*/ 2181504 w 4699113"/>
              <a:gd name="connsiteY3613" fmla="*/ 3396601 h 4925960"/>
              <a:gd name="connsiteX3614" fmla="*/ 2216383 w 4699113"/>
              <a:gd name="connsiteY3614" fmla="*/ 3381781 h 4925960"/>
              <a:gd name="connsiteX3615" fmla="*/ 2244920 w 4699113"/>
              <a:gd name="connsiteY3615" fmla="*/ 3369926 h 4925960"/>
              <a:gd name="connsiteX3616" fmla="*/ 2251262 w 4699113"/>
              <a:gd name="connsiteY3616" fmla="*/ 3361034 h 4925960"/>
              <a:gd name="connsiteX3617" fmla="*/ 2248091 w 4699113"/>
              <a:gd name="connsiteY3617" fmla="*/ 3355106 h 4925960"/>
              <a:gd name="connsiteX3618" fmla="*/ 2225896 w 4699113"/>
              <a:gd name="connsiteY3618" fmla="*/ 3340287 h 4925960"/>
              <a:gd name="connsiteX3619" fmla="*/ 2203700 w 4699113"/>
              <a:gd name="connsiteY3619" fmla="*/ 3322504 h 4925960"/>
              <a:gd name="connsiteX3620" fmla="*/ 2200529 w 4699113"/>
              <a:gd name="connsiteY3620" fmla="*/ 3307684 h 4925960"/>
              <a:gd name="connsiteX3621" fmla="*/ 2206871 w 4699113"/>
              <a:gd name="connsiteY3621" fmla="*/ 3292865 h 4925960"/>
              <a:gd name="connsiteX3622" fmla="*/ 2165650 w 4699113"/>
              <a:gd name="connsiteY3622" fmla="*/ 3310648 h 4925960"/>
              <a:gd name="connsiteX3623" fmla="*/ 2124430 w 4699113"/>
              <a:gd name="connsiteY3623" fmla="*/ 3328432 h 4925960"/>
              <a:gd name="connsiteX3624" fmla="*/ 2073698 w 4699113"/>
              <a:gd name="connsiteY3624" fmla="*/ 3343251 h 4925960"/>
              <a:gd name="connsiteX3625" fmla="*/ 2026136 w 4699113"/>
              <a:gd name="connsiteY3625" fmla="*/ 3358070 h 4925960"/>
              <a:gd name="connsiteX3626" fmla="*/ 2019794 w 4699113"/>
              <a:gd name="connsiteY3626" fmla="*/ 3363998 h 4925960"/>
              <a:gd name="connsiteX3627" fmla="*/ 2013453 w 4699113"/>
              <a:gd name="connsiteY3627" fmla="*/ 3369926 h 4925960"/>
              <a:gd name="connsiteX3628" fmla="*/ 2003940 w 4699113"/>
              <a:gd name="connsiteY3628" fmla="*/ 3369926 h 4925960"/>
              <a:gd name="connsiteX3629" fmla="*/ 1997599 w 4699113"/>
              <a:gd name="connsiteY3629" fmla="*/ 3361034 h 4925960"/>
              <a:gd name="connsiteX3630" fmla="*/ 2000769 w 4699113"/>
              <a:gd name="connsiteY3630" fmla="*/ 3355106 h 4925960"/>
              <a:gd name="connsiteX3631" fmla="*/ 2010282 w 4699113"/>
              <a:gd name="connsiteY3631" fmla="*/ 3355106 h 4925960"/>
              <a:gd name="connsiteX3632" fmla="*/ 2035648 w 4699113"/>
              <a:gd name="connsiteY3632" fmla="*/ 3343251 h 4925960"/>
              <a:gd name="connsiteX3633" fmla="*/ 2064185 w 4699113"/>
              <a:gd name="connsiteY3633" fmla="*/ 3337323 h 4925960"/>
              <a:gd name="connsiteX3634" fmla="*/ 2064185 w 4699113"/>
              <a:gd name="connsiteY3634" fmla="*/ 3322504 h 4925960"/>
              <a:gd name="connsiteX3635" fmla="*/ 2073698 w 4699113"/>
              <a:gd name="connsiteY3635" fmla="*/ 3310648 h 4925960"/>
              <a:gd name="connsiteX3636" fmla="*/ 2080039 w 4699113"/>
              <a:gd name="connsiteY3636" fmla="*/ 3307684 h 4925960"/>
              <a:gd name="connsiteX3637" fmla="*/ 2092722 w 4699113"/>
              <a:gd name="connsiteY3637" fmla="*/ 3310648 h 4925960"/>
              <a:gd name="connsiteX3638" fmla="*/ 2092722 w 4699113"/>
              <a:gd name="connsiteY3638" fmla="*/ 3313612 h 4925960"/>
              <a:gd name="connsiteX3639" fmla="*/ 2089552 w 4699113"/>
              <a:gd name="connsiteY3639" fmla="*/ 3319540 h 4925960"/>
              <a:gd name="connsiteX3640" fmla="*/ 2080039 w 4699113"/>
              <a:gd name="connsiteY3640" fmla="*/ 3319540 h 4925960"/>
              <a:gd name="connsiteX3641" fmla="*/ 2076868 w 4699113"/>
              <a:gd name="connsiteY3641" fmla="*/ 3328432 h 4925960"/>
              <a:gd name="connsiteX3642" fmla="*/ 2086381 w 4699113"/>
              <a:gd name="connsiteY3642" fmla="*/ 3328432 h 4925960"/>
              <a:gd name="connsiteX3643" fmla="*/ 2092722 w 4699113"/>
              <a:gd name="connsiteY3643" fmla="*/ 3322504 h 4925960"/>
              <a:gd name="connsiteX3644" fmla="*/ 2140284 w 4699113"/>
              <a:gd name="connsiteY3644" fmla="*/ 3307684 h 4925960"/>
              <a:gd name="connsiteX3645" fmla="*/ 2184675 w 4699113"/>
              <a:gd name="connsiteY3645" fmla="*/ 3281010 h 4925960"/>
              <a:gd name="connsiteX3646" fmla="*/ 2156138 w 4699113"/>
              <a:gd name="connsiteY3646" fmla="*/ 3289901 h 4925960"/>
              <a:gd name="connsiteX3647" fmla="*/ 2124430 w 4699113"/>
              <a:gd name="connsiteY3647" fmla="*/ 3301757 h 4925960"/>
              <a:gd name="connsiteX3648" fmla="*/ 2118089 w 4699113"/>
              <a:gd name="connsiteY3648" fmla="*/ 3307684 h 4925960"/>
              <a:gd name="connsiteX3649" fmla="*/ 2111747 w 4699113"/>
              <a:gd name="connsiteY3649" fmla="*/ 3301757 h 4925960"/>
              <a:gd name="connsiteX3650" fmla="*/ 2111747 w 4699113"/>
              <a:gd name="connsiteY3650" fmla="*/ 3295829 h 4925960"/>
              <a:gd name="connsiteX3651" fmla="*/ 2118089 w 4699113"/>
              <a:gd name="connsiteY3651" fmla="*/ 3292865 h 4925960"/>
              <a:gd name="connsiteX3652" fmla="*/ 2187846 w 4699113"/>
              <a:gd name="connsiteY3652" fmla="*/ 3257299 h 4925960"/>
              <a:gd name="connsiteX3653" fmla="*/ 2251262 w 4699113"/>
              <a:gd name="connsiteY3653" fmla="*/ 3218768 h 4925960"/>
              <a:gd name="connsiteX3654" fmla="*/ 2343215 w 4699113"/>
              <a:gd name="connsiteY3654" fmla="*/ 3147635 h 4925960"/>
              <a:gd name="connsiteX3655" fmla="*/ 2419314 w 4699113"/>
              <a:gd name="connsiteY3655" fmla="*/ 3052791 h 4925960"/>
              <a:gd name="connsiteX3656" fmla="*/ 2422485 w 4699113"/>
              <a:gd name="connsiteY3656" fmla="*/ 3046863 h 4925960"/>
              <a:gd name="connsiteX3657" fmla="*/ 2428826 w 4699113"/>
              <a:gd name="connsiteY3657" fmla="*/ 3043900 h 4925960"/>
              <a:gd name="connsiteX3658" fmla="*/ 2438339 w 4699113"/>
              <a:gd name="connsiteY3658" fmla="*/ 3049827 h 4925960"/>
              <a:gd name="connsiteX3659" fmla="*/ 2428826 w 4699113"/>
              <a:gd name="connsiteY3659" fmla="*/ 3061683 h 4925960"/>
              <a:gd name="connsiteX3660" fmla="*/ 2422485 w 4699113"/>
              <a:gd name="connsiteY3660" fmla="*/ 3073538 h 4925960"/>
              <a:gd name="connsiteX3661" fmla="*/ 2409802 w 4699113"/>
              <a:gd name="connsiteY3661" fmla="*/ 3091322 h 4925960"/>
              <a:gd name="connsiteX3662" fmla="*/ 2403460 w 4699113"/>
              <a:gd name="connsiteY3662" fmla="*/ 3100213 h 4925960"/>
              <a:gd name="connsiteX3663" fmla="*/ 2406631 w 4699113"/>
              <a:gd name="connsiteY3663" fmla="*/ 3109105 h 4925960"/>
              <a:gd name="connsiteX3664" fmla="*/ 2419314 w 4699113"/>
              <a:gd name="connsiteY3664" fmla="*/ 3109105 h 4925960"/>
              <a:gd name="connsiteX3665" fmla="*/ 2425656 w 4699113"/>
              <a:gd name="connsiteY3665" fmla="*/ 3100213 h 4925960"/>
              <a:gd name="connsiteX3666" fmla="*/ 2447851 w 4699113"/>
              <a:gd name="connsiteY3666" fmla="*/ 3067611 h 4925960"/>
              <a:gd name="connsiteX3667" fmla="*/ 2463705 w 4699113"/>
              <a:gd name="connsiteY3667" fmla="*/ 3037972 h 4925960"/>
              <a:gd name="connsiteX3668" fmla="*/ 2470046 w 4699113"/>
              <a:gd name="connsiteY3668" fmla="*/ 3026116 h 4925960"/>
              <a:gd name="connsiteX3669" fmla="*/ 2479559 w 4699113"/>
              <a:gd name="connsiteY3669" fmla="*/ 3023152 h 4925960"/>
              <a:gd name="connsiteX3670" fmla="*/ 2482730 w 4699113"/>
              <a:gd name="connsiteY3670" fmla="*/ 3032044 h 4925960"/>
              <a:gd name="connsiteX3671" fmla="*/ 2479559 w 4699113"/>
              <a:gd name="connsiteY3671" fmla="*/ 3040936 h 4925960"/>
              <a:gd name="connsiteX3672" fmla="*/ 2463705 w 4699113"/>
              <a:gd name="connsiteY3672" fmla="*/ 3061683 h 4925960"/>
              <a:gd name="connsiteX3673" fmla="*/ 2457364 w 4699113"/>
              <a:gd name="connsiteY3673" fmla="*/ 3085394 h 4925960"/>
              <a:gd name="connsiteX3674" fmla="*/ 2495413 w 4699113"/>
              <a:gd name="connsiteY3674" fmla="*/ 3094285 h 4925960"/>
              <a:gd name="connsiteX3675" fmla="*/ 2539804 w 4699113"/>
              <a:gd name="connsiteY3675" fmla="*/ 3094285 h 4925960"/>
              <a:gd name="connsiteX3676" fmla="*/ 2546146 w 4699113"/>
              <a:gd name="connsiteY3676" fmla="*/ 3100213 h 4925960"/>
              <a:gd name="connsiteX3677" fmla="*/ 2552487 w 4699113"/>
              <a:gd name="connsiteY3677" fmla="*/ 3100213 h 4925960"/>
              <a:gd name="connsiteX3678" fmla="*/ 2562000 w 4699113"/>
              <a:gd name="connsiteY3678" fmla="*/ 3100213 h 4925960"/>
              <a:gd name="connsiteX3679" fmla="*/ 2571512 w 4699113"/>
              <a:gd name="connsiteY3679" fmla="*/ 3100213 h 4925960"/>
              <a:gd name="connsiteX3680" fmla="*/ 2581024 w 4699113"/>
              <a:gd name="connsiteY3680" fmla="*/ 3100213 h 4925960"/>
              <a:gd name="connsiteX3681" fmla="*/ 2593708 w 4699113"/>
              <a:gd name="connsiteY3681" fmla="*/ 3094285 h 4925960"/>
              <a:gd name="connsiteX3682" fmla="*/ 2612732 w 4699113"/>
              <a:gd name="connsiteY3682" fmla="*/ 3067611 h 4925960"/>
              <a:gd name="connsiteX3683" fmla="*/ 2625415 w 4699113"/>
              <a:gd name="connsiteY3683" fmla="*/ 3040936 h 4925960"/>
              <a:gd name="connsiteX3684" fmla="*/ 2628586 w 4699113"/>
              <a:gd name="connsiteY3684" fmla="*/ 3026116 h 4925960"/>
              <a:gd name="connsiteX3685" fmla="*/ 2615903 w 4699113"/>
              <a:gd name="connsiteY3685" fmla="*/ 3023152 h 4925960"/>
              <a:gd name="connsiteX3686" fmla="*/ 2593708 w 4699113"/>
              <a:gd name="connsiteY3686" fmla="*/ 3026116 h 4925960"/>
              <a:gd name="connsiteX3687" fmla="*/ 2571512 w 4699113"/>
              <a:gd name="connsiteY3687" fmla="*/ 3023152 h 4925960"/>
              <a:gd name="connsiteX3688" fmla="*/ 2625415 w 4699113"/>
              <a:gd name="connsiteY3688" fmla="*/ 3020189 h 4925960"/>
              <a:gd name="connsiteX3689" fmla="*/ 2644440 w 4699113"/>
              <a:gd name="connsiteY3689" fmla="*/ 3005369 h 4925960"/>
              <a:gd name="connsiteX3690" fmla="*/ 2657123 w 4699113"/>
              <a:gd name="connsiteY3690" fmla="*/ 2969803 h 4925960"/>
              <a:gd name="connsiteX3691" fmla="*/ 2660294 w 4699113"/>
              <a:gd name="connsiteY3691" fmla="*/ 2937200 h 4925960"/>
              <a:gd name="connsiteX3692" fmla="*/ 2619074 w 4699113"/>
              <a:gd name="connsiteY3692" fmla="*/ 2946092 h 4925960"/>
              <a:gd name="connsiteX3693" fmla="*/ 2577854 w 4699113"/>
              <a:gd name="connsiteY3693" fmla="*/ 2957947 h 4925960"/>
              <a:gd name="connsiteX3694" fmla="*/ 2571512 w 4699113"/>
              <a:gd name="connsiteY3694" fmla="*/ 2957947 h 4925960"/>
              <a:gd name="connsiteX3695" fmla="*/ 2568341 w 4699113"/>
              <a:gd name="connsiteY3695" fmla="*/ 2954983 h 4925960"/>
              <a:gd name="connsiteX3696" fmla="*/ 2552487 w 4699113"/>
              <a:gd name="connsiteY3696" fmla="*/ 2937200 h 4925960"/>
              <a:gd name="connsiteX3697" fmla="*/ 2536633 w 4699113"/>
              <a:gd name="connsiteY3697" fmla="*/ 2916453 h 4925960"/>
              <a:gd name="connsiteX3698" fmla="*/ 2555658 w 4699113"/>
              <a:gd name="connsiteY3698" fmla="*/ 2913489 h 4925960"/>
              <a:gd name="connsiteX3699" fmla="*/ 2574683 w 4699113"/>
              <a:gd name="connsiteY3699" fmla="*/ 2922381 h 4925960"/>
              <a:gd name="connsiteX3700" fmla="*/ 2584195 w 4699113"/>
              <a:gd name="connsiteY3700" fmla="*/ 2937200 h 4925960"/>
              <a:gd name="connsiteX3701" fmla="*/ 2596878 w 4699113"/>
              <a:gd name="connsiteY3701" fmla="*/ 2937200 h 4925960"/>
              <a:gd name="connsiteX3702" fmla="*/ 2596878 w 4699113"/>
              <a:gd name="connsiteY3702" fmla="*/ 2925345 h 4925960"/>
              <a:gd name="connsiteX3703" fmla="*/ 2584195 w 4699113"/>
              <a:gd name="connsiteY3703" fmla="*/ 2913489 h 4925960"/>
              <a:gd name="connsiteX3704" fmla="*/ 2581024 w 4699113"/>
              <a:gd name="connsiteY3704" fmla="*/ 2907561 h 4925960"/>
              <a:gd name="connsiteX3705" fmla="*/ 2577854 w 4699113"/>
              <a:gd name="connsiteY3705" fmla="*/ 2904598 h 4925960"/>
              <a:gd name="connsiteX3706" fmla="*/ 2612732 w 4699113"/>
              <a:gd name="connsiteY3706" fmla="*/ 2895706 h 4925960"/>
              <a:gd name="connsiteX3707" fmla="*/ 2641269 w 4699113"/>
              <a:gd name="connsiteY3707" fmla="*/ 2886814 h 4925960"/>
              <a:gd name="connsiteX3708" fmla="*/ 2657123 w 4699113"/>
              <a:gd name="connsiteY3708" fmla="*/ 2883850 h 4925960"/>
              <a:gd name="connsiteX3709" fmla="*/ 2663465 w 4699113"/>
              <a:gd name="connsiteY3709" fmla="*/ 2871995 h 4925960"/>
              <a:gd name="connsiteX3710" fmla="*/ 2641269 w 4699113"/>
              <a:gd name="connsiteY3710" fmla="*/ 2803826 h 4925960"/>
              <a:gd name="connsiteX3711" fmla="*/ 2593708 w 4699113"/>
              <a:gd name="connsiteY3711" fmla="*/ 2750476 h 4925960"/>
              <a:gd name="connsiteX3712" fmla="*/ 2584195 w 4699113"/>
              <a:gd name="connsiteY3712" fmla="*/ 2750476 h 4925960"/>
              <a:gd name="connsiteX3713" fmla="*/ 1537834 w 4699113"/>
              <a:gd name="connsiteY3713" fmla="*/ 2747512 h 4925960"/>
              <a:gd name="connsiteX3714" fmla="*/ 1528322 w 4699113"/>
              <a:gd name="connsiteY3714" fmla="*/ 2750476 h 4925960"/>
              <a:gd name="connsiteX3715" fmla="*/ 1518809 w 4699113"/>
              <a:gd name="connsiteY3715" fmla="*/ 2753440 h 4925960"/>
              <a:gd name="connsiteX3716" fmla="*/ 1506126 w 4699113"/>
              <a:gd name="connsiteY3716" fmla="*/ 2759368 h 4925960"/>
              <a:gd name="connsiteX3717" fmla="*/ 1461735 w 4699113"/>
              <a:gd name="connsiteY3717" fmla="*/ 2783079 h 4925960"/>
              <a:gd name="connsiteX3718" fmla="*/ 1417344 w 4699113"/>
              <a:gd name="connsiteY3718" fmla="*/ 2815681 h 4925960"/>
              <a:gd name="connsiteX3719" fmla="*/ 1322220 w 4699113"/>
              <a:gd name="connsiteY3719" fmla="*/ 2880886 h 4925960"/>
              <a:gd name="connsiteX3720" fmla="*/ 1236609 w 4699113"/>
              <a:gd name="connsiteY3720" fmla="*/ 2960911 h 4925960"/>
              <a:gd name="connsiteX3721" fmla="*/ 1246121 w 4699113"/>
              <a:gd name="connsiteY3721" fmla="*/ 2969803 h 4925960"/>
              <a:gd name="connsiteX3722" fmla="*/ 1261975 w 4699113"/>
              <a:gd name="connsiteY3722" fmla="*/ 2963875 h 4925960"/>
              <a:gd name="connsiteX3723" fmla="*/ 1265146 w 4699113"/>
              <a:gd name="connsiteY3723" fmla="*/ 2954983 h 4925960"/>
              <a:gd name="connsiteX3724" fmla="*/ 1277829 w 4699113"/>
              <a:gd name="connsiteY3724" fmla="*/ 2949056 h 4925960"/>
              <a:gd name="connsiteX3725" fmla="*/ 1284171 w 4699113"/>
              <a:gd name="connsiteY3725" fmla="*/ 2943128 h 4925960"/>
              <a:gd name="connsiteX3726" fmla="*/ 1284171 w 4699113"/>
              <a:gd name="connsiteY3726" fmla="*/ 2937200 h 4925960"/>
              <a:gd name="connsiteX3727" fmla="*/ 1296854 w 4699113"/>
              <a:gd name="connsiteY3727" fmla="*/ 2922381 h 4925960"/>
              <a:gd name="connsiteX3728" fmla="*/ 1319049 w 4699113"/>
              <a:gd name="connsiteY3728" fmla="*/ 2916453 h 4925960"/>
              <a:gd name="connsiteX3729" fmla="*/ 1347587 w 4699113"/>
              <a:gd name="connsiteY3729" fmla="*/ 2883850 h 4925960"/>
              <a:gd name="connsiteX3730" fmla="*/ 1385636 w 4699113"/>
              <a:gd name="connsiteY3730" fmla="*/ 2857175 h 4925960"/>
              <a:gd name="connsiteX3731" fmla="*/ 1401490 w 4699113"/>
              <a:gd name="connsiteY3731" fmla="*/ 2842356 h 4925960"/>
              <a:gd name="connsiteX3732" fmla="*/ 1420515 w 4699113"/>
              <a:gd name="connsiteY3732" fmla="*/ 2824573 h 4925960"/>
              <a:gd name="connsiteX3733" fmla="*/ 1477589 w 4699113"/>
              <a:gd name="connsiteY3733" fmla="*/ 2794934 h 4925960"/>
              <a:gd name="connsiteX3734" fmla="*/ 1537834 w 4699113"/>
              <a:gd name="connsiteY3734" fmla="*/ 2762332 h 4925960"/>
              <a:gd name="connsiteX3735" fmla="*/ 1541005 w 4699113"/>
              <a:gd name="connsiteY3735" fmla="*/ 2759368 h 4925960"/>
              <a:gd name="connsiteX3736" fmla="*/ 1541005 w 4699113"/>
              <a:gd name="connsiteY3736" fmla="*/ 2753440 h 4925960"/>
              <a:gd name="connsiteX3737" fmla="*/ 3028106 w 4699113"/>
              <a:gd name="connsiteY3737" fmla="*/ 2726765 h 4925960"/>
              <a:gd name="connsiteX3738" fmla="*/ 3012252 w 4699113"/>
              <a:gd name="connsiteY3738" fmla="*/ 2738620 h 4925960"/>
              <a:gd name="connsiteX3739" fmla="*/ 2999569 w 4699113"/>
              <a:gd name="connsiteY3739" fmla="*/ 2756404 h 4925960"/>
              <a:gd name="connsiteX3740" fmla="*/ 3021764 w 4699113"/>
              <a:gd name="connsiteY3740" fmla="*/ 2747512 h 4925960"/>
              <a:gd name="connsiteX3741" fmla="*/ 1658324 w 4699113"/>
              <a:gd name="connsiteY3741" fmla="*/ 2720837 h 4925960"/>
              <a:gd name="connsiteX3742" fmla="*/ 1639299 w 4699113"/>
              <a:gd name="connsiteY3742" fmla="*/ 2726765 h 4925960"/>
              <a:gd name="connsiteX3743" fmla="*/ 1642470 w 4699113"/>
              <a:gd name="connsiteY3743" fmla="*/ 2726765 h 4925960"/>
              <a:gd name="connsiteX3744" fmla="*/ 1648812 w 4699113"/>
              <a:gd name="connsiteY3744" fmla="*/ 2732693 h 4925960"/>
              <a:gd name="connsiteX3745" fmla="*/ 1648812 w 4699113"/>
              <a:gd name="connsiteY3745" fmla="*/ 2741584 h 4925960"/>
              <a:gd name="connsiteX3746" fmla="*/ 1636129 w 4699113"/>
              <a:gd name="connsiteY3746" fmla="*/ 2750476 h 4925960"/>
              <a:gd name="connsiteX3747" fmla="*/ 1626616 w 4699113"/>
              <a:gd name="connsiteY3747" fmla="*/ 2753440 h 4925960"/>
              <a:gd name="connsiteX3748" fmla="*/ 1620275 w 4699113"/>
              <a:gd name="connsiteY3748" fmla="*/ 2762332 h 4925960"/>
              <a:gd name="connsiteX3749" fmla="*/ 1636129 w 4699113"/>
              <a:gd name="connsiteY3749" fmla="*/ 2759368 h 4925960"/>
              <a:gd name="connsiteX3750" fmla="*/ 1655153 w 4699113"/>
              <a:gd name="connsiteY3750" fmla="*/ 2750476 h 4925960"/>
              <a:gd name="connsiteX3751" fmla="*/ 1664666 w 4699113"/>
              <a:gd name="connsiteY3751" fmla="*/ 2747512 h 4925960"/>
              <a:gd name="connsiteX3752" fmla="*/ 1664666 w 4699113"/>
              <a:gd name="connsiteY3752" fmla="*/ 2735657 h 4925960"/>
              <a:gd name="connsiteX3753" fmla="*/ 1217584 w 4699113"/>
              <a:gd name="connsiteY3753" fmla="*/ 2720837 h 4925960"/>
              <a:gd name="connsiteX3754" fmla="*/ 1233438 w 4699113"/>
              <a:gd name="connsiteY3754" fmla="*/ 2726765 h 4925960"/>
              <a:gd name="connsiteX3755" fmla="*/ 1239780 w 4699113"/>
              <a:gd name="connsiteY3755" fmla="*/ 2738620 h 4925960"/>
              <a:gd name="connsiteX3756" fmla="*/ 1211243 w 4699113"/>
              <a:gd name="connsiteY3756" fmla="*/ 2741584 h 4925960"/>
              <a:gd name="connsiteX3757" fmla="*/ 1179535 w 4699113"/>
              <a:gd name="connsiteY3757" fmla="*/ 2753440 h 4925960"/>
              <a:gd name="connsiteX3758" fmla="*/ 1176364 w 4699113"/>
              <a:gd name="connsiteY3758" fmla="*/ 2756404 h 4925960"/>
              <a:gd name="connsiteX3759" fmla="*/ 1170022 w 4699113"/>
              <a:gd name="connsiteY3759" fmla="*/ 2750476 h 4925960"/>
              <a:gd name="connsiteX3760" fmla="*/ 1170022 w 4699113"/>
              <a:gd name="connsiteY3760" fmla="*/ 2747512 h 4925960"/>
              <a:gd name="connsiteX3761" fmla="*/ 1173193 w 4699113"/>
              <a:gd name="connsiteY3761" fmla="*/ 2738620 h 4925960"/>
              <a:gd name="connsiteX3762" fmla="*/ 1195389 w 4699113"/>
              <a:gd name="connsiteY3762" fmla="*/ 2729729 h 4925960"/>
              <a:gd name="connsiteX3763" fmla="*/ 2638098 w 4699113"/>
              <a:gd name="connsiteY3763" fmla="*/ 2717874 h 4925960"/>
              <a:gd name="connsiteX3764" fmla="*/ 2628586 w 4699113"/>
              <a:gd name="connsiteY3764" fmla="*/ 2720837 h 4925960"/>
              <a:gd name="connsiteX3765" fmla="*/ 2619074 w 4699113"/>
              <a:gd name="connsiteY3765" fmla="*/ 2729729 h 4925960"/>
              <a:gd name="connsiteX3766" fmla="*/ 2622244 w 4699113"/>
              <a:gd name="connsiteY3766" fmla="*/ 2735657 h 4925960"/>
              <a:gd name="connsiteX3767" fmla="*/ 2628586 w 4699113"/>
              <a:gd name="connsiteY3767" fmla="*/ 2741584 h 4925960"/>
              <a:gd name="connsiteX3768" fmla="*/ 2644440 w 4699113"/>
              <a:gd name="connsiteY3768" fmla="*/ 2759368 h 4925960"/>
              <a:gd name="connsiteX3769" fmla="*/ 2660294 w 4699113"/>
              <a:gd name="connsiteY3769" fmla="*/ 2780115 h 4925960"/>
              <a:gd name="connsiteX3770" fmla="*/ 2682490 w 4699113"/>
              <a:gd name="connsiteY3770" fmla="*/ 2821609 h 4925960"/>
              <a:gd name="connsiteX3771" fmla="*/ 2698344 w 4699113"/>
              <a:gd name="connsiteY3771" fmla="*/ 2871995 h 4925960"/>
              <a:gd name="connsiteX3772" fmla="*/ 2698344 w 4699113"/>
              <a:gd name="connsiteY3772" fmla="*/ 2874959 h 4925960"/>
              <a:gd name="connsiteX3773" fmla="*/ 2698344 w 4699113"/>
              <a:gd name="connsiteY3773" fmla="*/ 2877923 h 4925960"/>
              <a:gd name="connsiteX3774" fmla="*/ 2704685 w 4699113"/>
              <a:gd name="connsiteY3774" fmla="*/ 2883850 h 4925960"/>
              <a:gd name="connsiteX3775" fmla="*/ 2714198 w 4699113"/>
              <a:gd name="connsiteY3775" fmla="*/ 2883850 h 4925960"/>
              <a:gd name="connsiteX3776" fmla="*/ 2723710 w 4699113"/>
              <a:gd name="connsiteY3776" fmla="*/ 2883850 h 4925960"/>
              <a:gd name="connsiteX3777" fmla="*/ 2730052 w 4699113"/>
              <a:gd name="connsiteY3777" fmla="*/ 2877923 h 4925960"/>
              <a:gd name="connsiteX3778" fmla="*/ 2730052 w 4699113"/>
              <a:gd name="connsiteY3778" fmla="*/ 2866067 h 4925960"/>
              <a:gd name="connsiteX3779" fmla="*/ 2726881 w 4699113"/>
              <a:gd name="connsiteY3779" fmla="*/ 2860139 h 4925960"/>
              <a:gd name="connsiteX3780" fmla="*/ 2714198 w 4699113"/>
              <a:gd name="connsiteY3780" fmla="*/ 2854212 h 4925960"/>
              <a:gd name="connsiteX3781" fmla="*/ 2723710 w 4699113"/>
              <a:gd name="connsiteY3781" fmla="*/ 2842356 h 4925960"/>
              <a:gd name="connsiteX3782" fmla="*/ 2723710 w 4699113"/>
              <a:gd name="connsiteY3782" fmla="*/ 2833465 h 4925960"/>
              <a:gd name="connsiteX3783" fmla="*/ 2714198 w 4699113"/>
              <a:gd name="connsiteY3783" fmla="*/ 2821609 h 4925960"/>
              <a:gd name="connsiteX3784" fmla="*/ 2704685 w 4699113"/>
              <a:gd name="connsiteY3784" fmla="*/ 2815681 h 4925960"/>
              <a:gd name="connsiteX3785" fmla="*/ 2707856 w 4699113"/>
              <a:gd name="connsiteY3785" fmla="*/ 2800862 h 4925960"/>
              <a:gd name="connsiteX3786" fmla="*/ 2707856 w 4699113"/>
              <a:gd name="connsiteY3786" fmla="*/ 2791970 h 4925960"/>
              <a:gd name="connsiteX3787" fmla="*/ 2701514 w 4699113"/>
              <a:gd name="connsiteY3787" fmla="*/ 2780115 h 4925960"/>
              <a:gd name="connsiteX3788" fmla="*/ 2679319 w 4699113"/>
              <a:gd name="connsiteY3788" fmla="*/ 2756404 h 4925960"/>
              <a:gd name="connsiteX3789" fmla="*/ 2657123 w 4699113"/>
              <a:gd name="connsiteY3789" fmla="*/ 2729729 h 4925960"/>
              <a:gd name="connsiteX3790" fmla="*/ 2647611 w 4699113"/>
              <a:gd name="connsiteY3790" fmla="*/ 2720837 h 4925960"/>
              <a:gd name="connsiteX3791" fmla="*/ 1347587 w 4699113"/>
              <a:gd name="connsiteY3791" fmla="*/ 2717874 h 4925960"/>
              <a:gd name="connsiteX3792" fmla="*/ 1350757 w 4699113"/>
              <a:gd name="connsiteY3792" fmla="*/ 2726765 h 4925960"/>
              <a:gd name="connsiteX3793" fmla="*/ 1347587 w 4699113"/>
              <a:gd name="connsiteY3793" fmla="*/ 2732693 h 4925960"/>
              <a:gd name="connsiteX3794" fmla="*/ 1334903 w 4699113"/>
              <a:gd name="connsiteY3794" fmla="*/ 2735657 h 4925960"/>
              <a:gd name="connsiteX3795" fmla="*/ 1328562 w 4699113"/>
              <a:gd name="connsiteY3795" fmla="*/ 2735657 h 4925960"/>
              <a:gd name="connsiteX3796" fmla="*/ 1328562 w 4699113"/>
              <a:gd name="connsiteY3796" fmla="*/ 2720837 h 4925960"/>
              <a:gd name="connsiteX3797" fmla="*/ 3947636 w 4699113"/>
              <a:gd name="connsiteY3797" fmla="*/ 2708982 h 4925960"/>
              <a:gd name="connsiteX3798" fmla="*/ 3938123 w 4699113"/>
              <a:gd name="connsiteY3798" fmla="*/ 2711946 h 4925960"/>
              <a:gd name="connsiteX3799" fmla="*/ 3938123 w 4699113"/>
              <a:gd name="connsiteY3799" fmla="*/ 2720837 h 4925960"/>
              <a:gd name="connsiteX3800" fmla="*/ 3941294 w 4699113"/>
              <a:gd name="connsiteY3800" fmla="*/ 2732693 h 4925960"/>
              <a:gd name="connsiteX3801" fmla="*/ 3950806 w 4699113"/>
              <a:gd name="connsiteY3801" fmla="*/ 2735657 h 4925960"/>
              <a:gd name="connsiteX3802" fmla="*/ 3960318 w 4699113"/>
              <a:gd name="connsiteY3802" fmla="*/ 2732693 h 4925960"/>
              <a:gd name="connsiteX3803" fmla="*/ 3963489 w 4699113"/>
              <a:gd name="connsiteY3803" fmla="*/ 2720837 h 4925960"/>
              <a:gd name="connsiteX3804" fmla="*/ 3969831 w 4699113"/>
              <a:gd name="connsiteY3804" fmla="*/ 2711946 h 4925960"/>
              <a:gd name="connsiteX3805" fmla="*/ 3963489 w 4699113"/>
              <a:gd name="connsiteY3805" fmla="*/ 2711946 h 4925960"/>
              <a:gd name="connsiteX3806" fmla="*/ 3957148 w 4699113"/>
              <a:gd name="connsiteY3806" fmla="*/ 2711946 h 4925960"/>
              <a:gd name="connsiteX3807" fmla="*/ 2742735 w 4699113"/>
              <a:gd name="connsiteY3807" fmla="*/ 2708982 h 4925960"/>
              <a:gd name="connsiteX3808" fmla="*/ 2723710 w 4699113"/>
              <a:gd name="connsiteY3808" fmla="*/ 2717874 h 4925960"/>
              <a:gd name="connsiteX3809" fmla="*/ 2707856 w 4699113"/>
              <a:gd name="connsiteY3809" fmla="*/ 2726765 h 4925960"/>
              <a:gd name="connsiteX3810" fmla="*/ 2698344 w 4699113"/>
              <a:gd name="connsiteY3810" fmla="*/ 2729729 h 4925960"/>
              <a:gd name="connsiteX3811" fmla="*/ 2692002 w 4699113"/>
              <a:gd name="connsiteY3811" fmla="*/ 2738620 h 4925960"/>
              <a:gd name="connsiteX3812" fmla="*/ 2701514 w 4699113"/>
              <a:gd name="connsiteY3812" fmla="*/ 2750476 h 4925960"/>
              <a:gd name="connsiteX3813" fmla="*/ 2714198 w 4699113"/>
              <a:gd name="connsiteY3813" fmla="*/ 2753440 h 4925960"/>
              <a:gd name="connsiteX3814" fmla="*/ 2736393 w 4699113"/>
              <a:gd name="connsiteY3814" fmla="*/ 2747512 h 4925960"/>
              <a:gd name="connsiteX3815" fmla="*/ 2755418 w 4699113"/>
              <a:gd name="connsiteY3815" fmla="*/ 2735657 h 4925960"/>
              <a:gd name="connsiteX3816" fmla="*/ 2768101 w 4699113"/>
              <a:gd name="connsiteY3816" fmla="*/ 2732693 h 4925960"/>
              <a:gd name="connsiteX3817" fmla="*/ 2771272 w 4699113"/>
              <a:gd name="connsiteY3817" fmla="*/ 2720837 h 4925960"/>
              <a:gd name="connsiteX3818" fmla="*/ 2758588 w 4699113"/>
              <a:gd name="connsiteY3818" fmla="*/ 2708982 h 4925960"/>
              <a:gd name="connsiteX3819" fmla="*/ 3370551 w 4699113"/>
              <a:gd name="connsiteY3819" fmla="*/ 2706018 h 4925960"/>
              <a:gd name="connsiteX3820" fmla="*/ 3367380 w 4699113"/>
              <a:gd name="connsiteY3820" fmla="*/ 2726765 h 4925960"/>
              <a:gd name="connsiteX3821" fmla="*/ 3357868 w 4699113"/>
              <a:gd name="connsiteY3821" fmla="*/ 2741584 h 4925960"/>
              <a:gd name="connsiteX3822" fmla="*/ 3357868 w 4699113"/>
              <a:gd name="connsiteY3822" fmla="*/ 2747512 h 4925960"/>
              <a:gd name="connsiteX3823" fmla="*/ 3357868 w 4699113"/>
              <a:gd name="connsiteY3823" fmla="*/ 2753440 h 4925960"/>
              <a:gd name="connsiteX3824" fmla="*/ 3364210 w 4699113"/>
              <a:gd name="connsiteY3824" fmla="*/ 2768259 h 4925960"/>
              <a:gd name="connsiteX3825" fmla="*/ 3367380 w 4699113"/>
              <a:gd name="connsiteY3825" fmla="*/ 2777151 h 4925960"/>
              <a:gd name="connsiteX3826" fmla="*/ 3370551 w 4699113"/>
              <a:gd name="connsiteY3826" fmla="*/ 2845320 h 4925960"/>
              <a:gd name="connsiteX3827" fmla="*/ 3370551 w 4699113"/>
              <a:gd name="connsiteY3827" fmla="*/ 2916453 h 4925960"/>
              <a:gd name="connsiteX3828" fmla="*/ 3370551 w 4699113"/>
              <a:gd name="connsiteY3828" fmla="*/ 2934236 h 4925960"/>
              <a:gd name="connsiteX3829" fmla="*/ 3380064 w 4699113"/>
              <a:gd name="connsiteY3829" fmla="*/ 2940164 h 4925960"/>
              <a:gd name="connsiteX3830" fmla="*/ 3386405 w 4699113"/>
              <a:gd name="connsiteY3830" fmla="*/ 2934236 h 4925960"/>
              <a:gd name="connsiteX3831" fmla="*/ 3386405 w 4699113"/>
              <a:gd name="connsiteY3831" fmla="*/ 2916453 h 4925960"/>
              <a:gd name="connsiteX3832" fmla="*/ 3383234 w 4699113"/>
              <a:gd name="connsiteY3832" fmla="*/ 2836428 h 4925960"/>
              <a:gd name="connsiteX3833" fmla="*/ 3380064 w 4699113"/>
              <a:gd name="connsiteY3833" fmla="*/ 2753440 h 4925960"/>
              <a:gd name="connsiteX3834" fmla="*/ 3380064 w 4699113"/>
              <a:gd name="connsiteY3834" fmla="*/ 2729729 h 4925960"/>
              <a:gd name="connsiteX3835" fmla="*/ 1217584 w 4699113"/>
              <a:gd name="connsiteY3835" fmla="*/ 2706018 h 4925960"/>
              <a:gd name="connsiteX3836" fmla="*/ 1195389 w 4699113"/>
              <a:gd name="connsiteY3836" fmla="*/ 2708982 h 4925960"/>
              <a:gd name="connsiteX3837" fmla="*/ 1173193 w 4699113"/>
              <a:gd name="connsiteY3837" fmla="*/ 2708982 h 4925960"/>
              <a:gd name="connsiteX3838" fmla="*/ 1173193 w 4699113"/>
              <a:gd name="connsiteY3838" fmla="*/ 2714909 h 4925960"/>
              <a:gd name="connsiteX3839" fmla="*/ 1166851 w 4699113"/>
              <a:gd name="connsiteY3839" fmla="*/ 2717874 h 4925960"/>
              <a:gd name="connsiteX3840" fmla="*/ 1160510 w 4699113"/>
              <a:gd name="connsiteY3840" fmla="*/ 2714909 h 4925960"/>
              <a:gd name="connsiteX3841" fmla="*/ 1157339 w 4699113"/>
              <a:gd name="connsiteY3841" fmla="*/ 2708982 h 4925960"/>
              <a:gd name="connsiteX3842" fmla="*/ 1138314 w 4699113"/>
              <a:gd name="connsiteY3842" fmla="*/ 2726765 h 4925960"/>
              <a:gd name="connsiteX3843" fmla="*/ 1135144 w 4699113"/>
              <a:gd name="connsiteY3843" fmla="*/ 2750476 h 4925960"/>
              <a:gd name="connsiteX3844" fmla="*/ 1135144 w 4699113"/>
              <a:gd name="connsiteY3844" fmla="*/ 2759368 h 4925960"/>
              <a:gd name="connsiteX3845" fmla="*/ 1128802 w 4699113"/>
              <a:gd name="connsiteY3845" fmla="*/ 2768259 h 4925960"/>
              <a:gd name="connsiteX3846" fmla="*/ 1125631 w 4699113"/>
              <a:gd name="connsiteY3846" fmla="*/ 2774187 h 4925960"/>
              <a:gd name="connsiteX3847" fmla="*/ 1125631 w 4699113"/>
              <a:gd name="connsiteY3847" fmla="*/ 2780115 h 4925960"/>
              <a:gd name="connsiteX3848" fmla="*/ 1131973 w 4699113"/>
              <a:gd name="connsiteY3848" fmla="*/ 2783079 h 4925960"/>
              <a:gd name="connsiteX3849" fmla="*/ 1144656 w 4699113"/>
              <a:gd name="connsiteY3849" fmla="*/ 2783079 h 4925960"/>
              <a:gd name="connsiteX3850" fmla="*/ 1189047 w 4699113"/>
              <a:gd name="connsiteY3850" fmla="*/ 2774187 h 4925960"/>
              <a:gd name="connsiteX3851" fmla="*/ 1236609 w 4699113"/>
              <a:gd name="connsiteY3851" fmla="*/ 2762332 h 4925960"/>
              <a:gd name="connsiteX3852" fmla="*/ 1239780 w 4699113"/>
              <a:gd name="connsiteY3852" fmla="*/ 2759368 h 4925960"/>
              <a:gd name="connsiteX3853" fmla="*/ 1239780 w 4699113"/>
              <a:gd name="connsiteY3853" fmla="*/ 2753440 h 4925960"/>
              <a:gd name="connsiteX3854" fmla="*/ 1239780 w 4699113"/>
              <a:gd name="connsiteY3854" fmla="*/ 2747512 h 4925960"/>
              <a:gd name="connsiteX3855" fmla="*/ 1239780 w 4699113"/>
              <a:gd name="connsiteY3855" fmla="*/ 2738620 h 4925960"/>
              <a:gd name="connsiteX3856" fmla="*/ 1242950 w 4699113"/>
              <a:gd name="connsiteY3856" fmla="*/ 2720837 h 4925960"/>
              <a:gd name="connsiteX3857" fmla="*/ 1242950 w 4699113"/>
              <a:gd name="connsiteY3857" fmla="*/ 2708982 h 4925960"/>
              <a:gd name="connsiteX3858" fmla="*/ 1227096 w 4699113"/>
              <a:gd name="connsiteY3858" fmla="*/ 2708982 h 4925960"/>
              <a:gd name="connsiteX3859" fmla="*/ 1902475 w 4699113"/>
              <a:gd name="connsiteY3859" fmla="*/ 2697126 h 4925960"/>
              <a:gd name="connsiteX3860" fmla="*/ 1816864 w 4699113"/>
              <a:gd name="connsiteY3860" fmla="*/ 2726765 h 4925960"/>
              <a:gd name="connsiteX3861" fmla="*/ 1737594 w 4699113"/>
              <a:gd name="connsiteY3861" fmla="*/ 2759368 h 4925960"/>
              <a:gd name="connsiteX3862" fmla="*/ 1699544 w 4699113"/>
              <a:gd name="connsiteY3862" fmla="*/ 2783079 h 4925960"/>
              <a:gd name="connsiteX3863" fmla="*/ 1728082 w 4699113"/>
              <a:gd name="connsiteY3863" fmla="*/ 2818645 h 4925960"/>
              <a:gd name="connsiteX3864" fmla="*/ 1756619 w 4699113"/>
              <a:gd name="connsiteY3864" fmla="*/ 2833465 h 4925960"/>
              <a:gd name="connsiteX3865" fmla="*/ 1785156 w 4699113"/>
              <a:gd name="connsiteY3865" fmla="*/ 2830501 h 4925960"/>
              <a:gd name="connsiteX3866" fmla="*/ 1804181 w 4699113"/>
              <a:gd name="connsiteY3866" fmla="*/ 2818645 h 4925960"/>
              <a:gd name="connsiteX3867" fmla="*/ 1826376 w 4699113"/>
              <a:gd name="connsiteY3867" fmla="*/ 2809753 h 4925960"/>
              <a:gd name="connsiteX3868" fmla="*/ 1877109 w 4699113"/>
              <a:gd name="connsiteY3868" fmla="*/ 2791970 h 4925960"/>
              <a:gd name="connsiteX3869" fmla="*/ 1921500 w 4699113"/>
              <a:gd name="connsiteY3869" fmla="*/ 2771223 h 4925960"/>
              <a:gd name="connsiteX3870" fmla="*/ 1934183 w 4699113"/>
              <a:gd name="connsiteY3870" fmla="*/ 2759368 h 4925960"/>
              <a:gd name="connsiteX3871" fmla="*/ 1937354 w 4699113"/>
              <a:gd name="connsiteY3871" fmla="*/ 2747512 h 4925960"/>
              <a:gd name="connsiteX3872" fmla="*/ 1927841 w 4699113"/>
              <a:gd name="connsiteY3872" fmla="*/ 2738620 h 4925960"/>
              <a:gd name="connsiteX3873" fmla="*/ 1915158 w 4699113"/>
              <a:gd name="connsiteY3873" fmla="*/ 2735657 h 4925960"/>
              <a:gd name="connsiteX3874" fmla="*/ 1921500 w 4699113"/>
              <a:gd name="connsiteY3874" fmla="*/ 2729729 h 4925960"/>
              <a:gd name="connsiteX3875" fmla="*/ 1934183 w 4699113"/>
              <a:gd name="connsiteY3875" fmla="*/ 2720837 h 4925960"/>
              <a:gd name="connsiteX3876" fmla="*/ 1940525 w 4699113"/>
              <a:gd name="connsiteY3876" fmla="*/ 2714909 h 4925960"/>
              <a:gd name="connsiteX3877" fmla="*/ 1937354 w 4699113"/>
              <a:gd name="connsiteY3877" fmla="*/ 2708982 h 4925960"/>
              <a:gd name="connsiteX3878" fmla="*/ 1921500 w 4699113"/>
              <a:gd name="connsiteY3878" fmla="*/ 2697126 h 4925960"/>
              <a:gd name="connsiteX3879" fmla="*/ 2669806 w 4699113"/>
              <a:gd name="connsiteY3879" fmla="*/ 2694162 h 4925960"/>
              <a:gd name="connsiteX3880" fmla="*/ 2660294 w 4699113"/>
              <a:gd name="connsiteY3880" fmla="*/ 2706018 h 4925960"/>
              <a:gd name="connsiteX3881" fmla="*/ 2676148 w 4699113"/>
              <a:gd name="connsiteY3881" fmla="*/ 2717874 h 4925960"/>
              <a:gd name="connsiteX3882" fmla="*/ 2692002 w 4699113"/>
              <a:gd name="connsiteY3882" fmla="*/ 2714909 h 4925960"/>
              <a:gd name="connsiteX3883" fmla="*/ 2692002 w 4699113"/>
              <a:gd name="connsiteY3883" fmla="*/ 2706018 h 4925960"/>
              <a:gd name="connsiteX3884" fmla="*/ 2685660 w 4699113"/>
              <a:gd name="connsiteY3884" fmla="*/ 2694162 h 4925960"/>
              <a:gd name="connsiteX3885" fmla="*/ 1813693 w 4699113"/>
              <a:gd name="connsiteY3885" fmla="*/ 2694162 h 4925960"/>
              <a:gd name="connsiteX3886" fmla="*/ 1769302 w 4699113"/>
              <a:gd name="connsiteY3886" fmla="*/ 2714909 h 4925960"/>
              <a:gd name="connsiteX3887" fmla="*/ 1724911 w 4699113"/>
              <a:gd name="connsiteY3887" fmla="*/ 2732693 h 4925960"/>
              <a:gd name="connsiteX3888" fmla="*/ 1705886 w 4699113"/>
              <a:gd name="connsiteY3888" fmla="*/ 2738620 h 4925960"/>
              <a:gd name="connsiteX3889" fmla="*/ 1693203 w 4699113"/>
              <a:gd name="connsiteY3889" fmla="*/ 2753440 h 4925960"/>
              <a:gd name="connsiteX3890" fmla="*/ 1661495 w 4699113"/>
              <a:gd name="connsiteY3890" fmla="*/ 2759368 h 4925960"/>
              <a:gd name="connsiteX3891" fmla="*/ 1642470 w 4699113"/>
              <a:gd name="connsiteY3891" fmla="*/ 2780115 h 4925960"/>
              <a:gd name="connsiteX3892" fmla="*/ 1648812 w 4699113"/>
              <a:gd name="connsiteY3892" fmla="*/ 2780115 h 4925960"/>
              <a:gd name="connsiteX3893" fmla="*/ 1651983 w 4699113"/>
              <a:gd name="connsiteY3893" fmla="*/ 2780115 h 4925960"/>
              <a:gd name="connsiteX3894" fmla="*/ 1655153 w 4699113"/>
              <a:gd name="connsiteY3894" fmla="*/ 2780115 h 4925960"/>
              <a:gd name="connsiteX3895" fmla="*/ 1677349 w 4699113"/>
              <a:gd name="connsiteY3895" fmla="*/ 2771223 h 4925960"/>
              <a:gd name="connsiteX3896" fmla="*/ 1693203 w 4699113"/>
              <a:gd name="connsiteY3896" fmla="*/ 2753440 h 4925960"/>
              <a:gd name="connsiteX3897" fmla="*/ 1699544 w 4699113"/>
              <a:gd name="connsiteY3897" fmla="*/ 2756404 h 4925960"/>
              <a:gd name="connsiteX3898" fmla="*/ 1705886 w 4699113"/>
              <a:gd name="connsiteY3898" fmla="*/ 2753440 h 4925960"/>
              <a:gd name="connsiteX3899" fmla="*/ 1762960 w 4699113"/>
              <a:gd name="connsiteY3899" fmla="*/ 2732693 h 4925960"/>
              <a:gd name="connsiteX3900" fmla="*/ 1816864 w 4699113"/>
              <a:gd name="connsiteY3900" fmla="*/ 2708982 h 4925960"/>
              <a:gd name="connsiteX3901" fmla="*/ 1826376 w 4699113"/>
              <a:gd name="connsiteY3901" fmla="*/ 2706018 h 4925960"/>
              <a:gd name="connsiteX3902" fmla="*/ 1832718 w 4699113"/>
              <a:gd name="connsiteY3902" fmla="*/ 2694162 h 4925960"/>
              <a:gd name="connsiteX3903" fmla="*/ 1823205 w 4699113"/>
              <a:gd name="connsiteY3903" fmla="*/ 2694162 h 4925960"/>
              <a:gd name="connsiteX3904" fmla="*/ 1433198 w 4699113"/>
              <a:gd name="connsiteY3904" fmla="*/ 2694162 h 4925960"/>
              <a:gd name="connsiteX3905" fmla="*/ 1423686 w 4699113"/>
              <a:gd name="connsiteY3905" fmla="*/ 2706018 h 4925960"/>
              <a:gd name="connsiteX3906" fmla="*/ 1411002 w 4699113"/>
              <a:gd name="connsiteY3906" fmla="*/ 2711946 h 4925960"/>
              <a:gd name="connsiteX3907" fmla="*/ 1398319 w 4699113"/>
              <a:gd name="connsiteY3907" fmla="*/ 2720837 h 4925960"/>
              <a:gd name="connsiteX3908" fmla="*/ 1385636 w 4699113"/>
              <a:gd name="connsiteY3908" fmla="*/ 2726765 h 4925960"/>
              <a:gd name="connsiteX3909" fmla="*/ 1350757 w 4699113"/>
              <a:gd name="connsiteY3909" fmla="*/ 2750476 h 4925960"/>
              <a:gd name="connsiteX3910" fmla="*/ 1319049 w 4699113"/>
              <a:gd name="connsiteY3910" fmla="*/ 2771223 h 4925960"/>
              <a:gd name="connsiteX3911" fmla="*/ 1309537 w 4699113"/>
              <a:gd name="connsiteY3911" fmla="*/ 2777151 h 4925960"/>
              <a:gd name="connsiteX3912" fmla="*/ 1303195 w 4699113"/>
              <a:gd name="connsiteY3912" fmla="*/ 2780115 h 4925960"/>
              <a:gd name="connsiteX3913" fmla="*/ 1296854 w 4699113"/>
              <a:gd name="connsiteY3913" fmla="*/ 2791970 h 4925960"/>
              <a:gd name="connsiteX3914" fmla="*/ 1284171 w 4699113"/>
              <a:gd name="connsiteY3914" fmla="*/ 2794934 h 4925960"/>
              <a:gd name="connsiteX3915" fmla="*/ 1268317 w 4699113"/>
              <a:gd name="connsiteY3915" fmla="*/ 2809753 h 4925960"/>
              <a:gd name="connsiteX3916" fmla="*/ 1249292 w 4699113"/>
              <a:gd name="connsiteY3916" fmla="*/ 2815681 h 4925960"/>
              <a:gd name="connsiteX3917" fmla="*/ 1265146 w 4699113"/>
              <a:gd name="connsiteY3917" fmla="*/ 2800862 h 4925960"/>
              <a:gd name="connsiteX3918" fmla="*/ 1281000 w 4699113"/>
              <a:gd name="connsiteY3918" fmla="*/ 2794934 h 4925960"/>
              <a:gd name="connsiteX3919" fmla="*/ 1287342 w 4699113"/>
              <a:gd name="connsiteY3919" fmla="*/ 2783079 h 4925960"/>
              <a:gd name="connsiteX3920" fmla="*/ 1300025 w 4699113"/>
              <a:gd name="connsiteY3920" fmla="*/ 2777151 h 4925960"/>
              <a:gd name="connsiteX3921" fmla="*/ 1306366 w 4699113"/>
              <a:gd name="connsiteY3921" fmla="*/ 2771223 h 4925960"/>
              <a:gd name="connsiteX3922" fmla="*/ 1312708 w 4699113"/>
              <a:gd name="connsiteY3922" fmla="*/ 2768259 h 4925960"/>
              <a:gd name="connsiteX3923" fmla="*/ 1331733 w 4699113"/>
              <a:gd name="connsiteY3923" fmla="*/ 2753440 h 4925960"/>
              <a:gd name="connsiteX3924" fmla="*/ 1347587 w 4699113"/>
              <a:gd name="connsiteY3924" fmla="*/ 2732693 h 4925960"/>
              <a:gd name="connsiteX3925" fmla="*/ 1366611 w 4699113"/>
              <a:gd name="connsiteY3925" fmla="*/ 2732693 h 4925960"/>
              <a:gd name="connsiteX3926" fmla="*/ 1379294 w 4699113"/>
              <a:gd name="connsiteY3926" fmla="*/ 2720837 h 4925960"/>
              <a:gd name="connsiteX3927" fmla="*/ 1391978 w 4699113"/>
              <a:gd name="connsiteY3927" fmla="*/ 2714909 h 4925960"/>
              <a:gd name="connsiteX3928" fmla="*/ 1401490 w 4699113"/>
              <a:gd name="connsiteY3928" fmla="*/ 2706018 h 4925960"/>
              <a:gd name="connsiteX3929" fmla="*/ 1417344 w 4699113"/>
              <a:gd name="connsiteY3929" fmla="*/ 2697126 h 4925960"/>
              <a:gd name="connsiteX3930" fmla="*/ 1997599 w 4699113"/>
              <a:gd name="connsiteY3930" fmla="*/ 2691199 h 4925960"/>
              <a:gd name="connsiteX3931" fmla="*/ 1981745 w 4699113"/>
              <a:gd name="connsiteY3931" fmla="*/ 2694162 h 4925960"/>
              <a:gd name="connsiteX3932" fmla="*/ 1969062 w 4699113"/>
              <a:gd name="connsiteY3932" fmla="*/ 2694162 h 4925960"/>
              <a:gd name="connsiteX3933" fmla="*/ 1962720 w 4699113"/>
              <a:gd name="connsiteY3933" fmla="*/ 2697126 h 4925960"/>
              <a:gd name="connsiteX3934" fmla="*/ 1962720 w 4699113"/>
              <a:gd name="connsiteY3934" fmla="*/ 2706018 h 4925960"/>
              <a:gd name="connsiteX3935" fmla="*/ 1962720 w 4699113"/>
              <a:gd name="connsiteY3935" fmla="*/ 2711946 h 4925960"/>
              <a:gd name="connsiteX3936" fmla="*/ 1965891 w 4699113"/>
              <a:gd name="connsiteY3936" fmla="*/ 2717874 h 4925960"/>
              <a:gd name="connsiteX3937" fmla="*/ 1981745 w 4699113"/>
              <a:gd name="connsiteY3937" fmla="*/ 2726765 h 4925960"/>
              <a:gd name="connsiteX3938" fmla="*/ 1969062 w 4699113"/>
              <a:gd name="connsiteY3938" fmla="*/ 2735657 h 4925960"/>
              <a:gd name="connsiteX3939" fmla="*/ 1962720 w 4699113"/>
              <a:gd name="connsiteY3939" fmla="*/ 2738620 h 4925960"/>
              <a:gd name="connsiteX3940" fmla="*/ 1959549 w 4699113"/>
              <a:gd name="connsiteY3940" fmla="*/ 2747512 h 4925960"/>
              <a:gd name="connsiteX3941" fmla="*/ 1965891 w 4699113"/>
              <a:gd name="connsiteY3941" fmla="*/ 2753440 h 4925960"/>
              <a:gd name="connsiteX3942" fmla="*/ 1975403 w 4699113"/>
              <a:gd name="connsiteY3942" fmla="*/ 2753440 h 4925960"/>
              <a:gd name="connsiteX3943" fmla="*/ 1988086 w 4699113"/>
              <a:gd name="connsiteY3943" fmla="*/ 2750476 h 4925960"/>
              <a:gd name="connsiteX3944" fmla="*/ 1997599 w 4699113"/>
              <a:gd name="connsiteY3944" fmla="*/ 2735657 h 4925960"/>
              <a:gd name="connsiteX3945" fmla="*/ 1997599 w 4699113"/>
              <a:gd name="connsiteY3945" fmla="*/ 2714909 h 4925960"/>
              <a:gd name="connsiteX3946" fmla="*/ 2466876 w 4699113"/>
              <a:gd name="connsiteY3946" fmla="*/ 2688235 h 4925960"/>
              <a:gd name="connsiteX3947" fmla="*/ 2438339 w 4699113"/>
              <a:gd name="connsiteY3947" fmla="*/ 2691199 h 4925960"/>
              <a:gd name="connsiteX3948" fmla="*/ 2387606 w 4699113"/>
              <a:gd name="connsiteY3948" fmla="*/ 2726765 h 4925960"/>
              <a:gd name="connsiteX3949" fmla="*/ 2343215 w 4699113"/>
              <a:gd name="connsiteY3949" fmla="*/ 2759368 h 4925960"/>
              <a:gd name="connsiteX3950" fmla="*/ 2362240 w 4699113"/>
              <a:gd name="connsiteY3950" fmla="*/ 2768259 h 4925960"/>
              <a:gd name="connsiteX3951" fmla="*/ 2374923 w 4699113"/>
              <a:gd name="connsiteY3951" fmla="*/ 2777151 h 4925960"/>
              <a:gd name="connsiteX3952" fmla="*/ 2400289 w 4699113"/>
              <a:gd name="connsiteY3952" fmla="*/ 2789007 h 4925960"/>
              <a:gd name="connsiteX3953" fmla="*/ 2425656 w 4699113"/>
              <a:gd name="connsiteY3953" fmla="*/ 2797898 h 4925960"/>
              <a:gd name="connsiteX3954" fmla="*/ 2482730 w 4699113"/>
              <a:gd name="connsiteY3954" fmla="*/ 2762332 h 4925960"/>
              <a:gd name="connsiteX3955" fmla="*/ 2536633 w 4699113"/>
              <a:gd name="connsiteY3955" fmla="*/ 2732693 h 4925960"/>
              <a:gd name="connsiteX3956" fmla="*/ 2549316 w 4699113"/>
              <a:gd name="connsiteY3956" fmla="*/ 2714909 h 4925960"/>
              <a:gd name="connsiteX3957" fmla="*/ 2530292 w 4699113"/>
              <a:gd name="connsiteY3957" fmla="*/ 2708982 h 4925960"/>
              <a:gd name="connsiteX3958" fmla="*/ 2511267 w 4699113"/>
              <a:gd name="connsiteY3958" fmla="*/ 2706018 h 4925960"/>
              <a:gd name="connsiteX3959" fmla="*/ 2495413 w 4699113"/>
              <a:gd name="connsiteY3959" fmla="*/ 2691199 h 4925960"/>
              <a:gd name="connsiteX3960" fmla="*/ 1718569 w 4699113"/>
              <a:gd name="connsiteY3960" fmla="*/ 2688235 h 4925960"/>
              <a:gd name="connsiteX3961" fmla="*/ 1699544 w 4699113"/>
              <a:gd name="connsiteY3961" fmla="*/ 2694162 h 4925960"/>
              <a:gd name="connsiteX3962" fmla="*/ 1683690 w 4699113"/>
              <a:gd name="connsiteY3962" fmla="*/ 2700090 h 4925960"/>
              <a:gd name="connsiteX3963" fmla="*/ 1674178 w 4699113"/>
              <a:gd name="connsiteY3963" fmla="*/ 2708982 h 4925960"/>
              <a:gd name="connsiteX3964" fmla="*/ 1674178 w 4699113"/>
              <a:gd name="connsiteY3964" fmla="*/ 2717874 h 4925960"/>
              <a:gd name="connsiteX3965" fmla="*/ 1683690 w 4699113"/>
              <a:gd name="connsiteY3965" fmla="*/ 2732693 h 4925960"/>
              <a:gd name="connsiteX3966" fmla="*/ 1699544 w 4699113"/>
              <a:gd name="connsiteY3966" fmla="*/ 2732693 h 4925960"/>
              <a:gd name="connsiteX3967" fmla="*/ 1715398 w 4699113"/>
              <a:gd name="connsiteY3967" fmla="*/ 2720837 h 4925960"/>
              <a:gd name="connsiteX3968" fmla="*/ 1728082 w 4699113"/>
              <a:gd name="connsiteY3968" fmla="*/ 2717874 h 4925960"/>
              <a:gd name="connsiteX3969" fmla="*/ 1737594 w 4699113"/>
              <a:gd name="connsiteY3969" fmla="*/ 2711946 h 4925960"/>
              <a:gd name="connsiteX3970" fmla="*/ 1743936 w 4699113"/>
              <a:gd name="connsiteY3970" fmla="*/ 2706018 h 4925960"/>
              <a:gd name="connsiteX3971" fmla="*/ 1737594 w 4699113"/>
              <a:gd name="connsiteY3971" fmla="*/ 2691199 h 4925960"/>
              <a:gd name="connsiteX3972" fmla="*/ 1166851 w 4699113"/>
              <a:gd name="connsiteY3972" fmla="*/ 2688235 h 4925960"/>
              <a:gd name="connsiteX3973" fmla="*/ 1147827 w 4699113"/>
              <a:gd name="connsiteY3973" fmla="*/ 2691199 h 4925960"/>
              <a:gd name="connsiteX3974" fmla="*/ 1128802 w 4699113"/>
              <a:gd name="connsiteY3974" fmla="*/ 2697126 h 4925960"/>
              <a:gd name="connsiteX3975" fmla="*/ 1131973 w 4699113"/>
              <a:gd name="connsiteY3975" fmla="*/ 2706018 h 4925960"/>
              <a:gd name="connsiteX3976" fmla="*/ 1131973 w 4699113"/>
              <a:gd name="connsiteY3976" fmla="*/ 2711946 h 4925960"/>
              <a:gd name="connsiteX3977" fmla="*/ 1144656 w 4699113"/>
              <a:gd name="connsiteY3977" fmla="*/ 2706018 h 4925960"/>
              <a:gd name="connsiteX3978" fmla="*/ 1154168 w 4699113"/>
              <a:gd name="connsiteY3978" fmla="*/ 2700090 h 4925960"/>
              <a:gd name="connsiteX3979" fmla="*/ 1157339 w 4699113"/>
              <a:gd name="connsiteY3979" fmla="*/ 2694162 h 4925960"/>
              <a:gd name="connsiteX3980" fmla="*/ 2707856 w 4699113"/>
              <a:gd name="connsiteY3980" fmla="*/ 2673415 h 4925960"/>
              <a:gd name="connsiteX3981" fmla="*/ 2701514 w 4699113"/>
              <a:gd name="connsiteY3981" fmla="*/ 2676379 h 4925960"/>
              <a:gd name="connsiteX3982" fmla="*/ 2704685 w 4699113"/>
              <a:gd name="connsiteY3982" fmla="*/ 2694162 h 4925960"/>
              <a:gd name="connsiteX3983" fmla="*/ 2720539 w 4699113"/>
              <a:gd name="connsiteY3983" fmla="*/ 2700090 h 4925960"/>
              <a:gd name="connsiteX3984" fmla="*/ 2730052 w 4699113"/>
              <a:gd name="connsiteY3984" fmla="*/ 2697126 h 4925960"/>
              <a:gd name="connsiteX3985" fmla="*/ 2736393 w 4699113"/>
              <a:gd name="connsiteY3985" fmla="*/ 2691199 h 4925960"/>
              <a:gd name="connsiteX3986" fmla="*/ 2730052 w 4699113"/>
              <a:gd name="connsiteY3986" fmla="*/ 2679343 h 4925960"/>
              <a:gd name="connsiteX3987" fmla="*/ 2720539 w 4699113"/>
              <a:gd name="connsiteY3987" fmla="*/ 2673415 h 4925960"/>
              <a:gd name="connsiteX3988" fmla="*/ 3941294 w 4699113"/>
              <a:gd name="connsiteY3988" fmla="*/ 2658596 h 4925960"/>
              <a:gd name="connsiteX3989" fmla="*/ 3934952 w 4699113"/>
              <a:gd name="connsiteY3989" fmla="*/ 2664524 h 4925960"/>
              <a:gd name="connsiteX3990" fmla="*/ 3934952 w 4699113"/>
              <a:gd name="connsiteY3990" fmla="*/ 2667487 h 4925960"/>
              <a:gd name="connsiteX3991" fmla="*/ 3934952 w 4699113"/>
              <a:gd name="connsiteY3991" fmla="*/ 2673415 h 4925960"/>
              <a:gd name="connsiteX3992" fmla="*/ 3938123 w 4699113"/>
              <a:gd name="connsiteY3992" fmla="*/ 2688235 h 4925960"/>
              <a:gd name="connsiteX3993" fmla="*/ 3953977 w 4699113"/>
              <a:gd name="connsiteY3993" fmla="*/ 2685271 h 4925960"/>
              <a:gd name="connsiteX3994" fmla="*/ 3953977 w 4699113"/>
              <a:gd name="connsiteY3994" fmla="*/ 2673415 h 4925960"/>
              <a:gd name="connsiteX3995" fmla="*/ 3950806 w 4699113"/>
              <a:gd name="connsiteY3995" fmla="*/ 2664524 h 4925960"/>
              <a:gd name="connsiteX3996" fmla="*/ 2638098 w 4699113"/>
              <a:gd name="connsiteY3996" fmla="*/ 2658596 h 4925960"/>
              <a:gd name="connsiteX3997" fmla="*/ 2622244 w 4699113"/>
              <a:gd name="connsiteY3997" fmla="*/ 2664524 h 4925960"/>
              <a:gd name="connsiteX3998" fmla="*/ 2612732 w 4699113"/>
              <a:gd name="connsiteY3998" fmla="*/ 2673415 h 4925960"/>
              <a:gd name="connsiteX3999" fmla="*/ 2625415 w 4699113"/>
              <a:gd name="connsiteY3999" fmla="*/ 2685271 h 4925960"/>
              <a:gd name="connsiteX4000" fmla="*/ 2641269 w 4699113"/>
              <a:gd name="connsiteY4000" fmla="*/ 2688235 h 4925960"/>
              <a:gd name="connsiteX4001" fmla="*/ 2644440 w 4699113"/>
              <a:gd name="connsiteY4001" fmla="*/ 2673415 h 4925960"/>
              <a:gd name="connsiteX4002" fmla="*/ 2343215 w 4699113"/>
              <a:gd name="connsiteY4002" fmla="*/ 2655632 h 4925960"/>
              <a:gd name="connsiteX4003" fmla="*/ 2333702 w 4699113"/>
              <a:gd name="connsiteY4003" fmla="*/ 2664524 h 4925960"/>
              <a:gd name="connsiteX4004" fmla="*/ 2295653 w 4699113"/>
              <a:gd name="connsiteY4004" fmla="*/ 2706018 h 4925960"/>
              <a:gd name="connsiteX4005" fmla="*/ 2260774 w 4699113"/>
              <a:gd name="connsiteY4005" fmla="*/ 2747512 h 4925960"/>
              <a:gd name="connsiteX4006" fmla="*/ 2282970 w 4699113"/>
              <a:gd name="connsiteY4006" fmla="*/ 2753440 h 4925960"/>
              <a:gd name="connsiteX4007" fmla="*/ 2305166 w 4699113"/>
              <a:gd name="connsiteY4007" fmla="*/ 2750476 h 4925960"/>
              <a:gd name="connsiteX4008" fmla="*/ 2359069 w 4699113"/>
              <a:gd name="connsiteY4008" fmla="*/ 2711946 h 4925960"/>
              <a:gd name="connsiteX4009" fmla="*/ 2416143 w 4699113"/>
              <a:gd name="connsiteY4009" fmla="*/ 2667487 h 4925960"/>
              <a:gd name="connsiteX4010" fmla="*/ 2384435 w 4699113"/>
              <a:gd name="connsiteY4010" fmla="*/ 2658596 h 4925960"/>
              <a:gd name="connsiteX4011" fmla="*/ 2359069 w 4699113"/>
              <a:gd name="connsiteY4011" fmla="*/ 2655632 h 4925960"/>
              <a:gd name="connsiteX4012" fmla="*/ 1962720 w 4699113"/>
              <a:gd name="connsiteY4012" fmla="*/ 2655632 h 4925960"/>
              <a:gd name="connsiteX4013" fmla="*/ 1899304 w 4699113"/>
              <a:gd name="connsiteY4013" fmla="*/ 2670451 h 4925960"/>
              <a:gd name="connsiteX4014" fmla="*/ 1839059 w 4699113"/>
              <a:gd name="connsiteY4014" fmla="*/ 2694162 h 4925960"/>
              <a:gd name="connsiteX4015" fmla="*/ 1896134 w 4699113"/>
              <a:gd name="connsiteY4015" fmla="*/ 2685271 h 4925960"/>
              <a:gd name="connsiteX4016" fmla="*/ 1946866 w 4699113"/>
              <a:gd name="connsiteY4016" fmla="*/ 2670451 h 4925960"/>
              <a:gd name="connsiteX4017" fmla="*/ 1956379 w 4699113"/>
              <a:gd name="connsiteY4017" fmla="*/ 2664524 h 4925960"/>
              <a:gd name="connsiteX4018" fmla="*/ 1807351 w 4699113"/>
              <a:gd name="connsiteY4018" fmla="*/ 2655632 h 4925960"/>
              <a:gd name="connsiteX4019" fmla="*/ 1781985 w 4699113"/>
              <a:gd name="connsiteY4019" fmla="*/ 2658596 h 4925960"/>
              <a:gd name="connsiteX4020" fmla="*/ 1756619 w 4699113"/>
              <a:gd name="connsiteY4020" fmla="*/ 2673415 h 4925960"/>
              <a:gd name="connsiteX4021" fmla="*/ 1750277 w 4699113"/>
              <a:gd name="connsiteY4021" fmla="*/ 2685271 h 4925960"/>
              <a:gd name="connsiteX4022" fmla="*/ 1756619 w 4699113"/>
              <a:gd name="connsiteY4022" fmla="*/ 2694162 h 4925960"/>
              <a:gd name="connsiteX4023" fmla="*/ 1762960 w 4699113"/>
              <a:gd name="connsiteY4023" fmla="*/ 2700090 h 4925960"/>
              <a:gd name="connsiteX4024" fmla="*/ 1772473 w 4699113"/>
              <a:gd name="connsiteY4024" fmla="*/ 2700090 h 4925960"/>
              <a:gd name="connsiteX4025" fmla="*/ 1788327 w 4699113"/>
              <a:gd name="connsiteY4025" fmla="*/ 2694162 h 4925960"/>
              <a:gd name="connsiteX4026" fmla="*/ 1804181 w 4699113"/>
              <a:gd name="connsiteY4026" fmla="*/ 2688235 h 4925960"/>
              <a:gd name="connsiteX4027" fmla="*/ 1813693 w 4699113"/>
              <a:gd name="connsiteY4027" fmla="*/ 2679343 h 4925960"/>
              <a:gd name="connsiteX4028" fmla="*/ 1816864 w 4699113"/>
              <a:gd name="connsiteY4028" fmla="*/ 2673415 h 4925960"/>
              <a:gd name="connsiteX4029" fmla="*/ 1816864 w 4699113"/>
              <a:gd name="connsiteY4029" fmla="*/ 2658596 h 4925960"/>
              <a:gd name="connsiteX4030" fmla="*/ 1319049 w 4699113"/>
              <a:gd name="connsiteY4030" fmla="*/ 2655632 h 4925960"/>
              <a:gd name="connsiteX4031" fmla="*/ 1325391 w 4699113"/>
              <a:gd name="connsiteY4031" fmla="*/ 2658596 h 4925960"/>
              <a:gd name="connsiteX4032" fmla="*/ 1325391 w 4699113"/>
              <a:gd name="connsiteY4032" fmla="*/ 2664524 h 4925960"/>
              <a:gd name="connsiteX4033" fmla="*/ 1319049 w 4699113"/>
              <a:gd name="connsiteY4033" fmla="*/ 2667487 h 4925960"/>
              <a:gd name="connsiteX4034" fmla="*/ 1300025 w 4699113"/>
              <a:gd name="connsiteY4034" fmla="*/ 2679343 h 4925960"/>
              <a:gd name="connsiteX4035" fmla="*/ 1277829 w 4699113"/>
              <a:gd name="connsiteY4035" fmla="*/ 2670451 h 4925960"/>
              <a:gd name="connsiteX4036" fmla="*/ 1296854 w 4699113"/>
              <a:gd name="connsiteY4036" fmla="*/ 2664524 h 4925960"/>
              <a:gd name="connsiteX4037" fmla="*/ 1312708 w 4699113"/>
              <a:gd name="connsiteY4037" fmla="*/ 2658596 h 4925960"/>
              <a:gd name="connsiteX4038" fmla="*/ 2178334 w 4699113"/>
              <a:gd name="connsiteY4038" fmla="*/ 2649704 h 4925960"/>
              <a:gd name="connsiteX4039" fmla="*/ 2067356 w 4699113"/>
              <a:gd name="connsiteY4039" fmla="*/ 2664524 h 4925960"/>
              <a:gd name="connsiteX4040" fmla="*/ 2051502 w 4699113"/>
              <a:gd name="connsiteY4040" fmla="*/ 2667487 h 4925960"/>
              <a:gd name="connsiteX4041" fmla="*/ 2045160 w 4699113"/>
              <a:gd name="connsiteY4041" fmla="*/ 2676379 h 4925960"/>
              <a:gd name="connsiteX4042" fmla="*/ 2041990 w 4699113"/>
              <a:gd name="connsiteY4042" fmla="*/ 2717874 h 4925960"/>
              <a:gd name="connsiteX4043" fmla="*/ 2057844 w 4699113"/>
              <a:gd name="connsiteY4043" fmla="*/ 2759368 h 4925960"/>
              <a:gd name="connsiteX4044" fmla="*/ 2026136 w 4699113"/>
              <a:gd name="connsiteY4044" fmla="*/ 2762332 h 4925960"/>
              <a:gd name="connsiteX4045" fmla="*/ 1997599 w 4699113"/>
              <a:gd name="connsiteY4045" fmla="*/ 2777151 h 4925960"/>
              <a:gd name="connsiteX4046" fmla="*/ 2108576 w 4699113"/>
              <a:gd name="connsiteY4046" fmla="*/ 2762332 h 4925960"/>
              <a:gd name="connsiteX4047" fmla="*/ 2216383 w 4699113"/>
              <a:gd name="connsiteY4047" fmla="*/ 2759368 h 4925960"/>
              <a:gd name="connsiteX4048" fmla="*/ 2156138 w 4699113"/>
              <a:gd name="connsiteY4048" fmla="*/ 2753440 h 4925960"/>
              <a:gd name="connsiteX4049" fmla="*/ 2092722 w 4699113"/>
              <a:gd name="connsiteY4049" fmla="*/ 2750476 h 4925960"/>
              <a:gd name="connsiteX4050" fmla="*/ 2111747 w 4699113"/>
              <a:gd name="connsiteY4050" fmla="*/ 2741584 h 4925960"/>
              <a:gd name="connsiteX4051" fmla="*/ 2130772 w 4699113"/>
              <a:gd name="connsiteY4051" fmla="*/ 2738620 h 4925960"/>
              <a:gd name="connsiteX4052" fmla="*/ 2175163 w 4699113"/>
              <a:gd name="connsiteY4052" fmla="*/ 2738620 h 4925960"/>
              <a:gd name="connsiteX4053" fmla="*/ 2219554 w 4699113"/>
              <a:gd name="connsiteY4053" fmla="*/ 2738620 h 4925960"/>
              <a:gd name="connsiteX4054" fmla="*/ 2225896 w 4699113"/>
              <a:gd name="connsiteY4054" fmla="*/ 2741584 h 4925960"/>
              <a:gd name="connsiteX4055" fmla="*/ 2238579 w 4699113"/>
              <a:gd name="connsiteY4055" fmla="*/ 2735657 h 4925960"/>
              <a:gd name="connsiteX4056" fmla="*/ 2267116 w 4699113"/>
              <a:gd name="connsiteY4056" fmla="*/ 2700090 h 4925960"/>
              <a:gd name="connsiteX4057" fmla="*/ 2298824 w 4699113"/>
              <a:gd name="connsiteY4057" fmla="*/ 2667487 h 4925960"/>
              <a:gd name="connsiteX4058" fmla="*/ 2305166 w 4699113"/>
              <a:gd name="connsiteY4058" fmla="*/ 2652668 h 4925960"/>
              <a:gd name="connsiteX4059" fmla="*/ 2289312 w 4699113"/>
              <a:gd name="connsiteY4059" fmla="*/ 2649704 h 4925960"/>
              <a:gd name="connsiteX4060" fmla="*/ 2489071 w 4699113"/>
              <a:gd name="connsiteY4060" fmla="*/ 2646741 h 4925960"/>
              <a:gd name="connsiteX4061" fmla="*/ 2482730 w 4699113"/>
              <a:gd name="connsiteY4061" fmla="*/ 2652668 h 4925960"/>
              <a:gd name="connsiteX4062" fmla="*/ 2485900 w 4699113"/>
              <a:gd name="connsiteY4062" fmla="*/ 2658596 h 4925960"/>
              <a:gd name="connsiteX4063" fmla="*/ 2495413 w 4699113"/>
              <a:gd name="connsiteY4063" fmla="*/ 2664524 h 4925960"/>
              <a:gd name="connsiteX4064" fmla="*/ 2508096 w 4699113"/>
              <a:gd name="connsiteY4064" fmla="*/ 2667487 h 4925960"/>
              <a:gd name="connsiteX4065" fmla="*/ 2514438 w 4699113"/>
              <a:gd name="connsiteY4065" fmla="*/ 2673415 h 4925960"/>
              <a:gd name="connsiteX4066" fmla="*/ 2530292 w 4699113"/>
              <a:gd name="connsiteY4066" fmla="*/ 2673415 h 4925960"/>
              <a:gd name="connsiteX4067" fmla="*/ 2546146 w 4699113"/>
              <a:gd name="connsiteY4067" fmla="*/ 2685271 h 4925960"/>
              <a:gd name="connsiteX4068" fmla="*/ 2562000 w 4699113"/>
              <a:gd name="connsiteY4068" fmla="*/ 2694162 h 4925960"/>
              <a:gd name="connsiteX4069" fmla="*/ 2581024 w 4699113"/>
              <a:gd name="connsiteY4069" fmla="*/ 2706018 h 4925960"/>
              <a:gd name="connsiteX4070" fmla="*/ 2596878 w 4699113"/>
              <a:gd name="connsiteY4070" fmla="*/ 2708982 h 4925960"/>
              <a:gd name="connsiteX4071" fmla="*/ 2603220 w 4699113"/>
              <a:gd name="connsiteY4071" fmla="*/ 2697126 h 4925960"/>
              <a:gd name="connsiteX4072" fmla="*/ 2606390 w 4699113"/>
              <a:gd name="connsiteY4072" fmla="*/ 2691199 h 4925960"/>
              <a:gd name="connsiteX4073" fmla="*/ 2600049 w 4699113"/>
              <a:gd name="connsiteY4073" fmla="*/ 2688235 h 4925960"/>
              <a:gd name="connsiteX4074" fmla="*/ 2577854 w 4699113"/>
              <a:gd name="connsiteY4074" fmla="*/ 2685271 h 4925960"/>
              <a:gd name="connsiteX4075" fmla="*/ 2562000 w 4699113"/>
              <a:gd name="connsiteY4075" fmla="*/ 2667487 h 4925960"/>
              <a:gd name="connsiteX4076" fmla="*/ 2536633 w 4699113"/>
              <a:gd name="connsiteY4076" fmla="*/ 2664524 h 4925960"/>
              <a:gd name="connsiteX4077" fmla="*/ 2511267 w 4699113"/>
              <a:gd name="connsiteY4077" fmla="*/ 2649704 h 4925960"/>
              <a:gd name="connsiteX4078" fmla="*/ 2508096 w 4699113"/>
              <a:gd name="connsiteY4078" fmla="*/ 2646741 h 4925960"/>
              <a:gd name="connsiteX4079" fmla="*/ 2504925 w 4699113"/>
              <a:gd name="connsiteY4079" fmla="*/ 2646741 h 4925960"/>
              <a:gd name="connsiteX4080" fmla="*/ 2771272 w 4699113"/>
              <a:gd name="connsiteY4080" fmla="*/ 2643776 h 4925960"/>
              <a:gd name="connsiteX4081" fmla="*/ 2764930 w 4699113"/>
              <a:gd name="connsiteY4081" fmla="*/ 2646741 h 4925960"/>
              <a:gd name="connsiteX4082" fmla="*/ 2755418 w 4699113"/>
              <a:gd name="connsiteY4082" fmla="*/ 2649704 h 4925960"/>
              <a:gd name="connsiteX4083" fmla="*/ 2752247 w 4699113"/>
              <a:gd name="connsiteY4083" fmla="*/ 2658596 h 4925960"/>
              <a:gd name="connsiteX4084" fmla="*/ 2742735 w 4699113"/>
              <a:gd name="connsiteY4084" fmla="*/ 2658596 h 4925960"/>
              <a:gd name="connsiteX4085" fmla="*/ 2749076 w 4699113"/>
              <a:gd name="connsiteY4085" fmla="*/ 2673415 h 4925960"/>
              <a:gd name="connsiteX4086" fmla="*/ 2764930 w 4699113"/>
              <a:gd name="connsiteY4086" fmla="*/ 2679343 h 4925960"/>
              <a:gd name="connsiteX4087" fmla="*/ 2774442 w 4699113"/>
              <a:gd name="connsiteY4087" fmla="*/ 2679343 h 4925960"/>
              <a:gd name="connsiteX4088" fmla="*/ 2777613 w 4699113"/>
              <a:gd name="connsiteY4088" fmla="*/ 2688235 h 4925960"/>
              <a:gd name="connsiteX4089" fmla="*/ 2780784 w 4699113"/>
              <a:gd name="connsiteY4089" fmla="*/ 2706018 h 4925960"/>
              <a:gd name="connsiteX4090" fmla="*/ 2796638 w 4699113"/>
              <a:gd name="connsiteY4090" fmla="*/ 2714909 h 4925960"/>
              <a:gd name="connsiteX4091" fmla="*/ 2802980 w 4699113"/>
              <a:gd name="connsiteY4091" fmla="*/ 2726765 h 4925960"/>
              <a:gd name="connsiteX4092" fmla="*/ 2812492 w 4699113"/>
              <a:gd name="connsiteY4092" fmla="*/ 2738620 h 4925960"/>
              <a:gd name="connsiteX4093" fmla="*/ 2831517 w 4699113"/>
              <a:gd name="connsiteY4093" fmla="*/ 2774187 h 4925960"/>
              <a:gd name="connsiteX4094" fmla="*/ 2841029 w 4699113"/>
              <a:gd name="connsiteY4094" fmla="*/ 2809753 h 4925960"/>
              <a:gd name="connsiteX4095" fmla="*/ 2841029 w 4699113"/>
              <a:gd name="connsiteY4095" fmla="*/ 2812717 h 4925960"/>
              <a:gd name="connsiteX4096" fmla="*/ 2853712 w 4699113"/>
              <a:gd name="connsiteY4096" fmla="*/ 2818645 h 4925960"/>
              <a:gd name="connsiteX4097" fmla="*/ 2844200 w 4699113"/>
              <a:gd name="connsiteY4097" fmla="*/ 2830501 h 4925960"/>
              <a:gd name="connsiteX4098" fmla="*/ 2841029 w 4699113"/>
              <a:gd name="connsiteY4098" fmla="*/ 2842356 h 4925960"/>
              <a:gd name="connsiteX4099" fmla="*/ 2853712 w 4699113"/>
              <a:gd name="connsiteY4099" fmla="*/ 2854212 h 4925960"/>
              <a:gd name="connsiteX4100" fmla="*/ 2879079 w 4699113"/>
              <a:gd name="connsiteY4100" fmla="*/ 2851248 h 4925960"/>
              <a:gd name="connsiteX4101" fmla="*/ 2885420 w 4699113"/>
              <a:gd name="connsiteY4101" fmla="*/ 2818645 h 4925960"/>
              <a:gd name="connsiteX4102" fmla="*/ 2885420 w 4699113"/>
              <a:gd name="connsiteY4102" fmla="*/ 2809753 h 4925960"/>
              <a:gd name="connsiteX4103" fmla="*/ 2885420 w 4699113"/>
              <a:gd name="connsiteY4103" fmla="*/ 2797898 h 4925960"/>
              <a:gd name="connsiteX4104" fmla="*/ 2882250 w 4699113"/>
              <a:gd name="connsiteY4104" fmla="*/ 2791970 h 4925960"/>
              <a:gd name="connsiteX4105" fmla="*/ 2882250 w 4699113"/>
              <a:gd name="connsiteY4105" fmla="*/ 2783079 h 4925960"/>
              <a:gd name="connsiteX4106" fmla="*/ 2875908 w 4699113"/>
              <a:gd name="connsiteY4106" fmla="*/ 2780115 h 4925960"/>
              <a:gd name="connsiteX4107" fmla="*/ 2866396 w 4699113"/>
              <a:gd name="connsiteY4107" fmla="*/ 2777151 h 4925960"/>
              <a:gd name="connsiteX4108" fmla="*/ 2834688 w 4699113"/>
              <a:gd name="connsiteY4108" fmla="*/ 2700090 h 4925960"/>
              <a:gd name="connsiteX4109" fmla="*/ 1518809 w 4699113"/>
              <a:gd name="connsiteY4109" fmla="*/ 2643776 h 4925960"/>
              <a:gd name="connsiteX4110" fmla="*/ 1525151 w 4699113"/>
              <a:gd name="connsiteY4110" fmla="*/ 2646741 h 4925960"/>
              <a:gd name="connsiteX4111" fmla="*/ 1521980 w 4699113"/>
              <a:gd name="connsiteY4111" fmla="*/ 2649704 h 4925960"/>
              <a:gd name="connsiteX4112" fmla="*/ 1515639 w 4699113"/>
              <a:gd name="connsiteY4112" fmla="*/ 2652668 h 4925960"/>
              <a:gd name="connsiteX4113" fmla="*/ 1502955 w 4699113"/>
              <a:gd name="connsiteY4113" fmla="*/ 2664524 h 4925960"/>
              <a:gd name="connsiteX4114" fmla="*/ 1487101 w 4699113"/>
              <a:gd name="connsiteY4114" fmla="*/ 2667487 h 4925960"/>
              <a:gd name="connsiteX4115" fmla="*/ 1480760 w 4699113"/>
              <a:gd name="connsiteY4115" fmla="*/ 2673415 h 4925960"/>
              <a:gd name="connsiteX4116" fmla="*/ 1474418 w 4699113"/>
              <a:gd name="connsiteY4116" fmla="*/ 2676379 h 4925960"/>
              <a:gd name="connsiteX4117" fmla="*/ 1468077 w 4699113"/>
              <a:gd name="connsiteY4117" fmla="*/ 2676379 h 4925960"/>
              <a:gd name="connsiteX4118" fmla="*/ 1461735 w 4699113"/>
              <a:gd name="connsiteY4118" fmla="*/ 2676379 h 4925960"/>
              <a:gd name="connsiteX4119" fmla="*/ 1464906 w 4699113"/>
              <a:gd name="connsiteY4119" fmla="*/ 2673415 h 4925960"/>
              <a:gd name="connsiteX4120" fmla="*/ 1468077 w 4699113"/>
              <a:gd name="connsiteY4120" fmla="*/ 2670451 h 4925960"/>
              <a:gd name="connsiteX4121" fmla="*/ 1474418 w 4699113"/>
              <a:gd name="connsiteY4121" fmla="*/ 2664524 h 4925960"/>
              <a:gd name="connsiteX4122" fmla="*/ 1480760 w 4699113"/>
              <a:gd name="connsiteY4122" fmla="*/ 2664524 h 4925960"/>
              <a:gd name="connsiteX4123" fmla="*/ 1496614 w 4699113"/>
              <a:gd name="connsiteY4123" fmla="*/ 2652668 h 4925960"/>
              <a:gd name="connsiteX4124" fmla="*/ 1509297 w 4699113"/>
              <a:gd name="connsiteY4124" fmla="*/ 2649704 h 4925960"/>
              <a:gd name="connsiteX4125" fmla="*/ 890993 w 4699113"/>
              <a:gd name="connsiteY4125" fmla="*/ 2634885 h 4925960"/>
              <a:gd name="connsiteX4126" fmla="*/ 881480 w 4699113"/>
              <a:gd name="connsiteY4126" fmla="*/ 2649704 h 4925960"/>
              <a:gd name="connsiteX4127" fmla="*/ 881480 w 4699113"/>
              <a:gd name="connsiteY4127" fmla="*/ 2664524 h 4925960"/>
              <a:gd name="connsiteX4128" fmla="*/ 890993 w 4699113"/>
              <a:gd name="connsiteY4128" fmla="*/ 2664524 h 4925960"/>
              <a:gd name="connsiteX4129" fmla="*/ 906847 w 4699113"/>
              <a:gd name="connsiteY4129" fmla="*/ 2658596 h 4925960"/>
              <a:gd name="connsiteX4130" fmla="*/ 916359 w 4699113"/>
              <a:gd name="connsiteY4130" fmla="*/ 2667487 h 4925960"/>
              <a:gd name="connsiteX4131" fmla="*/ 910017 w 4699113"/>
              <a:gd name="connsiteY4131" fmla="*/ 2673415 h 4925960"/>
              <a:gd name="connsiteX4132" fmla="*/ 897334 w 4699113"/>
              <a:gd name="connsiteY4132" fmla="*/ 2679343 h 4925960"/>
              <a:gd name="connsiteX4133" fmla="*/ 887822 w 4699113"/>
              <a:gd name="connsiteY4133" fmla="*/ 2688235 h 4925960"/>
              <a:gd name="connsiteX4134" fmla="*/ 881480 w 4699113"/>
              <a:gd name="connsiteY4134" fmla="*/ 2685271 h 4925960"/>
              <a:gd name="connsiteX4135" fmla="*/ 865626 w 4699113"/>
              <a:gd name="connsiteY4135" fmla="*/ 2679343 h 4925960"/>
              <a:gd name="connsiteX4136" fmla="*/ 859285 w 4699113"/>
              <a:gd name="connsiteY4136" fmla="*/ 2688235 h 4925960"/>
              <a:gd name="connsiteX4137" fmla="*/ 859285 w 4699113"/>
              <a:gd name="connsiteY4137" fmla="*/ 2697126 h 4925960"/>
              <a:gd name="connsiteX4138" fmla="*/ 852943 w 4699113"/>
              <a:gd name="connsiteY4138" fmla="*/ 2706018 h 4925960"/>
              <a:gd name="connsiteX4139" fmla="*/ 852943 w 4699113"/>
              <a:gd name="connsiteY4139" fmla="*/ 2708982 h 4925960"/>
              <a:gd name="connsiteX4140" fmla="*/ 852943 w 4699113"/>
              <a:gd name="connsiteY4140" fmla="*/ 2711946 h 4925960"/>
              <a:gd name="connsiteX4141" fmla="*/ 865626 w 4699113"/>
              <a:gd name="connsiteY4141" fmla="*/ 2711946 h 4925960"/>
              <a:gd name="connsiteX4142" fmla="*/ 875139 w 4699113"/>
              <a:gd name="connsiteY4142" fmla="*/ 2714909 h 4925960"/>
              <a:gd name="connsiteX4143" fmla="*/ 890993 w 4699113"/>
              <a:gd name="connsiteY4143" fmla="*/ 2708982 h 4925960"/>
              <a:gd name="connsiteX4144" fmla="*/ 910017 w 4699113"/>
              <a:gd name="connsiteY4144" fmla="*/ 2708982 h 4925960"/>
              <a:gd name="connsiteX4145" fmla="*/ 894163 w 4699113"/>
              <a:gd name="connsiteY4145" fmla="*/ 2729729 h 4925960"/>
              <a:gd name="connsiteX4146" fmla="*/ 868797 w 4699113"/>
              <a:gd name="connsiteY4146" fmla="*/ 2732693 h 4925960"/>
              <a:gd name="connsiteX4147" fmla="*/ 859285 w 4699113"/>
              <a:gd name="connsiteY4147" fmla="*/ 2732693 h 4925960"/>
              <a:gd name="connsiteX4148" fmla="*/ 849772 w 4699113"/>
              <a:gd name="connsiteY4148" fmla="*/ 2735657 h 4925960"/>
              <a:gd name="connsiteX4149" fmla="*/ 846602 w 4699113"/>
              <a:gd name="connsiteY4149" fmla="*/ 2747512 h 4925960"/>
              <a:gd name="connsiteX4150" fmla="*/ 846602 w 4699113"/>
              <a:gd name="connsiteY4150" fmla="*/ 2759368 h 4925960"/>
              <a:gd name="connsiteX4151" fmla="*/ 871968 w 4699113"/>
              <a:gd name="connsiteY4151" fmla="*/ 2756404 h 4925960"/>
              <a:gd name="connsiteX4152" fmla="*/ 897334 w 4699113"/>
              <a:gd name="connsiteY4152" fmla="*/ 2753440 h 4925960"/>
              <a:gd name="connsiteX4153" fmla="*/ 884651 w 4699113"/>
              <a:gd name="connsiteY4153" fmla="*/ 2780115 h 4925960"/>
              <a:gd name="connsiteX4154" fmla="*/ 846602 w 4699113"/>
              <a:gd name="connsiteY4154" fmla="*/ 2774187 h 4925960"/>
              <a:gd name="connsiteX4155" fmla="*/ 843431 w 4699113"/>
              <a:gd name="connsiteY4155" fmla="*/ 2780115 h 4925960"/>
              <a:gd name="connsiteX4156" fmla="*/ 837089 w 4699113"/>
              <a:gd name="connsiteY4156" fmla="*/ 2783079 h 4925960"/>
              <a:gd name="connsiteX4157" fmla="*/ 837089 w 4699113"/>
              <a:gd name="connsiteY4157" fmla="*/ 2791970 h 4925960"/>
              <a:gd name="connsiteX4158" fmla="*/ 837089 w 4699113"/>
              <a:gd name="connsiteY4158" fmla="*/ 2800862 h 4925960"/>
              <a:gd name="connsiteX4159" fmla="*/ 840260 w 4699113"/>
              <a:gd name="connsiteY4159" fmla="*/ 2812717 h 4925960"/>
              <a:gd name="connsiteX4160" fmla="*/ 843431 w 4699113"/>
              <a:gd name="connsiteY4160" fmla="*/ 2821609 h 4925960"/>
              <a:gd name="connsiteX4161" fmla="*/ 827577 w 4699113"/>
              <a:gd name="connsiteY4161" fmla="*/ 2839392 h 4925960"/>
              <a:gd name="connsiteX4162" fmla="*/ 827577 w 4699113"/>
              <a:gd name="connsiteY4162" fmla="*/ 2854212 h 4925960"/>
              <a:gd name="connsiteX4163" fmla="*/ 846602 w 4699113"/>
              <a:gd name="connsiteY4163" fmla="*/ 2860139 h 4925960"/>
              <a:gd name="connsiteX4164" fmla="*/ 865626 w 4699113"/>
              <a:gd name="connsiteY4164" fmla="*/ 2854212 h 4925960"/>
              <a:gd name="connsiteX4165" fmla="*/ 871968 w 4699113"/>
              <a:gd name="connsiteY4165" fmla="*/ 2854212 h 4925960"/>
              <a:gd name="connsiteX4166" fmla="*/ 881480 w 4699113"/>
              <a:gd name="connsiteY4166" fmla="*/ 2860139 h 4925960"/>
              <a:gd name="connsiteX4167" fmla="*/ 881480 w 4699113"/>
              <a:gd name="connsiteY4167" fmla="*/ 2866067 h 4925960"/>
              <a:gd name="connsiteX4168" fmla="*/ 871968 w 4699113"/>
              <a:gd name="connsiteY4168" fmla="*/ 2871995 h 4925960"/>
              <a:gd name="connsiteX4169" fmla="*/ 865626 w 4699113"/>
              <a:gd name="connsiteY4169" fmla="*/ 2874959 h 4925960"/>
              <a:gd name="connsiteX4170" fmla="*/ 852943 w 4699113"/>
              <a:gd name="connsiteY4170" fmla="*/ 2877923 h 4925960"/>
              <a:gd name="connsiteX4171" fmla="*/ 824406 w 4699113"/>
              <a:gd name="connsiteY4171" fmla="*/ 2880886 h 4925960"/>
              <a:gd name="connsiteX4172" fmla="*/ 808552 w 4699113"/>
              <a:gd name="connsiteY4172" fmla="*/ 2907561 h 4925960"/>
              <a:gd name="connsiteX4173" fmla="*/ 830748 w 4699113"/>
              <a:gd name="connsiteY4173" fmla="*/ 2904598 h 4925960"/>
              <a:gd name="connsiteX4174" fmla="*/ 852943 w 4699113"/>
              <a:gd name="connsiteY4174" fmla="*/ 2901634 h 4925960"/>
              <a:gd name="connsiteX4175" fmla="*/ 868797 w 4699113"/>
              <a:gd name="connsiteY4175" fmla="*/ 2901634 h 4925960"/>
              <a:gd name="connsiteX4176" fmla="*/ 875139 w 4699113"/>
              <a:gd name="connsiteY4176" fmla="*/ 2907561 h 4925960"/>
              <a:gd name="connsiteX4177" fmla="*/ 871968 w 4699113"/>
              <a:gd name="connsiteY4177" fmla="*/ 2916453 h 4925960"/>
              <a:gd name="connsiteX4178" fmla="*/ 865626 w 4699113"/>
              <a:gd name="connsiteY4178" fmla="*/ 2922381 h 4925960"/>
              <a:gd name="connsiteX4179" fmla="*/ 846602 w 4699113"/>
              <a:gd name="connsiteY4179" fmla="*/ 2928308 h 4925960"/>
              <a:gd name="connsiteX4180" fmla="*/ 827577 w 4699113"/>
              <a:gd name="connsiteY4180" fmla="*/ 2928308 h 4925960"/>
              <a:gd name="connsiteX4181" fmla="*/ 808552 w 4699113"/>
              <a:gd name="connsiteY4181" fmla="*/ 2937200 h 4925960"/>
              <a:gd name="connsiteX4182" fmla="*/ 805381 w 4699113"/>
              <a:gd name="connsiteY4182" fmla="*/ 2949056 h 4925960"/>
              <a:gd name="connsiteX4183" fmla="*/ 818064 w 4699113"/>
              <a:gd name="connsiteY4183" fmla="*/ 2957947 h 4925960"/>
              <a:gd name="connsiteX4184" fmla="*/ 830748 w 4699113"/>
              <a:gd name="connsiteY4184" fmla="*/ 2957947 h 4925960"/>
              <a:gd name="connsiteX4185" fmla="*/ 846602 w 4699113"/>
              <a:gd name="connsiteY4185" fmla="*/ 2949056 h 4925960"/>
              <a:gd name="connsiteX4186" fmla="*/ 862456 w 4699113"/>
              <a:gd name="connsiteY4186" fmla="*/ 2957947 h 4925960"/>
              <a:gd name="connsiteX4187" fmla="*/ 865626 w 4699113"/>
              <a:gd name="connsiteY4187" fmla="*/ 2960911 h 4925960"/>
              <a:gd name="connsiteX4188" fmla="*/ 862456 w 4699113"/>
              <a:gd name="connsiteY4188" fmla="*/ 2966839 h 4925960"/>
              <a:gd name="connsiteX4189" fmla="*/ 846602 w 4699113"/>
              <a:gd name="connsiteY4189" fmla="*/ 2978694 h 4925960"/>
              <a:gd name="connsiteX4190" fmla="*/ 827577 w 4699113"/>
              <a:gd name="connsiteY4190" fmla="*/ 2981658 h 4925960"/>
              <a:gd name="connsiteX4191" fmla="*/ 802210 w 4699113"/>
              <a:gd name="connsiteY4191" fmla="*/ 2987586 h 4925960"/>
              <a:gd name="connsiteX4192" fmla="*/ 805381 w 4699113"/>
              <a:gd name="connsiteY4192" fmla="*/ 3011297 h 4925960"/>
              <a:gd name="connsiteX4193" fmla="*/ 818064 w 4699113"/>
              <a:gd name="connsiteY4193" fmla="*/ 3008333 h 4925960"/>
              <a:gd name="connsiteX4194" fmla="*/ 830748 w 4699113"/>
              <a:gd name="connsiteY4194" fmla="*/ 3005369 h 4925960"/>
              <a:gd name="connsiteX4195" fmla="*/ 830748 w 4699113"/>
              <a:gd name="connsiteY4195" fmla="*/ 3002405 h 4925960"/>
              <a:gd name="connsiteX4196" fmla="*/ 837089 w 4699113"/>
              <a:gd name="connsiteY4196" fmla="*/ 3005369 h 4925960"/>
              <a:gd name="connsiteX4197" fmla="*/ 843431 w 4699113"/>
              <a:gd name="connsiteY4197" fmla="*/ 3005369 h 4925960"/>
              <a:gd name="connsiteX4198" fmla="*/ 849772 w 4699113"/>
              <a:gd name="connsiteY4198" fmla="*/ 3005369 h 4925960"/>
              <a:gd name="connsiteX4199" fmla="*/ 859285 w 4699113"/>
              <a:gd name="connsiteY4199" fmla="*/ 3005369 h 4925960"/>
              <a:gd name="connsiteX4200" fmla="*/ 862456 w 4699113"/>
              <a:gd name="connsiteY4200" fmla="*/ 3005369 h 4925960"/>
              <a:gd name="connsiteX4201" fmla="*/ 859285 w 4699113"/>
              <a:gd name="connsiteY4201" fmla="*/ 3008333 h 4925960"/>
              <a:gd name="connsiteX4202" fmla="*/ 852943 w 4699113"/>
              <a:gd name="connsiteY4202" fmla="*/ 3008333 h 4925960"/>
              <a:gd name="connsiteX4203" fmla="*/ 827577 w 4699113"/>
              <a:gd name="connsiteY4203" fmla="*/ 3026116 h 4925960"/>
              <a:gd name="connsiteX4204" fmla="*/ 799040 w 4699113"/>
              <a:gd name="connsiteY4204" fmla="*/ 3023152 h 4925960"/>
              <a:gd name="connsiteX4205" fmla="*/ 789527 w 4699113"/>
              <a:gd name="connsiteY4205" fmla="*/ 3040936 h 4925960"/>
              <a:gd name="connsiteX4206" fmla="*/ 799040 w 4699113"/>
              <a:gd name="connsiteY4206" fmla="*/ 3058719 h 4925960"/>
              <a:gd name="connsiteX4207" fmla="*/ 805381 w 4699113"/>
              <a:gd name="connsiteY4207" fmla="*/ 3058719 h 4925960"/>
              <a:gd name="connsiteX4208" fmla="*/ 811723 w 4699113"/>
              <a:gd name="connsiteY4208" fmla="*/ 3058719 h 4925960"/>
              <a:gd name="connsiteX4209" fmla="*/ 818064 w 4699113"/>
              <a:gd name="connsiteY4209" fmla="*/ 3058719 h 4925960"/>
              <a:gd name="connsiteX4210" fmla="*/ 821235 w 4699113"/>
              <a:gd name="connsiteY4210" fmla="*/ 3058719 h 4925960"/>
              <a:gd name="connsiteX4211" fmla="*/ 837089 w 4699113"/>
              <a:gd name="connsiteY4211" fmla="*/ 3052791 h 4925960"/>
              <a:gd name="connsiteX4212" fmla="*/ 846602 w 4699113"/>
              <a:gd name="connsiteY4212" fmla="*/ 3061683 h 4925960"/>
              <a:gd name="connsiteX4213" fmla="*/ 843431 w 4699113"/>
              <a:gd name="connsiteY4213" fmla="*/ 3070574 h 4925960"/>
              <a:gd name="connsiteX4214" fmla="*/ 827577 w 4699113"/>
              <a:gd name="connsiteY4214" fmla="*/ 3079466 h 4925960"/>
              <a:gd name="connsiteX4215" fmla="*/ 818064 w 4699113"/>
              <a:gd name="connsiteY4215" fmla="*/ 3082430 h 4925960"/>
              <a:gd name="connsiteX4216" fmla="*/ 805381 w 4699113"/>
              <a:gd name="connsiteY4216" fmla="*/ 3079466 h 4925960"/>
              <a:gd name="connsiteX4217" fmla="*/ 786357 w 4699113"/>
              <a:gd name="connsiteY4217" fmla="*/ 3082430 h 4925960"/>
              <a:gd name="connsiteX4218" fmla="*/ 780015 w 4699113"/>
              <a:gd name="connsiteY4218" fmla="*/ 3100213 h 4925960"/>
              <a:gd name="connsiteX4219" fmla="*/ 786357 w 4699113"/>
              <a:gd name="connsiteY4219" fmla="*/ 3109105 h 4925960"/>
              <a:gd name="connsiteX4220" fmla="*/ 799040 w 4699113"/>
              <a:gd name="connsiteY4220" fmla="*/ 3112069 h 4925960"/>
              <a:gd name="connsiteX4221" fmla="*/ 805381 w 4699113"/>
              <a:gd name="connsiteY4221" fmla="*/ 3112069 h 4925960"/>
              <a:gd name="connsiteX4222" fmla="*/ 811723 w 4699113"/>
              <a:gd name="connsiteY4222" fmla="*/ 3109105 h 4925960"/>
              <a:gd name="connsiteX4223" fmla="*/ 827577 w 4699113"/>
              <a:gd name="connsiteY4223" fmla="*/ 3103177 h 4925960"/>
              <a:gd name="connsiteX4224" fmla="*/ 846602 w 4699113"/>
              <a:gd name="connsiteY4224" fmla="*/ 3103177 h 4925960"/>
              <a:gd name="connsiteX4225" fmla="*/ 843431 w 4699113"/>
              <a:gd name="connsiteY4225" fmla="*/ 3112069 h 4925960"/>
              <a:gd name="connsiteX4226" fmla="*/ 846602 w 4699113"/>
              <a:gd name="connsiteY4226" fmla="*/ 3126888 h 4925960"/>
              <a:gd name="connsiteX4227" fmla="*/ 865626 w 4699113"/>
              <a:gd name="connsiteY4227" fmla="*/ 3132816 h 4925960"/>
              <a:gd name="connsiteX4228" fmla="*/ 875139 w 4699113"/>
              <a:gd name="connsiteY4228" fmla="*/ 3120960 h 4925960"/>
              <a:gd name="connsiteX4229" fmla="*/ 865626 w 4699113"/>
              <a:gd name="connsiteY4229" fmla="*/ 3109105 h 4925960"/>
              <a:gd name="connsiteX4230" fmla="*/ 846602 w 4699113"/>
              <a:gd name="connsiteY4230" fmla="*/ 3103177 h 4925960"/>
              <a:gd name="connsiteX4231" fmla="*/ 843431 w 4699113"/>
              <a:gd name="connsiteY4231" fmla="*/ 3091322 h 4925960"/>
              <a:gd name="connsiteX4232" fmla="*/ 846602 w 4699113"/>
              <a:gd name="connsiteY4232" fmla="*/ 3082430 h 4925960"/>
              <a:gd name="connsiteX4233" fmla="*/ 862456 w 4699113"/>
              <a:gd name="connsiteY4233" fmla="*/ 3082430 h 4925960"/>
              <a:gd name="connsiteX4234" fmla="*/ 875139 w 4699113"/>
              <a:gd name="connsiteY4234" fmla="*/ 3094285 h 4925960"/>
              <a:gd name="connsiteX4235" fmla="*/ 881480 w 4699113"/>
              <a:gd name="connsiteY4235" fmla="*/ 3091322 h 4925960"/>
              <a:gd name="connsiteX4236" fmla="*/ 884651 w 4699113"/>
              <a:gd name="connsiteY4236" fmla="*/ 3082430 h 4925960"/>
              <a:gd name="connsiteX4237" fmla="*/ 887822 w 4699113"/>
              <a:gd name="connsiteY4237" fmla="*/ 3070574 h 4925960"/>
              <a:gd name="connsiteX4238" fmla="*/ 884651 w 4699113"/>
              <a:gd name="connsiteY4238" fmla="*/ 3061683 h 4925960"/>
              <a:gd name="connsiteX4239" fmla="*/ 868797 w 4699113"/>
              <a:gd name="connsiteY4239" fmla="*/ 3058719 h 4925960"/>
              <a:gd name="connsiteX4240" fmla="*/ 859285 w 4699113"/>
              <a:gd name="connsiteY4240" fmla="*/ 3052791 h 4925960"/>
              <a:gd name="connsiteX4241" fmla="*/ 849772 w 4699113"/>
              <a:gd name="connsiteY4241" fmla="*/ 3043900 h 4925960"/>
              <a:gd name="connsiteX4242" fmla="*/ 849772 w 4699113"/>
              <a:gd name="connsiteY4242" fmla="*/ 3037972 h 4925960"/>
              <a:gd name="connsiteX4243" fmla="*/ 852943 w 4699113"/>
              <a:gd name="connsiteY4243" fmla="*/ 3029080 h 4925960"/>
              <a:gd name="connsiteX4244" fmla="*/ 865626 w 4699113"/>
              <a:gd name="connsiteY4244" fmla="*/ 3029080 h 4925960"/>
              <a:gd name="connsiteX4245" fmla="*/ 871968 w 4699113"/>
              <a:gd name="connsiteY4245" fmla="*/ 3032044 h 4925960"/>
              <a:gd name="connsiteX4246" fmla="*/ 884651 w 4699113"/>
              <a:gd name="connsiteY4246" fmla="*/ 3040936 h 4925960"/>
              <a:gd name="connsiteX4247" fmla="*/ 890993 w 4699113"/>
              <a:gd name="connsiteY4247" fmla="*/ 3037972 h 4925960"/>
              <a:gd name="connsiteX4248" fmla="*/ 894163 w 4699113"/>
              <a:gd name="connsiteY4248" fmla="*/ 3029080 h 4925960"/>
              <a:gd name="connsiteX4249" fmla="*/ 894163 w 4699113"/>
              <a:gd name="connsiteY4249" fmla="*/ 3020189 h 4925960"/>
              <a:gd name="connsiteX4250" fmla="*/ 881480 w 4699113"/>
              <a:gd name="connsiteY4250" fmla="*/ 3008333 h 4925960"/>
              <a:gd name="connsiteX4251" fmla="*/ 865626 w 4699113"/>
              <a:gd name="connsiteY4251" fmla="*/ 3005369 h 4925960"/>
              <a:gd name="connsiteX4252" fmla="*/ 862456 w 4699113"/>
              <a:gd name="connsiteY4252" fmla="*/ 3002405 h 4925960"/>
              <a:gd name="connsiteX4253" fmla="*/ 862456 w 4699113"/>
              <a:gd name="connsiteY4253" fmla="*/ 2996478 h 4925960"/>
              <a:gd name="connsiteX4254" fmla="*/ 859285 w 4699113"/>
              <a:gd name="connsiteY4254" fmla="*/ 2990550 h 4925960"/>
              <a:gd name="connsiteX4255" fmla="*/ 862456 w 4699113"/>
              <a:gd name="connsiteY4255" fmla="*/ 2984622 h 4925960"/>
              <a:gd name="connsiteX4256" fmla="*/ 868797 w 4699113"/>
              <a:gd name="connsiteY4256" fmla="*/ 2978694 h 4925960"/>
              <a:gd name="connsiteX4257" fmla="*/ 881480 w 4699113"/>
              <a:gd name="connsiteY4257" fmla="*/ 2981658 h 4925960"/>
              <a:gd name="connsiteX4258" fmla="*/ 887822 w 4699113"/>
              <a:gd name="connsiteY4258" fmla="*/ 2987586 h 4925960"/>
              <a:gd name="connsiteX4259" fmla="*/ 897334 w 4699113"/>
              <a:gd name="connsiteY4259" fmla="*/ 2987586 h 4925960"/>
              <a:gd name="connsiteX4260" fmla="*/ 903676 w 4699113"/>
              <a:gd name="connsiteY4260" fmla="*/ 2981658 h 4925960"/>
              <a:gd name="connsiteX4261" fmla="*/ 906847 w 4699113"/>
              <a:gd name="connsiteY4261" fmla="*/ 2966839 h 4925960"/>
              <a:gd name="connsiteX4262" fmla="*/ 897334 w 4699113"/>
              <a:gd name="connsiteY4262" fmla="*/ 2960911 h 4925960"/>
              <a:gd name="connsiteX4263" fmla="*/ 890993 w 4699113"/>
              <a:gd name="connsiteY4263" fmla="*/ 2960911 h 4925960"/>
              <a:gd name="connsiteX4264" fmla="*/ 871968 w 4699113"/>
              <a:gd name="connsiteY4264" fmla="*/ 2954983 h 4925960"/>
              <a:gd name="connsiteX4265" fmla="*/ 868797 w 4699113"/>
              <a:gd name="connsiteY4265" fmla="*/ 2940164 h 4925960"/>
              <a:gd name="connsiteX4266" fmla="*/ 875139 w 4699113"/>
              <a:gd name="connsiteY4266" fmla="*/ 2928308 h 4925960"/>
              <a:gd name="connsiteX4267" fmla="*/ 887822 w 4699113"/>
              <a:gd name="connsiteY4267" fmla="*/ 2928308 h 4925960"/>
              <a:gd name="connsiteX4268" fmla="*/ 903676 w 4699113"/>
              <a:gd name="connsiteY4268" fmla="*/ 2925345 h 4925960"/>
              <a:gd name="connsiteX4269" fmla="*/ 910017 w 4699113"/>
              <a:gd name="connsiteY4269" fmla="*/ 2916453 h 4925960"/>
              <a:gd name="connsiteX4270" fmla="*/ 906847 w 4699113"/>
              <a:gd name="connsiteY4270" fmla="*/ 2904598 h 4925960"/>
              <a:gd name="connsiteX4271" fmla="*/ 894163 w 4699113"/>
              <a:gd name="connsiteY4271" fmla="*/ 2904598 h 4925960"/>
              <a:gd name="connsiteX4272" fmla="*/ 881480 w 4699113"/>
              <a:gd name="connsiteY4272" fmla="*/ 2898670 h 4925960"/>
              <a:gd name="connsiteX4273" fmla="*/ 881480 w 4699113"/>
              <a:gd name="connsiteY4273" fmla="*/ 2883850 h 4925960"/>
              <a:gd name="connsiteX4274" fmla="*/ 890993 w 4699113"/>
              <a:gd name="connsiteY4274" fmla="*/ 2877923 h 4925960"/>
              <a:gd name="connsiteX4275" fmla="*/ 903676 w 4699113"/>
              <a:gd name="connsiteY4275" fmla="*/ 2883850 h 4925960"/>
              <a:gd name="connsiteX4276" fmla="*/ 913188 w 4699113"/>
              <a:gd name="connsiteY4276" fmla="*/ 2886814 h 4925960"/>
              <a:gd name="connsiteX4277" fmla="*/ 919530 w 4699113"/>
              <a:gd name="connsiteY4277" fmla="*/ 2877923 h 4925960"/>
              <a:gd name="connsiteX4278" fmla="*/ 919530 w 4699113"/>
              <a:gd name="connsiteY4278" fmla="*/ 2863103 h 4925960"/>
              <a:gd name="connsiteX4279" fmla="*/ 906847 w 4699113"/>
              <a:gd name="connsiteY4279" fmla="*/ 2857175 h 4925960"/>
              <a:gd name="connsiteX4280" fmla="*/ 890993 w 4699113"/>
              <a:gd name="connsiteY4280" fmla="*/ 2854212 h 4925960"/>
              <a:gd name="connsiteX4281" fmla="*/ 887822 w 4699113"/>
              <a:gd name="connsiteY4281" fmla="*/ 2839392 h 4925960"/>
              <a:gd name="connsiteX4282" fmla="*/ 887822 w 4699113"/>
              <a:gd name="connsiteY4282" fmla="*/ 2836428 h 4925960"/>
              <a:gd name="connsiteX4283" fmla="*/ 890993 w 4699113"/>
              <a:gd name="connsiteY4283" fmla="*/ 2830501 h 4925960"/>
              <a:gd name="connsiteX4284" fmla="*/ 897334 w 4699113"/>
              <a:gd name="connsiteY4284" fmla="*/ 2830501 h 4925960"/>
              <a:gd name="connsiteX4285" fmla="*/ 910017 w 4699113"/>
              <a:gd name="connsiteY4285" fmla="*/ 2833465 h 4925960"/>
              <a:gd name="connsiteX4286" fmla="*/ 916359 w 4699113"/>
              <a:gd name="connsiteY4286" fmla="*/ 2839392 h 4925960"/>
              <a:gd name="connsiteX4287" fmla="*/ 925871 w 4699113"/>
              <a:gd name="connsiteY4287" fmla="*/ 2839392 h 4925960"/>
              <a:gd name="connsiteX4288" fmla="*/ 929042 w 4699113"/>
              <a:gd name="connsiteY4288" fmla="*/ 2830501 h 4925960"/>
              <a:gd name="connsiteX4289" fmla="*/ 929042 w 4699113"/>
              <a:gd name="connsiteY4289" fmla="*/ 2818645 h 4925960"/>
              <a:gd name="connsiteX4290" fmla="*/ 925871 w 4699113"/>
              <a:gd name="connsiteY4290" fmla="*/ 2812717 h 4925960"/>
              <a:gd name="connsiteX4291" fmla="*/ 913188 w 4699113"/>
              <a:gd name="connsiteY4291" fmla="*/ 2809753 h 4925960"/>
              <a:gd name="connsiteX4292" fmla="*/ 903676 w 4699113"/>
              <a:gd name="connsiteY4292" fmla="*/ 2803826 h 4925960"/>
              <a:gd name="connsiteX4293" fmla="*/ 894163 w 4699113"/>
              <a:gd name="connsiteY4293" fmla="*/ 2791970 h 4925960"/>
              <a:gd name="connsiteX4294" fmla="*/ 894163 w 4699113"/>
              <a:gd name="connsiteY4294" fmla="*/ 2783079 h 4925960"/>
              <a:gd name="connsiteX4295" fmla="*/ 897334 w 4699113"/>
              <a:gd name="connsiteY4295" fmla="*/ 2780115 h 4925960"/>
              <a:gd name="connsiteX4296" fmla="*/ 910017 w 4699113"/>
              <a:gd name="connsiteY4296" fmla="*/ 2780115 h 4925960"/>
              <a:gd name="connsiteX4297" fmla="*/ 919530 w 4699113"/>
              <a:gd name="connsiteY4297" fmla="*/ 2789007 h 4925960"/>
              <a:gd name="connsiteX4298" fmla="*/ 925871 w 4699113"/>
              <a:gd name="connsiteY4298" fmla="*/ 2791970 h 4925960"/>
              <a:gd name="connsiteX4299" fmla="*/ 929042 w 4699113"/>
              <a:gd name="connsiteY4299" fmla="*/ 2791970 h 4925960"/>
              <a:gd name="connsiteX4300" fmla="*/ 935384 w 4699113"/>
              <a:gd name="connsiteY4300" fmla="*/ 2777151 h 4925960"/>
              <a:gd name="connsiteX4301" fmla="*/ 938555 w 4699113"/>
              <a:gd name="connsiteY4301" fmla="*/ 2762332 h 4925960"/>
              <a:gd name="connsiteX4302" fmla="*/ 919530 w 4699113"/>
              <a:gd name="connsiteY4302" fmla="*/ 2759368 h 4925960"/>
              <a:gd name="connsiteX4303" fmla="*/ 897334 w 4699113"/>
              <a:gd name="connsiteY4303" fmla="*/ 2753440 h 4925960"/>
              <a:gd name="connsiteX4304" fmla="*/ 906847 w 4699113"/>
              <a:gd name="connsiteY4304" fmla="*/ 2732693 h 4925960"/>
              <a:gd name="connsiteX4305" fmla="*/ 929042 w 4699113"/>
              <a:gd name="connsiteY4305" fmla="*/ 2738620 h 4925960"/>
              <a:gd name="connsiteX4306" fmla="*/ 935384 w 4699113"/>
              <a:gd name="connsiteY4306" fmla="*/ 2741584 h 4925960"/>
              <a:gd name="connsiteX4307" fmla="*/ 948067 w 4699113"/>
              <a:gd name="connsiteY4307" fmla="*/ 2735657 h 4925960"/>
              <a:gd name="connsiteX4308" fmla="*/ 948067 w 4699113"/>
              <a:gd name="connsiteY4308" fmla="*/ 2726765 h 4925960"/>
              <a:gd name="connsiteX4309" fmla="*/ 941725 w 4699113"/>
              <a:gd name="connsiteY4309" fmla="*/ 2717874 h 4925960"/>
              <a:gd name="connsiteX4310" fmla="*/ 929042 w 4699113"/>
              <a:gd name="connsiteY4310" fmla="*/ 2711946 h 4925960"/>
              <a:gd name="connsiteX4311" fmla="*/ 910017 w 4699113"/>
              <a:gd name="connsiteY4311" fmla="*/ 2708982 h 4925960"/>
              <a:gd name="connsiteX4312" fmla="*/ 916359 w 4699113"/>
              <a:gd name="connsiteY4312" fmla="*/ 2688235 h 4925960"/>
              <a:gd name="connsiteX4313" fmla="*/ 948067 w 4699113"/>
              <a:gd name="connsiteY4313" fmla="*/ 2694162 h 4925960"/>
              <a:gd name="connsiteX4314" fmla="*/ 951238 w 4699113"/>
              <a:gd name="connsiteY4314" fmla="*/ 2676379 h 4925960"/>
              <a:gd name="connsiteX4315" fmla="*/ 935384 w 4699113"/>
              <a:gd name="connsiteY4315" fmla="*/ 2667487 h 4925960"/>
              <a:gd name="connsiteX4316" fmla="*/ 925871 w 4699113"/>
              <a:gd name="connsiteY4316" fmla="*/ 2664524 h 4925960"/>
              <a:gd name="connsiteX4317" fmla="*/ 916359 w 4699113"/>
              <a:gd name="connsiteY4317" fmla="*/ 2649704 h 4925960"/>
              <a:gd name="connsiteX4318" fmla="*/ 919530 w 4699113"/>
              <a:gd name="connsiteY4318" fmla="*/ 2637849 h 4925960"/>
              <a:gd name="connsiteX4319" fmla="*/ 910017 w 4699113"/>
              <a:gd name="connsiteY4319" fmla="*/ 2634885 h 4925960"/>
              <a:gd name="connsiteX4320" fmla="*/ 1883450 w 4699113"/>
              <a:gd name="connsiteY4320" fmla="*/ 2628957 h 4925960"/>
              <a:gd name="connsiteX4321" fmla="*/ 1861255 w 4699113"/>
              <a:gd name="connsiteY4321" fmla="*/ 2631921 h 4925960"/>
              <a:gd name="connsiteX4322" fmla="*/ 1839059 w 4699113"/>
              <a:gd name="connsiteY4322" fmla="*/ 2643776 h 4925960"/>
              <a:gd name="connsiteX4323" fmla="*/ 1832718 w 4699113"/>
              <a:gd name="connsiteY4323" fmla="*/ 2652668 h 4925960"/>
              <a:gd name="connsiteX4324" fmla="*/ 1835888 w 4699113"/>
              <a:gd name="connsiteY4324" fmla="*/ 2667487 h 4925960"/>
              <a:gd name="connsiteX4325" fmla="*/ 1845401 w 4699113"/>
              <a:gd name="connsiteY4325" fmla="*/ 2673415 h 4925960"/>
              <a:gd name="connsiteX4326" fmla="*/ 1854913 w 4699113"/>
              <a:gd name="connsiteY4326" fmla="*/ 2670451 h 4925960"/>
              <a:gd name="connsiteX4327" fmla="*/ 1870767 w 4699113"/>
              <a:gd name="connsiteY4327" fmla="*/ 2664524 h 4925960"/>
              <a:gd name="connsiteX4328" fmla="*/ 1883450 w 4699113"/>
              <a:gd name="connsiteY4328" fmla="*/ 2658596 h 4925960"/>
              <a:gd name="connsiteX4329" fmla="*/ 1896134 w 4699113"/>
              <a:gd name="connsiteY4329" fmla="*/ 2655632 h 4925960"/>
              <a:gd name="connsiteX4330" fmla="*/ 1899304 w 4699113"/>
              <a:gd name="connsiteY4330" fmla="*/ 2643776 h 4925960"/>
              <a:gd name="connsiteX4331" fmla="*/ 1896134 w 4699113"/>
              <a:gd name="connsiteY4331" fmla="*/ 2628957 h 4925960"/>
              <a:gd name="connsiteX4332" fmla="*/ 2625415 w 4699113"/>
              <a:gd name="connsiteY4332" fmla="*/ 2617102 h 4925960"/>
              <a:gd name="connsiteX4333" fmla="*/ 2593708 w 4699113"/>
              <a:gd name="connsiteY4333" fmla="*/ 2625993 h 4925960"/>
              <a:gd name="connsiteX4334" fmla="*/ 2568341 w 4699113"/>
              <a:gd name="connsiteY4334" fmla="*/ 2646741 h 4925960"/>
              <a:gd name="connsiteX4335" fmla="*/ 2568341 w 4699113"/>
              <a:gd name="connsiteY4335" fmla="*/ 2649704 h 4925960"/>
              <a:gd name="connsiteX4336" fmla="*/ 2574683 w 4699113"/>
              <a:gd name="connsiteY4336" fmla="*/ 2655632 h 4925960"/>
              <a:gd name="connsiteX4337" fmla="*/ 2584195 w 4699113"/>
              <a:gd name="connsiteY4337" fmla="*/ 2658596 h 4925960"/>
              <a:gd name="connsiteX4338" fmla="*/ 2600049 w 4699113"/>
              <a:gd name="connsiteY4338" fmla="*/ 2664524 h 4925960"/>
              <a:gd name="connsiteX4339" fmla="*/ 2622244 w 4699113"/>
              <a:gd name="connsiteY4339" fmla="*/ 2649704 h 4925960"/>
              <a:gd name="connsiteX4340" fmla="*/ 2647611 w 4699113"/>
              <a:gd name="connsiteY4340" fmla="*/ 2631921 h 4925960"/>
              <a:gd name="connsiteX4341" fmla="*/ 2638098 w 4699113"/>
              <a:gd name="connsiteY4341" fmla="*/ 2623029 h 4925960"/>
              <a:gd name="connsiteX4342" fmla="*/ 2381264 w 4699113"/>
              <a:gd name="connsiteY4342" fmla="*/ 2617102 h 4925960"/>
              <a:gd name="connsiteX4343" fmla="*/ 2371752 w 4699113"/>
              <a:gd name="connsiteY4343" fmla="*/ 2623029 h 4925960"/>
              <a:gd name="connsiteX4344" fmla="*/ 2371752 w 4699113"/>
              <a:gd name="connsiteY4344" fmla="*/ 2631921 h 4925960"/>
              <a:gd name="connsiteX4345" fmla="*/ 2378094 w 4699113"/>
              <a:gd name="connsiteY4345" fmla="*/ 2637849 h 4925960"/>
              <a:gd name="connsiteX4346" fmla="*/ 2406631 w 4699113"/>
              <a:gd name="connsiteY4346" fmla="*/ 2646741 h 4925960"/>
              <a:gd name="connsiteX4347" fmla="*/ 2438339 w 4699113"/>
              <a:gd name="connsiteY4347" fmla="*/ 2649704 h 4925960"/>
              <a:gd name="connsiteX4348" fmla="*/ 2447851 w 4699113"/>
              <a:gd name="connsiteY4348" fmla="*/ 2646741 h 4925960"/>
              <a:gd name="connsiteX4349" fmla="*/ 2457364 w 4699113"/>
              <a:gd name="connsiteY4349" fmla="*/ 2637849 h 4925960"/>
              <a:gd name="connsiteX4350" fmla="*/ 2447851 w 4699113"/>
              <a:gd name="connsiteY4350" fmla="*/ 2628957 h 4925960"/>
              <a:gd name="connsiteX4351" fmla="*/ 2438339 w 4699113"/>
              <a:gd name="connsiteY4351" fmla="*/ 2628957 h 4925960"/>
              <a:gd name="connsiteX4352" fmla="*/ 2419314 w 4699113"/>
              <a:gd name="connsiteY4352" fmla="*/ 2628957 h 4925960"/>
              <a:gd name="connsiteX4353" fmla="*/ 2397118 w 4699113"/>
              <a:gd name="connsiteY4353" fmla="*/ 2623029 h 4925960"/>
              <a:gd name="connsiteX4354" fmla="*/ 3941294 w 4699113"/>
              <a:gd name="connsiteY4354" fmla="*/ 2611174 h 4925960"/>
              <a:gd name="connsiteX4355" fmla="*/ 3928611 w 4699113"/>
              <a:gd name="connsiteY4355" fmla="*/ 2623029 h 4925960"/>
              <a:gd name="connsiteX4356" fmla="*/ 3928611 w 4699113"/>
              <a:gd name="connsiteY4356" fmla="*/ 2631921 h 4925960"/>
              <a:gd name="connsiteX4357" fmla="*/ 3931782 w 4699113"/>
              <a:gd name="connsiteY4357" fmla="*/ 2637849 h 4925960"/>
              <a:gd name="connsiteX4358" fmla="*/ 3947636 w 4699113"/>
              <a:gd name="connsiteY4358" fmla="*/ 2637849 h 4925960"/>
              <a:gd name="connsiteX4359" fmla="*/ 3957148 w 4699113"/>
              <a:gd name="connsiteY4359" fmla="*/ 2631921 h 4925960"/>
              <a:gd name="connsiteX4360" fmla="*/ 3957148 w 4699113"/>
              <a:gd name="connsiteY4360" fmla="*/ 2623029 h 4925960"/>
              <a:gd name="connsiteX4361" fmla="*/ 3957148 w 4699113"/>
              <a:gd name="connsiteY4361" fmla="*/ 2614138 h 4925960"/>
              <a:gd name="connsiteX4362" fmla="*/ 1962720 w 4699113"/>
              <a:gd name="connsiteY4362" fmla="*/ 2605246 h 4925960"/>
              <a:gd name="connsiteX4363" fmla="*/ 1956379 w 4699113"/>
              <a:gd name="connsiteY4363" fmla="*/ 2608210 h 4925960"/>
              <a:gd name="connsiteX4364" fmla="*/ 1940525 w 4699113"/>
              <a:gd name="connsiteY4364" fmla="*/ 2611174 h 4925960"/>
              <a:gd name="connsiteX4365" fmla="*/ 1927841 w 4699113"/>
              <a:gd name="connsiteY4365" fmla="*/ 2614138 h 4925960"/>
              <a:gd name="connsiteX4366" fmla="*/ 1915158 w 4699113"/>
              <a:gd name="connsiteY4366" fmla="*/ 2623029 h 4925960"/>
              <a:gd name="connsiteX4367" fmla="*/ 1915158 w 4699113"/>
              <a:gd name="connsiteY4367" fmla="*/ 2637849 h 4925960"/>
              <a:gd name="connsiteX4368" fmla="*/ 1921500 w 4699113"/>
              <a:gd name="connsiteY4368" fmla="*/ 2649704 h 4925960"/>
              <a:gd name="connsiteX4369" fmla="*/ 1937354 w 4699113"/>
              <a:gd name="connsiteY4369" fmla="*/ 2646741 h 4925960"/>
              <a:gd name="connsiteX4370" fmla="*/ 1946866 w 4699113"/>
              <a:gd name="connsiteY4370" fmla="*/ 2643776 h 4925960"/>
              <a:gd name="connsiteX4371" fmla="*/ 1962720 w 4699113"/>
              <a:gd name="connsiteY4371" fmla="*/ 2643776 h 4925960"/>
              <a:gd name="connsiteX4372" fmla="*/ 1965891 w 4699113"/>
              <a:gd name="connsiteY4372" fmla="*/ 2634885 h 4925960"/>
              <a:gd name="connsiteX4373" fmla="*/ 1975403 w 4699113"/>
              <a:gd name="connsiteY4373" fmla="*/ 2628957 h 4925960"/>
              <a:gd name="connsiteX4374" fmla="*/ 1959549 w 4699113"/>
              <a:gd name="connsiteY4374" fmla="*/ 2628957 h 4925960"/>
              <a:gd name="connsiteX4375" fmla="*/ 1946866 w 4699113"/>
              <a:gd name="connsiteY4375" fmla="*/ 2631921 h 4925960"/>
              <a:gd name="connsiteX4376" fmla="*/ 1937354 w 4699113"/>
              <a:gd name="connsiteY4376" fmla="*/ 2634885 h 4925960"/>
              <a:gd name="connsiteX4377" fmla="*/ 1927841 w 4699113"/>
              <a:gd name="connsiteY4377" fmla="*/ 2628957 h 4925960"/>
              <a:gd name="connsiteX4378" fmla="*/ 1934183 w 4699113"/>
              <a:gd name="connsiteY4378" fmla="*/ 2617102 h 4925960"/>
              <a:gd name="connsiteX4379" fmla="*/ 1943695 w 4699113"/>
              <a:gd name="connsiteY4379" fmla="*/ 2617102 h 4925960"/>
              <a:gd name="connsiteX4380" fmla="*/ 1950037 w 4699113"/>
              <a:gd name="connsiteY4380" fmla="*/ 2614138 h 4925960"/>
              <a:gd name="connsiteX4381" fmla="*/ 1962720 w 4699113"/>
              <a:gd name="connsiteY4381" fmla="*/ 2614138 h 4925960"/>
              <a:gd name="connsiteX4382" fmla="*/ 1962720 w 4699113"/>
              <a:gd name="connsiteY4382" fmla="*/ 2611174 h 4925960"/>
              <a:gd name="connsiteX4383" fmla="*/ 1965891 w 4699113"/>
              <a:gd name="connsiteY4383" fmla="*/ 2611174 h 4925960"/>
              <a:gd name="connsiteX4384" fmla="*/ 2546146 w 4699113"/>
              <a:gd name="connsiteY4384" fmla="*/ 2602282 h 4925960"/>
              <a:gd name="connsiteX4385" fmla="*/ 2514438 w 4699113"/>
              <a:gd name="connsiteY4385" fmla="*/ 2631921 h 4925960"/>
              <a:gd name="connsiteX4386" fmla="*/ 2549316 w 4699113"/>
              <a:gd name="connsiteY4386" fmla="*/ 2634885 h 4925960"/>
              <a:gd name="connsiteX4387" fmla="*/ 2590537 w 4699113"/>
              <a:gd name="connsiteY4387" fmla="*/ 2608210 h 4925960"/>
              <a:gd name="connsiteX4388" fmla="*/ 2317848 w 4699113"/>
              <a:gd name="connsiteY4388" fmla="*/ 2584499 h 4925960"/>
              <a:gd name="connsiteX4389" fmla="*/ 2311507 w 4699113"/>
              <a:gd name="connsiteY4389" fmla="*/ 2596354 h 4925960"/>
              <a:gd name="connsiteX4390" fmla="*/ 2327361 w 4699113"/>
              <a:gd name="connsiteY4390" fmla="*/ 2602282 h 4925960"/>
              <a:gd name="connsiteX4391" fmla="*/ 2336873 w 4699113"/>
              <a:gd name="connsiteY4391" fmla="*/ 2605246 h 4925960"/>
              <a:gd name="connsiteX4392" fmla="*/ 2343215 w 4699113"/>
              <a:gd name="connsiteY4392" fmla="*/ 2605246 h 4925960"/>
              <a:gd name="connsiteX4393" fmla="*/ 2355898 w 4699113"/>
              <a:gd name="connsiteY4393" fmla="*/ 2593391 h 4925960"/>
              <a:gd name="connsiteX4394" fmla="*/ 2343215 w 4699113"/>
              <a:gd name="connsiteY4394" fmla="*/ 2587463 h 4925960"/>
              <a:gd name="connsiteX4395" fmla="*/ 2333702 w 4699113"/>
              <a:gd name="connsiteY4395" fmla="*/ 2584499 h 4925960"/>
              <a:gd name="connsiteX4396" fmla="*/ 2054673 w 4699113"/>
              <a:gd name="connsiteY4396" fmla="*/ 2584499 h 4925960"/>
              <a:gd name="connsiteX4397" fmla="*/ 2045160 w 4699113"/>
              <a:gd name="connsiteY4397" fmla="*/ 2590427 h 4925960"/>
              <a:gd name="connsiteX4398" fmla="*/ 2045160 w 4699113"/>
              <a:gd name="connsiteY4398" fmla="*/ 2593391 h 4925960"/>
              <a:gd name="connsiteX4399" fmla="*/ 2045160 w 4699113"/>
              <a:gd name="connsiteY4399" fmla="*/ 2596354 h 4925960"/>
              <a:gd name="connsiteX4400" fmla="*/ 2051502 w 4699113"/>
              <a:gd name="connsiteY4400" fmla="*/ 2608210 h 4925960"/>
              <a:gd name="connsiteX4401" fmla="*/ 2035648 w 4699113"/>
              <a:gd name="connsiteY4401" fmla="*/ 2614138 h 4925960"/>
              <a:gd name="connsiteX4402" fmla="*/ 2022965 w 4699113"/>
              <a:gd name="connsiteY4402" fmla="*/ 2614138 h 4925960"/>
              <a:gd name="connsiteX4403" fmla="*/ 2007111 w 4699113"/>
              <a:gd name="connsiteY4403" fmla="*/ 2623029 h 4925960"/>
              <a:gd name="connsiteX4404" fmla="*/ 2019794 w 4699113"/>
              <a:gd name="connsiteY4404" fmla="*/ 2631921 h 4925960"/>
              <a:gd name="connsiteX4405" fmla="*/ 2010282 w 4699113"/>
              <a:gd name="connsiteY4405" fmla="*/ 2646741 h 4925960"/>
              <a:gd name="connsiteX4406" fmla="*/ 2032477 w 4699113"/>
              <a:gd name="connsiteY4406" fmla="*/ 2649704 h 4925960"/>
              <a:gd name="connsiteX4407" fmla="*/ 2051502 w 4699113"/>
              <a:gd name="connsiteY4407" fmla="*/ 2649704 h 4925960"/>
              <a:gd name="connsiteX4408" fmla="*/ 2054673 w 4699113"/>
              <a:gd name="connsiteY4408" fmla="*/ 2649704 h 4925960"/>
              <a:gd name="connsiteX4409" fmla="*/ 2133943 w 4699113"/>
              <a:gd name="connsiteY4409" fmla="*/ 2634885 h 4925960"/>
              <a:gd name="connsiteX4410" fmla="*/ 2210042 w 4699113"/>
              <a:gd name="connsiteY4410" fmla="*/ 2631921 h 4925960"/>
              <a:gd name="connsiteX4411" fmla="*/ 2244920 w 4699113"/>
              <a:gd name="connsiteY4411" fmla="*/ 2628957 h 4925960"/>
              <a:gd name="connsiteX4412" fmla="*/ 2282970 w 4699113"/>
              <a:gd name="connsiteY4412" fmla="*/ 2631921 h 4925960"/>
              <a:gd name="connsiteX4413" fmla="*/ 2289312 w 4699113"/>
              <a:gd name="connsiteY4413" fmla="*/ 2631921 h 4925960"/>
              <a:gd name="connsiteX4414" fmla="*/ 2295653 w 4699113"/>
              <a:gd name="connsiteY4414" fmla="*/ 2631921 h 4925960"/>
              <a:gd name="connsiteX4415" fmla="*/ 2305166 w 4699113"/>
              <a:gd name="connsiteY4415" fmla="*/ 2628957 h 4925960"/>
              <a:gd name="connsiteX4416" fmla="*/ 2308336 w 4699113"/>
              <a:gd name="connsiteY4416" fmla="*/ 2631921 h 4925960"/>
              <a:gd name="connsiteX4417" fmla="*/ 2314678 w 4699113"/>
              <a:gd name="connsiteY4417" fmla="*/ 2631921 h 4925960"/>
              <a:gd name="connsiteX4418" fmla="*/ 2321020 w 4699113"/>
              <a:gd name="connsiteY4418" fmla="*/ 2631921 h 4925960"/>
              <a:gd name="connsiteX4419" fmla="*/ 2327361 w 4699113"/>
              <a:gd name="connsiteY4419" fmla="*/ 2625993 h 4925960"/>
              <a:gd name="connsiteX4420" fmla="*/ 2330532 w 4699113"/>
              <a:gd name="connsiteY4420" fmla="*/ 2617102 h 4925960"/>
              <a:gd name="connsiteX4421" fmla="*/ 2289312 w 4699113"/>
              <a:gd name="connsiteY4421" fmla="*/ 2614138 h 4925960"/>
              <a:gd name="connsiteX4422" fmla="*/ 2251262 w 4699113"/>
              <a:gd name="connsiteY4422" fmla="*/ 2614138 h 4925960"/>
              <a:gd name="connsiteX4423" fmla="*/ 2178334 w 4699113"/>
              <a:gd name="connsiteY4423" fmla="*/ 2617102 h 4925960"/>
              <a:gd name="connsiteX4424" fmla="*/ 2102235 w 4699113"/>
              <a:gd name="connsiteY4424" fmla="*/ 2625993 h 4925960"/>
              <a:gd name="connsiteX4425" fmla="*/ 2076868 w 4699113"/>
              <a:gd name="connsiteY4425" fmla="*/ 2631921 h 4925960"/>
              <a:gd name="connsiteX4426" fmla="*/ 2051502 w 4699113"/>
              <a:gd name="connsiteY4426" fmla="*/ 2631921 h 4925960"/>
              <a:gd name="connsiteX4427" fmla="*/ 2045160 w 4699113"/>
              <a:gd name="connsiteY4427" fmla="*/ 2631921 h 4925960"/>
              <a:gd name="connsiteX4428" fmla="*/ 2041990 w 4699113"/>
              <a:gd name="connsiteY4428" fmla="*/ 2628957 h 4925960"/>
              <a:gd name="connsiteX4429" fmla="*/ 2041990 w 4699113"/>
              <a:gd name="connsiteY4429" fmla="*/ 2623029 h 4925960"/>
              <a:gd name="connsiteX4430" fmla="*/ 2051502 w 4699113"/>
              <a:gd name="connsiteY4430" fmla="*/ 2617102 h 4925960"/>
              <a:gd name="connsiteX4431" fmla="*/ 2067356 w 4699113"/>
              <a:gd name="connsiteY4431" fmla="*/ 2608210 h 4925960"/>
              <a:gd name="connsiteX4432" fmla="*/ 2067356 w 4699113"/>
              <a:gd name="connsiteY4432" fmla="*/ 2590427 h 4925960"/>
              <a:gd name="connsiteX4433" fmla="*/ 2485900 w 4699113"/>
              <a:gd name="connsiteY4433" fmla="*/ 2581535 h 4925960"/>
              <a:gd name="connsiteX4434" fmla="*/ 2457364 w 4699113"/>
              <a:gd name="connsiteY4434" fmla="*/ 2602282 h 4925960"/>
              <a:gd name="connsiteX4435" fmla="*/ 2447851 w 4699113"/>
              <a:gd name="connsiteY4435" fmla="*/ 2608210 h 4925960"/>
              <a:gd name="connsiteX4436" fmla="*/ 2447851 w 4699113"/>
              <a:gd name="connsiteY4436" fmla="*/ 2614138 h 4925960"/>
              <a:gd name="connsiteX4437" fmla="*/ 2457364 w 4699113"/>
              <a:gd name="connsiteY4437" fmla="*/ 2617102 h 4925960"/>
              <a:gd name="connsiteX4438" fmla="*/ 2460534 w 4699113"/>
              <a:gd name="connsiteY4438" fmla="*/ 2617102 h 4925960"/>
              <a:gd name="connsiteX4439" fmla="*/ 2495413 w 4699113"/>
              <a:gd name="connsiteY4439" fmla="*/ 2611174 h 4925960"/>
              <a:gd name="connsiteX4440" fmla="*/ 2527121 w 4699113"/>
              <a:gd name="connsiteY4440" fmla="*/ 2587463 h 4925960"/>
              <a:gd name="connsiteX4441" fmla="*/ 1950037 w 4699113"/>
              <a:gd name="connsiteY4441" fmla="*/ 2575608 h 4925960"/>
              <a:gd name="connsiteX4442" fmla="*/ 1918329 w 4699113"/>
              <a:gd name="connsiteY4442" fmla="*/ 2587463 h 4925960"/>
              <a:gd name="connsiteX4443" fmla="*/ 1880280 w 4699113"/>
              <a:gd name="connsiteY4443" fmla="*/ 2596354 h 4925960"/>
              <a:gd name="connsiteX4444" fmla="*/ 1759789 w 4699113"/>
              <a:gd name="connsiteY4444" fmla="*/ 2637849 h 4925960"/>
              <a:gd name="connsiteX4445" fmla="*/ 1636129 w 4699113"/>
              <a:gd name="connsiteY4445" fmla="*/ 2691199 h 4925960"/>
              <a:gd name="connsiteX4446" fmla="*/ 1613933 w 4699113"/>
              <a:gd name="connsiteY4446" fmla="*/ 2700090 h 4925960"/>
              <a:gd name="connsiteX4447" fmla="*/ 1591738 w 4699113"/>
              <a:gd name="connsiteY4447" fmla="*/ 2711946 h 4925960"/>
              <a:gd name="connsiteX4448" fmla="*/ 1588567 w 4699113"/>
              <a:gd name="connsiteY4448" fmla="*/ 2714909 h 4925960"/>
              <a:gd name="connsiteX4449" fmla="*/ 1585396 w 4699113"/>
              <a:gd name="connsiteY4449" fmla="*/ 2720837 h 4925960"/>
              <a:gd name="connsiteX4450" fmla="*/ 1588567 w 4699113"/>
              <a:gd name="connsiteY4450" fmla="*/ 2726765 h 4925960"/>
              <a:gd name="connsiteX4451" fmla="*/ 1591738 w 4699113"/>
              <a:gd name="connsiteY4451" fmla="*/ 2726765 h 4925960"/>
              <a:gd name="connsiteX4452" fmla="*/ 1620275 w 4699113"/>
              <a:gd name="connsiteY4452" fmla="*/ 2717874 h 4925960"/>
              <a:gd name="connsiteX4453" fmla="*/ 1639299 w 4699113"/>
              <a:gd name="connsiteY4453" fmla="*/ 2694162 h 4925960"/>
              <a:gd name="connsiteX4454" fmla="*/ 1661495 w 4699113"/>
              <a:gd name="connsiteY4454" fmla="*/ 2694162 h 4925960"/>
              <a:gd name="connsiteX4455" fmla="*/ 1683690 w 4699113"/>
              <a:gd name="connsiteY4455" fmla="*/ 2688235 h 4925960"/>
              <a:gd name="connsiteX4456" fmla="*/ 1747106 w 4699113"/>
              <a:gd name="connsiteY4456" fmla="*/ 2655632 h 4925960"/>
              <a:gd name="connsiteX4457" fmla="*/ 1816864 w 4699113"/>
              <a:gd name="connsiteY4457" fmla="*/ 2631921 h 4925960"/>
              <a:gd name="connsiteX4458" fmla="*/ 1877109 w 4699113"/>
              <a:gd name="connsiteY4458" fmla="*/ 2611174 h 4925960"/>
              <a:gd name="connsiteX4459" fmla="*/ 1940525 w 4699113"/>
              <a:gd name="connsiteY4459" fmla="*/ 2596354 h 4925960"/>
              <a:gd name="connsiteX4460" fmla="*/ 1950037 w 4699113"/>
              <a:gd name="connsiteY4460" fmla="*/ 2596354 h 4925960"/>
              <a:gd name="connsiteX4461" fmla="*/ 1959549 w 4699113"/>
              <a:gd name="connsiteY4461" fmla="*/ 2593391 h 4925960"/>
              <a:gd name="connsiteX4462" fmla="*/ 1965891 w 4699113"/>
              <a:gd name="connsiteY4462" fmla="*/ 2590427 h 4925960"/>
              <a:gd name="connsiteX4463" fmla="*/ 1965891 w 4699113"/>
              <a:gd name="connsiteY4463" fmla="*/ 2584499 h 4925960"/>
              <a:gd name="connsiteX4464" fmla="*/ 1962720 w 4699113"/>
              <a:gd name="connsiteY4464" fmla="*/ 2575608 h 4925960"/>
              <a:gd name="connsiteX4465" fmla="*/ 2114918 w 4699113"/>
              <a:gd name="connsiteY4465" fmla="*/ 2572643 h 4925960"/>
              <a:gd name="connsiteX4466" fmla="*/ 2102235 w 4699113"/>
              <a:gd name="connsiteY4466" fmla="*/ 2575608 h 4925960"/>
              <a:gd name="connsiteX4467" fmla="*/ 2095893 w 4699113"/>
              <a:gd name="connsiteY4467" fmla="*/ 2581535 h 4925960"/>
              <a:gd name="connsiteX4468" fmla="*/ 2080039 w 4699113"/>
              <a:gd name="connsiteY4468" fmla="*/ 2590427 h 4925960"/>
              <a:gd name="connsiteX4469" fmla="*/ 2080039 w 4699113"/>
              <a:gd name="connsiteY4469" fmla="*/ 2608210 h 4925960"/>
              <a:gd name="connsiteX4470" fmla="*/ 2089552 w 4699113"/>
              <a:gd name="connsiteY4470" fmla="*/ 2614138 h 4925960"/>
              <a:gd name="connsiteX4471" fmla="*/ 2102235 w 4699113"/>
              <a:gd name="connsiteY4471" fmla="*/ 2614138 h 4925960"/>
              <a:gd name="connsiteX4472" fmla="*/ 2111747 w 4699113"/>
              <a:gd name="connsiteY4472" fmla="*/ 2611174 h 4925960"/>
              <a:gd name="connsiteX4473" fmla="*/ 2118089 w 4699113"/>
              <a:gd name="connsiteY4473" fmla="*/ 2611174 h 4925960"/>
              <a:gd name="connsiteX4474" fmla="*/ 2143455 w 4699113"/>
              <a:gd name="connsiteY4474" fmla="*/ 2602282 h 4925960"/>
              <a:gd name="connsiteX4475" fmla="*/ 2146626 w 4699113"/>
              <a:gd name="connsiteY4475" fmla="*/ 2581535 h 4925960"/>
              <a:gd name="connsiteX4476" fmla="*/ 2137114 w 4699113"/>
              <a:gd name="connsiteY4476" fmla="*/ 2572643 h 4925960"/>
              <a:gd name="connsiteX4477" fmla="*/ 2435168 w 4699113"/>
              <a:gd name="connsiteY4477" fmla="*/ 2566716 h 4925960"/>
              <a:gd name="connsiteX4478" fmla="*/ 2409802 w 4699113"/>
              <a:gd name="connsiteY4478" fmla="*/ 2572643 h 4925960"/>
              <a:gd name="connsiteX4479" fmla="*/ 2409802 w 4699113"/>
              <a:gd name="connsiteY4479" fmla="*/ 2575608 h 4925960"/>
              <a:gd name="connsiteX4480" fmla="*/ 2409802 w 4699113"/>
              <a:gd name="connsiteY4480" fmla="*/ 2581535 h 4925960"/>
              <a:gd name="connsiteX4481" fmla="*/ 2428826 w 4699113"/>
              <a:gd name="connsiteY4481" fmla="*/ 2584499 h 4925960"/>
              <a:gd name="connsiteX4482" fmla="*/ 2438339 w 4699113"/>
              <a:gd name="connsiteY4482" fmla="*/ 2596354 h 4925960"/>
              <a:gd name="connsiteX4483" fmla="*/ 2409802 w 4699113"/>
              <a:gd name="connsiteY4483" fmla="*/ 2596354 h 4925960"/>
              <a:gd name="connsiteX4484" fmla="*/ 2381264 w 4699113"/>
              <a:gd name="connsiteY4484" fmla="*/ 2605246 h 4925960"/>
              <a:gd name="connsiteX4485" fmla="*/ 2409802 w 4699113"/>
              <a:gd name="connsiteY4485" fmla="*/ 2614138 h 4925960"/>
              <a:gd name="connsiteX4486" fmla="*/ 2438339 w 4699113"/>
              <a:gd name="connsiteY4486" fmla="*/ 2596354 h 4925960"/>
              <a:gd name="connsiteX4487" fmla="*/ 2447851 w 4699113"/>
              <a:gd name="connsiteY4487" fmla="*/ 2590427 h 4925960"/>
              <a:gd name="connsiteX4488" fmla="*/ 2457364 w 4699113"/>
              <a:gd name="connsiteY4488" fmla="*/ 2584499 h 4925960"/>
              <a:gd name="connsiteX4489" fmla="*/ 2460534 w 4699113"/>
              <a:gd name="connsiteY4489" fmla="*/ 2575608 h 4925960"/>
              <a:gd name="connsiteX4490" fmla="*/ 2451022 w 4699113"/>
              <a:gd name="connsiteY4490" fmla="*/ 2572643 h 4925960"/>
              <a:gd name="connsiteX4491" fmla="*/ 2206871 w 4699113"/>
              <a:gd name="connsiteY4491" fmla="*/ 2566716 h 4925960"/>
              <a:gd name="connsiteX4492" fmla="*/ 2181504 w 4699113"/>
              <a:gd name="connsiteY4492" fmla="*/ 2569680 h 4925960"/>
              <a:gd name="connsiteX4493" fmla="*/ 2162480 w 4699113"/>
              <a:gd name="connsiteY4493" fmla="*/ 2581535 h 4925960"/>
              <a:gd name="connsiteX4494" fmla="*/ 2159309 w 4699113"/>
              <a:gd name="connsiteY4494" fmla="*/ 2596354 h 4925960"/>
              <a:gd name="connsiteX4495" fmla="*/ 2165650 w 4699113"/>
              <a:gd name="connsiteY4495" fmla="*/ 2605246 h 4925960"/>
              <a:gd name="connsiteX4496" fmla="*/ 2181504 w 4699113"/>
              <a:gd name="connsiteY4496" fmla="*/ 2605246 h 4925960"/>
              <a:gd name="connsiteX4497" fmla="*/ 2216383 w 4699113"/>
              <a:gd name="connsiteY4497" fmla="*/ 2596354 h 4925960"/>
              <a:gd name="connsiteX4498" fmla="*/ 2229066 w 4699113"/>
              <a:gd name="connsiteY4498" fmla="*/ 2566716 h 4925960"/>
              <a:gd name="connsiteX4499" fmla="*/ 919530 w 4699113"/>
              <a:gd name="connsiteY4499" fmla="*/ 2566716 h 4925960"/>
              <a:gd name="connsiteX4500" fmla="*/ 897334 w 4699113"/>
              <a:gd name="connsiteY4500" fmla="*/ 2569680 h 4925960"/>
              <a:gd name="connsiteX4501" fmla="*/ 887822 w 4699113"/>
              <a:gd name="connsiteY4501" fmla="*/ 2587463 h 4925960"/>
              <a:gd name="connsiteX4502" fmla="*/ 881480 w 4699113"/>
              <a:gd name="connsiteY4502" fmla="*/ 2593391 h 4925960"/>
              <a:gd name="connsiteX4503" fmla="*/ 875139 w 4699113"/>
              <a:gd name="connsiteY4503" fmla="*/ 2596354 h 4925960"/>
              <a:gd name="connsiteX4504" fmla="*/ 852943 w 4699113"/>
              <a:gd name="connsiteY4504" fmla="*/ 2623029 h 4925960"/>
              <a:gd name="connsiteX4505" fmla="*/ 843431 w 4699113"/>
              <a:gd name="connsiteY4505" fmla="*/ 2649704 h 4925960"/>
              <a:gd name="connsiteX4506" fmla="*/ 881480 w 4699113"/>
              <a:gd name="connsiteY4506" fmla="*/ 2614138 h 4925960"/>
              <a:gd name="connsiteX4507" fmla="*/ 929042 w 4699113"/>
              <a:gd name="connsiteY4507" fmla="*/ 2596354 h 4925960"/>
              <a:gd name="connsiteX4508" fmla="*/ 929042 w 4699113"/>
              <a:gd name="connsiteY4508" fmla="*/ 2581535 h 4925960"/>
              <a:gd name="connsiteX4509" fmla="*/ 2606390 w 4699113"/>
              <a:gd name="connsiteY4509" fmla="*/ 2560788 h 4925960"/>
              <a:gd name="connsiteX4510" fmla="*/ 2584195 w 4699113"/>
              <a:gd name="connsiteY4510" fmla="*/ 2563752 h 4925960"/>
              <a:gd name="connsiteX4511" fmla="*/ 2577854 w 4699113"/>
              <a:gd name="connsiteY4511" fmla="*/ 2575608 h 4925960"/>
              <a:gd name="connsiteX4512" fmla="*/ 2590537 w 4699113"/>
              <a:gd name="connsiteY4512" fmla="*/ 2587463 h 4925960"/>
              <a:gd name="connsiteX4513" fmla="*/ 2603220 w 4699113"/>
              <a:gd name="connsiteY4513" fmla="*/ 2590427 h 4925960"/>
              <a:gd name="connsiteX4514" fmla="*/ 2619074 w 4699113"/>
              <a:gd name="connsiteY4514" fmla="*/ 2587463 h 4925960"/>
              <a:gd name="connsiteX4515" fmla="*/ 2634928 w 4699113"/>
              <a:gd name="connsiteY4515" fmla="*/ 2602282 h 4925960"/>
              <a:gd name="connsiteX4516" fmla="*/ 2660294 w 4699113"/>
              <a:gd name="connsiteY4516" fmla="*/ 2611174 h 4925960"/>
              <a:gd name="connsiteX4517" fmla="*/ 2685660 w 4699113"/>
              <a:gd name="connsiteY4517" fmla="*/ 2623029 h 4925960"/>
              <a:gd name="connsiteX4518" fmla="*/ 2714198 w 4699113"/>
              <a:gd name="connsiteY4518" fmla="*/ 2637849 h 4925960"/>
              <a:gd name="connsiteX4519" fmla="*/ 2742735 w 4699113"/>
              <a:gd name="connsiteY4519" fmla="*/ 2623029 h 4925960"/>
              <a:gd name="connsiteX4520" fmla="*/ 2707856 w 4699113"/>
              <a:gd name="connsiteY4520" fmla="*/ 2605246 h 4925960"/>
              <a:gd name="connsiteX4521" fmla="*/ 2669806 w 4699113"/>
              <a:gd name="connsiteY4521" fmla="*/ 2587463 h 4925960"/>
              <a:gd name="connsiteX4522" fmla="*/ 2638098 w 4699113"/>
              <a:gd name="connsiteY4522" fmla="*/ 2575608 h 4925960"/>
              <a:gd name="connsiteX4523" fmla="*/ 2263945 w 4699113"/>
              <a:gd name="connsiteY4523" fmla="*/ 2560788 h 4925960"/>
              <a:gd name="connsiteX4524" fmla="*/ 2244920 w 4699113"/>
              <a:gd name="connsiteY4524" fmla="*/ 2572643 h 4925960"/>
              <a:gd name="connsiteX4525" fmla="*/ 2238579 w 4699113"/>
              <a:gd name="connsiteY4525" fmla="*/ 2593391 h 4925960"/>
              <a:gd name="connsiteX4526" fmla="*/ 2248091 w 4699113"/>
              <a:gd name="connsiteY4526" fmla="*/ 2602282 h 4925960"/>
              <a:gd name="connsiteX4527" fmla="*/ 2260774 w 4699113"/>
              <a:gd name="connsiteY4527" fmla="*/ 2602282 h 4925960"/>
              <a:gd name="connsiteX4528" fmla="*/ 2267116 w 4699113"/>
              <a:gd name="connsiteY4528" fmla="*/ 2602282 h 4925960"/>
              <a:gd name="connsiteX4529" fmla="*/ 2270287 w 4699113"/>
              <a:gd name="connsiteY4529" fmla="*/ 2602282 h 4925960"/>
              <a:gd name="connsiteX4530" fmla="*/ 2298824 w 4699113"/>
              <a:gd name="connsiteY4530" fmla="*/ 2587463 h 4925960"/>
              <a:gd name="connsiteX4531" fmla="*/ 2311507 w 4699113"/>
              <a:gd name="connsiteY4531" fmla="*/ 2566716 h 4925960"/>
              <a:gd name="connsiteX4532" fmla="*/ 2292482 w 4699113"/>
              <a:gd name="connsiteY4532" fmla="*/ 2560788 h 4925960"/>
              <a:gd name="connsiteX4533" fmla="*/ 2270287 w 4699113"/>
              <a:gd name="connsiteY4533" fmla="*/ 2560788 h 4925960"/>
              <a:gd name="connsiteX4534" fmla="*/ 2267116 w 4699113"/>
              <a:gd name="connsiteY4534" fmla="*/ 2560788 h 4925960"/>
              <a:gd name="connsiteX4535" fmla="*/ 1680520 w 4699113"/>
              <a:gd name="connsiteY4535" fmla="*/ 2543005 h 4925960"/>
              <a:gd name="connsiteX4536" fmla="*/ 1702715 w 4699113"/>
              <a:gd name="connsiteY4536" fmla="*/ 2545969 h 4925960"/>
              <a:gd name="connsiteX4537" fmla="*/ 1636129 w 4699113"/>
              <a:gd name="connsiteY4537" fmla="*/ 2572643 h 4925960"/>
              <a:gd name="connsiteX4538" fmla="*/ 1569542 w 4699113"/>
              <a:gd name="connsiteY4538" fmla="*/ 2596354 h 4925960"/>
              <a:gd name="connsiteX4539" fmla="*/ 1560030 w 4699113"/>
              <a:gd name="connsiteY4539" fmla="*/ 2608210 h 4925960"/>
              <a:gd name="connsiteX4540" fmla="*/ 1544176 w 4699113"/>
              <a:gd name="connsiteY4540" fmla="*/ 2614138 h 4925960"/>
              <a:gd name="connsiteX4541" fmla="*/ 1461735 w 4699113"/>
              <a:gd name="connsiteY4541" fmla="*/ 2655632 h 4925960"/>
              <a:gd name="connsiteX4542" fmla="*/ 1379294 w 4699113"/>
              <a:gd name="connsiteY4542" fmla="*/ 2700090 h 4925960"/>
              <a:gd name="connsiteX4543" fmla="*/ 1357099 w 4699113"/>
              <a:gd name="connsiteY4543" fmla="*/ 2706018 h 4925960"/>
              <a:gd name="connsiteX4544" fmla="*/ 1331733 w 4699113"/>
              <a:gd name="connsiteY4544" fmla="*/ 2706018 h 4925960"/>
              <a:gd name="connsiteX4545" fmla="*/ 1322220 w 4699113"/>
              <a:gd name="connsiteY4545" fmla="*/ 2694162 h 4925960"/>
              <a:gd name="connsiteX4546" fmla="*/ 1325391 w 4699113"/>
              <a:gd name="connsiteY4546" fmla="*/ 2679343 h 4925960"/>
              <a:gd name="connsiteX4547" fmla="*/ 1344416 w 4699113"/>
              <a:gd name="connsiteY4547" fmla="*/ 2658596 h 4925960"/>
              <a:gd name="connsiteX4548" fmla="*/ 1369782 w 4699113"/>
              <a:gd name="connsiteY4548" fmla="*/ 2649704 h 4925960"/>
              <a:gd name="connsiteX4549" fmla="*/ 1366611 w 4699113"/>
              <a:gd name="connsiteY4549" fmla="*/ 2646741 h 4925960"/>
              <a:gd name="connsiteX4550" fmla="*/ 1366611 w 4699113"/>
              <a:gd name="connsiteY4550" fmla="*/ 2643776 h 4925960"/>
              <a:gd name="connsiteX4551" fmla="*/ 1303195 w 4699113"/>
              <a:gd name="connsiteY4551" fmla="*/ 2655632 h 4925960"/>
              <a:gd name="connsiteX4552" fmla="*/ 1239780 w 4699113"/>
              <a:gd name="connsiteY4552" fmla="*/ 2670451 h 4925960"/>
              <a:gd name="connsiteX4553" fmla="*/ 1227096 w 4699113"/>
              <a:gd name="connsiteY4553" fmla="*/ 2673415 h 4925960"/>
              <a:gd name="connsiteX4554" fmla="*/ 1214413 w 4699113"/>
              <a:gd name="connsiteY4554" fmla="*/ 2673415 h 4925960"/>
              <a:gd name="connsiteX4555" fmla="*/ 1223926 w 4699113"/>
              <a:gd name="connsiteY4555" fmla="*/ 2676379 h 4925960"/>
              <a:gd name="connsiteX4556" fmla="*/ 1236609 w 4699113"/>
              <a:gd name="connsiteY4556" fmla="*/ 2679343 h 4925960"/>
              <a:gd name="connsiteX4557" fmla="*/ 1277829 w 4699113"/>
              <a:gd name="connsiteY4557" fmla="*/ 2679343 h 4925960"/>
              <a:gd name="connsiteX4558" fmla="*/ 1306366 w 4699113"/>
              <a:gd name="connsiteY4558" fmla="*/ 2706018 h 4925960"/>
              <a:gd name="connsiteX4559" fmla="*/ 1306366 w 4699113"/>
              <a:gd name="connsiteY4559" fmla="*/ 2711946 h 4925960"/>
              <a:gd name="connsiteX4560" fmla="*/ 1300025 w 4699113"/>
              <a:gd name="connsiteY4560" fmla="*/ 2708982 h 4925960"/>
              <a:gd name="connsiteX4561" fmla="*/ 1300025 w 4699113"/>
              <a:gd name="connsiteY4561" fmla="*/ 2714909 h 4925960"/>
              <a:gd name="connsiteX4562" fmla="*/ 1300025 w 4699113"/>
              <a:gd name="connsiteY4562" fmla="*/ 2717874 h 4925960"/>
              <a:gd name="connsiteX4563" fmla="*/ 1306366 w 4699113"/>
              <a:gd name="connsiteY4563" fmla="*/ 2735657 h 4925960"/>
              <a:gd name="connsiteX4564" fmla="*/ 1296854 w 4699113"/>
              <a:gd name="connsiteY4564" fmla="*/ 2750476 h 4925960"/>
              <a:gd name="connsiteX4565" fmla="*/ 1287342 w 4699113"/>
              <a:gd name="connsiteY4565" fmla="*/ 2768259 h 4925960"/>
              <a:gd name="connsiteX4566" fmla="*/ 1268317 w 4699113"/>
              <a:gd name="connsiteY4566" fmla="*/ 2780115 h 4925960"/>
              <a:gd name="connsiteX4567" fmla="*/ 1261975 w 4699113"/>
              <a:gd name="connsiteY4567" fmla="*/ 2783079 h 4925960"/>
              <a:gd name="connsiteX4568" fmla="*/ 1258804 w 4699113"/>
              <a:gd name="connsiteY4568" fmla="*/ 2791970 h 4925960"/>
              <a:gd name="connsiteX4569" fmla="*/ 1239780 w 4699113"/>
              <a:gd name="connsiteY4569" fmla="*/ 2797898 h 4925960"/>
              <a:gd name="connsiteX4570" fmla="*/ 1220755 w 4699113"/>
              <a:gd name="connsiteY4570" fmla="*/ 2800862 h 4925960"/>
              <a:gd name="connsiteX4571" fmla="*/ 1217584 w 4699113"/>
              <a:gd name="connsiteY4571" fmla="*/ 2803826 h 4925960"/>
              <a:gd name="connsiteX4572" fmla="*/ 1214413 w 4699113"/>
              <a:gd name="connsiteY4572" fmla="*/ 2803826 h 4925960"/>
              <a:gd name="connsiteX4573" fmla="*/ 1211243 w 4699113"/>
              <a:gd name="connsiteY4573" fmla="*/ 2812717 h 4925960"/>
              <a:gd name="connsiteX4574" fmla="*/ 1204901 w 4699113"/>
              <a:gd name="connsiteY4574" fmla="*/ 2815681 h 4925960"/>
              <a:gd name="connsiteX4575" fmla="*/ 1195389 w 4699113"/>
              <a:gd name="connsiteY4575" fmla="*/ 2818645 h 4925960"/>
              <a:gd name="connsiteX4576" fmla="*/ 1192218 w 4699113"/>
              <a:gd name="connsiteY4576" fmla="*/ 2821609 h 4925960"/>
              <a:gd name="connsiteX4577" fmla="*/ 1157339 w 4699113"/>
              <a:gd name="connsiteY4577" fmla="*/ 2824573 h 4925960"/>
              <a:gd name="connsiteX4578" fmla="*/ 1131973 w 4699113"/>
              <a:gd name="connsiteY4578" fmla="*/ 2800862 h 4925960"/>
              <a:gd name="connsiteX4579" fmla="*/ 1125631 w 4699113"/>
              <a:gd name="connsiteY4579" fmla="*/ 2797898 h 4925960"/>
              <a:gd name="connsiteX4580" fmla="*/ 1109777 w 4699113"/>
              <a:gd name="connsiteY4580" fmla="*/ 2797898 h 4925960"/>
              <a:gd name="connsiteX4581" fmla="*/ 1087582 w 4699113"/>
              <a:gd name="connsiteY4581" fmla="*/ 2794934 h 4925960"/>
              <a:gd name="connsiteX4582" fmla="*/ 1087582 w 4699113"/>
              <a:gd name="connsiteY4582" fmla="*/ 2771223 h 4925960"/>
              <a:gd name="connsiteX4583" fmla="*/ 1087582 w 4699113"/>
              <a:gd name="connsiteY4583" fmla="*/ 2753440 h 4925960"/>
              <a:gd name="connsiteX4584" fmla="*/ 1090752 w 4699113"/>
              <a:gd name="connsiteY4584" fmla="*/ 2738620 h 4925960"/>
              <a:gd name="connsiteX4585" fmla="*/ 1090752 w 4699113"/>
              <a:gd name="connsiteY4585" fmla="*/ 2735657 h 4925960"/>
              <a:gd name="connsiteX4586" fmla="*/ 1084411 w 4699113"/>
              <a:gd name="connsiteY4586" fmla="*/ 2735657 h 4925960"/>
              <a:gd name="connsiteX4587" fmla="*/ 1081240 w 4699113"/>
              <a:gd name="connsiteY4587" fmla="*/ 2735657 h 4925960"/>
              <a:gd name="connsiteX4588" fmla="*/ 1081240 w 4699113"/>
              <a:gd name="connsiteY4588" fmla="*/ 2720837 h 4925960"/>
              <a:gd name="connsiteX4589" fmla="*/ 1084411 w 4699113"/>
              <a:gd name="connsiteY4589" fmla="*/ 2708982 h 4925960"/>
              <a:gd name="connsiteX4590" fmla="*/ 1081240 w 4699113"/>
              <a:gd name="connsiteY4590" fmla="*/ 2708982 h 4925960"/>
              <a:gd name="connsiteX4591" fmla="*/ 1071728 w 4699113"/>
              <a:gd name="connsiteY4591" fmla="*/ 2708982 h 4925960"/>
              <a:gd name="connsiteX4592" fmla="*/ 1068557 w 4699113"/>
              <a:gd name="connsiteY4592" fmla="*/ 2714909 h 4925960"/>
              <a:gd name="connsiteX4593" fmla="*/ 1065386 w 4699113"/>
              <a:gd name="connsiteY4593" fmla="*/ 2726765 h 4925960"/>
              <a:gd name="connsiteX4594" fmla="*/ 1065386 w 4699113"/>
              <a:gd name="connsiteY4594" fmla="*/ 2732693 h 4925960"/>
              <a:gd name="connsiteX4595" fmla="*/ 1062215 w 4699113"/>
              <a:gd name="connsiteY4595" fmla="*/ 2738620 h 4925960"/>
              <a:gd name="connsiteX4596" fmla="*/ 1043191 w 4699113"/>
              <a:gd name="connsiteY4596" fmla="*/ 2877923 h 4925960"/>
              <a:gd name="connsiteX4597" fmla="*/ 1020995 w 4699113"/>
              <a:gd name="connsiteY4597" fmla="*/ 3020189 h 4925960"/>
              <a:gd name="connsiteX4598" fmla="*/ 1008312 w 4699113"/>
              <a:gd name="connsiteY4598" fmla="*/ 3049827 h 4925960"/>
              <a:gd name="connsiteX4599" fmla="*/ 986116 w 4699113"/>
              <a:gd name="connsiteY4599" fmla="*/ 3082430 h 4925960"/>
              <a:gd name="connsiteX4600" fmla="*/ 992458 w 4699113"/>
              <a:gd name="connsiteY4600" fmla="*/ 3046863 h 4925960"/>
              <a:gd name="connsiteX4601" fmla="*/ 995629 w 4699113"/>
              <a:gd name="connsiteY4601" fmla="*/ 3011297 h 4925960"/>
              <a:gd name="connsiteX4602" fmla="*/ 1020995 w 4699113"/>
              <a:gd name="connsiteY4602" fmla="*/ 2863103 h 4925960"/>
              <a:gd name="connsiteX4603" fmla="*/ 1043191 w 4699113"/>
              <a:gd name="connsiteY4603" fmla="*/ 2717874 h 4925960"/>
              <a:gd name="connsiteX4604" fmla="*/ 1055874 w 4699113"/>
              <a:gd name="connsiteY4604" fmla="*/ 2691199 h 4925960"/>
              <a:gd name="connsiteX4605" fmla="*/ 1084411 w 4699113"/>
              <a:gd name="connsiteY4605" fmla="*/ 2676379 h 4925960"/>
              <a:gd name="connsiteX4606" fmla="*/ 1211243 w 4699113"/>
              <a:gd name="connsiteY4606" fmla="*/ 2649704 h 4925960"/>
              <a:gd name="connsiteX4607" fmla="*/ 1334903 w 4699113"/>
              <a:gd name="connsiteY4607" fmla="*/ 2623029 h 4925960"/>
              <a:gd name="connsiteX4608" fmla="*/ 1417344 w 4699113"/>
              <a:gd name="connsiteY4608" fmla="*/ 2602282 h 4925960"/>
              <a:gd name="connsiteX4609" fmla="*/ 1499785 w 4699113"/>
              <a:gd name="connsiteY4609" fmla="*/ 2584499 h 4925960"/>
              <a:gd name="connsiteX4610" fmla="*/ 1582225 w 4699113"/>
              <a:gd name="connsiteY4610" fmla="*/ 2566716 h 4925960"/>
              <a:gd name="connsiteX4611" fmla="*/ 1664666 w 4699113"/>
              <a:gd name="connsiteY4611" fmla="*/ 2545969 h 4925960"/>
              <a:gd name="connsiteX4612" fmla="*/ 2470046 w 4699113"/>
              <a:gd name="connsiteY4612" fmla="*/ 2534113 h 4925960"/>
              <a:gd name="connsiteX4613" fmla="*/ 2451022 w 4699113"/>
              <a:gd name="connsiteY4613" fmla="*/ 2540041 h 4925960"/>
              <a:gd name="connsiteX4614" fmla="*/ 2441510 w 4699113"/>
              <a:gd name="connsiteY4614" fmla="*/ 2554860 h 4925960"/>
              <a:gd name="connsiteX4615" fmla="*/ 2479559 w 4699113"/>
              <a:gd name="connsiteY4615" fmla="*/ 2560788 h 4925960"/>
              <a:gd name="connsiteX4616" fmla="*/ 2517608 w 4699113"/>
              <a:gd name="connsiteY4616" fmla="*/ 2569680 h 4925960"/>
              <a:gd name="connsiteX4617" fmla="*/ 2539804 w 4699113"/>
              <a:gd name="connsiteY4617" fmla="*/ 2569680 h 4925960"/>
              <a:gd name="connsiteX4618" fmla="*/ 2562000 w 4699113"/>
              <a:gd name="connsiteY4618" fmla="*/ 2554860 h 4925960"/>
              <a:gd name="connsiteX4619" fmla="*/ 2517608 w 4699113"/>
              <a:gd name="connsiteY4619" fmla="*/ 2543005 h 4925960"/>
              <a:gd name="connsiteX4620" fmla="*/ 719770 w 4699113"/>
              <a:gd name="connsiteY4620" fmla="*/ 2534113 h 4925960"/>
              <a:gd name="connsiteX4621" fmla="*/ 656354 w 4699113"/>
              <a:gd name="connsiteY4621" fmla="*/ 2543005 h 4925960"/>
              <a:gd name="connsiteX4622" fmla="*/ 624646 w 4699113"/>
              <a:gd name="connsiteY4622" fmla="*/ 2554860 h 4925960"/>
              <a:gd name="connsiteX4623" fmla="*/ 621475 w 4699113"/>
              <a:gd name="connsiteY4623" fmla="*/ 2587463 h 4925960"/>
              <a:gd name="connsiteX4624" fmla="*/ 627817 w 4699113"/>
              <a:gd name="connsiteY4624" fmla="*/ 2593391 h 4925960"/>
              <a:gd name="connsiteX4625" fmla="*/ 643671 w 4699113"/>
              <a:gd name="connsiteY4625" fmla="*/ 2593391 h 4925960"/>
              <a:gd name="connsiteX4626" fmla="*/ 684891 w 4699113"/>
              <a:gd name="connsiteY4626" fmla="*/ 2584499 h 4925960"/>
              <a:gd name="connsiteX4627" fmla="*/ 722941 w 4699113"/>
              <a:gd name="connsiteY4627" fmla="*/ 2572643 h 4925960"/>
              <a:gd name="connsiteX4628" fmla="*/ 754649 w 4699113"/>
              <a:gd name="connsiteY4628" fmla="*/ 2569680 h 4925960"/>
              <a:gd name="connsiteX4629" fmla="*/ 783186 w 4699113"/>
              <a:gd name="connsiteY4629" fmla="*/ 2560788 h 4925960"/>
              <a:gd name="connsiteX4630" fmla="*/ 783186 w 4699113"/>
              <a:gd name="connsiteY4630" fmla="*/ 2554860 h 4925960"/>
              <a:gd name="connsiteX4631" fmla="*/ 783186 w 4699113"/>
              <a:gd name="connsiteY4631" fmla="*/ 2551896 h 4925960"/>
              <a:gd name="connsiteX4632" fmla="*/ 2381264 w 4699113"/>
              <a:gd name="connsiteY4632" fmla="*/ 2528185 h 4925960"/>
              <a:gd name="connsiteX4633" fmla="*/ 2206871 w 4699113"/>
              <a:gd name="connsiteY4633" fmla="*/ 2531149 h 4925960"/>
              <a:gd name="connsiteX4634" fmla="*/ 2032477 w 4699113"/>
              <a:gd name="connsiteY4634" fmla="*/ 2560788 h 4925960"/>
              <a:gd name="connsiteX4635" fmla="*/ 2022965 w 4699113"/>
              <a:gd name="connsiteY4635" fmla="*/ 2560788 h 4925960"/>
              <a:gd name="connsiteX4636" fmla="*/ 2019794 w 4699113"/>
              <a:gd name="connsiteY4636" fmla="*/ 2569680 h 4925960"/>
              <a:gd name="connsiteX4637" fmla="*/ 2026136 w 4699113"/>
              <a:gd name="connsiteY4637" fmla="*/ 2575608 h 4925960"/>
              <a:gd name="connsiteX4638" fmla="*/ 2035648 w 4699113"/>
              <a:gd name="connsiteY4638" fmla="*/ 2572643 h 4925960"/>
              <a:gd name="connsiteX4639" fmla="*/ 2070527 w 4699113"/>
              <a:gd name="connsiteY4639" fmla="*/ 2569680 h 4925960"/>
              <a:gd name="connsiteX4640" fmla="*/ 2108576 w 4699113"/>
              <a:gd name="connsiteY4640" fmla="*/ 2563752 h 4925960"/>
              <a:gd name="connsiteX4641" fmla="*/ 2194188 w 4699113"/>
              <a:gd name="connsiteY4641" fmla="*/ 2554860 h 4925960"/>
              <a:gd name="connsiteX4642" fmla="*/ 2273458 w 4699113"/>
              <a:gd name="connsiteY4642" fmla="*/ 2548933 h 4925960"/>
              <a:gd name="connsiteX4643" fmla="*/ 2333702 w 4699113"/>
              <a:gd name="connsiteY4643" fmla="*/ 2548933 h 4925960"/>
              <a:gd name="connsiteX4644" fmla="*/ 2387606 w 4699113"/>
              <a:gd name="connsiteY4644" fmla="*/ 2551896 h 4925960"/>
              <a:gd name="connsiteX4645" fmla="*/ 2397118 w 4699113"/>
              <a:gd name="connsiteY4645" fmla="*/ 2551896 h 4925960"/>
              <a:gd name="connsiteX4646" fmla="*/ 2400289 w 4699113"/>
              <a:gd name="connsiteY4646" fmla="*/ 2551896 h 4925960"/>
              <a:gd name="connsiteX4647" fmla="*/ 2403460 w 4699113"/>
              <a:gd name="connsiteY4647" fmla="*/ 2531149 h 4925960"/>
              <a:gd name="connsiteX4648" fmla="*/ 3931782 w 4699113"/>
              <a:gd name="connsiteY4648" fmla="*/ 2522258 h 4925960"/>
              <a:gd name="connsiteX4649" fmla="*/ 3925440 w 4699113"/>
              <a:gd name="connsiteY4649" fmla="*/ 2528185 h 4925960"/>
              <a:gd name="connsiteX4650" fmla="*/ 3925440 w 4699113"/>
              <a:gd name="connsiteY4650" fmla="*/ 2534113 h 4925960"/>
              <a:gd name="connsiteX4651" fmla="*/ 3928611 w 4699113"/>
              <a:gd name="connsiteY4651" fmla="*/ 2545969 h 4925960"/>
              <a:gd name="connsiteX4652" fmla="*/ 3934952 w 4699113"/>
              <a:gd name="connsiteY4652" fmla="*/ 2543005 h 4925960"/>
              <a:gd name="connsiteX4653" fmla="*/ 3950806 w 4699113"/>
              <a:gd name="connsiteY4653" fmla="*/ 2540041 h 4925960"/>
              <a:gd name="connsiteX4654" fmla="*/ 3963489 w 4699113"/>
              <a:gd name="connsiteY4654" fmla="*/ 2540041 h 4925960"/>
              <a:gd name="connsiteX4655" fmla="*/ 3963489 w 4699113"/>
              <a:gd name="connsiteY4655" fmla="*/ 2554860 h 4925960"/>
              <a:gd name="connsiteX4656" fmla="*/ 3957148 w 4699113"/>
              <a:gd name="connsiteY4656" fmla="*/ 2575608 h 4925960"/>
              <a:gd name="connsiteX4657" fmla="*/ 3976172 w 4699113"/>
              <a:gd name="connsiteY4657" fmla="*/ 2566716 h 4925960"/>
              <a:gd name="connsiteX4658" fmla="*/ 3995197 w 4699113"/>
              <a:gd name="connsiteY4658" fmla="*/ 2572643 h 4925960"/>
              <a:gd name="connsiteX4659" fmla="*/ 4001539 w 4699113"/>
              <a:gd name="connsiteY4659" fmla="*/ 2581535 h 4925960"/>
              <a:gd name="connsiteX4660" fmla="*/ 4001539 w 4699113"/>
              <a:gd name="connsiteY4660" fmla="*/ 2590427 h 4925960"/>
              <a:gd name="connsiteX4661" fmla="*/ 3995197 w 4699113"/>
              <a:gd name="connsiteY4661" fmla="*/ 2593391 h 4925960"/>
              <a:gd name="connsiteX4662" fmla="*/ 3985685 w 4699113"/>
              <a:gd name="connsiteY4662" fmla="*/ 2590427 h 4925960"/>
              <a:gd name="connsiteX4663" fmla="*/ 3979343 w 4699113"/>
              <a:gd name="connsiteY4663" fmla="*/ 2584499 h 4925960"/>
              <a:gd name="connsiteX4664" fmla="*/ 3969831 w 4699113"/>
              <a:gd name="connsiteY4664" fmla="*/ 2587463 h 4925960"/>
              <a:gd name="connsiteX4665" fmla="*/ 3963489 w 4699113"/>
              <a:gd name="connsiteY4665" fmla="*/ 2593391 h 4925960"/>
              <a:gd name="connsiteX4666" fmla="*/ 3969831 w 4699113"/>
              <a:gd name="connsiteY4666" fmla="*/ 2605246 h 4925960"/>
              <a:gd name="connsiteX4667" fmla="*/ 3973002 w 4699113"/>
              <a:gd name="connsiteY4667" fmla="*/ 2608210 h 4925960"/>
              <a:gd name="connsiteX4668" fmla="*/ 3973002 w 4699113"/>
              <a:gd name="connsiteY4668" fmla="*/ 2611174 h 4925960"/>
              <a:gd name="connsiteX4669" fmla="*/ 3982514 w 4699113"/>
              <a:gd name="connsiteY4669" fmla="*/ 2611174 h 4925960"/>
              <a:gd name="connsiteX4670" fmla="*/ 3992026 w 4699113"/>
              <a:gd name="connsiteY4670" fmla="*/ 2614138 h 4925960"/>
              <a:gd name="connsiteX4671" fmla="*/ 4001539 w 4699113"/>
              <a:gd name="connsiteY4671" fmla="*/ 2623029 h 4925960"/>
              <a:gd name="connsiteX4672" fmla="*/ 4007880 w 4699113"/>
              <a:gd name="connsiteY4672" fmla="*/ 2631921 h 4925960"/>
              <a:gd name="connsiteX4673" fmla="*/ 4007880 w 4699113"/>
              <a:gd name="connsiteY4673" fmla="*/ 2637849 h 4925960"/>
              <a:gd name="connsiteX4674" fmla="*/ 4001539 w 4699113"/>
              <a:gd name="connsiteY4674" fmla="*/ 2643776 h 4925960"/>
              <a:gd name="connsiteX4675" fmla="*/ 3992026 w 4699113"/>
              <a:gd name="connsiteY4675" fmla="*/ 2643776 h 4925960"/>
              <a:gd name="connsiteX4676" fmla="*/ 3979343 w 4699113"/>
              <a:gd name="connsiteY4676" fmla="*/ 2634885 h 4925960"/>
              <a:gd name="connsiteX4677" fmla="*/ 3976172 w 4699113"/>
              <a:gd name="connsiteY4677" fmla="*/ 2652668 h 4925960"/>
              <a:gd name="connsiteX4678" fmla="*/ 3992026 w 4699113"/>
              <a:gd name="connsiteY4678" fmla="*/ 2658596 h 4925960"/>
              <a:gd name="connsiteX4679" fmla="*/ 3992026 w 4699113"/>
              <a:gd name="connsiteY4679" fmla="*/ 2664524 h 4925960"/>
              <a:gd name="connsiteX4680" fmla="*/ 4007880 w 4699113"/>
              <a:gd name="connsiteY4680" fmla="*/ 2670451 h 4925960"/>
              <a:gd name="connsiteX4681" fmla="*/ 4017393 w 4699113"/>
              <a:gd name="connsiteY4681" fmla="*/ 2685271 h 4925960"/>
              <a:gd name="connsiteX4682" fmla="*/ 4001539 w 4699113"/>
              <a:gd name="connsiteY4682" fmla="*/ 2691199 h 4925960"/>
              <a:gd name="connsiteX4683" fmla="*/ 3982514 w 4699113"/>
              <a:gd name="connsiteY4683" fmla="*/ 2679343 h 4925960"/>
              <a:gd name="connsiteX4684" fmla="*/ 3979343 w 4699113"/>
              <a:gd name="connsiteY4684" fmla="*/ 2679343 h 4925960"/>
              <a:gd name="connsiteX4685" fmla="*/ 3979343 w 4699113"/>
              <a:gd name="connsiteY4685" fmla="*/ 2685271 h 4925960"/>
              <a:gd name="connsiteX4686" fmla="*/ 3979343 w 4699113"/>
              <a:gd name="connsiteY4686" fmla="*/ 2688235 h 4925960"/>
              <a:gd name="connsiteX4687" fmla="*/ 3982514 w 4699113"/>
              <a:gd name="connsiteY4687" fmla="*/ 2706018 h 4925960"/>
              <a:gd name="connsiteX4688" fmla="*/ 4001539 w 4699113"/>
              <a:gd name="connsiteY4688" fmla="*/ 2714909 h 4925960"/>
              <a:gd name="connsiteX4689" fmla="*/ 4017393 w 4699113"/>
              <a:gd name="connsiteY4689" fmla="*/ 2717874 h 4925960"/>
              <a:gd name="connsiteX4690" fmla="*/ 4017393 w 4699113"/>
              <a:gd name="connsiteY4690" fmla="*/ 2732693 h 4925960"/>
              <a:gd name="connsiteX4691" fmla="*/ 4004710 w 4699113"/>
              <a:gd name="connsiteY4691" fmla="*/ 2738620 h 4925960"/>
              <a:gd name="connsiteX4692" fmla="*/ 3995197 w 4699113"/>
              <a:gd name="connsiteY4692" fmla="*/ 2735657 h 4925960"/>
              <a:gd name="connsiteX4693" fmla="*/ 3985685 w 4699113"/>
              <a:gd name="connsiteY4693" fmla="*/ 2732693 h 4925960"/>
              <a:gd name="connsiteX4694" fmla="*/ 3982514 w 4699113"/>
              <a:gd name="connsiteY4694" fmla="*/ 2735657 h 4925960"/>
              <a:gd name="connsiteX4695" fmla="*/ 3982514 w 4699113"/>
              <a:gd name="connsiteY4695" fmla="*/ 2738620 h 4925960"/>
              <a:gd name="connsiteX4696" fmla="*/ 3982514 w 4699113"/>
              <a:gd name="connsiteY4696" fmla="*/ 2741584 h 4925960"/>
              <a:gd name="connsiteX4697" fmla="*/ 4004710 w 4699113"/>
              <a:gd name="connsiteY4697" fmla="*/ 2762332 h 4925960"/>
              <a:gd name="connsiteX4698" fmla="*/ 4033247 w 4699113"/>
              <a:gd name="connsiteY4698" fmla="*/ 2774187 h 4925960"/>
              <a:gd name="connsiteX4699" fmla="*/ 4026905 w 4699113"/>
              <a:gd name="connsiteY4699" fmla="*/ 2738620 h 4925960"/>
              <a:gd name="connsiteX4700" fmla="*/ 4033247 w 4699113"/>
              <a:gd name="connsiteY4700" fmla="*/ 2706018 h 4925960"/>
              <a:gd name="connsiteX4701" fmla="*/ 4039588 w 4699113"/>
              <a:gd name="connsiteY4701" fmla="*/ 2726765 h 4925960"/>
              <a:gd name="connsiteX4702" fmla="*/ 4045930 w 4699113"/>
              <a:gd name="connsiteY4702" fmla="*/ 2741584 h 4925960"/>
              <a:gd name="connsiteX4703" fmla="*/ 4061784 w 4699113"/>
              <a:gd name="connsiteY4703" fmla="*/ 2711946 h 4925960"/>
              <a:gd name="connsiteX4704" fmla="*/ 4049101 w 4699113"/>
              <a:gd name="connsiteY4704" fmla="*/ 2676379 h 4925960"/>
              <a:gd name="connsiteX4705" fmla="*/ 4039588 w 4699113"/>
              <a:gd name="connsiteY4705" fmla="*/ 2679343 h 4925960"/>
              <a:gd name="connsiteX4706" fmla="*/ 4033247 w 4699113"/>
              <a:gd name="connsiteY4706" fmla="*/ 2670451 h 4925960"/>
              <a:gd name="connsiteX4707" fmla="*/ 4017393 w 4699113"/>
              <a:gd name="connsiteY4707" fmla="*/ 2623029 h 4925960"/>
              <a:gd name="connsiteX4708" fmla="*/ 4017393 w 4699113"/>
              <a:gd name="connsiteY4708" fmla="*/ 2566716 h 4925960"/>
              <a:gd name="connsiteX4709" fmla="*/ 4007880 w 4699113"/>
              <a:gd name="connsiteY4709" fmla="*/ 2554860 h 4925960"/>
              <a:gd name="connsiteX4710" fmla="*/ 4001539 w 4699113"/>
              <a:gd name="connsiteY4710" fmla="*/ 2548933 h 4925960"/>
              <a:gd name="connsiteX4711" fmla="*/ 3982514 w 4699113"/>
              <a:gd name="connsiteY4711" fmla="*/ 2543005 h 4925960"/>
              <a:gd name="connsiteX4712" fmla="*/ 3963489 w 4699113"/>
              <a:gd name="connsiteY4712" fmla="*/ 2540041 h 4925960"/>
              <a:gd name="connsiteX4713" fmla="*/ 3950806 w 4699113"/>
              <a:gd name="connsiteY4713" fmla="*/ 2525221 h 4925960"/>
              <a:gd name="connsiteX4714" fmla="*/ 1255634 w 4699113"/>
              <a:gd name="connsiteY4714" fmla="*/ 2507438 h 4925960"/>
              <a:gd name="connsiteX4715" fmla="*/ 1242950 w 4699113"/>
              <a:gd name="connsiteY4715" fmla="*/ 2510402 h 4925960"/>
              <a:gd name="connsiteX4716" fmla="*/ 1220755 w 4699113"/>
              <a:gd name="connsiteY4716" fmla="*/ 2519294 h 4925960"/>
              <a:gd name="connsiteX4717" fmla="*/ 1217584 w 4699113"/>
              <a:gd name="connsiteY4717" fmla="*/ 2540041 h 4925960"/>
              <a:gd name="connsiteX4718" fmla="*/ 1217584 w 4699113"/>
              <a:gd name="connsiteY4718" fmla="*/ 2551896 h 4925960"/>
              <a:gd name="connsiteX4719" fmla="*/ 1204901 w 4699113"/>
              <a:gd name="connsiteY4719" fmla="*/ 2563752 h 4925960"/>
              <a:gd name="connsiteX4720" fmla="*/ 1198559 w 4699113"/>
              <a:gd name="connsiteY4720" fmla="*/ 2563752 h 4925960"/>
              <a:gd name="connsiteX4721" fmla="*/ 1192218 w 4699113"/>
              <a:gd name="connsiteY4721" fmla="*/ 2563752 h 4925960"/>
              <a:gd name="connsiteX4722" fmla="*/ 1189047 w 4699113"/>
              <a:gd name="connsiteY4722" fmla="*/ 2551896 h 4925960"/>
              <a:gd name="connsiteX4723" fmla="*/ 1192218 w 4699113"/>
              <a:gd name="connsiteY4723" fmla="*/ 2540041 h 4925960"/>
              <a:gd name="connsiteX4724" fmla="*/ 1192218 w 4699113"/>
              <a:gd name="connsiteY4724" fmla="*/ 2525221 h 4925960"/>
              <a:gd name="connsiteX4725" fmla="*/ 1176364 w 4699113"/>
              <a:gd name="connsiteY4725" fmla="*/ 2525221 h 4925960"/>
              <a:gd name="connsiteX4726" fmla="*/ 1166851 w 4699113"/>
              <a:gd name="connsiteY4726" fmla="*/ 2525221 h 4925960"/>
              <a:gd name="connsiteX4727" fmla="*/ 1154168 w 4699113"/>
              <a:gd name="connsiteY4727" fmla="*/ 2528185 h 4925960"/>
              <a:gd name="connsiteX4728" fmla="*/ 1147827 w 4699113"/>
              <a:gd name="connsiteY4728" fmla="*/ 2540041 h 4925960"/>
              <a:gd name="connsiteX4729" fmla="*/ 1147827 w 4699113"/>
              <a:gd name="connsiteY4729" fmla="*/ 2548933 h 4925960"/>
              <a:gd name="connsiteX4730" fmla="*/ 1154168 w 4699113"/>
              <a:gd name="connsiteY4730" fmla="*/ 2554860 h 4925960"/>
              <a:gd name="connsiteX4731" fmla="*/ 1166851 w 4699113"/>
              <a:gd name="connsiteY4731" fmla="*/ 2560788 h 4925960"/>
              <a:gd name="connsiteX4732" fmla="*/ 1170022 w 4699113"/>
              <a:gd name="connsiteY4732" fmla="*/ 2566716 h 4925960"/>
              <a:gd name="connsiteX4733" fmla="*/ 1166851 w 4699113"/>
              <a:gd name="connsiteY4733" fmla="*/ 2569680 h 4925960"/>
              <a:gd name="connsiteX4734" fmla="*/ 1125631 w 4699113"/>
              <a:gd name="connsiteY4734" fmla="*/ 2581535 h 4925960"/>
              <a:gd name="connsiteX4735" fmla="*/ 1084411 w 4699113"/>
              <a:gd name="connsiteY4735" fmla="*/ 2587463 h 4925960"/>
              <a:gd name="connsiteX4736" fmla="*/ 1090752 w 4699113"/>
              <a:gd name="connsiteY4736" fmla="*/ 2572643 h 4925960"/>
              <a:gd name="connsiteX4737" fmla="*/ 1100265 w 4699113"/>
              <a:gd name="connsiteY4737" fmla="*/ 2554860 h 4925960"/>
              <a:gd name="connsiteX4738" fmla="*/ 1071728 w 4699113"/>
              <a:gd name="connsiteY4738" fmla="*/ 2566716 h 4925960"/>
              <a:gd name="connsiteX4739" fmla="*/ 1046361 w 4699113"/>
              <a:gd name="connsiteY4739" fmla="*/ 2572643 h 4925960"/>
              <a:gd name="connsiteX4740" fmla="*/ 1040020 w 4699113"/>
              <a:gd name="connsiteY4740" fmla="*/ 2590427 h 4925960"/>
              <a:gd name="connsiteX4741" fmla="*/ 1036849 w 4699113"/>
              <a:gd name="connsiteY4741" fmla="*/ 2605246 h 4925960"/>
              <a:gd name="connsiteX4742" fmla="*/ 1017824 w 4699113"/>
              <a:gd name="connsiteY4742" fmla="*/ 2611174 h 4925960"/>
              <a:gd name="connsiteX4743" fmla="*/ 995629 w 4699113"/>
              <a:gd name="connsiteY4743" fmla="*/ 2614138 h 4925960"/>
              <a:gd name="connsiteX4744" fmla="*/ 995629 w 4699113"/>
              <a:gd name="connsiteY4744" fmla="*/ 2617102 h 4925960"/>
              <a:gd name="connsiteX4745" fmla="*/ 998800 w 4699113"/>
              <a:gd name="connsiteY4745" fmla="*/ 2617102 h 4925960"/>
              <a:gd name="connsiteX4746" fmla="*/ 1059045 w 4699113"/>
              <a:gd name="connsiteY4746" fmla="*/ 2608210 h 4925960"/>
              <a:gd name="connsiteX4747" fmla="*/ 1116119 w 4699113"/>
              <a:gd name="connsiteY4747" fmla="*/ 2593391 h 4925960"/>
              <a:gd name="connsiteX4748" fmla="*/ 1201730 w 4699113"/>
              <a:gd name="connsiteY4748" fmla="*/ 2575608 h 4925960"/>
              <a:gd name="connsiteX4749" fmla="*/ 1284171 w 4699113"/>
              <a:gd name="connsiteY4749" fmla="*/ 2554860 h 4925960"/>
              <a:gd name="connsiteX4750" fmla="*/ 1271488 w 4699113"/>
              <a:gd name="connsiteY4750" fmla="*/ 2551896 h 4925960"/>
              <a:gd name="connsiteX4751" fmla="*/ 1261975 w 4699113"/>
              <a:gd name="connsiteY4751" fmla="*/ 2548933 h 4925960"/>
              <a:gd name="connsiteX4752" fmla="*/ 1249292 w 4699113"/>
              <a:gd name="connsiteY4752" fmla="*/ 2551896 h 4925960"/>
              <a:gd name="connsiteX4753" fmla="*/ 1236609 w 4699113"/>
              <a:gd name="connsiteY4753" fmla="*/ 2548933 h 4925960"/>
              <a:gd name="connsiteX4754" fmla="*/ 1246121 w 4699113"/>
              <a:gd name="connsiteY4754" fmla="*/ 2543005 h 4925960"/>
              <a:gd name="connsiteX4755" fmla="*/ 1258804 w 4699113"/>
              <a:gd name="connsiteY4755" fmla="*/ 2531149 h 4925960"/>
              <a:gd name="connsiteX4756" fmla="*/ 1265146 w 4699113"/>
              <a:gd name="connsiteY4756" fmla="*/ 2525221 h 4925960"/>
              <a:gd name="connsiteX4757" fmla="*/ 1265146 w 4699113"/>
              <a:gd name="connsiteY4757" fmla="*/ 2510402 h 4925960"/>
              <a:gd name="connsiteX4758" fmla="*/ 1407832 w 4699113"/>
              <a:gd name="connsiteY4758" fmla="*/ 2492619 h 4925960"/>
              <a:gd name="connsiteX4759" fmla="*/ 1372953 w 4699113"/>
              <a:gd name="connsiteY4759" fmla="*/ 2498547 h 4925960"/>
              <a:gd name="connsiteX4760" fmla="*/ 1344416 w 4699113"/>
              <a:gd name="connsiteY4760" fmla="*/ 2513366 h 4925960"/>
              <a:gd name="connsiteX4761" fmla="*/ 1341245 w 4699113"/>
              <a:gd name="connsiteY4761" fmla="*/ 2522258 h 4925960"/>
              <a:gd name="connsiteX4762" fmla="*/ 1334903 w 4699113"/>
              <a:gd name="connsiteY4762" fmla="*/ 2528185 h 4925960"/>
              <a:gd name="connsiteX4763" fmla="*/ 1372953 w 4699113"/>
              <a:gd name="connsiteY4763" fmla="*/ 2519294 h 4925960"/>
              <a:gd name="connsiteX4764" fmla="*/ 1940525 w 4699113"/>
              <a:gd name="connsiteY4764" fmla="*/ 2483727 h 4925960"/>
              <a:gd name="connsiteX4765" fmla="*/ 1959549 w 4699113"/>
              <a:gd name="connsiteY4765" fmla="*/ 2483727 h 4925960"/>
              <a:gd name="connsiteX4766" fmla="*/ 1946866 w 4699113"/>
              <a:gd name="connsiteY4766" fmla="*/ 2492619 h 4925960"/>
              <a:gd name="connsiteX4767" fmla="*/ 1934183 w 4699113"/>
              <a:gd name="connsiteY4767" fmla="*/ 2492619 h 4925960"/>
              <a:gd name="connsiteX4768" fmla="*/ 1918329 w 4699113"/>
              <a:gd name="connsiteY4768" fmla="*/ 2501510 h 4925960"/>
              <a:gd name="connsiteX4769" fmla="*/ 1899304 w 4699113"/>
              <a:gd name="connsiteY4769" fmla="*/ 2501510 h 4925960"/>
              <a:gd name="connsiteX4770" fmla="*/ 1892963 w 4699113"/>
              <a:gd name="connsiteY4770" fmla="*/ 2507438 h 4925960"/>
              <a:gd name="connsiteX4771" fmla="*/ 1877109 w 4699113"/>
              <a:gd name="connsiteY4771" fmla="*/ 2510402 h 4925960"/>
              <a:gd name="connsiteX4772" fmla="*/ 1867596 w 4699113"/>
              <a:gd name="connsiteY4772" fmla="*/ 2513366 h 4925960"/>
              <a:gd name="connsiteX4773" fmla="*/ 1851742 w 4699113"/>
              <a:gd name="connsiteY4773" fmla="*/ 2513366 h 4925960"/>
              <a:gd name="connsiteX4774" fmla="*/ 1816864 w 4699113"/>
              <a:gd name="connsiteY4774" fmla="*/ 2531149 h 4925960"/>
              <a:gd name="connsiteX4775" fmla="*/ 1781985 w 4699113"/>
              <a:gd name="connsiteY4775" fmla="*/ 2540041 h 4925960"/>
              <a:gd name="connsiteX4776" fmla="*/ 1762960 w 4699113"/>
              <a:gd name="connsiteY4776" fmla="*/ 2548933 h 4925960"/>
              <a:gd name="connsiteX4777" fmla="*/ 1740765 w 4699113"/>
              <a:gd name="connsiteY4777" fmla="*/ 2554860 h 4925960"/>
              <a:gd name="connsiteX4778" fmla="*/ 1699544 w 4699113"/>
              <a:gd name="connsiteY4778" fmla="*/ 2569680 h 4925960"/>
              <a:gd name="connsiteX4779" fmla="*/ 1661495 w 4699113"/>
              <a:gd name="connsiteY4779" fmla="*/ 2587463 h 4925960"/>
              <a:gd name="connsiteX4780" fmla="*/ 1655153 w 4699113"/>
              <a:gd name="connsiteY4780" fmla="*/ 2590427 h 4925960"/>
              <a:gd name="connsiteX4781" fmla="*/ 1642470 w 4699113"/>
              <a:gd name="connsiteY4781" fmla="*/ 2590427 h 4925960"/>
              <a:gd name="connsiteX4782" fmla="*/ 1639299 w 4699113"/>
              <a:gd name="connsiteY4782" fmla="*/ 2590427 h 4925960"/>
              <a:gd name="connsiteX4783" fmla="*/ 1636129 w 4699113"/>
              <a:gd name="connsiteY4783" fmla="*/ 2593391 h 4925960"/>
              <a:gd name="connsiteX4784" fmla="*/ 1636129 w 4699113"/>
              <a:gd name="connsiteY4784" fmla="*/ 2590427 h 4925960"/>
              <a:gd name="connsiteX4785" fmla="*/ 1639299 w 4699113"/>
              <a:gd name="connsiteY4785" fmla="*/ 2587463 h 4925960"/>
              <a:gd name="connsiteX4786" fmla="*/ 1648812 w 4699113"/>
              <a:gd name="connsiteY4786" fmla="*/ 2584499 h 4925960"/>
              <a:gd name="connsiteX4787" fmla="*/ 1658324 w 4699113"/>
              <a:gd name="connsiteY4787" fmla="*/ 2581535 h 4925960"/>
              <a:gd name="connsiteX4788" fmla="*/ 1696374 w 4699113"/>
              <a:gd name="connsiteY4788" fmla="*/ 2563752 h 4925960"/>
              <a:gd name="connsiteX4789" fmla="*/ 1734423 w 4699113"/>
              <a:gd name="connsiteY4789" fmla="*/ 2548933 h 4925960"/>
              <a:gd name="connsiteX4790" fmla="*/ 1756619 w 4699113"/>
              <a:gd name="connsiteY4790" fmla="*/ 2540041 h 4925960"/>
              <a:gd name="connsiteX4791" fmla="*/ 1778814 w 4699113"/>
              <a:gd name="connsiteY4791" fmla="*/ 2534113 h 4925960"/>
              <a:gd name="connsiteX4792" fmla="*/ 1810522 w 4699113"/>
              <a:gd name="connsiteY4792" fmla="*/ 2519294 h 4925960"/>
              <a:gd name="connsiteX4793" fmla="*/ 1848572 w 4699113"/>
              <a:gd name="connsiteY4793" fmla="*/ 2510402 h 4925960"/>
              <a:gd name="connsiteX4794" fmla="*/ 1858084 w 4699113"/>
              <a:gd name="connsiteY4794" fmla="*/ 2507438 h 4925960"/>
              <a:gd name="connsiteX4795" fmla="*/ 1873938 w 4699113"/>
              <a:gd name="connsiteY4795" fmla="*/ 2504475 h 4925960"/>
              <a:gd name="connsiteX4796" fmla="*/ 1883450 w 4699113"/>
              <a:gd name="connsiteY4796" fmla="*/ 2498547 h 4925960"/>
              <a:gd name="connsiteX4797" fmla="*/ 1896134 w 4699113"/>
              <a:gd name="connsiteY4797" fmla="*/ 2498547 h 4925960"/>
              <a:gd name="connsiteX4798" fmla="*/ 1911987 w 4699113"/>
              <a:gd name="connsiteY4798" fmla="*/ 2489655 h 4925960"/>
              <a:gd name="connsiteX4799" fmla="*/ 1927841 w 4699113"/>
              <a:gd name="connsiteY4799" fmla="*/ 2489655 h 4925960"/>
              <a:gd name="connsiteX4800" fmla="*/ 1170022 w 4699113"/>
              <a:gd name="connsiteY4800" fmla="*/ 2471872 h 4925960"/>
              <a:gd name="connsiteX4801" fmla="*/ 1150998 w 4699113"/>
              <a:gd name="connsiteY4801" fmla="*/ 2483727 h 4925960"/>
              <a:gd name="connsiteX4802" fmla="*/ 1150998 w 4699113"/>
              <a:gd name="connsiteY4802" fmla="*/ 2501510 h 4925960"/>
              <a:gd name="connsiteX4803" fmla="*/ 1154168 w 4699113"/>
              <a:gd name="connsiteY4803" fmla="*/ 2510402 h 4925960"/>
              <a:gd name="connsiteX4804" fmla="*/ 1166851 w 4699113"/>
              <a:gd name="connsiteY4804" fmla="*/ 2510402 h 4925960"/>
              <a:gd name="connsiteX4805" fmla="*/ 1189047 w 4699113"/>
              <a:gd name="connsiteY4805" fmla="*/ 2507438 h 4925960"/>
              <a:gd name="connsiteX4806" fmla="*/ 1195389 w 4699113"/>
              <a:gd name="connsiteY4806" fmla="*/ 2486691 h 4925960"/>
              <a:gd name="connsiteX4807" fmla="*/ 1189047 w 4699113"/>
              <a:gd name="connsiteY4807" fmla="*/ 2471872 h 4925960"/>
              <a:gd name="connsiteX4808" fmla="*/ 2764930 w 4699113"/>
              <a:gd name="connsiteY4808" fmla="*/ 2468908 h 4925960"/>
              <a:gd name="connsiteX4809" fmla="*/ 2787126 w 4699113"/>
              <a:gd name="connsiteY4809" fmla="*/ 2468908 h 4925960"/>
              <a:gd name="connsiteX4810" fmla="*/ 2771272 w 4699113"/>
              <a:gd name="connsiteY4810" fmla="*/ 2489655 h 4925960"/>
              <a:gd name="connsiteX4811" fmla="*/ 2742735 w 4699113"/>
              <a:gd name="connsiteY4811" fmla="*/ 2480763 h 4925960"/>
              <a:gd name="connsiteX4812" fmla="*/ 1261975 w 4699113"/>
              <a:gd name="connsiteY4812" fmla="*/ 2457052 h 4925960"/>
              <a:gd name="connsiteX4813" fmla="*/ 1236609 w 4699113"/>
              <a:gd name="connsiteY4813" fmla="*/ 2460016 h 4925960"/>
              <a:gd name="connsiteX4814" fmla="*/ 1220755 w 4699113"/>
              <a:gd name="connsiteY4814" fmla="*/ 2471872 h 4925960"/>
              <a:gd name="connsiteX4815" fmla="*/ 1217584 w 4699113"/>
              <a:gd name="connsiteY4815" fmla="*/ 2486691 h 4925960"/>
              <a:gd name="connsiteX4816" fmla="*/ 1227096 w 4699113"/>
              <a:gd name="connsiteY4816" fmla="*/ 2492619 h 4925960"/>
              <a:gd name="connsiteX4817" fmla="*/ 1255634 w 4699113"/>
              <a:gd name="connsiteY4817" fmla="*/ 2489655 h 4925960"/>
              <a:gd name="connsiteX4818" fmla="*/ 1265146 w 4699113"/>
              <a:gd name="connsiteY4818" fmla="*/ 2465944 h 4925960"/>
              <a:gd name="connsiteX4819" fmla="*/ 1265146 w 4699113"/>
              <a:gd name="connsiteY4819" fmla="*/ 2460016 h 4925960"/>
              <a:gd name="connsiteX4820" fmla="*/ 3915928 w 4699113"/>
              <a:gd name="connsiteY4820" fmla="*/ 2451125 h 4925960"/>
              <a:gd name="connsiteX4821" fmla="*/ 3912757 w 4699113"/>
              <a:gd name="connsiteY4821" fmla="*/ 2468908 h 4925960"/>
              <a:gd name="connsiteX4822" fmla="*/ 3934952 w 4699113"/>
              <a:gd name="connsiteY4822" fmla="*/ 2471872 h 4925960"/>
              <a:gd name="connsiteX4823" fmla="*/ 3953977 w 4699113"/>
              <a:gd name="connsiteY4823" fmla="*/ 2465944 h 4925960"/>
              <a:gd name="connsiteX4824" fmla="*/ 3947636 w 4699113"/>
              <a:gd name="connsiteY4824" fmla="*/ 2460016 h 4925960"/>
              <a:gd name="connsiteX4825" fmla="*/ 3938123 w 4699113"/>
              <a:gd name="connsiteY4825" fmla="*/ 2451125 h 4925960"/>
              <a:gd name="connsiteX4826" fmla="*/ 2286141 w 4699113"/>
              <a:gd name="connsiteY4826" fmla="*/ 2451125 h 4925960"/>
              <a:gd name="connsiteX4827" fmla="*/ 2374923 w 4699113"/>
              <a:gd name="connsiteY4827" fmla="*/ 2451125 h 4925960"/>
              <a:gd name="connsiteX4828" fmla="*/ 2489071 w 4699113"/>
              <a:gd name="connsiteY4828" fmla="*/ 2460016 h 4925960"/>
              <a:gd name="connsiteX4829" fmla="*/ 2596878 w 4699113"/>
              <a:gd name="connsiteY4829" fmla="*/ 2483727 h 4925960"/>
              <a:gd name="connsiteX4830" fmla="*/ 2714198 w 4699113"/>
              <a:gd name="connsiteY4830" fmla="*/ 2525221 h 4925960"/>
              <a:gd name="connsiteX4831" fmla="*/ 2818834 w 4699113"/>
              <a:gd name="connsiteY4831" fmla="*/ 2590427 h 4925960"/>
              <a:gd name="connsiteX4832" fmla="*/ 2888591 w 4699113"/>
              <a:gd name="connsiteY4832" fmla="*/ 2676379 h 4925960"/>
              <a:gd name="connsiteX4833" fmla="*/ 2920299 w 4699113"/>
              <a:gd name="connsiteY4833" fmla="*/ 2783079 h 4925960"/>
              <a:gd name="connsiteX4834" fmla="*/ 2926640 w 4699113"/>
              <a:gd name="connsiteY4834" fmla="*/ 2797898 h 4925960"/>
              <a:gd name="connsiteX4835" fmla="*/ 2923470 w 4699113"/>
              <a:gd name="connsiteY4835" fmla="*/ 2815681 h 4925960"/>
              <a:gd name="connsiteX4836" fmla="*/ 2920299 w 4699113"/>
              <a:gd name="connsiteY4836" fmla="*/ 2845320 h 4925960"/>
              <a:gd name="connsiteX4837" fmla="*/ 2920299 w 4699113"/>
              <a:gd name="connsiteY4837" fmla="*/ 2877923 h 4925960"/>
              <a:gd name="connsiteX4838" fmla="*/ 2888591 w 4699113"/>
              <a:gd name="connsiteY4838" fmla="*/ 2960911 h 4925960"/>
              <a:gd name="connsiteX4839" fmla="*/ 2844200 w 4699113"/>
              <a:gd name="connsiteY4839" fmla="*/ 3037972 h 4925960"/>
              <a:gd name="connsiteX4840" fmla="*/ 2841029 w 4699113"/>
              <a:gd name="connsiteY4840" fmla="*/ 3043900 h 4925960"/>
              <a:gd name="connsiteX4841" fmla="*/ 2837858 w 4699113"/>
              <a:gd name="connsiteY4841" fmla="*/ 3049827 h 4925960"/>
              <a:gd name="connsiteX4842" fmla="*/ 2837858 w 4699113"/>
              <a:gd name="connsiteY4842" fmla="*/ 3043900 h 4925960"/>
              <a:gd name="connsiteX4843" fmla="*/ 2841029 w 4699113"/>
              <a:gd name="connsiteY4843" fmla="*/ 3037972 h 4925960"/>
              <a:gd name="connsiteX4844" fmla="*/ 2866396 w 4699113"/>
              <a:gd name="connsiteY4844" fmla="*/ 2969803 h 4925960"/>
              <a:gd name="connsiteX4845" fmla="*/ 2882250 w 4699113"/>
              <a:gd name="connsiteY4845" fmla="*/ 2901634 h 4925960"/>
              <a:gd name="connsiteX4846" fmla="*/ 2885420 w 4699113"/>
              <a:gd name="connsiteY4846" fmla="*/ 2886814 h 4925960"/>
              <a:gd name="connsiteX4847" fmla="*/ 2875908 w 4699113"/>
              <a:gd name="connsiteY4847" fmla="*/ 2877923 h 4925960"/>
              <a:gd name="connsiteX4848" fmla="*/ 2853712 w 4699113"/>
              <a:gd name="connsiteY4848" fmla="*/ 2883850 h 4925960"/>
              <a:gd name="connsiteX4849" fmla="*/ 2844200 w 4699113"/>
              <a:gd name="connsiteY4849" fmla="*/ 2904598 h 4925960"/>
              <a:gd name="connsiteX4850" fmla="*/ 2844200 w 4699113"/>
              <a:gd name="connsiteY4850" fmla="*/ 2934236 h 4925960"/>
              <a:gd name="connsiteX4851" fmla="*/ 2831517 w 4699113"/>
              <a:gd name="connsiteY4851" fmla="*/ 2949056 h 4925960"/>
              <a:gd name="connsiteX4852" fmla="*/ 2831517 w 4699113"/>
              <a:gd name="connsiteY4852" fmla="*/ 2960911 h 4925960"/>
              <a:gd name="connsiteX4853" fmla="*/ 2825175 w 4699113"/>
              <a:gd name="connsiteY4853" fmla="*/ 2966839 h 4925960"/>
              <a:gd name="connsiteX4854" fmla="*/ 2831517 w 4699113"/>
              <a:gd name="connsiteY4854" fmla="*/ 2969803 h 4925960"/>
              <a:gd name="connsiteX4855" fmla="*/ 2831517 w 4699113"/>
              <a:gd name="connsiteY4855" fmla="*/ 2975730 h 4925960"/>
              <a:gd name="connsiteX4856" fmla="*/ 2834688 w 4699113"/>
              <a:gd name="connsiteY4856" fmla="*/ 2981658 h 4925960"/>
              <a:gd name="connsiteX4857" fmla="*/ 2831517 w 4699113"/>
              <a:gd name="connsiteY4857" fmla="*/ 2987586 h 4925960"/>
              <a:gd name="connsiteX4858" fmla="*/ 2812492 w 4699113"/>
              <a:gd name="connsiteY4858" fmla="*/ 3008333 h 4925960"/>
              <a:gd name="connsiteX4859" fmla="*/ 2809321 w 4699113"/>
              <a:gd name="connsiteY4859" fmla="*/ 3032044 h 4925960"/>
              <a:gd name="connsiteX4860" fmla="*/ 2799809 w 4699113"/>
              <a:gd name="connsiteY4860" fmla="*/ 3046863 h 4925960"/>
              <a:gd name="connsiteX4861" fmla="*/ 2790296 w 4699113"/>
              <a:gd name="connsiteY4861" fmla="*/ 3058719 h 4925960"/>
              <a:gd name="connsiteX4862" fmla="*/ 2771272 w 4699113"/>
              <a:gd name="connsiteY4862" fmla="*/ 3091322 h 4925960"/>
              <a:gd name="connsiteX4863" fmla="*/ 2745906 w 4699113"/>
              <a:gd name="connsiteY4863" fmla="*/ 3126888 h 4925960"/>
              <a:gd name="connsiteX4864" fmla="*/ 2742735 w 4699113"/>
              <a:gd name="connsiteY4864" fmla="*/ 3132816 h 4925960"/>
              <a:gd name="connsiteX4865" fmla="*/ 2742735 w 4699113"/>
              <a:gd name="connsiteY4865" fmla="*/ 3135780 h 4925960"/>
              <a:gd name="connsiteX4866" fmla="*/ 2755418 w 4699113"/>
              <a:gd name="connsiteY4866" fmla="*/ 3144671 h 4925960"/>
              <a:gd name="connsiteX4867" fmla="*/ 2752247 w 4699113"/>
              <a:gd name="connsiteY4867" fmla="*/ 3153563 h 4925960"/>
              <a:gd name="connsiteX4868" fmla="*/ 2742735 w 4699113"/>
              <a:gd name="connsiteY4868" fmla="*/ 3168382 h 4925960"/>
              <a:gd name="connsiteX4869" fmla="*/ 2723710 w 4699113"/>
              <a:gd name="connsiteY4869" fmla="*/ 3168382 h 4925960"/>
              <a:gd name="connsiteX4870" fmla="*/ 2707856 w 4699113"/>
              <a:gd name="connsiteY4870" fmla="*/ 3171346 h 4925960"/>
              <a:gd name="connsiteX4871" fmla="*/ 2701514 w 4699113"/>
              <a:gd name="connsiteY4871" fmla="*/ 3177274 h 4925960"/>
              <a:gd name="connsiteX4872" fmla="*/ 2669806 w 4699113"/>
              <a:gd name="connsiteY4872" fmla="*/ 3212840 h 4925960"/>
              <a:gd name="connsiteX4873" fmla="*/ 2638098 w 4699113"/>
              <a:gd name="connsiteY4873" fmla="*/ 3245443 h 4925960"/>
              <a:gd name="connsiteX4874" fmla="*/ 2593708 w 4699113"/>
              <a:gd name="connsiteY4874" fmla="*/ 3286937 h 4925960"/>
              <a:gd name="connsiteX4875" fmla="*/ 2539804 w 4699113"/>
              <a:gd name="connsiteY4875" fmla="*/ 3322504 h 4925960"/>
              <a:gd name="connsiteX4876" fmla="*/ 2482730 w 4699113"/>
              <a:gd name="connsiteY4876" fmla="*/ 3363998 h 4925960"/>
              <a:gd name="connsiteX4877" fmla="*/ 2422485 w 4699113"/>
              <a:gd name="connsiteY4877" fmla="*/ 3399565 h 4925960"/>
              <a:gd name="connsiteX4878" fmla="*/ 2289312 w 4699113"/>
              <a:gd name="connsiteY4878" fmla="*/ 3464770 h 4925960"/>
              <a:gd name="connsiteX4879" fmla="*/ 2152968 w 4699113"/>
              <a:gd name="connsiteY4879" fmla="*/ 3521083 h 4925960"/>
              <a:gd name="connsiteX4880" fmla="*/ 2045160 w 4699113"/>
              <a:gd name="connsiteY4880" fmla="*/ 3559614 h 4925960"/>
              <a:gd name="connsiteX4881" fmla="*/ 1937354 w 4699113"/>
              <a:gd name="connsiteY4881" fmla="*/ 3586289 h 4925960"/>
              <a:gd name="connsiteX4882" fmla="*/ 1880280 w 4699113"/>
              <a:gd name="connsiteY4882" fmla="*/ 3601108 h 4925960"/>
              <a:gd name="connsiteX4883" fmla="*/ 1826376 w 4699113"/>
              <a:gd name="connsiteY4883" fmla="*/ 3610000 h 4925960"/>
              <a:gd name="connsiteX4884" fmla="*/ 1791497 w 4699113"/>
              <a:gd name="connsiteY4884" fmla="*/ 3615927 h 4925960"/>
              <a:gd name="connsiteX4885" fmla="*/ 1759789 w 4699113"/>
              <a:gd name="connsiteY4885" fmla="*/ 3615927 h 4925960"/>
              <a:gd name="connsiteX4886" fmla="*/ 1734423 w 4699113"/>
              <a:gd name="connsiteY4886" fmla="*/ 3624819 h 4925960"/>
              <a:gd name="connsiteX4887" fmla="*/ 1705886 w 4699113"/>
              <a:gd name="connsiteY4887" fmla="*/ 3624819 h 4925960"/>
              <a:gd name="connsiteX4888" fmla="*/ 1664666 w 4699113"/>
              <a:gd name="connsiteY4888" fmla="*/ 3624819 h 4925960"/>
              <a:gd name="connsiteX4889" fmla="*/ 1629787 w 4699113"/>
              <a:gd name="connsiteY4889" fmla="*/ 3627783 h 4925960"/>
              <a:gd name="connsiteX4890" fmla="*/ 1591738 w 4699113"/>
              <a:gd name="connsiteY4890" fmla="*/ 3624819 h 4925960"/>
              <a:gd name="connsiteX4891" fmla="*/ 1553688 w 4699113"/>
              <a:gd name="connsiteY4891" fmla="*/ 3627783 h 4925960"/>
              <a:gd name="connsiteX4892" fmla="*/ 1547346 w 4699113"/>
              <a:gd name="connsiteY4892" fmla="*/ 3627783 h 4925960"/>
              <a:gd name="connsiteX4893" fmla="*/ 1537834 w 4699113"/>
              <a:gd name="connsiteY4893" fmla="*/ 3624819 h 4925960"/>
              <a:gd name="connsiteX4894" fmla="*/ 1518809 w 4699113"/>
              <a:gd name="connsiteY4894" fmla="*/ 3624819 h 4925960"/>
              <a:gd name="connsiteX4895" fmla="*/ 1496614 w 4699113"/>
              <a:gd name="connsiteY4895" fmla="*/ 3618891 h 4925960"/>
              <a:gd name="connsiteX4896" fmla="*/ 1490272 w 4699113"/>
              <a:gd name="connsiteY4896" fmla="*/ 3618891 h 4925960"/>
              <a:gd name="connsiteX4897" fmla="*/ 1487101 w 4699113"/>
              <a:gd name="connsiteY4897" fmla="*/ 3621855 h 4925960"/>
              <a:gd name="connsiteX4898" fmla="*/ 1474418 w 4699113"/>
              <a:gd name="connsiteY4898" fmla="*/ 3639638 h 4925960"/>
              <a:gd name="connsiteX4899" fmla="*/ 1445881 w 4699113"/>
              <a:gd name="connsiteY4899" fmla="*/ 3639638 h 4925960"/>
              <a:gd name="connsiteX4900" fmla="*/ 1436369 w 4699113"/>
              <a:gd name="connsiteY4900" fmla="*/ 3627783 h 4925960"/>
              <a:gd name="connsiteX4901" fmla="*/ 1442710 w 4699113"/>
              <a:gd name="connsiteY4901" fmla="*/ 3615927 h 4925960"/>
              <a:gd name="connsiteX4902" fmla="*/ 1439540 w 4699113"/>
              <a:gd name="connsiteY4902" fmla="*/ 3610000 h 4925960"/>
              <a:gd name="connsiteX4903" fmla="*/ 1433198 w 4699113"/>
              <a:gd name="connsiteY4903" fmla="*/ 3610000 h 4925960"/>
              <a:gd name="connsiteX4904" fmla="*/ 1388807 w 4699113"/>
              <a:gd name="connsiteY4904" fmla="*/ 3604072 h 4925960"/>
              <a:gd name="connsiteX4905" fmla="*/ 1347587 w 4699113"/>
              <a:gd name="connsiteY4905" fmla="*/ 3589253 h 4925960"/>
              <a:gd name="connsiteX4906" fmla="*/ 1319049 w 4699113"/>
              <a:gd name="connsiteY4906" fmla="*/ 3583325 h 4925960"/>
              <a:gd name="connsiteX4907" fmla="*/ 1300025 w 4699113"/>
              <a:gd name="connsiteY4907" fmla="*/ 3565542 h 4925960"/>
              <a:gd name="connsiteX4908" fmla="*/ 1271488 w 4699113"/>
              <a:gd name="connsiteY4908" fmla="*/ 3565542 h 4925960"/>
              <a:gd name="connsiteX4909" fmla="*/ 1255634 w 4699113"/>
              <a:gd name="connsiteY4909" fmla="*/ 3547758 h 4925960"/>
              <a:gd name="connsiteX4910" fmla="*/ 1246121 w 4699113"/>
              <a:gd name="connsiteY4910" fmla="*/ 3547758 h 4925960"/>
              <a:gd name="connsiteX4911" fmla="*/ 1242950 w 4699113"/>
              <a:gd name="connsiteY4911" fmla="*/ 3541831 h 4925960"/>
              <a:gd name="connsiteX4912" fmla="*/ 1239780 w 4699113"/>
              <a:gd name="connsiteY4912" fmla="*/ 3541831 h 4925960"/>
              <a:gd name="connsiteX4913" fmla="*/ 1236609 w 4699113"/>
              <a:gd name="connsiteY4913" fmla="*/ 3538867 h 4925960"/>
              <a:gd name="connsiteX4914" fmla="*/ 1233438 w 4699113"/>
              <a:gd name="connsiteY4914" fmla="*/ 3538867 h 4925960"/>
              <a:gd name="connsiteX4915" fmla="*/ 1227096 w 4699113"/>
              <a:gd name="connsiteY4915" fmla="*/ 3535903 h 4925960"/>
              <a:gd name="connsiteX4916" fmla="*/ 1217584 w 4699113"/>
              <a:gd name="connsiteY4916" fmla="*/ 3535903 h 4925960"/>
              <a:gd name="connsiteX4917" fmla="*/ 1201730 w 4699113"/>
              <a:gd name="connsiteY4917" fmla="*/ 3535903 h 4925960"/>
              <a:gd name="connsiteX4918" fmla="*/ 1201730 w 4699113"/>
              <a:gd name="connsiteY4918" fmla="*/ 3521083 h 4925960"/>
              <a:gd name="connsiteX4919" fmla="*/ 1192218 w 4699113"/>
              <a:gd name="connsiteY4919" fmla="*/ 3506264 h 4925960"/>
              <a:gd name="connsiteX4920" fmla="*/ 1170022 w 4699113"/>
              <a:gd name="connsiteY4920" fmla="*/ 3509228 h 4925960"/>
              <a:gd name="connsiteX4921" fmla="*/ 1154168 w 4699113"/>
              <a:gd name="connsiteY4921" fmla="*/ 3521083 h 4925960"/>
              <a:gd name="connsiteX4922" fmla="*/ 1154168 w 4699113"/>
              <a:gd name="connsiteY4922" fmla="*/ 3527011 h 4925960"/>
              <a:gd name="connsiteX4923" fmla="*/ 1166851 w 4699113"/>
              <a:gd name="connsiteY4923" fmla="*/ 3538867 h 4925960"/>
              <a:gd name="connsiteX4924" fmla="*/ 1242950 w 4699113"/>
              <a:gd name="connsiteY4924" fmla="*/ 3583325 h 4925960"/>
              <a:gd name="connsiteX4925" fmla="*/ 1334903 w 4699113"/>
              <a:gd name="connsiteY4925" fmla="*/ 3615927 h 4925960"/>
              <a:gd name="connsiteX4926" fmla="*/ 1300025 w 4699113"/>
              <a:gd name="connsiteY4926" fmla="*/ 3618891 h 4925960"/>
              <a:gd name="connsiteX4927" fmla="*/ 1271488 w 4699113"/>
              <a:gd name="connsiteY4927" fmla="*/ 3607036 h 4925960"/>
              <a:gd name="connsiteX4928" fmla="*/ 1147827 w 4699113"/>
              <a:gd name="connsiteY4928" fmla="*/ 3559614 h 4925960"/>
              <a:gd name="connsiteX4929" fmla="*/ 1046361 w 4699113"/>
              <a:gd name="connsiteY4929" fmla="*/ 3476625 h 4925960"/>
              <a:gd name="connsiteX4930" fmla="*/ 1043191 w 4699113"/>
              <a:gd name="connsiteY4930" fmla="*/ 3473661 h 4925960"/>
              <a:gd name="connsiteX4931" fmla="*/ 1040020 w 4699113"/>
              <a:gd name="connsiteY4931" fmla="*/ 3464770 h 4925960"/>
              <a:gd name="connsiteX4932" fmla="*/ 1040020 w 4699113"/>
              <a:gd name="connsiteY4932" fmla="*/ 3461806 h 4925960"/>
              <a:gd name="connsiteX4933" fmla="*/ 1040020 w 4699113"/>
              <a:gd name="connsiteY4933" fmla="*/ 3458842 h 4925960"/>
              <a:gd name="connsiteX4934" fmla="*/ 1001970 w 4699113"/>
              <a:gd name="connsiteY4934" fmla="*/ 3411420 h 4925960"/>
              <a:gd name="connsiteX4935" fmla="*/ 982946 w 4699113"/>
              <a:gd name="connsiteY4935" fmla="*/ 3352143 h 4925960"/>
              <a:gd name="connsiteX4936" fmla="*/ 979775 w 4699113"/>
              <a:gd name="connsiteY4936" fmla="*/ 3239515 h 4925960"/>
              <a:gd name="connsiteX4937" fmla="*/ 1017824 w 4699113"/>
              <a:gd name="connsiteY4937" fmla="*/ 3129852 h 4925960"/>
              <a:gd name="connsiteX4938" fmla="*/ 1157339 w 4699113"/>
              <a:gd name="connsiteY4938" fmla="*/ 2925345 h 4925960"/>
              <a:gd name="connsiteX4939" fmla="*/ 1350757 w 4699113"/>
              <a:gd name="connsiteY4939" fmla="*/ 2762332 h 4925960"/>
              <a:gd name="connsiteX4940" fmla="*/ 1541005 w 4699113"/>
              <a:gd name="connsiteY4940" fmla="*/ 2652668 h 4925960"/>
              <a:gd name="connsiteX4941" fmla="*/ 1743936 w 4699113"/>
              <a:gd name="connsiteY4941" fmla="*/ 2566716 h 4925960"/>
              <a:gd name="connsiteX4942" fmla="*/ 1870767 w 4699113"/>
              <a:gd name="connsiteY4942" fmla="*/ 2522258 h 4925960"/>
              <a:gd name="connsiteX4943" fmla="*/ 2000769 w 4699113"/>
              <a:gd name="connsiteY4943" fmla="*/ 2489655 h 4925960"/>
              <a:gd name="connsiteX4944" fmla="*/ 2095893 w 4699113"/>
              <a:gd name="connsiteY4944" fmla="*/ 2471872 h 4925960"/>
              <a:gd name="connsiteX4945" fmla="*/ 2194188 w 4699113"/>
              <a:gd name="connsiteY4945" fmla="*/ 2460016 h 4925960"/>
              <a:gd name="connsiteX4946" fmla="*/ 1474418 w 4699113"/>
              <a:gd name="connsiteY4946" fmla="*/ 2451125 h 4925960"/>
              <a:gd name="connsiteX4947" fmla="*/ 1458564 w 4699113"/>
              <a:gd name="connsiteY4947" fmla="*/ 2465944 h 4925960"/>
              <a:gd name="connsiteX4948" fmla="*/ 1455393 w 4699113"/>
              <a:gd name="connsiteY4948" fmla="*/ 2483727 h 4925960"/>
              <a:gd name="connsiteX4949" fmla="*/ 1461735 w 4699113"/>
              <a:gd name="connsiteY4949" fmla="*/ 2483727 h 4925960"/>
              <a:gd name="connsiteX4950" fmla="*/ 1464906 w 4699113"/>
              <a:gd name="connsiteY4950" fmla="*/ 2489655 h 4925960"/>
              <a:gd name="connsiteX4951" fmla="*/ 1487101 w 4699113"/>
              <a:gd name="connsiteY4951" fmla="*/ 2492619 h 4925960"/>
              <a:gd name="connsiteX4952" fmla="*/ 1496614 w 4699113"/>
              <a:gd name="connsiteY4952" fmla="*/ 2471872 h 4925960"/>
              <a:gd name="connsiteX4953" fmla="*/ 1490272 w 4699113"/>
              <a:gd name="connsiteY4953" fmla="*/ 2457052 h 4925960"/>
              <a:gd name="connsiteX4954" fmla="*/ 3088351 w 4699113"/>
              <a:gd name="connsiteY4954" fmla="*/ 2448161 h 4925960"/>
              <a:gd name="connsiteX4955" fmla="*/ 3072497 w 4699113"/>
              <a:gd name="connsiteY4955" fmla="*/ 2471872 h 4925960"/>
              <a:gd name="connsiteX4956" fmla="*/ 3043960 w 4699113"/>
              <a:gd name="connsiteY4956" fmla="*/ 2468908 h 4925960"/>
              <a:gd name="connsiteX4957" fmla="*/ 3028106 w 4699113"/>
              <a:gd name="connsiteY4957" fmla="*/ 2480763 h 4925960"/>
              <a:gd name="connsiteX4958" fmla="*/ 3018594 w 4699113"/>
              <a:gd name="connsiteY4958" fmla="*/ 2504475 h 4925960"/>
              <a:gd name="connsiteX4959" fmla="*/ 3021764 w 4699113"/>
              <a:gd name="connsiteY4959" fmla="*/ 2507438 h 4925960"/>
              <a:gd name="connsiteX4960" fmla="*/ 3034448 w 4699113"/>
              <a:gd name="connsiteY4960" fmla="*/ 2498547 h 4925960"/>
              <a:gd name="connsiteX4961" fmla="*/ 3043960 w 4699113"/>
              <a:gd name="connsiteY4961" fmla="*/ 2483727 h 4925960"/>
              <a:gd name="connsiteX4962" fmla="*/ 3050302 w 4699113"/>
              <a:gd name="connsiteY4962" fmla="*/ 2492619 h 4925960"/>
              <a:gd name="connsiteX4963" fmla="*/ 3050302 w 4699113"/>
              <a:gd name="connsiteY4963" fmla="*/ 2504475 h 4925960"/>
              <a:gd name="connsiteX4964" fmla="*/ 3053472 w 4699113"/>
              <a:gd name="connsiteY4964" fmla="*/ 2504475 h 4925960"/>
              <a:gd name="connsiteX4965" fmla="*/ 3066156 w 4699113"/>
              <a:gd name="connsiteY4965" fmla="*/ 2498547 h 4925960"/>
              <a:gd name="connsiteX4966" fmla="*/ 3085180 w 4699113"/>
              <a:gd name="connsiteY4966" fmla="*/ 2498547 h 4925960"/>
              <a:gd name="connsiteX4967" fmla="*/ 3085180 w 4699113"/>
              <a:gd name="connsiteY4967" fmla="*/ 2504475 h 4925960"/>
              <a:gd name="connsiteX4968" fmla="*/ 3085180 w 4699113"/>
              <a:gd name="connsiteY4968" fmla="*/ 2510402 h 4925960"/>
              <a:gd name="connsiteX4969" fmla="*/ 3075668 w 4699113"/>
              <a:gd name="connsiteY4969" fmla="*/ 2522258 h 4925960"/>
              <a:gd name="connsiteX4970" fmla="*/ 3056643 w 4699113"/>
              <a:gd name="connsiteY4970" fmla="*/ 2525221 h 4925960"/>
              <a:gd name="connsiteX4971" fmla="*/ 3053472 w 4699113"/>
              <a:gd name="connsiteY4971" fmla="*/ 2525221 h 4925960"/>
              <a:gd name="connsiteX4972" fmla="*/ 3050302 w 4699113"/>
              <a:gd name="connsiteY4972" fmla="*/ 2525221 h 4925960"/>
              <a:gd name="connsiteX4973" fmla="*/ 3034448 w 4699113"/>
              <a:gd name="connsiteY4973" fmla="*/ 2525221 h 4925960"/>
              <a:gd name="connsiteX4974" fmla="*/ 3021764 w 4699113"/>
              <a:gd name="connsiteY4974" fmla="*/ 2528185 h 4925960"/>
              <a:gd name="connsiteX4975" fmla="*/ 3018594 w 4699113"/>
              <a:gd name="connsiteY4975" fmla="*/ 2543005 h 4925960"/>
              <a:gd name="connsiteX4976" fmla="*/ 3028106 w 4699113"/>
              <a:gd name="connsiteY4976" fmla="*/ 2554860 h 4925960"/>
              <a:gd name="connsiteX4977" fmla="*/ 3034448 w 4699113"/>
              <a:gd name="connsiteY4977" fmla="*/ 2545969 h 4925960"/>
              <a:gd name="connsiteX4978" fmla="*/ 3050302 w 4699113"/>
              <a:gd name="connsiteY4978" fmla="*/ 2548933 h 4925960"/>
              <a:gd name="connsiteX4979" fmla="*/ 3056643 w 4699113"/>
              <a:gd name="connsiteY4979" fmla="*/ 2551896 h 4925960"/>
              <a:gd name="connsiteX4980" fmla="*/ 3059814 w 4699113"/>
              <a:gd name="connsiteY4980" fmla="*/ 2548933 h 4925960"/>
              <a:gd name="connsiteX4981" fmla="*/ 3075668 w 4699113"/>
              <a:gd name="connsiteY4981" fmla="*/ 2545969 h 4925960"/>
              <a:gd name="connsiteX4982" fmla="*/ 3085180 w 4699113"/>
              <a:gd name="connsiteY4982" fmla="*/ 2548933 h 4925960"/>
              <a:gd name="connsiteX4983" fmla="*/ 3094692 w 4699113"/>
              <a:gd name="connsiteY4983" fmla="*/ 2551896 h 4925960"/>
              <a:gd name="connsiteX4984" fmla="*/ 3088351 w 4699113"/>
              <a:gd name="connsiteY4984" fmla="*/ 2560788 h 4925960"/>
              <a:gd name="connsiteX4985" fmla="*/ 3078838 w 4699113"/>
              <a:gd name="connsiteY4985" fmla="*/ 2569680 h 4925960"/>
              <a:gd name="connsiteX4986" fmla="*/ 3062984 w 4699113"/>
              <a:gd name="connsiteY4986" fmla="*/ 2575608 h 4925960"/>
              <a:gd name="connsiteX4987" fmla="*/ 3043960 w 4699113"/>
              <a:gd name="connsiteY4987" fmla="*/ 2572643 h 4925960"/>
              <a:gd name="connsiteX4988" fmla="*/ 3028106 w 4699113"/>
              <a:gd name="connsiteY4988" fmla="*/ 2572643 h 4925960"/>
              <a:gd name="connsiteX4989" fmla="*/ 3018594 w 4699113"/>
              <a:gd name="connsiteY4989" fmla="*/ 2587463 h 4925960"/>
              <a:gd name="connsiteX4990" fmla="*/ 3021764 w 4699113"/>
              <a:gd name="connsiteY4990" fmla="*/ 2602282 h 4925960"/>
              <a:gd name="connsiteX4991" fmla="*/ 3034448 w 4699113"/>
              <a:gd name="connsiteY4991" fmla="*/ 2596354 h 4925960"/>
              <a:gd name="connsiteX4992" fmla="*/ 3043960 w 4699113"/>
              <a:gd name="connsiteY4992" fmla="*/ 2587463 h 4925960"/>
              <a:gd name="connsiteX4993" fmla="*/ 3050302 w 4699113"/>
              <a:gd name="connsiteY4993" fmla="*/ 2593391 h 4925960"/>
              <a:gd name="connsiteX4994" fmla="*/ 3050302 w 4699113"/>
              <a:gd name="connsiteY4994" fmla="*/ 2605246 h 4925960"/>
              <a:gd name="connsiteX4995" fmla="*/ 3072497 w 4699113"/>
              <a:gd name="connsiteY4995" fmla="*/ 2602282 h 4925960"/>
              <a:gd name="connsiteX4996" fmla="*/ 3097863 w 4699113"/>
              <a:gd name="connsiteY4996" fmla="*/ 2596354 h 4925960"/>
              <a:gd name="connsiteX4997" fmla="*/ 3078838 w 4699113"/>
              <a:gd name="connsiteY4997" fmla="*/ 2623029 h 4925960"/>
              <a:gd name="connsiteX4998" fmla="*/ 3043960 w 4699113"/>
              <a:gd name="connsiteY4998" fmla="*/ 2625993 h 4925960"/>
              <a:gd name="connsiteX4999" fmla="*/ 3034448 w 4699113"/>
              <a:gd name="connsiteY4999" fmla="*/ 2625993 h 4925960"/>
              <a:gd name="connsiteX5000" fmla="*/ 3028106 w 4699113"/>
              <a:gd name="connsiteY5000" fmla="*/ 2628957 h 4925960"/>
              <a:gd name="connsiteX5001" fmla="*/ 3021764 w 4699113"/>
              <a:gd name="connsiteY5001" fmla="*/ 2643776 h 4925960"/>
              <a:gd name="connsiteX5002" fmla="*/ 3028106 w 4699113"/>
              <a:gd name="connsiteY5002" fmla="*/ 2658596 h 4925960"/>
              <a:gd name="connsiteX5003" fmla="*/ 3034448 w 4699113"/>
              <a:gd name="connsiteY5003" fmla="*/ 2646741 h 4925960"/>
              <a:gd name="connsiteX5004" fmla="*/ 3043960 w 4699113"/>
              <a:gd name="connsiteY5004" fmla="*/ 2634885 h 4925960"/>
              <a:gd name="connsiteX5005" fmla="*/ 3050302 w 4699113"/>
              <a:gd name="connsiteY5005" fmla="*/ 2646741 h 4925960"/>
              <a:gd name="connsiteX5006" fmla="*/ 3062984 w 4699113"/>
              <a:gd name="connsiteY5006" fmla="*/ 2652668 h 4925960"/>
              <a:gd name="connsiteX5007" fmla="*/ 3066156 w 4699113"/>
              <a:gd name="connsiteY5007" fmla="*/ 2649704 h 4925960"/>
              <a:gd name="connsiteX5008" fmla="*/ 3075668 w 4699113"/>
              <a:gd name="connsiteY5008" fmla="*/ 2649704 h 4925960"/>
              <a:gd name="connsiteX5009" fmla="*/ 3085180 w 4699113"/>
              <a:gd name="connsiteY5009" fmla="*/ 2649704 h 4925960"/>
              <a:gd name="connsiteX5010" fmla="*/ 3094692 w 4699113"/>
              <a:gd name="connsiteY5010" fmla="*/ 2655632 h 4925960"/>
              <a:gd name="connsiteX5011" fmla="*/ 3088351 w 4699113"/>
              <a:gd name="connsiteY5011" fmla="*/ 2664524 h 4925960"/>
              <a:gd name="connsiteX5012" fmla="*/ 3078838 w 4699113"/>
              <a:gd name="connsiteY5012" fmla="*/ 2670451 h 4925960"/>
              <a:gd name="connsiteX5013" fmla="*/ 3059814 w 4699113"/>
              <a:gd name="connsiteY5013" fmla="*/ 2676379 h 4925960"/>
              <a:gd name="connsiteX5014" fmla="*/ 3043960 w 4699113"/>
              <a:gd name="connsiteY5014" fmla="*/ 2664524 h 4925960"/>
              <a:gd name="connsiteX5015" fmla="*/ 3037618 w 4699113"/>
              <a:gd name="connsiteY5015" fmla="*/ 2673415 h 4925960"/>
              <a:gd name="connsiteX5016" fmla="*/ 3028106 w 4699113"/>
              <a:gd name="connsiteY5016" fmla="*/ 2676379 h 4925960"/>
              <a:gd name="connsiteX5017" fmla="*/ 3021764 w 4699113"/>
              <a:gd name="connsiteY5017" fmla="*/ 2697126 h 4925960"/>
              <a:gd name="connsiteX5018" fmla="*/ 3015423 w 4699113"/>
              <a:gd name="connsiteY5018" fmla="*/ 2714909 h 4925960"/>
              <a:gd name="connsiteX5019" fmla="*/ 3078838 w 4699113"/>
              <a:gd name="connsiteY5019" fmla="*/ 2711946 h 4925960"/>
              <a:gd name="connsiteX5020" fmla="*/ 3142254 w 4699113"/>
              <a:gd name="connsiteY5020" fmla="*/ 2726765 h 4925960"/>
              <a:gd name="connsiteX5021" fmla="*/ 3145425 w 4699113"/>
              <a:gd name="connsiteY5021" fmla="*/ 2726765 h 4925960"/>
              <a:gd name="connsiteX5022" fmla="*/ 3148596 w 4699113"/>
              <a:gd name="connsiteY5022" fmla="*/ 2720837 h 4925960"/>
              <a:gd name="connsiteX5023" fmla="*/ 3151767 w 4699113"/>
              <a:gd name="connsiteY5023" fmla="*/ 2720837 h 4925960"/>
              <a:gd name="connsiteX5024" fmla="*/ 3151767 w 4699113"/>
              <a:gd name="connsiteY5024" fmla="*/ 2717874 h 4925960"/>
              <a:gd name="connsiteX5025" fmla="*/ 3151767 w 4699113"/>
              <a:gd name="connsiteY5025" fmla="*/ 2714909 h 4925960"/>
              <a:gd name="connsiteX5026" fmla="*/ 3148596 w 4699113"/>
              <a:gd name="connsiteY5026" fmla="*/ 2711946 h 4925960"/>
              <a:gd name="connsiteX5027" fmla="*/ 3104205 w 4699113"/>
              <a:gd name="connsiteY5027" fmla="*/ 2697126 h 4925960"/>
              <a:gd name="connsiteX5028" fmla="*/ 3059814 w 4699113"/>
              <a:gd name="connsiteY5028" fmla="*/ 2700090 h 4925960"/>
              <a:gd name="connsiteX5029" fmla="*/ 3050302 w 4699113"/>
              <a:gd name="connsiteY5029" fmla="*/ 2706018 h 4925960"/>
              <a:gd name="connsiteX5030" fmla="*/ 3037618 w 4699113"/>
              <a:gd name="connsiteY5030" fmla="*/ 2697126 h 4925960"/>
              <a:gd name="connsiteX5031" fmla="*/ 3040789 w 4699113"/>
              <a:gd name="connsiteY5031" fmla="*/ 2688235 h 4925960"/>
              <a:gd name="connsiteX5032" fmla="*/ 3053472 w 4699113"/>
              <a:gd name="connsiteY5032" fmla="*/ 2685271 h 4925960"/>
              <a:gd name="connsiteX5033" fmla="*/ 3085180 w 4699113"/>
              <a:gd name="connsiteY5033" fmla="*/ 2676379 h 4925960"/>
              <a:gd name="connsiteX5034" fmla="*/ 3120059 w 4699113"/>
              <a:gd name="connsiteY5034" fmla="*/ 2688235 h 4925960"/>
              <a:gd name="connsiteX5035" fmla="*/ 3129571 w 4699113"/>
              <a:gd name="connsiteY5035" fmla="*/ 2691199 h 4925960"/>
              <a:gd name="connsiteX5036" fmla="*/ 3142254 w 4699113"/>
              <a:gd name="connsiteY5036" fmla="*/ 2685271 h 4925960"/>
              <a:gd name="connsiteX5037" fmla="*/ 3129571 w 4699113"/>
              <a:gd name="connsiteY5037" fmla="*/ 2664524 h 4925960"/>
              <a:gd name="connsiteX5038" fmla="*/ 3107376 w 4699113"/>
              <a:gd name="connsiteY5038" fmla="*/ 2652668 h 4925960"/>
              <a:gd name="connsiteX5039" fmla="*/ 3101034 w 4699113"/>
              <a:gd name="connsiteY5039" fmla="*/ 2649704 h 4925960"/>
              <a:gd name="connsiteX5040" fmla="*/ 3094692 w 4699113"/>
              <a:gd name="connsiteY5040" fmla="*/ 2637849 h 4925960"/>
              <a:gd name="connsiteX5041" fmla="*/ 3094692 w 4699113"/>
              <a:gd name="connsiteY5041" fmla="*/ 2634885 h 4925960"/>
              <a:gd name="connsiteX5042" fmla="*/ 3094692 w 4699113"/>
              <a:gd name="connsiteY5042" fmla="*/ 2628957 h 4925960"/>
              <a:gd name="connsiteX5043" fmla="*/ 3097863 w 4699113"/>
              <a:gd name="connsiteY5043" fmla="*/ 2628957 h 4925960"/>
              <a:gd name="connsiteX5044" fmla="*/ 3104205 w 4699113"/>
              <a:gd name="connsiteY5044" fmla="*/ 2625993 h 4925960"/>
              <a:gd name="connsiteX5045" fmla="*/ 3120059 w 4699113"/>
              <a:gd name="connsiteY5045" fmla="*/ 2631921 h 4925960"/>
              <a:gd name="connsiteX5046" fmla="*/ 3129571 w 4699113"/>
              <a:gd name="connsiteY5046" fmla="*/ 2625993 h 4925960"/>
              <a:gd name="connsiteX5047" fmla="*/ 3126400 w 4699113"/>
              <a:gd name="connsiteY5047" fmla="*/ 2605246 h 4925960"/>
              <a:gd name="connsiteX5048" fmla="*/ 3107376 w 4699113"/>
              <a:gd name="connsiteY5048" fmla="*/ 2602282 h 4925960"/>
              <a:gd name="connsiteX5049" fmla="*/ 3101034 w 4699113"/>
              <a:gd name="connsiteY5049" fmla="*/ 2602282 h 4925960"/>
              <a:gd name="connsiteX5050" fmla="*/ 3097863 w 4699113"/>
              <a:gd name="connsiteY5050" fmla="*/ 2596354 h 4925960"/>
              <a:gd name="connsiteX5051" fmla="*/ 3094692 w 4699113"/>
              <a:gd name="connsiteY5051" fmla="*/ 2587463 h 4925960"/>
              <a:gd name="connsiteX5052" fmla="*/ 3094692 w 4699113"/>
              <a:gd name="connsiteY5052" fmla="*/ 2572643 h 4925960"/>
              <a:gd name="connsiteX5053" fmla="*/ 3104205 w 4699113"/>
              <a:gd name="connsiteY5053" fmla="*/ 2572643 h 4925960"/>
              <a:gd name="connsiteX5054" fmla="*/ 3116888 w 4699113"/>
              <a:gd name="connsiteY5054" fmla="*/ 2584499 h 4925960"/>
              <a:gd name="connsiteX5055" fmla="*/ 3123230 w 4699113"/>
              <a:gd name="connsiteY5055" fmla="*/ 2584499 h 4925960"/>
              <a:gd name="connsiteX5056" fmla="*/ 3126400 w 4699113"/>
              <a:gd name="connsiteY5056" fmla="*/ 2584499 h 4925960"/>
              <a:gd name="connsiteX5057" fmla="*/ 3126400 w 4699113"/>
              <a:gd name="connsiteY5057" fmla="*/ 2575608 h 4925960"/>
              <a:gd name="connsiteX5058" fmla="*/ 3129571 w 4699113"/>
              <a:gd name="connsiteY5058" fmla="*/ 2569680 h 4925960"/>
              <a:gd name="connsiteX5059" fmla="*/ 3126400 w 4699113"/>
              <a:gd name="connsiteY5059" fmla="*/ 2554860 h 4925960"/>
              <a:gd name="connsiteX5060" fmla="*/ 3113717 w 4699113"/>
              <a:gd name="connsiteY5060" fmla="*/ 2551896 h 4925960"/>
              <a:gd name="connsiteX5061" fmla="*/ 3097863 w 4699113"/>
              <a:gd name="connsiteY5061" fmla="*/ 2545969 h 4925960"/>
              <a:gd name="connsiteX5062" fmla="*/ 3088351 w 4699113"/>
              <a:gd name="connsiteY5062" fmla="*/ 2531149 h 4925960"/>
              <a:gd name="connsiteX5063" fmla="*/ 3088351 w 4699113"/>
              <a:gd name="connsiteY5063" fmla="*/ 2528185 h 4925960"/>
              <a:gd name="connsiteX5064" fmla="*/ 3094692 w 4699113"/>
              <a:gd name="connsiteY5064" fmla="*/ 2525221 h 4925960"/>
              <a:gd name="connsiteX5065" fmla="*/ 3104205 w 4699113"/>
              <a:gd name="connsiteY5065" fmla="*/ 2525221 h 4925960"/>
              <a:gd name="connsiteX5066" fmla="*/ 3116888 w 4699113"/>
              <a:gd name="connsiteY5066" fmla="*/ 2531149 h 4925960"/>
              <a:gd name="connsiteX5067" fmla="*/ 3123230 w 4699113"/>
              <a:gd name="connsiteY5067" fmla="*/ 2534113 h 4925960"/>
              <a:gd name="connsiteX5068" fmla="*/ 3126400 w 4699113"/>
              <a:gd name="connsiteY5068" fmla="*/ 2540041 h 4925960"/>
              <a:gd name="connsiteX5069" fmla="*/ 3129571 w 4699113"/>
              <a:gd name="connsiteY5069" fmla="*/ 2519294 h 4925960"/>
              <a:gd name="connsiteX5070" fmla="*/ 3113717 w 4699113"/>
              <a:gd name="connsiteY5070" fmla="*/ 2504475 h 4925960"/>
              <a:gd name="connsiteX5071" fmla="*/ 3094692 w 4699113"/>
              <a:gd name="connsiteY5071" fmla="*/ 2498547 h 4925960"/>
              <a:gd name="connsiteX5072" fmla="*/ 3088351 w 4699113"/>
              <a:gd name="connsiteY5072" fmla="*/ 2480763 h 4925960"/>
              <a:gd name="connsiteX5073" fmla="*/ 3101034 w 4699113"/>
              <a:gd name="connsiteY5073" fmla="*/ 2471872 h 4925960"/>
              <a:gd name="connsiteX5074" fmla="*/ 3116888 w 4699113"/>
              <a:gd name="connsiteY5074" fmla="*/ 2480763 h 4925960"/>
              <a:gd name="connsiteX5075" fmla="*/ 3123230 w 4699113"/>
              <a:gd name="connsiteY5075" fmla="*/ 2483727 h 4925960"/>
              <a:gd name="connsiteX5076" fmla="*/ 3126400 w 4699113"/>
              <a:gd name="connsiteY5076" fmla="*/ 2477800 h 4925960"/>
              <a:gd name="connsiteX5077" fmla="*/ 3126400 w 4699113"/>
              <a:gd name="connsiteY5077" fmla="*/ 2462980 h 4925960"/>
              <a:gd name="connsiteX5078" fmla="*/ 3120059 w 4699113"/>
              <a:gd name="connsiteY5078" fmla="*/ 2457052 h 4925960"/>
              <a:gd name="connsiteX5079" fmla="*/ 3104205 w 4699113"/>
              <a:gd name="connsiteY5079" fmla="*/ 2451125 h 4925960"/>
              <a:gd name="connsiteX5080" fmla="*/ 2841029 w 4699113"/>
              <a:gd name="connsiteY5080" fmla="*/ 2448161 h 4925960"/>
              <a:gd name="connsiteX5081" fmla="*/ 2894933 w 4699113"/>
              <a:gd name="connsiteY5081" fmla="*/ 2448161 h 4925960"/>
              <a:gd name="connsiteX5082" fmla="*/ 2901274 w 4699113"/>
              <a:gd name="connsiteY5082" fmla="*/ 2451125 h 4925960"/>
              <a:gd name="connsiteX5083" fmla="*/ 2904445 w 4699113"/>
              <a:gd name="connsiteY5083" fmla="*/ 2460016 h 4925960"/>
              <a:gd name="connsiteX5084" fmla="*/ 2907616 w 4699113"/>
              <a:gd name="connsiteY5084" fmla="*/ 2522258 h 4925960"/>
              <a:gd name="connsiteX5085" fmla="*/ 2907616 w 4699113"/>
              <a:gd name="connsiteY5085" fmla="*/ 2584499 h 4925960"/>
              <a:gd name="connsiteX5086" fmla="*/ 2863225 w 4699113"/>
              <a:gd name="connsiteY5086" fmla="*/ 2545969 h 4925960"/>
              <a:gd name="connsiteX5087" fmla="*/ 2815663 w 4699113"/>
              <a:gd name="connsiteY5087" fmla="*/ 2510402 h 4925960"/>
              <a:gd name="connsiteX5088" fmla="*/ 2809321 w 4699113"/>
              <a:gd name="connsiteY5088" fmla="*/ 2507438 h 4925960"/>
              <a:gd name="connsiteX5089" fmla="*/ 2796638 w 4699113"/>
              <a:gd name="connsiteY5089" fmla="*/ 2504475 h 4925960"/>
              <a:gd name="connsiteX5090" fmla="*/ 2796638 w 4699113"/>
              <a:gd name="connsiteY5090" fmla="*/ 2501510 h 4925960"/>
              <a:gd name="connsiteX5091" fmla="*/ 2790296 w 4699113"/>
              <a:gd name="connsiteY5091" fmla="*/ 2486691 h 4925960"/>
              <a:gd name="connsiteX5092" fmla="*/ 2799809 w 4699113"/>
              <a:gd name="connsiteY5092" fmla="*/ 2477800 h 4925960"/>
              <a:gd name="connsiteX5093" fmla="*/ 2305166 w 4699113"/>
              <a:gd name="connsiteY5093" fmla="*/ 2430378 h 4925960"/>
              <a:gd name="connsiteX5094" fmla="*/ 2504925 w 4699113"/>
              <a:gd name="connsiteY5094" fmla="*/ 2439269 h 4925960"/>
              <a:gd name="connsiteX5095" fmla="*/ 2530292 w 4699113"/>
              <a:gd name="connsiteY5095" fmla="*/ 2445197 h 4925960"/>
              <a:gd name="connsiteX5096" fmla="*/ 2552487 w 4699113"/>
              <a:gd name="connsiteY5096" fmla="*/ 2451125 h 4925960"/>
              <a:gd name="connsiteX5097" fmla="*/ 2504925 w 4699113"/>
              <a:gd name="connsiteY5097" fmla="*/ 2448161 h 4925960"/>
              <a:gd name="connsiteX5098" fmla="*/ 2451022 w 4699113"/>
              <a:gd name="connsiteY5098" fmla="*/ 2442233 h 4925960"/>
              <a:gd name="connsiteX5099" fmla="*/ 2359069 w 4699113"/>
              <a:gd name="connsiteY5099" fmla="*/ 2436306 h 4925960"/>
              <a:gd name="connsiteX5100" fmla="*/ 2267116 w 4699113"/>
              <a:gd name="connsiteY5100" fmla="*/ 2442233 h 4925960"/>
              <a:gd name="connsiteX5101" fmla="*/ 2200529 w 4699113"/>
              <a:gd name="connsiteY5101" fmla="*/ 2445197 h 4925960"/>
              <a:gd name="connsiteX5102" fmla="*/ 2133943 w 4699113"/>
              <a:gd name="connsiteY5102" fmla="*/ 2457052 h 4925960"/>
              <a:gd name="connsiteX5103" fmla="*/ 2099064 w 4699113"/>
              <a:gd name="connsiteY5103" fmla="*/ 2460016 h 4925960"/>
              <a:gd name="connsiteX5104" fmla="*/ 2067356 w 4699113"/>
              <a:gd name="connsiteY5104" fmla="*/ 2465944 h 4925960"/>
              <a:gd name="connsiteX5105" fmla="*/ 2029306 w 4699113"/>
              <a:gd name="connsiteY5105" fmla="*/ 2471872 h 4925960"/>
              <a:gd name="connsiteX5106" fmla="*/ 1991257 w 4699113"/>
              <a:gd name="connsiteY5106" fmla="*/ 2480763 h 4925960"/>
              <a:gd name="connsiteX5107" fmla="*/ 1978574 w 4699113"/>
              <a:gd name="connsiteY5107" fmla="*/ 2483727 h 4925960"/>
              <a:gd name="connsiteX5108" fmla="*/ 1962720 w 4699113"/>
              <a:gd name="connsiteY5108" fmla="*/ 2480763 h 4925960"/>
              <a:gd name="connsiteX5109" fmla="*/ 1978574 w 4699113"/>
              <a:gd name="connsiteY5109" fmla="*/ 2477800 h 4925960"/>
              <a:gd name="connsiteX5110" fmla="*/ 1988086 w 4699113"/>
              <a:gd name="connsiteY5110" fmla="*/ 2477800 h 4925960"/>
              <a:gd name="connsiteX5111" fmla="*/ 2026136 w 4699113"/>
              <a:gd name="connsiteY5111" fmla="*/ 2462980 h 4925960"/>
              <a:gd name="connsiteX5112" fmla="*/ 2064185 w 4699113"/>
              <a:gd name="connsiteY5112" fmla="*/ 2460016 h 4925960"/>
              <a:gd name="connsiteX5113" fmla="*/ 2080039 w 4699113"/>
              <a:gd name="connsiteY5113" fmla="*/ 2451125 h 4925960"/>
              <a:gd name="connsiteX5114" fmla="*/ 2102235 w 4699113"/>
              <a:gd name="connsiteY5114" fmla="*/ 2448161 h 4925960"/>
              <a:gd name="connsiteX5115" fmla="*/ 3183475 w 4699113"/>
              <a:gd name="connsiteY5115" fmla="*/ 2418522 h 4925960"/>
              <a:gd name="connsiteX5116" fmla="*/ 3170792 w 4699113"/>
              <a:gd name="connsiteY5116" fmla="*/ 2424450 h 4925960"/>
              <a:gd name="connsiteX5117" fmla="*/ 3170792 w 4699113"/>
              <a:gd name="connsiteY5117" fmla="*/ 2436306 h 4925960"/>
              <a:gd name="connsiteX5118" fmla="*/ 3170792 w 4699113"/>
              <a:gd name="connsiteY5118" fmla="*/ 2451125 h 4925960"/>
              <a:gd name="connsiteX5119" fmla="*/ 3151767 w 4699113"/>
              <a:gd name="connsiteY5119" fmla="*/ 2457052 h 4925960"/>
              <a:gd name="connsiteX5120" fmla="*/ 3142254 w 4699113"/>
              <a:gd name="connsiteY5120" fmla="*/ 2460016 h 4925960"/>
              <a:gd name="connsiteX5121" fmla="*/ 3139084 w 4699113"/>
              <a:gd name="connsiteY5121" fmla="*/ 2471872 h 4925960"/>
              <a:gd name="connsiteX5122" fmla="*/ 3145425 w 4699113"/>
              <a:gd name="connsiteY5122" fmla="*/ 2483727 h 4925960"/>
              <a:gd name="connsiteX5123" fmla="*/ 3158108 w 4699113"/>
              <a:gd name="connsiteY5123" fmla="*/ 2483727 h 4925960"/>
              <a:gd name="connsiteX5124" fmla="*/ 3192987 w 4699113"/>
              <a:gd name="connsiteY5124" fmla="*/ 2468908 h 4925960"/>
              <a:gd name="connsiteX5125" fmla="*/ 3196158 w 4699113"/>
              <a:gd name="connsiteY5125" fmla="*/ 2430378 h 4925960"/>
              <a:gd name="connsiteX5126" fmla="*/ 3192987 w 4699113"/>
              <a:gd name="connsiteY5126" fmla="*/ 2421486 h 4925960"/>
              <a:gd name="connsiteX5127" fmla="*/ 1128802 w 4699113"/>
              <a:gd name="connsiteY5127" fmla="*/ 2418522 h 4925960"/>
              <a:gd name="connsiteX5128" fmla="*/ 1112948 w 4699113"/>
              <a:gd name="connsiteY5128" fmla="*/ 2421486 h 4925960"/>
              <a:gd name="connsiteX5129" fmla="*/ 1106606 w 4699113"/>
              <a:gd name="connsiteY5129" fmla="*/ 2430378 h 4925960"/>
              <a:gd name="connsiteX5130" fmla="*/ 1090752 w 4699113"/>
              <a:gd name="connsiteY5130" fmla="*/ 2430378 h 4925960"/>
              <a:gd name="connsiteX5131" fmla="*/ 1081240 w 4699113"/>
              <a:gd name="connsiteY5131" fmla="*/ 2439269 h 4925960"/>
              <a:gd name="connsiteX5132" fmla="*/ 1081240 w 4699113"/>
              <a:gd name="connsiteY5132" fmla="*/ 2445197 h 4925960"/>
              <a:gd name="connsiteX5133" fmla="*/ 1081240 w 4699113"/>
              <a:gd name="connsiteY5133" fmla="*/ 2457052 h 4925960"/>
              <a:gd name="connsiteX5134" fmla="*/ 1081240 w 4699113"/>
              <a:gd name="connsiteY5134" fmla="*/ 2460016 h 4925960"/>
              <a:gd name="connsiteX5135" fmla="*/ 1081240 w 4699113"/>
              <a:gd name="connsiteY5135" fmla="*/ 2462980 h 4925960"/>
              <a:gd name="connsiteX5136" fmla="*/ 1084411 w 4699113"/>
              <a:gd name="connsiteY5136" fmla="*/ 2468908 h 4925960"/>
              <a:gd name="connsiteX5137" fmla="*/ 1087582 w 4699113"/>
              <a:gd name="connsiteY5137" fmla="*/ 2477800 h 4925960"/>
              <a:gd name="connsiteX5138" fmla="*/ 1090752 w 4699113"/>
              <a:gd name="connsiteY5138" fmla="*/ 2451125 h 4925960"/>
              <a:gd name="connsiteX5139" fmla="*/ 1106606 w 4699113"/>
              <a:gd name="connsiteY5139" fmla="*/ 2430378 h 4925960"/>
              <a:gd name="connsiteX5140" fmla="*/ 1122460 w 4699113"/>
              <a:gd name="connsiteY5140" fmla="*/ 2427414 h 4925960"/>
              <a:gd name="connsiteX5141" fmla="*/ 1135144 w 4699113"/>
              <a:gd name="connsiteY5141" fmla="*/ 2430378 h 4925960"/>
              <a:gd name="connsiteX5142" fmla="*/ 1138314 w 4699113"/>
              <a:gd name="connsiteY5142" fmla="*/ 2451125 h 4925960"/>
              <a:gd name="connsiteX5143" fmla="*/ 1138314 w 4699113"/>
              <a:gd name="connsiteY5143" fmla="*/ 2471872 h 4925960"/>
              <a:gd name="connsiteX5144" fmla="*/ 1150998 w 4699113"/>
              <a:gd name="connsiteY5144" fmla="*/ 2462980 h 4925960"/>
              <a:gd name="connsiteX5145" fmla="*/ 1157339 w 4699113"/>
              <a:gd name="connsiteY5145" fmla="*/ 2445197 h 4925960"/>
              <a:gd name="connsiteX5146" fmla="*/ 1173193 w 4699113"/>
              <a:gd name="connsiteY5146" fmla="*/ 2451125 h 4925960"/>
              <a:gd name="connsiteX5147" fmla="*/ 1189047 w 4699113"/>
              <a:gd name="connsiteY5147" fmla="*/ 2460016 h 4925960"/>
              <a:gd name="connsiteX5148" fmla="*/ 1198559 w 4699113"/>
              <a:gd name="connsiteY5148" fmla="*/ 2462980 h 4925960"/>
              <a:gd name="connsiteX5149" fmla="*/ 1204901 w 4699113"/>
              <a:gd name="connsiteY5149" fmla="*/ 2460016 h 4925960"/>
              <a:gd name="connsiteX5150" fmla="*/ 1204901 w 4699113"/>
              <a:gd name="connsiteY5150" fmla="*/ 2451125 h 4925960"/>
              <a:gd name="connsiteX5151" fmla="*/ 1204901 w 4699113"/>
              <a:gd name="connsiteY5151" fmla="*/ 2442233 h 4925960"/>
              <a:gd name="connsiteX5152" fmla="*/ 1198559 w 4699113"/>
              <a:gd name="connsiteY5152" fmla="*/ 2442233 h 4925960"/>
              <a:gd name="connsiteX5153" fmla="*/ 1195389 w 4699113"/>
              <a:gd name="connsiteY5153" fmla="*/ 2445197 h 4925960"/>
              <a:gd name="connsiteX5154" fmla="*/ 1179535 w 4699113"/>
              <a:gd name="connsiteY5154" fmla="*/ 2442233 h 4925960"/>
              <a:gd name="connsiteX5155" fmla="*/ 1170022 w 4699113"/>
              <a:gd name="connsiteY5155" fmla="*/ 2436306 h 4925960"/>
              <a:gd name="connsiteX5156" fmla="*/ 1170022 w 4699113"/>
              <a:gd name="connsiteY5156" fmla="*/ 2427414 h 4925960"/>
              <a:gd name="connsiteX5157" fmla="*/ 1176364 w 4699113"/>
              <a:gd name="connsiteY5157" fmla="*/ 2421486 h 4925960"/>
              <a:gd name="connsiteX5158" fmla="*/ 1173193 w 4699113"/>
              <a:gd name="connsiteY5158" fmla="*/ 2421486 h 4925960"/>
              <a:gd name="connsiteX5159" fmla="*/ 1170022 w 4699113"/>
              <a:gd name="connsiteY5159" fmla="*/ 2421486 h 4925960"/>
              <a:gd name="connsiteX5160" fmla="*/ 1150998 w 4699113"/>
              <a:gd name="connsiteY5160" fmla="*/ 2418522 h 4925960"/>
              <a:gd name="connsiteX5161" fmla="*/ 948067 w 4699113"/>
              <a:gd name="connsiteY5161" fmla="*/ 2418522 h 4925960"/>
              <a:gd name="connsiteX5162" fmla="*/ 925871 w 4699113"/>
              <a:gd name="connsiteY5162" fmla="*/ 2427414 h 4925960"/>
              <a:gd name="connsiteX5163" fmla="*/ 913188 w 4699113"/>
              <a:gd name="connsiteY5163" fmla="*/ 2445197 h 4925960"/>
              <a:gd name="connsiteX5164" fmla="*/ 925871 w 4699113"/>
              <a:gd name="connsiteY5164" fmla="*/ 2445197 h 4925960"/>
              <a:gd name="connsiteX5165" fmla="*/ 935384 w 4699113"/>
              <a:gd name="connsiteY5165" fmla="*/ 2442233 h 4925960"/>
              <a:gd name="connsiteX5166" fmla="*/ 941725 w 4699113"/>
              <a:gd name="connsiteY5166" fmla="*/ 2439269 h 4925960"/>
              <a:gd name="connsiteX5167" fmla="*/ 951238 w 4699113"/>
              <a:gd name="connsiteY5167" fmla="*/ 2442233 h 4925960"/>
              <a:gd name="connsiteX5168" fmla="*/ 951238 w 4699113"/>
              <a:gd name="connsiteY5168" fmla="*/ 2451125 h 4925960"/>
              <a:gd name="connsiteX5169" fmla="*/ 948067 w 4699113"/>
              <a:gd name="connsiteY5169" fmla="*/ 2460016 h 4925960"/>
              <a:gd name="connsiteX5170" fmla="*/ 935384 w 4699113"/>
              <a:gd name="connsiteY5170" fmla="*/ 2465944 h 4925960"/>
              <a:gd name="connsiteX5171" fmla="*/ 919530 w 4699113"/>
              <a:gd name="connsiteY5171" fmla="*/ 2462980 h 4925960"/>
              <a:gd name="connsiteX5172" fmla="*/ 910017 w 4699113"/>
              <a:gd name="connsiteY5172" fmla="*/ 2462980 h 4925960"/>
              <a:gd name="connsiteX5173" fmla="*/ 903676 w 4699113"/>
              <a:gd name="connsiteY5173" fmla="*/ 2465944 h 4925960"/>
              <a:gd name="connsiteX5174" fmla="*/ 887822 w 4699113"/>
              <a:gd name="connsiteY5174" fmla="*/ 2480763 h 4925960"/>
              <a:gd name="connsiteX5175" fmla="*/ 875139 w 4699113"/>
              <a:gd name="connsiteY5175" fmla="*/ 2498547 h 4925960"/>
              <a:gd name="connsiteX5176" fmla="*/ 890993 w 4699113"/>
              <a:gd name="connsiteY5176" fmla="*/ 2498547 h 4925960"/>
              <a:gd name="connsiteX5177" fmla="*/ 913188 w 4699113"/>
              <a:gd name="connsiteY5177" fmla="*/ 2492619 h 4925960"/>
              <a:gd name="connsiteX5178" fmla="*/ 941725 w 4699113"/>
              <a:gd name="connsiteY5178" fmla="*/ 2489655 h 4925960"/>
              <a:gd name="connsiteX5179" fmla="*/ 973433 w 4699113"/>
              <a:gd name="connsiteY5179" fmla="*/ 2504475 h 4925960"/>
              <a:gd name="connsiteX5180" fmla="*/ 979775 w 4699113"/>
              <a:gd name="connsiteY5180" fmla="*/ 2504475 h 4925960"/>
              <a:gd name="connsiteX5181" fmla="*/ 982946 w 4699113"/>
              <a:gd name="connsiteY5181" fmla="*/ 2501510 h 4925960"/>
              <a:gd name="connsiteX5182" fmla="*/ 982946 w 4699113"/>
              <a:gd name="connsiteY5182" fmla="*/ 2492619 h 4925960"/>
              <a:gd name="connsiteX5183" fmla="*/ 976604 w 4699113"/>
              <a:gd name="connsiteY5183" fmla="*/ 2489655 h 4925960"/>
              <a:gd name="connsiteX5184" fmla="*/ 970262 w 4699113"/>
              <a:gd name="connsiteY5184" fmla="*/ 2489655 h 4925960"/>
              <a:gd name="connsiteX5185" fmla="*/ 960750 w 4699113"/>
              <a:gd name="connsiteY5185" fmla="*/ 2483727 h 4925960"/>
              <a:gd name="connsiteX5186" fmla="*/ 954408 w 4699113"/>
              <a:gd name="connsiteY5186" fmla="*/ 2477800 h 4925960"/>
              <a:gd name="connsiteX5187" fmla="*/ 954408 w 4699113"/>
              <a:gd name="connsiteY5187" fmla="*/ 2468908 h 4925960"/>
              <a:gd name="connsiteX5188" fmla="*/ 960750 w 4699113"/>
              <a:gd name="connsiteY5188" fmla="*/ 2465944 h 4925960"/>
              <a:gd name="connsiteX5189" fmla="*/ 973433 w 4699113"/>
              <a:gd name="connsiteY5189" fmla="*/ 2468908 h 4925960"/>
              <a:gd name="connsiteX5190" fmla="*/ 979775 w 4699113"/>
              <a:gd name="connsiteY5190" fmla="*/ 2477800 h 4925960"/>
              <a:gd name="connsiteX5191" fmla="*/ 992458 w 4699113"/>
              <a:gd name="connsiteY5191" fmla="*/ 2468908 h 4925960"/>
              <a:gd name="connsiteX5192" fmla="*/ 995629 w 4699113"/>
              <a:gd name="connsiteY5192" fmla="*/ 2457052 h 4925960"/>
              <a:gd name="connsiteX5193" fmla="*/ 979775 w 4699113"/>
              <a:gd name="connsiteY5193" fmla="*/ 2445197 h 4925960"/>
              <a:gd name="connsiteX5194" fmla="*/ 963921 w 4699113"/>
              <a:gd name="connsiteY5194" fmla="*/ 2439269 h 4925960"/>
              <a:gd name="connsiteX5195" fmla="*/ 957579 w 4699113"/>
              <a:gd name="connsiteY5195" fmla="*/ 2427414 h 4925960"/>
              <a:gd name="connsiteX5196" fmla="*/ 954408 w 4699113"/>
              <a:gd name="connsiteY5196" fmla="*/ 2418522 h 4925960"/>
              <a:gd name="connsiteX5197" fmla="*/ 1854913 w 4699113"/>
              <a:gd name="connsiteY5197" fmla="*/ 2406667 h 4925960"/>
              <a:gd name="connsiteX5198" fmla="*/ 1854913 w 4699113"/>
              <a:gd name="connsiteY5198" fmla="*/ 2409630 h 4925960"/>
              <a:gd name="connsiteX5199" fmla="*/ 1858084 w 4699113"/>
              <a:gd name="connsiteY5199" fmla="*/ 2409630 h 4925960"/>
              <a:gd name="connsiteX5200" fmla="*/ 1854913 w 4699113"/>
              <a:gd name="connsiteY5200" fmla="*/ 2415558 h 4925960"/>
              <a:gd name="connsiteX5201" fmla="*/ 1851742 w 4699113"/>
              <a:gd name="connsiteY5201" fmla="*/ 2415558 h 4925960"/>
              <a:gd name="connsiteX5202" fmla="*/ 1851742 w 4699113"/>
              <a:gd name="connsiteY5202" fmla="*/ 2409630 h 4925960"/>
              <a:gd name="connsiteX5203" fmla="*/ 1223926 w 4699113"/>
              <a:gd name="connsiteY5203" fmla="*/ 2406667 h 4925960"/>
              <a:gd name="connsiteX5204" fmla="*/ 1217584 w 4699113"/>
              <a:gd name="connsiteY5204" fmla="*/ 2415558 h 4925960"/>
              <a:gd name="connsiteX5205" fmla="*/ 1211243 w 4699113"/>
              <a:gd name="connsiteY5205" fmla="*/ 2418522 h 4925960"/>
              <a:gd name="connsiteX5206" fmla="*/ 1204901 w 4699113"/>
              <a:gd name="connsiteY5206" fmla="*/ 2430378 h 4925960"/>
              <a:gd name="connsiteX5207" fmla="*/ 1220755 w 4699113"/>
              <a:gd name="connsiteY5207" fmla="*/ 2430378 h 4925960"/>
              <a:gd name="connsiteX5208" fmla="*/ 1233438 w 4699113"/>
              <a:gd name="connsiteY5208" fmla="*/ 2436306 h 4925960"/>
              <a:gd name="connsiteX5209" fmla="*/ 1242950 w 4699113"/>
              <a:gd name="connsiteY5209" fmla="*/ 2430378 h 4925960"/>
              <a:gd name="connsiteX5210" fmla="*/ 1246121 w 4699113"/>
              <a:gd name="connsiteY5210" fmla="*/ 2421486 h 4925960"/>
              <a:gd name="connsiteX5211" fmla="*/ 1246121 w 4699113"/>
              <a:gd name="connsiteY5211" fmla="*/ 2409630 h 4925960"/>
              <a:gd name="connsiteX5212" fmla="*/ 1236609 w 4699113"/>
              <a:gd name="connsiteY5212" fmla="*/ 2406667 h 4925960"/>
              <a:gd name="connsiteX5213" fmla="*/ 2907616 w 4699113"/>
              <a:gd name="connsiteY5213" fmla="*/ 2400739 h 4925960"/>
              <a:gd name="connsiteX5214" fmla="*/ 2910786 w 4699113"/>
              <a:gd name="connsiteY5214" fmla="*/ 2421486 h 4925960"/>
              <a:gd name="connsiteX5215" fmla="*/ 2904445 w 4699113"/>
              <a:gd name="connsiteY5215" fmla="*/ 2436306 h 4925960"/>
              <a:gd name="connsiteX5216" fmla="*/ 2888591 w 4699113"/>
              <a:gd name="connsiteY5216" fmla="*/ 2436306 h 4925960"/>
              <a:gd name="connsiteX5217" fmla="*/ 2875908 w 4699113"/>
              <a:gd name="connsiteY5217" fmla="*/ 2427414 h 4925960"/>
              <a:gd name="connsiteX5218" fmla="*/ 2888591 w 4699113"/>
              <a:gd name="connsiteY5218" fmla="*/ 2418522 h 4925960"/>
              <a:gd name="connsiteX5219" fmla="*/ 1487101 w 4699113"/>
              <a:gd name="connsiteY5219" fmla="*/ 2400739 h 4925960"/>
              <a:gd name="connsiteX5220" fmla="*/ 1464906 w 4699113"/>
              <a:gd name="connsiteY5220" fmla="*/ 2403703 h 4925960"/>
              <a:gd name="connsiteX5221" fmla="*/ 1455393 w 4699113"/>
              <a:gd name="connsiteY5221" fmla="*/ 2424450 h 4925960"/>
              <a:gd name="connsiteX5222" fmla="*/ 1455393 w 4699113"/>
              <a:gd name="connsiteY5222" fmla="*/ 2436306 h 4925960"/>
              <a:gd name="connsiteX5223" fmla="*/ 1464906 w 4699113"/>
              <a:gd name="connsiteY5223" fmla="*/ 2439269 h 4925960"/>
              <a:gd name="connsiteX5224" fmla="*/ 1487101 w 4699113"/>
              <a:gd name="connsiteY5224" fmla="*/ 2436306 h 4925960"/>
              <a:gd name="connsiteX5225" fmla="*/ 1502955 w 4699113"/>
              <a:gd name="connsiteY5225" fmla="*/ 2418522 h 4925960"/>
              <a:gd name="connsiteX5226" fmla="*/ 1499785 w 4699113"/>
              <a:gd name="connsiteY5226" fmla="*/ 2403703 h 4925960"/>
              <a:gd name="connsiteX5227" fmla="*/ 1547346 w 4699113"/>
              <a:gd name="connsiteY5227" fmla="*/ 2385919 h 4925960"/>
              <a:gd name="connsiteX5228" fmla="*/ 1528322 w 4699113"/>
              <a:gd name="connsiteY5228" fmla="*/ 2397775 h 4925960"/>
              <a:gd name="connsiteX5229" fmla="*/ 1525151 w 4699113"/>
              <a:gd name="connsiteY5229" fmla="*/ 2418522 h 4925960"/>
              <a:gd name="connsiteX5230" fmla="*/ 1541005 w 4699113"/>
              <a:gd name="connsiteY5230" fmla="*/ 2424450 h 4925960"/>
              <a:gd name="connsiteX5231" fmla="*/ 1553688 w 4699113"/>
              <a:gd name="connsiteY5231" fmla="*/ 2421486 h 4925960"/>
              <a:gd name="connsiteX5232" fmla="*/ 1572713 w 4699113"/>
              <a:gd name="connsiteY5232" fmla="*/ 2406667 h 4925960"/>
              <a:gd name="connsiteX5233" fmla="*/ 1569542 w 4699113"/>
              <a:gd name="connsiteY5233" fmla="*/ 2385919 h 4925960"/>
              <a:gd name="connsiteX5234" fmla="*/ 1563200 w 4699113"/>
              <a:gd name="connsiteY5234" fmla="*/ 2385919 h 4925960"/>
              <a:gd name="connsiteX5235" fmla="*/ 1560030 w 4699113"/>
              <a:gd name="connsiteY5235" fmla="*/ 2385919 h 4925960"/>
              <a:gd name="connsiteX5236" fmla="*/ 1550517 w 4699113"/>
              <a:gd name="connsiteY5236" fmla="*/ 2385919 h 4925960"/>
              <a:gd name="connsiteX5237" fmla="*/ 3624215 w 4699113"/>
              <a:gd name="connsiteY5237" fmla="*/ 2362209 h 4925960"/>
              <a:gd name="connsiteX5238" fmla="*/ 3617873 w 4699113"/>
              <a:gd name="connsiteY5238" fmla="*/ 2365173 h 4925960"/>
              <a:gd name="connsiteX5239" fmla="*/ 3617873 w 4699113"/>
              <a:gd name="connsiteY5239" fmla="*/ 2374064 h 4925960"/>
              <a:gd name="connsiteX5240" fmla="*/ 3611532 w 4699113"/>
              <a:gd name="connsiteY5240" fmla="*/ 2406667 h 4925960"/>
              <a:gd name="connsiteX5241" fmla="*/ 3617873 w 4699113"/>
              <a:gd name="connsiteY5241" fmla="*/ 2442233 h 4925960"/>
              <a:gd name="connsiteX5242" fmla="*/ 3617873 w 4699113"/>
              <a:gd name="connsiteY5242" fmla="*/ 2445197 h 4925960"/>
              <a:gd name="connsiteX5243" fmla="*/ 3624215 w 4699113"/>
              <a:gd name="connsiteY5243" fmla="*/ 2448161 h 4925960"/>
              <a:gd name="connsiteX5244" fmla="*/ 3630556 w 4699113"/>
              <a:gd name="connsiteY5244" fmla="*/ 2445197 h 4925960"/>
              <a:gd name="connsiteX5245" fmla="*/ 3633727 w 4699113"/>
              <a:gd name="connsiteY5245" fmla="*/ 2439269 h 4925960"/>
              <a:gd name="connsiteX5246" fmla="*/ 3633727 w 4699113"/>
              <a:gd name="connsiteY5246" fmla="*/ 2424450 h 4925960"/>
              <a:gd name="connsiteX5247" fmla="*/ 3633727 w 4699113"/>
              <a:gd name="connsiteY5247" fmla="*/ 2403703 h 4925960"/>
              <a:gd name="connsiteX5248" fmla="*/ 3633727 w 4699113"/>
              <a:gd name="connsiteY5248" fmla="*/ 2388883 h 4925960"/>
              <a:gd name="connsiteX5249" fmla="*/ 3630556 w 4699113"/>
              <a:gd name="connsiteY5249" fmla="*/ 2368136 h 4925960"/>
              <a:gd name="connsiteX5250" fmla="*/ 3627386 w 4699113"/>
              <a:gd name="connsiteY5250" fmla="*/ 2365173 h 4925960"/>
              <a:gd name="connsiteX5251" fmla="*/ 2733222 w 4699113"/>
              <a:gd name="connsiteY5251" fmla="*/ 2356281 h 4925960"/>
              <a:gd name="connsiteX5252" fmla="*/ 2726881 w 4699113"/>
              <a:gd name="connsiteY5252" fmla="*/ 2362209 h 4925960"/>
              <a:gd name="connsiteX5253" fmla="*/ 2723710 w 4699113"/>
              <a:gd name="connsiteY5253" fmla="*/ 2374064 h 4925960"/>
              <a:gd name="connsiteX5254" fmla="*/ 2745906 w 4699113"/>
              <a:gd name="connsiteY5254" fmla="*/ 2377028 h 4925960"/>
              <a:gd name="connsiteX5255" fmla="*/ 2768101 w 4699113"/>
              <a:gd name="connsiteY5255" fmla="*/ 2377028 h 4925960"/>
              <a:gd name="connsiteX5256" fmla="*/ 2774442 w 4699113"/>
              <a:gd name="connsiteY5256" fmla="*/ 2374064 h 4925960"/>
              <a:gd name="connsiteX5257" fmla="*/ 2777613 w 4699113"/>
              <a:gd name="connsiteY5257" fmla="*/ 2365173 h 4925960"/>
              <a:gd name="connsiteX5258" fmla="*/ 2771272 w 4699113"/>
              <a:gd name="connsiteY5258" fmla="*/ 2356281 h 4925960"/>
              <a:gd name="connsiteX5259" fmla="*/ 2758588 w 4699113"/>
              <a:gd name="connsiteY5259" fmla="*/ 2356281 h 4925960"/>
              <a:gd name="connsiteX5260" fmla="*/ 2749076 w 4699113"/>
              <a:gd name="connsiteY5260" fmla="*/ 2359245 h 4925960"/>
              <a:gd name="connsiteX5261" fmla="*/ 1442710 w 4699113"/>
              <a:gd name="connsiteY5261" fmla="*/ 2353317 h 4925960"/>
              <a:gd name="connsiteX5262" fmla="*/ 1439540 w 4699113"/>
              <a:gd name="connsiteY5262" fmla="*/ 2365173 h 4925960"/>
              <a:gd name="connsiteX5263" fmla="*/ 1442710 w 4699113"/>
              <a:gd name="connsiteY5263" fmla="*/ 2382956 h 4925960"/>
              <a:gd name="connsiteX5264" fmla="*/ 1445881 w 4699113"/>
              <a:gd name="connsiteY5264" fmla="*/ 2406667 h 4925960"/>
              <a:gd name="connsiteX5265" fmla="*/ 1458564 w 4699113"/>
              <a:gd name="connsiteY5265" fmla="*/ 2377028 h 4925960"/>
              <a:gd name="connsiteX5266" fmla="*/ 1477589 w 4699113"/>
              <a:gd name="connsiteY5266" fmla="*/ 2382956 h 4925960"/>
              <a:gd name="connsiteX5267" fmla="*/ 1477589 w 4699113"/>
              <a:gd name="connsiteY5267" fmla="*/ 2377028 h 4925960"/>
              <a:gd name="connsiteX5268" fmla="*/ 1477589 w 4699113"/>
              <a:gd name="connsiteY5268" fmla="*/ 2374064 h 4925960"/>
              <a:gd name="connsiteX5269" fmla="*/ 1464906 w 4699113"/>
              <a:gd name="connsiteY5269" fmla="*/ 2365173 h 4925960"/>
              <a:gd name="connsiteX5270" fmla="*/ 1461735 w 4699113"/>
              <a:gd name="connsiteY5270" fmla="*/ 2356281 h 4925960"/>
              <a:gd name="connsiteX5271" fmla="*/ 3088351 w 4699113"/>
              <a:gd name="connsiteY5271" fmla="*/ 2347389 h 4925960"/>
              <a:gd name="connsiteX5272" fmla="*/ 3082009 w 4699113"/>
              <a:gd name="connsiteY5272" fmla="*/ 2368136 h 4925960"/>
              <a:gd name="connsiteX5273" fmla="*/ 3056643 w 4699113"/>
              <a:gd name="connsiteY5273" fmla="*/ 2377028 h 4925960"/>
              <a:gd name="connsiteX5274" fmla="*/ 3037618 w 4699113"/>
              <a:gd name="connsiteY5274" fmla="*/ 2377028 h 4925960"/>
              <a:gd name="connsiteX5275" fmla="*/ 3021764 w 4699113"/>
              <a:gd name="connsiteY5275" fmla="*/ 2379992 h 4925960"/>
              <a:gd name="connsiteX5276" fmla="*/ 3018594 w 4699113"/>
              <a:gd name="connsiteY5276" fmla="*/ 2394811 h 4925960"/>
              <a:gd name="connsiteX5277" fmla="*/ 3031277 w 4699113"/>
              <a:gd name="connsiteY5277" fmla="*/ 2406667 h 4925960"/>
              <a:gd name="connsiteX5278" fmla="*/ 3031277 w 4699113"/>
              <a:gd name="connsiteY5278" fmla="*/ 2394811 h 4925960"/>
              <a:gd name="connsiteX5279" fmla="*/ 3040789 w 4699113"/>
              <a:gd name="connsiteY5279" fmla="*/ 2385919 h 4925960"/>
              <a:gd name="connsiteX5280" fmla="*/ 3050302 w 4699113"/>
              <a:gd name="connsiteY5280" fmla="*/ 2394811 h 4925960"/>
              <a:gd name="connsiteX5281" fmla="*/ 3053472 w 4699113"/>
              <a:gd name="connsiteY5281" fmla="*/ 2403703 h 4925960"/>
              <a:gd name="connsiteX5282" fmla="*/ 3059814 w 4699113"/>
              <a:gd name="connsiteY5282" fmla="*/ 2400739 h 4925960"/>
              <a:gd name="connsiteX5283" fmla="*/ 3062984 w 4699113"/>
              <a:gd name="connsiteY5283" fmla="*/ 2400739 h 4925960"/>
              <a:gd name="connsiteX5284" fmla="*/ 3075668 w 4699113"/>
              <a:gd name="connsiteY5284" fmla="*/ 2397775 h 4925960"/>
              <a:gd name="connsiteX5285" fmla="*/ 3085180 w 4699113"/>
              <a:gd name="connsiteY5285" fmla="*/ 2400739 h 4925960"/>
              <a:gd name="connsiteX5286" fmla="*/ 3085180 w 4699113"/>
              <a:gd name="connsiteY5286" fmla="*/ 2409630 h 4925960"/>
              <a:gd name="connsiteX5287" fmla="*/ 3075668 w 4699113"/>
              <a:gd name="connsiteY5287" fmla="*/ 2421486 h 4925960"/>
              <a:gd name="connsiteX5288" fmla="*/ 3059814 w 4699113"/>
              <a:gd name="connsiteY5288" fmla="*/ 2424450 h 4925960"/>
              <a:gd name="connsiteX5289" fmla="*/ 3050302 w 4699113"/>
              <a:gd name="connsiteY5289" fmla="*/ 2421486 h 4925960"/>
              <a:gd name="connsiteX5290" fmla="*/ 3037618 w 4699113"/>
              <a:gd name="connsiteY5290" fmla="*/ 2421486 h 4925960"/>
              <a:gd name="connsiteX5291" fmla="*/ 3028106 w 4699113"/>
              <a:gd name="connsiteY5291" fmla="*/ 2424450 h 4925960"/>
              <a:gd name="connsiteX5292" fmla="*/ 3021764 w 4699113"/>
              <a:gd name="connsiteY5292" fmla="*/ 2424450 h 4925960"/>
              <a:gd name="connsiteX5293" fmla="*/ 3021764 w 4699113"/>
              <a:gd name="connsiteY5293" fmla="*/ 2439269 h 4925960"/>
              <a:gd name="connsiteX5294" fmla="*/ 3021764 w 4699113"/>
              <a:gd name="connsiteY5294" fmla="*/ 2448161 h 4925960"/>
              <a:gd name="connsiteX5295" fmla="*/ 3037618 w 4699113"/>
              <a:gd name="connsiteY5295" fmla="*/ 2442233 h 4925960"/>
              <a:gd name="connsiteX5296" fmla="*/ 3050302 w 4699113"/>
              <a:gd name="connsiteY5296" fmla="*/ 2451125 h 4925960"/>
              <a:gd name="connsiteX5297" fmla="*/ 3066156 w 4699113"/>
              <a:gd name="connsiteY5297" fmla="*/ 2448161 h 4925960"/>
              <a:gd name="connsiteX5298" fmla="*/ 3088351 w 4699113"/>
              <a:gd name="connsiteY5298" fmla="*/ 2445197 h 4925960"/>
              <a:gd name="connsiteX5299" fmla="*/ 3088351 w 4699113"/>
              <a:gd name="connsiteY5299" fmla="*/ 2427414 h 4925960"/>
              <a:gd name="connsiteX5300" fmla="*/ 3107376 w 4699113"/>
              <a:gd name="connsiteY5300" fmla="*/ 2427414 h 4925960"/>
              <a:gd name="connsiteX5301" fmla="*/ 3120059 w 4699113"/>
              <a:gd name="connsiteY5301" fmla="*/ 2430378 h 4925960"/>
              <a:gd name="connsiteX5302" fmla="*/ 3126400 w 4699113"/>
              <a:gd name="connsiteY5302" fmla="*/ 2427414 h 4925960"/>
              <a:gd name="connsiteX5303" fmla="*/ 3129571 w 4699113"/>
              <a:gd name="connsiteY5303" fmla="*/ 2418522 h 4925960"/>
              <a:gd name="connsiteX5304" fmla="*/ 3126400 w 4699113"/>
              <a:gd name="connsiteY5304" fmla="*/ 2406667 h 4925960"/>
              <a:gd name="connsiteX5305" fmla="*/ 3116888 w 4699113"/>
              <a:gd name="connsiteY5305" fmla="*/ 2388883 h 4925960"/>
              <a:gd name="connsiteX5306" fmla="*/ 3135913 w 4699113"/>
              <a:gd name="connsiteY5306" fmla="*/ 2385919 h 4925960"/>
              <a:gd name="connsiteX5307" fmla="*/ 3145425 w 4699113"/>
              <a:gd name="connsiteY5307" fmla="*/ 2382956 h 4925960"/>
              <a:gd name="connsiteX5308" fmla="*/ 3148596 w 4699113"/>
              <a:gd name="connsiteY5308" fmla="*/ 2377028 h 4925960"/>
              <a:gd name="connsiteX5309" fmla="*/ 3145425 w 4699113"/>
              <a:gd name="connsiteY5309" fmla="*/ 2365173 h 4925960"/>
              <a:gd name="connsiteX5310" fmla="*/ 3135913 w 4699113"/>
              <a:gd name="connsiteY5310" fmla="*/ 2359245 h 4925960"/>
              <a:gd name="connsiteX5311" fmla="*/ 3113717 w 4699113"/>
              <a:gd name="connsiteY5311" fmla="*/ 2356281 h 4925960"/>
              <a:gd name="connsiteX5312" fmla="*/ 3919098 w 4699113"/>
              <a:gd name="connsiteY5312" fmla="*/ 2344425 h 4925960"/>
              <a:gd name="connsiteX5313" fmla="*/ 3906415 w 4699113"/>
              <a:gd name="connsiteY5313" fmla="*/ 2353317 h 4925960"/>
              <a:gd name="connsiteX5314" fmla="*/ 3909586 w 4699113"/>
              <a:gd name="connsiteY5314" fmla="*/ 2368136 h 4925960"/>
              <a:gd name="connsiteX5315" fmla="*/ 3938123 w 4699113"/>
              <a:gd name="connsiteY5315" fmla="*/ 2368136 h 4925960"/>
              <a:gd name="connsiteX5316" fmla="*/ 3941294 w 4699113"/>
              <a:gd name="connsiteY5316" fmla="*/ 2359245 h 4925960"/>
              <a:gd name="connsiteX5317" fmla="*/ 3938123 w 4699113"/>
              <a:gd name="connsiteY5317" fmla="*/ 2344425 h 4925960"/>
              <a:gd name="connsiteX5318" fmla="*/ 2831517 w 4699113"/>
              <a:gd name="connsiteY5318" fmla="*/ 2338497 h 4925960"/>
              <a:gd name="connsiteX5319" fmla="*/ 2818834 w 4699113"/>
              <a:gd name="connsiteY5319" fmla="*/ 2341461 h 4925960"/>
              <a:gd name="connsiteX5320" fmla="*/ 2802980 w 4699113"/>
              <a:gd name="connsiteY5320" fmla="*/ 2344425 h 4925960"/>
              <a:gd name="connsiteX5321" fmla="*/ 2815663 w 4699113"/>
              <a:gd name="connsiteY5321" fmla="*/ 2359245 h 4925960"/>
              <a:gd name="connsiteX5322" fmla="*/ 2822004 w 4699113"/>
              <a:gd name="connsiteY5322" fmla="*/ 2377028 h 4925960"/>
              <a:gd name="connsiteX5323" fmla="*/ 2774442 w 4699113"/>
              <a:gd name="connsiteY5323" fmla="*/ 2379992 h 4925960"/>
              <a:gd name="connsiteX5324" fmla="*/ 2733222 w 4699113"/>
              <a:gd name="connsiteY5324" fmla="*/ 2400739 h 4925960"/>
              <a:gd name="connsiteX5325" fmla="*/ 2733222 w 4699113"/>
              <a:gd name="connsiteY5325" fmla="*/ 2394811 h 4925960"/>
              <a:gd name="connsiteX5326" fmla="*/ 2723710 w 4699113"/>
              <a:gd name="connsiteY5326" fmla="*/ 2385919 h 4925960"/>
              <a:gd name="connsiteX5327" fmla="*/ 2723710 w 4699113"/>
              <a:gd name="connsiteY5327" fmla="*/ 2388883 h 4925960"/>
              <a:gd name="connsiteX5328" fmla="*/ 2723710 w 4699113"/>
              <a:gd name="connsiteY5328" fmla="*/ 2394811 h 4925960"/>
              <a:gd name="connsiteX5329" fmla="*/ 2711027 w 4699113"/>
              <a:gd name="connsiteY5329" fmla="*/ 2406667 h 4925960"/>
              <a:gd name="connsiteX5330" fmla="*/ 2711027 w 4699113"/>
              <a:gd name="connsiteY5330" fmla="*/ 2418522 h 4925960"/>
              <a:gd name="connsiteX5331" fmla="*/ 2726881 w 4699113"/>
              <a:gd name="connsiteY5331" fmla="*/ 2421486 h 4925960"/>
              <a:gd name="connsiteX5332" fmla="*/ 2749076 w 4699113"/>
              <a:gd name="connsiteY5332" fmla="*/ 2418522 h 4925960"/>
              <a:gd name="connsiteX5333" fmla="*/ 2752247 w 4699113"/>
              <a:gd name="connsiteY5333" fmla="*/ 2418522 h 4925960"/>
              <a:gd name="connsiteX5334" fmla="*/ 2758588 w 4699113"/>
              <a:gd name="connsiteY5334" fmla="*/ 2418522 h 4925960"/>
              <a:gd name="connsiteX5335" fmla="*/ 2768101 w 4699113"/>
              <a:gd name="connsiteY5335" fmla="*/ 2415558 h 4925960"/>
              <a:gd name="connsiteX5336" fmla="*/ 2771272 w 4699113"/>
              <a:gd name="connsiteY5336" fmla="*/ 2409630 h 4925960"/>
              <a:gd name="connsiteX5337" fmla="*/ 2793467 w 4699113"/>
              <a:gd name="connsiteY5337" fmla="*/ 2394811 h 4925960"/>
              <a:gd name="connsiteX5338" fmla="*/ 2815663 w 4699113"/>
              <a:gd name="connsiteY5338" fmla="*/ 2403703 h 4925960"/>
              <a:gd name="connsiteX5339" fmla="*/ 2834688 w 4699113"/>
              <a:gd name="connsiteY5339" fmla="*/ 2397775 h 4925960"/>
              <a:gd name="connsiteX5340" fmla="*/ 2837858 w 4699113"/>
              <a:gd name="connsiteY5340" fmla="*/ 2379992 h 4925960"/>
              <a:gd name="connsiteX5341" fmla="*/ 2837858 w 4699113"/>
              <a:gd name="connsiteY5341" fmla="*/ 2368136 h 4925960"/>
              <a:gd name="connsiteX5342" fmla="*/ 2837858 w 4699113"/>
              <a:gd name="connsiteY5342" fmla="*/ 2356281 h 4925960"/>
              <a:gd name="connsiteX5343" fmla="*/ 2834688 w 4699113"/>
              <a:gd name="connsiteY5343" fmla="*/ 2347389 h 4925960"/>
              <a:gd name="connsiteX5344" fmla="*/ 1791497 w 4699113"/>
              <a:gd name="connsiteY5344" fmla="*/ 2332570 h 4925960"/>
              <a:gd name="connsiteX5345" fmla="*/ 1769302 w 4699113"/>
              <a:gd name="connsiteY5345" fmla="*/ 2335534 h 4925960"/>
              <a:gd name="connsiteX5346" fmla="*/ 1759789 w 4699113"/>
              <a:gd name="connsiteY5346" fmla="*/ 2353317 h 4925960"/>
              <a:gd name="connsiteX5347" fmla="*/ 1762960 w 4699113"/>
              <a:gd name="connsiteY5347" fmla="*/ 2365173 h 4925960"/>
              <a:gd name="connsiteX5348" fmla="*/ 1772473 w 4699113"/>
              <a:gd name="connsiteY5348" fmla="*/ 2368136 h 4925960"/>
              <a:gd name="connsiteX5349" fmla="*/ 1794668 w 4699113"/>
              <a:gd name="connsiteY5349" fmla="*/ 2365173 h 4925960"/>
              <a:gd name="connsiteX5350" fmla="*/ 1810522 w 4699113"/>
              <a:gd name="connsiteY5350" fmla="*/ 2344425 h 4925960"/>
              <a:gd name="connsiteX5351" fmla="*/ 1807351 w 4699113"/>
              <a:gd name="connsiteY5351" fmla="*/ 2335534 h 4925960"/>
              <a:gd name="connsiteX5352" fmla="*/ 1249292 w 4699113"/>
              <a:gd name="connsiteY5352" fmla="*/ 2317750 h 4925960"/>
              <a:gd name="connsiteX5353" fmla="*/ 1258804 w 4699113"/>
              <a:gd name="connsiteY5353" fmla="*/ 2323678 h 4925960"/>
              <a:gd name="connsiteX5354" fmla="*/ 1261975 w 4699113"/>
              <a:gd name="connsiteY5354" fmla="*/ 2323678 h 4925960"/>
              <a:gd name="connsiteX5355" fmla="*/ 1268317 w 4699113"/>
              <a:gd name="connsiteY5355" fmla="*/ 2326642 h 4925960"/>
              <a:gd name="connsiteX5356" fmla="*/ 1290512 w 4699113"/>
              <a:gd name="connsiteY5356" fmla="*/ 2335534 h 4925960"/>
              <a:gd name="connsiteX5357" fmla="*/ 1312708 w 4699113"/>
              <a:gd name="connsiteY5357" fmla="*/ 2344425 h 4925960"/>
              <a:gd name="connsiteX5358" fmla="*/ 1287342 w 4699113"/>
              <a:gd name="connsiteY5358" fmla="*/ 2344425 h 4925960"/>
              <a:gd name="connsiteX5359" fmla="*/ 1265146 w 4699113"/>
              <a:gd name="connsiteY5359" fmla="*/ 2335534 h 4925960"/>
              <a:gd name="connsiteX5360" fmla="*/ 1261975 w 4699113"/>
              <a:gd name="connsiteY5360" fmla="*/ 2335534 h 4925960"/>
              <a:gd name="connsiteX5361" fmla="*/ 1255634 w 4699113"/>
              <a:gd name="connsiteY5361" fmla="*/ 2332570 h 4925960"/>
              <a:gd name="connsiteX5362" fmla="*/ 1246121 w 4699113"/>
              <a:gd name="connsiteY5362" fmla="*/ 2332570 h 4925960"/>
              <a:gd name="connsiteX5363" fmla="*/ 1242950 w 4699113"/>
              <a:gd name="connsiteY5363" fmla="*/ 2323678 h 4925960"/>
              <a:gd name="connsiteX5364" fmla="*/ 957579 w 4699113"/>
              <a:gd name="connsiteY5364" fmla="*/ 2317750 h 4925960"/>
              <a:gd name="connsiteX5365" fmla="*/ 938555 w 4699113"/>
              <a:gd name="connsiteY5365" fmla="*/ 2323678 h 4925960"/>
              <a:gd name="connsiteX5366" fmla="*/ 938555 w 4699113"/>
              <a:gd name="connsiteY5366" fmla="*/ 2326642 h 4925960"/>
              <a:gd name="connsiteX5367" fmla="*/ 941725 w 4699113"/>
              <a:gd name="connsiteY5367" fmla="*/ 2332570 h 4925960"/>
              <a:gd name="connsiteX5368" fmla="*/ 941725 w 4699113"/>
              <a:gd name="connsiteY5368" fmla="*/ 2335534 h 4925960"/>
              <a:gd name="connsiteX5369" fmla="*/ 970262 w 4699113"/>
              <a:gd name="connsiteY5369" fmla="*/ 2344425 h 4925960"/>
              <a:gd name="connsiteX5370" fmla="*/ 986116 w 4699113"/>
              <a:gd name="connsiteY5370" fmla="*/ 2359245 h 4925960"/>
              <a:gd name="connsiteX5371" fmla="*/ 998800 w 4699113"/>
              <a:gd name="connsiteY5371" fmla="*/ 2362209 h 4925960"/>
              <a:gd name="connsiteX5372" fmla="*/ 1005141 w 4699113"/>
              <a:gd name="connsiteY5372" fmla="*/ 2356281 h 4925960"/>
              <a:gd name="connsiteX5373" fmla="*/ 1005141 w 4699113"/>
              <a:gd name="connsiteY5373" fmla="*/ 2344425 h 4925960"/>
              <a:gd name="connsiteX5374" fmla="*/ 998800 w 4699113"/>
              <a:gd name="connsiteY5374" fmla="*/ 2341461 h 4925960"/>
              <a:gd name="connsiteX5375" fmla="*/ 986116 w 4699113"/>
              <a:gd name="connsiteY5375" fmla="*/ 2335534 h 4925960"/>
              <a:gd name="connsiteX5376" fmla="*/ 976604 w 4699113"/>
              <a:gd name="connsiteY5376" fmla="*/ 2326642 h 4925960"/>
              <a:gd name="connsiteX5377" fmla="*/ 1858084 w 4699113"/>
              <a:gd name="connsiteY5377" fmla="*/ 2314786 h 4925960"/>
              <a:gd name="connsiteX5378" fmla="*/ 1851742 w 4699113"/>
              <a:gd name="connsiteY5378" fmla="*/ 2317750 h 4925960"/>
              <a:gd name="connsiteX5379" fmla="*/ 1839059 w 4699113"/>
              <a:gd name="connsiteY5379" fmla="*/ 2317750 h 4925960"/>
              <a:gd name="connsiteX5380" fmla="*/ 1832718 w 4699113"/>
              <a:gd name="connsiteY5380" fmla="*/ 2332570 h 4925960"/>
              <a:gd name="connsiteX5381" fmla="*/ 1832718 w 4699113"/>
              <a:gd name="connsiteY5381" fmla="*/ 2344425 h 4925960"/>
              <a:gd name="connsiteX5382" fmla="*/ 1835888 w 4699113"/>
              <a:gd name="connsiteY5382" fmla="*/ 2353317 h 4925960"/>
              <a:gd name="connsiteX5383" fmla="*/ 1845401 w 4699113"/>
              <a:gd name="connsiteY5383" fmla="*/ 2356281 h 4925960"/>
              <a:gd name="connsiteX5384" fmla="*/ 1870767 w 4699113"/>
              <a:gd name="connsiteY5384" fmla="*/ 2344425 h 4925960"/>
              <a:gd name="connsiteX5385" fmla="*/ 1880280 w 4699113"/>
              <a:gd name="connsiteY5385" fmla="*/ 2317750 h 4925960"/>
              <a:gd name="connsiteX5386" fmla="*/ 1870767 w 4699113"/>
              <a:gd name="connsiteY5386" fmla="*/ 2317750 h 4925960"/>
              <a:gd name="connsiteX5387" fmla="*/ 3909586 w 4699113"/>
              <a:gd name="connsiteY5387" fmla="*/ 2302931 h 4925960"/>
              <a:gd name="connsiteX5388" fmla="*/ 3903244 w 4699113"/>
              <a:gd name="connsiteY5388" fmla="*/ 2311823 h 4925960"/>
              <a:gd name="connsiteX5389" fmla="*/ 3903244 w 4699113"/>
              <a:gd name="connsiteY5389" fmla="*/ 2320714 h 4925960"/>
              <a:gd name="connsiteX5390" fmla="*/ 3915928 w 4699113"/>
              <a:gd name="connsiteY5390" fmla="*/ 2326642 h 4925960"/>
              <a:gd name="connsiteX5391" fmla="*/ 3928611 w 4699113"/>
              <a:gd name="connsiteY5391" fmla="*/ 2323678 h 4925960"/>
              <a:gd name="connsiteX5392" fmla="*/ 3931782 w 4699113"/>
              <a:gd name="connsiteY5392" fmla="*/ 2323678 h 4925960"/>
              <a:gd name="connsiteX5393" fmla="*/ 3934952 w 4699113"/>
              <a:gd name="connsiteY5393" fmla="*/ 2323678 h 4925960"/>
              <a:gd name="connsiteX5394" fmla="*/ 3938123 w 4699113"/>
              <a:gd name="connsiteY5394" fmla="*/ 2317750 h 4925960"/>
              <a:gd name="connsiteX5395" fmla="*/ 3938123 w 4699113"/>
              <a:gd name="connsiteY5395" fmla="*/ 2311823 h 4925960"/>
              <a:gd name="connsiteX5396" fmla="*/ 3925440 w 4699113"/>
              <a:gd name="connsiteY5396" fmla="*/ 2302931 h 4925960"/>
              <a:gd name="connsiteX5397" fmla="*/ 1686861 w 4699113"/>
              <a:gd name="connsiteY5397" fmla="*/ 2297003 h 4925960"/>
              <a:gd name="connsiteX5398" fmla="*/ 1683690 w 4699113"/>
              <a:gd name="connsiteY5398" fmla="*/ 2299967 h 4925960"/>
              <a:gd name="connsiteX5399" fmla="*/ 1680520 w 4699113"/>
              <a:gd name="connsiteY5399" fmla="*/ 2302931 h 4925960"/>
              <a:gd name="connsiteX5400" fmla="*/ 1683690 w 4699113"/>
              <a:gd name="connsiteY5400" fmla="*/ 2311823 h 4925960"/>
              <a:gd name="connsiteX5401" fmla="*/ 1686861 w 4699113"/>
              <a:gd name="connsiteY5401" fmla="*/ 2326642 h 4925960"/>
              <a:gd name="connsiteX5402" fmla="*/ 1693203 w 4699113"/>
              <a:gd name="connsiteY5402" fmla="*/ 2347389 h 4925960"/>
              <a:gd name="connsiteX5403" fmla="*/ 1696374 w 4699113"/>
              <a:gd name="connsiteY5403" fmla="*/ 2320714 h 4925960"/>
              <a:gd name="connsiteX5404" fmla="*/ 1709057 w 4699113"/>
              <a:gd name="connsiteY5404" fmla="*/ 2297003 h 4925960"/>
              <a:gd name="connsiteX5405" fmla="*/ 1699544 w 4699113"/>
              <a:gd name="connsiteY5405" fmla="*/ 2297003 h 4925960"/>
              <a:gd name="connsiteX5406" fmla="*/ 1560030 w 4699113"/>
              <a:gd name="connsiteY5406" fmla="*/ 2297003 h 4925960"/>
              <a:gd name="connsiteX5407" fmla="*/ 1525151 w 4699113"/>
              <a:gd name="connsiteY5407" fmla="*/ 2311823 h 4925960"/>
              <a:gd name="connsiteX5408" fmla="*/ 1496614 w 4699113"/>
              <a:gd name="connsiteY5408" fmla="*/ 2326642 h 4925960"/>
              <a:gd name="connsiteX5409" fmla="*/ 1468077 w 4699113"/>
              <a:gd name="connsiteY5409" fmla="*/ 2356281 h 4925960"/>
              <a:gd name="connsiteX5410" fmla="*/ 1487101 w 4699113"/>
              <a:gd name="connsiteY5410" fmla="*/ 2347389 h 4925960"/>
              <a:gd name="connsiteX5411" fmla="*/ 1502955 w 4699113"/>
              <a:gd name="connsiteY5411" fmla="*/ 2344425 h 4925960"/>
              <a:gd name="connsiteX5412" fmla="*/ 1502955 w 4699113"/>
              <a:gd name="connsiteY5412" fmla="*/ 2341461 h 4925960"/>
              <a:gd name="connsiteX5413" fmla="*/ 1506126 w 4699113"/>
              <a:gd name="connsiteY5413" fmla="*/ 2338497 h 4925960"/>
              <a:gd name="connsiteX5414" fmla="*/ 1509297 w 4699113"/>
              <a:gd name="connsiteY5414" fmla="*/ 2341461 h 4925960"/>
              <a:gd name="connsiteX5415" fmla="*/ 1509297 w 4699113"/>
              <a:gd name="connsiteY5415" fmla="*/ 2344425 h 4925960"/>
              <a:gd name="connsiteX5416" fmla="*/ 1506126 w 4699113"/>
              <a:gd name="connsiteY5416" fmla="*/ 2347389 h 4925960"/>
              <a:gd name="connsiteX5417" fmla="*/ 1502955 w 4699113"/>
              <a:gd name="connsiteY5417" fmla="*/ 2353317 h 4925960"/>
              <a:gd name="connsiteX5418" fmla="*/ 1502955 w 4699113"/>
              <a:gd name="connsiteY5418" fmla="*/ 2356281 h 4925960"/>
              <a:gd name="connsiteX5419" fmla="*/ 1521980 w 4699113"/>
              <a:gd name="connsiteY5419" fmla="*/ 2365173 h 4925960"/>
              <a:gd name="connsiteX5420" fmla="*/ 1537834 w 4699113"/>
              <a:gd name="connsiteY5420" fmla="*/ 2368136 h 4925960"/>
              <a:gd name="connsiteX5421" fmla="*/ 1553688 w 4699113"/>
              <a:gd name="connsiteY5421" fmla="*/ 2356281 h 4925960"/>
              <a:gd name="connsiteX5422" fmla="*/ 1572713 w 4699113"/>
              <a:gd name="connsiteY5422" fmla="*/ 2338497 h 4925960"/>
              <a:gd name="connsiteX5423" fmla="*/ 1572713 w 4699113"/>
              <a:gd name="connsiteY5423" fmla="*/ 2335534 h 4925960"/>
              <a:gd name="connsiteX5424" fmla="*/ 1566371 w 4699113"/>
              <a:gd name="connsiteY5424" fmla="*/ 2332570 h 4925960"/>
              <a:gd name="connsiteX5425" fmla="*/ 1541005 w 4699113"/>
              <a:gd name="connsiteY5425" fmla="*/ 2326642 h 4925960"/>
              <a:gd name="connsiteX5426" fmla="*/ 1521980 w 4699113"/>
              <a:gd name="connsiteY5426" fmla="*/ 2341461 h 4925960"/>
              <a:gd name="connsiteX5427" fmla="*/ 1521980 w 4699113"/>
              <a:gd name="connsiteY5427" fmla="*/ 2323678 h 4925960"/>
              <a:gd name="connsiteX5428" fmla="*/ 1525151 w 4699113"/>
              <a:gd name="connsiteY5428" fmla="*/ 2311823 h 4925960"/>
              <a:gd name="connsiteX5429" fmla="*/ 1541005 w 4699113"/>
              <a:gd name="connsiteY5429" fmla="*/ 2305895 h 4925960"/>
              <a:gd name="connsiteX5430" fmla="*/ 1553688 w 4699113"/>
              <a:gd name="connsiteY5430" fmla="*/ 2305895 h 4925960"/>
              <a:gd name="connsiteX5431" fmla="*/ 1575884 w 4699113"/>
              <a:gd name="connsiteY5431" fmla="*/ 2320714 h 4925960"/>
              <a:gd name="connsiteX5432" fmla="*/ 1598079 w 4699113"/>
              <a:gd name="connsiteY5432" fmla="*/ 2323678 h 4925960"/>
              <a:gd name="connsiteX5433" fmla="*/ 1610762 w 4699113"/>
              <a:gd name="connsiteY5433" fmla="*/ 2332570 h 4925960"/>
              <a:gd name="connsiteX5434" fmla="*/ 1604421 w 4699113"/>
              <a:gd name="connsiteY5434" fmla="*/ 2341461 h 4925960"/>
              <a:gd name="connsiteX5435" fmla="*/ 1607591 w 4699113"/>
              <a:gd name="connsiteY5435" fmla="*/ 2344425 h 4925960"/>
              <a:gd name="connsiteX5436" fmla="*/ 1617104 w 4699113"/>
              <a:gd name="connsiteY5436" fmla="*/ 2341461 h 4925960"/>
              <a:gd name="connsiteX5437" fmla="*/ 1626616 w 4699113"/>
              <a:gd name="connsiteY5437" fmla="*/ 2362209 h 4925960"/>
              <a:gd name="connsiteX5438" fmla="*/ 1632958 w 4699113"/>
              <a:gd name="connsiteY5438" fmla="*/ 2335534 h 4925960"/>
              <a:gd name="connsiteX5439" fmla="*/ 1648812 w 4699113"/>
              <a:gd name="connsiteY5439" fmla="*/ 2311823 h 4925960"/>
              <a:gd name="connsiteX5440" fmla="*/ 1636129 w 4699113"/>
              <a:gd name="connsiteY5440" fmla="*/ 2311823 h 4925960"/>
              <a:gd name="connsiteX5441" fmla="*/ 1626616 w 4699113"/>
              <a:gd name="connsiteY5441" fmla="*/ 2311823 h 4925960"/>
              <a:gd name="connsiteX5442" fmla="*/ 1607591 w 4699113"/>
              <a:gd name="connsiteY5442" fmla="*/ 2317750 h 4925960"/>
              <a:gd name="connsiteX5443" fmla="*/ 1591738 w 4699113"/>
              <a:gd name="connsiteY5443" fmla="*/ 2305895 h 4925960"/>
              <a:gd name="connsiteX5444" fmla="*/ 1575884 w 4699113"/>
              <a:gd name="connsiteY5444" fmla="*/ 2264401 h 4925960"/>
              <a:gd name="connsiteX5445" fmla="*/ 1591738 w 4699113"/>
              <a:gd name="connsiteY5445" fmla="*/ 2270328 h 4925960"/>
              <a:gd name="connsiteX5446" fmla="*/ 1610762 w 4699113"/>
              <a:gd name="connsiteY5446" fmla="*/ 2282184 h 4925960"/>
              <a:gd name="connsiteX5447" fmla="*/ 1591738 w 4699113"/>
              <a:gd name="connsiteY5447" fmla="*/ 2273292 h 4925960"/>
              <a:gd name="connsiteX5448" fmla="*/ 2926640 w 4699113"/>
              <a:gd name="connsiteY5448" fmla="*/ 2255509 h 4925960"/>
              <a:gd name="connsiteX5449" fmla="*/ 2932982 w 4699113"/>
              <a:gd name="connsiteY5449" fmla="*/ 2273292 h 4925960"/>
              <a:gd name="connsiteX5450" fmla="*/ 2932982 w 4699113"/>
              <a:gd name="connsiteY5450" fmla="*/ 2465944 h 4925960"/>
              <a:gd name="connsiteX5451" fmla="*/ 2932982 w 4699113"/>
              <a:gd name="connsiteY5451" fmla="*/ 2658596 h 4925960"/>
              <a:gd name="connsiteX5452" fmla="*/ 2901274 w 4699113"/>
              <a:gd name="connsiteY5452" fmla="*/ 2611174 h 4925960"/>
              <a:gd name="connsiteX5453" fmla="*/ 2863225 w 4699113"/>
              <a:gd name="connsiteY5453" fmla="*/ 2569680 h 4925960"/>
              <a:gd name="connsiteX5454" fmla="*/ 2856883 w 4699113"/>
              <a:gd name="connsiteY5454" fmla="*/ 2566716 h 4925960"/>
              <a:gd name="connsiteX5455" fmla="*/ 2856883 w 4699113"/>
              <a:gd name="connsiteY5455" fmla="*/ 2563752 h 4925960"/>
              <a:gd name="connsiteX5456" fmla="*/ 2863225 w 4699113"/>
              <a:gd name="connsiteY5456" fmla="*/ 2560788 h 4925960"/>
              <a:gd name="connsiteX5457" fmla="*/ 2866396 w 4699113"/>
              <a:gd name="connsiteY5457" fmla="*/ 2566716 h 4925960"/>
              <a:gd name="connsiteX5458" fmla="*/ 2894933 w 4699113"/>
              <a:gd name="connsiteY5458" fmla="*/ 2587463 h 4925960"/>
              <a:gd name="connsiteX5459" fmla="*/ 2920299 w 4699113"/>
              <a:gd name="connsiteY5459" fmla="*/ 2611174 h 4925960"/>
              <a:gd name="connsiteX5460" fmla="*/ 2926640 w 4699113"/>
              <a:gd name="connsiteY5460" fmla="*/ 2566716 h 4925960"/>
              <a:gd name="connsiteX5461" fmla="*/ 2923470 w 4699113"/>
              <a:gd name="connsiteY5461" fmla="*/ 2525221 h 4925960"/>
              <a:gd name="connsiteX5462" fmla="*/ 2926640 w 4699113"/>
              <a:gd name="connsiteY5462" fmla="*/ 2418522 h 4925960"/>
              <a:gd name="connsiteX5463" fmla="*/ 2923470 w 4699113"/>
              <a:gd name="connsiteY5463" fmla="*/ 2311823 h 4925960"/>
              <a:gd name="connsiteX5464" fmla="*/ 2920299 w 4699113"/>
              <a:gd name="connsiteY5464" fmla="*/ 2299967 h 4925960"/>
              <a:gd name="connsiteX5465" fmla="*/ 2917128 w 4699113"/>
              <a:gd name="connsiteY5465" fmla="*/ 2285148 h 4925960"/>
              <a:gd name="connsiteX5466" fmla="*/ 2907616 w 4699113"/>
              <a:gd name="connsiteY5466" fmla="*/ 2285148 h 4925960"/>
              <a:gd name="connsiteX5467" fmla="*/ 2907616 w 4699113"/>
              <a:gd name="connsiteY5467" fmla="*/ 2297003 h 4925960"/>
              <a:gd name="connsiteX5468" fmla="*/ 2910786 w 4699113"/>
              <a:gd name="connsiteY5468" fmla="*/ 2311823 h 4925960"/>
              <a:gd name="connsiteX5469" fmla="*/ 2907616 w 4699113"/>
              <a:gd name="connsiteY5469" fmla="*/ 2323678 h 4925960"/>
              <a:gd name="connsiteX5470" fmla="*/ 2875908 w 4699113"/>
              <a:gd name="connsiteY5470" fmla="*/ 2311823 h 4925960"/>
              <a:gd name="connsiteX5471" fmla="*/ 2837858 w 4699113"/>
              <a:gd name="connsiteY5471" fmla="*/ 2302931 h 4925960"/>
              <a:gd name="connsiteX5472" fmla="*/ 2837858 w 4699113"/>
              <a:gd name="connsiteY5472" fmla="*/ 2311823 h 4925960"/>
              <a:gd name="connsiteX5473" fmla="*/ 2837858 w 4699113"/>
              <a:gd name="connsiteY5473" fmla="*/ 2317750 h 4925960"/>
              <a:gd name="connsiteX5474" fmla="*/ 2863225 w 4699113"/>
              <a:gd name="connsiteY5474" fmla="*/ 2323678 h 4925960"/>
              <a:gd name="connsiteX5475" fmla="*/ 2888591 w 4699113"/>
              <a:gd name="connsiteY5475" fmla="*/ 2332570 h 4925960"/>
              <a:gd name="connsiteX5476" fmla="*/ 2898104 w 4699113"/>
              <a:gd name="connsiteY5476" fmla="*/ 2344425 h 4925960"/>
              <a:gd name="connsiteX5477" fmla="*/ 2885420 w 4699113"/>
              <a:gd name="connsiteY5477" fmla="*/ 2356281 h 4925960"/>
              <a:gd name="connsiteX5478" fmla="*/ 2904445 w 4699113"/>
              <a:gd name="connsiteY5478" fmla="*/ 2368136 h 4925960"/>
              <a:gd name="connsiteX5479" fmla="*/ 2888591 w 4699113"/>
              <a:gd name="connsiteY5479" fmla="*/ 2385919 h 4925960"/>
              <a:gd name="connsiteX5480" fmla="*/ 2879079 w 4699113"/>
              <a:gd name="connsiteY5480" fmla="*/ 2409630 h 4925960"/>
              <a:gd name="connsiteX5481" fmla="*/ 2860054 w 4699113"/>
              <a:gd name="connsiteY5481" fmla="*/ 2427414 h 4925960"/>
              <a:gd name="connsiteX5482" fmla="*/ 2847371 w 4699113"/>
              <a:gd name="connsiteY5482" fmla="*/ 2430378 h 4925960"/>
              <a:gd name="connsiteX5483" fmla="*/ 2841029 w 4699113"/>
              <a:gd name="connsiteY5483" fmla="*/ 2427414 h 4925960"/>
              <a:gd name="connsiteX5484" fmla="*/ 2837858 w 4699113"/>
              <a:gd name="connsiteY5484" fmla="*/ 2427414 h 4925960"/>
              <a:gd name="connsiteX5485" fmla="*/ 2796638 w 4699113"/>
              <a:gd name="connsiteY5485" fmla="*/ 2457052 h 4925960"/>
              <a:gd name="connsiteX5486" fmla="*/ 2745906 w 4699113"/>
              <a:gd name="connsiteY5486" fmla="*/ 2460016 h 4925960"/>
              <a:gd name="connsiteX5487" fmla="*/ 2736393 w 4699113"/>
              <a:gd name="connsiteY5487" fmla="*/ 2457052 h 4925960"/>
              <a:gd name="connsiteX5488" fmla="*/ 2730052 w 4699113"/>
              <a:gd name="connsiteY5488" fmla="*/ 2448161 h 4925960"/>
              <a:gd name="connsiteX5489" fmla="*/ 2720539 w 4699113"/>
              <a:gd name="connsiteY5489" fmla="*/ 2442233 h 4925960"/>
              <a:gd name="connsiteX5490" fmla="*/ 2707856 w 4699113"/>
              <a:gd name="connsiteY5490" fmla="*/ 2439269 h 4925960"/>
              <a:gd name="connsiteX5491" fmla="*/ 2704685 w 4699113"/>
              <a:gd name="connsiteY5491" fmla="*/ 2439269 h 4925960"/>
              <a:gd name="connsiteX5492" fmla="*/ 2701514 w 4699113"/>
              <a:gd name="connsiteY5492" fmla="*/ 2439269 h 4925960"/>
              <a:gd name="connsiteX5493" fmla="*/ 2701514 w 4699113"/>
              <a:gd name="connsiteY5493" fmla="*/ 2445197 h 4925960"/>
              <a:gd name="connsiteX5494" fmla="*/ 2707856 w 4699113"/>
              <a:gd name="connsiteY5494" fmla="*/ 2448161 h 4925960"/>
              <a:gd name="connsiteX5495" fmla="*/ 2714198 w 4699113"/>
              <a:gd name="connsiteY5495" fmla="*/ 2448161 h 4925960"/>
              <a:gd name="connsiteX5496" fmla="*/ 2714198 w 4699113"/>
              <a:gd name="connsiteY5496" fmla="*/ 2457052 h 4925960"/>
              <a:gd name="connsiteX5497" fmla="*/ 2711027 w 4699113"/>
              <a:gd name="connsiteY5497" fmla="*/ 2460016 h 4925960"/>
              <a:gd name="connsiteX5498" fmla="*/ 2707856 w 4699113"/>
              <a:gd name="connsiteY5498" fmla="*/ 2462980 h 4925960"/>
              <a:gd name="connsiteX5499" fmla="*/ 2688831 w 4699113"/>
              <a:gd name="connsiteY5499" fmla="*/ 2460016 h 4925960"/>
              <a:gd name="connsiteX5500" fmla="*/ 2669806 w 4699113"/>
              <a:gd name="connsiteY5500" fmla="*/ 2448161 h 4925960"/>
              <a:gd name="connsiteX5501" fmla="*/ 2682490 w 4699113"/>
              <a:gd name="connsiteY5501" fmla="*/ 2445197 h 4925960"/>
              <a:gd name="connsiteX5502" fmla="*/ 2692002 w 4699113"/>
              <a:gd name="connsiteY5502" fmla="*/ 2442233 h 4925960"/>
              <a:gd name="connsiteX5503" fmla="*/ 2666636 w 4699113"/>
              <a:gd name="connsiteY5503" fmla="*/ 2427414 h 4925960"/>
              <a:gd name="connsiteX5504" fmla="*/ 2679319 w 4699113"/>
              <a:gd name="connsiteY5504" fmla="*/ 2403703 h 4925960"/>
              <a:gd name="connsiteX5505" fmla="*/ 2679319 w 4699113"/>
              <a:gd name="connsiteY5505" fmla="*/ 2400739 h 4925960"/>
              <a:gd name="connsiteX5506" fmla="*/ 2676148 w 4699113"/>
              <a:gd name="connsiteY5506" fmla="*/ 2397775 h 4925960"/>
              <a:gd name="connsiteX5507" fmla="*/ 2666636 w 4699113"/>
              <a:gd name="connsiteY5507" fmla="*/ 2397775 h 4925960"/>
              <a:gd name="connsiteX5508" fmla="*/ 2666636 w 4699113"/>
              <a:gd name="connsiteY5508" fmla="*/ 2394811 h 4925960"/>
              <a:gd name="connsiteX5509" fmla="*/ 2682490 w 4699113"/>
              <a:gd name="connsiteY5509" fmla="*/ 2377028 h 4925960"/>
              <a:gd name="connsiteX5510" fmla="*/ 2698344 w 4699113"/>
              <a:gd name="connsiteY5510" fmla="*/ 2362209 h 4925960"/>
              <a:gd name="connsiteX5511" fmla="*/ 2692002 w 4699113"/>
              <a:gd name="connsiteY5511" fmla="*/ 2362209 h 4925960"/>
              <a:gd name="connsiteX5512" fmla="*/ 2685660 w 4699113"/>
              <a:gd name="connsiteY5512" fmla="*/ 2362209 h 4925960"/>
              <a:gd name="connsiteX5513" fmla="*/ 2666636 w 4699113"/>
              <a:gd name="connsiteY5513" fmla="*/ 2368136 h 4925960"/>
              <a:gd name="connsiteX5514" fmla="*/ 2647611 w 4699113"/>
              <a:gd name="connsiteY5514" fmla="*/ 2362209 h 4925960"/>
              <a:gd name="connsiteX5515" fmla="*/ 2641269 w 4699113"/>
              <a:gd name="connsiteY5515" fmla="*/ 2359245 h 4925960"/>
              <a:gd name="connsiteX5516" fmla="*/ 2638098 w 4699113"/>
              <a:gd name="connsiteY5516" fmla="*/ 2356281 h 4925960"/>
              <a:gd name="connsiteX5517" fmla="*/ 2622244 w 4699113"/>
              <a:gd name="connsiteY5517" fmla="*/ 2356281 h 4925960"/>
              <a:gd name="connsiteX5518" fmla="*/ 2612732 w 4699113"/>
              <a:gd name="connsiteY5518" fmla="*/ 2359245 h 4925960"/>
              <a:gd name="connsiteX5519" fmla="*/ 2622244 w 4699113"/>
              <a:gd name="connsiteY5519" fmla="*/ 2362209 h 4925960"/>
              <a:gd name="connsiteX5520" fmla="*/ 2634928 w 4699113"/>
              <a:gd name="connsiteY5520" fmla="*/ 2368136 h 4925960"/>
              <a:gd name="connsiteX5521" fmla="*/ 2641269 w 4699113"/>
              <a:gd name="connsiteY5521" fmla="*/ 2374064 h 4925960"/>
              <a:gd name="connsiteX5522" fmla="*/ 2644440 w 4699113"/>
              <a:gd name="connsiteY5522" fmla="*/ 2377028 h 4925960"/>
              <a:gd name="connsiteX5523" fmla="*/ 2647611 w 4699113"/>
              <a:gd name="connsiteY5523" fmla="*/ 2400739 h 4925960"/>
              <a:gd name="connsiteX5524" fmla="*/ 2622244 w 4699113"/>
              <a:gd name="connsiteY5524" fmla="*/ 2418522 h 4925960"/>
              <a:gd name="connsiteX5525" fmla="*/ 2615903 w 4699113"/>
              <a:gd name="connsiteY5525" fmla="*/ 2418522 h 4925960"/>
              <a:gd name="connsiteX5526" fmla="*/ 2606390 w 4699113"/>
              <a:gd name="connsiteY5526" fmla="*/ 2418522 h 4925960"/>
              <a:gd name="connsiteX5527" fmla="*/ 2606390 w 4699113"/>
              <a:gd name="connsiteY5527" fmla="*/ 2424450 h 4925960"/>
              <a:gd name="connsiteX5528" fmla="*/ 2606390 w 4699113"/>
              <a:gd name="connsiteY5528" fmla="*/ 2430378 h 4925960"/>
              <a:gd name="connsiteX5529" fmla="*/ 2612732 w 4699113"/>
              <a:gd name="connsiteY5529" fmla="*/ 2430378 h 4925960"/>
              <a:gd name="connsiteX5530" fmla="*/ 2615903 w 4699113"/>
              <a:gd name="connsiteY5530" fmla="*/ 2430378 h 4925960"/>
              <a:gd name="connsiteX5531" fmla="*/ 2619074 w 4699113"/>
              <a:gd name="connsiteY5531" fmla="*/ 2427414 h 4925960"/>
              <a:gd name="connsiteX5532" fmla="*/ 2628586 w 4699113"/>
              <a:gd name="connsiteY5532" fmla="*/ 2424450 h 4925960"/>
              <a:gd name="connsiteX5533" fmla="*/ 2641269 w 4699113"/>
              <a:gd name="connsiteY5533" fmla="*/ 2424450 h 4925960"/>
              <a:gd name="connsiteX5534" fmla="*/ 2644440 w 4699113"/>
              <a:gd name="connsiteY5534" fmla="*/ 2430378 h 4925960"/>
              <a:gd name="connsiteX5535" fmla="*/ 2641269 w 4699113"/>
              <a:gd name="connsiteY5535" fmla="*/ 2442233 h 4925960"/>
              <a:gd name="connsiteX5536" fmla="*/ 2634928 w 4699113"/>
              <a:gd name="connsiteY5536" fmla="*/ 2448161 h 4925960"/>
              <a:gd name="connsiteX5537" fmla="*/ 2622244 w 4699113"/>
              <a:gd name="connsiteY5537" fmla="*/ 2445197 h 4925960"/>
              <a:gd name="connsiteX5538" fmla="*/ 2615903 w 4699113"/>
              <a:gd name="connsiteY5538" fmla="*/ 2445197 h 4925960"/>
              <a:gd name="connsiteX5539" fmla="*/ 2612732 w 4699113"/>
              <a:gd name="connsiteY5539" fmla="*/ 2439269 h 4925960"/>
              <a:gd name="connsiteX5540" fmla="*/ 2606390 w 4699113"/>
              <a:gd name="connsiteY5540" fmla="*/ 2436306 h 4925960"/>
              <a:gd name="connsiteX5541" fmla="*/ 2603220 w 4699113"/>
              <a:gd name="connsiteY5541" fmla="*/ 2430378 h 4925960"/>
              <a:gd name="connsiteX5542" fmla="*/ 2590537 w 4699113"/>
              <a:gd name="connsiteY5542" fmla="*/ 2430378 h 4925960"/>
              <a:gd name="connsiteX5543" fmla="*/ 2577854 w 4699113"/>
              <a:gd name="connsiteY5543" fmla="*/ 2430378 h 4925960"/>
              <a:gd name="connsiteX5544" fmla="*/ 2517608 w 4699113"/>
              <a:gd name="connsiteY5544" fmla="*/ 2424450 h 4925960"/>
              <a:gd name="connsiteX5545" fmla="*/ 2460534 w 4699113"/>
              <a:gd name="connsiteY5545" fmla="*/ 2421486 h 4925960"/>
              <a:gd name="connsiteX5546" fmla="*/ 2441510 w 4699113"/>
              <a:gd name="connsiteY5546" fmla="*/ 2421486 h 4925960"/>
              <a:gd name="connsiteX5547" fmla="*/ 2422485 w 4699113"/>
              <a:gd name="connsiteY5547" fmla="*/ 2418522 h 4925960"/>
              <a:gd name="connsiteX5548" fmla="*/ 2416143 w 4699113"/>
              <a:gd name="connsiteY5548" fmla="*/ 2418522 h 4925960"/>
              <a:gd name="connsiteX5549" fmla="*/ 2409802 w 4699113"/>
              <a:gd name="connsiteY5549" fmla="*/ 2418522 h 4925960"/>
              <a:gd name="connsiteX5550" fmla="*/ 2384435 w 4699113"/>
              <a:gd name="connsiteY5550" fmla="*/ 2418522 h 4925960"/>
              <a:gd name="connsiteX5551" fmla="*/ 2355898 w 4699113"/>
              <a:gd name="connsiteY5551" fmla="*/ 2418522 h 4925960"/>
              <a:gd name="connsiteX5552" fmla="*/ 2292482 w 4699113"/>
              <a:gd name="connsiteY5552" fmla="*/ 2418522 h 4925960"/>
              <a:gd name="connsiteX5553" fmla="*/ 2225896 w 4699113"/>
              <a:gd name="connsiteY5553" fmla="*/ 2421486 h 4925960"/>
              <a:gd name="connsiteX5554" fmla="*/ 2225896 w 4699113"/>
              <a:gd name="connsiteY5554" fmla="*/ 2418522 h 4925960"/>
              <a:gd name="connsiteX5555" fmla="*/ 2292482 w 4699113"/>
              <a:gd name="connsiteY5555" fmla="*/ 2403703 h 4925960"/>
              <a:gd name="connsiteX5556" fmla="*/ 2359069 w 4699113"/>
              <a:gd name="connsiteY5556" fmla="*/ 2385919 h 4925960"/>
              <a:gd name="connsiteX5557" fmla="*/ 2473217 w 4699113"/>
              <a:gd name="connsiteY5557" fmla="*/ 2359245 h 4925960"/>
              <a:gd name="connsiteX5558" fmla="*/ 2590537 w 4699113"/>
              <a:gd name="connsiteY5558" fmla="*/ 2335534 h 4925960"/>
              <a:gd name="connsiteX5559" fmla="*/ 2669806 w 4699113"/>
              <a:gd name="connsiteY5559" fmla="*/ 2314786 h 4925960"/>
              <a:gd name="connsiteX5560" fmla="*/ 2755418 w 4699113"/>
              <a:gd name="connsiteY5560" fmla="*/ 2297003 h 4925960"/>
              <a:gd name="connsiteX5561" fmla="*/ 2834688 w 4699113"/>
              <a:gd name="connsiteY5561" fmla="*/ 2276256 h 4925960"/>
              <a:gd name="connsiteX5562" fmla="*/ 2907616 w 4699113"/>
              <a:gd name="connsiteY5562" fmla="*/ 2258473 h 4925960"/>
              <a:gd name="connsiteX5563" fmla="*/ 1560030 w 4699113"/>
              <a:gd name="connsiteY5563" fmla="*/ 2255509 h 4925960"/>
              <a:gd name="connsiteX5564" fmla="*/ 1569542 w 4699113"/>
              <a:gd name="connsiteY5564" fmla="*/ 2258473 h 4925960"/>
              <a:gd name="connsiteX5565" fmla="*/ 1572713 w 4699113"/>
              <a:gd name="connsiteY5565" fmla="*/ 2264401 h 4925960"/>
              <a:gd name="connsiteX5566" fmla="*/ 1566371 w 4699113"/>
              <a:gd name="connsiteY5566" fmla="*/ 2261437 h 4925960"/>
              <a:gd name="connsiteX5567" fmla="*/ 1550517 w 4699113"/>
              <a:gd name="connsiteY5567" fmla="*/ 2252545 h 4925960"/>
              <a:gd name="connsiteX5568" fmla="*/ 1560030 w 4699113"/>
              <a:gd name="connsiteY5568" fmla="*/ 2255509 h 4925960"/>
              <a:gd name="connsiteX5569" fmla="*/ 1550517 w 4699113"/>
              <a:gd name="connsiteY5569" fmla="*/ 2255509 h 4925960"/>
              <a:gd name="connsiteX5570" fmla="*/ 1544176 w 4699113"/>
              <a:gd name="connsiteY5570" fmla="*/ 2255509 h 4925960"/>
              <a:gd name="connsiteX5571" fmla="*/ 1265146 w 4699113"/>
              <a:gd name="connsiteY5571" fmla="*/ 2252545 h 4925960"/>
              <a:gd name="connsiteX5572" fmla="*/ 1255634 w 4699113"/>
              <a:gd name="connsiteY5572" fmla="*/ 2258473 h 4925960"/>
              <a:gd name="connsiteX5573" fmla="*/ 1249292 w 4699113"/>
              <a:gd name="connsiteY5573" fmla="*/ 2264401 h 4925960"/>
              <a:gd name="connsiteX5574" fmla="*/ 1258804 w 4699113"/>
              <a:gd name="connsiteY5574" fmla="*/ 2273292 h 4925960"/>
              <a:gd name="connsiteX5575" fmla="*/ 1271488 w 4699113"/>
              <a:gd name="connsiteY5575" fmla="*/ 2270328 h 4925960"/>
              <a:gd name="connsiteX5576" fmla="*/ 1287342 w 4699113"/>
              <a:gd name="connsiteY5576" fmla="*/ 2279220 h 4925960"/>
              <a:gd name="connsiteX5577" fmla="*/ 1287342 w 4699113"/>
              <a:gd name="connsiteY5577" fmla="*/ 2273292 h 4925960"/>
              <a:gd name="connsiteX5578" fmla="*/ 1287342 w 4699113"/>
              <a:gd name="connsiteY5578" fmla="*/ 2264401 h 4925960"/>
              <a:gd name="connsiteX5579" fmla="*/ 1287342 w 4699113"/>
              <a:gd name="connsiteY5579" fmla="*/ 2255509 h 4925960"/>
              <a:gd name="connsiteX5580" fmla="*/ 1281000 w 4699113"/>
              <a:gd name="connsiteY5580" fmla="*/ 2252545 h 4925960"/>
              <a:gd name="connsiteX5581" fmla="*/ 2920299 w 4699113"/>
              <a:gd name="connsiteY5581" fmla="*/ 2240690 h 4925960"/>
              <a:gd name="connsiteX5582" fmla="*/ 2815663 w 4699113"/>
              <a:gd name="connsiteY5582" fmla="*/ 2270328 h 4925960"/>
              <a:gd name="connsiteX5583" fmla="*/ 2704685 w 4699113"/>
              <a:gd name="connsiteY5583" fmla="*/ 2297003 h 4925960"/>
              <a:gd name="connsiteX5584" fmla="*/ 2653952 w 4699113"/>
              <a:gd name="connsiteY5584" fmla="*/ 2305895 h 4925960"/>
              <a:gd name="connsiteX5585" fmla="*/ 2600049 w 4699113"/>
              <a:gd name="connsiteY5585" fmla="*/ 2317750 h 4925960"/>
              <a:gd name="connsiteX5586" fmla="*/ 2485900 w 4699113"/>
              <a:gd name="connsiteY5586" fmla="*/ 2344425 h 4925960"/>
              <a:gd name="connsiteX5587" fmla="*/ 2374923 w 4699113"/>
              <a:gd name="connsiteY5587" fmla="*/ 2374064 h 4925960"/>
              <a:gd name="connsiteX5588" fmla="*/ 2289312 w 4699113"/>
              <a:gd name="connsiteY5588" fmla="*/ 2388883 h 4925960"/>
              <a:gd name="connsiteX5589" fmla="*/ 2203700 w 4699113"/>
              <a:gd name="connsiteY5589" fmla="*/ 2409630 h 4925960"/>
              <a:gd name="connsiteX5590" fmla="*/ 2054673 w 4699113"/>
              <a:gd name="connsiteY5590" fmla="*/ 2445197 h 4925960"/>
              <a:gd name="connsiteX5591" fmla="*/ 1905646 w 4699113"/>
              <a:gd name="connsiteY5591" fmla="*/ 2477800 h 4925960"/>
              <a:gd name="connsiteX5592" fmla="*/ 1826376 w 4699113"/>
              <a:gd name="connsiteY5592" fmla="*/ 2498547 h 4925960"/>
              <a:gd name="connsiteX5593" fmla="*/ 1743936 w 4699113"/>
              <a:gd name="connsiteY5593" fmla="*/ 2513366 h 4925960"/>
              <a:gd name="connsiteX5594" fmla="*/ 1626616 w 4699113"/>
              <a:gd name="connsiteY5594" fmla="*/ 2543005 h 4925960"/>
              <a:gd name="connsiteX5595" fmla="*/ 1509297 w 4699113"/>
              <a:gd name="connsiteY5595" fmla="*/ 2569680 h 4925960"/>
              <a:gd name="connsiteX5596" fmla="*/ 1458564 w 4699113"/>
              <a:gd name="connsiteY5596" fmla="*/ 2581535 h 4925960"/>
              <a:gd name="connsiteX5597" fmla="*/ 1407832 w 4699113"/>
              <a:gd name="connsiteY5597" fmla="*/ 2590427 h 4925960"/>
              <a:gd name="connsiteX5598" fmla="*/ 1290512 w 4699113"/>
              <a:gd name="connsiteY5598" fmla="*/ 2617102 h 4925960"/>
              <a:gd name="connsiteX5599" fmla="*/ 1179535 w 4699113"/>
              <a:gd name="connsiteY5599" fmla="*/ 2643776 h 4925960"/>
              <a:gd name="connsiteX5600" fmla="*/ 1109777 w 4699113"/>
              <a:gd name="connsiteY5600" fmla="*/ 2658596 h 4925960"/>
              <a:gd name="connsiteX5601" fmla="*/ 1040020 w 4699113"/>
              <a:gd name="connsiteY5601" fmla="*/ 2673415 h 4925960"/>
              <a:gd name="connsiteX5602" fmla="*/ 1027337 w 4699113"/>
              <a:gd name="connsiteY5602" fmla="*/ 2679343 h 4925960"/>
              <a:gd name="connsiteX5603" fmla="*/ 1024166 w 4699113"/>
              <a:gd name="connsiteY5603" fmla="*/ 2691199 h 4925960"/>
              <a:gd name="connsiteX5604" fmla="*/ 1017824 w 4699113"/>
              <a:gd name="connsiteY5604" fmla="*/ 2726765 h 4925960"/>
              <a:gd name="connsiteX5605" fmla="*/ 1014653 w 4699113"/>
              <a:gd name="connsiteY5605" fmla="*/ 2759368 h 4925960"/>
              <a:gd name="connsiteX5606" fmla="*/ 1001970 w 4699113"/>
              <a:gd name="connsiteY5606" fmla="*/ 2836428 h 4925960"/>
              <a:gd name="connsiteX5607" fmla="*/ 986116 w 4699113"/>
              <a:gd name="connsiteY5607" fmla="*/ 2907561 h 4925960"/>
              <a:gd name="connsiteX5608" fmla="*/ 960750 w 4699113"/>
              <a:gd name="connsiteY5608" fmla="*/ 3079466 h 4925960"/>
              <a:gd name="connsiteX5609" fmla="*/ 932213 w 4699113"/>
              <a:gd name="connsiteY5609" fmla="*/ 3248407 h 4925960"/>
              <a:gd name="connsiteX5610" fmla="*/ 913188 w 4699113"/>
              <a:gd name="connsiteY5610" fmla="*/ 3378817 h 4925960"/>
              <a:gd name="connsiteX5611" fmla="*/ 890993 w 4699113"/>
              <a:gd name="connsiteY5611" fmla="*/ 3506264 h 4925960"/>
              <a:gd name="connsiteX5612" fmla="*/ 868797 w 4699113"/>
              <a:gd name="connsiteY5612" fmla="*/ 3648530 h 4925960"/>
              <a:gd name="connsiteX5613" fmla="*/ 846602 w 4699113"/>
              <a:gd name="connsiteY5613" fmla="*/ 3787832 h 4925960"/>
              <a:gd name="connsiteX5614" fmla="*/ 840260 w 4699113"/>
              <a:gd name="connsiteY5614" fmla="*/ 3811543 h 4925960"/>
              <a:gd name="connsiteX5615" fmla="*/ 840260 w 4699113"/>
              <a:gd name="connsiteY5615" fmla="*/ 3832290 h 4925960"/>
              <a:gd name="connsiteX5616" fmla="*/ 865626 w 4699113"/>
              <a:gd name="connsiteY5616" fmla="*/ 3835254 h 4925960"/>
              <a:gd name="connsiteX5617" fmla="*/ 890993 w 4699113"/>
              <a:gd name="connsiteY5617" fmla="*/ 3826363 h 4925960"/>
              <a:gd name="connsiteX5618" fmla="*/ 1020995 w 4699113"/>
              <a:gd name="connsiteY5618" fmla="*/ 3802652 h 4925960"/>
              <a:gd name="connsiteX5619" fmla="*/ 1150998 w 4699113"/>
              <a:gd name="connsiteY5619" fmla="*/ 3773013 h 4925960"/>
              <a:gd name="connsiteX5620" fmla="*/ 1309537 w 4699113"/>
              <a:gd name="connsiteY5620" fmla="*/ 3740410 h 4925960"/>
              <a:gd name="connsiteX5621" fmla="*/ 1468077 w 4699113"/>
              <a:gd name="connsiteY5621" fmla="*/ 3704844 h 4925960"/>
              <a:gd name="connsiteX5622" fmla="*/ 1560030 w 4699113"/>
              <a:gd name="connsiteY5622" fmla="*/ 3687060 h 4925960"/>
              <a:gd name="connsiteX5623" fmla="*/ 1648812 w 4699113"/>
              <a:gd name="connsiteY5623" fmla="*/ 3669277 h 4925960"/>
              <a:gd name="connsiteX5624" fmla="*/ 1772473 w 4699113"/>
              <a:gd name="connsiteY5624" fmla="*/ 3642602 h 4925960"/>
              <a:gd name="connsiteX5625" fmla="*/ 1899304 w 4699113"/>
              <a:gd name="connsiteY5625" fmla="*/ 3615927 h 4925960"/>
              <a:gd name="connsiteX5626" fmla="*/ 1984916 w 4699113"/>
              <a:gd name="connsiteY5626" fmla="*/ 3598144 h 4925960"/>
              <a:gd name="connsiteX5627" fmla="*/ 2073698 w 4699113"/>
              <a:gd name="connsiteY5627" fmla="*/ 3577397 h 4925960"/>
              <a:gd name="connsiteX5628" fmla="*/ 2187846 w 4699113"/>
              <a:gd name="connsiteY5628" fmla="*/ 3550722 h 4925960"/>
              <a:gd name="connsiteX5629" fmla="*/ 2308336 w 4699113"/>
              <a:gd name="connsiteY5629" fmla="*/ 3524047 h 4925960"/>
              <a:gd name="connsiteX5630" fmla="*/ 2451022 w 4699113"/>
              <a:gd name="connsiteY5630" fmla="*/ 3497372 h 4925960"/>
              <a:gd name="connsiteX5631" fmla="*/ 2593708 w 4699113"/>
              <a:gd name="connsiteY5631" fmla="*/ 3464770 h 4925960"/>
              <a:gd name="connsiteX5632" fmla="*/ 2758588 w 4699113"/>
              <a:gd name="connsiteY5632" fmla="*/ 3432167 h 4925960"/>
              <a:gd name="connsiteX5633" fmla="*/ 2923470 w 4699113"/>
              <a:gd name="connsiteY5633" fmla="*/ 3396601 h 4925960"/>
              <a:gd name="connsiteX5634" fmla="*/ 2948836 w 4699113"/>
              <a:gd name="connsiteY5634" fmla="*/ 3384745 h 4925960"/>
              <a:gd name="connsiteX5635" fmla="*/ 2961519 w 4699113"/>
              <a:gd name="connsiteY5635" fmla="*/ 3358070 h 4925960"/>
              <a:gd name="connsiteX5636" fmla="*/ 2955178 w 4699113"/>
              <a:gd name="connsiteY5636" fmla="*/ 3085394 h 4925960"/>
              <a:gd name="connsiteX5637" fmla="*/ 2961519 w 4699113"/>
              <a:gd name="connsiteY5637" fmla="*/ 2815681 h 4925960"/>
              <a:gd name="connsiteX5638" fmla="*/ 2955178 w 4699113"/>
              <a:gd name="connsiteY5638" fmla="*/ 2815681 h 4925960"/>
              <a:gd name="connsiteX5639" fmla="*/ 2955178 w 4699113"/>
              <a:gd name="connsiteY5639" fmla="*/ 2543005 h 4925960"/>
              <a:gd name="connsiteX5640" fmla="*/ 2955178 w 4699113"/>
              <a:gd name="connsiteY5640" fmla="*/ 2264401 h 4925960"/>
              <a:gd name="connsiteX5641" fmla="*/ 2948836 w 4699113"/>
              <a:gd name="connsiteY5641" fmla="*/ 2240690 h 4925960"/>
              <a:gd name="connsiteX5642" fmla="*/ 2397118 w 4699113"/>
              <a:gd name="connsiteY5642" fmla="*/ 2240690 h 4925960"/>
              <a:gd name="connsiteX5643" fmla="*/ 2387606 w 4699113"/>
              <a:gd name="connsiteY5643" fmla="*/ 2249581 h 4925960"/>
              <a:gd name="connsiteX5644" fmla="*/ 2381264 w 4699113"/>
              <a:gd name="connsiteY5644" fmla="*/ 2252545 h 4925960"/>
              <a:gd name="connsiteX5645" fmla="*/ 2381264 w 4699113"/>
              <a:gd name="connsiteY5645" fmla="*/ 2258473 h 4925960"/>
              <a:gd name="connsiteX5646" fmla="*/ 2384435 w 4699113"/>
              <a:gd name="connsiteY5646" fmla="*/ 2264401 h 4925960"/>
              <a:gd name="connsiteX5647" fmla="*/ 2384435 w 4699113"/>
              <a:gd name="connsiteY5647" fmla="*/ 2270328 h 4925960"/>
              <a:gd name="connsiteX5648" fmla="*/ 2387606 w 4699113"/>
              <a:gd name="connsiteY5648" fmla="*/ 2270328 h 4925960"/>
              <a:gd name="connsiteX5649" fmla="*/ 2409802 w 4699113"/>
              <a:gd name="connsiteY5649" fmla="*/ 2279220 h 4925960"/>
              <a:gd name="connsiteX5650" fmla="*/ 2435168 w 4699113"/>
              <a:gd name="connsiteY5650" fmla="*/ 2279220 h 4925960"/>
              <a:gd name="connsiteX5651" fmla="*/ 2428826 w 4699113"/>
              <a:gd name="connsiteY5651" fmla="*/ 2243653 h 4925960"/>
              <a:gd name="connsiteX5652" fmla="*/ 1854913 w 4699113"/>
              <a:gd name="connsiteY5652" fmla="*/ 2222906 h 4925960"/>
              <a:gd name="connsiteX5653" fmla="*/ 1813693 w 4699113"/>
              <a:gd name="connsiteY5653" fmla="*/ 2249581 h 4925960"/>
              <a:gd name="connsiteX5654" fmla="*/ 1781985 w 4699113"/>
              <a:gd name="connsiteY5654" fmla="*/ 2276256 h 4925960"/>
              <a:gd name="connsiteX5655" fmla="*/ 1772473 w 4699113"/>
              <a:gd name="connsiteY5655" fmla="*/ 2282184 h 4925960"/>
              <a:gd name="connsiteX5656" fmla="*/ 1762960 w 4699113"/>
              <a:gd name="connsiteY5656" fmla="*/ 2279220 h 4925960"/>
              <a:gd name="connsiteX5657" fmla="*/ 1756619 w 4699113"/>
              <a:gd name="connsiteY5657" fmla="*/ 2279220 h 4925960"/>
              <a:gd name="connsiteX5658" fmla="*/ 1747106 w 4699113"/>
              <a:gd name="connsiteY5658" fmla="*/ 2282184 h 4925960"/>
              <a:gd name="connsiteX5659" fmla="*/ 1740765 w 4699113"/>
              <a:gd name="connsiteY5659" fmla="*/ 2285148 h 4925960"/>
              <a:gd name="connsiteX5660" fmla="*/ 1734423 w 4699113"/>
              <a:gd name="connsiteY5660" fmla="*/ 2285148 h 4925960"/>
              <a:gd name="connsiteX5661" fmla="*/ 1747106 w 4699113"/>
              <a:gd name="connsiteY5661" fmla="*/ 2305895 h 4925960"/>
              <a:gd name="connsiteX5662" fmla="*/ 1750277 w 4699113"/>
              <a:gd name="connsiteY5662" fmla="*/ 2332570 h 4925960"/>
              <a:gd name="connsiteX5663" fmla="*/ 1759789 w 4699113"/>
              <a:gd name="connsiteY5663" fmla="*/ 2317750 h 4925960"/>
              <a:gd name="connsiteX5664" fmla="*/ 1766131 w 4699113"/>
              <a:gd name="connsiteY5664" fmla="*/ 2299967 h 4925960"/>
              <a:gd name="connsiteX5665" fmla="*/ 1772473 w 4699113"/>
              <a:gd name="connsiteY5665" fmla="*/ 2305895 h 4925960"/>
              <a:gd name="connsiteX5666" fmla="*/ 1785156 w 4699113"/>
              <a:gd name="connsiteY5666" fmla="*/ 2311823 h 4925960"/>
              <a:gd name="connsiteX5667" fmla="*/ 1801010 w 4699113"/>
              <a:gd name="connsiteY5667" fmla="*/ 2320714 h 4925960"/>
              <a:gd name="connsiteX5668" fmla="*/ 1813693 w 4699113"/>
              <a:gd name="connsiteY5668" fmla="*/ 2320714 h 4925960"/>
              <a:gd name="connsiteX5669" fmla="*/ 1807351 w 4699113"/>
              <a:gd name="connsiteY5669" fmla="*/ 2305895 h 4925960"/>
              <a:gd name="connsiteX5670" fmla="*/ 1785156 w 4699113"/>
              <a:gd name="connsiteY5670" fmla="*/ 2299967 h 4925960"/>
              <a:gd name="connsiteX5671" fmla="*/ 1772473 w 4699113"/>
              <a:gd name="connsiteY5671" fmla="*/ 2297003 h 4925960"/>
              <a:gd name="connsiteX5672" fmla="*/ 1772473 w 4699113"/>
              <a:gd name="connsiteY5672" fmla="*/ 2291076 h 4925960"/>
              <a:gd name="connsiteX5673" fmla="*/ 1791497 w 4699113"/>
              <a:gd name="connsiteY5673" fmla="*/ 2276256 h 4925960"/>
              <a:gd name="connsiteX5674" fmla="*/ 1816864 w 4699113"/>
              <a:gd name="connsiteY5674" fmla="*/ 2273292 h 4925960"/>
              <a:gd name="connsiteX5675" fmla="*/ 1813693 w 4699113"/>
              <a:gd name="connsiteY5675" fmla="*/ 2279220 h 4925960"/>
              <a:gd name="connsiteX5676" fmla="*/ 1823205 w 4699113"/>
              <a:gd name="connsiteY5676" fmla="*/ 2291076 h 4925960"/>
              <a:gd name="connsiteX5677" fmla="*/ 1854913 w 4699113"/>
              <a:gd name="connsiteY5677" fmla="*/ 2285148 h 4925960"/>
              <a:gd name="connsiteX5678" fmla="*/ 1880280 w 4699113"/>
              <a:gd name="connsiteY5678" fmla="*/ 2270328 h 4925960"/>
              <a:gd name="connsiteX5679" fmla="*/ 1851742 w 4699113"/>
              <a:gd name="connsiteY5679" fmla="*/ 2258473 h 4925960"/>
              <a:gd name="connsiteX5680" fmla="*/ 1826376 w 4699113"/>
              <a:gd name="connsiteY5680" fmla="*/ 2273292 h 4925960"/>
              <a:gd name="connsiteX5681" fmla="*/ 1823205 w 4699113"/>
              <a:gd name="connsiteY5681" fmla="*/ 2273292 h 4925960"/>
              <a:gd name="connsiteX5682" fmla="*/ 1816864 w 4699113"/>
              <a:gd name="connsiteY5682" fmla="*/ 2273292 h 4925960"/>
              <a:gd name="connsiteX5683" fmla="*/ 1835888 w 4699113"/>
              <a:gd name="connsiteY5683" fmla="*/ 2237726 h 4925960"/>
              <a:gd name="connsiteX5684" fmla="*/ 1861255 w 4699113"/>
              <a:gd name="connsiteY5684" fmla="*/ 2237726 h 4925960"/>
              <a:gd name="connsiteX5685" fmla="*/ 1889792 w 4699113"/>
              <a:gd name="connsiteY5685" fmla="*/ 2249581 h 4925960"/>
              <a:gd name="connsiteX5686" fmla="*/ 1915158 w 4699113"/>
              <a:gd name="connsiteY5686" fmla="*/ 2255509 h 4925960"/>
              <a:gd name="connsiteX5687" fmla="*/ 1921500 w 4699113"/>
              <a:gd name="connsiteY5687" fmla="*/ 2258473 h 4925960"/>
              <a:gd name="connsiteX5688" fmla="*/ 1924671 w 4699113"/>
              <a:gd name="connsiteY5688" fmla="*/ 2264401 h 4925960"/>
              <a:gd name="connsiteX5689" fmla="*/ 1927841 w 4699113"/>
              <a:gd name="connsiteY5689" fmla="*/ 2279220 h 4925960"/>
              <a:gd name="connsiteX5690" fmla="*/ 1934183 w 4699113"/>
              <a:gd name="connsiteY5690" fmla="*/ 2294039 h 4925960"/>
              <a:gd name="connsiteX5691" fmla="*/ 1940525 w 4699113"/>
              <a:gd name="connsiteY5691" fmla="*/ 2270328 h 4925960"/>
              <a:gd name="connsiteX5692" fmla="*/ 1946866 w 4699113"/>
              <a:gd name="connsiteY5692" fmla="*/ 2243653 h 4925960"/>
              <a:gd name="connsiteX5693" fmla="*/ 1940525 w 4699113"/>
              <a:gd name="connsiteY5693" fmla="*/ 2237726 h 4925960"/>
              <a:gd name="connsiteX5694" fmla="*/ 1934183 w 4699113"/>
              <a:gd name="connsiteY5694" fmla="*/ 2237726 h 4925960"/>
              <a:gd name="connsiteX5695" fmla="*/ 1915158 w 4699113"/>
              <a:gd name="connsiteY5695" fmla="*/ 2249581 h 4925960"/>
              <a:gd name="connsiteX5696" fmla="*/ 1896134 w 4699113"/>
              <a:gd name="connsiteY5696" fmla="*/ 2237726 h 4925960"/>
              <a:gd name="connsiteX5697" fmla="*/ 1873938 w 4699113"/>
              <a:gd name="connsiteY5697" fmla="*/ 2231798 h 4925960"/>
              <a:gd name="connsiteX5698" fmla="*/ 2000769 w 4699113"/>
              <a:gd name="connsiteY5698" fmla="*/ 2219943 h 4925960"/>
              <a:gd name="connsiteX5699" fmla="*/ 1997599 w 4699113"/>
              <a:gd name="connsiteY5699" fmla="*/ 2222906 h 4925960"/>
              <a:gd name="connsiteX5700" fmla="*/ 1988086 w 4699113"/>
              <a:gd name="connsiteY5700" fmla="*/ 2231798 h 4925960"/>
              <a:gd name="connsiteX5701" fmla="*/ 1984916 w 4699113"/>
              <a:gd name="connsiteY5701" fmla="*/ 2234762 h 4925960"/>
              <a:gd name="connsiteX5702" fmla="*/ 1991257 w 4699113"/>
              <a:gd name="connsiteY5702" fmla="*/ 2258473 h 4925960"/>
              <a:gd name="connsiteX5703" fmla="*/ 1997599 w 4699113"/>
              <a:gd name="connsiteY5703" fmla="*/ 2279220 h 4925960"/>
              <a:gd name="connsiteX5704" fmla="*/ 2003940 w 4699113"/>
              <a:gd name="connsiteY5704" fmla="*/ 2258473 h 4925960"/>
              <a:gd name="connsiteX5705" fmla="*/ 2007111 w 4699113"/>
              <a:gd name="connsiteY5705" fmla="*/ 2237726 h 4925960"/>
              <a:gd name="connsiteX5706" fmla="*/ 2010282 w 4699113"/>
              <a:gd name="connsiteY5706" fmla="*/ 2231798 h 4925960"/>
              <a:gd name="connsiteX5707" fmla="*/ 2007111 w 4699113"/>
              <a:gd name="connsiteY5707" fmla="*/ 2222906 h 4925960"/>
              <a:gd name="connsiteX5708" fmla="*/ 2086778 w 4699113"/>
              <a:gd name="connsiteY5708" fmla="*/ 2210680 h 4925960"/>
              <a:gd name="connsiteX5709" fmla="*/ 2089552 w 4699113"/>
              <a:gd name="connsiteY5709" fmla="*/ 2211051 h 4925960"/>
              <a:gd name="connsiteX5710" fmla="*/ 2086381 w 4699113"/>
              <a:gd name="connsiteY5710" fmla="*/ 2211051 h 4925960"/>
              <a:gd name="connsiteX5711" fmla="*/ 2206871 w 4699113"/>
              <a:gd name="connsiteY5711" fmla="*/ 2208087 h 4925960"/>
              <a:gd name="connsiteX5712" fmla="*/ 2187846 w 4699113"/>
              <a:gd name="connsiteY5712" fmla="*/ 2214015 h 4925960"/>
              <a:gd name="connsiteX5713" fmla="*/ 2178334 w 4699113"/>
              <a:gd name="connsiteY5713" fmla="*/ 2231798 h 4925960"/>
              <a:gd name="connsiteX5714" fmla="*/ 2175163 w 4699113"/>
              <a:gd name="connsiteY5714" fmla="*/ 2240690 h 4925960"/>
              <a:gd name="connsiteX5715" fmla="*/ 2162480 w 4699113"/>
              <a:gd name="connsiteY5715" fmla="*/ 2243653 h 4925960"/>
              <a:gd name="connsiteX5716" fmla="*/ 2146626 w 4699113"/>
              <a:gd name="connsiteY5716" fmla="*/ 2255509 h 4925960"/>
              <a:gd name="connsiteX5717" fmla="*/ 2143455 w 4699113"/>
              <a:gd name="connsiteY5717" fmla="*/ 2273292 h 4925960"/>
              <a:gd name="connsiteX5718" fmla="*/ 2152968 w 4699113"/>
              <a:gd name="connsiteY5718" fmla="*/ 2282184 h 4925960"/>
              <a:gd name="connsiteX5719" fmla="*/ 2162480 w 4699113"/>
              <a:gd name="connsiteY5719" fmla="*/ 2279220 h 4925960"/>
              <a:gd name="connsiteX5720" fmla="*/ 2181504 w 4699113"/>
              <a:gd name="connsiteY5720" fmla="*/ 2276256 h 4925960"/>
              <a:gd name="connsiteX5721" fmla="*/ 2194188 w 4699113"/>
              <a:gd name="connsiteY5721" fmla="*/ 2255509 h 4925960"/>
              <a:gd name="connsiteX5722" fmla="*/ 2194188 w 4699113"/>
              <a:gd name="connsiteY5722" fmla="*/ 2231798 h 4925960"/>
              <a:gd name="connsiteX5723" fmla="*/ 2210042 w 4699113"/>
              <a:gd name="connsiteY5723" fmla="*/ 2211051 h 4925960"/>
              <a:gd name="connsiteX5724" fmla="*/ 2206871 w 4699113"/>
              <a:gd name="connsiteY5724" fmla="*/ 2211051 h 4925960"/>
              <a:gd name="connsiteX5725" fmla="*/ 2035648 w 4699113"/>
              <a:gd name="connsiteY5725" fmla="*/ 2208087 h 4925960"/>
              <a:gd name="connsiteX5726" fmla="*/ 2032477 w 4699113"/>
              <a:gd name="connsiteY5726" fmla="*/ 2214015 h 4925960"/>
              <a:gd name="connsiteX5727" fmla="*/ 2032477 w 4699113"/>
              <a:gd name="connsiteY5727" fmla="*/ 2216979 h 4925960"/>
              <a:gd name="connsiteX5728" fmla="*/ 2041990 w 4699113"/>
              <a:gd name="connsiteY5728" fmla="*/ 2219943 h 4925960"/>
              <a:gd name="connsiteX5729" fmla="*/ 2051502 w 4699113"/>
              <a:gd name="connsiteY5729" fmla="*/ 2228834 h 4925960"/>
              <a:gd name="connsiteX5730" fmla="*/ 2054673 w 4699113"/>
              <a:gd name="connsiteY5730" fmla="*/ 2237726 h 4925960"/>
              <a:gd name="connsiteX5731" fmla="*/ 2064185 w 4699113"/>
              <a:gd name="connsiteY5731" fmla="*/ 2264401 h 4925960"/>
              <a:gd name="connsiteX5732" fmla="*/ 2073698 w 4699113"/>
              <a:gd name="connsiteY5732" fmla="*/ 2294039 h 4925960"/>
              <a:gd name="connsiteX5733" fmla="*/ 2073698 w 4699113"/>
              <a:gd name="connsiteY5733" fmla="*/ 2297003 h 4925960"/>
              <a:gd name="connsiteX5734" fmla="*/ 2080039 w 4699113"/>
              <a:gd name="connsiteY5734" fmla="*/ 2297003 h 4925960"/>
              <a:gd name="connsiteX5735" fmla="*/ 2099064 w 4699113"/>
              <a:gd name="connsiteY5735" fmla="*/ 2297003 h 4925960"/>
              <a:gd name="connsiteX5736" fmla="*/ 2118089 w 4699113"/>
              <a:gd name="connsiteY5736" fmla="*/ 2285148 h 4925960"/>
              <a:gd name="connsiteX5737" fmla="*/ 2121260 w 4699113"/>
              <a:gd name="connsiteY5737" fmla="*/ 2273292 h 4925960"/>
              <a:gd name="connsiteX5738" fmla="*/ 2118089 w 4699113"/>
              <a:gd name="connsiteY5738" fmla="*/ 2261437 h 4925960"/>
              <a:gd name="connsiteX5739" fmla="*/ 2099064 w 4699113"/>
              <a:gd name="connsiteY5739" fmla="*/ 2255509 h 4925960"/>
              <a:gd name="connsiteX5740" fmla="*/ 2086381 w 4699113"/>
              <a:gd name="connsiteY5740" fmla="*/ 2261437 h 4925960"/>
              <a:gd name="connsiteX5741" fmla="*/ 2070527 w 4699113"/>
              <a:gd name="connsiteY5741" fmla="*/ 2264401 h 4925960"/>
              <a:gd name="connsiteX5742" fmla="*/ 2067356 w 4699113"/>
              <a:gd name="connsiteY5742" fmla="*/ 2252545 h 4925960"/>
              <a:gd name="connsiteX5743" fmla="*/ 2073698 w 4699113"/>
              <a:gd name="connsiteY5743" fmla="*/ 2234762 h 4925960"/>
              <a:gd name="connsiteX5744" fmla="*/ 2099064 w 4699113"/>
              <a:gd name="connsiteY5744" fmla="*/ 2243653 h 4925960"/>
              <a:gd name="connsiteX5745" fmla="*/ 2111747 w 4699113"/>
              <a:gd name="connsiteY5745" fmla="*/ 2252545 h 4925960"/>
              <a:gd name="connsiteX5746" fmla="*/ 2121260 w 4699113"/>
              <a:gd name="connsiteY5746" fmla="*/ 2252545 h 4925960"/>
              <a:gd name="connsiteX5747" fmla="*/ 2124430 w 4699113"/>
              <a:gd name="connsiteY5747" fmla="*/ 2240690 h 4925960"/>
              <a:gd name="connsiteX5748" fmla="*/ 2121260 w 4699113"/>
              <a:gd name="connsiteY5748" fmla="*/ 2228834 h 4925960"/>
              <a:gd name="connsiteX5749" fmla="*/ 2099064 w 4699113"/>
              <a:gd name="connsiteY5749" fmla="*/ 2234762 h 4925960"/>
              <a:gd name="connsiteX5750" fmla="*/ 2076868 w 4699113"/>
              <a:gd name="connsiteY5750" fmla="*/ 2222906 h 4925960"/>
              <a:gd name="connsiteX5751" fmla="*/ 2080039 w 4699113"/>
              <a:gd name="connsiteY5751" fmla="*/ 2219943 h 4925960"/>
              <a:gd name="connsiteX5752" fmla="*/ 2089552 w 4699113"/>
              <a:gd name="connsiteY5752" fmla="*/ 2211051 h 4925960"/>
              <a:gd name="connsiteX5753" fmla="*/ 2089552 w 4699113"/>
              <a:gd name="connsiteY5753" fmla="*/ 2208087 h 4925960"/>
              <a:gd name="connsiteX5754" fmla="*/ 2086778 w 4699113"/>
              <a:gd name="connsiteY5754" fmla="*/ 2210680 h 4925960"/>
              <a:gd name="connsiteX5755" fmla="*/ 2067356 w 4699113"/>
              <a:gd name="connsiteY5755" fmla="*/ 2208087 h 4925960"/>
              <a:gd name="connsiteX5756" fmla="*/ 2045160 w 4699113"/>
              <a:gd name="connsiteY5756" fmla="*/ 2208087 h 4925960"/>
              <a:gd name="connsiteX5757" fmla="*/ 982946 w 4699113"/>
              <a:gd name="connsiteY5757" fmla="*/ 2208087 h 4925960"/>
              <a:gd name="connsiteX5758" fmla="*/ 976604 w 4699113"/>
              <a:gd name="connsiteY5758" fmla="*/ 2211051 h 4925960"/>
              <a:gd name="connsiteX5759" fmla="*/ 960750 w 4699113"/>
              <a:gd name="connsiteY5759" fmla="*/ 2216979 h 4925960"/>
              <a:gd name="connsiteX5760" fmla="*/ 973433 w 4699113"/>
              <a:gd name="connsiteY5760" fmla="*/ 2219943 h 4925960"/>
              <a:gd name="connsiteX5761" fmla="*/ 976604 w 4699113"/>
              <a:gd name="connsiteY5761" fmla="*/ 2231798 h 4925960"/>
              <a:gd name="connsiteX5762" fmla="*/ 973433 w 4699113"/>
              <a:gd name="connsiteY5762" fmla="*/ 2237726 h 4925960"/>
              <a:gd name="connsiteX5763" fmla="*/ 963921 w 4699113"/>
              <a:gd name="connsiteY5763" fmla="*/ 2237726 h 4925960"/>
              <a:gd name="connsiteX5764" fmla="*/ 957579 w 4699113"/>
              <a:gd name="connsiteY5764" fmla="*/ 2234762 h 4925960"/>
              <a:gd name="connsiteX5765" fmla="*/ 954408 w 4699113"/>
              <a:gd name="connsiteY5765" fmla="*/ 2228834 h 4925960"/>
              <a:gd name="connsiteX5766" fmla="*/ 935384 w 4699113"/>
              <a:gd name="connsiteY5766" fmla="*/ 2228834 h 4925960"/>
              <a:gd name="connsiteX5767" fmla="*/ 916359 w 4699113"/>
              <a:gd name="connsiteY5767" fmla="*/ 2237726 h 4925960"/>
              <a:gd name="connsiteX5768" fmla="*/ 910017 w 4699113"/>
              <a:gd name="connsiteY5768" fmla="*/ 2270328 h 4925960"/>
              <a:gd name="connsiteX5769" fmla="*/ 894163 w 4699113"/>
              <a:gd name="connsiteY5769" fmla="*/ 2297003 h 4925960"/>
              <a:gd name="connsiteX5770" fmla="*/ 906847 w 4699113"/>
              <a:gd name="connsiteY5770" fmla="*/ 2311823 h 4925960"/>
              <a:gd name="connsiteX5771" fmla="*/ 910017 w 4699113"/>
              <a:gd name="connsiteY5771" fmla="*/ 2323678 h 4925960"/>
              <a:gd name="connsiteX5772" fmla="*/ 935384 w 4699113"/>
              <a:gd name="connsiteY5772" fmla="*/ 2285148 h 4925960"/>
              <a:gd name="connsiteX5773" fmla="*/ 979775 w 4699113"/>
              <a:gd name="connsiteY5773" fmla="*/ 2273292 h 4925960"/>
              <a:gd name="connsiteX5774" fmla="*/ 1001970 w 4699113"/>
              <a:gd name="connsiteY5774" fmla="*/ 2279220 h 4925960"/>
              <a:gd name="connsiteX5775" fmla="*/ 1024166 w 4699113"/>
              <a:gd name="connsiteY5775" fmla="*/ 2285148 h 4925960"/>
              <a:gd name="connsiteX5776" fmla="*/ 1040020 w 4699113"/>
              <a:gd name="connsiteY5776" fmla="*/ 2276256 h 4925960"/>
              <a:gd name="connsiteX5777" fmla="*/ 1024166 w 4699113"/>
              <a:gd name="connsiteY5777" fmla="*/ 2261437 h 4925960"/>
              <a:gd name="connsiteX5778" fmla="*/ 1017824 w 4699113"/>
              <a:gd name="connsiteY5778" fmla="*/ 2258473 h 4925960"/>
              <a:gd name="connsiteX5779" fmla="*/ 1014653 w 4699113"/>
              <a:gd name="connsiteY5779" fmla="*/ 2252545 h 4925960"/>
              <a:gd name="connsiteX5780" fmla="*/ 1036849 w 4699113"/>
              <a:gd name="connsiteY5780" fmla="*/ 2252545 h 4925960"/>
              <a:gd name="connsiteX5781" fmla="*/ 1049532 w 4699113"/>
              <a:gd name="connsiteY5781" fmla="*/ 2237726 h 4925960"/>
              <a:gd name="connsiteX5782" fmla="*/ 1027337 w 4699113"/>
              <a:gd name="connsiteY5782" fmla="*/ 2228834 h 4925960"/>
              <a:gd name="connsiteX5783" fmla="*/ 1008312 w 4699113"/>
              <a:gd name="connsiteY5783" fmla="*/ 2234762 h 4925960"/>
              <a:gd name="connsiteX5784" fmla="*/ 1014653 w 4699113"/>
              <a:gd name="connsiteY5784" fmla="*/ 2240690 h 4925960"/>
              <a:gd name="connsiteX5785" fmla="*/ 1014653 w 4699113"/>
              <a:gd name="connsiteY5785" fmla="*/ 2252545 h 4925960"/>
              <a:gd name="connsiteX5786" fmla="*/ 992458 w 4699113"/>
              <a:gd name="connsiteY5786" fmla="*/ 2234762 h 4925960"/>
              <a:gd name="connsiteX5787" fmla="*/ 1870767 w 4699113"/>
              <a:gd name="connsiteY5787" fmla="*/ 2193268 h 4925960"/>
              <a:gd name="connsiteX5788" fmla="*/ 1892963 w 4699113"/>
              <a:gd name="connsiteY5788" fmla="*/ 2193268 h 4925960"/>
              <a:gd name="connsiteX5789" fmla="*/ 1911987 w 4699113"/>
              <a:gd name="connsiteY5789" fmla="*/ 2202159 h 4925960"/>
              <a:gd name="connsiteX5790" fmla="*/ 1905646 w 4699113"/>
              <a:gd name="connsiteY5790" fmla="*/ 2208087 h 4925960"/>
              <a:gd name="connsiteX5791" fmla="*/ 1889792 w 4699113"/>
              <a:gd name="connsiteY5791" fmla="*/ 2202159 h 4925960"/>
              <a:gd name="connsiteX5792" fmla="*/ 1883450 w 4699113"/>
              <a:gd name="connsiteY5792" fmla="*/ 2199195 h 4925960"/>
              <a:gd name="connsiteX5793" fmla="*/ 1877109 w 4699113"/>
              <a:gd name="connsiteY5793" fmla="*/ 2196231 h 4925960"/>
              <a:gd name="connsiteX5794" fmla="*/ 1873938 w 4699113"/>
              <a:gd name="connsiteY5794" fmla="*/ 2196231 h 4925960"/>
              <a:gd name="connsiteX5795" fmla="*/ 2403460 w 4699113"/>
              <a:gd name="connsiteY5795" fmla="*/ 2190304 h 4925960"/>
              <a:gd name="connsiteX5796" fmla="*/ 2384435 w 4699113"/>
              <a:gd name="connsiteY5796" fmla="*/ 2199195 h 4925960"/>
              <a:gd name="connsiteX5797" fmla="*/ 2384435 w 4699113"/>
              <a:gd name="connsiteY5797" fmla="*/ 2216979 h 4925960"/>
              <a:gd name="connsiteX5798" fmla="*/ 2397118 w 4699113"/>
              <a:gd name="connsiteY5798" fmla="*/ 2228834 h 4925960"/>
              <a:gd name="connsiteX5799" fmla="*/ 2409802 w 4699113"/>
              <a:gd name="connsiteY5799" fmla="*/ 2222906 h 4925960"/>
              <a:gd name="connsiteX5800" fmla="*/ 2428826 w 4699113"/>
              <a:gd name="connsiteY5800" fmla="*/ 2214015 h 4925960"/>
              <a:gd name="connsiteX5801" fmla="*/ 2435168 w 4699113"/>
              <a:gd name="connsiteY5801" fmla="*/ 2190304 h 4925960"/>
              <a:gd name="connsiteX5802" fmla="*/ 2422485 w 4699113"/>
              <a:gd name="connsiteY5802" fmla="*/ 2190304 h 4925960"/>
              <a:gd name="connsiteX5803" fmla="*/ 2409802 w 4699113"/>
              <a:gd name="connsiteY5803" fmla="*/ 2190304 h 4925960"/>
              <a:gd name="connsiteX5804" fmla="*/ 2406631 w 4699113"/>
              <a:gd name="connsiteY5804" fmla="*/ 2190304 h 4925960"/>
              <a:gd name="connsiteX5805" fmla="*/ 2165650 w 4699113"/>
              <a:gd name="connsiteY5805" fmla="*/ 2187340 h 4925960"/>
              <a:gd name="connsiteX5806" fmla="*/ 2140284 w 4699113"/>
              <a:gd name="connsiteY5806" fmla="*/ 2193268 h 4925960"/>
              <a:gd name="connsiteX5807" fmla="*/ 2133943 w 4699113"/>
              <a:gd name="connsiteY5807" fmla="*/ 2196231 h 4925960"/>
              <a:gd name="connsiteX5808" fmla="*/ 2124430 w 4699113"/>
              <a:gd name="connsiteY5808" fmla="*/ 2199195 h 4925960"/>
              <a:gd name="connsiteX5809" fmla="*/ 2121260 w 4699113"/>
              <a:gd name="connsiteY5809" fmla="*/ 2199195 h 4925960"/>
              <a:gd name="connsiteX5810" fmla="*/ 2118089 w 4699113"/>
              <a:gd name="connsiteY5810" fmla="*/ 2199195 h 4925960"/>
              <a:gd name="connsiteX5811" fmla="*/ 2118089 w 4699113"/>
              <a:gd name="connsiteY5811" fmla="*/ 2211051 h 4925960"/>
              <a:gd name="connsiteX5812" fmla="*/ 2118089 w 4699113"/>
              <a:gd name="connsiteY5812" fmla="*/ 2216979 h 4925960"/>
              <a:gd name="connsiteX5813" fmla="*/ 2143455 w 4699113"/>
              <a:gd name="connsiteY5813" fmla="*/ 2222906 h 4925960"/>
              <a:gd name="connsiteX5814" fmla="*/ 2165650 w 4699113"/>
              <a:gd name="connsiteY5814" fmla="*/ 2211051 h 4925960"/>
              <a:gd name="connsiteX5815" fmla="*/ 2175163 w 4699113"/>
              <a:gd name="connsiteY5815" fmla="*/ 2208087 h 4925960"/>
              <a:gd name="connsiteX5816" fmla="*/ 2184675 w 4699113"/>
              <a:gd name="connsiteY5816" fmla="*/ 2202159 h 4925960"/>
              <a:gd name="connsiteX5817" fmla="*/ 2187846 w 4699113"/>
              <a:gd name="connsiteY5817" fmla="*/ 2199195 h 4925960"/>
              <a:gd name="connsiteX5818" fmla="*/ 1582225 w 4699113"/>
              <a:gd name="connsiteY5818" fmla="*/ 2178448 h 4925960"/>
              <a:gd name="connsiteX5819" fmla="*/ 1563200 w 4699113"/>
              <a:gd name="connsiteY5819" fmla="*/ 2187340 h 4925960"/>
              <a:gd name="connsiteX5820" fmla="*/ 1547346 w 4699113"/>
              <a:gd name="connsiteY5820" fmla="*/ 2196231 h 4925960"/>
              <a:gd name="connsiteX5821" fmla="*/ 1544176 w 4699113"/>
              <a:gd name="connsiteY5821" fmla="*/ 2202159 h 4925960"/>
              <a:gd name="connsiteX5822" fmla="*/ 1547346 w 4699113"/>
              <a:gd name="connsiteY5822" fmla="*/ 2208087 h 4925960"/>
              <a:gd name="connsiteX5823" fmla="*/ 1563200 w 4699113"/>
              <a:gd name="connsiteY5823" fmla="*/ 2208087 h 4925960"/>
              <a:gd name="connsiteX5824" fmla="*/ 1572713 w 4699113"/>
              <a:gd name="connsiteY5824" fmla="*/ 2202159 h 4925960"/>
              <a:gd name="connsiteX5825" fmla="*/ 1585396 w 4699113"/>
              <a:gd name="connsiteY5825" fmla="*/ 2202159 h 4925960"/>
              <a:gd name="connsiteX5826" fmla="*/ 1588567 w 4699113"/>
              <a:gd name="connsiteY5826" fmla="*/ 2199195 h 4925960"/>
              <a:gd name="connsiteX5827" fmla="*/ 1591738 w 4699113"/>
              <a:gd name="connsiteY5827" fmla="*/ 2190304 h 4925960"/>
              <a:gd name="connsiteX5828" fmla="*/ 2501754 w 4699113"/>
              <a:gd name="connsiteY5828" fmla="*/ 2145846 h 4925960"/>
              <a:gd name="connsiteX5829" fmla="*/ 2492242 w 4699113"/>
              <a:gd name="connsiteY5829" fmla="*/ 2148810 h 4925960"/>
              <a:gd name="connsiteX5830" fmla="*/ 2485900 w 4699113"/>
              <a:gd name="connsiteY5830" fmla="*/ 2169557 h 4925960"/>
              <a:gd name="connsiteX5831" fmla="*/ 2463705 w 4699113"/>
              <a:gd name="connsiteY5831" fmla="*/ 2175484 h 4925960"/>
              <a:gd name="connsiteX5832" fmla="*/ 2460534 w 4699113"/>
              <a:gd name="connsiteY5832" fmla="*/ 2178448 h 4925960"/>
              <a:gd name="connsiteX5833" fmla="*/ 2460534 w 4699113"/>
              <a:gd name="connsiteY5833" fmla="*/ 2187340 h 4925960"/>
              <a:gd name="connsiteX5834" fmla="*/ 2460534 w 4699113"/>
              <a:gd name="connsiteY5834" fmla="*/ 2199195 h 4925960"/>
              <a:gd name="connsiteX5835" fmla="*/ 2463705 w 4699113"/>
              <a:gd name="connsiteY5835" fmla="*/ 2208087 h 4925960"/>
              <a:gd name="connsiteX5836" fmla="*/ 2482730 w 4699113"/>
              <a:gd name="connsiteY5836" fmla="*/ 2211051 h 4925960"/>
              <a:gd name="connsiteX5837" fmla="*/ 2501754 w 4699113"/>
              <a:gd name="connsiteY5837" fmla="*/ 2202159 h 4925960"/>
              <a:gd name="connsiteX5838" fmla="*/ 2508096 w 4699113"/>
              <a:gd name="connsiteY5838" fmla="*/ 2193268 h 4925960"/>
              <a:gd name="connsiteX5839" fmla="*/ 2504925 w 4699113"/>
              <a:gd name="connsiteY5839" fmla="*/ 2181412 h 4925960"/>
              <a:gd name="connsiteX5840" fmla="*/ 2501754 w 4699113"/>
              <a:gd name="connsiteY5840" fmla="*/ 2160665 h 4925960"/>
              <a:gd name="connsiteX5841" fmla="*/ 2514438 w 4699113"/>
              <a:gd name="connsiteY5841" fmla="*/ 2148810 h 4925960"/>
              <a:gd name="connsiteX5842" fmla="*/ 3062984 w 4699113"/>
              <a:gd name="connsiteY5842" fmla="*/ 2136954 h 4925960"/>
              <a:gd name="connsiteX5843" fmla="*/ 3043960 w 4699113"/>
              <a:gd name="connsiteY5843" fmla="*/ 2145846 h 4925960"/>
              <a:gd name="connsiteX5844" fmla="*/ 3040789 w 4699113"/>
              <a:gd name="connsiteY5844" fmla="*/ 2151773 h 4925960"/>
              <a:gd name="connsiteX5845" fmla="*/ 3040789 w 4699113"/>
              <a:gd name="connsiteY5845" fmla="*/ 2157701 h 4925960"/>
              <a:gd name="connsiteX5846" fmla="*/ 3050302 w 4699113"/>
              <a:gd name="connsiteY5846" fmla="*/ 2160665 h 4925960"/>
              <a:gd name="connsiteX5847" fmla="*/ 3059814 w 4699113"/>
              <a:gd name="connsiteY5847" fmla="*/ 2160665 h 4925960"/>
              <a:gd name="connsiteX5848" fmla="*/ 3075668 w 4699113"/>
              <a:gd name="connsiteY5848" fmla="*/ 2157701 h 4925960"/>
              <a:gd name="connsiteX5849" fmla="*/ 3082009 w 4699113"/>
              <a:gd name="connsiteY5849" fmla="*/ 2166593 h 4925960"/>
              <a:gd name="connsiteX5850" fmla="*/ 3075668 w 4699113"/>
              <a:gd name="connsiteY5850" fmla="*/ 2178448 h 4925960"/>
              <a:gd name="connsiteX5851" fmla="*/ 3059814 w 4699113"/>
              <a:gd name="connsiteY5851" fmla="*/ 2181412 h 4925960"/>
              <a:gd name="connsiteX5852" fmla="*/ 3050302 w 4699113"/>
              <a:gd name="connsiteY5852" fmla="*/ 2181412 h 4925960"/>
              <a:gd name="connsiteX5853" fmla="*/ 3037618 w 4699113"/>
              <a:gd name="connsiteY5853" fmla="*/ 2178448 h 4925960"/>
              <a:gd name="connsiteX5854" fmla="*/ 3031277 w 4699113"/>
              <a:gd name="connsiteY5854" fmla="*/ 2178448 h 4925960"/>
              <a:gd name="connsiteX5855" fmla="*/ 3021764 w 4699113"/>
              <a:gd name="connsiteY5855" fmla="*/ 2187340 h 4925960"/>
              <a:gd name="connsiteX5856" fmla="*/ 3018594 w 4699113"/>
              <a:gd name="connsiteY5856" fmla="*/ 2199195 h 4925960"/>
              <a:gd name="connsiteX5857" fmla="*/ 3018594 w 4699113"/>
              <a:gd name="connsiteY5857" fmla="*/ 2214015 h 4925960"/>
              <a:gd name="connsiteX5858" fmla="*/ 3021764 w 4699113"/>
              <a:gd name="connsiteY5858" fmla="*/ 2216979 h 4925960"/>
              <a:gd name="connsiteX5859" fmla="*/ 3028106 w 4699113"/>
              <a:gd name="connsiteY5859" fmla="*/ 2214015 h 4925960"/>
              <a:gd name="connsiteX5860" fmla="*/ 3043960 w 4699113"/>
              <a:gd name="connsiteY5860" fmla="*/ 2211051 h 4925960"/>
              <a:gd name="connsiteX5861" fmla="*/ 3062984 w 4699113"/>
              <a:gd name="connsiteY5861" fmla="*/ 2208087 h 4925960"/>
              <a:gd name="connsiteX5862" fmla="*/ 3075668 w 4699113"/>
              <a:gd name="connsiteY5862" fmla="*/ 2202159 h 4925960"/>
              <a:gd name="connsiteX5863" fmla="*/ 3082009 w 4699113"/>
              <a:gd name="connsiteY5863" fmla="*/ 2211051 h 4925960"/>
              <a:gd name="connsiteX5864" fmla="*/ 3078838 w 4699113"/>
              <a:gd name="connsiteY5864" fmla="*/ 2219943 h 4925960"/>
              <a:gd name="connsiteX5865" fmla="*/ 3066156 w 4699113"/>
              <a:gd name="connsiteY5865" fmla="*/ 2228834 h 4925960"/>
              <a:gd name="connsiteX5866" fmla="*/ 3053472 w 4699113"/>
              <a:gd name="connsiteY5866" fmla="*/ 2228834 h 4925960"/>
              <a:gd name="connsiteX5867" fmla="*/ 3037618 w 4699113"/>
              <a:gd name="connsiteY5867" fmla="*/ 2228834 h 4925960"/>
              <a:gd name="connsiteX5868" fmla="*/ 3021764 w 4699113"/>
              <a:gd name="connsiteY5868" fmla="*/ 2234762 h 4925960"/>
              <a:gd name="connsiteX5869" fmla="*/ 3018594 w 4699113"/>
              <a:gd name="connsiteY5869" fmla="*/ 2249581 h 4925960"/>
              <a:gd name="connsiteX5870" fmla="*/ 3018594 w 4699113"/>
              <a:gd name="connsiteY5870" fmla="*/ 2255509 h 4925960"/>
              <a:gd name="connsiteX5871" fmla="*/ 3028106 w 4699113"/>
              <a:gd name="connsiteY5871" fmla="*/ 2255509 h 4925960"/>
              <a:gd name="connsiteX5872" fmla="*/ 3050302 w 4699113"/>
              <a:gd name="connsiteY5872" fmla="*/ 2255509 h 4925960"/>
              <a:gd name="connsiteX5873" fmla="*/ 3066156 w 4699113"/>
              <a:gd name="connsiteY5873" fmla="*/ 2252545 h 4925960"/>
              <a:gd name="connsiteX5874" fmla="*/ 3078838 w 4699113"/>
              <a:gd name="connsiteY5874" fmla="*/ 2252545 h 4925960"/>
              <a:gd name="connsiteX5875" fmla="*/ 3085180 w 4699113"/>
              <a:gd name="connsiteY5875" fmla="*/ 2258473 h 4925960"/>
              <a:gd name="connsiteX5876" fmla="*/ 3082009 w 4699113"/>
              <a:gd name="connsiteY5876" fmla="*/ 2264401 h 4925960"/>
              <a:gd name="connsiteX5877" fmla="*/ 3078838 w 4699113"/>
              <a:gd name="connsiteY5877" fmla="*/ 2270328 h 4925960"/>
              <a:gd name="connsiteX5878" fmla="*/ 3059814 w 4699113"/>
              <a:gd name="connsiteY5878" fmla="*/ 2279220 h 4925960"/>
              <a:gd name="connsiteX5879" fmla="*/ 3040789 w 4699113"/>
              <a:gd name="connsiteY5879" fmla="*/ 2276256 h 4925960"/>
              <a:gd name="connsiteX5880" fmla="*/ 3028106 w 4699113"/>
              <a:gd name="connsiteY5880" fmla="*/ 2276256 h 4925960"/>
              <a:gd name="connsiteX5881" fmla="*/ 3018594 w 4699113"/>
              <a:gd name="connsiteY5881" fmla="*/ 2291076 h 4925960"/>
              <a:gd name="connsiteX5882" fmla="*/ 3015423 w 4699113"/>
              <a:gd name="connsiteY5882" fmla="*/ 2299967 h 4925960"/>
              <a:gd name="connsiteX5883" fmla="*/ 3018594 w 4699113"/>
              <a:gd name="connsiteY5883" fmla="*/ 2311823 h 4925960"/>
              <a:gd name="connsiteX5884" fmla="*/ 3028106 w 4699113"/>
              <a:gd name="connsiteY5884" fmla="*/ 2311823 h 4925960"/>
              <a:gd name="connsiteX5885" fmla="*/ 3034448 w 4699113"/>
              <a:gd name="connsiteY5885" fmla="*/ 2299967 h 4925960"/>
              <a:gd name="connsiteX5886" fmla="*/ 3037618 w 4699113"/>
              <a:gd name="connsiteY5886" fmla="*/ 2299967 h 4925960"/>
              <a:gd name="connsiteX5887" fmla="*/ 3040789 w 4699113"/>
              <a:gd name="connsiteY5887" fmla="*/ 2302931 h 4925960"/>
              <a:gd name="connsiteX5888" fmla="*/ 3050302 w 4699113"/>
              <a:gd name="connsiteY5888" fmla="*/ 2305895 h 4925960"/>
              <a:gd name="connsiteX5889" fmla="*/ 3059814 w 4699113"/>
              <a:gd name="connsiteY5889" fmla="*/ 2302931 h 4925960"/>
              <a:gd name="connsiteX5890" fmla="*/ 3075668 w 4699113"/>
              <a:gd name="connsiteY5890" fmla="*/ 2299967 h 4925960"/>
              <a:gd name="connsiteX5891" fmla="*/ 3085180 w 4699113"/>
              <a:gd name="connsiteY5891" fmla="*/ 2305895 h 4925960"/>
              <a:gd name="connsiteX5892" fmla="*/ 3078838 w 4699113"/>
              <a:gd name="connsiteY5892" fmla="*/ 2320714 h 4925960"/>
              <a:gd name="connsiteX5893" fmla="*/ 3062984 w 4699113"/>
              <a:gd name="connsiteY5893" fmla="*/ 2326642 h 4925960"/>
              <a:gd name="connsiteX5894" fmla="*/ 3056643 w 4699113"/>
              <a:gd name="connsiteY5894" fmla="*/ 2326642 h 4925960"/>
              <a:gd name="connsiteX5895" fmla="*/ 3050302 w 4699113"/>
              <a:gd name="connsiteY5895" fmla="*/ 2326642 h 4925960"/>
              <a:gd name="connsiteX5896" fmla="*/ 3021764 w 4699113"/>
              <a:gd name="connsiteY5896" fmla="*/ 2332570 h 4925960"/>
              <a:gd name="connsiteX5897" fmla="*/ 3021764 w 4699113"/>
              <a:gd name="connsiteY5897" fmla="*/ 2359245 h 4925960"/>
              <a:gd name="connsiteX5898" fmla="*/ 3031277 w 4699113"/>
              <a:gd name="connsiteY5898" fmla="*/ 2347389 h 4925960"/>
              <a:gd name="connsiteX5899" fmla="*/ 3037618 w 4699113"/>
              <a:gd name="connsiteY5899" fmla="*/ 2341461 h 4925960"/>
              <a:gd name="connsiteX5900" fmla="*/ 3040789 w 4699113"/>
              <a:gd name="connsiteY5900" fmla="*/ 2341461 h 4925960"/>
              <a:gd name="connsiteX5901" fmla="*/ 3043960 w 4699113"/>
              <a:gd name="connsiteY5901" fmla="*/ 2341461 h 4925960"/>
              <a:gd name="connsiteX5902" fmla="*/ 3043960 w 4699113"/>
              <a:gd name="connsiteY5902" fmla="*/ 2344425 h 4925960"/>
              <a:gd name="connsiteX5903" fmla="*/ 3043960 w 4699113"/>
              <a:gd name="connsiteY5903" fmla="*/ 2347389 h 4925960"/>
              <a:gd name="connsiteX5904" fmla="*/ 3053472 w 4699113"/>
              <a:gd name="connsiteY5904" fmla="*/ 2356281 h 4925960"/>
              <a:gd name="connsiteX5905" fmla="*/ 3059814 w 4699113"/>
              <a:gd name="connsiteY5905" fmla="*/ 2347389 h 4925960"/>
              <a:gd name="connsiteX5906" fmla="*/ 3075668 w 4699113"/>
              <a:gd name="connsiteY5906" fmla="*/ 2344425 h 4925960"/>
              <a:gd name="connsiteX5907" fmla="*/ 3088351 w 4699113"/>
              <a:gd name="connsiteY5907" fmla="*/ 2344425 h 4925960"/>
              <a:gd name="connsiteX5908" fmla="*/ 3085180 w 4699113"/>
              <a:gd name="connsiteY5908" fmla="*/ 2332570 h 4925960"/>
              <a:gd name="connsiteX5909" fmla="*/ 3101034 w 4699113"/>
              <a:gd name="connsiteY5909" fmla="*/ 2326642 h 4925960"/>
              <a:gd name="connsiteX5910" fmla="*/ 3123230 w 4699113"/>
              <a:gd name="connsiteY5910" fmla="*/ 2332570 h 4925960"/>
              <a:gd name="connsiteX5911" fmla="*/ 3126400 w 4699113"/>
              <a:gd name="connsiteY5911" fmla="*/ 2311823 h 4925960"/>
              <a:gd name="connsiteX5912" fmla="*/ 3107376 w 4699113"/>
              <a:gd name="connsiteY5912" fmla="*/ 2305895 h 4925960"/>
              <a:gd name="connsiteX5913" fmla="*/ 3088351 w 4699113"/>
              <a:gd name="connsiteY5913" fmla="*/ 2297003 h 4925960"/>
              <a:gd name="connsiteX5914" fmla="*/ 3085180 w 4699113"/>
              <a:gd name="connsiteY5914" fmla="*/ 2291076 h 4925960"/>
              <a:gd name="connsiteX5915" fmla="*/ 3088351 w 4699113"/>
              <a:gd name="connsiteY5915" fmla="*/ 2282184 h 4925960"/>
              <a:gd name="connsiteX5916" fmla="*/ 3097863 w 4699113"/>
              <a:gd name="connsiteY5916" fmla="*/ 2279220 h 4925960"/>
              <a:gd name="connsiteX5917" fmla="*/ 3104205 w 4699113"/>
              <a:gd name="connsiteY5917" fmla="*/ 2279220 h 4925960"/>
              <a:gd name="connsiteX5918" fmla="*/ 3120059 w 4699113"/>
              <a:gd name="connsiteY5918" fmla="*/ 2282184 h 4925960"/>
              <a:gd name="connsiteX5919" fmla="*/ 3126400 w 4699113"/>
              <a:gd name="connsiteY5919" fmla="*/ 2264401 h 4925960"/>
              <a:gd name="connsiteX5920" fmla="*/ 3116888 w 4699113"/>
              <a:gd name="connsiteY5920" fmla="*/ 2258473 h 4925960"/>
              <a:gd name="connsiteX5921" fmla="*/ 3101034 w 4699113"/>
              <a:gd name="connsiteY5921" fmla="*/ 2255509 h 4925960"/>
              <a:gd name="connsiteX5922" fmla="*/ 3088351 w 4699113"/>
              <a:gd name="connsiteY5922" fmla="*/ 2249581 h 4925960"/>
              <a:gd name="connsiteX5923" fmla="*/ 3088351 w 4699113"/>
              <a:gd name="connsiteY5923" fmla="*/ 2234762 h 4925960"/>
              <a:gd name="connsiteX5924" fmla="*/ 3097863 w 4699113"/>
              <a:gd name="connsiteY5924" fmla="*/ 2231798 h 4925960"/>
              <a:gd name="connsiteX5925" fmla="*/ 3107376 w 4699113"/>
              <a:gd name="connsiteY5925" fmla="*/ 2237726 h 4925960"/>
              <a:gd name="connsiteX5926" fmla="*/ 3120059 w 4699113"/>
              <a:gd name="connsiteY5926" fmla="*/ 2240690 h 4925960"/>
              <a:gd name="connsiteX5927" fmla="*/ 3123230 w 4699113"/>
              <a:gd name="connsiteY5927" fmla="*/ 2234762 h 4925960"/>
              <a:gd name="connsiteX5928" fmla="*/ 3126400 w 4699113"/>
              <a:gd name="connsiteY5928" fmla="*/ 2219943 h 4925960"/>
              <a:gd name="connsiteX5929" fmla="*/ 3116888 w 4699113"/>
              <a:gd name="connsiteY5929" fmla="*/ 2211051 h 4925960"/>
              <a:gd name="connsiteX5930" fmla="*/ 3107376 w 4699113"/>
              <a:gd name="connsiteY5930" fmla="*/ 2211051 h 4925960"/>
              <a:gd name="connsiteX5931" fmla="*/ 3101034 w 4699113"/>
              <a:gd name="connsiteY5931" fmla="*/ 2211051 h 4925960"/>
              <a:gd name="connsiteX5932" fmla="*/ 3088351 w 4699113"/>
              <a:gd name="connsiteY5932" fmla="*/ 2199195 h 4925960"/>
              <a:gd name="connsiteX5933" fmla="*/ 3088351 w 4699113"/>
              <a:gd name="connsiteY5933" fmla="*/ 2190304 h 4925960"/>
              <a:gd name="connsiteX5934" fmla="*/ 3101034 w 4699113"/>
              <a:gd name="connsiteY5934" fmla="*/ 2187340 h 4925960"/>
              <a:gd name="connsiteX5935" fmla="*/ 3107376 w 4699113"/>
              <a:gd name="connsiteY5935" fmla="*/ 2190304 h 4925960"/>
              <a:gd name="connsiteX5936" fmla="*/ 3120059 w 4699113"/>
              <a:gd name="connsiteY5936" fmla="*/ 2193268 h 4925960"/>
              <a:gd name="connsiteX5937" fmla="*/ 3123230 w 4699113"/>
              <a:gd name="connsiteY5937" fmla="*/ 2187340 h 4925960"/>
              <a:gd name="connsiteX5938" fmla="*/ 3126400 w 4699113"/>
              <a:gd name="connsiteY5938" fmla="*/ 2175484 h 4925960"/>
              <a:gd name="connsiteX5939" fmla="*/ 3116888 w 4699113"/>
              <a:gd name="connsiteY5939" fmla="*/ 2166593 h 4925960"/>
              <a:gd name="connsiteX5940" fmla="*/ 3097863 w 4699113"/>
              <a:gd name="connsiteY5940" fmla="*/ 2154737 h 4925960"/>
              <a:gd name="connsiteX5941" fmla="*/ 3082009 w 4699113"/>
              <a:gd name="connsiteY5941" fmla="*/ 2139918 h 4925960"/>
              <a:gd name="connsiteX5942" fmla="*/ 2371752 w 4699113"/>
              <a:gd name="connsiteY5942" fmla="*/ 2133990 h 4925960"/>
              <a:gd name="connsiteX5943" fmla="*/ 2343215 w 4699113"/>
              <a:gd name="connsiteY5943" fmla="*/ 2136954 h 4925960"/>
              <a:gd name="connsiteX5944" fmla="*/ 2317848 w 4699113"/>
              <a:gd name="connsiteY5944" fmla="*/ 2148810 h 4925960"/>
              <a:gd name="connsiteX5945" fmla="*/ 2311507 w 4699113"/>
              <a:gd name="connsiteY5945" fmla="*/ 2151773 h 4925960"/>
              <a:gd name="connsiteX5946" fmla="*/ 2295653 w 4699113"/>
              <a:gd name="connsiteY5946" fmla="*/ 2157701 h 4925960"/>
              <a:gd name="connsiteX5947" fmla="*/ 2263945 w 4699113"/>
              <a:gd name="connsiteY5947" fmla="*/ 2151773 h 4925960"/>
              <a:gd name="connsiteX5948" fmla="*/ 2229066 w 4699113"/>
              <a:gd name="connsiteY5948" fmla="*/ 2160665 h 4925960"/>
              <a:gd name="connsiteX5949" fmla="*/ 2238579 w 4699113"/>
              <a:gd name="connsiteY5949" fmla="*/ 2166593 h 4925960"/>
              <a:gd name="connsiteX5950" fmla="*/ 2238579 w 4699113"/>
              <a:gd name="connsiteY5950" fmla="*/ 2169557 h 4925960"/>
              <a:gd name="connsiteX5951" fmla="*/ 2232237 w 4699113"/>
              <a:gd name="connsiteY5951" fmla="*/ 2178448 h 4925960"/>
              <a:gd name="connsiteX5952" fmla="*/ 2225896 w 4699113"/>
              <a:gd name="connsiteY5952" fmla="*/ 2175484 h 4925960"/>
              <a:gd name="connsiteX5953" fmla="*/ 2225896 w 4699113"/>
              <a:gd name="connsiteY5953" fmla="*/ 2178448 h 4925960"/>
              <a:gd name="connsiteX5954" fmla="*/ 2225896 w 4699113"/>
              <a:gd name="connsiteY5954" fmla="*/ 2181412 h 4925960"/>
              <a:gd name="connsiteX5955" fmla="*/ 2225896 w 4699113"/>
              <a:gd name="connsiteY5955" fmla="*/ 2187340 h 4925960"/>
              <a:gd name="connsiteX5956" fmla="*/ 2225896 w 4699113"/>
              <a:gd name="connsiteY5956" fmla="*/ 2190304 h 4925960"/>
              <a:gd name="connsiteX5957" fmla="*/ 2225896 w 4699113"/>
              <a:gd name="connsiteY5957" fmla="*/ 2193268 h 4925960"/>
              <a:gd name="connsiteX5958" fmla="*/ 2225896 w 4699113"/>
              <a:gd name="connsiteY5958" fmla="*/ 2196231 h 4925960"/>
              <a:gd name="connsiteX5959" fmla="*/ 2232237 w 4699113"/>
              <a:gd name="connsiteY5959" fmla="*/ 2196231 h 4925960"/>
              <a:gd name="connsiteX5960" fmla="*/ 2238579 w 4699113"/>
              <a:gd name="connsiteY5960" fmla="*/ 2199195 h 4925960"/>
              <a:gd name="connsiteX5961" fmla="*/ 2238579 w 4699113"/>
              <a:gd name="connsiteY5961" fmla="*/ 2211051 h 4925960"/>
              <a:gd name="connsiteX5962" fmla="*/ 2241750 w 4699113"/>
              <a:gd name="connsiteY5962" fmla="*/ 2222906 h 4925960"/>
              <a:gd name="connsiteX5963" fmla="*/ 2248091 w 4699113"/>
              <a:gd name="connsiteY5963" fmla="*/ 2196231 h 4925960"/>
              <a:gd name="connsiteX5964" fmla="*/ 2260774 w 4699113"/>
              <a:gd name="connsiteY5964" fmla="*/ 2172520 h 4925960"/>
              <a:gd name="connsiteX5965" fmla="*/ 2270287 w 4699113"/>
              <a:gd name="connsiteY5965" fmla="*/ 2160665 h 4925960"/>
              <a:gd name="connsiteX5966" fmla="*/ 2282970 w 4699113"/>
              <a:gd name="connsiteY5966" fmla="*/ 2157701 h 4925960"/>
              <a:gd name="connsiteX5967" fmla="*/ 2295653 w 4699113"/>
              <a:gd name="connsiteY5967" fmla="*/ 2169557 h 4925960"/>
              <a:gd name="connsiteX5968" fmla="*/ 2305166 w 4699113"/>
              <a:gd name="connsiteY5968" fmla="*/ 2181412 h 4925960"/>
              <a:gd name="connsiteX5969" fmla="*/ 2298824 w 4699113"/>
              <a:gd name="connsiteY5969" fmla="*/ 2196231 h 4925960"/>
              <a:gd name="connsiteX5970" fmla="*/ 2308336 w 4699113"/>
              <a:gd name="connsiteY5970" fmla="*/ 2208087 h 4925960"/>
              <a:gd name="connsiteX5971" fmla="*/ 2314678 w 4699113"/>
              <a:gd name="connsiteY5971" fmla="*/ 2193268 h 4925960"/>
              <a:gd name="connsiteX5972" fmla="*/ 2314678 w 4699113"/>
              <a:gd name="connsiteY5972" fmla="*/ 2178448 h 4925960"/>
              <a:gd name="connsiteX5973" fmla="*/ 2321020 w 4699113"/>
              <a:gd name="connsiteY5973" fmla="*/ 2154737 h 4925960"/>
              <a:gd name="connsiteX5974" fmla="*/ 2340044 w 4699113"/>
              <a:gd name="connsiteY5974" fmla="*/ 2145846 h 4925960"/>
              <a:gd name="connsiteX5975" fmla="*/ 2362240 w 4699113"/>
              <a:gd name="connsiteY5975" fmla="*/ 2154737 h 4925960"/>
              <a:gd name="connsiteX5976" fmla="*/ 2365410 w 4699113"/>
              <a:gd name="connsiteY5976" fmla="*/ 2175484 h 4925960"/>
              <a:gd name="connsiteX5977" fmla="*/ 2365410 w 4699113"/>
              <a:gd name="connsiteY5977" fmla="*/ 2181412 h 4925960"/>
              <a:gd name="connsiteX5978" fmla="*/ 2371752 w 4699113"/>
              <a:gd name="connsiteY5978" fmla="*/ 2190304 h 4925960"/>
              <a:gd name="connsiteX5979" fmla="*/ 2374923 w 4699113"/>
              <a:gd name="connsiteY5979" fmla="*/ 2175484 h 4925960"/>
              <a:gd name="connsiteX5980" fmla="*/ 2384435 w 4699113"/>
              <a:gd name="connsiteY5980" fmla="*/ 2160665 h 4925960"/>
              <a:gd name="connsiteX5981" fmla="*/ 2384435 w 4699113"/>
              <a:gd name="connsiteY5981" fmla="*/ 2151773 h 4925960"/>
              <a:gd name="connsiteX5982" fmla="*/ 2384435 w 4699113"/>
              <a:gd name="connsiteY5982" fmla="*/ 2145846 h 4925960"/>
              <a:gd name="connsiteX5983" fmla="*/ 2374923 w 4699113"/>
              <a:gd name="connsiteY5983" fmla="*/ 2136954 h 4925960"/>
              <a:gd name="connsiteX5984" fmla="*/ 2460534 w 4699113"/>
              <a:gd name="connsiteY5984" fmla="*/ 2119171 h 4925960"/>
              <a:gd name="connsiteX5985" fmla="*/ 2438339 w 4699113"/>
              <a:gd name="connsiteY5985" fmla="*/ 2131026 h 4925960"/>
              <a:gd name="connsiteX5986" fmla="*/ 2428826 w 4699113"/>
              <a:gd name="connsiteY5986" fmla="*/ 2139918 h 4925960"/>
              <a:gd name="connsiteX5987" fmla="*/ 2435168 w 4699113"/>
              <a:gd name="connsiteY5987" fmla="*/ 2145846 h 4925960"/>
              <a:gd name="connsiteX5988" fmla="*/ 2447851 w 4699113"/>
              <a:gd name="connsiteY5988" fmla="*/ 2151773 h 4925960"/>
              <a:gd name="connsiteX5989" fmla="*/ 2463705 w 4699113"/>
              <a:gd name="connsiteY5989" fmla="*/ 2151773 h 4925960"/>
              <a:gd name="connsiteX5990" fmla="*/ 2479559 w 4699113"/>
              <a:gd name="connsiteY5990" fmla="*/ 2139918 h 4925960"/>
              <a:gd name="connsiteX5991" fmla="*/ 2495413 w 4699113"/>
              <a:gd name="connsiteY5991" fmla="*/ 2131026 h 4925960"/>
              <a:gd name="connsiteX5992" fmla="*/ 2495413 w 4699113"/>
              <a:gd name="connsiteY5992" fmla="*/ 2128062 h 4925960"/>
              <a:gd name="connsiteX5993" fmla="*/ 2489071 w 4699113"/>
              <a:gd name="connsiteY5993" fmla="*/ 2119171 h 4925960"/>
              <a:gd name="connsiteX5994" fmla="*/ 2711027 w 4699113"/>
              <a:gd name="connsiteY5994" fmla="*/ 2116207 h 4925960"/>
              <a:gd name="connsiteX5995" fmla="*/ 2701514 w 4699113"/>
              <a:gd name="connsiteY5995" fmla="*/ 2133990 h 4925960"/>
              <a:gd name="connsiteX5996" fmla="*/ 2704685 w 4699113"/>
              <a:gd name="connsiteY5996" fmla="*/ 2148810 h 4925960"/>
              <a:gd name="connsiteX5997" fmla="*/ 2720539 w 4699113"/>
              <a:gd name="connsiteY5997" fmla="*/ 2151773 h 4925960"/>
              <a:gd name="connsiteX5998" fmla="*/ 2736393 w 4699113"/>
              <a:gd name="connsiteY5998" fmla="*/ 2148810 h 4925960"/>
              <a:gd name="connsiteX5999" fmla="*/ 2749076 w 4699113"/>
              <a:gd name="connsiteY5999" fmla="*/ 2131026 h 4925960"/>
              <a:gd name="connsiteX6000" fmla="*/ 2749076 w 4699113"/>
              <a:gd name="connsiteY6000" fmla="*/ 2119171 h 4925960"/>
              <a:gd name="connsiteX6001" fmla="*/ 2736393 w 4699113"/>
              <a:gd name="connsiteY6001" fmla="*/ 2116207 h 4925960"/>
              <a:gd name="connsiteX6002" fmla="*/ 3015423 w 4699113"/>
              <a:gd name="connsiteY6002" fmla="*/ 2113243 h 4925960"/>
              <a:gd name="connsiteX6003" fmla="*/ 3012252 w 4699113"/>
              <a:gd name="connsiteY6003" fmla="*/ 2116207 h 4925960"/>
              <a:gd name="connsiteX6004" fmla="*/ 3009081 w 4699113"/>
              <a:gd name="connsiteY6004" fmla="*/ 2119171 h 4925960"/>
              <a:gd name="connsiteX6005" fmla="*/ 2983715 w 4699113"/>
              <a:gd name="connsiteY6005" fmla="*/ 2154737 h 4925960"/>
              <a:gd name="connsiteX6006" fmla="*/ 2932982 w 4699113"/>
              <a:gd name="connsiteY6006" fmla="*/ 2166593 h 4925960"/>
              <a:gd name="connsiteX6007" fmla="*/ 2945665 w 4699113"/>
              <a:gd name="connsiteY6007" fmla="*/ 2154737 h 4925960"/>
              <a:gd name="connsiteX6008" fmla="*/ 2955178 w 4699113"/>
              <a:gd name="connsiteY6008" fmla="*/ 2145846 h 4925960"/>
              <a:gd name="connsiteX6009" fmla="*/ 2955178 w 4699113"/>
              <a:gd name="connsiteY6009" fmla="*/ 2136954 h 4925960"/>
              <a:gd name="connsiteX6010" fmla="*/ 2948836 w 4699113"/>
              <a:gd name="connsiteY6010" fmla="*/ 2133990 h 4925960"/>
              <a:gd name="connsiteX6011" fmla="*/ 2926640 w 4699113"/>
              <a:gd name="connsiteY6011" fmla="*/ 2139918 h 4925960"/>
              <a:gd name="connsiteX6012" fmla="*/ 2901274 w 4699113"/>
              <a:gd name="connsiteY6012" fmla="*/ 2151773 h 4925960"/>
              <a:gd name="connsiteX6013" fmla="*/ 2879079 w 4699113"/>
              <a:gd name="connsiteY6013" fmla="*/ 2178448 h 4925960"/>
              <a:gd name="connsiteX6014" fmla="*/ 2844200 w 4699113"/>
              <a:gd name="connsiteY6014" fmla="*/ 2190304 h 4925960"/>
              <a:gd name="connsiteX6015" fmla="*/ 2822004 w 4699113"/>
              <a:gd name="connsiteY6015" fmla="*/ 2193268 h 4925960"/>
              <a:gd name="connsiteX6016" fmla="*/ 2796638 w 4699113"/>
              <a:gd name="connsiteY6016" fmla="*/ 2196231 h 4925960"/>
              <a:gd name="connsiteX6017" fmla="*/ 2815663 w 4699113"/>
              <a:gd name="connsiteY6017" fmla="*/ 2175484 h 4925960"/>
              <a:gd name="connsiteX6018" fmla="*/ 2825175 w 4699113"/>
              <a:gd name="connsiteY6018" fmla="*/ 2148810 h 4925960"/>
              <a:gd name="connsiteX6019" fmla="*/ 2822004 w 4699113"/>
              <a:gd name="connsiteY6019" fmla="*/ 2148810 h 4925960"/>
              <a:gd name="connsiteX6020" fmla="*/ 2815663 w 4699113"/>
              <a:gd name="connsiteY6020" fmla="*/ 2148810 h 4925960"/>
              <a:gd name="connsiteX6021" fmla="*/ 2812492 w 4699113"/>
              <a:gd name="connsiteY6021" fmla="*/ 2148810 h 4925960"/>
              <a:gd name="connsiteX6022" fmla="*/ 2802980 w 4699113"/>
              <a:gd name="connsiteY6022" fmla="*/ 2151773 h 4925960"/>
              <a:gd name="connsiteX6023" fmla="*/ 2780784 w 4699113"/>
              <a:gd name="connsiteY6023" fmla="*/ 2160665 h 4925960"/>
              <a:gd name="connsiteX6024" fmla="*/ 2777613 w 4699113"/>
              <a:gd name="connsiteY6024" fmla="*/ 2187340 h 4925960"/>
              <a:gd name="connsiteX6025" fmla="*/ 2774442 w 4699113"/>
              <a:gd name="connsiteY6025" fmla="*/ 2199195 h 4925960"/>
              <a:gd name="connsiteX6026" fmla="*/ 2758588 w 4699113"/>
              <a:gd name="connsiteY6026" fmla="*/ 2202159 h 4925960"/>
              <a:gd name="connsiteX6027" fmla="*/ 2752247 w 4699113"/>
              <a:gd name="connsiteY6027" fmla="*/ 2199195 h 4925960"/>
              <a:gd name="connsiteX6028" fmla="*/ 2752247 w 4699113"/>
              <a:gd name="connsiteY6028" fmla="*/ 2190304 h 4925960"/>
              <a:gd name="connsiteX6029" fmla="*/ 2745906 w 4699113"/>
              <a:gd name="connsiteY6029" fmla="*/ 2169557 h 4925960"/>
              <a:gd name="connsiteX6030" fmla="*/ 2723710 w 4699113"/>
              <a:gd name="connsiteY6030" fmla="*/ 2166593 h 4925960"/>
              <a:gd name="connsiteX6031" fmla="*/ 2711027 w 4699113"/>
              <a:gd name="connsiteY6031" fmla="*/ 2175484 h 4925960"/>
              <a:gd name="connsiteX6032" fmla="*/ 2707856 w 4699113"/>
              <a:gd name="connsiteY6032" fmla="*/ 2187340 h 4925960"/>
              <a:gd name="connsiteX6033" fmla="*/ 2723710 w 4699113"/>
              <a:gd name="connsiteY6033" fmla="*/ 2199195 h 4925960"/>
              <a:gd name="connsiteX6034" fmla="*/ 2742735 w 4699113"/>
              <a:gd name="connsiteY6034" fmla="*/ 2208087 h 4925960"/>
              <a:gd name="connsiteX6035" fmla="*/ 2698344 w 4699113"/>
              <a:gd name="connsiteY6035" fmla="*/ 2219943 h 4925960"/>
              <a:gd name="connsiteX6036" fmla="*/ 2647611 w 4699113"/>
              <a:gd name="connsiteY6036" fmla="*/ 2234762 h 4925960"/>
              <a:gd name="connsiteX6037" fmla="*/ 2638098 w 4699113"/>
              <a:gd name="connsiteY6037" fmla="*/ 2237726 h 4925960"/>
              <a:gd name="connsiteX6038" fmla="*/ 2625415 w 4699113"/>
              <a:gd name="connsiteY6038" fmla="*/ 2234762 h 4925960"/>
              <a:gd name="connsiteX6039" fmla="*/ 2628586 w 4699113"/>
              <a:gd name="connsiteY6039" fmla="*/ 2222906 h 4925960"/>
              <a:gd name="connsiteX6040" fmla="*/ 2641269 w 4699113"/>
              <a:gd name="connsiteY6040" fmla="*/ 2216979 h 4925960"/>
              <a:gd name="connsiteX6041" fmla="*/ 2644440 w 4699113"/>
              <a:gd name="connsiteY6041" fmla="*/ 2211051 h 4925960"/>
              <a:gd name="connsiteX6042" fmla="*/ 2647611 w 4699113"/>
              <a:gd name="connsiteY6042" fmla="*/ 2208087 h 4925960"/>
              <a:gd name="connsiteX6043" fmla="*/ 2622244 w 4699113"/>
              <a:gd name="connsiteY6043" fmla="*/ 2211051 h 4925960"/>
              <a:gd name="connsiteX6044" fmla="*/ 2596878 w 4699113"/>
              <a:gd name="connsiteY6044" fmla="*/ 2216979 h 4925960"/>
              <a:gd name="connsiteX6045" fmla="*/ 2568341 w 4699113"/>
              <a:gd name="connsiteY6045" fmla="*/ 2252545 h 4925960"/>
              <a:gd name="connsiteX6046" fmla="*/ 2517608 w 4699113"/>
              <a:gd name="connsiteY6046" fmla="*/ 2258473 h 4925960"/>
              <a:gd name="connsiteX6047" fmla="*/ 2504925 w 4699113"/>
              <a:gd name="connsiteY6047" fmla="*/ 2264401 h 4925960"/>
              <a:gd name="connsiteX6048" fmla="*/ 2482730 w 4699113"/>
              <a:gd name="connsiteY6048" fmla="*/ 2264401 h 4925960"/>
              <a:gd name="connsiteX6049" fmla="*/ 2492242 w 4699113"/>
              <a:gd name="connsiteY6049" fmla="*/ 2252545 h 4925960"/>
              <a:gd name="connsiteX6050" fmla="*/ 2504925 w 4699113"/>
              <a:gd name="connsiteY6050" fmla="*/ 2240690 h 4925960"/>
              <a:gd name="connsiteX6051" fmla="*/ 2508096 w 4699113"/>
              <a:gd name="connsiteY6051" fmla="*/ 2231798 h 4925960"/>
              <a:gd name="connsiteX6052" fmla="*/ 2501754 w 4699113"/>
              <a:gd name="connsiteY6052" fmla="*/ 2219943 h 4925960"/>
              <a:gd name="connsiteX6053" fmla="*/ 2473217 w 4699113"/>
              <a:gd name="connsiteY6053" fmla="*/ 2228834 h 4925960"/>
              <a:gd name="connsiteX6054" fmla="*/ 2463705 w 4699113"/>
              <a:gd name="connsiteY6054" fmla="*/ 2249581 h 4925960"/>
              <a:gd name="connsiteX6055" fmla="*/ 2460534 w 4699113"/>
              <a:gd name="connsiteY6055" fmla="*/ 2276256 h 4925960"/>
              <a:gd name="connsiteX6056" fmla="*/ 2435168 w 4699113"/>
              <a:gd name="connsiteY6056" fmla="*/ 2282184 h 4925960"/>
              <a:gd name="connsiteX6057" fmla="*/ 2419314 w 4699113"/>
              <a:gd name="connsiteY6057" fmla="*/ 2285148 h 4925960"/>
              <a:gd name="connsiteX6058" fmla="*/ 2400289 w 4699113"/>
              <a:gd name="connsiteY6058" fmla="*/ 2285148 h 4925960"/>
              <a:gd name="connsiteX6059" fmla="*/ 2355898 w 4699113"/>
              <a:gd name="connsiteY6059" fmla="*/ 2302931 h 4925960"/>
              <a:gd name="connsiteX6060" fmla="*/ 2308336 w 4699113"/>
              <a:gd name="connsiteY6060" fmla="*/ 2314786 h 4925960"/>
              <a:gd name="connsiteX6061" fmla="*/ 2317848 w 4699113"/>
              <a:gd name="connsiteY6061" fmla="*/ 2297003 h 4925960"/>
              <a:gd name="connsiteX6062" fmla="*/ 2330532 w 4699113"/>
              <a:gd name="connsiteY6062" fmla="*/ 2279220 h 4925960"/>
              <a:gd name="connsiteX6063" fmla="*/ 2308336 w 4699113"/>
              <a:gd name="connsiteY6063" fmla="*/ 2282184 h 4925960"/>
              <a:gd name="connsiteX6064" fmla="*/ 2282970 w 4699113"/>
              <a:gd name="connsiteY6064" fmla="*/ 2285148 h 4925960"/>
              <a:gd name="connsiteX6065" fmla="*/ 2273458 w 4699113"/>
              <a:gd name="connsiteY6065" fmla="*/ 2302931 h 4925960"/>
              <a:gd name="connsiteX6066" fmla="*/ 2270287 w 4699113"/>
              <a:gd name="connsiteY6066" fmla="*/ 2320714 h 4925960"/>
              <a:gd name="connsiteX6067" fmla="*/ 2270287 w 4699113"/>
              <a:gd name="connsiteY6067" fmla="*/ 2323678 h 4925960"/>
              <a:gd name="connsiteX6068" fmla="*/ 2263945 w 4699113"/>
              <a:gd name="connsiteY6068" fmla="*/ 2323678 h 4925960"/>
              <a:gd name="connsiteX6069" fmla="*/ 2232237 w 4699113"/>
              <a:gd name="connsiteY6069" fmla="*/ 2332570 h 4925960"/>
              <a:gd name="connsiteX6070" fmla="*/ 2206871 w 4699113"/>
              <a:gd name="connsiteY6070" fmla="*/ 2332570 h 4925960"/>
              <a:gd name="connsiteX6071" fmla="*/ 2187846 w 4699113"/>
              <a:gd name="connsiteY6071" fmla="*/ 2338497 h 4925960"/>
              <a:gd name="connsiteX6072" fmla="*/ 2165650 w 4699113"/>
              <a:gd name="connsiteY6072" fmla="*/ 2338497 h 4925960"/>
              <a:gd name="connsiteX6073" fmla="*/ 2178334 w 4699113"/>
              <a:gd name="connsiteY6073" fmla="*/ 2326642 h 4925960"/>
              <a:gd name="connsiteX6074" fmla="*/ 2187846 w 4699113"/>
              <a:gd name="connsiteY6074" fmla="*/ 2317750 h 4925960"/>
              <a:gd name="connsiteX6075" fmla="*/ 2194188 w 4699113"/>
              <a:gd name="connsiteY6075" fmla="*/ 2311823 h 4925960"/>
              <a:gd name="connsiteX6076" fmla="*/ 2194188 w 4699113"/>
              <a:gd name="connsiteY6076" fmla="*/ 2299967 h 4925960"/>
              <a:gd name="connsiteX6077" fmla="*/ 2181504 w 4699113"/>
              <a:gd name="connsiteY6077" fmla="*/ 2297003 h 4925960"/>
              <a:gd name="connsiteX6078" fmla="*/ 2175163 w 4699113"/>
              <a:gd name="connsiteY6078" fmla="*/ 2297003 h 4925960"/>
              <a:gd name="connsiteX6079" fmla="*/ 2146626 w 4699113"/>
              <a:gd name="connsiteY6079" fmla="*/ 2305895 h 4925960"/>
              <a:gd name="connsiteX6080" fmla="*/ 2146626 w 4699113"/>
              <a:gd name="connsiteY6080" fmla="*/ 2332570 h 4925960"/>
              <a:gd name="connsiteX6081" fmla="*/ 2143455 w 4699113"/>
              <a:gd name="connsiteY6081" fmla="*/ 2344425 h 4925960"/>
              <a:gd name="connsiteX6082" fmla="*/ 2130772 w 4699113"/>
              <a:gd name="connsiteY6082" fmla="*/ 2347389 h 4925960"/>
              <a:gd name="connsiteX6083" fmla="*/ 2118089 w 4699113"/>
              <a:gd name="connsiteY6083" fmla="*/ 2347389 h 4925960"/>
              <a:gd name="connsiteX6084" fmla="*/ 2118089 w 4699113"/>
              <a:gd name="connsiteY6084" fmla="*/ 2335534 h 4925960"/>
              <a:gd name="connsiteX6085" fmla="*/ 2114918 w 4699113"/>
              <a:gd name="connsiteY6085" fmla="*/ 2314786 h 4925960"/>
              <a:gd name="connsiteX6086" fmla="*/ 2089552 w 4699113"/>
              <a:gd name="connsiteY6086" fmla="*/ 2314786 h 4925960"/>
              <a:gd name="connsiteX6087" fmla="*/ 2086381 w 4699113"/>
              <a:gd name="connsiteY6087" fmla="*/ 2317750 h 4925960"/>
              <a:gd name="connsiteX6088" fmla="*/ 2076868 w 4699113"/>
              <a:gd name="connsiteY6088" fmla="*/ 2317750 h 4925960"/>
              <a:gd name="connsiteX6089" fmla="*/ 2073698 w 4699113"/>
              <a:gd name="connsiteY6089" fmla="*/ 2338497 h 4925960"/>
              <a:gd name="connsiteX6090" fmla="*/ 2095893 w 4699113"/>
              <a:gd name="connsiteY6090" fmla="*/ 2347389 h 4925960"/>
              <a:gd name="connsiteX6091" fmla="*/ 2099064 w 4699113"/>
              <a:gd name="connsiteY6091" fmla="*/ 2347389 h 4925960"/>
              <a:gd name="connsiteX6092" fmla="*/ 2102235 w 4699113"/>
              <a:gd name="connsiteY6092" fmla="*/ 2356281 h 4925960"/>
              <a:gd name="connsiteX6093" fmla="*/ 2102235 w 4699113"/>
              <a:gd name="connsiteY6093" fmla="*/ 2359245 h 4925960"/>
              <a:gd name="connsiteX6094" fmla="*/ 2095893 w 4699113"/>
              <a:gd name="connsiteY6094" fmla="*/ 2362209 h 4925960"/>
              <a:gd name="connsiteX6095" fmla="*/ 2045160 w 4699113"/>
              <a:gd name="connsiteY6095" fmla="*/ 2374064 h 4925960"/>
              <a:gd name="connsiteX6096" fmla="*/ 1988086 w 4699113"/>
              <a:gd name="connsiteY6096" fmla="*/ 2385919 h 4925960"/>
              <a:gd name="connsiteX6097" fmla="*/ 2000769 w 4699113"/>
              <a:gd name="connsiteY6097" fmla="*/ 2374064 h 4925960"/>
              <a:gd name="connsiteX6098" fmla="*/ 2007111 w 4699113"/>
              <a:gd name="connsiteY6098" fmla="*/ 2356281 h 4925960"/>
              <a:gd name="connsiteX6099" fmla="*/ 1984916 w 4699113"/>
              <a:gd name="connsiteY6099" fmla="*/ 2356281 h 4925960"/>
              <a:gd name="connsiteX6100" fmla="*/ 1962720 w 4699113"/>
              <a:gd name="connsiteY6100" fmla="*/ 2362209 h 4925960"/>
              <a:gd name="connsiteX6101" fmla="*/ 1934183 w 4699113"/>
              <a:gd name="connsiteY6101" fmla="*/ 2397775 h 4925960"/>
              <a:gd name="connsiteX6102" fmla="*/ 1889792 w 4699113"/>
              <a:gd name="connsiteY6102" fmla="*/ 2406667 h 4925960"/>
              <a:gd name="connsiteX6103" fmla="*/ 1873938 w 4699113"/>
              <a:gd name="connsiteY6103" fmla="*/ 2406667 h 4925960"/>
              <a:gd name="connsiteX6104" fmla="*/ 1858084 w 4699113"/>
              <a:gd name="connsiteY6104" fmla="*/ 2406667 h 4925960"/>
              <a:gd name="connsiteX6105" fmla="*/ 1870767 w 4699113"/>
              <a:gd name="connsiteY6105" fmla="*/ 2397775 h 4925960"/>
              <a:gd name="connsiteX6106" fmla="*/ 1877109 w 4699113"/>
              <a:gd name="connsiteY6106" fmla="*/ 2385919 h 4925960"/>
              <a:gd name="connsiteX6107" fmla="*/ 1880280 w 4699113"/>
              <a:gd name="connsiteY6107" fmla="*/ 2377028 h 4925960"/>
              <a:gd name="connsiteX6108" fmla="*/ 1880280 w 4699113"/>
              <a:gd name="connsiteY6108" fmla="*/ 2368136 h 4925960"/>
              <a:gd name="connsiteX6109" fmla="*/ 1877109 w 4699113"/>
              <a:gd name="connsiteY6109" fmla="*/ 2362209 h 4925960"/>
              <a:gd name="connsiteX6110" fmla="*/ 1873938 w 4699113"/>
              <a:gd name="connsiteY6110" fmla="*/ 2362209 h 4925960"/>
              <a:gd name="connsiteX6111" fmla="*/ 1845401 w 4699113"/>
              <a:gd name="connsiteY6111" fmla="*/ 2374064 h 4925960"/>
              <a:gd name="connsiteX6112" fmla="*/ 1832718 w 4699113"/>
              <a:gd name="connsiteY6112" fmla="*/ 2400739 h 4925960"/>
              <a:gd name="connsiteX6113" fmla="*/ 1832718 w 4699113"/>
              <a:gd name="connsiteY6113" fmla="*/ 2415558 h 4925960"/>
              <a:gd name="connsiteX6114" fmla="*/ 1816864 w 4699113"/>
              <a:gd name="connsiteY6114" fmla="*/ 2421486 h 4925960"/>
              <a:gd name="connsiteX6115" fmla="*/ 1807351 w 4699113"/>
              <a:gd name="connsiteY6115" fmla="*/ 2415558 h 4925960"/>
              <a:gd name="connsiteX6116" fmla="*/ 1807351 w 4699113"/>
              <a:gd name="connsiteY6116" fmla="*/ 2403703 h 4925960"/>
              <a:gd name="connsiteX6117" fmla="*/ 1807351 w 4699113"/>
              <a:gd name="connsiteY6117" fmla="*/ 2388883 h 4925960"/>
              <a:gd name="connsiteX6118" fmla="*/ 1794668 w 4699113"/>
              <a:gd name="connsiteY6118" fmla="*/ 2382956 h 4925960"/>
              <a:gd name="connsiteX6119" fmla="*/ 1750277 w 4699113"/>
              <a:gd name="connsiteY6119" fmla="*/ 2385919 h 4925960"/>
              <a:gd name="connsiteX6120" fmla="*/ 1709057 w 4699113"/>
              <a:gd name="connsiteY6120" fmla="*/ 2394811 h 4925960"/>
              <a:gd name="connsiteX6121" fmla="*/ 1674178 w 4699113"/>
              <a:gd name="connsiteY6121" fmla="*/ 2400739 h 4925960"/>
              <a:gd name="connsiteX6122" fmla="*/ 1636129 w 4699113"/>
              <a:gd name="connsiteY6122" fmla="*/ 2409630 h 4925960"/>
              <a:gd name="connsiteX6123" fmla="*/ 1610762 w 4699113"/>
              <a:gd name="connsiteY6123" fmla="*/ 2418522 h 4925960"/>
              <a:gd name="connsiteX6124" fmla="*/ 1585396 w 4699113"/>
              <a:gd name="connsiteY6124" fmla="*/ 2427414 h 4925960"/>
              <a:gd name="connsiteX6125" fmla="*/ 1591738 w 4699113"/>
              <a:gd name="connsiteY6125" fmla="*/ 2430378 h 4925960"/>
              <a:gd name="connsiteX6126" fmla="*/ 1594908 w 4699113"/>
              <a:gd name="connsiteY6126" fmla="*/ 2430378 h 4925960"/>
              <a:gd name="connsiteX6127" fmla="*/ 1671007 w 4699113"/>
              <a:gd name="connsiteY6127" fmla="*/ 2415558 h 4925960"/>
              <a:gd name="connsiteX6128" fmla="*/ 1747106 w 4699113"/>
              <a:gd name="connsiteY6128" fmla="*/ 2394811 h 4925960"/>
              <a:gd name="connsiteX6129" fmla="*/ 1759789 w 4699113"/>
              <a:gd name="connsiteY6129" fmla="*/ 2397775 h 4925960"/>
              <a:gd name="connsiteX6130" fmla="*/ 1759789 w 4699113"/>
              <a:gd name="connsiteY6130" fmla="*/ 2406667 h 4925960"/>
              <a:gd name="connsiteX6131" fmla="*/ 1778814 w 4699113"/>
              <a:gd name="connsiteY6131" fmla="*/ 2418522 h 4925960"/>
              <a:gd name="connsiteX6132" fmla="*/ 1801010 w 4699113"/>
              <a:gd name="connsiteY6132" fmla="*/ 2430378 h 4925960"/>
              <a:gd name="connsiteX6133" fmla="*/ 1743936 w 4699113"/>
              <a:gd name="connsiteY6133" fmla="*/ 2442233 h 4925960"/>
              <a:gd name="connsiteX6134" fmla="*/ 1686861 w 4699113"/>
              <a:gd name="connsiteY6134" fmla="*/ 2451125 h 4925960"/>
              <a:gd name="connsiteX6135" fmla="*/ 1699544 w 4699113"/>
              <a:gd name="connsiteY6135" fmla="*/ 2430378 h 4925960"/>
              <a:gd name="connsiteX6136" fmla="*/ 1721740 w 4699113"/>
              <a:gd name="connsiteY6136" fmla="*/ 2421486 h 4925960"/>
              <a:gd name="connsiteX6137" fmla="*/ 1728082 w 4699113"/>
              <a:gd name="connsiteY6137" fmla="*/ 2421486 h 4925960"/>
              <a:gd name="connsiteX6138" fmla="*/ 1740765 w 4699113"/>
              <a:gd name="connsiteY6138" fmla="*/ 2418522 h 4925960"/>
              <a:gd name="connsiteX6139" fmla="*/ 1728082 w 4699113"/>
              <a:gd name="connsiteY6139" fmla="*/ 2418522 h 4925960"/>
              <a:gd name="connsiteX6140" fmla="*/ 1721740 w 4699113"/>
              <a:gd name="connsiteY6140" fmla="*/ 2421486 h 4925960"/>
              <a:gd name="connsiteX6141" fmla="*/ 1671007 w 4699113"/>
              <a:gd name="connsiteY6141" fmla="*/ 2427414 h 4925960"/>
              <a:gd name="connsiteX6142" fmla="*/ 1636129 w 4699113"/>
              <a:gd name="connsiteY6142" fmla="*/ 2462980 h 4925960"/>
              <a:gd name="connsiteX6143" fmla="*/ 1632958 w 4699113"/>
              <a:gd name="connsiteY6143" fmla="*/ 2465944 h 4925960"/>
              <a:gd name="connsiteX6144" fmla="*/ 1588567 w 4699113"/>
              <a:gd name="connsiteY6144" fmla="*/ 2471872 h 4925960"/>
              <a:gd name="connsiteX6145" fmla="*/ 1541005 w 4699113"/>
              <a:gd name="connsiteY6145" fmla="*/ 2483727 h 4925960"/>
              <a:gd name="connsiteX6146" fmla="*/ 1553688 w 4699113"/>
              <a:gd name="connsiteY6146" fmla="*/ 2468908 h 4925960"/>
              <a:gd name="connsiteX6147" fmla="*/ 1569542 w 4699113"/>
              <a:gd name="connsiteY6147" fmla="*/ 2457052 h 4925960"/>
              <a:gd name="connsiteX6148" fmla="*/ 1572713 w 4699113"/>
              <a:gd name="connsiteY6148" fmla="*/ 2445197 h 4925960"/>
              <a:gd name="connsiteX6149" fmla="*/ 1566371 w 4699113"/>
              <a:gd name="connsiteY6149" fmla="*/ 2436306 h 4925960"/>
              <a:gd name="connsiteX6150" fmla="*/ 1537834 w 4699113"/>
              <a:gd name="connsiteY6150" fmla="*/ 2439269 h 4925960"/>
              <a:gd name="connsiteX6151" fmla="*/ 1525151 w 4699113"/>
              <a:gd name="connsiteY6151" fmla="*/ 2462980 h 4925960"/>
              <a:gd name="connsiteX6152" fmla="*/ 1521980 w 4699113"/>
              <a:gd name="connsiteY6152" fmla="*/ 2489655 h 4925960"/>
              <a:gd name="connsiteX6153" fmla="*/ 1490272 w 4699113"/>
              <a:gd name="connsiteY6153" fmla="*/ 2498547 h 4925960"/>
              <a:gd name="connsiteX6154" fmla="*/ 1480760 w 4699113"/>
              <a:gd name="connsiteY6154" fmla="*/ 2498547 h 4925960"/>
              <a:gd name="connsiteX6155" fmla="*/ 1468077 w 4699113"/>
              <a:gd name="connsiteY6155" fmla="*/ 2501510 h 4925960"/>
              <a:gd name="connsiteX6156" fmla="*/ 1464906 w 4699113"/>
              <a:gd name="connsiteY6156" fmla="*/ 2504475 h 4925960"/>
              <a:gd name="connsiteX6157" fmla="*/ 1458564 w 4699113"/>
              <a:gd name="connsiteY6157" fmla="*/ 2504475 h 4925960"/>
              <a:gd name="connsiteX6158" fmla="*/ 1458564 w 4699113"/>
              <a:gd name="connsiteY6158" fmla="*/ 2510402 h 4925960"/>
              <a:gd name="connsiteX6159" fmla="*/ 1464906 w 4699113"/>
              <a:gd name="connsiteY6159" fmla="*/ 2513366 h 4925960"/>
              <a:gd name="connsiteX6160" fmla="*/ 1594908 w 4699113"/>
              <a:gd name="connsiteY6160" fmla="*/ 2483727 h 4925960"/>
              <a:gd name="connsiteX6161" fmla="*/ 1724911 w 4699113"/>
              <a:gd name="connsiteY6161" fmla="*/ 2457052 h 4925960"/>
              <a:gd name="connsiteX6162" fmla="*/ 1861255 w 4699113"/>
              <a:gd name="connsiteY6162" fmla="*/ 2424450 h 4925960"/>
              <a:gd name="connsiteX6163" fmla="*/ 2000769 w 4699113"/>
              <a:gd name="connsiteY6163" fmla="*/ 2394811 h 4925960"/>
              <a:gd name="connsiteX6164" fmla="*/ 2095893 w 4699113"/>
              <a:gd name="connsiteY6164" fmla="*/ 2368136 h 4925960"/>
              <a:gd name="connsiteX6165" fmla="*/ 2194188 w 4699113"/>
              <a:gd name="connsiteY6165" fmla="*/ 2347389 h 4925960"/>
              <a:gd name="connsiteX6166" fmla="*/ 2321020 w 4699113"/>
              <a:gd name="connsiteY6166" fmla="*/ 2317750 h 4925960"/>
              <a:gd name="connsiteX6167" fmla="*/ 2451022 w 4699113"/>
              <a:gd name="connsiteY6167" fmla="*/ 2285148 h 4925960"/>
              <a:gd name="connsiteX6168" fmla="*/ 2593708 w 4699113"/>
              <a:gd name="connsiteY6168" fmla="*/ 2255509 h 4925960"/>
              <a:gd name="connsiteX6169" fmla="*/ 2733222 w 4699113"/>
              <a:gd name="connsiteY6169" fmla="*/ 2222906 h 4925960"/>
              <a:gd name="connsiteX6170" fmla="*/ 2844200 w 4699113"/>
              <a:gd name="connsiteY6170" fmla="*/ 2199195 h 4925960"/>
              <a:gd name="connsiteX6171" fmla="*/ 2955178 w 4699113"/>
              <a:gd name="connsiteY6171" fmla="*/ 2172520 h 4925960"/>
              <a:gd name="connsiteX6172" fmla="*/ 2996398 w 4699113"/>
              <a:gd name="connsiteY6172" fmla="*/ 2154737 h 4925960"/>
              <a:gd name="connsiteX6173" fmla="*/ 3028106 w 4699113"/>
              <a:gd name="connsiteY6173" fmla="*/ 2119171 h 4925960"/>
              <a:gd name="connsiteX6174" fmla="*/ 3021764 w 4699113"/>
              <a:gd name="connsiteY6174" fmla="*/ 2116207 h 4925960"/>
              <a:gd name="connsiteX6175" fmla="*/ 1867596 w 4699113"/>
              <a:gd name="connsiteY6175" fmla="*/ 2107315 h 4925960"/>
              <a:gd name="connsiteX6176" fmla="*/ 1867596 w 4699113"/>
              <a:gd name="connsiteY6176" fmla="*/ 2110279 h 4925960"/>
              <a:gd name="connsiteX6177" fmla="*/ 1861255 w 4699113"/>
              <a:gd name="connsiteY6177" fmla="*/ 2113243 h 4925960"/>
              <a:gd name="connsiteX6178" fmla="*/ 1858084 w 4699113"/>
              <a:gd name="connsiteY6178" fmla="*/ 2116207 h 4925960"/>
              <a:gd name="connsiteX6179" fmla="*/ 1851742 w 4699113"/>
              <a:gd name="connsiteY6179" fmla="*/ 2125098 h 4925960"/>
              <a:gd name="connsiteX6180" fmla="*/ 1851742 w 4699113"/>
              <a:gd name="connsiteY6180" fmla="*/ 2133990 h 4925960"/>
              <a:gd name="connsiteX6181" fmla="*/ 1848572 w 4699113"/>
              <a:gd name="connsiteY6181" fmla="*/ 2133990 h 4925960"/>
              <a:gd name="connsiteX6182" fmla="*/ 1845401 w 4699113"/>
              <a:gd name="connsiteY6182" fmla="*/ 2136954 h 4925960"/>
              <a:gd name="connsiteX6183" fmla="*/ 1845401 w 4699113"/>
              <a:gd name="connsiteY6183" fmla="*/ 2139918 h 4925960"/>
              <a:gd name="connsiteX6184" fmla="*/ 1848572 w 4699113"/>
              <a:gd name="connsiteY6184" fmla="*/ 2139918 h 4925960"/>
              <a:gd name="connsiteX6185" fmla="*/ 1848572 w 4699113"/>
              <a:gd name="connsiteY6185" fmla="*/ 2136954 h 4925960"/>
              <a:gd name="connsiteX6186" fmla="*/ 1851742 w 4699113"/>
              <a:gd name="connsiteY6186" fmla="*/ 2133990 h 4925960"/>
              <a:gd name="connsiteX6187" fmla="*/ 1870767 w 4699113"/>
              <a:gd name="connsiteY6187" fmla="*/ 2131026 h 4925960"/>
              <a:gd name="connsiteX6188" fmla="*/ 1889792 w 4699113"/>
              <a:gd name="connsiteY6188" fmla="*/ 2139918 h 4925960"/>
              <a:gd name="connsiteX6189" fmla="*/ 1889792 w 4699113"/>
              <a:gd name="connsiteY6189" fmla="*/ 2136954 h 4925960"/>
              <a:gd name="connsiteX6190" fmla="*/ 1892963 w 4699113"/>
              <a:gd name="connsiteY6190" fmla="*/ 2133990 h 4925960"/>
              <a:gd name="connsiteX6191" fmla="*/ 1889792 w 4699113"/>
              <a:gd name="connsiteY6191" fmla="*/ 2131026 h 4925960"/>
              <a:gd name="connsiteX6192" fmla="*/ 1883450 w 4699113"/>
              <a:gd name="connsiteY6192" fmla="*/ 2125098 h 4925960"/>
              <a:gd name="connsiteX6193" fmla="*/ 1880280 w 4699113"/>
              <a:gd name="connsiteY6193" fmla="*/ 2107315 h 4925960"/>
              <a:gd name="connsiteX6194" fmla="*/ 2793467 w 4699113"/>
              <a:gd name="connsiteY6194" fmla="*/ 2098424 h 4925960"/>
              <a:gd name="connsiteX6195" fmla="*/ 2787126 w 4699113"/>
              <a:gd name="connsiteY6195" fmla="*/ 2104351 h 4925960"/>
              <a:gd name="connsiteX6196" fmla="*/ 2774442 w 4699113"/>
              <a:gd name="connsiteY6196" fmla="*/ 2110279 h 4925960"/>
              <a:gd name="connsiteX6197" fmla="*/ 2774442 w 4699113"/>
              <a:gd name="connsiteY6197" fmla="*/ 2119171 h 4925960"/>
              <a:gd name="connsiteX6198" fmla="*/ 2777613 w 4699113"/>
              <a:gd name="connsiteY6198" fmla="*/ 2133990 h 4925960"/>
              <a:gd name="connsiteX6199" fmla="*/ 2790296 w 4699113"/>
              <a:gd name="connsiteY6199" fmla="*/ 2133990 h 4925960"/>
              <a:gd name="connsiteX6200" fmla="*/ 2818834 w 4699113"/>
              <a:gd name="connsiteY6200" fmla="*/ 2128062 h 4925960"/>
              <a:gd name="connsiteX6201" fmla="*/ 2822004 w 4699113"/>
              <a:gd name="connsiteY6201" fmla="*/ 2098424 h 4925960"/>
              <a:gd name="connsiteX6202" fmla="*/ 2812492 w 4699113"/>
              <a:gd name="connsiteY6202" fmla="*/ 2098424 h 4925960"/>
              <a:gd name="connsiteX6203" fmla="*/ 2802980 w 4699113"/>
              <a:gd name="connsiteY6203" fmla="*/ 2098424 h 4925960"/>
              <a:gd name="connsiteX6204" fmla="*/ 2479559 w 4699113"/>
              <a:gd name="connsiteY6204" fmla="*/ 2083604 h 4925960"/>
              <a:gd name="connsiteX6205" fmla="*/ 2466876 w 4699113"/>
              <a:gd name="connsiteY6205" fmla="*/ 2086568 h 4925960"/>
              <a:gd name="connsiteX6206" fmla="*/ 2460534 w 4699113"/>
              <a:gd name="connsiteY6206" fmla="*/ 2086568 h 4925960"/>
              <a:gd name="connsiteX6207" fmla="*/ 2460534 w 4699113"/>
              <a:gd name="connsiteY6207" fmla="*/ 2089532 h 4925960"/>
              <a:gd name="connsiteX6208" fmla="*/ 2473217 w 4699113"/>
              <a:gd name="connsiteY6208" fmla="*/ 2092496 h 4925960"/>
              <a:gd name="connsiteX6209" fmla="*/ 2482730 w 4699113"/>
              <a:gd name="connsiteY6209" fmla="*/ 2098424 h 4925960"/>
              <a:gd name="connsiteX6210" fmla="*/ 2492242 w 4699113"/>
              <a:gd name="connsiteY6210" fmla="*/ 2110279 h 4925960"/>
              <a:gd name="connsiteX6211" fmla="*/ 2511267 w 4699113"/>
              <a:gd name="connsiteY6211" fmla="*/ 2110279 h 4925960"/>
              <a:gd name="connsiteX6212" fmla="*/ 2533462 w 4699113"/>
              <a:gd name="connsiteY6212" fmla="*/ 2113243 h 4925960"/>
              <a:gd name="connsiteX6213" fmla="*/ 2549316 w 4699113"/>
              <a:gd name="connsiteY6213" fmla="*/ 2136954 h 4925960"/>
              <a:gd name="connsiteX6214" fmla="*/ 2549316 w 4699113"/>
              <a:gd name="connsiteY6214" fmla="*/ 2145846 h 4925960"/>
              <a:gd name="connsiteX6215" fmla="*/ 2552487 w 4699113"/>
              <a:gd name="connsiteY6215" fmla="*/ 2148810 h 4925960"/>
              <a:gd name="connsiteX6216" fmla="*/ 2558829 w 4699113"/>
              <a:gd name="connsiteY6216" fmla="*/ 2145846 h 4925960"/>
              <a:gd name="connsiteX6217" fmla="*/ 2558829 w 4699113"/>
              <a:gd name="connsiteY6217" fmla="*/ 2136954 h 4925960"/>
              <a:gd name="connsiteX6218" fmla="*/ 2562000 w 4699113"/>
              <a:gd name="connsiteY6218" fmla="*/ 2116207 h 4925960"/>
              <a:gd name="connsiteX6219" fmla="*/ 2562000 w 4699113"/>
              <a:gd name="connsiteY6219" fmla="*/ 2095460 h 4925960"/>
              <a:gd name="connsiteX6220" fmla="*/ 2558829 w 4699113"/>
              <a:gd name="connsiteY6220" fmla="*/ 2092496 h 4925960"/>
              <a:gd name="connsiteX6221" fmla="*/ 2555658 w 4699113"/>
              <a:gd name="connsiteY6221" fmla="*/ 2092496 h 4925960"/>
              <a:gd name="connsiteX6222" fmla="*/ 2533462 w 4699113"/>
              <a:gd name="connsiteY6222" fmla="*/ 2107315 h 4925960"/>
              <a:gd name="connsiteX6223" fmla="*/ 2511267 w 4699113"/>
              <a:gd name="connsiteY6223" fmla="*/ 2092496 h 4925960"/>
              <a:gd name="connsiteX6224" fmla="*/ 2492242 w 4699113"/>
              <a:gd name="connsiteY6224" fmla="*/ 2089532 h 4925960"/>
              <a:gd name="connsiteX6225" fmla="*/ 3066156 w 4699113"/>
              <a:gd name="connsiteY6225" fmla="*/ 2071749 h 4925960"/>
              <a:gd name="connsiteX6226" fmla="*/ 3040789 w 4699113"/>
              <a:gd name="connsiteY6226" fmla="*/ 2074713 h 4925960"/>
              <a:gd name="connsiteX6227" fmla="*/ 3040789 w 4699113"/>
              <a:gd name="connsiteY6227" fmla="*/ 2077677 h 4925960"/>
              <a:gd name="connsiteX6228" fmla="*/ 3037618 w 4699113"/>
              <a:gd name="connsiteY6228" fmla="*/ 2077677 h 4925960"/>
              <a:gd name="connsiteX6229" fmla="*/ 3037618 w 4699113"/>
              <a:gd name="connsiteY6229" fmla="*/ 2086568 h 4925960"/>
              <a:gd name="connsiteX6230" fmla="*/ 3037618 w 4699113"/>
              <a:gd name="connsiteY6230" fmla="*/ 2089532 h 4925960"/>
              <a:gd name="connsiteX6231" fmla="*/ 3050302 w 4699113"/>
              <a:gd name="connsiteY6231" fmla="*/ 2104351 h 4925960"/>
              <a:gd name="connsiteX6232" fmla="*/ 3066156 w 4699113"/>
              <a:gd name="connsiteY6232" fmla="*/ 2107315 h 4925960"/>
              <a:gd name="connsiteX6233" fmla="*/ 3104205 w 4699113"/>
              <a:gd name="connsiteY6233" fmla="*/ 2110279 h 4925960"/>
              <a:gd name="connsiteX6234" fmla="*/ 3142254 w 4699113"/>
              <a:gd name="connsiteY6234" fmla="*/ 2116207 h 4925960"/>
              <a:gd name="connsiteX6235" fmla="*/ 3129571 w 4699113"/>
              <a:gd name="connsiteY6235" fmla="*/ 2113243 h 4925960"/>
              <a:gd name="connsiteX6236" fmla="*/ 3123230 w 4699113"/>
              <a:gd name="connsiteY6236" fmla="*/ 2104351 h 4925960"/>
              <a:gd name="connsiteX6237" fmla="*/ 3116888 w 4699113"/>
              <a:gd name="connsiteY6237" fmla="*/ 2086568 h 4925960"/>
              <a:gd name="connsiteX6238" fmla="*/ 3097863 w 4699113"/>
              <a:gd name="connsiteY6238" fmla="*/ 2074713 h 4925960"/>
              <a:gd name="connsiteX6239" fmla="*/ 2653952 w 4699113"/>
              <a:gd name="connsiteY6239" fmla="*/ 2071749 h 4925960"/>
              <a:gd name="connsiteX6240" fmla="*/ 2638098 w 4699113"/>
              <a:gd name="connsiteY6240" fmla="*/ 2074713 h 4925960"/>
              <a:gd name="connsiteX6241" fmla="*/ 2634928 w 4699113"/>
              <a:gd name="connsiteY6241" fmla="*/ 2086568 h 4925960"/>
              <a:gd name="connsiteX6242" fmla="*/ 2612732 w 4699113"/>
              <a:gd name="connsiteY6242" fmla="*/ 2083604 h 4925960"/>
              <a:gd name="connsiteX6243" fmla="*/ 2593708 w 4699113"/>
              <a:gd name="connsiteY6243" fmla="*/ 2089532 h 4925960"/>
              <a:gd name="connsiteX6244" fmla="*/ 2612732 w 4699113"/>
              <a:gd name="connsiteY6244" fmla="*/ 2110279 h 4925960"/>
              <a:gd name="connsiteX6245" fmla="*/ 2615903 w 4699113"/>
              <a:gd name="connsiteY6245" fmla="*/ 2133990 h 4925960"/>
              <a:gd name="connsiteX6246" fmla="*/ 2622244 w 4699113"/>
              <a:gd name="connsiteY6246" fmla="*/ 2128062 h 4925960"/>
              <a:gd name="connsiteX6247" fmla="*/ 2625415 w 4699113"/>
              <a:gd name="connsiteY6247" fmla="*/ 2116207 h 4925960"/>
              <a:gd name="connsiteX6248" fmla="*/ 2625415 w 4699113"/>
              <a:gd name="connsiteY6248" fmla="*/ 2098424 h 4925960"/>
              <a:gd name="connsiteX6249" fmla="*/ 2634928 w 4699113"/>
              <a:gd name="connsiteY6249" fmla="*/ 2086568 h 4925960"/>
              <a:gd name="connsiteX6250" fmla="*/ 2641269 w 4699113"/>
              <a:gd name="connsiteY6250" fmla="*/ 2077677 h 4925960"/>
              <a:gd name="connsiteX6251" fmla="*/ 2679319 w 4699113"/>
              <a:gd name="connsiteY6251" fmla="*/ 2065821 h 4925960"/>
              <a:gd name="connsiteX6252" fmla="*/ 2660294 w 4699113"/>
              <a:gd name="connsiteY6252" fmla="*/ 2074713 h 4925960"/>
              <a:gd name="connsiteX6253" fmla="*/ 2676148 w 4699113"/>
              <a:gd name="connsiteY6253" fmla="*/ 2092496 h 4925960"/>
              <a:gd name="connsiteX6254" fmla="*/ 2679319 w 4699113"/>
              <a:gd name="connsiteY6254" fmla="*/ 2116207 h 4925960"/>
              <a:gd name="connsiteX6255" fmla="*/ 2688831 w 4699113"/>
              <a:gd name="connsiteY6255" fmla="*/ 2113243 h 4925960"/>
              <a:gd name="connsiteX6256" fmla="*/ 2688831 w 4699113"/>
              <a:gd name="connsiteY6256" fmla="*/ 2104351 h 4925960"/>
              <a:gd name="connsiteX6257" fmla="*/ 2692002 w 4699113"/>
              <a:gd name="connsiteY6257" fmla="*/ 2089532 h 4925960"/>
              <a:gd name="connsiteX6258" fmla="*/ 2707856 w 4699113"/>
              <a:gd name="connsiteY6258" fmla="*/ 2089532 h 4925960"/>
              <a:gd name="connsiteX6259" fmla="*/ 2720539 w 4699113"/>
              <a:gd name="connsiteY6259" fmla="*/ 2098424 h 4925960"/>
              <a:gd name="connsiteX6260" fmla="*/ 2733222 w 4699113"/>
              <a:gd name="connsiteY6260" fmla="*/ 2107315 h 4925960"/>
              <a:gd name="connsiteX6261" fmla="*/ 2742735 w 4699113"/>
              <a:gd name="connsiteY6261" fmla="*/ 2104351 h 4925960"/>
              <a:gd name="connsiteX6262" fmla="*/ 2745906 w 4699113"/>
              <a:gd name="connsiteY6262" fmla="*/ 2095460 h 4925960"/>
              <a:gd name="connsiteX6263" fmla="*/ 2742735 w 4699113"/>
              <a:gd name="connsiteY6263" fmla="*/ 2089532 h 4925960"/>
              <a:gd name="connsiteX6264" fmla="*/ 2733222 w 4699113"/>
              <a:gd name="connsiteY6264" fmla="*/ 2089532 h 4925960"/>
              <a:gd name="connsiteX6265" fmla="*/ 2723710 w 4699113"/>
              <a:gd name="connsiteY6265" fmla="*/ 2089532 h 4925960"/>
              <a:gd name="connsiteX6266" fmla="*/ 2707856 w 4699113"/>
              <a:gd name="connsiteY6266" fmla="*/ 2089532 h 4925960"/>
              <a:gd name="connsiteX6267" fmla="*/ 2701514 w 4699113"/>
              <a:gd name="connsiteY6267" fmla="*/ 2083604 h 4925960"/>
              <a:gd name="connsiteX6268" fmla="*/ 2698344 w 4699113"/>
              <a:gd name="connsiteY6268" fmla="*/ 2074713 h 4925960"/>
              <a:gd name="connsiteX6269" fmla="*/ 986116 w 4699113"/>
              <a:gd name="connsiteY6269" fmla="*/ 2062857 h 4925960"/>
              <a:gd name="connsiteX6270" fmla="*/ 979775 w 4699113"/>
              <a:gd name="connsiteY6270" fmla="*/ 2065821 h 4925960"/>
              <a:gd name="connsiteX6271" fmla="*/ 979775 w 4699113"/>
              <a:gd name="connsiteY6271" fmla="*/ 2071749 h 4925960"/>
              <a:gd name="connsiteX6272" fmla="*/ 979775 w 4699113"/>
              <a:gd name="connsiteY6272" fmla="*/ 2074713 h 4925960"/>
              <a:gd name="connsiteX6273" fmla="*/ 982946 w 4699113"/>
              <a:gd name="connsiteY6273" fmla="*/ 2077677 h 4925960"/>
              <a:gd name="connsiteX6274" fmla="*/ 992458 w 4699113"/>
              <a:gd name="connsiteY6274" fmla="*/ 2074713 h 4925960"/>
              <a:gd name="connsiteX6275" fmla="*/ 995629 w 4699113"/>
              <a:gd name="connsiteY6275" fmla="*/ 2068785 h 4925960"/>
              <a:gd name="connsiteX6276" fmla="*/ 992458 w 4699113"/>
              <a:gd name="connsiteY6276" fmla="*/ 2065821 h 4925960"/>
              <a:gd name="connsiteX6277" fmla="*/ 2790296 w 4699113"/>
              <a:gd name="connsiteY6277" fmla="*/ 2045074 h 4925960"/>
              <a:gd name="connsiteX6278" fmla="*/ 2764930 w 4699113"/>
              <a:gd name="connsiteY6278" fmla="*/ 2048038 h 4925960"/>
              <a:gd name="connsiteX6279" fmla="*/ 2742735 w 4699113"/>
              <a:gd name="connsiteY6279" fmla="*/ 2065821 h 4925960"/>
              <a:gd name="connsiteX6280" fmla="*/ 2736393 w 4699113"/>
              <a:gd name="connsiteY6280" fmla="*/ 2068785 h 4925960"/>
              <a:gd name="connsiteX6281" fmla="*/ 2742735 w 4699113"/>
              <a:gd name="connsiteY6281" fmla="*/ 2071749 h 4925960"/>
              <a:gd name="connsiteX6282" fmla="*/ 2764930 w 4699113"/>
              <a:gd name="connsiteY6282" fmla="*/ 2077677 h 4925960"/>
              <a:gd name="connsiteX6283" fmla="*/ 2787126 w 4699113"/>
              <a:gd name="connsiteY6283" fmla="*/ 2071749 h 4925960"/>
              <a:gd name="connsiteX6284" fmla="*/ 2796638 w 4699113"/>
              <a:gd name="connsiteY6284" fmla="*/ 2065821 h 4925960"/>
              <a:gd name="connsiteX6285" fmla="*/ 2802980 w 4699113"/>
              <a:gd name="connsiteY6285" fmla="*/ 2062857 h 4925960"/>
              <a:gd name="connsiteX6286" fmla="*/ 2796638 w 4699113"/>
              <a:gd name="connsiteY6286" fmla="*/ 2051002 h 4925960"/>
              <a:gd name="connsiteX6287" fmla="*/ 2457364 w 4699113"/>
              <a:gd name="connsiteY6287" fmla="*/ 2045074 h 4925960"/>
              <a:gd name="connsiteX6288" fmla="*/ 2495413 w 4699113"/>
              <a:gd name="connsiteY6288" fmla="*/ 2048038 h 4925960"/>
              <a:gd name="connsiteX6289" fmla="*/ 2533462 w 4699113"/>
              <a:gd name="connsiteY6289" fmla="*/ 2071749 h 4925960"/>
              <a:gd name="connsiteX6290" fmla="*/ 2492242 w 4699113"/>
              <a:gd name="connsiteY6290" fmla="*/ 2053965 h 4925960"/>
              <a:gd name="connsiteX6291" fmla="*/ 2175163 w 4699113"/>
              <a:gd name="connsiteY6291" fmla="*/ 2042110 h 4925960"/>
              <a:gd name="connsiteX6292" fmla="*/ 2159309 w 4699113"/>
              <a:gd name="connsiteY6292" fmla="*/ 2045074 h 4925960"/>
              <a:gd name="connsiteX6293" fmla="*/ 2146626 w 4699113"/>
              <a:gd name="connsiteY6293" fmla="*/ 2056929 h 4925960"/>
              <a:gd name="connsiteX6294" fmla="*/ 2143455 w 4699113"/>
              <a:gd name="connsiteY6294" fmla="*/ 2071749 h 4925960"/>
              <a:gd name="connsiteX6295" fmla="*/ 2162480 w 4699113"/>
              <a:gd name="connsiteY6295" fmla="*/ 2062857 h 4925960"/>
              <a:gd name="connsiteX6296" fmla="*/ 2184675 w 4699113"/>
              <a:gd name="connsiteY6296" fmla="*/ 2062857 h 4925960"/>
              <a:gd name="connsiteX6297" fmla="*/ 2187846 w 4699113"/>
              <a:gd name="connsiteY6297" fmla="*/ 2051002 h 4925960"/>
              <a:gd name="connsiteX6298" fmla="*/ 2184675 w 4699113"/>
              <a:gd name="connsiteY6298" fmla="*/ 2042110 h 4925960"/>
              <a:gd name="connsiteX6299" fmla="*/ 1594908 w 4699113"/>
              <a:gd name="connsiteY6299" fmla="*/ 2036182 h 4925960"/>
              <a:gd name="connsiteX6300" fmla="*/ 1585396 w 4699113"/>
              <a:gd name="connsiteY6300" fmla="*/ 2042110 h 4925960"/>
              <a:gd name="connsiteX6301" fmla="*/ 1582225 w 4699113"/>
              <a:gd name="connsiteY6301" fmla="*/ 2048038 h 4925960"/>
              <a:gd name="connsiteX6302" fmla="*/ 1585396 w 4699113"/>
              <a:gd name="connsiteY6302" fmla="*/ 2053965 h 4925960"/>
              <a:gd name="connsiteX6303" fmla="*/ 1591738 w 4699113"/>
              <a:gd name="connsiteY6303" fmla="*/ 2053965 h 4925960"/>
              <a:gd name="connsiteX6304" fmla="*/ 1598079 w 4699113"/>
              <a:gd name="connsiteY6304" fmla="*/ 2053965 h 4925960"/>
              <a:gd name="connsiteX6305" fmla="*/ 1607591 w 4699113"/>
              <a:gd name="connsiteY6305" fmla="*/ 2045074 h 4925960"/>
              <a:gd name="connsiteX6306" fmla="*/ 1604421 w 4699113"/>
              <a:gd name="connsiteY6306" fmla="*/ 2042110 h 4925960"/>
              <a:gd name="connsiteX6307" fmla="*/ 2863225 w 4699113"/>
              <a:gd name="connsiteY6307" fmla="*/ 2024327 h 4925960"/>
              <a:gd name="connsiteX6308" fmla="*/ 2860054 w 4699113"/>
              <a:gd name="connsiteY6308" fmla="*/ 2027291 h 4925960"/>
              <a:gd name="connsiteX6309" fmla="*/ 2860054 w 4699113"/>
              <a:gd name="connsiteY6309" fmla="*/ 2033218 h 4925960"/>
              <a:gd name="connsiteX6310" fmla="*/ 2856883 w 4699113"/>
              <a:gd name="connsiteY6310" fmla="*/ 2045074 h 4925960"/>
              <a:gd name="connsiteX6311" fmla="*/ 2860054 w 4699113"/>
              <a:gd name="connsiteY6311" fmla="*/ 2053965 h 4925960"/>
              <a:gd name="connsiteX6312" fmla="*/ 2863225 w 4699113"/>
              <a:gd name="connsiteY6312" fmla="*/ 2065821 h 4925960"/>
              <a:gd name="connsiteX6313" fmla="*/ 2863225 w 4699113"/>
              <a:gd name="connsiteY6313" fmla="*/ 2074713 h 4925960"/>
              <a:gd name="connsiteX6314" fmla="*/ 2869566 w 4699113"/>
              <a:gd name="connsiteY6314" fmla="*/ 2068785 h 4925960"/>
              <a:gd name="connsiteX6315" fmla="*/ 2869566 w 4699113"/>
              <a:gd name="connsiteY6315" fmla="*/ 2056929 h 4925960"/>
              <a:gd name="connsiteX6316" fmla="*/ 2875908 w 4699113"/>
              <a:gd name="connsiteY6316" fmla="*/ 2042110 h 4925960"/>
              <a:gd name="connsiteX6317" fmla="*/ 2885420 w 4699113"/>
              <a:gd name="connsiteY6317" fmla="*/ 2030254 h 4925960"/>
              <a:gd name="connsiteX6318" fmla="*/ 2875908 w 4699113"/>
              <a:gd name="connsiteY6318" fmla="*/ 2027291 h 4925960"/>
              <a:gd name="connsiteX6319" fmla="*/ 1347587 w 4699113"/>
              <a:gd name="connsiteY6319" fmla="*/ 2009507 h 4925960"/>
              <a:gd name="connsiteX6320" fmla="*/ 1331733 w 4699113"/>
              <a:gd name="connsiteY6320" fmla="*/ 2012471 h 4925960"/>
              <a:gd name="connsiteX6321" fmla="*/ 1284171 w 4699113"/>
              <a:gd name="connsiteY6321" fmla="*/ 2027291 h 4925960"/>
              <a:gd name="connsiteX6322" fmla="*/ 1236609 w 4699113"/>
              <a:gd name="connsiteY6322" fmla="*/ 2042110 h 4925960"/>
              <a:gd name="connsiteX6323" fmla="*/ 1233438 w 4699113"/>
              <a:gd name="connsiteY6323" fmla="*/ 2036182 h 4925960"/>
              <a:gd name="connsiteX6324" fmla="*/ 1227096 w 4699113"/>
              <a:gd name="connsiteY6324" fmla="*/ 2033218 h 4925960"/>
              <a:gd name="connsiteX6325" fmla="*/ 1201730 w 4699113"/>
              <a:gd name="connsiteY6325" fmla="*/ 2042110 h 4925960"/>
              <a:gd name="connsiteX6326" fmla="*/ 1176364 w 4699113"/>
              <a:gd name="connsiteY6326" fmla="*/ 2048038 h 4925960"/>
              <a:gd name="connsiteX6327" fmla="*/ 1176364 w 4699113"/>
              <a:gd name="connsiteY6327" fmla="*/ 2053965 h 4925960"/>
              <a:gd name="connsiteX6328" fmla="*/ 1166851 w 4699113"/>
              <a:gd name="connsiteY6328" fmla="*/ 2053965 h 4925960"/>
              <a:gd name="connsiteX6329" fmla="*/ 1154168 w 4699113"/>
              <a:gd name="connsiteY6329" fmla="*/ 2053965 h 4925960"/>
              <a:gd name="connsiteX6330" fmla="*/ 1144656 w 4699113"/>
              <a:gd name="connsiteY6330" fmla="*/ 2053965 h 4925960"/>
              <a:gd name="connsiteX6331" fmla="*/ 1138314 w 4699113"/>
              <a:gd name="connsiteY6331" fmla="*/ 2053965 h 4925960"/>
              <a:gd name="connsiteX6332" fmla="*/ 1135144 w 4699113"/>
              <a:gd name="connsiteY6332" fmla="*/ 2053965 h 4925960"/>
              <a:gd name="connsiteX6333" fmla="*/ 1131973 w 4699113"/>
              <a:gd name="connsiteY6333" fmla="*/ 2056929 h 4925960"/>
              <a:gd name="connsiteX6334" fmla="*/ 1125631 w 4699113"/>
              <a:gd name="connsiteY6334" fmla="*/ 2056929 h 4925960"/>
              <a:gd name="connsiteX6335" fmla="*/ 1122460 w 4699113"/>
              <a:gd name="connsiteY6335" fmla="*/ 2062857 h 4925960"/>
              <a:gd name="connsiteX6336" fmla="*/ 1112948 w 4699113"/>
              <a:gd name="connsiteY6336" fmla="*/ 2062857 h 4925960"/>
              <a:gd name="connsiteX6337" fmla="*/ 1106606 w 4699113"/>
              <a:gd name="connsiteY6337" fmla="*/ 2074713 h 4925960"/>
              <a:gd name="connsiteX6338" fmla="*/ 1093923 w 4699113"/>
              <a:gd name="connsiteY6338" fmla="*/ 2068785 h 4925960"/>
              <a:gd name="connsiteX6339" fmla="*/ 1065386 w 4699113"/>
              <a:gd name="connsiteY6339" fmla="*/ 2074713 h 4925960"/>
              <a:gd name="connsiteX6340" fmla="*/ 1046361 w 4699113"/>
              <a:gd name="connsiteY6340" fmla="*/ 2083604 h 4925960"/>
              <a:gd name="connsiteX6341" fmla="*/ 1014653 w 4699113"/>
              <a:gd name="connsiteY6341" fmla="*/ 2086568 h 4925960"/>
              <a:gd name="connsiteX6342" fmla="*/ 979775 w 4699113"/>
              <a:gd name="connsiteY6342" fmla="*/ 2089532 h 4925960"/>
              <a:gd name="connsiteX6343" fmla="*/ 976604 w 4699113"/>
              <a:gd name="connsiteY6343" fmla="*/ 2107315 h 4925960"/>
              <a:gd name="connsiteX6344" fmla="*/ 992458 w 4699113"/>
              <a:gd name="connsiteY6344" fmla="*/ 2113243 h 4925960"/>
              <a:gd name="connsiteX6345" fmla="*/ 1027337 w 4699113"/>
              <a:gd name="connsiteY6345" fmla="*/ 2119171 h 4925960"/>
              <a:gd name="connsiteX6346" fmla="*/ 1068557 w 4699113"/>
              <a:gd name="connsiteY6346" fmla="*/ 2131026 h 4925960"/>
              <a:gd name="connsiteX6347" fmla="*/ 1071728 w 4699113"/>
              <a:gd name="connsiteY6347" fmla="*/ 2131026 h 4925960"/>
              <a:gd name="connsiteX6348" fmla="*/ 1081240 w 4699113"/>
              <a:gd name="connsiteY6348" fmla="*/ 2119171 h 4925960"/>
              <a:gd name="connsiteX6349" fmla="*/ 1090752 w 4699113"/>
              <a:gd name="connsiteY6349" fmla="*/ 2119171 h 4925960"/>
              <a:gd name="connsiteX6350" fmla="*/ 1087582 w 4699113"/>
              <a:gd name="connsiteY6350" fmla="*/ 2104351 h 4925960"/>
              <a:gd name="connsiteX6351" fmla="*/ 1071728 w 4699113"/>
              <a:gd name="connsiteY6351" fmla="*/ 2092496 h 4925960"/>
              <a:gd name="connsiteX6352" fmla="*/ 1128802 w 4699113"/>
              <a:gd name="connsiteY6352" fmla="*/ 2086568 h 4925960"/>
              <a:gd name="connsiteX6353" fmla="*/ 1179535 w 4699113"/>
              <a:gd name="connsiteY6353" fmla="*/ 2074713 h 4925960"/>
              <a:gd name="connsiteX6354" fmla="*/ 1189047 w 4699113"/>
              <a:gd name="connsiteY6354" fmla="*/ 2074713 h 4925960"/>
              <a:gd name="connsiteX6355" fmla="*/ 1195389 w 4699113"/>
              <a:gd name="connsiteY6355" fmla="*/ 2074713 h 4925960"/>
              <a:gd name="connsiteX6356" fmla="*/ 1211243 w 4699113"/>
              <a:gd name="connsiteY6356" fmla="*/ 2065821 h 4925960"/>
              <a:gd name="connsiteX6357" fmla="*/ 1227096 w 4699113"/>
              <a:gd name="connsiteY6357" fmla="*/ 2056929 h 4925960"/>
              <a:gd name="connsiteX6358" fmla="*/ 1268317 w 4699113"/>
              <a:gd name="connsiteY6358" fmla="*/ 2051002 h 4925960"/>
              <a:gd name="connsiteX6359" fmla="*/ 1306366 w 4699113"/>
              <a:gd name="connsiteY6359" fmla="*/ 2033218 h 4925960"/>
              <a:gd name="connsiteX6360" fmla="*/ 1319049 w 4699113"/>
              <a:gd name="connsiteY6360" fmla="*/ 2030254 h 4925960"/>
              <a:gd name="connsiteX6361" fmla="*/ 1319049 w 4699113"/>
              <a:gd name="connsiteY6361" fmla="*/ 2045074 h 4925960"/>
              <a:gd name="connsiteX6362" fmla="*/ 1331733 w 4699113"/>
              <a:gd name="connsiteY6362" fmla="*/ 2033218 h 4925960"/>
              <a:gd name="connsiteX6363" fmla="*/ 1353928 w 4699113"/>
              <a:gd name="connsiteY6363" fmla="*/ 2030254 h 4925960"/>
              <a:gd name="connsiteX6364" fmla="*/ 1363441 w 4699113"/>
              <a:gd name="connsiteY6364" fmla="*/ 2021363 h 4925960"/>
              <a:gd name="connsiteX6365" fmla="*/ 1363441 w 4699113"/>
              <a:gd name="connsiteY6365" fmla="*/ 2009507 h 4925960"/>
              <a:gd name="connsiteX6366" fmla="*/ 1379294 w 4699113"/>
              <a:gd name="connsiteY6366" fmla="*/ 2000616 h 4925960"/>
              <a:gd name="connsiteX6367" fmla="*/ 1398319 w 4699113"/>
              <a:gd name="connsiteY6367" fmla="*/ 2015435 h 4925960"/>
              <a:gd name="connsiteX6368" fmla="*/ 1430027 w 4699113"/>
              <a:gd name="connsiteY6368" fmla="*/ 2009507 h 4925960"/>
              <a:gd name="connsiteX6369" fmla="*/ 1407832 w 4699113"/>
              <a:gd name="connsiteY6369" fmla="*/ 2000616 h 4925960"/>
              <a:gd name="connsiteX6370" fmla="*/ 2812492 w 4699113"/>
              <a:gd name="connsiteY6370" fmla="*/ 1979869 h 4925960"/>
              <a:gd name="connsiteX6371" fmla="*/ 2815663 w 4699113"/>
              <a:gd name="connsiteY6371" fmla="*/ 1982832 h 4925960"/>
              <a:gd name="connsiteX6372" fmla="*/ 2815663 w 4699113"/>
              <a:gd name="connsiteY6372" fmla="*/ 1985796 h 4925960"/>
              <a:gd name="connsiteX6373" fmla="*/ 2809321 w 4699113"/>
              <a:gd name="connsiteY6373" fmla="*/ 1985796 h 4925960"/>
              <a:gd name="connsiteX6374" fmla="*/ 2802980 w 4699113"/>
              <a:gd name="connsiteY6374" fmla="*/ 1982832 h 4925960"/>
              <a:gd name="connsiteX6375" fmla="*/ 2774442 w 4699113"/>
              <a:gd name="connsiteY6375" fmla="*/ 1968013 h 4925960"/>
              <a:gd name="connsiteX6376" fmla="*/ 2780784 w 4699113"/>
              <a:gd name="connsiteY6376" fmla="*/ 1968013 h 4925960"/>
              <a:gd name="connsiteX6377" fmla="*/ 2793467 w 4699113"/>
              <a:gd name="connsiteY6377" fmla="*/ 1973941 h 4925960"/>
              <a:gd name="connsiteX6378" fmla="*/ 2780784 w 4699113"/>
              <a:gd name="connsiteY6378" fmla="*/ 1979869 h 4925960"/>
              <a:gd name="connsiteX6379" fmla="*/ 2774442 w 4699113"/>
              <a:gd name="connsiteY6379" fmla="*/ 1973941 h 4925960"/>
              <a:gd name="connsiteX6380" fmla="*/ 2774442 w 4699113"/>
              <a:gd name="connsiteY6380" fmla="*/ 1970977 h 4925960"/>
              <a:gd name="connsiteX6381" fmla="*/ 2482730 w 4699113"/>
              <a:gd name="connsiteY6381" fmla="*/ 1968013 h 4925960"/>
              <a:gd name="connsiteX6382" fmla="*/ 2470046 w 4699113"/>
              <a:gd name="connsiteY6382" fmla="*/ 1973941 h 4925960"/>
              <a:gd name="connsiteX6383" fmla="*/ 2460534 w 4699113"/>
              <a:gd name="connsiteY6383" fmla="*/ 1982832 h 4925960"/>
              <a:gd name="connsiteX6384" fmla="*/ 2451022 w 4699113"/>
              <a:gd name="connsiteY6384" fmla="*/ 1985796 h 4925960"/>
              <a:gd name="connsiteX6385" fmla="*/ 2451022 w 4699113"/>
              <a:gd name="connsiteY6385" fmla="*/ 1988760 h 4925960"/>
              <a:gd name="connsiteX6386" fmla="*/ 2460534 w 4699113"/>
              <a:gd name="connsiteY6386" fmla="*/ 1994688 h 4925960"/>
              <a:gd name="connsiteX6387" fmla="*/ 2470046 w 4699113"/>
              <a:gd name="connsiteY6387" fmla="*/ 1991724 h 4925960"/>
              <a:gd name="connsiteX6388" fmla="*/ 2473217 w 4699113"/>
              <a:gd name="connsiteY6388" fmla="*/ 1988760 h 4925960"/>
              <a:gd name="connsiteX6389" fmla="*/ 2479559 w 4699113"/>
              <a:gd name="connsiteY6389" fmla="*/ 1988760 h 4925960"/>
              <a:gd name="connsiteX6390" fmla="*/ 2482730 w 4699113"/>
              <a:gd name="connsiteY6390" fmla="*/ 1988760 h 4925960"/>
              <a:gd name="connsiteX6391" fmla="*/ 2489071 w 4699113"/>
              <a:gd name="connsiteY6391" fmla="*/ 1988760 h 4925960"/>
              <a:gd name="connsiteX6392" fmla="*/ 2492242 w 4699113"/>
              <a:gd name="connsiteY6392" fmla="*/ 1991724 h 4925960"/>
              <a:gd name="connsiteX6393" fmla="*/ 2495413 w 4699113"/>
              <a:gd name="connsiteY6393" fmla="*/ 1991724 h 4925960"/>
              <a:gd name="connsiteX6394" fmla="*/ 2495413 w 4699113"/>
              <a:gd name="connsiteY6394" fmla="*/ 1982832 h 4925960"/>
              <a:gd name="connsiteX6395" fmla="*/ 2495413 w 4699113"/>
              <a:gd name="connsiteY6395" fmla="*/ 1968013 h 4925960"/>
              <a:gd name="connsiteX6396" fmla="*/ 2489071 w 4699113"/>
              <a:gd name="connsiteY6396" fmla="*/ 1968013 h 4925960"/>
              <a:gd name="connsiteX6397" fmla="*/ 1594908 w 4699113"/>
              <a:gd name="connsiteY6397" fmla="*/ 1950230 h 4925960"/>
              <a:gd name="connsiteX6398" fmla="*/ 1588567 w 4699113"/>
              <a:gd name="connsiteY6398" fmla="*/ 1959121 h 4925960"/>
              <a:gd name="connsiteX6399" fmla="*/ 1591738 w 4699113"/>
              <a:gd name="connsiteY6399" fmla="*/ 1965049 h 4925960"/>
              <a:gd name="connsiteX6400" fmla="*/ 1591738 w 4699113"/>
              <a:gd name="connsiteY6400" fmla="*/ 1970977 h 4925960"/>
              <a:gd name="connsiteX6401" fmla="*/ 1598079 w 4699113"/>
              <a:gd name="connsiteY6401" fmla="*/ 1968013 h 4925960"/>
              <a:gd name="connsiteX6402" fmla="*/ 1607591 w 4699113"/>
              <a:gd name="connsiteY6402" fmla="*/ 1968013 h 4925960"/>
              <a:gd name="connsiteX6403" fmla="*/ 1613933 w 4699113"/>
              <a:gd name="connsiteY6403" fmla="*/ 1965049 h 4925960"/>
              <a:gd name="connsiteX6404" fmla="*/ 1620275 w 4699113"/>
              <a:gd name="connsiteY6404" fmla="*/ 1959121 h 4925960"/>
              <a:gd name="connsiteX6405" fmla="*/ 1617104 w 4699113"/>
              <a:gd name="connsiteY6405" fmla="*/ 1953194 h 4925960"/>
              <a:gd name="connsiteX6406" fmla="*/ 1607591 w 4699113"/>
              <a:gd name="connsiteY6406" fmla="*/ 1950230 h 4925960"/>
              <a:gd name="connsiteX6407" fmla="*/ 1322220 w 4699113"/>
              <a:gd name="connsiteY6407" fmla="*/ 1938374 h 4925960"/>
              <a:gd name="connsiteX6408" fmla="*/ 1328562 w 4699113"/>
              <a:gd name="connsiteY6408" fmla="*/ 1941338 h 4925960"/>
              <a:gd name="connsiteX6409" fmla="*/ 1331733 w 4699113"/>
              <a:gd name="connsiteY6409" fmla="*/ 1947266 h 4925960"/>
              <a:gd name="connsiteX6410" fmla="*/ 1331733 w 4699113"/>
              <a:gd name="connsiteY6410" fmla="*/ 1959121 h 4925960"/>
              <a:gd name="connsiteX6411" fmla="*/ 1325391 w 4699113"/>
              <a:gd name="connsiteY6411" fmla="*/ 1965049 h 4925960"/>
              <a:gd name="connsiteX6412" fmla="*/ 1312708 w 4699113"/>
              <a:gd name="connsiteY6412" fmla="*/ 1962085 h 4925960"/>
              <a:gd name="connsiteX6413" fmla="*/ 1309537 w 4699113"/>
              <a:gd name="connsiteY6413" fmla="*/ 1950230 h 4925960"/>
              <a:gd name="connsiteX6414" fmla="*/ 1312708 w 4699113"/>
              <a:gd name="connsiteY6414" fmla="*/ 1941338 h 4925960"/>
              <a:gd name="connsiteX6415" fmla="*/ 1702715 w 4699113"/>
              <a:gd name="connsiteY6415" fmla="*/ 1932447 h 4925960"/>
              <a:gd name="connsiteX6416" fmla="*/ 1683690 w 4699113"/>
              <a:gd name="connsiteY6416" fmla="*/ 1938374 h 4925960"/>
              <a:gd name="connsiteX6417" fmla="*/ 1664666 w 4699113"/>
              <a:gd name="connsiteY6417" fmla="*/ 1941338 h 4925960"/>
              <a:gd name="connsiteX6418" fmla="*/ 1677349 w 4699113"/>
              <a:gd name="connsiteY6418" fmla="*/ 1950230 h 4925960"/>
              <a:gd name="connsiteX6419" fmla="*/ 1693203 w 4699113"/>
              <a:gd name="connsiteY6419" fmla="*/ 1950230 h 4925960"/>
              <a:gd name="connsiteX6420" fmla="*/ 1702715 w 4699113"/>
              <a:gd name="connsiteY6420" fmla="*/ 1947266 h 4925960"/>
              <a:gd name="connsiteX6421" fmla="*/ 1477589 w 4699113"/>
              <a:gd name="connsiteY6421" fmla="*/ 1932447 h 4925960"/>
              <a:gd name="connsiteX6422" fmla="*/ 1474418 w 4699113"/>
              <a:gd name="connsiteY6422" fmla="*/ 1938374 h 4925960"/>
              <a:gd name="connsiteX6423" fmla="*/ 1468077 w 4699113"/>
              <a:gd name="connsiteY6423" fmla="*/ 1944302 h 4925960"/>
              <a:gd name="connsiteX6424" fmla="*/ 1464906 w 4699113"/>
              <a:gd name="connsiteY6424" fmla="*/ 1947266 h 4925960"/>
              <a:gd name="connsiteX6425" fmla="*/ 1474418 w 4699113"/>
              <a:gd name="connsiteY6425" fmla="*/ 1950230 h 4925960"/>
              <a:gd name="connsiteX6426" fmla="*/ 1483931 w 4699113"/>
              <a:gd name="connsiteY6426" fmla="*/ 1950230 h 4925960"/>
              <a:gd name="connsiteX6427" fmla="*/ 1496614 w 4699113"/>
              <a:gd name="connsiteY6427" fmla="*/ 1944302 h 4925960"/>
              <a:gd name="connsiteX6428" fmla="*/ 1502955 w 4699113"/>
              <a:gd name="connsiteY6428" fmla="*/ 1941338 h 4925960"/>
              <a:gd name="connsiteX6429" fmla="*/ 1496614 w 4699113"/>
              <a:gd name="connsiteY6429" fmla="*/ 1932447 h 4925960"/>
              <a:gd name="connsiteX6430" fmla="*/ 1480760 w 4699113"/>
              <a:gd name="connsiteY6430" fmla="*/ 1932447 h 4925960"/>
              <a:gd name="connsiteX6431" fmla="*/ 3075668 w 4699113"/>
              <a:gd name="connsiteY6431" fmla="*/ 1926519 h 4925960"/>
              <a:gd name="connsiteX6432" fmla="*/ 3062984 w 4699113"/>
              <a:gd name="connsiteY6432" fmla="*/ 1929483 h 4925960"/>
              <a:gd name="connsiteX6433" fmla="*/ 3034448 w 4699113"/>
              <a:gd name="connsiteY6433" fmla="*/ 1953194 h 4925960"/>
              <a:gd name="connsiteX6434" fmla="*/ 3015423 w 4699113"/>
              <a:gd name="connsiteY6434" fmla="*/ 1988760 h 4925960"/>
              <a:gd name="connsiteX6435" fmla="*/ 3015423 w 4699113"/>
              <a:gd name="connsiteY6435" fmla="*/ 2003580 h 4925960"/>
              <a:gd name="connsiteX6436" fmla="*/ 3034448 w 4699113"/>
              <a:gd name="connsiteY6436" fmla="*/ 2003580 h 4925960"/>
              <a:gd name="connsiteX6437" fmla="*/ 3062984 w 4699113"/>
              <a:gd name="connsiteY6437" fmla="*/ 2000616 h 4925960"/>
              <a:gd name="connsiteX6438" fmla="*/ 3097863 w 4699113"/>
              <a:gd name="connsiteY6438" fmla="*/ 2000616 h 4925960"/>
              <a:gd name="connsiteX6439" fmla="*/ 3088351 w 4699113"/>
              <a:gd name="connsiteY6439" fmla="*/ 1988760 h 4925960"/>
              <a:gd name="connsiteX6440" fmla="*/ 3088351 w 4699113"/>
              <a:gd name="connsiteY6440" fmla="*/ 1982832 h 4925960"/>
              <a:gd name="connsiteX6441" fmla="*/ 3097863 w 4699113"/>
              <a:gd name="connsiteY6441" fmla="*/ 1973941 h 4925960"/>
              <a:gd name="connsiteX6442" fmla="*/ 3104205 w 4699113"/>
              <a:gd name="connsiteY6442" fmla="*/ 1979869 h 4925960"/>
              <a:gd name="connsiteX6443" fmla="*/ 3120059 w 4699113"/>
              <a:gd name="connsiteY6443" fmla="*/ 1982832 h 4925960"/>
              <a:gd name="connsiteX6444" fmla="*/ 3126400 w 4699113"/>
              <a:gd name="connsiteY6444" fmla="*/ 1973941 h 4925960"/>
              <a:gd name="connsiteX6445" fmla="*/ 3120059 w 4699113"/>
              <a:gd name="connsiteY6445" fmla="*/ 1962085 h 4925960"/>
              <a:gd name="connsiteX6446" fmla="*/ 3107376 w 4699113"/>
              <a:gd name="connsiteY6446" fmla="*/ 1953194 h 4925960"/>
              <a:gd name="connsiteX6447" fmla="*/ 3094692 w 4699113"/>
              <a:gd name="connsiteY6447" fmla="*/ 1947266 h 4925960"/>
              <a:gd name="connsiteX6448" fmla="*/ 3082009 w 4699113"/>
              <a:gd name="connsiteY6448" fmla="*/ 1932447 h 4925960"/>
              <a:gd name="connsiteX6449" fmla="*/ 1769302 w 4699113"/>
              <a:gd name="connsiteY6449" fmla="*/ 1917627 h 4925960"/>
              <a:gd name="connsiteX6450" fmla="*/ 1750277 w 4699113"/>
              <a:gd name="connsiteY6450" fmla="*/ 1920591 h 4925960"/>
              <a:gd name="connsiteX6451" fmla="*/ 1737594 w 4699113"/>
              <a:gd name="connsiteY6451" fmla="*/ 1923555 h 4925960"/>
              <a:gd name="connsiteX6452" fmla="*/ 1737594 w 4699113"/>
              <a:gd name="connsiteY6452" fmla="*/ 1938374 h 4925960"/>
              <a:gd name="connsiteX6453" fmla="*/ 1743936 w 4699113"/>
              <a:gd name="connsiteY6453" fmla="*/ 1947266 h 4925960"/>
              <a:gd name="connsiteX6454" fmla="*/ 1759789 w 4699113"/>
              <a:gd name="connsiteY6454" fmla="*/ 1932447 h 4925960"/>
              <a:gd name="connsiteX6455" fmla="*/ 1572713 w 4699113"/>
              <a:gd name="connsiteY6455" fmla="*/ 1911699 h 4925960"/>
              <a:gd name="connsiteX6456" fmla="*/ 1560030 w 4699113"/>
              <a:gd name="connsiteY6456" fmla="*/ 1917627 h 4925960"/>
              <a:gd name="connsiteX6457" fmla="*/ 1544176 w 4699113"/>
              <a:gd name="connsiteY6457" fmla="*/ 1920591 h 4925960"/>
              <a:gd name="connsiteX6458" fmla="*/ 1544176 w 4699113"/>
              <a:gd name="connsiteY6458" fmla="*/ 1932447 h 4925960"/>
              <a:gd name="connsiteX6459" fmla="*/ 1560030 w 4699113"/>
              <a:gd name="connsiteY6459" fmla="*/ 1941338 h 4925960"/>
              <a:gd name="connsiteX6460" fmla="*/ 1566371 w 4699113"/>
              <a:gd name="connsiteY6460" fmla="*/ 1926519 h 4925960"/>
              <a:gd name="connsiteX6461" fmla="*/ 1531492 w 4699113"/>
              <a:gd name="connsiteY6461" fmla="*/ 1905772 h 4925960"/>
              <a:gd name="connsiteX6462" fmla="*/ 1518809 w 4699113"/>
              <a:gd name="connsiteY6462" fmla="*/ 1908736 h 4925960"/>
              <a:gd name="connsiteX6463" fmla="*/ 1506126 w 4699113"/>
              <a:gd name="connsiteY6463" fmla="*/ 1920591 h 4925960"/>
              <a:gd name="connsiteX6464" fmla="*/ 1515639 w 4699113"/>
              <a:gd name="connsiteY6464" fmla="*/ 1923555 h 4925960"/>
              <a:gd name="connsiteX6465" fmla="*/ 1525151 w 4699113"/>
              <a:gd name="connsiteY6465" fmla="*/ 1923555 h 4925960"/>
              <a:gd name="connsiteX6466" fmla="*/ 1528322 w 4699113"/>
              <a:gd name="connsiteY6466" fmla="*/ 1920591 h 4925960"/>
              <a:gd name="connsiteX6467" fmla="*/ 1537834 w 4699113"/>
              <a:gd name="connsiteY6467" fmla="*/ 1917627 h 4925960"/>
              <a:gd name="connsiteX6468" fmla="*/ 1537834 w 4699113"/>
              <a:gd name="connsiteY6468" fmla="*/ 1908736 h 4925960"/>
              <a:gd name="connsiteX6469" fmla="*/ 2780784 w 4699113"/>
              <a:gd name="connsiteY6469" fmla="*/ 1902808 h 4925960"/>
              <a:gd name="connsiteX6470" fmla="*/ 2764930 w 4699113"/>
              <a:gd name="connsiteY6470" fmla="*/ 1908736 h 4925960"/>
              <a:gd name="connsiteX6471" fmla="*/ 2755418 w 4699113"/>
              <a:gd name="connsiteY6471" fmla="*/ 1920591 h 4925960"/>
              <a:gd name="connsiteX6472" fmla="*/ 2758588 w 4699113"/>
              <a:gd name="connsiteY6472" fmla="*/ 1929483 h 4925960"/>
              <a:gd name="connsiteX6473" fmla="*/ 2774442 w 4699113"/>
              <a:gd name="connsiteY6473" fmla="*/ 1920591 h 4925960"/>
              <a:gd name="connsiteX6474" fmla="*/ 2793467 w 4699113"/>
              <a:gd name="connsiteY6474" fmla="*/ 1920591 h 4925960"/>
              <a:gd name="connsiteX6475" fmla="*/ 2799809 w 4699113"/>
              <a:gd name="connsiteY6475" fmla="*/ 1920591 h 4925960"/>
              <a:gd name="connsiteX6476" fmla="*/ 2809321 w 4699113"/>
              <a:gd name="connsiteY6476" fmla="*/ 1911699 h 4925960"/>
              <a:gd name="connsiteX6477" fmla="*/ 2802980 w 4699113"/>
              <a:gd name="connsiteY6477" fmla="*/ 1908736 h 4925960"/>
              <a:gd name="connsiteX6478" fmla="*/ 2799809 w 4699113"/>
              <a:gd name="connsiteY6478" fmla="*/ 1902808 h 4925960"/>
              <a:gd name="connsiteX6479" fmla="*/ 1832718 w 4699113"/>
              <a:gd name="connsiteY6479" fmla="*/ 1902808 h 4925960"/>
              <a:gd name="connsiteX6480" fmla="*/ 1816864 w 4699113"/>
              <a:gd name="connsiteY6480" fmla="*/ 1905772 h 4925960"/>
              <a:gd name="connsiteX6481" fmla="*/ 1804181 w 4699113"/>
              <a:gd name="connsiteY6481" fmla="*/ 1908736 h 4925960"/>
              <a:gd name="connsiteX6482" fmla="*/ 1823205 w 4699113"/>
              <a:gd name="connsiteY6482" fmla="*/ 1920591 h 4925960"/>
              <a:gd name="connsiteX6483" fmla="*/ 1839059 w 4699113"/>
              <a:gd name="connsiteY6483" fmla="*/ 1908736 h 4925960"/>
              <a:gd name="connsiteX6484" fmla="*/ 1839059 w 4699113"/>
              <a:gd name="connsiteY6484" fmla="*/ 1902808 h 4925960"/>
              <a:gd name="connsiteX6485" fmla="*/ 1636129 w 4699113"/>
              <a:gd name="connsiteY6485" fmla="*/ 1899844 h 4925960"/>
              <a:gd name="connsiteX6486" fmla="*/ 1620275 w 4699113"/>
              <a:gd name="connsiteY6486" fmla="*/ 1902808 h 4925960"/>
              <a:gd name="connsiteX6487" fmla="*/ 1607591 w 4699113"/>
              <a:gd name="connsiteY6487" fmla="*/ 1902808 h 4925960"/>
              <a:gd name="connsiteX6488" fmla="*/ 1607591 w 4699113"/>
              <a:gd name="connsiteY6488" fmla="*/ 1917627 h 4925960"/>
              <a:gd name="connsiteX6489" fmla="*/ 1620275 w 4699113"/>
              <a:gd name="connsiteY6489" fmla="*/ 1920591 h 4925960"/>
              <a:gd name="connsiteX6490" fmla="*/ 1632958 w 4699113"/>
              <a:gd name="connsiteY6490" fmla="*/ 1911699 h 4925960"/>
              <a:gd name="connsiteX6491" fmla="*/ 1883450 w 4699113"/>
              <a:gd name="connsiteY6491" fmla="*/ 1887988 h 4925960"/>
              <a:gd name="connsiteX6492" fmla="*/ 1867596 w 4699113"/>
              <a:gd name="connsiteY6492" fmla="*/ 1896880 h 4925960"/>
              <a:gd name="connsiteX6493" fmla="*/ 1867596 w 4699113"/>
              <a:gd name="connsiteY6493" fmla="*/ 1905772 h 4925960"/>
              <a:gd name="connsiteX6494" fmla="*/ 1867596 w 4699113"/>
              <a:gd name="connsiteY6494" fmla="*/ 1920591 h 4925960"/>
              <a:gd name="connsiteX6495" fmla="*/ 1880280 w 4699113"/>
              <a:gd name="connsiteY6495" fmla="*/ 1905772 h 4925960"/>
              <a:gd name="connsiteX6496" fmla="*/ 1902475 w 4699113"/>
              <a:gd name="connsiteY6496" fmla="*/ 1896880 h 4925960"/>
              <a:gd name="connsiteX6497" fmla="*/ 1902475 w 4699113"/>
              <a:gd name="connsiteY6497" fmla="*/ 1890952 h 4925960"/>
              <a:gd name="connsiteX6498" fmla="*/ 1902475 w 4699113"/>
              <a:gd name="connsiteY6498" fmla="*/ 1887988 h 4925960"/>
              <a:gd name="connsiteX6499" fmla="*/ 1658324 w 4699113"/>
              <a:gd name="connsiteY6499" fmla="*/ 1876133 h 4925960"/>
              <a:gd name="connsiteX6500" fmla="*/ 1642470 w 4699113"/>
              <a:gd name="connsiteY6500" fmla="*/ 1896880 h 4925960"/>
              <a:gd name="connsiteX6501" fmla="*/ 1661495 w 4699113"/>
              <a:gd name="connsiteY6501" fmla="*/ 1890952 h 4925960"/>
              <a:gd name="connsiteX6502" fmla="*/ 1683690 w 4699113"/>
              <a:gd name="connsiteY6502" fmla="*/ 1885025 h 4925960"/>
              <a:gd name="connsiteX6503" fmla="*/ 1988086 w 4699113"/>
              <a:gd name="connsiteY6503" fmla="*/ 1864278 h 4925960"/>
              <a:gd name="connsiteX6504" fmla="*/ 1965891 w 4699113"/>
              <a:gd name="connsiteY6504" fmla="*/ 1867241 h 4925960"/>
              <a:gd name="connsiteX6505" fmla="*/ 1943695 w 4699113"/>
              <a:gd name="connsiteY6505" fmla="*/ 1876133 h 4925960"/>
              <a:gd name="connsiteX6506" fmla="*/ 1940525 w 4699113"/>
              <a:gd name="connsiteY6506" fmla="*/ 1879097 h 4925960"/>
              <a:gd name="connsiteX6507" fmla="*/ 1940525 w 4699113"/>
              <a:gd name="connsiteY6507" fmla="*/ 1882061 h 4925960"/>
              <a:gd name="connsiteX6508" fmla="*/ 1940525 w 4699113"/>
              <a:gd name="connsiteY6508" fmla="*/ 1885025 h 4925960"/>
              <a:gd name="connsiteX6509" fmla="*/ 1940525 w 4699113"/>
              <a:gd name="connsiteY6509" fmla="*/ 1887988 h 4925960"/>
              <a:gd name="connsiteX6510" fmla="*/ 1946866 w 4699113"/>
              <a:gd name="connsiteY6510" fmla="*/ 1887988 h 4925960"/>
              <a:gd name="connsiteX6511" fmla="*/ 1959549 w 4699113"/>
              <a:gd name="connsiteY6511" fmla="*/ 1887988 h 4925960"/>
              <a:gd name="connsiteX6512" fmla="*/ 1962720 w 4699113"/>
              <a:gd name="connsiteY6512" fmla="*/ 1887988 h 4925960"/>
              <a:gd name="connsiteX6513" fmla="*/ 1965891 w 4699113"/>
              <a:gd name="connsiteY6513" fmla="*/ 1887988 h 4925960"/>
              <a:gd name="connsiteX6514" fmla="*/ 1981745 w 4699113"/>
              <a:gd name="connsiteY6514" fmla="*/ 1879097 h 4925960"/>
              <a:gd name="connsiteX6515" fmla="*/ 1997599 w 4699113"/>
              <a:gd name="connsiteY6515" fmla="*/ 1870205 h 4925960"/>
              <a:gd name="connsiteX6516" fmla="*/ 1991257 w 4699113"/>
              <a:gd name="connsiteY6516" fmla="*/ 1867241 h 4925960"/>
              <a:gd name="connsiteX6517" fmla="*/ 1991257 w 4699113"/>
              <a:gd name="connsiteY6517" fmla="*/ 1864278 h 4925960"/>
              <a:gd name="connsiteX6518" fmla="*/ 2114918 w 4699113"/>
              <a:gd name="connsiteY6518" fmla="*/ 1834639 h 4925960"/>
              <a:gd name="connsiteX6519" fmla="*/ 2095893 w 4699113"/>
              <a:gd name="connsiteY6519" fmla="*/ 1840566 h 4925960"/>
              <a:gd name="connsiteX6520" fmla="*/ 2076868 w 4699113"/>
              <a:gd name="connsiteY6520" fmla="*/ 1843530 h 4925960"/>
              <a:gd name="connsiteX6521" fmla="*/ 2076868 w 4699113"/>
              <a:gd name="connsiteY6521" fmla="*/ 1849458 h 4925960"/>
              <a:gd name="connsiteX6522" fmla="*/ 2076868 w 4699113"/>
              <a:gd name="connsiteY6522" fmla="*/ 1858350 h 4925960"/>
              <a:gd name="connsiteX6523" fmla="*/ 2086381 w 4699113"/>
              <a:gd name="connsiteY6523" fmla="*/ 1858350 h 4925960"/>
              <a:gd name="connsiteX6524" fmla="*/ 2092722 w 4699113"/>
              <a:gd name="connsiteY6524" fmla="*/ 1858350 h 4925960"/>
              <a:gd name="connsiteX6525" fmla="*/ 2092722 w 4699113"/>
              <a:gd name="connsiteY6525" fmla="*/ 1855386 h 4925960"/>
              <a:gd name="connsiteX6526" fmla="*/ 2095893 w 4699113"/>
              <a:gd name="connsiteY6526" fmla="*/ 1849458 h 4925960"/>
              <a:gd name="connsiteX6527" fmla="*/ 2102235 w 4699113"/>
              <a:gd name="connsiteY6527" fmla="*/ 1855386 h 4925960"/>
              <a:gd name="connsiteX6528" fmla="*/ 2102235 w 4699113"/>
              <a:gd name="connsiteY6528" fmla="*/ 1858350 h 4925960"/>
              <a:gd name="connsiteX6529" fmla="*/ 2108576 w 4699113"/>
              <a:gd name="connsiteY6529" fmla="*/ 1858350 h 4925960"/>
              <a:gd name="connsiteX6530" fmla="*/ 2111747 w 4699113"/>
              <a:gd name="connsiteY6530" fmla="*/ 1846494 h 4925960"/>
              <a:gd name="connsiteX6531" fmla="*/ 3066156 w 4699113"/>
              <a:gd name="connsiteY6531" fmla="*/ 1828711 h 4925960"/>
              <a:gd name="connsiteX6532" fmla="*/ 3056643 w 4699113"/>
              <a:gd name="connsiteY6532" fmla="*/ 1834639 h 4925960"/>
              <a:gd name="connsiteX6533" fmla="*/ 3050302 w 4699113"/>
              <a:gd name="connsiteY6533" fmla="*/ 1837603 h 4925960"/>
              <a:gd name="connsiteX6534" fmla="*/ 3050302 w 4699113"/>
              <a:gd name="connsiteY6534" fmla="*/ 1843530 h 4925960"/>
              <a:gd name="connsiteX6535" fmla="*/ 3053472 w 4699113"/>
              <a:gd name="connsiteY6535" fmla="*/ 1846494 h 4925960"/>
              <a:gd name="connsiteX6536" fmla="*/ 3059814 w 4699113"/>
              <a:gd name="connsiteY6536" fmla="*/ 1846494 h 4925960"/>
              <a:gd name="connsiteX6537" fmla="*/ 3066156 w 4699113"/>
              <a:gd name="connsiteY6537" fmla="*/ 1843530 h 4925960"/>
              <a:gd name="connsiteX6538" fmla="*/ 3075668 w 4699113"/>
              <a:gd name="connsiteY6538" fmla="*/ 1849458 h 4925960"/>
              <a:gd name="connsiteX6539" fmla="*/ 3066156 w 4699113"/>
              <a:gd name="connsiteY6539" fmla="*/ 1858350 h 4925960"/>
              <a:gd name="connsiteX6540" fmla="*/ 3056643 w 4699113"/>
              <a:gd name="connsiteY6540" fmla="*/ 1861314 h 4925960"/>
              <a:gd name="connsiteX6541" fmla="*/ 3043960 w 4699113"/>
              <a:gd name="connsiteY6541" fmla="*/ 1861314 h 4925960"/>
              <a:gd name="connsiteX6542" fmla="*/ 3034448 w 4699113"/>
              <a:gd name="connsiteY6542" fmla="*/ 1861314 h 4925960"/>
              <a:gd name="connsiteX6543" fmla="*/ 3031277 w 4699113"/>
              <a:gd name="connsiteY6543" fmla="*/ 1867241 h 4925960"/>
              <a:gd name="connsiteX6544" fmla="*/ 3031277 w 4699113"/>
              <a:gd name="connsiteY6544" fmla="*/ 1876133 h 4925960"/>
              <a:gd name="connsiteX6545" fmla="*/ 3031277 w 4699113"/>
              <a:gd name="connsiteY6545" fmla="*/ 1879097 h 4925960"/>
              <a:gd name="connsiteX6546" fmla="*/ 3028106 w 4699113"/>
              <a:gd name="connsiteY6546" fmla="*/ 1902808 h 4925960"/>
              <a:gd name="connsiteX6547" fmla="*/ 3015423 w 4699113"/>
              <a:gd name="connsiteY6547" fmla="*/ 1923555 h 4925960"/>
              <a:gd name="connsiteX6548" fmla="*/ 2993227 w 4699113"/>
              <a:gd name="connsiteY6548" fmla="*/ 1947266 h 4925960"/>
              <a:gd name="connsiteX6549" fmla="*/ 2961519 w 4699113"/>
              <a:gd name="connsiteY6549" fmla="*/ 1953194 h 4925960"/>
              <a:gd name="connsiteX6550" fmla="*/ 2929811 w 4699113"/>
              <a:gd name="connsiteY6550" fmla="*/ 1959121 h 4925960"/>
              <a:gd name="connsiteX6551" fmla="*/ 2901274 w 4699113"/>
              <a:gd name="connsiteY6551" fmla="*/ 1965049 h 4925960"/>
              <a:gd name="connsiteX6552" fmla="*/ 2882250 w 4699113"/>
              <a:gd name="connsiteY6552" fmla="*/ 1970977 h 4925960"/>
              <a:gd name="connsiteX6553" fmla="*/ 2863225 w 4699113"/>
              <a:gd name="connsiteY6553" fmla="*/ 1970977 h 4925960"/>
              <a:gd name="connsiteX6554" fmla="*/ 2853712 w 4699113"/>
              <a:gd name="connsiteY6554" fmla="*/ 1965049 h 4925960"/>
              <a:gd name="connsiteX6555" fmla="*/ 2853712 w 4699113"/>
              <a:gd name="connsiteY6555" fmla="*/ 1953194 h 4925960"/>
              <a:gd name="connsiteX6556" fmla="*/ 2856883 w 4699113"/>
              <a:gd name="connsiteY6556" fmla="*/ 1926519 h 4925960"/>
              <a:gd name="connsiteX6557" fmla="*/ 2853712 w 4699113"/>
              <a:gd name="connsiteY6557" fmla="*/ 1896880 h 4925960"/>
              <a:gd name="connsiteX6558" fmla="*/ 2844200 w 4699113"/>
              <a:gd name="connsiteY6558" fmla="*/ 1902808 h 4925960"/>
              <a:gd name="connsiteX6559" fmla="*/ 2841029 w 4699113"/>
              <a:gd name="connsiteY6559" fmla="*/ 1908736 h 4925960"/>
              <a:gd name="connsiteX6560" fmla="*/ 2837858 w 4699113"/>
              <a:gd name="connsiteY6560" fmla="*/ 1917627 h 4925960"/>
              <a:gd name="connsiteX6561" fmla="*/ 2837858 w 4699113"/>
              <a:gd name="connsiteY6561" fmla="*/ 1923555 h 4925960"/>
              <a:gd name="connsiteX6562" fmla="*/ 2844200 w 4699113"/>
              <a:gd name="connsiteY6562" fmla="*/ 1944302 h 4925960"/>
              <a:gd name="connsiteX6563" fmla="*/ 2837858 w 4699113"/>
              <a:gd name="connsiteY6563" fmla="*/ 1965049 h 4925960"/>
              <a:gd name="connsiteX6564" fmla="*/ 2815663 w 4699113"/>
              <a:gd name="connsiteY6564" fmla="*/ 1968013 h 4925960"/>
              <a:gd name="connsiteX6565" fmla="*/ 2793467 w 4699113"/>
              <a:gd name="connsiteY6565" fmla="*/ 1959121 h 4925960"/>
              <a:gd name="connsiteX6566" fmla="*/ 2780784 w 4699113"/>
              <a:gd name="connsiteY6566" fmla="*/ 1953194 h 4925960"/>
              <a:gd name="connsiteX6567" fmla="*/ 2771272 w 4699113"/>
              <a:gd name="connsiteY6567" fmla="*/ 1953194 h 4925960"/>
              <a:gd name="connsiteX6568" fmla="*/ 2749076 w 4699113"/>
              <a:gd name="connsiteY6568" fmla="*/ 1968013 h 4925960"/>
              <a:gd name="connsiteX6569" fmla="*/ 2730052 w 4699113"/>
              <a:gd name="connsiteY6569" fmla="*/ 1985796 h 4925960"/>
              <a:gd name="connsiteX6570" fmla="*/ 2676148 w 4699113"/>
              <a:gd name="connsiteY6570" fmla="*/ 2021363 h 4925960"/>
              <a:gd name="connsiteX6571" fmla="*/ 2612732 w 4699113"/>
              <a:gd name="connsiteY6571" fmla="*/ 2030254 h 4925960"/>
              <a:gd name="connsiteX6572" fmla="*/ 2606390 w 4699113"/>
              <a:gd name="connsiteY6572" fmla="*/ 2030254 h 4925960"/>
              <a:gd name="connsiteX6573" fmla="*/ 2603220 w 4699113"/>
              <a:gd name="connsiteY6573" fmla="*/ 2030254 h 4925960"/>
              <a:gd name="connsiteX6574" fmla="*/ 2571512 w 4699113"/>
              <a:gd name="connsiteY6574" fmla="*/ 2033218 h 4925960"/>
              <a:gd name="connsiteX6575" fmla="*/ 2571512 w 4699113"/>
              <a:gd name="connsiteY6575" fmla="*/ 2003580 h 4925960"/>
              <a:gd name="connsiteX6576" fmla="*/ 2571512 w 4699113"/>
              <a:gd name="connsiteY6576" fmla="*/ 1979869 h 4925960"/>
              <a:gd name="connsiteX6577" fmla="*/ 2568341 w 4699113"/>
              <a:gd name="connsiteY6577" fmla="*/ 1953194 h 4925960"/>
              <a:gd name="connsiteX6578" fmla="*/ 2568341 w 4699113"/>
              <a:gd name="connsiteY6578" fmla="*/ 1950230 h 4925960"/>
              <a:gd name="connsiteX6579" fmla="*/ 2562000 w 4699113"/>
              <a:gd name="connsiteY6579" fmla="*/ 1947266 h 4925960"/>
              <a:gd name="connsiteX6580" fmla="*/ 2555658 w 4699113"/>
              <a:gd name="connsiteY6580" fmla="*/ 1950230 h 4925960"/>
              <a:gd name="connsiteX6581" fmla="*/ 2552487 w 4699113"/>
              <a:gd name="connsiteY6581" fmla="*/ 1970977 h 4925960"/>
              <a:gd name="connsiteX6582" fmla="*/ 2546146 w 4699113"/>
              <a:gd name="connsiteY6582" fmla="*/ 1991724 h 4925960"/>
              <a:gd name="connsiteX6583" fmla="*/ 2546146 w 4699113"/>
              <a:gd name="connsiteY6583" fmla="*/ 2000616 h 4925960"/>
              <a:gd name="connsiteX6584" fmla="*/ 2549316 w 4699113"/>
              <a:gd name="connsiteY6584" fmla="*/ 2003580 h 4925960"/>
              <a:gd name="connsiteX6585" fmla="*/ 2555658 w 4699113"/>
              <a:gd name="connsiteY6585" fmla="*/ 2021363 h 4925960"/>
              <a:gd name="connsiteX6586" fmla="*/ 2552487 w 4699113"/>
              <a:gd name="connsiteY6586" fmla="*/ 2036182 h 4925960"/>
              <a:gd name="connsiteX6587" fmla="*/ 2536633 w 4699113"/>
              <a:gd name="connsiteY6587" fmla="*/ 2048038 h 4925960"/>
              <a:gd name="connsiteX6588" fmla="*/ 2517608 w 4699113"/>
              <a:gd name="connsiteY6588" fmla="*/ 2042110 h 4925960"/>
              <a:gd name="connsiteX6589" fmla="*/ 2492242 w 4699113"/>
              <a:gd name="connsiteY6589" fmla="*/ 2033218 h 4925960"/>
              <a:gd name="connsiteX6590" fmla="*/ 2463705 w 4699113"/>
              <a:gd name="connsiteY6590" fmla="*/ 2024327 h 4925960"/>
              <a:gd name="connsiteX6591" fmla="*/ 2447851 w 4699113"/>
              <a:gd name="connsiteY6591" fmla="*/ 2030254 h 4925960"/>
              <a:gd name="connsiteX6592" fmla="*/ 2435168 w 4699113"/>
              <a:gd name="connsiteY6592" fmla="*/ 2033218 h 4925960"/>
              <a:gd name="connsiteX6593" fmla="*/ 2435168 w 4699113"/>
              <a:gd name="connsiteY6593" fmla="*/ 2024327 h 4925960"/>
              <a:gd name="connsiteX6594" fmla="*/ 2428826 w 4699113"/>
              <a:gd name="connsiteY6594" fmla="*/ 2012471 h 4925960"/>
              <a:gd name="connsiteX6595" fmla="*/ 2425656 w 4699113"/>
              <a:gd name="connsiteY6595" fmla="*/ 2027291 h 4925960"/>
              <a:gd name="connsiteX6596" fmla="*/ 2435168 w 4699113"/>
              <a:gd name="connsiteY6596" fmla="*/ 2033218 h 4925960"/>
              <a:gd name="connsiteX6597" fmla="*/ 2435168 w 4699113"/>
              <a:gd name="connsiteY6597" fmla="*/ 2045074 h 4925960"/>
              <a:gd name="connsiteX6598" fmla="*/ 2425656 w 4699113"/>
              <a:gd name="connsiteY6598" fmla="*/ 2053965 h 4925960"/>
              <a:gd name="connsiteX6599" fmla="*/ 2362240 w 4699113"/>
              <a:gd name="connsiteY6599" fmla="*/ 2089532 h 4925960"/>
              <a:gd name="connsiteX6600" fmla="*/ 2292482 w 4699113"/>
              <a:gd name="connsiteY6600" fmla="*/ 2098424 h 4925960"/>
              <a:gd name="connsiteX6601" fmla="*/ 2292482 w 4699113"/>
              <a:gd name="connsiteY6601" fmla="*/ 2104351 h 4925960"/>
              <a:gd name="connsiteX6602" fmla="*/ 2289312 w 4699113"/>
              <a:gd name="connsiteY6602" fmla="*/ 2104351 h 4925960"/>
              <a:gd name="connsiteX6603" fmla="*/ 2276628 w 4699113"/>
              <a:gd name="connsiteY6603" fmla="*/ 2089532 h 4925960"/>
              <a:gd name="connsiteX6604" fmla="*/ 2286141 w 4699113"/>
              <a:gd name="connsiteY6604" fmla="*/ 2074713 h 4925960"/>
              <a:gd name="connsiteX6605" fmla="*/ 2289312 w 4699113"/>
              <a:gd name="connsiteY6605" fmla="*/ 2068785 h 4925960"/>
              <a:gd name="connsiteX6606" fmla="*/ 2292482 w 4699113"/>
              <a:gd name="connsiteY6606" fmla="*/ 2062857 h 4925960"/>
              <a:gd name="connsiteX6607" fmla="*/ 2286141 w 4699113"/>
              <a:gd name="connsiteY6607" fmla="*/ 2051002 h 4925960"/>
              <a:gd name="connsiteX6608" fmla="*/ 2289312 w 4699113"/>
              <a:gd name="connsiteY6608" fmla="*/ 2045074 h 4925960"/>
              <a:gd name="connsiteX6609" fmla="*/ 2289312 w 4699113"/>
              <a:gd name="connsiteY6609" fmla="*/ 2027291 h 4925960"/>
              <a:gd name="connsiteX6610" fmla="*/ 2289312 w 4699113"/>
              <a:gd name="connsiteY6610" fmla="*/ 2009507 h 4925960"/>
              <a:gd name="connsiteX6611" fmla="*/ 2282970 w 4699113"/>
              <a:gd name="connsiteY6611" fmla="*/ 2015435 h 4925960"/>
              <a:gd name="connsiteX6612" fmla="*/ 2270287 w 4699113"/>
              <a:gd name="connsiteY6612" fmla="*/ 2027291 h 4925960"/>
              <a:gd name="connsiteX6613" fmla="*/ 2270287 w 4699113"/>
              <a:gd name="connsiteY6613" fmla="*/ 2042110 h 4925960"/>
              <a:gd name="connsiteX6614" fmla="*/ 2270287 w 4699113"/>
              <a:gd name="connsiteY6614" fmla="*/ 2056929 h 4925960"/>
              <a:gd name="connsiteX6615" fmla="*/ 2270287 w 4699113"/>
              <a:gd name="connsiteY6615" fmla="*/ 2098424 h 4925960"/>
              <a:gd name="connsiteX6616" fmla="*/ 2244920 w 4699113"/>
              <a:gd name="connsiteY6616" fmla="*/ 2113243 h 4925960"/>
              <a:gd name="connsiteX6617" fmla="*/ 2210042 w 4699113"/>
              <a:gd name="connsiteY6617" fmla="*/ 2116207 h 4925960"/>
              <a:gd name="connsiteX6618" fmla="*/ 2184675 w 4699113"/>
              <a:gd name="connsiteY6618" fmla="*/ 2098424 h 4925960"/>
              <a:gd name="connsiteX6619" fmla="*/ 2159309 w 4699113"/>
              <a:gd name="connsiteY6619" fmla="*/ 2092496 h 4925960"/>
              <a:gd name="connsiteX6620" fmla="*/ 2137114 w 4699113"/>
              <a:gd name="connsiteY6620" fmla="*/ 2107315 h 4925960"/>
              <a:gd name="connsiteX6621" fmla="*/ 2092722 w 4699113"/>
              <a:gd name="connsiteY6621" fmla="*/ 2145846 h 4925960"/>
              <a:gd name="connsiteX6622" fmla="*/ 2032477 w 4699113"/>
              <a:gd name="connsiteY6622" fmla="*/ 2166593 h 4925960"/>
              <a:gd name="connsiteX6623" fmla="*/ 2007111 w 4699113"/>
              <a:gd name="connsiteY6623" fmla="*/ 2160665 h 4925960"/>
              <a:gd name="connsiteX6624" fmla="*/ 2003940 w 4699113"/>
              <a:gd name="connsiteY6624" fmla="*/ 2136954 h 4925960"/>
              <a:gd name="connsiteX6625" fmla="*/ 2003940 w 4699113"/>
              <a:gd name="connsiteY6625" fmla="*/ 2110279 h 4925960"/>
              <a:gd name="connsiteX6626" fmla="*/ 2003940 w 4699113"/>
              <a:gd name="connsiteY6626" fmla="*/ 2074713 h 4925960"/>
              <a:gd name="connsiteX6627" fmla="*/ 1997599 w 4699113"/>
              <a:gd name="connsiteY6627" fmla="*/ 2086568 h 4925960"/>
              <a:gd name="connsiteX6628" fmla="*/ 1991257 w 4699113"/>
              <a:gd name="connsiteY6628" fmla="*/ 2092496 h 4925960"/>
              <a:gd name="connsiteX6629" fmla="*/ 1988086 w 4699113"/>
              <a:gd name="connsiteY6629" fmla="*/ 2104351 h 4925960"/>
              <a:gd name="connsiteX6630" fmla="*/ 1988086 w 4699113"/>
              <a:gd name="connsiteY6630" fmla="*/ 2113243 h 4925960"/>
              <a:gd name="connsiteX6631" fmla="*/ 1988086 w 4699113"/>
              <a:gd name="connsiteY6631" fmla="*/ 2116207 h 4925960"/>
              <a:gd name="connsiteX6632" fmla="*/ 1984916 w 4699113"/>
              <a:gd name="connsiteY6632" fmla="*/ 2119171 h 4925960"/>
              <a:gd name="connsiteX6633" fmla="*/ 1981745 w 4699113"/>
              <a:gd name="connsiteY6633" fmla="*/ 2139918 h 4925960"/>
              <a:gd name="connsiteX6634" fmla="*/ 1978574 w 4699113"/>
              <a:gd name="connsiteY6634" fmla="*/ 2160665 h 4925960"/>
              <a:gd name="connsiteX6635" fmla="*/ 1975403 w 4699113"/>
              <a:gd name="connsiteY6635" fmla="*/ 2178448 h 4925960"/>
              <a:gd name="connsiteX6636" fmla="*/ 1959549 w 4699113"/>
              <a:gd name="connsiteY6636" fmla="*/ 2181412 h 4925960"/>
              <a:gd name="connsiteX6637" fmla="*/ 1918329 w 4699113"/>
              <a:gd name="connsiteY6637" fmla="*/ 2190304 h 4925960"/>
              <a:gd name="connsiteX6638" fmla="*/ 1883450 w 4699113"/>
              <a:gd name="connsiteY6638" fmla="*/ 2175484 h 4925960"/>
              <a:gd name="connsiteX6639" fmla="*/ 1854913 w 4699113"/>
              <a:gd name="connsiteY6639" fmla="*/ 2169557 h 4925960"/>
              <a:gd name="connsiteX6640" fmla="*/ 1829547 w 4699113"/>
              <a:gd name="connsiteY6640" fmla="*/ 2181412 h 4925960"/>
              <a:gd name="connsiteX6641" fmla="*/ 1794668 w 4699113"/>
              <a:gd name="connsiteY6641" fmla="*/ 2214015 h 4925960"/>
              <a:gd name="connsiteX6642" fmla="*/ 1756619 w 4699113"/>
              <a:gd name="connsiteY6642" fmla="*/ 2228834 h 4925960"/>
              <a:gd name="connsiteX6643" fmla="*/ 1740765 w 4699113"/>
              <a:gd name="connsiteY6643" fmla="*/ 2234762 h 4925960"/>
              <a:gd name="connsiteX6644" fmla="*/ 1724911 w 4699113"/>
              <a:gd name="connsiteY6644" fmla="*/ 2234762 h 4925960"/>
              <a:gd name="connsiteX6645" fmla="*/ 1718569 w 4699113"/>
              <a:gd name="connsiteY6645" fmla="*/ 2222906 h 4925960"/>
              <a:gd name="connsiteX6646" fmla="*/ 1721740 w 4699113"/>
              <a:gd name="connsiteY6646" fmla="*/ 2211051 h 4925960"/>
              <a:gd name="connsiteX6647" fmla="*/ 1721740 w 4699113"/>
              <a:gd name="connsiteY6647" fmla="*/ 2178448 h 4925960"/>
              <a:gd name="connsiteX6648" fmla="*/ 1721740 w 4699113"/>
              <a:gd name="connsiteY6648" fmla="*/ 2148810 h 4925960"/>
              <a:gd name="connsiteX6649" fmla="*/ 1718569 w 4699113"/>
              <a:gd name="connsiteY6649" fmla="*/ 2145846 h 4925960"/>
              <a:gd name="connsiteX6650" fmla="*/ 1709057 w 4699113"/>
              <a:gd name="connsiteY6650" fmla="*/ 2145846 h 4925960"/>
              <a:gd name="connsiteX6651" fmla="*/ 1709057 w 4699113"/>
              <a:gd name="connsiteY6651" fmla="*/ 2169557 h 4925960"/>
              <a:gd name="connsiteX6652" fmla="*/ 1702715 w 4699113"/>
              <a:gd name="connsiteY6652" fmla="*/ 2190304 h 4925960"/>
              <a:gd name="connsiteX6653" fmla="*/ 1693203 w 4699113"/>
              <a:gd name="connsiteY6653" fmla="*/ 2187340 h 4925960"/>
              <a:gd name="connsiteX6654" fmla="*/ 1680520 w 4699113"/>
              <a:gd name="connsiteY6654" fmla="*/ 2178448 h 4925960"/>
              <a:gd name="connsiteX6655" fmla="*/ 1696374 w 4699113"/>
              <a:gd name="connsiteY6655" fmla="*/ 2208087 h 4925960"/>
              <a:gd name="connsiteX6656" fmla="*/ 1693203 w 4699113"/>
              <a:gd name="connsiteY6656" fmla="*/ 2237726 h 4925960"/>
              <a:gd name="connsiteX6657" fmla="*/ 1686861 w 4699113"/>
              <a:gd name="connsiteY6657" fmla="*/ 2240690 h 4925960"/>
              <a:gd name="connsiteX6658" fmla="*/ 1680520 w 4699113"/>
              <a:gd name="connsiteY6658" fmla="*/ 2240690 h 4925960"/>
              <a:gd name="connsiteX6659" fmla="*/ 1632958 w 4699113"/>
              <a:gd name="connsiteY6659" fmla="*/ 2255509 h 4925960"/>
              <a:gd name="connsiteX6660" fmla="*/ 1585396 w 4699113"/>
              <a:gd name="connsiteY6660" fmla="*/ 2243653 h 4925960"/>
              <a:gd name="connsiteX6661" fmla="*/ 1550517 w 4699113"/>
              <a:gd name="connsiteY6661" fmla="*/ 2237726 h 4925960"/>
              <a:gd name="connsiteX6662" fmla="*/ 1521980 w 4699113"/>
              <a:gd name="connsiteY6662" fmla="*/ 2255509 h 4925960"/>
              <a:gd name="connsiteX6663" fmla="*/ 1502955 w 4699113"/>
              <a:gd name="connsiteY6663" fmla="*/ 2273292 h 4925960"/>
              <a:gd name="connsiteX6664" fmla="*/ 1477589 w 4699113"/>
              <a:gd name="connsiteY6664" fmla="*/ 2285148 h 4925960"/>
              <a:gd name="connsiteX6665" fmla="*/ 1458564 w 4699113"/>
              <a:gd name="connsiteY6665" fmla="*/ 2299967 h 4925960"/>
              <a:gd name="connsiteX6666" fmla="*/ 1436369 w 4699113"/>
              <a:gd name="connsiteY6666" fmla="*/ 2294039 h 4925960"/>
              <a:gd name="connsiteX6667" fmla="*/ 1430027 w 4699113"/>
              <a:gd name="connsiteY6667" fmla="*/ 2291076 h 4925960"/>
              <a:gd name="connsiteX6668" fmla="*/ 1430027 w 4699113"/>
              <a:gd name="connsiteY6668" fmla="*/ 2297003 h 4925960"/>
              <a:gd name="connsiteX6669" fmla="*/ 1417344 w 4699113"/>
              <a:gd name="connsiteY6669" fmla="*/ 2305895 h 4925960"/>
              <a:gd name="connsiteX6670" fmla="*/ 1401490 w 4699113"/>
              <a:gd name="connsiteY6670" fmla="*/ 2311823 h 4925960"/>
              <a:gd name="connsiteX6671" fmla="*/ 1350757 w 4699113"/>
              <a:gd name="connsiteY6671" fmla="*/ 2323678 h 4925960"/>
              <a:gd name="connsiteX6672" fmla="*/ 1300025 w 4699113"/>
              <a:gd name="connsiteY6672" fmla="*/ 2323678 h 4925960"/>
              <a:gd name="connsiteX6673" fmla="*/ 1296854 w 4699113"/>
              <a:gd name="connsiteY6673" fmla="*/ 2323678 h 4925960"/>
              <a:gd name="connsiteX6674" fmla="*/ 1290512 w 4699113"/>
              <a:gd name="connsiteY6674" fmla="*/ 2320714 h 4925960"/>
              <a:gd name="connsiteX6675" fmla="*/ 1290512 w 4699113"/>
              <a:gd name="connsiteY6675" fmla="*/ 2317750 h 4925960"/>
              <a:gd name="connsiteX6676" fmla="*/ 1281000 w 4699113"/>
              <a:gd name="connsiteY6676" fmla="*/ 2317750 h 4925960"/>
              <a:gd name="connsiteX6677" fmla="*/ 1268317 w 4699113"/>
              <a:gd name="connsiteY6677" fmla="*/ 2314786 h 4925960"/>
              <a:gd name="connsiteX6678" fmla="*/ 1249292 w 4699113"/>
              <a:gd name="connsiteY6678" fmla="*/ 2311823 h 4925960"/>
              <a:gd name="connsiteX6679" fmla="*/ 1236609 w 4699113"/>
              <a:gd name="connsiteY6679" fmla="*/ 2320714 h 4925960"/>
              <a:gd name="connsiteX6680" fmla="*/ 1195389 w 4699113"/>
              <a:gd name="connsiteY6680" fmla="*/ 2347389 h 4925960"/>
              <a:gd name="connsiteX6681" fmla="*/ 1150998 w 4699113"/>
              <a:gd name="connsiteY6681" fmla="*/ 2368136 h 4925960"/>
              <a:gd name="connsiteX6682" fmla="*/ 1144656 w 4699113"/>
              <a:gd name="connsiteY6682" fmla="*/ 2374064 h 4925960"/>
              <a:gd name="connsiteX6683" fmla="*/ 1131973 w 4699113"/>
              <a:gd name="connsiteY6683" fmla="*/ 2368136 h 4925960"/>
              <a:gd name="connsiteX6684" fmla="*/ 1131973 w 4699113"/>
              <a:gd name="connsiteY6684" fmla="*/ 2362209 h 4925960"/>
              <a:gd name="connsiteX6685" fmla="*/ 1135144 w 4699113"/>
              <a:gd name="connsiteY6685" fmla="*/ 2356281 h 4925960"/>
              <a:gd name="connsiteX6686" fmla="*/ 1135144 w 4699113"/>
              <a:gd name="connsiteY6686" fmla="*/ 2344425 h 4925960"/>
              <a:gd name="connsiteX6687" fmla="*/ 1135144 w 4699113"/>
              <a:gd name="connsiteY6687" fmla="*/ 2335534 h 4925960"/>
              <a:gd name="connsiteX6688" fmla="*/ 1112948 w 4699113"/>
              <a:gd name="connsiteY6688" fmla="*/ 2341461 h 4925960"/>
              <a:gd name="connsiteX6689" fmla="*/ 1106606 w 4699113"/>
              <a:gd name="connsiteY6689" fmla="*/ 2362209 h 4925960"/>
              <a:gd name="connsiteX6690" fmla="*/ 1103436 w 4699113"/>
              <a:gd name="connsiteY6690" fmla="*/ 2377028 h 4925960"/>
              <a:gd name="connsiteX6691" fmla="*/ 1093923 w 4699113"/>
              <a:gd name="connsiteY6691" fmla="*/ 2385919 h 4925960"/>
              <a:gd name="connsiteX6692" fmla="*/ 1065386 w 4699113"/>
              <a:gd name="connsiteY6692" fmla="*/ 2388883 h 4925960"/>
              <a:gd name="connsiteX6693" fmla="*/ 1040020 w 4699113"/>
              <a:gd name="connsiteY6693" fmla="*/ 2394811 h 4925960"/>
              <a:gd name="connsiteX6694" fmla="*/ 1020995 w 4699113"/>
              <a:gd name="connsiteY6694" fmla="*/ 2400739 h 4925960"/>
              <a:gd name="connsiteX6695" fmla="*/ 1005141 w 4699113"/>
              <a:gd name="connsiteY6695" fmla="*/ 2394811 h 4925960"/>
              <a:gd name="connsiteX6696" fmla="*/ 1005141 w 4699113"/>
              <a:gd name="connsiteY6696" fmla="*/ 2388883 h 4925960"/>
              <a:gd name="connsiteX6697" fmla="*/ 1001970 w 4699113"/>
              <a:gd name="connsiteY6697" fmla="*/ 2388883 h 4925960"/>
              <a:gd name="connsiteX6698" fmla="*/ 973433 w 4699113"/>
              <a:gd name="connsiteY6698" fmla="*/ 2379992 h 4925960"/>
              <a:gd name="connsiteX6699" fmla="*/ 941725 w 4699113"/>
              <a:gd name="connsiteY6699" fmla="*/ 2377028 h 4925960"/>
              <a:gd name="connsiteX6700" fmla="*/ 935384 w 4699113"/>
              <a:gd name="connsiteY6700" fmla="*/ 2368136 h 4925960"/>
              <a:gd name="connsiteX6701" fmla="*/ 935384 w 4699113"/>
              <a:gd name="connsiteY6701" fmla="*/ 2356281 h 4925960"/>
              <a:gd name="connsiteX6702" fmla="*/ 951238 w 4699113"/>
              <a:gd name="connsiteY6702" fmla="*/ 2356281 h 4925960"/>
              <a:gd name="connsiteX6703" fmla="*/ 957579 w 4699113"/>
              <a:gd name="connsiteY6703" fmla="*/ 2347389 h 4925960"/>
              <a:gd name="connsiteX6704" fmla="*/ 954408 w 4699113"/>
              <a:gd name="connsiteY6704" fmla="*/ 2344425 h 4925960"/>
              <a:gd name="connsiteX6705" fmla="*/ 941725 w 4699113"/>
              <a:gd name="connsiteY6705" fmla="*/ 2344425 h 4925960"/>
              <a:gd name="connsiteX6706" fmla="*/ 935384 w 4699113"/>
              <a:gd name="connsiteY6706" fmla="*/ 2347389 h 4925960"/>
              <a:gd name="connsiteX6707" fmla="*/ 935384 w 4699113"/>
              <a:gd name="connsiteY6707" fmla="*/ 2356281 h 4925960"/>
              <a:gd name="connsiteX6708" fmla="*/ 932213 w 4699113"/>
              <a:gd name="connsiteY6708" fmla="*/ 2359245 h 4925960"/>
              <a:gd name="connsiteX6709" fmla="*/ 929042 w 4699113"/>
              <a:gd name="connsiteY6709" fmla="*/ 2359245 h 4925960"/>
              <a:gd name="connsiteX6710" fmla="*/ 919530 w 4699113"/>
              <a:gd name="connsiteY6710" fmla="*/ 2388883 h 4925960"/>
              <a:gd name="connsiteX6711" fmla="*/ 894163 w 4699113"/>
              <a:gd name="connsiteY6711" fmla="*/ 2385919 h 4925960"/>
              <a:gd name="connsiteX6712" fmla="*/ 894163 w 4699113"/>
              <a:gd name="connsiteY6712" fmla="*/ 2388883 h 4925960"/>
              <a:gd name="connsiteX6713" fmla="*/ 890993 w 4699113"/>
              <a:gd name="connsiteY6713" fmla="*/ 2388883 h 4925960"/>
              <a:gd name="connsiteX6714" fmla="*/ 903676 w 4699113"/>
              <a:gd name="connsiteY6714" fmla="*/ 2406667 h 4925960"/>
              <a:gd name="connsiteX6715" fmla="*/ 903676 w 4699113"/>
              <a:gd name="connsiteY6715" fmla="*/ 2427414 h 4925960"/>
              <a:gd name="connsiteX6716" fmla="*/ 935384 w 4699113"/>
              <a:gd name="connsiteY6716" fmla="*/ 2406667 h 4925960"/>
              <a:gd name="connsiteX6717" fmla="*/ 973433 w 4699113"/>
              <a:gd name="connsiteY6717" fmla="*/ 2406667 h 4925960"/>
              <a:gd name="connsiteX6718" fmla="*/ 1008312 w 4699113"/>
              <a:gd name="connsiteY6718" fmla="*/ 2418522 h 4925960"/>
              <a:gd name="connsiteX6719" fmla="*/ 1049532 w 4699113"/>
              <a:gd name="connsiteY6719" fmla="*/ 2418522 h 4925960"/>
              <a:gd name="connsiteX6720" fmla="*/ 1078069 w 4699113"/>
              <a:gd name="connsiteY6720" fmla="*/ 2409630 h 4925960"/>
              <a:gd name="connsiteX6721" fmla="*/ 1103436 w 4699113"/>
              <a:gd name="connsiteY6721" fmla="*/ 2406667 h 4925960"/>
              <a:gd name="connsiteX6722" fmla="*/ 1173193 w 4699113"/>
              <a:gd name="connsiteY6722" fmla="*/ 2388883 h 4925960"/>
              <a:gd name="connsiteX6723" fmla="*/ 1233438 w 4699113"/>
              <a:gd name="connsiteY6723" fmla="*/ 2353317 h 4925960"/>
              <a:gd name="connsiteX6724" fmla="*/ 1239780 w 4699113"/>
              <a:gd name="connsiteY6724" fmla="*/ 2347389 h 4925960"/>
              <a:gd name="connsiteX6725" fmla="*/ 1249292 w 4699113"/>
              <a:gd name="connsiteY6725" fmla="*/ 2347389 h 4925960"/>
              <a:gd name="connsiteX6726" fmla="*/ 1268317 w 4699113"/>
              <a:gd name="connsiteY6726" fmla="*/ 2356281 h 4925960"/>
              <a:gd name="connsiteX6727" fmla="*/ 1290512 w 4699113"/>
              <a:gd name="connsiteY6727" fmla="*/ 2365173 h 4925960"/>
              <a:gd name="connsiteX6728" fmla="*/ 1277829 w 4699113"/>
              <a:gd name="connsiteY6728" fmla="*/ 2374064 h 4925960"/>
              <a:gd name="connsiteX6729" fmla="*/ 1261975 w 4699113"/>
              <a:gd name="connsiteY6729" fmla="*/ 2368136 h 4925960"/>
              <a:gd name="connsiteX6730" fmla="*/ 1258804 w 4699113"/>
              <a:gd name="connsiteY6730" fmla="*/ 2374064 h 4925960"/>
              <a:gd name="connsiteX6731" fmla="*/ 1258804 w 4699113"/>
              <a:gd name="connsiteY6731" fmla="*/ 2377028 h 4925960"/>
              <a:gd name="connsiteX6732" fmla="*/ 1281000 w 4699113"/>
              <a:gd name="connsiteY6732" fmla="*/ 2388883 h 4925960"/>
              <a:gd name="connsiteX6733" fmla="*/ 1287342 w 4699113"/>
              <a:gd name="connsiteY6733" fmla="*/ 2418522 h 4925960"/>
              <a:gd name="connsiteX6734" fmla="*/ 1290512 w 4699113"/>
              <a:gd name="connsiteY6734" fmla="*/ 2421486 h 4925960"/>
              <a:gd name="connsiteX6735" fmla="*/ 1296854 w 4699113"/>
              <a:gd name="connsiteY6735" fmla="*/ 2421486 h 4925960"/>
              <a:gd name="connsiteX6736" fmla="*/ 1306366 w 4699113"/>
              <a:gd name="connsiteY6736" fmla="*/ 2418522 h 4925960"/>
              <a:gd name="connsiteX6737" fmla="*/ 1319049 w 4699113"/>
              <a:gd name="connsiteY6737" fmla="*/ 2421486 h 4925960"/>
              <a:gd name="connsiteX6738" fmla="*/ 1319049 w 4699113"/>
              <a:gd name="connsiteY6738" fmla="*/ 2427414 h 4925960"/>
              <a:gd name="connsiteX6739" fmla="*/ 1322220 w 4699113"/>
              <a:gd name="connsiteY6739" fmla="*/ 2430378 h 4925960"/>
              <a:gd name="connsiteX6740" fmla="*/ 1328562 w 4699113"/>
              <a:gd name="connsiteY6740" fmla="*/ 2427414 h 4925960"/>
              <a:gd name="connsiteX6741" fmla="*/ 1328562 w 4699113"/>
              <a:gd name="connsiteY6741" fmla="*/ 2421486 h 4925960"/>
              <a:gd name="connsiteX6742" fmla="*/ 1328562 w 4699113"/>
              <a:gd name="connsiteY6742" fmla="*/ 2409630 h 4925960"/>
              <a:gd name="connsiteX6743" fmla="*/ 1331733 w 4699113"/>
              <a:gd name="connsiteY6743" fmla="*/ 2400739 h 4925960"/>
              <a:gd name="connsiteX6744" fmla="*/ 1344416 w 4699113"/>
              <a:gd name="connsiteY6744" fmla="*/ 2382956 h 4925960"/>
              <a:gd name="connsiteX6745" fmla="*/ 1357099 w 4699113"/>
              <a:gd name="connsiteY6745" fmla="*/ 2374064 h 4925960"/>
              <a:gd name="connsiteX6746" fmla="*/ 1369782 w 4699113"/>
              <a:gd name="connsiteY6746" fmla="*/ 2374064 h 4925960"/>
              <a:gd name="connsiteX6747" fmla="*/ 1379294 w 4699113"/>
              <a:gd name="connsiteY6747" fmla="*/ 2385919 h 4925960"/>
              <a:gd name="connsiteX6748" fmla="*/ 1388807 w 4699113"/>
              <a:gd name="connsiteY6748" fmla="*/ 2379992 h 4925960"/>
              <a:gd name="connsiteX6749" fmla="*/ 1395148 w 4699113"/>
              <a:gd name="connsiteY6749" fmla="*/ 2379992 h 4925960"/>
              <a:gd name="connsiteX6750" fmla="*/ 1395148 w 4699113"/>
              <a:gd name="connsiteY6750" fmla="*/ 2362209 h 4925960"/>
              <a:gd name="connsiteX6751" fmla="*/ 1388807 w 4699113"/>
              <a:gd name="connsiteY6751" fmla="*/ 2365173 h 4925960"/>
              <a:gd name="connsiteX6752" fmla="*/ 1366611 w 4699113"/>
              <a:gd name="connsiteY6752" fmla="*/ 2365173 h 4925960"/>
              <a:gd name="connsiteX6753" fmla="*/ 1347587 w 4699113"/>
              <a:gd name="connsiteY6753" fmla="*/ 2365173 h 4925960"/>
              <a:gd name="connsiteX6754" fmla="*/ 1344416 w 4699113"/>
              <a:gd name="connsiteY6754" fmla="*/ 2362209 h 4925960"/>
              <a:gd name="connsiteX6755" fmla="*/ 1341245 w 4699113"/>
              <a:gd name="connsiteY6755" fmla="*/ 2353317 h 4925960"/>
              <a:gd name="connsiteX6756" fmla="*/ 1344416 w 4699113"/>
              <a:gd name="connsiteY6756" fmla="*/ 2347389 h 4925960"/>
              <a:gd name="connsiteX6757" fmla="*/ 1350757 w 4699113"/>
              <a:gd name="connsiteY6757" fmla="*/ 2344425 h 4925960"/>
              <a:gd name="connsiteX6758" fmla="*/ 1395148 w 4699113"/>
              <a:gd name="connsiteY6758" fmla="*/ 2338497 h 4925960"/>
              <a:gd name="connsiteX6759" fmla="*/ 1439540 w 4699113"/>
              <a:gd name="connsiteY6759" fmla="*/ 2326642 h 4925960"/>
              <a:gd name="connsiteX6760" fmla="*/ 1483931 w 4699113"/>
              <a:gd name="connsiteY6760" fmla="*/ 2314786 h 4925960"/>
              <a:gd name="connsiteX6761" fmla="*/ 1525151 w 4699113"/>
              <a:gd name="connsiteY6761" fmla="*/ 2291076 h 4925960"/>
              <a:gd name="connsiteX6762" fmla="*/ 1541005 w 4699113"/>
              <a:gd name="connsiteY6762" fmla="*/ 2279220 h 4925960"/>
              <a:gd name="connsiteX6763" fmla="*/ 1560030 w 4699113"/>
              <a:gd name="connsiteY6763" fmla="*/ 2282184 h 4925960"/>
              <a:gd name="connsiteX6764" fmla="*/ 1594908 w 4699113"/>
              <a:gd name="connsiteY6764" fmla="*/ 2291076 h 4925960"/>
              <a:gd name="connsiteX6765" fmla="*/ 1629787 w 4699113"/>
              <a:gd name="connsiteY6765" fmla="*/ 2282184 h 4925960"/>
              <a:gd name="connsiteX6766" fmla="*/ 1674178 w 4699113"/>
              <a:gd name="connsiteY6766" fmla="*/ 2276256 h 4925960"/>
              <a:gd name="connsiteX6767" fmla="*/ 1718569 w 4699113"/>
              <a:gd name="connsiteY6767" fmla="*/ 2264401 h 4925960"/>
              <a:gd name="connsiteX6768" fmla="*/ 1778814 w 4699113"/>
              <a:gd name="connsiteY6768" fmla="*/ 2249581 h 4925960"/>
              <a:gd name="connsiteX6769" fmla="*/ 1829547 w 4699113"/>
              <a:gd name="connsiteY6769" fmla="*/ 2216979 h 4925960"/>
              <a:gd name="connsiteX6770" fmla="*/ 1848572 w 4699113"/>
              <a:gd name="connsiteY6770" fmla="*/ 2208087 h 4925960"/>
              <a:gd name="connsiteX6771" fmla="*/ 1867596 w 4699113"/>
              <a:gd name="connsiteY6771" fmla="*/ 2211051 h 4925960"/>
              <a:gd name="connsiteX6772" fmla="*/ 1880280 w 4699113"/>
              <a:gd name="connsiteY6772" fmla="*/ 2216979 h 4925960"/>
              <a:gd name="connsiteX6773" fmla="*/ 1899304 w 4699113"/>
              <a:gd name="connsiteY6773" fmla="*/ 2219943 h 4925960"/>
              <a:gd name="connsiteX6774" fmla="*/ 1975403 w 4699113"/>
              <a:gd name="connsiteY6774" fmla="*/ 2208087 h 4925960"/>
              <a:gd name="connsiteX6775" fmla="*/ 2051502 w 4699113"/>
              <a:gd name="connsiteY6775" fmla="*/ 2187340 h 4925960"/>
              <a:gd name="connsiteX6776" fmla="*/ 2095893 w 4699113"/>
              <a:gd name="connsiteY6776" fmla="*/ 2175484 h 4925960"/>
              <a:gd name="connsiteX6777" fmla="*/ 2133943 w 4699113"/>
              <a:gd name="connsiteY6777" fmla="*/ 2151773 h 4925960"/>
              <a:gd name="connsiteX6778" fmla="*/ 2152968 w 4699113"/>
              <a:gd name="connsiteY6778" fmla="*/ 2136954 h 4925960"/>
              <a:gd name="connsiteX6779" fmla="*/ 2175163 w 4699113"/>
              <a:gd name="connsiteY6779" fmla="*/ 2145846 h 4925960"/>
              <a:gd name="connsiteX6780" fmla="*/ 2197358 w 4699113"/>
              <a:gd name="connsiteY6780" fmla="*/ 2148810 h 4925960"/>
              <a:gd name="connsiteX6781" fmla="*/ 2222725 w 4699113"/>
              <a:gd name="connsiteY6781" fmla="*/ 2148810 h 4925960"/>
              <a:gd name="connsiteX6782" fmla="*/ 2295653 w 4699113"/>
              <a:gd name="connsiteY6782" fmla="*/ 2131026 h 4925960"/>
              <a:gd name="connsiteX6783" fmla="*/ 2371752 w 4699113"/>
              <a:gd name="connsiteY6783" fmla="*/ 2113243 h 4925960"/>
              <a:gd name="connsiteX6784" fmla="*/ 2400289 w 4699113"/>
              <a:gd name="connsiteY6784" fmla="*/ 2107315 h 4925960"/>
              <a:gd name="connsiteX6785" fmla="*/ 2425656 w 4699113"/>
              <a:gd name="connsiteY6785" fmla="*/ 2089532 h 4925960"/>
              <a:gd name="connsiteX6786" fmla="*/ 2463705 w 4699113"/>
              <a:gd name="connsiteY6786" fmla="*/ 2068785 h 4925960"/>
              <a:gd name="connsiteX6787" fmla="*/ 2504925 w 4699113"/>
              <a:gd name="connsiteY6787" fmla="*/ 2074713 h 4925960"/>
              <a:gd name="connsiteX6788" fmla="*/ 2511267 w 4699113"/>
              <a:gd name="connsiteY6788" fmla="*/ 2074713 h 4925960"/>
              <a:gd name="connsiteX6789" fmla="*/ 2523950 w 4699113"/>
              <a:gd name="connsiteY6789" fmla="*/ 2074713 h 4925960"/>
              <a:gd name="connsiteX6790" fmla="*/ 2612732 w 4699113"/>
              <a:gd name="connsiteY6790" fmla="*/ 2056929 h 4925960"/>
              <a:gd name="connsiteX6791" fmla="*/ 2701514 w 4699113"/>
              <a:gd name="connsiteY6791" fmla="*/ 2036182 h 4925960"/>
              <a:gd name="connsiteX6792" fmla="*/ 2726881 w 4699113"/>
              <a:gd name="connsiteY6792" fmla="*/ 2027291 h 4925960"/>
              <a:gd name="connsiteX6793" fmla="*/ 2749076 w 4699113"/>
              <a:gd name="connsiteY6793" fmla="*/ 2009507 h 4925960"/>
              <a:gd name="connsiteX6794" fmla="*/ 2771272 w 4699113"/>
              <a:gd name="connsiteY6794" fmla="*/ 1994688 h 4925960"/>
              <a:gd name="connsiteX6795" fmla="*/ 2793467 w 4699113"/>
              <a:gd name="connsiteY6795" fmla="*/ 2000616 h 4925960"/>
              <a:gd name="connsiteX6796" fmla="*/ 2799809 w 4699113"/>
              <a:gd name="connsiteY6796" fmla="*/ 2003580 h 4925960"/>
              <a:gd name="connsiteX6797" fmla="*/ 2802980 w 4699113"/>
              <a:gd name="connsiteY6797" fmla="*/ 2006544 h 4925960"/>
              <a:gd name="connsiteX6798" fmla="*/ 2815663 w 4699113"/>
              <a:gd name="connsiteY6798" fmla="*/ 2006544 h 4925960"/>
              <a:gd name="connsiteX6799" fmla="*/ 2831517 w 4699113"/>
              <a:gd name="connsiteY6799" fmla="*/ 2009507 h 4925960"/>
              <a:gd name="connsiteX6800" fmla="*/ 2882250 w 4699113"/>
              <a:gd name="connsiteY6800" fmla="*/ 1994688 h 4925960"/>
              <a:gd name="connsiteX6801" fmla="*/ 2932982 w 4699113"/>
              <a:gd name="connsiteY6801" fmla="*/ 1982832 h 4925960"/>
              <a:gd name="connsiteX6802" fmla="*/ 2986886 w 4699113"/>
              <a:gd name="connsiteY6802" fmla="*/ 1970977 h 4925960"/>
              <a:gd name="connsiteX6803" fmla="*/ 3028106 w 4699113"/>
              <a:gd name="connsiteY6803" fmla="*/ 1938374 h 4925960"/>
              <a:gd name="connsiteX6804" fmla="*/ 3053472 w 4699113"/>
              <a:gd name="connsiteY6804" fmla="*/ 1917627 h 4925960"/>
              <a:gd name="connsiteX6805" fmla="*/ 3088351 w 4699113"/>
              <a:gd name="connsiteY6805" fmla="*/ 1911699 h 4925960"/>
              <a:gd name="connsiteX6806" fmla="*/ 3097863 w 4699113"/>
              <a:gd name="connsiteY6806" fmla="*/ 1905772 h 4925960"/>
              <a:gd name="connsiteX6807" fmla="*/ 3097863 w 4699113"/>
              <a:gd name="connsiteY6807" fmla="*/ 1896880 h 4925960"/>
              <a:gd name="connsiteX6808" fmla="*/ 3085180 w 4699113"/>
              <a:gd name="connsiteY6808" fmla="*/ 1887988 h 4925960"/>
              <a:gd name="connsiteX6809" fmla="*/ 3072497 w 4699113"/>
              <a:gd name="connsiteY6809" fmla="*/ 1887988 h 4925960"/>
              <a:gd name="connsiteX6810" fmla="*/ 3059814 w 4699113"/>
              <a:gd name="connsiteY6810" fmla="*/ 1890952 h 4925960"/>
              <a:gd name="connsiteX6811" fmla="*/ 3043960 w 4699113"/>
              <a:gd name="connsiteY6811" fmla="*/ 1896880 h 4925960"/>
              <a:gd name="connsiteX6812" fmla="*/ 3031277 w 4699113"/>
              <a:gd name="connsiteY6812" fmla="*/ 1890952 h 4925960"/>
              <a:gd name="connsiteX6813" fmla="*/ 3031277 w 4699113"/>
              <a:gd name="connsiteY6813" fmla="*/ 1879097 h 4925960"/>
              <a:gd name="connsiteX6814" fmla="*/ 3043960 w 4699113"/>
              <a:gd name="connsiteY6814" fmla="*/ 1867241 h 4925960"/>
              <a:gd name="connsiteX6815" fmla="*/ 3062984 w 4699113"/>
              <a:gd name="connsiteY6815" fmla="*/ 1864278 h 4925960"/>
              <a:gd name="connsiteX6816" fmla="*/ 3078838 w 4699113"/>
              <a:gd name="connsiteY6816" fmla="*/ 1861314 h 4925960"/>
              <a:gd name="connsiteX6817" fmla="*/ 3094692 w 4699113"/>
              <a:gd name="connsiteY6817" fmla="*/ 1864278 h 4925960"/>
              <a:gd name="connsiteX6818" fmla="*/ 3101034 w 4699113"/>
              <a:gd name="connsiteY6818" fmla="*/ 1870205 h 4925960"/>
              <a:gd name="connsiteX6819" fmla="*/ 3113717 w 4699113"/>
              <a:gd name="connsiteY6819" fmla="*/ 1867241 h 4925960"/>
              <a:gd name="connsiteX6820" fmla="*/ 3107376 w 4699113"/>
              <a:gd name="connsiteY6820" fmla="*/ 1855386 h 4925960"/>
              <a:gd name="connsiteX6821" fmla="*/ 3097863 w 4699113"/>
              <a:gd name="connsiteY6821" fmla="*/ 1846494 h 4925960"/>
              <a:gd name="connsiteX6822" fmla="*/ 3082009 w 4699113"/>
              <a:gd name="connsiteY6822" fmla="*/ 1843530 h 4925960"/>
              <a:gd name="connsiteX6823" fmla="*/ 3078838 w 4699113"/>
              <a:gd name="connsiteY6823" fmla="*/ 1828711 h 4925960"/>
              <a:gd name="connsiteX6824" fmla="*/ 1464906 w 4699113"/>
              <a:gd name="connsiteY6824" fmla="*/ 1822783 h 4925960"/>
              <a:gd name="connsiteX6825" fmla="*/ 1477589 w 4699113"/>
              <a:gd name="connsiteY6825" fmla="*/ 1828711 h 4925960"/>
              <a:gd name="connsiteX6826" fmla="*/ 1487101 w 4699113"/>
              <a:gd name="connsiteY6826" fmla="*/ 1840566 h 4925960"/>
              <a:gd name="connsiteX6827" fmla="*/ 1477589 w 4699113"/>
              <a:gd name="connsiteY6827" fmla="*/ 1855386 h 4925960"/>
              <a:gd name="connsiteX6828" fmla="*/ 1461735 w 4699113"/>
              <a:gd name="connsiteY6828" fmla="*/ 1864278 h 4925960"/>
              <a:gd name="connsiteX6829" fmla="*/ 1461735 w 4699113"/>
              <a:gd name="connsiteY6829" fmla="*/ 1849458 h 4925960"/>
              <a:gd name="connsiteX6830" fmla="*/ 1445881 w 4699113"/>
              <a:gd name="connsiteY6830" fmla="*/ 1846494 h 4925960"/>
              <a:gd name="connsiteX6831" fmla="*/ 1445881 w 4699113"/>
              <a:gd name="connsiteY6831" fmla="*/ 1840566 h 4925960"/>
              <a:gd name="connsiteX6832" fmla="*/ 1455393 w 4699113"/>
              <a:gd name="connsiteY6832" fmla="*/ 1828711 h 4925960"/>
              <a:gd name="connsiteX6833" fmla="*/ 2582414 w 4699113"/>
              <a:gd name="connsiteY6833" fmla="*/ 1819857 h 4925960"/>
              <a:gd name="connsiteX6834" fmla="*/ 2588236 w 4699113"/>
              <a:gd name="connsiteY6834" fmla="*/ 1834065 h 4925960"/>
              <a:gd name="connsiteX6835" fmla="*/ 2599876 w 4699113"/>
              <a:gd name="connsiteY6835" fmla="*/ 1834065 h 4925960"/>
              <a:gd name="connsiteX6836" fmla="*/ 2588236 w 4699113"/>
              <a:gd name="connsiteY6836" fmla="*/ 1826962 h 4925960"/>
              <a:gd name="connsiteX6837" fmla="*/ 2162480 w 4699113"/>
              <a:gd name="connsiteY6837" fmla="*/ 1819819 h 4925960"/>
              <a:gd name="connsiteX6838" fmla="*/ 2140284 w 4699113"/>
              <a:gd name="connsiteY6838" fmla="*/ 1834639 h 4925960"/>
              <a:gd name="connsiteX6839" fmla="*/ 2143455 w 4699113"/>
              <a:gd name="connsiteY6839" fmla="*/ 1840566 h 4925960"/>
              <a:gd name="connsiteX6840" fmla="*/ 2146626 w 4699113"/>
              <a:gd name="connsiteY6840" fmla="*/ 1846494 h 4925960"/>
              <a:gd name="connsiteX6841" fmla="*/ 2165650 w 4699113"/>
              <a:gd name="connsiteY6841" fmla="*/ 1840566 h 4925960"/>
              <a:gd name="connsiteX6842" fmla="*/ 2184675 w 4699113"/>
              <a:gd name="connsiteY6842" fmla="*/ 1834639 h 4925960"/>
              <a:gd name="connsiteX6843" fmla="*/ 2187846 w 4699113"/>
              <a:gd name="connsiteY6843" fmla="*/ 1825747 h 4925960"/>
              <a:gd name="connsiteX6844" fmla="*/ 2187846 w 4699113"/>
              <a:gd name="connsiteY6844" fmla="*/ 1819819 h 4925960"/>
              <a:gd name="connsiteX6845" fmla="*/ 1934183 w 4699113"/>
              <a:gd name="connsiteY6845" fmla="*/ 1813892 h 4925960"/>
              <a:gd name="connsiteX6846" fmla="*/ 1905646 w 4699113"/>
              <a:gd name="connsiteY6846" fmla="*/ 1828711 h 4925960"/>
              <a:gd name="connsiteX6847" fmla="*/ 1911987 w 4699113"/>
              <a:gd name="connsiteY6847" fmla="*/ 1828711 h 4925960"/>
              <a:gd name="connsiteX6848" fmla="*/ 1911987 w 4699113"/>
              <a:gd name="connsiteY6848" fmla="*/ 1834639 h 4925960"/>
              <a:gd name="connsiteX6849" fmla="*/ 1934183 w 4699113"/>
              <a:gd name="connsiteY6849" fmla="*/ 1828711 h 4925960"/>
              <a:gd name="connsiteX6850" fmla="*/ 1956379 w 4699113"/>
              <a:gd name="connsiteY6850" fmla="*/ 1840566 h 4925960"/>
              <a:gd name="connsiteX6851" fmla="*/ 1959549 w 4699113"/>
              <a:gd name="connsiteY6851" fmla="*/ 1840566 h 4925960"/>
              <a:gd name="connsiteX6852" fmla="*/ 1965891 w 4699113"/>
              <a:gd name="connsiteY6852" fmla="*/ 1837603 h 4925960"/>
              <a:gd name="connsiteX6853" fmla="*/ 1975403 w 4699113"/>
              <a:gd name="connsiteY6853" fmla="*/ 1834639 h 4925960"/>
              <a:gd name="connsiteX6854" fmla="*/ 1978574 w 4699113"/>
              <a:gd name="connsiteY6854" fmla="*/ 1843530 h 4925960"/>
              <a:gd name="connsiteX6855" fmla="*/ 1981745 w 4699113"/>
              <a:gd name="connsiteY6855" fmla="*/ 1846494 h 4925960"/>
              <a:gd name="connsiteX6856" fmla="*/ 1988086 w 4699113"/>
              <a:gd name="connsiteY6856" fmla="*/ 1846494 h 4925960"/>
              <a:gd name="connsiteX6857" fmla="*/ 1988086 w 4699113"/>
              <a:gd name="connsiteY6857" fmla="*/ 1822783 h 4925960"/>
              <a:gd name="connsiteX6858" fmla="*/ 1962720 w 4699113"/>
              <a:gd name="connsiteY6858" fmla="*/ 1819819 h 4925960"/>
              <a:gd name="connsiteX6859" fmla="*/ 1766131 w 4699113"/>
              <a:gd name="connsiteY6859" fmla="*/ 1805000 h 4925960"/>
              <a:gd name="connsiteX6860" fmla="*/ 1756619 w 4699113"/>
              <a:gd name="connsiteY6860" fmla="*/ 1813892 h 4925960"/>
              <a:gd name="connsiteX6861" fmla="*/ 1750277 w 4699113"/>
              <a:gd name="connsiteY6861" fmla="*/ 1828711 h 4925960"/>
              <a:gd name="connsiteX6862" fmla="*/ 1747106 w 4699113"/>
              <a:gd name="connsiteY6862" fmla="*/ 1867241 h 4925960"/>
              <a:gd name="connsiteX6863" fmla="*/ 1743936 w 4699113"/>
              <a:gd name="connsiteY6863" fmla="*/ 1905772 h 4925960"/>
              <a:gd name="connsiteX6864" fmla="*/ 1766131 w 4699113"/>
              <a:gd name="connsiteY6864" fmla="*/ 1902808 h 4925960"/>
              <a:gd name="connsiteX6865" fmla="*/ 1769302 w 4699113"/>
              <a:gd name="connsiteY6865" fmla="*/ 1882061 h 4925960"/>
              <a:gd name="connsiteX6866" fmla="*/ 1772473 w 4699113"/>
              <a:gd name="connsiteY6866" fmla="*/ 1870205 h 4925960"/>
              <a:gd name="connsiteX6867" fmla="*/ 1785156 w 4699113"/>
              <a:gd name="connsiteY6867" fmla="*/ 1864278 h 4925960"/>
              <a:gd name="connsiteX6868" fmla="*/ 1791497 w 4699113"/>
              <a:gd name="connsiteY6868" fmla="*/ 1861314 h 4925960"/>
              <a:gd name="connsiteX6869" fmla="*/ 1801010 w 4699113"/>
              <a:gd name="connsiteY6869" fmla="*/ 1858350 h 4925960"/>
              <a:gd name="connsiteX6870" fmla="*/ 1810522 w 4699113"/>
              <a:gd name="connsiteY6870" fmla="*/ 1858350 h 4925960"/>
              <a:gd name="connsiteX6871" fmla="*/ 1813693 w 4699113"/>
              <a:gd name="connsiteY6871" fmla="*/ 1846494 h 4925960"/>
              <a:gd name="connsiteX6872" fmla="*/ 1807351 w 4699113"/>
              <a:gd name="connsiteY6872" fmla="*/ 1843530 h 4925960"/>
              <a:gd name="connsiteX6873" fmla="*/ 1794668 w 4699113"/>
              <a:gd name="connsiteY6873" fmla="*/ 1846494 h 4925960"/>
              <a:gd name="connsiteX6874" fmla="*/ 1791497 w 4699113"/>
              <a:gd name="connsiteY6874" fmla="*/ 1849458 h 4925960"/>
              <a:gd name="connsiteX6875" fmla="*/ 1785156 w 4699113"/>
              <a:gd name="connsiteY6875" fmla="*/ 1855386 h 4925960"/>
              <a:gd name="connsiteX6876" fmla="*/ 1778814 w 4699113"/>
              <a:gd name="connsiteY6876" fmla="*/ 1858350 h 4925960"/>
              <a:gd name="connsiteX6877" fmla="*/ 1772473 w 4699113"/>
              <a:gd name="connsiteY6877" fmla="*/ 1849458 h 4925960"/>
              <a:gd name="connsiteX6878" fmla="*/ 1769302 w 4699113"/>
              <a:gd name="connsiteY6878" fmla="*/ 1825747 h 4925960"/>
              <a:gd name="connsiteX6879" fmla="*/ 1040020 w 4699113"/>
              <a:gd name="connsiteY6879" fmla="*/ 1802036 h 4925960"/>
              <a:gd name="connsiteX6880" fmla="*/ 1049532 w 4699113"/>
              <a:gd name="connsiteY6880" fmla="*/ 1813892 h 4925960"/>
              <a:gd name="connsiteX6881" fmla="*/ 1055874 w 4699113"/>
              <a:gd name="connsiteY6881" fmla="*/ 1816855 h 4925960"/>
              <a:gd name="connsiteX6882" fmla="*/ 1049532 w 4699113"/>
              <a:gd name="connsiteY6882" fmla="*/ 1819819 h 4925960"/>
              <a:gd name="connsiteX6883" fmla="*/ 1046361 w 4699113"/>
              <a:gd name="connsiteY6883" fmla="*/ 1822783 h 4925960"/>
              <a:gd name="connsiteX6884" fmla="*/ 1043191 w 4699113"/>
              <a:gd name="connsiteY6884" fmla="*/ 1819819 h 4925960"/>
              <a:gd name="connsiteX6885" fmla="*/ 1024166 w 4699113"/>
              <a:gd name="connsiteY6885" fmla="*/ 1813892 h 4925960"/>
              <a:gd name="connsiteX6886" fmla="*/ 1005141 w 4699113"/>
              <a:gd name="connsiteY6886" fmla="*/ 1816855 h 4925960"/>
              <a:gd name="connsiteX6887" fmla="*/ 1014653 w 4699113"/>
              <a:gd name="connsiteY6887" fmla="*/ 1813892 h 4925960"/>
              <a:gd name="connsiteX6888" fmla="*/ 1024166 w 4699113"/>
              <a:gd name="connsiteY6888" fmla="*/ 1807964 h 4925960"/>
              <a:gd name="connsiteX6889" fmla="*/ 2308336 w 4699113"/>
              <a:gd name="connsiteY6889" fmla="*/ 1784253 h 4925960"/>
              <a:gd name="connsiteX6890" fmla="*/ 2282970 w 4699113"/>
              <a:gd name="connsiteY6890" fmla="*/ 1799072 h 4925960"/>
              <a:gd name="connsiteX6891" fmla="*/ 2282970 w 4699113"/>
              <a:gd name="connsiteY6891" fmla="*/ 1805000 h 4925960"/>
              <a:gd name="connsiteX6892" fmla="*/ 2289312 w 4699113"/>
              <a:gd name="connsiteY6892" fmla="*/ 1813892 h 4925960"/>
              <a:gd name="connsiteX6893" fmla="*/ 2292482 w 4699113"/>
              <a:gd name="connsiteY6893" fmla="*/ 1813892 h 4925960"/>
              <a:gd name="connsiteX6894" fmla="*/ 2295653 w 4699113"/>
              <a:gd name="connsiteY6894" fmla="*/ 1813892 h 4925960"/>
              <a:gd name="connsiteX6895" fmla="*/ 2314678 w 4699113"/>
              <a:gd name="connsiteY6895" fmla="*/ 1799072 h 4925960"/>
              <a:gd name="connsiteX6896" fmla="*/ 2333702 w 4699113"/>
              <a:gd name="connsiteY6896" fmla="*/ 1784253 h 4925960"/>
              <a:gd name="connsiteX6897" fmla="*/ 2165650 w 4699113"/>
              <a:gd name="connsiteY6897" fmla="*/ 1778325 h 4925960"/>
              <a:gd name="connsiteX6898" fmla="*/ 2152968 w 4699113"/>
              <a:gd name="connsiteY6898" fmla="*/ 1787217 h 4925960"/>
              <a:gd name="connsiteX6899" fmla="*/ 2168822 w 4699113"/>
              <a:gd name="connsiteY6899" fmla="*/ 1787217 h 4925960"/>
              <a:gd name="connsiteX6900" fmla="*/ 2184675 w 4699113"/>
              <a:gd name="connsiteY6900" fmla="*/ 1778325 h 4925960"/>
              <a:gd name="connsiteX6901" fmla="*/ 2080039 w 4699113"/>
              <a:gd name="connsiteY6901" fmla="*/ 1775361 h 4925960"/>
              <a:gd name="connsiteX6902" fmla="*/ 2067356 w 4699113"/>
              <a:gd name="connsiteY6902" fmla="*/ 1781289 h 4925960"/>
              <a:gd name="connsiteX6903" fmla="*/ 2045160 w 4699113"/>
              <a:gd name="connsiteY6903" fmla="*/ 1802036 h 4925960"/>
              <a:gd name="connsiteX6904" fmla="*/ 2019794 w 4699113"/>
              <a:gd name="connsiteY6904" fmla="*/ 1816855 h 4925960"/>
              <a:gd name="connsiteX6905" fmla="*/ 2026136 w 4699113"/>
              <a:gd name="connsiteY6905" fmla="*/ 1825747 h 4925960"/>
              <a:gd name="connsiteX6906" fmla="*/ 2035648 w 4699113"/>
              <a:gd name="connsiteY6906" fmla="*/ 1825747 h 4925960"/>
              <a:gd name="connsiteX6907" fmla="*/ 2064185 w 4699113"/>
              <a:gd name="connsiteY6907" fmla="*/ 1802036 h 4925960"/>
              <a:gd name="connsiteX6908" fmla="*/ 2092722 w 4699113"/>
              <a:gd name="connsiteY6908" fmla="*/ 1787217 h 4925960"/>
              <a:gd name="connsiteX6909" fmla="*/ 2092722 w 4699113"/>
              <a:gd name="connsiteY6909" fmla="*/ 1802036 h 4925960"/>
              <a:gd name="connsiteX6910" fmla="*/ 2095893 w 4699113"/>
              <a:gd name="connsiteY6910" fmla="*/ 1813892 h 4925960"/>
              <a:gd name="connsiteX6911" fmla="*/ 2111747 w 4699113"/>
              <a:gd name="connsiteY6911" fmla="*/ 1807964 h 4925960"/>
              <a:gd name="connsiteX6912" fmla="*/ 2124430 w 4699113"/>
              <a:gd name="connsiteY6912" fmla="*/ 1799072 h 4925960"/>
              <a:gd name="connsiteX6913" fmla="*/ 2108576 w 4699113"/>
              <a:gd name="connsiteY6913" fmla="*/ 1793145 h 4925960"/>
              <a:gd name="connsiteX6914" fmla="*/ 2092722 w 4699113"/>
              <a:gd name="connsiteY6914" fmla="*/ 1787217 h 4925960"/>
              <a:gd name="connsiteX6915" fmla="*/ 2473217 w 4699113"/>
              <a:gd name="connsiteY6915" fmla="*/ 1766470 h 4925960"/>
              <a:gd name="connsiteX6916" fmla="*/ 2479559 w 4699113"/>
              <a:gd name="connsiteY6916" fmla="*/ 1772397 h 4925960"/>
              <a:gd name="connsiteX6917" fmla="*/ 2482730 w 4699113"/>
              <a:gd name="connsiteY6917" fmla="*/ 1766470 h 4925960"/>
              <a:gd name="connsiteX6918" fmla="*/ 2479559 w 4699113"/>
              <a:gd name="connsiteY6918" fmla="*/ 1766470 h 4925960"/>
              <a:gd name="connsiteX6919" fmla="*/ 960750 w 4699113"/>
              <a:gd name="connsiteY6919" fmla="*/ 1766470 h 4925960"/>
              <a:gd name="connsiteX6920" fmla="*/ 970262 w 4699113"/>
              <a:gd name="connsiteY6920" fmla="*/ 1766470 h 4925960"/>
              <a:gd name="connsiteX6921" fmla="*/ 976604 w 4699113"/>
              <a:gd name="connsiteY6921" fmla="*/ 1772397 h 4925960"/>
              <a:gd name="connsiteX6922" fmla="*/ 976604 w 4699113"/>
              <a:gd name="connsiteY6922" fmla="*/ 1778325 h 4925960"/>
              <a:gd name="connsiteX6923" fmla="*/ 970262 w 4699113"/>
              <a:gd name="connsiteY6923" fmla="*/ 1837603 h 4925960"/>
              <a:gd name="connsiteX6924" fmla="*/ 970262 w 4699113"/>
              <a:gd name="connsiteY6924" fmla="*/ 1890952 h 4925960"/>
              <a:gd name="connsiteX6925" fmla="*/ 970262 w 4699113"/>
              <a:gd name="connsiteY6925" fmla="*/ 1899844 h 4925960"/>
              <a:gd name="connsiteX6926" fmla="*/ 963921 w 4699113"/>
              <a:gd name="connsiteY6926" fmla="*/ 1902808 h 4925960"/>
              <a:gd name="connsiteX6927" fmla="*/ 941725 w 4699113"/>
              <a:gd name="connsiteY6927" fmla="*/ 1941338 h 4925960"/>
              <a:gd name="connsiteX6928" fmla="*/ 935384 w 4699113"/>
              <a:gd name="connsiteY6928" fmla="*/ 1982832 h 4925960"/>
              <a:gd name="connsiteX6929" fmla="*/ 935384 w 4699113"/>
              <a:gd name="connsiteY6929" fmla="*/ 1991724 h 4925960"/>
              <a:gd name="connsiteX6930" fmla="*/ 941725 w 4699113"/>
              <a:gd name="connsiteY6930" fmla="*/ 1994688 h 4925960"/>
              <a:gd name="connsiteX6931" fmla="*/ 957579 w 4699113"/>
              <a:gd name="connsiteY6931" fmla="*/ 2009507 h 4925960"/>
              <a:gd name="connsiteX6932" fmla="*/ 941725 w 4699113"/>
              <a:gd name="connsiteY6932" fmla="*/ 2024327 h 4925960"/>
              <a:gd name="connsiteX6933" fmla="*/ 941725 w 4699113"/>
              <a:gd name="connsiteY6933" fmla="*/ 2015435 h 4925960"/>
              <a:gd name="connsiteX6934" fmla="*/ 938555 w 4699113"/>
              <a:gd name="connsiteY6934" fmla="*/ 2012471 h 4925960"/>
              <a:gd name="connsiteX6935" fmla="*/ 925871 w 4699113"/>
              <a:gd name="connsiteY6935" fmla="*/ 2003580 h 4925960"/>
              <a:gd name="connsiteX6936" fmla="*/ 913188 w 4699113"/>
              <a:gd name="connsiteY6936" fmla="*/ 2003580 h 4925960"/>
              <a:gd name="connsiteX6937" fmla="*/ 913188 w 4699113"/>
              <a:gd name="connsiteY6937" fmla="*/ 2012471 h 4925960"/>
              <a:gd name="connsiteX6938" fmla="*/ 925871 w 4699113"/>
              <a:gd name="connsiteY6938" fmla="*/ 2015435 h 4925960"/>
              <a:gd name="connsiteX6939" fmla="*/ 929042 w 4699113"/>
              <a:gd name="connsiteY6939" fmla="*/ 2024327 h 4925960"/>
              <a:gd name="connsiteX6940" fmla="*/ 925871 w 4699113"/>
              <a:gd name="connsiteY6940" fmla="*/ 2030254 h 4925960"/>
              <a:gd name="connsiteX6941" fmla="*/ 925871 w 4699113"/>
              <a:gd name="connsiteY6941" fmla="*/ 2045074 h 4925960"/>
              <a:gd name="connsiteX6942" fmla="*/ 913188 w 4699113"/>
              <a:gd name="connsiteY6942" fmla="*/ 2053965 h 4925960"/>
              <a:gd name="connsiteX6943" fmla="*/ 906847 w 4699113"/>
              <a:gd name="connsiteY6943" fmla="*/ 2051002 h 4925960"/>
              <a:gd name="connsiteX6944" fmla="*/ 903676 w 4699113"/>
              <a:gd name="connsiteY6944" fmla="*/ 2048038 h 4925960"/>
              <a:gd name="connsiteX6945" fmla="*/ 903676 w 4699113"/>
              <a:gd name="connsiteY6945" fmla="*/ 2036182 h 4925960"/>
              <a:gd name="connsiteX6946" fmla="*/ 910017 w 4699113"/>
              <a:gd name="connsiteY6946" fmla="*/ 2030254 h 4925960"/>
              <a:gd name="connsiteX6947" fmla="*/ 897334 w 4699113"/>
              <a:gd name="connsiteY6947" fmla="*/ 2009507 h 4925960"/>
              <a:gd name="connsiteX6948" fmla="*/ 910017 w 4699113"/>
              <a:gd name="connsiteY6948" fmla="*/ 1985796 h 4925960"/>
              <a:gd name="connsiteX6949" fmla="*/ 929042 w 4699113"/>
              <a:gd name="connsiteY6949" fmla="*/ 1944302 h 4925960"/>
              <a:gd name="connsiteX6950" fmla="*/ 929042 w 4699113"/>
              <a:gd name="connsiteY6950" fmla="*/ 1899844 h 4925960"/>
              <a:gd name="connsiteX6951" fmla="*/ 925871 w 4699113"/>
              <a:gd name="connsiteY6951" fmla="*/ 1885025 h 4925960"/>
              <a:gd name="connsiteX6952" fmla="*/ 935384 w 4699113"/>
              <a:gd name="connsiteY6952" fmla="*/ 1879097 h 4925960"/>
              <a:gd name="connsiteX6953" fmla="*/ 941725 w 4699113"/>
              <a:gd name="connsiteY6953" fmla="*/ 1876133 h 4925960"/>
              <a:gd name="connsiteX6954" fmla="*/ 941725 w 4699113"/>
              <a:gd name="connsiteY6954" fmla="*/ 1867241 h 4925960"/>
              <a:gd name="connsiteX6955" fmla="*/ 948067 w 4699113"/>
              <a:gd name="connsiteY6955" fmla="*/ 1822783 h 4925960"/>
              <a:gd name="connsiteX6956" fmla="*/ 960750 w 4699113"/>
              <a:gd name="connsiteY6956" fmla="*/ 1778325 h 4925960"/>
              <a:gd name="connsiteX6957" fmla="*/ 2403460 w 4699113"/>
              <a:gd name="connsiteY6957" fmla="*/ 1763506 h 4925960"/>
              <a:gd name="connsiteX6958" fmla="*/ 2378094 w 4699113"/>
              <a:gd name="connsiteY6958" fmla="*/ 1772397 h 4925960"/>
              <a:gd name="connsiteX6959" fmla="*/ 2352727 w 4699113"/>
              <a:gd name="connsiteY6959" fmla="*/ 1775361 h 4925960"/>
              <a:gd name="connsiteX6960" fmla="*/ 2359069 w 4699113"/>
              <a:gd name="connsiteY6960" fmla="*/ 1784253 h 4925960"/>
              <a:gd name="connsiteX6961" fmla="*/ 2371752 w 4699113"/>
              <a:gd name="connsiteY6961" fmla="*/ 1784253 h 4925960"/>
              <a:gd name="connsiteX6962" fmla="*/ 2381264 w 4699113"/>
              <a:gd name="connsiteY6962" fmla="*/ 1784253 h 4925960"/>
              <a:gd name="connsiteX6963" fmla="*/ 2393948 w 4699113"/>
              <a:gd name="connsiteY6963" fmla="*/ 1793145 h 4925960"/>
              <a:gd name="connsiteX6964" fmla="*/ 2397118 w 4699113"/>
              <a:gd name="connsiteY6964" fmla="*/ 1799072 h 4925960"/>
              <a:gd name="connsiteX6965" fmla="*/ 2403460 w 4699113"/>
              <a:gd name="connsiteY6965" fmla="*/ 1802036 h 4925960"/>
              <a:gd name="connsiteX6966" fmla="*/ 2406631 w 4699113"/>
              <a:gd name="connsiteY6966" fmla="*/ 1796108 h 4925960"/>
              <a:gd name="connsiteX6967" fmla="*/ 2406631 w 4699113"/>
              <a:gd name="connsiteY6967" fmla="*/ 1787217 h 4925960"/>
              <a:gd name="connsiteX6968" fmla="*/ 2406631 w 4699113"/>
              <a:gd name="connsiteY6968" fmla="*/ 1775361 h 4925960"/>
              <a:gd name="connsiteX6969" fmla="*/ 2444680 w 4699113"/>
              <a:gd name="connsiteY6969" fmla="*/ 1754614 h 4925960"/>
              <a:gd name="connsiteX6970" fmla="*/ 2435168 w 4699113"/>
              <a:gd name="connsiteY6970" fmla="*/ 1766470 h 4925960"/>
              <a:gd name="connsiteX6971" fmla="*/ 2441510 w 4699113"/>
              <a:gd name="connsiteY6971" fmla="*/ 1772397 h 4925960"/>
              <a:gd name="connsiteX6972" fmla="*/ 2447851 w 4699113"/>
              <a:gd name="connsiteY6972" fmla="*/ 1772397 h 4925960"/>
              <a:gd name="connsiteX6973" fmla="*/ 2463705 w 4699113"/>
              <a:gd name="connsiteY6973" fmla="*/ 1766470 h 4925960"/>
              <a:gd name="connsiteX6974" fmla="*/ 2463705 w 4699113"/>
              <a:gd name="connsiteY6974" fmla="*/ 1754614 h 4925960"/>
              <a:gd name="connsiteX6975" fmla="*/ 1959549 w 4699113"/>
              <a:gd name="connsiteY6975" fmla="*/ 1742759 h 4925960"/>
              <a:gd name="connsiteX6976" fmla="*/ 1950037 w 4699113"/>
              <a:gd name="connsiteY6976" fmla="*/ 1766470 h 4925960"/>
              <a:gd name="connsiteX6977" fmla="*/ 1975403 w 4699113"/>
              <a:gd name="connsiteY6977" fmla="*/ 1781289 h 4925960"/>
              <a:gd name="connsiteX6978" fmla="*/ 1981745 w 4699113"/>
              <a:gd name="connsiteY6978" fmla="*/ 1781289 h 4925960"/>
              <a:gd name="connsiteX6979" fmla="*/ 1984916 w 4699113"/>
              <a:gd name="connsiteY6979" fmla="*/ 1784253 h 4925960"/>
              <a:gd name="connsiteX6980" fmla="*/ 1991257 w 4699113"/>
              <a:gd name="connsiteY6980" fmla="*/ 1784253 h 4925960"/>
              <a:gd name="connsiteX6981" fmla="*/ 1997599 w 4699113"/>
              <a:gd name="connsiteY6981" fmla="*/ 1784253 h 4925960"/>
              <a:gd name="connsiteX6982" fmla="*/ 1997599 w 4699113"/>
              <a:gd name="connsiteY6982" fmla="*/ 1775361 h 4925960"/>
              <a:gd name="connsiteX6983" fmla="*/ 1984916 w 4699113"/>
              <a:gd name="connsiteY6983" fmla="*/ 1766470 h 4925960"/>
              <a:gd name="connsiteX6984" fmla="*/ 1965891 w 4699113"/>
              <a:gd name="connsiteY6984" fmla="*/ 1763506 h 4925960"/>
              <a:gd name="connsiteX6985" fmla="*/ 1965891 w 4699113"/>
              <a:gd name="connsiteY6985" fmla="*/ 1742759 h 4925960"/>
              <a:gd name="connsiteX6986" fmla="*/ 1962720 w 4699113"/>
              <a:gd name="connsiteY6986" fmla="*/ 1742759 h 4925960"/>
              <a:gd name="connsiteX6987" fmla="*/ 2517608 w 4699113"/>
              <a:gd name="connsiteY6987" fmla="*/ 1730903 h 4925960"/>
              <a:gd name="connsiteX6988" fmla="*/ 2511267 w 4699113"/>
              <a:gd name="connsiteY6988" fmla="*/ 1736831 h 4925960"/>
              <a:gd name="connsiteX6989" fmla="*/ 2501754 w 4699113"/>
              <a:gd name="connsiteY6989" fmla="*/ 1739795 h 4925960"/>
              <a:gd name="connsiteX6990" fmla="*/ 2495413 w 4699113"/>
              <a:gd name="connsiteY6990" fmla="*/ 1745722 h 4925960"/>
              <a:gd name="connsiteX6991" fmla="*/ 2504925 w 4699113"/>
              <a:gd name="connsiteY6991" fmla="*/ 1754614 h 4925960"/>
              <a:gd name="connsiteX6992" fmla="*/ 2514438 w 4699113"/>
              <a:gd name="connsiteY6992" fmla="*/ 1757578 h 4925960"/>
              <a:gd name="connsiteX6993" fmla="*/ 2536633 w 4699113"/>
              <a:gd name="connsiteY6993" fmla="*/ 1751650 h 4925960"/>
              <a:gd name="connsiteX6994" fmla="*/ 2530292 w 4699113"/>
              <a:gd name="connsiteY6994" fmla="*/ 1730903 h 4925960"/>
              <a:gd name="connsiteX6995" fmla="*/ 2397118 w 4699113"/>
              <a:gd name="connsiteY6995" fmla="*/ 1722012 h 4925960"/>
              <a:gd name="connsiteX6996" fmla="*/ 2384435 w 4699113"/>
              <a:gd name="connsiteY6996" fmla="*/ 1724975 h 4925960"/>
              <a:gd name="connsiteX6997" fmla="*/ 2374923 w 4699113"/>
              <a:gd name="connsiteY6997" fmla="*/ 1730903 h 4925960"/>
              <a:gd name="connsiteX6998" fmla="*/ 2393948 w 4699113"/>
              <a:gd name="connsiteY6998" fmla="*/ 1742759 h 4925960"/>
              <a:gd name="connsiteX6999" fmla="*/ 2416143 w 4699113"/>
              <a:gd name="connsiteY6999" fmla="*/ 1739795 h 4925960"/>
              <a:gd name="connsiteX7000" fmla="*/ 2406631 w 4699113"/>
              <a:gd name="connsiteY7000" fmla="*/ 1730903 h 4925960"/>
              <a:gd name="connsiteX7001" fmla="*/ 2593708 w 4699113"/>
              <a:gd name="connsiteY7001" fmla="*/ 1716084 h 4925960"/>
              <a:gd name="connsiteX7002" fmla="*/ 2593708 w 4699113"/>
              <a:gd name="connsiteY7002" fmla="*/ 1719048 h 4925960"/>
              <a:gd name="connsiteX7003" fmla="*/ 2590537 w 4699113"/>
              <a:gd name="connsiteY7003" fmla="*/ 1719048 h 4925960"/>
              <a:gd name="connsiteX7004" fmla="*/ 2584195 w 4699113"/>
              <a:gd name="connsiteY7004" fmla="*/ 1719048 h 4925960"/>
              <a:gd name="connsiteX7005" fmla="*/ 2581024 w 4699113"/>
              <a:gd name="connsiteY7005" fmla="*/ 1722012 h 4925960"/>
              <a:gd name="connsiteX7006" fmla="*/ 2574683 w 4699113"/>
              <a:gd name="connsiteY7006" fmla="*/ 1722012 h 4925960"/>
              <a:gd name="connsiteX7007" fmla="*/ 2568341 w 4699113"/>
              <a:gd name="connsiteY7007" fmla="*/ 1724975 h 4925960"/>
              <a:gd name="connsiteX7008" fmla="*/ 2571512 w 4699113"/>
              <a:gd name="connsiteY7008" fmla="*/ 1739795 h 4925960"/>
              <a:gd name="connsiteX7009" fmla="*/ 2581024 w 4699113"/>
              <a:gd name="connsiteY7009" fmla="*/ 1742759 h 4925960"/>
              <a:gd name="connsiteX7010" fmla="*/ 2596878 w 4699113"/>
              <a:gd name="connsiteY7010" fmla="*/ 1733867 h 4925960"/>
              <a:gd name="connsiteX7011" fmla="*/ 2603220 w 4699113"/>
              <a:gd name="connsiteY7011" fmla="*/ 1716084 h 4925960"/>
              <a:gd name="connsiteX7012" fmla="*/ 2600049 w 4699113"/>
              <a:gd name="connsiteY7012" fmla="*/ 1716084 h 4925960"/>
              <a:gd name="connsiteX7013" fmla="*/ 2596878 w 4699113"/>
              <a:gd name="connsiteY7013" fmla="*/ 1716084 h 4925960"/>
              <a:gd name="connsiteX7014" fmla="*/ 1705886 w 4699113"/>
              <a:gd name="connsiteY7014" fmla="*/ 1716084 h 4925960"/>
              <a:gd name="connsiteX7015" fmla="*/ 1693203 w 4699113"/>
              <a:gd name="connsiteY7015" fmla="*/ 1719048 h 4925960"/>
              <a:gd name="connsiteX7016" fmla="*/ 1683690 w 4699113"/>
              <a:gd name="connsiteY7016" fmla="*/ 1733867 h 4925960"/>
              <a:gd name="connsiteX7017" fmla="*/ 1693203 w 4699113"/>
              <a:gd name="connsiteY7017" fmla="*/ 1739795 h 4925960"/>
              <a:gd name="connsiteX7018" fmla="*/ 1699544 w 4699113"/>
              <a:gd name="connsiteY7018" fmla="*/ 1739795 h 4925960"/>
              <a:gd name="connsiteX7019" fmla="*/ 1709057 w 4699113"/>
              <a:gd name="connsiteY7019" fmla="*/ 1733867 h 4925960"/>
              <a:gd name="connsiteX7020" fmla="*/ 1718569 w 4699113"/>
              <a:gd name="connsiteY7020" fmla="*/ 1722012 h 4925960"/>
              <a:gd name="connsiteX7021" fmla="*/ 1715398 w 4699113"/>
              <a:gd name="connsiteY7021" fmla="*/ 1716084 h 4925960"/>
              <a:gd name="connsiteX7022" fmla="*/ 3062984 w 4699113"/>
              <a:gd name="connsiteY7022" fmla="*/ 1710156 h 4925960"/>
              <a:gd name="connsiteX7023" fmla="*/ 3059814 w 4699113"/>
              <a:gd name="connsiteY7023" fmla="*/ 1713120 h 4925960"/>
              <a:gd name="connsiteX7024" fmla="*/ 3056643 w 4699113"/>
              <a:gd name="connsiteY7024" fmla="*/ 1713120 h 4925960"/>
              <a:gd name="connsiteX7025" fmla="*/ 3056643 w 4699113"/>
              <a:gd name="connsiteY7025" fmla="*/ 1722012 h 4925960"/>
              <a:gd name="connsiteX7026" fmla="*/ 3050302 w 4699113"/>
              <a:gd name="connsiteY7026" fmla="*/ 1730903 h 4925960"/>
              <a:gd name="connsiteX7027" fmla="*/ 3028106 w 4699113"/>
              <a:gd name="connsiteY7027" fmla="*/ 1736831 h 4925960"/>
              <a:gd name="connsiteX7028" fmla="*/ 3012252 w 4699113"/>
              <a:gd name="connsiteY7028" fmla="*/ 1751650 h 4925960"/>
              <a:gd name="connsiteX7029" fmla="*/ 2996398 w 4699113"/>
              <a:gd name="connsiteY7029" fmla="*/ 1775361 h 4925960"/>
              <a:gd name="connsiteX7030" fmla="*/ 2974202 w 4699113"/>
              <a:gd name="connsiteY7030" fmla="*/ 1784253 h 4925960"/>
              <a:gd name="connsiteX7031" fmla="*/ 2977373 w 4699113"/>
              <a:gd name="connsiteY7031" fmla="*/ 1802036 h 4925960"/>
              <a:gd name="connsiteX7032" fmla="*/ 2993227 w 4699113"/>
              <a:gd name="connsiteY7032" fmla="*/ 1819819 h 4925960"/>
              <a:gd name="connsiteX7033" fmla="*/ 2996398 w 4699113"/>
              <a:gd name="connsiteY7033" fmla="*/ 1825747 h 4925960"/>
              <a:gd name="connsiteX7034" fmla="*/ 2999569 w 4699113"/>
              <a:gd name="connsiteY7034" fmla="*/ 1834639 h 4925960"/>
              <a:gd name="connsiteX7035" fmla="*/ 3021764 w 4699113"/>
              <a:gd name="connsiteY7035" fmla="*/ 1807964 h 4925960"/>
              <a:gd name="connsiteX7036" fmla="*/ 3056643 w 4699113"/>
              <a:gd name="connsiteY7036" fmla="*/ 1787217 h 4925960"/>
              <a:gd name="connsiteX7037" fmla="*/ 3101034 w 4699113"/>
              <a:gd name="connsiteY7037" fmla="*/ 1793145 h 4925960"/>
              <a:gd name="connsiteX7038" fmla="*/ 3135913 w 4699113"/>
              <a:gd name="connsiteY7038" fmla="*/ 1819819 h 4925960"/>
              <a:gd name="connsiteX7039" fmla="*/ 3139084 w 4699113"/>
              <a:gd name="connsiteY7039" fmla="*/ 1822783 h 4925960"/>
              <a:gd name="connsiteX7040" fmla="*/ 3145425 w 4699113"/>
              <a:gd name="connsiteY7040" fmla="*/ 1825747 h 4925960"/>
              <a:gd name="connsiteX7041" fmla="*/ 3142254 w 4699113"/>
              <a:gd name="connsiteY7041" fmla="*/ 1813892 h 4925960"/>
              <a:gd name="connsiteX7042" fmla="*/ 3158108 w 4699113"/>
              <a:gd name="connsiteY7042" fmla="*/ 1802036 h 4925960"/>
              <a:gd name="connsiteX7043" fmla="*/ 3161279 w 4699113"/>
              <a:gd name="connsiteY7043" fmla="*/ 1802036 h 4925960"/>
              <a:gd name="connsiteX7044" fmla="*/ 3161279 w 4699113"/>
              <a:gd name="connsiteY7044" fmla="*/ 1796108 h 4925960"/>
              <a:gd name="connsiteX7045" fmla="*/ 3161279 w 4699113"/>
              <a:gd name="connsiteY7045" fmla="*/ 1793145 h 4925960"/>
              <a:gd name="connsiteX7046" fmla="*/ 3151767 w 4699113"/>
              <a:gd name="connsiteY7046" fmla="*/ 1793145 h 4925960"/>
              <a:gd name="connsiteX7047" fmla="*/ 3139084 w 4699113"/>
              <a:gd name="connsiteY7047" fmla="*/ 1781289 h 4925960"/>
              <a:gd name="connsiteX7048" fmla="*/ 3145425 w 4699113"/>
              <a:gd name="connsiteY7048" fmla="*/ 1766470 h 4925960"/>
              <a:gd name="connsiteX7049" fmla="*/ 3145425 w 4699113"/>
              <a:gd name="connsiteY7049" fmla="*/ 1763506 h 4925960"/>
              <a:gd name="connsiteX7050" fmla="*/ 3145425 w 4699113"/>
              <a:gd name="connsiteY7050" fmla="*/ 1757578 h 4925960"/>
              <a:gd name="connsiteX7051" fmla="*/ 3145425 w 4699113"/>
              <a:gd name="connsiteY7051" fmla="*/ 1754614 h 4925960"/>
              <a:gd name="connsiteX7052" fmla="*/ 3142254 w 4699113"/>
              <a:gd name="connsiteY7052" fmla="*/ 1754614 h 4925960"/>
              <a:gd name="connsiteX7053" fmla="*/ 3142254 w 4699113"/>
              <a:gd name="connsiteY7053" fmla="*/ 1751650 h 4925960"/>
              <a:gd name="connsiteX7054" fmla="*/ 3139084 w 4699113"/>
              <a:gd name="connsiteY7054" fmla="*/ 1751650 h 4925960"/>
              <a:gd name="connsiteX7055" fmla="*/ 3135913 w 4699113"/>
              <a:gd name="connsiteY7055" fmla="*/ 1751650 h 4925960"/>
              <a:gd name="connsiteX7056" fmla="*/ 3126400 w 4699113"/>
              <a:gd name="connsiteY7056" fmla="*/ 1751650 h 4925960"/>
              <a:gd name="connsiteX7057" fmla="*/ 3120059 w 4699113"/>
              <a:gd name="connsiteY7057" fmla="*/ 1751650 h 4925960"/>
              <a:gd name="connsiteX7058" fmla="*/ 3094692 w 4699113"/>
              <a:gd name="connsiteY7058" fmla="*/ 1754614 h 4925960"/>
              <a:gd name="connsiteX7059" fmla="*/ 3094692 w 4699113"/>
              <a:gd name="connsiteY7059" fmla="*/ 1730903 h 4925960"/>
              <a:gd name="connsiteX7060" fmla="*/ 3094692 w 4699113"/>
              <a:gd name="connsiteY7060" fmla="*/ 1722012 h 4925960"/>
              <a:gd name="connsiteX7061" fmla="*/ 3088351 w 4699113"/>
              <a:gd name="connsiteY7061" fmla="*/ 1722012 h 4925960"/>
              <a:gd name="connsiteX7062" fmla="*/ 3075668 w 4699113"/>
              <a:gd name="connsiteY7062" fmla="*/ 1716084 h 4925960"/>
              <a:gd name="connsiteX7063" fmla="*/ 2676148 w 4699113"/>
              <a:gd name="connsiteY7063" fmla="*/ 1698300 h 4925960"/>
              <a:gd name="connsiteX7064" fmla="*/ 2657123 w 4699113"/>
              <a:gd name="connsiteY7064" fmla="*/ 1704228 h 4925960"/>
              <a:gd name="connsiteX7065" fmla="*/ 2634928 w 4699113"/>
              <a:gd name="connsiteY7065" fmla="*/ 1710156 h 4925960"/>
              <a:gd name="connsiteX7066" fmla="*/ 2644440 w 4699113"/>
              <a:gd name="connsiteY7066" fmla="*/ 1722012 h 4925960"/>
              <a:gd name="connsiteX7067" fmla="*/ 2663465 w 4699113"/>
              <a:gd name="connsiteY7067" fmla="*/ 1719048 h 4925960"/>
              <a:gd name="connsiteX7068" fmla="*/ 2676148 w 4699113"/>
              <a:gd name="connsiteY7068" fmla="*/ 1713120 h 4925960"/>
              <a:gd name="connsiteX7069" fmla="*/ 2222725 w 4699113"/>
              <a:gd name="connsiteY7069" fmla="*/ 1698300 h 4925960"/>
              <a:gd name="connsiteX7070" fmla="*/ 2210042 w 4699113"/>
              <a:gd name="connsiteY7070" fmla="*/ 1713120 h 4925960"/>
              <a:gd name="connsiteX7071" fmla="*/ 2210042 w 4699113"/>
              <a:gd name="connsiteY7071" fmla="*/ 1724975 h 4925960"/>
              <a:gd name="connsiteX7072" fmla="*/ 2203700 w 4699113"/>
              <a:gd name="connsiteY7072" fmla="*/ 1742759 h 4925960"/>
              <a:gd name="connsiteX7073" fmla="*/ 2194188 w 4699113"/>
              <a:gd name="connsiteY7073" fmla="*/ 1754614 h 4925960"/>
              <a:gd name="connsiteX7074" fmla="*/ 2187846 w 4699113"/>
              <a:gd name="connsiteY7074" fmla="*/ 1760542 h 4925960"/>
              <a:gd name="connsiteX7075" fmla="*/ 2187846 w 4699113"/>
              <a:gd name="connsiteY7075" fmla="*/ 1763506 h 4925960"/>
              <a:gd name="connsiteX7076" fmla="*/ 2187846 w 4699113"/>
              <a:gd name="connsiteY7076" fmla="*/ 1766470 h 4925960"/>
              <a:gd name="connsiteX7077" fmla="*/ 2197358 w 4699113"/>
              <a:gd name="connsiteY7077" fmla="*/ 1766470 h 4925960"/>
              <a:gd name="connsiteX7078" fmla="*/ 2216383 w 4699113"/>
              <a:gd name="connsiteY7078" fmla="*/ 1766470 h 4925960"/>
              <a:gd name="connsiteX7079" fmla="*/ 2232237 w 4699113"/>
              <a:gd name="connsiteY7079" fmla="*/ 1778325 h 4925960"/>
              <a:gd name="connsiteX7080" fmla="*/ 2219554 w 4699113"/>
              <a:gd name="connsiteY7080" fmla="*/ 1784253 h 4925960"/>
              <a:gd name="connsiteX7081" fmla="*/ 2210042 w 4699113"/>
              <a:gd name="connsiteY7081" fmla="*/ 1799072 h 4925960"/>
              <a:gd name="connsiteX7082" fmla="*/ 2222725 w 4699113"/>
              <a:gd name="connsiteY7082" fmla="*/ 1805000 h 4925960"/>
              <a:gd name="connsiteX7083" fmla="*/ 2210042 w 4699113"/>
              <a:gd name="connsiteY7083" fmla="*/ 1813892 h 4925960"/>
              <a:gd name="connsiteX7084" fmla="*/ 2216383 w 4699113"/>
              <a:gd name="connsiteY7084" fmla="*/ 1819819 h 4925960"/>
              <a:gd name="connsiteX7085" fmla="*/ 2219554 w 4699113"/>
              <a:gd name="connsiteY7085" fmla="*/ 1825747 h 4925960"/>
              <a:gd name="connsiteX7086" fmla="*/ 2222725 w 4699113"/>
              <a:gd name="connsiteY7086" fmla="*/ 1825747 h 4925960"/>
              <a:gd name="connsiteX7087" fmla="*/ 2225896 w 4699113"/>
              <a:gd name="connsiteY7087" fmla="*/ 1825747 h 4925960"/>
              <a:gd name="connsiteX7088" fmla="*/ 2238579 w 4699113"/>
              <a:gd name="connsiteY7088" fmla="*/ 1816855 h 4925960"/>
              <a:gd name="connsiteX7089" fmla="*/ 2254433 w 4699113"/>
              <a:gd name="connsiteY7089" fmla="*/ 1816855 h 4925960"/>
              <a:gd name="connsiteX7090" fmla="*/ 2254433 w 4699113"/>
              <a:gd name="connsiteY7090" fmla="*/ 1807964 h 4925960"/>
              <a:gd name="connsiteX7091" fmla="*/ 2260774 w 4699113"/>
              <a:gd name="connsiteY7091" fmla="*/ 1802036 h 4925960"/>
              <a:gd name="connsiteX7092" fmla="*/ 2232237 w 4699113"/>
              <a:gd name="connsiteY7092" fmla="*/ 1793145 h 4925960"/>
              <a:gd name="connsiteX7093" fmla="*/ 2241750 w 4699113"/>
              <a:gd name="connsiteY7093" fmla="*/ 1772397 h 4925960"/>
              <a:gd name="connsiteX7094" fmla="*/ 2248091 w 4699113"/>
              <a:gd name="connsiteY7094" fmla="*/ 1766470 h 4925960"/>
              <a:gd name="connsiteX7095" fmla="*/ 2251262 w 4699113"/>
              <a:gd name="connsiteY7095" fmla="*/ 1757578 h 4925960"/>
              <a:gd name="connsiteX7096" fmla="*/ 2238579 w 4699113"/>
              <a:gd name="connsiteY7096" fmla="*/ 1754614 h 4925960"/>
              <a:gd name="connsiteX7097" fmla="*/ 2238579 w 4699113"/>
              <a:gd name="connsiteY7097" fmla="*/ 1736831 h 4925960"/>
              <a:gd name="connsiteX7098" fmla="*/ 2232237 w 4699113"/>
              <a:gd name="connsiteY7098" fmla="*/ 1716084 h 4925960"/>
              <a:gd name="connsiteX7099" fmla="*/ 951238 w 4699113"/>
              <a:gd name="connsiteY7099" fmla="*/ 1698300 h 4925960"/>
              <a:gd name="connsiteX7100" fmla="*/ 954408 w 4699113"/>
              <a:gd name="connsiteY7100" fmla="*/ 1698300 h 4925960"/>
              <a:gd name="connsiteX7101" fmla="*/ 960750 w 4699113"/>
              <a:gd name="connsiteY7101" fmla="*/ 1698300 h 4925960"/>
              <a:gd name="connsiteX7102" fmla="*/ 986116 w 4699113"/>
              <a:gd name="connsiteY7102" fmla="*/ 1710156 h 4925960"/>
              <a:gd name="connsiteX7103" fmla="*/ 982946 w 4699113"/>
              <a:gd name="connsiteY7103" fmla="*/ 1733867 h 4925960"/>
              <a:gd name="connsiteX7104" fmla="*/ 976604 w 4699113"/>
              <a:gd name="connsiteY7104" fmla="*/ 1742759 h 4925960"/>
              <a:gd name="connsiteX7105" fmla="*/ 970262 w 4699113"/>
              <a:gd name="connsiteY7105" fmla="*/ 1760542 h 4925960"/>
              <a:gd name="connsiteX7106" fmla="*/ 960750 w 4699113"/>
              <a:gd name="connsiteY7106" fmla="*/ 1724975 h 4925960"/>
              <a:gd name="connsiteX7107" fmla="*/ 2504925 w 4699113"/>
              <a:gd name="connsiteY7107" fmla="*/ 1692373 h 4925960"/>
              <a:gd name="connsiteX7108" fmla="*/ 2504925 w 4699113"/>
              <a:gd name="connsiteY7108" fmla="*/ 1698300 h 4925960"/>
              <a:gd name="connsiteX7109" fmla="*/ 2504925 w 4699113"/>
              <a:gd name="connsiteY7109" fmla="*/ 1704228 h 4925960"/>
              <a:gd name="connsiteX7110" fmla="*/ 2514438 w 4699113"/>
              <a:gd name="connsiteY7110" fmla="*/ 1716084 h 4925960"/>
              <a:gd name="connsiteX7111" fmla="*/ 2530292 w 4699113"/>
              <a:gd name="connsiteY7111" fmla="*/ 1722012 h 4925960"/>
              <a:gd name="connsiteX7112" fmla="*/ 2530292 w 4699113"/>
              <a:gd name="connsiteY7112" fmla="*/ 1695337 h 4925960"/>
              <a:gd name="connsiteX7113" fmla="*/ 2726881 w 4699113"/>
              <a:gd name="connsiteY7113" fmla="*/ 1680517 h 4925960"/>
              <a:gd name="connsiteX7114" fmla="*/ 2707856 w 4699113"/>
              <a:gd name="connsiteY7114" fmla="*/ 1692373 h 4925960"/>
              <a:gd name="connsiteX7115" fmla="*/ 2707856 w 4699113"/>
              <a:gd name="connsiteY7115" fmla="*/ 1701264 h 4925960"/>
              <a:gd name="connsiteX7116" fmla="*/ 2711027 w 4699113"/>
              <a:gd name="connsiteY7116" fmla="*/ 1704228 h 4925960"/>
              <a:gd name="connsiteX7117" fmla="*/ 2733222 w 4699113"/>
              <a:gd name="connsiteY7117" fmla="*/ 1698300 h 4925960"/>
              <a:gd name="connsiteX7118" fmla="*/ 2749076 w 4699113"/>
              <a:gd name="connsiteY7118" fmla="*/ 1689409 h 4925960"/>
              <a:gd name="connsiteX7119" fmla="*/ 2749076 w 4699113"/>
              <a:gd name="connsiteY7119" fmla="*/ 1683481 h 4925960"/>
              <a:gd name="connsiteX7120" fmla="*/ 2745906 w 4699113"/>
              <a:gd name="connsiteY7120" fmla="*/ 1680517 h 4925960"/>
              <a:gd name="connsiteX7121" fmla="*/ 2489071 w 4699113"/>
              <a:gd name="connsiteY7121" fmla="*/ 1677553 h 4925960"/>
              <a:gd name="connsiteX7122" fmla="*/ 2473217 w 4699113"/>
              <a:gd name="connsiteY7122" fmla="*/ 1683481 h 4925960"/>
              <a:gd name="connsiteX7123" fmla="*/ 2460534 w 4699113"/>
              <a:gd name="connsiteY7123" fmla="*/ 1695337 h 4925960"/>
              <a:gd name="connsiteX7124" fmla="*/ 2482730 w 4699113"/>
              <a:gd name="connsiteY7124" fmla="*/ 1695337 h 4925960"/>
              <a:gd name="connsiteX7125" fmla="*/ 2501754 w 4699113"/>
              <a:gd name="connsiteY7125" fmla="*/ 1692373 h 4925960"/>
              <a:gd name="connsiteX7126" fmla="*/ 2495413 w 4699113"/>
              <a:gd name="connsiteY7126" fmla="*/ 1683481 h 4925960"/>
              <a:gd name="connsiteX7127" fmla="*/ 2340044 w 4699113"/>
              <a:gd name="connsiteY7127" fmla="*/ 1668662 h 4925960"/>
              <a:gd name="connsiteX7128" fmla="*/ 2336873 w 4699113"/>
              <a:gd name="connsiteY7128" fmla="*/ 1674589 h 4925960"/>
              <a:gd name="connsiteX7129" fmla="*/ 2330532 w 4699113"/>
              <a:gd name="connsiteY7129" fmla="*/ 1680517 h 4925960"/>
              <a:gd name="connsiteX7130" fmla="*/ 2333702 w 4699113"/>
              <a:gd name="connsiteY7130" fmla="*/ 1704228 h 4925960"/>
              <a:gd name="connsiteX7131" fmla="*/ 2327361 w 4699113"/>
              <a:gd name="connsiteY7131" fmla="*/ 1733867 h 4925960"/>
              <a:gd name="connsiteX7132" fmla="*/ 2333702 w 4699113"/>
              <a:gd name="connsiteY7132" fmla="*/ 1733867 h 4925960"/>
              <a:gd name="connsiteX7133" fmla="*/ 2333702 w 4699113"/>
              <a:gd name="connsiteY7133" fmla="*/ 1739795 h 4925960"/>
              <a:gd name="connsiteX7134" fmla="*/ 2340044 w 4699113"/>
              <a:gd name="connsiteY7134" fmla="*/ 1751650 h 4925960"/>
              <a:gd name="connsiteX7135" fmla="*/ 2352727 w 4699113"/>
              <a:gd name="connsiteY7135" fmla="*/ 1739795 h 4925960"/>
              <a:gd name="connsiteX7136" fmla="*/ 2355898 w 4699113"/>
              <a:gd name="connsiteY7136" fmla="*/ 1724975 h 4925960"/>
              <a:gd name="connsiteX7137" fmla="*/ 2371752 w 4699113"/>
              <a:gd name="connsiteY7137" fmla="*/ 1724975 h 4925960"/>
              <a:gd name="connsiteX7138" fmla="*/ 2355898 w 4699113"/>
              <a:gd name="connsiteY7138" fmla="*/ 1698300 h 4925960"/>
              <a:gd name="connsiteX7139" fmla="*/ 2349556 w 4699113"/>
              <a:gd name="connsiteY7139" fmla="*/ 1668662 h 4925960"/>
              <a:gd name="connsiteX7140" fmla="*/ 2343215 w 4699113"/>
              <a:gd name="connsiteY7140" fmla="*/ 1668662 h 4925960"/>
              <a:gd name="connsiteX7141" fmla="*/ 2809321 w 4699113"/>
              <a:gd name="connsiteY7141" fmla="*/ 1662734 h 4925960"/>
              <a:gd name="connsiteX7142" fmla="*/ 2793467 w 4699113"/>
              <a:gd name="connsiteY7142" fmla="*/ 1668662 h 4925960"/>
              <a:gd name="connsiteX7143" fmla="*/ 2774442 w 4699113"/>
              <a:gd name="connsiteY7143" fmla="*/ 1674589 h 4925960"/>
              <a:gd name="connsiteX7144" fmla="*/ 2793467 w 4699113"/>
              <a:gd name="connsiteY7144" fmla="*/ 1683481 h 4925960"/>
              <a:gd name="connsiteX7145" fmla="*/ 2815663 w 4699113"/>
              <a:gd name="connsiteY7145" fmla="*/ 1683481 h 4925960"/>
              <a:gd name="connsiteX7146" fmla="*/ 2831517 w 4699113"/>
              <a:gd name="connsiteY7146" fmla="*/ 1680517 h 4925960"/>
              <a:gd name="connsiteX7147" fmla="*/ 2841029 w 4699113"/>
              <a:gd name="connsiteY7147" fmla="*/ 1680517 h 4925960"/>
              <a:gd name="connsiteX7148" fmla="*/ 2825175 w 4699113"/>
              <a:gd name="connsiteY7148" fmla="*/ 1677553 h 4925960"/>
              <a:gd name="connsiteX7149" fmla="*/ 2818834 w 4699113"/>
              <a:gd name="connsiteY7149" fmla="*/ 1668662 h 4925960"/>
              <a:gd name="connsiteX7150" fmla="*/ 2815663 w 4699113"/>
              <a:gd name="connsiteY7150" fmla="*/ 1662734 h 4925960"/>
              <a:gd name="connsiteX7151" fmla="*/ 951238 w 4699113"/>
              <a:gd name="connsiteY7151" fmla="*/ 1659770 h 4925960"/>
              <a:gd name="connsiteX7152" fmla="*/ 970262 w 4699113"/>
              <a:gd name="connsiteY7152" fmla="*/ 1668662 h 4925960"/>
              <a:gd name="connsiteX7153" fmla="*/ 960750 w 4699113"/>
              <a:gd name="connsiteY7153" fmla="*/ 1683481 h 4925960"/>
              <a:gd name="connsiteX7154" fmla="*/ 951238 w 4699113"/>
              <a:gd name="connsiteY7154" fmla="*/ 1698300 h 4925960"/>
              <a:gd name="connsiteX7155" fmla="*/ 935384 w 4699113"/>
              <a:gd name="connsiteY7155" fmla="*/ 1683481 h 4925960"/>
              <a:gd name="connsiteX7156" fmla="*/ 932213 w 4699113"/>
              <a:gd name="connsiteY7156" fmla="*/ 1671626 h 4925960"/>
              <a:gd name="connsiteX7157" fmla="*/ 995629 w 4699113"/>
              <a:gd name="connsiteY7157" fmla="*/ 1653842 h 4925960"/>
              <a:gd name="connsiteX7158" fmla="*/ 1005141 w 4699113"/>
              <a:gd name="connsiteY7158" fmla="*/ 1653842 h 4925960"/>
              <a:gd name="connsiteX7159" fmla="*/ 1008312 w 4699113"/>
              <a:gd name="connsiteY7159" fmla="*/ 1662734 h 4925960"/>
              <a:gd name="connsiteX7160" fmla="*/ 1014653 w 4699113"/>
              <a:gd name="connsiteY7160" fmla="*/ 1674589 h 4925960"/>
              <a:gd name="connsiteX7161" fmla="*/ 1005141 w 4699113"/>
              <a:gd name="connsiteY7161" fmla="*/ 1677553 h 4925960"/>
              <a:gd name="connsiteX7162" fmla="*/ 995629 w 4699113"/>
              <a:gd name="connsiteY7162" fmla="*/ 1680517 h 4925960"/>
              <a:gd name="connsiteX7163" fmla="*/ 986116 w 4699113"/>
              <a:gd name="connsiteY7163" fmla="*/ 1677553 h 4925960"/>
              <a:gd name="connsiteX7164" fmla="*/ 979775 w 4699113"/>
              <a:gd name="connsiteY7164" fmla="*/ 1671626 h 4925960"/>
              <a:gd name="connsiteX7165" fmla="*/ 970262 w 4699113"/>
              <a:gd name="connsiteY7165" fmla="*/ 1668662 h 4925960"/>
              <a:gd name="connsiteX7166" fmla="*/ 979775 w 4699113"/>
              <a:gd name="connsiteY7166" fmla="*/ 1656806 h 4925960"/>
              <a:gd name="connsiteX7167" fmla="*/ 2882250 w 4699113"/>
              <a:gd name="connsiteY7167" fmla="*/ 1647915 h 4925960"/>
              <a:gd name="connsiteX7168" fmla="*/ 2866396 w 4699113"/>
              <a:gd name="connsiteY7168" fmla="*/ 1650879 h 4925960"/>
              <a:gd name="connsiteX7169" fmla="*/ 2853712 w 4699113"/>
              <a:gd name="connsiteY7169" fmla="*/ 1656806 h 4925960"/>
              <a:gd name="connsiteX7170" fmla="*/ 2869566 w 4699113"/>
              <a:gd name="connsiteY7170" fmla="*/ 1662734 h 4925960"/>
              <a:gd name="connsiteX7171" fmla="*/ 2898104 w 4699113"/>
              <a:gd name="connsiteY7171" fmla="*/ 1659770 h 4925960"/>
              <a:gd name="connsiteX7172" fmla="*/ 2894933 w 4699113"/>
              <a:gd name="connsiteY7172" fmla="*/ 1650879 h 4925960"/>
              <a:gd name="connsiteX7173" fmla="*/ 2425656 w 4699113"/>
              <a:gd name="connsiteY7173" fmla="*/ 1641987 h 4925960"/>
              <a:gd name="connsiteX7174" fmla="*/ 2419314 w 4699113"/>
              <a:gd name="connsiteY7174" fmla="*/ 1653842 h 4925960"/>
              <a:gd name="connsiteX7175" fmla="*/ 2416143 w 4699113"/>
              <a:gd name="connsiteY7175" fmla="*/ 1662734 h 4925960"/>
              <a:gd name="connsiteX7176" fmla="*/ 2397118 w 4699113"/>
              <a:gd name="connsiteY7176" fmla="*/ 1668662 h 4925960"/>
              <a:gd name="connsiteX7177" fmla="*/ 2384435 w 4699113"/>
              <a:gd name="connsiteY7177" fmla="*/ 1680517 h 4925960"/>
              <a:gd name="connsiteX7178" fmla="*/ 2384435 w 4699113"/>
              <a:gd name="connsiteY7178" fmla="*/ 1683481 h 4925960"/>
              <a:gd name="connsiteX7179" fmla="*/ 2387606 w 4699113"/>
              <a:gd name="connsiteY7179" fmla="*/ 1689409 h 4925960"/>
              <a:gd name="connsiteX7180" fmla="*/ 2403460 w 4699113"/>
              <a:gd name="connsiteY7180" fmla="*/ 1677553 h 4925960"/>
              <a:gd name="connsiteX7181" fmla="*/ 2416143 w 4699113"/>
              <a:gd name="connsiteY7181" fmla="*/ 1662734 h 4925960"/>
              <a:gd name="connsiteX7182" fmla="*/ 2425656 w 4699113"/>
              <a:gd name="connsiteY7182" fmla="*/ 1656806 h 4925960"/>
              <a:gd name="connsiteX7183" fmla="*/ 3097863 w 4699113"/>
              <a:gd name="connsiteY7183" fmla="*/ 1636059 h 4925960"/>
              <a:gd name="connsiteX7184" fmla="*/ 3097863 w 4699113"/>
              <a:gd name="connsiteY7184" fmla="*/ 1641987 h 4925960"/>
              <a:gd name="connsiteX7185" fmla="*/ 3088351 w 4699113"/>
              <a:gd name="connsiteY7185" fmla="*/ 1650879 h 4925960"/>
              <a:gd name="connsiteX7186" fmla="*/ 3082009 w 4699113"/>
              <a:gd name="connsiteY7186" fmla="*/ 1662734 h 4925960"/>
              <a:gd name="connsiteX7187" fmla="*/ 3085180 w 4699113"/>
              <a:gd name="connsiteY7187" fmla="*/ 1677553 h 4925960"/>
              <a:gd name="connsiteX7188" fmla="*/ 3088351 w 4699113"/>
              <a:gd name="connsiteY7188" fmla="*/ 1680517 h 4925960"/>
              <a:gd name="connsiteX7189" fmla="*/ 3097863 w 4699113"/>
              <a:gd name="connsiteY7189" fmla="*/ 1680517 h 4925960"/>
              <a:gd name="connsiteX7190" fmla="*/ 3104205 w 4699113"/>
              <a:gd name="connsiteY7190" fmla="*/ 1674589 h 4925960"/>
              <a:gd name="connsiteX7191" fmla="*/ 3104205 w 4699113"/>
              <a:gd name="connsiteY7191" fmla="*/ 1659770 h 4925960"/>
              <a:gd name="connsiteX7192" fmla="*/ 3107376 w 4699113"/>
              <a:gd name="connsiteY7192" fmla="*/ 1656806 h 4925960"/>
              <a:gd name="connsiteX7193" fmla="*/ 3113717 w 4699113"/>
              <a:gd name="connsiteY7193" fmla="*/ 1656806 h 4925960"/>
              <a:gd name="connsiteX7194" fmla="*/ 3116888 w 4699113"/>
              <a:gd name="connsiteY7194" fmla="*/ 1662734 h 4925960"/>
              <a:gd name="connsiteX7195" fmla="*/ 3126400 w 4699113"/>
              <a:gd name="connsiteY7195" fmla="*/ 1671626 h 4925960"/>
              <a:gd name="connsiteX7196" fmla="*/ 3126400 w 4699113"/>
              <a:gd name="connsiteY7196" fmla="*/ 1650879 h 4925960"/>
              <a:gd name="connsiteX7197" fmla="*/ 3113717 w 4699113"/>
              <a:gd name="connsiteY7197" fmla="*/ 1636059 h 4925960"/>
              <a:gd name="connsiteX7198" fmla="*/ 3104205 w 4699113"/>
              <a:gd name="connsiteY7198" fmla="*/ 1636059 h 4925960"/>
              <a:gd name="connsiteX7199" fmla="*/ 2736393 w 4699113"/>
              <a:gd name="connsiteY7199" fmla="*/ 1636059 h 4925960"/>
              <a:gd name="connsiteX7200" fmla="*/ 2723710 w 4699113"/>
              <a:gd name="connsiteY7200" fmla="*/ 1639023 h 4925960"/>
              <a:gd name="connsiteX7201" fmla="*/ 2707856 w 4699113"/>
              <a:gd name="connsiteY7201" fmla="*/ 1650879 h 4925960"/>
              <a:gd name="connsiteX7202" fmla="*/ 2726881 w 4699113"/>
              <a:gd name="connsiteY7202" fmla="*/ 1653842 h 4925960"/>
              <a:gd name="connsiteX7203" fmla="*/ 2742735 w 4699113"/>
              <a:gd name="connsiteY7203" fmla="*/ 1647915 h 4925960"/>
              <a:gd name="connsiteX7204" fmla="*/ 2742735 w 4699113"/>
              <a:gd name="connsiteY7204" fmla="*/ 1639023 h 4925960"/>
              <a:gd name="connsiteX7205" fmla="*/ 2942494 w 4699113"/>
              <a:gd name="connsiteY7205" fmla="*/ 1633095 h 4925960"/>
              <a:gd name="connsiteX7206" fmla="*/ 2926640 w 4699113"/>
              <a:gd name="connsiteY7206" fmla="*/ 1639023 h 4925960"/>
              <a:gd name="connsiteX7207" fmla="*/ 2926640 w 4699113"/>
              <a:gd name="connsiteY7207" fmla="*/ 1641987 h 4925960"/>
              <a:gd name="connsiteX7208" fmla="*/ 2942494 w 4699113"/>
              <a:gd name="connsiteY7208" fmla="*/ 1647915 h 4925960"/>
              <a:gd name="connsiteX7209" fmla="*/ 2961519 w 4699113"/>
              <a:gd name="connsiteY7209" fmla="*/ 1641987 h 4925960"/>
              <a:gd name="connsiteX7210" fmla="*/ 2961519 w 4699113"/>
              <a:gd name="connsiteY7210" fmla="*/ 1636059 h 4925960"/>
              <a:gd name="connsiteX7211" fmla="*/ 2955178 w 4699113"/>
              <a:gd name="connsiteY7211" fmla="*/ 1633095 h 4925960"/>
              <a:gd name="connsiteX7212" fmla="*/ 2685660 w 4699113"/>
              <a:gd name="connsiteY7212" fmla="*/ 1630131 h 4925960"/>
              <a:gd name="connsiteX7213" fmla="*/ 2666636 w 4699113"/>
              <a:gd name="connsiteY7213" fmla="*/ 1650879 h 4925960"/>
              <a:gd name="connsiteX7214" fmla="*/ 2638098 w 4699113"/>
              <a:gd name="connsiteY7214" fmla="*/ 1639023 h 4925960"/>
              <a:gd name="connsiteX7215" fmla="*/ 2625415 w 4699113"/>
              <a:gd name="connsiteY7215" fmla="*/ 1636059 h 4925960"/>
              <a:gd name="connsiteX7216" fmla="*/ 2619074 w 4699113"/>
              <a:gd name="connsiteY7216" fmla="*/ 1641987 h 4925960"/>
              <a:gd name="connsiteX7217" fmla="*/ 2596878 w 4699113"/>
              <a:gd name="connsiteY7217" fmla="*/ 1662734 h 4925960"/>
              <a:gd name="connsiteX7218" fmla="*/ 2568341 w 4699113"/>
              <a:gd name="connsiteY7218" fmla="*/ 1677553 h 4925960"/>
              <a:gd name="connsiteX7219" fmla="*/ 2593708 w 4699113"/>
              <a:gd name="connsiteY7219" fmla="*/ 1692373 h 4925960"/>
              <a:gd name="connsiteX7220" fmla="*/ 2606390 w 4699113"/>
              <a:gd name="connsiteY7220" fmla="*/ 1671626 h 4925960"/>
              <a:gd name="connsiteX7221" fmla="*/ 2619074 w 4699113"/>
              <a:gd name="connsiteY7221" fmla="*/ 1659770 h 4925960"/>
              <a:gd name="connsiteX7222" fmla="*/ 2628586 w 4699113"/>
              <a:gd name="connsiteY7222" fmla="*/ 1659770 h 4925960"/>
              <a:gd name="connsiteX7223" fmla="*/ 2660294 w 4699113"/>
              <a:gd name="connsiteY7223" fmla="*/ 1668662 h 4925960"/>
              <a:gd name="connsiteX7224" fmla="*/ 2685660 w 4699113"/>
              <a:gd name="connsiteY7224" fmla="*/ 1677553 h 4925960"/>
              <a:gd name="connsiteX7225" fmla="*/ 2692002 w 4699113"/>
              <a:gd name="connsiteY7225" fmla="*/ 1653842 h 4925960"/>
              <a:gd name="connsiteX7226" fmla="*/ 2688831 w 4699113"/>
              <a:gd name="connsiteY7226" fmla="*/ 1630131 h 4925960"/>
              <a:gd name="connsiteX7227" fmla="*/ 2495413 w 4699113"/>
              <a:gd name="connsiteY7227" fmla="*/ 1618276 h 4925960"/>
              <a:gd name="connsiteX7228" fmla="*/ 2489071 w 4699113"/>
              <a:gd name="connsiteY7228" fmla="*/ 1621240 h 4925960"/>
              <a:gd name="connsiteX7229" fmla="*/ 2473217 w 4699113"/>
              <a:gd name="connsiteY7229" fmla="*/ 1621240 h 4925960"/>
              <a:gd name="connsiteX7230" fmla="*/ 2473217 w 4699113"/>
              <a:gd name="connsiteY7230" fmla="*/ 1627167 h 4925960"/>
              <a:gd name="connsiteX7231" fmla="*/ 2470046 w 4699113"/>
              <a:gd name="connsiteY7231" fmla="*/ 1633095 h 4925960"/>
              <a:gd name="connsiteX7232" fmla="*/ 2479559 w 4699113"/>
              <a:gd name="connsiteY7232" fmla="*/ 1633095 h 4925960"/>
              <a:gd name="connsiteX7233" fmla="*/ 2482730 w 4699113"/>
              <a:gd name="connsiteY7233" fmla="*/ 1636059 h 4925960"/>
              <a:gd name="connsiteX7234" fmla="*/ 2508096 w 4699113"/>
              <a:gd name="connsiteY7234" fmla="*/ 1647915 h 4925960"/>
              <a:gd name="connsiteX7235" fmla="*/ 2533462 w 4699113"/>
              <a:gd name="connsiteY7235" fmla="*/ 1659770 h 4925960"/>
              <a:gd name="connsiteX7236" fmla="*/ 2546146 w 4699113"/>
              <a:gd name="connsiteY7236" fmla="*/ 1639023 h 4925960"/>
              <a:gd name="connsiteX7237" fmla="*/ 2517608 w 4699113"/>
              <a:gd name="connsiteY7237" fmla="*/ 1636059 h 4925960"/>
              <a:gd name="connsiteX7238" fmla="*/ 2511267 w 4699113"/>
              <a:gd name="connsiteY7238" fmla="*/ 1636059 h 4925960"/>
              <a:gd name="connsiteX7239" fmla="*/ 2511267 w 4699113"/>
              <a:gd name="connsiteY7239" fmla="*/ 1630131 h 4925960"/>
              <a:gd name="connsiteX7240" fmla="*/ 2508096 w 4699113"/>
              <a:gd name="connsiteY7240" fmla="*/ 1618276 h 4925960"/>
              <a:gd name="connsiteX7241" fmla="*/ 3015423 w 4699113"/>
              <a:gd name="connsiteY7241" fmla="*/ 1615312 h 4925960"/>
              <a:gd name="connsiteX7242" fmla="*/ 2996398 w 4699113"/>
              <a:gd name="connsiteY7242" fmla="*/ 1621240 h 4925960"/>
              <a:gd name="connsiteX7243" fmla="*/ 2999569 w 4699113"/>
              <a:gd name="connsiteY7243" fmla="*/ 1636059 h 4925960"/>
              <a:gd name="connsiteX7244" fmla="*/ 3012252 w 4699113"/>
              <a:gd name="connsiteY7244" fmla="*/ 1636059 h 4925960"/>
              <a:gd name="connsiteX7245" fmla="*/ 3021764 w 4699113"/>
              <a:gd name="connsiteY7245" fmla="*/ 1630131 h 4925960"/>
              <a:gd name="connsiteX7246" fmla="*/ 3028106 w 4699113"/>
              <a:gd name="connsiteY7246" fmla="*/ 1618276 h 4925960"/>
              <a:gd name="connsiteX7247" fmla="*/ 3078838 w 4699113"/>
              <a:gd name="connsiteY7247" fmla="*/ 1600492 h 4925960"/>
              <a:gd name="connsiteX7248" fmla="*/ 3066156 w 4699113"/>
              <a:gd name="connsiteY7248" fmla="*/ 1606420 h 4925960"/>
              <a:gd name="connsiteX7249" fmla="*/ 3062984 w 4699113"/>
              <a:gd name="connsiteY7249" fmla="*/ 1615312 h 4925960"/>
              <a:gd name="connsiteX7250" fmla="*/ 3078838 w 4699113"/>
              <a:gd name="connsiteY7250" fmla="*/ 1618276 h 4925960"/>
              <a:gd name="connsiteX7251" fmla="*/ 3097863 w 4699113"/>
              <a:gd name="connsiteY7251" fmla="*/ 1618276 h 4925960"/>
              <a:gd name="connsiteX7252" fmla="*/ 3101034 w 4699113"/>
              <a:gd name="connsiteY7252" fmla="*/ 1618276 h 4925960"/>
              <a:gd name="connsiteX7253" fmla="*/ 3097863 w 4699113"/>
              <a:gd name="connsiteY7253" fmla="*/ 1600492 h 4925960"/>
              <a:gd name="connsiteX7254" fmla="*/ 2885420 w 4699113"/>
              <a:gd name="connsiteY7254" fmla="*/ 1600492 h 4925960"/>
              <a:gd name="connsiteX7255" fmla="*/ 2853712 w 4699113"/>
              <a:gd name="connsiteY7255" fmla="*/ 1609384 h 4925960"/>
              <a:gd name="connsiteX7256" fmla="*/ 2866396 w 4699113"/>
              <a:gd name="connsiteY7256" fmla="*/ 1615312 h 4925960"/>
              <a:gd name="connsiteX7257" fmla="*/ 2879079 w 4699113"/>
              <a:gd name="connsiteY7257" fmla="*/ 1627167 h 4925960"/>
              <a:gd name="connsiteX7258" fmla="*/ 2882250 w 4699113"/>
              <a:gd name="connsiteY7258" fmla="*/ 1630131 h 4925960"/>
              <a:gd name="connsiteX7259" fmla="*/ 2888591 w 4699113"/>
              <a:gd name="connsiteY7259" fmla="*/ 1630131 h 4925960"/>
              <a:gd name="connsiteX7260" fmla="*/ 2894933 w 4699113"/>
              <a:gd name="connsiteY7260" fmla="*/ 1627167 h 4925960"/>
              <a:gd name="connsiteX7261" fmla="*/ 2898104 w 4699113"/>
              <a:gd name="connsiteY7261" fmla="*/ 1618276 h 4925960"/>
              <a:gd name="connsiteX7262" fmla="*/ 3142254 w 4699113"/>
              <a:gd name="connsiteY7262" fmla="*/ 1585673 h 4925960"/>
              <a:gd name="connsiteX7263" fmla="*/ 3135913 w 4699113"/>
              <a:gd name="connsiteY7263" fmla="*/ 1588637 h 4925960"/>
              <a:gd name="connsiteX7264" fmla="*/ 3142254 w 4699113"/>
              <a:gd name="connsiteY7264" fmla="*/ 1600492 h 4925960"/>
              <a:gd name="connsiteX7265" fmla="*/ 3170792 w 4699113"/>
              <a:gd name="connsiteY7265" fmla="*/ 1588637 h 4925960"/>
              <a:gd name="connsiteX7266" fmla="*/ 3161279 w 4699113"/>
              <a:gd name="connsiteY7266" fmla="*/ 1585673 h 4925960"/>
              <a:gd name="connsiteX7267" fmla="*/ 3145425 w 4699113"/>
              <a:gd name="connsiteY7267" fmla="*/ 1585673 h 4925960"/>
              <a:gd name="connsiteX7268" fmla="*/ 1858084 w 4699113"/>
              <a:gd name="connsiteY7268" fmla="*/ 1576782 h 4925960"/>
              <a:gd name="connsiteX7269" fmla="*/ 1804181 w 4699113"/>
              <a:gd name="connsiteY7269" fmla="*/ 1594565 h 4925960"/>
              <a:gd name="connsiteX7270" fmla="*/ 1747106 w 4699113"/>
              <a:gd name="connsiteY7270" fmla="*/ 1609384 h 4925960"/>
              <a:gd name="connsiteX7271" fmla="*/ 1737594 w 4699113"/>
              <a:gd name="connsiteY7271" fmla="*/ 1612348 h 4925960"/>
              <a:gd name="connsiteX7272" fmla="*/ 1728082 w 4699113"/>
              <a:gd name="connsiteY7272" fmla="*/ 1618276 h 4925960"/>
              <a:gd name="connsiteX7273" fmla="*/ 1737594 w 4699113"/>
              <a:gd name="connsiteY7273" fmla="*/ 1627167 h 4925960"/>
              <a:gd name="connsiteX7274" fmla="*/ 1743936 w 4699113"/>
              <a:gd name="connsiteY7274" fmla="*/ 1630131 h 4925960"/>
              <a:gd name="connsiteX7275" fmla="*/ 1762960 w 4699113"/>
              <a:gd name="connsiteY7275" fmla="*/ 1630131 h 4925960"/>
              <a:gd name="connsiteX7276" fmla="*/ 1781985 w 4699113"/>
              <a:gd name="connsiteY7276" fmla="*/ 1627167 h 4925960"/>
              <a:gd name="connsiteX7277" fmla="*/ 1791497 w 4699113"/>
              <a:gd name="connsiteY7277" fmla="*/ 1621240 h 4925960"/>
              <a:gd name="connsiteX7278" fmla="*/ 1801010 w 4699113"/>
              <a:gd name="connsiteY7278" fmla="*/ 1621240 h 4925960"/>
              <a:gd name="connsiteX7279" fmla="*/ 1804181 w 4699113"/>
              <a:gd name="connsiteY7279" fmla="*/ 1630131 h 4925960"/>
              <a:gd name="connsiteX7280" fmla="*/ 1801010 w 4699113"/>
              <a:gd name="connsiteY7280" fmla="*/ 1636059 h 4925960"/>
              <a:gd name="connsiteX7281" fmla="*/ 1794668 w 4699113"/>
              <a:gd name="connsiteY7281" fmla="*/ 1641987 h 4925960"/>
              <a:gd name="connsiteX7282" fmla="*/ 1804181 w 4699113"/>
              <a:gd name="connsiteY7282" fmla="*/ 1650879 h 4925960"/>
              <a:gd name="connsiteX7283" fmla="*/ 1807351 w 4699113"/>
              <a:gd name="connsiteY7283" fmla="*/ 1650879 h 4925960"/>
              <a:gd name="connsiteX7284" fmla="*/ 1813693 w 4699113"/>
              <a:gd name="connsiteY7284" fmla="*/ 1647915 h 4925960"/>
              <a:gd name="connsiteX7285" fmla="*/ 1816864 w 4699113"/>
              <a:gd name="connsiteY7285" fmla="*/ 1641987 h 4925960"/>
              <a:gd name="connsiteX7286" fmla="*/ 1813693 w 4699113"/>
              <a:gd name="connsiteY7286" fmla="*/ 1636059 h 4925960"/>
              <a:gd name="connsiteX7287" fmla="*/ 1813693 w 4699113"/>
              <a:gd name="connsiteY7287" fmla="*/ 1609384 h 4925960"/>
              <a:gd name="connsiteX7288" fmla="*/ 1839059 w 4699113"/>
              <a:gd name="connsiteY7288" fmla="*/ 1597529 h 4925960"/>
              <a:gd name="connsiteX7289" fmla="*/ 1854913 w 4699113"/>
              <a:gd name="connsiteY7289" fmla="*/ 1600492 h 4925960"/>
              <a:gd name="connsiteX7290" fmla="*/ 1851742 w 4699113"/>
              <a:gd name="connsiteY7290" fmla="*/ 1615312 h 4925960"/>
              <a:gd name="connsiteX7291" fmla="*/ 1848572 w 4699113"/>
              <a:gd name="connsiteY7291" fmla="*/ 1627167 h 4925960"/>
              <a:gd name="connsiteX7292" fmla="*/ 1854913 w 4699113"/>
              <a:gd name="connsiteY7292" fmla="*/ 1633095 h 4925960"/>
              <a:gd name="connsiteX7293" fmla="*/ 1861255 w 4699113"/>
              <a:gd name="connsiteY7293" fmla="*/ 1636059 h 4925960"/>
              <a:gd name="connsiteX7294" fmla="*/ 1867596 w 4699113"/>
              <a:gd name="connsiteY7294" fmla="*/ 1633095 h 4925960"/>
              <a:gd name="connsiteX7295" fmla="*/ 1873938 w 4699113"/>
              <a:gd name="connsiteY7295" fmla="*/ 1609384 h 4925960"/>
              <a:gd name="connsiteX7296" fmla="*/ 1899304 w 4699113"/>
              <a:gd name="connsiteY7296" fmla="*/ 1597529 h 4925960"/>
              <a:gd name="connsiteX7297" fmla="*/ 1911987 w 4699113"/>
              <a:gd name="connsiteY7297" fmla="*/ 1591601 h 4925960"/>
              <a:gd name="connsiteX7298" fmla="*/ 1918329 w 4699113"/>
              <a:gd name="connsiteY7298" fmla="*/ 1600492 h 4925960"/>
              <a:gd name="connsiteX7299" fmla="*/ 1924671 w 4699113"/>
              <a:gd name="connsiteY7299" fmla="*/ 1606420 h 4925960"/>
              <a:gd name="connsiteX7300" fmla="*/ 1940525 w 4699113"/>
              <a:gd name="connsiteY7300" fmla="*/ 1597529 h 4925960"/>
              <a:gd name="connsiteX7301" fmla="*/ 1943695 w 4699113"/>
              <a:gd name="connsiteY7301" fmla="*/ 1591601 h 4925960"/>
              <a:gd name="connsiteX7302" fmla="*/ 1940525 w 4699113"/>
              <a:gd name="connsiteY7302" fmla="*/ 1579745 h 4925960"/>
              <a:gd name="connsiteX7303" fmla="*/ 1924671 w 4699113"/>
              <a:gd name="connsiteY7303" fmla="*/ 1576782 h 4925960"/>
              <a:gd name="connsiteX7304" fmla="*/ 1911987 w 4699113"/>
              <a:gd name="connsiteY7304" fmla="*/ 1579745 h 4925960"/>
              <a:gd name="connsiteX7305" fmla="*/ 1883450 w 4699113"/>
              <a:gd name="connsiteY7305" fmla="*/ 1579745 h 4925960"/>
              <a:gd name="connsiteX7306" fmla="*/ 2901274 w 4699113"/>
              <a:gd name="connsiteY7306" fmla="*/ 1573818 h 4925960"/>
              <a:gd name="connsiteX7307" fmla="*/ 2885420 w 4699113"/>
              <a:gd name="connsiteY7307" fmla="*/ 1588637 h 4925960"/>
              <a:gd name="connsiteX7308" fmla="*/ 2904445 w 4699113"/>
              <a:gd name="connsiteY7308" fmla="*/ 1588637 h 4925960"/>
              <a:gd name="connsiteX7309" fmla="*/ 2920299 w 4699113"/>
              <a:gd name="connsiteY7309" fmla="*/ 1591601 h 4925960"/>
              <a:gd name="connsiteX7310" fmla="*/ 2942494 w 4699113"/>
              <a:gd name="connsiteY7310" fmla="*/ 1597529 h 4925960"/>
              <a:gd name="connsiteX7311" fmla="*/ 2961519 w 4699113"/>
              <a:gd name="connsiteY7311" fmla="*/ 1591601 h 4925960"/>
              <a:gd name="connsiteX7312" fmla="*/ 2961519 w 4699113"/>
              <a:gd name="connsiteY7312" fmla="*/ 1585673 h 4925960"/>
              <a:gd name="connsiteX7313" fmla="*/ 2961519 w 4699113"/>
              <a:gd name="connsiteY7313" fmla="*/ 1576782 h 4925960"/>
              <a:gd name="connsiteX7314" fmla="*/ 2942494 w 4699113"/>
              <a:gd name="connsiteY7314" fmla="*/ 1579745 h 4925960"/>
              <a:gd name="connsiteX7315" fmla="*/ 2920299 w 4699113"/>
              <a:gd name="connsiteY7315" fmla="*/ 1573818 h 4925960"/>
              <a:gd name="connsiteX7316" fmla="*/ 3218353 w 4699113"/>
              <a:gd name="connsiteY7316" fmla="*/ 1564926 h 4925960"/>
              <a:gd name="connsiteX7317" fmla="*/ 3202500 w 4699113"/>
              <a:gd name="connsiteY7317" fmla="*/ 1573818 h 4925960"/>
              <a:gd name="connsiteX7318" fmla="*/ 3227866 w 4699113"/>
              <a:gd name="connsiteY7318" fmla="*/ 1585673 h 4925960"/>
              <a:gd name="connsiteX7319" fmla="*/ 3253232 w 4699113"/>
              <a:gd name="connsiteY7319" fmla="*/ 1579745 h 4925960"/>
              <a:gd name="connsiteX7320" fmla="*/ 3246890 w 4699113"/>
              <a:gd name="connsiteY7320" fmla="*/ 1570854 h 4925960"/>
              <a:gd name="connsiteX7321" fmla="*/ 3240549 w 4699113"/>
              <a:gd name="connsiteY7321" fmla="*/ 1564926 h 4925960"/>
              <a:gd name="connsiteX7322" fmla="*/ 1683690 w 4699113"/>
              <a:gd name="connsiteY7322" fmla="*/ 1558998 h 4925960"/>
              <a:gd name="connsiteX7323" fmla="*/ 1680520 w 4699113"/>
              <a:gd name="connsiteY7323" fmla="*/ 1564926 h 4925960"/>
              <a:gd name="connsiteX7324" fmla="*/ 1677349 w 4699113"/>
              <a:gd name="connsiteY7324" fmla="*/ 1564926 h 4925960"/>
              <a:gd name="connsiteX7325" fmla="*/ 1677349 w 4699113"/>
              <a:gd name="connsiteY7325" fmla="*/ 1576782 h 4925960"/>
              <a:gd name="connsiteX7326" fmla="*/ 1683690 w 4699113"/>
              <a:gd name="connsiteY7326" fmla="*/ 1588637 h 4925960"/>
              <a:gd name="connsiteX7327" fmla="*/ 1683690 w 4699113"/>
              <a:gd name="connsiteY7327" fmla="*/ 1600492 h 4925960"/>
              <a:gd name="connsiteX7328" fmla="*/ 1674178 w 4699113"/>
              <a:gd name="connsiteY7328" fmla="*/ 1600492 h 4925960"/>
              <a:gd name="connsiteX7329" fmla="*/ 1696374 w 4699113"/>
              <a:gd name="connsiteY7329" fmla="*/ 1606420 h 4925960"/>
              <a:gd name="connsiteX7330" fmla="*/ 1721740 w 4699113"/>
              <a:gd name="connsiteY7330" fmla="*/ 1600492 h 4925960"/>
              <a:gd name="connsiteX7331" fmla="*/ 1724911 w 4699113"/>
              <a:gd name="connsiteY7331" fmla="*/ 1564926 h 4925960"/>
              <a:gd name="connsiteX7332" fmla="*/ 2790296 w 4699113"/>
              <a:gd name="connsiteY7332" fmla="*/ 1556034 h 4925960"/>
              <a:gd name="connsiteX7333" fmla="*/ 2790296 w 4699113"/>
              <a:gd name="connsiteY7333" fmla="*/ 1564926 h 4925960"/>
              <a:gd name="connsiteX7334" fmla="*/ 2790296 w 4699113"/>
              <a:gd name="connsiteY7334" fmla="*/ 1570854 h 4925960"/>
              <a:gd name="connsiteX7335" fmla="*/ 2793467 w 4699113"/>
              <a:gd name="connsiteY7335" fmla="*/ 1570854 h 4925960"/>
              <a:gd name="connsiteX7336" fmla="*/ 2802980 w 4699113"/>
              <a:gd name="connsiteY7336" fmla="*/ 1591601 h 4925960"/>
              <a:gd name="connsiteX7337" fmla="*/ 2796638 w 4699113"/>
              <a:gd name="connsiteY7337" fmla="*/ 1615312 h 4925960"/>
              <a:gd name="connsiteX7338" fmla="*/ 2764930 w 4699113"/>
              <a:gd name="connsiteY7338" fmla="*/ 1609384 h 4925960"/>
              <a:gd name="connsiteX7339" fmla="*/ 2745906 w 4699113"/>
              <a:gd name="connsiteY7339" fmla="*/ 1621240 h 4925960"/>
              <a:gd name="connsiteX7340" fmla="*/ 2774442 w 4699113"/>
              <a:gd name="connsiteY7340" fmla="*/ 1621240 h 4925960"/>
              <a:gd name="connsiteX7341" fmla="*/ 2793467 w 4699113"/>
              <a:gd name="connsiteY7341" fmla="*/ 1639023 h 4925960"/>
              <a:gd name="connsiteX7342" fmla="*/ 2796638 w 4699113"/>
              <a:gd name="connsiteY7342" fmla="*/ 1647915 h 4925960"/>
              <a:gd name="connsiteX7343" fmla="*/ 2809321 w 4699113"/>
              <a:gd name="connsiteY7343" fmla="*/ 1650879 h 4925960"/>
              <a:gd name="connsiteX7344" fmla="*/ 2815663 w 4699113"/>
              <a:gd name="connsiteY7344" fmla="*/ 1647915 h 4925960"/>
              <a:gd name="connsiteX7345" fmla="*/ 2818834 w 4699113"/>
              <a:gd name="connsiteY7345" fmla="*/ 1636059 h 4925960"/>
              <a:gd name="connsiteX7346" fmla="*/ 2818834 w 4699113"/>
              <a:gd name="connsiteY7346" fmla="*/ 1612348 h 4925960"/>
              <a:gd name="connsiteX7347" fmla="*/ 2818834 w 4699113"/>
              <a:gd name="connsiteY7347" fmla="*/ 1588637 h 4925960"/>
              <a:gd name="connsiteX7348" fmla="*/ 2815663 w 4699113"/>
              <a:gd name="connsiteY7348" fmla="*/ 1564926 h 4925960"/>
              <a:gd name="connsiteX7349" fmla="*/ 1981745 w 4699113"/>
              <a:gd name="connsiteY7349" fmla="*/ 1556034 h 4925960"/>
              <a:gd name="connsiteX7350" fmla="*/ 1978574 w 4699113"/>
              <a:gd name="connsiteY7350" fmla="*/ 1567890 h 4925960"/>
              <a:gd name="connsiteX7351" fmla="*/ 1975403 w 4699113"/>
              <a:gd name="connsiteY7351" fmla="*/ 1573818 h 4925960"/>
              <a:gd name="connsiteX7352" fmla="*/ 1969062 w 4699113"/>
              <a:gd name="connsiteY7352" fmla="*/ 1585673 h 4925960"/>
              <a:gd name="connsiteX7353" fmla="*/ 1969062 w 4699113"/>
              <a:gd name="connsiteY7353" fmla="*/ 1588637 h 4925960"/>
              <a:gd name="connsiteX7354" fmla="*/ 1981745 w 4699113"/>
              <a:gd name="connsiteY7354" fmla="*/ 1594565 h 4925960"/>
              <a:gd name="connsiteX7355" fmla="*/ 1997599 w 4699113"/>
              <a:gd name="connsiteY7355" fmla="*/ 1600492 h 4925960"/>
              <a:gd name="connsiteX7356" fmla="*/ 2000769 w 4699113"/>
              <a:gd name="connsiteY7356" fmla="*/ 1588637 h 4925960"/>
              <a:gd name="connsiteX7357" fmla="*/ 1988086 w 4699113"/>
              <a:gd name="connsiteY7357" fmla="*/ 1576782 h 4925960"/>
              <a:gd name="connsiteX7358" fmla="*/ 1984916 w 4699113"/>
              <a:gd name="connsiteY7358" fmla="*/ 1567890 h 4925960"/>
              <a:gd name="connsiteX7359" fmla="*/ 2035648 w 4699113"/>
              <a:gd name="connsiteY7359" fmla="*/ 1547143 h 4925960"/>
              <a:gd name="connsiteX7360" fmla="*/ 2013453 w 4699113"/>
              <a:gd name="connsiteY7360" fmla="*/ 1564926 h 4925960"/>
              <a:gd name="connsiteX7361" fmla="*/ 2035648 w 4699113"/>
              <a:gd name="connsiteY7361" fmla="*/ 1564926 h 4925960"/>
              <a:gd name="connsiteX7362" fmla="*/ 2054673 w 4699113"/>
              <a:gd name="connsiteY7362" fmla="*/ 1579745 h 4925960"/>
              <a:gd name="connsiteX7363" fmla="*/ 2067356 w 4699113"/>
              <a:gd name="connsiteY7363" fmla="*/ 1573818 h 4925960"/>
              <a:gd name="connsiteX7364" fmla="*/ 2070527 w 4699113"/>
              <a:gd name="connsiteY7364" fmla="*/ 1567890 h 4925960"/>
              <a:gd name="connsiteX7365" fmla="*/ 2070527 w 4699113"/>
              <a:gd name="connsiteY7365" fmla="*/ 1553071 h 4925960"/>
              <a:gd name="connsiteX7366" fmla="*/ 2067356 w 4699113"/>
              <a:gd name="connsiteY7366" fmla="*/ 1547143 h 4925960"/>
              <a:gd name="connsiteX7367" fmla="*/ 3316648 w 4699113"/>
              <a:gd name="connsiteY7367" fmla="*/ 1538251 h 4925960"/>
              <a:gd name="connsiteX7368" fmla="*/ 3297623 w 4699113"/>
              <a:gd name="connsiteY7368" fmla="*/ 1547143 h 4925960"/>
              <a:gd name="connsiteX7369" fmla="*/ 3275428 w 4699113"/>
              <a:gd name="connsiteY7369" fmla="*/ 1553071 h 4925960"/>
              <a:gd name="connsiteX7370" fmla="*/ 3269086 w 4699113"/>
              <a:gd name="connsiteY7370" fmla="*/ 1564926 h 4925960"/>
              <a:gd name="connsiteX7371" fmla="*/ 3269086 w 4699113"/>
              <a:gd name="connsiteY7371" fmla="*/ 1573818 h 4925960"/>
              <a:gd name="connsiteX7372" fmla="*/ 3291282 w 4699113"/>
              <a:gd name="connsiteY7372" fmla="*/ 1573818 h 4925960"/>
              <a:gd name="connsiteX7373" fmla="*/ 3307136 w 4699113"/>
              <a:gd name="connsiteY7373" fmla="*/ 1588637 h 4925960"/>
              <a:gd name="connsiteX7374" fmla="*/ 3322990 w 4699113"/>
              <a:gd name="connsiteY7374" fmla="*/ 1588637 h 4925960"/>
              <a:gd name="connsiteX7375" fmla="*/ 3335673 w 4699113"/>
              <a:gd name="connsiteY7375" fmla="*/ 1576782 h 4925960"/>
              <a:gd name="connsiteX7376" fmla="*/ 3338844 w 4699113"/>
              <a:gd name="connsiteY7376" fmla="*/ 1570854 h 4925960"/>
              <a:gd name="connsiteX7377" fmla="*/ 3338844 w 4699113"/>
              <a:gd name="connsiteY7377" fmla="*/ 1558998 h 4925960"/>
              <a:gd name="connsiteX7378" fmla="*/ 3332502 w 4699113"/>
              <a:gd name="connsiteY7378" fmla="*/ 1558998 h 4925960"/>
              <a:gd name="connsiteX7379" fmla="*/ 3322990 w 4699113"/>
              <a:gd name="connsiteY7379" fmla="*/ 1558998 h 4925960"/>
              <a:gd name="connsiteX7380" fmla="*/ 3332502 w 4699113"/>
              <a:gd name="connsiteY7380" fmla="*/ 1550107 h 4925960"/>
              <a:gd name="connsiteX7381" fmla="*/ 3389576 w 4699113"/>
              <a:gd name="connsiteY7381" fmla="*/ 1523432 h 4925960"/>
              <a:gd name="connsiteX7382" fmla="*/ 3370551 w 4699113"/>
              <a:gd name="connsiteY7382" fmla="*/ 1526396 h 4925960"/>
              <a:gd name="connsiteX7383" fmla="*/ 3354698 w 4699113"/>
              <a:gd name="connsiteY7383" fmla="*/ 1532323 h 4925960"/>
              <a:gd name="connsiteX7384" fmla="*/ 3361039 w 4699113"/>
              <a:gd name="connsiteY7384" fmla="*/ 1544179 h 4925960"/>
              <a:gd name="connsiteX7385" fmla="*/ 3370551 w 4699113"/>
              <a:gd name="connsiteY7385" fmla="*/ 1547143 h 4925960"/>
              <a:gd name="connsiteX7386" fmla="*/ 3364210 w 4699113"/>
              <a:gd name="connsiteY7386" fmla="*/ 1564926 h 4925960"/>
              <a:gd name="connsiteX7387" fmla="*/ 3348356 w 4699113"/>
              <a:gd name="connsiteY7387" fmla="*/ 1570854 h 4925960"/>
              <a:gd name="connsiteX7388" fmla="*/ 3357868 w 4699113"/>
              <a:gd name="connsiteY7388" fmla="*/ 1585673 h 4925960"/>
              <a:gd name="connsiteX7389" fmla="*/ 3370551 w 4699113"/>
              <a:gd name="connsiteY7389" fmla="*/ 1588637 h 4925960"/>
              <a:gd name="connsiteX7390" fmla="*/ 3376893 w 4699113"/>
              <a:gd name="connsiteY7390" fmla="*/ 1588637 h 4925960"/>
              <a:gd name="connsiteX7391" fmla="*/ 3380064 w 4699113"/>
              <a:gd name="connsiteY7391" fmla="*/ 1585673 h 4925960"/>
              <a:gd name="connsiteX7392" fmla="*/ 3383234 w 4699113"/>
              <a:gd name="connsiteY7392" fmla="*/ 1585673 h 4925960"/>
              <a:gd name="connsiteX7393" fmla="*/ 3392747 w 4699113"/>
              <a:gd name="connsiteY7393" fmla="*/ 1579745 h 4925960"/>
              <a:gd name="connsiteX7394" fmla="*/ 3402259 w 4699113"/>
              <a:gd name="connsiteY7394" fmla="*/ 1576782 h 4925960"/>
              <a:gd name="connsiteX7395" fmla="*/ 3402259 w 4699113"/>
              <a:gd name="connsiteY7395" fmla="*/ 1558998 h 4925960"/>
              <a:gd name="connsiteX7396" fmla="*/ 3405430 w 4699113"/>
              <a:gd name="connsiteY7396" fmla="*/ 1538251 h 4925960"/>
              <a:gd name="connsiteX7397" fmla="*/ 3405430 w 4699113"/>
              <a:gd name="connsiteY7397" fmla="*/ 1529359 h 4925960"/>
              <a:gd name="connsiteX7398" fmla="*/ 2932982 w 4699113"/>
              <a:gd name="connsiteY7398" fmla="*/ 1514540 h 4925960"/>
              <a:gd name="connsiteX7399" fmla="*/ 2910786 w 4699113"/>
              <a:gd name="connsiteY7399" fmla="*/ 1526396 h 4925960"/>
              <a:gd name="connsiteX7400" fmla="*/ 2901274 w 4699113"/>
              <a:gd name="connsiteY7400" fmla="*/ 1547143 h 4925960"/>
              <a:gd name="connsiteX7401" fmla="*/ 2879079 w 4699113"/>
              <a:gd name="connsiteY7401" fmla="*/ 1556034 h 4925960"/>
              <a:gd name="connsiteX7402" fmla="*/ 2869566 w 4699113"/>
              <a:gd name="connsiteY7402" fmla="*/ 1576782 h 4925960"/>
              <a:gd name="connsiteX7403" fmla="*/ 2888591 w 4699113"/>
              <a:gd name="connsiteY7403" fmla="*/ 1567890 h 4925960"/>
              <a:gd name="connsiteX7404" fmla="*/ 2901274 w 4699113"/>
              <a:gd name="connsiteY7404" fmla="*/ 1547143 h 4925960"/>
              <a:gd name="connsiteX7405" fmla="*/ 2923470 w 4699113"/>
              <a:gd name="connsiteY7405" fmla="*/ 1535287 h 4925960"/>
              <a:gd name="connsiteX7406" fmla="*/ 1861255 w 4699113"/>
              <a:gd name="connsiteY7406" fmla="*/ 1514540 h 4925960"/>
              <a:gd name="connsiteX7407" fmla="*/ 1835888 w 4699113"/>
              <a:gd name="connsiteY7407" fmla="*/ 1529359 h 4925960"/>
              <a:gd name="connsiteX7408" fmla="*/ 1807351 w 4699113"/>
              <a:gd name="connsiteY7408" fmla="*/ 1532323 h 4925960"/>
              <a:gd name="connsiteX7409" fmla="*/ 1759789 w 4699113"/>
              <a:gd name="connsiteY7409" fmla="*/ 1556034 h 4925960"/>
              <a:gd name="connsiteX7410" fmla="*/ 1737594 w 4699113"/>
              <a:gd name="connsiteY7410" fmla="*/ 1600492 h 4925960"/>
              <a:gd name="connsiteX7411" fmla="*/ 1772473 w 4699113"/>
              <a:gd name="connsiteY7411" fmla="*/ 1594565 h 4925960"/>
              <a:gd name="connsiteX7412" fmla="*/ 1807351 w 4699113"/>
              <a:gd name="connsiteY7412" fmla="*/ 1585673 h 4925960"/>
              <a:gd name="connsiteX7413" fmla="*/ 1835888 w 4699113"/>
              <a:gd name="connsiteY7413" fmla="*/ 1579745 h 4925960"/>
              <a:gd name="connsiteX7414" fmla="*/ 1851742 w 4699113"/>
              <a:gd name="connsiteY7414" fmla="*/ 1553071 h 4925960"/>
              <a:gd name="connsiteX7415" fmla="*/ 1873938 w 4699113"/>
              <a:gd name="connsiteY7415" fmla="*/ 1570854 h 4925960"/>
              <a:gd name="connsiteX7416" fmla="*/ 1892963 w 4699113"/>
              <a:gd name="connsiteY7416" fmla="*/ 1558998 h 4925960"/>
              <a:gd name="connsiteX7417" fmla="*/ 1905646 w 4699113"/>
              <a:gd name="connsiteY7417" fmla="*/ 1544179 h 4925960"/>
              <a:gd name="connsiteX7418" fmla="*/ 1902475 w 4699113"/>
              <a:gd name="connsiteY7418" fmla="*/ 1517504 h 4925960"/>
              <a:gd name="connsiteX7419" fmla="*/ 1899304 w 4699113"/>
              <a:gd name="connsiteY7419" fmla="*/ 1523432 h 4925960"/>
              <a:gd name="connsiteX7420" fmla="*/ 1896134 w 4699113"/>
              <a:gd name="connsiteY7420" fmla="*/ 1526396 h 4925960"/>
              <a:gd name="connsiteX7421" fmla="*/ 1896134 w 4699113"/>
              <a:gd name="connsiteY7421" fmla="*/ 1535287 h 4925960"/>
              <a:gd name="connsiteX7422" fmla="*/ 1889792 w 4699113"/>
              <a:gd name="connsiteY7422" fmla="*/ 1538251 h 4925960"/>
              <a:gd name="connsiteX7423" fmla="*/ 1880280 w 4699113"/>
              <a:gd name="connsiteY7423" fmla="*/ 1535287 h 4925960"/>
              <a:gd name="connsiteX7424" fmla="*/ 1880280 w 4699113"/>
              <a:gd name="connsiteY7424" fmla="*/ 1529359 h 4925960"/>
              <a:gd name="connsiteX7425" fmla="*/ 1873938 w 4699113"/>
              <a:gd name="connsiteY7425" fmla="*/ 1514540 h 4925960"/>
              <a:gd name="connsiteX7426" fmla="*/ 2790296 w 4699113"/>
              <a:gd name="connsiteY7426" fmla="*/ 1508612 h 4925960"/>
              <a:gd name="connsiteX7427" fmla="*/ 2787126 w 4699113"/>
              <a:gd name="connsiteY7427" fmla="*/ 1511576 h 4925960"/>
              <a:gd name="connsiteX7428" fmla="*/ 2787126 w 4699113"/>
              <a:gd name="connsiteY7428" fmla="*/ 1514540 h 4925960"/>
              <a:gd name="connsiteX7429" fmla="*/ 2787126 w 4699113"/>
              <a:gd name="connsiteY7429" fmla="*/ 1517504 h 4925960"/>
              <a:gd name="connsiteX7430" fmla="*/ 2790296 w 4699113"/>
              <a:gd name="connsiteY7430" fmla="*/ 1523432 h 4925960"/>
              <a:gd name="connsiteX7431" fmla="*/ 2796638 w 4699113"/>
              <a:gd name="connsiteY7431" fmla="*/ 1526396 h 4925960"/>
              <a:gd name="connsiteX7432" fmla="*/ 2799809 w 4699113"/>
              <a:gd name="connsiteY7432" fmla="*/ 1535287 h 4925960"/>
              <a:gd name="connsiteX7433" fmla="*/ 2815663 w 4699113"/>
              <a:gd name="connsiteY7433" fmla="*/ 1529359 h 4925960"/>
              <a:gd name="connsiteX7434" fmla="*/ 2834688 w 4699113"/>
              <a:gd name="connsiteY7434" fmla="*/ 1529359 h 4925960"/>
              <a:gd name="connsiteX7435" fmla="*/ 2822004 w 4699113"/>
              <a:gd name="connsiteY7435" fmla="*/ 1526396 h 4925960"/>
              <a:gd name="connsiteX7436" fmla="*/ 2822004 w 4699113"/>
              <a:gd name="connsiteY7436" fmla="*/ 1517504 h 4925960"/>
              <a:gd name="connsiteX7437" fmla="*/ 2822004 w 4699113"/>
              <a:gd name="connsiteY7437" fmla="*/ 1511576 h 4925960"/>
              <a:gd name="connsiteX7438" fmla="*/ 2815663 w 4699113"/>
              <a:gd name="connsiteY7438" fmla="*/ 1508612 h 4925960"/>
              <a:gd name="connsiteX7439" fmla="*/ 2812492 w 4699113"/>
              <a:gd name="connsiteY7439" fmla="*/ 1511576 h 4925960"/>
              <a:gd name="connsiteX7440" fmla="*/ 2809321 w 4699113"/>
              <a:gd name="connsiteY7440" fmla="*/ 1511576 h 4925960"/>
              <a:gd name="connsiteX7441" fmla="*/ 2809321 w 4699113"/>
              <a:gd name="connsiteY7441" fmla="*/ 1514540 h 4925960"/>
              <a:gd name="connsiteX7442" fmla="*/ 2802980 w 4699113"/>
              <a:gd name="connsiteY7442" fmla="*/ 1511576 h 4925960"/>
              <a:gd name="connsiteX7443" fmla="*/ 2796638 w 4699113"/>
              <a:gd name="connsiteY7443" fmla="*/ 1511576 h 4925960"/>
              <a:gd name="connsiteX7444" fmla="*/ 2133943 w 4699113"/>
              <a:gd name="connsiteY7444" fmla="*/ 1505649 h 4925960"/>
              <a:gd name="connsiteX7445" fmla="*/ 2137114 w 4699113"/>
              <a:gd name="connsiteY7445" fmla="*/ 1505649 h 4925960"/>
              <a:gd name="connsiteX7446" fmla="*/ 2143455 w 4699113"/>
              <a:gd name="connsiteY7446" fmla="*/ 1505649 h 4925960"/>
              <a:gd name="connsiteX7447" fmla="*/ 2143455 w 4699113"/>
              <a:gd name="connsiteY7447" fmla="*/ 1511576 h 4925960"/>
              <a:gd name="connsiteX7448" fmla="*/ 2140284 w 4699113"/>
              <a:gd name="connsiteY7448" fmla="*/ 1514540 h 4925960"/>
              <a:gd name="connsiteX7449" fmla="*/ 2137114 w 4699113"/>
              <a:gd name="connsiteY7449" fmla="*/ 1514540 h 4925960"/>
              <a:gd name="connsiteX7450" fmla="*/ 2133943 w 4699113"/>
              <a:gd name="connsiteY7450" fmla="*/ 1514540 h 4925960"/>
              <a:gd name="connsiteX7451" fmla="*/ 2130772 w 4699113"/>
              <a:gd name="connsiteY7451" fmla="*/ 1508612 h 4925960"/>
              <a:gd name="connsiteX7452" fmla="*/ 2251262 w 4699113"/>
              <a:gd name="connsiteY7452" fmla="*/ 1502685 h 4925960"/>
              <a:gd name="connsiteX7453" fmla="*/ 2241750 w 4699113"/>
              <a:gd name="connsiteY7453" fmla="*/ 1505649 h 4925960"/>
              <a:gd name="connsiteX7454" fmla="*/ 2248091 w 4699113"/>
              <a:gd name="connsiteY7454" fmla="*/ 1508612 h 4925960"/>
              <a:gd name="connsiteX7455" fmla="*/ 2254433 w 4699113"/>
              <a:gd name="connsiteY7455" fmla="*/ 1514540 h 4925960"/>
              <a:gd name="connsiteX7456" fmla="*/ 2260774 w 4699113"/>
              <a:gd name="connsiteY7456" fmla="*/ 1514540 h 4925960"/>
              <a:gd name="connsiteX7457" fmla="*/ 2263945 w 4699113"/>
              <a:gd name="connsiteY7457" fmla="*/ 1514540 h 4925960"/>
              <a:gd name="connsiteX7458" fmla="*/ 2263945 w 4699113"/>
              <a:gd name="connsiteY7458" fmla="*/ 1508612 h 4925960"/>
              <a:gd name="connsiteX7459" fmla="*/ 2267116 w 4699113"/>
              <a:gd name="connsiteY7459" fmla="*/ 1502685 h 4925960"/>
              <a:gd name="connsiteX7460" fmla="*/ 1946866 w 4699113"/>
              <a:gd name="connsiteY7460" fmla="*/ 1502685 h 4925960"/>
              <a:gd name="connsiteX7461" fmla="*/ 1943695 w 4699113"/>
              <a:gd name="connsiteY7461" fmla="*/ 1517504 h 4925960"/>
              <a:gd name="connsiteX7462" fmla="*/ 1940525 w 4699113"/>
              <a:gd name="connsiteY7462" fmla="*/ 1529359 h 4925960"/>
              <a:gd name="connsiteX7463" fmla="*/ 1937354 w 4699113"/>
              <a:gd name="connsiteY7463" fmla="*/ 1547143 h 4925960"/>
              <a:gd name="connsiteX7464" fmla="*/ 1950037 w 4699113"/>
              <a:gd name="connsiteY7464" fmla="*/ 1547143 h 4925960"/>
              <a:gd name="connsiteX7465" fmla="*/ 1959549 w 4699113"/>
              <a:gd name="connsiteY7465" fmla="*/ 1547143 h 4925960"/>
              <a:gd name="connsiteX7466" fmla="*/ 1962720 w 4699113"/>
              <a:gd name="connsiteY7466" fmla="*/ 1544179 h 4925960"/>
              <a:gd name="connsiteX7467" fmla="*/ 1962720 w 4699113"/>
              <a:gd name="connsiteY7467" fmla="*/ 1523432 h 4925960"/>
              <a:gd name="connsiteX7468" fmla="*/ 1959549 w 4699113"/>
              <a:gd name="connsiteY7468" fmla="*/ 1502685 h 4925960"/>
              <a:gd name="connsiteX7469" fmla="*/ 1950037 w 4699113"/>
              <a:gd name="connsiteY7469" fmla="*/ 1502685 h 4925960"/>
              <a:gd name="connsiteX7470" fmla="*/ 3494212 w 4699113"/>
              <a:gd name="connsiteY7470" fmla="*/ 1496757 h 4925960"/>
              <a:gd name="connsiteX7471" fmla="*/ 3465675 w 4699113"/>
              <a:gd name="connsiteY7471" fmla="*/ 1502685 h 4925960"/>
              <a:gd name="connsiteX7472" fmla="*/ 3433967 w 4699113"/>
              <a:gd name="connsiteY7472" fmla="*/ 1511576 h 4925960"/>
              <a:gd name="connsiteX7473" fmla="*/ 3433967 w 4699113"/>
              <a:gd name="connsiteY7473" fmla="*/ 1532323 h 4925960"/>
              <a:gd name="connsiteX7474" fmla="*/ 3459334 w 4699113"/>
              <a:gd name="connsiteY7474" fmla="*/ 1529359 h 4925960"/>
              <a:gd name="connsiteX7475" fmla="*/ 3449821 w 4699113"/>
              <a:gd name="connsiteY7475" fmla="*/ 1544179 h 4925960"/>
              <a:gd name="connsiteX7476" fmla="*/ 3437138 w 4699113"/>
              <a:gd name="connsiteY7476" fmla="*/ 1547143 h 4925960"/>
              <a:gd name="connsiteX7477" fmla="*/ 3427626 w 4699113"/>
              <a:gd name="connsiteY7477" fmla="*/ 1556034 h 4925960"/>
              <a:gd name="connsiteX7478" fmla="*/ 3433967 w 4699113"/>
              <a:gd name="connsiteY7478" fmla="*/ 1570854 h 4925960"/>
              <a:gd name="connsiteX7479" fmla="*/ 3446650 w 4699113"/>
              <a:gd name="connsiteY7479" fmla="*/ 1570854 h 4925960"/>
              <a:gd name="connsiteX7480" fmla="*/ 3452992 w 4699113"/>
              <a:gd name="connsiteY7480" fmla="*/ 1576782 h 4925960"/>
              <a:gd name="connsiteX7481" fmla="*/ 3456163 w 4699113"/>
              <a:gd name="connsiteY7481" fmla="*/ 1579745 h 4925960"/>
              <a:gd name="connsiteX7482" fmla="*/ 3465675 w 4699113"/>
              <a:gd name="connsiteY7482" fmla="*/ 1567890 h 4925960"/>
              <a:gd name="connsiteX7483" fmla="*/ 3468846 w 4699113"/>
              <a:gd name="connsiteY7483" fmla="*/ 1556034 h 4925960"/>
              <a:gd name="connsiteX7484" fmla="*/ 3475188 w 4699113"/>
              <a:gd name="connsiteY7484" fmla="*/ 1535287 h 4925960"/>
              <a:gd name="connsiteX7485" fmla="*/ 3497383 w 4699113"/>
              <a:gd name="connsiteY7485" fmla="*/ 1538251 h 4925960"/>
              <a:gd name="connsiteX7486" fmla="*/ 3497383 w 4699113"/>
              <a:gd name="connsiteY7486" fmla="*/ 1517504 h 4925960"/>
              <a:gd name="connsiteX7487" fmla="*/ 3231036 w 4699113"/>
              <a:gd name="connsiteY7487" fmla="*/ 1493793 h 4925960"/>
              <a:gd name="connsiteX7488" fmla="*/ 3227866 w 4699113"/>
              <a:gd name="connsiteY7488" fmla="*/ 1496757 h 4925960"/>
              <a:gd name="connsiteX7489" fmla="*/ 3227866 w 4699113"/>
              <a:gd name="connsiteY7489" fmla="*/ 1502685 h 4925960"/>
              <a:gd name="connsiteX7490" fmla="*/ 3227866 w 4699113"/>
              <a:gd name="connsiteY7490" fmla="*/ 1514540 h 4925960"/>
              <a:gd name="connsiteX7491" fmla="*/ 3212012 w 4699113"/>
              <a:gd name="connsiteY7491" fmla="*/ 1517504 h 4925960"/>
              <a:gd name="connsiteX7492" fmla="*/ 3208841 w 4699113"/>
              <a:gd name="connsiteY7492" fmla="*/ 1535287 h 4925960"/>
              <a:gd name="connsiteX7493" fmla="*/ 3208841 w 4699113"/>
              <a:gd name="connsiteY7493" fmla="*/ 1553071 h 4925960"/>
              <a:gd name="connsiteX7494" fmla="*/ 3212012 w 4699113"/>
              <a:gd name="connsiteY7494" fmla="*/ 1553071 h 4925960"/>
              <a:gd name="connsiteX7495" fmla="*/ 3215182 w 4699113"/>
              <a:gd name="connsiteY7495" fmla="*/ 1547143 h 4925960"/>
              <a:gd name="connsiteX7496" fmla="*/ 3227866 w 4699113"/>
              <a:gd name="connsiteY7496" fmla="*/ 1547143 h 4925960"/>
              <a:gd name="connsiteX7497" fmla="*/ 3231036 w 4699113"/>
              <a:gd name="connsiteY7497" fmla="*/ 1532323 h 4925960"/>
              <a:gd name="connsiteX7498" fmla="*/ 3240549 w 4699113"/>
              <a:gd name="connsiteY7498" fmla="*/ 1526396 h 4925960"/>
              <a:gd name="connsiteX7499" fmla="*/ 3253232 w 4699113"/>
              <a:gd name="connsiteY7499" fmla="*/ 1511576 h 4925960"/>
              <a:gd name="connsiteX7500" fmla="*/ 3240549 w 4699113"/>
              <a:gd name="connsiteY7500" fmla="*/ 1496757 h 4925960"/>
              <a:gd name="connsiteX7501" fmla="*/ 3234207 w 4699113"/>
              <a:gd name="connsiteY7501" fmla="*/ 1496757 h 4925960"/>
              <a:gd name="connsiteX7502" fmla="*/ 2945665 w 4699113"/>
              <a:gd name="connsiteY7502" fmla="*/ 1487865 h 4925960"/>
              <a:gd name="connsiteX7503" fmla="*/ 2939324 w 4699113"/>
              <a:gd name="connsiteY7503" fmla="*/ 1496757 h 4925960"/>
              <a:gd name="connsiteX7504" fmla="*/ 2939324 w 4699113"/>
              <a:gd name="connsiteY7504" fmla="*/ 1511576 h 4925960"/>
              <a:gd name="connsiteX7505" fmla="*/ 2939324 w 4699113"/>
              <a:gd name="connsiteY7505" fmla="*/ 1514540 h 4925960"/>
              <a:gd name="connsiteX7506" fmla="*/ 2942494 w 4699113"/>
              <a:gd name="connsiteY7506" fmla="*/ 1511576 h 4925960"/>
              <a:gd name="connsiteX7507" fmla="*/ 2971032 w 4699113"/>
              <a:gd name="connsiteY7507" fmla="*/ 1523432 h 4925960"/>
              <a:gd name="connsiteX7508" fmla="*/ 2996398 w 4699113"/>
              <a:gd name="connsiteY7508" fmla="*/ 1535287 h 4925960"/>
              <a:gd name="connsiteX7509" fmla="*/ 3015423 w 4699113"/>
              <a:gd name="connsiteY7509" fmla="*/ 1544179 h 4925960"/>
              <a:gd name="connsiteX7510" fmla="*/ 3021764 w 4699113"/>
              <a:gd name="connsiteY7510" fmla="*/ 1556034 h 4925960"/>
              <a:gd name="connsiteX7511" fmla="*/ 3015423 w 4699113"/>
              <a:gd name="connsiteY7511" fmla="*/ 1567890 h 4925960"/>
              <a:gd name="connsiteX7512" fmla="*/ 2996398 w 4699113"/>
              <a:gd name="connsiteY7512" fmla="*/ 1573818 h 4925960"/>
              <a:gd name="connsiteX7513" fmla="*/ 2996398 w 4699113"/>
              <a:gd name="connsiteY7513" fmla="*/ 1579745 h 4925960"/>
              <a:gd name="connsiteX7514" fmla="*/ 2999569 w 4699113"/>
              <a:gd name="connsiteY7514" fmla="*/ 1585673 h 4925960"/>
              <a:gd name="connsiteX7515" fmla="*/ 3009081 w 4699113"/>
              <a:gd name="connsiteY7515" fmla="*/ 1594565 h 4925960"/>
              <a:gd name="connsiteX7516" fmla="*/ 3015423 w 4699113"/>
              <a:gd name="connsiteY7516" fmla="*/ 1600492 h 4925960"/>
              <a:gd name="connsiteX7517" fmla="*/ 3021764 w 4699113"/>
              <a:gd name="connsiteY7517" fmla="*/ 1594565 h 4925960"/>
              <a:gd name="connsiteX7518" fmla="*/ 3021764 w 4699113"/>
              <a:gd name="connsiteY7518" fmla="*/ 1588637 h 4925960"/>
              <a:gd name="connsiteX7519" fmla="*/ 3034448 w 4699113"/>
              <a:gd name="connsiteY7519" fmla="*/ 1564926 h 4925960"/>
              <a:gd name="connsiteX7520" fmla="*/ 3056643 w 4699113"/>
              <a:gd name="connsiteY7520" fmla="*/ 1553071 h 4925960"/>
              <a:gd name="connsiteX7521" fmla="*/ 3066156 w 4699113"/>
              <a:gd name="connsiteY7521" fmla="*/ 1556034 h 4925960"/>
              <a:gd name="connsiteX7522" fmla="*/ 3082009 w 4699113"/>
              <a:gd name="connsiteY7522" fmla="*/ 1570854 h 4925960"/>
              <a:gd name="connsiteX7523" fmla="*/ 3088351 w 4699113"/>
              <a:gd name="connsiteY7523" fmla="*/ 1558998 h 4925960"/>
              <a:gd name="connsiteX7524" fmla="*/ 3101034 w 4699113"/>
              <a:gd name="connsiteY7524" fmla="*/ 1547143 h 4925960"/>
              <a:gd name="connsiteX7525" fmla="*/ 3085180 w 4699113"/>
              <a:gd name="connsiteY7525" fmla="*/ 1547143 h 4925960"/>
              <a:gd name="connsiteX7526" fmla="*/ 3072497 w 4699113"/>
              <a:gd name="connsiteY7526" fmla="*/ 1538251 h 4925960"/>
              <a:gd name="connsiteX7527" fmla="*/ 3056643 w 4699113"/>
              <a:gd name="connsiteY7527" fmla="*/ 1532323 h 4925960"/>
              <a:gd name="connsiteX7528" fmla="*/ 3037618 w 4699113"/>
              <a:gd name="connsiteY7528" fmla="*/ 1538251 h 4925960"/>
              <a:gd name="connsiteX7529" fmla="*/ 3031277 w 4699113"/>
              <a:gd name="connsiteY7529" fmla="*/ 1538251 h 4925960"/>
              <a:gd name="connsiteX7530" fmla="*/ 3028106 w 4699113"/>
              <a:gd name="connsiteY7530" fmla="*/ 1535287 h 4925960"/>
              <a:gd name="connsiteX7531" fmla="*/ 3028106 w 4699113"/>
              <a:gd name="connsiteY7531" fmla="*/ 1523432 h 4925960"/>
              <a:gd name="connsiteX7532" fmla="*/ 3015423 w 4699113"/>
              <a:gd name="connsiteY7532" fmla="*/ 1526396 h 4925960"/>
              <a:gd name="connsiteX7533" fmla="*/ 2999569 w 4699113"/>
              <a:gd name="connsiteY7533" fmla="*/ 1529359 h 4925960"/>
              <a:gd name="connsiteX7534" fmla="*/ 2993227 w 4699113"/>
              <a:gd name="connsiteY7534" fmla="*/ 1523432 h 4925960"/>
              <a:gd name="connsiteX7535" fmla="*/ 2993227 w 4699113"/>
              <a:gd name="connsiteY7535" fmla="*/ 1511576 h 4925960"/>
              <a:gd name="connsiteX7536" fmla="*/ 2996398 w 4699113"/>
              <a:gd name="connsiteY7536" fmla="*/ 1505649 h 4925960"/>
              <a:gd name="connsiteX7537" fmla="*/ 2990056 w 4699113"/>
              <a:gd name="connsiteY7537" fmla="*/ 1502685 h 4925960"/>
              <a:gd name="connsiteX7538" fmla="*/ 2983715 w 4699113"/>
              <a:gd name="connsiteY7538" fmla="*/ 1502685 h 4925960"/>
              <a:gd name="connsiteX7539" fmla="*/ 2971032 w 4699113"/>
              <a:gd name="connsiteY7539" fmla="*/ 1511576 h 4925960"/>
              <a:gd name="connsiteX7540" fmla="*/ 2955178 w 4699113"/>
              <a:gd name="connsiteY7540" fmla="*/ 1508612 h 4925960"/>
              <a:gd name="connsiteX7541" fmla="*/ 2952007 w 4699113"/>
              <a:gd name="connsiteY7541" fmla="*/ 1496757 h 4925960"/>
              <a:gd name="connsiteX7542" fmla="*/ 3180304 w 4699113"/>
              <a:gd name="connsiteY7542" fmla="*/ 1476010 h 4925960"/>
              <a:gd name="connsiteX7543" fmla="*/ 3158108 w 4699113"/>
              <a:gd name="connsiteY7543" fmla="*/ 1487865 h 4925960"/>
              <a:gd name="connsiteX7544" fmla="*/ 3145425 w 4699113"/>
              <a:gd name="connsiteY7544" fmla="*/ 1505649 h 4925960"/>
              <a:gd name="connsiteX7545" fmla="*/ 3145425 w 4699113"/>
              <a:gd name="connsiteY7545" fmla="*/ 1526396 h 4925960"/>
              <a:gd name="connsiteX7546" fmla="*/ 3135913 w 4699113"/>
              <a:gd name="connsiteY7546" fmla="*/ 1547143 h 4925960"/>
              <a:gd name="connsiteX7547" fmla="*/ 3148596 w 4699113"/>
              <a:gd name="connsiteY7547" fmla="*/ 1547143 h 4925960"/>
              <a:gd name="connsiteX7548" fmla="*/ 3167621 w 4699113"/>
              <a:gd name="connsiteY7548" fmla="*/ 1547143 h 4925960"/>
              <a:gd name="connsiteX7549" fmla="*/ 3167621 w 4699113"/>
              <a:gd name="connsiteY7549" fmla="*/ 1553071 h 4925960"/>
              <a:gd name="connsiteX7550" fmla="*/ 3173962 w 4699113"/>
              <a:gd name="connsiteY7550" fmla="*/ 1553071 h 4925960"/>
              <a:gd name="connsiteX7551" fmla="*/ 3180304 w 4699113"/>
              <a:gd name="connsiteY7551" fmla="*/ 1553071 h 4925960"/>
              <a:gd name="connsiteX7552" fmla="*/ 3173962 w 4699113"/>
              <a:gd name="connsiteY7552" fmla="*/ 1547143 h 4925960"/>
              <a:gd name="connsiteX7553" fmla="*/ 3170792 w 4699113"/>
              <a:gd name="connsiteY7553" fmla="*/ 1547143 h 4925960"/>
              <a:gd name="connsiteX7554" fmla="*/ 3167621 w 4699113"/>
              <a:gd name="connsiteY7554" fmla="*/ 1547143 h 4925960"/>
              <a:gd name="connsiteX7555" fmla="*/ 3170792 w 4699113"/>
              <a:gd name="connsiteY7555" fmla="*/ 1538251 h 4925960"/>
              <a:gd name="connsiteX7556" fmla="*/ 3180304 w 4699113"/>
              <a:gd name="connsiteY7556" fmla="*/ 1547143 h 4925960"/>
              <a:gd name="connsiteX7557" fmla="*/ 3183475 w 4699113"/>
              <a:gd name="connsiteY7557" fmla="*/ 1544179 h 4925960"/>
              <a:gd name="connsiteX7558" fmla="*/ 3186646 w 4699113"/>
              <a:gd name="connsiteY7558" fmla="*/ 1538251 h 4925960"/>
              <a:gd name="connsiteX7559" fmla="*/ 3186646 w 4699113"/>
              <a:gd name="connsiteY7559" fmla="*/ 1517504 h 4925960"/>
              <a:gd name="connsiteX7560" fmla="*/ 3208841 w 4699113"/>
              <a:gd name="connsiteY7560" fmla="*/ 1514540 h 4925960"/>
              <a:gd name="connsiteX7561" fmla="*/ 3196158 w 4699113"/>
              <a:gd name="connsiteY7561" fmla="*/ 1490829 h 4925960"/>
              <a:gd name="connsiteX7562" fmla="*/ 2321020 w 4699113"/>
              <a:gd name="connsiteY7562" fmla="*/ 1473046 h 4925960"/>
              <a:gd name="connsiteX7563" fmla="*/ 2295653 w 4699113"/>
              <a:gd name="connsiteY7563" fmla="*/ 1481938 h 4925960"/>
              <a:gd name="connsiteX7564" fmla="*/ 2276628 w 4699113"/>
              <a:gd name="connsiteY7564" fmla="*/ 1490829 h 4925960"/>
              <a:gd name="connsiteX7565" fmla="*/ 2286141 w 4699113"/>
              <a:gd name="connsiteY7565" fmla="*/ 1496757 h 4925960"/>
              <a:gd name="connsiteX7566" fmla="*/ 2295653 w 4699113"/>
              <a:gd name="connsiteY7566" fmla="*/ 1502685 h 4925960"/>
              <a:gd name="connsiteX7567" fmla="*/ 2305166 w 4699113"/>
              <a:gd name="connsiteY7567" fmla="*/ 1502685 h 4925960"/>
              <a:gd name="connsiteX7568" fmla="*/ 2314678 w 4699113"/>
              <a:gd name="connsiteY7568" fmla="*/ 1502685 h 4925960"/>
              <a:gd name="connsiteX7569" fmla="*/ 2317848 w 4699113"/>
              <a:gd name="connsiteY7569" fmla="*/ 1490829 h 4925960"/>
              <a:gd name="connsiteX7570" fmla="*/ 2203700 w 4699113"/>
              <a:gd name="connsiteY7570" fmla="*/ 1470082 h 4925960"/>
              <a:gd name="connsiteX7571" fmla="*/ 2187846 w 4699113"/>
              <a:gd name="connsiteY7571" fmla="*/ 1473046 h 4925960"/>
              <a:gd name="connsiteX7572" fmla="*/ 2181504 w 4699113"/>
              <a:gd name="connsiteY7572" fmla="*/ 1487865 h 4925960"/>
              <a:gd name="connsiteX7573" fmla="*/ 2197358 w 4699113"/>
              <a:gd name="connsiteY7573" fmla="*/ 1484901 h 4925960"/>
              <a:gd name="connsiteX7574" fmla="*/ 2210042 w 4699113"/>
              <a:gd name="connsiteY7574" fmla="*/ 1476010 h 4925960"/>
              <a:gd name="connsiteX7575" fmla="*/ 2206871 w 4699113"/>
              <a:gd name="connsiteY7575" fmla="*/ 1473046 h 4925960"/>
              <a:gd name="connsiteX7576" fmla="*/ 2447851 w 4699113"/>
              <a:gd name="connsiteY7576" fmla="*/ 1461190 h 4925960"/>
              <a:gd name="connsiteX7577" fmla="*/ 2428826 w 4699113"/>
              <a:gd name="connsiteY7577" fmla="*/ 1464154 h 4925960"/>
              <a:gd name="connsiteX7578" fmla="*/ 2419314 w 4699113"/>
              <a:gd name="connsiteY7578" fmla="*/ 1464154 h 4925960"/>
              <a:gd name="connsiteX7579" fmla="*/ 2393948 w 4699113"/>
              <a:gd name="connsiteY7579" fmla="*/ 1464154 h 4925960"/>
              <a:gd name="connsiteX7580" fmla="*/ 2378094 w 4699113"/>
              <a:gd name="connsiteY7580" fmla="*/ 1487865 h 4925960"/>
              <a:gd name="connsiteX7581" fmla="*/ 2416143 w 4699113"/>
              <a:gd name="connsiteY7581" fmla="*/ 1481938 h 4925960"/>
              <a:gd name="connsiteX7582" fmla="*/ 2273458 w 4699113"/>
              <a:gd name="connsiteY7582" fmla="*/ 1455263 h 4925960"/>
              <a:gd name="connsiteX7583" fmla="*/ 2260774 w 4699113"/>
              <a:gd name="connsiteY7583" fmla="*/ 1461190 h 4925960"/>
              <a:gd name="connsiteX7584" fmla="*/ 2241750 w 4699113"/>
              <a:gd name="connsiteY7584" fmla="*/ 1470082 h 4925960"/>
              <a:gd name="connsiteX7585" fmla="*/ 2263945 w 4699113"/>
              <a:gd name="connsiteY7585" fmla="*/ 1470082 h 4925960"/>
              <a:gd name="connsiteX7586" fmla="*/ 2276628 w 4699113"/>
              <a:gd name="connsiteY7586" fmla="*/ 1464154 h 4925960"/>
              <a:gd name="connsiteX7587" fmla="*/ 2276628 w 4699113"/>
              <a:gd name="connsiteY7587" fmla="*/ 1461190 h 4925960"/>
              <a:gd name="connsiteX7588" fmla="*/ 2162480 w 4699113"/>
              <a:gd name="connsiteY7588" fmla="*/ 1452299 h 4925960"/>
              <a:gd name="connsiteX7589" fmla="*/ 2159309 w 4699113"/>
              <a:gd name="connsiteY7589" fmla="*/ 1464154 h 4925960"/>
              <a:gd name="connsiteX7590" fmla="*/ 2159309 w 4699113"/>
              <a:gd name="connsiteY7590" fmla="*/ 1476010 h 4925960"/>
              <a:gd name="connsiteX7591" fmla="*/ 2168822 w 4699113"/>
              <a:gd name="connsiteY7591" fmla="*/ 1467118 h 4925960"/>
              <a:gd name="connsiteX7592" fmla="*/ 2168822 w 4699113"/>
              <a:gd name="connsiteY7592" fmla="*/ 1452299 h 4925960"/>
              <a:gd name="connsiteX7593" fmla="*/ 2165650 w 4699113"/>
              <a:gd name="connsiteY7593" fmla="*/ 1452299 h 4925960"/>
              <a:gd name="connsiteX7594" fmla="*/ 2137114 w 4699113"/>
              <a:gd name="connsiteY7594" fmla="*/ 1452299 h 4925960"/>
              <a:gd name="connsiteX7595" fmla="*/ 2124430 w 4699113"/>
              <a:gd name="connsiteY7595" fmla="*/ 1455263 h 4925960"/>
              <a:gd name="connsiteX7596" fmla="*/ 2121260 w 4699113"/>
              <a:gd name="connsiteY7596" fmla="*/ 1467118 h 4925960"/>
              <a:gd name="connsiteX7597" fmla="*/ 2118089 w 4699113"/>
              <a:gd name="connsiteY7597" fmla="*/ 1496757 h 4925960"/>
              <a:gd name="connsiteX7598" fmla="*/ 2114918 w 4699113"/>
              <a:gd name="connsiteY7598" fmla="*/ 1529359 h 4925960"/>
              <a:gd name="connsiteX7599" fmla="*/ 2118089 w 4699113"/>
              <a:gd name="connsiteY7599" fmla="*/ 1538251 h 4925960"/>
              <a:gd name="connsiteX7600" fmla="*/ 2133943 w 4699113"/>
              <a:gd name="connsiteY7600" fmla="*/ 1535287 h 4925960"/>
              <a:gd name="connsiteX7601" fmla="*/ 2159309 w 4699113"/>
              <a:gd name="connsiteY7601" fmla="*/ 1535287 h 4925960"/>
              <a:gd name="connsiteX7602" fmla="*/ 2178334 w 4699113"/>
              <a:gd name="connsiteY7602" fmla="*/ 1558998 h 4925960"/>
              <a:gd name="connsiteX7603" fmla="*/ 2181504 w 4699113"/>
              <a:gd name="connsiteY7603" fmla="*/ 1553071 h 4925960"/>
              <a:gd name="connsiteX7604" fmla="*/ 2187846 w 4699113"/>
              <a:gd name="connsiteY7604" fmla="*/ 1547143 h 4925960"/>
              <a:gd name="connsiteX7605" fmla="*/ 2197358 w 4699113"/>
              <a:gd name="connsiteY7605" fmla="*/ 1529359 h 4925960"/>
              <a:gd name="connsiteX7606" fmla="*/ 2181504 w 4699113"/>
              <a:gd name="connsiteY7606" fmla="*/ 1517504 h 4925960"/>
              <a:gd name="connsiteX7607" fmla="*/ 2152968 w 4699113"/>
              <a:gd name="connsiteY7607" fmla="*/ 1502685 h 4925960"/>
              <a:gd name="connsiteX7608" fmla="*/ 2143455 w 4699113"/>
              <a:gd name="connsiteY7608" fmla="*/ 1467118 h 4925960"/>
              <a:gd name="connsiteX7609" fmla="*/ 2143455 w 4699113"/>
              <a:gd name="connsiteY7609" fmla="*/ 1461190 h 4925960"/>
              <a:gd name="connsiteX7610" fmla="*/ 2492242 w 4699113"/>
              <a:gd name="connsiteY7610" fmla="*/ 1434516 h 4925960"/>
              <a:gd name="connsiteX7611" fmla="*/ 2485900 w 4699113"/>
              <a:gd name="connsiteY7611" fmla="*/ 1437479 h 4925960"/>
              <a:gd name="connsiteX7612" fmla="*/ 2485900 w 4699113"/>
              <a:gd name="connsiteY7612" fmla="*/ 1449335 h 4925960"/>
              <a:gd name="connsiteX7613" fmla="*/ 2485900 w 4699113"/>
              <a:gd name="connsiteY7613" fmla="*/ 1461190 h 4925960"/>
              <a:gd name="connsiteX7614" fmla="*/ 2482730 w 4699113"/>
              <a:gd name="connsiteY7614" fmla="*/ 1473046 h 4925960"/>
              <a:gd name="connsiteX7615" fmla="*/ 2495413 w 4699113"/>
              <a:gd name="connsiteY7615" fmla="*/ 1470082 h 4925960"/>
              <a:gd name="connsiteX7616" fmla="*/ 2501754 w 4699113"/>
              <a:gd name="connsiteY7616" fmla="*/ 1455263 h 4925960"/>
              <a:gd name="connsiteX7617" fmla="*/ 2495413 w 4699113"/>
              <a:gd name="connsiteY7617" fmla="*/ 1452299 h 4925960"/>
              <a:gd name="connsiteX7618" fmla="*/ 2495413 w 4699113"/>
              <a:gd name="connsiteY7618" fmla="*/ 1449335 h 4925960"/>
              <a:gd name="connsiteX7619" fmla="*/ 2495413 w 4699113"/>
              <a:gd name="connsiteY7619" fmla="*/ 1437479 h 4925960"/>
              <a:gd name="connsiteX7620" fmla="*/ 2397118 w 4699113"/>
              <a:gd name="connsiteY7620" fmla="*/ 1428588 h 4925960"/>
              <a:gd name="connsiteX7621" fmla="*/ 2381264 w 4699113"/>
              <a:gd name="connsiteY7621" fmla="*/ 1431552 h 4925960"/>
              <a:gd name="connsiteX7622" fmla="*/ 2374923 w 4699113"/>
              <a:gd name="connsiteY7622" fmla="*/ 1446371 h 4925960"/>
              <a:gd name="connsiteX7623" fmla="*/ 2387606 w 4699113"/>
              <a:gd name="connsiteY7623" fmla="*/ 1443407 h 4925960"/>
              <a:gd name="connsiteX7624" fmla="*/ 2400289 w 4699113"/>
              <a:gd name="connsiteY7624" fmla="*/ 1434516 h 4925960"/>
              <a:gd name="connsiteX7625" fmla="*/ 2400289 w 4699113"/>
              <a:gd name="connsiteY7625" fmla="*/ 1431552 h 4925960"/>
              <a:gd name="connsiteX7626" fmla="*/ 1858084 w 4699113"/>
              <a:gd name="connsiteY7626" fmla="*/ 1422660 h 4925960"/>
              <a:gd name="connsiteX7627" fmla="*/ 1867596 w 4699113"/>
              <a:gd name="connsiteY7627" fmla="*/ 1428588 h 4925960"/>
              <a:gd name="connsiteX7628" fmla="*/ 1870767 w 4699113"/>
              <a:gd name="connsiteY7628" fmla="*/ 1437479 h 4925960"/>
              <a:gd name="connsiteX7629" fmla="*/ 1861255 w 4699113"/>
              <a:gd name="connsiteY7629" fmla="*/ 1461190 h 4925960"/>
              <a:gd name="connsiteX7630" fmla="*/ 1851742 w 4699113"/>
              <a:gd name="connsiteY7630" fmla="*/ 1443407 h 4925960"/>
              <a:gd name="connsiteX7631" fmla="*/ 1848572 w 4699113"/>
              <a:gd name="connsiteY7631" fmla="*/ 1425624 h 4925960"/>
              <a:gd name="connsiteX7632" fmla="*/ 3015423 w 4699113"/>
              <a:gd name="connsiteY7632" fmla="*/ 1413768 h 4925960"/>
              <a:gd name="connsiteX7633" fmla="*/ 2999569 w 4699113"/>
              <a:gd name="connsiteY7633" fmla="*/ 1428588 h 4925960"/>
              <a:gd name="connsiteX7634" fmla="*/ 3012252 w 4699113"/>
              <a:gd name="connsiteY7634" fmla="*/ 1437479 h 4925960"/>
              <a:gd name="connsiteX7635" fmla="*/ 3028106 w 4699113"/>
              <a:gd name="connsiteY7635" fmla="*/ 1434516 h 4925960"/>
              <a:gd name="connsiteX7636" fmla="*/ 3034448 w 4699113"/>
              <a:gd name="connsiteY7636" fmla="*/ 1425624 h 4925960"/>
              <a:gd name="connsiteX7637" fmla="*/ 3031277 w 4699113"/>
              <a:gd name="connsiteY7637" fmla="*/ 1413768 h 4925960"/>
              <a:gd name="connsiteX7638" fmla="*/ 3135913 w 4699113"/>
              <a:gd name="connsiteY7638" fmla="*/ 1410805 h 4925960"/>
              <a:gd name="connsiteX7639" fmla="*/ 3126400 w 4699113"/>
              <a:gd name="connsiteY7639" fmla="*/ 1431552 h 4925960"/>
              <a:gd name="connsiteX7640" fmla="*/ 3129571 w 4699113"/>
              <a:gd name="connsiteY7640" fmla="*/ 1455263 h 4925960"/>
              <a:gd name="connsiteX7641" fmla="*/ 3123230 w 4699113"/>
              <a:gd name="connsiteY7641" fmla="*/ 1476010 h 4925960"/>
              <a:gd name="connsiteX7642" fmla="*/ 3116888 w 4699113"/>
              <a:gd name="connsiteY7642" fmla="*/ 1490829 h 4925960"/>
              <a:gd name="connsiteX7643" fmla="*/ 3123230 w 4699113"/>
              <a:gd name="connsiteY7643" fmla="*/ 1502685 h 4925960"/>
              <a:gd name="connsiteX7644" fmla="*/ 3126400 w 4699113"/>
              <a:gd name="connsiteY7644" fmla="*/ 1502685 h 4925960"/>
              <a:gd name="connsiteX7645" fmla="*/ 3142254 w 4699113"/>
              <a:gd name="connsiteY7645" fmla="*/ 1473046 h 4925960"/>
              <a:gd name="connsiteX7646" fmla="*/ 3170792 w 4699113"/>
              <a:gd name="connsiteY7646" fmla="*/ 1464154 h 4925960"/>
              <a:gd name="connsiteX7647" fmla="*/ 3151767 w 4699113"/>
              <a:gd name="connsiteY7647" fmla="*/ 1449335 h 4925960"/>
              <a:gd name="connsiteX7648" fmla="*/ 3145425 w 4699113"/>
              <a:gd name="connsiteY7648" fmla="*/ 1431552 h 4925960"/>
              <a:gd name="connsiteX7649" fmla="*/ 3158108 w 4699113"/>
              <a:gd name="connsiteY7649" fmla="*/ 1425624 h 4925960"/>
              <a:gd name="connsiteX7650" fmla="*/ 3170792 w 4699113"/>
              <a:gd name="connsiteY7650" fmla="*/ 1425624 h 4925960"/>
              <a:gd name="connsiteX7651" fmla="*/ 3167621 w 4699113"/>
              <a:gd name="connsiteY7651" fmla="*/ 1422660 h 4925960"/>
              <a:gd name="connsiteX7652" fmla="*/ 3164450 w 4699113"/>
              <a:gd name="connsiteY7652" fmla="*/ 1416732 h 4925960"/>
              <a:gd name="connsiteX7653" fmla="*/ 3161279 w 4699113"/>
              <a:gd name="connsiteY7653" fmla="*/ 1416732 h 4925960"/>
              <a:gd name="connsiteX7654" fmla="*/ 3158108 w 4699113"/>
              <a:gd name="connsiteY7654" fmla="*/ 1416732 h 4925960"/>
              <a:gd name="connsiteX7655" fmla="*/ 2457364 w 4699113"/>
              <a:gd name="connsiteY7655" fmla="*/ 1410805 h 4925960"/>
              <a:gd name="connsiteX7656" fmla="*/ 2444680 w 4699113"/>
              <a:gd name="connsiteY7656" fmla="*/ 1416732 h 4925960"/>
              <a:gd name="connsiteX7657" fmla="*/ 2435168 w 4699113"/>
              <a:gd name="connsiteY7657" fmla="*/ 1428588 h 4925960"/>
              <a:gd name="connsiteX7658" fmla="*/ 2438339 w 4699113"/>
              <a:gd name="connsiteY7658" fmla="*/ 1428588 h 4925960"/>
              <a:gd name="connsiteX7659" fmla="*/ 2441510 w 4699113"/>
              <a:gd name="connsiteY7659" fmla="*/ 1431552 h 4925960"/>
              <a:gd name="connsiteX7660" fmla="*/ 2457364 w 4699113"/>
              <a:gd name="connsiteY7660" fmla="*/ 1428588 h 4925960"/>
              <a:gd name="connsiteX7661" fmla="*/ 2466876 w 4699113"/>
              <a:gd name="connsiteY7661" fmla="*/ 1422660 h 4925960"/>
              <a:gd name="connsiteX7662" fmla="*/ 2463705 w 4699113"/>
              <a:gd name="connsiteY7662" fmla="*/ 1413768 h 4925960"/>
              <a:gd name="connsiteX7663" fmla="*/ 2343215 w 4699113"/>
              <a:gd name="connsiteY7663" fmla="*/ 1407841 h 4925960"/>
              <a:gd name="connsiteX7664" fmla="*/ 2336873 w 4699113"/>
              <a:gd name="connsiteY7664" fmla="*/ 1413768 h 4925960"/>
              <a:gd name="connsiteX7665" fmla="*/ 2336873 w 4699113"/>
              <a:gd name="connsiteY7665" fmla="*/ 1425624 h 4925960"/>
              <a:gd name="connsiteX7666" fmla="*/ 2333702 w 4699113"/>
              <a:gd name="connsiteY7666" fmla="*/ 1431552 h 4925960"/>
              <a:gd name="connsiteX7667" fmla="*/ 2333702 w 4699113"/>
              <a:gd name="connsiteY7667" fmla="*/ 1437479 h 4925960"/>
              <a:gd name="connsiteX7668" fmla="*/ 2327361 w 4699113"/>
              <a:gd name="connsiteY7668" fmla="*/ 1434516 h 4925960"/>
              <a:gd name="connsiteX7669" fmla="*/ 2327361 w 4699113"/>
              <a:gd name="connsiteY7669" fmla="*/ 1428588 h 4925960"/>
              <a:gd name="connsiteX7670" fmla="*/ 2327361 w 4699113"/>
              <a:gd name="connsiteY7670" fmla="*/ 1416732 h 4925960"/>
              <a:gd name="connsiteX7671" fmla="*/ 2317848 w 4699113"/>
              <a:gd name="connsiteY7671" fmla="*/ 1410805 h 4925960"/>
              <a:gd name="connsiteX7672" fmla="*/ 2305166 w 4699113"/>
              <a:gd name="connsiteY7672" fmla="*/ 1413768 h 4925960"/>
              <a:gd name="connsiteX7673" fmla="*/ 2298824 w 4699113"/>
              <a:gd name="connsiteY7673" fmla="*/ 1428588 h 4925960"/>
              <a:gd name="connsiteX7674" fmla="*/ 2298824 w 4699113"/>
              <a:gd name="connsiteY7674" fmla="*/ 1443407 h 4925960"/>
              <a:gd name="connsiteX7675" fmla="*/ 2298824 w 4699113"/>
              <a:gd name="connsiteY7675" fmla="*/ 1455263 h 4925960"/>
              <a:gd name="connsiteX7676" fmla="*/ 2298824 w 4699113"/>
              <a:gd name="connsiteY7676" fmla="*/ 1464154 h 4925960"/>
              <a:gd name="connsiteX7677" fmla="*/ 2311507 w 4699113"/>
              <a:gd name="connsiteY7677" fmla="*/ 1464154 h 4925960"/>
              <a:gd name="connsiteX7678" fmla="*/ 2336873 w 4699113"/>
              <a:gd name="connsiteY7678" fmla="*/ 1452299 h 4925960"/>
              <a:gd name="connsiteX7679" fmla="*/ 2349556 w 4699113"/>
              <a:gd name="connsiteY7679" fmla="*/ 1425624 h 4925960"/>
              <a:gd name="connsiteX7680" fmla="*/ 2352727 w 4699113"/>
              <a:gd name="connsiteY7680" fmla="*/ 1413768 h 4925960"/>
              <a:gd name="connsiteX7681" fmla="*/ 2657123 w 4699113"/>
              <a:gd name="connsiteY7681" fmla="*/ 1393021 h 4925960"/>
              <a:gd name="connsiteX7682" fmla="*/ 2638098 w 4699113"/>
              <a:gd name="connsiteY7682" fmla="*/ 1404877 h 4925960"/>
              <a:gd name="connsiteX7683" fmla="*/ 2625415 w 4699113"/>
              <a:gd name="connsiteY7683" fmla="*/ 1407841 h 4925960"/>
              <a:gd name="connsiteX7684" fmla="*/ 2615903 w 4699113"/>
              <a:gd name="connsiteY7684" fmla="*/ 1404877 h 4925960"/>
              <a:gd name="connsiteX7685" fmla="*/ 2606390 w 4699113"/>
              <a:gd name="connsiteY7685" fmla="*/ 1407841 h 4925960"/>
              <a:gd name="connsiteX7686" fmla="*/ 2600049 w 4699113"/>
              <a:gd name="connsiteY7686" fmla="*/ 1413768 h 4925960"/>
              <a:gd name="connsiteX7687" fmla="*/ 2612732 w 4699113"/>
              <a:gd name="connsiteY7687" fmla="*/ 1434516 h 4925960"/>
              <a:gd name="connsiteX7688" fmla="*/ 2638098 w 4699113"/>
              <a:gd name="connsiteY7688" fmla="*/ 1437479 h 4925960"/>
              <a:gd name="connsiteX7689" fmla="*/ 2641269 w 4699113"/>
              <a:gd name="connsiteY7689" fmla="*/ 1422660 h 4925960"/>
              <a:gd name="connsiteX7690" fmla="*/ 2660294 w 4699113"/>
              <a:gd name="connsiteY7690" fmla="*/ 1422660 h 4925960"/>
              <a:gd name="connsiteX7691" fmla="*/ 2682490 w 4699113"/>
              <a:gd name="connsiteY7691" fmla="*/ 1425624 h 4925960"/>
              <a:gd name="connsiteX7692" fmla="*/ 2698344 w 4699113"/>
              <a:gd name="connsiteY7692" fmla="*/ 1437479 h 4925960"/>
              <a:gd name="connsiteX7693" fmla="*/ 2711027 w 4699113"/>
              <a:gd name="connsiteY7693" fmla="*/ 1416732 h 4925960"/>
              <a:gd name="connsiteX7694" fmla="*/ 2707856 w 4699113"/>
              <a:gd name="connsiteY7694" fmla="*/ 1393021 h 4925960"/>
              <a:gd name="connsiteX7695" fmla="*/ 2692002 w 4699113"/>
              <a:gd name="connsiteY7695" fmla="*/ 1393021 h 4925960"/>
              <a:gd name="connsiteX7696" fmla="*/ 2676148 w 4699113"/>
              <a:gd name="connsiteY7696" fmla="*/ 1393021 h 4925960"/>
              <a:gd name="connsiteX7697" fmla="*/ 2574683 w 4699113"/>
              <a:gd name="connsiteY7697" fmla="*/ 1381166 h 4925960"/>
              <a:gd name="connsiteX7698" fmla="*/ 2568341 w 4699113"/>
              <a:gd name="connsiteY7698" fmla="*/ 1390057 h 4925960"/>
              <a:gd name="connsiteX7699" fmla="*/ 2562000 w 4699113"/>
              <a:gd name="connsiteY7699" fmla="*/ 1393021 h 4925960"/>
              <a:gd name="connsiteX7700" fmla="*/ 2568341 w 4699113"/>
              <a:gd name="connsiteY7700" fmla="*/ 1393021 h 4925960"/>
              <a:gd name="connsiteX7701" fmla="*/ 2577854 w 4699113"/>
              <a:gd name="connsiteY7701" fmla="*/ 1395985 h 4925960"/>
              <a:gd name="connsiteX7702" fmla="*/ 2593708 w 4699113"/>
              <a:gd name="connsiteY7702" fmla="*/ 1390057 h 4925960"/>
              <a:gd name="connsiteX7703" fmla="*/ 2593708 w 4699113"/>
              <a:gd name="connsiteY7703" fmla="*/ 1387093 h 4925960"/>
              <a:gd name="connsiteX7704" fmla="*/ 2590537 w 4699113"/>
              <a:gd name="connsiteY7704" fmla="*/ 1381166 h 4925960"/>
              <a:gd name="connsiteX7705" fmla="*/ 3085180 w 4699113"/>
              <a:gd name="connsiteY7705" fmla="*/ 1369310 h 4925960"/>
              <a:gd name="connsiteX7706" fmla="*/ 3097863 w 4699113"/>
              <a:gd name="connsiteY7706" fmla="*/ 1390057 h 4925960"/>
              <a:gd name="connsiteX7707" fmla="*/ 3097863 w 4699113"/>
              <a:gd name="connsiteY7707" fmla="*/ 1410805 h 4925960"/>
              <a:gd name="connsiteX7708" fmla="*/ 3094692 w 4699113"/>
              <a:gd name="connsiteY7708" fmla="*/ 1425624 h 4925960"/>
              <a:gd name="connsiteX7709" fmla="*/ 3075668 w 4699113"/>
              <a:gd name="connsiteY7709" fmla="*/ 1428588 h 4925960"/>
              <a:gd name="connsiteX7710" fmla="*/ 3062984 w 4699113"/>
              <a:gd name="connsiteY7710" fmla="*/ 1428588 h 4925960"/>
              <a:gd name="connsiteX7711" fmla="*/ 3062984 w 4699113"/>
              <a:gd name="connsiteY7711" fmla="*/ 1434516 h 4925960"/>
              <a:gd name="connsiteX7712" fmla="*/ 3062984 w 4699113"/>
              <a:gd name="connsiteY7712" fmla="*/ 1449335 h 4925960"/>
              <a:gd name="connsiteX7713" fmla="*/ 3062984 w 4699113"/>
              <a:gd name="connsiteY7713" fmla="*/ 1467118 h 4925960"/>
              <a:gd name="connsiteX7714" fmla="*/ 3066156 w 4699113"/>
              <a:gd name="connsiteY7714" fmla="*/ 1467118 h 4925960"/>
              <a:gd name="connsiteX7715" fmla="*/ 3072497 w 4699113"/>
              <a:gd name="connsiteY7715" fmla="*/ 1467118 h 4925960"/>
              <a:gd name="connsiteX7716" fmla="*/ 3066156 w 4699113"/>
              <a:gd name="connsiteY7716" fmla="*/ 1470082 h 4925960"/>
              <a:gd name="connsiteX7717" fmla="*/ 3062984 w 4699113"/>
              <a:gd name="connsiteY7717" fmla="*/ 1473046 h 4925960"/>
              <a:gd name="connsiteX7718" fmla="*/ 3066156 w 4699113"/>
              <a:gd name="connsiteY7718" fmla="*/ 1484901 h 4925960"/>
              <a:gd name="connsiteX7719" fmla="*/ 3078838 w 4699113"/>
              <a:gd name="connsiteY7719" fmla="*/ 1484901 h 4925960"/>
              <a:gd name="connsiteX7720" fmla="*/ 3082009 w 4699113"/>
              <a:gd name="connsiteY7720" fmla="*/ 1484901 h 4925960"/>
              <a:gd name="connsiteX7721" fmla="*/ 3082009 w 4699113"/>
              <a:gd name="connsiteY7721" fmla="*/ 1487865 h 4925960"/>
              <a:gd name="connsiteX7722" fmla="*/ 3082009 w 4699113"/>
              <a:gd name="connsiteY7722" fmla="*/ 1496757 h 4925960"/>
              <a:gd name="connsiteX7723" fmla="*/ 3094692 w 4699113"/>
              <a:gd name="connsiteY7723" fmla="*/ 1502685 h 4925960"/>
              <a:gd name="connsiteX7724" fmla="*/ 3094692 w 4699113"/>
              <a:gd name="connsiteY7724" fmla="*/ 1464154 h 4925960"/>
              <a:gd name="connsiteX7725" fmla="*/ 3113717 w 4699113"/>
              <a:gd name="connsiteY7725" fmla="*/ 1431552 h 4925960"/>
              <a:gd name="connsiteX7726" fmla="*/ 3113717 w 4699113"/>
              <a:gd name="connsiteY7726" fmla="*/ 1425624 h 4925960"/>
              <a:gd name="connsiteX7727" fmla="*/ 3107376 w 4699113"/>
              <a:gd name="connsiteY7727" fmla="*/ 1422660 h 4925960"/>
              <a:gd name="connsiteX7728" fmla="*/ 3101034 w 4699113"/>
              <a:gd name="connsiteY7728" fmla="*/ 1413768 h 4925960"/>
              <a:gd name="connsiteX7729" fmla="*/ 3104205 w 4699113"/>
              <a:gd name="connsiteY7729" fmla="*/ 1407841 h 4925960"/>
              <a:gd name="connsiteX7730" fmla="*/ 3107376 w 4699113"/>
              <a:gd name="connsiteY7730" fmla="*/ 1384130 h 4925960"/>
              <a:gd name="connsiteX7731" fmla="*/ 2527121 w 4699113"/>
              <a:gd name="connsiteY7731" fmla="*/ 1366346 h 4925960"/>
              <a:gd name="connsiteX7732" fmla="*/ 2523950 w 4699113"/>
              <a:gd name="connsiteY7732" fmla="*/ 1372274 h 4925960"/>
              <a:gd name="connsiteX7733" fmla="*/ 2517608 w 4699113"/>
              <a:gd name="connsiteY7733" fmla="*/ 1381166 h 4925960"/>
              <a:gd name="connsiteX7734" fmla="*/ 2514438 w 4699113"/>
              <a:gd name="connsiteY7734" fmla="*/ 1390057 h 4925960"/>
              <a:gd name="connsiteX7735" fmla="*/ 2511267 w 4699113"/>
              <a:gd name="connsiteY7735" fmla="*/ 1401913 h 4925960"/>
              <a:gd name="connsiteX7736" fmla="*/ 2504925 w 4699113"/>
              <a:gd name="connsiteY7736" fmla="*/ 1390057 h 4925960"/>
              <a:gd name="connsiteX7737" fmla="*/ 2492242 w 4699113"/>
              <a:gd name="connsiteY7737" fmla="*/ 1393021 h 4925960"/>
              <a:gd name="connsiteX7738" fmla="*/ 2485900 w 4699113"/>
              <a:gd name="connsiteY7738" fmla="*/ 1404877 h 4925960"/>
              <a:gd name="connsiteX7739" fmla="*/ 2485900 w 4699113"/>
              <a:gd name="connsiteY7739" fmla="*/ 1413768 h 4925960"/>
              <a:gd name="connsiteX7740" fmla="*/ 2495413 w 4699113"/>
              <a:gd name="connsiteY7740" fmla="*/ 1416732 h 4925960"/>
              <a:gd name="connsiteX7741" fmla="*/ 2504925 w 4699113"/>
              <a:gd name="connsiteY7741" fmla="*/ 1413768 h 4925960"/>
              <a:gd name="connsiteX7742" fmla="*/ 2530292 w 4699113"/>
              <a:gd name="connsiteY7742" fmla="*/ 1404877 h 4925960"/>
              <a:gd name="connsiteX7743" fmla="*/ 2530292 w 4699113"/>
              <a:gd name="connsiteY7743" fmla="*/ 1381166 h 4925960"/>
              <a:gd name="connsiteX7744" fmla="*/ 2530292 w 4699113"/>
              <a:gd name="connsiteY7744" fmla="*/ 1372274 h 4925960"/>
              <a:gd name="connsiteX7745" fmla="*/ 1848572 w 4699113"/>
              <a:gd name="connsiteY7745" fmla="*/ 1363383 h 4925960"/>
              <a:gd name="connsiteX7746" fmla="*/ 1854913 w 4699113"/>
              <a:gd name="connsiteY7746" fmla="*/ 1369310 h 4925960"/>
              <a:gd name="connsiteX7747" fmla="*/ 1851742 w 4699113"/>
              <a:gd name="connsiteY7747" fmla="*/ 1381166 h 4925960"/>
              <a:gd name="connsiteX7748" fmla="*/ 1851742 w 4699113"/>
              <a:gd name="connsiteY7748" fmla="*/ 1401913 h 4925960"/>
              <a:gd name="connsiteX7749" fmla="*/ 1851742 w 4699113"/>
              <a:gd name="connsiteY7749" fmla="*/ 1416732 h 4925960"/>
              <a:gd name="connsiteX7750" fmla="*/ 1810522 w 4699113"/>
              <a:gd name="connsiteY7750" fmla="*/ 1410805 h 4925960"/>
              <a:gd name="connsiteX7751" fmla="*/ 1781985 w 4699113"/>
              <a:gd name="connsiteY7751" fmla="*/ 1437479 h 4925960"/>
              <a:gd name="connsiteX7752" fmla="*/ 1778814 w 4699113"/>
              <a:gd name="connsiteY7752" fmla="*/ 1446371 h 4925960"/>
              <a:gd name="connsiteX7753" fmla="*/ 1766131 w 4699113"/>
              <a:gd name="connsiteY7753" fmla="*/ 1443407 h 4925960"/>
              <a:gd name="connsiteX7754" fmla="*/ 1759789 w 4699113"/>
              <a:gd name="connsiteY7754" fmla="*/ 1437479 h 4925960"/>
              <a:gd name="connsiteX7755" fmla="*/ 1747106 w 4699113"/>
              <a:gd name="connsiteY7755" fmla="*/ 1437479 h 4925960"/>
              <a:gd name="connsiteX7756" fmla="*/ 1737594 w 4699113"/>
              <a:gd name="connsiteY7756" fmla="*/ 1443407 h 4925960"/>
              <a:gd name="connsiteX7757" fmla="*/ 1724911 w 4699113"/>
              <a:gd name="connsiteY7757" fmla="*/ 1434516 h 4925960"/>
              <a:gd name="connsiteX7758" fmla="*/ 1737594 w 4699113"/>
              <a:gd name="connsiteY7758" fmla="*/ 1416732 h 4925960"/>
              <a:gd name="connsiteX7759" fmla="*/ 1759789 w 4699113"/>
              <a:gd name="connsiteY7759" fmla="*/ 1407841 h 4925960"/>
              <a:gd name="connsiteX7760" fmla="*/ 1794668 w 4699113"/>
              <a:gd name="connsiteY7760" fmla="*/ 1401913 h 4925960"/>
              <a:gd name="connsiteX7761" fmla="*/ 1832718 w 4699113"/>
              <a:gd name="connsiteY7761" fmla="*/ 1387093 h 4925960"/>
              <a:gd name="connsiteX7762" fmla="*/ 1835888 w 4699113"/>
              <a:gd name="connsiteY7762" fmla="*/ 1384130 h 4925960"/>
              <a:gd name="connsiteX7763" fmla="*/ 1835888 w 4699113"/>
              <a:gd name="connsiteY7763" fmla="*/ 1375238 h 4925960"/>
              <a:gd name="connsiteX7764" fmla="*/ 1835888 w 4699113"/>
              <a:gd name="connsiteY7764" fmla="*/ 1366346 h 4925960"/>
              <a:gd name="connsiteX7765" fmla="*/ 3040789 w 4699113"/>
              <a:gd name="connsiteY7765" fmla="*/ 1348563 h 4925960"/>
              <a:gd name="connsiteX7766" fmla="*/ 3031277 w 4699113"/>
              <a:gd name="connsiteY7766" fmla="*/ 1351527 h 4925960"/>
              <a:gd name="connsiteX7767" fmla="*/ 3031277 w 4699113"/>
              <a:gd name="connsiteY7767" fmla="*/ 1360419 h 4925960"/>
              <a:gd name="connsiteX7768" fmla="*/ 3021764 w 4699113"/>
              <a:gd name="connsiteY7768" fmla="*/ 1369310 h 4925960"/>
              <a:gd name="connsiteX7769" fmla="*/ 3015423 w 4699113"/>
              <a:gd name="connsiteY7769" fmla="*/ 1375238 h 4925960"/>
              <a:gd name="connsiteX7770" fmla="*/ 3034448 w 4699113"/>
              <a:gd name="connsiteY7770" fmla="*/ 1381166 h 4925960"/>
              <a:gd name="connsiteX7771" fmla="*/ 3043960 w 4699113"/>
              <a:gd name="connsiteY7771" fmla="*/ 1372274 h 4925960"/>
              <a:gd name="connsiteX7772" fmla="*/ 3056643 w 4699113"/>
              <a:gd name="connsiteY7772" fmla="*/ 1369310 h 4925960"/>
              <a:gd name="connsiteX7773" fmla="*/ 3059814 w 4699113"/>
              <a:gd name="connsiteY7773" fmla="*/ 1360419 h 4925960"/>
              <a:gd name="connsiteX7774" fmla="*/ 3053472 w 4699113"/>
              <a:gd name="connsiteY7774" fmla="*/ 1354491 h 4925960"/>
              <a:gd name="connsiteX7775" fmla="*/ 2844200 w 4699113"/>
              <a:gd name="connsiteY7775" fmla="*/ 1345599 h 4925960"/>
              <a:gd name="connsiteX7776" fmla="*/ 2837858 w 4699113"/>
              <a:gd name="connsiteY7776" fmla="*/ 1366346 h 4925960"/>
              <a:gd name="connsiteX7777" fmla="*/ 2802980 w 4699113"/>
              <a:gd name="connsiteY7777" fmla="*/ 1366346 h 4925960"/>
              <a:gd name="connsiteX7778" fmla="*/ 2774442 w 4699113"/>
              <a:gd name="connsiteY7778" fmla="*/ 1372274 h 4925960"/>
              <a:gd name="connsiteX7779" fmla="*/ 2768101 w 4699113"/>
              <a:gd name="connsiteY7779" fmla="*/ 1375238 h 4925960"/>
              <a:gd name="connsiteX7780" fmla="*/ 2764930 w 4699113"/>
              <a:gd name="connsiteY7780" fmla="*/ 1387093 h 4925960"/>
              <a:gd name="connsiteX7781" fmla="*/ 2771272 w 4699113"/>
              <a:gd name="connsiteY7781" fmla="*/ 1390057 h 4925960"/>
              <a:gd name="connsiteX7782" fmla="*/ 2777613 w 4699113"/>
              <a:gd name="connsiteY7782" fmla="*/ 1387093 h 4925960"/>
              <a:gd name="connsiteX7783" fmla="*/ 2802980 w 4699113"/>
              <a:gd name="connsiteY7783" fmla="*/ 1381166 h 4925960"/>
              <a:gd name="connsiteX7784" fmla="*/ 2834688 w 4699113"/>
              <a:gd name="connsiteY7784" fmla="*/ 1381166 h 4925960"/>
              <a:gd name="connsiteX7785" fmla="*/ 2834688 w 4699113"/>
              <a:gd name="connsiteY7785" fmla="*/ 1384130 h 4925960"/>
              <a:gd name="connsiteX7786" fmla="*/ 2837858 w 4699113"/>
              <a:gd name="connsiteY7786" fmla="*/ 1384130 h 4925960"/>
              <a:gd name="connsiteX7787" fmla="*/ 2831517 w 4699113"/>
              <a:gd name="connsiteY7787" fmla="*/ 1390057 h 4925960"/>
              <a:gd name="connsiteX7788" fmla="*/ 2822004 w 4699113"/>
              <a:gd name="connsiteY7788" fmla="*/ 1395985 h 4925960"/>
              <a:gd name="connsiteX7789" fmla="*/ 2837858 w 4699113"/>
              <a:gd name="connsiteY7789" fmla="*/ 1395985 h 4925960"/>
              <a:gd name="connsiteX7790" fmla="*/ 2847371 w 4699113"/>
              <a:gd name="connsiteY7790" fmla="*/ 1390057 h 4925960"/>
              <a:gd name="connsiteX7791" fmla="*/ 2847371 w 4699113"/>
              <a:gd name="connsiteY7791" fmla="*/ 1384130 h 4925960"/>
              <a:gd name="connsiteX7792" fmla="*/ 2837858 w 4699113"/>
              <a:gd name="connsiteY7792" fmla="*/ 1375238 h 4925960"/>
              <a:gd name="connsiteX7793" fmla="*/ 2837858 w 4699113"/>
              <a:gd name="connsiteY7793" fmla="*/ 1372274 h 4925960"/>
              <a:gd name="connsiteX7794" fmla="*/ 2837858 w 4699113"/>
              <a:gd name="connsiteY7794" fmla="*/ 1366346 h 4925960"/>
              <a:gd name="connsiteX7795" fmla="*/ 2856883 w 4699113"/>
              <a:gd name="connsiteY7795" fmla="*/ 1360419 h 4925960"/>
              <a:gd name="connsiteX7796" fmla="*/ 2866396 w 4699113"/>
              <a:gd name="connsiteY7796" fmla="*/ 1345599 h 4925960"/>
              <a:gd name="connsiteX7797" fmla="*/ 1804181 w 4699113"/>
              <a:gd name="connsiteY7797" fmla="*/ 1333744 h 4925960"/>
              <a:gd name="connsiteX7798" fmla="*/ 1810522 w 4699113"/>
              <a:gd name="connsiteY7798" fmla="*/ 1333744 h 4925960"/>
              <a:gd name="connsiteX7799" fmla="*/ 1826376 w 4699113"/>
              <a:gd name="connsiteY7799" fmla="*/ 1339672 h 4925960"/>
              <a:gd name="connsiteX7800" fmla="*/ 1832718 w 4699113"/>
              <a:gd name="connsiteY7800" fmla="*/ 1348563 h 4925960"/>
              <a:gd name="connsiteX7801" fmla="*/ 1829547 w 4699113"/>
              <a:gd name="connsiteY7801" fmla="*/ 1354491 h 4925960"/>
              <a:gd name="connsiteX7802" fmla="*/ 1816864 w 4699113"/>
              <a:gd name="connsiteY7802" fmla="*/ 1354491 h 4925960"/>
              <a:gd name="connsiteX7803" fmla="*/ 1807351 w 4699113"/>
              <a:gd name="connsiteY7803" fmla="*/ 1351527 h 4925960"/>
              <a:gd name="connsiteX7804" fmla="*/ 1804181 w 4699113"/>
              <a:gd name="connsiteY7804" fmla="*/ 1342635 h 4925960"/>
              <a:gd name="connsiteX7805" fmla="*/ 1946866 w 4699113"/>
              <a:gd name="connsiteY7805" fmla="*/ 1321888 h 4925960"/>
              <a:gd name="connsiteX7806" fmla="*/ 1959549 w 4699113"/>
              <a:gd name="connsiteY7806" fmla="*/ 1327816 h 4925960"/>
              <a:gd name="connsiteX7807" fmla="*/ 1962720 w 4699113"/>
              <a:gd name="connsiteY7807" fmla="*/ 1342635 h 4925960"/>
              <a:gd name="connsiteX7808" fmla="*/ 1959549 w 4699113"/>
              <a:gd name="connsiteY7808" fmla="*/ 1366346 h 4925960"/>
              <a:gd name="connsiteX7809" fmla="*/ 1950037 w 4699113"/>
              <a:gd name="connsiteY7809" fmla="*/ 1393021 h 4925960"/>
              <a:gd name="connsiteX7810" fmla="*/ 1950037 w 4699113"/>
              <a:gd name="connsiteY7810" fmla="*/ 1401913 h 4925960"/>
              <a:gd name="connsiteX7811" fmla="*/ 1940525 w 4699113"/>
              <a:gd name="connsiteY7811" fmla="*/ 1404877 h 4925960"/>
              <a:gd name="connsiteX7812" fmla="*/ 1937354 w 4699113"/>
              <a:gd name="connsiteY7812" fmla="*/ 1395985 h 4925960"/>
              <a:gd name="connsiteX7813" fmla="*/ 1940525 w 4699113"/>
              <a:gd name="connsiteY7813" fmla="*/ 1390057 h 4925960"/>
              <a:gd name="connsiteX7814" fmla="*/ 1943695 w 4699113"/>
              <a:gd name="connsiteY7814" fmla="*/ 1363383 h 4925960"/>
              <a:gd name="connsiteX7815" fmla="*/ 1943695 w 4699113"/>
              <a:gd name="connsiteY7815" fmla="*/ 1339672 h 4925960"/>
              <a:gd name="connsiteX7816" fmla="*/ 1940525 w 4699113"/>
              <a:gd name="connsiteY7816" fmla="*/ 1327816 h 4925960"/>
              <a:gd name="connsiteX7817" fmla="*/ 2996398 w 4699113"/>
              <a:gd name="connsiteY7817" fmla="*/ 1312997 h 4925960"/>
              <a:gd name="connsiteX7818" fmla="*/ 2967861 w 4699113"/>
              <a:gd name="connsiteY7818" fmla="*/ 1318924 h 4925960"/>
              <a:gd name="connsiteX7819" fmla="*/ 2932982 w 4699113"/>
              <a:gd name="connsiteY7819" fmla="*/ 1321888 h 4925960"/>
              <a:gd name="connsiteX7820" fmla="*/ 2926640 w 4699113"/>
              <a:gd name="connsiteY7820" fmla="*/ 1339672 h 4925960"/>
              <a:gd name="connsiteX7821" fmla="*/ 2904445 w 4699113"/>
              <a:gd name="connsiteY7821" fmla="*/ 1342635 h 4925960"/>
              <a:gd name="connsiteX7822" fmla="*/ 2898104 w 4699113"/>
              <a:gd name="connsiteY7822" fmla="*/ 1345599 h 4925960"/>
              <a:gd name="connsiteX7823" fmla="*/ 2894933 w 4699113"/>
              <a:gd name="connsiteY7823" fmla="*/ 1351527 h 4925960"/>
              <a:gd name="connsiteX7824" fmla="*/ 2898104 w 4699113"/>
              <a:gd name="connsiteY7824" fmla="*/ 1360419 h 4925960"/>
              <a:gd name="connsiteX7825" fmla="*/ 2907616 w 4699113"/>
              <a:gd name="connsiteY7825" fmla="*/ 1360419 h 4925960"/>
              <a:gd name="connsiteX7826" fmla="*/ 2926640 w 4699113"/>
              <a:gd name="connsiteY7826" fmla="*/ 1354491 h 4925960"/>
              <a:gd name="connsiteX7827" fmla="*/ 2948836 w 4699113"/>
              <a:gd name="connsiteY7827" fmla="*/ 1354491 h 4925960"/>
              <a:gd name="connsiteX7828" fmla="*/ 2955178 w 4699113"/>
              <a:gd name="connsiteY7828" fmla="*/ 1351527 h 4925960"/>
              <a:gd name="connsiteX7829" fmla="*/ 2964690 w 4699113"/>
              <a:gd name="connsiteY7829" fmla="*/ 1348563 h 4925960"/>
              <a:gd name="connsiteX7830" fmla="*/ 2961519 w 4699113"/>
              <a:gd name="connsiteY7830" fmla="*/ 1339672 h 4925960"/>
              <a:gd name="connsiteX7831" fmla="*/ 2971032 w 4699113"/>
              <a:gd name="connsiteY7831" fmla="*/ 1330780 h 4925960"/>
              <a:gd name="connsiteX7832" fmla="*/ 2986886 w 4699113"/>
              <a:gd name="connsiteY7832" fmla="*/ 1327816 h 4925960"/>
              <a:gd name="connsiteX7833" fmla="*/ 2523950 w 4699113"/>
              <a:gd name="connsiteY7833" fmla="*/ 1310033 h 4925960"/>
              <a:gd name="connsiteX7834" fmla="*/ 2514438 w 4699113"/>
              <a:gd name="connsiteY7834" fmla="*/ 1333744 h 4925960"/>
              <a:gd name="connsiteX7835" fmla="*/ 2517608 w 4699113"/>
              <a:gd name="connsiteY7835" fmla="*/ 1360419 h 4925960"/>
              <a:gd name="connsiteX7836" fmla="*/ 2533462 w 4699113"/>
              <a:gd name="connsiteY7836" fmla="*/ 1333744 h 4925960"/>
              <a:gd name="connsiteX7837" fmla="*/ 3072497 w 4699113"/>
              <a:gd name="connsiteY7837" fmla="*/ 1301141 h 4925960"/>
              <a:gd name="connsiteX7838" fmla="*/ 3059814 w 4699113"/>
              <a:gd name="connsiteY7838" fmla="*/ 1307069 h 4925960"/>
              <a:gd name="connsiteX7839" fmla="*/ 3056643 w 4699113"/>
              <a:gd name="connsiteY7839" fmla="*/ 1310033 h 4925960"/>
              <a:gd name="connsiteX7840" fmla="*/ 3053472 w 4699113"/>
              <a:gd name="connsiteY7840" fmla="*/ 1312997 h 4925960"/>
              <a:gd name="connsiteX7841" fmla="*/ 3059814 w 4699113"/>
              <a:gd name="connsiteY7841" fmla="*/ 1321888 h 4925960"/>
              <a:gd name="connsiteX7842" fmla="*/ 3066156 w 4699113"/>
              <a:gd name="connsiteY7842" fmla="*/ 1321888 h 4925960"/>
              <a:gd name="connsiteX7843" fmla="*/ 3082009 w 4699113"/>
              <a:gd name="connsiteY7843" fmla="*/ 1312997 h 4925960"/>
              <a:gd name="connsiteX7844" fmla="*/ 3082009 w 4699113"/>
              <a:gd name="connsiteY7844" fmla="*/ 1304105 h 4925960"/>
              <a:gd name="connsiteX7845" fmla="*/ 3043960 w 4699113"/>
              <a:gd name="connsiteY7845" fmla="*/ 1301141 h 4925960"/>
              <a:gd name="connsiteX7846" fmla="*/ 3031277 w 4699113"/>
              <a:gd name="connsiteY7846" fmla="*/ 1304105 h 4925960"/>
              <a:gd name="connsiteX7847" fmla="*/ 3012252 w 4699113"/>
              <a:gd name="connsiteY7847" fmla="*/ 1307069 h 4925960"/>
              <a:gd name="connsiteX7848" fmla="*/ 3028106 w 4699113"/>
              <a:gd name="connsiteY7848" fmla="*/ 1318924 h 4925960"/>
              <a:gd name="connsiteX7849" fmla="*/ 3040789 w 4699113"/>
              <a:gd name="connsiteY7849" fmla="*/ 1312997 h 4925960"/>
              <a:gd name="connsiteX7850" fmla="*/ 3043960 w 4699113"/>
              <a:gd name="connsiteY7850" fmla="*/ 1307069 h 4925960"/>
              <a:gd name="connsiteX7851" fmla="*/ 3437138 w 4699113"/>
              <a:gd name="connsiteY7851" fmla="*/ 1289286 h 4925960"/>
              <a:gd name="connsiteX7852" fmla="*/ 3433967 w 4699113"/>
              <a:gd name="connsiteY7852" fmla="*/ 1292250 h 4925960"/>
              <a:gd name="connsiteX7853" fmla="*/ 3437138 w 4699113"/>
              <a:gd name="connsiteY7853" fmla="*/ 1298177 h 4925960"/>
              <a:gd name="connsiteX7854" fmla="*/ 3437138 w 4699113"/>
              <a:gd name="connsiteY7854" fmla="*/ 1301141 h 4925960"/>
              <a:gd name="connsiteX7855" fmla="*/ 3443480 w 4699113"/>
              <a:gd name="connsiteY7855" fmla="*/ 1298177 h 4925960"/>
              <a:gd name="connsiteX7856" fmla="*/ 3446650 w 4699113"/>
              <a:gd name="connsiteY7856" fmla="*/ 1292250 h 4925960"/>
              <a:gd name="connsiteX7857" fmla="*/ 3446650 w 4699113"/>
              <a:gd name="connsiteY7857" fmla="*/ 1289286 h 4925960"/>
              <a:gd name="connsiteX7858" fmla="*/ 3443480 w 4699113"/>
              <a:gd name="connsiteY7858" fmla="*/ 1289286 h 4925960"/>
              <a:gd name="connsiteX7859" fmla="*/ 2359069 w 4699113"/>
              <a:gd name="connsiteY7859" fmla="*/ 1286322 h 4925960"/>
              <a:gd name="connsiteX7860" fmla="*/ 2343215 w 4699113"/>
              <a:gd name="connsiteY7860" fmla="*/ 1307069 h 4925960"/>
              <a:gd name="connsiteX7861" fmla="*/ 2336873 w 4699113"/>
              <a:gd name="connsiteY7861" fmla="*/ 1330780 h 4925960"/>
              <a:gd name="connsiteX7862" fmla="*/ 2349556 w 4699113"/>
              <a:gd name="connsiteY7862" fmla="*/ 1321888 h 4925960"/>
              <a:gd name="connsiteX7863" fmla="*/ 2362240 w 4699113"/>
              <a:gd name="connsiteY7863" fmla="*/ 1312997 h 4925960"/>
              <a:gd name="connsiteX7864" fmla="*/ 2362240 w 4699113"/>
              <a:gd name="connsiteY7864" fmla="*/ 1307069 h 4925960"/>
              <a:gd name="connsiteX7865" fmla="*/ 2365410 w 4699113"/>
              <a:gd name="connsiteY7865" fmla="*/ 1304105 h 4925960"/>
              <a:gd name="connsiteX7866" fmla="*/ 2365410 w 4699113"/>
              <a:gd name="connsiteY7866" fmla="*/ 1301141 h 4925960"/>
              <a:gd name="connsiteX7867" fmla="*/ 2374923 w 4699113"/>
              <a:gd name="connsiteY7867" fmla="*/ 1298177 h 4925960"/>
              <a:gd name="connsiteX7868" fmla="*/ 2378094 w 4699113"/>
              <a:gd name="connsiteY7868" fmla="*/ 1286322 h 4925960"/>
              <a:gd name="connsiteX7869" fmla="*/ 2365410 w 4699113"/>
              <a:gd name="connsiteY7869" fmla="*/ 1289286 h 4925960"/>
              <a:gd name="connsiteX7870" fmla="*/ 1807351 w 4699113"/>
              <a:gd name="connsiteY7870" fmla="*/ 1286322 h 4925960"/>
              <a:gd name="connsiteX7871" fmla="*/ 1804181 w 4699113"/>
              <a:gd name="connsiteY7871" fmla="*/ 1289286 h 4925960"/>
              <a:gd name="connsiteX7872" fmla="*/ 1807351 w 4699113"/>
              <a:gd name="connsiteY7872" fmla="*/ 1289286 h 4925960"/>
              <a:gd name="connsiteX7873" fmla="*/ 1810522 w 4699113"/>
              <a:gd name="connsiteY7873" fmla="*/ 1289286 h 4925960"/>
              <a:gd name="connsiteX7874" fmla="*/ 1813693 w 4699113"/>
              <a:gd name="connsiteY7874" fmla="*/ 1304105 h 4925960"/>
              <a:gd name="connsiteX7875" fmla="*/ 1816864 w 4699113"/>
              <a:gd name="connsiteY7875" fmla="*/ 1318924 h 4925960"/>
              <a:gd name="connsiteX7876" fmla="*/ 1826376 w 4699113"/>
              <a:gd name="connsiteY7876" fmla="*/ 1304105 h 4925960"/>
              <a:gd name="connsiteX7877" fmla="*/ 1832718 w 4699113"/>
              <a:gd name="connsiteY7877" fmla="*/ 1289286 h 4925960"/>
              <a:gd name="connsiteX7878" fmla="*/ 1839059 w 4699113"/>
              <a:gd name="connsiteY7878" fmla="*/ 1289286 h 4925960"/>
              <a:gd name="connsiteX7879" fmla="*/ 1848572 w 4699113"/>
              <a:gd name="connsiteY7879" fmla="*/ 1289286 h 4925960"/>
              <a:gd name="connsiteX7880" fmla="*/ 1839059 w 4699113"/>
              <a:gd name="connsiteY7880" fmla="*/ 1286322 h 4925960"/>
              <a:gd name="connsiteX7881" fmla="*/ 1832718 w 4699113"/>
              <a:gd name="connsiteY7881" fmla="*/ 1289286 h 4925960"/>
              <a:gd name="connsiteX7882" fmla="*/ 1823205 w 4699113"/>
              <a:gd name="connsiteY7882" fmla="*/ 1289286 h 4925960"/>
              <a:gd name="connsiteX7883" fmla="*/ 1810522 w 4699113"/>
              <a:gd name="connsiteY7883" fmla="*/ 1289286 h 4925960"/>
              <a:gd name="connsiteX7884" fmla="*/ 2882250 w 4699113"/>
              <a:gd name="connsiteY7884" fmla="*/ 1280394 h 4925960"/>
              <a:gd name="connsiteX7885" fmla="*/ 2882250 w 4699113"/>
              <a:gd name="connsiteY7885" fmla="*/ 1318924 h 4925960"/>
              <a:gd name="connsiteX7886" fmla="*/ 2917128 w 4699113"/>
              <a:gd name="connsiteY7886" fmla="*/ 1318924 h 4925960"/>
              <a:gd name="connsiteX7887" fmla="*/ 2920299 w 4699113"/>
              <a:gd name="connsiteY7887" fmla="*/ 1318924 h 4925960"/>
              <a:gd name="connsiteX7888" fmla="*/ 2920299 w 4699113"/>
              <a:gd name="connsiteY7888" fmla="*/ 1312997 h 4925960"/>
              <a:gd name="connsiteX7889" fmla="*/ 2910786 w 4699113"/>
              <a:gd name="connsiteY7889" fmla="*/ 1307069 h 4925960"/>
              <a:gd name="connsiteX7890" fmla="*/ 2901274 w 4699113"/>
              <a:gd name="connsiteY7890" fmla="*/ 1304105 h 4925960"/>
              <a:gd name="connsiteX7891" fmla="*/ 2885420 w 4699113"/>
              <a:gd name="connsiteY7891" fmla="*/ 1292250 h 4925960"/>
              <a:gd name="connsiteX7892" fmla="*/ 2942494 w 4699113"/>
              <a:gd name="connsiteY7892" fmla="*/ 1262611 h 4925960"/>
              <a:gd name="connsiteX7893" fmla="*/ 2929811 w 4699113"/>
              <a:gd name="connsiteY7893" fmla="*/ 1271502 h 4925960"/>
              <a:gd name="connsiteX7894" fmla="*/ 2929811 w 4699113"/>
              <a:gd name="connsiteY7894" fmla="*/ 1286322 h 4925960"/>
              <a:gd name="connsiteX7895" fmla="*/ 2932982 w 4699113"/>
              <a:gd name="connsiteY7895" fmla="*/ 1301141 h 4925960"/>
              <a:gd name="connsiteX7896" fmla="*/ 2932982 w 4699113"/>
              <a:gd name="connsiteY7896" fmla="*/ 1312997 h 4925960"/>
              <a:gd name="connsiteX7897" fmla="*/ 2964690 w 4699113"/>
              <a:gd name="connsiteY7897" fmla="*/ 1307069 h 4925960"/>
              <a:gd name="connsiteX7898" fmla="*/ 2993227 w 4699113"/>
              <a:gd name="connsiteY7898" fmla="*/ 1298177 h 4925960"/>
              <a:gd name="connsiteX7899" fmla="*/ 2993227 w 4699113"/>
              <a:gd name="connsiteY7899" fmla="*/ 1283358 h 4925960"/>
              <a:gd name="connsiteX7900" fmla="*/ 2986886 w 4699113"/>
              <a:gd name="connsiteY7900" fmla="*/ 1271502 h 4925960"/>
              <a:gd name="connsiteX7901" fmla="*/ 2964690 w 4699113"/>
              <a:gd name="connsiteY7901" fmla="*/ 1265575 h 4925960"/>
              <a:gd name="connsiteX7902" fmla="*/ 1975403 w 4699113"/>
              <a:gd name="connsiteY7902" fmla="*/ 1259647 h 4925960"/>
              <a:gd name="connsiteX7903" fmla="*/ 1975403 w 4699113"/>
              <a:gd name="connsiteY7903" fmla="*/ 1268539 h 4925960"/>
              <a:gd name="connsiteX7904" fmla="*/ 1962720 w 4699113"/>
              <a:gd name="connsiteY7904" fmla="*/ 1268539 h 4925960"/>
              <a:gd name="connsiteX7905" fmla="*/ 1959549 w 4699113"/>
              <a:gd name="connsiteY7905" fmla="*/ 1283358 h 4925960"/>
              <a:gd name="connsiteX7906" fmla="*/ 1956379 w 4699113"/>
              <a:gd name="connsiteY7906" fmla="*/ 1301141 h 4925960"/>
              <a:gd name="connsiteX7907" fmla="*/ 1950037 w 4699113"/>
              <a:gd name="connsiteY7907" fmla="*/ 1307069 h 4925960"/>
              <a:gd name="connsiteX7908" fmla="*/ 1943695 w 4699113"/>
              <a:gd name="connsiteY7908" fmla="*/ 1312997 h 4925960"/>
              <a:gd name="connsiteX7909" fmla="*/ 1937354 w 4699113"/>
              <a:gd name="connsiteY7909" fmla="*/ 1310033 h 4925960"/>
              <a:gd name="connsiteX7910" fmla="*/ 1937354 w 4699113"/>
              <a:gd name="connsiteY7910" fmla="*/ 1301141 h 4925960"/>
              <a:gd name="connsiteX7911" fmla="*/ 1937354 w 4699113"/>
              <a:gd name="connsiteY7911" fmla="*/ 1298177 h 4925960"/>
              <a:gd name="connsiteX7912" fmla="*/ 1934183 w 4699113"/>
              <a:gd name="connsiteY7912" fmla="*/ 1298177 h 4925960"/>
              <a:gd name="connsiteX7913" fmla="*/ 1927841 w 4699113"/>
              <a:gd name="connsiteY7913" fmla="*/ 1298177 h 4925960"/>
              <a:gd name="connsiteX7914" fmla="*/ 1924671 w 4699113"/>
              <a:gd name="connsiteY7914" fmla="*/ 1301141 h 4925960"/>
              <a:gd name="connsiteX7915" fmla="*/ 1918329 w 4699113"/>
              <a:gd name="connsiteY7915" fmla="*/ 1324852 h 4925960"/>
              <a:gd name="connsiteX7916" fmla="*/ 1918329 w 4699113"/>
              <a:gd name="connsiteY7916" fmla="*/ 1345599 h 4925960"/>
              <a:gd name="connsiteX7917" fmla="*/ 1918329 w 4699113"/>
              <a:gd name="connsiteY7917" fmla="*/ 1360419 h 4925960"/>
              <a:gd name="connsiteX7918" fmla="*/ 1911987 w 4699113"/>
              <a:gd name="connsiteY7918" fmla="*/ 1369310 h 4925960"/>
              <a:gd name="connsiteX7919" fmla="*/ 1915158 w 4699113"/>
              <a:gd name="connsiteY7919" fmla="*/ 1369310 h 4925960"/>
              <a:gd name="connsiteX7920" fmla="*/ 1915158 w 4699113"/>
              <a:gd name="connsiteY7920" fmla="*/ 1372274 h 4925960"/>
              <a:gd name="connsiteX7921" fmla="*/ 1918329 w 4699113"/>
              <a:gd name="connsiteY7921" fmla="*/ 1381166 h 4925960"/>
              <a:gd name="connsiteX7922" fmla="*/ 1915158 w 4699113"/>
              <a:gd name="connsiteY7922" fmla="*/ 1387093 h 4925960"/>
              <a:gd name="connsiteX7923" fmla="*/ 1921500 w 4699113"/>
              <a:gd name="connsiteY7923" fmla="*/ 1407841 h 4925960"/>
              <a:gd name="connsiteX7924" fmla="*/ 1940525 w 4699113"/>
              <a:gd name="connsiteY7924" fmla="*/ 1416732 h 4925960"/>
              <a:gd name="connsiteX7925" fmla="*/ 1956379 w 4699113"/>
              <a:gd name="connsiteY7925" fmla="*/ 1428588 h 4925960"/>
              <a:gd name="connsiteX7926" fmla="*/ 1943695 w 4699113"/>
              <a:gd name="connsiteY7926" fmla="*/ 1437479 h 4925960"/>
              <a:gd name="connsiteX7927" fmla="*/ 1946866 w 4699113"/>
              <a:gd name="connsiteY7927" fmla="*/ 1461190 h 4925960"/>
              <a:gd name="connsiteX7928" fmla="*/ 1946866 w 4699113"/>
              <a:gd name="connsiteY7928" fmla="*/ 1481938 h 4925960"/>
              <a:gd name="connsiteX7929" fmla="*/ 1950037 w 4699113"/>
              <a:gd name="connsiteY7929" fmla="*/ 1487865 h 4925960"/>
              <a:gd name="connsiteX7930" fmla="*/ 1962720 w 4699113"/>
              <a:gd name="connsiteY7930" fmla="*/ 1487865 h 4925960"/>
              <a:gd name="connsiteX7931" fmla="*/ 1981745 w 4699113"/>
              <a:gd name="connsiteY7931" fmla="*/ 1467118 h 4925960"/>
              <a:gd name="connsiteX7932" fmla="*/ 1991257 w 4699113"/>
              <a:gd name="connsiteY7932" fmla="*/ 1443407 h 4925960"/>
              <a:gd name="connsiteX7933" fmla="*/ 1984916 w 4699113"/>
              <a:gd name="connsiteY7933" fmla="*/ 1449335 h 4925960"/>
              <a:gd name="connsiteX7934" fmla="*/ 1975403 w 4699113"/>
              <a:gd name="connsiteY7934" fmla="*/ 1452299 h 4925960"/>
              <a:gd name="connsiteX7935" fmla="*/ 1975403 w 4699113"/>
              <a:gd name="connsiteY7935" fmla="*/ 1437479 h 4925960"/>
              <a:gd name="connsiteX7936" fmla="*/ 1975403 w 4699113"/>
              <a:gd name="connsiteY7936" fmla="*/ 1425624 h 4925960"/>
              <a:gd name="connsiteX7937" fmla="*/ 1969062 w 4699113"/>
              <a:gd name="connsiteY7937" fmla="*/ 1422660 h 4925960"/>
              <a:gd name="connsiteX7938" fmla="*/ 1975403 w 4699113"/>
              <a:gd name="connsiteY7938" fmla="*/ 1413768 h 4925960"/>
              <a:gd name="connsiteX7939" fmla="*/ 1975403 w 4699113"/>
              <a:gd name="connsiteY7939" fmla="*/ 1410805 h 4925960"/>
              <a:gd name="connsiteX7940" fmla="*/ 1975403 w 4699113"/>
              <a:gd name="connsiteY7940" fmla="*/ 1404877 h 4925960"/>
              <a:gd name="connsiteX7941" fmla="*/ 1969062 w 4699113"/>
              <a:gd name="connsiteY7941" fmla="*/ 1395985 h 4925960"/>
              <a:gd name="connsiteX7942" fmla="*/ 1978574 w 4699113"/>
              <a:gd name="connsiteY7942" fmla="*/ 1393021 h 4925960"/>
              <a:gd name="connsiteX7943" fmla="*/ 1978574 w 4699113"/>
              <a:gd name="connsiteY7943" fmla="*/ 1345599 h 4925960"/>
              <a:gd name="connsiteX7944" fmla="*/ 1984916 w 4699113"/>
              <a:gd name="connsiteY7944" fmla="*/ 1298177 h 4925960"/>
              <a:gd name="connsiteX7945" fmla="*/ 1984916 w 4699113"/>
              <a:gd name="connsiteY7945" fmla="*/ 1277430 h 4925960"/>
              <a:gd name="connsiteX7946" fmla="*/ 2263945 w 4699113"/>
              <a:gd name="connsiteY7946" fmla="*/ 1244828 h 4925960"/>
              <a:gd name="connsiteX7947" fmla="*/ 2270287 w 4699113"/>
              <a:gd name="connsiteY7947" fmla="*/ 1247791 h 4925960"/>
              <a:gd name="connsiteX7948" fmla="*/ 2286141 w 4699113"/>
              <a:gd name="connsiteY7948" fmla="*/ 1250755 h 4925960"/>
              <a:gd name="connsiteX7949" fmla="*/ 2305166 w 4699113"/>
              <a:gd name="connsiteY7949" fmla="*/ 1256683 h 4925960"/>
              <a:gd name="connsiteX7950" fmla="*/ 2308336 w 4699113"/>
              <a:gd name="connsiteY7950" fmla="*/ 1265575 h 4925960"/>
              <a:gd name="connsiteX7951" fmla="*/ 2308336 w 4699113"/>
              <a:gd name="connsiteY7951" fmla="*/ 1277430 h 4925960"/>
              <a:gd name="connsiteX7952" fmla="*/ 2295653 w 4699113"/>
              <a:gd name="connsiteY7952" fmla="*/ 1304105 h 4925960"/>
              <a:gd name="connsiteX7953" fmla="*/ 2270287 w 4699113"/>
              <a:gd name="connsiteY7953" fmla="*/ 1312997 h 4925960"/>
              <a:gd name="connsiteX7954" fmla="*/ 2267116 w 4699113"/>
              <a:gd name="connsiteY7954" fmla="*/ 1310033 h 4925960"/>
              <a:gd name="connsiteX7955" fmla="*/ 2263945 w 4699113"/>
              <a:gd name="connsiteY7955" fmla="*/ 1310033 h 4925960"/>
              <a:gd name="connsiteX7956" fmla="*/ 2263945 w 4699113"/>
              <a:gd name="connsiteY7956" fmla="*/ 1292250 h 4925960"/>
              <a:gd name="connsiteX7957" fmla="*/ 2260774 w 4699113"/>
              <a:gd name="connsiteY7957" fmla="*/ 1277430 h 4925960"/>
              <a:gd name="connsiteX7958" fmla="*/ 2263945 w 4699113"/>
              <a:gd name="connsiteY7958" fmla="*/ 1271502 h 4925960"/>
              <a:gd name="connsiteX7959" fmla="*/ 2270287 w 4699113"/>
              <a:gd name="connsiteY7959" fmla="*/ 1268539 h 4925960"/>
              <a:gd name="connsiteX7960" fmla="*/ 2270287 w 4699113"/>
              <a:gd name="connsiteY7960" fmla="*/ 1265575 h 4925960"/>
              <a:gd name="connsiteX7961" fmla="*/ 2270287 w 4699113"/>
              <a:gd name="connsiteY7961" fmla="*/ 1262611 h 4925960"/>
              <a:gd name="connsiteX7962" fmla="*/ 2267116 w 4699113"/>
              <a:gd name="connsiteY7962" fmla="*/ 1259647 h 4925960"/>
              <a:gd name="connsiteX7963" fmla="*/ 2263945 w 4699113"/>
              <a:gd name="connsiteY7963" fmla="*/ 1262611 h 4925960"/>
              <a:gd name="connsiteX7964" fmla="*/ 2254433 w 4699113"/>
              <a:gd name="connsiteY7964" fmla="*/ 1265575 h 4925960"/>
              <a:gd name="connsiteX7965" fmla="*/ 2248091 w 4699113"/>
              <a:gd name="connsiteY7965" fmla="*/ 1262611 h 4925960"/>
              <a:gd name="connsiteX7966" fmla="*/ 2248091 w 4699113"/>
              <a:gd name="connsiteY7966" fmla="*/ 1259647 h 4925960"/>
              <a:gd name="connsiteX7967" fmla="*/ 2254433 w 4699113"/>
              <a:gd name="connsiteY7967" fmla="*/ 1250755 h 4925960"/>
              <a:gd name="connsiteX7968" fmla="*/ 3040789 w 4699113"/>
              <a:gd name="connsiteY7968" fmla="*/ 1241864 h 4925960"/>
              <a:gd name="connsiteX7969" fmla="*/ 3031277 w 4699113"/>
              <a:gd name="connsiteY7969" fmla="*/ 1244828 h 4925960"/>
              <a:gd name="connsiteX7970" fmla="*/ 3015423 w 4699113"/>
              <a:gd name="connsiteY7970" fmla="*/ 1268539 h 4925960"/>
              <a:gd name="connsiteX7971" fmla="*/ 3009081 w 4699113"/>
              <a:gd name="connsiteY7971" fmla="*/ 1292250 h 4925960"/>
              <a:gd name="connsiteX7972" fmla="*/ 3012252 w 4699113"/>
              <a:gd name="connsiteY7972" fmla="*/ 1298177 h 4925960"/>
              <a:gd name="connsiteX7973" fmla="*/ 3015423 w 4699113"/>
              <a:gd name="connsiteY7973" fmla="*/ 1298177 h 4925960"/>
              <a:gd name="connsiteX7974" fmla="*/ 3018594 w 4699113"/>
              <a:gd name="connsiteY7974" fmla="*/ 1289286 h 4925960"/>
              <a:gd name="connsiteX7975" fmla="*/ 3028106 w 4699113"/>
              <a:gd name="connsiteY7975" fmla="*/ 1289286 h 4925960"/>
              <a:gd name="connsiteX7976" fmla="*/ 3037618 w 4699113"/>
              <a:gd name="connsiteY7976" fmla="*/ 1289286 h 4925960"/>
              <a:gd name="connsiteX7977" fmla="*/ 3050302 w 4699113"/>
              <a:gd name="connsiteY7977" fmla="*/ 1286322 h 4925960"/>
              <a:gd name="connsiteX7978" fmla="*/ 3050302 w 4699113"/>
              <a:gd name="connsiteY7978" fmla="*/ 1265575 h 4925960"/>
              <a:gd name="connsiteX7979" fmla="*/ 3050302 w 4699113"/>
              <a:gd name="connsiteY7979" fmla="*/ 1241864 h 4925960"/>
              <a:gd name="connsiteX7980" fmla="*/ 2590537 w 4699113"/>
              <a:gd name="connsiteY7980" fmla="*/ 1235936 h 4925960"/>
              <a:gd name="connsiteX7981" fmla="*/ 2596878 w 4699113"/>
              <a:gd name="connsiteY7981" fmla="*/ 1238900 h 4925960"/>
              <a:gd name="connsiteX7982" fmla="*/ 2590537 w 4699113"/>
              <a:gd name="connsiteY7982" fmla="*/ 1244828 h 4925960"/>
              <a:gd name="connsiteX7983" fmla="*/ 2590537 w 4699113"/>
              <a:gd name="connsiteY7983" fmla="*/ 1238900 h 4925960"/>
              <a:gd name="connsiteX7984" fmla="*/ 2146626 w 4699113"/>
              <a:gd name="connsiteY7984" fmla="*/ 1224081 h 4925960"/>
              <a:gd name="connsiteX7985" fmla="*/ 2140284 w 4699113"/>
              <a:gd name="connsiteY7985" fmla="*/ 1227044 h 4925960"/>
              <a:gd name="connsiteX7986" fmla="*/ 2133943 w 4699113"/>
              <a:gd name="connsiteY7986" fmla="*/ 1247791 h 4925960"/>
              <a:gd name="connsiteX7987" fmla="*/ 2124430 w 4699113"/>
              <a:gd name="connsiteY7987" fmla="*/ 1268539 h 4925960"/>
              <a:gd name="connsiteX7988" fmla="*/ 2130772 w 4699113"/>
              <a:gd name="connsiteY7988" fmla="*/ 1310033 h 4925960"/>
              <a:gd name="connsiteX7989" fmla="*/ 2130772 w 4699113"/>
              <a:gd name="connsiteY7989" fmla="*/ 1348563 h 4925960"/>
              <a:gd name="connsiteX7990" fmla="*/ 2133943 w 4699113"/>
              <a:gd name="connsiteY7990" fmla="*/ 1360419 h 4925960"/>
              <a:gd name="connsiteX7991" fmla="*/ 2140284 w 4699113"/>
              <a:gd name="connsiteY7991" fmla="*/ 1363383 h 4925960"/>
              <a:gd name="connsiteX7992" fmla="*/ 2137114 w 4699113"/>
              <a:gd name="connsiteY7992" fmla="*/ 1363383 h 4925960"/>
              <a:gd name="connsiteX7993" fmla="*/ 2133943 w 4699113"/>
              <a:gd name="connsiteY7993" fmla="*/ 1363383 h 4925960"/>
              <a:gd name="connsiteX7994" fmla="*/ 2124430 w 4699113"/>
              <a:gd name="connsiteY7994" fmla="*/ 1360419 h 4925960"/>
              <a:gd name="connsiteX7995" fmla="*/ 2124430 w 4699113"/>
              <a:gd name="connsiteY7995" fmla="*/ 1348563 h 4925960"/>
              <a:gd name="connsiteX7996" fmla="*/ 2114918 w 4699113"/>
              <a:gd name="connsiteY7996" fmla="*/ 1348563 h 4925960"/>
              <a:gd name="connsiteX7997" fmla="*/ 2102235 w 4699113"/>
              <a:gd name="connsiteY7997" fmla="*/ 1348563 h 4925960"/>
              <a:gd name="connsiteX7998" fmla="*/ 2089552 w 4699113"/>
              <a:gd name="connsiteY7998" fmla="*/ 1345599 h 4925960"/>
              <a:gd name="connsiteX7999" fmla="*/ 2076868 w 4699113"/>
              <a:gd name="connsiteY7999" fmla="*/ 1333744 h 4925960"/>
              <a:gd name="connsiteX8000" fmla="*/ 2076868 w 4699113"/>
              <a:gd name="connsiteY8000" fmla="*/ 1327816 h 4925960"/>
              <a:gd name="connsiteX8001" fmla="*/ 2076868 w 4699113"/>
              <a:gd name="connsiteY8001" fmla="*/ 1324852 h 4925960"/>
              <a:gd name="connsiteX8002" fmla="*/ 2092722 w 4699113"/>
              <a:gd name="connsiteY8002" fmla="*/ 1312997 h 4925960"/>
              <a:gd name="connsiteX8003" fmla="*/ 2076868 w 4699113"/>
              <a:gd name="connsiteY8003" fmla="*/ 1304105 h 4925960"/>
              <a:gd name="connsiteX8004" fmla="*/ 2076868 w 4699113"/>
              <a:gd name="connsiteY8004" fmla="*/ 1301141 h 4925960"/>
              <a:gd name="connsiteX8005" fmla="*/ 2076868 w 4699113"/>
              <a:gd name="connsiteY8005" fmla="*/ 1298177 h 4925960"/>
              <a:gd name="connsiteX8006" fmla="*/ 2080039 w 4699113"/>
              <a:gd name="connsiteY8006" fmla="*/ 1280394 h 4925960"/>
              <a:gd name="connsiteX8007" fmla="*/ 2073698 w 4699113"/>
              <a:gd name="connsiteY8007" fmla="*/ 1265575 h 4925960"/>
              <a:gd name="connsiteX8008" fmla="*/ 2070527 w 4699113"/>
              <a:gd name="connsiteY8008" fmla="*/ 1262611 h 4925960"/>
              <a:gd name="connsiteX8009" fmla="*/ 2064185 w 4699113"/>
              <a:gd name="connsiteY8009" fmla="*/ 1265575 h 4925960"/>
              <a:gd name="connsiteX8010" fmla="*/ 2057844 w 4699113"/>
              <a:gd name="connsiteY8010" fmla="*/ 1280394 h 4925960"/>
              <a:gd name="connsiteX8011" fmla="*/ 2048331 w 4699113"/>
              <a:gd name="connsiteY8011" fmla="*/ 1289286 h 4925960"/>
              <a:gd name="connsiteX8012" fmla="*/ 2045160 w 4699113"/>
              <a:gd name="connsiteY8012" fmla="*/ 1292250 h 4925960"/>
              <a:gd name="connsiteX8013" fmla="*/ 2051502 w 4699113"/>
              <a:gd name="connsiteY8013" fmla="*/ 1307069 h 4925960"/>
              <a:gd name="connsiteX8014" fmla="*/ 2051502 w 4699113"/>
              <a:gd name="connsiteY8014" fmla="*/ 1310033 h 4925960"/>
              <a:gd name="connsiteX8015" fmla="*/ 2048331 w 4699113"/>
              <a:gd name="connsiteY8015" fmla="*/ 1318924 h 4925960"/>
              <a:gd name="connsiteX8016" fmla="*/ 2035648 w 4699113"/>
              <a:gd name="connsiteY8016" fmla="*/ 1321888 h 4925960"/>
              <a:gd name="connsiteX8017" fmla="*/ 2029306 w 4699113"/>
              <a:gd name="connsiteY8017" fmla="*/ 1324852 h 4925960"/>
              <a:gd name="connsiteX8018" fmla="*/ 2041990 w 4699113"/>
              <a:gd name="connsiteY8018" fmla="*/ 1330780 h 4925960"/>
              <a:gd name="connsiteX8019" fmla="*/ 2048331 w 4699113"/>
              <a:gd name="connsiteY8019" fmla="*/ 1333744 h 4925960"/>
              <a:gd name="connsiteX8020" fmla="*/ 2032477 w 4699113"/>
              <a:gd name="connsiteY8020" fmla="*/ 1345599 h 4925960"/>
              <a:gd name="connsiteX8021" fmla="*/ 2032477 w 4699113"/>
              <a:gd name="connsiteY8021" fmla="*/ 1360419 h 4925960"/>
              <a:gd name="connsiteX8022" fmla="*/ 2035648 w 4699113"/>
              <a:gd name="connsiteY8022" fmla="*/ 1363383 h 4925960"/>
              <a:gd name="connsiteX8023" fmla="*/ 2045160 w 4699113"/>
              <a:gd name="connsiteY8023" fmla="*/ 1363383 h 4925960"/>
              <a:gd name="connsiteX8024" fmla="*/ 2067356 w 4699113"/>
              <a:gd name="connsiteY8024" fmla="*/ 1354491 h 4925960"/>
              <a:gd name="connsiteX8025" fmla="*/ 2080039 w 4699113"/>
              <a:gd name="connsiteY8025" fmla="*/ 1372274 h 4925960"/>
              <a:gd name="connsiteX8026" fmla="*/ 2086381 w 4699113"/>
              <a:gd name="connsiteY8026" fmla="*/ 1372274 h 4925960"/>
              <a:gd name="connsiteX8027" fmla="*/ 2095893 w 4699113"/>
              <a:gd name="connsiteY8027" fmla="*/ 1366346 h 4925960"/>
              <a:gd name="connsiteX8028" fmla="*/ 2102235 w 4699113"/>
              <a:gd name="connsiteY8028" fmla="*/ 1372274 h 4925960"/>
              <a:gd name="connsiteX8029" fmla="*/ 2108576 w 4699113"/>
              <a:gd name="connsiteY8029" fmla="*/ 1375238 h 4925960"/>
              <a:gd name="connsiteX8030" fmla="*/ 2108576 w 4699113"/>
              <a:gd name="connsiteY8030" fmla="*/ 1381166 h 4925960"/>
              <a:gd name="connsiteX8031" fmla="*/ 2121260 w 4699113"/>
              <a:gd name="connsiteY8031" fmla="*/ 1381166 h 4925960"/>
              <a:gd name="connsiteX8032" fmla="*/ 2124430 w 4699113"/>
              <a:gd name="connsiteY8032" fmla="*/ 1390057 h 4925960"/>
              <a:gd name="connsiteX8033" fmla="*/ 2124430 w 4699113"/>
              <a:gd name="connsiteY8033" fmla="*/ 1416732 h 4925960"/>
              <a:gd name="connsiteX8034" fmla="*/ 2124430 w 4699113"/>
              <a:gd name="connsiteY8034" fmla="*/ 1452299 h 4925960"/>
              <a:gd name="connsiteX8035" fmla="*/ 2140284 w 4699113"/>
              <a:gd name="connsiteY8035" fmla="*/ 1443407 h 4925960"/>
              <a:gd name="connsiteX8036" fmla="*/ 2159309 w 4699113"/>
              <a:gd name="connsiteY8036" fmla="*/ 1443407 h 4925960"/>
              <a:gd name="connsiteX8037" fmla="*/ 2159309 w 4699113"/>
              <a:gd name="connsiteY8037" fmla="*/ 1437479 h 4925960"/>
              <a:gd name="connsiteX8038" fmla="*/ 2156138 w 4699113"/>
              <a:gd name="connsiteY8038" fmla="*/ 1431552 h 4925960"/>
              <a:gd name="connsiteX8039" fmla="*/ 2146626 w 4699113"/>
              <a:gd name="connsiteY8039" fmla="*/ 1431552 h 4925960"/>
              <a:gd name="connsiteX8040" fmla="*/ 2143455 w 4699113"/>
              <a:gd name="connsiteY8040" fmla="*/ 1425624 h 4925960"/>
              <a:gd name="connsiteX8041" fmla="*/ 2140284 w 4699113"/>
              <a:gd name="connsiteY8041" fmla="*/ 1407841 h 4925960"/>
              <a:gd name="connsiteX8042" fmla="*/ 2152968 w 4699113"/>
              <a:gd name="connsiteY8042" fmla="*/ 1393021 h 4925960"/>
              <a:gd name="connsiteX8043" fmla="*/ 2146626 w 4699113"/>
              <a:gd name="connsiteY8043" fmla="*/ 1384130 h 4925960"/>
              <a:gd name="connsiteX8044" fmla="*/ 2159309 w 4699113"/>
              <a:gd name="connsiteY8044" fmla="*/ 1372274 h 4925960"/>
              <a:gd name="connsiteX8045" fmla="*/ 2152968 w 4699113"/>
              <a:gd name="connsiteY8045" fmla="*/ 1366346 h 4925960"/>
              <a:gd name="connsiteX8046" fmla="*/ 2152968 w 4699113"/>
              <a:gd name="connsiteY8046" fmla="*/ 1354491 h 4925960"/>
              <a:gd name="connsiteX8047" fmla="*/ 2152968 w 4699113"/>
              <a:gd name="connsiteY8047" fmla="*/ 1324852 h 4925960"/>
              <a:gd name="connsiteX8048" fmla="*/ 2156138 w 4699113"/>
              <a:gd name="connsiteY8048" fmla="*/ 1298177 h 4925960"/>
              <a:gd name="connsiteX8049" fmla="*/ 2159309 w 4699113"/>
              <a:gd name="connsiteY8049" fmla="*/ 1268539 h 4925960"/>
              <a:gd name="connsiteX8050" fmla="*/ 2162480 w 4699113"/>
              <a:gd name="connsiteY8050" fmla="*/ 1238900 h 4925960"/>
              <a:gd name="connsiteX8051" fmla="*/ 2159309 w 4699113"/>
              <a:gd name="connsiteY8051" fmla="*/ 1230008 h 4925960"/>
              <a:gd name="connsiteX8052" fmla="*/ 2152968 w 4699113"/>
              <a:gd name="connsiteY8052" fmla="*/ 1224081 h 4925960"/>
              <a:gd name="connsiteX8053" fmla="*/ 1883450 w 4699113"/>
              <a:gd name="connsiteY8053" fmla="*/ 1215189 h 4925960"/>
              <a:gd name="connsiteX8054" fmla="*/ 1867596 w 4699113"/>
              <a:gd name="connsiteY8054" fmla="*/ 1218153 h 4925960"/>
              <a:gd name="connsiteX8055" fmla="*/ 1851742 w 4699113"/>
              <a:gd name="connsiteY8055" fmla="*/ 1227044 h 4925960"/>
              <a:gd name="connsiteX8056" fmla="*/ 1858084 w 4699113"/>
              <a:gd name="connsiteY8056" fmla="*/ 1227044 h 4925960"/>
              <a:gd name="connsiteX8057" fmla="*/ 1867596 w 4699113"/>
              <a:gd name="connsiteY8057" fmla="*/ 1227044 h 4925960"/>
              <a:gd name="connsiteX8058" fmla="*/ 1877109 w 4699113"/>
              <a:gd name="connsiteY8058" fmla="*/ 1227044 h 4925960"/>
              <a:gd name="connsiteX8059" fmla="*/ 1883450 w 4699113"/>
              <a:gd name="connsiteY8059" fmla="*/ 1227044 h 4925960"/>
              <a:gd name="connsiteX8060" fmla="*/ 1896134 w 4699113"/>
              <a:gd name="connsiteY8060" fmla="*/ 1227044 h 4925960"/>
              <a:gd name="connsiteX8061" fmla="*/ 1896134 w 4699113"/>
              <a:gd name="connsiteY8061" fmla="*/ 1221117 h 4925960"/>
              <a:gd name="connsiteX8062" fmla="*/ 1896134 w 4699113"/>
              <a:gd name="connsiteY8062" fmla="*/ 1215189 h 4925960"/>
              <a:gd name="connsiteX8063" fmla="*/ 2317848 w 4699113"/>
              <a:gd name="connsiteY8063" fmla="*/ 1179622 h 4925960"/>
              <a:gd name="connsiteX8064" fmla="*/ 2317848 w 4699113"/>
              <a:gd name="connsiteY8064" fmla="*/ 1188514 h 4925960"/>
              <a:gd name="connsiteX8065" fmla="*/ 2305166 w 4699113"/>
              <a:gd name="connsiteY8065" fmla="*/ 1197406 h 4925960"/>
              <a:gd name="connsiteX8066" fmla="*/ 2305166 w 4699113"/>
              <a:gd name="connsiteY8066" fmla="*/ 1221117 h 4925960"/>
              <a:gd name="connsiteX8067" fmla="*/ 2311507 w 4699113"/>
              <a:gd name="connsiteY8067" fmla="*/ 1244828 h 4925960"/>
              <a:gd name="connsiteX8068" fmla="*/ 2311507 w 4699113"/>
              <a:gd name="connsiteY8068" fmla="*/ 1250755 h 4925960"/>
              <a:gd name="connsiteX8069" fmla="*/ 2305166 w 4699113"/>
              <a:gd name="connsiteY8069" fmla="*/ 1256683 h 4925960"/>
              <a:gd name="connsiteX8070" fmla="*/ 2289312 w 4699113"/>
              <a:gd name="connsiteY8070" fmla="*/ 1241864 h 4925960"/>
              <a:gd name="connsiteX8071" fmla="*/ 2270287 w 4699113"/>
              <a:gd name="connsiteY8071" fmla="*/ 1238900 h 4925960"/>
              <a:gd name="connsiteX8072" fmla="*/ 2260774 w 4699113"/>
              <a:gd name="connsiteY8072" fmla="*/ 1238900 h 4925960"/>
              <a:gd name="connsiteX8073" fmla="*/ 2248091 w 4699113"/>
              <a:gd name="connsiteY8073" fmla="*/ 1230008 h 4925960"/>
              <a:gd name="connsiteX8074" fmla="*/ 2241750 w 4699113"/>
              <a:gd name="connsiteY8074" fmla="*/ 1224081 h 4925960"/>
              <a:gd name="connsiteX8075" fmla="*/ 2229066 w 4699113"/>
              <a:gd name="connsiteY8075" fmla="*/ 1230008 h 4925960"/>
              <a:gd name="connsiteX8076" fmla="*/ 2229066 w 4699113"/>
              <a:gd name="connsiteY8076" fmla="*/ 1241864 h 4925960"/>
              <a:gd name="connsiteX8077" fmla="*/ 2222725 w 4699113"/>
              <a:gd name="connsiteY8077" fmla="*/ 1244828 h 4925960"/>
              <a:gd name="connsiteX8078" fmla="*/ 2219554 w 4699113"/>
              <a:gd name="connsiteY8078" fmla="*/ 1250755 h 4925960"/>
              <a:gd name="connsiteX8079" fmla="*/ 2206871 w 4699113"/>
              <a:gd name="connsiteY8079" fmla="*/ 1256683 h 4925960"/>
              <a:gd name="connsiteX8080" fmla="*/ 2206871 w 4699113"/>
              <a:gd name="connsiteY8080" fmla="*/ 1259647 h 4925960"/>
              <a:gd name="connsiteX8081" fmla="*/ 2206871 w 4699113"/>
              <a:gd name="connsiteY8081" fmla="*/ 1262611 h 4925960"/>
              <a:gd name="connsiteX8082" fmla="*/ 2206871 w 4699113"/>
              <a:gd name="connsiteY8082" fmla="*/ 1265575 h 4925960"/>
              <a:gd name="connsiteX8083" fmla="*/ 2206871 w 4699113"/>
              <a:gd name="connsiteY8083" fmla="*/ 1268539 h 4925960"/>
              <a:gd name="connsiteX8084" fmla="*/ 2203700 w 4699113"/>
              <a:gd name="connsiteY8084" fmla="*/ 1268539 h 4925960"/>
              <a:gd name="connsiteX8085" fmla="*/ 2203700 w 4699113"/>
              <a:gd name="connsiteY8085" fmla="*/ 1280394 h 4925960"/>
              <a:gd name="connsiteX8086" fmla="*/ 2210042 w 4699113"/>
              <a:gd name="connsiteY8086" fmla="*/ 1286322 h 4925960"/>
              <a:gd name="connsiteX8087" fmla="*/ 2219554 w 4699113"/>
              <a:gd name="connsiteY8087" fmla="*/ 1298177 h 4925960"/>
              <a:gd name="connsiteX8088" fmla="*/ 2203700 w 4699113"/>
              <a:gd name="connsiteY8088" fmla="*/ 1304105 h 4925960"/>
              <a:gd name="connsiteX8089" fmla="*/ 2206871 w 4699113"/>
              <a:gd name="connsiteY8089" fmla="*/ 1310033 h 4925960"/>
              <a:gd name="connsiteX8090" fmla="*/ 2206871 w 4699113"/>
              <a:gd name="connsiteY8090" fmla="*/ 1318924 h 4925960"/>
              <a:gd name="connsiteX8091" fmla="*/ 2219554 w 4699113"/>
              <a:gd name="connsiteY8091" fmla="*/ 1321888 h 4925960"/>
              <a:gd name="connsiteX8092" fmla="*/ 2229066 w 4699113"/>
              <a:gd name="connsiteY8092" fmla="*/ 1321888 h 4925960"/>
              <a:gd name="connsiteX8093" fmla="*/ 2229066 w 4699113"/>
              <a:gd name="connsiteY8093" fmla="*/ 1312997 h 4925960"/>
              <a:gd name="connsiteX8094" fmla="*/ 2232237 w 4699113"/>
              <a:gd name="connsiteY8094" fmla="*/ 1310033 h 4925960"/>
              <a:gd name="connsiteX8095" fmla="*/ 2244920 w 4699113"/>
              <a:gd name="connsiteY8095" fmla="*/ 1321888 h 4925960"/>
              <a:gd name="connsiteX8096" fmla="*/ 2260774 w 4699113"/>
              <a:gd name="connsiteY8096" fmla="*/ 1324852 h 4925960"/>
              <a:gd name="connsiteX8097" fmla="*/ 2292482 w 4699113"/>
              <a:gd name="connsiteY8097" fmla="*/ 1333744 h 4925960"/>
              <a:gd name="connsiteX8098" fmla="*/ 2305166 w 4699113"/>
              <a:gd name="connsiteY8098" fmla="*/ 1366346 h 4925960"/>
              <a:gd name="connsiteX8099" fmla="*/ 2305166 w 4699113"/>
              <a:gd name="connsiteY8099" fmla="*/ 1375238 h 4925960"/>
              <a:gd name="connsiteX8100" fmla="*/ 2305166 w 4699113"/>
              <a:gd name="connsiteY8100" fmla="*/ 1387093 h 4925960"/>
              <a:gd name="connsiteX8101" fmla="*/ 2298824 w 4699113"/>
              <a:gd name="connsiteY8101" fmla="*/ 1395985 h 4925960"/>
              <a:gd name="connsiteX8102" fmla="*/ 2308336 w 4699113"/>
              <a:gd name="connsiteY8102" fmla="*/ 1404877 h 4925960"/>
              <a:gd name="connsiteX8103" fmla="*/ 2317848 w 4699113"/>
              <a:gd name="connsiteY8103" fmla="*/ 1401913 h 4925960"/>
              <a:gd name="connsiteX8104" fmla="*/ 2327361 w 4699113"/>
              <a:gd name="connsiteY8104" fmla="*/ 1393021 h 4925960"/>
              <a:gd name="connsiteX8105" fmla="*/ 2330532 w 4699113"/>
              <a:gd name="connsiteY8105" fmla="*/ 1387093 h 4925960"/>
              <a:gd name="connsiteX8106" fmla="*/ 2330532 w 4699113"/>
              <a:gd name="connsiteY8106" fmla="*/ 1375238 h 4925960"/>
              <a:gd name="connsiteX8107" fmla="*/ 2327361 w 4699113"/>
              <a:gd name="connsiteY8107" fmla="*/ 1369310 h 4925960"/>
              <a:gd name="connsiteX8108" fmla="*/ 2330532 w 4699113"/>
              <a:gd name="connsiteY8108" fmla="*/ 1363383 h 4925960"/>
              <a:gd name="connsiteX8109" fmla="*/ 2330532 w 4699113"/>
              <a:gd name="connsiteY8109" fmla="*/ 1354491 h 4925960"/>
              <a:gd name="connsiteX8110" fmla="*/ 2330532 w 4699113"/>
              <a:gd name="connsiteY8110" fmla="*/ 1345599 h 4925960"/>
              <a:gd name="connsiteX8111" fmla="*/ 2321020 w 4699113"/>
              <a:gd name="connsiteY8111" fmla="*/ 1327816 h 4925960"/>
              <a:gd name="connsiteX8112" fmla="*/ 2327361 w 4699113"/>
              <a:gd name="connsiteY8112" fmla="*/ 1307069 h 4925960"/>
              <a:gd name="connsiteX8113" fmla="*/ 2330532 w 4699113"/>
              <a:gd name="connsiteY8113" fmla="*/ 1271502 h 4925960"/>
              <a:gd name="connsiteX8114" fmla="*/ 2333702 w 4699113"/>
              <a:gd name="connsiteY8114" fmla="*/ 1238900 h 4925960"/>
              <a:gd name="connsiteX8115" fmla="*/ 2336873 w 4699113"/>
              <a:gd name="connsiteY8115" fmla="*/ 1227044 h 4925960"/>
              <a:gd name="connsiteX8116" fmla="*/ 2336873 w 4699113"/>
              <a:gd name="connsiteY8116" fmla="*/ 1221117 h 4925960"/>
              <a:gd name="connsiteX8117" fmla="*/ 2336873 w 4699113"/>
              <a:gd name="connsiteY8117" fmla="*/ 1197406 h 4925960"/>
              <a:gd name="connsiteX8118" fmla="*/ 3443480 w 4699113"/>
              <a:gd name="connsiteY8118" fmla="*/ 1167767 h 4925960"/>
              <a:gd name="connsiteX8119" fmla="*/ 3452992 w 4699113"/>
              <a:gd name="connsiteY8119" fmla="*/ 1173695 h 4925960"/>
              <a:gd name="connsiteX8120" fmla="*/ 3456163 w 4699113"/>
              <a:gd name="connsiteY8120" fmla="*/ 1182586 h 4925960"/>
              <a:gd name="connsiteX8121" fmla="*/ 3449821 w 4699113"/>
              <a:gd name="connsiteY8121" fmla="*/ 1221117 h 4925960"/>
              <a:gd name="connsiteX8122" fmla="*/ 3456163 w 4699113"/>
              <a:gd name="connsiteY8122" fmla="*/ 1259647 h 4925960"/>
              <a:gd name="connsiteX8123" fmla="*/ 3459334 w 4699113"/>
              <a:gd name="connsiteY8123" fmla="*/ 1298177 h 4925960"/>
              <a:gd name="connsiteX8124" fmla="*/ 3452992 w 4699113"/>
              <a:gd name="connsiteY8124" fmla="*/ 1333744 h 4925960"/>
              <a:gd name="connsiteX8125" fmla="*/ 3452992 w 4699113"/>
              <a:gd name="connsiteY8125" fmla="*/ 1354491 h 4925960"/>
              <a:gd name="connsiteX8126" fmla="*/ 3452992 w 4699113"/>
              <a:gd name="connsiteY8126" fmla="*/ 1372274 h 4925960"/>
              <a:gd name="connsiteX8127" fmla="*/ 3456163 w 4699113"/>
              <a:gd name="connsiteY8127" fmla="*/ 1387093 h 4925960"/>
              <a:gd name="connsiteX8128" fmla="*/ 3468846 w 4699113"/>
              <a:gd name="connsiteY8128" fmla="*/ 1393021 h 4925960"/>
              <a:gd name="connsiteX8129" fmla="*/ 3478358 w 4699113"/>
              <a:gd name="connsiteY8129" fmla="*/ 1395985 h 4925960"/>
              <a:gd name="connsiteX8130" fmla="*/ 3481529 w 4699113"/>
              <a:gd name="connsiteY8130" fmla="*/ 1407841 h 4925960"/>
              <a:gd name="connsiteX8131" fmla="*/ 3468846 w 4699113"/>
              <a:gd name="connsiteY8131" fmla="*/ 1413768 h 4925960"/>
              <a:gd name="connsiteX8132" fmla="*/ 3452992 w 4699113"/>
              <a:gd name="connsiteY8132" fmla="*/ 1416732 h 4925960"/>
              <a:gd name="connsiteX8133" fmla="*/ 3449821 w 4699113"/>
              <a:gd name="connsiteY8133" fmla="*/ 1410805 h 4925960"/>
              <a:gd name="connsiteX8134" fmla="*/ 3446650 w 4699113"/>
              <a:gd name="connsiteY8134" fmla="*/ 1395985 h 4925960"/>
              <a:gd name="connsiteX8135" fmla="*/ 3437138 w 4699113"/>
              <a:gd name="connsiteY8135" fmla="*/ 1404877 h 4925960"/>
              <a:gd name="connsiteX8136" fmla="*/ 3427626 w 4699113"/>
              <a:gd name="connsiteY8136" fmla="*/ 1410805 h 4925960"/>
              <a:gd name="connsiteX8137" fmla="*/ 3427626 w 4699113"/>
              <a:gd name="connsiteY8137" fmla="*/ 1416732 h 4925960"/>
              <a:gd name="connsiteX8138" fmla="*/ 3421284 w 4699113"/>
              <a:gd name="connsiteY8138" fmla="*/ 1422660 h 4925960"/>
              <a:gd name="connsiteX8139" fmla="*/ 3414942 w 4699113"/>
              <a:gd name="connsiteY8139" fmla="*/ 1422660 h 4925960"/>
              <a:gd name="connsiteX8140" fmla="*/ 3414942 w 4699113"/>
              <a:gd name="connsiteY8140" fmla="*/ 1416732 h 4925960"/>
              <a:gd name="connsiteX8141" fmla="*/ 3414942 w 4699113"/>
              <a:gd name="connsiteY8141" fmla="*/ 1410805 h 4925960"/>
              <a:gd name="connsiteX8142" fmla="*/ 3424455 w 4699113"/>
              <a:gd name="connsiteY8142" fmla="*/ 1407841 h 4925960"/>
              <a:gd name="connsiteX8143" fmla="*/ 3443480 w 4699113"/>
              <a:gd name="connsiteY8143" fmla="*/ 1372274 h 4925960"/>
              <a:gd name="connsiteX8144" fmla="*/ 3443480 w 4699113"/>
              <a:gd name="connsiteY8144" fmla="*/ 1333744 h 4925960"/>
              <a:gd name="connsiteX8145" fmla="*/ 3437138 w 4699113"/>
              <a:gd name="connsiteY8145" fmla="*/ 1324852 h 4925960"/>
              <a:gd name="connsiteX8146" fmla="*/ 3430796 w 4699113"/>
              <a:gd name="connsiteY8146" fmla="*/ 1310033 h 4925960"/>
              <a:gd name="connsiteX8147" fmla="*/ 3427626 w 4699113"/>
              <a:gd name="connsiteY8147" fmla="*/ 1304105 h 4925960"/>
              <a:gd name="connsiteX8148" fmla="*/ 3427626 w 4699113"/>
              <a:gd name="connsiteY8148" fmla="*/ 1298177 h 4925960"/>
              <a:gd name="connsiteX8149" fmla="*/ 3433967 w 4699113"/>
              <a:gd name="connsiteY8149" fmla="*/ 1265575 h 4925960"/>
              <a:gd name="connsiteX8150" fmla="*/ 3433967 w 4699113"/>
              <a:gd name="connsiteY8150" fmla="*/ 1235936 h 4925960"/>
              <a:gd name="connsiteX8151" fmla="*/ 3430796 w 4699113"/>
              <a:gd name="connsiteY8151" fmla="*/ 1206297 h 4925960"/>
              <a:gd name="connsiteX8152" fmla="*/ 3433967 w 4699113"/>
              <a:gd name="connsiteY8152" fmla="*/ 1182586 h 4925960"/>
              <a:gd name="connsiteX8153" fmla="*/ 3433967 w 4699113"/>
              <a:gd name="connsiteY8153" fmla="*/ 1173695 h 4925960"/>
              <a:gd name="connsiteX8154" fmla="*/ 2501754 w 4699113"/>
              <a:gd name="connsiteY8154" fmla="*/ 1135164 h 4925960"/>
              <a:gd name="connsiteX8155" fmla="*/ 2489071 w 4699113"/>
              <a:gd name="connsiteY8155" fmla="*/ 1141092 h 4925960"/>
              <a:gd name="connsiteX8156" fmla="*/ 2485900 w 4699113"/>
              <a:gd name="connsiteY8156" fmla="*/ 1155911 h 4925960"/>
              <a:gd name="connsiteX8157" fmla="*/ 2482730 w 4699113"/>
              <a:gd name="connsiteY8157" fmla="*/ 1164803 h 4925960"/>
              <a:gd name="connsiteX8158" fmla="*/ 2482730 w 4699113"/>
              <a:gd name="connsiteY8158" fmla="*/ 1176659 h 4925960"/>
              <a:gd name="connsiteX8159" fmla="*/ 2485900 w 4699113"/>
              <a:gd name="connsiteY8159" fmla="*/ 1194442 h 4925960"/>
              <a:gd name="connsiteX8160" fmla="*/ 2482730 w 4699113"/>
              <a:gd name="connsiteY8160" fmla="*/ 1206297 h 4925960"/>
              <a:gd name="connsiteX8161" fmla="*/ 2479559 w 4699113"/>
              <a:gd name="connsiteY8161" fmla="*/ 1206297 h 4925960"/>
              <a:gd name="connsiteX8162" fmla="*/ 2473217 w 4699113"/>
              <a:gd name="connsiteY8162" fmla="*/ 1209261 h 4925960"/>
              <a:gd name="connsiteX8163" fmla="*/ 2482730 w 4699113"/>
              <a:gd name="connsiteY8163" fmla="*/ 1221117 h 4925960"/>
              <a:gd name="connsiteX8164" fmla="*/ 2482730 w 4699113"/>
              <a:gd name="connsiteY8164" fmla="*/ 1235936 h 4925960"/>
              <a:gd name="connsiteX8165" fmla="*/ 2485900 w 4699113"/>
              <a:gd name="connsiteY8165" fmla="*/ 1244828 h 4925960"/>
              <a:gd name="connsiteX8166" fmla="*/ 2482730 w 4699113"/>
              <a:gd name="connsiteY8166" fmla="*/ 1256683 h 4925960"/>
              <a:gd name="connsiteX8167" fmla="*/ 2482730 w 4699113"/>
              <a:gd name="connsiteY8167" fmla="*/ 1259647 h 4925960"/>
              <a:gd name="connsiteX8168" fmla="*/ 2485900 w 4699113"/>
              <a:gd name="connsiteY8168" fmla="*/ 1271502 h 4925960"/>
              <a:gd name="connsiteX8169" fmla="*/ 2504925 w 4699113"/>
              <a:gd name="connsiteY8169" fmla="*/ 1271502 h 4925960"/>
              <a:gd name="connsiteX8170" fmla="*/ 2511267 w 4699113"/>
              <a:gd name="connsiteY8170" fmla="*/ 1271502 h 4925960"/>
              <a:gd name="connsiteX8171" fmla="*/ 2511267 w 4699113"/>
              <a:gd name="connsiteY8171" fmla="*/ 1283358 h 4925960"/>
              <a:gd name="connsiteX8172" fmla="*/ 2508096 w 4699113"/>
              <a:gd name="connsiteY8172" fmla="*/ 1318924 h 4925960"/>
              <a:gd name="connsiteX8173" fmla="*/ 2508096 w 4699113"/>
              <a:gd name="connsiteY8173" fmla="*/ 1321888 h 4925960"/>
              <a:gd name="connsiteX8174" fmla="*/ 2508096 w 4699113"/>
              <a:gd name="connsiteY8174" fmla="*/ 1324852 h 4925960"/>
              <a:gd name="connsiteX8175" fmla="*/ 2508096 w 4699113"/>
              <a:gd name="connsiteY8175" fmla="*/ 1327816 h 4925960"/>
              <a:gd name="connsiteX8176" fmla="*/ 2508096 w 4699113"/>
              <a:gd name="connsiteY8176" fmla="*/ 1330780 h 4925960"/>
              <a:gd name="connsiteX8177" fmla="*/ 2508096 w 4699113"/>
              <a:gd name="connsiteY8177" fmla="*/ 1333744 h 4925960"/>
              <a:gd name="connsiteX8178" fmla="*/ 2504925 w 4699113"/>
              <a:gd name="connsiteY8178" fmla="*/ 1327816 h 4925960"/>
              <a:gd name="connsiteX8179" fmla="*/ 2504925 w 4699113"/>
              <a:gd name="connsiteY8179" fmla="*/ 1321888 h 4925960"/>
              <a:gd name="connsiteX8180" fmla="*/ 2504925 w 4699113"/>
              <a:gd name="connsiteY8180" fmla="*/ 1298177 h 4925960"/>
              <a:gd name="connsiteX8181" fmla="*/ 2485900 w 4699113"/>
              <a:gd name="connsiteY8181" fmla="*/ 1280394 h 4925960"/>
              <a:gd name="connsiteX8182" fmla="*/ 2479559 w 4699113"/>
              <a:gd name="connsiteY8182" fmla="*/ 1271502 h 4925960"/>
              <a:gd name="connsiteX8183" fmla="*/ 2473217 w 4699113"/>
              <a:gd name="connsiteY8183" fmla="*/ 1259647 h 4925960"/>
              <a:gd name="connsiteX8184" fmla="*/ 2460534 w 4699113"/>
              <a:gd name="connsiteY8184" fmla="*/ 1262611 h 4925960"/>
              <a:gd name="connsiteX8185" fmla="*/ 2447851 w 4699113"/>
              <a:gd name="connsiteY8185" fmla="*/ 1268539 h 4925960"/>
              <a:gd name="connsiteX8186" fmla="*/ 2441510 w 4699113"/>
              <a:gd name="connsiteY8186" fmla="*/ 1268539 h 4925960"/>
              <a:gd name="connsiteX8187" fmla="*/ 2438339 w 4699113"/>
              <a:gd name="connsiteY8187" fmla="*/ 1265575 h 4925960"/>
              <a:gd name="connsiteX8188" fmla="*/ 2438339 w 4699113"/>
              <a:gd name="connsiteY8188" fmla="*/ 1262611 h 4925960"/>
              <a:gd name="connsiteX8189" fmla="*/ 2438339 w 4699113"/>
              <a:gd name="connsiteY8189" fmla="*/ 1259647 h 4925960"/>
              <a:gd name="connsiteX8190" fmla="*/ 2444680 w 4699113"/>
              <a:gd name="connsiteY8190" fmla="*/ 1247791 h 4925960"/>
              <a:gd name="connsiteX8191" fmla="*/ 2428826 w 4699113"/>
              <a:gd name="connsiteY8191" fmla="*/ 1241864 h 4925960"/>
              <a:gd name="connsiteX8192" fmla="*/ 2441510 w 4699113"/>
              <a:gd name="connsiteY8192" fmla="*/ 1227044 h 4925960"/>
              <a:gd name="connsiteX8193" fmla="*/ 2447851 w 4699113"/>
              <a:gd name="connsiteY8193" fmla="*/ 1215189 h 4925960"/>
              <a:gd name="connsiteX8194" fmla="*/ 2438339 w 4699113"/>
              <a:gd name="connsiteY8194" fmla="*/ 1224081 h 4925960"/>
              <a:gd name="connsiteX8195" fmla="*/ 2425656 w 4699113"/>
              <a:gd name="connsiteY8195" fmla="*/ 1224081 h 4925960"/>
              <a:gd name="connsiteX8196" fmla="*/ 2422485 w 4699113"/>
              <a:gd name="connsiteY8196" fmla="*/ 1215189 h 4925960"/>
              <a:gd name="connsiteX8197" fmla="*/ 2428826 w 4699113"/>
              <a:gd name="connsiteY8197" fmla="*/ 1206297 h 4925960"/>
              <a:gd name="connsiteX8198" fmla="*/ 2422485 w 4699113"/>
              <a:gd name="connsiteY8198" fmla="*/ 1194442 h 4925960"/>
              <a:gd name="connsiteX8199" fmla="*/ 2409802 w 4699113"/>
              <a:gd name="connsiteY8199" fmla="*/ 1182586 h 4925960"/>
              <a:gd name="connsiteX8200" fmla="*/ 2400289 w 4699113"/>
              <a:gd name="connsiteY8200" fmla="*/ 1200370 h 4925960"/>
              <a:gd name="connsiteX8201" fmla="*/ 2384435 w 4699113"/>
              <a:gd name="connsiteY8201" fmla="*/ 1215189 h 4925960"/>
              <a:gd name="connsiteX8202" fmla="*/ 2397118 w 4699113"/>
              <a:gd name="connsiteY8202" fmla="*/ 1215189 h 4925960"/>
              <a:gd name="connsiteX8203" fmla="*/ 2403460 w 4699113"/>
              <a:gd name="connsiteY8203" fmla="*/ 1221117 h 4925960"/>
              <a:gd name="connsiteX8204" fmla="*/ 2397118 w 4699113"/>
              <a:gd name="connsiteY8204" fmla="*/ 1227044 h 4925960"/>
              <a:gd name="connsiteX8205" fmla="*/ 2384435 w 4699113"/>
              <a:gd name="connsiteY8205" fmla="*/ 1227044 h 4925960"/>
              <a:gd name="connsiteX8206" fmla="*/ 2384435 w 4699113"/>
              <a:gd name="connsiteY8206" fmla="*/ 1238900 h 4925960"/>
              <a:gd name="connsiteX8207" fmla="*/ 2384435 w 4699113"/>
              <a:gd name="connsiteY8207" fmla="*/ 1241864 h 4925960"/>
              <a:gd name="connsiteX8208" fmla="*/ 2403460 w 4699113"/>
              <a:gd name="connsiteY8208" fmla="*/ 1250755 h 4925960"/>
              <a:gd name="connsiteX8209" fmla="*/ 2384435 w 4699113"/>
              <a:gd name="connsiteY8209" fmla="*/ 1259647 h 4925960"/>
              <a:gd name="connsiteX8210" fmla="*/ 2381264 w 4699113"/>
              <a:gd name="connsiteY8210" fmla="*/ 1271502 h 4925960"/>
              <a:gd name="connsiteX8211" fmla="*/ 2384435 w 4699113"/>
              <a:gd name="connsiteY8211" fmla="*/ 1283358 h 4925960"/>
              <a:gd name="connsiteX8212" fmla="*/ 2387606 w 4699113"/>
              <a:gd name="connsiteY8212" fmla="*/ 1292250 h 4925960"/>
              <a:gd name="connsiteX8213" fmla="*/ 2400289 w 4699113"/>
              <a:gd name="connsiteY8213" fmla="*/ 1286322 h 4925960"/>
              <a:gd name="connsiteX8214" fmla="*/ 2403460 w 4699113"/>
              <a:gd name="connsiteY8214" fmla="*/ 1280394 h 4925960"/>
              <a:gd name="connsiteX8215" fmla="*/ 2409802 w 4699113"/>
              <a:gd name="connsiteY8215" fmla="*/ 1268539 h 4925960"/>
              <a:gd name="connsiteX8216" fmla="*/ 2422485 w 4699113"/>
              <a:gd name="connsiteY8216" fmla="*/ 1277430 h 4925960"/>
              <a:gd name="connsiteX8217" fmla="*/ 2435168 w 4699113"/>
              <a:gd name="connsiteY8217" fmla="*/ 1286322 h 4925960"/>
              <a:gd name="connsiteX8218" fmla="*/ 2463705 w 4699113"/>
              <a:gd name="connsiteY8218" fmla="*/ 1286322 h 4925960"/>
              <a:gd name="connsiteX8219" fmla="*/ 2482730 w 4699113"/>
              <a:gd name="connsiteY8219" fmla="*/ 1310033 h 4925960"/>
              <a:gd name="connsiteX8220" fmla="*/ 2482730 w 4699113"/>
              <a:gd name="connsiteY8220" fmla="*/ 1321888 h 4925960"/>
              <a:gd name="connsiteX8221" fmla="*/ 2482730 w 4699113"/>
              <a:gd name="connsiteY8221" fmla="*/ 1330780 h 4925960"/>
              <a:gd name="connsiteX8222" fmla="*/ 2485900 w 4699113"/>
              <a:gd name="connsiteY8222" fmla="*/ 1345599 h 4925960"/>
              <a:gd name="connsiteX8223" fmla="*/ 2495413 w 4699113"/>
              <a:gd name="connsiteY8223" fmla="*/ 1360419 h 4925960"/>
              <a:gd name="connsiteX8224" fmla="*/ 2508096 w 4699113"/>
              <a:gd name="connsiteY8224" fmla="*/ 1348563 h 4925960"/>
              <a:gd name="connsiteX8225" fmla="*/ 2508096 w 4699113"/>
              <a:gd name="connsiteY8225" fmla="*/ 1333744 h 4925960"/>
              <a:gd name="connsiteX8226" fmla="*/ 2511267 w 4699113"/>
              <a:gd name="connsiteY8226" fmla="*/ 1283358 h 4925960"/>
              <a:gd name="connsiteX8227" fmla="*/ 2527121 w 4699113"/>
              <a:gd name="connsiteY8227" fmla="*/ 1280394 h 4925960"/>
              <a:gd name="connsiteX8228" fmla="*/ 2536633 w 4699113"/>
              <a:gd name="connsiteY8228" fmla="*/ 1277430 h 4925960"/>
              <a:gd name="connsiteX8229" fmla="*/ 2530292 w 4699113"/>
              <a:gd name="connsiteY8229" fmla="*/ 1262611 h 4925960"/>
              <a:gd name="connsiteX8230" fmla="*/ 2523950 w 4699113"/>
              <a:gd name="connsiteY8230" fmla="*/ 1256683 h 4925960"/>
              <a:gd name="connsiteX8231" fmla="*/ 2530292 w 4699113"/>
              <a:gd name="connsiteY8231" fmla="*/ 1256683 h 4925960"/>
              <a:gd name="connsiteX8232" fmla="*/ 2539804 w 4699113"/>
              <a:gd name="connsiteY8232" fmla="*/ 1256683 h 4925960"/>
              <a:gd name="connsiteX8233" fmla="*/ 2549316 w 4699113"/>
              <a:gd name="connsiteY8233" fmla="*/ 1256683 h 4925960"/>
              <a:gd name="connsiteX8234" fmla="*/ 2555658 w 4699113"/>
              <a:gd name="connsiteY8234" fmla="*/ 1256683 h 4925960"/>
              <a:gd name="connsiteX8235" fmla="*/ 2555658 w 4699113"/>
              <a:gd name="connsiteY8235" fmla="*/ 1247791 h 4925960"/>
              <a:gd name="connsiteX8236" fmla="*/ 2555658 w 4699113"/>
              <a:gd name="connsiteY8236" fmla="*/ 1244828 h 4925960"/>
              <a:gd name="connsiteX8237" fmla="*/ 2549316 w 4699113"/>
              <a:gd name="connsiteY8237" fmla="*/ 1247791 h 4925960"/>
              <a:gd name="connsiteX8238" fmla="*/ 2539804 w 4699113"/>
              <a:gd name="connsiteY8238" fmla="*/ 1247791 h 4925960"/>
              <a:gd name="connsiteX8239" fmla="*/ 2533462 w 4699113"/>
              <a:gd name="connsiteY8239" fmla="*/ 1250755 h 4925960"/>
              <a:gd name="connsiteX8240" fmla="*/ 2530292 w 4699113"/>
              <a:gd name="connsiteY8240" fmla="*/ 1244828 h 4925960"/>
              <a:gd name="connsiteX8241" fmla="*/ 2514438 w 4699113"/>
              <a:gd name="connsiteY8241" fmla="*/ 1244828 h 4925960"/>
              <a:gd name="connsiteX8242" fmla="*/ 2511267 w 4699113"/>
              <a:gd name="connsiteY8242" fmla="*/ 1230008 h 4925960"/>
              <a:gd name="connsiteX8243" fmla="*/ 2511267 w 4699113"/>
              <a:gd name="connsiteY8243" fmla="*/ 1194442 h 4925960"/>
              <a:gd name="connsiteX8244" fmla="*/ 2511267 w 4699113"/>
              <a:gd name="connsiteY8244" fmla="*/ 1158875 h 4925960"/>
              <a:gd name="connsiteX8245" fmla="*/ 2511267 w 4699113"/>
              <a:gd name="connsiteY8245" fmla="*/ 1141092 h 4925960"/>
              <a:gd name="connsiteX8246" fmla="*/ 2974202 w 4699113"/>
              <a:gd name="connsiteY8246" fmla="*/ 1114417 h 4925960"/>
              <a:gd name="connsiteX8247" fmla="*/ 2990056 w 4699113"/>
              <a:gd name="connsiteY8247" fmla="*/ 1114417 h 4925960"/>
              <a:gd name="connsiteX8248" fmla="*/ 3005910 w 4699113"/>
              <a:gd name="connsiteY8248" fmla="*/ 1126273 h 4925960"/>
              <a:gd name="connsiteX8249" fmla="*/ 3009081 w 4699113"/>
              <a:gd name="connsiteY8249" fmla="*/ 1164803 h 4925960"/>
              <a:gd name="connsiteX8250" fmla="*/ 2999569 w 4699113"/>
              <a:gd name="connsiteY8250" fmla="*/ 1206297 h 4925960"/>
              <a:gd name="connsiteX8251" fmla="*/ 2993227 w 4699113"/>
              <a:gd name="connsiteY8251" fmla="*/ 1182586 h 4925960"/>
              <a:gd name="connsiteX8252" fmla="*/ 2971032 w 4699113"/>
              <a:gd name="connsiteY8252" fmla="*/ 1167767 h 4925960"/>
              <a:gd name="connsiteX8253" fmla="*/ 2967861 w 4699113"/>
              <a:gd name="connsiteY8253" fmla="*/ 1164803 h 4925960"/>
              <a:gd name="connsiteX8254" fmla="*/ 2967861 w 4699113"/>
              <a:gd name="connsiteY8254" fmla="*/ 1161839 h 4925960"/>
              <a:gd name="connsiteX8255" fmla="*/ 2974202 w 4699113"/>
              <a:gd name="connsiteY8255" fmla="*/ 1144056 h 4925960"/>
              <a:gd name="connsiteX8256" fmla="*/ 2967861 w 4699113"/>
              <a:gd name="connsiteY8256" fmla="*/ 1132200 h 4925960"/>
              <a:gd name="connsiteX8257" fmla="*/ 2967861 w 4699113"/>
              <a:gd name="connsiteY8257" fmla="*/ 1120345 h 4925960"/>
              <a:gd name="connsiteX8258" fmla="*/ 2175163 w 4699113"/>
              <a:gd name="connsiteY8258" fmla="*/ 1078851 h 4925960"/>
              <a:gd name="connsiteX8259" fmla="*/ 2140284 w 4699113"/>
              <a:gd name="connsiteY8259" fmla="*/ 1081815 h 4925960"/>
              <a:gd name="connsiteX8260" fmla="*/ 2108576 w 4699113"/>
              <a:gd name="connsiteY8260" fmla="*/ 1093670 h 4925960"/>
              <a:gd name="connsiteX8261" fmla="*/ 2108576 w 4699113"/>
              <a:gd name="connsiteY8261" fmla="*/ 1096634 h 4925960"/>
              <a:gd name="connsiteX8262" fmla="*/ 2108576 w 4699113"/>
              <a:gd name="connsiteY8262" fmla="*/ 1099598 h 4925960"/>
              <a:gd name="connsiteX8263" fmla="*/ 2114918 w 4699113"/>
              <a:gd name="connsiteY8263" fmla="*/ 1099598 h 4925960"/>
              <a:gd name="connsiteX8264" fmla="*/ 2121260 w 4699113"/>
              <a:gd name="connsiteY8264" fmla="*/ 1099598 h 4925960"/>
              <a:gd name="connsiteX8265" fmla="*/ 2146626 w 4699113"/>
              <a:gd name="connsiteY8265" fmla="*/ 1090706 h 4925960"/>
              <a:gd name="connsiteX8266" fmla="*/ 2175163 w 4699113"/>
              <a:gd name="connsiteY8266" fmla="*/ 1090706 h 4925960"/>
              <a:gd name="connsiteX8267" fmla="*/ 2175163 w 4699113"/>
              <a:gd name="connsiteY8267" fmla="*/ 1081815 h 4925960"/>
              <a:gd name="connsiteX8268" fmla="*/ 3433967 w 4699113"/>
              <a:gd name="connsiteY8268" fmla="*/ 1075887 h 4925960"/>
              <a:gd name="connsiteX8269" fmla="*/ 3427626 w 4699113"/>
              <a:gd name="connsiteY8269" fmla="*/ 1078851 h 4925960"/>
              <a:gd name="connsiteX8270" fmla="*/ 3427626 w 4699113"/>
              <a:gd name="connsiteY8270" fmla="*/ 1084778 h 4925960"/>
              <a:gd name="connsiteX8271" fmla="*/ 3430796 w 4699113"/>
              <a:gd name="connsiteY8271" fmla="*/ 1084778 h 4925960"/>
              <a:gd name="connsiteX8272" fmla="*/ 3437138 w 4699113"/>
              <a:gd name="connsiteY8272" fmla="*/ 1084778 h 4925960"/>
              <a:gd name="connsiteX8273" fmla="*/ 3443480 w 4699113"/>
              <a:gd name="connsiteY8273" fmla="*/ 1078851 h 4925960"/>
              <a:gd name="connsiteX8274" fmla="*/ 3430796 w 4699113"/>
              <a:gd name="connsiteY8274" fmla="*/ 1064031 h 4925960"/>
              <a:gd name="connsiteX8275" fmla="*/ 3465675 w 4699113"/>
              <a:gd name="connsiteY8275" fmla="*/ 1064031 h 4925960"/>
              <a:gd name="connsiteX8276" fmla="*/ 3475188 w 4699113"/>
              <a:gd name="connsiteY8276" fmla="*/ 1075887 h 4925960"/>
              <a:gd name="connsiteX8277" fmla="*/ 3472017 w 4699113"/>
              <a:gd name="connsiteY8277" fmla="*/ 1093670 h 4925960"/>
              <a:gd name="connsiteX8278" fmla="*/ 3478358 w 4699113"/>
              <a:gd name="connsiteY8278" fmla="*/ 1111453 h 4925960"/>
              <a:gd name="connsiteX8279" fmla="*/ 3465675 w 4699113"/>
              <a:gd name="connsiteY8279" fmla="*/ 1126273 h 4925960"/>
              <a:gd name="connsiteX8280" fmla="*/ 3446650 w 4699113"/>
              <a:gd name="connsiteY8280" fmla="*/ 1138128 h 4925960"/>
              <a:gd name="connsiteX8281" fmla="*/ 3437138 w 4699113"/>
              <a:gd name="connsiteY8281" fmla="*/ 1158875 h 4925960"/>
              <a:gd name="connsiteX8282" fmla="*/ 3433967 w 4699113"/>
              <a:gd name="connsiteY8282" fmla="*/ 1141092 h 4925960"/>
              <a:gd name="connsiteX8283" fmla="*/ 3414942 w 4699113"/>
              <a:gd name="connsiteY8283" fmla="*/ 1135164 h 4925960"/>
              <a:gd name="connsiteX8284" fmla="*/ 3405430 w 4699113"/>
              <a:gd name="connsiteY8284" fmla="*/ 1135164 h 4925960"/>
              <a:gd name="connsiteX8285" fmla="*/ 3405430 w 4699113"/>
              <a:gd name="connsiteY8285" fmla="*/ 1123309 h 4925960"/>
              <a:gd name="connsiteX8286" fmla="*/ 3405430 w 4699113"/>
              <a:gd name="connsiteY8286" fmla="*/ 1114417 h 4925960"/>
              <a:gd name="connsiteX8287" fmla="*/ 3414942 w 4699113"/>
              <a:gd name="connsiteY8287" fmla="*/ 1111453 h 4925960"/>
              <a:gd name="connsiteX8288" fmla="*/ 3427626 w 4699113"/>
              <a:gd name="connsiteY8288" fmla="*/ 1105526 h 4925960"/>
              <a:gd name="connsiteX8289" fmla="*/ 3427626 w 4699113"/>
              <a:gd name="connsiteY8289" fmla="*/ 1096634 h 4925960"/>
              <a:gd name="connsiteX8290" fmla="*/ 3421284 w 4699113"/>
              <a:gd name="connsiteY8290" fmla="*/ 1093670 h 4925960"/>
              <a:gd name="connsiteX8291" fmla="*/ 3411772 w 4699113"/>
              <a:gd name="connsiteY8291" fmla="*/ 1096634 h 4925960"/>
              <a:gd name="connsiteX8292" fmla="*/ 3402259 w 4699113"/>
              <a:gd name="connsiteY8292" fmla="*/ 1099598 h 4925960"/>
              <a:gd name="connsiteX8293" fmla="*/ 3399088 w 4699113"/>
              <a:gd name="connsiteY8293" fmla="*/ 1093670 h 4925960"/>
              <a:gd name="connsiteX8294" fmla="*/ 3399088 w 4699113"/>
              <a:gd name="connsiteY8294" fmla="*/ 1081815 h 4925960"/>
              <a:gd name="connsiteX8295" fmla="*/ 3402259 w 4699113"/>
              <a:gd name="connsiteY8295" fmla="*/ 1075887 h 4925960"/>
              <a:gd name="connsiteX8296" fmla="*/ 2856883 w 4699113"/>
              <a:gd name="connsiteY8296" fmla="*/ 1049212 h 4925960"/>
              <a:gd name="connsiteX8297" fmla="*/ 2856883 w 4699113"/>
              <a:gd name="connsiteY8297" fmla="*/ 1055140 h 4925960"/>
              <a:gd name="connsiteX8298" fmla="*/ 2844200 w 4699113"/>
              <a:gd name="connsiteY8298" fmla="*/ 1058103 h 4925960"/>
              <a:gd name="connsiteX8299" fmla="*/ 2831517 w 4699113"/>
              <a:gd name="connsiteY8299" fmla="*/ 1081815 h 4925960"/>
              <a:gd name="connsiteX8300" fmla="*/ 2841029 w 4699113"/>
              <a:gd name="connsiteY8300" fmla="*/ 1111453 h 4925960"/>
              <a:gd name="connsiteX8301" fmla="*/ 2841029 w 4699113"/>
              <a:gd name="connsiteY8301" fmla="*/ 1147020 h 4925960"/>
              <a:gd name="connsiteX8302" fmla="*/ 2815663 w 4699113"/>
              <a:gd name="connsiteY8302" fmla="*/ 1176659 h 4925960"/>
              <a:gd name="connsiteX8303" fmla="*/ 2812492 w 4699113"/>
              <a:gd name="connsiteY8303" fmla="*/ 1176659 h 4925960"/>
              <a:gd name="connsiteX8304" fmla="*/ 2809321 w 4699113"/>
              <a:gd name="connsiteY8304" fmla="*/ 1179622 h 4925960"/>
              <a:gd name="connsiteX8305" fmla="*/ 2796638 w 4699113"/>
              <a:gd name="connsiteY8305" fmla="*/ 1161839 h 4925960"/>
              <a:gd name="connsiteX8306" fmla="*/ 2777613 w 4699113"/>
              <a:gd name="connsiteY8306" fmla="*/ 1155911 h 4925960"/>
              <a:gd name="connsiteX8307" fmla="*/ 2780784 w 4699113"/>
              <a:gd name="connsiteY8307" fmla="*/ 1147020 h 4925960"/>
              <a:gd name="connsiteX8308" fmla="*/ 2790296 w 4699113"/>
              <a:gd name="connsiteY8308" fmla="*/ 1147020 h 4925960"/>
              <a:gd name="connsiteX8309" fmla="*/ 2802980 w 4699113"/>
              <a:gd name="connsiteY8309" fmla="*/ 1141092 h 4925960"/>
              <a:gd name="connsiteX8310" fmla="*/ 2802980 w 4699113"/>
              <a:gd name="connsiteY8310" fmla="*/ 1132200 h 4925960"/>
              <a:gd name="connsiteX8311" fmla="*/ 2796638 w 4699113"/>
              <a:gd name="connsiteY8311" fmla="*/ 1126273 h 4925960"/>
              <a:gd name="connsiteX8312" fmla="*/ 2787126 w 4699113"/>
              <a:gd name="connsiteY8312" fmla="*/ 1132200 h 4925960"/>
              <a:gd name="connsiteX8313" fmla="*/ 2793467 w 4699113"/>
              <a:gd name="connsiteY8313" fmla="*/ 1120345 h 4925960"/>
              <a:gd name="connsiteX8314" fmla="*/ 2793467 w 4699113"/>
              <a:gd name="connsiteY8314" fmla="*/ 1105526 h 4925960"/>
              <a:gd name="connsiteX8315" fmla="*/ 2780784 w 4699113"/>
              <a:gd name="connsiteY8315" fmla="*/ 1111453 h 4925960"/>
              <a:gd name="connsiteX8316" fmla="*/ 2777613 w 4699113"/>
              <a:gd name="connsiteY8316" fmla="*/ 1096634 h 4925960"/>
              <a:gd name="connsiteX8317" fmla="*/ 2774442 w 4699113"/>
              <a:gd name="connsiteY8317" fmla="*/ 1093670 h 4925960"/>
              <a:gd name="connsiteX8318" fmla="*/ 2771272 w 4699113"/>
              <a:gd name="connsiteY8318" fmla="*/ 1093670 h 4925960"/>
              <a:gd name="connsiteX8319" fmla="*/ 2768101 w 4699113"/>
              <a:gd name="connsiteY8319" fmla="*/ 1093670 h 4925960"/>
              <a:gd name="connsiteX8320" fmla="*/ 2764930 w 4699113"/>
              <a:gd name="connsiteY8320" fmla="*/ 1096634 h 4925960"/>
              <a:gd name="connsiteX8321" fmla="*/ 2755418 w 4699113"/>
              <a:gd name="connsiteY8321" fmla="*/ 1114417 h 4925960"/>
              <a:gd name="connsiteX8322" fmla="*/ 2736393 w 4699113"/>
              <a:gd name="connsiteY8322" fmla="*/ 1123309 h 4925960"/>
              <a:gd name="connsiteX8323" fmla="*/ 2755418 w 4699113"/>
              <a:gd name="connsiteY8323" fmla="*/ 1138128 h 4925960"/>
              <a:gd name="connsiteX8324" fmla="*/ 2736393 w 4699113"/>
              <a:gd name="connsiteY8324" fmla="*/ 1152948 h 4925960"/>
              <a:gd name="connsiteX8325" fmla="*/ 2749076 w 4699113"/>
              <a:gd name="connsiteY8325" fmla="*/ 1155911 h 4925960"/>
              <a:gd name="connsiteX8326" fmla="*/ 2755418 w 4699113"/>
              <a:gd name="connsiteY8326" fmla="*/ 1161839 h 4925960"/>
              <a:gd name="connsiteX8327" fmla="*/ 2752247 w 4699113"/>
              <a:gd name="connsiteY8327" fmla="*/ 1167767 h 4925960"/>
              <a:gd name="connsiteX8328" fmla="*/ 2745906 w 4699113"/>
              <a:gd name="connsiteY8328" fmla="*/ 1167767 h 4925960"/>
              <a:gd name="connsiteX8329" fmla="*/ 2736393 w 4699113"/>
              <a:gd name="connsiteY8329" fmla="*/ 1176659 h 4925960"/>
              <a:gd name="connsiteX8330" fmla="*/ 2733222 w 4699113"/>
              <a:gd name="connsiteY8330" fmla="*/ 1179622 h 4925960"/>
              <a:gd name="connsiteX8331" fmla="*/ 2726881 w 4699113"/>
              <a:gd name="connsiteY8331" fmla="*/ 1200370 h 4925960"/>
              <a:gd name="connsiteX8332" fmla="*/ 2701514 w 4699113"/>
              <a:gd name="connsiteY8332" fmla="*/ 1197406 h 4925960"/>
              <a:gd name="connsiteX8333" fmla="*/ 2698344 w 4699113"/>
              <a:gd name="connsiteY8333" fmla="*/ 1206297 h 4925960"/>
              <a:gd name="connsiteX8334" fmla="*/ 2688831 w 4699113"/>
              <a:gd name="connsiteY8334" fmla="*/ 1215189 h 4925960"/>
              <a:gd name="connsiteX8335" fmla="*/ 2685660 w 4699113"/>
              <a:gd name="connsiteY8335" fmla="*/ 1206297 h 4925960"/>
              <a:gd name="connsiteX8336" fmla="*/ 2685660 w 4699113"/>
              <a:gd name="connsiteY8336" fmla="*/ 1200370 h 4925960"/>
              <a:gd name="connsiteX8337" fmla="*/ 2688831 w 4699113"/>
              <a:gd name="connsiteY8337" fmla="*/ 1158875 h 4925960"/>
              <a:gd name="connsiteX8338" fmla="*/ 2688831 w 4699113"/>
              <a:gd name="connsiteY8338" fmla="*/ 1114417 h 4925960"/>
              <a:gd name="connsiteX8339" fmla="*/ 2685660 w 4699113"/>
              <a:gd name="connsiteY8339" fmla="*/ 1099598 h 4925960"/>
              <a:gd name="connsiteX8340" fmla="*/ 2676148 w 4699113"/>
              <a:gd name="connsiteY8340" fmla="*/ 1093670 h 4925960"/>
              <a:gd name="connsiteX8341" fmla="*/ 2663465 w 4699113"/>
              <a:gd name="connsiteY8341" fmla="*/ 1099598 h 4925960"/>
              <a:gd name="connsiteX8342" fmla="*/ 2660294 w 4699113"/>
              <a:gd name="connsiteY8342" fmla="*/ 1114417 h 4925960"/>
              <a:gd name="connsiteX8343" fmla="*/ 2660294 w 4699113"/>
              <a:gd name="connsiteY8343" fmla="*/ 1117381 h 4925960"/>
              <a:gd name="connsiteX8344" fmla="*/ 2660294 w 4699113"/>
              <a:gd name="connsiteY8344" fmla="*/ 1120345 h 4925960"/>
              <a:gd name="connsiteX8345" fmla="*/ 2660294 w 4699113"/>
              <a:gd name="connsiteY8345" fmla="*/ 1144056 h 4925960"/>
              <a:gd name="connsiteX8346" fmla="*/ 2660294 w 4699113"/>
              <a:gd name="connsiteY8346" fmla="*/ 1164803 h 4925960"/>
              <a:gd name="connsiteX8347" fmla="*/ 2660294 w 4699113"/>
              <a:gd name="connsiteY8347" fmla="*/ 1167767 h 4925960"/>
              <a:gd name="connsiteX8348" fmla="*/ 2660294 w 4699113"/>
              <a:gd name="connsiteY8348" fmla="*/ 1173695 h 4925960"/>
              <a:gd name="connsiteX8349" fmla="*/ 2660294 w 4699113"/>
              <a:gd name="connsiteY8349" fmla="*/ 1182586 h 4925960"/>
              <a:gd name="connsiteX8350" fmla="*/ 2660294 w 4699113"/>
              <a:gd name="connsiteY8350" fmla="*/ 1194442 h 4925960"/>
              <a:gd name="connsiteX8351" fmla="*/ 2660294 w 4699113"/>
              <a:gd name="connsiteY8351" fmla="*/ 1203333 h 4925960"/>
              <a:gd name="connsiteX8352" fmla="*/ 2660294 w 4699113"/>
              <a:gd name="connsiteY8352" fmla="*/ 1215189 h 4925960"/>
              <a:gd name="connsiteX8353" fmla="*/ 2641269 w 4699113"/>
              <a:gd name="connsiteY8353" fmla="*/ 1221117 h 4925960"/>
              <a:gd name="connsiteX8354" fmla="*/ 2622244 w 4699113"/>
              <a:gd name="connsiteY8354" fmla="*/ 1227044 h 4925960"/>
              <a:gd name="connsiteX8355" fmla="*/ 2619074 w 4699113"/>
              <a:gd name="connsiteY8355" fmla="*/ 1224081 h 4925960"/>
              <a:gd name="connsiteX8356" fmla="*/ 2619074 w 4699113"/>
              <a:gd name="connsiteY8356" fmla="*/ 1218153 h 4925960"/>
              <a:gd name="connsiteX8357" fmla="*/ 2619074 w 4699113"/>
              <a:gd name="connsiteY8357" fmla="*/ 1203333 h 4925960"/>
              <a:gd name="connsiteX8358" fmla="*/ 2603220 w 4699113"/>
              <a:gd name="connsiteY8358" fmla="*/ 1203333 h 4925960"/>
              <a:gd name="connsiteX8359" fmla="*/ 2612732 w 4699113"/>
              <a:gd name="connsiteY8359" fmla="*/ 1188514 h 4925960"/>
              <a:gd name="connsiteX8360" fmla="*/ 2625415 w 4699113"/>
              <a:gd name="connsiteY8360" fmla="*/ 1179622 h 4925960"/>
              <a:gd name="connsiteX8361" fmla="*/ 2603220 w 4699113"/>
              <a:gd name="connsiteY8361" fmla="*/ 1176659 h 4925960"/>
              <a:gd name="connsiteX8362" fmla="*/ 2612732 w 4699113"/>
              <a:gd name="connsiteY8362" fmla="*/ 1155911 h 4925960"/>
              <a:gd name="connsiteX8363" fmla="*/ 2603220 w 4699113"/>
              <a:gd name="connsiteY8363" fmla="*/ 1152948 h 4925960"/>
              <a:gd name="connsiteX8364" fmla="*/ 2600049 w 4699113"/>
              <a:gd name="connsiteY8364" fmla="*/ 1144056 h 4925960"/>
              <a:gd name="connsiteX8365" fmla="*/ 2600049 w 4699113"/>
              <a:gd name="connsiteY8365" fmla="*/ 1138128 h 4925960"/>
              <a:gd name="connsiteX8366" fmla="*/ 2593708 w 4699113"/>
              <a:gd name="connsiteY8366" fmla="*/ 1135164 h 4925960"/>
              <a:gd name="connsiteX8367" fmla="*/ 2584195 w 4699113"/>
              <a:gd name="connsiteY8367" fmla="*/ 1138128 h 4925960"/>
              <a:gd name="connsiteX8368" fmla="*/ 2581024 w 4699113"/>
              <a:gd name="connsiteY8368" fmla="*/ 1144056 h 4925960"/>
              <a:gd name="connsiteX8369" fmla="*/ 2574683 w 4699113"/>
              <a:gd name="connsiteY8369" fmla="*/ 1158875 h 4925960"/>
              <a:gd name="connsiteX8370" fmla="*/ 2558829 w 4699113"/>
              <a:gd name="connsiteY8370" fmla="*/ 1167767 h 4925960"/>
              <a:gd name="connsiteX8371" fmla="*/ 2571512 w 4699113"/>
              <a:gd name="connsiteY8371" fmla="*/ 1167767 h 4925960"/>
              <a:gd name="connsiteX8372" fmla="*/ 2577854 w 4699113"/>
              <a:gd name="connsiteY8372" fmla="*/ 1179622 h 4925960"/>
              <a:gd name="connsiteX8373" fmla="*/ 2574683 w 4699113"/>
              <a:gd name="connsiteY8373" fmla="*/ 1185550 h 4925960"/>
              <a:gd name="connsiteX8374" fmla="*/ 2562000 w 4699113"/>
              <a:gd name="connsiteY8374" fmla="*/ 1185550 h 4925960"/>
              <a:gd name="connsiteX8375" fmla="*/ 2568341 w 4699113"/>
              <a:gd name="connsiteY8375" fmla="*/ 1206297 h 4925960"/>
              <a:gd name="connsiteX8376" fmla="*/ 2562000 w 4699113"/>
              <a:gd name="connsiteY8376" fmla="*/ 1230008 h 4925960"/>
              <a:gd name="connsiteX8377" fmla="*/ 2571512 w 4699113"/>
              <a:gd name="connsiteY8377" fmla="*/ 1235936 h 4925960"/>
              <a:gd name="connsiteX8378" fmla="*/ 2574683 w 4699113"/>
              <a:gd name="connsiteY8378" fmla="*/ 1244828 h 4925960"/>
              <a:gd name="connsiteX8379" fmla="*/ 2581024 w 4699113"/>
              <a:gd name="connsiteY8379" fmla="*/ 1244828 h 4925960"/>
              <a:gd name="connsiteX8380" fmla="*/ 2590537 w 4699113"/>
              <a:gd name="connsiteY8380" fmla="*/ 1244828 h 4925960"/>
              <a:gd name="connsiteX8381" fmla="*/ 2590537 w 4699113"/>
              <a:gd name="connsiteY8381" fmla="*/ 1250755 h 4925960"/>
              <a:gd name="connsiteX8382" fmla="*/ 2596878 w 4699113"/>
              <a:gd name="connsiteY8382" fmla="*/ 1259647 h 4925960"/>
              <a:gd name="connsiteX8383" fmla="*/ 2612732 w 4699113"/>
              <a:gd name="connsiteY8383" fmla="*/ 1259647 h 4925960"/>
              <a:gd name="connsiteX8384" fmla="*/ 2628586 w 4699113"/>
              <a:gd name="connsiteY8384" fmla="*/ 1262611 h 4925960"/>
              <a:gd name="connsiteX8385" fmla="*/ 2647611 w 4699113"/>
              <a:gd name="connsiteY8385" fmla="*/ 1259647 h 4925960"/>
              <a:gd name="connsiteX8386" fmla="*/ 2657123 w 4699113"/>
              <a:gd name="connsiteY8386" fmla="*/ 1268539 h 4925960"/>
              <a:gd name="connsiteX8387" fmla="*/ 2660294 w 4699113"/>
              <a:gd name="connsiteY8387" fmla="*/ 1292250 h 4925960"/>
              <a:gd name="connsiteX8388" fmla="*/ 2644440 w 4699113"/>
              <a:gd name="connsiteY8388" fmla="*/ 1312997 h 4925960"/>
              <a:gd name="connsiteX8389" fmla="*/ 2657123 w 4699113"/>
              <a:gd name="connsiteY8389" fmla="*/ 1333744 h 4925960"/>
              <a:gd name="connsiteX8390" fmla="*/ 2660294 w 4699113"/>
              <a:gd name="connsiteY8390" fmla="*/ 1360419 h 4925960"/>
              <a:gd name="connsiteX8391" fmla="*/ 2641269 w 4699113"/>
              <a:gd name="connsiteY8391" fmla="*/ 1366346 h 4925960"/>
              <a:gd name="connsiteX8392" fmla="*/ 2625415 w 4699113"/>
              <a:gd name="connsiteY8392" fmla="*/ 1375238 h 4925960"/>
              <a:gd name="connsiteX8393" fmla="*/ 2625415 w 4699113"/>
              <a:gd name="connsiteY8393" fmla="*/ 1381166 h 4925960"/>
              <a:gd name="connsiteX8394" fmla="*/ 2660294 w 4699113"/>
              <a:gd name="connsiteY8394" fmla="*/ 1381166 h 4925960"/>
              <a:gd name="connsiteX8395" fmla="*/ 2676148 w 4699113"/>
              <a:gd name="connsiteY8395" fmla="*/ 1360419 h 4925960"/>
              <a:gd name="connsiteX8396" fmla="*/ 2685660 w 4699113"/>
              <a:gd name="connsiteY8396" fmla="*/ 1369310 h 4925960"/>
              <a:gd name="connsiteX8397" fmla="*/ 2701514 w 4699113"/>
              <a:gd name="connsiteY8397" fmla="*/ 1375238 h 4925960"/>
              <a:gd name="connsiteX8398" fmla="*/ 2711027 w 4699113"/>
              <a:gd name="connsiteY8398" fmla="*/ 1348563 h 4925960"/>
              <a:gd name="connsiteX8399" fmla="*/ 2692002 w 4699113"/>
              <a:gd name="connsiteY8399" fmla="*/ 1330780 h 4925960"/>
              <a:gd name="connsiteX8400" fmla="*/ 2688831 w 4699113"/>
              <a:gd name="connsiteY8400" fmla="*/ 1324852 h 4925960"/>
              <a:gd name="connsiteX8401" fmla="*/ 2685660 w 4699113"/>
              <a:gd name="connsiteY8401" fmla="*/ 1318924 h 4925960"/>
              <a:gd name="connsiteX8402" fmla="*/ 2685660 w 4699113"/>
              <a:gd name="connsiteY8402" fmla="*/ 1286322 h 4925960"/>
              <a:gd name="connsiteX8403" fmla="*/ 2685660 w 4699113"/>
              <a:gd name="connsiteY8403" fmla="*/ 1256683 h 4925960"/>
              <a:gd name="connsiteX8404" fmla="*/ 2688831 w 4699113"/>
              <a:gd name="connsiteY8404" fmla="*/ 1247791 h 4925960"/>
              <a:gd name="connsiteX8405" fmla="*/ 2698344 w 4699113"/>
              <a:gd name="connsiteY8405" fmla="*/ 1250755 h 4925960"/>
              <a:gd name="connsiteX8406" fmla="*/ 2711027 w 4699113"/>
              <a:gd name="connsiteY8406" fmla="*/ 1241864 h 4925960"/>
              <a:gd name="connsiteX8407" fmla="*/ 2726881 w 4699113"/>
              <a:gd name="connsiteY8407" fmla="*/ 1238900 h 4925960"/>
              <a:gd name="connsiteX8408" fmla="*/ 2723710 w 4699113"/>
              <a:gd name="connsiteY8408" fmla="*/ 1230008 h 4925960"/>
              <a:gd name="connsiteX8409" fmla="*/ 2720539 w 4699113"/>
              <a:gd name="connsiteY8409" fmla="*/ 1227044 h 4925960"/>
              <a:gd name="connsiteX8410" fmla="*/ 2714198 w 4699113"/>
              <a:gd name="connsiteY8410" fmla="*/ 1224081 h 4925960"/>
              <a:gd name="connsiteX8411" fmla="*/ 2714198 w 4699113"/>
              <a:gd name="connsiteY8411" fmla="*/ 1218153 h 4925960"/>
              <a:gd name="connsiteX8412" fmla="*/ 2720539 w 4699113"/>
              <a:gd name="connsiteY8412" fmla="*/ 1215189 h 4925960"/>
              <a:gd name="connsiteX8413" fmla="*/ 2723710 w 4699113"/>
              <a:gd name="connsiteY8413" fmla="*/ 1215189 h 4925960"/>
              <a:gd name="connsiteX8414" fmla="*/ 2733222 w 4699113"/>
              <a:gd name="connsiteY8414" fmla="*/ 1215189 h 4925960"/>
              <a:gd name="connsiteX8415" fmla="*/ 2742735 w 4699113"/>
              <a:gd name="connsiteY8415" fmla="*/ 1218153 h 4925960"/>
              <a:gd name="connsiteX8416" fmla="*/ 2745906 w 4699113"/>
              <a:gd name="connsiteY8416" fmla="*/ 1221117 h 4925960"/>
              <a:gd name="connsiteX8417" fmla="*/ 2745906 w 4699113"/>
              <a:gd name="connsiteY8417" fmla="*/ 1224081 h 4925960"/>
              <a:gd name="connsiteX8418" fmla="*/ 2758588 w 4699113"/>
              <a:gd name="connsiteY8418" fmla="*/ 1221117 h 4925960"/>
              <a:gd name="connsiteX8419" fmla="*/ 2768101 w 4699113"/>
              <a:gd name="connsiteY8419" fmla="*/ 1209261 h 4925960"/>
              <a:gd name="connsiteX8420" fmla="*/ 2755418 w 4699113"/>
              <a:gd name="connsiteY8420" fmla="*/ 1197406 h 4925960"/>
              <a:gd name="connsiteX8421" fmla="*/ 2764930 w 4699113"/>
              <a:gd name="connsiteY8421" fmla="*/ 1185550 h 4925960"/>
              <a:gd name="connsiteX8422" fmla="*/ 2774442 w 4699113"/>
              <a:gd name="connsiteY8422" fmla="*/ 1182586 h 4925960"/>
              <a:gd name="connsiteX8423" fmla="*/ 2780784 w 4699113"/>
              <a:gd name="connsiteY8423" fmla="*/ 1194442 h 4925960"/>
              <a:gd name="connsiteX8424" fmla="*/ 2799809 w 4699113"/>
              <a:gd name="connsiteY8424" fmla="*/ 1200370 h 4925960"/>
              <a:gd name="connsiteX8425" fmla="*/ 2822004 w 4699113"/>
              <a:gd name="connsiteY8425" fmla="*/ 1203333 h 4925960"/>
              <a:gd name="connsiteX8426" fmla="*/ 2841029 w 4699113"/>
              <a:gd name="connsiteY8426" fmla="*/ 1221117 h 4925960"/>
              <a:gd name="connsiteX8427" fmla="*/ 2837858 w 4699113"/>
              <a:gd name="connsiteY8427" fmla="*/ 1244828 h 4925960"/>
              <a:gd name="connsiteX8428" fmla="*/ 2837858 w 4699113"/>
              <a:gd name="connsiteY8428" fmla="*/ 1259647 h 4925960"/>
              <a:gd name="connsiteX8429" fmla="*/ 2837858 w 4699113"/>
              <a:gd name="connsiteY8429" fmla="*/ 1271502 h 4925960"/>
              <a:gd name="connsiteX8430" fmla="*/ 2841029 w 4699113"/>
              <a:gd name="connsiteY8430" fmla="*/ 1277430 h 4925960"/>
              <a:gd name="connsiteX8431" fmla="*/ 2837858 w 4699113"/>
              <a:gd name="connsiteY8431" fmla="*/ 1307069 h 4925960"/>
              <a:gd name="connsiteX8432" fmla="*/ 2822004 w 4699113"/>
              <a:gd name="connsiteY8432" fmla="*/ 1333744 h 4925960"/>
              <a:gd name="connsiteX8433" fmla="*/ 2866396 w 4699113"/>
              <a:gd name="connsiteY8433" fmla="*/ 1324852 h 4925960"/>
              <a:gd name="connsiteX8434" fmla="*/ 2866396 w 4699113"/>
              <a:gd name="connsiteY8434" fmla="*/ 1289286 h 4925960"/>
              <a:gd name="connsiteX8435" fmla="*/ 2863225 w 4699113"/>
              <a:gd name="connsiteY8435" fmla="*/ 1265575 h 4925960"/>
              <a:gd name="connsiteX8436" fmla="*/ 2869566 w 4699113"/>
              <a:gd name="connsiteY8436" fmla="*/ 1244828 h 4925960"/>
              <a:gd name="connsiteX8437" fmla="*/ 2869566 w 4699113"/>
              <a:gd name="connsiteY8437" fmla="*/ 1215189 h 4925960"/>
              <a:gd name="connsiteX8438" fmla="*/ 2875908 w 4699113"/>
              <a:gd name="connsiteY8438" fmla="*/ 1179622 h 4925960"/>
              <a:gd name="connsiteX8439" fmla="*/ 2869566 w 4699113"/>
              <a:gd name="connsiteY8439" fmla="*/ 1179622 h 4925960"/>
              <a:gd name="connsiteX8440" fmla="*/ 2866396 w 4699113"/>
              <a:gd name="connsiteY8440" fmla="*/ 1176659 h 4925960"/>
              <a:gd name="connsiteX8441" fmla="*/ 2866396 w 4699113"/>
              <a:gd name="connsiteY8441" fmla="*/ 1138128 h 4925960"/>
              <a:gd name="connsiteX8442" fmla="*/ 2869566 w 4699113"/>
              <a:gd name="connsiteY8442" fmla="*/ 1096634 h 4925960"/>
              <a:gd name="connsiteX8443" fmla="*/ 2869566 w 4699113"/>
              <a:gd name="connsiteY8443" fmla="*/ 1084778 h 4925960"/>
              <a:gd name="connsiteX8444" fmla="*/ 2879079 w 4699113"/>
              <a:gd name="connsiteY8444" fmla="*/ 1078851 h 4925960"/>
              <a:gd name="connsiteX8445" fmla="*/ 2869566 w 4699113"/>
              <a:gd name="connsiteY8445" fmla="*/ 1064031 h 4925960"/>
              <a:gd name="connsiteX8446" fmla="*/ 2869566 w 4699113"/>
              <a:gd name="connsiteY8446" fmla="*/ 1052176 h 4925960"/>
              <a:gd name="connsiteX8447" fmla="*/ 2863225 w 4699113"/>
              <a:gd name="connsiteY8447" fmla="*/ 1049212 h 4925960"/>
              <a:gd name="connsiteX8448" fmla="*/ 2993227 w 4699113"/>
              <a:gd name="connsiteY8448" fmla="*/ 1034392 h 4925960"/>
              <a:gd name="connsiteX8449" fmla="*/ 3009081 w 4699113"/>
              <a:gd name="connsiteY8449" fmla="*/ 1040320 h 4925960"/>
              <a:gd name="connsiteX8450" fmla="*/ 3009081 w 4699113"/>
              <a:gd name="connsiteY8450" fmla="*/ 1058103 h 4925960"/>
              <a:gd name="connsiteX8451" fmla="*/ 2999569 w 4699113"/>
              <a:gd name="connsiteY8451" fmla="*/ 1061067 h 4925960"/>
              <a:gd name="connsiteX8452" fmla="*/ 2996398 w 4699113"/>
              <a:gd name="connsiteY8452" fmla="*/ 1058103 h 4925960"/>
              <a:gd name="connsiteX8453" fmla="*/ 2993227 w 4699113"/>
              <a:gd name="connsiteY8453" fmla="*/ 1049212 h 4925960"/>
              <a:gd name="connsiteX8454" fmla="*/ 2435168 w 4699113"/>
              <a:gd name="connsiteY8454" fmla="*/ 1010681 h 4925960"/>
              <a:gd name="connsiteX8455" fmla="*/ 2400289 w 4699113"/>
              <a:gd name="connsiteY8455" fmla="*/ 1019573 h 4925960"/>
              <a:gd name="connsiteX8456" fmla="*/ 2371752 w 4699113"/>
              <a:gd name="connsiteY8456" fmla="*/ 1034392 h 4925960"/>
              <a:gd name="connsiteX8457" fmla="*/ 2378094 w 4699113"/>
              <a:gd name="connsiteY8457" fmla="*/ 1034392 h 4925960"/>
              <a:gd name="connsiteX8458" fmla="*/ 2384435 w 4699113"/>
              <a:gd name="connsiteY8458" fmla="*/ 1040320 h 4925960"/>
              <a:gd name="connsiteX8459" fmla="*/ 2416143 w 4699113"/>
              <a:gd name="connsiteY8459" fmla="*/ 1031429 h 4925960"/>
              <a:gd name="connsiteX8460" fmla="*/ 3066156 w 4699113"/>
              <a:gd name="connsiteY8460" fmla="*/ 995862 h 4925960"/>
              <a:gd name="connsiteX8461" fmla="*/ 3075668 w 4699113"/>
              <a:gd name="connsiteY8461" fmla="*/ 1001790 h 4925960"/>
              <a:gd name="connsiteX8462" fmla="*/ 3078838 w 4699113"/>
              <a:gd name="connsiteY8462" fmla="*/ 1013645 h 4925960"/>
              <a:gd name="connsiteX8463" fmla="*/ 3072497 w 4699113"/>
              <a:gd name="connsiteY8463" fmla="*/ 1022537 h 4925960"/>
              <a:gd name="connsiteX8464" fmla="*/ 3062984 w 4699113"/>
              <a:gd name="connsiteY8464" fmla="*/ 1028465 h 4925960"/>
              <a:gd name="connsiteX8465" fmla="*/ 3053472 w 4699113"/>
              <a:gd name="connsiteY8465" fmla="*/ 1019573 h 4925960"/>
              <a:gd name="connsiteX8466" fmla="*/ 3050302 w 4699113"/>
              <a:gd name="connsiteY8466" fmla="*/ 1010681 h 4925960"/>
              <a:gd name="connsiteX8467" fmla="*/ 3056643 w 4699113"/>
              <a:gd name="connsiteY8467" fmla="*/ 998826 h 4925960"/>
              <a:gd name="connsiteX8468" fmla="*/ 2511267 w 4699113"/>
              <a:gd name="connsiteY8468" fmla="*/ 989934 h 4925960"/>
              <a:gd name="connsiteX8469" fmla="*/ 2495413 w 4699113"/>
              <a:gd name="connsiteY8469" fmla="*/ 992898 h 4925960"/>
              <a:gd name="connsiteX8470" fmla="*/ 2504925 w 4699113"/>
              <a:gd name="connsiteY8470" fmla="*/ 1001790 h 4925960"/>
              <a:gd name="connsiteX8471" fmla="*/ 2517608 w 4699113"/>
              <a:gd name="connsiteY8471" fmla="*/ 1001790 h 4925960"/>
              <a:gd name="connsiteX8472" fmla="*/ 2355898 w 4699113"/>
              <a:gd name="connsiteY8472" fmla="*/ 981043 h 4925960"/>
              <a:gd name="connsiteX8473" fmla="*/ 2330532 w 4699113"/>
              <a:gd name="connsiteY8473" fmla="*/ 989934 h 4925960"/>
              <a:gd name="connsiteX8474" fmla="*/ 2336873 w 4699113"/>
              <a:gd name="connsiteY8474" fmla="*/ 995862 h 4925960"/>
              <a:gd name="connsiteX8475" fmla="*/ 2333702 w 4699113"/>
              <a:gd name="connsiteY8475" fmla="*/ 1001790 h 4925960"/>
              <a:gd name="connsiteX8476" fmla="*/ 2330532 w 4699113"/>
              <a:gd name="connsiteY8476" fmla="*/ 1001790 h 4925960"/>
              <a:gd name="connsiteX8477" fmla="*/ 2327361 w 4699113"/>
              <a:gd name="connsiteY8477" fmla="*/ 1010681 h 4925960"/>
              <a:gd name="connsiteX8478" fmla="*/ 2321020 w 4699113"/>
              <a:gd name="connsiteY8478" fmla="*/ 1016609 h 4925960"/>
              <a:gd name="connsiteX8479" fmla="*/ 2362240 w 4699113"/>
              <a:gd name="connsiteY8479" fmla="*/ 1016609 h 4925960"/>
              <a:gd name="connsiteX8480" fmla="*/ 2400289 w 4699113"/>
              <a:gd name="connsiteY8480" fmla="*/ 1001790 h 4925960"/>
              <a:gd name="connsiteX8481" fmla="*/ 2400289 w 4699113"/>
              <a:gd name="connsiteY8481" fmla="*/ 995862 h 4925960"/>
              <a:gd name="connsiteX8482" fmla="*/ 2400289 w 4699113"/>
              <a:gd name="connsiteY8482" fmla="*/ 989934 h 4925960"/>
              <a:gd name="connsiteX8483" fmla="*/ 2397118 w 4699113"/>
              <a:gd name="connsiteY8483" fmla="*/ 989934 h 4925960"/>
              <a:gd name="connsiteX8484" fmla="*/ 2393948 w 4699113"/>
              <a:gd name="connsiteY8484" fmla="*/ 989934 h 4925960"/>
              <a:gd name="connsiteX8485" fmla="*/ 2387606 w 4699113"/>
              <a:gd name="connsiteY8485" fmla="*/ 995862 h 4925960"/>
              <a:gd name="connsiteX8486" fmla="*/ 2381264 w 4699113"/>
              <a:gd name="connsiteY8486" fmla="*/ 995862 h 4925960"/>
              <a:gd name="connsiteX8487" fmla="*/ 2378094 w 4699113"/>
              <a:gd name="connsiteY8487" fmla="*/ 989934 h 4925960"/>
              <a:gd name="connsiteX8488" fmla="*/ 2381264 w 4699113"/>
              <a:gd name="connsiteY8488" fmla="*/ 986970 h 4925960"/>
              <a:gd name="connsiteX8489" fmla="*/ 2381264 w 4699113"/>
              <a:gd name="connsiteY8489" fmla="*/ 981043 h 4925960"/>
              <a:gd name="connsiteX8490" fmla="*/ 2606390 w 4699113"/>
              <a:gd name="connsiteY8490" fmla="*/ 969187 h 4925960"/>
              <a:gd name="connsiteX8491" fmla="*/ 2581024 w 4699113"/>
              <a:gd name="connsiteY8491" fmla="*/ 975115 h 4925960"/>
              <a:gd name="connsiteX8492" fmla="*/ 2555658 w 4699113"/>
              <a:gd name="connsiteY8492" fmla="*/ 975115 h 4925960"/>
              <a:gd name="connsiteX8493" fmla="*/ 2546146 w 4699113"/>
              <a:gd name="connsiteY8493" fmla="*/ 989934 h 4925960"/>
              <a:gd name="connsiteX8494" fmla="*/ 2539804 w 4699113"/>
              <a:gd name="connsiteY8494" fmla="*/ 1001790 h 4925960"/>
              <a:gd name="connsiteX8495" fmla="*/ 2568341 w 4699113"/>
              <a:gd name="connsiteY8495" fmla="*/ 992898 h 4925960"/>
              <a:gd name="connsiteX8496" fmla="*/ 2593708 w 4699113"/>
              <a:gd name="connsiteY8496" fmla="*/ 986970 h 4925960"/>
              <a:gd name="connsiteX8497" fmla="*/ 2600049 w 4699113"/>
              <a:gd name="connsiteY8497" fmla="*/ 978079 h 4925960"/>
              <a:gd name="connsiteX8498" fmla="*/ 2444680 w 4699113"/>
              <a:gd name="connsiteY8498" fmla="*/ 966223 h 4925960"/>
              <a:gd name="connsiteX8499" fmla="*/ 2428826 w 4699113"/>
              <a:gd name="connsiteY8499" fmla="*/ 981043 h 4925960"/>
              <a:gd name="connsiteX8500" fmla="*/ 2422485 w 4699113"/>
              <a:gd name="connsiteY8500" fmla="*/ 981043 h 4925960"/>
              <a:gd name="connsiteX8501" fmla="*/ 2419314 w 4699113"/>
              <a:gd name="connsiteY8501" fmla="*/ 986970 h 4925960"/>
              <a:gd name="connsiteX8502" fmla="*/ 2416143 w 4699113"/>
              <a:gd name="connsiteY8502" fmla="*/ 986970 h 4925960"/>
              <a:gd name="connsiteX8503" fmla="*/ 2409802 w 4699113"/>
              <a:gd name="connsiteY8503" fmla="*/ 989934 h 4925960"/>
              <a:gd name="connsiteX8504" fmla="*/ 2416143 w 4699113"/>
              <a:gd name="connsiteY8504" fmla="*/ 995862 h 4925960"/>
              <a:gd name="connsiteX8505" fmla="*/ 2419314 w 4699113"/>
              <a:gd name="connsiteY8505" fmla="*/ 1001790 h 4925960"/>
              <a:gd name="connsiteX8506" fmla="*/ 2444680 w 4699113"/>
              <a:gd name="connsiteY8506" fmla="*/ 992898 h 4925960"/>
              <a:gd name="connsiteX8507" fmla="*/ 2473217 w 4699113"/>
              <a:gd name="connsiteY8507" fmla="*/ 986970 h 4925960"/>
              <a:gd name="connsiteX8508" fmla="*/ 2482730 w 4699113"/>
              <a:gd name="connsiteY8508" fmla="*/ 978079 h 4925960"/>
              <a:gd name="connsiteX8509" fmla="*/ 2489071 w 4699113"/>
              <a:gd name="connsiteY8509" fmla="*/ 972151 h 4925960"/>
              <a:gd name="connsiteX8510" fmla="*/ 2479559 w 4699113"/>
              <a:gd name="connsiteY8510" fmla="*/ 972151 h 4925960"/>
              <a:gd name="connsiteX8511" fmla="*/ 2466876 w 4699113"/>
              <a:gd name="connsiteY8511" fmla="*/ 972151 h 4925960"/>
              <a:gd name="connsiteX8512" fmla="*/ 3040789 w 4699113"/>
              <a:gd name="connsiteY8512" fmla="*/ 939548 h 4925960"/>
              <a:gd name="connsiteX8513" fmla="*/ 3056643 w 4699113"/>
              <a:gd name="connsiteY8513" fmla="*/ 951404 h 4925960"/>
              <a:gd name="connsiteX8514" fmla="*/ 3062984 w 4699113"/>
              <a:gd name="connsiteY8514" fmla="*/ 960296 h 4925960"/>
              <a:gd name="connsiteX8515" fmla="*/ 3059814 w 4699113"/>
              <a:gd name="connsiteY8515" fmla="*/ 969187 h 4925960"/>
              <a:gd name="connsiteX8516" fmla="*/ 3053472 w 4699113"/>
              <a:gd name="connsiteY8516" fmla="*/ 972151 h 4925960"/>
              <a:gd name="connsiteX8517" fmla="*/ 3037618 w 4699113"/>
              <a:gd name="connsiteY8517" fmla="*/ 960296 h 4925960"/>
              <a:gd name="connsiteX8518" fmla="*/ 3031277 w 4699113"/>
              <a:gd name="connsiteY8518" fmla="*/ 948440 h 4925960"/>
              <a:gd name="connsiteX8519" fmla="*/ 3034448 w 4699113"/>
              <a:gd name="connsiteY8519" fmla="*/ 945476 h 4925960"/>
              <a:gd name="connsiteX8520" fmla="*/ 2714198 w 4699113"/>
              <a:gd name="connsiteY8520" fmla="*/ 895090 h 4925960"/>
              <a:gd name="connsiteX8521" fmla="*/ 2692002 w 4699113"/>
              <a:gd name="connsiteY8521" fmla="*/ 898054 h 4925960"/>
              <a:gd name="connsiteX8522" fmla="*/ 2692002 w 4699113"/>
              <a:gd name="connsiteY8522" fmla="*/ 909910 h 4925960"/>
              <a:gd name="connsiteX8523" fmla="*/ 2682490 w 4699113"/>
              <a:gd name="connsiteY8523" fmla="*/ 912874 h 4925960"/>
              <a:gd name="connsiteX8524" fmla="*/ 2676148 w 4699113"/>
              <a:gd name="connsiteY8524" fmla="*/ 918801 h 4925960"/>
              <a:gd name="connsiteX8525" fmla="*/ 2663465 w 4699113"/>
              <a:gd name="connsiteY8525" fmla="*/ 924729 h 4925960"/>
              <a:gd name="connsiteX8526" fmla="*/ 2682490 w 4699113"/>
              <a:gd name="connsiteY8526" fmla="*/ 930657 h 4925960"/>
              <a:gd name="connsiteX8527" fmla="*/ 2698344 w 4699113"/>
              <a:gd name="connsiteY8527" fmla="*/ 930657 h 4925960"/>
              <a:gd name="connsiteX8528" fmla="*/ 2701514 w 4699113"/>
              <a:gd name="connsiteY8528" fmla="*/ 918801 h 4925960"/>
              <a:gd name="connsiteX8529" fmla="*/ 2714198 w 4699113"/>
              <a:gd name="connsiteY8529" fmla="*/ 918801 h 4925960"/>
              <a:gd name="connsiteX8530" fmla="*/ 2730052 w 4699113"/>
              <a:gd name="connsiteY8530" fmla="*/ 918801 h 4925960"/>
              <a:gd name="connsiteX8531" fmla="*/ 2742735 w 4699113"/>
              <a:gd name="connsiteY8531" fmla="*/ 912874 h 4925960"/>
              <a:gd name="connsiteX8532" fmla="*/ 2742735 w 4699113"/>
              <a:gd name="connsiteY8532" fmla="*/ 906946 h 4925960"/>
              <a:gd name="connsiteX8533" fmla="*/ 2777613 w 4699113"/>
              <a:gd name="connsiteY8533" fmla="*/ 892126 h 4925960"/>
              <a:gd name="connsiteX8534" fmla="*/ 2768101 w 4699113"/>
              <a:gd name="connsiteY8534" fmla="*/ 895090 h 4925960"/>
              <a:gd name="connsiteX8535" fmla="*/ 2758588 w 4699113"/>
              <a:gd name="connsiteY8535" fmla="*/ 903982 h 4925960"/>
              <a:gd name="connsiteX8536" fmla="*/ 2764930 w 4699113"/>
              <a:gd name="connsiteY8536" fmla="*/ 909910 h 4925960"/>
              <a:gd name="connsiteX8537" fmla="*/ 2771272 w 4699113"/>
              <a:gd name="connsiteY8537" fmla="*/ 909910 h 4925960"/>
              <a:gd name="connsiteX8538" fmla="*/ 2780784 w 4699113"/>
              <a:gd name="connsiteY8538" fmla="*/ 906946 h 4925960"/>
              <a:gd name="connsiteX8539" fmla="*/ 2790296 w 4699113"/>
              <a:gd name="connsiteY8539" fmla="*/ 895090 h 4925960"/>
              <a:gd name="connsiteX8540" fmla="*/ 2787126 w 4699113"/>
              <a:gd name="connsiteY8540" fmla="*/ 892126 h 4925960"/>
              <a:gd name="connsiteX8541" fmla="*/ 1851742 w 4699113"/>
              <a:gd name="connsiteY8541" fmla="*/ 892126 h 4925960"/>
              <a:gd name="connsiteX8542" fmla="*/ 1854913 w 4699113"/>
              <a:gd name="connsiteY8542" fmla="*/ 892126 h 4925960"/>
              <a:gd name="connsiteX8543" fmla="*/ 1861255 w 4699113"/>
              <a:gd name="connsiteY8543" fmla="*/ 895090 h 4925960"/>
              <a:gd name="connsiteX8544" fmla="*/ 1867596 w 4699113"/>
              <a:gd name="connsiteY8544" fmla="*/ 903982 h 4925960"/>
              <a:gd name="connsiteX8545" fmla="*/ 1870767 w 4699113"/>
              <a:gd name="connsiteY8545" fmla="*/ 918801 h 4925960"/>
              <a:gd name="connsiteX8546" fmla="*/ 1877109 w 4699113"/>
              <a:gd name="connsiteY8546" fmla="*/ 936585 h 4925960"/>
              <a:gd name="connsiteX8547" fmla="*/ 1867596 w 4699113"/>
              <a:gd name="connsiteY8547" fmla="*/ 933621 h 4925960"/>
              <a:gd name="connsiteX8548" fmla="*/ 1858084 w 4699113"/>
              <a:gd name="connsiteY8548" fmla="*/ 933621 h 4925960"/>
              <a:gd name="connsiteX8549" fmla="*/ 1835888 w 4699113"/>
              <a:gd name="connsiteY8549" fmla="*/ 915837 h 4925960"/>
              <a:gd name="connsiteX8550" fmla="*/ 1851742 w 4699113"/>
              <a:gd name="connsiteY8550" fmla="*/ 895090 h 4925960"/>
              <a:gd name="connsiteX8551" fmla="*/ 1937354 w 4699113"/>
              <a:gd name="connsiteY8551" fmla="*/ 874343 h 4925960"/>
              <a:gd name="connsiteX8552" fmla="*/ 1943695 w 4699113"/>
              <a:gd name="connsiteY8552" fmla="*/ 874343 h 4925960"/>
              <a:gd name="connsiteX8553" fmla="*/ 1959549 w 4699113"/>
              <a:gd name="connsiteY8553" fmla="*/ 886199 h 4925960"/>
              <a:gd name="connsiteX8554" fmla="*/ 1975403 w 4699113"/>
              <a:gd name="connsiteY8554" fmla="*/ 895090 h 4925960"/>
              <a:gd name="connsiteX8555" fmla="*/ 1959549 w 4699113"/>
              <a:gd name="connsiteY8555" fmla="*/ 903982 h 4925960"/>
              <a:gd name="connsiteX8556" fmla="*/ 1950037 w 4699113"/>
              <a:gd name="connsiteY8556" fmla="*/ 924729 h 4925960"/>
              <a:gd name="connsiteX8557" fmla="*/ 1937354 w 4699113"/>
              <a:gd name="connsiteY8557" fmla="*/ 903982 h 4925960"/>
              <a:gd name="connsiteX8558" fmla="*/ 1934183 w 4699113"/>
              <a:gd name="connsiteY8558" fmla="*/ 883235 h 4925960"/>
              <a:gd name="connsiteX8559" fmla="*/ 2755418 w 4699113"/>
              <a:gd name="connsiteY8559" fmla="*/ 871379 h 4925960"/>
              <a:gd name="connsiteX8560" fmla="*/ 2764930 w 4699113"/>
              <a:gd name="connsiteY8560" fmla="*/ 883235 h 4925960"/>
              <a:gd name="connsiteX8561" fmla="*/ 2774442 w 4699113"/>
              <a:gd name="connsiteY8561" fmla="*/ 883235 h 4925960"/>
              <a:gd name="connsiteX8562" fmla="*/ 2787126 w 4699113"/>
              <a:gd name="connsiteY8562" fmla="*/ 883235 h 4925960"/>
              <a:gd name="connsiteX8563" fmla="*/ 2793467 w 4699113"/>
              <a:gd name="connsiteY8563" fmla="*/ 889163 h 4925960"/>
              <a:gd name="connsiteX8564" fmla="*/ 2812492 w 4699113"/>
              <a:gd name="connsiteY8564" fmla="*/ 898054 h 4925960"/>
              <a:gd name="connsiteX8565" fmla="*/ 2831517 w 4699113"/>
              <a:gd name="connsiteY8565" fmla="*/ 895090 h 4925960"/>
              <a:gd name="connsiteX8566" fmla="*/ 2831517 w 4699113"/>
              <a:gd name="connsiteY8566" fmla="*/ 889163 h 4925960"/>
              <a:gd name="connsiteX8567" fmla="*/ 2825175 w 4699113"/>
              <a:gd name="connsiteY8567" fmla="*/ 886199 h 4925960"/>
              <a:gd name="connsiteX8568" fmla="*/ 2793467 w 4699113"/>
              <a:gd name="connsiteY8568" fmla="*/ 871379 h 4925960"/>
              <a:gd name="connsiteX8569" fmla="*/ 2568341 w 4699113"/>
              <a:gd name="connsiteY8569" fmla="*/ 871379 h 4925960"/>
              <a:gd name="connsiteX8570" fmla="*/ 2549316 w 4699113"/>
              <a:gd name="connsiteY8570" fmla="*/ 874343 h 4925960"/>
              <a:gd name="connsiteX8571" fmla="*/ 2527121 w 4699113"/>
              <a:gd name="connsiteY8571" fmla="*/ 877307 h 4925960"/>
              <a:gd name="connsiteX8572" fmla="*/ 2517608 w 4699113"/>
              <a:gd name="connsiteY8572" fmla="*/ 877307 h 4925960"/>
              <a:gd name="connsiteX8573" fmla="*/ 2514438 w 4699113"/>
              <a:gd name="connsiteY8573" fmla="*/ 889163 h 4925960"/>
              <a:gd name="connsiteX8574" fmla="*/ 2517608 w 4699113"/>
              <a:gd name="connsiteY8574" fmla="*/ 895090 h 4925960"/>
              <a:gd name="connsiteX8575" fmla="*/ 2530292 w 4699113"/>
              <a:gd name="connsiteY8575" fmla="*/ 895090 h 4925960"/>
              <a:gd name="connsiteX8576" fmla="*/ 2552487 w 4699113"/>
              <a:gd name="connsiteY8576" fmla="*/ 886199 h 4925960"/>
              <a:gd name="connsiteX8577" fmla="*/ 2993227 w 4699113"/>
              <a:gd name="connsiteY8577" fmla="*/ 868415 h 4925960"/>
              <a:gd name="connsiteX8578" fmla="*/ 2971032 w 4699113"/>
              <a:gd name="connsiteY8578" fmla="*/ 877307 h 4925960"/>
              <a:gd name="connsiteX8579" fmla="*/ 2945665 w 4699113"/>
              <a:gd name="connsiteY8579" fmla="*/ 886199 h 4925960"/>
              <a:gd name="connsiteX8580" fmla="*/ 2961519 w 4699113"/>
              <a:gd name="connsiteY8580" fmla="*/ 895090 h 4925960"/>
              <a:gd name="connsiteX8581" fmla="*/ 2971032 w 4699113"/>
              <a:gd name="connsiteY8581" fmla="*/ 895090 h 4925960"/>
              <a:gd name="connsiteX8582" fmla="*/ 2986886 w 4699113"/>
              <a:gd name="connsiteY8582" fmla="*/ 889163 h 4925960"/>
              <a:gd name="connsiteX8583" fmla="*/ 2999569 w 4699113"/>
              <a:gd name="connsiteY8583" fmla="*/ 889163 h 4925960"/>
              <a:gd name="connsiteX8584" fmla="*/ 3005910 w 4699113"/>
              <a:gd name="connsiteY8584" fmla="*/ 877307 h 4925960"/>
              <a:gd name="connsiteX8585" fmla="*/ 2508096 w 4699113"/>
              <a:gd name="connsiteY8585" fmla="*/ 853596 h 4925960"/>
              <a:gd name="connsiteX8586" fmla="*/ 2463705 w 4699113"/>
              <a:gd name="connsiteY8586" fmla="*/ 874343 h 4925960"/>
              <a:gd name="connsiteX8587" fmla="*/ 2435168 w 4699113"/>
              <a:gd name="connsiteY8587" fmla="*/ 903982 h 4925960"/>
              <a:gd name="connsiteX8588" fmla="*/ 2422485 w 4699113"/>
              <a:gd name="connsiteY8588" fmla="*/ 930657 h 4925960"/>
              <a:gd name="connsiteX8589" fmla="*/ 2406631 w 4699113"/>
              <a:gd name="connsiteY8589" fmla="*/ 951404 h 4925960"/>
              <a:gd name="connsiteX8590" fmla="*/ 2409802 w 4699113"/>
              <a:gd name="connsiteY8590" fmla="*/ 960296 h 4925960"/>
              <a:gd name="connsiteX8591" fmla="*/ 2416143 w 4699113"/>
              <a:gd name="connsiteY8591" fmla="*/ 972151 h 4925960"/>
              <a:gd name="connsiteX8592" fmla="*/ 2425656 w 4699113"/>
              <a:gd name="connsiteY8592" fmla="*/ 960296 h 4925960"/>
              <a:gd name="connsiteX8593" fmla="*/ 2425656 w 4699113"/>
              <a:gd name="connsiteY8593" fmla="*/ 951404 h 4925960"/>
              <a:gd name="connsiteX8594" fmla="*/ 2428826 w 4699113"/>
              <a:gd name="connsiteY8594" fmla="*/ 933621 h 4925960"/>
              <a:gd name="connsiteX8595" fmla="*/ 2447851 w 4699113"/>
              <a:gd name="connsiteY8595" fmla="*/ 927693 h 4925960"/>
              <a:gd name="connsiteX8596" fmla="*/ 2447851 w 4699113"/>
              <a:gd name="connsiteY8596" fmla="*/ 912874 h 4925960"/>
              <a:gd name="connsiteX8597" fmla="*/ 2460534 w 4699113"/>
              <a:gd name="connsiteY8597" fmla="*/ 906946 h 4925960"/>
              <a:gd name="connsiteX8598" fmla="*/ 2470046 w 4699113"/>
              <a:gd name="connsiteY8598" fmla="*/ 909910 h 4925960"/>
              <a:gd name="connsiteX8599" fmla="*/ 2473217 w 4699113"/>
              <a:gd name="connsiteY8599" fmla="*/ 915837 h 4925960"/>
              <a:gd name="connsiteX8600" fmla="*/ 2482730 w 4699113"/>
              <a:gd name="connsiteY8600" fmla="*/ 924729 h 4925960"/>
              <a:gd name="connsiteX8601" fmla="*/ 2492242 w 4699113"/>
              <a:gd name="connsiteY8601" fmla="*/ 927693 h 4925960"/>
              <a:gd name="connsiteX8602" fmla="*/ 2501754 w 4699113"/>
              <a:gd name="connsiteY8602" fmla="*/ 927693 h 4925960"/>
              <a:gd name="connsiteX8603" fmla="*/ 2504925 w 4699113"/>
              <a:gd name="connsiteY8603" fmla="*/ 930657 h 4925960"/>
              <a:gd name="connsiteX8604" fmla="*/ 2504925 w 4699113"/>
              <a:gd name="connsiteY8604" fmla="*/ 933621 h 4925960"/>
              <a:gd name="connsiteX8605" fmla="*/ 2495413 w 4699113"/>
              <a:gd name="connsiteY8605" fmla="*/ 936585 h 4925960"/>
              <a:gd name="connsiteX8606" fmla="*/ 2501754 w 4699113"/>
              <a:gd name="connsiteY8606" fmla="*/ 945476 h 4925960"/>
              <a:gd name="connsiteX8607" fmla="*/ 2504925 w 4699113"/>
              <a:gd name="connsiteY8607" fmla="*/ 951404 h 4925960"/>
              <a:gd name="connsiteX8608" fmla="*/ 2514438 w 4699113"/>
              <a:gd name="connsiteY8608" fmla="*/ 954368 h 4925960"/>
              <a:gd name="connsiteX8609" fmla="*/ 2511267 w 4699113"/>
              <a:gd name="connsiteY8609" fmla="*/ 966223 h 4925960"/>
              <a:gd name="connsiteX8610" fmla="*/ 2501754 w 4699113"/>
              <a:gd name="connsiteY8610" fmla="*/ 969187 h 4925960"/>
              <a:gd name="connsiteX8611" fmla="*/ 2504925 w 4699113"/>
              <a:gd name="connsiteY8611" fmla="*/ 975115 h 4925960"/>
              <a:gd name="connsiteX8612" fmla="*/ 2514438 w 4699113"/>
              <a:gd name="connsiteY8612" fmla="*/ 978079 h 4925960"/>
              <a:gd name="connsiteX8613" fmla="*/ 2523950 w 4699113"/>
              <a:gd name="connsiteY8613" fmla="*/ 972151 h 4925960"/>
              <a:gd name="connsiteX8614" fmla="*/ 2536633 w 4699113"/>
              <a:gd name="connsiteY8614" fmla="*/ 957332 h 4925960"/>
              <a:gd name="connsiteX8615" fmla="*/ 2549316 w 4699113"/>
              <a:gd name="connsiteY8615" fmla="*/ 972151 h 4925960"/>
              <a:gd name="connsiteX8616" fmla="*/ 2571512 w 4699113"/>
              <a:gd name="connsiteY8616" fmla="*/ 957332 h 4925960"/>
              <a:gd name="connsiteX8617" fmla="*/ 2596878 w 4699113"/>
              <a:gd name="connsiteY8617" fmla="*/ 954368 h 4925960"/>
              <a:gd name="connsiteX8618" fmla="*/ 2603220 w 4699113"/>
              <a:gd name="connsiteY8618" fmla="*/ 954368 h 4925960"/>
              <a:gd name="connsiteX8619" fmla="*/ 2606390 w 4699113"/>
              <a:gd name="connsiteY8619" fmla="*/ 951404 h 4925960"/>
              <a:gd name="connsiteX8620" fmla="*/ 2622244 w 4699113"/>
              <a:gd name="connsiteY8620" fmla="*/ 936585 h 4925960"/>
              <a:gd name="connsiteX8621" fmla="*/ 2644440 w 4699113"/>
              <a:gd name="connsiteY8621" fmla="*/ 945476 h 4925960"/>
              <a:gd name="connsiteX8622" fmla="*/ 2647611 w 4699113"/>
              <a:gd name="connsiteY8622" fmla="*/ 939548 h 4925960"/>
              <a:gd name="connsiteX8623" fmla="*/ 2653952 w 4699113"/>
              <a:gd name="connsiteY8623" fmla="*/ 939548 h 4925960"/>
              <a:gd name="connsiteX8624" fmla="*/ 2657123 w 4699113"/>
              <a:gd name="connsiteY8624" fmla="*/ 936585 h 4925960"/>
              <a:gd name="connsiteX8625" fmla="*/ 2660294 w 4699113"/>
              <a:gd name="connsiteY8625" fmla="*/ 936585 h 4925960"/>
              <a:gd name="connsiteX8626" fmla="*/ 2660294 w 4699113"/>
              <a:gd name="connsiteY8626" fmla="*/ 930657 h 4925960"/>
              <a:gd name="connsiteX8627" fmla="*/ 2660294 w 4699113"/>
              <a:gd name="connsiteY8627" fmla="*/ 924729 h 4925960"/>
              <a:gd name="connsiteX8628" fmla="*/ 2653952 w 4699113"/>
              <a:gd name="connsiteY8628" fmla="*/ 924729 h 4925960"/>
              <a:gd name="connsiteX8629" fmla="*/ 2644440 w 4699113"/>
              <a:gd name="connsiteY8629" fmla="*/ 924729 h 4925960"/>
              <a:gd name="connsiteX8630" fmla="*/ 2615903 w 4699113"/>
              <a:gd name="connsiteY8630" fmla="*/ 912874 h 4925960"/>
              <a:gd name="connsiteX8631" fmla="*/ 2584195 w 4699113"/>
              <a:gd name="connsiteY8631" fmla="*/ 918801 h 4925960"/>
              <a:gd name="connsiteX8632" fmla="*/ 2584195 w 4699113"/>
              <a:gd name="connsiteY8632" fmla="*/ 939548 h 4925960"/>
              <a:gd name="connsiteX8633" fmla="*/ 2558829 w 4699113"/>
              <a:gd name="connsiteY8633" fmla="*/ 948440 h 4925960"/>
              <a:gd name="connsiteX8634" fmla="*/ 2555658 w 4699113"/>
              <a:gd name="connsiteY8634" fmla="*/ 948440 h 4925960"/>
              <a:gd name="connsiteX8635" fmla="*/ 2555658 w 4699113"/>
              <a:gd name="connsiteY8635" fmla="*/ 945476 h 4925960"/>
              <a:gd name="connsiteX8636" fmla="*/ 2527121 w 4699113"/>
              <a:gd name="connsiteY8636" fmla="*/ 936585 h 4925960"/>
              <a:gd name="connsiteX8637" fmla="*/ 2514438 w 4699113"/>
              <a:gd name="connsiteY8637" fmla="*/ 912874 h 4925960"/>
              <a:gd name="connsiteX8638" fmla="*/ 2511267 w 4699113"/>
              <a:gd name="connsiteY8638" fmla="*/ 912874 h 4925960"/>
              <a:gd name="connsiteX8639" fmla="*/ 2495413 w 4699113"/>
              <a:gd name="connsiteY8639" fmla="*/ 903982 h 4925960"/>
              <a:gd name="connsiteX8640" fmla="*/ 2492242 w 4699113"/>
              <a:gd name="connsiteY8640" fmla="*/ 889163 h 4925960"/>
              <a:gd name="connsiteX8641" fmla="*/ 2489071 w 4699113"/>
              <a:gd name="connsiteY8641" fmla="*/ 871379 h 4925960"/>
              <a:gd name="connsiteX8642" fmla="*/ 2501754 w 4699113"/>
              <a:gd name="connsiteY8642" fmla="*/ 865452 h 4925960"/>
              <a:gd name="connsiteX8643" fmla="*/ 2504925 w 4699113"/>
              <a:gd name="connsiteY8643" fmla="*/ 862488 h 4925960"/>
              <a:gd name="connsiteX8644" fmla="*/ 1880280 w 4699113"/>
              <a:gd name="connsiteY8644" fmla="*/ 847668 h 4925960"/>
              <a:gd name="connsiteX8645" fmla="*/ 1896134 w 4699113"/>
              <a:gd name="connsiteY8645" fmla="*/ 847668 h 4925960"/>
              <a:gd name="connsiteX8646" fmla="*/ 1911987 w 4699113"/>
              <a:gd name="connsiteY8646" fmla="*/ 853596 h 4925960"/>
              <a:gd name="connsiteX8647" fmla="*/ 1915158 w 4699113"/>
              <a:gd name="connsiteY8647" fmla="*/ 865452 h 4925960"/>
              <a:gd name="connsiteX8648" fmla="*/ 1911987 w 4699113"/>
              <a:gd name="connsiteY8648" fmla="*/ 877307 h 4925960"/>
              <a:gd name="connsiteX8649" fmla="*/ 1911987 w 4699113"/>
              <a:gd name="connsiteY8649" fmla="*/ 906946 h 4925960"/>
              <a:gd name="connsiteX8650" fmla="*/ 1934183 w 4699113"/>
              <a:gd name="connsiteY8650" fmla="*/ 930657 h 4925960"/>
              <a:gd name="connsiteX8651" fmla="*/ 1937354 w 4699113"/>
              <a:gd name="connsiteY8651" fmla="*/ 933621 h 4925960"/>
              <a:gd name="connsiteX8652" fmla="*/ 1934183 w 4699113"/>
              <a:gd name="connsiteY8652" fmla="*/ 936585 h 4925960"/>
              <a:gd name="connsiteX8653" fmla="*/ 1921500 w 4699113"/>
              <a:gd name="connsiteY8653" fmla="*/ 951404 h 4925960"/>
              <a:gd name="connsiteX8654" fmla="*/ 1911987 w 4699113"/>
              <a:gd name="connsiteY8654" fmla="*/ 966223 h 4925960"/>
              <a:gd name="connsiteX8655" fmla="*/ 1896134 w 4699113"/>
              <a:gd name="connsiteY8655" fmla="*/ 992898 h 4925960"/>
              <a:gd name="connsiteX8656" fmla="*/ 1899304 w 4699113"/>
              <a:gd name="connsiteY8656" fmla="*/ 1019573 h 4925960"/>
              <a:gd name="connsiteX8657" fmla="*/ 1902475 w 4699113"/>
              <a:gd name="connsiteY8657" fmla="*/ 1031429 h 4925960"/>
              <a:gd name="connsiteX8658" fmla="*/ 1896134 w 4699113"/>
              <a:gd name="connsiteY8658" fmla="*/ 1034392 h 4925960"/>
              <a:gd name="connsiteX8659" fmla="*/ 1883450 w 4699113"/>
              <a:gd name="connsiteY8659" fmla="*/ 1037356 h 4925960"/>
              <a:gd name="connsiteX8660" fmla="*/ 1873938 w 4699113"/>
              <a:gd name="connsiteY8660" fmla="*/ 1037356 h 4925960"/>
              <a:gd name="connsiteX8661" fmla="*/ 1873938 w 4699113"/>
              <a:gd name="connsiteY8661" fmla="*/ 1031429 h 4925960"/>
              <a:gd name="connsiteX8662" fmla="*/ 1877109 w 4699113"/>
              <a:gd name="connsiteY8662" fmla="*/ 1019573 h 4925960"/>
              <a:gd name="connsiteX8663" fmla="*/ 1889792 w 4699113"/>
              <a:gd name="connsiteY8663" fmla="*/ 978079 h 4925960"/>
              <a:gd name="connsiteX8664" fmla="*/ 1877109 w 4699113"/>
              <a:gd name="connsiteY8664" fmla="*/ 936585 h 4925960"/>
              <a:gd name="connsiteX8665" fmla="*/ 1896134 w 4699113"/>
              <a:gd name="connsiteY8665" fmla="*/ 909910 h 4925960"/>
              <a:gd name="connsiteX8666" fmla="*/ 1899304 w 4699113"/>
              <a:gd name="connsiteY8666" fmla="*/ 877307 h 4925960"/>
              <a:gd name="connsiteX8667" fmla="*/ 1896134 w 4699113"/>
              <a:gd name="connsiteY8667" fmla="*/ 871379 h 4925960"/>
              <a:gd name="connsiteX8668" fmla="*/ 1883450 w 4699113"/>
              <a:gd name="connsiteY8668" fmla="*/ 874343 h 4925960"/>
              <a:gd name="connsiteX8669" fmla="*/ 1877109 w 4699113"/>
              <a:gd name="connsiteY8669" fmla="*/ 877307 h 4925960"/>
              <a:gd name="connsiteX8670" fmla="*/ 1867596 w 4699113"/>
              <a:gd name="connsiteY8670" fmla="*/ 874343 h 4925960"/>
              <a:gd name="connsiteX8671" fmla="*/ 1861255 w 4699113"/>
              <a:gd name="connsiteY8671" fmla="*/ 871379 h 4925960"/>
              <a:gd name="connsiteX8672" fmla="*/ 1867596 w 4699113"/>
              <a:gd name="connsiteY8672" fmla="*/ 868415 h 4925960"/>
              <a:gd name="connsiteX8673" fmla="*/ 1873938 w 4699113"/>
              <a:gd name="connsiteY8673" fmla="*/ 853596 h 4925960"/>
              <a:gd name="connsiteX8674" fmla="*/ 2711027 w 4699113"/>
              <a:gd name="connsiteY8674" fmla="*/ 806174 h 4925960"/>
              <a:gd name="connsiteX8675" fmla="*/ 2707856 w 4699113"/>
              <a:gd name="connsiteY8675" fmla="*/ 812102 h 4925960"/>
              <a:gd name="connsiteX8676" fmla="*/ 2698344 w 4699113"/>
              <a:gd name="connsiteY8676" fmla="*/ 829885 h 4925960"/>
              <a:gd name="connsiteX8677" fmla="*/ 2682490 w 4699113"/>
              <a:gd name="connsiteY8677" fmla="*/ 847668 h 4925960"/>
              <a:gd name="connsiteX8678" fmla="*/ 2676148 w 4699113"/>
              <a:gd name="connsiteY8678" fmla="*/ 868415 h 4925960"/>
              <a:gd name="connsiteX8679" fmla="*/ 2660294 w 4699113"/>
              <a:gd name="connsiteY8679" fmla="*/ 883235 h 4925960"/>
              <a:gd name="connsiteX8680" fmla="*/ 2663465 w 4699113"/>
              <a:gd name="connsiteY8680" fmla="*/ 886199 h 4925960"/>
              <a:gd name="connsiteX8681" fmla="*/ 2663465 w 4699113"/>
              <a:gd name="connsiteY8681" fmla="*/ 892126 h 4925960"/>
              <a:gd name="connsiteX8682" fmla="*/ 2666636 w 4699113"/>
              <a:gd name="connsiteY8682" fmla="*/ 892126 h 4925960"/>
              <a:gd name="connsiteX8683" fmla="*/ 2669806 w 4699113"/>
              <a:gd name="connsiteY8683" fmla="*/ 895090 h 4925960"/>
              <a:gd name="connsiteX8684" fmla="*/ 2669806 w 4699113"/>
              <a:gd name="connsiteY8684" fmla="*/ 898054 h 4925960"/>
              <a:gd name="connsiteX8685" fmla="*/ 2676148 w 4699113"/>
              <a:gd name="connsiteY8685" fmla="*/ 903982 h 4925960"/>
              <a:gd name="connsiteX8686" fmla="*/ 2682490 w 4699113"/>
              <a:gd name="connsiteY8686" fmla="*/ 871379 h 4925960"/>
              <a:gd name="connsiteX8687" fmla="*/ 2704685 w 4699113"/>
              <a:gd name="connsiteY8687" fmla="*/ 850632 h 4925960"/>
              <a:gd name="connsiteX8688" fmla="*/ 2707856 w 4699113"/>
              <a:gd name="connsiteY8688" fmla="*/ 844704 h 4925960"/>
              <a:gd name="connsiteX8689" fmla="*/ 2711027 w 4699113"/>
              <a:gd name="connsiteY8689" fmla="*/ 835813 h 4925960"/>
              <a:gd name="connsiteX8690" fmla="*/ 2723710 w 4699113"/>
              <a:gd name="connsiteY8690" fmla="*/ 844704 h 4925960"/>
              <a:gd name="connsiteX8691" fmla="*/ 2730052 w 4699113"/>
              <a:gd name="connsiteY8691" fmla="*/ 853596 h 4925960"/>
              <a:gd name="connsiteX8692" fmla="*/ 2733222 w 4699113"/>
              <a:gd name="connsiteY8692" fmla="*/ 856560 h 4925960"/>
              <a:gd name="connsiteX8693" fmla="*/ 2736393 w 4699113"/>
              <a:gd name="connsiteY8693" fmla="*/ 862488 h 4925960"/>
              <a:gd name="connsiteX8694" fmla="*/ 2742735 w 4699113"/>
              <a:gd name="connsiteY8694" fmla="*/ 862488 h 4925960"/>
              <a:gd name="connsiteX8695" fmla="*/ 2745906 w 4699113"/>
              <a:gd name="connsiteY8695" fmla="*/ 862488 h 4925960"/>
              <a:gd name="connsiteX8696" fmla="*/ 2768101 w 4699113"/>
              <a:gd name="connsiteY8696" fmla="*/ 856560 h 4925960"/>
              <a:gd name="connsiteX8697" fmla="*/ 2790296 w 4699113"/>
              <a:gd name="connsiteY8697" fmla="*/ 847668 h 4925960"/>
              <a:gd name="connsiteX8698" fmla="*/ 2764930 w 4699113"/>
              <a:gd name="connsiteY8698" fmla="*/ 847668 h 4925960"/>
              <a:gd name="connsiteX8699" fmla="*/ 2749076 w 4699113"/>
              <a:gd name="connsiteY8699" fmla="*/ 832849 h 4925960"/>
              <a:gd name="connsiteX8700" fmla="*/ 2733222 w 4699113"/>
              <a:gd name="connsiteY8700" fmla="*/ 823957 h 4925960"/>
              <a:gd name="connsiteX8701" fmla="*/ 2720539 w 4699113"/>
              <a:gd name="connsiteY8701" fmla="*/ 809138 h 4925960"/>
              <a:gd name="connsiteX8702" fmla="*/ 2742735 w 4699113"/>
              <a:gd name="connsiteY8702" fmla="*/ 800246 h 4925960"/>
              <a:gd name="connsiteX8703" fmla="*/ 2736393 w 4699113"/>
              <a:gd name="connsiteY8703" fmla="*/ 803210 h 4925960"/>
              <a:gd name="connsiteX8704" fmla="*/ 2736393 w 4699113"/>
              <a:gd name="connsiteY8704" fmla="*/ 806174 h 4925960"/>
              <a:gd name="connsiteX8705" fmla="*/ 2742735 w 4699113"/>
              <a:gd name="connsiteY8705" fmla="*/ 803210 h 4925960"/>
              <a:gd name="connsiteX8706" fmla="*/ 2745906 w 4699113"/>
              <a:gd name="connsiteY8706" fmla="*/ 803210 h 4925960"/>
              <a:gd name="connsiteX8707" fmla="*/ 2847371 w 4699113"/>
              <a:gd name="connsiteY8707" fmla="*/ 791355 h 4925960"/>
              <a:gd name="connsiteX8708" fmla="*/ 2847371 w 4699113"/>
              <a:gd name="connsiteY8708" fmla="*/ 803210 h 4925960"/>
              <a:gd name="connsiteX8709" fmla="*/ 2834688 w 4699113"/>
              <a:gd name="connsiteY8709" fmla="*/ 809138 h 4925960"/>
              <a:gd name="connsiteX8710" fmla="*/ 2841029 w 4699113"/>
              <a:gd name="connsiteY8710" fmla="*/ 800246 h 4925960"/>
              <a:gd name="connsiteX8711" fmla="*/ 2387606 w 4699113"/>
              <a:gd name="connsiteY8711" fmla="*/ 791355 h 4925960"/>
              <a:gd name="connsiteX8712" fmla="*/ 2378094 w 4699113"/>
              <a:gd name="connsiteY8712" fmla="*/ 806174 h 4925960"/>
              <a:gd name="connsiteX8713" fmla="*/ 2359069 w 4699113"/>
              <a:gd name="connsiteY8713" fmla="*/ 826921 h 4925960"/>
              <a:gd name="connsiteX8714" fmla="*/ 2352727 w 4699113"/>
              <a:gd name="connsiteY8714" fmla="*/ 850632 h 4925960"/>
              <a:gd name="connsiteX8715" fmla="*/ 2343215 w 4699113"/>
              <a:gd name="connsiteY8715" fmla="*/ 853596 h 4925960"/>
              <a:gd name="connsiteX8716" fmla="*/ 2340044 w 4699113"/>
              <a:gd name="connsiteY8716" fmla="*/ 862488 h 4925960"/>
              <a:gd name="connsiteX8717" fmla="*/ 2343215 w 4699113"/>
              <a:gd name="connsiteY8717" fmla="*/ 865452 h 4925960"/>
              <a:gd name="connsiteX8718" fmla="*/ 2349556 w 4699113"/>
              <a:gd name="connsiteY8718" fmla="*/ 865452 h 4925960"/>
              <a:gd name="connsiteX8719" fmla="*/ 2352727 w 4699113"/>
              <a:gd name="connsiteY8719" fmla="*/ 862488 h 4925960"/>
              <a:gd name="connsiteX8720" fmla="*/ 2352727 w 4699113"/>
              <a:gd name="connsiteY8720" fmla="*/ 850632 h 4925960"/>
              <a:gd name="connsiteX8721" fmla="*/ 2365410 w 4699113"/>
              <a:gd name="connsiteY8721" fmla="*/ 835813 h 4925960"/>
              <a:gd name="connsiteX8722" fmla="*/ 2381264 w 4699113"/>
              <a:gd name="connsiteY8722" fmla="*/ 826921 h 4925960"/>
              <a:gd name="connsiteX8723" fmla="*/ 2384435 w 4699113"/>
              <a:gd name="connsiteY8723" fmla="*/ 820993 h 4925960"/>
              <a:gd name="connsiteX8724" fmla="*/ 2393948 w 4699113"/>
              <a:gd name="connsiteY8724" fmla="*/ 820993 h 4925960"/>
              <a:gd name="connsiteX8725" fmla="*/ 2409802 w 4699113"/>
              <a:gd name="connsiteY8725" fmla="*/ 832849 h 4925960"/>
              <a:gd name="connsiteX8726" fmla="*/ 2425656 w 4699113"/>
              <a:gd name="connsiteY8726" fmla="*/ 847668 h 4925960"/>
              <a:gd name="connsiteX8727" fmla="*/ 2435168 w 4699113"/>
              <a:gd name="connsiteY8727" fmla="*/ 832849 h 4925960"/>
              <a:gd name="connsiteX8728" fmla="*/ 2428826 w 4699113"/>
              <a:gd name="connsiteY8728" fmla="*/ 823957 h 4925960"/>
              <a:gd name="connsiteX8729" fmla="*/ 2422485 w 4699113"/>
              <a:gd name="connsiteY8729" fmla="*/ 809138 h 4925960"/>
              <a:gd name="connsiteX8730" fmla="*/ 2416143 w 4699113"/>
              <a:gd name="connsiteY8730" fmla="*/ 800246 h 4925960"/>
              <a:gd name="connsiteX8731" fmla="*/ 2416143 w 4699113"/>
              <a:gd name="connsiteY8731" fmla="*/ 794319 h 4925960"/>
              <a:gd name="connsiteX8732" fmla="*/ 2406631 w 4699113"/>
              <a:gd name="connsiteY8732" fmla="*/ 791355 h 4925960"/>
              <a:gd name="connsiteX8733" fmla="*/ 2628586 w 4699113"/>
              <a:gd name="connsiteY8733" fmla="*/ 720222 h 4925960"/>
              <a:gd name="connsiteX8734" fmla="*/ 2619074 w 4699113"/>
              <a:gd name="connsiteY8734" fmla="*/ 743933 h 4925960"/>
              <a:gd name="connsiteX8735" fmla="*/ 2600049 w 4699113"/>
              <a:gd name="connsiteY8735" fmla="*/ 764680 h 4925960"/>
              <a:gd name="connsiteX8736" fmla="*/ 2596878 w 4699113"/>
              <a:gd name="connsiteY8736" fmla="*/ 767644 h 4925960"/>
              <a:gd name="connsiteX8737" fmla="*/ 2596878 w 4699113"/>
              <a:gd name="connsiteY8737" fmla="*/ 773571 h 4925960"/>
              <a:gd name="connsiteX8738" fmla="*/ 2603220 w 4699113"/>
              <a:gd name="connsiteY8738" fmla="*/ 779499 h 4925960"/>
              <a:gd name="connsiteX8739" fmla="*/ 2606390 w 4699113"/>
              <a:gd name="connsiteY8739" fmla="*/ 779499 h 4925960"/>
              <a:gd name="connsiteX8740" fmla="*/ 2619074 w 4699113"/>
              <a:gd name="connsiteY8740" fmla="*/ 773571 h 4925960"/>
              <a:gd name="connsiteX8741" fmla="*/ 2625415 w 4699113"/>
              <a:gd name="connsiteY8741" fmla="*/ 773571 h 4925960"/>
              <a:gd name="connsiteX8742" fmla="*/ 2625415 w 4699113"/>
              <a:gd name="connsiteY8742" fmla="*/ 764680 h 4925960"/>
              <a:gd name="connsiteX8743" fmla="*/ 2638098 w 4699113"/>
              <a:gd name="connsiteY8743" fmla="*/ 758752 h 4925960"/>
              <a:gd name="connsiteX8744" fmla="*/ 2647611 w 4699113"/>
              <a:gd name="connsiteY8744" fmla="*/ 761716 h 4925960"/>
              <a:gd name="connsiteX8745" fmla="*/ 2657123 w 4699113"/>
              <a:gd name="connsiteY8745" fmla="*/ 770608 h 4925960"/>
              <a:gd name="connsiteX8746" fmla="*/ 2676148 w 4699113"/>
              <a:gd name="connsiteY8746" fmla="*/ 767644 h 4925960"/>
              <a:gd name="connsiteX8747" fmla="*/ 2692002 w 4699113"/>
              <a:gd name="connsiteY8747" fmla="*/ 782463 h 4925960"/>
              <a:gd name="connsiteX8748" fmla="*/ 2663465 w 4699113"/>
              <a:gd name="connsiteY8748" fmla="*/ 743933 h 4925960"/>
              <a:gd name="connsiteX8749" fmla="*/ 2736393 w 4699113"/>
              <a:gd name="connsiteY8749" fmla="*/ 669836 h 4925960"/>
              <a:gd name="connsiteX8750" fmla="*/ 2736393 w 4699113"/>
              <a:gd name="connsiteY8750" fmla="*/ 678727 h 4925960"/>
              <a:gd name="connsiteX8751" fmla="*/ 2730052 w 4699113"/>
              <a:gd name="connsiteY8751" fmla="*/ 678727 h 4925960"/>
              <a:gd name="connsiteX8752" fmla="*/ 2733222 w 4699113"/>
              <a:gd name="connsiteY8752" fmla="*/ 675764 h 4925960"/>
              <a:gd name="connsiteX8753" fmla="*/ 2920299 w 4699113"/>
              <a:gd name="connsiteY8753" fmla="*/ 619450 h 4925960"/>
              <a:gd name="connsiteX8754" fmla="*/ 2923470 w 4699113"/>
              <a:gd name="connsiteY8754" fmla="*/ 619450 h 4925960"/>
              <a:gd name="connsiteX8755" fmla="*/ 2929811 w 4699113"/>
              <a:gd name="connsiteY8755" fmla="*/ 622414 h 4925960"/>
              <a:gd name="connsiteX8756" fmla="*/ 2932982 w 4699113"/>
              <a:gd name="connsiteY8756" fmla="*/ 625378 h 4925960"/>
              <a:gd name="connsiteX8757" fmla="*/ 2932982 w 4699113"/>
              <a:gd name="connsiteY8757" fmla="*/ 643161 h 4925960"/>
              <a:gd name="connsiteX8758" fmla="*/ 2929811 w 4699113"/>
              <a:gd name="connsiteY8758" fmla="*/ 663908 h 4925960"/>
              <a:gd name="connsiteX8759" fmla="*/ 2920299 w 4699113"/>
              <a:gd name="connsiteY8759" fmla="*/ 655016 h 4925960"/>
              <a:gd name="connsiteX8760" fmla="*/ 2904445 w 4699113"/>
              <a:gd name="connsiteY8760" fmla="*/ 649089 h 4925960"/>
              <a:gd name="connsiteX8761" fmla="*/ 2901274 w 4699113"/>
              <a:gd name="connsiteY8761" fmla="*/ 646125 h 4925960"/>
              <a:gd name="connsiteX8762" fmla="*/ 2904445 w 4699113"/>
              <a:gd name="connsiteY8762" fmla="*/ 640197 h 4925960"/>
              <a:gd name="connsiteX8763" fmla="*/ 2910786 w 4699113"/>
              <a:gd name="connsiteY8763" fmla="*/ 634269 h 4925960"/>
              <a:gd name="connsiteX8764" fmla="*/ 2917128 w 4699113"/>
              <a:gd name="connsiteY8764" fmla="*/ 625378 h 4925960"/>
              <a:gd name="connsiteX8765" fmla="*/ 2562000 w 4699113"/>
              <a:gd name="connsiteY8765" fmla="*/ 619450 h 4925960"/>
              <a:gd name="connsiteX8766" fmla="*/ 2549316 w 4699113"/>
              <a:gd name="connsiteY8766" fmla="*/ 634269 h 4925960"/>
              <a:gd name="connsiteX8767" fmla="*/ 2546146 w 4699113"/>
              <a:gd name="connsiteY8767" fmla="*/ 637233 h 4925960"/>
              <a:gd name="connsiteX8768" fmla="*/ 2536633 w 4699113"/>
              <a:gd name="connsiteY8768" fmla="*/ 637233 h 4925960"/>
              <a:gd name="connsiteX8769" fmla="*/ 2517608 w 4699113"/>
              <a:gd name="connsiteY8769" fmla="*/ 663908 h 4925960"/>
              <a:gd name="connsiteX8770" fmla="*/ 2514438 w 4699113"/>
              <a:gd name="connsiteY8770" fmla="*/ 696511 h 4925960"/>
              <a:gd name="connsiteX8771" fmla="*/ 2523950 w 4699113"/>
              <a:gd name="connsiteY8771" fmla="*/ 681691 h 4925960"/>
              <a:gd name="connsiteX8772" fmla="*/ 2533462 w 4699113"/>
              <a:gd name="connsiteY8772" fmla="*/ 669836 h 4925960"/>
              <a:gd name="connsiteX8773" fmla="*/ 2536633 w 4699113"/>
              <a:gd name="connsiteY8773" fmla="*/ 666872 h 4925960"/>
              <a:gd name="connsiteX8774" fmla="*/ 2546146 w 4699113"/>
              <a:gd name="connsiteY8774" fmla="*/ 666872 h 4925960"/>
              <a:gd name="connsiteX8775" fmla="*/ 2546146 w 4699113"/>
              <a:gd name="connsiteY8775" fmla="*/ 660944 h 4925960"/>
              <a:gd name="connsiteX8776" fmla="*/ 2549316 w 4699113"/>
              <a:gd name="connsiteY8776" fmla="*/ 655016 h 4925960"/>
              <a:gd name="connsiteX8777" fmla="*/ 2555658 w 4699113"/>
              <a:gd name="connsiteY8777" fmla="*/ 643161 h 4925960"/>
              <a:gd name="connsiteX8778" fmla="*/ 2571512 w 4699113"/>
              <a:gd name="connsiteY8778" fmla="*/ 649089 h 4925960"/>
              <a:gd name="connsiteX8779" fmla="*/ 2577854 w 4699113"/>
              <a:gd name="connsiteY8779" fmla="*/ 657980 h 4925960"/>
              <a:gd name="connsiteX8780" fmla="*/ 2584195 w 4699113"/>
              <a:gd name="connsiteY8780" fmla="*/ 663908 h 4925960"/>
              <a:gd name="connsiteX8781" fmla="*/ 2593708 w 4699113"/>
              <a:gd name="connsiteY8781" fmla="*/ 643161 h 4925960"/>
              <a:gd name="connsiteX8782" fmla="*/ 2574683 w 4699113"/>
              <a:gd name="connsiteY8782" fmla="*/ 634269 h 4925960"/>
              <a:gd name="connsiteX8783" fmla="*/ 3009081 w 4699113"/>
              <a:gd name="connsiteY8783" fmla="*/ 613522 h 4925960"/>
              <a:gd name="connsiteX8784" fmla="*/ 3012252 w 4699113"/>
              <a:gd name="connsiteY8784" fmla="*/ 613522 h 4925960"/>
              <a:gd name="connsiteX8785" fmla="*/ 3021764 w 4699113"/>
              <a:gd name="connsiteY8785" fmla="*/ 625378 h 4925960"/>
              <a:gd name="connsiteX8786" fmla="*/ 3040789 w 4699113"/>
              <a:gd name="connsiteY8786" fmla="*/ 625378 h 4925960"/>
              <a:gd name="connsiteX8787" fmla="*/ 3028106 w 4699113"/>
              <a:gd name="connsiteY8787" fmla="*/ 640197 h 4925960"/>
              <a:gd name="connsiteX8788" fmla="*/ 3021764 w 4699113"/>
              <a:gd name="connsiteY8788" fmla="*/ 660944 h 4925960"/>
              <a:gd name="connsiteX8789" fmla="*/ 3009081 w 4699113"/>
              <a:gd name="connsiteY8789" fmla="*/ 637233 h 4925960"/>
              <a:gd name="connsiteX8790" fmla="*/ 3005910 w 4699113"/>
              <a:gd name="connsiteY8790" fmla="*/ 616486 h 4925960"/>
              <a:gd name="connsiteX8791" fmla="*/ 2948836 w 4699113"/>
              <a:gd name="connsiteY8791" fmla="*/ 551281 h 4925960"/>
              <a:gd name="connsiteX8792" fmla="*/ 2955178 w 4699113"/>
              <a:gd name="connsiteY8792" fmla="*/ 560172 h 4925960"/>
              <a:gd name="connsiteX8793" fmla="*/ 2971032 w 4699113"/>
              <a:gd name="connsiteY8793" fmla="*/ 560172 h 4925960"/>
              <a:gd name="connsiteX8794" fmla="*/ 2974202 w 4699113"/>
              <a:gd name="connsiteY8794" fmla="*/ 566100 h 4925960"/>
              <a:gd name="connsiteX8795" fmla="*/ 2983715 w 4699113"/>
              <a:gd name="connsiteY8795" fmla="*/ 563136 h 4925960"/>
              <a:gd name="connsiteX8796" fmla="*/ 2974202 w 4699113"/>
              <a:gd name="connsiteY8796" fmla="*/ 604631 h 4925960"/>
              <a:gd name="connsiteX8797" fmla="*/ 2974202 w 4699113"/>
              <a:gd name="connsiteY8797" fmla="*/ 643161 h 4925960"/>
              <a:gd name="connsiteX8798" fmla="*/ 2986886 w 4699113"/>
              <a:gd name="connsiteY8798" fmla="*/ 663908 h 4925960"/>
              <a:gd name="connsiteX8799" fmla="*/ 3009081 w 4699113"/>
              <a:gd name="connsiteY8799" fmla="*/ 675764 h 4925960"/>
              <a:gd name="connsiteX8800" fmla="*/ 2977373 w 4699113"/>
              <a:gd name="connsiteY8800" fmla="*/ 705402 h 4925960"/>
              <a:gd name="connsiteX8801" fmla="*/ 2971032 w 4699113"/>
              <a:gd name="connsiteY8801" fmla="*/ 743933 h 4925960"/>
              <a:gd name="connsiteX8802" fmla="*/ 2964690 w 4699113"/>
              <a:gd name="connsiteY8802" fmla="*/ 711330 h 4925960"/>
              <a:gd name="connsiteX8803" fmla="*/ 2952007 w 4699113"/>
              <a:gd name="connsiteY8803" fmla="*/ 684655 h 4925960"/>
              <a:gd name="connsiteX8804" fmla="*/ 2952007 w 4699113"/>
              <a:gd name="connsiteY8804" fmla="*/ 675764 h 4925960"/>
              <a:gd name="connsiteX8805" fmla="*/ 2961519 w 4699113"/>
              <a:gd name="connsiteY8805" fmla="*/ 663908 h 4925960"/>
              <a:gd name="connsiteX8806" fmla="*/ 2961519 w 4699113"/>
              <a:gd name="connsiteY8806" fmla="*/ 657980 h 4925960"/>
              <a:gd name="connsiteX8807" fmla="*/ 2964690 w 4699113"/>
              <a:gd name="connsiteY8807" fmla="*/ 649089 h 4925960"/>
              <a:gd name="connsiteX8808" fmla="*/ 2967861 w 4699113"/>
              <a:gd name="connsiteY8808" fmla="*/ 628342 h 4925960"/>
              <a:gd name="connsiteX8809" fmla="*/ 2964690 w 4699113"/>
              <a:gd name="connsiteY8809" fmla="*/ 613522 h 4925960"/>
              <a:gd name="connsiteX8810" fmla="*/ 2948836 w 4699113"/>
              <a:gd name="connsiteY8810" fmla="*/ 607595 h 4925960"/>
              <a:gd name="connsiteX8811" fmla="*/ 2929811 w 4699113"/>
              <a:gd name="connsiteY8811" fmla="*/ 604631 h 4925960"/>
              <a:gd name="connsiteX8812" fmla="*/ 2942494 w 4699113"/>
              <a:gd name="connsiteY8812" fmla="*/ 586847 h 4925960"/>
              <a:gd name="connsiteX8813" fmla="*/ 2939324 w 4699113"/>
              <a:gd name="connsiteY8813" fmla="*/ 563136 h 4925960"/>
              <a:gd name="connsiteX8814" fmla="*/ 2942494 w 4699113"/>
              <a:gd name="connsiteY8814" fmla="*/ 557209 h 4925960"/>
              <a:gd name="connsiteX8815" fmla="*/ 2961519 w 4699113"/>
              <a:gd name="connsiteY8815" fmla="*/ 533498 h 4925960"/>
              <a:gd name="connsiteX8816" fmla="*/ 2971032 w 4699113"/>
              <a:gd name="connsiteY8816" fmla="*/ 536462 h 4925960"/>
              <a:gd name="connsiteX8817" fmla="*/ 2974202 w 4699113"/>
              <a:gd name="connsiteY8817" fmla="*/ 545353 h 4925960"/>
              <a:gd name="connsiteX8818" fmla="*/ 2983715 w 4699113"/>
              <a:gd name="connsiteY8818" fmla="*/ 551281 h 4925960"/>
              <a:gd name="connsiteX8819" fmla="*/ 2993227 w 4699113"/>
              <a:gd name="connsiteY8819" fmla="*/ 551281 h 4925960"/>
              <a:gd name="connsiteX8820" fmla="*/ 2990056 w 4699113"/>
              <a:gd name="connsiteY8820" fmla="*/ 557209 h 4925960"/>
              <a:gd name="connsiteX8821" fmla="*/ 2983715 w 4699113"/>
              <a:gd name="connsiteY8821" fmla="*/ 563136 h 4925960"/>
              <a:gd name="connsiteX8822" fmla="*/ 2977373 w 4699113"/>
              <a:gd name="connsiteY8822" fmla="*/ 557209 h 4925960"/>
              <a:gd name="connsiteX8823" fmla="*/ 2971032 w 4699113"/>
              <a:gd name="connsiteY8823" fmla="*/ 560172 h 4925960"/>
              <a:gd name="connsiteX8824" fmla="*/ 2967861 w 4699113"/>
              <a:gd name="connsiteY8824" fmla="*/ 545353 h 4925960"/>
              <a:gd name="connsiteX8825" fmla="*/ 2948836 w 4699113"/>
              <a:gd name="connsiteY8825" fmla="*/ 551281 h 4925960"/>
              <a:gd name="connsiteX8826" fmla="*/ 2952007 w 4699113"/>
              <a:gd name="connsiteY8826" fmla="*/ 539425 h 4925960"/>
              <a:gd name="connsiteX8827" fmla="*/ 2577854 w 4699113"/>
              <a:gd name="connsiteY8827" fmla="*/ 459401 h 4925960"/>
              <a:gd name="connsiteX8828" fmla="*/ 2568341 w 4699113"/>
              <a:gd name="connsiteY8828" fmla="*/ 471256 h 4925960"/>
              <a:gd name="connsiteX8829" fmla="*/ 2568341 w 4699113"/>
              <a:gd name="connsiteY8829" fmla="*/ 480148 h 4925960"/>
              <a:gd name="connsiteX8830" fmla="*/ 2577854 w 4699113"/>
              <a:gd name="connsiteY8830" fmla="*/ 483112 h 4925960"/>
              <a:gd name="connsiteX8831" fmla="*/ 2581024 w 4699113"/>
              <a:gd name="connsiteY8831" fmla="*/ 477184 h 4925960"/>
              <a:gd name="connsiteX8832" fmla="*/ 2590537 w 4699113"/>
              <a:gd name="connsiteY8832" fmla="*/ 474220 h 4925960"/>
              <a:gd name="connsiteX8833" fmla="*/ 2596878 w 4699113"/>
              <a:gd name="connsiteY8833" fmla="*/ 477184 h 4925960"/>
              <a:gd name="connsiteX8834" fmla="*/ 2600049 w 4699113"/>
              <a:gd name="connsiteY8834" fmla="*/ 471256 h 4925960"/>
              <a:gd name="connsiteX8835" fmla="*/ 2600049 w 4699113"/>
              <a:gd name="connsiteY8835" fmla="*/ 462365 h 4925960"/>
              <a:gd name="connsiteX8836" fmla="*/ 2593708 w 4699113"/>
              <a:gd name="connsiteY8836" fmla="*/ 459401 h 4925960"/>
              <a:gd name="connsiteX8837" fmla="*/ 2676148 w 4699113"/>
              <a:gd name="connsiteY8837" fmla="*/ 358629 h 4925960"/>
              <a:gd name="connsiteX8838" fmla="*/ 2663465 w 4699113"/>
              <a:gd name="connsiteY8838" fmla="*/ 364557 h 4925960"/>
              <a:gd name="connsiteX8839" fmla="*/ 2653952 w 4699113"/>
              <a:gd name="connsiteY8839" fmla="*/ 364557 h 4925960"/>
              <a:gd name="connsiteX8840" fmla="*/ 2647611 w 4699113"/>
              <a:gd name="connsiteY8840" fmla="*/ 364557 h 4925960"/>
              <a:gd name="connsiteX8841" fmla="*/ 2663465 w 4699113"/>
              <a:gd name="connsiteY8841" fmla="*/ 376412 h 4925960"/>
              <a:gd name="connsiteX8842" fmla="*/ 2682490 w 4699113"/>
              <a:gd name="connsiteY8842" fmla="*/ 370484 h 4925960"/>
              <a:gd name="connsiteX8843" fmla="*/ 2682490 w 4699113"/>
              <a:gd name="connsiteY8843" fmla="*/ 364557 h 4925960"/>
              <a:gd name="connsiteX8844" fmla="*/ 2707856 w 4699113"/>
              <a:gd name="connsiteY8844" fmla="*/ 337882 h 4925960"/>
              <a:gd name="connsiteX8845" fmla="*/ 2707856 w 4699113"/>
              <a:gd name="connsiteY8845" fmla="*/ 343810 h 4925960"/>
              <a:gd name="connsiteX8846" fmla="*/ 2707856 w 4699113"/>
              <a:gd name="connsiteY8846" fmla="*/ 346774 h 4925960"/>
              <a:gd name="connsiteX8847" fmla="*/ 2711027 w 4699113"/>
              <a:gd name="connsiteY8847" fmla="*/ 343810 h 4925960"/>
              <a:gd name="connsiteX8848" fmla="*/ 2714198 w 4699113"/>
              <a:gd name="connsiteY8848" fmla="*/ 343810 h 4925960"/>
              <a:gd name="connsiteX8849" fmla="*/ 2711027 w 4699113"/>
              <a:gd name="connsiteY8849" fmla="*/ 337882 h 4925960"/>
              <a:gd name="connsiteX8850" fmla="*/ 2647611 w 4699113"/>
              <a:gd name="connsiteY8850" fmla="*/ 328990 h 4925960"/>
              <a:gd name="connsiteX8851" fmla="*/ 2653952 w 4699113"/>
              <a:gd name="connsiteY8851" fmla="*/ 343810 h 4925960"/>
              <a:gd name="connsiteX8852" fmla="*/ 2653952 w 4699113"/>
              <a:gd name="connsiteY8852" fmla="*/ 337882 h 4925960"/>
              <a:gd name="connsiteX8853" fmla="*/ 2711027 w 4699113"/>
              <a:gd name="connsiteY8853" fmla="*/ 305279 h 4925960"/>
              <a:gd name="connsiteX8854" fmla="*/ 2711027 w 4699113"/>
              <a:gd name="connsiteY8854" fmla="*/ 308243 h 4925960"/>
              <a:gd name="connsiteX8855" fmla="*/ 2707856 w 4699113"/>
              <a:gd name="connsiteY8855" fmla="*/ 308243 h 4925960"/>
              <a:gd name="connsiteX8856" fmla="*/ 2555658 w 4699113"/>
              <a:gd name="connsiteY8856" fmla="*/ 305279 h 4925960"/>
              <a:gd name="connsiteX8857" fmla="*/ 2549316 w 4699113"/>
              <a:gd name="connsiteY8857" fmla="*/ 308243 h 4925960"/>
              <a:gd name="connsiteX8858" fmla="*/ 2549316 w 4699113"/>
              <a:gd name="connsiteY8858" fmla="*/ 314171 h 4925960"/>
              <a:gd name="connsiteX8859" fmla="*/ 2549316 w 4699113"/>
              <a:gd name="connsiteY8859" fmla="*/ 323063 h 4925960"/>
              <a:gd name="connsiteX8860" fmla="*/ 2558829 w 4699113"/>
              <a:gd name="connsiteY8860" fmla="*/ 331954 h 4925960"/>
              <a:gd name="connsiteX8861" fmla="*/ 2577854 w 4699113"/>
              <a:gd name="connsiteY8861" fmla="*/ 334918 h 4925960"/>
              <a:gd name="connsiteX8862" fmla="*/ 2577854 w 4699113"/>
              <a:gd name="connsiteY8862" fmla="*/ 328990 h 4925960"/>
              <a:gd name="connsiteX8863" fmla="*/ 2577854 w 4699113"/>
              <a:gd name="connsiteY8863" fmla="*/ 323063 h 4925960"/>
              <a:gd name="connsiteX8864" fmla="*/ 2571512 w 4699113"/>
              <a:gd name="connsiteY8864" fmla="*/ 311207 h 4925960"/>
              <a:gd name="connsiteX8865" fmla="*/ 2558829 w 4699113"/>
              <a:gd name="connsiteY8865" fmla="*/ 308243 h 4925960"/>
              <a:gd name="connsiteX8866" fmla="*/ 2612732 w 4699113"/>
              <a:gd name="connsiteY8866" fmla="*/ 243038 h 4925960"/>
              <a:gd name="connsiteX8867" fmla="*/ 2657123 w 4699113"/>
              <a:gd name="connsiteY8867" fmla="*/ 246002 h 4925960"/>
              <a:gd name="connsiteX8868" fmla="*/ 2692002 w 4699113"/>
              <a:gd name="connsiteY8868" fmla="*/ 275641 h 4925960"/>
              <a:gd name="connsiteX8869" fmla="*/ 2704685 w 4699113"/>
              <a:gd name="connsiteY8869" fmla="*/ 269713 h 4925960"/>
              <a:gd name="connsiteX8870" fmla="*/ 2714198 w 4699113"/>
              <a:gd name="connsiteY8870" fmla="*/ 266749 h 4925960"/>
              <a:gd name="connsiteX8871" fmla="*/ 2730052 w 4699113"/>
              <a:gd name="connsiteY8871" fmla="*/ 263785 h 4925960"/>
              <a:gd name="connsiteX8872" fmla="*/ 2742735 w 4699113"/>
              <a:gd name="connsiteY8872" fmla="*/ 272677 h 4925960"/>
              <a:gd name="connsiteX8873" fmla="*/ 2736393 w 4699113"/>
              <a:gd name="connsiteY8873" fmla="*/ 287496 h 4925960"/>
              <a:gd name="connsiteX8874" fmla="*/ 2726881 w 4699113"/>
              <a:gd name="connsiteY8874" fmla="*/ 296388 h 4925960"/>
              <a:gd name="connsiteX8875" fmla="*/ 2720539 w 4699113"/>
              <a:gd name="connsiteY8875" fmla="*/ 302315 h 4925960"/>
              <a:gd name="connsiteX8876" fmla="*/ 2711027 w 4699113"/>
              <a:gd name="connsiteY8876" fmla="*/ 305279 h 4925960"/>
              <a:gd name="connsiteX8877" fmla="*/ 2707856 w 4699113"/>
              <a:gd name="connsiteY8877" fmla="*/ 302315 h 4925960"/>
              <a:gd name="connsiteX8878" fmla="*/ 2704685 w 4699113"/>
              <a:gd name="connsiteY8878" fmla="*/ 302315 h 4925960"/>
              <a:gd name="connsiteX8879" fmla="*/ 2701514 w 4699113"/>
              <a:gd name="connsiteY8879" fmla="*/ 305279 h 4925960"/>
              <a:gd name="connsiteX8880" fmla="*/ 2698344 w 4699113"/>
              <a:gd name="connsiteY8880" fmla="*/ 308243 h 4925960"/>
              <a:gd name="connsiteX8881" fmla="*/ 2698344 w 4699113"/>
              <a:gd name="connsiteY8881" fmla="*/ 311207 h 4925960"/>
              <a:gd name="connsiteX8882" fmla="*/ 2701514 w 4699113"/>
              <a:gd name="connsiteY8882" fmla="*/ 317135 h 4925960"/>
              <a:gd name="connsiteX8883" fmla="*/ 2707856 w 4699113"/>
              <a:gd name="connsiteY8883" fmla="*/ 317135 h 4925960"/>
              <a:gd name="connsiteX8884" fmla="*/ 2711027 w 4699113"/>
              <a:gd name="connsiteY8884" fmla="*/ 311207 h 4925960"/>
              <a:gd name="connsiteX8885" fmla="*/ 2711027 w 4699113"/>
              <a:gd name="connsiteY8885" fmla="*/ 308243 h 4925960"/>
              <a:gd name="connsiteX8886" fmla="*/ 2726881 w 4699113"/>
              <a:gd name="connsiteY8886" fmla="*/ 314171 h 4925960"/>
              <a:gd name="connsiteX8887" fmla="*/ 2723710 w 4699113"/>
              <a:gd name="connsiteY8887" fmla="*/ 328990 h 4925960"/>
              <a:gd name="connsiteX8888" fmla="*/ 2720539 w 4699113"/>
              <a:gd name="connsiteY8888" fmla="*/ 349737 h 4925960"/>
              <a:gd name="connsiteX8889" fmla="*/ 2745906 w 4699113"/>
              <a:gd name="connsiteY8889" fmla="*/ 352701 h 4925960"/>
              <a:gd name="connsiteX8890" fmla="*/ 2726881 w 4699113"/>
              <a:gd name="connsiteY8890" fmla="*/ 364557 h 4925960"/>
              <a:gd name="connsiteX8891" fmla="*/ 2720539 w 4699113"/>
              <a:gd name="connsiteY8891" fmla="*/ 379376 h 4925960"/>
              <a:gd name="connsiteX8892" fmla="*/ 2714198 w 4699113"/>
              <a:gd name="connsiteY8892" fmla="*/ 385304 h 4925960"/>
              <a:gd name="connsiteX8893" fmla="*/ 2704685 w 4699113"/>
              <a:gd name="connsiteY8893" fmla="*/ 385304 h 4925960"/>
              <a:gd name="connsiteX8894" fmla="*/ 2666636 w 4699113"/>
              <a:gd name="connsiteY8894" fmla="*/ 394196 h 4925960"/>
              <a:gd name="connsiteX8895" fmla="*/ 2657123 w 4699113"/>
              <a:gd name="connsiteY8895" fmla="*/ 426798 h 4925960"/>
              <a:gd name="connsiteX8896" fmla="*/ 2660294 w 4699113"/>
              <a:gd name="connsiteY8896" fmla="*/ 435690 h 4925960"/>
              <a:gd name="connsiteX8897" fmla="*/ 2685660 w 4699113"/>
              <a:gd name="connsiteY8897" fmla="*/ 456437 h 4925960"/>
              <a:gd name="connsiteX8898" fmla="*/ 2666636 w 4699113"/>
              <a:gd name="connsiteY8898" fmla="*/ 468292 h 4925960"/>
              <a:gd name="connsiteX8899" fmla="*/ 2669806 w 4699113"/>
              <a:gd name="connsiteY8899" fmla="*/ 483112 h 4925960"/>
              <a:gd name="connsiteX8900" fmla="*/ 2676148 w 4699113"/>
              <a:gd name="connsiteY8900" fmla="*/ 500895 h 4925960"/>
              <a:gd name="connsiteX8901" fmla="*/ 2657123 w 4699113"/>
              <a:gd name="connsiteY8901" fmla="*/ 503859 h 4925960"/>
              <a:gd name="connsiteX8902" fmla="*/ 2657123 w 4699113"/>
              <a:gd name="connsiteY8902" fmla="*/ 512750 h 4925960"/>
              <a:gd name="connsiteX8903" fmla="*/ 2660294 w 4699113"/>
              <a:gd name="connsiteY8903" fmla="*/ 515714 h 4925960"/>
              <a:gd name="connsiteX8904" fmla="*/ 2679319 w 4699113"/>
              <a:gd name="connsiteY8904" fmla="*/ 530534 h 4925960"/>
              <a:gd name="connsiteX8905" fmla="*/ 2666636 w 4699113"/>
              <a:gd name="connsiteY8905" fmla="*/ 551281 h 4925960"/>
              <a:gd name="connsiteX8906" fmla="*/ 2663465 w 4699113"/>
              <a:gd name="connsiteY8906" fmla="*/ 557209 h 4925960"/>
              <a:gd name="connsiteX8907" fmla="*/ 2669806 w 4699113"/>
              <a:gd name="connsiteY8907" fmla="*/ 560172 h 4925960"/>
              <a:gd name="connsiteX8908" fmla="*/ 2679319 w 4699113"/>
              <a:gd name="connsiteY8908" fmla="*/ 563136 h 4925960"/>
              <a:gd name="connsiteX8909" fmla="*/ 2682490 w 4699113"/>
              <a:gd name="connsiteY8909" fmla="*/ 554245 h 4925960"/>
              <a:gd name="connsiteX8910" fmla="*/ 2685660 w 4699113"/>
              <a:gd name="connsiteY8910" fmla="*/ 536462 h 4925960"/>
              <a:gd name="connsiteX8911" fmla="*/ 2704685 w 4699113"/>
              <a:gd name="connsiteY8911" fmla="*/ 530534 h 4925960"/>
              <a:gd name="connsiteX8912" fmla="*/ 2707856 w 4699113"/>
              <a:gd name="connsiteY8912" fmla="*/ 542389 h 4925960"/>
              <a:gd name="connsiteX8913" fmla="*/ 2704685 w 4699113"/>
              <a:gd name="connsiteY8913" fmla="*/ 554245 h 4925960"/>
              <a:gd name="connsiteX8914" fmla="*/ 2707856 w 4699113"/>
              <a:gd name="connsiteY8914" fmla="*/ 572028 h 4925960"/>
              <a:gd name="connsiteX8915" fmla="*/ 2692002 w 4699113"/>
              <a:gd name="connsiteY8915" fmla="*/ 580920 h 4925960"/>
              <a:gd name="connsiteX8916" fmla="*/ 2688831 w 4699113"/>
              <a:gd name="connsiteY8916" fmla="*/ 586847 h 4925960"/>
              <a:gd name="connsiteX8917" fmla="*/ 2685660 w 4699113"/>
              <a:gd name="connsiteY8917" fmla="*/ 595739 h 4925960"/>
              <a:gd name="connsiteX8918" fmla="*/ 2698344 w 4699113"/>
              <a:gd name="connsiteY8918" fmla="*/ 607595 h 4925960"/>
              <a:gd name="connsiteX8919" fmla="*/ 2707856 w 4699113"/>
              <a:gd name="connsiteY8919" fmla="*/ 616486 h 4925960"/>
              <a:gd name="connsiteX8920" fmla="*/ 2704685 w 4699113"/>
              <a:gd name="connsiteY8920" fmla="*/ 628342 h 4925960"/>
              <a:gd name="connsiteX8921" fmla="*/ 2720539 w 4699113"/>
              <a:gd name="connsiteY8921" fmla="*/ 637233 h 4925960"/>
              <a:gd name="connsiteX8922" fmla="*/ 2726881 w 4699113"/>
              <a:gd name="connsiteY8922" fmla="*/ 643161 h 4925960"/>
              <a:gd name="connsiteX8923" fmla="*/ 2720539 w 4699113"/>
              <a:gd name="connsiteY8923" fmla="*/ 649089 h 4925960"/>
              <a:gd name="connsiteX8924" fmla="*/ 2711027 w 4699113"/>
              <a:gd name="connsiteY8924" fmla="*/ 669836 h 4925960"/>
              <a:gd name="connsiteX8925" fmla="*/ 2730052 w 4699113"/>
              <a:gd name="connsiteY8925" fmla="*/ 681691 h 4925960"/>
              <a:gd name="connsiteX8926" fmla="*/ 2726881 w 4699113"/>
              <a:gd name="connsiteY8926" fmla="*/ 696511 h 4925960"/>
              <a:gd name="connsiteX8927" fmla="*/ 2742735 w 4699113"/>
              <a:gd name="connsiteY8927" fmla="*/ 699475 h 4925960"/>
              <a:gd name="connsiteX8928" fmla="*/ 2749076 w 4699113"/>
              <a:gd name="connsiteY8928" fmla="*/ 699475 h 4925960"/>
              <a:gd name="connsiteX8929" fmla="*/ 2755418 w 4699113"/>
              <a:gd name="connsiteY8929" fmla="*/ 705402 h 4925960"/>
              <a:gd name="connsiteX8930" fmla="*/ 2771272 w 4699113"/>
              <a:gd name="connsiteY8930" fmla="*/ 726149 h 4925960"/>
              <a:gd name="connsiteX8931" fmla="*/ 2771272 w 4699113"/>
              <a:gd name="connsiteY8931" fmla="*/ 749860 h 4925960"/>
              <a:gd name="connsiteX8932" fmla="*/ 2777613 w 4699113"/>
              <a:gd name="connsiteY8932" fmla="*/ 770608 h 4925960"/>
              <a:gd name="connsiteX8933" fmla="*/ 2799809 w 4699113"/>
              <a:gd name="connsiteY8933" fmla="*/ 791355 h 4925960"/>
              <a:gd name="connsiteX8934" fmla="*/ 2831517 w 4699113"/>
              <a:gd name="connsiteY8934" fmla="*/ 820993 h 4925960"/>
              <a:gd name="connsiteX8935" fmla="*/ 2860054 w 4699113"/>
              <a:gd name="connsiteY8935" fmla="*/ 844704 h 4925960"/>
              <a:gd name="connsiteX8936" fmla="*/ 2869566 w 4699113"/>
              <a:gd name="connsiteY8936" fmla="*/ 853596 h 4925960"/>
              <a:gd name="connsiteX8937" fmla="*/ 2856883 w 4699113"/>
              <a:gd name="connsiteY8937" fmla="*/ 862488 h 4925960"/>
              <a:gd name="connsiteX8938" fmla="*/ 2853712 w 4699113"/>
              <a:gd name="connsiteY8938" fmla="*/ 865452 h 4925960"/>
              <a:gd name="connsiteX8939" fmla="*/ 2847371 w 4699113"/>
              <a:gd name="connsiteY8939" fmla="*/ 868415 h 4925960"/>
              <a:gd name="connsiteX8940" fmla="*/ 2847371 w 4699113"/>
              <a:gd name="connsiteY8940" fmla="*/ 883235 h 4925960"/>
              <a:gd name="connsiteX8941" fmla="*/ 2860054 w 4699113"/>
              <a:gd name="connsiteY8941" fmla="*/ 889163 h 4925960"/>
              <a:gd name="connsiteX8942" fmla="*/ 2863225 w 4699113"/>
              <a:gd name="connsiteY8942" fmla="*/ 886199 h 4925960"/>
              <a:gd name="connsiteX8943" fmla="*/ 2869566 w 4699113"/>
              <a:gd name="connsiteY8943" fmla="*/ 883235 h 4925960"/>
              <a:gd name="connsiteX8944" fmla="*/ 2869566 w 4699113"/>
              <a:gd name="connsiteY8944" fmla="*/ 877307 h 4925960"/>
              <a:gd name="connsiteX8945" fmla="*/ 2875908 w 4699113"/>
              <a:gd name="connsiteY8945" fmla="*/ 877307 h 4925960"/>
              <a:gd name="connsiteX8946" fmla="*/ 2879079 w 4699113"/>
              <a:gd name="connsiteY8946" fmla="*/ 871379 h 4925960"/>
              <a:gd name="connsiteX8947" fmla="*/ 2879079 w 4699113"/>
              <a:gd name="connsiteY8947" fmla="*/ 868415 h 4925960"/>
              <a:gd name="connsiteX8948" fmla="*/ 2882250 w 4699113"/>
              <a:gd name="connsiteY8948" fmla="*/ 865452 h 4925960"/>
              <a:gd name="connsiteX8949" fmla="*/ 2885420 w 4699113"/>
              <a:gd name="connsiteY8949" fmla="*/ 865452 h 4925960"/>
              <a:gd name="connsiteX8950" fmla="*/ 2885420 w 4699113"/>
              <a:gd name="connsiteY8950" fmla="*/ 868415 h 4925960"/>
              <a:gd name="connsiteX8951" fmla="*/ 2901274 w 4699113"/>
              <a:gd name="connsiteY8951" fmla="*/ 877307 h 4925960"/>
              <a:gd name="connsiteX8952" fmla="*/ 2917128 w 4699113"/>
              <a:gd name="connsiteY8952" fmla="*/ 871379 h 4925960"/>
              <a:gd name="connsiteX8953" fmla="*/ 2920299 w 4699113"/>
              <a:gd name="connsiteY8953" fmla="*/ 856560 h 4925960"/>
              <a:gd name="connsiteX8954" fmla="*/ 2923470 w 4699113"/>
              <a:gd name="connsiteY8954" fmla="*/ 844704 h 4925960"/>
              <a:gd name="connsiteX8955" fmla="*/ 2929811 w 4699113"/>
              <a:gd name="connsiteY8955" fmla="*/ 847668 h 4925960"/>
              <a:gd name="connsiteX8956" fmla="*/ 2926640 w 4699113"/>
              <a:gd name="connsiteY8956" fmla="*/ 853596 h 4925960"/>
              <a:gd name="connsiteX8957" fmla="*/ 2923470 w 4699113"/>
              <a:gd name="connsiteY8957" fmla="*/ 865452 h 4925960"/>
              <a:gd name="connsiteX8958" fmla="*/ 2929811 w 4699113"/>
              <a:gd name="connsiteY8958" fmla="*/ 874343 h 4925960"/>
              <a:gd name="connsiteX8959" fmla="*/ 2942494 w 4699113"/>
              <a:gd name="connsiteY8959" fmla="*/ 877307 h 4925960"/>
              <a:gd name="connsiteX8960" fmla="*/ 2952007 w 4699113"/>
              <a:gd name="connsiteY8960" fmla="*/ 871379 h 4925960"/>
              <a:gd name="connsiteX8961" fmla="*/ 2971032 w 4699113"/>
              <a:gd name="connsiteY8961" fmla="*/ 865452 h 4925960"/>
              <a:gd name="connsiteX8962" fmla="*/ 2993227 w 4699113"/>
              <a:gd name="connsiteY8962" fmla="*/ 862488 h 4925960"/>
              <a:gd name="connsiteX8963" fmla="*/ 3005910 w 4699113"/>
              <a:gd name="connsiteY8963" fmla="*/ 850632 h 4925960"/>
              <a:gd name="connsiteX8964" fmla="*/ 2999569 w 4699113"/>
              <a:gd name="connsiteY8964" fmla="*/ 835813 h 4925960"/>
              <a:gd name="connsiteX8965" fmla="*/ 2999569 w 4699113"/>
              <a:gd name="connsiteY8965" fmla="*/ 829885 h 4925960"/>
              <a:gd name="connsiteX8966" fmla="*/ 3009081 w 4699113"/>
              <a:gd name="connsiteY8966" fmla="*/ 823957 h 4925960"/>
              <a:gd name="connsiteX8967" fmla="*/ 3015423 w 4699113"/>
              <a:gd name="connsiteY8967" fmla="*/ 826921 h 4925960"/>
              <a:gd name="connsiteX8968" fmla="*/ 3018594 w 4699113"/>
              <a:gd name="connsiteY8968" fmla="*/ 835813 h 4925960"/>
              <a:gd name="connsiteX8969" fmla="*/ 3018594 w 4699113"/>
              <a:gd name="connsiteY8969" fmla="*/ 865452 h 4925960"/>
              <a:gd name="connsiteX8970" fmla="*/ 3037618 w 4699113"/>
              <a:gd name="connsiteY8970" fmla="*/ 886199 h 4925960"/>
              <a:gd name="connsiteX8971" fmla="*/ 3043960 w 4699113"/>
              <a:gd name="connsiteY8971" fmla="*/ 898054 h 4925960"/>
              <a:gd name="connsiteX8972" fmla="*/ 3040789 w 4699113"/>
              <a:gd name="connsiteY8972" fmla="*/ 915837 h 4925960"/>
              <a:gd name="connsiteX8973" fmla="*/ 3015423 w 4699113"/>
              <a:gd name="connsiteY8973" fmla="*/ 924729 h 4925960"/>
              <a:gd name="connsiteX8974" fmla="*/ 2996398 w 4699113"/>
              <a:gd name="connsiteY8974" fmla="*/ 939548 h 4925960"/>
              <a:gd name="connsiteX8975" fmla="*/ 3009081 w 4699113"/>
              <a:gd name="connsiteY8975" fmla="*/ 948440 h 4925960"/>
              <a:gd name="connsiteX8976" fmla="*/ 3009081 w 4699113"/>
              <a:gd name="connsiteY8976" fmla="*/ 957332 h 4925960"/>
              <a:gd name="connsiteX8977" fmla="*/ 2993227 w 4699113"/>
              <a:gd name="connsiteY8977" fmla="*/ 992898 h 4925960"/>
              <a:gd name="connsiteX8978" fmla="*/ 2996398 w 4699113"/>
              <a:gd name="connsiteY8978" fmla="*/ 1028465 h 4925960"/>
              <a:gd name="connsiteX8979" fmla="*/ 2996398 w 4699113"/>
              <a:gd name="connsiteY8979" fmla="*/ 1031429 h 4925960"/>
              <a:gd name="connsiteX8980" fmla="*/ 2993227 w 4699113"/>
              <a:gd name="connsiteY8980" fmla="*/ 1034392 h 4925960"/>
              <a:gd name="connsiteX8981" fmla="*/ 2977373 w 4699113"/>
              <a:gd name="connsiteY8981" fmla="*/ 1031429 h 4925960"/>
              <a:gd name="connsiteX8982" fmla="*/ 2967861 w 4699113"/>
              <a:gd name="connsiteY8982" fmla="*/ 1028465 h 4925960"/>
              <a:gd name="connsiteX8983" fmla="*/ 2967861 w 4699113"/>
              <a:gd name="connsiteY8983" fmla="*/ 1034392 h 4925960"/>
              <a:gd name="connsiteX8984" fmla="*/ 2967861 w 4699113"/>
              <a:gd name="connsiteY8984" fmla="*/ 1040320 h 4925960"/>
              <a:gd name="connsiteX8985" fmla="*/ 2967861 w 4699113"/>
              <a:gd name="connsiteY8985" fmla="*/ 1049212 h 4925960"/>
              <a:gd name="connsiteX8986" fmla="*/ 2961519 w 4699113"/>
              <a:gd name="connsiteY8986" fmla="*/ 1049212 h 4925960"/>
              <a:gd name="connsiteX8987" fmla="*/ 2948836 w 4699113"/>
              <a:gd name="connsiteY8987" fmla="*/ 1040320 h 4925960"/>
              <a:gd name="connsiteX8988" fmla="*/ 2942494 w 4699113"/>
              <a:gd name="connsiteY8988" fmla="*/ 1031429 h 4925960"/>
              <a:gd name="connsiteX8989" fmla="*/ 2939324 w 4699113"/>
              <a:gd name="connsiteY8989" fmla="*/ 1022537 h 4925960"/>
              <a:gd name="connsiteX8990" fmla="*/ 2929811 w 4699113"/>
              <a:gd name="connsiteY8990" fmla="*/ 1022537 h 4925960"/>
              <a:gd name="connsiteX8991" fmla="*/ 2920299 w 4699113"/>
              <a:gd name="connsiteY8991" fmla="*/ 1037356 h 4925960"/>
              <a:gd name="connsiteX8992" fmla="*/ 2917128 w 4699113"/>
              <a:gd name="connsiteY8992" fmla="*/ 1055140 h 4925960"/>
              <a:gd name="connsiteX8993" fmla="*/ 2920299 w 4699113"/>
              <a:gd name="connsiteY8993" fmla="*/ 1064031 h 4925960"/>
              <a:gd name="connsiteX8994" fmla="*/ 2920299 w 4699113"/>
              <a:gd name="connsiteY8994" fmla="*/ 1078851 h 4925960"/>
              <a:gd name="connsiteX8995" fmla="*/ 2929811 w 4699113"/>
              <a:gd name="connsiteY8995" fmla="*/ 1105526 h 4925960"/>
              <a:gd name="connsiteX8996" fmla="*/ 2926640 w 4699113"/>
              <a:gd name="connsiteY8996" fmla="*/ 1135164 h 4925960"/>
              <a:gd name="connsiteX8997" fmla="*/ 2926640 w 4699113"/>
              <a:gd name="connsiteY8997" fmla="*/ 1138128 h 4925960"/>
              <a:gd name="connsiteX8998" fmla="*/ 2920299 w 4699113"/>
              <a:gd name="connsiteY8998" fmla="*/ 1138128 h 4925960"/>
              <a:gd name="connsiteX8999" fmla="*/ 2917128 w 4699113"/>
              <a:gd name="connsiteY8999" fmla="*/ 1138128 h 4925960"/>
              <a:gd name="connsiteX9000" fmla="*/ 2917128 w 4699113"/>
              <a:gd name="connsiteY9000" fmla="*/ 1135164 h 4925960"/>
              <a:gd name="connsiteX9001" fmla="*/ 2917128 w 4699113"/>
              <a:gd name="connsiteY9001" fmla="*/ 1123309 h 4925960"/>
              <a:gd name="connsiteX9002" fmla="*/ 2907616 w 4699113"/>
              <a:gd name="connsiteY9002" fmla="*/ 1120345 h 4925960"/>
              <a:gd name="connsiteX9003" fmla="*/ 2885420 w 4699113"/>
              <a:gd name="connsiteY9003" fmla="*/ 1123309 h 4925960"/>
              <a:gd name="connsiteX9004" fmla="*/ 2875908 w 4699113"/>
              <a:gd name="connsiteY9004" fmla="*/ 1141092 h 4925960"/>
              <a:gd name="connsiteX9005" fmla="*/ 2879079 w 4699113"/>
              <a:gd name="connsiteY9005" fmla="*/ 1144056 h 4925960"/>
              <a:gd name="connsiteX9006" fmla="*/ 2882250 w 4699113"/>
              <a:gd name="connsiteY9006" fmla="*/ 1141092 h 4925960"/>
              <a:gd name="connsiteX9007" fmla="*/ 2885420 w 4699113"/>
              <a:gd name="connsiteY9007" fmla="*/ 1144056 h 4925960"/>
              <a:gd name="connsiteX9008" fmla="*/ 2885420 w 4699113"/>
              <a:gd name="connsiteY9008" fmla="*/ 1147020 h 4925960"/>
              <a:gd name="connsiteX9009" fmla="*/ 2882250 w 4699113"/>
              <a:gd name="connsiteY9009" fmla="*/ 1155911 h 4925960"/>
              <a:gd name="connsiteX9010" fmla="*/ 2885420 w 4699113"/>
              <a:gd name="connsiteY9010" fmla="*/ 1161839 h 4925960"/>
              <a:gd name="connsiteX9011" fmla="*/ 2894933 w 4699113"/>
              <a:gd name="connsiteY9011" fmla="*/ 1167767 h 4925960"/>
              <a:gd name="connsiteX9012" fmla="*/ 2910786 w 4699113"/>
              <a:gd name="connsiteY9012" fmla="*/ 1179622 h 4925960"/>
              <a:gd name="connsiteX9013" fmla="*/ 2929811 w 4699113"/>
              <a:gd name="connsiteY9013" fmla="*/ 1182586 h 4925960"/>
              <a:gd name="connsiteX9014" fmla="*/ 2932982 w 4699113"/>
              <a:gd name="connsiteY9014" fmla="*/ 1194442 h 4925960"/>
              <a:gd name="connsiteX9015" fmla="*/ 2932982 w 4699113"/>
              <a:gd name="connsiteY9015" fmla="*/ 1200370 h 4925960"/>
              <a:gd name="connsiteX9016" fmla="*/ 2929811 w 4699113"/>
              <a:gd name="connsiteY9016" fmla="*/ 1215189 h 4925960"/>
              <a:gd name="connsiteX9017" fmla="*/ 2926640 w 4699113"/>
              <a:gd name="connsiteY9017" fmla="*/ 1230008 h 4925960"/>
              <a:gd name="connsiteX9018" fmla="*/ 2926640 w 4699113"/>
              <a:gd name="connsiteY9018" fmla="*/ 1235936 h 4925960"/>
              <a:gd name="connsiteX9019" fmla="*/ 2926640 w 4699113"/>
              <a:gd name="connsiteY9019" fmla="*/ 1238900 h 4925960"/>
              <a:gd name="connsiteX9020" fmla="*/ 2932982 w 4699113"/>
              <a:gd name="connsiteY9020" fmla="*/ 1250755 h 4925960"/>
              <a:gd name="connsiteX9021" fmla="*/ 2948836 w 4699113"/>
              <a:gd name="connsiteY9021" fmla="*/ 1250755 h 4925960"/>
              <a:gd name="connsiteX9022" fmla="*/ 2974202 w 4699113"/>
              <a:gd name="connsiteY9022" fmla="*/ 1244828 h 4925960"/>
              <a:gd name="connsiteX9023" fmla="*/ 2993227 w 4699113"/>
              <a:gd name="connsiteY9023" fmla="*/ 1224081 h 4925960"/>
              <a:gd name="connsiteX9024" fmla="*/ 2996398 w 4699113"/>
              <a:gd name="connsiteY9024" fmla="*/ 1221117 h 4925960"/>
              <a:gd name="connsiteX9025" fmla="*/ 3005910 w 4699113"/>
              <a:gd name="connsiteY9025" fmla="*/ 1224081 h 4925960"/>
              <a:gd name="connsiteX9026" fmla="*/ 3018594 w 4699113"/>
              <a:gd name="connsiteY9026" fmla="*/ 1230008 h 4925960"/>
              <a:gd name="connsiteX9027" fmla="*/ 3037618 w 4699113"/>
              <a:gd name="connsiteY9027" fmla="*/ 1230008 h 4925960"/>
              <a:gd name="connsiteX9028" fmla="*/ 3050302 w 4699113"/>
              <a:gd name="connsiteY9028" fmla="*/ 1224081 h 4925960"/>
              <a:gd name="connsiteX9029" fmla="*/ 3050302 w 4699113"/>
              <a:gd name="connsiteY9029" fmla="*/ 1215189 h 4925960"/>
              <a:gd name="connsiteX9030" fmla="*/ 3050302 w 4699113"/>
              <a:gd name="connsiteY9030" fmla="*/ 1185550 h 4925960"/>
              <a:gd name="connsiteX9031" fmla="*/ 3050302 w 4699113"/>
              <a:gd name="connsiteY9031" fmla="*/ 1158875 h 4925960"/>
              <a:gd name="connsiteX9032" fmla="*/ 3050302 w 4699113"/>
              <a:gd name="connsiteY9032" fmla="*/ 1141092 h 4925960"/>
              <a:gd name="connsiteX9033" fmla="*/ 3066156 w 4699113"/>
              <a:gd name="connsiteY9033" fmla="*/ 1138128 h 4925960"/>
              <a:gd name="connsiteX9034" fmla="*/ 3062984 w 4699113"/>
              <a:gd name="connsiteY9034" fmla="*/ 1135164 h 4925960"/>
              <a:gd name="connsiteX9035" fmla="*/ 3056643 w 4699113"/>
              <a:gd name="connsiteY9035" fmla="*/ 1132200 h 4925960"/>
              <a:gd name="connsiteX9036" fmla="*/ 3056643 w 4699113"/>
              <a:gd name="connsiteY9036" fmla="*/ 1126273 h 4925960"/>
              <a:gd name="connsiteX9037" fmla="*/ 3056643 w 4699113"/>
              <a:gd name="connsiteY9037" fmla="*/ 1123309 h 4925960"/>
              <a:gd name="connsiteX9038" fmla="*/ 3050302 w 4699113"/>
              <a:gd name="connsiteY9038" fmla="*/ 1120345 h 4925960"/>
              <a:gd name="connsiteX9039" fmla="*/ 3043960 w 4699113"/>
              <a:gd name="connsiteY9039" fmla="*/ 1120345 h 4925960"/>
              <a:gd name="connsiteX9040" fmla="*/ 3034448 w 4699113"/>
              <a:gd name="connsiteY9040" fmla="*/ 1117381 h 4925960"/>
              <a:gd name="connsiteX9041" fmla="*/ 3028106 w 4699113"/>
              <a:gd name="connsiteY9041" fmla="*/ 1105526 h 4925960"/>
              <a:gd name="connsiteX9042" fmla="*/ 3034448 w 4699113"/>
              <a:gd name="connsiteY9042" fmla="*/ 1102562 h 4925960"/>
              <a:gd name="connsiteX9043" fmla="*/ 3040789 w 4699113"/>
              <a:gd name="connsiteY9043" fmla="*/ 1096634 h 4925960"/>
              <a:gd name="connsiteX9044" fmla="*/ 3059814 w 4699113"/>
              <a:gd name="connsiteY9044" fmla="*/ 1061067 h 4925960"/>
              <a:gd name="connsiteX9045" fmla="*/ 3101034 w 4699113"/>
              <a:gd name="connsiteY9045" fmla="*/ 1049212 h 4925960"/>
              <a:gd name="connsiteX9046" fmla="*/ 3107376 w 4699113"/>
              <a:gd name="connsiteY9046" fmla="*/ 1052176 h 4925960"/>
              <a:gd name="connsiteX9047" fmla="*/ 3113717 w 4699113"/>
              <a:gd name="connsiteY9047" fmla="*/ 1058103 h 4925960"/>
              <a:gd name="connsiteX9048" fmla="*/ 3113717 w 4699113"/>
              <a:gd name="connsiteY9048" fmla="*/ 1084778 h 4925960"/>
              <a:gd name="connsiteX9049" fmla="*/ 3113717 w 4699113"/>
              <a:gd name="connsiteY9049" fmla="*/ 1114417 h 4925960"/>
              <a:gd name="connsiteX9050" fmla="*/ 3116888 w 4699113"/>
              <a:gd name="connsiteY9050" fmla="*/ 1138128 h 4925960"/>
              <a:gd name="connsiteX9051" fmla="*/ 3126400 w 4699113"/>
              <a:gd name="connsiteY9051" fmla="*/ 1158875 h 4925960"/>
              <a:gd name="connsiteX9052" fmla="*/ 3139084 w 4699113"/>
              <a:gd name="connsiteY9052" fmla="*/ 1158875 h 4925960"/>
              <a:gd name="connsiteX9053" fmla="*/ 3145425 w 4699113"/>
              <a:gd name="connsiteY9053" fmla="*/ 1164803 h 4925960"/>
              <a:gd name="connsiteX9054" fmla="*/ 3145425 w 4699113"/>
              <a:gd name="connsiteY9054" fmla="*/ 1167767 h 4925960"/>
              <a:gd name="connsiteX9055" fmla="*/ 3145425 w 4699113"/>
              <a:gd name="connsiteY9055" fmla="*/ 1173695 h 4925960"/>
              <a:gd name="connsiteX9056" fmla="*/ 3148596 w 4699113"/>
              <a:gd name="connsiteY9056" fmla="*/ 1176659 h 4925960"/>
              <a:gd name="connsiteX9057" fmla="*/ 3148596 w 4699113"/>
              <a:gd name="connsiteY9057" fmla="*/ 1179622 h 4925960"/>
              <a:gd name="connsiteX9058" fmla="*/ 3148596 w 4699113"/>
              <a:gd name="connsiteY9058" fmla="*/ 1182586 h 4925960"/>
              <a:gd name="connsiteX9059" fmla="*/ 3161279 w 4699113"/>
              <a:gd name="connsiteY9059" fmla="*/ 1194442 h 4925960"/>
              <a:gd name="connsiteX9060" fmla="*/ 3161279 w 4699113"/>
              <a:gd name="connsiteY9060" fmla="*/ 1209261 h 4925960"/>
              <a:gd name="connsiteX9061" fmla="*/ 3161279 w 4699113"/>
              <a:gd name="connsiteY9061" fmla="*/ 1215189 h 4925960"/>
              <a:gd name="connsiteX9062" fmla="*/ 3170792 w 4699113"/>
              <a:gd name="connsiteY9062" fmla="*/ 1224081 h 4925960"/>
              <a:gd name="connsiteX9063" fmla="*/ 3164450 w 4699113"/>
              <a:gd name="connsiteY9063" fmla="*/ 1238900 h 4925960"/>
              <a:gd name="connsiteX9064" fmla="*/ 3161279 w 4699113"/>
              <a:gd name="connsiteY9064" fmla="*/ 1241864 h 4925960"/>
              <a:gd name="connsiteX9065" fmla="*/ 3161279 w 4699113"/>
              <a:gd name="connsiteY9065" fmla="*/ 1247791 h 4925960"/>
              <a:gd name="connsiteX9066" fmla="*/ 3161279 w 4699113"/>
              <a:gd name="connsiteY9066" fmla="*/ 1256683 h 4925960"/>
              <a:gd name="connsiteX9067" fmla="*/ 3167621 w 4699113"/>
              <a:gd name="connsiteY9067" fmla="*/ 1277430 h 4925960"/>
              <a:gd name="connsiteX9068" fmla="*/ 3173962 w 4699113"/>
              <a:gd name="connsiteY9068" fmla="*/ 1301141 h 4925960"/>
              <a:gd name="connsiteX9069" fmla="*/ 3196158 w 4699113"/>
              <a:gd name="connsiteY9069" fmla="*/ 1310033 h 4925960"/>
              <a:gd name="connsiteX9070" fmla="*/ 3205670 w 4699113"/>
              <a:gd name="connsiteY9070" fmla="*/ 1327816 h 4925960"/>
              <a:gd name="connsiteX9071" fmla="*/ 3215182 w 4699113"/>
              <a:gd name="connsiteY9071" fmla="*/ 1363383 h 4925960"/>
              <a:gd name="connsiteX9072" fmla="*/ 3208841 w 4699113"/>
              <a:gd name="connsiteY9072" fmla="*/ 1393021 h 4925960"/>
              <a:gd name="connsiteX9073" fmla="*/ 3218353 w 4699113"/>
              <a:gd name="connsiteY9073" fmla="*/ 1422660 h 4925960"/>
              <a:gd name="connsiteX9074" fmla="*/ 3224695 w 4699113"/>
              <a:gd name="connsiteY9074" fmla="*/ 1446371 h 4925960"/>
              <a:gd name="connsiteX9075" fmla="*/ 3240549 w 4699113"/>
              <a:gd name="connsiteY9075" fmla="*/ 1446371 h 4925960"/>
              <a:gd name="connsiteX9076" fmla="*/ 3256403 w 4699113"/>
              <a:gd name="connsiteY9076" fmla="*/ 1455263 h 4925960"/>
              <a:gd name="connsiteX9077" fmla="*/ 3256403 w 4699113"/>
              <a:gd name="connsiteY9077" fmla="*/ 1449335 h 4925960"/>
              <a:gd name="connsiteX9078" fmla="*/ 3262744 w 4699113"/>
              <a:gd name="connsiteY9078" fmla="*/ 1446371 h 4925960"/>
              <a:gd name="connsiteX9079" fmla="*/ 3275428 w 4699113"/>
              <a:gd name="connsiteY9079" fmla="*/ 1437479 h 4925960"/>
              <a:gd name="connsiteX9080" fmla="*/ 3275428 w 4699113"/>
              <a:gd name="connsiteY9080" fmla="*/ 1425624 h 4925960"/>
              <a:gd name="connsiteX9081" fmla="*/ 3284940 w 4699113"/>
              <a:gd name="connsiteY9081" fmla="*/ 1446371 h 4925960"/>
              <a:gd name="connsiteX9082" fmla="*/ 3291282 w 4699113"/>
              <a:gd name="connsiteY9082" fmla="*/ 1467118 h 4925960"/>
              <a:gd name="connsiteX9083" fmla="*/ 3272257 w 4699113"/>
              <a:gd name="connsiteY9083" fmla="*/ 1481938 h 4925960"/>
              <a:gd name="connsiteX9084" fmla="*/ 3259574 w 4699113"/>
              <a:gd name="connsiteY9084" fmla="*/ 1496757 h 4925960"/>
              <a:gd name="connsiteX9085" fmla="*/ 3269086 w 4699113"/>
              <a:gd name="connsiteY9085" fmla="*/ 1508612 h 4925960"/>
              <a:gd name="connsiteX9086" fmla="*/ 3281769 w 4699113"/>
              <a:gd name="connsiteY9086" fmla="*/ 1517504 h 4925960"/>
              <a:gd name="connsiteX9087" fmla="*/ 3281769 w 4699113"/>
              <a:gd name="connsiteY9087" fmla="*/ 1526396 h 4925960"/>
              <a:gd name="connsiteX9088" fmla="*/ 3291282 w 4699113"/>
              <a:gd name="connsiteY9088" fmla="*/ 1532323 h 4925960"/>
              <a:gd name="connsiteX9089" fmla="*/ 3307136 w 4699113"/>
              <a:gd name="connsiteY9089" fmla="*/ 1529359 h 4925960"/>
              <a:gd name="connsiteX9090" fmla="*/ 3326160 w 4699113"/>
              <a:gd name="connsiteY9090" fmla="*/ 1526396 h 4925960"/>
              <a:gd name="connsiteX9091" fmla="*/ 3326160 w 4699113"/>
              <a:gd name="connsiteY9091" fmla="*/ 1523432 h 4925960"/>
              <a:gd name="connsiteX9092" fmla="*/ 3322990 w 4699113"/>
              <a:gd name="connsiteY9092" fmla="*/ 1490829 h 4925960"/>
              <a:gd name="connsiteX9093" fmla="*/ 3361039 w 4699113"/>
              <a:gd name="connsiteY9093" fmla="*/ 1487865 h 4925960"/>
              <a:gd name="connsiteX9094" fmla="*/ 3342014 w 4699113"/>
              <a:gd name="connsiteY9094" fmla="*/ 1502685 h 4925960"/>
              <a:gd name="connsiteX9095" fmla="*/ 3348356 w 4699113"/>
              <a:gd name="connsiteY9095" fmla="*/ 1517504 h 4925960"/>
              <a:gd name="connsiteX9096" fmla="*/ 3367380 w 4699113"/>
              <a:gd name="connsiteY9096" fmla="*/ 1514540 h 4925960"/>
              <a:gd name="connsiteX9097" fmla="*/ 3386405 w 4699113"/>
              <a:gd name="connsiteY9097" fmla="*/ 1511576 h 4925960"/>
              <a:gd name="connsiteX9098" fmla="*/ 3402259 w 4699113"/>
              <a:gd name="connsiteY9098" fmla="*/ 1484901 h 4925960"/>
              <a:gd name="connsiteX9099" fmla="*/ 3392747 w 4699113"/>
              <a:gd name="connsiteY9099" fmla="*/ 1452299 h 4925960"/>
              <a:gd name="connsiteX9100" fmla="*/ 3389576 w 4699113"/>
              <a:gd name="connsiteY9100" fmla="*/ 1446371 h 4925960"/>
              <a:gd name="connsiteX9101" fmla="*/ 3392747 w 4699113"/>
              <a:gd name="connsiteY9101" fmla="*/ 1437479 h 4925960"/>
              <a:gd name="connsiteX9102" fmla="*/ 3402259 w 4699113"/>
              <a:gd name="connsiteY9102" fmla="*/ 1434516 h 4925960"/>
              <a:gd name="connsiteX9103" fmla="*/ 3408601 w 4699113"/>
              <a:gd name="connsiteY9103" fmla="*/ 1437479 h 4925960"/>
              <a:gd name="connsiteX9104" fmla="*/ 3411772 w 4699113"/>
              <a:gd name="connsiteY9104" fmla="*/ 1446371 h 4925960"/>
              <a:gd name="connsiteX9105" fmla="*/ 3408601 w 4699113"/>
              <a:gd name="connsiteY9105" fmla="*/ 1455263 h 4925960"/>
              <a:gd name="connsiteX9106" fmla="*/ 3402259 w 4699113"/>
              <a:gd name="connsiteY9106" fmla="*/ 1467118 h 4925960"/>
              <a:gd name="connsiteX9107" fmla="*/ 3414942 w 4699113"/>
              <a:gd name="connsiteY9107" fmla="*/ 1473046 h 4925960"/>
              <a:gd name="connsiteX9108" fmla="*/ 3424455 w 4699113"/>
              <a:gd name="connsiteY9108" fmla="*/ 1461190 h 4925960"/>
              <a:gd name="connsiteX9109" fmla="*/ 3433967 w 4699113"/>
              <a:gd name="connsiteY9109" fmla="*/ 1452299 h 4925960"/>
              <a:gd name="connsiteX9110" fmla="*/ 3427626 w 4699113"/>
              <a:gd name="connsiteY9110" fmla="*/ 1473046 h 4925960"/>
              <a:gd name="connsiteX9111" fmla="*/ 3414942 w 4699113"/>
              <a:gd name="connsiteY9111" fmla="*/ 1487865 h 4925960"/>
              <a:gd name="connsiteX9112" fmla="*/ 3411772 w 4699113"/>
              <a:gd name="connsiteY9112" fmla="*/ 1493793 h 4925960"/>
              <a:gd name="connsiteX9113" fmla="*/ 3405430 w 4699113"/>
              <a:gd name="connsiteY9113" fmla="*/ 1496757 h 4925960"/>
              <a:gd name="connsiteX9114" fmla="*/ 3437138 w 4699113"/>
              <a:gd name="connsiteY9114" fmla="*/ 1502685 h 4925960"/>
              <a:gd name="connsiteX9115" fmla="*/ 3468846 w 4699113"/>
              <a:gd name="connsiteY9115" fmla="*/ 1490829 h 4925960"/>
              <a:gd name="connsiteX9116" fmla="*/ 3478358 w 4699113"/>
              <a:gd name="connsiteY9116" fmla="*/ 1487865 h 4925960"/>
              <a:gd name="connsiteX9117" fmla="*/ 3487871 w 4699113"/>
              <a:gd name="connsiteY9117" fmla="*/ 1484901 h 4925960"/>
              <a:gd name="connsiteX9118" fmla="*/ 3494212 w 4699113"/>
              <a:gd name="connsiteY9118" fmla="*/ 1464154 h 4925960"/>
              <a:gd name="connsiteX9119" fmla="*/ 3491042 w 4699113"/>
              <a:gd name="connsiteY9119" fmla="*/ 1437479 h 4925960"/>
              <a:gd name="connsiteX9120" fmla="*/ 3494212 w 4699113"/>
              <a:gd name="connsiteY9120" fmla="*/ 1425624 h 4925960"/>
              <a:gd name="connsiteX9121" fmla="*/ 3510066 w 4699113"/>
              <a:gd name="connsiteY9121" fmla="*/ 1422660 h 4925960"/>
              <a:gd name="connsiteX9122" fmla="*/ 3519578 w 4699113"/>
              <a:gd name="connsiteY9122" fmla="*/ 1425624 h 4925960"/>
              <a:gd name="connsiteX9123" fmla="*/ 3522749 w 4699113"/>
              <a:gd name="connsiteY9123" fmla="*/ 1434516 h 4925960"/>
              <a:gd name="connsiteX9124" fmla="*/ 3519578 w 4699113"/>
              <a:gd name="connsiteY9124" fmla="*/ 1470082 h 4925960"/>
              <a:gd name="connsiteX9125" fmla="*/ 3538603 w 4699113"/>
              <a:gd name="connsiteY9125" fmla="*/ 1502685 h 4925960"/>
              <a:gd name="connsiteX9126" fmla="*/ 3541774 w 4699113"/>
              <a:gd name="connsiteY9126" fmla="*/ 1505649 h 4925960"/>
              <a:gd name="connsiteX9127" fmla="*/ 3538603 w 4699113"/>
              <a:gd name="connsiteY9127" fmla="*/ 1508612 h 4925960"/>
              <a:gd name="connsiteX9128" fmla="*/ 3535432 w 4699113"/>
              <a:gd name="connsiteY9128" fmla="*/ 1526396 h 4925960"/>
              <a:gd name="connsiteX9129" fmla="*/ 3538603 w 4699113"/>
              <a:gd name="connsiteY9129" fmla="*/ 1544179 h 4925960"/>
              <a:gd name="connsiteX9130" fmla="*/ 3544945 w 4699113"/>
              <a:gd name="connsiteY9130" fmla="*/ 1553071 h 4925960"/>
              <a:gd name="connsiteX9131" fmla="*/ 3554457 w 4699113"/>
              <a:gd name="connsiteY9131" fmla="*/ 1567890 h 4925960"/>
              <a:gd name="connsiteX9132" fmla="*/ 3576653 w 4699113"/>
              <a:gd name="connsiteY9132" fmla="*/ 1564926 h 4925960"/>
              <a:gd name="connsiteX9133" fmla="*/ 3576653 w 4699113"/>
              <a:gd name="connsiteY9133" fmla="*/ 1550107 h 4925960"/>
              <a:gd name="connsiteX9134" fmla="*/ 3576653 w 4699113"/>
              <a:gd name="connsiteY9134" fmla="*/ 1526396 h 4925960"/>
              <a:gd name="connsiteX9135" fmla="*/ 3586165 w 4699113"/>
              <a:gd name="connsiteY9135" fmla="*/ 1502685 h 4925960"/>
              <a:gd name="connsiteX9136" fmla="*/ 3595678 w 4699113"/>
              <a:gd name="connsiteY9136" fmla="*/ 1493793 h 4925960"/>
              <a:gd name="connsiteX9137" fmla="*/ 3608361 w 4699113"/>
              <a:gd name="connsiteY9137" fmla="*/ 1502685 h 4925960"/>
              <a:gd name="connsiteX9138" fmla="*/ 3627386 w 4699113"/>
              <a:gd name="connsiteY9138" fmla="*/ 1544179 h 4925960"/>
              <a:gd name="connsiteX9139" fmla="*/ 3640069 w 4699113"/>
              <a:gd name="connsiteY9139" fmla="*/ 1588637 h 4925960"/>
              <a:gd name="connsiteX9140" fmla="*/ 3640069 w 4699113"/>
              <a:gd name="connsiteY9140" fmla="*/ 1591601 h 4925960"/>
              <a:gd name="connsiteX9141" fmla="*/ 3643240 w 4699113"/>
              <a:gd name="connsiteY9141" fmla="*/ 1591601 h 4925960"/>
              <a:gd name="connsiteX9142" fmla="*/ 3646410 w 4699113"/>
              <a:gd name="connsiteY9142" fmla="*/ 1594565 h 4925960"/>
              <a:gd name="connsiteX9143" fmla="*/ 3646410 w 4699113"/>
              <a:gd name="connsiteY9143" fmla="*/ 1600492 h 4925960"/>
              <a:gd name="connsiteX9144" fmla="*/ 3649581 w 4699113"/>
              <a:gd name="connsiteY9144" fmla="*/ 1627167 h 4925960"/>
              <a:gd name="connsiteX9145" fmla="*/ 3655922 w 4699113"/>
              <a:gd name="connsiteY9145" fmla="*/ 1650879 h 4925960"/>
              <a:gd name="connsiteX9146" fmla="*/ 3665435 w 4699113"/>
              <a:gd name="connsiteY9146" fmla="*/ 1671626 h 4925960"/>
              <a:gd name="connsiteX9147" fmla="*/ 3649581 w 4699113"/>
              <a:gd name="connsiteY9147" fmla="*/ 1692373 h 4925960"/>
              <a:gd name="connsiteX9148" fmla="*/ 3646410 w 4699113"/>
              <a:gd name="connsiteY9148" fmla="*/ 1722012 h 4925960"/>
              <a:gd name="connsiteX9149" fmla="*/ 3649581 w 4699113"/>
              <a:gd name="connsiteY9149" fmla="*/ 1751650 h 4925960"/>
              <a:gd name="connsiteX9150" fmla="*/ 3652752 w 4699113"/>
              <a:gd name="connsiteY9150" fmla="*/ 1778325 h 4925960"/>
              <a:gd name="connsiteX9151" fmla="*/ 3652752 w 4699113"/>
              <a:gd name="connsiteY9151" fmla="*/ 1805000 h 4925960"/>
              <a:gd name="connsiteX9152" fmla="*/ 3678118 w 4699113"/>
              <a:gd name="connsiteY9152" fmla="*/ 1858350 h 4925960"/>
              <a:gd name="connsiteX9153" fmla="*/ 3693972 w 4699113"/>
              <a:gd name="connsiteY9153" fmla="*/ 1911699 h 4925960"/>
              <a:gd name="connsiteX9154" fmla="*/ 3693972 w 4699113"/>
              <a:gd name="connsiteY9154" fmla="*/ 1926519 h 4925960"/>
              <a:gd name="connsiteX9155" fmla="*/ 3690801 w 4699113"/>
              <a:gd name="connsiteY9155" fmla="*/ 1941338 h 4925960"/>
              <a:gd name="connsiteX9156" fmla="*/ 3693972 w 4699113"/>
              <a:gd name="connsiteY9156" fmla="*/ 1947266 h 4925960"/>
              <a:gd name="connsiteX9157" fmla="*/ 3697143 w 4699113"/>
              <a:gd name="connsiteY9157" fmla="*/ 1950230 h 4925960"/>
              <a:gd name="connsiteX9158" fmla="*/ 3706655 w 4699113"/>
              <a:gd name="connsiteY9158" fmla="*/ 1950230 h 4925960"/>
              <a:gd name="connsiteX9159" fmla="*/ 3712997 w 4699113"/>
              <a:gd name="connsiteY9159" fmla="*/ 1947266 h 4925960"/>
              <a:gd name="connsiteX9160" fmla="*/ 3728851 w 4699113"/>
              <a:gd name="connsiteY9160" fmla="*/ 1923555 h 4925960"/>
              <a:gd name="connsiteX9161" fmla="*/ 3741534 w 4699113"/>
              <a:gd name="connsiteY9161" fmla="*/ 1902808 h 4925960"/>
              <a:gd name="connsiteX9162" fmla="*/ 3744705 w 4699113"/>
              <a:gd name="connsiteY9162" fmla="*/ 1890952 h 4925960"/>
              <a:gd name="connsiteX9163" fmla="*/ 3738363 w 4699113"/>
              <a:gd name="connsiteY9163" fmla="*/ 1887988 h 4925960"/>
              <a:gd name="connsiteX9164" fmla="*/ 3732022 w 4699113"/>
              <a:gd name="connsiteY9164" fmla="*/ 1882061 h 4925960"/>
              <a:gd name="connsiteX9165" fmla="*/ 3732022 w 4699113"/>
              <a:gd name="connsiteY9165" fmla="*/ 1876133 h 4925960"/>
              <a:gd name="connsiteX9166" fmla="*/ 3738363 w 4699113"/>
              <a:gd name="connsiteY9166" fmla="*/ 1867241 h 4925960"/>
              <a:gd name="connsiteX9167" fmla="*/ 3751046 w 4699113"/>
              <a:gd name="connsiteY9167" fmla="*/ 1870205 h 4925960"/>
              <a:gd name="connsiteX9168" fmla="*/ 3757388 w 4699113"/>
              <a:gd name="connsiteY9168" fmla="*/ 1876133 h 4925960"/>
              <a:gd name="connsiteX9169" fmla="*/ 3760559 w 4699113"/>
              <a:gd name="connsiteY9169" fmla="*/ 1870205 h 4925960"/>
              <a:gd name="connsiteX9170" fmla="*/ 3795438 w 4699113"/>
              <a:gd name="connsiteY9170" fmla="*/ 1867241 h 4925960"/>
              <a:gd name="connsiteX9171" fmla="*/ 3820804 w 4699113"/>
              <a:gd name="connsiteY9171" fmla="*/ 1882061 h 4925960"/>
              <a:gd name="connsiteX9172" fmla="*/ 3823974 w 4699113"/>
              <a:gd name="connsiteY9172" fmla="*/ 1887988 h 4925960"/>
              <a:gd name="connsiteX9173" fmla="*/ 3823974 w 4699113"/>
              <a:gd name="connsiteY9173" fmla="*/ 1899844 h 4925960"/>
              <a:gd name="connsiteX9174" fmla="*/ 3814462 w 4699113"/>
              <a:gd name="connsiteY9174" fmla="*/ 1917627 h 4925960"/>
              <a:gd name="connsiteX9175" fmla="*/ 3795438 w 4699113"/>
              <a:gd name="connsiteY9175" fmla="*/ 1932447 h 4925960"/>
              <a:gd name="connsiteX9176" fmla="*/ 3766900 w 4699113"/>
              <a:gd name="connsiteY9176" fmla="*/ 1959121 h 4925960"/>
              <a:gd name="connsiteX9177" fmla="*/ 3757388 w 4699113"/>
              <a:gd name="connsiteY9177" fmla="*/ 1991724 h 4925960"/>
              <a:gd name="connsiteX9178" fmla="*/ 3757388 w 4699113"/>
              <a:gd name="connsiteY9178" fmla="*/ 1994688 h 4925960"/>
              <a:gd name="connsiteX9179" fmla="*/ 3754217 w 4699113"/>
              <a:gd name="connsiteY9179" fmla="*/ 1994688 h 4925960"/>
              <a:gd name="connsiteX9180" fmla="*/ 3757388 w 4699113"/>
              <a:gd name="connsiteY9180" fmla="*/ 2000616 h 4925960"/>
              <a:gd name="connsiteX9181" fmla="*/ 3760559 w 4699113"/>
              <a:gd name="connsiteY9181" fmla="*/ 1994688 h 4925960"/>
              <a:gd name="connsiteX9182" fmla="*/ 3776413 w 4699113"/>
              <a:gd name="connsiteY9182" fmla="*/ 1982832 h 4925960"/>
              <a:gd name="connsiteX9183" fmla="*/ 3792267 w 4699113"/>
              <a:gd name="connsiteY9183" fmla="*/ 1965049 h 4925960"/>
              <a:gd name="connsiteX9184" fmla="*/ 3798608 w 4699113"/>
              <a:gd name="connsiteY9184" fmla="*/ 1959121 h 4925960"/>
              <a:gd name="connsiteX9185" fmla="*/ 3804950 w 4699113"/>
              <a:gd name="connsiteY9185" fmla="*/ 1959121 h 4925960"/>
              <a:gd name="connsiteX9186" fmla="*/ 3808120 w 4699113"/>
              <a:gd name="connsiteY9186" fmla="*/ 1965049 h 4925960"/>
              <a:gd name="connsiteX9187" fmla="*/ 3808120 w 4699113"/>
              <a:gd name="connsiteY9187" fmla="*/ 1973941 h 4925960"/>
              <a:gd name="connsiteX9188" fmla="*/ 3785925 w 4699113"/>
              <a:gd name="connsiteY9188" fmla="*/ 2027291 h 4925960"/>
              <a:gd name="connsiteX9189" fmla="*/ 3766900 w 4699113"/>
              <a:gd name="connsiteY9189" fmla="*/ 2074713 h 4925960"/>
              <a:gd name="connsiteX9190" fmla="*/ 3763730 w 4699113"/>
              <a:gd name="connsiteY9190" fmla="*/ 2107315 h 4925960"/>
              <a:gd name="connsiteX9191" fmla="*/ 3763730 w 4699113"/>
              <a:gd name="connsiteY9191" fmla="*/ 2136954 h 4925960"/>
              <a:gd name="connsiteX9192" fmla="*/ 3779584 w 4699113"/>
              <a:gd name="connsiteY9192" fmla="*/ 2190304 h 4925960"/>
              <a:gd name="connsiteX9193" fmla="*/ 3795438 w 4699113"/>
              <a:gd name="connsiteY9193" fmla="*/ 2237726 h 4925960"/>
              <a:gd name="connsiteX9194" fmla="*/ 3808120 w 4699113"/>
              <a:gd name="connsiteY9194" fmla="*/ 2273292 h 4925960"/>
              <a:gd name="connsiteX9195" fmla="*/ 3823974 w 4699113"/>
              <a:gd name="connsiteY9195" fmla="*/ 2302931 h 4925960"/>
              <a:gd name="connsiteX9196" fmla="*/ 3823974 w 4699113"/>
              <a:gd name="connsiteY9196" fmla="*/ 2311823 h 4925960"/>
              <a:gd name="connsiteX9197" fmla="*/ 3823974 w 4699113"/>
              <a:gd name="connsiteY9197" fmla="*/ 2314786 h 4925960"/>
              <a:gd name="connsiteX9198" fmla="*/ 3827145 w 4699113"/>
              <a:gd name="connsiteY9198" fmla="*/ 2314786 h 4925960"/>
              <a:gd name="connsiteX9199" fmla="*/ 3827145 w 4699113"/>
              <a:gd name="connsiteY9199" fmla="*/ 2317750 h 4925960"/>
              <a:gd name="connsiteX9200" fmla="*/ 3849341 w 4699113"/>
              <a:gd name="connsiteY9200" fmla="*/ 2320714 h 4925960"/>
              <a:gd name="connsiteX9201" fmla="*/ 3871536 w 4699113"/>
              <a:gd name="connsiteY9201" fmla="*/ 2314786 h 4925960"/>
              <a:gd name="connsiteX9202" fmla="*/ 3874707 w 4699113"/>
              <a:gd name="connsiteY9202" fmla="*/ 2302931 h 4925960"/>
              <a:gd name="connsiteX9203" fmla="*/ 3884220 w 4699113"/>
              <a:gd name="connsiteY9203" fmla="*/ 2294039 h 4925960"/>
              <a:gd name="connsiteX9204" fmla="*/ 3884220 w 4699113"/>
              <a:gd name="connsiteY9204" fmla="*/ 2291076 h 4925960"/>
              <a:gd name="connsiteX9205" fmla="*/ 3884220 w 4699113"/>
              <a:gd name="connsiteY9205" fmla="*/ 2285148 h 4925960"/>
              <a:gd name="connsiteX9206" fmla="*/ 3884220 w 4699113"/>
              <a:gd name="connsiteY9206" fmla="*/ 2261437 h 4925960"/>
              <a:gd name="connsiteX9207" fmla="*/ 3871536 w 4699113"/>
              <a:gd name="connsiteY9207" fmla="*/ 2240690 h 4925960"/>
              <a:gd name="connsiteX9208" fmla="*/ 3865195 w 4699113"/>
              <a:gd name="connsiteY9208" fmla="*/ 2237726 h 4925960"/>
              <a:gd name="connsiteX9209" fmla="*/ 3862024 w 4699113"/>
              <a:gd name="connsiteY9209" fmla="*/ 2231798 h 4925960"/>
              <a:gd name="connsiteX9210" fmla="*/ 3846170 w 4699113"/>
              <a:gd name="connsiteY9210" fmla="*/ 2219943 h 4925960"/>
              <a:gd name="connsiteX9211" fmla="*/ 3846170 w 4699113"/>
              <a:gd name="connsiteY9211" fmla="*/ 2208087 h 4925960"/>
              <a:gd name="connsiteX9212" fmla="*/ 3846170 w 4699113"/>
              <a:gd name="connsiteY9212" fmla="*/ 2202159 h 4925960"/>
              <a:gd name="connsiteX9213" fmla="*/ 3842999 w 4699113"/>
              <a:gd name="connsiteY9213" fmla="*/ 2199195 h 4925960"/>
              <a:gd name="connsiteX9214" fmla="*/ 3836658 w 4699113"/>
              <a:gd name="connsiteY9214" fmla="*/ 2166593 h 4925960"/>
              <a:gd name="connsiteX9215" fmla="*/ 3858853 w 4699113"/>
              <a:gd name="connsiteY9215" fmla="*/ 2145846 h 4925960"/>
              <a:gd name="connsiteX9216" fmla="*/ 3868366 w 4699113"/>
              <a:gd name="connsiteY9216" fmla="*/ 2119171 h 4925960"/>
              <a:gd name="connsiteX9217" fmla="*/ 3893732 w 4699113"/>
              <a:gd name="connsiteY9217" fmla="*/ 2119171 h 4925960"/>
              <a:gd name="connsiteX9218" fmla="*/ 3906415 w 4699113"/>
              <a:gd name="connsiteY9218" fmla="*/ 2116207 h 4925960"/>
              <a:gd name="connsiteX9219" fmla="*/ 3912757 w 4699113"/>
              <a:gd name="connsiteY9219" fmla="*/ 2107315 h 4925960"/>
              <a:gd name="connsiteX9220" fmla="*/ 3915928 w 4699113"/>
              <a:gd name="connsiteY9220" fmla="*/ 2095460 h 4925960"/>
              <a:gd name="connsiteX9221" fmla="*/ 3928611 w 4699113"/>
              <a:gd name="connsiteY9221" fmla="*/ 2095460 h 4925960"/>
              <a:gd name="connsiteX9222" fmla="*/ 3931782 w 4699113"/>
              <a:gd name="connsiteY9222" fmla="*/ 2098424 h 4925960"/>
              <a:gd name="connsiteX9223" fmla="*/ 3934952 w 4699113"/>
              <a:gd name="connsiteY9223" fmla="*/ 2107315 h 4925960"/>
              <a:gd name="connsiteX9224" fmla="*/ 3934952 w 4699113"/>
              <a:gd name="connsiteY9224" fmla="*/ 2116207 h 4925960"/>
              <a:gd name="connsiteX9225" fmla="*/ 3928611 w 4699113"/>
              <a:gd name="connsiteY9225" fmla="*/ 2119171 h 4925960"/>
              <a:gd name="connsiteX9226" fmla="*/ 3919098 w 4699113"/>
              <a:gd name="connsiteY9226" fmla="*/ 2128062 h 4925960"/>
              <a:gd name="connsiteX9227" fmla="*/ 3909586 w 4699113"/>
              <a:gd name="connsiteY9227" fmla="*/ 2131026 h 4925960"/>
              <a:gd name="connsiteX9228" fmla="*/ 3906415 w 4699113"/>
              <a:gd name="connsiteY9228" fmla="*/ 2131026 h 4925960"/>
              <a:gd name="connsiteX9229" fmla="*/ 3903244 w 4699113"/>
              <a:gd name="connsiteY9229" fmla="*/ 2131026 h 4925960"/>
              <a:gd name="connsiteX9230" fmla="*/ 3893732 w 4699113"/>
              <a:gd name="connsiteY9230" fmla="*/ 2145846 h 4925960"/>
              <a:gd name="connsiteX9231" fmla="*/ 3881049 w 4699113"/>
              <a:gd name="connsiteY9231" fmla="*/ 2136954 h 4925960"/>
              <a:gd name="connsiteX9232" fmla="*/ 3874707 w 4699113"/>
              <a:gd name="connsiteY9232" fmla="*/ 2136954 h 4925960"/>
              <a:gd name="connsiteX9233" fmla="*/ 3874707 w 4699113"/>
              <a:gd name="connsiteY9233" fmla="*/ 2145846 h 4925960"/>
              <a:gd name="connsiteX9234" fmla="*/ 3874707 w 4699113"/>
              <a:gd name="connsiteY9234" fmla="*/ 2151773 h 4925960"/>
              <a:gd name="connsiteX9235" fmla="*/ 3884220 w 4699113"/>
              <a:gd name="connsiteY9235" fmla="*/ 2157701 h 4925960"/>
              <a:gd name="connsiteX9236" fmla="*/ 3890561 w 4699113"/>
              <a:gd name="connsiteY9236" fmla="*/ 2157701 h 4925960"/>
              <a:gd name="connsiteX9237" fmla="*/ 3896903 w 4699113"/>
              <a:gd name="connsiteY9237" fmla="*/ 2157701 h 4925960"/>
              <a:gd name="connsiteX9238" fmla="*/ 3915928 w 4699113"/>
              <a:gd name="connsiteY9238" fmla="*/ 2154737 h 4925960"/>
              <a:gd name="connsiteX9239" fmla="*/ 3938123 w 4699113"/>
              <a:gd name="connsiteY9239" fmla="*/ 2151773 h 4925960"/>
              <a:gd name="connsiteX9240" fmla="*/ 3938123 w 4699113"/>
              <a:gd name="connsiteY9240" fmla="*/ 2136954 h 4925960"/>
              <a:gd name="connsiteX9241" fmla="*/ 3953977 w 4699113"/>
              <a:gd name="connsiteY9241" fmla="*/ 2139918 h 4925960"/>
              <a:gd name="connsiteX9242" fmla="*/ 3973002 w 4699113"/>
              <a:gd name="connsiteY9242" fmla="*/ 2136954 h 4925960"/>
              <a:gd name="connsiteX9243" fmla="*/ 3995197 w 4699113"/>
              <a:gd name="connsiteY9243" fmla="*/ 2136954 h 4925960"/>
              <a:gd name="connsiteX9244" fmla="*/ 3979343 w 4699113"/>
              <a:gd name="connsiteY9244" fmla="*/ 2151773 h 4925960"/>
              <a:gd name="connsiteX9245" fmla="*/ 3963489 w 4699113"/>
              <a:gd name="connsiteY9245" fmla="*/ 2166593 h 4925960"/>
              <a:gd name="connsiteX9246" fmla="*/ 3982514 w 4699113"/>
              <a:gd name="connsiteY9246" fmla="*/ 2190304 h 4925960"/>
              <a:gd name="connsiteX9247" fmla="*/ 3985685 w 4699113"/>
              <a:gd name="connsiteY9247" fmla="*/ 2216979 h 4925960"/>
              <a:gd name="connsiteX9248" fmla="*/ 3979343 w 4699113"/>
              <a:gd name="connsiteY9248" fmla="*/ 2231798 h 4925960"/>
              <a:gd name="connsiteX9249" fmla="*/ 3963489 w 4699113"/>
              <a:gd name="connsiteY9249" fmla="*/ 2222906 h 4925960"/>
              <a:gd name="connsiteX9250" fmla="*/ 3950806 w 4699113"/>
              <a:gd name="connsiteY9250" fmla="*/ 2216979 h 4925960"/>
              <a:gd name="connsiteX9251" fmla="*/ 3931782 w 4699113"/>
              <a:gd name="connsiteY9251" fmla="*/ 2211051 h 4925960"/>
              <a:gd name="connsiteX9252" fmla="*/ 3928611 w 4699113"/>
              <a:gd name="connsiteY9252" fmla="*/ 2199195 h 4925960"/>
              <a:gd name="connsiteX9253" fmla="*/ 3915928 w 4699113"/>
              <a:gd name="connsiteY9253" fmla="*/ 2199195 h 4925960"/>
              <a:gd name="connsiteX9254" fmla="*/ 3903244 w 4699113"/>
              <a:gd name="connsiteY9254" fmla="*/ 2208087 h 4925960"/>
              <a:gd name="connsiteX9255" fmla="*/ 3903244 w 4699113"/>
              <a:gd name="connsiteY9255" fmla="*/ 2219943 h 4925960"/>
              <a:gd name="connsiteX9256" fmla="*/ 3915928 w 4699113"/>
              <a:gd name="connsiteY9256" fmla="*/ 2214015 h 4925960"/>
              <a:gd name="connsiteX9257" fmla="*/ 3931782 w 4699113"/>
              <a:gd name="connsiteY9257" fmla="*/ 2211051 h 4925960"/>
              <a:gd name="connsiteX9258" fmla="*/ 3934952 w 4699113"/>
              <a:gd name="connsiteY9258" fmla="*/ 2228834 h 4925960"/>
              <a:gd name="connsiteX9259" fmla="*/ 3950806 w 4699113"/>
              <a:gd name="connsiteY9259" fmla="*/ 2237726 h 4925960"/>
              <a:gd name="connsiteX9260" fmla="*/ 3969831 w 4699113"/>
              <a:gd name="connsiteY9260" fmla="*/ 2249581 h 4925960"/>
              <a:gd name="connsiteX9261" fmla="*/ 3969831 w 4699113"/>
              <a:gd name="connsiteY9261" fmla="*/ 2270328 h 4925960"/>
              <a:gd name="connsiteX9262" fmla="*/ 3953977 w 4699113"/>
              <a:gd name="connsiteY9262" fmla="*/ 2264401 h 4925960"/>
              <a:gd name="connsiteX9263" fmla="*/ 3938123 w 4699113"/>
              <a:gd name="connsiteY9263" fmla="*/ 2258473 h 4925960"/>
              <a:gd name="connsiteX9264" fmla="*/ 3934952 w 4699113"/>
              <a:gd name="connsiteY9264" fmla="*/ 2270328 h 4925960"/>
              <a:gd name="connsiteX9265" fmla="*/ 3938123 w 4699113"/>
              <a:gd name="connsiteY9265" fmla="*/ 2282184 h 4925960"/>
              <a:gd name="connsiteX9266" fmla="*/ 3976172 w 4699113"/>
              <a:gd name="connsiteY9266" fmla="*/ 2299967 h 4925960"/>
              <a:gd name="connsiteX9267" fmla="*/ 3998368 w 4699113"/>
              <a:gd name="connsiteY9267" fmla="*/ 2332570 h 4925960"/>
              <a:gd name="connsiteX9268" fmla="*/ 3998368 w 4699113"/>
              <a:gd name="connsiteY9268" fmla="*/ 2338497 h 4925960"/>
              <a:gd name="connsiteX9269" fmla="*/ 3998368 w 4699113"/>
              <a:gd name="connsiteY9269" fmla="*/ 2341461 h 4925960"/>
              <a:gd name="connsiteX9270" fmla="*/ 3992026 w 4699113"/>
              <a:gd name="connsiteY9270" fmla="*/ 2344425 h 4925960"/>
              <a:gd name="connsiteX9271" fmla="*/ 3985685 w 4699113"/>
              <a:gd name="connsiteY9271" fmla="*/ 2341461 h 4925960"/>
              <a:gd name="connsiteX9272" fmla="*/ 3973002 w 4699113"/>
              <a:gd name="connsiteY9272" fmla="*/ 2332570 h 4925960"/>
              <a:gd name="connsiteX9273" fmla="*/ 3953977 w 4699113"/>
              <a:gd name="connsiteY9273" fmla="*/ 2320714 h 4925960"/>
              <a:gd name="connsiteX9274" fmla="*/ 3950806 w 4699113"/>
              <a:gd name="connsiteY9274" fmla="*/ 2323678 h 4925960"/>
              <a:gd name="connsiteX9275" fmla="*/ 3941294 w 4699113"/>
              <a:gd name="connsiteY9275" fmla="*/ 2326642 h 4925960"/>
              <a:gd name="connsiteX9276" fmla="*/ 3941294 w 4699113"/>
              <a:gd name="connsiteY9276" fmla="*/ 2332570 h 4925960"/>
              <a:gd name="connsiteX9277" fmla="*/ 3941294 w 4699113"/>
              <a:gd name="connsiteY9277" fmla="*/ 2335534 h 4925960"/>
              <a:gd name="connsiteX9278" fmla="*/ 3957148 w 4699113"/>
              <a:gd name="connsiteY9278" fmla="*/ 2347389 h 4925960"/>
              <a:gd name="connsiteX9279" fmla="*/ 3976172 w 4699113"/>
              <a:gd name="connsiteY9279" fmla="*/ 2356281 h 4925960"/>
              <a:gd name="connsiteX9280" fmla="*/ 3982514 w 4699113"/>
              <a:gd name="connsiteY9280" fmla="*/ 2362209 h 4925960"/>
              <a:gd name="connsiteX9281" fmla="*/ 3982514 w 4699113"/>
              <a:gd name="connsiteY9281" fmla="*/ 2368136 h 4925960"/>
              <a:gd name="connsiteX9282" fmla="*/ 3979343 w 4699113"/>
              <a:gd name="connsiteY9282" fmla="*/ 2377028 h 4925960"/>
              <a:gd name="connsiteX9283" fmla="*/ 3969831 w 4699113"/>
              <a:gd name="connsiteY9283" fmla="*/ 2377028 h 4925960"/>
              <a:gd name="connsiteX9284" fmla="*/ 3969831 w 4699113"/>
              <a:gd name="connsiteY9284" fmla="*/ 2379992 h 4925960"/>
              <a:gd name="connsiteX9285" fmla="*/ 3969831 w 4699113"/>
              <a:gd name="connsiteY9285" fmla="*/ 2382956 h 4925960"/>
              <a:gd name="connsiteX9286" fmla="*/ 3973002 w 4699113"/>
              <a:gd name="connsiteY9286" fmla="*/ 2385919 h 4925960"/>
              <a:gd name="connsiteX9287" fmla="*/ 3976172 w 4699113"/>
              <a:gd name="connsiteY9287" fmla="*/ 2385919 h 4925960"/>
              <a:gd name="connsiteX9288" fmla="*/ 3995197 w 4699113"/>
              <a:gd name="connsiteY9288" fmla="*/ 2397775 h 4925960"/>
              <a:gd name="connsiteX9289" fmla="*/ 4017393 w 4699113"/>
              <a:gd name="connsiteY9289" fmla="*/ 2403703 h 4925960"/>
              <a:gd name="connsiteX9290" fmla="*/ 4020564 w 4699113"/>
              <a:gd name="connsiteY9290" fmla="*/ 2403703 h 4925960"/>
              <a:gd name="connsiteX9291" fmla="*/ 4020564 w 4699113"/>
              <a:gd name="connsiteY9291" fmla="*/ 2406667 h 4925960"/>
              <a:gd name="connsiteX9292" fmla="*/ 4020564 w 4699113"/>
              <a:gd name="connsiteY9292" fmla="*/ 2415558 h 4925960"/>
              <a:gd name="connsiteX9293" fmla="*/ 4020564 w 4699113"/>
              <a:gd name="connsiteY9293" fmla="*/ 2421486 h 4925960"/>
              <a:gd name="connsiteX9294" fmla="*/ 4023734 w 4699113"/>
              <a:gd name="connsiteY9294" fmla="*/ 2436306 h 4925960"/>
              <a:gd name="connsiteX9295" fmla="*/ 4023734 w 4699113"/>
              <a:gd name="connsiteY9295" fmla="*/ 2445197 h 4925960"/>
              <a:gd name="connsiteX9296" fmla="*/ 4033247 w 4699113"/>
              <a:gd name="connsiteY9296" fmla="*/ 2457052 h 4925960"/>
              <a:gd name="connsiteX9297" fmla="*/ 4036418 w 4699113"/>
              <a:gd name="connsiteY9297" fmla="*/ 2465944 h 4925960"/>
              <a:gd name="connsiteX9298" fmla="*/ 4033247 w 4699113"/>
              <a:gd name="connsiteY9298" fmla="*/ 2471872 h 4925960"/>
              <a:gd name="connsiteX9299" fmla="*/ 4026905 w 4699113"/>
              <a:gd name="connsiteY9299" fmla="*/ 2477800 h 4925960"/>
              <a:gd name="connsiteX9300" fmla="*/ 4020564 w 4699113"/>
              <a:gd name="connsiteY9300" fmla="*/ 2489655 h 4925960"/>
              <a:gd name="connsiteX9301" fmla="*/ 4004710 w 4699113"/>
              <a:gd name="connsiteY9301" fmla="*/ 2492619 h 4925960"/>
              <a:gd name="connsiteX9302" fmla="*/ 3995197 w 4699113"/>
              <a:gd name="connsiteY9302" fmla="*/ 2480763 h 4925960"/>
              <a:gd name="connsiteX9303" fmla="*/ 3995197 w 4699113"/>
              <a:gd name="connsiteY9303" fmla="*/ 2462980 h 4925960"/>
              <a:gd name="connsiteX9304" fmla="*/ 3982514 w 4699113"/>
              <a:gd name="connsiteY9304" fmla="*/ 2460016 h 4925960"/>
              <a:gd name="connsiteX9305" fmla="*/ 3969831 w 4699113"/>
              <a:gd name="connsiteY9305" fmla="*/ 2451125 h 4925960"/>
              <a:gd name="connsiteX9306" fmla="*/ 3960318 w 4699113"/>
              <a:gd name="connsiteY9306" fmla="*/ 2460016 h 4925960"/>
              <a:gd name="connsiteX9307" fmla="*/ 3960318 w 4699113"/>
              <a:gd name="connsiteY9307" fmla="*/ 2465944 h 4925960"/>
              <a:gd name="connsiteX9308" fmla="*/ 3976172 w 4699113"/>
              <a:gd name="connsiteY9308" fmla="*/ 2486691 h 4925960"/>
              <a:gd name="connsiteX9309" fmla="*/ 4001539 w 4699113"/>
              <a:gd name="connsiteY9309" fmla="*/ 2498547 h 4925960"/>
              <a:gd name="connsiteX9310" fmla="*/ 4007880 w 4699113"/>
              <a:gd name="connsiteY9310" fmla="*/ 2498547 h 4925960"/>
              <a:gd name="connsiteX9311" fmla="*/ 4017393 w 4699113"/>
              <a:gd name="connsiteY9311" fmla="*/ 2501510 h 4925960"/>
              <a:gd name="connsiteX9312" fmla="*/ 4026905 w 4699113"/>
              <a:gd name="connsiteY9312" fmla="*/ 2534113 h 4925960"/>
              <a:gd name="connsiteX9313" fmla="*/ 4036418 w 4699113"/>
              <a:gd name="connsiteY9313" fmla="*/ 2572643 h 4925960"/>
              <a:gd name="connsiteX9314" fmla="*/ 4045930 w 4699113"/>
              <a:gd name="connsiteY9314" fmla="*/ 2587463 h 4925960"/>
              <a:gd name="connsiteX9315" fmla="*/ 4049101 w 4699113"/>
              <a:gd name="connsiteY9315" fmla="*/ 2605246 h 4925960"/>
              <a:gd name="connsiteX9316" fmla="*/ 4055442 w 4699113"/>
              <a:gd name="connsiteY9316" fmla="*/ 2634885 h 4925960"/>
              <a:gd name="connsiteX9317" fmla="*/ 4049101 w 4699113"/>
              <a:gd name="connsiteY9317" fmla="*/ 2667487 h 4925960"/>
              <a:gd name="connsiteX9318" fmla="*/ 4055442 w 4699113"/>
              <a:gd name="connsiteY9318" fmla="*/ 2673415 h 4925960"/>
              <a:gd name="connsiteX9319" fmla="*/ 4061784 w 4699113"/>
              <a:gd name="connsiteY9319" fmla="*/ 2676379 h 4925960"/>
              <a:gd name="connsiteX9320" fmla="*/ 4071296 w 4699113"/>
              <a:gd name="connsiteY9320" fmla="*/ 2679343 h 4925960"/>
              <a:gd name="connsiteX9321" fmla="*/ 4071296 w 4699113"/>
              <a:gd name="connsiteY9321" fmla="*/ 2694162 h 4925960"/>
              <a:gd name="connsiteX9322" fmla="*/ 4068126 w 4699113"/>
              <a:gd name="connsiteY9322" fmla="*/ 2717874 h 4925960"/>
              <a:gd name="connsiteX9323" fmla="*/ 4083980 w 4699113"/>
              <a:gd name="connsiteY9323" fmla="*/ 2735657 h 4925960"/>
              <a:gd name="connsiteX9324" fmla="*/ 4103004 w 4699113"/>
              <a:gd name="connsiteY9324" fmla="*/ 2759368 h 4925960"/>
              <a:gd name="connsiteX9325" fmla="*/ 4112516 w 4699113"/>
              <a:gd name="connsiteY9325" fmla="*/ 2791970 h 4925960"/>
              <a:gd name="connsiteX9326" fmla="*/ 4122029 w 4699113"/>
              <a:gd name="connsiteY9326" fmla="*/ 2818645 h 4925960"/>
              <a:gd name="connsiteX9327" fmla="*/ 4131541 w 4699113"/>
              <a:gd name="connsiteY9327" fmla="*/ 2845320 h 4925960"/>
              <a:gd name="connsiteX9328" fmla="*/ 4134712 w 4699113"/>
              <a:gd name="connsiteY9328" fmla="*/ 2883850 h 4925960"/>
              <a:gd name="connsiteX9329" fmla="*/ 4122029 w 4699113"/>
              <a:gd name="connsiteY9329" fmla="*/ 2919417 h 4925960"/>
              <a:gd name="connsiteX9330" fmla="*/ 4093492 w 4699113"/>
              <a:gd name="connsiteY9330" fmla="*/ 2851248 h 4925960"/>
              <a:gd name="connsiteX9331" fmla="*/ 4071296 w 4699113"/>
              <a:gd name="connsiteY9331" fmla="*/ 2780115 h 4925960"/>
              <a:gd name="connsiteX9332" fmla="*/ 4077638 w 4699113"/>
              <a:gd name="connsiteY9332" fmla="*/ 2771223 h 4925960"/>
              <a:gd name="connsiteX9333" fmla="*/ 4077638 w 4699113"/>
              <a:gd name="connsiteY9333" fmla="*/ 2759368 h 4925960"/>
              <a:gd name="connsiteX9334" fmla="*/ 4077638 w 4699113"/>
              <a:gd name="connsiteY9334" fmla="*/ 2747512 h 4925960"/>
              <a:gd name="connsiteX9335" fmla="*/ 4068126 w 4699113"/>
              <a:gd name="connsiteY9335" fmla="*/ 2738620 h 4925960"/>
              <a:gd name="connsiteX9336" fmla="*/ 4055442 w 4699113"/>
              <a:gd name="connsiteY9336" fmla="*/ 2750476 h 4925960"/>
              <a:gd name="connsiteX9337" fmla="*/ 4055442 w 4699113"/>
              <a:gd name="connsiteY9337" fmla="*/ 2762332 h 4925960"/>
              <a:gd name="connsiteX9338" fmla="*/ 4061784 w 4699113"/>
              <a:gd name="connsiteY9338" fmla="*/ 2791970 h 4925960"/>
              <a:gd name="connsiteX9339" fmla="*/ 4068126 w 4699113"/>
              <a:gd name="connsiteY9339" fmla="*/ 2818645 h 4925960"/>
              <a:gd name="connsiteX9340" fmla="*/ 4109346 w 4699113"/>
              <a:gd name="connsiteY9340" fmla="*/ 2928308 h 4925960"/>
              <a:gd name="connsiteX9341" fmla="*/ 4147395 w 4699113"/>
              <a:gd name="connsiteY9341" fmla="*/ 3040936 h 4925960"/>
              <a:gd name="connsiteX9342" fmla="*/ 4166420 w 4699113"/>
              <a:gd name="connsiteY9342" fmla="*/ 3103177 h 4925960"/>
              <a:gd name="connsiteX9343" fmla="*/ 4188616 w 4699113"/>
              <a:gd name="connsiteY9343" fmla="*/ 3156527 h 4925960"/>
              <a:gd name="connsiteX9344" fmla="*/ 4223494 w 4699113"/>
              <a:gd name="connsiteY9344" fmla="*/ 3278046 h 4925960"/>
              <a:gd name="connsiteX9345" fmla="*/ 4264714 w 4699113"/>
              <a:gd name="connsiteY9345" fmla="*/ 3399565 h 4925960"/>
              <a:gd name="connsiteX9346" fmla="*/ 4280568 w 4699113"/>
              <a:gd name="connsiteY9346" fmla="*/ 3432167 h 4925960"/>
              <a:gd name="connsiteX9347" fmla="*/ 4290081 w 4699113"/>
              <a:gd name="connsiteY9347" fmla="*/ 3464770 h 4925960"/>
              <a:gd name="connsiteX9348" fmla="*/ 4302764 w 4699113"/>
              <a:gd name="connsiteY9348" fmla="*/ 3482553 h 4925960"/>
              <a:gd name="connsiteX9349" fmla="*/ 4318618 w 4699113"/>
              <a:gd name="connsiteY9349" fmla="*/ 3467734 h 4925960"/>
              <a:gd name="connsiteX9350" fmla="*/ 4318618 w 4699113"/>
              <a:gd name="connsiteY9350" fmla="*/ 3464770 h 4925960"/>
              <a:gd name="connsiteX9351" fmla="*/ 4318618 w 4699113"/>
              <a:gd name="connsiteY9351" fmla="*/ 3461806 h 4925960"/>
              <a:gd name="connsiteX9352" fmla="*/ 4318618 w 4699113"/>
              <a:gd name="connsiteY9352" fmla="*/ 3458842 h 4925960"/>
              <a:gd name="connsiteX9353" fmla="*/ 4318618 w 4699113"/>
              <a:gd name="connsiteY9353" fmla="*/ 3455878 h 4925960"/>
              <a:gd name="connsiteX9354" fmla="*/ 4312276 w 4699113"/>
              <a:gd name="connsiteY9354" fmla="*/ 3446987 h 4925960"/>
              <a:gd name="connsiteX9355" fmla="*/ 4309106 w 4699113"/>
              <a:gd name="connsiteY9355" fmla="*/ 3444023 h 4925960"/>
              <a:gd name="connsiteX9356" fmla="*/ 4290081 w 4699113"/>
              <a:gd name="connsiteY9356" fmla="*/ 3438095 h 4925960"/>
              <a:gd name="connsiteX9357" fmla="*/ 4299594 w 4699113"/>
              <a:gd name="connsiteY9357" fmla="*/ 3423276 h 4925960"/>
              <a:gd name="connsiteX9358" fmla="*/ 4299594 w 4699113"/>
              <a:gd name="connsiteY9358" fmla="*/ 3402528 h 4925960"/>
              <a:gd name="connsiteX9359" fmla="*/ 4283740 w 4699113"/>
              <a:gd name="connsiteY9359" fmla="*/ 3384745 h 4925960"/>
              <a:gd name="connsiteX9360" fmla="*/ 4277398 w 4699113"/>
              <a:gd name="connsiteY9360" fmla="*/ 3381781 h 4925960"/>
              <a:gd name="connsiteX9361" fmla="*/ 4274227 w 4699113"/>
              <a:gd name="connsiteY9361" fmla="*/ 3375854 h 4925960"/>
              <a:gd name="connsiteX9362" fmla="*/ 4252032 w 4699113"/>
              <a:gd name="connsiteY9362" fmla="*/ 3319540 h 4925960"/>
              <a:gd name="connsiteX9363" fmla="*/ 4236178 w 4699113"/>
              <a:gd name="connsiteY9363" fmla="*/ 3266190 h 4925960"/>
              <a:gd name="connsiteX9364" fmla="*/ 4236178 w 4699113"/>
              <a:gd name="connsiteY9364" fmla="*/ 3233588 h 4925960"/>
              <a:gd name="connsiteX9365" fmla="*/ 4252032 w 4699113"/>
              <a:gd name="connsiteY9365" fmla="*/ 3206913 h 4925960"/>
              <a:gd name="connsiteX9366" fmla="*/ 4274227 w 4699113"/>
              <a:gd name="connsiteY9366" fmla="*/ 3272118 h 4925960"/>
              <a:gd name="connsiteX9367" fmla="*/ 4296422 w 4699113"/>
              <a:gd name="connsiteY9367" fmla="*/ 3337323 h 4925960"/>
              <a:gd name="connsiteX9368" fmla="*/ 4290081 w 4699113"/>
              <a:gd name="connsiteY9368" fmla="*/ 3358070 h 4925960"/>
              <a:gd name="connsiteX9369" fmla="*/ 4296422 w 4699113"/>
              <a:gd name="connsiteY9369" fmla="*/ 3378817 h 4925960"/>
              <a:gd name="connsiteX9370" fmla="*/ 4305935 w 4699113"/>
              <a:gd name="connsiteY9370" fmla="*/ 3372890 h 4925960"/>
              <a:gd name="connsiteX9371" fmla="*/ 4305935 w 4699113"/>
              <a:gd name="connsiteY9371" fmla="*/ 3363998 h 4925960"/>
              <a:gd name="connsiteX9372" fmla="*/ 4309106 w 4699113"/>
              <a:gd name="connsiteY9372" fmla="*/ 3396601 h 4925960"/>
              <a:gd name="connsiteX9373" fmla="*/ 4309106 w 4699113"/>
              <a:gd name="connsiteY9373" fmla="*/ 3426239 h 4925960"/>
              <a:gd name="connsiteX9374" fmla="*/ 4321789 w 4699113"/>
              <a:gd name="connsiteY9374" fmla="*/ 3423276 h 4925960"/>
              <a:gd name="connsiteX9375" fmla="*/ 4321789 w 4699113"/>
              <a:gd name="connsiteY9375" fmla="*/ 3417348 h 4925960"/>
              <a:gd name="connsiteX9376" fmla="*/ 4328130 w 4699113"/>
              <a:gd name="connsiteY9376" fmla="*/ 3423276 h 4925960"/>
              <a:gd name="connsiteX9377" fmla="*/ 4331301 w 4699113"/>
              <a:gd name="connsiteY9377" fmla="*/ 3435131 h 4925960"/>
              <a:gd name="connsiteX9378" fmla="*/ 4334472 w 4699113"/>
              <a:gd name="connsiteY9378" fmla="*/ 3444023 h 4925960"/>
              <a:gd name="connsiteX9379" fmla="*/ 4340814 w 4699113"/>
              <a:gd name="connsiteY9379" fmla="*/ 3452914 h 4925960"/>
              <a:gd name="connsiteX9380" fmla="*/ 4340814 w 4699113"/>
              <a:gd name="connsiteY9380" fmla="*/ 3455878 h 4925960"/>
              <a:gd name="connsiteX9381" fmla="*/ 4343984 w 4699113"/>
              <a:gd name="connsiteY9381" fmla="*/ 3458842 h 4925960"/>
              <a:gd name="connsiteX9382" fmla="*/ 4343984 w 4699113"/>
              <a:gd name="connsiteY9382" fmla="*/ 3479589 h 4925960"/>
              <a:gd name="connsiteX9383" fmla="*/ 4350326 w 4699113"/>
              <a:gd name="connsiteY9383" fmla="*/ 3497372 h 4925960"/>
              <a:gd name="connsiteX9384" fmla="*/ 4366180 w 4699113"/>
              <a:gd name="connsiteY9384" fmla="*/ 3544794 h 4925960"/>
              <a:gd name="connsiteX9385" fmla="*/ 4366180 w 4699113"/>
              <a:gd name="connsiteY9385" fmla="*/ 3595180 h 4925960"/>
              <a:gd name="connsiteX9386" fmla="*/ 4375692 w 4699113"/>
              <a:gd name="connsiteY9386" fmla="*/ 3601108 h 4925960"/>
              <a:gd name="connsiteX9387" fmla="*/ 4388376 w 4699113"/>
              <a:gd name="connsiteY9387" fmla="*/ 3598144 h 4925960"/>
              <a:gd name="connsiteX9388" fmla="*/ 4385204 w 4699113"/>
              <a:gd name="connsiteY9388" fmla="*/ 3621855 h 4925960"/>
              <a:gd name="connsiteX9389" fmla="*/ 4356668 w 4699113"/>
              <a:gd name="connsiteY9389" fmla="*/ 3615927 h 4925960"/>
              <a:gd name="connsiteX9390" fmla="*/ 4356668 w 4699113"/>
              <a:gd name="connsiteY9390" fmla="*/ 3618891 h 4925960"/>
              <a:gd name="connsiteX9391" fmla="*/ 4353496 w 4699113"/>
              <a:gd name="connsiteY9391" fmla="*/ 3621855 h 4925960"/>
              <a:gd name="connsiteX9392" fmla="*/ 4350326 w 4699113"/>
              <a:gd name="connsiteY9392" fmla="*/ 3618891 h 4925960"/>
              <a:gd name="connsiteX9393" fmla="*/ 4343984 w 4699113"/>
              <a:gd name="connsiteY9393" fmla="*/ 3589253 h 4925960"/>
              <a:gd name="connsiteX9394" fmla="*/ 4334472 w 4699113"/>
              <a:gd name="connsiteY9394" fmla="*/ 3565542 h 4925960"/>
              <a:gd name="connsiteX9395" fmla="*/ 4331301 w 4699113"/>
              <a:gd name="connsiteY9395" fmla="*/ 3556650 h 4925960"/>
              <a:gd name="connsiteX9396" fmla="*/ 4321789 w 4699113"/>
              <a:gd name="connsiteY9396" fmla="*/ 3547758 h 4925960"/>
              <a:gd name="connsiteX9397" fmla="*/ 4340814 w 4699113"/>
              <a:gd name="connsiteY9397" fmla="*/ 3610000 h 4925960"/>
              <a:gd name="connsiteX9398" fmla="*/ 4356668 w 4699113"/>
              <a:gd name="connsiteY9398" fmla="*/ 3672241 h 4925960"/>
              <a:gd name="connsiteX9399" fmla="*/ 4369350 w 4699113"/>
              <a:gd name="connsiteY9399" fmla="*/ 3660386 h 4925960"/>
              <a:gd name="connsiteX9400" fmla="*/ 4378863 w 4699113"/>
              <a:gd name="connsiteY9400" fmla="*/ 3648530 h 4925960"/>
              <a:gd name="connsiteX9401" fmla="*/ 4391546 w 4699113"/>
              <a:gd name="connsiteY9401" fmla="*/ 3660386 h 4925960"/>
              <a:gd name="connsiteX9402" fmla="*/ 4401058 w 4699113"/>
              <a:gd name="connsiteY9402" fmla="*/ 3666313 h 4925960"/>
              <a:gd name="connsiteX9403" fmla="*/ 4410571 w 4699113"/>
              <a:gd name="connsiteY9403" fmla="*/ 3669277 h 4925960"/>
              <a:gd name="connsiteX9404" fmla="*/ 4410571 w 4699113"/>
              <a:gd name="connsiteY9404" fmla="*/ 3678169 h 4925960"/>
              <a:gd name="connsiteX9405" fmla="*/ 4416912 w 4699113"/>
              <a:gd name="connsiteY9405" fmla="*/ 3690024 h 4925960"/>
              <a:gd name="connsiteX9406" fmla="*/ 4432766 w 4699113"/>
              <a:gd name="connsiteY9406" fmla="*/ 3684097 h 4925960"/>
              <a:gd name="connsiteX9407" fmla="*/ 4451792 w 4699113"/>
              <a:gd name="connsiteY9407" fmla="*/ 3672241 h 4925960"/>
              <a:gd name="connsiteX9408" fmla="*/ 4467645 w 4699113"/>
              <a:gd name="connsiteY9408" fmla="*/ 3690024 h 4925960"/>
              <a:gd name="connsiteX9409" fmla="*/ 4483499 w 4699113"/>
              <a:gd name="connsiteY9409" fmla="*/ 3690024 h 4925960"/>
              <a:gd name="connsiteX9410" fmla="*/ 4502524 w 4699113"/>
              <a:gd name="connsiteY9410" fmla="*/ 3692988 h 4925960"/>
              <a:gd name="connsiteX9411" fmla="*/ 4518378 w 4699113"/>
              <a:gd name="connsiteY9411" fmla="*/ 3701880 h 4925960"/>
              <a:gd name="connsiteX9412" fmla="*/ 4518378 w 4699113"/>
              <a:gd name="connsiteY9412" fmla="*/ 3719663 h 4925960"/>
              <a:gd name="connsiteX9413" fmla="*/ 4515207 w 4699113"/>
              <a:gd name="connsiteY9413" fmla="*/ 3722627 h 4925960"/>
              <a:gd name="connsiteX9414" fmla="*/ 4518378 w 4699113"/>
              <a:gd name="connsiteY9414" fmla="*/ 3725591 h 4925960"/>
              <a:gd name="connsiteX9415" fmla="*/ 4524720 w 4699113"/>
              <a:gd name="connsiteY9415" fmla="*/ 3755230 h 4925960"/>
              <a:gd name="connsiteX9416" fmla="*/ 4518378 w 4699113"/>
              <a:gd name="connsiteY9416" fmla="*/ 3787832 h 4925960"/>
              <a:gd name="connsiteX9417" fmla="*/ 4515207 w 4699113"/>
              <a:gd name="connsiteY9417" fmla="*/ 3787832 h 4925960"/>
              <a:gd name="connsiteX9418" fmla="*/ 4508866 w 4699113"/>
              <a:gd name="connsiteY9418" fmla="*/ 3790796 h 4925960"/>
              <a:gd name="connsiteX9419" fmla="*/ 4499353 w 4699113"/>
              <a:gd name="connsiteY9419" fmla="*/ 3796724 h 4925960"/>
              <a:gd name="connsiteX9420" fmla="*/ 4483499 w 4699113"/>
              <a:gd name="connsiteY9420" fmla="*/ 3793760 h 4925960"/>
              <a:gd name="connsiteX9421" fmla="*/ 4473987 w 4699113"/>
              <a:gd name="connsiteY9421" fmla="*/ 3790796 h 4925960"/>
              <a:gd name="connsiteX9422" fmla="*/ 4464474 w 4699113"/>
              <a:gd name="connsiteY9422" fmla="*/ 3793760 h 4925960"/>
              <a:gd name="connsiteX9423" fmla="*/ 4464474 w 4699113"/>
              <a:gd name="connsiteY9423" fmla="*/ 3805615 h 4925960"/>
              <a:gd name="connsiteX9424" fmla="*/ 4477158 w 4699113"/>
              <a:gd name="connsiteY9424" fmla="*/ 3811543 h 4925960"/>
              <a:gd name="connsiteX9425" fmla="*/ 4493012 w 4699113"/>
              <a:gd name="connsiteY9425" fmla="*/ 3823399 h 4925960"/>
              <a:gd name="connsiteX9426" fmla="*/ 4499353 w 4699113"/>
              <a:gd name="connsiteY9426" fmla="*/ 3835254 h 4925960"/>
              <a:gd name="connsiteX9427" fmla="*/ 4508866 w 4699113"/>
              <a:gd name="connsiteY9427" fmla="*/ 3858965 h 4925960"/>
              <a:gd name="connsiteX9428" fmla="*/ 4518378 w 4699113"/>
              <a:gd name="connsiteY9428" fmla="*/ 3885640 h 4925960"/>
              <a:gd name="connsiteX9429" fmla="*/ 4521548 w 4699113"/>
              <a:gd name="connsiteY9429" fmla="*/ 3891568 h 4925960"/>
              <a:gd name="connsiteX9430" fmla="*/ 4521548 w 4699113"/>
              <a:gd name="connsiteY9430" fmla="*/ 3900459 h 4925960"/>
              <a:gd name="connsiteX9431" fmla="*/ 4524720 w 4699113"/>
              <a:gd name="connsiteY9431" fmla="*/ 3915279 h 4925960"/>
              <a:gd name="connsiteX9432" fmla="*/ 4505694 w 4699113"/>
              <a:gd name="connsiteY9432" fmla="*/ 3915279 h 4925960"/>
              <a:gd name="connsiteX9433" fmla="*/ 4499353 w 4699113"/>
              <a:gd name="connsiteY9433" fmla="*/ 3918243 h 4925960"/>
              <a:gd name="connsiteX9434" fmla="*/ 4502524 w 4699113"/>
              <a:gd name="connsiteY9434" fmla="*/ 3930098 h 4925960"/>
              <a:gd name="connsiteX9435" fmla="*/ 4505694 w 4699113"/>
              <a:gd name="connsiteY9435" fmla="*/ 3936026 h 4925960"/>
              <a:gd name="connsiteX9436" fmla="*/ 4508866 w 4699113"/>
              <a:gd name="connsiteY9436" fmla="*/ 3941954 h 4925960"/>
              <a:gd name="connsiteX9437" fmla="*/ 4531061 w 4699113"/>
              <a:gd name="connsiteY9437" fmla="*/ 3977520 h 4925960"/>
              <a:gd name="connsiteX9438" fmla="*/ 4559598 w 4699113"/>
              <a:gd name="connsiteY9438" fmla="*/ 4013087 h 4925960"/>
              <a:gd name="connsiteX9439" fmla="*/ 4559598 w 4699113"/>
              <a:gd name="connsiteY9439" fmla="*/ 4016051 h 4925960"/>
              <a:gd name="connsiteX9440" fmla="*/ 4565940 w 4699113"/>
              <a:gd name="connsiteY9440" fmla="*/ 4045689 h 4925960"/>
              <a:gd name="connsiteX9441" fmla="*/ 4546915 w 4699113"/>
              <a:gd name="connsiteY9441" fmla="*/ 4075328 h 4925960"/>
              <a:gd name="connsiteX9442" fmla="*/ 4543744 w 4699113"/>
              <a:gd name="connsiteY9442" fmla="*/ 4078292 h 4925960"/>
              <a:gd name="connsiteX9443" fmla="*/ 4559598 w 4699113"/>
              <a:gd name="connsiteY9443" fmla="*/ 4093111 h 4925960"/>
              <a:gd name="connsiteX9444" fmla="*/ 4559598 w 4699113"/>
              <a:gd name="connsiteY9444" fmla="*/ 4116822 h 4925960"/>
              <a:gd name="connsiteX9445" fmla="*/ 4562769 w 4699113"/>
              <a:gd name="connsiteY9445" fmla="*/ 4122750 h 4925960"/>
              <a:gd name="connsiteX9446" fmla="*/ 4569110 w 4699113"/>
              <a:gd name="connsiteY9446" fmla="*/ 4128678 h 4925960"/>
              <a:gd name="connsiteX9447" fmla="*/ 4572282 w 4699113"/>
              <a:gd name="connsiteY9447" fmla="*/ 4134606 h 4925960"/>
              <a:gd name="connsiteX9448" fmla="*/ 4569110 w 4699113"/>
              <a:gd name="connsiteY9448" fmla="*/ 4137569 h 4925960"/>
              <a:gd name="connsiteX9449" fmla="*/ 4543744 w 4699113"/>
              <a:gd name="connsiteY9449" fmla="*/ 4149425 h 4925960"/>
              <a:gd name="connsiteX9450" fmla="*/ 4518378 w 4699113"/>
              <a:gd name="connsiteY9450" fmla="*/ 4140533 h 4925960"/>
              <a:gd name="connsiteX9451" fmla="*/ 4518378 w 4699113"/>
              <a:gd name="connsiteY9451" fmla="*/ 4158317 h 4925960"/>
              <a:gd name="connsiteX9452" fmla="*/ 4531061 w 4699113"/>
              <a:gd name="connsiteY9452" fmla="*/ 4167208 h 4925960"/>
              <a:gd name="connsiteX9453" fmla="*/ 4550086 w 4699113"/>
              <a:gd name="connsiteY9453" fmla="*/ 4179064 h 4925960"/>
              <a:gd name="connsiteX9454" fmla="*/ 4550086 w 4699113"/>
              <a:gd name="connsiteY9454" fmla="*/ 4199811 h 4925960"/>
              <a:gd name="connsiteX9455" fmla="*/ 4562769 w 4699113"/>
              <a:gd name="connsiteY9455" fmla="*/ 4244269 h 4925960"/>
              <a:gd name="connsiteX9456" fmla="*/ 4565940 w 4699113"/>
              <a:gd name="connsiteY9456" fmla="*/ 4291691 h 4925960"/>
              <a:gd name="connsiteX9457" fmla="*/ 4569110 w 4699113"/>
              <a:gd name="connsiteY9457" fmla="*/ 4312438 h 4925960"/>
              <a:gd name="connsiteX9458" fmla="*/ 4569110 w 4699113"/>
              <a:gd name="connsiteY9458" fmla="*/ 4333185 h 4925960"/>
              <a:gd name="connsiteX9459" fmla="*/ 4569110 w 4699113"/>
              <a:gd name="connsiteY9459" fmla="*/ 4342077 h 4925960"/>
              <a:gd name="connsiteX9460" fmla="*/ 4569110 w 4699113"/>
              <a:gd name="connsiteY9460" fmla="*/ 4350969 h 4925960"/>
              <a:gd name="connsiteX9461" fmla="*/ 4569110 w 4699113"/>
              <a:gd name="connsiteY9461" fmla="*/ 4365788 h 4925960"/>
              <a:gd name="connsiteX9462" fmla="*/ 4572282 w 4699113"/>
              <a:gd name="connsiteY9462" fmla="*/ 4383571 h 4925960"/>
              <a:gd name="connsiteX9463" fmla="*/ 4594477 w 4699113"/>
              <a:gd name="connsiteY9463" fmla="*/ 4395427 h 4925960"/>
              <a:gd name="connsiteX9464" fmla="*/ 4619843 w 4699113"/>
              <a:gd name="connsiteY9464" fmla="*/ 4410246 h 4925960"/>
              <a:gd name="connsiteX9465" fmla="*/ 4638868 w 4699113"/>
              <a:gd name="connsiteY9465" fmla="*/ 4425065 h 4925960"/>
              <a:gd name="connsiteX9466" fmla="*/ 4626185 w 4699113"/>
              <a:gd name="connsiteY9466" fmla="*/ 4439885 h 4925960"/>
              <a:gd name="connsiteX9467" fmla="*/ 4616672 w 4699113"/>
              <a:gd name="connsiteY9467" fmla="*/ 4448776 h 4925960"/>
              <a:gd name="connsiteX9468" fmla="*/ 4616672 w 4699113"/>
              <a:gd name="connsiteY9468" fmla="*/ 4454704 h 4925960"/>
              <a:gd name="connsiteX9469" fmla="*/ 4635697 w 4699113"/>
              <a:gd name="connsiteY9469" fmla="*/ 4466560 h 4925960"/>
              <a:gd name="connsiteX9470" fmla="*/ 4657892 w 4699113"/>
              <a:gd name="connsiteY9470" fmla="*/ 4466560 h 4925960"/>
              <a:gd name="connsiteX9471" fmla="*/ 4664234 w 4699113"/>
              <a:gd name="connsiteY9471" fmla="*/ 4457668 h 4925960"/>
              <a:gd name="connsiteX9472" fmla="*/ 4673746 w 4699113"/>
              <a:gd name="connsiteY9472" fmla="*/ 4457668 h 4925960"/>
              <a:gd name="connsiteX9473" fmla="*/ 4680088 w 4699113"/>
              <a:gd name="connsiteY9473" fmla="*/ 4466560 h 4925960"/>
              <a:gd name="connsiteX9474" fmla="*/ 4680088 w 4699113"/>
              <a:gd name="connsiteY9474" fmla="*/ 4478415 h 4925960"/>
              <a:gd name="connsiteX9475" fmla="*/ 4680088 w 4699113"/>
              <a:gd name="connsiteY9475" fmla="*/ 4490271 h 4925960"/>
              <a:gd name="connsiteX9476" fmla="*/ 4686430 w 4699113"/>
              <a:gd name="connsiteY9476" fmla="*/ 4502126 h 4925960"/>
              <a:gd name="connsiteX9477" fmla="*/ 4699113 w 4699113"/>
              <a:gd name="connsiteY9477" fmla="*/ 4531765 h 4925960"/>
              <a:gd name="connsiteX9478" fmla="*/ 4692772 w 4699113"/>
              <a:gd name="connsiteY9478" fmla="*/ 4552512 h 4925960"/>
              <a:gd name="connsiteX9479" fmla="*/ 4661064 w 4699113"/>
              <a:gd name="connsiteY9479" fmla="*/ 4555476 h 4925960"/>
              <a:gd name="connsiteX9480" fmla="*/ 4635697 w 4699113"/>
              <a:gd name="connsiteY9480" fmla="*/ 4537693 h 4925960"/>
              <a:gd name="connsiteX9481" fmla="*/ 4616672 w 4699113"/>
              <a:gd name="connsiteY9481" fmla="*/ 4516946 h 4925960"/>
              <a:gd name="connsiteX9482" fmla="*/ 4588136 w 4699113"/>
              <a:gd name="connsiteY9482" fmla="*/ 4513982 h 4925960"/>
              <a:gd name="connsiteX9483" fmla="*/ 4594477 w 4699113"/>
              <a:gd name="connsiteY9483" fmla="*/ 4558440 h 4925960"/>
              <a:gd name="connsiteX9484" fmla="*/ 4597648 w 4699113"/>
              <a:gd name="connsiteY9484" fmla="*/ 4599934 h 4925960"/>
              <a:gd name="connsiteX9485" fmla="*/ 4597648 w 4699113"/>
              <a:gd name="connsiteY9485" fmla="*/ 4611790 h 4925960"/>
              <a:gd name="connsiteX9486" fmla="*/ 4597648 w 4699113"/>
              <a:gd name="connsiteY9486" fmla="*/ 4620681 h 4925960"/>
              <a:gd name="connsiteX9487" fmla="*/ 4607160 w 4699113"/>
              <a:gd name="connsiteY9487" fmla="*/ 4641428 h 4925960"/>
              <a:gd name="connsiteX9488" fmla="*/ 4607160 w 4699113"/>
              <a:gd name="connsiteY9488" fmla="*/ 4662175 h 4925960"/>
              <a:gd name="connsiteX9489" fmla="*/ 4610331 w 4699113"/>
              <a:gd name="connsiteY9489" fmla="*/ 4665139 h 4925960"/>
              <a:gd name="connsiteX9490" fmla="*/ 4610331 w 4699113"/>
              <a:gd name="connsiteY9490" fmla="*/ 4674031 h 4925960"/>
              <a:gd name="connsiteX9491" fmla="*/ 4613502 w 4699113"/>
              <a:gd name="connsiteY9491" fmla="*/ 4694778 h 4925960"/>
              <a:gd name="connsiteX9492" fmla="*/ 4616672 w 4699113"/>
              <a:gd name="connsiteY9492" fmla="*/ 4709597 h 4925960"/>
              <a:gd name="connsiteX9493" fmla="*/ 4616672 w 4699113"/>
              <a:gd name="connsiteY9493" fmla="*/ 4721453 h 4925960"/>
              <a:gd name="connsiteX9494" fmla="*/ 4616672 w 4699113"/>
              <a:gd name="connsiteY9494" fmla="*/ 4727381 h 4925960"/>
              <a:gd name="connsiteX9495" fmla="*/ 4629356 w 4699113"/>
              <a:gd name="connsiteY9495" fmla="*/ 4742200 h 4925960"/>
              <a:gd name="connsiteX9496" fmla="*/ 4632526 w 4699113"/>
              <a:gd name="connsiteY9496" fmla="*/ 4757019 h 4925960"/>
              <a:gd name="connsiteX9497" fmla="*/ 4638868 w 4699113"/>
              <a:gd name="connsiteY9497" fmla="*/ 4792586 h 4925960"/>
              <a:gd name="connsiteX9498" fmla="*/ 4632526 w 4699113"/>
              <a:gd name="connsiteY9498" fmla="*/ 4831116 h 4925960"/>
              <a:gd name="connsiteX9499" fmla="*/ 4632526 w 4699113"/>
              <a:gd name="connsiteY9499" fmla="*/ 4848900 h 4925960"/>
              <a:gd name="connsiteX9500" fmla="*/ 4632526 w 4699113"/>
              <a:gd name="connsiteY9500" fmla="*/ 4863719 h 4925960"/>
              <a:gd name="connsiteX9501" fmla="*/ 4635697 w 4699113"/>
              <a:gd name="connsiteY9501" fmla="*/ 4884466 h 4925960"/>
              <a:gd name="connsiteX9502" fmla="*/ 4613502 w 4699113"/>
              <a:gd name="connsiteY9502" fmla="*/ 4896322 h 4925960"/>
              <a:gd name="connsiteX9503" fmla="*/ 4629356 w 4699113"/>
              <a:gd name="connsiteY9503" fmla="*/ 4902249 h 4925960"/>
              <a:gd name="connsiteX9504" fmla="*/ 4635697 w 4699113"/>
              <a:gd name="connsiteY9504" fmla="*/ 4911141 h 4925960"/>
              <a:gd name="connsiteX9505" fmla="*/ 4642039 w 4699113"/>
              <a:gd name="connsiteY9505" fmla="*/ 4922996 h 4925960"/>
              <a:gd name="connsiteX9506" fmla="*/ 4546915 w 4699113"/>
              <a:gd name="connsiteY9506" fmla="*/ 4922996 h 4925960"/>
              <a:gd name="connsiteX9507" fmla="*/ 4543744 w 4699113"/>
              <a:gd name="connsiteY9507" fmla="*/ 4925960 h 4925960"/>
              <a:gd name="connsiteX9508" fmla="*/ 4537402 w 4699113"/>
              <a:gd name="connsiteY9508" fmla="*/ 4925960 h 4925960"/>
              <a:gd name="connsiteX9509" fmla="*/ 4518378 w 4699113"/>
              <a:gd name="connsiteY9509" fmla="*/ 4925960 h 4925960"/>
              <a:gd name="connsiteX9510" fmla="*/ 4499353 w 4699113"/>
              <a:gd name="connsiteY9510" fmla="*/ 4922996 h 4925960"/>
              <a:gd name="connsiteX9511" fmla="*/ 3766900 w 4699113"/>
              <a:gd name="connsiteY9511" fmla="*/ 4922996 h 4925960"/>
              <a:gd name="connsiteX9512" fmla="*/ 3621044 w 4699113"/>
              <a:gd name="connsiteY9512" fmla="*/ 4922996 h 4925960"/>
              <a:gd name="connsiteX9513" fmla="*/ 3617873 w 4699113"/>
              <a:gd name="connsiteY9513" fmla="*/ 4922996 h 4925960"/>
              <a:gd name="connsiteX9514" fmla="*/ 3611532 w 4699113"/>
              <a:gd name="connsiteY9514" fmla="*/ 4922996 h 4925960"/>
              <a:gd name="connsiteX9515" fmla="*/ 3272257 w 4699113"/>
              <a:gd name="connsiteY9515" fmla="*/ 4922996 h 4925960"/>
              <a:gd name="connsiteX9516" fmla="*/ 3269086 w 4699113"/>
              <a:gd name="connsiteY9516" fmla="*/ 4925960 h 4925960"/>
              <a:gd name="connsiteX9517" fmla="*/ 3262744 w 4699113"/>
              <a:gd name="connsiteY9517" fmla="*/ 4922996 h 4925960"/>
              <a:gd name="connsiteX9518" fmla="*/ 2441510 w 4699113"/>
              <a:gd name="connsiteY9518" fmla="*/ 4922996 h 4925960"/>
              <a:gd name="connsiteX9519" fmla="*/ 2435168 w 4699113"/>
              <a:gd name="connsiteY9519" fmla="*/ 4922996 h 4925960"/>
              <a:gd name="connsiteX9520" fmla="*/ 643671 w 4699113"/>
              <a:gd name="connsiteY9520" fmla="*/ 4922996 h 4925960"/>
              <a:gd name="connsiteX9521" fmla="*/ 640500 w 4699113"/>
              <a:gd name="connsiteY9521" fmla="*/ 4925960 h 4925960"/>
              <a:gd name="connsiteX9522" fmla="*/ 634159 w 4699113"/>
              <a:gd name="connsiteY9522" fmla="*/ 4922996 h 4925960"/>
              <a:gd name="connsiteX9523" fmla="*/ 500985 w 4699113"/>
              <a:gd name="connsiteY9523" fmla="*/ 4922996 h 4925960"/>
              <a:gd name="connsiteX9524" fmla="*/ 494644 w 4699113"/>
              <a:gd name="connsiteY9524" fmla="*/ 4925960 h 4925960"/>
              <a:gd name="connsiteX9525" fmla="*/ 488302 w 4699113"/>
              <a:gd name="connsiteY9525" fmla="*/ 4922996 h 4925960"/>
              <a:gd name="connsiteX9526" fmla="*/ 98295 w 4699113"/>
              <a:gd name="connsiteY9526" fmla="*/ 4922996 h 4925960"/>
              <a:gd name="connsiteX9527" fmla="*/ 88782 w 4699113"/>
              <a:gd name="connsiteY9527" fmla="*/ 4908177 h 4925960"/>
              <a:gd name="connsiteX9528" fmla="*/ 85612 w 4699113"/>
              <a:gd name="connsiteY9528" fmla="*/ 4905213 h 4925960"/>
              <a:gd name="connsiteX9529" fmla="*/ 85612 w 4699113"/>
              <a:gd name="connsiteY9529" fmla="*/ 4896322 h 4925960"/>
              <a:gd name="connsiteX9530" fmla="*/ 76099 w 4699113"/>
              <a:gd name="connsiteY9530" fmla="*/ 4851863 h 4925960"/>
              <a:gd name="connsiteX9531" fmla="*/ 41221 w 4699113"/>
              <a:gd name="connsiteY9531" fmla="*/ 4819261 h 4925960"/>
              <a:gd name="connsiteX9532" fmla="*/ 41221 w 4699113"/>
              <a:gd name="connsiteY9532" fmla="*/ 4813333 h 4925960"/>
              <a:gd name="connsiteX9533" fmla="*/ 38050 w 4699113"/>
              <a:gd name="connsiteY9533" fmla="*/ 4810369 h 4925960"/>
              <a:gd name="connsiteX9534" fmla="*/ 31708 w 4699113"/>
              <a:gd name="connsiteY9534" fmla="*/ 4789622 h 4925960"/>
              <a:gd name="connsiteX9535" fmla="*/ 12683 w 4699113"/>
              <a:gd name="connsiteY9535" fmla="*/ 4777767 h 4925960"/>
              <a:gd name="connsiteX9536" fmla="*/ 0 w 4699113"/>
              <a:gd name="connsiteY9536" fmla="*/ 4759983 h 4925960"/>
              <a:gd name="connsiteX9537" fmla="*/ 9513 w 4699113"/>
              <a:gd name="connsiteY9537" fmla="*/ 4736272 h 4925960"/>
              <a:gd name="connsiteX9538" fmla="*/ 9513 w 4699113"/>
              <a:gd name="connsiteY9538" fmla="*/ 4727381 h 4925960"/>
              <a:gd name="connsiteX9539" fmla="*/ 9513 w 4699113"/>
              <a:gd name="connsiteY9539" fmla="*/ 4724417 h 4925960"/>
              <a:gd name="connsiteX9540" fmla="*/ 12683 w 4699113"/>
              <a:gd name="connsiteY9540" fmla="*/ 4703670 h 4925960"/>
              <a:gd name="connsiteX9541" fmla="*/ 28537 w 4699113"/>
              <a:gd name="connsiteY9541" fmla="*/ 4688850 h 4925960"/>
              <a:gd name="connsiteX9542" fmla="*/ 50733 w 4699113"/>
              <a:gd name="connsiteY9542" fmla="*/ 4679959 h 4925960"/>
              <a:gd name="connsiteX9543" fmla="*/ 57074 w 4699113"/>
              <a:gd name="connsiteY9543" fmla="*/ 4659212 h 4925960"/>
              <a:gd name="connsiteX9544" fmla="*/ 60245 w 4699113"/>
              <a:gd name="connsiteY9544" fmla="*/ 4635501 h 4925960"/>
              <a:gd name="connsiteX9545" fmla="*/ 66587 w 4699113"/>
              <a:gd name="connsiteY9545" fmla="*/ 4611790 h 4925960"/>
              <a:gd name="connsiteX9546" fmla="*/ 82441 w 4699113"/>
              <a:gd name="connsiteY9546" fmla="*/ 4522873 h 4925960"/>
              <a:gd name="connsiteX9547" fmla="*/ 104636 w 4699113"/>
              <a:gd name="connsiteY9547" fmla="*/ 4433957 h 4925960"/>
              <a:gd name="connsiteX9548" fmla="*/ 120490 w 4699113"/>
              <a:gd name="connsiteY9548" fmla="*/ 4371716 h 4925960"/>
              <a:gd name="connsiteX9549" fmla="*/ 130003 w 4699113"/>
              <a:gd name="connsiteY9549" fmla="*/ 4309474 h 4925960"/>
              <a:gd name="connsiteX9550" fmla="*/ 130003 w 4699113"/>
              <a:gd name="connsiteY9550" fmla="*/ 4300583 h 4925960"/>
              <a:gd name="connsiteX9551" fmla="*/ 126832 w 4699113"/>
              <a:gd name="connsiteY9551" fmla="*/ 4288727 h 4925960"/>
              <a:gd name="connsiteX9552" fmla="*/ 101466 w 4699113"/>
              <a:gd name="connsiteY9552" fmla="*/ 4250197 h 4925960"/>
              <a:gd name="connsiteX9553" fmla="*/ 79270 w 4699113"/>
              <a:gd name="connsiteY9553" fmla="*/ 4208703 h 4925960"/>
              <a:gd name="connsiteX9554" fmla="*/ 76099 w 4699113"/>
              <a:gd name="connsiteY9554" fmla="*/ 4176100 h 4925960"/>
              <a:gd name="connsiteX9555" fmla="*/ 72928 w 4699113"/>
              <a:gd name="connsiteY9555" fmla="*/ 4143497 h 4925960"/>
              <a:gd name="connsiteX9556" fmla="*/ 72928 w 4699113"/>
              <a:gd name="connsiteY9556" fmla="*/ 4122750 h 4925960"/>
              <a:gd name="connsiteX9557" fmla="*/ 63416 w 4699113"/>
              <a:gd name="connsiteY9557" fmla="*/ 4107931 h 4925960"/>
              <a:gd name="connsiteX9558" fmla="*/ 57074 w 4699113"/>
              <a:gd name="connsiteY9558" fmla="*/ 4093111 h 4925960"/>
              <a:gd name="connsiteX9559" fmla="*/ 76099 w 4699113"/>
              <a:gd name="connsiteY9559" fmla="*/ 4084220 h 4925960"/>
              <a:gd name="connsiteX9560" fmla="*/ 104636 w 4699113"/>
              <a:gd name="connsiteY9560" fmla="*/ 4096075 h 4925960"/>
              <a:gd name="connsiteX9561" fmla="*/ 126832 w 4699113"/>
              <a:gd name="connsiteY9561" fmla="*/ 4116822 h 4925960"/>
              <a:gd name="connsiteX9562" fmla="*/ 142686 w 4699113"/>
              <a:gd name="connsiteY9562" fmla="*/ 4107931 h 4925960"/>
              <a:gd name="connsiteX9563" fmla="*/ 158540 w 4699113"/>
              <a:gd name="connsiteY9563" fmla="*/ 4099039 h 4925960"/>
              <a:gd name="connsiteX9564" fmla="*/ 161711 w 4699113"/>
              <a:gd name="connsiteY9564" fmla="*/ 4078292 h 4925960"/>
              <a:gd name="connsiteX9565" fmla="*/ 145857 w 4699113"/>
              <a:gd name="connsiteY9565" fmla="*/ 4057545 h 4925960"/>
              <a:gd name="connsiteX9566" fmla="*/ 183906 w 4699113"/>
              <a:gd name="connsiteY9566" fmla="*/ 4057545 h 4925960"/>
              <a:gd name="connsiteX9567" fmla="*/ 193419 w 4699113"/>
              <a:gd name="connsiteY9567" fmla="*/ 4030870 h 4925960"/>
              <a:gd name="connsiteX9568" fmla="*/ 234639 w 4699113"/>
              <a:gd name="connsiteY9568" fmla="*/ 3832290 h 4925960"/>
              <a:gd name="connsiteX9569" fmla="*/ 275859 w 4699113"/>
              <a:gd name="connsiteY9569" fmla="*/ 3630747 h 4925960"/>
              <a:gd name="connsiteX9570" fmla="*/ 307567 w 4699113"/>
              <a:gd name="connsiteY9570" fmla="*/ 3476625 h 4925960"/>
              <a:gd name="connsiteX9571" fmla="*/ 342446 w 4699113"/>
              <a:gd name="connsiteY9571" fmla="*/ 3322504 h 4925960"/>
              <a:gd name="connsiteX9572" fmla="*/ 361470 w 4699113"/>
              <a:gd name="connsiteY9572" fmla="*/ 3251371 h 4925960"/>
              <a:gd name="connsiteX9573" fmla="*/ 377324 w 4699113"/>
              <a:gd name="connsiteY9573" fmla="*/ 3177274 h 4925960"/>
              <a:gd name="connsiteX9574" fmla="*/ 380495 w 4699113"/>
              <a:gd name="connsiteY9574" fmla="*/ 3171346 h 4925960"/>
              <a:gd name="connsiteX9575" fmla="*/ 383666 w 4699113"/>
              <a:gd name="connsiteY9575" fmla="*/ 3165418 h 4925960"/>
              <a:gd name="connsiteX9576" fmla="*/ 405862 w 4699113"/>
              <a:gd name="connsiteY9576" fmla="*/ 3162455 h 4925960"/>
              <a:gd name="connsiteX9577" fmla="*/ 409032 w 4699113"/>
              <a:gd name="connsiteY9577" fmla="*/ 3141707 h 4925960"/>
              <a:gd name="connsiteX9578" fmla="*/ 421716 w 4699113"/>
              <a:gd name="connsiteY9578" fmla="*/ 3126888 h 4925960"/>
              <a:gd name="connsiteX9579" fmla="*/ 437569 w 4699113"/>
              <a:gd name="connsiteY9579" fmla="*/ 3129852 h 4925960"/>
              <a:gd name="connsiteX9580" fmla="*/ 443911 w 4699113"/>
              <a:gd name="connsiteY9580" fmla="*/ 3115033 h 4925960"/>
              <a:gd name="connsiteX9581" fmla="*/ 437569 w 4699113"/>
              <a:gd name="connsiteY9581" fmla="*/ 3103177 h 4925960"/>
              <a:gd name="connsiteX9582" fmla="*/ 390008 w 4699113"/>
              <a:gd name="connsiteY9582" fmla="*/ 3100213 h 4925960"/>
              <a:gd name="connsiteX9583" fmla="*/ 399520 w 4699113"/>
              <a:gd name="connsiteY9583" fmla="*/ 3052791 h 4925960"/>
              <a:gd name="connsiteX9584" fmla="*/ 409032 w 4699113"/>
              <a:gd name="connsiteY9584" fmla="*/ 2999441 h 4925960"/>
              <a:gd name="connsiteX9585" fmla="*/ 412203 w 4699113"/>
              <a:gd name="connsiteY9585" fmla="*/ 2940164 h 4925960"/>
              <a:gd name="connsiteX9586" fmla="*/ 424886 w 4699113"/>
              <a:gd name="connsiteY9586" fmla="*/ 2916453 h 4925960"/>
              <a:gd name="connsiteX9587" fmla="*/ 424886 w 4699113"/>
              <a:gd name="connsiteY9587" fmla="*/ 2892742 h 4925960"/>
              <a:gd name="connsiteX9588" fmla="*/ 415374 w 4699113"/>
              <a:gd name="connsiteY9588" fmla="*/ 2877923 h 4925960"/>
              <a:gd name="connsiteX9589" fmla="*/ 409032 w 4699113"/>
              <a:gd name="connsiteY9589" fmla="*/ 2866067 h 4925960"/>
              <a:gd name="connsiteX9590" fmla="*/ 390008 w 4699113"/>
              <a:gd name="connsiteY9590" fmla="*/ 2851248 h 4925960"/>
              <a:gd name="connsiteX9591" fmla="*/ 377324 w 4699113"/>
              <a:gd name="connsiteY9591" fmla="*/ 2830501 h 4925960"/>
              <a:gd name="connsiteX9592" fmla="*/ 345617 w 4699113"/>
              <a:gd name="connsiteY9592" fmla="*/ 2800862 h 4925960"/>
              <a:gd name="connsiteX9593" fmla="*/ 317079 w 4699113"/>
              <a:gd name="connsiteY9593" fmla="*/ 2777151 h 4925960"/>
              <a:gd name="connsiteX9594" fmla="*/ 307567 w 4699113"/>
              <a:gd name="connsiteY9594" fmla="*/ 2771223 h 4925960"/>
              <a:gd name="connsiteX9595" fmla="*/ 304396 w 4699113"/>
              <a:gd name="connsiteY9595" fmla="*/ 2762332 h 4925960"/>
              <a:gd name="connsiteX9596" fmla="*/ 301225 w 4699113"/>
              <a:gd name="connsiteY9596" fmla="*/ 2741584 h 4925960"/>
              <a:gd name="connsiteX9597" fmla="*/ 282201 w 4699113"/>
              <a:gd name="connsiteY9597" fmla="*/ 2747512 h 4925960"/>
              <a:gd name="connsiteX9598" fmla="*/ 269518 w 4699113"/>
              <a:gd name="connsiteY9598" fmla="*/ 2747512 h 4925960"/>
              <a:gd name="connsiteX9599" fmla="*/ 253664 w 4699113"/>
              <a:gd name="connsiteY9599" fmla="*/ 2747512 h 4925960"/>
              <a:gd name="connsiteX9600" fmla="*/ 228297 w 4699113"/>
              <a:gd name="connsiteY9600" fmla="*/ 2735657 h 4925960"/>
              <a:gd name="connsiteX9601" fmla="*/ 218785 w 4699113"/>
              <a:gd name="connsiteY9601" fmla="*/ 2717874 h 4925960"/>
              <a:gd name="connsiteX9602" fmla="*/ 228297 w 4699113"/>
              <a:gd name="connsiteY9602" fmla="*/ 2697126 h 4925960"/>
              <a:gd name="connsiteX9603" fmla="*/ 247322 w 4699113"/>
              <a:gd name="connsiteY9603" fmla="*/ 2676379 h 4925960"/>
              <a:gd name="connsiteX9604" fmla="*/ 263176 w 4699113"/>
              <a:gd name="connsiteY9604" fmla="*/ 2670451 h 4925960"/>
              <a:gd name="connsiteX9605" fmla="*/ 282201 w 4699113"/>
              <a:gd name="connsiteY9605" fmla="*/ 2658596 h 4925960"/>
              <a:gd name="connsiteX9606" fmla="*/ 298055 w 4699113"/>
              <a:gd name="connsiteY9606" fmla="*/ 2658596 h 4925960"/>
              <a:gd name="connsiteX9607" fmla="*/ 307567 w 4699113"/>
              <a:gd name="connsiteY9607" fmla="*/ 2667487 h 4925960"/>
              <a:gd name="connsiteX9608" fmla="*/ 329763 w 4699113"/>
              <a:gd name="connsiteY9608" fmla="*/ 2691199 h 4925960"/>
              <a:gd name="connsiteX9609" fmla="*/ 364641 w 4699113"/>
              <a:gd name="connsiteY9609" fmla="*/ 2706018 h 4925960"/>
              <a:gd name="connsiteX9610" fmla="*/ 367812 w 4699113"/>
              <a:gd name="connsiteY9610" fmla="*/ 2700090 h 4925960"/>
              <a:gd name="connsiteX9611" fmla="*/ 367812 w 4699113"/>
              <a:gd name="connsiteY9611" fmla="*/ 2694162 h 4925960"/>
              <a:gd name="connsiteX9612" fmla="*/ 361470 w 4699113"/>
              <a:gd name="connsiteY9612" fmla="*/ 2679343 h 4925960"/>
              <a:gd name="connsiteX9613" fmla="*/ 361470 w 4699113"/>
              <a:gd name="connsiteY9613" fmla="*/ 2673415 h 4925960"/>
              <a:gd name="connsiteX9614" fmla="*/ 383666 w 4699113"/>
              <a:gd name="connsiteY9614" fmla="*/ 2667487 h 4925960"/>
              <a:gd name="connsiteX9615" fmla="*/ 402691 w 4699113"/>
              <a:gd name="connsiteY9615" fmla="*/ 2670451 h 4925960"/>
              <a:gd name="connsiteX9616" fmla="*/ 434399 w 4699113"/>
              <a:gd name="connsiteY9616" fmla="*/ 2679343 h 4925960"/>
              <a:gd name="connsiteX9617" fmla="*/ 469277 w 4699113"/>
              <a:gd name="connsiteY9617" fmla="*/ 2685271 h 4925960"/>
              <a:gd name="connsiteX9618" fmla="*/ 472448 w 4699113"/>
              <a:gd name="connsiteY9618" fmla="*/ 2676379 h 4925960"/>
              <a:gd name="connsiteX9619" fmla="*/ 469277 w 4699113"/>
              <a:gd name="connsiteY9619" fmla="*/ 2667487 h 4925960"/>
              <a:gd name="connsiteX9620" fmla="*/ 466107 w 4699113"/>
              <a:gd name="connsiteY9620" fmla="*/ 2655632 h 4925960"/>
              <a:gd name="connsiteX9621" fmla="*/ 466107 w 4699113"/>
              <a:gd name="connsiteY9621" fmla="*/ 2646741 h 4925960"/>
              <a:gd name="connsiteX9622" fmla="*/ 475619 w 4699113"/>
              <a:gd name="connsiteY9622" fmla="*/ 2631921 h 4925960"/>
              <a:gd name="connsiteX9623" fmla="*/ 491473 w 4699113"/>
              <a:gd name="connsiteY9623" fmla="*/ 2623029 h 4925960"/>
              <a:gd name="connsiteX9624" fmla="*/ 513668 w 4699113"/>
              <a:gd name="connsiteY9624" fmla="*/ 2602282 h 4925960"/>
              <a:gd name="connsiteX9625" fmla="*/ 516839 w 4699113"/>
              <a:gd name="connsiteY9625" fmla="*/ 2566716 h 4925960"/>
              <a:gd name="connsiteX9626" fmla="*/ 516839 w 4699113"/>
              <a:gd name="connsiteY9626" fmla="*/ 2551896 h 4925960"/>
              <a:gd name="connsiteX9627" fmla="*/ 520010 w 4699113"/>
              <a:gd name="connsiteY9627" fmla="*/ 2534113 h 4925960"/>
              <a:gd name="connsiteX9628" fmla="*/ 520010 w 4699113"/>
              <a:gd name="connsiteY9628" fmla="*/ 2531149 h 4925960"/>
              <a:gd name="connsiteX9629" fmla="*/ 523181 w 4699113"/>
              <a:gd name="connsiteY9629" fmla="*/ 2528185 h 4925960"/>
              <a:gd name="connsiteX9630" fmla="*/ 532693 w 4699113"/>
              <a:gd name="connsiteY9630" fmla="*/ 2522258 h 4925960"/>
              <a:gd name="connsiteX9631" fmla="*/ 539035 w 4699113"/>
              <a:gd name="connsiteY9631" fmla="*/ 2513366 h 4925960"/>
              <a:gd name="connsiteX9632" fmla="*/ 545376 w 4699113"/>
              <a:gd name="connsiteY9632" fmla="*/ 2465944 h 4925960"/>
              <a:gd name="connsiteX9633" fmla="*/ 558060 w 4699113"/>
              <a:gd name="connsiteY9633" fmla="*/ 2418522 h 4925960"/>
              <a:gd name="connsiteX9634" fmla="*/ 558060 w 4699113"/>
              <a:gd name="connsiteY9634" fmla="*/ 2400739 h 4925960"/>
              <a:gd name="connsiteX9635" fmla="*/ 558060 w 4699113"/>
              <a:gd name="connsiteY9635" fmla="*/ 2385919 h 4925960"/>
              <a:gd name="connsiteX9636" fmla="*/ 558060 w 4699113"/>
              <a:gd name="connsiteY9636" fmla="*/ 2353317 h 4925960"/>
              <a:gd name="connsiteX9637" fmla="*/ 570743 w 4699113"/>
              <a:gd name="connsiteY9637" fmla="*/ 2317750 h 4925960"/>
              <a:gd name="connsiteX9638" fmla="*/ 589767 w 4699113"/>
              <a:gd name="connsiteY9638" fmla="*/ 2255509 h 4925960"/>
              <a:gd name="connsiteX9639" fmla="*/ 624646 w 4699113"/>
              <a:gd name="connsiteY9639" fmla="*/ 2199195 h 4925960"/>
              <a:gd name="connsiteX9640" fmla="*/ 630988 w 4699113"/>
              <a:gd name="connsiteY9640" fmla="*/ 2196231 h 4925960"/>
              <a:gd name="connsiteX9641" fmla="*/ 643671 w 4699113"/>
              <a:gd name="connsiteY9641" fmla="*/ 2196231 h 4925960"/>
              <a:gd name="connsiteX9642" fmla="*/ 650012 w 4699113"/>
              <a:gd name="connsiteY9642" fmla="*/ 2199195 h 4925960"/>
              <a:gd name="connsiteX9643" fmla="*/ 650012 w 4699113"/>
              <a:gd name="connsiteY9643" fmla="*/ 2208087 h 4925960"/>
              <a:gd name="connsiteX9644" fmla="*/ 653183 w 4699113"/>
              <a:gd name="connsiteY9644" fmla="*/ 2249581 h 4925960"/>
              <a:gd name="connsiteX9645" fmla="*/ 650012 w 4699113"/>
              <a:gd name="connsiteY9645" fmla="*/ 2294039 h 4925960"/>
              <a:gd name="connsiteX9646" fmla="*/ 653183 w 4699113"/>
              <a:gd name="connsiteY9646" fmla="*/ 2305895 h 4925960"/>
              <a:gd name="connsiteX9647" fmla="*/ 650012 w 4699113"/>
              <a:gd name="connsiteY9647" fmla="*/ 2320714 h 4925960"/>
              <a:gd name="connsiteX9648" fmla="*/ 650012 w 4699113"/>
              <a:gd name="connsiteY9648" fmla="*/ 2323678 h 4925960"/>
              <a:gd name="connsiteX9649" fmla="*/ 643671 w 4699113"/>
              <a:gd name="connsiteY9649" fmla="*/ 2326642 h 4925960"/>
              <a:gd name="connsiteX9650" fmla="*/ 650012 w 4699113"/>
              <a:gd name="connsiteY9650" fmla="*/ 2347389 h 4925960"/>
              <a:gd name="connsiteX9651" fmla="*/ 653183 w 4699113"/>
              <a:gd name="connsiteY9651" fmla="*/ 2368136 h 4925960"/>
              <a:gd name="connsiteX9652" fmla="*/ 646842 w 4699113"/>
              <a:gd name="connsiteY9652" fmla="*/ 2388883 h 4925960"/>
              <a:gd name="connsiteX9653" fmla="*/ 630988 w 4699113"/>
              <a:gd name="connsiteY9653" fmla="*/ 2406667 h 4925960"/>
              <a:gd name="connsiteX9654" fmla="*/ 624646 w 4699113"/>
              <a:gd name="connsiteY9654" fmla="*/ 2439269 h 4925960"/>
              <a:gd name="connsiteX9655" fmla="*/ 618305 w 4699113"/>
              <a:gd name="connsiteY9655" fmla="*/ 2471872 h 4925960"/>
              <a:gd name="connsiteX9656" fmla="*/ 621475 w 4699113"/>
              <a:gd name="connsiteY9656" fmla="*/ 2486691 h 4925960"/>
              <a:gd name="connsiteX9657" fmla="*/ 630988 w 4699113"/>
              <a:gd name="connsiteY9657" fmla="*/ 2486691 h 4925960"/>
              <a:gd name="connsiteX9658" fmla="*/ 688062 w 4699113"/>
              <a:gd name="connsiteY9658" fmla="*/ 2471872 h 4925960"/>
              <a:gd name="connsiteX9659" fmla="*/ 741965 w 4699113"/>
              <a:gd name="connsiteY9659" fmla="*/ 2460016 h 4925960"/>
              <a:gd name="connsiteX9660" fmla="*/ 754649 w 4699113"/>
              <a:gd name="connsiteY9660" fmla="*/ 2451125 h 4925960"/>
              <a:gd name="connsiteX9661" fmla="*/ 741965 w 4699113"/>
              <a:gd name="connsiteY9661" fmla="*/ 2442233 h 4925960"/>
              <a:gd name="connsiteX9662" fmla="*/ 741965 w 4699113"/>
              <a:gd name="connsiteY9662" fmla="*/ 2427414 h 4925960"/>
              <a:gd name="connsiteX9663" fmla="*/ 754649 w 4699113"/>
              <a:gd name="connsiteY9663" fmla="*/ 2421486 h 4925960"/>
              <a:gd name="connsiteX9664" fmla="*/ 776844 w 4699113"/>
              <a:gd name="connsiteY9664" fmla="*/ 2403703 h 4925960"/>
              <a:gd name="connsiteX9665" fmla="*/ 805381 w 4699113"/>
              <a:gd name="connsiteY9665" fmla="*/ 2406667 h 4925960"/>
              <a:gd name="connsiteX9666" fmla="*/ 818064 w 4699113"/>
              <a:gd name="connsiteY9666" fmla="*/ 2406667 h 4925960"/>
              <a:gd name="connsiteX9667" fmla="*/ 821235 w 4699113"/>
              <a:gd name="connsiteY9667" fmla="*/ 2397775 h 4925960"/>
              <a:gd name="connsiteX9668" fmla="*/ 811723 w 4699113"/>
              <a:gd name="connsiteY9668" fmla="*/ 2374064 h 4925960"/>
              <a:gd name="connsiteX9669" fmla="*/ 808552 w 4699113"/>
              <a:gd name="connsiteY9669" fmla="*/ 2347389 h 4925960"/>
              <a:gd name="connsiteX9670" fmla="*/ 802210 w 4699113"/>
              <a:gd name="connsiteY9670" fmla="*/ 2338497 h 4925960"/>
              <a:gd name="connsiteX9671" fmla="*/ 811723 w 4699113"/>
              <a:gd name="connsiteY9671" fmla="*/ 2326642 h 4925960"/>
              <a:gd name="connsiteX9672" fmla="*/ 824406 w 4699113"/>
              <a:gd name="connsiteY9672" fmla="*/ 2317750 h 4925960"/>
              <a:gd name="connsiteX9673" fmla="*/ 837089 w 4699113"/>
              <a:gd name="connsiteY9673" fmla="*/ 2299967 h 4925960"/>
              <a:gd name="connsiteX9674" fmla="*/ 802210 w 4699113"/>
              <a:gd name="connsiteY9674" fmla="*/ 2305895 h 4925960"/>
              <a:gd name="connsiteX9675" fmla="*/ 776844 w 4699113"/>
              <a:gd name="connsiteY9675" fmla="*/ 2285148 h 4925960"/>
              <a:gd name="connsiteX9676" fmla="*/ 764161 w 4699113"/>
              <a:gd name="connsiteY9676" fmla="*/ 2282184 h 4925960"/>
              <a:gd name="connsiteX9677" fmla="*/ 757819 w 4699113"/>
              <a:gd name="connsiteY9677" fmla="*/ 2276256 h 4925960"/>
              <a:gd name="connsiteX9678" fmla="*/ 745136 w 4699113"/>
              <a:gd name="connsiteY9678" fmla="*/ 2270328 h 4925960"/>
              <a:gd name="connsiteX9679" fmla="*/ 745136 w 4699113"/>
              <a:gd name="connsiteY9679" fmla="*/ 2258473 h 4925960"/>
              <a:gd name="connsiteX9680" fmla="*/ 754649 w 4699113"/>
              <a:gd name="connsiteY9680" fmla="*/ 2234762 h 4925960"/>
              <a:gd name="connsiteX9681" fmla="*/ 745136 w 4699113"/>
              <a:gd name="connsiteY9681" fmla="*/ 2211051 h 4925960"/>
              <a:gd name="connsiteX9682" fmla="*/ 760990 w 4699113"/>
              <a:gd name="connsiteY9682" fmla="*/ 2190304 h 4925960"/>
              <a:gd name="connsiteX9683" fmla="*/ 783186 w 4699113"/>
              <a:gd name="connsiteY9683" fmla="*/ 2178448 h 4925960"/>
              <a:gd name="connsiteX9684" fmla="*/ 795869 w 4699113"/>
              <a:gd name="connsiteY9684" fmla="*/ 2178448 h 4925960"/>
              <a:gd name="connsiteX9685" fmla="*/ 802210 w 4699113"/>
              <a:gd name="connsiteY9685" fmla="*/ 2193268 h 4925960"/>
              <a:gd name="connsiteX9686" fmla="*/ 827577 w 4699113"/>
              <a:gd name="connsiteY9686" fmla="*/ 2222906 h 4925960"/>
              <a:gd name="connsiteX9687" fmla="*/ 840260 w 4699113"/>
              <a:gd name="connsiteY9687" fmla="*/ 2258473 h 4925960"/>
              <a:gd name="connsiteX9688" fmla="*/ 840260 w 4699113"/>
              <a:gd name="connsiteY9688" fmla="*/ 2261437 h 4925960"/>
              <a:gd name="connsiteX9689" fmla="*/ 843431 w 4699113"/>
              <a:gd name="connsiteY9689" fmla="*/ 2264401 h 4925960"/>
              <a:gd name="connsiteX9690" fmla="*/ 846602 w 4699113"/>
              <a:gd name="connsiteY9690" fmla="*/ 2237726 h 4925960"/>
              <a:gd name="connsiteX9691" fmla="*/ 837089 w 4699113"/>
              <a:gd name="connsiteY9691" fmla="*/ 2211051 h 4925960"/>
              <a:gd name="connsiteX9692" fmla="*/ 824406 w 4699113"/>
              <a:gd name="connsiteY9692" fmla="*/ 2193268 h 4925960"/>
              <a:gd name="connsiteX9693" fmla="*/ 846602 w 4699113"/>
              <a:gd name="connsiteY9693" fmla="*/ 2181412 h 4925960"/>
              <a:gd name="connsiteX9694" fmla="*/ 903676 w 4699113"/>
              <a:gd name="connsiteY9694" fmla="*/ 2169557 h 4925960"/>
              <a:gd name="connsiteX9695" fmla="*/ 957579 w 4699113"/>
              <a:gd name="connsiteY9695" fmla="*/ 2154737 h 4925960"/>
              <a:gd name="connsiteX9696" fmla="*/ 976604 w 4699113"/>
              <a:gd name="connsiteY9696" fmla="*/ 2139918 h 4925960"/>
              <a:gd name="connsiteX9697" fmla="*/ 992458 w 4699113"/>
              <a:gd name="connsiteY9697" fmla="*/ 2128062 h 4925960"/>
              <a:gd name="connsiteX9698" fmla="*/ 973433 w 4699113"/>
              <a:gd name="connsiteY9698" fmla="*/ 2116207 h 4925960"/>
              <a:gd name="connsiteX9699" fmla="*/ 963921 w 4699113"/>
              <a:gd name="connsiteY9699" fmla="*/ 2095460 h 4925960"/>
              <a:gd name="connsiteX9700" fmla="*/ 894163 w 4699113"/>
              <a:gd name="connsiteY9700" fmla="*/ 2113243 h 4925960"/>
              <a:gd name="connsiteX9701" fmla="*/ 821235 w 4699113"/>
              <a:gd name="connsiteY9701" fmla="*/ 2128062 h 4925960"/>
              <a:gd name="connsiteX9702" fmla="*/ 821235 w 4699113"/>
              <a:gd name="connsiteY9702" fmla="*/ 2136954 h 4925960"/>
              <a:gd name="connsiteX9703" fmla="*/ 824406 w 4699113"/>
              <a:gd name="connsiteY9703" fmla="*/ 2148810 h 4925960"/>
              <a:gd name="connsiteX9704" fmla="*/ 827577 w 4699113"/>
              <a:gd name="connsiteY9704" fmla="*/ 2166593 h 4925960"/>
              <a:gd name="connsiteX9705" fmla="*/ 818064 w 4699113"/>
              <a:gd name="connsiteY9705" fmla="*/ 2175484 h 4925960"/>
              <a:gd name="connsiteX9706" fmla="*/ 802210 w 4699113"/>
              <a:gd name="connsiteY9706" fmla="*/ 2169557 h 4925960"/>
              <a:gd name="connsiteX9707" fmla="*/ 795869 w 4699113"/>
              <a:gd name="connsiteY9707" fmla="*/ 2151773 h 4925960"/>
              <a:gd name="connsiteX9708" fmla="*/ 795869 w 4699113"/>
              <a:gd name="connsiteY9708" fmla="*/ 2110279 h 4925960"/>
              <a:gd name="connsiteX9709" fmla="*/ 802210 w 4699113"/>
              <a:gd name="connsiteY9709" fmla="*/ 2071749 h 4925960"/>
              <a:gd name="connsiteX9710" fmla="*/ 811723 w 4699113"/>
              <a:gd name="connsiteY9710" fmla="*/ 2053965 h 4925960"/>
              <a:gd name="connsiteX9711" fmla="*/ 830748 w 4699113"/>
              <a:gd name="connsiteY9711" fmla="*/ 2045074 h 4925960"/>
              <a:gd name="connsiteX9712" fmla="*/ 837089 w 4699113"/>
              <a:gd name="connsiteY9712" fmla="*/ 2048038 h 4925960"/>
              <a:gd name="connsiteX9713" fmla="*/ 843431 w 4699113"/>
              <a:gd name="connsiteY9713" fmla="*/ 2053965 h 4925960"/>
              <a:gd name="connsiteX9714" fmla="*/ 846602 w 4699113"/>
              <a:gd name="connsiteY9714" fmla="*/ 2062857 h 4925960"/>
              <a:gd name="connsiteX9715" fmla="*/ 840260 w 4699113"/>
              <a:gd name="connsiteY9715" fmla="*/ 2071749 h 4925960"/>
              <a:gd name="connsiteX9716" fmla="*/ 830748 w 4699113"/>
              <a:gd name="connsiteY9716" fmla="*/ 2092496 h 4925960"/>
              <a:gd name="connsiteX9717" fmla="*/ 830748 w 4699113"/>
              <a:gd name="connsiteY9717" fmla="*/ 2113243 h 4925960"/>
              <a:gd name="connsiteX9718" fmla="*/ 875139 w 4699113"/>
              <a:gd name="connsiteY9718" fmla="*/ 2107315 h 4925960"/>
              <a:gd name="connsiteX9719" fmla="*/ 913188 w 4699113"/>
              <a:gd name="connsiteY9719" fmla="*/ 2077677 h 4925960"/>
              <a:gd name="connsiteX9720" fmla="*/ 925871 w 4699113"/>
              <a:gd name="connsiteY9720" fmla="*/ 2092496 h 4925960"/>
              <a:gd name="connsiteX9721" fmla="*/ 948067 w 4699113"/>
              <a:gd name="connsiteY9721" fmla="*/ 2089532 h 4925960"/>
              <a:gd name="connsiteX9722" fmla="*/ 970262 w 4699113"/>
              <a:gd name="connsiteY9722" fmla="*/ 2083604 h 4925960"/>
              <a:gd name="connsiteX9723" fmla="*/ 976604 w 4699113"/>
              <a:gd name="connsiteY9723" fmla="*/ 2065821 h 4925960"/>
              <a:gd name="connsiteX9724" fmla="*/ 970262 w 4699113"/>
              <a:gd name="connsiteY9724" fmla="*/ 2053965 h 4925960"/>
              <a:gd name="connsiteX9725" fmla="*/ 954408 w 4699113"/>
              <a:gd name="connsiteY9725" fmla="*/ 2051002 h 4925960"/>
              <a:gd name="connsiteX9726" fmla="*/ 935384 w 4699113"/>
              <a:gd name="connsiteY9726" fmla="*/ 2045074 h 4925960"/>
              <a:gd name="connsiteX9727" fmla="*/ 941725 w 4699113"/>
              <a:gd name="connsiteY9727" fmla="*/ 2027291 h 4925960"/>
              <a:gd name="connsiteX9728" fmla="*/ 957579 w 4699113"/>
              <a:gd name="connsiteY9728" fmla="*/ 2036182 h 4925960"/>
              <a:gd name="connsiteX9729" fmla="*/ 976604 w 4699113"/>
              <a:gd name="connsiteY9729" fmla="*/ 2048038 h 4925960"/>
              <a:gd name="connsiteX9730" fmla="*/ 1001970 w 4699113"/>
              <a:gd name="connsiteY9730" fmla="*/ 2053965 h 4925960"/>
              <a:gd name="connsiteX9731" fmla="*/ 1027337 w 4699113"/>
              <a:gd name="connsiteY9731" fmla="*/ 2068785 h 4925960"/>
              <a:gd name="connsiteX9732" fmla="*/ 1043191 w 4699113"/>
              <a:gd name="connsiteY9732" fmla="*/ 2045074 h 4925960"/>
              <a:gd name="connsiteX9733" fmla="*/ 1043191 w 4699113"/>
              <a:gd name="connsiteY9733" fmla="*/ 2012471 h 4925960"/>
              <a:gd name="connsiteX9734" fmla="*/ 1040020 w 4699113"/>
              <a:gd name="connsiteY9734" fmla="*/ 2006544 h 4925960"/>
              <a:gd name="connsiteX9735" fmla="*/ 1046361 w 4699113"/>
              <a:gd name="connsiteY9735" fmla="*/ 2000616 h 4925960"/>
              <a:gd name="connsiteX9736" fmla="*/ 1055874 w 4699113"/>
              <a:gd name="connsiteY9736" fmla="*/ 1994688 h 4925960"/>
              <a:gd name="connsiteX9737" fmla="*/ 1062215 w 4699113"/>
              <a:gd name="connsiteY9737" fmla="*/ 2000616 h 4925960"/>
              <a:gd name="connsiteX9738" fmla="*/ 1065386 w 4699113"/>
              <a:gd name="connsiteY9738" fmla="*/ 2006544 h 4925960"/>
              <a:gd name="connsiteX9739" fmla="*/ 1059045 w 4699113"/>
              <a:gd name="connsiteY9739" fmla="*/ 2015435 h 4925960"/>
              <a:gd name="connsiteX9740" fmla="*/ 1049532 w 4699113"/>
              <a:gd name="connsiteY9740" fmla="*/ 2033218 h 4925960"/>
              <a:gd name="connsiteX9741" fmla="*/ 1049532 w 4699113"/>
              <a:gd name="connsiteY9741" fmla="*/ 2053965 h 4925960"/>
              <a:gd name="connsiteX9742" fmla="*/ 1055874 w 4699113"/>
              <a:gd name="connsiteY9742" fmla="*/ 2056929 h 4925960"/>
              <a:gd name="connsiteX9743" fmla="*/ 1062215 w 4699113"/>
              <a:gd name="connsiteY9743" fmla="*/ 2062857 h 4925960"/>
              <a:gd name="connsiteX9744" fmla="*/ 1081240 w 4699113"/>
              <a:gd name="connsiteY9744" fmla="*/ 2056929 h 4925960"/>
              <a:gd name="connsiteX9745" fmla="*/ 1100265 w 4699113"/>
              <a:gd name="connsiteY9745" fmla="*/ 2053965 h 4925960"/>
              <a:gd name="connsiteX9746" fmla="*/ 1106606 w 4699113"/>
              <a:gd name="connsiteY9746" fmla="*/ 2036182 h 4925960"/>
              <a:gd name="connsiteX9747" fmla="*/ 1116119 w 4699113"/>
              <a:gd name="connsiteY9747" fmla="*/ 2024327 h 4925960"/>
              <a:gd name="connsiteX9748" fmla="*/ 1122460 w 4699113"/>
              <a:gd name="connsiteY9748" fmla="*/ 2036182 h 4925960"/>
              <a:gd name="connsiteX9749" fmla="*/ 1131973 w 4699113"/>
              <a:gd name="connsiteY9749" fmla="*/ 2045074 h 4925960"/>
              <a:gd name="connsiteX9750" fmla="*/ 1144656 w 4699113"/>
              <a:gd name="connsiteY9750" fmla="*/ 2045074 h 4925960"/>
              <a:gd name="connsiteX9751" fmla="*/ 1154168 w 4699113"/>
              <a:gd name="connsiteY9751" fmla="*/ 2045074 h 4925960"/>
              <a:gd name="connsiteX9752" fmla="*/ 1157339 w 4699113"/>
              <a:gd name="connsiteY9752" fmla="*/ 2042110 h 4925960"/>
              <a:gd name="connsiteX9753" fmla="*/ 1166851 w 4699113"/>
              <a:gd name="connsiteY9753" fmla="*/ 2036182 h 4925960"/>
              <a:gd name="connsiteX9754" fmla="*/ 1176364 w 4699113"/>
              <a:gd name="connsiteY9754" fmla="*/ 2009507 h 4925960"/>
              <a:gd name="connsiteX9755" fmla="*/ 1176364 w 4699113"/>
              <a:gd name="connsiteY9755" fmla="*/ 1979869 h 4925960"/>
              <a:gd name="connsiteX9756" fmla="*/ 1176364 w 4699113"/>
              <a:gd name="connsiteY9756" fmla="*/ 1970977 h 4925960"/>
              <a:gd name="connsiteX9757" fmla="*/ 1179535 w 4699113"/>
              <a:gd name="connsiteY9757" fmla="*/ 1968013 h 4925960"/>
              <a:gd name="connsiteX9758" fmla="*/ 1189047 w 4699113"/>
              <a:gd name="connsiteY9758" fmla="*/ 1965049 h 4925960"/>
              <a:gd name="connsiteX9759" fmla="*/ 1195389 w 4699113"/>
              <a:gd name="connsiteY9759" fmla="*/ 1968013 h 4925960"/>
              <a:gd name="connsiteX9760" fmla="*/ 1198559 w 4699113"/>
              <a:gd name="connsiteY9760" fmla="*/ 1973941 h 4925960"/>
              <a:gd name="connsiteX9761" fmla="*/ 1198559 w 4699113"/>
              <a:gd name="connsiteY9761" fmla="*/ 1982832 h 4925960"/>
              <a:gd name="connsiteX9762" fmla="*/ 1182705 w 4699113"/>
              <a:gd name="connsiteY9762" fmla="*/ 2006544 h 4925960"/>
              <a:gd name="connsiteX9763" fmla="*/ 1189047 w 4699113"/>
              <a:gd name="connsiteY9763" fmla="*/ 2030254 h 4925960"/>
              <a:gd name="connsiteX9764" fmla="*/ 1204901 w 4699113"/>
              <a:gd name="connsiteY9764" fmla="*/ 2030254 h 4925960"/>
              <a:gd name="connsiteX9765" fmla="*/ 1227096 w 4699113"/>
              <a:gd name="connsiteY9765" fmla="*/ 2024327 h 4925960"/>
              <a:gd name="connsiteX9766" fmla="*/ 1236609 w 4699113"/>
              <a:gd name="connsiteY9766" fmla="*/ 2012471 h 4925960"/>
              <a:gd name="connsiteX9767" fmla="*/ 1246121 w 4699113"/>
              <a:gd name="connsiteY9767" fmla="*/ 2006544 h 4925960"/>
              <a:gd name="connsiteX9768" fmla="*/ 1246121 w 4699113"/>
              <a:gd name="connsiteY9768" fmla="*/ 2003580 h 4925960"/>
              <a:gd name="connsiteX9769" fmla="*/ 1249292 w 4699113"/>
              <a:gd name="connsiteY9769" fmla="*/ 2003580 h 4925960"/>
              <a:gd name="connsiteX9770" fmla="*/ 1287342 w 4699113"/>
              <a:gd name="connsiteY9770" fmla="*/ 2012471 h 4925960"/>
              <a:gd name="connsiteX9771" fmla="*/ 1312708 w 4699113"/>
              <a:gd name="connsiteY9771" fmla="*/ 1985796 h 4925960"/>
              <a:gd name="connsiteX9772" fmla="*/ 1322220 w 4699113"/>
              <a:gd name="connsiteY9772" fmla="*/ 1994688 h 4925960"/>
              <a:gd name="connsiteX9773" fmla="*/ 1331733 w 4699113"/>
              <a:gd name="connsiteY9773" fmla="*/ 2000616 h 4925960"/>
              <a:gd name="connsiteX9774" fmla="*/ 1350757 w 4699113"/>
              <a:gd name="connsiteY9774" fmla="*/ 2000616 h 4925960"/>
              <a:gd name="connsiteX9775" fmla="*/ 1369782 w 4699113"/>
              <a:gd name="connsiteY9775" fmla="*/ 1991724 h 4925960"/>
              <a:gd name="connsiteX9776" fmla="*/ 1376124 w 4699113"/>
              <a:gd name="connsiteY9776" fmla="*/ 1959121 h 4925960"/>
              <a:gd name="connsiteX9777" fmla="*/ 1407832 w 4699113"/>
              <a:gd name="connsiteY9777" fmla="*/ 1941338 h 4925960"/>
              <a:gd name="connsiteX9778" fmla="*/ 1388807 w 4699113"/>
              <a:gd name="connsiteY9778" fmla="*/ 1932447 h 4925960"/>
              <a:gd name="connsiteX9779" fmla="*/ 1369782 w 4699113"/>
              <a:gd name="connsiteY9779" fmla="*/ 1938374 h 4925960"/>
              <a:gd name="connsiteX9780" fmla="*/ 1407832 w 4699113"/>
              <a:gd name="connsiteY9780" fmla="*/ 1905772 h 4925960"/>
              <a:gd name="connsiteX9781" fmla="*/ 1445881 w 4699113"/>
              <a:gd name="connsiteY9781" fmla="*/ 1876133 h 4925960"/>
              <a:gd name="connsiteX9782" fmla="*/ 1452223 w 4699113"/>
              <a:gd name="connsiteY9782" fmla="*/ 1864278 h 4925960"/>
              <a:gd name="connsiteX9783" fmla="*/ 1461735 w 4699113"/>
              <a:gd name="connsiteY9783" fmla="*/ 1864278 h 4925960"/>
              <a:gd name="connsiteX9784" fmla="*/ 1509297 w 4699113"/>
              <a:gd name="connsiteY9784" fmla="*/ 1887988 h 4925960"/>
              <a:gd name="connsiteX9785" fmla="*/ 1563200 w 4699113"/>
              <a:gd name="connsiteY9785" fmla="*/ 1882061 h 4925960"/>
              <a:gd name="connsiteX9786" fmla="*/ 1569542 w 4699113"/>
              <a:gd name="connsiteY9786" fmla="*/ 1882061 h 4925960"/>
              <a:gd name="connsiteX9787" fmla="*/ 1572713 w 4699113"/>
              <a:gd name="connsiteY9787" fmla="*/ 1882061 h 4925960"/>
              <a:gd name="connsiteX9788" fmla="*/ 1572713 w 4699113"/>
              <a:gd name="connsiteY9788" fmla="*/ 1879097 h 4925960"/>
              <a:gd name="connsiteX9789" fmla="*/ 1598079 w 4699113"/>
              <a:gd name="connsiteY9789" fmla="*/ 1846494 h 4925960"/>
              <a:gd name="connsiteX9790" fmla="*/ 1632958 w 4699113"/>
              <a:gd name="connsiteY9790" fmla="*/ 1822783 h 4925960"/>
              <a:gd name="connsiteX9791" fmla="*/ 1642470 w 4699113"/>
              <a:gd name="connsiteY9791" fmla="*/ 1813892 h 4925960"/>
              <a:gd name="connsiteX9792" fmla="*/ 1655153 w 4699113"/>
              <a:gd name="connsiteY9792" fmla="*/ 1802036 h 4925960"/>
              <a:gd name="connsiteX9793" fmla="*/ 1658324 w 4699113"/>
              <a:gd name="connsiteY9793" fmla="*/ 1796108 h 4925960"/>
              <a:gd name="connsiteX9794" fmla="*/ 1661495 w 4699113"/>
              <a:gd name="connsiteY9794" fmla="*/ 1793145 h 4925960"/>
              <a:gd name="connsiteX9795" fmla="*/ 1661495 w 4699113"/>
              <a:gd name="connsiteY9795" fmla="*/ 1787217 h 4925960"/>
              <a:gd name="connsiteX9796" fmla="*/ 1661495 w 4699113"/>
              <a:gd name="connsiteY9796" fmla="*/ 1784253 h 4925960"/>
              <a:gd name="connsiteX9797" fmla="*/ 1658324 w 4699113"/>
              <a:gd name="connsiteY9797" fmla="*/ 1781289 h 4925960"/>
              <a:gd name="connsiteX9798" fmla="*/ 1651983 w 4699113"/>
              <a:gd name="connsiteY9798" fmla="*/ 1781289 h 4925960"/>
              <a:gd name="connsiteX9799" fmla="*/ 1648812 w 4699113"/>
              <a:gd name="connsiteY9799" fmla="*/ 1775361 h 4925960"/>
              <a:gd name="connsiteX9800" fmla="*/ 1655153 w 4699113"/>
              <a:gd name="connsiteY9800" fmla="*/ 1766470 h 4925960"/>
              <a:gd name="connsiteX9801" fmla="*/ 1658324 w 4699113"/>
              <a:gd name="connsiteY9801" fmla="*/ 1763506 h 4925960"/>
              <a:gd name="connsiteX9802" fmla="*/ 1664666 w 4699113"/>
              <a:gd name="connsiteY9802" fmla="*/ 1766470 h 4925960"/>
              <a:gd name="connsiteX9803" fmla="*/ 1671007 w 4699113"/>
              <a:gd name="connsiteY9803" fmla="*/ 1775361 h 4925960"/>
              <a:gd name="connsiteX9804" fmla="*/ 1674178 w 4699113"/>
              <a:gd name="connsiteY9804" fmla="*/ 1775361 h 4925960"/>
              <a:gd name="connsiteX9805" fmla="*/ 1680520 w 4699113"/>
              <a:gd name="connsiteY9805" fmla="*/ 1766470 h 4925960"/>
              <a:gd name="connsiteX9806" fmla="*/ 1677349 w 4699113"/>
              <a:gd name="connsiteY9806" fmla="*/ 1760542 h 4925960"/>
              <a:gd name="connsiteX9807" fmla="*/ 1661495 w 4699113"/>
              <a:gd name="connsiteY9807" fmla="*/ 1733867 h 4925960"/>
              <a:gd name="connsiteX9808" fmla="*/ 1636129 w 4699113"/>
              <a:gd name="connsiteY9808" fmla="*/ 1713120 h 4925960"/>
              <a:gd name="connsiteX9809" fmla="*/ 1626616 w 4699113"/>
              <a:gd name="connsiteY9809" fmla="*/ 1704228 h 4925960"/>
              <a:gd name="connsiteX9810" fmla="*/ 1639299 w 4699113"/>
              <a:gd name="connsiteY9810" fmla="*/ 1698300 h 4925960"/>
              <a:gd name="connsiteX9811" fmla="*/ 1639299 w 4699113"/>
              <a:gd name="connsiteY9811" fmla="*/ 1701264 h 4925960"/>
              <a:gd name="connsiteX9812" fmla="*/ 1642470 w 4699113"/>
              <a:gd name="connsiteY9812" fmla="*/ 1701264 h 4925960"/>
              <a:gd name="connsiteX9813" fmla="*/ 1648812 w 4699113"/>
              <a:gd name="connsiteY9813" fmla="*/ 1698300 h 4925960"/>
              <a:gd name="connsiteX9814" fmla="*/ 1642470 w 4699113"/>
              <a:gd name="connsiteY9814" fmla="*/ 1695337 h 4925960"/>
              <a:gd name="connsiteX9815" fmla="*/ 1642470 w 4699113"/>
              <a:gd name="connsiteY9815" fmla="*/ 1683481 h 4925960"/>
              <a:gd name="connsiteX9816" fmla="*/ 1639299 w 4699113"/>
              <a:gd name="connsiteY9816" fmla="*/ 1671626 h 4925960"/>
              <a:gd name="connsiteX9817" fmla="*/ 1629787 w 4699113"/>
              <a:gd name="connsiteY9817" fmla="*/ 1662734 h 4925960"/>
              <a:gd name="connsiteX9818" fmla="*/ 1617104 w 4699113"/>
              <a:gd name="connsiteY9818" fmla="*/ 1671626 h 4925960"/>
              <a:gd name="connsiteX9819" fmla="*/ 1629787 w 4699113"/>
              <a:gd name="connsiteY9819" fmla="*/ 1659770 h 4925960"/>
              <a:gd name="connsiteX9820" fmla="*/ 1642470 w 4699113"/>
              <a:gd name="connsiteY9820" fmla="*/ 1653842 h 4925960"/>
              <a:gd name="connsiteX9821" fmla="*/ 1658324 w 4699113"/>
              <a:gd name="connsiteY9821" fmla="*/ 1612348 h 4925960"/>
              <a:gd name="connsiteX9822" fmla="*/ 1655153 w 4699113"/>
              <a:gd name="connsiteY9822" fmla="*/ 1570854 h 4925960"/>
              <a:gd name="connsiteX9823" fmla="*/ 1651983 w 4699113"/>
              <a:gd name="connsiteY9823" fmla="*/ 1567890 h 4925960"/>
              <a:gd name="connsiteX9824" fmla="*/ 1648812 w 4699113"/>
              <a:gd name="connsiteY9824" fmla="*/ 1567890 h 4925960"/>
              <a:gd name="connsiteX9825" fmla="*/ 1648812 w 4699113"/>
              <a:gd name="connsiteY9825" fmla="*/ 1564926 h 4925960"/>
              <a:gd name="connsiteX9826" fmla="*/ 1655153 w 4699113"/>
              <a:gd name="connsiteY9826" fmla="*/ 1564926 h 4925960"/>
              <a:gd name="connsiteX9827" fmla="*/ 1658324 w 4699113"/>
              <a:gd name="connsiteY9827" fmla="*/ 1532323 h 4925960"/>
              <a:gd name="connsiteX9828" fmla="*/ 1671007 w 4699113"/>
              <a:gd name="connsiteY9828" fmla="*/ 1508612 h 4925960"/>
              <a:gd name="connsiteX9829" fmla="*/ 1674178 w 4699113"/>
              <a:gd name="connsiteY9829" fmla="*/ 1502685 h 4925960"/>
              <a:gd name="connsiteX9830" fmla="*/ 1677349 w 4699113"/>
              <a:gd name="connsiteY9830" fmla="*/ 1496757 h 4925960"/>
              <a:gd name="connsiteX9831" fmla="*/ 1683690 w 4699113"/>
              <a:gd name="connsiteY9831" fmla="*/ 1502685 h 4925960"/>
              <a:gd name="connsiteX9832" fmla="*/ 1683690 w 4699113"/>
              <a:gd name="connsiteY9832" fmla="*/ 1508612 h 4925960"/>
              <a:gd name="connsiteX9833" fmla="*/ 1683690 w 4699113"/>
              <a:gd name="connsiteY9833" fmla="*/ 1517504 h 4925960"/>
              <a:gd name="connsiteX9834" fmla="*/ 1686861 w 4699113"/>
              <a:gd name="connsiteY9834" fmla="*/ 1526396 h 4925960"/>
              <a:gd name="connsiteX9835" fmla="*/ 1683690 w 4699113"/>
              <a:gd name="connsiteY9835" fmla="*/ 1544179 h 4925960"/>
              <a:gd name="connsiteX9836" fmla="*/ 1686861 w 4699113"/>
              <a:gd name="connsiteY9836" fmla="*/ 1550107 h 4925960"/>
              <a:gd name="connsiteX9837" fmla="*/ 1709057 w 4699113"/>
              <a:gd name="connsiteY9837" fmla="*/ 1550107 h 4925960"/>
              <a:gd name="connsiteX9838" fmla="*/ 1728082 w 4699113"/>
              <a:gd name="connsiteY9838" fmla="*/ 1535287 h 4925960"/>
              <a:gd name="connsiteX9839" fmla="*/ 1737594 w 4699113"/>
              <a:gd name="connsiteY9839" fmla="*/ 1523432 h 4925960"/>
              <a:gd name="connsiteX9840" fmla="*/ 1747106 w 4699113"/>
              <a:gd name="connsiteY9840" fmla="*/ 1532323 h 4925960"/>
              <a:gd name="connsiteX9841" fmla="*/ 1750277 w 4699113"/>
              <a:gd name="connsiteY9841" fmla="*/ 1535287 h 4925960"/>
              <a:gd name="connsiteX9842" fmla="*/ 1759789 w 4699113"/>
              <a:gd name="connsiteY9842" fmla="*/ 1535287 h 4925960"/>
              <a:gd name="connsiteX9843" fmla="*/ 1810522 w 4699113"/>
              <a:gd name="connsiteY9843" fmla="*/ 1523432 h 4925960"/>
              <a:gd name="connsiteX9844" fmla="*/ 1861255 w 4699113"/>
              <a:gd name="connsiteY9844" fmla="*/ 1511576 h 4925960"/>
              <a:gd name="connsiteX9845" fmla="*/ 1880280 w 4699113"/>
              <a:gd name="connsiteY9845" fmla="*/ 1496757 h 4925960"/>
              <a:gd name="connsiteX9846" fmla="*/ 1880280 w 4699113"/>
              <a:gd name="connsiteY9846" fmla="*/ 1473046 h 4925960"/>
              <a:gd name="connsiteX9847" fmla="*/ 1883450 w 4699113"/>
              <a:gd name="connsiteY9847" fmla="*/ 1455263 h 4925960"/>
              <a:gd name="connsiteX9848" fmla="*/ 1883450 w 4699113"/>
              <a:gd name="connsiteY9848" fmla="*/ 1434516 h 4925960"/>
              <a:gd name="connsiteX9849" fmla="*/ 1883450 w 4699113"/>
              <a:gd name="connsiteY9849" fmla="*/ 1422660 h 4925960"/>
              <a:gd name="connsiteX9850" fmla="*/ 1899304 w 4699113"/>
              <a:gd name="connsiteY9850" fmla="*/ 1425624 h 4925960"/>
              <a:gd name="connsiteX9851" fmla="*/ 1905646 w 4699113"/>
              <a:gd name="connsiteY9851" fmla="*/ 1425624 h 4925960"/>
              <a:gd name="connsiteX9852" fmla="*/ 1915158 w 4699113"/>
              <a:gd name="connsiteY9852" fmla="*/ 1416732 h 4925960"/>
              <a:gd name="connsiteX9853" fmla="*/ 1911987 w 4699113"/>
              <a:gd name="connsiteY9853" fmla="*/ 1410805 h 4925960"/>
              <a:gd name="connsiteX9854" fmla="*/ 1902475 w 4699113"/>
              <a:gd name="connsiteY9854" fmla="*/ 1410805 h 4925960"/>
              <a:gd name="connsiteX9855" fmla="*/ 1896134 w 4699113"/>
              <a:gd name="connsiteY9855" fmla="*/ 1410805 h 4925960"/>
              <a:gd name="connsiteX9856" fmla="*/ 1892963 w 4699113"/>
              <a:gd name="connsiteY9856" fmla="*/ 1407841 h 4925960"/>
              <a:gd name="connsiteX9857" fmla="*/ 1892963 w 4699113"/>
              <a:gd name="connsiteY9857" fmla="*/ 1375238 h 4925960"/>
              <a:gd name="connsiteX9858" fmla="*/ 1896134 w 4699113"/>
              <a:gd name="connsiteY9858" fmla="*/ 1345599 h 4925960"/>
              <a:gd name="connsiteX9859" fmla="*/ 1899304 w 4699113"/>
              <a:gd name="connsiteY9859" fmla="*/ 1321888 h 4925960"/>
              <a:gd name="connsiteX9860" fmla="*/ 1899304 w 4699113"/>
              <a:gd name="connsiteY9860" fmla="*/ 1298177 h 4925960"/>
              <a:gd name="connsiteX9861" fmla="*/ 1896134 w 4699113"/>
              <a:gd name="connsiteY9861" fmla="*/ 1286322 h 4925960"/>
              <a:gd name="connsiteX9862" fmla="*/ 1880280 w 4699113"/>
              <a:gd name="connsiteY9862" fmla="*/ 1289286 h 4925960"/>
              <a:gd name="connsiteX9863" fmla="*/ 1877109 w 4699113"/>
              <a:gd name="connsiteY9863" fmla="*/ 1324852 h 4925960"/>
              <a:gd name="connsiteX9864" fmla="*/ 1873938 w 4699113"/>
              <a:gd name="connsiteY9864" fmla="*/ 1363383 h 4925960"/>
              <a:gd name="connsiteX9865" fmla="*/ 1858084 w 4699113"/>
              <a:gd name="connsiteY9865" fmla="*/ 1324852 h 4925960"/>
              <a:gd name="connsiteX9866" fmla="*/ 1851742 w 4699113"/>
              <a:gd name="connsiteY9866" fmla="*/ 1289286 h 4925960"/>
              <a:gd name="connsiteX9867" fmla="*/ 1848572 w 4699113"/>
              <a:gd name="connsiteY9867" fmla="*/ 1304105 h 4925960"/>
              <a:gd name="connsiteX9868" fmla="*/ 1845401 w 4699113"/>
              <a:gd name="connsiteY9868" fmla="*/ 1312997 h 4925960"/>
              <a:gd name="connsiteX9869" fmla="*/ 1832718 w 4699113"/>
              <a:gd name="connsiteY9869" fmla="*/ 1333744 h 4925960"/>
              <a:gd name="connsiteX9870" fmla="*/ 1813693 w 4699113"/>
              <a:gd name="connsiteY9870" fmla="*/ 1321888 h 4925960"/>
              <a:gd name="connsiteX9871" fmla="*/ 1801010 w 4699113"/>
              <a:gd name="connsiteY9871" fmla="*/ 1307069 h 4925960"/>
              <a:gd name="connsiteX9872" fmla="*/ 1801010 w 4699113"/>
              <a:gd name="connsiteY9872" fmla="*/ 1289286 h 4925960"/>
              <a:gd name="connsiteX9873" fmla="*/ 1788327 w 4699113"/>
              <a:gd name="connsiteY9873" fmla="*/ 1286322 h 4925960"/>
              <a:gd name="connsiteX9874" fmla="*/ 1794668 w 4699113"/>
              <a:gd name="connsiteY9874" fmla="*/ 1277430 h 4925960"/>
              <a:gd name="connsiteX9875" fmla="*/ 1772473 w 4699113"/>
              <a:gd name="connsiteY9875" fmla="*/ 1256683 h 4925960"/>
              <a:gd name="connsiteX9876" fmla="*/ 1762960 w 4699113"/>
              <a:gd name="connsiteY9876" fmla="*/ 1230008 h 4925960"/>
              <a:gd name="connsiteX9877" fmla="*/ 1769302 w 4699113"/>
              <a:gd name="connsiteY9877" fmla="*/ 1203333 h 4925960"/>
              <a:gd name="connsiteX9878" fmla="*/ 1788327 w 4699113"/>
              <a:gd name="connsiteY9878" fmla="*/ 1182586 h 4925960"/>
              <a:gd name="connsiteX9879" fmla="*/ 1801010 w 4699113"/>
              <a:gd name="connsiteY9879" fmla="*/ 1179622 h 4925960"/>
              <a:gd name="connsiteX9880" fmla="*/ 1807351 w 4699113"/>
              <a:gd name="connsiteY9880" fmla="*/ 1185550 h 4925960"/>
              <a:gd name="connsiteX9881" fmla="*/ 1816864 w 4699113"/>
              <a:gd name="connsiteY9881" fmla="*/ 1197406 h 4925960"/>
              <a:gd name="connsiteX9882" fmla="*/ 1829547 w 4699113"/>
              <a:gd name="connsiteY9882" fmla="*/ 1203333 h 4925960"/>
              <a:gd name="connsiteX9883" fmla="*/ 1826376 w 4699113"/>
              <a:gd name="connsiteY9883" fmla="*/ 1188514 h 4925960"/>
              <a:gd name="connsiteX9884" fmla="*/ 1816864 w 4699113"/>
              <a:gd name="connsiteY9884" fmla="*/ 1179622 h 4925960"/>
              <a:gd name="connsiteX9885" fmla="*/ 1801010 w 4699113"/>
              <a:gd name="connsiteY9885" fmla="*/ 1152948 h 4925960"/>
              <a:gd name="connsiteX9886" fmla="*/ 1804181 w 4699113"/>
              <a:gd name="connsiteY9886" fmla="*/ 1123309 h 4925960"/>
              <a:gd name="connsiteX9887" fmla="*/ 1807351 w 4699113"/>
              <a:gd name="connsiteY9887" fmla="*/ 1120345 h 4925960"/>
              <a:gd name="connsiteX9888" fmla="*/ 1810522 w 4699113"/>
              <a:gd name="connsiteY9888" fmla="*/ 1117381 h 4925960"/>
              <a:gd name="connsiteX9889" fmla="*/ 1816864 w 4699113"/>
              <a:gd name="connsiteY9889" fmla="*/ 1120345 h 4925960"/>
              <a:gd name="connsiteX9890" fmla="*/ 1816864 w 4699113"/>
              <a:gd name="connsiteY9890" fmla="*/ 1126273 h 4925960"/>
              <a:gd name="connsiteX9891" fmla="*/ 1826376 w 4699113"/>
              <a:gd name="connsiteY9891" fmla="*/ 1147020 h 4925960"/>
              <a:gd name="connsiteX9892" fmla="*/ 1848572 w 4699113"/>
              <a:gd name="connsiteY9892" fmla="*/ 1141092 h 4925960"/>
              <a:gd name="connsiteX9893" fmla="*/ 1861255 w 4699113"/>
              <a:gd name="connsiteY9893" fmla="*/ 1138128 h 4925960"/>
              <a:gd name="connsiteX9894" fmla="*/ 1873938 w 4699113"/>
              <a:gd name="connsiteY9894" fmla="*/ 1138128 h 4925960"/>
              <a:gd name="connsiteX9895" fmla="*/ 1851742 w 4699113"/>
              <a:gd name="connsiteY9895" fmla="*/ 1152948 h 4925960"/>
              <a:gd name="connsiteX9896" fmla="*/ 1823205 w 4699113"/>
              <a:gd name="connsiteY9896" fmla="*/ 1158875 h 4925960"/>
              <a:gd name="connsiteX9897" fmla="*/ 1839059 w 4699113"/>
              <a:gd name="connsiteY9897" fmla="*/ 1167767 h 4925960"/>
              <a:gd name="connsiteX9898" fmla="*/ 1858084 w 4699113"/>
              <a:gd name="connsiteY9898" fmla="*/ 1164803 h 4925960"/>
              <a:gd name="connsiteX9899" fmla="*/ 1883450 w 4699113"/>
              <a:gd name="connsiteY9899" fmla="*/ 1158875 h 4925960"/>
              <a:gd name="connsiteX9900" fmla="*/ 1915158 w 4699113"/>
              <a:gd name="connsiteY9900" fmla="*/ 1147020 h 4925960"/>
              <a:gd name="connsiteX9901" fmla="*/ 1918329 w 4699113"/>
              <a:gd name="connsiteY9901" fmla="*/ 1144056 h 4925960"/>
              <a:gd name="connsiteX9902" fmla="*/ 1918329 w 4699113"/>
              <a:gd name="connsiteY9902" fmla="*/ 1138128 h 4925960"/>
              <a:gd name="connsiteX9903" fmla="*/ 1899304 w 4699113"/>
              <a:gd name="connsiteY9903" fmla="*/ 1138128 h 4925960"/>
              <a:gd name="connsiteX9904" fmla="*/ 1883450 w 4699113"/>
              <a:gd name="connsiteY9904" fmla="*/ 1144056 h 4925960"/>
              <a:gd name="connsiteX9905" fmla="*/ 1896134 w 4699113"/>
              <a:gd name="connsiteY9905" fmla="*/ 1123309 h 4925960"/>
              <a:gd name="connsiteX9906" fmla="*/ 1946866 w 4699113"/>
              <a:gd name="connsiteY9906" fmla="*/ 1123309 h 4925960"/>
              <a:gd name="connsiteX9907" fmla="*/ 1946866 w 4699113"/>
              <a:gd name="connsiteY9907" fmla="*/ 1120345 h 4925960"/>
              <a:gd name="connsiteX9908" fmla="*/ 1956379 w 4699113"/>
              <a:gd name="connsiteY9908" fmla="*/ 1120345 h 4925960"/>
              <a:gd name="connsiteX9909" fmla="*/ 1959549 w 4699113"/>
              <a:gd name="connsiteY9909" fmla="*/ 1120345 h 4925960"/>
              <a:gd name="connsiteX9910" fmla="*/ 1962720 w 4699113"/>
              <a:gd name="connsiteY9910" fmla="*/ 1117381 h 4925960"/>
              <a:gd name="connsiteX9911" fmla="*/ 1962720 w 4699113"/>
              <a:gd name="connsiteY9911" fmla="*/ 1114417 h 4925960"/>
              <a:gd name="connsiteX9912" fmla="*/ 1969062 w 4699113"/>
              <a:gd name="connsiteY9912" fmla="*/ 1111453 h 4925960"/>
              <a:gd name="connsiteX9913" fmla="*/ 1956379 w 4699113"/>
              <a:gd name="connsiteY9913" fmla="*/ 1081815 h 4925960"/>
              <a:gd name="connsiteX9914" fmla="*/ 1924671 w 4699113"/>
              <a:gd name="connsiteY9914" fmla="*/ 1064031 h 4925960"/>
              <a:gd name="connsiteX9915" fmla="*/ 1956379 w 4699113"/>
              <a:gd name="connsiteY9915" fmla="*/ 1069959 h 4925960"/>
              <a:gd name="connsiteX9916" fmla="*/ 1978574 w 4699113"/>
              <a:gd name="connsiteY9916" fmla="*/ 1064031 h 4925960"/>
              <a:gd name="connsiteX9917" fmla="*/ 1984916 w 4699113"/>
              <a:gd name="connsiteY9917" fmla="*/ 1072923 h 4925960"/>
              <a:gd name="connsiteX9918" fmla="*/ 1988086 w 4699113"/>
              <a:gd name="connsiteY9918" fmla="*/ 1081815 h 4925960"/>
              <a:gd name="connsiteX9919" fmla="*/ 1988086 w 4699113"/>
              <a:gd name="connsiteY9919" fmla="*/ 1102562 h 4925960"/>
              <a:gd name="connsiteX9920" fmla="*/ 2007111 w 4699113"/>
              <a:gd name="connsiteY9920" fmla="*/ 1093670 h 4925960"/>
              <a:gd name="connsiteX9921" fmla="*/ 2010282 w 4699113"/>
              <a:gd name="connsiteY9921" fmla="*/ 1093670 h 4925960"/>
              <a:gd name="connsiteX9922" fmla="*/ 2013453 w 4699113"/>
              <a:gd name="connsiteY9922" fmla="*/ 1090706 h 4925960"/>
              <a:gd name="connsiteX9923" fmla="*/ 2051502 w 4699113"/>
              <a:gd name="connsiteY9923" fmla="*/ 1058103 h 4925960"/>
              <a:gd name="connsiteX9924" fmla="*/ 2095893 w 4699113"/>
              <a:gd name="connsiteY9924" fmla="*/ 1034392 h 4925960"/>
              <a:gd name="connsiteX9925" fmla="*/ 2121260 w 4699113"/>
              <a:gd name="connsiteY9925" fmla="*/ 1016609 h 4925960"/>
              <a:gd name="connsiteX9926" fmla="*/ 2143455 w 4699113"/>
              <a:gd name="connsiteY9926" fmla="*/ 995862 h 4925960"/>
              <a:gd name="connsiteX9927" fmla="*/ 2159309 w 4699113"/>
              <a:gd name="connsiteY9927" fmla="*/ 989934 h 4925960"/>
              <a:gd name="connsiteX9928" fmla="*/ 2175163 w 4699113"/>
              <a:gd name="connsiteY9928" fmla="*/ 998826 h 4925960"/>
              <a:gd name="connsiteX9929" fmla="*/ 2162480 w 4699113"/>
              <a:gd name="connsiteY9929" fmla="*/ 1007718 h 4925960"/>
              <a:gd name="connsiteX9930" fmla="*/ 2156138 w 4699113"/>
              <a:gd name="connsiteY9930" fmla="*/ 1013645 h 4925960"/>
              <a:gd name="connsiteX9931" fmla="*/ 2159309 w 4699113"/>
              <a:gd name="connsiteY9931" fmla="*/ 1031429 h 4925960"/>
              <a:gd name="connsiteX9932" fmla="*/ 2175163 w 4699113"/>
              <a:gd name="connsiteY9932" fmla="*/ 1043284 h 4925960"/>
              <a:gd name="connsiteX9933" fmla="*/ 2146626 w 4699113"/>
              <a:gd name="connsiteY9933" fmla="*/ 1052176 h 4925960"/>
              <a:gd name="connsiteX9934" fmla="*/ 2124430 w 4699113"/>
              <a:gd name="connsiteY9934" fmla="*/ 1043284 h 4925960"/>
              <a:gd name="connsiteX9935" fmla="*/ 2089552 w 4699113"/>
              <a:gd name="connsiteY9935" fmla="*/ 1055140 h 4925960"/>
              <a:gd name="connsiteX9936" fmla="*/ 2067356 w 4699113"/>
              <a:gd name="connsiteY9936" fmla="*/ 1081815 h 4925960"/>
              <a:gd name="connsiteX9937" fmla="*/ 2073698 w 4699113"/>
              <a:gd name="connsiteY9937" fmla="*/ 1081815 h 4925960"/>
              <a:gd name="connsiteX9938" fmla="*/ 2080039 w 4699113"/>
              <a:gd name="connsiteY9938" fmla="*/ 1084778 h 4925960"/>
              <a:gd name="connsiteX9939" fmla="*/ 2099064 w 4699113"/>
              <a:gd name="connsiteY9939" fmla="*/ 1075887 h 4925960"/>
              <a:gd name="connsiteX9940" fmla="*/ 2121260 w 4699113"/>
              <a:gd name="connsiteY9940" fmla="*/ 1072923 h 4925960"/>
              <a:gd name="connsiteX9941" fmla="*/ 2156138 w 4699113"/>
              <a:gd name="connsiteY9941" fmla="*/ 1064031 h 4925960"/>
              <a:gd name="connsiteX9942" fmla="*/ 2184675 w 4699113"/>
              <a:gd name="connsiteY9942" fmla="*/ 1055140 h 4925960"/>
              <a:gd name="connsiteX9943" fmla="*/ 2194188 w 4699113"/>
              <a:gd name="connsiteY9943" fmla="*/ 1049212 h 4925960"/>
              <a:gd name="connsiteX9944" fmla="*/ 2206871 w 4699113"/>
              <a:gd name="connsiteY9944" fmla="*/ 1052176 h 4925960"/>
              <a:gd name="connsiteX9945" fmla="*/ 2222725 w 4699113"/>
              <a:gd name="connsiteY9945" fmla="*/ 1052176 h 4925960"/>
              <a:gd name="connsiteX9946" fmla="*/ 2229066 w 4699113"/>
              <a:gd name="connsiteY9946" fmla="*/ 1043284 h 4925960"/>
              <a:gd name="connsiteX9947" fmla="*/ 2225896 w 4699113"/>
              <a:gd name="connsiteY9947" fmla="*/ 1034392 h 4925960"/>
              <a:gd name="connsiteX9948" fmla="*/ 2216383 w 4699113"/>
              <a:gd name="connsiteY9948" fmla="*/ 1031429 h 4925960"/>
              <a:gd name="connsiteX9949" fmla="*/ 2200529 w 4699113"/>
              <a:gd name="connsiteY9949" fmla="*/ 1028465 h 4925960"/>
              <a:gd name="connsiteX9950" fmla="*/ 2187846 w 4699113"/>
              <a:gd name="connsiteY9950" fmla="*/ 1031429 h 4925960"/>
              <a:gd name="connsiteX9951" fmla="*/ 2178334 w 4699113"/>
              <a:gd name="connsiteY9951" fmla="*/ 1031429 h 4925960"/>
              <a:gd name="connsiteX9952" fmla="*/ 2178334 w 4699113"/>
              <a:gd name="connsiteY9952" fmla="*/ 1022537 h 4925960"/>
              <a:gd name="connsiteX9953" fmla="*/ 2175163 w 4699113"/>
              <a:gd name="connsiteY9953" fmla="*/ 1010681 h 4925960"/>
              <a:gd name="connsiteX9954" fmla="*/ 2175163 w 4699113"/>
              <a:gd name="connsiteY9954" fmla="*/ 998826 h 4925960"/>
              <a:gd name="connsiteX9955" fmla="*/ 2187846 w 4699113"/>
              <a:gd name="connsiteY9955" fmla="*/ 995862 h 4925960"/>
              <a:gd name="connsiteX9956" fmla="*/ 2197358 w 4699113"/>
              <a:gd name="connsiteY9956" fmla="*/ 981043 h 4925960"/>
              <a:gd name="connsiteX9957" fmla="*/ 2206871 w 4699113"/>
              <a:gd name="connsiteY9957" fmla="*/ 969187 h 4925960"/>
              <a:gd name="connsiteX9958" fmla="*/ 2222725 w 4699113"/>
              <a:gd name="connsiteY9958" fmla="*/ 978079 h 4925960"/>
              <a:gd name="connsiteX9959" fmla="*/ 2229066 w 4699113"/>
              <a:gd name="connsiteY9959" fmla="*/ 986970 h 4925960"/>
              <a:gd name="connsiteX9960" fmla="*/ 2238579 w 4699113"/>
              <a:gd name="connsiteY9960" fmla="*/ 989934 h 4925960"/>
              <a:gd name="connsiteX9961" fmla="*/ 2251262 w 4699113"/>
              <a:gd name="connsiteY9961" fmla="*/ 995862 h 4925960"/>
              <a:gd name="connsiteX9962" fmla="*/ 2251262 w 4699113"/>
              <a:gd name="connsiteY9962" fmla="*/ 1013645 h 4925960"/>
              <a:gd name="connsiteX9963" fmla="*/ 2254433 w 4699113"/>
              <a:gd name="connsiteY9963" fmla="*/ 1019573 h 4925960"/>
              <a:gd name="connsiteX9964" fmla="*/ 2248091 w 4699113"/>
              <a:gd name="connsiteY9964" fmla="*/ 1028465 h 4925960"/>
              <a:gd name="connsiteX9965" fmla="*/ 2241750 w 4699113"/>
              <a:gd name="connsiteY9965" fmla="*/ 1031429 h 4925960"/>
              <a:gd name="connsiteX9966" fmla="*/ 2241750 w 4699113"/>
              <a:gd name="connsiteY9966" fmla="*/ 1037356 h 4925960"/>
              <a:gd name="connsiteX9967" fmla="*/ 2248091 w 4699113"/>
              <a:gd name="connsiteY9967" fmla="*/ 1043284 h 4925960"/>
              <a:gd name="connsiteX9968" fmla="*/ 2254433 w 4699113"/>
              <a:gd name="connsiteY9968" fmla="*/ 1043284 h 4925960"/>
              <a:gd name="connsiteX9969" fmla="*/ 2286141 w 4699113"/>
              <a:gd name="connsiteY9969" fmla="*/ 1034392 h 4925960"/>
              <a:gd name="connsiteX9970" fmla="*/ 2314678 w 4699113"/>
              <a:gd name="connsiteY9970" fmla="*/ 1022537 h 4925960"/>
              <a:gd name="connsiteX9971" fmla="*/ 2298824 w 4699113"/>
              <a:gd name="connsiteY9971" fmla="*/ 1010681 h 4925960"/>
              <a:gd name="connsiteX9972" fmla="*/ 2276628 w 4699113"/>
              <a:gd name="connsiteY9972" fmla="*/ 1001790 h 4925960"/>
              <a:gd name="connsiteX9973" fmla="*/ 2267116 w 4699113"/>
              <a:gd name="connsiteY9973" fmla="*/ 998826 h 4925960"/>
              <a:gd name="connsiteX9974" fmla="*/ 2263945 w 4699113"/>
              <a:gd name="connsiteY9974" fmla="*/ 992898 h 4925960"/>
              <a:gd name="connsiteX9975" fmla="*/ 2267116 w 4699113"/>
              <a:gd name="connsiteY9975" fmla="*/ 986970 h 4925960"/>
              <a:gd name="connsiteX9976" fmla="*/ 2276628 w 4699113"/>
              <a:gd name="connsiteY9976" fmla="*/ 981043 h 4925960"/>
              <a:gd name="connsiteX9977" fmla="*/ 2286141 w 4699113"/>
              <a:gd name="connsiteY9977" fmla="*/ 978079 h 4925960"/>
              <a:gd name="connsiteX9978" fmla="*/ 2295653 w 4699113"/>
              <a:gd name="connsiteY9978" fmla="*/ 972151 h 4925960"/>
              <a:gd name="connsiteX9979" fmla="*/ 2276628 w 4699113"/>
              <a:gd name="connsiteY9979" fmla="*/ 972151 h 4925960"/>
              <a:gd name="connsiteX9980" fmla="*/ 2263945 w 4699113"/>
              <a:gd name="connsiteY9980" fmla="*/ 975115 h 4925960"/>
              <a:gd name="connsiteX9981" fmla="*/ 2248091 w 4699113"/>
              <a:gd name="connsiteY9981" fmla="*/ 978079 h 4925960"/>
              <a:gd name="connsiteX9982" fmla="*/ 2241750 w 4699113"/>
              <a:gd name="connsiteY9982" fmla="*/ 960296 h 4925960"/>
              <a:gd name="connsiteX9983" fmla="*/ 2232237 w 4699113"/>
              <a:gd name="connsiteY9983" fmla="*/ 954368 h 4925960"/>
              <a:gd name="connsiteX9984" fmla="*/ 2210042 w 4699113"/>
              <a:gd name="connsiteY9984" fmla="*/ 945476 h 4925960"/>
              <a:gd name="connsiteX9985" fmla="*/ 2260774 w 4699113"/>
              <a:gd name="connsiteY9985" fmla="*/ 903982 h 4925960"/>
              <a:gd name="connsiteX9986" fmla="*/ 2308336 w 4699113"/>
              <a:gd name="connsiteY9986" fmla="*/ 862488 h 4925960"/>
              <a:gd name="connsiteX9987" fmla="*/ 2330532 w 4699113"/>
              <a:gd name="connsiteY9987" fmla="*/ 835813 h 4925960"/>
              <a:gd name="connsiteX9988" fmla="*/ 2352727 w 4699113"/>
              <a:gd name="connsiteY9988" fmla="*/ 812102 h 4925960"/>
              <a:gd name="connsiteX9989" fmla="*/ 2406631 w 4699113"/>
              <a:gd name="connsiteY9989" fmla="*/ 746897 h 4925960"/>
              <a:gd name="connsiteX9990" fmla="*/ 2457364 w 4699113"/>
              <a:gd name="connsiteY9990" fmla="*/ 678727 h 4925960"/>
              <a:gd name="connsiteX9991" fmla="*/ 2489071 w 4699113"/>
              <a:gd name="connsiteY9991" fmla="*/ 619450 h 4925960"/>
              <a:gd name="connsiteX9992" fmla="*/ 2514438 w 4699113"/>
              <a:gd name="connsiteY9992" fmla="*/ 554245 h 4925960"/>
              <a:gd name="connsiteX9993" fmla="*/ 2536633 w 4699113"/>
              <a:gd name="connsiteY9993" fmla="*/ 500895 h 4925960"/>
              <a:gd name="connsiteX9994" fmla="*/ 2555658 w 4699113"/>
              <a:gd name="connsiteY9994" fmla="*/ 447545 h 4925960"/>
              <a:gd name="connsiteX9995" fmla="*/ 2558829 w 4699113"/>
              <a:gd name="connsiteY9995" fmla="*/ 426798 h 4925960"/>
              <a:gd name="connsiteX9996" fmla="*/ 2562000 w 4699113"/>
              <a:gd name="connsiteY9996" fmla="*/ 406051 h 4925960"/>
              <a:gd name="connsiteX9997" fmla="*/ 2562000 w 4699113"/>
              <a:gd name="connsiteY9997" fmla="*/ 397159 h 4925960"/>
              <a:gd name="connsiteX9998" fmla="*/ 2555658 w 4699113"/>
              <a:gd name="connsiteY9998" fmla="*/ 394196 h 4925960"/>
              <a:gd name="connsiteX9999" fmla="*/ 2546146 w 4699113"/>
              <a:gd name="connsiteY9999" fmla="*/ 394196 h 4925960"/>
              <a:gd name="connsiteX10000" fmla="*/ 2539804 w 4699113"/>
              <a:gd name="connsiteY10000" fmla="*/ 385304 h 4925960"/>
              <a:gd name="connsiteX10001" fmla="*/ 2533462 w 4699113"/>
              <a:gd name="connsiteY10001" fmla="*/ 343810 h 4925960"/>
              <a:gd name="connsiteX10002" fmla="*/ 2523950 w 4699113"/>
              <a:gd name="connsiteY10002" fmla="*/ 305279 h 4925960"/>
              <a:gd name="connsiteX10003" fmla="*/ 2527121 w 4699113"/>
              <a:gd name="connsiteY10003" fmla="*/ 275641 h 4925960"/>
              <a:gd name="connsiteX10004" fmla="*/ 2552487 w 4699113"/>
              <a:gd name="connsiteY10004" fmla="*/ 266749 h 4925960"/>
              <a:gd name="connsiteX10005" fmla="*/ 2581024 w 4699113"/>
              <a:gd name="connsiteY10005" fmla="*/ 254893 h 4925960"/>
              <a:gd name="connsiteX10006" fmla="*/ 2625415 w 4699113"/>
              <a:gd name="connsiteY10006" fmla="*/ 234146 h 4925960"/>
              <a:gd name="connsiteX10007" fmla="*/ 2628586 w 4699113"/>
              <a:gd name="connsiteY10007" fmla="*/ 234146 h 4925960"/>
              <a:gd name="connsiteX10008" fmla="*/ 2628586 w 4699113"/>
              <a:gd name="connsiteY10008" fmla="*/ 240074 h 4925960"/>
              <a:gd name="connsiteX10009" fmla="*/ 2470046 w 4699113"/>
              <a:gd name="connsiteY10009" fmla="*/ 189688 h 4925960"/>
              <a:gd name="connsiteX10010" fmla="*/ 2485900 w 4699113"/>
              <a:gd name="connsiteY10010" fmla="*/ 201544 h 4925960"/>
              <a:gd name="connsiteX10011" fmla="*/ 2495413 w 4699113"/>
              <a:gd name="connsiteY10011" fmla="*/ 213399 h 4925960"/>
              <a:gd name="connsiteX10012" fmla="*/ 2485900 w 4699113"/>
              <a:gd name="connsiteY10012" fmla="*/ 225255 h 4925960"/>
              <a:gd name="connsiteX10013" fmla="*/ 2473217 w 4699113"/>
              <a:gd name="connsiteY10013" fmla="*/ 231182 h 4925960"/>
              <a:gd name="connsiteX10014" fmla="*/ 2460534 w 4699113"/>
              <a:gd name="connsiteY10014" fmla="*/ 225255 h 4925960"/>
              <a:gd name="connsiteX10015" fmla="*/ 2451022 w 4699113"/>
              <a:gd name="connsiteY10015" fmla="*/ 210435 h 4925960"/>
              <a:gd name="connsiteX10016" fmla="*/ 2460534 w 4699113"/>
              <a:gd name="connsiteY10016" fmla="*/ 198580 h 4925960"/>
              <a:gd name="connsiteX10017" fmla="*/ 2764930 w 4699113"/>
              <a:gd name="connsiteY10017" fmla="*/ 136338 h 4925960"/>
              <a:gd name="connsiteX10018" fmla="*/ 2777613 w 4699113"/>
              <a:gd name="connsiteY10018" fmla="*/ 139302 h 4925960"/>
              <a:gd name="connsiteX10019" fmla="*/ 2790296 w 4699113"/>
              <a:gd name="connsiteY10019" fmla="*/ 148194 h 4925960"/>
              <a:gd name="connsiteX10020" fmla="*/ 2780784 w 4699113"/>
              <a:gd name="connsiteY10020" fmla="*/ 168941 h 4925960"/>
              <a:gd name="connsiteX10021" fmla="*/ 2768101 w 4699113"/>
              <a:gd name="connsiteY10021" fmla="*/ 177833 h 4925960"/>
              <a:gd name="connsiteX10022" fmla="*/ 2752247 w 4699113"/>
              <a:gd name="connsiteY10022" fmla="*/ 171905 h 4925960"/>
              <a:gd name="connsiteX10023" fmla="*/ 2745906 w 4699113"/>
              <a:gd name="connsiteY10023" fmla="*/ 163013 h 4925960"/>
              <a:gd name="connsiteX10024" fmla="*/ 2749076 w 4699113"/>
              <a:gd name="connsiteY10024" fmla="*/ 145230 h 4925960"/>
              <a:gd name="connsiteX10025" fmla="*/ 2508096 w 4699113"/>
              <a:gd name="connsiteY10025" fmla="*/ 68169 h 4925960"/>
              <a:gd name="connsiteX10026" fmla="*/ 2527121 w 4699113"/>
              <a:gd name="connsiteY10026" fmla="*/ 77061 h 4925960"/>
              <a:gd name="connsiteX10027" fmla="*/ 2536633 w 4699113"/>
              <a:gd name="connsiteY10027" fmla="*/ 80025 h 4925960"/>
              <a:gd name="connsiteX10028" fmla="*/ 2546146 w 4699113"/>
              <a:gd name="connsiteY10028" fmla="*/ 88916 h 4925960"/>
              <a:gd name="connsiteX10029" fmla="*/ 2536633 w 4699113"/>
              <a:gd name="connsiteY10029" fmla="*/ 94844 h 4925960"/>
              <a:gd name="connsiteX10030" fmla="*/ 2533462 w 4699113"/>
              <a:gd name="connsiteY10030" fmla="*/ 100772 h 4925960"/>
              <a:gd name="connsiteX10031" fmla="*/ 2523950 w 4699113"/>
              <a:gd name="connsiteY10031" fmla="*/ 115591 h 4925960"/>
              <a:gd name="connsiteX10032" fmla="*/ 2508096 w 4699113"/>
              <a:gd name="connsiteY10032" fmla="*/ 106700 h 4925960"/>
              <a:gd name="connsiteX10033" fmla="*/ 2495413 w 4699113"/>
              <a:gd name="connsiteY10033" fmla="*/ 97808 h 4925960"/>
              <a:gd name="connsiteX10034" fmla="*/ 2495413 w 4699113"/>
              <a:gd name="connsiteY10034" fmla="*/ 82989 h 4925960"/>
              <a:gd name="connsiteX10035" fmla="*/ 2647611 w 4699113"/>
              <a:gd name="connsiteY10035" fmla="*/ 41494 h 4925960"/>
              <a:gd name="connsiteX10036" fmla="*/ 2660294 w 4699113"/>
              <a:gd name="connsiteY10036" fmla="*/ 41494 h 4925960"/>
              <a:gd name="connsiteX10037" fmla="*/ 2676148 w 4699113"/>
              <a:gd name="connsiteY10037" fmla="*/ 53350 h 4925960"/>
              <a:gd name="connsiteX10038" fmla="*/ 2679319 w 4699113"/>
              <a:gd name="connsiteY10038" fmla="*/ 68169 h 4925960"/>
              <a:gd name="connsiteX10039" fmla="*/ 2676148 w 4699113"/>
              <a:gd name="connsiteY10039" fmla="*/ 80025 h 4925960"/>
              <a:gd name="connsiteX10040" fmla="*/ 2663465 w 4699113"/>
              <a:gd name="connsiteY10040" fmla="*/ 82989 h 4925960"/>
              <a:gd name="connsiteX10041" fmla="*/ 2657123 w 4699113"/>
              <a:gd name="connsiteY10041" fmla="*/ 85952 h 4925960"/>
              <a:gd name="connsiteX10042" fmla="*/ 2647611 w 4699113"/>
              <a:gd name="connsiteY10042" fmla="*/ 82989 h 4925960"/>
              <a:gd name="connsiteX10043" fmla="*/ 2644440 w 4699113"/>
              <a:gd name="connsiteY10043" fmla="*/ 82989 h 4925960"/>
              <a:gd name="connsiteX10044" fmla="*/ 2638098 w 4699113"/>
              <a:gd name="connsiteY10044" fmla="*/ 139302 h 4925960"/>
              <a:gd name="connsiteX10045" fmla="*/ 2641269 w 4699113"/>
              <a:gd name="connsiteY10045" fmla="*/ 192652 h 4925960"/>
              <a:gd name="connsiteX10046" fmla="*/ 2641269 w 4699113"/>
              <a:gd name="connsiteY10046" fmla="*/ 207471 h 4925960"/>
              <a:gd name="connsiteX10047" fmla="*/ 2634928 w 4699113"/>
              <a:gd name="connsiteY10047" fmla="*/ 219327 h 4925960"/>
              <a:gd name="connsiteX10048" fmla="*/ 2615903 w 4699113"/>
              <a:gd name="connsiteY10048" fmla="*/ 228218 h 4925960"/>
              <a:gd name="connsiteX10049" fmla="*/ 2596878 w 4699113"/>
              <a:gd name="connsiteY10049" fmla="*/ 231182 h 4925960"/>
              <a:gd name="connsiteX10050" fmla="*/ 2590537 w 4699113"/>
              <a:gd name="connsiteY10050" fmla="*/ 225255 h 4925960"/>
              <a:gd name="connsiteX10051" fmla="*/ 2593708 w 4699113"/>
              <a:gd name="connsiteY10051" fmla="*/ 213399 h 4925960"/>
              <a:gd name="connsiteX10052" fmla="*/ 2603220 w 4699113"/>
              <a:gd name="connsiteY10052" fmla="*/ 183760 h 4925960"/>
              <a:gd name="connsiteX10053" fmla="*/ 2606390 w 4699113"/>
              <a:gd name="connsiteY10053" fmla="*/ 148194 h 4925960"/>
              <a:gd name="connsiteX10054" fmla="*/ 2603220 w 4699113"/>
              <a:gd name="connsiteY10054" fmla="*/ 130411 h 4925960"/>
              <a:gd name="connsiteX10055" fmla="*/ 2596878 w 4699113"/>
              <a:gd name="connsiteY10055" fmla="*/ 109664 h 4925960"/>
              <a:gd name="connsiteX10056" fmla="*/ 2593708 w 4699113"/>
              <a:gd name="connsiteY10056" fmla="*/ 103736 h 4925960"/>
              <a:gd name="connsiteX10057" fmla="*/ 2600049 w 4699113"/>
              <a:gd name="connsiteY10057" fmla="*/ 97808 h 4925960"/>
              <a:gd name="connsiteX10058" fmla="*/ 2612732 w 4699113"/>
              <a:gd name="connsiteY10058" fmla="*/ 82989 h 4925960"/>
              <a:gd name="connsiteX10059" fmla="*/ 2612732 w 4699113"/>
              <a:gd name="connsiteY10059" fmla="*/ 68169 h 4925960"/>
              <a:gd name="connsiteX10060" fmla="*/ 2615903 w 4699113"/>
              <a:gd name="connsiteY10060" fmla="*/ 53350 h 4925960"/>
              <a:gd name="connsiteX10061" fmla="*/ 2628586 w 4699113"/>
              <a:gd name="connsiteY10061" fmla="*/ 56314 h 4925960"/>
              <a:gd name="connsiteX10062" fmla="*/ 2638098 w 4699113"/>
              <a:gd name="connsiteY10062" fmla="*/ 56314 h 4925960"/>
              <a:gd name="connsiteX10063" fmla="*/ 2641269 w 4699113"/>
              <a:gd name="connsiteY10063" fmla="*/ 53350 h 4925960"/>
              <a:gd name="connsiteX10064" fmla="*/ 2606390 w 4699113"/>
              <a:gd name="connsiteY10064" fmla="*/ 0 h 4925960"/>
              <a:gd name="connsiteX10065" fmla="*/ 2619074 w 4699113"/>
              <a:gd name="connsiteY10065" fmla="*/ 2964 h 4925960"/>
              <a:gd name="connsiteX10066" fmla="*/ 2625415 w 4699113"/>
              <a:gd name="connsiteY10066" fmla="*/ 14819 h 4925960"/>
              <a:gd name="connsiteX10067" fmla="*/ 2625415 w 4699113"/>
              <a:gd name="connsiteY10067" fmla="*/ 23711 h 4925960"/>
              <a:gd name="connsiteX10068" fmla="*/ 2615903 w 4699113"/>
              <a:gd name="connsiteY10068" fmla="*/ 35567 h 4925960"/>
              <a:gd name="connsiteX10069" fmla="*/ 2612732 w 4699113"/>
              <a:gd name="connsiteY10069" fmla="*/ 35567 h 4925960"/>
              <a:gd name="connsiteX10070" fmla="*/ 2612732 w 4699113"/>
              <a:gd name="connsiteY10070" fmla="*/ 26675 h 4925960"/>
              <a:gd name="connsiteX10071" fmla="*/ 2612732 w 4699113"/>
              <a:gd name="connsiteY10071" fmla="*/ 20747 h 4925960"/>
              <a:gd name="connsiteX10072" fmla="*/ 2606390 w 4699113"/>
              <a:gd name="connsiteY10072" fmla="*/ 11856 h 4925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</a:cxnLst>
            <a:rect l="l" t="t" r="r" b="b"/>
            <a:pathLst>
              <a:path w="4699113" h="4925960">
                <a:moveTo>
                  <a:pt x="4603990" y="4884466"/>
                </a:moveTo>
                <a:lnTo>
                  <a:pt x="4603990" y="4896322"/>
                </a:lnTo>
                <a:lnTo>
                  <a:pt x="4603990" y="4908177"/>
                </a:lnTo>
                <a:lnTo>
                  <a:pt x="4610331" y="4893358"/>
                </a:lnTo>
                <a:close/>
                <a:moveTo>
                  <a:pt x="2809321" y="4336149"/>
                </a:moveTo>
                <a:lnTo>
                  <a:pt x="2780784" y="4342077"/>
                </a:lnTo>
                <a:lnTo>
                  <a:pt x="2758588" y="4348005"/>
                </a:lnTo>
                <a:lnTo>
                  <a:pt x="2787126" y="4342077"/>
                </a:lnTo>
                <a:close/>
                <a:moveTo>
                  <a:pt x="4267886" y="4196847"/>
                </a:moveTo>
                <a:lnTo>
                  <a:pt x="4261544" y="4199811"/>
                </a:lnTo>
                <a:lnTo>
                  <a:pt x="4255202" y="4208703"/>
                </a:lnTo>
                <a:lnTo>
                  <a:pt x="4245690" y="4211666"/>
                </a:lnTo>
                <a:lnTo>
                  <a:pt x="4242519" y="4220558"/>
                </a:lnTo>
                <a:lnTo>
                  <a:pt x="4255202" y="4259088"/>
                </a:lnTo>
                <a:lnTo>
                  <a:pt x="4261544" y="4300583"/>
                </a:lnTo>
                <a:lnTo>
                  <a:pt x="4267886" y="4291691"/>
                </a:lnTo>
                <a:lnTo>
                  <a:pt x="4267886" y="4282799"/>
                </a:lnTo>
                <a:lnTo>
                  <a:pt x="4264714" y="4259088"/>
                </a:lnTo>
                <a:lnTo>
                  <a:pt x="4274227" y="4232414"/>
                </a:lnTo>
                <a:lnTo>
                  <a:pt x="4277398" y="4226486"/>
                </a:lnTo>
                <a:lnTo>
                  <a:pt x="4277398" y="4220558"/>
                </a:lnTo>
                <a:lnTo>
                  <a:pt x="4280568" y="4205739"/>
                </a:lnTo>
                <a:close/>
                <a:moveTo>
                  <a:pt x="4309106" y="4170172"/>
                </a:moveTo>
                <a:lnTo>
                  <a:pt x="4299594" y="4176100"/>
                </a:lnTo>
                <a:lnTo>
                  <a:pt x="4286910" y="4176100"/>
                </a:lnTo>
                <a:lnTo>
                  <a:pt x="4280568" y="4179064"/>
                </a:lnTo>
                <a:lnTo>
                  <a:pt x="4277398" y="4184991"/>
                </a:lnTo>
                <a:lnTo>
                  <a:pt x="4283740" y="4190919"/>
                </a:lnTo>
                <a:lnTo>
                  <a:pt x="4290081" y="4190919"/>
                </a:lnTo>
                <a:lnTo>
                  <a:pt x="4302764" y="4187955"/>
                </a:lnTo>
                <a:lnTo>
                  <a:pt x="4309106" y="4182028"/>
                </a:lnTo>
                <a:lnTo>
                  <a:pt x="4309106" y="4179064"/>
                </a:lnTo>
                <a:close/>
                <a:moveTo>
                  <a:pt x="4226665" y="4128678"/>
                </a:moveTo>
                <a:lnTo>
                  <a:pt x="4223494" y="4134606"/>
                </a:lnTo>
                <a:lnTo>
                  <a:pt x="4220324" y="4140533"/>
                </a:lnTo>
                <a:lnTo>
                  <a:pt x="4226665" y="4176100"/>
                </a:lnTo>
                <a:lnTo>
                  <a:pt x="4239348" y="4208703"/>
                </a:lnTo>
                <a:lnTo>
                  <a:pt x="4245690" y="4190919"/>
                </a:lnTo>
                <a:lnTo>
                  <a:pt x="4245690" y="4179064"/>
                </a:lnTo>
                <a:lnTo>
                  <a:pt x="4236178" y="4155353"/>
                </a:lnTo>
                <a:close/>
                <a:moveTo>
                  <a:pt x="4261544" y="4084220"/>
                </a:moveTo>
                <a:lnTo>
                  <a:pt x="4264714" y="4104967"/>
                </a:lnTo>
                <a:lnTo>
                  <a:pt x="4274227" y="4122750"/>
                </a:lnTo>
                <a:lnTo>
                  <a:pt x="4280568" y="4119786"/>
                </a:lnTo>
                <a:lnTo>
                  <a:pt x="4280568" y="4107931"/>
                </a:lnTo>
                <a:lnTo>
                  <a:pt x="4274227" y="4096075"/>
                </a:lnTo>
                <a:close/>
                <a:moveTo>
                  <a:pt x="2869566" y="4066436"/>
                </a:moveTo>
                <a:lnTo>
                  <a:pt x="2847371" y="4078292"/>
                </a:lnTo>
                <a:lnTo>
                  <a:pt x="2825175" y="4087184"/>
                </a:lnTo>
                <a:lnTo>
                  <a:pt x="2831517" y="4093111"/>
                </a:lnTo>
                <a:lnTo>
                  <a:pt x="2841029" y="4087184"/>
                </a:lnTo>
                <a:lnTo>
                  <a:pt x="2847371" y="4087184"/>
                </a:lnTo>
                <a:lnTo>
                  <a:pt x="2860054" y="4078292"/>
                </a:lnTo>
                <a:close/>
                <a:moveTo>
                  <a:pt x="4432766" y="4039762"/>
                </a:moveTo>
                <a:lnTo>
                  <a:pt x="4420084" y="4045689"/>
                </a:lnTo>
                <a:lnTo>
                  <a:pt x="4420084" y="4060509"/>
                </a:lnTo>
                <a:lnTo>
                  <a:pt x="4435938" y="4099039"/>
                </a:lnTo>
                <a:lnTo>
                  <a:pt x="4454962" y="4137569"/>
                </a:lnTo>
                <a:lnTo>
                  <a:pt x="4451792" y="4093111"/>
                </a:lnTo>
                <a:lnTo>
                  <a:pt x="4439108" y="4051617"/>
                </a:lnTo>
                <a:lnTo>
                  <a:pt x="4432766" y="4045689"/>
                </a:lnTo>
                <a:lnTo>
                  <a:pt x="4432766" y="4042725"/>
                </a:lnTo>
                <a:close/>
                <a:moveTo>
                  <a:pt x="1046361" y="4030870"/>
                </a:moveTo>
                <a:lnTo>
                  <a:pt x="1059045" y="4036798"/>
                </a:lnTo>
                <a:lnTo>
                  <a:pt x="1062215" y="4036798"/>
                </a:lnTo>
                <a:close/>
                <a:moveTo>
                  <a:pt x="2993227" y="3950845"/>
                </a:moveTo>
                <a:lnTo>
                  <a:pt x="2983715" y="3953809"/>
                </a:lnTo>
                <a:lnTo>
                  <a:pt x="2971032" y="3959737"/>
                </a:lnTo>
                <a:lnTo>
                  <a:pt x="2971032" y="3962701"/>
                </a:lnTo>
                <a:lnTo>
                  <a:pt x="2983715" y="3956773"/>
                </a:lnTo>
                <a:close/>
                <a:moveTo>
                  <a:pt x="875139" y="3909351"/>
                </a:moveTo>
                <a:lnTo>
                  <a:pt x="865626" y="3912315"/>
                </a:lnTo>
                <a:lnTo>
                  <a:pt x="843431" y="3921207"/>
                </a:lnTo>
                <a:lnTo>
                  <a:pt x="818064" y="3918243"/>
                </a:lnTo>
                <a:lnTo>
                  <a:pt x="805381" y="3921207"/>
                </a:lnTo>
                <a:lnTo>
                  <a:pt x="799040" y="3930098"/>
                </a:lnTo>
                <a:lnTo>
                  <a:pt x="783186" y="3941954"/>
                </a:lnTo>
                <a:lnTo>
                  <a:pt x="767332" y="3933062"/>
                </a:lnTo>
                <a:lnTo>
                  <a:pt x="773673" y="3959737"/>
                </a:lnTo>
                <a:lnTo>
                  <a:pt x="802210" y="3971592"/>
                </a:lnTo>
                <a:lnTo>
                  <a:pt x="795869" y="3968629"/>
                </a:lnTo>
                <a:lnTo>
                  <a:pt x="786357" y="3962701"/>
                </a:lnTo>
                <a:lnTo>
                  <a:pt x="783186" y="3956773"/>
                </a:lnTo>
                <a:lnTo>
                  <a:pt x="783186" y="3953809"/>
                </a:lnTo>
                <a:lnTo>
                  <a:pt x="795869" y="3947881"/>
                </a:lnTo>
                <a:lnTo>
                  <a:pt x="808552" y="3947881"/>
                </a:lnTo>
                <a:lnTo>
                  <a:pt x="811723" y="3950845"/>
                </a:lnTo>
                <a:lnTo>
                  <a:pt x="811723" y="3956773"/>
                </a:lnTo>
                <a:lnTo>
                  <a:pt x="818064" y="3959737"/>
                </a:lnTo>
                <a:lnTo>
                  <a:pt x="824406" y="3956773"/>
                </a:lnTo>
                <a:lnTo>
                  <a:pt x="840260" y="3947881"/>
                </a:lnTo>
                <a:lnTo>
                  <a:pt x="852943" y="3956773"/>
                </a:lnTo>
                <a:lnTo>
                  <a:pt x="862456" y="3956773"/>
                </a:lnTo>
                <a:lnTo>
                  <a:pt x="868797" y="3953809"/>
                </a:lnTo>
                <a:lnTo>
                  <a:pt x="884651" y="3936026"/>
                </a:lnTo>
                <a:lnTo>
                  <a:pt x="884651" y="3912315"/>
                </a:lnTo>
                <a:close/>
                <a:moveTo>
                  <a:pt x="697574" y="3906387"/>
                </a:moveTo>
                <a:lnTo>
                  <a:pt x="691233" y="3912315"/>
                </a:lnTo>
                <a:lnTo>
                  <a:pt x="684891" y="3912315"/>
                </a:lnTo>
                <a:lnTo>
                  <a:pt x="678550" y="3915279"/>
                </a:lnTo>
                <a:lnTo>
                  <a:pt x="672208" y="3915279"/>
                </a:lnTo>
                <a:lnTo>
                  <a:pt x="656354" y="3915279"/>
                </a:lnTo>
                <a:lnTo>
                  <a:pt x="653183" y="3930098"/>
                </a:lnTo>
                <a:lnTo>
                  <a:pt x="646842" y="3933062"/>
                </a:lnTo>
                <a:lnTo>
                  <a:pt x="640500" y="3936026"/>
                </a:lnTo>
                <a:lnTo>
                  <a:pt x="627817" y="3947881"/>
                </a:lnTo>
                <a:lnTo>
                  <a:pt x="634159" y="3959737"/>
                </a:lnTo>
                <a:lnTo>
                  <a:pt x="678550" y="3941954"/>
                </a:lnTo>
                <a:lnTo>
                  <a:pt x="719770" y="3947881"/>
                </a:lnTo>
                <a:lnTo>
                  <a:pt x="722941" y="3953809"/>
                </a:lnTo>
                <a:lnTo>
                  <a:pt x="735624" y="3950845"/>
                </a:lnTo>
                <a:lnTo>
                  <a:pt x="735624" y="3938990"/>
                </a:lnTo>
                <a:lnTo>
                  <a:pt x="738795" y="3930098"/>
                </a:lnTo>
                <a:lnTo>
                  <a:pt x="735624" y="3921207"/>
                </a:lnTo>
                <a:lnTo>
                  <a:pt x="729282" y="3918243"/>
                </a:lnTo>
                <a:lnTo>
                  <a:pt x="710258" y="3915279"/>
                </a:lnTo>
                <a:close/>
                <a:moveTo>
                  <a:pt x="938555" y="3894532"/>
                </a:moveTo>
                <a:lnTo>
                  <a:pt x="925871" y="3897496"/>
                </a:lnTo>
                <a:lnTo>
                  <a:pt x="916359" y="3909351"/>
                </a:lnTo>
                <a:lnTo>
                  <a:pt x="913188" y="3918243"/>
                </a:lnTo>
                <a:lnTo>
                  <a:pt x="910017" y="3909351"/>
                </a:lnTo>
                <a:lnTo>
                  <a:pt x="903676" y="3900459"/>
                </a:lnTo>
                <a:lnTo>
                  <a:pt x="890993" y="3921207"/>
                </a:lnTo>
                <a:lnTo>
                  <a:pt x="894163" y="3941954"/>
                </a:lnTo>
                <a:lnTo>
                  <a:pt x="925871" y="3933062"/>
                </a:lnTo>
                <a:lnTo>
                  <a:pt x="929042" y="3900459"/>
                </a:lnTo>
                <a:lnTo>
                  <a:pt x="932213" y="3921207"/>
                </a:lnTo>
                <a:lnTo>
                  <a:pt x="941725" y="3938990"/>
                </a:lnTo>
                <a:lnTo>
                  <a:pt x="951238" y="3918243"/>
                </a:lnTo>
                <a:lnTo>
                  <a:pt x="948067" y="3897496"/>
                </a:lnTo>
                <a:close/>
                <a:moveTo>
                  <a:pt x="4188616" y="3888604"/>
                </a:moveTo>
                <a:lnTo>
                  <a:pt x="4179103" y="3894532"/>
                </a:lnTo>
                <a:lnTo>
                  <a:pt x="4188616" y="3897496"/>
                </a:lnTo>
                <a:lnTo>
                  <a:pt x="4188616" y="3891568"/>
                </a:lnTo>
                <a:close/>
                <a:moveTo>
                  <a:pt x="970262" y="3888604"/>
                </a:moveTo>
                <a:lnTo>
                  <a:pt x="957579" y="3906387"/>
                </a:lnTo>
                <a:lnTo>
                  <a:pt x="957579" y="3921207"/>
                </a:lnTo>
                <a:lnTo>
                  <a:pt x="957579" y="3927134"/>
                </a:lnTo>
                <a:lnTo>
                  <a:pt x="960750" y="3933062"/>
                </a:lnTo>
                <a:lnTo>
                  <a:pt x="976604" y="3912315"/>
                </a:lnTo>
                <a:lnTo>
                  <a:pt x="976604" y="3891568"/>
                </a:lnTo>
                <a:lnTo>
                  <a:pt x="973433" y="3888604"/>
                </a:lnTo>
                <a:close/>
                <a:moveTo>
                  <a:pt x="1008312" y="3879712"/>
                </a:moveTo>
                <a:lnTo>
                  <a:pt x="986116" y="3891568"/>
                </a:lnTo>
                <a:lnTo>
                  <a:pt x="982946" y="3912315"/>
                </a:lnTo>
                <a:lnTo>
                  <a:pt x="982946" y="3921207"/>
                </a:lnTo>
                <a:lnTo>
                  <a:pt x="986116" y="3927134"/>
                </a:lnTo>
                <a:lnTo>
                  <a:pt x="1001970" y="3921207"/>
                </a:lnTo>
                <a:lnTo>
                  <a:pt x="1014653" y="3918243"/>
                </a:lnTo>
                <a:lnTo>
                  <a:pt x="1017824" y="3897496"/>
                </a:lnTo>
                <a:lnTo>
                  <a:pt x="1014653" y="3879712"/>
                </a:lnTo>
                <a:close/>
                <a:moveTo>
                  <a:pt x="1046361" y="3870821"/>
                </a:moveTo>
                <a:lnTo>
                  <a:pt x="1030507" y="3873785"/>
                </a:lnTo>
                <a:lnTo>
                  <a:pt x="1027337" y="3888604"/>
                </a:lnTo>
                <a:lnTo>
                  <a:pt x="1024166" y="3900459"/>
                </a:lnTo>
                <a:lnTo>
                  <a:pt x="1027337" y="3915279"/>
                </a:lnTo>
                <a:lnTo>
                  <a:pt x="1036849" y="3915279"/>
                </a:lnTo>
                <a:lnTo>
                  <a:pt x="1055874" y="3897496"/>
                </a:lnTo>
                <a:lnTo>
                  <a:pt x="1059045" y="3876748"/>
                </a:lnTo>
                <a:close/>
                <a:moveTo>
                  <a:pt x="3237378" y="3867857"/>
                </a:moveTo>
                <a:lnTo>
                  <a:pt x="3227866" y="3873785"/>
                </a:lnTo>
                <a:lnTo>
                  <a:pt x="3215182" y="3876748"/>
                </a:lnTo>
                <a:lnTo>
                  <a:pt x="3224695" y="3876748"/>
                </a:lnTo>
                <a:lnTo>
                  <a:pt x="3227866" y="3876748"/>
                </a:lnTo>
                <a:lnTo>
                  <a:pt x="3231036" y="3876748"/>
                </a:lnTo>
                <a:lnTo>
                  <a:pt x="3231036" y="3873785"/>
                </a:lnTo>
                <a:lnTo>
                  <a:pt x="3234207" y="3870821"/>
                </a:lnTo>
                <a:close/>
                <a:moveTo>
                  <a:pt x="1078069" y="3867857"/>
                </a:moveTo>
                <a:lnTo>
                  <a:pt x="1071728" y="3876748"/>
                </a:lnTo>
                <a:lnTo>
                  <a:pt x="1071728" y="3888604"/>
                </a:lnTo>
                <a:lnTo>
                  <a:pt x="1068557" y="3897496"/>
                </a:lnTo>
                <a:lnTo>
                  <a:pt x="1065386" y="3906387"/>
                </a:lnTo>
                <a:lnTo>
                  <a:pt x="1071728" y="3912315"/>
                </a:lnTo>
                <a:lnTo>
                  <a:pt x="1081240" y="3909351"/>
                </a:lnTo>
                <a:lnTo>
                  <a:pt x="1081240" y="3900459"/>
                </a:lnTo>
                <a:lnTo>
                  <a:pt x="1081240" y="3891568"/>
                </a:lnTo>
                <a:lnTo>
                  <a:pt x="1087582" y="3885640"/>
                </a:lnTo>
                <a:lnTo>
                  <a:pt x="1084411" y="3879712"/>
                </a:lnTo>
                <a:lnTo>
                  <a:pt x="1081240" y="3876748"/>
                </a:lnTo>
                <a:lnTo>
                  <a:pt x="1087582" y="3870821"/>
                </a:lnTo>
                <a:lnTo>
                  <a:pt x="1084411" y="3867857"/>
                </a:lnTo>
                <a:close/>
                <a:moveTo>
                  <a:pt x="1116119" y="3856001"/>
                </a:moveTo>
                <a:lnTo>
                  <a:pt x="1131973" y="3856001"/>
                </a:lnTo>
                <a:lnTo>
                  <a:pt x="1147827" y="3856001"/>
                </a:lnTo>
                <a:lnTo>
                  <a:pt x="1154168" y="3858965"/>
                </a:lnTo>
                <a:lnTo>
                  <a:pt x="1154168" y="3870821"/>
                </a:lnTo>
                <a:lnTo>
                  <a:pt x="1135144" y="3873785"/>
                </a:lnTo>
                <a:lnTo>
                  <a:pt x="1116119" y="3870821"/>
                </a:lnTo>
                <a:lnTo>
                  <a:pt x="1112948" y="3867857"/>
                </a:lnTo>
                <a:close/>
                <a:moveTo>
                  <a:pt x="2365410" y="3850074"/>
                </a:moveTo>
                <a:lnTo>
                  <a:pt x="2362240" y="3858965"/>
                </a:lnTo>
                <a:lnTo>
                  <a:pt x="2352727" y="3867857"/>
                </a:lnTo>
                <a:lnTo>
                  <a:pt x="2349556" y="3897496"/>
                </a:lnTo>
                <a:lnTo>
                  <a:pt x="2336873" y="3927134"/>
                </a:lnTo>
                <a:lnTo>
                  <a:pt x="2362240" y="3918243"/>
                </a:lnTo>
                <a:lnTo>
                  <a:pt x="2387606" y="3912315"/>
                </a:lnTo>
                <a:lnTo>
                  <a:pt x="2397118" y="3912315"/>
                </a:lnTo>
                <a:lnTo>
                  <a:pt x="2397118" y="3906387"/>
                </a:lnTo>
                <a:lnTo>
                  <a:pt x="2393948" y="3897496"/>
                </a:lnTo>
                <a:lnTo>
                  <a:pt x="2384435" y="3897496"/>
                </a:lnTo>
                <a:lnTo>
                  <a:pt x="2371752" y="3894532"/>
                </a:lnTo>
                <a:lnTo>
                  <a:pt x="2365410" y="3879712"/>
                </a:lnTo>
                <a:lnTo>
                  <a:pt x="2365410" y="3864893"/>
                </a:lnTo>
                <a:close/>
                <a:moveTo>
                  <a:pt x="1204901" y="3838218"/>
                </a:moveTo>
                <a:lnTo>
                  <a:pt x="1179535" y="3847110"/>
                </a:lnTo>
                <a:lnTo>
                  <a:pt x="1173193" y="3873785"/>
                </a:lnTo>
                <a:lnTo>
                  <a:pt x="1170022" y="3856001"/>
                </a:lnTo>
                <a:lnTo>
                  <a:pt x="1160510" y="3850074"/>
                </a:lnTo>
                <a:lnTo>
                  <a:pt x="1138314" y="3850074"/>
                </a:lnTo>
                <a:lnTo>
                  <a:pt x="1116119" y="3856001"/>
                </a:lnTo>
                <a:lnTo>
                  <a:pt x="1100265" y="3867857"/>
                </a:lnTo>
                <a:lnTo>
                  <a:pt x="1090752" y="3885640"/>
                </a:lnTo>
                <a:lnTo>
                  <a:pt x="1090752" y="3897496"/>
                </a:lnTo>
                <a:lnTo>
                  <a:pt x="1106606" y="3906387"/>
                </a:lnTo>
                <a:lnTo>
                  <a:pt x="1144656" y="3897496"/>
                </a:lnTo>
                <a:lnTo>
                  <a:pt x="1176364" y="3885640"/>
                </a:lnTo>
                <a:lnTo>
                  <a:pt x="1201730" y="3876748"/>
                </a:lnTo>
                <a:lnTo>
                  <a:pt x="1211243" y="3850074"/>
                </a:lnTo>
                <a:lnTo>
                  <a:pt x="1211243" y="3847110"/>
                </a:lnTo>
                <a:lnTo>
                  <a:pt x="1211243" y="3844146"/>
                </a:lnTo>
                <a:close/>
                <a:moveTo>
                  <a:pt x="1236609" y="3832290"/>
                </a:moveTo>
                <a:lnTo>
                  <a:pt x="1220755" y="3853037"/>
                </a:lnTo>
                <a:lnTo>
                  <a:pt x="1220755" y="3876748"/>
                </a:lnTo>
                <a:lnTo>
                  <a:pt x="1227096" y="3876748"/>
                </a:lnTo>
                <a:lnTo>
                  <a:pt x="1236609" y="3876748"/>
                </a:lnTo>
                <a:lnTo>
                  <a:pt x="1236609" y="3873785"/>
                </a:lnTo>
                <a:lnTo>
                  <a:pt x="1236609" y="3856001"/>
                </a:lnTo>
                <a:close/>
                <a:moveTo>
                  <a:pt x="3278598" y="3823399"/>
                </a:moveTo>
                <a:lnTo>
                  <a:pt x="3269086" y="3829326"/>
                </a:lnTo>
                <a:lnTo>
                  <a:pt x="3256403" y="3835254"/>
                </a:lnTo>
                <a:lnTo>
                  <a:pt x="3256403" y="3838218"/>
                </a:lnTo>
                <a:lnTo>
                  <a:pt x="3259574" y="3847110"/>
                </a:lnTo>
                <a:lnTo>
                  <a:pt x="3272257" y="3832290"/>
                </a:lnTo>
                <a:close/>
                <a:moveTo>
                  <a:pt x="1325391" y="3814507"/>
                </a:moveTo>
                <a:lnTo>
                  <a:pt x="1300025" y="3817471"/>
                </a:lnTo>
                <a:lnTo>
                  <a:pt x="1268317" y="3826363"/>
                </a:lnTo>
                <a:lnTo>
                  <a:pt x="1255634" y="3832290"/>
                </a:lnTo>
                <a:lnTo>
                  <a:pt x="1249292" y="3850074"/>
                </a:lnTo>
                <a:lnTo>
                  <a:pt x="1255634" y="3853037"/>
                </a:lnTo>
                <a:lnTo>
                  <a:pt x="1255634" y="3856001"/>
                </a:lnTo>
                <a:lnTo>
                  <a:pt x="1249292" y="3856001"/>
                </a:lnTo>
                <a:lnTo>
                  <a:pt x="1246121" y="3858965"/>
                </a:lnTo>
                <a:lnTo>
                  <a:pt x="1246121" y="3867857"/>
                </a:lnTo>
                <a:lnTo>
                  <a:pt x="1261975" y="3873785"/>
                </a:lnTo>
                <a:lnTo>
                  <a:pt x="1271488" y="3873785"/>
                </a:lnTo>
                <a:lnTo>
                  <a:pt x="1268317" y="3870821"/>
                </a:lnTo>
                <a:lnTo>
                  <a:pt x="1271488" y="3867857"/>
                </a:lnTo>
                <a:lnTo>
                  <a:pt x="1281000" y="3864893"/>
                </a:lnTo>
                <a:lnTo>
                  <a:pt x="1281000" y="3856001"/>
                </a:lnTo>
                <a:lnTo>
                  <a:pt x="1287342" y="3847110"/>
                </a:lnTo>
                <a:lnTo>
                  <a:pt x="1290512" y="3858965"/>
                </a:lnTo>
                <a:lnTo>
                  <a:pt x="1287342" y="3867857"/>
                </a:lnTo>
                <a:lnTo>
                  <a:pt x="1284171" y="3870821"/>
                </a:lnTo>
                <a:lnTo>
                  <a:pt x="1290512" y="3870821"/>
                </a:lnTo>
                <a:lnTo>
                  <a:pt x="1296854" y="3870821"/>
                </a:lnTo>
                <a:lnTo>
                  <a:pt x="1306366" y="3870821"/>
                </a:lnTo>
                <a:lnTo>
                  <a:pt x="1322220" y="3870821"/>
                </a:lnTo>
                <a:lnTo>
                  <a:pt x="1309537" y="3867857"/>
                </a:lnTo>
                <a:lnTo>
                  <a:pt x="1303195" y="3858965"/>
                </a:lnTo>
                <a:lnTo>
                  <a:pt x="1322220" y="3856001"/>
                </a:lnTo>
                <a:lnTo>
                  <a:pt x="1325391" y="3835254"/>
                </a:lnTo>
                <a:lnTo>
                  <a:pt x="1325391" y="3829326"/>
                </a:lnTo>
                <a:lnTo>
                  <a:pt x="1328562" y="3826363"/>
                </a:lnTo>
                <a:lnTo>
                  <a:pt x="1328562" y="3823399"/>
                </a:lnTo>
                <a:lnTo>
                  <a:pt x="1328562" y="3817471"/>
                </a:lnTo>
                <a:lnTo>
                  <a:pt x="1328562" y="3814507"/>
                </a:lnTo>
                <a:close/>
                <a:moveTo>
                  <a:pt x="4093492" y="3811543"/>
                </a:moveTo>
                <a:lnTo>
                  <a:pt x="4087150" y="3823399"/>
                </a:lnTo>
                <a:lnTo>
                  <a:pt x="4083980" y="3835254"/>
                </a:lnTo>
                <a:lnTo>
                  <a:pt x="4112516" y="3850074"/>
                </a:lnTo>
                <a:lnTo>
                  <a:pt x="4134712" y="3867857"/>
                </a:lnTo>
                <a:lnTo>
                  <a:pt x="4128370" y="3835254"/>
                </a:lnTo>
                <a:lnTo>
                  <a:pt x="4103004" y="3817471"/>
                </a:lnTo>
                <a:lnTo>
                  <a:pt x="4099834" y="3817471"/>
                </a:lnTo>
                <a:close/>
                <a:moveTo>
                  <a:pt x="4049101" y="3811543"/>
                </a:moveTo>
                <a:lnTo>
                  <a:pt x="4039588" y="3826363"/>
                </a:lnTo>
                <a:lnTo>
                  <a:pt x="4036418" y="3838218"/>
                </a:lnTo>
                <a:lnTo>
                  <a:pt x="4045930" y="3844146"/>
                </a:lnTo>
                <a:lnTo>
                  <a:pt x="4058613" y="3838218"/>
                </a:lnTo>
                <a:lnTo>
                  <a:pt x="4058613" y="3826363"/>
                </a:lnTo>
                <a:close/>
                <a:moveTo>
                  <a:pt x="1369782" y="3802652"/>
                </a:moveTo>
                <a:lnTo>
                  <a:pt x="1363441" y="3808579"/>
                </a:lnTo>
                <a:lnTo>
                  <a:pt x="1350757" y="3808579"/>
                </a:lnTo>
                <a:lnTo>
                  <a:pt x="1344416" y="3811543"/>
                </a:lnTo>
                <a:lnTo>
                  <a:pt x="1344416" y="3817471"/>
                </a:lnTo>
                <a:lnTo>
                  <a:pt x="1357099" y="3832290"/>
                </a:lnTo>
                <a:lnTo>
                  <a:pt x="1357099" y="3847110"/>
                </a:lnTo>
                <a:lnTo>
                  <a:pt x="1369782" y="3844146"/>
                </a:lnTo>
                <a:lnTo>
                  <a:pt x="1379294" y="3838218"/>
                </a:lnTo>
                <a:lnTo>
                  <a:pt x="1391978" y="3829326"/>
                </a:lnTo>
                <a:lnTo>
                  <a:pt x="1388807" y="3811543"/>
                </a:lnTo>
                <a:lnTo>
                  <a:pt x="1385636" y="3802652"/>
                </a:lnTo>
                <a:close/>
                <a:moveTo>
                  <a:pt x="4169591" y="3793760"/>
                </a:moveTo>
                <a:lnTo>
                  <a:pt x="4156908" y="3805615"/>
                </a:lnTo>
                <a:lnTo>
                  <a:pt x="4147395" y="3817471"/>
                </a:lnTo>
                <a:lnTo>
                  <a:pt x="4147395" y="3826363"/>
                </a:lnTo>
                <a:lnTo>
                  <a:pt x="4147395" y="3832290"/>
                </a:lnTo>
                <a:lnTo>
                  <a:pt x="4147395" y="3867857"/>
                </a:lnTo>
                <a:lnTo>
                  <a:pt x="4160078" y="3900459"/>
                </a:lnTo>
                <a:lnTo>
                  <a:pt x="4169591" y="3933062"/>
                </a:lnTo>
                <a:lnTo>
                  <a:pt x="4175932" y="3971592"/>
                </a:lnTo>
                <a:lnTo>
                  <a:pt x="4179103" y="3953809"/>
                </a:lnTo>
                <a:lnTo>
                  <a:pt x="4188616" y="3936026"/>
                </a:lnTo>
                <a:lnTo>
                  <a:pt x="4188616" y="3941954"/>
                </a:lnTo>
                <a:lnTo>
                  <a:pt x="4188616" y="3947881"/>
                </a:lnTo>
                <a:lnTo>
                  <a:pt x="4194957" y="3953809"/>
                </a:lnTo>
                <a:lnTo>
                  <a:pt x="4204470" y="3953809"/>
                </a:lnTo>
                <a:lnTo>
                  <a:pt x="4210811" y="3953809"/>
                </a:lnTo>
                <a:lnTo>
                  <a:pt x="4213982" y="3950845"/>
                </a:lnTo>
                <a:lnTo>
                  <a:pt x="4210811" y="3941954"/>
                </a:lnTo>
                <a:lnTo>
                  <a:pt x="4204470" y="3938990"/>
                </a:lnTo>
                <a:lnTo>
                  <a:pt x="4201298" y="3933062"/>
                </a:lnTo>
                <a:lnTo>
                  <a:pt x="4194957" y="3927134"/>
                </a:lnTo>
                <a:lnTo>
                  <a:pt x="4179103" y="3915279"/>
                </a:lnTo>
                <a:lnTo>
                  <a:pt x="4166420" y="3900459"/>
                </a:lnTo>
                <a:lnTo>
                  <a:pt x="4160078" y="3900459"/>
                </a:lnTo>
                <a:lnTo>
                  <a:pt x="4166420" y="3897496"/>
                </a:lnTo>
                <a:lnTo>
                  <a:pt x="4166420" y="3888604"/>
                </a:lnTo>
                <a:lnTo>
                  <a:pt x="4166420" y="3876748"/>
                </a:lnTo>
                <a:lnTo>
                  <a:pt x="4169591" y="3870821"/>
                </a:lnTo>
                <a:lnTo>
                  <a:pt x="4179103" y="3870821"/>
                </a:lnTo>
                <a:lnTo>
                  <a:pt x="4179103" y="3864893"/>
                </a:lnTo>
                <a:lnTo>
                  <a:pt x="4179103" y="3856001"/>
                </a:lnTo>
                <a:lnTo>
                  <a:pt x="4166420" y="3838218"/>
                </a:lnTo>
                <a:lnTo>
                  <a:pt x="4182274" y="3823399"/>
                </a:lnTo>
                <a:lnTo>
                  <a:pt x="4188616" y="3817471"/>
                </a:lnTo>
                <a:lnTo>
                  <a:pt x="4188616" y="3811543"/>
                </a:lnTo>
                <a:lnTo>
                  <a:pt x="4182274" y="3808579"/>
                </a:lnTo>
                <a:lnTo>
                  <a:pt x="4179103" y="3805615"/>
                </a:lnTo>
                <a:lnTo>
                  <a:pt x="4179103" y="3811543"/>
                </a:lnTo>
                <a:lnTo>
                  <a:pt x="4175932" y="3811543"/>
                </a:lnTo>
                <a:lnTo>
                  <a:pt x="4172762" y="3805615"/>
                </a:lnTo>
                <a:lnTo>
                  <a:pt x="4172762" y="3796724"/>
                </a:lnTo>
                <a:close/>
                <a:moveTo>
                  <a:pt x="4445450" y="3790796"/>
                </a:moveTo>
                <a:lnTo>
                  <a:pt x="4442279" y="3793760"/>
                </a:lnTo>
                <a:lnTo>
                  <a:pt x="4439108" y="3808579"/>
                </a:lnTo>
                <a:lnTo>
                  <a:pt x="4442279" y="3826363"/>
                </a:lnTo>
                <a:lnTo>
                  <a:pt x="4451792" y="3829326"/>
                </a:lnTo>
                <a:lnTo>
                  <a:pt x="4454962" y="3832290"/>
                </a:lnTo>
                <a:lnTo>
                  <a:pt x="4458133" y="3858965"/>
                </a:lnTo>
                <a:lnTo>
                  <a:pt x="4464474" y="3885640"/>
                </a:lnTo>
                <a:lnTo>
                  <a:pt x="4467645" y="3879712"/>
                </a:lnTo>
                <a:lnTo>
                  <a:pt x="4473987" y="3876748"/>
                </a:lnTo>
                <a:lnTo>
                  <a:pt x="4473987" y="3858965"/>
                </a:lnTo>
                <a:lnTo>
                  <a:pt x="4467645" y="3844146"/>
                </a:lnTo>
                <a:lnTo>
                  <a:pt x="4461304" y="3838218"/>
                </a:lnTo>
                <a:lnTo>
                  <a:pt x="4454962" y="3832290"/>
                </a:lnTo>
                <a:lnTo>
                  <a:pt x="4458133" y="3829326"/>
                </a:lnTo>
                <a:lnTo>
                  <a:pt x="4458133" y="3823399"/>
                </a:lnTo>
                <a:lnTo>
                  <a:pt x="4458133" y="3805615"/>
                </a:lnTo>
                <a:lnTo>
                  <a:pt x="4451792" y="3790796"/>
                </a:lnTo>
                <a:close/>
                <a:moveTo>
                  <a:pt x="1445881" y="3787832"/>
                </a:moveTo>
                <a:lnTo>
                  <a:pt x="1433198" y="3805615"/>
                </a:lnTo>
                <a:lnTo>
                  <a:pt x="1430027" y="3826363"/>
                </a:lnTo>
                <a:lnTo>
                  <a:pt x="1436369" y="3832290"/>
                </a:lnTo>
                <a:lnTo>
                  <a:pt x="1442710" y="3835254"/>
                </a:lnTo>
                <a:lnTo>
                  <a:pt x="1442710" y="3832290"/>
                </a:lnTo>
                <a:lnTo>
                  <a:pt x="1445881" y="3832290"/>
                </a:lnTo>
                <a:lnTo>
                  <a:pt x="1452223" y="3811543"/>
                </a:lnTo>
                <a:lnTo>
                  <a:pt x="1461735" y="3790796"/>
                </a:lnTo>
                <a:lnTo>
                  <a:pt x="1455393" y="3787832"/>
                </a:lnTo>
                <a:close/>
                <a:moveTo>
                  <a:pt x="4213982" y="3775977"/>
                </a:moveTo>
                <a:lnTo>
                  <a:pt x="4204470" y="3781904"/>
                </a:lnTo>
                <a:lnTo>
                  <a:pt x="4198128" y="3781904"/>
                </a:lnTo>
                <a:lnTo>
                  <a:pt x="4198128" y="3805615"/>
                </a:lnTo>
                <a:lnTo>
                  <a:pt x="4198128" y="3826363"/>
                </a:lnTo>
                <a:lnTo>
                  <a:pt x="4210811" y="3835254"/>
                </a:lnTo>
                <a:lnTo>
                  <a:pt x="4213982" y="3850074"/>
                </a:lnTo>
                <a:lnTo>
                  <a:pt x="4220324" y="3897496"/>
                </a:lnTo>
                <a:lnTo>
                  <a:pt x="4226665" y="3947881"/>
                </a:lnTo>
                <a:lnTo>
                  <a:pt x="4233006" y="3956773"/>
                </a:lnTo>
                <a:lnTo>
                  <a:pt x="4239348" y="3959737"/>
                </a:lnTo>
                <a:lnTo>
                  <a:pt x="4252032" y="3959737"/>
                </a:lnTo>
                <a:lnTo>
                  <a:pt x="4258373" y="3959737"/>
                </a:lnTo>
                <a:lnTo>
                  <a:pt x="4261544" y="3950845"/>
                </a:lnTo>
                <a:lnTo>
                  <a:pt x="4258373" y="3938990"/>
                </a:lnTo>
                <a:lnTo>
                  <a:pt x="4252032" y="3927134"/>
                </a:lnTo>
                <a:lnTo>
                  <a:pt x="4252032" y="3912315"/>
                </a:lnTo>
                <a:lnTo>
                  <a:pt x="4226665" y="3847110"/>
                </a:lnTo>
                <a:close/>
                <a:moveTo>
                  <a:pt x="1483931" y="3775977"/>
                </a:moveTo>
                <a:lnTo>
                  <a:pt x="1468077" y="3790796"/>
                </a:lnTo>
                <a:lnTo>
                  <a:pt x="1464906" y="3805615"/>
                </a:lnTo>
                <a:lnTo>
                  <a:pt x="1464906" y="3823399"/>
                </a:lnTo>
                <a:lnTo>
                  <a:pt x="1468077" y="3823399"/>
                </a:lnTo>
                <a:lnTo>
                  <a:pt x="1468077" y="3826363"/>
                </a:lnTo>
                <a:lnTo>
                  <a:pt x="1499785" y="3808579"/>
                </a:lnTo>
                <a:lnTo>
                  <a:pt x="1502955" y="3775977"/>
                </a:lnTo>
                <a:close/>
                <a:moveTo>
                  <a:pt x="913188" y="3775977"/>
                </a:moveTo>
                <a:lnTo>
                  <a:pt x="932213" y="3787832"/>
                </a:lnTo>
                <a:lnTo>
                  <a:pt x="941725" y="3802652"/>
                </a:lnTo>
                <a:lnTo>
                  <a:pt x="932213" y="3808579"/>
                </a:lnTo>
                <a:lnTo>
                  <a:pt x="916359" y="3808579"/>
                </a:lnTo>
                <a:lnTo>
                  <a:pt x="910017" y="3793760"/>
                </a:lnTo>
                <a:close/>
                <a:moveTo>
                  <a:pt x="1537834" y="3767085"/>
                </a:moveTo>
                <a:lnTo>
                  <a:pt x="1528322" y="3770049"/>
                </a:lnTo>
                <a:lnTo>
                  <a:pt x="1518809" y="3784868"/>
                </a:lnTo>
                <a:lnTo>
                  <a:pt x="1518809" y="3802652"/>
                </a:lnTo>
                <a:lnTo>
                  <a:pt x="1518809" y="3808579"/>
                </a:lnTo>
                <a:lnTo>
                  <a:pt x="1521980" y="3811543"/>
                </a:lnTo>
                <a:lnTo>
                  <a:pt x="1525151" y="3811543"/>
                </a:lnTo>
                <a:lnTo>
                  <a:pt x="1528322" y="3805615"/>
                </a:lnTo>
                <a:lnTo>
                  <a:pt x="1528322" y="3790796"/>
                </a:lnTo>
                <a:lnTo>
                  <a:pt x="1537834" y="3781904"/>
                </a:lnTo>
                <a:lnTo>
                  <a:pt x="1541005" y="3775977"/>
                </a:lnTo>
                <a:lnTo>
                  <a:pt x="1541005" y="3770049"/>
                </a:lnTo>
                <a:close/>
                <a:moveTo>
                  <a:pt x="1709057" y="3731519"/>
                </a:moveTo>
                <a:lnTo>
                  <a:pt x="1699544" y="3734482"/>
                </a:lnTo>
                <a:lnTo>
                  <a:pt x="1661495" y="3746338"/>
                </a:lnTo>
                <a:lnTo>
                  <a:pt x="1626616" y="3746338"/>
                </a:lnTo>
                <a:lnTo>
                  <a:pt x="1629787" y="3755230"/>
                </a:lnTo>
                <a:lnTo>
                  <a:pt x="1626616" y="3767085"/>
                </a:lnTo>
                <a:lnTo>
                  <a:pt x="1613933" y="3767085"/>
                </a:lnTo>
                <a:lnTo>
                  <a:pt x="1610762" y="3761157"/>
                </a:lnTo>
                <a:lnTo>
                  <a:pt x="1598079" y="3755230"/>
                </a:lnTo>
                <a:lnTo>
                  <a:pt x="1585396" y="3761157"/>
                </a:lnTo>
                <a:lnTo>
                  <a:pt x="1585396" y="3770049"/>
                </a:lnTo>
                <a:lnTo>
                  <a:pt x="1585396" y="3781904"/>
                </a:lnTo>
                <a:lnTo>
                  <a:pt x="1585396" y="3790796"/>
                </a:lnTo>
                <a:lnTo>
                  <a:pt x="1588567" y="3802652"/>
                </a:lnTo>
                <a:lnTo>
                  <a:pt x="1604421" y="3796724"/>
                </a:lnTo>
                <a:lnTo>
                  <a:pt x="1613933" y="3787832"/>
                </a:lnTo>
                <a:lnTo>
                  <a:pt x="1617104" y="3781904"/>
                </a:lnTo>
                <a:lnTo>
                  <a:pt x="1626616" y="3784868"/>
                </a:lnTo>
                <a:lnTo>
                  <a:pt x="1639299" y="3787832"/>
                </a:lnTo>
                <a:lnTo>
                  <a:pt x="1648812" y="3770049"/>
                </a:lnTo>
                <a:lnTo>
                  <a:pt x="1658324" y="3781904"/>
                </a:lnTo>
                <a:lnTo>
                  <a:pt x="1671007" y="3784868"/>
                </a:lnTo>
                <a:lnTo>
                  <a:pt x="1674178" y="3781904"/>
                </a:lnTo>
                <a:lnTo>
                  <a:pt x="1674178" y="3773013"/>
                </a:lnTo>
                <a:lnTo>
                  <a:pt x="1677349" y="3761157"/>
                </a:lnTo>
                <a:lnTo>
                  <a:pt x="1683690" y="3749302"/>
                </a:lnTo>
                <a:lnTo>
                  <a:pt x="1686861" y="3761157"/>
                </a:lnTo>
                <a:lnTo>
                  <a:pt x="1686861" y="3775977"/>
                </a:lnTo>
                <a:lnTo>
                  <a:pt x="1696374" y="3775977"/>
                </a:lnTo>
                <a:lnTo>
                  <a:pt x="1702715" y="3775977"/>
                </a:lnTo>
                <a:lnTo>
                  <a:pt x="1721740" y="3773013"/>
                </a:lnTo>
                <a:lnTo>
                  <a:pt x="1724911" y="3755230"/>
                </a:lnTo>
                <a:lnTo>
                  <a:pt x="1724911" y="3749302"/>
                </a:lnTo>
                <a:lnTo>
                  <a:pt x="1728082" y="3746338"/>
                </a:lnTo>
                <a:lnTo>
                  <a:pt x="1728082" y="3743374"/>
                </a:lnTo>
                <a:lnTo>
                  <a:pt x="1728082" y="3734482"/>
                </a:lnTo>
                <a:lnTo>
                  <a:pt x="1724911" y="3731519"/>
                </a:lnTo>
                <a:close/>
                <a:moveTo>
                  <a:pt x="1750277" y="3722627"/>
                </a:moveTo>
                <a:lnTo>
                  <a:pt x="1737594" y="3743374"/>
                </a:lnTo>
                <a:lnTo>
                  <a:pt x="1737594" y="3767085"/>
                </a:lnTo>
                <a:lnTo>
                  <a:pt x="1743936" y="3767085"/>
                </a:lnTo>
                <a:lnTo>
                  <a:pt x="1750277" y="3767085"/>
                </a:lnTo>
                <a:lnTo>
                  <a:pt x="1750277" y="3746338"/>
                </a:lnTo>
                <a:close/>
                <a:moveTo>
                  <a:pt x="4036418" y="3719663"/>
                </a:moveTo>
                <a:lnTo>
                  <a:pt x="4026905" y="3725591"/>
                </a:lnTo>
                <a:lnTo>
                  <a:pt x="4026905" y="3734482"/>
                </a:lnTo>
                <a:lnTo>
                  <a:pt x="4033247" y="3746338"/>
                </a:lnTo>
                <a:lnTo>
                  <a:pt x="4039588" y="3749302"/>
                </a:lnTo>
                <a:lnTo>
                  <a:pt x="4049101" y="3746338"/>
                </a:lnTo>
                <a:lnTo>
                  <a:pt x="4055442" y="3731519"/>
                </a:lnTo>
                <a:lnTo>
                  <a:pt x="4049101" y="3722627"/>
                </a:lnTo>
                <a:close/>
                <a:moveTo>
                  <a:pt x="1772473" y="3719663"/>
                </a:moveTo>
                <a:lnTo>
                  <a:pt x="1766131" y="3731519"/>
                </a:lnTo>
                <a:lnTo>
                  <a:pt x="1762960" y="3752266"/>
                </a:lnTo>
                <a:lnTo>
                  <a:pt x="1766131" y="3755230"/>
                </a:lnTo>
                <a:lnTo>
                  <a:pt x="1769302" y="3761157"/>
                </a:lnTo>
                <a:lnTo>
                  <a:pt x="1778814" y="3761157"/>
                </a:lnTo>
                <a:lnTo>
                  <a:pt x="1778814" y="3752266"/>
                </a:lnTo>
                <a:lnTo>
                  <a:pt x="1778814" y="3734482"/>
                </a:lnTo>
                <a:close/>
                <a:moveTo>
                  <a:pt x="1785156" y="3713735"/>
                </a:moveTo>
                <a:lnTo>
                  <a:pt x="1785156" y="3731519"/>
                </a:lnTo>
                <a:lnTo>
                  <a:pt x="1785156" y="3749302"/>
                </a:lnTo>
                <a:lnTo>
                  <a:pt x="1788327" y="3761157"/>
                </a:lnTo>
                <a:lnTo>
                  <a:pt x="1801010" y="3755230"/>
                </a:lnTo>
                <a:lnTo>
                  <a:pt x="1801010" y="3740410"/>
                </a:lnTo>
                <a:lnTo>
                  <a:pt x="1801010" y="3725591"/>
                </a:lnTo>
                <a:lnTo>
                  <a:pt x="1794668" y="3713735"/>
                </a:lnTo>
                <a:close/>
                <a:moveTo>
                  <a:pt x="2720539" y="3710771"/>
                </a:moveTo>
                <a:lnTo>
                  <a:pt x="2704685" y="3746338"/>
                </a:lnTo>
                <a:lnTo>
                  <a:pt x="2704685" y="3773013"/>
                </a:lnTo>
                <a:lnTo>
                  <a:pt x="2704685" y="3805615"/>
                </a:lnTo>
                <a:lnTo>
                  <a:pt x="2698344" y="3832290"/>
                </a:lnTo>
                <a:lnTo>
                  <a:pt x="2688831" y="3844146"/>
                </a:lnTo>
                <a:lnTo>
                  <a:pt x="2688831" y="3850074"/>
                </a:lnTo>
                <a:lnTo>
                  <a:pt x="2698344" y="3853037"/>
                </a:lnTo>
                <a:lnTo>
                  <a:pt x="2707856" y="3853037"/>
                </a:lnTo>
                <a:lnTo>
                  <a:pt x="2714198" y="3850074"/>
                </a:lnTo>
                <a:lnTo>
                  <a:pt x="2723710" y="3850074"/>
                </a:lnTo>
                <a:lnTo>
                  <a:pt x="2730052" y="3844146"/>
                </a:lnTo>
                <a:lnTo>
                  <a:pt x="2742735" y="3844146"/>
                </a:lnTo>
                <a:lnTo>
                  <a:pt x="2745906" y="3835254"/>
                </a:lnTo>
                <a:lnTo>
                  <a:pt x="2749076" y="3826363"/>
                </a:lnTo>
                <a:lnTo>
                  <a:pt x="2723710" y="3814507"/>
                </a:lnTo>
                <a:lnTo>
                  <a:pt x="2720539" y="3787832"/>
                </a:lnTo>
                <a:lnTo>
                  <a:pt x="2723710" y="3752266"/>
                </a:lnTo>
                <a:close/>
                <a:moveTo>
                  <a:pt x="1832718" y="3704844"/>
                </a:moveTo>
                <a:lnTo>
                  <a:pt x="1823205" y="3710771"/>
                </a:lnTo>
                <a:lnTo>
                  <a:pt x="1810522" y="3728555"/>
                </a:lnTo>
                <a:lnTo>
                  <a:pt x="1807351" y="3749302"/>
                </a:lnTo>
                <a:lnTo>
                  <a:pt x="1816864" y="3749302"/>
                </a:lnTo>
                <a:lnTo>
                  <a:pt x="1826376" y="3749302"/>
                </a:lnTo>
                <a:lnTo>
                  <a:pt x="1829547" y="3743374"/>
                </a:lnTo>
                <a:lnTo>
                  <a:pt x="1829547" y="3734482"/>
                </a:lnTo>
                <a:lnTo>
                  <a:pt x="1832718" y="3740410"/>
                </a:lnTo>
                <a:lnTo>
                  <a:pt x="1832718" y="3746338"/>
                </a:lnTo>
                <a:lnTo>
                  <a:pt x="1839059" y="3746338"/>
                </a:lnTo>
                <a:lnTo>
                  <a:pt x="1845401" y="3746338"/>
                </a:lnTo>
                <a:lnTo>
                  <a:pt x="1848572" y="3734482"/>
                </a:lnTo>
                <a:lnTo>
                  <a:pt x="1848572" y="3722627"/>
                </a:lnTo>
                <a:lnTo>
                  <a:pt x="1851742" y="3713735"/>
                </a:lnTo>
                <a:lnTo>
                  <a:pt x="1845401" y="3704844"/>
                </a:lnTo>
                <a:close/>
                <a:moveTo>
                  <a:pt x="1867596" y="3701880"/>
                </a:moveTo>
                <a:lnTo>
                  <a:pt x="1858084" y="3722627"/>
                </a:lnTo>
                <a:lnTo>
                  <a:pt x="1861255" y="3746338"/>
                </a:lnTo>
                <a:lnTo>
                  <a:pt x="1873938" y="3725591"/>
                </a:lnTo>
                <a:close/>
                <a:moveTo>
                  <a:pt x="1905646" y="3690024"/>
                </a:moveTo>
                <a:lnTo>
                  <a:pt x="1905646" y="3707808"/>
                </a:lnTo>
                <a:lnTo>
                  <a:pt x="1899304" y="3725591"/>
                </a:lnTo>
                <a:lnTo>
                  <a:pt x="1896134" y="3707808"/>
                </a:lnTo>
                <a:lnTo>
                  <a:pt x="1896134" y="3692988"/>
                </a:lnTo>
                <a:lnTo>
                  <a:pt x="1889792" y="3692988"/>
                </a:lnTo>
                <a:lnTo>
                  <a:pt x="1883450" y="3698916"/>
                </a:lnTo>
                <a:lnTo>
                  <a:pt x="1883450" y="3713735"/>
                </a:lnTo>
                <a:lnTo>
                  <a:pt x="1883450" y="3734482"/>
                </a:lnTo>
                <a:lnTo>
                  <a:pt x="1911987" y="3728555"/>
                </a:lnTo>
                <a:lnTo>
                  <a:pt x="1918329" y="3704844"/>
                </a:lnTo>
                <a:lnTo>
                  <a:pt x="1918329" y="3692988"/>
                </a:lnTo>
                <a:close/>
                <a:moveTo>
                  <a:pt x="1943695" y="3684097"/>
                </a:moveTo>
                <a:lnTo>
                  <a:pt x="1934183" y="3690024"/>
                </a:lnTo>
                <a:lnTo>
                  <a:pt x="1934183" y="3698916"/>
                </a:lnTo>
                <a:lnTo>
                  <a:pt x="1934183" y="3713735"/>
                </a:lnTo>
                <a:lnTo>
                  <a:pt x="1934183" y="3728555"/>
                </a:lnTo>
                <a:lnTo>
                  <a:pt x="1943695" y="3719663"/>
                </a:lnTo>
                <a:lnTo>
                  <a:pt x="1946866" y="3701880"/>
                </a:lnTo>
                <a:lnTo>
                  <a:pt x="1946866" y="3690024"/>
                </a:lnTo>
                <a:close/>
                <a:moveTo>
                  <a:pt x="4385204" y="3678169"/>
                </a:moveTo>
                <a:lnTo>
                  <a:pt x="4375692" y="3684097"/>
                </a:lnTo>
                <a:lnTo>
                  <a:pt x="4378863" y="3698916"/>
                </a:lnTo>
                <a:lnTo>
                  <a:pt x="4391546" y="3704844"/>
                </a:lnTo>
                <a:lnTo>
                  <a:pt x="4391546" y="3692988"/>
                </a:lnTo>
                <a:lnTo>
                  <a:pt x="4391546" y="3681133"/>
                </a:lnTo>
                <a:close/>
                <a:moveTo>
                  <a:pt x="1975403" y="3678169"/>
                </a:moveTo>
                <a:lnTo>
                  <a:pt x="1962720" y="3687060"/>
                </a:lnTo>
                <a:lnTo>
                  <a:pt x="1962720" y="3701880"/>
                </a:lnTo>
                <a:lnTo>
                  <a:pt x="1962720" y="3710771"/>
                </a:lnTo>
                <a:lnTo>
                  <a:pt x="1975403" y="3722627"/>
                </a:lnTo>
                <a:lnTo>
                  <a:pt x="1975403" y="3698916"/>
                </a:lnTo>
                <a:close/>
                <a:moveTo>
                  <a:pt x="1991257" y="3672241"/>
                </a:moveTo>
                <a:lnTo>
                  <a:pt x="1981745" y="3678169"/>
                </a:lnTo>
                <a:lnTo>
                  <a:pt x="1981745" y="3690024"/>
                </a:lnTo>
                <a:lnTo>
                  <a:pt x="1981745" y="3704844"/>
                </a:lnTo>
                <a:lnTo>
                  <a:pt x="1984916" y="3713735"/>
                </a:lnTo>
                <a:lnTo>
                  <a:pt x="1991257" y="3713735"/>
                </a:lnTo>
                <a:lnTo>
                  <a:pt x="1997599" y="3698916"/>
                </a:lnTo>
                <a:lnTo>
                  <a:pt x="1997599" y="3681133"/>
                </a:lnTo>
                <a:close/>
                <a:moveTo>
                  <a:pt x="4026905" y="3669277"/>
                </a:moveTo>
                <a:lnTo>
                  <a:pt x="4020564" y="3672241"/>
                </a:lnTo>
                <a:lnTo>
                  <a:pt x="4023734" y="3684097"/>
                </a:lnTo>
                <a:lnTo>
                  <a:pt x="4023734" y="3698916"/>
                </a:lnTo>
                <a:lnTo>
                  <a:pt x="4033247" y="3701880"/>
                </a:lnTo>
                <a:lnTo>
                  <a:pt x="4042759" y="3698916"/>
                </a:lnTo>
                <a:lnTo>
                  <a:pt x="4042759" y="3690024"/>
                </a:lnTo>
                <a:lnTo>
                  <a:pt x="4049101" y="3690024"/>
                </a:lnTo>
                <a:lnTo>
                  <a:pt x="4055442" y="3690024"/>
                </a:lnTo>
                <a:lnTo>
                  <a:pt x="4045930" y="3681133"/>
                </a:lnTo>
                <a:lnTo>
                  <a:pt x="4049101" y="3669277"/>
                </a:lnTo>
                <a:lnTo>
                  <a:pt x="4042759" y="3669277"/>
                </a:lnTo>
                <a:lnTo>
                  <a:pt x="4039588" y="3669277"/>
                </a:lnTo>
                <a:close/>
                <a:moveTo>
                  <a:pt x="1281000" y="3669277"/>
                </a:moveTo>
                <a:lnTo>
                  <a:pt x="1350757" y="3684097"/>
                </a:lnTo>
                <a:lnTo>
                  <a:pt x="1385636" y="3687060"/>
                </a:lnTo>
                <a:lnTo>
                  <a:pt x="1420515" y="3690024"/>
                </a:lnTo>
                <a:lnTo>
                  <a:pt x="1433198" y="3690024"/>
                </a:lnTo>
                <a:lnTo>
                  <a:pt x="1439540" y="3698916"/>
                </a:lnTo>
                <a:lnTo>
                  <a:pt x="1379294" y="3707808"/>
                </a:lnTo>
                <a:lnTo>
                  <a:pt x="1322220" y="3722627"/>
                </a:lnTo>
                <a:lnTo>
                  <a:pt x="1309537" y="3722627"/>
                </a:lnTo>
                <a:lnTo>
                  <a:pt x="1303195" y="3710771"/>
                </a:lnTo>
                <a:lnTo>
                  <a:pt x="1300025" y="3725591"/>
                </a:lnTo>
                <a:lnTo>
                  <a:pt x="1284171" y="3731519"/>
                </a:lnTo>
                <a:lnTo>
                  <a:pt x="1261975" y="3734482"/>
                </a:lnTo>
                <a:lnTo>
                  <a:pt x="1242950" y="3740410"/>
                </a:lnTo>
                <a:lnTo>
                  <a:pt x="1217584" y="3746338"/>
                </a:lnTo>
                <a:lnTo>
                  <a:pt x="1192218" y="3743374"/>
                </a:lnTo>
                <a:lnTo>
                  <a:pt x="1176364" y="3728555"/>
                </a:lnTo>
                <a:lnTo>
                  <a:pt x="1182705" y="3704844"/>
                </a:lnTo>
                <a:lnTo>
                  <a:pt x="1195389" y="3690024"/>
                </a:lnTo>
                <a:lnTo>
                  <a:pt x="1204901" y="3678169"/>
                </a:lnTo>
                <a:close/>
                <a:moveTo>
                  <a:pt x="2026136" y="3663349"/>
                </a:moveTo>
                <a:lnTo>
                  <a:pt x="2010282" y="3669277"/>
                </a:lnTo>
                <a:lnTo>
                  <a:pt x="2010282" y="3678169"/>
                </a:lnTo>
                <a:lnTo>
                  <a:pt x="2010282" y="3681133"/>
                </a:lnTo>
                <a:lnTo>
                  <a:pt x="2007111" y="3687060"/>
                </a:lnTo>
                <a:lnTo>
                  <a:pt x="2007111" y="3690024"/>
                </a:lnTo>
                <a:lnTo>
                  <a:pt x="2013453" y="3710771"/>
                </a:lnTo>
                <a:lnTo>
                  <a:pt x="2041990" y="3701880"/>
                </a:lnTo>
                <a:lnTo>
                  <a:pt x="2045160" y="3684097"/>
                </a:lnTo>
                <a:lnTo>
                  <a:pt x="2035648" y="3666313"/>
                </a:lnTo>
                <a:close/>
                <a:moveTo>
                  <a:pt x="2133943" y="3648530"/>
                </a:moveTo>
                <a:lnTo>
                  <a:pt x="2095893" y="3651494"/>
                </a:lnTo>
                <a:lnTo>
                  <a:pt x="2057844" y="3660386"/>
                </a:lnTo>
                <a:lnTo>
                  <a:pt x="2051502" y="3669277"/>
                </a:lnTo>
                <a:lnTo>
                  <a:pt x="2054673" y="3684097"/>
                </a:lnTo>
                <a:lnTo>
                  <a:pt x="2054673" y="3692988"/>
                </a:lnTo>
                <a:lnTo>
                  <a:pt x="2051502" y="3701880"/>
                </a:lnTo>
                <a:lnTo>
                  <a:pt x="2073698" y="3701880"/>
                </a:lnTo>
                <a:lnTo>
                  <a:pt x="2092722" y="3690024"/>
                </a:lnTo>
                <a:lnTo>
                  <a:pt x="2092722" y="3684097"/>
                </a:lnTo>
                <a:lnTo>
                  <a:pt x="2092722" y="3678169"/>
                </a:lnTo>
                <a:lnTo>
                  <a:pt x="2086381" y="3669277"/>
                </a:lnTo>
                <a:lnTo>
                  <a:pt x="2086381" y="3660386"/>
                </a:lnTo>
                <a:lnTo>
                  <a:pt x="2099064" y="3660386"/>
                </a:lnTo>
                <a:lnTo>
                  <a:pt x="2108576" y="3669277"/>
                </a:lnTo>
                <a:lnTo>
                  <a:pt x="2108576" y="3681133"/>
                </a:lnTo>
                <a:lnTo>
                  <a:pt x="2111747" y="3687060"/>
                </a:lnTo>
                <a:lnTo>
                  <a:pt x="2114918" y="3687060"/>
                </a:lnTo>
                <a:lnTo>
                  <a:pt x="2118089" y="3684097"/>
                </a:lnTo>
                <a:lnTo>
                  <a:pt x="2121260" y="3666313"/>
                </a:lnTo>
                <a:close/>
                <a:moveTo>
                  <a:pt x="935384" y="3648530"/>
                </a:moveTo>
                <a:lnTo>
                  <a:pt x="973433" y="3648530"/>
                </a:lnTo>
                <a:lnTo>
                  <a:pt x="951238" y="3666313"/>
                </a:lnTo>
                <a:lnTo>
                  <a:pt x="932213" y="3684097"/>
                </a:lnTo>
                <a:close/>
                <a:moveTo>
                  <a:pt x="1201730" y="3645566"/>
                </a:moveTo>
                <a:lnTo>
                  <a:pt x="1214413" y="3648530"/>
                </a:lnTo>
                <a:lnTo>
                  <a:pt x="1220755" y="3651494"/>
                </a:lnTo>
                <a:lnTo>
                  <a:pt x="1233438" y="3657422"/>
                </a:lnTo>
                <a:lnTo>
                  <a:pt x="1220755" y="3666313"/>
                </a:lnTo>
                <a:lnTo>
                  <a:pt x="1204901" y="3678169"/>
                </a:lnTo>
                <a:lnTo>
                  <a:pt x="1192218" y="3666313"/>
                </a:lnTo>
                <a:lnTo>
                  <a:pt x="1195389" y="3651494"/>
                </a:lnTo>
                <a:close/>
                <a:moveTo>
                  <a:pt x="1093923" y="3636675"/>
                </a:moveTo>
                <a:lnTo>
                  <a:pt x="1093923" y="3639638"/>
                </a:lnTo>
                <a:lnTo>
                  <a:pt x="1078069" y="3639638"/>
                </a:lnTo>
                <a:lnTo>
                  <a:pt x="1065386" y="3642602"/>
                </a:lnTo>
                <a:lnTo>
                  <a:pt x="1040020" y="3657422"/>
                </a:lnTo>
                <a:lnTo>
                  <a:pt x="1008312" y="3657422"/>
                </a:lnTo>
                <a:lnTo>
                  <a:pt x="995629" y="3669277"/>
                </a:lnTo>
                <a:lnTo>
                  <a:pt x="992458" y="3681133"/>
                </a:lnTo>
                <a:lnTo>
                  <a:pt x="979775" y="3690024"/>
                </a:lnTo>
                <a:lnTo>
                  <a:pt x="986116" y="3701880"/>
                </a:lnTo>
                <a:lnTo>
                  <a:pt x="986116" y="3707808"/>
                </a:lnTo>
                <a:lnTo>
                  <a:pt x="982946" y="3713735"/>
                </a:lnTo>
                <a:lnTo>
                  <a:pt x="976604" y="3728555"/>
                </a:lnTo>
                <a:lnTo>
                  <a:pt x="979775" y="3740410"/>
                </a:lnTo>
                <a:lnTo>
                  <a:pt x="995629" y="3731519"/>
                </a:lnTo>
                <a:lnTo>
                  <a:pt x="1005141" y="3731519"/>
                </a:lnTo>
                <a:lnTo>
                  <a:pt x="1027337" y="3710771"/>
                </a:lnTo>
                <a:lnTo>
                  <a:pt x="1049532" y="3722627"/>
                </a:lnTo>
                <a:lnTo>
                  <a:pt x="1055874" y="3722627"/>
                </a:lnTo>
                <a:lnTo>
                  <a:pt x="1059045" y="3722627"/>
                </a:lnTo>
                <a:lnTo>
                  <a:pt x="1059045" y="3707808"/>
                </a:lnTo>
                <a:lnTo>
                  <a:pt x="1068557" y="3692988"/>
                </a:lnTo>
                <a:lnTo>
                  <a:pt x="1081240" y="3687060"/>
                </a:lnTo>
                <a:lnTo>
                  <a:pt x="1081240" y="3678169"/>
                </a:lnTo>
                <a:lnTo>
                  <a:pt x="1084411" y="3669277"/>
                </a:lnTo>
                <a:lnTo>
                  <a:pt x="1084411" y="3663349"/>
                </a:lnTo>
                <a:lnTo>
                  <a:pt x="1084411" y="3648530"/>
                </a:lnTo>
                <a:lnTo>
                  <a:pt x="1093923" y="3639638"/>
                </a:lnTo>
                <a:lnTo>
                  <a:pt x="1103436" y="3645566"/>
                </a:lnTo>
                <a:lnTo>
                  <a:pt x="1106606" y="3651494"/>
                </a:lnTo>
                <a:lnTo>
                  <a:pt x="1116119" y="3660386"/>
                </a:lnTo>
                <a:lnTo>
                  <a:pt x="1131973" y="3657422"/>
                </a:lnTo>
                <a:lnTo>
                  <a:pt x="1116119" y="3639638"/>
                </a:lnTo>
                <a:close/>
                <a:moveTo>
                  <a:pt x="3662264" y="3627783"/>
                </a:moveTo>
                <a:lnTo>
                  <a:pt x="3649581" y="3636675"/>
                </a:lnTo>
                <a:lnTo>
                  <a:pt x="3640069" y="3639638"/>
                </a:lnTo>
                <a:lnTo>
                  <a:pt x="3643240" y="3642602"/>
                </a:lnTo>
                <a:lnTo>
                  <a:pt x="3646410" y="3642602"/>
                </a:lnTo>
                <a:lnTo>
                  <a:pt x="3652752" y="3636675"/>
                </a:lnTo>
                <a:close/>
                <a:moveTo>
                  <a:pt x="2200529" y="3627783"/>
                </a:moveTo>
                <a:lnTo>
                  <a:pt x="2168822" y="3639638"/>
                </a:lnTo>
                <a:lnTo>
                  <a:pt x="2140284" y="3645566"/>
                </a:lnTo>
                <a:lnTo>
                  <a:pt x="2140284" y="3660386"/>
                </a:lnTo>
                <a:lnTo>
                  <a:pt x="2140284" y="3672241"/>
                </a:lnTo>
                <a:lnTo>
                  <a:pt x="2143455" y="3681133"/>
                </a:lnTo>
                <a:lnTo>
                  <a:pt x="2156138" y="3684097"/>
                </a:lnTo>
                <a:lnTo>
                  <a:pt x="2159309" y="3669277"/>
                </a:lnTo>
                <a:lnTo>
                  <a:pt x="2162480" y="3657422"/>
                </a:lnTo>
                <a:lnTo>
                  <a:pt x="2162480" y="3648530"/>
                </a:lnTo>
                <a:lnTo>
                  <a:pt x="2168822" y="3645566"/>
                </a:lnTo>
                <a:lnTo>
                  <a:pt x="2175163" y="3648530"/>
                </a:lnTo>
                <a:lnTo>
                  <a:pt x="2175163" y="3657422"/>
                </a:lnTo>
                <a:lnTo>
                  <a:pt x="2175163" y="3666313"/>
                </a:lnTo>
                <a:lnTo>
                  <a:pt x="2175163" y="3672241"/>
                </a:lnTo>
                <a:lnTo>
                  <a:pt x="2200529" y="3666313"/>
                </a:lnTo>
                <a:lnTo>
                  <a:pt x="2206871" y="3639638"/>
                </a:lnTo>
                <a:lnTo>
                  <a:pt x="2206871" y="3636675"/>
                </a:lnTo>
                <a:lnTo>
                  <a:pt x="2206871" y="3627783"/>
                </a:lnTo>
                <a:lnTo>
                  <a:pt x="2203700" y="3627783"/>
                </a:lnTo>
                <a:close/>
                <a:moveTo>
                  <a:pt x="4023734" y="3610000"/>
                </a:moveTo>
                <a:lnTo>
                  <a:pt x="4020564" y="3618891"/>
                </a:lnTo>
                <a:lnTo>
                  <a:pt x="4017393" y="3627783"/>
                </a:lnTo>
                <a:lnTo>
                  <a:pt x="4020564" y="3639638"/>
                </a:lnTo>
                <a:lnTo>
                  <a:pt x="4036418" y="3639638"/>
                </a:lnTo>
                <a:lnTo>
                  <a:pt x="4045930" y="3630747"/>
                </a:lnTo>
                <a:lnTo>
                  <a:pt x="4039588" y="3621855"/>
                </a:lnTo>
                <a:lnTo>
                  <a:pt x="4036418" y="3610000"/>
                </a:lnTo>
                <a:close/>
                <a:moveTo>
                  <a:pt x="2267116" y="3610000"/>
                </a:moveTo>
                <a:lnTo>
                  <a:pt x="2238579" y="3624819"/>
                </a:lnTo>
                <a:lnTo>
                  <a:pt x="2225896" y="3657422"/>
                </a:lnTo>
                <a:lnTo>
                  <a:pt x="2225896" y="3660386"/>
                </a:lnTo>
                <a:lnTo>
                  <a:pt x="2225896" y="3666313"/>
                </a:lnTo>
                <a:lnTo>
                  <a:pt x="2241750" y="3660386"/>
                </a:lnTo>
                <a:lnTo>
                  <a:pt x="2251262" y="3648530"/>
                </a:lnTo>
                <a:lnTo>
                  <a:pt x="2251262" y="3636675"/>
                </a:lnTo>
                <a:lnTo>
                  <a:pt x="2254433" y="3624819"/>
                </a:lnTo>
                <a:lnTo>
                  <a:pt x="2263945" y="3627783"/>
                </a:lnTo>
                <a:lnTo>
                  <a:pt x="2263945" y="3636675"/>
                </a:lnTo>
                <a:lnTo>
                  <a:pt x="2267116" y="3651494"/>
                </a:lnTo>
                <a:lnTo>
                  <a:pt x="2289312" y="3651494"/>
                </a:lnTo>
                <a:lnTo>
                  <a:pt x="2295653" y="3648530"/>
                </a:lnTo>
                <a:lnTo>
                  <a:pt x="2298824" y="3645566"/>
                </a:lnTo>
                <a:lnTo>
                  <a:pt x="2298824" y="3630747"/>
                </a:lnTo>
                <a:lnTo>
                  <a:pt x="2298824" y="3621855"/>
                </a:lnTo>
                <a:lnTo>
                  <a:pt x="2298824" y="3615927"/>
                </a:lnTo>
                <a:lnTo>
                  <a:pt x="2295653" y="3610000"/>
                </a:lnTo>
                <a:lnTo>
                  <a:pt x="2289312" y="3615927"/>
                </a:lnTo>
                <a:lnTo>
                  <a:pt x="2289312" y="3621855"/>
                </a:lnTo>
                <a:lnTo>
                  <a:pt x="2286141" y="3624819"/>
                </a:lnTo>
                <a:lnTo>
                  <a:pt x="2286141" y="3627783"/>
                </a:lnTo>
                <a:lnTo>
                  <a:pt x="2289312" y="3642602"/>
                </a:lnTo>
                <a:lnTo>
                  <a:pt x="2286141" y="3648530"/>
                </a:lnTo>
                <a:lnTo>
                  <a:pt x="2276628" y="3642602"/>
                </a:lnTo>
                <a:lnTo>
                  <a:pt x="2276628" y="3630747"/>
                </a:lnTo>
                <a:lnTo>
                  <a:pt x="2276628" y="3621855"/>
                </a:lnTo>
                <a:close/>
                <a:moveTo>
                  <a:pt x="2311507" y="3604072"/>
                </a:moveTo>
                <a:lnTo>
                  <a:pt x="2317848" y="3618891"/>
                </a:lnTo>
                <a:lnTo>
                  <a:pt x="2317848" y="3636675"/>
                </a:lnTo>
                <a:lnTo>
                  <a:pt x="2343215" y="3642602"/>
                </a:lnTo>
                <a:lnTo>
                  <a:pt x="2365410" y="3630747"/>
                </a:lnTo>
                <a:lnTo>
                  <a:pt x="2359069" y="3630747"/>
                </a:lnTo>
                <a:lnTo>
                  <a:pt x="2352727" y="3627783"/>
                </a:lnTo>
                <a:lnTo>
                  <a:pt x="2340044" y="3604072"/>
                </a:lnTo>
                <a:close/>
                <a:moveTo>
                  <a:pt x="1081240" y="3595180"/>
                </a:moveTo>
                <a:lnTo>
                  <a:pt x="1103436" y="3607036"/>
                </a:lnTo>
                <a:lnTo>
                  <a:pt x="1084411" y="3610000"/>
                </a:lnTo>
                <a:lnTo>
                  <a:pt x="1068557" y="3615927"/>
                </a:lnTo>
                <a:lnTo>
                  <a:pt x="1084411" y="3615927"/>
                </a:lnTo>
                <a:lnTo>
                  <a:pt x="1093923" y="3618891"/>
                </a:lnTo>
                <a:lnTo>
                  <a:pt x="1100265" y="3618891"/>
                </a:lnTo>
                <a:lnTo>
                  <a:pt x="1106606" y="3615927"/>
                </a:lnTo>
                <a:lnTo>
                  <a:pt x="1109777" y="3618891"/>
                </a:lnTo>
                <a:lnTo>
                  <a:pt x="1112948" y="3618891"/>
                </a:lnTo>
                <a:lnTo>
                  <a:pt x="1138314" y="3624819"/>
                </a:lnTo>
                <a:lnTo>
                  <a:pt x="1166851" y="3639638"/>
                </a:lnTo>
                <a:lnTo>
                  <a:pt x="1176364" y="3645566"/>
                </a:lnTo>
                <a:lnTo>
                  <a:pt x="1166851" y="3657422"/>
                </a:lnTo>
                <a:lnTo>
                  <a:pt x="1160510" y="3660386"/>
                </a:lnTo>
                <a:lnTo>
                  <a:pt x="1170022" y="3666313"/>
                </a:lnTo>
                <a:lnTo>
                  <a:pt x="1176364" y="3684097"/>
                </a:lnTo>
                <a:lnTo>
                  <a:pt x="1166851" y="3698916"/>
                </a:lnTo>
                <a:lnTo>
                  <a:pt x="1154168" y="3719663"/>
                </a:lnTo>
                <a:lnTo>
                  <a:pt x="1166851" y="3734482"/>
                </a:lnTo>
                <a:lnTo>
                  <a:pt x="1173193" y="3749302"/>
                </a:lnTo>
                <a:lnTo>
                  <a:pt x="1160510" y="3761157"/>
                </a:lnTo>
                <a:lnTo>
                  <a:pt x="1157339" y="3761157"/>
                </a:lnTo>
                <a:lnTo>
                  <a:pt x="1150998" y="3761157"/>
                </a:lnTo>
                <a:lnTo>
                  <a:pt x="1087582" y="3767085"/>
                </a:lnTo>
                <a:lnTo>
                  <a:pt x="1024166" y="3787832"/>
                </a:lnTo>
                <a:lnTo>
                  <a:pt x="1014653" y="3787832"/>
                </a:lnTo>
                <a:lnTo>
                  <a:pt x="1001970" y="3784868"/>
                </a:lnTo>
                <a:lnTo>
                  <a:pt x="995629" y="3781904"/>
                </a:lnTo>
                <a:lnTo>
                  <a:pt x="992458" y="3781904"/>
                </a:lnTo>
                <a:lnTo>
                  <a:pt x="979775" y="3790796"/>
                </a:lnTo>
                <a:lnTo>
                  <a:pt x="963921" y="3787832"/>
                </a:lnTo>
                <a:lnTo>
                  <a:pt x="951238" y="3784868"/>
                </a:lnTo>
                <a:lnTo>
                  <a:pt x="938555" y="3775977"/>
                </a:lnTo>
                <a:lnTo>
                  <a:pt x="929042" y="3773013"/>
                </a:lnTo>
                <a:lnTo>
                  <a:pt x="929042" y="3764121"/>
                </a:lnTo>
                <a:lnTo>
                  <a:pt x="935384" y="3764121"/>
                </a:lnTo>
                <a:lnTo>
                  <a:pt x="941725" y="3764121"/>
                </a:lnTo>
                <a:lnTo>
                  <a:pt x="941725" y="3761157"/>
                </a:lnTo>
                <a:lnTo>
                  <a:pt x="941725" y="3755230"/>
                </a:lnTo>
                <a:lnTo>
                  <a:pt x="941725" y="3752266"/>
                </a:lnTo>
                <a:lnTo>
                  <a:pt x="929042" y="3734482"/>
                </a:lnTo>
                <a:lnTo>
                  <a:pt x="938555" y="3713735"/>
                </a:lnTo>
                <a:lnTo>
                  <a:pt x="941725" y="3710771"/>
                </a:lnTo>
                <a:lnTo>
                  <a:pt x="951238" y="3701880"/>
                </a:lnTo>
                <a:lnTo>
                  <a:pt x="938555" y="3707808"/>
                </a:lnTo>
                <a:lnTo>
                  <a:pt x="932213" y="3710771"/>
                </a:lnTo>
                <a:lnTo>
                  <a:pt x="960750" y="3666313"/>
                </a:lnTo>
                <a:lnTo>
                  <a:pt x="1014653" y="3639638"/>
                </a:lnTo>
                <a:lnTo>
                  <a:pt x="1014653" y="3636675"/>
                </a:lnTo>
                <a:lnTo>
                  <a:pt x="1014653" y="3627783"/>
                </a:lnTo>
                <a:lnTo>
                  <a:pt x="1040020" y="3624819"/>
                </a:lnTo>
                <a:lnTo>
                  <a:pt x="1062215" y="3615927"/>
                </a:lnTo>
                <a:lnTo>
                  <a:pt x="1059045" y="3607036"/>
                </a:lnTo>
                <a:lnTo>
                  <a:pt x="1059045" y="3601108"/>
                </a:lnTo>
                <a:close/>
                <a:moveTo>
                  <a:pt x="2384435" y="3583325"/>
                </a:moveTo>
                <a:lnTo>
                  <a:pt x="2381264" y="3604072"/>
                </a:lnTo>
                <a:lnTo>
                  <a:pt x="2381264" y="3624819"/>
                </a:lnTo>
                <a:lnTo>
                  <a:pt x="2384435" y="3630747"/>
                </a:lnTo>
                <a:lnTo>
                  <a:pt x="2397118" y="3630747"/>
                </a:lnTo>
                <a:lnTo>
                  <a:pt x="2393948" y="3607036"/>
                </a:lnTo>
                <a:close/>
                <a:moveTo>
                  <a:pt x="2422485" y="3580361"/>
                </a:moveTo>
                <a:lnTo>
                  <a:pt x="2416143" y="3583325"/>
                </a:lnTo>
                <a:lnTo>
                  <a:pt x="2409802" y="3586289"/>
                </a:lnTo>
                <a:lnTo>
                  <a:pt x="2406631" y="3607036"/>
                </a:lnTo>
                <a:lnTo>
                  <a:pt x="2403460" y="3624819"/>
                </a:lnTo>
                <a:lnTo>
                  <a:pt x="2409802" y="3624819"/>
                </a:lnTo>
                <a:lnTo>
                  <a:pt x="2422485" y="3624819"/>
                </a:lnTo>
                <a:lnTo>
                  <a:pt x="2419314" y="3607036"/>
                </a:lnTo>
                <a:lnTo>
                  <a:pt x="2422485" y="3595180"/>
                </a:lnTo>
                <a:lnTo>
                  <a:pt x="2425656" y="3586289"/>
                </a:lnTo>
                <a:close/>
                <a:moveTo>
                  <a:pt x="1442710" y="3568505"/>
                </a:moveTo>
                <a:lnTo>
                  <a:pt x="1433198" y="3580361"/>
                </a:lnTo>
                <a:lnTo>
                  <a:pt x="1430027" y="3589253"/>
                </a:lnTo>
                <a:lnTo>
                  <a:pt x="1439540" y="3598144"/>
                </a:lnTo>
                <a:lnTo>
                  <a:pt x="1452223" y="3598144"/>
                </a:lnTo>
                <a:lnTo>
                  <a:pt x="1464906" y="3598144"/>
                </a:lnTo>
                <a:lnTo>
                  <a:pt x="1477589" y="3595180"/>
                </a:lnTo>
                <a:lnTo>
                  <a:pt x="1474418" y="3586289"/>
                </a:lnTo>
                <a:lnTo>
                  <a:pt x="1461735" y="3583325"/>
                </a:lnTo>
                <a:lnTo>
                  <a:pt x="1452223" y="3583325"/>
                </a:lnTo>
                <a:close/>
                <a:moveTo>
                  <a:pt x="2517608" y="3565542"/>
                </a:moveTo>
                <a:lnTo>
                  <a:pt x="2523950" y="3568505"/>
                </a:lnTo>
                <a:lnTo>
                  <a:pt x="2523950" y="3571469"/>
                </a:lnTo>
                <a:lnTo>
                  <a:pt x="2523950" y="3586289"/>
                </a:lnTo>
                <a:lnTo>
                  <a:pt x="2523950" y="3601108"/>
                </a:lnTo>
                <a:lnTo>
                  <a:pt x="2536633" y="3598144"/>
                </a:lnTo>
                <a:lnTo>
                  <a:pt x="2546146" y="3583325"/>
                </a:lnTo>
                <a:lnTo>
                  <a:pt x="2536633" y="3568505"/>
                </a:lnTo>
                <a:close/>
                <a:moveTo>
                  <a:pt x="2489071" y="3565542"/>
                </a:moveTo>
                <a:lnTo>
                  <a:pt x="2470046" y="3577397"/>
                </a:lnTo>
                <a:lnTo>
                  <a:pt x="2447851" y="3577397"/>
                </a:lnTo>
                <a:lnTo>
                  <a:pt x="2441510" y="3580361"/>
                </a:lnTo>
                <a:lnTo>
                  <a:pt x="2438339" y="3589253"/>
                </a:lnTo>
                <a:lnTo>
                  <a:pt x="2438339" y="3604072"/>
                </a:lnTo>
                <a:lnTo>
                  <a:pt x="2441510" y="3618891"/>
                </a:lnTo>
                <a:lnTo>
                  <a:pt x="2447851" y="3618891"/>
                </a:lnTo>
                <a:lnTo>
                  <a:pt x="2457364" y="3618891"/>
                </a:lnTo>
                <a:lnTo>
                  <a:pt x="2457364" y="3607036"/>
                </a:lnTo>
                <a:lnTo>
                  <a:pt x="2463705" y="3601108"/>
                </a:lnTo>
                <a:lnTo>
                  <a:pt x="2473217" y="3604072"/>
                </a:lnTo>
                <a:lnTo>
                  <a:pt x="2479559" y="3615927"/>
                </a:lnTo>
                <a:lnTo>
                  <a:pt x="2485900" y="3610000"/>
                </a:lnTo>
                <a:lnTo>
                  <a:pt x="2495413" y="3615927"/>
                </a:lnTo>
                <a:lnTo>
                  <a:pt x="2508096" y="3604072"/>
                </a:lnTo>
                <a:lnTo>
                  <a:pt x="2511267" y="3589253"/>
                </a:lnTo>
                <a:lnTo>
                  <a:pt x="2508096" y="3568505"/>
                </a:lnTo>
                <a:close/>
                <a:moveTo>
                  <a:pt x="1620275" y="3565542"/>
                </a:moveTo>
                <a:lnTo>
                  <a:pt x="1594908" y="3580361"/>
                </a:lnTo>
                <a:lnTo>
                  <a:pt x="1585396" y="3604072"/>
                </a:lnTo>
                <a:lnTo>
                  <a:pt x="1598079" y="3610000"/>
                </a:lnTo>
                <a:lnTo>
                  <a:pt x="1613933" y="3610000"/>
                </a:lnTo>
                <a:lnTo>
                  <a:pt x="1617104" y="3610000"/>
                </a:lnTo>
                <a:lnTo>
                  <a:pt x="1620275" y="3610000"/>
                </a:lnTo>
                <a:lnTo>
                  <a:pt x="1629787" y="3610000"/>
                </a:lnTo>
                <a:lnTo>
                  <a:pt x="1648812" y="3595180"/>
                </a:lnTo>
                <a:lnTo>
                  <a:pt x="1655153" y="3568505"/>
                </a:lnTo>
                <a:lnTo>
                  <a:pt x="1639299" y="3565542"/>
                </a:lnTo>
                <a:close/>
                <a:moveTo>
                  <a:pt x="1721740" y="3562578"/>
                </a:moveTo>
                <a:lnTo>
                  <a:pt x="1699544" y="3565542"/>
                </a:lnTo>
                <a:lnTo>
                  <a:pt x="1696374" y="3565542"/>
                </a:lnTo>
                <a:lnTo>
                  <a:pt x="1693203" y="3565542"/>
                </a:lnTo>
                <a:lnTo>
                  <a:pt x="1674178" y="3583325"/>
                </a:lnTo>
                <a:lnTo>
                  <a:pt x="1664666" y="3604072"/>
                </a:lnTo>
                <a:lnTo>
                  <a:pt x="1674178" y="3615927"/>
                </a:lnTo>
                <a:lnTo>
                  <a:pt x="1683690" y="3615927"/>
                </a:lnTo>
                <a:lnTo>
                  <a:pt x="1693203" y="3615927"/>
                </a:lnTo>
                <a:lnTo>
                  <a:pt x="1699544" y="3615927"/>
                </a:lnTo>
                <a:lnTo>
                  <a:pt x="1724911" y="3598144"/>
                </a:lnTo>
                <a:lnTo>
                  <a:pt x="1737594" y="3571469"/>
                </a:lnTo>
                <a:close/>
                <a:moveTo>
                  <a:pt x="1537834" y="3562578"/>
                </a:moveTo>
                <a:lnTo>
                  <a:pt x="1537834" y="3565542"/>
                </a:lnTo>
                <a:lnTo>
                  <a:pt x="1531492" y="3565542"/>
                </a:lnTo>
                <a:lnTo>
                  <a:pt x="1544176" y="3568505"/>
                </a:lnTo>
                <a:lnTo>
                  <a:pt x="1553688" y="3577397"/>
                </a:lnTo>
                <a:lnTo>
                  <a:pt x="1560030" y="3583325"/>
                </a:lnTo>
                <a:lnTo>
                  <a:pt x="1560030" y="3589253"/>
                </a:lnTo>
                <a:lnTo>
                  <a:pt x="1531492" y="3595180"/>
                </a:lnTo>
                <a:lnTo>
                  <a:pt x="1506126" y="3601108"/>
                </a:lnTo>
                <a:lnTo>
                  <a:pt x="1531492" y="3607036"/>
                </a:lnTo>
                <a:lnTo>
                  <a:pt x="1560030" y="3607036"/>
                </a:lnTo>
                <a:lnTo>
                  <a:pt x="1560030" y="3601108"/>
                </a:lnTo>
                <a:lnTo>
                  <a:pt x="1560030" y="3589253"/>
                </a:lnTo>
                <a:lnTo>
                  <a:pt x="1572713" y="3580361"/>
                </a:lnTo>
                <a:lnTo>
                  <a:pt x="1575884" y="3562578"/>
                </a:lnTo>
                <a:lnTo>
                  <a:pt x="1560030" y="3562578"/>
                </a:lnTo>
                <a:close/>
                <a:moveTo>
                  <a:pt x="4017393" y="3550722"/>
                </a:moveTo>
                <a:lnTo>
                  <a:pt x="4014222" y="3562578"/>
                </a:lnTo>
                <a:lnTo>
                  <a:pt x="4014222" y="3577397"/>
                </a:lnTo>
                <a:lnTo>
                  <a:pt x="4033247" y="3577397"/>
                </a:lnTo>
                <a:lnTo>
                  <a:pt x="4049101" y="3568505"/>
                </a:lnTo>
                <a:lnTo>
                  <a:pt x="4036418" y="3550722"/>
                </a:lnTo>
                <a:close/>
                <a:moveTo>
                  <a:pt x="2562000" y="3550722"/>
                </a:moveTo>
                <a:lnTo>
                  <a:pt x="2555658" y="3571469"/>
                </a:lnTo>
                <a:lnTo>
                  <a:pt x="2555658" y="3595180"/>
                </a:lnTo>
                <a:lnTo>
                  <a:pt x="2571512" y="3571469"/>
                </a:lnTo>
                <a:close/>
                <a:moveTo>
                  <a:pt x="1810522" y="3550722"/>
                </a:moveTo>
                <a:lnTo>
                  <a:pt x="1791497" y="3556650"/>
                </a:lnTo>
                <a:lnTo>
                  <a:pt x="1785156" y="3556650"/>
                </a:lnTo>
                <a:lnTo>
                  <a:pt x="1778814" y="3559614"/>
                </a:lnTo>
                <a:lnTo>
                  <a:pt x="1759789" y="3577397"/>
                </a:lnTo>
                <a:lnTo>
                  <a:pt x="1759789" y="3601108"/>
                </a:lnTo>
                <a:lnTo>
                  <a:pt x="1781985" y="3601108"/>
                </a:lnTo>
                <a:lnTo>
                  <a:pt x="1804181" y="3598144"/>
                </a:lnTo>
                <a:lnTo>
                  <a:pt x="1823205" y="3580361"/>
                </a:lnTo>
                <a:lnTo>
                  <a:pt x="1823205" y="3559614"/>
                </a:lnTo>
                <a:close/>
                <a:moveTo>
                  <a:pt x="1477589" y="3547758"/>
                </a:moveTo>
                <a:lnTo>
                  <a:pt x="1458564" y="3550722"/>
                </a:lnTo>
                <a:lnTo>
                  <a:pt x="1480760" y="3565542"/>
                </a:lnTo>
                <a:lnTo>
                  <a:pt x="1490272" y="3547758"/>
                </a:lnTo>
                <a:close/>
                <a:moveTo>
                  <a:pt x="2600049" y="3541831"/>
                </a:moveTo>
                <a:lnTo>
                  <a:pt x="2581024" y="3565542"/>
                </a:lnTo>
                <a:lnTo>
                  <a:pt x="2593708" y="3595180"/>
                </a:lnTo>
                <a:lnTo>
                  <a:pt x="2593708" y="3583325"/>
                </a:lnTo>
                <a:lnTo>
                  <a:pt x="2596878" y="3568505"/>
                </a:lnTo>
                <a:lnTo>
                  <a:pt x="2603220" y="3583325"/>
                </a:lnTo>
                <a:lnTo>
                  <a:pt x="2612732" y="3583325"/>
                </a:lnTo>
                <a:lnTo>
                  <a:pt x="2619074" y="3565542"/>
                </a:lnTo>
                <a:lnTo>
                  <a:pt x="2615903" y="3544794"/>
                </a:lnTo>
                <a:lnTo>
                  <a:pt x="2612732" y="3541831"/>
                </a:lnTo>
                <a:close/>
                <a:moveTo>
                  <a:pt x="1896134" y="3541831"/>
                </a:moveTo>
                <a:lnTo>
                  <a:pt x="1867596" y="3544794"/>
                </a:lnTo>
                <a:lnTo>
                  <a:pt x="1839059" y="3556650"/>
                </a:lnTo>
                <a:lnTo>
                  <a:pt x="1839059" y="3571469"/>
                </a:lnTo>
                <a:lnTo>
                  <a:pt x="1839059" y="3586289"/>
                </a:lnTo>
                <a:lnTo>
                  <a:pt x="1873938" y="3586289"/>
                </a:lnTo>
                <a:lnTo>
                  <a:pt x="1902475" y="3577397"/>
                </a:lnTo>
                <a:lnTo>
                  <a:pt x="1892963" y="3571469"/>
                </a:lnTo>
                <a:lnTo>
                  <a:pt x="1880280" y="3568505"/>
                </a:lnTo>
                <a:lnTo>
                  <a:pt x="1877109" y="3568505"/>
                </a:lnTo>
                <a:lnTo>
                  <a:pt x="1873938" y="3571469"/>
                </a:lnTo>
                <a:lnTo>
                  <a:pt x="1858084" y="3577397"/>
                </a:lnTo>
                <a:lnTo>
                  <a:pt x="1851742" y="3568505"/>
                </a:lnTo>
                <a:lnTo>
                  <a:pt x="1854913" y="3562578"/>
                </a:lnTo>
                <a:lnTo>
                  <a:pt x="1867596" y="3556650"/>
                </a:lnTo>
                <a:lnTo>
                  <a:pt x="1877109" y="3550722"/>
                </a:lnTo>
                <a:lnTo>
                  <a:pt x="1892963" y="3550722"/>
                </a:lnTo>
                <a:lnTo>
                  <a:pt x="1896134" y="3544794"/>
                </a:lnTo>
                <a:close/>
                <a:moveTo>
                  <a:pt x="1395148" y="3538867"/>
                </a:moveTo>
                <a:lnTo>
                  <a:pt x="1366611" y="3562578"/>
                </a:lnTo>
                <a:lnTo>
                  <a:pt x="1363441" y="3571469"/>
                </a:lnTo>
                <a:lnTo>
                  <a:pt x="1369782" y="3580361"/>
                </a:lnTo>
                <a:lnTo>
                  <a:pt x="1414173" y="3577397"/>
                </a:lnTo>
                <a:lnTo>
                  <a:pt x="1442710" y="3538867"/>
                </a:lnTo>
                <a:lnTo>
                  <a:pt x="1439540" y="3538867"/>
                </a:lnTo>
                <a:lnTo>
                  <a:pt x="1436369" y="3538867"/>
                </a:lnTo>
                <a:close/>
                <a:moveTo>
                  <a:pt x="2660294" y="3535903"/>
                </a:moveTo>
                <a:lnTo>
                  <a:pt x="2647611" y="3541831"/>
                </a:lnTo>
                <a:lnTo>
                  <a:pt x="2647611" y="3550722"/>
                </a:lnTo>
                <a:lnTo>
                  <a:pt x="2647611" y="3565542"/>
                </a:lnTo>
                <a:lnTo>
                  <a:pt x="2657123" y="3577397"/>
                </a:lnTo>
                <a:lnTo>
                  <a:pt x="2666636" y="3571469"/>
                </a:lnTo>
                <a:lnTo>
                  <a:pt x="2666636" y="3559614"/>
                </a:lnTo>
                <a:lnTo>
                  <a:pt x="2666636" y="3544794"/>
                </a:lnTo>
                <a:close/>
                <a:moveTo>
                  <a:pt x="2644440" y="3527011"/>
                </a:moveTo>
                <a:lnTo>
                  <a:pt x="2628586" y="3550722"/>
                </a:lnTo>
                <a:lnTo>
                  <a:pt x="2628586" y="3577397"/>
                </a:lnTo>
                <a:lnTo>
                  <a:pt x="2638098" y="3580361"/>
                </a:lnTo>
                <a:lnTo>
                  <a:pt x="2644440" y="3577397"/>
                </a:lnTo>
                <a:lnTo>
                  <a:pt x="2644440" y="3568505"/>
                </a:lnTo>
                <a:lnTo>
                  <a:pt x="2644440" y="3550722"/>
                </a:lnTo>
                <a:close/>
                <a:moveTo>
                  <a:pt x="2676148" y="3524047"/>
                </a:moveTo>
                <a:lnTo>
                  <a:pt x="2676148" y="3544794"/>
                </a:lnTo>
                <a:lnTo>
                  <a:pt x="2676148" y="3562578"/>
                </a:lnTo>
                <a:lnTo>
                  <a:pt x="2679319" y="3568505"/>
                </a:lnTo>
                <a:lnTo>
                  <a:pt x="2685660" y="3568505"/>
                </a:lnTo>
                <a:lnTo>
                  <a:pt x="2688831" y="3544794"/>
                </a:lnTo>
                <a:close/>
                <a:moveTo>
                  <a:pt x="2711027" y="3521083"/>
                </a:moveTo>
                <a:lnTo>
                  <a:pt x="2707856" y="3527011"/>
                </a:lnTo>
                <a:lnTo>
                  <a:pt x="2707856" y="3544794"/>
                </a:lnTo>
                <a:lnTo>
                  <a:pt x="2707856" y="3565542"/>
                </a:lnTo>
                <a:lnTo>
                  <a:pt x="2714198" y="3562578"/>
                </a:lnTo>
                <a:lnTo>
                  <a:pt x="2720539" y="3562578"/>
                </a:lnTo>
                <a:lnTo>
                  <a:pt x="2723710" y="3544794"/>
                </a:lnTo>
                <a:lnTo>
                  <a:pt x="2720539" y="3527011"/>
                </a:lnTo>
                <a:lnTo>
                  <a:pt x="2723710" y="3524047"/>
                </a:lnTo>
                <a:lnTo>
                  <a:pt x="2720539" y="3521083"/>
                </a:lnTo>
                <a:close/>
                <a:moveTo>
                  <a:pt x="1997599" y="3518120"/>
                </a:moveTo>
                <a:lnTo>
                  <a:pt x="1965891" y="3524047"/>
                </a:lnTo>
                <a:lnTo>
                  <a:pt x="1937354" y="3535903"/>
                </a:lnTo>
                <a:lnTo>
                  <a:pt x="1937354" y="3538867"/>
                </a:lnTo>
                <a:lnTo>
                  <a:pt x="1950037" y="3538867"/>
                </a:lnTo>
                <a:lnTo>
                  <a:pt x="1962720" y="3535903"/>
                </a:lnTo>
                <a:lnTo>
                  <a:pt x="1978574" y="3529975"/>
                </a:lnTo>
                <a:lnTo>
                  <a:pt x="1984916" y="3541831"/>
                </a:lnTo>
                <a:lnTo>
                  <a:pt x="1981745" y="3550722"/>
                </a:lnTo>
                <a:lnTo>
                  <a:pt x="1965891" y="3556650"/>
                </a:lnTo>
                <a:lnTo>
                  <a:pt x="1950037" y="3556650"/>
                </a:lnTo>
                <a:lnTo>
                  <a:pt x="1940525" y="3568505"/>
                </a:lnTo>
                <a:lnTo>
                  <a:pt x="1965891" y="3565542"/>
                </a:lnTo>
                <a:lnTo>
                  <a:pt x="1991257" y="3559614"/>
                </a:lnTo>
                <a:lnTo>
                  <a:pt x="2000769" y="3538867"/>
                </a:lnTo>
                <a:close/>
                <a:moveTo>
                  <a:pt x="2771272" y="3509228"/>
                </a:moveTo>
                <a:lnTo>
                  <a:pt x="2745906" y="3518120"/>
                </a:lnTo>
                <a:lnTo>
                  <a:pt x="2733222" y="3544794"/>
                </a:lnTo>
                <a:lnTo>
                  <a:pt x="2736393" y="3556650"/>
                </a:lnTo>
                <a:lnTo>
                  <a:pt x="2745906" y="3565542"/>
                </a:lnTo>
                <a:lnTo>
                  <a:pt x="2749076" y="3562578"/>
                </a:lnTo>
                <a:lnTo>
                  <a:pt x="2752247" y="3562578"/>
                </a:lnTo>
                <a:lnTo>
                  <a:pt x="2771272" y="3541831"/>
                </a:lnTo>
                <a:lnTo>
                  <a:pt x="2774442" y="3518120"/>
                </a:lnTo>
                <a:lnTo>
                  <a:pt x="2774442" y="3515156"/>
                </a:lnTo>
                <a:lnTo>
                  <a:pt x="2774442" y="3509228"/>
                </a:lnTo>
                <a:close/>
                <a:moveTo>
                  <a:pt x="1366611" y="3509228"/>
                </a:moveTo>
                <a:lnTo>
                  <a:pt x="1325391" y="3524047"/>
                </a:lnTo>
                <a:lnTo>
                  <a:pt x="1300025" y="3547758"/>
                </a:lnTo>
                <a:lnTo>
                  <a:pt x="1309537" y="3556650"/>
                </a:lnTo>
                <a:lnTo>
                  <a:pt x="1319049" y="3562578"/>
                </a:lnTo>
                <a:lnTo>
                  <a:pt x="1334903" y="3565542"/>
                </a:lnTo>
                <a:lnTo>
                  <a:pt x="1350757" y="3556650"/>
                </a:lnTo>
                <a:lnTo>
                  <a:pt x="1366611" y="3544794"/>
                </a:lnTo>
                <a:lnTo>
                  <a:pt x="1379294" y="3535903"/>
                </a:lnTo>
                <a:lnTo>
                  <a:pt x="1372953" y="3521083"/>
                </a:lnTo>
                <a:close/>
                <a:moveTo>
                  <a:pt x="1889792" y="3506264"/>
                </a:moveTo>
                <a:lnTo>
                  <a:pt x="1877109" y="3509228"/>
                </a:lnTo>
                <a:lnTo>
                  <a:pt x="1873938" y="3509228"/>
                </a:lnTo>
                <a:lnTo>
                  <a:pt x="1867596" y="3509228"/>
                </a:lnTo>
                <a:lnTo>
                  <a:pt x="1734423" y="3529975"/>
                </a:lnTo>
                <a:lnTo>
                  <a:pt x="1594908" y="3527011"/>
                </a:lnTo>
                <a:lnTo>
                  <a:pt x="1572713" y="3527011"/>
                </a:lnTo>
                <a:lnTo>
                  <a:pt x="1560030" y="3544794"/>
                </a:lnTo>
                <a:lnTo>
                  <a:pt x="1563200" y="3547758"/>
                </a:lnTo>
                <a:lnTo>
                  <a:pt x="1569542" y="3547758"/>
                </a:lnTo>
                <a:lnTo>
                  <a:pt x="1582225" y="3547758"/>
                </a:lnTo>
                <a:lnTo>
                  <a:pt x="1594908" y="3541831"/>
                </a:lnTo>
                <a:lnTo>
                  <a:pt x="1610762" y="3541831"/>
                </a:lnTo>
                <a:lnTo>
                  <a:pt x="1658324" y="3547758"/>
                </a:lnTo>
                <a:lnTo>
                  <a:pt x="1705886" y="3544794"/>
                </a:lnTo>
                <a:lnTo>
                  <a:pt x="1762960" y="3544794"/>
                </a:lnTo>
                <a:lnTo>
                  <a:pt x="1816864" y="3535903"/>
                </a:lnTo>
                <a:lnTo>
                  <a:pt x="1832718" y="3527011"/>
                </a:lnTo>
                <a:lnTo>
                  <a:pt x="1851742" y="3529975"/>
                </a:lnTo>
                <a:lnTo>
                  <a:pt x="1867596" y="3527011"/>
                </a:lnTo>
                <a:lnTo>
                  <a:pt x="1880280" y="3524047"/>
                </a:lnTo>
                <a:lnTo>
                  <a:pt x="1892963" y="3524047"/>
                </a:lnTo>
                <a:lnTo>
                  <a:pt x="1896134" y="3515156"/>
                </a:lnTo>
                <a:close/>
                <a:moveTo>
                  <a:pt x="4014222" y="3494409"/>
                </a:moveTo>
                <a:lnTo>
                  <a:pt x="4004710" y="3497372"/>
                </a:lnTo>
                <a:lnTo>
                  <a:pt x="4004710" y="3506264"/>
                </a:lnTo>
                <a:lnTo>
                  <a:pt x="4007880" y="3521083"/>
                </a:lnTo>
                <a:lnTo>
                  <a:pt x="4020564" y="3524047"/>
                </a:lnTo>
                <a:lnTo>
                  <a:pt x="4026905" y="3518120"/>
                </a:lnTo>
                <a:lnTo>
                  <a:pt x="4026905" y="3506264"/>
                </a:lnTo>
                <a:lnTo>
                  <a:pt x="4026905" y="3497372"/>
                </a:lnTo>
                <a:close/>
                <a:moveTo>
                  <a:pt x="3516408" y="3494409"/>
                </a:moveTo>
                <a:lnTo>
                  <a:pt x="3513237" y="3497372"/>
                </a:lnTo>
                <a:lnTo>
                  <a:pt x="3516408" y="3500336"/>
                </a:lnTo>
                <a:lnTo>
                  <a:pt x="3516408" y="3497372"/>
                </a:lnTo>
                <a:close/>
                <a:moveTo>
                  <a:pt x="2837858" y="3494409"/>
                </a:moveTo>
                <a:lnTo>
                  <a:pt x="2822004" y="3500336"/>
                </a:lnTo>
                <a:lnTo>
                  <a:pt x="2809321" y="3500336"/>
                </a:lnTo>
                <a:lnTo>
                  <a:pt x="2790296" y="3506264"/>
                </a:lnTo>
                <a:lnTo>
                  <a:pt x="2790296" y="3524047"/>
                </a:lnTo>
                <a:lnTo>
                  <a:pt x="2790296" y="3538867"/>
                </a:lnTo>
                <a:lnTo>
                  <a:pt x="2799809" y="3547758"/>
                </a:lnTo>
                <a:lnTo>
                  <a:pt x="2809321" y="3527011"/>
                </a:lnTo>
                <a:lnTo>
                  <a:pt x="2815663" y="3506264"/>
                </a:lnTo>
                <a:lnTo>
                  <a:pt x="2822004" y="3524047"/>
                </a:lnTo>
                <a:lnTo>
                  <a:pt x="2822004" y="3538867"/>
                </a:lnTo>
                <a:lnTo>
                  <a:pt x="2834688" y="3538867"/>
                </a:lnTo>
                <a:lnTo>
                  <a:pt x="2837858" y="3527011"/>
                </a:lnTo>
                <a:lnTo>
                  <a:pt x="2837858" y="3509228"/>
                </a:lnTo>
                <a:close/>
                <a:moveTo>
                  <a:pt x="2086381" y="3494409"/>
                </a:moveTo>
                <a:lnTo>
                  <a:pt x="2051502" y="3500336"/>
                </a:lnTo>
                <a:lnTo>
                  <a:pt x="2019794" y="3509228"/>
                </a:lnTo>
                <a:lnTo>
                  <a:pt x="2022965" y="3527011"/>
                </a:lnTo>
                <a:lnTo>
                  <a:pt x="2022965" y="3547758"/>
                </a:lnTo>
                <a:lnTo>
                  <a:pt x="2057844" y="3541831"/>
                </a:lnTo>
                <a:lnTo>
                  <a:pt x="2092722" y="3527011"/>
                </a:lnTo>
                <a:lnTo>
                  <a:pt x="2092722" y="3509228"/>
                </a:lnTo>
                <a:close/>
                <a:moveTo>
                  <a:pt x="1290512" y="3488481"/>
                </a:moveTo>
                <a:lnTo>
                  <a:pt x="1268317" y="3503300"/>
                </a:lnTo>
                <a:lnTo>
                  <a:pt x="1255634" y="3509228"/>
                </a:lnTo>
                <a:lnTo>
                  <a:pt x="1246121" y="3524047"/>
                </a:lnTo>
                <a:lnTo>
                  <a:pt x="1261975" y="3535903"/>
                </a:lnTo>
                <a:lnTo>
                  <a:pt x="1281000" y="3538867"/>
                </a:lnTo>
                <a:lnTo>
                  <a:pt x="1284171" y="3538867"/>
                </a:lnTo>
                <a:lnTo>
                  <a:pt x="1303195" y="3524047"/>
                </a:lnTo>
                <a:lnTo>
                  <a:pt x="1325391" y="3506264"/>
                </a:lnTo>
                <a:lnTo>
                  <a:pt x="1325391" y="3500336"/>
                </a:lnTo>
                <a:lnTo>
                  <a:pt x="1319049" y="3494409"/>
                </a:lnTo>
                <a:close/>
                <a:moveTo>
                  <a:pt x="2875908" y="3482553"/>
                </a:moveTo>
                <a:lnTo>
                  <a:pt x="2875908" y="3500336"/>
                </a:lnTo>
                <a:lnTo>
                  <a:pt x="2875908" y="3518120"/>
                </a:lnTo>
                <a:lnTo>
                  <a:pt x="2875908" y="3524047"/>
                </a:lnTo>
                <a:lnTo>
                  <a:pt x="2882250" y="3527011"/>
                </a:lnTo>
                <a:lnTo>
                  <a:pt x="2885420" y="3524047"/>
                </a:lnTo>
                <a:lnTo>
                  <a:pt x="2885420" y="3518120"/>
                </a:lnTo>
                <a:lnTo>
                  <a:pt x="2885420" y="3500336"/>
                </a:lnTo>
                <a:lnTo>
                  <a:pt x="2885420" y="3482553"/>
                </a:lnTo>
                <a:lnTo>
                  <a:pt x="2879079" y="3482553"/>
                </a:lnTo>
                <a:close/>
                <a:moveTo>
                  <a:pt x="1214413" y="3482553"/>
                </a:moveTo>
                <a:lnTo>
                  <a:pt x="1201730" y="3488481"/>
                </a:lnTo>
                <a:lnTo>
                  <a:pt x="1217584" y="3506264"/>
                </a:lnTo>
                <a:lnTo>
                  <a:pt x="1239780" y="3500336"/>
                </a:lnTo>
                <a:lnTo>
                  <a:pt x="1227096" y="3494409"/>
                </a:lnTo>
                <a:lnTo>
                  <a:pt x="1223926" y="3482553"/>
                </a:lnTo>
                <a:close/>
                <a:moveTo>
                  <a:pt x="2901274" y="3479589"/>
                </a:moveTo>
                <a:lnTo>
                  <a:pt x="2894933" y="3485517"/>
                </a:lnTo>
                <a:lnTo>
                  <a:pt x="2894933" y="3497372"/>
                </a:lnTo>
                <a:lnTo>
                  <a:pt x="2898104" y="3500336"/>
                </a:lnTo>
                <a:lnTo>
                  <a:pt x="2894933" y="3503300"/>
                </a:lnTo>
                <a:lnTo>
                  <a:pt x="2894933" y="3515156"/>
                </a:lnTo>
                <a:lnTo>
                  <a:pt x="2894933" y="3521083"/>
                </a:lnTo>
                <a:lnTo>
                  <a:pt x="2901274" y="3521083"/>
                </a:lnTo>
                <a:lnTo>
                  <a:pt x="2910786" y="3518120"/>
                </a:lnTo>
                <a:lnTo>
                  <a:pt x="2907616" y="3506264"/>
                </a:lnTo>
                <a:lnTo>
                  <a:pt x="2907616" y="3497372"/>
                </a:lnTo>
                <a:lnTo>
                  <a:pt x="2907616" y="3485517"/>
                </a:lnTo>
                <a:close/>
                <a:moveTo>
                  <a:pt x="960750" y="3476625"/>
                </a:moveTo>
                <a:lnTo>
                  <a:pt x="1001970" y="3527011"/>
                </a:lnTo>
                <a:lnTo>
                  <a:pt x="1049532" y="3568505"/>
                </a:lnTo>
                <a:lnTo>
                  <a:pt x="1055874" y="3583325"/>
                </a:lnTo>
                <a:lnTo>
                  <a:pt x="1059045" y="3601108"/>
                </a:lnTo>
                <a:lnTo>
                  <a:pt x="1040020" y="3601108"/>
                </a:lnTo>
                <a:lnTo>
                  <a:pt x="1030507" y="3604072"/>
                </a:lnTo>
                <a:lnTo>
                  <a:pt x="1024166" y="3621855"/>
                </a:lnTo>
                <a:lnTo>
                  <a:pt x="1014653" y="3627783"/>
                </a:lnTo>
                <a:lnTo>
                  <a:pt x="995629" y="3636675"/>
                </a:lnTo>
                <a:lnTo>
                  <a:pt x="976604" y="3630747"/>
                </a:lnTo>
                <a:lnTo>
                  <a:pt x="973433" y="3627783"/>
                </a:lnTo>
                <a:lnTo>
                  <a:pt x="970262" y="3630747"/>
                </a:lnTo>
                <a:lnTo>
                  <a:pt x="960750" y="3639638"/>
                </a:lnTo>
                <a:lnTo>
                  <a:pt x="954408" y="3636675"/>
                </a:lnTo>
                <a:lnTo>
                  <a:pt x="941725" y="3627783"/>
                </a:lnTo>
                <a:lnTo>
                  <a:pt x="938555" y="3615927"/>
                </a:lnTo>
                <a:lnTo>
                  <a:pt x="951238" y="3547758"/>
                </a:lnTo>
                <a:close/>
                <a:moveTo>
                  <a:pt x="2932982" y="3473661"/>
                </a:moveTo>
                <a:lnTo>
                  <a:pt x="2923470" y="3476625"/>
                </a:lnTo>
                <a:lnTo>
                  <a:pt x="2920299" y="3497372"/>
                </a:lnTo>
                <a:lnTo>
                  <a:pt x="2926640" y="3521083"/>
                </a:lnTo>
                <a:lnTo>
                  <a:pt x="2932982" y="3506264"/>
                </a:lnTo>
                <a:lnTo>
                  <a:pt x="2939324" y="3497372"/>
                </a:lnTo>
                <a:lnTo>
                  <a:pt x="2945665" y="3506264"/>
                </a:lnTo>
                <a:lnTo>
                  <a:pt x="2961519" y="3506264"/>
                </a:lnTo>
                <a:lnTo>
                  <a:pt x="2955178" y="3497372"/>
                </a:lnTo>
                <a:lnTo>
                  <a:pt x="2955178" y="3488481"/>
                </a:lnTo>
                <a:lnTo>
                  <a:pt x="2952007" y="3479589"/>
                </a:lnTo>
                <a:lnTo>
                  <a:pt x="2945665" y="3473661"/>
                </a:lnTo>
                <a:close/>
                <a:moveTo>
                  <a:pt x="2977373" y="3461806"/>
                </a:moveTo>
                <a:lnTo>
                  <a:pt x="2964690" y="3467734"/>
                </a:lnTo>
                <a:lnTo>
                  <a:pt x="2961519" y="3479589"/>
                </a:lnTo>
                <a:lnTo>
                  <a:pt x="2964690" y="3488481"/>
                </a:lnTo>
                <a:lnTo>
                  <a:pt x="2977373" y="3506264"/>
                </a:lnTo>
                <a:lnTo>
                  <a:pt x="2999569" y="3500336"/>
                </a:lnTo>
                <a:lnTo>
                  <a:pt x="2999569" y="3494409"/>
                </a:lnTo>
                <a:lnTo>
                  <a:pt x="2999569" y="3488481"/>
                </a:lnTo>
                <a:lnTo>
                  <a:pt x="2999569" y="3485517"/>
                </a:lnTo>
                <a:lnTo>
                  <a:pt x="2999569" y="3482553"/>
                </a:lnTo>
                <a:lnTo>
                  <a:pt x="2999569" y="3467734"/>
                </a:lnTo>
                <a:lnTo>
                  <a:pt x="2996398" y="3461806"/>
                </a:lnTo>
                <a:close/>
                <a:moveTo>
                  <a:pt x="2165650" y="3461806"/>
                </a:moveTo>
                <a:lnTo>
                  <a:pt x="2133943" y="3473661"/>
                </a:lnTo>
                <a:lnTo>
                  <a:pt x="2102235" y="3482553"/>
                </a:lnTo>
                <a:lnTo>
                  <a:pt x="2108576" y="3503300"/>
                </a:lnTo>
                <a:lnTo>
                  <a:pt x="2118089" y="3521083"/>
                </a:lnTo>
                <a:lnTo>
                  <a:pt x="2152968" y="3506264"/>
                </a:lnTo>
                <a:lnTo>
                  <a:pt x="2184675" y="3494409"/>
                </a:lnTo>
                <a:lnTo>
                  <a:pt x="2178334" y="3476625"/>
                </a:lnTo>
                <a:close/>
                <a:moveTo>
                  <a:pt x="3012252" y="3458842"/>
                </a:moveTo>
                <a:lnTo>
                  <a:pt x="3009081" y="3461806"/>
                </a:lnTo>
                <a:lnTo>
                  <a:pt x="3009081" y="3464770"/>
                </a:lnTo>
                <a:lnTo>
                  <a:pt x="3009081" y="3473661"/>
                </a:lnTo>
                <a:lnTo>
                  <a:pt x="3009081" y="3479589"/>
                </a:lnTo>
                <a:lnTo>
                  <a:pt x="3009081" y="3485517"/>
                </a:lnTo>
                <a:lnTo>
                  <a:pt x="3009081" y="3488481"/>
                </a:lnTo>
                <a:lnTo>
                  <a:pt x="3012252" y="3488481"/>
                </a:lnTo>
                <a:lnTo>
                  <a:pt x="3015423" y="3494409"/>
                </a:lnTo>
                <a:lnTo>
                  <a:pt x="3021764" y="3485517"/>
                </a:lnTo>
                <a:lnTo>
                  <a:pt x="3028106" y="3479589"/>
                </a:lnTo>
                <a:lnTo>
                  <a:pt x="3021764" y="3467734"/>
                </a:lnTo>
                <a:lnTo>
                  <a:pt x="3021764" y="3461806"/>
                </a:lnTo>
                <a:lnTo>
                  <a:pt x="3018594" y="3458842"/>
                </a:lnTo>
                <a:close/>
                <a:moveTo>
                  <a:pt x="1255634" y="3458842"/>
                </a:moveTo>
                <a:lnTo>
                  <a:pt x="1249292" y="3461806"/>
                </a:lnTo>
                <a:lnTo>
                  <a:pt x="1258804" y="3476625"/>
                </a:lnTo>
                <a:lnTo>
                  <a:pt x="1265146" y="3485517"/>
                </a:lnTo>
                <a:lnTo>
                  <a:pt x="1271488" y="3479589"/>
                </a:lnTo>
                <a:lnTo>
                  <a:pt x="1281000" y="3473661"/>
                </a:lnTo>
                <a:lnTo>
                  <a:pt x="1271488" y="3461806"/>
                </a:lnTo>
                <a:lnTo>
                  <a:pt x="1261975" y="3458842"/>
                </a:lnTo>
                <a:close/>
                <a:moveTo>
                  <a:pt x="1176364" y="3441059"/>
                </a:moveTo>
                <a:lnTo>
                  <a:pt x="1170022" y="3446987"/>
                </a:lnTo>
                <a:lnTo>
                  <a:pt x="1166851" y="3458842"/>
                </a:lnTo>
                <a:lnTo>
                  <a:pt x="1176364" y="3464770"/>
                </a:lnTo>
                <a:lnTo>
                  <a:pt x="1179535" y="3467734"/>
                </a:lnTo>
                <a:lnTo>
                  <a:pt x="1182705" y="3473661"/>
                </a:lnTo>
                <a:lnTo>
                  <a:pt x="1182705" y="3467734"/>
                </a:lnTo>
                <a:lnTo>
                  <a:pt x="1189047" y="3467734"/>
                </a:lnTo>
                <a:lnTo>
                  <a:pt x="1192218" y="3455878"/>
                </a:lnTo>
                <a:lnTo>
                  <a:pt x="1182705" y="3444023"/>
                </a:lnTo>
                <a:close/>
                <a:moveTo>
                  <a:pt x="4017393" y="3435131"/>
                </a:moveTo>
                <a:lnTo>
                  <a:pt x="4001539" y="3441059"/>
                </a:lnTo>
                <a:lnTo>
                  <a:pt x="4004710" y="3455878"/>
                </a:lnTo>
                <a:lnTo>
                  <a:pt x="4014222" y="3464770"/>
                </a:lnTo>
                <a:lnTo>
                  <a:pt x="4023734" y="3461806"/>
                </a:lnTo>
                <a:lnTo>
                  <a:pt x="4033247" y="3458842"/>
                </a:lnTo>
                <a:lnTo>
                  <a:pt x="4039588" y="3458842"/>
                </a:lnTo>
                <a:lnTo>
                  <a:pt x="4023734" y="3446987"/>
                </a:lnTo>
                <a:close/>
                <a:moveTo>
                  <a:pt x="1312708" y="3432167"/>
                </a:moveTo>
                <a:lnTo>
                  <a:pt x="1300025" y="3438095"/>
                </a:lnTo>
                <a:lnTo>
                  <a:pt x="1284171" y="3444023"/>
                </a:lnTo>
                <a:lnTo>
                  <a:pt x="1296854" y="3455878"/>
                </a:lnTo>
                <a:lnTo>
                  <a:pt x="1309537" y="3458842"/>
                </a:lnTo>
                <a:lnTo>
                  <a:pt x="1319049" y="3458842"/>
                </a:lnTo>
                <a:lnTo>
                  <a:pt x="1322220" y="3461806"/>
                </a:lnTo>
                <a:lnTo>
                  <a:pt x="1353928" y="3485517"/>
                </a:lnTo>
                <a:lnTo>
                  <a:pt x="1391978" y="3506264"/>
                </a:lnTo>
                <a:lnTo>
                  <a:pt x="1398319" y="3509228"/>
                </a:lnTo>
                <a:lnTo>
                  <a:pt x="1407832" y="3506264"/>
                </a:lnTo>
                <a:lnTo>
                  <a:pt x="1417344" y="3506264"/>
                </a:lnTo>
                <a:lnTo>
                  <a:pt x="1423686" y="3521083"/>
                </a:lnTo>
                <a:lnTo>
                  <a:pt x="1433198" y="3521083"/>
                </a:lnTo>
                <a:lnTo>
                  <a:pt x="1439540" y="3524047"/>
                </a:lnTo>
                <a:lnTo>
                  <a:pt x="1461735" y="3524047"/>
                </a:lnTo>
                <a:lnTo>
                  <a:pt x="1483931" y="3535903"/>
                </a:lnTo>
                <a:lnTo>
                  <a:pt x="1474418" y="3538867"/>
                </a:lnTo>
                <a:lnTo>
                  <a:pt x="1477589" y="3538867"/>
                </a:lnTo>
                <a:lnTo>
                  <a:pt x="1483931" y="3535903"/>
                </a:lnTo>
                <a:lnTo>
                  <a:pt x="1490272" y="3535903"/>
                </a:lnTo>
                <a:lnTo>
                  <a:pt x="1499785" y="3538867"/>
                </a:lnTo>
                <a:lnTo>
                  <a:pt x="1518809" y="3535903"/>
                </a:lnTo>
                <a:lnTo>
                  <a:pt x="1525151" y="3521083"/>
                </a:lnTo>
                <a:lnTo>
                  <a:pt x="1502955" y="3515156"/>
                </a:lnTo>
                <a:lnTo>
                  <a:pt x="1477589" y="3506264"/>
                </a:lnTo>
                <a:lnTo>
                  <a:pt x="1445881" y="3506264"/>
                </a:lnTo>
                <a:lnTo>
                  <a:pt x="1417344" y="3494409"/>
                </a:lnTo>
                <a:lnTo>
                  <a:pt x="1363441" y="3467734"/>
                </a:lnTo>
                <a:close/>
                <a:moveTo>
                  <a:pt x="2248091" y="3426239"/>
                </a:moveTo>
                <a:lnTo>
                  <a:pt x="2219554" y="3438095"/>
                </a:lnTo>
                <a:lnTo>
                  <a:pt x="2187846" y="3452914"/>
                </a:lnTo>
                <a:lnTo>
                  <a:pt x="2200529" y="3473661"/>
                </a:lnTo>
                <a:lnTo>
                  <a:pt x="2219554" y="3482553"/>
                </a:lnTo>
                <a:lnTo>
                  <a:pt x="2244920" y="3473661"/>
                </a:lnTo>
                <a:lnTo>
                  <a:pt x="2270287" y="3458842"/>
                </a:lnTo>
                <a:lnTo>
                  <a:pt x="2263945" y="3441059"/>
                </a:lnTo>
                <a:close/>
                <a:moveTo>
                  <a:pt x="2644440" y="3423276"/>
                </a:moveTo>
                <a:lnTo>
                  <a:pt x="2685660" y="3432167"/>
                </a:lnTo>
                <a:lnTo>
                  <a:pt x="2669806" y="3435131"/>
                </a:lnTo>
                <a:lnTo>
                  <a:pt x="2657123" y="3441059"/>
                </a:lnTo>
                <a:lnTo>
                  <a:pt x="2641269" y="3444023"/>
                </a:lnTo>
                <a:lnTo>
                  <a:pt x="2625415" y="3441059"/>
                </a:lnTo>
                <a:close/>
                <a:moveTo>
                  <a:pt x="1214413" y="3420312"/>
                </a:moveTo>
                <a:lnTo>
                  <a:pt x="1214413" y="3426239"/>
                </a:lnTo>
                <a:lnTo>
                  <a:pt x="1217584" y="3438095"/>
                </a:lnTo>
                <a:lnTo>
                  <a:pt x="1223926" y="3441059"/>
                </a:lnTo>
                <a:lnTo>
                  <a:pt x="1236609" y="3441059"/>
                </a:lnTo>
                <a:lnTo>
                  <a:pt x="1239780" y="3435131"/>
                </a:lnTo>
                <a:lnTo>
                  <a:pt x="1236609" y="3423276"/>
                </a:lnTo>
                <a:lnTo>
                  <a:pt x="1223926" y="3420312"/>
                </a:lnTo>
                <a:close/>
                <a:moveTo>
                  <a:pt x="3085180" y="3402528"/>
                </a:moveTo>
                <a:lnTo>
                  <a:pt x="3056643" y="3405492"/>
                </a:lnTo>
                <a:lnTo>
                  <a:pt x="3037618" y="3435131"/>
                </a:lnTo>
                <a:lnTo>
                  <a:pt x="3034448" y="3467734"/>
                </a:lnTo>
                <a:lnTo>
                  <a:pt x="3037618" y="3461806"/>
                </a:lnTo>
                <a:lnTo>
                  <a:pt x="3040789" y="3458842"/>
                </a:lnTo>
                <a:lnTo>
                  <a:pt x="3078838" y="3432167"/>
                </a:lnTo>
                <a:lnTo>
                  <a:pt x="3135913" y="3441059"/>
                </a:lnTo>
                <a:lnTo>
                  <a:pt x="3142254" y="3441059"/>
                </a:lnTo>
                <a:lnTo>
                  <a:pt x="3145425" y="3435131"/>
                </a:lnTo>
                <a:lnTo>
                  <a:pt x="3139084" y="3417348"/>
                </a:lnTo>
                <a:lnTo>
                  <a:pt x="3120059" y="3405492"/>
                </a:lnTo>
                <a:close/>
                <a:moveTo>
                  <a:pt x="2327361" y="3393637"/>
                </a:moveTo>
                <a:lnTo>
                  <a:pt x="2327361" y="3394176"/>
                </a:lnTo>
                <a:lnTo>
                  <a:pt x="2295653" y="3399565"/>
                </a:lnTo>
                <a:lnTo>
                  <a:pt x="2270287" y="3414384"/>
                </a:lnTo>
                <a:lnTo>
                  <a:pt x="2276628" y="3432167"/>
                </a:lnTo>
                <a:lnTo>
                  <a:pt x="2292482" y="3444023"/>
                </a:lnTo>
                <a:lnTo>
                  <a:pt x="2321020" y="3435131"/>
                </a:lnTo>
                <a:lnTo>
                  <a:pt x="2352727" y="3417348"/>
                </a:lnTo>
                <a:lnTo>
                  <a:pt x="2327361" y="3420312"/>
                </a:lnTo>
                <a:lnTo>
                  <a:pt x="2308336" y="3432167"/>
                </a:lnTo>
                <a:lnTo>
                  <a:pt x="2298824" y="3432167"/>
                </a:lnTo>
                <a:lnTo>
                  <a:pt x="2292482" y="3426239"/>
                </a:lnTo>
                <a:lnTo>
                  <a:pt x="2289312" y="3420312"/>
                </a:lnTo>
                <a:lnTo>
                  <a:pt x="2295653" y="3414384"/>
                </a:lnTo>
                <a:lnTo>
                  <a:pt x="2311507" y="3405492"/>
                </a:lnTo>
                <a:lnTo>
                  <a:pt x="2327361" y="3396601"/>
                </a:lnTo>
                <a:lnTo>
                  <a:pt x="2327361" y="3394176"/>
                </a:lnTo>
                <a:lnTo>
                  <a:pt x="2330532" y="3393637"/>
                </a:lnTo>
                <a:close/>
                <a:moveTo>
                  <a:pt x="805381" y="3393637"/>
                </a:moveTo>
                <a:lnTo>
                  <a:pt x="786357" y="3402528"/>
                </a:lnTo>
                <a:lnTo>
                  <a:pt x="764161" y="3417348"/>
                </a:lnTo>
                <a:lnTo>
                  <a:pt x="738795" y="3414384"/>
                </a:lnTo>
                <a:lnTo>
                  <a:pt x="722941" y="3423276"/>
                </a:lnTo>
                <a:lnTo>
                  <a:pt x="716599" y="3441059"/>
                </a:lnTo>
                <a:lnTo>
                  <a:pt x="722941" y="3446987"/>
                </a:lnTo>
                <a:lnTo>
                  <a:pt x="735624" y="3446987"/>
                </a:lnTo>
                <a:lnTo>
                  <a:pt x="738795" y="3452914"/>
                </a:lnTo>
                <a:lnTo>
                  <a:pt x="745136" y="3446987"/>
                </a:lnTo>
                <a:lnTo>
                  <a:pt x="764161" y="3444023"/>
                </a:lnTo>
                <a:lnTo>
                  <a:pt x="780015" y="3452914"/>
                </a:lnTo>
                <a:lnTo>
                  <a:pt x="776844" y="3461806"/>
                </a:lnTo>
                <a:lnTo>
                  <a:pt x="760990" y="3467734"/>
                </a:lnTo>
                <a:lnTo>
                  <a:pt x="745136" y="3476625"/>
                </a:lnTo>
                <a:lnTo>
                  <a:pt x="732453" y="3464770"/>
                </a:lnTo>
                <a:lnTo>
                  <a:pt x="713428" y="3485517"/>
                </a:lnTo>
                <a:lnTo>
                  <a:pt x="716599" y="3503300"/>
                </a:lnTo>
                <a:lnTo>
                  <a:pt x="735624" y="3503300"/>
                </a:lnTo>
                <a:lnTo>
                  <a:pt x="754649" y="3503300"/>
                </a:lnTo>
                <a:lnTo>
                  <a:pt x="767332" y="3506264"/>
                </a:lnTo>
                <a:lnTo>
                  <a:pt x="760990" y="3521083"/>
                </a:lnTo>
                <a:lnTo>
                  <a:pt x="741965" y="3529975"/>
                </a:lnTo>
                <a:lnTo>
                  <a:pt x="722941" y="3524047"/>
                </a:lnTo>
                <a:lnTo>
                  <a:pt x="700745" y="3538867"/>
                </a:lnTo>
                <a:lnTo>
                  <a:pt x="707087" y="3565542"/>
                </a:lnTo>
                <a:lnTo>
                  <a:pt x="719770" y="3562578"/>
                </a:lnTo>
                <a:lnTo>
                  <a:pt x="732453" y="3559614"/>
                </a:lnTo>
                <a:lnTo>
                  <a:pt x="745136" y="3556650"/>
                </a:lnTo>
                <a:lnTo>
                  <a:pt x="757819" y="3565542"/>
                </a:lnTo>
                <a:lnTo>
                  <a:pt x="754649" y="3571469"/>
                </a:lnTo>
                <a:lnTo>
                  <a:pt x="741965" y="3580361"/>
                </a:lnTo>
                <a:lnTo>
                  <a:pt x="729282" y="3586289"/>
                </a:lnTo>
                <a:lnTo>
                  <a:pt x="713428" y="3580361"/>
                </a:lnTo>
                <a:lnTo>
                  <a:pt x="707087" y="3580361"/>
                </a:lnTo>
                <a:lnTo>
                  <a:pt x="697574" y="3583325"/>
                </a:lnTo>
                <a:lnTo>
                  <a:pt x="694404" y="3598144"/>
                </a:lnTo>
                <a:lnTo>
                  <a:pt x="691233" y="3610000"/>
                </a:lnTo>
                <a:lnTo>
                  <a:pt x="694404" y="3615927"/>
                </a:lnTo>
                <a:lnTo>
                  <a:pt x="700745" y="3618891"/>
                </a:lnTo>
                <a:lnTo>
                  <a:pt x="707087" y="3618891"/>
                </a:lnTo>
                <a:lnTo>
                  <a:pt x="710258" y="3618891"/>
                </a:lnTo>
                <a:lnTo>
                  <a:pt x="713428" y="3618891"/>
                </a:lnTo>
                <a:lnTo>
                  <a:pt x="716599" y="3618891"/>
                </a:lnTo>
                <a:lnTo>
                  <a:pt x="719770" y="3618891"/>
                </a:lnTo>
                <a:lnTo>
                  <a:pt x="722941" y="3615927"/>
                </a:lnTo>
                <a:lnTo>
                  <a:pt x="738795" y="3610000"/>
                </a:lnTo>
                <a:lnTo>
                  <a:pt x="745136" y="3618891"/>
                </a:lnTo>
                <a:lnTo>
                  <a:pt x="741965" y="3630747"/>
                </a:lnTo>
                <a:lnTo>
                  <a:pt x="729282" y="3639638"/>
                </a:lnTo>
                <a:lnTo>
                  <a:pt x="713428" y="3642602"/>
                </a:lnTo>
                <a:lnTo>
                  <a:pt x="700745" y="3636675"/>
                </a:lnTo>
                <a:lnTo>
                  <a:pt x="694404" y="3639638"/>
                </a:lnTo>
                <a:lnTo>
                  <a:pt x="684891" y="3642602"/>
                </a:lnTo>
                <a:lnTo>
                  <a:pt x="684891" y="3657422"/>
                </a:lnTo>
                <a:lnTo>
                  <a:pt x="684891" y="3669277"/>
                </a:lnTo>
                <a:lnTo>
                  <a:pt x="710258" y="3669277"/>
                </a:lnTo>
                <a:lnTo>
                  <a:pt x="738795" y="3669277"/>
                </a:lnTo>
                <a:lnTo>
                  <a:pt x="729282" y="3692988"/>
                </a:lnTo>
                <a:lnTo>
                  <a:pt x="697574" y="3701880"/>
                </a:lnTo>
                <a:lnTo>
                  <a:pt x="684891" y="3698916"/>
                </a:lnTo>
                <a:lnTo>
                  <a:pt x="669037" y="3701880"/>
                </a:lnTo>
                <a:lnTo>
                  <a:pt x="675379" y="3728555"/>
                </a:lnTo>
                <a:lnTo>
                  <a:pt x="707087" y="3725591"/>
                </a:lnTo>
                <a:lnTo>
                  <a:pt x="716599" y="3728555"/>
                </a:lnTo>
                <a:lnTo>
                  <a:pt x="729282" y="3731519"/>
                </a:lnTo>
                <a:lnTo>
                  <a:pt x="729282" y="3740410"/>
                </a:lnTo>
                <a:lnTo>
                  <a:pt x="722941" y="3743374"/>
                </a:lnTo>
                <a:lnTo>
                  <a:pt x="710258" y="3752266"/>
                </a:lnTo>
                <a:lnTo>
                  <a:pt x="694404" y="3755230"/>
                </a:lnTo>
                <a:lnTo>
                  <a:pt x="672208" y="3752266"/>
                </a:lnTo>
                <a:lnTo>
                  <a:pt x="656354" y="3767085"/>
                </a:lnTo>
                <a:lnTo>
                  <a:pt x="656354" y="3781904"/>
                </a:lnTo>
                <a:lnTo>
                  <a:pt x="672208" y="3784868"/>
                </a:lnTo>
                <a:lnTo>
                  <a:pt x="675379" y="3784868"/>
                </a:lnTo>
                <a:lnTo>
                  <a:pt x="675379" y="3787832"/>
                </a:lnTo>
                <a:lnTo>
                  <a:pt x="672208" y="3787832"/>
                </a:lnTo>
                <a:lnTo>
                  <a:pt x="684891" y="3790796"/>
                </a:lnTo>
                <a:lnTo>
                  <a:pt x="694404" y="3784868"/>
                </a:lnTo>
                <a:lnTo>
                  <a:pt x="710258" y="3781904"/>
                </a:lnTo>
                <a:lnTo>
                  <a:pt x="716599" y="3790796"/>
                </a:lnTo>
                <a:lnTo>
                  <a:pt x="716599" y="3802652"/>
                </a:lnTo>
                <a:lnTo>
                  <a:pt x="707087" y="3808579"/>
                </a:lnTo>
                <a:lnTo>
                  <a:pt x="691233" y="3811543"/>
                </a:lnTo>
                <a:lnTo>
                  <a:pt x="675379" y="3811543"/>
                </a:lnTo>
                <a:lnTo>
                  <a:pt x="653183" y="3823399"/>
                </a:lnTo>
                <a:lnTo>
                  <a:pt x="646842" y="3847110"/>
                </a:lnTo>
                <a:lnTo>
                  <a:pt x="669037" y="3844146"/>
                </a:lnTo>
                <a:lnTo>
                  <a:pt x="691233" y="3838218"/>
                </a:lnTo>
                <a:lnTo>
                  <a:pt x="710258" y="3847110"/>
                </a:lnTo>
                <a:lnTo>
                  <a:pt x="713428" y="3870821"/>
                </a:lnTo>
                <a:lnTo>
                  <a:pt x="719770" y="3870821"/>
                </a:lnTo>
                <a:lnTo>
                  <a:pt x="722941" y="3873785"/>
                </a:lnTo>
                <a:lnTo>
                  <a:pt x="745136" y="3879712"/>
                </a:lnTo>
                <a:lnTo>
                  <a:pt x="751478" y="3858965"/>
                </a:lnTo>
                <a:lnTo>
                  <a:pt x="745136" y="3850074"/>
                </a:lnTo>
                <a:lnTo>
                  <a:pt x="735624" y="3850074"/>
                </a:lnTo>
                <a:lnTo>
                  <a:pt x="719770" y="3844146"/>
                </a:lnTo>
                <a:lnTo>
                  <a:pt x="713428" y="3829326"/>
                </a:lnTo>
                <a:lnTo>
                  <a:pt x="713428" y="3823399"/>
                </a:lnTo>
                <a:lnTo>
                  <a:pt x="716599" y="3814507"/>
                </a:lnTo>
                <a:lnTo>
                  <a:pt x="732453" y="3811543"/>
                </a:lnTo>
                <a:lnTo>
                  <a:pt x="741965" y="3817471"/>
                </a:lnTo>
                <a:lnTo>
                  <a:pt x="754649" y="3823399"/>
                </a:lnTo>
                <a:lnTo>
                  <a:pt x="760990" y="3811543"/>
                </a:lnTo>
                <a:lnTo>
                  <a:pt x="760990" y="3793760"/>
                </a:lnTo>
                <a:lnTo>
                  <a:pt x="745136" y="3790796"/>
                </a:lnTo>
                <a:lnTo>
                  <a:pt x="732453" y="3784868"/>
                </a:lnTo>
                <a:lnTo>
                  <a:pt x="719770" y="3770049"/>
                </a:lnTo>
                <a:lnTo>
                  <a:pt x="719770" y="3764121"/>
                </a:lnTo>
                <a:lnTo>
                  <a:pt x="729282" y="3755230"/>
                </a:lnTo>
                <a:lnTo>
                  <a:pt x="738795" y="3755230"/>
                </a:lnTo>
                <a:lnTo>
                  <a:pt x="751478" y="3764121"/>
                </a:lnTo>
                <a:lnTo>
                  <a:pt x="757819" y="3767085"/>
                </a:lnTo>
                <a:lnTo>
                  <a:pt x="764161" y="3764121"/>
                </a:lnTo>
                <a:lnTo>
                  <a:pt x="773673" y="3752266"/>
                </a:lnTo>
                <a:lnTo>
                  <a:pt x="773673" y="3743374"/>
                </a:lnTo>
                <a:lnTo>
                  <a:pt x="767332" y="3734482"/>
                </a:lnTo>
                <a:lnTo>
                  <a:pt x="757819" y="3731519"/>
                </a:lnTo>
                <a:lnTo>
                  <a:pt x="738795" y="3725591"/>
                </a:lnTo>
                <a:lnTo>
                  <a:pt x="732453" y="3707808"/>
                </a:lnTo>
                <a:lnTo>
                  <a:pt x="745136" y="3698916"/>
                </a:lnTo>
                <a:lnTo>
                  <a:pt x="760990" y="3704844"/>
                </a:lnTo>
                <a:lnTo>
                  <a:pt x="773673" y="3707808"/>
                </a:lnTo>
                <a:lnTo>
                  <a:pt x="780015" y="3701880"/>
                </a:lnTo>
                <a:lnTo>
                  <a:pt x="783186" y="3687060"/>
                </a:lnTo>
                <a:lnTo>
                  <a:pt x="776844" y="3678169"/>
                </a:lnTo>
                <a:lnTo>
                  <a:pt x="757819" y="3672241"/>
                </a:lnTo>
                <a:lnTo>
                  <a:pt x="738795" y="3669277"/>
                </a:lnTo>
                <a:lnTo>
                  <a:pt x="741965" y="3642602"/>
                </a:lnTo>
                <a:lnTo>
                  <a:pt x="776844" y="3648530"/>
                </a:lnTo>
                <a:lnTo>
                  <a:pt x="786357" y="3648530"/>
                </a:lnTo>
                <a:lnTo>
                  <a:pt x="789527" y="3642602"/>
                </a:lnTo>
                <a:lnTo>
                  <a:pt x="786357" y="3624819"/>
                </a:lnTo>
                <a:lnTo>
                  <a:pt x="767332" y="3621855"/>
                </a:lnTo>
                <a:lnTo>
                  <a:pt x="757819" y="3615927"/>
                </a:lnTo>
                <a:lnTo>
                  <a:pt x="751478" y="3601108"/>
                </a:lnTo>
                <a:lnTo>
                  <a:pt x="751478" y="3589253"/>
                </a:lnTo>
                <a:lnTo>
                  <a:pt x="757819" y="3583325"/>
                </a:lnTo>
                <a:lnTo>
                  <a:pt x="767332" y="3583325"/>
                </a:lnTo>
                <a:lnTo>
                  <a:pt x="783186" y="3589253"/>
                </a:lnTo>
                <a:lnTo>
                  <a:pt x="786357" y="3595180"/>
                </a:lnTo>
                <a:lnTo>
                  <a:pt x="799040" y="3595180"/>
                </a:lnTo>
                <a:lnTo>
                  <a:pt x="799040" y="3577397"/>
                </a:lnTo>
                <a:lnTo>
                  <a:pt x="789527" y="3565542"/>
                </a:lnTo>
                <a:lnTo>
                  <a:pt x="764161" y="3550722"/>
                </a:lnTo>
                <a:lnTo>
                  <a:pt x="764161" y="3524047"/>
                </a:lnTo>
                <a:lnTo>
                  <a:pt x="780015" y="3529975"/>
                </a:lnTo>
                <a:lnTo>
                  <a:pt x="789527" y="3538867"/>
                </a:lnTo>
                <a:lnTo>
                  <a:pt x="805381" y="3538867"/>
                </a:lnTo>
                <a:lnTo>
                  <a:pt x="808552" y="3524047"/>
                </a:lnTo>
                <a:lnTo>
                  <a:pt x="811723" y="3515156"/>
                </a:lnTo>
                <a:lnTo>
                  <a:pt x="802210" y="3509228"/>
                </a:lnTo>
                <a:lnTo>
                  <a:pt x="783186" y="3503300"/>
                </a:lnTo>
                <a:lnTo>
                  <a:pt x="773673" y="3488481"/>
                </a:lnTo>
                <a:lnTo>
                  <a:pt x="773673" y="3479589"/>
                </a:lnTo>
                <a:lnTo>
                  <a:pt x="776844" y="3476625"/>
                </a:lnTo>
                <a:lnTo>
                  <a:pt x="795869" y="3476625"/>
                </a:lnTo>
                <a:lnTo>
                  <a:pt x="811723" y="3485517"/>
                </a:lnTo>
                <a:lnTo>
                  <a:pt x="821235" y="3464770"/>
                </a:lnTo>
                <a:lnTo>
                  <a:pt x="799040" y="3452914"/>
                </a:lnTo>
                <a:lnTo>
                  <a:pt x="783186" y="3441059"/>
                </a:lnTo>
                <a:lnTo>
                  <a:pt x="783186" y="3423276"/>
                </a:lnTo>
                <a:lnTo>
                  <a:pt x="795869" y="3420312"/>
                </a:lnTo>
                <a:lnTo>
                  <a:pt x="808552" y="3426239"/>
                </a:lnTo>
                <a:lnTo>
                  <a:pt x="824406" y="3432167"/>
                </a:lnTo>
                <a:lnTo>
                  <a:pt x="827577" y="3417348"/>
                </a:lnTo>
                <a:lnTo>
                  <a:pt x="830748" y="3405492"/>
                </a:lnTo>
                <a:lnTo>
                  <a:pt x="824406" y="3399565"/>
                </a:lnTo>
                <a:close/>
                <a:moveTo>
                  <a:pt x="1192218" y="3384745"/>
                </a:moveTo>
                <a:lnTo>
                  <a:pt x="1170022" y="3393637"/>
                </a:lnTo>
                <a:lnTo>
                  <a:pt x="1150998" y="3399565"/>
                </a:lnTo>
                <a:lnTo>
                  <a:pt x="1138314" y="3405492"/>
                </a:lnTo>
                <a:lnTo>
                  <a:pt x="1138314" y="3420312"/>
                </a:lnTo>
                <a:lnTo>
                  <a:pt x="1150998" y="3432167"/>
                </a:lnTo>
                <a:lnTo>
                  <a:pt x="1166851" y="3432167"/>
                </a:lnTo>
                <a:lnTo>
                  <a:pt x="1182705" y="3420312"/>
                </a:lnTo>
                <a:lnTo>
                  <a:pt x="1204901" y="3411420"/>
                </a:lnTo>
                <a:lnTo>
                  <a:pt x="1214413" y="3405492"/>
                </a:lnTo>
                <a:lnTo>
                  <a:pt x="1217584" y="3402528"/>
                </a:lnTo>
                <a:lnTo>
                  <a:pt x="1204901" y="3384745"/>
                </a:lnTo>
                <a:close/>
                <a:moveTo>
                  <a:pt x="1696374" y="3381781"/>
                </a:moveTo>
                <a:lnTo>
                  <a:pt x="1693203" y="3384745"/>
                </a:lnTo>
                <a:lnTo>
                  <a:pt x="1693203" y="3393637"/>
                </a:lnTo>
                <a:lnTo>
                  <a:pt x="1699544" y="3396601"/>
                </a:lnTo>
                <a:lnTo>
                  <a:pt x="1743936" y="3399565"/>
                </a:lnTo>
                <a:lnTo>
                  <a:pt x="1791497" y="3396601"/>
                </a:lnTo>
                <a:lnTo>
                  <a:pt x="1794668" y="3393637"/>
                </a:lnTo>
                <a:lnTo>
                  <a:pt x="1794668" y="3381781"/>
                </a:lnTo>
                <a:lnTo>
                  <a:pt x="1747106" y="3381781"/>
                </a:lnTo>
                <a:lnTo>
                  <a:pt x="1702715" y="3381781"/>
                </a:lnTo>
                <a:close/>
                <a:moveTo>
                  <a:pt x="4004710" y="3378817"/>
                </a:moveTo>
                <a:lnTo>
                  <a:pt x="3998368" y="3381781"/>
                </a:lnTo>
                <a:lnTo>
                  <a:pt x="3995197" y="3384745"/>
                </a:lnTo>
                <a:lnTo>
                  <a:pt x="3998368" y="3399565"/>
                </a:lnTo>
                <a:lnTo>
                  <a:pt x="4004710" y="3411420"/>
                </a:lnTo>
                <a:lnTo>
                  <a:pt x="4014222" y="3411420"/>
                </a:lnTo>
                <a:lnTo>
                  <a:pt x="4020564" y="3402528"/>
                </a:lnTo>
                <a:lnTo>
                  <a:pt x="4017393" y="3393637"/>
                </a:lnTo>
                <a:lnTo>
                  <a:pt x="4017393" y="3378817"/>
                </a:lnTo>
                <a:lnTo>
                  <a:pt x="4014222" y="3378817"/>
                </a:lnTo>
                <a:close/>
                <a:moveTo>
                  <a:pt x="2282970" y="3375854"/>
                </a:moveTo>
                <a:lnTo>
                  <a:pt x="2270287" y="3381781"/>
                </a:lnTo>
                <a:lnTo>
                  <a:pt x="2165650" y="3426239"/>
                </a:lnTo>
                <a:lnTo>
                  <a:pt x="2057844" y="3464770"/>
                </a:lnTo>
                <a:lnTo>
                  <a:pt x="2010282" y="3479589"/>
                </a:lnTo>
                <a:lnTo>
                  <a:pt x="1959549" y="3494409"/>
                </a:lnTo>
                <a:lnTo>
                  <a:pt x="1950037" y="3497372"/>
                </a:lnTo>
                <a:lnTo>
                  <a:pt x="1946866" y="3503300"/>
                </a:lnTo>
                <a:lnTo>
                  <a:pt x="1956379" y="3509228"/>
                </a:lnTo>
                <a:lnTo>
                  <a:pt x="1962720" y="3509228"/>
                </a:lnTo>
                <a:lnTo>
                  <a:pt x="1978574" y="3506264"/>
                </a:lnTo>
                <a:lnTo>
                  <a:pt x="1997599" y="3503300"/>
                </a:lnTo>
                <a:lnTo>
                  <a:pt x="2000769" y="3494409"/>
                </a:lnTo>
                <a:lnTo>
                  <a:pt x="2010282" y="3494409"/>
                </a:lnTo>
                <a:lnTo>
                  <a:pt x="2048331" y="3485517"/>
                </a:lnTo>
                <a:lnTo>
                  <a:pt x="2080039" y="3473661"/>
                </a:lnTo>
                <a:lnTo>
                  <a:pt x="2086381" y="3464770"/>
                </a:lnTo>
                <a:lnTo>
                  <a:pt x="2092722" y="3473661"/>
                </a:lnTo>
                <a:lnTo>
                  <a:pt x="2124430" y="3458842"/>
                </a:lnTo>
                <a:lnTo>
                  <a:pt x="2156138" y="3446987"/>
                </a:lnTo>
                <a:lnTo>
                  <a:pt x="2162480" y="3438095"/>
                </a:lnTo>
                <a:lnTo>
                  <a:pt x="2178334" y="3438095"/>
                </a:lnTo>
                <a:lnTo>
                  <a:pt x="2206871" y="3423276"/>
                </a:lnTo>
                <a:lnTo>
                  <a:pt x="2238579" y="3414384"/>
                </a:lnTo>
                <a:lnTo>
                  <a:pt x="2244920" y="3402528"/>
                </a:lnTo>
                <a:lnTo>
                  <a:pt x="2260774" y="3402528"/>
                </a:lnTo>
                <a:lnTo>
                  <a:pt x="2270287" y="3399565"/>
                </a:lnTo>
                <a:lnTo>
                  <a:pt x="2276628" y="3396601"/>
                </a:lnTo>
                <a:lnTo>
                  <a:pt x="2289312" y="3390673"/>
                </a:lnTo>
                <a:lnTo>
                  <a:pt x="2292482" y="3378817"/>
                </a:lnTo>
                <a:close/>
                <a:moveTo>
                  <a:pt x="1242950" y="3372890"/>
                </a:moveTo>
                <a:lnTo>
                  <a:pt x="1233438" y="3378817"/>
                </a:lnTo>
                <a:lnTo>
                  <a:pt x="1239780" y="3390673"/>
                </a:lnTo>
                <a:lnTo>
                  <a:pt x="1249292" y="3396601"/>
                </a:lnTo>
                <a:lnTo>
                  <a:pt x="1249292" y="3411420"/>
                </a:lnTo>
                <a:lnTo>
                  <a:pt x="1255634" y="3417348"/>
                </a:lnTo>
                <a:lnTo>
                  <a:pt x="1261975" y="3423276"/>
                </a:lnTo>
                <a:lnTo>
                  <a:pt x="1265146" y="3423276"/>
                </a:lnTo>
                <a:lnTo>
                  <a:pt x="1265146" y="3420312"/>
                </a:lnTo>
                <a:lnTo>
                  <a:pt x="1281000" y="3414384"/>
                </a:lnTo>
                <a:lnTo>
                  <a:pt x="1281000" y="3399565"/>
                </a:lnTo>
                <a:lnTo>
                  <a:pt x="1268317" y="3378817"/>
                </a:lnTo>
                <a:close/>
                <a:moveTo>
                  <a:pt x="1575884" y="3358070"/>
                </a:moveTo>
                <a:lnTo>
                  <a:pt x="1575884" y="3361034"/>
                </a:lnTo>
                <a:lnTo>
                  <a:pt x="1575884" y="3363998"/>
                </a:lnTo>
                <a:lnTo>
                  <a:pt x="1617104" y="3381781"/>
                </a:lnTo>
                <a:lnTo>
                  <a:pt x="1664666" y="3381781"/>
                </a:lnTo>
                <a:lnTo>
                  <a:pt x="1620275" y="3369926"/>
                </a:lnTo>
                <a:close/>
                <a:moveTo>
                  <a:pt x="1515639" y="3355106"/>
                </a:moveTo>
                <a:lnTo>
                  <a:pt x="1502955" y="3358070"/>
                </a:lnTo>
                <a:lnTo>
                  <a:pt x="1445881" y="3390673"/>
                </a:lnTo>
                <a:lnTo>
                  <a:pt x="1388807" y="3423276"/>
                </a:lnTo>
                <a:lnTo>
                  <a:pt x="1391978" y="3444023"/>
                </a:lnTo>
                <a:lnTo>
                  <a:pt x="1411002" y="3458842"/>
                </a:lnTo>
                <a:lnTo>
                  <a:pt x="1458564" y="3476625"/>
                </a:lnTo>
                <a:lnTo>
                  <a:pt x="1509297" y="3488481"/>
                </a:lnTo>
                <a:lnTo>
                  <a:pt x="1515639" y="3494409"/>
                </a:lnTo>
                <a:lnTo>
                  <a:pt x="1521980" y="3494409"/>
                </a:lnTo>
                <a:lnTo>
                  <a:pt x="1525151" y="3494409"/>
                </a:lnTo>
                <a:lnTo>
                  <a:pt x="1525151" y="3488481"/>
                </a:lnTo>
                <a:lnTo>
                  <a:pt x="1528322" y="3485517"/>
                </a:lnTo>
                <a:lnTo>
                  <a:pt x="1528322" y="3479589"/>
                </a:lnTo>
                <a:lnTo>
                  <a:pt x="1537834" y="3479589"/>
                </a:lnTo>
                <a:lnTo>
                  <a:pt x="1569542" y="3441059"/>
                </a:lnTo>
                <a:lnTo>
                  <a:pt x="1594908" y="3399565"/>
                </a:lnTo>
                <a:lnTo>
                  <a:pt x="1598079" y="3393637"/>
                </a:lnTo>
                <a:lnTo>
                  <a:pt x="1591738" y="3384745"/>
                </a:lnTo>
                <a:lnTo>
                  <a:pt x="1553688" y="3375854"/>
                </a:lnTo>
                <a:lnTo>
                  <a:pt x="1521980" y="3358070"/>
                </a:lnTo>
                <a:close/>
                <a:moveTo>
                  <a:pt x="938555" y="3355106"/>
                </a:moveTo>
                <a:lnTo>
                  <a:pt x="1017824" y="3488481"/>
                </a:lnTo>
                <a:lnTo>
                  <a:pt x="1147827" y="3580361"/>
                </a:lnTo>
                <a:lnTo>
                  <a:pt x="1271488" y="3624819"/>
                </a:lnTo>
                <a:lnTo>
                  <a:pt x="1407832" y="3648530"/>
                </a:lnTo>
                <a:lnTo>
                  <a:pt x="1509297" y="3651494"/>
                </a:lnTo>
                <a:lnTo>
                  <a:pt x="1617104" y="3657422"/>
                </a:lnTo>
                <a:lnTo>
                  <a:pt x="1496614" y="3681133"/>
                </a:lnTo>
                <a:lnTo>
                  <a:pt x="1372953" y="3678169"/>
                </a:lnTo>
                <a:lnTo>
                  <a:pt x="1258804" y="3651494"/>
                </a:lnTo>
                <a:lnTo>
                  <a:pt x="1147827" y="3615927"/>
                </a:lnTo>
                <a:lnTo>
                  <a:pt x="1040020" y="3547758"/>
                </a:lnTo>
                <a:lnTo>
                  <a:pt x="960750" y="3452914"/>
                </a:lnTo>
                <a:lnTo>
                  <a:pt x="957579" y="3446987"/>
                </a:lnTo>
                <a:lnTo>
                  <a:pt x="954408" y="3444023"/>
                </a:lnTo>
                <a:lnTo>
                  <a:pt x="948067" y="3455878"/>
                </a:lnTo>
                <a:lnTo>
                  <a:pt x="941725" y="3467734"/>
                </a:lnTo>
                <a:lnTo>
                  <a:pt x="932213" y="3565542"/>
                </a:lnTo>
                <a:lnTo>
                  <a:pt x="913188" y="3663349"/>
                </a:lnTo>
                <a:lnTo>
                  <a:pt x="906847" y="3728555"/>
                </a:lnTo>
                <a:lnTo>
                  <a:pt x="894163" y="3793760"/>
                </a:lnTo>
                <a:lnTo>
                  <a:pt x="890993" y="3808579"/>
                </a:lnTo>
                <a:lnTo>
                  <a:pt x="884651" y="3814507"/>
                </a:lnTo>
                <a:lnTo>
                  <a:pt x="875139" y="3817471"/>
                </a:lnTo>
                <a:lnTo>
                  <a:pt x="865626" y="3817471"/>
                </a:lnTo>
                <a:lnTo>
                  <a:pt x="862456" y="3811543"/>
                </a:lnTo>
                <a:lnTo>
                  <a:pt x="865626" y="3802652"/>
                </a:lnTo>
                <a:lnTo>
                  <a:pt x="884651" y="3681133"/>
                </a:lnTo>
                <a:lnTo>
                  <a:pt x="906847" y="3556650"/>
                </a:lnTo>
                <a:lnTo>
                  <a:pt x="919530" y="3464770"/>
                </a:lnTo>
                <a:lnTo>
                  <a:pt x="935384" y="3378817"/>
                </a:lnTo>
                <a:lnTo>
                  <a:pt x="935384" y="3369926"/>
                </a:lnTo>
                <a:close/>
                <a:moveTo>
                  <a:pt x="4213982" y="3349179"/>
                </a:moveTo>
                <a:lnTo>
                  <a:pt x="4213982" y="3361034"/>
                </a:lnTo>
                <a:lnTo>
                  <a:pt x="4213982" y="3369926"/>
                </a:lnTo>
                <a:lnTo>
                  <a:pt x="4210811" y="3361034"/>
                </a:lnTo>
                <a:close/>
                <a:moveTo>
                  <a:pt x="4045930" y="3349179"/>
                </a:moveTo>
                <a:lnTo>
                  <a:pt x="4042759" y="3363998"/>
                </a:lnTo>
                <a:lnTo>
                  <a:pt x="4058613" y="3378817"/>
                </a:lnTo>
                <a:lnTo>
                  <a:pt x="4061784" y="3378817"/>
                </a:lnTo>
                <a:lnTo>
                  <a:pt x="4064955" y="3381781"/>
                </a:lnTo>
                <a:lnTo>
                  <a:pt x="4080809" y="3393637"/>
                </a:lnTo>
                <a:lnTo>
                  <a:pt x="4083980" y="3405492"/>
                </a:lnTo>
                <a:lnTo>
                  <a:pt x="4068126" y="3414384"/>
                </a:lnTo>
                <a:lnTo>
                  <a:pt x="4055442" y="3399565"/>
                </a:lnTo>
                <a:lnTo>
                  <a:pt x="4045930" y="3399565"/>
                </a:lnTo>
                <a:lnTo>
                  <a:pt x="4042759" y="3399565"/>
                </a:lnTo>
                <a:lnTo>
                  <a:pt x="4042759" y="3402528"/>
                </a:lnTo>
                <a:lnTo>
                  <a:pt x="4045930" y="3405492"/>
                </a:lnTo>
                <a:lnTo>
                  <a:pt x="4045930" y="3411420"/>
                </a:lnTo>
                <a:lnTo>
                  <a:pt x="4045930" y="3414384"/>
                </a:lnTo>
                <a:lnTo>
                  <a:pt x="4045930" y="3417348"/>
                </a:lnTo>
                <a:lnTo>
                  <a:pt x="4049101" y="3426239"/>
                </a:lnTo>
                <a:lnTo>
                  <a:pt x="4058613" y="3435131"/>
                </a:lnTo>
                <a:lnTo>
                  <a:pt x="4064955" y="3438095"/>
                </a:lnTo>
                <a:lnTo>
                  <a:pt x="4068126" y="3441059"/>
                </a:lnTo>
                <a:lnTo>
                  <a:pt x="4087150" y="3446987"/>
                </a:lnTo>
                <a:lnTo>
                  <a:pt x="4083980" y="3464770"/>
                </a:lnTo>
                <a:lnTo>
                  <a:pt x="4068126" y="3467734"/>
                </a:lnTo>
                <a:lnTo>
                  <a:pt x="4058613" y="3458842"/>
                </a:lnTo>
                <a:lnTo>
                  <a:pt x="4055442" y="3458842"/>
                </a:lnTo>
                <a:lnTo>
                  <a:pt x="4049101" y="3458842"/>
                </a:lnTo>
                <a:lnTo>
                  <a:pt x="4049101" y="3473661"/>
                </a:lnTo>
                <a:lnTo>
                  <a:pt x="4049101" y="3488481"/>
                </a:lnTo>
                <a:lnTo>
                  <a:pt x="4068126" y="3494409"/>
                </a:lnTo>
                <a:lnTo>
                  <a:pt x="4083980" y="3500336"/>
                </a:lnTo>
                <a:lnTo>
                  <a:pt x="4093492" y="3515156"/>
                </a:lnTo>
                <a:lnTo>
                  <a:pt x="4090321" y="3524047"/>
                </a:lnTo>
                <a:lnTo>
                  <a:pt x="4077638" y="3529975"/>
                </a:lnTo>
                <a:lnTo>
                  <a:pt x="4064955" y="3521083"/>
                </a:lnTo>
                <a:lnTo>
                  <a:pt x="4061784" y="3521083"/>
                </a:lnTo>
                <a:lnTo>
                  <a:pt x="4058613" y="3518120"/>
                </a:lnTo>
                <a:lnTo>
                  <a:pt x="4061784" y="3541831"/>
                </a:lnTo>
                <a:lnTo>
                  <a:pt x="4083980" y="3556650"/>
                </a:lnTo>
                <a:lnTo>
                  <a:pt x="4099834" y="3565542"/>
                </a:lnTo>
                <a:lnTo>
                  <a:pt x="4099834" y="3580361"/>
                </a:lnTo>
                <a:lnTo>
                  <a:pt x="4083980" y="3586289"/>
                </a:lnTo>
                <a:lnTo>
                  <a:pt x="4068126" y="3577397"/>
                </a:lnTo>
                <a:lnTo>
                  <a:pt x="4064955" y="3571469"/>
                </a:lnTo>
                <a:lnTo>
                  <a:pt x="4058613" y="3571469"/>
                </a:lnTo>
                <a:lnTo>
                  <a:pt x="4058613" y="3577397"/>
                </a:lnTo>
                <a:lnTo>
                  <a:pt x="4058613" y="3583325"/>
                </a:lnTo>
                <a:lnTo>
                  <a:pt x="4061784" y="3589253"/>
                </a:lnTo>
                <a:lnTo>
                  <a:pt x="4061784" y="3595180"/>
                </a:lnTo>
                <a:lnTo>
                  <a:pt x="4064955" y="3601108"/>
                </a:lnTo>
                <a:lnTo>
                  <a:pt x="4068126" y="3607036"/>
                </a:lnTo>
                <a:lnTo>
                  <a:pt x="4083980" y="3610000"/>
                </a:lnTo>
                <a:lnTo>
                  <a:pt x="4093492" y="3615927"/>
                </a:lnTo>
                <a:lnTo>
                  <a:pt x="4106175" y="3621855"/>
                </a:lnTo>
                <a:lnTo>
                  <a:pt x="4109346" y="3630747"/>
                </a:lnTo>
                <a:lnTo>
                  <a:pt x="4106175" y="3639638"/>
                </a:lnTo>
                <a:lnTo>
                  <a:pt x="4099834" y="3642602"/>
                </a:lnTo>
                <a:lnTo>
                  <a:pt x="4087150" y="3642602"/>
                </a:lnTo>
                <a:lnTo>
                  <a:pt x="4080809" y="3636675"/>
                </a:lnTo>
                <a:lnTo>
                  <a:pt x="4077638" y="3630747"/>
                </a:lnTo>
                <a:lnTo>
                  <a:pt x="4071296" y="3627783"/>
                </a:lnTo>
                <a:lnTo>
                  <a:pt x="4068126" y="3630747"/>
                </a:lnTo>
                <a:lnTo>
                  <a:pt x="4064955" y="3636675"/>
                </a:lnTo>
                <a:lnTo>
                  <a:pt x="4068126" y="3648530"/>
                </a:lnTo>
                <a:lnTo>
                  <a:pt x="4068126" y="3666313"/>
                </a:lnTo>
                <a:lnTo>
                  <a:pt x="4071296" y="3666313"/>
                </a:lnTo>
                <a:lnTo>
                  <a:pt x="4083980" y="3669277"/>
                </a:lnTo>
                <a:lnTo>
                  <a:pt x="4099834" y="3672241"/>
                </a:lnTo>
                <a:lnTo>
                  <a:pt x="4109346" y="3678169"/>
                </a:lnTo>
                <a:lnTo>
                  <a:pt x="4115687" y="3687060"/>
                </a:lnTo>
                <a:lnTo>
                  <a:pt x="4115687" y="3692988"/>
                </a:lnTo>
                <a:lnTo>
                  <a:pt x="4112516" y="3701880"/>
                </a:lnTo>
                <a:lnTo>
                  <a:pt x="4099834" y="3701880"/>
                </a:lnTo>
                <a:lnTo>
                  <a:pt x="4083980" y="3692988"/>
                </a:lnTo>
                <a:lnTo>
                  <a:pt x="4080809" y="3690024"/>
                </a:lnTo>
                <a:lnTo>
                  <a:pt x="4071296" y="3690024"/>
                </a:lnTo>
                <a:lnTo>
                  <a:pt x="4071296" y="3692988"/>
                </a:lnTo>
                <a:lnTo>
                  <a:pt x="4071296" y="3701880"/>
                </a:lnTo>
                <a:lnTo>
                  <a:pt x="4077638" y="3701880"/>
                </a:lnTo>
                <a:lnTo>
                  <a:pt x="4077638" y="3707808"/>
                </a:lnTo>
                <a:lnTo>
                  <a:pt x="4071296" y="3707808"/>
                </a:lnTo>
                <a:lnTo>
                  <a:pt x="4087150" y="3722627"/>
                </a:lnTo>
                <a:lnTo>
                  <a:pt x="4106175" y="3731519"/>
                </a:lnTo>
                <a:lnTo>
                  <a:pt x="4115687" y="3734482"/>
                </a:lnTo>
                <a:lnTo>
                  <a:pt x="4122029" y="3743374"/>
                </a:lnTo>
                <a:lnTo>
                  <a:pt x="4106175" y="3749302"/>
                </a:lnTo>
                <a:lnTo>
                  <a:pt x="4090321" y="3746338"/>
                </a:lnTo>
                <a:lnTo>
                  <a:pt x="4087150" y="3740410"/>
                </a:lnTo>
                <a:lnTo>
                  <a:pt x="4080809" y="3740410"/>
                </a:lnTo>
                <a:lnTo>
                  <a:pt x="4077638" y="3743374"/>
                </a:lnTo>
                <a:lnTo>
                  <a:pt x="4077638" y="3746338"/>
                </a:lnTo>
                <a:lnTo>
                  <a:pt x="4090321" y="3767085"/>
                </a:lnTo>
                <a:lnTo>
                  <a:pt x="4109346" y="3775977"/>
                </a:lnTo>
                <a:lnTo>
                  <a:pt x="4125200" y="3775977"/>
                </a:lnTo>
                <a:lnTo>
                  <a:pt x="4137883" y="3773013"/>
                </a:lnTo>
                <a:lnTo>
                  <a:pt x="4150566" y="3775977"/>
                </a:lnTo>
                <a:lnTo>
                  <a:pt x="4166420" y="3787832"/>
                </a:lnTo>
                <a:lnTo>
                  <a:pt x="4169591" y="3764121"/>
                </a:lnTo>
                <a:lnTo>
                  <a:pt x="4166420" y="3740410"/>
                </a:lnTo>
                <a:lnTo>
                  <a:pt x="4150566" y="3707808"/>
                </a:lnTo>
                <a:lnTo>
                  <a:pt x="4147395" y="3672241"/>
                </a:lnTo>
                <a:lnTo>
                  <a:pt x="4147395" y="3610000"/>
                </a:lnTo>
                <a:lnTo>
                  <a:pt x="4112516" y="3550722"/>
                </a:lnTo>
                <a:lnTo>
                  <a:pt x="4109346" y="3544794"/>
                </a:lnTo>
                <a:lnTo>
                  <a:pt x="4109346" y="3538867"/>
                </a:lnTo>
                <a:lnTo>
                  <a:pt x="4112516" y="3503300"/>
                </a:lnTo>
                <a:lnTo>
                  <a:pt x="4112516" y="3467734"/>
                </a:lnTo>
                <a:lnTo>
                  <a:pt x="4103004" y="3426239"/>
                </a:lnTo>
                <a:lnTo>
                  <a:pt x="4093492" y="3381781"/>
                </a:lnTo>
                <a:lnTo>
                  <a:pt x="4090321" y="3372890"/>
                </a:lnTo>
                <a:lnTo>
                  <a:pt x="4090321" y="3358070"/>
                </a:lnTo>
                <a:lnTo>
                  <a:pt x="4090321" y="3355106"/>
                </a:lnTo>
                <a:lnTo>
                  <a:pt x="4068126" y="3358070"/>
                </a:lnTo>
                <a:close/>
                <a:moveTo>
                  <a:pt x="2403460" y="3349179"/>
                </a:moveTo>
                <a:lnTo>
                  <a:pt x="2381264" y="3355106"/>
                </a:lnTo>
                <a:lnTo>
                  <a:pt x="2362240" y="3372890"/>
                </a:lnTo>
                <a:lnTo>
                  <a:pt x="2365410" y="3372890"/>
                </a:lnTo>
                <a:lnTo>
                  <a:pt x="2371752" y="3375854"/>
                </a:lnTo>
                <a:lnTo>
                  <a:pt x="2371752" y="3372890"/>
                </a:lnTo>
                <a:lnTo>
                  <a:pt x="2374923" y="3372890"/>
                </a:lnTo>
                <a:lnTo>
                  <a:pt x="2393948" y="3361034"/>
                </a:lnTo>
                <a:lnTo>
                  <a:pt x="2409802" y="3361034"/>
                </a:lnTo>
                <a:lnTo>
                  <a:pt x="2406631" y="3378817"/>
                </a:lnTo>
                <a:lnTo>
                  <a:pt x="2384435" y="3384745"/>
                </a:lnTo>
                <a:lnTo>
                  <a:pt x="2381264" y="3390673"/>
                </a:lnTo>
                <a:lnTo>
                  <a:pt x="2381264" y="3396601"/>
                </a:lnTo>
                <a:lnTo>
                  <a:pt x="2387606" y="3399565"/>
                </a:lnTo>
                <a:lnTo>
                  <a:pt x="2397118" y="3396601"/>
                </a:lnTo>
                <a:lnTo>
                  <a:pt x="2416143" y="3384745"/>
                </a:lnTo>
                <a:lnTo>
                  <a:pt x="2435168" y="3372890"/>
                </a:lnTo>
                <a:lnTo>
                  <a:pt x="2422485" y="3355106"/>
                </a:lnTo>
                <a:close/>
                <a:moveTo>
                  <a:pt x="2619074" y="3340287"/>
                </a:moveTo>
                <a:lnTo>
                  <a:pt x="2612732" y="3369926"/>
                </a:lnTo>
                <a:lnTo>
                  <a:pt x="2577854" y="3372890"/>
                </a:lnTo>
                <a:lnTo>
                  <a:pt x="2596878" y="3355106"/>
                </a:lnTo>
                <a:close/>
                <a:moveTo>
                  <a:pt x="1170022" y="3340287"/>
                </a:moveTo>
                <a:lnTo>
                  <a:pt x="1150998" y="3349179"/>
                </a:lnTo>
                <a:lnTo>
                  <a:pt x="1131973" y="3355106"/>
                </a:lnTo>
                <a:lnTo>
                  <a:pt x="1122460" y="3363998"/>
                </a:lnTo>
                <a:lnTo>
                  <a:pt x="1122460" y="3378817"/>
                </a:lnTo>
                <a:lnTo>
                  <a:pt x="1131973" y="3390673"/>
                </a:lnTo>
                <a:lnTo>
                  <a:pt x="1144656" y="3384745"/>
                </a:lnTo>
                <a:lnTo>
                  <a:pt x="1166851" y="3375854"/>
                </a:lnTo>
                <a:lnTo>
                  <a:pt x="1189047" y="3369926"/>
                </a:lnTo>
                <a:lnTo>
                  <a:pt x="1192218" y="3363998"/>
                </a:lnTo>
                <a:lnTo>
                  <a:pt x="1195389" y="3355106"/>
                </a:lnTo>
                <a:lnTo>
                  <a:pt x="1189047" y="3340287"/>
                </a:lnTo>
                <a:close/>
                <a:moveTo>
                  <a:pt x="4001539" y="3322504"/>
                </a:moveTo>
                <a:lnTo>
                  <a:pt x="3995197" y="3334359"/>
                </a:lnTo>
                <a:lnTo>
                  <a:pt x="3992026" y="3343251"/>
                </a:lnTo>
                <a:lnTo>
                  <a:pt x="3998368" y="3352143"/>
                </a:lnTo>
                <a:lnTo>
                  <a:pt x="4014222" y="3352143"/>
                </a:lnTo>
                <a:lnTo>
                  <a:pt x="4023734" y="3343251"/>
                </a:lnTo>
                <a:lnTo>
                  <a:pt x="4020564" y="3334359"/>
                </a:lnTo>
                <a:lnTo>
                  <a:pt x="4017393" y="3322504"/>
                </a:lnTo>
                <a:close/>
                <a:moveTo>
                  <a:pt x="1506126" y="3319540"/>
                </a:moveTo>
                <a:lnTo>
                  <a:pt x="1506126" y="3337323"/>
                </a:lnTo>
                <a:lnTo>
                  <a:pt x="1518809" y="3343251"/>
                </a:lnTo>
                <a:lnTo>
                  <a:pt x="1528322" y="3349179"/>
                </a:lnTo>
                <a:lnTo>
                  <a:pt x="1550517" y="3358070"/>
                </a:lnTo>
                <a:lnTo>
                  <a:pt x="1572713" y="3358070"/>
                </a:lnTo>
                <a:lnTo>
                  <a:pt x="1566371" y="3349179"/>
                </a:lnTo>
                <a:lnTo>
                  <a:pt x="1553688" y="3337323"/>
                </a:lnTo>
                <a:lnTo>
                  <a:pt x="1537834" y="3334359"/>
                </a:lnTo>
                <a:lnTo>
                  <a:pt x="1525151" y="3322504"/>
                </a:lnTo>
                <a:close/>
                <a:moveTo>
                  <a:pt x="634159" y="3307684"/>
                </a:moveTo>
                <a:lnTo>
                  <a:pt x="630988" y="3331395"/>
                </a:lnTo>
                <a:lnTo>
                  <a:pt x="624646" y="3352143"/>
                </a:lnTo>
                <a:lnTo>
                  <a:pt x="611963" y="3372890"/>
                </a:lnTo>
                <a:lnTo>
                  <a:pt x="586597" y="3372890"/>
                </a:lnTo>
                <a:lnTo>
                  <a:pt x="583426" y="3372890"/>
                </a:lnTo>
                <a:lnTo>
                  <a:pt x="583426" y="3381781"/>
                </a:lnTo>
                <a:lnTo>
                  <a:pt x="570743" y="3384745"/>
                </a:lnTo>
                <a:lnTo>
                  <a:pt x="567572" y="3438095"/>
                </a:lnTo>
                <a:lnTo>
                  <a:pt x="558060" y="3494409"/>
                </a:lnTo>
                <a:lnTo>
                  <a:pt x="589767" y="3488481"/>
                </a:lnTo>
                <a:lnTo>
                  <a:pt x="608792" y="3461806"/>
                </a:lnTo>
                <a:lnTo>
                  <a:pt x="611963" y="3458842"/>
                </a:lnTo>
                <a:lnTo>
                  <a:pt x="618305" y="3458842"/>
                </a:lnTo>
                <a:lnTo>
                  <a:pt x="618305" y="3452914"/>
                </a:lnTo>
                <a:lnTo>
                  <a:pt x="618305" y="3446987"/>
                </a:lnTo>
                <a:lnTo>
                  <a:pt x="611963" y="3435131"/>
                </a:lnTo>
                <a:lnTo>
                  <a:pt x="627817" y="3426239"/>
                </a:lnTo>
                <a:lnTo>
                  <a:pt x="627817" y="3423276"/>
                </a:lnTo>
                <a:lnTo>
                  <a:pt x="634159" y="3375854"/>
                </a:lnTo>
                <a:lnTo>
                  <a:pt x="643671" y="3328432"/>
                </a:lnTo>
                <a:lnTo>
                  <a:pt x="643671" y="3316576"/>
                </a:lnTo>
                <a:close/>
                <a:moveTo>
                  <a:pt x="2470046" y="3301757"/>
                </a:moveTo>
                <a:lnTo>
                  <a:pt x="2444680" y="3313612"/>
                </a:lnTo>
                <a:lnTo>
                  <a:pt x="2425656" y="3331395"/>
                </a:lnTo>
                <a:lnTo>
                  <a:pt x="2438339" y="3349179"/>
                </a:lnTo>
                <a:lnTo>
                  <a:pt x="2466876" y="3355106"/>
                </a:lnTo>
                <a:lnTo>
                  <a:pt x="2489071" y="3337323"/>
                </a:lnTo>
                <a:lnTo>
                  <a:pt x="2511267" y="3316576"/>
                </a:lnTo>
                <a:lnTo>
                  <a:pt x="2492242" y="3307684"/>
                </a:lnTo>
                <a:close/>
                <a:moveTo>
                  <a:pt x="2222725" y="3295829"/>
                </a:moveTo>
                <a:lnTo>
                  <a:pt x="2244920" y="3316576"/>
                </a:lnTo>
                <a:lnTo>
                  <a:pt x="2267116" y="3334359"/>
                </a:lnTo>
                <a:lnTo>
                  <a:pt x="2276628" y="3334359"/>
                </a:lnTo>
                <a:lnTo>
                  <a:pt x="2282970" y="3328432"/>
                </a:lnTo>
                <a:lnTo>
                  <a:pt x="2254433" y="3307684"/>
                </a:lnTo>
                <a:close/>
                <a:moveTo>
                  <a:pt x="4036418" y="3292865"/>
                </a:moveTo>
                <a:lnTo>
                  <a:pt x="4036418" y="3307684"/>
                </a:lnTo>
                <a:lnTo>
                  <a:pt x="4039588" y="3319540"/>
                </a:lnTo>
                <a:lnTo>
                  <a:pt x="4061784" y="3322504"/>
                </a:lnTo>
                <a:lnTo>
                  <a:pt x="4080809" y="3337323"/>
                </a:lnTo>
                <a:lnTo>
                  <a:pt x="4083980" y="3328432"/>
                </a:lnTo>
                <a:lnTo>
                  <a:pt x="4083980" y="3316576"/>
                </a:lnTo>
                <a:lnTo>
                  <a:pt x="4083980" y="3307684"/>
                </a:lnTo>
                <a:lnTo>
                  <a:pt x="4083980" y="3298793"/>
                </a:lnTo>
                <a:lnTo>
                  <a:pt x="4058613" y="3298793"/>
                </a:lnTo>
                <a:close/>
                <a:moveTo>
                  <a:pt x="1166851" y="3292865"/>
                </a:moveTo>
                <a:lnTo>
                  <a:pt x="1144656" y="3301757"/>
                </a:lnTo>
                <a:lnTo>
                  <a:pt x="1116119" y="3313612"/>
                </a:lnTo>
                <a:lnTo>
                  <a:pt x="1109777" y="3319540"/>
                </a:lnTo>
                <a:lnTo>
                  <a:pt x="1112948" y="3334359"/>
                </a:lnTo>
                <a:lnTo>
                  <a:pt x="1122460" y="3340287"/>
                </a:lnTo>
                <a:lnTo>
                  <a:pt x="1131973" y="3337323"/>
                </a:lnTo>
                <a:lnTo>
                  <a:pt x="1150998" y="3331395"/>
                </a:lnTo>
                <a:lnTo>
                  <a:pt x="1173193" y="3322504"/>
                </a:lnTo>
                <a:lnTo>
                  <a:pt x="1182705" y="3316576"/>
                </a:lnTo>
                <a:lnTo>
                  <a:pt x="1182705" y="3307684"/>
                </a:lnTo>
                <a:lnTo>
                  <a:pt x="1176364" y="3298793"/>
                </a:lnTo>
                <a:close/>
                <a:moveTo>
                  <a:pt x="2745906" y="3281010"/>
                </a:moveTo>
                <a:lnTo>
                  <a:pt x="2730052" y="3295829"/>
                </a:lnTo>
                <a:lnTo>
                  <a:pt x="2711027" y="3295829"/>
                </a:lnTo>
                <a:lnTo>
                  <a:pt x="2707856" y="3298793"/>
                </a:lnTo>
                <a:lnTo>
                  <a:pt x="2707856" y="3307684"/>
                </a:lnTo>
                <a:lnTo>
                  <a:pt x="2723710" y="3307684"/>
                </a:lnTo>
                <a:lnTo>
                  <a:pt x="2730052" y="3313612"/>
                </a:lnTo>
                <a:lnTo>
                  <a:pt x="2726881" y="3328432"/>
                </a:lnTo>
                <a:lnTo>
                  <a:pt x="2711027" y="3328432"/>
                </a:lnTo>
                <a:lnTo>
                  <a:pt x="2707856" y="3331395"/>
                </a:lnTo>
                <a:lnTo>
                  <a:pt x="2707856" y="3334359"/>
                </a:lnTo>
                <a:lnTo>
                  <a:pt x="2707856" y="3352143"/>
                </a:lnTo>
                <a:lnTo>
                  <a:pt x="2707856" y="3369926"/>
                </a:lnTo>
                <a:lnTo>
                  <a:pt x="2711027" y="3369926"/>
                </a:lnTo>
                <a:lnTo>
                  <a:pt x="2714198" y="3369926"/>
                </a:lnTo>
                <a:lnTo>
                  <a:pt x="2720539" y="3369926"/>
                </a:lnTo>
                <a:lnTo>
                  <a:pt x="2745906" y="3361034"/>
                </a:lnTo>
                <a:lnTo>
                  <a:pt x="2764930" y="3349179"/>
                </a:lnTo>
                <a:lnTo>
                  <a:pt x="2768101" y="3343251"/>
                </a:lnTo>
                <a:lnTo>
                  <a:pt x="2771272" y="3343251"/>
                </a:lnTo>
                <a:lnTo>
                  <a:pt x="2787126" y="3352143"/>
                </a:lnTo>
                <a:lnTo>
                  <a:pt x="2802980" y="3352143"/>
                </a:lnTo>
                <a:lnTo>
                  <a:pt x="2818834" y="3337323"/>
                </a:lnTo>
                <a:lnTo>
                  <a:pt x="2822004" y="3316576"/>
                </a:lnTo>
                <a:lnTo>
                  <a:pt x="2822004" y="3313612"/>
                </a:lnTo>
                <a:lnTo>
                  <a:pt x="2818834" y="3313612"/>
                </a:lnTo>
                <a:lnTo>
                  <a:pt x="2802980" y="3313612"/>
                </a:lnTo>
                <a:lnTo>
                  <a:pt x="2793467" y="3316576"/>
                </a:lnTo>
                <a:lnTo>
                  <a:pt x="2777613" y="3322504"/>
                </a:lnTo>
                <a:lnTo>
                  <a:pt x="2764930" y="3319540"/>
                </a:lnTo>
                <a:lnTo>
                  <a:pt x="2755418" y="3301757"/>
                </a:lnTo>
                <a:lnTo>
                  <a:pt x="2771272" y="3292865"/>
                </a:lnTo>
                <a:lnTo>
                  <a:pt x="2771272" y="3289901"/>
                </a:lnTo>
                <a:lnTo>
                  <a:pt x="2771272" y="3286937"/>
                </a:lnTo>
                <a:lnTo>
                  <a:pt x="2764930" y="3286937"/>
                </a:lnTo>
                <a:lnTo>
                  <a:pt x="2755418" y="3289901"/>
                </a:lnTo>
                <a:lnTo>
                  <a:pt x="2752247" y="3292865"/>
                </a:lnTo>
                <a:lnTo>
                  <a:pt x="2749076" y="3289901"/>
                </a:lnTo>
                <a:lnTo>
                  <a:pt x="2745906" y="3286937"/>
                </a:lnTo>
                <a:close/>
                <a:moveTo>
                  <a:pt x="2802980" y="3278046"/>
                </a:moveTo>
                <a:lnTo>
                  <a:pt x="2802980" y="3281010"/>
                </a:lnTo>
                <a:lnTo>
                  <a:pt x="2799809" y="3286937"/>
                </a:lnTo>
                <a:lnTo>
                  <a:pt x="2790296" y="3295829"/>
                </a:lnTo>
                <a:lnTo>
                  <a:pt x="2777613" y="3307684"/>
                </a:lnTo>
                <a:lnTo>
                  <a:pt x="2799809" y="3307684"/>
                </a:lnTo>
                <a:lnTo>
                  <a:pt x="2818834" y="3307684"/>
                </a:lnTo>
                <a:lnTo>
                  <a:pt x="2822004" y="3307684"/>
                </a:lnTo>
                <a:lnTo>
                  <a:pt x="2825175" y="3307684"/>
                </a:lnTo>
                <a:lnTo>
                  <a:pt x="2818834" y="3289901"/>
                </a:lnTo>
                <a:close/>
                <a:moveTo>
                  <a:pt x="1078069" y="3275082"/>
                </a:moveTo>
                <a:lnTo>
                  <a:pt x="1065386" y="3278046"/>
                </a:lnTo>
                <a:lnTo>
                  <a:pt x="1055874" y="3278046"/>
                </a:lnTo>
                <a:lnTo>
                  <a:pt x="1046361" y="3316576"/>
                </a:lnTo>
                <a:lnTo>
                  <a:pt x="1062215" y="3355106"/>
                </a:lnTo>
                <a:lnTo>
                  <a:pt x="1062215" y="3358070"/>
                </a:lnTo>
                <a:lnTo>
                  <a:pt x="1059045" y="3358070"/>
                </a:lnTo>
                <a:lnTo>
                  <a:pt x="1059045" y="3384745"/>
                </a:lnTo>
                <a:lnTo>
                  <a:pt x="1065386" y="3414384"/>
                </a:lnTo>
                <a:lnTo>
                  <a:pt x="1078069" y="3426239"/>
                </a:lnTo>
                <a:lnTo>
                  <a:pt x="1087582" y="3441059"/>
                </a:lnTo>
                <a:lnTo>
                  <a:pt x="1100265" y="3467734"/>
                </a:lnTo>
                <a:lnTo>
                  <a:pt x="1116119" y="3488481"/>
                </a:lnTo>
                <a:lnTo>
                  <a:pt x="1122460" y="3500336"/>
                </a:lnTo>
                <a:lnTo>
                  <a:pt x="1128802" y="3500336"/>
                </a:lnTo>
                <a:lnTo>
                  <a:pt x="1144656" y="3488481"/>
                </a:lnTo>
                <a:lnTo>
                  <a:pt x="1154168" y="3476625"/>
                </a:lnTo>
                <a:lnTo>
                  <a:pt x="1150998" y="3464770"/>
                </a:lnTo>
                <a:lnTo>
                  <a:pt x="1138314" y="3461806"/>
                </a:lnTo>
                <a:lnTo>
                  <a:pt x="1128802" y="3458842"/>
                </a:lnTo>
                <a:lnTo>
                  <a:pt x="1128802" y="3446987"/>
                </a:lnTo>
                <a:lnTo>
                  <a:pt x="1125631" y="3438095"/>
                </a:lnTo>
                <a:lnTo>
                  <a:pt x="1112948" y="3426239"/>
                </a:lnTo>
                <a:lnTo>
                  <a:pt x="1103436" y="3414384"/>
                </a:lnTo>
                <a:lnTo>
                  <a:pt x="1103436" y="3396601"/>
                </a:lnTo>
                <a:lnTo>
                  <a:pt x="1103436" y="3381781"/>
                </a:lnTo>
                <a:lnTo>
                  <a:pt x="1090752" y="3369926"/>
                </a:lnTo>
                <a:lnTo>
                  <a:pt x="1081240" y="3358070"/>
                </a:lnTo>
                <a:lnTo>
                  <a:pt x="1087582" y="3340287"/>
                </a:lnTo>
                <a:lnTo>
                  <a:pt x="1090752" y="3334359"/>
                </a:lnTo>
                <a:lnTo>
                  <a:pt x="1087582" y="3322504"/>
                </a:lnTo>
                <a:lnTo>
                  <a:pt x="1081240" y="3313612"/>
                </a:lnTo>
                <a:lnTo>
                  <a:pt x="1087582" y="3298793"/>
                </a:lnTo>
                <a:lnTo>
                  <a:pt x="1090752" y="3286937"/>
                </a:lnTo>
                <a:close/>
                <a:moveTo>
                  <a:pt x="3995197" y="3269154"/>
                </a:moveTo>
                <a:lnTo>
                  <a:pt x="3985685" y="3272118"/>
                </a:lnTo>
                <a:lnTo>
                  <a:pt x="3985685" y="3286937"/>
                </a:lnTo>
                <a:lnTo>
                  <a:pt x="3992026" y="3295829"/>
                </a:lnTo>
                <a:lnTo>
                  <a:pt x="3998368" y="3295829"/>
                </a:lnTo>
                <a:lnTo>
                  <a:pt x="4007880" y="3292865"/>
                </a:lnTo>
                <a:lnTo>
                  <a:pt x="4017393" y="3292865"/>
                </a:lnTo>
                <a:lnTo>
                  <a:pt x="4023734" y="3292865"/>
                </a:lnTo>
                <a:lnTo>
                  <a:pt x="4020564" y="3278046"/>
                </a:lnTo>
                <a:lnTo>
                  <a:pt x="4020564" y="3269154"/>
                </a:lnTo>
                <a:lnTo>
                  <a:pt x="4014222" y="3269154"/>
                </a:lnTo>
                <a:lnTo>
                  <a:pt x="4004710" y="3269154"/>
                </a:lnTo>
                <a:close/>
                <a:moveTo>
                  <a:pt x="2818834" y="3260262"/>
                </a:moveTo>
                <a:lnTo>
                  <a:pt x="2822004" y="3266190"/>
                </a:lnTo>
                <a:lnTo>
                  <a:pt x="2825175" y="3269154"/>
                </a:lnTo>
                <a:lnTo>
                  <a:pt x="2831517" y="3278046"/>
                </a:lnTo>
                <a:lnTo>
                  <a:pt x="2834688" y="3289901"/>
                </a:lnTo>
                <a:lnTo>
                  <a:pt x="2841029" y="3292865"/>
                </a:lnTo>
                <a:lnTo>
                  <a:pt x="2853712" y="3292865"/>
                </a:lnTo>
                <a:lnTo>
                  <a:pt x="2853712" y="3289901"/>
                </a:lnTo>
                <a:lnTo>
                  <a:pt x="2853712" y="3286937"/>
                </a:lnTo>
                <a:lnTo>
                  <a:pt x="2841029" y="3275082"/>
                </a:lnTo>
                <a:lnTo>
                  <a:pt x="2825175" y="3269154"/>
                </a:lnTo>
                <a:lnTo>
                  <a:pt x="2825175" y="3260262"/>
                </a:lnTo>
                <a:close/>
                <a:moveTo>
                  <a:pt x="1458564" y="3260262"/>
                </a:moveTo>
                <a:lnTo>
                  <a:pt x="1452223" y="3269154"/>
                </a:lnTo>
                <a:lnTo>
                  <a:pt x="1455393" y="3278046"/>
                </a:lnTo>
                <a:lnTo>
                  <a:pt x="1461735" y="3286937"/>
                </a:lnTo>
                <a:lnTo>
                  <a:pt x="1461735" y="3295829"/>
                </a:lnTo>
                <a:lnTo>
                  <a:pt x="1468077" y="3298793"/>
                </a:lnTo>
                <a:lnTo>
                  <a:pt x="1474418" y="3307684"/>
                </a:lnTo>
                <a:lnTo>
                  <a:pt x="1480760" y="3310648"/>
                </a:lnTo>
                <a:lnTo>
                  <a:pt x="1490272" y="3307684"/>
                </a:lnTo>
                <a:lnTo>
                  <a:pt x="1496614" y="3295829"/>
                </a:lnTo>
                <a:lnTo>
                  <a:pt x="1487101" y="3289901"/>
                </a:lnTo>
                <a:lnTo>
                  <a:pt x="1480760" y="3278046"/>
                </a:lnTo>
                <a:lnTo>
                  <a:pt x="1477589" y="3269154"/>
                </a:lnTo>
                <a:lnTo>
                  <a:pt x="1468077" y="3260262"/>
                </a:lnTo>
                <a:close/>
                <a:moveTo>
                  <a:pt x="1112948" y="3260262"/>
                </a:moveTo>
                <a:lnTo>
                  <a:pt x="1109777" y="3266190"/>
                </a:lnTo>
                <a:lnTo>
                  <a:pt x="1106606" y="3275082"/>
                </a:lnTo>
                <a:lnTo>
                  <a:pt x="1109777" y="3286937"/>
                </a:lnTo>
                <a:lnTo>
                  <a:pt x="1116119" y="3292865"/>
                </a:lnTo>
                <a:lnTo>
                  <a:pt x="1131973" y="3289901"/>
                </a:lnTo>
                <a:lnTo>
                  <a:pt x="1128802" y="3281010"/>
                </a:lnTo>
                <a:lnTo>
                  <a:pt x="1125631" y="3278046"/>
                </a:lnTo>
                <a:lnTo>
                  <a:pt x="1125631" y="3269154"/>
                </a:lnTo>
                <a:lnTo>
                  <a:pt x="1116119" y="3260262"/>
                </a:lnTo>
                <a:close/>
                <a:moveTo>
                  <a:pt x="2549316" y="3257299"/>
                </a:moveTo>
                <a:lnTo>
                  <a:pt x="2517608" y="3260262"/>
                </a:lnTo>
                <a:lnTo>
                  <a:pt x="2492242" y="3281010"/>
                </a:lnTo>
                <a:lnTo>
                  <a:pt x="2504925" y="3295829"/>
                </a:lnTo>
                <a:lnTo>
                  <a:pt x="2517608" y="3301757"/>
                </a:lnTo>
                <a:lnTo>
                  <a:pt x="2523950" y="3307684"/>
                </a:lnTo>
                <a:lnTo>
                  <a:pt x="2530292" y="3307684"/>
                </a:lnTo>
                <a:lnTo>
                  <a:pt x="2533462" y="3307684"/>
                </a:lnTo>
                <a:lnTo>
                  <a:pt x="2539804" y="3301757"/>
                </a:lnTo>
                <a:lnTo>
                  <a:pt x="2539804" y="3298793"/>
                </a:lnTo>
                <a:lnTo>
                  <a:pt x="2546146" y="3295829"/>
                </a:lnTo>
                <a:lnTo>
                  <a:pt x="2558829" y="3286937"/>
                </a:lnTo>
                <a:lnTo>
                  <a:pt x="2577854" y="3275082"/>
                </a:lnTo>
                <a:lnTo>
                  <a:pt x="2568341" y="3260262"/>
                </a:lnTo>
                <a:close/>
                <a:moveTo>
                  <a:pt x="1173193" y="3251371"/>
                </a:moveTo>
                <a:lnTo>
                  <a:pt x="1160510" y="3254335"/>
                </a:lnTo>
                <a:lnTo>
                  <a:pt x="1154168" y="3260262"/>
                </a:lnTo>
                <a:lnTo>
                  <a:pt x="1154168" y="3272118"/>
                </a:lnTo>
                <a:lnTo>
                  <a:pt x="1160510" y="3278046"/>
                </a:lnTo>
                <a:lnTo>
                  <a:pt x="1176364" y="3275082"/>
                </a:lnTo>
                <a:lnTo>
                  <a:pt x="1176364" y="3257299"/>
                </a:lnTo>
                <a:lnTo>
                  <a:pt x="1176364" y="3254335"/>
                </a:lnTo>
                <a:close/>
                <a:moveTo>
                  <a:pt x="1211243" y="3248407"/>
                </a:moveTo>
                <a:lnTo>
                  <a:pt x="1198559" y="3254335"/>
                </a:lnTo>
                <a:lnTo>
                  <a:pt x="1201730" y="3266190"/>
                </a:lnTo>
                <a:lnTo>
                  <a:pt x="1204901" y="3278046"/>
                </a:lnTo>
                <a:lnTo>
                  <a:pt x="1201730" y="3292865"/>
                </a:lnTo>
                <a:lnTo>
                  <a:pt x="1201730" y="3301757"/>
                </a:lnTo>
                <a:lnTo>
                  <a:pt x="1211243" y="3310648"/>
                </a:lnTo>
                <a:lnTo>
                  <a:pt x="1217584" y="3316576"/>
                </a:lnTo>
                <a:lnTo>
                  <a:pt x="1217584" y="3319540"/>
                </a:lnTo>
                <a:lnTo>
                  <a:pt x="1214413" y="3349179"/>
                </a:lnTo>
                <a:lnTo>
                  <a:pt x="1233438" y="3361034"/>
                </a:lnTo>
                <a:lnTo>
                  <a:pt x="1239780" y="3363998"/>
                </a:lnTo>
                <a:lnTo>
                  <a:pt x="1242950" y="3363998"/>
                </a:lnTo>
                <a:lnTo>
                  <a:pt x="1249292" y="3361034"/>
                </a:lnTo>
                <a:lnTo>
                  <a:pt x="1249292" y="3352143"/>
                </a:lnTo>
                <a:lnTo>
                  <a:pt x="1233438" y="3307684"/>
                </a:lnTo>
                <a:lnTo>
                  <a:pt x="1227096" y="3254335"/>
                </a:lnTo>
                <a:lnTo>
                  <a:pt x="1220755" y="3248407"/>
                </a:lnTo>
                <a:close/>
                <a:moveTo>
                  <a:pt x="818064" y="3248407"/>
                </a:moveTo>
                <a:lnTo>
                  <a:pt x="773673" y="3251371"/>
                </a:lnTo>
                <a:lnTo>
                  <a:pt x="757819" y="3260262"/>
                </a:lnTo>
                <a:lnTo>
                  <a:pt x="751478" y="3278046"/>
                </a:lnTo>
                <a:lnTo>
                  <a:pt x="757819" y="3281010"/>
                </a:lnTo>
                <a:lnTo>
                  <a:pt x="764161" y="3281010"/>
                </a:lnTo>
                <a:lnTo>
                  <a:pt x="767332" y="3298793"/>
                </a:lnTo>
                <a:lnTo>
                  <a:pt x="786357" y="3292865"/>
                </a:lnTo>
                <a:lnTo>
                  <a:pt x="795869" y="3292865"/>
                </a:lnTo>
                <a:lnTo>
                  <a:pt x="802210" y="3298793"/>
                </a:lnTo>
                <a:lnTo>
                  <a:pt x="802210" y="3301757"/>
                </a:lnTo>
                <a:lnTo>
                  <a:pt x="802210" y="3307684"/>
                </a:lnTo>
                <a:lnTo>
                  <a:pt x="786357" y="3319540"/>
                </a:lnTo>
                <a:lnTo>
                  <a:pt x="764161" y="3319540"/>
                </a:lnTo>
                <a:lnTo>
                  <a:pt x="745136" y="3316576"/>
                </a:lnTo>
                <a:lnTo>
                  <a:pt x="735624" y="3331395"/>
                </a:lnTo>
                <a:lnTo>
                  <a:pt x="741965" y="3352143"/>
                </a:lnTo>
                <a:lnTo>
                  <a:pt x="764161" y="3352143"/>
                </a:lnTo>
                <a:lnTo>
                  <a:pt x="776844" y="3343251"/>
                </a:lnTo>
                <a:lnTo>
                  <a:pt x="786357" y="3343251"/>
                </a:lnTo>
                <a:lnTo>
                  <a:pt x="789527" y="3343251"/>
                </a:lnTo>
                <a:lnTo>
                  <a:pt x="799040" y="3349179"/>
                </a:lnTo>
                <a:lnTo>
                  <a:pt x="795869" y="3355106"/>
                </a:lnTo>
                <a:lnTo>
                  <a:pt x="789527" y="3358070"/>
                </a:lnTo>
                <a:lnTo>
                  <a:pt x="773673" y="3369926"/>
                </a:lnTo>
                <a:lnTo>
                  <a:pt x="754649" y="3369926"/>
                </a:lnTo>
                <a:lnTo>
                  <a:pt x="738795" y="3369926"/>
                </a:lnTo>
                <a:lnTo>
                  <a:pt x="732453" y="3378817"/>
                </a:lnTo>
                <a:lnTo>
                  <a:pt x="729282" y="3390673"/>
                </a:lnTo>
                <a:lnTo>
                  <a:pt x="738795" y="3399565"/>
                </a:lnTo>
                <a:lnTo>
                  <a:pt x="767332" y="3393637"/>
                </a:lnTo>
                <a:lnTo>
                  <a:pt x="789527" y="3372890"/>
                </a:lnTo>
                <a:lnTo>
                  <a:pt x="795869" y="3369926"/>
                </a:lnTo>
                <a:lnTo>
                  <a:pt x="805381" y="3369926"/>
                </a:lnTo>
                <a:lnTo>
                  <a:pt x="821235" y="3375854"/>
                </a:lnTo>
                <a:lnTo>
                  <a:pt x="830748" y="3381781"/>
                </a:lnTo>
                <a:lnTo>
                  <a:pt x="837089" y="3358070"/>
                </a:lnTo>
                <a:lnTo>
                  <a:pt x="818064" y="3343251"/>
                </a:lnTo>
                <a:lnTo>
                  <a:pt x="802210" y="3340287"/>
                </a:lnTo>
                <a:lnTo>
                  <a:pt x="802210" y="3328432"/>
                </a:lnTo>
                <a:lnTo>
                  <a:pt x="808552" y="3319540"/>
                </a:lnTo>
                <a:lnTo>
                  <a:pt x="824406" y="3328432"/>
                </a:lnTo>
                <a:lnTo>
                  <a:pt x="843431" y="3328432"/>
                </a:lnTo>
                <a:lnTo>
                  <a:pt x="846602" y="3313612"/>
                </a:lnTo>
                <a:lnTo>
                  <a:pt x="843431" y="3301757"/>
                </a:lnTo>
                <a:lnTo>
                  <a:pt x="827577" y="3298793"/>
                </a:lnTo>
                <a:lnTo>
                  <a:pt x="811723" y="3292865"/>
                </a:lnTo>
                <a:lnTo>
                  <a:pt x="808552" y="3272118"/>
                </a:lnTo>
                <a:lnTo>
                  <a:pt x="821235" y="3260262"/>
                </a:lnTo>
                <a:lnTo>
                  <a:pt x="840260" y="3266190"/>
                </a:lnTo>
                <a:lnTo>
                  <a:pt x="846602" y="3269154"/>
                </a:lnTo>
                <a:lnTo>
                  <a:pt x="859285" y="3266190"/>
                </a:lnTo>
                <a:close/>
                <a:moveTo>
                  <a:pt x="4033247" y="3236551"/>
                </a:moveTo>
                <a:lnTo>
                  <a:pt x="4033247" y="3245443"/>
                </a:lnTo>
                <a:lnTo>
                  <a:pt x="4033247" y="3254335"/>
                </a:lnTo>
                <a:lnTo>
                  <a:pt x="4049101" y="3272118"/>
                </a:lnTo>
                <a:lnTo>
                  <a:pt x="4080809" y="3281010"/>
                </a:lnTo>
                <a:lnTo>
                  <a:pt x="4077638" y="3257299"/>
                </a:lnTo>
                <a:lnTo>
                  <a:pt x="4055442" y="3251371"/>
                </a:lnTo>
                <a:lnTo>
                  <a:pt x="4042759" y="3245443"/>
                </a:lnTo>
                <a:close/>
                <a:moveTo>
                  <a:pt x="1788327" y="3233588"/>
                </a:moveTo>
                <a:lnTo>
                  <a:pt x="1791497" y="3233588"/>
                </a:lnTo>
                <a:lnTo>
                  <a:pt x="1794668" y="3233588"/>
                </a:lnTo>
                <a:lnTo>
                  <a:pt x="1801010" y="3233588"/>
                </a:lnTo>
                <a:lnTo>
                  <a:pt x="1794668" y="3236551"/>
                </a:lnTo>
                <a:lnTo>
                  <a:pt x="1791497" y="3236551"/>
                </a:lnTo>
                <a:close/>
                <a:moveTo>
                  <a:pt x="2907616" y="3218768"/>
                </a:moveTo>
                <a:lnTo>
                  <a:pt x="2907616" y="3239515"/>
                </a:lnTo>
                <a:lnTo>
                  <a:pt x="2907616" y="3260262"/>
                </a:lnTo>
                <a:lnTo>
                  <a:pt x="2885420" y="3251371"/>
                </a:lnTo>
                <a:lnTo>
                  <a:pt x="2860054" y="3245443"/>
                </a:lnTo>
                <a:lnTo>
                  <a:pt x="2882250" y="3230624"/>
                </a:lnTo>
                <a:close/>
                <a:moveTo>
                  <a:pt x="3982514" y="3215804"/>
                </a:moveTo>
                <a:lnTo>
                  <a:pt x="3982514" y="3230624"/>
                </a:lnTo>
                <a:lnTo>
                  <a:pt x="3985685" y="3245443"/>
                </a:lnTo>
                <a:lnTo>
                  <a:pt x="4001539" y="3236551"/>
                </a:lnTo>
                <a:lnTo>
                  <a:pt x="4017393" y="3236551"/>
                </a:lnTo>
                <a:lnTo>
                  <a:pt x="4020564" y="3227660"/>
                </a:lnTo>
                <a:lnTo>
                  <a:pt x="4023734" y="3224696"/>
                </a:lnTo>
                <a:lnTo>
                  <a:pt x="4017393" y="3224696"/>
                </a:lnTo>
                <a:lnTo>
                  <a:pt x="4007880" y="3215804"/>
                </a:lnTo>
                <a:lnTo>
                  <a:pt x="3995197" y="3215804"/>
                </a:lnTo>
                <a:close/>
                <a:moveTo>
                  <a:pt x="1417344" y="3215804"/>
                </a:moveTo>
                <a:lnTo>
                  <a:pt x="1334903" y="3233588"/>
                </a:lnTo>
                <a:lnTo>
                  <a:pt x="1258804" y="3251371"/>
                </a:lnTo>
                <a:lnTo>
                  <a:pt x="1258804" y="3266190"/>
                </a:lnTo>
                <a:lnTo>
                  <a:pt x="1265146" y="3275082"/>
                </a:lnTo>
                <a:lnTo>
                  <a:pt x="1268317" y="3313612"/>
                </a:lnTo>
                <a:lnTo>
                  <a:pt x="1281000" y="3349179"/>
                </a:lnTo>
                <a:lnTo>
                  <a:pt x="1296854" y="3361034"/>
                </a:lnTo>
                <a:lnTo>
                  <a:pt x="1309537" y="3372890"/>
                </a:lnTo>
                <a:lnTo>
                  <a:pt x="1376124" y="3334359"/>
                </a:lnTo>
                <a:lnTo>
                  <a:pt x="1442710" y="3295829"/>
                </a:lnTo>
                <a:lnTo>
                  <a:pt x="1439540" y="3286937"/>
                </a:lnTo>
                <a:lnTo>
                  <a:pt x="1436369" y="3275082"/>
                </a:lnTo>
                <a:lnTo>
                  <a:pt x="1423686" y="3248407"/>
                </a:lnTo>
                <a:close/>
                <a:moveTo>
                  <a:pt x="1306366" y="3209877"/>
                </a:moveTo>
                <a:lnTo>
                  <a:pt x="1284171" y="3218768"/>
                </a:lnTo>
                <a:lnTo>
                  <a:pt x="1306366" y="3224696"/>
                </a:lnTo>
                <a:lnTo>
                  <a:pt x="1328562" y="3212840"/>
                </a:lnTo>
                <a:close/>
                <a:moveTo>
                  <a:pt x="1131973" y="3209877"/>
                </a:moveTo>
                <a:lnTo>
                  <a:pt x="1122460" y="3212840"/>
                </a:lnTo>
                <a:lnTo>
                  <a:pt x="1116119" y="3227660"/>
                </a:lnTo>
                <a:lnTo>
                  <a:pt x="1116119" y="3233588"/>
                </a:lnTo>
                <a:lnTo>
                  <a:pt x="1125631" y="3233588"/>
                </a:lnTo>
                <a:lnTo>
                  <a:pt x="1131973" y="3230624"/>
                </a:lnTo>
                <a:lnTo>
                  <a:pt x="1135144" y="3212840"/>
                </a:lnTo>
                <a:close/>
                <a:moveTo>
                  <a:pt x="2603220" y="3203949"/>
                </a:moveTo>
                <a:lnTo>
                  <a:pt x="2577854" y="3206913"/>
                </a:lnTo>
                <a:lnTo>
                  <a:pt x="2562000" y="3224696"/>
                </a:lnTo>
                <a:lnTo>
                  <a:pt x="2558829" y="3239515"/>
                </a:lnTo>
                <a:lnTo>
                  <a:pt x="2581024" y="3251371"/>
                </a:lnTo>
                <a:lnTo>
                  <a:pt x="2612732" y="3248407"/>
                </a:lnTo>
                <a:lnTo>
                  <a:pt x="2622244" y="3233588"/>
                </a:lnTo>
                <a:lnTo>
                  <a:pt x="2634928" y="3224696"/>
                </a:lnTo>
                <a:lnTo>
                  <a:pt x="2638098" y="3212840"/>
                </a:lnTo>
                <a:lnTo>
                  <a:pt x="2628586" y="3209877"/>
                </a:lnTo>
                <a:close/>
                <a:moveTo>
                  <a:pt x="1170022" y="3203949"/>
                </a:moveTo>
                <a:lnTo>
                  <a:pt x="1166851" y="3206913"/>
                </a:lnTo>
                <a:lnTo>
                  <a:pt x="1166851" y="3215804"/>
                </a:lnTo>
                <a:lnTo>
                  <a:pt x="1173193" y="3224696"/>
                </a:lnTo>
                <a:lnTo>
                  <a:pt x="1182705" y="3218768"/>
                </a:lnTo>
                <a:lnTo>
                  <a:pt x="1182705" y="3212840"/>
                </a:lnTo>
                <a:lnTo>
                  <a:pt x="1182705" y="3203949"/>
                </a:lnTo>
                <a:lnTo>
                  <a:pt x="1176364" y="3203949"/>
                </a:lnTo>
                <a:close/>
                <a:moveTo>
                  <a:pt x="1376124" y="3195057"/>
                </a:moveTo>
                <a:lnTo>
                  <a:pt x="1350757" y="3203949"/>
                </a:lnTo>
                <a:lnTo>
                  <a:pt x="1350757" y="3206913"/>
                </a:lnTo>
                <a:lnTo>
                  <a:pt x="1350757" y="3209877"/>
                </a:lnTo>
                <a:lnTo>
                  <a:pt x="1350757" y="3212840"/>
                </a:lnTo>
                <a:lnTo>
                  <a:pt x="1353928" y="3212840"/>
                </a:lnTo>
                <a:lnTo>
                  <a:pt x="1379294" y="3206913"/>
                </a:lnTo>
                <a:lnTo>
                  <a:pt x="1401490" y="3195057"/>
                </a:lnTo>
                <a:close/>
                <a:moveTo>
                  <a:pt x="1445881" y="3189129"/>
                </a:moveTo>
                <a:lnTo>
                  <a:pt x="1439540" y="3192093"/>
                </a:lnTo>
                <a:lnTo>
                  <a:pt x="1436369" y="3192093"/>
                </a:lnTo>
                <a:lnTo>
                  <a:pt x="1436369" y="3212840"/>
                </a:lnTo>
                <a:lnTo>
                  <a:pt x="1439540" y="3233588"/>
                </a:lnTo>
                <a:lnTo>
                  <a:pt x="1439540" y="3245443"/>
                </a:lnTo>
                <a:lnTo>
                  <a:pt x="1455393" y="3251371"/>
                </a:lnTo>
                <a:lnTo>
                  <a:pt x="1461735" y="3245443"/>
                </a:lnTo>
                <a:lnTo>
                  <a:pt x="1461735" y="3230624"/>
                </a:lnTo>
                <a:lnTo>
                  <a:pt x="1458564" y="3209877"/>
                </a:lnTo>
                <a:lnTo>
                  <a:pt x="1455393" y="3189129"/>
                </a:lnTo>
                <a:close/>
                <a:moveTo>
                  <a:pt x="4023734" y="3186166"/>
                </a:moveTo>
                <a:lnTo>
                  <a:pt x="4023734" y="3195057"/>
                </a:lnTo>
                <a:lnTo>
                  <a:pt x="4023734" y="3206913"/>
                </a:lnTo>
                <a:lnTo>
                  <a:pt x="4026905" y="3212840"/>
                </a:lnTo>
                <a:lnTo>
                  <a:pt x="4026905" y="3218768"/>
                </a:lnTo>
                <a:lnTo>
                  <a:pt x="4042759" y="3215804"/>
                </a:lnTo>
                <a:lnTo>
                  <a:pt x="4061784" y="3224696"/>
                </a:lnTo>
                <a:lnTo>
                  <a:pt x="4071296" y="3227660"/>
                </a:lnTo>
                <a:lnTo>
                  <a:pt x="4071296" y="3215804"/>
                </a:lnTo>
                <a:lnTo>
                  <a:pt x="4077638" y="3212840"/>
                </a:lnTo>
                <a:lnTo>
                  <a:pt x="4077638" y="3209877"/>
                </a:lnTo>
                <a:lnTo>
                  <a:pt x="4071296" y="3198021"/>
                </a:lnTo>
                <a:lnTo>
                  <a:pt x="4068126" y="3192093"/>
                </a:lnTo>
                <a:lnTo>
                  <a:pt x="4049101" y="3192093"/>
                </a:lnTo>
                <a:lnTo>
                  <a:pt x="4036418" y="3186166"/>
                </a:lnTo>
                <a:lnTo>
                  <a:pt x="4033247" y="3186166"/>
                </a:lnTo>
                <a:close/>
                <a:moveTo>
                  <a:pt x="773673" y="3171346"/>
                </a:moveTo>
                <a:lnTo>
                  <a:pt x="757819" y="3212840"/>
                </a:lnTo>
                <a:lnTo>
                  <a:pt x="732453" y="3248407"/>
                </a:lnTo>
                <a:lnTo>
                  <a:pt x="732453" y="3251371"/>
                </a:lnTo>
                <a:lnTo>
                  <a:pt x="735624" y="3254335"/>
                </a:lnTo>
                <a:lnTo>
                  <a:pt x="738795" y="3257299"/>
                </a:lnTo>
                <a:lnTo>
                  <a:pt x="741965" y="3254335"/>
                </a:lnTo>
                <a:lnTo>
                  <a:pt x="751478" y="3248407"/>
                </a:lnTo>
                <a:lnTo>
                  <a:pt x="754649" y="3236551"/>
                </a:lnTo>
                <a:lnTo>
                  <a:pt x="760990" y="3227660"/>
                </a:lnTo>
                <a:lnTo>
                  <a:pt x="776844" y="3218768"/>
                </a:lnTo>
                <a:lnTo>
                  <a:pt x="818064" y="3215804"/>
                </a:lnTo>
                <a:lnTo>
                  <a:pt x="859285" y="3227660"/>
                </a:lnTo>
                <a:lnTo>
                  <a:pt x="868797" y="3230624"/>
                </a:lnTo>
                <a:lnTo>
                  <a:pt x="875139" y="3218768"/>
                </a:lnTo>
                <a:lnTo>
                  <a:pt x="865626" y="3215804"/>
                </a:lnTo>
                <a:lnTo>
                  <a:pt x="859285" y="3212840"/>
                </a:lnTo>
                <a:lnTo>
                  <a:pt x="824406" y="3198021"/>
                </a:lnTo>
                <a:lnTo>
                  <a:pt x="786357" y="3206913"/>
                </a:lnTo>
                <a:lnTo>
                  <a:pt x="780015" y="3206913"/>
                </a:lnTo>
                <a:lnTo>
                  <a:pt x="776844" y="3203949"/>
                </a:lnTo>
                <a:lnTo>
                  <a:pt x="776844" y="3192093"/>
                </a:lnTo>
                <a:lnTo>
                  <a:pt x="783186" y="3186166"/>
                </a:lnTo>
                <a:lnTo>
                  <a:pt x="783186" y="3177274"/>
                </a:lnTo>
                <a:close/>
                <a:moveTo>
                  <a:pt x="3979343" y="3162455"/>
                </a:moveTo>
                <a:lnTo>
                  <a:pt x="3979343" y="3177274"/>
                </a:lnTo>
                <a:lnTo>
                  <a:pt x="3998368" y="3186166"/>
                </a:lnTo>
                <a:lnTo>
                  <a:pt x="3998368" y="3174310"/>
                </a:lnTo>
                <a:lnTo>
                  <a:pt x="4014222" y="3177274"/>
                </a:lnTo>
                <a:lnTo>
                  <a:pt x="4014222" y="3174310"/>
                </a:lnTo>
                <a:lnTo>
                  <a:pt x="4014222" y="3171346"/>
                </a:lnTo>
                <a:lnTo>
                  <a:pt x="4014222" y="3168382"/>
                </a:lnTo>
                <a:lnTo>
                  <a:pt x="4007880" y="3162455"/>
                </a:lnTo>
                <a:lnTo>
                  <a:pt x="3995197" y="3162455"/>
                </a:lnTo>
                <a:close/>
                <a:moveTo>
                  <a:pt x="2638098" y="3153563"/>
                </a:moveTo>
                <a:lnTo>
                  <a:pt x="2619074" y="3165418"/>
                </a:lnTo>
                <a:lnTo>
                  <a:pt x="2606390" y="3177274"/>
                </a:lnTo>
                <a:lnTo>
                  <a:pt x="2603220" y="3183202"/>
                </a:lnTo>
                <a:lnTo>
                  <a:pt x="2603220" y="3186166"/>
                </a:lnTo>
                <a:lnTo>
                  <a:pt x="2600049" y="3186166"/>
                </a:lnTo>
                <a:lnTo>
                  <a:pt x="2600049" y="3189129"/>
                </a:lnTo>
                <a:lnTo>
                  <a:pt x="2615903" y="3192093"/>
                </a:lnTo>
                <a:lnTo>
                  <a:pt x="2625415" y="3195057"/>
                </a:lnTo>
                <a:lnTo>
                  <a:pt x="2657123" y="3198021"/>
                </a:lnTo>
                <a:lnTo>
                  <a:pt x="2676148" y="3183202"/>
                </a:lnTo>
                <a:lnTo>
                  <a:pt x="2682490" y="3174310"/>
                </a:lnTo>
                <a:lnTo>
                  <a:pt x="2688831" y="3165418"/>
                </a:lnTo>
                <a:lnTo>
                  <a:pt x="2669806" y="3165418"/>
                </a:lnTo>
                <a:lnTo>
                  <a:pt x="2660294" y="3177274"/>
                </a:lnTo>
                <a:lnTo>
                  <a:pt x="2647611" y="3189129"/>
                </a:lnTo>
                <a:lnTo>
                  <a:pt x="2638098" y="3186166"/>
                </a:lnTo>
                <a:lnTo>
                  <a:pt x="2634928" y="3177274"/>
                </a:lnTo>
                <a:lnTo>
                  <a:pt x="2641269" y="3168382"/>
                </a:lnTo>
                <a:lnTo>
                  <a:pt x="2641269" y="3165418"/>
                </a:lnTo>
                <a:lnTo>
                  <a:pt x="2644440" y="3162455"/>
                </a:lnTo>
                <a:lnTo>
                  <a:pt x="2644440" y="3156527"/>
                </a:lnTo>
                <a:lnTo>
                  <a:pt x="2641269" y="3156527"/>
                </a:lnTo>
                <a:close/>
                <a:moveTo>
                  <a:pt x="2577854" y="3153563"/>
                </a:moveTo>
                <a:lnTo>
                  <a:pt x="2577854" y="3156527"/>
                </a:lnTo>
                <a:lnTo>
                  <a:pt x="2574683" y="3162455"/>
                </a:lnTo>
                <a:lnTo>
                  <a:pt x="2571512" y="3162455"/>
                </a:lnTo>
                <a:lnTo>
                  <a:pt x="2562000" y="3171346"/>
                </a:lnTo>
                <a:lnTo>
                  <a:pt x="2552487" y="3171346"/>
                </a:lnTo>
                <a:lnTo>
                  <a:pt x="2546146" y="3189129"/>
                </a:lnTo>
                <a:lnTo>
                  <a:pt x="2530292" y="3195057"/>
                </a:lnTo>
                <a:lnTo>
                  <a:pt x="2523950" y="3209877"/>
                </a:lnTo>
                <a:lnTo>
                  <a:pt x="2514438" y="3215804"/>
                </a:lnTo>
                <a:lnTo>
                  <a:pt x="2479559" y="3251371"/>
                </a:lnTo>
                <a:lnTo>
                  <a:pt x="2438339" y="3278046"/>
                </a:lnTo>
                <a:lnTo>
                  <a:pt x="2406631" y="3298793"/>
                </a:lnTo>
                <a:lnTo>
                  <a:pt x="2381264" y="3322504"/>
                </a:lnTo>
                <a:lnTo>
                  <a:pt x="2359069" y="3331395"/>
                </a:lnTo>
                <a:lnTo>
                  <a:pt x="2336873" y="3349179"/>
                </a:lnTo>
                <a:lnTo>
                  <a:pt x="2333702" y="3352143"/>
                </a:lnTo>
                <a:lnTo>
                  <a:pt x="2340044" y="3358070"/>
                </a:lnTo>
                <a:lnTo>
                  <a:pt x="2365410" y="3349179"/>
                </a:lnTo>
                <a:lnTo>
                  <a:pt x="2384435" y="3322504"/>
                </a:lnTo>
                <a:lnTo>
                  <a:pt x="2403460" y="3319540"/>
                </a:lnTo>
                <a:lnTo>
                  <a:pt x="2419314" y="3310648"/>
                </a:lnTo>
                <a:lnTo>
                  <a:pt x="2485900" y="3266190"/>
                </a:lnTo>
                <a:lnTo>
                  <a:pt x="2549316" y="3212840"/>
                </a:lnTo>
                <a:lnTo>
                  <a:pt x="2568341" y="3189129"/>
                </a:lnTo>
                <a:lnTo>
                  <a:pt x="2593708" y="3171346"/>
                </a:lnTo>
                <a:lnTo>
                  <a:pt x="2600049" y="3162455"/>
                </a:lnTo>
                <a:lnTo>
                  <a:pt x="2593708" y="3153563"/>
                </a:lnTo>
                <a:lnTo>
                  <a:pt x="2584195" y="3153563"/>
                </a:lnTo>
                <a:lnTo>
                  <a:pt x="2581024" y="3153563"/>
                </a:lnTo>
                <a:close/>
                <a:moveTo>
                  <a:pt x="4236178" y="3150599"/>
                </a:moveTo>
                <a:lnTo>
                  <a:pt x="4226665" y="3171346"/>
                </a:lnTo>
                <a:lnTo>
                  <a:pt x="4223494" y="3195057"/>
                </a:lnTo>
                <a:lnTo>
                  <a:pt x="4220324" y="3171346"/>
                </a:lnTo>
                <a:close/>
                <a:moveTo>
                  <a:pt x="1195389" y="3150599"/>
                </a:moveTo>
                <a:lnTo>
                  <a:pt x="1154168" y="3156527"/>
                </a:lnTo>
                <a:lnTo>
                  <a:pt x="1131973" y="3189129"/>
                </a:lnTo>
                <a:lnTo>
                  <a:pt x="1157339" y="3189129"/>
                </a:lnTo>
                <a:lnTo>
                  <a:pt x="1182705" y="3186166"/>
                </a:lnTo>
                <a:lnTo>
                  <a:pt x="1195389" y="3174310"/>
                </a:lnTo>
                <a:lnTo>
                  <a:pt x="1201730" y="3162455"/>
                </a:lnTo>
                <a:lnTo>
                  <a:pt x="1201730" y="3153563"/>
                </a:lnTo>
                <a:close/>
                <a:moveTo>
                  <a:pt x="2409802" y="3141707"/>
                </a:moveTo>
                <a:lnTo>
                  <a:pt x="2400289" y="3147635"/>
                </a:lnTo>
                <a:lnTo>
                  <a:pt x="2349556" y="3195057"/>
                </a:lnTo>
                <a:lnTo>
                  <a:pt x="2289312" y="3236551"/>
                </a:lnTo>
                <a:lnTo>
                  <a:pt x="2267116" y="3251371"/>
                </a:lnTo>
                <a:lnTo>
                  <a:pt x="2251262" y="3266190"/>
                </a:lnTo>
                <a:lnTo>
                  <a:pt x="2267116" y="3281010"/>
                </a:lnTo>
                <a:lnTo>
                  <a:pt x="2289312" y="3298793"/>
                </a:lnTo>
                <a:lnTo>
                  <a:pt x="2327361" y="3316576"/>
                </a:lnTo>
                <a:lnTo>
                  <a:pt x="2365410" y="3298793"/>
                </a:lnTo>
                <a:lnTo>
                  <a:pt x="2374923" y="3295829"/>
                </a:lnTo>
                <a:lnTo>
                  <a:pt x="2381264" y="3292865"/>
                </a:lnTo>
                <a:lnTo>
                  <a:pt x="2428826" y="3257299"/>
                </a:lnTo>
                <a:lnTo>
                  <a:pt x="2473217" y="3218768"/>
                </a:lnTo>
                <a:lnTo>
                  <a:pt x="2501754" y="3198021"/>
                </a:lnTo>
                <a:lnTo>
                  <a:pt x="2523950" y="3171346"/>
                </a:lnTo>
                <a:lnTo>
                  <a:pt x="2479559" y="3168382"/>
                </a:lnTo>
                <a:lnTo>
                  <a:pt x="2435168" y="3162455"/>
                </a:lnTo>
                <a:lnTo>
                  <a:pt x="2422485" y="3162455"/>
                </a:lnTo>
                <a:lnTo>
                  <a:pt x="2419314" y="3150599"/>
                </a:lnTo>
                <a:close/>
                <a:moveTo>
                  <a:pt x="2384435" y="3126888"/>
                </a:moveTo>
                <a:lnTo>
                  <a:pt x="2378094" y="3132816"/>
                </a:lnTo>
                <a:lnTo>
                  <a:pt x="2355898" y="3153563"/>
                </a:lnTo>
                <a:lnTo>
                  <a:pt x="2333702" y="3174310"/>
                </a:lnTo>
                <a:lnTo>
                  <a:pt x="2321020" y="3186166"/>
                </a:lnTo>
                <a:lnTo>
                  <a:pt x="2314678" y="3203949"/>
                </a:lnTo>
                <a:lnTo>
                  <a:pt x="2263945" y="3230624"/>
                </a:lnTo>
                <a:lnTo>
                  <a:pt x="2219554" y="3260262"/>
                </a:lnTo>
                <a:lnTo>
                  <a:pt x="2270287" y="3236551"/>
                </a:lnTo>
                <a:lnTo>
                  <a:pt x="2314678" y="3203949"/>
                </a:lnTo>
                <a:lnTo>
                  <a:pt x="2355898" y="3174310"/>
                </a:lnTo>
                <a:lnTo>
                  <a:pt x="2393948" y="3141707"/>
                </a:lnTo>
                <a:lnTo>
                  <a:pt x="2393948" y="3132816"/>
                </a:lnTo>
                <a:lnTo>
                  <a:pt x="2393948" y="3129852"/>
                </a:lnTo>
                <a:close/>
                <a:moveTo>
                  <a:pt x="799040" y="3115033"/>
                </a:moveTo>
                <a:lnTo>
                  <a:pt x="789527" y="3120960"/>
                </a:lnTo>
                <a:lnTo>
                  <a:pt x="783186" y="3123924"/>
                </a:lnTo>
                <a:lnTo>
                  <a:pt x="773673" y="3135780"/>
                </a:lnTo>
                <a:lnTo>
                  <a:pt x="773673" y="3150599"/>
                </a:lnTo>
                <a:lnTo>
                  <a:pt x="786357" y="3156527"/>
                </a:lnTo>
                <a:lnTo>
                  <a:pt x="802210" y="3153563"/>
                </a:lnTo>
                <a:lnTo>
                  <a:pt x="818064" y="3147635"/>
                </a:lnTo>
                <a:lnTo>
                  <a:pt x="830748" y="3147635"/>
                </a:lnTo>
                <a:lnTo>
                  <a:pt x="830748" y="3162455"/>
                </a:lnTo>
                <a:lnTo>
                  <a:pt x="827577" y="3177274"/>
                </a:lnTo>
                <a:lnTo>
                  <a:pt x="849772" y="3186166"/>
                </a:lnTo>
                <a:lnTo>
                  <a:pt x="868797" y="3195057"/>
                </a:lnTo>
                <a:lnTo>
                  <a:pt x="865626" y="3162455"/>
                </a:lnTo>
                <a:lnTo>
                  <a:pt x="830748" y="3147635"/>
                </a:lnTo>
                <a:lnTo>
                  <a:pt x="830748" y="3135780"/>
                </a:lnTo>
                <a:lnTo>
                  <a:pt x="837089" y="3126888"/>
                </a:lnTo>
                <a:lnTo>
                  <a:pt x="827577" y="3123924"/>
                </a:lnTo>
                <a:lnTo>
                  <a:pt x="818064" y="3126888"/>
                </a:lnTo>
                <a:lnTo>
                  <a:pt x="805381" y="3126888"/>
                </a:lnTo>
                <a:close/>
                <a:moveTo>
                  <a:pt x="1464906" y="3103177"/>
                </a:moveTo>
                <a:lnTo>
                  <a:pt x="1461735" y="3109105"/>
                </a:lnTo>
                <a:lnTo>
                  <a:pt x="1452223" y="3126888"/>
                </a:lnTo>
                <a:lnTo>
                  <a:pt x="1442710" y="3147635"/>
                </a:lnTo>
                <a:lnTo>
                  <a:pt x="1442710" y="3153563"/>
                </a:lnTo>
                <a:lnTo>
                  <a:pt x="1436369" y="3156527"/>
                </a:lnTo>
                <a:lnTo>
                  <a:pt x="1436369" y="3165418"/>
                </a:lnTo>
                <a:lnTo>
                  <a:pt x="1436369" y="3168382"/>
                </a:lnTo>
                <a:lnTo>
                  <a:pt x="1445881" y="3171346"/>
                </a:lnTo>
                <a:lnTo>
                  <a:pt x="1458564" y="3171346"/>
                </a:lnTo>
                <a:lnTo>
                  <a:pt x="1461735" y="3168382"/>
                </a:lnTo>
                <a:lnTo>
                  <a:pt x="1461735" y="3162455"/>
                </a:lnTo>
                <a:lnTo>
                  <a:pt x="1461735" y="3150599"/>
                </a:lnTo>
                <a:lnTo>
                  <a:pt x="1468077" y="3141707"/>
                </a:lnTo>
                <a:lnTo>
                  <a:pt x="1474418" y="3126888"/>
                </a:lnTo>
                <a:lnTo>
                  <a:pt x="1477589" y="3115033"/>
                </a:lnTo>
                <a:lnTo>
                  <a:pt x="1477589" y="3109105"/>
                </a:lnTo>
                <a:lnTo>
                  <a:pt x="1474418" y="3103177"/>
                </a:lnTo>
                <a:close/>
                <a:moveTo>
                  <a:pt x="1192218" y="3103177"/>
                </a:moveTo>
                <a:lnTo>
                  <a:pt x="1170022" y="3109105"/>
                </a:lnTo>
                <a:lnTo>
                  <a:pt x="1157339" y="3123924"/>
                </a:lnTo>
                <a:lnTo>
                  <a:pt x="1154168" y="3132816"/>
                </a:lnTo>
                <a:lnTo>
                  <a:pt x="1154168" y="3135780"/>
                </a:lnTo>
                <a:lnTo>
                  <a:pt x="1173193" y="3141707"/>
                </a:lnTo>
                <a:lnTo>
                  <a:pt x="1192218" y="3135780"/>
                </a:lnTo>
                <a:lnTo>
                  <a:pt x="1198559" y="3132816"/>
                </a:lnTo>
                <a:lnTo>
                  <a:pt x="1204901" y="3132816"/>
                </a:lnTo>
                <a:lnTo>
                  <a:pt x="1220755" y="3123924"/>
                </a:lnTo>
                <a:lnTo>
                  <a:pt x="1223926" y="3106141"/>
                </a:lnTo>
                <a:lnTo>
                  <a:pt x="1217584" y="3103177"/>
                </a:lnTo>
                <a:lnTo>
                  <a:pt x="1204901" y="3103177"/>
                </a:lnTo>
                <a:lnTo>
                  <a:pt x="1195389" y="3103177"/>
                </a:lnTo>
                <a:close/>
                <a:moveTo>
                  <a:pt x="2723710" y="3100213"/>
                </a:moveTo>
                <a:lnTo>
                  <a:pt x="2707856" y="3103177"/>
                </a:lnTo>
                <a:lnTo>
                  <a:pt x="2701514" y="3120960"/>
                </a:lnTo>
                <a:lnTo>
                  <a:pt x="2698344" y="3135780"/>
                </a:lnTo>
                <a:lnTo>
                  <a:pt x="2711027" y="3141707"/>
                </a:lnTo>
                <a:lnTo>
                  <a:pt x="2720539" y="3132816"/>
                </a:lnTo>
                <a:lnTo>
                  <a:pt x="2730052" y="3120960"/>
                </a:lnTo>
                <a:lnTo>
                  <a:pt x="2736393" y="3106141"/>
                </a:lnTo>
                <a:close/>
                <a:moveTo>
                  <a:pt x="2688831" y="3100213"/>
                </a:moveTo>
                <a:lnTo>
                  <a:pt x="2666636" y="3106141"/>
                </a:lnTo>
                <a:lnTo>
                  <a:pt x="2657123" y="3126888"/>
                </a:lnTo>
                <a:lnTo>
                  <a:pt x="2682490" y="3120960"/>
                </a:lnTo>
                <a:close/>
                <a:moveTo>
                  <a:pt x="2837858" y="3049827"/>
                </a:moveTo>
                <a:lnTo>
                  <a:pt x="2831517" y="3058719"/>
                </a:lnTo>
                <a:lnTo>
                  <a:pt x="2822004" y="3067611"/>
                </a:lnTo>
                <a:lnTo>
                  <a:pt x="2825175" y="3052791"/>
                </a:lnTo>
                <a:close/>
                <a:moveTo>
                  <a:pt x="1217584" y="3049827"/>
                </a:moveTo>
                <a:lnTo>
                  <a:pt x="1195389" y="3061683"/>
                </a:lnTo>
                <a:lnTo>
                  <a:pt x="1189047" y="3079466"/>
                </a:lnTo>
                <a:lnTo>
                  <a:pt x="1198559" y="3085394"/>
                </a:lnTo>
                <a:lnTo>
                  <a:pt x="1217584" y="3085394"/>
                </a:lnTo>
                <a:lnTo>
                  <a:pt x="1242950" y="3079466"/>
                </a:lnTo>
                <a:lnTo>
                  <a:pt x="1258804" y="3049827"/>
                </a:lnTo>
                <a:lnTo>
                  <a:pt x="1236609" y="3049827"/>
                </a:lnTo>
                <a:close/>
                <a:moveTo>
                  <a:pt x="2742735" y="3046863"/>
                </a:moveTo>
                <a:lnTo>
                  <a:pt x="2711027" y="3049827"/>
                </a:lnTo>
                <a:lnTo>
                  <a:pt x="2698344" y="3064647"/>
                </a:lnTo>
                <a:lnTo>
                  <a:pt x="2692002" y="3085394"/>
                </a:lnTo>
                <a:lnTo>
                  <a:pt x="2707856" y="3085394"/>
                </a:lnTo>
                <a:lnTo>
                  <a:pt x="2723710" y="3085394"/>
                </a:lnTo>
                <a:lnTo>
                  <a:pt x="2736393" y="3085394"/>
                </a:lnTo>
                <a:lnTo>
                  <a:pt x="2752247" y="3085394"/>
                </a:lnTo>
                <a:lnTo>
                  <a:pt x="2758588" y="3070574"/>
                </a:lnTo>
                <a:lnTo>
                  <a:pt x="2771272" y="3058719"/>
                </a:lnTo>
                <a:close/>
                <a:moveTo>
                  <a:pt x="1521980" y="3026116"/>
                </a:moveTo>
                <a:lnTo>
                  <a:pt x="1515639" y="3029080"/>
                </a:lnTo>
                <a:lnTo>
                  <a:pt x="1509297" y="3032044"/>
                </a:lnTo>
                <a:lnTo>
                  <a:pt x="1490272" y="3058719"/>
                </a:lnTo>
                <a:lnTo>
                  <a:pt x="1474418" y="3085394"/>
                </a:lnTo>
                <a:lnTo>
                  <a:pt x="1468077" y="3088358"/>
                </a:lnTo>
                <a:lnTo>
                  <a:pt x="1474418" y="3094285"/>
                </a:lnTo>
                <a:lnTo>
                  <a:pt x="1480760" y="3094285"/>
                </a:lnTo>
                <a:lnTo>
                  <a:pt x="1487101" y="3091322"/>
                </a:lnTo>
                <a:lnTo>
                  <a:pt x="1506126" y="3064647"/>
                </a:lnTo>
                <a:lnTo>
                  <a:pt x="1521980" y="3040936"/>
                </a:lnTo>
                <a:lnTo>
                  <a:pt x="1525151" y="3037972"/>
                </a:lnTo>
                <a:lnTo>
                  <a:pt x="1525151" y="3032044"/>
                </a:lnTo>
                <a:lnTo>
                  <a:pt x="1525151" y="3029080"/>
                </a:lnTo>
                <a:close/>
                <a:moveTo>
                  <a:pt x="3969831" y="3011297"/>
                </a:moveTo>
                <a:lnTo>
                  <a:pt x="3960318" y="3020189"/>
                </a:lnTo>
                <a:lnTo>
                  <a:pt x="3963489" y="3029080"/>
                </a:lnTo>
                <a:lnTo>
                  <a:pt x="3960318" y="3040936"/>
                </a:lnTo>
                <a:lnTo>
                  <a:pt x="3976172" y="3040936"/>
                </a:lnTo>
                <a:lnTo>
                  <a:pt x="3985685" y="3037972"/>
                </a:lnTo>
                <a:lnTo>
                  <a:pt x="3982514" y="3023152"/>
                </a:lnTo>
                <a:lnTo>
                  <a:pt x="3979343" y="3011297"/>
                </a:lnTo>
                <a:close/>
                <a:moveTo>
                  <a:pt x="1385636" y="3011297"/>
                </a:moveTo>
                <a:lnTo>
                  <a:pt x="1350757" y="3032044"/>
                </a:lnTo>
                <a:lnTo>
                  <a:pt x="1334903" y="3049827"/>
                </a:lnTo>
                <a:lnTo>
                  <a:pt x="1325391" y="3070574"/>
                </a:lnTo>
                <a:lnTo>
                  <a:pt x="1296854" y="3120960"/>
                </a:lnTo>
                <a:lnTo>
                  <a:pt x="1277829" y="3174310"/>
                </a:lnTo>
                <a:lnTo>
                  <a:pt x="1309537" y="3189129"/>
                </a:lnTo>
                <a:lnTo>
                  <a:pt x="1341245" y="3171346"/>
                </a:lnTo>
                <a:lnTo>
                  <a:pt x="1347587" y="3168382"/>
                </a:lnTo>
                <a:lnTo>
                  <a:pt x="1353928" y="3168382"/>
                </a:lnTo>
                <a:lnTo>
                  <a:pt x="1376124" y="3168382"/>
                </a:lnTo>
                <a:lnTo>
                  <a:pt x="1395148" y="3162455"/>
                </a:lnTo>
                <a:lnTo>
                  <a:pt x="1411002" y="3147635"/>
                </a:lnTo>
                <a:lnTo>
                  <a:pt x="1430027" y="3150599"/>
                </a:lnTo>
                <a:lnTo>
                  <a:pt x="1430027" y="3147635"/>
                </a:lnTo>
                <a:lnTo>
                  <a:pt x="1433198" y="3135780"/>
                </a:lnTo>
                <a:lnTo>
                  <a:pt x="1436369" y="3129852"/>
                </a:lnTo>
                <a:lnTo>
                  <a:pt x="1455393" y="3091322"/>
                </a:lnTo>
                <a:lnTo>
                  <a:pt x="1477589" y="3058719"/>
                </a:lnTo>
                <a:lnTo>
                  <a:pt x="1480760" y="3043900"/>
                </a:lnTo>
                <a:lnTo>
                  <a:pt x="1480760" y="3029080"/>
                </a:lnTo>
                <a:lnTo>
                  <a:pt x="1468077" y="3023152"/>
                </a:lnTo>
                <a:lnTo>
                  <a:pt x="1452223" y="3020189"/>
                </a:lnTo>
                <a:lnTo>
                  <a:pt x="1439540" y="3023152"/>
                </a:lnTo>
                <a:lnTo>
                  <a:pt x="1433198" y="3026116"/>
                </a:lnTo>
                <a:lnTo>
                  <a:pt x="1430027" y="3032044"/>
                </a:lnTo>
                <a:lnTo>
                  <a:pt x="1420515" y="3029080"/>
                </a:lnTo>
                <a:close/>
                <a:moveTo>
                  <a:pt x="1322220" y="3008333"/>
                </a:moveTo>
                <a:lnTo>
                  <a:pt x="1312708" y="3011297"/>
                </a:lnTo>
                <a:lnTo>
                  <a:pt x="1303195" y="3029080"/>
                </a:lnTo>
                <a:lnTo>
                  <a:pt x="1300025" y="3049827"/>
                </a:lnTo>
                <a:lnTo>
                  <a:pt x="1296854" y="3049827"/>
                </a:lnTo>
                <a:lnTo>
                  <a:pt x="1290512" y="3049827"/>
                </a:lnTo>
                <a:lnTo>
                  <a:pt x="1258804" y="3088358"/>
                </a:lnTo>
                <a:lnTo>
                  <a:pt x="1239780" y="3129852"/>
                </a:lnTo>
                <a:lnTo>
                  <a:pt x="1220755" y="3162455"/>
                </a:lnTo>
                <a:lnTo>
                  <a:pt x="1214413" y="3195057"/>
                </a:lnTo>
                <a:lnTo>
                  <a:pt x="1211243" y="3203949"/>
                </a:lnTo>
                <a:lnTo>
                  <a:pt x="1204901" y="3212840"/>
                </a:lnTo>
                <a:lnTo>
                  <a:pt x="1214413" y="3215804"/>
                </a:lnTo>
                <a:lnTo>
                  <a:pt x="1223926" y="3215804"/>
                </a:lnTo>
                <a:lnTo>
                  <a:pt x="1233438" y="3209877"/>
                </a:lnTo>
                <a:lnTo>
                  <a:pt x="1236609" y="3203949"/>
                </a:lnTo>
                <a:lnTo>
                  <a:pt x="1246121" y="3165418"/>
                </a:lnTo>
                <a:lnTo>
                  <a:pt x="1261975" y="3126888"/>
                </a:lnTo>
                <a:lnTo>
                  <a:pt x="1284171" y="3091322"/>
                </a:lnTo>
                <a:lnTo>
                  <a:pt x="1303195" y="3052791"/>
                </a:lnTo>
                <a:lnTo>
                  <a:pt x="1319049" y="3040936"/>
                </a:lnTo>
                <a:lnTo>
                  <a:pt x="1328562" y="3023152"/>
                </a:lnTo>
                <a:lnTo>
                  <a:pt x="1331733" y="3020189"/>
                </a:lnTo>
                <a:lnTo>
                  <a:pt x="1328562" y="3011297"/>
                </a:lnTo>
                <a:close/>
                <a:moveTo>
                  <a:pt x="2260774" y="3002405"/>
                </a:moveTo>
                <a:lnTo>
                  <a:pt x="2298824" y="3002405"/>
                </a:lnTo>
                <a:lnTo>
                  <a:pt x="2263945" y="3008333"/>
                </a:lnTo>
                <a:lnTo>
                  <a:pt x="2222725" y="3020189"/>
                </a:lnTo>
                <a:lnTo>
                  <a:pt x="2216383" y="3020189"/>
                </a:lnTo>
                <a:lnTo>
                  <a:pt x="2206871" y="3017225"/>
                </a:lnTo>
                <a:lnTo>
                  <a:pt x="2210042" y="3008333"/>
                </a:lnTo>
                <a:lnTo>
                  <a:pt x="2219554" y="3005369"/>
                </a:lnTo>
                <a:close/>
                <a:moveTo>
                  <a:pt x="1195389" y="2999441"/>
                </a:moveTo>
                <a:lnTo>
                  <a:pt x="1189047" y="3008333"/>
                </a:lnTo>
                <a:lnTo>
                  <a:pt x="1150998" y="3049827"/>
                </a:lnTo>
                <a:lnTo>
                  <a:pt x="1122460" y="3094285"/>
                </a:lnTo>
                <a:lnTo>
                  <a:pt x="1093923" y="3141707"/>
                </a:lnTo>
                <a:lnTo>
                  <a:pt x="1071728" y="3186166"/>
                </a:lnTo>
                <a:lnTo>
                  <a:pt x="1065386" y="3209877"/>
                </a:lnTo>
                <a:lnTo>
                  <a:pt x="1059045" y="3233588"/>
                </a:lnTo>
                <a:lnTo>
                  <a:pt x="1059045" y="3239515"/>
                </a:lnTo>
                <a:lnTo>
                  <a:pt x="1065386" y="3248407"/>
                </a:lnTo>
                <a:lnTo>
                  <a:pt x="1090752" y="3245443"/>
                </a:lnTo>
                <a:lnTo>
                  <a:pt x="1100265" y="3224696"/>
                </a:lnTo>
                <a:lnTo>
                  <a:pt x="1100265" y="3209877"/>
                </a:lnTo>
                <a:lnTo>
                  <a:pt x="1103436" y="3198021"/>
                </a:lnTo>
                <a:lnTo>
                  <a:pt x="1116119" y="3156527"/>
                </a:lnTo>
                <a:lnTo>
                  <a:pt x="1138314" y="3120960"/>
                </a:lnTo>
                <a:lnTo>
                  <a:pt x="1144656" y="3112069"/>
                </a:lnTo>
                <a:lnTo>
                  <a:pt x="1147827" y="3109105"/>
                </a:lnTo>
                <a:lnTo>
                  <a:pt x="1170022" y="3067611"/>
                </a:lnTo>
                <a:lnTo>
                  <a:pt x="1198559" y="3032044"/>
                </a:lnTo>
                <a:lnTo>
                  <a:pt x="1214413" y="3017225"/>
                </a:lnTo>
                <a:lnTo>
                  <a:pt x="1204901" y="2999441"/>
                </a:lnTo>
                <a:close/>
                <a:moveTo>
                  <a:pt x="2444680" y="2996478"/>
                </a:moveTo>
                <a:lnTo>
                  <a:pt x="2447851" y="2996478"/>
                </a:lnTo>
                <a:lnTo>
                  <a:pt x="2457364" y="3011297"/>
                </a:lnTo>
                <a:lnTo>
                  <a:pt x="2447851" y="3029080"/>
                </a:lnTo>
                <a:lnTo>
                  <a:pt x="2438339" y="3017225"/>
                </a:lnTo>
                <a:lnTo>
                  <a:pt x="2441510" y="2999441"/>
                </a:lnTo>
                <a:close/>
                <a:moveTo>
                  <a:pt x="1258804" y="2996478"/>
                </a:moveTo>
                <a:lnTo>
                  <a:pt x="1236609" y="3011297"/>
                </a:lnTo>
                <a:lnTo>
                  <a:pt x="1220755" y="3032044"/>
                </a:lnTo>
                <a:lnTo>
                  <a:pt x="1246121" y="3037972"/>
                </a:lnTo>
                <a:lnTo>
                  <a:pt x="1268317" y="3032044"/>
                </a:lnTo>
                <a:lnTo>
                  <a:pt x="1284171" y="3026116"/>
                </a:lnTo>
                <a:lnTo>
                  <a:pt x="1296854" y="3008333"/>
                </a:lnTo>
                <a:lnTo>
                  <a:pt x="1290512" y="3005369"/>
                </a:lnTo>
                <a:lnTo>
                  <a:pt x="1284171" y="3005369"/>
                </a:lnTo>
                <a:lnTo>
                  <a:pt x="1271488" y="3011297"/>
                </a:lnTo>
                <a:lnTo>
                  <a:pt x="1265146" y="3020189"/>
                </a:lnTo>
                <a:lnTo>
                  <a:pt x="1258804" y="3029080"/>
                </a:lnTo>
                <a:lnTo>
                  <a:pt x="1246121" y="3026116"/>
                </a:lnTo>
                <a:lnTo>
                  <a:pt x="1246121" y="3017225"/>
                </a:lnTo>
                <a:lnTo>
                  <a:pt x="1255634" y="3011297"/>
                </a:lnTo>
                <a:lnTo>
                  <a:pt x="1258804" y="3005369"/>
                </a:lnTo>
                <a:close/>
                <a:moveTo>
                  <a:pt x="2777613" y="2990550"/>
                </a:moveTo>
                <a:lnTo>
                  <a:pt x="2752247" y="2996478"/>
                </a:lnTo>
                <a:lnTo>
                  <a:pt x="2730052" y="2999441"/>
                </a:lnTo>
                <a:lnTo>
                  <a:pt x="2723710" y="3017225"/>
                </a:lnTo>
                <a:lnTo>
                  <a:pt x="2723710" y="3037972"/>
                </a:lnTo>
                <a:lnTo>
                  <a:pt x="2745906" y="3040936"/>
                </a:lnTo>
                <a:lnTo>
                  <a:pt x="2768101" y="3037972"/>
                </a:lnTo>
                <a:lnTo>
                  <a:pt x="2780784" y="3026116"/>
                </a:lnTo>
                <a:lnTo>
                  <a:pt x="2793467" y="3011297"/>
                </a:lnTo>
                <a:lnTo>
                  <a:pt x="2796638" y="2996478"/>
                </a:lnTo>
                <a:close/>
                <a:moveTo>
                  <a:pt x="4001539" y="2981658"/>
                </a:moveTo>
                <a:lnTo>
                  <a:pt x="4001539" y="2984622"/>
                </a:lnTo>
                <a:lnTo>
                  <a:pt x="4004710" y="2987586"/>
                </a:lnTo>
                <a:lnTo>
                  <a:pt x="4017393" y="3005369"/>
                </a:lnTo>
                <a:lnTo>
                  <a:pt x="4036418" y="3017225"/>
                </a:lnTo>
                <a:lnTo>
                  <a:pt x="4049101" y="3026116"/>
                </a:lnTo>
                <a:lnTo>
                  <a:pt x="4045930" y="3040936"/>
                </a:lnTo>
                <a:lnTo>
                  <a:pt x="4036418" y="3046863"/>
                </a:lnTo>
                <a:lnTo>
                  <a:pt x="4023734" y="3040936"/>
                </a:lnTo>
                <a:lnTo>
                  <a:pt x="4017393" y="3037972"/>
                </a:lnTo>
                <a:lnTo>
                  <a:pt x="4007880" y="3037972"/>
                </a:lnTo>
                <a:lnTo>
                  <a:pt x="4017393" y="3064647"/>
                </a:lnTo>
                <a:lnTo>
                  <a:pt x="4042759" y="3079466"/>
                </a:lnTo>
                <a:lnTo>
                  <a:pt x="4058613" y="3085394"/>
                </a:lnTo>
                <a:lnTo>
                  <a:pt x="4058613" y="3094285"/>
                </a:lnTo>
                <a:lnTo>
                  <a:pt x="4045930" y="3100213"/>
                </a:lnTo>
                <a:lnTo>
                  <a:pt x="4036418" y="3091322"/>
                </a:lnTo>
                <a:lnTo>
                  <a:pt x="4023734" y="3085394"/>
                </a:lnTo>
                <a:lnTo>
                  <a:pt x="4020564" y="3094285"/>
                </a:lnTo>
                <a:lnTo>
                  <a:pt x="4033247" y="3106141"/>
                </a:lnTo>
                <a:lnTo>
                  <a:pt x="4045930" y="3112069"/>
                </a:lnTo>
                <a:lnTo>
                  <a:pt x="4058613" y="3115033"/>
                </a:lnTo>
                <a:lnTo>
                  <a:pt x="4064955" y="3115033"/>
                </a:lnTo>
                <a:lnTo>
                  <a:pt x="4099834" y="3147635"/>
                </a:lnTo>
                <a:lnTo>
                  <a:pt x="4115687" y="3186166"/>
                </a:lnTo>
                <a:lnTo>
                  <a:pt x="4125200" y="3198021"/>
                </a:lnTo>
                <a:lnTo>
                  <a:pt x="4131541" y="3212840"/>
                </a:lnTo>
                <a:lnTo>
                  <a:pt x="4169591" y="3289901"/>
                </a:lnTo>
                <a:lnTo>
                  <a:pt x="4194957" y="3363998"/>
                </a:lnTo>
                <a:lnTo>
                  <a:pt x="4213982" y="3414384"/>
                </a:lnTo>
                <a:lnTo>
                  <a:pt x="4233006" y="3461806"/>
                </a:lnTo>
                <a:lnTo>
                  <a:pt x="4236178" y="3452914"/>
                </a:lnTo>
                <a:lnTo>
                  <a:pt x="4233006" y="3438095"/>
                </a:lnTo>
                <a:lnTo>
                  <a:pt x="4220324" y="3402528"/>
                </a:lnTo>
                <a:lnTo>
                  <a:pt x="4213982" y="3369926"/>
                </a:lnTo>
                <a:lnTo>
                  <a:pt x="4217152" y="3363998"/>
                </a:lnTo>
                <a:lnTo>
                  <a:pt x="4220324" y="3361034"/>
                </a:lnTo>
                <a:lnTo>
                  <a:pt x="4188616" y="3254335"/>
                </a:lnTo>
                <a:lnTo>
                  <a:pt x="4147395" y="3147635"/>
                </a:lnTo>
                <a:lnTo>
                  <a:pt x="4137883" y="3147635"/>
                </a:lnTo>
                <a:lnTo>
                  <a:pt x="4131541" y="3141707"/>
                </a:lnTo>
                <a:lnTo>
                  <a:pt x="4125200" y="3126888"/>
                </a:lnTo>
                <a:lnTo>
                  <a:pt x="4115687" y="3112069"/>
                </a:lnTo>
                <a:lnTo>
                  <a:pt x="4106175" y="3091322"/>
                </a:lnTo>
                <a:lnTo>
                  <a:pt x="4099834" y="3070574"/>
                </a:lnTo>
                <a:lnTo>
                  <a:pt x="4068126" y="3046863"/>
                </a:lnTo>
                <a:lnTo>
                  <a:pt x="4061784" y="3011297"/>
                </a:lnTo>
                <a:lnTo>
                  <a:pt x="4058613" y="2999441"/>
                </a:lnTo>
                <a:lnTo>
                  <a:pt x="4042759" y="2996478"/>
                </a:lnTo>
                <a:lnTo>
                  <a:pt x="4020564" y="2987586"/>
                </a:lnTo>
                <a:close/>
                <a:moveTo>
                  <a:pt x="4166420" y="2969803"/>
                </a:moveTo>
                <a:lnTo>
                  <a:pt x="4172762" y="2975730"/>
                </a:lnTo>
                <a:lnTo>
                  <a:pt x="4175932" y="2978694"/>
                </a:lnTo>
                <a:lnTo>
                  <a:pt x="4182274" y="3002405"/>
                </a:lnTo>
                <a:lnTo>
                  <a:pt x="4191786" y="3029080"/>
                </a:lnTo>
                <a:lnTo>
                  <a:pt x="4210811" y="3082430"/>
                </a:lnTo>
                <a:lnTo>
                  <a:pt x="4213982" y="3135780"/>
                </a:lnTo>
                <a:lnTo>
                  <a:pt x="4210811" y="3150599"/>
                </a:lnTo>
                <a:lnTo>
                  <a:pt x="4198128" y="3162455"/>
                </a:lnTo>
                <a:lnTo>
                  <a:pt x="4179103" y="3103177"/>
                </a:lnTo>
                <a:lnTo>
                  <a:pt x="4156908" y="3040936"/>
                </a:lnTo>
                <a:lnTo>
                  <a:pt x="4160078" y="3008333"/>
                </a:lnTo>
                <a:lnTo>
                  <a:pt x="4156908" y="2981658"/>
                </a:lnTo>
                <a:lnTo>
                  <a:pt x="4160078" y="2975730"/>
                </a:lnTo>
                <a:close/>
                <a:moveTo>
                  <a:pt x="2070527" y="2969803"/>
                </a:moveTo>
                <a:lnTo>
                  <a:pt x="2051502" y="2987586"/>
                </a:lnTo>
                <a:lnTo>
                  <a:pt x="2029306" y="3005369"/>
                </a:lnTo>
                <a:lnTo>
                  <a:pt x="2022965" y="3011297"/>
                </a:lnTo>
                <a:lnTo>
                  <a:pt x="2029306" y="3020189"/>
                </a:lnTo>
                <a:lnTo>
                  <a:pt x="2064185" y="3005369"/>
                </a:lnTo>
                <a:close/>
                <a:moveTo>
                  <a:pt x="3969831" y="2960911"/>
                </a:moveTo>
                <a:lnTo>
                  <a:pt x="3960318" y="2966839"/>
                </a:lnTo>
                <a:lnTo>
                  <a:pt x="3957148" y="2978694"/>
                </a:lnTo>
                <a:lnTo>
                  <a:pt x="3963489" y="2987586"/>
                </a:lnTo>
                <a:lnTo>
                  <a:pt x="3973002" y="2990550"/>
                </a:lnTo>
                <a:lnTo>
                  <a:pt x="3979343" y="2984622"/>
                </a:lnTo>
                <a:lnTo>
                  <a:pt x="3992026" y="2981658"/>
                </a:lnTo>
                <a:lnTo>
                  <a:pt x="4001539" y="2978694"/>
                </a:lnTo>
                <a:lnTo>
                  <a:pt x="3992026" y="2969803"/>
                </a:lnTo>
                <a:lnTo>
                  <a:pt x="3995197" y="2960911"/>
                </a:lnTo>
                <a:lnTo>
                  <a:pt x="3985685" y="2963875"/>
                </a:lnTo>
                <a:lnTo>
                  <a:pt x="3976172" y="2963875"/>
                </a:lnTo>
                <a:close/>
                <a:moveTo>
                  <a:pt x="2834688" y="2960911"/>
                </a:moveTo>
                <a:lnTo>
                  <a:pt x="2837858" y="2963875"/>
                </a:lnTo>
                <a:lnTo>
                  <a:pt x="2834688" y="2963875"/>
                </a:lnTo>
                <a:close/>
                <a:moveTo>
                  <a:pt x="1610762" y="2946092"/>
                </a:moveTo>
                <a:lnTo>
                  <a:pt x="1569542" y="2975730"/>
                </a:lnTo>
                <a:lnTo>
                  <a:pt x="1541005" y="3008333"/>
                </a:lnTo>
                <a:lnTo>
                  <a:pt x="1560030" y="3002405"/>
                </a:lnTo>
                <a:lnTo>
                  <a:pt x="1569542" y="2987586"/>
                </a:lnTo>
                <a:lnTo>
                  <a:pt x="1594908" y="2969803"/>
                </a:lnTo>
                <a:close/>
                <a:moveTo>
                  <a:pt x="2812492" y="2937200"/>
                </a:moveTo>
                <a:lnTo>
                  <a:pt x="2777613" y="2940164"/>
                </a:lnTo>
                <a:lnTo>
                  <a:pt x="2745906" y="2946092"/>
                </a:lnTo>
                <a:lnTo>
                  <a:pt x="2742735" y="2963875"/>
                </a:lnTo>
                <a:lnTo>
                  <a:pt x="2742735" y="2981658"/>
                </a:lnTo>
                <a:lnTo>
                  <a:pt x="2771272" y="2978694"/>
                </a:lnTo>
                <a:lnTo>
                  <a:pt x="2802980" y="2975730"/>
                </a:lnTo>
                <a:lnTo>
                  <a:pt x="2812492" y="2960911"/>
                </a:lnTo>
                <a:lnTo>
                  <a:pt x="2815663" y="2946092"/>
                </a:lnTo>
                <a:lnTo>
                  <a:pt x="2818834" y="2946092"/>
                </a:lnTo>
                <a:lnTo>
                  <a:pt x="2818834" y="2943128"/>
                </a:lnTo>
                <a:lnTo>
                  <a:pt x="2815663" y="2940164"/>
                </a:lnTo>
                <a:close/>
                <a:moveTo>
                  <a:pt x="2932982" y="2922381"/>
                </a:moveTo>
                <a:lnTo>
                  <a:pt x="2932982" y="3150599"/>
                </a:lnTo>
                <a:lnTo>
                  <a:pt x="2932982" y="3378817"/>
                </a:lnTo>
                <a:lnTo>
                  <a:pt x="2926640" y="3224696"/>
                </a:lnTo>
                <a:lnTo>
                  <a:pt x="2926640" y="3067611"/>
                </a:lnTo>
                <a:lnTo>
                  <a:pt x="2923470" y="3058719"/>
                </a:lnTo>
                <a:lnTo>
                  <a:pt x="2926640" y="3049827"/>
                </a:lnTo>
                <a:lnTo>
                  <a:pt x="2926640" y="3046863"/>
                </a:lnTo>
                <a:lnTo>
                  <a:pt x="2926640" y="3043900"/>
                </a:lnTo>
                <a:lnTo>
                  <a:pt x="2923470" y="3029080"/>
                </a:lnTo>
                <a:lnTo>
                  <a:pt x="2923470" y="3017225"/>
                </a:lnTo>
                <a:lnTo>
                  <a:pt x="2894933" y="3058719"/>
                </a:lnTo>
                <a:lnTo>
                  <a:pt x="2866396" y="3100213"/>
                </a:lnTo>
                <a:lnTo>
                  <a:pt x="2856883" y="3106141"/>
                </a:lnTo>
                <a:lnTo>
                  <a:pt x="2860054" y="3120960"/>
                </a:lnTo>
                <a:lnTo>
                  <a:pt x="2866396" y="3112069"/>
                </a:lnTo>
                <a:lnTo>
                  <a:pt x="2869566" y="3103177"/>
                </a:lnTo>
                <a:lnTo>
                  <a:pt x="2888591" y="3082430"/>
                </a:lnTo>
                <a:lnTo>
                  <a:pt x="2907616" y="3058719"/>
                </a:lnTo>
                <a:lnTo>
                  <a:pt x="2917128" y="3067611"/>
                </a:lnTo>
                <a:lnTo>
                  <a:pt x="2910786" y="3079466"/>
                </a:lnTo>
                <a:lnTo>
                  <a:pt x="2910786" y="3123924"/>
                </a:lnTo>
                <a:lnTo>
                  <a:pt x="2907616" y="3168382"/>
                </a:lnTo>
                <a:lnTo>
                  <a:pt x="2879079" y="3224696"/>
                </a:lnTo>
                <a:lnTo>
                  <a:pt x="2818834" y="3236551"/>
                </a:lnTo>
                <a:lnTo>
                  <a:pt x="2799809" y="3236551"/>
                </a:lnTo>
                <a:lnTo>
                  <a:pt x="2787126" y="3224696"/>
                </a:lnTo>
                <a:lnTo>
                  <a:pt x="2787126" y="3203949"/>
                </a:lnTo>
                <a:lnTo>
                  <a:pt x="2799809" y="3189129"/>
                </a:lnTo>
                <a:lnTo>
                  <a:pt x="2812492" y="3174310"/>
                </a:lnTo>
                <a:lnTo>
                  <a:pt x="2822004" y="3156527"/>
                </a:lnTo>
                <a:lnTo>
                  <a:pt x="2834688" y="3150599"/>
                </a:lnTo>
                <a:lnTo>
                  <a:pt x="2837858" y="3135780"/>
                </a:lnTo>
                <a:lnTo>
                  <a:pt x="2825175" y="3147635"/>
                </a:lnTo>
                <a:lnTo>
                  <a:pt x="2818834" y="3156527"/>
                </a:lnTo>
                <a:lnTo>
                  <a:pt x="2787126" y="3189129"/>
                </a:lnTo>
                <a:lnTo>
                  <a:pt x="2749076" y="3218768"/>
                </a:lnTo>
                <a:lnTo>
                  <a:pt x="2768101" y="3224696"/>
                </a:lnTo>
                <a:lnTo>
                  <a:pt x="2774442" y="3236551"/>
                </a:lnTo>
                <a:lnTo>
                  <a:pt x="2796638" y="3248407"/>
                </a:lnTo>
                <a:lnTo>
                  <a:pt x="2822004" y="3248407"/>
                </a:lnTo>
                <a:lnTo>
                  <a:pt x="2825175" y="3251371"/>
                </a:lnTo>
                <a:lnTo>
                  <a:pt x="2831517" y="3251371"/>
                </a:lnTo>
                <a:lnTo>
                  <a:pt x="2837858" y="3248407"/>
                </a:lnTo>
                <a:lnTo>
                  <a:pt x="2844200" y="3251371"/>
                </a:lnTo>
                <a:lnTo>
                  <a:pt x="2875908" y="3260262"/>
                </a:lnTo>
                <a:lnTo>
                  <a:pt x="2901274" y="3281010"/>
                </a:lnTo>
                <a:lnTo>
                  <a:pt x="2894933" y="3281010"/>
                </a:lnTo>
                <a:lnTo>
                  <a:pt x="2885420" y="3281010"/>
                </a:lnTo>
                <a:lnTo>
                  <a:pt x="2894933" y="3295829"/>
                </a:lnTo>
                <a:lnTo>
                  <a:pt x="2901274" y="3307684"/>
                </a:lnTo>
                <a:lnTo>
                  <a:pt x="2901274" y="3316576"/>
                </a:lnTo>
                <a:lnTo>
                  <a:pt x="2898104" y="3328432"/>
                </a:lnTo>
                <a:lnTo>
                  <a:pt x="2901274" y="3340287"/>
                </a:lnTo>
                <a:lnTo>
                  <a:pt x="2907616" y="3352143"/>
                </a:lnTo>
                <a:lnTo>
                  <a:pt x="2907616" y="3361034"/>
                </a:lnTo>
                <a:lnTo>
                  <a:pt x="2907616" y="3372890"/>
                </a:lnTo>
                <a:lnTo>
                  <a:pt x="2910786" y="3375854"/>
                </a:lnTo>
                <a:lnTo>
                  <a:pt x="2907616" y="3378817"/>
                </a:lnTo>
                <a:lnTo>
                  <a:pt x="2907616" y="3381781"/>
                </a:lnTo>
                <a:lnTo>
                  <a:pt x="2904445" y="3384745"/>
                </a:lnTo>
                <a:lnTo>
                  <a:pt x="2901274" y="3384745"/>
                </a:lnTo>
                <a:lnTo>
                  <a:pt x="2888591" y="3390673"/>
                </a:lnTo>
                <a:lnTo>
                  <a:pt x="2882250" y="3390673"/>
                </a:lnTo>
                <a:lnTo>
                  <a:pt x="2853712" y="3399565"/>
                </a:lnTo>
                <a:lnTo>
                  <a:pt x="2822004" y="3393637"/>
                </a:lnTo>
                <a:lnTo>
                  <a:pt x="2815663" y="3399565"/>
                </a:lnTo>
                <a:lnTo>
                  <a:pt x="2802980" y="3399565"/>
                </a:lnTo>
                <a:lnTo>
                  <a:pt x="2777613" y="3414384"/>
                </a:lnTo>
                <a:lnTo>
                  <a:pt x="2745906" y="3414384"/>
                </a:lnTo>
                <a:lnTo>
                  <a:pt x="2730052" y="3414384"/>
                </a:lnTo>
                <a:lnTo>
                  <a:pt x="2714198" y="3417348"/>
                </a:lnTo>
                <a:lnTo>
                  <a:pt x="2679319" y="3417348"/>
                </a:lnTo>
                <a:lnTo>
                  <a:pt x="2644440" y="3396601"/>
                </a:lnTo>
                <a:lnTo>
                  <a:pt x="2679319" y="3396601"/>
                </a:lnTo>
                <a:lnTo>
                  <a:pt x="2711027" y="3396601"/>
                </a:lnTo>
                <a:lnTo>
                  <a:pt x="2698344" y="3390673"/>
                </a:lnTo>
                <a:lnTo>
                  <a:pt x="2679319" y="3390673"/>
                </a:lnTo>
                <a:lnTo>
                  <a:pt x="2660294" y="3384745"/>
                </a:lnTo>
                <a:lnTo>
                  <a:pt x="2644440" y="3375854"/>
                </a:lnTo>
                <a:lnTo>
                  <a:pt x="2641269" y="3363998"/>
                </a:lnTo>
                <a:lnTo>
                  <a:pt x="2647611" y="3355106"/>
                </a:lnTo>
                <a:lnTo>
                  <a:pt x="2653952" y="3352143"/>
                </a:lnTo>
                <a:lnTo>
                  <a:pt x="2653952" y="3349179"/>
                </a:lnTo>
                <a:lnTo>
                  <a:pt x="2647611" y="3328432"/>
                </a:lnTo>
                <a:lnTo>
                  <a:pt x="2663465" y="3307684"/>
                </a:lnTo>
                <a:lnTo>
                  <a:pt x="2660294" y="3301757"/>
                </a:lnTo>
                <a:lnTo>
                  <a:pt x="2653952" y="3301757"/>
                </a:lnTo>
                <a:lnTo>
                  <a:pt x="2584195" y="3355106"/>
                </a:lnTo>
                <a:lnTo>
                  <a:pt x="2514438" y="3399565"/>
                </a:lnTo>
                <a:lnTo>
                  <a:pt x="2514438" y="3402528"/>
                </a:lnTo>
                <a:lnTo>
                  <a:pt x="2517608" y="3402528"/>
                </a:lnTo>
                <a:lnTo>
                  <a:pt x="2555658" y="3384745"/>
                </a:lnTo>
                <a:lnTo>
                  <a:pt x="2600049" y="3381781"/>
                </a:lnTo>
                <a:lnTo>
                  <a:pt x="2622244" y="3393637"/>
                </a:lnTo>
                <a:lnTo>
                  <a:pt x="2622244" y="3420312"/>
                </a:lnTo>
                <a:lnTo>
                  <a:pt x="2622244" y="3423276"/>
                </a:lnTo>
                <a:lnTo>
                  <a:pt x="2615903" y="3426239"/>
                </a:lnTo>
                <a:lnTo>
                  <a:pt x="2615903" y="3432167"/>
                </a:lnTo>
                <a:lnTo>
                  <a:pt x="2612732" y="3432167"/>
                </a:lnTo>
                <a:lnTo>
                  <a:pt x="2600049" y="3446987"/>
                </a:lnTo>
                <a:lnTo>
                  <a:pt x="2577854" y="3446987"/>
                </a:lnTo>
                <a:lnTo>
                  <a:pt x="2549316" y="3461806"/>
                </a:lnTo>
                <a:lnTo>
                  <a:pt x="2514438" y="3467734"/>
                </a:lnTo>
                <a:lnTo>
                  <a:pt x="2489071" y="3476625"/>
                </a:lnTo>
                <a:lnTo>
                  <a:pt x="2463705" y="3479589"/>
                </a:lnTo>
                <a:lnTo>
                  <a:pt x="2425656" y="3485517"/>
                </a:lnTo>
                <a:lnTo>
                  <a:pt x="2384435" y="3497372"/>
                </a:lnTo>
                <a:lnTo>
                  <a:pt x="2352727" y="3503300"/>
                </a:lnTo>
                <a:lnTo>
                  <a:pt x="2317848" y="3503300"/>
                </a:lnTo>
                <a:lnTo>
                  <a:pt x="2260774" y="3524047"/>
                </a:lnTo>
                <a:lnTo>
                  <a:pt x="2197358" y="3535903"/>
                </a:lnTo>
                <a:lnTo>
                  <a:pt x="2165650" y="3544794"/>
                </a:lnTo>
                <a:lnTo>
                  <a:pt x="2137114" y="3547758"/>
                </a:lnTo>
                <a:lnTo>
                  <a:pt x="2162480" y="3535903"/>
                </a:lnTo>
                <a:lnTo>
                  <a:pt x="2187846" y="3524047"/>
                </a:lnTo>
                <a:lnTo>
                  <a:pt x="2447851" y="3402528"/>
                </a:lnTo>
                <a:lnTo>
                  <a:pt x="2685660" y="3239515"/>
                </a:lnTo>
                <a:lnTo>
                  <a:pt x="2815663" y="3112069"/>
                </a:lnTo>
                <a:lnTo>
                  <a:pt x="2917128" y="2960911"/>
                </a:lnTo>
                <a:lnTo>
                  <a:pt x="2923470" y="2943128"/>
                </a:lnTo>
                <a:close/>
                <a:moveTo>
                  <a:pt x="2714198" y="2916453"/>
                </a:moveTo>
                <a:lnTo>
                  <a:pt x="2701514" y="2919417"/>
                </a:lnTo>
                <a:lnTo>
                  <a:pt x="2698344" y="2928308"/>
                </a:lnTo>
                <a:lnTo>
                  <a:pt x="2692002" y="2957947"/>
                </a:lnTo>
                <a:lnTo>
                  <a:pt x="2688831" y="2981658"/>
                </a:lnTo>
                <a:lnTo>
                  <a:pt x="2660294" y="3043900"/>
                </a:lnTo>
                <a:lnTo>
                  <a:pt x="2622244" y="3106141"/>
                </a:lnTo>
                <a:lnTo>
                  <a:pt x="2615903" y="3123924"/>
                </a:lnTo>
                <a:lnTo>
                  <a:pt x="2634928" y="3126888"/>
                </a:lnTo>
                <a:lnTo>
                  <a:pt x="2644440" y="3109105"/>
                </a:lnTo>
                <a:lnTo>
                  <a:pt x="2653952" y="3091322"/>
                </a:lnTo>
                <a:lnTo>
                  <a:pt x="2657123" y="3085394"/>
                </a:lnTo>
                <a:lnTo>
                  <a:pt x="2669806" y="3082430"/>
                </a:lnTo>
                <a:lnTo>
                  <a:pt x="2679319" y="3049827"/>
                </a:lnTo>
                <a:lnTo>
                  <a:pt x="2698344" y="3023152"/>
                </a:lnTo>
                <a:lnTo>
                  <a:pt x="2704685" y="3011297"/>
                </a:lnTo>
                <a:lnTo>
                  <a:pt x="2704685" y="2999441"/>
                </a:lnTo>
                <a:lnTo>
                  <a:pt x="2704685" y="2981658"/>
                </a:lnTo>
                <a:lnTo>
                  <a:pt x="2720539" y="2969803"/>
                </a:lnTo>
                <a:lnTo>
                  <a:pt x="2723710" y="2966839"/>
                </a:lnTo>
                <a:lnTo>
                  <a:pt x="2723710" y="2963875"/>
                </a:lnTo>
                <a:lnTo>
                  <a:pt x="2714198" y="2946092"/>
                </a:lnTo>
                <a:lnTo>
                  <a:pt x="2726881" y="2925345"/>
                </a:lnTo>
                <a:lnTo>
                  <a:pt x="2726881" y="2919417"/>
                </a:lnTo>
                <a:close/>
                <a:moveTo>
                  <a:pt x="2758588" y="2901634"/>
                </a:moveTo>
                <a:lnTo>
                  <a:pt x="2745906" y="2907561"/>
                </a:lnTo>
                <a:lnTo>
                  <a:pt x="2749076" y="2922381"/>
                </a:lnTo>
                <a:lnTo>
                  <a:pt x="2758588" y="2928308"/>
                </a:lnTo>
                <a:lnTo>
                  <a:pt x="2768101" y="2928308"/>
                </a:lnTo>
                <a:lnTo>
                  <a:pt x="2774442" y="2928308"/>
                </a:lnTo>
                <a:lnTo>
                  <a:pt x="2771272" y="2916453"/>
                </a:lnTo>
                <a:lnTo>
                  <a:pt x="2771272" y="2901634"/>
                </a:lnTo>
                <a:close/>
                <a:moveTo>
                  <a:pt x="3075668" y="2898670"/>
                </a:moveTo>
                <a:lnTo>
                  <a:pt x="3088351" y="2898670"/>
                </a:lnTo>
                <a:lnTo>
                  <a:pt x="3097863" y="2904598"/>
                </a:lnTo>
                <a:lnTo>
                  <a:pt x="3085180" y="2922381"/>
                </a:lnTo>
                <a:lnTo>
                  <a:pt x="3072497" y="2925345"/>
                </a:lnTo>
                <a:lnTo>
                  <a:pt x="3056643" y="2922381"/>
                </a:lnTo>
                <a:lnTo>
                  <a:pt x="3050302" y="2913489"/>
                </a:lnTo>
                <a:lnTo>
                  <a:pt x="3059814" y="2901634"/>
                </a:lnTo>
                <a:close/>
                <a:moveTo>
                  <a:pt x="1379294" y="2898670"/>
                </a:moveTo>
                <a:lnTo>
                  <a:pt x="1350757" y="2901634"/>
                </a:lnTo>
                <a:lnTo>
                  <a:pt x="1328562" y="2919417"/>
                </a:lnTo>
                <a:lnTo>
                  <a:pt x="1350757" y="2937200"/>
                </a:lnTo>
                <a:lnTo>
                  <a:pt x="1379294" y="2928308"/>
                </a:lnTo>
                <a:lnTo>
                  <a:pt x="1385636" y="2925345"/>
                </a:lnTo>
                <a:lnTo>
                  <a:pt x="1388807" y="2922381"/>
                </a:lnTo>
                <a:lnTo>
                  <a:pt x="1395148" y="2916453"/>
                </a:lnTo>
                <a:lnTo>
                  <a:pt x="1398319" y="2907561"/>
                </a:lnTo>
                <a:lnTo>
                  <a:pt x="1391978" y="2901634"/>
                </a:lnTo>
                <a:close/>
                <a:moveTo>
                  <a:pt x="3043960" y="2892742"/>
                </a:moveTo>
                <a:lnTo>
                  <a:pt x="3050302" y="2898670"/>
                </a:lnTo>
                <a:lnTo>
                  <a:pt x="3043960" y="2904598"/>
                </a:lnTo>
                <a:lnTo>
                  <a:pt x="3040789" y="2904598"/>
                </a:lnTo>
                <a:lnTo>
                  <a:pt x="3040789" y="2898670"/>
                </a:lnTo>
                <a:lnTo>
                  <a:pt x="3040789" y="2895706"/>
                </a:lnTo>
                <a:close/>
                <a:moveTo>
                  <a:pt x="2799809" y="2892742"/>
                </a:moveTo>
                <a:lnTo>
                  <a:pt x="2802980" y="2901634"/>
                </a:lnTo>
                <a:lnTo>
                  <a:pt x="2802980" y="2913489"/>
                </a:lnTo>
                <a:lnTo>
                  <a:pt x="2802980" y="2916453"/>
                </a:lnTo>
                <a:lnTo>
                  <a:pt x="2809321" y="2919417"/>
                </a:lnTo>
                <a:lnTo>
                  <a:pt x="2812492" y="2919417"/>
                </a:lnTo>
                <a:lnTo>
                  <a:pt x="2818834" y="2916453"/>
                </a:lnTo>
                <a:lnTo>
                  <a:pt x="2822004" y="2907561"/>
                </a:lnTo>
                <a:lnTo>
                  <a:pt x="2818834" y="2898670"/>
                </a:lnTo>
                <a:lnTo>
                  <a:pt x="2815663" y="2892742"/>
                </a:lnTo>
                <a:lnTo>
                  <a:pt x="2802980" y="2892742"/>
                </a:lnTo>
                <a:close/>
                <a:moveTo>
                  <a:pt x="3995197" y="2880886"/>
                </a:moveTo>
                <a:lnTo>
                  <a:pt x="3998368" y="2892742"/>
                </a:lnTo>
                <a:lnTo>
                  <a:pt x="3995197" y="2904598"/>
                </a:lnTo>
                <a:lnTo>
                  <a:pt x="4007880" y="2913489"/>
                </a:lnTo>
                <a:lnTo>
                  <a:pt x="4026905" y="2919417"/>
                </a:lnTo>
                <a:lnTo>
                  <a:pt x="4039588" y="2928308"/>
                </a:lnTo>
                <a:lnTo>
                  <a:pt x="4036418" y="2940164"/>
                </a:lnTo>
                <a:lnTo>
                  <a:pt x="4023734" y="2946092"/>
                </a:lnTo>
                <a:lnTo>
                  <a:pt x="4017393" y="2937200"/>
                </a:lnTo>
                <a:lnTo>
                  <a:pt x="4007880" y="2934236"/>
                </a:lnTo>
                <a:lnTo>
                  <a:pt x="4001539" y="2937200"/>
                </a:lnTo>
                <a:lnTo>
                  <a:pt x="4001539" y="2946092"/>
                </a:lnTo>
                <a:lnTo>
                  <a:pt x="4001539" y="2960911"/>
                </a:lnTo>
                <a:lnTo>
                  <a:pt x="4036418" y="2969803"/>
                </a:lnTo>
                <a:lnTo>
                  <a:pt x="4064955" y="2990550"/>
                </a:lnTo>
                <a:lnTo>
                  <a:pt x="4055442" y="2946092"/>
                </a:lnTo>
                <a:lnTo>
                  <a:pt x="4049101" y="2901634"/>
                </a:lnTo>
                <a:lnTo>
                  <a:pt x="4042759" y="2898670"/>
                </a:lnTo>
                <a:lnTo>
                  <a:pt x="4042759" y="2892742"/>
                </a:lnTo>
                <a:lnTo>
                  <a:pt x="4017393" y="2886814"/>
                </a:lnTo>
                <a:close/>
                <a:moveTo>
                  <a:pt x="1705886" y="2880886"/>
                </a:moveTo>
                <a:lnTo>
                  <a:pt x="1702715" y="2883850"/>
                </a:lnTo>
                <a:lnTo>
                  <a:pt x="1655153" y="2907561"/>
                </a:lnTo>
                <a:lnTo>
                  <a:pt x="1613933" y="2943128"/>
                </a:lnTo>
                <a:lnTo>
                  <a:pt x="1661495" y="2919417"/>
                </a:lnTo>
                <a:lnTo>
                  <a:pt x="1702715" y="2883850"/>
                </a:lnTo>
                <a:lnTo>
                  <a:pt x="1705886" y="2883850"/>
                </a:lnTo>
                <a:lnTo>
                  <a:pt x="1709057" y="2880886"/>
                </a:lnTo>
                <a:close/>
                <a:moveTo>
                  <a:pt x="716599" y="2874959"/>
                </a:moveTo>
                <a:lnTo>
                  <a:pt x="716599" y="2880886"/>
                </a:lnTo>
                <a:lnTo>
                  <a:pt x="713428" y="2886814"/>
                </a:lnTo>
                <a:lnTo>
                  <a:pt x="710258" y="2913489"/>
                </a:lnTo>
                <a:lnTo>
                  <a:pt x="710258" y="2937200"/>
                </a:lnTo>
                <a:lnTo>
                  <a:pt x="713428" y="2940164"/>
                </a:lnTo>
                <a:lnTo>
                  <a:pt x="716599" y="2943128"/>
                </a:lnTo>
                <a:lnTo>
                  <a:pt x="719770" y="2907561"/>
                </a:lnTo>
                <a:close/>
                <a:moveTo>
                  <a:pt x="3957148" y="2860139"/>
                </a:moveTo>
                <a:lnTo>
                  <a:pt x="3950806" y="2866067"/>
                </a:lnTo>
                <a:lnTo>
                  <a:pt x="3953977" y="2883850"/>
                </a:lnTo>
                <a:lnTo>
                  <a:pt x="3969831" y="2883850"/>
                </a:lnTo>
                <a:lnTo>
                  <a:pt x="3969831" y="2874959"/>
                </a:lnTo>
                <a:lnTo>
                  <a:pt x="3969831" y="2860139"/>
                </a:lnTo>
                <a:close/>
                <a:moveTo>
                  <a:pt x="2311507" y="2857175"/>
                </a:moveTo>
                <a:lnTo>
                  <a:pt x="2333702" y="2857175"/>
                </a:lnTo>
                <a:lnTo>
                  <a:pt x="2311507" y="2863103"/>
                </a:lnTo>
                <a:lnTo>
                  <a:pt x="2286141" y="2866067"/>
                </a:lnTo>
                <a:close/>
                <a:moveTo>
                  <a:pt x="2755418" y="2845320"/>
                </a:moveTo>
                <a:lnTo>
                  <a:pt x="2749076" y="2857175"/>
                </a:lnTo>
                <a:lnTo>
                  <a:pt x="2749076" y="2866067"/>
                </a:lnTo>
                <a:lnTo>
                  <a:pt x="2758588" y="2874959"/>
                </a:lnTo>
                <a:lnTo>
                  <a:pt x="2771272" y="2866067"/>
                </a:lnTo>
                <a:lnTo>
                  <a:pt x="2771272" y="2854212"/>
                </a:lnTo>
                <a:lnTo>
                  <a:pt x="2771272" y="2851248"/>
                </a:lnTo>
                <a:lnTo>
                  <a:pt x="2771272" y="2845320"/>
                </a:lnTo>
                <a:close/>
                <a:moveTo>
                  <a:pt x="1423686" y="2845320"/>
                </a:moveTo>
                <a:lnTo>
                  <a:pt x="1401490" y="2860139"/>
                </a:lnTo>
                <a:lnTo>
                  <a:pt x="1388807" y="2871995"/>
                </a:lnTo>
                <a:lnTo>
                  <a:pt x="1385636" y="2880886"/>
                </a:lnTo>
                <a:lnTo>
                  <a:pt x="1395148" y="2886814"/>
                </a:lnTo>
                <a:lnTo>
                  <a:pt x="1411002" y="2892742"/>
                </a:lnTo>
                <a:lnTo>
                  <a:pt x="1414173" y="2892742"/>
                </a:lnTo>
                <a:lnTo>
                  <a:pt x="1417344" y="2892742"/>
                </a:lnTo>
                <a:lnTo>
                  <a:pt x="1439540" y="2880886"/>
                </a:lnTo>
                <a:lnTo>
                  <a:pt x="1461735" y="2863103"/>
                </a:lnTo>
                <a:lnTo>
                  <a:pt x="1458564" y="2860139"/>
                </a:lnTo>
                <a:lnTo>
                  <a:pt x="1455393" y="2857175"/>
                </a:lnTo>
                <a:close/>
                <a:moveTo>
                  <a:pt x="1100265" y="2842356"/>
                </a:moveTo>
                <a:lnTo>
                  <a:pt x="1154168" y="2842356"/>
                </a:lnTo>
                <a:lnTo>
                  <a:pt x="1166851" y="2854212"/>
                </a:lnTo>
                <a:lnTo>
                  <a:pt x="1160510" y="2866067"/>
                </a:lnTo>
                <a:lnTo>
                  <a:pt x="1116119" y="2913489"/>
                </a:lnTo>
                <a:lnTo>
                  <a:pt x="1078069" y="2957947"/>
                </a:lnTo>
                <a:lnTo>
                  <a:pt x="1059045" y="2975730"/>
                </a:lnTo>
                <a:lnTo>
                  <a:pt x="1043191" y="2996478"/>
                </a:lnTo>
                <a:lnTo>
                  <a:pt x="1046361" y="2934236"/>
                </a:lnTo>
                <a:lnTo>
                  <a:pt x="1059045" y="2874959"/>
                </a:lnTo>
                <a:close/>
                <a:moveTo>
                  <a:pt x="2818834" y="2833465"/>
                </a:moveTo>
                <a:lnTo>
                  <a:pt x="2809321" y="2836428"/>
                </a:lnTo>
                <a:lnTo>
                  <a:pt x="2793467" y="2839392"/>
                </a:lnTo>
                <a:lnTo>
                  <a:pt x="2796638" y="2842356"/>
                </a:lnTo>
                <a:lnTo>
                  <a:pt x="2799809" y="2845320"/>
                </a:lnTo>
                <a:lnTo>
                  <a:pt x="2802980" y="2857175"/>
                </a:lnTo>
                <a:lnTo>
                  <a:pt x="2815663" y="2860139"/>
                </a:lnTo>
                <a:lnTo>
                  <a:pt x="2822004" y="2854212"/>
                </a:lnTo>
                <a:lnTo>
                  <a:pt x="2822004" y="2839392"/>
                </a:lnTo>
                <a:lnTo>
                  <a:pt x="2822004" y="2836428"/>
                </a:lnTo>
                <a:close/>
                <a:moveTo>
                  <a:pt x="1610762" y="2833465"/>
                </a:moveTo>
                <a:lnTo>
                  <a:pt x="1588567" y="2836428"/>
                </a:lnTo>
                <a:lnTo>
                  <a:pt x="1521980" y="2880886"/>
                </a:lnTo>
                <a:lnTo>
                  <a:pt x="1455393" y="2925345"/>
                </a:lnTo>
                <a:lnTo>
                  <a:pt x="1455393" y="2928308"/>
                </a:lnTo>
                <a:lnTo>
                  <a:pt x="1452223" y="2928308"/>
                </a:lnTo>
                <a:lnTo>
                  <a:pt x="1452223" y="2934236"/>
                </a:lnTo>
                <a:lnTo>
                  <a:pt x="1445881" y="2934236"/>
                </a:lnTo>
                <a:lnTo>
                  <a:pt x="1445881" y="2937200"/>
                </a:lnTo>
                <a:lnTo>
                  <a:pt x="1439540" y="2943128"/>
                </a:lnTo>
                <a:lnTo>
                  <a:pt x="1430027" y="2946092"/>
                </a:lnTo>
                <a:lnTo>
                  <a:pt x="1430027" y="2954983"/>
                </a:lnTo>
                <a:lnTo>
                  <a:pt x="1423686" y="2957947"/>
                </a:lnTo>
                <a:lnTo>
                  <a:pt x="1420515" y="2960911"/>
                </a:lnTo>
                <a:lnTo>
                  <a:pt x="1417344" y="2960911"/>
                </a:lnTo>
                <a:lnTo>
                  <a:pt x="1414173" y="2975730"/>
                </a:lnTo>
                <a:lnTo>
                  <a:pt x="1417344" y="2990550"/>
                </a:lnTo>
                <a:lnTo>
                  <a:pt x="1420515" y="2996478"/>
                </a:lnTo>
                <a:lnTo>
                  <a:pt x="1423686" y="2996478"/>
                </a:lnTo>
                <a:lnTo>
                  <a:pt x="1458564" y="2987586"/>
                </a:lnTo>
                <a:lnTo>
                  <a:pt x="1483931" y="3005369"/>
                </a:lnTo>
                <a:lnTo>
                  <a:pt x="1518809" y="2990550"/>
                </a:lnTo>
                <a:lnTo>
                  <a:pt x="1547346" y="2978694"/>
                </a:lnTo>
                <a:lnTo>
                  <a:pt x="1594908" y="2937200"/>
                </a:lnTo>
                <a:lnTo>
                  <a:pt x="1651983" y="2895706"/>
                </a:lnTo>
                <a:lnTo>
                  <a:pt x="1661495" y="2883850"/>
                </a:lnTo>
                <a:lnTo>
                  <a:pt x="1664666" y="2866067"/>
                </a:lnTo>
                <a:lnTo>
                  <a:pt x="1648812" y="2857175"/>
                </a:lnTo>
                <a:lnTo>
                  <a:pt x="1629787" y="2860139"/>
                </a:lnTo>
                <a:lnTo>
                  <a:pt x="1626616" y="2857175"/>
                </a:lnTo>
                <a:lnTo>
                  <a:pt x="1632958" y="2845320"/>
                </a:lnTo>
                <a:lnTo>
                  <a:pt x="1626616" y="2836428"/>
                </a:lnTo>
                <a:close/>
                <a:moveTo>
                  <a:pt x="2422485" y="2830501"/>
                </a:moveTo>
                <a:lnTo>
                  <a:pt x="2419314" y="2833465"/>
                </a:lnTo>
                <a:lnTo>
                  <a:pt x="2416143" y="2836428"/>
                </a:lnTo>
                <a:lnTo>
                  <a:pt x="2419314" y="2842356"/>
                </a:lnTo>
                <a:lnTo>
                  <a:pt x="2428826" y="2857175"/>
                </a:lnTo>
                <a:lnTo>
                  <a:pt x="2441510" y="2871995"/>
                </a:lnTo>
                <a:lnTo>
                  <a:pt x="2447851" y="2877923"/>
                </a:lnTo>
                <a:lnTo>
                  <a:pt x="2460534" y="2874959"/>
                </a:lnTo>
                <a:lnTo>
                  <a:pt x="2463705" y="2871995"/>
                </a:lnTo>
                <a:lnTo>
                  <a:pt x="2463705" y="2863103"/>
                </a:lnTo>
                <a:lnTo>
                  <a:pt x="2447851" y="2845320"/>
                </a:lnTo>
                <a:lnTo>
                  <a:pt x="2428826" y="2830501"/>
                </a:lnTo>
                <a:close/>
                <a:moveTo>
                  <a:pt x="1236609" y="2824573"/>
                </a:moveTo>
                <a:lnTo>
                  <a:pt x="1239780" y="2824573"/>
                </a:lnTo>
                <a:lnTo>
                  <a:pt x="1239780" y="2830501"/>
                </a:lnTo>
                <a:lnTo>
                  <a:pt x="1236609" y="2830501"/>
                </a:lnTo>
                <a:close/>
                <a:moveTo>
                  <a:pt x="1192218" y="2824573"/>
                </a:moveTo>
                <a:lnTo>
                  <a:pt x="1198559" y="2824573"/>
                </a:lnTo>
                <a:lnTo>
                  <a:pt x="1204901" y="2824573"/>
                </a:lnTo>
                <a:lnTo>
                  <a:pt x="1201730" y="2833465"/>
                </a:lnTo>
                <a:lnTo>
                  <a:pt x="1195389" y="2842356"/>
                </a:lnTo>
                <a:lnTo>
                  <a:pt x="1179535" y="2842356"/>
                </a:lnTo>
                <a:lnTo>
                  <a:pt x="1173193" y="2836428"/>
                </a:lnTo>
                <a:lnTo>
                  <a:pt x="1179535" y="2830501"/>
                </a:lnTo>
                <a:close/>
                <a:moveTo>
                  <a:pt x="1065386" y="2824573"/>
                </a:moveTo>
                <a:lnTo>
                  <a:pt x="1081240" y="2824573"/>
                </a:lnTo>
                <a:lnTo>
                  <a:pt x="1090752" y="2836428"/>
                </a:lnTo>
                <a:lnTo>
                  <a:pt x="1078069" y="2842356"/>
                </a:lnTo>
                <a:lnTo>
                  <a:pt x="1065386" y="2842356"/>
                </a:lnTo>
                <a:lnTo>
                  <a:pt x="1062215" y="2833465"/>
                </a:lnTo>
                <a:close/>
                <a:moveTo>
                  <a:pt x="1835888" y="2815681"/>
                </a:moveTo>
                <a:lnTo>
                  <a:pt x="1832718" y="2818645"/>
                </a:lnTo>
                <a:lnTo>
                  <a:pt x="1832718" y="2824573"/>
                </a:lnTo>
                <a:lnTo>
                  <a:pt x="1781985" y="2839392"/>
                </a:lnTo>
                <a:lnTo>
                  <a:pt x="1737594" y="2863103"/>
                </a:lnTo>
                <a:lnTo>
                  <a:pt x="1737594" y="2866067"/>
                </a:lnTo>
                <a:lnTo>
                  <a:pt x="1740765" y="2871995"/>
                </a:lnTo>
                <a:lnTo>
                  <a:pt x="1785156" y="2845320"/>
                </a:lnTo>
                <a:lnTo>
                  <a:pt x="1832718" y="2824573"/>
                </a:lnTo>
                <a:lnTo>
                  <a:pt x="1835888" y="2821609"/>
                </a:lnTo>
                <a:lnTo>
                  <a:pt x="1845401" y="2821609"/>
                </a:lnTo>
                <a:lnTo>
                  <a:pt x="1839059" y="2818645"/>
                </a:lnTo>
                <a:close/>
                <a:moveTo>
                  <a:pt x="1249292" y="2815681"/>
                </a:moveTo>
                <a:lnTo>
                  <a:pt x="1249292" y="2818645"/>
                </a:lnTo>
                <a:lnTo>
                  <a:pt x="1249292" y="2821609"/>
                </a:lnTo>
                <a:lnTo>
                  <a:pt x="1246121" y="2821609"/>
                </a:lnTo>
                <a:lnTo>
                  <a:pt x="1246121" y="2818645"/>
                </a:lnTo>
                <a:close/>
                <a:moveTo>
                  <a:pt x="3957148" y="2809753"/>
                </a:moveTo>
                <a:lnTo>
                  <a:pt x="3947636" y="2812717"/>
                </a:lnTo>
                <a:lnTo>
                  <a:pt x="3947636" y="2824573"/>
                </a:lnTo>
                <a:lnTo>
                  <a:pt x="3950806" y="2836428"/>
                </a:lnTo>
                <a:lnTo>
                  <a:pt x="3960318" y="2836428"/>
                </a:lnTo>
                <a:lnTo>
                  <a:pt x="3969831" y="2830501"/>
                </a:lnTo>
                <a:lnTo>
                  <a:pt x="3969831" y="2821609"/>
                </a:lnTo>
                <a:lnTo>
                  <a:pt x="3969831" y="2812717"/>
                </a:lnTo>
                <a:close/>
                <a:moveTo>
                  <a:pt x="1084411" y="2809753"/>
                </a:moveTo>
                <a:lnTo>
                  <a:pt x="1103436" y="2809753"/>
                </a:lnTo>
                <a:lnTo>
                  <a:pt x="1116119" y="2809753"/>
                </a:lnTo>
                <a:lnTo>
                  <a:pt x="1125631" y="2812717"/>
                </a:lnTo>
                <a:lnTo>
                  <a:pt x="1128802" y="2818645"/>
                </a:lnTo>
                <a:lnTo>
                  <a:pt x="1125631" y="2824573"/>
                </a:lnTo>
                <a:lnTo>
                  <a:pt x="1116119" y="2824573"/>
                </a:lnTo>
                <a:lnTo>
                  <a:pt x="1100265" y="2821609"/>
                </a:lnTo>
                <a:close/>
                <a:moveTo>
                  <a:pt x="1680520" y="2803826"/>
                </a:moveTo>
                <a:lnTo>
                  <a:pt x="1671007" y="2809753"/>
                </a:lnTo>
                <a:lnTo>
                  <a:pt x="1655153" y="2815681"/>
                </a:lnTo>
                <a:lnTo>
                  <a:pt x="1651983" y="2818645"/>
                </a:lnTo>
                <a:lnTo>
                  <a:pt x="1651983" y="2821609"/>
                </a:lnTo>
                <a:lnTo>
                  <a:pt x="1661495" y="2830501"/>
                </a:lnTo>
                <a:lnTo>
                  <a:pt x="1674178" y="2824573"/>
                </a:lnTo>
                <a:lnTo>
                  <a:pt x="1680520" y="2821609"/>
                </a:lnTo>
                <a:lnTo>
                  <a:pt x="1686861" y="2824573"/>
                </a:lnTo>
                <a:lnTo>
                  <a:pt x="1686861" y="2833465"/>
                </a:lnTo>
                <a:lnTo>
                  <a:pt x="1686861" y="2836428"/>
                </a:lnTo>
                <a:lnTo>
                  <a:pt x="1680520" y="2854212"/>
                </a:lnTo>
                <a:lnTo>
                  <a:pt x="1699544" y="2854212"/>
                </a:lnTo>
                <a:lnTo>
                  <a:pt x="1709057" y="2854212"/>
                </a:lnTo>
                <a:lnTo>
                  <a:pt x="1724911" y="2854212"/>
                </a:lnTo>
                <a:lnTo>
                  <a:pt x="1705886" y="2821609"/>
                </a:lnTo>
                <a:close/>
                <a:moveTo>
                  <a:pt x="1487101" y="2803826"/>
                </a:moveTo>
                <a:lnTo>
                  <a:pt x="1464906" y="2818645"/>
                </a:lnTo>
                <a:lnTo>
                  <a:pt x="1452223" y="2824573"/>
                </a:lnTo>
                <a:lnTo>
                  <a:pt x="1445881" y="2836428"/>
                </a:lnTo>
                <a:lnTo>
                  <a:pt x="1458564" y="2842356"/>
                </a:lnTo>
                <a:lnTo>
                  <a:pt x="1474418" y="2845320"/>
                </a:lnTo>
                <a:lnTo>
                  <a:pt x="1502955" y="2836428"/>
                </a:lnTo>
                <a:lnTo>
                  <a:pt x="1525151" y="2815681"/>
                </a:lnTo>
                <a:lnTo>
                  <a:pt x="1521980" y="2815681"/>
                </a:lnTo>
                <a:lnTo>
                  <a:pt x="1518809" y="2812717"/>
                </a:lnTo>
                <a:close/>
                <a:moveTo>
                  <a:pt x="881480" y="2803826"/>
                </a:moveTo>
                <a:lnTo>
                  <a:pt x="887822" y="2803826"/>
                </a:lnTo>
                <a:lnTo>
                  <a:pt x="890993" y="2812717"/>
                </a:lnTo>
                <a:lnTo>
                  <a:pt x="875139" y="2824573"/>
                </a:lnTo>
                <a:lnTo>
                  <a:pt x="859285" y="2830501"/>
                </a:lnTo>
                <a:lnTo>
                  <a:pt x="846602" y="2824573"/>
                </a:lnTo>
                <a:lnTo>
                  <a:pt x="843431" y="2815681"/>
                </a:lnTo>
                <a:lnTo>
                  <a:pt x="862456" y="2809753"/>
                </a:lnTo>
                <a:close/>
                <a:moveTo>
                  <a:pt x="2381264" y="2794934"/>
                </a:moveTo>
                <a:lnTo>
                  <a:pt x="2352727" y="2797898"/>
                </a:lnTo>
                <a:lnTo>
                  <a:pt x="2371752" y="2812717"/>
                </a:lnTo>
                <a:lnTo>
                  <a:pt x="2384435" y="2821609"/>
                </a:lnTo>
                <a:lnTo>
                  <a:pt x="2400289" y="2818645"/>
                </a:lnTo>
                <a:lnTo>
                  <a:pt x="2400289" y="2809753"/>
                </a:lnTo>
                <a:close/>
                <a:moveTo>
                  <a:pt x="2802980" y="2791970"/>
                </a:moveTo>
                <a:lnTo>
                  <a:pt x="2774442" y="2794934"/>
                </a:lnTo>
                <a:lnTo>
                  <a:pt x="2745906" y="2809753"/>
                </a:lnTo>
                <a:lnTo>
                  <a:pt x="2742735" y="2821609"/>
                </a:lnTo>
                <a:lnTo>
                  <a:pt x="2742735" y="2836428"/>
                </a:lnTo>
                <a:lnTo>
                  <a:pt x="2777613" y="2830501"/>
                </a:lnTo>
                <a:lnTo>
                  <a:pt x="2815663" y="2821609"/>
                </a:lnTo>
                <a:lnTo>
                  <a:pt x="2815663" y="2800862"/>
                </a:lnTo>
                <a:close/>
                <a:moveTo>
                  <a:pt x="3985685" y="2780115"/>
                </a:moveTo>
                <a:lnTo>
                  <a:pt x="3985685" y="2794934"/>
                </a:lnTo>
                <a:lnTo>
                  <a:pt x="3985685" y="2809753"/>
                </a:lnTo>
                <a:lnTo>
                  <a:pt x="3995197" y="2809753"/>
                </a:lnTo>
                <a:lnTo>
                  <a:pt x="4001539" y="2809753"/>
                </a:lnTo>
                <a:lnTo>
                  <a:pt x="4017393" y="2815681"/>
                </a:lnTo>
                <a:lnTo>
                  <a:pt x="4026905" y="2830501"/>
                </a:lnTo>
                <a:lnTo>
                  <a:pt x="4026905" y="2833465"/>
                </a:lnTo>
                <a:lnTo>
                  <a:pt x="4023734" y="2839392"/>
                </a:lnTo>
                <a:lnTo>
                  <a:pt x="4007880" y="2839392"/>
                </a:lnTo>
                <a:lnTo>
                  <a:pt x="3995197" y="2833465"/>
                </a:lnTo>
                <a:lnTo>
                  <a:pt x="3995197" y="2830501"/>
                </a:lnTo>
                <a:lnTo>
                  <a:pt x="3992026" y="2830501"/>
                </a:lnTo>
                <a:lnTo>
                  <a:pt x="3992026" y="2839392"/>
                </a:lnTo>
                <a:lnTo>
                  <a:pt x="3992026" y="2845320"/>
                </a:lnTo>
                <a:lnTo>
                  <a:pt x="4001539" y="2860139"/>
                </a:lnTo>
                <a:lnTo>
                  <a:pt x="4020564" y="2866067"/>
                </a:lnTo>
                <a:lnTo>
                  <a:pt x="4039588" y="2866067"/>
                </a:lnTo>
                <a:lnTo>
                  <a:pt x="4042759" y="2854212"/>
                </a:lnTo>
                <a:lnTo>
                  <a:pt x="4039588" y="2821609"/>
                </a:lnTo>
                <a:lnTo>
                  <a:pt x="4033247" y="2791970"/>
                </a:lnTo>
                <a:lnTo>
                  <a:pt x="4033247" y="2789007"/>
                </a:lnTo>
                <a:lnTo>
                  <a:pt x="4023734" y="2789007"/>
                </a:lnTo>
                <a:lnTo>
                  <a:pt x="4004710" y="2783079"/>
                </a:lnTo>
                <a:close/>
                <a:moveTo>
                  <a:pt x="2187846" y="2780115"/>
                </a:moveTo>
                <a:lnTo>
                  <a:pt x="2057844" y="2789007"/>
                </a:lnTo>
                <a:lnTo>
                  <a:pt x="1937354" y="2812717"/>
                </a:lnTo>
                <a:lnTo>
                  <a:pt x="1861255" y="2836428"/>
                </a:lnTo>
                <a:lnTo>
                  <a:pt x="1794668" y="2866067"/>
                </a:lnTo>
                <a:lnTo>
                  <a:pt x="1788327" y="2871995"/>
                </a:lnTo>
                <a:lnTo>
                  <a:pt x="1785156" y="2877923"/>
                </a:lnTo>
                <a:lnTo>
                  <a:pt x="1788327" y="2883850"/>
                </a:lnTo>
                <a:lnTo>
                  <a:pt x="1801010" y="2892742"/>
                </a:lnTo>
                <a:lnTo>
                  <a:pt x="1829547" y="2895706"/>
                </a:lnTo>
                <a:lnTo>
                  <a:pt x="1861255" y="2892742"/>
                </a:lnTo>
                <a:lnTo>
                  <a:pt x="1880280" y="2895706"/>
                </a:lnTo>
                <a:lnTo>
                  <a:pt x="1896134" y="2907561"/>
                </a:lnTo>
                <a:lnTo>
                  <a:pt x="1899304" y="2925345"/>
                </a:lnTo>
                <a:lnTo>
                  <a:pt x="1880280" y="2937200"/>
                </a:lnTo>
                <a:lnTo>
                  <a:pt x="1873938" y="2940164"/>
                </a:lnTo>
                <a:lnTo>
                  <a:pt x="1873938" y="2949056"/>
                </a:lnTo>
                <a:lnTo>
                  <a:pt x="1899304" y="2969803"/>
                </a:lnTo>
                <a:lnTo>
                  <a:pt x="1934183" y="2978694"/>
                </a:lnTo>
                <a:lnTo>
                  <a:pt x="1946866" y="2975730"/>
                </a:lnTo>
                <a:lnTo>
                  <a:pt x="1946866" y="2984622"/>
                </a:lnTo>
                <a:lnTo>
                  <a:pt x="1950037" y="2996478"/>
                </a:lnTo>
                <a:lnTo>
                  <a:pt x="1959549" y="3002405"/>
                </a:lnTo>
                <a:lnTo>
                  <a:pt x="1965891" y="3002405"/>
                </a:lnTo>
                <a:lnTo>
                  <a:pt x="1975403" y="2996478"/>
                </a:lnTo>
                <a:lnTo>
                  <a:pt x="1991257" y="2981658"/>
                </a:lnTo>
                <a:lnTo>
                  <a:pt x="2013453" y="2969803"/>
                </a:lnTo>
                <a:lnTo>
                  <a:pt x="2092722" y="2913489"/>
                </a:lnTo>
                <a:lnTo>
                  <a:pt x="2175163" y="2854212"/>
                </a:lnTo>
                <a:lnTo>
                  <a:pt x="2216383" y="2821609"/>
                </a:lnTo>
                <a:lnTo>
                  <a:pt x="2260774" y="2789007"/>
                </a:lnTo>
                <a:lnTo>
                  <a:pt x="2222725" y="2783079"/>
                </a:lnTo>
                <a:close/>
                <a:moveTo>
                  <a:pt x="1531492" y="2780115"/>
                </a:moveTo>
                <a:lnTo>
                  <a:pt x="1525151" y="2783079"/>
                </a:lnTo>
                <a:lnTo>
                  <a:pt x="1518809" y="2789007"/>
                </a:lnTo>
                <a:lnTo>
                  <a:pt x="1521980" y="2794934"/>
                </a:lnTo>
                <a:lnTo>
                  <a:pt x="1541005" y="2803826"/>
                </a:lnTo>
                <a:lnTo>
                  <a:pt x="1560030" y="2809753"/>
                </a:lnTo>
                <a:lnTo>
                  <a:pt x="1553688" y="2821609"/>
                </a:lnTo>
                <a:lnTo>
                  <a:pt x="1544176" y="2830501"/>
                </a:lnTo>
                <a:lnTo>
                  <a:pt x="1515639" y="2842356"/>
                </a:lnTo>
                <a:lnTo>
                  <a:pt x="1496614" y="2871995"/>
                </a:lnTo>
                <a:lnTo>
                  <a:pt x="1477589" y="2871995"/>
                </a:lnTo>
                <a:lnTo>
                  <a:pt x="1461735" y="2880886"/>
                </a:lnTo>
                <a:lnTo>
                  <a:pt x="1423686" y="2907561"/>
                </a:lnTo>
                <a:lnTo>
                  <a:pt x="1388807" y="2937200"/>
                </a:lnTo>
                <a:lnTo>
                  <a:pt x="1388807" y="2943128"/>
                </a:lnTo>
                <a:lnTo>
                  <a:pt x="1388807" y="2946092"/>
                </a:lnTo>
                <a:lnTo>
                  <a:pt x="1366611" y="2960911"/>
                </a:lnTo>
                <a:lnTo>
                  <a:pt x="1341245" y="2949056"/>
                </a:lnTo>
                <a:lnTo>
                  <a:pt x="1331733" y="2943128"/>
                </a:lnTo>
                <a:lnTo>
                  <a:pt x="1319049" y="2946092"/>
                </a:lnTo>
                <a:lnTo>
                  <a:pt x="1325391" y="2963875"/>
                </a:lnTo>
                <a:lnTo>
                  <a:pt x="1312708" y="2981658"/>
                </a:lnTo>
                <a:lnTo>
                  <a:pt x="1341245" y="2975730"/>
                </a:lnTo>
                <a:lnTo>
                  <a:pt x="1357099" y="2981658"/>
                </a:lnTo>
                <a:lnTo>
                  <a:pt x="1363441" y="2981658"/>
                </a:lnTo>
                <a:lnTo>
                  <a:pt x="1369782" y="2981658"/>
                </a:lnTo>
                <a:lnTo>
                  <a:pt x="1369782" y="2978694"/>
                </a:lnTo>
                <a:lnTo>
                  <a:pt x="1372953" y="2978694"/>
                </a:lnTo>
                <a:lnTo>
                  <a:pt x="1376124" y="2975730"/>
                </a:lnTo>
                <a:lnTo>
                  <a:pt x="1379294" y="2975730"/>
                </a:lnTo>
                <a:lnTo>
                  <a:pt x="1398319" y="2946092"/>
                </a:lnTo>
                <a:lnTo>
                  <a:pt x="1430027" y="2928308"/>
                </a:lnTo>
                <a:lnTo>
                  <a:pt x="1433198" y="2922381"/>
                </a:lnTo>
                <a:lnTo>
                  <a:pt x="1439540" y="2919417"/>
                </a:lnTo>
                <a:lnTo>
                  <a:pt x="1442710" y="2907561"/>
                </a:lnTo>
                <a:lnTo>
                  <a:pt x="1455393" y="2904598"/>
                </a:lnTo>
                <a:lnTo>
                  <a:pt x="1458564" y="2901634"/>
                </a:lnTo>
                <a:lnTo>
                  <a:pt x="1464906" y="2898670"/>
                </a:lnTo>
                <a:lnTo>
                  <a:pt x="1480760" y="2883850"/>
                </a:lnTo>
                <a:lnTo>
                  <a:pt x="1496614" y="2871995"/>
                </a:lnTo>
                <a:lnTo>
                  <a:pt x="1550517" y="2839392"/>
                </a:lnTo>
                <a:lnTo>
                  <a:pt x="1604421" y="2803826"/>
                </a:lnTo>
                <a:lnTo>
                  <a:pt x="1594908" y="2797898"/>
                </a:lnTo>
                <a:lnTo>
                  <a:pt x="1582225" y="2800862"/>
                </a:lnTo>
                <a:lnTo>
                  <a:pt x="1572713" y="2809753"/>
                </a:lnTo>
                <a:lnTo>
                  <a:pt x="1560030" y="2809753"/>
                </a:lnTo>
                <a:lnTo>
                  <a:pt x="1572713" y="2794934"/>
                </a:lnTo>
                <a:lnTo>
                  <a:pt x="1588567" y="2780115"/>
                </a:lnTo>
                <a:lnTo>
                  <a:pt x="1572713" y="2780115"/>
                </a:lnTo>
                <a:lnTo>
                  <a:pt x="1560030" y="2789007"/>
                </a:lnTo>
                <a:lnTo>
                  <a:pt x="1547346" y="2794934"/>
                </a:lnTo>
                <a:lnTo>
                  <a:pt x="1537834" y="2783079"/>
                </a:lnTo>
                <a:close/>
                <a:moveTo>
                  <a:pt x="1959549" y="2777151"/>
                </a:moveTo>
                <a:lnTo>
                  <a:pt x="1905646" y="2794934"/>
                </a:lnTo>
                <a:lnTo>
                  <a:pt x="1854913" y="2818645"/>
                </a:lnTo>
                <a:lnTo>
                  <a:pt x="1911987" y="2800862"/>
                </a:lnTo>
                <a:lnTo>
                  <a:pt x="1962720" y="2783079"/>
                </a:lnTo>
                <a:lnTo>
                  <a:pt x="1962720" y="2780115"/>
                </a:lnTo>
                <a:close/>
                <a:moveTo>
                  <a:pt x="3050302" y="2771223"/>
                </a:moveTo>
                <a:lnTo>
                  <a:pt x="3053472" y="2791970"/>
                </a:lnTo>
                <a:lnTo>
                  <a:pt x="3078838" y="2791970"/>
                </a:lnTo>
                <a:lnTo>
                  <a:pt x="3082009" y="2791970"/>
                </a:lnTo>
                <a:lnTo>
                  <a:pt x="3085180" y="2794934"/>
                </a:lnTo>
                <a:lnTo>
                  <a:pt x="3097863" y="2797898"/>
                </a:lnTo>
                <a:lnTo>
                  <a:pt x="3094692" y="2809753"/>
                </a:lnTo>
                <a:lnTo>
                  <a:pt x="3075668" y="2821609"/>
                </a:lnTo>
                <a:lnTo>
                  <a:pt x="3053472" y="2818645"/>
                </a:lnTo>
                <a:lnTo>
                  <a:pt x="3034448" y="2815681"/>
                </a:lnTo>
                <a:lnTo>
                  <a:pt x="3028106" y="2833465"/>
                </a:lnTo>
                <a:lnTo>
                  <a:pt x="3028106" y="2842356"/>
                </a:lnTo>
                <a:lnTo>
                  <a:pt x="3028106" y="2854212"/>
                </a:lnTo>
                <a:lnTo>
                  <a:pt x="3037618" y="2842356"/>
                </a:lnTo>
                <a:lnTo>
                  <a:pt x="3050302" y="2830501"/>
                </a:lnTo>
                <a:lnTo>
                  <a:pt x="3053472" y="2842356"/>
                </a:lnTo>
                <a:lnTo>
                  <a:pt x="3072497" y="2842356"/>
                </a:lnTo>
                <a:lnTo>
                  <a:pt x="3085180" y="2839392"/>
                </a:lnTo>
                <a:lnTo>
                  <a:pt x="3097863" y="2854212"/>
                </a:lnTo>
                <a:lnTo>
                  <a:pt x="3085180" y="2871995"/>
                </a:lnTo>
                <a:lnTo>
                  <a:pt x="3066156" y="2874959"/>
                </a:lnTo>
                <a:lnTo>
                  <a:pt x="3050302" y="2871995"/>
                </a:lnTo>
                <a:lnTo>
                  <a:pt x="3028106" y="2877923"/>
                </a:lnTo>
                <a:lnTo>
                  <a:pt x="3021764" y="2892742"/>
                </a:lnTo>
                <a:lnTo>
                  <a:pt x="3031277" y="2904598"/>
                </a:lnTo>
                <a:lnTo>
                  <a:pt x="3040789" y="2913489"/>
                </a:lnTo>
                <a:lnTo>
                  <a:pt x="3034448" y="2922381"/>
                </a:lnTo>
                <a:lnTo>
                  <a:pt x="3021764" y="2940164"/>
                </a:lnTo>
                <a:lnTo>
                  <a:pt x="3037618" y="2960911"/>
                </a:lnTo>
                <a:lnTo>
                  <a:pt x="3037618" y="2957947"/>
                </a:lnTo>
                <a:lnTo>
                  <a:pt x="3040789" y="2949056"/>
                </a:lnTo>
                <a:lnTo>
                  <a:pt x="3043960" y="2946092"/>
                </a:lnTo>
                <a:lnTo>
                  <a:pt x="3050302" y="2954983"/>
                </a:lnTo>
                <a:lnTo>
                  <a:pt x="3050302" y="2960911"/>
                </a:lnTo>
                <a:lnTo>
                  <a:pt x="3066156" y="2954983"/>
                </a:lnTo>
                <a:lnTo>
                  <a:pt x="3082009" y="2949056"/>
                </a:lnTo>
                <a:lnTo>
                  <a:pt x="3097863" y="2954983"/>
                </a:lnTo>
                <a:lnTo>
                  <a:pt x="3094692" y="2963875"/>
                </a:lnTo>
                <a:lnTo>
                  <a:pt x="3082009" y="2978694"/>
                </a:lnTo>
                <a:lnTo>
                  <a:pt x="3062984" y="2981658"/>
                </a:lnTo>
                <a:lnTo>
                  <a:pt x="3050302" y="2975730"/>
                </a:lnTo>
                <a:lnTo>
                  <a:pt x="3043960" y="2963875"/>
                </a:lnTo>
                <a:lnTo>
                  <a:pt x="3040789" y="2963875"/>
                </a:lnTo>
                <a:lnTo>
                  <a:pt x="3040789" y="2966839"/>
                </a:lnTo>
                <a:lnTo>
                  <a:pt x="3037618" y="2969803"/>
                </a:lnTo>
                <a:lnTo>
                  <a:pt x="3028106" y="2990550"/>
                </a:lnTo>
                <a:lnTo>
                  <a:pt x="3028106" y="3008333"/>
                </a:lnTo>
                <a:lnTo>
                  <a:pt x="3037618" y="3005369"/>
                </a:lnTo>
                <a:lnTo>
                  <a:pt x="3043960" y="2996478"/>
                </a:lnTo>
                <a:lnTo>
                  <a:pt x="3056643" y="3008333"/>
                </a:lnTo>
                <a:lnTo>
                  <a:pt x="3072497" y="3005369"/>
                </a:lnTo>
                <a:lnTo>
                  <a:pt x="3085180" y="3005369"/>
                </a:lnTo>
                <a:lnTo>
                  <a:pt x="3097863" y="3008333"/>
                </a:lnTo>
                <a:lnTo>
                  <a:pt x="3097863" y="3017225"/>
                </a:lnTo>
                <a:lnTo>
                  <a:pt x="3097863" y="3023152"/>
                </a:lnTo>
                <a:lnTo>
                  <a:pt x="3075668" y="3032044"/>
                </a:lnTo>
                <a:lnTo>
                  <a:pt x="3053472" y="3032044"/>
                </a:lnTo>
                <a:lnTo>
                  <a:pt x="3034448" y="3029080"/>
                </a:lnTo>
                <a:lnTo>
                  <a:pt x="3028106" y="3049827"/>
                </a:lnTo>
                <a:lnTo>
                  <a:pt x="3028106" y="3058719"/>
                </a:lnTo>
                <a:lnTo>
                  <a:pt x="3028106" y="3064647"/>
                </a:lnTo>
                <a:lnTo>
                  <a:pt x="3034448" y="3064647"/>
                </a:lnTo>
                <a:lnTo>
                  <a:pt x="3040789" y="3058719"/>
                </a:lnTo>
                <a:lnTo>
                  <a:pt x="3043960" y="3049827"/>
                </a:lnTo>
                <a:lnTo>
                  <a:pt x="3050302" y="3061683"/>
                </a:lnTo>
                <a:lnTo>
                  <a:pt x="3056643" y="3067611"/>
                </a:lnTo>
                <a:lnTo>
                  <a:pt x="3062984" y="3064647"/>
                </a:lnTo>
                <a:lnTo>
                  <a:pt x="3078838" y="3058719"/>
                </a:lnTo>
                <a:lnTo>
                  <a:pt x="3097863" y="3058719"/>
                </a:lnTo>
                <a:lnTo>
                  <a:pt x="3085180" y="3085394"/>
                </a:lnTo>
                <a:lnTo>
                  <a:pt x="3053472" y="3085394"/>
                </a:lnTo>
                <a:lnTo>
                  <a:pt x="3040789" y="3082430"/>
                </a:lnTo>
                <a:lnTo>
                  <a:pt x="3031277" y="3085394"/>
                </a:lnTo>
                <a:lnTo>
                  <a:pt x="3031277" y="3103177"/>
                </a:lnTo>
                <a:lnTo>
                  <a:pt x="3028106" y="3115033"/>
                </a:lnTo>
                <a:lnTo>
                  <a:pt x="3028106" y="3120960"/>
                </a:lnTo>
                <a:lnTo>
                  <a:pt x="3031277" y="3120960"/>
                </a:lnTo>
                <a:lnTo>
                  <a:pt x="3059814" y="3112069"/>
                </a:lnTo>
                <a:lnTo>
                  <a:pt x="3088351" y="3112069"/>
                </a:lnTo>
                <a:lnTo>
                  <a:pt x="3101034" y="3120960"/>
                </a:lnTo>
                <a:lnTo>
                  <a:pt x="3097863" y="3132816"/>
                </a:lnTo>
                <a:lnTo>
                  <a:pt x="3078838" y="3147635"/>
                </a:lnTo>
                <a:lnTo>
                  <a:pt x="3059814" y="3144671"/>
                </a:lnTo>
                <a:lnTo>
                  <a:pt x="3034448" y="3144671"/>
                </a:lnTo>
                <a:lnTo>
                  <a:pt x="3031277" y="3165418"/>
                </a:lnTo>
                <a:lnTo>
                  <a:pt x="3031277" y="3168382"/>
                </a:lnTo>
                <a:lnTo>
                  <a:pt x="3028106" y="3171346"/>
                </a:lnTo>
                <a:lnTo>
                  <a:pt x="3028106" y="3174310"/>
                </a:lnTo>
                <a:lnTo>
                  <a:pt x="3031277" y="3174310"/>
                </a:lnTo>
                <a:lnTo>
                  <a:pt x="3043960" y="3171346"/>
                </a:lnTo>
                <a:lnTo>
                  <a:pt x="3059814" y="3174310"/>
                </a:lnTo>
                <a:lnTo>
                  <a:pt x="3078838" y="3171346"/>
                </a:lnTo>
                <a:lnTo>
                  <a:pt x="3097863" y="3174310"/>
                </a:lnTo>
                <a:lnTo>
                  <a:pt x="3101034" y="3183202"/>
                </a:lnTo>
                <a:lnTo>
                  <a:pt x="3101034" y="3186166"/>
                </a:lnTo>
                <a:lnTo>
                  <a:pt x="3082009" y="3198021"/>
                </a:lnTo>
                <a:lnTo>
                  <a:pt x="3059814" y="3198021"/>
                </a:lnTo>
                <a:lnTo>
                  <a:pt x="3043960" y="3198021"/>
                </a:lnTo>
                <a:lnTo>
                  <a:pt x="3034448" y="3195057"/>
                </a:lnTo>
                <a:lnTo>
                  <a:pt x="3028106" y="3212840"/>
                </a:lnTo>
                <a:lnTo>
                  <a:pt x="3034448" y="3230624"/>
                </a:lnTo>
                <a:lnTo>
                  <a:pt x="3053472" y="3233588"/>
                </a:lnTo>
                <a:lnTo>
                  <a:pt x="3072497" y="3230624"/>
                </a:lnTo>
                <a:lnTo>
                  <a:pt x="3082009" y="3224696"/>
                </a:lnTo>
                <a:lnTo>
                  <a:pt x="3097863" y="3227660"/>
                </a:lnTo>
                <a:lnTo>
                  <a:pt x="3101034" y="3233588"/>
                </a:lnTo>
                <a:lnTo>
                  <a:pt x="3101034" y="3239515"/>
                </a:lnTo>
                <a:lnTo>
                  <a:pt x="3085180" y="3251371"/>
                </a:lnTo>
                <a:lnTo>
                  <a:pt x="3072497" y="3254335"/>
                </a:lnTo>
                <a:lnTo>
                  <a:pt x="3056643" y="3254335"/>
                </a:lnTo>
                <a:lnTo>
                  <a:pt x="3040789" y="3260262"/>
                </a:lnTo>
                <a:lnTo>
                  <a:pt x="3050302" y="3266190"/>
                </a:lnTo>
                <a:lnTo>
                  <a:pt x="3053472" y="3269154"/>
                </a:lnTo>
                <a:lnTo>
                  <a:pt x="3062984" y="3281010"/>
                </a:lnTo>
                <a:lnTo>
                  <a:pt x="3082009" y="3278046"/>
                </a:lnTo>
                <a:lnTo>
                  <a:pt x="3088351" y="3278046"/>
                </a:lnTo>
                <a:lnTo>
                  <a:pt x="3097863" y="3278046"/>
                </a:lnTo>
                <a:lnTo>
                  <a:pt x="3104205" y="3286937"/>
                </a:lnTo>
                <a:lnTo>
                  <a:pt x="3101034" y="3292865"/>
                </a:lnTo>
                <a:lnTo>
                  <a:pt x="3078838" y="3307684"/>
                </a:lnTo>
                <a:lnTo>
                  <a:pt x="3056643" y="3307684"/>
                </a:lnTo>
                <a:lnTo>
                  <a:pt x="3034448" y="3301757"/>
                </a:lnTo>
                <a:lnTo>
                  <a:pt x="3031277" y="3319540"/>
                </a:lnTo>
                <a:lnTo>
                  <a:pt x="3031277" y="3328432"/>
                </a:lnTo>
                <a:lnTo>
                  <a:pt x="3031277" y="3337323"/>
                </a:lnTo>
                <a:lnTo>
                  <a:pt x="3037618" y="3337323"/>
                </a:lnTo>
                <a:lnTo>
                  <a:pt x="3040789" y="3331395"/>
                </a:lnTo>
                <a:lnTo>
                  <a:pt x="3043960" y="3322504"/>
                </a:lnTo>
                <a:lnTo>
                  <a:pt x="3053472" y="3319540"/>
                </a:lnTo>
                <a:lnTo>
                  <a:pt x="3056643" y="3328432"/>
                </a:lnTo>
                <a:lnTo>
                  <a:pt x="3053472" y="3337323"/>
                </a:lnTo>
                <a:lnTo>
                  <a:pt x="3066156" y="3337323"/>
                </a:lnTo>
                <a:lnTo>
                  <a:pt x="3078838" y="3334359"/>
                </a:lnTo>
                <a:lnTo>
                  <a:pt x="3097863" y="3334359"/>
                </a:lnTo>
                <a:lnTo>
                  <a:pt x="3107376" y="3352143"/>
                </a:lnTo>
                <a:lnTo>
                  <a:pt x="3113717" y="3352143"/>
                </a:lnTo>
                <a:lnTo>
                  <a:pt x="3113717" y="3355106"/>
                </a:lnTo>
                <a:lnTo>
                  <a:pt x="3116888" y="3355106"/>
                </a:lnTo>
                <a:lnTo>
                  <a:pt x="3123230" y="3358070"/>
                </a:lnTo>
                <a:lnTo>
                  <a:pt x="3126400" y="3369926"/>
                </a:lnTo>
                <a:lnTo>
                  <a:pt x="3129571" y="3369926"/>
                </a:lnTo>
                <a:lnTo>
                  <a:pt x="3135913" y="3369926"/>
                </a:lnTo>
                <a:lnTo>
                  <a:pt x="3139084" y="3369926"/>
                </a:lnTo>
                <a:lnTo>
                  <a:pt x="3145425" y="3369926"/>
                </a:lnTo>
                <a:lnTo>
                  <a:pt x="3142254" y="3355106"/>
                </a:lnTo>
                <a:lnTo>
                  <a:pt x="3145425" y="3343251"/>
                </a:lnTo>
                <a:lnTo>
                  <a:pt x="3116888" y="3334359"/>
                </a:lnTo>
                <a:lnTo>
                  <a:pt x="3101034" y="3310648"/>
                </a:lnTo>
                <a:lnTo>
                  <a:pt x="3123230" y="3310648"/>
                </a:lnTo>
                <a:lnTo>
                  <a:pt x="3145425" y="3313612"/>
                </a:lnTo>
                <a:lnTo>
                  <a:pt x="3142254" y="3301757"/>
                </a:lnTo>
                <a:lnTo>
                  <a:pt x="3145425" y="3292865"/>
                </a:lnTo>
                <a:lnTo>
                  <a:pt x="3126400" y="3286937"/>
                </a:lnTo>
                <a:lnTo>
                  <a:pt x="3107376" y="3278046"/>
                </a:lnTo>
                <a:lnTo>
                  <a:pt x="3101034" y="3269154"/>
                </a:lnTo>
                <a:lnTo>
                  <a:pt x="3101034" y="3257299"/>
                </a:lnTo>
                <a:lnTo>
                  <a:pt x="3107376" y="3254335"/>
                </a:lnTo>
                <a:lnTo>
                  <a:pt x="3123230" y="3257299"/>
                </a:lnTo>
                <a:lnTo>
                  <a:pt x="3129571" y="3266190"/>
                </a:lnTo>
                <a:lnTo>
                  <a:pt x="3145425" y="3260262"/>
                </a:lnTo>
                <a:lnTo>
                  <a:pt x="3142254" y="3251371"/>
                </a:lnTo>
                <a:lnTo>
                  <a:pt x="3145425" y="3236551"/>
                </a:lnTo>
                <a:lnTo>
                  <a:pt x="3120059" y="3233588"/>
                </a:lnTo>
                <a:lnTo>
                  <a:pt x="3104205" y="3218768"/>
                </a:lnTo>
                <a:lnTo>
                  <a:pt x="3101034" y="3209877"/>
                </a:lnTo>
                <a:lnTo>
                  <a:pt x="3101034" y="3203949"/>
                </a:lnTo>
                <a:lnTo>
                  <a:pt x="3107376" y="3198021"/>
                </a:lnTo>
                <a:lnTo>
                  <a:pt x="3116888" y="3203949"/>
                </a:lnTo>
                <a:lnTo>
                  <a:pt x="3129571" y="3206913"/>
                </a:lnTo>
                <a:lnTo>
                  <a:pt x="3142254" y="3206913"/>
                </a:lnTo>
                <a:lnTo>
                  <a:pt x="3142254" y="3203949"/>
                </a:lnTo>
                <a:lnTo>
                  <a:pt x="3145425" y="3203949"/>
                </a:lnTo>
                <a:lnTo>
                  <a:pt x="3145425" y="3198021"/>
                </a:lnTo>
                <a:lnTo>
                  <a:pt x="3145425" y="3195057"/>
                </a:lnTo>
                <a:lnTo>
                  <a:pt x="3142254" y="3189129"/>
                </a:lnTo>
                <a:lnTo>
                  <a:pt x="3145425" y="3186166"/>
                </a:lnTo>
                <a:lnTo>
                  <a:pt x="3139084" y="3177274"/>
                </a:lnTo>
                <a:lnTo>
                  <a:pt x="3129571" y="3174310"/>
                </a:lnTo>
                <a:lnTo>
                  <a:pt x="3116888" y="3174310"/>
                </a:lnTo>
                <a:lnTo>
                  <a:pt x="3107376" y="3168382"/>
                </a:lnTo>
                <a:lnTo>
                  <a:pt x="3097863" y="3156527"/>
                </a:lnTo>
                <a:lnTo>
                  <a:pt x="3101034" y="3147635"/>
                </a:lnTo>
                <a:lnTo>
                  <a:pt x="3113717" y="3141707"/>
                </a:lnTo>
                <a:lnTo>
                  <a:pt x="3123230" y="3147635"/>
                </a:lnTo>
                <a:lnTo>
                  <a:pt x="3139084" y="3153563"/>
                </a:lnTo>
                <a:lnTo>
                  <a:pt x="3142254" y="3141707"/>
                </a:lnTo>
                <a:lnTo>
                  <a:pt x="3139084" y="3132816"/>
                </a:lnTo>
                <a:lnTo>
                  <a:pt x="3145425" y="3129852"/>
                </a:lnTo>
                <a:lnTo>
                  <a:pt x="3126400" y="3123924"/>
                </a:lnTo>
                <a:lnTo>
                  <a:pt x="3104205" y="3112069"/>
                </a:lnTo>
                <a:lnTo>
                  <a:pt x="3097863" y="3100213"/>
                </a:lnTo>
                <a:lnTo>
                  <a:pt x="3101034" y="3088358"/>
                </a:lnTo>
                <a:lnTo>
                  <a:pt x="3113717" y="3085394"/>
                </a:lnTo>
                <a:lnTo>
                  <a:pt x="3123230" y="3091322"/>
                </a:lnTo>
                <a:lnTo>
                  <a:pt x="3129571" y="3103177"/>
                </a:lnTo>
                <a:lnTo>
                  <a:pt x="3142254" y="3094285"/>
                </a:lnTo>
                <a:lnTo>
                  <a:pt x="3139084" y="3085394"/>
                </a:lnTo>
                <a:lnTo>
                  <a:pt x="3142254" y="3070574"/>
                </a:lnTo>
                <a:lnTo>
                  <a:pt x="3120059" y="3064647"/>
                </a:lnTo>
                <a:lnTo>
                  <a:pt x="3097863" y="3052791"/>
                </a:lnTo>
                <a:lnTo>
                  <a:pt x="3101034" y="3037972"/>
                </a:lnTo>
                <a:lnTo>
                  <a:pt x="3123230" y="3040936"/>
                </a:lnTo>
                <a:lnTo>
                  <a:pt x="3135913" y="3040936"/>
                </a:lnTo>
                <a:lnTo>
                  <a:pt x="3145425" y="3040936"/>
                </a:lnTo>
                <a:lnTo>
                  <a:pt x="3139084" y="3029080"/>
                </a:lnTo>
                <a:lnTo>
                  <a:pt x="3142254" y="3023152"/>
                </a:lnTo>
                <a:lnTo>
                  <a:pt x="3135913" y="3011297"/>
                </a:lnTo>
                <a:lnTo>
                  <a:pt x="3123230" y="3011297"/>
                </a:lnTo>
                <a:lnTo>
                  <a:pt x="3113717" y="3008333"/>
                </a:lnTo>
                <a:lnTo>
                  <a:pt x="3101034" y="3002405"/>
                </a:lnTo>
                <a:lnTo>
                  <a:pt x="3094692" y="2990550"/>
                </a:lnTo>
                <a:lnTo>
                  <a:pt x="3097863" y="2981658"/>
                </a:lnTo>
                <a:lnTo>
                  <a:pt x="3107376" y="2978694"/>
                </a:lnTo>
                <a:lnTo>
                  <a:pt x="3116888" y="2981658"/>
                </a:lnTo>
                <a:lnTo>
                  <a:pt x="3126400" y="2987586"/>
                </a:lnTo>
                <a:lnTo>
                  <a:pt x="3139084" y="2987586"/>
                </a:lnTo>
                <a:lnTo>
                  <a:pt x="3135913" y="2978694"/>
                </a:lnTo>
                <a:lnTo>
                  <a:pt x="3142254" y="2963875"/>
                </a:lnTo>
                <a:lnTo>
                  <a:pt x="3123230" y="2960911"/>
                </a:lnTo>
                <a:lnTo>
                  <a:pt x="3104205" y="2949056"/>
                </a:lnTo>
                <a:lnTo>
                  <a:pt x="3097863" y="2940164"/>
                </a:lnTo>
                <a:lnTo>
                  <a:pt x="3097863" y="2928308"/>
                </a:lnTo>
                <a:lnTo>
                  <a:pt x="3107376" y="2925345"/>
                </a:lnTo>
                <a:lnTo>
                  <a:pt x="3120059" y="2928308"/>
                </a:lnTo>
                <a:lnTo>
                  <a:pt x="3126400" y="2934236"/>
                </a:lnTo>
                <a:lnTo>
                  <a:pt x="3139084" y="2934236"/>
                </a:lnTo>
                <a:lnTo>
                  <a:pt x="3135913" y="2922381"/>
                </a:lnTo>
                <a:lnTo>
                  <a:pt x="3139084" y="2916453"/>
                </a:lnTo>
                <a:lnTo>
                  <a:pt x="3135913" y="2904598"/>
                </a:lnTo>
                <a:lnTo>
                  <a:pt x="3123230" y="2904598"/>
                </a:lnTo>
                <a:lnTo>
                  <a:pt x="3113717" y="2901634"/>
                </a:lnTo>
                <a:lnTo>
                  <a:pt x="3104205" y="2895706"/>
                </a:lnTo>
                <a:lnTo>
                  <a:pt x="3097863" y="2886814"/>
                </a:lnTo>
                <a:lnTo>
                  <a:pt x="3097863" y="2874959"/>
                </a:lnTo>
                <a:lnTo>
                  <a:pt x="3107376" y="2871995"/>
                </a:lnTo>
                <a:lnTo>
                  <a:pt x="3120059" y="2877923"/>
                </a:lnTo>
                <a:lnTo>
                  <a:pt x="3126400" y="2880886"/>
                </a:lnTo>
                <a:lnTo>
                  <a:pt x="3139084" y="2880886"/>
                </a:lnTo>
                <a:lnTo>
                  <a:pt x="3139084" y="2883850"/>
                </a:lnTo>
                <a:lnTo>
                  <a:pt x="3142254" y="2883850"/>
                </a:lnTo>
                <a:lnTo>
                  <a:pt x="3139084" y="2880886"/>
                </a:lnTo>
                <a:lnTo>
                  <a:pt x="3135913" y="2877923"/>
                </a:lnTo>
                <a:lnTo>
                  <a:pt x="3139084" y="2871995"/>
                </a:lnTo>
                <a:lnTo>
                  <a:pt x="3135913" y="2857175"/>
                </a:lnTo>
                <a:lnTo>
                  <a:pt x="3123230" y="2854212"/>
                </a:lnTo>
                <a:lnTo>
                  <a:pt x="3107376" y="2845320"/>
                </a:lnTo>
                <a:lnTo>
                  <a:pt x="3097863" y="2836428"/>
                </a:lnTo>
                <a:lnTo>
                  <a:pt x="3094692" y="2824573"/>
                </a:lnTo>
                <a:lnTo>
                  <a:pt x="3097863" y="2818645"/>
                </a:lnTo>
                <a:lnTo>
                  <a:pt x="3104205" y="2815681"/>
                </a:lnTo>
                <a:lnTo>
                  <a:pt x="3113717" y="2818645"/>
                </a:lnTo>
                <a:lnTo>
                  <a:pt x="3123230" y="2830501"/>
                </a:lnTo>
                <a:lnTo>
                  <a:pt x="3139084" y="2824573"/>
                </a:lnTo>
                <a:lnTo>
                  <a:pt x="3135913" y="2821609"/>
                </a:lnTo>
                <a:lnTo>
                  <a:pt x="3135913" y="2815681"/>
                </a:lnTo>
                <a:lnTo>
                  <a:pt x="3142254" y="2812717"/>
                </a:lnTo>
                <a:lnTo>
                  <a:pt x="3135913" y="2812717"/>
                </a:lnTo>
                <a:lnTo>
                  <a:pt x="3135913" y="2800862"/>
                </a:lnTo>
                <a:lnTo>
                  <a:pt x="3123230" y="2797898"/>
                </a:lnTo>
                <a:lnTo>
                  <a:pt x="3107376" y="2794934"/>
                </a:lnTo>
                <a:lnTo>
                  <a:pt x="3101034" y="2783079"/>
                </a:lnTo>
                <a:lnTo>
                  <a:pt x="3082009" y="2774187"/>
                </a:lnTo>
                <a:lnTo>
                  <a:pt x="3059814" y="2771223"/>
                </a:lnTo>
                <a:lnTo>
                  <a:pt x="3053472" y="2771223"/>
                </a:lnTo>
                <a:close/>
                <a:moveTo>
                  <a:pt x="3950806" y="2759368"/>
                </a:moveTo>
                <a:lnTo>
                  <a:pt x="3938123" y="2762332"/>
                </a:lnTo>
                <a:lnTo>
                  <a:pt x="3938123" y="2771223"/>
                </a:lnTo>
                <a:lnTo>
                  <a:pt x="3947636" y="2780115"/>
                </a:lnTo>
                <a:lnTo>
                  <a:pt x="3953977" y="2783079"/>
                </a:lnTo>
                <a:lnTo>
                  <a:pt x="3963489" y="2777151"/>
                </a:lnTo>
                <a:lnTo>
                  <a:pt x="3963489" y="2771223"/>
                </a:lnTo>
                <a:lnTo>
                  <a:pt x="3963489" y="2762332"/>
                </a:lnTo>
                <a:close/>
                <a:moveTo>
                  <a:pt x="2254433" y="2756404"/>
                </a:moveTo>
                <a:lnTo>
                  <a:pt x="2244920" y="2759368"/>
                </a:lnTo>
                <a:lnTo>
                  <a:pt x="2241750" y="2762332"/>
                </a:lnTo>
                <a:lnTo>
                  <a:pt x="2251262" y="2771223"/>
                </a:lnTo>
                <a:lnTo>
                  <a:pt x="2263945" y="2771223"/>
                </a:lnTo>
                <a:lnTo>
                  <a:pt x="2276628" y="2774187"/>
                </a:lnTo>
                <a:lnTo>
                  <a:pt x="2289312" y="2768259"/>
                </a:lnTo>
                <a:lnTo>
                  <a:pt x="2276628" y="2762332"/>
                </a:lnTo>
                <a:lnTo>
                  <a:pt x="2270287" y="2759368"/>
                </a:lnTo>
                <a:close/>
                <a:moveTo>
                  <a:pt x="2777613" y="2750476"/>
                </a:moveTo>
                <a:lnTo>
                  <a:pt x="2755418" y="2756404"/>
                </a:lnTo>
                <a:lnTo>
                  <a:pt x="2733222" y="2762332"/>
                </a:lnTo>
                <a:lnTo>
                  <a:pt x="2723710" y="2771223"/>
                </a:lnTo>
                <a:lnTo>
                  <a:pt x="2723710" y="2783079"/>
                </a:lnTo>
                <a:lnTo>
                  <a:pt x="2733222" y="2794934"/>
                </a:lnTo>
                <a:lnTo>
                  <a:pt x="2745906" y="2791970"/>
                </a:lnTo>
                <a:lnTo>
                  <a:pt x="2764930" y="2783079"/>
                </a:lnTo>
                <a:lnTo>
                  <a:pt x="2780784" y="2777151"/>
                </a:lnTo>
                <a:lnTo>
                  <a:pt x="2793467" y="2774187"/>
                </a:lnTo>
                <a:lnTo>
                  <a:pt x="2796638" y="2762332"/>
                </a:lnTo>
                <a:lnTo>
                  <a:pt x="2790296" y="2753440"/>
                </a:lnTo>
                <a:close/>
                <a:moveTo>
                  <a:pt x="2577854" y="2750476"/>
                </a:moveTo>
                <a:lnTo>
                  <a:pt x="2562000" y="2762332"/>
                </a:lnTo>
                <a:lnTo>
                  <a:pt x="2546146" y="2771223"/>
                </a:lnTo>
                <a:lnTo>
                  <a:pt x="2504925" y="2794934"/>
                </a:lnTo>
                <a:lnTo>
                  <a:pt x="2460534" y="2818645"/>
                </a:lnTo>
                <a:lnTo>
                  <a:pt x="2457364" y="2821609"/>
                </a:lnTo>
                <a:lnTo>
                  <a:pt x="2460534" y="2833465"/>
                </a:lnTo>
                <a:lnTo>
                  <a:pt x="2485900" y="2866067"/>
                </a:lnTo>
                <a:lnTo>
                  <a:pt x="2501754" y="2907561"/>
                </a:lnTo>
                <a:lnTo>
                  <a:pt x="2504925" y="2916453"/>
                </a:lnTo>
                <a:lnTo>
                  <a:pt x="2514438" y="2919417"/>
                </a:lnTo>
                <a:lnTo>
                  <a:pt x="2530292" y="2928308"/>
                </a:lnTo>
                <a:lnTo>
                  <a:pt x="2539804" y="2946092"/>
                </a:lnTo>
                <a:lnTo>
                  <a:pt x="2549316" y="2954983"/>
                </a:lnTo>
                <a:lnTo>
                  <a:pt x="2549316" y="2960911"/>
                </a:lnTo>
                <a:lnTo>
                  <a:pt x="2539804" y="2966839"/>
                </a:lnTo>
                <a:lnTo>
                  <a:pt x="2530292" y="2963875"/>
                </a:lnTo>
                <a:lnTo>
                  <a:pt x="2517608" y="2963875"/>
                </a:lnTo>
                <a:lnTo>
                  <a:pt x="2514438" y="2969803"/>
                </a:lnTo>
                <a:lnTo>
                  <a:pt x="2504925" y="2975730"/>
                </a:lnTo>
                <a:lnTo>
                  <a:pt x="2492242" y="2975730"/>
                </a:lnTo>
                <a:lnTo>
                  <a:pt x="2492242" y="2963875"/>
                </a:lnTo>
                <a:lnTo>
                  <a:pt x="2501754" y="2957947"/>
                </a:lnTo>
                <a:lnTo>
                  <a:pt x="2514438" y="2940164"/>
                </a:lnTo>
                <a:lnTo>
                  <a:pt x="2501754" y="2925345"/>
                </a:lnTo>
                <a:lnTo>
                  <a:pt x="2485900" y="2916453"/>
                </a:lnTo>
                <a:lnTo>
                  <a:pt x="2482730" y="2898670"/>
                </a:lnTo>
                <a:lnTo>
                  <a:pt x="2473217" y="2886814"/>
                </a:lnTo>
                <a:lnTo>
                  <a:pt x="2463705" y="2883850"/>
                </a:lnTo>
                <a:lnTo>
                  <a:pt x="2457364" y="2895706"/>
                </a:lnTo>
                <a:lnTo>
                  <a:pt x="2460534" y="2904598"/>
                </a:lnTo>
                <a:lnTo>
                  <a:pt x="2460534" y="2940164"/>
                </a:lnTo>
                <a:lnTo>
                  <a:pt x="2466876" y="2978694"/>
                </a:lnTo>
                <a:lnTo>
                  <a:pt x="2451022" y="2969803"/>
                </a:lnTo>
                <a:lnTo>
                  <a:pt x="2447851" y="2957947"/>
                </a:lnTo>
                <a:lnTo>
                  <a:pt x="2428826" y="2892742"/>
                </a:lnTo>
                <a:lnTo>
                  <a:pt x="2381264" y="2839392"/>
                </a:lnTo>
                <a:lnTo>
                  <a:pt x="2365410" y="2830501"/>
                </a:lnTo>
                <a:lnTo>
                  <a:pt x="2349556" y="2818645"/>
                </a:lnTo>
                <a:lnTo>
                  <a:pt x="2321020" y="2833465"/>
                </a:lnTo>
                <a:lnTo>
                  <a:pt x="2292482" y="2851248"/>
                </a:lnTo>
                <a:lnTo>
                  <a:pt x="2289312" y="2830501"/>
                </a:lnTo>
                <a:lnTo>
                  <a:pt x="2270287" y="2824573"/>
                </a:lnTo>
                <a:lnTo>
                  <a:pt x="2219554" y="2854212"/>
                </a:lnTo>
                <a:lnTo>
                  <a:pt x="2175163" y="2892742"/>
                </a:lnTo>
                <a:lnTo>
                  <a:pt x="2187846" y="2892742"/>
                </a:lnTo>
                <a:lnTo>
                  <a:pt x="2203700" y="2880886"/>
                </a:lnTo>
                <a:lnTo>
                  <a:pt x="2238579" y="2871995"/>
                </a:lnTo>
                <a:lnTo>
                  <a:pt x="2273458" y="2866067"/>
                </a:lnTo>
                <a:lnTo>
                  <a:pt x="2251262" y="2883850"/>
                </a:lnTo>
                <a:lnTo>
                  <a:pt x="2225896" y="2886814"/>
                </a:lnTo>
                <a:lnTo>
                  <a:pt x="2216383" y="2886814"/>
                </a:lnTo>
                <a:lnTo>
                  <a:pt x="2219554" y="2901634"/>
                </a:lnTo>
                <a:lnTo>
                  <a:pt x="2210042" y="2916453"/>
                </a:lnTo>
                <a:lnTo>
                  <a:pt x="2194188" y="2925345"/>
                </a:lnTo>
                <a:lnTo>
                  <a:pt x="2184675" y="2928308"/>
                </a:lnTo>
                <a:lnTo>
                  <a:pt x="2181504" y="2919417"/>
                </a:lnTo>
                <a:lnTo>
                  <a:pt x="2175163" y="2907561"/>
                </a:lnTo>
                <a:lnTo>
                  <a:pt x="2162480" y="2904598"/>
                </a:lnTo>
                <a:lnTo>
                  <a:pt x="2121260" y="2928308"/>
                </a:lnTo>
                <a:lnTo>
                  <a:pt x="2089552" y="2960911"/>
                </a:lnTo>
                <a:lnTo>
                  <a:pt x="2108576" y="2966839"/>
                </a:lnTo>
                <a:lnTo>
                  <a:pt x="2121260" y="2960911"/>
                </a:lnTo>
                <a:lnTo>
                  <a:pt x="2133943" y="2960911"/>
                </a:lnTo>
                <a:lnTo>
                  <a:pt x="2143455" y="2963875"/>
                </a:lnTo>
                <a:lnTo>
                  <a:pt x="2140284" y="2975730"/>
                </a:lnTo>
                <a:lnTo>
                  <a:pt x="2130772" y="2978694"/>
                </a:lnTo>
                <a:lnTo>
                  <a:pt x="2102235" y="2990550"/>
                </a:lnTo>
                <a:lnTo>
                  <a:pt x="2092722" y="3017225"/>
                </a:lnTo>
                <a:lnTo>
                  <a:pt x="2086381" y="3023152"/>
                </a:lnTo>
                <a:lnTo>
                  <a:pt x="2076868" y="3023152"/>
                </a:lnTo>
                <a:lnTo>
                  <a:pt x="2064185" y="3032044"/>
                </a:lnTo>
                <a:lnTo>
                  <a:pt x="2054673" y="3049827"/>
                </a:lnTo>
                <a:lnTo>
                  <a:pt x="2048331" y="3058719"/>
                </a:lnTo>
                <a:lnTo>
                  <a:pt x="2035648" y="3058719"/>
                </a:lnTo>
                <a:lnTo>
                  <a:pt x="2032477" y="3067611"/>
                </a:lnTo>
                <a:lnTo>
                  <a:pt x="2029306" y="3079466"/>
                </a:lnTo>
                <a:lnTo>
                  <a:pt x="2035648" y="3079466"/>
                </a:lnTo>
                <a:lnTo>
                  <a:pt x="2045160" y="3082430"/>
                </a:lnTo>
                <a:lnTo>
                  <a:pt x="2070527" y="3091322"/>
                </a:lnTo>
                <a:lnTo>
                  <a:pt x="2076868" y="3112069"/>
                </a:lnTo>
                <a:lnTo>
                  <a:pt x="2048331" y="3153563"/>
                </a:lnTo>
                <a:lnTo>
                  <a:pt x="1997599" y="3168382"/>
                </a:lnTo>
                <a:lnTo>
                  <a:pt x="1978574" y="3165418"/>
                </a:lnTo>
                <a:lnTo>
                  <a:pt x="1962720" y="3147635"/>
                </a:lnTo>
                <a:lnTo>
                  <a:pt x="1927841" y="3156527"/>
                </a:lnTo>
                <a:lnTo>
                  <a:pt x="1902475" y="3183202"/>
                </a:lnTo>
                <a:lnTo>
                  <a:pt x="1867596" y="3206913"/>
                </a:lnTo>
                <a:lnTo>
                  <a:pt x="1829547" y="3233588"/>
                </a:lnTo>
                <a:lnTo>
                  <a:pt x="1823205" y="3233588"/>
                </a:lnTo>
                <a:lnTo>
                  <a:pt x="1813693" y="3233588"/>
                </a:lnTo>
                <a:lnTo>
                  <a:pt x="1807351" y="3227660"/>
                </a:lnTo>
                <a:lnTo>
                  <a:pt x="1813693" y="3218768"/>
                </a:lnTo>
                <a:lnTo>
                  <a:pt x="1813693" y="3215804"/>
                </a:lnTo>
                <a:lnTo>
                  <a:pt x="1810522" y="3215804"/>
                </a:lnTo>
                <a:lnTo>
                  <a:pt x="1791497" y="3203949"/>
                </a:lnTo>
                <a:lnTo>
                  <a:pt x="1772473" y="3186166"/>
                </a:lnTo>
                <a:lnTo>
                  <a:pt x="1762960" y="3186166"/>
                </a:lnTo>
                <a:lnTo>
                  <a:pt x="1756619" y="3186166"/>
                </a:lnTo>
                <a:lnTo>
                  <a:pt x="1762960" y="3168382"/>
                </a:lnTo>
                <a:lnTo>
                  <a:pt x="1750277" y="3150599"/>
                </a:lnTo>
                <a:lnTo>
                  <a:pt x="1743936" y="3141707"/>
                </a:lnTo>
                <a:lnTo>
                  <a:pt x="1756619" y="3132816"/>
                </a:lnTo>
                <a:lnTo>
                  <a:pt x="1766131" y="3129852"/>
                </a:lnTo>
                <a:lnTo>
                  <a:pt x="1778814" y="3126888"/>
                </a:lnTo>
                <a:lnTo>
                  <a:pt x="1829547" y="3106141"/>
                </a:lnTo>
                <a:lnTo>
                  <a:pt x="1873938" y="3073538"/>
                </a:lnTo>
                <a:lnTo>
                  <a:pt x="1880280" y="3061683"/>
                </a:lnTo>
                <a:lnTo>
                  <a:pt x="1880280" y="3049827"/>
                </a:lnTo>
                <a:lnTo>
                  <a:pt x="1873938" y="3043900"/>
                </a:lnTo>
                <a:lnTo>
                  <a:pt x="1861255" y="3049827"/>
                </a:lnTo>
                <a:lnTo>
                  <a:pt x="1854913" y="3046863"/>
                </a:lnTo>
                <a:lnTo>
                  <a:pt x="1851742" y="3043900"/>
                </a:lnTo>
                <a:lnTo>
                  <a:pt x="1845401" y="3020189"/>
                </a:lnTo>
                <a:lnTo>
                  <a:pt x="1835888" y="2996478"/>
                </a:lnTo>
                <a:lnTo>
                  <a:pt x="1816864" y="2978694"/>
                </a:lnTo>
                <a:lnTo>
                  <a:pt x="1794668" y="2981658"/>
                </a:lnTo>
                <a:lnTo>
                  <a:pt x="1772473" y="2987586"/>
                </a:lnTo>
                <a:lnTo>
                  <a:pt x="1756619" y="2978694"/>
                </a:lnTo>
                <a:lnTo>
                  <a:pt x="1743936" y="2960911"/>
                </a:lnTo>
                <a:lnTo>
                  <a:pt x="1750277" y="2940164"/>
                </a:lnTo>
                <a:lnTo>
                  <a:pt x="1759789" y="2937200"/>
                </a:lnTo>
                <a:lnTo>
                  <a:pt x="1762960" y="2928308"/>
                </a:lnTo>
                <a:lnTo>
                  <a:pt x="1762960" y="2916453"/>
                </a:lnTo>
                <a:lnTo>
                  <a:pt x="1756619" y="2901634"/>
                </a:lnTo>
                <a:lnTo>
                  <a:pt x="1747106" y="2895706"/>
                </a:lnTo>
                <a:lnTo>
                  <a:pt x="1734423" y="2898670"/>
                </a:lnTo>
                <a:lnTo>
                  <a:pt x="1620275" y="2963875"/>
                </a:lnTo>
                <a:lnTo>
                  <a:pt x="1531492" y="3058719"/>
                </a:lnTo>
                <a:lnTo>
                  <a:pt x="1496614" y="3120960"/>
                </a:lnTo>
                <a:lnTo>
                  <a:pt x="1477589" y="3192093"/>
                </a:lnTo>
                <a:lnTo>
                  <a:pt x="1477589" y="3195057"/>
                </a:lnTo>
                <a:lnTo>
                  <a:pt x="1477589" y="3203949"/>
                </a:lnTo>
                <a:lnTo>
                  <a:pt x="1477589" y="3209877"/>
                </a:lnTo>
                <a:lnTo>
                  <a:pt x="1477589" y="3215804"/>
                </a:lnTo>
                <a:lnTo>
                  <a:pt x="1477589" y="3218768"/>
                </a:lnTo>
                <a:lnTo>
                  <a:pt x="1480760" y="3224696"/>
                </a:lnTo>
                <a:lnTo>
                  <a:pt x="1480760" y="3227660"/>
                </a:lnTo>
                <a:lnTo>
                  <a:pt x="1509297" y="3286937"/>
                </a:lnTo>
                <a:lnTo>
                  <a:pt x="1560030" y="3322504"/>
                </a:lnTo>
                <a:lnTo>
                  <a:pt x="1569542" y="3331395"/>
                </a:lnTo>
                <a:lnTo>
                  <a:pt x="1575884" y="3337323"/>
                </a:lnTo>
                <a:lnTo>
                  <a:pt x="1709057" y="3369926"/>
                </a:lnTo>
                <a:lnTo>
                  <a:pt x="1854913" y="3363998"/>
                </a:lnTo>
                <a:lnTo>
                  <a:pt x="1832718" y="3381781"/>
                </a:lnTo>
                <a:lnTo>
                  <a:pt x="1807351" y="3384745"/>
                </a:lnTo>
                <a:lnTo>
                  <a:pt x="1829547" y="3390673"/>
                </a:lnTo>
                <a:lnTo>
                  <a:pt x="1854913" y="3399565"/>
                </a:lnTo>
                <a:lnTo>
                  <a:pt x="1823205" y="3402528"/>
                </a:lnTo>
                <a:lnTo>
                  <a:pt x="1788327" y="3405492"/>
                </a:lnTo>
                <a:lnTo>
                  <a:pt x="1750277" y="3405492"/>
                </a:lnTo>
                <a:lnTo>
                  <a:pt x="1718569" y="3405492"/>
                </a:lnTo>
                <a:lnTo>
                  <a:pt x="1709057" y="3411420"/>
                </a:lnTo>
                <a:lnTo>
                  <a:pt x="1702715" y="3414384"/>
                </a:lnTo>
                <a:lnTo>
                  <a:pt x="1683690" y="3441059"/>
                </a:lnTo>
                <a:lnTo>
                  <a:pt x="1658324" y="3464770"/>
                </a:lnTo>
                <a:lnTo>
                  <a:pt x="1642470" y="3485517"/>
                </a:lnTo>
                <a:lnTo>
                  <a:pt x="1642470" y="3506264"/>
                </a:lnTo>
                <a:lnTo>
                  <a:pt x="1702715" y="3506264"/>
                </a:lnTo>
                <a:lnTo>
                  <a:pt x="1766131" y="3503300"/>
                </a:lnTo>
                <a:lnTo>
                  <a:pt x="1769302" y="3503300"/>
                </a:lnTo>
                <a:lnTo>
                  <a:pt x="1772473" y="3503300"/>
                </a:lnTo>
                <a:lnTo>
                  <a:pt x="1788327" y="3503300"/>
                </a:lnTo>
                <a:lnTo>
                  <a:pt x="1807351" y="3503300"/>
                </a:lnTo>
                <a:lnTo>
                  <a:pt x="1813693" y="3500336"/>
                </a:lnTo>
                <a:lnTo>
                  <a:pt x="1823205" y="3497372"/>
                </a:lnTo>
                <a:lnTo>
                  <a:pt x="1870767" y="3479589"/>
                </a:lnTo>
                <a:lnTo>
                  <a:pt x="1880280" y="3435131"/>
                </a:lnTo>
                <a:lnTo>
                  <a:pt x="1892963" y="3411420"/>
                </a:lnTo>
                <a:lnTo>
                  <a:pt x="1915158" y="3405492"/>
                </a:lnTo>
                <a:lnTo>
                  <a:pt x="1921500" y="3405492"/>
                </a:lnTo>
                <a:lnTo>
                  <a:pt x="1927841" y="3411420"/>
                </a:lnTo>
                <a:lnTo>
                  <a:pt x="1924671" y="3420312"/>
                </a:lnTo>
                <a:lnTo>
                  <a:pt x="1918329" y="3426239"/>
                </a:lnTo>
                <a:lnTo>
                  <a:pt x="1899304" y="3426239"/>
                </a:lnTo>
                <a:lnTo>
                  <a:pt x="1896134" y="3441059"/>
                </a:lnTo>
                <a:lnTo>
                  <a:pt x="1905646" y="3452914"/>
                </a:lnTo>
                <a:lnTo>
                  <a:pt x="1924671" y="3444023"/>
                </a:lnTo>
                <a:lnTo>
                  <a:pt x="1940525" y="3452914"/>
                </a:lnTo>
                <a:lnTo>
                  <a:pt x="1946866" y="3458842"/>
                </a:lnTo>
                <a:lnTo>
                  <a:pt x="1950037" y="3455878"/>
                </a:lnTo>
                <a:lnTo>
                  <a:pt x="1956379" y="3446987"/>
                </a:lnTo>
                <a:lnTo>
                  <a:pt x="1956379" y="3426239"/>
                </a:lnTo>
                <a:lnTo>
                  <a:pt x="1959549" y="3411420"/>
                </a:lnTo>
                <a:lnTo>
                  <a:pt x="1959549" y="3402528"/>
                </a:lnTo>
                <a:lnTo>
                  <a:pt x="1959549" y="3399565"/>
                </a:lnTo>
                <a:lnTo>
                  <a:pt x="1915158" y="3390673"/>
                </a:lnTo>
                <a:lnTo>
                  <a:pt x="1870767" y="3390673"/>
                </a:lnTo>
                <a:lnTo>
                  <a:pt x="1899304" y="3378817"/>
                </a:lnTo>
                <a:lnTo>
                  <a:pt x="1927841" y="3363998"/>
                </a:lnTo>
                <a:lnTo>
                  <a:pt x="1943695" y="3375854"/>
                </a:lnTo>
                <a:lnTo>
                  <a:pt x="1959549" y="3396601"/>
                </a:lnTo>
                <a:lnTo>
                  <a:pt x="1975403" y="3399565"/>
                </a:lnTo>
                <a:lnTo>
                  <a:pt x="1978574" y="3384745"/>
                </a:lnTo>
                <a:lnTo>
                  <a:pt x="1965891" y="3378817"/>
                </a:lnTo>
                <a:lnTo>
                  <a:pt x="1959549" y="3369926"/>
                </a:lnTo>
                <a:lnTo>
                  <a:pt x="1978574" y="3369926"/>
                </a:lnTo>
                <a:lnTo>
                  <a:pt x="1981745" y="3381781"/>
                </a:lnTo>
                <a:lnTo>
                  <a:pt x="1988086" y="3396601"/>
                </a:lnTo>
                <a:lnTo>
                  <a:pt x="1981745" y="3411420"/>
                </a:lnTo>
                <a:lnTo>
                  <a:pt x="1981745" y="3435131"/>
                </a:lnTo>
                <a:lnTo>
                  <a:pt x="1997599" y="3455878"/>
                </a:lnTo>
                <a:lnTo>
                  <a:pt x="2003940" y="3458842"/>
                </a:lnTo>
                <a:lnTo>
                  <a:pt x="2013453" y="3455878"/>
                </a:lnTo>
                <a:lnTo>
                  <a:pt x="2095893" y="3426239"/>
                </a:lnTo>
                <a:lnTo>
                  <a:pt x="2181504" y="3396601"/>
                </a:lnTo>
                <a:lnTo>
                  <a:pt x="2216383" y="3381781"/>
                </a:lnTo>
                <a:lnTo>
                  <a:pt x="2244920" y="3369926"/>
                </a:lnTo>
                <a:lnTo>
                  <a:pt x="2251262" y="3361034"/>
                </a:lnTo>
                <a:lnTo>
                  <a:pt x="2248091" y="3355106"/>
                </a:lnTo>
                <a:lnTo>
                  <a:pt x="2225896" y="3340287"/>
                </a:lnTo>
                <a:lnTo>
                  <a:pt x="2203700" y="3322504"/>
                </a:lnTo>
                <a:lnTo>
                  <a:pt x="2200529" y="3307684"/>
                </a:lnTo>
                <a:lnTo>
                  <a:pt x="2206871" y="3292865"/>
                </a:lnTo>
                <a:lnTo>
                  <a:pt x="2165650" y="3310648"/>
                </a:lnTo>
                <a:lnTo>
                  <a:pt x="2124430" y="3328432"/>
                </a:lnTo>
                <a:lnTo>
                  <a:pt x="2073698" y="3343251"/>
                </a:lnTo>
                <a:lnTo>
                  <a:pt x="2026136" y="3358070"/>
                </a:lnTo>
                <a:lnTo>
                  <a:pt x="2019794" y="3363998"/>
                </a:lnTo>
                <a:lnTo>
                  <a:pt x="2013453" y="3369926"/>
                </a:lnTo>
                <a:lnTo>
                  <a:pt x="2003940" y="3369926"/>
                </a:lnTo>
                <a:lnTo>
                  <a:pt x="1997599" y="3361034"/>
                </a:lnTo>
                <a:lnTo>
                  <a:pt x="2000769" y="3355106"/>
                </a:lnTo>
                <a:lnTo>
                  <a:pt x="2010282" y="3355106"/>
                </a:lnTo>
                <a:lnTo>
                  <a:pt x="2035648" y="3343251"/>
                </a:lnTo>
                <a:lnTo>
                  <a:pt x="2064185" y="3337323"/>
                </a:lnTo>
                <a:lnTo>
                  <a:pt x="2064185" y="3322504"/>
                </a:lnTo>
                <a:lnTo>
                  <a:pt x="2073698" y="3310648"/>
                </a:lnTo>
                <a:lnTo>
                  <a:pt x="2080039" y="3307684"/>
                </a:lnTo>
                <a:lnTo>
                  <a:pt x="2092722" y="3310648"/>
                </a:lnTo>
                <a:lnTo>
                  <a:pt x="2092722" y="3313612"/>
                </a:lnTo>
                <a:lnTo>
                  <a:pt x="2089552" y="3319540"/>
                </a:lnTo>
                <a:lnTo>
                  <a:pt x="2080039" y="3319540"/>
                </a:lnTo>
                <a:lnTo>
                  <a:pt x="2076868" y="3328432"/>
                </a:lnTo>
                <a:lnTo>
                  <a:pt x="2086381" y="3328432"/>
                </a:lnTo>
                <a:lnTo>
                  <a:pt x="2092722" y="3322504"/>
                </a:lnTo>
                <a:lnTo>
                  <a:pt x="2140284" y="3307684"/>
                </a:lnTo>
                <a:lnTo>
                  <a:pt x="2184675" y="3281010"/>
                </a:lnTo>
                <a:lnTo>
                  <a:pt x="2156138" y="3289901"/>
                </a:lnTo>
                <a:lnTo>
                  <a:pt x="2124430" y="3301757"/>
                </a:lnTo>
                <a:lnTo>
                  <a:pt x="2118089" y="3307684"/>
                </a:lnTo>
                <a:lnTo>
                  <a:pt x="2111747" y="3301757"/>
                </a:lnTo>
                <a:lnTo>
                  <a:pt x="2111747" y="3295829"/>
                </a:lnTo>
                <a:lnTo>
                  <a:pt x="2118089" y="3292865"/>
                </a:lnTo>
                <a:lnTo>
                  <a:pt x="2187846" y="3257299"/>
                </a:lnTo>
                <a:lnTo>
                  <a:pt x="2251262" y="3218768"/>
                </a:lnTo>
                <a:lnTo>
                  <a:pt x="2343215" y="3147635"/>
                </a:lnTo>
                <a:lnTo>
                  <a:pt x="2419314" y="3052791"/>
                </a:lnTo>
                <a:lnTo>
                  <a:pt x="2422485" y="3046863"/>
                </a:lnTo>
                <a:lnTo>
                  <a:pt x="2428826" y="3043900"/>
                </a:lnTo>
                <a:lnTo>
                  <a:pt x="2438339" y="3049827"/>
                </a:lnTo>
                <a:lnTo>
                  <a:pt x="2428826" y="3061683"/>
                </a:lnTo>
                <a:lnTo>
                  <a:pt x="2422485" y="3073538"/>
                </a:lnTo>
                <a:lnTo>
                  <a:pt x="2409802" y="3091322"/>
                </a:lnTo>
                <a:lnTo>
                  <a:pt x="2403460" y="3100213"/>
                </a:lnTo>
                <a:lnTo>
                  <a:pt x="2406631" y="3109105"/>
                </a:lnTo>
                <a:lnTo>
                  <a:pt x="2419314" y="3109105"/>
                </a:lnTo>
                <a:lnTo>
                  <a:pt x="2425656" y="3100213"/>
                </a:lnTo>
                <a:lnTo>
                  <a:pt x="2447851" y="3067611"/>
                </a:lnTo>
                <a:lnTo>
                  <a:pt x="2463705" y="3037972"/>
                </a:lnTo>
                <a:lnTo>
                  <a:pt x="2470046" y="3026116"/>
                </a:lnTo>
                <a:lnTo>
                  <a:pt x="2479559" y="3023152"/>
                </a:lnTo>
                <a:lnTo>
                  <a:pt x="2482730" y="3032044"/>
                </a:lnTo>
                <a:lnTo>
                  <a:pt x="2479559" y="3040936"/>
                </a:lnTo>
                <a:lnTo>
                  <a:pt x="2463705" y="3061683"/>
                </a:lnTo>
                <a:lnTo>
                  <a:pt x="2457364" y="3085394"/>
                </a:lnTo>
                <a:lnTo>
                  <a:pt x="2495413" y="3094285"/>
                </a:lnTo>
                <a:lnTo>
                  <a:pt x="2539804" y="3094285"/>
                </a:lnTo>
                <a:lnTo>
                  <a:pt x="2546146" y="3100213"/>
                </a:lnTo>
                <a:lnTo>
                  <a:pt x="2552487" y="3100213"/>
                </a:lnTo>
                <a:lnTo>
                  <a:pt x="2562000" y="3100213"/>
                </a:lnTo>
                <a:lnTo>
                  <a:pt x="2571512" y="3100213"/>
                </a:lnTo>
                <a:lnTo>
                  <a:pt x="2581024" y="3100213"/>
                </a:lnTo>
                <a:lnTo>
                  <a:pt x="2593708" y="3094285"/>
                </a:lnTo>
                <a:lnTo>
                  <a:pt x="2612732" y="3067611"/>
                </a:lnTo>
                <a:lnTo>
                  <a:pt x="2625415" y="3040936"/>
                </a:lnTo>
                <a:lnTo>
                  <a:pt x="2628586" y="3026116"/>
                </a:lnTo>
                <a:lnTo>
                  <a:pt x="2615903" y="3023152"/>
                </a:lnTo>
                <a:lnTo>
                  <a:pt x="2593708" y="3026116"/>
                </a:lnTo>
                <a:lnTo>
                  <a:pt x="2571512" y="3023152"/>
                </a:lnTo>
                <a:lnTo>
                  <a:pt x="2625415" y="3020189"/>
                </a:lnTo>
                <a:lnTo>
                  <a:pt x="2644440" y="3005369"/>
                </a:lnTo>
                <a:lnTo>
                  <a:pt x="2657123" y="2969803"/>
                </a:lnTo>
                <a:lnTo>
                  <a:pt x="2660294" y="2937200"/>
                </a:lnTo>
                <a:lnTo>
                  <a:pt x="2619074" y="2946092"/>
                </a:lnTo>
                <a:lnTo>
                  <a:pt x="2577854" y="2957947"/>
                </a:lnTo>
                <a:lnTo>
                  <a:pt x="2571512" y="2957947"/>
                </a:lnTo>
                <a:lnTo>
                  <a:pt x="2568341" y="2954983"/>
                </a:lnTo>
                <a:lnTo>
                  <a:pt x="2552487" y="2937200"/>
                </a:lnTo>
                <a:lnTo>
                  <a:pt x="2536633" y="2916453"/>
                </a:lnTo>
                <a:lnTo>
                  <a:pt x="2555658" y="2913489"/>
                </a:lnTo>
                <a:lnTo>
                  <a:pt x="2574683" y="2922381"/>
                </a:lnTo>
                <a:lnTo>
                  <a:pt x="2584195" y="2937200"/>
                </a:lnTo>
                <a:lnTo>
                  <a:pt x="2596878" y="2937200"/>
                </a:lnTo>
                <a:lnTo>
                  <a:pt x="2596878" y="2925345"/>
                </a:lnTo>
                <a:lnTo>
                  <a:pt x="2584195" y="2913489"/>
                </a:lnTo>
                <a:lnTo>
                  <a:pt x="2581024" y="2907561"/>
                </a:lnTo>
                <a:lnTo>
                  <a:pt x="2577854" y="2904598"/>
                </a:lnTo>
                <a:lnTo>
                  <a:pt x="2612732" y="2895706"/>
                </a:lnTo>
                <a:lnTo>
                  <a:pt x="2641269" y="2886814"/>
                </a:lnTo>
                <a:lnTo>
                  <a:pt x="2657123" y="2883850"/>
                </a:lnTo>
                <a:lnTo>
                  <a:pt x="2663465" y="2871995"/>
                </a:lnTo>
                <a:lnTo>
                  <a:pt x="2641269" y="2803826"/>
                </a:lnTo>
                <a:lnTo>
                  <a:pt x="2593708" y="2750476"/>
                </a:lnTo>
                <a:lnTo>
                  <a:pt x="2584195" y="2750476"/>
                </a:lnTo>
                <a:close/>
                <a:moveTo>
                  <a:pt x="1537834" y="2747512"/>
                </a:moveTo>
                <a:lnTo>
                  <a:pt x="1528322" y="2750476"/>
                </a:lnTo>
                <a:lnTo>
                  <a:pt x="1518809" y="2753440"/>
                </a:lnTo>
                <a:lnTo>
                  <a:pt x="1506126" y="2759368"/>
                </a:lnTo>
                <a:lnTo>
                  <a:pt x="1461735" y="2783079"/>
                </a:lnTo>
                <a:lnTo>
                  <a:pt x="1417344" y="2815681"/>
                </a:lnTo>
                <a:lnTo>
                  <a:pt x="1322220" y="2880886"/>
                </a:lnTo>
                <a:lnTo>
                  <a:pt x="1236609" y="2960911"/>
                </a:lnTo>
                <a:lnTo>
                  <a:pt x="1246121" y="2969803"/>
                </a:lnTo>
                <a:lnTo>
                  <a:pt x="1261975" y="2963875"/>
                </a:lnTo>
                <a:lnTo>
                  <a:pt x="1265146" y="2954983"/>
                </a:lnTo>
                <a:lnTo>
                  <a:pt x="1277829" y="2949056"/>
                </a:lnTo>
                <a:lnTo>
                  <a:pt x="1284171" y="2943128"/>
                </a:lnTo>
                <a:lnTo>
                  <a:pt x="1284171" y="2937200"/>
                </a:lnTo>
                <a:lnTo>
                  <a:pt x="1296854" y="2922381"/>
                </a:lnTo>
                <a:lnTo>
                  <a:pt x="1319049" y="2916453"/>
                </a:lnTo>
                <a:lnTo>
                  <a:pt x="1347587" y="2883850"/>
                </a:lnTo>
                <a:lnTo>
                  <a:pt x="1385636" y="2857175"/>
                </a:lnTo>
                <a:lnTo>
                  <a:pt x="1401490" y="2842356"/>
                </a:lnTo>
                <a:lnTo>
                  <a:pt x="1420515" y="2824573"/>
                </a:lnTo>
                <a:lnTo>
                  <a:pt x="1477589" y="2794934"/>
                </a:lnTo>
                <a:lnTo>
                  <a:pt x="1537834" y="2762332"/>
                </a:lnTo>
                <a:lnTo>
                  <a:pt x="1541005" y="2759368"/>
                </a:lnTo>
                <a:lnTo>
                  <a:pt x="1541005" y="2753440"/>
                </a:lnTo>
                <a:close/>
                <a:moveTo>
                  <a:pt x="3028106" y="2726765"/>
                </a:moveTo>
                <a:lnTo>
                  <a:pt x="3012252" y="2738620"/>
                </a:lnTo>
                <a:lnTo>
                  <a:pt x="2999569" y="2756404"/>
                </a:lnTo>
                <a:lnTo>
                  <a:pt x="3021764" y="2747512"/>
                </a:lnTo>
                <a:close/>
                <a:moveTo>
                  <a:pt x="1658324" y="2720837"/>
                </a:moveTo>
                <a:lnTo>
                  <a:pt x="1639299" y="2726765"/>
                </a:lnTo>
                <a:lnTo>
                  <a:pt x="1642470" y="2726765"/>
                </a:lnTo>
                <a:lnTo>
                  <a:pt x="1648812" y="2732693"/>
                </a:lnTo>
                <a:lnTo>
                  <a:pt x="1648812" y="2741584"/>
                </a:lnTo>
                <a:lnTo>
                  <a:pt x="1636129" y="2750476"/>
                </a:lnTo>
                <a:lnTo>
                  <a:pt x="1626616" y="2753440"/>
                </a:lnTo>
                <a:lnTo>
                  <a:pt x="1620275" y="2762332"/>
                </a:lnTo>
                <a:lnTo>
                  <a:pt x="1636129" y="2759368"/>
                </a:lnTo>
                <a:lnTo>
                  <a:pt x="1655153" y="2750476"/>
                </a:lnTo>
                <a:lnTo>
                  <a:pt x="1664666" y="2747512"/>
                </a:lnTo>
                <a:lnTo>
                  <a:pt x="1664666" y="2735657"/>
                </a:lnTo>
                <a:close/>
                <a:moveTo>
                  <a:pt x="1217584" y="2720837"/>
                </a:moveTo>
                <a:lnTo>
                  <a:pt x="1233438" y="2726765"/>
                </a:lnTo>
                <a:lnTo>
                  <a:pt x="1239780" y="2738620"/>
                </a:lnTo>
                <a:lnTo>
                  <a:pt x="1211243" y="2741584"/>
                </a:lnTo>
                <a:lnTo>
                  <a:pt x="1179535" y="2753440"/>
                </a:lnTo>
                <a:lnTo>
                  <a:pt x="1176364" y="2756404"/>
                </a:lnTo>
                <a:lnTo>
                  <a:pt x="1170022" y="2750476"/>
                </a:lnTo>
                <a:lnTo>
                  <a:pt x="1170022" y="2747512"/>
                </a:lnTo>
                <a:lnTo>
                  <a:pt x="1173193" y="2738620"/>
                </a:lnTo>
                <a:lnTo>
                  <a:pt x="1195389" y="2729729"/>
                </a:lnTo>
                <a:close/>
                <a:moveTo>
                  <a:pt x="2638098" y="2717874"/>
                </a:moveTo>
                <a:lnTo>
                  <a:pt x="2628586" y="2720837"/>
                </a:lnTo>
                <a:lnTo>
                  <a:pt x="2619074" y="2729729"/>
                </a:lnTo>
                <a:lnTo>
                  <a:pt x="2622244" y="2735657"/>
                </a:lnTo>
                <a:lnTo>
                  <a:pt x="2628586" y="2741584"/>
                </a:lnTo>
                <a:lnTo>
                  <a:pt x="2644440" y="2759368"/>
                </a:lnTo>
                <a:lnTo>
                  <a:pt x="2660294" y="2780115"/>
                </a:lnTo>
                <a:lnTo>
                  <a:pt x="2682490" y="2821609"/>
                </a:lnTo>
                <a:lnTo>
                  <a:pt x="2698344" y="2871995"/>
                </a:lnTo>
                <a:lnTo>
                  <a:pt x="2698344" y="2874959"/>
                </a:lnTo>
                <a:lnTo>
                  <a:pt x="2698344" y="2877923"/>
                </a:lnTo>
                <a:lnTo>
                  <a:pt x="2704685" y="2883850"/>
                </a:lnTo>
                <a:lnTo>
                  <a:pt x="2714198" y="2883850"/>
                </a:lnTo>
                <a:lnTo>
                  <a:pt x="2723710" y="2883850"/>
                </a:lnTo>
                <a:lnTo>
                  <a:pt x="2730052" y="2877923"/>
                </a:lnTo>
                <a:lnTo>
                  <a:pt x="2730052" y="2866067"/>
                </a:lnTo>
                <a:lnTo>
                  <a:pt x="2726881" y="2860139"/>
                </a:lnTo>
                <a:lnTo>
                  <a:pt x="2714198" y="2854212"/>
                </a:lnTo>
                <a:lnTo>
                  <a:pt x="2723710" y="2842356"/>
                </a:lnTo>
                <a:lnTo>
                  <a:pt x="2723710" y="2833465"/>
                </a:lnTo>
                <a:lnTo>
                  <a:pt x="2714198" y="2821609"/>
                </a:lnTo>
                <a:lnTo>
                  <a:pt x="2704685" y="2815681"/>
                </a:lnTo>
                <a:lnTo>
                  <a:pt x="2707856" y="2800862"/>
                </a:lnTo>
                <a:lnTo>
                  <a:pt x="2707856" y="2791970"/>
                </a:lnTo>
                <a:lnTo>
                  <a:pt x="2701514" y="2780115"/>
                </a:lnTo>
                <a:lnTo>
                  <a:pt x="2679319" y="2756404"/>
                </a:lnTo>
                <a:lnTo>
                  <a:pt x="2657123" y="2729729"/>
                </a:lnTo>
                <a:lnTo>
                  <a:pt x="2647611" y="2720837"/>
                </a:lnTo>
                <a:close/>
                <a:moveTo>
                  <a:pt x="1347587" y="2717874"/>
                </a:moveTo>
                <a:lnTo>
                  <a:pt x="1350757" y="2726765"/>
                </a:lnTo>
                <a:lnTo>
                  <a:pt x="1347587" y="2732693"/>
                </a:lnTo>
                <a:lnTo>
                  <a:pt x="1334903" y="2735657"/>
                </a:lnTo>
                <a:lnTo>
                  <a:pt x="1328562" y="2735657"/>
                </a:lnTo>
                <a:lnTo>
                  <a:pt x="1328562" y="2720837"/>
                </a:lnTo>
                <a:close/>
                <a:moveTo>
                  <a:pt x="3947636" y="2708982"/>
                </a:moveTo>
                <a:lnTo>
                  <a:pt x="3938123" y="2711946"/>
                </a:lnTo>
                <a:lnTo>
                  <a:pt x="3938123" y="2720837"/>
                </a:lnTo>
                <a:lnTo>
                  <a:pt x="3941294" y="2732693"/>
                </a:lnTo>
                <a:lnTo>
                  <a:pt x="3950806" y="2735657"/>
                </a:lnTo>
                <a:lnTo>
                  <a:pt x="3960318" y="2732693"/>
                </a:lnTo>
                <a:lnTo>
                  <a:pt x="3963489" y="2720837"/>
                </a:lnTo>
                <a:lnTo>
                  <a:pt x="3969831" y="2711946"/>
                </a:lnTo>
                <a:lnTo>
                  <a:pt x="3963489" y="2711946"/>
                </a:lnTo>
                <a:lnTo>
                  <a:pt x="3957148" y="2711946"/>
                </a:lnTo>
                <a:close/>
                <a:moveTo>
                  <a:pt x="2742735" y="2708982"/>
                </a:moveTo>
                <a:lnTo>
                  <a:pt x="2723710" y="2717874"/>
                </a:lnTo>
                <a:lnTo>
                  <a:pt x="2707856" y="2726765"/>
                </a:lnTo>
                <a:lnTo>
                  <a:pt x="2698344" y="2729729"/>
                </a:lnTo>
                <a:lnTo>
                  <a:pt x="2692002" y="2738620"/>
                </a:lnTo>
                <a:lnTo>
                  <a:pt x="2701514" y="2750476"/>
                </a:lnTo>
                <a:lnTo>
                  <a:pt x="2714198" y="2753440"/>
                </a:lnTo>
                <a:lnTo>
                  <a:pt x="2736393" y="2747512"/>
                </a:lnTo>
                <a:lnTo>
                  <a:pt x="2755418" y="2735657"/>
                </a:lnTo>
                <a:lnTo>
                  <a:pt x="2768101" y="2732693"/>
                </a:lnTo>
                <a:lnTo>
                  <a:pt x="2771272" y="2720837"/>
                </a:lnTo>
                <a:lnTo>
                  <a:pt x="2758588" y="2708982"/>
                </a:lnTo>
                <a:close/>
                <a:moveTo>
                  <a:pt x="3370551" y="2706018"/>
                </a:moveTo>
                <a:lnTo>
                  <a:pt x="3367380" y="2726765"/>
                </a:lnTo>
                <a:lnTo>
                  <a:pt x="3357868" y="2741584"/>
                </a:lnTo>
                <a:lnTo>
                  <a:pt x="3357868" y="2747512"/>
                </a:lnTo>
                <a:lnTo>
                  <a:pt x="3357868" y="2753440"/>
                </a:lnTo>
                <a:lnTo>
                  <a:pt x="3364210" y="2768259"/>
                </a:lnTo>
                <a:lnTo>
                  <a:pt x="3367380" y="2777151"/>
                </a:lnTo>
                <a:lnTo>
                  <a:pt x="3370551" y="2845320"/>
                </a:lnTo>
                <a:lnTo>
                  <a:pt x="3370551" y="2916453"/>
                </a:lnTo>
                <a:lnTo>
                  <a:pt x="3370551" y="2934236"/>
                </a:lnTo>
                <a:lnTo>
                  <a:pt x="3380064" y="2940164"/>
                </a:lnTo>
                <a:lnTo>
                  <a:pt x="3386405" y="2934236"/>
                </a:lnTo>
                <a:lnTo>
                  <a:pt x="3386405" y="2916453"/>
                </a:lnTo>
                <a:lnTo>
                  <a:pt x="3383234" y="2836428"/>
                </a:lnTo>
                <a:lnTo>
                  <a:pt x="3380064" y="2753440"/>
                </a:lnTo>
                <a:lnTo>
                  <a:pt x="3380064" y="2729729"/>
                </a:lnTo>
                <a:close/>
                <a:moveTo>
                  <a:pt x="1217584" y="2706018"/>
                </a:moveTo>
                <a:lnTo>
                  <a:pt x="1195389" y="2708982"/>
                </a:lnTo>
                <a:lnTo>
                  <a:pt x="1173193" y="2708982"/>
                </a:lnTo>
                <a:lnTo>
                  <a:pt x="1173193" y="2714909"/>
                </a:lnTo>
                <a:lnTo>
                  <a:pt x="1166851" y="2717874"/>
                </a:lnTo>
                <a:lnTo>
                  <a:pt x="1160510" y="2714909"/>
                </a:lnTo>
                <a:lnTo>
                  <a:pt x="1157339" y="2708982"/>
                </a:lnTo>
                <a:lnTo>
                  <a:pt x="1138314" y="2726765"/>
                </a:lnTo>
                <a:lnTo>
                  <a:pt x="1135144" y="2750476"/>
                </a:lnTo>
                <a:lnTo>
                  <a:pt x="1135144" y="2759368"/>
                </a:lnTo>
                <a:lnTo>
                  <a:pt x="1128802" y="2768259"/>
                </a:lnTo>
                <a:lnTo>
                  <a:pt x="1125631" y="2774187"/>
                </a:lnTo>
                <a:lnTo>
                  <a:pt x="1125631" y="2780115"/>
                </a:lnTo>
                <a:lnTo>
                  <a:pt x="1131973" y="2783079"/>
                </a:lnTo>
                <a:lnTo>
                  <a:pt x="1144656" y="2783079"/>
                </a:lnTo>
                <a:lnTo>
                  <a:pt x="1189047" y="2774187"/>
                </a:lnTo>
                <a:lnTo>
                  <a:pt x="1236609" y="2762332"/>
                </a:lnTo>
                <a:lnTo>
                  <a:pt x="1239780" y="2759368"/>
                </a:lnTo>
                <a:lnTo>
                  <a:pt x="1239780" y="2753440"/>
                </a:lnTo>
                <a:lnTo>
                  <a:pt x="1239780" y="2747512"/>
                </a:lnTo>
                <a:lnTo>
                  <a:pt x="1239780" y="2738620"/>
                </a:lnTo>
                <a:lnTo>
                  <a:pt x="1242950" y="2720837"/>
                </a:lnTo>
                <a:lnTo>
                  <a:pt x="1242950" y="2708982"/>
                </a:lnTo>
                <a:lnTo>
                  <a:pt x="1227096" y="2708982"/>
                </a:lnTo>
                <a:close/>
                <a:moveTo>
                  <a:pt x="1902475" y="2697126"/>
                </a:moveTo>
                <a:lnTo>
                  <a:pt x="1816864" y="2726765"/>
                </a:lnTo>
                <a:lnTo>
                  <a:pt x="1737594" y="2759368"/>
                </a:lnTo>
                <a:lnTo>
                  <a:pt x="1699544" y="2783079"/>
                </a:lnTo>
                <a:lnTo>
                  <a:pt x="1728082" y="2818645"/>
                </a:lnTo>
                <a:lnTo>
                  <a:pt x="1756619" y="2833465"/>
                </a:lnTo>
                <a:lnTo>
                  <a:pt x="1785156" y="2830501"/>
                </a:lnTo>
                <a:lnTo>
                  <a:pt x="1804181" y="2818645"/>
                </a:lnTo>
                <a:lnTo>
                  <a:pt x="1826376" y="2809753"/>
                </a:lnTo>
                <a:lnTo>
                  <a:pt x="1877109" y="2791970"/>
                </a:lnTo>
                <a:lnTo>
                  <a:pt x="1921500" y="2771223"/>
                </a:lnTo>
                <a:lnTo>
                  <a:pt x="1934183" y="2759368"/>
                </a:lnTo>
                <a:lnTo>
                  <a:pt x="1937354" y="2747512"/>
                </a:lnTo>
                <a:lnTo>
                  <a:pt x="1927841" y="2738620"/>
                </a:lnTo>
                <a:lnTo>
                  <a:pt x="1915158" y="2735657"/>
                </a:lnTo>
                <a:lnTo>
                  <a:pt x="1921500" y="2729729"/>
                </a:lnTo>
                <a:lnTo>
                  <a:pt x="1934183" y="2720837"/>
                </a:lnTo>
                <a:lnTo>
                  <a:pt x="1940525" y="2714909"/>
                </a:lnTo>
                <a:lnTo>
                  <a:pt x="1937354" y="2708982"/>
                </a:lnTo>
                <a:lnTo>
                  <a:pt x="1921500" y="2697126"/>
                </a:lnTo>
                <a:close/>
                <a:moveTo>
                  <a:pt x="2669806" y="2694162"/>
                </a:moveTo>
                <a:lnTo>
                  <a:pt x="2660294" y="2706018"/>
                </a:lnTo>
                <a:lnTo>
                  <a:pt x="2676148" y="2717874"/>
                </a:lnTo>
                <a:lnTo>
                  <a:pt x="2692002" y="2714909"/>
                </a:lnTo>
                <a:lnTo>
                  <a:pt x="2692002" y="2706018"/>
                </a:lnTo>
                <a:lnTo>
                  <a:pt x="2685660" y="2694162"/>
                </a:lnTo>
                <a:close/>
                <a:moveTo>
                  <a:pt x="1813693" y="2694162"/>
                </a:moveTo>
                <a:lnTo>
                  <a:pt x="1769302" y="2714909"/>
                </a:lnTo>
                <a:lnTo>
                  <a:pt x="1724911" y="2732693"/>
                </a:lnTo>
                <a:lnTo>
                  <a:pt x="1705886" y="2738620"/>
                </a:lnTo>
                <a:lnTo>
                  <a:pt x="1693203" y="2753440"/>
                </a:lnTo>
                <a:lnTo>
                  <a:pt x="1661495" y="2759368"/>
                </a:lnTo>
                <a:lnTo>
                  <a:pt x="1642470" y="2780115"/>
                </a:lnTo>
                <a:lnTo>
                  <a:pt x="1648812" y="2780115"/>
                </a:lnTo>
                <a:lnTo>
                  <a:pt x="1651983" y="2780115"/>
                </a:lnTo>
                <a:lnTo>
                  <a:pt x="1655153" y="2780115"/>
                </a:lnTo>
                <a:lnTo>
                  <a:pt x="1677349" y="2771223"/>
                </a:lnTo>
                <a:lnTo>
                  <a:pt x="1693203" y="2753440"/>
                </a:lnTo>
                <a:lnTo>
                  <a:pt x="1699544" y="2756404"/>
                </a:lnTo>
                <a:lnTo>
                  <a:pt x="1705886" y="2753440"/>
                </a:lnTo>
                <a:lnTo>
                  <a:pt x="1762960" y="2732693"/>
                </a:lnTo>
                <a:lnTo>
                  <a:pt x="1816864" y="2708982"/>
                </a:lnTo>
                <a:lnTo>
                  <a:pt x="1826376" y="2706018"/>
                </a:lnTo>
                <a:lnTo>
                  <a:pt x="1832718" y="2694162"/>
                </a:lnTo>
                <a:lnTo>
                  <a:pt x="1823205" y="2694162"/>
                </a:lnTo>
                <a:close/>
                <a:moveTo>
                  <a:pt x="1433198" y="2694162"/>
                </a:moveTo>
                <a:lnTo>
                  <a:pt x="1423686" y="2706018"/>
                </a:lnTo>
                <a:lnTo>
                  <a:pt x="1411002" y="2711946"/>
                </a:lnTo>
                <a:lnTo>
                  <a:pt x="1398319" y="2720837"/>
                </a:lnTo>
                <a:lnTo>
                  <a:pt x="1385636" y="2726765"/>
                </a:lnTo>
                <a:lnTo>
                  <a:pt x="1350757" y="2750476"/>
                </a:lnTo>
                <a:lnTo>
                  <a:pt x="1319049" y="2771223"/>
                </a:lnTo>
                <a:lnTo>
                  <a:pt x="1309537" y="2777151"/>
                </a:lnTo>
                <a:lnTo>
                  <a:pt x="1303195" y="2780115"/>
                </a:lnTo>
                <a:lnTo>
                  <a:pt x="1296854" y="2791970"/>
                </a:lnTo>
                <a:lnTo>
                  <a:pt x="1284171" y="2794934"/>
                </a:lnTo>
                <a:lnTo>
                  <a:pt x="1268317" y="2809753"/>
                </a:lnTo>
                <a:lnTo>
                  <a:pt x="1249292" y="2815681"/>
                </a:lnTo>
                <a:lnTo>
                  <a:pt x="1265146" y="2800862"/>
                </a:lnTo>
                <a:lnTo>
                  <a:pt x="1281000" y="2794934"/>
                </a:lnTo>
                <a:lnTo>
                  <a:pt x="1287342" y="2783079"/>
                </a:lnTo>
                <a:lnTo>
                  <a:pt x="1300025" y="2777151"/>
                </a:lnTo>
                <a:lnTo>
                  <a:pt x="1306366" y="2771223"/>
                </a:lnTo>
                <a:lnTo>
                  <a:pt x="1312708" y="2768259"/>
                </a:lnTo>
                <a:lnTo>
                  <a:pt x="1331733" y="2753440"/>
                </a:lnTo>
                <a:lnTo>
                  <a:pt x="1347587" y="2732693"/>
                </a:lnTo>
                <a:lnTo>
                  <a:pt x="1366611" y="2732693"/>
                </a:lnTo>
                <a:lnTo>
                  <a:pt x="1379294" y="2720837"/>
                </a:lnTo>
                <a:lnTo>
                  <a:pt x="1391978" y="2714909"/>
                </a:lnTo>
                <a:lnTo>
                  <a:pt x="1401490" y="2706018"/>
                </a:lnTo>
                <a:lnTo>
                  <a:pt x="1417344" y="2697126"/>
                </a:lnTo>
                <a:close/>
                <a:moveTo>
                  <a:pt x="1997599" y="2691199"/>
                </a:moveTo>
                <a:lnTo>
                  <a:pt x="1981745" y="2694162"/>
                </a:lnTo>
                <a:lnTo>
                  <a:pt x="1969062" y="2694162"/>
                </a:lnTo>
                <a:lnTo>
                  <a:pt x="1962720" y="2697126"/>
                </a:lnTo>
                <a:lnTo>
                  <a:pt x="1962720" y="2706018"/>
                </a:lnTo>
                <a:lnTo>
                  <a:pt x="1962720" y="2711946"/>
                </a:lnTo>
                <a:lnTo>
                  <a:pt x="1965891" y="2717874"/>
                </a:lnTo>
                <a:lnTo>
                  <a:pt x="1981745" y="2726765"/>
                </a:lnTo>
                <a:lnTo>
                  <a:pt x="1969062" y="2735657"/>
                </a:lnTo>
                <a:lnTo>
                  <a:pt x="1962720" y="2738620"/>
                </a:lnTo>
                <a:lnTo>
                  <a:pt x="1959549" y="2747512"/>
                </a:lnTo>
                <a:lnTo>
                  <a:pt x="1965891" y="2753440"/>
                </a:lnTo>
                <a:lnTo>
                  <a:pt x="1975403" y="2753440"/>
                </a:lnTo>
                <a:lnTo>
                  <a:pt x="1988086" y="2750476"/>
                </a:lnTo>
                <a:lnTo>
                  <a:pt x="1997599" y="2735657"/>
                </a:lnTo>
                <a:lnTo>
                  <a:pt x="1997599" y="2714909"/>
                </a:lnTo>
                <a:close/>
                <a:moveTo>
                  <a:pt x="2466876" y="2688235"/>
                </a:moveTo>
                <a:lnTo>
                  <a:pt x="2438339" y="2691199"/>
                </a:lnTo>
                <a:lnTo>
                  <a:pt x="2387606" y="2726765"/>
                </a:lnTo>
                <a:lnTo>
                  <a:pt x="2343215" y="2759368"/>
                </a:lnTo>
                <a:lnTo>
                  <a:pt x="2362240" y="2768259"/>
                </a:lnTo>
                <a:lnTo>
                  <a:pt x="2374923" y="2777151"/>
                </a:lnTo>
                <a:lnTo>
                  <a:pt x="2400289" y="2789007"/>
                </a:lnTo>
                <a:lnTo>
                  <a:pt x="2425656" y="2797898"/>
                </a:lnTo>
                <a:lnTo>
                  <a:pt x="2482730" y="2762332"/>
                </a:lnTo>
                <a:lnTo>
                  <a:pt x="2536633" y="2732693"/>
                </a:lnTo>
                <a:lnTo>
                  <a:pt x="2549316" y="2714909"/>
                </a:lnTo>
                <a:lnTo>
                  <a:pt x="2530292" y="2708982"/>
                </a:lnTo>
                <a:lnTo>
                  <a:pt x="2511267" y="2706018"/>
                </a:lnTo>
                <a:lnTo>
                  <a:pt x="2495413" y="2691199"/>
                </a:lnTo>
                <a:close/>
                <a:moveTo>
                  <a:pt x="1718569" y="2688235"/>
                </a:moveTo>
                <a:lnTo>
                  <a:pt x="1699544" y="2694162"/>
                </a:lnTo>
                <a:lnTo>
                  <a:pt x="1683690" y="2700090"/>
                </a:lnTo>
                <a:lnTo>
                  <a:pt x="1674178" y="2708982"/>
                </a:lnTo>
                <a:lnTo>
                  <a:pt x="1674178" y="2717874"/>
                </a:lnTo>
                <a:lnTo>
                  <a:pt x="1683690" y="2732693"/>
                </a:lnTo>
                <a:lnTo>
                  <a:pt x="1699544" y="2732693"/>
                </a:lnTo>
                <a:lnTo>
                  <a:pt x="1715398" y="2720837"/>
                </a:lnTo>
                <a:lnTo>
                  <a:pt x="1728082" y="2717874"/>
                </a:lnTo>
                <a:lnTo>
                  <a:pt x="1737594" y="2711946"/>
                </a:lnTo>
                <a:lnTo>
                  <a:pt x="1743936" y="2706018"/>
                </a:lnTo>
                <a:lnTo>
                  <a:pt x="1737594" y="2691199"/>
                </a:lnTo>
                <a:close/>
                <a:moveTo>
                  <a:pt x="1166851" y="2688235"/>
                </a:moveTo>
                <a:lnTo>
                  <a:pt x="1147827" y="2691199"/>
                </a:lnTo>
                <a:lnTo>
                  <a:pt x="1128802" y="2697126"/>
                </a:lnTo>
                <a:lnTo>
                  <a:pt x="1131973" y="2706018"/>
                </a:lnTo>
                <a:lnTo>
                  <a:pt x="1131973" y="2711946"/>
                </a:lnTo>
                <a:lnTo>
                  <a:pt x="1144656" y="2706018"/>
                </a:lnTo>
                <a:lnTo>
                  <a:pt x="1154168" y="2700090"/>
                </a:lnTo>
                <a:lnTo>
                  <a:pt x="1157339" y="2694162"/>
                </a:lnTo>
                <a:close/>
                <a:moveTo>
                  <a:pt x="2707856" y="2673415"/>
                </a:moveTo>
                <a:lnTo>
                  <a:pt x="2701514" y="2676379"/>
                </a:lnTo>
                <a:lnTo>
                  <a:pt x="2704685" y="2694162"/>
                </a:lnTo>
                <a:lnTo>
                  <a:pt x="2720539" y="2700090"/>
                </a:lnTo>
                <a:lnTo>
                  <a:pt x="2730052" y="2697126"/>
                </a:lnTo>
                <a:lnTo>
                  <a:pt x="2736393" y="2691199"/>
                </a:lnTo>
                <a:lnTo>
                  <a:pt x="2730052" y="2679343"/>
                </a:lnTo>
                <a:lnTo>
                  <a:pt x="2720539" y="2673415"/>
                </a:lnTo>
                <a:close/>
                <a:moveTo>
                  <a:pt x="3941294" y="2658596"/>
                </a:moveTo>
                <a:lnTo>
                  <a:pt x="3934952" y="2664524"/>
                </a:lnTo>
                <a:lnTo>
                  <a:pt x="3934952" y="2667487"/>
                </a:lnTo>
                <a:lnTo>
                  <a:pt x="3934952" y="2673415"/>
                </a:lnTo>
                <a:lnTo>
                  <a:pt x="3938123" y="2688235"/>
                </a:lnTo>
                <a:lnTo>
                  <a:pt x="3953977" y="2685271"/>
                </a:lnTo>
                <a:lnTo>
                  <a:pt x="3953977" y="2673415"/>
                </a:lnTo>
                <a:lnTo>
                  <a:pt x="3950806" y="2664524"/>
                </a:lnTo>
                <a:close/>
                <a:moveTo>
                  <a:pt x="2638098" y="2658596"/>
                </a:moveTo>
                <a:lnTo>
                  <a:pt x="2622244" y="2664524"/>
                </a:lnTo>
                <a:lnTo>
                  <a:pt x="2612732" y="2673415"/>
                </a:lnTo>
                <a:lnTo>
                  <a:pt x="2625415" y="2685271"/>
                </a:lnTo>
                <a:lnTo>
                  <a:pt x="2641269" y="2688235"/>
                </a:lnTo>
                <a:lnTo>
                  <a:pt x="2644440" y="2673415"/>
                </a:lnTo>
                <a:close/>
                <a:moveTo>
                  <a:pt x="2343215" y="2655632"/>
                </a:moveTo>
                <a:lnTo>
                  <a:pt x="2333702" y="2664524"/>
                </a:lnTo>
                <a:lnTo>
                  <a:pt x="2295653" y="2706018"/>
                </a:lnTo>
                <a:lnTo>
                  <a:pt x="2260774" y="2747512"/>
                </a:lnTo>
                <a:lnTo>
                  <a:pt x="2282970" y="2753440"/>
                </a:lnTo>
                <a:lnTo>
                  <a:pt x="2305166" y="2750476"/>
                </a:lnTo>
                <a:lnTo>
                  <a:pt x="2359069" y="2711946"/>
                </a:lnTo>
                <a:lnTo>
                  <a:pt x="2416143" y="2667487"/>
                </a:lnTo>
                <a:lnTo>
                  <a:pt x="2384435" y="2658596"/>
                </a:lnTo>
                <a:lnTo>
                  <a:pt x="2359069" y="2655632"/>
                </a:lnTo>
                <a:close/>
                <a:moveTo>
                  <a:pt x="1962720" y="2655632"/>
                </a:moveTo>
                <a:lnTo>
                  <a:pt x="1899304" y="2670451"/>
                </a:lnTo>
                <a:lnTo>
                  <a:pt x="1839059" y="2694162"/>
                </a:lnTo>
                <a:lnTo>
                  <a:pt x="1896134" y="2685271"/>
                </a:lnTo>
                <a:lnTo>
                  <a:pt x="1946866" y="2670451"/>
                </a:lnTo>
                <a:lnTo>
                  <a:pt x="1956379" y="2664524"/>
                </a:lnTo>
                <a:close/>
                <a:moveTo>
                  <a:pt x="1807351" y="2655632"/>
                </a:moveTo>
                <a:lnTo>
                  <a:pt x="1781985" y="2658596"/>
                </a:lnTo>
                <a:lnTo>
                  <a:pt x="1756619" y="2673415"/>
                </a:lnTo>
                <a:lnTo>
                  <a:pt x="1750277" y="2685271"/>
                </a:lnTo>
                <a:lnTo>
                  <a:pt x="1756619" y="2694162"/>
                </a:lnTo>
                <a:lnTo>
                  <a:pt x="1762960" y="2700090"/>
                </a:lnTo>
                <a:lnTo>
                  <a:pt x="1772473" y="2700090"/>
                </a:lnTo>
                <a:lnTo>
                  <a:pt x="1788327" y="2694162"/>
                </a:lnTo>
                <a:lnTo>
                  <a:pt x="1804181" y="2688235"/>
                </a:lnTo>
                <a:lnTo>
                  <a:pt x="1813693" y="2679343"/>
                </a:lnTo>
                <a:lnTo>
                  <a:pt x="1816864" y="2673415"/>
                </a:lnTo>
                <a:lnTo>
                  <a:pt x="1816864" y="2658596"/>
                </a:lnTo>
                <a:close/>
                <a:moveTo>
                  <a:pt x="1319049" y="2655632"/>
                </a:moveTo>
                <a:lnTo>
                  <a:pt x="1325391" y="2658596"/>
                </a:lnTo>
                <a:lnTo>
                  <a:pt x="1325391" y="2664524"/>
                </a:lnTo>
                <a:lnTo>
                  <a:pt x="1319049" y="2667487"/>
                </a:lnTo>
                <a:lnTo>
                  <a:pt x="1300025" y="2679343"/>
                </a:lnTo>
                <a:lnTo>
                  <a:pt x="1277829" y="2670451"/>
                </a:lnTo>
                <a:lnTo>
                  <a:pt x="1296854" y="2664524"/>
                </a:lnTo>
                <a:lnTo>
                  <a:pt x="1312708" y="2658596"/>
                </a:lnTo>
                <a:close/>
                <a:moveTo>
                  <a:pt x="2178334" y="2649704"/>
                </a:moveTo>
                <a:lnTo>
                  <a:pt x="2067356" y="2664524"/>
                </a:lnTo>
                <a:lnTo>
                  <a:pt x="2051502" y="2667487"/>
                </a:lnTo>
                <a:lnTo>
                  <a:pt x="2045160" y="2676379"/>
                </a:lnTo>
                <a:lnTo>
                  <a:pt x="2041990" y="2717874"/>
                </a:lnTo>
                <a:lnTo>
                  <a:pt x="2057844" y="2759368"/>
                </a:lnTo>
                <a:lnTo>
                  <a:pt x="2026136" y="2762332"/>
                </a:lnTo>
                <a:lnTo>
                  <a:pt x="1997599" y="2777151"/>
                </a:lnTo>
                <a:lnTo>
                  <a:pt x="2108576" y="2762332"/>
                </a:lnTo>
                <a:lnTo>
                  <a:pt x="2216383" y="2759368"/>
                </a:lnTo>
                <a:lnTo>
                  <a:pt x="2156138" y="2753440"/>
                </a:lnTo>
                <a:lnTo>
                  <a:pt x="2092722" y="2750476"/>
                </a:lnTo>
                <a:lnTo>
                  <a:pt x="2111747" y="2741584"/>
                </a:lnTo>
                <a:lnTo>
                  <a:pt x="2130772" y="2738620"/>
                </a:lnTo>
                <a:lnTo>
                  <a:pt x="2175163" y="2738620"/>
                </a:lnTo>
                <a:lnTo>
                  <a:pt x="2219554" y="2738620"/>
                </a:lnTo>
                <a:lnTo>
                  <a:pt x="2225896" y="2741584"/>
                </a:lnTo>
                <a:lnTo>
                  <a:pt x="2238579" y="2735657"/>
                </a:lnTo>
                <a:lnTo>
                  <a:pt x="2267116" y="2700090"/>
                </a:lnTo>
                <a:lnTo>
                  <a:pt x="2298824" y="2667487"/>
                </a:lnTo>
                <a:lnTo>
                  <a:pt x="2305166" y="2652668"/>
                </a:lnTo>
                <a:lnTo>
                  <a:pt x="2289312" y="2649704"/>
                </a:lnTo>
                <a:close/>
                <a:moveTo>
                  <a:pt x="2489071" y="2646741"/>
                </a:moveTo>
                <a:lnTo>
                  <a:pt x="2482730" y="2652668"/>
                </a:lnTo>
                <a:lnTo>
                  <a:pt x="2485900" y="2658596"/>
                </a:lnTo>
                <a:lnTo>
                  <a:pt x="2495413" y="2664524"/>
                </a:lnTo>
                <a:lnTo>
                  <a:pt x="2508096" y="2667487"/>
                </a:lnTo>
                <a:lnTo>
                  <a:pt x="2514438" y="2673415"/>
                </a:lnTo>
                <a:lnTo>
                  <a:pt x="2530292" y="2673415"/>
                </a:lnTo>
                <a:lnTo>
                  <a:pt x="2546146" y="2685271"/>
                </a:lnTo>
                <a:lnTo>
                  <a:pt x="2562000" y="2694162"/>
                </a:lnTo>
                <a:lnTo>
                  <a:pt x="2581024" y="2706018"/>
                </a:lnTo>
                <a:lnTo>
                  <a:pt x="2596878" y="2708982"/>
                </a:lnTo>
                <a:lnTo>
                  <a:pt x="2603220" y="2697126"/>
                </a:lnTo>
                <a:lnTo>
                  <a:pt x="2606390" y="2691199"/>
                </a:lnTo>
                <a:lnTo>
                  <a:pt x="2600049" y="2688235"/>
                </a:lnTo>
                <a:lnTo>
                  <a:pt x="2577854" y="2685271"/>
                </a:lnTo>
                <a:lnTo>
                  <a:pt x="2562000" y="2667487"/>
                </a:lnTo>
                <a:lnTo>
                  <a:pt x="2536633" y="2664524"/>
                </a:lnTo>
                <a:lnTo>
                  <a:pt x="2511267" y="2649704"/>
                </a:lnTo>
                <a:lnTo>
                  <a:pt x="2508096" y="2646741"/>
                </a:lnTo>
                <a:lnTo>
                  <a:pt x="2504925" y="2646741"/>
                </a:lnTo>
                <a:close/>
                <a:moveTo>
                  <a:pt x="2771272" y="2643776"/>
                </a:moveTo>
                <a:lnTo>
                  <a:pt x="2764930" y="2646741"/>
                </a:lnTo>
                <a:lnTo>
                  <a:pt x="2755418" y="2649704"/>
                </a:lnTo>
                <a:lnTo>
                  <a:pt x="2752247" y="2658596"/>
                </a:lnTo>
                <a:lnTo>
                  <a:pt x="2742735" y="2658596"/>
                </a:lnTo>
                <a:lnTo>
                  <a:pt x="2749076" y="2673415"/>
                </a:lnTo>
                <a:lnTo>
                  <a:pt x="2764930" y="2679343"/>
                </a:lnTo>
                <a:lnTo>
                  <a:pt x="2774442" y="2679343"/>
                </a:lnTo>
                <a:lnTo>
                  <a:pt x="2777613" y="2688235"/>
                </a:lnTo>
                <a:lnTo>
                  <a:pt x="2780784" y="2706018"/>
                </a:lnTo>
                <a:lnTo>
                  <a:pt x="2796638" y="2714909"/>
                </a:lnTo>
                <a:lnTo>
                  <a:pt x="2802980" y="2726765"/>
                </a:lnTo>
                <a:lnTo>
                  <a:pt x="2812492" y="2738620"/>
                </a:lnTo>
                <a:lnTo>
                  <a:pt x="2831517" y="2774187"/>
                </a:lnTo>
                <a:lnTo>
                  <a:pt x="2841029" y="2809753"/>
                </a:lnTo>
                <a:lnTo>
                  <a:pt x="2841029" y="2812717"/>
                </a:lnTo>
                <a:lnTo>
                  <a:pt x="2853712" y="2818645"/>
                </a:lnTo>
                <a:lnTo>
                  <a:pt x="2844200" y="2830501"/>
                </a:lnTo>
                <a:lnTo>
                  <a:pt x="2841029" y="2842356"/>
                </a:lnTo>
                <a:lnTo>
                  <a:pt x="2853712" y="2854212"/>
                </a:lnTo>
                <a:lnTo>
                  <a:pt x="2879079" y="2851248"/>
                </a:lnTo>
                <a:lnTo>
                  <a:pt x="2885420" y="2818645"/>
                </a:lnTo>
                <a:lnTo>
                  <a:pt x="2885420" y="2809753"/>
                </a:lnTo>
                <a:lnTo>
                  <a:pt x="2885420" y="2797898"/>
                </a:lnTo>
                <a:lnTo>
                  <a:pt x="2882250" y="2791970"/>
                </a:lnTo>
                <a:lnTo>
                  <a:pt x="2882250" y="2783079"/>
                </a:lnTo>
                <a:lnTo>
                  <a:pt x="2875908" y="2780115"/>
                </a:lnTo>
                <a:lnTo>
                  <a:pt x="2866396" y="2777151"/>
                </a:lnTo>
                <a:lnTo>
                  <a:pt x="2834688" y="2700090"/>
                </a:lnTo>
                <a:close/>
                <a:moveTo>
                  <a:pt x="1518809" y="2643776"/>
                </a:moveTo>
                <a:lnTo>
                  <a:pt x="1525151" y="2646741"/>
                </a:lnTo>
                <a:lnTo>
                  <a:pt x="1521980" y="2649704"/>
                </a:lnTo>
                <a:lnTo>
                  <a:pt x="1515639" y="2652668"/>
                </a:lnTo>
                <a:lnTo>
                  <a:pt x="1502955" y="2664524"/>
                </a:lnTo>
                <a:lnTo>
                  <a:pt x="1487101" y="2667487"/>
                </a:lnTo>
                <a:lnTo>
                  <a:pt x="1480760" y="2673415"/>
                </a:lnTo>
                <a:lnTo>
                  <a:pt x="1474418" y="2676379"/>
                </a:lnTo>
                <a:lnTo>
                  <a:pt x="1468077" y="2676379"/>
                </a:lnTo>
                <a:lnTo>
                  <a:pt x="1461735" y="2676379"/>
                </a:lnTo>
                <a:lnTo>
                  <a:pt x="1464906" y="2673415"/>
                </a:lnTo>
                <a:lnTo>
                  <a:pt x="1468077" y="2670451"/>
                </a:lnTo>
                <a:lnTo>
                  <a:pt x="1474418" y="2664524"/>
                </a:lnTo>
                <a:lnTo>
                  <a:pt x="1480760" y="2664524"/>
                </a:lnTo>
                <a:lnTo>
                  <a:pt x="1496614" y="2652668"/>
                </a:lnTo>
                <a:lnTo>
                  <a:pt x="1509297" y="2649704"/>
                </a:lnTo>
                <a:close/>
                <a:moveTo>
                  <a:pt x="890993" y="2634885"/>
                </a:moveTo>
                <a:lnTo>
                  <a:pt x="881480" y="2649704"/>
                </a:lnTo>
                <a:lnTo>
                  <a:pt x="881480" y="2664524"/>
                </a:lnTo>
                <a:lnTo>
                  <a:pt x="890993" y="2664524"/>
                </a:lnTo>
                <a:lnTo>
                  <a:pt x="906847" y="2658596"/>
                </a:lnTo>
                <a:lnTo>
                  <a:pt x="916359" y="2667487"/>
                </a:lnTo>
                <a:lnTo>
                  <a:pt x="910017" y="2673415"/>
                </a:lnTo>
                <a:lnTo>
                  <a:pt x="897334" y="2679343"/>
                </a:lnTo>
                <a:lnTo>
                  <a:pt x="887822" y="2688235"/>
                </a:lnTo>
                <a:lnTo>
                  <a:pt x="881480" y="2685271"/>
                </a:lnTo>
                <a:lnTo>
                  <a:pt x="865626" y="2679343"/>
                </a:lnTo>
                <a:lnTo>
                  <a:pt x="859285" y="2688235"/>
                </a:lnTo>
                <a:lnTo>
                  <a:pt x="859285" y="2697126"/>
                </a:lnTo>
                <a:lnTo>
                  <a:pt x="852943" y="2706018"/>
                </a:lnTo>
                <a:lnTo>
                  <a:pt x="852943" y="2708982"/>
                </a:lnTo>
                <a:lnTo>
                  <a:pt x="852943" y="2711946"/>
                </a:lnTo>
                <a:lnTo>
                  <a:pt x="865626" y="2711946"/>
                </a:lnTo>
                <a:lnTo>
                  <a:pt x="875139" y="2714909"/>
                </a:lnTo>
                <a:lnTo>
                  <a:pt x="890993" y="2708982"/>
                </a:lnTo>
                <a:lnTo>
                  <a:pt x="910017" y="2708982"/>
                </a:lnTo>
                <a:lnTo>
                  <a:pt x="894163" y="2729729"/>
                </a:lnTo>
                <a:lnTo>
                  <a:pt x="868797" y="2732693"/>
                </a:lnTo>
                <a:lnTo>
                  <a:pt x="859285" y="2732693"/>
                </a:lnTo>
                <a:lnTo>
                  <a:pt x="849772" y="2735657"/>
                </a:lnTo>
                <a:lnTo>
                  <a:pt x="846602" y="2747512"/>
                </a:lnTo>
                <a:lnTo>
                  <a:pt x="846602" y="2759368"/>
                </a:lnTo>
                <a:lnTo>
                  <a:pt x="871968" y="2756404"/>
                </a:lnTo>
                <a:lnTo>
                  <a:pt x="897334" y="2753440"/>
                </a:lnTo>
                <a:lnTo>
                  <a:pt x="884651" y="2780115"/>
                </a:lnTo>
                <a:lnTo>
                  <a:pt x="846602" y="2774187"/>
                </a:lnTo>
                <a:lnTo>
                  <a:pt x="843431" y="2780115"/>
                </a:lnTo>
                <a:lnTo>
                  <a:pt x="837089" y="2783079"/>
                </a:lnTo>
                <a:lnTo>
                  <a:pt x="837089" y="2791970"/>
                </a:lnTo>
                <a:lnTo>
                  <a:pt x="837089" y="2800862"/>
                </a:lnTo>
                <a:lnTo>
                  <a:pt x="840260" y="2812717"/>
                </a:lnTo>
                <a:lnTo>
                  <a:pt x="843431" y="2821609"/>
                </a:lnTo>
                <a:lnTo>
                  <a:pt x="827577" y="2839392"/>
                </a:lnTo>
                <a:lnTo>
                  <a:pt x="827577" y="2854212"/>
                </a:lnTo>
                <a:lnTo>
                  <a:pt x="846602" y="2860139"/>
                </a:lnTo>
                <a:lnTo>
                  <a:pt x="865626" y="2854212"/>
                </a:lnTo>
                <a:lnTo>
                  <a:pt x="871968" y="2854212"/>
                </a:lnTo>
                <a:lnTo>
                  <a:pt x="881480" y="2860139"/>
                </a:lnTo>
                <a:lnTo>
                  <a:pt x="881480" y="2866067"/>
                </a:lnTo>
                <a:lnTo>
                  <a:pt x="871968" y="2871995"/>
                </a:lnTo>
                <a:lnTo>
                  <a:pt x="865626" y="2874959"/>
                </a:lnTo>
                <a:lnTo>
                  <a:pt x="852943" y="2877923"/>
                </a:lnTo>
                <a:lnTo>
                  <a:pt x="824406" y="2880886"/>
                </a:lnTo>
                <a:lnTo>
                  <a:pt x="808552" y="2907561"/>
                </a:lnTo>
                <a:lnTo>
                  <a:pt x="830748" y="2904598"/>
                </a:lnTo>
                <a:lnTo>
                  <a:pt x="852943" y="2901634"/>
                </a:lnTo>
                <a:lnTo>
                  <a:pt x="868797" y="2901634"/>
                </a:lnTo>
                <a:lnTo>
                  <a:pt x="875139" y="2907561"/>
                </a:lnTo>
                <a:lnTo>
                  <a:pt x="871968" y="2916453"/>
                </a:lnTo>
                <a:lnTo>
                  <a:pt x="865626" y="2922381"/>
                </a:lnTo>
                <a:lnTo>
                  <a:pt x="846602" y="2928308"/>
                </a:lnTo>
                <a:lnTo>
                  <a:pt x="827577" y="2928308"/>
                </a:lnTo>
                <a:lnTo>
                  <a:pt x="808552" y="2937200"/>
                </a:lnTo>
                <a:lnTo>
                  <a:pt x="805381" y="2949056"/>
                </a:lnTo>
                <a:lnTo>
                  <a:pt x="818064" y="2957947"/>
                </a:lnTo>
                <a:lnTo>
                  <a:pt x="830748" y="2957947"/>
                </a:lnTo>
                <a:lnTo>
                  <a:pt x="846602" y="2949056"/>
                </a:lnTo>
                <a:lnTo>
                  <a:pt x="862456" y="2957947"/>
                </a:lnTo>
                <a:lnTo>
                  <a:pt x="865626" y="2960911"/>
                </a:lnTo>
                <a:lnTo>
                  <a:pt x="862456" y="2966839"/>
                </a:lnTo>
                <a:lnTo>
                  <a:pt x="846602" y="2978694"/>
                </a:lnTo>
                <a:lnTo>
                  <a:pt x="827577" y="2981658"/>
                </a:lnTo>
                <a:lnTo>
                  <a:pt x="802210" y="2987586"/>
                </a:lnTo>
                <a:lnTo>
                  <a:pt x="805381" y="3011297"/>
                </a:lnTo>
                <a:lnTo>
                  <a:pt x="818064" y="3008333"/>
                </a:lnTo>
                <a:lnTo>
                  <a:pt x="830748" y="3005369"/>
                </a:lnTo>
                <a:lnTo>
                  <a:pt x="830748" y="3002405"/>
                </a:lnTo>
                <a:lnTo>
                  <a:pt x="837089" y="3005369"/>
                </a:lnTo>
                <a:lnTo>
                  <a:pt x="843431" y="3005369"/>
                </a:lnTo>
                <a:lnTo>
                  <a:pt x="849772" y="3005369"/>
                </a:lnTo>
                <a:lnTo>
                  <a:pt x="859285" y="3005369"/>
                </a:lnTo>
                <a:lnTo>
                  <a:pt x="862456" y="3005369"/>
                </a:lnTo>
                <a:lnTo>
                  <a:pt x="859285" y="3008333"/>
                </a:lnTo>
                <a:lnTo>
                  <a:pt x="852943" y="3008333"/>
                </a:lnTo>
                <a:lnTo>
                  <a:pt x="827577" y="3026116"/>
                </a:lnTo>
                <a:lnTo>
                  <a:pt x="799040" y="3023152"/>
                </a:lnTo>
                <a:lnTo>
                  <a:pt x="789527" y="3040936"/>
                </a:lnTo>
                <a:lnTo>
                  <a:pt x="799040" y="3058719"/>
                </a:lnTo>
                <a:lnTo>
                  <a:pt x="805381" y="3058719"/>
                </a:lnTo>
                <a:lnTo>
                  <a:pt x="811723" y="3058719"/>
                </a:lnTo>
                <a:lnTo>
                  <a:pt x="818064" y="3058719"/>
                </a:lnTo>
                <a:lnTo>
                  <a:pt x="821235" y="3058719"/>
                </a:lnTo>
                <a:lnTo>
                  <a:pt x="837089" y="3052791"/>
                </a:lnTo>
                <a:lnTo>
                  <a:pt x="846602" y="3061683"/>
                </a:lnTo>
                <a:lnTo>
                  <a:pt x="843431" y="3070574"/>
                </a:lnTo>
                <a:lnTo>
                  <a:pt x="827577" y="3079466"/>
                </a:lnTo>
                <a:lnTo>
                  <a:pt x="818064" y="3082430"/>
                </a:lnTo>
                <a:lnTo>
                  <a:pt x="805381" y="3079466"/>
                </a:lnTo>
                <a:lnTo>
                  <a:pt x="786357" y="3082430"/>
                </a:lnTo>
                <a:lnTo>
                  <a:pt x="780015" y="3100213"/>
                </a:lnTo>
                <a:lnTo>
                  <a:pt x="786357" y="3109105"/>
                </a:lnTo>
                <a:lnTo>
                  <a:pt x="799040" y="3112069"/>
                </a:lnTo>
                <a:lnTo>
                  <a:pt x="805381" y="3112069"/>
                </a:lnTo>
                <a:lnTo>
                  <a:pt x="811723" y="3109105"/>
                </a:lnTo>
                <a:lnTo>
                  <a:pt x="827577" y="3103177"/>
                </a:lnTo>
                <a:lnTo>
                  <a:pt x="846602" y="3103177"/>
                </a:lnTo>
                <a:lnTo>
                  <a:pt x="843431" y="3112069"/>
                </a:lnTo>
                <a:lnTo>
                  <a:pt x="846602" y="3126888"/>
                </a:lnTo>
                <a:lnTo>
                  <a:pt x="865626" y="3132816"/>
                </a:lnTo>
                <a:lnTo>
                  <a:pt x="875139" y="3120960"/>
                </a:lnTo>
                <a:lnTo>
                  <a:pt x="865626" y="3109105"/>
                </a:lnTo>
                <a:lnTo>
                  <a:pt x="846602" y="3103177"/>
                </a:lnTo>
                <a:lnTo>
                  <a:pt x="843431" y="3091322"/>
                </a:lnTo>
                <a:lnTo>
                  <a:pt x="846602" y="3082430"/>
                </a:lnTo>
                <a:lnTo>
                  <a:pt x="862456" y="3082430"/>
                </a:lnTo>
                <a:lnTo>
                  <a:pt x="875139" y="3094285"/>
                </a:lnTo>
                <a:lnTo>
                  <a:pt x="881480" y="3091322"/>
                </a:lnTo>
                <a:lnTo>
                  <a:pt x="884651" y="3082430"/>
                </a:lnTo>
                <a:lnTo>
                  <a:pt x="887822" y="3070574"/>
                </a:lnTo>
                <a:lnTo>
                  <a:pt x="884651" y="3061683"/>
                </a:lnTo>
                <a:lnTo>
                  <a:pt x="868797" y="3058719"/>
                </a:lnTo>
                <a:lnTo>
                  <a:pt x="859285" y="3052791"/>
                </a:lnTo>
                <a:lnTo>
                  <a:pt x="849772" y="3043900"/>
                </a:lnTo>
                <a:lnTo>
                  <a:pt x="849772" y="3037972"/>
                </a:lnTo>
                <a:lnTo>
                  <a:pt x="852943" y="3029080"/>
                </a:lnTo>
                <a:lnTo>
                  <a:pt x="865626" y="3029080"/>
                </a:lnTo>
                <a:lnTo>
                  <a:pt x="871968" y="3032044"/>
                </a:lnTo>
                <a:lnTo>
                  <a:pt x="884651" y="3040936"/>
                </a:lnTo>
                <a:lnTo>
                  <a:pt x="890993" y="3037972"/>
                </a:lnTo>
                <a:lnTo>
                  <a:pt x="894163" y="3029080"/>
                </a:lnTo>
                <a:lnTo>
                  <a:pt x="894163" y="3020189"/>
                </a:lnTo>
                <a:lnTo>
                  <a:pt x="881480" y="3008333"/>
                </a:lnTo>
                <a:lnTo>
                  <a:pt x="865626" y="3005369"/>
                </a:lnTo>
                <a:lnTo>
                  <a:pt x="862456" y="3002405"/>
                </a:lnTo>
                <a:lnTo>
                  <a:pt x="862456" y="2996478"/>
                </a:lnTo>
                <a:lnTo>
                  <a:pt x="859285" y="2990550"/>
                </a:lnTo>
                <a:lnTo>
                  <a:pt x="862456" y="2984622"/>
                </a:lnTo>
                <a:lnTo>
                  <a:pt x="868797" y="2978694"/>
                </a:lnTo>
                <a:lnTo>
                  <a:pt x="881480" y="2981658"/>
                </a:lnTo>
                <a:lnTo>
                  <a:pt x="887822" y="2987586"/>
                </a:lnTo>
                <a:lnTo>
                  <a:pt x="897334" y="2987586"/>
                </a:lnTo>
                <a:lnTo>
                  <a:pt x="903676" y="2981658"/>
                </a:lnTo>
                <a:lnTo>
                  <a:pt x="906847" y="2966839"/>
                </a:lnTo>
                <a:lnTo>
                  <a:pt x="897334" y="2960911"/>
                </a:lnTo>
                <a:lnTo>
                  <a:pt x="890993" y="2960911"/>
                </a:lnTo>
                <a:lnTo>
                  <a:pt x="871968" y="2954983"/>
                </a:lnTo>
                <a:lnTo>
                  <a:pt x="868797" y="2940164"/>
                </a:lnTo>
                <a:lnTo>
                  <a:pt x="875139" y="2928308"/>
                </a:lnTo>
                <a:lnTo>
                  <a:pt x="887822" y="2928308"/>
                </a:lnTo>
                <a:lnTo>
                  <a:pt x="903676" y="2925345"/>
                </a:lnTo>
                <a:lnTo>
                  <a:pt x="910017" y="2916453"/>
                </a:lnTo>
                <a:lnTo>
                  <a:pt x="906847" y="2904598"/>
                </a:lnTo>
                <a:lnTo>
                  <a:pt x="894163" y="2904598"/>
                </a:lnTo>
                <a:lnTo>
                  <a:pt x="881480" y="2898670"/>
                </a:lnTo>
                <a:lnTo>
                  <a:pt x="881480" y="2883850"/>
                </a:lnTo>
                <a:lnTo>
                  <a:pt x="890993" y="2877923"/>
                </a:lnTo>
                <a:lnTo>
                  <a:pt x="903676" y="2883850"/>
                </a:lnTo>
                <a:lnTo>
                  <a:pt x="913188" y="2886814"/>
                </a:lnTo>
                <a:lnTo>
                  <a:pt x="919530" y="2877923"/>
                </a:lnTo>
                <a:lnTo>
                  <a:pt x="919530" y="2863103"/>
                </a:lnTo>
                <a:lnTo>
                  <a:pt x="906847" y="2857175"/>
                </a:lnTo>
                <a:lnTo>
                  <a:pt x="890993" y="2854212"/>
                </a:lnTo>
                <a:lnTo>
                  <a:pt x="887822" y="2839392"/>
                </a:lnTo>
                <a:lnTo>
                  <a:pt x="887822" y="2836428"/>
                </a:lnTo>
                <a:lnTo>
                  <a:pt x="890993" y="2830501"/>
                </a:lnTo>
                <a:lnTo>
                  <a:pt x="897334" y="2830501"/>
                </a:lnTo>
                <a:lnTo>
                  <a:pt x="910017" y="2833465"/>
                </a:lnTo>
                <a:lnTo>
                  <a:pt x="916359" y="2839392"/>
                </a:lnTo>
                <a:lnTo>
                  <a:pt x="925871" y="2839392"/>
                </a:lnTo>
                <a:lnTo>
                  <a:pt x="929042" y="2830501"/>
                </a:lnTo>
                <a:lnTo>
                  <a:pt x="929042" y="2818645"/>
                </a:lnTo>
                <a:lnTo>
                  <a:pt x="925871" y="2812717"/>
                </a:lnTo>
                <a:lnTo>
                  <a:pt x="913188" y="2809753"/>
                </a:lnTo>
                <a:lnTo>
                  <a:pt x="903676" y="2803826"/>
                </a:lnTo>
                <a:lnTo>
                  <a:pt x="894163" y="2791970"/>
                </a:lnTo>
                <a:lnTo>
                  <a:pt x="894163" y="2783079"/>
                </a:lnTo>
                <a:lnTo>
                  <a:pt x="897334" y="2780115"/>
                </a:lnTo>
                <a:lnTo>
                  <a:pt x="910017" y="2780115"/>
                </a:lnTo>
                <a:lnTo>
                  <a:pt x="919530" y="2789007"/>
                </a:lnTo>
                <a:lnTo>
                  <a:pt x="925871" y="2791970"/>
                </a:lnTo>
                <a:lnTo>
                  <a:pt x="929042" y="2791970"/>
                </a:lnTo>
                <a:lnTo>
                  <a:pt x="935384" y="2777151"/>
                </a:lnTo>
                <a:lnTo>
                  <a:pt x="938555" y="2762332"/>
                </a:lnTo>
                <a:lnTo>
                  <a:pt x="919530" y="2759368"/>
                </a:lnTo>
                <a:lnTo>
                  <a:pt x="897334" y="2753440"/>
                </a:lnTo>
                <a:lnTo>
                  <a:pt x="906847" y="2732693"/>
                </a:lnTo>
                <a:lnTo>
                  <a:pt x="929042" y="2738620"/>
                </a:lnTo>
                <a:lnTo>
                  <a:pt x="935384" y="2741584"/>
                </a:lnTo>
                <a:lnTo>
                  <a:pt x="948067" y="2735657"/>
                </a:lnTo>
                <a:lnTo>
                  <a:pt x="948067" y="2726765"/>
                </a:lnTo>
                <a:lnTo>
                  <a:pt x="941725" y="2717874"/>
                </a:lnTo>
                <a:lnTo>
                  <a:pt x="929042" y="2711946"/>
                </a:lnTo>
                <a:lnTo>
                  <a:pt x="910017" y="2708982"/>
                </a:lnTo>
                <a:lnTo>
                  <a:pt x="916359" y="2688235"/>
                </a:lnTo>
                <a:lnTo>
                  <a:pt x="948067" y="2694162"/>
                </a:lnTo>
                <a:lnTo>
                  <a:pt x="951238" y="2676379"/>
                </a:lnTo>
                <a:lnTo>
                  <a:pt x="935384" y="2667487"/>
                </a:lnTo>
                <a:lnTo>
                  <a:pt x="925871" y="2664524"/>
                </a:lnTo>
                <a:lnTo>
                  <a:pt x="916359" y="2649704"/>
                </a:lnTo>
                <a:lnTo>
                  <a:pt x="919530" y="2637849"/>
                </a:lnTo>
                <a:lnTo>
                  <a:pt x="910017" y="2634885"/>
                </a:lnTo>
                <a:close/>
                <a:moveTo>
                  <a:pt x="1883450" y="2628957"/>
                </a:moveTo>
                <a:lnTo>
                  <a:pt x="1861255" y="2631921"/>
                </a:lnTo>
                <a:lnTo>
                  <a:pt x="1839059" y="2643776"/>
                </a:lnTo>
                <a:lnTo>
                  <a:pt x="1832718" y="2652668"/>
                </a:lnTo>
                <a:lnTo>
                  <a:pt x="1835888" y="2667487"/>
                </a:lnTo>
                <a:lnTo>
                  <a:pt x="1845401" y="2673415"/>
                </a:lnTo>
                <a:lnTo>
                  <a:pt x="1854913" y="2670451"/>
                </a:lnTo>
                <a:lnTo>
                  <a:pt x="1870767" y="2664524"/>
                </a:lnTo>
                <a:lnTo>
                  <a:pt x="1883450" y="2658596"/>
                </a:lnTo>
                <a:lnTo>
                  <a:pt x="1896134" y="2655632"/>
                </a:lnTo>
                <a:lnTo>
                  <a:pt x="1899304" y="2643776"/>
                </a:lnTo>
                <a:lnTo>
                  <a:pt x="1896134" y="2628957"/>
                </a:lnTo>
                <a:close/>
                <a:moveTo>
                  <a:pt x="2625415" y="2617102"/>
                </a:moveTo>
                <a:lnTo>
                  <a:pt x="2593708" y="2625993"/>
                </a:lnTo>
                <a:lnTo>
                  <a:pt x="2568341" y="2646741"/>
                </a:lnTo>
                <a:lnTo>
                  <a:pt x="2568341" y="2649704"/>
                </a:lnTo>
                <a:lnTo>
                  <a:pt x="2574683" y="2655632"/>
                </a:lnTo>
                <a:lnTo>
                  <a:pt x="2584195" y="2658596"/>
                </a:lnTo>
                <a:lnTo>
                  <a:pt x="2600049" y="2664524"/>
                </a:lnTo>
                <a:lnTo>
                  <a:pt x="2622244" y="2649704"/>
                </a:lnTo>
                <a:lnTo>
                  <a:pt x="2647611" y="2631921"/>
                </a:lnTo>
                <a:lnTo>
                  <a:pt x="2638098" y="2623029"/>
                </a:lnTo>
                <a:close/>
                <a:moveTo>
                  <a:pt x="2381264" y="2617102"/>
                </a:moveTo>
                <a:lnTo>
                  <a:pt x="2371752" y="2623029"/>
                </a:lnTo>
                <a:lnTo>
                  <a:pt x="2371752" y="2631921"/>
                </a:lnTo>
                <a:lnTo>
                  <a:pt x="2378094" y="2637849"/>
                </a:lnTo>
                <a:lnTo>
                  <a:pt x="2406631" y="2646741"/>
                </a:lnTo>
                <a:lnTo>
                  <a:pt x="2438339" y="2649704"/>
                </a:lnTo>
                <a:lnTo>
                  <a:pt x="2447851" y="2646741"/>
                </a:lnTo>
                <a:lnTo>
                  <a:pt x="2457364" y="2637849"/>
                </a:lnTo>
                <a:lnTo>
                  <a:pt x="2447851" y="2628957"/>
                </a:lnTo>
                <a:lnTo>
                  <a:pt x="2438339" y="2628957"/>
                </a:lnTo>
                <a:lnTo>
                  <a:pt x="2419314" y="2628957"/>
                </a:lnTo>
                <a:lnTo>
                  <a:pt x="2397118" y="2623029"/>
                </a:lnTo>
                <a:close/>
                <a:moveTo>
                  <a:pt x="3941294" y="2611174"/>
                </a:moveTo>
                <a:lnTo>
                  <a:pt x="3928611" y="2623029"/>
                </a:lnTo>
                <a:lnTo>
                  <a:pt x="3928611" y="2631921"/>
                </a:lnTo>
                <a:lnTo>
                  <a:pt x="3931782" y="2637849"/>
                </a:lnTo>
                <a:lnTo>
                  <a:pt x="3947636" y="2637849"/>
                </a:lnTo>
                <a:lnTo>
                  <a:pt x="3957148" y="2631921"/>
                </a:lnTo>
                <a:lnTo>
                  <a:pt x="3957148" y="2623029"/>
                </a:lnTo>
                <a:lnTo>
                  <a:pt x="3957148" y="2614138"/>
                </a:lnTo>
                <a:close/>
                <a:moveTo>
                  <a:pt x="1962720" y="2605246"/>
                </a:moveTo>
                <a:lnTo>
                  <a:pt x="1956379" y="2608210"/>
                </a:lnTo>
                <a:lnTo>
                  <a:pt x="1940525" y="2611174"/>
                </a:lnTo>
                <a:lnTo>
                  <a:pt x="1927841" y="2614138"/>
                </a:lnTo>
                <a:lnTo>
                  <a:pt x="1915158" y="2623029"/>
                </a:lnTo>
                <a:lnTo>
                  <a:pt x="1915158" y="2637849"/>
                </a:lnTo>
                <a:lnTo>
                  <a:pt x="1921500" y="2649704"/>
                </a:lnTo>
                <a:lnTo>
                  <a:pt x="1937354" y="2646741"/>
                </a:lnTo>
                <a:lnTo>
                  <a:pt x="1946866" y="2643776"/>
                </a:lnTo>
                <a:lnTo>
                  <a:pt x="1962720" y="2643776"/>
                </a:lnTo>
                <a:lnTo>
                  <a:pt x="1965891" y="2634885"/>
                </a:lnTo>
                <a:lnTo>
                  <a:pt x="1975403" y="2628957"/>
                </a:lnTo>
                <a:lnTo>
                  <a:pt x="1959549" y="2628957"/>
                </a:lnTo>
                <a:lnTo>
                  <a:pt x="1946866" y="2631921"/>
                </a:lnTo>
                <a:lnTo>
                  <a:pt x="1937354" y="2634885"/>
                </a:lnTo>
                <a:lnTo>
                  <a:pt x="1927841" y="2628957"/>
                </a:lnTo>
                <a:lnTo>
                  <a:pt x="1934183" y="2617102"/>
                </a:lnTo>
                <a:lnTo>
                  <a:pt x="1943695" y="2617102"/>
                </a:lnTo>
                <a:lnTo>
                  <a:pt x="1950037" y="2614138"/>
                </a:lnTo>
                <a:lnTo>
                  <a:pt x="1962720" y="2614138"/>
                </a:lnTo>
                <a:lnTo>
                  <a:pt x="1962720" y="2611174"/>
                </a:lnTo>
                <a:lnTo>
                  <a:pt x="1965891" y="2611174"/>
                </a:lnTo>
                <a:close/>
                <a:moveTo>
                  <a:pt x="2546146" y="2602282"/>
                </a:moveTo>
                <a:lnTo>
                  <a:pt x="2514438" y="2631921"/>
                </a:lnTo>
                <a:lnTo>
                  <a:pt x="2549316" y="2634885"/>
                </a:lnTo>
                <a:lnTo>
                  <a:pt x="2590537" y="2608210"/>
                </a:lnTo>
                <a:close/>
                <a:moveTo>
                  <a:pt x="2317848" y="2584499"/>
                </a:moveTo>
                <a:lnTo>
                  <a:pt x="2311507" y="2596354"/>
                </a:lnTo>
                <a:lnTo>
                  <a:pt x="2327361" y="2602282"/>
                </a:lnTo>
                <a:lnTo>
                  <a:pt x="2336873" y="2605246"/>
                </a:lnTo>
                <a:lnTo>
                  <a:pt x="2343215" y="2605246"/>
                </a:lnTo>
                <a:lnTo>
                  <a:pt x="2355898" y="2593391"/>
                </a:lnTo>
                <a:lnTo>
                  <a:pt x="2343215" y="2587463"/>
                </a:lnTo>
                <a:lnTo>
                  <a:pt x="2333702" y="2584499"/>
                </a:lnTo>
                <a:close/>
                <a:moveTo>
                  <a:pt x="2054673" y="2584499"/>
                </a:moveTo>
                <a:lnTo>
                  <a:pt x="2045160" y="2590427"/>
                </a:lnTo>
                <a:lnTo>
                  <a:pt x="2045160" y="2593391"/>
                </a:lnTo>
                <a:lnTo>
                  <a:pt x="2045160" y="2596354"/>
                </a:lnTo>
                <a:lnTo>
                  <a:pt x="2051502" y="2608210"/>
                </a:lnTo>
                <a:lnTo>
                  <a:pt x="2035648" y="2614138"/>
                </a:lnTo>
                <a:lnTo>
                  <a:pt x="2022965" y="2614138"/>
                </a:lnTo>
                <a:lnTo>
                  <a:pt x="2007111" y="2623029"/>
                </a:lnTo>
                <a:lnTo>
                  <a:pt x="2019794" y="2631921"/>
                </a:lnTo>
                <a:lnTo>
                  <a:pt x="2010282" y="2646741"/>
                </a:lnTo>
                <a:lnTo>
                  <a:pt x="2032477" y="2649704"/>
                </a:lnTo>
                <a:lnTo>
                  <a:pt x="2051502" y="2649704"/>
                </a:lnTo>
                <a:lnTo>
                  <a:pt x="2054673" y="2649704"/>
                </a:lnTo>
                <a:lnTo>
                  <a:pt x="2133943" y="2634885"/>
                </a:lnTo>
                <a:lnTo>
                  <a:pt x="2210042" y="2631921"/>
                </a:lnTo>
                <a:lnTo>
                  <a:pt x="2244920" y="2628957"/>
                </a:lnTo>
                <a:lnTo>
                  <a:pt x="2282970" y="2631921"/>
                </a:lnTo>
                <a:lnTo>
                  <a:pt x="2289312" y="2631921"/>
                </a:lnTo>
                <a:lnTo>
                  <a:pt x="2295653" y="2631921"/>
                </a:lnTo>
                <a:lnTo>
                  <a:pt x="2305166" y="2628957"/>
                </a:lnTo>
                <a:lnTo>
                  <a:pt x="2308336" y="2631921"/>
                </a:lnTo>
                <a:lnTo>
                  <a:pt x="2314678" y="2631921"/>
                </a:lnTo>
                <a:lnTo>
                  <a:pt x="2321020" y="2631921"/>
                </a:lnTo>
                <a:lnTo>
                  <a:pt x="2327361" y="2625993"/>
                </a:lnTo>
                <a:lnTo>
                  <a:pt x="2330532" y="2617102"/>
                </a:lnTo>
                <a:lnTo>
                  <a:pt x="2289312" y="2614138"/>
                </a:lnTo>
                <a:lnTo>
                  <a:pt x="2251262" y="2614138"/>
                </a:lnTo>
                <a:lnTo>
                  <a:pt x="2178334" y="2617102"/>
                </a:lnTo>
                <a:lnTo>
                  <a:pt x="2102235" y="2625993"/>
                </a:lnTo>
                <a:lnTo>
                  <a:pt x="2076868" y="2631921"/>
                </a:lnTo>
                <a:lnTo>
                  <a:pt x="2051502" y="2631921"/>
                </a:lnTo>
                <a:lnTo>
                  <a:pt x="2045160" y="2631921"/>
                </a:lnTo>
                <a:lnTo>
                  <a:pt x="2041990" y="2628957"/>
                </a:lnTo>
                <a:lnTo>
                  <a:pt x="2041990" y="2623029"/>
                </a:lnTo>
                <a:lnTo>
                  <a:pt x="2051502" y="2617102"/>
                </a:lnTo>
                <a:lnTo>
                  <a:pt x="2067356" y="2608210"/>
                </a:lnTo>
                <a:lnTo>
                  <a:pt x="2067356" y="2590427"/>
                </a:lnTo>
                <a:close/>
                <a:moveTo>
                  <a:pt x="2485900" y="2581535"/>
                </a:moveTo>
                <a:lnTo>
                  <a:pt x="2457364" y="2602282"/>
                </a:lnTo>
                <a:lnTo>
                  <a:pt x="2447851" y="2608210"/>
                </a:lnTo>
                <a:lnTo>
                  <a:pt x="2447851" y="2614138"/>
                </a:lnTo>
                <a:lnTo>
                  <a:pt x="2457364" y="2617102"/>
                </a:lnTo>
                <a:lnTo>
                  <a:pt x="2460534" y="2617102"/>
                </a:lnTo>
                <a:lnTo>
                  <a:pt x="2495413" y="2611174"/>
                </a:lnTo>
                <a:lnTo>
                  <a:pt x="2527121" y="2587463"/>
                </a:lnTo>
                <a:close/>
                <a:moveTo>
                  <a:pt x="1950037" y="2575608"/>
                </a:moveTo>
                <a:lnTo>
                  <a:pt x="1918329" y="2587463"/>
                </a:lnTo>
                <a:lnTo>
                  <a:pt x="1880280" y="2596354"/>
                </a:lnTo>
                <a:lnTo>
                  <a:pt x="1759789" y="2637849"/>
                </a:lnTo>
                <a:lnTo>
                  <a:pt x="1636129" y="2691199"/>
                </a:lnTo>
                <a:lnTo>
                  <a:pt x="1613933" y="2700090"/>
                </a:lnTo>
                <a:lnTo>
                  <a:pt x="1591738" y="2711946"/>
                </a:lnTo>
                <a:lnTo>
                  <a:pt x="1588567" y="2714909"/>
                </a:lnTo>
                <a:lnTo>
                  <a:pt x="1585396" y="2720837"/>
                </a:lnTo>
                <a:lnTo>
                  <a:pt x="1588567" y="2726765"/>
                </a:lnTo>
                <a:lnTo>
                  <a:pt x="1591738" y="2726765"/>
                </a:lnTo>
                <a:lnTo>
                  <a:pt x="1620275" y="2717874"/>
                </a:lnTo>
                <a:lnTo>
                  <a:pt x="1639299" y="2694162"/>
                </a:lnTo>
                <a:lnTo>
                  <a:pt x="1661495" y="2694162"/>
                </a:lnTo>
                <a:lnTo>
                  <a:pt x="1683690" y="2688235"/>
                </a:lnTo>
                <a:lnTo>
                  <a:pt x="1747106" y="2655632"/>
                </a:lnTo>
                <a:lnTo>
                  <a:pt x="1816864" y="2631921"/>
                </a:lnTo>
                <a:lnTo>
                  <a:pt x="1877109" y="2611174"/>
                </a:lnTo>
                <a:lnTo>
                  <a:pt x="1940525" y="2596354"/>
                </a:lnTo>
                <a:lnTo>
                  <a:pt x="1950037" y="2596354"/>
                </a:lnTo>
                <a:lnTo>
                  <a:pt x="1959549" y="2593391"/>
                </a:lnTo>
                <a:lnTo>
                  <a:pt x="1965891" y="2590427"/>
                </a:lnTo>
                <a:lnTo>
                  <a:pt x="1965891" y="2584499"/>
                </a:lnTo>
                <a:lnTo>
                  <a:pt x="1962720" y="2575608"/>
                </a:lnTo>
                <a:close/>
                <a:moveTo>
                  <a:pt x="2114918" y="2572643"/>
                </a:moveTo>
                <a:lnTo>
                  <a:pt x="2102235" y="2575608"/>
                </a:lnTo>
                <a:lnTo>
                  <a:pt x="2095893" y="2581535"/>
                </a:lnTo>
                <a:lnTo>
                  <a:pt x="2080039" y="2590427"/>
                </a:lnTo>
                <a:lnTo>
                  <a:pt x="2080039" y="2608210"/>
                </a:lnTo>
                <a:lnTo>
                  <a:pt x="2089552" y="2614138"/>
                </a:lnTo>
                <a:lnTo>
                  <a:pt x="2102235" y="2614138"/>
                </a:lnTo>
                <a:lnTo>
                  <a:pt x="2111747" y="2611174"/>
                </a:lnTo>
                <a:lnTo>
                  <a:pt x="2118089" y="2611174"/>
                </a:lnTo>
                <a:lnTo>
                  <a:pt x="2143455" y="2602282"/>
                </a:lnTo>
                <a:lnTo>
                  <a:pt x="2146626" y="2581535"/>
                </a:lnTo>
                <a:lnTo>
                  <a:pt x="2137114" y="2572643"/>
                </a:lnTo>
                <a:close/>
                <a:moveTo>
                  <a:pt x="2435168" y="2566716"/>
                </a:moveTo>
                <a:lnTo>
                  <a:pt x="2409802" y="2572643"/>
                </a:lnTo>
                <a:lnTo>
                  <a:pt x="2409802" y="2575608"/>
                </a:lnTo>
                <a:lnTo>
                  <a:pt x="2409802" y="2581535"/>
                </a:lnTo>
                <a:lnTo>
                  <a:pt x="2428826" y="2584499"/>
                </a:lnTo>
                <a:lnTo>
                  <a:pt x="2438339" y="2596354"/>
                </a:lnTo>
                <a:lnTo>
                  <a:pt x="2409802" y="2596354"/>
                </a:lnTo>
                <a:lnTo>
                  <a:pt x="2381264" y="2605246"/>
                </a:lnTo>
                <a:lnTo>
                  <a:pt x="2409802" y="2614138"/>
                </a:lnTo>
                <a:lnTo>
                  <a:pt x="2438339" y="2596354"/>
                </a:lnTo>
                <a:lnTo>
                  <a:pt x="2447851" y="2590427"/>
                </a:lnTo>
                <a:lnTo>
                  <a:pt x="2457364" y="2584499"/>
                </a:lnTo>
                <a:lnTo>
                  <a:pt x="2460534" y="2575608"/>
                </a:lnTo>
                <a:lnTo>
                  <a:pt x="2451022" y="2572643"/>
                </a:lnTo>
                <a:close/>
                <a:moveTo>
                  <a:pt x="2206871" y="2566716"/>
                </a:moveTo>
                <a:lnTo>
                  <a:pt x="2181504" y="2569680"/>
                </a:lnTo>
                <a:lnTo>
                  <a:pt x="2162480" y="2581535"/>
                </a:lnTo>
                <a:lnTo>
                  <a:pt x="2159309" y="2596354"/>
                </a:lnTo>
                <a:lnTo>
                  <a:pt x="2165650" y="2605246"/>
                </a:lnTo>
                <a:lnTo>
                  <a:pt x="2181504" y="2605246"/>
                </a:lnTo>
                <a:lnTo>
                  <a:pt x="2216383" y="2596354"/>
                </a:lnTo>
                <a:lnTo>
                  <a:pt x="2229066" y="2566716"/>
                </a:lnTo>
                <a:close/>
                <a:moveTo>
                  <a:pt x="919530" y="2566716"/>
                </a:moveTo>
                <a:lnTo>
                  <a:pt x="897334" y="2569680"/>
                </a:lnTo>
                <a:lnTo>
                  <a:pt x="887822" y="2587463"/>
                </a:lnTo>
                <a:lnTo>
                  <a:pt x="881480" y="2593391"/>
                </a:lnTo>
                <a:lnTo>
                  <a:pt x="875139" y="2596354"/>
                </a:lnTo>
                <a:lnTo>
                  <a:pt x="852943" y="2623029"/>
                </a:lnTo>
                <a:lnTo>
                  <a:pt x="843431" y="2649704"/>
                </a:lnTo>
                <a:lnTo>
                  <a:pt x="881480" y="2614138"/>
                </a:lnTo>
                <a:lnTo>
                  <a:pt x="929042" y="2596354"/>
                </a:lnTo>
                <a:lnTo>
                  <a:pt x="929042" y="2581535"/>
                </a:lnTo>
                <a:close/>
                <a:moveTo>
                  <a:pt x="2606390" y="2560788"/>
                </a:moveTo>
                <a:lnTo>
                  <a:pt x="2584195" y="2563752"/>
                </a:lnTo>
                <a:lnTo>
                  <a:pt x="2577854" y="2575608"/>
                </a:lnTo>
                <a:lnTo>
                  <a:pt x="2590537" y="2587463"/>
                </a:lnTo>
                <a:lnTo>
                  <a:pt x="2603220" y="2590427"/>
                </a:lnTo>
                <a:lnTo>
                  <a:pt x="2619074" y="2587463"/>
                </a:lnTo>
                <a:lnTo>
                  <a:pt x="2634928" y="2602282"/>
                </a:lnTo>
                <a:lnTo>
                  <a:pt x="2660294" y="2611174"/>
                </a:lnTo>
                <a:lnTo>
                  <a:pt x="2685660" y="2623029"/>
                </a:lnTo>
                <a:lnTo>
                  <a:pt x="2714198" y="2637849"/>
                </a:lnTo>
                <a:lnTo>
                  <a:pt x="2742735" y="2623029"/>
                </a:lnTo>
                <a:lnTo>
                  <a:pt x="2707856" y="2605246"/>
                </a:lnTo>
                <a:lnTo>
                  <a:pt x="2669806" y="2587463"/>
                </a:lnTo>
                <a:lnTo>
                  <a:pt x="2638098" y="2575608"/>
                </a:lnTo>
                <a:close/>
                <a:moveTo>
                  <a:pt x="2263945" y="2560788"/>
                </a:moveTo>
                <a:lnTo>
                  <a:pt x="2244920" y="2572643"/>
                </a:lnTo>
                <a:lnTo>
                  <a:pt x="2238579" y="2593391"/>
                </a:lnTo>
                <a:lnTo>
                  <a:pt x="2248091" y="2602282"/>
                </a:lnTo>
                <a:lnTo>
                  <a:pt x="2260774" y="2602282"/>
                </a:lnTo>
                <a:lnTo>
                  <a:pt x="2267116" y="2602282"/>
                </a:lnTo>
                <a:lnTo>
                  <a:pt x="2270287" y="2602282"/>
                </a:lnTo>
                <a:lnTo>
                  <a:pt x="2298824" y="2587463"/>
                </a:lnTo>
                <a:lnTo>
                  <a:pt x="2311507" y="2566716"/>
                </a:lnTo>
                <a:lnTo>
                  <a:pt x="2292482" y="2560788"/>
                </a:lnTo>
                <a:lnTo>
                  <a:pt x="2270287" y="2560788"/>
                </a:lnTo>
                <a:lnTo>
                  <a:pt x="2267116" y="2560788"/>
                </a:lnTo>
                <a:close/>
                <a:moveTo>
                  <a:pt x="1680520" y="2543005"/>
                </a:moveTo>
                <a:lnTo>
                  <a:pt x="1702715" y="2545969"/>
                </a:lnTo>
                <a:lnTo>
                  <a:pt x="1636129" y="2572643"/>
                </a:lnTo>
                <a:lnTo>
                  <a:pt x="1569542" y="2596354"/>
                </a:lnTo>
                <a:lnTo>
                  <a:pt x="1560030" y="2608210"/>
                </a:lnTo>
                <a:lnTo>
                  <a:pt x="1544176" y="2614138"/>
                </a:lnTo>
                <a:lnTo>
                  <a:pt x="1461735" y="2655632"/>
                </a:lnTo>
                <a:lnTo>
                  <a:pt x="1379294" y="2700090"/>
                </a:lnTo>
                <a:lnTo>
                  <a:pt x="1357099" y="2706018"/>
                </a:lnTo>
                <a:lnTo>
                  <a:pt x="1331733" y="2706018"/>
                </a:lnTo>
                <a:lnTo>
                  <a:pt x="1322220" y="2694162"/>
                </a:lnTo>
                <a:lnTo>
                  <a:pt x="1325391" y="2679343"/>
                </a:lnTo>
                <a:lnTo>
                  <a:pt x="1344416" y="2658596"/>
                </a:lnTo>
                <a:lnTo>
                  <a:pt x="1369782" y="2649704"/>
                </a:lnTo>
                <a:lnTo>
                  <a:pt x="1366611" y="2646741"/>
                </a:lnTo>
                <a:lnTo>
                  <a:pt x="1366611" y="2643776"/>
                </a:lnTo>
                <a:lnTo>
                  <a:pt x="1303195" y="2655632"/>
                </a:lnTo>
                <a:lnTo>
                  <a:pt x="1239780" y="2670451"/>
                </a:lnTo>
                <a:lnTo>
                  <a:pt x="1227096" y="2673415"/>
                </a:lnTo>
                <a:lnTo>
                  <a:pt x="1214413" y="2673415"/>
                </a:lnTo>
                <a:lnTo>
                  <a:pt x="1223926" y="2676379"/>
                </a:lnTo>
                <a:lnTo>
                  <a:pt x="1236609" y="2679343"/>
                </a:lnTo>
                <a:lnTo>
                  <a:pt x="1277829" y="2679343"/>
                </a:lnTo>
                <a:lnTo>
                  <a:pt x="1306366" y="2706018"/>
                </a:lnTo>
                <a:lnTo>
                  <a:pt x="1306366" y="2711946"/>
                </a:lnTo>
                <a:lnTo>
                  <a:pt x="1300025" y="2708982"/>
                </a:lnTo>
                <a:lnTo>
                  <a:pt x="1300025" y="2714909"/>
                </a:lnTo>
                <a:lnTo>
                  <a:pt x="1300025" y="2717874"/>
                </a:lnTo>
                <a:lnTo>
                  <a:pt x="1306366" y="2735657"/>
                </a:lnTo>
                <a:lnTo>
                  <a:pt x="1296854" y="2750476"/>
                </a:lnTo>
                <a:lnTo>
                  <a:pt x="1287342" y="2768259"/>
                </a:lnTo>
                <a:lnTo>
                  <a:pt x="1268317" y="2780115"/>
                </a:lnTo>
                <a:lnTo>
                  <a:pt x="1261975" y="2783079"/>
                </a:lnTo>
                <a:lnTo>
                  <a:pt x="1258804" y="2791970"/>
                </a:lnTo>
                <a:lnTo>
                  <a:pt x="1239780" y="2797898"/>
                </a:lnTo>
                <a:lnTo>
                  <a:pt x="1220755" y="2800862"/>
                </a:lnTo>
                <a:lnTo>
                  <a:pt x="1217584" y="2803826"/>
                </a:lnTo>
                <a:lnTo>
                  <a:pt x="1214413" y="2803826"/>
                </a:lnTo>
                <a:lnTo>
                  <a:pt x="1211243" y="2812717"/>
                </a:lnTo>
                <a:lnTo>
                  <a:pt x="1204901" y="2815681"/>
                </a:lnTo>
                <a:lnTo>
                  <a:pt x="1195389" y="2818645"/>
                </a:lnTo>
                <a:lnTo>
                  <a:pt x="1192218" y="2821609"/>
                </a:lnTo>
                <a:lnTo>
                  <a:pt x="1157339" y="2824573"/>
                </a:lnTo>
                <a:lnTo>
                  <a:pt x="1131973" y="2800862"/>
                </a:lnTo>
                <a:lnTo>
                  <a:pt x="1125631" y="2797898"/>
                </a:lnTo>
                <a:lnTo>
                  <a:pt x="1109777" y="2797898"/>
                </a:lnTo>
                <a:lnTo>
                  <a:pt x="1087582" y="2794934"/>
                </a:lnTo>
                <a:lnTo>
                  <a:pt x="1087582" y="2771223"/>
                </a:lnTo>
                <a:lnTo>
                  <a:pt x="1087582" y="2753440"/>
                </a:lnTo>
                <a:lnTo>
                  <a:pt x="1090752" y="2738620"/>
                </a:lnTo>
                <a:lnTo>
                  <a:pt x="1090752" y="2735657"/>
                </a:lnTo>
                <a:lnTo>
                  <a:pt x="1084411" y="2735657"/>
                </a:lnTo>
                <a:lnTo>
                  <a:pt x="1081240" y="2735657"/>
                </a:lnTo>
                <a:lnTo>
                  <a:pt x="1081240" y="2720837"/>
                </a:lnTo>
                <a:lnTo>
                  <a:pt x="1084411" y="2708982"/>
                </a:lnTo>
                <a:lnTo>
                  <a:pt x="1081240" y="2708982"/>
                </a:lnTo>
                <a:lnTo>
                  <a:pt x="1071728" y="2708982"/>
                </a:lnTo>
                <a:lnTo>
                  <a:pt x="1068557" y="2714909"/>
                </a:lnTo>
                <a:lnTo>
                  <a:pt x="1065386" y="2726765"/>
                </a:lnTo>
                <a:lnTo>
                  <a:pt x="1065386" y="2732693"/>
                </a:lnTo>
                <a:lnTo>
                  <a:pt x="1062215" y="2738620"/>
                </a:lnTo>
                <a:lnTo>
                  <a:pt x="1043191" y="2877923"/>
                </a:lnTo>
                <a:lnTo>
                  <a:pt x="1020995" y="3020189"/>
                </a:lnTo>
                <a:lnTo>
                  <a:pt x="1008312" y="3049827"/>
                </a:lnTo>
                <a:lnTo>
                  <a:pt x="986116" y="3082430"/>
                </a:lnTo>
                <a:lnTo>
                  <a:pt x="992458" y="3046863"/>
                </a:lnTo>
                <a:lnTo>
                  <a:pt x="995629" y="3011297"/>
                </a:lnTo>
                <a:lnTo>
                  <a:pt x="1020995" y="2863103"/>
                </a:lnTo>
                <a:lnTo>
                  <a:pt x="1043191" y="2717874"/>
                </a:lnTo>
                <a:lnTo>
                  <a:pt x="1055874" y="2691199"/>
                </a:lnTo>
                <a:lnTo>
                  <a:pt x="1084411" y="2676379"/>
                </a:lnTo>
                <a:lnTo>
                  <a:pt x="1211243" y="2649704"/>
                </a:lnTo>
                <a:lnTo>
                  <a:pt x="1334903" y="2623029"/>
                </a:lnTo>
                <a:lnTo>
                  <a:pt x="1417344" y="2602282"/>
                </a:lnTo>
                <a:lnTo>
                  <a:pt x="1499785" y="2584499"/>
                </a:lnTo>
                <a:lnTo>
                  <a:pt x="1582225" y="2566716"/>
                </a:lnTo>
                <a:lnTo>
                  <a:pt x="1664666" y="2545969"/>
                </a:lnTo>
                <a:close/>
                <a:moveTo>
                  <a:pt x="2470046" y="2534113"/>
                </a:moveTo>
                <a:lnTo>
                  <a:pt x="2451022" y="2540041"/>
                </a:lnTo>
                <a:lnTo>
                  <a:pt x="2441510" y="2554860"/>
                </a:lnTo>
                <a:lnTo>
                  <a:pt x="2479559" y="2560788"/>
                </a:lnTo>
                <a:lnTo>
                  <a:pt x="2517608" y="2569680"/>
                </a:lnTo>
                <a:lnTo>
                  <a:pt x="2539804" y="2569680"/>
                </a:lnTo>
                <a:lnTo>
                  <a:pt x="2562000" y="2554860"/>
                </a:lnTo>
                <a:lnTo>
                  <a:pt x="2517608" y="2543005"/>
                </a:lnTo>
                <a:close/>
                <a:moveTo>
                  <a:pt x="719770" y="2534113"/>
                </a:moveTo>
                <a:lnTo>
                  <a:pt x="656354" y="2543005"/>
                </a:lnTo>
                <a:lnTo>
                  <a:pt x="624646" y="2554860"/>
                </a:lnTo>
                <a:lnTo>
                  <a:pt x="621475" y="2587463"/>
                </a:lnTo>
                <a:lnTo>
                  <a:pt x="627817" y="2593391"/>
                </a:lnTo>
                <a:lnTo>
                  <a:pt x="643671" y="2593391"/>
                </a:lnTo>
                <a:lnTo>
                  <a:pt x="684891" y="2584499"/>
                </a:lnTo>
                <a:lnTo>
                  <a:pt x="722941" y="2572643"/>
                </a:lnTo>
                <a:lnTo>
                  <a:pt x="754649" y="2569680"/>
                </a:lnTo>
                <a:lnTo>
                  <a:pt x="783186" y="2560788"/>
                </a:lnTo>
                <a:lnTo>
                  <a:pt x="783186" y="2554860"/>
                </a:lnTo>
                <a:lnTo>
                  <a:pt x="783186" y="2551896"/>
                </a:lnTo>
                <a:close/>
                <a:moveTo>
                  <a:pt x="2381264" y="2528185"/>
                </a:moveTo>
                <a:lnTo>
                  <a:pt x="2206871" y="2531149"/>
                </a:lnTo>
                <a:lnTo>
                  <a:pt x="2032477" y="2560788"/>
                </a:lnTo>
                <a:lnTo>
                  <a:pt x="2022965" y="2560788"/>
                </a:lnTo>
                <a:lnTo>
                  <a:pt x="2019794" y="2569680"/>
                </a:lnTo>
                <a:lnTo>
                  <a:pt x="2026136" y="2575608"/>
                </a:lnTo>
                <a:lnTo>
                  <a:pt x="2035648" y="2572643"/>
                </a:lnTo>
                <a:lnTo>
                  <a:pt x="2070527" y="2569680"/>
                </a:lnTo>
                <a:lnTo>
                  <a:pt x="2108576" y="2563752"/>
                </a:lnTo>
                <a:lnTo>
                  <a:pt x="2194188" y="2554860"/>
                </a:lnTo>
                <a:lnTo>
                  <a:pt x="2273458" y="2548933"/>
                </a:lnTo>
                <a:lnTo>
                  <a:pt x="2333702" y="2548933"/>
                </a:lnTo>
                <a:lnTo>
                  <a:pt x="2387606" y="2551896"/>
                </a:lnTo>
                <a:lnTo>
                  <a:pt x="2397118" y="2551896"/>
                </a:lnTo>
                <a:lnTo>
                  <a:pt x="2400289" y="2551896"/>
                </a:lnTo>
                <a:lnTo>
                  <a:pt x="2403460" y="2531149"/>
                </a:lnTo>
                <a:close/>
                <a:moveTo>
                  <a:pt x="3931782" y="2522258"/>
                </a:moveTo>
                <a:lnTo>
                  <a:pt x="3925440" y="2528185"/>
                </a:lnTo>
                <a:lnTo>
                  <a:pt x="3925440" y="2534113"/>
                </a:lnTo>
                <a:lnTo>
                  <a:pt x="3928611" y="2545969"/>
                </a:lnTo>
                <a:lnTo>
                  <a:pt x="3934952" y="2543005"/>
                </a:lnTo>
                <a:lnTo>
                  <a:pt x="3950806" y="2540041"/>
                </a:lnTo>
                <a:lnTo>
                  <a:pt x="3963489" y="2540041"/>
                </a:lnTo>
                <a:lnTo>
                  <a:pt x="3963489" y="2554860"/>
                </a:lnTo>
                <a:lnTo>
                  <a:pt x="3957148" y="2575608"/>
                </a:lnTo>
                <a:lnTo>
                  <a:pt x="3976172" y="2566716"/>
                </a:lnTo>
                <a:lnTo>
                  <a:pt x="3995197" y="2572643"/>
                </a:lnTo>
                <a:lnTo>
                  <a:pt x="4001539" y="2581535"/>
                </a:lnTo>
                <a:lnTo>
                  <a:pt x="4001539" y="2590427"/>
                </a:lnTo>
                <a:lnTo>
                  <a:pt x="3995197" y="2593391"/>
                </a:lnTo>
                <a:lnTo>
                  <a:pt x="3985685" y="2590427"/>
                </a:lnTo>
                <a:lnTo>
                  <a:pt x="3979343" y="2584499"/>
                </a:lnTo>
                <a:lnTo>
                  <a:pt x="3969831" y="2587463"/>
                </a:lnTo>
                <a:lnTo>
                  <a:pt x="3963489" y="2593391"/>
                </a:lnTo>
                <a:lnTo>
                  <a:pt x="3969831" y="2605246"/>
                </a:lnTo>
                <a:lnTo>
                  <a:pt x="3973002" y="2608210"/>
                </a:lnTo>
                <a:lnTo>
                  <a:pt x="3973002" y="2611174"/>
                </a:lnTo>
                <a:lnTo>
                  <a:pt x="3982514" y="2611174"/>
                </a:lnTo>
                <a:lnTo>
                  <a:pt x="3992026" y="2614138"/>
                </a:lnTo>
                <a:lnTo>
                  <a:pt x="4001539" y="2623029"/>
                </a:lnTo>
                <a:lnTo>
                  <a:pt x="4007880" y="2631921"/>
                </a:lnTo>
                <a:lnTo>
                  <a:pt x="4007880" y="2637849"/>
                </a:lnTo>
                <a:lnTo>
                  <a:pt x="4001539" y="2643776"/>
                </a:lnTo>
                <a:lnTo>
                  <a:pt x="3992026" y="2643776"/>
                </a:lnTo>
                <a:lnTo>
                  <a:pt x="3979343" y="2634885"/>
                </a:lnTo>
                <a:lnTo>
                  <a:pt x="3976172" y="2652668"/>
                </a:lnTo>
                <a:lnTo>
                  <a:pt x="3992026" y="2658596"/>
                </a:lnTo>
                <a:lnTo>
                  <a:pt x="3992026" y="2664524"/>
                </a:lnTo>
                <a:lnTo>
                  <a:pt x="4007880" y="2670451"/>
                </a:lnTo>
                <a:lnTo>
                  <a:pt x="4017393" y="2685271"/>
                </a:lnTo>
                <a:lnTo>
                  <a:pt x="4001539" y="2691199"/>
                </a:lnTo>
                <a:lnTo>
                  <a:pt x="3982514" y="2679343"/>
                </a:lnTo>
                <a:lnTo>
                  <a:pt x="3979343" y="2679343"/>
                </a:lnTo>
                <a:lnTo>
                  <a:pt x="3979343" y="2685271"/>
                </a:lnTo>
                <a:lnTo>
                  <a:pt x="3979343" y="2688235"/>
                </a:lnTo>
                <a:lnTo>
                  <a:pt x="3982514" y="2706018"/>
                </a:lnTo>
                <a:lnTo>
                  <a:pt x="4001539" y="2714909"/>
                </a:lnTo>
                <a:lnTo>
                  <a:pt x="4017393" y="2717874"/>
                </a:lnTo>
                <a:lnTo>
                  <a:pt x="4017393" y="2732693"/>
                </a:lnTo>
                <a:lnTo>
                  <a:pt x="4004710" y="2738620"/>
                </a:lnTo>
                <a:lnTo>
                  <a:pt x="3995197" y="2735657"/>
                </a:lnTo>
                <a:lnTo>
                  <a:pt x="3985685" y="2732693"/>
                </a:lnTo>
                <a:lnTo>
                  <a:pt x="3982514" y="2735657"/>
                </a:lnTo>
                <a:lnTo>
                  <a:pt x="3982514" y="2738620"/>
                </a:lnTo>
                <a:lnTo>
                  <a:pt x="3982514" y="2741584"/>
                </a:lnTo>
                <a:lnTo>
                  <a:pt x="4004710" y="2762332"/>
                </a:lnTo>
                <a:lnTo>
                  <a:pt x="4033247" y="2774187"/>
                </a:lnTo>
                <a:lnTo>
                  <a:pt x="4026905" y="2738620"/>
                </a:lnTo>
                <a:lnTo>
                  <a:pt x="4033247" y="2706018"/>
                </a:lnTo>
                <a:lnTo>
                  <a:pt x="4039588" y="2726765"/>
                </a:lnTo>
                <a:lnTo>
                  <a:pt x="4045930" y="2741584"/>
                </a:lnTo>
                <a:lnTo>
                  <a:pt x="4061784" y="2711946"/>
                </a:lnTo>
                <a:lnTo>
                  <a:pt x="4049101" y="2676379"/>
                </a:lnTo>
                <a:lnTo>
                  <a:pt x="4039588" y="2679343"/>
                </a:lnTo>
                <a:lnTo>
                  <a:pt x="4033247" y="2670451"/>
                </a:lnTo>
                <a:lnTo>
                  <a:pt x="4017393" y="2623029"/>
                </a:lnTo>
                <a:lnTo>
                  <a:pt x="4017393" y="2566716"/>
                </a:lnTo>
                <a:lnTo>
                  <a:pt x="4007880" y="2554860"/>
                </a:lnTo>
                <a:lnTo>
                  <a:pt x="4001539" y="2548933"/>
                </a:lnTo>
                <a:lnTo>
                  <a:pt x="3982514" y="2543005"/>
                </a:lnTo>
                <a:lnTo>
                  <a:pt x="3963489" y="2540041"/>
                </a:lnTo>
                <a:lnTo>
                  <a:pt x="3950806" y="2525221"/>
                </a:lnTo>
                <a:close/>
                <a:moveTo>
                  <a:pt x="1255634" y="2507438"/>
                </a:moveTo>
                <a:lnTo>
                  <a:pt x="1242950" y="2510402"/>
                </a:lnTo>
                <a:lnTo>
                  <a:pt x="1220755" y="2519294"/>
                </a:lnTo>
                <a:lnTo>
                  <a:pt x="1217584" y="2540041"/>
                </a:lnTo>
                <a:lnTo>
                  <a:pt x="1217584" y="2551896"/>
                </a:lnTo>
                <a:lnTo>
                  <a:pt x="1204901" y="2563752"/>
                </a:lnTo>
                <a:lnTo>
                  <a:pt x="1198559" y="2563752"/>
                </a:lnTo>
                <a:lnTo>
                  <a:pt x="1192218" y="2563752"/>
                </a:lnTo>
                <a:lnTo>
                  <a:pt x="1189047" y="2551896"/>
                </a:lnTo>
                <a:lnTo>
                  <a:pt x="1192218" y="2540041"/>
                </a:lnTo>
                <a:lnTo>
                  <a:pt x="1192218" y="2525221"/>
                </a:lnTo>
                <a:lnTo>
                  <a:pt x="1176364" y="2525221"/>
                </a:lnTo>
                <a:lnTo>
                  <a:pt x="1166851" y="2525221"/>
                </a:lnTo>
                <a:lnTo>
                  <a:pt x="1154168" y="2528185"/>
                </a:lnTo>
                <a:lnTo>
                  <a:pt x="1147827" y="2540041"/>
                </a:lnTo>
                <a:lnTo>
                  <a:pt x="1147827" y="2548933"/>
                </a:lnTo>
                <a:lnTo>
                  <a:pt x="1154168" y="2554860"/>
                </a:lnTo>
                <a:lnTo>
                  <a:pt x="1166851" y="2560788"/>
                </a:lnTo>
                <a:lnTo>
                  <a:pt x="1170022" y="2566716"/>
                </a:lnTo>
                <a:lnTo>
                  <a:pt x="1166851" y="2569680"/>
                </a:lnTo>
                <a:lnTo>
                  <a:pt x="1125631" y="2581535"/>
                </a:lnTo>
                <a:lnTo>
                  <a:pt x="1084411" y="2587463"/>
                </a:lnTo>
                <a:lnTo>
                  <a:pt x="1090752" y="2572643"/>
                </a:lnTo>
                <a:lnTo>
                  <a:pt x="1100265" y="2554860"/>
                </a:lnTo>
                <a:lnTo>
                  <a:pt x="1071728" y="2566716"/>
                </a:lnTo>
                <a:lnTo>
                  <a:pt x="1046361" y="2572643"/>
                </a:lnTo>
                <a:lnTo>
                  <a:pt x="1040020" y="2590427"/>
                </a:lnTo>
                <a:lnTo>
                  <a:pt x="1036849" y="2605246"/>
                </a:lnTo>
                <a:lnTo>
                  <a:pt x="1017824" y="2611174"/>
                </a:lnTo>
                <a:lnTo>
                  <a:pt x="995629" y="2614138"/>
                </a:lnTo>
                <a:lnTo>
                  <a:pt x="995629" y="2617102"/>
                </a:lnTo>
                <a:lnTo>
                  <a:pt x="998800" y="2617102"/>
                </a:lnTo>
                <a:lnTo>
                  <a:pt x="1059045" y="2608210"/>
                </a:lnTo>
                <a:lnTo>
                  <a:pt x="1116119" y="2593391"/>
                </a:lnTo>
                <a:lnTo>
                  <a:pt x="1201730" y="2575608"/>
                </a:lnTo>
                <a:lnTo>
                  <a:pt x="1284171" y="2554860"/>
                </a:lnTo>
                <a:lnTo>
                  <a:pt x="1271488" y="2551896"/>
                </a:lnTo>
                <a:lnTo>
                  <a:pt x="1261975" y="2548933"/>
                </a:lnTo>
                <a:lnTo>
                  <a:pt x="1249292" y="2551896"/>
                </a:lnTo>
                <a:lnTo>
                  <a:pt x="1236609" y="2548933"/>
                </a:lnTo>
                <a:lnTo>
                  <a:pt x="1246121" y="2543005"/>
                </a:lnTo>
                <a:lnTo>
                  <a:pt x="1258804" y="2531149"/>
                </a:lnTo>
                <a:lnTo>
                  <a:pt x="1265146" y="2525221"/>
                </a:lnTo>
                <a:lnTo>
                  <a:pt x="1265146" y="2510402"/>
                </a:lnTo>
                <a:close/>
                <a:moveTo>
                  <a:pt x="1407832" y="2492619"/>
                </a:moveTo>
                <a:lnTo>
                  <a:pt x="1372953" y="2498547"/>
                </a:lnTo>
                <a:lnTo>
                  <a:pt x="1344416" y="2513366"/>
                </a:lnTo>
                <a:lnTo>
                  <a:pt x="1341245" y="2522258"/>
                </a:lnTo>
                <a:lnTo>
                  <a:pt x="1334903" y="2528185"/>
                </a:lnTo>
                <a:lnTo>
                  <a:pt x="1372953" y="2519294"/>
                </a:lnTo>
                <a:close/>
                <a:moveTo>
                  <a:pt x="1940525" y="2483727"/>
                </a:moveTo>
                <a:lnTo>
                  <a:pt x="1959549" y="2483727"/>
                </a:lnTo>
                <a:lnTo>
                  <a:pt x="1946866" y="2492619"/>
                </a:lnTo>
                <a:lnTo>
                  <a:pt x="1934183" y="2492619"/>
                </a:lnTo>
                <a:lnTo>
                  <a:pt x="1918329" y="2501510"/>
                </a:lnTo>
                <a:lnTo>
                  <a:pt x="1899304" y="2501510"/>
                </a:lnTo>
                <a:lnTo>
                  <a:pt x="1892963" y="2507438"/>
                </a:lnTo>
                <a:lnTo>
                  <a:pt x="1877109" y="2510402"/>
                </a:lnTo>
                <a:lnTo>
                  <a:pt x="1867596" y="2513366"/>
                </a:lnTo>
                <a:lnTo>
                  <a:pt x="1851742" y="2513366"/>
                </a:lnTo>
                <a:lnTo>
                  <a:pt x="1816864" y="2531149"/>
                </a:lnTo>
                <a:lnTo>
                  <a:pt x="1781985" y="2540041"/>
                </a:lnTo>
                <a:lnTo>
                  <a:pt x="1762960" y="2548933"/>
                </a:lnTo>
                <a:lnTo>
                  <a:pt x="1740765" y="2554860"/>
                </a:lnTo>
                <a:lnTo>
                  <a:pt x="1699544" y="2569680"/>
                </a:lnTo>
                <a:lnTo>
                  <a:pt x="1661495" y="2587463"/>
                </a:lnTo>
                <a:lnTo>
                  <a:pt x="1655153" y="2590427"/>
                </a:lnTo>
                <a:lnTo>
                  <a:pt x="1642470" y="2590427"/>
                </a:lnTo>
                <a:lnTo>
                  <a:pt x="1639299" y="2590427"/>
                </a:lnTo>
                <a:lnTo>
                  <a:pt x="1636129" y="2593391"/>
                </a:lnTo>
                <a:lnTo>
                  <a:pt x="1636129" y="2590427"/>
                </a:lnTo>
                <a:lnTo>
                  <a:pt x="1639299" y="2587463"/>
                </a:lnTo>
                <a:lnTo>
                  <a:pt x="1648812" y="2584499"/>
                </a:lnTo>
                <a:lnTo>
                  <a:pt x="1658324" y="2581535"/>
                </a:lnTo>
                <a:lnTo>
                  <a:pt x="1696374" y="2563752"/>
                </a:lnTo>
                <a:lnTo>
                  <a:pt x="1734423" y="2548933"/>
                </a:lnTo>
                <a:lnTo>
                  <a:pt x="1756619" y="2540041"/>
                </a:lnTo>
                <a:lnTo>
                  <a:pt x="1778814" y="2534113"/>
                </a:lnTo>
                <a:lnTo>
                  <a:pt x="1810522" y="2519294"/>
                </a:lnTo>
                <a:lnTo>
                  <a:pt x="1848572" y="2510402"/>
                </a:lnTo>
                <a:lnTo>
                  <a:pt x="1858084" y="2507438"/>
                </a:lnTo>
                <a:lnTo>
                  <a:pt x="1873938" y="2504475"/>
                </a:lnTo>
                <a:lnTo>
                  <a:pt x="1883450" y="2498547"/>
                </a:lnTo>
                <a:lnTo>
                  <a:pt x="1896134" y="2498547"/>
                </a:lnTo>
                <a:lnTo>
                  <a:pt x="1911987" y="2489655"/>
                </a:lnTo>
                <a:lnTo>
                  <a:pt x="1927841" y="2489655"/>
                </a:lnTo>
                <a:close/>
                <a:moveTo>
                  <a:pt x="1170022" y="2471872"/>
                </a:moveTo>
                <a:lnTo>
                  <a:pt x="1150998" y="2483727"/>
                </a:lnTo>
                <a:lnTo>
                  <a:pt x="1150998" y="2501510"/>
                </a:lnTo>
                <a:lnTo>
                  <a:pt x="1154168" y="2510402"/>
                </a:lnTo>
                <a:lnTo>
                  <a:pt x="1166851" y="2510402"/>
                </a:lnTo>
                <a:lnTo>
                  <a:pt x="1189047" y="2507438"/>
                </a:lnTo>
                <a:lnTo>
                  <a:pt x="1195389" y="2486691"/>
                </a:lnTo>
                <a:lnTo>
                  <a:pt x="1189047" y="2471872"/>
                </a:lnTo>
                <a:close/>
                <a:moveTo>
                  <a:pt x="2764930" y="2468908"/>
                </a:moveTo>
                <a:lnTo>
                  <a:pt x="2787126" y="2468908"/>
                </a:lnTo>
                <a:lnTo>
                  <a:pt x="2771272" y="2489655"/>
                </a:lnTo>
                <a:lnTo>
                  <a:pt x="2742735" y="2480763"/>
                </a:lnTo>
                <a:close/>
                <a:moveTo>
                  <a:pt x="1261975" y="2457052"/>
                </a:moveTo>
                <a:lnTo>
                  <a:pt x="1236609" y="2460016"/>
                </a:lnTo>
                <a:lnTo>
                  <a:pt x="1220755" y="2471872"/>
                </a:lnTo>
                <a:lnTo>
                  <a:pt x="1217584" y="2486691"/>
                </a:lnTo>
                <a:lnTo>
                  <a:pt x="1227096" y="2492619"/>
                </a:lnTo>
                <a:lnTo>
                  <a:pt x="1255634" y="2489655"/>
                </a:lnTo>
                <a:lnTo>
                  <a:pt x="1265146" y="2465944"/>
                </a:lnTo>
                <a:lnTo>
                  <a:pt x="1265146" y="2460016"/>
                </a:lnTo>
                <a:close/>
                <a:moveTo>
                  <a:pt x="3915928" y="2451125"/>
                </a:moveTo>
                <a:lnTo>
                  <a:pt x="3912757" y="2468908"/>
                </a:lnTo>
                <a:lnTo>
                  <a:pt x="3934952" y="2471872"/>
                </a:lnTo>
                <a:lnTo>
                  <a:pt x="3953977" y="2465944"/>
                </a:lnTo>
                <a:lnTo>
                  <a:pt x="3947636" y="2460016"/>
                </a:lnTo>
                <a:lnTo>
                  <a:pt x="3938123" y="2451125"/>
                </a:lnTo>
                <a:close/>
                <a:moveTo>
                  <a:pt x="2286141" y="2451125"/>
                </a:moveTo>
                <a:lnTo>
                  <a:pt x="2374923" y="2451125"/>
                </a:lnTo>
                <a:lnTo>
                  <a:pt x="2489071" y="2460016"/>
                </a:lnTo>
                <a:lnTo>
                  <a:pt x="2596878" y="2483727"/>
                </a:lnTo>
                <a:lnTo>
                  <a:pt x="2714198" y="2525221"/>
                </a:lnTo>
                <a:lnTo>
                  <a:pt x="2818834" y="2590427"/>
                </a:lnTo>
                <a:lnTo>
                  <a:pt x="2888591" y="2676379"/>
                </a:lnTo>
                <a:lnTo>
                  <a:pt x="2920299" y="2783079"/>
                </a:lnTo>
                <a:lnTo>
                  <a:pt x="2926640" y="2797898"/>
                </a:lnTo>
                <a:lnTo>
                  <a:pt x="2923470" y="2815681"/>
                </a:lnTo>
                <a:lnTo>
                  <a:pt x="2920299" y="2845320"/>
                </a:lnTo>
                <a:lnTo>
                  <a:pt x="2920299" y="2877923"/>
                </a:lnTo>
                <a:lnTo>
                  <a:pt x="2888591" y="2960911"/>
                </a:lnTo>
                <a:lnTo>
                  <a:pt x="2844200" y="3037972"/>
                </a:lnTo>
                <a:lnTo>
                  <a:pt x="2841029" y="3043900"/>
                </a:lnTo>
                <a:lnTo>
                  <a:pt x="2837858" y="3049827"/>
                </a:lnTo>
                <a:lnTo>
                  <a:pt x="2837858" y="3043900"/>
                </a:lnTo>
                <a:lnTo>
                  <a:pt x="2841029" y="3037972"/>
                </a:lnTo>
                <a:lnTo>
                  <a:pt x="2866396" y="2969803"/>
                </a:lnTo>
                <a:lnTo>
                  <a:pt x="2882250" y="2901634"/>
                </a:lnTo>
                <a:lnTo>
                  <a:pt x="2885420" y="2886814"/>
                </a:lnTo>
                <a:lnTo>
                  <a:pt x="2875908" y="2877923"/>
                </a:lnTo>
                <a:lnTo>
                  <a:pt x="2853712" y="2883850"/>
                </a:lnTo>
                <a:lnTo>
                  <a:pt x="2844200" y="2904598"/>
                </a:lnTo>
                <a:lnTo>
                  <a:pt x="2844200" y="2934236"/>
                </a:lnTo>
                <a:lnTo>
                  <a:pt x="2831517" y="2949056"/>
                </a:lnTo>
                <a:lnTo>
                  <a:pt x="2831517" y="2960911"/>
                </a:lnTo>
                <a:lnTo>
                  <a:pt x="2825175" y="2966839"/>
                </a:lnTo>
                <a:lnTo>
                  <a:pt x="2831517" y="2969803"/>
                </a:lnTo>
                <a:lnTo>
                  <a:pt x="2831517" y="2975730"/>
                </a:lnTo>
                <a:lnTo>
                  <a:pt x="2834688" y="2981658"/>
                </a:lnTo>
                <a:lnTo>
                  <a:pt x="2831517" y="2987586"/>
                </a:lnTo>
                <a:lnTo>
                  <a:pt x="2812492" y="3008333"/>
                </a:lnTo>
                <a:lnTo>
                  <a:pt x="2809321" y="3032044"/>
                </a:lnTo>
                <a:lnTo>
                  <a:pt x="2799809" y="3046863"/>
                </a:lnTo>
                <a:lnTo>
                  <a:pt x="2790296" y="3058719"/>
                </a:lnTo>
                <a:lnTo>
                  <a:pt x="2771272" y="3091322"/>
                </a:lnTo>
                <a:lnTo>
                  <a:pt x="2745906" y="3126888"/>
                </a:lnTo>
                <a:lnTo>
                  <a:pt x="2742735" y="3132816"/>
                </a:lnTo>
                <a:lnTo>
                  <a:pt x="2742735" y="3135780"/>
                </a:lnTo>
                <a:lnTo>
                  <a:pt x="2755418" y="3144671"/>
                </a:lnTo>
                <a:lnTo>
                  <a:pt x="2752247" y="3153563"/>
                </a:lnTo>
                <a:lnTo>
                  <a:pt x="2742735" y="3168382"/>
                </a:lnTo>
                <a:lnTo>
                  <a:pt x="2723710" y="3168382"/>
                </a:lnTo>
                <a:lnTo>
                  <a:pt x="2707856" y="3171346"/>
                </a:lnTo>
                <a:lnTo>
                  <a:pt x="2701514" y="3177274"/>
                </a:lnTo>
                <a:lnTo>
                  <a:pt x="2669806" y="3212840"/>
                </a:lnTo>
                <a:lnTo>
                  <a:pt x="2638098" y="3245443"/>
                </a:lnTo>
                <a:lnTo>
                  <a:pt x="2593708" y="3286937"/>
                </a:lnTo>
                <a:lnTo>
                  <a:pt x="2539804" y="3322504"/>
                </a:lnTo>
                <a:lnTo>
                  <a:pt x="2482730" y="3363998"/>
                </a:lnTo>
                <a:lnTo>
                  <a:pt x="2422485" y="3399565"/>
                </a:lnTo>
                <a:lnTo>
                  <a:pt x="2289312" y="3464770"/>
                </a:lnTo>
                <a:lnTo>
                  <a:pt x="2152968" y="3521083"/>
                </a:lnTo>
                <a:lnTo>
                  <a:pt x="2045160" y="3559614"/>
                </a:lnTo>
                <a:lnTo>
                  <a:pt x="1937354" y="3586289"/>
                </a:lnTo>
                <a:lnTo>
                  <a:pt x="1880280" y="3601108"/>
                </a:lnTo>
                <a:lnTo>
                  <a:pt x="1826376" y="3610000"/>
                </a:lnTo>
                <a:lnTo>
                  <a:pt x="1791497" y="3615927"/>
                </a:lnTo>
                <a:lnTo>
                  <a:pt x="1759789" y="3615927"/>
                </a:lnTo>
                <a:lnTo>
                  <a:pt x="1734423" y="3624819"/>
                </a:lnTo>
                <a:lnTo>
                  <a:pt x="1705886" y="3624819"/>
                </a:lnTo>
                <a:lnTo>
                  <a:pt x="1664666" y="3624819"/>
                </a:lnTo>
                <a:lnTo>
                  <a:pt x="1629787" y="3627783"/>
                </a:lnTo>
                <a:lnTo>
                  <a:pt x="1591738" y="3624819"/>
                </a:lnTo>
                <a:lnTo>
                  <a:pt x="1553688" y="3627783"/>
                </a:lnTo>
                <a:lnTo>
                  <a:pt x="1547346" y="3627783"/>
                </a:lnTo>
                <a:lnTo>
                  <a:pt x="1537834" y="3624819"/>
                </a:lnTo>
                <a:lnTo>
                  <a:pt x="1518809" y="3624819"/>
                </a:lnTo>
                <a:lnTo>
                  <a:pt x="1496614" y="3618891"/>
                </a:lnTo>
                <a:lnTo>
                  <a:pt x="1490272" y="3618891"/>
                </a:lnTo>
                <a:lnTo>
                  <a:pt x="1487101" y="3621855"/>
                </a:lnTo>
                <a:lnTo>
                  <a:pt x="1474418" y="3639638"/>
                </a:lnTo>
                <a:lnTo>
                  <a:pt x="1445881" y="3639638"/>
                </a:lnTo>
                <a:lnTo>
                  <a:pt x="1436369" y="3627783"/>
                </a:lnTo>
                <a:lnTo>
                  <a:pt x="1442710" y="3615927"/>
                </a:lnTo>
                <a:lnTo>
                  <a:pt x="1439540" y="3610000"/>
                </a:lnTo>
                <a:lnTo>
                  <a:pt x="1433198" y="3610000"/>
                </a:lnTo>
                <a:lnTo>
                  <a:pt x="1388807" y="3604072"/>
                </a:lnTo>
                <a:lnTo>
                  <a:pt x="1347587" y="3589253"/>
                </a:lnTo>
                <a:lnTo>
                  <a:pt x="1319049" y="3583325"/>
                </a:lnTo>
                <a:lnTo>
                  <a:pt x="1300025" y="3565542"/>
                </a:lnTo>
                <a:lnTo>
                  <a:pt x="1271488" y="3565542"/>
                </a:lnTo>
                <a:lnTo>
                  <a:pt x="1255634" y="3547758"/>
                </a:lnTo>
                <a:lnTo>
                  <a:pt x="1246121" y="3547758"/>
                </a:lnTo>
                <a:lnTo>
                  <a:pt x="1242950" y="3541831"/>
                </a:lnTo>
                <a:lnTo>
                  <a:pt x="1239780" y="3541831"/>
                </a:lnTo>
                <a:lnTo>
                  <a:pt x="1236609" y="3538867"/>
                </a:lnTo>
                <a:lnTo>
                  <a:pt x="1233438" y="3538867"/>
                </a:lnTo>
                <a:lnTo>
                  <a:pt x="1227096" y="3535903"/>
                </a:lnTo>
                <a:lnTo>
                  <a:pt x="1217584" y="3535903"/>
                </a:lnTo>
                <a:lnTo>
                  <a:pt x="1201730" y="3535903"/>
                </a:lnTo>
                <a:lnTo>
                  <a:pt x="1201730" y="3521083"/>
                </a:lnTo>
                <a:lnTo>
                  <a:pt x="1192218" y="3506264"/>
                </a:lnTo>
                <a:lnTo>
                  <a:pt x="1170022" y="3509228"/>
                </a:lnTo>
                <a:lnTo>
                  <a:pt x="1154168" y="3521083"/>
                </a:lnTo>
                <a:lnTo>
                  <a:pt x="1154168" y="3527011"/>
                </a:lnTo>
                <a:lnTo>
                  <a:pt x="1166851" y="3538867"/>
                </a:lnTo>
                <a:lnTo>
                  <a:pt x="1242950" y="3583325"/>
                </a:lnTo>
                <a:lnTo>
                  <a:pt x="1334903" y="3615927"/>
                </a:lnTo>
                <a:lnTo>
                  <a:pt x="1300025" y="3618891"/>
                </a:lnTo>
                <a:lnTo>
                  <a:pt x="1271488" y="3607036"/>
                </a:lnTo>
                <a:lnTo>
                  <a:pt x="1147827" y="3559614"/>
                </a:lnTo>
                <a:lnTo>
                  <a:pt x="1046361" y="3476625"/>
                </a:lnTo>
                <a:lnTo>
                  <a:pt x="1043191" y="3473661"/>
                </a:lnTo>
                <a:lnTo>
                  <a:pt x="1040020" y="3464770"/>
                </a:lnTo>
                <a:lnTo>
                  <a:pt x="1040020" y="3461806"/>
                </a:lnTo>
                <a:lnTo>
                  <a:pt x="1040020" y="3458842"/>
                </a:lnTo>
                <a:lnTo>
                  <a:pt x="1001970" y="3411420"/>
                </a:lnTo>
                <a:lnTo>
                  <a:pt x="982946" y="3352143"/>
                </a:lnTo>
                <a:lnTo>
                  <a:pt x="979775" y="3239515"/>
                </a:lnTo>
                <a:lnTo>
                  <a:pt x="1017824" y="3129852"/>
                </a:lnTo>
                <a:lnTo>
                  <a:pt x="1157339" y="2925345"/>
                </a:lnTo>
                <a:lnTo>
                  <a:pt x="1350757" y="2762332"/>
                </a:lnTo>
                <a:lnTo>
                  <a:pt x="1541005" y="2652668"/>
                </a:lnTo>
                <a:lnTo>
                  <a:pt x="1743936" y="2566716"/>
                </a:lnTo>
                <a:lnTo>
                  <a:pt x="1870767" y="2522258"/>
                </a:lnTo>
                <a:lnTo>
                  <a:pt x="2000769" y="2489655"/>
                </a:lnTo>
                <a:lnTo>
                  <a:pt x="2095893" y="2471872"/>
                </a:lnTo>
                <a:lnTo>
                  <a:pt x="2194188" y="2460016"/>
                </a:lnTo>
                <a:close/>
                <a:moveTo>
                  <a:pt x="1474418" y="2451125"/>
                </a:moveTo>
                <a:lnTo>
                  <a:pt x="1458564" y="2465944"/>
                </a:lnTo>
                <a:lnTo>
                  <a:pt x="1455393" y="2483727"/>
                </a:lnTo>
                <a:lnTo>
                  <a:pt x="1461735" y="2483727"/>
                </a:lnTo>
                <a:lnTo>
                  <a:pt x="1464906" y="2489655"/>
                </a:lnTo>
                <a:lnTo>
                  <a:pt x="1487101" y="2492619"/>
                </a:lnTo>
                <a:lnTo>
                  <a:pt x="1496614" y="2471872"/>
                </a:lnTo>
                <a:lnTo>
                  <a:pt x="1490272" y="2457052"/>
                </a:lnTo>
                <a:close/>
                <a:moveTo>
                  <a:pt x="3088351" y="2448161"/>
                </a:moveTo>
                <a:lnTo>
                  <a:pt x="3072497" y="2471872"/>
                </a:lnTo>
                <a:lnTo>
                  <a:pt x="3043960" y="2468908"/>
                </a:lnTo>
                <a:lnTo>
                  <a:pt x="3028106" y="2480763"/>
                </a:lnTo>
                <a:lnTo>
                  <a:pt x="3018594" y="2504475"/>
                </a:lnTo>
                <a:lnTo>
                  <a:pt x="3021764" y="2507438"/>
                </a:lnTo>
                <a:lnTo>
                  <a:pt x="3034448" y="2498547"/>
                </a:lnTo>
                <a:lnTo>
                  <a:pt x="3043960" y="2483727"/>
                </a:lnTo>
                <a:lnTo>
                  <a:pt x="3050302" y="2492619"/>
                </a:lnTo>
                <a:lnTo>
                  <a:pt x="3050302" y="2504475"/>
                </a:lnTo>
                <a:lnTo>
                  <a:pt x="3053472" y="2504475"/>
                </a:lnTo>
                <a:lnTo>
                  <a:pt x="3066156" y="2498547"/>
                </a:lnTo>
                <a:lnTo>
                  <a:pt x="3085180" y="2498547"/>
                </a:lnTo>
                <a:lnTo>
                  <a:pt x="3085180" y="2504475"/>
                </a:lnTo>
                <a:lnTo>
                  <a:pt x="3085180" y="2510402"/>
                </a:lnTo>
                <a:lnTo>
                  <a:pt x="3075668" y="2522258"/>
                </a:lnTo>
                <a:lnTo>
                  <a:pt x="3056643" y="2525221"/>
                </a:lnTo>
                <a:lnTo>
                  <a:pt x="3053472" y="2525221"/>
                </a:lnTo>
                <a:lnTo>
                  <a:pt x="3050302" y="2525221"/>
                </a:lnTo>
                <a:lnTo>
                  <a:pt x="3034448" y="2525221"/>
                </a:lnTo>
                <a:lnTo>
                  <a:pt x="3021764" y="2528185"/>
                </a:lnTo>
                <a:lnTo>
                  <a:pt x="3018594" y="2543005"/>
                </a:lnTo>
                <a:lnTo>
                  <a:pt x="3028106" y="2554860"/>
                </a:lnTo>
                <a:lnTo>
                  <a:pt x="3034448" y="2545969"/>
                </a:lnTo>
                <a:lnTo>
                  <a:pt x="3050302" y="2548933"/>
                </a:lnTo>
                <a:lnTo>
                  <a:pt x="3056643" y="2551896"/>
                </a:lnTo>
                <a:lnTo>
                  <a:pt x="3059814" y="2548933"/>
                </a:lnTo>
                <a:lnTo>
                  <a:pt x="3075668" y="2545969"/>
                </a:lnTo>
                <a:lnTo>
                  <a:pt x="3085180" y="2548933"/>
                </a:lnTo>
                <a:lnTo>
                  <a:pt x="3094692" y="2551896"/>
                </a:lnTo>
                <a:lnTo>
                  <a:pt x="3088351" y="2560788"/>
                </a:lnTo>
                <a:lnTo>
                  <a:pt x="3078838" y="2569680"/>
                </a:lnTo>
                <a:lnTo>
                  <a:pt x="3062984" y="2575608"/>
                </a:lnTo>
                <a:lnTo>
                  <a:pt x="3043960" y="2572643"/>
                </a:lnTo>
                <a:lnTo>
                  <a:pt x="3028106" y="2572643"/>
                </a:lnTo>
                <a:lnTo>
                  <a:pt x="3018594" y="2587463"/>
                </a:lnTo>
                <a:lnTo>
                  <a:pt x="3021764" y="2602282"/>
                </a:lnTo>
                <a:lnTo>
                  <a:pt x="3034448" y="2596354"/>
                </a:lnTo>
                <a:lnTo>
                  <a:pt x="3043960" y="2587463"/>
                </a:lnTo>
                <a:lnTo>
                  <a:pt x="3050302" y="2593391"/>
                </a:lnTo>
                <a:lnTo>
                  <a:pt x="3050302" y="2605246"/>
                </a:lnTo>
                <a:lnTo>
                  <a:pt x="3072497" y="2602282"/>
                </a:lnTo>
                <a:lnTo>
                  <a:pt x="3097863" y="2596354"/>
                </a:lnTo>
                <a:lnTo>
                  <a:pt x="3078838" y="2623029"/>
                </a:lnTo>
                <a:lnTo>
                  <a:pt x="3043960" y="2625993"/>
                </a:lnTo>
                <a:lnTo>
                  <a:pt x="3034448" y="2625993"/>
                </a:lnTo>
                <a:lnTo>
                  <a:pt x="3028106" y="2628957"/>
                </a:lnTo>
                <a:lnTo>
                  <a:pt x="3021764" y="2643776"/>
                </a:lnTo>
                <a:lnTo>
                  <a:pt x="3028106" y="2658596"/>
                </a:lnTo>
                <a:lnTo>
                  <a:pt x="3034448" y="2646741"/>
                </a:lnTo>
                <a:lnTo>
                  <a:pt x="3043960" y="2634885"/>
                </a:lnTo>
                <a:lnTo>
                  <a:pt x="3050302" y="2646741"/>
                </a:lnTo>
                <a:lnTo>
                  <a:pt x="3062984" y="2652668"/>
                </a:lnTo>
                <a:lnTo>
                  <a:pt x="3066156" y="2649704"/>
                </a:lnTo>
                <a:lnTo>
                  <a:pt x="3075668" y="2649704"/>
                </a:lnTo>
                <a:lnTo>
                  <a:pt x="3085180" y="2649704"/>
                </a:lnTo>
                <a:lnTo>
                  <a:pt x="3094692" y="2655632"/>
                </a:lnTo>
                <a:lnTo>
                  <a:pt x="3088351" y="2664524"/>
                </a:lnTo>
                <a:lnTo>
                  <a:pt x="3078838" y="2670451"/>
                </a:lnTo>
                <a:lnTo>
                  <a:pt x="3059814" y="2676379"/>
                </a:lnTo>
                <a:lnTo>
                  <a:pt x="3043960" y="2664524"/>
                </a:lnTo>
                <a:lnTo>
                  <a:pt x="3037618" y="2673415"/>
                </a:lnTo>
                <a:lnTo>
                  <a:pt x="3028106" y="2676379"/>
                </a:lnTo>
                <a:lnTo>
                  <a:pt x="3021764" y="2697126"/>
                </a:lnTo>
                <a:lnTo>
                  <a:pt x="3015423" y="2714909"/>
                </a:lnTo>
                <a:lnTo>
                  <a:pt x="3078838" y="2711946"/>
                </a:lnTo>
                <a:lnTo>
                  <a:pt x="3142254" y="2726765"/>
                </a:lnTo>
                <a:lnTo>
                  <a:pt x="3145425" y="2726765"/>
                </a:lnTo>
                <a:lnTo>
                  <a:pt x="3148596" y="2720837"/>
                </a:lnTo>
                <a:lnTo>
                  <a:pt x="3151767" y="2720837"/>
                </a:lnTo>
                <a:lnTo>
                  <a:pt x="3151767" y="2717874"/>
                </a:lnTo>
                <a:lnTo>
                  <a:pt x="3151767" y="2714909"/>
                </a:lnTo>
                <a:lnTo>
                  <a:pt x="3148596" y="2711946"/>
                </a:lnTo>
                <a:lnTo>
                  <a:pt x="3104205" y="2697126"/>
                </a:lnTo>
                <a:lnTo>
                  <a:pt x="3059814" y="2700090"/>
                </a:lnTo>
                <a:lnTo>
                  <a:pt x="3050302" y="2706018"/>
                </a:lnTo>
                <a:lnTo>
                  <a:pt x="3037618" y="2697126"/>
                </a:lnTo>
                <a:lnTo>
                  <a:pt x="3040789" y="2688235"/>
                </a:lnTo>
                <a:lnTo>
                  <a:pt x="3053472" y="2685271"/>
                </a:lnTo>
                <a:lnTo>
                  <a:pt x="3085180" y="2676379"/>
                </a:lnTo>
                <a:lnTo>
                  <a:pt x="3120059" y="2688235"/>
                </a:lnTo>
                <a:lnTo>
                  <a:pt x="3129571" y="2691199"/>
                </a:lnTo>
                <a:lnTo>
                  <a:pt x="3142254" y="2685271"/>
                </a:lnTo>
                <a:lnTo>
                  <a:pt x="3129571" y="2664524"/>
                </a:lnTo>
                <a:lnTo>
                  <a:pt x="3107376" y="2652668"/>
                </a:lnTo>
                <a:lnTo>
                  <a:pt x="3101034" y="2649704"/>
                </a:lnTo>
                <a:lnTo>
                  <a:pt x="3094692" y="2637849"/>
                </a:lnTo>
                <a:lnTo>
                  <a:pt x="3094692" y="2634885"/>
                </a:lnTo>
                <a:lnTo>
                  <a:pt x="3094692" y="2628957"/>
                </a:lnTo>
                <a:lnTo>
                  <a:pt x="3097863" y="2628957"/>
                </a:lnTo>
                <a:lnTo>
                  <a:pt x="3104205" y="2625993"/>
                </a:lnTo>
                <a:lnTo>
                  <a:pt x="3120059" y="2631921"/>
                </a:lnTo>
                <a:lnTo>
                  <a:pt x="3129571" y="2625993"/>
                </a:lnTo>
                <a:lnTo>
                  <a:pt x="3126400" y="2605246"/>
                </a:lnTo>
                <a:lnTo>
                  <a:pt x="3107376" y="2602282"/>
                </a:lnTo>
                <a:lnTo>
                  <a:pt x="3101034" y="2602282"/>
                </a:lnTo>
                <a:lnTo>
                  <a:pt x="3097863" y="2596354"/>
                </a:lnTo>
                <a:lnTo>
                  <a:pt x="3094692" y="2587463"/>
                </a:lnTo>
                <a:lnTo>
                  <a:pt x="3094692" y="2572643"/>
                </a:lnTo>
                <a:lnTo>
                  <a:pt x="3104205" y="2572643"/>
                </a:lnTo>
                <a:lnTo>
                  <a:pt x="3116888" y="2584499"/>
                </a:lnTo>
                <a:lnTo>
                  <a:pt x="3123230" y="2584499"/>
                </a:lnTo>
                <a:lnTo>
                  <a:pt x="3126400" y="2584499"/>
                </a:lnTo>
                <a:lnTo>
                  <a:pt x="3126400" y="2575608"/>
                </a:lnTo>
                <a:lnTo>
                  <a:pt x="3129571" y="2569680"/>
                </a:lnTo>
                <a:lnTo>
                  <a:pt x="3126400" y="2554860"/>
                </a:lnTo>
                <a:lnTo>
                  <a:pt x="3113717" y="2551896"/>
                </a:lnTo>
                <a:lnTo>
                  <a:pt x="3097863" y="2545969"/>
                </a:lnTo>
                <a:lnTo>
                  <a:pt x="3088351" y="2531149"/>
                </a:lnTo>
                <a:lnTo>
                  <a:pt x="3088351" y="2528185"/>
                </a:lnTo>
                <a:lnTo>
                  <a:pt x="3094692" y="2525221"/>
                </a:lnTo>
                <a:lnTo>
                  <a:pt x="3104205" y="2525221"/>
                </a:lnTo>
                <a:lnTo>
                  <a:pt x="3116888" y="2531149"/>
                </a:lnTo>
                <a:lnTo>
                  <a:pt x="3123230" y="2534113"/>
                </a:lnTo>
                <a:lnTo>
                  <a:pt x="3126400" y="2540041"/>
                </a:lnTo>
                <a:lnTo>
                  <a:pt x="3129571" y="2519294"/>
                </a:lnTo>
                <a:lnTo>
                  <a:pt x="3113717" y="2504475"/>
                </a:lnTo>
                <a:lnTo>
                  <a:pt x="3094692" y="2498547"/>
                </a:lnTo>
                <a:lnTo>
                  <a:pt x="3088351" y="2480763"/>
                </a:lnTo>
                <a:lnTo>
                  <a:pt x="3101034" y="2471872"/>
                </a:lnTo>
                <a:lnTo>
                  <a:pt x="3116888" y="2480763"/>
                </a:lnTo>
                <a:lnTo>
                  <a:pt x="3123230" y="2483727"/>
                </a:lnTo>
                <a:lnTo>
                  <a:pt x="3126400" y="2477800"/>
                </a:lnTo>
                <a:lnTo>
                  <a:pt x="3126400" y="2462980"/>
                </a:lnTo>
                <a:lnTo>
                  <a:pt x="3120059" y="2457052"/>
                </a:lnTo>
                <a:lnTo>
                  <a:pt x="3104205" y="2451125"/>
                </a:lnTo>
                <a:close/>
                <a:moveTo>
                  <a:pt x="2841029" y="2448161"/>
                </a:moveTo>
                <a:lnTo>
                  <a:pt x="2894933" y="2448161"/>
                </a:lnTo>
                <a:lnTo>
                  <a:pt x="2901274" y="2451125"/>
                </a:lnTo>
                <a:lnTo>
                  <a:pt x="2904445" y="2460016"/>
                </a:lnTo>
                <a:lnTo>
                  <a:pt x="2907616" y="2522258"/>
                </a:lnTo>
                <a:lnTo>
                  <a:pt x="2907616" y="2584499"/>
                </a:lnTo>
                <a:lnTo>
                  <a:pt x="2863225" y="2545969"/>
                </a:lnTo>
                <a:lnTo>
                  <a:pt x="2815663" y="2510402"/>
                </a:lnTo>
                <a:lnTo>
                  <a:pt x="2809321" y="2507438"/>
                </a:lnTo>
                <a:lnTo>
                  <a:pt x="2796638" y="2504475"/>
                </a:lnTo>
                <a:lnTo>
                  <a:pt x="2796638" y="2501510"/>
                </a:lnTo>
                <a:lnTo>
                  <a:pt x="2790296" y="2486691"/>
                </a:lnTo>
                <a:lnTo>
                  <a:pt x="2799809" y="2477800"/>
                </a:lnTo>
                <a:close/>
                <a:moveTo>
                  <a:pt x="2305166" y="2430378"/>
                </a:moveTo>
                <a:lnTo>
                  <a:pt x="2504925" y="2439269"/>
                </a:lnTo>
                <a:lnTo>
                  <a:pt x="2530292" y="2445197"/>
                </a:lnTo>
                <a:lnTo>
                  <a:pt x="2552487" y="2451125"/>
                </a:lnTo>
                <a:lnTo>
                  <a:pt x="2504925" y="2448161"/>
                </a:lnTo>
                <a:lnTo>
                  <a:pt x="2451022" y="2442233"/>
                </a:lnTo>
                <a:lnTo>
                  <a:pt x="2359069" y="2436306"/>
                </a:lnTo>
                <a:lnTo>
                  <a:pt x="2267116" y="2442233"/>
                </a:lnTo>
                <a:lnTo>
                  <a:pt x="2200529" y="2445197"/>
                </a:lnTo>
                <a:lnTo>
                  <a:pt x="2133943" y="2457052"/>
                </a:lnTo>
                <a:lnTo>
                  <a:pt x="2099064" y="2460016"/>
                </a:lnTo>
                <a:lnTo>
                  <a:pt x="2067356" y="2465944"/>
                </a:lnTo>
                <a:lnTo>
                  <a:pt x="2029306" y="2471872"/>
                </a:lnTo>
                <a:lnTo>
                  <a:pt x="1991257" y="2480763"/>
                </a:lnTo>
                <a:lnTo>
                  <a:pt x="1978574" y="2483727"/>
                </a:lnTo>
                <a:lnTo>
                  <a:pt x="1962720" y="2480763"/>
                </a:lnTo>
                <a:lnTo>
                  <a:pt x="1978574" y="2477800"/>
                </a:lnTo>
                <a:lnTo>
                  <a:pt x="1988086" y="2477800"/>
                </a:lnTo>
                <a:lnTo>
                  <a:pt x="2026136" y="2462980"/>
                </a:lnTo>
                <a:lnTo>
                  <a:pt x="2064185" y="2460016"/>
                </a:lnTo>
                <a:lnTo>
                  <a:pt x="2080039" y="2451125"/>
                </a:lnTo>
                <a:lnTo>
                  <a:pt x="2102235" y="2448161"/>
                </a:lnTo>
                <a:close/>
                <a:moveTo>
                  <a:pt x="3183475" y="2418522"/>
                </a:moveTo>
                <a:lnTo>
                  <a:pt x="3170792" y="2424450"/>
                </a:lnTo>
                <a:lnTo>
                  <a:pt x="3170792" y="2436306"/>
                </a:lnTo>
                <a:lnTo>
                  <a:pt x="3170792" y="2451125"/>
                </a:lnTo>
                <a:lnTo>
                  <a:pt x="3151767" y="2457052"/>
                </a:lnTo>
                <a:lnTo>
                  <a:pt x="3142254" y="2460016"/>
                </a:lnTo>
                <a:lnTo>
                  <a:pt x="3139084" y="2471872"/>
                </a:lnTo>
                <a:lnTo>
                  <a:pt x="3145425" y="2483727"/>
                </a:lnTo>
                <a:lnTo>
                  <a:pt x="3158108" y="2483727"/>
                </a:lnTo>
                <a:lnTo>
                  <a:pt x="3192987" y="2468908"/>
                </a:lnTo>
                <a:lnTo>
                  <a:pt x="3196158" y="2430378"/>
                </a:lnTo>
                <a:lnTo>
                  <a:pt x="3192987" y="2421486"/>
                </a:lnTo>
                <a:close/>
                <a:moveTo>
                  <a:pt x="1128802" y="2418522"/>
                </a:moveTo>
                <a:lnTo>
                  <a:pt x="1112948" y="2421486"/>
                </a:lnTo>
                <a:lnTo>
                  <a:pt x="1106606" y="2430378"/>
                </a:lnTo>
                <a:lnTo>
                  <a:pt x="1090752" y="2430378"/>
                </a:lnTo>
                <a:lnTo>
                  <a:pt x="1081240" y="2439269"/>
                </a:lnTo>
                <a:lnTo>
                  <a:pt x="1081240" y="2445197"/>
                </a:lnTo>
                <a:lnTo>
                  <a:pt x="1081240" y="2457052"/>
                </a:lnTo>
                <a:lnTo>
                  <a:pt x="1081240" y="2460016"/>
                </a:lnTo>
                <a:lnTo>
                  <a:pt x="1081240" y="2462980"/>
                </a:lnTo>
                <a:lnTo>
                  <a:pt x="1084411" y="2468908"/>
                </a:lnTo>
                <a:lnTo>
                  <a:pt x="1087582" y="2477800"/>
                </a:lnTo>
                <a:lnTo>
                  <a:pt x="1090752" y="2451125"/>
                </a:lnTo>
                <a:lnTo>
                  <a:pt x="1106606" y="2430378"/>
                </a:lnTo>
                <a:lnTo>
                  <a:pt x="1122460" y="2427414"/>
                </a:lnTo>
                <a:lnTo>
                  <a:pt x="1135144" y="2430378"/>
                </a:lnTo>
                <a:lnTo>
                  <a:pt x="1138314" y="2451125"/>
                </a:lnTo>
                <a:lnTo>
                  <a:pt x="1138314" y="2471872"/>
                </a:lnTo>
                <a:lnTo>
                  <a:pt x="1150998" y="2462980"/>
                </a:lnTo>
                <a:lnTo>
                  <a:pt x="1157339" y="2445197"/>
                </a:lnTo>
                <a:lnTo>
                  <a:pt x="1173193" y="2451125"/>
                </a:lnTo>
                <a:lnTo>
                  <a:pt x="1189047" y="2460016"/>
                </a:lnTo>
                <a:lnTo>
                  <a:pt x="1198559" y="2462980"/>
                </a:lnTo>
                <a:lnTo>
                  <a:pt x="1204901" y="2460016"/>
                </a:lnTo>
                <a:lnTo>
                  <a:pt x="1204901" y="2451125"/>
                </a:lnTo>
                <a:lnTo>
                  <a:pt x="1204901" y="2442233"/>
                </a:lnTo>
                <a:lnTo>
                  <a:pt x="1198559" y="2442233"/>
                </a:lnTo>
                <a:lnTo>
                  <a:pt x="1195389" y="2445197"/>
                </a:lnTo>
                <a:lnTo>
                  <a:pt x="1179535" y="2442233"/>
                </a:lnTo>
                <a:lnTo>
                  <a:pt x="1170022" y="2436306"/>
                </a:lnTo>
                <a:lnTo>
                  <a:pt x="1170022" y="2427414"/>
                </a:lnTo>
                <a:lnTo>
                  <a:pt x="1176364" y="2421486"/>
                </a:lnTo>
                <a:lnTo>
                  <a:pt x="1173193" y="2421486"/>
                </a:lnTo>
                <a:lnTo>
                  <a:pt x="1170022" y="2421486"/>
                </a:lnTo>
                <a:lnTo>
                  <a:pt x="1150998" y="2418522"/>
                </a:lnTo>
                <a:close/>
                <a:moveTo>
                  <a:pt x="948067" y="2418522"/>
                </a:moveTo>
                <a:lnTo>
                  <a:pt x="925871" y="2427414"/>
                </a:lnTo>
                <a:lnTo>
                  <a:pt x="913188" y="2445197"/>
                </a:lnTo>
                <a:lnTo>
                  <a:pt x="925871" y="2445197"/>
                </a:lnTo>
                <a:lnTo>
                  <a:pt x="935384" y="2442233"/>
                </a:lnTo>
                <a:lnTo>
                  <a:pt x="941725" y="2439269"/>
                </a:lnTo>
                <a:lnTo>
                  <a:pt x="951238" y="2442233"/>
                </a:lnTo>
                <a:lnTo>
                  <a:pt x="951238" y="2451125"/>
                </a:lnTo>
                <a:lnTo>
                  <a:pt x="948067" y="2460016"/>
                </a:lnTo>
                <a:lnTo>
                  <a:pt x="935384" y="2465944"/>
                </a:lnTo>
                <a:lnTo>
                  <a:pt x="919530" y="2462980"/>
                </a:lnTo>
                <a:lnTo>
                  <a:pt x="910017" y="2462980"/>
                </a:lnTo>
                <a:lnTo>
                  <a:pt x="903676" y="2465944"/>
                </a:lnTo>
                <a:lnTo>
                  <a:pt x="887822" y="2480763"/>
                </a:lnTo>
                <a:lnTo>
                  <a:pt x="875139" y="2498547"/>
                </a:lnTo>
                <a:lnTo>
                  <a:pt x="890993" y="2498547"/>
                </a:lnTo>
                <a:lnTo>
                  <a:pt x="913188" y="2492619"/>
                </a:lnTo>
                <a:lnTo>
                  <a:pt x="941725" y="2489655"/>
                </a:lnTo>
                <a:lnTo>
                  <a:pt x="973433" y="2504475"/>
                </a:lnTo>
                <a:lnTo>
                  <a:pt x="979775" y="2504475"/>
                </a:lnTo>
                <a:lnTo>
                  <a:pt x="982946" y="2501510"/>
                </a:lnTo>
                <a:lnTo>
                  <a:pt x="982946" y="2492619"/>
                </a:lnTo>
                <a:lnTo>
                  <a:pt x="976604" y="2489655"/>
                </a:lnTo>
                <a:lnTo>
                  <a:pt x="970262" y="2489655"/>
                </a:lnTo>
                <a:lnTo>
                  <a:pt x="960750" y="2483727"/>
                </a:lnTo>
                <a:lnTo>
                  <a:pt x="954408" y="2477800"/>
                </a:lnTo>
                <a:lnTo>
                  <a:pt x="954408" y="2468908"/>
                </a:lnTo>
                <a:lnTo>
                  <a:pt x="960750" y="2465944"/>
                </a:lnTo>
                <a:lnTo>
                  <a:pt x="973433" y="2468908"/>
                </a:lnTo>
                <a:lnTo>
                  <a:pt x="979775" y="2477800"/>
                </a:lnTo>
                <a:lnTo>
                  <a:pt x="992458" y="2468908"/>
                </a:lnTo>
                <a:lnTo>
                  <a:pt x="995629" y="2457052"/>
                </a:lnTo>
                <a:lnTo>
                  <a:pt x="979775" y="2445197"/>
                </a:lnTo>
                <a:lnTo>
                  <a:pt x="963921" y="2439269"/>
                </a:lnTo>
                <a:lnTo>
                  <a:pt x="957579" y="2427414"/>
                </a:lnTo>
                <a:lnTo>
                  <a:pt x="954408" y="2418522"/>
                </a:lnTo>
                <a:close/>
                <a:moveTo>
                  <a:pt x="1854913" y="2406667"/>
                </a:moveTo>
                <a:lnTo>
                  <a:pt x="1854913" y="2409630"/>
                </a:lnTo>
                <a:lnTo>
                  <a:pt x="1858084" y="2409630"/>
                </a:lnTo>
                <a:lnTo>
                  <a:pt x="1854913" y="2415558"/>
                </a:lnTo>
                <a:lnTo>
                  <a:pt x="1851742" y="2415558"/>
                </a:lnTo>
                <a:lnTo>
                  <a:pt x="1851742" y="2409630"/>
                </a:lnTo>
                <a:close/>
                <a:moveTo>
                  <a:pt x="1223926" y="2406667"/>
                </a:moveTo>
                <a:lnTo>
                  <a:pt x="1217584" y="2415558"/>
                </a:lnTo>
                <a:lnTo>
                  <a:pt x="1211243" y="2418522"/>
                </a:lnTo>
                <a:lnTo>
                  <a:pt x="1204901" y="2430378"/>
                </a:lnTo>
                <a:lnTo>
                  <a:pt x="1220755" y="2430378"/>
                </a:lnTo>
                <a:lnTo>
                  <a:pt x="1233438" y="2436306"/>
                </a:lnTo>
                <a:lnTo>
                  <a:pt x="1242950" y="2430378"/>
                </a:lnTo>
                <a:lnTo>
                  <a:pt x="1246121" y="2421486"/>
                </a:lnTo>
                <a:lnTo>
                  <a:pt x="1246121" y="2409630"/>
                </a:lnTo>
                <a:lnTo>
                  <a:pt x="1236609" y="2406667"/>
                </a:lnTo>
                <a:close/>
                <a:moveTo>
                  <a:pt x="2907616" y="2400739"/>
                </a:moveTo>
                <a:lnTo>
                  <a:pt x="2910786" y="2421486"/>
                </a:lnTo>
                <a:lnTo>
                  <a:pt x="2904445" y="2436306"/>
                </a:lnTo>
                <a:lnTo>
                  <a:pt x="2888591" y="2436306"/>
                </a:lnTo>
                <a:lnTo>
                  <a:pt x="2875908" y="2427414"/>
                </a:lnTo>
                <a:lnTo>
                  <a:pt x="2888591" y="2418522"/>
                </a:lnTo>
                <a:close/>
                <a:moveTo>
                  <a:pt x="1487101" y="2400739"/>
                </a:moveTo>
                <a:lnTo>
                  <a:pt x="1464906" y="2403703"/>
                </a:lnTo>
                <a:lnTo>
                  <a:pt x="1455393" y="2424450"/>
                </a:lnTo>
                <a:lnTo>
                  <a:pt x="1455393" y="2436306"/>
                </a:lnTo>
                <a:lnTo>
                  <a:pt x="1464906" y="2439269"/>
                </a:lnTo>
                <a:lnTo>
                  <a:pt x="1487101" y="2436306"/>
                </a:lnTo>
                <a:lnTo>
                  <a:pt x="1502955" y="2418522"/>
                </a:lnTo>
                <a:lnTo>
                  <a:pt x="1499785" y="2403703"/>
                </a:lnTo>
                <a:close/>
                <a:moveTo>
                  <a:pt x="1547346" y="2385919"/>
                </a:moveTo>
                <a:lnTo>
                  <a:pt x="1528322" y="2397775"/>
                </a:lnTo>
                <a:lnTo>
                  <a:pt x="1525151" y="2418522"/>
                </a:lnTo>
                <a:lnTo>
                  <a:pt x="1541005" y="2424450"/>
                </a:lnTo>
                <a:lnTo>
                  <a:pt x="1553688" y="2421486"/>
                </a:lnTo>
                <a:lnTo>
                  <a:pt x="1572713" y="2406667"/>
                </a:lnTo>
                <a:lnTo>
                  <a:pt x="1569542" y="2385919"/>
                </a:lnTo>
                <a:lnTo>
                  <a:pt x="1563200" y="2385919"/>
                </a:lnTo>
                <a:lnTo>
                  <a:pt x="1560030" y="2385919"/>
                </a:lnTo>
                <a:lnTo>
                  <a:pt x="1550517" y="2385919"/>
                </a:lnTo>
                <a:close/>
                <a:moveTo>
                  <a:pt x="3624215" y="2362209"/>
                </a:moveTo>
                <a:lnTo>
                  <a:pt x="3617873" y="2365173"/>
                </a:lnTo>
                <a:lnTo>
                  <a:pt x="3617873" y="2374064"/>
                </a:lnTo>
                <a:lnTo>
                  <a:pt x="3611532" y="2406667"/>
                </a:lnTo>
                <a:lnTo>
                  <a:pt x="3617873" y="2442233"/>
                </a:lnTo>
                <a:lnTo>
                  <a:pt x="3617873" y="2445197"/>
                </a:lnTo>
                <a:lnTo>
                  <a:pt x="3624215" y="2448161"/>
                </a:lnTo>
                <a:lnTo>
                  <a:pt x="3630556" y="2445197"/>
                </a:lnTo>
                <a:lnTo>
                  <a:pt x="3633727" y="2439269"/>
                </a:lnTo>
                <a:lnTo>
                  <a:pt x="3633727" y="2424450"/>
                </a:lnTo>
                <a:lnTo>
                  <a:pt x="3633727" y="2403703"/>
                </a:lnTo>
                <a:lnTo>
                  <a:pt x="3633727" y="2388883"/>
                </a:lnTo>
                <a:lnTo>
                  <a:pt x="3630556" y="2368136"/>
                </a:lnTo>
                <a:lnTo>
                  <a:pt x="3627386" y="2365173"/>
                </a:lnTo>
                <a:close/>
                <a:moveTo>
                  <a:pt x="2733222" y="2356281"/>
                </a:moveTo>
                <a:lnTo>
                  <a:pt x="2726881" y="2362209"/>
                </a:lnTo>
                <a:lnTo>
                  <a:pt x="2723710" y="2374064"/>
                </a:lnTo>
                <a:lnTo>
                  <a:pt x="2745906" y="2377028"/>
                </a:lnTo>
                <a:lnTo>
                  <a:pt x="2768101" y="2377028"/>
                </a:lnTo>
                <a:lnTo>
                  <a:pt x="2774442" y="2374064"/>
                </a:lnTo>
                <a:lnTo>
                  <a:pt x="2777613" y="2365173"/>
                </a:lnTo>
                <a:lnTo>
                  <a:pt x="2771272" y="2356281"/>
                </a:lnTo>
                <a:lnTo>
                  <a:pt x="2758588" y="2356281"/>
                </a:lnTo>
                <a:lnTo>
                  <a:pt x="2749076" y="2359245"/>
                </a:lnTo>
                <a:close/>
                <a:moveTo>
                  <a:pt x="1442710" y="2353317"/>
                </a:moveTo>
                <a:lnTo>
                  <a:pt x="1439540" y="2365173"/>
                </a:lnTo>
                <a:lnTo>
                  <a:pt x="1442710" y="2382956"/>
                </a:lnTo>
                <a:lnTo>
                  <a:pt x="1445881" y="2406667"/>
                </a:lnTo>
                <a:lnTo>
                  <a:pt x="1458564" y="2377028"/>
                </a:lnTo>
                <a:lnTo>
                  <a:pt x="1477589" y="2382956"/>
                </a:lnTo>
                <a:lnTo>
                  <a:pt x="1477589" y="2377028"/>
                </a:lnTo>
                <a:lnTo>
                  <a:pt x="1477589" y="2374064"/>
                </a:lnTo>
                <a:lnTo>
                  <a:pt x="1464906" y="2365173"/>
                </a:lnTo>
                <a:lnTo>
                  <a:pt x="1461735" y="2356281"/>
                </a:lnTo>
                <a:close/>
                <a:moveTo>
                  <a:pt x="3088351" y="2347389"/>
                </a:moveTo>
                <a:lnTo>
                  <a:pt x="3082009" y="2368136"/>
                </a:lnTo>
                <a:lnTo>
                  <a:pt x="3056643" y="2377028"/>
                </a:lnTo>
                <a:lnTo>
                  <a:pt x="3037618" y="2377028"/>
                </a:lnTo>
                <a:lnTo>
                  <a:pt x="3021764" y="2379992"/>
                </a:lnTo>
                <a:lnTo>
                  <a:pt x="3018594" y="2394811"/>
                </a:lnTo>
                <a:lnTo>
                  <a:pt x="3031277" y="2406667"/>
                </a:lnTo>
                <a:lnTo>
                  <a:pt x="3031277" y="2394811"/>
                </a:lnTo>
                <a:lnTo>
                  <a:pt x="3040789" y="2385919"/>
                </a:lnTo>
                <a:lnTo>
                  <a:pt x="3050302" y="2394811"/>
                </a:lnTo>
                <a:lnTo>
                  <a:pt x="3053472" y="2403703"/>
                </a:lnTo>
                <a:lnTo>
                  <a:pt x="3059814" y="2400739"/>
                </a:lnTo>
                <a:lnTo>
                  <a:pt x="3062984" y="2400739"/>
                </a:lnTo>
                <a:lnTo>
                  <a:pt x="3075668" y="2397775"/>
                </a:lnTo>
                <a:lnTo>
                  <a:pt x="3085180" y="2400739"/>
                </a:lnTo>
                <a:lnTo>
                  <a:pt x="3085180" y="2409630"/>
                </a:lnTo>
                <a:lnTo>
                  <a:pt x="3075668" y="2421486"/>
                </a:lnTo>
                <a:lnTo>
                  <a:pt x="3059814" y="2424450"/>
                </a:lnTo>
                <a:lnTo>
                  <a:pt x="3050302" y="2421486"/>
                </a:lnTo>
                <a:lnTo>
                  <a:pt x="3037618" y="2421486"/>
                </a:lnTo>
                <a:lnTo>
                  <a:pt x="3028106" y="2424450"/>
                </a:lnTo>
                <a:lnTo>
                  <a:pt x="3021764" y="2424450"/>
                </a:lnTo>
                <a:lnTo>
                  <a:pt x="3021764" y="2439269"/>
                </a:lnTo>
                <a:lnTo>
                  <a:pt x="3021764" y="2448161"/>
                </a:lnTo>
                <a:lnTo>
                  <a:pt x="3037618" y="2442233"/>
                </a:lnTo>
                <a:lnTo>
                  <a:pt x="3050302" y="2451125"/>
                </a:lnTo>
                <a:lnTo>
                  <a:pt x="3066156" y="2448161"/>
                </a:lnTo>
                <a:lnTo>
                  <a:pt x="3088351" y="2445197"/>
                </a:lnTo>
                <a:lnTo>
                  <a:pt x="3088351" y="2427414"/>
                </a:lnTo>
                <a:lnTo>
                  <a:pt x="3107376" y="2427414"/>
                </a:lnTo>
                <a:lnTo>
                  <a:pt x="3120059" y="2430378"/>
                </a:lnTo>
                <a:lnTo>
                  <a:pt x="3126400" y="2427414"/>
                </a:lnTo>
                <a:lnTo>
                  <a:pt x="3129571" y="2418522"/>
                </a:lnTo>
                <a:lnTo>
                  <a:pt x="3126400" y="2406667"/>
                </a:lnTo>
                <a:lnTo>
                  <a:pt x="3116888" y="2388883"/>
                </a:lnTo>
                <a:lnTo>
                  <a:pt x="3135913" y="2385919"/>
                </a:lnTo>
                <a:lnTo>
                  <a:pt x="3145425" y="2382956"/>
                </a:lnTo>
                <a:lnTo>
                  <a:pt x="3148596" y="2377028"/>
                </a:lnTo>
                <a:lnTo>
                  <a:pt x="3145425" y="2365173"/>
                </a:lnTo>
                <a:lnTo>
                  <a:pt x="3135913" y="2359245"/>
                </a:lnTo>
                <a:lnTo>
                  <a:pt x="3113717" y="2356281"/>
                </a:lnTo>
                <a:close/>
                <a:moveTo>
                  <a:pt x="3919098" y="2344425"/>
                </a:moveTo>
                <a:lnTo>
                  <a:pt x="3906415" y="2353317"/>
                </a:lnTo>
                <a:lnTo>
                  <a:pt x="3909586" y="2368136"/>
                </a:lnTo>
                <a:lnTo>
                  <a:pt x="3938123" y="2368136"/>
                </a:lnTo>
                <a:lnTo>
                  <a:pt x="3941294" y="2359245"/>
                </a:lnTo>
                <a:lnTo>
                  <a:pt x="3938123" y="2344425"/>
                </a:lnTo>
                <a:close/>
                <a:moveTo>
                  <a:pt x="2831517" y="2338497"/>
                </a:moveTo>
                <a:lnTo>
                  <a:pt x="2818834" y="2341461"/>
                </a:lnTo>
                <a:lnTo>
                  <a:pt x="2802980" y="2344425"/>
                </a:lnTo>
                <a:lnTo>
                  <a:pt x="2815663" y="2359245"/>
                </a:lnTo>
                <a:lnTo>
                  <a:pt x="2822004" y="2377028"/>
                </a:lnTo>
                <a:lnTo>
                  <a:pt x="2774442" y="2379992"/>
                </a:lnTo>
                <a:lnTo>
                  <a:pt x="2733222" y="2400739"/>
                </a:lnTo>
                <a:lnTo>
                  <a:pt x="2733222" y="2394811"/>
                </a:lnTo>
                <a:lnTo>
                  <a:pt x="2723710" y="2385919"/>
                </a:lnTo>
                <a:lnTo>
                  <a:pt x="2723710" y="2388883"/>
                </a:lnTo>
                <a:lnTo>
                  <a:pt x="2723710" y="2394811"/>
                </a:lnTo>
                <a:lnTo>
                  <a:pt x="2711027" y="2406667"/>
                </a:lnTo>
                <a:lnTo>
                  <a:pt x="2711027" y="2418522"/>
                </a:lnTo>
                <a:lnTo>
                  <a:pt x="2726881" y="2421486"/>
                </a:lnTo>
                <a:lnTo>
                  <a:pt x="2749076" y="2418522"/>
                </a:lnTo>
                <a:lnTo>
                  <a:pt x="2752247" y="2418522"/>
                </a:lnTo>
                <a:lnTo>
                  <a:pt x="2758588" y="2418522"/>
                </a:lnTo>
                <a:lnTo>
                  <a:pt x="2768101" y="2415558"/>
                </a:lnTo>
                <a:lnTo>
                  <a:pt x="2771272" y="2409630"/>
                </a:lnTo>
                <a:lnTo>
                  <a:pt x="2793467" y="2394811"/>
                </a:lnTo>
                <a:lnTo>
                  <a:pt x="2815663" y="2403703"/>
                </a:lnTo>
                <a:lnTo>
                  <a:pt x="2834688" y="2397775"/>
                </a:lnTo>
                <a:lnTo>
                  <a:pt x="2837858" y="2379992"/>
                </a:lnTo>
                <a:lnTo>
                  <a:pt x="2837858" y="2368136"/>
                </a:lnTo>
                <a:lnTo>
                  <a:pt x="2837858" y="2356281"/>
                </a:lnTo>
                <a:lnTo>
                  <a:pt x="2834688" y="2347389"/>
                </a:lnTo>
                <a:close/>
                <a:moveTo>
                  <a:pt x="1791497" y="2332570"/>
                </a:moveTo>
                <a:lnTo>
                  <a:pt x="1769302" y="2335534"/>
                </a:lnTo>
                <a:lnTo>
                  <a:pt x="1759789" y="2353317"/>
                </a:lnTo>
                <a:lnTo>
                  <a:pt x="1762960" y="2365173"/>
                </a:lnTo>
                <a:lnTo>
                  <a:pt x="1772473" y="2368136"/>
                </a:lnTo>
                <a:lnTo>
                  <a:pt x="1794668" y="2365173"/>
                </a:lnTo>
                <a:lnTo>
                  <a:pt x="1810522" y="2344425"/>
                </a:lnTo>
                <a:lnTo>
                  <a:pt x="1807351" y="2335534"/>
                </a:lnTo>
                <a:close/>
                <a:moveTo>
                  <a:pt x="1249292" y="2317750"/>
                </a:moveTo>
                <a:lnTo>
                  <a:pt x="1258804" y="2323678"/>
                </a:lnTo>
                <a:lnTo>
                  <a:pt x="1261975" y="2323678"/>
                </a:lnTo>
                <a:lnTo>
                  <a:pt x="1268317" y="2326642"/>
                </a:lnTo>
                <a:lnTo>
                  <a:pt x="1290512" y="2335534"/>
                </a:lnTo>
                <a:lnTo>
                  <a:pt x="1312708" y="2344425"/>
                </a:lnTo>
                <a:lnTo>
                  <a:pt x="1287342" y="2344425"/>
                </a:lnTo>
                <a:lnTo>
                  <a:pt x="1265146" y="2335534"/>
                </a:lnTo>
                <a:lnTo>
                  <a:pt x="1261975" y="2335534"/>
                </a:lnTo>
                <a:lnTo>
                  <a:pt x="1255634" y="2332570"/>
                </a:lnTo>
                <a:lnTo>
                  <a:pt x="1246121" y="2332570"/>
                </a:lnTo>
                <a:lnTo>
                  <a:pt x="1242950" y="2323678"/>
                </a:lnTo>
                <a:close/>
                <a:moveTo>
                  <a:pt x="957579" y="2317750"/>
                </a:moveTo>
                <a:lnTo>
                  <a:pt x="938555" y="2323678"/>
                </a:lnTo>
                <a:lnTo>
                  <a:pt x="938555" y="2326642"/>
                </a:lnTo>
                <a:lnTo>
                  <a:pt x="941725" y="2332570"/>
                </a:lnTo>
                <a:lnTo>
                  <a:pt x="941725" y="2335534"/>
                </a:lnTo>
                <a:lnTo>
                  <a:pt x="970262" y="2344425"/>
                </a:lnTo>
                <a:lnTo>
                  <a:pt x="986116" y="2359245"/>
                </a:lnTo>
                <a:lnTo>
                  <a:pt x="998800" y="2362209"/>
                </a:lnTo>
                <a:lnTo>
                  <a:pt x="1005141" y="2356281"/>
                </a:lnTo>
                <a:lnTo>
                  <a:pt x="1005141" y="2344425"/>
                </a:lnTo>
                <a:lnTo>
                  <a:pt x="998800" y="2341461"/>
                </a:lnTo>
                <a:lnTo>
                  <a:pt x="986116" y="2335534"/>
                </a:lnTo>
                <a:lnTo>
                  <a:pt x="976604" y="2326642"/>
                </a:lnTo>
                <a:close/>
                <a:moveTo>
                  <a:pt x="1858084" y="2314786"/>
                </a:moveTo>
                <a:lnTo>
                  <a:pt x="1851742" y="2317750"/>
                </a:lnTo>
                <a:lnTo>
                  <a:pt x="1839059" y="2317750"/>
                </a:lnTo>
                <a:lnTo>
                  <a:pt x="1832718" y="2332570"/>
                </a:lnTo>
                <a:lnTo>
                  <a:pt x="1832718" y="2344425"/>
                </a:lnTo>
                <a:lnTo>
                  <a:pt x="1835888" y="2353317"/>
                </a:lnTo>
                <a:lnTo>
                  <a:pt x="1845401" y="2356281"/>
                </a:lnTo>
                <a:lnTo>
                  <a:pt x="1870767" y="2344425"/>
                </a:lnTo>
                <a:lnTo>
                  <a:pt x="1880280" y="2317750"/>
                </a:lnTo>
                <a:lnTo>
                  <a:pt x="1870767" y="2317750"/>
                </a:lnTo>
                <a:close/>
                <a:moveTo>
                  <a:pt x="3909586" y="2302931"/>
                </a:moveTo>
                <a:lnTo>
                  <a:pt x="3903244" y="2311823"/>
                </a:lnTo>
                <a:lnTo>
                  <a:pt x="3903244" y="2320714"/>
                </a:lnTo>
                <a:lnTo>
                  <a:pt x="3915928" y="2326642"/>
                </a:lnTo>
                <a:lnTo>
                  <a:pt x="3928611" y="2323678"/>
                </a:lnTo>
                <a:lnTo>
                  <a:pt x="3931782" y="2323678"/>
                </a:lnTo>
                <a:lnTo>
                  <a:pt x="3934952" y="2323678"/>
                </a:lnTo>
                <a:lnTo>
                  <a:pt x="3938123" y="2317750"/>
                </a:lnTo>
                <a:lnTo>
                  <a:pt x="3938123" y="2311823"/>
                </a:lnTo>
                <a:lnTo>
                  <a:pt x="3925440" y="2302931"/>
                </a:lnTo>
                <a:close/>
                <a:moveTo>
                  <a:pt x="1686861" y="2297003"/>
                </a:moveTo>
                <a:lnTo>
                  <a:pt x="1683690" y="2299967"/>
                </a:lnTo>
                <a:lnTo>
                  <a:pt x="1680520" y="2302931"/>
                </a:lnTo>
                <a:lnTo>
                  <a:pt x="1683690" y="2311823"/>
                </a:lnTo>
                <a:lnTo>
                  <a:pt x="1686861" y="2326642"/>
                </a:lnTo>
                <a:lnTo>
                  <a:pt x="1693203" y="2347389"/>
                </a:lnTo>
                <a:lnTo>
                  <a:pt x="1696374" y="2320714"/>
                </a:lnTo>
                <a:lnTo>
                  <a:pt x="1709057" y="2297003"/>
                </a:lnTo>
                <a:lnTo>
                  <a:pt x="1699544" y="2297003"/>
                </a:lnTo>
                <a:close/>
                <a:moveTo>
                  <a:pt x="1560030" y="2297003"/>
                </a:moveTo>
                <a:lnTo>
                  <a:pt x="1525151" y="2311823"/>
                </a:lnTo>
                <a:lnTo>
                  <a:pt x="1496614" y="2326642"/>
                </a:lnTo>
                <a:lnTo>
                  <a:pt x="1468077" y="2356281"/>
                </a:lnTo>
                <a:lnTo>
                  <a:pt x="1487101" y="2347389"/>
                </a:lnTo>
                <a:lnTo>
                  <a:pt x="1502955" y="2344425"/>
                </a:lnTo>
                <a:lnTo>
                  <a:pt x="1502955" y="2341461"/>
                </a:lnTo>
                <a:lnTo>
                  <a:pt x="1506126" y="2338497"/>
                </a:lnTo>
                <a:lnTo>
                  <a:pt x="1509297" y="2341461"/>
                </a:lnTo>
                <a:lnTo>
                  <a:pt x="1509297" y="2344425"/>
                </a:lnTo>
                <a:lnTo>
                  <a:pt x="1506126" y="2347389"/>
                </a:lnTo>
                <a:lnTo>
                  <a:pt x="1502955" y="2353317"/>
                </a:lnTo>
                <a:lnTo>
                  <a:pt x="1502955" y="2356281"/>
                </a:lnTo>
                <a:lnTo>
                  <a:pt x="1521980" y="2365173"/>
                </a:lnTo>
                <a:lnTo>
                  <a:pt x="1537834" y="2368136"/>
                </a:lnTo>
                <a:lnTo>
                  <a:pt x="1553688" y="2356281"/>
                </a:lnTo>
                <a:lnTo>
                  <a:pt x="1572713" y="2338497"/>
                </a:lnTo>
                <a:lnTo>
                  <a:pt x="1572713" y="2335534"/>
                </a:lnTo>
                <a:lnTo>
                  <a:pt x="1566371" y="2332570"/>
                </a:lnTo>
                <a:lnTo>
                  <a:pt x="1541005" y="2326642"/>
                </a:lnTo>
                <a:lnTo>
                  <a:pt x="1521980" y="2341461"/>
                </a:lnTo>
                <a:lnTo>
                  <a:pt x="1521980" y="2323678"/>
                </a:lnTo>
                <a:lnTo>
                  <a:pt x="1525151" y="2311823"/>
                </a:lnTo>
                <a:lnTo>
                  <a:pt x="1541005" y="2305895"/>
                </a:lnTo>
                <a:lnTo>
                  <a:pt x="1553688" y="2305895"/>
                </a:lnTo>
                <a:lnTo>
                  <a:pt x="1575884" y="2320714"/>
                </a:lnTo>
                <a:lnTo>
                  <a:pt x="1598079" y="2323678"/>
                </a:lnTo>
                <a:lnTo>
                  <a:pt x="1610762" y="2332570"/>
                </a:lnTo>
                <a:lnTo>
                  <a:pt x="1604421" y="2341461"/>
                </a:lnTo>
                <a:lnTo>
                  <a:pt x="1607591" y="2344425"/>
                </a:lnTo>
                <a:lnTo>
                  <a:pt x="1617104" y="2341461"/>
                </a:lnTo>
                <a:lnTo>
                  <a:pt x="1626616" y="2362209"/>
                </a:lnTo>
                <a:lnTo>
                  <a:pt x="1632958" y="2335534"/>
                </a:lnTo>
                <a:lnTo>
                  <a:pt x="1648812" y="2311823"/>
                </a:lnTo>
                <a:lnTo>
                  <a:pt x="1636129" y="2311823"/>
                </a:lnTo>
                <a:lnTo>
                  <a:pt x="1626616" y="2311823"/>
                </a:lnTo>
                <a:lnTo>
                  <a:pt x="1607591" y="2317750"/>
                </a:lnTo>
                <a:lnTo>
                  <a:pt x="1591738" y="2305895"/>
                </a:lnTo>
                <a:close/>
                <a:moveTo>
                  <a:pt x="1575884" y="2264401"/>
                </a:moveTo>
                <a:lnTo>
                  <a:pt x="1591738" y="2270328"/>
                </a:lnTo>
                <a:lnTo>
                  <a:pt x="1610762" y="2282184"/>
                </a:lnTo>
                <a:lnTo>
                  <a:pt x="1591738" y="2273292"/>
                </a:lnTo>
                <a:close/>
                <a:moveTo>
                  <a:pt x="2926640" y="2255509"/>
                </a:moveTo>
                <a:lnTo>
                  <a:pt x="2932982" y="2273292"/>
                </a:lnTo>
                <a:lnTo>
                  <a:pt x="2932982" y="2465944"/>
                </a:lnTo>
                <a:lnTo>
                  <a:pt x="2932982" y="2658596"/>
                </a:lnTo>
                <a:lnTo>
                  <a:pt x="2901274" y="2611174"/>
                </a:lnTo>
                <a:lnTo>
                  <a:pt x="2863225" y="2569680"/>
                </a:lnTo>
                <a:lnTo>
                  <a:pt x="2856883" y="2566716"/>
                </a:lnTo>
                <a:lnTo>
                  <a:pt x="2856883" y="2563752"/>
                </a:lnTo>
                <a:lnTo>
                  <a:pt x="2863225" y="2560788"/>
                </a:lnTo>
                <a:lnTo>
                  <a:pt x="2866396" y="2566716"/>
                </a:lnTo>
                <a:lnTo>
                  <a:pt x="2894933" y="2587463"/>
                </a:lnTo>
                <a:lnTo>
                  <a:pt x="2920299" y="2611174"/>
                </a:lnTo>
                <a:lnTo>
                  <a:pt x="2926640" y="2566716"/>
                </a:lnTo>
                <a:lnTo>
                  <a:pt x="2923470" y="2525221"/>
                </a:lnTo>
                <a:lnTo>
                  <a:pt x="2926640" y="2418522"/>
                </a:lnTo>
                <a:lnTo>
                  <a:pt x="2923470" y="2311823"/>
                </a:lnTo>
                <a:lnTo>
                  <a:pt x="2920299" y="2299967"/>
                </a:lnTo>
                <a:lnTo>
                  <a:pt x="2917128" y="2285148"/>
                </a:lnTo>
                <a:lnTo>
                  <a:pt x="2907616" y="2285148"/>
                </a:lnTo>
                <a:lnTo>
                  <a:pt x="2907616" y="2297003"/>
                </a:lnTo>
                <a:lnTo>
                  <a:pt x="2910786" y="2311823"/>
                </a:lnTo>
                <a:lnTo>
                  <a:pt x="2907616" y="2323678"/>
                </a:lnTo>
                <a:lnTo>
                  <a:pt x="2875908" y="2311823"/>
                </a:lnTo>
                <a:lnTo>
                  <a:pt x="2837858" y="2302931"/>
                </a:lnTo>
                <a:lnTo>
                  <a:pt x="2837858" y="2311823"/>
                </a:lnTo>
                <a:lnTo>
                  <a:pt x="2837858" y="2317750"/>
                </a:lnTo>
                <a:lnTo>
                  <a:pt x="2863225" y="2323678"/>
                </a:lnTo>
                <a:lnTo>
                  <a:pt x="2888591" y="2332570"/>
                </a:lnTo>
                <a:lnTo>
                  <a:pt x="2898104" y="2344425"/>
                </a:lnTo>
                <a:lnTo>
                  <a:pt x="2885420" y="2356281"/>
                </a:lnTo>
                <a:lnTo>
                  <a:pt x="2904445" y="2368136"/>
                </a:lnTo>
                <a:lnTo>
                  <a:pt x="2888591" y="2385919"/>
                </a:lnTo>
                <a:lnTo>
                  <a:pt x="2879079" y="2409630"/>
                </a:lnTo>
                <a:lnTo>
                  <a:pt x="2860054" y="2427414"/>
                </a:lnTo>
                <a:lnTo>
                  <a:pt x="2847371" y="2430378"/>
                </a:lnTo>
                <a:lnTo>
                  <a:pt x="2841029" y="2427414"/>
                </a:lnTo>
                <a:lnTo>
                  <a:pt x="2837858" y="2427414"/>
                </a:lnTo>
                <a:lnTo>
                  <a:pt x="2796638" y="2457052"/>
                </a:lnTo>
                <a:lnTo>
                  <a:pt x="2745906" y="2460016"/>
                </a:lnTo>
                <a:lnTo>
                  <a:pt x="2736393" y="2457052"/>
                </a:lnTo>
                <a:lnTo>
                  <a:pt x="2730052" y="2448161"/>
                </a:lnTo>
                <a:lnTo>
                  <a:pt x="2720539" y="2442233"/>
                </a:lnTo>
                <a:lnTo>
                  <a:pt x="2707856" y="2439269"/>
                </a:lnTo>
                <a:lnTo>
                  <a:pt x="2704685" y="2439269"/>
                </a:lnTo>
                <a:lnTo>
                  <a:pt x="2701514" y="2439269"/>
                </a:lnTo>
                <a:lnTo>
                  <a:pt x="2701514" y="2445197"/>
                </a:lnTo>
                <a:lnTo>
                  <a:pt x="2707856" y="2448161"/>
                </a:lnTo>
                <a:lnTo>
                  <a:pt x="2714198" y="2448161"/>
                </a:lnTo>
                <a:lnTo>
                  <a:pt x="2714198" y="2457052"/>
                </a:lnTo>
                <a:lnTo>
                  <a:pt x="2711027" y="2460016"/>
                </a:lnTo>
                <a:lnTo>
                  <a:pt x="2707856" y="2462980"/>
                </a:lnTo>
                <a:lnTo>
                  <a:pt x="2688831" y="2460016"/>
                </a:lnTo>
                <a:lnTo>
                  <a:pt x="2669806" y="2448161"/>
                </a:lnTo>
                <a:lnTo>
                  <a:pt x="2682490" y="2445197"/>
                </a:lnTo>
                <a:lnTo>
                  <a:pt x="2692002" y="2442233"/>
                </a:lnTo>
                <a:lnTo>
                  <a:pt x="2666636" y="2427414"/>
                </a:lnTo>
                <a:lnTo>
                  <a:pt x="2679319" y="2403703"/>
                </a:lnTo>
                <a:lnTo>
                  <a:pt x="2679319" y="2400739"/>
                </a:lnTo>
                <a:lnTo>
                  <a:pt x="2676148" y="2397775"/>
                </a:lnTo>
                <a:lnTo>
                  <a:pt x="2666636" y="2397775"/>
                </a:lnTo>
                <a:lnTo>
                  <a:pt x="2666636" y="2394811"/>
                </a:lnTo>
                <a:lnTo>
                  <a:pt x="2682490" y="2377028"/>
                </a:lnTo>
                <a:lnTo>
                  <a:pt x="2698344" y="2362209"/>
                </a:lnTo>
                <a:lnTo>
                  <a:pt x="2692002" y="2362209"/>
                </a:lnTo>
                <a:lnTo>
                  <a:pt x="2685660" y="2362209"/>
                </a:lnTo>
                <a:lnTo>
                  <a:pt x="2666636" y="2368136"/>
                </a:lnTo>
                <a:lnTo>
                  <a:pt x="2647611" y="2362209"/>
                </a:lnTo>
                <a:lnTo>
                  <a:pt x="2641269" y="2359245"/>
                </a:lnTo>
                <a:lnTo>
                  <a:pt x="2638098" y="2356281"/>
                </a:lnTo>
                <a:lnTo>
                  <a:pt x="2622244" y="2356281"/>
                </a:lnTo>
                <a:lnTo>
                  <a:pt x="2612732" y="2359245"/>
                </a:lnTo>
                <a:lnTo>
                  <a:pt x="2622244" y="2362209"/>
                </a:lnTo>
                <a:lnTo>
                  <a:pt x="2634928" y="2368136"/>
                </a:lnTo>
                <a:lnTo>
                  <a:pt x="2641269" y="2374064"/>
                </a:lnTo>
                <a:lnTo>
                  <a:pt x="2644440" y="2377028"/>
                </a:lnTo>
                <a:lnTo>
                  <a:pt x="2647611" y="2400739"/>
                </a:lnTo>
                <a:lnTo>
                  <a:pt x="2622244" y="2418522"/>
                </a:lnTo>
                <a:lnTo>
                  <a:pt x="2615903" y="2418522"/>
                </a:lnTo>
                <a:lnTo>
                  <a:pt x="2606390" y="2418522"/>
                </a:lnTo>
                <a:lnTo>
                  <a:pt x="2606390" y="2424450"/>
                </a:lnTo>
                <a:lnTo>
                  <a:pt x="2606390" y="2430378"/>
                </a:lnTo>
                <a:lnTo>
                  <a:pt x="2612732" y="2430378"/>
                </a:lnTo>
                <a:lnTo>
                  <a:pt x="2615903" y="2430378"/>
                </a:lnTo>
                <a:lnTo>
                  <a:pt x="2619074" y="2427414"/>
                </a:lnTo>
                <a:lnTo>
                  <a:pt x="2628586" y="2424450"/>
                </a:lnTo>
                <a:lnTo>
                  <a:pt x="2641269" y="2424450"/>
                </a:lnTo>
                <a:lnTo>
                  <a:pt x="2644440" y="2430378"/>
                </a:lnTo>
                <a:lnTo>
                  <a:pt x="2641269" y="2442233"/>
                </a:lnTo>
                <a:lnTo>
                  <a:pt x="2634928" y="2448161"/>
                </a:lnTo>
                <a:lnTo>
                  <a:pt x="2622244" y="2445197"/>
                </a:lnTo>
                <a:lnTo>
                  <a:pt x="2615903" y="2445197"/>
                </a:lnTo>
                <a:lnTo>
                  <a:pt x="2612732" y="2439269"/>
                </a:lnTo>
                <a:lnTo>
                  <a:pt x="2606390" y="2436306"/>
                </a:lnTo>
                <a:lnTo>
                  <a:pt x="2603220" y="2430378"/>
                </a:lnTo>
                <a:lnTo>
                  <a:pt x="2590537" y="2430378"/>
                </a:lnTo>
                <a:lnTo>
                  <a:pt x="2577854" y="2430378"/>
                </a:lnTo>
                <a:lnTo>
                  <a:pt x="2517608" y="2424450"/>
                </a:lnTo>
                <a:lnTo>
                  <a:pt x="2460534" y="2421486"/>
                </a:lnTo>
                <a:lnTo>
                  <a:pt x="2441510" y="2421486"/>
                </a:lnTo>
                <a:lnTo>
                  <a:pt x="2422485" y="2418522"/>
                </a:lnTo>
                <a:lnTo>
                  <a:pt x="2416143" y="2418522"/>
                </a:lnTo>
                <a:lnTo>
                  <a:pt x="2409802" y="2418522"/>
                </a:lnTo>
                <a:lnTo>
                  <a:pt x="2384435" y="2418522"/>
                </a:lnTo>
                <a:lnTo>
                  <a:pt x="2355898" y="2418522"/>
                </a:lnTo>
                <a:lnTo>
                  <a:pt x="2292482" y="2418522"/>
                </a:lnTo>
                <a:lnTo>
                  <a:pt x="2225896" y="2421486"/>
                </a:lnTo>
                <a:lnTo>
                  <a:pt x="2225896" y="2418522"/>
                </a:lnTo>
                <a:lnTo>
                  <a:pt x="2292482" y="2403703"/>
                </a:lnTo>
                <a:lnTo>
                  <a:pt x="2359069" y="2385919"/>
                </a:lnTo>
                <a:lnTo>
                  <a:pt x="2473217" y="2359245"/>
                </a:lnTo>
                <a:lnTo>
                  <a:pt x="2590537" y="2335534"/>
                </a:lnTo>
                <a:lnTo>
                  <a:pt x="2669806" y="2314786"/>
                </a:lnTo>
                <a:lnTo>
                  <a:pt x="2755418" y="2297003"/>
                </a:lnTo>
                <a:lnTo>
                  <a:pt x="2834688" y="2276256"/>
                </a:lnTo>
                <a:lnTo>
                  <a:pt x="2907616" y="2258473"/>
                </a:lnTo>
                <a:close/>
                <a:moveTo>
                  <a:pt x="1560030" y="2255509"/>
                </a:moveTo>
                <a:lnTo>
                  <a:pt x="1569542" y="2258473"/>
                </a:lnTo>
                <a:lnTo>
                  <a:pt x="1572713" y="2264401"/>
                </a:lnTo>
                <a:lnTo>
                  <a:pt x="1566371" y="2261437"/>
                </a:lnTo>
                <a:close/>
                <a:moveTo>
                  <a:pt x="1550517" y="2252545"/>
                </a:moveTo>
                <a:lnTo>
                  <a:pt x="1560030" y="2255509"/>
                </a:lnTo>
                <a:lnTo>
                  <a:pt x="1550517" y="2255509"/>
                </a:lnTo>
                <a:lnTo>
                  <a:pt x="1544176" y="2255509"/>
                </a:lnTo>
                <a:close/>
                <a:moveTo>
                  <a:pt x="1265146" y="2252545"/>
                </a:moveTo>
                <a:lnTo>
                  <a:pt x="1255634" y="2258473"/>
                </a:lnTo>
                <a:lnTo>
                  <a:pt x="1249292" y="2264401"/>
                </a:lnTo>
                <a:lnTo>
                  <a:pt x="1258804" y="2273292"/>
                </a:lnTo>
                <a:lnTo>
                  <a:pt x="1271488" y="2270328"/>
                </a:lnTo>
                <a:lnTo>
                  <a:pt x="1287342" y="2279220"/>
                </a:lnTo>
                <a:lnTo>
                  <a:pt x="1287342" y="2273292"/>
                </a:lnTo>
                <a:lnTo>
                  <a:pt x="1287342" y="2264401"/>
                </a:lnTo>
                <a:lnTo>
                  <a:pt x="1287342" y="2255509"/>
                </a:lnTo>
                <a:lnTo>
                  <a:pt x="1281000" y="2252545"/>
                </a:lnTo>
                <a:close/>
                <a:moveTo>
                  <a:pt x="2920299" y="2240690"/>
                </a:moveTo>
                <a:lnTo>
                  <a:pt x="2815663" y="2270328"/>
                </a:lnTo>
                <a:lnTo>
                  <a:pt x="2704685" y="2297003"/>
                </a:lnTo>
                <a:lnTo>
                  <a:pt x="2653952" y="2305895"/>
                </a:lnTo>
                <a:lnTo>
                  <a:pt x="2600049" y="2317750"/>
                </a:lnTo>
                <a:lnTo>
                  <a:pt x="2485900" y="2344425"/>
                </a:lnTo>
                <a:lnTo>
                  <a:pt x="2374923" y="2374064"/>
                </a:lnTo>
                <a:lnTo>
                  <a:pt x="2289312" y="2388883"/>
                </a:lnTo>
                <a:lnTo>
                  <a:pt x="2203700" y="2409630"/>
                </a:lnTo>
                <a:lnTo>
                  <a:pt x="2054673" y="2445197"/>
                </a:lnTo>
                <a:lnTo>
                  <a:pt x="1905646" y="2477800"/>
                </a:lnTo>
                <a:lnTo>
                  <a:pt x="1826376" y="2498547"/>
                </a:lnTo>
                <a:lnTo>
                  <a:pt x="1743936" y="2513366"/>
                </a:lnTo>
                <a:lnTo>
                  <a:pt x="1626616" y="2543005"/>
                </a:lnTo>
                <a:lnTo>
                  <a:pt x="1509297" y="2569680"/>
                </a:lnTo>
                <a:lnTo>
                  <a:pt x="1458564" y="2581535"/>
                </a:lnTo>
                <a:lnTo>
                  <a:pt x="1407832" y="2590427"/>
                </a:lnTo>
                <a:lnTo>
                  <a:pt x="1290512" y="2617102"/>
                </a:lnTo>
                <a:lnTo>
                  <a:pt x="1179535" y="2643776"/>
                </a:lnTo>
                <a:lnTo>
                  <a:pt x="1109777" y="2658596"/>
                </a:lnTo>
                <a:lnTo>
                  <a:pt x="1040020" y="2673415"/>
                </a:lnTo>
                <a:lnTo>
                  <a:pt x="1027337" y="2679343"/>
                </a:lnTo>
                <a:lnTo>
                  <a:pt x="1024166" y="2691199"/>
                </a:lnTo>
                <a:lnTo>
                  <a:pt x="1017824" y="2726765"/>
                </a:lnTo>
                <a:lnTo>
                  <a:pt x="1014653" y="2759368"/>
                </a:lnTo>
                <a:lnTo>
                  <a:pt x="1001970" y="2836428"/>
                </a:lnTo>
                <a:lnTo>
                  <a:pt x="986116" y="2907561"/>
                </a:lnTo>
                <a:lnTo>
                  <a:pt x="960750" y="3079466"/>
                </a:lnTo>
                <a:lnTo>
                  <a:pt x="932213" y="3248407"/>
                </a:lnTo>
                <a:lnTo>
                  <a:pt x="913188" y="3378817"/>
                </a:lnTo>
                <a:lnTo>
                  <a:pt x="890993" y="3506264"/>
                </a:lnTo>
                <a:lnTo>
                  <a:pt x="868797" y="3648530"/>
                </a:lnTo>
                <a:lnTo>
                  <a:pt x="846602" y="3787832"/>
                </a:lnTo>
                <a:lnTo>
                  <a:pt x="840260" y="3811543"/>
                </a:lnTo>
                <a:lnTo>
                  <a:pt x="840260" y="3832290"/>
                </a:lnTo>
                <a:lnTo>
                  <a:pt x="865626" y="3835254"/>
                </a:lnTo>
                <a:lnTo>
                  <a:pt x="890993" y="3826363"/>
                </a:lnTo>
                <a:lnTo>
                  <a:pt x="1020995" y="3802652"/>
                </a:lnTo>
                <a:lnTo>
                  <a:pt x="1150998" y="3773013"/>
                </a:lnTo>
                <a:lnTo>
                  <a:pt x="1309537" y="3740410"/>
                </a:lnTo>
                <a:lnTo>
                  <a:pt x="1468077" y="3704844"/>
                </a:lnTo>
                <a:lnTo>
                  <a:pt x="1560030" y="3687060"/>
                </a:lnTo>
                <a:lnTo>
                  <a:pt x="1648812" y="3669277"/>
                </a:lnTo>
                <a:lnTo>
                  <a:pt x="1772473" y="3642602"/>
                </a:lnTo>
                <a:lnTo>
                  <a:pt x="1899304" y="3615927"/>
                </a:lnTo>
                <a:lnTo>
                  <a:pt x="1984916" y="3598144"/>
                </a:lnTo>
                <a:lnTo>
                  <a:pt x="2073698" y="3577397"/>
                </a:lnTo>
                <a:lnTo>
                  <a:pt x="2187846" y="3550722"/>
                </a:lnTo>
                <a:lnTo>
                  <a:pt x="2308336" y="3524047"/>
                </a:lnTo>
                <a:lnTo>
                  <a:pt x="2451022" y="3497372"/>
                </a:lnTo>
                <a:lnTo>
                  <a:pt x="2593708" y="3464770"/>
                </a:lnTo>
                <a:lnTo>
                  <a:pt x="2758588" y="3432167"/>
                </a:lnTo>
                <a:lnTo>
                  <a:pt x="2923470" y="3396601"/>
                </a:lnTo>
                <a:lnTo>
                  <a:pt x="2948836" y="3384745"/>
                </a:lnTo>
                <a:lnTo>
                  <a:pt x="2961519" y="3358070"/>
                </a:lnTo>
                <a:lnTo>
                  <a:pt x="2955178" y="3085394"/>
                </a:lnTo>
                <a:lnTo>
                  <a:pt x="2961519" y="2815681"/>
                </a:lnTo>
                <a:lnTo>
                  <a:pt x="2955178" y="2815681"/>
                </a:lnTo>
                <a:lnTo>
                  <a:pt x="2955178" y="2543005"/>
                </a:lnTo>
                <a:lnTo>
                  <a:pt x="2955178" y="2264401"/>
                </a:lnTo>
                <a:lnTo>
                  <a:pt x="2948836" y="2240690"/>
                </a:lnTo>
                <a:close/>
                <a:moveTo>
                  <a:pt x="2397118" y="2240690"/>
                </a:moveTo>
                <a:lnTo>
                  <a:pt x="2387606" y="2249581"/>
                </a:lnTo>
                <a:lnTo>
                  <a:pt x="2381264" y="2252545"/>
                </a:lnTo>
                <a:lnTo>
                  <a:pt x="2381264" y="2258473"/>
                </a:lnTo>
                <a:lnTo>
                  <a:pt x="2384435" y="2264401"/>
                </a:lnTo>
                <a:lnTo>
                  <a:pt x="2384435" y="2270328"/>
                </a:lnTo>
                <a:lnTo>
                  <a:pt x="2387606" y="2270328"/>
                </a:lnTo>
                <a:lnTo>
                  <a:pt x="2409802" y="2279220"/>
                </a:lnTo>
                <a:lnTo>
                  <a:pt x="2435168" y="2279220"/>
                </a:lnTo>
                <a:lnTo>
                  <a:pt x="2428826" y="2243653"/>
                </a:lnTo>
                <a:close/>
                <a:moveTo>
                  <a:pt x="1854913" y="2222906"/>
                </a:moveTo>
                <a:lnTo>
                  <a:pt x="1813693" y="2249581"/>
                </a:lnTo>
                <a:lnTo>
                  <a:pt x="1781985" y="2276256"/>
                </a:lnTo>
                <a:lnTo>
                  <a:pt x="1772473" y="2282184"/>
                </a:lnTo>
                <a:lnTo>
                  <a:pt x="1762960" y="2279220"/>
                </a:lnTo>
                <a:lnTo>
                  <a:pt x="1756619" y="2279220"/>
                </a:lnTo>
                <a:lnTo>
                  <a:pt x="1747106" y="2282184"/>
                </a:lnTo>
                <a:lnTo>
                  <a:pt x="1740765" y="2285148"/>
                </a:lnTo>
                <a:lnTo>
                  <a:pt x="1734423" y="2285148"/>
                </a:lnTo>
                <a:lnTo>
                  <a:pt x="1747106" y="2305895"/>
                </a:lnTo>
                <a:lnTo>
                  <a:pt x="1750277" y="2332570"/>
                </a:lnTo>
                <a:lnTo>
                  <a:pt x="1759789" y="2317750"/>
                </a:lnTo>
                <a:lnTo>
                  <a:pt x="1766131" y="2299967"/>
                </a:lnTo>
                <a:lnTo>
                  <a:pt x="1772473" y="2305895"/>
                </a:lnTo>
                <a:lnTo>
                  <a:pt x="1785156" y="2311823"/>
                </a:lnTo>
                <a:lnTo>
                  <a:pt x="1801010" y="2320714"/>
                </a:lnTo>
                <a:lnTo>
                  <a:pt x="1813693" y="2320714"/>
                </a:lnTo>
                <a:lnTo>
                  <a:pt x="1807351" y="2305895"/>
                </a:lnTo>
                <a:lnTo>
                  <a:pt x="1785156" y="2299967"/>
                </a:lnTo>
                <a:lnTo>
                  <a:pt x="1772473" y="2297003"/>
                </a:lnTo>
                <a:lnTo>
                  <a:pt x="1772473" y="2291076"/>
                </a:lnTo>
                <a:lnTo>
                  <a:pt x="1791497" y="2276256"/>
                </a:lnTo>
                <a:lnTo>
                  <a:pt x="1816864" y="2273292"/>
                </a:lnTo>
                <a:lnTo>
                  <a:pt x="1813693" y="2279220"/>
                </a:lnTo>
                <a:lnTo>
                  <a:pt x="1823205" y="2291076"/>
                </a:lnTo>
                <a:lnTo>
                  <a:pt x="1854913" y="2285148"/>
                </a:lnTo>
                <a:lnTo>
                  <a:pt x="1880280" y="2270328"/>
                </a:lnTo>
                <a:lnTo>
                  <a:pt x="1851742" y="2258473"/>
                </a:lnTo>
                <a:lnTo>
                  <a:pt x="1826376" y="2273292"/>
                </a:lnTo>
                <a:lnTo>
                  <a:pt x="1823205" y="2273292"/>
                </a:lnTo>
                <a:lnTo>
                  <a:pt x="1816864" y="2273292"/>
                </a:lnTo>
                <a:lnTo>
                  <a:pt x="1835888" y="2237726"/>
                </a:lnTo>
                <a:lnTo>
                  <a:pt x="1861255" y="2237726"/>
                </a:lnTo>
                <a:lnTo>
                  <a:pt x="1889792" y="2249581"/>
                </a:lnTo>
                <a:lnTo>
                  <a:pt x="1915158" y="2255509"/>
                </a:lnTo>
                <a:lnTo>
                  <a:pt x="1921500" y="2258473"/>
                </a:lnTo>
                <a:lnTo>
                  <a:pt x="1924671" y="2264401"/>
                </a:lnTo>
                <a:lnTo>
                  <a:pt x="1927841" y="2279220"/>
                </a:lnTo>
                <a:lnTo>
                  <a:pt x="1934183" y="2294039"/>
                </a:lnTo>
                <a:lnTo>
                  <a:pt x="1940525" y="2270328"/>
                </a:lnTo>
                <a:lnTo>
                  <a:pt x="1946866" y="2243653"/>
                </a:lnTo>
                <a:lnTo>
                  <a:pt x="1940525" y="2237726"/>
                </a:lnTo>
                <a:lnTo>
                  <a:pt x="1934183" y="2237726"/>
                </a:lnTo>
                <a:lnTo>
                  <a:pt x="1915158" y="2249581"/>
                </a:lnTo>
                <a:lnTo>
                  <a:pt x="1896134" y="2237726"/>
                </a:lnTo>
                <a:lnTo>
                  <a:pt x="1873938" y="2231798"/>
                </a:lnTo>
                <a:close/>
                <a:moveTo>
                  <a:pt x="2000769" y="2219943"/>
                </a:moveTo>
                <a:lnTo>
                  <a:pt x="1997599" y="2222906"/>
                </a:lnTo>
                <a:lnTo>
                  <a:pt x="1988086" y="2231798"/>
                </a:lnTo>
                <a:lnTo>
                  <a:pt x="1984916" y="2234762"/>
                </a:lnTo>
                <a:lnTo>
                  <a:pt x="1991257" y="2258473"/>
                </a:lnTo>
                <a:lnTo>
                  <a:pt x="1997599" y="2279220"/>
                </a:lnTo>
                <a:lnTo>
                  <a:pt x="2003940" y="2258473"/>
                </a:lnTo>
                <a:lnTo>
                  <a:pt x="2007111" y="2237726"/>
                </a:lnTo>
                <a:lnTo>
                  <a:pt x="2010282" y="2231798"/>
                </a:lnTo>
                <a:lnTo>
                  <a:pt x="2007111" y="2222906"/>
                </a:lnTo>
                <a:close/>
                <a:moveTo>
                  <a:pt x="2086778" y="2210680"/>
                </a:moveTo>
                <a:lnTo>
                  <a:pt x="2089552" y="2211051"/>
                </a:lnTo>
                <a:lnTo>
                  <a:pt x="2086381" y="2211051"/>
                </a:lnTo>
                <a:close/>
                <a:moveTo>
                  <a:pt x="2206871" y="2208087"/>
                </a:moveTo>
                <a:lnTo>
                  <a:pt x="2187846" y="2214015"/>
                </a:lnTo>
                <a:lnTo>
                  <a:pt x="2178334" y="2231798"/>
                </a:lnTo>
                <a:lnTo>
                  <a:pt x="2175163" y="2240690"/>
                </a:lnTo>
                <a:lnTo>
                  <a:pt x="2162480" y="2243653"/>
                </a:lnTo>
                <a:lnTo>
                  <a:pt x="2146626" y="2255509"/>
                </a:lnTo>
                <a:lnTo>
                  <a:pt x="2143455" y="2273292"/>
                </a:lnTo>
                <a:lnTo>
                  <a:pt x="2152968" y="2282184"/>
                </a:lnTo>
                <a:lnTo>
                  <a:pt x="2162480" y="2279220"/>
                </a:lnTo>
                <a:lnTo>
                  <a:pt x="2181504" y="2276256"/>
                </a:lnTo>
                <a:lnTo>
                  <a:pt x="2194188" y="2255509"/>
                </a:lnTo>
                <a:lnTo>
                  <a:pt x="2194188" y="2231798"/>
                </a:lnTo>
                <a:lnTo>
                  <a:pt x="2210042" y="2211051"/>
                </a:lnTo>
                <a:lnTo>
                  <a:pt x="2206871" y="2211051"/>
                </a:lnTo>
                <a:close/>
                <a:moveTo>
                  <a:pt x="2035648" y="2208087"/>
                </a:moveTo>
                <a:lnTo>
                  <a:pt x="2032477" y="2214015"/>
                </a:lnTo>
                <a:lnTo>
                  <a:pt x="2032477" y="2216979"/>
                </a:lnTo>
                <a:lnTo>
                  <a:pt x="2041990" y="2219943"/>
                </a:lnTo>
                <a:lnTo>
                  <a:pt x="2051502" y="2228834"/>
                </a:lnTo>
                <a:lnTo>
                  <a:pt x="2054673" y="2237726"/>
                </a:lnTo>
                <a:lnTo>
                  <a:pt x="2064185" y="2264401"/>
                </a:lnTo>
                <a:lnTo>
                  <a:pt x="2073698" y="2294039"/>
                </a:lnTo>
                <a:lnTo>
                  <a:pt x="2073698" y="2297003"/>
                </a:lnTo>
                <a:lnTo>
                  <a:pt x="2080039" y="2297003"/>
                </a:lnTo>
                <a:lnTo>
                  <a:pt x="2099064" y="2297003"/>
                </a:lnTo>
                <a:lnTo>
                  <a:pt x="2118089" y="2285148"/>
                </a:lnTo>
                <a:lnTo>
                  <a:pt x="2121260" y="2273292"/>
                </a:lnTo>
                <a:lnTo>
                  <a:pt x="2118089" y="2261437"/>
                </a:lnTo>
                <a:lnTo>
                  <a:pt x="2099064" y="2255509"/>
                </a:lnTo>
                <a:lnTo>
                  <a:pt x="2086381" y="2261437"/>
                </a:lnTo>
                <a:lnTo>
                  <a:pt x="2070527" y="2264401"/>
                </a:lnTo>
                <a:lnTo>
                  <a:pt x="2067356" y="2252545"/>
                </a:lnTo>
                <a:lnTo>
                  <a:pt x="2073698" y="2234762"/>
                </a:lnTo>
                <a:lnTo>
                  <a:pt x="2099064" y="2243653"/>
                </a:lnTo>
                <a:lnTo>
                  <a:pt x="2111747" y="2252545"/>
                </a:lnTo>
                <a:lnTo>
                  <a:pt x="2121260" y="2252545"/>
                </a:lnTo>
                <a:lnTo>
                  <a:pt x="2124430" y="2240690"/>
                </a:lnTo>
                <a:lnTo>
                  <a:pt x="2121260" y="2228834"/>
                </a:lnTo>
                <a:lnTo>
                  <a:pt x="2099064" y="2234762"/>
                </a:lnTo>
                <a:lnTo>
                  <a:pt x="2076868" y="2222906"/>
                </a:lnTo>
                <a:lnTo>
                  <a:pt x="2080039" y="2219943"/>
                </a:lnTo>
                <a:lnTo>
                  <a:pt x="2089552" y="2211051"/>
                </a:lnTo>
                <a:lnTo>
                  <a:pt x="2089552" y="2208087"/>
                </a:lnTo>
                <a:lnTo>
                  <a:pt x="2086778" y="2210680"/>
                </a:lnTo>
                <a:lnTo>
                  <a:pt x="2067356" y="2208087"/>
                </a:lnTo>
                <a:lnTo>
                  <a:pt x="2045160" y="2208087"/>
                </a:lnTo>
                <a:close/>
                <a:moveTo>
                  <a:pt x="982946" y="2208087"/>
                </a:moveTo>
                <a:lnTo>
                  <a:pt x="976604" y="2211051"/>
                </a:lnTo>
                <a:lnTo>
                  <a:pt x="960750" y="2216979"/>
                </a:lnTo>
                <a:lnTo>
                  <a:pt x="973433" y="2219943"/>
                </a:lnTo>
                <a:lnTo>
                  <a:pt x="976604" y="2231798"/>
                </a:lnTo>
                <a:lnTo>
                  <a:pt x="973433" y="2237726"/>
                </a:lnTo>
                <a:lnTo>
                  <a:pt x="963921" y="2237726"/>
                </a:lnTo>
                <a:lnTo>
                  <a:pt x="957579" y="2234762"/>
                </a:lnTo>
                <a:lnTo>
                  <a:pt x="954408" y="2228834"/>
                </a:lnTo>
                <a:lnTo>
                  <a:pt x="935384" y="2228834"/>
                </a:lnTo>
                <a:lnTo>
                  <a:pt x="916359" y="2237726"/>
                </a:lnTo>
                <a:lnTo>
                  <a:pt x="910017" y="2270328"/>
                </a:lnTo>
                <a:lnTo>
                  <a:pt x="894163" y="2297003"/>
                </a:lnTo>
                <a:lnTo>
                  <a:pt x="906847" y="2311823"/>
                </a:lnTo>
                <a:lnTo>
                  <a:pt x="910017" y="2323678"/>
                </a:lnTo>
                <a:lnTo>
                  <a:pt x="935384" y="2285148"/>
                </a:lnTo>
                <a:lnTo>
                  <a:pt x="979775" y="2273292"/>
                </a:lnTo>
                <a:lnTo>
                  <a:pt x="1001970" y="2279220"/>
                </a:lnTo>
                <a:lnTo>
                  <a:pt x="1024166" y="2285148"/>
                </a:lnTo>
                <a:lnTo>
                  <a:pt x="1040020" y="2276256"/>
                </a:lnTo>
                <a:lnTo>
                  <a:pt x="1024166" y="2261437"/>
                </a:lnTo>
                <a:lnTo>
                  <a:pt x="1017824" y="2258473"/>
                </a:lnTo>
                <a:lnTo>
                  <a:pt x="1014653" y="2252545"/>
                </a:lnTo>
                <a:lnTo>
                  <a:pt x="1036849" y="2252545"/>
                </a:lnTo>
                <a:lnTo>
                  <a:pt x="1049532" y="2237726"/>
                </a:lnTo>
                <a:lnTo>
                  <a:pt x="1027337" y="2228834"/>
                </a:lnTo>
                <a:lnTo>
                  <a:pt x="1008312" y="2234762"/>
                </a:lnTo>
                <a:lnTo>
                  <a:pt x="1014653" y="2240690"/>
                </a:lnTo>
                <a:lnTo>
                  <a:pt x="1014653" y="2252545"/>
                </a:lnTo>
                <a:lnTo>
                  <a:pt x="992458" y="2234762"/>
                </a:lnTo>
                <a:close/>
                <a:moveTo>
                  <a:pt x="1870767" y="2193268"/>
                </a:moveTo>
                <a:lnTo>
                  <a:pt x="1892963" y="2193268"/>
                </a:lnTo>
                <a:lnTo>
                  <a:pt x="1911987" y="2202159"/>
                </a:lnTo>
                <a:lnTo>
                  <a:pt x="1905646" y="2208087"/>
                </a:lnTo>
                <a:lnTo>
                  <a:pt x="1889792" y="2202159"/>
                </a:lnTo>
                <a:lnTo>
                  <a:pt x="1883450" y="2199195"/>
                </a:lnTo>
                <a:lnTo>
                  <a:pt x="1877109" y="2196231"/>
                </a:lnTo>
                <a:lnTo>
                  <a:pt x="1873938" y="2196231"/>
                </a:lnTo>
                <a:close/>
                <a:moveTo>
                  <a:pt x="2403460" y="2190304"/>
                </a:moveTo>
                <a:lnTo>
                  <a:pt x="2384435" y="2199195"/>
                </a:lnTo>
                <a:lnTo>
                  <a:pt x="2384435" y="2216979"/>
                </a:lnTo>
                <a:lnTo>
                  <a:pt x="2397118" y="2228834"/>
                </a:lnTo>
                <a:lnTo>
                  <a:pt x="2409802" y="2222906"/>
                </a:lnTo>
                <a:lnTo>
                  <a:pt x="2428826" y="2214015"/>
                </a:lnTo>
                <a:lnTo>
                  <a:pt x="2435168" y="2190304"/>
                </a:lnTo>
                <a:lnTo>
                  <a:pt x="2422485" y="2190304"/>
                </a:lnTo>
                <a:lnTo>
                  <a:pt x="2409802" y="2190304"/>
                </a:lnTo>
                <a:lnTo>
                  <a:pt x="2406631" y="2190304"/>
                </a:lnTo>
                <a:close/>
                <a:moveTo>
                  <a:pt x="2165650" y="2187340"/>
                </a:moveTo>
                <a:lnTo>
                  <a:pt x="2140284" y="2193268"/>
                </a:lnTo>
                <a:lnTo>
                  <a:pt x="2133943" y="2196231"/>
                </a:lnTo>
                <a:lnTo>
                  <a:pt x="2124430" y="2199195"/>
                </a:lnTo>
                <a:lnTo>
                  <a:pt x="2121260" y="2199195"/>
                </a:lnTo>
                <a:lnTo>
                  <a:pt x="2118089" y="2199195"/>
                </a:lnTo>
                <a:lnTo>
                  <a:pt x="2118089" y="2211051"/>
                </a:lnTo>
                <a:lnTo>
                  <a:pt x="2118089" y="2216979"/>
                </a:lnTo>
                <a:lnTo>
                  <a:pt x="2143455" y="2222906"/>
                </a:lnTo>
                <a:lnTo>
                  <a:pt x="2165650" y="2211051"/>
                </a:lnTo>
                <a:lnTo>
                  <a:pt x="2175163" y="2208087"/>
                </a:lnTo>
                <a:lnTo>
                  <a:pt x="2184675" y="2202159"/>
                </a:lnTo>
                <a:lnTo>
                  <a:pt x="2187846" y="2199195"/>
                </a:lnTo>
                <a:close/>
                <a:moveTo>
                  <a:pt x="1582225" y="2178448"/>
                </a:moveTo>
                <a:lnTo>
                  <a:pt x="1563200" y="2187340"/>
                </a:lnTo>
                <a:lnTo>
                  <a:pt x="1547346" y="2196231"/>
                </a:lnTo>
                <a:lnTo>
                  <a:pt x="1544176" y="2202159"/>
                </a:lnTo>
                <a:lnTo>
                  <a:pt x="1547346" y="2208087"/>
                </a:lnTo>
                <a:lnTo>
                  <a:pt x="1563200" y="2208087"/>
                </a:lnTo>
                <a:lnTo>
                  <a:pt x="1572713" y="2202159"/>
                </a:lnTo>
                <a:lnTo>
                  <a:pt x="1585396" y="2202159"/>
                </a:lnTo>
                <a:lnTo>
                  <a:pt x="1588567" y="2199195"/>
                </a:lnTo>
                <a:lnTo>
                  <a:pt x="1591738" y="2190304"/>
                </a:lnTo>
                <a:close/>
                <a:moveTo>
                  <a:pt x="2501754" y="2145846"/>
                </a:moveTo>
                <a:lnTo>
                  <a:pt x="2492242" y="2148810"/>
                </a:lnTo>
                <a:lnTo>
                  <a:pt x="2485900" y="2169557"/>
                </a:lnTo>
                <a:lnTo>
                  <a:pt x="2463705" y="2175484"/>
                </a:lnTo>
                <a:lnTo>
                  <a:pt x="2460534" y="2178448"/>
                </a:lnTo>
                <a:lnTo>
                  <a:pt x="2460534" y="2187340"/>
                </a:lnTo>
                <a:lnTo>
                  <a:pt x="2460534" y="2199195"/>
                </a:lnTo>
                <a:lnTo>
                  <a:pt x="2463705" y="2208087"/>
                </a:lnTo>
                <a:lnTo>
                  <a:pt x="2482730" y="2211051"/>
                </a:lnTo>
                <a:lnTo>
                  <a:pt x="2501754" y="2202159"/>
                </a:lnTo>
                <a:lnTo>
                  <a:pt x="2508096" y="2193268"/>
                </a:lnTo>
                <a:lnTo>
                  <a:pt x="2504925" y="2181412"/>
                </a:lnTo>
                <a:lnTo>
                  <a:pt x="2501754" y="2160665"/>
                </a:lnTo>
                <a:lnTo>
                  <a:pt x="2514438" y="2148810"/>
                </a:lnTo>
                <a:close/>
                <a:moveTo>
                  <a:pt x="3062984" y="2136954"/>
                </a:moveTo>
                <a:lnTo>
                  <a:pt x="3043960" y="2145846"/>
                </a:lnTo>
                <a:lnTo>
                  <a:pt x="3040789" y="2151773"/>
                </a:lnTo>
                <a:lnTo>
                  <a:pt x="3040789" y="2157701"/>
                </a:lnTo>
                <a:lnTo>
                  <a:pt x="3050302" y="2160665"/>
                </a:lnTo>
                <a:lnTo>
                  <a:pt x="3059814" y="2160665"/>
                </a:lnTo>
                <a:lnTo>
                  <a:pt x="3075668" y="2157701"/>
                </a:lnTo>
                <a:lnTo>
                  <a:pt x="3082009" y="2166593"/>
                </a:lnTo>
                <a:lnTo>
                  <a:pt x="3075668" y="2178448"/>
                </a:lnTo>
                <a:lnTo>
                  <a:pt x="3059814" y="2181412"/>
                </a:lnTo>
                <a:lnTo>
                  <a:pt x="3050302" y="2181412"/>
                </a:lnTo>
                <a:lnTo>
                  <a:pt x="3037618" y="2178448"/>
                </a:lnTo>
                <a:lnTo>
                  <a:pt x="3031277" y="2178448"/>
                </a:lnTo>
                <a:lnTo>
                  <a:pt x="3021764" y="2187340"/>
                </a:lnTo>
                <a:lnTo>
                  <a:pt x="3018594" y="2199195"/>
                </a:lnTo>
                <a:lnTo>
                  <a:pt x="3018594" y="2214015"/>
                </a:lnTo>
                <a:lnTo>
                  <a:pt x="3021764" y="2216979"/>
                </a:lnTo>
                <a:lnTo>
                  <a:pt x="3028106" y="2214015"/>
                </a:lnTo>
                <a:lnTo>
                  <a:pt x="3043960" y="2211051"/>
                </a:lnTo>
                <a:lnTo>
                  <a:pt x="3062984" y="2208087"/>
                </a:lnTo>
                <a:lnTo>
                  <a:pt x="3075668" y="2202159"/>
                </a:lnTo>
                <a:lnTo>
                  <a:pt x="3082009" y="2211051"/>
                </a:lnTo>
                <a:lnTo>
                  <a:pt x="3078838" y="2219943"/>
                </a:lnTo>
                <a:lnTo>
                  <a:pt x="3066156" y="2228834"/>
                </a:lnTo>
                <a:lnTo>
                  <a:pt x="3053472" y="2228834"/>
                </a:lnTo>
                <a:lnTo>
                  <a:pt x="3037618" y="2228834"/>
                </a:lnTo>
                <a:lnTo>
                  <a:pt x="3021764" y="2234762"/>
                </a:lnTo>
                <a:lnTo>
                  <a:pt x="3018594" y="2249581"/>
                </a:lnTo>
                <a:lnTo>
                  <a:pt x="3018594" y="2255509"/>
                </a:lnTo>
                <a:lnTo>
                  <a:pt x="3028106" y="2255509"/>
                </a:lnTo>
                <a:lnTo>
                  <a:pt x="3050302" y="2255509"/>
                </a:lnTo>
                <a:lnTo>
                  <a:pt x="3066156" y="2252545"/>
                </a:lnTo>
                <a:lnTo>
                  <a:pt x="3078838" y="2252545"/>
                </a:lnTo>
                <a:lnTo>
                  <a:pt x="3085180" y="2258473"/>
                </a:lnTo>
                <a:lnTo>
                  <a:pt x="3082009" y="2264401"/>
                </a:lnTo>
                <a:lnTo>
                  <a:pt x="3078838" y="2270328"/>
                </a:lnTo>
                <a:lnTo>
                  <a:pt x="3059814" y="2279220"/>
                </a:lnTo>
                <a:lnTo>
                  <a:pt x="3040789" y="2276256"/>
                </a:lnTo>
                <a:lnTo>
                  <a:pt x="3028106" y="2276256"/>
                </a:lnTo>
                <a:lnTo>
                  <a:pt x="3018594" y="2291076"/>
                </a:lnTo>
                <a:lnTo>
                  <a:pt x="3015423" y="2299967"/>
                </a:lnTo>
                <a:lnTo>
                  <a:pt x="3018594" y="2311823"/>
                </a:lnTo>
                <a:lnTo>
                  <a:pt x="3028106" y="2311823"/>
                </a:lnTo>
                <a:lnTo>
                  <a:pt x="3034448" y="2299967"/>
                </a:lnTo>
                <a:lnTo>
                  <a:pt x="3037618" y="2299967"/>
                </a:lnTo>
                <a:lnTo>
                  <a:pt x="3040789" y="2302931"/>
                </a:lnTo>
                <a:lnTo>
                  <a:pt x="3050302" y="2305895"/>
                </a:lnTo>
                <a:lnTo>
                  <a:pt x="3059814" y="2302931"/>
                </a:lnTo>
                <a:lnTo>
                  <a:pt x="3075668" y="2299967"/>
                </a:lnTo>
                <a:lnTo>
                  <a:pt x="3085180" y="2305895"/>
                </a:lnTo>
                <a:lnTo>
                  <a:pt x="3078838" y="2320714"/>
                </a:lnTo>
                <a:lnTo>
                  <a:pt x="3062984" y="2326642"/>
                </a:lnTo>
                <a:lnTo>
                  <a:pt x="3056643" y="2326642"/>
                </a:lnTo>
                <a:lnTo>
                  <a:pt x="3050302" y="2326642"/>
                </a:lnTo>
                <a:lnTo>
                  <a:pt x="3021764" y="2332570"/>
                </a:lnTo>
                <a:lnTo>
                  <a:pt x="3021764" y="2359245"/>
                </a:lnTo>
                <a:lnTo>
                  <a:pt x="3031277" y="2347389"/>
                </a:lnTo>
                <a:lnTo>
                  <a:pt x="3037618" y="2341461"/>
                </a:lnTo>
                <a:lnTo>
                  <a:pt x="3040789" y="2341461"/>
                </a:lnTo>
                <a:lnTo>
                  <a:pt x="3043960" y="2341461"/>
                </a:lnTo>
                <a:lnTo>
                  <a:pt x="3043960" y="2344425"/>
                </a:lnTo>
                <a:lnTo>
                  <a:pt x="3043960" y="2347389"/>
                </a:lnTo>
                <a:lnTo>
                  <a:pt x="3053472" y="2356281"/>
                </a:lnTo>
                <a:lnTo>
                  <a:pt x="3059814" y="2347389"/>
                </a:lnTo>
                <a:lnTo>
                  <a:pt x="3075668" y="2344425"/>
                </a:lnTo>
                <a:lnTo>
                  <a:pt x="3088351" y="2344425"/>
                </a:lnTo>
                <a:lnTo>
                  <a:pt x="3085180" y="2332570"/>
                </a:lnTo>
                <a:lnTo>
                  <a:pt x="3101034" y="2326642"/>
                </a:lnTo>
                <a:lnTo>
                  <a:pt x="3123230" y="2332570"/>
                </a:lnTo>
                <a:lnTo>
                  <a:pt x="3126400" y="2311823"/>
                </a:lnTo>
                <a:lnTo>
                  <a:pt x="3107376" y="2305895"/>
                </a:lnTo>
                <a:lnTo>
                  <a:pt x="3088351" y="2297003"/>
                </a:lnTo>
                <a:lnTo>
                  <a:pt x="3085180" y="2291076"/>
                </a:lnTo>
                <a:lnTo>
                  <a:pt x="3088351" y="2282184"/>
                </a:lnTo>
                <a:lnTo>
                  <a:pt x="3097863" y="2279220"/>
                </a:lnTo>
                <a:lnTo>
                  <a:pt x="3104205" y="2279220"/>
                </a:lnTo>
                <a:lnTo>
                  <a:pt x="3120059" y="2282184"/>
                </a:lnTo>
                <a:lnTo>
                  <a:pt x="3126400" y="2264401"/>
                </a:lnTo>
                <a:lnTo>
                  <a:pt x="3116888" y="2258473"/>
                </a:lnTo>
                <a:lnTo>
                  <a:pt x="3101034" y="2255509"/>
                </a:lnTo>
                <a:lnTo>
                  <a:pt x="3088351" y="2249581"/>
                </a:lnTo>
                <a:lnTo>
                  <a:pt x="3088351" y="2234762"/>
                </a:lnTo>
                <a:lnTo>
                  <a:pt x="3097863" y="2231798"/>
                </a:lnTo>
                <a:lnTo>
                  <a:pt x="3107376" y="2237726"/>
                </a:lnTo>
                <a:lnTo>
                  <a:pt x="3120059" y="2240690"/>
                </a:lnTo>
                <a:lnTo>
                  <a:pt x="3123230" y="2234762"/>
                </a:lnTo>
                <a:lnTo>
                  <a:pt x="3126400" y="2219943"/>
                </a:lnTo>
                <a:lnTo>
                  <a:pt x="3116888" y="2211051"/>
                </a:lnTo>
                <a:lnTo>
                  <a:pt x="3107376" y="2211051"/>
                </a:lnTo>
                <a:lnTo>
                  <a:pt x="3101034" y="2211051"/>
                </a:lnTo>
                <a:lnTo>
                  <a:pt x="3088351" y="2199195"/>
                </a:lnTo>
                <a:lnTo>
                  <a:pt x="3088351" y="2190304"/>
                </a:lnTo>
                <a:lnTo>
                  <a:pt x="3101034" y="2187340"/>
                </a:lnTo>
                <a:lnTo>
                  <a:pt x="3107376" y="2190304"/>
                </a:lnTo>
                <a:lnTo>
                  <a:pt x="3120059" y="2193268"/>
                </a:lnTo>
                <a:lnTo>
                  <a:pt x="3123230" y="2187340"/>
                </a:lnTo>
                <a:lnTo>
                  <a:pt x="3126400" y="2175484"/>
                </a:lnTo>
                <a:lnTo>
                  <a:pt x="3116888" y="2166593"/>
                </a:lnTo>
                <a:lnTo>
                  <a:pt x="3097863" y="2154737"/>
                </a:lnTo>
                <a:lnTo>
                  <a:pt x="3082009" y="2139918"/>
                </a:lnTo>
                <a:close/>
                <a:moveTo>
                  <a:pt x="2371752" y="2133990"/>
                </a:moveTo>
                <a:lnTo>
                  <a:pt x="2343215" y="2136954"/>
                </a:lnTo>
                <a:lnTo>
                  <a:pt x="2317848" y="2148810"/>
                </a:lnTo>
                <a:lnTo>
                  <a:pt x="2311507" y="2151773"/>
                </a:lnTo>
                <a:lnTo>
                  <a:pt x="2295653" y="2157701"/>
                </a:lnTo>
                <a:lnTo>
                  <a:pt x="2263945" y="2151773"/>
                </a:lnTo>
                <a:lnTo>
                  <a:pt x="2229066" y="2160665"/>
                </a:lnTo>
                <a:lnTo>
                  <a:pt x="2238579" y="2166593"/>
                </a:lnTo>
                <a:lnTo>
                  <a:pt x="2238579" y="2169557"/>
                </a:lnTo>
                <a:lnTo>
                  <a:pt x="2232237" y="2178448"/>
                </a:lnTo>
                <a:lnTo>
                  <a:pt x="2225896" y="2175484"/>
                </a:lnTo>
                <a:lnTo>
                  <a:pt x="2225896" y="2178448"/>
                </a:lnTo>
                <a:lnTo>
                  <a:pt x="2225896" y="2181412"/>
                </a:lnTo>
                <a:lnTo>
                  <a:pt x="2225896" y="2187340"/>
                </a:lnTo>
                <a:lnTo>
                  <a:pt x="2225896" y="2190304"/>
                </a:lnTo>
                <a:lnTo>
                  <a:pt x="2225896" y="2193268"/>
                </a:lnTo>
                <a:lnTo>
                  <a:pt x="2225896" y="2196231"/>
                </a:lnTo>
                <a:lnTo>
                  <a:pt x="2232237" y="2196231"/>
                </a:lnTo>
                <a:lnTo>
                  <a:pt x="2238579" y="2199195"/>
                </a:lnTo>
                <a:lnTo>
                  <a:pt x="2238579" y="2211051"/>
                </a:lnTo>
                <a:lnTo>
                  <a:pt x="2241750" y="2222906"/>
                </a:lnTo>
                <a:lnTo>
                  <a:pt x="2248091" y="2196231"/>
                </a:lnTo>
                <a:lnTo>
                  <a:pt x="2260774" y="2172520"/>
                </a:lnTo>
                <a:lnTo>
                  <a:pt x="2270287" y="2160665"/>
                </a:lnTo>
                <a:lnTo>
                  <a:pt x="2282970" y="2157701"/>
                </a:lnTo>
                <a:lnTo>
                  <a:pt x="2295653" y="2169557"/>
                </a:lnTo>
                <a:lnTo>
                  <a:pt x="2305166" y="2181412"/>
                </a:lnTo>
                <a:lnTo>
                  <a:pt x="2298824" y="2196231"/>
                </a:lnTo>
                <a:lnTo>
                  <a:pt x="2308336" y="2208087"/>
                </a:lnTo>
                <a:lnTo>
                  <a:pt x="2314678" y="2193268"/>
                </a:lnTo>
                <a:lnTo>
                  <a:pt x="2314678" y="2178448"/>
                </a:lnTo>
                <a:lnTo>
                  <a:pt x="2321020" y="2154737"/>
                </a:lnTo>
                <a:lnTo>
                  <a:pt x="2340044" y="2145846"/>
                </a:lnTo>
                <a:lnTo>
                  <a:pt x="2362240" y="2154737"/>
                </a:lnTo>
                <a:lnTo>
                  <a:pt x="2365410" y="2175484"/>
                </a:lnTo>
                <a:lnTo>
                  <a:pt x="2365410" y="2181412"/>
                </a:lnTo>
                <a:lnTo>
                  <a:pt x="2371752" y="2190304"/>
                </a:lnTo>
                <a:lnTo>
                  <a:pt x="2374923" y="2175484"/>
                </a:lnTo>
                <a:lnTo>
                  <a:pt x="2384435" y="2160665"/>
                </a:lnTo>
                <a:lnTo>
                  <a:pt x="2384435" y="2151773"/>
                </a:lnTo>
                <a:lnTo>
                  <a:pt x="2384435" y="2145846"/>
                </a:lnTo>
                <a:lnTo>
                  <a:pt x="2374923" y="2136954"/>
                </a:lnTo>
                <a:close/>
                <a:moveTo>
                  <a:pt x="2460534" y="2119171"/>
                </a:moveTo>
                <a:lnTo>
                  <a:pt x="2438339" y="2131026"/>
                </a:lnTo>
                <a:lnTo>
                  <a:pt x="2428826" y="2139918"/>
                </a:lnTo>
                <a:lnTo>
                  <a:pt x="2435168" y="2145846"/>
                </a:lnTo>
                <a:lnTo>
                  <a:pt x="2447851" y="2151773"/>
                </a:lnTo>
                <a:lnTo>
                  <a:pt x="2463705" y="2151773"/>
                </a:lnTo>
                <a:lnTo>
                  <a:pt x="2479559" y="2139918"/>
                </a:lnTo>
                <a:lnTo>
                  <a:pt x="2495413" y="2131026"/>
                </a:lnTo>
                <a:lnTo>
                  <a:pt x="2495413" y="2128062"/>
                </a:lnTo>
                <a:lnTo>
                  <a:pt x="2489071" y="2119171"/>
                </a:lnTo>
                <a:close/>
                <a:moveTo>
                  <a:pt x="2711027" y="2116207"/>
                </a:moveTo>
                <a:lnTo>
                  <a:pt x="2701514" y="2133990"/>
                </a:lnTo>
                <a:lnTo>
                  <a:pt x="2704685" y="2148810"/>
                </a:lnTo>
                <a:lnTo>
                  <a:pt x="2720539" y="2151773"/>
                </a:lnTo>
                <a:lnTo>
                  <a:pt x="2736393" y="2148810"/>
                </a:lnTo>
                <a:lnTo>
                  <a:pt x="2749076" y="2131026"/>
                </a:lnTo>
                <a:lnTo>
                  <a:pt x="2749076" y="2119171"/>
                </a:lnTo>
                <a:lnTo>
                  <a:pt x="2736393" y="2116207"/>
                </a:lnTo>
                <a:close/>
                <a:moveTo>
                  <a:pt x="3015423" y="2113243"/>
                </a:moveTo>
                <a:lnTo>
                  <a:pt x="3012252" y="2116207"/>
                </a:lnTo>
                <a:lnTo>
                  <a:pt x="3009081" y="2119171"/>
                </a:lnTo>
                <a:lnTo>
                  <a:pt x="2983715" y="2154737"/>
                </a:lnTo>
                <a:lnTo>
                  <a:pt x="2932982" y="2166593"/>
                </a:lnTo>
                <a:lnTo>
                  <a:pt x="2945665" y="2154737"/>
                </a:lnTo>
                <a:lnTo>
                  <a:pt x="2955178" y="2145846"/>
                </a:lnTo>
                <a:lnTo>
                  <a:pt x="2955178" y="2136954"/>
                </a:lnTo>
                <a:lnTo>
                  <a:pt x="2948836" y="2133990"/>
                </a:lnTo>
                <a:lnTo>
                  <a:pt x="2926640" y="2139918"/>
                </a:lnTo>
                <a:lnTo>
                  <a:pt x="2901274" y="2151773"/>
                </a:lnTo>
                <a:lnTo>
                  <a:pt x="2879079" y="2178448"/>
                </a:lnTo>
                <a:lnTo>
                  <a:pt x="2844200" y="2190304"/>
                </a:lnTo>
                <a:lnTo>
                  <a:pt x="2822004" y="2193268"/>
                </a:lnTo>
                <a:lnTo>
                  <a:pt x="2796638" y="2196231"/>
                </a:lnTo>
                <a:lnTo>
                  <a:pt x="2815663" y="2175484"/>
                </a:lnTo>
                <a:lnTo>
                  <a:pt x="2825175" y="2148810"/>
                </a:lnTo>
                <a:lnTo>
                  <a:pt x="2822004" y="2148810"/>
                </a:lnTo>
                <a:lnTo>
                  <a:pt x="2815663" y="2148810"/>
                </a:lnTo>
                <a:lnTo>
                  <a:pt x="2812492" y="2148810"/>
                </a:lnTo>
                <a:lnTo>
                  <a:pt x="2802980" y="2151773"/>
                </a:lnTo>
                <a:lnTo>
                  <a:pt x="2780784" y="2160665"/>
                </a:lnTo>
                <a:lnTo>
                  <a:pt x="2777613" y="2187340"/>
                </a:lnTo>
                <a:lnTo>
                  <a:pt x="2774442" y="2199195"/>
                </a:lnTo>
                <a:lnTo>
                  <a:pt x="2758588" y="2202159"/>
                </a:lnTo>
                <a:lnTo>
                  <a:pt x="2752247" y="2199195"/>
                </a:lnTo>
                <a:lnTo>
                  <a:pt x="2752247" y="2190304"/>
                </a:lnTo>
                <a:lnTo>
                  <a:pt x="2745906" y="2169557"/>
                </a:lnTo>
                <a:lnTo>
                  <a:pt x="2723710" y="2166593"/>
                </a:lnTo>
                <a:lnTo>
                  <a:pt x="2711027" y="2175484"/>
                </a:lnTo>
                <a:lnTo>
                  <a:pt x="2707856" y="2187340"/>
                </a:lnTo>
                <a:lnTo>
                  <a:pt x="2723710" y="2199195"/>
                </a:lnTo>
                <a:lnTo>
                  <a:pt x="2742735" y="2208087"/>
                </a:lnTo>
                <a:lnTo>
                  <a:pt x="2698344" y="2219943"/>
                </a:lnTo>
                <a:lnTo>
                  <a:pt x="2647611" y="2234762"/>
                </a:lnTo>
                <a:lnTo>
                  <a:pt x="2638098" y="2237726"/>
                </a:lnTo>
                <a:lnTo>
                  <a:pt x="2625415" y="2234762"/>
                </a:lnTo>
                <a:lnTo>
                  <a:pt x="2628586" y="2222906"/>
                </a:lnTo>
                <a:lnTo>
                  <a:pt x="2641269" y="2216979"/>
                </a:lnTo>
                <a:lnTo>
                  <a:pt x="2644440" y="2211051"/>
                </a:lnTo>
                <a:lnTo>
                  <a:pt x="2647611" y="2208087"/>
                </a:lnTo>
                <a:lnTo>
                  <a:pt x="2622244" y="2211051"/>
                </a:lnTo>
                <a:lnTo>
                  <a:pt x="2596878" y="2216979"/>
                </a:lnTo>
                <a:lnTo>
                  <a:pt x="2568341" y="2252545"/>
                </a:lnTo>
                <a:lnTo>
                  <a:pt x="2517608" y="2258473"/>
                </a:lnTo>
                <a:lnTo>
                  <a:pt x="2504925" y="2264401"/>
                </a:lnTo>
                <a:lnTo>
                  <a:pt x="2482730" y="2264401"/>
                </a:lnTo>
                <a:lnTo>
                  <a:pt x="2492242" y="2252545"/>
                </a:lnTo>
                <a:lnTo>
                  <a:pt x="2504925" y="2240690"/>
                </a:lnTo>
                <a:lnTo>
                  <a:pt x="2508096" y="2231798"/>
                </a:lnTo>
                <a:lnTo>
                  <a:pt x="2501754" y="2219943"/>
                </a:lnTo>
                <a:lnTo>
                  <a:pt x="2473217" y="2228834"/>
                </a:lnTo>
                <a:lnTo>
                  <a:pt x="2463705" y="2249581"/>
                </a:lnTo>
                <a:lnTo>
                  <a:pt x="2460534" y="2276256"/>
                </a:lnTo>
                <a:lnTo>
                  <a:pt x="2435168" y="2282184"/>
                </a:lnTo>
                <a:lnTo>
                  <a:pt x="2419314" y="2285148"/>
                </a:lnTo>
                <a:lnTo>
                  <a:pt x="2400289" y="2285148"/>
                </a:lnTo>
                <a:lnTo>
                  <a:pt x="2355898" y="2302931"/>
                </a:lnTo>
                <a:lnTo>
                  <a:pt x="2308336" y="2314786"/>
                </a:lnTo>
                <a:lnTo>
                  <a:pt x="2317848" y="2297003"/>
                </a:lnTo>
                <a:lnTo>
                  <a:pt x="2330532" y="2279220"/>
                </a:lnTo>
                <a:lnTo>
                  <a:pt x="2308336" y="2282184"/>
                </a:lnTo>
                <a:lnTo>
                  <a:pt x="2282970" y="2285148"/>
                </a:lnTo>
                <a:lnTo>
                  <a:pt x="2273458" y="2302931"/>
                </a:lnTo>
                <a:lnTo>
                  <a:pt x="2270287" y="2320714"/>
                </a:lnTo>
                <a:lnTo>
                  <a:pt x="2270287" y="2323678"/>
                </a:lnTo>
                <a:lnTo>
                  <a:pt x="2263945" y="2323678"/>
                </a:lnTo>
                <a:lnTo>
                  <a:pt x="2232237" y="2332570"/>
                </a:lnTo>
                <a:lnTo>
                  <a:pt x="2206871" y="2332570"/>
                </a:lnTo>
                <a:lnTo>
                  <a:pt x="2187846" y="2338497"/>
                </a:lnTo>
                <a:lnTo>
                  <a:pt x="2165650" y="2338497"/>
                </a:lnTo>
                <a:lnTo>
                  <a:pt x="2178334" y="2326642"/>
                </a:lnTo>
                <a:lnTo>
                  <a:pt x="2187846" y="2317750"/>
                </a:lnTo>
                <a:lnTo>
                  <a:pt x="2194188" y="2311823"/>
                </a:lnTo>
                <a:lnTo>
                  <a:pt x="2194188" y="2299967"/>
                </a:lnTo>
                <a:lnTo>
                  <a:pt x="2181504" y="2297003"/>
                </a:lnTo>
                <a:lnTo>
                  <a:pt x="2175163" y="2297003"/>
                </a:lnTo>
                <a:lnTo>
                  <a:pt x="2146626" y="2305895"/>
                </a:lnTo>
                <a:lnTo>
                  <a:pt x="2146626" y="2332570"/>
                </a:lnTo>
                <a:lnTo>
                  <a:pt x="2143455" y="2344425"/>
                </a:lnTo>
                <a:lnTo>
                  <a:pt x="2130772" y="2347389"/>
                </a:lnTo>
                <a:lnTo>
                  <a:pt x="2118089" y="2347389"/>
                </a:lnTo>
                <a:lnTo>
                  <a:pt x="2118089" y="2335534"/>
                </a:lnTo>
                <a:lnTo>
                  <a:pt x="2114918" y="2314786"/>
                </a:lnTo>
                <a:lnTo>
                  <a:pt x="2089552" y="2314786"/>
                </a:lnTo>
                <a:lnTo>
                  <a:pt x="2086381" y="2317750"/>
                </a:lnTo>
                <a:lnTo>
                  <a:pt x="2076868" y="2317750"/>
                </a:lnTo>
                <a:lnTo>
                  <a:pt x="2073698" y="2338497"/>
                </a:lnTo>
                <a:lnTo>
                  <a:pt x="2095893" y="2347389"/>
                </a:lnTo>
                <a:lnTo>
                  <a:pt x="2099064" y="2347389"/>
                </a:lnTo>
                <a:lnTo>
                  <a:pt x="2102235" y="2356281"/>
                </a:lnTo>
                <a:lnTo>
                  <a:pt x="2102235" y="2359245"/>
                </a:lnTo>
                <a:lnTo>
                  <a:pt x="2095893" y="2362209"/>
                </a:lnTo>
                <a:lnTo>
                  <a:pt x="2045160" y="2374064"/>
                </a:lnTo>
                <a:lnTo>
                  <a:pt x="1988086" y="2385919"/>
                </a:lnTo>
                <a:lnTo>
                  <a:pt x="2000769" y="2374064"/>
                </a:lnTo>
                <a:lnTo>
                  <a:pt x="2007111" y="2356281"/>
                </a:lnTo>
                <a:lnTo>
                  <a:pt x="1984916" y="2356281"/>
                </a:lnTo>
                <a:lnTo>
                  <a:pt x="1962720" y="2362209"/>
                </a:lnTo>
                <a:lnTo>
                  <a:pt x="1934183" y="2397775"/>
                </a:lnTo>
                <a:lnTo>
                  <a:pt x="1889792" y="2406667"/>
                </a:lnTo>
                <a:lnTo>
                  <a:pt x="1873938" y="2406667"/>
                </a:lnTo>
                <a:lnTo>
                  <a:pt x="1858084" y="2406667"/>
                </a:lnTo>
                <a:lnTo>
                  <a:pt x="1870767" y="2397775"/>
                </a:lnTo>
                <a:lnTo>
                  <a:pt x="1877109" y="2385919"/>
                </a:lnTo>
                <a:lnTo>
                  <a:pt x="1880280" y="2377028"/>
                </a:lnTo>
                <a:lnTo>
                  <a:pt x="1880280" y="2368136"/>
                </a:lnTo>
                <a:lnTo>
                  <a:pt x="1877109" y="2362209"/>
                </a:lnTo>
                <a:lnTo>
                  <a:pt x="1873938" y="2362209"/>
                </a:lnTo>
                <a:lnTo>
                  <a:pt x="1845401" y="2374064"/>
                </a:lnTo>
                <a:lnTo>
                  <a:pt x="1832718" y="2400739"/>
                </a:lnTo>
                <a:lnTo>
                  <a:pt x="1832718" y="2415558"/>
                </a:lnTo>
                <a:lnTo>
                  <a:pt x="1816864" y="2421486"/>
                </a:lnTo>
                <a:lnTo>
                  <a:pt x="1807351" y="2415558"/>
                </a:lnTo>
                <a:lnTo>
                  <a:pt x="1807351" y="2403703"/>
                </a:lnTo>
                <a:lnTo>
                  <a:pt x="1807351" y="2388883"/>
                </a:lnTo>
                <a:lnTo>
                  <a:pt x="1794668" y="2382956"/>
                </a:lnTo>
                <a:lnTo>
                  <a:pt x="1750277" y="2385919"/>
                </a:lnTo>
                <a:lnTo>
                  <a:pt x="1709057" y="2394811"/>
                </a:lnTo>
                <a:lnTo>
                  <a:pt x="1674178" y="2400739"/>
                </a:lnTo>
                <a:lnTo>
                  <a:pt x="1636129" y="2409630"/>
                </a:lnTo>
                <a:lnTo>
                  <a:pt x="1610762" y="2418522"/>
                </a:lnTo>
                <a:lnTo>
                  <a:pt x="1585396" y="2427414"/>
                </a:lnTo>
                <a:lnTo>
                  <a:pt x="1591738" y="2430378"/>
                </a:lnTo>
                <a:lnTo>
                  <a:pt x="1594908" y="2430378"/>
                </a:lnTo>
                <a:lnTo>
                  <a:pt x="1671007" y="2415558"/>
                </a:lnTo>
                <a:lnTo>
                  <a:pt x="1747106" y="2394811"/>
                </a:lnTo>
                <a:lnTo>
                  <a:pt x="1759789" y="2397775"/>
                </a:lnTo>
                <a:lnTo>
                  <a:pt x="1759789" y="2406667"/>
                </a:lnTo>
                <a:lnTo>
                  <a:pt x="1778814" y="2418522"/>
                </a:lnTo>
                <a:lnTo>
                  <a:pt x="1801010" y="2430378"/>
                </a:lnTo>
                <a:lnTo>
                  <a:pt x="1743936" y="2442233"/>
                </a:lnTo>
                <a:lnTo>
                  <a:pt x="1686861" y="2451125"/>
                </a:lnTo>
                <a:lnTo>
                  <a:pt x="1699544" y="2430378"/>
                </a:lnTo>
                <a:lnTo>
                  <a:pt x="1721740" y="2421486"/>
                </a:lnTo>
                <a:lnTo>
                  <a:pt x="1728082" y="2421486"/>
                </a:lnTo>
                <a:lnTo>
                  <a:pt x="1740765" y="2418522"/>
                </a:lnTo>
                <a:lnTo>
                  <a:pt x="1728082" y="2418522"/>
                </a:lnTo>
                <a:lnTo>
                  <a:pt x="1721740" y="2421486"/>
                </a:lnTo>
                <a:lnTo>
                  <a:pt x="1671007" y="2427414"/>
                </a:lnTo>
                <a:lnTo>
                  <a:pt x="1636129" y="2462980"/>
                </a:lnTo>
                <a:lnTo>
                  <a:pt x="1632958" y="2465944"/>
                </a:lnTo>
                <a:lnTo>
                  <a:pt x="1588567" y="2471872"/>
                </a:lnTo>
                <a:lnTo>
                  <a:pt x="1541005" y="2483727"/>
                </a:lnTo>
                <a:lnTo>
                  <a:pt x="1553688" y="2468908"/>
                </a:lnTo>
                <a:lnTo>
                  <a:pt x="1569542" y="2457052"/>
                </a:lnTo>
                <a:lnTo>
                  <a:pt x="1572713" y="2445197"/>
                </a:lnTo>
                <a:lnTo>
                  <a:pt x="1566371" y="2436306"/>
                </a:lnTo>
                <a:lnTo>
                  <a:pt x="1537834" y="2439269"/>
                </a:lnTo>
                <a:lnTo>
                  <a:pt x="1525151" y="2462980"/>
                </a:lnTo>
                <a:lnTo>
                  <a:pt x="1521980" y="2489655"/>
                </a:lnTo>
                <a:lnTo>
                  <a:pt x="1490272" y="2498547"/>
                </a:lnTo>
                <a:lnTo>
                  <a:pt x="1480760" y="2498547"/>
                </a:lnTo>
                <a:lnTo>
                  <a:pt x="1468077" y="2501510"/>
                </a:lnTo>
                <a:lnTo>
                  <a:pt x="1464906" y="2504475"/>
                </a:lnTo>
                <a:lnTo>
                  <a:pt x="1458564" y="2504475"/>
                </a:lnTo>
                <a:lnTo>
                  <a:pt x="1458564" y="2510402"/>
                </a:lnTo>
                <a:lnTo>
                  <a:pt x="1464906" y="2513366"/>
                </a:lnTo>
                <a:lnTo>
                  <a:pt x="1594908" y="2483727"/>
                </a:lnTo>
                <a:lnTo>
                  <a:pt x="1724911" y="2457052"/>
                </a:lnTo>
                <a:lnTo>
                  <a:pt x="1861255" y="2424450"/>
                </a:lnTo>
                <a:lnTo>
                  <a:pt x="2000769" y="2394811"/>
                </a:lnTo>
                <a:lnTo>
                  <a:pt x="2095893" y="2368136"/>
                </a:lnTo>
                <a:lnTo>
                  <a:pt x="2194188" y="2347389"/>
                </a:lnTo>
                <a:lnTo>
                  <a:pt x="2321020" y="2317750"/>
                </a:lnTo>
                <a:lnTo>
                  <a:pt x="2451022" y="2285148"/>
                </a:lnTo>
                <a:lnTo>
                  <a:pt x="2593708" y="2255509"/>
                </a:lnTo>
                <a:lnTo>
                  <a:pt x="2733222" y="2222906"/>
                </a:lnTo>
                <a:lnTo>
                  <a:pt x="2844200" y="2199195"/>
                </a:lnTo>
                <a:lnTo>
                  <a:pt x="2955178" y="2172520"/>
                </a:lnTo>
                <a:lnTo>
                  <a:pt x="2996398" y="2154737"/>
                </a:lnTo>
                <a:lnTo>
                  <a:pt x="3028106" y="2119171"/>
                </a:lnTo>
                <a:lnTo>
                  <a:pt x="3021764" y="2116207"/>
                </a:lnTo>
                <a:close/>
                <a:moveTo>
                  <a:pt x="1867596" y="2107315"/>
                </a:moveTo>
                <a:lnTo>
                  <a:pt x="1867596" y="2110279"/>
                </a:lnTo>
                <a:lnTo>
                  <a:pt x="1861255" y="2113243"/>
                </a:lnTo>
                <a:lnTo>
                  <a:pt x="1858084" y="2116207"/>
                </a:lnTo>
                <a:lnTo>
                  <a:pt x="1851742" y="2125098"/>
                </a:lnTo>
                <a:lnTo>
                  <a:pt x="1851742" y="2133990"/>
                </a:lnTo>
                <a:lnTo>
                  <a:pt x="1848572" y="2133990"/>
                </a:lnTo>
                <a:lnTo>
                  <a:pt x="1845401" y="2136954"/>
                </a:lnTo>
                <a:lnTo>
                  <a:pt x="1845401" y="2139918"/>
                </a:lnTo>
                <a:lnTo>
                  <a:pt x="1848572" y="2139918"/>
                </a:lnTo>
                <a:lnTo>
                  <a:pt x="1848572" y="2136954"/>
                </a:lnTo>
                <a:lnTo>
                  <a:pt x="1851742" y="2133990"/>
                </a:lnTo>
                <a:lnTo>
                  <a:pt x="1870767" y="2131026"/>
                </a:lnTo>
                <a:lnTo>
                  <a:pt x="1889792" y="2139918"/>
                </a:lnTo>
                <a:lnTo>
                  <a:pt x="1889792" y="2136954"/>
                </a:lnTo>
                <a:lnTo>
                  <a:pt x="1892963" y="2133990"/>
                </a:lnTo>
                <a:lnTo>
                  <a:pt x="1889792" y="2131026"/>
                </a:lnTo>
                <a:lnTo>
                  <a:pt x="1883450" y="2125098"/>
                </a:lnTo>
                <a:lnTo>
                  <a:pt x="1880280" y="2107315"/>
                </a:lnTo>
                <a:close/>
                <a:moveTo>
                  <a:pt x="2793467" y="2098424"/>
                </a:moveTo>
                <a:lnTo>
                  <a:pt x="2787126" y="2104351"/>
                </a:lnTo>
                <a:lnTo>
                  <a:pt x="2774442" y="2110279"/>
                </a:lnTo>
                <a:lnTo>
                  <a:pt x="2774442" y="2119171"/>
                </a:lnTo>
                <a:lnTo>
                  <a:pt x="2777613" y="2133990"/>
                </a:lnTo>
                <a:lnTo>
                  <a:pt x="2790296" y="2133990"/>
                </a:lnTo>
                <a:lnTo>
                  <a:pt x="2818834" y="2128062"/>
                </a:lnTo>
                <a:lnTo>
                  <a:pt x="2822004" y="2098424"/>
                </a:lnTo>
                <a:lnTo>
                  <a:pt x="2812492" y="2098424"/>
                </a:lnTo>
                <a:lnTo>
                  <a:pt x="2802980" y="2098424"/>
                </a:lnTo>
                <a:close/>
                <a:moveTo>
                  <a:pt x="2479559" y="2083604"/>
                </a:moveTo>
                <a:lnTo>
                  <a:pt x="2466876" y="2086568"/>
                </a:lnTo>
                <a:lnTo>
                  <a:pt x="2460534" y="2086568"/>
                </a:lnTo>
                <a:lnTo>
                  <a:pt x="2460534" y="2089532"/>
                </a:lnTo>
                <a:lnTo>
                  <a:pt x="2473217" y="2092496"/>
                </a:lnTo>
                <a:lnTo>
                  <a:pt x="2482730" y="2098424"/>
                </a:lnTo>
                <a:lnTo>
                  <a:pt x="2492242" y="2110279"/>
                </a:lnTo>
                <a:lnTo>
                  <a:pt x="2511267" y="2110279"/>
                </a:lnTo>
                <a:lnTo>
                  <a:pt x="2533462" y="2113243"/>
                </a:lnTo>
                <a:lnTo>
                  <a:pt x="2549316" y="2136954"/>
                </a:lnTo>
                <a:lnTo>
                  <a:pt x="2549316" y="2145846"/>
                </a:lnTo>
                <a:lnTo>
                  <a:pt x="2552487" y="2148810"/>
                </a:lnTo>
                <a:lnTo>
                  <a:pt x="2558829" y="2145846"/>
                </a:lnTo>
                <a:lnTo>
                  <a:pt x="2558829" y="2136954"/>
                </a:lnTo>
                <a:lnTo>
                  <a:pt x="2562000" y="2116207"/>
                </a:lnTo>
                <a:lnTo>
                  <a:pt x="2562000" y="2095460"/>
                </a:lnTo>
                <a:lnTo>
                  <a:pt x="2558829" y="2092496"/>
                </a:lnTo>
                <a:lnTo>
                  <a:pt x="2555658" y="2092496"/>
                </a:lnTo>
                <a:lnTo>
                  <a:pt x="2533462" y="2107315"/>
                </a:lnTo>
                <a:lnTo>
                  <a:pt x="2511267" y="2092496"/>
                </a:lnTo>
                <a:lnTo>
                  <a:pt x="2492242" y="2089532"/>
                </a:lnTo>
                <a:close/>
                <a:moveTo>
                  <a:pt x="3066156" y="2071749"/>
                </a:moveTo>
                <a:lnTo>
                  <a:pt x="3040789" y="2074713"/>
                </a:lnTo>
                <a:lnTo>
                  <a:pt x="3040789" y="2077677"/>
                </a:lnTo>
                <a:lnTo>
                  <a:pt x="3037618" y="2077677"/>
                </a:lnTo>
                <a:lnTo>
                  <a:pt x="3037618" y="2086568"/>
                </a:lnTo>
                <a:lnTo>
                  <a:pt x="3037618" y="2089532"/>
                </a:lnTo>
                <a:lnTo>
                  <a:pt x="3050302" y="2104351"/>
                </a:lnTo>
                <a:lnTo>
                  <a:pt x="3066156" y="2107315"/>
                </a:lnTo>
                <a:lnTo>
                  <a:pt x="3104205" y="2110279"/>
                </a:lnTo>
                <a:lnTo>
                  <a:pt x="3142254" y="2116207"/>
                </a:lnTo>
                <a:lnTo>
                  <a:pt x="3129571" y="2113243"/>
                </a:lnTo>
                <a:lnTo>
                  <a:pt x="3123230" y="2104351"/>
                </a:lnTo>
                <a:lnTo>
                  <a:pt x="3116888" y="2086568"/>
                </a:lnTo>
                <a:lnTo>
                  <a:pt x="3097863" y="2074713"/>
                </a:lnTo>
                <a:close/>
                <a:moveTo>
                  <a:pt x="2653952" y="2071749"/>
                </a:moveTo>
                <a:lnTo>
                  <a:pt x="2638098" y="2074713"/>
                </a:lnTo>
                <a:lnTo>
                  <a:pt x="2634928" y="2086568"/>
                </a:lnTo>
                <a:lnTo>
                  <a:pt x="2612732" y="2083604"/>
                </a:lnTo>
                <a:lnTo>
                  <a:pt x="2593708" y="2089532"/>
                </a:lnTo>
                <a:lnTo>
                  <a:pt x="2612732" y="2110279"/>
                </a:lnTo>
                <a:lnTo>
                  <a:pt x="2615903" y="2133990"/>
                </a:lnTo>
                <a:lnTo>
                  <a:pt x="2622244" y="2128062"/>
                </a:lnTo>
                <a:lnTo>
                  <a:pt x="2625415" y="2116207"/>
                </a:lnTo>
                <a:lnTo>
                  <a:pt x="2625415" y="2098424"/>
                </a:lnTo>
                <a:lnTo>
                  <a:pt x="2634928" y="2086568"/>
                </a:lnTo>
                <a:lnTo>
                  <a:pt x="2641269" y="2077677"/>
                </a:lnTo>
                <a:close/>
                <a:moveTo>
                  <a:pt x="2679319" y="2065821"/>
                </a:moveTo>
                <a:lnTo>
                  <a:pt x="2660294" y="2074713"/>
                </a:lnTo>
                <a:lnTo>
                  <a:pt x="2676148" y="2092496"/>
                </a:lnTo>
                <a:lnTo>
                  <a:pt x="2679319" y="2116207"/>
                </a:lnTo>
                <a:lnTo>
                  <a:pt x="2688831" y="2113243"/>
                </a:lnTo>
                <a:lnTo>
                  <a:pt x="2688831" y="2104351"/>
                </a:lnTo>
                <a:lnTo>
                  <a:pt x="2692002" y="2089532"/>
                </a:lnTo>
                <a:lnTo>
                  <a:pt x="2707856" y="2089532"/>
                </a:lnTo>
                <a:lnTo>
                  <a:pt x="2720539" y="2098424"/>
                </a:lnTo>
                <a:lnTo>
                  <a:pt x="2733222" y="2107315"/>
                </a:lnTo>
                <a:lnTo>
                  <a:pt x="2742735" y="2104351"/>
                </a:lnTo>
                <a:lnTo>
                  <a:pt x="2745906" y="2095460"/>
                </a:lnTo>
                <a:lnTo>
                  <a:pt x="2742735" y="2089532"/>
                </a:lnTo>
                <a:lnTo>
                  <a:pt x="2733222" y="2089532"/>
                </a:lnTo>
                <a:lnTo>
                  <a:pt x="2723710" y="2089532"/>
                </a:lnTo>
                <a:lnTo>
                  <a:pt x="2707856" y="2089532"/>
                </a:lnTo>
                <a:lnTo>
                  <a:pt x="2701514" y="2083604"/>
                </a:lnTo>
                <a:lnTo>
                  <a:pt x="2698344" y="2074713"/>
                </a:lnTo>
                <a:close/>
                <a:moveTo>
                  <a:pt x="986116" y="2062857"/>
                </a:moveTo>
                <a:lnTo>
                  <a:pt x="979775" y="2065821"/>
                </a:lnTo>
                <a:lnTo>
                  <a:pt x="979775" y="2071749"/>
                </a:lnTo>
                <a:lnTo>
                  <a:pt x="979775" y="2074713"/>
                </a:lnTo>
                <a:lnTo>
                  <a:pt x="982946" y="2077677"/>
                </a:lnTo>
                <a:lnTo>
                  <a:pt x="992458" y="2074713"/>
                </a:lnTo>
                <a:lnTo>
                  <a:pt x="995629" y="2068785"/>
                </a:lnTo>
                <a:lnTo>
                  <a:pt x="992458" y="2065821"/>
                </a:lnTo>
                <a:close/>
                <a:moveTo>
                  <a:pt x="2790296" y="2045074"/>
                </a:moveTo>
                <a:lnTo>
                  <a:pt x="2764930" y="2048038"/>
                </a:lnTo>
                <a:lnTo>
                  <a:pt x="2742735" y="2065821"/>
                </a:lnTo>
                <a:lnTo>
                  <a:pt x="2736393" y="2068785"/>
                </a:lnTo>
                <a:lnTo>
                  <a:pt x="2742735" y="2071749"/>
                </a:lnTo>
                <a:lnTo>
                  <a:pt x="2764930" y="2077677"/>
                </a:lnTo>
                <a:lnTo>
                  <a:pt x="2787126" y="2071749"/>
                </a:lnTo>
                <a:lnTo>
                  <a:pt x="2796638" y="2065821"/>
                </a:lnTo>
                <a:lnTo>
                  <a:pt x="2802980" y="2062857"/>
                </a:lnTo>
                <a:lnTo>
                  <a:pt x="2796638" y="2051002"/>
                </a:lnTo>
                <a:close/>
                <a:moveTo>
                  <a:pt x="2457364" y="2045074"/>
                </a:moveTo>
                <a:lnTo>
                  <a:pt x="2495413" y="2048038"/>
                </a:lnTo>
                <a:lnTo>
                  <a:pt x="2533462" y="2071749"/>
                </a:lnTo>
                <a:lnTo>
                  <a:pt x="2492242" y="2053965"/>
                </a:lnTo>
                <a:close/>
                <a:moveTo>
                  <a:pt x="2175163" y="2042110"/>
                </a:moveTo>
                <a:lnTo>
                  <a:pt x="2159309" y="2045074"/>
                </a:lnTo>
                <a:lnTo>
                  <a:pt x="2146626" y="2056929"/>
                </a:lnTo>
                <a:lnTo>
                  <a:pt x="2143455" y="2071749"/>
                </a:lnTo>
                <a:lnTo>
                  <a:pt x="2162480" y="2062857"/>
                </a:lnTo>
                <a:lnTo>
                  <a:pt x="2184675" y="2062857"/>
                </a:lnTo>
                <a:lnTo>
                  <a:pt x="2187846" y="2051002"/>
                </a:lnTo>
                <a:lnTo>
                  <a:pt x="2184675" y="2042110"/>
                </a:lnTo>
                <a:close/>
                <a:moveTo>
                  <a:pt x="1594908" y="2036182"/>
                </a:moveTo>
                <a:lnTo>
                  <a:pt x="1585396" y="2042110"/>
                </a:lnTo>
                <a:lnTo>
                  <a:pt x="1582225" y="2048038"/>
                </a:lnTo>
                <a:lnTo>
                  <a:pt x="1585396" y="2053965"/>
                </a:lnTo>
                <a:lnTo>
                  <a:pt x="1591738" y="2053965"/>
                </a:lnTo>
                <a:lnTo>
                  <a:pt x="1598079" y="2053965"/>
                </a:lnTo>
                <a:lnTo>
                  <a:pt x="1607591" y="2045074"/>
                </a:lnTo>
                <a:lnTo>
                  <a:pt x="1604421" y="2042110"/>
                </a:lnTo>
                <a:close/>
                <a:moveTo>
                  <a:pt x="2863225" y="2024327"/>
                </a:moveTo>
                <a:lnTo>
                  <a:pt x="2860054" y="2027291"/>
                </a:lnTo>
                <a:lnTo>
                  <a:pt x="2860054" y="2033218"/>
                </a:lnTo>
                <a:lnTo>
                  <a:pt x="2856883" y="2045074"/>
                </a:lnTo>
                <a:lnTo>
                  <a:pt x="2860054" y="2053965"/>
                </a:lnTo>
                <a:lnTo>
                  <a:pt x="2863225" y="2065821"/>
                </a:lnTo>
                <a:lnTo>
                  <a:pt x="2863225" y="2074713"/>
                </a:lnTo>
                <a:lnTo>
                  <a:pt x="2869566" y="2068785"/>
                </a:lnTo>
                <a:lnTo>
                  <a:pt x="2869566" y="2056929"/>
                </a:lnTo>
                <a:lnTo>
                  <a:pt x="2875908" y="2042110"/>
                </a:lnTo>
                <a:lnTo>
                  <a:pt x="2885420" y="2030254"/>
                </a:lnTo>
                <a:lnTo>
                  <a:pt x="2875908" y="2027291"/>
                </a:lnTo>
                <a:close/>
                <a:moveTo>
                  <a:pt x="1347587" y="2009507"/>
                </a:moveTo>
                <a:lnTo>
                  <a:pt x="1331733" y="2012471"/>
                </a:lnTo>
                <a:lnTo>
                  <a:pt x="1284171" y="2027291"/>
                </a:lnTo>
                <a:lnTo>
                  <a:pt x="1236609" y="2042110"/>
                </a:lnTo>
                <a:lnTo>
                  <a:pt x="1233438" y="2036182"/>
                </a:lnTo>
                <a:lnTo>
                  <a:pt x="1227096" y="2033218"/>
                </a:lnTo>
                <a:lnTo>
                  <a:pt x="1201730" y="2042110"/>
                </a:lnTo>
                <a:lnTo>
                  <a:pt x="1176364" y="2048038"/>
                </a:lnTo>
                <a:lnTo>
                  <a:pt x="1176364" y="2053965"/>
                </a:lnTo>
                <a:lnTo>
                  <a:pt x="1166851" y="2053965"/>
                </a:lnTo>
                <a:lnTo>
                  <a:pt x="1154168" y="2053965"/>
                </a:lnTo>
                <a:lnTo>
                  <a:pt x="1144656" y="2053965"/>
                </a:lnTo>
                <a:lnTo>
                  <a:pt x="1138314" y="2053965"/>
                </a:lnTo>
                <a:lnTo>
                  <a:pt x="1135144" y="2053965"/>
                </a:lnTo>
                <a:lnTo>
                  <a:pt x="1131973" y="2056929"/>
                </a:lnTo>
                <a:lnTo>
                  <a:pt x="1125631" y="2056929"/>
                </a:lnTo>
                <a:lnTo>
                  <a:pt x="1122460" y="2062857"/>
                </a:lnTo>
                <a:lnTo>
                  <a:pt x="1112948" y="2062857"/>
                </a:lnTo>
                <a:lnTo>
                  <a:pt x="1106606" y="2074713"/>
                </a:lnTo>
                <a:lnTo>
                  <a:pt x="1093923" y="2068785"/>
                </a:lnTo>
                <a:lnTo>
                  <a:pt x="1065386" y="2074713"/>
                </a:lnTo>
                <a:lnTo>
                  <a:pt x="1046361" y="2083604"/>
                </a:lnTo>
                <a:lnTo>
                  <a:pt x="1014653" y="2086568"/>
                </a:lnTo>
                <a:lnTo>
                  <a:pt x="979775" y="2089532"/>
                </a:lnTo>
                <a:lnTo>
                  <a:pt x="976604" y="2107315"/>
                </a:lnTo>
                <a:lnTo>
                  <a:pt x="992458" y="2113243"/>
                </a:lnTo>
                <a:lnTo>
                  <a:pt x="1027337" y="2119171"/>
                </a:lnTo>
                <a:lnTo>
                  <a:pt x="1068557" y="2131026"/>
                </a:lnTo>
                <a:lnTo>
                  <a:pt x="1071728" y="2131026"/>
                </a:lnTo>
                <a:lnTo>
                  <a:pt x="1081240" y="2119171"/>
                </a:lnTo>
                <a:lnTo>
                  <a:pt x="1090752" y="2119171"/>
                </a:lnTo>
                <a:lnTo>
                  <a:pt x="1087582" y="2104351"/>
                </a:lnTo>
                <a:lnTo>
                  <a:pt x="1071728" y="2092496"/>
                </a:lnTo>
                <a:lnTo>
                  <a:pt x="1128802" y="2086568"/>
                </a:lnTo>
                <a:lnTo>
                  <a:pt x="1179535" y="2074713"/>
                </a:lnTo>
                <a:lnTo>
                  <a:pt x="1189047" y="2074713"/>
                </a:lnTo>
                <a:lnTo>
                  <a:pt x="1195389" y="2074713"/>
                </a:lnTo>
                <a:lnTo>
                  <a:pt x="1211243" y="2065821"/>
                </a:lnTo>
                <a:lnTo>
                  <a:pt x="1227096" y="2056929"/>
                </a:lnTo>
                <a:lnTo>
                  <a:pt x="1268317" y="2051002"/>
                </a:lnTo>
                <a:lnTo>
                  <a:pt x="1306366" y="2033218"/>
                </a:lnTo>
                <a:lnTo>
                  <a:pt x="1319049" y="2030254"/>
                </a:lnTo>
                <a:lnTo>
                  <a:pt x="1319049" y="2045074"/>
                </a:lnTo>
                <a:lnTo>
                  <a:pt x="1331733" y="2033218"/>
                </a:lnTo>
                <a:lnTo>
                  <a:pt x="1353928" y="2030254"/>
                </a:lnTo>
                <a:lnTo>
                  <a:pt x="1363441" y="2021363"/>
                </a:lnTo>
                <a:lnTo>
                  <a:pt x="1363441" y="2009507"/>
                </a:lnTo>
                <a:close/>
                <a:moveTo>
                  <a:pt x="1379294" y="2000616"/>
                </a:moveTo>
                <a:lnTo>
                  <a:pt x="1398319" y="2015435"/>
                </a:lnTo>
                <a:lnTo>
                  <a:pt x="1430027" y="2009507"/>
                </a:lnTo>
                <a:lnTo>
                  <a:pt x="1407832" y="2000616"/>
                </a:lnTo>
                <a:close/>
                <a:moveTo>
                  <a:pt x="2812492" y="1979869"/>
                </a:moveTo>
                <a:lnTo>
                  <a:pt x="2815663" y="1982832"/>
                </a:lnTo>
                <a:lnTo>
                  <a:pt x="2815663" y="1985796"/>
                </a:lnTo>
                <a:lnTo>
                  <a:pt x="2809321" y="1985796"/>
                </a:lnTo>
                <a:lnTo>
                  <a:pt x="2802980" y="1982832"/>
                </a:lnTo>
                <a:close/>
                <a:moveTo>
                  <a:pt x="2774442" y="1968013"/>
                </a:moveTo>
                <a:lnTo>
                  <a:pt x="2780784" y="1968013"/>
                </a:lnTo>
                <a:lnTo>
                  <a:pt x="2793467" y="1973941"/>
                </a:lnTo>
                <a:lnTo>
                  <a:pt x="2780784" y="1979869"/>
                </a:lnTo>
                <a:lnTo>
                  <a:pt x="2774442" y="1973941"/>
                </a:lnTo>
                <a:lnTo>
                  <a:pt x="2774442" y="1970977"/>
                </a:lnTo>
                <a:close/>
                <a:moveTo>
                  <a:pt x="2482730" y="1968013"/>
                </a:moveTo>
                <a:lnTo>
                  <a:pt x="2470046" y="1973941"/>
                </a:lnTo>
                <a:lnTo>
                  <a:pt x="2460534" y="1982832"/>
                </a:lnTo>
                <a:lnTo>
                  <a:pt x="2451022" y="1985796"/>
                </a:lnTo>
                <a:lnTo>
                  <a:pt x="2451022" y="1988760"/>
                </a:lnTo>
                <a:lnTo>
                  <a:pt x="2460534" y="1994688"/>
                </a:lnTo>
                <a:lnTo>
                  <a:pt x="2470046" y="1991724"/>
                </a:lnTo>
                <a:lnTo>
                  <a:pt x="2473217" y="1988760"/>
                </a:lnTo>
                <a:lnTo>
                  <a:pt x="2479559" y="1988760"/>
                </a:lnTo>
                <a:lnTo>
                  <a:pt x="2482730" y="1988760"/>
                </a:lnTo>
                <a:lnTo>
                  <a:pt x="2489071" y="1988760"/>
                </a:lnTo>
                <a:lnTo>
                  <a:pt x="2492242" y="1991724"/>
                </a:lnTo>
                <a:lnTo>
                  <a:pt x="2495413" y="1991724"/>
                </a:lnTo>
                <a:lnTo>
                  <a:pt x="2495413" y="1982832"/>
                </a:lnTo>
                <a:lnTo>
                  <a:pt x="2495413" y="1968013"/>
                </a:lnTo>
                <a:lnTo>
                  <a:pt x="2489071" y="1968013"/>
                </a:lnTo>
                <a:close/>
                <a:moveTo>
                  <a:pt x="1594908" y="1950230"/>
                </a:moveTo>
                <a:lnTo>
                  <a:pt x="1588567" y="1959121"/>
                </a:lnTo>
                <a:lnTo>
                  <a:pt x="1591738" y="1965049"/>
                </a:lnTo>
                <a:lnTo>
                  <a:pt x="1591738" y="1970977"/>
                </a:lnTo>
                <a:lnTo>
                  <a:pt x="1598079" y="1968013"/>
                </a:lnTo>
                <a:lnTo>
                  <a:pt x="1607591" y="1968013"/>
                </a:lnTo>
                <a:lnTo>
                  <a:pt x="1613933" y="1965049"/>
                </a:lnTo>
                <a:lnTo>
                  <a:pt x="1620275" y="1959121"/>
                </a:lnTo>
                <a:lnTo>
                  <a:pt x="1617104" y="1953194"/>
                </a:lnTo>
                <a:lnTo>
                  <a:pt x="1607591" y="1950230"/>
                </a:lnTo>
                <a:close/>
                <a:moveTo>
                  <a:pt x="1322220" y="1938374"/>
                </a:moveTo>
                <a:lnTo>
                  <a:pt x="1328562" y="1941338"/>
                </a:lnTo>
                <a:lnTo>
                  <a:pt x="1331733" y="1947266"/>
                </a:lnTo>
                <a:lnTo>
                  <a:pt x="1331733" y="1959121"/>
                </a:lnTo>
                <a:lnTo>
                  <a:pt x="1325391" y="1965049"/>
                </a:lnTo>
                <a:lnTo>
                  <a:pt x="1312708" y="1962085"/>
                </a:lnTo>
                <a:lnTo>
                  <a:pt x="1309537" y="1950230"/>
                </a:lnTo>
                <a:lnTo>
                  <a:pt x="1312708" y="1941338"/>
                </a:lnTo>
                <a:close/>
                <a:moveTo>
                  <a:pt x="1702715" y="1932447"/>
                </a:moveTo>
                <a:lnTo>
                  <a:pt x="1683690" y="1938374"/>
                </a:lnTo>
                <a:lnTo>
                  <a:pt x="1664666" y="1941338"/>
                </a:lnTo>
                <a:lnTo>
                  <a:pt x="1677349" y="1950230"/>
                </a:lnTo>
                <a:lnTo>
                  <a:pt x="1693203" y="1950230"/>
                </a:lnTo>
                <a:lnTo>
                  <a:pt x="1702715" y="1947266"/>
                </a:lnTo>
                <a:close/>
                <a:moveTo>
                  <a:pt x="1477589" y="1932447"/>
                </a:moveTo>
                <a:lnTo>
                  <a:pt x="1474418" y="1938374"/>
                </a:lnTo>
                <a:lnTo>
                  <a:pt x="1468077" y="1944302"/>
                </a:lnTo>
                <a:lnTo>
                  <a:pt x="1464906" y="1947266"/>
                </a:lnTo>
                <a:lnTo>
                  <a:pt x="1474418" y="1950230"/>
                </a:lnTo>
                <a:lnTo>
                  <a:pt x="1483931" y="1950230"/>
                </a:lnTo>
                <a:lnTo>
                  <a:pt x="1496614" y="1944302"/>
                </a:lnTo>
                <a:lnTo>
                  <a:pt x="1502955" y="1941338"/>
                </a:lnTo>
                <a:lnTo>
                  <a:pt x="1496614" y="1932447"/>
                </a:lnTo>
                <a:lnTo>
                  <a:pt x="1480760" y="1932447"/>
                </a:lnTo>
                <a:close/>
                <a:moveTo>
                  <a:pt x="3075668" y="1926519"/>
                </a:moveTo>
                <a:lnTo>
                  <a:pt x="3062984" y="1929483"/>
                </a:lnTo>
                <a:lnTo>
                  <a:pt x="3034448" y="1953194"/>
                </a:lnTo>
                <a:lnTo>
                  <a:pt x="3015423" y="1988760"/>
                </a:lnTo>
                <a:lnTo>
                  <a:pt x="3015423" y="2003580"/>
                </a:lnTo>
                <a:lnTo>
                  <a:pt x="3034448" y="2003580"/>
                </a:lnTo>
                <a:lnTo>
                  <a:pt x="3062984" y="2000616"/>
                </a:lnTo>
                <a:lnTo>
                  <a:pt x="3097863" y="2000616"/>
                </a:lnTo>
                <a:lnTo>
                  <a:pt x="3088351" y="1988760"/>
                </a:lnTo>
                <a:lnTo>
                  <a:pt x="3088351" y="1982832"/>
                </a:lnTo>
                <a:lnTo>
                  <a:pt x="3097863" y="1973941"/>
                </a:lnTo>
                <a:lnTo>
                  <a:pt x="3104205" y="1979869"/>
                </a:lnTo>
                <a:lnTo>
                  <a:pt x="3120059" y="1982832"/>
                </a:lnTo>
                <a:lnTo>
                  <a:pt x="3126400" y="1973941"/>
                </a:lnTo>
                <a:lnTo>
                  <a:pt x="3120059" y="1962085"/>
                </a:lnTo>
                <a:lnTo>
                  <a:pt x="3107376" y="1953194"/>
                </a:lnTo>
                <a:lnTo>
                  <a:pt x="3094692" y="1947266"/>
                </a:lnTo>
                <a:lnTo>
                  <a:pt x="3082009" y="1932447"/>
                </a:lnTo>
                <a:close/>
                <a:moveTo>
                  <a:pt x="1769302" y="1917627"/>
                </a:moveTo>
                <a:lnTo>
                  <a:pt x="1750277" y="1920591"/>
                </a:lnTo>
                <a:lnTo>
                  <a:pt x="1737594" y="1923555"/>
                </a:lnTo>
                <a:lnTo>
                  <a:pt x="1737594" y="1938374"/>
                </a:lnTo>
                <a:lnTo>
                  <a:pt x="1743936" y="1947266"/>
                </a:lnTo>
                <a:lnTo>
                  <a:pt x="1759789" y="1932447"/>
                </a:lnTo>
                <a:close/>
                <a:moveTo>
                  <a:pt x="1572713" y="1911699"/>
                </a:moveTo>
                <a:lnTo>
                  <a:pt x="1560030" y="1917627"/>
                </a:lnTo>
                <a:lnTo>
                  <a:pt x="1544176" y="1920591"/>
                </a:lnTo>
                <a:lnTo>
                  <a:pt x="1544176" y="1932447"/>
                </a:lnTo>
                <a:lnTo>
                  <a:pt x="1560030" y="1941338"/>
                </a:lnTo>
                <a:lnTo>
                  <a:pt x="1566371" y="1926519"/>
                </a:lnTo>
                <a:close/>
                <a:moveTo>
                  <a:pt x="1531492" y="1905772"/>
                </a:moveTo>
                <a:lnTo>
                  <a:pt x="1518809" y="1908736"/>
                </a:lnTo>
                <a:lnTo>
                  <a:pt x="1506126" y="1920591"/>
                </a:lnTo>
                <a:lnTo>
                  <a:pt x="1515639" y="1923555"/>
                </a:lnTo>
                <a:lnTo>
                  <a:pt x="1525151" y="1923555"/>
                </a:lnTo>
                <a:lnTo>
                  <a:pt x="1528322" y="1920591"/>
                </a:lnTo>
                <a:lnTo>
                  <a:pt x="1537834" y="1917627"/>
                </a:lnTo>
                <a:lnTo>
                  <a:pt x="1537834" y="1908736"/>
                </a:lnTo>
                <a:close/>
                <a:moveTo>
                  <a:pt x="2780784" y="1902808"/>
                </a:moveTo>
                <a:lnTo>
                  <a:pt x="2764930" y="1908736"/>
                </a:lnTo>
                <a:lnTo>
                  <a:pt x="2755418" y="1920591"/>
                </a:lnTo>
                <a:lnTo>
                  <a:pt x="2758588" y="1929483"/>
                </a:lnTo>
                <a:lnTo>
                  <a:pt x="2774442" y="1920591"/>
                </a:lnTo>
                <a:lnTo>
                  <a:pt x="2793467" y="1920591"/>
                </a:lnTo>
                <a:lnTo>
                  <a:pt x="2799809" y="1920591"/>
                </a:lnTo>
                <a:lnTo>
                  <a:pt x="2809321" y="1911699"/>
                </a:lnTo>
                <a:lnTo>
                  <a:pt x="2802980" y="1908736"/>
                </a:lnTo>
                <a:lnTo>
                  <a:pt x="2799809" y="1902808"/>
                </a:lnTo>
                <a:close/>
                <a:moveTo>
                  <a:pt x="1832718" y="1902808"/>
                </a:moveTo>
                <a:lnTo>
                  <a:pt x="1816864" y="1905772"/>
                </a:lnTo>
                <a:lnTo>
                  <a:pt x="1804181" y="1908736"/>
                </a:lnTo>
                <a:lnTo>
                  <a:pt x="1823205" y="1920591"/>
                </a:lnTo>
                <a:lnTo>
                  <a:pt x="1839059" y="1908736"/>
                </a:lnTo>
                <a:lnTo>
                  <a:pt x="1839059" y="1902808"/>
                </a:lnTo>
                <a:close/>
                <a:moveTo>
                  <a:pt x="1636129" y="1899844"/>
                </a:moveTo>
                <a:lnTo>
                  <a:pt x="1620275" y="1902808"/>
                </a:lnTo>
                <a:lnTo>
                  <a:pt x="1607591" y="1902808"/>
                </a:lnTo>
                <a:lnTo>
                  <a:pt x="1607591" y="1917627"/>
                </a:lnTo>
                <a:lnTo>
                  <a:pt x="1620275" y="1920591"/>
                </a:lnTo>
                <a:lnTo>
                  <a:pt x="1632958" y="1911699"/>
                </a:lnTo>
                <a:close/>
                <a:moveTo>
                  <a:pt x="1883450" y="1887988"/>
                </a:moveTo>
                <a:lnTo>
                  <a:pt x="1867596" y="1896880"/>
                </a:lnTo>
                <a:lnTo>
                  <a:pt x="1867596" y="1905772"/>
                </a:lnTo>
                <a:lnTo>
                  <a:pt x="1867596" y="1920591"/>
                </a:lnTo>
                <a:lnTo>
                  <a:pt x="1880280" y="1905772"/>
                </a:lnTo>
                <a:lnTo>
                  <a:pt x="1902475" y="1896880"/>
                </a:lnTo>
                <a:lnTo>
                  <a:pt x="1902475" y="1890952"/>
                </a:lnTo>
                <a:lnTo>
                  <a:pt x="1902475" y="1887988"/>
                </a:lnTo>
                <a:close/>
                <a:moveTo>
                  <a:pt x="1658324" y="1876133"/>
                </a:moveTo>
                <a:lnTo>
                  <a:pt x="1642470" y="1896880"/>
                </a:lnTo>
                <a:lnTo>
                  <a:pt x="1661495" y="1890952"/>
                </a:lnTo>
                <a:lnTo>
                  <a:pt x="1683690" y="1885025"/>
                </a:lnTo>
                <a:close/>
                <a:moveTo>
                  <a:pt x="1988086" y="1864278"/>
                </a:moveTo>
                <a:lnTo>
                  <a:pt x="1965891" y="1867241"/>
                </a:lnTo>
                <a:lnTo>
                  <a:pt x="1943695" y="1876133"/>
                </a:lnTo>
                <a:lnTo>
                  <a:pt x="1940525" y="1879097"/>
                </a:lnTo>
                <a:lnTo>
                  <a:pt x="1940525" y="1882061"/>
                </a:lnTo>
                <a:lnTo>
                  <a:pt x="1940525" y="1885025"/>
                </a:lnTo>
                <a:lnTo>
                  <a:pt x="1940525" y="1887988"/>
                </a:lnTo>
                <a:lnTo>
                  <a:pt x="1946866" y="1887988"/>
                </a:lnTo>
                <a:lnTo>
                  <a:pt x="1959549" y="1887988"/>
                </a:lnTo>
                <a:lnTo>
                  <a:pt x="1962720" y="1887988"/>
                </a:lnTo>
                <a:lnTo>
                  <a:pt x="1965891" y="1887988"/>
                </a:lnTo>
                <a:lnTo>
                  <a:pt x="1981745" y="1879097"/>
                </a:lnTo>
                <a:lnTo>
                  <a:pt x="1997599" y="1870205"/>
                </a:lnTo>
                <a:lnTo>
                  <a:pt x="1991257" y="1867241"/>
                </a:lnTo>
                <a:lnTo>
                  <a:pt x="1991257" y="1864278"/>
                </a:lnTo>
                <a:close/>
                <a:moveTo>
                  <a:pt x="2114918" y="1834639"/>
                </a:moveTo>
                <a:lnTo>
                  <a:pt x="2095893" y="1840566"/>
                </a:lnTo>
                <a:lnTo>
                  <a:pt x="2076868" y="1843530"/>
                </a:lnTo>
                <a:lnTo>
                  <a:pt x="2076868" y="1849458"/>
                </a:lnTo>
                <a:lnTo>
                  <a:pt x="2076868" y="1858350"/>
                </a:lnTo>
                <a:lnTo>
                  <a:pt x="2086381" y="1858350"/>
                </a:lnTo>
                <a:lnTo>
                  <a:pt x="2092722" y="1858350"/>
                </a:lnTo>
                <a:lnTo>
                  <a:pt x="2092722" y="1855386"/>
                </a:lnTo>
                <a:lnTo>
                  <a:pt x="2095893" y="1849458"/>
                </a:lnTo>
                <a:lnTo>
                  <a:pt x="2102235" y="1855386"/>
                </a:lnTo>
                <a:lnTo>
                  <a:pt x="2102235" y="1858350"/>
                </a:lnTo>
                <a:lnTo>
                  <a:pt x="2108576" y="1858350"/>
                </a:lnTo>
                <a:lnTo>
                  <a:pt x="2111747" y="1846494"/>
                </a:lnTo>
                <a:close/>
                <a:moveTo>
                  <a:pt x="3066156" y="1828711"/>
                </a:moveTo>
                <a:lnTo>
                  <a:pt x="3056643" y="1834639"/>
                </a:lnTo>
                <a:lnTo>
                  <a:pt x="3050302" y="1837603"/>
                </a:lnTo>
                <a:lnTo>
                  <a:pt x="3050302" y="1843530"/>
                </a:lnTo>
                <a:lnTo>
                  <a:pt x="3053472" y="1846494"/>
                </a:lnTo>
                <a:lnTo>
                  <a:pt x="3059814" y="1846494"/>
                </a:lnTo>
                <a:lnTo>
                  <a:pt x="3066156" y="1843530"/>
                </a:lnTo>
                <a:lnTo>
                  <a:pt x="3075668" y="1849458"/>
                </a:lnTo>
                <a:lnTo>
                  <a:pt x="3066156" y="1858350"/>
                </a:lnTo>
                <a:lnTo>
                  <a:pt x="3056643" y="1861314"/>
                </a:lnTo>
                <a:lnTo>
                  <a:pt x="3043960" y="1861314"/>
                </a:lnTo>
                <a:lnTo>
                  <a:pt x="3034448" y="1861314"/>
                </a:lnTo>
                <a:lnTo>
                  <a:pt x="3031277" y="1867241"/>
                </a:lnTo>
                <a:lnTo>
                  <a:pt x="3031277" y="1876133"/>
                </a:lnTo>
                <a:lnTo>
                  <a:pt x="3031277" y="1879097"/>
                </a:lnTo>
                <a:lnTo>
                  <a:pt x="3028106" y="1902808"/>
                </a:lnTo>
                <a:lnTo>
                  <a:pt x="3015423" y="1923555"/>
                </a:lnTo>
                <a:lnTo>
                  <a:pt x="2993227" y="1947266"/>
                </a:lnTo>
                <a:lnTo>
                  <a:pt x="2961519" y="1953194"/>
                </a:lnTo>
                <a:lnTo>
                  <a:pt x="2929811" y="1959121"/>
                </a:lnTo>
                <a:lnTo>
                  <a:pt x="2901274" y="1965049"/>
                </a:lnTo>
                <a:lnTo>
                  <a:pt x="2882250" y="1970977"/>
                </a:lnTo>
                <a:lnTo>
                  <a:pt x="2863225" y="1970977"/>
                </a:lnTo>
                <a:lnTo>
                  <a:pt x="2853712" y="1965049"/>
                </a:lnTo>
                <a:lnTo>
                  <a:pt x="2853712" y="1953194"/>
                </a:lnTo>
                <a:lnTo>
                  <a:pt x="2856883" y="1926519"/>
                </a:lnTo>
                <a:lnTo>
                  <a:pt x="2853712" y="1896880"/>
                </a:lnTo>
                <a:lnTo>
                  <a:pt x="2844200" y="1902808"/>
                </a:lnTo>
                <a:lnTo>
                  <a:pt x="2841029" y="1908736"/>
                </a:lnTo>
                <a:lnTo>
                  <a:pt x="2837858" y="1917627"/>
                </a:lnTo>
                <a:lnTo>
                  <a:pt x="2837858" y="1923555"/>
                </a:lnTo>
                <a:lnTo>
                  <a:pt x="2844200" y="1944302"/>
                </a:lnTo>
                <a:lnTo>
                  <a:pt x="2837858" y="1965049"/>
                </a:lnTo>
                <a:lnTo>
                  <a:pt x="2815663" y="1968013"/>
                </a:lnTo>
                <a:lnTo>
                  <a:pt x="2793467" y="1959121"/>
                </a:lnTo>
                <a:lnTo>
                  <a:pt x="2780784" y="1953194"/>
                </a:lnTo>
                <a:lnTo>
                  <a:pt x="2771272" y="1953194"/>
                </a:lnTo>
                <a:lnTo>
                  <a:pt x="2749076" y="1968013"/>
                </a:lnTo>
                <a:lnTo>
                  <a:pt x="2730052" y="1985796"/>
                </a:lnTo>
                <a:lnTo>
                  <a:pt x="2676148" y="2021363"/>
                </a:lnTo>
                <a:lnTo>
                  <a:pt x="2612732" y="2030254"/>
                </a:lnTo>
                <a:lnTo>
                  <a:pt x="2606390" y="2030254"/>
                </a:lnTo>
                <a:lnTo>
                  <a:pt x="2603220" y="2030254"/>
                </a:lnTo>
                <a:lnTo>
                  <a:pt x="2571512" y="2033218"/>
                </a:lnTo>
                <a:lnTo>
                  <a:pt x="2571512" y="2003580"/>
                </a:lnTo>
                <a:lnTo>
                  <a:pt x="2571512" y="1979869"/>
                </a:lnTo>
                <a:lnTo>
                  <a:pt x="2568341" y="1953194"/>
                </a:lnTo>
                <a:lnTo>
                  <a:pt x="2568341" y="1950230"/>
                </a:lnTo>
                <a:lnTo>
                  <a:pt x="2562000" y="1947266"/>
                </a:lnTo>
                <a:lnTo>
                  <a:pt x="2555658" y="1950230"/>
                </a:lnTo>
                <a:lnTo>
                  <a:pt x="2552487" y="1970977"/>
                </a:lnTo>
                <a:lnTo>
                  <a:pt x="2546146" y="1991724"/>
                </a:lnTo>
                <a:lnTo>
                  <a:pt x="2546146" y="2000616"/>
                </a:lnTo>
                <a:lnTo>
                  <a:pt x="2549316" y="2003580"/>
                </a:lnTo>
                <a:lnTo>
                  <a:pt x="2555658" y="2021363"/>
                </a:lnTo>
                <a:lnTo>
                  <a:pt x="2552487" y="2036182"/>
                </a:lnTo>
                <a:lnTo>
                  <a:pt x="2536633" y="2048038"/>
                </a:lnTo>
                <a:lnTo>
                  <a:pt x="2517608" y="2042110"/>
                </a:lnTo>
                <a:lnTo>
                  <a:pt x="2492242" y="2033218"/>
                </a:lnTo>
                <a:lnTo>
                  <a:pt x="2463705" y="2024327"/>
                </a:lnTo>
                <a:lnTo>
                  <a:pt x="2447851" y="2030254"/>
                </a:lnTo>
                <a:lnTo>
                  <a:pt x="2435168" y="2033218"/>
                </a:lnTo>
                <a:lnTo>
                  <a:pt x="2435168" y="2024327"/>
                </a:lnTo>
                <a:lnTo>
                  <a:pt x="2428826" y="2012471"/>
                </a:lnTo>
                <a:lnTo>
                  <a:pt x="2425656" y="2027291"/>
                </a:lnTo>
                <a:lnTo>
                  <a:pt x="2435168" y="2033218"/>
                </a:lnTo>
                <a:lnTo>
                  <a:pt x="2435168" y="2045074"/>
                </a:lnTo>
                <a:lnTo>
                  <a:pt x="2425656" y="2053965"/>
                </a:lnTo>
                <a:lnTo>
                  <a:pt x="2362240" y="2089532"/>
                </a:lnTo>
                <a:lnTo>
                  <a:pt x="2292482" y="2098424"/>
                </a:lnTo>
                <a:lnTo>
                  <a:pt x="2292482" y="2104351"/>
                </a:lnTo>
                <a:lnTo>
                  <a:pt x="2289312" y="2104351"/>
                </a:lnTo>
                <a:lnTo>
                  <a:pt x="2276628" y="2089532"/>
                </a:lnTo>
                <a:lnTo>
                  <a:pt x="2286141" y="2074713"/>
                </a:lnTo>
                <a:lnTo>
                  <a:pt x="2289312" y="2068785"/>
                </a:lnTo>
                <a:lnTo>
                  <a:pt x="2292482" y="2062857"/>
                </a:lnTo>
                <a:lnTo>
                  <a:pt x="2286141" y="2051002"/>
                </a:lnTo>
                <a:lnTo>
                  <a:pt x="2289312" y="2045074"/>
                </a:lnTo>
                <a:lnTo>
                  <a:pt x="2289312" y="2027291"/>
                </a:lnTo>
                <a:lnTo>
                  <a:pt x="2289312" y="2009507"/>
                </a:lnTo>
                <a:lnTo>
                  <a:pt x="2282970" y="2015435"/>
                </a:lnTo>
                <a:lnTo>
                  <a:pt x="2270287" y="2027291"/>
                </a:lnTo>
                <a:lnTo>
                  <a:pt x="2270287" y="2042110"/>
                </a:lnTo>
                <a:lnTo>
                  <a:pt x="2270287" y="2056929"/>
                </a:lnTo>
                <a:lnTo>
                  <a:pt x="2270287" y="2098424"/>
                </a:lnTo>
                <a:lnTo>
                  <a:pt x="2244920" y="2113243"/>
                </a:lnTo>
                <a:lnTo>
                  <a:pt x="2210042" y="2116207"/>
                </a:lnTo>
                <a:lnTo>
                  <a:pt x="2184675" y="2098424"/>
                </a:lnTo>
                <a:lnTo>
                  <a:pt x="2159309" y="2092496"/>
                </a:lnTo>
                <a:lnTo>
                  <a:pt x="2137114" y="2107315"/>
                </a:lnTo>
                <a:lnTo>
                  <a:pt x="2092722" y="2145846"/>
                </a:lnTo>
                <a:lnTo>
                  <a:pt x="2032477" y="2166593"/>
                </a:lnTo>
                <a:lnTo>
                  <a:pt x="2007111" y="2160665"/>
                </a:lnTo>
                <a:lnTo>
                  <a:pt x="2003940" y="2136954"/>
                </a:lnTo>
                <a:lnTo>
                  <a:pt x="2003940" y="2110279"/>
                </a:lnTo>
                <a:lnTo>
                  <a:pt x="2003940" y="2074713"/>
                </a:lnTo>
                <a:lnTo>
                  <a:pt x="1997599" y="2086568"/>
                </a:lnTo>
                <a:lnTo>
                  <a:pt x="1991257" y="2092496"/>
                </a:lnTo>
                <a:lnTo>
                  <a:pt x="1988086" y="2104351"/>
                </a:lnTo>
                <a:lnTo>
                  <a:pt x="1988086" y="2113243"/>
                </a:lnTo>
                <a:lnTo>
                  <a:pt x="1988086" y="2116207"/>
                </a:lnTo>
                <a:lnTo>
                  <a:pt x="1984916" y="2119171"/>
                </a:lnTo>
                <a:lnTo>
                  <a:pt x="1981745" y="2139918"/>
                </a:lnTo>
                <a:lnTo>
                  <a:pt x="1978574" y="2160665"/>
                </a:lnTo>
                <a:lnTo>
                  <a:pt x="1975403" y="2178448"/>
                </a:lnTo>
                <a:lnTo>
                  <a:pt x="1959549" y="2181412"/>
                </a:lnTo>
                <a:lnTo>
                  <a:pt x="1918329" y="2190304"/>
                </a:lnTo>
                <a:lnTo>
                  <a:pt x="1883450" y="2175484"/>
                </a:lnTo>
                <a:lnTo>
                  <a:pt x="1854913" y="2169557"/>
                </a:lnTo>
                <a:lnTo>
                  <a:pt x="1829547" y="2181412"/>
                </a:lnTo>
                <a:lnTo>
                  <a:pt x="1794668" y="2214015"/>
                </a:lnTo>
                <a:lnTo>
                  <a:pt x="1756619" y="2228834"/>
                </a:lnTo>
                <a:lnTo>
                  <a:pt x="1740765" y="2234762"/>
                </a:lnTo>
                <a:lnTo>
                  <a:pt x="1724911" y="2234762"/>
                </a:lnTo>
                <a:lnTo>
                  <a:pt x="1718569" y="2222906"/>
                </a:lnTo>
                <a:lnTo>
                  <a:pt x="1721740" y="2211051"/>
                </a:lnTo>
                <a:lnTo>
                  <a:pt x="1721740" y="2178448"/>
                </a:lnTo>
                <a:lnTo>
                  <a:pt x="1721740" y="2148810"/>
                </a:lnTo>
                <a:lnTo>
                  <a:pt x="1718569" y="2145846"/>
                </a:lnTo>
                <a:lnTo>
                  <a:pt x="1709057" y="2145846"/>
                </a:lnTo>
                <a:lnTo>
                  <a:pt x="1709057" y="2169557"/>
                </a:lnTo>
                <a:lnTo>
                  <a:pt x="1702715" y="2190304"/>
                </a:lnTo>
                <a:lnTo>
                  <a:pt x="1693203" y="2187340"/>
                </a:lnTo>
                <a:lnTo>
                  <a:pt x="1680520" y="2178448"/>
                </a:lnTo>
                <a:lnTo>
                  <a:pt x="1696374" y="2208087"/>
                </a:lnTo>
                <a:lnTo>
                  <a:pt x="1693203" y="2237726"/>
                </a:lnTo>
                <a:lnTo>
                  <a:pt x="1686861" y="2240690"/>
                </a:lnTo>
                <a:lnTo>
                  <a:pt x="1680520" y="2240690"/>
                </a:lnTo>
                <a:lnTo>
                  <a:pt x="1632958" y="2255509"/>
                </a:lnTo>
                <a:lnTo>
                  <a:pt x="1585396" y="2243653"/>
                </a:lnTo>
                <a:lnTo>
                  <a:pt x="1550517" y="2237726"/>
                </a:lnTo>
                <a:lnTo>
                  <a:pt x="1521980" y="2255509"/>
                </a:lnTo>
                <a:lnTo>
                  <a:pt x="1502955" y="2273292"/>
                </a:lnTo>
                <a:lnTo>
                  <a:pt x="1477589" y="2285148"/>
                </a:lnTo>
                <a:lnTo>
                  <a:pt x="1458564" y="2299967"/>
                </a:lnTo>
                <a:lnTo>
                  <a:pt x="1436369" y="2294039"/>
                </a:lnTo>
                <a:lnTo>
                  <a:pt x="1430027" y="2291076"/>
                </a:lnTo>
                <a:lnTo>
                  <a:pt x="1430027" y="2297003"/>
                </a:lnTo>
                <a:lnTo>
                  <a:pt x="1417344" y="2305895"/>
                </a:lnTo>
                <a:lnTo>
                  <a:pt x="1401490" y="2311823"/>
                </a:lnTo>
                <a:lnTo>
                  <a:pt x="1350757" y="2323678"/>
                </a:lnTo>
                <a:lnTo>
                  <a:pt x="1300025" y="2323678"/>
                </a:lnTo>
                <a:lnTo>
                  <a:pt x="1296854" y="2323678"/>
                </a:lnTo>
                <a:lnTo>
                  <a:pt x="1290512" y="2320714"/>
                </a:lnTo>
                <a:lnTo>
                  <a:pt x="1290512" y="2317750"/>
                </a:lnTo>
                <a:lnTo>
                  <a:pt x="1281000" y="2317750"/>
                </a:lnTo>
                <a:lnTo>
                  <a:pt x="1268317" y="2314786"/>
                </a:lnTo>
                <a:lnTo>
                  <a:pt x="1249292" y="2311823"/>
                </a:lnTo>
                <a:lnTo>
                  <a:pt x="1236609" y="2320714"/>
                </a:lnTo>
                <a:lnTo>
                  <a:pt x="1195389" y="2347389"/>
                </a:lnTo>
                <a:lnTo>
                  <a:pt x="1150998" y="2368136"/>
                </a:lnTo>
                <a:lnTo>
                  <a:pt x="1144656" y="2374064"/>
                </a:lnTo>
                <a:lnTo>
                  <a:pt x="1131973" y="2368136"/>
                </a:lnTo>
                <a:lnTo>
                  <a:pt x="1131973" y="2362209"/>
                </a:lnTo>
                <a:lnTo>
                  <a:pt x="1135144" y="2356281"/>
                </a:lnTo>
                <a:lnTo>
                  <a:pt x="1135144" y="2344425"/>
                </a:lnTo>
                <a:lnTo>
                  <a:pt x="1135144" y="2335534"/>
                </a:lnTo>
                <a:lnTo>
                  <a:pt x="1112948" y="2341461"/>
                </a:lnTo>
                <a:lnTo>
                  <a:pt x="1106606" y="2362209"/>
                </a:lnTo>
                <a:lnTo>
                  <a:pt x="1103436" y="2377028"/>
                </a:lnTo>
                <a:lnTo>
                  <a:pt x="1093923" y="2385919"/>
                </a:lnTo>
                <a:lnTo>
                  <a:pt x="1065386" y="2388883"/>
                </a:lnTo>
                <a:lnTo>
                  <a:pt x="1040020" y="2394811"/>
                </a:lnTo>
                <a:lnTo>
                  <a:pt x="1020995" y="2400739"/>
                </a:lnTo>
                <a:lnTo>
                  <a:pt x="1005141" y="2394811"/>
                </a:lnTo>
                <a:lnTo>
                  <a:pt x="1005141" y="2388883"/>
                </a:lnTo>
                <a:lnTo>
                  <a:pt x="1001970" y="2388883"/>
                </a:lnTo>
                <a:lnTo>
                  <a:pt x="973433" y="2379992"/>
                </a:lnTo>
                <a:lnTo>
                  <a:pt x="941725" y="2377028"/>
                </a:lnTo>
                <a:lnTo>
                  <a:pt x="935384" y="2368136"/>
                </a:lnTo>
                <a:lnTo>
                  <a:pt x="935384" y="2356281"/>
                </a:lnTo>
                <a:lnTo>
                  <a:pt x="951238" y="2356281"/>
                </a:lnTo>
                <a:lnTo>
                  <a:pt x="957579" y="2347389"/>
                </a:lnTo>
                <a:lnTo>
                  <a:pt x="954408" y="2344425"/>
                </a:lnTo>
                <a:lnTo>
                  <a:pt x="941725" y="2344425"/>
                </a:lnTo>
                <a:lnTo>
                  <a:pt x="935384" y="2347389"/>
                </a:lnTo>
                <a:lnTo>
                  <a:pt x="935384" y="2356281"/>
                </a:lnTo>
                <a:lnTo>
                  <a:pt x="932213" y="2359245"/>
                </a:lnTo>
                <a:lnTo>
                  <a:pt x="929042" y="2359245"/>
                </a:lnTo>
                <a:lnTo>
                  <a:pt x="919530" y="2388883"/>
                </a:lnTo>
                <a:lnTo>
                  <a:pt x="894163" y="2385919"/>
                </a:lnTo>
                <a:lnTo>
                  <a:pt x="894163" y="2388883"/>
                </a:lnTo>
                <a:lnTo>
                  <a:pt x="890993" y="2388883"/>
                </a:lnTo>
                <a:lnTo>
                  <a:pt x="903676" y="2406667"/>
                </a:lnTo>
                <a:lnTo>
                  <a:pt x="903676" y="2427414"/>
                </a:lnTo>
                <a:lnTo>
                  <a:pt x="935384" y="2406667"/>
                </a:lnTo>
                <a:lnTo>
                  <a:pt x="973433" y="2406667"/>
                </a:lnTo>
                <a:lnTo>
                  <a:pt x="1008312" y="2418522"/>
                </a:lnTo>
                <a:lnTo>
                  <a:pt x="1049532" y="2418522"/>
                </a:lnTo>
                <a:lnTo>
                  <a:pt x="1078069" y="2409630"/>
                </a:lnTo>
                <a:lnTo>
                  <a:pt x="1103436" y="2406667"/>
                </a:lnTo>
                <a:lnTo>
                  <a:pt x="1173193" y="2388883"/>
                </a:lnTo>
                <a:lnTo>
                  <a:pt x="1233438" y="2353317"/>
                </a:lnTo>
                <a:lnTo>
                  <a:pt x="1239780" y="2347389"/>
                </a:lnTo>
                <a:lnTo>
                  <a:pt x="1249292" y="2347389"/>
                </a:lnTo>
                <a:lnTo>
                  <a:pt x="1268317" y="2356281"/>
                </a:lnTo>
                <a:lnTo>
                  <a:pt x="1290512" y="2365173"/>
                </a:lnTo>
                <a:lnTo>
                  <a:pt x="1277829" y="2374064"/>
                </a:lnTo>
                <a:lnTo>
                  <a:pt x="1261975" y="2368136"/>
                </a:lnTo>
                <a:lnTo>
                  <a:pt x="1258804" y="2374064"/>
                </a:lnTo>
                <a:lnTo>
                  <a:pt x="1258804" y="2377028"/>
                </a:lnTo>
                <a:lnTo>
                  <a:pt x="1281000" y="2388883"/>
                </a:lnTo>
                <a:lnTo>
                  <a:pt x="1287342" y="2418522"/>
                </a:lnTo>
                <a:lnTo>
                  <a:pt x="1290512" y="2421486"/>
                </a:lnTo>
                <a:lnTo>
                  <a:pt x="1296854" y="2421486"/>
                </a:lnTo>
                <a:lnTo>
                  <a:pt x="1306366" y="2418522"/>
                </a:lnTo>
                <a:lnTo>
                  <a:pt x="1319049" y="2421486"/>
                </a:lnTo>
                <a:lnTo>
                  <a:pt x="1319049" y="2427414"/>
                </a:lnTo>
                <a:lnTo>
                  <a:pt x="1322220" y="2430378"/>
                </a:lnTo>
                <a:lnTo>
                  <a:pt x="1328562" y="2427414"/>
                </a:lnTo>
                <a:lnTo>
                  <a:pt x="1328562" y="2421486"/>
                </a:lnTo>
                <a:lnTo>
                  <a:pt x="1328562" y="2409630"/>
                </a:lnTo>
                <a:lnTo>
                  <a:pt x="1331733" y="2400739"/>
                </a:lnTo>
                <a:lnTo>
                  <a:pt x="1344416" y="2382956"/>
                </a:lnTo>
                <a:lnTo>
                  <a:pt x="1357099" y="2374064"/>
                </a:lnTo>
                <a:lnTo>
                  <a:pt x="1369782" y="2374064"/>
                </a:lnTo>
                <a:lnTo>
                  <a:pt x="1379294" y="2385919"/>
                </a:lnTo>
                <a:lnTo>
                  <a:pt x="1388807" y="2379992"/>
                </a:lnTo>
                <a:lnTo>
                  <a:pt x="1395148" y="2379992"/>
                </a:lnTo>
                <a:lnTo>
                  <a:pt x="1395148" y="2362209"/>
                </a:lnTo>
                <a:lnTo>
                  <a:pt x="1388807" y="2365173"/>
                </a:lnTo>
                <a:lnTo>
                  <a:pt x="1366611" y="2365173"/>
                </a:lnTo>
                <a:lnTo>
                  <a:pt x="1347587" y="2365173"/>
                </a:lnTo>
                <a:lnTo>
                  <a:pt x="1344416" y="2362209"/>
                </a:lnTo>
                <a:lnTo>
                  <a:pt x="1341245" y="2353317"/>
                </a:lnTo>
                <a:lnTo>
                  <a:pt x="1344416" y="2347389"/>
                </a:lnTo>
                <a:lnTo>
                  <a:pt x="1350757" y="2344425"/>
                </a:lnTo>
                <a:lnTo>
                  <a:pt x="1395148" y="2338497"/>
                </a:lnTo>
                <a:lnTo>
                  <a:pt x="1439540" y="2326642"/>
                </a:lnTo>
                <a:lnTo>
                  <a:pt x="1483931" y="2314786"/>
                </a:lnTo>
                <a:lnTo>
                  <a:pt x="1525151" y="2291076"/>
                </a:lnTo>
                <a:lnTo>
                  <a:pt x="1541005" y="2279220"/>
                </a:lnTo>
                <a:lnTo>
                  <a:pt x="1560030" y="2282184"/>
                </a:lnTo>
                <a:lnTo>
                  <a:pt x="1594908" y="2291076"/>
                </a:lnTo>
                <a:lnTo>
                  <a:pt x="1629787" y="2282184"/>
                </a:lnTo>
                <a:lnTo>
                  <a:pt x="1674178" y="2276256"/>
                </a:lnTo>
                <a:lnTo>
                  <a:pt x="1718569" y="2264401"/>
                </a:lnTo>
                <a:lnTo>
                  <a:pt x="1778814" y="2249581"/>
                </a:lnTo>
                <a:lnTo>
                  <a:pt x="1829547" y="2216979"/>
                </a:lnTo>
                <a:lnTo>
                  <a:pt x="1848572" y="2208087"/>
                </a:lnTo>
                <a:lnTo>
                  <a:pt x="1867596" y="2211051"/>
                </a:lnTo>
                <a:lnTo>
                  <a:pt x="1880280" y="2216979"/>
                </a:lnTo>
                <a:lnTo>
                  <a:pt x="1899304" y="2219943"/>
                </a:lnTo>
                <a:lnTo>
                  <a:pt x="1975403" y="2208087"/>
                </a:lnTo>
                <a:lnTo>
                  <a:pt x="2051502" y="2187340"/>
                </a:lnTo>
                <a:lnTo>
                  <a:pt x="2095893" y="2175484"/>
                </a:lnTo>
                <a:lnTo>
                  <a:pt x="2133943" y="2151773"/>
                </a:lnTo>
                <a:lnTo>
                  <a:pt x="2152968" y="2136954"/>
                </a:lnTo>
                <a:lnTo>
                  <a:pt x="2175163" y="2145846"/>
                </a:lnTo>
                <a:lnTo>
                  <a:pt x="2197358" y="2148810"/>
                </a:lnTo>
                <a:lnTo>
                  <a:pt x="2222725" y="2148810"/>
                </a:lnTo>
                <a:lnTo>
                  <a:pt x="2295653" y="2131026"/>
                </a:lnTo>
                <a:lnTo>
                  <a:pt x="2371752" y="2113243"/>
                </a:lnTo>
                <a:lnTo>
                  <a:pt x="2400289" y="2107315"/>
                </a:lnTo>
                <a:lnTo>
                  <a:pt x="2425656" y="2089532"/>
                </a:lnTo>
                <a:lnTo>
                  <a:pt x="2463705" y="2068785"/>
                </a:lnTo>
                <a:lnTo>
                  <a:pt x="2504925" y="2074713"/>
                </a:lnTo>
                <a:lnTo>
                  <a:pt x="2511267" y="2074713"/>
                </a:lnTo>
                <a:lnTo>
                  <a:pt x="2523950" y="2074713"/>
                </a:lnTo>
                <a:lnTo>
                  <a:pt x="2612732" y="2056929"/>
                </a:lnTo>
                <a:lnTo>
                  <a:pt x="2701514" y="2036182"/>
                </a:lnTo>
                <a:lnTo>
                  <a:pt x="2726881" y="2027291"/>
                </a:lnTo>
                <a:lnTo>
                  <a:pt x="2749076" y="2009507"/>
                </a:lnTo>
                <a:lnTo>
                  <a:pt x="2771272" y="1994688"/>
                </a:lnTo>
                <a:lnTo>
                  <a:pt x="2793467" y="2000616"/>
                </a:lnTo>
                <a:lnTo>
                  <a:pt x="2799809" y="2003580"/>
                </a:lnTo>
                <a:lnTo>
                  <a:pt x="2802980" y="2006544"/>
                </a:lnTo>
                <a:lnTo>
                  <a:pt x="2815663" y="2006544"/>
                </a:lnTo>
                <a:lnTo>
                  <a:pt x="2831517" y="2009507"/>
                </a:lnTo>
                <a:lnTo>
                  <a:pt x="2882250" y="1994688"/>
                </a:lnTo>
                <a:lnTo>
                  <a:pt x="2932982" y="1982832"/>
                </a:lnTo>
                <a:lnTo>
                  <a:pt x="2986886" y="1970977"/>
                </a:lnTo>
                <a:lnTo>
                  <a:pt x="3028106" y="1938374"/>
                </a:lnTo>
                <a:lnTo>
                  <a:pt x="3053472" y="1917627"/>
                </a:lnTo>
                <a:lnTo>
                  <a:pt x="3088351" y="1911699"/>
                </a:lnTo>
                <a:lnTo>
                  <a:pt x="3097863" y="1905772"/>
                </a:lnTo>
                <a:lnTo>
                  <a:pt x="3097863" y="1896880"/>
                </a:lnTo>
                <a:lnTo>
                  <a:pt x="3085180" y="1887988"/>
                </a:lnTo>
                <a:lnTo>
                  <a:pt x="3072497" y="1887988"/>
                </a:lnTo>
                <a:lnTo>
                  <a:pt x="3059814" y="1890952"/>
                </a:lnTo>
                <a:lnTo>
                  <a:pt x="3043960" y="1896880"/>
                </a:lnTo>
                <a:lnTo>
                  <a:pt x="3031277" y="1890952"/>
                </a:lnTo>
                <a:lnTo>
                  <a:pt x="3031277" y="1879097"/>
                </a:lnTo>
                <a:lnTo>
                  <a:pt x="3043960" y="1867241"/>
                </a:lnTo>
                <a:lnTo>
                  <a:pt x="3062984" y="1864278"/>
                </a:lnTo>
                <a:lnTo>
                  <a:pt x="3078838" y="1861314"/>
                </a:lnTo>
                <a:lnTo>
                  <a:pt x="3094692" y="1864278"/>
                </a:lnTo>
                <a:lnTo>
                  <a:pt x="3101034" y="1870205"/>
                </a:lnTo>
                <a:lnTo>
                  <a:pt x="3113717" y="1867241"/>
                </a:lnTo>
                <a:lnTo>
                  <a:pt x="3107376" y="1855386"/>
                </a:lnTo>
                <a:lnTo>
                  <a:pt x="3097863" y="1846494"/>
                </a:lnTo>
                <a:lnTo>
                  <a:pt x="3082009" y="1843530"/>
                </a:lnTo>
                <a:lnTo>
                  <a:pt x="3078838" y="1828711"/>
                </a:lnTo>
                <a:close/>
                <a:moveTo>
                  <a:pt x="1464906" y="1822783"/>
                </a:moveTo>
                <a:lnTo>
                  <a:pt x="1477589" y="1828711"/>
                </a:lnTo>
                <a:lnTo>
                  <a:pt x="1487101" y="1840566"/>
                </a:lnTo>
                <a:lnTo>
                  <a:pt x="1477589" y="1855386"/>
                </a:lnTo>
                <a:lnTo>
                  <a:pt x="1461735" y="1864278"/>
                </a:lnTo>
                <a:lnTo>
                  <a:pt x="1461735" y="1849458"/>
                </a:lnTo>
                <a:lnTo>
                  <a:pt x="1445881" y="1846494"/>
                </a:lnTo>
                <a:lnTo>
                  <a:pt x="1445881" y="1840566"/>
                </a:lnTo>
                <a:lnTo>
                  <a:pt x="1455393" y="1828711"/>
                </a:lnTo>
                <a:close/>
                <a:moveTo>
                  <a:pt x="2582414" y="1819857"/>
                </a:moveTo>
                <a:lnTo>
                  <a:pt x="2588236" y="1834065"/>
                </a:lnTo>
                <a:lnTo>
                  <a:pt x="2599876" y="1834065"/>
                </a:lnTo>
                <a:lnTo>
                  <a:pt x="2588236" y="1826962"/>
                </a:lnTo>
                <a:close/>
                <a:moveTo>
                  <a:pt x="2162480" y="1819819"/>
                </a:moveTo>
                <a:lnTo>
                  <a:pt x="2140284" y="1834639"/>
                </a:lnTo>
                <a:lnTo>
                  <a:pt x="2143455" y="1840566"/>
                </a:lnTo>
                <a:lnTo>
                  <a:pt x="2146626" y="1846494"/>
                </a:lnTo>
                <a:lnTo>
                  <a:pt x="2165650" y="1840566"/>
                </a:lnTo>
                <a:lnTo>
                  <a:pt x="2184675" y="1834639"/>
                </a:lnTo>
                <a:lnTo>
                  <a:pt x="2187846" y="1825747"/>
                </a:lnTo>
                <a:lnTo>
                  <a:pt x="2187846" y="1819819"/>
                </a:lnTo>
                <a:close/>
                <a:moveTo>
                  <a:pt x="1934183" y="1813892"/>
                </a:moveTo>
                <a:lnTo>
                  <a:pt x="1905646" y="1828711"/>
                </a:lnTo>
                <a:lnTo>
                  <a:pt x="1911987" y="1828711"/>
                </a:lnTo>
                <a:lnTo>
                  <a:pt x="1911987" y="1834639"/>
                </a:lnTo>
                <a:lnTo>
                  <a:pt x="1934183" y="1828711"/>
                </a:lnTo>
                <a:lnTo>
                  <a:pt x="1956379" y="1840566"/>
                </a:lnTo>
                <a:lnTo>
                  <a:pt x="1959549" y="1840566"/>
                </a:lnTo>
                <a:lnTo>
                  <a:pt x="1965891" y="1837603"/>
                </a:lnTo>
                <a:lnTo>
                  <a:pt x="1975403" y="1834639"/>
                </a:lnTo>
                <a:lnTo>
                  <a:pt x="1978574" y="1843530"/>
                </a:lnTo>
                <a:lnTo>
                  <a:pt x="1981745" y="1846494"/>
                </a:lnTo>
                <a:lnTo>
                  <a:pt x="1988086" y="1846494"/>
                </a:lnTo>
                <a:lnTo>
                  <a:pt x="1988086" y="1822783"/>
                </a:lnTo>
                <a:lnTo>
                  <a:pt x="1962720" y="1819819"/>
                </a:lnTo>
                <a:close/>
                <a:moveTo>
                  <a:pt x="1766131" y="1805000"/>
                </a:moveTo>
                <a:lnTo>
                  <a:pt x="1756619" y="1813892"/>
                </a:lnTo>
                <a:lnTo>
                  <a:pt x="1750277" y="1828711"/>
                </a:lnTo>
                <a:lnTo>
                  <a:pt x="1747106" y="1867241"/>
                </a:lnTo>
                <a:lnTo>
                  <a:pt x="1743936" y="1905772"/>
                </a:lnTo>
                <a:lnTo>
                  <a:pt x="1766131" y="1902808"/>
                </a:lnTo>
                <a:lnTo>
                  <a:pt x="1769302" y="1882061"/>
                </a:lnTo>
                <a:lnTo>
                  <a:pt x="1772473" y="1870205"/>
                </a:lnTo>
                <a:lnTo>
                  <a:pt x="1785156" y="1864278"/>
                </a:lnTo>
                <a:lnTo>
                  <a:pt x="1791497" y="1861314"/>
                </a:lnTo>
                <a:lnTo>
                  <a:pt x="1801010" y="1858350"/>
                </a:lnTo>
                <a:lnTo>
                  <a:pt x="1810522" y="1858350"/>
                </a:lnTo>
                <a:lnTo>
                  <a:pt x="1813693" y="1846494"/>
                </a:lnTo>
                <a:lnTo>
                  <a:pt x="1807351" y="1843530"/>
                </a:lnTo>
                <a:lnTo>
                  <a:pt x="1794668" y="1846494"/>
                </a:lnTo>
                <a:lnTo>
                  <a:pt x="1791497" y="1849458"/>
                </a:lnTo>
                <a:lnTo>
                  <a:pt x="1785156" y="1855386"/>
                </a:lnTo>
                <a:lnTo>
                  <a:pt x="1778814" y="1858350"/>
                </a:lnTo>
                <a:lnTo>
                  <a:pt x="1772473" y="1849458"/>
                </a:lnTo>
                <a:lnTo>
                  <a:pt x="1769302" y="1825747"/>
                </a:lnTo>
                <a:close/>
                <a:moveTo>
                  <a:pt x="1040020" y="1802036"/>
                </a:moveTo>
                <a:lnTo>
                  <a:pt x="1049532" y="1813892"/>
                </a:lnTo>
                <a:lnTo>
                  <a:pt x="1055874" y="1816855"/>
                </a:lnTo>
                <a:lnTo>
                  <a:pt x="1049532" y="1819819"/>
                </a:lnTo>
                <a:lnTo>
                  <a:pt x="1046361" y="1822783"/>
                </a:lnTo>
                <a:lnTo>
                  <a:pt x="1043191" y="1819819"/>
                </a:lnTo>
                <a:lnTo>
                  <a:pt x="1024166" y="1813892"/>
                </a:lnTo>
                <a:lnTo>
                  <a:pt x="1005141" y="1816855"/>
                </a:lnTo>
                <a:lnTo>
                  <a:pt x="1014653" y="1813892"/>
                </a:lnTo>
                <a:lnTo>
                  <a:pt x="1024166" y="1807964"/>
                </a:lnTo>
                <a:close/>
                <a:moveTo>
                  <a:pt x="2308336" y="1784253"/>
                </a:moveTo>
                <a:lnTo>
                  <a:pt x="2282970" y="1799072"/>
                </a:lnTo>
                <a:lnTo>
                  <a:pt x="2282970" y="1805000"/>
                </a:lnTo>
                <a:lnTo>
                  <a:pt x="2289312" y="1813892"/>
                </a:lnTo>
                <a:lnTo>
                  <a:pt x="2292482" y="1813892"/>
                </a:lnTo>
                <a:lnTo>
                  <a:pt x="2295653" y="1813892"/>
                </a:lnTo>
                <a:lnTo>
                  <a:pt x="2314678" y="1799072"/>
                </a:lnTo>
                <a:lnTo>
                  <a:pt x="2333702" y="1784253"/>
                </a:lnTo>
                <a:close/>
                <a:moveTo>
                  <a:pt x="2165650" y="1778325"/>
                </a:moveTo>
                <a:lnTo>
                  <a:pt x="2152968" y="1787217"/>
                </a:lnTo>
                <a:lnTo>
                  <a:pt x="2168822" y="1787217"/>
                </a:lnTo>
                <a:lnTo>
                  <a:pt x="2184675" y="1778325"/>
                </a:lnTo>
                <a:close/>
                <a:moveTo>
                  <a:pt x="2080039" y="1775361"/>
                </a:moveTo>
                <a:lnTo>
                  <a:pt x="2067356" y="1781289"/>
                </a:lnTo>
                <a:lnTo>
                  <a:pt x="2045160" y="1802036"/>
                </a:lnTo>
                <a:lnTo>
                  <a:pt x="2019794" y="1816855"/>
                </a:lnTo>
                <a:lnTo>
                  <a:pt x="2026136" y="1825747"/>
                </a:lnTo>
                <a:lnTo>
                  <a:pt x="2035648" y="1825747"/>
                </a:lnTo>
                <a:lnTo>
                  <a:pt x="2064185" y="1802036"/>
                </a:lnTo>
                <a:lnTo>
                  <a:pt x="2092722" y="1787217"/>
                </a:lnTo>
                <a:lnTo>
                  <a:pt x="2092722" y="1802036"/>
                </a:lnTo>
                <a:lnTo>
                  <a:pt x="2095893" y="1813892"/>
                </a:lnTo>
                <a:lnTo>
                  <a:pt x="2111747" y="1807964"/>
                </a:lnTo>
                <a:lnTo>
                  <a:pt x="2124430" y="1799072"/>
                </a:lnTo>
                <a:lnTo>
                  <a:pt x="2108576" y="1793145"/>
                </a:lnTo>
                <a:lnTo>
                  <a:pt x="2092722" y="1787217"/>
                </a:lnTo>
                <a:close/>
                <a:moveTo>
                  <a:pt x="2473217" y="1766470"/>
                </a:moveTo>
                <a:lnTo>
                  <a:pt x="2479559" y="1772397"/>
                </a:lnTo>
                <a:lnTo>
                  <a:pt x="2482730" y="1766470"/>
                </a:lnTo>
                <a:lnTo>
                  <a:pt x="2479559" y="1766470"/>
                </a:lnTo>
                <a:close/>
                <a:moveTo>
                  <a:pt x="960750" y="1766470"/>
                </a:moveTo>
                <a:lnTo>
                  <a:pt x="970262" y="1766470"/>
                </a:lnTo>
                <a:lnTo>
                  <a:pt x="976604" y="1772397"/>
                </a:lnTo>
                <a:lnTo>
                  <a:pt x="976604" y="1778325"/>
                </a:lnTo>
                <a:lnTo>
                  <a:pt x="970262" y="1837603"/>
                </a:lnTo>
                <a:lnTo>
                  <a:pt x="970262" y="1890952"/>
                </a:lnTo>
                <a:lnTo>
                  <a:pt x="970262" y="1899844"/>
                </a:lnTo>
                <a:lnTo>
                  <a:pt x="963921" y="1902808"/>
                </a:lnTo>
                <a:lnTo>
                  <a:pt x="941725" y="1941338"/>
                </a:lnTo>
                <a:lnTo>
                  <a:pt x="935384" y="1982832"/>
                </a:lnTo>
                <a:lnTo>
                  <a:pt x="935384" y="1991724"/>
                </a:lnTo>
                <a:lnTo>
                  <a:pt x="941725" y="1994688"/>
                </a:lnTo>
                <a:lnTo>
                  <a:pt x="957579" y="2009507"/>
                </a:lnTo>
                <a:lnTo>
                  <a:pt x="941725" y="2024327"/>
                </a:lnTo>
                <a:lnTo>
                  <a:pt x="941725" y="2015435"/>
                </a:lnTo>
                <a:lnTo>
                  <a:pt x="938555" y="2012471"/>
                </a:lnTo>
                <a:lnTo>
                  <a:pt x="925871" y="2003580"/>
                </a:lnTo>
                <a:lnTo>
                  <a:pt x="913188" y="2003580"/>
                </a:lnTo>
                <a:lnTo>
                  <a:pt x="913188" y="2012471"/>
                </a:lnTo>
                <a:lnTo>
                  <a:pt x="925871" y="2015435"/>
                </a:lnTo>
                <a:lnTo>
                  <a:pt x="929042" y="2024327"/>
                </a:lnTo>
                <a:lnTo>
                  <a:pt x="925871" y="2030254"/>
                </a:lnTo>
                <a:lnTo>
                  <a:pt x="925871" y="2045074"/>
                </a:lnTo>
                <a:lnTo>
                  <a:pt x="913188" y="2053965"/>
                </a:lnTo>
                <a:lnTo>
                  <a:pt x="906847" y="2051002"/>
                </a:lnTo>
                <a:lnTo>
                  <a:pt x="903676" y="2048038"/>
                </a:lnTo>
                <a:lnTo>
                  <a:pt x="903676" y="2036182"/>
                </a:lnTo>
                <a:lnTo>
                  <a:pt x="910017" y="2030254"/>
                </a:lnTo>
                <a:lnTo>
                  <a:pt x="897334" y="2009507"/>
                </a:lnTo>
                <a:lnTo>
                  <a:pt x="910017" y="1985796"/>
                </a:lnTo>
                <a:lnTo>
                  <a:pt x="929042" y="1944302"/>
                </a:lnTo>
                <a:lnTo>
                  <a:pt x="929042" y="1899844"/>
                </a:lnTo>
                <a:lnTo>
                  <a:pt x="925871" y="1885025"/>
                </a:lnTo>
                <a:lnTo>
                  <a:pt x="935384" y="1879097"/>
                </a:lnTo>
                <a:lnTo>
                  <a:pt x="941725" y="1876133"/>
                </a:lnTo>
                <a:lnTo>
                  <a:pt x="941725" y="1867241"/>
                </a:lnTo>
                <a:lnTo>
                  <a:pt x="948067" y="1822783"/>
                </a:lnTo>
                <a:lnTo>
                  <a:pt x="960750" y="1778325"/>
                </a:lnTo>
                <a:close/>
                <a:moveTo>
                  <a:pt x="2403460" y="1763506"/>
                </a:moveTo>
                <a:lnTo>
                  <a:pt x="2378094" y="1772397"/>
                </a:lnTo>
                <a:lnTo>
                  <a:pt x="2352727" y="1775361"/>
                </a:lnTo>
                <a:lnTo>
                  <a:pt x="2359069" y="1784253"/>
                </a:lnTo>
                <a:lnTo>
                  <a:pt x="2371752" y="1784253"/>
                </a:lnTo>
                <a:lnTo>
                  <a:pt x="2381264" y="1784253"/>
                </a:lnTo>
                <a:lnTo>
                  <a:pt x="2393948" y="1793145"/>
                </a:lnTo>
                <a:lnTo>
                  <a:pt x="2397118" y="1799072"/>
                </a:lnTo>
                <a:lnTo>
                  <a:pt x="2403460" y="1802036"/>
                </a:lnTo>
                <a:lnTo>
                  <a:pt x="2406631" y="1796108"/>
                </a:lnTo>
                <a:lnTo>
                  <a:pt x="2406631" y="1787217"/>
                </a:lnTo>
                <a:lnTo>
                  <a:pt x="2406631" y="1775361"/>
                </a:lnTo>
                <a:close/>
                <a:moveTo>
                  <a:pt x="2444680" y="1754614"/>
                </a:moveTo>
                <a:lnTo>
                  <a:pt x="2435168" y="1766470"/>
                </a:lnTo>
                <a:lnTo>
                  <a:pt x="2441510" y="1772397"/>
                </a:lnTo>
                <a:lnTo>
                  <a:pt x="2447851" y="1772397"/>
                </a:lnTo>
                <a:lnTo>
                  <a:pt x="2463705" y="1766470"/>
                </a:lnTo>
                <a:lnTo>
                  <a:pt x="2463705" y="1754614"/>
                </a:lnTo>
                <a:close/>
                <a:moveTo>
                  <a:pt x="1959549" y="1742759"/>
                </a:moveTo>
                <a:lnTo>
                  <a:pt x="1950037" y="1766470"/>
                </a:lnTo>
                <a:lnTo>
                  <a:pt x="1975403" y="1781289"/>
                </a:lnTo>
                <a:lnTo>
                  <a:pt x="1981745" y="1781289"/>
                </a:lnTo>
                <a:lnTo>
                  <a:pt x="1984916" y="1784253"/>
                </a:lnTo>
                <a:lnTo>
                  <a:pt x="1991257" y="1784253"/>
                </a:lnTo>
                <a:lnTo>
                  <a:pt x="1997599" y="1784253"/>
                </a:lnTo>
                <a:lnTo>
                  <a:pt x="1997599" y="1775361"/>
                </a:lnTo>
                <a:lnTo>
                  <a:pt x="1984916" y="1766470"/>
                </a:lnTo>
                <a:lnTo>
                  <a:pt x="1965891" y="1763506"/>
                </a:lnTo>
                <a:lnTo>
                  <a:pt x="1965891" y="1742759"/>
                </a:lnTo>
                <a:lnTo>
                  <a:pt x="1962720" y="1742759"/>
                </a:lnTo>
                <a:close/>
                <a:moveTo>
                  <a:pt x="2517608" y="1730903"/>
                </a:moveTo>
                <a:lnTo>
                  <a:pt x="2511267" y="1736831"/>
                </a:lnTo>
                <a:lnTo>
                  <a:pt x="2501754" y="1739795"/>
                </a:lnTo>
                <a:lnTo>
                  <a:pt x="2495413" y="1745722"/>
                </a:lnTo>
                <a:lnTo>
                  <a:pt x="2504925" y="1754614"/>
                </a:lnTo>
                <a:lnTo>
                  <a:pt x="2514438" y="1757578"/>
                </a:lnTo>
                <a:lnTo>
                  <a:pt x="2536633" y="1751650"/>
                </a:lnTo>
                <a:lnTo>
                  <a:pt x="2530292" y="1730903"/>
                </a:lnTo>
                <a:close/>
                <a:moveTo>
                  <a:pt x="2397118" y="1722012"/>
                </a:moveTo>
                <a:lnTo>
                  <a:pt x="2384435" y="1724975"/>
                </a:lnTo>
                <a:lnTo>
                  <a:pt x="2374923" y="1730903"/>
                </a:lnTo>
                <a:lnTo>
                  <a:pt x="2393948" y="1742759"/>
                </a:lnTo>
                <a:lnTo>
                  <a:pt x="2416143" y="1739795"/>
                </a:lnTo>
                <a:lnTo>
                  <a:pt x="2406631" y="1730903"/>
                </a:lnTo>
                <a:close/>
                <a:moveTo>
                  <a:pt x="2593708" y="1716084"/>
                </a:moveTo>
                <a:lnTo>
                  <a:pt x="2593708" y="1719048"/>
                </a:lnTo>
                <a:lnTo>
                  <a:pt x="2590537" y="1719048"/>
                </a:lnTo>
                <a:lnTo>
                  <a:pt x="2584195" y="1719048"/>
                </a:lnTo>
                <a:lnTo>
                  <a:pt x="2581024" y="1722012"/>
                </a:lnTo>
                <a:lnTo>
                  <a:pt x="2574683" y="1722012"/>
                </a:lnTo>
                <a:lnTo>
                  <a:pt x="2568341" y="1724975"/>
                </a:lnTo>
                <a:lnTo>
                  <a:pt x="2571512" y="1739795"/>
                </a:lnTo>
                <a:lnTo>
                  <a:pt x="2581024" y="1742759"/>
                </a:lnTo>
                <a:lnTo>
                  <a:pt x="2596878" y="1733867"/>
                </a:lnTo>
                <a:lnTo>
                  <a:pt x="2603220" y="1716084"/>
                </a:lnTo>
                <a:lnTo>
                  <a:pt x="2600049" y="1716084"/>
                </a:lnTo>
                <a:lnTo>
                  <a:pt x="2596878" y="1716084"/>
                </a:lnTo>
                <a:close/>
                <a:moveTo>
                  <a:pt x="1705886" y="1716084"/>
                </a:moveTo>
                <a:lnTo>
                  <a:pt x="1693203" y="1719048"/>
                </a:lnTo>
                <a:lnTo>
                  <a:pt x="1683690" y="1733867"/>
                </a:lnTo>
                <a:lnTo>
                  <a:pt x="1693203" y="1739795"/>
                </a:lnTo>
                <a:lnTo>
                  <a:pt x="1699544" y="1739795"/>
                </a:lnTo>
                <a:lnTo>
                  <a:pt x="1709057" y="1733867"/>
                </a:lnTo>
                <a:lnTo>
                  <a:pt x="1718569" y="1722012"/>
                </a:lnTo>
                <a:lnTo>
                  <a:pt x="1715398" y="1716084"/>
                </a:lnTo>
                <a:close/>
                <a:moveTo>
                  <a:pt x="3062984" y="1710156"/>
                </a:moveTo>
                <a:lnTo>
                  <a:pt x="3059814" y="1713120"/>
                </a:lnTo>
                <a:lnTo>
                  <a:pt x="3056643" y="1713120"/>
                </a:lnTo>
                <a:lnTo>
                  <a:pt x="3056643" y="1722012"/>
                </a:lnTo>
                <a:lnTo>
                  <a:pt x="3050302" y="1730903"/>
                </a:lnTo>
                <a:lnTo>
                  <a:pt x="3028106" y="1736831"/>
                </a:lnTo>
                <a:lnTo>
                  <a:pt x="3012252" y="1751650"/>
                </a:lnTo>
                <a:lnTo>
                  <a:pt x="2996398" y="1775361"/>
                </a:lnTo>
                <a:lnTo>
                  <a:pt x="2974202" y="1784253"/>
                </a:lnTo>
                <a:lnTo>
                  <a:pt x="2977373" y="1802036"/>
                </a:lnTo>
                <a:lnTo>
                  <a:pt x="2993227" y="1819819"/>
                </a:lnTo>
                <a:lnTo>
                  <a:pt x="2996398" y="1825747"/>
                </a:lnTo>
                <a:lnTo>
                  <a:pt x="2999569" y="1834639"/>
                </a:lnTo>
                <a:lnTo>
                  <a:pt x="3021764" y="1807964"/>
                </a:lnTo>
                <a:lnTo>
                  <a:pt x="3056643" y="1787217"/>
                </a:lnTo>
                <a:lnTo>
                  <a:pt x="3101034" y="1793145"/>
                </a:lnTo>
                <a:lnTo>
                  <a:pt x="3135913" y="1819819"/>
                </a:lnTo>
                <a:lnTo>
                  <a:pt x="3139084" y="1822783"/>
                </a:lnTo>
                <a:lnTo>
                  <a:pt x="3145425" y="1825747"/>
                </a:lnTo>
                <a:lnTo>
                  <a:pt x="3142254" y="1813892"/>
                </a:lnTo>
                <a:lnTo>
                  <a:pt x="3158108" y="1802036"/>
                </a:lnTo>
                <a:lnTo>
                  <a:pt x="3161279" y="1802036"/>
                </a:lnTo>
                <a:lnTo>
                  <a:pt x="3161279" y="1796108"/>
                </a:lnTo>
                <a:lnTo>
                  <a:pt x="3161279" y="1793145"/>
                </a:lnTo>
                <a:lnTo>
                  <a:pt x="3151767" y="1793145"/>
                </a:lnTo>
                <a:lnTo>
                  <a:pt x="3139084" y="1781289"/>
                </a:lnTo>
                <a:lnTo>
                  <a:pt x="3145425" y="1766470"/>
                </a:lnTo>
                <a:lnTo>
                  <a:pt x="3145425" y="1763506"/>
                </a:lnTo>
                <a:lnTo>
                  <a:pt x="3145425" y="1757578"/>
                </a:lnTo>
                <a:lnTo>
                  <a:pt x="3145425" y="1754614"/>
                </a:lnTo>
                <a:lnTo>
                  <a:pt x="3142254" y="1754614"/>
                </a:lnTo>
                <a:lnTo>
                  <a:pt x="3142254" y="1751650"/>
                </a:lnTo>
                <a:lnTo>
                  <a:pt x="3139084" y="1751650"/>
                </a:lnTo>
                <a:lnTo>
                  <a:pt x="3135913" y="1751650"/>
                </a:lnTo>
                <a:lnTo>
                  <a:pt x="3126400" y="1751650"/>
                </a:lnTo>
                <a:lnTo>
                  <a:pt x="3120059" y="1751650"/>
                </a:lnTo>
                <a:lnTo>
                  <a:pt x="3094692" y="1754614"/>
                </a:lnTo>
                <a:lnTo>
                  <a:pt x="3094692" y="1730903"/>
                </a:lnTo>
                <a:lnTo>
                  <a:pt x="3094692" y="1722012"/>
                </a:lnTo>
                <a:lnTo>
                  <a:pt x="3088351" y="1722012"/>
                </a:lnTo>
                <a:lnTo>
                  <a:pt x="3075668" y="1716084"/>
                </a:lnTo>
                <a:close/>
                <a:moveTo>
                  <a:pt x="2676148" y="1698300"/>
                </a:moveTo>
                <a:lnTo>
                  <a:pt x="2657123" y="1704228"/>
                </a:lnTo>
                <a:lnTo>
                  <a:pt x="2634928" y="1710156"/>
                </a:lnTo>
                <a:lnTo>
                  <a:pt x="2644440" y="1722012"/>
                </a:lnTo>
                <a:lnTo>
                  <a:pt x="2663465" y="1719048"/>
                </a:lnTo>
                <a:lnTo>
                  <a:pt x="2676148" y="1713120"/>
                </a:lnTo>
                <a:close/>
                <a:moveTo>
                  <a:pt x="2222725" y="1698300"/>
                </a:moveTo>
                <a:lnTo>
                  <a:pt x="2210042" y="1713120"/>
                </a:lnTo>
                <a:lnTo>
                  <a:pt x="2210042" y="1724975"/>
                </a:lnTo>
                <a:lnTo>
                  <a:pt x="2203700" y="1742759"/>
                </a:lnTo>
                <a:lnTo>
                  <a:pt x="2194188" y="1754614"/>
                </a:lnTo>
                <a:lnTo>
                  <a:pt x="2187846" y="1760542"/>
                </a:lnTo>
                <a:lnTo>
                  <a:pt x="2187846" y="1763506"/>
                </a:lnTo>
                <a:lnTo>
                  <a:pt x="2187846" y="1766470"/>
                </a:lnTo>
                <a:lnTo>
                  <a:pt x="2197358" y="1766470"/>
                </a:lnTo>
                <a:lnTo>
                  <a:pt x="2216383" y="1766470"/>
                </a:lnTo>
                <a:lnTo>
                  <a:pt x="2232237" y="1778325"/>
                </a:lnTo>
                <a:lnTo>
                  <a:pt x="2219554" y="1784253"/>
                </a:lnTo>
                <a:lnTo>
                  <a:pt x="2210042" y="1799072"/>
                </a:lnTo>
                <a:lnTo>
                  <a:pt x="2222725" y="1805000"/>
                </a:lnTo>
                <a:lnTo>
                  <a:pt x="2210042" y="1813892"/>
                </a:lnTo>
                <a:lnTo>
                  <a:pt x="2216383" y="1819819"/>
                </a:lnTo>
                <a:lnTo>
                  <a:pt x="2219554" y="1825747"/>
                </a:lnTo>
                <a:lnTo>
                  <a:pt x="2222725" y="1825747"/>
                </a:lnTo>
                <a:lnTo>
                  <a:pt x="2225896" y="1825747"/>
                </a:lnTo>
                <a:lnTo>
                  <a:pt x="2238579" y="1816855"/>
                </a:lnTo>
                <a:lnTo>
                  <a:pt x="2254433" y="1816855"/>
                </a:lnTo>
                <a:lnTo>
                  <a:pt x="2254433" y="1807964"/>
                </a:lnTo>
                <a:lnTo>
                  <a:pt x="2260774" y="1802036"/>
                </a:lnTo>
                <a:lnTo>
                  <a:pt x="2232237" y="1793145"/>
                </a:lnTo>
                <a:lnTo>
                  <a:pt x="2241750" y="1772397"/>
                </a:lnTo>
                <a:lnTo>
                  <a:pt x="2248091" y="1766470"/>
                </a:lnTo>
                <a:lnTo>
                  <a:pt x="2251262" y="1757578"/>
                </a:lnTo>
                <a:lnTo>
                  <a:pt x="2238579" y="1754614"/>
                </a:lnTo>
                <a:lnTo>
                  <a:pt x="2238579" y="1736831"/>
                </a:lnTo>
                <a:lnTo>
                  <a:pt x="2232237" y="1716084"/>
                </a:lnTo>
                <a:close/>
                <a:moveTo>
                  <a:pt x="951238" y="1698300"/>
                </a:moveTo>
                <a:lnTo>
                  <a:pt x="954408" y="1698300"/>
                </a:lnTo>
                <a:lnTo>
                  <a:pt x="960750" y="1698300"/>
                </a:lnTo>
                <a:lnTo>
                  <a:pt x="986116" y="1710156"/>
                </a:lnTo>
                <a:lnTo>
                  <a:pt x="982946" y="1733867"/>
                </a:lnTo>
                <a:lnTo>
                  <a:pt x="976604" y="1742759"/>
                </a:lnTo>
                <a:lnTo>
                  <a:pt x="970262" y="1760542"/>
                </a:lnTo>
                <a:lnTo>
                  <a:pt x="960750" y="1724975"/>
                </a:lnTo>
                <a:close/>
                <a:moveTo>
                  <a:pt x="2504925" y="1692373"/>
                </a:moveTo>
                <a:lnTo>
                  <a:pt x="2504925" y="1698300"/>
                </a:lnTo>
                <a:lnTo>
                  <a:pt x="2504925" y="1704228"/>
                </a:lnTo>
                <a:lnTo>
                  <a:pt x="2514438" y="1716084"/>
                </a:lnTo>
                <a:lnTo>
                  <a:pt x="2530292" y="1722012"/>
                </a:lnTo>
                <a:lnTo>
                  <a:pt x="2530292" y="1695337"/>
                </a:lnTo>
                <a:close/>
                <a:moveTo>
                  <a:pt x="2726881" y="1680517"/>
                </a:moveTo>
                <a:lnTo>
                  <a:pt x="2707856" y="1692373"/>
                </a:lnTo>
                <a:lnTo>
                  <a:pt x="2707856" y="1701264"/>
                </a:lnTo>
                <a:lnTo>
                  <a:pt x="2711027" y="1704228"/>
                </a:lnTo>
                <a:lnTo>
                  <a:pt x="2733222" y="1698300"/>
                </a:lnTo>
                <a:lnTo>
                  <a:pt x="2749076" y="1689409"/>
                </a:lnTo>
                <a:lnTo>
                  <a:pt x="2749076" y="1683481"/>
                </a:lnTo>
                <a:lnTo>
                  <a:pt x="2745906" y="1680517"/>
                </a:lnTo>
                <a:close/>
                <a:moveTo>
                  <a:pt x="2489071" y="1677553"/>
                </a:moveTo>
                <a:lnTo>
                  <a:pt x="2473217" y="1683481"/>
                </a:lnTo>
                <a:lnTo>
                  <a:pt x="2460534" y="1695337"/>
                </a:lnTo>
                <a:lnTo>
                  <a:pt x="2482730" y="1695337"/>
                </a:lnTo>
                <a:lnTo>
                  <a:pt x="2501754" y="1692373"/>
                </a:lnTo>
                <a:lnTo>
                  <a:pt x="2495413" y="1683481"/>
                </a:lnTo>
                <a:close/>
                <a:moveTo>
                  <a:pt x="2340044" y="1668662"/>
                </a:moveTo>
                <a:lnTo>
                  <a:pt x="2336873" y="1674589"/>
                </a:lnTo>
                <a:lnTo>
                  <a:pt x="2330532" y="1680517"/>
                </a:lnTo>
                <a:lnTo>
                  <a:pt x="2333702" y="1704228"/>
                </a:lnTo>
                <a:lnTo>
                  <a:pt x="2327361" y="1733867"/>
                </a:lnTo>
                <a:lnTo>
                  <a:pt x="2333702" y="1733867"/>
                </a:lnTo>
                <a:lnTo>
                  <a:pt x="2333702" y="1739795"/>
                </a:lnTo>
                <a:lnTo>
                  <a:pt x="2340044" y="1751650"/>
                </a:lnTo>
                <a:lnTo>
                  <a:pt x="2352727" y="1739795"/>
                </a:lnTo>
                <a:lnTo>
                  <a:pt x="2355898" y="1724975"/>
                </a:lnTo>
                <a:lnTo>
                  <a:pt x="2371752" y="1724975"/>
                </a:lnTo>
                <a:lnTo>
                  <a:pt x="2355898" y="1698300"/>
                </a:lnTo>
                <a:lnTo>
                  <a:pt x="2349556" y="1668662"/>
                </a:lnTo>
                <a:lnTo>
                  <a:pt x="2343215" y="1668662"/>
                </a:lnTo>
                <a:close/>
                <a:moveTo>
                  <a:pt x="2809321" y="1662734"/>
                </a:moveTo>
                <a:lnTo>
                  <a:pt x="2793467" y="1668662"/>
                </a:lnTo>
                <a:lnTo>
                  <a:pt x="2774442" y="1674589"/>
                </a:lnTo>
                <a:lnTo>
                  <a:pt x="2793467" y="1683481"/>
                </a:lnTo>
                <a:lnTo>
                  <a:pt x="2815663" y="1683481"/>
                </a:lnTo>
                <a:lnTo>
                  <a:pt x="2831517" y="1680517"/>
                </a:lnTo>
                <a:lnTo>
                  <a:pt x="2841029" y="1680517"/>
                </a:lnTo>
                <a:lnTo>
                  <a:pt x="2825175" y="1677553"/>
                </a:lnTo>
                <a:lnTo>
                  <a:pt x="2818834" y="1668662"/>
                </a:lnTo>
                <a:lnTo>
                  <a:pt x="2815663" y="1662734"/>
                </a:lnTo>
                <a:close/>
                <a:moveTo>
                  <a:pt x="951238" y="1659770"/>
                </a:moveTo>
                <a:lnTo>
                  <a:pt x="970262" y="1668662"/>
                </a:lnTo>
                <a:lnTo>
                  <a:pt x="960750" y="1683481"/>
                </a:lnTo>
                <a:lnTo>
                  <a:pt x="951238" y="1698300"/>
                </a:lnTo>
                <a:lnTo>
                  <a:pt x="935384" y="1683481"/>
                </a:lnTo>
                <a:lnTo>
                  <a:pt x="932213" y="1671626"/>
                </a:lnTo>
                <a:close/>
                <a:moveTo>
                  <a:pt x="995629" y="1653842"/>
                </a:moveTo>
                <a:lnTo>
                  <a:pt x="1005141" y="1653842"/>
                </a:lnTo>
                <a:lnTo>
                  <a:pt x="1008312" y="1662734"/>
                </a:lnTo>
                <a:lnTo>
                  <a:pt x="1014653" y="1674589"/>
                </a:lnTo>
                <a:lnTo>
                  <a:pt x="1005141" y="1677553"/>
                </a:lnTo>
                <a:lnTo>
                  <a:pt x="995629" y="1680517"/>
                </a:lnTo>
                <a:lnTo>
                  <a:pt x="986116" y="1677553"/>
                </a:lnTo>
                <a:lnTo>
                  <a:pt x="979775" y="1671626"/>
                </a:lnTo>
                <a:lnTo>
                  <a:pt x="970262" y="1668662"/>
                </a:lnTo>
                <a:lnTo>
                  <a:pt x="979775" y="1656806"/>
                </a:lnTo>
                <a:close/>
                <a:moveTo>
                  <a:pt x="2882250" y="1647915"/>
                </a:moveTo>
                <a:lnTo>
                  <a:pt x="2866396" y="1650879"/>
                </a:lnTo>
                <a:lnTo>
                  <a:pt x="2853712" y="1656806"/>
                </a:lnTo>
                <a:lnTo>
                  <a:pt x="2869566" y="1662734"/>
                </a:lnTo>
                <a:lnTo>
                  <a:pt x="2898104" y="1659770"/>
                </a:lnTo>
                <a:lnTo>
                  <a:pt x="2894933" y="1650879"/>
                </a:lnTo>
                <a:close/>
                <a:moveTo>
                  <a:pt x="2425656" y="1641987"/>
                </a:moveTo>
                <a:lnTo>
                  <a:pt x="2419314" y="1653842"/>
                </a:lnTo>
                <a:lnTo>
                  <a:pt x="2416143" y="1662734"/>
                </a:lnTo>
                <a:lnTo>
                  <a:pt x="2397118" y="1668662"/>
                </a:lnTo>
                <a:lnTo>
                  <a:pt x="2384435" y="1680517"/>
                </a:lnTo>
                <a:lnTo>
                  <a:pt x="2384435" y="1683481"/>
                </a:lnTo>
                <a:lnTo>
                  <a:pt x="2387606" y="1689409"/>
                </a:lnTo>
                <a:lnTo>
                  <a:pt x="2403460" y="1677553"/>
                </a:lnTo>
                <a:lnTo>
                  <a:pt x="2416143" y="1662734"/>
                </a:lnTo>
                <a:lnTo>
                  <a:pt x="2425656" y="1656806"/>
                </a:lnTo>
                <a:close/>
                <a:moveTo>
                  <a:pt x="3097863" y="1636059"/>
                </a:moveTo>
                <a:lnTo>
                  <a:pt x="3097863" y="1641987"/>
                </a:lnTo>
                <a:lnTo>
                  <a:pt x="3088351" y="1650879"/>
                </a:lnTo>
                <a:lnTo>
                  <a:pt x="3082009" y="1662734"/>
                </a:lnTo>
                <a:lnTo>
                  <a:pt x="3085180" y="1677553"/>
                </a:lnTo>
                <a:lnTo>
                  <a:pt x="3088351" y="1680517"/>
                </a:lnTo>
                <a:lnTo>
                  <a:pt x="3097863" y="1680517"/>
                </a:lnTo>
                <a:lnTo>
                  <a:pt x="3104205" y="1674589"/>
                </a:lnTo>
                <a:lnTo>
                  <a:pt x="3104205" y="1659770"/>
                </a:lnTo>
                <a:lnTo>
                  <a:pt x="3107376" y="1656806"/>
                </a:lnTo>
                <a:lnTo>
                  <a:pt x="3113717" y="1656806"/>
                </a:lnTo>
                <a:lnTo>
                  <a:pt x="3116888" y="1662734"/>
                </a:lnTo>
                <a:lnTo>
                  <a:pt x="3126400" y="1671626"/>
                </a:lnTo>
                <a:lnTo>
                  <a:pt x="3126400" y="1650879"/>
                </a:lnTo>
                <a:lnTo>
                  <a:pt x="3113717" y="1636059"/>
                </a:lnTo>
                <a:lnTo>
                  <a:pt x="3104205" y="1636059"/>
                </a:lnTo>
                <a:close/>
                <a:moveTo>
                  <a:pt x="2736393" y="1636059"/>
                </a:moveTo>
                <a:lnTo>
                  <a:pt x="2723710" y="1639023"/>
                </a:lnTo>
                <a:lnTo>
                  <a:pt x="2707856" y="1650879"/>
                </a:lnTo>
                <a:lnTo>
                  <a:pt x="2726881" y="1653842"/>
                </a:lnTo>
                <a:lnTo>
                  <a:pt x="2742735" y="1647915"/>
                </a:lnTo>
                <a:lnTo>
                  <a:pt x="2742735" y="1639023"/>
                </a:lnTo>
                <a:close/>
                <a:moveTo>
                  <a:pt x="2942494" y="1633095"/>
                </a:moveTo>
                <a:lnTo>
                  <a:pt x="2926640" y="1639023"/>
                </a:lnTo>
                <a:lnTo>
                  <a:pt x="2926640" y="1641987"/>
                </a:lnTo>
                <a:lnTo>
                  <a:pt x="2942494" y="1647915"/>
                </a:lnTo>
                <a:lnTo>
                  <a:pt x="2961519" y="1641987"/>
                </a:lnTo>
                <a:lnTo>
                  <a:pt x="2961519" y="1636059"/>
                </a:lnTo>
                <a:lnTo>
                  <a:pt x="2955178" y="1633095"/>
                </a:lnTo>
                <a:close/>
                <a:moveTo>
                  <a:pt x="2685660" y="1630131"/>
                </a:moveTo>
                <a:lnTo>
                  <a:pt x="2666636" y="1650879"/>
                </a:lnTo>
                <a:lnTo>
                  <a:pt x="2638098" y="1639023"/>
                </a:lnTo>
                <a:lnTo>
                  <a:pt x="2625415" y="1636059"/>
                </a:lnTo>
                <a:lnTo>
                  <a:pt x="2619074" y="1641987"/>
                </a:lnTo>
                <a:lnTo>
                  <a:pt x="2596878" y="1662734"/>
                </a:lnTo>
                <a:lnTo>
                  <a:pt x="2568341" y="1677553"/>
                </a:lnTo>
                <a:lnTo>
                  <a:pt x="2593708" y="1692373"/>
                </a:lnTo>
                <a:lnTo>
                  <a:pt x="2606390" y="1671626"/>
                </a:lnTo>
                <a:lnTo>
                  <a:pt x="2619074" y="1659770"/>
                </a:lnTo>
                <a:lnTo>
                  <a:pt x="2628586" y="1659770"/>
                </a:lnTo>
                <a:lnTo>
                  <a:pt x="2660294" y="1668662"/>
                </a:lnTo>
                <a:lnTo>
                  <a:pt x="2685660" y="1677553"/>
                </a:lnTo>
                <a:lnTo>
                  <a:pt x="2692002" y="1653842"/>
                </a:lnTo>
                <a:lnTo>
                  <a:pt x="2688831" y="1630131"/>
                </a:lnTo>
                <a:close/>
                <a:moveTo>
                  <a:pt x="2495413" y="1618276"/>
                </a:moveTo>
                <a:lnTo>
                  <a:pt x="2489071" y="1621240"/>
                </a:lnTo>
                <a:lnTo>
                  <a:pt x="2473217" y="1621240"/>
                </a:lnTo>
                <a:lnTo>
                  <a:pt x="2473217" y="1627167"/>
                </a:lnTo>
                <a:lnTo>
                  <a:pt x="2470046" y="1633095"/>
                </a:lnTo>
                <a:lnTo>
                  <a:pt x="2479559" y="1633095"/>
                </a:lnTo>
                <a:lnTo>
                  <a:pt x="2482730" y="1636059"/>
                </a:lnTo>
                <a:lnTo>
                  <a:pt x="2508096" y="1647915"/>
                </a:lnTo>
                <a:lnTo>
                  <a:pt x="2533462" y="1659770"/>
                </a:lnTo>
                <a:lnTo>
                  <a:pt x="2546146" y="1639023"/>
                </a:lnTo>
                <a:lnTo>
                  <a:pt x="2517608" y="1636059"/>
                </a:lnTo>
                <a:lnTo>
                  <a:pt x="2511267" y="1636059"/>
                </a:lnTo>
                <a:lnTo>
                  <a:pt x="2511267" y="1630131"/>
                </a:lnTo>
                <a:lnTo>
                  <a:pt x="2508096" y="1618276"/>
                </a:lnTo>
                <a:close/>
                <a:moveTo>
                  <a:pt x="3015423" y="1615312"/>
                </a:moveTo>
                <a:lnTo>
                  <a:pt x="2996398" y="1621240"/>
                </a:lnTo>
                <a:lnTo>
                  <a:pt x="2999569" y="1636059"/>
                </a:lnTo>
                <a:lnTo>
                  <a:pt x="3012252" y="1636059"/>
                </a:lnTo>
                <a:lnTo>
                  <a:pt x="3021764" y="1630131"/>
                </a:lnTo>
                <a:lnTo>
                  <a:pt x="3028106" y="1618276"/>
                </a:lnTo>
                <a:close/>
                <a:moveTo>
                  <a:pt x="3078838" y="1600492"/>
                </a:moveTo>
                <a:lnTo>
                  <a:pt x="3066156" y="1606420"/>
                </a:lnTo>
                <a:lnTo>
                  <a:pt x="3062984" y="1615312"/>
                </a:lnTo>
                <a:lnTo>
                  <a:pt x="3078838" y="1618276"/>
                </a:lnTo>
                <a:lnTo>
                  <a:pt x="3097863" y="1618276"/>
                </a:lnTo>
                <a:lnTo>
                  <a:pt x="3101034" y="1618276"/>
                </a:lnTo>
                <a:lnTo>
                  <a:pt x="3097863" y="1600492"/>
                </a:lnTo>
                <a:close/>
                <a:moveTo>
                  <a:pt x="2885420" y="1600492"/>
                </a:moveTo>
                <a:lnTo>
                  <a:pt x="2853712" y="1609384"/>
                </a:lnTo>
                <a:lnTo>
                  <a:pt x="2866396" y="1615312"/>
                </a:lnTo>
                <a:lnTo>
                  <a:pt x="2879079" y="1627167"/>
                </a:lnTo>
                <a:lnTo>
                  <a:pt x="2882250" y="1630131"/>
                </a:lnTo>
                <a:lnTo>
                  <a:pt x="2888591" y="1630131"/>
                </a:lnTo>
                <a:lnTo>
                  <a:pt x="2894933" y="1627167"/>
                </a:lnTo>
                <a:lnTo>
                  <a:pt x="2898104" y="1618276"/>
                </a:lnTo>
                <a:close/>
                <a:moveTo>
                  <a:pt x="3142254" y="1585673"/>
                </a:moveTo>
                <a:lnTo>
                  <a:pt x="3135913" y="1588637"/>
                </a:lnTo>
                <a:lnTo>
                  <a:pt x="3142254" y="1600492"/>
                </a:lnTo>
                <a:lnTo>
                  <a:pt x="3170792" y="1588637"/>
                </a:lnTo>
                <a:lnTo>
                  <a:pt x="3161279" y="1585673"/>
                </a:lnTo>
                <a:lnTo>
                  <a:pt x="3145425" y="1585673"/>
                </a:lnTo>
                <a:close/>
                <a:moveTo>
                  <a:pt x="1858084" y="1576782"/>
                </a:moveTo>
                <a:lnTo>
                  <a:pt x="1804181" y="1594565"/>
                </a:lnTo>
                <a:lnTo>
                  <a:pt x="1747106" y="1609384"/>
                </a:lnTo>
                <a:lnTo>
                  <a:pt x="1737594" y="1612348"/>
                </a:lnTo>
                <a:lnTo>
                  <a:pt x="1728082" y="1618276"/>
                </a:lnTo>
                <a:lnTo>
                  <a:pt x="1737594" y="1627167"/>
                </a:lnTo>
                <a:lnTo>
                  <a:pt x="1743936" y="1630131"/>
                </a:lnTo>
                <a:lnTo>
                  <a:pt x="1762960" y="1630131"/>
                </a:lnTo>
                <a:lnTo>
                  <a:pt x="1781985" y="1627167"/>
                </a:lnTo>
                <a:lnTo>
                  <a:pt x="1791497" y="1621240"/>
                </a:lnTo>
                <a:lnTo>
                  <a:pt x="1801010" y="1621240"/>
                </a:lnTo>
                <a:lnTo>
                  <a:pt x="1804181" y="1630131"/>
                </a:lnTo>
                <a:lnTo>
                  <a:pt x="1801010" y="1636059"/>
                </a:lnTo>
                <a:lnTo>
                  <a:pt x="1794668" y="1641987"/>
                </a:lnTo>
                <a:lnTo>
                  <a:pt x="1804181" y="1650879"/>
                </a:lnTo>
                <a:lnTo>
                  <a:pt x="1807351" y="1650879"/>
                </a:lnTo>
                <a:lnTo>
                  <a:pt x="1813693" y="1647915"/>
                </a:lnTo>
                <a:lnTo>
                  <a:pt x="1816864" y="1641987"/>
                </a:lnTo>
                <a:lnTo>
                  <a:pt x="1813693" y="1636059"/>
                </a:lnTo>
                <a:lnTo>
                  <a:pt x="1813693" y="1609384"/>
                </a:lnTo>
                <a:lnTo>
                  <a:pt x="1839059" y="1597529"/>
                </a:lnTo>
                <a:lnTo>
                  <a:pt x="1854913" y="1600492"/>
                </a:lnTo>
                <a:lnTo>
                  <a:pt x="1851742" y="1615312"/>
                </a:lnTo>
                <a:lnTo>
                  <a:pt x="1848572" y="1627167"/>
                </a:lnTo>
                <a:lnTo>
                  <a:pt x="1854913" y="1633095"/>
                </a:lnTo>
                <a:lnTo>
                  <a:pt x="1861255" y="1636059"/>
                </a:lnTo>
                <a:lnTo>
                  <a:pt x="1867596" y="1633095"/>
                </a:lnTo>
                <a:lnTo>
                  <a:pt x="1873938" y="1609384"/>
                </a:lnTo>
                <a:lnTo>
                  <a:pt x="1899304" y="1597529"/>
                </a:lnTo>
                <a:lnTo>
                  <a:pt x="1911987" y="1591601"/>
                </a:lnTo>
                <a:lnTo>
                  <a:pt x="1918329" y="1600492"/>
                </a:lnTo>
                <a:lnTo>
                  <a:pt x="1924671" y="1606420"/>
                </a:lnTo>
                <a:lnTo>
                  <a:pt x="1940525" y="1597529"/>
                </a:lnTo>
                <a:lnTo>
                  <a:pt x="1943695" y="1591601"/>
                </a:lnTo>
                <a:lnTo>
                  <a:pt x="1940525" y="1579745"/>
                </a:lnTo>
                <a:lnTo>
                  <a:pt x="1924671" y="1576782"/>
                </a:lnTo>
                <a:lnTo>
                  <a:pt x="1911987" y="1579745"/>
                </a:lnTo>
                <a:lnTo>
                  <a:pt x="1883450" y="1579745"/>
                </a:lnTo>
                <a:close/>
                <a:moveTo>
                  <a:pt x="2901274" y="1573818"/>
                </a:moveTo>
                <a:lnTo>
                  <a:pt x="2885420" y="1588637"/>
                </a:lnTo>
                <a:lnTo>
                  <a:pt x="2904445" y="1588637"/>
                </a:lnTo>
                <a:lnTo>
                  <a:pt x="2920299" y="1591601"/>
                </a:lnTo>
                <a:lnTo>
                  <a:pt x="2942494" y="1597529"/>
                </a:lnTo>
                <a:lnTo>
                  <a:pt x="2961519" y="1591601"/>
                </a:lnTo>
                <a:lnTo>
                  <a:pt x="2961519" y="1585673"/>
                </a:lnTo>
                <a:lnTo>
                  <a:pt x="2961519" y="1576782"/>
                </a:lnTo>
                <a:lnTo>
                  <a:pt x="2942494" y="1579745"/>
                </a:lnTo>
                <a:lnTo>
                  <a:pt x="2920299" y="1573818"/>
                </a:lnTo>
                <a:close/>
                <a:moveTo>
                  <a:pt x="3218353" y="1564926"/>
                </a:moveTo>
                <a:lnTo>
                  <a:pt x="3202500" y="1573818"/>
                </a:lnTo>
                <a:lnTo>
                  <a:pt x="3227866" y="1585673"/>
                </a:lnTo>
                <a:lnTo>
                  <a:pt x="3253232" y="1579745"/>
                </a:lnTo>
                <a:lnTo>
                  <a:pt x="3246890" y="1570854"/>
                </a:lnTo>
                <a:lnTo>
                  <a:pt x="3240549" y="1564926"/>
                </a:lnTo>
                <a:close/>
                <a:moveTo>
                  <a:pt x="1683690" y="1558998"/>
                </a:moveTo>
                <a:lnTo>
                  <a:pt x="1680520" y="1564926"/>
                </a:lnTo>
                <a:lnTo>
                  <a:pt x="1677349" y="1564926"/>
                </a:lnTo>
                <a:lnTo>
                  <a:pt x="1677349" y="1576782"/>
                </a:lnTo>
                <a:lnTo>
                  <a:pt x="1683690" y="1588637"/>
                </a:lnTo>
                <a:lnTo>
                  <a:pt x="1683690" y="1600492"/>
                </a:lnTo>
                <a:lnTo>
                  <a:pt x="1674178" y="1600492"/>
                </a:lnTo>
                <a:lnTo>
                  <a:pt x="1696374" y="1606420"/>
                </a:lnTo>
                <a:lnTo>
                  <a:pt x="1721740" y="1600492"/>
                </a:lnTo>
                <a:lnTo>
                  <a:pt x="1724911" y="1564926"/>
                </a:lnTo>
                <a:close/>
                <a:moveTo>
                  <a:pt x="2790296" y="1556034"/>
                </a:moveTo>
                <a:lnTo>
                  <a:pt x="2790296" y="1564926"/>
                </a:lnTo>
                <a:lnTo>
                  <a:pt x="2790296" y="1570854"/>
                </a:lnTo>
                <a:lnTo>
                  <a:pt x="2793467" y="1570854"/>
                </a:lnTo>
                <a:lnTo>
                  <a:pt x="2802980" y="1591601"/>
                </a:lnTo>
                <a:lnTo>
                  <a:pt x="2796638" y="1615312"/>
                </a:lnTo>
                <a:lnTo>
                  <a:pt x="2764930" y="1609384"/>
                </a:lnTo>
                <a:lnTo>
                  <a:pt x="2745906" y="1621240"/>
                </a:lnTo>
                <a:lnTo>
                  <a:pt x="2774442" y="1621240"/>
                </a:lnTo>
                <a:lnTo>
                  <a:pt x="2793467" y="1639023"/>
                </a:lnTo>
                <a:lnTo>
                  <a:pt x="2796638" y="1647915"/>
                </a:lnTo>
                <a:lnTo>
                  <a:pt x="2809321" y="1650879"/>
                </a:lnTo>
                <a:lnTo>
                  <a:pt x="2815663" y="1647915"/>
                </a:lnTo>
                <a:lnTo>
                  <a:pt x="2818834" y="1636059"/>
                </a:lnTo>
                <a:lnTo>
                  <a:pt x="2818834" y="1612348"/>
                </a:lnTo>
                <a:lnTo>
                  <a:pt x="2818834" y="1588637"/>
                </a:lnTo>
                <a:lnTo>
                  <a:pt x="2815663" y="1564926"/>
                </a:lnTo>
                <a:close/>
                <a:moveTo>
                  <a:pt x="1981745" y="1556034"/>
                </a:moveTo>
                <a:lnTo>
                  <a:pt x="1978574" y="1567890"/>
                </a:lnTo>
                <a:lnTo>
                  <a:pt x="1975403" y="1573818"/>
                </a:lnTo>
                <a:lnTo>
                  <a:pt x="1969062" y="1585673"/>
                </a:lnTo>
                <a:lnTo>
                  <a:pt x="1969062" y="1588637"/>
                </a:lnTo>
                <a:lnTo>
                  <a:pt x="1981745" y="1594565"/>
                </a:lnTo>
                <a:lnTo>
                  <a:pt x="1997599" y="1600492"/>
                </a:lnTo>
                <a:lnTo>
                  <a:pt x="2000769" y="1588637"/>
                </a:lnTo>
                <a:lnTo>
                  <a:pt x="1988086" y="1576782"/>
                </a:lnTo>
                <a:lnTo>
                  <a:pt x="1984916" y="1567890"/>
                </a:lnTo>
                <a:close/>
                <a:moveTo>
                  <a:pt x="2035648" y="1547143"/>
                </a:moveTo>
                <a:lnTo>
                  <a:pt x="2013453" y="1564926"/>
                </a:lnTo>
                <a:lnTo>
                  <a:pt x="2035648" y="1564926"/>
                </a:lnTo>
                <a:lnTo>
                  <a:pt x="2054673" y="1579745"/>
                </a:lnTo>
                <a:lnTo>
                  <a:pt x="2067356" y="1573818"/>
                </a:lnTo>
                <a:lnTo>
                  <a:pt x="2070527" y="1567890"/>
                </a:lnTo>
                <a:lnTo>
                  <a:pt x="2070527" y="1553071"/>
                </a:lnTo>
                <a:lnTo>
                  <a:pt x="2067356" y="1547143"/>
                </a:lnTo>
                <a:close/>
                <a:moveTo>
                  <a:pt x="3316648" y="1538251"/>
                </a:moveTo>
                <a:lnTo>
                  <a:pt x="3297623" y="1547143"/>
                </a:lnTo>
                <a:lnTo>
                  <a:pt x="3275428" y="1553071"/>
                </a:lnTo>
                <a:lnTo>
                  <a:pt x="3269086" y="1564926"/>
                </a:lnTo>
                <a:lnTo>
                  <a:pt x="3269086" y="1573818"/>
                </a:lnTo>
                <a:lnTo>
                  <a:pt x="3291282" y="1573818"/>
                </a:lnTo>
                <a:lnTo>
                  <a:pt x="3307136" y="1588637"/>
                </a:lnTo>
                <a:lnTo>
                  <a:pt x="3322990" y="1588637"/>
                </a:lnTo>
                <a:lnTo>
                  <a:pt x="3335673" y="1576782"/>
                </a:lnTo>
                <a:lnTo>
                  <a:pt x="3338844" y="1570854"/>
                </a:lnTo>
                <a:lnTo>
                  <a:pt x="3338844" y="1558998"/>
                </a:lnTo>
                <a:lnTo>
                  <a:pt x="3332502" y="1558998"/>
                </a:lnTo>
                <a:lnTo>
                  <a:pt x="3322990" y="1558998"/>
                </a:lnTo>
                <a:lnTo>
                  <a:pt x="3332502" y="1550107"/>
                </a:lnTo>
                <a:close/>
                <a:moveTo>
                  <a:pt x="3389576" y="1523432"/>
                </a:moveTo>
                <a:lnTo>
                  <a:pt x="3370551" y="1526396"/>
                </a:lnTo>
                <a:lnTo>
                  <a:pt x="3354698" y="1532323"/>
                </a:lnTo>
                <a:lnTo>
                  <a:pt x="3361039" y="1544179"/>
                </a:lnTo>
                <a:lnTo>
                  <a:pt x="3370551" y="1547143"/>
                </a:lnTo>
                <a:lnTo>
                  <a:pt x="3364210" y="1564926"/>
                </a:lnTo>
                <a:lnTo>
                  <a:pt x="3348356" y="1570854"/>
                </a:lnTo>
                <a:lnTo>
                  <a:pt x="3357868" y="1585673"/>
                </a:lnTo>
                <a:lnTo>
                  <a:pt x="3370551" y="1588637"/>
                </a:lnTo>
                <a:lnTo>
                  <a:pt x="3376893" y="1588637"/>
                </a:lnTo>
                <a:lnTo>
                  <a:pt x="3380064" y="1585673"/>
                </a:lnTo>
                <a:lnTo>
                  <a:pt x="3383234" y="1585673"/>
                </a:lnTo>
                <a:lnTo>
                  <a:pt x="3392747" y="1579745"/>
                </a:lnTo>
                <a:lnTo>
                  <a:pt x="3402259" y="1576782"/>
                </a:lnTo>
                <a:lnTo>
                  <a:pt x="3402259" y="1558998"/>
                </a:lnTo>
                <a:lnTo>
                  <a:pt x="3405430" y="1538251"/>
                </a:lnTo>
                <a:lnTo>
                  <a:pt x="3405430" y="1529359"/>
                </a:lnTo>
                <a:close/>
                <a:moveTo>
                  <a:pt x="2932982" y="1514540"/>
                </a:moveTo>
                <a:lnTo>
                  <a:pt x="2910786" y="1526396"/>
                </a:lnTo>
                <a:lnTo>
                  <a:pt x="2901274" y="1547143"/>
                </a:lnTo>
                <a:lnTo>
                  <a:pt x="2879079" y="1556034"/>
                </a:lnTo>
                <a:lnTo>
                  <a:pt x="2869566" y="1576782"/>
                </a:lnTo>
                <a:lnTo>
                  <a:pt x="2888591" y="1567890"/>
                </a:lnTo>
                <a:lnTo>
                  <a:pt x="2901274" y="1547143"/>
                </a:lnTo>
                <a:lnTo>
                  <a:pt x="2923470" y="1535287"/>
                </a:lnTo>
                <a:close/>
                <a:moveTo>
                  <a:pt x="1861255" y="1514540"/>
                </a:moveTo>
                <a:lnTo>
                  <a:pt x="1835888" y="1529359"/>
                </a:lnTo>
                <a:lnTo>
                  <a:pt x="1807351" y="1532323"/>
                </a:lnTo>
                <a:lnTo>
                  <a:pt x="1759789" y="1556034"/>
                </a:lnTo>
                <a:lnTo>
                  <a:pt x="1737594" y="1600492"/>
                </a:lnTo>
                <a:lnTo>
                  <a:pt x="1772473" y="1594565"/>
                </a:lnTo>
                <a:lnTo>
                  <a:pt x="1807351" y="1585673"/>
                </a:lnTo>
                <a:lnTo>
                  <a:pt x="1835888" y="1579745"/>
                </a:lnTo>
                <a:lnTo>
                  <a:pt x="1851742" y="1553071"/>
                </a:lnTo>
                <a:lnTo>
                  <a:pt x="1873938" y="1570854"/>
                </a:lnTo>
                <a:lnTo>
                  <a:pt x="1892963" y="1558998"/>
                </a:lnTo>
                <a:lnTo>
                  <a:pt x="1905646" y="1544179"/>
                </a:lnTo>
                <a:lnTo>
                  <a:pt x="1902475" y="1517504"/>
                </a:lnTo>
                <a:lnTo>
                  <a:pt x="1899304" y="1523432"/>
                </a:lnTo>
                <a:lnTo>
                  <a:pt x="1896134" y="1526396"/>
                </a:lnTo>
                <a:lnTo>
                  <a:pt x="1896134" y="1535287"/>
                </a:lnTo>
                <a:lnTo>
                  <a:pt x="1889792" y="1538251"/>
                </a:lnTo>
                <a:lnTo>
                  <a:pt x="1880280" y="1535287"/>
                </a:lnTo>
                <a:lnTo>
                  <a:pt x="1880280" y="1529359"/>
                </a:lnTo>
                <a:lnTo>
                  <a:pt x="1873938" y="1514540"/>
                </a:lnTo>
                <a:close/>
                <a:moveTo>
                  <a:pt x="2790296" y="1508612"/>
                </a:moveTo>
                <a:lnTo>
                  <a:pt x="2787126" y="1511576"/>
                </a:lnTo>
                <a:lnTo>
                  <a:pt x="2787126" y="1514540"/>
                </a:lnTo>
                <a:lnTo>
                  <a:pt x="2787126" y="1517504"/>
                </a:lnTo>
                <a:lnTo>
                  <a:pt x="2790296" y="1523432"/>
                </a:lnTo>
                <a:lnTo>
                  <a:pt x="2796638" y="1526396"/>
                </a:lnTo>
                <a:lnTo>
                  <a:pt x="2799809" y="1535287"/>
                </a:lnTo>
                <a:lnTo>
                  <a:pt x="2815663" y="1529359"/>
                </a:lnTo>
                <a:lnTo>
                  <a:pt x="2834688" y="1529359"/>
                </a:lnTo>
                <a:lnTo>
                  <a:pt x="2822004" y="1526396"/>
                </a:lnTo>
                <a:lnTo>
                  <a:pt x="2822004" y="1517504"/>
                </a:lnTo>
                <a:lnTo>
                  <a:pt x="2822004" y="1511576"/>
                </a:lnTo>
                <a:lnTo>
                  <a:pt x="2815663" y="1508612"/>
                </a:lnTo>
                <a:lnTo>
                  <a:pt x="2812492" y="1511576"/>
                </a:lnTo>
                <a:lnTo>
                  <a:pt x="2809321" y="1511576"/>
                </a:lnTo>
                <a:lnTo>
                  <a:pt x="2809321" y="1514540"/>
                </a:lnTo>
                <a:lnTo>
                  <a:pt x="2802980" y="1511576"/>
                </a:lnTo>
                <a:lnTo>
                  <a:pt x="2796638" y="1511576"/>
                </a:lnTo>
                <a:close/>
                <a:moveTo>
                  <a:pt x="2133943" y="1505649"/>
                </a:moveTo>
                <a:lnTo>
                  <a:pt x="2137114" y="1505649"/>
                </a:lnTo>
                <a:lnTo>
                  <a:pt x="2143455" y="1505649"/>
                </a:lnTo>
                <a:lnTo>
                  <a:pt x="2143455" y="1511576"/>
                </a:lnTo>
                <a:lnTo>
                  <a:pt x="2140284" y="1514540"/>
                </a:lnTo>
                <a:lnTo>
                  <a:pt x="2137114" y="1514540"/>
                </a:lnTo>
                <a:lnTo>
                  <a:pt x="2133943" y="1514540"/>
                </a:lnTo>
                <a:lnTo>
                  <a:pt x="2130772" y="1508612"/>
                </a:lnTo>
                <a:close/>
                <a:moveTo>
                  <a:pt x="2251262" y="1502685"/>
                </a:moveTo>
                <a:lnTo>
                  <a:pt x="2241750" y="1505649"/>
                </a:lnTo>
                <a:lnTo>
                  <a:pt x="2248091" y="1508612"/>
                </a:lnTo>
                <a:lnTo>
                  <a:pt x="2254433" y="1514540"/>
                </a:lnTo>
                <a:lnTo>
                  <a:pt x="2260774" y="1514540"/>
                </a:lnTo>
                <a:lnTo>
                  <a:pt x="2263945" y="1514540"/>
                </a:lnTo>
                <a:lnTo>
                  <a:pt x="2263945" y="1508612"/>
                </a:lnTo>
                <a:lnTo>
                  <a:pt x="2267116" y="1502685"/>
                </a:lnTo>
                <a:close/>
                <a:moveTo>
                  <a:pt x="1946866" y="1502685"/>
                </a:moveTo>
                <a:lnTo>
                  <a:pt x="1943695" y="1517504"/>
                </a:lnTo>
                <a:lnTo>
                  <a:pt x="1940525" y="1529359"/>
                </a:lnTo>
                <a:lnTo>
                  <a:pt x="1937354" y="1547143"/>
                </a:lnTo>
                <a:lnTo>
                  <a:pt x="1950037" y="1547143"/>
                </a:lnTo>
                <a:lnTo>
                  <a:pt x="1959549" y="1547143"/>
                </a:lnTo>
                <a:lnTo>
                  <a:pt x="1962720" y="1544179"/>
                </a:lnTo>
                <a:lnTo>
                  <a:pt x="1962720" y="1523432"/>
                </a:lnTo>
                <a:lnTo>
                  <a:pt x="1959549" y="1502685"/>
                </a:lnTo>
                <a:lnTo>
                  <a:pt x="1950037" y="1502685"/>
                </a:lnTo>
                <a:close/>
                <a:moveTo>
                  <a:pt x="3494212" y="1496757"/>
                </a:moveTo>
                <a:lnTo>
                  <a:pt x="3465675" y="1502685"/>
                </a:lnTo>
                <a:lnTo>
                  <a:pt x="3433967" y="1511576"/>
                </a:lnTo>
                <a:lnTo>
                  <a:pt x="3433967" y="1532323"/>
                </a:lnTo>
                <a:lnTo>
                  <a:pt x="3459334" y="1529359"/>
                </a:lnTo>
                <a:lnTo>
                  <a:pt x="3449821" y="1544179"/>
                </a:lnTo>
                <a:lnTo>
                  <a:pt x="3437138" y="1547143"/>
                </a:lnTo>
                <a:lnTo>
                  <a:pt x="3427626" y="1556034"/>
                </a:lnTo>
                <a:lnTo>
                  <a:pt x="3433967" y="1570854"/>
                </a:lnTo>
                <a:lnTo>
                  <a:pt x="3446650" y="1570854"/>
                </a:lnTo>
                <a:lnTo>
                  <a:pt x="3452992" y="1576782"/>
                </a:lnTo>
                <a:lnTo>
                  <a:pt x="3456163" y="1579745"/>
                </a:lnTo>
                <a:lnTo>
                  <a:pt x="3465675" y="1567890"/>
                </a:lnTo>
                <a:lnTo>
                  <a:pt x="3468846" y="1556034"/>
                </a:lnTo>
                <a:lnTo>
                  <a:pt x="3475188" y="1535287"/>
                </a:lnTo>
                <a:lnTo>
                  <a:pt x="3497383" y="1538251"/>
                </a:lnTo>
                <a:lnTo>
                  <a:pt x="3497383" y="1517504"/>
                </a:lnTo>
                <a:close/>
                <a:moveTo>
                  <a:pt x="3231036" y="1493793"/>
                </a:moveTo>
                <a:lnTo>
                  <a:pt x="3227866" y="1496757"/>
                </a:lnTo>
                <a:lnTo>
                  <a:pt x="3227866" y="1502685"/>
                </a:lnTo>
                <a:lnTo>
                  <a:pt x="3227866" y="1514540"/>
                </a:lnTo>
                <a:lnTo>
                  <a:pt x="3212012" y="1517504"/>
                </a:lnTo>
                <a:lnTo>
                  <a:pt x="3208841" y="1535287"/>
                </a:lnTo>
                <a:lnTo>
                  <a:pt x="3208841" y="1553071"/>
                </a:lnTo>
                <a:lnTo>
                  <a:pt x="3212012" y="1553071"/>
                </a:lnTo>
                <a:lnTo>
                  <a:pt x="3215182" y="1547143"/>
                </a:lnTo>
                <a:lnTo>
                  <a:pt x="3227866" y="1547143"/>
                </a:lnTo>
                <a:lnTo>
                  <a:pt x="3231036" y="1532323"/>
                </a:lnTo>
                <a:lnTo>
                  <a:pt x="3240549" y="1526396"/>
                </a:lnTo>
                <a:lnTo>
                  <a:pt x="3253232" y="1511576"/>
                </a:lnTo>
                <a:lnTo>
                  <a:pt x="3240549" y="1496757"/>
                </a:lnTo>
                <a:lnTo>
                  <a:pt x="3234207" y="1496757"/>
                </a:lnTo>
                <a:close/>
                <a:moveTo>
                  <a:pt x="2945665" y="1487865"/>
                </a:moveTo>
                <a:lnTo>
                  <a:pt x="2939324" y="1496757"/>
                </a:lnTo>
                <a:lnTo>
                  <a:pt x="2939324" y="1511576"/>
                </a:lnTo>
                <a:lnTo>
                  <a:pt x="2939324" y="1514540"/>
                </a:lnTo>
                <a:lnTo>
                  <a:pt x="2942494" y="1511576"/>
                </a:lnTo>
                <a:lnTo>
                  <a:pt x="2971032" y="1523432"/>
                </a:lnTo>
                <a:lnTo>
                  <a:pt x="2996398" y="1535287"/>
                </a:lnTo>
                <a:lnTo>
                  <a:pt x="3015423" y="1544179"/>
                </a:lnTo>
                <a:lnTo>
                  <a:pt x="3021764" y="1556034"/>
                </a:lnTo>
                <a:lnTo>
                  <a:pt x="3015423" y="1567890"/>
                </a:lnTo>
                <a:lnTo>
                  <a:pt x="2996398" y="1573818"/>
                </a:lnTo>
                <a:lnTo>
                  <a:pt x="2996398" y="1579745"/>
                </a:lnTo>
                <a:lnTo>
                  <a:pt x="2999569" y="1585673"/>
                </a:lnTo>
                <a:lnTo>
                  <a:pt x="3009081" y="1594565"/>
                </a:lnTo>
                <a:lnTo>
                  <a:pt x="3015423" y="1600492"/>
                </a:lnTo>
                <a:lnTo>
                  <a:pt x="3021764" y="1594565"/>
                </a:lnTo>
                <a:lnTo>
                  <a:pt x="3021764" y="1588637"/>
                </a:lnTo>
                <a:lnTo>
                  <a:pt x="3034448" y="1564926"/>
                </a:lnTo>
                <a:lnTo>
                  <a:pt x="3056643" y="1553071"/>
                </a:lnTo>
                <a:lnTo>
                  <a:pt x="3066156" y="1556034"/>
                </a:lnTo>
                <a:lnTo>
                  <a:pt x="3082009" y="1570854"/>
                </a:lnTo>
                <a:lnTo>
                  <a:pt x="3088351" y="1558998"/>
                </a:lnTo>
                <a:lnTo>
                  <a:pt x="3101034" y="1547143"/>
                </a:lnTo>
                <a:lnTo>
                  <a:pt x="3085180" y="1547143"/>
                </a:lnTo>
                <a:lnTo>
                  <a:pt x="3072497" y="1538251"/>
                </a:lnTo>
                <a:lnTo>
                  <a:pt x="3056643" y="1532323"/>
                </a:lnTo>
                <a:lnTo>
                  <a:pt x="3037618" y="1538251"/>
                </a:lnTo>
                <a:lnTo>
                  <a:pt x="3031277" y="1538251"/>
                </a:lnTo>
                <a:lnTo>
                  <a:pt x="3028106" y="1535287"/>
                </a:lnTo>
                <a:lnTo>
                  <a:pt x="3028106" y="1523432"/>
                </a:lnTo>
                <a:lnTo>
                  <a:pt x="3015423" y="1526396"/>
                </a:lnTo>
                <a:lnTo>
                  <a:pt x="2999569" y="1529359"/>
                </a:lnTo>
                <a:lnTo>
                  <a:pt x="2993227" y="1523432"/>
                </a:lnTo>
                <a:lnTo>
                  <a:pt x="2993227" y="1511576"/>
                </a:lnTo>
                <a:lnTo>
                  <a:pt x="2996398" y="1505649"/>
                </a:lnTo>
                <a:lnTo>
                  <a:pt x="2990056" y="1502685"/>
                </a:lnTo>
                <a:lnTo>
                  <a:pt x="2983715" y="1502685"/>
                </a:lnTo>
                <a:lnTo>
                  <a:pt x="2971032" y="1511576"/>
                </a:lnTo>
                <a:lnTo>
                  <a:pt x="2955178" y="1508612"/>
                </a:lnTo>
                <a:lnTo>
                  <a:pt x="2952007" y="1496757"/>
                </a:lnTo>
                <a:close/>
                <a:moveTo>
                  <a:pt x="3180304" y="1476010"/>
                </a:moveTo>
                <a:lnTo>
                  <a:pt x="3158108" y="1487865"/>
                </a:lnTo>
                <a:lnTo>
                  <a:pt x="3145425" y="1505649"/>
                </a:lnTo>
                <a:lnTo>
                  <a:pt x="3145425" y="1526396"/>
                </a:lnTo>
                <a:lnTo>
                  <a:pt x="3135913" y="1547143"/>
                </a:lnTo>
                <a:lnTo>
                  <a:pt x="3148596" y="1547143"/>
                </a:lnTo>
                <a:lnTo>
                  <a:pt x="3167621" y="1547143"/>
                </a:lnTo>
                <a:lnTo>
                  <a:pt x="3167621" y="1553071"/>
                </a:lnTo>
                <a:lnTo>
                  <a:pt x="3173962" y="1553071"/>
                </a:lnTo>
                <a:lnTo>
                  <a:pt x="3180304" y="1553071"/>
                </a:lnTo>
                <a:lnTo>
                  <a:pt x="3173962" y="1547143"/>
                </a:lnTo>
                <a:lnTo>
                  <a:pt x="3170792" y="1547143"/>
                </a:lnTo>
                <a:lnTo>
                  <a:pt x="3167621" y="1547143"/>
                </a:lnTo>
                <a:lnTo>
                  <a:pt x="3170792" y="1538251"/>
                </a:lnTo>
                <a:lnTo>
                  <a:pt x="3180304" y="1547143"/>
                </a:lnTo>
                <a:lnTo>
                  <a:pt x="3183475" y="1544179"/>
                </a:lnTo>
                <a:lnTo>
                  <a:pt x="3186646" y="1538251"/>
                </a:lnTo>
                <a:lnTo>
                  <a:pt x="3186646" y="1517504"/>
                </a:lnTo>
                <a:lnTo>
                  <a:pt x="3208841" y="1514540"/>
                </a:lnTo>
                <a:lnTo>
                  <a:pt x="3196158" y="1490829"/>
                </a:lnTo>
                <a:close/>
                <a:moveTo>
                  <a:pt x="2321020" y="1473046"/>
                </a:moveTo>
                <a:lnTo>
                  <a:pt x="2295653" y="1481938"/>
                </a:lnTo>
                <a:lnTo>
                  <a:pt x="2276628" y="1490829"/>
                </a:lnTo>
                <a:lnTo>
                  <a:pt x="2286141" y="1496757"/>
                </a:lnTo>
                <a:lnTo>
                  <a:pt x="2295653" y="1502685"/>
                </a:lnTo>
                <a:lnTo>
                  <a:pt x="2305166" y="1502685"/>
                </a:lnTo>
                <a:lnTo>
                  <a:pt x="2314678" y="1502685"/>
                </a:lnTo>
                <a:lnTo>
                  <a:pt x="2317848" y="1490829"/>
                </a:lnTo>
                <a:close/>
                <a:moveTo>
                  <a:pt x="2203700" y="1470082"/>
                </a:moveTo>
                <a:lnTo>
                  <a:pt x="2187846" y="1473046"/>
                </a:lnTo>
                <a:lnTo>
                  <a:pt x="2181504" y="1487865"/>
                </a:lnTo>
                <a:lnTo>
                  <a:pt x="2197358" y="1484901"/>
                </a:lnTo>
                <a:lnTo>
                  <a:pt x="2210042" y="1476010"/>
                </a:lnTo>
                <a:lnTo>
                  <a:pt x="2206871" y="1473046"/>
                </a:lnTo>
                <a:close/>
                <a:moveTo>
                  <a:pt x="2447851" y="1461190"/>
                </a:moveTo>
                <a:lnTo>
                  <a:pt x="2428826" y="1464154"/>
                </a:lnTo>
                <a:lnTo>
                  <a:pt x="2419314" y="1464154"/>
                </a:lnTo>
                <a:lnTo>
                  <a:pt x="2393948" y="1464154"/>
                </a:lnTo>
                <a:lnTo>
                  <a:pt x="2378094" y="1487865"/>
                </a:lnTo>
                <a:lnTo>
                  <a:pt x="2416143" y="1481938"/>
                </a:lnTo>
                <a:close/>
                <a:moveTo>
                  <a:pt x="2273458" y="1455263"/>
                </a:moveTo>
                <a:lnTo>
                  <a:pt x="2260774" y="1461190"/>
                </a:lnTo>
                <a:lnTo>
                  <a:pt x="2241750" y="1470082"/>
                </a:lnTo>
                <a:lnTo>
                  <a:pt x="2263945" y="1470082"/>
                </a:lnTo>
                <a:lnTo>
                  <a:pt x="2276628" y="1464154"/>
                </a:lnTo>
                <a:lnTo>
                  <a:pt x="2276628" y="1461190"/>
                </a:lnTo>
                <a:close/>
                <a:moveTo>
                  <a:pt x="2162480" y="1452299"/>
                </a:moveTo>
                <a:lnTo>
                  <a:pt x="2159309" y="1464154"/>
                </a:lnTo>
                <a:lnTo>
                  <a:pt x="2159309" y="1476010"/>
                </a:lnTo>
                <a:lnTo>
                  <a:pt x="2168822" y="1467118"/>
                </a:lnTo>
                <a:lnTo>
                  <a:pt x="2168822" y="1452299"/>
                </a:lnTo>
                <a:lnTo>
                  <a:pt x="2165650" y="1452299"/>
                </a:lnTo>
                <a:close/>
                <a:moveTo>
                  <a:pt x="2137114" y="1452299"/>
                </a:moveTo>
                <a:lnTo>
                  <a:pt x="2124430" y="1455263"/>
                </a:lnTo>
                <a:lnTo>
                  <a:pt x="2121260" y="1467118"/>
                </a:lnTo>
                <a:lnTo>
                  <a:pt x="2118089" y="1496757"/>
                </a:lnTo>
                <a:lnTo>
                  <a:pt x="2114918" y="1529359"/>
                </a:lnTo>
                <a:lnTo>
                  <a:pt x="2118089" y="1538251"/>
                </a:lnTo>
                <a:lnTo>
                  <a:pt x="2133943" y="1535287"/>
                </a:lnTo>
                <a:lnTo>
                  <a:pt x="2159309" y="1535287"/>
                </a:lnTo>
                <a:lnTo>
                  <a:pt x="2178334" y="1558998"/>
                </a:lnTo>
                <a:lnTo>
                  <a:pt x="2181504" y="1553071"/>
                </a:lnTo>
                <a:lnTo>
                  <a:pt x="2187846" y="1547143"/>
                </a:lnTo>
                <a:lnTo>
                  <a:pt x="2197358" y="1529359"/>
                </a:lnTo>
                <a:lnTo>
                  <a:pt x="2181504" y="1517504"/>
                </a:lnTo>
                <a:lnTo>
                  <a:pt x="2152968" y="1502685"/>
                </a:lnTo>
                <a:lnTo>
                  <a:pt x="2143455" y="1467118"/>
                </a:lnTo>
                <a:lnTo>
                  <a:pt x="2143455" y="1461190"/>
                </a:lnTo>
                <a:close/>
                <a:moveTo>
                  <a:pt x="2492242" y="1434516"/>
                </a:moveTo>
                <a:lnTo>
                  <a:pt x="2485900" y="1437479"/>
                </a:lnTo>
                <a:lnTo>
                  <a:pt x="2485900" y="1449335"/>
                </a:lnTo>
                <a:lnTo>
                  <a:pt x="2485900" y="1461190"/>
                </a:lnTo>
                <a:lnTo>
                  <a:pt x="2482730" y="1473046"/>
                </a:lnTo>
                <a:lnTo>
                  <a:pt x="2495413" y="1470082"/>
                </a:lnTo>
                <a:lnTo>
                  <a:pt x="2501754" y="1455263"/>
                </a:lnTo>
                <a:lnTo>
                  <a:pt x="2495413" y="1452299"/>
                </a:lnTo>
                <a:lnTo>
                  <a:pt x="2495413" y="1449335"/>
                </a:lnTo>
                <a:lnTo>
                  <a:pt x="2495413" y="1437479"/>
                </a:lnTo>
                <a:close/>
                <a:moveTo>
                  <a:pt x="2397118" y="1428588"/>
                </a:moveTo>
                <a:lnTo>
                  <a:pt x="2381264" y="1431552"/>
                </a:lnTo>
                <a:lnTo>
                  <a:pt x="2374923" y="1446371"/>
                </a:lnTo>
                <a:lnTo>
                  <a:pt x="2387606" y="1443407"/>
                </a:lnTo>
                <a:lnTo>
                  <a:pt x="2400289" y="1434516"/>
                </a:lnTo>
                <a:lnTo>
                  <a:pt x="2400289" y="1431552"/>
                </a:lnTo>
                <a:close/>
                <a:moveTo>
                  <a:pt x="1858084" y="1422660"/>
                </a:moveTo>
                <a:lnTo>
                  <a:pt x="1867596" y="1428588"/>
                </a:lnTo>
                <a:lnTo>
                  <a:pt x="1870767" y="1437479"/>
                </a:lnTo>
                <a:lnTo>
                  <a:pt x="1861255" y="1461190"/>
                </a:lnTo>
                <a:lnTo>
                  <a:pt x="1851742" y="1443407"/>
                </a:lnTo>
                <a:lnTo>
                  <a:pt x="1848572" y="1425624"/>
                </a:lnTo>
                <a:close/>
                <a:moveTo>
                  <a:pt x="3015423" y="1413768"/>
                </a:moveTo>
                <a:lnTo>
                  <a:pt x="2999569" y="1428588"/>
                </a:lnTo>
                <a:lnTo>
                  <a:pt x="3012252" y="1437479"/>
                </a:lnTo>
                <a:lnTo>
                  <a:pt x="3028106" y="1434516"/>
                </a:lnTo>
                <a:lnTo>
                  <a:pt x="3034448" y="1425624"/>
                </a:lnTo>
                <a:lnTo>
                  <a:pt x="3031277" y="1413768"/>
                </a:lnTo>
                <a:close/>
                <a:moveTo>
                  <a:pt x="3135913" y="1410805"/>
                </a:moveTo>
                <a:lnTo>
                  <a:pt x="3126400" y="1431552"/>
                </a:lnTo>
                <a:lnTo>
                  <a:pt x="3129571" y="1455263"/>
                </a:lnTo>
                <a:lnTo>
                  <a:pt x="3123230" y="1476010"/>
                </a:lnTo>
                <a:lnTo>
                  <a:pt x="3116888" y="1490829"/>
                </a:lnTo>
                <a:lnTo>
                  <a:pt x="3123230" y="1502685"/>
                </a:lnTo>
                <a:lnTo>
                  <a:pt x="3126400" y="1502685"/>
                </a:lnTo>
                <a:lnTo>
                  <a:pt x="3142254" y="1473046"/>
                </a:lnTo>
                <a:lnTo>
                  <a:pt x="3170792" y="1464154"/>
                </a:lnTo>
                <a:lnTo>
                  <a:pt x="3151767" y="1449335"/>
                </a:lnTo>
                <a:lnTo>
                  <a:pt x="3145425" y="1431552"/>
                </a:lnTo>
                <a:lnTo>
                  <a:pt x="3158108" y="1425624"/>
                </a:lnTo>
                <a:lnTo>
                  <a:pt x="3170792" y="1425624"/>
                </a:lnTo>
                <a:lnTo>
                  <a:pt x="3167621" y="1422660"/>
                </a:lnTo>
                <a:lnTo>
                  <a:pt x="3164450" y="1416732"/>
                </a:lnTo>
                <a:lnTo>
                  <a:pt x="3161279" y="1416732"/>
                </a:lnTo>
                <a:lnTo>
                  <a:pt x="3158108" y="1416732"/>
                </a:lnTo>
                <a:close/>
                <a:moveTo>
                  <a:pt x="2457364" y="1410805"/>
                </a:moveTo>
                <a:lnTo>
                  <a:pt x="2444680" y="1416732"/>
                </a:lnTo>
                <a:lnTo>
                  <a:pt x="2435168" y="1428588"/>
                </a:lnTo>
                <a:lnTo>
                  <a:pt x="2438339" y="1428588"/>
                </a:lnTo>
                <a:lnTo>
                  <a:pt x="2441510" y="1431552"/>
                </a:lnTo>
                <a:lnTo>
                  <a:pt x="2457364" y="1428588"/>
                </a:lnTo>
                <a:lnTo>
                  <a:pt x="2466876" y="1422660"/>
                </a:lnTo>
                <a:lnTo>
                  <a:pt x="2463705" y="1413768"/>
                </a:lnTo>
                <a:close/>
                <a:moveTo>
                  <a:pt x="2343215" y="1407841"/>
                </a:moveTo>
                <a:lnTo>
                  <a:pt x="2336873" y="1413768"/>
                </a:lnTo>
                <a:lnTo>
                  <a:pt x="2336873" y="1425624"/>
                </a:lnTo>
                <a:lnTo>
                  <a:pt x="2333702" y="1431552"/>
                </a:lnTo>
                <a:lnTo>
                  <a:pt x="2333702" y="1437479"/>
                </a:lnTo>
                <a:lnTo>
                  <a:pt x="2327361" y="1434516"/>
                </a:lnTo>
                <a:lnTo>
                  <a:pt x="2327361" y="1428588"/>
                </a:lnTo>
                <a:lnTo>
                  <a:pt x="2327361" y="1416732"/>
                </a:lnTo>
                <a:lnTo>
                  <a:pt x="2317848" y="1410805"/>
                </a:lnTo>
                <a:lnTo>
                  <a:pt x="2305166" y="1413768"/>
                </a:lnTo>
                <a:lnTo>
                  <a:pt x="2298824" y="1428588"/>
                </a:lnTo>
                <a:lnTo>
                  <a:pt x="2298824" y="1443407"/>
                </a:lnTo>
                <a:lnTo>
                  <a:pt x="2298824" y="1455263"/>
                </a:lnTo>
                <a:lnTo>
                  <a:pt x="2298824" y="1464154"/>
                </a:lnTo>
                <a:lnTo>
                  <a:pt x="2311507" y="1464154"/>
                </a:lnTo>
                <a:lnTo>
                  <a:pt x="2336873" y="1452299"/>
                </a:lnTo>
                <a:lnTo>
                  <a:pt x="2349556" y="1425624"/>
                </a:lnTo>
                <a:lnTo>
                  <a:pt x="2352727" y="1413768"/>
                </a:lnTo>
                <a:close/>
                <a:moveTo>
                  <a:pt x="2657123" y="1393021"/>
                </a:moveTo>
                <a:lnTo>
                  <a:pt x="2638098" y="1404877"/>
                </a:lnTo>
                <a:lnTo>
                  <a:pt x="2625415" y="1407841"/>
                </a:lnTo>
                <a:lnTo>
                  <a:pt x="2615903" y="1404877"/>
                </a:lnTo>
                <a:lnTo>
                  <a:pt x="2606390" y="1407841"/>
                </a:lnTo>
                <a:lnTo>
                  <a:pt x="2600049" y="1413768"/>
                </a:lnTo>
                <a:lnTo>
                  <a:pt x="2612732" y="1434516"/>
                </a:lnTo>
                <a:lnTo>
                  <a:pt x="2638098" y="1437479"/>
                </a:lnTo>
                <a:lnTo>
                  <a:pt x="2641269" y="1422660"/>
                </a:lnTo>
                <a:lnTo>
                  <a:pt x="2660294" y="1422660"/>
                </a:lnTo>
                <a:lnTo>
                  <a:pt x="2682490" y="1425624"/>
                </a:lnTo>
                <a:lnTo>
                  <a:pt x="2698344" y="1437479"/>
                </a:lnTo>
                <a:lnTo>
                  <a:pt x="2711027" y="1416732"/>
                </a:lnTo>
                <a:lnTo>
                  <a:pt x="2707856" y="1393021"/>
                </a:lnTo>
                <a:lnTo>
                  <a:pt x="2692002" y="1393021"/>
                </a:lnTo>
                <a:lnTo>
                  <a:pt x="2676148" y="1393021"/>
                </a:lnTo>
                <a:close/>
                <a:moveTo>
                  <a:pt x="2574683" y="1381166"/>
                </a:moveTo>
                <a:lnTo>
                  <a:pt x="2568341" y="1390057"/>
                </a:lnTo>
                <a:lnTo>
                  <a:pt x="2562000" y="1393021"/>
                </a:lnTo>
                <a:lnTo>
                  <a:pt x="2568341" y="1393021"/>
                </a:lnTo>
                <a:lnTo>
                  <a:pt x="2577854" y="1395985"/>
                </a:lnTo>
                <a:lnTo>
                  <a:pt x="2593708" y="1390057"/>
                </a:lnTo>
                <a:lnTo>
                  <a:pt x="2593708" y="1387093"/>
                </a:lnTo>
                <a:lnTo>
                  <a:pt x="2590537" y="1381166"/>
                </a:lnTo>
                <a:close/>
                <a:moveTo>
                  <a:pt x="3085180" y="1369310"/>
                </a:moveTo>
                <a:lnTo>
                  <a:pt x="3097863" y="1390057"/>
                </a:lnTo>
                <a:lnTo>
                  <a:pt x="3097863" y="1410805"/>
                </a:lnTo>
                <a:lnTo>
                  <a:pt x="3094692" y="1425624"/>
                </a:lnTo>
                <a:lnTo>
                  <a:pt x="3075668" y="1428588"/>
                </a:lnTo>
                <a:lnTo>
                  <a:pt x="3062984" y="1428588"/>
                </a:lnTo>
                <a:lnTo>
                  <a:pt x="3062984" y="1434516"/>
                </a:lnTo>
                <a:lnTo>
                  <a:pt x="3062984" y="1449335"/>
                </a:lnTo>
                <a:lnTo>
                  <a:pt x="3062984" y="1467118"/>
                </a:lnTo>
                <a:lnTo>
                  <a:pt x="3066156" y="1467118"/>
                </a:lnTo>
                <a:lnTo>
                  <a:pt x="3072497" y="1467118"/>
                </a:lnTo>
                <a:lnTo>
                  <a:pt x="3066156" y="1470082"/>
                </a:lnTo>
                <a:lnTo>
                  <a:pt x="3062984" y="1473046"/>
                </a:lnTo>
                <a:lnTo>
                  <a:pt x="3066156" y="1484901"/>
                </a:lnTo>
                <a:lnTo>
                  <a:pt x="3078838" y="1484901"/>
                </a:lnTo>
                <a:lnTo>
                  <a:pt x="3082009" y="1484901"/>
                </a:lnTo>
                <a:lnTo>
                  <a:pt x="3082009" y="1487865"/>
                </a:lnTo>
                <a:lnTo>
                  <a:pt x="3082009" y="1496757"/>
                </a:lnTo>
                <a:lnTo>
                  <a:pt x="3094692" y="1502685"/>
                </a:lnTo>
                <a:lnTo>
                  <a:pt x="3094692" y="1464154"/>
                </a:lnTo>
                <a:lnTo>
                  <a:pt x="3113717" y="1431552"/>
                </a:lnTo>
                <a:lnTo>
                  <a:pt x="3113717" y="1425624"/>
                </a:lnTo>
                <a:lnTo>
                  <a:pt x="3107376" y="1422660"/>
                </a:lnTo>
                <a:lnTo>
                  <a:pt x="3101034" y="1413768"/>
                </a:lnTo>
                <a:lnTo>
                  <a:pt x="3104205" y="1407841"/>
                </a:lnTo>
                <a:lnTo>
                  <a:pt x="3107376" y="1384130"/>
                </a:lnTo>
                <a:close/>
                <a:moveTo>
                  <a:pt x="2527121" y="1366346"/>
                </a:moveTo>
                <a:lnTo>
                  <a:pt x="2523950" y="1372274"/>
                </a:lnTo>
                <a:lnTo>
                  <a:pt x="2517608" y="1381166"/>
                </a:lnTo>
                <a:lnTo>
                  <a:pt x="2514438" y="1390057"/>
                </a:lnTo>
                <a:lnTo>
                  <a:pt x="2511267" y="1401913"/>
                </a:lnTo>
                <a:lnTo>
                  <a:pt x="2504925" y="1390057"/>
                </a:lnTo>
                <a:lnTo>
                  <a:pt x="2492242" y="1393021"/>
                </a:lnTo>
                <a:lnTo>
                  <a:pt x="2485900" y="1404877"/>
                </a:lnTo>
                <a:lnTo>
                  <a:pt x="2485900" y="1413768"/>
                </a:lnTo>
                <a:lnTo>
                  <a:pt x="2495413" y="1416732"/>
                </a:lnTo>
                <a:lnTo>
                  <a:pt x="2504925" y="1413768"/>
                </a:lnTo>
                <a:lnTo>
                  <a:pt x="2530292" y="1404877"/>
                </a:lnTo>
                <a:lnTo>
                  <a:pt x="2530292" y="1381166"/>
                </a:lnTo>
                <a:lnTo>
                  <a:pt x="2530292" y="1372274"/>
                </a:lnTo>
                <a:close/>
                <a:moveTo>
                  <a:pt x="1848572" y="1363383"/>
                </a:moveTo>
                <a:lnTo>
                  <a:pt x="1854913" y="1369310"/>
                </a:lnTo>
                <a:lnTo>
                  <a:pt x="1851742" y="1381166"/>
                </a:lnTo>
                <a:lnTo>
                  <a:pt x="1851742" y="1401913"/>
                </a:lnTo>
                <a:lnTo>
                  <a:pt x="1851742" y="1416732"/>
                </a:lnTo>
                <a:lnTo>
                  <a:pt x="1810522" y="1410805"/>
                </a:lnTo>
                <a:lnTo>
                  <a:pt x="1781985" y="1437479"/>
                </a:lnTo>
                <a:lnTo>
                  <a:pt x="1778814" y="1446371"/>
                </a:lnTo>
                <a:lnTo>
                  <a:pt x="1766131" y="1443407"/>
                </a:lnTo>
                <a:lnTo>
                  <a:pt x="1759789" y="1437479"/>
                </a:lnTo>
                <a:lnTo>
                  <a:pt x="1747106" y="1437479"/>
                </a:lnTo>
                <a:lnTo>
                  <a:pt x="1737594" y="1443407"/>
                </a:lnTo>
                <a:lnTo>
                  <a:pt x="1724911" y="1434516"/>
                </a:lnTo>
                <a:lnTo>
                  <a:pt x="1737594" y="1416732"/>
                </a:lnTo>
                <a:lnTo>
                  <a:pt x="1759789" y="1407841"/>
                </a:lnTo>
                <a:lnTo>
                  <a:pt x="1794668" y="1401913"/>
                </a:lnTo>
                <a:lnTo>
                  <a:pt x="1832718" y="1387093"/>
                </a:lnTo>
                <a:lnTo>
                  <a:pt x="1835888" y="1384130"/>
                </a:lnTo>
                <a:lnTo>
                  <a:pt x="1835888" y="1375238"/>
                </a:lnTo>
                <a:lnTo>
                  <a:pt x="1835888" y="1366346"/>
                </a:lnTo>
                <a:close/>
                <a:moveTo>
                  <a:pt x="3040789" y="1348563"/>
                </a:moveTo>
                <a:lnTo>
                  <a:pt x="3031277" y="1351527"/>
                </a:lnTo>
                <a:lnTo>
                  <a:pt x="3031277" y="1360419"/>
                </a:lnTo>
                <a:lnTo>
                  <a:pt x="3021764" y="1369310"/>
                </a:lnTo>
                <a:lnTo>
                  <a:pt x="3015423" y="1375238"/>
                </a:lnTo>
                <a:lnTo>
                  <a:pt x="3034448" y="1381166"/>
                </a:lnTo>
                <a:lnTo>
                  <a:pt x="3043960" y="1372274"/>
                </a:lnTo>
                <a:lnTo>
                  <a:pt x="3056643" y="1369310"/>
                </a:lnTo>
                <a:lnTo>
                  <a:pt x="3059814" y="1360419"/>
                </a:lnTo>
                <a:lnTo>
                  <a:pt x="3053472" y="1354491"/>
                </a:lnTo>
                <a:close/>
                <a:moveTo>
                  <a:pt x="2844200" y="1345599"/>
                </a:moveTo>
                <a:lnTo>
                  <a:pt x="2837858" y="1366346"/>
                </a:lnTo>
                <a:lnTo>
                  <a:pt x="2802980" y="1366346"/>
                </a:lnTo>
                <a:lnTo>
                  <a:pt x="2774442" y="1372274"/>
                </a:lnTo>
                <a:lnTo>
                  <a:pt x="2768101" y="1375238"/>
                </a:lnTo>
                <a:lnTo>
                  <a:pt x="2764930" y="1387093"/>
                </a:lnTo>
                <a:lnTo>
                  <a:pt x="2771272" y="1390057"/>
                </a:lnTo>
                <a:lnTo>
                  <a:pt x="2777613" y="1387093"/>
                </a:lnTo>
                <a:lnTo>
                  <a:pt x="2802980" y="1381166"/>
                </a:lnTo>
                <a:lnTo>
                  <a:pt x="2834688" y="1381166"/>
                </a:lnTo>
                <a:lnTo>
                  <a:pt x="2834688" y="1384130"/>
                </a:lnTo>
                <a:lnTo>
                  <a:pt x="2837858" y="1384130"/>
                </a:lnTo>
                <a:lnTo>
                  <a:pt x="2831517" y="1390057"/>
                </a:lnTo>
                <a:lnTo>
                  <a:pt x="2822004" y="1395985"/>
                </a:lnTo>
                <a:lnTo>
                  <a:pt x="2837858" y="1395985"/>
                </a:lnTo>
                <a:lnTo>
                  <a:pt x="2847371" y="1390057"/>
                </a:lnTo>
                <a:lnTo>
                  <a:pt x="2847371" y="1384130"/>
                </a:lnTo>
                <a:lnTo>
                  <a:pt x="2837858" y="1375238"/>
                </a:lnTo>
                <a:lnTo>
                  <a:pt x="2837858" y="1372274"/>
                </a:lnTo>
                <a:lnTo>
                  <a:pt x="2837858" y="1366346"/>
                </a:lnTo>
                <a:lnTo>
                  <a:pt x="2856883" y="1360419"/>
                </a:lnTo>
                <a:lnTo>
                  <a:pt x="2866396" y="1345599"/>
                </a:lnTo>
                <a:close/>
                <a:moveTo>
                  <a:pt x="1804181" y="1333744"/>
                </a:moveTo>
                <a:lnTo>
                  <a:pt x="1810522" y="1333744"/>
                </a:lnTo>
                <a:lnTo>
                  <a:pt x="1826376" y="1339672"/>
                </a:lnTo>
                <a:lnTo>
                  <a:pt x="1832718" y="1348563"/>
                </a:lnTo>
                <a:lnTo>
                  <a:pt x="1829547" y="1354491"/>
                </a:lnTo>
                <a:lnTo>
                  <a:pt x="1816864" y="1354491"/>
                </a:lnTo>
                <a:lnTo>
                  <a:pt x="1807351" y="1351527"/>
                </a:lnTo>
                <a:lnTo>
                  <a:pt x="1804181" y="1342635"/>
                </a:lnTo>
                <a:close/>
                <a:moveTo>
                  <a:pt x="1946866" y="1321888"/>
                </a:moveTo>
                <a:lnTo>
                  <a:pt x="1959549" y="1327816"/>
                </a:lnTo>
                <a:lnTo>
                  <a:pt x="1962720" y="1342635"/>
                </a:lnTo>
                <a:lnTo>
                  <a:pt x="1959549" y="1366346"/>
                </a:lnTo>
                <a:lnTo>
                  <a:pt x="1950037" y="1393021"/>
                </a:lnTo>
                <a:lnTo>
                  <a:pt x="1950037" y="1401913"/>
                </a:lnTo>
                <a:lnTo>
                  <a:pt x="1940525" y="1404877"/>
                </a:lnTo>
                <a:lnTo>
                  <a:pt x="1937354" y="1395985"/>
                </a:lnTo>
                <a:lnTo>
                  <a:pt x="1940525" y="1390057"/>
                </a:lnTo>
                <a:lnTo>
                  <a:pt x="1943695" y="1363383"/>
                </a:lnTo>
                <a:lnTo>
                  <a:pt x="1943695" y="1339672"/>
                </a:lnTo>
                <a:lnTo>
                  <a:pt x="1940525" y="1327816"/>
                </a:lnTo>
                <a:close/>
                <a:moveTo>
                  <a:pt x="2996398" y="1312997"/>
                </a:moveTo>
                <a:lnTo>
                  <a:pt x="2967861" y="1318924"/>
                </a:lnTo>
                <a:lnTo>
                  <a:pt x="2932982" y="1321888"/>
                </a:lnTo>
                <a:lnTo>
                  <a:pt x="2926640" y="1339672"/>
                </a:lnTo>
                <a:lnTo>
                  <a:pt x="2904445" y="1342635"/>
                </a:lnTo>
                <a:lnTo>
                  <a:pt x="2898104" y="1345599"/>
                </a:lnTo>
                <a:lnTo>
                  <a:pt x="2894933" y="1351527"/>
                </a:lnTo>
                <a:lnTo>
                  <a:pt x="2898104" y="1360419"/>
                </a:lnTo>
                <a:lnTo>
                  <a:pt x="2907616" y="1360419"/>
                </a:lnTo>
                <a:lnTo>
                  <a:pt x="2926640" y="1354491"/>
                </a:lnTo>
                <a:lnTo>
                  <a:pt x="2948836" y="1354491"/>
                </a:lnTo>
                <a:lnTo>
                  <a:pt x="2955178" y="1351527"/>
                </a:lnTo>
                <a:lnTo>
                  <a:pt x="2964690" y="1348563"/>
                </a:lnTo>
                <a:lnTo>
                  <a:pt x="2961519" y="1339672"/>
                </a:lnTo>
                <a:lnTo>
                  <a:pt x="2971032" y="1330780"/>
                </a:lnTo>
                <a:lnTo>
                  <a:pt x="2986886" y="1327816"/>
                </a:lnTo>
                <a:close/>
                <a:moveTo>
                  <a:pt x="2523950" y="1310033"/>
                </a:moveTo>
                <a:lnTo>
                  <a:pt x="2514438" y="1333744"/>
                </a:lnTo>
                <a:lnTo>
                  <a:pt x="2517608" y="1360419"/>
                </a:lnTo>
                <a:lnTo>
                  <a:pt x="2533462" y="1333744"/>
                </a:lnTo>
                <a:close/>
                <a:moveTo>
                  <a:pt x="3072497" y="1301141"/>
                </a:moveTo>
                <a:lnTo>
                  <a:pt x="3059814" y="1307069"/>
                </a:lnTo>
                <a:lnTo>
                  <a:pt x="3056643" y="1310033"/>
                </a:lnTo>
                <a:lnTo>
                  <a:pt x="3053472" y="1312997"/>
                </a:lnTo>
                <a:lnTo>
                  <a:pt x="3059814" y="1321888"/>
                </a:lnTo>
                <a:lnTo>
                  <a:pt x="3066156" y="1321888"/>
                </a:lnTo>
                <a:lnTo>
                  <a:pt x="3082009" y="1312997"/>
                </a:lnTo>
                <a:lnTo>
                  <a:pt x="3082009" y="1304105"/>
                </a:lnTo>
                <a:close/>
                <a:moveTo>
                  <a:pt x="3043960" y="1301141"/>
                </a:moveTo>
                <a:lnTo>
                  <a:pt x="3031277" y="1304105"/>
                </a:lnTo>
                <a:lnTo>
                  <a:pt x="3012252" y="1307069"/>
                </a:lnTo>
                <a:lnTo>
                  <a:pt x="3028106" y="1318924"/>
                </a:lnTo>
                <a:lnTo>
                  <a:pt x="3040789" y="1312997"/>
                </a:lnTo>
                <a:lnTo>
                  <a:pt x="3043960" y="1307069"/>
                </a:lnTo>
                <a:close/>
                <a:moveTo>
                  <a:pt x="3437138" y="1289286"/>
                </a:moveTo>
                <a:lnTo>
                  <a:pt x="3433967" y="1292250"/>
                </a:lnTo>
                <a:lnTo>
                  <a:pt x="3437138" y="1298177"/>
                </a:lnTo>
                <a:lnTo>
                  <a:pt x="3437138" y="1301141"/>
                </a:lnTo>
                <a:lnTo>
                  <a:pt x="3443480" y="1298177"/>
                </a:lnTo>
                <a:lnTo>
                  <a:pt x="3446650" y="1292250"/>
                </a:lnTo>
                <a:lnTo>
                  <a:pt x="3446650" y="1289286"/>
                </a:lnTo>
                <a:lnTo>
                  <a:pt x="3443480" y="1289286"/>
                </a:lnTo>
                <a:close/>
                <a:moveTo>
                  <a:pt x="2359069" y="1286322"/>
                </a:moveTo>
                <a:lnTo>
                  <a:pt x="2343215" y="1307069"/>
                </a:lnTo>
                <a:lnTo>
                  <a:pt x="2336873" y="1330780"/>
                </a:lnTo>
                <a:lnTo>
                  <a:pt x="2349556" y="1321888"/>
                </a:lnTo>
                <a:lnTo>
                  <a:pt x="2362240" y="1312997"/>
                </a:lnTo>
                <a:lnTo>
                  <a:pt x="2362240" y="1307069"/>
                </a:lnTo>
                <a:lnTo>
                  <a:pt x="2365410" y="1304105"/>
                </a:lnTo>
                <a:lnTo>
                  <a:pt x="2365410" y="1301141"/>
                </a:lnTo>
                <a:lnTo>
                  <a:pt x="2374923" y="1298177"/>
                </a:lnTo>
                <a:lnTo>
                  <a:pt x="2378094" y="1286322"/>
                </a:lnTo>
                <a:lnTo>
                  <a:pt x="2365410" y="1289286"/>
                </a:lnTo>
                <a:close/>
                <a:moveTo>
                  <a:pt x="1807351" y="1286322"/>
                </a:moveTo>
                <a:lnTo>
                  <a:pt x="1804181" y="1289286"/>
                </a:lnTo>
                <a:lnTo>
                  <a:pt x="1807351" y="1289286"/>
                </a:lnTo>
                <a:lnTo>
                  <a:pt x="1810522" y="1289286"/>
                </a:lnTo>
                <a:lnTo>
                  <a:pt x="1813693" y="1304105"/>
                </a:lnTo>
                <a:lnTo>
                  <a:pt x="1816864" y="1318924"/>
                </a:lnTo>
                <a:lnTo>
                  <a:pt x="1826376" y="1304105"/>
                </a:lnTo>
                <a:lnTo>
                  <a:pt x="1832718" y="1289286"/>
                </a:lnTo>
                <a:lnTo>
                  <a:pt x="1839059" y="1289286"/>
                </a:lnTo>
                <a:lnTo>
                  <a:pt x="1848572" y="1289286"/>
                </a:lnTo>
                <a:lnTo>
                  <a:pt x="1839059" y="1286322"/>
                </a:lnTo>
                <a:lnTo>
                  <a:pt x="1832718" y="1289286"/>
                </a:lnTo>
                <a:lnTo>
                  <a:pt x="1823205" y="1289286"/>
                </a:lnTo>
                <a:lnTo>
                  <a:pt x="1810522" y="1289286"/>
                </a:lnTo>
                <a:close/>
                <a:moveTo>
                  <a:pt x="2882250" y="1280394"/>
                </a:moveTo>
                <a:lnTo>
                  <a:pt x="2882250" y="1318924"/>
                </a:lnTo>
                <a:lnTo>
                  <a:pt x="2917128" y="1318924"/>
                </a:lnTo>
                <a:lnTo>
                  <a:pt x="2920299" y="1318924"/>
                </a:lnTo>
                <a:lnTo>
                  <a:pt x="2920299" y="1312997"/>
                </a:lnTo>
                <a:lnTo>
                  <a:pt x="2910786" y="1307069"/>
                </a:lnTo>
                <a:lnTo>
                  <a:pt x="2901274" y="1304105"/>
                </a:lnTo>
                <a:lnTo>
                  <a:pt x="2885420" y="1292250"/>
                </a:lnTo>
                <a:close/>
                <a:moveTo>
                  <a:pt x="2942494" y="1262611"/>
                </a:moveTo>
                <a:lnTo>
                  <a:pt x="2929811" y="1271502"/>
                </a:lnTo>
                <a:lnTo>
                  <a:pt x="2929811" y="1286322"/>
                </a:lnTo>
                <a:lnTo>
                  <a:pt x="2932982" y="1301141"/>
                </a:lnTo>
                <a:lnTo>
                  <a:pt x="2932982" y="1312997"/>
                </a:lnTo>
                <a:lnTo>
                  <a:pt x="2964690" y="1307069"/>
                </a:lnTo>
                <a:lnTo>
                  <a:pt x="2993227" y="1298177"/>
                </a:lnTo>
                <a:lnTo>
                  <a:pt x="2993227" y="1283358"/>
                </a:lnTo>
                <a:lnTo>
                  <a:pt x="2986886" y="1271502"/>
                </a:lnTo>
                <a:lnTo>
                  <a:pt x="2964690" y="1265575"/>
                </a:lnTo>
                <a:close/>
                <a:moveTo>
                  <a:pt x="1975403" y="1259647"/>
                </a:moveTo>
                <a:lnTo>
                  <a:pt x="1975403" y="1268539"/>
                </a:lnTo>
                <a:lnTo>
                  <a:pt x="1962720" y="1268539"/>
                </a:lnTo>
                <a:lnTo>
                  <a:pt x="1959549" y="1283358"/>
                </a:lnTo>
                <a:lnTo>
                  <a:pt x="1956379" y="1301141"/>
                </a:lnTo>
                <a:lnTo>
                  <a:pt x="1950037" y="1307069"/>
                </a:lnTo>
                <a:lnTo>
                  <a:pt x="1943695" y="1312997"/>
                </a:lnTo>
                <a:lnTo>
                  <a:pt x="1937354" y="1310033"/>
                </a:lnTo>
                <a:lnTo>
                  <a:pt x="1937354" y="1301141"/>
                </a:lnTo>
                <a:lnTo>
                  <a:pt x="1937354" y="1298177"/>
                </a:lnTo>
                <a:lnTo>
                  <a:pt x="1934183" y="1298177"/>
                </a:lnTo>
                <a:lnTo>
                  <a:pt x="1927841" y="1298177"/>
                </a:lnTo>
                <a:lnTo>
                  <a:pt x="1924671" y="1301141"/>
                </a:lnTo>
                <a:lnTo>
                  <a:pt x="1918329" y="1324852"/>
                </a:lnTo>
                <a:lnTo>
                  <a:pt x="1918329" y="1345599"/>
                </a:lnTo>
                <a:lnTo>
                  <a:pt x="1918329" y="1360419"/>
                </a:lnTo>
                <a:lnTo>
                  <a:pt x="1911987" y="1369310"/>
                </a:lnTo>
                <a:lnTo>
                  <a:pt x="1915158" y="1369310"/>
                </a:lnTo>
                <a:lnTo>
                  <a:pt x="1915158" y="1372274"/>
                </a:lnTo>
                <a:lnTo>
                  <a:pt x="1918329" y="1381166"/>
                </a:lnTo>
                <a:lnTo>
                  <a:pt x="1915158" y="1387093"/>
                </a:lnTo>
                <a:lnTo>
                  <a:pt x="1921500" y="1407841"/>
                </a:lnTo>
                <a:lnTo>
                  <a:pt x="1940525" y="1416732"/>
                </a:lnTo>
                <a:lnTo>
                  <a:pt x="1956379" y="1428588"/>
                </a:lnTo>
                <a:lnTo>
                  <a:pt x="1943695" y="1437479"/>
                </a:lnTo>
                <a:lnTo>
                  <a:pt x="1946866" y="1461190"/>
                </a:lnTo>
                <a:lnTo>
                  <a:pt x="1946866" y="1481938"/>
                </a:lnTo>
                <a:lnTo>
                  <a:pt x="1950037" y="1487865"/>
                </a:lnTo>
                <a:lnTo>
                  <a:pt x="1962720" y="1487865"/>
                </a:lnTo>
                <a:lnTo>
                  <a:pt x="1981745" y="1467118"/>
                </a:lnTo>
                <a:lnTo>
                  <a:pt x="1991257" y="1443407"/>
                </a:lnTo>
                <a:lnTo>
                  <a:pt x="1984916" y="1449335"/>
                </a:lnTo>
                <a:lnTo>
                  <a:pt x="1975403" y="1452299"/>
                </a:lnTo>
                <a:lnTo>
                  <a:pt x="1975403" y="1437479"/>
                </a:lnTo>
                <a:lnTo>
                  <a:pt x="1975403" y="1425624"/>
                </a:lnTo>
                <a:lnTo>
                  <a:pt x="1969062" y="1422660"/>
                </a:lnTo>
                <a:lnTo>
                  <a:pt x="1975403" y="1413768"/>
                </a:lnTo>
                <a:lnTo>
                  <a:pt x="1975403" y="1410805"/>
                </a:lnTo>
                <a:lnTo>
                  <a:pt x="1975403" y="1404877"/>
                </a:lnTo>
                <a:lnTo>
                  <a:pt x="1969062" y="1395985"/>
                </a:lnTo>
                <a:lnTo>
                  <a:pt x="1978574" y="1393021"/>
                </a:lnTo>
                <a:lnTo>
                  <a:pt x="1978574" y="1345599"/>
                </a:lnTo>
                <a:lnTo>
                  <a:pt x="1984916" y="1298177"/>
                </a:lnTo>
                <a:lnTo>
                  <a:pt x="1984916" y="1277430"/>
                </a:lnTo>
                <a:close/>
                <a:moveTo>
                  <a:pt x="2263945" y="1244828"/>
                </a:moveTo>
                <a:lnTo>
                  <a:pt x="2270287" y="1247791"/>
                </a:lnTo>
                <a:lnTo>
                  <a:pt x="2286141" y="1250755"/>
                </a:lnTo>
                <a:lnTo>
                  <a:pt x="2305166" y="1256683"/>
                </a:lnTo>
                <a:lnTo>
                  <a:pt x="2308336" y="1265575"/>
                </a:lnTo>
                <a:lnTo>
                  <a:pt x="2308336" y="1277430"/>
                </a:lnTo>
                <a:lnTo>
                  <a:pt x="2295653" y="1304105"/>
                </a:lnTo>
                <a:lnTo>
                  <a:pt x="2270287" y="1312997"/>
                </a:lnTo>
                <a:lnTo>
                  <a:pt x="2267116" y="1310033"/>
                </a:lnTo>
                <a:lnTo>
                  <a:pt x="2263945" y="1310033"/>
                </a:lnTo>
                <a:lnTo>
                  <a:pt x="2263945" y="1292250"/>
                </a:lnTo>
                <a:lnTo>
                  <a:pt x="2260774" y="1277430"/>
                </a:lnTo>
                <a:lnTo>
                  <a:pt x="2263945" y="1271502"/>
                </a:lnTo>
                <a:lnTo>
                  <a:pt x="2270287" y="1268539"/>
                </a:lnTo>
                <a:lnTo>
                  <a:pt x="2270287" y="1265575"/>
                </a:lnTo>
                <a:lnTo>
                  <a:pt x="2270287" y="1262611"/>
                </a:lnTo>
                <a:lnTo>
                  <a:pt x="2267116" y="1259647"/>
                </a:lnTo>
                <a:lnTo>
                  <a:pt x="2263945" y="1262611"/>
                </a:lnTo>
                <a:lnTo>
                  <a:pt x="2254433" y="1265575"/>
                </a:lnTo>
                <a:lnTo>
                  <a:pt x="2248091" y="1262611"/>
                </a:lnTo>
                <a:lnTo>
                  <a:pt x="2248091" y="1259647"/>
                </a:lnTo>
                <a:lnTo>
                  <a:pt x="2254433" y="1250755"/>
                </a:lnTo>
                <a:close/>
                <a:moveTo>
                  <a:pt x="3040789" y="1241864"/>
                </a:moveTo>
                <a:lnTo>
                  <a:pt x="3031277" y="1244828"/>
                </a:lnTo>
                <a:lnTo>
                  <a:pt x="3015423" y="1268539"/>
                </a:lnTo>
                <a:lnTo>
                  <a:pt x="3009081" y="1292250"/>
                </a:lnTo>
                <a:lnTo>
                  <a:pt x="3012252" y="1298177"/>
                </a:lnTo>
                <a:lnTo>
                  <a:pt x="3015423" y="1298177"/>
                </a:lnTo>
                <a:lnTo>
                  <a:pt x="3018594" y="1289286"/>
                </a:lnTo>
                <a:lnTo>
                  <a:pt x="3028106" y="1289286"/>
                </a:lnTo>
                <a:lnTo>
                  <a:pt x="3037618" y="1289286"/>
                </a:lnTo>
                <a:lnTo>
                  <a:pt x="3050302" y="1286322"/>
                </a:lnTo>
                <a:lnTo>
                  <a:pt x="3050302" y="1265575"/>
                </a:lnTo>
                <a:lnTo>
                  <a:pt x="3050302" y="1241864"/>
                </a:lnTo>
                <a:close/>
                <a:moveTo>
                  <a:pt x="2590537" y="1235936"/>
                </a:moveTo>
                <a:lnTo>
                  <a:pt x="2596878" y="1238900"/>
                </a:lnTo>
                <a:lnTo>
                  <a:pt x="2590537" y="1244828"/>
                </a:lnTo>
                <a:lnTo>
                  <a:pt x="2590537" y="1238900"/>
                </a:lnTo>
                <a:close/>
                <a:moveTo>
                  <a:pt x="2146626" y="1224081"/>
                </a:moveTo>
                <a:lnTo>
                  <a:pt x="2140284" y="1227044"/>
                </a:lnTo>
                <a:lnTo>
                  <a:pt x="2133943" y="1247791"/>
                </a:lnTo>
                <a:lnTo>
                  <a:pt x="2124430" y="1268539"/>
                </a:lnTo>
                <a:lnTo>
                  <a:pt x="2130772" y="1310033"/>
                </a:lnTo>
                <a:lnTo>
                  <a:pt x="2130772" y="1348563"/>
                </a:lnTo>
                <a:lnTo>
                  <a:pt x="2133943" y="1360419"/>
                </a:lnTo>
                <a:lnTo>
                  <a:pt x="2140284" y="1363383"/>
                </a:lnTo>
                <a:lnTo>
                  <a:pt x="2137114" y="1363383"/>
                </a:lnTo>
                <a:lnTo>
                  <a:pt x="2133943" y="1363383"/>
                </a:lnTo>
                <a:lnTo>
                  <a:pt x="2124430" y="1360419"/>
                </a:lnTo>
                <a:lnTo>
                  <a:pt x="2124430" y="1348563"/>
                </a:lnTo>
                <a:lnTo>
                  <a:pt x="2114918" y="1348563"/>
                </a:lnTo>
                <a:lnTo>
                  <a:pt x="2102235" y="1348563"/>
                </a:lnTo>
                <a:lnTo>
                  <a:pt x="2089552" y="1345599"/>
                </a:lnTo>
                <a:lnTo>
                  <a:pt x="2076868" y="1333744"/>
                </a:lnTo>
                <a:lnTo>
                  <a:pt x="2076868" y="1327816"/>
                </a:lnTo>
                <a:lnTo>
                  <a:pt x="2076868" y="1324852"/>
                </a:lnTo>
                <a:lnTo>
                  <a:pt x="2092722" y="1312997"/>
                </a:lnTo>
                <a:lnTo>
                  <a:pt x="2076868" y="1304105"/>
                </a:lnTo>
                <a:lnTo>
                  <a:pt x="2076868" y="1301141"/>
                </a:lnTo>
                <a:lnTo>
                  <a:pt x="2076868" y="1298177"/>
                </a:lnTo>
                <a:lnTo>
                  <a:pt x="2080039" y="1280394"/>
                </a:lnTo>
                <a:lnTo>
                  <a:pt x="2073698" y="1265575"/>
                </a:lnTo>
                <a:lnTo>
                  <a:pt x="2070527" y="1262611"/>
                </a:lnTo>
                <a:lnTo>
                  <a:pt x="2064185" y="1265575"/>
                </a:lnTo>
                <a:lnTo>
                  <a:pt x="2057844" y="1280394"/>
                </a:lnTo>
                <a:lnTo>
                  <a:pt x="2048331" y="1289286"/>
                </a:lnTo>
                <a:lnTo>
                  <a:pt x="2045160" y="1292250"/>
                </a:lnTo>
                <a:lnTo>
                  <a:pt x="2051502" y="1307069"/>
                </a:lnTo>
                <a:lnTo>
                  <a:pt x="2051502" y="1310033"/>
                </a:lnTo>
                <a:lnTo>
                  <a:pt x="2048331" y="1318924"/>
                </a:lnTo>
                <a:lnTo>
                  <a:pt x="2035648" y="1321888"/>
                </a:lnTo>
                <a:lnTo>
                  <a:pt x="2029306" y="1324852"/>
                </a:lnTo>
                <a:lnTo>
                  <a:pt x="2041990" y="1330780"/>
                </a:lnTo>
                <a:lnTo>
                  <a:pt x="2048331" y="1333744"/>
                </a:lnTo>
                <a:lnTo>
                  <a:pt x="2032477" y="1345599"/>
                </a:lnTo>
                <a:lnTo>
                  <a:pt x="2032477" y="1360419"/>
                </a:lnTo>
                <a:lnTo>
                  <a:pt x="2035648" y="1363383"/>
                </a:lnTo>
                <a:lnTo>
                  <a:pt x="2045160" y="1363383"/>
                </a:lnTo>
                <a:lnTo>
                  <a:pt x="2067356" y="1354491"/>
                </a:lnTo>
                <a:lnTo>
                  <a:pt x="2080039" y="1372274"/>
                </a:lnTo>
                <a:lnTo>
                  <a:pt x="2086381" y="1372274"/>
                </a:lnTo>
                <a:lnTo>
                  <a:pt x="2095893" y="1366346"/>
                </a:lnTo>
                <a:lnTo>
                  <a:pt x="2102235" y="1372274"/>
                </a:lnTo>
                <a:lnTo>
                  <a:pt x="2108576" y="1375238"/>
                </a:lnTo>
                <a:lnTo>
                  <a:pt x="2108576" y="1381166"/>
                </a:lnTo>
                <a:lnTo>
                  <a:pt x="2121260" y="1381166"/>
                </a:lnTo>
                <a:lnTo>
                  <a:pt x="2124430" y="1390057"/>
                </a:lnTo>
                <a:lnTo>
                  <a:pt x="2124430" y="1416732"/>
                </a:lnTo>
                <a:lnTo>
                  <a:pt x="2124430" y="1452299"/>
                </a:lnTo>
                <a:lnTo>
                  <a:pt x="2140284" y="1443407"/>
                </a:lnTo>
                <a:lnTo>
                  <a:pt x="2159309" y="1443407"/>
                </a:lnTo>
                <a:lnTo>
                  <a:pt x="2159309" y="1437479"/>
                </a:lnTo>
                <a:lnTo>
                  <a:pt x="2156138" y="1431552"/>
                </a:lnTo>
                <a:lnTo>
                  <a:pt x="2146626" y="1431552"/>
                </a:lnTo>
                <a:lnTo>
                  <a:pt x="2143455" y="1425624"/>
                </a:lnTo>
                <a:lnTo>
                  <a:pt x="2140284" y="1407841"/>
                </a:lnTo>
                <a:lnTo>
                  <a:pt x="2152968" y="1393021"/>
                </a:lnTo>
                <a:lnTo>
                  <a:pt x="2146626" y="1384130"/>
                </a:lnTo>
                <a:lnTo>
                  <a:pt x="2159309" y="1372274"/>
                </a:lnTo>
                <a:lnTo>
                  <a:pt x="2152968" y="1366346"/>
                </a:lnTo>
                <a:lnTo>
                  <a:pt x="2152968" y="1354491"/>
                </a:lnTo>
                <a:lnTo>
                  <a:pt x="2152968" y="1324852"/>
                </a:lnTo>
                <a:lnTo>
                  <a:pt x="2156138" y="1298177"/>
                </a:lnTo>
                <a:lnTo>
                  <a:pt x="2159309" y="1268539"/>
                </a:lnTo>
                <a:lnTo>
                  <a:pt x="2162480" y="1238900"/>
                </a:lnTo>
                <a:lnTo>
                  <a:pt x="2159309" y="1230008"/>
                </a:lnTo>
                <a:lnTo>
                  <a:pt x="2152968" y="1224081"/>
                </a:lnTo>
                <a:close/>
                <a:moveTo>
                  <a:pt x="1883450" y="1215189"/>
                </a:moveTo>
                <a:lnTo>
                  <a:pt x="1867596" y="1218153"/>
                </a:lnTo>
                <a:lnTo>
                  <a:pt x="1851742" y="1227044"/>
                </a:lnTo>
                <a:lnTo>
                  <a:pt x="1858084" y="1227044"/>
                </a:lnTo>
                <a:lnTo>
                  <a:pt x="1867596" y="1227044"/>
                </a:lnTo>
                <a:lnTo>
                  <a:pt x="1877109" y="1227044"/>
                </a:lnTo>
                <a:lnTo>
                  <a:pt x="1883450" y="1227044"/>
                </a:lnTo>
                <a:lnTo>
                  <a:pt x="1896134" y="1227044"/>
                </a:lnTo>
                <a:lnTo>
                  <a:pt x="1896134" y="1221117"/>
                </a:lnTo>
                <a:lnTo>
                  <a:pt x="1896134" y="1215189"/>
                </a:lnTo>
                <a:close/>
                <a:moveTo>
                  <a:pt x="2317848" y="1179622"/>
                </a:moveTo>
                <a:lnTo>
                  <a:pt x="2317848" y="1188514"/>
                </a:lnTo>
                <a:lnTo>
                  <a:pt x="2305166" y="1197406"/>
                </a:lnTo>
                <a:lnTo>
                  <a:pt x="2305166" y="1221117"/>
                </a:lnTo>
                <a:lnTo>
                  <a:pt x="2311507" y="1244828"/>
                </a:lnTo>
                <a:lnTo>
                  <a:pt x="2311507" y="1250755"/>
                </a:lnTo>
                <a:lnTo>
                  <a:pt x="2305166" y="1256683"/>
                </a:lnTo>
                <a:lnTo>
                  <a:pt x="2289312" y="1241864"/>
                </a:lnTo>
                <a:lnTo>
                  <a:pt x="2270287" y="1238900"/>
                </a:lnTo>
                <a:lnTo>
                  <a:pt x="2260774" y="1238900"/>
                </a:lnTo>
                <a:lnTo>
                  <a:pt x="2248091" y="1230008"/>
                </a:lnTo>
                <a:lnTo>
                  <a:pt x="2241750" y="1224081"/>
                </a:lnTo>
                <a:lnTo>
                  <a:pt x="2229066" y="1230008"/>
                </a:lnTo>
                <a:lnTo>
                  <a:pt x="2229066" y="1241864"/>
                </a:lnTo>
                <a:lnTo>
                  <a:pt x="2222725" y="1244828"/>
                </a:lnTo>
                <a:lnTo>
                  <a:pt x="2219554" y="1250755"/>
                </a:lnTo>
                <a:lnTo>
                  <a:pt x="2206871" y="1256683"/>
                </a:lnTo>
                <a:lnTo>
                  <a:pt x="2206871" y="1259647"/>
                </a:lnTo>
                <a:lnTo>
                  <a:pt x="2206871" y="1262611"/>
                </a:lnTo>
                <a:lnTo>
                  <a:pt x="2206871" y="1265575"/>
                </a:lnTo>
                <a:lnTo>
                  <a:pt x="2206871" y="1268539"/>
                </a:lnTo>
                <a:lnTo>
                  <a:pt x="2203700" y="1268539"/>
                </a:lnTo>
                <a:lnTo>
                  <a:pt x="2203700" y="1280394"/>
                </a:lnTo>
                <a:lnTo>
                  <a:pt x="2210042" y="1286322"/>
                </a:lnTo>
                <a:lnTo>
                  <a:pt x="2219554" y="1298177"/>
                </a:lnTo>
                <a:lnTo>
                  <a:pt x="2203700" y="1304105"/>
                </a:lnTo>
                <a:lnTo>
                  <a:pt x="2206871" y="1310033"/>
                </a:lnTo>
                <a:lnTo>
                  <a:pt x="2206871" y="1318924"/>
                </a:lnTo>
                <a:lnTo>
                  <a:pt x="2219554" y="1321888"/>
                </a:lnTo>
                <a:lnTo>
                  <a:pt x="2229066" y="1321888"/>
                </a:lnTo>
                <a:lnTo>
                  <a:pt x="2229066" y="1312997"/>
                </a:lnTo>
                <a:lnTo>
                  <a:pt x="2232237" y="1310033"/>
                </a:lnTo>
                <a:lnTo>
                  <a:pt x="2244920" y="1321888"/>
                </a:lnTo>
                <a:lnTo>
                  <a:pt x="2260774" y="1324852"/>
                </a:lnTo>
                <a:lnTo>
                  <a:pt x="2292482" y="1333744"/>
                </a:lnTo>
                <a:lnTo>
                  <a:pt x="2305166" y="1366346"/>
                </a:lnTo>
                <a:lnTo>
                  <a:pt x="2305166" y="1375238"/>
                </a:lnTo>
                <a:lnTo>
                  <a:pt x="2305166" y="1387093"/>
                </a:lnTo>
                <a:lnTo>
                  <a:pt x="2298824" y="1395985"/>
                </a:lnTo>
                <a:lnTo>
                  <a:pt x="2308336" y="1404877"/>
                </a:lnTo>
                <a:lnTo>
                  <a:pt x="2317848" y="1401913"/>
                </a:lnTo>
                <a:lnTo>
                  <a:pt x="2327361" y="1393021"/>
                </a:lnTo>
                <a:lnTo>
                  <a:pt x="2330532" y="1387093"/>
                </a:lnTo>
                <a:lnTo>
                  <a:pt x="2330532" y="1375238"/>
                </a:lnTo>
                <a:lnTo>
                  <a:pt x="2327361" y="1369310"/>
                </a:lnTo>
                <a:lnTo>
                  <a:pt x="2330532" y="1363383"/>
                </a:lnTo>
                <a:lnTo>
                  <a:pt x="2330532" y="1354491"/>
                </a:lnTo>
                <a:lnTo>
                  <a:pt x="2330532" y="1345599"/>
                </a:lnTo>
                <a:lnTo>
                  <a:pt x="2321020" y="1327816"/>
                </a:lnTo>
                <a:lnTo>
                  <a:pt x="2327361" y="1307069"/>
                </a:lnTo>
                <a:lnTo>
                  <a:pt x="2330532" y="1271502"/>
                </a:lnTo>
                <a:lnTo>
                  <a:pt x="2333702" y="1238900"/>
                </a:lnTo>
                <a:lnTo>
                  <a:pt x="2336873" y="1227044"/>
                </a:lnTo>
                <a:lnTo>
                  <a:pt x="2336873" y="1221117"/>
                </a:lnTo>
                <a:lnTo>
                  <a:pt x="2336873" y="1197406"/>
                </a:lnTo>
                <a:close/>
                <a:moveTo>
                  <a:pt x="3443480" y="1167767"/>
                </a:moveTo>
                <a:lnTo>
                  <a:pt x="3452992" y="1173695"/>
                </a:lnTo>
                <a:lnTo>
                  <a:pt x="3456163" y="1182586"/>
                </a:lnTo>
                <a:lnTo>
                  <a:pt x="3449821" y="1221117"/>
                </a:lnTo>
                <a:lnTo>
                  <a:pt x="3456163" y="1259647"/>
                </a:lnTo>
                <a:lnTo>
                  <a:pt x="3459334" y="1298177"/>
                </a:lnTo>
                <a:lnTo>
                  <a:pt x="3452992" y="1333744"/>
                </a:lnTo>
                <a:lnTo>
                  <a:pt x="3452992" y="1354491"/>
                </a:lnTo>
                <a:lnTo>
                  <a:pt x="3452992" y="1372274"/>
                </a:lnTo>
                <a:lnTo>
                  <a:pt x="3456163" y="1387093"/>
                </a:lnTo>
                <a:lnTo>
                  <a:pt x="3468846" y="1393021"/>
                </a:lnTo>
                <a:lnTo>
                  <a:pt x="3478358" y="1395985"/>
                </a:lnTo>
                <a:lnTo>
                  <a:pt x="3481529" y="1407841"/>
                </a:lnTo>
                <a:lnTo>
                  <a:pt x="3468846" y="1413768"/>
                </a:lnTo>
                <a:lnTo>
                  <a:pt x="3452992" y="1416732"/>
                </a:lnTo>
                <a:lnTo>
                  <a:pt x="3449821" y="1410805"/>
                </a:lnTo>
                <a:lnTo>
                  <a:pt x="3446650" y="1395985"/>
                </a:lnTo>
                <a:lnTo>
                  <a:pt x="3437138" y="1404877"/>
                </a:lnTo>
                <a:lnTo>
                  <a:pt x="3427626" y="1410805"/>
                </a:lnTo>
                <a:lnTo>
                  <a:pt x="3427626" y="1416732"/>
                </a:lnTo>
                <a:lnTo>
                  <a:pt x="3421284" y="1422660"/>
                </a:lnTo>
                <a:lnTo>
                  <a:pt x="3414942" y="1422660"/>
                </a:lnTo>
                <a:lnTo>
                  <a:pt x="3414942" y="1416732"/>
                </a:lnTo>
                <a:lnTo>
                  <a:pt x="3414942" y="1410805"/>
                </a:lnTo>
                <a:lnTo>
                  <a:pt x="3424455" y="1407841"/>
                </a:lnTo>
                <a:lnTo>
                  <a:pt x="3443480" y="1372274"/>
                </a:lnTo>
                <a:lnTo>
                  <a:pt x="3443480" y="1333744"/>
                </a:lnTo>
                <a:lnTo>
                  <a:pt x="3437138" y="1324852"/>
                </a:lnTo>
                <a:lnTo>
                  <a:pt x="3430796" y="1310033"/>
                </a:lnTo>
                <a:lnTo>
                  <a:pt x="3427626" y="1304105"/>
                </a:lnTo>
                <a:lnTo>
                  <a:pt x="3427626" y="1298177"/>
                </a:lnTo>
                <a:lnTo>
                  <a:pt x="3433967" y="1265575"/>
                </a:lnTo>
                <a:lnTo>
                  <a:pt x="3433967" y="1235936"/>
                </a:lnTo>
                <a:lnTo>
                  <a:pt x="3430796" y="1206297"/>
                </a:lnTo>
                <a:lnTo>
                  <a:pt x="3433967" y="1182586"/>
                </a:lnTo>
                <a:lnTo>
                  <a:pt x="3433967" y="1173695"/>
                </a:lnTo>
                <a:close/>
                <a:moveTo>
                  <a:pt x="2501754" y="1135164"/>
                </a:moveTo>
                <a:lnTo>
                  <a:pt x="2489071" y="1141092"/>
                </a:lnTo>
                <a:lnTo>
                  <a:pt x="2485900" y="1155911"/>
                </a:lnTo>
                <a:lnTo>
                  <a:pt x="2482730" y="1164803"/>
                </a:lnTo>
                <a:lnTo>
                  <a:pt x="2482730" y="1176659"/>
                </a:lnTo>
                <a:lnTo>
                  <a:pt x="2485900" y="1194442"/>
                </a:lnTo>
                <a:lnTo>
                  <a:pt x="2482730" y="1206297"/>
                </a:lnTo>
                <a:lnTo>
                  <a:pt x="2479559" y="1206297"/>
                </a:lnTo>
                <a:lnTo>
                  <a:pt x="2473217" y="1209261"/>
                </a:lnTo>
                <a:lnTo>
                  <a:pt x="2482730" y="1221117"/>
                </a:lnTo>
                <a:lnTo>
                  <a:pt x="2482730" y="1235936"/>
                </a:lnTo>
                <a:lnTo>
                  <a:pt x="2485900" y="1244828"/>
                </a:lnTo>
                <a:lnTo>
                  <a:pt x="2482730" y="1256683"/>
                </a:lnTo>
                <a:lnTo>
                  <a:pt x="2482730" y="1259647"/>
                </a:lnTo>
                <a:lnTo>
                  <a:pt x="2485900" y="1271502"/>
                </a:lnTo>
                <a:lnTo>
                  <a:pt x="2504925" y="1271502"/>
                </a:lnTo>
                <a:lnTo>
                  <a:pt x="2511267" y="1271502"/>
                </a:lnTo>
                <a:lnTo>
                  <a:pt x="2511267" y="1283358"/>
                </a:lnTo>
                <a:lnTo>
                  <a:pt x="2508096" y="1318924"/>
                </a:lnTo>
                <a:lnTo>
                  <a:pt x="2508096" y="1321888"/>
                </a:lnTo>
                <a:lnTo>
                  <a:pt x="2508096" y="1324852"/>
                </a:lnTo>
                <a:lnTo>
                  <a:pt x="2508096" y="1327816"/>
                </a:lnTo>
                <a:lnTo>
                  <a:pt x="2508096" y="1330780"/>
                </a:lnTo>
                <a:lnTo>
                  <a:pt x="2508096" y="1333744"/>
                </a:lnTo>
                <a:lnTo>
                  <a:pt x="2504925" y="1327816"/>
                </a:lnTo>
                <a:lnTo>
                  <a:pt x="2504925" y="1321888"/>
                </a:lnTo>
                <a:lnTo>
                  <a:pt x="2504925" y="1298177"/>
                </a:lnTo>
                <a:lnTo>
                  <a:pt x="2485900" y="1280394"/>
                </a:lnTo>
                <a:lnTo>
                  <a:pt x="2479559" y="1271502"/>
                </a:lnTo>
                <a:lnTo>
                  <a:pt x="2473217" y="1259647"/>
                </a:lnTo>
                <a:lnTo>
                  <a:pt x="2460534" y="1262611"/>
                </a:lnTo>
                <a:lnTo>
                  <a:pt x="2447851" y="1268539"/>
                </a:lnTo>
                <a:lnTo>
                  <a:pt x="2441510" y="1268539"/>
                </a:lnTo>
                <a:lnTo>
                  <a:pt x="2438339" y="1265575"/>
                </a:lnTo>
                <a:lnTo>
                  <a:pt x="2438339" y="1262611"/>
                </a:lnTo>
                <a:lnTo>
                  <a:pt x="2438339" y="1259647"/>
                </a:lnTo>
                <a:lnTo>
                  <a:pt x="2444680" y="1247791"/>
                </a:lnTo>
                <a:lnTo>
                  <a:pt x="2428826" y="1241864"/>
                </a:lnTo>
                <a:lnTo>
                  <a:pt x="2441510" y="1227044"/>
                </a:lnTo>
                <a:lnTo>
                  <a:pt x="2447851" y="1215189"/>
                </a:lnTo>
                <a:lnTo>
                  <a:pt x="2438339" y="1224081"/>
                </a:lnTo>
                <a:lnTo>
                  <a:pt x="2425656" y="1224081"/>
                </a:lnTo>
                <a:lnTo>
                  <a:pt x="2422485" y="1215189"/>
                </a:lnTo>
                <a:lnTo>
                  <a:pt x="2428826" y="1206297"/>
                </a:lnTo>
                <a:lnTo>
                  <a:pt x="2422485" y="1194442"/>
                </a:lnTo>
                <a:lnTo>
                  <a:pt x="2409802" y="1182586"/>
                </a:lnTo>
                <a:lnTo>
                  <a:pt x="2400289" y="1200370"/>
                </a:lnTo>
                <a:lnTo>
                  <a:pt x="2384435" y="1215189"/>
                </a:lnTo>
                <a:lnTo>
                  <a:pt x="2397118" y="1215189"/>
                </a:lnTo>
                <a:lnTo>
                  <a:pt x="2403460" y="1221117"/>
                </a:lnTo>
                <a:lnTo>
                  <a:pt x="2397118" y="1227044"/>
                </a:lnTo>
                <a:lnTo>
                  <a:pt x="2384435" y="1227044"/>
                </a:lnTo>
                <a:lnTo>
                  <a:pt x="2384435" y="1238900"/>
                </a:lnTo>
                <a:lnTo>
                  <a:pt x="2384435" y="1241864"/>
                </a:lnTo>
                <a:lnTo>
                  <a:pt x="2403460" y="1250755"/>
                </a:lnTo>
                <a:lnTo>
                  <a:pt x="2384435" y="1259647"/>
                </a:lnTo>
                <a:lnTo>
                  <a:pt x="2381264" y="1271502"/>
                </a:lnTo>
                <a:lnTo>
                  <a:pt x="2384435" y="1283358"/>
                </a:lnTo>
                <a:lnTo>
                  <a:pt x="2387606" y="1292250"/>
                </a:lnTo>
                <a:lnTo>
                  <a:pt x="2400289" y="1286322"/>
                </a:lnTo>
                <a:lnTo>
                  <a:pt x="2403460" y="1280394"/>
                </a:lnTo>
                <a:lnTo>
                  <a:pt x="2409802" y="1268539"/>
                </a:lnTo>
                <a:lnTo>
                  <a:pt x="2422485" y="1277430"/>
                </a:lnTo>
                <a:lnTo>
                  <a:pt x="2435168" y="1286322"/>
                </a:lnTo>
                <a:lnTo>
                  <a:pt x="2463705" y="1286322"/>
                </a:lnTo>
                <a:lnTo>
                  <a:pt x="2482730" y="1310033"/>
                </a:lnTo>
                <a:lnTo>
                  <a:pt x="2482730" y="1321888"/>
                </a:lnTo>
                <a:lnTo>
                  <a:pt x="2482730" y="1330780"/>
                </a:lnTo>
                <a:lnTo>
                  <a:pt x="2485900" y="1345599"/>
                </a:lnTo>
                <a:lnTo>
                  <a:pt x="2495413" y="1360419"/>
                </a:lnTo>
                <a:lnTo>
                  <a:pt x="2508096" y="1348563"/>
                </a:lnTo>
                <a:lnTo>
                  <a:pt x="2508096" y="1333744"/>
                </a:lnTo>
                <a:lnTo>
                  <a:pt x="2511267" y="1283358"/>
                </a:lnTo>
                <a:lnTo>
                  <a:pt x="2527121" y="1280394"/>
                </a:lnTo>
                <a:lnTo>
                  <a:pt x="2536633" y="1277430"/>
                </a:lnTo>
                <a:lnTo>
                  <a:pt x="2530292" y="1262611"/>
                </a:lnTo>
                <a:lnTo>
                  <a:pt x="2523950" y="1256683"/>
                </a:lnTo>
                <a:lnTo>
                  <a:pt x="2530292" y="1256683"/>
                </a:lnTo>
                <a:lnTo>
                  <a:pt x="2539804" y="1256683"/>
                </a:lnTo>
                <a:lnTo>
                  <a:pt x="2549316" y="1256683"/>
                </a:lnTo>
                <a:lnTo>
                  <a:pt x="2555658" y="1256683"/>
                </a:lnTo>
                <a:lnTo>
                  <a:pt x="2555658" y="1247791"/>
                </a:lnTo>
                <a:lnTo>
                  <a:pt x="2555658" y="1244828"/>
                </a:lnTo>
                <a:lnTo>
                  <a:pt x="2549316" y="1247791"/>
                </a:lnTo>
                <a:lnTo>
                  <a:pt x="2539804" y="1247791"/>
                </a:lnTo>
                <a:lnTo>
                  <a:pt x="2533462" y="1250755"/>
                </a:lnTo>
                <a:lnTo>
                  <a:pt x="2530292" y="1244828"/>
                </a:lnTo>
                <a:lnTo>
                  <a:pt x="2514438" y="1244828"/>
                </a:lnTo>
                <a:lnTo>
                  <a:pt x="2511267" y="1230008"/>
                </a:lnTo>
                <a:lnTo>
                  <a:pt x="2511267" y="1194442"/>
                </a:lnTo>
                <a:lnTo>
                  <a:pt x="2511267" y="1158875"/>
                </a:lnTo>
                <a:lnTo>
                  <a:pt x="2511267" y="1141092"/>
                </a:lnTo>
                <a:close/>
                <a:moveTo>
                  <a:pt x="2974202" y="1114417"/>
                </a:moveTo>
                <a:lnTo>
                  <a:pt x="2990056" y="1114417"/>
                </a:lnTo>
                <a:lnTo>
                  <a:pt x="3005910" y="1126273"/>
                </a:lnTo>
                <a:lnTo>
                  <a:pt x="3009081" y="1164803"/>
                </a:lnTo>
                <a:lnTo>
                  <a:pt x="2999569" y="1206297"/>
                </a:lnTo>
                <a:lnTo>
                  <a:pt x="2993227" y="1182586"/>
                </a:lnTo>
                <a:lnTo>
                  <a:pt x="2971032" y="1167767"/>
                </a:lnTo>
                <a:lnTo>
                  <a:pt x="2967861" y="1164803"/>
                </a:lnTo>
                <a:lnTo>
                  <a:pt x="2967861" y="1161839"/>
                </a:lnTo>
                <a:lnTo>
                  <a:pt x="2974202" y="1144056"/>
                </a:lnTo>
                <a:lnTo>
                  <a:pt x="2967861" y="1132200"/>
                </a:lnTo>
                <a:lnTo>
                  <a:pt x="2967861" y="1120345"/>
                </a:lnTo>
                <a:close/>
                <a:moveTo>
                  <a:pt x="2175163" y="1078851"/>
                </a:moveTo>
                <a:lnTo>
                  <a:pt x="2140284" y="1081815"/>
                </a:lnTo>
                <a:lnTo>
                  <a:pt x="2108576" y="1093670"/>
                </a:lnTo>
                <a:lnTo>
                  <a:pt x="2108576" y="1096634"/>
                </a:lnTo>
                <a:lnTo>
                  <a:pt x="2108576" y="1099598"/>
                </a:lnTo>
                <a:lnTo>
                  <a:pt x="2114918" y="1099598"/>
                </a:lnTo>
                <a:lnTo>
                  <a:pt x="2121260" y="1099598"/>
                </a:lnTo>
                <a:lnTo>
                  <a:pt x="2146626" y="1090706"/>
                </a:lnTo>
                <a:lnTo>
                  <a:pt x="2175163" y="1090706"/>
                </a:lnTo>
                <a:lnTo>
                  <a:pt x="2175163" y="1081815"/>
                </a:lnTo>
                <a:close/>
                <a:moveTo>
                  <a:pt x="3433967" y="1075887"/>
                </a:moveTo>
                <a:lnTo>
                  <a:pt x="3427626" y="1078851"/>
                </a:lnTo>
                <a:lnTo>
                  <a:pt x="3427626" y="1084778"/>
                </a:lnTo>
                <a:lnTo>
                  <a:pt x="3430796" y="1084778"/>
                </a:lnTo>
                <a:lnTo>
                  <a:pt x="3437138" y="1084778"/>
                </a:lnTo>
                <a:lnTo>
                  <a:pt x="3443480" y="1078851"/>
                </a:lnTo>
                <a:close/>
                <a:moveTo>
                  <a:pt x="3430796" y="1064031"/>
                </a:moveTo>
                <a:lnTo>
                  <a:pt x="3465675" y="1064031"/>
                </a:lnTo>
                <a:lnTo>
                  <a:pt x="3475188" y="1075887"/>
                </a:lnTo>
                <a:lnTo>
                  <a:pt x="3472017" y="1093670"/>
                </a:lnTo>
                <a:lnTo>
                  <a:pt x="3478358" y="1111453"/>
                </a:lnTo>
                <a:lnTo>
                  <a:pt x="3465675" y="1126273"/>
                </a:lnTo>
                <a:lnTo>
                  <a:pt x="3446650" y="1138128"/>
                </a:lnTo>
                <a:lnTo>
                  <a:pt x="3437138" y="1158875"/>
                </a:lnTo>
                <a:lnTo>
                  <a:pt x="3433967" y="1141092"/>
                </a:lnTo>
                <a:lnTo>
                  <a:pt x="3414942" y="1135164"/>
                </a:lnTo>
                <a:lnTo>
                  <a:pt x="3405430" y="1135164"/>
                </a:lnTo>
                <a:lnTo>
                  <a:pt x="3405430" y="1123309"/>
                </a:lnTo>
                <a:lnTo>
                  <a:pt x="3405430" y="1114417"/>
                </a:lnTo>
                <a:lnTo>
                  <a:pt x="3414942" y="1111453"/>
                </a:lnTo>
                <a:lnTo>
                  <a:pt x="3427626" y="1105526"/>
                </a:lnTo>
                <a:lnTo>
                  <a:pt x="3427626" y="1096634"/>
                </a:lnTo>
                <a:lnTo>
                  <a:pt x="3421284" y="1093670"/>
                </a:lnTo>
                <a:lnTo>
                  <a:pt x="3411772" y="1096634"/>
                </a:lnTo>
                <a:lnTo>
                  <a:pt x="3402259" y="1099598"/>
                </a:lnTo>
                <a:lnTo>
                  <a:pt x="3399088" y="1093670"/>
                </a:lnTo>
                <a:lnTo>
                  <a:pt x="3399088" y="1081815"/>
                </a:lnTo>
                <a:lnTo>
                  <a:pt x="3402259" y="1075887"/>
                </a:lnTo>
                <a:close/>
                <a:moveTo>
                  <a:pt x="2856883" y="1049212"/>
                </a:moveTo>
                <a:lnTo>
                  <a:pt x="2856883" y="1055140"/>
                </a:lnTo>
                <a:lnTo>
                  <a:pt x="2844200" y="1058103"/>
                </a:lnTo>
                <a:lnTo>
                  <a:pt x="2831517" y="1081815"/>
                </a:lnTo>
                <a:lnTo>
                  <a:pt x="2841029" y="1111453"/>
                </a:lnTo>
                <a:lnTo>
                  <a:pt x="2841029" y="1147020"/>
                </a:lnTo>
                <a:lnTo>
                  <a:pt x="2815663" y="1176659"/>
                </a:lnTo>
                <a:lnTo>
                  <a:pt x="2812492" y="1176659"/>
                </a:lnTo>
                <a:lnTo>
                  <a:pt x="2809321" y="1179622"/>
                </a:lnTo>
                <a:lnTo>
                  <a:pt x="2796638" y="1161839"/>
                </a:lnTo>
                <a:lnTo>
                  <a:pt x="2777613" y="1155911"/>
                </a:lnTo>
                <a:lnTo>
                  <a:pt x="2780784" y="1147020"/>
                </a:lnTo>
                <a:lnTo>
                  <a:pt x="2790296" y="1147020"/>
                </a:lnTo>
                <a:lnTo>
                  <a:pt x="2802980" y="1141092"/>
                </a:lnTo>
                <a:lnTo>
                  <a:pt x="2802980" y="1132200"/>
                </a:lnTo>
                <a:lnTo>
                  <a:pt x="2796638" y="1126273"/>
                </a:lnTo>
                <a:lnTo>
                  <a:pt x="2787126" y="1132200"/>
                </a:lnTo>
                <a:lnTo>
                  <a:pt x="2793467" y="1120345"/>
                </a:lnTo>
                <a:lnTo>
                  <a:pt x="2793467" y="1105526"/>
                </a:lnTo>
                <a:lnTo>
                  <a:pt x="2780784" y="1111453"/>
                </a:lnTo>
                <a:lnTo>
                  <a:pt x="2777613" y="1096634"/>
                </a:lnTo>
                <a:lnTo>
                  <a:pt x="2774442" y="1093670"/>
                </a:lnTo>
                <a:lnTo>
                  <a:pt x="2771272" y="1093670"/>
                </a:lnTo>
                <a:lnTo>
                  <a:pt x="2768101" y="1093670"/>
                </a:lnTo>
                <a:lnTo>
                  <a:pt x="2764930" y="1096634"/>
                </a:lnTo>
                <a:lnTo>
                  <a:pt x="2755418" y="1114417"/>
                </a:lnTo>
                <a:lnTo>
                  <a:pt x="2736393" y="1123309"/>
                </a:lnTo>
                <a:lnTo>
                  <a:pt x="2755418" y="1138128"/>
                </a:lnTo>
                <a:lnTo>
                  <a:pt x="2736393" y="1152948"/>
                </a:lnTo>
                <a:lnTo>
                  <a:pt x="2749076" y="1155911"/>
                </a:lnTo>
                <a:lnTo>
                  <a:pt x="2755418" y="1161839"/>
                </a:lnTo>
                <a:lnTo>
                  <a:pt x="2752247" y="1167767"/>
                </a:lnTo>
                <a:lnTo>
                  <a:pt x="2745906" y="1167767"/>
                </a:lnTo>
                <a:lnTo>
                  <a:pt x="2736393" y="1176659"/>
                </a:lnTo>
                <a:lnTo>
                  <a:pt x="2733222" y="1179622"/>
                </a:lnTo>
                <a:lnTo>
                  <a:pt x="2726881" y="1200370"/>
                </a:lnTo>
                <a:lnTo>
                  <a:pt x="2701514" y="1197406"/>
                </a:lnTo>
                <a:lnTo>
                  <a:pt x="2698344" y="1206297"/>
                </a:lnTo>
                <a:lnTo>
                  <a:pt x="2688831" y="1215189"/>
                </a:lnTo>
                <a:lnTo>
                  <a:pt x="2685660" y="1206297"/>
                </a:lnTo>
                <a:lnTo>
                  <a:pt x="2685660" y="1200370"/>
                </a:lnTo>
                <a:lnTo>
                  <a:pt x="2688831" y="1158875"/>
                </a:lnTo>
                <a:lnTo>
                  <a:pt x="2688831" y="1114417"/>
                </a:lnTo>
                <a:lnTo>
                  <a:pt x="2685660" y="1099598"/>
                </a:lnTo>
                <a:lnTo>
                  <a:pt x="2676148" y="1093670"/>
                </a:lnTo>
                <a:lnTo>
                  <a:pt x="2663465" y="1099598"/>
                </a:lnTo>
                <a:lnTo>
                  <a:pt x="2660294" y="1114417"/>
                </a:lnTo>
                <a:lnTo>
                  <a:pt x="2660294" y="1117381"/>
                </a:lnTo>
                <a:lnTo>
                  <a:pt x="2660294" y="1120345"/>
                </a:lnTo>
                <a:lnTo>
                  <a:pt x="2660294" y="1144056"/>
                </a:lnTo>
                <a:lnTo>
                  <a:pt x="2660294" y="1164803"/>
                </a:lnTo>
                <a:lnTo>
                  <a:pt x="2660294" y="1167767"/>
                </a:lnTo>
                <a:lnTo>
                  <a:pt x="2660294" y="1173695"/>
                </a:lnTo>
                <a:lnTo>
                  <a:pt x="2660294" y="1182586"/>
                </a:lnTo>
                <a:lnTo>
                  <a:pt x="2660294" y="1194442"/>
                </a:lnTo>
                <a:lnTo>
                  <a:pt x="2660294" y="1203333"/>
                </a:lnTo>
                <a:lnTo>
                  <a:pt x="2660294" y="1215189"/>
                </a:lnTo>
                <a:lnTo>
                  <a:pt x="2641269" y="1221117"/>
                </a:lnTo>
                <a:lnTo>
                  <a:pt x="2622244" y="1227044"/>
                </a:lnTo>
                <a:lnTo>
                  <a:pt x="2619074" y="1224081"/>
                </a:lnTo>
                <a:lnTo>
                  <a:pt x="2619074" y="1218153"/>
                </a:lnTo>
                <a:lnTo>
                  <a:pt x="2619074" y="1203333"/>
                </a:lnTo>
                <a:lnTo>
                  <a:pt x="2603220" y="1203333"/>
                </a:lnTo>
                <a:lnTo>
                  <a:pt x="2612732" y="1188514"/>
                </a:lnTo>
                <a:lnTo>
                  <a:pt x="2625415" y="1179622"/>
                </a:lnTo>
                <a:lnTo>
                  <a:pt x="2603220" y="1176659"/>
                </a:lnTo>
                <a:lnTo>
                  <a:pt x="2612732" y="1155911"/>
                </a:lnTo>
                <a:lnTo>
                  <a:pt x="2603220" y="1152948"/>
                </a:lnTo>
                <a:lnTo>
                  <a:pt x="2600049" y="1144056"/>
                </a:lnTo>
                <a:lnTo>
                  <a:pt x="2600049" y="1138128"/>
                </a:lnTo>
                <a:lnTo>
                  <a:pt x="2593708" y="1135164"/>
                </a:lnTo>
                <a:lnTo>
                  <a:pt x="2584195" y="1138128"/>
                </a:lnTo>
                <a:lnTo>
                  <a:pt x="2581024" y="1144056"/>
                </a:lnTo>
                <a:lnTo>
                  <a:pt x="2574683" y="1158875"/>
                </a:lnTo>
                <a:lnTo>
                  <a:pt x="2558829" y="1167767"/>
                </a:lnTo>
                <a:lnTo>
                  <a:pt x="2571512" y="1167767"/>
                </a:lnTo>
                <a:lnTo>
                  <a:pt x="2577854" y="1179622"/>
                </a:lnTo>
                <a:lnTo>
                  <a:pt x="2574683" y="1185550"/>
                </a:lnTo>
                <a:lnTo>
                  <a:pt x="2562000" y="1185550"/>
                </a:lnTo>
                <a:lnTo>
                  <a:pt x="2568341" y="1206297"/>
                </a:lnTo>
                <a:lnTo>
                  <a:pt x="2562000" y="1230008"/>
                </a:lnTo>
                <a:lnTo>
                  <a:pt x="2571512" y="1235936"/>
                </a:lnTo>
                <a:lnTo>
                  <a:pt x="2574683" y="1244828"/>
                </a:lnTo>
                <a:lnTo>
                  <a:pt x="2581024" y="1244828"/>
                </a:lnTo>
                <a:lnTo>
                  <a:pt x="2590537" y="1244828"/>
                </a:lnTo>
                <a:lnTo>
                  <a:pt x="2590537" y="1250755"/>
                </a:lnTo>
                <a:lnTo>
                  <a:pt x="2596878" y="1259647"/>
                </a:lnTo>
                <a:lnTo>
                  <a:pt x="2612732" y="1259647"/>
                </a:lnTo>
                <a:lnTo>
                  <a:pt x="2628586" y="1262611"/>
                </a:lnTo>
                <a:lnTo>
                  <a:pt x="2647611" y="1259647"/>
                </a:lnTo>
                <a:lnTo>
                  <a:pt x="2657123" y="1268539"/>
                </a:lnTo>
                <a:lnTo>
                  <a:pt x="2660294" y="1292250"/>
                </a:lnTo>
                <a:lnTo>
                  <a:pt x="2644440" y="1312997"/>
                </a:lnTo>
                <a:lnTo>
                  <a:pt x="2657123" y="1333744"/>
                </a:lnTo>
                <a:lnTo>
                  <a:pt x="2660294" y="1360419"/>
                </a:lnTo>
                <a:lnTo>
                  <a:pt x="2641269" y="1366346"/>
                </a:lnTo>
                <a:lnTo>
                  <a:pt x="2625415" y="1375238"/>
                </a:lnTo>
                <a:lnTo>
                  <a:pt x="2625415" y="1381166"/>
                </a:lnTo>
                <a:lnTo>
                  <a:pt x="2660294" y="1381166"/>
                </a:lnTo>
                <a:lnTo>
                  <a:pt x="2676148" y="1360419"/>
                </a:lnTo>
                <a:lnTo>
                  <a:pt x="2685660" y="1369310"/>
                </a:lnTo>
                <a:lnTo>
                  <a:pt x="2701514" y="1375238"/>
                </a:lnTo>
                <a:lnTo>
                  <a:pt x="2711027" y="1348563"/>
                </a:lnTo>
                <a:lnTo>
                  <a:pt x="2692002" y="1330780"/>
                </a:lnTo>
                <a:lnTo>
                  <a:pt x="2688831" y="1324852"/>
                </a:lnTo>
                <a:lnTo>
                  <a:pt x="2685660" y="1318924"/>
                </a:lnTo>
                <a:lnTo>
                  <a:pt x="2685660" y="1286322"/>
                </a:lnTo>
                <a:lnTo>
                  <a:pt x="2685660" y="1256683"/>
                </a:lnTo>
                <a:lnTo>
                  <a:pt x="2688831" y="1247791"/>
                </a:lnTo>
                <a:lnTo>
                  <a:pt x="2698344" y="1250755"/>
                </a:lnTo>
                <a:lnTo>
                  <a:pt x="2711027" y="1241864"/>
                </a:lnTo>
                <a:lnTo>
                  <a:pt x="2726881" y="1238900"/>
                </a:lnTo>
                <a:lnTo>
                  <a:pt x="2723710" y="1230008"/>
                </a:lnTo>
                <a:lnTo>
                  <a:pt x="2720539" y="1227044"/>
                </a:lnTo>
                <a:lnTo>
                  <a:pt x="2714198" y="1224081"/>
                </a:lnTo>
                <a:lnTo>
                  <a:pt x="2714198" y="1218153"/>
                </a:lnTo>
                <a:lnTo>
                  <a:pt x="2720539" y="1215189"/>
                </a:lnTo>
                <a:lnTo>
                  <a:pt x="2723710" y="1215189"/>
                </a:lnTo>
                <a:lnTo>
                  <a:pt x="2733222" y="1215189"/>
                </a:lnTo>
                <a:lnTo>
                  <a:pt x="2742735" y="1218153"/>
                </a:lnTo>
                <a:lnTo>
                  <a:pt x="2745906" y="1221117"/>
                </a:lnTo>
                <a:lnTo>
                  <a:pt x="2745906" y="1224081"/>
                </a:lnTo>
                <a:lnTo>
                  <a:pt x="2758588" y="1221117"/>
                </a:lnTo>
                <a:lnTo>
                  <a:pt x="2768101" y="1209261"/>
                </a:lnTo>
                <a:lnTo>
                  <a:pt x="2755418" y="1197406"/>
                </a:lnTo>
                <a:lnTo>
                  <a:pt x="2764930" y="1185550"/>
                </a:lnTo>
                <a:lnTo>
                  <a:pt x="2774442" y="1182586"/>
                </a:lnTo>
                <a:lnTo>
                  <a:pt x="2780784" y="1194442"/>
                </a:lnTo>
                <a:lnTo>
                  <a:pt x="2799809" y="1200370"/>
                </a:lnTo>
                <a:lnTo>
                  <a:pt x="2822004" y="1203333"/>
                </a:lnTo>
                <a:lnTo>
                  <a:pt x="2841029" y="1221117"/>
                </a:lnTo>
                <a:lnTo>
                  <a:pt x="2837858" y="1244828"/>
                </a:lnTo>
                <a:lnTo>
                  <a:pt x="2837858" y="1259647"/>
                </a:lnTo>
                <a:lnTo>
                  <a:pt x="2837858" y="1271502"/>
                </a:lnTo>
                <a:lnTo>
                  <a:pt x="2841029" y="1277430"/>
                </a:lnTo>
                <a:lnTo>
                  <a:pt x="2837858" y="1307069"/>
                </a:lnTo>
                <a:lnTo>
                  <a:pt x="2822004" y="1333744"/>
                </a:lnTo>
                <a:lnTo>
                  <a:pt x="2866396" y="1324852"/>
                </a:lnTo>
                <a:lnTo>
                  <a:pt x="2866396" y="1289286"/>
                </a:lnTo>
                <a:lnTo>
                  <a:pt x="2863225" y="1265575"/>
                </a:lnTo>
                <a:lnTo>
                  <a:pt x="2869566" y="1244828"/>
                </a:lnTo>
                <a:lnTo>
                  <a:pt x="2869566" y="1215189"/>
                </a:lnTo>
                <a:lnTo>
                  <a:pt x="2875908" y="1179622"/>
                </a:lnTo>
                <a:lnTo>
                  <a:pt x="2869566" y="1179622"/>
                </a:lnTo>
                <a:lnTo>
                  <a:pt x="2866396" y="1176659"/>
                </a:lnTo>
                <a:lnTo>
                  <a:pt x="2866396" y="1138128"/>
                </a:lnTo>
                <a:lnTo>
                  <a:pt x="2869566" y="1096634"/>
                </a:lnTo>
                <a:lnTo>
                  <a:pt x="2869566" y="1084778"/>
                </a:lnTo>
                <a:lnTo>
                  <a:pt x="2879079" y="1078851"/>
                </a:lnTo>
                <a:lnTo>
                  <a:pt x="2869566" y="1064031"/>
                </a:lnTo>
                <a:lnTo>
                  <a:pt x="2869566" y="1052176"/>
                </a:lnTo>
                <a:lnTo>
                  <a:pt x="2863225" y="1049212"/>
                </a:lnTo>
                <a:close/>
                <a:moveTo>
                  <a:pt x="2993227" y="1034392"/>
                </a:moveTo>
                <a:lnTo>
                  <a:pt x="3009081" y="1040320"/>
                </a:lnTo>
                <a:lnTo>
                  <a:pt x="3009081" y="1058103"/>
                </a:lnTo>
                <a:lnTo>
                  <a:pt x="2999569" y="1061067"/>
                </a:lnTo>
                <a:lnTo>
                  <a:pt x="2996398" y="1058103"/>
                </a:lnTo>
                <a:lnTo>
                  <a:pt x="2993227" y="1049212"/>
                </a:lnTo>
                <a:close/>
                <a:moveTo>
                  <a:pt x="2435168" y="1010681"/>
                </a:moveTo>
                <a:lnTo>
                  <a:pt x="2400289" y="1019573"/>
                </a:lnTo>
                <a:lnTo>
                  <a:pt x="2371752" y="1034392"/>
                </a:lnTo>
                <a:lnTo>
                  <a:pt x="2378094" y="1034392"/>
                </a:lnTo>
                <a:lnTo>
                  <a:pt x="2384435" y="1040320"/>
                </a:lnTo>
                <a:lnTo>
                  <a:pt x="2416143" y="1031429"/>
                </a:lnTo>
                <a:close/>
                <a:moveTo>
                  <a:pt x="3066156" y="995862"/>
                </a:moveTo>
                <a:lnTo>
                  <a:pt x="3075668" y="1001790"/>
                </a:lnTo>
                <a:lnTo>
                  <a:pt x="3078838" y="1013645"/>
                </a:lnTo>
                <a:lnTo>
                  <a:pt x="3072497" y="1022537"/>
                </a:lnTo>
                <a:lnTo>
                  <a:pt x="3062984" y="1028465"/>
                </a:lnTo>
                <a:lnTo>
                  <a:pt x="3053472" y="1019573"/>
                </a:lnTo>
                <a:lnTo>
                  <a:pt x="3050302" y="1010681"/>
                </a:lnTo>
                <a:lnTo>
                  <a:pt x="3056643" y="998826"/>
                </a:lnTo>
                <a:close/>
                <a:moveTo>
                  <a:pt x="2511267" y="989934"/>
                </a:moveTo>
                <a:lnTo>
                  <a:pt x="2495413" y="992898"/>
                </a:lnTo>
                <a:lnTo>
                  <a:pt x="2504925" y="1001790"/>
                </a:lnTo>
                <a:lnTo>
                  <a:pt x="2517608" y="1001790"/>
                </a:lnTo>
                <a:close/>
                <a:moveTo>
                  <a:pt x="2355898" y="981043"/>
                </a:moveTo>
                <a:lnTo>
                  <a:pt x="2330532" y="989934"/>
                </a:lnTo>
                <a:lnTo>
                  <a:pt x="2336873" y="995862"/>
                </a:lnTo>
                <a:lnTo>
                  <a:pt x="2333702" y="1001790"/>
                </a:lnTo>
                <a:lnTo>
                  <a:pt x="2330532" y="1001790"/>
                </a:lnTo>
                <a:lnTo>
                  <a:pt x="2327361" y="1010681"/>
                </a:lnTo>
                <a:lnTo>
                  <a:pt x="2321020" y="1016609"/>
                </a:lnTo>
                <a:lnTo>
                  <a:pt x="2362240" y="1016609"/>
                </a:lnTo>
                <a:lnTo>
                  <a:pt x="2400289" y="1001790"/>
                </a:lnTo>
                <a:lnTo>
                  <a:pt x="2400289" y="995862"/>
                </a:lnTo>
                <a:lnTo>
                  <a:pt x="2400289" y="989934"/>
                </a:lnTo>
                <a:lnTo>
                  <a:pt x="2397118" y="989934"/>
                </a:lnTo>
                <a:lnTo>
                  <a:pt x="2393948" y="989934"/>
                </a:lnTo>
                <a:lnTo>
                  <a:pt x="2387606" y="995862"/>
                </a:lnTo>
                <a:lnTo>
                  <a:pt x="2381264" y="995862"/>
                </a:lnTo>
                <a:lnTo>
                  <a:pt x="2378094" y="989934"/>
                </a:lnTo>
                <a:lnTo>
                  <a:pt x="2381264" y="986970"/>
                </a:lnTo>
                <a:lnTo>
                  <a:pt x="2381264" y="981043"/>
                </a:lnTo>
                <a:close/>
                <a:moveTo>
                  <a:pt x="2606390" y="969187"/>
                </a:moveTo>
                <a:lnTo>
                  <a:pt x="2581024" y="975115"/>
                </a:lnTo>
                <a:lnTo>
                  <a:pt x="2555658" y="975115"/>
                </a:lnTo>
                <a:lnTo>
                  <a:pt x="2546146" y="989934"/>
                </a:lnTo>
                <a:lnTo>
                  <a:pt x="2539804" y="1001790"/>
                </a:lnTo>
                <a:lnTo>
                  <a:pt x="2568341" y="992898"/>
                </a:lnTo>
                <a:lnTo>
                  <a:pt x="2593708" y="986970"/>
                </a:lnTo>
                <a:lnTo>
                  <a:pt x="2600049" y="978079"/>
                </a:lnTo>
                <a:close/>
                <a:moveTo>
                  <a:pt x="2444680" y="966223"/>
                </a:moveTo>
                <a:lnTo>
                  <a:pt x="2428826" y="981043"/>
                </a:lnTo>
                <a:lnTo>
                  <a:pt x="2422485" y="981043"/>
                </a:lnTo>
                <a:lnTo>
                  <a:pt x="2419314" y="986970"/>
                </a:lnTo>
                <a:lnTo>
                  <a:pt x="2416143" y="986970"/>
                </a:lnTo>
                <a:lnTo>
                  <a:pt x="2409802" y="989934"/>
                </a:lnTo>
                <a:lnTo>
                  <a:pt x="2416143" y="995862"/>
                </a:lnTo>
                <a:lnTo>
                  <a:pt x="2419314" y="1001790"/>
                </a:lnTo>
                <a:lnTo>
                  <a:pt x="2444680" y="992898"/>
                </a:lnTo>
                <a:lnTo>
                  <a:pt x="2473217" y="986970"/>
                </a:lnTo>
                <a:lnTo>
                  <a:pt x="2482730" y="978079"/>
                </a:lnTo>
                <a:lnTo>
                  <a:pt x="2489071" y="972151"/>
                </a:lnTo>
                <a:lnTo>
                  <a:pt x="2479559" y="972151"/>
                </a:lnTo>
                <a:lnTo>
                  <a:pt x="2466876" y="972151"/>
                </a:lnTo>
                <a:close/>
                <a:moveTo>
                  <a:pt x="3040789" y="939548"/>
                </a:moveTo>
                <a:lnTo>
                  <a:pt x="3056643" y="951404"/>
                </a:lnTo>
                <a:lnTo>
                  <a:pt x="3062984" y="960296"/>
                </a:lnTo>
                <a:lnTo>
                  <a:pt x="3059814" y="969187"/>
                </a:lnTo>
                <a:lnTo>
                  <a:pt x="3053472" y="972151"/>
                </a:lnTo>
                <a:lnTo>
                  <a:pt x="3037618" y="960296"/>
                </a:lnTo>
                <a:lnTo>
                  <a:pt x="3031277" y="948440"/>
                </a:lnTo>
                <a:lnTo>
                  <a:pt x="3034448" y="945476"/>
                </a:lnTo>
                <a:close/>
                <a:moveTo>
                  <a:pt x="2714198" y="895090"/>
                </a:moveTo>
                <a:lnTo>
                  <a:pt x="2692002" y="898054"/>
                </a:lnTo>
                <a:lnTo>
                  <a:pt x="2692002" y="909910"/>
                </a:lnTo>
                <a:lnTo>
                  <a:pt x="2682490" y="912874"/>
                </a:lnTo>
                <a:lnTo>
                  <a:pt x="2676148" y="918801"/>
                </a:lnTo>
                <a:lnTo>
                  <a:pt x="2663465" y="924729"/>
                </a:lnTo>
                <a:lnTo>
                  <a:pt x="2682490" y="930657"/>
                </a:lnTo>
                <a:lnTo>
                  <a:pt x="2698344" y="930657"/>
                </a:lnTo>
                <a:lnTo>
                  <a:pt x="2701514" y="918801"/>
                </a:lnTo>
                <a:lnTo>
                  <a:pt x="2714198" y="918801"/>
                </a:lnTo>
                <a:lnTo>
                  <a:pt x="2730052" y="918801"/>
                </a:lnTo>
                <a:lnTo>
                  <a:pt x="2742735" y="912874"/>
                </a:lnTo>
                <a:lnTo>
                  <a:pt x="2742735" y="906946"/>
                </a:lnTo>
                <a:close/>
                <a:moveTo>
                  <a:pt x="2777613" y="892126"/>
                </a:moveTo>
                <a:lnTo>
                  <a:pt x="2768101" y="895090"/>
                </a:lnTo>
                <a:lnTo>
                  <a:pt x="2758588" y="903982"/>
                </a:lnTo>
                <a:lnTo>
                  <a:pt x="2764930" y="909910"/>
                </a:lnTo>
                <a:lnTo>
                  <a:pt x="2771272" y="909910"/>
                </a:lnTo>
                <a:lnTo>
                  <a:pt x="2780784" y="906946"/>
                </a:lnTo>
                <a:lnTo>
                  <a:pt x="2790296" y="895090"/>
                </a:lnTo>
                <a:lnTo>
                  <a:pt x="2787126" y="892126"/>
                </a:lnTo>
                <a:close/>
                <a:moveTo>
                  <a:pt x="1851742" y="892126"/>
                </a:moveTo>
                <a:lnTo>
                  <a:pt x="1854913" y="892126"/>
                </a:lnTo>
                <a:lnTo>
                  <a:pt x="1861255" y="895090"/>
                </a:lnTo>
                <a:lnTo>
                  <a:pt x="1867596" y="903982"/>
                </a:lnTo>
                <a:lnTo>
                  <a:pt x="1870767" y="918801"/>
                </a:lnTo>
                <a:lnTo>
                  <a:pt x="1877109" y="936585"/>
                </a:lnTo>
                <a:lnTo>
                  <a:pt x="1867596" y="933621"/>
                </a:lnTo>
                <a:lnTo>
                  <a:pt x="1858084" y="933621"/>
                </a:lnTo>
                <a:lnTo>
                  <a:pt x="1835888" y="915837"/>
                </a:lnTo>
                <a:lnTo>
                  <a:pt x="1851742" y="895090"/>
                </a:lnTo>
                <a:close/>
                <a:moveTo>
                  <a:pt x="1937354" y="874343"/>
                </a:moveTo>
                <a:lnTo>
                  <a:pt x="1943695" y="874343"/>
                </a:lnTo>
                <a:lnTo>
                  <a:pt x="1959549" y="886199"/>
                </a:lnTo>
                <a:lnTo>
                  <a:pt x="1975403" y="895090"/>
                </a:lnTo>
                <a:lnTo>
                  <a:pt x="1959549" y="903982"/>
                </a:lnTo>
                <a:lnTo>
                  <a:pt x="1950037" y="924729"/>
                </a:lnTo>
                <a:lnTo>
                  <a:pt x="1937354" y="903982"/>
                </a:lnTo>
                <a:lnTo>
                  <a:pt x="1934183" y="883235"/>
                </a:lnTo>
                <a:close/>
                <a:moveTo>
                  <a:pt x="2755418" y="871379"/>
                </a:moveTo>
                <a:lnTo>
                  <a:pt x="2764930" y="883235"/>
                </a:lnTo>
                <a:lnTo>
                  <a:pt x="2774442" y="883235"/>
                </a:lnTo>
                <a:lnTo>
                  <a:pt x="2787126" y="883235"/>
                </a:lnTo>
                <a:lnTo>
                  <a:pt x="2793467" y="889163"/>
                </a:lnTo>
                <a:lnTo>
                  <a:pt x="2812492" y="898054"/>
                </a:lnTo>
                <a:lnTo>
                  <a:pt x="2831517" y="895090"/>
                </a:lnTo>
                <a:lnTo>
                  <a:pt x="2831517" y="889163"/>
                </a:lnTo>
                <a:lnTo>
                  <a:pt x="2825175" y="886199"/>
                </a:lnTo>
                <a:lnTo>
                  <a:pt x="2793467" y="871379"/>
                </a:lnTo>
                <a:close/>
                <a:moveTo>
                  <a:pt x="2568341" y="871379"/>
                </a:moveTo>
                <a:lnTo>
                  <a:pt x="2549316" y="874343"/>
                </a:lnTo>
                <a:lnTo>
                  <a:pt x="2527121" y="877307"/>
                </a:lnTo>
                <a:lnTo>
                  <a:pt x="2517608" y="877307"/>
                </a:lnTo>
                <a:lnTo>
                  <a:pt x="2514438" y="889163"/>
                </a:lnTo>
                <a:lnTo>
                  <a:pt x="2517608" y="895090"/>
                </a:lnTo>
                <a:lnTo>
                  <a:pt x="2530292" y="895090"/>
                </a:lnTo>
                <a:lnTo>
                  <a:pt x="2552487" y="886199"/>
                </a:lnTo>
                <a:close/>
                <a:moveTo>
                  <a:pt x="2993227" y="868415"/>
                </a:moveTo>
                <a:lnTo>
                  <a:pt x="2971032" y="877307"/>
                </a:lnTo>
                <a:lnTo>
                  <a:pt x="2945665" y="886199"/>
                </a:lnTo>
                <a:lnTo>
                  <a:pt x="2961519" y="895090"/>
                </a:lnTo>
                <a:lnTo>
                  <a:pt x="2971032" y="895090"/>
                </a:lnTo>
                <a:lnTo>
                  <a:pt x="2986886" y="889163"/>
                </a:lnTo>
                <a:lnTo>
                  <a:pt x="2999569" y="889163"/>
                </a:lnTo>
                <a:lnTo>
                  <a:pt x="3005910" y="877307"/>
                </a:lnTo>
                <a:close/>
                <a:moveTo>
                  <a:pt x="2508096" y="853596"/>
                </a:moveTo>
                <a:lnTo>
                  <a:pt x="2463705" y="874343"/>
                </a:lnTo>
                <a:lnTo>
                  <a:pt x="2435168" y="903982"/>
                </a:lnTo>
                <a:lnTo>
                  <a:pt x="2422485" y="930657"/>
                </a:lnTo>
                <a:lnTo>
                  <a:pt x="2406631" y="951404"/>
                </a:lnTo>
                <a:lnTo>
                  <a:pt x="2409802" y="960296"/>
                </a:lnTo>
                <a:lnTo>
                  <a:pt x="2416143" y="972151"/>
                </a:lnTo>
                <a:lnTo>
                  <a:pt x="2425656" y="960296"/>
                </a:lnTo>
                <a:lnTo>
                  <a:pt x="2425656" y="951404"/>
                </a:lnTo>
                <a:lnTo>
                  <a:pt x="2428826" y="933621"/>
                </a:lnTo>
                <a:lnTo>
                  <a:pt x="2447851" y="927693"/>
                </a:lnTo>
                <a:lnTo>
                  <a:pt x="2447851" y="912874"/>
                </a:lnTo>
                <a:lnTo>
                  <a:pt x="2460534" y="906946"/>
                </a:lnTo>
                <a:lnTo>
                  <a:pt x="2470046" y="909910"/>
                </a:lnTo>
                <a:lnTo>
                  <a:pt x="2473217" y="915837"/>
                </a:lnTo>
                <a:lnTo>
                  <a:pt x="2482730" y="924729"/>
                </a:lnTo>
                <a:lnTo>
                  <a:pt x="2492242" y="927693"/>
                </a:lnTo>
                <a:lnTo>
                  <a:pt x="2501754" y="927693"/>
                </a:lnTo>
                <a:lnTo>
                  <a:pt x="2504925" y="930657"/>
                </a:lnTo>
                <a:lnTo>
                  <a:pt x="2504925" y="933621"/>
                </a:lnTo>
                <a:lnTo>
                  <a:pt x="2495413" y="936585"/>
                </a:lnTo>
                <a:lnTo>
                  <a:pt x="2501754" y="945476"/>
                </a:lnTo>
                <a:lnTo>
                  <a:pt x="2504925" y="951404"/>
                </a:lnTo>
                <a:lnTo>
                  <a:pt x="2514438" y="954368"/>
                </a:lnTo>
                <a:lnTo>
                  <a:pt x="2511267" y="966223"/>
                </a:lnTo>
                <a:lnTo>
                  <a:pt x="2501754" y="969187"/>
                </a:lnTo>
                <a:lnTo>
                  <a:pt x="2504925" y="975115"/>
                </a:lnTo>
                <a:lnTo>
                  <a:pt x="2514438" y="978079"/>
                </a:lnTo>
                <a:lnTo>
                  <a:pt x="2523950" y="972151"/>
                </a:lnTo>
                <a:lnTo>
                  <a:pt x="2536633" y="957332"/>
                </a:lnTo>
                <a:lnTo>
                  <a:pt x="2549316" y="972151"/>
                </a:lnTo>
                <a:lnTo>
                  <a:pt x="2571512" y="957332"/>
                </a:lnTo>
                <a:lnTo>
                  <a:pt x="2596878" y="954368"/>
                </a:lnTo>
                <a:lnTo>
                  <a:pt x="2603220" y="954368"/>
                </a:lnTo>
                <a:lnTo>
                  <a:pt x="2606390" y="951404"/>
                </a:lnTo>
                <a:lnTo>
                  <a:pt x="2622244" y="936585"/>
                </a:lnTo>
                <a:lnTo>
                  <a:pt x="2644440" y="945476"/>
                </a:lnTo>
                <a:lnTo>
                  <a:pt x="2647611" y="939548"/>
                </a:lnTo>
                <a:lnTo>
                  <a:pt x="2653952" y="939548"/>
                </a:lnTo>
                <a:lnTo>
                  <a:pt x="2657123" y="936585"/>
                </a:lnTo>
                <a:lnTo>
                  <a:pt x="2660294" y="936585"/>
                </a:lnTo>
                <a:lnTo>
                  <a:pt x="2660294" y="930657"/>
                </a:lnTo>
                <a:lnTo>
                  <a:pt x="2660294" y="924729"/>
                </a:lnTo>
                <a:lnTo>
                  <a:pt x="2653952" y="924729"/>
                </a:lnTo>
                <a:lnTo>
                  <a:pt x="2644440" y="924729"/>
                </a:lnTo>
                <a:lnTo>
                  <a:pt x="2615903" y="912874"/>
                </a:lnTo>
                <a:lnTo>
                  <a:pt x="2584195" y="918801"/>
                </a:lnTo>
                <a:lnTo>
                  <a:pt x="2584195" y="939548"/>
                </a:lnTo>
                <a:lnTo>
                  <a:pt x="2558829" y="948440"/>
                </a:lnTo>
                <a:lnTo>
                  <a:pt x="2555658" y="948440"/>
                </a:lnTo>
                <a:lnTo>
                  <a:pt x="2555658" y="945476"/>
                </a:lnTo>
                <a:lnTo>
                  <a:pt x="2527121" y="936585"/>
                </a:lnTo>
                <a:lnTo>
                  <a:pt x="2514438" y="912874"/>
                </a:lnTo>
                <a:lnTo>
                  <a:pt x="2511267" y="912874"/>
                </a:lnTo>
                <a:lnTo>
                  <a:pt x="2495413" y="903982"/>
                </a:lnTo>
                <a:lnTo>
                  <a:pt x="2492242" y="889163"/>
                </a:lnTo>
                <a:lnTo>
                  <a:pt x="2489071" y="871379"/>
                </a:lnTo>
                <a:lnTo>
                  <a:pt x="2501754" y="865452"/>
                </a:lnTo>
                <a:lnTo>
                  <a:pt x="2504925" y="862488"/>
                </a:lnTo>
                <a:close/>
                <a:moveTo>
                  <a:pt x="1880280" y="847668"/>
                </a:moveTo>
                <a:lnTo>
                  <a:pt x="1896134" y="847668"/>
                </a:lnTo>
                <a:lnTo>
                  <a:pt x="1911987" y="853596"/>
                </a:lnTo>
                <a:lnTo>
                  <a:pt x="1915158" y="865452"/>
                </a:lnTo>
                <a:lnTo>
                  <a:pt x="1911987" y="877307"/>
                </a:lnTo>
                <a:lnTo>
                  <a:pt x="1911987" y="906946"/>
                </a:lnTo>
                <a:lnTo>
                  <a:pt x="1934183" y="930657"/>
                </a:lnTo>
                <a:lnTo>
                  <a:pt x="1937354" y="933621"/>
                </a:lnTo>
                <a:lnTo>
                  <a:pt x="1934183" y="936585"/>
                </a:lnTo>
                <a:lnTo>
                  <a:pt x="1921500" y="951404"/>
                </a:lnTo>
                <a:lnTo>
                  <a:pt x="1911987" y="966223"/>
                </a:lnTo>
                <a:lnTo>
                  <a:pt x="1896134" y="992898"/>
                </a:lnTo>
                <a:lnTo>
                  <a:pt x="1899304" y="1019573"/>
                </a:lnTo>
                <a:lnTo>
                  <a:pt x="1902475" y="1031429"/>
                </a:lnTo>
                <a:lnTo>
                  <a:pt x="1896134" y="1034392"/>
                </a:lnTo>
                <a:lnTo>
                  <a:pt x="1883450" y="1037356"/>
                </a:lnTo>
                <a:lnTo>
                  <a:pt x="1873938" y="1037356"/>
                </a:lnTo>
                <a:lnTo>
                  <a:pt x="1873938" y="1031429"/>
                </a:lnTo>
                <a:lnTo>
                  <a:pt x="1877109" y="1019573"/>
                </a:lnTo>
                <a:lnTo>
                  <a:pt x="1889792" y="978079"/>
                </a:lnTo>
                <a:lnTo>
                  <a:pt x="1877109" y="936585"/>
                </a:lnTo>
                <a:lnTo>
                  <a:pt x="1896134" y="909910"/>
                </a:lnTo>
                <a:lnTo>
                  <a:pt x="1899304" y="877307"/>
                </a:lnTo>
                <a:lnTo>
                  <a:pt x="1896134" y="871379"/>
                </a:lnTo>
                <a:lnTo>
                  <a:pt x="1883450" y="874343"/>
                </a:lnTo>
                <a:lnTo>
                  <a:pt x="1877109" y="877307"/>
                </a:lnTo>
                <a:lnTo>
                  <a:pt x="1867596" y="874343"/>
                </a:lnTo>
                <a:lnTo>
                  <a:pt x="1861255" y="871379"/>
                </a:lnTo>
                <a:lnTo>
                  <a:pt x="1867596" y="868415"/>
                </a:lnTo>
                <a:lnTo>
                  <a:pt x="1873938" y="853596"/>
                </a:lnTo>
                <a:close/>
                <a:moveTo>
                  <a:pt x="2711027" y="806174"/>
                </a:moveTo>
                <a:lnTo>
                  <a:pt x="2707856" y="812102"/>
                </a:lnTo>
                <a:lnTo>
                  <a:pt x="2698344" y="829885"/>
                </a:lnTo>
                <a:lnTo>
                  <a:pt x="2682490" y="847668"/>
                </a:lnTo>
                <a:lnTo>
                  <a:pt x="2676148" y="868415"/>
                </a:lnTo>
                <a:lnTo>
                  <a:pt x="2660294" y="883235"/>
                </a:lnTo>
                <a:lnTo>
                  <a:pt x="2663465" y="886199"/>
                </a:lnTo>
                <a:lnTo>
                  <a:pt x="2663465" y="892126"/>
                </a:lnTo>
                <a:lnTo>
                  <a:pt x="2666636" y="892126"/>
                </a:lnTo>
                <a:lnTo>
                  <a:pt x="2669806" y="895090"/>
                </a:lnTo>
                <a:lnTo>
                  <a:pt x="2669806" y="898054"/>
                </a:lnTo>
                <a:lnTo>
                  <a:pt x="2676148" y="903982"/>
                </a:lnTo>
                <a:lnTo>
                  <a:pt x="2682490" y="871379"/>
                </a:lnTo>
                <a:lnTo>
                  <a:pt x="2704685" y="850632"/>
                </a:lnTo>
                <a:lnTo>
                  <a:pt x="2707856" y="844704"/>
                </a:lnTo>
                <a:lnTo>
                  <a:pt x="2711027" y="835813"/>
                </a:lnTo>
                <a:lnTo>
                  <a:pt x="2723710" y="844704"/>
                </a:lnTo>
                <a:lnTo>
                  <a:pt x="2730052" y="853596"/>
                </a:lnTo>
                <a:lnTo>
                  <a:pt x="2733222" y="856560"/>
                </a:lnTo>
                <a:lnTo>
                  <a:pt x="2736393" y="862488"/>
                </a:lnTo>
                <a:lnTo>
                  <a:pt x="2742735" y="862488"/>
                </a:lnTo>
                <a:lnTo>
                  <a:pt x="2745906" y="862488"/>
                </a:lnTo>
                <a:lnTo>
                  <a:pt x="2768101" y="856560"/>
                </a:lnTo>
                <a:lnTo>
                  <a:pt x="2790296" y="847668"/>
                </a:lnTo>
                <a:lnTo>
                  <a:pt x="2764930" y="847668"/>
                </a:lnTo>
                <a:lnTo>
                  <a:pt x="2749076" y="832849"/>
                </a:lnTo>
                <a:lnTo>
                  <a:pt x="2733222" y="823957"/>
                </a:lnTo>
                <a:lnTo>
                  <a:pt x="2720539" y="809138"/>
                </a:lnTo>
                <a:close/>
                <a:moveTo>
                  <a:pt x="2742735" y="800246"/>
                </a:moveTo>
                <a:lnTo>
                  <a:pt x="2736393" y="803210"/>
                </a:lnTo>
                <a:lnTo>
                  <a:pt x="2736393" y="806174"/>
                </a:lnTo>
                <a:lnTo>
                  <a:pt x="2742735" y="803210"/>
                </a:lnTo>
                <a:lnTo>
                  <a:pt x="2745906" y="803210"/>
                </a:lnTo>
                <a:close/>
                <a:moveTo>
                  <a:pt x="2847371" y="791355"/>
                </a:moveTo>
                <a:lnTo>
                  <a:pt x="2847371" y="803210"/>
                </a:lnTo>
                <a:lnTo>
                  <a:pt x="2834688" y="809138"/>
                </a:lnTo>
                <a:lnTo>
                  <a:pt x="2841029" y="800246"/>
                </a:lnTo>
                <a:close/>
                <a:moveTo>
                  <a:pt x="2387606" y="791355"/>
                </a:moveTo>
                <a:lnTo>
                  <a:pt x="2378094" y="806174"/>
                </a:lnTo>
                <a:lnTo>
                  <a:pt x="2359069" y="826921"/>
                </a:lnTo>
                <a:lnTo>
                  <a:pt x="2352727" y="850632"/>
                </a:lnTo>
                <a:lnTo>
                  <a:pt x="2343215" y="853596"/>
                </a:lnTo>
                <a:lnTo>
                  <a:pt x="2340044" y="862488"/>
                </a:lnTo>
                <a:lnTo>
                  <a:pt x="2343215" y="865452"/>
                </a:lnTo>
                <a:lnTo>
                  <a:pt x="2349556" y="865452"/>
                </a:lnTo>
                <a:lnTo>
                  <a:pt x="2352727" y="862488"/>
                </a:lnTo>
                <a:lnTo>
                  <a:pt x="2352727" y="850632"/>
                </a:lnTo>
                <a:lnTo>
                  <a:pt x="2365410" y="835813"/>
                </a:lnTo>
                <a:lnTo>
                  <a:pt x="2381264" y="826921"/>
                </a:lnTo>
                <a:lnTo>
                  <a:pt x="2384435" y="820993"/>
                </a:lnTo>
                <a:lnTo>
                  <a:pt x="2393948" y="820993"/>
                </a:lnTo>
                <a:lnTo>
                  <a:pt x="2409802" y="832849"/>
                </a:lnTo>
                <a:lnTo>
                  <a:pt x="2425656" y="847668"/>
                </a:lnTo>
                <a:lnTo>
                  <a:pt x="2435168" y="832849"/>
                </a:lnTo>
                <a:lnTo>
                  <a:pt x="2428826" y="823957"/>
                </a:lnTo>
                <a:lnTo>
                  <a:pt x="2422485" y="809138"/>
                </a:lnTo>
                <a:lnTo>
                  <a:pt x="2416143" y="800246"/>
                </a:lnTo>
                <a:lnTo>
                  <a:pt x="2416143" y="794319"/>
                </a:lnTo>
                <a:lnTo>
                  <a:pt x="2406631" y="791355"/>
                </a:lnTo>
                <a:close/>
                <a:moveTo>
                  <a:pt x="2628586" y="720222"/>
                </a:moveTo>
                <a:lnTo>
                  <a:pt x="2619074" y="743933"/>
                </a:lnTo>
                <a:lnTo>
                  <a:pt x="2600049" y="764680"/>
                </a:lnTo>
                <a:lnTo>
                  <a:pt x="2596878" y="767644"/>
                </a:lnTo>
                <a:lnTo>
                  <a:pt x="2596878" y="773571"/>
                </a:lnTo>
                <a:lnTo>
                  <a:pt x="2603220" y="779499"/>
                </a:lnTo>
                <a:lnTo>
                  <a:pt x="2606390" y="779499"/>
                </a:lnTo>
                <a:lnTo>
                  <a:pt x="2619074" y="773571"/>
                </a:lnTo>
                <a:lnTo>
                  <a:pt x="2625415" y="773571"/>
                </a:lnTo>
                <a:lnTo>
                  <a:pt x="2625415" y="764680"/>
                </a:lnTo>
                <a:lnTo>
                  <a:pt x="2638098" y="758752"/>
                </a:lnTo>
                <a:lnTo>
                  <a:pt x="2647611" y="761716"/>
                </a:lnTo>
                <a:lnTo>
                  <a:pt x="2657123" y="770608"/>
                </a:lnTo>
                <a:lnTo>
                  <a:pt x="2676148" y="767644"/>
                </a:lnTo>
                <a:lnTo>
                  <a:pt x="2692002" y="782463"/>
                </a:lnTo>
                <a:lnTo>
                  <a:pt x="2663465" y="743933"/>
                </a:lnTo>
                <a:close/>
                <a:moveTo>
                  <a:pt x="2736393" y="669836"/>
                </a:moveTo>
                <a:lnTo>
                  <a:pt x="2736393" y="678727"/>
                </a:lnTo>
                <a:lnTo>
                  <a:pt x="2730052" y="678727"/>
                </a:lnTo>
                <a:lnTo>
                  <a:pt x="2733222" y="675764"/>
                </a:lnTo>
                <a:close/>
                <a:moveTo>
                  <a:pt x="2920299" y="619450"/>
                </a:moveTo>
                <a:lnTo>
                  <a:pt x="2923470" y="619450"/>
                </a:lnTo>
                <a:lnTo>
                  <a:pt x="2929811" y="622414"/>
                </a:lnTo>
                <a:lnTo>
                  <a:pt x="2932982" y="625378"/>
                </a:lnTo>
                <a:lnTo>
                  <a:pt x="2932982" y="643161"/>
                </a:lnTo>
                <a:lnTo>
                  <a:pt x="2929811" y="663908"/>
                </a:lnTo>
                <a:lnTo>
                  <a:pt x="2920299" y="655016"/>
                </a:lnTo>
                <a:lnTo>
                  <a:pt x="2904445" y="649089"/>
                </a:lnTo>
                <a:lnTo>
                  <a:pt x="2901274" y="646125"/>
                </a:lnTo>
                <a:lnTo>
                  <a:pt x="2904445" y="640197"/>
                </a:lnTo>
                <a:lnTo>
                  <a:pt x="2910786" y="634269"/>
                </a:lnTo>
                <a:lnTo>
                  <a:pt x="2917128" y="625378"/>
                </a:lnTo>
                <a:close/>
                <a:moveTo>
                  <a:pt x="2562000" y="619450"/>
                </a:moveTo>
                <a:lnTo>
                  <a:pt x="2549316" y="634269"/>
                </a:lnTo>
                <a:lnTo>
                  <a:pt x="2546146" y="637233"/>
                </a:lnTo>
                <a:lnTo>
                  <a:pt x="2536633" y="637233"/>
                </a:lnTo>
                <a:lnTo>
                  <a:pt x="2517608" y="663908"/>
                </a:lnTo>
                <a:lnTo>
                  <a:pt x="2514438" y="696511"/>
                </a:lnTo>
                <a:lnTo>
                  <a:pt x="2523950" y="681691"/>
                </a:lnTo>
                <a:lnTo>
                  <a:pt x="2533462" y="669836"/>
                </a:lnTo>
                <a:lnTo>
                  <a:pt x="2536633" y="666872"/>
                </a:lnTo>
                <a:lnTo>
                  <a:pt x="2546146" y="666872"/>
                </a:lnTo>
                <a:lnTo>
                  <a:pt x="2546146" y="660944"/>
                </a:lnTo>
                <a:lnTo>
                  <a:pt x="2549316" y="655016"/>
                </a:lnTo>
                <a:lnTo>
                  <a:pt x="2555658" y="643161"/>
                </a:lnTo>
                <a:lnTo>
                  <a:pt x="2571512" y="649089"/>
                </a:lnTo>
                <a:lnTo>
                  <a:pt x="2577854" y="657980"/>
                </a:lnTo>
                <a:lnTo>
                  <a:pt x="2584195" y="663908"/>
                </a:lnTo>
                <a:lnTo>
                  <a:pt x="2593708" y="643161"/>
                </a:lnTo>
                <a:lnTo>
                  <a:pt x="2574683" y="634269"/>
                </a:lnTo>
                <a:close/>
                <a:moveTo>
                  <a:pt x="3009081" y="613522"/>
                </a:moveTo>
                <a:lnTo>
                  <a:pt x="3012252" y="613522"/>
                </a:lnTo>
                <a:lnTo>
                  <a:pt x="3021764" y="625378"/>
                </a:lnTo>
                <a:lnTo>
                  <a:pt x="3040789" y="625378"/>
                </a:lnTo>
                <a:lnTo>
                  <a:pt x="3028106" y="640197"/>
                </a:lnTo>
                <a:lnTo>
                  <a:pt x="3021764" y="660944"/>
                </a:lnTo>
                <a:lnTo>
                  <a:pt x="3009081" y="637233"/>
                </a:lnTo>
                <a:lnTo>
                  <a:pt x="3005910" y="616486"/>
                </a:lnTo>
                <a:close/>
                <a:moveTo>
                  <a:pt x="2948836" y="551281"/>
                </a:moveTo>
                <a:lnTo>
                  <a:pt x="2955178" y="560172"/>
                </a:lnTo>
                <a:lnTo>
                  <a:pt x="2971032" y="560172"/>
                </a:lnTo>
                <a:lnTo>
                  <a:pt x="2974202" y="566100"/>
                </a:lnTo>
                <a:lnTo>
                  <a:pt x="2983715" y="563136"/>
                </a:lnTo>
                <a:lnTo>
                  <a:pt x="2974202" y="604631"/>
                </a:lnTo>
                <a:lnTo>
                  <a:pt x="2974202" y="643161"/>
                </a:lnTo>
                <a:lnTo>
                  <a:pt x="2986886" y="663908"/>
                </a:lnTo>
                <a:lnTo>
                  <a:pt x="3009081" y="675764"/>
                </a:lnTo>
                <a:lnTo>
                  <a:pt x="2977373" y="705402"/>
                </a:lnTo>
                <a:lnTo>
                  <a:pt x="2971032" y="743933"/>
                </a:lnTo>
                <a:lnTo>
                  <a:pt x="2964690" y="711330"/>
                </a:lnTo>
                <a:lnTo>
                  <a:pt x="2952007" y="684655"/>
                </a:lnTo>
                <a:lnTo>
                  <a:pt x="2952007" y="675764"/>
                </a:lnTo>
                <a:lnTo>
                  <a:pt x="2961519" y="663908"/>
                </a:lnTo>
                <a:lnTo>
                  <a:pt x="2961519" y="657980"/>
                </a:lnTo>
                <a:lnTo>
                  <a:pt x="2964690" y="649089"/>
                </a:lnTo>
                <a:lnTo>
                  <a:pt x="2967861" y="628342"/>
                </a:lnTo>
                <a:lnTo>
                  <a:pt x="2964690" y="613522"/>
                </a:lnTo>
                <a:lnTo>
                  <a:pt x="2948836" y="607595"/>
                </a:lnTo>
                <a:lnTo>
                  <a:pt x="2929811" y="604631"/>
                </a:lnTo>
                <a:lnTo>
                  <a:pt x="2942494" y="586847"/>
                </a:lnTo>
                <a:lnTo>
                  <a:pt x="2939324" y="563136"/>
                </a:lnTo>
                <a:lnTo>
                  <a:pt x="2942494" y="557209"/>
                </a:lnTo>
                <a:close/>
                <a:moveTo>
                  <a:pt x="2961519" y="533498"/>
                </a:moveTo>
                <a:lnTo>
                  <a:pt x="2971032" y="536462"/>
                </a:lnTo>
                <a:lnTo>
                  <a:pt x="2974202" y="545353"/>
                </a:lnTo>
                <a:lnTo>
                  <a:pt x="2983715" y="551281"/>
                </a:lnTo>
                <a:lnTo>
                  <a:pt x="2993227" y="551281"/>
                </a:lnTo>
                <a:lnTo>
                  <a:pt x="2990056" y="557209"/>
                </a:lnTo>
                <a:lnTo>
                  <a:pt x="2983715" y="563136"/>
                </a:lnTo>
                <a:lnTo>
                  <a:pt x="2977373" y="557209"/>
                </a:lnTo>
                <a:lnTo>
                  <a:pt x="2971032" y="560172"/>
                </a:lnTo>
                <a:lnTo>
                  <a:pt x="2967861" y="545353"/>
                </a:lnTo>
                <a:lnTo>
                  <a:pt x="2948836" y="551281"/>
                </a:lnTo>
                <a:lnTo>
                  <a:pt x="2952007" y="539425"/>
                </a:lnTo>
                <a:close/>
                <a:moveTo>
                  <a:pt x="2577854" y="459401"/>
                </a:moveTo>
                <a:lnTo>
                  <a:pt x="2568341" y="471256"/>
                </a:lnTo>
                <a:lnTo>
                  <a:pt x="2568341" y="480148"/>
                </a:lnTo>
                <a:lnTo>
                  <a:pt x="2577854" y="483112"/>
                </a:lnTo>
                <a:lnTo>
                  <a:pt x="2581024" y="477184"/>
                </a:lnTo>
                <a:lnTo>
                  <a:pt x="2590537" y="474220"/>
                </a:lnTo>
                <a:lnTo>
                  <a:pt x="2596878" y="477184"/>
                </a:lnTo>
                <a:lnTo>
                  <a:pt x="2600049" y="471256"/>
                </a:lnTo>
                <a:lnTo>
                  <a:pt x="2600049" y="462365"/>
                </a:lnTo>
                <a:lnTo>
                  <a:pt x="2593708" y="459401"/>
                </a:lnTo>
                <a:close/>
                <a:moveTo>
                  <a:pt x="2676148" y="358629"/>
                </a:moveTo>
                <a:lnTo>
                  <a:pt x="2663465" y="364557"/>
                </a:lnTo>
                <a:lnTo>
                  <a:pt x="2653952" y="364557"/>
                </a:lnTo>
                <a:lnTo>
                  <a:pt x="2647611" y="364557"/>
                </a:lnTo>
                <a:lnTo>
                  <a:pt x="2663465" y="376412"/>
                </a:lnTo>
                <a:lnTo>
                  <a:pt x="2682490" y="370484"/>
                </a:lnTo>
                <a:lnTo>
                  <a:pt x="2682490" y="364557"/>
                </a:lnTo>
                <a:close/>
                <a:moveTo>
                  <a:pt x="2707856" y="337882"/>
                </a:moveTo>
                <a:lnTo>
                  <a:pt x="2707856" y="343810"/>
                </a:lnTo>
                <a:lnTo>
                  <a:pt x="2707856" y="346774"/>
                </a:lnTo>
                <a:lnTo>
                  <a:pt x="2711027" y="343810"/>
                </a:lnTo>
                <a:lnTo>
                  <a:pt x="2714198" y="343810"/>
                </a:lnTo>
                <a:lnTo>
                  <a:pt x="2711027" y="337882"/>
                </a:lnTo>
                <a:close/>
                <a:moveTo>
                  <a:pt x="2647611" y="328990"/>
                </a:moveTo>
                <a:lnTo>
                  <a:pt x="2653952" y="343810"/>
                </a:lnTo>
                <a:lnTo>
                  <a:pt x="2653952" y="337882"/>
                </a:lnTo>
                <a:close/>
                <a:moveTo>
                  <a:pt x="2711027" y="305279"/>
                </a:moveTo>
                <a:lnTo>
                  <a:pt x="2711027" y="308243"/>
                </a:lnTo>
                <a:lnTo>
                  <a:pt x="2707856" y="308243"/>
                </a:lnTo>
                <a:close/>
                <a:moveTo>
                  <a:pt x="2555658" y="305279"/>
                </a:moveTo>
                <a:lnTo>
                  <a:pt x="2549316" y="308243"/>
                </a:lnTo>
                <a:lnTo>
                  <a:pt x="2549316" y="314171"/>
                </a:lnTo>
                <a:lnTo>
                  <a:pt x="2549316" y="323063"/>
                </a:lnTo>
                <a:lnTo>
                  <a:pt x="2558829" y="331954"/>
                </a:lnTo>
                <a:lnTo>
                  <a:pt x="2577854" y="334918"/>
                </a:lnTo>
                <a:lnTo>
                  <a:pt x="2577854" y="328990"/>
                </a:lnTo>
                <a:lnTo>
                  <a:pt x="2577854" y="323063"/>
                </a:lnTo>
                <a:lnTo>
                  <a:pt x="2571512" y="311207"/>
                </a:lnTo>
                <a:lnTo>
                  <a:pt x="2558829" y="308243"/>
                </a:lnTo>
                <a:close/>
                <a:moveTo>
                  <a:pt x="2612732" y="243038"/>
                </a:moveTo>
                <a:lnTo>
                  <a:pt x="2657123" y="246002"/>
                </a:lnTo>
                <a:lnTo>
                  <a:pt x="2692002" y="275641"/>
                </a:lnTo>
                <a:lnTo>
                  <a:pt x="2704685" y="269713"/>
                </a:lnTo>
                <a:lnTo>
                  <a:pt x="2714198" y="266749"/>
                </a:lnTo>
                <a:lnTo>
                  <a:pt x="2730052" y="263785"/>
                </a:lnTo>
                <a:lnTo>
                  <a:pt x="2742735" y="272677"/>
                </a:lnTo>
                <a:lnTo>
                  <a:pt x="2736393" y="287496"/>
                </a:lnTo>
                <a:lnTo>
                  <a:pt x="2726881" y="296388"/>
                </a:lnTo>
                <a:lnTo>
                  <a:pt x="2720539" y="302315"/>
                </a:lnTo>
                <a:lnTo>
                  <a:pt x="2711027" y="305279"/>
                </a:lnTo>
                <a:lnTo>
                  <a:pt x="2707856" y="302315"/>
                </a:lnTo>
                <a:lnTo>
                  <a:pt x="2704685" y="302315"/>
                </a:lnTo>
                <a:lnTo>
                  <a:pt x="2701514" y="305279"/>
                </a:lnTo>
                <a:lnTo>
                  <a:pt x="2698344" y="308243"/>
                </a:lnTo>
                <a:lnTo>
                  <a:pt x="2698344" y="311207"/>
                </a:lnTo>
                <a:lnTo>
                  <a:pt x="2701514" y="317135"/>
                </a:lnTo>
                <a:lnTo>
                  <a:pt x="2707856" y="317135"/>
                </a:lnTo>
                <a:lnTo>
                  <a:pt x="2711027" y="311207"/>
                </a:lnTo>
                <a:lnTo>
                  <a:pt x="2711027" y="308243"/>
                </a:lnTo>
                <a:lnTo>
                  <a:pt x="2726881" y="314171"/>
                </a:lnTo>
                <a:lnTo>
                  <a:pt x="2723710" y="328990"/>
                </a:lnTo>
                <a:lnTo>
                  <a:pt x="2720539" y="349737"/>
                </a:lnTo>
                <a:lnTo>
                  <a:pt x="2745906" y="352701"/>
                </a:lnTo>
                <a:lnTo>
                  <a:pt x="2726881" y="364557"/>
                </a:lnTo>
                <a:lnTo>
                  <a:pt x="2720539" y="379376"/>
                </a:lnTo>
                <a:lnTo>
                  <a:pt x="2714198" y="385304"/>
                </a:lnTo>
                <a:lnTo>
                  <a:pt x="2704685" y="385304"/>
                </a:lnTo>
                <a:lnTo>
                  <a:pt x="2666636" y="394196"/>
                </a:lnTo>
                <a:lnTo>
                  <a:pt x="2657123" y="426798"/>
                </a:lnTo>
                <a:lnTo>
                  <a:pt x="2660294" y="435690"/>
                </a:lnTo>
                <a:lnTo>
                  <a:pt x="2685660" y="456437"/>
                </a:lnTo>
                <a:lnTo>
                  <a:pt x="2666636" y="468292"/>
                </a:lnTo>
                <a:lnTo>
                  <a:pt x="2669806" y="483112"/>
                </a:lnTo>
                <a:lnTo>
                  <a:pt x="2676148" y="500895"/>
                </a:lnTo>
                <a:lnTo>
                  <a:pt x="2657123" y="503859"/>
                </a:lnTo>
                <a:lnTo>
                  <a:pt x="2657123" y="512750"/>
                </a:lnTo>
                <a:lnTo>
                  <a:pt x="2660294" y="515714"/>
                </a:lnTo>
                <a:lnTo>
                  <a:pt x="2679319" y="530534"/>
                </a:lnTo>
                <a:lnTo>
                  <a:pt x="2666636" y="551281"/>
                </a:lnTo>
                <a:lnTo>
                  <a:pt x="2663465" y="557209"/>
                </a:lnTo>
                <a:lnTo>
                  <a:pt x="2669806" y="560172"/>
                </a:lnTo>
                <a:lnTo>
                  <a:pt x="2679319" y="563136"/>
                </a:lnTo>
                <a:lnTo>
                  <a:pt x="2682490" y="554245"/>
                </a:lnTo>
                <a:lnTo>
                  <a:pt x="2685660" y="536462"/>
                </a:lnTo>
                <a:lnTo>
                  <a:pt x="2704685" y="530534"/>
                </a:lnTo>
                <a:lnTo>
                  <a:pt x="2707856" y="542389"/>
                </a:lnTo>
                <a:lnTo>
                  <a:pt x="2704685" y="554245"/>
                </a:lnTo>
                <a:lnTo>
                  <a:pt x="2707856" y="572028"/>
                </a:lnTo>
                <a:lnTo>
                  <a:pt x="2692002" y="580920"/>
                </a:lnTo>
                <a:lnTo>
                  <a:pt x="2688831" y="586847"/>
                </a:lnTo>
                <a:lnTo>
                  <a:pt x="2685660" y="595739"/>
                </a:lnTo>
                <a:lnTo>
                  <a:pt x="2698344" y="607595"/>
                </a:lnTo>
                <a:lnTo>
                  <a:pt x="2707856" y="616486"/>
                </a:lnTo>
                <a:lnTo>
                  <a:pt x="2704685" y="628342"/>
                </a:lnTo>
                <a:lnTo>
                  <a:pt x="2720539" y="637233"/>
                </a:lnTo>
                <a:lnTo>
                  <a:pt x="2726881" y="643161"/>
                </a:lnTo>
                <a:lnTo>
                  <a:pt x="2720539" y="649089"/>
                </a:lnTo>
                <a:lnTo>
                  <a:pt x="2711027" y="669836"/>
                </a:lnTo>
                <a:lnTo>
                  <a:pt x="2730052" y="681691"/>
                </a:lnTo>
                <a:lnTo>
                  <a:pt x="2726881" y="696511"/>
                </a:lnTo>
                <a:lnTo>
                  <a:pt x="2742735" y="699475"/>
                </a:lnTo>
                <a:lnTo>
                  <a:pt x="2749076" y="699475"/>
                </a:lnTo>
                <a:lnTo>
                  <a:pt x="2755418" y="705402"/>
                </a:lnTo>
                <a:lnTo>
                  <a:pt x="2771272" y="726149"/>
                </a:lnTo>
                <a:lnTo>
                  <a:pt x="2771272" y="749860"/>
                </a:lnTo>
                <a:lnTo>
                  <a:pt x="2777613" y="770608"/>
                </a:lnTo>
                <a:lnTo>
                  <a:pt x="2799809" y="791355"/>
                </a:lnTo>
                <a:lnTo>
                  <a:pt x="2831517" y="820993"/>
                </a:lnTo>
                <a:lnTo>
                  <a:pt x="2860054" y="844704"/>
                </a:lnTo>
                <a:lnTo>
                  <a:pt x="2869566" y="853596"/>
                </a:lnTo>
                <a:lnTo>
                  <a:pt x="2856883" y="862488"/>
                </a:lnTo>
                <a:lnTo>
                  <a:pt x="2853712" y="865452"/>
                </a:lnTo>
                <a:lnTo>
                  <a:pt x="2847371" y="868415"/>
                </a:lnTo>
                <a:lnTo>
                  <a:pt x="2847371" y="883235"/>
                </a:lnTo>
                <a:lnTo>
                  <a:pt x="2860054" y="889163"/>
                </a:lnTo>
                <a:lnTo>
                  <a:pt x="2863225" y="886199"/>
                </a:lnTo>
                <a:lnTo>
                  <a:pt x="2869566" y="883235"/>
                </a:lnTo>
                <a:lnTo>
                  <a:pt x="2869566" y="877307"/>
                </a:lnTo>
                <a:lnTo>
                  <a:pt x="2875908" y="877307"/>
                </a:lnTo>
                <a:lnTo>
                  <a:pt x="2879079" y="871379"/>
                </a:lnTo>
                <a:lnTo>
                  <a:pt x="2879079" y="868415"/>
                </a:lnTo>
                <a:lnTo>
                  <a:pt x="2882250" y="865452"/>
                </a:lnTo>
                <a:lnTo>
                  <a:pt x="2885420" y="865452"/>
                </a:lnTo>
                <a:lnTo>
                  <a:pt x="2885420" y="868415"/>
                </a:lnTo>
                <a:lnTo>
                  <a:pt x="2901274" y="877307"/>
                </a:lnTo>
                <a:lnTo>
                  <a:pt x="2917128" y="871379"/>
                </a:lnTo>
                <a:lnTo>
                  <a:pt x="2920299" y="856560"/>
                </a:lnTo>
                <a:lnTo>
                  <a:pt x="2923470" y="844704"/>
                </a:lnTo>
                <a:lnTo>
                  <a:pt x="2929811" y="847668"/>
                </a:lnTo>
                <a:lnTo>
                  <a:pt x="2926640" y="853596"/>
                </a:lnTo>
                <a:lnTo>
                  <a:pt x="2923470" y="865452"/>
                </a:lnTo>
                <a:lnTo>
                  <a:pt x="2929811" y="874343"/>
                </a:lnTo>
                <a:lnTo>
                  <a:pt x="2942494" y="877307"/>
                </a:lnTo>
                <a:lnTo>
                  <a:pt x="2952007" y="871379"/>
                </a:lnTo>
                <a:lnTo>
                  <a:pt x="2971032" y="865452"/>
                </a:lnTo>
                <a:lnTo>
                  <a:pt x="2993227" y="862488"/>
                </a:lnTo>
                <a:lnTo>
                  <a:pt x="3005910" y="850632"/>
                </a:lnTo>
                <a:lnTo>
                  <a:pt x="2999569" y="835813"/>
                </a:lnTo>
                <a:lnTo>
                  <a:pt x="2999569" y="829885"/>
                </a:lnTo>
                <a:lnTo>
                  <a:pt x="3009081" y="823957"/>
                </a:lnTo>
                <a:lnTo>
                  <a:pt x="3015423" y="826921"/>
                </a:lnTo>
                <a:lnTo>
                  <a:pt x="3018594" y="835813"/>
                </a:lnTo>
                <a:lnTo>
                  <a:pt x="3018594" y="865452"/>
                </a:lnTo>
                <a:lnTo>
                  <a:pt x="3037618" y="886199"/>
                </a:lnTo>
                <a:lnTo>
                  <a:pt x="3043960" y="898054"/>
                </a:lnTo>
                <a:lnTo>
                  <a:pt x="3040789" y="915837"/>
                </a:lnTo>
                <a:lnTo>
                  <a:pt x="3015423" y="924729"/>
                </a:lnTo>
                <a:lnTo>
                  <a:pt x="2996398" y="939548"/>
                </a:lnTo>
                <a:lnTo>
                  <a:pt x="3009081" y="948440"/>
                </a:lnTo>
                <a:lnTo>
                  <a:pt x="3009081" y="957332"/>
                </a:lnTo>
                <a:lnTo>
                  <a:pt x="2993227" y="992898"/>
                </a:lnTo>
                <a:lnTo>
                  <a:pt x="2996398" y="1028465"/>
                </a:lnTo>
                <a:lnTo>
                  <a:pt x="2996398" y="1031429"/>
                </a:lnTo>
                <a:lnTo>
                  <a:pt x="2993227" y="1034392"/>
                </a:lnTo>
                <a:lnTo>
                  <a:pt x="2977373" y="1031429"/>
                </a:lnTo>
                <a:lnTo>
                  <a:pt x="2967861" y="1028465"/>
                </a:lnTo>
                <a:lnTo>
                  <a:pt x="2967861" y="1034392"/>
                </a:lnTo>
                <a:lnTo>
                  <a:pt x="2967861" y="1040320"/>
                </a:lnTo>
                <a:lnTo>
                  <a:pt x="2967861" y="1049212"/>
                </a:lnTo>
                <a:lnTo>
                  <a:pt x="2961519" y="1049212"/>
                </a:lnTo>
                <a:lnTo>
                  <a:pt x="2948836" y="1040320"/>
                </a:lnTo>
                <a:lnTo>
                  <a:pt x="2942494" y="1031429"/>
                </a:lnTo>
                <a:lnTo>
                  <a:pt x="2939324" y="1022537"/>
                </a:lnTo>
                <a:lnTo>
                  <a:pt x="2929811" y="1022537"/>
                </a:lnTo>
                <a:lnTo>
                  <a:pt x="2920299" y="1037356"/>
                </a:lnTo>
                <a:lnTo>
                  <a:pt x="2917128" y="1055140"/>
                </a:lnTo>
                <a:lnTo>
                  <a:pt x="2920299" y="1064031"/>
                </a:lnTo>
                <a:lnTo>
                  <a:pt x="2920299" y="1078851"/>
                </a:lnTo>
                <a:lnTo>
                  <a:pt x="2929811" y="1105526"/>
                </a:lnTo>
                <a:lnTo>
                  <a:pt x="2926640" y="1135164"/>
                </a:lnTo>
                <a:lnTo>
                  <a:pt x="2926640" y="1138128"/>
                </a:lnTo>
                <a:lnTo>
                  <a:pt x="2920299" y="1138128"/>
                </a:lnTo>
                <a:lnTo>
                  <a:pt x="2917128" y="1138128"/>
                </a:lnTo>
                <a:lnTo>
                  <a:pt x="2917128" y="1135164"/>
                </a:lnTo>
                <a:lnTo>
                  <a:pt x="2917128" y="1123309"/>
                </a:lnTo>
                <a:lnTo>
                  <a:pt x="2907616" y="1120345"/>
                </a:lnTo>
                <a:lnTo>
                  <a:pt x="2885420" y="1123309"/>
                </a:lnTo>
                <a:lnTo>
                  <a:pt x="2875908" y="1141092"/>
                </a:lnTo>
                <a:lnTo>
                  <a:pt x="2879079" y="1144056"/>
                </a:lnTo>
                <a:lnTo>
                  <a:pt x="2882250" y="1141092"/>
                </a:lnTo>
                <a:lnTo>
                  <a:pt x="2885420" y="1144056"/>
                </a:lnTo>
                <a:lnTo>
                  <a:pt x="2885420" y="1147020"/>
                </a:lnTo>
                <a:lnTo>
                  <a:pt x="2882250" y="1155911"/>
                </a:lnTo>
                <a:lnTo>
                  <a:pt x="2885420" y="1161839"/>
                </a:lnTo>
                <a:lnTo>
                  <a:pt x="2894933" y="1167767"/>
                </a:lnTo>
                <a:lnTo>
                  <a:pt x="2910786" y="1179622"/>
                </a:lnTo>
                <a:lnTo>
                  <a:pt x="2929811" y="1182586"/>
                </a:lnTo>
                <a:lnTo>
                  <a:pt x="2932982" y="1194442"/>
                </a:lnTo>
                <a:lnTo>
                  <a:pt x="2932982" y="1200370"/>
                </a:lnTo>
                <a:lnTo>
                  <a:pt x="2929811" y="1215189"/>
                </a:lnTo>
                <a:lnTo>
                  <a:pt x="2926640" y="1230008"/>
                </a:lnTo>
                <a:lnTo>
                  <a:pt x="2926640" y="1235936"/>
                </a:lnTo>
                <a:lnTo>
                  <a:pt x="2926640" y="1238900"/>
                </a:lnTo>
                <a:lnTo>
                  <a:pt x="2932982" y="1250755"/>
                </a:lnTo>
                <a:lnTo>
                  <a:pt x="2948836" y="1250755"/>
                </a:lnTo>
                <a:lnTo>
                  <a:pt x="2974202" y="1244828"/>
                </a:lnTo>
                <a:lnTo>
                  <a:pt x="2993227" y="1224081"/>
                </a:lnTo>
                <a:lnTo>
                  <a:pt x="2996398" y="1221117"/>
                </a:lnTo>
                <a:lnTo>
                  <a:pt x="3005910" y="1224081"/>
                </a:lnTo>
                <a:lnTo>
                  <a:pt x="3018594" y="1230008"/>
                </a:lnTo>
                <a:lnTo>
                  <a:pt x="3037618" y="1230008"/>
                </a:lnTo>
                <a:lnTo>
                  <a:pt x="3050302" y="1224081"/>
                </a:lnTo>
                <a:lnTo>
                  <a:pt x="3050302" y="1215189"/>
                </a:lnTo>
                <a:lnTo>
                  <a:pt x="3050302" y="1185550"/>
                </a:lnTo>
                <a:lnTo>
                  <a:pt x="3050302" y="1158875"/>
                </a:lnTo>
                <a:lnTo>
                  <a:pt x="3050302" y="1141092"/>
                </a:lnTo>
                <a:lnTo>
                  <a:pt x="3066156" y="1138128"/>
                </a:lnTo>
                <a:lnTo>
                  <a:pt x="3062984" y="1135164"/>
                </a:lnTo>
                <a:lnTo>
                  <a:pt x="3056643" y="1132200"/>
                </a:lnTo>
                <a:lnTo>
                  <a:pt x="3056643" y="1126273"/>
                </a:lnTo>
                <a:lnTo>
                  <a:pt x="3056643" y="1123309"/>
                </a:lnTo>
                <a:lnTo>
                  <a:pt x="3050302" y="1120345"/>
                </a:lnTo>
                <a:lnTo>
                  <a:pt x="3043960" y="1120345"/>
                </a:lnTo>
                <a:lnTo>
                  <a:pt x="3034448" y="1117381"/>
                </a:lnTo>
                <a:lnTo>
                  <a:pt x="3028106" y="1105526"/>
                </a:lnTo>
                <a:lnTo>
                  <a:pt x="3034448" y="1102562"/>
                </a:lnTo>
                <a:lnTo>
                  <a:pt x="3040789" y="1096634"/>
                </a:lnTo>
                <a:lnTo>
                  <a:pt x="3059814" y="1061067"/>
                </a:lnTo>
                <a:lnTo>
                  <a:pt x="3101034" y="1049212"/>
                </a:lnTo>
                <a:lnTo>
                  <a:pt x="3107376" y="1052176"/>
                </a:lnTo>
                <a:lnTo>
                  <a:pt x="3113717" y="1058103"/>
                </a:lnTo>
                <a:lnTo>
                  <a:pt x="3113717" y="1084778"/>
                </a:lnTo>
                <a:lnTo>
                  <a:pt x="3113717" y="1114417"/>
                </a:lnTo>
                <a:lnTo>
                  <a:pt x="3116888" y="1138128"/>
                </a:lnTo>
                <a:lnTo>
                  <a:pt x="3126400" y="1158875"/>
                </a:lnTo>
                <a:lnTo>
                  <a:pt x="3139084" y="1158875"/>
                </a:lnTo>
                <a:lnTo>
                  <a:pt x="3145425" y="1164803"/>
                </a:lnTo>
                <a:lnTo>
                  <a:pt x="3145425" y="1167767"/>
                </a:lnTo>
                <a:lnTo>
                  <a:pt x="3145425" y="1173695"/>
                </a:lnTo>
                <a:lnTo>
                  <a:pt x="3148596" y="1176659"/>
                </a:lnTo>
                <a:lnTo>
                  <a:pt x="3148596" y="1179622"/>
                </a:lnTo>
                <a:lnTo>
                  <a:pt x="3148596" y="1182586"/>
                </a:lnTo>
                <a:lnTo>
                  <a:pt x="3161279" y="1194442"/>
                </a:lnTo>
                <a:lnTo>
                  <a:pt x="3161279" y="1209261"/>
                </a:lnTo>
                <a:lnTo>
                  <a:pt x="3161279" y="1215189"/>
                </a:lnTo>
                <a:lnTo>
                  <a:pt x="3170792" y="1224081"/>
                </a:lnTo>
                <a:lnTo>
                  <a:pt x="3164450" y="1238900"/>
                </a:lnTo>
                <a:lnTo>
                  <a:pt x="3161279" y="1241864"/>
                </a:lnTo>
                <a:lnTo>
                  <a:pt x="3161279" y="1247791"/>
                </a:lnTo>
                <a:lnTo>
                  <a:pt x="3161279" y="1256683"/>
                </a:lnTo>
                <a:lnTo>
                  <a:pt x="3167621" y="1277430"/>
                </a:lnTo>
                <a:lnTo>
                  <a:pt x="3173962" y="1301141"/>
                </a:lnTo>
                <a:lnTo>
                  <a:pt x="3196158" y="1310033"/>
                </a:lnTo>
                <a:lnTo>
                  <a:pt x="3205670" y="1327816"/>
                </a:lnTo>
                <a:lnTo>
                  <a:pt x="3215182" y="1363383"/>
                </a:lnTo>
                <a:lnTo>
                  <a:pt x="3208841" y="1393021"/>
                </a:lnTo>
                <a:lnTo>
                  <a:pt x="3218353" y="1422660"/>
                </a:lnTo>
                <a:lnTo>
                  <a:pt x="3224695" y="1446371"/>
                </a:lnTo>
                <a:lnTo>
                  <a:pt x="3240549" y="1446371"/>
                </a:lnTo>
                <a:lnTo>
                  <a:pt x="3256403" y="1455263"/>
                </a:lnTo>
                <a:lnTo>
                  <a:pt x="3256403" y="1449335"/>
                </a:lnTo>
                <a:lnTo>
                  <a:pt x="3262744" y="1446371"/>
                </a:lnTo>
                <a:lnTo>
                  <a:pt x="3275428" y="1437479"/>
                </a:lnTo>
                <a:lnTo>
                  <a:pt x="3275428" y="1425624"/>
                </a:lnTo>
                <a:lnTo>
                  <a:pt x="3284940" y="1446371"/>
                </a:lnTo>
                <a:lnTo>
                  <a:pt x="3291282" y="1467118"/>
                </a:lnTo>
                <a:lnTo>
                  <a:pt x="3272257" y="1481938"/>
                </a:lnTo>
                <a:lnTo>
                  <a:pt x="3259574" y="1496757"/>
                </a:lnTo>
                <a:lnTo>
                  <a:pt x="3269086" y="1508612"/>
                </a:lnTo>
                <a:lnTo>
                  <a:pt x="3281769" y="1517504"/>
                </a:lnTo>
                <a:lnTo>
                  <a:pt x="3281769" y="1526396"/>
                </a:lnTo>
                <a:lnTo>
                  <a:pt x="3291282" y="1532323"/>
                </a:lnTo>
                <a:lnTo>
                  <a:pt x="3307136" y="1529359"/>
                </a:lnTo>
                <a:lnTo>
                  <a:pt x="3326160" y="1526396"/>
                </a:lnTo>
                <a:lnTo>
                  <a:pt x="3326160" y="1523432"/>
                </a:lnTo>
                <a:lnTo>
                  <a:pt x="3322990" y="1490829"/>
                </a:lnTo>
                <a:lnTo>
                  <a:pt x="3361039" y="1487865"/>
                </a:lnTo>
                <a:lnTo>
                  <a:pt x="3342014" y="1502685"/>
                </a:lnTo>
                <a:lnTo>
                  <a:pt x="3348356" y="1517504"/>
                </a:lnTo>
                <a:lnTo>
                  <a:pt x="3367380" y="1514540"/>
                </a:lnTo>
                <a:lnTo>
                  <a:pt x="3386405" y="1511576"/>
                </a:lnTo>
                <a:lnTo>
                  <a:pt x="3402259" y="1484901"/>
                </a:lnTo>
                <a:lnTo>
                  <a:pt x="3392747" y="1452299"/>
                </a:lnTo>
                <a:lnTo>
                  <a:pt x="3389576" y="1446371"/>
                </a:lnTo>
                <a:lnTo>
                  <a:pt x="3392747" y="1437479"/>
                </a:lnTo>
                <a:lnTo>
                  <a:pt x="3402259" y="1434516"/>
                </a:lnTo>
                <a:lnTo>
                  <a:pt x="3408601" y="1437479"/>
                </a:lnTo>
                <a:lnTo>
                  <a:pt x="3411772" y="1446371"/>
                </a:lnTo>
                <a:lnTo>
                  <a:pt x="3408601" y="1455263"/>
                </a:lnTo>
                <a:lnTo>
                  <a:pt x="3402259" y="1467118"/>
                </a:lnTo>
                <a:lnTo>
                  <a:pt x="3414942" y="1473046"/>
                </a:lnTo>
                <a:lnTo>
                  <a:pt x="3424455" y="1461190"/>
                </a:lnTo>
                <a:lnTo>
                  <a:pt x="3433967" y="1452299"/>
                </a:lnTo>
                <a:lnTo>
                  <a:pt x="3427626" y="1473046"/>
                </a:lnTo>
                <a:lnTo>
                  <a:pt x="3414942" y="1487865"/>
                </a:lnTo>
                <a:lnTo>
                  <a:pt x="3411772" y="1493793"/>
                </a:lnTo>
                <a:lnTo>
                  <a:pt x="3405430" y="1496757"/>
                </a:lnTo>
                <a:lnTo>
                  <a:pt x="3437138" y="1502685"/>
                </a:lnTo>
                <a:lnTo>
                  <a:pt x="3468846" y="1490829"/>
                </a:lnTo>
                <a:lnTo>
                  <a:pt x="3478358" y="1487865"/>
                </a:lnTo>
                <a:lnTo>
                  <a:pt x="3487871" y="1484901"/>
                </a:lnTo>
                <a:lnTo>
                  <a:pt x="3494212" y="1464154"/>
                </a:lnTo>
                <a:lnTo>
                  <a:pt x="3491042" y="1437479"/>
                </a:lnTo>
                <a:lnTo>
                  <a:pt x="3494212" y="1425624"/>
                </a:lnTo>
                <a:lnTo>
                  <a:pt x="3510066" y="1422660"/>
                </a:lnTo>
                <a:lnTo>
                  <a:pt x="3519578" y="1425624"/>
                </a:lnTo>
                <a:lnTo>
                  <a:pt x="3522749" y="1434516"/>
                </a:lnTo>
                <a:lnTo>
                  <a:pt x="3519578" y="1470082"/>
                </a:lnTo>
                <a:lnTo>
                  <a:pt x="3538603" y="1502685"/>
                </a:lnTo>
                <a:lnTo>
                  <a:pt x="3541774" y="1505649"/>
                </a:lnTo>
                <a:lnTo>
                  <a:pt x="3538603" y="1508612"/>
                </a:lnTo>
                <a:lnTo>
                  <a:pt x="3535432" y="1526396"/>
                </a:lnTo>
                <a:lnTo>
                  <a:pt x="3538603" y="1544179"/>
                </a:lnTo>
                <a:lnTo>
                  <a:pt x="3544945" y="1553071"/>
                </a:lnTo>
                <a:lnTo>
                  <a:pt x="3554457" y="1567890"/>
                </a:lnTo>
                <a:lnTo>
                  <a:pt x="3576653" y="1564926"/>
                </a:lnTo>
                <a:lnTo>
                  <a:pt x="3576653" y="1550107"/>
                </a:lnTo>
                <a:lnTo>
                  <a:pt x="3576653" y="1526396"/>
                </a:lnTo>
                <a:lnTo>
                  <a:pt x="3586165" y="1502685"/>
                </a:lnTo>
                <a:lnTo>
                  <a:pt x="3595678" y="1493793"/>
                </a:lnTo>
                <a:lnTo>
                  <a:pt x="3608361" y="1502685"/>
                </a:lnTo>
                <a:lnTo>
                  <a:pt x="3627386" y="1544179"/>
                </a:lnTo>
                <a:lnTo>
                  <a:pt x="3640069" y="1588637"/>
                </a:lnTo>
                <a:lnTo>
                  <a:pt x="3640069" y="1591601"/>
                </a:lnTo>
                <a:lnTo>
                  <a:pt x="3643240" y="1591601"/>
                </a:lnTo>
                <a:lnTo>
                  <a:pt x="3646410" y="1594565"/>
                </a:lnTo>
                <a:lnTo>
                  <a:pt x="3646410" y="1600492"/>
                </a:lnTo>
                <a:lnTo>
                  <a:pt x="3649581" y="1627167"/>
                </a:lnTo>
                <a:lnTo>
                  <a:pt x="3655922" y="1650879"/>
                </a:lnTo>
                <a:lnTo>
                  <a:pt x="3665435" y="1671626"/>
                </a:lnTo>
                <a:lnTo>
                  <a:pt x="3649581" y="1692373"/>
                </a:lnTo>
                <a:lnTo>
                  <a:pt x="3646410" y="1722012"/>
                </a:lnTo>
                <a:lnTo>
                  <a:pt x="3649581" y="1751650"/>
                </a:lnTo>
                <a:lnTo>
                  <a:pt x="3652752" y="1778325"/>
                </a:lnTo>
                <a:lnTo>
                  <a:pt x="3652752" y="1805000"/>
                </a:lnTo>
                <a:lnTo>
                  <a:pt x="3678118" y="1858350"/>
                </a:lnTo>
                <a:lnTo>
                  <a:pt x="3693972" y="1911699"/>
                </a:lnTo>
                <a:lnTo>
                  <a:pt x="3693972" y="1926519"/>
                </a:lnTo>
                <a:lnTo>
                  <a:pt x="3690801" y="1941338"/>
                </a:lnTo>
                <a:lnTo>
                  <a:pt x="3693972" y="1947266"/>
                </a:lnTo>
                <a:lnTo>
                  <a:pt x="3697143" y="1950230"/>
                </a:lnTo>
                <a:lnTo>
                  <a:pt x="3706655" y="1950230"/>
                </a:lnTo>
                <a:lnTo>
                  <a:pt x="3712997" y="1947266"/>
                </a:lnTo>
                <a:lnTo>
                  <a:pt x="3728851" y="1923555"/>
                </a:lnTo>
                <a:lnTo>
                  <a:pt x="3741534" y="1902808"/>
                </a:lnTo>
                <a:lnTo>
                  <a:pt x="3744705" y="1890952"/>
                </a:lnTo>
                <a:lnTo>
                  <a:pt x="3738363" y="1887988"/>
                </a:lnTo>
                <a:lnTo>
                  <a:pt x="3732022" y="1882061"/>
                </a:lnTo>
                <a:lnTo>
                  <a:pt x="3732022" y="1876133"/>
                </a:lnTo>
                <a:lnTo>
                  <a:pt x="3738363" y="1867241"/>
                </a:lnTo>
                <a:lnTo>
                  <a:pt x="3751046" y="1870205"/>
                </a:lnTo>
                <a:lnTo>
                  <a:pt x="3757388" y="1876133"/>
                </a:lnTo>
                <a:lnTo>
                  <a:pt x="3760559" y="1870205"/>
                </a:lnTo>
                <a:lnTo>
                  <a:pt x="3795438" y="1867241"/>
                </a:lnTo>
                <a:lnTo>
                  <a:pt x="3820804" y="1882061"/>
                </a:lnTo>
                <a:lnTo>
                  <a:pt x="3823974" y="1887988"/>
                </a:lnTo>
                <a:lnTo>
                  <a:pt x="3823974" y="1899844"/>
                </a:lnTo>
                <a:lnTo>
                  <a:pt x="3814462" y="1917627"/>
                </a:lnTo>
                <a:lnTo>
                  <a:pt x="3795438" y="1932447"/>
                </a:lnTo>
                <a:lnTo>
                  <a:pt x="3766900" y="1959121"/>
                </a:lnTo>
                <a:lnTo>
                  <a:pt x="3757388" y="1991724"/>
                </a:lnTo>
                <a:lnTo>
                  <a:pt x="3757388" y="1994688"/>
                </a:lnTo>
                <a:lnTo>
                  <a:pt x="3754217" y="1994688"/>
                </a:lnTo>
                <a:lnTo>
                  <a:pt x="3757388" y="2000616"/>
                </a:lnTo>
                <a:lnTo>
                  <a:pt x="3760559" y="1994688"/>
                </a:lnTo>
                <a:lnTo>
                  <a:pt x="3776413" y="1982832"/>
                </a:lnTo>
                <a:lnTo>
                  <a:pt x="3792267" y="1965049"/>
                </a:lnTo>
                <a:lnTo>
                  <a:pt x="3798608" y="1959121"/>
                </a:lnTo>
                <a:lnTo>
                  <a:pt x="3804950" y="1959121"/>
                </a:lnTo>
                <a:lnTo>
                  <a:pt x="3808120" y="1965049"/>
                </a:lnTo>
                <a:lnTo>
                  <a:pt x="3808120" y="1973941"/>
                </a:lnTo>
                <a:lnTo>
                  <a:pt x="3785925" y="2027291"/>
                </a:lnTo>
                <a:lnTo>
                  <a:pt x="3766900" y="2074713"/>
                </a:lnTo>
                <a:lnTo>
                  <a:pt x="3763730" y="2107315"/>
                </a:lnTo>
                <a:lnTo>
                  <a:pt x="3763730" y="2136954"/>
                </a:lnTo>
                <a:lnTo>
                  <a:pt x="3779584" y="2190304"/>
                </a:lnTo>
                <a:lnTo>
                  <a:pt x="3795438" y="2237726"/>
                </a:lnTo>
                <a:lnTo>
                  <a:pt x="3808120" y="2273292"/>
                </a:lnTo>
                <a:lnTo>
                  <a:pt x="3823974" y="2302931"/>
                </a:lnTo>
                <a:lnTo>
                  <a:pt x="3823974" y="2311823"/>
                </a:lnTo>
                <a:lnTo>
                  <a:pt x="3823974" y="2314786"/>
                </a:lnTo>
                <a:lnTo>
                  <a:pt x="3827145" y="2314786"/>
                </a:lnTo>
                <a:lnTo>
                  <a:pt x="3827145" y="2317750"/>
                </a:lnTo>
                <a:lnTo>
                  <a:pt x="3849341" y="2320714"/>
                </a:lnTo>
                <a:lnTo>
                  <a:pt x="3871536" y="2314786"/>
                </a:lnTo>
                <a:lnTo>
                  <a:pt x="3874707" y="2302931"/>
                </a:lnTo>
                <a:lnTo>
                  <a:pt x="3884220" y="2294039"/>
                </a:lnTo>
                <a:lnTo>
                  <a:pt x="3884220" y="2291076"/>
                </a:lnTo>
                <a:lnTo>
                  <a:pt x="3884220" y="2285148"/>
                </a:lnTo>
                <a:lnTo>
                  <a:pt x="3884220" y="2261437"/>
                </a:lnTo>
                <a:lnTo>
                  <a:pt x="3871536" y="2240690"/>
                </a:lnTo>
                <a:lnTo>
                  <a:pt x="3865195" y="2237726"/>
                </a:lnTo>
                <a:lnTo>
                  <a:pt x="3862024" y="2231798"/>
                </a:lnTo>
                <a:lnTo>
                  <a:pt x="3846170" y="2219943"/>
                </a:lnTo>
                <a:lnTo>
                  <a:pt x="3846170" y="2208087"/>
                </a:lnTo>
                <a:lnTo>
                  <a:pt x="3846170" y="2202159"/>
                </a:lnTo>
                <a:lnTo>
                  <a:pt x="3842999" y="2199195"/>
                </a:lnTo>
                <a:lnTo>
                  <a:pt x="3836658" y="2166593"/>
                </a:lnTo>
                <a:lnTo>
                  <a:pt x="3858853" y="2145846"/>
                </a:lnTo>
                <a:lnTo>
                  <a:pt x="3868366" y="2119171"/>
                </a:lnTo>
                <a:lnTo>
                  <a:pt x="3893732" y="2119171"/>
                </a:lnTo>
                <a:lnTo>
                  <a:pt x="3906415" y="2116207"/>
                </a:lnTo>
                <a:lnTo>
                  <a:pt x="3912757" y="2107315"/>
                </a:lnTo>
                <a:lnTo>
                  <a:pt x="3915928" y="2095460"/>
                </a:lnTo>
                <a:lnTo>
                  <a:pt x="3928611" y="2095460"/>
                </a:lnTo>
                <a:lnTo>
                  <a:pt x="3931782" y="2098424"/>
                </a:lnTo>
                <a:lnTo>
                  <a:pt x="3934952" y="2107315"/>
                </a:lnTo>
                <a:lnTo>
                  <a:pt x="3934952" y="2116207"/>
                </a:lnTo>
                <a:lnTo>
                  <a:pt x="3928611" y="2119171"/>
                </a:lnTo>
                <a:lnTo>
                  <a:pt x="3919098" y="2128062"/>
                </a:lnTo>
                <a:lnTo>
                  <a:pt x="3909586" y="2131026"/>
                </a:lnTo>
                <a:lnTo>
                  <a:pt x="3906415" y="2131026"/>
                </a:lnTo>
                <a:lnTo>
                  <a:pt x="3903244" y="2131026"/>
                </a:lnTo>
                <a:lnTo>
                  <a:pt x="3893732" y="2145846"/>
                </a:lnTo>
                <a:lnTo>
                  <a:pt x="3881049" y="2136954"/>
                </a:lnTo>
                <a:lnTo>
                  <a:pt x="3874707" y="2136954"/>
                </a:lnTo>
                <a:lnTo>
                  <a:pt x="3874707" y="2145846"/>
                </a:lnTo>
                <a:lnTo>
                  <a:pt x="3874707" y="2151773"/>
                </a:lnTo>
                <a:lnTo>
                  <a:pt x="3884220" y="2157701"/>
                </a:lnTo>
                <a:lnTo>
                  <a:pt x="3890561" y="2157701"/>
                </a:lnTo>
                <a:lnTo>
                  <a:pt x="3896903" y="2157701"/>
                </a:lnTo>
                <a:lnTo>
                  <a:pt x="3915928" y="2154737"/>
                </a:lnTo>
                <a:lnTo>
                  <a:pt x="3938123" y="2151773"/>
                </a:lnTo>
                <a:lnTo>
                  <a:pt x="3938123" y="2136954"/>
                </a:lnTo>
                <a:lnTo>
                  <a:pt x="3953977" y="2139918"/>
                </a:lnTo>
                <a:lnTo>
                  <a:pt x="3973002" y="2136954"/>
                </a:lnTo>
                <a:lnTo>
                  <a:pt x="3995197" y="2136954"/>
                </a:lnTo>
                <a:lnTo>
                  <a:pt x="3979343" y="2151773"/>
                </a:lnTo>
                <a:lnTo>
                  <a:pt x="3963489" y="2166593"/>
                </a:lnTo>
                <a:lnTo>
                  <a:pt x="3982514" y="2190304"/>
                </a:lnTo>
                <a:lnTo>
                  <a:pt x="3985685" y="2216979"/>
                </a:lnTo>
                <a:lnTo>
                  <a:pt x="3979343" y="2231798"/>
                </a:lnTo>
                <a:lnTo>
                  <a:pt x="3963489" y="2222906"/>
                </a:lnTo>
                <a:lnTo>
                  <a:pt x="3950806" y="2216979"/>
                </a:lnTo>
                <a:lnTo>
                  <a:pt x="3931782" y="2211051"/>
                </a:lnTo>
                <a:lnTo>
                  <a:pt x="3928611" y="2199195"/>
                </a:lnTo>
                <a:lnTo>
                  <a:pt x="3915928" y="2199195"/>
                </a:lnTo>
                <a:lnTo>
                  <a:pt x="3903244" y="2208087"/>
                </a:lnTo>
                <a:lnTo>
                  <a:pt x="3903244" y="2219943"/>
                </a:lnTo>
                <a:lnTo>
                  <a:pt x="3915928" y="2214015"/>
                </a:lnTo>
                <a:lnTo>
                  <a:pt x="3931782" y="2211051"/>
                </a:lnTo>
                <a:lnTo>
                  <a:pt x="3934952" y="2228834"/>
                </a:lnTo>
                <a:lnTo>
                  <a:pt x="3950806" y="2237726"/>
                </a:lnTo>
                <a:lnTo>
                  <a:pt x="3969831" y="2249581"/>
                </a:lnTo>
                <a:lnTo>
                  <a:pt x="3969831" y="2270328"/>
                </a:lnTo>
                <a:lnTo>
                  <a:pt x="3953977" y="2264401"/>
                </a:lnTo>
                <a:lnTo>
                  <a:pt x="3938123" y="2258473"/>
                </a:lnTo>
                <a:lnTo>
                  <a:pt x="3934952" y="2270328"/>
                </a:lnTo>
                <a:lnTo>
                  <a:pt x="3938123" y="2282184"/>
                </a:lnTo>
                <a:lnTo>
                  <a:pt x="3976172" y="2299967"/>
                </a:lnTo>
                <a:lnTo>
                  <a:pt x="3998368" y="2332570"/>
                </a:lnTo>
                <a:lnTo>
                  <a:pt x="3998368" y="2338497"/>
                </a:lnTo>
                <a:lnTo>
                  <a:pt x="3998368" y="2341461"/>
                </a:lnTo>
                <a:lnTo>
                  <a:pt x="3992026" y="2344425"/>
                </a:lnTo>
                <a:lnTo>
                  <a:pt x="3985685" y="2341461"/>
                </a:lnTo>
                <a:lnTo>
                  <a:pt x="3973002" y="2332570"/>
                </a:lnTo>
                <a:lnTo>
                  <a:pt x="3953977" y="2320714"/>
                </a:lnTo>
                <a:lnTo>
                  <a:pt x="3950806" y="2323678"/>
                </a:lnTo>
                <a:lnTo>
                  <a:pt x="3941294" y="2326642"/>
                </a:lnTo>
                <a:lnTo>
                  <a:pt x="3941294" y="2332570"/>
                </a:lnTo>
                <a:lnTo>
                  <a:pt x="3941294" y="2335534"/>
                </a:lnTo>
                <a:lnTo>
                  <a:pt x="3957148" y="2347389"/>
                </a:lnTo>
                <a:lnTo>
                  <a:pt x="3976172" y="2356281"/>
                </a:lnTo>
                <a:lnTo>
                  <a:pt x="3982514" y="2362209"/>
                </a:lnTo>
                <a:lnTo>
                  <a:pt x="3982514" y="2368136"/>
                </a:lnTo>
                <a:lnTo>
                  <a:pt x="3979343" y="2377028"/>
                </a:lnTo>
                <a:lnTo>
                  <a:pt x="3969831" y="2377028"/>
                </a:lnTo>
                <a:lnTo>
                  <a:pt x="3969831" y="2379992"/>
                </a:lnTo>
                <a:lnTo>
                  <a:pt x="3969831" y="2382956"/>
                </a:lnTo>
                <a:lnTo>
                  <a:pt x="3973002" y="2385919"/>
                </a:lnTo>
                <a:lnTo>
                  <a:pt x="3976172" y="2385919"/>
                </a:lnTo>
                <a:lnTo>
                  <a:pt x="3995197" y="2397775"/>
                </a:lnTo>
                <a:lnTo>
                  <a:pt x="4017393" y="2403703"/>
                </a:lnTo>
                <a:lnTo>
                  <a:pt x="4020564" y="2403703"/>
                </a:lnTo>
                <a:lnTo>
                  <a:pt x="4020564" y="2406667"/>
                </a:lnTo>
                <a:lnTo>
                  <a:pt x="4020564" y="2415558"/>
                </a:lnTo>
                <a:lnTo>
                  <a:pt x="4020564" y="2421486"/>
                </a:lnTo>
                <a:lnTo>
                  <a:pt x="4023734" y="2436306"/>
                </a:lnTo>
                <a:lnTo>
                  <a:pt x="4023734" y="2445197"/>
                </a:lnTo>
                <a:lnTo>
                  <a:pt x="4033247" y="2457052"/>
                </a:lnTo>
                <a:lnTo>
                  <a:pt x="4036418" y="2465944"/>
                </a:lnTo>
                <a:lnTo>
                  <a:pt x="4033247" y="2471872"/>
                </a:lnTo>
                <a:lnTo>
                  <a:pt x="4026905" y="2477800"/>
                </a:lnTo>
                <a:lnTo>
                  <a:pt x="4020564" y="2489655"/>
                </a:lnTo>
                <a:lnTo>
                  <a:pt x="4004710" y="2492619"/>
                </a:lnTo>
                <a:lnTo>
                  <a:pt x="3995197" y="2480763"/>
                </a:lnTo>
                <a:lnTo>
                  <a:pt x="3995197" y="2462980"/>
                </a:lnTo>
                <a:lnTo>
                  <a:pt x="3982514" y="2460016"/>
                </a:lnTo>
                <a:lnTo>
                  <a:pt x="3969831" y="2451125"/>
                </a:lnTo>
                <a:lnTo>
                  <a:pt x="3960318" y="2460016"/>
                </a:lnTo>
                <a:lnTo>
                  <a:pt x="3960318" y="2465944"/>
                </a:lnTo>
                <a:lnTo>
                  <a:pt x="3976172" y="2486691"/>
                </a:lnTo>
                <a:lnTo>
                  <a:pt x="4001539" y="2498547"/>
                </a:lnTo>
                <a:lnTo>
                  <a:pt x="4007880" y="2498547"/>
                </a:lnTo>
                <a:lnTo>
                  <a:pt x="4017393" y="2501510"/>
                </a:lnTo>
                <a:lnTo>
                  <a:pt x="4026905" y="2534113"/>
                </a:lnTo>
                <a:lnTo>
                  <a:pt x="4036418" y="2572643"/>
                </a:lnTo>
                <a:lnTo>
                  <a:pt x="4045930" y="2587463"/>
                </a:lnTo>
                <a:lnTo>
                  <a:pt x="4049101" y="2605246"/>
                </a:lnTo>
                <a:lnTo>
                  <a:pt x="4055442" y="2634885"/>
                </a:lnTo>
                <a:lnTo>
                  <a:pt x="4049101" y="2667487"/>
                </a:lnTo>
                <a:lnTo>
                  <a:pt x="4055442" y="2673415"/>
                </a:lnTo>
                <a:lnTo>
                  <a:pt x="4061784" y="2676379"/>
                </a:lnTo>
                <a:lnTo>
                  <a:pt x="4071296" y="2679343"/>
                </a:lnTo>
                <a:lnTo>
                  <a:pt x="4071296" y="2694162"/>
                </a:lnTo>
                <a:lnTo>
                  <a:pt x="4068126" y="2717874"/>
                </a:lnTo>
                <a:lnTo>
                  <a:pt x="4083980" y="2735657"/>
                </a:lnTo>
                <a:lnTo>
                  <a:pt x="4103004" y="2759368"/>
                </a:lnTo>
                <a:lnTo>
                  <a:pt x="4112516" y="2791970"/>
                </a:lnTo>
                <a:lnTo>
                  <a:pt x="4122029" y="2818645"/>
                </a:lnTo>
                <a:lnTo>
                  <a:pt x="4131541" y="2845320"/>
                </a:lnTo>
                <a:lnTo>
                  <a:pt x="4134712" y="2883850"/>
                </a:lnTo>
                <a:lnTo>
                  <a:pt x="4122029" y="2919417"/>
                </a:lnTo>
                <a:lnTo>
                  <a:pt x="4093492" y="2851248"/>
                </a:lnTo>
                <a:lnTo>
                  <a:pt x="4071296" y="2780115"/>
                </a:lnTo>
                <a:lnTo>
                  <a:pt x="4077638" y="2771223"/>
                </a:lnTo>
                <a:lnTo>
                  <a:pt x="4077638" y="2759368"/>
                </a:lnTo>
                <a:lnTo>
                  <a:pt x="4077638" y="2747512"/>
                </a:lnTo>
                <a:lnTo>
                  <a:pt x="4068126" y="2738620"/>
                </a:lnTo>
                <a:lnTo>
                  <a:pt x="4055442" y="2750476"/>
                </a:lnTo>
                <a:lnTo>
                  <a:pt x="4055442" y="2762332"/>
                </a:lnTo>
                <a:lnTo>
                  <a:pt x="4061784" y="2791970"/>
                </a:lnTo>
                <a:lnTo>
                  <a:pt x="4068126" y="2818645"/>
                </a:lnTo>
                <a:lnTo>
                  <a:pt x="4109346" y="2928308"/>
                </a:lnTo>
                <a:lnTo>
                  <a:pt x="4147395" y="3040936"/>
                </a:lnTo>
                <a:lnTo>
                  <a:pt x="4166420" y="3103177"/>
                </a:lnTo>
                <a:lnTo>
                  <a:pt x="4188616" y="3156527"/>
                </a:lnTo>
                <a:lnTo>
                  <a:pt x="4223494" y="3278046"/>
                </a:lnTo>
                <a:lnTo>
                  <a:pt x="4264714" y="3399565"/>
                </a:lnTo>
                <a:lnTo>
                  <a:pt x="4280568" y="3432167"/>
                </a:lnTo>
                <a:lnTo>
                  <a:pt x="4290081" y="3464770"/>
                </a:lnTo>
                <a:lnTo>
                  <a:pt x="4302764" y="3482553"/>
                </a:lnTo>
                <a:lnTo>
                  <a:pt x="4318618" y="3467734"/>
                </a:lnTo>
                <a:lnTo>
                  <a:pt x="4318618" y="3464770"/>
                </a:lnTo>
                <a:lnTo>
                  <a:pt x="4318618" y="3461806"/>
                </a:lnTo>
                <a:lnTo>
                  <a:pt x="4318618" y="3458842"/>
                </a:lnTo>
                <a:lnTo>
                  <a:pt x="4318618" y="3455878"/>
                </a:lnTo>
                <a:lnTo>
                  <a:pt x="4312276" y="3446987"/>
                </a:lnTo>
                <a:lnTo>
                  <a:pt x="4309106" y="3444023"/>
                </a:lnTo>
                <a:lnTo>
                  <a:pt x="4290081" y="3438095"/>
                </a:lnTo>
                <a:lnTo>
                  <a:pt x="4299594" y="3423276"/>
                </a:lnTo>
                <a:lnTo>
                  <a:pt x="4299594" y="3402528"/>
                </a:lnTo>
                <a:lnTo>
                  <a:pt x="4283740" y="3384745"/>
                </a:lnTo>
                <a:lnTo>
                  <a:pt x="4277398" y="3381781"/>
                </a:lnTo>
                <a:lnTo>
                  <a:pt x="4274227" y="3375854"/>
                </a:lnTo>
                <a:lnTo>
                  <a:pt x="4252032" y="3319540"/>
                </a:lnTo>
                <a:lnTo>
                  <a:pt x="4236178" y="3266190"/>
                </a:lnTo>
                <a:lnTo>
                  <a:pt x="4236178" y="3233588"/>
                </a:lnTo>
                <a:lnTo>
                  <a:pt x="4252032" y="3206913"/>
                </a:lnTo>
                <a:lnTo>
                  <a:pt x="4274227" y="3272118"/>
                </a:lnTo>
                <a:lnTo>
                  <a:pt x="4296422" y="3337323"/>
                </a:lnTo>
                <a:lnTo>
                  <a:pt x="4290081" y="3358070"/>
                </a:lnTo>
                <a:lnTo>
                  <a:pt x="4296422" y="3378817"/>
                </a:lnTo>
                <a:lnTo>
                  <a:pt x="4305935" y="3372890"/>
                </a:lnTo>
                <a:lnTo>
                  <a:pt x="4305935" y="3363998"/>
                </a:lnTo>
                <a:lnTo>
                  <a:pt x="4309106" y="3396601"/>
                </a:lnTo>
                <a:lnTo>
                  <a:pt x="4309106" y="3426239"/>
                </a:lnTo>
                <a:lnTo>
                  <a:pt x="4321789" y="3423276"/>
                </a:lnTo>
                <a:lnTo>
                  <a:pt x="4321789" y="3417348"/>
                </a:lnTo>
                <a:lnTo>
                  <a:pt x="4328130" y="3423276"/>
                </a:lnTo>
                <a:lnTo>
                  <a:pt x="4331301" y="3435131"/>
                </a:lnTo>
                <a:lnTo>
                  <a:pt x="4334472" y="3444023"/>
                </a:lnTo>
                <a:lnTo>
                  <a:pt x="4340814" y="3452914"/>
                </a:lnTo>
                <a:lnTo>
                  <a:pt x="4340814" y="3455878"/>
                </a:lnTo>
                <a:lnTo>
                  <a:pt x="4343984" y="3458842"/>
                </a:lnTo>
                <a:lnTo>
                  <a:pt x="4343984" y="3479589"/>
                </a:lnTo>
                <a:lnTo>
                  <a:pt x="4350326" y="3497372"/>
                </a:lnTo>
                <a:lnTo>
                  <a:pt x="4366180" y="3544794"/>
                </a:lnTo>
                <a:lnTo>
                  <a:pt x="4366180" y="3595180"/>
                </a:lnTo>
                <a:lnTo>
                  <a:pt x="4375692" y="3601108"/>
                </a:lnTo>
                <a:lnTo>
                  <a:pt x="4388376" y="3598144"/>
                </a:lnTo>
                <a:lnTo>
                  <a:pt x="4385204" y="3621855"/>
                </a:lnTo>
                <a:lnTo>
                  <a:pt x="4356668" y="3615927"/>
                </a:lnTo>
                <a:lnTo>
                  <a:pt x="4356668" y="3618891"/>
                </a:lnTo>
                <a:lnTo>
                  <a:pt x="4353496" y="3621855"/>
                </a:lnTo>
                <a:lnTo>
                  <a:pt x="4350326" y="3618891"/>
                </a:lnTo>
                <a:lnTo>
                  <a:pt x="4343984" y="3589253"/>
                </a:lnTo>
                <a:lnTo>
                  <a:pt x="4334472" y="3565542"/>
                </a:lnTo>
                <a:lnTo>
                  <a:pt x="4331301" y="3556650"/>
                </a:lnTo>
                <a:lnTo>
                  <a:pt x="4321789" y="3547758"/>
                </a:lnTo>
                <a:lnTo>
                  <a:pt x="4340814" y="3610000"/>
                </a:lnTo>
                <a:lnTo>
                  <a:pt x="4356668" y="3672241"/>
                </a:lnTo>
                <a:lnTo>
                  <a:pt x="4369350" y="3660386"/>
                </a:lnTo>
                <a:lnTo>
                  <a:pt x="4378863" y="3648530"/>
                </a:lnTo>
                <a:lnTo>
                  <a:pt x="4391546" y="3660386"/>
                </a:lnTo>
                <a:lnTo>
                  <a:pt x="4401058" y="3666313"/>
                </a:lnTo>
                <a:lnTo>
                  <a:pt x="4410571" y="3669277"/>
                </a:lnTo>
                <a:lnTo>
                  <a:pt x="4410571" y="3678169"/>
                </a:lnTo>
                <a:lnTo>
                  <a:pt x="4416912" y="3690024"/>
                </a:lnTo>
                <a:lnTo>
                  <a:pt x="4432766" y="3684097"/>
                </a:lnTo>
                <a:lnTo>
                  <a:pt x="4451792" y="3672241"/>
                </a:lnTo>
                <a:lnTo>
                  <a:pt x="4467645" y="3690024"/>
                </a:lnTo>
                <a:lnTo>
                  <a:pt x="4483499" y="3690024"/>
                </a:lnTo>
                <a:lnTo>
                  <a:pt x="4502524" y="3692988"/>
                </a:lnTo>
                <a:lnTo>
                  <a:pt x="4518378" y="3701880"/>
                </a:lnTo>
                <a:lnTo>
                  <a:pt x="4518378" y="3719663"/>
                </a:lnTo>
                <a:lnTo>
                  <a:pt x="4515207" y="3722627"/>
                </a:lnTo>
                <a:lnTo>
                  <a:pt x="4518378" y="3725591"/>
                </a:lnTo>
                <a:lnTo>
                  <a:pt x="4524720" y="3755230"/>
                </a:lnTo>
                <a:lnTo>
                  <a:pt x="4518378" y="3787832"/>
                </a:lnTo>
                <a:lnTo>
                  <a:pt x="4515207" y="3787832"/>
                </a:lnTo>
                <a:lnTo>
                  <a:pt x="4508866" y="3790796"/>
                </a:lnTo>
                <a:lnTo>
                  <a:pt x="4499353" y="3796724"/>
                </a:lnTo>
                <a:lnTo>
                  <a:pt x="4483499" y="3793760"/>
                </a:lnTo>
                <a:lnTo>
                  <a:pt x="4473987" y="3790796"/>
                </a:lnTo>
                <a:lnTo>
                  <a:pt x="4464474" y="3793760"/>
                </a:lnTo>
                <a:lnTo>
                  <a:pt x="4464474" y="3805615"/>
                </a:lnTo>
                <a:lnTo>
                  <a:pt x="4477158" y="3811543"/>
                </a:lnTo>
                <a:lnTo>
                  <a:pt x="4493012" y="3823399"/>
                </a:lnTo>
                <a:lnTo>
                  <a:pt x="4499353" y="3835254"/>
                </a:lnTo>
                <a:lnTo>
                  <a:pt x="4508866" y="3858965"/>
                </a:lnTo>
                <a:lnTo>
                  <a:pt x="4518378" y="3885640"/>
                </a:lnTo>
                <a:lnTo>
                  <a:pt x="4521548" y="3891568"/>
                </a:lnTo>
                <a:lnTo>
                  <a:pt x="4521548" y="3900459"/>
                </a:lnTo>
                <a:lnTo>
                  <a:pt x="4524720" y="3915279"/>
                </a:lnTo>
                <a:lnTo>
                  <a:pt x="4505694" y="3915279"/>
                </a:lnTo>
                <a:lnTo>
                  <a:pt x="4499353" y="3918243"/>
                </a:lnTo>
                <a:lnTo>
                  <a:pt x="4502524" y="3930098"/>
                </a:lnTo>
                <a:lnTo>
                  <a:pt x="4505694" y="3936026"/>
                </a:lnTo>
                <a:lnTo>
                  <a:pt x="4508866" y="3941954"/>
                </a:lnTo>
                <a:lnTo>
                  <a:pt x="4531061" y="3977520"/>
                </a:lnTo>
                <a:lnTo>
                  <a:pt x="4559598" y="4013087"/>
                </a:lnTo>
                <a:lnTo>
                  <a:pt x="4559598" y="4016051"/>
                </a:lnTo>
                <a:lnTo>
                  <a:pt x="4565940" y="4045689"/>
                </a:lnTo>
                <a:lnTo>
                  <a:pt x="4546915" y="4075328"/>
                </a:lnTo>
                <a:lnTo>
                  <a:pt x="4543744" y="4078292"/>
                </a:lnTo>
                <a:lnTo>
                  <a:pt x="4559598" y="4093111"/>
                </a:lnTo>
                <a:lnTo>
                  <a:pt x="4559598" y="4116822"/>
                </a:lnTo>
                <a:lnTo>
                  <a:pt x="4562769" y="4122750"/>
                </a:lnTo>
                <a:lnTo>
                  <a:pt x="4569110" y="4128678"/>
                </a:lnTo>
                <a:lnTo>
                  <a:pt x="4572282" y="4134606"/>
                </a:lnTo>
                <a:lnTo>
                  <a:pt x="4569110" y="4137569"/>
                </a:lnTo>
                <a:lnTo>
                  <a:pt x="4543744" y="4149425"/>
                </a:lnTo>
                <a:lnTo>
                  <a:pt x="4518378" y="4140533"/>
                </a:lnTo>
                <a:lnTo>
                  <a:pt x="4518378" y="4158317"/>
                </a:lnTo>
                <a:lnTo>
                  <a:pt x="4531061" y="4167208"/>
                </a:lnTo>
                <a:lnTo>
                  <a:pt x="4550086" y="4179064"/>
                </a:lnTo>
                <a:lnTo>
                  <a:pt x="4550086" y="4199811"/>
                </a:lnTo>
                <a:lnTo>
                  <a:pt x="4562769" y="4244269"/>
                </a:lnTo>
                <a:lnTo>
                  <a:pt x="4565940" y="4291691"/>
                </a:lnTo>
                <a:lnTo>
                  <a:pt x="4569110" y="4312438"/>
                </a:lnTo>
                <a:lnTo>
                  <a:pt x="4569110" y="4333185"/>
                </a:lnTo>
                <a:lnTo>
                  <a:pt x="4569110" y="4342077"/>
                </a:lnTo>
                <a:lnTo>
                  <a:pt x="4569110" y="4350969"/>
                </a:lnTo>
                <a:lnTo>
                  <a:pt x="4569110" y="4365788"/>
                </a:lnTo>
                <a:lnTo>
                  <a:pt x="4572282" y="4383571"/>
                </a:lnTo>
                <a:lnTo>
                  <a:pt x="4594477" y="4395427"/>
                </a:lnTo>
                <a:lnTo>
                  <a:pt x="4619843" y="4410246"/>
                </a:lnTo>
                <a:lnTo>
                  <a:pt x="4638868" y="4425065"/>
                </a:lnTo>
                <a:lnTo>
                  <a:pt x="4626185" y="4439885"/>
                </a:lnTo>
                <a:lnTo>
                  <a:pt x="4616672" y="4448776"/>
                </a:lnTo>
                <a:lnTo>
                  <a:pt x="4616672" y="4454704"/>
                </a:lnTo>
                <a:lnTo>
                  <a:pt x="4635697" y="4466560"/>
                </a:lnTo>
                <a:lnTo>
                  <a:pt x="4657892" y="4466560"/>
                </a:lnTo>
                <a:lnTo>
                  <a:pt x="4664234" y="4457668"/>
                </a:lnTo>
                <a:lnTo>
                  <a:pt x="4673746" y="4457668"/>
                </a:lnTo>
                <a:lnTo>
                  <a:pt x="4680088" y="4466560"/>
                </a:lnTo>
                <a:lnTo>
                  <a:pt x="4680088" y="4478415"/>
                </a:lnTo>
                <a:lnTo>
                  <a:pt x="4680088" y="4490271"/>
                </a:lnTo>
                <a:lnTo>
                  <a:pt x="4686430" y="4502126"/>
                </a:lnTo>
                <a:lnTo>
                  <a:pt x="4699113" y="4531765"/>
                </a:lnTo>
                <a:lnTo>
                  <a:pt x="4692772" y="4552512"/>
                </a:lnTo>
                <a:lnTo>
                  <a:pt x="4661064" y="4555476"/>
                </a:lnTo>
                <a:lnTo>
                  <a:pt x="4635697" y="4537693"/>
                </a:lnTo>
                <a:lnTo>
                  <a:pt x="4616672" y="4516946"/>
                </a:lnTo>
                <a:lnTo>
                  <a:pt x="4588136" y="4513982"/>
                </a:lnTo>
                <a:lnTo>
                  <a:pt x="4594477" y="4558440"/>
                </a:lnTo>
                <a:lnTo>
                  <a:pt x="4597648" y="4599934"/>
                </a:lnTo>
                <a:lnTo>
                  <a:pt x="4597648" y="4611790"/>
                </a:lnTo>
                <a:lnTo>
                  <a:pt x="4597648" y="4620681"/>
                </a:lnTo>
                <a:lnTo>
                  <a:pt x="4607160" y="4641428"/>
                </a:lnTo>
                <a:lnTo>
                  <a:pt x="4607160" y="4662175"/>
                </a:lnTo>
                <a:lnTo>
                  <a:pt x="4610331" y="4665139"/>
                </a:lnTo>
                <a:lnTo>
                  <a:pt x="4610331" y="4674031"/>
                </a:lnTo>
                <a:lnTo>
                  <a:pt x="4613502" y="4694778"/>
                </a:lnTo>
                <a:lnTo>
                  <a:pt x="4616672" y="4709597"/>
                </a:lnTo>
                <a:lnTo>
                  <a:pt x="4616672" y="4721453"/>
                </a:lnTo>
                <a:lnTo>
                  <a:pt x="4616672" y="4727381"/>
                </a:lnTo>
                <a:lnTo>
                  <a:pt x="4629356" y="4742200"/>
                </a:lnTo>
                <a:lnTo>
                  <a:pt x="4632526" y="4757019"/>
                </a:lnTo>
                <a:lnTo>
                  <a:pt x="4638868" y="4792586"/>
                </a:lnTo>
                <a:lnTo>
                  <a:pt x="4632526" y="4831116"/>
                </a:lnTo>
                <a:lnTo>
                  <a:pt x="4632526" y="4848900"/>
                </a:lnTo>
                <a:lnTo>
                  <a:pt x="4632526" y="4863719"/>
                </a:lnTo>
                <a:lnTo>
                  <a:pt x="4635697" y="4884466"/>
                </a:lnTo>
                <a:lnTo>
                  <a:pt x="4613502" y="4896322"/>
                </a:lnTo>
                <a:lnTo>
                  <a:pt x="4629356" y="4902249"/>
                </a:lnTo>
                <a:lnTo>
                  <a:pt x="4635697" y="4911141"/>
                </a:lnTo>
                <a:lnTo>
                  <a:pt x="4642039" y="4922996"/>
                </a:lnTo>
                <a:lnTo>
                  <a:pt x="4546915" y="4922996"/>
                </a:lnTo>
                <a:lnTo>
                  <a:pt x="4543744" y="4925960"/>
                </a:lnTo>
                <a:lnTo>
                  <a:pt x="4537402" y="4925960"/>
                </a:lnTo>
                <a:lnTo>
                  <a:pt x="4518378" y="4925960"/>
                </a:lnTo>
                <a:lnTo>
                  <a:pt x="4499353" y="4922996"/>
                </a:lnTo>
                <a:lnTo>
                  <a:pt x="3766900" y="4922996"/>
                </a:lnTo>
                <a:lnTo>
                  <a:pt x="3621044" y="4922996"/>
                </a:lnTo>
                <a:lnTo>
                  <a:pt x="3617873" y="4922996"/>
                </a:lnTo>
                <a:lnTo>
                  <a:pt x="3611532" y="4922996"/>
                </a:lnTo>
                <a:lnTo>
                  <a:pt x="3272257" y="4922996"/>
                </a:lnTo>
                <a:lnTo>
                  <a:pt x="3269086" y="4925960"/>
                </a:lnTo>
                <a:lnTo>
                  <a:pt x="3262744" y="4922996"/>
                </a:lnTo>
                <a:lnTo>
                  <a:pt x="2441510" y="4922996"/>
                </a:lnTo>
                <a:lnTo>
                  <a:pt x="2435168" y="4922996"/>
                </a:lnTo>
                <a:lnTo>
                  <a:pt x="643671" y="4922996"/>
                </a:lnTo>
                <a:lnTo>
                  <a:pt x="640500" y="4925960"/>
                </a:lnTo>
                <a:lnTo>
                  <a:pt x="634159" y="4922996"/>
                </a:lnTo>
                <a:lnTo>
                  <a:pt x="500985" y="4922996"/>
                </a:lnTo>
                <a:lnTo>
                  <a:pt x="494644" y="4925960"/>
                </a:lnTo>
                <a:lnTo>
                  <a:pt x="488302" y="4922996"/>
                </a:lnTo>
                <a:lnTo>
                  <a:pt x="98295" y="4922996"/>
                </a:lnTo>
                <a:lnTo>
                  <a:pt x="88782" y="4908177"/>
                </a:lnTo>
                <a:lnTo>
                  <a:pt x="85612" y="4905213"/>
                </a:lnTo>
                <a:lnTo>
                  <a:pt x="85612" y="4896322"/>
                </a:lnTo>
                <a:lnTo>
                  <a:pt x="76099" y="4851863"/>
                </a:lnTo>
                <a:lnTo>
                  <a:pt x="41221" y="4819261"/>
                </a:lnTo>
                <a:lnTo>
                  <a:pt x="41221" y="4813333"/>
                </a:lnTo>
                <a:lnTo>
                  <a:pt x="38050" y="4810369"/>
                </a:lnTo>
                <a:lnTo>
                  <a:pt x="31708" y="4789622"/>
                </a:lnTo>
                <a:lnTo>
                  <a:pt x="12683" y="4777767"/>
                </a:lnTo>
                <a:lnTo>
                  <a:pt x="0" y="4759983"/>
                </a:lnTo>
                <a:lnTo>
                  <a:pt x="9513" y="4736272"/>
                </a:lnTo>
                <a:lnTo>
                  <a:pt x="9513" y="4727381"/>
                </a:lnTo>
                <a:lnTo>
                  <a:pt x="9513" y="4724417"/>
                </a:lnTo>
                <a:lnTo>
                  <a:pt x="12683" y="4703670"/>
                </a:lnTo>
                <a:lnTo>
                  <a:pt x="28537" y="4688850"/>
                </a:lnTo>
                <a:lnTo>
                  <a:pt x="50733" y="4679959"/>
                </a:lnTo>
                <a:lnTo>
                  <a:pt x="57074" y="4659212"/>
                </a:lnTo>
                <a:lnTo>
                  <a:pt x="60245" y="4635501"/>
                </a:lnTo>
                <a:lnTo>
                  <a:pt x="66587" y="4611790"/>
                </a:lnTo>
                <a:lnTo>
                  <a:pt x="82441" y="4522873"/>
                </a:lnTo>
                <a:lnTo>
                  <a:pt x="104636" y="4433957"/>
                </a:lnTo>
                <a:lnTo>
                  <a:pt x="120490" y="4371716"/>
                </a:lnTo>
                <a:lnTo>
                  <a:pt x="130003" y="4309474"/>
                </a:lnTo>
                <a:lnTo>
                  <a:pt x="130003" y="4300583"/>
                </a:lnTo>
                <a:lnTo>
                  <a:pt x="126832" y="4288727"/>
                </a:lnTo>
                <a:lnTo>
                  <a:pt x="101466" y="4250197"/>
                </a:lnTo>
                <a:lnTo>
                  <a:pt x="79270" y="4208703"/>
                </a:lnTo>
                <a:lnTo>
                  <a:pt x="76099" y="4176100"/>
                </a:lnTo>
                <a:lnTo>
                  <a:pt x="72928" y="4143497"/>
                </a:lnTo>
                <a:lnTo>
                  <a:pt x="72928" y="4122750"/>
                </a:lnTo>
                <a:lnTo>
                  <a:pt x="63416" y="4107931"/>
                </a:lnTo>
                <a:lnTo>
                  <a:pt x="57074" y="4093111"/>
                </a:lnTo>
                <a:lnTo>
                  <a:pt x="76099" y="4084220"/>
                </a:lnTo>
                <a:lnTo>
                  <a:pt x="104636" y="4096075"/>
                </a:lnTo>
                <a:lnTo>
                  <a:pt x="126832" y="4116822"/>
                </a:lnTo>
                <a:lnTo>
                  <a:pt x="142686" y="4107931"/>
                </a:lnTo>
                <a:lnTo>
                  <a:pt x="158540" y="4099039"/>
                </a:lnTo>
                <a:lnTo>
                  <a:pt x="161711" y="4078292"/>
                </a:lnTo>
                <a:lnTo>
                  <a:pt x="145857" y="4057545"/>
                </a:lnTo>
                <a:lnTo>
                  <a:pt x="183906" y="4057545"/>
                </a:lnTo>
                <a:lnTo>
                  <a:pt x="193419" y="4030870"/>
                </a:lnTo>
                <a:lnTo>
                  <a:pt x="234639" y="3832290"/>
                </a:lnTo>
                <a:lnTo>
                  <a:pt x="275859" y="3630747"/>
                </a:lnTo>
                <a:lnTo>
                  <a:pt x="307567" y="3476625"/>
                </a:lnTo>
                <a:lnTo>
                  <a:pt x="342446" y="3322504"/>
                </a:lnTo>
                <a:lnTo>
                  <a:pt x="361470" y="3251371"/>
                </a:lnTo>
                <a:lnTo>
                  <a:pt x="377324" y="3177274"/>
                </a:lnTo>
                <a:lnTo>
                  <a:pt x="380495" y="3171346"/>
                </a:lnTo>
                <a:lnTo>
                  <a:pt x="383666" y="3165418"/>
                </a:lnTo>
                <a:lnTo>
                  <a:pt x="405862" y="3162455"/>
                </a:lnTo>
                <a:lnTo>
                  <a:pt x="409032" y="3141707"/>
                </a:lnTo>
                <a:lnTo>
                  <a:pt x="421716" y="3126888"/>
                </a:lnTo>
                <a:lnTo>
                  <a:pt x="437569" y="3129852"/>
                </a:lnTo>
                <a:lnTo>
                  <a:pt x="443911" y="3115033"/>
                </a:lnTo>
                <a:lnTo>
                  <a:pt x="437569" y="3103177"/>
                </a:lnTo>
                <a:lnTo>
                  <a:pt x="390008" y="3100213"/>
                </a:lnTo>
                <a:lnTo>
                  <a:pt x="399520" y="3052791"/>
                </a:lnTo>
                <a:lnTo>
                  <a:pt x="409032" y="2999441"/>
                </a:lnTo>
                <a:lnTo>
                  <a:pt x="412203" y="2940164"/>
                </a:lnTo>
                <a:lnTo>
                  <a:pt x="424886" y="2916453"/>
                </a:lnTo>
                <a:lnTo>
                  <a:pt x="424886" y="2892742"/>
                </a:lnTo>
                <a:lnTo>
                  <a:pt x="415374" y="2877923"/>
                </a:lnTo>
                <a:lnTo>
                  <a:pt x="409032" y="2866067"/>
                </a:lnTo>
                <a:lnTo>
                  <a:pt x="390008" y="2851248"/>
                </a:lnTo>
                <a:lnTo>
                  <a:pt x="377324" y="2830501"/>
                </a:lnTo>
                <a:lnTo>
                  <a:pt x="345617" y="2800862"/>
                </a:lnTo>
                <a:lnTo>
                  <a:pt x="317079" y="2777151"/>
                </a:lnTo>
                <a:lnTo>
                  <a:pt x="307567" y="2771223"/>
                </a:lnTo>
                <a:lnTo>
                  <a:pt x="304396" y="2762332"/>
                </a:lnTo>
                <a:lnTo>
                  <a:pt x="301225" y="2741584"/>
                </a:lnTo>
                <a:lnTo>
                  <a:pt x="282201" y="2747512"/>
                </a:lnTo>
                <a:lnTo>
                  <a:pt x="269518" y="2747512"/>
                </a:lnTo>
                <a:lnTo>
                  <a:pt x="253664" y="2747512"/>
                </a:lnTo>
                <a:lnTo>
                  <a:pt x="228297" y="2735657"/>
                </a:lnTo>
                <a:lnTo>
                  <a:pt x="218785" y="2717874"/>
                </a:lnTo>
                <a:lnTo>
                  <a:pt x="228297" y="2697126"/>
                </a:lnTo>
                <a:lnTo>
                  <a:pt x="247322" y="2676379"/>
                </a:lnTo>
                <a:lnTo>
                  <a:pt x="263176" y="2670451"/>
                </a:lnTo>
                <a:lnTo>
                  <a:pt x="282201" y="2658596"/>
                </a:lnTo>
                <a:lnTo>
                  <a:pt x="298055" y="2658596"/>
                </a:lnTo>
                <a:lnTo>
                  <a:pt x="307567" y="2667487"/>
                </a:lnTo>
                <a:lnTo>
                  <a:pt x="329763" y="2691199"/>
                </a:lnTo>
                <a:lnTo>
                  <a:pt x="364641" y="2706018"/>
                </a:lnTo>
                <a:lnTo>
                  <a:pt x="367812" y="2700090"/>
                </a:lnTo>
                <a:lnTo>
                  <a:pt x="367812" y="2694162"/>
                </a:lnTo>
                <a:lnTo>
                  <a:pt x="361470" y="2679343"/>
                </a:lnTo>
                <a:lnTo>
                  <a:pt x="361470" y="2673415"/>
                </a:lnTo>
                <a:lnTo>
                  <a:pt x="383666" y="2667487"/>
                </a:lnTo>
                <a:lnTo>
                  <a:pt x="402691" y="2670451"/>
                </a:lnTo>
                <a:lnTo>
                  <a:pt x="434399" y="2679343"/>
                </a:lnTo>
                <a:lnTo>
                  <a:pt x="469277" y="2685271"/>
                </a:lnTo>
                <a:lnTo>
                  <a:pt x="472448" y="2676379"/>
                </a:lnTo>
                <a:lnTo>
                  <a:pt x="469277" y="2667487"/>
                </a:lnTo>
                <a:lnTo>
                  <a:pt x="466107" y="2655632"/>
                </a:lnTo>
                <a:lnTo>
                  <a:pt x="466107" y="2646741"/>
                </a:lnTo>
                <a:lnTo>
                  <a:pt x="475619" y="2631921"/>
                </a:lnTo>
                <a:lnTo>
                  <a:pt x="491473" y="2623029"/>
                </a:lnTo>
                <a:lnTo>
                  <a:pt x="513668" y="2602282"/>
                </a:lnTo>
                <a:lnTo>
                  <a:pt x="516839" y="2566716"/>
                </a:lnTo>
                <a:lnTo>
                  <a:pt x="516839" y="2551896"/>
                </a:lnTo>
                <a:lnTo>
                  <a:pt x="520010" y="2534113"/>
                </a:lnTo>
                <a:lnTo>
                  <a:pt x="520010" y="2531149"/>
                </a:lnTo>
                <a:lnTo>
                  <a:pt x="523181" y="2528185"/>
                </a:lnTo>
                <a:lnTo>
                  <a:pt x="532693" y="2522258"/>
                </a:lnTo>
                <a:lnTo>
                  <a:pt x="539035" y="2513366"/>
                </a:lnTo>
                <a:lnTo>
                  <a:pt x="545376" y="2465944"/>
                </a:lnTo>
                <a:lnTo>
                  <a:pt x="558060" y="2418522"/>
                </a:lnTo>
                <a:lnTo>
                  <a:pt x="558060" y="2400739"/>
                </a:lnTo>
                <a:lnTo>
                  <a:pt x="558060" y="2385919"/>
                </a:lnTo>
                <a:lnTo>
                  <a:pt x="558060" y="2353317"/>
                </a:lnTo>
                <a:lnTo>
                  <a:pt x="570743" y="2317750"/>
                </a:lnTo>
                <a:lnTo>
                  <a:pt x="589767" y="2255509"/>
                </a:lnTo>
                <a:lnTo>
                  <a:pt x="624646" y="2199195"/>
                </a:lnTo>
                <a:lnTo>
                  <a:pt x="630988" y="2196231"/>
                </a:lnTo>
                <a:lnTo>
                  <a:pt x="643671" y="2196231"/>
                </a:lnTo>
                <a:lnTo>
                  <a:pt x="650012" y="2199195"/>
                </a:lnTo>
                <a:lnTo>
                  <a:pt x="650012" y="2208087"/>
                </a:lnTo>
                <a:lnTo>
                  <a:pt x="653183" y="2249581"/>
                </a:lnTo>
                <a:lnTo>
                  <a:pt x="650012" y="2294039"/>
                </a:lnTo>
                <a:lnTo>
                  <a:pt x="653183" y="2305895"/>
                </a:lnTo>
                <a:lnTo>
                  <a:pt x="650012" y="2320714"/>
                </a:lnTo>
                <a:lnTo>
                  <a:pt x="650012" y="2323678"/>
                </a:lnTo>
                <a:lnTo>
                  <a:pt x="643671" y="2326642"/>
                </a:lnTo>
                <a:lnTo>
                  <a:pt x="650012" y="2347389"/>
                </a:lnTo>
                <a:lnTo>
                  <a:pt x="653183" y="2368136"/>
                </a:lnTo>
                <a:lnTo>
                  <a:pt x="646842" y="2388883"/>
                </a:lnTo>
                <a:lnTo>
                  <a:pt x="630988" y="2406667"/>
                </a:lnTo>
                <a:lnTo>
                  <a:pt x="624646" y="2439269"/>
                </a:lnTo>
                <a:lnTo>
                  <a:pt x="618305" y="2471872"/>
                </a:lnTo>
                <a:lnTo>
                  <a:pt x="621475" y="2486691"/>
                </a:lnTo>
                <a:lnTo>
                  <a:pt x="630988" y="2486691"/>
                </a:lnTo>
                <a:lnTo>
                  <a:pt x="688062" y="2471872"/>
                </a:lnTo>
                <a:lnTo>
                  <a:pt x="741965" y="2460016"/>
                </a:lnTo>
                <a:lnTo>
                  <a:pt x="754649" y="2451125"/>
                </a:lnTo>
                <a:lnTo>
                  <a:pt x="741965" y="2442233"/>
                </a:lnTo>
                <a:lnTo>
                  <a:pt x="741965" y="2427414"/>
                </a:lnTo>
                <a:lnTo>
                  <a:pt x="754649" y="2421486"/>
                </a:lnTo>
                <a:lnTo>
                  <a:pt x="776844" y="2403703"/>
                </a:lnTo>
                <a:lnTo>
                  <a:pt x="805381" y="2406667"/>
                </a:lnTo>
                <a:lnTo>
                  <a:pt x="818064" y="2406667"/>
                </a:lnTo>
                <a:lnTo>
                  <a:pt x="821235" y="2397775"/>
                </a:lnTo>
                <a:lnTo>
                  <a:pt x="811723" y="2374064"/>
                </a:lnTo>
                <a:lnTo>
                  <a:pt x="808552" y="2347389"/>
                </a:lnTo>
                <a:lnTo>
                  <a:pt x="802210" y="2338497"/>
                </a:lnTo>
                <a:lnTo>
                  <a:pt x="811723" y="2326642"/>
                </a:lnTo>
                <a:lnTo>
                  <a:pt x="824406" y="2317750"/>
                </a:lnTo>
                <a:lnTo>
                  <a:pt x="837089" y="2299967"/>
                </a:lnTo>
                <a:lnTo>
                  <a:pt x="802210" y="2305895"/>
                </a:lnTo>
                <a:lnTo>
                  <a:pt x="776844" y="2285148"/>
                </a:lnTo>
                <a:lnTo>
                  <a:pt x="764161" y="2282184"/>
                </a:lnTo>
                <a:lnTo>
                  <a:pt x="757819" y="2276256"/>
                </a:lnTo>
                <a:lnTo>
                  <a:pt x="745136" y="2270328"/>
                </a:lnTo>
                <a:lnTo>
                  <a:pt x="745136" y="2258473"/>
                </a:lnTo>
                <a:lnTo>
                  <a:pt x="754649" y="2234762"/>
                </a:lnTo>
                <a:lnTo>
                  <a:pt x="745136" y="2211051"/>
                </a:lnTo>
                <a:lnTo>
                  <a:pt x="760990" y="2190304"/>
                </a:lnTo>
                <a:lnTo>
                  <a:pt x="783186" y="2178448"/>
                </a:lnTo>
                <a:lnTo>
                  <a:pt x="795869" y="2178448"/>
                </a:lnTo>
                <a:lnTo>
                  <a:pt x="802210" y="2193268"/>
                </a:lnTo>
                <a:lnTo>
                  <a:pt x="827577" y="2222906"/>
                </a:lnTo>
                <a:lnTo>
                  <a:pt x="840260" y="2258473"/>
                </a:lnTo>
                <a:lnTo>
                  <a:pt x="840260" y="2261437"/>
                </a:lnTo>
                <a:lnTo>
                  <a:pt x="843431" y="2264401"/>
                </a:lnTo>
                <a:lnTo>
                  <a:pt x="846602" y="2237726"/>
                </a:lnTo>
                <a:lnTo>
                  <a:pt x="837089" y="2211051"/>
                </a:lnTo>
                <a:lnTo>
                  <a:pt x="824406" y="2193268"/>
                </a:lnTo>
                <a:lnTo>
                  <a:pt x="846602" y="2181412"/>
                </a:lnTo>
                <a:lnTo>
                  <a:pt x="903676" y="2169557"/>
                </a:lnTo>
                <a:lnTo>
                  <a:pt x="957579" y="2154737"/>
                </a:lnTo>
                <a:lnTo>
                  <a:pt x="976604" y="2139918"/>
                </a:lnTo>
                <a:lnTo>
                  <a:pt x="992458" y="2128062"/>
                </a:lnTo>
                <a:lnTo>
                  <a:pt x="973433" y="2116207"/>
                </a:lnTo>
                <a:lnTo>
                  <a:pt x="963921" y="2095460"/>
                </a:lnTo>
                <a:lnTo>
                  <a:pt x="894163" y="2113243"/>
                </a:lnTo>
                <a:lnTo>
                  <a:pt x="821235" y="2128062"/>
                </a:lnTo>
                <a:lnTo>
                  <a:pt x="821235" y="2136954"/>
                </a:lnTo>
                <a:lnTo>
                  <a:pt x="824406" y="2148810"/>
                </a:lnTo>
                <a:lnTo>
                  <a:pt x="827577" y="2166593"/>
                </a:lnTo>
                <a:lnTo>
                  <a:pt x="818064" y="2175484"/>
                </a:lnTo>
                <a:lnTo>
                  <a:pt x="802210" y="2169557"/>
                </a:lnTo>
                <a:lnTo>
                  <a:pt x="795869" y="2151773"/>
                </a:lnTo>
                <a:lnTo>
                  <a:pt x="795869" y="2110279"/>
                </a:lnTo>
                <a:lnTo>
                  <a:pt x="802210" y="2071749"/>
                </a:lnTo>
                <a:lnTo>
                  <a:pt x="811723" y="2053965"/>
                </a:lnTo>
                <a:lnTo>
                  <a:pt x="830748" y="2045074"/>
                </a:lnTo>
                <a:lnTo>
                  <a:pt x="837089" y="2048038"/>
                </a:lnTo>
                <a:lnTo>
                  <a:pt x="843431" y="2053965"/>
                </a:lnTo>
                <a:lnTo>
                  <a:pt x="846602" y="2062857"/>
                </a:lnTo>
                <a:lnTo>
                  <a:pt x="840260" y="2071749"/>
                </a:lnTo>
                <a:lnTo>
                  <a:pt x="830748" y="2092496"/>
                </a:lnTo>
                <a:lnTo>
                  <a:pt x="830748" y="2113243"/>
                </a:lnTo>
                <a:lnTo>
                  <a:pt x="875139" y="2107315"/>
                </a:lnTo>
                <a:lnTo>
                  <a:pt x="913188" y="2077677"/>
                </a:lnTo>
                <a:lnTo>
                  <a:pt x="925871" y="2092496"/>
                </a:lnTo>
                <a:lnTo>
                  <a:pt x="948067" y="2089532"/>
                </a:lnTo>
                <a:lnTo>
                  <a:pt x="970262" y="2083604"/>
                </a:lnTo>
                <a:lnTo>
                  <a:pt x="976604" y="2065821"/>
                </a:lnTo>
                <a:lnTo>
                  <a:pt x="970262" y="2053965"/>
                </a:lnTo>
                <a:lnTo>
                  <a:pt x="954408" y="2051002"/>
                </a:lnTo>
                <a:lnTo>
                  <a:pt x="935384" y="2045074"/>
                </a:lnTo>
                <a:lnTo>
                  <a:pt x="941725" y="2027291"/>
                </a:lnTo>
                <a:lnTo>
                  <a:pt x="957579" y="2036182"/>
                </a:lnTo>
                <a:lnTo>
                  <a:pt x="976604" y="2048038"/>
                </a:lnTo>
                <a:lnTo>
                  <a:pt x="1001970" y="2053965"/>
                </a:lnTo>
                <a:lnTo>
                  <a:pt x="1027337" y="2068785"/>
                </a:lnTo>
                <a:lnTo>
                  <a:pt x="1043191" y="2045074"/>
                </a:lnTo>
                <a:lnTo>
                  <a:pt x="1043191" y="2012471"/>
                </a:lnTo>
                <a:lnTo>
                  <a:pt x="1040020" y="2006544"/>
                </a:lnTo>
                <a:lnTo>
                  <a:pt x="1046361" y="2000616"/>
                </a:lnTo>
                <a:lnTo>
                  <a:pt x="1055874" y="1994688"/>
                </a:lnTo>
                <a:lnTo>
                  <a:pt x="1062215" y="2000616"/>
                </a:lnTo>
                <a:lnTo>
                  <a:pt x="1065386" y="2006544"/>
                </a:lnTo>
                <a:lnTo>
                  <a:pt x="1059045" y="2015435"/>
                </a:lnTo>
                <a:lnTo>
                  <a:pt x="1049532" y="2033218"/>
                </a:lnTo>
                <a:lnTo>
                  <a:pt x="1049532" y="2053965"/>
                </a:lnTo>
                <a:lnTo>
                  <a:pt x="1055874" y="2056929"/>
                </a:lnTo>
                <a:lnTo>
                  <a:pt x="1062215" y="2062857"/>
                </a:lnTo>
                <a:lnTo>
                  <a:pt x="1081240" y="2056929"/>
                </a:lnTo>
                <a:lnTo>
                  <a:pt x="1100265" y="2053965"/>
                </a:lnTo>
                <a:lnTo>
                  <a:pt x="1106606" y="2036182"/>
                </a:lnTo>
                <a:lnTo>
                  <a:pt x="1116119" y="2024327"/>
                </a:lnTo>
                <a:lnTo>
                  <a:pt x="1122460" y="2036182"/>
                </a:lnTo>
                <a:lnTo>
                  <a:pt x="1131973" y="2045074"/>
                </a:lnTo>
                <a:lnTo>
                  <a:pt x="1144656" y="2045074"/>
                </a:lnTo>
                <a:lnTo>
                  <a:pt x="1154168" y="2045074"/>
                </a:lnTo>
                <a:lnTo>
                  <a:pt x="1157339" y="2042110"/>
                </a:lnTo>
                <a:lnTo>
                  <a:pt x="1166851" y="2036182"/>
                </a:lnTo>
                <a:lnTo>
                  <a:pt x="1176364" y="2009507"/>
                </a:lnTo>
                <a:lnTo>
                  <a:pt x="1176364" y="1979869"/>
                </a:lnTo>
                <a:lnTo>
                  <a:pt x="1176364" y="1970977"/>
                </a:lnTo>
                <a:lnTo>
                  <a:pt x="1179535" y="1968013"/>
                </a:lnTo>
                <a:lnTo>
                  <a:pt x="1189047" y="1965049"/>
                </a:lnTo>
                <a:lnTo>
                  <a:pt x="1195389" y="1968013"/>
                </a:lnTo>
                <a:lnTo>
                  <a:pt x="1198559" y="1973941"/>
                </a:lnTo>
                <a:lnTo>
                  <a:pt x="1198559" y="1982832"/>
                </a:lnTo>
                <a:lnTo>
                  <a:pt x="1182705" y="2006544"/>
                </a:lnTo>
                <a:lnTo>
                  <a:pt x="1189047" y="2030254"/>
                </a:lnTo>
                <a:lnTo>
                  <a:pt x="1204901" y="2030254"/>
                </a:lnTo>
                <a:lnTo>
                  <a:pt x="1227096" y="2024327"/>
                </a:lnTo>
                <a:lnTo>
                  <a:pt x="1236609" y="2012471"/>
                </a:lnTo>
                <a:lnTo>
                  <a:pt x="1246121" y="2006544"/>
                </a:lnTo>
                <a:lnTo>
                  <a:pt x="1246121" y="2003580"/>
                </a:lnTo>
                <a:lnTo>
                  <a:pt x="1249292" y="2003580"/>
                </a:lnTo>
                <a:lnTo>
                  <a:pt x="1287342" y="2012471"/>
                </a:lnTo>
                <a:lnTo>
                  <a:pt x="1312708" y="1985796"/>
                </a:lnTo>
                <a:lnTo>
                  <a:pt x="1322220" y="1994688"/>
                </a:lnTo>
                <a:lnTo>
                  <a:pt x="1331733" y="2000616"/>
                </a:lnTo>
                <a:lnTo>
                  <a:pt x="1350757" y="2000616"/>
                </a:lnTo>
                <a:lnTo>
                  <a:pt x="1369782" y="1991724"/>
                </a:lnTo>
                <a:lnTo>
                  <a:pt x="1376124" y="1959121"/>
                </a:lnTo>
                <a:lnTo>
                  <a:pt x="1407832" y="1941338"/>
                </a:lnTo>
                <a:lnTo>
                  <a:pt x="1388807" y="1932447"/>
                </a:lnTo>
                <a:lnTo>
                  <a:pt x="1369782" y="1938374"/>
                </a:lnTo>
                <a:lnTo>
                  <a:pt x="1407832" y="1905772"/>
                </a:lnTo>
                <a:lnTo>
                  <a:pt x="1445881" y="1876133"/>
                </a:lnTo>
                <a:lnTo>
                  <a:pt x="1452223" y="1864278"/>
                </a:lnTo>
                <a:lnTo>
                  <a:pt x="1461735" y="1864278"/>
                </a:lnTo>
                <a:lnTo>
                  <a:pt x="1509297" y="1887988"/>
                </a:lnTo>
                <a:lnTo>
                  <a:pt x="1563200" y="1882061"/>
                </a:lnTo>
                <a:lnTo>
                  <a:pt x="1569542" y="1882061"/>
                </a:lnTo>
                <a:lnTo>
                  <a:pt x="1572713" y="1882061"/>
                </a:lnTo>
                <a:lnTo>
                  <a:pt x="1572713" y="1879097"/>
                </a:lnTo>
                <a:lnTo>
                  <a:pt x="1598079" y="1846494"/>
                </a:lnTo>
                <a:lnTo>
                  <a:pt x="1632958" y="1822783"/>
                </a:lnTo>
                <a:lnTo>
                  <a:pt x="1642470" y="1813892"/>
                </a:lnTo>
                <a:lnTo>
                  <a:pt x="1655153" y="1802036"/>
                </a:lnTo>
                <a:lnTo>
                  <a:pt x="1658324" y="1796108"/>
                </a:lnTo>
                <a:lnTo>
                  <a:pt x="1661495" y="1793145"/>
                </a:lnTo>
                <a:lnTo>
                  <a:pt x="1661495" y="1787217"/>
                </a:lnTo>
                <a:lnTo>
                  <a:pt x="1661495" y="1784253"/>
                </a:lnTo>
                <a:lnTo>
                  <a:pt x="1658324" y="1781289"/>
                </a:lnTo>
                <a:lnTo>
                  <a:pt x="1651983" y="1781289"/>
                </a:lnTo>
                <a:lnTo>
                  <a:pt x="1648812" y="1775361"/>
                </a:lnTo>
                <a:lnTo>
                  <a:pt x="1655153" y="1766470"/>
                </a:lnTo>
                <a:lnTo>
                  <a:pt x="1658324" y="1763506"/>
                </a:lnTo>
                <a:lnTo>
                  <a:pt x="1664666" y="1766470"/>
                </a:lnTo>
                <a:lnTo>
                  <a:pt x="1671007" y="1775361"/>
                </a:lnTo>
                <a:lnTo>
                  <a:pt x="1674178" y="1775361"/>
                </a:lnTo>
                <a:lnTo>
                  <a:pt x="1680520" y="1766470"/>
                </a:lnTo>
                <a:lnTo>
                  <a:pt x="1677349" y="1760542"/>
                </a:lnTo>
                <a:lnTo>
                  <a:pt x="1661495" y="1733867"/>
                </a:lnTo>
                <a:lnTo>
                  <a:pt x="1636129" y="1713120"/>
                </a:lnTo>
                <a:lnTo>
                  <a:pt x="1626616" y="1704228"/>
                </a:lnTo>
                <a:lnTo>
                  <a:pt x="1639299" y="1698300"/>
                </a:lnTo>
                <a:lnTo>
                  <a:pt x="1639299" y="1701264"/>
                </a:lnTo>
                <a:lnTo>
                  <a:pt x="1642470" y="1701264"/>
                </a:lnTo>
                <a:lnTo>
                  <a:pt x="1648812" y="1698300"/>
                </a:lnTo>
                <a:lnTo>
                  <a:pt x="1642470" y="1695337"/>
                </a:lnTo>
                <a:lnTo>
                  <a:pt x="1642470" y="1683481"/>
                </a:lnTo>
                <a:lnTo>
                  <a:pt x="1639299" y="1671626"/>
                </a:lnTo>
                <a:lnTo>
                  <a:pt x="1629787" y="1662734"/>
                </a:lnTo>
                <a:lnTo>
                  <a:pt x="1617104" y="1671626"/>
                </a:lnTo>
                <a:lnTo>
                  <a:pt x="1629787" y="1659770"/>
                </a:lnTo>
                <a:lnTo>
                  <a:pt x="1642470" y="1653842"/>
                </a:lnTo>
                <a:lnTo>
                  <a:pt x="1658324" y="1612348"/>
                </a:lnTo>
                <a:lnTo>
                  <a:pt x="1655153" y="1570854"/>
                </a:lnTo>
                <a:lnTo>
                  <a:pt x="1651983" y="1567890"/>
                </a:lnTo>
                <a:lnTo>
                  <a:pt x="1648812" y="1567890"/>
                </a:lnTo>
                <a:lnTo>
                  <a:pt x="1648812" y="1564926"/>
                </a:lnTo>
                <a:lnTo>
                  <a:pt x="1655153" y="1564926"/>
                </a:lnTo>
                <a:lnTo>
                  <a:pt x="1658324" y="1532323"/>
                </a:lnTo>
                <a:lnTo>
                  <a:pt x="1671007" y="1508612"/>
                </a:lnTo>
                <a:lnTo>
                  <a:pt x="1674178" y="1502685"/>
                </a:lnTo>
                <a:lnTo>
                  <a:pt x="1677349" y="1496757"/>
                </a:lnTo>
                <a:lnTo>
                  <a:pt x="1683690" y="1502685"/>
                </a:lnTo>
                <a:lnTo>
                  <a:pt x="1683690" y="1508612"/>
                </a:lnTo>
                <a:lnTo>
                  <a:pt x="1683690" y="1517504"/>
                </a:lnTo>
                <a:lnTo>
                  <a:pt x="1686861" y="1526396"/>
                </a:lnTo>
                <a:lnTo>
                  <a:pt x="1683690" y="1544179"/>
                </a:lnTo>
                <a:lnTo>
                  <a:pt x="1686861" y="1550107"/>
                </a:lnTo>
                <a:lnTo>
                  <a:pt x="1709057" y="1550107"/>
                </a:lnTo>
                <a:lnTo>
                  <a:pt x="1728082" y="1535287"/>
                </a:lnTo>
                <a:lnTo>
                  <a:pt x="1737594" y="1523432"/>
                </a:lnTo>
                <a:lnTo>
                  <a:pt x="1747106" y="1532323"/>
                </a:lnTo>
                <a:lnTo>
                  <a:pt x="1750277" y="1535287"/>
                </a:lnTo>
                <a:lnTo>
                  <a:pt x="1759789" y="1535287"/>
                </a:lnTo>
                <a:lnTo>
                  <a:pt x="1810522" y="1523432"/>
                </a:lnTo>
                <a:lnTo>
                  <a:pt x="1861255" y="1511576"/>
                </a:lnTo>
                <a:lnTo>
                  <a:pt x="1880280" y="1496757"/>
                </a:lnTo>
                <a:lnTo>
                  <a:pt x="1880280" y="1473046"/>
                </a:lnTo>
                <a:lnTo>
                  <a:pt x="1883450" y="1455263"/>
                </a:lnTo>
                <a:lnTo>
                  <a:pt x="1883450" y="1434516"/>
                </a:lnTo>
                <a:lnTo>
                  <a:pt x="1883450" y="1422660"/>
                </a:lnTo>
                <a:lnTo>
                  <a:pt x="1899304" y="1425624"/>
                </a:lnTo>
                <a:lnTo>
                  <a:pt x="1905646" y="1425624"/>
                </a:lnTo>
                <a:lnTo>
                  <a:pt x="1915158" y="1416732"/>
                </a:lnTo>
                <a:lnTo>
                  <a:pt x="1911987" y="1410805"/>
                </a:lnTo>
                <a:lnTo>
                  <a:pt x="1902475" y="1410805"/>
                </a:lnTo>
                <a:lnTo>
                  <a:pt x="1896134" y="1410805"/>
                </a:lnTo>
                <a:lnTo>
                  <a:pt x="1892963" y="1407841"/>
                </a:lnTo>
                <a:lnTo>
                  <a:pt x="1892963" y="1375238"/>
                </a:lnTo>
                <a:lnTo>
                  <a:pt x="1896134" y="1345599"/>
                </a:lnTo>
                <a:lnTo>
                  <a:pt x="1899304" y="1321888"/>
                </a:lnTo>
                <a:lnTo>
                  <a:pt x="1899304" y="1298177"/>
                </a:lnTo>
                <a:lnTo>
                  <a:pt x="1896134" y="1286322"/>
                </a:lnTo>
                <a:lnTo>
                  <a:pt x="1880280" y="1289286"/>
                </a:lnTo>
                <a:lnTo>
                  <a:pt x="1877109" y="1324852"/>
                </a:lnTo>
                <a:lnTo>
                  <a:pt x="1873938" y="1363383"/>
                </a:lnTo>
                <a:lnTo>
                  <a:pt x="1858084" y="1324852"/>
                </a:lnTo>
                <a:lnTo>
                  <a:pt x="1851742" y="1289286"/>
                </a:lnTo>
                <a:lnTo>
                  <a:pt x="1848572" y="1304105"/>
                </a:lnTo>
                <a:lnTo>
                  <a:pt x="1845401" y="1312997"/>
                </a:lnTo>
                <a:lnTo>
                  <a:pt x="1832718" y="1333744"/>
                </a:lnTo>
                <a:lnTo>
                  <a:pt x="1813693" y="1321888"/>
                </a:lnTo>
                <a:lnTo>
                  <a:pt x="1801010" y="1307069"/>
                </a:lnTo>
                <a:lnTo>
                  <a:pt x="1801010" y="1289286"/>
                </a:lnTo>
                <a:lnTo>
                  <a:pt x="1788327" y="1286322"/>
                </a:lnTo>
                <a:lnTo>
                  <a:pt x="1794668" y="1277430"/>
                </a:lnTo>
                <a:lnTo>
                  <a:pt x="1772473" y="1256683"/>
                </a:lnTo>
                <a:lnTo>
                  <a:pt x="1762960" y="1230008"/>
                </a:lnTo>
                <a:lnTo>
                  <a:pt x="1769302" y="1203333"/>
                </a:lnTo>
                <a:lnTo>
                  <a:pt x="1788327" y="1182586"/>
                </a:lnTo>
                <a:lnTo>
                  <a:pt x="1801010" y="1179622"/>
                </a:lnTo>
                <a:lnTo>
                  <a:pt x="1807351" y="1185550"/>
                </a:lnTo>
                <a:lnTo>
                  <a:pt x="1816864" y="1197406"/>
                </a:lnTo>
                <a:lnTo>
                  <a:pt x="1829547" y="1203333"/>
                </a:lnTo>
                <a:lnTo>
                  <a:pt x="1826376" y="1188514"/>
                </a:lnTo>
                <a:lnTo>
                  <a:pt x="1816864" y="1179622"/>
                </a:lnTo>
                <a:lnTo>
                  <a:pt x="1801010" y="1152948"/>
                </a:lnTo>
                <a:lnTo>
                  <a:pt x="1804181" y="1123309"/>
                </a:lnTo>
                <a:lnTo>
                  <a:pt x="1807351" y="1120345"/>
                </a:lnTo>
                <a:lnTo>
                  <a:pt x="1810522" y="1117381"/>
                </a:lnTo>
                <a:lnTo>
                  <a:pt x="1816864" y="1120345"/>
                </a:lnTo>
                <a:lnTo>
                  <a:pt x="1816864" y="1126273"/>
                </a:lnTo>
                <a:lnTo>
                  <a:pt x="1826376" y="1147020"/>
                </a:lnTo>
                <a:lnTo>
                  <a:pt x="1848572" y="1141092"/>
                </a:lnTo>
                <a:lnTo>
                  <a:pt x="1861255" y="1138128"/>
                </a:lnTo>
                <a:lnTo>
                  <a:pt x="1873938" y="1138128"/>
                </a:lnTo>
                <a:lnTo>
                  <a:pt x="1851742" y="1152948"/>
                </a:lnTo>
                <a:lnTo>
                  <a:pt x="1823205" y="1158875"/>
                </a:lnTo>
                <a:lnTo>
                  <a:pt x="1839059" y="1167767"/>
                </a:lnTo>
                <a:lnTo>
                  <a:pt x="1858084" y="1164803"/>
                </a:lnTo>
                <a:lnTo>
                  <a:pt x="1883450" y="1158875"/>
                </a:lnTo>
                <a:lnTo>
                  <a:pt x="1915158" y="1147020"/>
                </a:lnTo>
                <a:lnTo>
                  <a:pt x="1918329" y="1144056"/>
                </a:lnTo>
                <a:lnTo>
                  <a:pt x="1918329" y="1138128"/>
                </a:lnTo>
                <a:lnTo>
                  <a:pt x="1899304" y="1138128"/>
                </a:lnTo>
                <a:lnTo>
                  <a:pt x="1883450" y="1144056"/>
                </a:lnTo>
                <a:lnTo>
                  <a:pt x="1896134" y="1123309"/>
                </a:lnTo>
                <a:lnTo>
                  <a:pt x="1946866" y="1123309"/>
                </a:lnTo>
                <a:lnTo>
                  <a:pt x="1946866" y="1120345"/>
                </a:lnTo>
                <a:lnTo>
                  <a:pt x="1956379" y="1120345"/>
                </a:lnTo>
                <a:lnTo>
                  <a:pt x="1959549" y="1120345"/>
                </a:lnTo>
                <a:lnTo>
                  <a:pt x="1962720" y="1117381"/>
                </a:lnTo>
                <a:lnTo>
                  <a:pt x="1962720" y="1114417"/>
                </a:lnTo>
                <a:lnTo>
                  <a:pt x="1969062" y="1111453"/>
                </a:lnTo>
                <a:lnTo>
                  <a:pt x="1956379" y="1081815"/>
                </a:lnTo>
                <a:lnTo>
                  <a:pt x="1924671" y="1064031"/>
                </a:lnTo>
                <a:lnTo>
                  <a:pt x="1956379" y="1069959"/>
                </a:lnTo>
                <a:lnTo>
                  <a:pt x="1978574" y="1064031"/>
                </a:lnTo>
                <a:lnTo>
                  <a:pt x="1984916" y="1072923"/>
                </a:lnTo>
                <a:lnTo>
                  <a:pt x="1988086" y="1081815"/>
                </a:lnTo>
                <a:lnTo>
                  <a:pt x="1988086" y="1102562"/>
                </a:lnTo>
                <a:lnTo>
                  <a:pt x="2007111" y="1093670"/>
                </a:lnTo>
                <a:lnTo>
                  <a:pt x="2010282" y="1093670"/>
                </a:lnTo>
                <a:lnTo>
                  <a:pt x="2013453" y="1090706"/>
                </a:lnTo>
                <a:lnTo>
                  <a:pt x="2051502" y="1058103"/>
                </a:lnTo>
                <a:lnTo>
                  <a:pt x="2095893" y="1034392"/>
                </a:lnTo>
                <a:lnTo>
                  <a:pt x="2121260" y="1016609"/>
                </a:lnTo>
                <a:lnTo>
                  <a:pt x="2143455" y="995862"/>
                </a:lnTo>
                <a:lnTo>
                  <a:pt x="2159309" y="989934"/>
                </a:lnTo>
                <a:lnTo>
                  <a:pt x="2175163" y="998826"/>
                </a:lnTo>
                <a:lnTo>
                  <a:pt x="2162480" y="1007718"/>
                </a:lnTo>
                <a:lnTo>
                  <a:pt x="2156138" y="1013645"/>
                </a:lnTo>
                <a:lnTo>
                  <a:pt x="2159309" y="1031429"/>
                </a:lnTo>
                <a:lnTo>
                  <a:pt x="2175163" y="1043284"/>
                </a:lnTo>
                <a:lnTo>
                  <a:pt x="2146626" y="1052176"/>
                </a:lnTo>
                <a:lnTo>
                  <a:pt x="2124430" y="1043284"/>
                </a:lnTo>
                <a:lnTo>
                  <a:pt x="2089552" y="1055140"/>
                </a:lnTo>
                <a:lnTo>
                  <a:pt x="2067356" y="1081815"/>
                </a:lnTo>
                <a:lnTo>
                  <a:pt x="2073698" y="1081815"/>
                </a:lnTo>
                <a:lnTo>
                  <a:pt x="2080039" y="1084778"/>
                </a:lnTo>
                <a:lnTo>
                  <a:pt x="2099064" y="1075887"/>
                </a:lnTo>
                <a:lnTo>
                  <a:pt x="2121260" y="1072923"/>
                </a:lnTo>
                <a:lnTo>
                  <a:pt x="2156138" y="1064031"/>
                </a:lnTo>
                <a:lnTo>
                  <a:pt x="2184675" y="1055140"/>
                </a:lnTo>
                <a:lnTo>
                  <a:pt x="2194188" y="1049212"/>
                </a:lnTo>
                <a:lnTo>
                  <a:pt x="2206871" y="1052176"/>
                </a:lnTo>
                <a:lnTo>
                  <a:pt x="2222725" y="1052176"/>
                </a:lnTo>
                <a:lnTo>
                  <a:pt x="2229066" y="1043284"/>
                </a:lnTo>
                <a:lnTo>
                  <a:pt x="2225896" y="1034392"/>
                </a:lnTo>
                <a:lnTo>
                  <a:pt x="2216383" y="1031429"/>
                </a:lnTo>
                <a:lnTo>
                  <a:pt x="2200529" y="1028465"/>
                </a:lnTo>
                <a:lnTo>
                  <a:pt x="2187846" y="1031429"/>
                </a:lnTo>
                <a:lnTo>
                  <a:pt x="2178334" y="1031429"/>
                </a:lnTo>
                <a:lnTo>
                  <a:pt x="2178334" y="1022537"/>
                </a:lnTo>
                <a:lnTo>
                  <a:pt x="2175163" y="1010681"/>
                </a:lnTo>
                <a:lnTo>
                  <a:pt x="2175163" y="998826"/>
                </a:lnTo>
                <a:lnTo>
                  <a:pt x="2187846" y="995862"/>
                </a:lnTo>
                <a:lnTo>
                  <a:pt x="2197358" y="981043"/>
                </a:lnTo>
                <a:lnTo>
                  <a:pt x="2206871" y="969187"/>
                </a:lnTo>
                <a:lnTo>
                  <a:pt x="2222725" y="978079"/>
                </a:lnTo>
                <a:lnTo>
                  <a:pt x="2229066" y="986970"/>
                </a:lnTo>
                <a:lnTo>
                  <a:pt x="2238579" y="989934"/>
                </a:lnTo>
                <a:lnTo>
                  <a:pt x="2251262" y="995862"/>
                </a:lnTo>
                <a:lnTo>
                  <a:pt x="2251262" y="1013645"/>
                </a:lnTo>
                <a:lnTo>
                  <a:pt x="2254433" y="1019573"/>
                </a:lnTo>
                <a:lnTo>
                  <a:pt x="2248091" y="1028465"/>
                </a:lnTo>
                <a:lnTo>
                  <a:pt x="2241750" y="1031429"/>
                </a:lnTo>
                <a:lnTo>
                  <a:pt x="2241750" y="1037356"/>
                </a:lnTo>
                <a:lnTo>
                  <a:pt x="2248091" y="1043284"/>
                </a:lnTo>
                <a:lnTo>
                  <a:pt x="2254433" y="1043284"/>
                </a:lnTo>
                <a:lnTo>
                  <a:pt x="2286141" y="1034392"/>
                </a:lnTo>
                <a:lnTo>
                  <a:pt x="2314678" y="1022537"/>
                </a:lnTo>
                <a:lnTo>
                  <a:pt x="2298824" y="1010681"/>
                </a:lnTo>
                <a:lnTo>
                  <a:pt x="2276628" y="1001790"/>
                </a:lnTo>
                <a:lnTo>
                  <a:pt x="2267116" y="998826"/>
                </a:lnTo>
                <a:lnTo>
                  <a:pt x="2263945" y="992898"/>
                </a:lnTo>
                <a:lnTo>
                  <a:pt x="2267116" y="986970"/>
                </a:lnTo>
                <a:lnTo>
                  <a:pt x="2276628" y="981043"/>
                </a:lnTo>
                <a:lnTo>
                  <a:pt x="2286141" y="978079"/>
                </a:lnTo>
                <a:lnTo>
                  <a:pt x="2295653" y="972151"/>
                </a:lnTo>
                <a:lnTo>
                  <a:pt x="2276628" y="972151"/>
                </a:lnTo>
                <a:lnTo>
                  <a:pt x="2263945" y="975115"/>
                </a:lnTo>
                <a:lnTo>
                  <a:pt x="2248091" y="978079"/>
                </a:lnTo>
                <a:lnTo>
                  <a:pt x="2241750" y="960296"/>
                </a:lnTo>
                <a:lnTo>
                  <a:pt x="2232237" y="954368"/>
                </a:lnTo>
                <a:lnTo>
                  <a:pt x="2210042" y="945476"/>
                </a:lnTo>
                <a:lnTo>
                  <a:pt x="2260774" y="903982"/>
                </a:lnTo>
                <a:lnTo>
                  <a:pt x="2308336" y="862488"/>
                </a:lnTo>
                <a:lnTo>
                  <a:pt x="2330532" y="835813"/>
                </a:lnTo>
                <a:lnTo>
                  <a:pt x="2352727" y="812102"/>
                </a:lnTo>
                <a:lnTo>
                  <a:pt x="2406631" y="746897"/>
                </a:lnTo>
                <a:lnTo>
                  <a:pt x="2457364" y="678727"/>
                </a:lnTo>
                <a:lnTo>
                  <a:pt x="2489071" y="619450"/>
                </a:lnTo>
                <a:lnTo>
                  <a:pt x="2514438" y="554245"/>
                </a:lnTo>
                <a:lnTo>
                  <a:pt x="2536633" y="500895"/>
                </a:lnTo>
                <a:lnTo>
                  <a:pt x="2555658" y="447545"/>
                </a:lnTo>
                <a:lnTo>
                  <a:pt x="2558829" y="426798"/>
                </a:lnTo>
                <a:lnTo>
                  <a:pt x="2562000" y="406051"/>
                </a:lnTo>
                <a:lnTo>
                  <a:pt x="2562000" y="397159"/>
                </a:lnTo>
                <a:lnTo>
                  <a:pt x="2555658" y="394196"/>
                </a:lnTo>
                <a:lnTo>
                  <a:pt x="2546146" y="394196"/>
                </a:lnTo>
                <a:lnTo>
                  <a:pt x="2539804" y="385304"/>
                </a:lnTo>
                <a:lnTo>
                  <a:pt x="2533462" y="343810"/>
                </a:lnTo>
                <a:lnTo>
                  <a:pt x="2523950" y="305279"/>
                </a:lnTo>
                <a:lnTo>
                  <a:pt x="2527121" y="275641"/>
                </a:lnTo>
                <a:lnTo>
                  <a:pt x="2552487" y="266749"/>
                </a:lnTo>
                <a:lnTo>
                  <a:pt x="2581024" y="254893"/>
                </a:lnTo>
                <a:close/>
                <a:moveTo>
                  <a:pt x="2625415" y="234146"/>
                </a:moveTo>
                <a:lnTo>
                  <a:pt x="2628586" y="234146"/>
                </a:lnTo>
                <a:lnTo>
                  <a:pt x="2628586" y="240074"/>
                </a:lnTo>
                <a:close/>
                <a:moveTo>
                  <a:pt x="2470046" y="189688"/>
                </a:moveTo>
                <a:lnTo>
                  <a:pt x="2485900" y="201544"/>
                </a:lnTo>
                <a:lnTo>
                  <a:pt x="2495413" y="213399"/>
                </a:lnTo>
                <a:lnTo>
                  <a:pt x="2485900" y="225255"/>
                </a:lnTo>
                <a:lnTo>
                  <a:pt x="2473217" y="231182"/>
                </a:lnTo>
                <a:lnTo>
                  <a:pt x="2460534" y="225255"/>
                </a:lnTo>
                <a:lnTo>
                  <a:pt x="2451022" y="210435"/>
                </a:lnTo>
                <a:lnTo>
                  <a:pt x="2460534" y="198580"/>
                </a:lnTo>
                <a:close/>
                <a:moveTo>
                  <a:pt x="2764930" y="136338"/>
                </a:moveTo>
                <a:lnTo>
                  <a:pt x="2777613" y="139302"/>
                </a:lnTo>
                <a:lnTo>
                  <a:pt x="2790296" y="148194"/>
                </a:lnTo>
                <a:lnTo>
                  <a:pt x="2780784" y="168941"/>
                </a:lnTo>
                <a:lnTo>
                  <a:pt x="2768101" y="177833"/>
                </a:lnTo>
                <a:lnTo>
                  <a:pt x="2752247" y="171905"/>
                </a:lnTo>
                <a:lnTo>
                  <a:pt x="2745906" y="163013"/>
                </a:lnTo>
                <a:lnTo>
                  <a:pt x="2749076" y="145230"/>
                </a:lnTo>
                <a:close/>
                <a:moveTo>
                  <a:pt x="2508096" y="68169"/>
                </a:moveTo>
                <a:lnTo>
                  <a:pt x="2527121" y="77061"/>
                </a:lnTo>
                <a:lnTo>
                  <a:pt x="2536633" y="80025"/>
                </a:lnTo>
                <a:lnTo>
                  <a:pt x="2546146" y="88916"/>
                </a:lnTo>
                <a:lnTo>
                  <a:pt x="2536633" y="94844"/>
                </a:lnTo>
                <a:lnTo>
                  <a:pt x="2533462" y="100772"/>
                </a:lnTo>
                <a:lnTo>
                  <a:pt x="2523950" y="115591"/>
                </a:lnTo>
                <a:lnTo>
                  <a:pt x="2508096" y="106700"/>
                </a:lnTo>
                <a:lnTo>
                  <a:pt x="2495413" y="97808"/>
                </a:lnTo>
                <a:lnTo>
                  <a:pt x="2495413" y="82989"/>
                </a:lnTo>
                <a:close/>
                <a:moveTo>
                  <a:pt x="2647611" y="41494"/>
                </a:moveTo>
                <a:lnTo>
                  <a:pt x="2660294" y="41494"/>
                </a:lnTo>
                <a:lnTo>
                  <a:pt x="2676148" y="53350"/>
                </a:lnTo>
                <a:lnTo>
                  <a:pt x="2679319" y="68169"/>
                </a:lnTo>
                <a:lnTo>
                  <a:pt x="2676148" y="80025"/>
                </a:lnTo>
                <a:lnTo>
                  <a:pt x="2663465" y="82989"/>
                </a:lnTo>
                <a:lnTo>
                  <a:pt x="2657123" y="85952"/>
                </a:lnTo>
                <a:lnTo>
                  <a:pt x="2647611" y="82989"/>
                </a:lnTo>
                <a:lnTo>
                  <a:pt x="2644440" y="82989"/>
                </a:lnTo>
                <a:lnTo>
                  <a:pt x="2638098" y="139302"/>
                </a:lnTo>
                <a:lnTo>
                  <a:pt x="2641269" y="192652"/>
                </a:lnTo>
                <a:lnTo>
                  <a:pt x="2641269" y="207471"/>
                </a:lnTo>
                <a:lnTo>
                  <a:pt x="2634928" y="219327"/>
                </a:lnTo>
                <a:lnTo>
                  <a:pt x="2615903" y="228218"/>
                </a:lnTo>
                <a:lnTo>
                  <a:pt x="2596878" y="231182"/>
                </a:lnTo>
                <a:lnTo>
                  <a:pt x="2590537" y="225255"/>
                </a:lnTo>
                <a:lnTo>
                  <a:pt x="2593708" y="213399"/>
                </a:lnTo>
                <a:lnTo>
                  <a:pt x="2603220" y="183760"/>
                </a:lnTo>
                <a:lnTo>
                  <a:pt x="2606390" y="148194"/>
                </a:lnTo>
                <a:lnTo>
                  <a:pt x="2603220" y="130411"/>
                </a:lnTo>
                <a:lnTo>
                  <a:pt x="2596878" y="109664"/>
                </a:lnTo>
                <a:lnTo>
                  <a:pt x="2593708" y="103736"/>
                </a:lnTo>
                <a:lnTo>
                  <a:pt x="2600049" y="97808"/>
                </a:lnTo>
                <a:lnTo>
                  <a:pt x="2612732" y="82989"/>
                </a:lnTo>
                <a:lnTo>
                  <a:pt x="2612732" y="68169"/>
                </a:lnTo>
                <a:lnTo>
                  <a:pt x="2615903" y="53350"/>
                </a:lnTo>
                <a:lnTo>
                  <a:pt x="2628586" y="56314"/>
                </a:lnTo>
                <a:lnTo>
                  <a:pt x="2638098" y="56314"/>
                </a:lnTo>
                <a:lnTo>
                  <a:pt x="2641269" y="53350"/>
                </a:lnTo>
                <a:close/>
                <a:moveTo>
                  <a:pt x="2606390" y="0"/>
                </a:moveTo>
                <a:lnTo>
                  <a:pt x="2619074" y="2964"/>
                </a:lnTo>
                <a:lnTo>
                  <a:pt x="2625415" y="14819"/>
                </a:lnTo>
                <a:lnTo>
                  <a:pt x="2625415" y="23711"/>
                </a:lnTo>
                <a:lnTo>
                  <a:pt x="2615903" y="35567"/>
                </a:lnTo>
                <a:lnTo>
                  <a:pt x="2612732" y="35567"/>
                </a:lnTo>
                <a:lnTo>
                  <a:pt x="2612732" y="26675"/>
                </a:lnTo>
                <a:lnTo>
                  <a:pt x="2612732" y="20747"/>
                </a:lnTo>
                <a:lnTo>
                  <a:pt x="2606390" y="11856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7821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0A75344A-D983-4F7B-8E43-7741FC75B0A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1301262"/>
            <a:ext cx="6096000" cy="5556738"/>
          </a:xfrm>
          <a:custGeom>
            <a:avLst/>
            <a:gdLst>
              <a:gd name="connsiteX0" fmla="*/ 2951441 w 4891809"/>
              <a:gd name="connsiteY0" fmla="*/ 1901911 h 3941442"/>
              <a:gd name="connsiteX1" fmla="*/ 2939050 w 4891809"/>
              <a:gd name="connsiteY1" fmla="*/ 1904664 h 3941442"/>
              <a:gd name="connsiteX2" fmla="*/ 2924181 w 4891809"/>
              <a:gd name="connsiteY2" fmla="*/ 1912921 h 3941442"/>
              <a:gd name="connsiteX3" fmla="*/ 2901878 w 4891809"/>
              <a:gd name="connsiteY3" fmla="*/ 1954207 h 3941442"/>
              <a:gd name="connsiteX4" fmla="*/ 2874619 w 4891809"/>
              <a:gd name="connsiteY4" fmla="*/ 1992740 h 3941442"/>
              <a:gd name="connsiteX5" fmla="*/ 2872141 w 4891809"/>
              <a:gd name="connsiteY5" fmla="*/ 1998245 h 3941442"/>
              <a:gd name="connsiteX6" fmla="*/ 2872141 w 4891809"/>
              <a:gd name="connsiteY6" fmla="*/ 2000998 h 3941442"/>
              <a:gd name="connsiteX7" fmla="*/ 2879575 w 4891809"/>
              <a:gd name="connsiteY7" fmla="*/ 2039531 h 3941442"/>
              <a:gd name="connsiteX8" fmla="*/ 2879575 w 4891809"/>
              <a:gd name="connsiteY8" fmla="*/ 2083570 h 3941442"/>
              <a:gd name="connsiteX9" fmla="*/ 2884532 w 4891809"/>
              <a:gd name="connsiteY9" fmla="*/ 2078065 h 3941442"/>
              <a:gd name="connsiteX10" fmla="*/ 2891966 w 4891809"/>
              <a:gd name="connsiteY10" fmla="*/ 2072560 h 3941442"/>
              <a:gd name="connsiteX11" fmla="*/ 2891966 w 4891809"/>
              <a:gd name="connsiteY11" fmla="*/ 2086322 h 3941442"/>
              <a:gd name="connsiteX12" fmla="*/ 2899400 w 4891809"/>
              <a:gd name="connsiteY12" fmla="*/ 2094579 h 3941442"/>
              <a:gd name="connsiteX13" fmla="*/ 2899400 w 4891809"/>
              <a:gd name="connsiteY13" fmla="*/ 2102836 h 3941442"/>
              <a:gd name="connsiteX14" fmla="*/ 2899400 w 4891809"/>
              <a:gd name="connsiteY14" fmla="*/ 2108341 h 3941442"/>
              <a:gd name="connsiteX15" fmla="*/ 2899400 w 4891809"/>
              <a:gd name="connsiteY15" fmla="*/ 2113846 h 3941442"/>
              <a:gd name="connsiteX16" fmla="*/ 2896922 w 4891809"/>
              <a:gd name="connsiteY16" fmla="*/ 2122103 h 3941442"/>
              <a:gd name="connsiteX17" fmla="*/ 2896922 w 4891809"/>
              <a:gd name="connsiteY17" fmla="*/ 2124856 h 3941442"/>
              <a:gd name="connsiteX18" fmla="*/ 2899400 w 4891809"/>
              <a:gd name="connsiteY18" fmla="*/ 2127608 h 3941442"/>
              <a:gd name="connsiteX19" fmla="*/ 2901878 w 4891809"/>
              <a:gd name="connsiteY19" fmla="*/ 2127608 h 3941442"/>
              <a:gd name="connsiteX20" fmla="*/ 2904357 w 4891809"/>
              <a:gd name="connsiteY20" fmla="*/ 2127608 h 3941442"/>
              <a:gd name="connsiteX21" fmla="*/ 2916747 w 4891809"/>
              <a:gd name="connsiteY21" fmla="*/ 2111094 h 3941442"/>
              <a:gd name="connsiteX22" fmla="*/ 2934094 w 4891809"/>
              <a:gd name="connsiteY22" fmla="*/ 2102836 h 3941442"/>
              <a:gd name="connsiteX23" fmla="*/ 2939050 w 4891809"/>
              <a:gd name="connsiteY23" fmla="*/ 2091827 h 3941442"/>
              <a:gd name="connsiteX24" fmla="*/ 2941528 w 4891809"/>
              <a:gd name="connsiteY24" fmla="*/ 2078065 h 3941442"/>
              <a:gd name="connsiteX25" fmla="*/ 2944006 w 4891809"/>
              <a:gd name="connsiteY25" fmla="*/ 2067055 h 3941442"/>
              <a:gd name="connsiteX26" fmla="*/ 2944006 w 4891809"/>
              <a:gd name="connsiteY26" fmla="*/ 2056046 h 3941442"/>
              <a:gd name="connsiteX27" fmla="*/ 2931616 w 4891809"/>
              <a:gd name="connsiteY27" fmla="*/ 2064303 h 3941442"/>
              <a:gd name="connsiteX28" fmla="*/ 2919225 w 4891809"/>
              <a:gd name="connsiteY28" fmla="*/ 2064303 h 3941442"/>
              <a:gd name="connsiteX29" fmla="*/ 2924181 w 4891809"/>
              <a:gd name="connsiteY29" fmla="*/ 2053293 h 3941442"/>
              <a:gd name="connsiteX30" fmla="*/ 2934094 w 4891809"/>
              <a:gd name="connsiteY30" fmla="*/ 2045036 h 3941442"/>
              <a:gd name="connsiteX31" fmla="*/ 2944006 w 4891809"/>
              <a:gd name="connsiteY31" fmla="*/ 2012007 h 3941442"/>
              <a:gd name="connsiteX32" fmla="*/ 2961353 w 4891809"/>
              <a:gd name="connsiteY32" fmla="*/ 1981731 h 3941442"/>
              <a:gd name="connsiteX33" fmla="*/ 2961353 w 4891809"/>
              <a:gd name="connsiteY33" fmla="*/ 1976226 h 3941442"/>
              <a:gd name="connsiteX34" fmla="*/ 2958875 w 4891809"/>
              <a:gd name="connsiteY34" fmla="*/ 1967969 h 3941442"/>
              <a:gd name="connsiteX35" fmla="*/ 2956397 w 4891809"/>
              <a:gd name="connsiteY35" fmla="*/ 1948702 h 3941442"/>
              <a:gd name="connsiteX36" fmla="*/ 2956397 w 4891809"/>
              <a:gd name="connsiteY36" fmla="*/ 1929435 h 3941442"/>
              <a:gd name="connsiteX37" fmla="*/ 2956397 w 4891809"/>
              <a:gd name="connsiteY37" fmla="*/ 1915673 h 3941442"/>
              <a:gd name="connsiteX38" fmla="*/ 2562376 w 4891809"/>
              <a:gd name="connsiteY38" fmla="*/ 1648690 h 3941442"/>
              <a:gd name="connsiteX39" fmla="*/ 2554942 w 4891809"/>
              <a:gd name="connsiteY39" fmla="*/ 1651442 h 3941442"/>
              <a:gd name="connsiteX40" fmla="*/ 2545029 w 4891809"/>
              <a:gd name="connsiteY40" fmla="*/ 1654195 h 3941442"/>
              <a:gd name="connsiteX41" fmla="*/ 2532639 w 4891809"/>
              <a:gd name="connsiteY41" fmla="*/ 1670709 h 3941442"/>
              <a:gd name="connsiteX42" fmla="*/ 2525204 w 4891809"/>
              <a:gd name="connsiteY42" fmla="*/ 1687224 h 3941442"/>
              <a:gd name="connsiteX43" fmla="*/ 2520248 w 4891809"/>
              <a:gd name="connsiteY43" fmla="*/ 1703738 h 3941442"/>
              <a:gd name="connsiteX44" fmla="*/ 2512814 w 4891809"/>
              <a:gd name="connsiteY44" fmla="*/ 1720252 h 3941442"/>
              <a:gd name="connsiteX45" fmla="*/ 2505379 w 4891809"/>
              <a:gd name="connsiteY45" fmla="*/ 1731262 h 3941442"/>
              <a:gd name="connsiteX46" fmla="*/ 2495467 w 4891809"/>
              <a:gd name="connsiteY46" fmla="*/ 1742272 h 3941442"/>
              <a:gd name="connsiteX47" fmla="*/ 2490511 w 4891809"/>
              <a:gd name="connsiteY47" fmla="*/ 1745024 h 3941442"/>
              <a:gd name="connsiteX48" fmla="*/ 2488032 w 4891809"/>
              <a:gd name="connsiteY48" fmla="*/ 1756034 h 3941442"/>
              <a:gd name="connsiteX49" fmla="*/ 2488032 w 4891809"/>
              <a:gd name="connsiteY49" fmla="*/ 1761539 h 3941442"/>
              <a:gd name="connsiteX50" fmla="*/ 2488032 w 4891809"/>
              <a:gd name="connsiteY50" fmla="*/ 1769796 h 3941442"/>
              <a:gd name="connsiteX51" fmla="*/ 2488032 w 4891809"/>
              <a:gd name="connsiteY51" fmla="*/ 1775301 h 3941442"/>
              <a:gd name="connsiteX52" fmla="*/ 2483076 w 4891809"/>
              <a:gd name="connsiteY52" fmla="*/ 1775301 h 3941442"/>
              <a:gd name="connsiteX53" fmla="*/ 2478120 w 4891809"/>
              <a:gd name="connsiteY53" fmla="*/ 1775301 h 3941442"/>
              <a:gd name="connsiteX54" fmla="*/ 2473164 w 4891809"/>
              <a:gd name="connsiteY54" fmla="*/ 1767043 h 3941442"/>
              <a:gd name="connsiteX55" fmla="*/ 2463251 w 4891809"/>
              <a:gd name="connsiteY55" fmla="*/ 1786310 h 3941442"/>
              <a:gd name="connsiteX56" fmla="*/ 2453339 w 4891809"/>
              <a:gd name="connsiteY56" fmla="*/ 1802825 h 3941442"/>
              <a:gd name="connsiteX57" fmla="*/ 2445904 w 4891809"/>
              <a:gd name="connsiteY57" fmla="*/ 1813834 h 3941442"/>
              <a:gd name="connsiteX58" fmla="*/ 2443426 w 4891809"/>
              <a:gd name="connsiteY58" fmla="*/ 1819339 h 3941442"/>
              <a:gd name="connsiteX59" fmla="*/ 2438470 w 4891809"/>
              <a:gd name="connsiteY59" fmla="*/ 1824844 h 3941442"/>
              <a:gd name="connsiteX60" fmla="*/ 2428558 w 4891809"/>
              <a:gd name="connsiteY60" fmla="*/ 1827596 h 3941442"/>
              <a:gd name="connsiteX61" fmla="*/ 2421123 w 4891809"/>
              <a:gd name="connsiteY61" fmla="*/ 1838606 h 3941442"/>
              <a:gd name="connsiteX62" fmla="*/ 2411211 w 4891809"/>
              <a:gd name="connsiteY62" fmla="*/ 1852368 h 3941442"/>
              <a:gd name="connsiteX63" fmla="*/ 2406254 w 4891809"/>
              <a:gd name="connsiteY63" fmla="*/ 1866130 h 3941442"/>
              <a:gd name="connsiteX64" fmla="*/ 2406254 w 4891809"/>
              <a:gd name="connsiteY64" fmla="*/ 1879892 h 3941442"/>
              <a:gd name="connsiteX65" fmla="*/ 2406254 w 4891809"/>
              <a:gd name="connsiteY65" fmla="*/ 1885397 h 3941442"/>
              <a:gd name="connsiteX66" fmla="*/ 2408733 w 4891809"/>
              <a:gd name="connsiteY66" fmla="*/ 1885397 h 3941442"/>
              <a:gd name="connsiteX67" fmla="*/ 2411211 w 4891809"/>
              <a:gd name="connsiteY67" fmla="*/ 1885397 h 3941442"/>
              <a:gd name="connsiteX68" fmla="*/ 2418645 w 4891809"/>
              <a:gd name="connsiteY68" fmla="*/ 1885397 h 3941442"/>
              <a:gd name="connsiteX69" fmla="*/ 2445904 w 4891809"/>
              <a:gd name="connsiteY69" fmla="*/ 1871635 h 3941442"/>
              <a:gd name="connsiteX70" fmla="*/ 2475642 w 4891809"/>
              <a:gd name="connsiteY70" fmla="*/ 1846863 h 3941442"/>
              <a:gd name="connsiteX71" fmla="*/ 2478120 w 4891809"/>
              <a:gd name="connsiteY71" fmla="*/ 1844111 h 3941442"/>
              <a:gd name="connsiteX72" fmla="*/ 2480598 w 4891809"/>
              <a:gd name="connsiteY72" fmla="*/ 1841358 h 3941442"/>
              <a:gd name="connsiteX73" fmla="*/ 2492989 w 4891809"/>
              <a:gd name="connsiteY73" fmla="*/ 1841358 h 3941442"/>
              <a:gd name="connsiteX74" fmla="*/ 2500423 w 4891809"/>
              <a:gd name="connsiteY74" fmla="*/ 1838606 h 3941442"/>
              <a:gd name="connsiteX75" fmla="*/ 2507857 w 4891809"/>
              <a:gd name="connsiteY75" fmla="*/ 1833101 h 3941442"/>
              <a:gd name="connsiteX76" fmla="*/ 2510335 w 4891809"/>
              <a:gd name="connsiteY76" fmla="*/ 1824844 h 3941442"/>
              <a:gd name="connsiteX77" fmla="*/ 2520248 w 4891809"/>
              <a:gd name="connsiteY77" fmla="*/ 1808329 h 3941442"/>
              <a:gd name="connsiteX78" fmla="*/ 2527682 w 4891809"/>
              <a:gd name="connsiteY78" fmla="*/ 1797320 h 3941442"/>
              <a:gd name="connsiteX79" fmla="*/ 2545029 w 4891809"/>
              <a:gd name="connsiteY79" fmla="*/ 1769796 h 3941442"/>
              <a:gd name="connsiteX80" fmla="*/ 2562376 w 4891809"/>
              <a:gd name="connsiteY80" fmla="*/ 1745024 h 3941442"/>
              <a:gd name="connsiteX81" fmla="*/ 2574767 w 4891809"/>
              <a:gd name="connsiteY81" fmla="*/ 1731262 h 3941442"/>
              <a:gd name="connsiteX82" fmla="*/ 2582201 w 4891809"/>
              <a:gd name="connsiteY82" fmla="*/ 1723005 h 3941442"/>
              <a:gd name="connsiteX83" fmla="*/ 2594592 w 4891809"/>
              <a:gd name="connsiteY83" fmla="*/ 1711995 h 3941442"/>
              <a:gd name="connsiteX84" fmla="*/ 2609460 w 4891809"/>
              <a:gd name="connsiteY84" fmla="*/ 1706490 h 3941442"/>
              <a:gd name="connsiteX85" fmla="*/ 2614417 w 4891809"/>
              <a:gd name="connsiteY85" fmla="*/ 1703738 h 3941442"/>
              <a:gd name="connsiteX86" fmla="*/ 2614417 w 4891809"/>
              <a:gd name="connsiteY86" fmla="*/ 1695481 h 3941442"/>
              <a:gd name="connsiteX87" fmla="*/ 2614417 w 4891809"/>
              <a:gd name="connsiteY87" fmla="*/ 1692728 h 3941442"/>
              <a:gd name="connsiteX88" fmla="*/ 2611938 w 4891809"/>
              <a:gd name="connsiteY88" fmla="*/ 1689976 h 3941442"/>
              <a:gd name="connsiteX89" fmla="*/ 2609460 w 4891809"/>
              <a:gd name="connsiteY89" fmla="*/ 1687224 h 3941442"/>
              <a:gd name="connsiteX90" fmla="*/ 2602026 w 4891809"/>
              <a:gd name="connsiteY90" fmla="*/ 1687224 h 3941442"/>
              <a:gd name="connsiteX91" fmla="*/ 2589635 w 4891809"/>
              <a:gd name="connsiteY91" fmla="*/ 1689976 h 3941442"/>
              <a:gd name="connsiteX92" fmla="*/ 2572288 w 4891809"/>
              <a:gd name="connsiteY92" fmla="*/ 1689976 h 3941442"/>
              <a:gd name="connsiteX93" fmla="*/ 2572288 w 4891809"/>
              <a:gd name="connsiteY93" fmla="*/ 1687224 h 3941442"/>
              <a:gd name="connsiteX94" fmla="*/ 2574767 w 4891809"/>
              <a:gd name="connsiteY94" fmla="*/ 1684471 h 3941442"/>
              <a:gd name="connsiteX95" fmla="*/ 2577245 w 4891809"/>
              <a:gd name="connsiteY95" fmla="*/ 1676214 h 3941442"/>
              <a:gd name="connsiteX96" fmla="*/ 2582201 w 4891809"/>
              <a:gd name="connsiteY96" fmla="*/ 1670709 h 3941442"/>
              <a:gd name="connsiteX97" fmla="*/ 2582201 w 4891809"/>
              <a:gd name="connsiteY97" fmla="*/ 1667957 h 3941442"/>
              <a:gd name="connsiteX98" fmla="*/ 2582201 w 4891809"/>
              <a:gd name="connsiteY98" fmla="*/ 1665204 h 3941442"/>
              <a:gd name="connsiteX99" fmla="*/ 2582201 w 4891809"/>
              <a:gd name="connsiteY99" fmla="*/ 1662452 h 3941442"/>
              <a:gd name="connsiteX100" fmla="*/ 2579723 w 4891809"/>
              <a:gd name="connsiteY100" fmla="*/ 1656947 h 3941442"/>
              <a:gd name="connsiteX101" fmla="*/ 2572288 w 4891809"/>
              <a:gd name="connsiteY101" fmla="*/ 1651442 h 3941442"/>
              <a:gd name="connsiteX102" fmla="*/ 2939050 w 4891809"/>
              <a:gd name="connsiteY102" fmla="*/ 1436755 h 3941442"/>
              <a:gd name="connsiteX103" fmla="*/ 2936572 w 4891809"/>
              <a:gd name="connsiteY103" fmla="*/ 1439507 h 3941442"/>
              <a:gd name="connsiteX104" fmla="*/ 2934094 w 4891809"/>
              <a:gd name="connsiteY104" fmla="*/ 1442260 h 3941442"/>
              <a:gd name="connsiteX105" fmla="*/ 2921703 w 4891809"/>
              <a:gd name="connsiteY105" fmla="*/ 1456022 h 3941442"/>
              <a:gd name="connsiteX106" fmla="*/ 2906835 w 4891809"/>
              <a:gd name="connsiteY106" fmla="*/ 1461527 h 3941442"/>
              <a:gd name="connsiteX107" fmla="*/ 2891966 w 4891809"/>
              <a:gd name="connsiteY107" fmla="*/ 1461527 h 3941442"/>
              <a:gd name="connsiteX108" fmla="*/ 2874619 w 4891809"/>
              <a:gd name="connsiteY108" fmla="*/ 1456022 h 3941442"/>
              <a:gd name="connsiteX109" fmla="*/ 2869663 w 4891809"/>
              <a:gd name="connsiteY109" fmla="*/ 1453269 h 3941442"/>
              <a:gd name="connsiteX110" fmla="*/ 2859750 w 4891809"/>
              <a:gd name="connsiteY110" fmla="*/ 1453269 h 3941442"/>
              <a:gd name="connsiteX111" fmla="*/ 2854794 w 4891809"/>
              <a:gd name="connsiteY111" fmla="*/ 1456022 h 3941442"/>
              <a:gd name="connsiteX112" fmla="*/ 2852316 w 4891809"/>
              <a:gd name="connsiteY112" fmla="*/ 1458774 h 3941442"/>
              <a:gd name="connsiteX113" fmla="*/ 2832491 w 4891809"/>
              <a:gd name="connsiteY113" fmla="*/ 1472536 h 3941442"/>
              <a:gd name="connsiteX114" fmla="*/ 2815144 w 4891809"/>
              <a:gd name="connsiteY114" fmla="*/ 1483546 h 3941442"/>
              <a:gd name="connsiteX115" fmla="*/ 2812666 w 4891809"/>
              <a:gd name="connsiteY115" fmla="*/ 1489051 h 3941442"/>
              <a:gd name="connsiteX116" fmla="*/ 2807710 w 4891809"/>
              <a:gd name="connsiteY116" fmla="*/ 1489051 h 3941442"/>
              <a:gd name="connsiteX117" fmla="*/ 2773016 w 4891809"/>
              <a:gd name="connsiteY117" fmla="*/ 1489051 h 3941442"/>
              <a:gd name="connsiteX118" fmla="*/ 2743279 w 4891809"/>
              <a:gd name="connsiteY118" fmla="*/ 1483546 h 3941442"/>
              <a:gd name="connsiteX119" fmla="*/ 2738323 w 4891809"/>
              <a:gd name="connsiteY119" fmla="*/ 1489051 h 3941442"/>
              <a:gd name="connsiteX120" fmla="*/ 2735844 w 4891809"/>
              <a:gd name="connsiteY120" fmla="*/ 1491803 h 3941442"/>
              <a:gd name="connsiteX121" fmla="*/ 2733366 w 4891809"/>
              <a:gd name="connsiteY121" fmla="*/ 1500060 h 3941442"/>
              <a:gd name="connsiteX122" fmla="*/ 2730888 w 4891809"/>
              <a:gd name="connsiteY122" fmla="*/ 1508317 h 3941442"/>
              <a:gd name="connsiteX123" fmla="*/ 2725932 w 4891809"/>
              <a:gd name="connsiteY123" fmla="*/ 1511070 h 3941442"/>
              <a:gd name="connsiteX124" fmla="*/ 2718498 w 4891809"/>
              <a:gd name="connsiteY124" fmla="*/ 1513822 h 3941442"/>
              <a:gd name="connsiteX125" fmla="*/ 2703629 w 4891809"/>
              <a:gd name="connsiteY125" fmla="*/ 1519327 h 3941442"/>
              <a:gd name="connsiteX126" fmla="*/ 2696195 w 4891809"/>
              <a:gd name="connsiteY126" fmla="*/ 1530337 h 3941442"/>
              <a:gd name="connsiteX127" fmla="*/ 2693716 w 4891809"/>
              <a:gd name="connsiteY127" fmla="*/ 1530337 h 3941442"/>
              <a:gd name="connsiteX128" fmla="*/ 2688760 w 4891809"/>
              <a:gd name="connsiteY128" fmla="*/ 1530337 h 3941442"/>
              <a:gd name="connsiteX129" fmla="*/ 2678848 w 4891809"/>
              <a:gd name="connsiteY129" fmla="*/ 1527584 h 3941442"/>
              <a:gd name="connsiteX130" fmla="*/ 2671413 w 4891809"/>
              <a:gd name="connsiteY130" fmla="*/ 1527584 h 3941442"/>
              <a:gd name="connsiteX131" fmla="*/ 2663979 w 4891809"/>
              <a:gd name="connsiteY131" fmla="*/ 1541346 h 3941442"/>
              <a:gd name="connsiteX132" fmla="*/ 2654066 w 4891809"/>
              <a:gd name="connsiteY132" fmla="*/ 1560613 h 3941442"/>
              <a:gd name="connsiteX133" fmla="*/ 2654066 w 4891809"/>
              <a:gd name="connsiteY133" fmla="*/ 1566118 h 3941442"/>
              <a:gd name="connsiteX134" fmla="*/ 2654066 w 4891809"/>
              <a:gd name="connsiteY134" fmla="*/ 1568870 h 3941442"/>
              <a:gd name="connsiteX135" fmla="*/ 2659023 w 4891809"/>
              <a:gd name="connsiteY135" fmla="*/ 1571623 h 3941442"/>
              <a:gd name="connsiteX136" fmla="*/ 2661501 w 4891809"/>
              <a:gd name="connsiteY136" fmla="*/ 1568870 h 3941442"/>
              <a:gd name="connsiteX137" fmla="*/ 2701151 w 4891809"/>
              <a:gd name="connsiteY137" fmla="*/ 1555108 h 3941442"/>
              <a:gd name="connsiteX138" fmla="*/ 2743279 w 4891809"/>
              <a:gd name="connsiteY138" fmla="*/ 1535841 h 3941442"/>
              <a:gd name="connsiteX139" fmla="*/ 2750713 w 4891809"/>
              <a:gd name="connsiteY139" fmla="*/ 1533089 h 3941442"/>
              <a:gd name="connsiteX140" fmla="*/ 2755669 w 4891809"/>
              <a:gd name="connsiteY140" fmla="*/ 1535841 h 3941442"/>
              <a:gd name="connsiteX141" fmla="*/ 2765582 w 4891809"/>
              <a:gd name="connsiteY141" fmla="*/ 1538594 h 3941442"/>
              <a:gd name="connsiteX142" fmla="*/ 2768060 w 4891809"/>
              <a:gd name="connsiteY142" fmla="*/ 1549603 h 3941442"/>
              <a:gd name="connsiteX143" fmla="*/ 2768060 w 4891809"/>
              <a:gd name="connsiteY143" fmla="*/ 1552356 h 3941442"/>
              <a:gd name="connsiteX144" fmla="*/ 2768060 w 4891809"/>
              <a:gd name="connsiteY144" fmla="*/ 1555108 h 3941442"/>
              <a:gd name="connsiteX145" fmla="*/ 2765582 w 4891809"/>
              <a:gd name="connsiteY145" fmla="*/ 1555108 h 3941442"/>
              <a:gd name="connsiteX146" fmla="*/ 2760626 w 4891809"/>
              <a:gd name="connsiteY146" fmla="*/ 1555108 h 3941442"/>
              <a:gd name="connsiteX147" fmla="*/ 2748235 w 4891809"/>
              <a:gd name="connsiteY147" fmla="*/ 1552356 h 3941442"/>
              <a:gd name="connsiteX148" fmla="*/ 2735844 w 4891809"/>
              <a:gd name="connsiteY148" fmla="*/ 1555108 h 3941442"/>
              <a:gd name="connsiteX149" fmla="*/ 2728410 w 4891809"/>
              <a:gd name="connsiteY149" fmla="*/ 1557861 h 3941442"/>
              <a:gd name="connsiteX150" fmla="*/ 2716019 w 4891809"/>
              <a:gd name="connsiteY150" fmla="*/ 1566118 h 3941442"/>
              <a:gd name="connsiteX151" fmla="*/ 2711063 w 4891809"/>
              <a:gd name="connsiteY151" fmla="*/ 1571623 h 3941442"/>
              <a:gd name="connsiteX152" fmla="*/ 2708585 w 4891809"/>
              <a:gd name="connsiteY152" fmla="*/ 1577127 h 3941442"/>
              <a:gd name="connsiteX153" fmla="*/ 2708585 w 4891809"/>
              <a:gd name="connsiteY153" fmla="*/ 1585385 h 3941442"/>
              <a:gd name="connsiteX154" fmla="*/ 2711063 w 4891809"/>
              <a:gd name="connsiteY154" fmla="*/ 1590889 h 3941442"/>
              <a:gd name="connsiteX155" fmla="*/ 2716019 w 4891809"/>
              <a:gd name="connsiteY155" fmla="*/ 1596394 h 3941442"/>
              <a:gd name="connsiteX156" fmla="*/ 2718498 w 4891809"/>
              <a:gd name="connsiteY156" fmla="*/ 1593642 h 3941442"/>
              <a:gd name="connsiteX157" fmla="*/ 2725932 w 4891809"/>
              <a:gd name="connsiteY157" fmla="*/ 1593642 h 3941442"/>
              <a:gd name="connsiteX158" fmla="*/ 2728410 w 4891809"/>
              <a:gd name="connsiteY158" fmla="*/ 1590889 h 3941442"/>
              <a:gd name="connsiteX159" fmla="*/ 2733366 w 4891809"/>
              <a:gd name="connsiteY159" fmla="*/ 1590889 h 3941442"/>
              <a:gd name="connsiteX160" fmla="*/ 2738323 w 4891809"/>
              <a:gd name="connsiteY160" fmla="*/ 1588137 h 3941442"/>
              <a:gd name="connsiteX161" fmla="*/ 2738323 w 4891809"/>
              <a:gd name="connsiteY161" fmla="*/ 1590889 h 3941442"/>
              <a:gd name="connsiteX162" fmla="*/ 2738323 w 4891809"/>
              <a:gd name="connsiteY162" fmla="*/ 1599147 h 3941442"/>
              <a:gd name="connsiteX163" fmla="*/ 2735844 w 4891809"/>
              <a:gd name="connsiteY163" fmla="*/ 1610156 h 3941442"/>
              <a:gd name="connsiteX164" fmla="*/ 2743279 w 4891809"/>
              <a:gd name="connsiteY164" fmla="*/ 1610156 h 3941442"/>
              <a:gd name="connsiteX165" fmla="*/ 2745757 w 4891809"/>
              <a:gd name="connsiteY165" fmla="*/ 1610156 h 3941442"/>
              <a:gd name="connsiteX166" fmla="*/ 2750713 w 4891809"/>
              <a:gd name="connsiteY166" fmla="*/ 1610156 h 3941442"/>
              <a:gd name="connsiteX167" fmla="*/ 2787885 w 4891809"/>
              <a:gd name="connsiteY167" fmla="*/ 1590889 h 3941442"/>
              <a:gd name="connsiteX168" fmla="*/ 2825057 w 4891809"/>
              <a:gd name="connsiteY168" fmla="*/ 1566118 h 3941442"/>
              <a:gd name="connsiteX169" fmla="*/ 2832491 w 4891809"/>
              <a:gd name="connsiteY169" fmla="*/ 1560613 h 3941442"/>
              <a:gd name="connsiteX170" fmla="*/ 2834969 w 4891809"/>
              <a:gd name="connsiteY170" fmla="*/ 1557861 h 3941442"/>
              <a:gd name="connsiteX171" fmla="*/ 2849838 w 4891809"/>
              <a:gd name="connsiteY171" fmla="*/ 1557861 h 3941442"/>
              <a:gd name="connsiteX172" fmla="*/ 2859750 w 4891809"/>
              <a:gd name="connsiteY172" fmla="*/ 1555108 h 3941442"/>
              <a:gd name="connsiteX173" fmla="*/ 2869663 w 4891809"/>
              <a:gd name="connsiteY173" fmla="*/ 1549603 h 3941442"/>
              <a:gd name="connsiteX174" fmla="*/ 2879575 w 4891809"/>
              <a:gd name="connsiteY174" fmla="*/ 1538594 h 3941442"/>
              <a:gd name="connsiteX175" fmla="*/ 2906835 w 4891809"/>
              <a:gd name="connsiteY175" fmla="*/ 1519327 h 3941442"/>
              <a:gd name="connsiteX176" fmla="*/ 2936572 w 4891809"/>
              <a:gd name="connsiteY176" fmla="*/ 1500060 h 3941442"/>
              <a:gd name="connsiteX177" fmla="*/ 2941528 w 4891809"/>
              <a:gd name="connsiteY177" fmla="*/ 1500060 h 3941442"/>
              <a:gd name="connsiteX178" fmla="*/ 2948963 w 4891809"/>
              <a:gd name="connsiteY178" fmla="*/ 1502813 h 3941442"/>
              <a:gd name="connsiteX179" fmla="*/ 2956397 w 4891809"/>
              <a:gd name="connsiteY179" fmla="*/ 1508317 h 3941442"/>
              <a:gd name="connsiteX180" fmla="*/ 2966310 w 4891809"/>
              <a:gd name="connsiteY180" fmla="*/ 1508317 h 3941442"/>
              <a:gd name="connsiteX181" fmla="*/ 2973744 w 4891809"/>
              <a:gd name="connsiteY181" fmla="*/ 1500060 h 3941442"/>
              <a:gd name="connsiteX182" fmla="*/ 2976222 w 4891809"/>
              <a:gd name="connsiteY182" fmla="*/ 1491803 h 3941442"/>
              <a:gd name="connsiteX183" fmla="*/ 2978700 w 4891809"/>
              <a:gd name="connsiteY183" fmla="*/ 1483546 h 3941442"/>
              <a:gd name="connsiteX184" fmla="*/ 2983656 w 4891809"/>
              <a:gd name="connsiteY184" fmla="*/ 1478041 h 3941442"/>
              <a:gd name="connsiteX185" fmla="*/ 2988613 w 4891809"/>
              <a:gd name="connsiteY185" fmla="*/ 1475289 h 3941442"/>
              <a:gd name="connsiteX186" fmla="*/ 2993569 w 4891809"/>
              <a:gd name="connsiteY186" fmla="*/ 1472536 h 3941442"/>
              <a:gd name="connsiteX187" fmla="*/ 3001003 w 4891809"/>
              <a:gd name="connsiteY187" fmla="*/ 1469784 h 3941442"/>
              <a:gd name="connsiteX188" fmla="*/ 3001003 w 4891809"/>
              <a:gd name="connsiteY188" fmla="*/ 1461527 h 3941442"/>
              <a:gd name="connsiteX189" fmla="*/ 2996047 w 4891809"/>
              <a:gd name="connsiteY189" fmla="*/ 1458774 h 3941442"/>
              <a:gd name="connsiteX190" fmla="*/ 2991091 w 4891809"/>
              <a:gd name="connsiteY190" fmla="*/ 1458774 h 3941442"/>
              <a:gd name="connsiteX191" fmla="*/ 2978700 w 4891809"/>
              <a:gd name="connsiteY191" fmla="*/ 1461527 h 3941442"/>
              <a:gd name="connsiteX192" fmla="*/ 2971266 w 4891809"/>
              <a:gd name="connsiteY192" fmla="*/ 1469784 h 3941442"/>
              <a:gd name="connsiteX193" fmla="*/ 2961353 w 4891809"/>
              <a:gd name="connsiteY193" fmla="*/ 1472536 h 3941442"/>
              <a:gd name="connsiteX194" fmla="*/ 2953919 w 4891809"/>
              <a:gd name="connsiteY194" fmla="*/ 1469784 h 3941442"/>
              <a:gd name="connsiteX195" fmla="*/ 2948963 w 4891809"/>
              <a:gd name="connsiteY195" fmla="*/ 1464279 h 3941442"/>
              <a:gd name="connsiteX196" fmla="*/ 2941528 w 4891809"/>
              <a:gd name="connsiteY196" fmla="*/ 1458774 h 3941442"/>
              <a:gd name="connsiteX197" fmla="*/ 2939050 w 4891809"/>
              <a:gd name="connsiteY197" fmla="*/ 1453269 h 3941442"/>
              <a:gd name="connsiteX198" fmla="*/ 2941528 w 4891809"/>
              <a:gd name="connsiteY198" fmla="*/ 1450517 h 3941442"/>
              <a:gd name="connsiteX199" fmla="*/ 2944006 w 4891809"/>
              <a:gd name="connsiteY199" fmla="*/ 1442260 h 3941442"/>
              <a:gd name="connsiteX200" fmla="*/ 2948963 w 4891809"/>
              <a:gd name="connsiteY200" fmla="*/ 1439507 h 3941442"/>
              <a:gd name="connsiteX201" fmla="*/ 2944006 w 4891809"/>
              <a:gd name="connsiteY201" fmla="*/ 1436755 h 3941442"/>
              <a:gd name="connsiteX202" fmla="*/ 2027102 w 4891809"/>
              <a:gd name="connsiteY202" fmla="*/ 1200048 h 3941442"/>
              <a:gd name="connsiteX203" fmla="*/ 2019668 w 4891809"/>
              <a:gd name="connsiteY203" fmla="*/ 1202801 h 3941442"/>
              <a:gd name="connsiteX204" fmla="*/ 1992409 w 4891809"/>
              <a:gd name="connsiteY204" fmla="*/ 1219315 h 3941442"/>
              <a:gd name="connsiteX205" fmla="*/ 1960193 w 4891809"/>
              <a:gd name="connsiteY205" fmla="*/ 1233077 h 3941442"/>
              <a:gd name="connsiteX206" fmla="*/ 1927977 w 4891809"/>
              <a:gd name="connsiteY206" fmla="*/ 1249591 h 3941442"/>
              <a:gd name="connsiteX207" fmla="*/ 1898240 w 4891809"/>
              <a:gd name="connsiteY207" fmla="*/ 1271611 h 3941442"/>
              <a:gd name="connsiteX208" fmla="*/ 1870981 w 4891809"/>
              <a:gd name="connsiteY208" fmla="*/ 1304640 h 3941442"/>
              <a:gd name="connsiteX209" fmla="*/ 1846199 w 4891809"/>
              <a:gd name="connsiteY209" fmla="*/ 1340421 h 3941442"/>
              <a:gd name="connsiteX210" fmla="*/ 1828853 w 4891809"/>
              <a:gd name="connsiteY210" fmla="*/ 1365192 h 3941442"/>
              <a:gd name="connsiteX211" fmla="*/ 1811506 w 4891809"/>
              <a:gd name="connsiteY211" fmla="*/ 1395469 h 3941442"/>
              <a:gd name="connsiteX212" fmla="*/ 1796637 w 4891809"/>
              <a:gd name="connsiteY212" fmla="*/ 1422993 h 3941442"/>
              <a:gd name="connsiteX213" fmla="*/ 1774334 w 4891809"/>
              <a:gd name="connsiteY213" fmla="*/ 1450517 h 3941442"/>
              <a:gd name="connsiteX214" fmla="*/ 1789203 w 4891809"/>
              <a:gd name="connsiteY214" fmla="*/ 1450517 h 3941442"/>
              <a:gd name="connsiteX215" fmla="*/ 1799115 w 4891809"/>
              <a:gd name="connsiteY215" fmla="*/ 1442260 h 3941442"/>
              <a:gd name="connsiteX216" fmla="*/ 1809028 w 4891809"/>
              <a:gd name="connsiteY216" fmla="*/ 1436755 h 3941442"/>
              <a:gd name="connsiteX217" fmla="*/ 1813984 w 4891809"/>
              <a:gd name="connsiteY217" fmla="*/ 1431250 h 3941442"/>
              <a:gd name="connsiteX218" fmla="*/ 1823896 w 4891809"/>
              <a:gd name="connsiteY218" fmla="*/ 1422993 h 3941442"/>
              <a:gd name="connsiteX219" fmla="*/ 1831331 w 4891809"/>
              <a:gd name="connsiteY219" fmla="*/ 1422993 h 3941442"/>
              <a:gd name="connsiteX220" fmla="*/ 1826375 w 4891809"/>
              <a:gd name="connsiteY220" fmla="*/ 1434002 h 3941442"/>
              <a:gd name="connsiteX221" fmla="*/ 1821418 w 4891809"/>
              <a:gd name="connsiteY221" fmla="*/ 1439507 h 3941442"/>
              <a:gd name="connsiteX222" fmla="*/ 1811506 w 4891809"/>
              <a:gd name="connsiteY222" fmla="*/ 1445012 h 3941442"/>
              <a:gd name="connsiteX223" fmla="*/ 1804071 w 4891809"/>
              <a:gd name="connsiteY223" fmla="*/ 1453269 h 3941442"/>
              <a:gd name="connsiteX224" fmla="*/ 1781768 w 4891809"/>
              <a:gd name="connsiteY224" fmla="*/ 1475289 h 3941442"/>
              <a:gd name="connsiteX225" fmla="*/ 1764421 w 4891809"/>
              <a:gd name="connsiteY225" fmla="*/ 1497308 h 3941442"/>
              <a:gd name="connsiteX226" fmla="*/ 1754509 w 4891809"/>
              <a:gd name="connsiteY226" fmla="*/ 1527584 h 3941442"/>
              <a:gd name="connsiteX227" fmla="*/ 1742119 w 4891809"/>
              <a:gd name="connsiteY227" fmla="*/ 1555108 h 3941442"/>
              <a:gd name="connsiteX228" fmla="*/ 1769378 w 4891809"/>
              <a:gd name="connsiteY228" fmla="*/ 1533089 h 3941442"/>
              <a:gd name="connsiteX229" fmla="*/ 1794159 w 4891809"/>
              <a:gd name="connsiteY229" fmla="*/ 1511070 h 3941442"/>
              <a:gd name="connsiteX230" fmla="*/ 1811506 w 4891809"/>
              <a:gd name="connsiteY230" fmla="*/ 1489051 h 3941442"/>
              <a:gd name="connsiteX231" fmla="*/ 1831331 w 4891809"/>
              <a:gd name="connsiteY231" fmla="*/ 1472536 h 3941442"/>
              <a:gd name="connsiteX232" fmla="*/ 1846199 w 4891809"/>
              <a:gd name="connsiteY232" fmla="*/ 1461527 h 3941442"/>
              <a:gd name="connsiteX233" fmla="*/ 1856112 w 4891809"/>
              <a:gd name="connsiteY233" fmla="*/ 1445012 h 3941442"/>
              <a:gd name="connsiteX234" fmla="*/ 1866025 w 4891809"/>
              <a:gd name="connsiteY234" fmla="*/ 1431250 h 3941442"/>
              <a:gd name="connsiteX235" fmla="*/ 1875937 w 4891809"/>
              <a:gd name="connsiteY235" fmla="*/ 1414736 h 3941442"/>
              <a:gd name="connsiteX236" fmla="*/ 1878415 w 4891809"/>
              <a:gd name="connsiteY236" fmla="*/ 1411983 h 3941442"/>
              <a:gd name="connsiteX237" fmla="*/ 1875937 w 4891809"/>
              <a:gd name="connsiteY237" fmla="*/ 1406478 h 3941442"/>
              <a:gd name="connsiteX238" fmla="*/ 1875937 w 4891809"/>
              <a:gd name="connsiteY238" fmla="*/ 1403726 h 3941442"/>
              <a:gd name="connsiteX239" fmla="*/ 1870981 w 4891809"/>
              <a:gd name="connsiteY239" fmla="*/ 1403726 h 3941442"/>
              <a:gd name="connsiteX240" fmla="*/ 1863546 w 4891809"/>
              <a:gd name="connsiteY240" fmla="*/ 1406478 h 3941442"/>
              <a:gd name="connsiteX241" fmla="*/ 1856112 w 4891809"/>
              <a:gd name="connsiteY241" fmla="*/ 1403726 h 3941442"/>
              <a:gd name="connsiteX242" fmla="*/ 1866025 w 4891809"/>
              <a:gd name="connsiteY242" fmla="*/ 1384459 h 3941442"/>
              <a:gd name="connsiteX243" fmla="*/ 1880893 w 4891809"/>
              <a:gd name="connsiteY243" fmla="*/ 1367945 h 3941442"/>
              <a:gd name="connsiteX244" fmla="*/ 1925499 w 4891809"/>
              <a:gd name="connsiteY244" fmla="*/ 1337668 h 3941442"/>
              <a:gd name="connsiteX245" fmla="*/ 1965149 w 4891809"/>
              <a:gd name="connsiteY245" fmla="*/ 1301887 h 3941442"/>
              <a:gd name="connsiteX246" fmla="*/ 1999843 w 4891809"/>
              <a:gd name="connsiteY246" fmla="*/ 1260601 h 3941442"/>
              <a:gd name="connsiteX247" fmla="*/ 2032059 w 4891809"/>
              <a:gd name="connsiteY247" fmla="*/ 1213810 h 3941442"/>
              <a:gd name="connsiteX248" fmla="*/ 2037015 w 4891809"/>
              <a:gd name="connsiteY248" fmla="*/ 1208305 h 3941442"/>
              <a:gd name="connsiteX249" fmla="*/ 2037015 w 4891809"/>
              <a:gd name="connsiteY249" fmla="*/ 1200048 h 3941442"/>
              <a:gd name="connsiteX250" fmla="*/ 2034537 w 4891809"/>
              <a:gd name="connsiteY250" fmla="*/ 1200048 h 3941442"/>
              <a:gd name="connsiteX251" fmla="*/ 2029580 w 4891809"/>
              <a:gd name="connsiteY251" fmla="*/ 1200048 h 3941442"/>
              <a:gd name="connsiteX252" fmla="*/ 2240220 w 4891809"/>
              <a:gd name="connsiteY252" fmla="*/ 971599 h 3941442"/>
              <a:gd name="connsiteX253" fmla="*/ 2222874 w 4891809"/>
              <a:gd name="connsiteY253" fmla="*/ 974351 h 3941442"/>
              <a:gd name="connsiteX254" fmla="*/ 2212961 w 4891809"/>
              <a:gd name="connsiteY254" fmla="*/ 979856 h 3941442"/>
              <a:gd name="connsiteX255" fmla="*/ 2208005 w 4891809"/>
              <a:gd name="connsiteY255" fmla="*/ 988113 h 3941442"/>
              <a:gd name="connsiteX256" fmla="*/ 2203049 w 4891809"/>
              <a:gd name="connsiteY256" fmla="*/ 990865 h 3941442"/>
              <a:gd name="connsiteX257" fmla="*/ 2178267 w 4891809"/>
              <a:gd name="connsiteY257" fmla="*/ 990865 h 3941442"/>
              <a:gd name="connsiteX258" fmla="*/ 2151008 w 4891809"/>
              <a:gd name="connsiteY258" fmla="*/ 993618 h 3941442"/>
              <a:gd name="connsiteX259" fmla="*/ 2123749 w 4891809"/>
              <a:gd name="connsiteY259" fmla="*/ 1001875 h 3941442"/>
              <a:gd name="connsiteX260" fmla="*/ 2101446 w 4891809"/>
              <a:gd name="connsiteY260" fmla="*/ 1012885 h 3941442"/>
              <a:gd name="connsiteX261" fmla="*/ 2086577 w 4891809"/>
              <a:gd name="connsiteY261" fmla="*/ 1018389 h 3941442"/>
              <a:gd name="connsiteX262" fmla="*/ 2071708 w 4891809"/>
              <a:gd name="connsiteY262" fmla="*/ 1026647 h 3941442"/>
              <a:gd name="connsiteX263" fmla="*/ 2054361 w 4891809"/>
              <a:gd name="connsiteY263" fmla="*/ 1029399 h 3941442"/>
              <a:gd name="connsiteX264" fmla="*/ 2041971 w 4891809"/>
              <a:gd name="connsiteY264" fmla="*/ 1032152 h 3941442"/>
              <a:gd name="connsiteX265" fmla="*/ 2027102 w 4891809"/>
              <a:gd name="connsiteY265" fmla="*/ 1032152 h 3941442"/>
              <a:gd name="connsiteX266" fmla="*/ 2017190 w 4891809"/>
              <a:gd name="connsiteY266" fmla="*/ 1037656 h 3941442"/>
              <a:gd name="connsiteX267" fmla="*/ 2009755 w 4891809"/>
              <a:gd name="connsiteY267" fmla="*/ 1048666 h 3941442"/>
              <a:gd name="connsiteX268" fmla="*/ 2002321 w 4891809"/>
              <a:gd name="connsiteY268" fmla="*/ 1056923 h 3941442"/>
              <a:gd name="connsiteX269" fmla="*/ 1989931 w 4891809"/>
              <a:gd name="connsiteY269" fmla="*/ 1078942 h 3941442"/>
              <a:gd name="connsiteX270" fmla="*/ 1975062 w 4891809"/>
              <a:gd name="connsiteY270" fmla="*/ 1098209 h 3941442"/>
              <a:gd name="connsiteX271" fmla="*/ 1957715 w 4891809"/>
              <a:gd name="connsiteY271" fmla="*/ 1114724 h 3941442"/>
              <a:gd name="connsiteX272" fmla="*/ 1935412 w 4891809"/>
              <a:gd name="connsiteY272" fmla="*/ 1131238 h 3941442"/>
              <a:gd name="connsiteX273" fmla="*/ 1913109 w 4891809"/>
              <a:gd name="connsiteY273" fmla="*/ 1161515 h 3941442"/>
              <a:gd name="connsiteX274" fmla="*/ 1893284 w 4891809"/>
              <a:gd name="connsiteY274" fmla="*/ 1191791 h 3941442"/>
              <a:gd name="connsiteX275" fmla="*/ 1866025 w 4891809"/>
              <a:gd name="connsiteY275" fmla="*/ 1230325 h 3941442"/>
              <a:gd name="connsiteX276" fmla="*/ 1843721 w 4891809"/>
              <a:gd name="connsiteY276" fmla="*/ 1268858 h 3941442"/>
              <a:gd name="connsiteX277" fmla="*/ 1843721 w 4891809"/>
              <a:gd name="connsiteY277" fmla="*/ 1271611 h 3941442"/>
              <a:gd name="connsiteX278" fmla="*/ 1841243 w 4891809"/>
              <a:gd name="connsiteY278" fmla="*/ 1277115 h 3941442"/>
              <a:gd name="connsiteX279" fmla="*/ 1841243 w 4891809"/>
              <a:gd name="connsiteY279" fmla="*/ 1282620 h 3941442"/>
              <a:gd name="connsiteX280" fmla="*/ 1838765 w 4891809"/>
              <a:gd name="connsiteY280" fmla="*/ 1285373 h 3941442"/>
              <a:gd name="connsiteX281" fmla="*/ 1838765 w 4891809"/>
              <a:gd name="connsiteY281" fmla="*/ 1288125 h 3941442"/>
              <a:gd name="connsiteX282" fmla="*/ 1841243 w 4891809"/>
              <a:gd name="connsiteY282" fmla="*/ 1296382 h 3941442"/>
              <a:gd name="connsiteX283" fmla="*/ 1848677 w 4891809"/>
              <a:gd name="connsiteY283" fmla="*/ 1296382 h 3941442"/>
              <a:gd name="connsiteX284" fmla="*/ 1856112 w 4891809"/>
              <a:gd name="connsiteY284" fmla="*/ 1288125 h 3941442"/>
              <a:gd name="connsiteX285" fmla="*/ 1895762 w 4891809"/>
              <a:gd name="connsiteY285" fmla="*/ 1257849 h 3941442"/>
              <a:gd name="connsiteX286" fmla="*/ 1930455 w 4891809"/>
              <a:gd name="connsiteY286" fmla="*/ 1219315 h 3941442"/>
              <a:gd name="connsiteX287" fmla="*/ 1960193 w 4891809"/>
              <a:gd name="connsiteY287" fmla="*/ 1189039 h 3941442"/>
              <a:gd name="connsiteX288" fmla="*/ 1994887 w 4891809"/>
              <a:gd name="connsiteY288" fmla="*/ 1164267 h 3941442"/>
              <a:gd name="connsiteX289" fmla="*/ 2024624 w 4891809"/>
              <a:gd name="connsiteY289" fmla="*/ 1142248 h 3941442"/>
              <a:gd name="connsiteX290" fmla="*/ 2051883 w 4891809"/>
              <a:gd name="connsiteY290" fmla="*/ 1122981 h 3941442"/>
              <a:gd name="connsiteX291" fmla="*/ 2081621 w 4891809"/>
              <a:gd name="connsiteY291" fmla="*/ 1103714 h 3941442"/>
              <a:gd name="connsiteX292" fmla="*/ 2111358 w 4891809"/>
              <a:gd name="connsiteY292" fmla="*/ 1078942 h 3941442"/>
              <a:gd name="connsiteX293" fmla="*/ 2121271 w 4891809"/>
              <a:gd name="connsiteY293" fmla="*/ 1067933 h 3941442"/>
              <a:gd name="connsiteX294" fmla="*/ 2136139 w 4891809"/>
              <a:gd name="connsiteY294" fmla="*/ 1059676 h 3941442"/>
              <a:gd name="connsiteX295" fmla="*/ 2141096 w 4891809"/>
              <a:gd name="connsiteY295" fmla="*/ 1056923 h 3941442"/>
              <a:gd name="connsiteX296" fmla="*/ 2151008 w 4891809"/>
              <a:gd name="connsiteY296" fmla="*/ 1056923 h 3941442"/>
              <a:gd name="connsiteX297" fmla="*/ 2158443 w 4891809"/>
              <a:gd name="connsiteY297" fmla="*/ 1059676 h 3941442"/>
              <a:gd name="connsiteX298" fmla="*/ 2168355 w 4891809"/>
              <a:gd name="connsiteY298" fmla="*/ 1065180 h 3941442"/>
              <a:gd name="connsiteX299" fmla="*/ 2180746 w 4891809"/>
              <a:gd name="connsiteY299" fmla="*/ 1065180 h 3941442"/>
              <a:gd name="connsiteX300" fmla="*/ 2190658 w 4891809"/>
              <a:gd name="connsiteY300" fmla="*/ 1056923 h 3941442"/>
              <a:gd name="connsiteX301" fmla="*/ 2208005 w 4891809"/>
              <a:gd name="connsiteY301" fmla="*/ 1051418 h 3941442"/>
              <a:gd name="connsiteX302" fmla="*/ 2217917 w 4891809"/>
              <a:gd name="connsiteY302" fmla="*/ 1040409 h 3941442"/>
              <a:gd name="connsiteX303" fmla="*/ 2222874 w 4891809"/>
              <a:gd name="connsiteY303" fmla="*/ 1034904 h 3941442"/>
              <a:gd name="connsiteX304" fmla="*/ 2230308 w 4891809"/>
              <a:gd name="connsiteY304" fmla="*/ 1029399 h 3941442"/>
              <a:gd name="connsiteX305" fmla="*/ 2235264 w 4891809"/>
              <a:gd name="connsiteY305" fmla="*/ 1026647 h 3941442"/>
              <a:gd name="connsiteX306" fmla="*/ 2240220 w 4891809"/>
              <a:gd name="connsiteY306" fmla="*/ 1021142 h 3941442"/>
              <a:gd name="connsiteX307" fmla="*/ 2252611 w 4891809"/>
              <a:gd name="connsiteY307" fmla="*/ 1021142 h 3941442"/>
              <a:gd name="connsiteX308" fmla="*/ 2267480 w 4891809"/>
              <a:gd name="connsiteY308" fmla="*/ 1029399 h 3941442"/>
              <a:gd name="connsiteX309" fmla="*/ 2274914 w 4891809"/>
              <a:gd name="connsiteY309" fmla="*/ 1026647 h 3941442"/>
              <a:gd name="connsiteX310" fmla="*/ 2289783 w 4891809"/>
              <a:gd name="connsiteY310" fmla="*/ 1012885 h 3941442"/>
              <a:gd name="connsiteX311" fmla="*/ 2282348 w 4891809"/>
              <a:gd name="connsiteY311" fmla="*/ 1007380 h 3941442"/>
              <a:gd name="connsiteX312" fmla="*/ 2272436 w 4891809"/>
              <a:gd name="connsiteY312" fmla="*/ 999123 h 3941442"/>
              <a:gd name="connsiteX313" fmla="*/ 2267480 w 4891809"/>
              <a:gd name="connsiteY313" fmla="*/ 993618 h 3941442"/>
              <a:gd name="connsiteX314" fmla="*/ 2260045 w 4891809"/>
              <a:gd name="connsiteY314" fmla="*/ 982608 h 3941442"/>
              <a:gd name="connsiteX315" fmla="*/ 2257567 w 4891809"/>
              <a:gd name="connsiteY315" fmla="*/ 979856 h 3941442"/>
              <a:gd name="connsiteX316" fmla="*/ 2252611 w 4891809"/>
              <a:gd name="connsiteY316" fmla="*/ 974351 h 3941442"/>
              <a:gd name="connsiteX317" fmla="*/ 2247655 w 4891809"/>
              <a:gd name="connsiteY317" fmla="*/ 974351 h 3941442"/>
              <a:gd name="connsiteX318" fmla="*/ 4131026 w 4891809"/>
              <a:gd name="connsiteY318" fmla="*/ 861502 h 3941442"/>
              <a:gd name="connsiteX319" fmla="*/ 4163241 w 4891809"/>
              <a:gd name="connsiteY319" fmla="*/ 875265 h 3941442"/>
              <a:gd name="connsiteX320" fmla="*/ 4192979 w 4891809"/>
              <a:gd name="connsiteY320" fmla="*/ 880769 h 3941442"/>
              <a:gd name="connsiteX321" fmla="*/ 4227673 w 4891809"/>
              <a:gd name="connsiteY321" fmla="*/ 891779 h 3941442"/>
              <a:gd name="connsiteX322" fmla="*/ 4262366 w 4891809"/>
              <a:gd name="connsiteY322" fmla="*/ 900036 h 3941442"/>
              <a:gd name="connsiteX323" fmla="*/ 4294582 w 4891809"/>
              <a:gd name="connsiteY323" fmla="*/ 911046 h 3941442"/>
              <a:gd name="connsiteX324" fmla="*/ 4329276 w 4891809"/>
              <a:gd name="connsiteY324" fmla="*/ 922055 h 3941442"/>
              <a:gd name="connsiteX325" fmla="*/ 4373882 w 4891809"/>
              <a:gd name="connsiteY325" fmla="*/ 935817 h 3941442"/>
              <a:gd name="connsiteX326" fmla="*/ 4416010 w 4891809"/>
              <a:gd name="connsiteY326" fmla="*/ 952332 h 3941442"/>
              <a:gd name="connsiteX327" fmla="*/ 4433357 w 4891809"/>
              <a:gd name="connsiteY327" fmla="*/ 955084 h 3941442"/>
              <a:gd name="connsiteX328" fmla="*/ 4450703 w 4891809"/>
              <a:gd name="connsiteY328" fmla="*/ 955084 h 3941442"/>
              <a:gd name="connsiteX329" fmla="*/ 4473006 w 4891809"/>
              <a:gd name="connsiteY329" fmla="*/ 952332 h 3941442"/>
              <a:gd name="connsiteX330" fmla="*/ 4490353 w 4891809"/>
              <a:gd name="connsiteY330" fmla="*/ 944075 h 3941442"/>
              <a:gd name="connsiteX331" fmla="*/ 4510178 w 4891809"/>
              <a:gd name="connsiteY331" fmla="*/ 938570 h 3941442"/>
              <a:gd name="connsiteX332" fmla="*/ 4530003 w 4891809"/>
              <a:gd name="connsiteY332" fmla="*/ 933065 h 3941442"/>
              <a:gd name="connsiteX333" fmla="*/ 4552306 w 4891809"/>
              <a:gd name="connsiteY333" fmla="*/ 933065 h 3941442"/>
              <a:gd name="connsiteX334" fmla="*/ 4574609 w 4891809"/>
              <a:gd name="connsiteY334" fmla="*/ 933065 h 3941442"/>
              <a:gd name="connsiteX335" fmla="*/ 4596912 w 4891809"/>
              <a:gd name="connsiteY335" fmla="*/ 938570 h 3941442"/>
              <a:gd name="connsiteX336" fmla="*/ 4619216 w 4891809"/>
              <a:gd name="connsiteY336" fmla="*/ 935817 h 3941442"/>
              <a:gd name="connsiteX337" fmla="*/ 4599391 w 4891809"/>
              <a:gd name="connsiteY337" fmla="*/ 919303 h 3941442"/>
              <a:gd name="connsiteX338" fmla="*/ 4577088 w 4891809"/>
              <a:gd name="connsiteY338" fmla="*/ 902789 h 3941442"/>
              <a:gd name="connsiteX339" fmla="*/ 4564697 w 4891809"/>
              <a:gd name="connsiteY339" fmla="*/ 900036 h 3941442"/>
              <a:gd name="connsiteX340" fmla="*/ 4552306 w 4891809"/>
              <a:gd name="connsiteY340" fmla="*/ 897284 h 3941442"/>
              <a:gd name="connsiteX341" fmla="*/ 4539916 w 4891809"/>
              <a:gd name="connsiteY341" fmla="*/ 894531 h 3941442"/>
              <a:gd name="connsiteX342" fmla="*/ 4525047 w 4891809"/>
              <a:gd name="connsiteY342" fmla="*/ 897284 h 3941442"/>
              <a:gd name="connsiteX343" fmla="*/ 4510178 w 4891809"/>
              <a:gd name="connsiteY343" fmla="*/ 900036 h 3941442"/>
              <a:gd name="connsiteX344" fmla="*/ 4492831 w 4891809"/>
              <a:gd name="connsiteY344" fmla="*/ 900036 h 3941442"/>
              <a:gd name="connsiteX345" fmla="*/ 4477963 w 4891809"/>
              <a:gd name="connsiteY345" fmla="*/ 897284 h 3941442"/>
              <a:gd name="connsiteX346" fmla="*/ 4463094 w 4891809"/>
              <a:gd name="connsiteY346" fmla="*/ 900036 h 3941442"/>
              <a:gd name="connsiteX347" fmla="*/ 4448225 w 4891809"/>
              <a:gd name="connsiteY347" fmla="*/ 902789 h 3941442"/>
              <a:gd name="connsiteX348" fmla="*/ 4438313 w 4891809"/>
              <a:gd name="connsiteY348" fmla="*/ 913798 h 3941442"/>
              <a:gd name="connsiteX349" fmla="*/ 4420966 w 4891809"/>
              <a:gd name="connsiteY349" fmla="*/ 919303 h 3941442"/>
              <a:gd name="connsiteX350" fmla="*/ 4406097 w 4891809"/>
              <a:gd name="connsiteY350" fmla="*/ 924808 h 3941442"/>
              <a:gd name="connsiteX351" fmla="*/ 4398663 w 4891809"/>
              <a:gd name="connsiteY351" fmla="*/ 924808 h 3941442"/>
              <a:gd name="connsiteX352" fmla="*/ 4391229 w 4891809"/>
              <a:gd name="connsiteY352" fmla="*/ 922055 h 3941442"/>
              <a:gd name="connsiteX353" fmla="*/ 4386272 w 4891809"/>
              <a:gd name="connsiteY353" fmla="*/ 919303 h 3941442"/>
              <a:gd name="connsiteX354" fmla="*/ 4376360 w 4891809"/>
              <a:gd name="connsiteY354" fmla="*/ 913798 h 3941442"/>
              <a:gd name="connsiteX355" fmla="*/ 4368925 w 4891809"/>
              <a:gd name="connsiteY355" fmla="*/ 913798 h 3941442"/>
              <a:gd name="connsiteX356" fmla="*/ 4356535 w 4891809"/>
              <a:gd name="connsiteY356" fmla="*/ 913798 h 3941442"/>
              <a:gd name="connsiteX357" fmla="*/ 4346622 w 4891809"/>
              <a:gd name="connsiteY357" fmla="*/ 911046 h 3941442"/>
              <a:gd name="connsiteX358" fmla="*/ 4339188 w 4891809"/>
              <a:gd name="connsiteY358" fmla="*/ 905541 h 3941442"/>
              <a:gd name="connsiteX359" fmla="*/ 4321841 w 4891809"/>
              <a:gd name="connsiteY359" fmla="*/ 897284 h 3941442"/>
              <a:gd name="connsiteX360" fmla="*/ 4302016 w 4891809"/>
              <a:gd name="connsiteY360" fmla="*/ 891779 h 3941442"/>
              <a:gd name="connsiteX361" fmla="*/ 4259888 w 4891809"/>
              <a:gd name="connsiteY361" fmla="*/ 886274 h 3941442"/>
              <a:gd name="connsiteX362" fmla="*/ 4217760 w 4891809"/>
              <a:gd name="connsiteY362" fmla="*/ 880769 h 3941442"/>
              <a:gd name="connsiteX363" fmla="*/ 4175632 w 4891809"/>
              <a:gd name="connsiteY363" fmla="*/ 872512 h 3941442"/>
              <a:gd name="connsiteX364" fmla="*/ 4135982 w 4891809"/>
              <a:gd name="connsiteY364" fmla="*/ 861502 h 3941442"/>
              <a:gd name="connsiteX365" fmla="*/ 4133504 w 4891809"/>
              <a:gd name="connsiteY365" fmla="*/ 861502 h 3941442"/>
              <a:gd name="connsiteX366" fmla="*/ 4359013 w 4891809"/>
              <a:gd name="connsiteY366" fmla="*/ 462404 h 3941442"/>
              <a:gd name="connsiteX367" fmla="*/ 4356535 w 4891809"/>
              <a:gd name="connsiteY367" fmla="*/ 467909 h 3941442"/>
              <a:gd name="connsiteX368" fmla="*/ 4351579 w 4891809"/>
              <a:gd name="connsiteY368" fmla="*/ 470661 h 3941442"/>
              <a:gd name="connsiteX369" fmla="*/ 4341666 w 4891809"/>
              <a:gd name="connsiteY369" fmla="*/ 476166 h 3941442"/>
              <a:gd name="connsiteX370" fmla="*/ 4346622 w 4891809"/>
              <a:gd name="connsiteY370" fmla="*/ 489928 h 3941442"/>
              <a:gd name="connsiteX371" fmla="*/ 4344144 w 4891809"/>
              <a:gd name="connsiteY371" fmla="*/ 498185 h 3941442"/>
              <a:gd name="connsiteX372" fmla="*/ 4341666 w 4891809"/>
              <a:gd name="connsiteY372" fmla="*/ 500938 h 3941442"/>
              <a:gd name="connsiteX373" fmla="*/ 4334232 w 4891809"/>
              <a:gd name="connsiteY373" fmla="*/ 500938 h 3941442"/>
              <a:gd name="connsiteX374" fmla="*/ 4324319 w 4891809"/>
              <a:gd name="connsiteY374" fmla="*/ 500938 h 3941442"/>
              <a:gd name="connsiteX375" fmla="*/ 4316885 w 4891809"/>
              <a:gd name="connsiteY375" fmla="*/ 498185 h 3941442"/>
              <a:gd name="connsiteX376" fmla="*/ 4306972 w 4891809"/>
              <a:gd name="connsiteY376" fmla="*/ 495433 h 3941442"/>
              <a:gd name="connsiteX377" fmla="*/ 4302016 w 4891809"/>
              <a:gd name="connsiteY377" fmla="*/ 489928 h 3941442"/>
              <a:gd name="connsiteX378" fmla="*/ 4274757 w 4891809"/>
              <a:gd name="connsiteY378" fmla="*/ 500938 h 3941442"/>
              <a:gd name="connsiteX379" fmla="*/ 4252454 w 4891809"/>
              <a:gd name="connsiteY379" fmla="*/ 514700 h 3941442"/>
              <a:gd name="connsiteX380" fmla="*/ 4245019 w 4891809"/>
              <a:gd name="connsiteY380" fmla="*/ 525709 h 3941442"/>
              <a:gd name="connsiteX381" fmla="*/ 4240063 w 4891809"/>
              <a:gd name="connsiteY381" fmla="*/ 531214 h 3941442"/>
              <a:gd name="connsiteX382" fmla="*/ 4237585 w 4891809"/>
              <a:gd name="connsiteY382" fmla="*/ 539471 h 3941442"/>
              <a:gd name="connsiteX383" fmla="*/ 4235107 w 4891809"/>
              <a:gd name="connsiteY383" fmla="*/ 550481 h 3941442"/>
              <a:gd name="connsiteX384" fmla="*/ 4235107 w 4891809"/>
              <a:gd name="connsiteY384" fmla="*/ 555986 h 3941442"/>
              <a:gd name="connsiteX385" fmla="*/ 4237585 w 4891809"/>
              <a:gd name="connsiteY385" fmla="*/ 555986 h 3941442"/>
              <a:gd name="connsiteX386" fmla="*/ 4242541 w 4891809"/>
              <a:gd name="connsiteY386" fmla="*/ 555986 h 3941442"/>
              <a:gd name="connsiteX387" fmla="*/ 4245019 w 4891809"/>
              <a:gd name="connsiteY387" fmla="*/ 558738 h 3941442"/>
              <a:gd name="connsiteX388" fmla="*/ 4259888 w 4891809"/>
              <a:gd name="connsiteY388" fmla="*/ 558738 h 3941442"/>
              <a:gd name="connsiteX389" fmla="*/ 4274757 w 4891809"/>
              <a:gd name="connsiteY389" fmla="*/ 553233 h 3941442"/>
              <a:gd name="connsiteX390" fmla="*/ 4287147 w 4891809"/>
              <a:gd name="connsiteY390" fmla="*/ 547728 h 3941442"/>
              <a:gd name="connsiteX391" fmla="*/ 4302016 w 4891809"/>
              <a:gd name="connsiteY391" fmla="*/ 544976 h 3941442"/>
              <a:gd name="connsiteX392" fmla="*/ 4316885 w 4891809"/>
              <a:gd name="connsiteY392" fmla="*/ 536719 h 3941442"/>
              <a:gd name="connsiteX393" fmla="*/ 4334232 w 4891809"/>
              <a:gd name="connsiteY393" fmla="*/ 531214 h 3941442"/>
              <a:gd name="connsiteX394" fmla="*/ 4346622 w 4891809"/>
              <a:gd name="connsiteY394" fmla="*/ 520204 h 3941442"/>
              <a:gd name="connsiteX395" fmla="*/ 4363969 w 4891809"/>
              <a:gd name="connsiteY395" fmla="*/ 511947 h 3941442"/>
              <a:gd name="connsiteX396" fmla="*/ 4371404 w 4891809"/>
              <a:gd name="connsiteY396" fmla="*/ 500938 h 3941442"/>
              <a:gd name="connsiteX397" fmla="*/ 4373882 w 4891809"/>
              <a:gd name="connsiteY397" fmla="*/ 489928 h 3941442"/>
              <a:gd name="connsiteX398" fmla="*/ 4373882 w 4891809"/>
              <a:gd name="connsiteY398" fmla="*/ 478918 h 3941442"/>
              <a:gd name="connsiteX399" fmla="*/ 4371404 w 4891809"/>
              <a:gd name="connsiteY399" fmla="*/ 470661 h 3941442"/>
              <a:gd name="connsiteX400" fmla="*/ 4363969 w 4891809"/>
              <a:gd name="connsiteY400" fmla="*/ 467909 h 3941442"/>
              <a:gd name="connsiteX401" fmla="*/ 4361491 w 4891809"/>
              <a:gd name="connsiteY401" fmla="*/ 462404 h 3941442"/>
              <a:gd name="connsiteX402" fmla="*/ 3434674 w 4891809"/>
              <a:gd name="connsiteY402" fmla="*/ 371575 h 3941442"/>
              <a:gd name="connsiteX403" fmla="*/ 3427240 w 4891809"/>
              <a:gd name="connsiteY403" fmla="*/ 374327 h 3941442"/>
              <a:gd name="connsiteX404" fmla="*/ 3417327 w 4891809"/>
              <a:gd name="connsiteY404" fmla="*/ 377079 h 3941442"/>
              <a:gd name="connsiteX405" fmla="*/ 3397502 w 4891809"/>
              <a:gd name="connsiteY405" fmla="*/ 390841 h 3941442"/>
              <a:gd name="connsiteX406" fmla="*/ 3377677 w 4891809"/>
              <a:gd name="connsiteY406" fmla="*/ 401851 h 3941442"/>
              <a:gd name="connsiteX407" fmla="*/ 3377677 w 4891809"/>
              <a:gd name="connsiteY407" fmla="*/ 412861 h 3941442"/>
              <a:gd name="connsiteX408" fmla="*/ 3372721 w 4891809"/>
              <a:gd name="connsiteY408" fmla="*/ 421118 h 3941442"/>
              <a:gd name="connsiteX409" fmla="*/ 3370243 w 4891809"/>
              <a:gd name="connsiteY409" fmla="*/ 429375 h 3941442"/>
              <a:gd name="connsiteX410" fmla="*/ 3365287 w 4891809"/>
              <a:gd name="connsiteY410" fmla="*/ 437632 h 3941442"/>
              <a:gd name="connsiteX411" fmla="*/ 3365287 w 4891809"/>
              <a:gd name="connsiteY411" fmla="*/ 443137 h 3941442"/>
              <a:gd name="connsiteX412" fmla="*/ 3365287 w 4891809"/>
              <a:gd name="connsiteY412" fmla="*/ 454147 h 3941442"/>
              <a:gd name="connsiteX413" fmla="*/ 3370243 w 4891809"/>
              <a:gd name="connsiteY413" fmla="*/ 456899 h 3941442"/>
              <a:gd name="connsiteX414" fmla="*/ 3370243 w 4891809"/>
              <a:gd name="connsiteY414" fmla="*/ 462404 h 3941442"/>
              <a:gd name="connsiteX415" fmla="*/ 3377677 w 4891809"/>
              <a:gd name="connsiteY415" fmla="*/ 476166 h 3941442"/>
              <a:gd name="connsiteX416" fmla="*/ 3382634 w 4891809"/>
              <a:gd name="connsiteY416" fmla="*/ 487176 h 3941442"/>
              <a:gd name="connsiteX417" fmla="*/ 3387590 w 4891809"/>
              <a:gd name="connsiteY417" fmla="*/ 495433 h 3941442"/>
              <a:gd name="connsiteX418" fmla="*/ 3397502 w 4891809"/>
              <a:gd name="connsiteY418" fmla="*/ 498185 h 3941442"/>
              <a:gd name="connsiteX419" fmla="*/ 3404937 w 4891809"/>
              <a:gd name="connsiteY419" fmla="*/ 506442 h 3941442"/>
              <a:gd name="connsiteX420" fmla="*/ 3414849 w 4891809"/>
              <a:gd name="connsiteY420" fmla="*/ 506442 h 3941442"/>
              <a:gd name="connsiteX421" fmla="*/ 3427240 w 4891809"/>
              <a:gd name="connsiteY421" fmla="*/ 509195 h 3941442"/>
              <a:gd name="connsiteX422" fmla="*/ 3437152 w 4891809"/>
              <a:gd name="connsiteY422" fmla="*/ 506442 h 3941442"/>
              <a:gd name="connsiteX423" fmla="*/ 3452021 w 4891809"/>
              <a:gd name="connsiteY423" fmla="*/ 498185 h 3941442"/>
              <a:gd name="connsiteX424" fmla="*/ 3466890 w 4891809"/>
              <a:gd name="connsiteY424" fmla="*/ 489928 h 3941442"/>
              <a:gd name="connsiteX425" fmla="*/ 3471846 w 4891809"/>
              <a:gd name="connsiteY425" fmla="*/ 487176 h 3941442"/>
              <a:gd name="connsiteX426" fmla="*/ 3479280 w 4891809"/>
              <a:gd name="connsiteY426" fmla="*/ 478918 h 3941442"/>
              <a:gd name="connsiteX427" fmla="*/ 3481758 w 4891809"/>
              <a:gd name="connsiteY427" fmla="*/ 470661 h 3941442"/>
              <a:gd name="connsiteX428" fmla="*/ 3484237 w 4891809"/>
              <a:gd name="connsiteY428" fmla="*/ 459652 h 3941442"/>
              <a:gd name="connsiteX429" fmla="*/ 3481758 w 4891809"/>
              <a:gd name="connsiteY429" fmla="*/ 454147 h 3941442"/>
              <a:gd name="connsiteX430" fmla="*/ 3481758 w 4891809"/>
              <a:gd name="connsiteY430" fmla="*/ 443137 h 3941442"/>
              <a:gd name="connsiteX431" fmla="*/ 3481758 w 4891809"/>
              <a:gd name="connsiteY431" fmla="*/ 434880 h 3941442"/>
              <a:gd name="connsiteX432" fmla="*/ 3481758 w 4891809"/>
              <a:gd name="connsiteY432" fmla="*/ 423870 h 3941442"/>
              <a:gd name="connsiteX433" fmla="*/ 3479280 w 4891809"/>
              <a:gd name="connsiteY433" fmla="*/ 415613 h 3941442"/>
              <a:gd name="connsiteX434" fmla="*/ 3471846 w 4891809"/>
              <a:gd name="connsiteY434" fmla="*/ 404603 h 3941442"/>
              <a:gd name="connsiteX435" fmla="*/ 3464412 w 4891809"/>
              <a:gd name="connsiteY435" fmla="*/ 393594 h 3941442"/>
              <a:gd name="connsiteX436" fmla="*/ 3449543 w 4891809"/>
              <a:gd name="connsiteY436" fmla="*/ 377079 h 3941442"/>
              <a:gd name="connsiteX437" fmla="*/ 3444587 w 4891809"/>
              <a:gd name="connsiteY437" fmla="*/ 374327 h 3941442"/>
              <a:gd name="connsiteX438" fmla="*/ 3407415 w 4891809"/>
              <a:gd name="connsiteY438" fmla="*/ 297260 h 3941442"/>
              <a:gd name="connsiteX439" fmla="*/ 3385112 w 4891809"/>
              <a:gd name="connsiteY439" fmla="*/ 300012 h 3941442"/>
              <a:gd name="connsiteX440" fmla="*/ 3360331 w 4891809"/>
              <a:gd name="connsiteY440" fmla="*/ 305517 h 3941442"/>
              <a:gd name="connsiteX441" fmla="*/ 3338028 w 4891809"/>
              <a:gd name="connsiteY441" fmla="*/ 316527 h 3941442"/>
              <a:gd name="connsiteX442" fmla="*/ 3318203 w 4891809"/>
              <a:gd name="connsiteY442" fmla="*/ 327536 h 3941442"/>
              <a:gd name="connsiteX443" fmla="*/ 3298378 w 4891809"/>
              <a:gd name="connsiteY443" fmla="*/ 346803 h 3941442"/>
              <a:gd name="connsiteX444" fmla="*/ 3283509 w 4891809"/>
              <a:gd name="connsiteY444" fmla="*/ 366070 h 3941442"/>
              <a:gd name="connsiteX445" fmla="*/ 3273596 w 4891809"/>
              <a:gd name="connsiteY445" fmla="*/ 393594 h 3941442"/>
              <a:gd name="connsiteX446" fmla="*/ 3263684 w 4891809"/>
              <a:gd name="connsiteY446" fmla="*/ 415613 h 3941442"/>
              <a:gd name="connsiteX447" fmla="*/ 3258728 w 4891809"/>
              <a:gd name="connsiteY447" fmla="*/ 440385 h 3941442"/>
              <a:gd name="connsiteX448" fmla="*/ 3261206 w 4891809"/>
              <a:gd name="connsiteY448" fmla="*/ 467909 h 3941442"/>
              <a:gd name="connsiteX449" fmla="*/ 3263684 w 4891809"/>
              <a:gd name="connsiteY449" fmla="*/ 489928 h 3941442"/>
              <a:gd name="connsiteX450" fmla="*/ 3273596 w 4891809"/>
              <a:gd name="connsiteY450" fmla="*/ 511947 h 3941442"/>
              <a:gd name="connsiteX451" fmla="*/ 3285987 w 4891809"/>
              <a:gd name="connsiteY451" fmla="*/ 531214 h 3941442"/>
              <a:gd name="connsiteX452" fmla="*/ 3303334 w 4891809"/>
              <a:gd name="connsiteY452" fmla="*/ 547728 h 3941442"/>
              <a:gd name="connsiteX453" fmla="*/ 3328115 w 4891809"/>
              <a:gd name="connsiteY453" fmla="*/ 558738 h 3941442"/>
              <a:gd name="connsiteX454" fmla="*/ 3345462 w 4891809"/>
              <a:gd name="connsiteY454" fmla="*/ 566995 h 3941442"/>
              <a:gd name="connsiteX455" fmla="*/ 3362809 w 4891809"/>
              <a:gd name="connsiteY455" fmla="*/ 572500 h 3941442"/>
              <a:gd name="connsiteX456" fmla="*/ 3367765 w 4891809"/>
              <a:gd name="connsiteY456" fmla="*/ 575252 h 3941442"/>
              <a:gd name="connsiteX457" fmla="*/ 3372721 w 4891809"/>
              <a:gd name="connsiteY457" fmla="*/ 575252 h 3941442"/>
              <a:gd name="connsiteX458" fmla="*/ 3380156 w 4891809"/>
              <a:gd name="connsiteY458" fmla="*/ 575252 h 3941442"/>
              <a:gd name="connsiteX459" fmla="*/ 3385112 w 4891809"/>
              <a:gd name="connsiteY459" fmla="*/ 572500 h 3941442"/>
              <a:gd name="connsiteX460" fmla="*/ 3382634 w 4891809"/>
              <a:gd name="connsiteY460" fmla="*/ 572500 h 3941442"/>
              <a:gd name="connsiteX461" fmla="*/ 3382634 w 4891809"/>
              <a:gd name="connsiteY461" fmla="*/ 569748 h 3941442"/>
              <a:gd name="connsiteX462" fmla="*/ 3372721 w 4891809"/>
              <a:gd name="connsiteY462" fmla="*/ 569748 h 3941442"/>
              <a:gd name="connsiteX463" fmla="*/ 3365287 w 4891809"/>
              <a:gd name="connsiteY463" fmla="*/ 569748 h 3941442"/>
              <a:gd name="connsiteX464" fmla="*/ 3360331 w 4891809"/>
              <a:gd name="connsiteY464" fmla="*/ 564243 h 3941442"/>
              <a:gd name="connsiteX465" fmla="*/ 3350418 w 4891809"/>
              <a:gd name="connsiteY465" fmla="*/ 555986 h 3941442"/>
              <a:gd name="connsiteX466" fmla="*/ 3333071 w 4891809"/>
              <a:gd name="connsiteY466" fmla="*/ 539471 h 3941442"/>
              <a:gd name="connsiteX467" fmla="*/ 3318203 w 4891809"/>
              <a:gd name="connsiteY467" fmla="*/ 517452 h 3941442"/>
              <a:gd name="connsiteX468" fmla="*/ 3308290 w 4891809"/>
              <a:gd name="connsiteY468" fmla="*/ 495433 h 3941442"/>
              <a:gd name="connsiteX469" fmla="*/ 3300856 w 4891809"/>
              <a:gd name="connsiteY469" fmla="*/ 470661 h 3941442"/>
              <a:gd name="connsiteX470" fmla="*/ 3300856 w 4891809"/>
              <a:gd name="connsiteY470" fmla="*/ 456899 h 3941442"/>
              <a:gd name="connsiteX471" fmla="*/ 3298378 w 4891809"/>
              <a:gd name="connsiteY471" fmla="*/ 448642 h 3941442"/>
              <a:gd name="connsiteX472" fmla="*/ 3295899 w 4891809"/>
              <a:gd name="connsiteY472" fmla="*/ 437632 h 3941442"/>
              <a:gd name="connsiteX473" fmla="*/ 3290943 w 4891809"/>
              <a:gd name="connsiteY473" fmla="*/ 429375 h 3941442"/>
              <a:gd name="connsiteX474" fmla="*/ 3281031 w 4891809"/>
              <a:gd name="connsiteY474" fmla="*/ 418365 h 3941442"/>
              <a:gd name="connsiteX475" fmla="*/ 3281031 w 4891809"/>
              <a:gd name="connsiteY475" fmla="*/ 412861 h 3941442"/>
              <a:gd name="connsiteX476" fmla="*/ 3283509 w 4891809"/>
              <a:gd name="connsiteY476" fmla="*/ 404603 h 3941442"/>
              <a:gd name="connsiteX477" fmla="*/ 3293421 w 4891809"/>
              <a:gd name="connsiteY477" fmla="*/ 396346 h 3941442"/>
              <a:gd name="connsiteX478" fmla="*/ 3303334 w 4891809"/>
              <a:gd name="connsiteY478" fmla="*/ 377079 h 3941442"/>
              <a:gd name="connsiteX479" fmla="*/ 3320681 w 4891809"/>
              <a:gd name="connsiteY479" fmla="*/ 360565 h 3941442"/>
              <a:gd name="connsiteX480" fmla="*/ 3320681 w 4891809"/>
              <a:gd name="connsiteY480" fmla="*/ 355060 h 3941442"/>
              <a:gd name="connsiteX481" fmla="*/ 3325637 w 4891809"/>
              <a:gd name="connsiteY481" fmla="*/ 355060 h 3941442"/>
              <a:gd name="connsiteX482" fmla="*/ 3328115 w 4891809"/>
              <a:gd name="connsiteY482" fmla="*/ 352308 h 3941442"/>
              <a:gd name="connsiteX483" fmla="*/ 3342984 w 4891809"/>
              <a:gd name="connsiteY483" fmla="*/ 338546 h 3941442"/>
              <a:gd name="connsiteX484" fmla="*/ 3360331 w 4891809"/>
              <a:gd name="connsiteY484" fmla="*/ 327536 h 3941442"/>
              <a:gd name="connsiteX485" fmla="*/ 3377677 w 4891809"/>
              <a:gd name="connsiteY485" fmla="*/ 324784 h 3941442"/>
              <a:gd name="connsiteX486" fmla="*/ 3387590 w 4891809"/>
              <a:gd name="connsiteY486" fmla="*/ 324784 h 3941442"/>
              <a:gd name="connsiteX487" fmla="*/ 3407415 w 4891809"/>
              <a:gd name="connsiteY487" fmla="*/ 335793 h 3941442"/>
              <a:gd name="connsiteX488" fmla="*/ 3429718 w 4891809"/>
              <a:gd name="connsiteY488" fmla="*/ 344051 h 3941442"/>
              <a:gd name="connsiteX489" fmla="*/ 3452021 w 4891809"/>
              <a:gd name="connsiteY489" fmla="*/ 352308 h 3941442"/>
              <a:gd name="connsiteX490" fmla="*/ 3471846 w 4891809"/>
              <a:gd name="connsiteY490" fmla="*/ 355060 h 3941442"/>
              <a:gd name="connsiteX491" fmla="*/ 3484237 w 4891809"/>
              <a:gd name="connsiteY491" fmla="*/ 357813 h 3941442"/>
              <a:gd name="connsiteX492" fmla="*/ 3496627 w 4891809"/>
              <a:gd name="connsiteY492" fmla="*/ 366070 h 3941442"/>
              <a:gd name="connsiteX493" fmla="*/ 3506540 w 4891809"/>
              <a:gd name="connsiteY493" fmla="*/ 377079 h 3941442"/>
              <a:gd name="connsiteX494" fmla="*/ 3518930 w 4891809"/>
              <a:gd name="connsiteY494" fmla="*/ 390841 h 3941442"/>
              <a:gd name="connsiteX495" fmla="*/ 3531321 w 4891809"/>
              <a:gd name="connsiteY495" fmla="*/ 404603 h 3941442"/>
              <a:gd name="connsiteX496" fmla="*/ 3538755 w 4891809"/>
              <a:gd name="connsiteY496" fmla="*/ 418365 h 3941442"/>
              <a:gd name="connsiteX497" fmla="*/ 3543711 w 4891809"/>
              <a:gd name="connsiteY497" fmla="*/ 432127 h 3941442"/>
              <a:gd name="connsiteX498" fmla="*/ 3543711 w 4891809"/>
              <a:gd name="connsiteY498" fmla="*/ 443137 h 3941442"/>
              <a:gd name="connsiteX499" fmla="*/ 3548668 w 4891809"/>
              <a:gd name="connsiteY499" fmla="*/ 456899 h 3941442"/>
              <a:gd name="connsiteX500" fmla="*/ 3548668 w 4891809"/>
              <a:gd name="connsiteY500" fmla="*/ 467909 h 3941442"/>
              <a:gd name="connsiteX501" fmla="*/ 3543711 w 4891809"/>
              <a:gd name="connsiteY501" fmla="*/ 478918 h 3941442"/>
              <a:gd name="connsiteX502" fmla="*/ 3538755 w 4891809"/>
              <a:gd name="connsiteY502" fmla="*/ 489928 h 3941442"/>
              <a:gd name="connsiteX503" fmla="*/ 3536277 w 4891809"/>
              <a:gd name="connsiteY503" fmla="*/ 492680 h 3941442"/>
              <a:gd name="connsiteX504" fmla="*/ 3526365 w 4891809"/>
              <a:gd name="connsiteY504" fmla="*/ 511947 h 3941442"/>
              <a:gd name="connsiteX505" fmla="*/ 3516452 w 4891809"/>
              <a:gd name="connsiteY505" fmla="*/ 531214 h 3941442"/>
              <a:gd name="connsiteX506" fmla="*/ 3501583 w 4891809"/>
              <a:gd name="connsiteY506" fmla="*/ 544976 h 3941442"/>
              <a:gd name="connsiteX507" fmla="*/ 3486715 w 4891809"/>
              <a:gd name="connsiteY507" fmla="*/ 558738 h 3941442"/>
              <a:gd name="connsiteX508" fmla="*/ 3484237 w 4891809"/>
              <a:gd name="connsiteY508" fmla="*/ 564243 h 3941442"/>
              <a:gd name="connsiteX509" fmla="*/ 3474324 w 4891809"/>
              <a:gd name="connsiteY509" fmla="*/ 564243 h 3941442"/>
              <a:gd name="connsiteX510" fmla="*/ 3481758 w 4891809"/>
              <a:gd name="connsiteY510" fmla="*/ 569748 h 3941442"/>
              <a:gd name="connsiteX511" fmla="*/ 3484237 w 4891809"/>
              <a:gd name="connsiteY511" fmla="*/ 572500 h 3941442"/>
              <a:gd name="connsiteX512" fmla="*/ 3489193 w 4891809"/>
              <a:gd name="connsiteY512" fmla="*/ 569748 h 3941442"/>
              <a:gd name="connsiteX513" fmla="*/ 3496627 w 4891809"/>
              <a:gd name="connsiteY513" fmla="*/ 569748 h 3941442"/>
              <a:gd name="connsiteX514" fmla="*/ 3526365 w 4891809"/>
              <a:gd name="connsiteY514" fmla="*/ 553233 h 3941442"/>
              <a:gd name="connsiteX515" fmla="*/ 3558580 w 4891809"/>
              <a:gd name="connsiteY515" fmla="*/ 536719 h 3941442"/>
              <a:gd name="connsiteX516" fmla="*/ 3588318 w 4891809"/>
              <a:gd name="connsiteY516" fmla="*/ 514700 h 3941442"/>
              <a:gd name="connsiteX517" fmla="*/ 3615577 w 4891809"/>
              <a:gd name="connsiteY517" fmla="*/ 492680 h 3941442"/>
              <a:gd name="connsiteX518" fmla="*/ 3620533 w 4891809"/>
              <a:gd name="connsiteY518" fmla="*/ 489928 h 3941442"/>
              <a:gd name="connsiteX519" fmla="*/ 3623011 w 4891809"/>
              <a:gd name="connsiteY519" fmla="*/ 487176 h 3941442"/>
              <a:gd name="connsiteX520" fmla="*/ 3623011 w 4891809"/>
              <a:gd name="connsiteY520" fmla="*/ 478918 h 3941442"/>
              <a:gd name="connsiteX521" fmla="*/ 3623011 w 4891809"/>
              <a:gd name="connsiteY521" fmla="*/ 473414 h 3941442"/>
              <a:gd name="connsiteX522" fmla="*/ 3618055 w 4891809"/>
              <a:gd name="connsiteY522" fmla="*/ 451394 h 3941442"/>
              <a:gd name="connsiteX523" fmla="*/ 3610621 w 4891809"/>
              <a:gd name="connsiteY523" fmla="*/ 432127 h 3941442"/>
              <a:gd name="connsiteX524" fmla="*/ 3603186 w 4891809"/>
              <a:gd name="connsiteY524" fmla="*/ 412861 h 3941442"/>
              <a:gd name="connsiteX525" fmla="*/ 3590796 w 4891809"/>
              <a:gd name="connsiteY525" fmla="*/ 396346 h 3941442"/>
              <a:gd name="connsiteX526" fmla="*/ 3578405 w 4891809"/>
              <a:gd name="connsiteY526" fmla="*/ 379832 h 3941442"/>
              <a:gd name="connsiteX527" fmla="*/ 3568493 w 4891809"/>
              <a:gd name="connsiteY527" fmla="*/ 363317 h 3941442"/>
              <a:gd name="connsiteX528" fmla="*/ 3551146 w 4891809"/>
              <a:gd name="connsiteY528" fmla="*/ 352308 h 3941442"/>
              <a:gd name="connsiteX529" fmla="*/ 3533799 w 4891809"/>
              <a:gd name="connsiteY529" fmla="*/ 338546 h 3941442"/>
              <a:gd name="connsiteX530" fmla="*/ 3509018 w 4891809"/>
              <a:gd name="connsiteY530" fmla="*/ 324784 h 3941442"/>
              <a:gd name="connsiteX531" fmla="*/ 3484237 w 4891809"/>
              <a:gd name="connsiteY531" fmla="*/ 316527 h 3941442"/>
              <a:gd name="connsiteX532" fmla="*/ 3461934 w 4891809"/>
              <a:gd name="connsiteY532" fmla="*/ 305517 h 3941442"/>
              <a:gd name="connsiteX533" fmla="*/ 3434674 w 4891809"/>
              <a:gd name="connsiteY533" fmla="*/ 300012 h 3941442"/>
              <a:gd name="connsiteX534" fmla="*/ 3318203 w 4891809"/>
              <a:gd name="connsiteY534" fmla="*/ 211935 h 3941442"/>
              <a:gd name="connsiteX535" fmla="*/ 3290943 w 4891809"/>
              <a:gd name="connsiteY535" fmla="*/ 217440 h 3941442"/>
              <a:gd name="connsiteX536" fmla="*/ 3263684 w 4891809"/>
              <a:gd name="connsiteY536" fmla="*/ 222945 h 3941442"/>
              <a:gd name="connsiteX537" fmla="*/ 3241381 w 4891809"/>
              <a:gd name="connsiteY537" fmla="*/ 228450 h 3941442"/>
              <a:gd name="connsiteX538" fmla="*/ 3224034 w 4891809"/>
              <a:gd name="connsiteY538" fmla="*/ 242212 h 3941442"/>
              <a:gd name="connsiteX539" fmla="*/ 3206687 w 4891809"/>
              <a:gd name="connsiteY539" fmla="*/ 250469 h 3941442"/>
              <a:gd name="connsiteX540" fmla="*/ 3191818 w 4891809"/>
              <a:gd name="connsiteY540" fmla="*/ 264231 h 3941442"/>
              <a:gd name="connsiteX541" fmla="*/ 3206687 w 4891809"/>
              <a:gd name="connsiteY541" fmla="*/ 261479 h 3941442"/>
              <a:gd name="connsiteX542" fmla="*/ 3224034 w 4891809"/>
              <a:gd name="connsiteY542" fmla="*/ 255974 h 3941442"/>
              <a:gd name="connsiteX543" fmla="*/ 3231468 w 4891809"/>
              <a:gd name="connsiteY543" fmla="*/ 250469 h 3941442"/>
              <a:gd name="connsiteX544" fmla="*/ 3241381 w 4891809"/>
              <a:gd name="connsiteY544" fmla="*/ 247716 h 3941442"/>
              <a:gd name="connsiteX545" fmla="*/ 3248815 w 4891809"/>
              <a:gd name="connsiteY545" fmla="*/ 247716 h 3941442"/>
              <a:gd name="connsiteX546" fmla="*/ 3261206 w 4891809"/>
              <a:gd name="connsiteY546" fmla="*/ 255974 h 3941442"/>
              <a:gd name="connsiteX547" fmla="*/ 3276075 w 4891809"/>
              <a:gd name="connsiteY547" fmla="*/ 250469 h 3941442"/>
              <a:gd name="connsiteX548" fmla="*/ 3290943 w 4891809"/>
              <a:gd name="connsiteY548" fmla="*/ 247716 h 3941442"/>
              <a:gd name="connsiteX549" fmla="*/ 3295899 w 4891809"/>
              <a:gd name="connsiteY549" fmla="*/ 242212 h 3941442"/>
              <a:gd name="connsiteX550" fmla="*/ 3300856 w 4891809"/>
              <a:gd name="connsiteY550" fmla="*/ 239459 h 3941442"/>
              <a:gd name="connsiteX551" fmla="*/ 3308290 w 4891809"/>
              <a:gd name="connsiteY551" fmla="*/ 236707 h 3941442"/>
              <a:gd name="connsiteX552" fmla="*/ 3315724 w 4891809"/>
              <a:gd name="connsiteY552" fmla="*/ 231202 h 3941442"/>
              <a:gd name="connsiteX553" fmla="*/ 3330593 w 4891809"/>
              <a:gd name="connsiteY553" fmla="*/ 228450 h 3941442"/>
              <a:gd name="connsiteX554" fmla="*/ 3342984 w 4891809"/>
              <a:gd name="connsiteY554" fmla="*/ 222945 h 3941442"/>
              <a:gd name="connsiteX555" fmla="*/ 3355374 w 4891809"/>
              <a:gd name="connsiteY555" fmla="*/ 222945 h 3941442"/>
              <a:gd name="connsiteX556" fmla="*/ 3377677 w 4891809"/>
              <a:gd name="connsiteY556" fmla="*/ 222945 h 3941442"/>
              <a:gd name="connsiteX557" fmla="*/ 3382634 w 4891809"/>
              <a:gd name="connsiteY557" fmla="*/ 220192 h 3941442"/>
              <a:gd name="connsiteX558" fmla="*/ 3387590 w 4891809"/>
              <a:gd name="connsiteY558" fmla="*/ 217440 h 3941442"/>
              <a:gd name="connsiteX559" fmla="*/ 3350418 w 4891809"/>
              <a:gd name="connsiteY559" fmla="*/ 211935 h 3941442"/>
              <a:gd name="connsiteX560" fmla="*/ 3335549 w 4891809"/>
              <a:gd name="connsiteY560" fmla="*/ 0 h 3941442"/>
              <a:gd name="connsiteX561" fmla="*/ 3385112 w 4891809"/>
              <a:gd name="connsiteY561" fmla="*/ 0 h 3941442"/>
              <a:gd name="connsiteX562" fmla="*/ 3434674 w 4891809"/>
              <a:gd name="connsiteY562" fmla="*/ 5505 h 3941442"/>
              <a:gd name="connsiteX563" fmla="*/ 3481758 w 4891809"/>
              <a:gd name="connsiteY563" fmla="*/ 8257 h 3941442"/>
              <a:gd name="connsiteX564" fmla="*/ 3523887 w 4891809"/>
              <a:gd name="connsiteY564" fmla="*/ 13762 h 3941442"/>
              <a:gd name="connsiteX565" fmla="*/ 3600708 w 4891809"/>
              <a:gd name="connsiteY565" fmla="*/ 30277 h 3941442"/>
              <a:gd name="connsiteX566" fmla="*/ 3660183 w 4891809"/>
              <a:gd name="connsiteY566" fmla="*/ 46791 h 3941442"/>
              <a:gd name="connsiteX567" fmla="*/ 3702311 w 4891809"/>
              <a:gd name="connsiteY567" fmla="*/ 57801 h 3941442"/>
              <a:gd name="connsiteX568" fmla="*/ 3712224 w 4891809"/>
              <a:gd name="connsiteY568" fmla="*/ 63305 h 3941442"/>
              <a:gd name="connsiteX569" fmla="*/ 3712224 w 4891809"/>
              <a:gd name="connsiteY569" fmla="*/ 57801 h 3941442"/>
              <a:gd name="connsiteX570" fmla="*/ 3692399 w 4891809"/>
              <a:gd name="connsiteY570" fmla="*/ 46791 h 3941442"/>
              <a:gd name="connsiteX571" fmla="*/ 3672574 w 4891809"/>
              <a:gd name="connsiteY571" fmla="*/ 38534 h 3941442"/>
              <a:gd name="connsiteX572" fmla="*/ 3642836 w 4891809"/>
              <a:gd name="connsiteY572" fmla="*/ 27524 h 3941442"/>
              <a:gd name="connsiteX573" fmla="*/ 3598230 w 4891809"/>
              <a:gd name="connsiteY573" fmla="*/ 16515 h 3941442"/>
              <a:gd name="connsiteX574" fmla="*/ 3538755 w 4891809"/>
              <a:gd name="connsiteY574" fmla="*/ 0 h 3941442"/>
              <a:gd name="connsiteX575" fmla="*/ 3603186 w 4891809"/>
              <a:gd name="connsiteY575" fmla="*/ 11010 h 3941442"/>
              <a:gd name="connsiteX576" fmla="*/ 3660183 w 4891809"/>
              <a:gd name="connsiteY576" fmla="*/ 19267 h 3941442"/>
              <a:gd name="connsiteX577" fmla="*/ 3714702 w 4891809"/>
              <a:gd name="connsiteY577" fmla="*/ 30277 h 3941442"/>
              <a:gd name="connsiteX578" fmla="*/ 3764264 w 4891809"/>
              <a:gd name="connsiteY578" fmla="*/ 38534 h 3941442"/>
              <a:gd name="connsiteX579" fmla="*/ 3855955 w 4891809"/>
              <a:gd name="connsiteY579" fmla="*/ 66058 h 3941442"/>
              <a:gd name="connsiteX580" fmla="*/ 3927820 w 4891809"/>
              <a:gd name="connsiteY580" fmla="*/ 88077 h 3941442"/>
              <a:gd name="connsiteX581" fmla="*/ 3982339 w 4891809"/>
              <a:gd name="connsiteY581" fmla="*/ 110096 h 3941442"/>
              <a:gd name="connsiteX582" fmla="*/ 4026945 w 4891809"/>
              <a:gd name="connsiteY582" fmla="*/ 129363 h 3941442"/>
              <a:gd name="connsiteX583" fmla="*/ 4051726 w 4891809"/>
              <a:gd name="connsiteY583" fmla="*/ 140373 h 3941442"/>
              <a:gd name="connsiteX584" fmla="*/ 4064117 w 4891809"/>
              <a:gd name="connsiteY584" fmla="*/ 145878 h 3941442"/>
              <a:gd name="connsiteX585" fmla="*/ 4066595 w 4891809"/>
              <a:gd name="connsiteY585" fmla="*/ 143125 h 3941442"/>
              <a:gd name="connsiteX586" fmla="*/ 4066595 w 4891809"/>
              <a:gd name="connsiteY586" fmla="*/ 140373 h 3941442"/>
              <a:gd name="connsiteX587" fmla="*/ 4061639 w 4891809"/>
              <a:gd name="connsiteY587" fmla="*/ 132116 h 3941442"/>
              <a:gd name="connsiteX588" fmla="*/ 4051726 w 4891809"/>
              <a:gd name="connsiteY588" fmla="*/ 123858 h 3941442"/>
              <a:gd name="connsiteX589" fmla="*/ 4012076 w 4891809"/>
              <a:gd name="connsiteY589" fmla="*/ 88077 h 3941442"/>
              <a:gd name="connsiteX590" fmla="*/ 3937733 w 4891809"/>
              <a:gd name="connsiteY590" fmla="*/ 33029 h 3941442"/>
              <a:gd name="connsiteX591" fmla="*/ 3992251 w 4891809"/>
              <a:gd name="connsiteY591" fmla="*/ 63305 h 3941442"/>
              <a:gd name="connsiteX592" fmla="*/ 4046770 w 4891809"/>
              <a:gd name="connsiteY592" fmla="*/ 93582 h 3941442"/>
              <a:gd name="connsiteX593" fmla="*/ 4096332 w 4891809"/>
              <a:gd name="connsiteY593" fmla="*/ 129363 h 3941442"/>
              <a:gd name="connsiteX594" fmla="*/ 4138460 w 4891809"/>
              <a:gd name="connsiteY594" fmla="*/ 162392 h 3941442"/>
              <a:gd name="connsiteX595" fmla="*/ 4207848 w 4891809"/>
              <a:gd name="connsiteY595" fmla="*/ 217440 h 3941442"/>
              <a:gd name="connsiteX596" fmla="*/ 4235107 w 4891809"/>
              <a:gd name="connsiteY596" fmla="*/ 239459 h 3941442"/>
              <a:gd name="connsiteX597" fmla="*/ 4249976 w 4891809"/>
              <a:gd name="connsiteY597" fmla="*/ 247716 h 3941442"/>
              <a:gd name="connsiteX598" fmla="*/ 4267323 w 4891809"/>
              <a:gd name="connsiteY598" fmla="*/ 258726 h 3941442"/>
              <a:gd name="connsiteX599" fmla="*/ 4277235 w 4891809"/>
              <a:gd name="connsiteY599" fmla="*/ 264231 h 3941442"/>
              <a:gd name="connsiteX600" fmla="*/ 4289626 w 4891809"/>
              <a:gd name="connsiteY600" fmla="*/ 275241 h 3941442"/>
              <a:gd name="connsiteX601" fmla="*/ 4309451 w 4891809"/>
              <a:gd name="connsiteY601" fmla="*/ 283498 h 3941442"/>
              <a:gd name="connsiteX602" fmla="*/ 4326797 w 4891809"/>
              <a:gd name="connsiteY602" fmla="*/ 294507 h 3941442"/>
              <a:gd name="connsiteX603" fmla="*/ 4346622 w 4891809"/>
              <a:gd name="connsiteY603" fmla="*/ 302765 h 3941442"/>
              <a:gd name="connsiteX604" fmla="*/ 4368925 w 4891809"/>
              <a:gd name="connsiteY604" fmla="*/ 305517 h 3941442"/>
              <a:gd name="connsiteX605" fmla="*/ 4376360 w 4891809"/>
              <a:gd name="connsiteY605" fmla="*/ 305517 h 3941442"/>
              <a:gd name="connsiteX606" fmla="*/ 4386272 w 4891809"/>
              <a:gd name="connsiteY606" fmla="*/ 305517 h 3941442"/>
              <a:gd name="connsiteX607" fmla="*/ 4393707 w 4891809"/>
              <a:gd name="connsiteY607" fmla="*/ 305517 h 3941442"/>
              <a:gd name="connsiteX608" fmla="*/ 4398663 w 4891809"/>
              <a:gd name="connsiteY608" fmla="*/ 313774 h 3941442"/>
              <a:gd name="connsiteX609" fmla="*/ 4403619 w 4891809"/>
              <a:gd name="connsiteY609" fmla="*/ 316527 h 3941442"/>
              <a:gd name="connsiteX610" fmla="*/ 4423444 w 4891809"/>
              <a:gd name="connsiteY610" fmla="*/ 319279 h 3941442"/>
              <a:gd name="connsiteX611" fmla="*/ 4443269 w 4891809"/>
              <a:gd name="connsiteY611" fmla="*/ 322031 h 3941442"/>
              <a:gd name="connsiteX612" fmla="*/ 4450703 w 4891809"/>
              <a:gd name="connsiteY612" fmla="*/ 327536 h 3941442"/>
              <a:gd name="connsiteX613" fmla="*/ 4460616 w 4891809"/>
              <a:gd name="connsiteY613" fmla="*/ 333041 h 3941442"/>
              <a:gd name="connsiteX614" fmla="*/ 4468050 w 4891809"/>
              <a:gd name="connsiteY614" fmla="*/ 341298 h 3941442"/>
              <a:gd name="connsiteX615" fmla="*/ 4475485 w 4891809"/>
              <a:gd name="connsiteY615" fmla="*/ 352308 h 3941442"/>
              <a:gd name="connsiteX616" fmla="*/ 4480441 w 4891809"/>
              <a:gd name="connsiteY616" fmla="*/ 357813 h 3941442"/>
              <a:gd name="connsiteX617" fmla="*/ 4487875 w 4891809"/>
              <a:gd name="connsiteY617" fmla="*/ 363317 h 3941442"/>
              <a:gd name="connsiteX618" fmla="*/ 4497788 w 4891809"/>
              <a:gd name="connsiteY618" fmla="*/ 366070 h 3941442"/>
              <a:gd name="connsiteX619" fmla="*/ 4510178 w 4891809"/>
              <a:gd name="connsiteY619" fmla="*/ 371575 h 3941442"/>
              <a:gd name="connsiteX620" fmla="*/ 4530003 w 4891809"/>
              <a:gd name="connsiteY620" fmla="*/ 374327 h 3941442"/>
              <a:gd name="connsiteX621" fmla="*/ 4547350 w 4891809"/>
              <a:gd name="connsiteY621" fmla="*/ 382584 h 3941442"/>
              <a:gd name="connsiteX622" fmla="*/ 4564697 w 4891809"/>
              <a:gd name="connsiteY622" fmla="*/ 393594 h 3941442"/>
              <a:gd name="connsiteX623" fmla="*/ 4582044 w 4891809"/>
              <a:gd name="connsiteY623" fmla="*/ 410108 h 3941442"/>
              <a:gd name="connsiteX624" fmla="*/ 4591956 w 4891809"/>
              <a:gd name="connsiteY624" fmla="*/ 410108 h 3941442"/>
              <a:gd name="connsiteX625" fmla="*/ 4596912 w 4891809"/>
              <a:gd name="connsiteY625" fmla="*/ 412861 h 3941442"/>
              <a:gd name="connsiteX626" fmla="*/ 4601869 w 4891809"/>
              <a:gd name="connsiteY626" fmla="*/ 418365 h 3941442"/>
              <a:gd name="connsiteX627" fmla="*/ 4604347 w 4891809"/>
              <a:gd name="connsiteY627" fmla="*/ 421118 h 3941442"/>
              <a:gd name="connsiteX628" fmla="*/ 4609303 w 4891809"/>
              <a:gd name="connsiteY628" fmla="*/ 423870 h 3941442"/>
              <a:gd name="connsiteX629" fmla="*/ 4616737 w 4891809"/>
              <a:gd name="connsiteY629" fmla="*/ 429375 h 3941442"/>
              <a:gd name="connsiteX630" fmla="*/ 4629128 w 4891809"/>
              <a:gd name="connsiteY630" fmla="*/ 432127 h 3941442"/>
              <a:gd name="connsiteX631" fmla="*/ 4636562 w 4891809"/>
              <a:gd name="connsiteY631" fmla="*/ 440385 h 3941442"/>
              <a:gd name="connsiteX632" fmla="*/ 4643997 w 4891809"/>
              <a:gd name="connsiteY632" fmla="*/ 451394 h 3941442"/>
              <a:gd name="connsiteX633" fmla="*/ 4663822 w 4891809"/>
              <a:gd name="connsiteY633" fmla="*/ 462404 h 3941442"/>
              <a:gd name="connsiteX634" fmla="*/ 4681169 w 4891809"/>
              <a:gd name="connsiteY634" fmla="*/ 478918 h 3941442"/>
              <a:gd name="connsiteX635" fmla="*/ 4710906 w 4891809"/>
              <a:gd name="connsiteY635" fmla="*/ 506442 h 3941442"/>
              <a:gd name="connsiteX636" fmla="*/ 4735687 w 4891809"/>
              <a:gd name="connsiteY636" fmla="*/ 531214 h 3941442"/>
              <a:gd name="connsiteX637" fmla="*/ 4748078 w 4891809"/>
              <a:gd name="connsiteY637" fmla="*/ 544976 h 3941442"/>
              <a:gd name="connsiteX638" fmla="*/ 4757990 w 4891809"/>
              <a:gd name="connsiteY638" fmla="*/ 558738 h 3941442"/>
              <a:gd name="connsiteX639" fmla="*/ 4767903 w 4891809"/>
              <a:gd name="connsiteY639" fmla="*/ 575252 h 3941442"/>
              <a:gd name="connsiteX640" fmla="*/ 4780293 w 4891809"/>
              <a:gd name="connsiteY640" fmla="*/ 591767 h 3941442"/>
              <a:gd name="connsiteX641" fmla="*/ 4780293 w 4891809"/>
              <a:gd name="connsiteY641" fmla="*/ 594519 h 3941442"/>
              <a:gd name="connsiteX642" fmla="*/ 4780293 w 4891809"/>
              <a:gd name="connsiteY642" fmla="*/ 597272 h 3941442"/>
              <a:gd name="connsiteX643" fmla="*/ 4797640 w 4891809"/>
              <a:gd name="connsiteY643" fmla="*/ 624796 h 3941442"/>
              <a:gd name="connsiteX644" fmla="*/ 4814987 w 4891809"/>
              <a:gd name="connsiteY644" fmla="*/ 649567 h 3941442"/>
              <a:gd name="connsiteX645" fmla="*/ 4824900 w 4891809"/>
              <a:gd name="connsiteY645" fmla="*/ 679844 h 3941442"/>
              <a:gd name="connsiteX646" fmla="*/ 4837290 w 4891809"/>
              <a:gd name="connsiteY646" fmla="*/ 710120 h 3941442"/>
              <a:gd name="connsiteX647" fmla="*/ 4837290 w 4891809"/>
              <a:gd name="connsiteY647" fmla="*/ 712873 h 3941442"/>
              <a:gd name="connsiteX648" fmla="*/ 4842246 w 4891809"/>
              <a:gd name="connsiteY648" fmla="*/ 721130 h 3941442"/>
              <a:gd name="connsiteX649" fmla="*/ 4847203 w 4891809"/>
              <a:gd name="connsiteY649" fmla="*/ 726635 h 3941442"/>
              <a:gd name="connsiteX650" fmla="*/ 4849681 w 4891809"/>
              <a:gd name="connsiteY650" fmla="*/ 732140 h 3941442"/>
              <a:gd name="connsiteX651" fmla="*/ 4849681 w 4891809"/>
              <a:gd name="connsiteY651" fmla="*/ 743149 h 3941442"/>
              <a:gd name="connsiteX652" fmla="*/ 4852159 w 4891809"/>
              <a:gd name="connsiteY652" fmla="*/ 745902 h 3941442"/>
              <a:gd name="connsiteX653" fmla="*/ 4854637 w 4891809"/>
              <a:gd name="connsiteY653" fmla="*/ 751406 h 3941442"/>
              <a:gd name="connsiteX654" fmla="*/ 4857115 w 4891809"/>
              <a:gd name="connsiteY654" fmla="*/ 759664 h 3941442"/>
              <a:gd name="connsiteX655" fmla="*/ 4859593 w 4891809"/>
              <a:gd name="connsiteY655" fmla="*/ 765169 h 3941442"/>
              <a:gd name="connsiteX656" fmla="*/ 4859593 w 4891809"/>
              <a:gd name="connsiteY656" fmla="*/ 770673 h 3941442"/>
              <a:gd name="connsiteX657" fmla="*/ 4874462 w 4891809"/>
              <a:gd name="connsiteY657" fmla="*/ 828474 h 3941442"/>
              <a:gd name="connsiteX658" fmla="*/ 4886853 w 4891809"/>
              <a:gd name="connsiteY658" fmla="*/ 886274 h 3941442"/>
              <a:gd name="connsiteX659" fmla="*/ 4891809 w 4891809"/>
              <a:gd name="connsiteY659" fmla="*/ 944075 h 3941442"/>
              <a:gd name="connsiteX660" fmla="*/ 4891809 w 4891809"/>
              <a:gd name="connsiteY660" fmla="*/ 1007380 h 3941442"/>
              <a:gd name="connsiteX661" fmla="*/ 4891809 w 4891809"/>
              <a:gd name="connsiteY661" fmla="*/ 1048666 h 3941442"/>
              <a:gd name="connsiteX662" fmla="*/ 4886853 w 4891809"/>
              <a:gd name="connsiteY662" fmla="*/ 1087200 h 3941442"/>
              <a:gd name="connsiteX663" fmla="*/ 4881896 w 4891809"/>
              <a:gd name="connsiteY663" fmla="*/ 1128486 h 3941442"/>
              <a:gd name="connsiteX664" fmla="*/ 4871984 w 4891809"/>
              <a:gd name="connsiteY664" fmla="*/ 1169772 h 3941442"/>
              <a:gd name="connsiteX665" fmla="*/ 4867028 w 4891809"/>
              <a:gd name="connsiteY665" fmla="*/ 1194543 h 3941442"/>
              <a:gd name="connsiteX666" fmla="*/ 4857115 w 4891809"/>
              <a:gd name="connsiteY666" fmla="*/ 1222067 h 3941442"/>
              <a:gd name="connsiteX667" fmla="*/ 4849681 w 4891809"/>
              <a:gd name="connsiteY667" fmla="*/ 1244087 h 3941442"/>
              <a:gd name="connsiteX668" fmla="*/ 4837290 w 4891809"/>
              <a:gd name="connsiteY668" fmla="*/ 1268858 h 3941442"/>
              <a:gd name="connsiteX669" fmla="*/ 4832334 w 4891809"/>
              <a:gd name="connsiteY669" fmla="*/ 1279868 h 3941442"/>
              <a:gd name="connsiteX670" fmla="*/ 4824900 w 4891809"/>
              <a:gd name="connsiteY670" fmla="*/ 1285373 h 3941442"/>
              <a:gd name="connsiteX671" fmla="*/ 4814987 w 4891809"/>
              <a:gd name="connsiteY671" fmla="*/ 1288125 h 3941442"/>
              <a:gd name="connsiteX672" fmla="*/ 4802596 w 4891809"/>
              <a:gd name="connsiteY672" fmla="*/ 1288125 h 3941442"/>
              <a:gd name="connsiteX673" fmla="*/ 4792684 w 4891809"/>
              <a:gd name="connsiteY673" fmla="*/ 1285373 h 3941442"/>
              <a:gd name="connsiteX674" fmla="*/ 4787728 w 4891809"/>
              <a:gd name="connsiteY674" fmla="*/ 1279868 h 3941442"/>
              <a:gd name="connsiteX675" fmla="*/ 4782771 w 4891809"/>
              <a:gd name="connsiteY675" fmla="*/ 1271611 h 3941442"/>
              <a:gd name="connsiteX676" fmla="*/ 4780293 w 4891809"/>
              <a:gd name="connsiteY676" fmla="*/ 1263353 h 3941442"/>
              <a:gd name="connsiteX677" fmla="*/ 4780293 w 4891809"/>
              <a:gd name="connsiteY677" fmla="*/ 1246839 h 3941442"/>
              <a:gd name="connsiteX678" fmla="*/ 4775337 w 4891809"/>
              <a:gd name="connsiteY678" fmla="*/ 1233077 h 3941442"/>
              <a:gd name="connsiteX679" fmla="*/ 4775337 w 4891809"/>
              <a:gd name="connsiteY679" fmla="*/ 1208305 h 3941442"/>
              <a:gd name="connsiteX680" fmla="*/ 4772859 w 4891809"/>
              <a:gd name="connsiteY680" fmla="*/ 1186286 h 3941442"/>
              <a:gd name="connsiteX681" fmla="*/ 4772859 w 4891809"/>
              <a:gd name="connsiteY681" fmla="*/ 1161515 h 3941442"/>
              <a:gd name="connsiteX682" fmla="*/ 4772859 w 4891809"/>
              <a:gd name="connsiteY682" fmla="*/ 1136743 h 3941442"/>
              <a:gd name="connsiteX683" fmla="*/ 4770381 w 4891809"/>
              <a:gd name="connsiteY683" fmla="*/ 1125733 h 3941442"/>
              <a:gd name="connsiteX684" fmla="*/ 4767903 w 4891809"/>
              <a:gd name="connsiteY684" fmla="*/ 1114724 h 3941442"/>
              <a:gd name="connsiteX685" fmla="*/ 4757990 w 4891809"/>
              <a:gd name="connsiteY685" fmla="*/ 1111971 h 3941442"/>
              <a:gd name="connsiteX686" fmla="*/ 4748078 w 4891809"/>
              <a:gd name="connsiteY686" fmla="*/ 1109219 h 3941442"/>
              <a:gd name="connsiteX687" fmla="*/ 4703472 w 4891809"/>
              <a:gd name="connsiteY687" fmla="*/ 1111971 h 3941442"/>
              <a:gd name="connsiteX688" fmla="*/ 4663822 w 4891809"/>
              <a:gd name="connsiteY688" fmla="*/ 1111971 h 3941442"/>
              <a:gd name="connsiteX689" fmla="*/ 4596912 w 4891809"/>
              <a:gd name="connsiteY689" fmla="*/ 1109219 h 3941442"/>
              <a:gd name="connsiteX690" fmla="*/ 4530003 w 4891809"/>
              <a:gd name="connsiteY690" fmla="*/ 1103714 h 3941442"/>
              <a:gd name="connsiteX691" fmla="*/ 4497788 w 4891809"/>
              <a:gd name="connsiteY691" fmla="*/ 1098209 h 3941442"/>
              <a:gd name="connsiteX692" fmla="*/ 4463094 w 4891809"/>
              <a:gd name="connsiteY692" fmla="*/ 1089952 h 3941442"/>
              <a:gd name="connsiteX693" fmla="*/ 4430878 w 4891809"/>
              <a:gd name="connsiteY693" fmla="*/ 1078942 h 3941442"/>
              <a:gd name="connsiteX694" fmla="*/ 4398663 w 4891809"/>
              <a:gd name="connsiteY694" fmla="*/ 1070685 h 3941442"/>
              <a:gd name="connsiteX695" fmla="*/ 4391229 w 4891809"/>
              <a:gd name="connsiteY695" fmla="*/ 1067933 h 3941442"/>
              <a:gd name="connsiteX696" fmla="*/ 4386272 w 4891809"/>
              <a:gd name="connsiteY696" fmla="*/ 1065180 h 3941442"/>
              <a:gd name="connsiteX697" fmla="*/ 4381316 w 4891809"/>
              <a:gd name="connsiteY697" fmla="*/ 1065180 h 3941442"/>
              <a:gd name="connsiteX698" fmla="*/ 4378838 w 4891809"/>
              <a:gd name="connsiteY698" fmla="*/ 1059676 h 3941442"/>
              <a:gd name="connsiteX699" fmla="*/ 4341666 w 4891809"/>
              <a:gd name="connsiteY699" fmla="*/ 1059676 h 3941442"/>
              <a:gd name="connsiteX700" fmla="*/ 4302016 w 4891809"/>
              <a:gd name="connsiteY700" fmla="*/ 1065180 h 3941442"/>
              <a:gd name="connsiteX701" fmla="*/ 4297060 w 4891809"/>
              <a:gd name="connsiteY701" fmla="*/ 1065180 h 3941442"/>
              <a:gd name="connsiteX702" fmla="*/ 4294582 w 4891809"/>
              <a:gd name="connsiteY702" fmla="*/ 1065180 h 3941442"/>
              <a:gd name="connsiteX703" fmla="*/ 4284669 w 4891809"/>
              <a:gd name="connsiteY703" fmla="*/ 1067933 h 3941442"/>
              <a:gd name="connsiteX704" fmla="*/ 4272279 w 4891809"/>
              <a:gd name="connsiteY704" fmla="*/ 1070685 h 3941442"/>
              <a:gd name="connsiteX705" fmla="*/ 4252454 w 4891809"/>
              <a:gd name="connsiteY705" fmla="*/ 1070685 h 3941442"/>
              <a:gd name="connsiteX706" fmla="*/ 4232629 w 4891809"/>
              <a:gd name="connsiteY706" fmla="*/ 1076190 h 3941442"/>
              <a:gd name="connsiteX707" fmla="*/ 4210326 w 4891809"/>
              <a:gd name="connsiteY707" fmla="*/ 1087200 h 3941442"/>
              <a:gd name="connsiteX708" fmla="*/ 4190501 w 4891809"/>
              <a:gd name="connsiteY708" fmla="*/ 1095457 h 3941442"/>
              <a:gd name="connsiteX709" fmla="*/ 4163241 w 4891809"/>
              <a:gd name="connsiteY709" fmla="*/ 1111971 h 3941442"/>
              <a:gd name="connsiteX710" fmla="*/ 4133504 w 4891809"/>
              <a:gd name="connsiteY710" fmla="*/ 1128486 h 3941442"/>
              <a:gd name="connsiteX711" fmla="*/ 4103767 w 4891809"/>
              <a:gd name="connsiteY711" fmla="*/ 1147753 h 3941442"/>
              <a:gd name="connsiteX712" fmla="*/ 4074029 w 4891809"/>
              <a:gd name="connsiteY712" fmla="*/ 1167019 h 3941442"/>
              <a:gd name="connsiteX713" fmla="*/ 4061639 w 4891809"/>
              <a:gd name="connsiteY713" fmla="*/ 1180781 h 3941442"/>
              <a:gd name="connsiteX714" fmla="*/ 4046770 w 4891809"/>
              <a:gd name="connsiteY714" fmla="*/ 1191791 h 3941442"/>
              <a:gd name="connsiteX715" fmla="*/ 4017032 w 4891809"/>
              <a:gd name="connsiteY715" fmla="*/ 1219315 h 3941442"/>
              <a:gd name="connsiteX716" fmla="*/ 3984817 w 4891809"/>
              <a:gd name="connsiteY716" fmla="*/ 1244087 h 3941442"/>
              <a:gd name="connsiteX717" fmla="*/ 3957558 w 4891809"/>
              <a:gd name="connsiteY717" fmla="*/ 1268858 h 3941442"/>
              <a:gd name="connsiteX718" fmla="*/ 3927820 w 4891809"/>
              <a:gd name="connsiteY718" fmla="*/ 1299135 h 3941442"/>
              <a:gd name="connsiteX719" fmla="*/ 3900561 w 4891809"/>
              <a:gd name="connsiteY719" fmla="*/ 1334916 h 3941442"/>
              <a:gd name="connsiteX720" fmla="*/ 3873301 w 4891809"/>
              <a:gd name="connsiteY720" fmla="*/ 1365192 h 3941442"/>
              <a:gd name="connsiteX721" fmla="*/ 3843564 w 4891809"/>
              <a:gd name="connsiteY721" fmla="*/ 1400974 h 3941442"/>
              <a:gd name="connsiteX722" fmla="*/ 3813827 w 4891809"/>
              <a:gd name="connsiteY722" fmla="*/ 1436755 h 3941442"/>
              <a:gd name="connsiteX723" fmla="*/ 3813827 w 4891809"/>
              <a:gd name="connsiteY723" fmla="*/ 1439507 h 3941442"/>
              <a:gd name="connsiteX724" fmla="*/ 3811348 w 4891809"/>
              <a:gd name="connsiteY724" fmla="*/ 1442260 h 3941442"/>
              <a:gd name="connsiteX725" fmla="*/ 3808870 w 4891809"/>
              <a:gd name="connsiteY725" fmla="*/ 1445012 h 3941442"/>
              <a:gd name="connsiteX726" fmla="*/ 3808870 w 4891809"/>
              <a:gd name="connsiteY726" fmla="*/ 1450517 h 3941442"/>
              <a:gd name="connsiteX727" fmla="*/ 3803914 w 4891809"/>
              <a:gd name="connsiteY727" fmla="*/ 1464279 h 3941442"/>
              <a:gd name="connsiteX728" fmla="*/ 3791524 w 4891809"/>
              <a:gd name="connsiteY728" fmla="*/ 1478041 h 3941442"/>
              <a:gd name="connsiteX729" fmla="*/ 3791524 w 4891809"/>
              <a:gd name="connsiteY729" fmla="*/ 1480793 h 3941442"/>
              <a:gd name="connsiteX730" fmla="*/ 3791524 w 4891809"/>
              <a:gd name="connsiteY730" fmla="*/ 1491803 h 3941442"/>
              <a:gd name="connsiteX731" fmla="*/ 3786567 w 4891809"/>
              <a:gd name="connsiteY731" fmla="*/ 1500060 h 3941442"/>
              <a:gd name="connsiteX732" fmla="*/ 3764264 w 4891809"/>
              <a:gd name="connsiteY732" fmla="*/ 1541346 h 3941442"/>
              <a:gd name="connsiteX733" fmla="*/ 3744439 w 4891809"/>
              <a:gd name="connsiteY733" fmla="*/ 1588137 h 3941442"/>
              <a:gd name="connsiteX734" fmla="*/ 3727092 w 4891809"/>
              <a:gd name="connsiteY734" fmla="*/ 1632176 h 3941442"/>
              <a:gd name="connsiteX735" fmla="*/ 3712224 w 4891809"/>
              <a:gd name="connsiteY735" fmla="*/ 1681719 h 3941442"/>
              <a:gd name="connsiteX736" fmla="*/ 3702311 w 4891809"/>
              <a:gd name="connsiteY736" fmla="*/ 1728510 h 3941442"/>
              <a:gd name="connsiteX737" fmla="*/ 3692399 w 4891809"/>
              <a:gd name="connsiteY737" fmla="*/ 1778053 h 3941442"/>
              <a:gd name="connsiteX738" fmla="*/ 3692399 w 4891809"/>
              <a:gd name="connsiteY738" fmla="*/ 1786310 h 3941442"/>
              <a:gd name="connsiteX739" fmla="*/ 3689921 w 4891809"/>
              <a:gd name="connsiteY739" fmla="*/ 1797320 h 3941442"/>
              <a:gd name="connsiteX740" fmla="*/ 3687442 w 4891809"/>
              <a:gd name="connsiteY740" fmla="*/ 1805577 h 3941442"/>
              <a:gd name="connsiteX741" fmla="*/ 3680008 w 4891809"/>
              <a:gd name="connsiteY741" fmla="*/ 1816587 h 3941442"/>
              <a:gd name="connsiteX742" fmla="*/ 3680008 w 4891809"/>
              <a:gd name="connsiteY742" fmla="*/ 1819339 h 3941442"/>
              <a:gd name="connsiteX743" fmla="*/ 3680008 w 4891809"/>
              <a:gd name="connsiteY743" fmla="*/ 1822091 h 3941442"/>
              <a:gd name="connsiteX744" fmla="*/ 3684964 w 4891809"/>
              <a:gd name="connsiteY744" fmla="*/ 1833101 h 3941442"/>
              <a:gd name="connsiteX745" fmla="*/ 3684964 w 4891809"/>
              <a:gd name="connsiteY745" fmla="*/ 1841358 h 3941442"/>
              <a:gd name="connsiteX746" fmla="*/ 3680008 w 4891809"/>
              <a:gd name="connsiteY746" fmla="*/ 1846863 h 3941442"/>
              <a:gd name="connsiteX747" fmla="*/ 3677530 w 4891809"/>
              <a:gd name="connsiteY747" fmla="*/ 1852368 h 3941442"/>
              <a:gd name="connsiteX748" fmla="*/ 3675052 w 4891809"/>
              <a:gd name="connsiteY748" fmla="*/ 1852368 h 3941442"/>
              <a:gd name="connsiteX749" fmla="*/ 3670096 w 4891809"/>
              <a:gd name="connsiteY749" fmla="*/ 1855120 h 3941442"/>
              <a:gd name="connsiteX750" fmla="*/ 3670096 w 4891809"/>
              <a:gd name="connsiteY750" fmla="*/ 1857873 h 3941442"/>
              <a:gd name="connsiteX751" fmla="*/ 3672574 w 4891809"/>
              <a:gd name="connsiteY751" fmla="*/ 1877139 h 3941442"/>
              <a:gd name="connsiteX752" fmla="*/ 3670096 w 4891809"/>
              <a:gd name="connsiteY752" fmla="*/ 1893654 h 3941442"/>
              <a:gd name="connsiteX753" fmla="*/ 3662661 w 4891809"/>
              <a:gd name="connsiteY753" fmla="*/ 1910168 h 3941442"/>
              <a:gd name="connsiteX754" fmla="*/ 3655227 w 4891809"/>
              <a:gd name="connsiteY754" fmla="*/ 1921178 h 3941442"/>
              <a:gd name="connsiteX755" fmla="*/ 3650271 w 4891809"/>
              <a:gd name="connsiteY755" fmla="*/ 1932188 h 3941442"/>
              <a:gd name="connsiteX756" fmla="*/ 3650271 w 4891809"/>
              <a:gd name="connsiteY756" fmla="*/ 1940445 h 3941442"/>
              <a:gd name="connsiteX757" fmla="*/ 3642836 w 4891809"/>
              <a:gd name="connsiteY757" fmla="*/ 1995493 h 3941442"/>
              <a:gd name="connsiteX758" fmla="*/ 3642836 w 4891809"/>
              <a:gd name="connsiteY758" fmla="*/ 2053293 h 3941442"/>
              <a:gd name="connsiteX759" fmla="*/ 3640358 w 4891809"/>
              <a:gd name="connsiteY759" fmla="*/ 2108341 h 3941442"/>
              <a:gd name="connsiteX760" fmla="*/ 3635402 w 4891809"/>
              <a:gd name="connsiteY760" fmla="*/ 2163389 h 3941442"/>
              <a:gd name="connsiteX761" fmla="*/ 3632924 w 4891809"/>
              <a:gd name="connsiteY761" fmla="*/ 2160637 h 3941442"/>
              <a:gd name="connsiteX762" fmla="*/ 3627968 w 4891809"/>
              <a:gd name="connsiteY762" fmla="*/ 2152380 h 3941442"/>
              <a:gd name="connsiteX763" fmla="*/ 3625489 w 4891809"/>
              <a:gd name="connsiteY763" fmla="*/ 2182656 h 3941442"/>
              <a:gd name="connsiteX764" fmla="*/ 3625489 w 4891809"/>
              <a:gd name="connsiteY764" fmla="*/ 2210180 h 3941442"/>
              <a:gd name="connsiteX765" fmla="*/ 3625489 w 4891809"/>
              <a:gd name="connsiteY765" fmla="*/ 2240457 h 3941442"/>
              <a:gd name="connsiteX766" fmla="*/ 3623011 w 4891809"/>
              <a:gd name="connsiteY766" fmla="*/ 2267981 h 3941442"/>
              <a:gd name="connsiteX767" fmla="*/ 3623011 w 4891809"/>
              <a:gd name="connsiteY767" fmla="*/ 2281743 h 3941442"/>
              <a:gd name="connsiteX768" fmla="*/ 3620533 w 4891809"/>
              <a:gd name="connsiteY768" fmla="*/ 2290000 h 3941442"/>
              <a:gd name="connsiteX769" fmla="*/ 3620533 w 4891809"/>
              <a:gd name="connsiteY769" fmla="*/ 2323029 h 3941442"/>
              <a:gd name="connsiteX770" fmla="*/ 3620533 w 4891809"/>
              <a:gd name="connsiteY770" fmla="*/ 2353305 h 3941442"/>
              <a:gd name="connsiteX771" fmla="*/ 3625489 w 4891809"/>
              <a:gd name="connsiteY771" fmla="*/ 2358810 h 3941442"/>
              <a:gd name="connsiteX772" fmla="*/ 3627968 w 4891809"/>
              <a:gd name="connsiteY772" fmla="*/ 2364315 h 3941442"/>
              <a:gd name="connsiteX773" fmla="*/ 3625489 w 4891809"/>
              <a:gd name="connsiteY773" fmla="*/ 2372572 h 3941442"/>
              <a:gd name="connsiteX774" fmla="*/ 3625489 w 4891809"/>
              <a:gd name="connsiteY774" fmla="*/ 2378077 h 3941442"/>
              <a:gd name="connsiteX775" fmla="*/ 3625489 w 4891809"/>
              <a:gd name="connsiteY775" fmla="*/ 2394591 h 3941442"/>
              <a:gd name="connsiteX776" fmla="*/ 3627968 w 4891809"/>
              <a:gd name="connsiteY776" fmla="*/ 2413858 h 3941442"/>
              <a:gd name="connsiteX777" fmla="*/ 3625489 w 4891809"/>
              <a:gd name="connsiteY777" fmla="*/ 2430373 h 3941442"/>
              <a:gd name="connsiteX778" fmla="*/ 3620533 w 4891809"/>
              <a:gd name="connsiteY778" fmla="*/ 2444135 h 3941442"/>
              <a:gd name="connsiteX779" fmla="*/ 3620533 w 4891809"/>
              <a:gd name="connsiteY779" fmla="*/ 2452392 h 3941442"/>
              <a:gd name="connsiteX780" fmla="*/ 3620533 w 4891809"/>
              <a:gd name="connsiteY780" fmla="*/ 2457897 h 3941442"/>
              <a:gd name="connsiteX781" fmla="*/ 3625489 w 4891809"/>
              <a:gd name="connsiteY781" fmla="*/ 2471659 h 3941442"/>
              <a:gd name="connsiteX782" fmla="*/ 3625489 w 4891809"/>
              <a:gd name="connsiteY782" fmla="*/ 2482668 h 3941442"/>
              <a:gd name="connsiteX783" fmla="*/ 3620533 w 4891809"/>
              <a:gd name="connsiteY783" fmla="*/ 2551478 h 3941442"/>
              <a:gd name="connsiteX784" fmla="*/ 3615577 w 4891809"/>
              <a:gd name="connsiteY784" fmla="*/ 2617536 h 3941442"/>
              <a:gd name="connsiteX785" fmla="*/ 3608143 w 4891809"/>
              <a:gd name="connsiteY785" fmla="*/ 2689098 h 3941442"/>
              <a:gd name="connsiteX786" fmla="*/ 3608143 w 4891809"/>
              <a:gd name="connsiteY786" fmla="*/ 2757909 h 3941442"/>
              <a:gd name="connsiteX787" fmla="*/ 3605665 w 4891809"/>
              <a:gd name="connsiteY787" fmla="*/ 2807452 h 3941442"/>
              <a:gd name="connsiteX788" fmla="*/ 3603186 w 4891809"/>
              <a:gd name="connsiteY788" fmla="*/ 2856995 h 3941442"/>
              <a:gd name="connsiteX789" fmla="*/ 3600708 w 4891809"/>
              <a:gd name="connsiteY789" fmla="*/ 2906538 h 3941442"/>
              <a:gd name="connsiteX790" fmla="*/ 3593274 w 4891809"/>
              <a:gd name="connsiteY790" fmla="*/ 2958834 h 3941442"/>
              <a:gd name="connsiteX791" fmla="*/ 3593274 w 4891809"/>
              <a:gd name="connsiteY791" fmla="*/ 2961586 h 3941442"/>
              <a:gd name="connsiteX792" fmla="*/ 3593274 w 4891809"/>
              <a:gd name="connsiteY792" fmla="*/ 2969844 h 3941442"/>
              <a:gd name="connsiteX793" fmla="*/ 3593274 w 4891809"/>
              <a:gd name="connsiteY793" fmla="*/ 2972596 h 3941442"/>
              <a:gd name="connsiteX794" fmla="*/ 3593274 w 4891809"/>
              <a:gd name="connsiteY794" fmla="*/ 2975348 h 3941442"/>
              <a:gd name="connsiteX795" fmla="*/ 3610621 w 4891809"/>
              <a:gd name="connsiteY795" fmla="*/ 2997368 h 3941442"/>
              <a:gd name="connsiteX796" fmla="*/ 3627968 w 4891809"/>
              <a:gd name="connsiteY796" fmla="*/ 3016635 h 3941442"/>
              <a:gd name="connsiteX797" fmla="*/ 3670096 w 4891809"/>
              <a:gd name="connsiteY797" fmla="*/ 3057921 h 3941442"/>
              <a:gd name="connsiteX798" fmla="*/ 3707267 w 4891809"/>
              <a:gd name="connsiteY798" fmla="*/ 3107464 h 3941442"/>
              <a:gd name="connsiteX799" fmla="*/ 3724614 w 4891809"/>
              <a:gd name="connsiteY799" fmla="*/ 3126731 h 3941442"/>
              <a:gd name="connsiteX800" fmla="*/ 3739483 w 4891809"/>
              <a:gd name="connsiteY800" fmla="*/ 3148750 h 3941442"/>
              <a:gd name="connsiteX801" fmla="*/ 3761786 w 4891809"/>
              <a:gd name="connsiteY801" fmla="*/ 3181779 h 3941442"/>
              <a:gd name="connsiteX802" fmla="*/ 3781611 w 4891809"/>
              <a:gd name="connsiteY802" fmla="*/ 3212055 h 3941442"/>
              <a:gd name="connsiteX803" fmla="*/ 3803914 w 4891809"/>
              <a:gd name="connsiteY803" fmla="*/ 3245084 h 3941442"/>
              <a:gd name="connsiteX804" fmla="*/ 3821261 w 4891809"/>
              <a:gd name="connsiteY804" fmla="*/ 3278113 h 3941442"/>
              <a:gd name="connsiteX805" fmla="*/ 3838608 w 4891809"/>
              <a:gd name="connsiteY805" fmla="*/ 3311142 h 3941442"/>
              <a:gd name="connsiteX806" fmla="*/ 3850998 w 4891809"/>
              <a:gd name="connsiteY806" fmla="*/ 3346923 h 3941442"/>
              <a:gd name="connsiteX807" fmla="*/ 3863389 w 4891809"/>
              <a:gd name="connsiteY807" fmla="*/ 3385457 h 3941442"/>
              <a:gd name="connsiteX808" fmla="*/ 3875780 w 4891809"/>
              <a:gd name="connsiteY808" fmla="*/ 3421238 h 3941442"/>
              <a:gd name="connsiteX809" fmla="*/ 3883214 w 4891809"/>
              <a:gd name="connsiteY809" fmla="*/ 3451514 h 3941442"/>
              <a:gd name="connsiteX810" fmla="*/ 3890648 w 4891809"/>
              <a:gd name="connsiteY810" fmla="*/ 3479038 h 3941442"/>
              <a:gd name="connsiteX811" fmla="*/ 3898083 w 4891809"/>
              <a:gd name="connsiteY811" fmla="*/ 3503810 h 3941442"/>
              <a:gd name="connsiteX812" fmla="*/ 3910473 w 4891809"/>
              <a:gd name="connsiteY812" fmla="*/ 3531334 h 3941442"/>
              <a:gd name="connsiteX813" fmla="*/ 3917908 w 4891809"/>
              <a:gd name="connsiteY813" fmla="*/ 3547848 h 3941442"/>
              <a:gd name="connsiteX814" fmla="*/ 3927820 w 4891809"/>
              <a:gd name="connsiteY814" fmla="*/ 3567115 h 3941442"/>
              <a:gd name="connsiteX815" fmla="*/ 3932776 w 4891809"/>
              <a:gd name="connsiteY815" fmla="*/ 3580877 h 3941442"/>
              <a:gd name="connsiteX816" fmla="*/ 3935254 w 4891809"/>
              <a:gd name="connsiteY816" fmla="*/ 3600144 h 3941442"/>
              <a:gd name="connsiteX817" fmla="*/ 3935254 w 4891809"/>
              <a:gd name="connsiteY817" fmla="*/ 3605649 h 3941442"/>
              <a:gd name="connsiteX818" fmla="*/ 3937733 w 4891809"/>
              <a:gd name="connsiteY818" fmla="*/ 3608401 h 3941442"/>
              <a:gd name="connsiteX819" fmla="*/ 3942689 w 4891809"/>
              <a:gd name="connsiteY819" fmla="*/ 3613906 h 3941442"/>
              <a:gd name="connsiteX820" fmla="*/ 3945167 w 4891809"/>
              <a:gd name="connsiteY820" fmla="*/ 3616658 h 3941442"/>
              <a:gd name="connsiteX821" fmla="*/ 3947645 w 4891809"/>
              <a:gd name="connsiteY821" fmla="*/ 3624916 h 3941442"/>
              <a:gd name="connsiteX822" fmla="*/ 3947645 w 4891809"/>
              <a:gd name="connsiteY822" fmla="*/ 3633173 h 3941442"/>
              <a:gd name="connsiteX823" fmla="*/ 3962514 w 4891809"/>
              <a:gd name="connsiteY823" fmla="*/ 3671707 h 3941442"/>
              <a:gd name="connsiteX824" fmla="*/ 3974904 w 4891809"/>
              <a:gd name="connsiteY824" fmla="*/ 3712993 h 3941442"/>
              <a:gd name="connsiteX825" fmla="*/ 3987295 w 4891809"/>
              <a:gd name="connsiteY825" fmla="*/ 3759783 h 3941442"/>
              <a:gd name="connsiteX826" fmla="*/ 4002164 w 4891809"/>
              <a:gd name="connsiteY826" fmla="*/ 3806574 h 3941442"/>
              <a:gd name="connsiteX827" fmla="*/ 4014554 w 4891809"/>
              <a:gd name="connsiteY827" fmla="*/ 3853365 h 3941442"/>
              <a:gd name="connsiteX828" fmla="*/ 4031901 w 4891809"/>
              <a:gd name="connsiteY828" fmla="*/ 3900156 h 3941442"/>
              <a:gd name="connsiteX829" fmla="*/ 4036857 w 4891809"/>
              <a:gd name="connsiteY829" fmla="*/ 3919423 h 3941442"/>
              <a:gd name="connsiteX830" fmla="*/ 4046770 w 4891809"/>
              <a:gd name="connsiteY830" fmla="*/ 3941442 h 3941442"/>
              <a:gd name="connsiteX831" fmla="*/ 0 w 4891809"/>
              <a:gd name="connsiteY831" fmla="*/ 3941442 h 3941442"/>
              <a:gd name="connsiteX832" fmla="*/ 0 w 4891809"/>
              <a:gd name="connsiteY832" fmla="*/ 3913918 h 3941442"/>
              <a:gd name="connsiteX833" fmla="*/ 0 w 4891809"/>
              <a:gd name="connsiteY833" fmla="*/ 3883642 h 3941442"/>
              <a:gd name="connsiteX834" fmla="*/ 0 w 4891809"/>
              <a:gd name="connsiteY834" fmla="*/ 3839603 h 3941442"/>
              <a:gd name="connsiteX835" fmla="*/ 0 w 4891809"/>
              <a:gd name="connsiteY835" fmla="*/ 3790060 h 3941442"/>
              <a:gd name="connsiteX836" fmla="*/ 0 w 4891809"/>
              <a:gd name="connsiteY836" fmla="*/ 3746021 h 3941442"/>
              <a:gd name="connsiteX837" fmla="*/ 0 w 4891809"/>
              <a:gd name="connsiteY837" fmla="*/ 3701983 h 3941442"/>
              <a:gd name="connsiteX838" fmla="*/ 0 w 4891809"/>
              <a:gd name="connsiteY838" fmla="*/ 3685469 h 3941442"/>
              <a:gd name="connsiteX839" fmla="*/ 0 w 4891809"/>
              <a:gd name="connsiteY839" fmla="*/ 3668954 h 3941442"/>
              <a:gd name="connsiteX840" fmla="*/ 0 w 4891809"/>
              <a:gd name="connsiteY840" fmla="*/ 3638678 h 3941442"/>
              <a:gd name="connsiteX841" fmla="*/ 0 w 4891809"/>
              <a:gd name="connsiteY841" fmla="*/ 3613906 h 3941442"/>
              <a:gd name="connsiteX842" fmla="*/ 0 w 4891809"/>
              <a:gd name="connsiteY842" fmla="*/ 3589134 h 3941442"/>
              <a:gd name="connsiteX843" fmla="*/ 0 w 4891809"/>
              <a:gd name="connsiteY843" fmla="*/ 3558858 h 3941442"/>
              <a:gd name="connsiteX844" fmla="*/ 0 w 4891809"/>
              <a:gd name="connsiteY844" fmla="*/ 3498305 h 3941442"/>
              <a:gd name="connsiteX845" fmla="*/ 0 w 4891809"/>
              <a:gd name="connsiteY845" fmla="*/ 3435000 h 3941442"/>
              <a:gd name="connsiteX846" fmla="*/ 0 w 4891809"/>
              <a:gd name="connsiteY846" fmla="*/ 3368942 h 3941442"/>
              <a:gd name="connsiteX847" fmla="*/ 0 w 4891809"/>
              <a:gd name="connsiteY847" fmla="*/ 3308389 h 3941442"/>
              <a:gd name="connsiteX848" fmla="*/ 0 w 4891809"/>
              <a:gd name="connsiteY848" fmla="*/ 3302884 h 3941442"/>
              <a:gd name="connsiteX849" fmla="*/ 0 w 4891809"/>
              <a:gd name="connsiteY849" fmla="*/ 3300132 h 3941442"/>
              <a:gd name="connsiteX850" fmla="*/ 0 w 4891809"/>
              <a:gd name="connsiteY850" fmla="*/ 3286370 h 3941442"/>
              <a:gd name="connsiteX851" fmla="*/ 0 w 4891809"/>
              <a:gd name="connsiteY851" fmla="*/ 3269856 h 3941442"/>
              <a:gd name="connsiteX852" fmla="*/ 0 w 4891809"/>
              <a:gd name="connsiteY852" fmla="*/ 3267103 h 3941442"/>
              <a:gd name="connsiteX853" fmla="*/ 0 w 4891809"/>
              <a:gd name="connsiteY853" fmla="*/ 3258846 h 3941442"/>
              <a:gd name="connsiteX854" fmla="*/ 0 w 4891809"/>
              <a:gd name="connsiteY854" fmla="*/ 3245084 h 3941442"/>
              <a:gd name="connsiteX855" fmla="*/ 0 w 4891809"/>
              <a:gd name="connsiteY855" fmla="*/ 3220312 h 3941442"/>
              <a:gd name="connsiteX856" fmla="*/ 0 w 4891809"/>
              <a:gd name="connsiteY856" fmla="*/ 3190036 h 3941442"/>
              <a:gd name="connsiteX857" fmla="*/ 0 w 4891809"/>
              <a:gd name="connsiteY857" fmla="*/ 3168017 h 3941442"/>
              <a:gd name="connsiteX858" fmla="*/ 0 w 4891809"/>
              <a:gd name="connsiteY858" fmla="*/ 3145997 h 3941442"/>
              <a:gd name="connsiteX859" fmla="*/ 0 w 4891809"/>
              <a:gd name="connsiteY859" fmla="*/ 3112969 h 3941442"/>
              <a:gd name="connsiteX860" fmla="*/ 0 w 4891809"/>
              <a:gd name="connsiteY860" fmla="*/ 3085445 h 3941442"/>
              <a:gd name="connsiteX861" fmla="*/ 0 w 4891809"/>
              <a:gd name="connsiteY861" fmla="*/ 3046911 h 3941442"/>
              <a:gd name="connsiteX862" fmla="*/ 0 w 4891809"/>
              <a:gd name="connsiteY862" fmla="*/ 3008377 h 3941442"/>
              <a:gd name="connsiteX863" fmla="*/ 0 w 4891809"/>
              <a:gd name="connsiteY863" fmla="*/ 2983606 h 3941442"/>
              <a:gd name="connsiteX864" fmla="*/ 0 w 4891809"/>
              <a:gd name="connsiteY864" fmla="*/ 2964339 h 3941442"/>
              <a:gd name="connsiteX865" fmla="*/ 0 w 4891809"/>
              <a:gd name="connsiteY865" fmla="*/ 2956082 h 3941442"/>
              <a:gd name="connsiteX866" fmla="*/ 0 w 4891809"/>
              <a:gd name="connsiteY866" fmla="*/ 2950577 h 3941442"/>
              <a:gd name="connsiteX867" fmla="*/ 0 w 4891809"/>
              <a:gd name="connsiteY867" fmla="*/ 2901034 h 3941442"/>
              <a:gd name="connsiteX868" fmla="*/ 0 w 4891809"/>
              <a:gd name="connsiteY868" fmla="*/ 2854243 h 3941442"/>
              <a:gd name="connsiteX869" fmla="*/ 0 w 4891809"/>
              <a:gd name="connsiteY869" fmla="*/ 2834976 h 3941442"/>
              <a:gd name="connsiteX870" fmla="*/ 0 w 4891809"/>
              <a:gd name="connsiteY870" fmla="*/ 2815709 h 3941442"/>
              <a:gd name="connsiteX871" fmla="*/ 0 w 4891809"/>
              <a:gd name="connsiteY871" fmla="*/ 2790937 h 3941442"/>
              <a:gd name="connsiteX872" fmla="*/ 0 w 4891809"/>
              <a:gd name="connsiteY872" fmla="*/ 2771671 h 3941442"/>
              <a:gd name="connsiteX873" fmla="*/ 0 w 4891809"/>
              <a:gd name="connsiteY873" fmla="*/ 2766166 h 3941442"/>
              <a:gd name="connsiteX874" fmla="*/ 0 w 4891809"/>
              <a:gd name="connsiteY874" fmla="*/ 2760661 h 3941442"/>
              <a:gd name="connsiteX875" fmla="*/ 0 w 4891809"/>
              <a:gd name="connsiteY875" fmla="*/ 2744147 h 3941442"/>
              <a:gd name="connsiteX876" fmla="*/ 0 w 4891809"/>
              <a:gd name="connsiteY876" fmla="*/ 2727632 h 3941442"/>
              <a:gd name="connsiteX877" fmla="*/ 7435 w 4891809"/>
              <a:gd name="connsiteY877" fmla="*/ 2730385 h 3941442"/>
              <a:gd name="connsiteX878" fmla="*/ 9913 w 4891809"/>
              <a:gd name="connsiteY878" fmla="*/ 2727632 h 3941442"/>
              <a:gd name="connsiteX879" fmla="*/ 42128 w 4891809"/>
              <a:gd name="connsiteY879" fmla="*/ 2702860 h 3941442"/>
              <a:gd name="connsiteX880" fmla="*/ 76821 w 4891809"/>
              <a:gd name="connsiteY880" fmla="*/ 2680841 h 3941442"/>
              <a:gd name="connsiteX881" fmla="*/ 109037 w 4891809"/>
              <a:gd name="connsiteY881" fmla="*/ 2656070 h 3941442"/>
              <a:gd name="connsiteX882" fmla="*/ 143731 w 4891809"/>
              <a:gd name="connsiteY882" fmla="*/ 2636803 h 3941442"/>
              <a:gd name="connsiteX883" fmla="*/ 148687 w 4891809"/>
              <a:gd name="connsiteY883" fmla="*/ 2628546 h 3941442"/>
              <a:gd name="connsiteX884" fmla="*/ 153643 w 4891809"/>
              <a:gd name="connsiteY884" fmla="*/ 2625793 h 3941442"/>
              <a:gd name="connsiteX885" fmla="*/ 185859 w 4891809"/>
              <a:gd name="connsiteY885" fmla="*/ 2606526 h 3941442"/>
              <a:gd name="connsiteX886" fmla="*/ 215597 w 4891809"/>
              <a:gd name="connsiteY886" fmla="*/ 2584507 h 3941442"/>
              <a:gd name="connsiteX887" fmla="*/ 215597 w 4891809"/>
              <a:gd name="connsiteY887" fmla="*/ 2579002 h 3941442"/>
              <a:gd name="connsiteX888" fmla="*/ 218075 w 4891809"/>
              <a:gd name="connsiteY888" fmla="*/ 2579002 h 3941442"/>
              <a:gd name="connsiteX889" fmla="*/ 218075 w 4891809"/>
              <a:gd name="connsiteY889" fmla="*/ 2576250 h 3941442"/>
              <a:gd name="connsiteX890" fmla="*/ 218075 w 4891809"/>
              <a:gd name="connsiteY890" fmla="*/ 2573498 h 3941442"/>
              <a:gd name="connsiteX891" fmla="*/ 220553 w 4891809"/>
              <a:gd name="connsiteY891" fmla="*/ 2576250 h 3941442"/>
              <a:gd name="connsiteX892" fmla="*/ 223031 w 4891809"/>
              <a:gd name="connsiteY892" fmla="*/ 2576250 h 3941442"/>
              <a:gd name="connsiteX893" fmla="*/ 227987 w 4891809"/>
              <a:gd name="connsiteY893" fmla="*/ 2576250 h 3941442"/>
              <a:gd name="connsiteX894" fmla="*/ 230465 w 4891809"/>
              <a:gd name="connsiteY894" fmla="*/ 2576250 h 3941442"/>
              <a:gd name="connsiteX895" fmla="*/ 235421 w 4891809"/>
              <a:gd name="connsiteY895" fmla="*/ 2573498 h 3941442"/>
              <a:gd name="connsiteX896" fmla="*/ 247812 w 4891809"/>
              <a:gd name="connsiteY896" fmla="*/ 2570745 h 3941442"/>
              <a:gd name="connsiteX897" fmla="*/ 275071 w 4891809"/>
              <a:gd name="connsiteY897" fmla="*/ 2554231 h 3941442"/>
              <a:gd name="connsiteX898" fmla="*/ 304809 w 4891809"/>
              <a:gd name="connsiteY898" fmla="*/ 2537716 h 3941442"/>
              <a:gd name="connsiteX899" fmla="*/ 349415 w 4891809"/>
              <a:gd name="connsiteY899" fmla="*/ 2518449 h 3941442"/>
              <a:gd name="connsiteX900" fmla="*/ 391543 w 4891809"/>
              <a:gd name="connsiteY900" fmla="*/ 2499183 h 3941442"/>
              <a:gd name="connsiteX901" fmla="*/ 436149 w 4891809"/>
              <a:gd name="connsiteY901" fmla="*/ 2479916 h 3941442"/>
              <a:gd name="connsiteX902" fmla="*/ 475799 w 4891809"/>
              <a:gd name="connsiteY902" fmla="*/ 2460649 h 3941442"/>
              <a:gd name="connsiteX903" fmla="*/ 525361 w 4891809"/>
              <a:gd name="connsiteY903" fmla="*/ 2441382 h 3941442"/>
              <a:gd name="connsiteX904" fmla="*/ 574924 w 4891809"/>
              <a:gd name="connsiteY904" fmla="*/ 2422115 h 3941442"/>
              <a:gd name="connsiteX905" fmla="*/ 624487 w 4891809"/>
              <a:gd name="connsiteY905" fmla="*/ 2402848 h 3941442"/>
              <a:gd name="connsiteX906" fmla="*/ 674049 w 4891809"/>
              <a:gd name="connsiteY906" fmla="*/ 2383582 h 3941442"/>
              <a:gd name="connsiteX907" fmla="*/ 716177 w 4891809"/>
              <a:gd name="connsiteY907" fmla="*/ 2364315 h 3941442"/>
              <a:gd name="connsiteX908" fmla="*/ 760783 w 4891809"/>
              <a:gd name="connsiteY908" fmla="*/ 2353305 h 3941442"/>
              <a:gd name="connsiteX909" fmla="*/ 792999 w 4891809"/>
              <a:gd name="connsiteY909" fmla="*/ 2336791 h 3941442"/>
              <a:gd name="connsiteX910" fmla="*/ 827692 w 4891809"/>
              <a:gd name="connsiteY910" fmla="*/ 2317524 h 3941442"/>
              <a:gd name="connsiteX911" fmla="*/ 862386 w 4891809"/>
              <a:gd name="connsiteY911" fmla="*/ 2298257 h 3941442"/>
              <a:gd name="connsiteX912" fmla="*/ 892123 w 4891809"/>
              <a:gd name="connsiteY912" fmla="*/ 2281743 h 3941442"/>
              <a:gd name="connsiteX913" fmla="*/ 897079 w 4891809"/>
              <a:gd name="connsiteY913" fmla="*/ 2278991 h 3941442"/>
              <a:gd name="connsiteX914" fmla="*/ 899557 w 4891809"/>
              <a:gd name="connsiteY914" fmla="*/ 2278991 h 3941442"/>
              <a:gd name="connsiteX915" fmla="*/ 902036 w 4891809"/>
              <a:gd name="connsiteY915" fmla="*/ 2276238 h 3941442"/>
              <a:gd name="connsiteX916" fmla="*/ 904514 w 4891809"/>
              <a:gd name="connsiteY916" fmla="*/ 2276238 h 3941442"/>
              <a:gd name="connsiteX917" fmla="*/ 934251 w 4891809"/>
              <a:gd name="connsiteY917" fmla="*/ 2259724 h 3941442"/>
              <a:gd name="connsiteX918" fmla="*/ 963989 w 4891809"/>
              <a:gd name="connsiteY918" fmla="*/ 2245961 h 3941442"/>
              <a:gd name="connsiteX919" fmla="*/ 993726 w 4891809"/>
              <a:gd name="connsiteY919" fmla="*/ 2229447 h 3941442"/>
              <a:gd name="connsiteX920" fmla="*/ 1023463 w 4891809"/>
              <a:gd name="connsiteY920" fmla="*/ 2218437 h 3941442"/>
              <a:gd name="connsiteX921" fmla="*/ 1055679 w 4891809"/>
              <a:gd name="connsiteY921" fmla="*/ 2201923 h 3941442"/>
              <a:gd name="connsiteX922" fmla="*/ 1085417 w 4891809"/>
              <a:gd name="connsiteY922" fmla="*/ 2185409 h 3941442"/>
              <a:gd name="connsiteX923" fmla="*/ 1125067 w 4891809"/>
              <a:gd name="connsiteY923" fmla="*/ 2155132 h 3941442"/>
              <a:gd name="connsiteX924" fmla="*/ 1164717 w 4891809"/>
              <a:gd name="connsiteY924" fmla="*/ 2127608 h 3941442"/>
              <a:gd name="connsiteX925" fmla="*/ 1206845 w 4891809"/>
              <a:gd name="connsiteY925" fmla="*/ 2097332 h 3941442"/>
              <a:gd name="connsiteX926" fmla="*/ 1244016 w 4891809"/>
              <a:gd name="connsiteY926" fmla="*/ 2069808 h 3941442"/>
              <a:gd name="connsiteX927" fmla="*/ 1278710 w 4891809"/>
              <a:gd name="connsiteY927" fmla="*/ 2045036 h 3941442"/>
              <a:gd name="connsiteX928" fmla="*/ 1313404 w 4891809"/>
              <a:gd name="connsiteY928" fmla="*/ 2014760 h 3941442"/>
              <a:gd name="connsiteX929" fmla="*/ 1345619 w 4891809"/>
              <a:gd name="connsiteY929" fmla="*/ 1987236 h 3941442"/>
              <a:gd name="connsiteX930" fmla="*/ 1370401 w 4891809"/>
              <a:gd name="connsiteY930" fmla="*/ 1951454 h 3941442"/>
              <a:gd name="connsiteX931" fmla="*/ 1400138 w 4891809"/>
              <a:gd name="connsiteY931" fmla="*/ 1915673 h 3941442"/>
              <a:gd name="connsiteX932" fmla="*/ 1427397 w 4891809"/>
              <a:gd name="connsiteY932" fmla="*/ 1879892 h 3941442"/>
              <a:gd name="connsiteX933" fmla="*/ 1449700 w 4891809"/>
              <a:gd name="connsiteY933" fmla="*/ 1852368 h 3941442"/>
              <a:gd name="connsiteX934" fmla="*/ 1476959 w 4891809"/>
              <a:gd name="connsiteY934" fmla="*/ 1819339 h 3941442"/>
              <a:gd name="connsiteX935" fmla="*/ 1472003 w 4891809"/>
              <a:gd name="connsiteY935" fmla="*/ 1838606 h 3941442"/>
              <a:gd name="connsiteX936" fmla="*/ 1467047 w 4891809"/>
              <a:gd name="connsiteY936" fmla="*/ 1855120 h 3941442"/>
              <a:gd name="connsiteX937" fmla="*/ 1454657 w 4891809"/>
              <a:gd name="connsiteY937" fmla="*/ 1874387 h 3941442"/>
              <a:gd name="connsiteX938" fmla="*/ 1452178 w 4891809"/>
              <a:gd name="connsiteY938" fmla="*/ 1896406 h 3941442"/>
              <a:gd name="connsiteX939" fmla="*/ 1459613 w 4891809"/>
              <a:gd name="connsiteY939" fmla="*/ 1901911 h 3941442"/>
              <a:gd name="connsiteX940" fmla="*/ 1467047 w 4891809"/>
              <a:gd name="connsiteY940" fmla="*/ 1904664 h 3941442"/>
              <a:gd name="connsiteX941" fmla="*/ 1472003 w 4891809"/>
              <a:gd name="connsiteY941" fmla="*/ 1901911 h 3941442"/>
              <a:gd name="connsiteX942" fmla="*/ 1479438 w 4891809"/>
              <a:gd name="connsiteY942" fmla="*/ 1893654 h 3941442"/>
              <a:gd name="connsiteX943" fmla="*/ 1481916 w 4891809"/>
              <a:gd name="connsiteY943" fmla="*/ 1890901 h 3941442"/>
              <a:gd name="connsiteX944" fmla="*/ 1484394 w 4891809"/>
              <a:gd name="connsiteY944" fmla="*/ 1885397 h 3941442"/>
              <a:gd name="connsiteX945" fmla="*/ 1486872 w 4891809"/>
              <a:gd name="connsiteY945" fmla="*/ 1882644 h 3941442"/>
              <a:gd name="connsiteX946" fmla="*/ 1489350 w 4891809"/>
              <a:gd name="connsiteY946" fmla="*/ 1879892 h 3941442"/>
              <a:gd name="connsiteX947" fmla="*/ 1494307 w 4891809"/>
              <a:gd name="connsiteY947" fmla="*/ 1877139 h 3941442"/>
              <a:gd name="connsiteX948" fmla="*/ 1499263 w 4891809"/>
              <a:gd name="connsiteY948" fmla="*/ 1879892 h 3941442"/>
              <a:gd name="connsiteX949" fmla="*/ 1499263 w 4891809"/>
              <a:gd name="connsiteY949" fmla="*/ 1882644 h 3941442"/>
              <a:gd name="connsiteX950" fmla="*/ 1499263 w 4891809"/>
              <a:gd name="connsiteY950" fmla="*/ 1885397 h 3941442"/>
              <a:gd name="connsiteX951" fmla="*/ 1496785 w 4891809"/>
              <a:gd name="connsiteY951" fmla="*/ 1890901 h 3941442"/>
              <a:gd name="connsiteX952" fmla="*/ 1494307 w 4891809"/>
              <a:gd name="connsiteY952" fmla="*/ 1893654 h 3941442"/>
              <a:gd name="connsiteX953" fmla="*/ 1489350 w 4891809"/>
              <a:gd name="connsiteY953" fmla="*/ 1896406 h 3941442"/>
              <a:gd name="connsiteX954" fmla="*/ 1489350 w 4891809"/>
              <a:gd name="connsiteY954" fmla="*/ 1899159 h 3941442"/>
              <a:gd name="connsiteX955" fmla="*/ 1489350 w 4891809"/>
              <a:gd name="connsiteY955" fmla="*/ 1901911 h 3941442"/>
              <a:gd name="connsiteX956" fmla="*/ 1494307 w 4891809"/>
              <a:gd name="connsiteY956" fmla="*/ 1904664 h 3941442"/>
              <a:gd name="connsiteX957" fmla="*/ 1499263 w 4891809"/>
              <a:gd name="connsiteY957" fmla="*/ 1904664 h 3941442"/>
              <a:gd name="connsiteX958" fmla="*/ 1501741 w 4891809"/>
              <a:gd name="connsiteY958" fmla="*/ 1901911 h 3941442"/>
              <a:gd name="connsiteX959" fmla="*/ 1521566 w 4891809"/>
              <a:gd name="connsiteY959" fmla="*/ 1877139 h 3941442"/>
              <a:gd name="connsiteX960" fmla="*/ 1536435 w 4891809"/>
              <a:gd name="connsiteY960" fmla="*/ 1852368 h 3941442"/>
              <a:gd name="connsiteX961" fmla="*/ 1538913 w 4891809"/>
              <a:gd name="connsiteY961" fmla="*/ 1844111 h 3941442"/>
              <a:gd name="connsiteX962" fmla="*/ 1541391 w 4891809"/>
              <a:gd name="connsiteY962" fmla="*/ 1841358 h 3941442"/>
              <a:gd name="connsiteX963" fmla="*/ 1548825 w 4891809"/>
              <a:gd name="connsiteY963" fmla="*/ 1838606 h 3941442"/>
              <a:gd name="connsiteX964" fmla="*/ 1553781 w 4891809"/>
              <a:gd name="connsiteY964" fmla="*/ 1835853 h 3941442"/>
              <a:gd name="connsiteX965" fmla="*/ 1553781 w 4891809"/>
              <a:gd name="connsiteY965" fmla="*/ 1833101 h 3941442"/>
              <a:gd name="connsiteX966" fmla="*/ 1553781 w 4891809"/>
              <a:gd name="connsiteY966" fmla="*/ 1827596 h 3941442"/>
              <a:gd name="connsiteX967" fmla="*/ 1551303 w 4891809"/>
              <a:gd name="connsiteY967" fmla="*/ 1822091 h 3941442"/>
              <a:gd name="connsiteX968" fmla="*/ 1548825 w 4891809"/>
              <a:gd name="connsiteY968" fmla="*/ 1819339 h 3941442"/>
              <a:gd name="connsiteX969" fmla="*/ 1548825 w 4891809"/>
              <a:gd name="connsiteY969" fmla="*/ 1778053 h 3941442"/>
              <a:gd name="connsiteX970" fmla="*/ 1546347 w 4891809"/>
              <a:gd name="connsiteY970" fmla="*/ 1739519 h 3941442"/>
              <a:gd name="connsiteX971" fmla="*/ 1546347 w 4891809"/>
              <a:gd name="connsiteY971" fmla="*/ 1728510 h 3941442"/>
              <a:gd name="connsiteX972" fmla="*/ 1541391 w 4891809"/>
              <a:gd name="connsiteY972" fmla="*/ 1723005 h 3941442"/>
              <a:gd name="connsiteX973" fmla="*/ 1533956 w 4891809"/>
              <a:gd name="connsiteY973" fmla="*/ 1720252 h 3941442"/>
              <a:gd name="connsiteX974" fmla="*/ 1533956 w 4891809"/>
              <a:gd name="connsiteY974" fmla="*/ 1711995 h 3941442"/>
              <a:gd name="connsiteX975" fmla="*/ 1533956 w 4891809"/>
              <a:gd name="connsiteY975" fmla="*/ 1706490 h 3941442"/>
              <a:gd name="connsiteX976" fmla="*/ 1536435 w 4891809"/>
              <a:gd name="connsiteY976" fmla="*/ 1700986 h 3941442"/>
              <a:gd name="connsiteX977" fmla="*/ 1551303 w 4891809"/>
              <a:gd name="connsiteY977" fmla="*/ 1662452 h 3941442"/>
              <a:gd name="connsiteX978" fmla="*/ 1563694 w 4891809"/>
              <a:gd name="connsiteY978" fmla="*/ 1623918 h 3941442"/>
              <a:gd name="connsiteX979" fmla="*/ 1576084 w 4891809"/>
              <a:gd name="connsiteY979" fmla="*/ 1585385 h 3941442"/>
              <a:gd name="connsiteX980" fmla="*/ 1588475 w 4891809"/>
              <a:gd name="connsiteY980" fmla="*/ 1546851 h 3941442"/>
              <a:gd name="connsiteX981" fmla="*/ 1605822 w 4891809"/>
              <a:gd name="connsiteY981" fmla="*/ 1513822 h 3941442"/>
              <a:gd name="connsiteX982" fmla="*/ 1625647 w 4891809"/>
              <a:gd name="connsiteY982" fmla="*/ 1478041 h 3941442"/>
              <a:gd name="connsiteX983" fmla="*/ 1638037 w 4891809"/>
              <a:gd name="connsiteY983" fmla="*/ 1461527 h 3941442"/>
              <a:gd name="connsiteX984" fmla="*/ 1652906 w 4891809"/>
              <a:gd name="connsiteY984" fmla="*/ 1442260 h 3941442"/>
              <a:gd name="connsiteX985" fmla="*/ 1655384 w 4891809"/>
              <a:gd name="connsiteY985" fmla="*/ 1436755 h 3941442"/>
              <a:gd name="connsiteX986" fmla="*/ 1655384 w 4891809"/>
              <a:gd name="connsiteY986" fmla="*/ 1431250 h 3941442"/>
              <a:gd name="connsiteX987" fmla="*/ 1647950 w 4891809"/>
              <a:gd name="connsiteY987" fmla="*/ 1422993 h 3941442"/>
              <a:gd name="connsiteX988" fmla="*/ 1640515 w 4891809"/>
              <a:gd name="connsiteY988" fmla="*/ 1422993 h 3941442"/>
              <a:gd name="connsiteX989" fmla="*/ 1608300 w 4891809"/>
              <a:gd name="connsiteY989" fmla="*/ 1434002 h 3941442"/>
              <a:gd name="connsiteX990" fmla="*/ 1576084 w 4891809"/>
              <a:gd name="connsiteY990" fmla="*/ 1445012 h 3941442"/>
              <a:gd name="connsiteX991" fmla="*/ 1568650 w 4891809"/>
              <a:gd name="connsiteY991" fmla="*/ 1450517 h 3941442"/>
              <a:gd name="connsiteX992" fmla="*/ 1563694 w 4891809"/>
              <a:gd name="connsiteY992" fmla="*/ 1445012 h 3941442"/>
              <a:gd name="connsiteX993" fmla="*/ 1563694 w 4891809"/>
              <a:gd name="connsiteY993" fmla="*/ 1442260 h 3941442"/>
              <a:gd name="connsiteX994" fmla="*/ 1563694 w 4891809"/>
              <a:gd name="connsiteY994" fmla="*/ 1439507 h 3941442"/>
              <a:gd name="connsiteX995" fmla="*/ 1566172 w 4891809"/>
              <a:gd name="connsiteY995" fmla="*/ 1436755 h 3941442"/>
              <a:gd name="connsiteX996" fmla="*/ 1568650 w 4891809"/>
              <a:gd name="connsiteY996" fmla="*/ 1436755 h 3941442"/>
              <a:gd name="connsiteX997" fmla="*/ 1588475 w 4891809"/>
              <a:gd name="connsiteY997" fmla="*/ 1422993 h 3941442"/>
              <a:gd name="connsiteX998" fmla="*/ 1603344 w 4891809"/>
              <a:gd name="connsiteY998" fmla="*/ 1411983 h 3941442"/>
              <a:gd name="connsiteX999" fmla="*/ 1615734 w 4891809"/>
              <a:gd name="connsiteY999" fmla="*/ 1392716 h 3941442"/>
              <a:gd name="connsiteX1000" fmla="*/ 1625647 w 4891809"/>
              <a:gd name="connsiteY1000" fmla="*/ 1376202 h 3941442"/>
              <a:gd name="connsiteX1001" fmla="*/ 1640515 w 4891809"/>
              <a:gd name="connsiteY1001" fmla="*/ 1348678 h 3941442"/>
              <a:gd name="connsiteX1002" fmla="*/ 1657862 w 4891809"/>
              <a:gd name="connsiteY1002" fmla="*/ 1326659 h 3941442"/>
              <a:gd name="connsiteX1003" fmla="*/ 1685122 w 4891809"/>
              <a:gd name="connsiteY1003" fmla="*/ 1304640 h 3941442"/>
              <a:gd name="connsiteX1004" fmla="*/ 1709903 w 4891809"/>
              <a:gd name="connsiteY1004" fmla="*/ 1282620 h 3941442"/>
              <a:gd name="connsiteX1005" fmla="*/ 1717337 w 4891809"/>
              <a:gd name="connsiteY1005" fmla="*/ 1277115 h 3941442"/>
              <a:gd name="connsiteX1006" fmla="*/ 1724771 w 4891809"/>
              <a:gd name="connsiteY1006" fmla="*/ 1268858 h 3941442"/>
              <a:gd name="connsiteX1007" fmla="*/ 1724771 w 4891809"/>
              <a:gd name="connsiteY1007" fmla="*/ 1266106 h 3941442"/>
              <a:gd name="connsiteX1008" fmla="*/ 1727250 w 4891809"/>
              <a:gd name="connsiteY1008" fmla="*/ 1260601 h 3941442"/>
              <a:gd name="connsiteX1009" fmla="*/ 1724771 w 4891809"/>
              <a:gd name="connsiteY1009" fmla="*/ 1257849 h 3941442"/>
              <a:gd name="connsiteX1010" fmla="*/ 1719815 w 4891809"/>
              <a:gd name="connsiteY1010" fmla="*/ 1249591 h 3941442"/>
              <a:gd name="connsiteX1011" fmla="*/ 1722293 w 4891809"/>
              <a:gd name="connsiteY1011" fmla="*/ 1246839 h 3941442"/>
              <a:gd name="connsiteX1012" fmla="*/ 1722293 w 4891809"/>
              <a:gd name="connsiteY1012" fmla="*/ 1244087 h 3941442"/>
              <a:gd name="connsiteX1013" fmla="*/ 1742119 w 4891809"/>
              <a:gd name="connsiteY1013" fmla="*/ 1222067 h 3941442"/>
              <a:gd name="connsiteX1014" fmla="*/ 1764421 w 4891809"/>
              <a:gd name="connsiteY1014" fmla="*/ 1202801 h 3941442"/>
              <a:gd name="connsiteX1015" fmla="*/ 1776812 w 4891809"/>
              <a:gd name="connsiteY1015" fmla="*/ 1200048 h 3941442"/>
              <a:gd name="connsiteX1016" fmla="*/ 1789203 w 4891809"/>
              <a:gd name="connsiteY1016" fmla="*/ 1191791 h 3941442"/>
              <a:gd name="connsiteX1017" fmla="*/ 1796637 w 4891809"/>
              <a:gd name="connsiteY1017" fmla="*/ 1183534 h 3941442"/>
              <a:gd name="connsiteX1018" fmla="*/ 1806549 w 4891809"/>
              <a:gd name="connsiteY1018" fmla="*/ 1175277 h 3941442"/>
              <a:gd name="connsiteX1019" fmla="*/ 1823896 w 4891809"/>
              <a:gd name="connsiteY1019" fmla="*/ 1156010 h 3941442"/>
              <a:gd name="connsiteX1020" fmla="*/ 1841243 w 4891809"/>
              <a:gd name="connsiteY1020" fmla="*/ 1133991 h 3941442"/>
              <a:gd name="connsiteX1021" fmla="*/ 1846199 w 4891809"/>
              <a:gd name="connsiteY1021" fmla="*/ 1131238 h 3941442"/>
              <a:gd name="connsiteX1022" fmla="*/ 1853634 w 4891809"/>
              <a:gd name="connsiteY1022" fmla="*/ 1125733 h 3941442"/>
              <a:gd name="connsiteX1023" fmla="*/ 1856112 w 4891809"/>
              <a:gd name="connsiteY1023" fmla="*/ 1117476 h 3941442"/>
              <a:gd name="connsiteX1024" fmla="*/ 1856112 w 4891809"/>
              <a:gd name="connsiteY1024" fmla="*/ 1109219 h 3941442"/>
              <a:gd name="connsiteX1025" fmla="*/ 1823896 w 4891809"/>
              <a:gd name="connsiteY1025" fmla="*/ 1117476 h 3941442"/>
              <a:gd name="connsiteX1026" fmla="*/ 1791681 w 4891809"/>
              <a:gd name="connsiteY1026" fmla="*/ 1133991 h 3941442"/>
              <a:gd name="connsiteX1027" fmla="*/ 1761943 w 4891809"/>
              <a:gd name="connsiteY1027" fmla="*/ 1150505 h 3941442"/>
              <a:gd name="connsiteX1028" fmla="*/ 1737162 w 4891809"/>
              <a:gd name="connsiteY1028" fmla="*/ 1172524 h 3941442"/>
              <a:gd name="connsiteX1029" fmla="*/ 1734684 w 4891809"/>
              <a:gd name="connsiteY1029" fmla="*/ 1175277 h 3941442"/>
              <a:gd name="connsiteX1030" fmla="*/ 1727250 w 4891809"/>
              <a:gd name="connsiteY1030" fmla="*/ 1175277 h 3941442"/>
              <a:gd name="connsiteX1031" fmla="*/ 1724771 w 4891809"/>
              <a:gd name="connsiteY1031" fmla="*/ 1180781 h 3941442"/>
              <a:gd name="connsiteX1032" fmla="*/ 1722293 w 4891809"/>
              <a:gd name="connsiteY1032" fmla="*/ 1175277 h 3941442"/>
              <a:gd name="connsiteX1033" fmla="*/ 1719815 w 4891809"/>
              <a:gd name="connsiteY1033" fmla="*/ 1169772 h 3941442"/>
              <a:gd name="connsiteX1034" fmla="*/ 1722293 w 4891809"/>
              <a:gd name="connsiteY1034" fmla="*/ 1167019 h 3941442"/>
              <a:gd name="connsiteX1035" fmla="*/ 1724771 w 4891809"/>
              <a:gd name="connsiteY1035" fmla="*/ 1164267 h 3941442"/>
              <a:gd name="connsiteX1036" fmla="*/ 1727250 w 4891809"/>
              <a:gd name="connsiteY1036" fmla="*/ 1161515 h 3941442"/>
              <a:gd name="connsiteX1037" fmla="*/ 1764421 w 4891809"/>
              <a:gd name="connsiteY1037" fmla="*/ 1122981 h 3941442"/>
              <a:gd name="connsiteX1038" fmla="*/ 1804071 w 4891809"/>
              <a:gd name="connsiteY1038" fmla="*/ 1087200 h 3941442"/>
              <a:gd name="connsiteX1039" fmla="*/ 1813984 w 4891809"/>
              <a:gd name="connsiteY1039" fmla="*/ 1084447 h 3941442"/>
              <a:gd name="connsiteX1040" fmla="*/ 1821418 w 4891809"/>
              <a:gd name="connsiteY1040" fmla="*/ 1076190 h 3941442"/>
              <a:gd name="connsiteX1041" fmla="*/ 1826375 w 4891809"/>
              <a:gd name="connsiteY1041" fmla="*/ 1073438 h 3941442"/>
              <a:gd name="connsiteX1042" fmla="*/ 1826375 w 4891809"/>
              <a:gd name="connsiteY1042" fmla="*/ 1070685 h 3941442"/>
              <a:gd name="connsiteX1043" fmla="*/ 1828853 w 4891809"/>
              <a:gd name="connsiteY1043" fmla="*/ 1067933 h 3941442"/>
              <a:gd name="connsiteX1044" fmla="*/ 1826375 w 4891809"/>
              <a:gd name="connsiteY1044" fmla="*/ 1059676 h 3941442"/>
              <a:gd name="connsiteX1045" fmla="*/ 1823896 w 4891809"/>
              <a:gd name="connsiteY1045" fmla="*/ 1056923 h 3941442"/>
              <a:gd name="connsiteX1046" fmla="*/ 1821418 w 4891809"/>
              <a:gd name="connsiteY1046" fmla="*/ 1056923 h 3941442"/>
              <a:gd name="connsiteX1047" fmla="*/ 1818940 w 4891809"/>
              <a:gd name="connsiteY1047" fmla="*/ 1056923 h 3941442"/>
              <a:gd name="connsiteX1048" fmla="*/ 1811506 w 4891809"/>
              <a:gd name="connsiteY1048" fmla="*/ 1059676 h 3941442"/>
              <a:gd name="connsiteX1049" fmla="*/ 1799115 w 4891809"/>
              <a:gd name="connsiteY1049" fmla="*/ 1070685 h 3941442"/>
              <a:gd name="connsiteX1050" fmla="*/ 1786725 w 4891809"/>
              <a:gd name="connsiteY1050" fmla="*/ 1076190 h 3941442"/>
              <a:gd name="connsiteX1051" fmla="*/ 1779290 w 4891809"/>
              <a:gd name="connsiteY1051" fmla="*/ 1078942 h 3941442"/>
              <a:gd name="connsiteX1052" fmla="*/ 1776812 w 4891809"/>
              <a:gd name="connsiteY1052" fmla="*/ 1084447 h 3941442"/>
              <a:gd name="connsiteX1053" fmla="*/ 1774334 w 4891809"/>
              <a:gd name="connsiteY1053" fmla="*/ 1084447 h 3941442"/>
              <a:gd name="connsiteX1054" fmla="*/ 1769378 w 4891809"/>
              <a:gd name="connsiteY1054" fmla="*/ 1078942 h 3941442"/>
              <a:gd name="connsiteX1055" fmla="*/ 1769378 w 4891809"/>
              <a:gd name="connsiteY1055" fmla="*/ 1070685 h 3941442"/>
              <a:gd name="connsiteX1056" fmla="*/ 1774334 w 4891809"/>
              <a:gd name="connsiteY1056" fmla="*/ 1059676 h 3941442"/>
              <a:gd name="connsiteX1057" fmla="*/ 1789203 w 4891809"/>
              <a:gd name="connsiteY1057" fmla="*/ 1040409 h 3941442"/>
              <a:gd name="connsiteX1058" fmla="*/ 1809028 w 4891809"/>
              <a:gd name="connsiteY1058" fmla="*/ 1029399 h 3941442"/>
              <a:gd name="connsiteX1059" fmla="*/ 1826375 w 4891809"/>
              <a:gd name="connsiteY1059" fmla="*/ 1015637 h 3941442"/>
              <a:gd name="connsiteX1060" fmla="*/ 1846199 w 4891809"/>
              <a:gd name="connsiteY1060" fmla="*/ 1001875 h 3941442"/>
              <a:gd name="connsiteX1061" fmla="*/ 1888327 w 4891809"/>
              <a:gd name="connsiteY1061" fmla="*/ 979856 h 3941442"/>
              <a:gd name="connsiteX1062" fmla="*/ 1930455 w 4891809"/>
              <a:gd name="connsiteY1062" fmla="*/ 957837 h 3941442"/>
              <a:gd name="connsiteX1063" fmla="*/ 1950281 w 4891809"/>
              <a:gd name="connsiteY1063" fmla="*/ 944075 h 3941442"/>
              <a:gd name="connsiteX1064" fmla="*/ 1967627 w 4891809"/>
              <a:gd name="connsiteY1064" fmla="*/ 933065 h 3941442"/>
              <a:gd name="connsiteX1065" fmla="*/ 1982496 w 4891809"/>
              <a:gd name="connsiteY1065" fmla="*/ 913798 h 3941442"/>
              <a:gd name="connsiteX1066" fmla="*/ 1994887 w 4891809"/>
              <a:gd name="connsiteY1066" fmla="*/ 894531 h 3941442"/>
              <a:gd name="connsiteX1067" fmla="*/ 1999843 w 4891809"/>
              <a:gd name="connsiteY1067" fmla="*/ 886274 h 3941442"/>
              <a:gd name="connsiteX1068" fmla="*/ 2009755 w 4891809"/>
              <a:gd name="connsiteY1068" fmla="*/ 880769 h 3941442"/>
              <a:gd name="connsiteX1069" fmla="*/ 2014711 w 4891809"/>
              <a:gd name="connsiteY1069" fmla="*/ 878017 h 3941442"/>
              <a:gd name="connsiteX1070" fmla="*/ 2017190 w 4891809"/>
              <a:gd name="connsiteY1070" fmla="*/ 875265 h 3941442"/>
              <a:gd name="connsiteX1071" fmla="*/ 2017190 w 4891809"/>
              <a:gd name="connsiteY1071" fmla="*/ 872512 h 3941442"/>
              <a:gd name="connsiteX1072" fmla="*/ 2012233 w 4891809"/>
              <a:gd name="connsiteY1072" fmla="*/ 864255 h 3941442"/>
              <a:gd name="connsiteX1073" fmla="*/ 2007277 w 4891809"/>
              <a:gd name="connsiteY1073" fmla="*/ 858750 h 3941442"/>
              <a:gd name="connsiteX1074" fmla="*/ 2002321 w 4891809"/>
              <a:gd name="connsiteY1074" fmla="*/ 853245 h 3941442"/>
              <a:gd name="connsiteX1075" fmla="*/ 1999843 w 4891809"/>
              <a:gd name="connsiteY1075" fmla="*/ 844988 h 3941442"/>
              <a:gd name="connsiteX1076" fmla="*/ 1999843 w 4891809"/>
              <a:gd name="connsiteY1076" fmla="*/ 836731 h 3941442"/>
              <a:gd name="connsiteX1077" fmla="*/ 2019668 w 4891809"/>
              <a:gd name="connsiteY1077" fmla="*/ 858750 h 3941442"/>
              <a:gd name="connsiteX1078" fmla="*/ 2041971 w 4891809"/>
              <a:gd name="connsiteY1078" fmla="*/ 875265 h 3941442"/>
              <a:gd name="connsiteX1079" fmla="*/ 2046927 w 4891809"/>
              <a:gd name="connsiteY1079" fmla="*/ 878017 h 3941442"/>
              <a:gd name="connsiteX1080" fmla="*/ 2051883 w 4891809"/>
              <a:gd name="connsiteY1080" fmla="*/ 878017 h 3941442"/>
              <a:gd name="connsiteX1081" fmla="*/ 2054361 w 4891809"/>
              <a:gd name="connsiteY1081" fmla="*/ 875265 h 3941442"/>
              <a:gd name="connsiteX1082" fmla="*/ 2059318 w 4891809"/>
              <a:gd name="connsiteY1082" fmla="*/ 867007 h 3941442"/>
              <a:gd name="connsiteX1083" fmla="*/ 2061796 w 4891809"/>
              <a:gd name="connsiteY1083" fmla="*/ 864255 h 3941442"/>
              <a:gd name="connsiteX1084" fmla="*/ 2059318 w 4891809"/>
              <a:gd name="connsiteY1084" fmla="*/ 858750 h 3941442"/>
              <a:gd name="connsiteX1085" fmla="*/ 2054361 w 4891809"/>
              <a:gd name="connsiteY1085" fmla="*/ 855998 h 3941442"/>
              <a:gd name="connsiteX1086" fmla="*/ 2051883 w 4891809"/>
              <a:gd name="connsiteY1086" fmla="*/ 853245 h 3941442"/>
              <a:gd name="connsiteX1087" fmla="*/ 2044449 w 4891809"/>
              <a:gd name="connsiteY1087" fmla="*/ 844988 h 3941442"/>
              <a:gd name="connsiteX1088" fmla="*/ 2034537 w 4891809"/>
              <a:gd name="connsiteY1088" fmla="*/ 836731 h 3941442"/>
              <a:gd name="connsiteX1089" fmla="*/ 2029580 w 4891809"/>
              <a:gd name="connsiteY1089" fmla="*/ 833978 h 3941442"/>
              <a:gd name="connsiteX1090" fmla="*/ 2027102 w 4891809"/>
              <a:gd name="connsiteY1090" fmla="*/ 828474 h 3941442"/>
              <a:gd name="connsiteX1091" fmla="*/ 2024624 w 4891809"/>
              <a:gd name="connsiteY1091" fmla="*/ 822969 h 3941442"/>
              <a:gd name="connsiteX1092" fmla="*/ 2027102 w 4891809"/>
              <a:gd name="connsiteY1092" fmla="*/ 817464 h 3941442"/>
              <a:gd name="connsiteX1093" fmla="*/ 2032059 w 4891809"/>
              <a:gd name="connsiteY1093" fmla="*/ 809207 h 3941442"/>
              <a:gd name="connsiteX1094" fmla="*/ 2037015 w 4891809"/>
              <a:gd name="connsiteY1094" fmla="*/ 809207 h 3941442"/>
              <a:gd name="connsiteX1095" fmla="*/ 2044449 w 4891809"/>
              <a:gd name="connsiteY1095" fmla="*/ 809207 h 3941442"/>
              <a:gd name="connsiteX1096" fmla="*/ 2049405 w 4891809"/>
              <a:gd name="connsiteY1096" fmla="*/ 814712 h 3941442"/>
              <a:gd name="connsiteX1097" fmla="*/ 2054361 w 4891809"/>
              <a:gd name="connsiteY1097" fmla="*/ 817464 h 3941442"/>
              <a:gd name="connsiteX1098" fmla="*/ 2064274 w 4891809"/>
              <a:gd name="connsiteY1098" fmla="*/ 820216 h 3941442"/>
              <a:gd name="connsiteX1099" fmla="*/ 2071708 w 4891809"/>
              <a:gd name="connsiteY1099" fmla="*/ 822969 h 3941442"/>
              <a:gd name="connsiteX1100" fmla="*/ 2084099 w 4891809"/>
              <a:gd name="connsiteY1100" fmla="*/ 825721 h 3941442"/>
              <a:gd name="connsiteX1101" fmla="*/ 2089055 w 4891809"/>
              <a:gd name="connsiteY1101" fmla="*/ 822969 h 3941442"/>
              <a:gd name="connsiteX1102" fmla="*/ 2096489 w 4891809"/>
              <a:gd name="connsiteY1102" fmla="*/ 822969 h 3941442"/>
              <a:gd name="connsiteX1103" fmla="*/ 2098968 w 4891809"/>
              <a:gd name="connsiteY1103" fmla="*/ 820216 h 3941442"/>
              <a:gd name="connsiteX1104" fmla="*/ 2101446 w 4891809"/>
              <a:gd name="connsiteY1104" fmla="*/ 814712 h 3941442"/>
              <a:gd name="connsiteX1105" fmla="*/ 2113837 w 4891809"/>
              <a:gd name="connsiteY1105" fmla="*/ 800950 h 3941442"/>
              <a:gd name="connsiteX1106" fmla="*/ 2123749 w 4891809"/>
              <a:gd name="connsiteY1106" fmla="*/ 795445 h 3941442"/>
              <a:gd name="connsiteX1107" fmla="*/ 2136139 w 4891809"/>
              <a:gd name="connsiteY1107" fmla="*/ 789940 h 3941442"/>
              <a:gd name="connsiteX1108" fmla="*/ 2148530 w 4891809"/>
              <a:gd name="connsiteY1108" fmla="*/ 787188 h 3941442"/>
              <a:gd name="connsiteX1109" fmla="*/ 2163399 w 4891809"/>
              <a:gd name="connsiteY1109" fmla="*/ 781683 h 3941442"/>
              <a:gd name="connsiteX1110" fmla="*/ 2178267 w 4891809"/>
              <a:gd name="connsiteY1110" fmla="*/ 778931 h 3941442"/>
              <a:gd name="connsiteX1111" fmla="*/ 2190658 w 4891809"/>
              <a:gd name="connsiteY1111" fmla="*/ 770673 h 3941442"/>
              <a:gd name="connsiteX1112" fmla="*/ 2200571 w 4891809"/>
              <a:gd name="connsiteY1112" fmla="*/ 762416 h 3941442"/>
              <a:gd name="connsiteX1113" fmla="*/ 2212961 w 4891809"/>
              <a:gd name="connsiteY1113" fmla="*/ 748654 h 3941442"/>
              <a:gd name="connsiteX1114" fmla="*/ 2222874 w 4891809"/>
              <a:gd name="connsiteY1114" fmla="*/ 740397 h 3941442"/>
              <a:gd name="connsiteX1115" fmla="*/ 2237742 w 4891809"/>
              <a:gd name="connsiteY1115" fmla="*/ 732140 h 3941442"/>
              <a:gd name="connsiteX1116" fmla="*/ 2252611 w 4891809"/>
              <a:gd name="connsiteY1116" fmla="*/ 729387 h 3941442"/>
              <a:gd name="connsiteX1117" fmla="*/ 2265002 w 4891809"/>
              <a:gd name="connsiteY1117" fmla="*/ 729387 h 3941442"/>
              <a:gd name="connsiteX1118" fmla="*/ 2272436 w 4891809"/>
              <a:gd name="connsiteY1118" fmla="*/ 729387 h 3941442"/>
              <a:gd name="connsiteX1119" fmla="*/ 2294739 w 4891809"/>
              <a:gd name="connsiteY1119" fmla="*/ 737644 h 3941442"/>
              <a:gd name="connsiteX1120" fmla="*/ 2319520 w 4891809"/>
              <a:gd name="connsiteY1120" fmla="*/ 737644 h 3941442"/>
              <a:gd name="connsiteX1121" fmla="*/ 2341823 w 4891809"/>
              <a:gd name="connsiteY1121" fmla="*/ 732140 h 3941442"/>
              <a:gd name="connsiteX1122" fmla="*/ 2361648 w 4891809"/>
              <a:gd name="connsiteY1122" fmla="*/ 729387 h 3941442"/>
              <a:gd name="connsiteX1123" fmla="*/ 2386429 w 4891809"/>
              <a:gd name="connsiteY1123" fmla="*/ 726635 h 3941442"/>
              <a:gd name="connsiteX1124" fmla="*/ 2408733 w 4891809"/>
              <a:gd name="connsiteY1124" fmla="*/ 721130 h 3941442"/>
              <a:gd name="connsiteX1125" fmla="*/ 2413689 w 4891809"/>
              <a:gd name="connsiteY1125" fmla="*/ 721130 h 3941442"/>
              <a:gd name="connsiteX1126" fmla="*/ 2418645 w 4891809"/>
              <a:gd name="connsiteY1126" fmla="*/ 721130 h 3941442"/>
              <a:gd name="connsiteX1127" fmla="*/ 2421123 w 4891809"/>
              <a:gd name="connsiteY1127" fmla="*/ 726635 h 3941442"/>
              <a:gd name="connsiteX1128" fmla="*/ 2418645 w 4891809"/>
              <a:gd name="connsiteY1128" fmla="*/ 732140 h 3941442"/>
              <a:gd name="connsiteX1129" fmla="*/ 2413689 w 4891809"/>
              <a:gd name="connsiteY1129" fmla="*/ 745902 h 3941442"/>
              <a:gd name="connsiteX1130" fmla="*/ 2418645 w 4891809"/>
              <a:gd name="connsiteY1130" fmla="*/ 756911 h 3941442"/>
              <a:gd name="connsiteX1131" fmla="*/ 2418645 w 4891809"/>
              <a:gd name="connsiteY1131" fmla="*/ 759664 h 3941442"/>
              <a:gd name="connsiteX1132" fmla="*/ 2421123 w 4891809"/>
              <a:gd name="connsiteY1132" fmla="*/ 762416 h 3941442"/>
              <a:gd name="connsiteX1133" fmla="*/ 2423601 w 4891809"/>
              <a:gd name="connsiteY1133" fmla="*/ 765169 h 3941442"/>
              <a:gd name="connsiteX1134" fmla="*/ 2428558 w 4891809"/>
              <a:gd name="connsiteY1134" fmla="*/ 767921 h 3941442"/>
              <a:gd name="connsiteX1135" fmla="*/ 2440948 w 4891809"/>
              <a:gd name="connsiteY1135" fmla="*/ 767921 h 3941442"/>
              <a:gd name="connsiteX1136" fmla="*/ 2453339 w 4891809"/>
              <a:gd name="connsiteY1136" fmla="*/ 770673 h 3941442"/>
              <a:gd name="connsiteX1137" fmla="*/ 2463251 w 4891809"/>
              <a:gd name="connsiteY1137" fmla="*/ 767921 h 3941442"/>
              <a:gd name="connsiteX1138" fmla="*/ 2475642 w 4891809"/>
              <a:gd name="connsiteY1138" fmla="*/ 765169 h 3941442"/>
              <a:gd name="connsiteX1139" fmla="*/ 2480598 w 4891809"/>
              <a:gd name="connsiteY1139" fmla="*/ 762416 h 3941442"/>
              <a:gd name="connsiteX1140" fmla="*/ 2488032 w 4891809"/>
              <a:gd name="connsiteY1140" fmla="*/ 765169 h 3941442"/>
              <a:gd name="connsiteX1141" fmla="*/ 2492989 w 4891809"/>
              <a:gd name="connsiteY1141" fmla="*/ 770673 h 3941442"/>
              <a:gd name="connsiteX1142" fmla="*/ 2500423 w 4891809"/>
              <a:gd name="connsiteY1142" fmla="*/ 776178 h 3941442"/>
              <a:gd name="connsiteX1143" fmla="*/ 2510335 w 4891809"/>
              <a:gd name="connsiteY1143" fmla="*/ 776178 h 3941442"/>
              <a:gd name="connsiteX1144" fmla="*/ 2520248 w 4891809"/>
              <a:gd name="connsiteY1144" fmla="*/ 776178 h 3941442"/>
              <a:gd name="connsiteX1145" fmla="*/ 2537595 w 4891809"/>
              <a:gd name="connsiteY1145" fmla="*/ 776178 h 3941442"/>
              <a:gd name="connsiteX1146" fmla="*/ 2557420 w 4891809"/>
              <a:gd name="connsiteY1146" fmla="*/ 776178 h 3941442"/>
              <a:gd name="connsiteX1147" fmla="*/ 2582201 w 4891809"/>
              <a:gd name="connsiteY1147" fmla="*/ 784435 h 3941442"/>
              <a:gd name="connsiteX1148" fmla="*/ 2611938 w 4891809"/>
              <a:gd name="connsiteY1148" fmla="*/ 789940 h 3941442"/>
              <a:gd name="connsiteX1149" fmla="*/ 2616895 w 4891809"/>
              <a:gd name="connsiteY1149" fmla="*/ 789940 h 3941442"/>
              <a:gd name="connsiteX1150" fmla="*/ 2624329 w 4891809"/>
              <a:gd name="connsiteY1150" fmla="*/ 787188 h 3941442"/>
              <a:gd name="connsiteX1151" fmla="*/ 2624329 w 4891809"/>
              <a:gd name="connsiteY1151" fmla="*/ 781683 h 3941442"/>
              <a:gd name="connsiteX1152" fmla="*/ 2619373 w 4891809"/>
              <a:gd name="connsiteY1152" fmla="*/ 776178 h 3941442"/>
              <a:gd name="connsiteX1153" fmla="*/ 2614417 w 4891809"/>
              <a:gd name="connsiteY1153" fmla="*/ 767921 h 3941442"/>
              <a:gd name="connsiteX1154" fmla="*/ 2609460 w 4891809"/>
              <a:gd name="connsiteY1154" fmla="*/ 765169 h 3941442"/>
              <a:gd name="connsiteX1155" fmla="*/ 2602026 w 4891809"/>
              <a:gd name="connsiteY1155" fmla="*/ 762416 h 3941442"/>
              <a:gd name="connsiteX1156" fmla="*/ 2597070 w 4891809"/>
              <a:gd name="connsiteY1156" fmla="*/ 759664 h 3941442"/>
              <a:gd name="connsiteX1157" fmla="*/ 2574767 w 4891809"/>
              <a:gd name="connsiteY1157" fmla="*/ 762416 h 3941442"/>
              <a:gd name="connsiteX1158" fmla="*/ 2554942 w 4891809"/>
              <a:gd name="connsiteY1158" fmla="*/ 762416 h 3941442"/>
              <a:gd name="connsiteX1159" fmla="*/ 2542551 w 4891809"/>
              <a:gd name="connsiteY1159" fmla="*/ 759664 h 3941442"/>
              <a:gd name="connsiteX1160" fmla="*/ 2530160 w 4891809"/>
              <a:gd name="connsiteY1160" fmla="*/ 751406 h 3941442"/>
              <a:gd name="connsiteX1161" fmla="*/ 2525204 w 4891809"/>
              <a:gd name="connsiteY1161" fmla="*/ 743149 h 3941442"/>
              <a:gd name="connsiteX1162" fmla="*/ 2520248 w 4891809"/>
              <a:gd name="connsiteY1162" fmla="*/ 737644 h 3941442"/>
              <a:gd name="connsiteX1163" fmla="*/ 2515292 w 4891809"/>
              <a:gd name="connsiteY1163" fmla="*/ 737644 h 3941442"/>
              <a:gd name="connsiteX1164" fmla="*/ 2512814 w 4891809"/>
              <a:gd name="connsiteY1164" fmla="*/ 732140 h 3941442"/>
              <a:gd name="connsiteX1165" fmla="*/ 2507857 w 4891809"/>
              <a:gd name="connsiteY1165" fmla="*/ 737644 h 3941442"/>
              <a:gd name="connsiteX1166" fmla="*/ 2500423 w 4891809"/>
              <a:gd name="connsiteY1166" fmla="*/ 743149 h 3941442"/>
              <a:gd name="connsiteX1167" fmla="*/ 2497945 w 4891809"/>
              <a:gd name="connsiteY1167" fmla="*/ 740397 h 3941442"/>
              <a:gd name="connsiteX1168" fmla="*/ 2495467 w 4891809"/>
              <a:gd name="connsiteY1168" fmla="*/ 740397 h 3941442"/>
              <a:gd name="connsiteX1169" fmla="*/ 2492989 w 4891809"/>
              <a:gd name="connsiteY1169" fmla="*/ 729387 h 3941442"/>
              <a:gd name="connsiteX1170" fmla="*/ 2488032 w 4891809"/>
              <a:gd name="connsiteY1170" fmla="*/ 723882 h 3941442"/>
              <a:gd name="connsiteX1171" fmla="*/ 2478120 w 4891809"/>
              <a:gd name="connsiteY1171" fmla="*/ 723882 h 3941442"/>
              <a:gd name="connsiteX1172" fmla="*/ 2470686 w 4891809"/>
              <a:gd name="connsiteY1172" fmla="*/ 721130 h 3941442"/>
              <a:gd name="connsiteX1173" fmla="*/ 2448382 w 4891809"/>
              <a:gd name="connsiteY1173" fmla="*/ 718378 h 3941442"/>
              <a:gd name="connsiteX1174" fmla="*/ 2426079 w 4891809"/>
              <a:gd name="connsiteY1174" fmla="*/ 710120 h 3941442"/>
              <a:gd name="connsiteX1175" fmla="*/ 2406254 w 4891809"/>
              <a:gd name="connsiteY1175" fmla="*/ 707368 h 3941442"/>
              <a:gd name="connsiteX1176" fmla="*/ 2383951 w 4891809"/>
              <a:gd name="connsiteY1176" fmla="*/ 704615 h 3941442"/>
              <a:gd name="connsiteX1177" fmla="*/ 2369083 w 4891809"/>
              <a:gd name="connsiteY1177" fmla="*/ 707368 h 3941442"/>
              <a:gd name="connsiteX1178" fmla="*/ 2354214 w 4891809"/>
              <a:gd name="connsiteY1178" fmla="*/ 707368 h 3941442"/>
              <a:gd name="connsiteX1179" fmla="*/ 2341823 w 4891809"/>
              <a:gd name="connsiteY1179" fmla="*/ 704615 h 3941442"/>
              <a:gd name="connsiteX1180" fmla="*/ 2329433 w 4891809"/>
              <a:gd name="connsiteY1180" fmla="*/ 693606 h 3941442"/>
              <a:gd name="connsiteX1181" fmla="*/ 2321998 w 4891809"/>
              <a:gd name="connsiteY1181" fmla="*/ 688101 h 3941442"/>
              <a:gd name="connsiteX1182" fmla="*/ 2312086 w 4891809"/>
              <a:gd name="connsiteY1182" fmla="*/ 682596 h 3941442"/>
              <a:gd name="connsiteX1183" fmla="*/ 2304652 w 4891809"/>
              <a:gd name="connsiteY1183" fmla="*/ 679844 h 3941442"/>
              <a:gd name="connsiteX1184" fmla="*/ 2292261 w 4891809"/>
              <a:gd name="connsiteY1184" fmla="*/ 679844 h 3941442"/>
              <a:gd name="connsiteX1185" fmla="*/ 2277392 w 4891809"/>
              <a:gd name="connsiteY1185" fmla="*/ 679844 h 3941442"/>
              <a:gd name="connsiteX1186" fmla="*/ 2265002 w 4891809"/>
              <a:gd name="connsiteY1186" fmla="*/ 674339 h 3941442"/>
              <a:gd name="connsiteX1187" fmla="*/ 2252611 w 4891809"/>
              <a:gd name="connsiteY1187" fmla="*/ 679844 h 3941442"/>
              <a:gd name="connsiteX1188" fmla="*/ 2240220 w 4891809"/>
              <a:gd name="connsiteY1188" fmla="*/ 682596 h 3941442"/>
              <a:gd name="connsiteX1189" fmla="*/ 2230308 w 4891809"/>
              <a:gd name="connsiteY1189" fmla="*/ 688101 h 3941442"/>
              <a:gd name="connsiteX1190" fmla="*/ 2215439 w 4891809"/>
              <a:gd name="connsiteY1190" fmla="*/ 690853 h 3941442"/>
              <a:gd name="connsiteX1191" fmla="*/ 2203049 w 4891809"/>
              <a:gd name="connsiteY1191" fmla="*/ 690853 h 3941442"/>
              <a:gd name="connsiteX1192" fmla="*/ 2190658 w 4891809"/>
              <a:gd name="connsiteY1192" fmla="*/ 690853 h 3941442"/>
              <a:gd name="connsiteX1193" fmla="*/ 2183224 w 4891809"/>
              <a:gd name="connsiteY1193" fmla="*/ 693606 h 3941442"/>
              <a:gd name="connsiteX1194" fmla="*/ 2178267 w 4891809"/>
              <a:gd name="connsiteY1194" fmla="*/ 693606 h 3941442"/>
              <a:gd name="connsiteX1195" fmla="*/ 2168355 w 4891809"/>
              <a:gd name="connsiteY1195" fmla="*/ 699111 h 3941442"/>
              <a:gd name="connsiteX1196" fmla="*/ 2163399 w 4891809"/>
              <a:gd name="connsiteY1196" fmla="*/ 701863 h 3941442"/>
              <a:gd name="connsiteX1197" fmla="*/ 2155965 w 4891809"/>
              <a:gd name="connsiteY1197" fmla="*/ 704615 h 3941442"/>
              <a:gd name="connsiteX1198" fmla="*/ 2153486 w 4891809"/>
              <a:gd name="connsiteY1198" fmla="*/ 704615 h 3941442"/>
              <a:gd name="connsiteX1199" fmla="*/ 2151008 w 4891809"/>
              <a:gd name="connsiteY1199" fmla="*/ 699111 h 3941442"/>
              <a:gd name="connsiteX1200" fmla="*/ 2155965 w 4891809"/>
              <a:gd name="connsiteY1200" fmla="*/ 690853 h 3941442"/>
              <a:gd name="connsiteX1201" fmla="*/ 2163399 w 4891809"/>
              <a:gd name="connsiteY1201" fmla="*/ 688101 h 3941442"/>
              <a:gd name="connsiteX1202" fmla="*/ 2170833 w 4891809"/>
              <a:gd name="connsiteY1202" fmla="*/ 682596 h 3941442"/>
              <a:gd name="connsiteX1203" fmla="*/ 2178267 w 4891809"/>
              <a:gd name="connsiteY1203" fmla="*/ 679844 h 3941442"/>
              <a:gd name="connsiteX1204" fmla="*/ 2183224 w 4891809"/>
              <a:gd name="connsiteY1204" fmla="*/ 674339 h 3941442"/>
              <a:gd name="connsiteX1205" fmla="*/ 2185702 w 4891809"/>
              <a:gd name="connsiteY1205" fmla="*/ 668834 h 3941442"/>
              <a:gd name="connsiteX1206" fmla="*/ 2185702 w 4891809"/>
              <a:gd name="connsiteY1206" fmla="*/ 655072 h 3941442"/>
              <a:gd name="connsiteX1207" fmla="*/ 2183224 w 4891809"/>
              <a:gd name="connsiteY1207" fmla="*/ 649567 h 3941442"/>
              <a:gd name="connsiteX1208" fmla="*/ 2185702 w 4891809"/>
              <a:gd name="connsiteY1208" fmla="*/ 646815 h 3941442"/>
              <a:gd name="connsiteX1209" fmla="*/ 2190658 w 4891809"/>
              <a:gd name="connsiteY1209" fmla="*/ 644063 h 3941442"/>
              <a:gd name="connsiteX1210" fmla="*/ 2195614 w 4891809"/>
              <a:gd name="connsiteY1210" fmla="*/ 644063 h 3941442"/>
              <a:gd name="connsiteX1211" fmla="*/ 2208005 w 4891809"/>
              <a:gd name="connsiteY1211" fmla="*/ 644063 h 3941442"/>
              <a:gd name="connsiteX1212" fmla="*/ 2220395 w 4891809"/>
              <a:gd name="connsiteY1212" fmla="*/ 644063 h 3941442"/>
              <a:gd name="connsiteX1213" fmla="*/ 2250133 w 4891809"/>
              <a:gd name="connsiteY1213" fmla="*/ 641310 h 3941442"/>
              <a:gd name="connsiteX1214" fmla="*/ 2274914 w 4891809"/>
              <a:gd name="connsiteY1214" fmla="*/ 633053 h 3941442"/>
              <a:gd name="connsiteX1215" fmla="*/ 2289783 w 4891809"/>
              <a:gd name="connsiteY1215" fmla="*/ 624796 h 3941442"/>
              <a:gd name="connsiteX1216" fmla="*/ 2304652 w 4891809"/>
              <a:gd name="connsiteY1216" fmla="*/ 616539 h 3941442"/>
              <a:gd name="connsiteX1217" fmla="*/ 2319520 w 4891809"/>
              <a:gd name="connsiteY1217" fmla="*/ 613786 h 3941442"/>
              <a:gd name="connsiteX1218" fmla="*/ 2336867 w 4891809"/>
              <a:gd name="connsiteY1218" fmla="*/ 611034 h 3941442"/>
              <a:gd name="connsiteX1219" fmla="*/ 2356692 w 4891809"/>
              <a:gd name="connsiteY1219" fmla="*/ 611034 h 3941442"/>
              <a:gd name="connsiteX1220" fmla="*/ 2376517 w 4891809"/>
              <a:gd name="connsiteY1220" fmla="*/ 613786 h 3941442"/>
              <a:gd name="connsiteX1221" fmla="*/ 2401298 w 4891809"/>
              <a:gd name="connsiteY1221" fmla="*/ 611034 h 3941442"/>
              <a:gd name="connsiteX1222" fmla="*/ 2421123 w 4891809"/>
              <a:gd name="connsiteY1222" fmla="*/ 605529 h 3941442"/>
              <a:gd name="connsiteX1223" fmla="*/ 2426079 w 4891809"/>
              <a:gd name="connsiteY1223" fmla="*/ 602776 h 3941442"/>
              <a:gd name="connsiteX1224" fmla="*/ 2428558 w 4891809"/>
              <a:gd name="connsiteY1224" fmla="*/ 605529 h 3941442"/>
              <a:gd name="connsiteX1225" fmla="*/ 2431036 w 4891809"/>
              <a:gd name="connsiteY1225" fmla="*/ 605529 h 3941442"/>
              <a:gd name="connsiteX1226" fmla="*/ 2435992 w 4891809"/>
              <a:gd name="connsiteY1226" fmla="*/ 611034 h 3941442"/>
              <a:gd name="connsiteX1227" fmla="*/ 2435992 w 4891809"/>
              <a:gd name="connsiteY1227" fmla="*/ 616539 h 3941442"/>
              <a:gd name="connsiteX1228" fmla="*/ 2440948 w 4891809"/>
              <a:gd name="connsiteY1228" fmla="*/ 622043 h 3941442"/>
              <a:gd name="connsiteX1229" fmla="*/ 2445904 w 4891809"/>
              <a:gd name="connsiteY1229" fmla="*/ 622043 h 3941442"/>
              <a:gd name="connsiteX1230" fmla="*/ 2448382 w 4891809"/>
              <a:gd name="connsiteY1230" fmla="*/ 622043 h 3941442"/>
              <a:gd name="connsiteX1231" fmla="*/ 2490511 w 4891809"/>
              <a:gd name="connsiteY1231" fmla="*/ 613786 h 3941442"/>
              <a:gd name="connsiteX1232" fmla="*/ 2532639 w 4891809"/>
              <a:gd name="connsiteY1232" fmla="*/ 611034 h 3941442"/>
              <a:gd name="connsiteX1233" fmla="*/ 2545029 w 4891809"/>
              <a:gd name="connsiteY1233" fmla="*/ 608281 h 3941442"/>
              <a:gd name="connsiteX1234" fmla="*/ 2557420 w 4891809"/>
              <a:gd name="connsiteY1234" fmla="*/ 605529 h 3941442"/>
              <a:gd name="connsiteX1235" fmla="*/ 2567332 w 4891809"/>
              <a:gd name="connsiteY1235" fmla="*/ 597272 h 3941442"/>
              <a:gd name="connsiteX1236" fmla="*/ 2579723 w 4891809"/>
              <a:gd name="connsiteY1236" fmla="*/ 591767 h 3941442"/>
              <a:gd name="connsiteX1237" fmla="*/ 2594592 w 4891809"/>
              <a:gd name="connsiteY1237" fmla="*/ 586262 h 3941442"/>
              <a:gd name="connsiteX1238" fmla="*/ 2606982 w 4891809"/>
              <a:gd name="connsiteY1238" fmla="*/ 586262 h 3941442"/>
              <a:gd name="connsiteX1239" fmla="*/ 2609460 w 4891809"/>
              <a:gd name="connsiteY1239" fmla="*/ 586262 h 3941442"/>
              <a:gd name="connsiteX1240" fmla="*/ 2611938 w 4891809"/>
              <a:gd name="connsiteY1240" fmla="*/ 586262 h 3941442"/>
              <a:gd name="connsiteX1241" fmla="*/ 2614417 w 4891809"/>
              <a:gd name="connsiteY1241" fmla="*/ 586262 h 3941442"/>
              <a:gd name="connsiteX1242" fmla="*/ 2616895 w 4891809"/>
              <a:gd name="connsiteY1242" fmla="*/ 583510 h 3941442"/>
              <a:gd name="connsiteX1243" fmla="*/ 2614417 w 4891809"/>
              <a:gd name="connsiteY1243" fmla="*/ 575252 h 3941442"/>
              <a:gd name="connsiteX1244" fmla="*/ 2614417 w 4891809"/>
              <a:gd name="connsiteY1244" fmla="*/ 572500 h 3941442"/>
              <a:gd name="connsiteX1245" fmla="*/ 2611938 w 4891809"/>
              <a:gd name="connsiteY1245" fmla="*/ 572500 h 3941442"/>
              <a:gd name="connsiteX1246" fmla="*/ 2606982 w 4891809"/>
              <a:gd name="connsiteY1246" fmla="*/ 572500 h 3941442"/>
              <a:gd name="connsiteX1247" fmla="*/ 2584679 w 4891809"/>
              <a:gd name="connsiteY1247" fmla="*/ 569748 h 3941442"/>
              <a:gd name="connsiteX1248" fmla="*/ 2562376 w 4891809"/>
              <a:gd name="connsiteY1248" fmla="*/ 564243 h 3941442"/>
              <a:gd name="connsiteX1249" fmla="*/ 2597070 w 4891809"/>
              <a:gd name="connsiteY1249" fmla="*/ 553233 h 3941442"/>
              <a:gd name="connsiteX1250" fmla="*/ 2631763 w 4891809"/>
              <a:gd name="connsiteY1250" fmla="*/ 539471 h 3941442"/>
              <a:gd name="connsiteX1251" fmla="*/ 2614417 w 4891809"/>
              <a:gd name="connsiteY1251" fmla="*/ 536719 h 3941442"/>
              <a:gd name="connsiteX1252" fmla="*/ 2599548 w 4891809"/>
              <a:gd name="connsiteY1252" fmla="*/ 533966 h 3941442"/>
              <a:gd name="connsiteX1253" fmla="*/ 2589635 w 4891809"/>
              <a:gd name="connsiteY1253" fmla="*/ 528462 h 3941442"/>
              <a:gd name="connsiteX1254" fmla="*/ 2577245 w 4891809"/>
              <a:gd name="connsiteY1254" fmla="*/ 520204 h 3941442"/>
              <a:gd name="connsiteX1255" fmla="*/ 2564854 w 4891809"/>
              <a:gd name="connsiteY1255" fmla="*/ 514700 h 3941442"/>
              <a:gd name="connsiteX1256" fmla="*/ 2554942 w 4891809"/>
              <a:gd name="connsiteY1256" fmla="*/ 511947 h 3941442"/>
              <a:gd name="connsiteX1257" fmla="*/ 2545029 w 4891809"/>
              <a:gd name="connsiteY1257" fmla="*/ 511947 h 3941442"/>
              <a:gd name="connsiteX1258" fmla="*/ 2532639 w 4891809"/>
              <a:gd name="connsiteY1258" fmla="*/ 514700 h 3941442"/>
              <a:gd name="connsiteX1259" fmla="*/ 2520248 w 4891809"/>
              <a:gd name="connsiteY1259" fmla="*/ 517452 h 3941442"/>
              <a:gd name="connsiteX1260" fmla="*/ 2505379 w 4891809"/>
              <a:gd name="connsiteY1260" fmla="*/ 514700 h 3941442"/>
              <a:gd name="connsiteX1261" fmla="*/ 2490511 w 4891809"/>
              <a:gd name="connsiteY1261" fmla="*/ 511947 h 3941442"/>
              <a:gd name="connsiteX1262" fmla="*/ 2478120 w 4891809"/>
              <a:gd name="connsiteY1262" fmla="*/ 500938 h 3941442"/>
              <a:gd name="connsiteX1263" fmla="*/ 2465729 w 4891809"/>
              <a:gd name="connsiteY1263" fmla="*/ 492680 h 3941442"/>
              <a:gd name="connsiteX1264" fmla="*/ 2455817 w 4891809"/>
              <a:gd name="connsiteY1264" fmla="*/ 489928 h 3941442"/>
              <a:gd name="connsiteX1265" fmla="*/ 2443426 w 4891809"/>
              <a:gd name="connsiteY1265" fmla="*/ 489928 h 3941442"/>
              <a:gd name="connsiteX1266" fmla="*/ 2431036 w 4891809"/>
              <a:gd name="connsiteY1266" fmla="*/ 492680 h 3941442"/>
              <a:gd name="connsiteX1267" fmla="*/ 2408733 w 4891809"/>
              <a:gd name="connsiteY1267" fmla="*/ 498185 h 3941442"/>
              <a:gd name="connsiteX1268" fmla="*/ 2388908 w 4891809"/>
              <a:gd name="connsiteY1268" fmla="*/ 500938 h 3941442"/>
              <a:gd name="connsiteX1269" fmla="*/ 2366605 w 4891809"/>
              <a:gd name="connsiteY1269" fmla="*/ 506442 h 3941442"/>
              <a:gd name="connsiteX1270" fmla="*/ 2344301 w 4891809"/>
              <a:gd name="connsiteY1270" fmla="*/ 506442 h 3941442"/>
              <a:gd name="connsiteX1271" fmla="*/ 2321998 w 4891809"/>
              <a:gd name="connsiteY1271" fmla="*/ 506442 h 3941442"/>
              <a:gd name="connsiteX1272" fmla="*/ 2302173 w 4891809"/>
              <a:gd name="connsiteY1272" fmla="*/ 506442 h 3941442"/>
              <a:gd name="connsiteX1273" fmla="*/ 2277392 w 4891809"/>
              <a:gd name="connsiteY1273" fmla="*/ 511947 h 3941442"/>
              <a:gd name="connsiteX1274" fmla="*/ 2257567 w 4891809"/>
              <a:gd name="connsiteY1274" fmla="*/ 517452 h 3941442"/>
              <a:gd name="connsiteX1275" fmla="*/ 2250133 w 4891809"/>
              <a:gd name="connsiteY1275" fmla="*/ 517452 h 3941442"/>
              <a:gd name="connsiteX1276" fmla="*/ 2240220 w 4891809"/>
              <a:gd name="connsiteY1276" fmla="*/ 514700 h 3941442"/>
              <a:gd name="connsiteX1277" fmla="*/ 2235264 w 4891809"/>
              <a:gd name="connsiteY1277" fmla="*/ 511947 h 3941442"/>
              <a:gd name="connsiteX1278" fmla="*/ 2232786 w 4891809"/>
              <a:gd name="connsiteY1278" fmla="*/ 498185 h 3941442"/>
              <a:gd name="connsiteX1279" fmla="*/ 2235264 w 4891809"/>
              <a:gd name="connsiteY1279" fmla="*/ 492680 h 3941442"/>
              <a:gd name="connsiteX1280" fmla="*/ 2237742 w 4891809"/>
              <a:gd name="connsiteY1280" fmla="*/ 487176 h 3941442"/>
              <a:gd name="connsiteX1281" fmla="*/ 2247655 w 4891809"/>
              <a:gd name="connsiteY1281" fmla="*/ 481671 h 3941442"/>
              <a:gd name="connsiteX1282" fmla="*/ 2252611 w 4891809"/>
              <a:gd name="connsiteY1282" fmla="*/ 481671 h 3941442"/>
              <a:gd name="connsiteX1283" fmla="*/ 2282348 w 4891809"/>
              <a:gd name="connsiteY1283" fmla="*/ 478918 h 3941442"/>
              <a:gd name="connsiteX1284" fmla="*/ 2307130 w 4891809"/>
              <a:gd name="connsiteY1284" fmla="*/ 478918 h 3941442"/>
              <a:gd name="connsiteX1285" fmla="*/ 2344301 w 4891809"/>
              <a:gd name="connsiteY1285" fmla="*/ 473414 h 3941442"/>
              <a:gd name="connsiteX1286" fmla="*/ 2386429 w 4891809"/>
              <a:gd name="connsiteY1286" fmla="*/ 470661 h 3941442"/>
              <a:gd name="connsiteX1287" fmla="*/ 2403776 w 4891809"/>
              <a:gd name="connsiteY1287" fmla="*/ 462404 h 3941442"/>
              <a:gd name="connsiteX1288" fmla="*/ 2421123 w 4891809"/>
              <a:gd name="connsiteY1288" fmla="*/ 454147 h 3941442"/>
              <a:gd name="connsiteX1289" fmla="*/ 2428558 w 4891809"/>
              <a:gd name="connsiteY1289" fmla="*/ 451394 h 3941442"/>
              <a:gd name="connsiteX1290" fmla="*/ 2438470 w 4891809"/>
              <a:gd name="connsiteY1290" fmla="*/ 451394 h 3941442"/>
              <a:gd name="connsiteX1291" fmla="*/ 2445904 w 4891809"/>
              <a:gd name="connsiteY1291" fmla="*/ 451394 h 3941442"/>
              <a:gd name="connsiteX1292" fmla="*/ 2458295 w 4891809"/>
              <a:gd name="connsiteY1292" fmla="*/ 456899 h 3941442"/>
              <a:gd name="connsiteX1293" fmla="*/ 2460773 w 4891809"/>
              <a:gd name="connsiteY1293" fmla="*/ 456899 h 3941442"/>
              <a:gd name="connsiteX1294" fmla="*/ 2470686 w 4891809"/>
              <a:gd name="connsiteY1294" fmla="*/ 454147 h 3941442"/>
              <a:gd name="connsiteX1295" fmla="*/ 2488032 w 4891809"/>
              <a:gd name="connsiteY1295" fmla="*/ 451394 h 3941442"/>
              <a:gd name="connsiteX1296" fmla="*/ 2505379 w 4891809"/>
              <a:gd name="connsiteY1296" fmla="*/ 443137 h 3941442"/>
              <a:gd name="connsiteX1297" fmla="*/ 2515292 w 4891809"/>
              <a:gd name="connsiteY1297" fmla="*/ 440385 h 3941442"/>
              <a:gd name="connsiteX1298" fmla="*/ 2525204 w 4891809"/>
              <a:gd name="connsiteY1298" fmla="*/ 440385 h 3941442"/>
              <a:gd name="connsiteX1299" fmla="*/ 2532639 w 4891809"/>
              <a:gd name="connsiteY1299" fmla="*/ 440385 h 3941442"/>
              <a:gd name="connsiteX1300" fmla="*/ 2542551 w 4891809"/>
              <a:gd name="connsiteY1300" fmla="*/ 448642 h 3941442"/>
              <a:gd name="connsiteX1301" fmla="*/ 2554942 w 4891809"/>
              <a:gd name="connsiteY1301" fmla="*/ 451394 h 3941442"/>
              <a:gd name="connsiteX1302" fmla="*/ 2562376 w 4891809"/>
              <a:gd name="connsiteY1302" fmla="*/ 454147 h 3941442"/>
              <a:gd name="connsiteX1303" fmla="*/ 2574767 w 4891809"/>
              <a:gd name="connsiteY1303" fmla="*/ 454147 h 3941442"/>
              <a:gd name="connsiteX1304" fmla="*/ 2584679 w 4891809"/>
              <a:gd name="connsiteY1304" fmla="*/ 454147 h 3941442"/>
              <a:gd name="connsiteX1305" fmla="*/ 2606982 w 4891809"/>
              <a:gd name="connsiteY1305" fmla="*/ 451394 h 3941442"/>
              <a:gd name="connsiteX1306" fmla="*/ 2629285 w 4891809"/>
              <a:gd name="connsiteY1306" fmla="*/ 451394 h 3941442"/>
              <a:gd name="connsiteX1307" fmla="*/ 2614417 w 4891809"/>
              <a:gd name="connsiteY1307" fmla="*/ 440385 h 3941442"/>
              <a:gd name="connsiteX1308" fmla="*/ 2597070 w 4891809"/>
              <a:gd name="connsiteY1308" fmla="*/ 432127 h 3941442"/>
              <a:gd name="connsiteX1309" fmla="*/ 2582201 w 4891809"/>
              <a:gd name="connsiteY1309" fmla="*/ 429375 h 3941442"/>
              <a:gd name="connsiteX1310" fmla="*/ 2567332 w 4891809"/>
              <a:gd name="connsiteY1310" fmla="*/ 423870 h 3941442"/>
              <a:gd name="connsiteX1311" fmla="*/ 2542551 w 4891809"/>
              <a:gd name="connsiteY1311" fmla="*/ 421118 h 3941442"/>
              <a:gd name="connsiteX1312" fmla="*/ 2520248 w 4891809"/>
              <a:gd name="connsiteY1312" fmla="*/ 418365 h 3941442"/>
              <a:gd name="connsiteX1313" fmla="*/ 2492989 w 4891809"/>
              <a:gd name="connsiteY1313" fmla="*/ 418365 h 3941442"/>
              <a:gd name="connsiteX1314" fmla="*/ 2465729 w 4891809"/>
              <a:gd name="connsiteY1314" fmla="*/ 421118 h 3941442"/>
              <a:gd name="connsiteX1315" fmla="*/ 2445904 w 4891809"/>
              <a:gd name="connsiteY1315" fmla="*/ 421118 h 3941442"/>
              <a:gd name="connsiteX1316" fmla="*/ 2423601 w 4891809"/>
              <a:gd name="connsiteY1316" fmla="*/ 421118 h 3941442"/>
              <a:gd name="connsiteX1317" fmla="*/ 2413689 w 4891809"/>
              <a:gd name="connsiteY1317" fmla="*/ 421118 h 3941442"/>
              <a:gd name="connsiteX1318" fmla="*/ 2403776 w 4891809"/>
              <a:gd name="connsiteY1318" fmla="*/ 423870 h 3941442"/>
              <a:gd name="connsiteX1319" fmla="*/ 2391386 w 4891809"/>
              <a:gd name="connsiteY1319" fmla="*/ 429375 h 3941442"/>
              <a:gd name="connsiteX1320" fmla="*/ 2383951 w 4891809"/>
              <a:gd name="connsiteY1320" fmla="*/ 434880 h 3941442"/>
              <a:gd name="connsiteX1321" fmla="*/ 2374039 w 4891809"/>
              <a:gd name="connsiteY1321" fmla="*/ 437632 h 3941442"/>
              <a:gd name="connsiteX1322" fmla="*/ 2369083 w 4891809"/>
              <a:gd name="connsiteY1322" fmla="*/ 434880 h 3941442"/>
              <a:gd name="connsiteX1323" fmla="*/ 2369083 w 4891809"/>
              <a:gd name="connsiteY1323" fmla="*/ 429375 h 3941442"/>
              <a:gd name="connsiteX1324" fmla="*/ 2369083 w 4891809"/>
              <a:gd name="connsiteY1324" fmla="*/ 423870 h 3941442"/>
              <a:gd name="connsiteX1325" fmla="*/ 2374039 w 4891809"/>
              <a:gd name="connsiteY1325" fmla="*/ 421118 h 3941442"/>
              <a:gd name="connsiteX1326" fmla="*/ 2376517 w 4891809"/>
              <a:gd name="connsiteY1326" fmla="*/ 418365 h 3941442"/>
              <a:gd name="connsiteX1327" fmla="*/ 2396342 w 4891809"/>
              <a:gd name="connsiteY1327" fmla="*/ 404603 h 3941442"/>
              <a:gd name="connsiteX1328" fmla="*/ 2413689 w 4891809"/>
              <a:gd name="connsiteY1328" fmla="*/ 393594 h 3941442"/>
              <a:gd name="connsiteX1329" fmla="*/ 2423601 w 4891809"/>
              <a:gd name="connsiteY1329" fmla="*/ 385337 h 3941442"/>
              <a:gd name="connsiteX1330" fmla="*/ 2435992 w 4891809"/>
              <a:gd name="connsiteY1330" fmla="*/ 382584 h 3941442"/>
              <a:gd name="connsiteX1331" fmla="*/ 2443426 w 4891809"/>
              <a:gd name="connsiteY1331" fmla="*/ 379832 h 3941442"/>
              <a:gd name="connsiteX1332" fmla="*/ 2455817 w 4891809"/>
              <a:gd name="connsiteY1332" fmla="*/ 379832 h 3941442"/>
              <a:gd name="connsiteX1333" fmla="*/ 2460773 w 4891809"/>
              <a:gd name="connsiteY1333" fmla="*/ 379832 h 3941442"/>
              <a:gd name="connsiteX1334" fmla="*/ 2465729 w 4891809"/>
              <a:gd name="connsiteY1334" fmla="*/ 377079 h 3941442"/>
              <a:gd name="connsiteX1335" fmla="*/ 2473164 w 4891809"/>
              <a:gd name="connsiteY1335" fmla="*/ 371575 h 3941442"/>
              <a:gd name="connsiteX1336" fmla="*/ 2480598 w 4891809"/>
              <a:gd name="connsiteY1336" fmla="*/ 366070 h 3941442"/>
              <a:gd name="connsiteX1337" fmla="*/ 2490511 w 4891809"/>
              <a:gd name="connsiteY1337" fmla="*/ 366070 h 3941442"/>
              <a:gd name="connsiteX1338" fmla="*/ 2495467 w 4891809"/>
              <a:gd name="connsiteY1338" fmla="*/ 371575 h 3941442"/>
              <a:gd name="connsiteX1339" fmla="*/ 2515292 w 4891809"/>
              <a:gd name="connsiteY1339" fmla="*/ 374327 h 3941442"/>
              <a:gd name="connsiteX1340" fmla="*/ 2532639 w 4891809"/>
              <a:gd name="connsiteY1340" fmla="*/ 371575 h 3941442"/>
              <a:gd name="connsiteX1341" fmla="*/ 2547507 w 4891809"/>
              <a:gd name="connsiteY1341" fmla="*/ 371575 h 3941442"/>
              <a:gd name="connsiteX1342" fmla="*/ 2562376 w 4891809"/>
              <a:gd name="connsiteY1342" fmla="*/ 371575 h 3941442"/>
              <a:gd name="connsiteX1343" fmla="*/ 2574767 w 4891809"/>
              <a:gd name="connsiteY1343" fmla="*/ 374327 h 3941442"/>
              <a:gd name="connsiteX1344" fmla="*/ 2582201 w 4891809"/>
              <a:gd name="connsiteY1344" fmla="*/ 374327 h 3941442"/>
              <a:gd name="connsiteX1345" fmla="*/ 2594592 w 4891809"/>
              <a:gd name="connsiteY1345" fmla="*/ 374327 h 3941442"/>
              <a:gd name="connsiteX1346" fmla="*/ 2602026 w 4891809"/>
              <a:gd name="connsiteY1346" fmla="*/ 366070 h 3941442"/>
              <a:gd name="connsiteX1347" fmla="*/ 2616895 w 4891809"/>
              <a:gd name="connsiteY1347" fmla="*/ 363317 h 3941442"/>
              <a:gd name="connsiteX1348" fmla="*/ 2629285 w 4891809"/>
              <a:gd name="connsiteY1348" fmla="*/ 357813 h 3941442"/>
              <a:gd name="connsiteX1349" fmla="*/ 2641676 w 4891809"/>
              <a:gd name="connsiteY1349" fmla="*/ 357813 h 3941442"/>
              <a:gd name="connsiteX1350" fmla="*/ 2651588 w 4891809"/>
              <a:gd name="connsiteY1350" fmla="*/ 357813 h 3941442"/>
              <a:gd name="connsiteX1351" fmla="*/ 2663979 w 4891809"/>
              <a:gd name="connsiteY1351" fmla="*/ 360565 h 3941442"/>
              <a:gd name="connsiteX1352" fmla="*/ 2676370 w 4891809"/>
              <a:gd name="connsiteY1352" fmla="*/ 363317 h 3941442"/>
              <a:gd name="connsiteX1353" fmla="*/ 2678848 w 4891809"/>
              <a:gd name="connsiteY1353" fmla="*/ 363317 h 3941442"/>
              <a:gd name="connsiteX1354" fmla="*/ 2681326 w 4891809"/>
              <a:gd name="connsiteY1354" fmla="*/ 360565 h 3941442"/>
              <a:gd name="connsiteX1355" fmla="*/ 2683804 w 4891809"/>
              <a:gd name="connsiteY1355" fmla="*/ 355060 h 3941442"/>
              <a:gd name="connsiteX1356" fmla="*/ 2686282 w 4891809"/>
              <a:gd name="connsiteY1356" fmla="*/ 346803 h 3941442"/>
              <a:gd name="connsiteX1357" fmla="*/ 2661501 w 4891809"/>
              <a:gd name="connsiteY1357" fmla="*/ 338546 h 3941442"/>
              <a:gd name="connsiteX1358" fmla="*/ 2631763 w 4891809"/>
              <a:gd name="connsiteY1358" fmla="*/ 327536 h 3941442"/>
              <a:gd name="connsiteX1359" fmla="*/ 2599548 w 4891809"/>
              <a:gd name="connsiteY1359" fmla="*/ 319279 h 3941442"/>
              <a:gd name="connsiteX1360" fmla="*/ 2567332 w 4891809"/>
              <a:gd name="connsiteY1360" fmla="*/ 316527 h 3941442"/>
              <a:gd name="connsiteX1361" fmla="*/ 2537595 w 4891809"/>
              <a:gd name="connsiteY1361" fmla="*/ 313774 h 3941442"/>
              <a:gd name="connsiteX1362" fmla="*/ 2500423 w 4891809"/>
              <a:gd name="connsiteY1362" fmla="*/ 313774 h 3941442"/>
              <a:gd name="connsiteX1363" fmla="*/ 2463251 w 4891809"/>
              <a:gd name="connsiteY1363" fmla="*/ 313774 h 3941442"/>
              <a:gd name="connsiteX1364" fmla="*/ 2426079 w 4891809"/>
              <a:gd name="connsiteY1364" fmla="*/ 319279 h 3941442"/>
              <a:gd name="connsiteX1365" fmla="*/ 2460773 w 4891809"/>
              <a:gd name="connsiteY1365" fmla="*/ 297260 h 3941442"/>
              <a:gd name="connsiteX1366" fmla="*/ 2495467 w 4891809"/>
              <a:gd name="connsiteY1366" fmla="*/ 277993 h 3941442"/>
              <a:gd name="connsiteX1367" fmla="*/ 2530160 w 4891809"/>
              <a:gd name="connsiteY1367" fmla="*/ 258726 h 3941442"/>
              <a:gd name="connsiteX1368" fmla="*/ 2567332 w 4891809"/>
              <a:gd name="connsiteY1368" fmla="*/ 244964 h 3941442"/>
              <a:gd name="connsiteX1369" fmla="*/ 2606982 w 4891809"/>
              <a:gd name="connsiteY1369" fmla="*/ 231202 h 3941442"/>
              <a:gd name="connsiteX1370" fmla="*/ 2641676 w 4891809"/>
              <a:gd name="connsiteY1370" fmla="*/ 225697 h 3941442"/>
              <a:gd name="connsiteX1371" fmla="*/ 2676370 w 4891809"/>
              <a:gd name="connsiteY1371" fmla="*/ 217440 h 3941442"/>
              <a:gd name="connsiteX1372" fmla="*/ 2711063 w 4891809"/>
              <a:gd name="connsiteY1372" fmla="*/ 211935 h 3941442"/>
              <a:gd name="connsiteX1373" fmla="*/ 2770538 w 4891809"/>
              <a:gd name="connsiteY1373" fmla="*/ 206430 h 3941442"/>
              <a:gd name="connsiteX1374" fmla="*/ 2817622 w 4891809"/>
              <a:gd name="connsiteY1374" fmla="*/ 203678 h 3941442"/>
              <a:gd name="connsiteX1375" fmla="*/ 2849838 w 4891809"/>
              <a:gd name="connsiteY1375" fmla="*/ 206430 h 3941442"/>
              <a:gd name="connsiteX1376" fmla="*/ 2859750 w 4891809"/>
              <a:gd name="connsiteY1376" fmla="*/ 206430 h 3941442"/>
              <a:gd name="connsiteX1377" fmla="*/ 2847360 w 4891809"/>
              <a:gd name="connsiteY1377" fmla="*/ 203678 h 3941442"/>
              <a:gd name="connsiteX1378" fmla="*/ 2797797 w 4891809"/>
              <a:gd name="connsiteY1378" fmla="*/ 198173 h 3941442"/>
              <a:gd name="connsiteX1379" fmla="*/ 2763104 w 4891809"/>
              <a:gd name="connsiteY1379" fmla="*/ 198173 h 3941442"/>
              <a:gd name="connsiteX1380" fmla="*/ 2716019 w 4891809"/>
              <a:gd name="connsiteY1380" fmla="*/ 200926 h 3941442"/>
              <a:gd name="connsiteX1381" fmla="*/ 2663979 w 4891809"/>
              <a:gd name="connsiteY1381" fmla="*/ 206430 h 3941442"/>
              <a:gd name="connsiteX1382" fmla="*/ 2599548 w 4891809"/>
              <a:gd name="connsiteY1382" fmla="*/ 220192 h 3941442"/>
              <a:gd name="connsiteX1383" fmla="*/ 2641676 w 4891809"/>
              <a:gd name="connsiteY1383" fmla="*/ 198173 h 3941442"/>
              <a:gd name="connsiteX1384" fmla="*/ 2681326 w 4891809"/>
              <a:gd name="connsiteY1384" fmla="*/ 178906 h 3941442"/>
              <a:gd name="connsiteX1385" fmla="*/ 2720976 w 4891809"/>
              <a:gd name="connsiteY1385" fmla="*/ 162392 h 3941442"/>
              <a:gd name="connsiteX1386" fmla="*/ 2760626 w 4891809"/>
              <a:gd name="connsiteY1386" fmla="*/ 148630 h 3941442"/>
              <a:gd name="connsiteX1387" fmla="*/ 2837447 w 4891809"/>
              <a:gd name="connsiteY1387" fmla="*/ 126611 h 3941442"/>
              <a:gd name="connsiteX1388" fmla="*/ 2904357 w 4891809"/>
              <a:gd name="connsiteY1388" fmla="*/ 115601 h 3941442"/>
              <a:gd name="connsiteX1389" fmla="*/ 2961353 w 4891809"/>
              <a:gd name="connsiteY1389" fmla="*/ 110096 h 3941442"/>
              <a:gd name="connsiteX1390" fmla="*/ 3008438 w 4891809"/>
              <a:gd name="connsiteY1390" fmla="*/ 107344 h 3941442"/>
              <a:gd name="connsiteX1391" fmla="*/ 3038175 w 4891809"/>
              <a:gd name="connsiteY1391" fmla="*/ 107344 h 3941442"/>
              <a:gd name="connsiteX1392" fmla="*/ 3048087 w 4891809"/>
              <a:gd name="connsiteY1392" fmla="*/ 107344 h 3941442"/>
              <a:gd name="connsiteX1393" fmla="*/ 3043131 w 4891809"/>
              <a:gd name="connsiteY1393" fmla="*/ 104592 h 3941442"/>
              <a:gd name="connsiteX1394" fmla="*/ 3013394 w 4891809"/>
              <a:gd name="connsiteY1394" fmla="*/ 90830 h 3941442"/>
              <a:gd name="connsiteX1395" fmla="*/ 2988613 w 4891809"/>
              <a:gd name="connsiteY1395" fmla="*/ 88077 h 3941442"/>
              <a:gd name="connsiteX1396" fmla="*/ 2951441 w 4891809"/>
              <a:gd name="connsiteY1396" fmla="*/ 85325 h 3941442"/>
              <a:gd name="connsiteX1397" fmla="*/ 2896922 w 4891809"/>
              <a:gd name="connsiteY1397" fmla="*/ 88077 h 3941442"/>
              <a:gd name="connsiteX1398" fmla="*/ 2830013 w 4891809"/>
              <a:gd name="connsiteY1398" fmla="*/ 90830 h 3941442"/>
              <a:gd name="connsiteX1399" fmla="*/ 2901878 w 4891809"/>
              <a:gd name="connsiteY1399" fmla="*/ 77067 h 3941442"/>
              <a:gd name="connsiteX1400" fmla="*/ 2971266 w 4891809"/>
              <a:gd name="connsiteY1400" fmla="*/ 68810 h 3941442"/>
              <a:gd name="connsiteX1401" fmla="*/ 3035697 w 4891809"/>
              <a:gd name="connsiteY1401" fmla="*/ 57801 h 3941442"/>
              <a:gd name="connsiteX1402" fmla="*/ 3090216 w 4891809"/>
              <a:gd name="connsiteY1402" fmla="*/ 55048 h 3941442"/>
              <a:gd name="connsiteX1403" fmla="*/ 3189340 w 4891809"/>
              <a:gd name="connsiteY1403" fmla="*/ 49543 h 3941442"/>
              <a:gd name="connsiteX1404" fmla="*/ 3266162 w 4891809"/>
              <a:gd name="connsiteY1404" fmla="*/ 49543 h 3941442"/>
              <a:gd name="connsiteX1405" fmla="*/ 3320681 w 4891809"/>
              <a:gd name="connsiteY1405" fmla="*/ 55048 h 3941442"/>
              <a:gd name="connsiteX1406" fmla="*/ 3362809 w 4891809"/>
              <a:gd name="connsiteY1406" fmla="*/ 57801 h 3941442"/>
              <a:gd name="connsiteX1407" fmla="*/ 3385112 w 4891809"/>
              <a:gd name="connsiteY1407" fmla="*/ 66058 h 3941442"/>
              <a:gd name="connsiteX1408" fmla="*/ 3390068 w 4891809"/>
              <a:gd name="connsiteY1408" fmla="*/ 68810 h 3941442"/>
              <a:gd name="connsiteX1409" fmla="*/ 3382634 w 4891809"/>
              <a:gd name="connsiteY1409" fmla="*/ 57801 h 3941442"/>
              <a:gd name="connsiteX1410" fmla="*/ 3342984 w 4891809"/>
              <a:gd name="connsiteY1410" fmla="*/ 44039 h 3941442"/>
              <a:gd name="connsiteX1411" fmla="*/ 3310768 w 4891809"/>
              <a:gd name="connsiteY1411" fmla="*/ 35781 h 3941442"/>
              <a:gd name="connsiteX1412" fmla="*/ 3263684 w 4891809"/>
              <a:gd name="connsiteY1412" fmla="*/ 30277 h 3941442"/>
              <a:gd name="connsiteX1413" fmla="*/ 3201731 w 4891809"/>
              <a:gd name="connsiteY1413" fmla="*/ 30277 h 3941442"/>
              <a:gd name="connsiteX1414" fmla="*/ 3129865 w 4891809"/>
              <a:gd name="connsiteY1414" fmla="*/ 38534 h 3941442"/>
              <a:gd name="connsiteX1415" fmla="*/ 3181906 w 4891809"/>
              <a:gd name="connsiteY1415" fmla="*/ 24772 h 3941442"/>
              <a:gd name="connsiteX1416" fmla="*/ 3233946 w 4891809"/>
              <a:gd name="connsiteY1416" fmla="*/ 11010 h 3941442"/>
              <a:gd name="connsiteX1417" fmla="*/ 3285987 w 4891809"/>
              <a:gd name="connsiteY1417" fmla="*/ 5505 h 3941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</a:cxnLst>
            <a:rect l="l" t="t" r="r" b="b"/>
            <a:pathLst>
              <a:path w="4891809" h="3941442">
                <a:moveTo>
                  <a:pt x="2951441" y="1901911"/>
                </a:moveTo>
                <a:lnTo>
                  <a:pt x="2939050" y="1904664"/>
                </a:lnTo>
                <a:lnTo>
                  <a:pt x="2924181" y="1912921"/>
                </a:lnTo>
                <a:lnTo>
                  <a:pt x="2901878" y="1954207"/>
                </a:lnTo>
                <a:lnTo>
                  <a:pt x="2874619" y="1992740"/>
                </a:lnTo>
                <a:lnTo>
                  <a:pt x="2872141" y="1998245"/>
                </a:lnTo>
                <a:lnTo>
                  <a:pt x="2872141" y="2000998"/>
                </a:lnTo>
                <a:lnTo>
                  <a:pt x="2879575" y="2039531"/>
                </a:lnTo>
                <a:lnTo>
                  <a:pt x="2879575" y="2083570"/>
                </a:lnTo>
                <a:lnTo>
                  <a:pt x="2884532" y="2078065"/>
                </a:lnTo>
                <a:lnTo>
                  <a:pt x="2891966" y="2072560"/>
                </a:lnTo>
                <a:lnTo>
                  <a:pt x="2891966" y="2086322"/>
                </a:lnTo>
                <a:lnTo>
                  <a:pt x="2899400" y="2094579"/>
                </a:lnTo>
                <a:lnTo>
                  <a:pt x="2899400" y="2102836"/>
                </a:lnTo>
                <a:lnTo>
                  <a:pt x="2899400" y="2108341"/>
                </a:lnTo>
                <a:lnTo>
                  <a:pt x="2899400" y="2113846"/>
                </a:lnTo>
                <a:lnTo>
                  <a:pt x="2896922" y="2122103"/>
                </a:lnTo>
                <a:lnTo>
                  <a:pt x="2896922" y="2124856"/>
                </a:lnTo>
                <a:lnTo>
                  <a:pt x="2899400" y="2127608"/>
                </a:lnTo>
                <a:lnTo>
                  <a:pt x="2901878" y="2127608"/>
                </a:lnTo>
                <a:lnTo>
                  <a:pt x="2904357" y="2127608"/>
                </a:lnTo>
                <a:lnTo>
                  <a:pt x="2916747" y="2111094"/>
                </a:lnTo>
                <a:lnTo>
                  <a:pt x="2934094" y="2102836"/>
                </a:lnTo>
                <a:lnTo>
                  <a:pt x="2939050" y="2091827"/>
                </a:lnTo>
                <a:lnTo>
                  <a:pt x="2941528" y="2078065"/>
                </a:lnTo>
                <a:lnTo>
                  <a:pt x="2944006" y="2067055"/>
                </a:lnTo>
                <a:lnTo>
                  <a:pt x="2944006" y="2056046"/>
                </a:lnTo>
                <a:lnTo>
                  <a:pt x="2931616" y="2064303"/>
                </a:lnTo>
                <a:lnTo>
                  <a:pt x="2919225" y="2064303"/>
                </a:lnTo>
                <a:lnTo>
                  <a:pt x="2924181" y="2053293"/>
                </a:lnTo>
                <a:lnTo>
                  <a:pt x="2934094" y="2045036"/>
                </a:lnTo>
                <a:lnTo>
                  <a:pt x="2944006" y="2012007"/>
                </a:lnTo>
                <a:lnTo>
                  <a:pt x="2961353" y="1981731"/>
                </a:lnTo>
                <a:lnTo>
                  <a:pt x="2961353" y="1976226"/>
                </a:lnTo>
                <a:lnTo>
                  <a:pt x="2958875" y="1967969"/>
                </a:lnTo>
                <a:lnTo>
                  <a:pt x="2956397" y="1948702"/>
                </a:lnTo>
                <a:lnTo>
                  <a:pt x="2956397" y="1929435"/>
                </a:lnTo>
                <a:lnTo>
                  <a:pt x="2956397" y="1915673"/>
                </a:lnTo>
                <a:close/>
                <a:moveTo>
                  <a:pt x="2562376" y="1648690"/>
                </a:moveTo>
                <a:lnTo>
                  <a:pt x="2554942" y="1651442"/>
                </a:lnTo>
                <a:lnTo>
                  <a:pt x="2545029" y="1654195"/>
                </a:lnTo>
                <a:lnTo>
                  <a:pt x="2532639" y="1670709"/>
                </a:lnTo>
                <a:lnTo>
                  <a:pt x="2525204" y="1687224"/>
                </a:lnTo>
                <a:lnTo>
                  <a:pt x="2520248" y="1703738"/>
                </a:lnTo>
                <a:lnTo>
                  <a:pt x="2512814" y="1720252"/>
                </a:lnTo>
                <a:lnTo>
                  <a:pt x="2505379" y="1731262"/>
                </a:lnTo>
                <a:lnTo>
                  <a:pt x="2495467" y="1742272"/>
                </a:lnTo>
                <a:lnTo>
                  <a:pt x="2490511" y="1745024"/>
                </a:lnTo>
                <a:lnTo>
                  <a:pt x="2488032" y="1756034"/>
                </a:lnTo>
                <a:lnTo>
                  <a:pt x="2488032" y="1761539"/>
                </a:lnTo>
                <a:lnTo>
                  <a:pt x="2488032" y="1769796"/>
                </a:lnTo>
                <a:lnTo>
                  <a:pt x="2488032" y="1775301"/>
                </a:lnTo>
                <a:lnTo>
                  <a:pt x="2483076" y="1775301"/>
                </a:lnTo>
                <a:lnTo>
                  <a:pt x="2478120" y="1775301"/>
                </a:lnTo>
                <a:lnTo>
                  <a:pt x="2473164" y="1767043"/>
                </a:lnTo>
                <a:lnTo>
                  <a:pt x="2463251" y="1786310"/>
                </a:lnTo>
                <a:lnTo>
                  <a:pt x="2453339" y="1802825"/>
                </a:lnTo>
                <a:lnTo>
                  <a:pt x="2445904" y="1813834"/>
                </a:lnTo>
                <a:lnTo>
                  <a:pt x="2443426" y="1819339"/>
                </a:lnTo>
                <a:lnTo>
                  <a:pt x="2438470" y="1824844"/>
                </a:lnTo>
                <a:lnTo>
                  <a:pt x="2428558" y="1827596"/>
                </a:lnTo>
                <a:lnTo>
                  <a:pt x="2421123" y="1838606"/>
                </a:lnTo>
                <a:lnTo>
                  <a:pt x="2411211" y="1852368"/>
                </a:lnTo>
                <a:lnTo>
                  <a:pt x="2406254" y="1866130"/>
                </a:lnTo>
                <a:lnTo>
                  <a:pt x="2406254" y="1879892"/>
                </a:lnTo>
                <a:lnTo>
                  <a:pt x="2406254" y="1885397"/>
                </a:lnTo>
                <a:lnTo>
                  <a:pt x="2408733" y="1885397"/>
                </a:lnTo>
                <a:lnTo>
                  <a:pt x="2411211" y="1885397"/>
                </a:lnTo>
                <a:lnTo>
                  <a:pt x="2418645" y="1885397"/>
                </a:lnTo>
                <a:lnTo>
                  <a:pt x="2445904" y="1871635"/>
                </a:lnTo>
                <a:lnTo>
                  <a:pt x="2475642" y="1846863"/>
                </a:lnTo>
                <a:lnTo>
                  <a:pt x="2478120" y="1844111"/>
                </a:lnTo>
                <a:lnTo>
                  <a:pt x="2480598" y="1841358"/>
                </a:lnTo>
                <a:lnTo>
                  <a:pt x="2492989" y="1841358"/>
                </a:lnTo>
                <a:lnTo>
                  <a:pt x="2500423" y="1838606"/>
                </a:lnTo>
                <a:lnTo>
                  <a:pt x="2507857" y="1833101"/>
                </a:lnTo>
                <a:lnTo>
                  <a:pt x="2510335" y="1824844"/>
                </a:lnTo>
                <a:lnTo>
                  <a:pt x="2520248" y="1808329"/>
                </a:lnTo>
                <a:lnTo>
                  <a:pt x="2527682" y="1797320"/>
                </a:lnTo>
                <a:lnTo>
                  <a:pt x="2545029" y="1769796"/>
                </a:lnTo>
                <a:lnTo>
                  <a:pt x="2562376" y="1745024"/>
                </a:lnTo>
                <a:lnTo>
                  <a:pt x="2574767" y="1731262"/>
                </a:lnTo>
                <a:lnTo>
                  <a:pt x="2582201" y="1723005"/>
                </a:lnTo>
                <a:lnTo>
                  <a:pt x="2594592" y="1711995"/>
                </a:lnTo>
                <a:lnTo>
                  <a:pt x="2609460" y="1706490"/>
                </a:lnTo>
                <a:lnTo>
                  <a:pt x="2614417" y="1703738"/>
                </a:lnTo>
                <a:lnTo>
                  <a:pt x="2614417" y="1695481"/>
                </a:lnTo>
                <a:lnTo>
                  <a:pt x="2614417" y="1692728"/>
                </a:lnTo>
                <a:lnTo>
                  <a:pt x="2611938" y="1689976"/>
                </a:lnTo>
                <a:lnTo>
                  <a:pt x="2609460" y="1687224"/>
                </a:lnTo>
                <a:lnTo>
                  <a:pt x="2602026" y="1687224"/>
                </a:lnTo>
                <a:lnTo>
                  <a:pt x="2589635" y="1689976"/>
                </a:lnTo>
                <a:lnTo>
                  <a:pt x="2572288" y="1689976"/>
                </a:lnTo>
                <a:lnTo>
                  <a:pt x="2572288" y="1687224"/>
                </a:lnTo>
                <a:lnTo>
                  <a:pt x="2574767" y="1684471"/>
                </a:lnTo>
                <a:lnTo>
                  <a:pt x="2577245" y="1676214"/>
                </a:lnTo>
                <a:lnTo>
                  <a:pt x="2582201" y="1670709"/>
                </a:lnTo>
                <a:lnTo>
                  <a:pt x="2582201" y="1667957"/>
                </a:lnTo>
                <a:lnTo>
                  <a:pt x="2582201" y="1665204"/>
                </a:lnTo>
                <a:lnTo>
                  <a:pt x="2582201" y="1662452"/>
                </a:lnTo>
                <a:lnTo>
                  <a:pt x="2579723" y="1656947"/>
                </a:lnTo>
                <a:lnTo>
                  <a:pt x="2572288" y="1651442"/>
                </a:lnTo>
                <a:close/>
                <a:moveTo>
                  <a:pt x="2939050" y="1436755"/>
                </a:moveTo>
                <a:lnTo>
                  <a:pt x="2936572" y="1439507"/>
                </a:lnTo>
                <a:lnTo>
                  <a:pt x="2934094" y="1442260"/>
                </a:lnTo>
                <a:lnTo>
                  <a:pt x="2921703" y="1456022"/>
                </a:lnTo>
                <a:lnTo>
                  <a:pt x="2906835" y="1461527"/>
                </a:lnTo>
                <a:lnTo>
                  <a:pt x="2891966" y="1461527"/>
                </a:lnTo>
                <a:lnTo>
                  <a:pt x="2874619" y="1456022"/>
                </a:lnTo>
                <a:lnTo>
                  <a:pt x="2869663" y="1453269"/>
                </a:lnTo>
                <a:lnTo>
                  <a:pt x="2859750" y="1453269"/>
                </a:lnTo>
                <a:lnTo>
                  <a:pt x="2854794" y="1456022"/>
                </a:lnTo>
                <a:lnTo>
                  <a:pt x="2852316" y="1458774"/>
                </a:lnTo>
                <a:lnTo>
                  <a:pt x="2832491" y="1472536"/>
                </a:lnTo>
                <a:lnTo>
                  <a:pt x="2815144" y="1483546"/>
                </a:lnTo>
                <a:lnTo>
                  <a:pt x="2812666" y="1489051"/>
                </a:lnTo>
                <a:lnTo>
                  <a:pt x="2807710" y="1489051"/>
                </a:lnTo>
                <a:lnTo>
                  <a:pt x="2773016" y="1489051"/>
                </a:lnTo>
                <a:lnTo>
                  <a:pt x="2743279" y="1483546"/>
                </a:lnTo>
                <a:lnTo>
                  <a:pt x="2738323" y="1489051"/>
                </a:lnTo>
                <a:lnTo>
                  <a:pt x="2735844" y="1491803"/>
                </a:lnTo>
                <a:lnTo>
                  <a:pt x="2733366" y="1500060"/>
                </a:lnTo>
                <a:lnTo>
                  <a:pt x="2730888" y="1508317"/>
                </a:lnTo>
                <a:lnTo>
                  <a:pt x="2725932" y="1511070"/>
                </a:lnTo>
                <a:lnTo>
                  <a:pt x="2718498" y="1513822"/>
                </a:lnTo>
                <a:lnTo>
                  <a:pt x="2703629" y="1519327"/>
                </a:lnTo>
                <a:lnTo>
                  <a:pt x="2696195" y="1530337"/>
                </a:lnTo>
                <a:lnTo>
                  <a:pt x="2693716" y="1530337"/>
                </a:lnTo>
                <a:lnTo>
                  <a:pt x="2688760" y="1530337"/>
                </a:lnTo>
                <a:lnTo>
                  <a:pt x="2678848" y="1527584"/>
                </a:lnTo>
                <a:lnTo>
                  <a:pt x="2671413" y="1527584"/>
                </a:lnTo>
                <a:lnTo>
                  <a:pt x="2663979" y="1541346"/>
                </a:lnTo>
                <a:lnTo>
                  <a:pt x="2654066" y="1560613"/>
                </a:lnTo>
                <a:lnTo>
                  <a:pt x="2654066" y="1566118"/>
                </a:lnTo>
                <a:lnTo>
                  <a:pt x="2654066" y="1568870"/>
                </a:lnTo>
                <a:lnTo>
                  <a:pt x="2659023" y="1571623"/>
                </a:lnTo>
                <a:lnTo>
                  <a:pt x="2661501" y="1568870"/>
                </a:lnTo>
                <a:lnTo>
                  <a:pt x="2701151" y="1555108"/>
                </a:lnTo>
                <a:lnTo>
                  <a:pt x="2743279" y="1535841"/>
                </a:lnTo>
                <a:lnTo>
                  <a:pt x="2750713" y="1533089"/>
                </a:lnTo>
                <a:lnTo>
                  <a:pt x="2755669" y="1535841"/>
                </a:lnTo>
                <a:lnTo>
                  <a:pt x="2765582" y="1538594"/>
                </a:lnTo>
                <a:lnTo>
                  <a:pt x="2768060" y="1549603"/>
                </a:lnTo>
                <a:lnTo>
                  <a:pt x="2768060" y="1552356"/>
                </a:lnTo>
                <a:lnTo>
                  <a:pt x="2768060" y="1555108"/>
                </a:lnTo>
                <a:lnTo>
                  <a:pt x="2765582" y="1555108"/>
                </a:lnTo>
                <a:lnTo>
                  <a:pt x="2760626" y="1555108"/>
                </a:lnTo>
                <a:lnTo>
                  <a:pt x="2748235" y="1552356"/>
                </a:lnTo>
                <a:lnTo>
                  <a:pt x="2735844" y="1555108"/>
                </a:lnTo>
                <a:lnTo>
                  <a:pt x="2728410" y="1557861"/>
                </a:lnTo>
                <a:lnTo>
                  <a:pt x="2716019" y="1566118"/>
                </a:lnTo>
                <a:lnTo>
                  <a:pt x="2711063" y="1571623"/>
                </a:lnTo>
                <a:lnTo>
                  <a:pt x="2708585" y="1577127"/>
                </a:lnTo>
                <a:lnTo>
                  <a:pt x="2708585" y="1585385"/>
                </a:lnTo>
                <a:lnTo>
                  <a:pt x="2711063" y="1590889"/>
                </a:lnTo>
                <a:lnTo>
                  <a:pt x="2716019" y="1596394"/>
                </a:lnTo>
                <a:lnTo>
                  <a:pt x="2718498" y="1593642"/>
                </a:lnTo>
                <a:lnTo>
                  <a:pt x="2725932" y="1593642"/>
                </a:lnTo>
                <a:lnTo>
                  <a:pt x="2728410" y="1590889"/>
                </a:lnTo>
                <a:lnTo>
                  <a:pt x="2733366" y="1590889"/>
                </a:lnTo>
                <a:lnTo>
                  <a:pt x="2738323" y="1588137"/>
                </a:lnTo>
                <a:lnTo>
                  <a:pt x="2738323" y="1590889"/>
                </a:lnTo>
                <a:lnTo>
                  <a:pt x="2738323" y="1599147"/>
                </a:lnTo>
                <a:lnTo>
                  <a:pt x="2735844" y="1610156"/>
                </a:lnTo>
                <a:lnTo>
                  <a:pt x="2743279" y="1610156"/>
                </a:lnTo>
                <a:lnTo>
                  <a:pt x="2745757" y="1610156"/>
                </a:lnTo>
                <a:lnTo>
                  <a:pt x="2750713" y="1610156"/>
                </a:lnTo>
                <a:lnTo>
                  <a:pt x="2787885" y="1590889"/>
                </a:lnTo>
                <a:lnTo>
                  <a:pt x="2825057" y="1566118"/>
                </a:lnTo>
                <a:lnTo>
                  <a:pt x="2832491" y="1560613"/>
                </a:lnTo>
                <a:lnTo>
                  <a:pt x="2834969" y="1557861"/>
                </a:lnTo>
                <a:lnTo>
                  <a:pt x="2849838" y="1557861"/>
                </a:lnTo>
                <a:lnTo>
                  <a:pt x="2859750" y="1555108"/>
                </a:lnTo>
                <a:lnTo>
                  <a:pt x="2869663" y="1549603"/>
                </a:lnTo>
                <a:lnTo>
                  <a:pt x="2879575" y="1538594"/>
                </a:lnTo>
                <a:lnTo>
                  <a:pt x="2906835" y="1519327"/>
                </a:lnTo>
                <a:lnTo>
                  <a:pt x="2936572" y="1500060"/>
                </a:lnTo>
                <a:lnTo>
                  <a:pt x="2941528" y="1500060"/>
                </a:lnTo>
                <a:lnTo>
                  <a:pt x="2948963" y="1502813"/>
                </a:lnTo>
                <a:lnTo>
                  <a:pt x="2956397" y="1508317"/>
                </a:lnTo>
                <a:lnTo>
                  <a:pt x="2966310" y="1508317"/>
                </a:lnTo>
                <a:lnTo>
                  <a:pt x="2973744" y="1500060"/>
                </a:lnTo>
                <a:lnTo>
                  <a:pt x="2976222" y="1491803"/>
                </a:lnTo>
                <a:lnTo>
                  <a:pt x="2978700" y="1483546"/>
                </a:lnTo>
                <a:lnTo>
                  <a:pt x="2983656" y="1478041"/>
                </a:lnTo>
                <a:lnTo>
                  <a:pt x="2988613" y="1475289"/>
                </a:lnTo>
                <a:lnTo>
                  <a:pt x="2993569" y="1472536"/>
                </a:lnTo>
                <a:lnTo>
                  <a:pt x="3001003" y="1469784"/>
                </a:lnTo>
                <a:lnTo>
                  <a:pt x="3001003" y="1461527"/>
                </a:lnTo>
                <a:lnTo>
                  <a:pt x="2996047" y="1458774"/>
                </a:lnTo>
                <a:lnTo>
                  <a:pt x="2991091" y="1458774"/>
                </a:lnTo>
                <a:lnTo>
                  <a:pt x="2978700" y="1461527"/>
                </a:lnTo>
                <a:lnTo>
                  <a:pt x="2971266" y="1469784"/>
                </a:lnTo>
                <a:lnTo>
                  <a:pt x="2961353" y="1472536"/>
                </a:lnTo>
                <a:lnTo>
                  <a:pt x="2953919" y="1469784"/>
                </a:lnTo>
                <a:lnTo>
                  <a:pt x="2948963" y="1464279"/>
                </a:lnTo>
                <a:lnTo>
                  <a:pt x="2941528" y="1458774"/>
                </a:lnTo>
                <a:lnTo>
                  <a:pt x="2939050" y="1453269"/>
                </a:lnTo>
                <a:lnTo>
                  <a:pt x="2941528" y="1450517"/>
                </a:lnTo>
                <a:lnTo>
                  <a:pt x="2944006" y="1442260"/>
                </a:lnTo>
                <a:lnTo>
                  <a:pt x="2948963" y="1439507"/>
                </a:lnTo>
                <a:lnTo>
                  <a:pt x="2944006" y="1436755"/>
                </a:lnTo>
                <a:close/>
                <a:moveTo>
                  <a:pt x="2027102" y="1200048"/>
                </a:moveTo>
                <a:lnTo>
                  <a:pt x="2019668" y="1202801"/>
                </a:lnTo>
                <a:lnTo>
                  <a:pt x="1992409" y="1219315"/>
                </a:lnTo>
                <a:lnTo>
                  <a:pt x="1960193" y="1233077"/>
                </a:lnTo>
                <a:lnTo>
                  <a:pt x="1927977" y="1249591"/>
                </a:lnTo>
                <a:lnTo>
                  <a:pt x="1898240" y="1271611"/>
                </a:lnTo>
                <a:lnTo>
                  <a:pt x="1870981" y="1304640"/>
                </a:lnTo>
                <a:lnTo>
                  <a:pt x="1846199" y="1340421"/>
                </a:lnTo>
                <a:lnTo>
                  <a:pt x="1828853" y="1365192"/>
                </a:lnTo>
                <a:lnTo>
                  <a:pt x="1811506" y="1395469"/>
                </a:lnTo>
                <a:lnTo>
                  <a:pt x="1796637" y="1422993"/>
                </a:lnTo>
                <a:lnTo>
                  <a:pt x="1774334" y="1450517"/>
                </a:lnTo>
                <a:lnTo>
                  <a:pt x="1789203" y="1450517"/>
                </a:lnTo>
                <a:lnTo>
                  <a:pt x="1799115" y="1442260"/>
                </a:lnTo>
                <a:lnTo>
                  <a:pt x="1809028" y="1436755"/>
                </a:lnTo>
                <a:lnTo>
                  <a:pt x="1813984" y="1431250"/>
                </a:lnTo>
                <a:lnTo>
                  <a:pt x="1823896" y="1422993"/>
                </a:lnTo>
                <a:lnTo>
                  <a:pt x="1831331" y="1422993"/>
                </a:lnTo>
                <a:lnTo>
                  <a:pt x="1826375" y="1434002"/>
                </a:lnTo>
                <a:lnTo>
                  <a:pt x="1821418" y="1439507"/>
                </a:lnTo>
                <a:lnTo>
                  <a:pt x="1811506" y="1445012"/>
                </a:lnTo>
                <a:lnTo>
                  <a:pt x="1804071" y="1453269"/>
                </a:lnTo>
                <a:lnTo>
                  <a:pt x="1781768" y="1475289"/>
                </a:lnTo>
                <a:lnTo>
                  <a:pt x="1764421" y="1497308"/>
                </a:lnTo>
                <a:lnTo>
                  <a:pt x="1754509" y="1527584"/>
                </a:lnTo>
                <a:lnTo>
                  <a:pt x="1742119" y="1555108"/>
                </a:lnTo>
                <a:lnTo>
                  <a:pt x="1769378" y="1533089"/>
                </a:lnTo>
                <a:lnTo>
                  <a:pt x="1794159" y="1511070"/>
                </a:lnTo>
                <a:lnTo>
                  <a:pt x="1811506" y="1489051"/>
                </a:lnTo>
                <a:lnTo>
                  <a:pt x="1831331" y="1472536"/>
                </a:lnTo>
                <a:lnTo>
                  <a:pt x="1846199" y="1461527"/>
                </a:lnTo>
                <a:lnTo>
                  <a:pt x="1856112" y="1445012"/>
                </a:lnTo>
                <a:lnTo>
                  <a:pt x="1866025" y="1431250"/>
                </a:lnTo>
                <a:lnTo>
                  <a:pt x="1875937" y="1414736"/>
                </a:lnTo>
                <a:lnTo>
                  <a:pt x="1878415" y="1411983"/>
                </a:lnTo>
                <a:lnTo>
                  <a:pt x="1875937" y="1406478"/>
                </a:lnTo>
                <a:lnTo>
                  <a:pt x="1875937" y="1403726"/>
                </a:lnTo>
                <a:lnTo>
                  <a:pt x="1870981" y="1403726"/>
                </a:lnTo>
                <a:lnTo>
                  <a:pt x="1863546" y="1406478"/>
                </a:lnTo>
                <a:lnTo>
                  <a:pt x="1856112" y="1403726"/>
                </a:lnTo>
                <a:lnTo>
                  <a:pt x="1866025" y="1384459"/>
                </a:lnTo>
                <a:lnTo>
                  <a:pt x="1880893" y="1367945"/>
                </a:lnTo>
                <a:lnTo>
                  <a:pt x="1925499" y="1337668"/>
                </a:lnTo>
                <a:lnTo>
                  <a:pt x="1965149" y="1301887"/>
                </a:lnTo>
                <a:lnTo>
                  <a:pt x="1999843" y="1260601"/>
                </a:lnTo>
                <a:lnTo>
                  <a:pt x="2032059" y="1213810"/>
                </a:lnTo>
                <a:lnTo>
                  <a:pt x="2037015" y="1208305"/>
                </a:lnTo>
                <a:lnTo>
                  <a:pt x="2037015" y="1200048"/>
                </a:lnTo>
                <a:lnTo>
                  <a:pt x="2034537" y="1200048"/>
                </a:lnTo>
                <a:lnTo>
                  <a:pt x="2029580" y="1200048"/>
                </a:lnTo>
                <a:close/>
                <a:moveTo>
                  <a:pt x="2240220" y="971599"/>
                </a:moveTo>
                <a:lnTo>
                  <a:pt x="2222874" y="974351"/>
                </a:lnTo>
                <a:lnTo>
                  <a:pt x="2212961" y="979856"/>
                </a:lnTo>
                <a:lnTo>
                  <a:pt x="2208005" y="988113"/>
                </a:lnTo>
                <a:lnTo>
                  <a:pt x="2203049" y="990865"/>
                </a:lnTo>
                <a:lnTo>
                  <a:pt x="2178267" y="990865"/>
                </a:lnTo>
                <a:lnTo>
                  <a:pt x="2151008" y="993618"/>
                </a:lnTo>
                <a:lnTo>
                  <a:pt x="2123749" y="1001875"/>
                </a:lnTo>
                <a:lnTo>
                  <a:pt x="2101446" y="1012885"/>
                </a:lnTo>
                <a:lnTo>
                  <a:pt x="2086577" y="1018389"/>
                </a:lnTo>
                <a:lnTo>
                  <a:pt x="2071708" y="1026647"/>
                </a:lnTo>
                <a:lnTo>
                  <a:pt x="2054361" y="1029399"/>
                </a:lnTo>
                <a:lnTo>
                  <a:pt x="2041971" y="1032152"/>
                </a:lnTo>
                <a:lnTo>
                  <a:pt x="2027102" y="1032152"/>
                </a:lnTo>
                <a:lnTo>
                  <a:pt x="2017190" y="1037656"/>
                </a:lnTo>
                <a:lnTo>
                  <a:pt x="2009755" y="1048666"/>
                </a:lnTo>
                <a:lnTo>
                  <a:pt x="2002321" y="1056923"/>
                </a:lnTo>
                <a:lnTo>
                  <a:pt x="1989931" y="1078942"/>
                </a:lnTo>
                <a:lnTo>
                  <a:pt x="1975062" y="1098209"/>
                </a:lnTo>
                <a:lnTo>
                  <a:pt x="1957715" y="1114724"/>
                </a:lnTo>
                <a:lnTo>
                  <a:pt x="1935412" y="1131238"/>
                </a:lnTo>
                <a:lnTo>
                  <a:pt x="1913109" y="1161515"/>
                </a:lnTo>
                <a:lnTo>
                  <a:pt x="1893284" y="1191791"/>
                </a:lnTo>
                <a:lnTo>
                  <a:pt x="1866025" y="1230325"/>
                </a:lnTo>
                <a:lnTo>
                  <a:pt x="1843721" y="1268858"/>
                </a:lnTo>
                <a:lnTo>
                  <a:pt x="1843721" y="1271611"/>
                </a:lnTo>
                <a:lnTo>
                  <a:pt x="1841243" y="1277115"/>
                </a:lnTo>
                <a:lnTo>
                  <a:pt x="1841243" y="1282620"/>
                </a:lnTo>
                <a:lnTo>
                  <a:pt x="1838765" y="1285373"/>
                </a:lnTo>
                <a:lnTo>
                  <a:pt x="1838765" y="1288125"/>
                </a:lnTo>
                <a:lnTo>
                  <a:pt x="1841243" y="1296382"/>
                </a:lnTo>
                <a:lnTo>
                  <a:pt x="1848677" y="1296382"/>
                </a:lnTo>
                <a:lnTo>
                  <a:pt x="1856112" y="1288125"/>
                </a:lnTo>
                <a:lnTo>
                  <a:pt x="1895762" y="1257849"/>
                </a:lnTo>
                <a:lnTo>
                  <a:pt x="1930455" y="1219315"/>
                </a:lnTo>
                <a:lnTo>
                  <a:pt x="1960193" y="1189039"/>
                </a:lnTo>
                <a:lnTo>
                  <a:pt x="1994887" y="1164267"/>
                </a:lnTo>
                <a:lnTo>
                  <a:pt x="2024624" y="1142248"/>
                </a:lnTo>
                <a:lnTo>
                  <a:pt x="2051883" y="1122981"/>
                </a:lnTo>
                <a:lnTo>
                  <a:pt x="2081621" y="1103714"/>
                </a:lnTo>
                <a:lnTo>
                  <a:pt x="2111358" y="1078942"/>
                </a:lnTo>
                <a:lnTo>
                  <a:pt x="2121271" y="1067933"/>
                </a:lnTo>
                <a:lnTo>
                  <a:pt x="2136139" y="1059676"/>
                </a:lnTo>
                <a:lnTo>
                  <a:pt x="2141096" y="1056923"/>
                </a:lnTo>
                <a:lnTo>
                  <a:pt x="2151008" y="1056923"/>
                </a:lnTo>
                <a:lnTo>
                  <a:pt x="2158443" y="1059676"/>
                </a:lnTo>
                <a:lnTo>
                  <a:pt x="2168355" y="1065180"/>
                </a:lnTo>
                <a:lnTo>
                  <a:pt x="2180746" y="1065180"/>
                </a:lnTo>
                <a:lnTo>
                  <a:pt x="2190658" y="1056923"/>
                </a:lnTo>
                <a:lnTo>
                  <a:pt x="2208005" y="1051418"/>
                </a:lnTo>
                <a:lnTo>
                  <a:pt x="2217917" y="1040409"/>
                </a:lnTo>
                <a:lnTo>
                  <a:pt x="2222874" y="1034904"/>
                </a:lnTo>
                <a:lnTo>
                  <a:pt x="2230308" y="1029399"/>
                </a:lnTo>
                <a:lnTo>
                  <a:pt x="2235264" y="1026647"/>
                </a:lnTo>
                <a:lnTo>
                  <a:pt x="2240220" y="1021142"/>
                </a:lnTo>
                <a:lnTo>
                  <a:pt x="2252611" y="1021142"/>
                </a:lnTo>
                <a:lnTo>
                  <a:pt x="2267480" y="1029399"/>
                </a:lnTo>
                <a:lnTo>
                  <a:pt x="2274914" y="1026647"/>
                </a:lnTo>
                <a:lnTo>
                  <a:pt x="2289783" y="1012885"/>
                </a:lnTo>
                <a:lnTo>
                  <a:pt x="2282348" y="1007380"/>
                </a:lnTo>
                <a:lnTo>
                  <a:pt x="2272436" y="999123"/>
                </a:lnTo>
                <a:lnTo>
                  <a:pt x="2267480" y="993618"/>
                </a:lnTo>
                <a:lnTo>
                  <a:pt x="2260045" y="982608"/>
                </a:lnTo>
                <a:lnTo>
                  <a:pt x="2257567" y="979856"/>
                </a:lnTo>
                <a:lnTo>
                  <a:pt x="2252611" y="974351"/>
                </a:lnTo>
                <a:lnTo>
                  <a:pt x="2247655" y="974351"/>
                </a:lnTo>
                <a:close/>
                <a:moveTo>
                  <a:pt x="4131026" y="861502"/>
                </a:moveTo>
                <a:lnTo>
                  <a:pt x="4163241" y="875265"/>
                </a:lnTo>
                <a:lnTo>
                  <a:pt x="4192979" y="880769"/>
                </a:lnTo>
                <a:lnTo>
                  <a:pt x="4227673" y="891779"/>
                </a:lnTo>
                <a:lnTo>
                  <a:pt x="4262366" y="900036"/>
                </a:lnTo>
                <a:lnTo>
                  <a:pt x="4294582" y="911046"/>
                </a:lnTo>
                <a:lnTo>
                  <a:pt x="4329276" y="922055"/>
                </a:lnTo>
                <a:lnTo>
                  <a:pt x="4373882" y="935817"/>
                </a:lnTo>
                <a:lnTo>
                  <a:pt x="4416010" y="952332"/>
                </a:lnTo>
                <a:lnTo>
                  <a:pt x="4433357" y="955084"/>
                </a:lnTo>
                <a:lnTo>
                  <a:pt x="4450703" y="955084"/>
                </a:lnTo>
                <a:lnTo>
                  <a:pt x="4473006" y="952332"/>
                </a:lnTo>
                <a:lnTo>
                  <a:pt x="4490353" y="944075"/>
                </a:lnTo>
                <a:lnTo>
                  <a:pt x="4510178" y="938570"/>
                </a:lnTo>
                <a:lnTo>
                  <a:pt x="4530003" y="933065"/>
                </a:lnTo>
                <a:lnTo>
                  <a:pt x="4552306" y="933065"/>
                </a:lnTo>
                <a:lnTo>
                  <a:pt x="4574609" y="933065"/>
                </a:lnTo>
                <a:lnTo>
                  <a:pt x="4596912" y="938570"/>
                </a:lnTo>
                <a:lnTo>
                  <a:pt x="4619216" y="935817"/>
                </a:lnTo>
                <a:lnTo>
                  <a:pt x="4599391" y="919303"/>
                </a:lnTo>
                <a:lnTo>
                  <a:pt x="4577088" y="902789"/>
                </a:lnTo>
                <a:lnTo>
                  <a:pt x="4564697" y="900036"/>
                </a:lnTo>
                <a:lnTo>
                  <a:pt x="4552306" y="897284"/>
                </a:lnTo>
                <a:lnTo>
                  <a:pt x="4539916" y="894531"/>
                </a:lnTo>
                <a:lnTo>
                  <a:pt x="4525047" y="897284"/>
                </a:lnTo>
                <a:lnTo>
                  <a:pt x="4510178" y="900036"/>
                </a:lnTo>
                <a:lnTo>
                  <a:pt x="4492831" y="900036"/>
                </a:lnTo>
                <a:lnTo>
                  <a:pt x="4477963" y="897284"/>
                </a:lnTo>
                <a:lnTo>
                  <a:pt x="4463094" y="900036"/>
                </a:lnTo>
                <a:lnTo>
                  <a:pt x="4448225" y="902789"/>
                </a:lnTo>
                <a:lnTo>
                  <a:pt x="4438313" y="913798"/>
                </a:lnTo>
                <a:lnTo>
                  <a:pt x="4420966" y="919303"/>
                </a:lnTo>
                <a:lnTo>
                  <a:pt x="4406097" y="924808"/>
                </a:lnTo>
                <a:lnTo>
                  <a:pt x="4398663" y="924808"/>
                </a:lnTo>
                <a:lnTo>
                  <a:pt x="4391229" y="922055"/>
                </a:lnTo>
                <a:lnTo>
                  <a:pt x="4386272" y="919303"/>
                </a:lnTo>
                <a:lnTo>
                  <a:pt x="4376360" y="913798"/>
                </a:lnTo>
                <a:lnTo>
                  <a:pt x="4368925" y="913798"/>
                </a:lnTo>
                <a:lnTo>
                  <a:pt x="4356535" y="913798"/>
                </a:lnTo>
                <a:lnTo>
                  <a:pt x="4346622" y="911046"/>
                </a:lnTo>
                <a:lnTo>
                  <a:pt x="4339188" y="905541"/>
                </a:lnTo>
                <a:lnTo>
                  <a:pt x="4321841" y="897284"/>
                </a:lnTo>
                <a:lnTo>
                  <a:pt x="4302016" y="891779"/>
                </a:lnTo>
                <a:lnTo>
                  <a:pt x="4259888" y="886274"/>
                </a:lnTo>
                <a:lnTo>
                  <a:pt x="4217760" y="880769"/>
                </a:lnTo>
                <a:lnTo>
                  <a:pt x="4175632" y="872512"/>
                </a:lnTo>
                <a:lnTo>
                  <a:pt x="4135982" y="861502"/>
                </a:lnTo>
                <a:lnTo>
                  <a:pt x="4133504" y="861502"/>
                </a:lnTo>
                <a:close/>
                <a:moveTo>
                  <a:pt x="4359013" y="462404"/>
                </a:moveTo>
                <a:lnTo>
                  <a:pt x="4356535" y="467909"/>
                </a:lnTo>
                <a:lnTo>
                  <a:pt x="4351579" y="470661"/>
                </a:lnTo>
                <a:lnTo>
                  <a:pt x="4341666" y="476166"/>
                </a:lnTo>
                <a:lnTo>
                  <a:pt x="4346622" y="489928"/>
                </a:lnTo>
                <a:lnTo>
                  <a:pt x="4344144" y="498185"/>
                </a:lnTo>
                <a:lnTo>
                  <a:pt x="4341666" y="500938"/>
                </a:lnTo>
                <a:lnTo>
                  <a:pt x="4334232" y="500938"/>
                </a:lnTo>
                <a:lnTo>
                  <a:pt x="4324319" y="500938"/>
                </a:lnTo>
                <a:lnTo>
                  <a:pt x="4316885" y="498185"/>
                </a:lnTo>
                <a:lnTo>
                  <a:pt x="4306972" y="495433"/>
                </a:lnTo>
                <a:lnTo>
                  <a:pt x="4302016" y="489928"/>
                </a:lnTo>
                <a:lnTo>
                  <a:pt x="4274757" y="500938"/>
                </a:lnTo>
                <a:lnTo>
                  <a:pt x="4252454" y="514700"/>
                </a:lnTo>
                <a:lnTo>
                  <a:pt x="4245019" y="525709"/>
                </a:lnTo>
                <a:lnTo>
                  <a:pt x="4240063" y="531214"/>
                </a:lnTo>
                <a:lnTo>
                  <a:pt x="4237585" y="539471"/>
                </a:lnTo>
                <a:lnTo>
                  <a:pt x="4235107" y="550481"/>
                </a:lnTo>
                <a:lnTo>
                  <a:pt x="4235107" y="555986"/>
                </a:lnTo>
                <a:lnTo>
                  <a:pt x="4237585" y="555986"/>
                </a:lnTo>
                <a:lnTo>
                  <a:pt x="4242541" y="555986"/>
                </a:lnTo>
                <a:lnTo>
                  <a:pt x="4245019" y="558738"/>
                </a:lnTo>
                <a:lnTo>
                  <a:pt x="4259888" y="558738"/>
                </a:lnTo>
                <a:lnTo>
                  <a:pt x="4274757" y="553233"/>
                </a:lnTo>
                <a:lnTo>
                  <a:pt x="4287147" y="547728"/>
                </a:lnTo>
                <a:lnTo>
                  <a:pt x="4302016" y="544976"/>
                </a:lnTo>
                <a:lnTo>
                  <a:pt x="4316885" y="536719"/>
                </a:lnTo>
                <a:lnTo>
                  <a:pt x="4334232" y="531214"/>
                </a:lnTo>
                <a:lnTo>
                  <a:pt x="4346622" y="520204"/>
                </a:lnTo>
                <a:lnTo>
                  <a:pt x="4363969" y="511947"/>
                </a:lnTo>
                <a:lnTo>
                  <a:pt x="4371404" y="500938"/>
                </a:lnTo>
                <a:lnTo>
                  <a:pt x="4373882" y="489928"/>
                </a:lnTo>
                <a:lnTo>
                  <a:pt x="4373882" y="478918"/>
                </a:lnTo>
                <a:lnTo>
                  <a:pt x="4371404" y="470661"/>
                </a:lnTo>
                <a:lnTo>
                  <a:pt x="4363969" y="467909"/>
                </a:lnTo>
                <a:lnTo>
                  <a:pt x="4361491" y="462404"/>
                </a:lnTo>
                <a:close/>
                <a:moveTo>
                  <a:pt x="3434674" y="371575"/>
                </a:moveTo>
                <a:lnTo>
                  <a:pt x="3427240" y="374327"/>
                </a:lnTo>
                <a:lnTo>
                  <a:pt x="3417327" y="377079"/>
                </a:lnTo>
                <a:lnTo>
                  <a:pt x="3397502" y="390841"/>
                </a:lnTo>
                <a:lnTo>
                  <a:pt x="3377677" y="401851"/>
                </a:lnTo>
                <a:lnTo>
                  <a:pt x="3377677" y="412861"/>
                </a:lnTo>
                <a:lnTo>
                  <a:pt x="3372721" y="421118"/>
                </a:lnTo>
                <a:lnTo>
                  <a:pt x="3370243" y="429375"/>
                </a:lnTo>
                <a:lnTo>
                  <a:pt x="3365287" y="437632"/>
                </a:lnTo>
                <a:lnTo>
                  <a:pt x="3365287" y="443137"/>
                </a:lnTo>
                <a:lnTo>
                  <a:pt x="3365287" y="454147"/>
                </a:lnTo>
                <a:lnTo>
                  <a:pt x="3370243" y="456899"/>
                </a:lnTo>
                <a:lnTo>
                  <a:pt x="3370243" y="462404"/>
                </a:lnTo>
                <a:lnTo>
                  <a:pt x="3377677" y="476166"/>
                </a:lnTo>
                <a:lnTo>
                  <a:pt x="3382634" y="487176"/>
                </a:lnTo>
                <a:lnTo>
                  <a:pt x="3387590" y="495433"/>
                </a:lnTo>
                <a:lnTo>
                  <a:pt x="3397502" y="498185"/>
                </a:lnTo>
                <a:lnTo>
                  <a:pt x="3404937" y="506442"/>
                </a:lnTo>
                <a:lnTo>
                  <a:pt x="3414849" y="506442"/>
                </a:lnTo>
                <a:lnTo>
                  <a:pt x="3427240" y="509195"/>
                </a:lnTo>
                <a:lnTo>
                  <a:pt x="3437152" y="506442"/>
                </a:lnTo>
                <a:lnTo>
                  <a:pt x="3452021" y="498185"/>
                </a:lnTo>
                <a:lnTo>
                  <a:pt x="3466890" y="489928"/>
                </a:lnTo>
                <a:lnTo>
                  <a:pt x="3471846" y="487176"/>
                </a:lnTo>
                <a:lnTo>
                  <a:pt x="3479280" y="478918"/>
                </a:lnTo>
                <a:lnTo>
                  <a:pt x="3481758" y="470661"/>
                </a:lnTo>
                <a:lnTo>
                  <a:pt x="3484237" y="459652"/>
                </a:lnTo>
                <a:lnTo>
                  <a:pt x="3481758" y="454147"/>
                </a:lnTo>
                <a:lnTo>
                  <a:pt x="3481758" y="443137"/>
                </a:lnTo>
                <a:lnTo>
                  <a:pt x="3481758" y="434880"/>
                </a:lnTo>
                <a:lnTo>
                  <a:pt x="3481758" y="423870"/>
                </a:lnTo>
                <a:lnTo>
                  <a:pt x="3479280" y="415613"/>
                </a:lnTo>
                <a:lnTo>
                  <a:pt x="3471846" y="404603"/>
                </a:lnTo>
                <a:lnTo>
                  <a:pt x="3464412" y="393594"/>
                </a:lnTo>
                <a:lnTo>
                  <a:pt x="3449543" y="377079"/>
                </a:lnTo>
                <a:lnTo>
                  <a:pt x="3444587" y="374327"/>
                </a:lnTo>
                <a:close/>
                <a:moveTo>
                  <a:pt x="3407415" y="297260"/>
                </a:moveTo>
                <a:lnTo>
                  <a:pt x="3385112" y="300012"/>
                </a:lnTo>
                <a:lnTo>
                  <a:pt x="3360331" y="305517"/>
                </a:lnTo>
                <a:lnTo>
                  <a:pt x="3338028" y="316527"/>
                </a:lnTo>
                <a:lnTo>
                  <a:pt x="3318203" y="327536"/>
                </a:lnTo>
                <a:lnTo>
                  <a:pt x="3298378" y="346803"/>
                </a:lnTo>
                <a:lnTo>
                  <a:pt x="3283509" y="366070"/>
                </a:lnTo>
                <a:lnTo>
                  <a:pt x="3273596" y="393594"/>
                </a:lnTo>
                <a:lnTo>
                  <a:pt x="3263684" y="415613"/>
                </a:lnTo>
                <a:lnTo>
                  <a:pt x="3258728" y="440385"/>
                </a:lnTo>
                <a:lnTo>
                  <a:pt x="3261206" y="467909"/>
                </a:lnTo>
                <a:lnTo>
                  <a:pt x="3263684" y="489928"/>
                </a:lnTo>
                <a:lnTo>
                  <a:pt x="3273596" y="511947"/>
                </a:lnTo>
                <a:lnTo>
                  <a:pt x="3285987" y="531214"/>
                </a:lnTo>
                <a:lnTo>
                  <a:pt x="3303334" y="547728"/>
                </a:lnTo>
                <a:lnTo>
                  <a:pt x="3328115" y="558738"/>
                </a:lnTo>
                <a:lnTo>
                  <a:pt x="3345462" y="566995"/>
                </a:lnTo>
                <a:lnTo>
                  <a:pt x="3362809" y="572500"/>
                </a:lnTo>
                <a:lnTo>
                  <a:pt x="3367765" y="575252"/>
                </a:lnTo>
                <a:lnTo>
                  <a:pt x="3372721" y="575252"/>
                </a:lnTo>
                <a:lnTo>
                  <a:pt x="3380156" y="575252"/>
                </a:lnTo>
                <a:lnTo>
                  <a:pt x="3385112" y="572500"/>
                </a:lnTo>
                <a:lnTo>
                  <a:pt x="3382634" y="572500"/>
                </a:lnTo>
                <a:lnTo>
                  <a:pt x="3382634" y="569748"/>
                </a:lnTo>
                <a:lnTo>
                  <a:pt x="3372721" y="569748"/>
                </a:lnTo>
                <a:lnTo>
                  <a:pt x="3365287" y="569748"/>
                </a:lnTo>
                <a:lnTo>
                  <a:pt x="3360331" y="564243"/>
                </a:lnTo>
                <a:lnTo>
                  <a:pt x="3350418" y="555986"/>
                </a:lnTo>
                <a:lnTo>
                  <a:pt x="3333071" y="539471"/>
                </a:lnTo>
                <a:lnTo>
                  <a:pt x="3318203" y="517452"/>
                </a:lnTo>
                <a:lnTo>
                  <a:pt x="3308290" y="495433"/>
                </a:lnTo>
                <a:lnTo>
                  <a:pt x="3300856" y="470661"/>
                </a:lnTo>
                <a:lnTo>
                  <a:pt x="3300856" y="456899"/>
                </a:lnTo>
                <a:lnTo>
                  <a:pt x="3298378" y="448642"/>
                </a:lnTo>
                <a:lnTo>
                  <a:pt x="3295899" y="437632"/>
                </a:lnTo>
                <a:lnTo>
                  <a:pt x="3290943" y="429375"/>
                </a:lnTo>
                <a:lnTo>
                  <a:pt x="3281031" y="418365"/>
                </a:lnTo>
                <a:lnTo>
                  <a:pt x="3281031" y="412861"/>
                </a:lnTo>
                <a:lnTo>
                  <a:pt x="3283509" y="404603"/>
                </a:lnTo>
                <a:lnTo>
                  <a:pt x="3293421" y="396346"/>
                </a:lnTo>
                <a:lnTo>
                  <a:pt x="3303334" y="377079"/>
                </a:lnTo>
                <a:lnTo>
                  <a:pt x="3320681" y="360565"/>
                </a:lnTo>
                <a:lnTo>
                  <a:pt x="3320681" y="355060"/>
                </a:lnTo>
                <a:lnTo>
                  <a:pt x="3325637" y="355060"/>
                </a:lnTo>
                <a:lnTo>
                  <a:pt x="3328115" y="352308"/>
                </a:lnTo>
                <a:lnTo>
                  <a:pt x="3342984" y="338546"/>
                </a:lnTo>
                <a:lnTo>
                  <a:pt x="3360331" y="327536"/>
                </a:lnTo>
                <a:lnTo>
                  <a:pt x="3377677" y="324784"/>
                </a:lnTo>
                <a:lnTo>
                  <a:pt x="3387590" y="324784"/>
                </a:lnTo>
                <a:lnTo>
                  <a:pt x="3407415" y="335793"/>
                </a:lnTo>
                <a:lnTo>
                  <a:pt x="3429718" y="344051"/>
                </a:lnTo>
                <a:lnTo>
                  <a:pt x="3452021" y="352308"/>
                </a:lnTo>
                <a:lnTo>
                  <a:pt x="3471846" y="355060"/>
                </a:lnTo>
                <a:lnTo>
                  <a:pt x="3484237" y="357813"/>
                </a:lnTo>
                <a:lnTo>
                  <a:pt x="3496627" y="366070"/>
                </a:lnTo>
                <a:lnTo>
                  <a:pt x="3506540" y="377079"/>
                </a:lnTo>
                <a:lnTo>
                  <a:pt x="3518930" y="390841"/>
                </a:lnTo>
                <a:lnTo>
                  <a:pt x="3531321" y="404603"/>
                </a:lnTo>
                <a:lnTo>
                  <a:pt x="3538755" y="418365"/>
                </a:lnTo>
                <a:lnTo>
                  <a:pt x="3543711" y="432127"/>
                </a:lnTo>
                <a:lnTo>
                  <a:pt x="3543711" y="443137"/>
                </a:lnTo>
                <a:lnTo>
                  <a:pt x="3548668" y="456899"/>
                </a:lnTo>
                <a:lnTo>
                  <a:pt x="3548668" y="467909"/>
                </a:lnTo>
                <a:lnTo>
                  <a:pt x="3543711" y="478918"/>
                </a:lnTo>
                <a:lnTo>
                  <a:pt x="3538755" y="489928"/>
                </a:lnTo>
                <a:lnTo>
                  <a:pt x="3536277" y="492680"/>
                </a:lnTo>
                <a:lnTo>
                  <a:pt x="3526365" y="511947"/>
                </a:lnTo>
                <a:lnTo>
                  <a:pt x="3516452" y="531214"/>
                </a:lnTo>
                <a:lnTo>
                  <a:pt x="3501583" y="544976"/>
                </a:lnTo>
                <a:lnTo>
                  <a:pt x="3486715" y="558738"/>
                </a:lnTo>
                <a:lnTo>
                  <a:pt x="3484237" y="564243"/>
                </a:lnTo>
                <a:lnTo>
                  <a:pt x="3474324" y="564243"/>
                </a:lnTo>
                <a:lnTo>
                  <a:pt x="3481758" y="569748"/>
                </a:lnTo>
                <a:lnTo>
                  <a:pt x="3484237" y="572500"/>
                </a:lnTo>
                <a:lnTo>
                  <a:pt x="3489193" y="569748"/>
                </a:lnTo>
                <a:lnTo>
                  <a:pt x="3496627" y="569748"/>
                </a:lnTo>
                <a:lnTo>
                  <a:pt x="3526365" y="553233"/>
                </a:lnTo>
                <a:lnTo>
                  <a:pt x="3558580" y="536719"/>
                </a:lnTo>
                <a:lnTo>
                  <a:pt x="3588318" y="514700"/>
                </a:lnTo>
                <a:lnTo>
                  <a:pt x="3615577" y="492680"/>
                </a:lnTo>
                <a:lnTo>
                  <a:pt x="3620533" y="489928"/>
                </a:lnTo>
                <a:lnTo>
                  <a:pt x="3623011" y="487176"/>
                </a:lnTo>
                <a:lnTo>
                  <a:pt x="3623011" y="478918"/>
                </a:lnTo>
                <a:lnTo>
                  <a:pt x="3623011" y="473414"/>
                </a:lnTo>
                <a:lnTo>
                  <a:pt x="3618055" y="451394"/>
                </a:lnTo>
                <a:lnTo>
                  <a:pt x="3610621" y="432127"/>
                </a:lnTo>
                <a:lnTo>
                  <a:pt x="3603186" y="412861"/>
                </a:lnTo>
                <a:lnTo>
                  <a:pt x="3590796" y="396346"/>
                </a:lnTo>
                <a:lnTo>
                  <a:pt x="3578405" y="379832"/>
                </a:lnTo>
                <a:lnTo>
                  <a:pt x="3568493" y="363317"/>
                </a:lnTo>
                <a:lnTo>
                  <a:pt x="3551146" y="352308"/>
                </a:lnTo>
                <a:lnTo>
                  <a:pt x="3533799" y="338546"/>
                </a:lnTo>
                <a:lnTo>
                  <a:pt x="3509018" y="324784"/>
                </a:lnTo>
                <a:lnTo>
                  <a:pt x="3484237" y="316527"/>
                </a:lnTo>
                <a:lnTo>
                  <a:pt x="3461934" y="305517"/>
                </a:lnTo>
                <a:lnTo>
                  <a:pt x="3434674" y="300012"/>
                </a:lnTo>
                <a:close/>
                <a:moveTo>
                  <a:pt x="3318203" y="211935"/>
                </a:moveTo>
                <a:lnTo>
                  <a:pt x="3290943" y="217440"/>
                </a:lnTo>
                <a:lnTo>
                  <a:pt x="3263684" y="222945"/>
                </a:lnTo>
                <a:lnTo>
                  <a:pt x="3241381" y="228450"/>
                </a:lnTo>
                <a:lnTo>
                  <a:pt x="3224034" y="242212"/>
                </a:lnTo>
                <a:lnTo>
                  <a:pt x="3206687" y="250469"/>
                </a:lnTo>
                <a:lnTo>
                  <a:pt x="3191818" y="264231"/>
                </a:lnTo>
                <a:lnTo>
                  <a:pt x="3206687" y="261479"/>
                </a:lnTo>
                <a:lnTo>
                  <a:pt x="3224034" y="255974"/>
                </a:lnTo>
                <a:lnTo>
                  <a:pt x="3231468" y="250469"/>
                </a:lnTo>
                <a:lnTo>
                  <a:pt x="3241381" y="247716"/>
                </a:lnTo>
                <a:lnTo>
                  <a:pt x="3248815" y="247716"/>
                </a:lnTo>
                <a:lnTo>
                  <a:pt x="3261206" y="255974"/>
                </a:lnTo>
                <a:lnTo>
                  <a:pt x="3276075" y="250469"/>
                </a:lnTo>
                <a:lnTo>
                  <a:pt x="3290943" y="247716"/>
                </a:lnTo>
                <a:lnTo>
                  <a:pt x="3295899" y="242212"/>
                </a:lnTo>
                <a:lnTo>
                  <a:pt x="3300856" y="239459"/>
                </a:lnTo>
                <a:lnTo>
                  <a:pt x="3308290" y="236707"/>
                </a:lnTo>
                <a:lnTo>
                  <a:pt x="3315724" y="231202"/>
                </a:lnTo>
                <a:lnTo>
                  <a:pt x="3330593" y="228450"/>
                </a:lnTo>
                <a:lnTo>
                  <a:pt x="3342984" y="222945"/>
                </a:lnTo>
                <a:lnTo>
                  <a:pt x="3355374" y="222945"/>
                </a:lnTo>
                <a:lnTo>
                  <a:pt x="3377677" y="222945"/>
                </a:lnTo>
                <a:lnTo>
                  <a:pt x="3382634" y="220192"/>
                </a:lnTo>
                <a:lnTo>
                  <a:pt x="3387590" y="217440"/>
                </a:lnTo>
                <a:lnTo>
                  <a:pt x="3350418" y="211935"/>
                </a:lnTo>
                <a:close/>
                <a:moveTo>
                  <a:pt x="3335549" y="0"/>
                </a:moveTo>
                <a:lnTo>
                  <a:pt x="3385112" y="0"/>
                </a:lnTo>
                <a:lnTo>
                  <a:pt x="3434674" y="5505"/>
                </a:lnTo>
                <a:lnTo>
                  <a:pt x="3481758" y="8257"/>
                </a:lnTo>
                <a:lnTo>
                  <a:pt x="3523887" y="13762"/>
                </a:lnTo>
                <a:lnTo>
                  <a:pt x="3600708" y="30277"/>
                </a:lnTo>
                <a:lnTo>
                  <a:pt x="3660183" y="46791"/>
                </a:lnTo>
                <a:lnTo>
                  <a:pt x="3702311" y="57801"/>
                </a:lnTo>
                <a:lnTo>
                  <a:pt x="3712224" y="63305"/>
                </a:lnTo>
                <a:lnTo>
                  <a:pt x="3712224" y="57801"/>
                </a:lnTo>
                <a:lnTo>
                  <a:pt x="3692399" y="46791"/>
                </a:lnTo>
                <a:lnTo>
                  <a:pt x="3672574" y="38534"/>
                </a:lnTo>
                <a:lnTo>
                  <a:pt x="3642836" y="27524"/>
                </a:lnTo>
                <a:lnTo>
                  <a:pt x="3598230" y="16515"/>
                </a:lnTo>
                <a:lnTo>
                  <a:pt x="3538755" y="0"/>
                </a:lnTo>
                <a:lnTo>
                  <a:pt x="3603186" y="11010"/>
                </a:lnTo>
                <a:lnTo>
                  <a:pt x="3660183" y="19267"/>
                </a:lnTo>
                <a:lnTo>
                  <a:pt x="3714702" y="30277"/>
                </a:lnTo>
                <a:lnTo>
                  <a:pt x="3764264" y="38534"/>
                </a:lnTo>
                <a:lnTo>
                  <a:pt x="3855955" y="66058"/>
                </a:lnTo>
                <a:lnTo>
                  <a:pt x="3927820" y="88077"/>
                </a:lnTo>
                <a:lnTo>
                  <a:pt x="3982339" y="110096"/>
                </a:lnTo>
                <a:lnTo>
                  <a:pt x="4026945" y="129363"/>
                </a:lnTo>
                <a:lnTo>
                  <a:pt x="4051726" y="140373"/>
                </a:lnTo>
                <a:lnTo>
                  <a:pt x="4064117" y="145878"/>
                </a:lnTo>
                <a:lnTo>
                  <a:pt x="4066595" y="143125"/>
                </a:lnTo>
                <a:lnTo>
                  <a:pt x="4066595" y="140373"/>
                </a:lnTo>
                <a:lnTo>
                  <a:pt x="4061639" y="132116"/>
                </a:lnTo>
                <a:lnTo>
                  <a:pt x="4051726" y="123858"/>
                </a:lnTo>
                <a:lnTo>
                  <a:pt x="4012076" y="88077"/>
                </a:lnTo>
                <a:lnTo>
                  <a:pt x="3937733" y="33029"/>
                </a:lnTo>
                <a:lnTo>
                  <a:pt x="3992251" y="63305"/>
                </a:lnTo>
                <a:lnTo>
                  <a:pt x="4046770" y="93582"/>
                </a:lnTo>
                <a:lnTo>
                  <a:pt x="4096332" y="129363"/>
                </a:lnTo>
                <a:lnTo>
                  <a:pt x="4138460" y="162392"/>
                </a:lnTo>
                <a:lnTo>
                  <a:pt x="4207848" y="217440"/>
                </a:lnTo>
                <a:lnTo>
                  <a:pt x="4235107" y="239459"/>
                </a:lnTo>
                <a:lnTo>
                  <a:pt x="4249976" y="247716"/>
                </a:lnTo>
                <a:lnTo>
                  <a:pt x="4267323" y="258726"/>
                </a:lnTo>
                <a:lnTo>
                  <a:pt x="4277235" y="264231"/>
                </a:lnTo>
                <a:lnTo>
                  <a:pt x="4289626" y="275241"/>
                </a:lnTo>
                <a:lnTo>
                  <a:pt x="4309451" y="283498"/>
                </a:lnTo>
                <a:lnTo>
                  <a:pt x="4326797" y="294507"/>
                </a:lnTo>
                <a:lnTo>
                  <a:pt x="4346622" y="302765"/>
                </a:lnTo>
                <a:lnTo>
                  <a:pt x="4368925" y="305517"/>
                </a:lnTo>
                <a:lnTo>
                  <a:pt x="4376360" y="305517"/>
                </a:lnTo>
                <a:lnTo>
                  <a:pt x="4386272" y="305517"/>
                </a:lnTo>
                <a:lnTo>
                  <a:pt x="4393707" y="305517"/>
                </a:lnTo>
                <a:lnTo>
                  <a:pt x="4398663" y="313774"/>
                </a:lnTo>
                <a:lnTo>
                  <a:pt x="4403619" y="316527"/>
                </a:lnTo>
                <a:lnTo>
                  <a:pt x="4423444" y="319279"/>
                </a:lnTo>
                <a:lnTo>
                  <a:pt x="4443269" y="322031"/>
                </a:lnTo>
                <a:lnTo>
                  <a:pt x="4450703" y="327536"/>
                </a:lnTo>
                <a:lnTo>
                  <a:pt x="4460616" y="333041"/>
                </a:lnTo>
                <a:lnTo>
                  <a:pt x="4468050" y="341298"/>
                </a:lnTo>
                <a:lnTo>
                  <a:pt x="4475485" y="352308"/>
                </a:lnTo>
                <a:lnTo>
                  <a:pt x="4480441" y="357813"/>
                </a:lnTo>
                <a:lnTo>
                  <a:pt x="4487875" y="363317"/>
                </a:lnTo>
                <a:lnTo>
                  <a:pt x="4497788" y="366070"/>
                </a:lnTo>
                <a:lnTo>
                  <a:pt x="4510178" y="371575"/>
                </a:lnTo>
                <a:lnTo>
                  <a:pt x="4530003" y="374327"/>
                </a:lnTo>
                <a:lnTo>
                  <a:pt x="4547350" y="382584"/>
                </a:lnTo>
                <a:lnTo>
                  <a:pt x="4564697" y="393594"/>
                </a:lnTo>
                <a:lnTo>
                  <a:pt x="4582044" y="410108"/>
                </a:lnTo>
                <a:lnTo>
                  <a:pt x="4591956" y="410108"/>
                </a:lnTo>
                <a:lnTo>
                  <a:pt x="4596912" y="412861"/>
                </a:lnTo>
                <a:lnTo>
                  <a:pt x="4601869" y="418365"/>
                </a:lnTo>
                <a:lnTo>
                  <a:pt x="4604347" y="421118"/>
                </a:lnTo>
                <a:lnTo>
                  <a:pt x="4609303" y="423870"/>
                </a:lnTo>
                <a:lnTo>
                  <a:pt x="4616737" y="429375"/>
                </a:lnTo>
                <a:lnTo>
                  <a:pt x="4629128" y="432127"/>
                </a:lnTo>
                <a:lnTo>
                  <a:pt x="4636562" y="440385"/>
                </a:lnTo>
                <a:lnTo>
                  <a:pt x="4643997" y="451394"/>
                </a:lnTo>
                <a:lnTo>
                  <a:pt x="4663822" y="462404"/>
                </a:lnTo>
                <a:lnTo>
                  <a:pt x="4681169" y="478918"/>
                </a:lnTo>
                <a:lnTo>
                  <a:pt x="4710906" y="506442"/>
                </a:lnTo>
                <a:lnTo>
                  <a:pt x="4735687" y="531214"/>
                </a:lnTo>
                <a:lnTo>
                  <a:pt x="4748078" y="544976"/>
                </a:lnTo>
                <a:lnTo>
                  <a:pt x="4757990" y="558738"/>
                </a:lnTo>
                <a:lnTo>
                  <a:pt x="4767903" y="575252"/>
                </a:lnTo>
                <a:lnTo>
                  <a:pt x="4780293" y="591767"/>
                </a:lnTo>
                <a:lnTo>
                  <a:pt x="4780293" y="594519"/>
                </a:lnTo>
                <a:lnTo>
                  <a:pt x="4780293" y="597272"/>
                </a:lnTo>
                <a:lnTo>
                  <a:pt x="4797640" y="624796"/>
                </a:lnTo>
                <a:lnTo>
                  <a:pt x="4814987" y="649567"/>
                </a:lnTo>
                <a:lnTo>
                  <a:pt x="4824900" y="679844"/>
                </a:lnTo>
                <a:lnTo>
                  <a:pt x="4837290" y="710120"/>
                </a:lnTo>
                <a:lnTo>
                  <a:pt x="4837290" y="712873"/>
                </a:lnTo>
                <a:lnTo>
                  <a:pt x="4842246" y="721130"/>
                </a:lnTo>
                <a:lnTo>
                  <a:pt x="4847203" y="726635"/>
                </a:lnTo>
                <a:lnTo>
                  <a:pt x="4849681" y="732140"/>
                </a:lnTo>
                <a:lnTo>
                  <a:pt x="4849681" y="743149"/>
                </a:lnTo>
                <a:lnTo>
                  <a:pt x="4852159" y="745902"/>
                </a:lnTo>
                <a:lnTo>
                  <a:pt x="4854637" y="751406"/>
                </a:lnTo>
                <a:lnTo>
                  <a:pt x="4857115" y="759664"/>
                </a:lnTo>
                <a:lnTo>
                  <a:pt x="4859593" y="765169"/>
                </a:lnTo>
                <a:lnTo>
                  <a:pt x="4859593" y="770673"/>
                </a:lnTo>
                <a:lnTo>
                  <a:pt x="4874462" y="828474"/>
                </a:lnTo>
                <a:lnTo>
                  <a:pt x="4886853" y="886274"/>
                </a:lnTo>
                <a:lnTo>
                  <a:pt x="4891809" y="944075"/>
                </a:lnTo>
                <a:lnTo>
                  <a:pt x="4891809" y="1007380"/>
                </a:lnTo>
                <a:lnTo>
                  <a:pt x="4891809" y="1048666"/>
                </a:lnTo>
                <a:lnTo>
                  <a:pt x="4886853" y="1087200"/>
                </a:lnTo>
                <a:lnTo>
                  <a:pt x="4881896" y="1128486"/>
                </a:lnTo>
                <a:lnTo>
                  <a:pt x="4871984" y="1169772"/>
                </a:lnTo>
                <a:lnTo>
                  <a:pt x="4867028" y="1194543"/>
                </a:lnTo>
                <a:lnTo>
                  <a:pt x="4857115" y="1222067"/>
                </a:lnTo>
                <a:lnTo>
                  <a:pt x="4849681" y="1244087"/>
                </a:lnTo>
                <a:lnTo>
                  <a:pt x="4837290" y="1268858"/>
                </a:lnTo>
                <a:lnTo>
                  <a:pt x="4832334" y="1279868"/>
                </a:lnTo>
                <a:lnTo>
                  <a:pt x="4824900" y="1285373"/>
                </a:lnTo>
                <a:lnTo>
                  <a:pt x="4814987" y="1288125"/>
                </a:lnTo>
                <a:lnTo>
                  <a:pt x="4802596" y="1288125"/>
                </a:lnTo>
                <a:lnTo>
                  <a:pt x="4792684" y="1285373"/>
                </a:lnTo>
                <a:lnTo>
                  <a:pt x="4787728" y="1279868"/>
                </a:lnTo>
                <a:lnTo>
                  <a:pt x="4782771" y="1271611"/>
                </a:lnTo>
                <a:lnTo>
                  <a:pt x="4780293" y="1263353"/>
                </a:lnTo>
                <a:lnTo>
                  <a:pt x="4780293" y="1246839"/>
                </a:lnTo>
                <a:lnTo>
                  <a:pt x="4775337" y="1233077"/>
                </a:lnTo>
                <a:lnTo>
                  <a:pt x="4775337" y="1208305"/>
                </a:lnTo>
                <a:lnTo>
                  <a:pt x="4772859" y="1186286"/>
                </a:lnTo>
                <a:lnTo>
                  <a:pt x="4772859" y="1161515"/>
                </a:lnTo>
                <a:lnTo>
                  <a:pt x="4772859" y="1136743"/>
                </a:lnTo>
                <a:lnTo>
                  <a:pt x="4770381" y="1125733"/>
                </a:lnTo>
                <a:lnTo>
                  <a:pt x="4767903" y="1114724"/>
                </a:lnTo>
                <a:lnTo>
                  <a:pt x="4757990" y="1111971"/>
                </a:lnTo>
                <a:lnTo>
                  <a:pt x="4748078" y="1109219"/>
                </a:lnTo>
                <a:lnTo>
                  <a:pt x="4703472" y="1111971"/>
                </a:lnTo>
                <a:lnTo>
                  <a:pt x="4663822" y="1111971"/>
                </a:lnTo>
                <a:lnTo>
                  <a:pt x="4596912" y="1109219"/>
                </a:lnTo>
                <a:lnTo>
                  <a:pt x="4530003" y="1103714"/>
                </a:lnTo>
                <a:lnTo>
                  <a:pt x="4497788" y="1098209"/>
                </a:lnTo>
                <a:lnTo>
                  <a:pt x="4463094" y="1089952"/>
                </a:lnTo>
                <a:lnTo>
                  <a:pt x="4430878" y="1078942"/>
                </a:lnTo>
                <a:lnTo>
                  <a:pt x="4398663" y="1070685"/>
                </a:lnTo>
                <a:lnTo>
                  <a:pt x="4391229" y="1067933"/>
                </a:lnTo>
                <a:lnTo>
                  <a:pt x="4386272" y="1065180"/>
                </a:lnTo>
                <a:lnTo>
                  <a:pt x="4381316" y="1065180"/>
                </a:lnTo>
                <a:lnTo>
                  <a:pt x="4378838" y="1059676"/>
                </a:lnTo>
                <a:lnTo>
                  <a:pt x="4341666" y="1059676"/>
                </a:lnTo>
                <a:lnTo>
                  <a:pt x="4302016" y="1065180"/>
                </a:lnTo>
                <a:lnTo>
                  <a:pt x="4297060" y="1065180"/>
                </a:lnTo>
                <a:lnTo>
                  <a:pt x="4294582" y="1065180"/>
                </a:lnTo>
                <a:lnTo>
                  <a:pt x="4284669" y="1067933"/>
                </a:lnTo>
                <a:lnTo>
                  <a:pt x="4272279" y="1070685"/>
                </a:lnTo>
                <a:lnTo>
                  <a:pt x="4252454" y="1070685"/>
                </a:lnTo>
                <a:lnTo>
                  <a:pt x="4232629" y="1076190"/>
                </a:lnTo>
                <a:lnTo>
                  <a:pt x="4210326" y="1087200"/>
                </a:lnTo>
                <a:lnTo>
                  <a:pt x="4190501" y="1095457"/>
                </a:lnTo>
                <a:lnTo>
                  <a:pt x="4163241" y="1111971"/>
                </a:lnTo>
                <a:lnTo>
                  <a:pt x="4133504" y="1128486"/>
                </a:lnTo>
                <a:lnTo>
                  <a:pt x="4103767" y="1147753"/>
                </a:lnTo>
                <a:lnTo>
                  <a:pt x="4074029" y="1167019"/>
                </a:lnTo>
                <a:lnTo>
                  <a:pt x="4061639" y="1180781"/>
                </a:lnTo>
                <a:lnTo>
                  <a:pt x="4046770" y="1191791"/>
                </a:lnTo>
                <a:lnTo>
                  <a:pt x="4017032" y="1219315"/>
                </a:lnTo>
                <a:lnTo>
                  <a:pt x="3984817" y="1244087"/>
                </a:lnTo>
                <a:lnTo>
                  <a:pt x="3957558" y="1268858"/>
                </a:lnTo>
                <a:lnTo>
                  <a:pt x="3927820" y="1299135"/>
                </a:lnTo>
                <a:lnTo>
                  <a:pt x="3900561" y="1334916"/>
                </a:lnTo>
                <a:lnTo>
                  <a:pt x="3873301" y="1365192"/>
                </a:lnTo>
                <a:lnTo>
                  <a:pt x="3843564" y="1400974"/>
                </a:lnTo>
                <a:lnTo>
                  <a:pt x="3813827" y="1436755"/>
                </a:lnTo>
                <a:lnTo>
                  <a:pt x="3813827" y="1439507"/>
                </a:lnTo>
                <a:lnTo>
                  <a:pt x="3811348" y="1442260"/>
                </a:lnTo>
                <a:lnTo>
                  <a:pt x="3808870" y="1445012"/>
                </a:lnTo>
                <a:lnTo>
                  <a:pt x="3808870" y="1450517"/>
                </a:lnTo>
                <a:lnTo>
                  <a:pt x="3803914" y="1464279"/>
                </a:lnTo>
                <a:lnTo>
                  <a:pt x="3791524" y="1478041"/>
                </a:lnTo>
                <a:lnTo>
                  <a:pt x="3791524" y="1480793"/>
                </a:lnTo>
                <a:lnTo>
                  <a:pt x="3791524" y="1491803"/>
                </a:lnTo>
                <a:lnTo>
                  <a:pt x="3786567" y="1500060"/>
                </a:lnTo>
                <a:lnTo>
                  <a:pt x="3764264" y="1541346"/>
                </a:lnTo>
                <a:lnTo>
                  <a:pt x="3744439" y="1588137"/>
                </a:lnTo>
                <a:lnTo>
                  <a:pt x="3727092" y="1632176"/>
                </a:lnTo>
                <a:lnTo>
                  <a:pt x="3712224" y="1681719"/>
                </a:lnTo>
                <a:lnTo>
                  <a:pt x="3702311" y="1728510"/>
                </a:lnTo>
                <a:lnTo>
                  <a:pt x="3692399" y="1778053"/>
                </a:lnTo>
                <a:lnTo>
                  <a:pt x="3692399" y="1786310"/>
                </a:lnTo>
                <a:lnTo>
                  <a:pt x="3689921" y="1797320"/>
                </a:lnTo>
                <a:lnTo>
                  <a:pt x="3687442" y="1805577"/>
                </a:lnTo>
                <a:lnTo>
                  <a:pt x="3680008" y="1816587"/>
                </a:lnTo>
                <a:lnTo>
                  <a:pt x="3680008" y="1819339"/>
                </a:lnTo>
                <a:lnTo>
                  <a:pt x="3680008" y="1822091"/>
                </a:lnTo>
                <a:lnTo>
                  <a:pt x="3684964" y="1833101"/>
                </a:lnTo>
                <a:lnTo>
                  <a:pt x="3684964" y="1841358"/>
                </a:lnTo>
                <a:lnTo>
                  <a:pt x="3680008" y="1846863"/>
                </a:lnTo>
                <a:lnTo>
                  <a:pt x="3677530" y="1852368"/>
                </a:lnTo>
                <a:lnTo>
                  <a:pt x="3675052" y="1852368"/>
                </a:lnTo>
                <a:lnTo>
                  <a:pt x="3670096" y="1855120"/>
                </a:lnTo>
                <a:lnTo>
                  <a:pt x="3670096" y="1857873"/>
                </a:lnTo>
                <a:lnTo>
                  <a:pt x="3672574" y="1877139"/>
                </a:lnTo>
                <a:lnTo>
                  <a:pt x="3670096" y="1893654"/>
                </a:lnTo>
                <a:lnTo>
                  <a:pt x="3662661" y="1910168"/>
                </a:lnTo>
                <a:lnTo>
                  <a:pt x="3655227" y="1921178"/>
                </a:lnTo>
                <a:lnTo>
                  <a:pt x="3650271" y="1932188"/>
                </a:lnTo>
                <a:lnTo>
                  <a:pt x="3650271" y="1940445"/>
                </a:lnTo>
                <a:lnTo>
                  <a:pt x="3642836" y="1995493"/>
                </a:lnTo>
                <a:lnTo>
                  <a:pt x="3642836" y="2053293"/>
                </a:lnTo>
                <a:lnTo>
                  <a:pt x="3640358" y="2108341"/>
                </a:lnTo>
                <a:lnTo>
                  <a:pt x="3635402" y="2163389"/>
                </a:lnTo>
                <a:lnTo>
                  <a:pt x="3632924" y="2160637"/>
                </a:lnTo>
                <a:lnTo>
                  <a:pt x="3627968" y="2152380"/>
                </a:lnTo>
                <a:lnTo>
                  <a:pt x="3625489" y="2182656"/>
                </a:lnTo>
                <a:lnTo>
                  <a:pt x="3625489" y="2210180"/>
                </a:lnTo>
                <a:lnTo>
                  <a:pt x="3625489" y="2240457"/>
                </a:lnTo>
                <a:lnTo>
                  <a:pt x="3623011" y="2267981"/>
                </a:lnTo>
                <a:lnTo>
                  <a:pt x="3623011" y="2281743"/>
                </a:lnTo>
                <a:lnTo>
                  <a:pt x="3620533" y="2290000"/>
                </a:lnTo>
                <a:lnTo>
                  <a:pt x="3620533" y="2323029"/>
                </a:lnTo>
                <a:lnTo>
                  <a:pt x="3620533" y="2353305"/>
                </a:lnTo>
                <a:lnTo>
                  <a:pt x="3625489" y="2358810"/>
                </a:lnTo>
                <a:lnTo>
                  <a:pt x="3627968" y="2364315"/>
                </a:lnTo>
                <a:lnTo>
                  <a:pt x="3625489" y="2372572"/>
                </a:lnTo>
                <a:lnTo>
                  <a:pt x="3625489" y="2378077"/>
                </a:lnTo>
                <a:lnTo>
                  <a:pt x="3625489" y="2394591"/>
                </a:lnTo>
                <a:lnTo>
                  <a:pt x="3627968" y="2413858"/>
                </a:lnTo>
                <a:lnTo>
                  <a:pt x="3625489" y="2430373"/>
                </a:lnTo>
                <a:lnTo>
                  <a:pt x="3620533" y="2444135"/>
                </a:lnTo>
                <a:lnTo>
                  <a:pt x="3620533" y="2452392"/>
                </a:lnTo>
                <a:lnTo>
                  <a:pt x="3620533" y="2457897"/>
                </a:lnTo>
                <a:lnTo>
                  <a:pt x="3625489" y="2471659"/>
                </a:lnTo>
                <a:lnTo>
                  <a:pt x="3625489" y="2482668"/>
                </a:lnTo>
                <a:lnTo>
                  <a:pt x="3620533" y="2551478"/>
                </a:lnTo>
                <a:lnTo>
                  <a:pt x="3615577" y="2617536"/>
                </a:lnTo>
                <a:lnTo>
                  <a:pt x="3608143" y="2689098"/>
                </a:lnTo>
                <a:lnTo>
                  <a:pt x="3608143" y="2757909"/>
                </a:lnTo>
                <a:lnTo>
                  <a:pt x="3605665" y="2807452"/>
                </a:lnTo>
                <a:lnTo>
                  <a:pt x="3603186" y="2856995"/>
                </a:lnTo>
                <a:lnTo>
                  <a:pt x="3600708" y="2906538"/>
                </a:lnTo>
                <a:lnTo>
                  <a:pt x="3593274" y="2958834"/>
                </a:lnTo>
                <a:lnTo>
                  <a:pt x="3593274" y="2961586"/>
                </a:lnTo>
                <a:lnTo>
                  <a:pt x="3593274" y="2969844"/>
                </a:lnTo>
                <a:lnTo>
                  <a:pt x="3593274" y="2972596"/>
                </a:lnTo>
                <a:lnTo>
                  <a:pt x="3593274" y="2975348"/>
                </a:lnTo>
                <a:lnTo>
                  <a:pt x="3610621" y="2997368"/>
                </a:lnTo>
                <a:lnTo>
                  <a:pt x="3627968" y="3016635"/>
                </a:lnTo>
                <a:lnTo>
                  <a:pt x="3670096" y="3057921"/>
                </a:lnTo>
                <a:lnTo>
                  <a:pt x="3707267" y="3107464"/>
                </a:lnTo>
                <a:lnTo>
                  <a:pt x="3724614" y="3126731"/>
                </a:lnTo>
                <a:lnTo>
                  <a:pt x="3739483" y="3148750"/>
                </a:lnTo>
                <a:lnTo>
                  <a:pt x="3761786" y="3181779"/>
                </a:lnTo>
                <a:lnTo>
                  <a:pt x="3781611" y="3212055"/>
                </a:lnTo>
                <a:lnTo>
                  <a:pt x="3803914" y="3245084"/>
                </a:lnTo>
                <a:lnTo>
                  <a:pt x="3821261" y="3278113"/>
                </a:lnTo>
                <a:lnTo>
                  <a:pt x="3838608" y="3311142"/>
                </a:lnTo>
                <a:lnTo>
                  <a:pt x="3850998" y="3346923"/>
                </a:lnTo>
                <a:lnTo>
                  <a:pt x="3863389" y="3385457"/>
                </a:lnTo>
                <a:lnTo>
                  <a:pt x="3875780" y="3421238"/>
                </a:lnTo>
                <a:lnTo>
                  <a:pt x="3883214" y="3451514"/>
                </a:lnTo>
                <a:lnTo>
                  <a:pt x="3890648" y="3479038"/>
                </a:lnTo>
                <a:lnTo>
                  <a:pt x="3898083" y="3503810"/>
                </a:lnTo>
                <a:lnTo>
                  <a:pt x="3910473" y="3531334"/>
                </a:lnTo>
                <a:lnTo>
                  <a:pt x="3917908" y="3547848"/>
                </a:lnTo>
                <a:lnTo>
                  <a:pt x="3927820" y="3567115"/>
                </a:lnTo>
                <a:lnTo>
                  <a:pt x="3932776" y="3580877"/>
                </a:lnTo>
                <a:lnTo>
                  <a:pt x="3935254" y="3600144"/>
                </a:lnTo>
                <a:lnTo>
                  <a:pt x="3935254" y="3605649"/>
                </a:lnTo>
                <a:lnTo>
                  <a:pt x="3937733" y="3608401"/>
                </a:lnTo>
                <a:lnTo>
                  <a:pt x="3942689" y="3613906"/>
                </a:lnTo>
                <a:lnTo>
                  <a:pt x="3945167" y="3616658"/>
                </a:lnTo>
                <a:lnTo>
                  <a:pt x="3947645" y="3624916"/>
                </a:lnTo>
                <a:lnTo>
                  <a:pt x="3947645" y="3633173"/>
                </a:lnTo>
                <a:lnTo>
                  <a:pt x="3962514" y="3671707"/>
                </a:lnTo>
                <a:lnTo>
                  <a:pt x="3974904" y="3712993"/>
                </a:lnTo>
                <a:lnTo>
                  <a:pt x="3987295" y="3759783"/>
                </a:lnTo>
                <a:lnTo>
                  <a:pt x="4002164" y="3806574"/>
                </a:lnTo>
                <a:lnTo>
                  <a:pt x="4014554" y="3853365"/>
                </a:lnTo>
                <a:lnTo>
                  <a:pt x="4031901" y="3900156"/>
                </a:lnTo>
                <a:lnTo>
                  <a:pt x="4036857" y="3919423"/>
                </a:lnTo>
                <a:lnTo>
                  <a:pt x="4046770" y="3941442"/>
                </a:lnTo>
                <a:lnTo>
                  <a:pt x="0" y="3941442"/>
                </a:lnTo>
                <a:lnTo>
                  <a:pt x="0" y="3913918"/>
                </a:lnTo>
                <a:lnTo>
                  <a:pt x="0" y="3883642"/>
                </a:lnTo>
                <a:lnTo>
                  <a:pt x="0" y="3839603"/>
                </a:lnTo>
                <a:lnTo>
                  <a:pt x="0" y="3790060"/>
                </a:lnTo>
                <a:lnTo>
                  <a:pt x="0" y="3746021"/>
                </a:lnTo>
                <a:lnTo>
                  <a:pt x="0" y="3701983"/>
                </a:lnTo>
                <a:lnTo>
                  <a:pt x="0" y="3685469"/>
                </a:lnTo>
                <a:lnTo>
                  <a:pt x="0" y="3668954"/>
                </a:lnTo>
                <a:lnTo>
                  <a:pt x="0" y="3638678"/>
                </a:lnTo>
                <a:lnTo>
                  <a:pt x="0" y="3613906"/>
                </a:lnTo>
                <a:lnTo>
                  <a:pt x="0" y="3589134"/>
                </a:lnTo>
                <a:lnTo>
                  <a:pt x="0" y="3558858"/>
                </a:lnTo>
                <a:lnTo>
                  <a:pt x="0" y="3498305"/>
                </a:lnTo>
                <a:lnTo>
                  <a:pt x="0" y="3435000"/>
                </a:lnTo>
                <a:lnTo>
                  <a:pt x="0" y="3368942"/>
                </a:lnTo>
                <a:lnTo>
                  <a:pt x="0" y="3308389"/>
                </a:lnTo>
                <a:lnTo>
                  <a:pt x="0" y="3302884"/>
                </a:lnTo>
                <a:lnTo>
                  <a:pt x="0" y="3300132"/>
                </a:lnTo>
                <a:lnTo>
                  <a:pt x="0" y="3286370"/>
                </a:lnTo>
                <a:lnTo>
                  <a:pt x="0" y="3269856"/>
                </a:lnTo>
                <a:lnTo>
                  <a:pt x="0" y="3267103"/>
                </a:lnTo>
                <a:lnTo>
                  <a:pt x="0" y="3258846"/>
                </a:lnTo>
                <a:lnTo>
                  <a:pt x="0" y="3245084"/>
                </a:lnTo>
                <a:lnTo>
                  <a:pt x="0" y="3220312"/>
                </a:lnTo>
                <a:lnTo>
                  <a:pt x="0" y="3190036"/>
                </a:lnTo>
                <a:lnTo>
                  <a:pt x="0" y="3168017"/>
                </a:lnTo>
                <a:lnTo>
                  <a:pt x="0" y="3145997"/>
                </a:lnTo>
                <a:lnTo>
                  <a:pt x="0" y="3112969"/>
                </a:lnTo>
                <a:lnTo>
                  <a:pt x="0" y="3085445"/>
                </a:lnTo>
                <a:lnTo>
                  <a:pt x="0" y="3046911"/>
                </a:lnTo>
                <a:lnTo>
                  <a:pt x="0" y="3008377"/>
                </a:lnTo>
                <a:lnTo>
                  <a:pt x="0" y="2983606"/>
                </a:lnTo>
                <a:lnTo>
                  <a:pt x="0" y="2964339"/>
                </a:lnTo>
                <a:lnTo>
                  <a:pt x="0" y="2956082"/>
                </a:lnTo>
                <a:lnTo>
                  <a:pt x="0" y="2950577"/>
                </a:lnTo>
                <a:lnTo>
                  <a:pt x="0" y="2901034"/>
                </a:lnTo>
                <a:lnTo>
                  <a:pt x="0" y="2854243"/>
                </a:lnTo>
                <a:lnTo>
                  <a:pt x="0" y="2834976"/>
                </a:lnTo>
                <a:lnTo>
                  <a:pt x="0" y="2815709"/>
                </a:lnTo>
                <a:lnTo>
                  <a:pt x="0" y="2790937"/>
                </a:lnTo>
                <a:lnTo>
                  <a:pt x="0" y="2771671"/>
                </a:lnTo>
                <a:lnTo>
                  <a:pt x="0" y="2766166"/>
                </a:lnTo>
                <a:lnTo>
                  <a:pt x="0" y="2760661"/>
                </a:lnTo>
                <a:lnTo>
                  <a:pt x="0" y="2744147"/>
                </a:lnTo>
                <a:lnTo>
                  <a:pt x="0" y="2727632"/>
                </a:lnTo>
                <a:lnTo>
                  <a:pt x="7435" y="2730385"/>
                </a:lnTo>
                <a:lnTo>
                  <a:pt x="9913" y="2727632"/>
                </a:lnTo>
                <a:lnTo>
                  <a:pt x="42128" y="2702860"/>
                </a:lnTo>
                <a:lnTo>
                  <a:pt x="76821" y="2680841"/>
                </a:lnTo>
                <a:lnTo>
                  <a:pt x="109037" y="2656070"/>
                </a:lnTo>
                <a:lnTo>
                  <a:pt x="143731" y="2636803"/>
                </a:lnTo>
                <a:lnTo>
                  <a:pt x="148687" y="2628546"/>
                </a:lnTo>
                <a:lnTo>
                  <a:pt x="153643" y="2625793"/>
                </a:lnTo>
                <a:lnTo>
                  <a:pt x="185859" y="2606526"/>
                </a:lnTo>
                <a:lnTo>
                  <a:pt x="215597" y="2584507"/>
                </a:lnTo>
                <a:lnTo>
                  <a:pt x="215597" y="2579002"/>
                </a:lnTo>
                <a:lnTo>
                  <a:pt x="218075" y="2579002"/>
                </a:lnTo>
                <a:lnTo>
                  <a:pt x="218075" y="2576250"/>
                </a:lnTo>
                <a:lnTo>
                  <a:pt x="218075" y="2573498"/>
                </a:lnTo>
                <a:lnTo>
                  <a:pt x="220553" y="2576250"/>
                </a:lnTo>
                <a:lnTo>
                  <a:pt x="223031" y="2576250"/>
                </a:lnTo>
                <a:lnTo>
                  <a:pt x="227987" y="2576250"/>
                </a:lnTo>
                <a:lnTo>
                  <a:pt x="230465" y="2576250"/>
                </a:lnTo>
                <a:lnTo>
                  <a:pt x="235421" y="2573498"/>
                </a:lnTo>
                <a:lnTo>
                  <a:pt x="247812" y="2570745"/>
                </a:lnTo>
                <a:lnTo>
                  <a:pt x="275071" y="2554231"/>
                </a:lnTo>
                <a:lnTo>
                  <a:pt x="304809" y="2537716"/>
                </a:lnTo>
                <a:lnTo>
                  <a:pt x="349415" y="2518449"/>
                </a:lnTo>
                <a:lnTo>
                  <a:pt x="391543" y="2499183"/>
                </a:lnTo>
                <a:lnTo>
                  <a:pt x="436149" y="2479916"/>
                </a:lnTo>
                <a:lnTo>
                  <a:pt x="475799" y="2460649"/>
                </a:lnTo>
                <a:lnTo>
                  <a:pt x="525361" y="2441382"/>
                </a:lnTo>
                <a:lnTo>
                  <a:pt x="574924" y="2422115"/>
                </a:lnTo>
                <a:lnTo>
                  <a:pt x="624487" y="2402848"/>
                </a:lnTo>
                <a:lnTo>
                  <a:pt x="674049" y="2383582"/>
                </a:lnTo>
                <a:lnTo>
                  <a:pt x="716177" y="2364315"/>
                </a:lnTo>
                <a:lnTo>
                  <a:pt x="760783" y="2353305"/>
                </a:lnTo>
                <a:lnTo>
                  <a:pt x="792999" y="2336791"/>
                </a:lnTo>
                <a:lnTo>
                  <a:pt x="827692" y="2317524"/>
                </a:lnTo>
                <a:lnTo>
                  <a:pt x="862386" y="2298257"/>
                </a:lnTo>
                <a:lnTo>
                  <a:pt x="892123" y="2281743"/>
                </a:lnTo>
                <a:lnTo>
                  <a:pt x="897079" y="2278991"/>
                </a:lnTo>
                <a:lnTo>
                  <a:pt x="899557" y="2278991"/>
                </a:lnTo>
                <a:lnTo>
                  <a:pt x="902036" y="2276238"/>
                </a:lnTo>
                <a:lnTo>
                  <a:pt x="904514" y="2276238"/>
                </a:lnTo>
                <a:lnTo>
                  <a:pt x="934251" y="2259724"/>
                </a:lnTo>
                <a:lnTo>
                  <a:pt x="963989" y="2245961"/>
                </a:lnTo>
                <a:lnTo>
                  <a:pt x="993726" y="2229447"/>
                </a:lnTo>
                <a:lnTo>
                  <a:pt x="1023463" y="2218437"/>
                </a:lnTo>
                <a:lnTo>
                  <a:pt x="1055679" y="2201923"/>
                </a:lnTo>
                <a:lnTo>
                  <a:pt x="1085417" y="2185409"/>
                </a:lnTo>
                <a:lnTo>
                  <a:pt x="1125067" y="2155132"/>
                </a:lnTo>
                <a:lnTo>
                  <a:pt x="1164717" y="2127608"/>
                </a:lnTo>
                <a:lnTo>
                  <a:pt x="1206845" y="2097332"/>
                </a:lnTo>
                <a:lnTo>
                  <a:pt x="1244016" y="2069808"/>
                </a:lnTo>
                <a:lnTo>
                  <a:pt x="1278710" y="2045036"/>
                </a:lnTo>
                <a:lnTo>
                  <a:pt x="1313404" y="2014760"/>
                </a:lnTo>
                <a:lnTo>
                  <a:pt x="1345619" y="1987236"/>
                </a:lnTo>
                <a:lnTo>
                  <a:pt x="1370401" y="1951454"/>
                </a:lnTo>
                <a:lnTo>
                  <a:pt x="1400138" y="1915673"/>
                </a:lnTo>
                <a:lnTo>
                  <a:pt x="1427397" y="1879892"/>
                </a:lnTo>
                <a:lnTo>
                  <a:pt x="1449700" y="1852368"/>
                </a:lnTo>
                <a:lnTo>
                  <a:pt x="1476959" y="1819339"/>
                </a:lnTo>
                <a:lnTo>
                  <a:pt x="1472003" y="1838606"/>
                </a:lnTo>
                <a:lnTo>
                  <a:pt x="1467047" y="1855120"/>
                </a:lnTo>
                <a:lnTo>
                  <a:pt x="1454657" y="1874387"/>
                </a:lnTo>
                <a:lnTo>
                  <a:pt x="1452178" y="1896406"/>
                </a:lnTo>
                <a:lnTo>
                  <a:pt x="1459613" y="1901911"/>
                </a:lnTo>
                <a:lnTo>
                  <a:pt x="1467047" y="1904664"/>
                </a:lnTo>
                <a:lnTo>
                  <a:pt x="1472003" y="1901911"/>
                </a:lnTo>
                <a:lnTo>
                  <a:pt x="1479438" y="1893654"/>
                </a:lnTo>
                <a:lnTo>
                  <a:pt x="1481916" y="1890901"/>
                </a:lnTo>
                <a:lnTo>
                  <a:pt x="1484394" y="1885397"/>
                </a:lnTo>
                <a:lnTo>
                  <a:pt x="1486872" y="1882644"/>
                </a:lnTo>
                <a:lnTo>
                  <a:pt x="1489350" y="1879892"/>
                </a:lnTo>
                <a:lnTo>
                  <a:pt x="1494307" y="1877139"/>
                </a:lnTo>
                <a:lnTo>
                  <a:pt x="1499263" y="1879892"/>
                </a:lnTo>
                <a:lnTo>
                  <a:pt x="1499263" y="1882644"/>
                </a:lnTo>
                <a:lnTo>
                  <a:pt x="1499263" y="1885397"/>
                </a:lnTo>
                <a:lnTo>
                  <a:pt x="1496785" y="1890901"/>
                </a:lnTo>
                <a:lnTo>
                  <a:pt x="1494307" y="1893654"/>
                </a:lnTo>
                <a:lnTo>
                  <a:pt x="1489350" y="1896406"/>
                </a:lnTo>
                <a:lnTo>
                  <a:pt x="1489350" y="1899159"/>
                </a:lnTo>
                <a:lnTo>
                  <a:pt x="1489350" y="1901911"/>
                </a:lnTo>
                <a:lnTo>
                  <a:pt x="1494307" y="1904664"/>
                </a:lnTo>
                <a:lnTo>
                  <a:pt x="1499263" y="1904664"/>
                </a:lnTo>
                <a:lnTo>
                  <a:pt x="1501741" y="1901911"/>
                </a:lnTo>
                <a:lnTo>
                  <a:pt x="1521566" y="1877139"/>
                </a:lnTo>
                <a:lnTo>
                  <a:pt x="1536435" y="1852368"/>
                </a:lnTo>
                <a:lnTo>
                  <a:pt x="1538913" y="1844111"/>
                </a:lnTo>
                <a:lnTo>
                  <a:pt x="1541391" y="1841358"/>
                </a:lnTo>
                <a:lnTo>
                  <a:pt x="1548825" y="1838606"/>
                </a:lnTo>
                <a:lnTo>
                  <a:pt x="1553781" y="1835853"/>
                </a:lnTo>
                <a:lnTo>
                  <a:pt x="1553781" y="1833101"/>
                </a:lnTo>
                <a:lnTo>
                  <a:pt x="1553781" y="1827596"/>
                </a:lnTo>
                <a:lnTo>
                  <a:pt x="1551303" y="1822091"/>
                </a:lnTo>
                <a:lnTo>
                  <a:pt x="1548825" y="1819339"/>
                </a:lnTo>
                <a:lnTo>
                  <a:pt x="1548825" y="1778053"/>
                </a:lnTo>
                <a:lnTo>
                  <a:pt x="1546347" y="1739519"/>
                </a:lnTo>
                <a:lnTo>
                  <a:pt x="1546347" y="1728510"/>
                </a:lnTo>
                <a:lnTo>
                  <a:pt x="1541391" y="1723005"/>
                </a:lnTo>
                <a:lnTo>
                  <a:pt x="1533956" y="1720252"/>
                </a:lnTo>
                <a:lnTo>
                  <a:pt x="1533956" y="1711995"/>
                </a:lnTo>
                <a:lnTo>
                  <a:pt x="1533956" y="1706490"/>
                </a:lnTo>
                <a:lnTo>
                  <a:pt x="1536435" y="1700986"/>
                </a:lnTo>
                <a:lnTo>
                  <a:pt x="1551303" y="1662452"/>
                </a:lnTo>
                <a:lnTo>
                  <a:pt x="1563694" y="1623918"/>
                </a:lnTo>
                <a:lnTo>
                  <a:pt x="1576084" y="1585385"/>
                </a:lnTo>
                <a:lnTo>
                  <a:pt x="1588475" y="1546851"/>
                </a:lnTo>
                <a:lnTo>
                  <a:pt x="1605822" y="1513822"/>
                </a:lnTo>
                <a:lnTo>
                  <a:pt x="1625647" y="1478041"/>
                </a:lnTo>
                <a:lnTo>
                  <a:pt x="1638037" y="1461527"/>
                </a:lnTo>
                <a:lnTo>
                  <a:pt x="1652906" y="1442260"/>
                </a:lnTo>
                <a:lnTo>
                  <a:pt x="1655384" y="1436755"/>
                </a:lnTo>
                <a:lnTo>
                  <a:pt x="1655384" y="1431250"/>
                </a:lnTo>
                <a:lnTo>
                  <a:pt x="1647950" y="1422993"/>
                </a:lnTo>
                <a:lnTo>
                  <a:pt x="1640515" y="1422993"/>
                </a:lnTo>
                <a:lnTo>
                  <a:pt x="1608300" y="1434002"/>
                </a:lnTo>
                <a:lnTo>
                  <a:pt x="1576084" y="1445012"/>
                </a:lnTo>
                <a:lnTo>
                  <a:pt x="1568650" y="1450517"/>
                </a:lnTo>
                <a:lnTo>
                  <a:pt x="1563694" y="1445012"/>
                </a:lnTo>
                <a:lnTo>
                  <a:pt x="1563694" y="1442260"/>
                </a:lnTo>
                <a:lnTo>
                  <a:pt x="1563694" y="1439507"/>
                </a:lnTo>
                <a:lnTo>
                  <a:pt x="1566172" y="1436755"/>
                </a:lnTo>
                <a:lnTo>
                  <a:pt x="1568650" y="1436755"/>
                </a:lnTo>
                <a:lnTo>
                  <a:pt x="1588475" y="1422993"/>
                </a:lnTo>
                <a:lnTo>
                  <a:pt x="1603344" y="1411983"/>
                </a:lnTo>
                <a:lnTo>
                  <a:pt x="1615734" y="1392716"/>
                </a:lnTo>
                <a:lnTo>
                  <a:pt x="1625647" y="1376202"/>
                </a:lnTo>
                <a:lnTo>
                  <a:pt x="1640515" y="1348678"/>
                </a:lnTo>
                <a:lnTo>
                  <a:pt x="1657862" y="1326659"/>
                </a:lnTo>
                <a:lnTo>
                  <a:pt x="1685122" y="1304640"/>
                </a:lnTo>
                <a:lnTo>
                  <a:pt x="1709903" y="1282620"/>
                </a:lnTo>
                <a:lnTo>
                  <a:pt x="1717337" y="1277115"/>
                </a:lnTo>
                <a:lnTo>
                  <a:pt x="1724771" y="1268858"/>
                </a:lnTo>
                <a:lnTo>
                  <a:pt x="1724771" y="1266106"/>
                </a:lnTo>
                <a:lnTo>
                  <a:pt x="1727250" y="1260601"/>
                </a:lnTo>
                <a:lnTo>
                  <a:pt x="1724771" y="1257849"/>
                </a:lnTo>
                <a:lnTo>
                  <a:pt x="1719815" y="1249591"/>
                </a:lnTo>
                <a:lnTo>
                  <a:pt x="1722293" y="1246839"/>
                </a:lnTo>
                <a:lnTo>
                  <a:pt x="1722293" y="1244087"/>
                </a:lnTo>
                <a:lnTo>
                  <a:pt x="1742119" y="1222067"/>
                </a:lnTo>
                <a:lnTo>
                  <a:pt x="1764421" y="1202801"/>
                </a:lnTo>
                <a:lnTo>
                  <a:pt x="1776812" y="1200048"/>
                </a:lnTo>
                <a:lnTo>
                  <a:pt x="1789203" y="1191791"/>
                </a:lnTo>
                <a:lnTo>
                  <a:pt x="1796637" y="1183534"/>
                </a:lnTo>
                <a:lnTo>
                  <a:pt x="1806549" y="1175277"/>
                </a:lnTo>
                <a:lnTo>
                  <a:pt x="1823896" y="1156010"/>
                </a:lnTo>
                <a:lnTo>
                  <a:pt x="1841243" y="1133991"/>
                </a:lnTo>
                <a:lnTo>
                  <a:pt x="1846199" y="1131238"/>
                </a:lnTo>
                <a:lnTo>
                  <a:pt x="1853634" y="1125733"/>
                </a:lnTo>
                <a:lnTo>
                  <a:pt x="1856112" y="1117476"/>
                </a:lnTo>
                <a:lnTo>
                  <a:pt x="1856112" y="1109219"/>
                </a:lnTo>
                <a:lnTo>
                  <a:pt x="1823896" y="1117476"/>
                </a:lnTo>
                <a:lnTo>
                  <a:pt x="1791681" y="1133991"/>
                </a:lnTo>
                <a:lnTo>
                  <a:pt x="1761943" y="1150505"/>
                </a:lnTo>
                <a:lnTo>
                  <a:pt x="1737162" y="1172524"/>
                </a:lnTo>
                <a:lnTo>
                  <a:pt x="1734684" y="1175277"/>
                </a:lnTo>
                <a:lnTo>
                  <a:pt x="1727250" y="1175277"/>
                </a:lnTo>
                <a:lnTo>
                  <a:pt x="1724771" y="1180781"/>
                </a:lnTo>
                <a:lnTo>
                  <a:pt x="1722293" y="1175277"/>
                </a:lnTo>
                <a:lnTo>
                  <a:pt x="1719815" y="1169772"/>
                </a:lnTo>
                <a:lnTo>
                  <a:pt x="1722293" y="1167019"/>
                </a:lnTo>
                <a:lnTo>
                  <a:pt x="1724771" y="1164267"/>
                </a:lnTo>
                <a:lnTo>
                  <a:pt x="1727250" y="1161515"/>
                </a:lnTo>
                <a:lnTo>
                  <a:pt x="1764421" y="1122981"/>
                </a:lnTo>
                <a:lnTo>
                  <a:pt x="1804071" y="1087200"/>
                </a:lnTo>
                <a:lnTo>
                  <a:pt x="1813984" y="1084447"/>
                </a:lnTo>
                <a:lnTo>
                  <a:pt x="1821418" y="1076190"/>
                </a:lnTo>
                <a:lnTo>
                  <a:pt x="1826375" y="1073438"/>
                </a:lnTo>
                <a:lnTo>
                  <a:pt x="1826375" y="1070685"/>
                </a:lnTo>
                <a:lnTo>
                  <a:pt x="1828853" y="1067933"/>
                </a:lnTo>
                <a:lnTo>
                  <a:pt x="1826375" y="1059676"/>
                </a:lnTo>
                <a:lnTo>
                  <a:pt x="1823896" y="1056923"/>
                </a:lnTo>
                <a:lnTo>
                  <a:pt x="1821418" y="1056923"/>
                </a:lnTo>
                <a:lnTo>
                  <a:pt x="1818940" y="1056923"/>
                </a:lnTo>
                <a:lnTo>
                  <a:pt x="1811506" y="1059676"/>
                </a:lnTo>
                <a:lnTo>
                  <a:pt x="1799115" y="1070685"/>
                </a:lnTo>
                <a:lnTo>
                  <a:pt x="1786725" y="1076190"/>
                </a:lnTo>
                <a:lnTo>
                  <a:pt x="1779290" y="1078942"/>
                </a:lnTo>
                <a:lnTo>
                  <a:pt x="1776812" y="1084447"/>
                </a:lnTo>
                <a:lnTo>
                  <a:pt x="1774334" y="1084447"/>
                </a:lnTo>
                <a:lnTo>
                  <a:pt x="1769378" y="1078942"/>
                </a:lnTo>
                <a:lnTo>
                  <a:pt x="1769378" y="1070685"/>
                </a:lnTo>
                <a:lnTo>
                  <a:pt x="1774334" y="1059676"/>
                </a:lnTo>
                <a:lnTo>
                  <a:pt x="1789203" y="1040409"/>
                </a:lnTo>
                <a:lnTo>
                  <a:pt x="1809028" y="1029399"/>
                </a:lnTo>
                <a:lnTo>
                  <a:pt x="1826375" y="1015637"/>
                </a:lnTo>
                <a:lnTo>
                  <a:pt x="1846199" y="1001875"/>
                </a:lnTo>
                <a:lnTo>
                  <a:pt x="1888327" y="979856"/>
                </a:lnTo>
                <a:lnTo>
                  <a:pt x="1930455" y="957837"/>
                </a:lnTo>
                <a:lnTo>
                  <a:pt x="1950281" y="944075"/>
                </a:lnTo>
                <a:lnTo>
                  <a:pt x="1967627" y="933065"/>
                </a:lnTo>
                <a:lnTo>
                  <a:pt x="1982496" y="913798"/>
                </a:lnTo>
                <a:lnTo>
                  <a:pt x="1994887" y="894531"/>
                </a:lnTo>
                <a:lnTo>
                  <a:pt x="1999843" y="886274"/>
                </a:lnTo>
                <a:lnTo>
                  <a:pt x="2009755" y="880769"/>
                </a:lnTo>
                <a:lnTo>
                  <a:pt x="2014711" y="878017"/>
                </a:lnTo>
                <a:lnTo>
                  <a:pt x="2017190" y="875265"/>
                </a:lnTo>
                <a:lnTo>
                  <a:pt x="2017190" y="872512"/>
                </a:lnTo>
                <a:lnTo>
                  <a:pt x="2012233" y="864255"/>
                </a:lnTo>
                <a:lnTo>
                  <a:pt x="2007277" y="858750"/>
                </a:lnTo>
                <a:lnTo>
                  <a:pt x="2002321" y="853245"/>
                </a:lnTo>
                <a:lnTo>
                  <a:pt x="1999843" y="844988"/>
                </a:lnTo>
                <a:lnTo>
                  <a:pt x="1999843" y="836731"/>
                </a:lnTo>
                <a:lnTo>
                  <a:pt x="2019668" y="858750"/>
                </a:lnTo>
                <a:lnTo>
                  <a:pt x="2041971" y="875265"/>
                </a:lnTo>
                <a:lnTo>
                  <a:pt x="2046927" y="878017"/>
                </a:lnTo>
                <a:lnTo>
                  <a:pt x="2051883" y="878017"/>
                </a:lnTo>
                <a:lnTo>
                  <a:pt x="2054361" y="875265"/>
                </a:lnTo>
                <a:lnTo>
                  <a:pt x="2059318" y="867007"/>
                </a:lnTo>
                <a:lnTo>
                  <a:pt x="2061796" y="864255"/>
                </a:lnTo>
                <a:lnTo>
                  <a:pt x="2059318" y="858750"/>
                </a:lnTo>
                <a:lnTo>
                  <a:pt x="2054361" y="855998"/>
                </a:lnTo>
                <a:lnTo>
                  <a:pt x="2051883" y="853245"/>
                </a:lnTo>
                <a:lnTo>
                  <a:pt x="2044449" y="844988"/>
                </a:lnTo>
                <a:lnTo>
                  <a:pt x="2034537" y="836731"/>
                </a:lnTo>
                <a:lnTo>
                  <a:pt x="2029580" y="833978"/>
                </a:lnTo>
                <a:lnTo>
                  <a:pt x="2027102" y="828474"/>
                </a:lnTo>
                <a:lnTo>
                  <a:pt x="2024624" y="822969"/>
                </a:lnTo>
                <a:lnTo>
                  <a:pt x="2027102" y="817464"/>
                </a:lnTo>
                <a:lnTo>
                  <a:pt x="2032059" y="809207"/>
                </a:lnTo>
                <a:lnTo>
                  <a:pt x="2037015" y="809207"/>
                </a:lnTo>
                <a:lnTo>
                  <a:pt x="2044449" y="809207"/>
                </a:lnTo>
                <a:lnTo>
                  <a:pt x="2049405" y="814712"/>
                </a:lnTo>
                <a:lnTo>
                  <a:pt x="2054361" y="817464"/>
                </a:lnTo>
                <a:lnTo>
                  <a:pt x="2064274" y="820216"/>
                </a:lnTo>
                <a:lnTo>
                  <a:pt x="2071708" y="822969"/>
                </a:lnTo>
                <a:lnTo>
                  <a:pt x="2084099" y="825721"/>
                </a:lnTo>
                <a:lnTo>
                  <a:pt x="2089055" y="822969"/>
                </a:lnTo>
                <a:lnTo>
                  <a:pt x="2096489" y="822969"/>
                </a:lnTo>
                <a:lnTo>
                  <a:pt x="2098968" y="820216"/>
                </a:lnTo>
                <a:lnTo>
                  <a:pt x="2101446" y="814712"/>
                </a:lnTo>
                <a:lnTo>
                  <a:pt x="2113837" y="800950"/>
                </a:lnTo>
                <a:lnTo>
                  <a:pt x="2123749" y="795445"/>
                </a:lnTo>
                <a:lnTo>
                  <a:pt x="2136139" y="789940"/>
                </a:lnTo>
                <a:lnTo>
                  <a:pt x="2148530" y="787188"/>
                </a:lnTo>
                <a:lnTo>
                  <a:pt x="2163399" y="781683"/>
                </a:lnTo>
                <a:lnTo>
                  <a:pt x="2178267" y="778931"/>
                </a:lnTo>
                <a:lnTo>
                  <a:pt x="2190658" y="770673"/>
                </a:lnTo>
                <a:lnTo>
                  <a:pt x="2200571" y="762416"/>
                </a:lnTo>
                <a:lnTo>
                  <a:pt x="2212961" y="748654"/>
                </a:lnTo>
                <a:lnTo>
                  <a:pt x="2222874" y="740397"/>
                </a:lnTo>
                <a:lnTo>
                  <a:pt x="2237742" y="732140"/>
                </a:lnTo>
                <a:lnTo>
                  <a:pt x="2252611" y="729387"/>
                </a:lnTo>
                <a:lnTo>
                  <a:pt x="2265002" y="729387"/>
                </a:lnTo>
                <a:lnTo>
                  <a:pt x="2272436" y="729387"/>
                </a:lnTo>
                <a:lnTo>
                  <a:pt x="2294739" y="737644"/>
                </a:lnTo>
                <a:lnTo>
                  <a:pt x="2319520" y="737644"/>
                </a:lnTo>
                <a:lnTo>
                  <a:pt x="2341823" y="732140"/>
                </a:lnTo>
                <a:lnTo>
                  <a:pt x="2361648" y="729387"/>
                </a:lnTo>
                <a:lnTo>
                  <a:pt x="2386429" y="726635"/>
                </a:lnTo>
                <a:lnTo>
                  <a:pt x="2408733" y="721130"/>
                </a:lnTo>
                <a:lnTo>
                  <a:pt x="2413689" y="721130"/>
                </a:lnTo>
                <a:lnTo>
                  <a:pt x="2418645" y="721130"/>
                </a:lnTo>
                <a:lnTo>
                  <a:pt x="2421123" y="726635"/>
                </a:lnTo>
                <a:lnTo>
                  <a:pt x="2418645" y="732140"/>
                </a:lnTo>
                <a:lnTo>
                  <a:pt x="2413689" y="745902"/>
                </a:lnTo>
                <a:lnTo>
                  <a:pt x="2418645" y="756911"/>
                </a:lnTo>
                <a:lnTo>
                  <a:pt x="2418645" y="759664"/>
                </a:lnTo>
                <a:lnTo>
                  <a:pt x="2421123" y="762416"/>
                </a:lnTo>
                <a:lnTo>
                  <a:pt x="2423601" y="765169"/>
                </a:lnTo>
                <a:lnTo>
                  <a:pt x="2428558" y="767921"/>
                </a:lnTo>
                <a:lnTo>
                  <a:pt x="2440948" y="767921"/>
                </a:lnTo>
                <a:lnTo>
                  <a:pt x="2453339" y="770673"/>
                </a:lnTo>
                <a:lnTo>
                  <a:pt x="2463251" y="767921"/>
                </a:lnTo>
                <a:lnTo>
                  <a:pt x="2475642" y="765169"/>
                </a:lnTo>
                <a:lnTo>
                  <a:pt x="2480598" y="762416"/>
                </a:lnTo>
                <a:lnTo>
                  <a:pt x="2488032" y="765169"/>
                </a:lnTo>
                <a:lnTo>
                  <a:pt x="2492989" y="770673"/>
                </a:lnTo>
                <a:lnTo>
                  <a:pt x="2500423" y="776178"/>
                </a:lnTo>
                <a:lnTo>
                  <a:pt x="2510335" y="776178"/>
                </a:lnTo>
                <a:lnTo>
                  <a:pt x="2520248" y="776178"/>
                </a:lnTo>
                <a:lnTo>
                  <a:pt x="2537595" y="776178"/>
                </a:lnTo>
                <a:lnTo>
                  <a:pt x="2557420" y="776178"/>
                </a:lnTo>
                <a:lnTo>
                  <a:pt x="2582201" y="784435"/>
                </a:lnTo>
                <a:lnTo>
                  <a:pt x="2611938" y="789940"/>
                </a:lnTo>
                <a:lnTo>
                  <a:pt x="2616895" y="789940"/>
                </a:lnTo>
                <a:lnTo>
                  <a:pt x="2624329" y="787188"/>
                </a:lnTo>
                <a:lnTo>
                  <a:pt x="2624329" y="781683"/>
                </a:lnTo>
                <a:lnTo>
                  <a:pt x="2619373" y="776178"/>
                </a:lnTo>
                <a:lnTo>
                  <a:pt x="2614417" y="767921"/>
                </a:lnTo>
                <a:lnTo>
                  <a:pt x="2609460" y="765169"/>
                </a:lnTo>
                <a:lnTo>
                  <a:pt x="2602026" y="762416"/>
                </a:lnTo>
                <a:lnTo>
                  <a:pt x="2597070" y="759664"/>
                </a:lnTo>
                <a:lnTo>
                  <a:pt x="2574767" y="762416"/>
                </a:lnTo>
                <a:lnTo>
                  <a:pt x="2554942" y="762416"/>
                </a:lnTo>
                <a:lnTo>
                  <a:pt x="2542551" y="759664"/>
                </a:lnTo>
                <a:lnTo>
                  <a:pt x="2530160" y="751406"/>
                </a:lnTo>
                <a:lnTo>
                  <a:pt x="2525204" y="743149"/>
                </a:lnTo>
                <a:lnTo>
                  <a:pt x="2520248" y="737644"/>
                </a:lnTo>
                <a:lnTo>
                  <a:pt x="2515292" y="737644"/>
                </a:lnTo>
                <a:lnTo>
                  <a:pt x="2512814" y="732140"/>
                </a:lnTo>
                <a:lnTo>
                  <a:pt x="2507857" y="737644"/>
                </a:lnTo>
                <a:lnTo>
                  <a:pt x="2500423" y="743149"/>
                </a:lnTo>
                <a:lnTo>
                  <a:pt x="2497945" y="740397"/>
                </a:lnTo>
                <a:lnTo>
                  <a:pt x="2495467" y="740397"/>
                </a:lnTo>
                <a:lnTo>
                  <a:pt x="2492989" y="729387"/>
                </a:lnTo>
                <a:lnTo>
                  <a:pt x="2488032" y="723882"/>
                </a:lnTo>
                <a:lnTo>
                  <a:pt x="2478120" y="723882"/>
                </a:lnTo>
                <a:lnTo>
                  <a:pt x="2470686" y="721130"/>
                </a:lnTo>
                <a:lnTo>
                  <a:pt x="2448382" y="718378"/>
                </a:lnTo>
                <a:lnTo>
                  <a:pt x="2426079" y="710120"/>
                </a:lnTo>
                <a:lnTo>
                  <a:pt x="2406254" y="707368"/>
                </a:lnTo>
                <a:lnTo>
                  <a:pt x="2383951" y="704615"/>
                </a:lnTo>
                <a:lnTo>
                  <a:pt x="2369083" y="707368"/>
                </a:lnTo>
                <a:lnTo>
                  <a:pt x="2354214" y="707368"/>
                </a:lnTo>
                <a:lnTo>
                  <a:pt x="2341823" y="704615"/>
                </a:lnTo>
                <a:lnTo>
                  <a:pt x="2329433" y="693606"/>
                </a:lnTo>
                <a:lnTo>
                  <a:pt x="2321998" y="688101"/>
                </a:lnTo>
                <a:lnTo>
                  <a:pt x="2312086" y="682596"/>
                </a:lnTo>
                <a:lnTo>
                  <a:pt x="2304652" y="679844"/>
                </a:lnTo>
                <a:lnTo>
                  <a:pt x="2292261" y="679844"/>
                </a:lnTo>
                <a:lnTo>
                  <a:pt x="2277392" y="679844"/>
                </a:lnTo>
                <a:lnTo>
                  <a:pt x="2265002" y="674339"/>
                </a:lnTo>
                <a:lnTo>
                  <a:pt x="2252611" y="679844"/>
                </a:lnTo>
                <a:lnTo>
                  <a:pt x="2240220" y="682596"/>
                </a:lnTo>
                <a:lnTo>
                  <a:pt x="2230308" y="688101"/>
                </a:lnTo>
                <a:lnTo>
                  <a:pt x="2215439" y="690853"/>
                </a:lnTo>
                <a:lnTo>
                  <a:pt x="2203049" y="690853"/>
                </a:lnTo>
                <a:lnTo>
                  <a:pt x="2190658" y="690853"/>
                </a:lnTo>
                <a:lnTo>
                  <a:pt x="2183224" y="693606"/>
                </a:lnTo>
                <a:lnTo>
                  <a:pt x="2178267" y="693606"/>
                </a:lnTo>
                <a:lnTo>
                  <a:pt x="2168355" y="699111"/>
                </a:lnTo>
                <a:lnTo>
                  <a:pt x="2163399" y="701863"/>
                </a:lnTo>
                <a:lnTo>
                  <a:pt x="2155965" y="704615"/>
                </a:lnTo>
                <a:lnTo>
                  <a:pt x="2153486" y="704615"/>
                </a:lnTo>
                <a:lnTo>
                  <a:pt x="2151008" y="699111"/>
                </a:lnTo>
                <a:lnTo>
                  <a:pt x="2155965" y="690853"/>
                </a:lnTo>
                <a:lnTo>
                  <a:pt x="2163399" y="688101"/>
                </a:lnTo>
                <a:lnTo>
                  <a:pt x="2170833" y="682596"/>
                </a:lnTo>
                <a:lnTo>
                  <a:pt x="2178267" y="679844"/>
                </a:lnTo>
                <a:lnTo>
                  <a:pt x="2183224" y="674339"/>
                </a:lnTo>
                <a:lnTo>
                  <a:pt x="2185702" y="668834"/>
                </a:lnTo>
                <a:lnTo>
                  <a:pt x="2185702" y="655072"/>
                </a:lnTo>
                <a:lnTo>
                  <a:pt x="2183224" y="649567"/>
                </a:lnTo>
                <a:lnTo>
                  <a:pt x="2185702" y="646815"/>
                </a:lnTo>
                <a:lnTo>
                  <a:pt x="2190658" y="644063"/>
                </a:lnTo>
                <a:lnTo>
                  <a:pt x="2195614" y="644063"/>
                </a:lnTo>
                <a:lnTo>
                  <a:pt x="2208005" y="644063"/>
                </a:lnTo>
                <a:lnTo>
                  <a:pt x="2220395" y="644063"/>
                </a:lnTo>
                <a:lnTo>
                  <a:pt x="2250133" y="641310"/>
                </a:lnTo>
                <a:lnTo>
                  <a:pt x="2274914" y="633053"/>
                </a:lnTo>
                <a:lnTo>
                  <a:pt x="2289783" y="624796"/>
                </a:lnTo>
                <a:lnTo>
                  <a:pt x="2304652" y="616539"/>
                </a:lnTo>
                <a:lnTo>
                  <a:pt x="2319520" y="613786"/>
                </a:lnTo>
                <a:lnTo>
                  <a:pt x="2336867" y="611034"/>
                </a:lnTo>
                <a:lnTo>
                  <a:pt x="2356692" y="611034"/>
                </a:lnTo>
                <a:lnTo>
                  <a:pt x="2376517" y="613786"/>
                </a:lnTo>
                <a:lnTo>
                  <a:pt x="2401298" y="611034"/>
                </a:lnTo>
                <a:lnTo>
                  <a:pt x="2421123" y="605529"/>
                </a:lnTo>
                <a:lnTo>
                  <a:pt x="2426079" y="602776"/>
                </a:lnTo>
                <a:lnTo>
                  <a:pt x="2428558" y="605529"/>
                </a:lnTo>
                <a:lnTo>
                  <a:pt x="2431036" y="605529"/>
                </a:lnTo>
                <a:lnTo>
                  <a:pt x="2435992" y="611034"/>
                </a:lnTo>
                <a:lnTo>
                  <a:pt x="2435992" y="616539"/>
                </a:lnTo>
                <a:lnTo>
                  <a:pt x="2440948" y="622043"/>
                </a:lnTo>
                <a:lnTo>
                  <a:pt x="2445904" y="622043"/>
                </a:lnTo>
                <a:lnTo>
                  <a:pt x="2448382" y="622043"/>
                </a:lnTo>
                <a:lnTo>
                  <a:pt x="2490511" y="613786"/>
                </a:lnTo>
                <a:lnTo>
                  <a:pt x="2532639" y="611034"/>
                </a:lnTo>
                <a:lnTo>
                  <a:pt x="2545029" y="608281"/>
                </a:lnTo>
                <a:lnTo>
                  <a:pt x="2557420" y="605529"/>
                </a:lnTo>
                <a:lnTo>
                  <a:pt x="2567332" y="597272"/>
                </a:lnTo>
                <a:lnTo>
                  <a:pt x="2579723" y="591767"/>
                </a:lnTo>
                <a:lnTo>
                  <a:pt x="2594592" y="586262"/>
                </a:lnTo>
                <a:lnTo>
                  <a:pt x="2606982" y="586262"/>
                </a:lnTo>
                <a:lnTo>
                  <a:pt x="2609460" y="586262"/>
                </a:lnTo>
                <a:lnTo>
                  <a:pt x="2611938" y="586262"/>
                </a:lnTo>
                <a:lnTo>
                  <a:pt x="2614417" y="586262"/>
                </a:lnTo>
                <a:lnTo>
                  <a:pt x="2616895" y="583510"/>
                </a:lnTo>
                <a:lnTo>
                  <a:pt x="2614417" y="575252"/>
                </a:lnTo>
                <a:lnTo>
                  <a:pt x="2614417" y="572500"/>
                </a:lnTo>
                <a:lnTo>
                  <a:pt x="2611938" y="572500"/>
                </a:lnTo>
                <a:lnTo>
                  <a:pt x="2606982" y="572500"/>
                </a:lnTo>
                <a:lnTo>
                  <a:pt x="2584679" y="569748"/>
                </a:lnTo>
                <a:lnTo>
                  <a:pt x="2562376" y="564243"/>
                </a:lnTo>
                <a:lnTo>
                  <a:pt x="2597070" y="553233"/>
                </a:lnTo>
                <a:lnTo>
                  <a:pt x="2631763" y="539471"/>
                </a:lnTo>
                <a:lnTo>
                  <a:pt x="2614417" y="536719"/>
                </a:lnTo>
                <a:lnTo>
                  <a:pt x="2599548" y="533966"/>
                </a:lnTo>
                <a:lnTo>
                  <a:pt x="2589635" y="528462"/>
                </a:lnTo>
                <a:lnTo>
                  <a:pt x="2577245" y="520204"/>
                </a:lnTo>
                <a:lnTo>
                  <a:pt x="2564854" y="514700"/>
                </a:lnTo>
                <a:lnTo>
                  <a:pt x="2554942" y="511947"/>
                </a:lnTo>
                <a:lnTo>
                  <a:pt x="2545029" y="511947"/>
                </a:lnTo>
                <a:lnTo>
                  <a:pt x="2532639" y="514700"/>
                </a:lnTo>
                <a:lnTo>
                  <a:pt x="2520248" y="517452"/>
                </a:lnTo>
                <a:lnTo>
                  <a:pt x="2505379" y="514700"/>
                </a:lnTo>
                <a:lnTo>
                  <a:pt x="2490511" y="511947"/>
                </a:lnTo>
                <a:lnTo>
                  <a:pt x="2478120" y="500938"/>
                </a:lnTo>
                <a:lnTo>
                  <a:pt x="2465729" y="492680"/>
                </a:lnTo>
                <a:lnTo>
                  <a:pt x="2455817" y="489928"/>
                </a:lnTo>
                <a:lnTo>
                  <a:pt x="2443426" y="489928"/>
                </a:lnTo>
                <a:lnTo>
                  <a:pt x="2431036" y="492680"/>
                </a:lnTo>
                <a:lnTo>
                  <a:pt x="2408733" y="498185"/>
                </a:lnTo>
                <a:lnTo>
                  <a:pt x="2388908" y="500938"/>
                </a:lnTo>
                <a:lnTo>
                  <a:pt x="2366605" y="506442"/>
                </a:lnTo>
                <a:lnTo>
                  <a:pt x="2344301" y="506442"/>
                </a:lnTo>
                <a:lnTo>
                  <a:pt x="2321998" y="506442"/>
                </a:lnTo>
                <a:lnTo>
                  <a:pt x="2302173" y="506442"/>
                </a:lnTo>
                <a:lnTo>
                  <a:pt x="2277392" y="511947"/>
                </a:lnTo>
                <a:lnTo>
                  <a:pt x="2257567" y="517452"/>
                </a:lnTo>
                <a:lnTo>
                  <a:pt x="2250133" y="517452"/>
                </a:lnTo>
                <a:lnTo>
                  <a:pt x="2240220" y="514700"/>
                </a:lnTo>
                <a:lnTo>
                  <a:pt x="2235264" y="511947"/>
                </a:lnTo>
                <a:lnTo>
                  <a:pt x="2232786" y="498185"/>
                </a:lnTo>
                <a:lnTo>
                  <a:pt x="2235264" y="492680"/>
                </a:lnTo>
                <a:lnTo>
                  <a:pt x="2237742" y="487176"/>
                </a:lnTo>
                <a:lnTo>
                  <a:pt x="2247655" y="481671"/>
                </a:lnTo>
                <a:lnTo>
                  <a:pt x="2252611" y="481671"/>
                </a:lnTo>
                <a:lnTo>
                  <a:pt x="2282348" y="478918"/>
                </a:lnTo>
                <a:lnTo>
                  <a:pt x="2307130" y="478918"/>
                </a:lnTo>
                <a:lnTo>
                  <a:pt x="2344301" y="473414"/>
                </a:lnTo>
                <a:lnTo>
                  <a:pt x="2386429" y="470661"/>
                </a:lnTo>
                <a:lnTo>
                  <a:pt x="2403776" y="462404"/>
                </a:lnTo>
                <a:lnTo>
                  <a:pt x="2421123" y="454147"/>
                </a:lnTo>
                <a:lnTo>
                  <a:pt x="2428558" y="451394"/>
                </a:lnTo>
                <a:lnTo>
                  <a:pt x="2438470" y="451394"/>
                </a:lnTo>
                <a:lnTo>
                  <a:pt x="2445904" y="451394"/>
                </a:lnTo>
                <a:lnTo>
                  <a:pt x="2458295" y="456899"/>
                </a:lnTo>
                <a:lnTo>
                  <a:pt x="2460773" y="456899"/>
                </a:lnTo>
                <a:lnTo>
                  <a:pt x="2470686" y="454147"/>
                </a:lnTo>
                <a:lnTo>
                  <a:pt x="2488032" y="451394"/>
                </a:lnTo>
                <a:lnTo>
                  <a:pt x="2505379" y="443137"/>
                </a:lnTo>
                <a:lnTo>
                  <a:pt x="2515292" y="440385"/>
                </a:lnTo>
                <a:lnTo>
                  <a:pt x="2525204" y="440385"/>
                </a:lnTo>
                <a:lnTo>
                  <a:pt x="2532639" y="440385"/>
                </a:lnTo>
                <a:lnTo>
                  <a:pt x="2542551" y="448642"/>
                </a:lnTo>
                <a:lnTo>
                  <a:pt x="2554942" y="451394"/>
                </a:lnTo>
                <a:lnTo>
                  <a:pt x="2562376" y="454147"/>
                </a:lnTo>
                <a:lnTo>
                  <a:pt x="2574767" y="454147"/>
                </a:lnTo>
                <a:lnTo>
                  <a:pt x="2584679" y="454147"/>
                </a:lnTo>
                <a:lnTo>
                  <a:pt x="2606982" y="451394"/>
                </a:lnTo>
                <a:lnTo>
                  <a:pt x="2629285" y="451394"/>
                </a:lnTo>
                <a:lnTo>
                  <a:pt x="2614417" y="440385"/>
                </a:lnTo>
                <a:lnTo>
                  <a:pt x="2597070" y="432127"/>
                </a:lnTo>
                <a:lnTo>
                  <a:pt x="2582201" y="429375"/>
                </a:lnTo>
                <a:lnTo>
                  <a:pt x="2567332" y="423870"/>
                </a:lnTo>
                <a:lnTo>
                  <a:pt x="2542551" y="421118"/>
                </a:lnTo>
                <a:lnTo>
                  <a:pt x="2520248" y="418365"/>
                </a:lnTo>
                <a:lnTo>
                  <a:pt x="2492989" y="418365"/>
                </a:lnTo>
                <a:lnTo>
                  <a:pt x="2465729" y="421118"/>
                </a:lnTo>
                <a:lnTo>
                  <a:pt x="2445904" y="421118"/>
                </a:lnTo>
                <a:lnTo>
                  <a:pt x="2423601" y="421118"/>
                </a:lnTo>
                <a:lnTo>
                  <a:pt x="2413689" y="421118"/>
                </a:lnTo>
                <a:lnTo>
                  <a:pt x="2403776" y="423870"/>
                </a:lnTo>
                <a:lnTo>
                  <a:pt x="2391386" y="429375"/>
                </a:lnTo>
                <a:lnTo>
                  <a:pt x="2383951" y="434880"/>
                </a:lnTo>
                <a:lnTo>
                  <a:pt x="2374039" y="437632"/>
                </a:lnTo>
                <a:lnTo>
                  <a:pt x="2369083" y="434880"/>
                </a:lnTo>
                <a:lnTo>
                  <a:pt x="2369083" y="429375"/>
                </a:lnTo>
                <a:lnTo>
                  <a:pt x="2369083" y="423870"/>
                </a:lnTo>
                <a:lnTo>
                  <a:pt x="2374039" y="421118"/>
                </a:lnTo>
                <a:lnTo>
                  <a:pt x="2376517" y="418365"/>
                </a:lnTo>
                <a:lnTo>
                  <a:pt x="2396342" y="404603"/>
                </a:lnTo>
                <a:lnTo>
                  <a:pt x="2413689" y="393594"/>
                </a:lnTo>
                <a:lnTo>
                  <a:pt x="2423601" y="385337"/>
                </a:lnTo>
                <a:lnTo>
                  <a:pt x="2435992" y="382584"/>
                </a:lnTo>
                <a:lnTo>
                  <a:pt x="2443426" y="379832"/>
                </a:lnTo>
                <a:lnTo>
                  <a:pt x="2455817" y="379832"/>
                </a:lnTo>
                <a:lnTo>
                  <a:pt x="2460773" y="379832"/>
                </a:lnTo>
                <a:lnTo>
                  <a:pt x="2465729" y="377079"/>
                </a:lnTo>
                <a:lnTo>
                  <a:pt x="2473164" y="371575"/>
                </a:lnTo>
                <a:lnTo>
                  <a:pt x="2480598" y="366070"/>
                </a:lnTo>
                <a:lnTo>
                  <a:pt x="2490511" y="366070"/>
                </a:lnTo>
                <a:lnTo>
                  <a:pt x="2495467" y="371575"/>
                </a:lnTo>
                <a:lnTo>
                  <a:pt x="2515292" y="374327"/>
                </a:lnTo>
                <a:lnTo>
                  <a:pt x="2532639" y="371575"/>
                </a:lnTo>
                <a:lnTo>
                  <a:pt x="2547507" y="371575"/>
                </a:lnTo>
                <a:lnTo>
                  <a:pt x="2562376" y="371575"/>
                </a:lnTo>
                <a:lnTo>
                  <a:pt x="2574767" y="374327"/>
                </a:lnTo>
                <a:lnTo>
                  <a:pt x="2582201" y="374327"/>
                </a:lnTo>
                <a:lnTo>
                  <a:pt x="2594592" y="374327"/>
                </a:lnTo>
                <a:lnTo>
                  <a:pt x="2602026" y="366070"/>
                </a:lnTo>
                <a:lnTo>
                  <a:pt x="2616895" y="363317"/>
                </a:lnTo>
                <a:lnTo>
                  <a:pt x="2629285" y="357813"/>
                </a:lnTo>
                <a:lnTo>
                  <a:pt x="2641676" y="357813"/>
                </a:lnTo>
                <a:lnTo>
                  <a:pt x="2651588" y="357813"/>
                </a:lnTo>
                <a:lnTo>
                  <a:pt x="2663979" y="360565"/>
                </a:lnTo>
                <a:lnTo>
                  <a:pt x="2676370" y="363317"/>
                </a:lnTo>
                <a:lnTo>
                  <a:pt x="2678848" y="363317"/>
                </a:lnTo>
                <a:lnTo>
                  <a:pt x="2681326" y="360565"/>
                </a:lnTo>
                <a:lnTo>
                  <a:pt x="2683804" y="355060"/>
                </a:lnTo>
                <a:lnTo>
                  <a:pt x="2686282" y="346803"/>
                </a:lnTo>
                <a:lnTo>
                  <a:pt x="2661501" y="338546"/>
                </a:lnTo>
                <a:lnTo>
                  <a:pt x="2631763" y="327536"/>
                </a:lnTo>
                <a:lnTo>
                  <a:pt x="2599548" y="319279"/>
                </a:lnTo>
                <a:lnTo>
                  <a:pt x="2567332" y="316527"/>
                </a:lnTo>
                <a:lnTo>
                  <a:pt x="2537595" y="313774"/>
                </a:lnTo>
                <a:lnTo>
                  <a:pt x="2500423" y="313774"/>
                </a:lnTo>
                <a:lnTo>
                  <a:pt x="2463251" y="313774"/>
                </a:lnTo>
                <a:lnTo>
                  <a:pt x="2426079" y="319279"/>
                </a:lnTo>
                <a:lnTo>
                  <a:pt x="2460773" y="297260"/>
                </a:lnTo>
                <a:lnTo>
                  <a:pt x="2495467" y="277993"/>
                </a:lnTo>
                <a:lnTo>
                  <a:pt x="2530160" y="258726"/>
                </a:lnTo>
                <a:lnTo>
                  <a:pt x="2567332" y="244964"/>
                </a:lnTo>
                <a:lnTo>
                  <a:pt x="2606982" y="231202"/>
                </a:lnTo>
                <a:lnTo>
                  <a:pt x="2641676" y="225697"/>
                </a:lnTo>
                <a:lnTo>
                  <a:pt x="2676370" y="217440"/>
                </a:lnTo>
                <a:lnTo>
                  <a:pt x="2711063" y="211935"/>
                </a:lnTo>
                <a:lnTo>
                  <a:pt x="2770538" y="206430"/>
                </a:lnTo>
                <a:lnTo>
                  <a:pt x="2817622" y="203678"/>
                </a:lnTo>
                <a:lnTo>
                  <a:pt x="2849838" y="206430"/>
                </a:lnTo>
                <a:lnTo>
                  <a:pt x="2859750" y="206430"/>
                </a:lnTo>
                <a:lnTo>
                  <a:pt x="2847360" y="203678"/>
                </a:lnTo>
                <a:lnTo>
                  <a:pt x="2797797" y="198173"/>
                </a:lnTo>
                <a:lnTo>
                  <a:pt x="2763104" y="198173"/>
                </a:lnTo>
                <a:lnTo>
                  <a:pt x="2716019" y="200926"/>
                </a:lnTo>
                <a:lnTo>
                  <a:pt x="2663979" y="206430"/>
                </a:lnTo>
                <a:lnTo>
                  <a:pt x="2599548" y="220192"/>
                </a:lnTo>
                <a:lnTo>
                  <a:pt x="2641676" y="198173"/>
                </a:lnTo>
                <a:lnTo>
                  <a:pt x="2681326" y="178906"/>
                </a:lnTo>
                <a:lnTo>
                  <a:pt x="2720976" y="162392"/>
                </a:lnTo>
                <a:lnTo>
                  <a:pt x="2760626" y="148630"/>
                </a:lnTo>
                <a:lnTo>
                  <a:pt x="2837447" y="126611"/>
                </a:lnTo>
                <a:lnTo>
                  <a:pt x="2904357" y="115601"/>
                </a:lnTo>
                <a:lnTo>
                  <a:pt x="2961353" y="110096"/>
                </a:lnTo>
                <a:lnTo>
                  <a:pt x="3008438" y="107344"/>
                </a:lnTo>
                <a:lnTo>
                  <a:pt x="3038175" y="107344"/>
                </a:lnTo>
                <a:lnTo>
                  <a:pt x="3048087" y="107344"/>
                </a:lnTo>
                <a:lnTo>
                  <a:pt x="3043131" y="104592"/>
                </a:lnTo>
                <a:lnTo>
                  <a:pt x="3013394" y="90830"/>
                </a:lnTo>
                <a:lnTo>
                  <a:pt x="2988613" y="88077"/>
                </a:lnTo>
                <a:lnTo>
                  <a:pt x="2951441" y="85325"/>
                </a:lnTo>
                <a:lnTo>
                  <a:pt x="2896922" y="88077"/>
                </a:lnTo>
                <a:lnTo>
                  <a:pt x="2830013" y="90830"/>
                </a:lnTo>
                <a:lnTo>
                  <a:pt x="2901878" y="77067"/>
                </a:lnTo>
                <a:lnTo>
                  <a:pt x="2971266" y="68810"/>
                </a:lnTo>
                <a:lnTo>
                  <a:pt x="3035697" y="57801"/>
                </a:lnTo>
                <a:lnTo>
                  <a:pt x="3090216" y="55048"/>
                </a:lnTo>
                <a:lnTo>
                  <a:pt x="3189340" y="49543"/>
                </a:lnTo>
                <a:lnTo>
                  <a:pt x="3266162" y="49543"/>
                </a:lnTo>
                <a:lnTo>
                  <a:pt x="3320681" y="55048"/>
                </a:lnTo>
                <a:lnTo>
                  <a:pt x="3362809" y="57801"/>
                </a:lnTo>
                <a:lnTo>
                  <a:pt x="3385112" y="66058"/>
                </a:lnTo>
                <a:lnTo>
                  <a:pt x="3390068" y="68810"/>
                </a:lnTo>
                <a:lnTo>
                  <a:pt x="3382634" y="57801"/>
                </a:lnTo>
                <a:lnTo>
                  <a:pt x="3342984" y="44039"/>
                </a:lnTo>
                <a:lnTo>
                  <a:pt x="3310768" y="35781"/>
                </a:lnTo>
                <a:lnTo>
                  <a:pt x="3263684" y="30277"/>
                </a:lnTo>
                <a:lnTo>
                  <a:pt x="3201731" y="30277"/>
                </a:lnTo>
                <a:lnTo>
                  <a:pt x="3129865" y="38534"/>
                </a:lnTo>
                <a:lnTo>
                  <a:pt x="3181906" y="24772"/>
                </a:lnTo>
                <a:lnTo>
                  <a:pt x="3233946" y="11010"/>
                </a:lnTo>
                <a:lnTo>
                  <a:pt x="3285987" y="5505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173022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0A75344A-D983-4F7B-8E43-7741FC75B0A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1301262"/>
            <a:ext cx="6096000" cy="5556738"/>
          </a:xfrm>
          <a:custGeom>
            <a:avLst/>
            <a:gdLst>
              <a:gd name="connsiteX0" fmla="*/ 2951441 w 4891809"/>
              <a:gd name="connsiteY0" fmla="*/ 1901911 h 3941442"/>
              <a:gd name="connsiteX1" fmla="*/ 2939050 w 4891809"/>
              <a:gd name="connsiteY1" fmla="*/ 1904664 h 3941442"/>
              <a:gd name="connsiteX2" fmla="*/ 2924181 w 4891809"/>
              <a:gd name="connsiteY2" fmla="*/ 1912921 h 3941442"/>
              <a:gd name="connsiteX3" fmla="*/ 2901878 w 4891809"/>
              <a:gd name="connsiteY3" fmla="*/ 1954207 h 3941442"/>
              <a:gd name="connsiteX4" fmla="*/ 2874619 w 4891809"/>
              <a:gd name="connsiteY4" fmla="*/ 1992740 h 3941442"/>
              <a:gd name="connsiteX5" fmla="*/ 2872141 w 4891809"/>
              <a:gd name="connsiteY5" fmla="*/ 1998245 h 3941442"/>
              <a:gd name="connsiteX6" fmla="*/ 2872141 w 4891809"/>
              <a:gd name="connsiteY6" fmla="*/ 2000998 h 3941442"/>
              <a:gd name="connsiteX7" fmla="*/ 2879575 w 4891809"/>
              <a:gd name="connsiteY7" fmla="*/ 2039531 h 3941442"/>
              <a:gd name="connsiteX8" fmla="*/ 2879575 w 4891809"/>
              <a:gd name="connsiteY8" fmla="*/ 2083570 h 3941442"/>
              <a:gd name="connsiteX9" fmla="*/ 2884532 w 4891809"/>
              <a:gd name="connsiteY9" fmla="*/ 2078065 h 3941442"/>
              <a:gd name="connsiteX10" fmla="*/ 2891966 w 4891809"/>
              <a:gd name="connsiteY10" fmla="*/ 2072560 h 3941442"/>
              <a:gd name="connsiteX11" fmla="*/ 2891966 w 4891809"/>
              <a:gd name="connsiteY11" fmla="*/ 2086322 h 3941442"/>
              <a:gd name="connsiteX12" fmla="*/ 2899400 w 4891809"/>
              <a:gd name="connsiteY12" fmla="*/ 2094579 h 3941442"/>
              <a:gd name="connsiteX13" fmla="*/ 2899400 w 4891809"/>
              <a:gd name="connsiteY13" fmla="*/ 2102836 h 3941442"/>
              <a:gd name="connsiteX14" fmla="*/ 2899400 w 4891809"/>
              <a:gd name="connsiteY14" fmla="*/ 2108341 h 3941442"/>
              <a:gd name="connsiteX15" fmla="*/ 2899400 w 4891809"/>
              <a:gd name="connsiteY15" fmla="*/ 2113846 h 3941442"/>
              <a:gd name="connsiteX16" fmla="*/ 2896922 w 4891809"/>
              <a:gd name="connsiteY16" fmla="*/ 2122103 h 3941442"/>
              <a:gd name="connsiteX17" fmla="*/ 2896922 w 4891809"/>
              <a:gd name="connsiteY17" fmla="*/ 2124856 h 3941442"/>
              <a:gd name="connsiteX18" fmla="*/ 2899400 w 4891809"/>
              <a:gd name="connsiteY18" fmla="*/ 2127608 h 3941442"/>
              <a:gd name="connsiteX19" fmla="*/ 2901878 w 4891809"/>
              <a:gd name="connsiteY19" fmla="*/ 2127608 h 3941442"/>
              <a:gd name="connsiteX20" fmla="*/ 2904357 w 4891809"/>
              <a:gd name="connsiteY20" fmla="*/ 2127608 h 3941442"/>
              <a:gd name="connsiteX21" fmla="*/ 2916747 w 4891809"/>
              <a:gd name="connsiteY21" fmla="*/ 2111094 h 3941442"/>
              <a:gd name="connsiteX22" fmla="*/ 2934094 w 4891809"/>
              <a:gd name="connsiteY22" fmla="*/ 2102836 h 3941442"/>
              <a:gd name="connsiteX23" fmla="*/ 2939050 w 4891809"/>
              <a:gd name="connsiteY23" fmla="*/ 2091827 h 3941442"/>
              <a:gd name="connsiteX24" fmla="*/ 2941528 w 4891809"/>
              <a:gd name="connsiteY24" fmla="*/ 2078065 h 3941442"/>
              <a:gd name="connsiteX25" fmla="*/ 2944006 w 4891809"/>
              <a:gd name="connsiteY25" fmla="*/ 2067055 h 3941442"/>
              <a:gd name="connsiteX26" fmla="*/ 2944006 w 4891809"/>
              <a:gd name="connsiteY26" fmla="*/ 2056046 h 3941442"/>
              <a:gd name="connsiteX27" fmla="*/ 2931616 w 4891809"/>
              <a:gd name="connsiteY27" fmla="*/ 2064303 h 3941442"/>
              <a:gd name="connsiteX28" fmla="*/ 2919225 w 4891809"/>
              <a:gd name="connsiteY28" fmla="*/ 2064303 h 3941442"/>
              <a:gd name="connsiteX29" fmla="*/ 2924181 w 4891809"/>
              <a:gd name="connsiteY29" fmla="*/ 2053293 h 3941442"/>
              <a:gd name="connsiteX30" fmla="*/ 2934094 w 4891809"/>
              <a:gd name="connsiteY30" fmla="*/ 2045036 h 3941442"/>
              <a:gd name="connsiteX31" fmla="*/ 2944006 w 4891809"/>
              <a:gd name="connsiteY31" fmla="*/ 2012007 h 3941442"/>
              <a:gd name="connsiteX32" fmla="*/ 2961353 w 4891809"/>
              <a:gd name="connsiteY32" fmla="*/ 1981731 h 3941442"/>
              <a:gd name="connsiteX33" fmla="*/ 2961353 w 4891809"/>
              <a:gd name="connsiteY33" fmla="*/ 1976226 h 3941442"/>
              <a:gd name="connsiteX34" fmla="*/ 2958875 w 4891809"/>
              <a:gd name="connsiteY34" fmla="*/ 1967969 h 3941442"/>
              <a:gd name="connsiteX35" fmla="*/ 2956397 w 4891809"/>
              <a:gd name="connsiteY35" fmla="*/ 1948702 h 3941442"/>
              <a:gd name="connsiteX36" fmla="*/ 2956397 w 4891809"/>
              <a:gd name="connsiteY36" fmla="*/ 1929435 h 3941442"/>
              <a:gd name="connsiteX37" fmla="*/ 2956397 w 4891809"/>
              <a:gd name="connsiteY37" fmla="*/ 1915673 h 3941442"/>
              <a:gd name="connsiteX38" fmla="*/ 2562376 w 4891809"/>
              <a:gd name="connsiteY38" fmla="*/ 1648690 h 3941442"/>
              <a:gd name="connsiteX39" fmla="*/ 2554942 w 4891809"/>
              <a:gd name="connsiteY39" fmla="*/ 1651442 h 3941442"/>
              <a:gd name="connsiteX40" fmla="*/ 2545029 w 4891809"/>
              <a:gd name="connsiteY40" fmla="*/ 1654195 h 3941442"/>
              <a:gd name="connsiteX41" fmla="*/ 2532639 w 4891809"/>
              <a:gd name="connsiteY41" fmla="*/ 1670709 h 3941442"/>
              <a:gd name="connsiteX42" fmla="*/ 2525204 w 4891809"/>
              <a:gd name="connsiteY42" fmla="*/ 1687224 h 3941442"/>
              <a:gd name="connsiteX43" fmla="*/ 2520248 w 4891809"/>
              <a:gd name="connsiteY43" fmla="*/ 1703738 h 3941442"/>
              <a:gd name="connsiteX44" fmla="*/ 2512814 w 4891809"/>
              <a:gd name="connsiteY44" fmla="*/ 1720252 h 3941442"/>
              <a:gd name="connsiteX45" fmla="*/ 2505379 w 4891809"/>
              <a:gd name="connsiteY45" fmla="*/ 1731262 h 3941442"/>
              <a:gd name="connsiteX46" fmla="*/ 2495467 w 4891809"/>
              <a:gd name="connsiteY46" fmla="*/ 1742272 h 3941442"/>
              <a:gd name="connsiteX47" fmla="*/ 2490511 w 4891809"/>
              <a:gd name="connsiteY47" fmla="*/ 1745024 h 3941442"/>
              <a:gd name="connsiteX48" fmla="*/ 2488032 w 4891809"/>
              <a:gd name="connsiteY48" fmla="*/ 1756034 h 3941442"/>
              <a:gd name="connsiteX49" fmla="*/ 2488032 w 4891809"/>
              <a:gd name="connsiteY49" fmla="*/ 1761539 h 3941442"/>
              <a:gd name="connsiteX50" fmla="*/ 2488032 w 4891809"/>
              <a:gd name="connsiteY50" fmla="*/ 1769796 h 3941442"/>
              <a:gd name="connsiteX51" fmla="*/ 2488032 w 4891809"/>
              <a:gd name="connsiteY51" fmla="*/ 1775301 h 3941442"/>
              <a:gd name="connsiteX52" fmla="*/ 2483076 w 4891809"/>
              <a:gd name="connsiteY52" fmla="*/ 1775301 h 3941442"/>
              <a:gd name="connsiteX53" fmla="*/ 2478120 w 4891809"/>
              <a:gd name="connsiteY53" fmla="*/ 1775301 h 3941442"/>
              <a:gd name="connsiteX54" fmla="*/ 2473164 w 4891809"/>
              <a:gd name="connsiteY54" fmla="*/ 1767043 h 3941442"/>
              <a:gd name="connsiteX55" fmla="*/ 2463251 w 4891809"/>
              <a:gd name="connsiteY55" fmla="*/ 1786310 h 3941442"/>
              <a:gd name="connsiteX56" fmla="*/ 2453339 w 4891809"/>
              <a:gd name="connsiteY56" fmla="*/ 1802825 h 3941442"/>
              <a:gd name="connsiteX57" fmla="*/ 2445904 w 4891809"/>
              <a:gd name="connsiteY57" fmla="*/ 1813834 h 3941442"/>
              <a:gd name="connsiteX58" fmla="*/ 2443426 w 4891809"/>
              <a:gd name="connsiteY58" fmla="*/ 1819339 h 3941442"/>
              <a:gd name="connsiteX59" fmla="*/ 2438470 w 4891809"/>
              <a:gd name="connsiteY59" fmla="*/ 1824844 h 3941442"/>
              <a:gd name="connsiteX60" fmla="*/ 2428558 w 4891809"/>
              <a:gd name="connsiteY60" fmla="*/ 1827596 h 3941442"/>
              <a:gd name="connsiteX61" fmla="*/ 2421123 w 4891809"/>
              <a:gd name="connsiteY61" fmla="*/ 1838606 h 3941442"/>
              <a:gd name="connsiteX62" fmla="*/ 2411211 w 4891809"/>
              <a:gd name="connsiteY62" fmla="*/ 1852368 h 3941442"/>
              <a:gd name="connsiteX63" fmla="*/ 2406254 w 4891809"/>
              <a:gd name="connsiteY63" fmla="*/ 1866130 h 3941442"/>
              <a:gd name="connsiteX64" fmla="*/ 2406254 w 4891809"/>
              <a:gd name="connsiteY64" fmla="*/ 1879892 h 3941442"/>
              <a:gd name="connsiteX65" fmla="*/ 2406254 w 4891809"/>
              <a:gd name="connsiteY65" fmla="*/ 1885397 h 3941442"/>
              <a:gd name="connsiteX66" fmla="*/ 2408733 w 4891809"/>
              <a:gd name="connsiteY66" fmla="*/ 1885397 h 3941442"/>
              <a:gd name="connsiteX67" fmla="*/ 2411211 w 4891809"/>
              <a:gd name="connsiteY67" fmla="*/ 1885397 h 3941442"/>
              <a:gd name="connsiteX68" fmla="*/ 2418645 w 4891809"/>
              <a:gd name="connsiteY68" fmla="*/ 1885397 h 3941442"/>
              <a:gd name="connsiteX69" fmla="*/ 2445904 w 4891809"/>
              <a:gd name="connsiteY69" fmla="*/ 1871635 h 3941442"/>
              <a:gd name="connsiteX70" fmla="*/ 2475642 w 4891809"/>
              <a:gd name="connsiteY70" fmla="*/ 1846863 h 3941442"/>
              <a:gd name="connsiteX71" fmla="*/ 2478120 w 4891809"/>
              <a:gd name="connsiteY71" fmla="*/ 1844111 h 3941442"/>
              <a:gd name="connsiteX72" fmla="*/ 2480598 w 4891809"/>
              <a:gd name="connsiteY72" fmla="*/ 1841358 h 3941442"/>
              <a:gd name="connsiteX73" fmla="*/ 2492989 w 4891809"/>
              <a:gd name="connsiteY73" fmla="*/ 1841358 h 3941442"/>
              <a:gd name="connsiteX74" fmla="*/ 2500423 w 4891809"/>
              <a:gd name="connsiteY74" fmla="*/ 1838606 h 3941442"/>
              <a:gd name="connsiteX75" fmla="*/ 2507857 w 4891809"/>
              <a:gd name="connsiteY75" fmla="*/ 1833101 h 3941442"/>
              <a:gd name="connsiteX76" fmla="*/ 2510335 w 4891809"/>
              <a:gd name="connsiteY76" fmla="*/ 1824844 h 3941442"/>
              <a:gd name="connsiteX77" fmla="*/ 2520248 w 4891809"/>
              <a:gd name="connsiteY77" fmla="*/ 1808329 h 3941442"/>
              <a:gd name="connsiteX78" fmla="*/ 2527682 w 4891809"/>
              <a:gd name="connsiteY78" fmla="*/ 1797320 h 3941442"/>
              <a:gd name="connsiteX79" fmla="*/ 2545029 w 4891809"/>
              <a:gd name="connsiteY79" fmla="*/ 1769796 h 3941442"/>
              <a:gd name="connsiteX80" fmla="*/ 2562376 w 4891809"/>
              <a:gd name="connsiteY80" fmla="*/ 1745024 h 3941442"/>
              <a:gd name="connsiteX81" fmla="*/ 2574767 w 4891809"/>
              <a:gd name="connsiteY81" fmla="*/ 1731262 h 3941442"/>
              <a:gd name="connsiteX82" fmla="*/ 2582201 w 4891809"/>
              <a:gd name="connsiteY82" fmla="*/ 1723005 h 3941442"/>
              <a:gd name="connsiteX83" fmla="*/ 2594592 w 4891809"/>
              <a:gd name="connsiteY83" fmla="*/ 1711995 h 3941442"/>
              <a:gd name="connsiteX84" fmla="*/ 2609460 w 4891809"/>
              <a:gd name="connsiteY84" fmla="*/ 1706490 h 3941442"/>
              <a:gd name="connsiteX85" fmla="*/ 2614417 w 4891809"/>
              <a:gd name="connsiteY85" fmla="*/ 1703738 h 3941442"/>
              <a:gd name="connsiteX86" fmla="*/ 2614417 w 4891809"/>
              <a:gd name="connsiteY86" fmla="*/ 1695481 h 3941442"/>
              <a:gd name="connsiteX87" fmla="*/ 2614417 w 4891809"/>
              <a:gd name="connsiteY87" fmla="*/ 1692728 h 3941442"/>
              <a:gd name="connsiteX88" fmla="*/ 2611938 w 4891809"/>
              <a:gd name="connsiteY88" fmla="*/ 1689976 h 3941442"/>
              <a:gd name="connsiteX89" fmla="*/ 2609460 w 4891809"/>
              <a:gd name="connsiteY89" fmla="*/ 1687224 h 3941442"/>
              <a:gd name="connsiteX90" fmla="*/ 2602026 w 4891809"/>
              <a:gd name="connsiteY90" fmla="*/ 1687224 h 3941442"/>
              <a:gd name="connsiteX91" fmla="*/ 2589635 w 4891809"/>
              <a:gd name="connsiteY91" fmla="*/ 1689976 h 3941442"/>
              <a:gd name="connsiteX92" fmla="*/ 2572288 w 4891809"/>
              <a:gd name="connsiteY92" fmla="*/ 1689976 h 3941442"/>
              <a:gd name="connsiteX93" fmla="*/ 2572288 w 4891809"/>
              <a:gd name="connsiteY93" fmla="*/ 1687224 h 3941442"/>
              <a:gd name="connsiteX94" fmla="*/ 2574767 w 4891809"/>
              <a:gd name="connsiteY94" fmla="*/ 1684471 h 3941442"/>
              <a:gd name="connsiteX95" fmla="*/ 2577245 w 4891809"/>
              <a:gd name="connsiteY95" fmla="*/ 1676214 h 3941442"/>
              <a:gd name="connsiteX96" fmla="*/ 2582201 w 4891809"/>
              <a:gd name="connsiteY96" fmla="*/ 1670709 h 3941442"/>
              <a:gd name="connsiteX97" fmla="*/ 2582201 w 4891809"/>
              <a:gd name="connsiteY97" fmla="*/ 1667957 h 3941442"/>
              <a:gd name="connsiteX98" fmla="*/ 2582201 w 4891809"/>
              <a:gd name="connsiteY98" fmla="*/ 1665204 h 3941442"/>
              <a:gd name="connsiteX99" fmla="*/ 2582201 w 4891809"/>
              <a:gd name="connsiteY99" fmla="*/ 1662452 h 3941442"/>
              <a:gd name="connsiteX100" fmla="*/ 2579723 w 4891809"/>
              <a:gd name="connsiteY100" fmla="*/ 1656947 h 3941442"/>
              <a:gd name="connsiteX101" fmla="*/ 2572288 w 4891809"/>
              <a:gd name="connsiteY101" fmla="*/ 1651442 h 3941442"/>
              <a:gd name="connsiteX102" fmla="*/ 2939050 w 4891809"/>
              <a:gd name="connsiteY102" fmla="*/ 1436755 h 3941442"/>
              <a:gd name="connsiteX103" fmla="*/ 2936572 w 4891809"/>
              <a:gd name="connsiteY103" fmla="*/ 1439507 h 3941442"/>
              <a:gd name="connsiteX104" fmla="*/ 2934094 w 4891809"/>
              <a:gd name="connsiteY104" fmla="*/ 1442260 h 3941442"/>
              <a:gd name="connsiteX105" fmla="*/ 2921703 w 4891809"/>
              <a:gd name="connsiteY105" fmla="*/ 1456022 h 3941442"/>
              <a:gd name="connsiteX106" fmla="*/ 2906835 w 4891809"/>
              <a:gd name="connsiteY106" fmla="*/ 1461527 h 3941442"/>
              <a:gd name="connsiteX107" fmla="*/ 2891966 w 4891809"/>
              <a:gd name="connsiteY107" fmla="*/ 1461527 h 3941442"/>
              <a:gd name="connsiteX108" fmla="*/ 2874619 w 4891809"/>
              <a:gd name="connsiteY108" fmla="*/ 1456022 h 3941442"/>
              <a:gd name="connsiteX109" fmla="*/ 2869663 w 4891809"/>
              <a:gd name="connsiteY109" fmla="*/ 1453269 h 3941442"/>
              <a:gd name="connsiteX110" fmla="*/ 2859750 w 4891809"/>
              <a:gd name="connsiteY110" fmla="*/ 1453269 h 3941442"/>
              <a:gd name="connsiteX111" fmla="*/ 2854794 w 4891809"/>
              <a:gd name="connsiteY111" fmla="*/ 1456022 h 3941442"/>
              <a:gd name="connsiteX112" fmla="*/ 2852316 w 4891809"/>
              <a:gd name="connsiteY112" fmla="*/ 1458774 h 3941442"/>
              <a:gd name="connsiteX113" fmla="*/ 2832491 w 4891809"/>
              <a:gd name="connsiteY113" fmla="*/ 1472536 h 3941442"/>
              <a:gd name="connsiteX114" fmla="*/ 2815144 w 4891809"/>
              <a:gd name="connsiteY114" fmla="*/ 1483546 h 3941442"/>
              <a:gd name="connsiteX115" fmla="*/ 2812666 w 4891809"/>
              <a:gd name="connsiteY115" fmla="*/ 1489051 h 3941442"/>
              <a:gd name="connsiteX116" fmla="*/ 2807710 w 4891809"/>
              <a:gd name="connsiteY116" fmla="*/ 1489051 h 3941442"/>
              <a:gd name="connsiteX117" fmla="*/ 2773016 w 4891809"/>
              <a:gd name="connsiteY117" fmla="*/ 1489051 h 3941442"/>
              <a:gd name="connsiteX118" fmla="*/ 2743279 w 4891809"/>
              <a:gd name="connsiteY118" fmla="*/ 1483546 h 3941442"/>
              <a:gd name="connsiteX119" fmla="*/ 2738323 w 4891809"/>
              <a:gd name="connsiteY119" fmla="*/ 1489051 h 3941442"/>
              <a:gd name="connsiteX120" fmla="*/ 2735844 w 4891809"/>
              <a:gd name="connsiteY120" fmla="*/ 1491803 h 3941442"/>
              <a:gd name="connsiteX121" fmla="*/ 2733366 w 4891809"/>
              <a:gd name="connsiteY121" fmla="*/ 1500060 h 3941442"/>
              <a:gd name="connsiteX122" fmla="*/ 2730888 w 4891809"/>
              <a:gd name="connsiteY122" fmla="*/ 1508317 h 3941442"/>
              <a:gd name="connsiteX123" fmla="*/ 2725932 w 4891809"/>
              <a:gd name="connsiteY123" fmla="*/ 1511070 h 3941442"/>
              <a:gd name="connsiteX124" fmla="*/ 2718498 w 4891809"/>
              <a:gd name="connsiteY124" fmla="*/ 1513822 h 3941442"/>
              <a:gd name="connsiteX125" fmla="*/ 2703629 w 4891809"/>
              <a:gd name="connsiteY125" fmla="*/ 1519327 h 3941442"/>
              <a:gd name="connsiteX126" fmla="*/ 2696195 w 4891809"/>
              <a:gd name="connsiteY126" fmla="*/ 1530337 h 3941442"/>
              <a:gd name="connsiteX127" fmla="*/ 2693716 w 4891809"/>
              <a:gd name="connsiteY127" fmla="*/ 1530337 h 3941442"/>
              <a:gd name="connsiteX128" fmla="*/ 2688760 w 4891809"/>
              <a:gd name="connsiteY128" fmla="*/ 1530337 h 3941442"/>
              <a:gd name="connsiteX129" fmla="*/ 2678848 w 4891809"/>
              <a:gd name="connsiteY129" fmla="*/ 1527584 h 3941442"/>
              <a:gd name="connsiteX130" fmla="*/ 2671413 w 4891809"/>
              <a:gd name="connsiteY130" fmla="*/ 1527584 h 3941442"/>
              <a:gd name="connsiteX131" fmla="*/ 2663979 w 4891809"/>
              <a:gd name="connsiteY131" fmla="*/ 1541346 h 3941442"/>
              <a:gd name="connsiteX132" fmla="*/ 2654066 w 4891809"/>
              <a:gd name="connsiteY132" fmla="*/ 1560613 h 3941442"/>
              <a:gd name="connsiteX133" fmla="*/ 2654066 w 4891809"/>
              <a:gd name="connsiteY133" fmla="*/ 1566118 h 3941442"/>
              <a:gd name="connsiteX134" fmla="*/ 2654066 w 4891809"/>
              <a:gd name="connsiteY134" fmla="*/ 1568870 h 3941442"/>
              <a:gd name="connsiteX135" fmla="*/ 2659023 w 4891809"/>
              <a:gd name="connsiteY135" fmla="*/ 1571623 h 3941442"/>
              <a:gd name="connsiteX136" fmla="*/ 2661501 w 4891809"/>
              <a:gd name="connsiteY136" fmla="*/ 1568870 h 3941442"/>
              <a:gd name="connsiteX137" fmla="*/ 2701151 w 4891809"/>
              <a:gd name="connsiteY137" fmla="*/ 1555108 h 3941442"/>
              <a:gd name="connsiteX138" fmla="*/ 2743279 w 4891809"/>
              <a:gd name="connsiteY138" fmla="*/ 1535841 h 3941442"/>
              <a:gd name="connsiteX139" fmla="*/ 2750713 w 4891809"/>
              <a:gd name="connsiteY139" fmla="*/ 1533089 h 3941442"/>
              <a:gd name="connsiteX140" fmla="*/ 2755669 w 4891809"/>
              <a:gd name="connsiteY140" fmla="*/ 1535841 h 3941442"/>
              <a:gd name="connsiteX141" fmla="*/ 2765582 w 4891809"/>
              <a:gd name="connsiteY141" fmla="*/ 1538594 h 3941442"/>
              <a:gd name="connsiteX142" fmla="*/ 2768060 w 4891809"/>
              <a:gd name="connsiteY142" fmla="*/ 1549603 h 3941442"/>
              <a:gd name="connsiteX143" fmla="*/ 2768060 w 4891809"/>
              <a:gd name="connsiteY143" fmla="*/ 1552356 h 3941442"/>
              <a:gd name="connsiteX144" fmla="*/ 2768060 w 4891809"/>
              <a:gd name="connsiteY144" fmla="*/ 1555108 h 3941442"/>
              <a:gd name="connsiteX145" fmla="*/ 2765582 w 4891809"/>
              <a:gd name="connsiteY145" fmla="*/ 1555108 h 3941442"/>
              <a:gd name="connsiteX146" fmla="*/ 2760626 w 4891809"/>
              <a:gd name="connsiteY146" fmla="*/ 1555108 h 3941442"/>
              <a:gd name="connsiteX147" fmla="*/ 2748235 w 4891809"/>
              <a:gd name="connsiteY147" fmla="*/ 1552356 h 3941442"/>
              <a:gd name="connsiteX148" fmla="*/ 2735844 w 4891809"/>
              <a:gd name="connsiteY148" fmla="*/ 1555108 h 3941442"/>
              <a:gd name="connsiteX149" fmla="*/ 2728410 w 4891809"/>
              <a:gd name="connsiteY149" fmla="*/ 1557861 h 3941442"/>
              <a:gd name="connsiteX150" fmla="*/ 2716019 w 4891809"/>
              <a:gd name="connsiteY150" fmla="*/ 1566118 h 3941442"/>
              <a:gd name="connsiteX151" fmla="*/ 2711063 w 4891809"/>
              <a:gd name="connsiteY151" fmla="*/ 1571623 h 3941442"/>
              <a:gd name="connsiteX152" fmla="*/ 2708585 w 4891809"/>
              <a:gd name="connsiteY152" fmla="*/ 1577127 h 3941442"/>
              <a:gd name="connsiteX153" fmla="*/ 2708585 w 4891809"/>
              <a:gd name="connsiteY153" fmla="*/ 1585385 h 3941442"/>
              <a:gd name="connsiteX154" fmla="*/ 2711063 w 4891809"/>
              <a:gd name="connsiteY154" fmla="*/ 1590889 h 3941442"/>
              <a:gd name="connsiteX155" fmla="*/ 2716019 w 4891809"/>
              <a:gd name="connsiteY155" fmla="*/ 1596394 h 3941442"/>
              <a:gd name="connsiteX156" fmla="*/ 2718498 w 4891809"/>
              <a:gd name="connsiteY156" fmla="*/ 1593642 h 3941442"/>
              <a:gd name="connsiteX157" fmla="*/ 2725932 w 4891809"/>
              <a:gd name="connsiteY157" fmla="*/ 1593642 h 3941442"/>
              <a:gd name="connsiteX158" fmla="*/ 2728410 w 4891809"/>
              <a:gd name="connsiteY158" fmla="*/ 1590889 h 3941442"/>
              <a:gd name="connsiteX159" fmla="*/ 2733366 w 4891809"/>
              <a:gd name="connsiteY159" fmla="*/ 1590889 h 3941442"/>
              <a:gd name="connsiteX160" fmla="*/ 2738323 w 4891809"/>
              <a:gd name="connsiteY160" fmla="*/ 1588137 h 3941442"/>
              <a:gd name="connsiteX161" fmla="*/ 2738323 w 4891809"/>
              <a:gd name="connsiteY161" fmla="*/ 1590889 h 3941442"/>
              <a:gd name="connsiteX162" fmla="*/ 2738323 w 4891809"/>
              <a:gd name="connsiteY162" fmla="*/ 1599147 h 3941442"/>
              <a:gd name="connsiteX163" fmla="*/ 2735844 w 4891809"/>
              <a:gd name="connsiteY163" fmla="*/ 1610156 h 3941442"/>
              <a:gd name="connsiteX164" fmla="*/ 2743279 w 4891809"/>
              <a:gd name="connsiteY164" fmla="*/ 1610156 h 3941442"/>
              <a:gd name="connsiteX165" fmla="*/ 2745757 w 4891809"/>
              <a:gd name="connsiteY165" fmla="*/ 1610156 h 3941442"/>
              <a:gd name="connsiteX166" fmla="*/ 2750713 w 4891809"/>
              <a:gd name="connsiteY166" fmla="*/ 1610156 h 3941442"/>
              <a:gd name="connsiteX167" fmla="*/ 2787885 w 4891809"/>
              <a:gd name="connsiteY167" fmla="*/ 1590889 h 3941442"/>
              <a:gd name="connsiteX168" fmla="*/ 2825057 w 4891809"/>
              <a:gd name="connsiteY168" fmla="*/ 1566118 h 3941442"/>
              <a:gd name="connsiteX169" fmla="*/ 2832491 w 4891809"/>
              <a:gd name="connsiteY169" fmla="*/ 1560613 h 3941442"/>
              <a:gd name="connsiteX170" fmla="*/ 2834969 w 4891809"/>
              <a:gd name="connsiteY170" fmla="*/ 1557861 h 3941442"/>
              <a:gd name="connsiteX171" fmla="*/ 2849838 w 4891809"/>
              <a:gd name="connsiteY171" fmla="*/ 1557861 h 3941442"/>
              <a:gd name="connsiteX172" fmla="*/ 2859750 w 4891809"/>
              <a:gd name="connsiteY172" fmla="*/ 1555108 h 3941442"/>
              <a:gd name="connsiteX173" fmla="*/ 2869663 w 4891809"/>
              <a:gd name="connsiteY173" fmla="*/ 1549603 h 3941442"/>
              <a:gd name="connsiteX174" fmla="*/ 2879575 w 4891809"/>
              <a:gd name="connsiteY174" fmla="*/ 1538594 h 3941442"/>
              <a:gd name="connsiteX175" fmla="*/ 2906835 w 4891809"/>
              <a:gd name="connsiteY175" fmla="*/ 1519327 h 3941442"/>
              <a:gd name="connsiteX176" fmla="*/ 2936572 w 4891809"/>
              <a:gd name="connsiteY176" fmla="*/ 1500060 h 3941442"/>
              <a:gd name="connsiteX177" fmla="*/ 2941528 w 4891809"/>
              <a:gd name="connsiteY177" fmla="*/ 1500060 h 3941442"/>
              <a:gd name="connsiteX178" fmla="*/ 2948963 w 4891809"/>
              <a:gd name="connsiteY178" fmla="*/ 1502813 h 3941442"/>
              <a:gd name="connsiteX179" fmla="*/ 2956397 w 4891809"/>
              <a:gd name="connsiteY179" fmla="*/ 1508317 h 3941442"/>
              <a:gd name="connsiteX180" fmla="*/ 2966310 w 4891809"/>
              <a:gd name="connsiteY180" fmla="*/ 1508317 h 3941442"/>
              <a:gd name="connsiteX181" fmla="*/ 2973744 w 4891809"/>
              <a:gd name="connsiteY181" fmla="*/ 1500060 h 3941442"/>
              <a:gd name="connsiteX182" fmla="*/ 2976222 w 4891809"/>
              <a:gd name="connsiteY182" fmla="*/ 1491803 h 3941442"/>
              <a:gd name="connsiteX183" fmla="*/ 2978700 w 4891809"/>
              <a:gd name="connsiteY183" fmla="*/ 1483546 h 3941442"/>
              <a:gd name="connsiteX184" fmla="*/ 2983656 w 4891809"/>
              <a:gd name="connsiteY184" fmla="*/ 1478041 h 3941442"/>
              <a:gd name="connsiteX185" fmla="*/ 2988613 w 4891809"/>
              <a:gd name="connsiteY185" fmla="*/ 1475289 h 3941442"/>
              <a:gd name="connsiteX186" fmla="*/ 2993569 w 4891809"/>
              <a:gd name="connsiteY186" fmla="*/ 1472536 h 3941442"/>
              <a:gd name="connsiteX187" fmla="*/ 3001003 w 4891809"/>
              <a:gd name="connsiteY187" fmla="*/ 1469784 h 3941442"/>
              <a:gd name="connsiteX188" fmla="*/ 3001003 w 4891809"/>
              <a:gd name="connsiteY188" fmla="*/ 1461527 h 3941442"/>
              <a:gd name="connsiteX189" fmla="*/ 2996047 w 4891809"/>
              <a:gd name="connsiteY189" fmla="*/ 1458774 h 3941442"/>
              <a:gd name="connsiteX190" fmla="*/ 2991091 w 4891809"/>
              <a:gd name="connsiteY190" fmla="*/ 1458774 h 3941442"/>
              <a:gd name="connsiteX191" fmla="*/ 2978700 w 4891809"/>
              <a:gd name="connsiteY191" fmla="*/ 1461527 h 3941442"/>
              <a:gd name="connsiteX192" fmla="*/ 2971266 w 4891809"/>
              <a:gd name="connsiteY192" fmla="*/ 1469784 h 3941442"/>
              <a:gd name="connsiteX193" fmla="*/ 2961353 w 4891809"/>
              <a:gd name="connsiteY193" fmla="*/ 1472536 h 3941442"/>
              <a:gd name="connsiteX194" fmla="*/ 2953919 w 4891809"/>
              <a:gd name="connsiteY194" fmla="*/ 1469784 h 3941442"/>
              <a:gd name="connsiteX195" fmla="*/ 2948963 w 4891809"/>
              <a:gd name="connsiteY195" fmla="*/ 1464279 h 3941442"/>
              <a:gd name="connsiteX196" fmla="*/ 2941528 w 4891809"/>
              <a:gd name="connsiteY196" fmla="*/ 1458774 h 3941442"/>
              <a:gd name="connsiteX197" fmla="*/ 2939050 w 4891809"/>
              <a:gd name="connsiteY197" fmla="*/ 1453269 h 3941442"/>
              <a:gd name="connsiteX198" fmla="*/ 2941528 w 4891809"/>
              <a:gd name="connsiteY198" fmla="*/ 1450517 h 3941442"/>
              <a:gd name="connsiteX199" fmla="*/ 2944006 w 4891809"/>
              <a:gd name="connsiteY199" fmla="*/ 1442260 h 3941442"/>
              <a:gd name="connsiteX200" fmla="*/ 2948963 w 4891809"/>
              <a:gd name="connsiteY200" fmla="*/ 1439507 h 3941442"/>
              <a:gd name="connsiteX201" fmla="*/ 2944006 w 4891809"/>
              <a:gd name="connsiteY201" fmla="*/ 1436755 h 3941442"/>
              <a:gd name="connsiteX202" fmla="*/ 2027102 w 4891809"/>
              <a:gd name="connsiteY202" fmla="*/ 1200048 h 3941442"/>
              <a:gd name="connsiteX203" fmla="*/ 2019668 w 4891809"/>
              <a:gd name="connsiteY203" fmla="*/ 1202801 h 3941442"/>
              <a:gd name="connsiteX204" fmla="*/ 1992409 w 4891809"/>
              <a:gd name="connsiteY204" fmla="*/ 1219315 h 3941442"/>
              <a:gd name="connsiteX205" fmla="*/ 1960193 w 4891809"/>
              <a:gd name="connsiteY205" fmla="*/ 1233077 h 3941442"/>
              <a:gd name="connsiteX206" fmla="*/ 1927977 w 4891809"/>
              <a:gd name="connsiteY206" fmla="*/ 1249591 h 3941442"/>
              <a:gd name="connsiteX207" fmla="*/ 1898240 w 4891809"/>
              <a:gd name="connsiteY207" fmla="*/ 1271611 h 3941442"/>
              <a:gd name="connsiteX208" fmla="*/ 1870981 w 4891809"/>
              <a:gd name="connsiteY208" fmla="*/ 1304640 h 3941442"/>
              <a:gd name="connsiteX209" fmla="*/ 1846199 w 4891809"/>
              <a:gd name="connsiteY209" fmla="*/ 1340421 h 3941442"/>
              <a:gd name="connsiteX210" fmla="*/ 1828853 w 4891809"/>
              <a:gd name="connsiteY210" fmla="*/ 1365192 h 3941442"/>
              <a:gd name="connsiteX211" fmla="*/ 1811506 w 4891809"/>
              <a:gd name="connsiteY211" fmla="*/ 1395469 h 3941442"/>
              <a:gd name="connsiteX212" fmla="*/ 1796637 w 4891809"/>
              <a:gd name="connsiteY212" fmla="*/ 1422993 h 3941442"/>
              <a:gd name="connsiteX213" fmla="*/ 1774334 w 4891809"/>
              <a:gd name="connsiteY213" fmla="*/ 1450517 h 3941442"/>
              <a:gd name="connsiteX214" fmla="*/ 1789203 w 4891809"/>
              <a:gd name="connsiteY214" fmla="*/ 1450517 h 3941442"/>
              <a:gd name="connsiteX215" fmla="*/ 1799115 w 4891809"/>
              <a:gd name="connsiteY215" fmla="*/ 1442260 h 3941442"/>
              <a:gd name="connsiteX216" fmla="*/ 1809028 w 4891809"/>
              <a:gd name="connsiteY216" fmla="*/ 1436755 h 3941442"/>
              <a:gd name="connsiteX217" fmla="*/ 1813984 w 4891809"/>
              <a:gd name="connsiteY217" fmla="*/ 1431250 h 3941442"/>
              <a:gd name="connsiteX218" fmla="*/ 1823896 w 4891809"/>
              <a:gd name="connsiteY218" fmla="*/ 1422993 h 3941442"/>
              <a:gd name="connsiteX219" fmla="*/ 1831331 w 4891809"/>
              <a:gd name="connsiteY219" fmla="*/ 1422993 h 3941442"/>
              <a:gd name="connsiteX220" fmla="*/ 1826375 w 4891809"/>
              <a:gd name="connsiteY220" fmla="*/ 1434002 h 3941442"/>
              <a:gd name="connsiteX221" fmla="*/ 1821418 w 4891809"/>
              <a:gd name="connsiteY221" fmla="*/ 1439507 h 3941442"/>
              <a:gd name="connsiteX222" fmla="*/ 1811506 w 4891809"/>
              <a:gd name="connsiteY222" fmla="*/ 1445012 h 3941442"/>
              <a:gd name="connsiteX223" fmla="*/ 1804071 w 4891809"/>
              <a:gd name="connsiteY223" fmla="*/ 1453269 h 3941442"/>
              <a:gd name="connsiteX224" fmla="*/ 1781768 w 4891809"/>
              <a:gd name="connsiteY224" fmla="*/ 1475289 h 3941442"/>
              <a:gd name="connsiteX225" fmla="*/ 1764421 w 4891809"/>
              <a:gd name="connsiteY225" fmla="*/ 1497308 h 3941442"/>
              <a:gd name="connsiteX226" fmla="*/ 1754509 w 4891809"/>
              <a:gd name="connsiteY226" fmla="*/ 1527584 h 3941442"/>
              <a:gd name="connsiteX227" fmla="*/ 1742119 w 4891809"/>
              <a:gd name="connsiteY227" fmla="*/ 1555108 h 3941442"/>
              <a:gd name="connsiteX228" fmla="*/ 1769378 w 4891809"/>
              <a:gd name="connsiteY228" fmla="*/ 1533089 h 3941442"/>
              <a:gd name="connsiteX229" fmla="*/ 1794159 w 4891809"/>
              <a:gd name="connsiteY229" fmla="*/ 1511070 h 3941442"/>
              <a:gd name="connsiteX230" fmla="*/ 1811506 w 4891809"/>
              <a:gd name="connsiteY230" fmla="*/ 1489051 h 3941442"/>
              <a:gd name="connsiteX231" fmla="*/ 1831331 w 4891809"/>
              <a:gd name="connsiteY231" fmla="*/ 1472536 h 3941442"/>
              <a:gd name="connsiteX232" fmla="*/ 1846199 w 4891809"/>
              <a:gd name="connsiteY232" fmla="*/ 1461527 h 3941442"/>
              <a:gd name="connsiteX233" fmla="*/ 1856112 w 4891809"/>
              <a:gd name="connsiteY233" fmla="*/ 1445012 h 3941442"/>
              <a:gd name="connsiteX234" fmla="*/ 1866025 w 4891809"/>
              <a:gd name="connsiteY234" fmla="*/ 1431250 h 3941442"/>
              <a:gd name="connsiteX235" fmla="*/ 1875937 w 4891809"/>
              <a:gd name="connsiteY235" fmla="*/ 1414736 h 3941442"/>
              <a:gd name="connsiteX236" fmla="*/ 1878415 w 4891809"/>
              <a:gd name="connsiteY236" fmla="*/ 1411983 h 3941442"/>
              <a:gd name="connsiteX237" fmla="*/ 1875937 w 4891809"/>
              <a:gd name="connsiteY237" fmla="*/ 1406478 h 3941442"/>
              <a:gd name="connsiteX238" fmla="*/ 1875937 w 4891809"/>
              <a:gd name="connsiteY238" fmla="*/ 1403726 h 3941442"/>
              <a:gd name="connsiteX239" fmla="*/ 1870981 w 4891809"/>
              <a:gd name="connsiteY239" fmla="*/ 1403726 h 3941442"/>
              <a:gd name="connsiteX240" fmla="*/ 1863546 w 4891809"/>
              <a:gd name="connsiteY240" fmla="*/ 1406478 h 3941442"/>
              <a:gd name="connsiteX241" fmla="*/ 1856112 w 4891809"/>
              <a:gd name="connsiteY241" fmla="*/ 1403726 h 3941442"/>
              <a:gd name="connsiteX242" fmla="*/ 1866025 w 4891809"/>
              <a:gd name="connsiteY242" fmla="*/ 1384459 h 3941442"/>
              <a:gd name="connsiteX243" fmla="*/ 1880893 w 4891809"/>
              <a:gd name="connsiteY243" fmla="*/ 1367945 h 3941442"/>
              <a:gd name="connsiteX244" fmla="*/ 1925499 w 4891809"/>
              <a:gd name="connsiteY244" fmla="*/ 1337668 h 3941442"/>
              <a:gd name="connsiteX245" fmla="*/ 1965149 w 4891809"/>
              <a:gd name="connsiteY245" fmla="*/ 1301887 h 3941442"/>
              <a:gd name="connsiteX246" fmla="*/ 1999843 w 4891809"/>
              <a:gd name="connsiteY246" fmla="*/ 1260601 h 3941442"/>
              <a:gd name="connsiteX247" fmla="*/ 2032059 w 4891809"/>
              <a:gd name="connsiteY247" fmla="*/ 1213810 h 3941442"/>
              <a:gd name="connsiteX248" fmla="*/ 2037015 w 4891809"/>
              <a:gd name="connsiteY248" fmla="*/ 1208305 h 3941442"/>
              <a:gd name="connsiteX249" fmla="*/ 2037015 w 4891809"/>
              <a:gd name="connsiteY249" fmla="*/ 1200048 h 3941442"/>
              <a:gd name="connsiteX250" fmla="*/ 2034537 w 4891809"/>
              <a:gd name="connsiteY250" fmla="*/ 1200048 h 3941442"/>
              <a:gd name="connsiteX251" fmla="*/ 2029580 w 4891809"/>
              <a:gd name="connsiteY251" fmla="*/ 1200048 h 3941442"/>
              <a:gd name="connsiteX252" fmla="*/ 2240220 w 4891809"/>
              <a:gd name="connsiteY252" fmla="*/ 971599 h 3941442"/>
              <a:gd name="connsiteX253" fmla="*/ 2222874 w 4891809"/>
              <a:gd name="connsiteY253" fmla="*/ 974351 h 3941442"/>
              <a:gd name="connsiteX254" fmla="*/ 2212961 w 4891809"/>
              <a:gd name="connsiteY254" fmla="*/ 979856 h 3941442"/>
              <a:gd name="connsiteX255" fmla="*/ 2208005 w 4891809"/>
              <a:gd name="connsiteY255" fmla="*/ 988113 h 3941442"/>
              <a:gd name="connsiteX256" fmla="*/ 2203049 w 4891809"/>
              <a:gd name="connsiteY256" fmla="*/ 990865 h 3941442"/>
              <a:gd name="connsiteX257" fmla="*/ 2178267 w 4891809"/>
              <a:gd name="connsiteY257" fmla="*/ 990865 h 3941442"/>
              <a:gd name="connsiteX258" fmla="*/ 2151008 w 4891809"/>
              <a:gd name="connsiteY258" fmla="*/ 993618 h 3941442"/>
              <a:gd name="connsiteX259" fmla="*/ 2123749 w 4891809"/>
              <a:gd name="connsiteY259" fmla="*/ 1001875 h 3941442"/>
              <a:gd name="connsiteX260" fmla="*/ 2101446 w 4891809"/>
              <a:gd name="connsiteY260" fmla="*/ 1012885 h 3941442"/>
              <a:gd name="connsiteX261" fmla="*/ 2086577 w 4891809"/>
              <a:gd name="connsiteY261" fmla="*/ 1018389 h 3941442"/>
              <a:gd name="connsiteX262" fmla="*/ 2071708 w 4891809"/>
              <a:gd name="connsiteY262" fmla="*/ 1026647 h 3941442"/>
              <a:gd name="connsiteX263" fmla="*/ 2054361 w 4891809"/>
              <a:gd name="connsiteY263" fmla="*/ 1029399 h 3941442"/>
              <a:gd name="connsiteX264" fmla="*/ 2041971 w 4891809"/>
              <a:gd name="connsiteY264" fmla="*/ 1032152 h 3941442"/>
              <a:gd name="connsiteX265" fmla="*/ 2027102 w 4891809"/>
              <a:gd name="connsiteY265" fmla="*/ 1032152 h 3941442"/>
              <a:gd name="connsiteX266" fmla="*/ 2017190 w 4891809"/>
              <a:gd name="connsiteY266" fmla="*/ 1037656 h 3941442"/>
              <a:gd name="connsiteX267" fmla="*/ 2009755 w 4891809"/>
              <a:gd name="connsiteY267" fmla="*/ 1048666 h 3941442"/>
              <a:gd name="connsiteX268" fmla="*/ 2002321 w 4891809"/>
              <a:gd name="connsiteY268" fmla="*/ 1056923 h 3941442"/>
              <a:gd name="connsiteX269" fmla="*/ 1989931 w 4891809"/>
              <a:gd name="connsiteY269" fmla="*/ 1078942 h 3941442"/>
              <a:gd name="connsiteX270" fmla="*/ 1975062 w 4891809"/>
              <a:gd name="connsiteY270" fmla="*/ 1098209 h 3941442"/>
              <a:gd name="connsiteX271" fmla="*/ 1957715 w 4891809"/>
              <a:gd name="connsiteY271" fmla="*/ 1114724 h 3941442"/>
              <a:gd name="connsiteX272" fmla="*/ 1935412 w 4891809"/>
              <a:gd name="connsiteY272" fmla="*/ 1131238 h 3941442"/>
              <a:gd name="connsiteX273" fmla="*/ 1913109 w 4891809"/>
              <a:gd name="connsiteY273" fmla="*/ 1161515 h 3941442"/>
              <a:gd name="connsiteX274" fmla="*/ 1893284 w 4891809"/>
              <a:gd name="connsiteY274" fmla="*/ 1191791 h 3941442"/>
              <a:gd name="connsiteX275" fmla="*/ 1866025 w 4891809"/>
              <a:gd name="connsiteY275" fmla="*/ 1230325 h 3941442"/>
              <a:gd name="connsiteX276" fmla="*/ 1843721 w 4891809"/>
              <a:gd name="connsiteY276" fmla="*/ 1268858 h 3941442"/>
              <a:gd name="connsiteX277" fmla="*/ 1843721 w 4891809"/>
              <a:gd name="connsiteY277" fmla="*/ 1271611 h 3941442"/>
              <a:gd name="connsiteX278" fmla="*/ 1841243 w 4891809"/>
              <a:gd name="connsiteY278" fmla="*/ 1277115 h 3941442"/>
              <a:gd name="connsiteX279" fmla="*/ 1841243 w 4891809"/>
              <a:gd name="connsiteY279" fmla="*/ 1282620 h 3941442"/>
              <a:gd name="connsiteX280" fmla="*/ 1838765 w 4891809"/>
              <a:gd name="connsiteY280" fmla="*/ 1285373 h 3941442"/>
              <a:gd name="connsiteX281" fmla="*/ 1838765 w 4891809"/>
              <a:gd name="connsiteY281" fmla="*/ 1288125 h 3941442"/>
              <a:gd name="connsiteX282" fmla="*/ 1841243 w 4891809"/>
              <a:gd name="connsiteY282" fmla="*/ 1296382 h 3941442"/>
              <a:gd name="connsiteX283" fmla="*/ 1848677 w 4891809"/>
              <a:gd name="connsiteY283" fmla="*/ 1296382 h 3941442"/>
              <a:gd name="connsiteX284" fmla="*/ 1856112 w 4891809"/>
              <a:gd name="connsiteY284" fmla="*/ 1288125 h 3941442"/>
              <a:gd name="connsiteX285" fmla="*/ 1895762 w 4891809"/>
              <a:gd name="connsiteY285" fmla="*/ 1257849 h 3941442"/>
              <a:gd name="connsiteX286" fmla="*/ 1930455 w 4891809"/>
              <a:gd name="connsiteY286" fmla="*/ 1219315 h 3941442"/>
              <a:gd name="connsiteX287" fmla="*/ 1960193 w 4891809"/>
              <a:gd name="connsiteY287" fmla="*/ 1189039 h 3941442"/>
              <a:gd name="connsiteX288" fmla="*/ 1994887 w 4891809"/>
              <a:gd name="connsiteY288" fmla="*/ 1164267 h 3941442"/>
              <a:gd name="connsiteX289" fmla="*/ 2024624 w 4891809"/>
              <a:gd name="connsiteY289" fmla="*/ 1142248 h 3941442"/>
              <a:gd name="connsiteX290" fmla="*/ 2051883 w 4891809"/>
              <a:gd name="connsiteY290" fmla="*/ 1122981 h 3941442"/>
              <a:gd name="connsiteX291" fmla="*/ 2081621 w 4891809"/>
              <a:gd name="connsiteY291" fmla="*/ 1103714 h 3941442"/>
              <a:gd name="connsiteX292" fmla="*/ 2111358 w 4891809"/>
              <a:gd name="connsiteY292" fmla="*/ 1078942 h 3941442"/>
              <a:gd name="connsiteX293" fmla="*/ 2121271 w 4891809"/>
              <a:gd name="connsiteY293" fmla="*/ 1067933 h 3941442"/>
              <a:gd name="connsiteX294" fmla="*/ 2136139 w 4891809"/>
              <a:gd name="connsiteY294" fmla="*/ 1059676 h 3941442"/>
              <a:gd name="connsiteX295" fmla="*/ 2141096 w 4891809"/>
              <a:gd name="connsiteY295" fmla="*/ 1056923 h 3941442"/>
              <a:gd name="connsiteX296" fmla="*/ 2151008 w 4891809"/>
              <a:gd name="connsiteY296" fmla="*/ 1056923 h 3941442"/>
              <a:gd name="connsiteX297" fmla="*/ 2158443 w 4891809"/>
              <a:gd name="connsiteY297" fmla="*/ 1059676 h 3941442"/>
              <a:gd name="connsiteX298" fmla="*/ 2168355 w 4891809"/>
              <a:gd name="connsiteY298" fmla="*/ 1065180 h 3941442"/>
              <a:gd name="connsiteX299" fmla="*/ 2180746 w 4891809"/>
              <a:gd name="connsiteY299" fmla="*/ 1065180 h 3941442"/>
              <a:gd name="connsiteX300" fmla="*/ 2190658 w 4891809"/>
              <a:gd name="connsiteY300" fmla="*/ 1056923 h 3941442"/>
              <a:gd name="connsiteX301" fmla="*/ 2208005 w 4891809"/>
              <a:gd name="connsiteY301" fmla="*/ 1051418 h 3941442"/>
              <a:gd name="connsiteX302" fmla="*/ 2217917 w 4891809"/>
              <a:gd name="connsiteY302" fmla="*/ 1040409 h 3941442"/>
              <a:gd name="connsiteX303" fmla="*/ 2222874 w 4891809"/>
              <a:gd name="connsiteY303" fmla="*/ 1034904 h 3941442"/>
              <a:gd name="connsiteX304" fmla="*/ 2230308 w 4891809"/>
              <a:gd name="connsiteY304" fmla="*/ 1029399 h 3941442"/>
              <a:gd name="connsiteX305" fmla="*/ 2235264 w 4891809"/>
              <a:gd name="connsiteY305" fmla="*/ 1026647 h 3941442"/>
              <a:gd name="connsiteX306" fmla="*/ 2240220 w 4891809"/>
              <a:gd name="connsiteY306" fmla="*/ 1021142 h 3941442"/>
              <a:gd name="connsiteX307" fmla="*/ 2252611 w 4891809"/>
              <a:gd name="connsiteY307" fmla="*/ 1021142 h 3941442"/>
              <a:gd name="connsiteX308" fmla="*/ 2267480 w 4891809"/>
              <a:gd name="connsiteY308" fmla="*/ 1029399 h 3941442"/>
              <a:gd name="connsiteX309" fmla="*/ 2274914 w 4891809"/>
              <a:gd name="connsiteY309" fmla="*/ 1026647 h 3941442"/>
              <a:gd name="connsiteX310" fmla="*/ 2289783 w 4891809"/>
              <a:gd name="connsiteY310" fmla="*/ 1012885 h 3941442"/>
              <a:gd name="connsiteX311" fmla="*/ 2282348 w 4891809"/>
              <a:gd name="connsiteY311" fmla="*/ 1007380 h 3941442"/>
              <a:gd name="connsiteX312" fmla="*/ 2272436 w 4891809"/>
              <a:gd name="connsiteY312" fmla="*/ 999123 h 3941442"/>
              <a:gd name="connsiteX313" fmla="*/ 2267480 w 4891809"/>
              <a:gd name="connsiteY313" fmla="*/ 993618 h 3941442"/>
              <a:gd name="connsiteX314" fmla="*/ 2260045 w 4891809"/>
              <a:gd name="connsiteY314" fmla="*/ 982608 h 3941442"/>
              <a:gd name="connsiteX315" fmla="*/ 2257567 w 4891809"/>
              <a:gd name="connsiteY315" fmla="*/ 979856 h 3941442"/>
              <a:gd name="connsiteX316" fmla="*/ 2252611 w 4891809"/>
              <a:gd name="connsiteY316" fmla="*/ 974351 h 3941442"/>
              <a:gd name="connsiteX317" fmla="*/ 2247655 w 4891809"/>
              <a:gd name="connsiteY317" fmla="*/ 974351 h 3941442"/>
              <a:gd name="connsiteX318" fmla="*/ 4131026 w 4891809"/>
              <a:gd name="connsiteY318" fmla="*/ 861502 h 3941442"/>
              <a:gd name="connsiteX319" fmla="*/ 4163241 w 4891809"/>
              <a:gd name="connsiteY319" fmla="*/ 875265 h 3941442"/>
              <a:gd name="connsiteX320" fmla="*/ 4192979 w 4891809"/>
              <a:gd name="connsiteY320" fmla="*/ 880769 h 3941442"/>
              <a:gd name="connsiteX321" fmla="*/ 4227673 w 4891809"/>
              <a:gd name="connsiteY321" fmla="*/ 891779 h 3941442"/>
              <a:gd name="connsiteX322" fmla="*/ 4262366 w 4891809"/>
              <a:gd name="connsiteY322" fmla="*/ 900036 h 3941442"/>
              <a:gd name="connsiteX323" fmla="*/ 4294582 w 4891809"/>
              <a:gd name="connsiteY323" fmla="*/ 911046 h 3941442"/>
              <a:gd name="connsiteX324" fmla="*/ 4329276 w 4891809"/>
              <a:gd name="connsiteY324" fmla="*/ 922055 h 3941442"/>
              <a:gd name="connsiteX325" fmla="*/ 4373882 w 4891809"/>
              <a:gd name="connsiteY325" fmla="*/ 935817 h 3941442"/>
              <a:gd name="connsiteX326" fmla="*/ 4416010 w 4891809"/>
              <a:gd name="connsiteY326" fmla="*/ 952332 h 3941442"/>
              <a:gd name="connsiteX327" fmla="*/ 4433357 w 4891809"/>
              <a:gd name="connsiteY327" fmla="*/ 955084 h 3941442"/>
              <a:gd name="connsiteX328" fmla="*/ 4450703 w 4891809"/>
              <a:gd name="connsiteY328" fmla="*/ 955084 h 3941442"/>
              <a:gd name="connsiteX329" fmla="*/ 4473006 w 4891809"/>
              <a:gd name="connsiteY329" fmla="*/ 952332 h 3941442"/>
              <a:gd name="connsiteX330" fmla="*/ 4490353 w 4891809"/>
              <a:gd name="connsiteY330" fmla="*/ 944075 h 3941442"/>
              <a:gd name="connsiteX331" fmla="*/ 4510178 w 4891809"/>
              <a:gd name="connsiteY331" fmla="*/ 938570 h 3941442"/>
              <a:gd name="connsiteX332" fmla="*/ 4530003 w 4891809"/>
              <a:gd name="connsiteY332" fmla="*/ 933065 h 3941442"/>
              <a:gd name="connsiteX333" fmla="*/ 4552306 w 4891809"/>
              <a:gd name="connsiteY333" fmla="*/ 933065 h 3941442"/>
              <a:gd name="connsiteX334" fmla="*/ 4574609 w 4891809"/>
              <a:gd name="connsiteY334" fmla="*/ 933065 h 3941442"/>
              <a:gd name="connsiteX335" fmla="*/ 4596912 w 4891809"/>
              <a:gd name="connsiteY335" fmla="*/ 938570 h 3941442"/>
              <a:gd name="connsiteX336" fmla="*/ 4619216 w 4891809"/>
              <a:gd name="connsiteY336" fmla="*/ 935817 h 3941442"/>
              <a:gd name="connsiteX337" fmla="*/ 4599391 w 4891809"/>
              <a:gd name="connsiteY337" fmla="*/ 919303 h 3941442"/>
              <a:gd name="connsiteX338" fmla="*/ 4577088 w 4891809"/>
              <a:gd name="connsiteY338" fmla="*/ 902789 h 3941442"/>
              <a:gd name="connsiteX339" fmla="*/ 4564697 w 4891809"/>
              <a:gd name="connsiteY339" fmla="*/ 900036 h 3941442"/>
              <a:gd name="connsiteX340" fmla="*/ 4552306 w 4891809"/>
              <a:gd name="connsiteY340" fmla="*/ 897284 h 3941442"/>
              <a:gd name="connsiteX341" fmla="*/ 4539916 w 4891809"/>
              <a:gd name="connsiteY341" fmla="*/ 894531 h 3941442"/>
              <a:gd name="connsiteX342" fmla="*/ 4525047 w 4891809"/>
              <a:gd name="connsiteY342" fmla="*/ 897284 h 3941442"/>
              <a:gd name="connsiteX343" fmla="*/ 4510178 w 4891809"/>
              <a:gd name="connsiteY343" fmla="*/ 900036 h 3941442"/>
              <a:gd name="connsiteX344" fmla="*/ 4492831 w 4891809"/>
              <a:gd name="connsiteY344" fmla="*/ 900036 h 3941442"/>
              <a:gd name="connsiteX345" fmla="*/ 4477963 w 4891809"/>
              <a:gd name="connsiteY345" fmla="*/ 897284 h 3941442"/>
              <a:gd name="connsiteX346" fmla="*/ 4463094 w 4891809"/>
              <a:gd name="connsiteY346" fmla="*/ 900036 h 3941442"/>
              <a:gd name="connsiteX347" fmla="*/ 4448225 w 4891809"/>
              <a:gd name="connsiteY347" fmla="*/ 902789 h 3941442"/>
              <a:gd name="connsiteX348" fmla="*/ 4438313 w 4891809"/>
              <a:gd name="connsiteY348" fmla="*/ 913798 h 3941442"/>
              <a:gd name="connsiteX349" fmla="*/ 4420966 w 4891809"/>
              <a:gd name="connsiteY349" fmla="*/ 919303 h 3941442"/>
              <a:gd name="connsiteX350" fmla="*/ 4406097 w 4891809"/>
              <a:gd name="connsiteY350" fmla="*/ 924808 h 3941442"/>
              <a:gd name="connsiteX351" fmla="*/ 4398663 w 4891809"/>
              <a:gd name="connsiteY351" fmla="*/ 924808 h 3941442"/>
              <a:gd name="connsiteX352" fmla="*/ 4391229 w 4891809"/>
              <a:gd name="connsiteY352" fmla="*/ 922055 h 3941442"/>
              <a:gd name="connsiteX353" fmla="*/ 4386272 w 4891809"/>
              <a:gd name="connsiteY353" fmla="*/ 919303 h 3941442"/>
              <a:gd name="connsiteX354" fmla="*/ 4376360 w 4891809"/>
              <a:gd name="connsiteY354" fmla="*/ 913798 h 3941442"/>
              <a:gd name="connsiteX355" fmla="*/ 4368925 w 4891809"/>
              <a:gd name="connsiteY355" fmla="*/ 913798 h 3941442"/>
              <a:gd name="connsiteX356" fmla="*/ 4356535 w 4891809"/>
              <a:gd name="connsiteY356" fmla="*/ 913798 h 3941442"/>
              <a:gd name="connsiteX357" fmla="*/ 4346622 w 4891809"/>
              <a:gd name="connsiteY357" fmla="*/ 911046 h 3941442"/>
              <a:gd name="connsiteX358" fmla="*/ 4339188 w 4891809"/>
              <a:gd name="connsiteY358" fmla="*/ 905541 h 3941442"/>
              <a:gd name="connsiteX359" fmla="*/ 4321841 w 4891809"/>
              <a:gd name="connsiteY359" fmla="*/ 897284 h 3941442"/>
              <a:gd name="connsiteX360" fmla="*/ 4302016 w 4891809"/>
              <a:gd name="connsiteY360" fmla="*/ 891779 h 3941442"/>
              <a:gd name="connsiteX361" fmla="*/ 4259888 w 4891809"/>
              <a:gd name="connsiteY361" fmla="*/ 886274 h 3941442"/>
              <a:gd name="connsiteX362" fmla="*/ 4217760 w 4891809"/>
              <a:gd name="connsiteY362" fmla="*/ 880769 h 3941442"/>
              <a:gd name="connsiteX363" fmla="*/ 4175632 w 4891809"/>
              <a:gd name="connsiteY363" fmla="*/ 872512 h 3941442"/>
              <a:gd name="connsiteX364" fmla="*/ 4135982 w 4891809"/>
              <a:gd name="connsiteY364" fmla="*/ 861502 h 3941442"/>
              <a:gd name="connsiteX365" fmla="*/ 4133504 w 4891809"/>
              <a:gd name="connsiteY365" fmla="*/ 861502 h 3941442"/>
              <a:gd name="connsiteX366" fmla="*/ 4359013 w 4891809"/>
              <a:gd name="connsiteY366" fmla="*/ 462404 h 3941442"/>
              <a:gd name="connsiteX367" fmla="*/ 4356535 w 4891809"/>
              <a:gd name="connsiteY367" fmla="*/ 467909 h 3941442"/>
              <a:gd name="connsiteX368" fmla="*/ 4351579 w 4891809"/>
              <a:gd name="connsiteY368" fmla="*/ 470661 h 3941442"/>
              <a:gd name="connsiteX369" fmla="*/ 4341666 w 4891809"/>
              <a:gd name="connsiteY369" fmla="*/ 476166 h 3941442"/>
              <a:gd name="connsiteX370" fmla="*/ 4346622 w 4891809"/>
              <a:gd name="connsiteY370" fmla="*/ 489928 h 3941442"/>
              <a:gd name="connsiteX371" fmla="*/ 4344144 w 4891809"/>
              <a:gd name="connsiteY371" fmla="*/ 498185 h 3941442"/>
              <a:gd name="connsiteX372" fmla="*/ 4341666 w 4891809"/>
              <a:gd name="connsiteY372" fmla="*/ 500938 h 3941442"/>
              <a:gd name="connsiteX373" fmla="*/ 4334232 w 4891809"/>
              <a:gd name="connsiteY373" fmla="*/ 500938 h 3941442"/>
              <a:gd name="connsiteX374" fmla="*/ 4324319 w 4891809"/>
              <a:gd name="connsiteY374" fmla="*/ 500938 h 3941442"/>
              <a:gd name="connsiteX375" fmla="*/ 4316885 w 4891809"/>
              <a:gd name="connsiteY375" fmla="*/ 498185 h 3941442"/>
              <a:gd name="connsiteX376" fmla="*/ 4306972 w 4891809"/>
              <a:gd name="connsiteY376" fmla="*/ 495433 h 3941442"/>
              <a:gd name="connsiteX377" fmla="*/ 4302016 w 4891809"/>
              <a:gd name="connsiteY377" fmla="*/ 489928 h 3941442"/>
              <a:gd name="connsiteX378" fmla="*/ 4274757 w 4891809"/>
              <a:gd name="connsiteY378" fmla="*/ 500938 h 3941442"/>
              <a:gd name="connsiteX379" fmla="*/ 4252454 w 4891809"/>
              <a:gd name="connsiteY379" fmla="*/ 514700 h 3941442"/>
              <a:gd name="connsiteX380" fmla="*/ 4245019 w 4891809"/>
              <a:gd name="connsiteY380" fmla="*/ 525709 h 3941442"/>
              <a:gd name="connsiteX381" fmla="*/ 4240063 w 4891809"/>
              <a:gd name="connsiteY381" fmla="*/ 531214 h 3941442"/>
              <a:gd name="connsiteX382" fmla="*/ 4237585 w 4891809"/>
              <a:gd name="connsiteY382" fmla="*/ 539471 h 3941442"/>
              <a:gd name="connsiteX383" fmla="*/ 4235107 w 4891809"/>
              <a:gd name="connsiteY383" fmla="*/ 550481 h 3941442"/>
              <a:gd name="connsiteX384" fmla="*/ 4235107 w 4891809"/>
              <a:gd name="connsiteY384" fmla="*/ 555986 h 3941442"/>
              <a:gd name="connsiteX385" fmla="*/ 4237585 w 4891809"/>
              <a:gd name="connsiteY385" fmla="*/ 555986 h 3941442"/>
              <a:gd name="connsiteX386" fmla="*/ 4242541 w 4891809"/>
              <a:gd name="connsiteY386" fmla="*/ 555986 h 3941442"/>
              <a:gd name="connsiteX387" fmla="*/ 4245019 w 4891809"/>
              <a:gd name="connsiteY387" fmla="*/ 558738 h 3941442"/>
              <a:gd name="connsiteX388" fmla="*/ 4259888 w 4891809"/>
              <a:gd name="connsiteY388" fmla="*/ 558738 h 3941442"/>
              <a:gd name="connsiteX389" fmla="*/ 4274757 w 4891809"/>
              <a:gd name="connsiteY389" fmla="*/ 553233 h 3941442"/>
              <a:gd name="connsiteX390" fmla="*/ 4287147 w 4891809"/>
              <a:gd name="connsiteY390" fmla="*/ 547728 h 3941442"/>
              <a:gd name="connsiteX391" fmla="*/ 4302016 w 4891809"/>
              <a:gd name="connsiteY391" fmla="*/ 544976 h 3941442"/>
              <a:gd name="connsiteX392" fmla="*/ 4316885 w 4891809"/>
              <a:gd name="connsiteY392" fmla="*/ 536719 h 3941442"/>
              <a:gd name="connsiteX393" fmla="*/ 4334232 w 4891809"/>
              <a:gd name="connsiteY393" fmla="*/ 531214 h 3941442"/>
              <a:gd name="connsiteX394" fmla="*/ 4346622 w 4891809"/>
              <a:gd name="connsiteY394" fmla="*/ 520204 h 3941442"/>
              <a:gd name="connsiteX395" fmla="*/ 4363969 w 4891809"/>
              <a:gd name="connsiteY395" fmla="*/ 511947 h 3941442"/>
              <a:gd name="connsiteX396" fmla="*/ 4371404 w 4891809"/>
              <a:gd name="connsiteY396" fmla="*/ 500938 h 3941442"/>
              <a:gd name="connsiteX397" fmla="*/ 4373882 w 4891809"/>
              <a:gd name="connsiteY397" fmla="*/ 489928 h 3941442"/>
              <a:gd name="connsiteX398" fmla="*/ 4373882 w 4891809"/>
              <a:gd name="connsiteY398" fmla="*/ 478918 h 3941442"/>
              <a:gd name="connsiteX399" fmla="*/ 4371404 w 4891809"/>
              <a:gd name="connsiteY399" fmla="*/ 470661 h 3941442"/>
              <a:gd name="connsiteX400" fmla="*/ 4363969 w 4891809"/>
              <a:gd name="connsiteY400" fmla="*/ 467909 h 3941442"/>
              <a:gd name="connsiteX401" fmla="*/ 4361491 w 4891809"/>
              <a:gd name="connsiteY401" fmla="*/ 462404 h 3941442"/>
              <a:gd name="connsiteX402" fmla="*/ 3434674 w 4891809"/>
              <a:gd name="connsiteY402" fmla="*/ 371575 h 3941442"/>
              <a:gd name="connsiteX403" fmla="*/ 3427240 w 4891809"/>
              <a:gd name="connsiteY403" fmla="*/ 374327 h 3941442"/>
              <a:gd name="connsiteX404" fmla="*/ 3417327 w 4891809"/>
              <a:gd name="connsiteY404" fmla="*/ 377079 h 3941442"/>
              <a:gd name="connsiteX405" fmla="*/ 3397502 w 4891809"/>
              <a:gd name="connsiteY405" fmla="*/ 390841 h 3941442"/>
              <a:gd name="connsiteX406" fmla="*/ 3377677 w 4891809"/>
              <a:gd name="connsiteY406" fmla="*/ 401851 h 3941442"/>
              <a:gd name="connsiteX407" fmla="*/ 3377677 w 4891809"/>
              <a:gd name="connsiteY407" fmla="*/ 412861 h 3941442"/>
              <a:gd name="connsiteX408" fmla="*/ 3372721 w 4891809"/>
              <a:gd name="connsiteY408" fmla="*/ 421118 h 3941442"/>
              <a:gd name="connsiteX409" fmla="*/ 3370243 w 4891809"/>
              <a:gd name="connsiteY409" fmla="*/ 429375 h 3941442"/>
              <a:gd name="connsiteX410" fmla="*/ 3365287 w 4891809"/>
              <a:gd name="connsiteY410" fmla="*/ 437632 h 3941442"/>
              <a:gd name="connsiteX411" fmla="*/ 3365287 w 4891809"/>
              <a:gd name="connsiteY411" fmla="*/ 443137 h 3941442"/>
              <a:gd name="connsiteX412" fmla="*/ 3365287 w 4891809"/>
              <a:gd name="connsiteY412" fmla="*/ 454147 h 3941442"/>
              <a:gd name="connsiteX413" fmla="*/ 3370243 w 4891809"/>
              <a:gd name="connsiteY413" fmla="*/ 456899 h 3941442"/>
              <a:gd name="connsiteX414" fmla="*/ 3370243 w 4891809"/>
              <a:gd name="connsiteY414" fmla="*/ 462404 h 3941442"/>
              <a:gd name="connsiteX415" fmla="*/ 3377677 w 4891809"/>
              <a:gd name="connsiteY415" fmla="*/ 476166 h 3941442"/>
              <a:gd name="connsiteX416" fmla="*/ 3382634 w 4891809"/>
              <a:gd name="connsiteY416" fmla="*/ 487176 h 3941442"/>
              <a:gd name="connsiteX417" fmla="*/ 3387590 w 4891809"/>
              <a:gd name="connsiteY417" fmla="*/ 495433 h 3941442"/>
              <a:gd name="connsiteX418" fmla="*/ 3397502 w 4891809"/>
              <a:gd name="connsiteY418" fmla="*/ 498185 h 3941442"/>
              <a:gd name="connsiteX419" fmla="*/ 3404937 w 4891809"/>
              <a:gd name="connsiteY419" fmla="*/ 506442 h 3941442"/>
              <a:gd name="connsiteX420" fmla="*/ 3414849 w 4891809"/>
              <a:gd name="connsiteY420" fmla="*/ 506442 h 3941442"/>
              <a:gd name="connsiteX421" fmla="*/ 3427240 w 4891809"/>
              <a:gd name="connsiteY421" fmla="*/ 509195 h 3941442"/>
              <a:gd name="connsiteX422" fmla="*/ 3437152 w 4891809"/>
              <a:gd name="connsiteY422" fmla="*/ 506442 h 3941442"/>
              <a:gd name="connsiteX423" fmla="*/ 3452021 w 4891809"/>
              <a:gd name="connsiteY423" fmla="*/ 498185 h 3941442"/>
              <a:gd name="connsiteX424" fmla="*/ 3466890 w 4891809"/>
              <a:gd name="connsiteY424" fmla="*/ 489928 h 3941442"/>
              <a:gd name="connsiteX425" fmla="*/ 3471846 w 4891809"/>
              <a:gd name="connsiteY425" fmla="*/ 487176 h 3941442"/>
              <a:gd name="connsiteX426" fmla="*/ 3479280 w 4891809"/>
              <a:gd name="connsiteY426" fmla="*/ 478918 h 3941442"/>
              <a:gd name="connsiteX427" fmla="*/ 3481758 w 4891809"/>
              <a:gd name="connsiteY427" fmla="*/ 470661 h 3941442"/>
              <a:gd name="connsiteX428" fmla="*/ 3484237 w 4891809"/>
              <a:gd name="connsiteY428" fmla="*/ 459652 h 3941442"/>
              <a:gd name="connsiteX429" fmla="*/ 3481758 w 4891809"/>
              <a:gd name="connsiteY429" fmla="*/ 454147 h 3941442"/>
              <a:gd name="connsiteX430" fmla="*/ 3481758 w 4891809"/>
              <a:gd name="connsiteY430" fmla="*/ 443137 h 3941442"/>
              <a:gd name="connsiteX431" fmla="*/ 3481758 w 4891809"/>
              <a:gd name="connsiteY431" fmla="*/ 434880 h 3941442"/>
              <a:gd name="connsiteX432" fmla="*/ 3481758 w 4891809"/>
              <a:gd name="connsiteY432" fmla="*/ 423870 h 3941442"/>
              <a:gd name="connsiteX433" fmla="*/ 3479280 w 4891809"/>
              <a:gd name="connsiteY433" fmla="*/ 415613 h 3941442"/>
              <a:gd name="connsiteX434" fmla="*/ 3471846 w 4891809"/>
              <a:gd name="connsiteY434" fmla="*/ 404603 h 3941442"/>
              <a:gd name="connsiteX435" fmla="*/ 3464412 w 4891809"/>
              <a:gd name="connsiteY435" fmla="*/ 393594 h 3941442"/>
              <a:gd name="connsiteX436" fmla="*/ 3449543 w 4891809"/>
              <a:gd name="connsiteY436" fmla="*/ 377079 h 3941442"/>
              <a:gd name="connsiteX437" fmla="*/ 3444587 w 4891809"/>
              <a:gd name="connsiteY437" fmla="*/ 374327 h 3941442"/>
              <a:gd name="connsiteX438" fmla="*/ 3407415 w 4891809"/>
              <a:gd name="connsiteY438" fmla="*/ 297260 h 3941442"/>
              <a:gd name="connsiteX439" fmla="*/ 3385112 w 4891809"/>
              <a:gd name="connsiteY439" fmla="*/ 300012 h 3941442"/>
              <a:gd name="connsiteX440" fmla="*/ 3360331 w 4891809"/>
              <a:gd name="connsiteY440" fmla="*/ 305517 h 3941442"/>
              <a:gd name="connsiteX441" fmla="*/ 3338028 w 4891809"/>
              <a:gd name="connsiteY441" fmla="*/ 316527 h 3941442"/>
              <a:gd name="connsiteX442" fmla="*/ 3318203 w 4891809"/>
              <a:gd name="connsiteY442" fmla="*/ 327536 h 3941442"/>
              <a:gd name="connsiteX443" fmla="*/ 3298378 w 4891809"/>
              <a:gd name="connsiteY443" fmla="*/ 346803 h 3941442"/>
              <a:gd name="connsiteX444" fmla="*/ 3283509 w 4891809"/>
              <a:gd name="connsiteY444" fmla="*/ 366070 h 3941442"/>
              <a:gd name="connsiteX445" fmla="*/ 3273596 w 4891809"/>
              <a:gd name="connsiteY445" fmla="*/ 393594 h 3941442"/>
              <a:gd name="connsiteX446" fmla="*/ 3263684 w 4891809"/>
              <a:gd name="connsiteY446" fmla="*/ 415613 h 3941442"/>
              <a:gd name="connsiteX447" fmla="*/ 3258728 w 4891809"/>
              <a:gd name="connsiteY447" fmla="*/ 440385 h 3941442"/>
              <a:gd name="connsiteX448" fmla="*/ 3261206 w 4891809"/>
              <a:gd name="connsiteY448" fmla="*/ 467909 h 3941442"/>
              <a:gd name="connsiteX449" fmla="*/ 3263684 w 4891809"/>
              <a:gd name="connsiteY449" fmla="*/ 489928 h 3941442"/>
              <a:gd name="connsiteX450" fmla="*/ 3273596 w 4891809"/>
              <a:gd name="connsiteY450" fmla="*/ 511947 h 3941442"/>
              <a:gd name="connsiteX451" fmla="*/ 3285987 w 4891809"/>
              <a:gd name="connsiteY451" fmla="*/ 531214 h 3941442"/>
              <a:gd name="connsiteX452" fmla="*/ 3303334 w 4891809"/>
              <a:gd name="connsiteY452" fmla="*/ 547728 h 3941442"/>
              <a:gd name="connsiteX453" fmla="*/ 3328115 w 4891809"/>
              <a:gd name="connsiteY453" fmla="*/ 558738 h 3941442"/>
              <a:gd name="connsiteX454" fmla="*/ 3345462 w 4891809"/>
              <a:gd name="connsiteY454" fmla="*/ 566995 h 3941442"/>
              <a:gd name="connsiteX455" fmla="*/ 3362809 w 4891809"/>
              <a:gd name="connsiteY455" fmla="*/ 572500 h 3941442"/>
              <a:gd name="connsiteX456" fmla="*/ 3367765 w 4891809"/>
              <a:gd name="connsiteY456" fmla="*/ 575252 h 3941442"/>
              <a:gd name="connsiteX457" fmla="*/ 3372721 w 4891809"/>
              <a:gd name="connsiteY457" fmla="*/ 575252 h 3941442"/>
              <a:gd name="connsiteX458" fmla="*/ 3380156 w 4891809"/>
              <a:gd name="connsiteY458" fmla="*/ 575252 h 3941442"/>
              <a:gd name="connsiteX459" fmla="*/ 3385112 w 4891809"/>
              <a:gd name="connsiteY459" fmla="*/ 572500 h 3941442"/>
              <a:gd name="connsiteX460" fmla="*/ 3382634 w 4891809"/>
              <a:gd name="connsiteY460" fmla="*/ 572500 h 3941442"/>
              <a:gd name="connsiteX461" fmla="*/ 3382634 w 4891809"/>
              <a:gd name="connsiteY461" fmla="*/ 569748 h 3941442"/>
              <a:gd name="connsiteX462" fmla="*/ 3372721 w 4891809"/>
              <a:gd name="connsiteY462" fmla="*/ 569748 h 3941442"/>
              <a:gd name="connsiteX463" fmla="*/ 3365287 w 4891809"/>
              <a:gd name="connsiteY463" fmla="*/ 569748 h 3941442"/>
              <a:gd name="connsiteX464" fmla="*/ 3360331 w 4891809"/>
              <a:gd name="connsiteY464" fmla="*/ 564243 h 3941442"/>
              <a:gd name="connsiteX465" fmla="*/ 3350418 w 4891809"/>
              <a:gd name="connsiteY465" fmla="*/ 555986 h 3941442"/>
              <a:gd name="connsiteX466" fmla="*/ 3333071 w 4891809"/>
              <a:gd name="connsiteY466" fmla="*/ 539471 h 3941442"/>
              <a:gd name="connsiteX467" fmla="*/ 3318203 w 4891809"/>
              <a:gd name="connsiteY467" fmla="*/ 517452 h 3941442"/>
              <a:gd name="connsiteX468" fmla="*/ 3308290 w 4891809"/>
              <a:gd name="connsiteY468" fmla="*/ 495433 h 3941442"/>
              <a:gd name="connsiteX469" fmla="*/ 3300856 w 4891809"/>
              <a:gd name="connsiteY469" fmla="*/ 470661 h 3941442"/>
              <a:gd name="connsiteX470" fmla="*/ 3300856 w 4891809"/>
              <a:gd name="connsiteY470" fmla="*/ 456899 h 3941442"/>
              <a:gd name="connsiteX471" fmla="*/ 3298378 w 4891809"/>
              <a:gd name="connsiteY471" fmla="*/ 448642 h 3941442"/>
              <a:gd name="connsiteX472" fmla="*/ 3295899 w 4891809"/>
              <a:gd name="connsiteY472" fmla="*/ 437632 h 3941442"/>
              <a:gd name="connsiteX473" fmla="*/ 3290943 w 4891809"/>
              <a:gd name="connsiteY473" fmla="*/ 429375 h 3941442"/>
              <a:gd name="connsiteX474" fmla="*/ 3281031 w 4891809"/>
              <a:gd name="connsiteY474" fmla="*/ 418365 h 3941442"/>
              <a:gd name="connsiteX475" fmla="*/ 3281031 w 4891809"/>
              <a:gd name="connsiteY475" fmla="*/ 412861 h 3941442"/>
              <a:gd name="connsiteX476" fmla="*/ 3283509 w 4891809"/>
              <a:gd name="connsiteY476" fmla="*/ 404603 h 3941442"/>
              <a:gd name="connsiteX477" fmla="*/ 3293421 w 4891809"/>
              <a:gd name="connsiteY477" fmla="*/ 396346 h 3941442"/>
              <a:gd name="connsiteX478" fmla="*/ 3303334 w 4891809"/>
              <a:gd name="connsiteY478" fmla="*/ 377079 h 3941442"/>
              <a:gd name="connsiteX479" fmla="*/ 3320681 w 4891809"/>
              <a:gd name="connsiteY479" fmla="*/ 360565 h 3941442"/>
              <a:gd name="connsiteX480" fmla="*/ 3320681 w 4891809"/>
              <a:gd name="connsiteY480" fmla="*/ 355060 h 3941442"/>
              <a:gd name="connsiteX481" fmla="*/ 3325637 w 4891809"/>
              <a:gd name="connsiteY481" fmla="*/ 355060 h 3941442"/>
              <a:gd name="connsiteX482" fmla="*/ 3328115 w 4891809"/>
              <a:gd name="connsiteY482" fmla="*/ 352308 h 3941442"/>
              <a:gd name="connsiteX483" fmla="*/ 3342984 w 4891809"/>
              <a:gd name="connsiteY483" fmla="*/ 338546 h 3941442"/>
              <a:gd name="connsiteX484" fmla="*/ 3360331 w 4891809"/>
              <a:gd name="connsiteY484" fmla="*/ 327536 h 3941442"/>
              <a:gd name="connsiteX485" fmla="*/ 3377677 w 4891809"/>
              <a:gd name="connsiteY485" fmla="*/ 324784 h 3941442"/>
              <a:gd name="connsiteX486" fmla="*/ 3387590 w 4891809"/>
              <a:gd name="connsiteY486" fmla="*/ 324784 h 3941442"/>
              <a:gd name="connsiteX487" fmla="*/ 3407415 w 4891809"/>
              <a:gd name="connsiteY487" fmla="*/ 335793 h 3941442"/>
              <a:gd name="connsiteX488" fmla="*/ 3429718 w 4891809"/>
              <a:gd name="connsiteY488" fmla="*/ 344051 h 3941442"/>
              <a:gd name="connsiteX489" fmla="*/ 3452021 w 4891809"/>
              <a:gd name="connsiteY489" fmla="*/ 352308 h 3941442"/>
              <a:gd name="connsiteX490" fmla="*/ 3471846 w 4891809"/>
              <a:gd name="connsiteY490" fmla="*/ 355060 h 3941442"/>
              <a:gd name="connsiteX491" fmla="*/ 3484237 w 4891809"/>
              <a:gd name="connsiteY491" fmla="*/ 357813 h 3941442"/>
              <a:gd name="connsiteX492" fmla="*/ 3496627 w 4891809"/>
              <a:gd name="connsiteY492" fmla="*/ 366070 h 3941442"/>
              <a:gd name="connsiteX493" fmla="*/ 3506540 w 4891809"/>
              <a:gd name="connsiteY493" fmla="*/ 377079 h 3941442"/>
              <a:gd name="connsiteX494" fmla="*/ 3518930 w 4891809"/>
              <a:gd name="connsiteY494" fmla="*/ 390841 h 3941442"/>
              <a:gd name="connsiteX495" fmla="*/ 3531321 w 4891809"/>
              <a:gd name="connsiteY495" fmla="*/ 404603 h 3941442"/>
              <a:gd name="connsiteX496" fmla="*/ 3538755 w 4891809"/>
              <a:gd name="connsiteY496" fmla="*/ 418365 h 3941442"/>
              <a:gd name="connsiteX497" fmla="*/ 3543711 w 4891809"/>
              <a:gd name="connsiteY497" fmla="*/ 432127 h 3941442"/>
              <a:gd name="connsiteX498" fmla="*/ 3543711 w 4891809"/>
              <a:gd name="connsiteY498" fmla="*/ 443137 h 3941442"/>
              <a:gd name="connsiteX499" fmla="*/ 3548668 w 4891809"/>
              <a:gd name="connsiteY499" fmla="*/ 456899 h 3941442"/>
              <a:gd name="connsiteX500" fmla="*/ 3548668 w 4891809"/>
              <a:gd name="connsiteY500" fmla="*/ 467909 h 3941442"/>
              <a:gd name="connsiteX501" fmla="*/ 3543711 w 4891809"/>
              <a:gd name="connsiteY501" fmla="*/ 478918 h 3941442"/>
              <a:gd name="connsiteX502" fmla="*/ 3538755 w 4891809"/>
              <a:gd name="connsiteY502" fmla="*/ 489928 h 3941442"/>
              <a:gd name="connsiteX503" fmla="*/ 3536277 w 4891809"/>
              <a:gd name="connsiteY503" fmla="*/ 492680 h 3941442"/>
              <a:gd name="connsiteX504" fmla="*/ 3526365 w 4891809"/>
              <a:gd name="connsiteY504" fmla="*/ 511947 h 3941442"/>
              <a:gd name="connsiteX505" fmla="*/ 3516452 w 4891809"/>
              <a:gd name="connsiteY505" fmla="*/ 531214 h 3941442"/>
              <a:gd name="connsiteX506" fmla="*/ 3501583 w 4891809"/>
              <a:gd name="connsiteY506" fmla="*/ 544976 h 3941442"/>
              <a:gd name="connsiteX507" fmla="*/ 3486715 w 4891809"/>
              <a:gd name="connsiteY507" fmla="*/ 558738 h 3941442"/>
              <a:gd name="connsiteX508" fmla="*/ 3484237 w 4891809"/>
              <a:gd name="connsiteY508" fmla="*/ 564243 h 3941442"/>
              <a:gd name="connsiteX509" fmla="*/ 3474324 w 4891809"/>
              <a:gd name="connsiteY509" fmla="*/ 564243 h 3941442"/>
              <a:gd name="connsiteX510" fmla="*/ 3481758 w 4891809"/>
              <a:gd name="connsiteY510" fmla="*/ 569748 h 3941442"/>
              <a:gd name="connsiteX511" fmla="*/ 3484237 w 4891809"/>
              <a:gd name="connsiteY511" fmla="*/ 572500 h 3941442"/>
              <a:gd name="connsiteX512" fmla="*/ 3489193 w 4891809"/>
              <a:gd name="connsiteY512" fmla="*/ 569748 h 3941442"/>
              <a:gd name="connsiteX513" fmla="*/ 3496627 w 4891809"/>
              <a:gd name="connsiteY513" fmla="*/ 569748 h 3941442"/>
              <a:gd name="connsiteX514" fmla="*/ 3526365 w 4891809"/>
              <a:gd name="connsiteY514" fmla="*/ 553233 h 3941442"/>
              <a:gd name="connsiteX515" fmla="*/ 3558580 w 4891809"/>
              <a:gd name="connsiteY515" fmla="*/ 536719 h 3941442"/>
              <a:gd name="connsiteX516" fmla="*/ 3588318 w 4891809"/>
              <a:gd name="connsiteY516" fmla="*/ 514700 h 3941442"/>
              <a:gd name="connsiteX517" fmla="*/ 3615577 w 4891809"/>
              <a:gd name="connsiteY517" fmla="*/ 492680 h 3941442"/>
              <a:gd name="connsiteX518" fmla="*/ 3620533 w 4891809"/>
              <a:gd name="connsiteY518" fmla="*/ 489928 h 3941442"/>
              <a:gd name="connsiteX519" fmla="*/ 3623011 w 4891809"/>
              <a:gd name="connsiteY519" fmla="*/ 487176 h 3941442"/>
              <a:gd name="connsiteX520" fmla="*/ 3623011 w 4891809"/>
              <a:gd name="connsiteY520" fmla="*/ 478918 h 3941442"/>
              <a:gd name="connsiteX521" fmla="*/ 3623011 w 4891809"/>
              <a:gd name="connsiteY521" fmla="*/ 473414 h 3941442"/>
              <a:gd name="connsiteX522" fmla="*/ 3618055 w 4891809"/>
              <a:gd name="connsiteY522" fmla="*/ 451394 h 3941442"/>
              <a:gd name="connsiteX523" fmla="*/ 3610621 w 4891809"/>
              <a:gd name="connsiteY523" fmla="*/ 432127 h 3941442"/>
              <a:gd name="connsiteX524" fmla="*/ 3603186 w 4891809"/>
              <a:gd name="connsiteY524" fmla="*/ 412861 h 3941442"/>
              <a:gd name="connsiteX525" fmla="*/ 3590796 w 4891809"/>
              <a:gd name="connsiteY525" fmla="*/ 396346 h 3941442"/>
              <a:gd name="connsiteX526" fmla="*/ 3578405 w 4891809"/>
              <a:gd name="connsiteY526" fmla="*/ 379832 h 3941442"/>
              <a:gd name="connsiteX527" fmla="*/ 3568493 w 4891809"/>
              <a:gd name="connsiteY527" fmla="*/ 363317 h 3941442"/>
              <a:gd name="connsiteX528" fmla="*/ 3551146 w 4891809"/>
              <a:gd name="connsiteY528" fmla="*/ 352308 h 3941442"/>
              <a:gd name="connsiteX529" fmla="*/ 3533799 w 4891809"/>
              <a:gd name="connsiteY529" fmla="*/ 338546 h 3941442"/>
              <a:gd name="connsiteX530" fmla="*/ 3509018 w 4891809"/>
              <a:gd name="connsiteY530" fmla="*/ 324784 h 3941442"/>
              <a:gd name="connsiteX531" fmla="*/ 3484237 w 4891809"/>
              <a:gd name="connsiteY531" fmla="*/ 316527 h 3941442"/>
              <a:gd name="connsiteX532" fmla="*/ 3461934 w 4891809"/>
              <a:gd name="connsiteY532" fmla="*/ 305517 h 3941442"/>
              <a:gd name="connsiteX533" fmla="*/ 3434674 w 4891809"/>
              <a:gd name="connsiteY533" fmla="*/ 300012 h 3941442"/>
              <a:gd name="connsiteX534" fmla="*/ 3318203 w 4891809"/>
              <a:gd name="connsiteY534" fmla="*/ 211935 h 3941442"/>
              <a:gd name="connsiteX535" fmla="*/ 3290943 w 4891809"/>
              <a:gd name="connsiteY535" fmla="*/ 217440 h 3941442"/>
              <a:gd name="connsiteX536" fmla="*/ 3263684 w 4891809"/>
              <a:gd name="connsiteY536" fmla="*/ 222945 h 3941442"/>
              <a:gd name="connsiteX537" fmla="*/ 3241381 w 4891809"/>
              <a:gd name="connsiteY537" fmla="*/ 228450 h 3941442"/>
              <a:gd name="connsiteX538" fmla="*/ 3224034 w 4891809"/>
              <a:gd name="connsiteY538" fmla="*/ 242212 h 3941442"/>
              <a:gd name="connsiteX539" fmla="*/ 3206687 w 4891809"/>
              <a:gd name="connsiteY539" fmla="*/ 250469 h 3941442"/>
              <a:gd name="connsiteX540" fmla="*/ 3191818 w 4891809"/>
              <a:gd name="connsiteY540" fmla="*/ 264231 h 3941442"/>
              <a:gd name="connsiteX541" fmla="*/ 3206687 w 4891809"/>
              <a:gd name="connsiteY541" fmla="*/ 261479 h 3941442"/>
              <a:gd name="connsiteX542" fmla="*/ 3224034 w 4891809"/>
              <a:gd name="connsiteY542" fmla="*/ 255974 h 3941442"/>
              <a:gd name="connsiteX543" fmla="*/ 3231468 w 4891809"/>
              <a:gd name="connsiteY543" fmla="*/ 250469 h 3941442"/>
              <a:gd name="connsiteX544" fmla="*/ 3241381 w 4891809"/>
              <a:gd name="connsiteY544" fmla="*/ 247716 h 3941442"/>
              <a:gd name="connsiteX545" fmla="*/ 3248815 w 4891809"/>
              <a:gd name="connsiteY545" fmla="*/ 247716 h 3941442"/>
              <a:gd name="connsiteX546" fmla="*/ 3261206 w 4891809"/>
              <a:gd name="connsiteY546" fmla="*/ 255974 h 3941442"/>
              <a:gd name="connsiteX547" fmla="*/ 3276075 w 4891809"/>
              <a:gd name="connsiteY547" fmla="*/ 250469 h 3941442"/>
              <a:gd name="connsiteX548" fmla="*/ 3290943 w 4891809"/>
              <a:gd name="connsiteY548" fmla="*/ 247716 h 3941442"/>
              <a:gd name="connsiteX549" fmla="*/ 3295899 w 4891809"/>
              <a:gd name="connsiteY549" fmla="*/ 242212 h 3941442"/>
              <a:gd name="connsiteX550" fmla="*/ 3300856 w 4891809"/>
              <a:gd name="connsiteY550" fmla="*/ 239459 h 3941442"/>
              <a:gd name="connsiteX551" fmla="*/ 3308290 w 4891809"/>
              <a:gd name="connsiteY551" fmla="*/ 236707 h 3941442"/>
              <a:gd name="connsiteX552" fmla="*/ 3315724 w 4891809"/>
              <a:gd name="connsiteY552" fmla="*/ 231202 h 3941442"/>
              <a:gd name="connsiteX553" fmla="*/ 3330593 w 4891809"/>
              <a:gd name="connsiteY553" fmla="*/ 228450 h 3941442"/>
              <a:gd name="connsiteX554" fmla="*/ 3342984 w 4891809"/>
              <a:gd name="connsiteY554" fmla="*/ 222945 h 3941442"/>
              <a:gd name="connsiteX555" fmla="*/ 3355374 w 4891809"/>
              <a:gd name="connsiteY555" fmla="*/ 222945 h 3941442"/>
              <a:gd name="connsiteX556" fmla="*/ 3377677 w 4891809"/>
              <a:gd name="connsiteY556" fmla="*/ 222945 h 3941442"/>
              <a:gd name="connsiteX557" fmla="*/ 3382634 w 4891809"/>
              <a:gd name="connsiteY557" fmla="*/ 220192 h 3941442"/>
              <a:gd name="connsiteX558" fmla="*/ 3387590 w 4891809"/>
              <a:gd name="connsiteY558" fmla="*/ 217440 h 3941442"/>
              <a:gd name="connsiteX559" fmla="*/ 3350418 w 4891809"/>
              <a:gd name="connsiteY559" fmla="*/ 211935 h 3941442"/>
              <a:gd name="connsiteX560" fmla="*/ 3335549 w 4891809"/>
              <a:gd name="connsiteY560" fmla="*/ 0 h 3941442"/>
              <a:gd name="connsiteX561" fmla="*/ 3385112 w 4891809"/>
              <a:gd name="connsiteY561" fmla="*/ 0 h 3941442"/>
              <a:gd name="connsiteX562" fmla="*/ 3434674 w 4891809"/>
              <a:gd name="connsiteY562" fmla="*/ 5505 h 3941442"/>
              <a:gd name="connsiteX563" fmla="*/ 3481758 w 4891809"/>
              <a:gd name="connsiteY563" fmla="*/ 8257 h 3941442"/>
              <a:gd name="connsiteX564" fmla="*/ 3523887 w 4891809"/>
              <a:gd name="connsiteY564" fmla="*/ 13762 h 3941442"/>
              <a:gd name="connsiteX565" fmla="*/ 3600708 w 4891809"/>
              <a:gd name="connsiteY565" fmla="*/ 30277 h 3941442"/>
              <a:gd name="connsiteX566" fmla="*/ 3660183 w 4891809"/>
              <a:gd name="connsiteY566" fmla="*/ 46791 h 3941442"/>
              <a:gd name="connsiteX567" fmla="*/ 3702311 w 4891809"/>
              <a:gd name="connsiteY567" fmla="*/ 57801 h 3941442"/>
              <a:gd name="connsiteX568" fmla="*/ 3712224 w 4891809"/>
              <a:gd name="connsiteY568" fmla="*/ 63305 h 3941442"/>
              <a:gd name="connsiteX569" fmla="*/ 3712224 w 4891809"/>
              <a:gd name="connsiteY569" fmla="*/ 57801 h 3941442"/>
              <a:gd name="connsiteX570" fmla="*/ 3692399 w 4891809"/>
              <a:gd name="connsiteY570" fmla="*/ 46791 h 3941442"/>
              <a:gd name="connsiteX571" fmla="*/ 3672574 w 4891809"/>
              <a:gd name="connsiteY571" fmla="*/ 38534 h 3941442"/>
              <a:gd name="connsiteX572" fmla="*/ 3642836 w 4891809"/>
              <a:gd name="connsiteY572" fmla="*/ 27524 h 3941442"/>
              <a:gd name="connsiteX573" fmla="*/ 3598230 w 4891809"/>
              <a:gd name="connsiteY573" fmla="*/ 16515 h 3941442"/>
              <a:gd name="connsiteX574" fmla="*/ 3538755 w 4891809"/>
              <a:gd name="connsiteY574" fmla="*/ 0 h 3941442"/>
              <a:gd name="connsiteX575" fmla="*/ 3603186 w 4891809"/>
              <a:gd name="connsiteY575" fmla="*/ 11010 h 3941442"/>
              <a:gd name="connsiteX576" fmla="*/ 3660183 w 4891809"/>
              <a:gd name="connsiteY576" fmla="*/ 19267 h 3941442"/>
              <a:gd name="connsiteX577" fmla="*/ 3714702 w 4891809"/>
              <a:gd name="connsiteY577" fmla="*/ 30277 h 3941442"/>
              <a:gd name="connsiteX578" fmla="*/ 3764264 w 4891809"/>
              <a:gd name="connsiteY578" fmla="*/ 38534 h 3941442"/>
              <a:gd name="connsiteX579" fmla="*/ 3855955 w 4891809"/>
              <a:gd name="connsiteY579" fmla="*/ 66058 h 3941442"/>
              <a:gd name="connsiteX580" fmla="*/ 3927820 w 4891809"/>
              <a:gd name="connsiteY580" fmla="*/ 88077 h 3941442"/>
              <a:gd name="connsiteX581" fmla="*/ 3982339 w 4891809"/>
              <a:gd name="connsiteY581" fmla="*/ 110096 h 3941442"/>
              <a:gd name="connsiteX582" fmla="*/ 4026945 w 4891809"/>
              <a:gd name="connsiteY582" fmla="*/ 129363 h 3941442"/>
              <a:gd name="connsiteX583" fmla="*/ 4051726 w 4891809"/>
              <a:gd name="connsiteY583" fmla="*/ 140373 h 3941442"/>
              <a:gd name="connsiteX584" fmla="*/ 4064117 w 4891809"/>
              <a:gd name="connsiteY584" fmla="*/ 145878 h 3941442"/>
              <a:gd name="connsiteX585" fmla="*/ 4066595 w 4891809"/>
              <a:gd name="connsiteY585" fmla="*/ 143125 h 3941442"/>
              <a:gd name="connsiteX586" fmla="*/ 4066595 w 4891809"/>
              <a:gd name="connsiteY586" fmla="*/ 140373 h 3941442"/>
              <a:gd name="connsiteX587" fmla="*/ 4061639 w 4891809"/>
              <a:gd name="connsiteY587" fmla="*/ 132116 h 3941442"/>
              <a:gd name="connsiteX588" fmla="*/ 4051726 w 4891809"/>
              <a:gd name="connsiteY588" fmla="*/ 123858 h 3941442"/>
              <a:gd name="connsiteX589" fmla="*/ 4012076 w 4891809"/>
              <a:gd name="connsiteY589" fmla="*/ 88077 h 3941442"/>
              <a:gd name="connsiteX590" fmla="*/ 3937733 w 4891809"/>
              <a:gd name="connsiteY590" fmla="*/ 33029 h 3941442"/>
              <a:gd name="connsiteX591" fmla="*/ 3992251 w 4891809"/>
              <a:gd name="connsiteY591" fmla="*/ 63305 h 3941442"/>
              <a:gd name="connsiteX592" fmla="*/ 4046770 w 4891809"/>
              <a:gd name="connsiteY592" fmla="*/ 93582 h 3941442"/>
              <a:gd name="connsiteX593" fmla="*/ 4096332 w 4891809"/>
              <a:gd name="connsiteY593" fmla="*/ 129363 h 3941442"/>
              <a:gd name="connsiteX594" fmla="*/ 4138460 w 4891809"/>
              <a:gd name="connsiteY594" fmla="*/ 162392 h 3941442"/>
              <a:gd name="connsiteX595" fmla="*/ 4207848 w 4891809"/>
              <a:gd name="connsiteY595" fmla="*/ 217440 h 3941442"/>
              <a:gd name="connsiteX596" fmla="*/ 4235107 w 4891809"/>
              <a:gd name="connsiteY596" fmla="*/ 239459 h 3941442"/>
              <a:gd name="connsiteX597" fmla="*/ 4249976 w 4891809"/>
              <a:gd name="connsiteY597" fmla="*/ 247716 h 3941442"/>
              <a:gd name="connsiteX598" fmla="*/ 4267323 w 4891809"/>
              <a:gd name="connsiteY598" fmla="*/ 258726 h 3941442"/>
              <a:gd name="connsiteX599" fmla="*/ 4277235 w 4891809"/>
              <a:gd name="connsiteY599" fmla="*/ 264231 h 3941442"/>
              <a:gd name="connsiteX600" fmla="*/ 4289626 w 4891809"/>
              <a:gd name="connsiteY600" fmla="*/ 275241 h 3941442"/>
              <a:gd name="connsiteX601" fmla="*/ 4309451 w 4891809"/>
              <a:gd name="connsiteY601" fmla="*/ 283498 h 3941442"/>
              <a:gd name="connsiteX602" fmla="*/ 4326797 w 4891809"/>
              <a:gd name="connsiteY602" fmla="*/ 294507 h 3941442"/>
              <a:gd name="connsiteX603" fmla="*/ 4346622 w 4891809"/>
              <a:gd name="connsiteY603" fmla="*/ 302765 h 3941442"/>
              <a:gd name="connsiteX604" fmla="*/ 4368925 w 4891809"/>
              <a:gd name="connsiteY604" fmla="*/ 305517 h 3941442"/>
              <a:gd name="connsiteX605" fmla="*/ 4376360 w 4891809"/>
              <a:gd name="connsiteY605" fmla="*/ 305517 h 3941442"/>
              <a:gd name="connsiteX606" fmla="*/ 4386272 w 4891809"/>
              <a:gd name="connsiteY606" fmla="*/ 305517 h 3941442"/>
              <a:gd name="connsiteX607" fmla="*/ 4393707 w 4891809"/>
              <a:gd name="connsiteY607" fmla="*/ 305517 h 3941442"/>
              <a:gd name="connsiteX608" fmla="*/ 4398663 w 4891809"/>
              <a:gd name="connsiteY608" fmla="*/ 313774 h 3941442"/>
              <a:gd name="connsiteX609" fmla="*/ 4403619 w 4891809"/>
              <a:gd name="connsiteY609" fmla="*/ 316527 h 3941442"/>
              <a:gd name="connsiteX610" fmla="*/ 4423444 w 4891809"/>
              <a:gd name="connsiteY610" fmla="*/ 319279 h 3941442"/>
              <a:gd name="connsiteX611" fmla="*/ 4443269 w 4891809"/>
              <a:gd name="connsiteY611" fmla="*/ 322031 h 3941442"/>
              <a:gd name="connsiteX612" fmla="*/ 4450703 w 4891809"/>
              <a:gd name="connsiteY612" fmla="*/ 327536 h 3941442"/>
              <a:gd name="connsiteX613" fmla="*/ 4460616 w 4891809"/>
              <a:gd name="connsiteY613" fmla="*/ 333041 h 3941442"/>
              <a:gd name="connsiteX614" fmla="*/ 4468050 w 4891809"/>
              <a:gd name="connsiteY614" fmla="*/ 341298 h 3941442"/>
              <a:gd name="connsiteX615" fmla="*/ 4475485 w 4891809"/>
              <a:gd name="connsiteY615" fmla="*/ 352308 h 3941442"/>
              <a:gd name="connsiteX616" fmla="*/ 4480441 w 4891809"/>
              <a:gd name="connsiteY616" fmla="*/ 357813 h 3941442"/>
              <a:gd name="connsiteX617" fmla="*/ 4487875 w 4891809"/>
              <a:gd name="connsiteY617" fmla="*/ 363317 h 3941442"/>
              <a:gd name="connsiteX618" fmla="*/ 4497788 w 4891809"/>
              <a:gd name="connsiteY618" fmla="*/ 366070 h 3941442"/>
              <a:gd name="connsiteX619" fmla="*/ 4510178 w 4891809"/>
              <a:gd name="connsiteY619" fmla="*/ 371575 h 3941442"/>
              <a:gd name="connsiteX620" fmla="*/ 4530003 w 4891809"/>
              <a:gd name="connsiteY620" fmla="*/ 374327 h 3941442"/>
              <a:gd name="connsiteX621" fmla="*/ 4547350 w 4891809"/>
              <a:gd name="connsiteY621" fmla="*/ 382584 h 3941442"/>
              <a:gd name="connsiteX622" fmla="*/ 4564697 w 4891809"/>
              <a:gd name="connsiteY622" fmla="*/ 393594 h 3941442"/>
              <a:gd name="connsiteX623" fmla="*/ 4582044 w 4891809"/>
              <a:gd name="connsiteY623" fmla="*/ 410108 h 3941442"/>
              <a:gd name="connsiteX624" fmla="*/ 4591956 w 4891809"/>
              <a:gd name="connsiteY624" fmla="*/ 410108 h 3941442"/>
              <a:gd name="connsiteX625" fmla="*/ 4596912 w 4891809"/>
              <a:gd name="connsiteY625" fmla="*/ 412861 h 3941442"/>
              <a:gd name="connsiteX626" fmla="*/ 4601869 w 4891809"/>
              <a:gd name="connsiteY626" fmla="*/ 418365 h 3941442"/>
              <a:gd name="connsiteX627" fmla="*/ 4604347 w 4891809"/>
              <a:gd name="connsiteY627" fmla="*/ 421118 h 3941442"/>
              <a:gd name="connsiteX628" fmla="*/ 4609303 w 4891809"/>
              <a:gd name="connsiteY628" fmla="*/ 423870 h 3941442"/>
              <a:gd name="connsiteX629" fmla="*/ 4616737 w 4891809"/>
              <a:gd name="connsiteY629" fmla="*/ 429375 h 3941442"/>
              <a:gd name="connsiteX630" fmla="*/ 4629128 w 4891809"/>
              <a:gd name="connsiteY630" fmla="*/ 432127 h 3941442"/>
              <a:gd name="connsiteX631" fmla="*/ 4636562 w 4891809"/>
              <a:gd name="connsiteY631" fmla="*/ 440385 h 3941442"/>
              <a:gd name="connsiteX632" fmla="*/ 4643997 w 4891809"/>
              <a:gd name="connsiteY632" fmla="*/ 451394 h 3941442"/>
              <a:gd name="connsiteX633" fmla="*/ 4663822 w 4891809"/>
              <a:gd name="connsiteY633" fmla="*/ 462404 h 3941442"/>
              <a:gd name="connsiteX634" fmla="*/ 4681169 w 4891809"/>
              <a:gd name="connsiteY634" fmla="*/ 478918 h 3941442"/>
              <a:gd name="connsiteX635" fmla="*/ 4710906 w 4891809"/>
              <a:gd name="connsiteY635" fmla="*/ 506442 h 3941442"/>
              <a:gd name="connsiteX636" fmla="*/ 4735687 w 4891809"/>
              <a:gd name="connsiteY636" fmla="*/ 531214 h 3941442"/>
              <a:gd name="connsiteX637" fmla="*/ 4748078 w 4891809"/>
              <a:gd name="connsiteY637" fmla="*/ 544976 h 3941442"/>
              <a:gd name="connsiteX638" fmla="*/ 4757990 w 4891809"/>
              <a:gd name="connsiteY638" fmla="*/ 558738 h 3941442"/>
              <a:gd name="connsiteX639" fmla="*/ 4767903 w 4891809"/>
              <a:gd name="connsiteY639" fmla="*/ 575252 h 3941442"/>
              <a:gd name="connsiteX640" fmla="*/ 4780293 w 4891809"/>
              <a:gd name="connsiteY640" fmla="*/ 591767 h 3941442"/>
              <a:gd name="connsiteX641" fmla="*/ 4780293 w 4891809"/>
              <a:gd name="connsiteY641" fmla="*/ 594519 h 3941442"/>
              <a:gd name="connsiteX642" fmla="*/ 4780293 w 4891809"/>
              <a:gd name="connsiteY642" fmla="*/ 597272 h 3941442"/>
              <a:gd name="connsiteX643" fmla="*/ 4797640 w 4891809"/>
              <a:gd name="connsiteY643" fmla="*/ 624796 h 3941442"/>
              <a:gd name="connsiteX644" fmla="*/ 4814987 w 4891809"/>
              <a:gd name="connsiteY644" fmla="*/ 649567 h 3941442"/>
              <a:gd name="connsiteX645" fmla="*/ 4824900 w 4891809"/>
              <a:gd name="connsiteY645" fmla="*/ 679844 h 3941442"/>
              <a:gd name="connsiteX646" fmla="*/ 4837290 w 4891809"/>
              <a:gd name="connsiteY646" fmla="*/ 710120 h 3941442"/>
              <a:gd name="connsiteX647" fmla="*/ 4837290 w 4891809"/>
              <a:gd name="connsiteY647" fmla="*/ 712873 h 3941442"/>
              <a:gd name="connsiteX648" fmla="*/ 4842246 w 4891809"/>
              <a:gd name="connsiteY648" fmla="*/ 721130 h 3941442"/>
              <a:gd name="connsiteX649" fmla="*/ 4847203 w 4891809"/>
              <a:gd name="connsiteY649" fmla="*/ 726635 h 3941442"/>
              <a:gd name="connsiteX650" fmla="*/ 4849681 w 4891809"/>
              <a:gd name="connsiteY650" fmla="*/ 732140 h 3941442"/>
              <a:gd name="connsiteX651" fmla="*/ 4849681 w 4891809"/>
              <a:gd name="connsiteY651" fmla="*/ 743149 h 3941442"/>
              <a:gd name="connsiteX652" fmla="*/ 4852159 w 4891809"/>
              <a:gd name="connsiteY652" fmla="*/ 745902 h 3941442"/>
              <a:gd name="connsiteX653" fmla="*/ 4854637 w 4891809"/>
              <a:gd name="connsiteY653" fmla="*/ 751406 h 3941442"/>
              <a:gd name="connsiteX654" fmla="*/ 4857115 w 4891809"/>
              <a:gd name="connsiteY654" fmla="*/ 759664 h 3941442"/>
              <a:gd name="connsiteX655" fmla="*/ 4859593 w 4891809"/>
              <a:gd name="connsiteY655" fmla="*/ 765169 h 3941442"/>
              <a:gd name="connsiteX656" fmla="*/ 4859593 w 4891809"/>
              <a:gd name="connsiteY656" fmla="*/ 770673 h 3941442"/>
              <a:gd name="connsiteX657" fmla="*/ 4874462 w 4891809"/>
              <a:gd name="connsiteY657" fmla="*/ 828474 h 3941442"/>
              <a:gd name="connsiteX658" fmla="*/ 4886853 w 4891809"/>
              <a:gd name="connsiteY658" fmla="*/ 886274 h 3941442"/>
              <a:gd name="connsiteX659" fmla="*/ 4891809 w 4891809"/>
              <a:gd name="connsiteY659" fmla="*/ 944075 h 3941442"/>
              <a:gd name="connsiteX660" fmla="*/ 4891809 w 4891809"/>
              <a:gd name="connsiteY660" fmla="*/ 1007380 h 3941442"/>
              <a:gd name="connsiteX661" fmla="*/ 4891809 w 4891809"/>
              <a:gd name="connsiteY661" fmla="*/ 1048666 h 3941442"/>
              <a:gd name="connsiteX662" fmla="*/ 4886853 w 4891809"/>
              <a:gd name="connsiteY662" fmla="*/ 1087200 h 3941442"/>
              <a:gd name="connsiteX663" fmla="*/ 4881896 w 4891809"/>
              <a:gd name="connsiteY663" fmla="*/ 1128486 h 3941442"/>
              <a:gd name="connsiteX664" fmla="*/ 4871984 w 4891809"/>
              <a:gd name="connsiteY664" fmla="*/ 1169772 h 3941442"/>
              <a:gd name="connsiteX665" fmla="*/ 4867028 w 4891809"/>
              <a:gd name="connsiteY665" fmla="*/ 1194543 h 3941442"/>
              <a:gd name="connsiteX666" fmla="*/ 4857115 w 4891809"/>
              <a:gd name="connsiteY666" fmla="*/ 1222067 h 3941442"/>
              <a:gd name="connsiteX667" fmla="*/ 4849681 w 4891809"/>
              <a:gd name="connsiteY667" fmla="*/ 1244087 h 3941442"/>
              <a:gd name="connsiteX668" fmla="*/ 4837290 w 4891809"/>
              <a:gd name="connsiteY668" fmla="*/ 1268858 h 3941442"/>
              <a:gd name="connsiteX669" fmla="*/ 4832334 w 4891809"/>
              <a:gd name="connsiteY669" fmla="*/ 1279868 h 3941442"/>
              <a:gd name="connsiteX670" fmla="*/ 4824900 w 4891809"/>
              <a:gd name="connsiteY670" fmla="*/ 1285373 h 3941442"/>
              <a:gd name="connsiteX671" fmla="*/ 4814987 w 4891809"/>
              <a:gd name="connsiteY671" fmla="*/ 1288125 h 3941442"/>
              <a:gd name="connsiteX672" fmla="*/ 4802596 w 4891809"/>
              <a:gd name="connsiteY672" fmla="*/ 1288125 h 3941442"/>
              <a:gd name="connsiteX673" fmla="*/ 4792684 w 4891809"/>
              <a:gd name="connsiteY673" fmla="*/ 1285373 h 3941442"/>
              <a:gd name="connsiteX674" fmla="*/ 4787728 w 4891809"/>
              <a:gd name="connsiteY674" fmla="*/ 1279868 h 3941442"/>
              <a:gd name="connsiteX675" fmla="*/ 4782771 w 4891809"/>
              <a:gd name="connsiteY675" fmla="*/ 1271611 h 3941442"/>
              <a:gd name="connsiteX676" fmla="*/ 4780293 w 4891809"/>
              <a:gd name="connsiteY676" fmla="*/ 1263353 h 3941442"/>
              <a:gd name="connsiteX677" fmla="*/ 4780293 w 4891809"/>
              <a:gd name="connsiteY677" fmla="*/ 1246839 h 3941442"/>
              <a:gd name="connsiteX678" fmla="*/ 4775337 w 4891809"/>
              <a:gd name="connsiteY678" fmla="*/ 1233077 h 3941442"/>
              <a:gd name="connsiteX679" fmla="*/ 4775337 w 4891809"/>
              <a:gd name="connsiteY679" fmla="*/ 1208305 h 3941442"/>
              <a:gd name="connsiteX680" fmla="*/ 4772859 w 4891809"/>
              <a:gd name="connsiteY680" fmla="*/ 1186286 h 3941442"/>
              <a:gd name="connsiteX681" fmla="*/ 4772859 w 4891809"/>
              <a:gd name="connsiteY681" fmla="*/ 1161515 h 3941442"/>
              <a:gd name="connsiteX682" fmla="*/ 4772859 w 4891809"/>
              <a:gd name="connsiteY682" fmla="*/ 1136743 h 3941442"/>
              <a:gd name="connsiteX683" fmla="*/ 4770381 w 4891809"/>
              <a:gd name="connsiteY683" fmla="*/ 1125733 h 3941442"/>
              <a:gd name="connsiteX684" fmla="*/ 4767903 w 4891809"/>
              <a:gd name="connsiteY684" fmla="*/ 1114724 h 3941442"/>
              <a:gd name="connsiteX685" fmla="*/ 4757990 w 4891809"/>
              <a:gd name="connsiteY685" fmla="*/ 1111971 h 3941442"/>
              <a:gd name="connsiteX686" fmla="*/ 4748078 w 4891809"/>
              <a:gd name="connsiteY686" fmla="*/ 1109219 h 3941442"/>
              <a:gd name="connsiteX687" fmla="*/ 4703472 w 4891809"/>
              <a:gd name="connsiteY687" fmla="*/ 1111971 h 3941442"/>
              <a:gd name="connsiteX688" fmla="*/ 4663822 w 4891809"/>
              <a:gd name="connsiteY688" fmla="*/ 1111971 h 3941442"/>
              <a:gd name="connsiteX689" fmla="*/ 4596912 w 4891809"/>
              <a:gd name="connsiteY689" fmla="*/ 1109219 h 3941442"/>
              <a:gd name="connsiteX690" fmla="*/ 4530003 w 4891809"/>
              <a:gd name="connsiteY690" fmla="*/ 1103714 h 3941442"/>
              <a:gd name="connsiteX691" fmla="*/ 4497788 w 4891809"/>
              <a:gd name="connsiteY691" fmla="*/ 1098209 h 3941442"/>
              <a:gd name="connsiteX692" fmla="*/ 4463094 w 4891809"/>
              <a:gd name="connsiteY692" fmla="*/ 1089952 h 3941442"/>
              <a:gd name="connsiteX693" fmla="*/ 4430878 w 4891809"/>
              <a:gd name="connsiteY693" fmla="*/ 1078942 h 3941442"/>
              <a:gd name="connsiteX694" fmla="*/ 4398663 w 4891809"/>
              <a:gd name="connsiteY694" fmla="*/ 1070685 h 3941442"/>
              <a:gd name="connsiteX695" fmla="*/ 4391229 w 4891809"/>
              <a:gd name="connsiteY695" fmla="*/ 1067933 h 3941442"/>
              <a:gd name="connsiteX696" fmla="*/ 4386272 w 4891809"/>
              <a:gd name="connsiteY696" fmla="*/ 1065180 h 3941442"/>
              <a:gd name="connsiteX697" fmla="*/ 4381316 w 4891809"/>
              <a:gd name="connsiteY697" fmla="*/ 1065180 h 3941442"/>
              <a:gd name="connsiteX698" fmla="*/ 4378838 w 4891809"/>
              <a:gd name="connsiteY698" fmla="*/ 1059676 h 3941442"/>
              <a:gd name="connsiteX699" fmla="*/ 4341666 w 4891809"/>
              <a:gd name="connsiteY699" fmla="*/ 1059676 h 3941442"/>
              <a:gd name="connsiteX700" fmla="*/ 4302016 w 4891809"/>
              <a:gd name="connsiteY700" fmla="*/ 1065180 h 3941442"/>
              <a:gd name="connsiteX701" fmla="*/ 4297060 w 4891809"/>
              <a:gd name="connsiteY701" fmla="*/ 1065180 h 3941442"/>
              <a:gd name="connsiteX702" fmla="*/ 4294582 w 4891809"/>
              <a:gd name="connsiteY702" fmla="*/ 1065180 h 3941442"/>
              <a:gd name="connsiteX703" fmla="*/ 4284669 w 4891809"/>
              <a:gd name="connsiteY703" fmla="*/ 1067933 h 3941442"/>
              <a:gd name="connsiteX704" fmla="*/ 4272279 w 4891809"/>
              <a:gd name="connsiteY704" fmla="*/ 1070685 h 3941442"/>
              <a:gd name="connsiteX705" fmla="*/ 4252454 w 4891809"/>
              <a:gd name="connsiteY705" fmla="*/ 1070685 h 3941442"/>
              <a:gd name="connsiteX706" fmla="*/ 4232629 w 4891809"/>
              <a:gd name="connsiteY706" fmla="*/ 1076190 h 3941442"/>
              <a:gd name="connsiteX707" fmla="*/ 4210326 w 4891809"/>
              <a:gd name="connsiteY707" fmla="*/ 1087200 h 3941442"/>
              <a:gd name="connsiteX708" fmla="*/ 4190501 w 4891809"/>
              <a:gd name="connsiteY708" fmla="*/ 1095457 h 3941442"/>
              <a:gd name="connsiteX709" fmla="*/ 4163241 w 4891809"/>
              <a:gd name="connsiteY709" fmla="*/ 1111971 h 3941442"/>
              <a:gd name="connsiteX710" fmla="*/ 4133504 w 4891809"/>
              <a:gd name="connsiteY710" fmla="*/ 1128486 h 3941442"/>
              <a:gd name="connsiteX711" fmla="*/ 4103767 w 4891809"/>
              <a:gd name="connsiteY711" fmla="*/ 1147753 h 3941442"/>
              <a:gd name="connsiteX712" fmla="*/ 4074029 w 4891809"/>
              <a:gd name="connsiteY712" fmla="*/ 1167019 h 3941442"/>
              <a:gd name="connsiteX713" fmla="*/ 4061639 w 4891809"/>
              <a:gd name="connsiteY713" fmla="*/ 1180781 h 3941442"/>
              <a:gd name="connsiteX714" fmla="*/ 4046770 w 4891809"/>
              <a:gd name="connsiteY714" fmla="*/ 1191791 h 3941442"/>
              <a:gd name="connsiteX715" fmla="*/ 4017032 w 4891809"/>
              <a:gd name="connsiteY715" fmla="*/ 1219315 h 3941442"/>
              <a:gd name="connsiteX716" fmla="*/ 3984817 w 4891809"/>
              <a:gd name="connsiteY716" fmla="*/ 1244087 h 3941442"/>
              <a:gd name="connsiteX717" fmla="*/ 3957558 w 4891809"/>
              <a:gd name="connsiteY717" fmla="*/ 1268858 h 3941442"/>
              <a:gd name="connsiteX718" fmla="*/ 3927820 w 4891809"/>
              <a:gd name="connsiteY718" fmla="*/ 1299135 h 3941442"/>
              <a:gd name="connsiteX719" fmla="*/ 3900561 w 4891809"/>
              <a:gd name="connsiteY719" fmla="*/ 1334916 h 3941442"/>
              <a:gd name="connsiteX720" fmla="*/ 3873301 w 4891809"/>
              <a:gd name="connsiteY720" fmla="*/ 1365192 h 3941442"/>
              <a:gd name="connsiteX721" fmla="*/ 3843564 w 4891809"/>
              <a:gd name="connsiteY721" fmla="*/ 1400974 h 3941442"/>
              <a:gd name="connsiteX722" fmla="*/ 3813827 w 4891809"/>
              <a:gd name="connsiteY722" fmla="*/ 1436755 h 3941442"/>
              <a:gd name="connsiteX723" fmla="*/ 3813827 w 4891809"/>
              <a:gd name="connsiteY723" fmla="*/ 1439507 h 3941442"/>
              <a:gd name="connsiteX724" fmla="*/ 3811348 w 4891809"/>
              <a:gd name="connsiteY724" fmla="*/ 1442260 h 3941442"/>
              <a:gd name="connsiteX725" fmla="*/ 3808870 w 4891809"/>
              <a:gd name="connsiteY725" fmla="*/ 1445012 h 3941442"/>
              <a:gd name="connsiteX726" fmla="*/ 3808870 w 4891809"/>
              <a:gd name="connsiteY726" fmla="*/ 1450517 h 3941442"/>
              <a:gd name="connsiteX727" fmla="*/ 3803914 w 4891809"/>
              <a:gd name="connsiteY727" fmla="*/ 1464279 h 3941442"/>
              <a:gd name="connsiteX728" fmla="*/ 3791524 w 4891809"/>
              <a:gd name="connsiteY728" fmla="*/ 1478041 h 3941442"/>
              <a:gd name="connsiteX729" fmla="*/ 3791524 w 4891809"/>
              <a:gd name="connsiteY729" fmla="*/ 1480793 h 3941442"/>
              <a:gd name="connsiteX730" fmla="*/ 3791524 w 4891809"/>
              <a:gd name="connsiteY730" fmla="*/ 1491803 h 3941442"/>
              <a:gd name="connsiteX731" fmla="*/ 3786567 w 4891809"/>
              <a:gd name="connsiteY731" fmla="*/ 1500060 h 3941442"/>
              <a:gd name="connsiteX732" fmla="*/ 3764264 w 4891809"/>
              <a:gd name="connsiteY732" fmla="*/ 1541346 h 3941442"/>
              <a:gd name="connsiteX733" fmla="*/ 3744439 w 4891809"/>
              <a:gd name="connsiteY733" fmla="*/ 1588137 h 3941442"/>
              <a:gd name="connsiteX734" fmla="*/ 3727092 w 4891809"/>
              <a:gd name="connsiteY734" fmla="*/ 1632176 h 3941442"/>
              <a:gd name="connsiteX735" fmla="*/ 3712224 w 4891809"/>
              <a:gd name="connsiteY735" fmla="*/ 1681719 h 3941442"/>
              <a:gd name="connsiteX736" fmla="*/ 3702311 w 4891809"/>
              <a:gd name="connsiteY736" fmla="*/ 1728510 h 3941442"/>
              <a:gd name="connsiteX737" fmla="*/ 3692399 w 4891809"/>
              <a:gd name="connsiteY737" fmla="*/ 1778053 h 3941442"/>
              <a:gd name="connsiteX738" fmla="*/ 3692399 w 4891809"/>
              <a:gd name="connsiteY738" fmla="*/ 1786310 h 3941442"/>
              <a:gd name="connsiteX739" fmla="*/ 3689921 w 4891809"/>
              <a:gd name="connsiteY739" fmla="*/ 1797320 h 3941442"/>
              <a:gd name="connsiteX740" fmla="*/ 3687442 w 4891809"/>
              <a:gd name="connsiteY740" fmla="*/ 1805577 h 3941442"/>
              <a:gd name="connsiteX741" fmla="*/ 3680008 w 4891809"/>
              <a:gd name="connsiteY741" fmla="*/ 1816587 h 3941442"/>
              <a:gd name="connsiteX742" fmla="*/ 3680008 w 4891809"/>
              <a:gd name="connsiteY742" fmla="*/ 1819339 h 3941442"/>
              <a:gd name="connsiteX743" fmla="*/ 3680008 w 4891809"/>
              <a:gd name="connsiteY743" fmla="*/ 1822091 h 3941442"/>
              <a:gd name="connsiteX744" fmla="*/ 3684964 w 4891809"/>
              <a:gd name="connsiteY744" fmla="*/ 1833101 h 3941442"/>
              <a:gd name="connsiteX745" fmla="*/ 3684964 w 4891809"/>
              <a:gd name="connsiteY745" fmla="*/ 1841358 h 3941442"/>
              <a:gd name="connsiteX746" fmla="*/ 3680008 w 4891809"/>
              <a:gd name="connsiteY746" fmla="*/ 1846863 h 3941442"/>
              <a:gd name="connsiteX747" fmla="*/ 3677530 w 4891809"/>
              <a:gd name="connsiteY747" fmla="*/ 1852368 h 3941442"/>
              <a:gd name="connsiteX748" fmla="*/ 3675052 w 4891809"/>
              <a:gd name="connsiteY748" fmla="*/ 1852368 h 3941442"/>
              <a:gd name="connsiteX749" fmla="*/ 3670096 w 4891809"/>
              <a:gd name="connsiteY749" fmla="*/ 1855120 h 3941442"/>
              <a:gd name="connsiteX750" fmla="*/ 3670096 w 4891809"/>
              <a:gd name="connsiteY750" fmla="*/ 1857873 h 3941442"/>
              <a:gd name="connsiteX751" fmla="*/ 3672574 w 4891809"/>
              <a:gd name="connsiteY751" fmla="*/ 1877139 h 3941442"/>
              <a:gd name="connsiteX752" fmla="*/ 3670096 w 4891809"/>
              <a:gd name="connsiteY752" fmla="*/ 1893654 h 3941442"/>
              <a:gd name="connsiteX753" fmla="*/ 3662661 w 4891809"/>
              <a:gd name="connsiteY753" fmla="*/ 1910168 h 3941442"/>
              <a:gd name="connsiteX754" fmla="*/ 3655227 w 4891809"/>
              <a:gd name="connsiteY754" fmla="*/ 1921178 h 3941442"/>
              <a:gd name="connsiteX755" fmla="*/ 3650271 w 4891809"/>
              <a:gd name="connsiteY755" fmla="*/ 1932188 h 3941442"/>
              <a:gd name="connsiteX756" fmla="*/ 3650271 w 4891809"/>
              <a:gd name="connsiteY756" fmla="*/ 1940445 h 3941442"/>
              <a:gd name="connsiteX757" fmla="*/ 3642836 w 4891809"/>
              <a:gd name="connsiteY757" fmla="*/ 1995493 h 3941442"/>
              <a:gd name="connsiteX758" fmla="*/ 3642836 w 4891809"/>
              <a:gd name="connsiteY758" fmla="*/ 2053293 h 3941442"/>
              <a:gd name="connsiteX759" fmla="*/ 3640358 w 4891809"/>
              <a:gd name="connsiteY759" fmla="*/ 2108341 h 3941442"/>
              <a:gd name="connsiteX760" fmla="*/ 3635402 w 4891809"/>
              <a:gd name="connsiteY760" fmla="*/ 2163389 h 3941442"/>
              <a:gd name="connsiteX761" fmla="*/ 3632924 w 4891809"/>
              <a:gd name="connsiteY761" fmla="*/ 2160637 h 3941442"/>
              <a:gd name="connsiteX762" fmla="*/ 3627968 w 4891809"/>
              <a:gd name="connsiteY762" fmla="*/ 2152380 h 3941442"/>
              <a:gd name="connsiteX763" fmla="*/ 3625489 w 4891809"/>
              <a:gd name="connsiteY763" fmla="*/ 2182656 h 3941442"/>
              <a:gd name="connsiteX764" fmla="*/ 3625489 w 4891809"/>
              <a:gd name="connsiteY764" fmla="*/ 2210180 h 3941442"/>
              <a:gd name="connsiteX765" fmla="*/ 3625489 w 4891809"/>
              <a:gd name="connsiteY765" fmla="*/ 2240457 h 3941442"/>
              <a:gd name="connsiteX766" fmla="*/ 3623011 w 4891809"/>
              <a:gd name="connsiteY766" fmla="*/ 2267981 h 3941442"/>
              <a:gd name="connsiteX767" fmla="*/ 3623011 w 4891809"/>
              <a:gd name="connsiteY767" fmla="*/ 2281743 h 3941442"/>
              <a:gd name="connsiteX768" fmla="*/ 3620533 w 4891809"/>
              <a:gd name="connsiteY768" fmla="*/ 2290000 h 3941442"/>
              <a:gd name="connsiteX769" fmla="*/ 3620533 w 4891809"/>
              <a:gd name="connsiteY769" fmla="*/ 2323029 h 3941442"/>
              <a:gd name="connsiteX770" fmla="*/ 3620533 w 4891809"/>
              <a:gd name="connsiteY770" fmla="*/ 2353305 h 3941442"/>
              <a:gd name="connsiteX771" fmla="*/ 3625489 w 4891809"/>
              <a:gd name="connsiteY771" fmla="*/ 2358810 h 3941442"/>
              <a:gd name="connsiteX772" fmla="*/ 3627968 w 4891809"/>
              <a:gd name="connsiteY772" fmla="*/ 2364315 h 3941442"/>
              <a:gd name="connsiteX773" fmla="*/ 3625489 w 4891809"/>
              <a:gd name="connsiteY773" fmla="*/ 2372572 h 3941442"/>
              <a:gd name="connsiteX774" fmla="*/ 3625489 w 4891809"/>
              <a:gd name="connsiteY774" fmla="*/ 2378077 h 3941442"/>
              <a:gd name="connsiteX775" fmla="*/ 3625489 w 4891809"/>
              <a:gd name="connsiteY775" fmla="*/ 2394591 h 3941442"/>
              <a:gd name="connsiteX776" fmla="*/ 3627968 w 4891809"/>
              <a:gd name="connsiteY776" fmla="*/ 2413858 h 3941442"/>
              <a:gd name="connsiteX777" fmla="*/ 3625489 w 4891809"/>
              <a:gd name="connsiteY777" fmla="*/ 2430373 h 3941442"/>
              <a:gd name="connsiteX778" fmla="*/ 3620533 w 4891809"/>
              <a:gd name="connsiteY778" fmla="*/ 2444135 h 3941442"/>
              <a:gd name="connsiteX779" fmla="*/ 3620533 w 4891809"/>
              <a:gd name="connsiteY779" fmla="*/ 2452392 h 3941442"/>
              <a:gd name="connsiteX780" fmla="*/ 3620533 w 4891809"/>
              <a:gd name="connsiteY780" fmla="*/ 2457897 h 3941442"/>
              <a:gd name="connsiteX781" fmla="*/ 3625489 w 4891809"/>
              <a:gd name="connsiteY781" fmla="*/ 2471659 h 3941442"/>
              <a:gd name="connsiteX782" fmla="*/ 3625489 w 4891809"/>
              <a:gd name="connsiteY782" fmla="*/ 2482668 h 3941442"/>
              <a:gd name="connsiteX783" fmla="*/ 3620533 w 4891809"/>
              <a:gd name="connsiteY783" fmla="*/ 2551478 h 3941442"/>
              <a:gd name="connsiteX784" fmla="*/ 3615577 w 4891809"/>
              <a:gd name="connsiteY784" fmla="*/ 2617536 h 3941442"/>
              <a:gd name="connsiteX785" fmla="*/ 3608143 w 4891809"/>
              <a:gd name="connsiteY785" fmla="*/ 2689098 h 3941442"/>
              <a:gd name="connsiteX786" fmla="*/ 3608143 w 4891809"/>
              <a:gd name="connsiteY786" fmla="*/ 2757909 h 3941442"/>
              <a:gd name="connsiteX787" fmla="*/ 3605665 w 4891809"/>
              <a:gd name="connsiteY787" fmla="*/ 2807452 h 3941442"/>
              <a:gd name="connsiteX788" fmla="*/ 3603186 w 4891809"/>
              <a:gd name="connsiteY788" fmla="*/ 2856995 h 3941442"/>
              <a:gd name="connsiteX789" fmla="*/ 3600708 w 4891809"/>
              <a:gd name="connsiteY789" fmla="*/ 2906538 h 3941442"/>
              <a:gd name="connsiteX790" fmla="*/ 3593274 w 4891809"/>
              <a:gd name="connsiteY790" fmla="*/ 2958834 h 3941442"/>
              <a:gd name="connsiteX791" fmla="*/ 3593274 w 4891809"/>
              <a:gd name="connsiteY791" fmla="*/ 2961586 h 3941442"/>
              <a:gd name="connsiteX792" fmla="*/ 3593274 w 4891809"/>
              <a:gd name="connsiteY792" fmla="*/ 2969844 h 3941442"/>
              <a:gd name="connsiteX793" fmla="*/ 3593274 w 4891809"/>
              <a:gd name="connsiteY793" fmla="*/ 2972596 h 3941442"/>
              <a:gd name="connsiteX794" fmla="*/ 3593274 w 4891809"/>
              <a:gd name="connsiteY794" fmla="*/ 2975348 h 3941442"/>
              <a:gd name="connsiteX795" fmla="*/ 3610621 w 4891809"/>
              <a:gd name="connsiteY795" fmla="*/ 2997368 h 3941442"/>
              <a:gd name="connsiteX796" fmla="*/ 3627968 w 4891809"/>
              <a:gd name="connsiteY796" fmla="*/ 3016635 h 3941442"/>
              <a:gd name="connsiteX797" fmla="*/ 3670096 w 4891809"/>
              <a:gd name="connsiteY797" fmla="*/ 3057921 h 3941442"/>
              <a:gd name="connsiteX798" fmla="*/ 3707267 w 4891809"/>
              <a:gd name="connsiteY798" fmla="*/ 3107464 h 3941442"/>
              <a:gd name="connsiteX799" fmla="*/ 3724614 w 4891809"/>
              <a:gd name="connsiteY799" fmla="*/ 3126731 h 3941442"/>
              <a:gd name="connsiteX800" fmla="*/ 3739483 w 4891809"/>
              <a:gd name="connsiteY800" fmla="*/ 3148750 h 3941442"/>
              <a:gd name="connsiteX801" fmla="*/ 3761786 w 4891809"/>
              <a:gd name="connsiteY801" fmla="*/ 3181779 h 3941442"/>
              <a:gd name="connsiteX802" fmla="*/ 3781611 w 4891809"/>
              <a:gd name="connsiteY802" fmla="*/ 3212055 h 3941442"/>
              <a:gd name="connsiteX803" fmla="*/ 3803914 w 4891809"/>
              <a:gd name="connsiteY803" fmla="*/ 3245084 h 3941442"/>
              <a:gd name="connsiteX804" fmla="*/ 3821261 w 4891809"/>
              <a:gd name="connsiteY804" fmla="*/ 3278113 h 3941442"/>
              <a:gd name="connsiteX805" fmla="*/ 3838608 w 4891809"/>
              <a:gd name="connsiteY805" fmla="*/ 3311142 h 3941442"/>
              <a:gd name="connsiteX806" fmla="*/ 3850998 w 4891809"/>
              <a:gd name="connsiteY806" fmla="*/ 3346923 h 3941442"/>
              <a:gd name="connsiteX807" fmla="*/ 3863389 w 4891809"/>
              <a:gd name="connsiteY807" fmla="*/ 3385457 h 3941442"/>
              <a:gd name="connsiteX808" fmla="*/ 3875780 w 4891809"/>
              <a:gd name="connsiteY808" fmla="*/ 3421238 h 3941442"/>
              <a:gd name="connsiteX809" fmla="*/ 3883214 w 4891809"/>
              <a:gd name="connsiteY809" fmla="*/ 3451514 h 3941442"/>
              <a:gd name="connsiteX810" fmla="*/ 3890648 w 4891809"/>
              <a:gd name="connsiteY810" fmla="*/ 3479038 h 3941442"/>
              <a:gd name="connsiteX811" fmla="*/ 3898083 w 4891809"/>
              <a:gd name="connsiteY811" fmla="*/ 3503810 h 3941442"/>
              <a:gd name="connsiteX812" fmla="*/ 3910473 w 4891809"/>
              <a:gd name="connsiteY812" fmla="*/ 3531334 h 3941442"/>
              <a:gd name="connsiteX813" fmla="*/ 3917908 w 4891809"/>
              <a:gd name="connsiteY813" fmla="*/ 3547848 h 3941442"/>
              <a:gd name="connsiteX814" fmla="*/ 3927820 w 4891809"/>
              <a:gd name="connsiteY814" fmla="*/ 3567115 h 3941442"/>
              <a:gd name="connsiteX815" fmla="*/ 3932776 w 4891809"/>
              <a:gd name="connsiteY815" fmla="*/ 3580877 h 3941442"/>
              <a:gd name="connsiteX816" fmla="*/ 3935254 w 4891809"/>
              <a:gd name="connsiteY816" fmla="*/ 3600144 h 3941442"/>
              <a:gd name="connsiteX817" fmla="*/ 3935254 w 4891809"/>
              <a:gd name="connsiteY817" fmla="*/ 3605649 h 3941442"/>
              <a:gd name="connsiteX818" fmla="*/ 3937733 w 4891809"/>
              <a:gd name="connsiteY818" fmla="*/ 3608401 h 3941442"/>
              <a:gd name="connsiteX819" fmla="*/ 3942689 w 4891809"/>
              <a:gd name="connsiteY819" fmla="*/ 3613906 h 3941442"/>
              <a:gd name="connsiteX820" fmla="*/ 3945167 w 4891809"/>
              <a:gd name="connsiteY820" fmla="*/ 3616658 h 3941442"/>
              <a:gd name="connsiteX821" fmla="*/ 3947645 w 4891809"/>
              <a:gd name="connsiteY821" fmla="*/ 3624916 h 3941442"/>
              <a:gd name="connsiteX822" fmla="*/ 3947645 w 4891809"/>
              <a:gd name="connsiteY822" fmla="*/ 3633173 h 3941442"/>
              <a:gd name="connsiteX823" fmla="*/ 3962514 w 4891809"/>
              <a:gd name="connsiteY823" fmla="*/ 3671707 h 3941442"/>
              <a:gd name="connsiteX824" fmla="*/ 3974904 w 4891809"/>
              <a:gd name="connsiteY824" fmla="*/ 3712993 h 3941442"/>
              <a:gd name="connsiteX825" fmla="*/ 3987295 w 4891809"/>
              <a:gd name="connsiteY825" fmla="*/ 3759783 h 3941442"/>
              <a:gd name="connsiteX826" fmla="*/ 4002164 w 4891809"/>
              <a:gd name="connsiteY826" fmla="*/ 3806574 h 3941442"/>
              <a:gd name="connsiteX827" fmla="*/ 4014554 w 4891809"/>
              <a:gd name="connsiteY827" fmla="*/ 3853365 h 3941442"/>
              <a:gd name="connsiteX828" fmla="*/ 4031901 w 4891809"/>
              <a:gd name="connsiteY828" fmla="*/ 3900156 h 3941442"/>
              <a:gd name="connsiteX829" fmla="*/ 4036857 w 4891809"/>
              <a:gd name="connsiteY829" fmla="*/ 3919423 h 3941442"/>
              <a:gd name="connsiteX830" fmla="*/ 4046770 w 4891809"/>
              <a:gd name="connsiteY830" fmla="*/ 3941442 h 3941442"/>
              <a:gd name="connsiteX831" fmla="*/ 0 w 4891809"/>
              <a:gd name="connsiteY831" fmla="*/ 3941442 h 3941442"/>
              <a:gd name="connsiteX832" fmla="*/ 0 w 4891809"/>
              <a:gd name="connsiteY832" fmla="*/ 3913918 h 3941442"/>
              <a:gd name="connsiteX833" fmla="*/ 0 w 4891809"/>
              <a:gd name="connsiteY833" fmla="*/ 3883642 h 3941442"/>
              <a:gd name="connsiteX834" fmla="*/ 0 w 4891809"/>
              <a:gd name="connsiteY834" fmla="*/ 3839603 h 3941442"/>
              <a:gd name="connsiteX835" fmla="*/ 0 w 4891809"/>
              <a:gd name="connsiteY835" fmla="*/ 3790060 h 3941442"/>
              <a:gd name="connsiteX836" fmla="*/ 0 w 4891809"/>
              <a:gd name="connsiteY836" fmla="*/ 3746021 h 3941442"/>
              <a:gd name="connsiteX837" fmla="*/ 0 w 4891809"/>
              <a:gd name="connsiteY837" fmla="*/ 3701983 h 3941442"/>
              <a:gd name="connsiteX838" fmla="*/ 0 w 4891809"/>
              <a:gd name="connsiteY838" fmla="*/ 3685469 h 3941442"/>
              <a:gd name="connsiteX839" fmla="*/ 0 w 4891809"/>
              <a:gd name="connsiteY839" fmla="*/ 3668954 h 3941442"/>
              <a:gd name="connsiteX840" fmla="*/ 0 w 4891809"/>
              <a:gd name="connsiteY840" fmla="*/ 3638678 h 3941442"/>
              <a:gd name="connsiteX841" fmla="*/ 0 w 4891809"/>
              <a:gd name="connsiteY841" fmla="*/ 3613906 h 3941442"/>
              <a:gd name="connsiteX842" fmla="*/ 0 w 4891809"/>
              <a:gd name="connsiteY842" fmla="*/ 3589134 h 3941442"/>
              <a:gd name="connsiteX843" fmla="*/ 0 w 4891809"/>
              <a:gd name="connsiteY843" fmla="*/ 3558858 h 3941442"/>
              <a:gd name="connsiteX844" fmla="*/ 0 w 4891809"/>
              <a:gd name="connsiteY844" fmla="*/ 3498305 h 3941442"/>
              <a:gd name="connsiteX845" fmla="*/ 0 w 4891809"/>
              <a:gd name="connsiteY845" fmla="*/ 3435000 h 3941442"/>
              <a:gd name="connsiteX846" fmla="*/ 0 w 4891809"/>
              <a:gd name="connsiteY846" fmla="*/ 3368942 h 3941442"/>
              <a:gd name="connsiteX847" fmla="*/ 0 w 4891809"/>
              <a:gd name="connsiteY847" fmla="*/ 3308389 h 3941442"/>
              <a:gd name="connsiteX848" fmla="*/ 0 w 4891809"/>
              <a:gd name="connsiteY848" fmla="*/ 3302884 h 3941442"/>
              <a:gd name="connsiteX849" fmla="*/ 0 w 4891809"/>
              <a:gd name="connsiteY849" fmla="*/ 3300132 h 3941442"/>
              <a:gd name="connsiteX850" fmla="*/ 0 w 4891809"/>
              <a:gd name="connsiteY850" fmla="*/ 3286370 h 3941442"/>
              <a:gd name="connsiteX851" fmla="*/ 0 w 4891809"/>
              <a:gd name="connsiteY851" fmla="*/ 3269856 h 3941442"/>
              <a:gd name="connsiteX852" fmla="*/ 0 w 4891809"/>
              <a:gd name="connsiteY852" fmla="*/ 3267103 h 3941442"/>
              <a:gd name="connsiteX853" fmla="*/ 0 w 4891809"/>
              <a:gd name="connsiteY853" fmla="*/ 3258846 h 3941442"/>
              <a:gd name="connsiteX854" fmla="*/ 0 w 4891809"/>
              <a:gd name="connsiteY854" fmla="*/ 3245084 h 3941442"/>
              <a:gd name="connsiteX855" fmla="*/ 0 w 4891809"/>
              <a:gd name="connsiteY855" fmla="*/ 3220312 h 3941442"/>
              <a:gd name="connsiteX856" fmla="*/ 0 w 4891809"/>
              <a:gd name="connsiteY856" fmla="*/ 3190036 h 3941442"/>
              <a:gd name="connsiteX857" fmla="*/ 0 w 4891809"/>
              <a:gd name="connsiteY857" fmla="*/ 3168017 h 3941442"/>
              <a:gd name="connsiteX858" fmla="*/ 0 w 4891809"/>
              <a:gd name="connsiteY858" fmla="*/ 3145997 h 3941442"/>
              <a:gd name="connsiteX859" fmla="*/ 0 w 4891809"/>
              <a:gd name="connsiteY859" fmla="*/ 3112969 h 3941442"/>
              <a:gd name="connsiteX860" fmla="*/ 0 w 4891809"/>
              <a:gd name="connsiteY860" fmla="*/ 3085445 h 3941442"/>
              <a:gd name="connsiteX861" fmla="*/ 0 w 4891809"/>
              <a:gd name="connsiteY861" fmla="*/ 3046911 h 3941442"/>
              <a:gd name="connsiteX862" fmla="*/ 0 w 4891809"/>
              <a:gd name="connsiteY862" fmla="*/ 3008377 h 3941442"/>
              <a:gd name="connsiteX863" fmla="*/ 0 w 4891809"/>
              <a:gd name="connsiteY863" fmla="*/ 2983606 h 3941442"/>
              <a:gd name="connsiteX864" fmla="*/ 0 w 4891809"/>
              <a:gd name="connsiteY864" fmla="*/ 2964339 h 3941442"/>
              <a:gd name="connsiteX865" fmla="*/ 0 w 4891809"/>
              <a:gd name="connsiteY865" fmla="*/ 2956082 h 3941442"/>
              <a:gd name="connsiteX866" fmla="*/ 0 w 4891809"/>
              <a:gd name="connsiteY866" fmla="*/ 2950577 h 3941442"/>
              <a:gd name="connsiteX867" fmla="*/ 0 w 4891809"/>
              <a:gd name="connsiteY867" fmla="*/ 2901034 h 3941442"/>
              <a:gd name="connsiteX868" fmla="*/ 0 w 4891809"/>
              <a:gd name="connsiteY868" fmla="*/ 2854243 h 3941442"/>
              <a:gd name="connsiteX869" fmla="*/ 0 w 4891809"/>
              <a:gd name="connsiteY869" fmla="*/ 2834976 h 3941442"/>
              <a:gd name="connsiteX870" fmla="*/ 0 w 4891809"/>
              <a:gd name="connsiteY870" fmla="*/ 2815709 h 3941442"/>
              <a:gd name="connsiteX871" fmla="*/ 0 w 4891809"/>
              <a:gd name="connsiteY871" fmla="*/ 2790937 h 3941442"/>
              <a:gd name="connsiteX872" fmla="*/ 0 w 4891809"/>
              <a:gd name="connsiteY872" fmla="*/ 2771671 h 3941442"/>
              <a:gd name="connsiteX873" fmla="*/ 0 w 4891809"/>
              <a:gd name="connsiteY873" fmla="*/ 2766166 h 3941442"/>
              <a:gd name="connsiteX874" fmla="*/ 0 w 4891809"/>
              <a:gd name="connsiteY874" fmla="*/ 2760661 h 3941442"/>
              <a:gd name="connsiteX875" fmla="*/ 0 w 4891809"/>
              <a:gd name="connsiteY875" fmla="*/ 2744147 h 3941442"/>
              <a:gd name="connsiteX876" fmla="*/ 0 w 4891809"/>
              <a:gd name="connsiteY876" fmla="*/ 2727632 h 3941442"/>
              <a:gd name="connsiteX877" fmla="*/ 7435 w 4891809"/>
              <a:gd name="connsiteY877" fmla="*/ 2730385 h 3941442"/>
              <a:gd name="connsiteX878" fmla="*/ 9913 w 4891809"/>
              <a:gd name="connsiteY878" fmla="*/ 2727632 h 3941442"/>
              <a:gd name="connsiteX879" fmla="*/ 42128 w 4891809"/>
              <a:gd name="connsiteY879" fmla="*/ 2702860 h 3941442"/>
              <a:gd name="connsiteX880" fmla="*/ 76821 w 4891809"/>
              <a:gd name="connsiteY880" fmla="*/ 2680841 h 3941442"/>
              <a:gd name="connsiteX881" fmla="*/ 109037 w 4891809"/>
              <a:gd name="connsiteY881" fmla="*/ 2656070 h 3941442"/>
              <a:gd name="connsiteX882" fmla="*/ 143731 w 4891809"/>
              <a:gd name="connsiteY882" fmla="*/ 2636803 h 3941442"/>
              <a:gd name="connsiteX883" fmla="*/ 148687 w 4891809"/>
              <a:gd name="connsiteY883" fmla="*/ 2628546 h 3941442"/>
              <a:gd name="connsiteX884" fmla="*/ 153643 w 4891809"/>
              <a:gd name="connsiteY884" fmla="*/ 2625793 h 3941442"/>
              <a:gd name="connsiteX885" fmla="*/ 185859 w 4891809"/>
              <a:gd name="connsiteY885" fmla="*/ 2606526 h 3941442"/>
              <a:gd name="connsiteX886" fmla="*/ 215597 w 4891809"/>
              <a:gd name="connsiteY886" fmla="*/ 2584507 h 3941442"/>
              <a:gd name="connsiteX887" fmla="*/ 215597 w 4891809"/>
              <a:gd name="connsiteY887" fmla="*/ 2579002 h 3941442"/>
              <a:gd name="connsiteX888" fmla="*/ 218075 w 4891809"/>
              <a:gd name="connsiteY888" fmla="*/ 2579002 h 3941442"/>
              <a:gd name="connsiteX889" fmla="*/ 218075 w 4891809"/>
              <a:gd name="connsiteY889" fmla="*/ 2576250 h 3941442"/>
              <a:gd name="connsiteX890" fmla="*/ 218075 w 4891809"/>
              <a:gd name="connsiteY890" fmla="*/ 2573498 h 3941442"/>
              <a:gd name="connsiteX891" fmla="*/ 220553 w 4891809"/>
              <a:gd name="connsiteY891" fmla="*/ 2576250 h 3941442"/>
              <a:gd name="connsiteX892" fmla="*/ 223031 w 4891809"/>
              <a:gd name="connsiteY892" fmla="*/ 2576250 h 3941442"/>
              <a:gd name="connsiteX893" fmla="*/ 227987 w 4891809"/>
              <a:gd name="connsiteY893" fmla="*/ 2576250 h 3941442"/>
              <a:gd name="connsiteX894" fmla="*/ 230465 w 4891809"/>
              <a:gd name="connsiteY894" fmla="*/ 2576250 h 3941442"/>
              <a:gd name="connsiteX895" fmla="*/ 235421 w 4891809"/>
              <a:gd name="connsiteY895" fmla="*/ 2573498 h 3941442"/>
              <a:gd name="connsiteX896" fmla="*/ 247812 w 4891809"/>
              <a:gd name="connsiteY896" fmla="*/ 2570745 h 3941442"/>
              <a:gd name="connsiteX897" fmla="*/ 275071 w 4891809"/>
              <a:gd name="connsiteY897" fmla="*/ 2554231 h 3941442"/>
              <a:gd name="connsiteX898" fmla="*/ 304809 w 4891809"/>
              <a:gd name="connsiteY898" fmla="*/ 2537716 h 3941442"/>
              <a:gd name="connsiteX899" fmla="*/ 349415 w 4891809"/>
              <a:gd name="connsiteY899" fmla="*/ 2518449 h 3941442"/>
              <a:gd name="connsiteX900" fmla="*/ 391543 w 4891809"/>
              <a:gd name="connsiteY900" fmla="*/ 2499183 h 3941442"/>
              <a:gd name="connsiteX901" fmla="*/ 436149 w 4891809"/>
              <a:gd name="connsiteY901" fmla="*/ 2479916 h 3941442"/>
              <a:gd name="connsiteX902" fmla="*/ 475799 w 4891809"/>
              <a:gd name="connsiteY902" fmla="*/ 2460649 h 3941442"/>
              <a:gd name="connsiteX903" fmla="*/ 525361 w 4891809"/>
              <a:gd name="connsiteY903" fmla="*/ 2441382 h 3941442"/>
              <a:gd name="connsiteX904" fmla="*/ 574924 w 4891809"/>
              <a:gd name="connsiteY904" fmla="*/ 2422115 h 3941442"/>
              <a:gd name="connsiteX905" fmla="*/ 624487 w 4891809"/>
              <a:gd name="connsiteY905" fmla="*/ 2402848 h 3941442"/>
              <a:gd name="connsiteX906" fmla="*/ 674049 w 4891809"/>
              <a:gd name="connsiteY906" fmla="*/ 2383582 h 3941442"/>
              <a:gd name="connsiteX907" fmla="*/ 716177 w 4891809"/>
              <a:gd name="connsiteY907" fmla="*/ 2364315 h 3941442"/>
              <a:gd name="connsiteX908" fmla="*/ 760783 w 4891809"/>
              <a:gd name="connsiteY908" fmla="*/ 2353305 h 3941442"/>
              <a:gd name="connsiteX909" fmla="*/ 792999 w 4891809"/>
              <a:gd name="connsiteY909" fmla="*/ 2336791 h 3941442"/>
              <a:gd name="connsiteX910" fmla="*/ 827692 w 4891809"/>
              <a:gd name="connsiteY910" fmla="*/ 2317524 h 3941442"/>
              <a:gd name="connsiteX911" fmla="*/ 862386 w 4891809"/>
              <a:gd name="connsiteY911" fmla="*/ 2298257 h 3941442"/>
              <a:gd name="connsiteX912" fmla="*/ 892123 w 4891809"/>
              <a:gd name="connsiteY912" fmla="*/ 2281743 h 3941442"/>
              <a:gd name="connsiteX913" fmla="*/ 897079 w 4891809"/>
              <a:gd name="connsiteY913" fmla="*/ 2278991 h 3941442"/>
              <a:gd name="connsiteX914" fmla="*/ 899557 w 4891809"/>
              <a:gd name="connsiteY914" fmla="*/ 2278991 h 3941442"/>
              <a:gd name="connsiteX915" fmla="*/ 902036 w 4891809"/>
              <a:gd name="connsiteY915" fmla="*/ 2276238 h 3941442"/>
              <a:gd name="connsiteX916" fmla="*/ 904514 w 4891809"/>
              <a:gd name="connsiteY916" fmla="*/ 2276238 h 3941442"/>
              <a:gd name="connsiteX917" fmla="*/ 934251 w 4891809"/>
              <a:gd name="connsiteY917" fmla="*/ 2259724 h 3941442"/>
              <a:gd name="connsiteX918" fmla="*/ 963989 w 4891809"/>
              <a:gd name="connsiteY918" fmla="*/ 2245961 h 3941442"/>
              <a:gd name="connsiteX919" fmla="*/ 993726 w 4891809"/>
              <a:gd name="connsiteY919" fmla="*/ 2229447 h 3941442"/>
              <a:gd name="connsiteX920" fmla="*/ 1023463 w 4891809"/>
              <a:gd name="connsiteY920" fmla="*/ 2218437 h 3941442"/>
              <a:gd name="connsiteX921" fmla="*/ 1055679 w 4891809"/>
              <a:gd name="connsiteY921" fmla="*/ 2201923 h 3941442"/>
              <a:gd name="connsiteX922" fmla="*/ 1085417 w 4891809"/>
              <a:gd name="connsiteY922" fmla="*/ 2185409 h 3941442"/>
              <a:gd name="connsiteX923" fmla="*/ 1125067 w 4891809"/>
              <a:gd name="connsiteY923" fmla="*/ 2155132 h 3941442"/>
              <a:gd name="connsiteX924" fmla="*/ 1164717 w 4891809"/>
              <a:gd name="connsiteY924" fmla="*/ 2127608 h 3941442"/>
              <a:gd name="connsiteX925" fmla="*/ 1206845 w 4891809"/>
              <a:gd name="connsiteY925" fmla="*/ 2097332 h 3941442"/>
              <a:gd name="connsiteX926" fmla="*/ 1244016 w 4891809"/>
              <a:gd name="connsiteY926" fmla="*/ 2069808 h 3941442"/>
              <a:gd name="connsiteX927" fmla="*/ 1278710 w 4891809"/>
              <a:gd name="connsiteY927" fmla="*/ 2045036 h 3941442"/>
              <a:gd name="connsiteX928" fmla="*/ 1313404 w 4891809"/>
              <a:gd name="connsiteY928" fmla="*/ 2014760 h 3941442"/>
              <a:gd name="connsiteX929" fmla="*/ 1345619 w 4891809"/>
              <a:gd name="connsiteY929" fmla="*/ 1987236 h 3941442"/>
              <a:gd name="connsiteX930" fmla="*/ 1370401 w 4891809"/>
              <a:gd name="connsiteY930" fmla="*/ 1951454 h 3941442"/>
              <a:gd name="connsiteX931" fmla="*/ 1400138 w 4891809"/>
              <a:gd name="connsiteY931" fmla="*/ 1915673 h 3941442"/>
              <a:gd name="connsiteX932" fmla="*/ 1427397 w 4891809"/>
              <a:gd name="connsiteY932" fmla="*/ 1879892 h 3941442"/>
              <a:gd name="connsiteX933" fmla="*/ 1449700 w 4891809"/>
              <a:gd name="connsiteY933" fmla="*/ 1852368 h 3941442"/>
              <a:gd name="connsiteX934" fmla="*/ 1476959 w 4891809"/>
              <a:gd name="connsiteY934" fmla="*/ 1819339 h 3941442"/>
              <a:gd name="connsiteX935" fmla="*/ 1472003 w 4891809"/>
              <a:gd name="connsiteY935" fmla="*/ 1838606 h 3941442"/>
              <a:gd name="connsiteX936" fmla="*/ 1467047 w 4891809"/>
              <a:gd name="connsiteY936" fmla="*/ 1855120 h 3941442"/>
              <a:gd name="connsiteX937" fmla="*/ 1454657 w 4891809"/>
              <a:gd name="connsiteY937" fmla="*/ 1874387 h 3941442"/>
              <a:gd name="connsiteX938" fmla="*/ 1452178 w 4891809"/>
              <a:gd name="connsiteY938" fmla="*/ 1896406 h 3941442"/>
              <a:gd name="connsiteX939" fmla="*/ 1459613 w 4891809"/>
              <a:gd name="connsiteY939" fmla="*/ 1901911 h 3941442"/>
              <a:gd name="connsiteX940" fmla="*/ 1467047 w 4891809"/>
              <a:gd name="connsiteY940" fmla="*/ 1904664 h 3941442"/>
              <a:gd name="connsiteX941" fmla="*/ 1472003 w 4891809"/>
              <a:gd name="connsiteY941" fmla="*/ 1901911 h 3941442"/>
              <a:gd name="connsiteX942" fmla="*/ 1479438 w 4891809"/>
              <a:gd name="connsiteY942" fmla="*/ 1893654 h 3941442"/>
              <a:gd name="connsiteX943" fmla="*/ 1481916 w 4891809"/>
              <a:gd name="connsiteY943" fmla="*/ 1890901 h 3941442"/>
              <a:gd name="connsiteX944" fmla="*/ 1484394 w 4891809"/>
              <a:gd name="connsiteY944" fmla="*/ 1885397 h 3941442"/>
              <a:gd name="connsiteX945" fmla="*/ 1486872 w 4891809"/>
              <a:gd name="connsiteY945" fmla="*/ 1882644 h 3941442"/>
              <a:gd name="connsiteX946" fmla="*/ 1489350 w 4891809"/>
              <a:gd name="connsiteY946" fmla="*/ 1879892 h 3941442"/>
              <a:gd name="connsiteX947" fmla="*/ 1494307 w 4891809"/>
              <a:gd name="connsiteY947" fmla="*/ 1877139 h 3941442"/>
              <a:gd name="connsiteX948" fmla="*/ 1499263 w 4891809"/>
              <a:gd name="connsiteY948" fmla="*/ 1879892 h 3941442"/>
              <a:gd name="connsiteX949" fmla="*/ 1499263 w 4891809"/>
              <a:gd name="connsiteY949" fmla="*/ 1882644 h 3941442"/>
              <a:gd name="connsiteX950" fmla="*/ 1499263 w 4891809"/>
              <a:gd name="connsiteY950" fmla="*/ 1885397 h 3941442"/>
              <a:gd name="connsiteX951" fmla="*/ 1496785 w 4891809"/>
              <a:gd name="connsiteY951" fmla="*/ 1890901 h 3941442"/>
              <a:gd name="connsiteX952" fmla="*/ 1494307 w 4891809"/>
              <a:gd name="connsiteY952" fmla="*/ 1893654 h 3941442"/>
              <a:gd name="connsiteX953" fmla="*/ 1489350 w 4891809"/>
              <a:gd name="connsiteY953" fmla="*/ 1896406 h 3941442"/>
              <a:gd name="connsiteX954" fmla="*/ 1489350 w 4891809"/>
              <a:gd name="connsiteY954" fmla="*/ 1899159 h 3941442"/>
              <a:gd name="connsiteX955" fmla="*/ 1489350 w 4891809"/>
              <a:gd name="connsiteY955" fmla="*/ 1901911 h 3941442"/>
              <a:gd name="connsiteX956" fmla="*/ 1494307 w 4891809"/>
              <a:gd name="connsiteY956" fmla="*/ 1904664 h 3941442"/>
              <a:gd name="connsiteX957" fmla="*/ 1499263 w 4891809"/>
              <a:gd name="connsiteY957" fmla="*/ 1904664 h 3941442"/>
              <a:gd name="connsiteX958" fmla="*/ 1501741 w 4891809"/>
              <a:gd name="connsiteY958" fmla="*/ 1901911 h 3941442"/>
              <a:gd name="connsiteX959" fmla="*/ 1521566 w 4891809"/>
              <a:gd name="connsiteY959" fmla="*/ 1877139 h 3941442"/>
              <a:gd name="connsiteX960" fmla="*/ 1536435 w 4891809"/>
              <a:gd name="connsiteY960" fmla="*/ 1852368 h 3941442"/>
              <a:gd name="connsiteX961" fmla="*/ 1538913 w 4891809"/>
              <a:gd name="connsiteY961" fmla="*/ 1844111 h 3941442"/>
              <a:gd name="connsiteX962" fmla="*/ 1541391 w 4891809"/>
              <a:gd name="connsiteY962" fmla="*/ 1841358 h 3941442"/>
              <a:gd name="connsiteX963" fmla="*/ 1548825 w 4891809"/>
              <a:gd name="connsiteY963" fmla="*/ 1838606 h 3941442"/>
              <a:gd name="connsiteX964" fmla="*/ 1553781 w 4891809"/>
              <a:gd name="connsiteY964" fmla="*/ 1835853 h 3941442"/>
              <a:gd name="connsiteX965" fmla="*/ 1553781 w 4891809"/>
              <a:gd name="connsiteY965" fmla="*/ 1833101 h 3941442"/>
              <a:gd name="connsiteX966" fmla="*/ 1553781 w 4891809"/>
              <a:gd name="connsiteY966" fmla="*/ 1827596 h 3941442"/>
              <a:gd name="connsiteX967" fmla="*/ 1551303 w 4891809"/>
              <a:gd name="connsiteY967" fmla="*/ 1822091 h 3941442"/>
              <a:gd name="connsiteX968" fmla="*/ 1548825 w 4891809"/>
              <a:gd name="connsiteY968" fmla="*/ 1819339 h 3941442"/>
              <a:gd name="connsiteX969" fmla="*/ 1548825 w 4891809"/>
              <a:gd name="connsiteY969" fmla="*/ 1778053 h 3941442"/>
              <a:gd name="connsiteX970" fmla="*/ 1546347 w 4891809"/>
              <a:gd name="connsiteY970" fmla="*/ 1739519 h 3941442"/>
              <a:gd name="connsiteX971" fmla="*/ 1546347 w 4891809"/>
              <a:gd name="connsiteY971" fmla="*/ 1728510 h 3941442"/>
              <a:gd name="connsiteX972" fmla="*/ 1541391 w 4891809"/>
              <a:gd name="connsiteY972" fmla="*/ 1723005 h 3941442"/>
              <a:gd name="connsiteX973" fmla="*/ 1533956 w 4891809"/>
              <a:gd name="connsiteY973" fmla="*/ 1720252 h 3941442"/>
              <a:gd name="connsiteX974" fmla="*/ 1533956 w 4891809"/>
              <a:gd name="connsiteY974" fmla="*/ 1711995 h 3941442"/>
              <a:gd name="connsiteX975" fmla="*/ 1533956 w 4891809"/>
              <a:gd name="connsiteY975" fmla="*/ 1706490 h 3941442"/>
              <a:gd name="connsiteX976" fmla="*/ 1536435 w 4891809"/>
              <a:gd name="connsiteY976" fmla="*/ 1700986 h 3941442"/>
              <a:gd name="connsiteX977" fmla="*/ 1551303 w 4891809"/>
              <a:gd name="connsiteY977" fmla="*/ 1662452 h 3941442"/>
              <a:gd name="connsiteX978" fmla="*/ 1563694 w 4891809"/>
              <a:gd name="connsiteY978" fmla="*/ 1623918 h 3941442"/>
              <a:gd name="connsiteX979" fmla="*/ 1576084 w 4891809"/>
              <a:gd name="connsiteY979" fmla="*/ 1585385 h 3941442"/>
              <a:gd name="connsiteX980" fmla="*/ 1588475 w 4891809"/>
              <a:gd name="connsiteY980" fmla="*/ 1546851 h 3941442"/>
              <a:gd name="connsiteX981" fmla="*/ 1605822 w 4891809"/>
              <a:gd name="connsiteY981" fmla="*/ 1513822 h 3941442"/>
              <a:gd name="connsiteX982" fmla="*/ 1625647 w 4891809"/>
              <a:gd name="connsiteY982" fmla="*/ 1478041 h 3941442"/>
              <a:gd name="connsiteX983" fmla="*/ 1638037 w 4891809"/>
              <a:gd name="connsiteY983" fmla="*/ 1461527 h 3941442"/>
              <a:gd name="connsiteX984" fmla="*/ 1652906 w 4891809"/>
              <a:gd name="connsiteY984" fmla="*/ 1442260 h 3941442"/>
              <a:gd name="connsiteX985" fmla="*/ 1655384 w 4891809"/>
              <a:gd name="connsiteY985" fmla="*/ 1436755 h 3941442"/>
              <a:gd name="connsiteX986" fmla="*/ 1655384 w 4891809"/>
              <a:gd name="connsiteY986" fmla="*/ 1431250 h 3941442"/>
              <a:gd name="connsiteX987" fmla="*/ 1647950 w 4891809"/>
              <a:gd name="connsiteY987" fmla="*/ 1422993 h 3941442"/>
              <a:gd name="connsiteX988" fmla="*/ 1640515 w 4891809"/>
              <a:gd name="connsiteY988" fmla="*/ 1422993 h 3941442"/>
              <a:gd name="connsiteX989" fmla="*/ 1608300 w 4891809"/>
              <a:gd name="connsiteY989" fmla="*/ 1434002 h 3941442"/>
              <a:gd name="connsiteX990" fmla="*/ 1576084 w 4891809"/>
              <a:gd name="connsiteY990" fmla="*/ 1445012 h 3941442"/>
              <a:gd name="connsiteX991" fmla="*/ 1568650 w 4891809"/>
              <a:gd name="connsiteY991" fmla="*/ 1450517 h 3941442"/>
              <a:gd name="connsiteX992" fmla="*/ 1563694 w 4891809"/>
              <a:gd name="connsiteY992" fmla="*/ 1445012 h 3941442"/>
              <a:gd name="connsiteX993" fmla="*/ 1563694 w 4891809"/>
              <a:gd name="connsiteY993" fmla="*/ 1442260 h 3941442"/>
              <a:gd name="connsiteX994" fmla="*/ 1563694 w 4891809"/>
              <a:gd name="connsiteY994" fmla="*/ 1439507 h 3941442"/>
              <a:gd name="connsiteX995" fmla="*/ 1566172 w 4891809"/>
              <a:gd name="connsiteY995" fmla="*/ 1436755 h 3941442"/>
              <a:gd name="connsiteX996" fmla="*/ 1568650 w 4891809"/>
              <a:gd name="connsiteY996" fmla="*/ 1436755 h 3941442"/>
              <a:gd name="connsiteX997" fmla="*/ 1588475 w 4891809"/>
              <a:gd name="connsiteY997" fmla="*/ 1422993 h 3941442"/>
              <a:gd name="connsiteX998" fmla="*/ 1603344 w 4891809"/>
              <a:gd name="connsiteY998" fmla="*/ 1411983 h 3941442"/>
              <a:gd name="connsiteX999" fmla="*/ 1615734 w 4891809"/>
              <a:gd name="connsiteY999" fmla="*/ 1392716 h 3941442"/>
              <a:gd name="connsiteX1000" fmla="*/ 1625647 w 4891809"/>
              <a:gd name="connsiteY1000" fmla="*/ 1376202 h 3941442"/>
              <a:gd name="connsiteX1001" fmla="*/ 1640515 w 4891809"/>
              <a:gd name="connsiteY1001" fmla="*/ 1348678 h 3941442"/>
              <a:gd name="connsiteX1002" fmla="*/ 1657862 w 4891809"/>
              <a:gd name="connsiteY1002" fmla="*/ 1326659 h 3941442"/>
              <a:gd name="connsiteX1003" fmla="*/ 1685122 w 4891809"/>
              <a:gd name="connsiteY1003" fmla="*/ 1304640 h 3941442"/>
              <a:gd name="connsiteX1004" fmla="*/ 1709903 w 4891809"/>
              <a:gd name="connsiteY1004" fmla="*/ 1282620 h 3941442"/>
              <a:gd name="connsiteX1005" fmla="*/ 1717337 w 4891809"/>
              <a:gd name="connsiteY1005" fmla="*/ 1277115 h 3941442"/>
              <a:gd name="connsiteX1006" fmla="*/ 1724771 w 4891809"/>
              <a:gd name="connsiteY1006" fmla="*/ 1268858 h 3941442"/>
              <a:gd name="connsiteX1007" fmla="*/ 1724771 w 4891809"/>
              <a:gd name="connsiteY1007" fmla="*/ 1266106 h 3941442"/>
              <a:gd name="connsiteX1008" fmla="*/ 1727250 w 4891809"/>
              <a:gd name="connsiteY1008" fmla="*/ 1260601 h 3941442"/>
              <a:gd name="connsiteX1009" fmla="*/ 1724771 w 4891809"/>
              <a:gd name="connsiteY1009" fmla="*/ 1257849 h 3941442"/>
              <a:gd name="connsiteX1010" fmla="*/ 1719815 w 4891809"/>
              <a:gd name="connsiteY1010" fmla="*/ 1249591 h 3941442"/>
              <a:gd name="connsiteX1011" fmla="*/ 1722293 w 4891809"/>
              <a:gd name="connsiteY1011" fmla="*/ 1246839 h 3941442"/>
              <a:gd name="connsiteX1012" fmla="*/ 1722293 w 4891809"/>
              <a:gd name="connsiteY1012" fmla="*/ 1244087 h 3941442"/>
              <a:gd name="connsiteX1013" fmla="*/ 1742119 w 4891809"/>
              <a:gd name="connsiteY1013" fmla="*/ 1222067 h 3941442"/>
              <a:gd name="connsiteX1014" fmla="*/ 1764421 w 4891809"/>
              <a:gd name="connsiteY1014" fmla="*/ 1202801 h 3941442"/>
              <a:gd name="connsiteX1015" fmla="*/ 1776812 w 4891809"/>
              <a:gd name="connsiteY1015" fmla="*/ 1200048 h 3941442"/>
              <a:gd name="connsiteX1016" fmla="*/ 1789203 w 4891809"/>
              <a:gd name="connsiteY1016" fmla="*/ 1191791 h 3941442"/>
              <a:gd name="connsiteX1017" fmla="*/ 1796637 w 4891809"/>
              <a:gd name="connsiteY1017" fmla="*/ 1183534 h 3941442"/>
              <a:gd name="connsiteX1018" fmla="*/ 1806549 w 4891809"/>
              <a:gd name="connsiteY1018" fmla="*/ 1175277 h 3941442"/>
              <a:gd name="connsiteX1019" fmla="*/ 1823896 w 4891809"/>
              <a:gd name="connsiteY1019" fmla="*/ 1156010 h 3941442"/>
              <a:gd name="connsiteX1020" fmla="*/ 1841243 w 4891809"/>
              <a:gd name="connsiteY1020" fmla="*/ 1133991 h 3941442"/>
              <a:gd name="connsiteX1021" fmla="*/ 1846199 w 4891809"/>
              <a:gd name="connsiteY1021" fmla="*/ 1131238 h 3941442"/>
              <a:gd name="connsiteX1022" fmla="*/ 1853634 w 4891809"/>
              <a:gd name="connsiteY1022" fmla="*/ 1125733 h 3941442"/>
              <a:gd name="connsiteX1023" fmla="*/ 1856112 w 4891809"/>
              <a:gd name="connsiteY1023" fmla="*/ 1117476 h 3941442"/>
              <a:gd name="connsiteX1024" fmla="*/ 1856112 w 4891809"/>
              <a:gd name="connsiteY1024" fmla="*/ 1109219 h 3941442"/>
              <a:gd name="connsiteX1025" fmla="*/ 1823896 w 4891809"/>
              <a:gd name="connsiteY1025" fmla="*/ 1117476 h 3941442"/>
              <a:gd name="connsiteX1026" fmla="*/ 1791681 w 4891809"/>
              <a:gd name="connsiteY1026" fmla="*/ 1133991 h 3941442"/>
              <a:gd name="connsiteX1027" fmla="*/ 1761943 w 4891809"/>
              <a:gd name="connsiteY1027" fmla="*/ 1150505 h 3941442"/>
              <a:gd name="connsiteX1028" fmla="*/ 1737162 w 4891809"/>
              <a:gd name="connsiteY1028" fmla="*/ 1172524 h 3941442"/>
              <a:gd name="connsiteX1029" fmla="*/ 1734684 w 4891809"/>
              <a:gd name="connsiteY1029" fmla="*/ 1175277 h 3941442"/>
              <a:gd name="connsiteX1030" fmla="*/ 1727250 w 4891809"/>
              <a:gd name="connsiteY1030" fmla="*/ 1175277 h 3941442"/>
              <a:gd name="connsiteX1031" fmla="*/ 1724771 w 4891809"/>
              <a:gd name="connsiteY1031" fmla="*/ 1180781 h 3941442"/>
              <a:gd name="connsiteX1032" fmla="*/ 1722293 w 4891809"/>
              <a:gd name="connsiteY1032" fmla="*/ 1175277 h 3941442"/>
              <a:gd name="connsiteX1033" fmla="*/ 1719815 w 4891809"/>
              <a:gd name="connsiteY1033" fmla="*/ 1169772 h 3941442"/>
              <a:gd name="connsiteX1034" fmla="*/ 1722293 w 4891809"/>
              <a:gd name="connsiteY1034" fmla="*/ 1167019 h 3941442"/>
              <a:gd name="connsiteX1035" fmla="*/ 1724771 w 4891809"/>
              <a:gd name="connsiteY1035" fmla="*/ 1164267 h 3941442"/>
              <a:gd name="connsiteX1036" fmla="*/ 1727250 w 4891809"/>
              <a:gd name="connsiteY1036" fmla="*/ 1161515 h 3941442"/>
              <a:gd name="connsiteX1037" fmla="*/ 1764421 w 4891809"/>
              <a:gd name="connsiteY1037" fmla="*/ 1122981 h 3941442"/>
              <a:gd name="connsiteX1038" fmla="*/ 1804071 w 4891809"/>
              <a:gd name="connsiteY1038" fmla="*/ 1087200 h 3941442"/>
              <a:gd name="connsiteX1039" fmla="*/ 1813984 w 4891809"/>
              <a:gd name="connsiteY1039" fmla="*/ 1084447 h 3941442"/>
              <a:gd name="connsiteX1040" fmla="*/ 1821418 w 4891809"/>
              <a:gd name="connsiteY1040" fmla="*/ 1076190 h 3941442"/>
              <a:gd name="connsiteX1041" fmla="*/ 1826375 w 4891809"/>
              <a:gd name="connsiteY1041" fmla="*/ 1073438 h 3941442"/>
              <a:gd name="connsiteX1042" fmla="*/ 1826375 w 4891809"/>
              <a:gd name="connsiteY1042" fmla="*/ 1070685 h 3941442"/>
              <a:gd name="connsiteX1043" fmla="*/ 1828853 w 4891809"/>
              <a:gd name="connsiteY1043" fmla="*/ 1067933 h 3941442"/>
              <a:gd name="connsiteX1044" fmla="*/ 1826375 w 4891809"/>
              <a:gd name="connsiteY1044" fmla="*/ 1059676 h 3941442"/>
              <a:gd name="connsiteX1045" fmla="*/ 1823896 w 4891809"/>
              <a:gd name="connsiteY1045" fmla="*/ 1056923 h 3941442"/>
              <a:gd name="connsiteX1046" fmla="*/ 1821418 w 4891809"/>
              <a:gd name="connsiteY1046" fmla="*/ 1056923 h 3941442"/>
              <a:gd name="connsiteX1047" fmla="*/ 1818940 w 4891809"/>
              <a:gd name="connsiteY1047" fmla="*/ 1056923 h 3941442"/>
              <a:gd name="connsiteX1048" fmla="*/ 1811506 w 4891809"/>
              <a:gd name="connsiteY1048" fmla="*/ 1059676 h 3941442"/>
              <a:gd name="connsiteX1049" fmla="*/ 1799115 w 4891809"/>
              <a:gd name="connsiteY1049" fmla="*/ 1070685 h 3941442"/>
              <a:gd name="connsiteX1050" fmla="*/ 1786725 w 4891809"/>
              <a:gd name="connsiteY1050" fmla="*/ 1076190 h 3941442"/>
              <a:gd name="connsiteX1051" fmla="*/ 1779290 w 4891809"/>
              <a:gd name="connsiteY1051" fmla="*/ 1078942 h 3941442"/>
              <a:gd name="connsiteX1052" fmla="*/ 1776812 w 4891809"/>
              <a:gd name="connsiteY1052" fmla="*/ 1084447 h 3941442"/>
              <a:gd name="connsiteX1053" fmla="*/ 1774334 w 4891809"/>
              <a:gd name="connsiteY1053" fmla="*/ 1084447 h 3941442"/>
              <a:gd name="connsiteX1054" fmla="*/ 1769378 w 4891809"/>
              <a:gd name="connsiteY1054" fmla="*/ 1078942 h 3941442"/>
              <a:gd name="connsiteX1055" fmla="*/ 1769378 w 4891809"/>
              <a:gd name="connsiteY1055" fmla="*/ 1070685 h 3941442"/>
              <a:gd name="connsiteX1056" fmla="*/ 1774334 w 4891809"/>
              <a:gd name="connsiteY1056" fmla="*/ 1059676 h 3941442"/>
              <a:gd name="connsiteX1057" fmla="*/ 1789203 w 4891809"/>
              <a:gd name="connsiteY1057" fmla="*/ 1040409 h 3941442"/>
              <a:gd name="connsiteX1058" fmla="*/ 1809028 w 4891809"/>
              <a:gd name="connsiteY1058" fmla="*/ 1029399 h 3941442"/>
              <a:gd name="connsiteX1059" fmla="*/ 1826375 w 4891809"/>
              <a:gd name="connsiteY1059" fmla="*/ 1015637 h 3941442"/>
              <a:gd name="connsiteX1060" fmla="*/ 1846199 w 4891809"/>
              <a:gd name="connsiteY1060" fmla="*/ 1001875 h 3941442"/>
              <a:gd name="connsiteX1061" fmla="*/ 1888327 w 4891809"/>
              <a:gd name="connsiteY1061" fmla="*/ 979856 h 3941442"/>
              <a:gd name="connsiteX1062" fmla="*/ 1930455 w 4891809"/>
              <a:gd name="connsiteY1062" fmla="*/ 957837 h 3941442"/>
              <a:gd name="connsiteX1063" fmla="*/ 1950281 w 4891809"/>
              <a:gd name="connsiteY1063" fmla="*/ 944075 h 3941442"/>
              <a:gd name="connsiteX1064" fmla="*/ 1967627 w 4891809"/>
              <a:gd name="connsiteY1064" fmla="*/ 933065 h 3941442"/>
              <a:gd name="connsiteX1065" fmla="*/ 1982496 w 4891809"/>
              <a:gd name="connsiteY1065" fmla="*/ 913798 h 3941442"/>
              <a:gd name="connsiteX1066" fmla="*/ 1994887 w 4891809"/>
              <a:gd name="connsiteY1066" fmla="*/ 894531 h 3941442"/>
              <a:gd name="connsiteX1067" fmla="*/ 1999843 w 4891809"/>
              <a:gd name="connsiteY1067" fmla="*/ 886274 h 3941442"/>
              <a:gd name="connsiteX1068" fmla="*/ 2009755 w 4891809"/>
              <a:gd name="connsiteY1068" fmla="*/ 880769 h 3941442"/>
              <a:gd name="connsiteX1069" fmla="*/ 2014711 w 4891809"/>
              <a:gd name="connsiteY1069" fmla="*/ 878017 h 3941442"/>
              <a:gd name="connsiteX1070" fmla="*/ 2017190 w 4891809"/>
              <a:gd name="connsiteY1070" fmla="*/ 875265 h 3941442"/>
              <a:gd name="connsiteX1071" fmla="*/ 2017190 w 4891809"/>
              <a:gd name="connsiteY1071" fmla="*/ 872512 h 3941442"/>
              <a:gd name="connsiteX1072" fmla="*/ 2012233 w 4891809"/>
              <a:gd name="connsiteY1072" fmla="*/ 864255 h 3941442"/>
              <a:gd name="connsiteX1073" fmla="*/ 2007277 w 4891809"/>
              <a:gd name="connsiteY1073" fmla="*/ 858750 h 3941442"/>
              <a:gd name="connsiteX1074" fmla="*/ 2002321 w 4891809"/>
              <a:gd name="connsiteY1074" fmla="*/ 853245 h 3941442"/>
              <a:gd name="connsiteX1075" fmla="*/ 1999843 w 4891809"/>
              <a:gd name="connsiteY1075" fmla="*/ 844988 h 3941442"/>
              <a:gd name="connsiteX1076" fmla="*/ 1999843 w 4891809"/>
              <a:gd name="connsiteY1076" fmla="*/ 836731 h 3941442"/>
              <a:gd name="connsiteX1077" fmla="*/ 2019668 w 4891809"/>
              <a:gd name="connsiteY1077" fmla="*/ 858750 h 3941442"/>
              <a:gd name="connsiteX1078" fmla="*/ 2041971 w 4891809"/>
              <a:gd name="connsiteY1078" fmla="*/ 875265 h 3941442"/>
              <a:gd name="connsiteX1079" fmla="*/ 2046927 w 4891809"/>
              <a:gd name="connsiteY1079" fmla="*/ 878017 h 3941442"/>
              <a:gd name="connsiteX1080" fmla="*/ 2051883 w 4891809"/>
              <a:gd name="connsiteY1080" fmla="*/ 878017 h 3941442"/>
              <a:gd name="connsiteX1081" fmla="*/ 2054361 w 4891809"/>
              <a:gd name="connsiteY1081" fmla="*/ 875265 h 3941442"/>
              <a:gd name="connsiteX1082" fmla="*/ 2059318 w 4891809"/>
              <a:gd name="connsiteY1082" fmla="*/ 867007 h 3941442"/>
              <a:gd name="connsiteX1083" fmla="*/ 2061796 w 4891809"/>
              <a:gd name="connsiteY1083" fmla="*/ 864255 h 3941442"/>
              <a:gd name="connsiteX1084" fmla="*/ 2059318 w 4891809"/>
              <a:gd name="connsiteY1084" fmla="*/ 858750 h 3941442"/>
              <a:gd name="connsiteX1085" fmla="*/ 2054361 w 4891809"/>
              <a:gd name="connsiteY1085" fmla="*/ 855998 h 3941442"/>
              <a:gd name="connsiteX1086" fmla="*/ 2051883 w 4891809"/>
              <a:gd name="connsiteY1086" fmla="*/ 853245 h 3941442"/>
              <a:gd name="connsiteX1087" fmla="*/ 2044449 w 4891809"/>
              <a:gd name="connsiteY1087" fmla="*/ 844988 h 3941442"/>
              <a:gd name="connsiteX1088" fmla="*/ 2034537 w 4891809"/>
              <a:gd name="connsiteY1088" fmla="*/ 836731 h 3941442"/>
              <a:gd name="connsiteX1089" fmla="*/ 2029580 w 4891809"/>
              <a:gd name="connsiteY1089" fmla="*/ 833978 h 3941442"/>
              <a:gd name="connsiteX1090" fmla="*/ 2027102 w 4891809"/>
              <a:gd name="connsiteY1090" fmla="*/ 828474 h 3941442"/>
              <a:gd name="connsiteX1091" fmla="*/ 2024624 w 4891809"/>
              <a:gd name="connsiteY1091" fmla="*/ 822969 h 3941442"/>
              <a:gd name="connsiteX1092" fmla="*/ 2027102 w 4891809"/>
              <a:gd name="connsiteY1092" fmla="*/ 817464 h 3941442"/>
              <a:gd name="connsiteX1093" fmla="*/ 2032059 w 4891809"/>
              <a:gd name="connsiteY1093" fmla="*/ 809207 h 3941442"/>
              <a:gd name="connsiteX1094" fmla="*/ 2037015 w 4891809"/>
              <a:gd name="connsiteY1094" fmla="*/ 809207 h 3941442"/>
              <a:gd name="connsiteX1095" fmla="*/ 2044449 w 4891809"/>
              <a:gd name="connsiteY1095" fmla="*/ 809207 h 3941442"/>
              <a:gd name="connsiteX1096" fmla="*/ 2049405 w 4891809"/>
              <a:gd name="connsiteY1096" fmla="*/ 814712 h 3941442"/>
              <a:gd name="connsiteX1097" fmla="*/ 2054361 w 4891809"/>
              <a:gd name="connsiteY1097" fmla="*/ 817464 h 3941442"/>
              <a:gd name="connsiteX1098" fmla="*/ 2064274 w 4891809"/>
              <a:gd name="connsiteY1098" fmla="*/ 820216 h 3941442"/>
              <a:gd name="connsiteX1099" fmla="*/ 2071708 w 4891809"/>
              <a:gd name="connsiteY1099" fmla="*/ 822969 h 3941442"/>
              <a:gd name="connsiteX1100" fmla="*/ 2084099 w 4891809"/>
              <a:gd name="connsiteY1100" fmla="*/ 825721 h 3941442"/>
              <a:gd name="connsiteX1101" fmla="*/ 2089055 w 4891809"/>
              <a:gd name="connsiteY1101" fmla="*/ 822969 h 3941442"/>
              <a:gd name="connsiteX1102" fmla="*/ 2096489 w 4891809"/>
              <a:gd name="connsiteY1102" fmla="*/ 822969 h 3941442"/>
              <a:gd name="connsiteX1103" fmla="*/ 2098968 w 4891809"/>
              <a:gd name="connsiteY1103" fmla="*/ 820216 h 3941442"/>
              <a:gd name="connsiteX1104" fmla="*/ 2101446 w 4891809"/>
              <a:gd name="connsiteY1104" fmla="*/ 814712 h 3941442"/>
              <a:gd name="connsiteX1105" fmla="*/ 2113837 w 4891809"/>
              <a:gd name="connsiteY1105" fmla="*/ 800950 h 3941442"/>
              <a:gd name="connsiteX1106" fmla="*/ 2123749 w 4891809"/>
              <a:gd name="connsiteY1106" fmla="*/ 795445 h 3941442"/>
              <a:gd name="connsiteX1107" fmla="*/ 2136139 w 4891809"/>
              <a:gd name="connsiteY1107" fmla="*/ 789940 h 3941442"/>
              <a:gd name="connsiteX1108" fmla="*/ 2148530 w 4891809"/>
              <a:gd name="connsiteY1108" fmla="*/ 787188 h 3941442"/>
              <a:gd name="connsiteX1109" fmla="*/ 2163399 w 4891809"/>
              <a:gd name="connsiteY1109" fmla="*/ 781683 h 3941442"/>
              <a:gd name="connsiteX1110" fmla="*/ 2178267 w 4891809"/>
              <a:gd name="connsiteY1110" fmla="*/ 778931 h 3941442"/>
              <a:gd name="connsiteX1111" fmla="*/ 2190658 w 4891809"/>
              <a:gd name="connsiteY1111" fmla="*/ 770673 h 3941442"/>
              <a:gd name="connsiteX1112" fmla="*/ 2200571 w 4891809"/>
              <a:gd name="connsiteY1112" fmla="*/ 762416 h 3941442"/>
              <a:gd name="connsiteX1113" fmla="*/ 2212961 w 4891809"/>
              <a:gd name="connsiteY1113" fmla="*/ 748654 h 3941442"/>
              <a:gd name="connsiteX1114" fmla="*/ 2222874 w 4891809"/>
              <a:gd name="connsiteY1114" fmla="*/ 740397 h 3941442"/>
              <a:gd name="connsiteX1115" fmla="*/ 2237742 w 4891809"/>
              <a:gd name="connsiteY1115" fmla="*/ 732140 h 3941442"/>
              <a:gd name="connsiteX1116" fmla="*/ 2252611 w 4891809"/>
              <a:gd name="connsiteY1116" fmla="*/ 729387 h 3941442"/>
              <a:gd name="connsiteX1117" fmla="*/ 2265002 w 4891809"/>
              <a:gd name="connsiteY1117" fmla="*/ 729387 h 3941442"/>
              <a:gd name="connsiteX1118" fmla="*/ 2272436 w 4891809"/>
              <a:gd name="connsiteY1118" fmla="*/ 729387 h 3941442"/>
              <a:gd name="connsiteX1119" fmla="*/ 2294739 w 4891809"/>
              <a:gd name="connsiteY1119" fmla="*/ 737644 h 3941442"/>
              <a:gd name="connsiteX1120" fmla="*/ 2319520 w 4891809"/>
              <a:gd name="connsiteY1120" fmla="*/ 737644 h 3941442"/>
              <a:gd name="connsiteX1121" fmla="*/ 2341823 w 4891809"/>
              <a:gd name="connsiteY1121" fmla="*/ 732140 h 3941442"/>
              <a:gd name="connsiteX1122" fmla="*/ 2361648 w 4891809"/>
              <a:gd name="connsiteY1122" fmla="*/ 729387 h 3941442"/>
              <a:gd name="connsiteX1123" fmla="*/ 2386429 w 4891809"/>
              <a:gd name="connsiteY1123" fmla="*/ 726635 h 3941442"/>
              <a:gd name="connsiteX1124" fmla="*/ 2408733 w 4891809"/>
              <a:gd name="connsiteY1124" fmla="*/ 721130 h 3941442"/>
              <a:gd name="connsiteX1125" fmla="*/ 2413689 w 4891809"/>
              <a:gd name="connsiteY1125" fmla="*/ 721130 h 3941442"/>
              <a:gd name="connsiteX1126" fmla="*/ 2418645 w 4891809"/>
              <a:gd name="connsiteY1126" fmla="*/ 721130 h 3941442"/>
              <a:gd name="connsiteX1127" fmla="*/ 2421123 w 4891809"/>
              <a:gd name="connsiteY1127" fmla="*/ 726635 h 3941442"/>
              <a:gd name="connsiteX1128" fmla="*/ 2418645 w 4891809"/>
              <a:gd name="connsiteY1128" fmla="*/ 732140 h 3941442"/>
              <a:gd name="connsiteX1129" fmla="*/ 2413689 w 4891809"/>
              <a:gd name="connsiteY1129" fmla="*/ 745902 h 3941442"/>
              <a:gd name="connsiteX1130" fmla="*/ 2418645 w 4891809"/>
              <a:gd name="connsiteY1130" fmla="*/ 756911 h 3941442"/>
              <a:gd name="connsiteX1131" fmla="*/ 2418645 w 4891809"/>
              <a:gd name="connsiteY1131" fmla="*/ 759664 h 3941442"/>
              <a:gd name="connsiteX1132" fmla="*/ 2421123 w 4891809"/>
              <a:gd name="connsiteY1132" fmla="*/ 762416 h 3941442"/>
              <a:gd name="connsiteX1133" fmla="*/ 2423601 w 4891809"/>
              <a:gd name="connsiteY1133" fmla="*/ 765169 h 3941442"/>
              <a:gd name="connsiteX1134" fmla="*/ 2428558 w 4891809"/>
              <a:gd name="connsiteY1134" fmla="*/ 767921 h 3941442"/>
              <a:gd name="connsiteX1135" fmla="*/ 2440948 w 4891809"/>
              <a:gd name="connsiteY1135" fmla="*/ 767921 h 3941442"/>
              <a:gd name="connsiteX1136" fmla="*/ 2453339 w 4891809"/>
              <a:gd name="connsiteY1136" fmla="*/ 770673 h 3941442"/>
              <a:gd name="connsiteX1137" fmla="*/ 2463251 w 4891809"/>
              <a:gd name="connsiteY1137" fmla="*/ 767921 h 3941442"/>
              <a:gd name="connsiteX1138" fmla="*/ 2475642 w 4891809"/>
              <a:gd name="connsiteY1138" fmla="*/ 765169 h 3941442"/>
              <a:gd name="connsiteX1139" fmla="*/ 2480598 w 4891809"/>
              <a:gd name="connsiteY1139" fmla="*/ 762416 h 3941442"/>
              <a:gd name="connsiteX1140" fmla="*/ 2488032 w 4891809"/>
              <a:gd name="connsiteY1140" fmla="*/ 765169 h 3941442"/>
              <a:gd name="connsiteX1141" fmla="*/ 2492989 w 4891809"/>
              <a:gd name="connsiteY1141" fmla="*/ 770673 h 3941442"/>
              <a:gd name="connsiteX1142" fmla="*/ 2500423 w 4891809"/>
              <a:gd name="connsiteY1142" fmla="*/ 776178 h 3941442"/>
              <a:gd name="connsiteX1143" fmla="*/ 2510335 w 4891809"/>
              <a:gd name="connsiteY1143" fmla="*/ 776178 h 3941442"/>
              <a:gd name="connsiteX1144" fmla="*/ 2520248 w 4891809"/>
              <a:gd name="connsiteY1144" fmla="*/ 776178 h 3941442"/>
              <a:gd name="connsiteX1145" fmla="*/ 2537595 w 4891809"/>
              <a:gd name="connsiteY1145" fmla="*/ 776178 h 3941442"/>
              <a:gd name="connsiteX1146" fmla="*/ 2557420 w 4891809"/>
              <a:gd name="connsiteY1146" fmla="*/ 776178 h 3941442"/>
              <a:gd name="connsiteX1147" fmla="*/ 2582201 w 4891809"/>
              <a:gd name="connsiteY1147" fmla="*/ 784435 h 3941442"/>
              <a:gd name="connsiteX1148" fmla="*/ 2611938 w 4891809"/>
              <a:gd name="connsiteY1148" fmla="*/ 789940 h 3941442"/>
              <a:gd name="connsiteX1149" fmla="*/ 2616895 w 4891809"/>
              <a:gd name="connsiteY1149" fmla="*/ 789940 h 3941442"/>
              <a:gd name="connsiteX1150" fmla="*/ 2624329 w 4891809"/>
              <a:gd name="connsiteY1150" fmla="*/ 787188 h 3941442"/>
              <a:gd name="connsiteX1151" fmla="*/ 2624329 w 4891809"/>
              <a:gd name="connsiteY1151" fmla="*/ 781683 h 3941442"/>
              <a:gd name="connsiteX1152" fmla="*/ 2619373 w 4891809"/>
              <a:gd name="connsiteY1152" fmla="*/ 776178 h 3941442"/>
              <a:gd name="connsiteX1153" fmla="*/ 2614417 w 4891809"/>
              <a:gd name="connsiteY1153" fmla="*/ 767921 h 3941442"/>
              <a:gd name="connsiteX1154" fmla="*/ 2609460 w 4891809"/>
              <a:gd name="connsiteY1154" fmla="*/ 765169 h 3941442"/>
              <a:gd name="connsiteX1155" fmla="*/ 2602026 w 4891809"/>
              <a:gd name="connsiteY1155" fmla="*/ 762416 h 3941442"/>
              <a:gd name="connsiteX1156" fmla="*/ 2597070 w 4891809"/>
              <a:gd name="connsiteY1156" fmla="*/ 759664 h 3941442"/>
              <a:gd name="connsiteX1157" fmla="*/ 2574767 w 4891809"/>
              <a:gd name="connsiteY1157" fmla="*/ 762416 h 3941442"/>
              <a:gd name="connsiteX1158" fmla="*/ 2554942 w 4891809"/>
              <a:gd name="connsiteY1158" fmla="*/ 762416 h 3941442"/>
              <a:gd name="connsiteX1159" fmla="*/ 2542551 w 4891809"/>
              <a:gd name="connsiteY1159" fmla="*/ 759664 h 3941442"/>
              <a:gd name="connsiteX1160" fmla="*/ 2530160 w 4891809"/>
              <a:gd name="connsiteY1160" fmla="*/ 751406 h 3941442"/>
              <a:gd name="connsiteX1161" fmla="*/ 2525204 w 4891809"/>
              <a:gd name="connsiteY1161" fmla="*/ 743149 h 3941442"/>
              <a:gd name="connsiteX1162" fmla="*/ 2520248 w 4891809"/>
              <a:gd name="connsiteY1162" fmla="*/ 737644 h 3941442"/>
              <a:gd name="connsiteX1163" fmla="*/ 2515292 w 4891809"/>
              <a:gd name="connsiteY1163" fmla="*/ 737644 h 3941442"/>
              <a:gd name="connsiteX1164" fmla="*/ 2512814 w 4891809"/>
              <a:gd name="connsiteY1164" fmla="*/ 732140 h 3941442"/>
              <a:gd name="connsiteX1165" fmla="*/ 2507857 w 4891809"/>
              <a:gd name="connsiteY1165" fmla="*/ 737644 h 3941442"/>
              <a:gd name="connsiteX1166" fmla="*/ 2500423 w 4891809"/>
              <a:gd name="connsiteY1166" fmla="*/ 743149 h 3941442"/>
              <a:gd name="connsiteX1167" fmla="*/ 2497945 w 4891809"/>
              <a:gd name="connsiteY1167" fmla="*/ 740397 h 3941442"/>
              <a:gd name="connsiteX1168" fmla="*/ 2495467 w 4891809"/>
              <a:gd name="connsiteY1168" fmla="*/ 740397 h 3941442"/>
              <a:gd name="connsiteX1169" fmla="*/ 2492989 w 4891809"/>
              <a:gd name="connsiteY1169" fmla="*/ 729387 h 3941442"/>
              <a:gd name="connsiteX1170" fmla="*/ 2488032 w 4891809"/>
              <a:gd name="connsiteY1170" fmla="*/ 723882 h 3941442"/>
              <a:gd name="connsiteX1171" fmla="*/ 2478120 w 4891809"/>
              <a:gd name="connsiteY1171" fmla="*/ 723882 h 3941442"/>
              <a:gd name="connsiteX1172" fmla="*/ 2470686 w 4891809"/>
              <a:gd name="connsiteY1172" fmla="*/ 721130 h 3941442"/>
              <a:gd name="connsiteX1173" fmla="*/ 2448382 w 4891809"/>
              <a:gd name="connsiteY1173" fmla="*/ 718378 h 3941442"/>
              <a:gd name="connsiteX1174" fmla="*/ 2426079 w 4891809"/>
              <a:gd name="connsiteY1174" fmla="*/ 710120 h 3941442"/>
              <a:gd name="connsiteX1175" fmla="*/ 2406254 w 4891809"/>
              <a:gd name="connsiteY1175" fmla="*/ 707368 h 3941442"/>
              <a:gd name="connsiteX1176" fmla="*/ 2383951 w 4891809"/>
              <a:gd name="connsiteY1176" fmla="*/ 704615 h 3941442"/>
              <a:gd name="connsiteX1177" fmla="*/ 2369083 w 4891809"/>
              <a:gd name="connsiteY1177" fmla="*/ 707368 h 3941442"/>
              <a:gd name="connsiteX1178" fmla="*/ 2354214 w 4891809"/>
              <a:gd name="connsiteY1178" fmla="*/ 707368 h 3941442"/>
              <a:gd name="connsiteX1179" fmla="*/ 2341823 w 4891809"/>
              <a:gd name="connsiteY1179" fmla="*/ 704615 h 3941442"/>
              <a:gd name="connsiteX1180" fmla="*/ 2329433 w 4891809"/>
              <a:gd name="connsiteY1180" fmla="*/ 693606 h 3941442"/>
              <a:gd name="connsiteX1181" fmla="*/ 2321998 w 4891809"/>
              <a:gd name="connsiteY1181" fmla="*/ 688101 h 3941442"/>
              <a:gd name="connsiteX1182" fmla="*/ 2312086 w 4891809"/>
              <a:gd name="connsiteY1182" fmla="*/ 682596 h 3941442"/>
              <a:gd name="connsiteX1183" fmla="*/ 2304652 w 4891809"/>
              <a:gd name="connsiteY1183" fmla="*/ 679844 h 3941442"/>
              <a:gd name="connsiteX1184" fmla="*/ 2292261 w 4891809"/>
              <a:gd name="connsiteY1184" fmla="*/ 679844 h 3941442"/>
              <a:gd name="connsiteX1185" fmla="*/ 2277392 w 4891809"/>
              <a:gd name="connsiteY1185" fmla="*/ 679844 h 3941442"/>
              <a:gd name="connsiteX1186" fmla="*/ 2265002 w 4891809"/>
              <a:gd name="connsiteY1186" fmla="*/ 674339 h 3941442"/>
              <a:gd name="connsiteX1187" fmla="*/ 2252611 w 4891809"/>
              <a:gd name="connsiteY1187" fmla="*/ 679844 h 3941442"/>
              <a:gd name="connsiteX1188" fmla="*/ 2240220 w 4891809"/>
              <a:gd name="connsiteY1188" fmla="*/ 682596 h 3941442"/>
              <a:gd name="connsiteX1189" fmla="*/ 2230308 w 4891809"/>
              <a:gd name="connsiteY1189" fmla="*/ 688101 h 3941442"/>
              <a:gd name="connsiteX1190" fmla="*/ 2215439 w 4891809"/>
              <a:gd name="connsiteY1190" fmla="*/ 690853 h 3941442"/>
              <a:gd name="connsiteX1191" fmla="*/ 2203049 w 4891809"/>
              <a:gd name="connsiteY1191" fmla="*/ 690853 h 3941442"/>
              <a:gd name="connsiteX1192" fmla="*/ 2190658 w 4891809"/>
              <a:gd name="connsiteY1192" fmla="*/ 690853 h 3941442"/>
              <a:gd name="connsiteX1193" fmla="*/ 2183224 w 4891809"/>
              <a:gd name="connsiteY1193" fmla="*/ 693606 h 3941442"/>
              <a:gd name="connsiteX1194" fmla="*/ 2178267 w 4891809"/>
              <a:gd name="connsiteY1194" fmla="*/ 693606 h 3941442"/>
              <a:gd name="connsiteX1195" fmla="*/ 2168355 w 4891809"/>
              <a:gd name="connsiteY1195" fmla="*/ 699111 h 3941442"/>
              <a:gd name="connsiteX1196" fmla="*/ 2163399 w 4891809"/>
              <a:gd name="connsiteY1196" fmla="*/ 701863 h 3941442"/>
              <a:gd name="connsiteX1197" fmla="*/ 2155965 w 4891809"/>
              <a:gd name="connsiteY1197" fmla="*/ 704615 h 3941442"/>
              <a:gd name="connsiteX1198" fmla="*/ 2153486 w 4891809"/>
              <a:gd name="connsiteY1198" fmla="*/ 704615 h 3941442"/>
              <a:gd name="connsiteX1199" fmla="*/ 2151008 w 4891809"/>
              <a:gd name="connsiteY1199" fmla="*/ 699111 h 3941442"/>
              <a:gd name="connsiteX1200" fmla="*/ 2155965 w 4891809"/>
              <a:gd name="connsiteY1200" fmla="*/ 690853 h 3941442"/>
              <a:gd name="connsiteX1201" fmla="*/ 2163399 w 4891809"/>
              <a:gd name="connsiteY1201" fmla="*/ 688101 h 3941442"/>
              <a:gd name="connsiteX1202" fmla="*/ 2170833 w 4891809"/>
              <a:gd name="connsiteY1202" fmla="*/ 682596 h 3941442"/>
              <a:gd name="connsiteX1203" fmla="*/ 2178267 w 4891809"/>
              <a:gd name="connsiteY1203" fmla="*/ 679844 h 3941442"/>
              <a:gd name="connsiteX1204" fmla="*/ 2183224 w 4891809"/>
              <a:gd name="connsiteY1204" fmla="*/ 674339 h 3941442"/>
              <a:gd name="connsiteX1205" fmla="*/ 2185702 w 4891809"/>
              <a:gd name="connsiteY1205" fmla="*/ 668834 h 3941442"/>
              <a:gd name="connsiteX1206" fmla="*/ 2185702 w 4891809"/>
              <a:gd name="connsiteY1206" fmla="*/ 655072 h 3941442"/>
              <a:gd name="connsiteX1207" fmla="*/ 2183224 w 4891809"/>
              <a:gd name="connsiteY1207" fmla="*/ 649567 h 3941442"/>
              <a:gd name="connsiteX1208" fmla="*/ 2185702 w 4891809"/>
              <a:gd name="connsiteY1208" fmla="*/ 646815 h 3941442"/>
              <a:gd name="connsiteX1209" fmla="*/ 2190658 w 4891809"/>
              <a:gd name="connsiteY1209" fmla="*/ 644063 h 3941442"/>
              <a:gd name="connsiteX1210" fmla="*/ 2195614 w 4891809"/>
              <a:gd name="connsiteY1210" fmla="*/ 644063 h 3941442"/>
              <a:gd name="connsiteX1211" fmla="*/ 2208005 w 4891809"/>
              <a:gd name="connsiteY1211" fmla="*/ 644063 h 3941442"/>
              <a:gd name="connsiteX1212" fmla="*/ 2220395 w 4891809"/>
              <a:gd name="connsiteY1212" fmla="*/ 644063 h 3941442"/>
              <a:gd name="connsiteX1213" fmla="*/ 2250133 w 4891809"/>
              <a:gd name="connsiteY1213" fmla="*/ 641310 h 3941442"/>
              <a:gd name="connsiteX1214" fmla="*/ 2274914 w 4891809"/>
              <a:gd name="connsiteY1214" fmla="*/ 633053 h 3941442"/>
              <a:gd name="connsiteX1215" fmla="*/ 2289783 w 4891809"/>
              <a:gd name="connsiteY1215" fmla="*/ 624796 h 3941442"/>
              <a:gd name="connsiteX1216" fmla="*/ 2304652 w 4891809"/>
              <a:gd name="connsiteY1216" fmla="*/ 616539 h 3941442"/>
              <a:gd name="connsiteX1217" fmla="*/ 2319520 w 4891809"/>
              <a:gd name="connsiteY1217" fmla="*/ 613786 h 3941442"/>
              <a:gd name="connsiteX1218" fmla="*/ 2336867 w 4891809"/>
              <a:gd name="connsiteY1218" fmla="*/ 611034 h 3941442"/>
              <a:gd name="connsiteX1219" fmla="*/ 2356692 w 4891809"/>
              <a:gd name="connsiteY1219" fmla="*/ 611034 h 3941442"/>
              <a:gd name="connsiteX1220" fmla="*/ 2376517 w 4891809"/>
              <a:gd name="connsiteY1220" fmla="*/ 613786 h 3941442"/>
              <a:gd name="connsiteX1221" fmla="*/ 2401298 w 4891809"/>
              <a:gd name="connsiteY1221" fmla="*/ 611034 h 3941442"/>
              <a:gd name="connsiteX1222" fmla="*/ 2421123 w 4891809"/>
              <a:gd name="connsiteY1222" fmla="*/ 605529 h 3941442"/>
              <a:gd name="connsiteX1223" fmla="*/ 2426079 w 4891809"/>
              <a:gd name="connsiteY1223" fmla="*/ 602776 h 3941442"/>
              <a:gd name="connsiteX1224" fmla="*/ 2428558 w 4891809"/>
              <a:gd name="connsiteY1224" fmla="*/ 605529 h 3941442"/>
              <a:gd name="connsiteX1225" fmla="*/ 2431036 w 4891809"/>
              <a:gd name="connsiteY1225" fmla="*/ 605529 h 3941442"/>
              <a:gd name="connsiteX1226" fmla="*/ 2435992 w 4891809"/>
              <a:gd name="connsiteY1226" fmla="*/ 611034 h 3941442"/>
              <a:gd name="connsiteX1227" fmla="*/ 2435992 w 4891809"/>
              <a:gd name="connsiteY1227" fmla="*/ 616539 h 3941442"/>
              <a:gd name="connsiteX1228" fmla="*/ 2440948 w 4891809"/>
              <a:gd name="connsiteY1228" fmla="*/ 622043 h 3941442"/>
              <a:gd name="connsiteX1229" fmla="*/ 2445904 w 4891809"/>
              <a:gd name="connsiteY1229" fmla="*/ 622043 h 3941442"/>
              <a:gd name="connsiteX1230" fmla="*/ 2448382 w 4891809"/>
              <a:gd name="connsiteY1230" fmla="*/ 622043 h 3941442"/>
              <a:gd name="connsiteX1231" fmla="*/ 2490511 w 4891809"/>
              <a:gd name="connsiteY1231" fmla="*/ 613786 h 3941442"/>
              <a:gd name="connsiteX1232" fmla="*/ 2532639 w 4891809"/>
              <a:gd name="connsiteY1232" fmla="*/ 611034 h 3941442"/>
              <a:gd name="connsiteX1233" fmla="*/ 2545029 w 4891809"/>
              <a:gd name="connsiteY1233" fmla="*/ 608281 h 3941442"/>
              <a:gd name="connsiteX1234" fmla="*/ 2557420 w 4891809"/>
              <a:gd name="connsiteY1234" fmla="*/ 605529 h 3941442"/>
              <a:gd name="connsiteX1235" fmla="*/ 2567332 w 4891809"/>
              <a:gd name="connsiteY1235" fmla="*/ 597272 h 3941442"/>
              <a:gd name="connsiteX1236" fmla="*/ 2579723 w 4891809"/>
              <a:gd name="connsiteY1236" fmla="*/ 591767 h 3941442"/>
              <a:gd name="connsiteX1237" fmla="*/ 2594592 w 4891809"/>
              <a:gd name="connsiteY1237" fmla="*/ 586262 h 3941442"/>
              <a:gd name="connsiteX1238" fmla="*/ 2606982 w 4891809"/>
              <a:gd name="connsiteY1238" fmla="*/ 586262 h 3941442"/>
              <a:gd name="connsiteX1239" fmla="*/ 2609460 w 4891809"/>
              <a:gd name="connsiteY1239" fmla="*/ 586262 h 3941442"/>
              <a:gd name="connsiteX1240" fmla="*/ 2611938 w 4891809"/>
              <a:gd name="connsiteY1240" fmla="*/ 586262 h 3941442"/>
              <a:gd name="connsiteX1241" fmla="*/ 2614417 w 4891809"/>
              <a:gd name="connsiteY1241" fmla="*/ 586262 h 3941442"/>
              <a:gd name="connsiteX1242" fmla="*/ 2616895 w 4891809"/>
              <a:gd name="connsiteY1242" fmla="*/ 583510 h 3941442"/>
              <a:gd name="connsiteX1243" fmla="*/ 2614417 w 4891809"/>
              <a:gd name="connsiteY1243" fmla="*/ 575252 h 3941442"/>
              <a:gd name="connsiteX1244" fmla="*/ 2614417 w 4891809"/>
              <a:gd name="connsiteY1244" fmla="*/ 572500 h 3941442"/>
              <a:gd name="connsiteX1245" fmla="*/ 2611938 w 4891809"/>
              <a:gd name="connsiteY1245" fmla="*/ 572500 h 3941442"/>
              <a:gd name="connsiteX1246" fmla="*/ 2606982 w 4891809"/>
              <a:gd name="connsiteY1246" fmla="*/ 572500 h 3941442"/>
              <a:gd name="connsiteX1247" fmla="*/ 2584679 w 4891809"/>
              <a:gd name="connsiteY1247" fmla="*/ 569748 h 3941442"/>
              <a:gd name="connsiteX1248" fmla="*/ 2562376 w 4891809"/>
              <a:gd name="connsiteY1248" fmla="*/ 564243 h 3941442"/>
              <a:gd name="connsiteX1249" fmla="*/ 2597070 w 4891809"/>
              <a:gd name="connsiteY1249" fmla="*/ 553233 h 3941442"/>
              <a:gd name="connsiteX1250" fmla="*/ 2631763 w 4891809"/>
              <a:gd name="connsiteY1250" fmla="*/ 539471 h 3941442"/>
              <a:gd name="connsiteX1251" fmla="*/ 2614417 w 4891809"/>
              <a:gd name="connsiteY1251" fmla="*/ 536719 h 3941442"/>
              <a:gd name="connsiteX1252" fmla="*/ 2599548 w 4891809"/>
              <a:gd name="connsiteY1252" fmla="*/ 533966 h 3941442"/>
              <a:gd name="connsiteX1253" fmla="*/ 2589635 w 4891809"/>
              <a:gd name="connsiteY1253" fmla="*/ 528462 h 3941442"/>
              <a:gd name="connsiteX1254" fmla="*/ 2577245 w 4891809"/>
              <a:gd name="connsiteY1254" fmla="*/ 520204 h 3941442"/>
              <a:gd name="connsiteX1255" fmla="*/ 2564854 w 4891809"/>
              <a:gd name="connsiteY1255" fmla="*/ 514700 h 3941442"/>
              <a:gd name="connsiteX1256" fmla="*/ 2554942 w 4891809"/>
              <a:gd name="connsiteY1256" fmla="*/ 511947 h 3941442"/>
              <a:gd name="connsiteX1257" fmla="*/ 2545029 w 4891809"/>
              <a:gd name="connsiteY1257" fmla="*/ 511947 h 3941442"/>
              <a:gd name="connsiteX1258" fmla="*/ 2532639 w 4891809"/>
              <a:gd name="connsiteY1258" fmla="*/ 514700 h 3941442"/>
              <a:gd name="connsiteX1259" fmla="*/ 2520248 w 4891809"/>
              <a:gd name="connsiteY1259" fmla="*/ 517452 h 3941442"/>
              <a:gd name="connsiteX1260" fmla="*/ 2505379 w 4891809"/>
              <a:gd name="connsiteY1260" fmla="*/ 514700 h 3941442"/>
              <a:gd name="connsiteX1261" fmla="*/ 2490511 w 4891809"/>
              <a:gd name="connsiteY1261" fmla="*/ 511947 h 3941442"/>
              <a:gd name="connsiteX1262" fmla="*/ 2478120 w 4891809"/>
              <a:gd name="connsiteY1262" fmla="*/ 500938 h 3941442"/>
              <a:gd name="connsiteX1263" fmla="*/ 2465729 w 4891809"/>
              <a:gd name="connsiteY1263" fmla="*/ 492680 h 3941442"/>
              <a:gd name="connsiteX1264" fmla="*/ 2455817 w 4891809"/>
              <a:gd name="connsiteY1264" fmla="*/ 489928 h 3941442"/>
              <a:gd name="connsiteX1265" fmla="*/ 2443426 w 4891809"/>
              <a:gd name="connsiteY1265" fmla="*/ 489928 h 3941442"/>
              <a:gd name="connsiteX1266" fmla="*/ 2431036 w 4891809"/>
              <a:gd name="connsiteY1266" fmla="*/ 492680 h 3941442"/>
              <a:gd name="connsiteX1267" fmla="*/ 2408733 w 4891809"/>
              <a:gd name="connsiteY1267" fmla="*/ 498185 h 3941442"/>
              <a:gd name="connsiteX1268" fmla="*/ 2388908 w 4891809"/>
              <a:gd name="connsiteY1268" fmla="*/ 500938 h 3941442"/>
              <a:gd name="connsiteX1269" fmla="*/ 2366605 w 4891809"/>
              <a:gd name="connsiteY1269" fmla="*/ 506442 h 3941442"/>
              <a:gd name="connsiteX1270" fmla="*/ 2344301 w 4891809"/>
              <a:gd name="connsiteY1270" fmla="*/ 506442 h 3941442"/>
              <a:gd name="connsiteX1271" fmla="*/ 2321998 w 4891809"/>
              <a:gd name="connsiteY1271" fmla="*/ 506442 h 3941442"/>
              <a:gd name="connsiteX1272" fmla="*/ 2302173 w 4891809"/>
              <a:gd name="connsiteY1272" fmla="*/ 506442 h 3941442"/>
              <a:gd name="connsiteX1273" fmla="*/ 2277392 w 4891809"/>
              <a:gd name="connsiteY1273" fmla="*/ 511947 h 3941442"/>
              <a:gd name="connsiteX1274" fmla="*/ 2257567 w 4891809"/>
              <a:gd name="connsiteY1274" fmla="*/ 517452 h 3941442"/>
              <a:gd name="connsiteX1275" fmla="*/ 2250133 w 4891809"/>
              <a:gd name="connsiteY1275" fmla="*/ 517452 h 3941442"/>
              <a:gd name="connsiteX1276" fmla="*/ 2240220 w 4891809"/>
              <a:gd name="connsiteY1276" fmla="*/ 514700 h 3941442"/>
              <a:gd name="connsiteX1277" fmla="*/ 2235264 w 4891809"/>
              <a:gd name="connsiteY1277" fmla="*/ 511947 h 3941442"/>
              <a:gd name="connsiteX1278" fmla="*/ 2232786 w 4891809"/>
              <a:gd name="connsiteY1278" fmla="*/ 498185 h 3941442"/>
              <a:gd name="connsiteX1279" fmla="*/ 2235264 w 4891809"/>
              <a:gd name="connsiteY1279" fmla="*/ 492680 h 3941442"/>
              <a:gd name="connsiteX1280" fmla="*/ 2237742 w 4891809"/>
              <a:gd name="connsiteY1280" fmla="*/ 487176 h 3941442"/>
              <a:gd name="connsiteX1281" fmla="*/ 2247655 w 4891809"/>
              <a:gd name="connsiteY1281" fmla="*/ 481671 h 3941442"/>
              <a:gd name="connsiteX1282" fmla="*/ 2252611 w 4891809"/>
              <a:gd name="connsiteY1282" fmla="*/ 481671 h 3941442"/>
              <a:gd name="connsiteX1283" fmla="*/ 2282348 w 4891809"/>
              <a:gd name="connsiteY1283" fmla="*/ 478918 h 3941442"/>
              <a:gd name="connsiteX1284" fmla="*/ 2307130 w 4891809"/>
              <a:gd name="connsiteY1284" fmla="*/ 478918 h 3941442"/>
              <a:gd name="connsiteX1285" fmla="*/ 2344301 w 4891809"/>
              <a:gd name="connsiteY1285" fmla="*/ 473414 h 3941442"/>
              <a:gd name="connsiteX1286" fmla="*/ 2386429 w 4891809"/>
              <a:gd name="connsiteY1286" fmla="*/ 470661 h 3941442"/>
              <a:gd name="connsiteX1287" fmla="*/ 2403776 w 4891809"/>
              <a:gd name="connsiteY1287" fmla="*/ 462404 h 3941442"/>
              <a:gd name="connsiteX1288" fmla="*/ 2421123 w 4891809"/>
              <a:gd name="connsiteY1288" fmla="*/ 454147 h 3941442"/>
              <a:gd name="connsiteX1289" fmla="*/ 2428558 w 4891809"/>
              <a:gd name="connsiteY1289" fmla="*/ 451394 h 3941442"/>
              <a:gd name="connsiteX1290" fmla="*/ 2438470 w 4891809"/>
              <a:gd name="connsiteY1290" fmla="*/ 451394 h 3941442"/>
              <a:gd name="connsiteX1291" fmla="*/ 2445904 w 4891809"/>
              <a:gd name="connsiteY1291" fmla="*/ 451394 h 3941442"/>
              <a:gd name="connsiteX1292" fmla="*/ 2458295 w 4891809"/>
              <a:gd name="connsiteY1292" fmla="*/ 456899 h 3941442"/>
              <a:gd name="connsiteX1293" fmla="*/ 2460773 w 4891809"/>
              <a:gd name="connsiteY1293" fmla="*/ 456899 h 3941442"/>
              <a:gd name="connsiteX1294" fmla="*/ 2470686 w 4891809"/>
              <a:gd name="connsiteY1294" fmla="*/ 454147 h 3941442"/>
              <a:gd name="connsiteX1295" fmla="*/ 2488032 w 4891809"/>
              <a:gd name="connsiteY1295" fmla="*/ 451394 h 3941442"/>
              <a:gd name="connsiteX1296" fmla="*/ 2505379 w 4891809"/>
              <a:gd name="connsiteY1296" fmla="*/ 443137 h 3941442"/>
              <a:gd name="connsiteX1297" fmla="*/ 2515292 w 4891809"/>
              <a:gd name="connsiteY1297" fmla="*/ 440385 h 3941442"/>
              <a:gd name="connsiteX1298" fmla="*/ 2525204 w 4891809"/>
              <a:gd name="connsiteY1298" fmla="*/ 440385 h 3941442"/>
              <a:gd name="connsiteX1299" fmla="*/ 2532639 w 4891809"/>
              <a:gd name="connsiteY1299" fmla="*/ 440385 h 3941442"/>
              <a:gd name="connsiteX1300" fmla="*/ 2542551 w 4891809"/>
              <a:gd name="connsiteY1300" fmla="*/ 448642 h 3941442"/>
              <a:gd name="connsiteX1301" fmla="*/ 2554942 w 4891809"/>
              <a:gd name="connsiteY1301" fmla="*/ 451394 h 3941442"/>
              <a:gd name="connsiteX1302" fmla="*/ 2562376 w 4891809"/>
              <a:gd name="connsiteY1302" fmla="*/ 454147 h 3941442"/>
              <a:gd name="connsiteX1303" fmla="*/ 2574767 w 4891809"/>
              <a:gd name="connsiteY1303" fmla="*/ 454147 h 3941442"/>
              <a:gd name="connsiteX1304" fmla="*/ 2584679 w 4891809"/>
              <a:gd name="connsiteY1304" fmla="*/ 454147 h 3941442"/>
              <a:gd name="connsiteX1305" fmla="*/ 2606982 w 4891809"/>
              <a:gd name="connsiteY1305" fmla="*/ 451394 h 3941442"/>
              <a:gd name="connsiteX1306" fmla="*/ 2629285 w 4891809"/>
              <a:gd name="connsiteY1306" fmla="*/ 451394 h 3941442"/>
              <a:gd name="connsiteX1307" fmla="*/ 2614417 w 4891809"/>
              <a:gd name="connsiteY1307" fmla="*/ 440385 h 3941442"/>
              <a:gd name="connsiteX1308" fmla="*/ 2597070 w 4891809"/>
              <a:gd name="connsiteY1308" fmla="*/ 432127 h 3941442"/>
              <a:gd name="connsiteX1309" fmla="*/ 2582201 w 4891809"/>
              <a:gd name="connsiteY1309" fmla="*/ 429375 h 3941442"/>
              <a:gd name="connsiteX1310" fmla="*/ 2567332 w 4891809"/>
              <a:gd name="connsiteY1310" fmla="*/ 423870 h 3941442"/>
              <a:gd name="connsiteX1311" fmla="*/ 2542551 w 4891809"/>
              <a:gd name="connsiteY1311" fmla="*/ 421118 h 3941442"/>
              <a:gd name="connsiteX1312" fmla="*/ 2520248 w 4891809"/>
              <a:gd name="connsiteY1312" fmla="*/ 418365 h 3941442"/>
              <a:gd name="connsiteX1313" fmla="*/ 2492989 w 4891809"/>
              <a:gd name="connsiteY1313" fmla="*/ 418365 h 3941442"/>
              <a:gd name="connsiteX1314" fmla="*/ 2465729 w 4891809"/>
              <a:gd name="connsiteY1314" fmla="*/ 421118 h 3941442"/>
              <a:gd name="connsiteX1315" fmla="*/ 2445904 w 4891809"/>
              <a:gd name="connsiteY1315" fmla="*/ 421118 h 3941442"/>
              <a:gd name="connsiteX1316" fmla="*/ 2423601 w 4891809"/>
              <a:gd name="connsiteY1316" fmla="*/ 421118 h 3941442"/>
              <a:gd name="connsiteX1317" fmla="*/ 2413689 w 4891809"/>
              <a:gd name="connsiteY1317" fmla="*/ 421118 h 3941442"/>
              <a:gd name="connsiteX1318" fmla="*/ 2403776 w 4891809"/>
              <a:gd name="connsiteY1318" fmla="*/ 423870 h 3941442"/>
              <a:gd name="connsiteX1319" fmla="*/ 2391386 w 4891809"/>
              <a:gd name="connsiteY1319" fmla="*/ 429375 h 3941442"/>
              <a:gd name="connsiteX1320" fmla="*/ 2383951 w 4891809"/>
              <a:gd name="connsiteY1320" fmla="*/ 434880 h 3941442"/>
              <a:gd name="connsiteX1321" fmla="*/ 2374039 w 4891809"/>
              <a:gd name="connsiteY1321" fmla="*/ 437632 h 3941442"/>
              <a:gd name="connsiteX1322" fmla="*/ 2369083 w 4891809"/>
              <a:gd name="connsiteY1322" fmla="*/ 434880 h 3941442"/>
              <a:gd name="connsiteX1323" fmla="*/ 2369083 w 4891809"/>
              <a:gd name="connsiteY1323" fmla="*/ 429375 h 3941442"/>
              <a:gd name="connsiteX1324" fmla="*/ 2369083 w 4891809"/>
              <a:gd name="connsiteY1324" fmla="*/ 423870 h 3941442"/>
              <a:gd name="connsiteX1325" fmla="*/ 2374039 w 4891809"/>
              <a:gd name="connsiteY1325" fmla="*/ 421118 h 3941442"/>
              <a:gd name="connsiteX1326" fmla="*/ 2376517 w 4891809"/>
              <a:gd name="connsiteY1326" fmla="*/ 418365 h 3941442"/>
              <a:gd name="connsiteX1327" fmla="*/ 2396342 w 4891809"/>
              <a:gd name="connsiteY1327" fmla="*/ 404603 h 3941442"/>
              <a:gd name="connsiteX1328" fmla="*/ 2413689 w 4891809"/>
              <a:gd name="connsiteY1328" fmla="*/ 393594 h 3941442"/>
              <a:gd name="connsiteX1329" fmla="*/ 2423601 w 4891809"/>
              <a:gd name="connsiteY1329" fmla="*/ 385337 h 3941442"/>
              <a:gd name="connsiteX1330" fmla="*/ 2435992 w 4891809"/>
              <a:gd name="connsiteY1330" fmla="*/ 382584 h 3941442"/>
              <a:gd name="connsiteX1331" fmla="*/ 2443426 w 4891809"/>
              <a:gd name="connsiteY1331" fmla="*/ 379832 h 3941442"/>
              <a:gd name="connsiteX1332" fmla="*/ 2455817 w 4891809"/>
              <a:gd name="connsiteY1332" fmla="*/ 379832 h 3941442"/>
              <a:gd name="connsiteX1333" fmla="*/ 2460773 w 4891809"/>
              <a:gd name="connsiteY1333" fmla="*/ 379832 h 3941442"/>
              <a:gd name="connsiteX1334" fmla="*/ 2465729 w 4891809"/>
              <a:gd name="connsiteY1334" fmla="*/ 377079 h 3941442"/>
              <a:gd name="connsiteX1335" fmla="*/ 2473164 w 4891809"/>
              <a:gd name="connsiteY1335" fmla="*/ 371575 h 3941442"/>
              <a:gd name="connsiteX1336" fmla="*/ 2480598 w 4891809"/>
              <a:gd name="connsiteY1336" fmla="*/ 366070 h 3941442"/>
              <a:gd name="connsiteX1337" fmla="*/ 2490511 w 4891809"/>
              <a:gd name="connsiteY1337" fmla="*/ 366070 h 3941442"/>
              <a:gd name="connsiteX1338" fmla="*/ 2495467 w 4891809"/>
              <a:gd name="connsiteY1338" fmla="*/ 371575 h 3941442"/>
              <a:gd name="connsiteX1339" fmla="*/ 2515292 w 4891809"/>
              <a:gd name="connsiteY1339" fmla="*/ 374327 h 3941442"/>
              <a:gd name="connsiteX1340" fmla="*/ 2532639 w 4891809"/>
              <a:gd name="connsiteY1340" fmla="*/ 371575 h 3941442"/>
              <a:gd name="connsiteX1341" fmla="*/ 2547507 w 4891809"/>
              <a:gd name="connsiteY1341" fmla="*/ 371575 h 3941442"/>
              <a:gd name="connsiteX1342" fmla="*/ 2562376 w 4891809"/>
              <a:gd name="connsiteY1342" fmla="*/ 371575 h 3941442"/>
              <a:gd name="connsiteX1343" fmla="*/ 2574767 w 4891809"/>
              <a:gd name="connsiteY1343" fmla="*/ 374327 h 3941442"/>
              <a:gd name="connsiteX1344" fmla="*/ 2582201 w 4891809"/>
              <a:gd name="connsiteY1344" fmla="*/ 374327 h 3941442"/>
              <a:gd name="connsiteX1345" fmla="*/ 2594592 w 4891809"/>
              <a:gd name="connsiteY1345" fmla="*/ 374327 h 3941442"/>
              <a:gd name="connsiteX1346" fmla="*/ 2602026 w 4891809"/>
              <a:gd name="connsiteY1346" fmla="*/ 366070 h 3941442"/>
              <a:gd name="connsiteX1347" fmla="*/ 2616895 w 4891809"/>
              <a:gd name="connsiteY1347" fmla="*/ 363317 h 3941442"/>
              <a:gd name="connsiteX1348" fmla="*/ 2629285 w 4891809"/>
              <a:gd name="connsiteY1348" fmla="*/ 357813 h 3941442"/>
              <a:gd name="connsiteX1349" fmla="*/ 2641676 w 4891809"/>
              <a:gd name="connsiteY1349" fmla="*/ 357813 h 3941442"/>
              <a:gd name="connsiteX1350" fmla="*/ 2651588 w 4891809"/>
              <a:gd name="connsiteY1350" fmla="*/ 357813 h 3941442"/>
              <a:gd name="connsiteX1351" fmla="*/ 2663979 w 4891809"/>
              <a:gd name="connsiteY1351" fmla="*/ 360565 h 3941442"/>
              <a:gd name="connsiteX1352" fmla="*/ 2676370 w 4891809"/>
              <a:gd name="connsiteY1352" fmla="*/ 363317 h 3941442"/>
              <a:gd name="connsiteX1353" fmla="*/ 2678848 w 4891809"/>
              <a:gd name="connsiteY1353" fmla="*/ 363317 h 3941442"/>
              <a:gd name="connsiteX1354" fmla="*/ 2681326 w 4891809"/>
              <a:gd name="connsiteY1354" fmla="*/ 360565 h 3941442"/>
              <a:gd name="connsiteX1355" fmla="*/ 2683804 w 4891809"/>
              <a:gd name="connsiteY1355" fmla="*/ 355060 h 3941442"/>
              <a:gd name="connsiteX1356" fmla="*/ 2686282 w 4891809"/>
              <a:gd name="connsiteY1356" fmla="*/ 346803 h 3941442"/>
              <a:gd name="connsiteX1357" fmla="*/ 2661501 w 4891809"/>
              <a:gd name="connsiteY1357" fmla="*/ 338546 h 3941442"/>
              <a:gd name="connsiteX1358" fmla="*/ 2631763 w 4891809"/>
              <a:gd name="connsiteY1358" fmla="*/ 327536 h 3941442"/>
              <a:gd name="connsiteX1359" fmla="*/ 2599548 w 4891809"/>
              <a:gd name="connsiteY1359" fmla="*/ 319279 h 3941442"/>
              <a:gd name="connsiteX1360" fmla="*/ 2567332 w 4891809"/>
              <a:gd name="connsiteY1360" fmla="*/ 316527 h 3941442"/>
              <a:gd name="connsiteX1361" fmla="*/ 2537595 w 4891809"/>
              <a:gd name="connsiteY1361" fmla="*/ 313774 h 3941442"/>
              <a:gd name="connsiteX1362" fmla="*/ 2500423 w 4891809"/>
              <a:gd name="connsiteY1362" fmla="*/ 313774 h 3941442"/>
              <a:gd name="connsiteX1363" fmla="*/ 2463251 w 4891809"/>
              <a:gd name="connsiteY1363" fmla="*/ 313774 h 3941442"/>
              <a:gd name="connsiteX1364" fmla="*/ 2426079 w 4891809"/>
              <a:gd name="connsiteY1364" fmla="*/ 319279 h 3941442"/>
              <a:gd name="connsiteX1365" fmla="*/ 2460773 w 4891809"/>
              <a:gd name="connsiteY1365" fmla="*/ 297260 h 3941442"/>
              <a:gd name="connsiteX1366" fmla="*/ 2495467 w 4891809"/>
              <a:gd name="connsiteY1366" fmla="*/ 277993 h 3941442"/>
              <a:gd name="connsiteX1367" fmla="*/ 2530160 w 4891809"/>
              <a:gd name="connsiteY1367" fmla="*/ 258726 h 3941442"/>
              <a:gd name="connsiteX1368" fmla="*/ 2567332 w 4891809"/>
              <a:gd name="connsiteY1368" fmla="*/ 244964 h 3941442"/>
              <a:gd name="connsiteX1369" fmla="*/ 2606982 w 4891809"/>
              <a:gd name="connsiteY1369" fmla="*/ 231202 h 3941442"/>
              <a:gd name="connsiteX1370" fmla="*/ 2641676 w 4891809"/>
              <a:gd name="connsiteY1370" fmla="*/ 225697 h 3941442"/>
              <a:gd name="connsiteX1371" fmla="*/ 2676370 w 4891809"/>
              <a:gd name="connsiteY1371" fmla="*/ 217440 h 3941442"/>
              <a:gd name="connsiteX1372" fmla="*/ 2711063 w 4891809"/>
              <a:gd name="connsiteY1372" fmla="*/ 211935 h 3941442"/>
              <a:gd name="connsiteX1373" fmla="*/ 2770538 w 4891809"/>
              <a:gd name="connsiteY1373" fmla="*/ 206430 h 3941442"/>
              <a:gd name="connsiteX1374" fmla="*/ 2817622 w 4891809"/>
              <a:gd name="connsiteY1374" fmla="*/ 203678 h 3941442"/>
              <a:gd name="connsiteX1375" fmla="*/ 2849838 w 4891809"/>
              <a:gd name="connsiteY1375" fmla="*/ 206430 h 3941442"/>
              <a:gd name="connsiteX1376" fmla="*/ 2859750 w 4891809"/>
              <a:gd name="connsiteY1376" fmla="*/ 206430 h 3941442"/>
              <a:gd name="connsiteX1377" fmla="*/ 2847360 w 4891809"/>
              <a:gd name="connsiteY1377" fmla="*/ 203678 h 3941442"/>
              <a:gd name="connsiteX1378" fmla="*/ 2797797 w 4891809"/>
              <a:gd name="connsiteY1378" fmla="*/ 198173 h 3941442"/>
              <a:gd name="connsiteX1379" fmla="*/ 2763104 w 4891809"/>
              <a:gd name="connsiteY1379" fmla="*/ 198173 h 3941442"/>
              <a:gd name="connsiteX1380" fmla="*/ 2716019 w 4891809"/>
              <a:gd name="connsiteY1380" fmla="*/ 200926 h 3941442"/>
              <a:gd name="connsiteX1381" fmla="*/ 2663979 w 4891809"/>
              <a:gd name="connsiteY1381" fmla="*/ 206430 h 3941442"/>
              <a:gd name="connsiteX1382" fmla="*/ 2599548 w 4891809"/>
              <a:gd name="connsiteY1382" fmla="*/ 220192 h 3941442"/>
              <a:gd name="connsiteX1383" fmla="*/ 2641676 w 4891809"/>
              <a:gd name="connsiteY1383" fmla="*/ 198173 h 3941442"/>
              <a:gd name="connsiteX1384" fmla="*/ 2681326 w 4891809"/>
              <a:gd name="connsiteY1384" fmla="*/ 178906 h 3941442"/>
              <a:gd name="connsiteX1385" fmla="*/ 2720976 w 4891809"/>
              <a:gd name="connsiteY1385" fmla="*/ 162392 h 3941442"/>
              <a:gd name="connsiteX1386" fmla="*/ 2760626 w 4891809"/>
              <a:gd name="connsiteY1386" fmla="*/ 148630 h 3941442"/>
              <a:gd name="connsiteX1387" fmla="*/ 2837447 w 4891809"/>
              <a:gd name="connsiteY1387" fmla="*/ 126611 h 3941442"/>
              <a:gd name="connsiteX1388" fmla="*/ 2904357 w 4891809"/>
              <a:gd name="connsiteY1388" fmla="*/ 115601 h 3941442"/>
              <a:gd name="connsiteX1389" fmla="*/ 2961353 w 4891809"/>
              <a:gd name="connsiteY1389" fmla="*/ 110096 h 3941442"/>
              <a:gd name="connsiteX1390" fmla="*/ 3008438 w 4891809"/>
              <a:gd name="connsiteY1390" fmla="*/ 107344 h 3941442"/>
              <a:gd name="connsiteX1391" fmla="*/ 3038175 w 4891809"/>
              <a:gd name="connsiteY1391" fmla="*/ 107344 h 3941442"/>
              <a:gd name="connsiteX1392" fmla="*/ 3048087 w 4891809"/>
              <a:gd name="connsiteY1392" fmla="*/ 107344 h 3941442"/>
              <a:gd name="connsiteX1393" fmla="*/ 3043131 w 4891809"/>
              <a:gd name="connsiteY1393" fmla="*/ 104592 h 3941442"/>
              <a:gd name="connsiteX1394" fmla="*/ 3013394 w 4891809"/>
              <a:gd name="connsiteY1394" fmla="*/ 90830 h 3941442"/>
              <a:gd name="connsiteX1395" fmla="*/ 2988613 w 4891809"/>
              <a:gd name="connsiteY1395" fmla="*/ 88077 h 3941442"/>
              <a:gd name="connsiteX1396" fmla="*/ 2951441 w 4891809"/>
              <a:gd name="connsiteY1396" fmla="*/ 85325 h 3941442"/>
              <a:gd name="connsiteX1397" fmla="*/ 2896922 w 4891809"/>
              <a:gd name="connsiteY1397" fmla="*/ 88077 h 3941442"/>
              <a:gd name="connsiteX1398" fmla="*/ 2830013 w 4891809"/>
              <a:gd name="connsiteY1398" fmla="*/ 90830 h 3941442"/>
              <a:gd name="connsiteX1399" fmla="*/ 2901878 w 4891809"/>
              <a:gd name="connsiteY1399" fmla="*/ 77067 h 3941442"/>
              <a:gd name="connsiteX1400" fmla="*/ 2971266 w 4891809"/>
              <a:gd name="connsiteY1400" fmla="*/ 68810 h 3941442"/>
              <a:gd name="connsiteX1401" fmla="*/ 3035697 w 4891809"/>
              <a:gd name="connsiteY1401" fmla="*/ 57801 h 3941442"/>
              <a:gd name="connsiteX1402" fmla="*/ 3090216 w 4891809"/>
              <a:gd name="connsiteY1402" fmla="*/ 55048 h 3941442"/>
              <a:gd name="connsiteX1403" fmla="*/ 3189340 w 4891809"/>
              <a:gd name="connsiteY1403" fmla="*/ 49543 h 3941442"/>
              <a:gd name="connsiteX1404" fmla="*/ 3266162 w 4891809"/>
              <a:gd name="connsiteY1404" fmla="*/ 49543 h 3941442"/>
              <a:gd name="connsiteX1405" fmla="*/ 3320681 w 4891809"/>
              <a:gd name="connsiteY1405" fmla="*/ 55048 h 3941442"/>
              <a:gd name="connsiteX1406" fmla="*/ 3362809 w 4891809"/>
              <a:gd name="connsiteY1406" fmla="*/ 57801 h 3941442"/>
              <a:gd name="connsiteX1407" fmla="*/ 3385112 w 4891809"/>
              <a:gd name="connsiteY1407" fmla="*/ 66058 h 3941442"/>
              <a:gd name="connsiteX1408" fmla="*/ 3390068 w 4891809"/>
              <a:gd name="connsiteY1408" fmla="*/ 68810 h 3941442"/>
              <a:gd name="connsiteX1409" fmla="*/ 3382634 w 4891809"/>
              <a:gd name="connsiteY1409" fmla="*/ 57801 h 3941442"/>
              <a:gd name="connsiteX1410" fmla="*/ 3342984 w 4891809"/>
              <a:gd name="connsiteY1410" fmla="*/ 44039 h 3941442"/>
              <a:gd name="connsiteX1411" fmla="*/ 3310768 w 4891809"/>
              <a:gd name="connsiteY1411" fmla="*/ 35781 h 3941442"/>
              <a:gd name="connsiteX1412" fmla="*/ 3263684 w 4891809"/>
              <a:gd name="connsiteY1412" fmla="*/ 30277 h 3941442"/>
              <a:gd name="connsiteX1413" fmla="*/ 3201731 w 4891809"/>
              <a:gd name="connsiteY1413" fmla="*/ 30277 h 3941442"/>
              <a:gd name="connsiteX1414" fmla="*/ 3129865 w 4891809"/>
              <a:gd name="connsiteY1414" fmla="*/ 38534 h 3941442"/>
              <a:gd name="connsiteX1415" fmla="*/ 3181906 w 4891809"/>
              <a:gd name="connsiteY1415" fmla="*/ 24772 h 3941442"/>
              <a:gd name="connsiteX1416" fmla="*/ 3233946 w 4891809"/>
              <a:gd name="connsiteY1416" fmla="*/ 11010 h 3941442"/>
              <a:gd name="connsiteX1417" fmla="*/ 3285987 w 4891809"/>
              <a:gd name="connsiteY1417" fmla="*/ 5505 h 3941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</a:cxnLst>
            <a:rect l="l" t="t" r="r" b="b"/>
            <a:pathLst>
              <a:path w="4891809" h="3941442">
                <a:moveTo>
                  <a:pt x="2951441" y="1901911"/>
                </a:moveTo>
                <a:lnTo>
                  <a:pt x="2939050" y="1904664"/>
                </a:lnTo>
                <a:lnTo>
                  <a:pt x="2924181" y="1912921"/>
                </a:lnTo>
                <a:lnTo>
                  <a:pt x="2901878" y="1954207"/>
                </a:lnTo>
                <a:lnTo>
                  <a:pt x="2874619" y="1992740"/>
                </a:lnTo>
                <a:lnTo>
                  <a:pt x="2872141" y="1998245"/>
                </a:lnTo>
                <a:lnTo>
                  <a:pt x="2872141" y="2000998"/>
                </a:lnTo>
                <a:lnTo>
                  <a:pt x="2879575" y="2039531"/>
                </a:lnTo>
                <a:lnTo>
                  <a:pt x="2879575" y="2083570"/>
                </a:lnTo>
                <a:lnTo>
                  <a:pt x="2884532" y="2078065"/>
                </a:lnTo>
                <a:lnTo>
                  <a:pt x="2891966" y="2072560"/>
                </a:lnTo>
                <a:lnTo>
                  <a:pt x="2891966" y="2086322"/>
                </a:lnTo>
                <a:lnTo>
                  <a:pt x="2899400" y="2094579"/>
                </a:lnTo>
                <a:lnTo>
                  <a:pt x="2899400" y="2102836"/>
                </a:lnTo>
                <a:lnTo>
                  <a:pt x="2899400" y="2108341"/>
                </a:lnTo>
                <a:lnTo>
                  <a:pt x="2899400" y="2113846"/>
                </a:lnTo>
                <a:lnTo>
                  <a:pt x="2896922" y="2122103"/>
                </a:lnTo>
                <a:lnTo>
                  <a:pt x="2896922" y="2124856"/>
                </a:lnTo>
                <a:lnTo>
                  <a:pt x="2899400" y="2127608"/>
                </a:lnTo>
                <a:lnTo>
                  <a:pt x="2901878" y="2127608"/>
                </a:lnTo>
                <a:lnTo>
                  <a:pt x="2904357" y="2127608"/>
                </a:lnTo>
                <a:lnTo>
                  <a:pt x="2916747" y="2111094"/>
                </a:lnTo>
                <a:lnTo>
                  <a:pt x="2934094" y="2102836"/>
                </a:lnTo>
                <a:lnTo>
                  <a:pt x="2939050" y="2091827"/>
                </a:lnTo>
                <a:lnTo>
                  <a:pt x="2941528" y="2078065"/>
                </a:lnTo>
                <a:lnTo>
                  <a:pt x="2944006" y="2067055"/>
                </a:lnTo>
                <a:lnTo>
                  <a:pt x="2944006" y="2056046"/>
                </a:lnTo>
                <a:lnTo>
                  <a:pt x="2931616" y="2064303"/>
                </a:lnTo>
                <a:lnTo>
                  <a:pt x="2919225" y="2064303"/>
                </a:lnTo>
                <a:lnTo>
                  <a:pt x="2924181" y="2053293"/>
                </a:lnTo>
                <a:lnTo>
                  <a:pt x="2934094" y="2045036"/>
                </a:lnTo>
                <a:lnTo>
                  <a:pt x="2944006" y="2012007"/>
                </a:lnTo>
                <a:lnTo>
                  <a:pt x="2961353" y="1981731"/>
                </a:lnTo>
                <a:lnTo>
                  <a:pt x="2961353" y="1976226"/>
                </a:lnTo>
                <a:lnTo>
                  <a:pt x="2958875" y="1967969"/>
                </a:lnTo>
                <a:lnTo>
                  <a:pt x="2956397" y="1948702"/>
                </a:lnTo>
                <a:lnTo>
                  <a:pt x="2956397" y="1929435"/>
                </a:lnTo>
                <a:lnTo>
                  <a:pt x="2956397" y="1915673"/>
                </a:lnTo>
                <a:close/>
                <a:moveTo>
                  <a:pt x="2562376" y="1648690"/>
                </a:moveTo>
                <a:lnTo>
                  <a:pt x="2554942" y="1651442"/>
                </a:lnTo>
                <a:lnTo>
                  <a:pt x="2545029" y="1654195"/>
                </a:lnTo>
                <a:lnTo>
                  <a:pt x="2532639" y="1670709"/>
                </a:lnTo>
                <a:lnTo>
                  <a:pt x="2525204" y="1687224"/>
                </a:lnTo>
                <a:lnTo>
                  <a:pt x="2520248" y="1703738"/>
                </a:lnTo>
                <a:lnTo>
                  <a:pt x="2512814" y="1720252"/>
                </a:lnTo>
                <a:lnTo>
                  <a:pt x="2505379" y="1731262"/>
                </a:lnTo>
                <a:lnTo>
                  <a:pt x="2495467" y="1742272"/>
                </a:lnTo>
                <a:lnTo>
                  <a:pt x="2490511" y="1745024"/>
                </a:lnTo>
                <a:lnTo>
                  <a:pt x="2488032" y="1756034"/>
                </a:lnTo>
                <a:lnTo>
                  <a:pt x="2488032" y="1761539"/>
                </a:lnTo>
                <a:lnTo>
                  <a:pt x="2488032" y="1769796"/>
                </a:lnTo>
                <a:lnTo>
                  <a:pt x="2488032" y="1775301"/>
                </a:lnTo>
                <a:lnTo>
                  <a:pt x="2483076" y="1775301"/>
                </a:lnTo>
                <a:lnTo>
                  <a:pt x="2478120" y="1775301"/>
                </a:lnTo>
                <a:lnTo>
                  <a:pt x="2473164" y="1767043"/>
                </a:lnTo>
                <a:lnTo>
                  <a:pt x="2463251" y="1786310"/>
                </a:lnTo>
                <a:lnTo>
                  <a:pt x="2453339" y="1802825"/>
                </a:lnTo>
                <a:lnTo>
                  <a:pt x="2445904" y="1813834"/>
                </a:lnTo>
                <a:lnTo>
                  <a:pt x="2443426" y="1819339"/>
                </a:lnTo>
                <a:lnTo>
                  <a:pt x="2438470" y="1824844"/>
                </a:lnTo>
                <a:lnTo>
                  <a:pt x="2428558" y="1827596"/>
                </a:lnTo>
                <a:lnTo>
                  <a:pt x="2421123" y="1838606"/>
                </a:lnTo>
                <a:lnTo>
                  <a:pt x="2411211" y="1852368"/>
                </a:lnTo>
                <a:lnTo>
                  <a:pt x="2406254" y="1866130"/>
                </a:lnTo>
                <a:lnTo>
                  <a:pt x="2406254" y="1879892"/>
                </a:lnTo>
                <a:lnTo>
                  <a:pt x="2406254" y="1885397"/>
                </a:lnTo>
                <a:lnTo>
                  <a:pt x="2408733" y="1885397"/>
                </a:lnTo>
                <a:lnTo>
                  <a:pt x="2411211" y="1885397"/>
                </a:lnTo>
                <a:lnTo>
                  <a:pt x="2418645" y="1885397"/>
                </a:lnTo>
                <a:lnTo>
                  <a:pt x="2445904" y="1871635"/>
                </a:lnTo>
                <a:lnTo>
                  <a:pt x="2475642" y="1846863"/>
                </a:lnTo>
                <a:lnTo>
                  <a:pt x="2478120" y="1844111"/>
                </a:lnTo>
                <a:lnTo>
                  <a:pt x="2480598" y="1841358"/>
                </a:lnTo>
                <a:lnTo>
                  <a:pt x="2492989" y="1841358"/>
                </a:lnTo>
                <a:lnTo>
                  <a:pt x="2500423" y="1838606"/>
                </a:lnTo>
                <a:lnTo>
                  <a:pt x="2507857" y="1833101"/>
                </a:lnTo>
                <a:lnTo>
                  <a:pt x="2510335" y="1824844"/>
                </a:lnTo>
                <a:lnTo>
                  <a:pt x="2520248" y="1808329"/>
                </a:lnTo>
                <a:lnTo>
                  <a:pt x="2527682" y="1797320"/>
                </a:lnTo>
                <a:lnTo>
                  <a:pt x="2545029" y="1769796"/>
                </a:lnTo>
                <a:lnTo>
                  <a:pt x="2562376" y="1745024"/>
                </a:lnTo>
                <a:lnTo>
                  <a:pt x="2574767" y="1731262"/>
                </a:lnTo>
                <a:lnTo>
                  <a:pt x="2582201" y="1723005"/>
                </a:lnTo>
                <a:lnTo>
                  <a:pt x="2594592" y="1711995"/>
                </a:lnTo>
                <a:lnTo>
                  <a:pt x="2609460" y="1706490"/>
                </a:lnTo>
                <a:lnTo>
                  <a:pt x="2614417" y="1703738"/>
                </a:lnTo>
                <a:lnTo>
                  <a:pt x="2614417" y="1695481"/>
                </a:lnTo>
                <a:lnTo>
                  <a:pt x="2614417" y="1692728"/>
                </a:lnTo>
                <a:lnTo>
                  <a:pt x="2611938" y="1689976"/>
                </a:lnTo>
                <a:lnTo>
                  <a:pt x="2609460" y="1687224"/>
                </a:lnTo>
                <a:lnTo>
                  <a:pt x="2602026" y="1687224"/>
                </a:lnTo>
                <a:lnTo>
                  <a:pt x="2589635" y="1689976"/>
                </a:lnTo>
                <a:lnTo>
                  <a:pt x="2572288" y="1689976"/>
                </a:lnTo>
                <a:lnTo>
                  <a:pt x="2572288" y="1687224"/>
                </a:lnTo>
                <a:lnTo>
                  <a:pt x="2574767" y="1684471"/>
                </a:lnTo>
                <a:lnTo>
                  <a:pt x="2577245" y="1676214"/>
                </a:lnTo>
                <a:lnTo>
                  <a:pt x="2582201" y="1670709"/>
                </a:lnTo>
                <a:lnTo>
                  <a:pt x="2582201" y="1667957"/>
                </a:lnTo>
                <a:lnTo>
                  <a:pt x="2582201" y="1665204"/>
                </a:lnTo>
                <a:lnTo>
                  <a:pt x="2582201" y="1662452"/>
                </a:lnTo>
                <a:lnTo>
                  <a:pt x="2579723" y="1656947"/>
                </a:lnTo>
                <a:lnTo>
                  <a:pt x="2572288" y="1651442"/>
                </a:lnTo>
                <a:close/>
                <a:moveTo>
                  <a:pt x="2939050" y="1436755"/>
                </a:moveTo>
                <a:lnTo>
                  <a:pt x="2936572" y="1439507"/>
                </a:lnTo>
                <a:lnTo>
                  <a:pt x="2934094" y="1442260"/>
                </a:lnTo>
                <a:lnTo>
                  <a:pt x="2921703" y="1456022"/>
                </a:lnTo>
                <a:lnTo>
                  <a:pt x="2906835" y="1461527"/>
                </a:lnTo>
                <a:lnTo>
                  <a:pt x="2891966" y="1461527"/>
                </a:lnTo>
                <a:lnTo>
                  <a:pt x="2874619" y="1456022"/>
                </a:lnTo>
                <a:lnTo>
                  <a:pt x="2869663" y="1453269"/>
                </a:lnTo>
                <a:lnTo>
                  <a:pt x="2859750" y="1453269"/>
                </a:lnTo>
                <a:lnTo>
                  <a:pt x="2854794" y="1456022"/>
                </a:lnTo>
                <a:lnTo>
                  <a:pt x="2852316" y="1458774"/>
                </a:lnTo>
                <a:lnTo>
                  <a:pt x="2832491" y="1472536"/>
                </a:lnTo>
                <a:lnTo>
                  <a:pt x="2815144" y="1483546"/>
                </a:lnTo>
                <a:lnTo>
                  <a:pt x="2812666" y="1489051"/>
                </a:lnTo>
                <a:lnTo>
                  <a:pt x="2807710" y="1489051"/>
                </a:lnTo>
                <a:lnTo>
                  <a:pt x="2773016" y="1489051"/>
                </a:lnTo>
                <a:lnTo>
                  <a:pt x="2743279" y="1483546"/>
                </a:lnTo>
                <a:lnTo>
                  <a:pt x="2738323" y="1489051"/>
                </a:lnTo>
                <a:lnTo>
                  <a:pt x="2735844" y="1491803"/>
                </a:lnTo>
                <a:lnTo>
                  <a:pt x="2733366" y="1500060"/>
                </a:lnTo>
                <a:lnTo>
                  <a:pt x="2730888" y="1508317"/>
                </a:lnTo>
                <a:lnTo>
                  <a:pt x="2725932" y="1511070"/>
                </a:lnTo>
                <a:lnTo>
                  <a:pt x="2718498" y="1513822"/>
                </a:lnTo>
                <a:lnTo>
                  <a:pt x="2703629" y="1519327"/>
                </a:lnTo>
                <a:lnTo>
                  <a:pt x="2696195" y="1530337"/>
                </a:lnTo>
                <a:lnTo>
                  <a:pt x="2693716" y="1530337"/>
                </a:lnTo>
                <a:lnTo>
                  <a:pt x="2688760" y="1530337"/>
                </a:lnTo>
                <a:lnTo>
                  <a:pt x="2678848" y="1527584"/>
                </a:lnTo>
                <a:lnTo>
                  <a:pt x="2671413" y="1527584"/>
                </a:lnTo>
                <a:lnTo>
                  <a:pt x="2663979" y="1541346"/>
                </a:lnTo>
                <a:lnTo>
                  <a:pt x="2654066" y="1560613"/>
                </a:lnTo>
                <a:lnTo>
                  <a:pt x="2654066" y="1566118"/>
                </a:lnTo>
                <a:lnTo>
                  <a:pt x="2654066" y="1568870"/>
                </a:lnTo>
                <a:lnTo>
                  <a:pt x="2659023" y="1571623"/>
                </a:lnTo>
                <a:lnTo>
                  <a:pt x="2661501" y="1568870"/>
                </a:lnTo>
                <a:lnTo>
                  <a:pt x="2701151" y="1555108"/>
                </a:lnTo>
                <a:lnTo>
                  <a:pt x="2743279" y="1535841"/>
                </a:lnTo>
                <a:lnTo>
                  <a:pt x="2750713" y="1533089"/>
                </a:lnTo>
                <a:lnTo>
                  <a:pt x="2755669" y="1535841"/>
                </a:lnTo>
                <a:lnTo>
                  <a:pt x="2765582" y="1538594"/>
                </a:lnTo>
                <a:lnTo>
                  <a:pt x="2768060" y="1549603"/>
                </a:lnTo>
                <a:lnTo>
                  <a:pt x="2768060" y="1552356"/>
                </a:lnTo>
                <a:lnTo>
                  <a:pt x="2768060" y="1555108"/>
                </a:lnTo>
                <a:lnTo>
                  <a:pt x="2765582" y="1555108"/>
                </a:lnTo>
                <a:lnTo>
                  <a:pt x="2760626" y="1555108"/>
                </a:lnTo>
                <a:lnTo>
                  <a:pt x="2748235" y="1552356"/>
                </a:lnTo>
                <a:lnTo>
                  <a:pt x="2735844" y="1555108"/>
                </a:lnTo>
                <a:lnTo>
                  <a:pt x="2728410" y="1557861"/>
                </a:lnTo>
                <a:lnTo>
                  <a:pt x="2716019" y="1566118"/>
                </a:lnTo>
                <a:lnTo>
                  <a:pt x="2711063" y="1571623"/>
                </a:lnTo>
                <a:lnTo>
                  <a:pt x="2708585" y="1577127"/>
                </a:lnTo>
                <a:lnTo>
                  <a:pt x="2708585" y="1585385"/>
                </a:lnTo>
                <a:lnTo>
                  <a:pt x="2711063" y="1590889"/>
                </a:lnTo>
                <a:lnTo>
                  <a:pt x="2716019" y="1596394"/>
                </a:lnTo>
                <a:lnTo>
                  <a:pt x="2718498" y="1593642"/>
                </a:lnTo>
                <a:lnTo>
                  <a:pt x="2725932" y="1593642"/>
                </a:lnTo>
                <a:lnTo>
                  <a:pt x="2728410" y="1590889"/>
                </a:lnTo>
                <a:lnTo>
                  <a:pt x="2733366" y="1590889"/>
                </a:lnTo>
                <a:lnTo>
                  <a:pt x="2738323" y="1588137"/>
                </a:lnTo>
                <a:lnTo>
                  <a:pt x="2738323" y="1590889"/>
                </a:lnTo>
                <a:lnTo>
                  <a:pt x="2738323" y="1599147"/>
                </a:lnTo>
                <a:lnTo>
                  <a:pt x="2735844" y="1610156"/>
                </a:lnTo>
                <a:lnTo>
                  <a:pt x="2743279" y="1610156"/>
                </a:lnTo>
                <a:lnTo>
                  <a:pt x="2745757" y="1610156"/>
                </a:lnTo>
                <a:lnTo>
                  <a:pt x="2750713" y="1610156"/>
                </a:lnTo>
                <a:lnTo>
                  <a:pt x="2787885" y="1590889"/>
                </a:lnTo>
                <a:lnTo>
                  <a:pt x="2825057" y="1566118"/>
                </a:lnTo>
                <a:lnTo>
                  <a:pt x="2832491" y="1560613"/>
                </a:lnTo>
                <a:lnTo>
                  <a:pt x="2834969" y="1557861"/>
                </a:lnTo>
                <a:lnTo>
                  <a:pt x="2849838" y="1557861"/>
                </a:lnTo>
                <a:lnTo>
                  <a:pt x="2859750" y="1555108"/>
                </a:lnTo>
                <a:lnTo>
                  <a:pt x="2869663" y="1549603"/>
                </a:lnTo>
                <a:lnTo>
                  <a:pt x="2879575" y="1538594"/>
                </a:lnTo>
                <a:lnTo>
                  <a:pt x="2906835" y="1519327"/>
                </a:lnTo>
                <a:lnTo>
                  <a:pt x="2936572" y="1500060"/>
                </a:lnTo>
                <a:lnTo>
                  <a:pt x="2941528" y="1500060"/>
                </a:lnTo>
                <a:lnTo>
                  <a:pt x="2948963" y="1502813"/>
                </a:lnTo>
                <a:lnTo>
                  <a:pt x="2956397" y="1508317"/>
                </a:lnTo>
                <a:lnTo>
                  <a:pt x="2966310" y="1508317"/>
                </a:lnTo>
                <a:lnTo>
                  <a:pt x="2973744" y="1500060"/>
                </a:lnTo>
                <a:lnTo>
                  <a:pt x="2976222" y="1491803"/>
                </a:lnTo>
                <a:lnTo>
                  <a:pt x="2978700" y="1483546"/>
                </a:lnTo>
                <a:lnTo>
                  <a:pt x="2983656" y="1478041"/>
                </a:lnTo>
                <a:lnTo>
                  <a:pt x="2988613" y="1475289"/>
                </a:lnTo>
                <a:lnTo>
                  <a:pt x="2993569" y="1472536"/>
                </a:lnTo>
                <a:lnTo>
                  <a:pt x="3001003" y="1469784"/>
                </a:lnTo>
                <a:lnTo>
                  <a:pt x="3001003" y="1461527"/>
                </a:lnTo>
                <a:lnTo>
                  <a:pt x="2996047" y="1458774"/>
                </a:lnTo>
                <a:lnTo>
                  <a:pt x="2991091" y="1458774"/>
                </a:lnTo>
                <a:lnTo>
                  <a:pt x="2978700" y="1461527"/>
                </a:lnTo>
                <a:lnTo>
                  <a:pt x="2971266" y="1469784"/>
                </a:lnTo>
                <a:lnTo>
                  <a:pt x="2961353" y="1472536"/>
                </a:lnTo>
                <a:lnTo>
                  <a:pt x="2953919" y="1469784"/>
                </a:lnTo>
                <a:lnTo>
                  <a:pt x="2948963" y="1464279"/>
                </a:lnTo>
                <a:lnTo>
                  <a:pt x="2941528" y="1458774"/>
                </a:lnTo>
                <a:lnTo>
                  <a:pt x="2939050" y="1453269"/>
                </a:lnTo>
                <a:lnTo>
                  <a:pt x="2941528" y="1450517"/>
                </a:lnTo>
                <a:lnTo>
                  <a:pt x="2944006" y="1442260"/>
                </a:lnTo>
                <a:lnTo>
                  <a:pt x="2948963" y="1439507"/>
                </a:lnTo>
                <a:lnTo>
                  <a:pt x="2944006" y="1436755"/>
                </a:lnTo>
                <a:close/>
                <a:moveTo>
                  <a:pt x="2027102" y="1200048"/>
                </a:moveTo>
                <a:lnTo>
                  <a:pt x="2019668" y="1202801"/>
                </a:lnTo>
                <a:lnTo>
                  <a:pt x="1992409" y="1219315"/>
                </a:lnTo>
                <a:lnTo>
                  <a:pt x="1960193" y="1233077"/>
                </a:lnTo>
                <a:lnTo>
                  <a:pt x="1927977" y="1249591"/>
                </a:lnTo>
                <a:lnTo>
                  <a:pt x="1898240" y="1271611"/>
                </a:lnTo>
                <a:lnTo>
                  <a:pt x="1870981" y="1304640"/>
                </a:lnTo>
                <a:lnTo>
                  <a:pt x="1846199" y="1340421"/>
                </a:lnTo>
                <a:lnTo>
                  <a:pt x="1828853" y="1365192"/>
                </a:lnTo>
                <a:lnTo>
                  <a:pt x="1811506" y="1395469"/>
                </a:lnTo>
                <a:lnTo>
                  <a:pt x="1796637" y="1422993"/>
                </a:lnTo>
                <a:lnTo>
                  <a:pt x="1774334" y="1450517"/>
                </a:lnTo>
                <a:lnTo>
                  <a:pt x="1789203" y="1450517"/>
                </a:lnTo>
                <a:lnTo>
                  <a:pt x="1799115" y="1442260"/>
                </a:lnTo>
                <a:lnTo>
                  <a:pt x="1809028" y="1436755"/>
                </a:lnTo>
                <a:lnTo>
                  <a:pt x="1813984" y="1431250"/>
                </a:lnTo>
                <a:lnTo>
                  <a:pt x="1823896" y="1422993"/>
                </a:lnTo>
                <a:lnTo>
                  <a:pt x="1831331" y="1422993"/>
                </a:lnTo>
                <a:lnTo>
                  <a:pt x="1826375" y="1434002"/>
                </a:lnTo>
                <a:lnTo>
                  <a:pt x="1821418" y="1439507"/>
                </a:lnTo>
                <a:lnTo>
                  <a:pt x="1811506" y="1445012"/>
                </a:lnTo>
                <a:lnTo>
                  <a:pt x="1804071" y="1453269"/>
                </a:lnTo>
                <a:lnTo>
                  <a:pt x="1781768" y="1475289"/>
                </a:lnTo>
                <a:lnTo>
                  <a:pt x="1764421" y="1497308"/>
                </a:lnTo>
                <a:lnTo>
                  <a:pt x="1754509" y="1527584"/>
                </a:lnTo>
                <a:lnTo>
                  <a:pt x="1742119" y="1555108"/>
                </a:lnTo>
                <a:lnTo>
                  <a:pt x="1769378" y="1533089"/>
                </a:lnTo>
                <a:lnTo>
                  <a:pt x="1794159" y="1511070"/>
                </a:lnTo>
                <a:lnTo>
                  <a:pt x="1811506" y="1489051"/>
                </a:lnTo>
                <a:lnTo>
                  <a:pt x="1831331" y="1472536"/>
                </a:lnTo>
                <a:lnTo>
                  <a:pt x="1846199" y="1461527"/>
                </a:lnTo>
                <a:lnTo>
                  <a:pt x="1856112" y="1445012"/>
                </a:lnTo>
                <a:lnTo>
                  <a:pt x="1866025" y="1431250"/>
                </a:lnTo>
                <a:lnTo>
                  <a:pt x="1875937" y="1414736"/>
                </a:lnTo>
                <a:lnTo>
                  <a:pt x="1878415" y="1411983"/>
                </a:lnTo>
                <a:lnTo>
                  <a:pt x="1875937" y="1406478"/>
                </a:lnTo>
                <a:lnTo>
                  <a:pt x="1875937" y="1403726"/>
                </a:lnTo>
                <a:lnTo>
                  <a:pt x="1870981" y="1403726"/>
                </a:lnTo>
                <a:lnTo>
                  <a:pt x="1863546" y="1406478"/>
                </a:lnTo>
                <a:lnTo>
                  <a:pt x="1856112" y="1403726"/>
                </a:lnTo>
                <a:lnTo>
                  <a:pt x="1866025" y="1384459"/>
                </a:lnTo>
                <a:lnTo>
                  <a:pt x="1880893" y="1367945"/>
                </a:lnTo>
                <a:lnTo>
                  <a:pt x="1925499" y="1337668"/>
                </a:lnTo>
                <a:lnTo>
                  <a:pt x="1965149" y="1301887"/>
                </a:lnTo>
                <a:lnTo>
                  <a:pt x="1999843" y="1260601"/>
                </a:lnTo>
                <a:lnTo>
                  <a:pt x="2032059" y="1213810"/>
                </a:lnTo>
                <a:lnTo>
                  <a:pt x="2037015" y="1208305"/>
                </a:lnTo>
                <a:lnTo>
                  <a:pt x="2037015" y="1200048"/>
                </a:lnTo>
                <a:lnTo>
                  <a:pt x="2034537" y="1200048"/>
                </a:lnTo>
                <a:lnTo>
                  <a:pt x="2029580" y="1200048"/>
                </a:lnTo>
                <a:close/>
                <a:moveTo>
                  <a:pt x="2240220" y="971599"/>
                </a:moveTo>
                <a:lnTo>
                  <a:pt x="2222874" y="974351"/>
                </a:lnTo>
                <a:lnTo>
                  <a:pt x="2212961" y="979856"/>
                </a:lnTo>
                <a:lnTo>
                  <a:pt x="2208005" y="988113"/>
                </a:lnTo>
                <a:lnTo>
                  <a:pt x="2203049" y="990865"/>
                </a:lnTo>
                <a:lnTo>
                  <a:pt x="2178267" y="990865"/>
                </a:lnTo>
                <a:lnTo>
                  <a:pt x="2151008" y="993618"/>
                </a:lnTo>
                <a:lnTo>
                  <a:pt x="2123749" y="1001875"/>
                </a:lnTo>
                <a:lnTo>
                  <a:pt x="2101446" y="1012885"/>
                </a:lnTo>
                <a:lnTo>
                  <a:pt x="2086577" y="1018389"/>
                </a:lnTo>
                <a:lnTo>
                  <a:pt x="2071708" y="1026647"/>
                </a:lnTo>
                <a:lnTo>
                  <a:pt x="2054361" y="1029399"/>
                </a:lnTo>
                <a:lnTo>
                  <a:pt x="2041971" y="1032152"/>
                </a:lnTo>
                <a:lnTo>
                  <a:pt x="2027102" y="1032152"/>
                </a:lnTo>
                <a:lnTo>
                  <a:pt x="2017190" y="1037656"/>
                </a:lnTo>
                <a:lnTo>
                  <a:pt x="2009755" y="1048666"/>
                </a:lnTo>
                <a:lnTo>
                  <a:pt x="2002321" y="1056923"/>
                </a:lnTo>
                <a:lnTo>
                  <a:pt x="1989931" y="1078942"/>
                </a:lnTo>
                <a:lnTo>
                  <a:pt x="1975062" y="1098209"/>
                </a:lnTo>
                <a:lnTo>
                  <a:pt x="1957715" y="1114724"/>
                </a:lnTo>
                <a:lnTo>
                  <a:pt x="1935412" y="1131238"/>
                </a:lnTo>
                <a:lnTo>
                  <a:pt x="1913109" y="1161515"/>
                </a:lnTo>
                <a:lnTo>
                  <a:pt x="1893284" y="1191791"/>
                </a:lnTo>
                <a:lnTo>
                  <a:pt x="1866025" y="1230325"/>
                </a:lnTo>
                <a:lnTo>
                  <a:pt x="1843721" y="1268858"/>
                </a:lnTo>
                <a:lnTo>
                  <a:pt x="1843721" y="1271611"/>
                </a:lnTo>
                <a:lnTo>
                  <a:pt x="1841243" y="1277115"/>
                </a:lnTo>
                <a:lnTo>
                  <a:pt x="1841243" y="1282620"/>
                </a:lnTo>
                <a:lnTo>
                  <a:pt x="1838765" y="1285373"/>
                </a:lnTo>
                <a:lnTo>
                  <a:pt x="1838765" y="1288125"/>
                </a:lnTo>
                <a:lnTo>
                  <a:pt x="1841243" y="1296382"/>
                </a:lnTo>
                <a:lnTo>
                  <a:pt x="1848677" y="1296382"/>
                </a:lnTo>
                <a:lnTo>
                  <a:pt x="1856112" y="1288125"/>
                </a:lnTo>
                <a:lnTo>
                  <a:pt x="1895762" y="1257849"/>
                </a:lnTo>
                <a:lnTo>
                  <a:pt x="1930455" y="1219315"/>
                </a:lnTo>
                <a:lnTo>
                  <a:pt x="1960193" y="1189039"/>
                </a:lnTo>
                <a:lnTo>
                  <a:pt x="1994887" y="1164267"/>
                </a:lnTo>
                <a:lnTo>
                  <a:pt x="2024624" y="1142248"/>
                </a:lnTo>
                <a:lnTo>
                  <a:pt x="2051883" y="1122981"/>
                </a:lnTo>
                <a:lnTo>
                  <a:pt x="2081621" y="1103714"/>
                </a:lnTo>
                <a:lnTo>
                  <a:pt x="2111358" y="1078942"/>
                </a:lnTo>
                <a:lnTo>
                  <a:pt x="2121271" y="1067933"/>
                </a:lnTo>
                <a:lnTo>
                  <a:pt x="2136139" y="1059676"/>
                </a:lnTo>
                <a:lnTo>
                  <a:pt x="2141096" y="1056923"/>
                </a:lnTo>
                <a:lnTo>
                  <a:pt x="2151008" y="1056923"/>
                </a:lnTo>
                <a:lnTo>
                  <a:pt x="2158443" y="1059676"/>
                </a:lnTo>
                <a:lnTo>
                  <a:pt x="2168355" y="1065180"/>
                </a:lnTo>
                <a:lnTo>
                  <a:pt x="2180746" y="1065180"/>
                </a:lnTo>
                <a:lnTo>
                  <a:pt x="2190658" y="1056923"/>
                </a:lnTo>
                <a:lnTo>
                  <a:pt x="2208005" y="1051418"/>
                </a:lnTo>
                <a:lnTo>
                  <a:pt x="2217917" y="1040409"/>
                </a:lnTo>
                <a:lnTo>
                  <a:pt x="2222874" y="1034904"/>
                </a:lnTo>
                <a:lnTo>
                  <a:pt x="2230308" y="1029399"/>
                </a:lnTo>
                <a:lnTo>
                  <a:pt x="2235264" y="1026647"/>
                </a:lnTo>
                <a:lnTo>
                  <a:pt x="2240220" y="1021142"/>
                </a:lnTo>
                <a:lnTo>
                  <a:pt x="2252611" y="1021142"/>
                </a:lnTo>
                <a:lnTo>
                  <a:pt x="2267480" y="1029399"/>
                </a:lnTo>
                <a:lnTo>
                  <a:pt x="2274914" y="1026647"/>
                </a:lnTo>
                <a:lnTo>
                  <a:pt x="2289783" y="1012885"/>
                </a:lnTo>
                <a:lnTo>
                  <a:pt x="2282348" y="1007380"/>
                </a:lnTo>
                <a:lnTo>
                  <a:pt x="2272436" y="999123"/>
                </a:lnTo>
                <a:lnTo>
                  <a:pt x="2267480" y="993618"/>
                </a:lnTo>
                <a:lnTo>
                  <a:pt x="2260045" y="982608"/>
                </a:lnTo>
                <a:lnTo>
                  <a:pt x="2257567" y="979856"/>
                </a:lnTo>
                <a:lnTo>
                  <a:pt x="2252611" y="974351"/>
                </a:lnTo>
                <a:lnTo>
                  <a:pt x="2247655" y="974351"/>
                </a:lnTo>
                <a:close/>
                <a:moveTo>
                  <a:pt x="4131026" y="861502"/>
                </a:moveTo>
                <a:lnTo>
                  <a:pt x="4163241" y="875265"/>
                </a:lnTo>
                <a:lnTo>
                  <a:pt x="4192979" y="880769"/>
                </a:lnTo>
                <a:lnTo>
                  <a:pt x="4227673" y="891779"/>
                </a:lnTo>
                <a:lnTo>
                  <a:pt x="4262366" y="900036"/>
                </a:lnTo>
                <a:lnTo>
                  <a:pt x="4294582" y="911046"/>
                </a:lnTo>
                <a:lnTo>
                  <a:pt x="4329276" y="922055"/>
                </a:lnTo>
                <a:lnTo>
                  <a:pt x="4373882" y="935817"/>
                </a:lnTo>
                <a:lnTo>
                  <a:pt x="4416010" y="952332"/>
                </a:lnTo>
                <a:lnTo>
                  <a:pt x="4433357" y="955084"/>
                </a:lnTo>
                <a:lnTo>
                  <a:pt x="4450703" y="955084"/>
                </a:lnTo>
                <a:lnTo>
                  <a:pt x="4473006" y="952332"/>
                </a:lnTo>
                <a:lnTo>
                  <a:pt x="4490353" y="944075"/>
                </a:lnTo>
                <a:lnTo>
                  <a:pt x="4510178" y="938570"/>
                </a:lnTo>
                <a:lnTo>
                  <a:pt x="4530003" y="933065"/>
                </a:lnTo>
                <a:lnTo>
                  <a:pt x="4552306" y="933065"/>
                </a:lnTo>
                <a:lnTo>
                  <a:pt x="4574609" y="933065"/>
                </a:lnTo>
                <a:lnTo>
                  <a:pt x="4596912" y="938570"/>
                </a:lnTo>
                <a:lnTo>
                  <a:pt x="4619216" y="935817"/>
                </a:lnTo>
                <a:lnTo>
                  <a:pt x="4599391" y="919303"/>
                </a:lnTo>
                <a:lnTo>
                  <a:pt x="4577088" y="902789"/>
                </a:lnTo>
                <a:lnTo>
                  <a:pt x="4564697" y="900036"/>
                </a:lnTo>
                <a:lnTo>
                  <a:pt x="4552306" y="897284"/>
                </a:lnTo>
                <a:lnTo>
                  <a:pt x="4539916" y="894531"/>
                </a:lnTo>
                <a:lnTo>
                  <a:pt x="4525047" y="897284"/>
                </a:lnTo>
                <a:lnTo>
                  <a:pt x="4510178" y="900036"/>
                </a:lnTo>
                <a:lnTo>
                  <a:pt x="4492831" y="900036"/>
                </a:lnTo>
                <a:lnTo>
                  <a:pt x="4477963" y="897284"/>
                </a:lnTo>
                <a:lnTo>
                  <a:pt x="4463094" y="900036"/>
                </a:lnTo>
                <a:lnTo>
                  <a:pt x="4448225" y="902789"/>
                </a:lnTo>
                <a:lnTo>
                  <a:pt x="4438313" y="913798"/>
                </a:lnTo>
                <a:lnTo>
                  <a:pt x="4420966" y="919303"/>
                </a:lnTo>
                <a:lnTo>
                  <a:pt x="4406097" y="924808"/>
                </a:lnTo>
                <a:lnTo>
                  <a:pt x="4398663" y="924808"/>
                </a:lnTo>
                <a:lnTo>
                  <a:pt x="4391229" y="922055"/>
                </a:lnTo>
                <a:lnTo>
                  <a:pt x="4386272" y="919303"/>
                </a:lnTo>
                <a:lnTo>
                  <a:pt x="4376360" y="913798"/>
                </a:lnTo>
                <a:lnTo>
                  <a:pt x="4368925" y="913798"/>
                </a:lnTo>
                <a:lnTo>
                  <a:pt x="4356535" y="913798"/>
                </a:lnTo>
                <a:lnTo>
                  <a:pt x="4346622" y="911046"/>
                </a:lnTo>
                <a:lnTo>
                  <a:pt x="4339188" y="905541"/>
                </a:lnTo>
                <a:lnTo>
                  <a:pt x="4321841" y="897284"/>
                </a:lnTo>
                <a:lnTo>
                  <a:pt x="4302016" y="891779"/>
                </a:lnTo>
                <a:lnTo>
                  <a:pt x="4259888" y="886274"/>
                </a:lnTo>
                <a:lnTo>
                  <a:pt x="4217760" y="880769"/>
                </a:lnTo>
                <a:lnTo>
                  <a:pt x="4175632" y="872512"/>
                </a:lnTo>
                <a:lnTo>
                  <a:pt x="4135982" y="861502"/>
                </a:lnTo>
                <a:lnTo>
                  <a:pt x="4133504" y="861502"/>
                </a:lnTo>
                <a:close/>
                <a:moveTo>
                  <a:pt x="4359013" y="462404"/>
                </a:moveTo>
                <a:lnTo>
                  <a:pt x="4356535" y="467909"/>
                </a:lnTo>
                <a:lnTo>
                  <a:pt x="4351579" y="470661"/>
                </a:lnTo>
                <a:lnTo>
                  <a:pt x="4341666" y="476166"/>
                </a:lnTo>
                <a:lnTo>
                  <a:pt x="4346622" y="489928"/>
                </a:lnTo>
                <a:lnTo>
                  <a:pt x="4344144" y="498185"/>
                </a:lnTo>
                <a:lnTo>
                  <a:pt x="4341666" y="500938"/>
                </a:lnTo>
                <a:lnTo>
                  <a:pt x="4334232" y="500938"/>
                </a:lnTo>
                <a:lnTo>
                  <a:pt x="4324319" y="500938"/>
                </a:lnTo>
                <a:lnTo>
                  <a:pt x="4316885" y="498185"/>
                </a:lnTo>
                <a:lnTo>
                  <a:pt x="4306972" y="495433"/>
                </a:lnTo>
                <a:lnTo>
                  <a:pt x="4302016" y="489928"/>
                </a:lnTo>
                <a:lnTo>
                  <a:pt x="4274757" y="500938"/>
                </a:lnTo>
                <a:lnTo>
                  <a:pt x="4252454" y="514700"/>
                </a:lnTo>
                <a:lnTo>
                  <a:pt x="4245019" y="525709"/>
                </a:lnTo>
                <a:lnTo>
                  <a:pt x="4240063" y="531214"/>
                </a:lnTo>
                <a:lnTo>
                  <a:pt x="4237585" y="539471"/>
                </a:lnTo>
                <a:lnTo>
                  <a:pt x="4235107" y="550481"/>
                </a:lnTo>
                <a:lnTo>
                  <a:pt x="4235107" y="555986"/>
                </a:lnTo>
                <a:lnTo>
                  <a:pt x="4237585" y="555986"/>
                </a:lnTo>
                <a:lnTo>
                  <a:pt x="4242541" y="555986"/>
                </a:lnTo>
                <a:lnTo>
                  <a:pt x="4245019" y="558738"/>
                </a:lnTo>
                <a:lnTo>
                  <a:pt x="4259888" y="558738"/>
                </a:lnTo>
                <a:lnTo>
                  <a:pt x="4274757" y="553233"/>
                </a:lnTo>
                <a:lnTo>
                  <a:pt x="4287147" y="547728"/>
                </a:lnTo>
                <a:lnTo>
                  <a:pt x="4302016" y="544976"/>
                </a:lnTo>
                <a:lnTo>
                  <a:pt x="4316885" y="536719"/>
                </a:lnTo>
                <a:lnTo>
                  <a:pt x="4334232" y="531214"/>
                </a:lnTo>
                <a:lnTo>
                  <a:pt x="4346622" y="520204"/>
                </a:lnTo>
                <a:lnTo>
                  <a:pt x="4363969" y="511947"/>
                </a:lnTo>
                <a:lnTo>
                  <a:pt x="4371404" y="500938"/>
                </a:lnTo>
                <a:lnTo>
                  <a:pt x="4373882" y="489928"/>
                </a:lnTo>
                <a:lnTo>
                  <a:pt x="4373882" y="478918"/>
                </a:lnTo>
                <a:lnTo>
                  <a:pt x="4371404" y="470661"/>
                </a:lnTo>
                <a:lnTo>
                  <a:pt x="4363969" y="467909"/>
                </a:lnTo>
                <a:lnTo>
                  <a:pt x="4361491" y="462404"/>
                </a:lnTo>
                <a:close/>
                <a:moveTo>
                  <a:pt x="3434674" y="371575"/>
                </a:moveTo>
                <a:lnTo>
                  <a:pt x="3427240" y="374327"/>
                </a:lnTo>
                <a:lnTo>
                  <a:pt x="3417327" y="377079"/>
                </a:lnTo>
                <a:lnTo>
                  <a:pt x="3397502" y="390841"/>
                </a:lnTo>
                <a:lnTo>
                  <a:pt x="3377677" y="401851"/>
                </a:lnTo>
                <a:lnTo>
                  <a:pt x="3377677" y="412861"/>
                </a:lnTo>
                <a:lnTo>
                  <a:pt x="3372721" y="421118"/>
                </a:lnTo>
                <a:lnTo>
                  <a:pt x="3370243" y="429375"/>
                </a:lnTo>
                <a:lnTo>
                  <a:pt x="3365287" y="437632"/>
                </a:lnTo>
                <a:lnTo>
                  <a:pt x="3365287" y="443137"/>
                </a:lnTo>
                <a:lnTo>
                  <a:pt x="3365287" y="454147"/>
                </a:lnTo>
                <a:lnTo>
                  <a:pt x="3370243" y="456899"/>
                </a:lnTo>
                <a:lnTo>
                  <a:pt x="3370243" y="462404"/>
                </a:lnTo>
                <a:lnTo>
                  <a:pt x="3377677" y="476166"/>
                </a:lnTo>
                <a:lnTo>
                  <a:pt x="3382634" y="487176"/>
                </a:lnTo>
                <a:lnTo>
                  <a:pt x="3387590" y="495433"/>
                </a:lnTo>
                <a:lnTo>
                  <a:pt x="3397502" y="498185"/>
                </a:lnTo>
                <a:lnTo>
                  <a:pt x="3404937" y="506442"/>
                </a:lnTo>
                <a:lnTo>
                  <a:pt x="3414849" y="506442"/>
                </a:lnTo>
                <a:lnTo>
                  <a:pt x="3427240" y="509195"/>
                </a:lnTo>
                <a:lnTo>
                  <a:pt x="3437152" y="506442"/>
                </a:lnTo>
                <a:lnTo>
                  <a:pt x="3452021" y="498185"/>
                </a:lnTo>
                <a:lnTo>
                  <a:pt x="3466890" y="489928"/>
                </a:lnTo>
                <a:lnTo>
                  <a:pt x="3471846" y="487176"/>
                </a:lnTo>
                <a:lnTo>
                  <a:pt x="3479280" y="478918"/>
                </a:lnTo>
                <a:lnTo>
                  <a:pt x="3481758" y="470661"/>
                </a:lnTo>
                <a:lnTo>
                  <a:pt x="3484237" y="459652"/>
                </a:lnTo>
                <a:lnTo>
                  <a:pt x="3481758" y="454147"/>
                </a:lnTo>
                <a:lnTo>
                  <a:pt x="3481758" y="443137"/>
                </a:lnTo>
                <a:lnTo>
                  <a:pt x="3481758" y="434880"/>
                </a:lnTo>
                <a:lnTo>
                  <a:pt x="3481758" y="423870"/>
                </a:lnTo>
                <a:lnTo>
                  <a:pt x="3479280" y="415613"/>
                </a:lnTo>
                <a:lnTo>
                  <a:pt x="3471846" y="404603"/>
                </a:lnTo>
                <a:lnTo>
                  <a:pt x="3464412" y="393594"/>
                </a:lnTo>
                <a:lnTo>
                  <a:pt x="3449543" y="377079"/>
                </a:lnTo>
                <a:lnTo>
                  <a:pt x="3444587" y="374327"/>
                </a:lnTo>
                <a:close/>
                <a:moveTo>
                  <a:pt x="3407415" y="297260"/>
                </a:moveTo>
                <a:lnTo>
                  <a:pt x="3385112" y="300012"/>
                </a:lnTo>
                <a:lnTo>
                  <a:pt x="3360331" y="305517"/>
                </a:lnTo>
                <a:lnTo>
                  <a:pt x="3338028" y="316527"/>
                </a:lnTo>
                <a:lnTo>
                  <a:pt x="3318203" y="327536"/>
                </a:lnTo>
                <a:lnTo>
                  <a:pt x="3298378" y="346803"/>
                </a:lnTo>
                <a:lnTo>
                  <a:pt x="3283509" y="366070"/>
                </a:lnTo>
                <a:lnTo>
                  <a:pt x="3273596" y="393594"/>
                </a:lnTo>
                <a:lnTo>
                  <a:pt x="3263684" y="415613"/>
                </a:lnTo>
                <a:lnTo>
                  <a:pt x="3258728" y="440385"/>
                </a:lnTo>
                <a:lnTo>
                  <a:pt x="3261206" y="467909"/>
                </a:lnTo>
                <a:lnTo>
                  <a:pt x="3263684" y="489928"/>
                </a:lnTo>
                <a:lnTo>
                  <a:pt x="3273596" y="511947"/>
                </a:lnTo>
                <a:lnTo>
                  <a:pt x="3285987" y="531214"/>
                </a:lnTo>
                <a:lnTo>
                  <a:pt x="3303334" y="547728"/>
                </a:lnTo>
                <a:lnTo>
                  <a:pt x="3328115" y="558738"/>
                </a:lnTo>
                <a:lnTo>
                  <a:pt x="3345462" y="566995"/>
                </a:lnTo>
                <a:lnTo>
                  <a:pt x="3362809" y="572500"/>
                </a:lnTo>
                <a:lnTo>
                  <a:pt x="3367765" y="575252"/>
                </a:lnTo>
                <a:lnTo>
                  <a:pt x="3372721" y="575252"/>
                </a:lnTo>
                <a:lnTo>
                  <a:pt x="3380156" y="575252"/>
                </a:lnTo>
                <a:lnTo>
                  <a:pt x="3385112" y="572500"/>
                </a:lnTo>
                <a:lnTo>
                  <a:pt x="3382634" y="572500"/>
                </a:lnTo>
                <a:lnTo>
                  <a:pt x="3382634" y="569748"/>
                </a:lnTo>
                <a:lnTo>
                  <a:pt x="3372721" y="569748"/>
                </a:lnTo>
                <a:lnTo>
                  <a:pt x="3365287" y="569748"/>
                </a:lnTo>
                <a:lnTo>
                  <a:pt x="3360331" y="564243"/>
                </a:lnTo>
                <a:lnTo>
                  <a:pt x="3350418" y="555986"/>
                </a:lnTo>
                <a:lnTo>
                  <a:pt x="3333071" y="539471"/>
                </a:lnTo>
                <a:lnTo>
                  <a:pt x="3318203" y="517452"/>
                </a:lnTo>
                <a:lnTo>
                  <a:pt x="3308290" y="495433"/>
                </a:lnTo>
                <a:lnTo>
                  <a:pt x="3300856" y="470661"/>
                </a:lnTo>
                <a:lnTo>
                  <a:pt x="3300856" y="456899"/>
                </a:lnTo>
                <a:lnTo>
                  <a:pt x="3298378" y="448642"/>
                </a:lnTo>
                <a:lnTo>
                  <a:pt x="3295899" y="437632"/>
                </a:lnTo>
                <a:lnTo>
                  <a:pt x="3290943" y="429375"/>
                </a:lnTo>
                <a:lnTo>
                  <a:pt x="3281031" y="418365"/>
                </a:lnTo>
                <a:lnTo>
                  <a:pt x="3281031" y="412861"/>
                </a:lnTo>
                <a:lnTo>
                  <a:pt x="3283509" y="404603"/>
                </a:lnTo>
                <a:lnTo>
                  <a:pt x="3293421" y="396346"/>
                </a:lnTo>
                <a:lnTo>
                  <a:pt x="3303334" y="377079"/>
                </a:lnTo>
                <a:lnTo>
                  <a:pt x="3320681" y="360565"/>
                </a:lnTo>
                <a:lnTo>
                  <a:pt x="3320681" y="355060"/>
                </a:lnTo>
                <a:lnTo>
                  <a:pt x="3325637" y="355060"/>
                </a:lnTo>
                <a:lnTo>
                  <a:pt x="3328115" y="352308"/>
                </a:lnTo>
                <a:lnTo>
                  <a:pt x="3342984" y="338546"/>
                </a:lnTo>
                <a:lnTo>
                  <a:pt x="3360331" y="327536"/>
                </a:lnTo>
                <a:lnTo>
                  <a:pt x="3377677" y="324784"/>
                </a:lnTo>
                <a:lnTo>
                  <a:pt x="3387590" y="324784"/>
                </a:lnTo>
                <a:lnTo>
                  <a:pt x="3407415" y="335793"/>
                </a:lnTo>
                <a:lnTo>
                  <a:pt x="3429718" y="344051"/>
                </a:lnTo>
                <a:lnTo>
                  <a:pt x="3452021" y="352308"/>
                </a:lnTo>
                <a:lnTo>
                  <a:pt x="3471846" y="355060"/>
                </a:lnTo>
                <a:lnTo>
                  <a:pt x="3484237" y="357813"/>
                </a:lnTo>
                <a:lnTo>
                  <a:pt x="3496627" y="366070"/>
                </a:lnTo>
                <a:lnTo>
                  <a:pt x="3506540" y="377079"/>
                </a:lnTo>
                <a:lnTo>
                  <a:pt x="3518930" y="390841"/>
                </a:lnTo>
                <a:lnTo>
                  <a:pt x="3531321" y="404603"/>
                </a:lnTo>
                <a:lnTo>
                  <a:pt x="3538755" y="418365"/>
                </a:lnTo>
                <a:lnTo>
                  <a:pt x="3543711" y="432127"/>
                </a:lnTo>
                <a:lnTo>
                  <a:pt x="3543711" y="443137"/>
                </a:lnTo>
                <a:lnTo>
                  <a:pt x="3548668" y="456899"/>
                </a:lnTo>
                <a:lnTo>
                  <a:pt x="3548668" y="467909"/>
                </a:lnTo>
                <a:lnTo>
                  <a:pt x="3543711" y="478918"/>
                </a:lnTo>
                <a:lnTo>
                  <a:pt x="3538755" y="489928"/>
                </a:lnTo>
                <a:lnTo>
                  <a:pt x="3536277" y="492680"/>
                </a:lnTo>
                <a:lnTo>
                  <a:pt x="3526365" y="511947"/>
                </a:lnTo>
                <a:lnTo>
                  <a:pt x="3516452" y="531214"/>
                </a:lnTo>
                <a:lnTo>
                  <a:pt x="3501583" y="544976"/>
                </a:lnTo>
                <a:lnTo>
                  <a:pt x="3486715" y="558738"/>
                </a:lnTo>
                <a:lnTo>
                  <a:pt x="3484237" y="564243"/>
                </a:lnTo>
                <a:lnTo>
                  <a:pt x="3474324" y="564243"/>
                </a:lnTo>
                <a:lnTo>
                  <a:pt x="3481758" y="569748"/>
                </a:lnTo>
                <a:lnTo>
                  <a:pt x="3484237" y="572500"/>
                </a:lnTo>
                <a:lnTo>
                  <a:pt x="3489193" y="569748"/>
                </a:lnTo>
                <a:lnTo>
                  <a:pt x="3496627" y="569748"/>
                </a:lnTo>
                <a:lnTo>
                  <a:pt x="3526365" y="553233"/>
                </a:lnTo>
                <a:lnTo>
                  <a:pt x="3558580" y="536719"/>
                </a:lnTo>
                <a:lnTo>
                  <a:pt x="3588318" y="514700"/>
                </a:lnTo>
                <a:lnTo>
                  <a:pt x="3615577" y="492680"/>
                </a:lnTo>
                <a:lnTo>
                  <a:pt x="3620533" y="489928"/>
                </a:lnTo>
                <a:lnTo>
                  <a:pt x="3623011" y="487176"/>
                </a:lnTo>
                <a:lnTo>
                  <a:pt x="3623011" y="478918"/>
                </a:lnTo>
                <a:lnTo>
                  <a:pt x="3623011" y="473414"/>
                </a:lnTo>
                <a:lnTo>
                  <a:pt x="3618055" y="451394"/>
                </a:lnTo>
                <a:lnTo>
                  <a:pt x="3610621" y="432127"/>
                </a:lnTo>
                <a:lnTo>
                  <a:pt x="3603186" y="412861"/>
                </a:lnTo>
                <a:lnTo>
                  <a:pt x="3590796" y="396346"/>
                </a:lnTo>
                <a:lnTo>
                  <a:pt x="3578405" y="379832"/>
                </a:lnTo>
                <a:lnTo>
                  <a:pt x="3568493" y="363317"/>
                </a:lnTo>
                <a:lnTo>
                  <a:pt x="3551146" y="352308"/>
                </a:lnTo>
                <a:lnTo>
                  <a:pt x="3533799" y="338546"/>
                </a:lnTo>
                <a:lnTo>
                  <a:pt x="3509018" y="324784"/>
                </a:lnTo>
                <a:lnTo>
                  <a:pt x="3484237" y="316527"/>
                </a:lnTo>
                <a:lnTo>
                  <a:pt x="3461934" y="305517"/>
                </a:lnTo>
                <a:lnTo>
                  <a:pt x="3434674" y="300012"/>
                </a:lnTo>
                <a:close/>
                <a:moveTo>
                  <a:pt x="3318203" y="211935"/>
                </a:moveTo>
                <a:lnTo>
                  <a:pt x="3290943" y="217440"/>
                </a:lnTo>
                <a:lnTo>
                  <a:pt x="3263684" y="222945"/>
                </a:lnTo>
                <a:lnTo>
                  <a:pt x="3241381" y="228450"/>
                </a:lnTo>
                <a:lnTo>
                  <a:pt x="3224034" y="242212"/>
                </a:lnTo>
                <a:lnTo>
                  <a:pt x="3206687" y="250469"/>
                </a:lnTo>
                <a:lnTo>
                  <a:pt x="3191818" y="264231"/>
                </a:lnTo>
                <a:lnTo>
                  <a:pt x="3206687" y="261479"/>
                </a:lnTo>
                <a:lnTo>
                  <a:pt x="3224034" y="255974"/>
                </a:lnTo>
                <a:lnTo>
                  <a:pt x="3231468" y="250469"/>
                </a:lnTo>
                <a:lnTo>
                  <a:pt x="3241381" y="247716"/>
                </a:lnTo>
                <a:lnTo>
                  <a:pt x="3248815" y="247716"/>
                </a:lnTo>
                <a:lnTo>
                  <a:pt x="3261206" y="255974"/>
                </a:lnTo>
                <a:lnTo>
                  <a:pt x="3276075" y="250469"/>
                </a:lnTo>
                <a:lnTo>
                  <a:pt x="3290943" y="247716"/>
                </a:lnTo>
                <a:lnTo>
                  <a:pt x="3295899" y="242212"/>
                </a:lnTo>
                <a:lnTo>
                  <a:pt x="3300856" y="239459"/>
                </a:lnTo>
                <a:lnTo>
                  <a:pt x="3308290" y="236707"/>
                </a:lnTo>
                <a:lnTo>
                  <a:pt x="3315724" y="231202"/>
                </a:lnTo>
                <a:lnTo>
                  <a:pt x="3330593" y="228450"/>
                </a:lnTo>
                <a:lnTo>
                  <a:pt x="3342984" y="222945"/>
                </a:lnTo>
                <a:lnTo>
                  <a:pt x="3355374" y="222945"/>
                </a:lnTo>
                <a:lnTo>
                  <a:pt x="3377677" y="222945"/>
                </a:lnTo>
                <a:lnTo>
                  <a:pt x="3382634" y="220192"/>
                </a:lnTo>
                <a:lnTo>
                  <a:pt x="3387590" y="217440"/>
                </a:lnTo>
                <a:lnTo>
                  <a:pt x="3350418" y="211935"/>
                </a:lnTo>
                <a:close/>
                <a:moveTo>
                  <a:pt x="3335549" y="0"/>
                </a:moveTo>
                <a:lnTo>
                  <a:pt x="3385112" y="0"/>
                </a:lnTo>
                <a:lnTo>
                  <a:pt x="3434674" y="5505"/>
                </a:lnTo>
                <a:lnTo>
                  <a:pt x="3481758" y="8257"/>
                </a:lnTo>
                <a:lnTo>
                  <a:pt x="3523887" y="13762"/>
                </a:lnTo>
                <a:lnTo>
                  <a:pt x="3600708" y="30277"/>
                </a:lnTo>
                <a:lnTo>
                  <a:pt x="3660183" y="46791"/>
                </a:lnTo>
                <a:lnTo>
                  <a:pt x="3702311" y="57801"/>
                </a:lnTo>
                <a:lnTo>
                  <a:pt x="3712224" y="63305"/>
                </a:lnTo>
                <a:lnTo>
                  <a:pt x="3712224" y="57801"/>
                </a:lnTo>
                <a:lnTo>
                  <a:pt x="3692399" y="46791"/>
                </a:lnTo>
                <a:lnTo>
                  <a:pt x="3672574" y="38534"/>
                </a:lnTo>
                <a:lnTo>
                  <a:pt x="3642836" y="27524"/>
                </a:lnTo>
                <a:lnTo>
                  <a:pt x="3598230" y="16515"/>
                </a:lnTo>
                <a:lnTo>
                  <a:pt x="3538755" y="0"/>
                </a:lnTo>
                <a:lnTo>
                  <a:pt x="3603186" y="11010"/>
                </a:lnTo>
                <a:lnTo>
                  <a:pt x="3660183" y="19267"/>
                </a:lnTo>
                <a:lnTo>
                  <a:pt x="3714702" y="30277"/>
                </a:lnTo>
                <a:lnTo>
                  <a:pt x="3764264" y="38534"/>
                </a:lnTo>
                <a:lnTo>
                  <a:pt x="3855955" y="66058"/>
                </a:lnTo>
                <a:lnTo>
                  <a:pt x="3927820" y="88077"/>
                </a:lnTo>
                <a:lnTo>
                  <a:pt x="3982339" y="110096"/>
                </a:lnTo>
                <a:lnTo>
                  <a:pt x="4026945" y="129363"/>
                </a:lnTo>
                <a:lnTo>
                  <a:pt x="4051726" y="140373"/>
                </a:lnTo>
                <a:lnTo>
                  <a:pt x="4064117" y="145878"/>
                </a:lnTo>
                <a:lnTo>
                  <a:pt x="4066595" y="143125"/>
                </a:lnTo>
                <a:lnTo>
                  <a:pt x="4066595" y="140373"/>
                </a:lnTo>
                <a:lnTo>
                  <a:pt x="4061639" y="132116"/>
                </a:lnTo>
                <a:lnTo>
                  <a:pt x="4051726" y="123858"/>
                </a:lnTo>
                <a:lnTo>
                  <a:pt x="4012076" y="88077"/>
                </a:lnTo>
                <a:lnTo>
                  <a:pt x="3937733" y="33029"/>
                </a:lnTo>
                <a:lnTo>
                  <a:pt x="3992251" y="63305"/>
                </a:lnTo>
                <a:lnTo>
                  <a:pt x="4046770" y="93582"/>
                </a:lnTo>
                <a:lnTo>
                  <a:pt x="4096332" y="129363"/>
                </a:lnTo>
                <a:lnTo>
                  <a:pt x="4138460" y="162392"/>
                </a:lnTo>
                <a:lnTo>
                  <a:pt x="4207848" y="217440"/>
                </a:lnTo>
                <a:lnTo>
                  <a:pt x="4235107" y="239459"/>
                </a:lnTo>
                <a:lnTo>
                  <a:pt x="4249976" y="247716"/>
                </a:lnTo>
                <a:lnTo>
                  <a:pt x="4267323" y="258726"/>
                </a:lnTo>
                <a:lnTo>
                  <a:pt x="4277235" y="264231"/>
                </a:lnTo>
                <a:lnTo>
                  <a:pt x="4289626" y="275241"/>
                </a:lnTo>
                <a:lnTo>
                  <a:pt x="4309451" y="283498"/>
                </a:lnTo>
                <a:lnTo>
                  <a:pt x="4326797" y="294507"/>
                </a:lnTo>
                <a:lnTo>
                  <a:pt x="4346622" y="302765"/>
                </a:lnTo>
                <a:lnTo>
                  <a:pt x="4368925" y="305517"/>
                </a:lnTo>
                <a:lnTo>
                  <a:pt x="4376360" y="305517"/>
                </a:lnTo>
                <a:lnTo>
                  <a:pt x="4386272" y="305517"/>
                </a:lnTo>
                <a:lnTo>
                  <a:pt x="4393707" y="305517"/>
                </a:lnTo>
                <a:lnTo>
                  <a:pt x="4398663" y="313774"/>
                </a:lnTo>
                <a:lnTo>
                  <a:pt x="4403619" y="316527"/>
                </a:lnTo>
                <a:lnTo>
                  <a:pt x="4423444" y="319279"/>
                </a:lnTo>
                <a:lnTo>
                  <a:pt x="4443269" y="322031"/>
                </a:lnTo>
                <a:lnTo>
                  <a:pt x="4450703" y="327536"/>
                </a:lnTo>
                <a:lnTo>
                  <a:pt x="4460616" y="333041"/>
                </a:lnTo>
                <a:lnTo>
                  <a:pt x="4468050" y="341298"/>
                </a:lnTo>
                <a:lnTo>
                  <a:pt x="4475485" y="352308"/>
                </a:lnTo>
                <a:lnTo>
                  <a:pt x="4480441" y="357813"/>
                </a:lnTo>
                <a:lnTo>
                  <a:pt x="4487875" y="363317"/>
                </a:lnTo>
                <a:lnTo>
                  <a:pt x="4497788" y="366070"/>
                </a:lnTo>
                <a:lnTo>
                  <a:pt x="4510178" y="371575"/>
                </a:lnTo>
                <a:lnTo>
                  <a:pt x="4530003" y="374327"/>
                </a:lnTo>
                <a:lnTo>
                  <a:pt x="4547350" y="382584"/>
                </a:lnTo>
                <a:lnTo>
                  <a:pt x="4564697" y="393594"/>
                </a:lnTo>
                <a:lnTo>
                  <a:pt x="4582044" y="410108"/>
                </a:lnTo>
                <a:lnTo>
                  <a:pt x="4591956" y="410108"/>
                </a:lnTo>
                <a:lnTo>
                  <a:pt x="4596912" y="412861"/>
                </a:lnTo>
                <a:lnTo>
                  <a:pt x="4601869" y="418365"/>
                </a:lnTo>
                <a:lnTo>
                  <a:pt x="4604347" y="421118"/>
                </a:lnTo>
                <a:lnTo>
                  <a:pt x="4609303" y="423870"/>
                </a:lnTo>
                <a:lnTo>
                  <a:pt x="4616737" y="429375"/>
                </a:lnTo>
                <a:lnTo>
                  <a:pt x="4629128" y="432127"/>
                </a:lnTo>
                <a:lnTo>
                  <a:pt x="4636562" y="440385"/>
                </a:lnTo>
                <a:lnTo>
                  <a:pt x="4643997" y="451394"/>
                </a:lnTo>
                <a:lnTo>
                  <a:pt x="4663822" y="462404"/>
                </a:lnTo>
                <a:lnTo>
                  <a:pt x="4681169" y="478918"/>
                </a:lnTo>
                <a:lnTo>
                  <a:pt x="4710906" y="506442"/>
                </a:lnTo>
                <a:lnTo>
                  <a:pt x="4735687" y="531214"/>
                </a:lnTo>
                <a:lnTo>
                  <a:pt x="4748078" y="544976"/>
                </a:lnTo>
                <a:lnTo>
                  <a:pt x="4757990" y="558738"/>
                </a:lnTo>
                <a:lnTo>
                  <a:pt x="4767903" y="575252"/>
                </a:lnTo>
                <a:lnTo>
                  <a:pt x="4780293" y="591767"/>
                </a:lnTo>
                <a:lnTo>
                  <a:pt x="4780293" y="594519"/>
                </a:lnTo>
                <a:lnTo>
                  <a:pt x="4780293" y="597272"/>
                </a:lnTo>
                <a:lnTo>
                  <a:pt x="4797640" y="624796"/>
                </a:lnTo>
                <a:lnTo>
                  <a:pt x="4814987" y="649567"/>
                </a:lnTo>
                <a:lnTo>
                  <a:pt x="4824900" y="679844"/>
                </a:lnTo>
                <a:lnTo>
                  <a:pt x="4837290" y="710120"/>
                </a:lnTo>
                <a:lnTo>
                  <a:pt x="4837290" y="712873"/>
                </a:lnTo>
                <a:lnTo>
                  <a:pt x="4842246" y="721130"/>
                </a:lnTo>
                <a:lnTo>
                  <a:pt x="4847203" y="726635"/>
                </a:lnTo>
                <a:lnTo>
                  <a:pt x="4849681" y="732140"/>
                </a:lnTo>
                <a:lnTo>
                  <a:pt x="4849681" y="743149"/>
                </a:lnTo>
                <a:lnTo>
                  <a:pt x="4852159" y="745902"/>
                </a:lnTo>
                <a:lnTo>
                  <a:pt x="4854637" y="751406"/>
                </a:lnTo>
                <a:lnTo>
                  <a:pt x="4857115" y="759664"/>
                </a:lnTo>
                <a:lnTo>
                  <a:pt x="4859593" y="765169"/>
                </a:lnTo>
                <a:lnTo>
                  <a:pt x="4859593" y="770673"/>
                </a:lnTo>
                <a:lnTo>
                  <a:pt x="4874462" y="828474"/>
                </a:lnTo>
                <a:lnTo>
                  <a:pt x="4886853" y="886274"/>
                </a:lnTo>
                <a:lnTo>
                  <a:pt x="4891809" y="944075"/>
                </a:lnTo>
                <a:lnTo>
                  <a:pt x="4891809" y="1007380"/>
                </a:lnTo>
                <a:lnTo>
                  <a:pt x="4891809" y="1048666"/>
                </a:lnTo>
                <a:lnTo>
                  <a:pt x="4886853" y="1087200"/>
                </a:lnTo>
                <a:lnTo>
                  <a:pt x="4881896" y="1128486"/>
                </a:lnTo>
                <a:lnTo>
                  <a:pt x="4871984" y="1169772"/>
                </a:lnTo>
                <a:lnTo>
                  <a:pt x="4867028" y="1194543"/>
                </a:lnTo>
                <a:lnTo>
                  <a:pt x="4857115" y="1222067"/>
                </a:lnTo>
                <a:lnTo>
                  <a:pt x="4849681" y="1244087"/>
                </a:lnTo>
                <a:lnTo>
                  <a:pt x="4837290" y="1268858"/>
                </a:lnTo>
                <a:lnTo>
                  <a:pt x="4832334" y="1279868"/>
                </a:lnTo>
                <a:lnTo>
                  <a:pt x="4824900" y="1285373"/>
                </a:lnTo>
                <a:lnTo>
                  <a:pt x="4814987" y="1288125"/>
                </a:lnTo>
                <a:lnTo>
                  <a:pt x="4802596" y="1288125"/>
                </a:lnTo>
                <a:lnTo>
                  <a:pt x="4792684" y="1285373"/>
                </a:lnTo>
                <a:lnTo>
                  <a:pt x="4787728" y="1279868"/>
                </a:lnTo>
                <a:lnTo>
                  <a:pt x="4782771" y="1271611"/>
                </a:lnTo>
                <a:lnTo>
                  <a:pt x="4780293" y="1263353"/>
                </a:lnTo>
                <a:lnTo>
                  <a:pt x="4780293" y="1246839"/>
                </a:lnTo>
                <a:lnTo>
                  <a:pt x="4775337" y="1233077"/>
                </a:lnTo>
                <a:lnTo>
                  <a:pt x="4775337" y="1208305"/>
                </a:lnTo>
                <a:lnTo>
                  <a:pt x="4772859" y="1186286"/>
                </a:lnTo>
                <a:lnTo>
                  <a:pt x="4772859" y="1161515"/>
                </a:lnTo>
                <a:lnTo>
                  <a:pt x="4772859" y="1136743"/>
                </a:lnTo>
                <a:lnTo>
                  <a:pt x="4770381" y="1125733"/>
                </a:lnTo>
                <a:lnTo>
                  <a:pt x="4767903" y="1114724"/>
                </a:lnTo>
                <a:lnTo>
                  <a:pt x="4757990" y="1111971"/>
                </a:lnTo>
                <a:lnTo>
                  <a:pt x="4748078" y="1109219"/>
                </a:lnTo>
                <a:lnTo>
                  <a:pt x="4703472" y="1111971"/>
                </a:lnTo>
                <a:lnTo>
                  <a:pt x="4663822" y="1111971"/>
                </a:lnTo>
                <a:lnTo>
                  <a:pt x="4596912" y="1109219"/>
                </a:lnTo>
                <a:lnTo>
                  <a:pt x="4530003" y="1103714"/>
                </a:lnTo>
                <a:lnTo>
                  <a:pt x="4497788" y="1098209"/>
                </a:lnTo>
                <a:lnTo>
                  <a:pt x="4463094" y="1089952"/>
                </a:lnTo>
                <a:lnTo>
                  <a:pt x="4430878" y="1078942"/>
                </a:lnTo>
                <a:lnTo>
                  <a:pt x="4398663" y="1070685"/>
                </a:lnTo>
                <a:lnTo>
                  <a:pt x="4391229" y="1067933"/>
                </a:lnTo>
                <a:lnTo>
                  <a:pt x="4386272" y="1065180"/>
                </a:lnTo>
                <a:lnTo>
                  <a:pt x="4381316" y="1065180"/>
                </a:lnTo>
                <a:lnTo>
                  <a:pt x="4378838" y="1059676"/>
                </a:lnTo>
                <a:lnTo>
                  <a:pt x="4341666" y="1059676"/>
                </a:lnTo>
                <a:lnTo>
                  <a:pt x="4302016" y="1065180"/>
                </a:lnTo>
                <a:lnTo>
                  <a:pt x="4297060" y="1065180"/>
                </a:lnTo>
                <a:lnTo>
                  <a:pt x="4294582" y="1065180"/>
                </a:lnTo>
                <a:lnTo>
                  <a:pt x="4284669" y="1067933"/>
                </a:lnTo>
                <a:lnTo>
                  <a:pt x="4272279" y="1070685"/>
                </a:lnTo>
                <a:lnTo>
                  <a:pt x="4252454" y="1070685"/>
                </a:lnTo>
                <a:lnTo>
                  <a:pt x="4232629" y="1076190"/>
                </a:lnTo>
                <a:lnTo>
                  <a:pt x="4210326" y="1087200"/>
                </a:lnTo>
                <a:lnTo>
                  <a:pt x="4190501" y="1095457"/>
                </a:lnTo>
                <a:lnTo>
                  <a:pt x="4163241" y="1111971"/>
                </a:lnTo>
                <a:lnTo>
                  <a:pt x="4133504" y="1128486"/>
                </a:lnTo>
                <a:lnTo>
                  <a:pt x="4103767" y="1147753"/>
                </a:lnTo>
                <a:lnTo>
                  <a:pt x="4074029" y="1167019"/>
                </a:lnTo>
                <a:lnTo>
                  <a:pt x="4061639" y="1180781"/>
                </a:lnTo>
                <a:lnTo>
                  <a:pt x="4046770" y="1191791"/>
                </a:lnTo>
                <a:lnTo>
                  <a:pt x="4017032" y="1219315"/>
                </a:lnTo>
                <a:lnTo>
                  <a:pt x="3984817" y="1244087"/>
                </a:lnTo>
                <a:lnTo>
                  <a:pt x="3957558" y="1268858"/>
                </a:lnTo>
                <a:lnTo>
                  <a:pt x="3927820" y="1299135"/>
                </a:lnTo>
                <a:lnTo>
                  <a:pt x="3900561" y="1334916"/>
                </a:lnTo>
                <a:lnTo>
                  <a:pt x="3873301" y="1365192"/>
                </a:lnTo>
                <a:lnTo>
                  <a:pt x="3843564" y="1400974"/>
                </a:lnTo>
                <a:lnTo>
                  <a:pt x="3813827" y="1436755"/>
                </a:lnTo>
                <a:lnTo>
                  <a:pt x="3813827" y="1439507"/>
                </a:lnTo>
                <a:lnTo>
                  <a:pt x="3811348" y="1442260"/>
                </a:lnTo>
                <a:lnTo>
                  <a:pt x="3808870" y="1445012"/>
                </a:lnTo>
                <a:lnTo>
                  <a:pt x="3808870" y="1450517"/>
                </a:lnTo>
                <a:lnTo>
                  <a:pt x="3803914" y="1464279"/>
                </a:lnTo>
                <a:lnTo>
                  <a:pt x="3791524" y="1478041"/>
                </a:lnTo>
                <a:lnTo>
                  <a:pt x="3791524" y="1480793"/>
                </a:lnTo>
                <a:lnTo>
                  <a:pt x="3791524" y="1491803"/>
                </a:lnTo>
                <a:lnTo>
                  <a:pt x="3786567" y="1500060"/>
                </a:lnTo>
                <a:lnTo>
                  <a:pt x="3764264" y="1541346"/>
                </a:lnTo>
                <a:lnTo>
                  <a:pt x="3744439" y="1588137"/>
                </a:lnTo>
                <a:lnTo>
                  <a:pt x="3727092" y="1632176"/>
                </a:lnTo>
                <a:lnTo>
                  <a:pt x="3712224" y="1681719"/>
                </a:lnTo>
                <a:lnTo>
                  <a:pt x="3702311" y="1728510"/>
                </a:lnTo>
                <a:lnTo>
                  <a:pt x="3692399" y="1778053"/>
                </a:lnTo>
                <a:lnTo>
                  <a:pt x="3692399" y="1786310"/>
                </a:lnTo>
                <a:lnTo>
                  <a:pt x="3689921" y="1797320"/>
                </a:lnTo>
                <a:lnTo>
                  <a:pt x="3687442" y="1805577"/>
                </a:lnTo>
                <a:lnTo>
                  <a:pt x="3680008" y="1816587"/>
                </a:lnTo>
                <a:lnTo>
                  <a:pt x="3680008" y="1819339"/>
                </a:lnTo>
                <a:lnTo>
                  <a:pt x="3680008" y="1822091"/>
                </a:lnTo>
                <a:lnTo>
                  <a:pt x="3684964" y="1833101"/>
                </a:lnTo>
                <a:lnTo>
                  <a:pt x="3684964" y="1841358"/>
                </a:lnTo>
                <a:lnTo>
                  <a:pt x="3680008" y="1846863"/>
                </a:lnTo>
                <a:lnTo>
                  <a:pt x="3677530" y="1852368"/>
                </a:lnTo>
                <a:lnTo>
                  <a:pt x="3675052" y="1852368"/>
                </a:lnTo>
                <a:lnTo>
                  <a:pt x="3670096" y="1855120"/>
                </a:lnTo>
                <a:lnTo>
                  <a:pt x="3670096" y="1857873"/>
                </a:lnTo>
                <a:lnTo>
                  <a:pt x="3672574" y="1877139"/>
                </a:lnTo>
                <a:lnTo>
                  <a:pt x="3670096" y="1893654"/>
                </a:lnTo>
                <a:lnTo>
                  <a:pt x="3662661" y="1910168"/>
                </a:lnTo>
                <a:lnTo>
                  <a:pt x="3655227" y="1921178"/>
                </a:lnTo>
                <a:lnTo>
                  <a:pt x="3650271" y="1932188"/>
                </a:lnTo>
                <a:lnTo>
                  <a:pt x="3650271" y="1940445"/>
                </a:lnTo>
                <a:lnTo>
                  <a:pt x="3642836" y="1995493"/>
                </a:lnTo>
                <a:lnTo>
                  <a:pt x="3642836" y="2053293"/>
                </a:lnTo>
                <a:lnTo>
                  <a:pt x="3640358" y="2108341"/>
                </a:lnTo>
                <a:lnTo>
                  <a:pt x="3635402" y="2163389"/>
                </a:lnTo>
                <a:lnTo>
                  <a:pt x="3632924" y="2160637"/>
                </a:lnTo>
                <a:lnTo>
                  <a:pt x="3627968" y="2152380"/>
                </a:lnTo>
                <a:lnTo>
                  <a:pt x="3625489" y="2182656"/>
                </a:lnTo>
                <a:lnTo>
                  <a:pt x="3625489" y="2210180"/>
                </a:lnTo>
                <a:lnTo>
                  <a:pt x="3625489" y="2240457"/>
                </a:lnTo>
                <a:lnTo>
                  <a:pt x="3623011" y="2267981"/>
                </a:lnTo>
                <a:lnTo>
                  <a:pt x="3623011" y="2281743"/>
                </a:lnTo>
                <a:lnTo>
                  <a:pt x="3620533" y="2290000"/>
                </a:lnTo>
                <a:lnTo>
                  <a:pt x="3620533" y="2323029"/>
                </a:lnTo>
                <a:lnTo>
                  <a:pt x="3620533" y="2353305"/>
                </a:lnTo>
                <a:lnTo>
                  <a:pt x="3625489" y="2358810"/>
                </a:lnTo>
                <a:lnTo>
                  <a:pt x="3627968" y="2364315"/>
                </a:lnTo>
                <a:lnTo>
                  <a:pt x="3625489" y="2372572"/>
                </a:lnTo>
                <a:lnTo>
                  <a:pt x="3625489" y="2378077"/>
                </a:lnTo>
                <a:lnTo>
                  <a:pt x="3625489" y="2394591"/>
                </a:lnTo>
                <a:lnTo>
                  <a:pt x="3627968" y="2413858"/>
                </a:lnTo>
                <a:lnTo>
                  <a:pt x="3625489" y="2430373"/>
                </a:lnTo>
                <a:lnTo>
                  <a:pt x="3620533" y="2444135"/>
                </a:lnTo>
                <a:lnTo>
                  <a:pt x="3620533" y="2452392"/>
                </a:lnTo>
                <a:lnTo>
                  <a:pt x="3620533" y="2457897"/>
                </a:lnTo>
                <a:lnTo>
                  <a:pt x="3625489" y="2471659"/>
                </a:lnTo>
                <a:lnTo>
                  <a:pt x="3625489" y="2482668"/>
                </a:lnTo>
                <a:lnTo>
                  <a:pt x="3620533" y="2551478"/>
                </a:lnTo>
                <a:lnTo>
                  <a:pt x="3615577" y="2617536"/>
                </a:lnTo>
                <a:lnTo>
                  <a:pt x="3608143" y="2689098"/>
                </a:lnTo>
                <a:lnTo>
                  <a:pt x="3608143" y="2757909"/>
                </a:lnTo>
                <a:lnTo>
                  <a:pt x="3605665" y="2807452"/>
                </a:lnTo>
                <a:lnTo>
                  <a:pt x="3603186" y="2856995"/>
                </a:lnTo>
                <a:lnTo>
                  <a:pt x="3600708" y="2906538"/>
                </a:lnTo>
                <a:lnTo>
                  <a:pt x="3593274" y="2958834"/>
                </a:lnTo>
                <a:lnTo>
                  <a:pt x="3593274" y="2961586"/>
                </a:lnTo>
                <a:lnTo>
                  <a:pt x="3593274" y="2969844"/>
                </a:lnTo>
                <a:lnTo>
                  <a:pt x="3593274" y="2972596"/>
                </a:lnTo>
                <a:lnTo>
                  <a:pt x="3593274" y="2975348"/>
                </a:lnTo>
                <a:lnTo>
                  <a:pt x="3610621" y="2997368"/>
                </a:lnTo>
                <a:lnTo>
                  <a:pt x="3627968" y="3016635"/>
                </a:lnTo>
                <a:lnTo>
                  <a:pt x="3670096" y="3057921"/>
                </a:lnTo>
                <a:lnTo>
                  <a:pt x="3707267" y="3107464"/>
                </a:lnTo>
                <a:lnTo>
                  <a:pt x="3724614" y="3126731"/>
                </a:lnTo>
                <a:lnTo>
                  <a:pt x="3739483" y="3148750"/>
                </a:lnTo>
                <a:lnTo>
                  <a:pt x="3761786" y="3181779"/>
                </a:lnTo>
                <a:lnTo>
                  <a:pt x="3781611" y="3212055"/>
                </a:lnTo>
                <a:lnTo>
                  <a:pt x="3803914" y="3245084"/>
                </a:lnTo>
                <a:lnTo>
                  <a:pt x="3821261" y="3278113"/>
                </a:lnTo>
                <a:lnTo>
                  <a:pt x="3838608" y="3311142"/>
                </a:lnTo>
                <a:lnTo>
                  <a:pt x="3850998" y="3346923"/>
                </a:lnTo>
                <a:lnTo>
                  <a:pt x="3863389" y="3385457"/>
                </a:lnTo>
                <a:lnTo>
                  <a:pt x="3875780" y="3421238"/>
                </a:lnTo>
                <a:lnTo>
                  <a:pt x="3883214" y="3451514"/>
                </a:lnTo>
                <a:lnTo>
                  <a:pt x="3890648" y="3479038"/>
                </a:lnTo>
                <a:lnTo>
                  <a:pt x="3898083" y="3503810"/>
                </a:lnTo>
                <a:lnTo>
                  <a:pt x="3910473" y="3531334"/>
                </a:lnTo>
                <a:lnTo>
                  <a:pt x="3917908" y="3547848"/>
                </a:lnTo>
                <a:lnTo>
                  <a:pt x="3927820" y="3567115"/>
                </a:lnTo>
                <a:lnTo>
                  <a:pt x="3932776" y="3580877"/>
                </a:lnTo>
                <a:lnTo>
                  <a:pt x="3935254" y="3600144"/>
                </a:lnTo>
                <a:lnTo>
                  <a:pt x="3935254" y="3605649"/>
                </a:lnTo>
                <a:lnTo>
                  <a:pt x="3937733" y="3608401"/>
                </a:lnTo>
                <a:lnTo>
                  <a:pt x="3942689" y="3613906"/>
                </a:lnTo>
                <a:lnTo>
                  <a:pt x="3945167" y="3616658"/>
                </a:lnTo>
                <a:lnTo>
                  <a:pt x="3947645" y="3624916"/>
                </a:lnTo>
                <a:lnTo>
                  <a:pt x="3947645" y="3633173"/>
                </a:lnTo>
                <a:lnTo>
                  <a:pt x="3962514" y="3671707"/>
                </a:lnTo>
                <a:lnTo>
                  <a:pt x="3974904" y="3712993"/>
                </a:lnTo>
                <a:lnTo>
                  <a:pt x="3987295" y="3759783"/>
                </a:lnTo>
                <a:lnTo>
                  <a:pt x="4002164" y="3806574"/>
                </a:lnTo>
                <a:lnTo>
                  <a:pt x="4014554" y="3853365"/>
                </a:lnTo>
                <a:lnTo>
                  <a:pt x="4031901" y="3900156"/>
                </a:lnTo>
                <a:lnTo>
                  <a:pt x="4036857" y="3919423"/>
                </a:lnTo>
                <a:lnTo>
                  <a:pt x="4046770" y="3941442"/>
                </a:lnTo>
                <a:lnTo>
                  <a:pt x="0" y="3941442"/>
                </a:lnTo>
                <a:lnTo>
                  <a:pt x="0" y="3913918"/>
                </a:lnTo>
                <a:lnTo>
                  <a:pt x="0" y="3883642"/>
                </a:lnTo>
                <a:lnTo>
                  <a:pt x="0" y="3839603"/>
                </a:lnTo>
                <a:lnTo>
                  <a:pt x="0" y="3790060"/>
                </a:lnTo>
                <a:lnTo>
                  <a:pt x="0" y="3746021"/>
                </a:lnTo>
                <a:lnTo>
                  <a:pt x="0" y="3701983"/>
                </a:lnTo>
                <a:lnTo>
                  <a:pt x="0" y="3685469"/>
                </a:lnTo>
                <a:lnTo>
                  <a:pt x="0" y="3668954"/>
                </a:lnTo>
                <a:lnTo>
                  <a:pt x="0" y="3638678"/>
                </a:lnTo>
                <a:lnTo>
                  <a:pt x="0" y="3613906"/>
                </a:lnTo>
                <a:lnTo>
                  <a:pt x="0" y="3589134"/>
                </a:lnTo>
                <a:lnTo>
                  <a:pt x="0" y="3558858"/>
                </a:lnTo>
                <a:lnTo>
                  <a:pt x="0" y="3498305"/>
                </a:lnTo>
                <a:lnTo>
                  <a:pt x="0" y="3435000"/>
                </a:lnTo>
                <a:lnTo>
                  <a:pt x="0" y="3368942"/>
                </a:lnTo>
                <a:lnTo>
                  <a:pt x="0" y="3308389"/>
                </a:lnTo>
                <a:lnTo>
                  <a:pt x="0" y="3302884"/>
                </a:lnTo>
                <a:lnTo>
                  <a:pt x="0" y="3300132"/>
                </a:lnTo>
                <a:lnTo>
                  <a:pt x="0" y="3286370"/>
                </a:lnTo>
                <a:lnTo>
                  <a:pt x="0" y="3269856"/>
                </a:lnTo>
                <a:lnTo>
                  <a:pt x="0" y="3267103"/>
                </a:lnTo>
                <a:lnTo>
                  <a:pt x="0" y="3258846"/>
                </a:lnTo>
                <a:lnTo>
                  <a:pt x="0" y="3245084"/>
                </a:lnTo>
                <a:lnTo>
                  <a:pt x="0" y="3220312"/>
                </a:lnTo>
                <a:lnTo>
                  <a:pt x="0" y="3190036"/>
                </a:lnTo>
                <a:lnTo>
                  <a:pt x="0" y="3168017"/>
                </a:lnTo>
                <a:lnTo>
                  <a:pt x="0" y="3145997"/>
                </a:lnTo>
                <a:lnTo>
                  <a:pt x="0" y="3112969"/>
                </a:lnTo>
                <a:lnTo>
                  <a:pt x="0" y="3085445"/>
                </a:lnTo>
                <a:lnTo>
                  <a:pt x="0" y="3046911"/>
                </a:lnTo>
                <a:lnTo>
                  <a:pt x="0" y="3008377"/>
                </a:lnTo>
                <a:lnTo>
                  <a:pt x="0" y="2983606"/>
                </a:lnTo>
                <a:lnTo>
                  <a:pt x="0" y="2964339"/>
                </a:lnTo>
                <a:lnTo>
                  <a:pt x="0" y="2956082"/>
                </a:lnTo>
                <a:lnTo>
                  <a:pt x="0" y="2950577"/>
                </a:lnTo>
                <a:lnTo>
                  <a:pt x="0" y="2901034"/>
                </a:lnTo>
                <a:lnTo>
                  <a:pt x="0" y="2854243"/>
                </a:lnTo>
                <a:lnTo>
                  <a:pt x="0" y="2834976"/>
                </a:lnTo>
                <a:lnTo>
                  <a:pt x="0" y="2815709"/>
                </a:lnTo>
                <a:lnTo>
                  <a:pt x="0" y="2790937"/>
                </a:lnTo>
                <a:lnTo>
                  <a:pt x="0" y="2771671"/>
                </a:lnTo>
                <a:lnTo>
                  <a:pt x="0" y="2766166"/>
                </a:lnTo>
                <a:lnTo>
                  <a:pt x="0" y="2760661"/>
                </a:lnTo>
                <a:lnTo>
                  <a:pt x="0" y="2744147"/>
                </a:lnTo>
                <a:lnTo>
                  <a:pt x="0" y="2727632"/>
                </a:lnTo>
                <a:lnTo>
                  <a:pt x="7435" y="2730385"/>
                </a:lnTo>
                <a:lnTo>
                  <a:pt x="9913" y="2727632"/>
                </a:lnTo>
                <a:lnTo>
                  <a:pt x="42128" y="2702860"/>
                </a:lnTo>
                <a:lnTo>
                  <a:pt x="76821" y="2680841"/>
                </a:lnTo>
                <a:lnTo>
                  <a:pt x="109037" y="2656070"/>
                </a:lnTo>
                <a:lnTo>
                  <a:pt x="143731" y="2636803"/>
                </a:lnTo>
                <a:lnTo>
                  <a:pt x="148687" y="2628546"/>
                </a:lnTo>
                <a:lnTo>
                  <a:pt x="153643" y="2625793"/>
                </a:lnTo>
                <a:lnTo>
                  <a:pt x="185859" y="2606526"/>
                </a:lnTo>
                <a:lnTo>
                  <a:pt x="215597" y="2584507"/>
                </a:lnTo>
                <a:lnTo>
                  <a:pt x="215597" y="2579002"/>
                </a:lnTo>
                <a:lnTo>
                  <a:pt x="218075" y="2579002"/>
                </a:lnTo>
                <a:lnTo>
                  <a:pt x="218075" y="2576250"/>
                </a:lnTo>
                <a:lnTo>
                  <a:pt x="218075" y="2573498"/>
                </a:lnTo>
                <a:lnTo>
                  <a:pt x="220553" y="2576250"/>
                </a:lnTo>
                <a:lnTo>
                  <a:pt x="223031" y="2576250"/>
                </a:lnTo>
                <a:lnTo>
                  <a:pt x="227987" y="2576250"/>
                </a:lnTo>
                <a:lnTo>
                  <a:pt x="230465" y="2576250"/>
                </a:lnTo>
                <a:lnTo>
                  <a:pt x="235421" y="2573498"/>
                </a:lnTo>
                <a:lnTo>
                  <a:pt x="247812" y="2570745"/>
                </a:lnTo>
                <a:lnTo>
                  <a:pt x="275071" y="2554231"/>
                </a:lnTo>
                <a:lnTo>
                  <a:pt x="304809" y="2537716"/>
                </a:lnTo>
                <a:lnTo>
                  <a:pt x="349415" y="2518449"/>
                </a:lnTo>
                <a:lnTo>
                  <a:pt x="391543" y="2499183"/>
                </a:lnTo>
                <a:lnTo>
                  <a:pt x="436149" y="2479916"/>
                </a:lnTo>
                <a:lnTo>
                  <a:pt x="475799" y="2460649"/>
                </a:lnTo>
                <a:lnTo>
                  <a:pt x="525361" y="2441382"/>
                </a:lnTo>
                <a:lnTo>
                  <a:pt x="574924" y="2422115"/>
                </a:lnTo>
                <a:lnTo>
                  <a:pt x="624487" y="2402848"/>
                </a:lnTo>
                <a:lnTo>
                  <a:pt x="674049" y="2383582"/>
                </a:lnTo>
                <a:lnTo>
                  <a:pt x="716177" y="2364315"/>
                </a:lnTo>
                <a:lnTo>
                  <a:pt x="760783" y="2353305"/>
                </a:lnTo>
                <a:lnTo>
                  <a:pt x="792999" y="2336791"/>
                </a:lnTo>
                <a:lnTo>
                  <a:pt x="827692" y="2317524"/>
                </a:lnTo>
                <a:lnTo>
                  <a:pt x="862386" y="2298257"/>
                </a:lnTo>
                <a:lnTo>
                  <a:pt x="892123" y="2281743"/>
                </a:lnTo>
                <a:lnTo>
                  <a:pt x="897079" y="2278991"/>
                </a:lnTo>
                <a:lnTo>
                  <a:pt x="899557" y="2278991"/>
                </a:lnTo>
                <a:lnTo>
                  <a:pt x="902036" y="2276238"/>
                </a:lnTo>
                <a:lnTo>
                  <a:pt x="904514" y="2276238"/>
                </a:lnTo>
                <a:lnTo>
                  <a:pt x="934251" y="2259724"/>
                </a:lnTo>
                <a:lnTo>
                  <a:pt x="963989" y="2245961"/>
                </a:lnTo>
                <a:lnTo>
                  <a:pt x="993726" y="2229447"/>
                </a:lnTo>
                <a:lnTo>
                  <a:pt x="1023463" y="2218437"/>
                </a:lnTo>
                <a:lnTo>
                  <a:pt x="1055679" y="2201923"/>
                </a:lnTo>
                <a:lnTo>
                  <a:pt x="1085417" y="2185409"/>
                </a:lnTo>
                <a:lnTo>
                  <a:pt x="1125067" y="2155132"/>
                </a:lnTo>
                <a:lnTo>
                  <a:pt x="1164717" y="2127608"/>
                </a:lnTo>
                <a:lnTo>
                  <a:pt x="1206845" y="2097332"/>
                </a:lnTo>
                <a:lnTo>
                  <a:pt x="1244016" y="2069808"/>
                </a:lnTo>
                <a:lnTo>
                  <a:pt x="1278710" y="2045036"/>
                </a:lnTo>
                <a:lnTo>
                  <a:pt x="1313404" y="2014760"/>
                </a:lnTo>
                <a:lnTo>
                  <a:pt x="1345619" y="1987236"/>
                </a:lnTo>
                <a:lnTo>
                  <a:pt x="1370401" y="1951454"/>
                </a:lnTo>
                <a:lnTo>
                  <a:pt x="1400138" y="1915673"/>
                </a:lnTo>
                <a:lnTo>
                  <a:pt x="1427397" y="1879892"/>
                </a:lnTo>
                <a:lnTo>
                  <a:pt x="1449700" y="1852368"/>
                </a:lnTo>
                <a:lnTo>
                  <a:pt x="1476959" y="1819339"/>
                </a:lnTo>
                <a:lnTo>
                  <a:pt x="1472003" y="1838606"/>
                </a:lnTo>
                <a:lnTo>
                  <a:pt x="1467047" y="1855120"/>
                </a:lnTo>
                <a:lnTo>
                  <a:pt x="1454657" y="1874387"/>
                </a:lnTo>
                <a:lnTo>
                  <a:pt x="1452178" y="1896406"/>
                </a:lnTo>
                <a:lnTo>
                  <a:pt x="1459613" y="1901911"/>
                </a:lnTo>
                <a:lnTo>
                  <a:pt x="1467047" y="1904664"/>
                </a:lnTo>
                <a:lnTo>
                  <a:pt x="1472003" y="1901911"/>
                </a:lnTo>
                <a:lnTo>
                  <a:pt x="1479438" y="1893654"/>
                </a:lnTo>
                <a:lnTo>
                  <a:pt x="1481916" y="1890901"/>
                </a:lnTo>
                <a:lnTo>
                  <a:pt x="1484394" y="1885397"/>
                </a:lnTo>
                <a:lnTo>
                  <a:pt x="1486872" y="1882644"/>
                </a:lnTo>
                <a:lnTo>
                  <a:pt x="1489350" y="1879892"/>
                </a:lnTo>
                <a:lnTo>
                  <a:pt x="1494307" y="1877139"/>
                </a:lnTo>
                <a:lnTo>
                  <a:pt x="1499263" y="1879892"/>
                </a:lnTo>
                <a:lnTo>
                  <a:pt x="1499263" y="1882644"/>
                </a:lnTo>
                <a:lnTo>
                  <a:pt x="1499263" y="1885397"/>
                </a:lnTo>
                <a:lnTo>
                  <a:pt x="1496785" y="1890901"/>
                </a:lnTo>
                <a:lnTo>
                  <a:pt x="1494307" y="1893654"/>
                </a:lnTo>
                <a:lnTo>
                  <a:pt x="1489350" y="1896406"/>
                </a:lnTo>
                <a:lnTo>
                  <a:pt x="1489350" y="1899159"/>
                </a:lnTo>
                <a:lnTo>
                  <a:pt x="1489350" y="1901911"/>
                </a:lnTo>
                <a:lnTo>
                  <a:pt x="1494307" y="1904664"/>
                </a:lnTo>
                <a:lnTo>
                  <a:pt x="1499263" y="1904664"/>
                </a:lnTo>
                <a:lnTo>
                  <a:pt x="1501741" y="1901911"/>
                </a:lnTo>
                <a:lnTo>
                  <a:pt x="1521566" y="1877139"/>
                </a:lnTo>
                <a:lnTo>
                  <a:pt x="1536435" y="1852368"/>
                </a:lnTo>
                <a:lnTo>
                  <a:pt x="1538913" y="1844111"/>
                </a:lnTo>
                <a:lnTo>
                  <a:pt x="1541391" y="1841358"/>
                </a:lnTo>
                <a:lnTo>
                  <a:pt x="1548825" y="1838606"/>
                </a:lnTo>
                <a:lnTo>
                  <a:pt x="1553781" y="1835853"/>
                </a:lnTo>
                <a:lnTo>
                  <a:pt x="1553781" y="1833101"/>
                </a:lnTo>
                <a:lnTo>
                  <a:pt x="1553781" y="1827596"/>
                </a:lnTo>
                <a:lnTo>
                  <a:pt x="1551303" y="1822091"/>
                </a:lnTo>
                <a:lnTo>
                  <a:pt x="1548825" y="1819339"/>
                </a:lnTo>
                <a:lnTo>
                  <a:pt x="1548825" y="1778053"/>
                </a:lnTo>
                <a:lnTo>
                  <a:pt x="1546347" y="1739519"/>
                </a:lnTo>
                <a:lnTo>
                  <a:pt x="1546347" y="1728510"/>
                </a:lnTo>
                <a:lnTo>
                  <a:pt x="1541391" y="1723005"/>
                </a:lnTo>
                <a:lnTo>
                  <a:pt x="1533956" y="1720252"/>
                </a:lnTo>
                <a:lnTo>
                  <a:pt x="1533956" y="1711995"/>
                </a:lnTo>
                <a:lnTo>
                  <a:pt x="1533956" y="1706490"/>
                </a:lnTo>
                <a:lnTo>
                  <a:pt x="1536435" y="1700986"/>
                </a:lnTo>
                <a:lnTo>
                  <a:pt x="1551303" y="1662452"/>
                </a:lnTo>
                <a:lnTo>
                  <a:pt x="1563694" y="1623918"/>
                </a:lnTo>
                <a:lnTo>
                  <a:pt x="1576084" y="1585385"/>
                </a:lnTo>
                <a:lnTo>
                  <a:pt x="1588475" y="1546851"/>
                </a:lnTo>
                <a:lnTo>
                  <a:pt x="1605822" y="1513822"/>
                </a:lnTo>
                <a:lnTo>
                  <a:pt x="1625647" y="1478041"/>
                </a:lnTo>
                <a:lnTo>
                  <a:pt x="1638037" y="1461527"/>
                </a:lnTo>
                <a:lnTo>
                  <a:pt x="1652906" y="1442260"/>
                </a:lnTo>
                <a:lnTo>
                  <a:pt x="1655384" y="1436755"/>
                </a:lnTo>
                <a:lnTo>
                  <a:pt x="1655384" y="1431250"/>
                </a:lnTo>
                <a:lnTo>
                  <a:pt x="1647950" y="1422993"/>
                </a:lnTo>
                <a:lnTo>
                  <a:pt x="1640515" y="1422993"/>
                </a:lnTo>
                <a:lnTo>
                  <a:pt x="1608300" y="1434002"/>
                </a:lnTo>
                <a:lnTo>
                  <a:pt x="1576084" y="1445012"/>
                </a:lnTo>
                <a:lnTo>
                  <a:pt x="1568650" y="1450517"/>
                </a:lnTo>
                <a:lnTo>
                  <a:pt x="1563694" y="1445012"/>
                </a:lnTo>
                <a:lnTo>
                  <a:pt x="1563694" y="1442260"/>
                </a:lnTo>
                <a:lnTo>
                  <a:pt x="1563694" y="1439507"/>
                </a:lnTo>
                <a:lnTo>
                  <a:pt x="1566172" y="1436755"/>
                </a:lnTo>
                <a:lnTo>
                  <a:pt x="1568650" y="1436755"/>
                </a:lnTo>
                <a:lnTo>
                  <a:pt x="1588475" y="1422993"/>
                </a:lnTo>
                <a:lnTo>
                  <a:pt x="1603344" y="1411983"/>
                </a:lnTo>
                <a:lnTo>
                  <a:pt x="1615734" y="1392716"/>
                </a:lnTo>
                <a:lnTo>
                  <a:pt x="1625647" y="1376202"/>
                </a:lnTo>
                <a:lnTo>
                  <a:pt x="1640515" y="1348678"/>
                </a:lnTo>
                <a:lnTo>
                  <a:pt x="1657862" y="1326659"/>
                </a:lnTo>
                <a:lnTo>
                  <a:pt x="1685122" y="1304640"/>
                </a:lnTo>
                <a:lnTo>
                  <a:pt x="1709903" y="1282620"/>
                </a:lnTo>
                <a:lnTo>
                  <a:pt x="1717337" y="1277115"/>
                </a:lnTo>
                <a:lnTo>
                  <a:pt x="1724771" y="1268858"/>
                </a:lnTo>
                <a:lnTo>
                  <a:pt x="1724771" y="1266106"/>
                </a:lnTo>
                <a:lnTo>
                  <a:pt x="1727250" y="1260601"/>
                </a:lnTo>
                <a:lnTo>
                  <a:pt x="1724771" y="1257849"/>
                </a:lnTo>
                <a:lnTo>
                  <a:pt x="1719815" y="1249591"/>
                </a:lnTo>
                <a:lnTo>
                  <a:pt x="1722293" y="1246839"/>
                </a:lnTo>
                <a:lnTo>
                  <a:pt x="1722293" y="1244087"/>
                </a:lnTo>
                <a:lnTo>
                  <a:pt x="1742119" y="1222067"/>
                </a:lnTo>
                <a:lnTo>
                  <a:pt x="1764421" y="1202801"/>
                </a:lnTo>
                <a:lnTo>
                  <a:pt x="1776812" y="1200048"/>
                </a:lnTo>
                <a:lnTo>
                  <a:pt x="1789203" y="1191791"/>
                </a:lnTo>
                <a:lnTo>
                  <a:pt x="1796637" y="1183534"/>
                </a:lnTo>
                <a:lnTo>
                  <a:pt x="1806549" y="1175277"/>
                </a:lnTo>
                <a:lnTo>
                  <a:pt x="1823896" y="1156010"/>
                </a:lnTo>
                <a:lnTo>
                  <a:pt x="1841243" y="1133991"/>
                </a:lnTo>
                <a:lnTo>
                  <a:pt x="1846199" y="1131238"/>
                </a:lnTo>
                <a:lnTo>
                  <a:pt x="1853634" y="1125733"/>
                </a:lnTo>
                <a:lnTo>
                  <a:pt x="1856112" y="1117476"/>
                </a:lnTo>
                <a:lnTo>
                  <a:pt x="1856112" y="1109219"/>
                </a:lnTo>
                <a:lnTo>
                  <a:pt x="1823896" y="1117476"/>
                </a:lnTo>
                <a:lnTo>
                  <a:pt x="1791681" y="1133991"/>
                </a:lnTo>
                <a:lnTo>
                  <a:pt x="1761943" y="1150505"/>
                </a:lnTo>
                <a:lnTo>
                  <a:pt x="1737162" y="1172524"/>
                </a:lnTo>
                <a:lnTo>
                  <a:pt x="1734684" y="1175277"/>
                </a:lnTo>
                <a:lnTo>
                  <a:pt x="1727250" y="1175277"/>
                </a:lnTo>
                <a:lnTo>
                  <a:pt x="1724771" y="1180781"/>
                </a:lnTo>
                <a:lnTo>
                  <a:pt x="1722293" y="1175277"/>
                </a:lnTo>
                <a:lnTo>
                  <a:pt x="1719815" y="1169772"/>
                </a:lnTo>
                <a:lnTo>
                  <a:pt x="1722293" y="1167019"/>
                </a:lnTo>
                <a:lnTo>
                  <a:pt x="1724771" y="1164267"/>
                </a:lnTo>
                <a:lnTo>
                  <a:pt x="1727250" y="1161515"/>
                </a:lnTo>
                <a:lnTo>
                  <a:pt x="1764421" y="1122981"/>
                </a:lnTo>
                <a:lnTo>
                  <a:pt x="1804071" y="1087200"/>
                </a:lnTo>
                <a:lnTo>
                  <a:pt x="1813984" y="1084447"/>
                </a:lnTo>
                <a:lnTo>
                  <a:pt x="1821418" y="1076190"/>
                </a:lnTo>
                <a:lnTo>
                  <a:pt x="1826375" y="1073438"/>
                </a:lnTo>
                <a:lnTo>
                  <a:pt x="1826375" y="1070685"/>
                </a:lnTo>
                <a:lnTo>
                  <a:pt x="1828853" y="1067933"/>
                </a:lnTo>
                <a:lnTo>
                  <a:pt x="1826375" y="1059676"/>
                </a:lnTo>
                <a:lnTo>
                  <a:pt x="1823896" y="1056923"/>
                </a:lnTo>
                <a:lnTo>
                  <a:pt x="1821418" y="1056923"/>
                </a:lnTo>
                <a:lnTo>
                  <a:pt x="1818940" y="1056923"/>
                </a:lnTo>
                <a:lnTo>
                  <a:pt x="1811506" y="1059676"/>
                </a:lnTo>
                <a:lnTo>
                  <a:pt x="1799115" y="1070685"/>
                </a:lnTo>
                <a:lnTo>
                  <a:pt x="1786725" y="1076190"/>
                </a:lnTo>
                <a:lnTo>
                  <a:pt x="1779290" y="1078942"/>
                </a:lnTo>
                <a:lnTo>
                  <a:pt x="1776812" y="1084447"/>
                </a:lnTo>
                <a:lnTo>
                  <a:pt x="1774334" y="1084447"/>
                </a:lnTo>
                <a:lnTo>
                  <a:pt x="1769378" y="1078942"/>
                </a:lnTo>
                <a:lnTo>
                  <a:pt x="1769378" y="1070685"/>
                </a:lnTo>
                <a:lnTo>
                  <a:pt x="1774334" y="1059676"/>
                </a:lnTo>
                <a:lnTo>
                  <a:pt x="1789203" y="1040409"/>
                </a:lnTo>
                <a:lnTo>
                  <a:pt x="1809028" y="1029399"/>
                </a:lnTo>
                <a:lnTo>
                  <a:pt x="1826375" y="1015637"/>
                </a:lnTo>
                <a:lnTo>
                  <a:pt x="1846199" y="1001875"/>
                </a:lnTo>
                <a:lnTo>
                  <a:pt x="1888327" y="979856"/>
                </a:lnTo>
                <a:lnTo>
                  <a:pt x="1930455" y="957837"/>
                </a:lnTo>
                <a:lnTo>
                  <a:pt x="1950281" y="944075"/>
                </a:lnTo>
                <a:lnTo>
                  <a:pt x="1967627" y="933065"/>
                </a:lnTo>
                <a:lnTo>
                  <a:pt x="1982496" y="913798"/>
                </a:lnTo>
                <a:lnTo>
                  <a:pt x="1994887" y="894531"/>
                </a:lnTo>
                <a:lnTo>
                  <a:pt x="1999843" y="886274"/>
                </a:lnTo>
                <a:lnTo>
                  <a:pt x="2009755" y="880769"/>
                </a:lnTo>
                <a:lnTo>
                  <a:pt x="2014711" y="878017"/>
                </a:lnTo>
                <a:lnTo>
                  <a:pt x="2017190" y="875265"/>
                </a:lnTo>
                <a:lnTo>
                  <a:pt x="2017190" y="872512"/>
                </a:lnTo>
                <a:lnTo>
                  <a:pt x="2012233" y="864255"/>
                </a:lnTo>
                <a:lnTo>
                  <a:pt x="2007277" y="858750"/>
                </a:lnTo>
                <a:lnTo>
                  <a:pt x="2002321" y="853245"/>
                </a:lnTo>
                <a:lnTo>
                  <a:pt x="1999843" y="844988"/>
                </a:lnTo>
                <a:lnTo>
                  <a:pt x="1999843" y="836731"/>
                </a:lnTo>
                <a:lnTo>
                  <a:pt x="2019668" y="858750"/>
                </a:lnTo>
                <a:lnTo>
                  <a:pt x="2041971" y="875265"/>
                </a:lnTo>
                <a:lnTo>
                  <a:pt x="2046927" y="878017"/>
                </a:lnTo>
                <a:lnTo>
                  <a:pt x="2051883" y="878017"/>
                </a:lnTo>
                <a:lnTo>
                  <a:pt x="2054361" y="875265"/>
                </a:lnTo>
                <a:lnTo>
                  <a:pt x="2059318" y="867007"/>
                </a:lnTo>
                <a:lnTo>
                  <a:pt x="2061796" y="864255"/>
                </a:lnTo>
                <a:lnTo>
                  <a:pt x="2059318" y="858750"/>
                </a:lnTo>
                <a:lnTo>
                  <a:pt x="2054361" y="855998"/>
                </a:lnTo>
                <a:lnTo>
                  <a:pt x="2051883" y="853245"/>
                </a:lnTo>
                <a:lnTo>
                  <a:pt x="2044449" y="844988"/>
                </a:lnTo>
                <a:lnTo>
                  <a:pt x="2034537" y="836731"/>
                </a:lnTo>
                <a:lnTo>
                  <a:pt x="2029580" y="833978"/>
                </a:lnTo>
                <a:lnTo>
                  <a:pt x="2027102" y="828474"/>
                </a:lnTo>
                <a:lnTo>
                  <a:pt x="2024624" y="822969"/>
                </a:lnTo>
                <a:lnTo>
                  <a:pt x="2027102" y="817464"/>
                </a:lnTo>
                <a:lnTo>
                  <a:pt x="2032059" y="809207"/>
                </a:lnTo>
                <a:lnTo>
                  <a:pt x="2037015" y="809207"/>
                </a:lnTo>
                <a:lnTo>
                  <a:pt x="2044449" y="809207"/>
                </a:lnTo>
                <a:lnTo>
                  <a:pt x="2049405" y="814712"/>
                </a:lnTo>
                <a:lnTo>
                  <a:pt x="2054361" y="817464"/>
                </a:lnTo>
                <a:lnTo>
                  <a:pt x="2064274" y="820216"/>
                </a:lnTo>
                <a:lnTo>
                  <a:pt x="2071708" y="822969"/>
                </a:lnTo>
                <a:lnTo>
                  <a:pt x="2084099" y="825721"/>
                </a:lnTo>
                <a:lnTo>
                  <a:pt x="2089055" y="822969"/>
                </a:lnTo>
                <a:lnTo>
                  <a:pt x="2096489" y="822969"/>
                </a:lnTo>
                <a:lnTo>
                  <a:pt x="2098968" y="820216"/>
                </a:lnTo>
                <a:lnTo>
                  <a:pt x="2101446" y="814712"/>
                </a:lnTo>
                <a:lnTo>
                  <a:pt x="2113837" y="800950"/>
                </a:lnTo>
                <a:lnTo>
                  <a:pt x="2123749" y="795445"/>
                </a:lnTo>
                <a:lnTo>
                  <a:pt x="2136139" y="789940"/>
                </a:lnTo>
                <a:lnTo>
                  <a:pt x="2148530" y="787188"/>
                </a:lnTo>
                <a:lnTo>
                  <a:pt x="2163399" y="781683"/>
                </a:lnTo>
                <a:lnTo>
                  <a:pt x="2178267" y="778931"/>
                </a:lnTo>
                <a:lnTo>
                  <a:pt x="2190658" y="770673"/>
                </a:lnTo>
                <a:lnTo>
                  <a:pt x="2200571" y="762416"/>
                </a:lnTo>
                <a:lnTo>
                  <a:pt x="2212961" y="748654"/>
                </a:lnTo>
                <a:lnTo>
                  <a:pt x="2222874" y="740397"/>
                </a:lnTo>
                <a:lnTo>
                  <a:pt x="2237742" y="732140"/>
                </a:lnTo>
                <a:lnTo>
                  <a:pt x="2252611" y="729387"/>
                </a:lnTo>
                <a:lnTo>
                  <a:pt x="2265002" y="729387"/>
                </a:lnTo>
                <a:lnTo>
                  <a:pt x="2272436" y="729387"/>
                </a:lnTo>
                <a:lnTo>
                  <a:pt x="2294739" y="737644"/>
                </a:lnTo>
                <a:lnTo>
                  <a:pt x="2319520" y="737644"/>
                </a:lnTo>
                <a:lnTo>
                  <a:pt x="2341823" y="732140"/>
                </a:lnTo>
                <a:lnTo>
                  <a:pt x="2361648" y="729387"/>
                </a:lnTo>
                <a:lnTo>
                  <a:pt x="2386429" y="726635"/>
                </a:lnTo>
                <a:lnTo>
                  <a:pt x="2408733" y="721130"/>
                </a:lnTo>
                <a:lnTo>
                  <a:pt x="2413689" y="721130"/>
                </a:lnTo>
                <a:lnTo>
                  <a:pt x="2418645" y="721130"/>
                </a:lnTo>
                <a:lnTo>
                  <a:pt x="2421123" y="726635"/>
                </a:lnTo>
                <a:lnTo>
                  <a:pt x="2418645" y="732140"/>
                </a:lnTo>
                <a:lnTo>
                  <a:pt x="2413689" y="745902"/>
                </a:lnTo>
                <a:lnTo>
                  <a:pt x="2418645" y="756911"/>
                </a:lnTo>
                <a:lnTo>
                  <a:pt x="2418645" y="759664"/>
                </a:lnTo>
                <a:lnTo>
                  <a:pt x="2421123" y="762416"/>
                </a:lnTo>
                <a:lnTo>
                  <a:pt x="2423601" y="765169"/>
                </a:lnTo>
                <a:lnTo>
                  <a:pt x="2428558" y="767921"/>
                </a:lnTo>
                <a:lnTo>
                  <a:pt x="2440948" y="767921"/>
                </a:lnTo>
                <a:lnTo>
                  <a:pt x="2453339" y="770673"/>
                </a:lnTo>
                <a:lnTo>
                  <a:pt x="2463251" y="767921"/>
                </a:lnTo>
                <a:lnTo>
                  <a:pt x="2475642" y="765169"/>
                </a:lnTo>
                <a:lnTo>
                  <a:pt x="2480598" y="762416"/>
                </a:lnTo>
                <a:lnTo>
                  <a:pt x="2488032" y="765169"/>
                </a:lnTo>
                <a:lnTo>
                  <a:pt x="2492989" y="770673"/>
                </a:lnTo>
                <a:lnTo>
                  <a:pt x="2500423" y="776178"/>
                </a:lnTo>
                <a:lnTo>
                  <a:pt x="2510335" y="776178"/>
                </a:lnTo>
                <a:lnTo>
                  <a:pt x="2520248" y="776178"/>
                </a:lnTo>
                <a:lnTo>
                  <a:pt x="2537595" y="776178"/>
                </a:lnTo>
                <a:lnTo>
                  <a:pt x="2557420" y="776178"/>
                </a:lnTo>
                <a:lnTo>
                  <a:pt x="2582201" y="784435"/>
                </a:lnTo>
                <a:lnTo>
                  <a:pt x="2611938" y="789940"/>
                </a:lnTo>
                <a:lnTo>
                  <a:pt x="2616895" y="789940"/>
                </a:lnTo>
                <a:lnTo>
                  <a:pt x="2624329" y="787188"/>
                </a:lnTo>
                <a:lnTo>
                  <a:pt x="2624329" y="781683"/>
                </a:lnTo>
                <a:lnTo>
                  <a:pt x="2619373" y="776178"/>
                </a:lnTo>
                <a:lnTo>
                  <a:pt x="2614417" y="767921"/>
                </a:lnTo>
                <a:lnTo>
                  <a:pt x="2609460" y="765169"/>
                </a:lnTo>
                <a:lnTo>
                  <a:pt x="2602026" y="762416"/>
                </a:lnTo>
                <a:lnTo>
                  <a:pt x="2597070" y="759664"/>
                </a:lnTo>
                <a:lnTo>
                  <a:pt x="2574767" y="762416"/>
                </a:lnTo>
                <a:lnTo>
                  <a:pt x="2554942" y="762416"/>
                </a:lnTo>
                <a:lnTo>
                  <a:pt x="2542551" y="759664"/>
                </a:lnTo>
                <a:lnTo>
                  <a:pt x="2530160" y="751406"/>
                </a:lnTo>
                <a:lnTo>
                  <a:pt x="2525204" y="743149"/>
                </a:lnTo>
                <a:lnTo>
                  <a:pt x="2520248" y="737644"/>
                </a:lnTo>
                <a:lnTo>
                  <a:pt x="2515292" y="737644"/>
                </a:lnTo>
                <a:lnTo>
                  <a:pt x="2512814" y="732140"/>
                </a:lnTo>
                <a:lnTo>
                  <a:pt x="2507857" y="737644"/>
                </a:lnTo>
                <a:lnTo>
                  <a:pt x="2500423" y="743149"/>
                </a:lnTo>
                <a:lnTo>
                  <a:pt x="2497945" y="740397"/>
                </a:lnTo>
                <a:lnTo>
                  <a:pt x="2495467" y="740397"/>
                </a:lnTo>
                <a:lnTo>
                  <a:pt x="2492989" y="729387"/>
                </a:lnTo>
                <a:lnTo>
                  <a:pt x="2488032" y="723882"/>
                </a:lnTo>
                <a:lnTo>
                  <a:pt x="2478120" y="723882"/>
                </a:lnTo>
                <a:lnTo>
                  <a:pt x="2470686" y="721130"/>
                </a:lnTo>
                <a:lnTo>
                  <a:pt x="2448382" y="718378"/>
                </a:lnTo>
                <a:lnTo>
                  <a:pt x="2426079" y="710120"/>
                </a:lnTo>
                <a:lnTo>
                  <a:pt x="2406254" y="707368"/>
                </a:lnTo>
                <a:lnTo>
                  <a:pt x="2383951" y="704615"/>
                </a:lnTo>
                <a:lnTo>
                  <a:pt x="2369083" y="707368"/>
                </a:lnTo>
                <a:lnTo>
                  <a:pt x="2354214" y="707368"/>
                </a:lnTo>
                <a:lnTo>
                  <a:pt x="2341823" y="704615"/>
                </a:lnTo>
                <a:lnTo>
                  <a:pt x="2329433" y="693606"/>
                </a:lnTo>
                <a:lnTo>
                  <a:pt x="2321998" y="688101"/>
                </a:lnTo>
                <a:lnTo>
                  <a:pt x="2312086" y="682596"/>
                </a:lnTo>
                <a:lnTo>
                  <a:pt x="2304652" y="679844"/>
                </a:lnTo>
                <a:lnTo>
                  <a:pt x="2292261" y="679844"/>
                </a:lnTo>
                <a:lnTo>
                  <a:pt x="2277392" y="679844"/>
                </a:lnTo>
                <a:lnTo>
                  <a:pt x="2265002" y="674339"/>
                </a:lnTo>
                <a:lnTo>
                  <a:pt x="2252611" y="679844"/>
                </a:lnTo>
                <a:lnTo>
                  <a:pt x="2240220" y="682596"/>
                </a:lnTo>
                <a:lnTo>
                  <a:pt x="2230308" y="688101"/>
                </a:lnTo>
                <a:lnTo>
                  <a:pt x="2215439" y="690853"/>
                </a:lnTo>
                <a:lnTo>
                  <a:pt x="2203049" y="690853"/>
                </a:lnTo>
                <a:lnTo>
                  <a:pt x="2190658" y="690853"/>
                </a:lnTo>
                <a:lnTo>
                  <a:pt x="2183224" y="693606"/>
                </a:lnTo>
                <a:lnTo>
                  <a:pt x="2178267" y="693606"/>
                </a:lnTo>
                <a:lnTo>
                  <a:pt x="2168355" y="699111"/>
                </a:lnTo>
                <a:lnTo>
                  <a:pt x="2163399" y="701863"/>
                </a:lnTo>
                <a:lnTo>
                  <a:pt x="2155965" y="704615"/>
                </a:lnTo>
                <a:lnTo>
                  <a:pt x="2153486" y="704615"/>
                </a:lnTo>
                <a:lnTo>
                  <a:pt x="2151008" y="699111"/>
                </a:lnTo>
                <a:lnTo>
                  <a:pt x="2155965" y="690853"/>
                </a:lnTo>
                <a:lnTo>
                  <a:pt x="2163399" y="688101"/>
                </a:lnTo>
                <a:lnTo>
                  <a:pt x="2170833" y="682596"/>
                </a:lnTo>
                <a:lnTo>
                  <a:pt x="2178267" y="679844"/>
                </a:lnTo>
                <a:lnTo>
                  <a:pt x="2183224" y="674339"/>
                </a:lnTo>
                <a:lnTo>
                  <a:pt x="2185702" y="668834"/>
                </a:lnTo>
                <a:lnTo>
                  <a:pt x="2185702" y="655072"/>
                </a:lnTo>
                <a:lnTo>
                  <a:pt x="2183224" y="649567"/>
                </a:lnTo>
                <a:lnTo>
                  <a:pt x="2185702" y="646815"/>
                </a:lnTo>
                <a:lnTo>
                  <a:pt x="2190658" y="644063"/>
                </a:lnTo>
                <a:lnTo>
                  <a:pt x="2195614" y="644063"/>
                </a:lnTo>
                <a:lnTo>
                  <a:pt x="2208005" y="644063"/>
                </a:lnTo>
                <a:lnTo>
                  <a:pt x="2220395" y="644063"/>
                </a:lnTo>
                <a:lnTo>
                  <a:pt x="2250133" y="641310"/>
                </a:lnTo>
                <a:lnTo>
                  <a:pt x="2274914" y="633053"/>
                </a:lnTo>
                <a:lnTo>
                  <a:pt x="2289783" y="624796"/>
                </a:lnTo>
                <a:lnTo>
                  <a:pt x="2304652" y="616539"/>
                </a:lnTo>
                <a:lnTo>
                  <a:pt x="2319520" y="613786"/>
                </a:lnTo>
                <a:lnTo>
                  <a:pt x="2336867" y="611034"/>
                </a:lnTo>
                <a:lnTo>
                  <a:pt x="2356692" y="611034"/>
                </a:lnTo>
                <a:lnTo>
                  <a:pt x="2376517" y="613786"/>
                </a:lnTo>
                <a:lnTo>
                  <a:pt x="2401298" y="611034"/>
                </a:lnTo>
                <a:lnTo>
                  <a:pt x="2421123" y="605529"/>
                </a:lnTo>
                <a:lnTo>
                  <a:pt x="2426079" y="602776"/>
                </a:lnTo>
                <a:lnTo>
                  <a:pt x="2428558" y="605529"/>
                </a:lnTo>
                <a:lnTo>
                  <a:pt x="2431036" y="605529"/>
                </a:lnTo>
                <a:lnTo>
                  <a:pt x="2435992" y="611034"/>
                </a:lnTo>
                <a:lnTo>
                  <a:pt x="2435992" y="616539"/>
                </a:lnTo>
                <a:lnTo>
                  <a:pt x="2440948" y="622043"/>
                </a:lnTo>
                <a:lnTo>
                  <a:pt x="2445904" y="622043"/>
                </a:lnTo>
                <a:lnTo>
                  <a:pt x="2448382" y="622043"/>
                </a:lnTo>
                <a:lnTo>
                  <a:pt x="2490511" y="613786"/>
                </a:lnTo>
                <a:lnTo>
                  <a:pt x="2532639" y="611034"/>
                </a:lnTo>
                <a:lnTo>
                  <a:pt x="2545029" y="608281"/>
                </a:lnTo>
                <a:lnTo>
                  <a:pt x="2557420" y="605529"/>
                </a:lnTo>
                <a:lnTo>
                  <a:pt x="2567332" y="597272"/>
                </a:lnTo>
                <a:lnTo>
                  <a:pt x="2579723" y="591767"/>
                </a:lnTo>
                <a:lnTo>
                  <a:pt x="2594592" y="586262"/>
                </a:lnTo>
                <a:lnTo>
                  <a:pt x="2606982" y="586262"/>
                </a:lnTo>
                <a:lnTo>
                  <a:pt x="2609460" y="586262"/>
                </a:lnTo>
                <a:lnTo>
                  <a:pt x="2611938" y="586262"/>
                </a:lnTo>
                <a:lnTo>
                  <a:pt x="2614417" y="586262"/>
                </a:lnTo>
                <a:lnTo>
                  <a:pt x="2616895" y="583510"/>
                </a:lnTo>
                <a:lnTo>
                  <a:pt x="2614417" y="575252"/>
                </a:lnTo>
                <a:lnTo>
                  <a:pt x="2614417" y="572500"/>
                </a:lnTo>
                <a:lnTo>
                  <a:pt x="2611938" y="572500"/>
                </a:lnTo>
                <a:lnTo>
                  <a:pt x="2606982" y="572500"/>
                </a:lnTo>
                <a:lnTo>
                  <a:pt x="2584679" y="569748"/>
                </a:lnTo>
                <a:lnTo>
                  <a:pt x="2562376" y="564243"/>
                </a:lnTo>
                <a:lnTo>
                  <a:pt x="2597070" y="553233"/>
                </a:lnTo>
                <a:lnTo>
                  <a:pt x="2631763" y="539471"/>
                </a:lnTo>
                <a:lnTo>
                  <a:pt x="2614417" y="536719"/>
                </a:lnTo>
                <a:lnTo>
                  <a:pt x="2599548" y="533966"/>
                </a:lnTo>
                <a:lnTo>
                  <a:pt x="2589635" y="528462"/>
                </a:lnTo>
                <a:lnTo>
                  <a:pt x="2577245" y="520204"/>
                </a:lnTo>
                <a:lnTo>
                  <a:pt x="2564854" y="514700"/>
                </a:lnTo>
                <a:lnTo>
                  <a:pt x="2554942" y="511947"/>
                </a:lnTo>
                <a:lnTo>
                  <a:pt x="2545029" y="511947"/>
                </a:lnTo>
                <a:lnTo>
                  <a:pt x="2532639" y="514700"/>
                </a:lnTo>
                <a:lnTo>
                  <a:pt x="2520248" y="517452"/>
                </a:lnTo>
                <a:lnTo>
                  <a:pt x="2505379" y="514700"/>
                </a:lnTo>
                <a:lnTo>
                  <a:pt x="2490511" y="511947"/>
                </a:lnTo>
                <a:lnTo>
                  <a:pt x="2478120" y="500938"/>
                </a:lnTo>
                <a:lnTo>
                  <a:pt x="2465729" y="492680"/>
                </a:lnTo>
                <a:lnTo>
                  <a:pt x="2455817" y="489928"/>
                </a:lnTo>
                <a:lnTo>
                  <a:pt x="2443426" y="489928"/>
                </a:lnTo>
                <a:lnTo>
                  <a:pt x="2431036" y="492680"/>
                </a:lnTo>
                <a:lnTo>
                  <a:pt x="2408733" y="498185"/>
                </a:lnTo>
                <a:lnTo>
                  <a:pt x="2388908" y="500938"/>
                </a:lnTo>
                <a:lnTo>
                  <a:pt x="2366605" y="506442"/>
                </a:lnTo>
                <a:lnTo>
                  <a:pt x="2344301" y="506442"/>
                </a:lnTo>
                <a:lnTo>
                  <a:pt x="2321998" y="506442"/>
                </a:lnTo>
                <a:lnTo>
                  <a:pt x="2302173" y="506442"/>
                </a:lnTo>
                <a:lnTo>
                  <a:pt x="2277392" y="511947"/>
                </a:lnTo>
                <a:lnTo>
                  <a:pt x="2257567" y="517452"/>
                </a:lnTo>
                <a:lnTo>
                  <a:pt x="2250133" y="517452"/>
                </a:lnTo>
                <a:lnTo>
                  <a:pt x="2240220" y="514700"/>
                </a:lnTo>
                <a:lnTo>
                  <a:pt x="2235264" y="511947"/>
                </a:lnTo>
                <a:lnTo>
                  <a:pt x="2232786" y="498185"/>
                </a:lnTo>
                <a:lnTo>
                  <a:pt x="2235264" y="492680"/>
                </a:lnTo>
                <a:lnTo>
                  <a:pt x="2237742" y="487176"/>
                </a:lnTo>
                <a:lnTo>
                  <a:pt x="2247655" y="481671"/>
                </a:lnTo>
                <a:lnTo>
                  <a:pt x="2252611" y="481671"/>
                </a:lnTo>
                <a:lnTo>
                  <a:pt x="2282348" y="478918"/>
                </a:lnTo>
                <a:lnTo>
                  <a:pt x="2307130" y="478918"/>
                </a:lnTo>
                <a:lnTo>
                  <a:pt x="2344301" y="473414"/>
                </a:lnTo>
                <a:lnTo>
                  <a:pt x="2386429" y="470661"/>
                </a:lnTo>
                <a:lnTo>
                  <a:pt x="2403776" y="462404"/>
                </a:lnTo>
                <a:lnTo>
                  <a:pt x="2421123" y="454147"/>
                </a:lnTo>
                <a:lnTo>
                  <a:pt x="2428558" y="451394"/>
                </a:lnTo>
                <a:lnTo>
                  <a:pt x="2438470" y="451394"/>
                </a:lnTo>
                <a:lnTo>
                  <a:pt x="2445904" y="451394"/>
                </a:lnTo>
                <a:lnTo>
                  <a:pt x="2458295" y="456899"/>
                </a:lnTo>
                <a:lnTo>
                  <a:pt x="2460773" y="456899"/>
                </a:lnTo>
                <a:lnTo>
                  <a:pt x="2470686" y="454147"/>
                </a:lnTo>
                <a:lnTo>
                  <a:pt x="2488032" y="451394"/>
                </a:lnTo>
                <a:lnTo>
                  <a:pt x="2505379" y="443137"/>
                </a:lnTo>
                <a:lnTo>
                  <a:pt x="2515292" y="440385"/>
                </a:lnTo>
                <a:lnTo>
                  <a:pt x="2525204" y="440385"/>
                </a:lnTo>
                <a:lnTo>
                  <a:pt x="2532639" y="440385"/>
                </a:lnTo>
                <a:lnTo>
                  <a:pt x="2542551" y="448642"/>
                </a:lnTo>
                <a:lnTo>
                  <a:pt x="2554942" y="451394"/>
                </a:lnTo>
                <a:lnTo>
                  <a:pt x="2562376" y="454147"/>
                </a:lnTo>
                <a:lnTo>
                  <a:pt x="2574767" y="454147"/>
                </a:lnTo>
                <a:lnTo>
                  <a:pt x="2584679" y="454147"/>
                </a:lnTo>
                <a:lnTo>
                  <a:pt x="2606982" y="451394"/>
                </a:lnTo>
                <a:lnTo>
                  <a:pt x="2629285" y="451394"/>
                </a:lnTo>
                <a:lnTo>
                  <a:pt x="2614417" y="440385"/>
                </a:lnTo>
                <a:lnTo>
                  <a:pt x="2597070" y="432127"/>
                </a:lnTo>
                <a:lnTo>
                  <a:pt x="2582201" y="429375"/>
                </a:lnTo>
                <a:lnTo>
                  <a:pt x="2567332" y="423870"/>
                </a:lnTo>
                <a:lnTo>
                  <a:pt x="2542551" y="421118"/>
                </a:lnTo>
                <a:lnTo>
                  <a:pt x="2520248" y="418365"/>
                </a:lnTo>
                <a:lnTo>
                  <a:pt x="2492989" y="418365"/>
                </a:lnTo>
                <a:lnTo>
                  <a:pt x="2465729" y="421118"/>
                </a:lnTo>
                <a:lnTo>
                  <a:pt x="2445904" y="421118"/>
                </a:lnTo>
                <a:lnTo>
                  <a:pt x="2423601" y="421118"/>
                </a:lnTo>
                <a:lnTo>
                  <a:pt x="2413689" y="421118"/>
                </a:lnTo>
                <a:lnTo>
                  <a:pt x="2403776" y="423870"/>
                </a:lnTo>
                <a:lnTo>
                  <a:pt x="2391386" y="429375"/>
                </a:lnTo>
                <a:lnTo>
                  <a:pt x="2383951" y="434880"/>
                </a:lnTo>
                <a:lnTo>
                  <a:pt x="2374039" y="437632"/>
                </a:lnTo>
                <a:lnTo>
                  <a:pt x="2369083" y="434880"/>
                </a:lnTo>
                <a:lnTo>
                  <a:pt x="2369083" y="429375"/>
                </a:lnTo>
                <a:lnTo>
                  <a:pt x="2369083" y="423870"/>
                </a:lnTo>
                <a:lnTo>
                  <a:pt x="2374039" y="421118"/>
                </a:lnTo>
                <a:lnTo>
                  <a:pt x="2376517" y="418365"/>
                </a:lnTo>
                <a:lnTo>
                  <a:pt x="2396342" y="404603"/>
                </a:lnTo>
                <a:lnTo>
                  <a:pt x="2413689" y="393594"/>
                </a:lnTo>
                <a:lnTo>
                  <a:pt x="2423601" y="385337"/>
                </a:lnTo>
                <a:lnTo>
                  <a:pt x="2435992" y="382584"/>
                </a:lnTo>
                <a:lnTo>
                  <a:pt x="2443426" y="379832"/>
                </a:lnTo>
                <a:lnTo>
                  <a:pt x="2455817" y="379832"/>
                </a:lnTo>
                <a:lnTo>
                  <a:pt x="2460773" y="379832"/>
                </a:lnTo>
                <a:lnTo>
                  <a:pt x="2465729" y="377079"/>
                </a:lnTo>
                <a:lnTo>
                  <a:pt x="2473164" y="371575"/>
                </a:lnTo>
                <a:lnTo>
                  <a:pt x="2480598" y="366070"/>
                </a:lnTo>
                <a:lnTo>
                  <a:pt x="2490511" y="366070"/>
                </a:lnTo>
                <a:lnTo>
                  <a:pt x="2495467" y="371575"/>
                </a:lnTo>
                <a:lnTo>
                  <a:pt x="2515292" y="374327"/>
                </a:lnTo>
                <a:lnTo>
                  <a:pt x="2532639" y="371575"/>
                </a:lnTo>
                <a:lnTo>
                  <a:pt x="2547507" y="371575"/>
                </a:lnTo>
                <a:lnTo>
                  <a:pt x="2562376" y="371575"/>
                </a:lnTo>
                <a:lnTo>
                  <a:pt x="2574767" y="374327"/>
                </a:lnTo>
                <a:lnTo>
                  <a:pt x="2582201" y="374327"/>
                </a:lnTo>
                <a:lnTo>
                  <a:pt x="2594592" y="374327"/>
                </a:lnTo>
                <a:lnTo>
                  <a:pt x="2602026" y="366070"/>
                </a:lnTo>
                <a:lnTo>
                  <a:pt x="2616895" y="363317"/>
                </a:lnTo>
                <a:lnTo>
                  <a:pt x="2629285" y="357813"/>
                </a:lnTo>
                <a:lnTo>
                  <a:pt x="2641676" y="357813"/>
                </a:lnTo>
                <a:lnTo>
                  <a:pt x="2651588" y="357813"/>
                </a:lnTo>
                <a:lnTo>
                  <a:pt x="2663979" y="360565"/>
                </a:lnTo>
                <a:lnTo>
                  <a:pt x="2676370" y="363317"/>
                </a:lnTo>
                <a:lnTo>
                  <a:pt x="2678848" y="363317"/>
                </a:lnTo>
                <a:lnTo>
                  <a:pt x="2681326" y="360565"/>
                </a:lnTo>
                <a:lnTo>
                  <a:pt x="2683804" y="355060"/>
                </a:lnTo>
                <a:lnTo>
                  <a:pt x="2686282" y="346803"/>
                </a:lnTo>
                <a:lnTo>
                  <a:pt x="2661501" y="338546"/>
                </a:lnTo>
                <a:lnTo>
                  <a:pt x="2631763" y="327536"/>
                </a:lnTo>
                <a:lnTo>
                  <a:pt x="2599548" y="319279"/>
                </a:lnTo>
                <a:lnTo>
                  <a:pt x="2567332" y="316527"/>
                </a:lnTo>
                <a:lnTo>
                  <a:pt x="2537595" y="313774"/>
                </a:lnTo>
                <a:lnTo>
                  <a:pt x="2500423" y="313774"/>
                </a:lnTo>
                <a:lnTo>
                  <a:pt x="2463251" y="313774"/>
                </a:lnTo>
                <a:lnTo>
                  <a:pt x="2426079" y="319279"/>
                </a:lnTo>
                <a:lnTo>
                  <a:pt x="2460773" y="297260"/>
                </a:lnTo>
                <a:lnTo>
                  <a:pt x="2495467" y="277993"/>
                </a:lnTo>
                <a:lnTo>
                  <a:pt x="2530160" y="258726"/>
                </a:lnTo>
                <a:lnTo>
                  <a:pt x="2567332" y="244964"/>
                </a:lnTo>
                <a:lnTo>
                  <a:pt x="2606982" y="231202"/>
                </a:lnTo>
                <a:lnTo>
                  <a:pt x="2641676" y="225697"/>
                </a:lnTo>
                <a:lnTo>
                  <a:pt x="2676370" y="217440"/>
                </a:lnTo>
                <a:lnTo>
                  <a:pt x="2711063" y="211935"/>
                </a:lnTo>
                <a:lnTo>
                  <a:pt x="2770538" y="206430"/>
                </a:lnTo>
                <a:lnTo>
                  <a:pt x="2817622" y="203678"/>
                </a:lnTo>
                <a:lnTo>
                  <a:pt x="2849838" y="206430"/>
                </a:lnTo>
                <a:lnTo>
                  <a:pt x="2859750" y="206430"/>
                </a:lnTo>
                <a:lnTo>
                  <a:pt x="2847360" y="203678"/>
                </a:lnTo>
                <a:lnTo>
                  <a:pt x="2797797" y="198173"/>
                </a:lnTo>
                <a:lnTo>
                  <a:pt x="2763104" y="198173"/>
                </a:lnTo>
                <a:lnTo>
                  <a:pt x="2716019" y="200926"/>
                </a:lnTo>
                <a:lnTo>
                  <a:pt x="2663979" y="206430"/>
                </a:lnTo>
                <a:lnTo>
                  <a:pt x="2599548" y="220192"/>
                </a:lnTo>
                <a:lnTo>
                  <a:pt x="2641676" y="198173"/>
                </a:lnTo>
                <a:lnTo>
                  <a:pt x="2681326" y="178906"/>
                </a:lnTo>
                <a:lnTo>
                  <a:pt x="2720976" y="162392"/>
                </a:lnTo>
                <a:lnTo>
                  <a:pt x="2760626" y="148630"/>
                </a:lnTo>
                <a:lnTo>
                  <a:pt x="2837447" y="126611"/>
                </a:lnTo>
                <a:lnTo>
                  <a:pt x="2904357" y="115601"/>
                </a:lnTo>
                <a:lnTo>
                  <a:pt x="2961353" y="110096"/>
                </a:lnTo>
                <a:lnTo>
                  <a:pt x="3008438" y="107344"/>
                </a:lnTo>
                <a:lnTo>
                  <a:pt x="3038175" y="107344"/>
                </a:lnTo>
                <a:lnTo>
                  <a:pt x="3048087" y="107344"/>
                </a:lnTo>
                <a:lnTo>
                  <a:pt x="3043131" y="104592"/>
                </a:lnTo>
                <a:lnTo>
                  <a:pt x="3013394" y="90830"/>
                </a:lnTo>
                <a:lnTo>
                  <a:pt x="2988613" y="88077"/>
                </a:lnTo>
                <a:lnTo>
                  <a:pt x="2951441" y="85325"/>
                </a:lnTo>
                <a:lnTo>
                  <a:pt x="2896922" y="88077"/>
                </a:lnTo>
                <a:lnTo>
                  <a:pt x="2830013" y="90830"/>
                </a:lnTo>
                <a:lnTo>
                  <a:pt x="2901878" y="77067"/>
                </a:lnTo>
                <a:lnTo>
                  <a:pt x="2971266" y="68810"/>
                </a:lnTo>
                <a:lnTo>
                  <a:pt x="3035697" y="57801"/>
                </a:lnTo>
                <a:lnTo>
                  <a:pt x="3090216" y="55048"/>
                </a:lnTo>
                <a:lnTo>
                  <a:pt x="3189340" y="49543"/>
                </a:lnTo>
                <a:lnTo>
                  <a:pt x="3266162" y="49543"/>
                </a:lnTo>
                <a:lnTo>
                  <a:pt x="3320681" y="55048"/>
                </a:lnTo>
                <a:lnTo>
                  <a:pt x="3362809" y="57801"/>
                </a:lnTo>
                <a:lnTo>
                  <a:pt x="3385112" y="66058"/>
                </a:lnTo>
                <a:lnTo>
                  <a:pt x="3390068" y="68810"/>
                </a:lnTo>
                <a:lnTo>
                  <a:pt x="3382634" y="57801"/>
                </a:lnTo>
                <a:lnTo>
                  <a:pt x="3342984" y="44039"/>
                </a:lnTo>
                <a:lnTo>
                  <a:pt x="3310768" y="35781"/>
                </a:lnTo>
                <a:lnTo>
                  <a:pt x="3263684" y="30277"/>
                </a:lnTo>
                <a:lnTo>
                  <a:pt x="3201731" y="30277"/>
                </a:lnTo>
                <a:lnTo>
                  <a:pt x="3129865" y="38534"/>
                </a:lnTo>
                <a:lnTo>
                  <a:pt x="3181906" y="24772"/>
                </a:lnTo>
                <a:lnTo>
                  <a:pt x="3233946" y="11010"/>
                </a:lnTo>
                <a:lnTo>
                  <a:pt x="3285987" y="5505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19993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101F17CC-48E7-4EE8-B7BE-E5090C25977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-17585" y="2388461"/>
            <a:ext cx="12227172" cy="4469539"/>
          </a:xfrm>
          <a:custGeom>
            <a:avLst/>
            <a:gdLst>
              <a:gd name="connsiteX0" fmla="*/ 3167887 w 8793540"/>
              <a:gd name="connsiteY0" fmla="*/ 4229350 h 4469539"/>
              <a:gd name="connsiteX1" fmla="*/ 2968132 w 8793540"/>
              <a:gd name="connsiteY1" fmla="*/ 4289880 h 4469539"/>
              <a:gd name="connsiteX2" fmla="*/ 3292059 w 8793540"/>
              <a:gd name="connsiteY2" fmla="*/ 4317290 h 4469539"/>
              <a:gd name="connsiteX3" fmla="*/ 3400035 w 8793540"/>
              <a:gd name="connsiteY3" fmla="*/ 4299017 h 4469539"/>
              <a:gd name="connsiteX4" fmla="*/ 3167887 w 8793540"/>
              <a:gd name="connsiteY4" fmla="*/ 4229350 h 4469539"/>
              <a:gd name="connsiteX5" fmla="*/ 1702657 w 8793540"/>
              <a:gd name="connsiteY5" fmla="*/ 4189378 h 4469539"/>
              <a:gd name="connsiteX6" fmla="*/ 1426239 w 8793540"/>
              <a:gd name="connsiteY6" fmla="*/ 4244197 h 4469539"/>
              <a:gd name="connsiteX7" fmla="*/ 1620596 w 8793540"/>
              <a:gd name="connsiteY7" fmla="*/ 4276175 h 4469539"/>
              <a:gd name="connsiteX8" fmla="*/ 1840866 w 8793540"/>
              <a:gd name="connsiteY8" fmla="*/ 4280744 h 4469539"/>
              <a:gd name="connsiteX9" fmla="*/ 1836547 w 8793540"/>
              <a:gd name="connsiteY9" fmla="*/ 4203083 h 4469539"/>
              <a:gd name="connsiteX10" fmla="*/ 1702657 w 8793540"/>
              <a:gd name="connsiteY10" fmla="*/ 4189378 h 4469539"/>
              <a:gd name="connsiteX11" fmla="*/ 1754485 w 8793540"/>
              <a:gd name="connsiteY11" fmla="*/ 3782800 h 4469539"/>
              <a:gd name="connsiteX12" fmla="*/ 1236202 w 8793540"/>
              <a:gd name="connsiteY12" fmla="*/ 3855892 h 4469539"/>
              <a:gd name="connsiteX13" fmla="*/ 743833 w 8793540"/>
              <a:gd name="connsiteY13" fmla="*/ 3938122 h 4469539"/>
              <a:gd name="connsiteX14" fmla="*/ 769747 w 8793540"/>
              <a:gd name="connsiteY14" fmla="*/ 3928985 h 4469539"/>
              <a:gd name="connsiteX15" fmla="*/ 648815 w 8793540"/>
              <a:gd name="connsiteY15" fmla="*/ 3928985 h 4469539"/>
              <a:gd name="connsiteX16" fmla="*/ 739514 w 8793540"/>
              <a:gd name="connsiteY16" fmla="*/ 3938122 h 4469539"/>
              <a:gd name="connsiteX17" fmla="*/ 700643 w 8793540"/>
              <a:gd name="connsiteY17" fmla="*/ 3960963 h 4469539"/>
              <a:gd name="connsiteX18" fmla="*/ 933870 w 8793540"/>
              <a:gd name="connsiteY18" fmla="*/ 3933553 h 4469539"/>
              <a:gd name="connsiteX19" fmla="*/ 1188693 w 8793540"/>
              <a:gd name="connsiteY19" fmla="*/ 3901575 h 4469539"/>
              <a:gd name="connsiteX20" fmla="*/ 1849504 w 8793540"/>
              <a:gd name="connsiteY20" fmla="*/ 3801073 h 4469539"/>
              <a:gd name="connsiteX21" fmla="*/ 1797620 w 8793540"/>
              <a:gd name="connsiteY21" fmla="*/ 3784187 h 4469539"/>
              <a:gd name="connsiteX22" fmla="*/ 1823590 w 8793540"/>
              <a:gd name="connsiteY22" fmla="*/ 3782800 h 4469539"/>
              <a:gd name="connsiteX23" fmla="*/ 1793357 w 8793540"/>
              <a:gd name="connsiteY23" fmla="*/ 3782800 h 4469539"/>
              <a:gd name="connsiteX24" fmla="*/ 1797620 w 8793540"/>
              <a:gd name="connsiteY24" fmla="*/ 3784187 h 4469539"/>
              <a:gd name="connsiteX25" fmla="*/ 1770142 w 8793540"/>
              <a:gd name="connsiteY25" fmla="*/ 3785655 h 4469539"/>
              <a:gd name="connsiteX26" fmla="*/ 1719933 w 8793540"/>
              <a:gd name="connsiteY26" fmla="*/ 3791936 h 4469539"/>
              <a:gd name="connsiteX27" fmla="*/ 1754485 w 8793540"/>
              <a:gd name="connsiteY27" fmla="*/ 3782800 h 4469539"/>
              <a:gd name="connsiteX28" fmla="*/ 6570201 w 8793540"/>
              <a:gd name="connsiteY28" fmla="*/ 3759958 h 4469539"/>
              <a:gd name="connsiteX29" fmla="*/ 6570201 w 8793540"/>
              <a:gd name="connsiteY29" fmla="*/ 3782800 h 4469539"/>
              <a:gd name="connsiteX30" fmla="*/ 6570201 w 8793540"/>
              <a:gd name="connsiteY30" fmla="*/ 3759958 h 4469539"/>
              <a:gd name="connsiteX31" fmla="*/ 6514053 w 8793540"/>
              <a:gd name="connsiteY31" fmla="*/ 3714275 h 4469539"/>
              <a:gd name="connsiteX32" fmla="*/ 6423354 w 8793540"/>
              <a:gd name="connsiteY32" fmla="*/ 3769095 h 4469539"/>
              <a:gd name="connsiteX33" fmla="*/ 6488139 w 8793540"/>
              <a:gd name="connsiteY33" fmla="*/ 3778231 h 4469539"/>
              <a:gd name="connsiteX34" fmla="*/ 6514053 w 8793540"/>
              <a:gd name="connsiteY34" fmla="*/ 3714275 h 4469539"/>
              <a:gd name="connsiteX35" fmla="*/ 2432573 w 8793540"/>
              <a:gd name="connsiteY35" fmla="*/ 3709707 h 4469539"/>
              <a:gd name="connsiteX36" fmla="*/ 2035222 w 8793540"/>
              <a:gd name="connsiteY36" fmla="*/ 3791936 h 4469539"/>
              <a:gd name="connsiteX37" fmla="*/ 2432573 w 8793540"/>
              <a:gd name="connsiteY37" fmla="*/ 3759958 h 4469539"/>
              <a:gd name="connsiteX38" fmla="*/ 2432573 w 8793540"/>
              <a:gd name="connsiteY38" fmla="*/ 3709707 h 4469539"/>
              <a:gd name="connsiteX39" fmla="*/ 6648618 w 8793540"/>
              <a:gd name="connsiteY39" fmla="*/ 3707637 h 4469539"/>
              <a:gd name="connsiteX40" fmla="*/ 6613391 w 8793540"/>
              <a:gd name="connsiteY40" fmla="*/ 3782800 h 4469539"/>
              <a:gd name="connsiteX41" fmla="*/ 6686815 w 8793540"/>
              <a:gd name="connsiteY41" fmla="*/ 3750821 h 4469539"/>
              <a:gd name="connsiteX42" fmla="*/ 6691133 w 8793540"/>
              <a:gd name="connsiteY42" fmla="*/ 3714275 h 4469539"/>
              <a:gd name="connsiteX43" fmla="*/ 6648618 w 8793540"/>
              <a:gd name="connsiteY43" fmla="*/ 3707637 h 4469539"/>
              <a:gd name="connsiteX44" fmla="*/ 2618291 w 8793540"/>
              <a:gd name="connsiteY44" fmla="*/ 3586363 h 4469539"/>
              <a:gd name="connsiteX45" fmla="*/ 2592377 w 8793540"/>
              <a:gd name="connsiteY45" fmla="*/ 3609204 h 4469539"/>
              <a:gd name="connsiteX46" fmla="*/ 2635567 w 8793540"/>
              <a:gd name="connsiteY46" fmla="*/ 3627477 h 4469539"/>
              <a:gd name="connsiteX47" fmla="*/ 2691714 w 8793540"/>
              <a:gd name="connsiteY47" fmla="*/ 3613773 h 4469539"/>
              <a:gd name="connsiteX48" fmla="*/ 2618291 w 8793540"/>
              <a:gd name="connsiteY48" fmla="*/ 3586363 h 4469539"/>
              <a:gd name="connsiteX49" fmla="*/ 2708451 w 8793540"/>
              <a:gd name="connsiteY49" fmla="*/ 3574942 h 4469539"/>
              <a:gd name="connsiteX50" fmla="*/ 2713309 w 8793540"/>
              <a:gd name="connsiteY50" fmla="*/ 3581795 h 4469539"/>
              <a:gd name="connsiteX51" fmla="*/ 2708451 w 8793540"/>
              <a:gd name="connsiteY51" fmla="*/ 3574942 h 4469539"/>
              <a:gd name="connsiteX52" fmla="*/ 6302691 w 8793540"/>
              <a:gd name="connsiteY52" fmla="*/ 3536183 h 4469539"/>
              <a:gd name="connsiteX53" fmla="*/ 6254912 w 8793540"/>
              <a:gd name="connsiteY53" fmla="*/ 3540680 h 4469539"/>
              <a:gd name="connsiteX54" fmla="*/ 5762543 w 8793540"/>
              <a:gd name="connsiteY54" fmla="*/ 3654887 h 4469539"/>
              <a:gd name="connsiteX55" fmla="*/ 5486125 w 8793540"/>
              <a:gd name="connsiteY55" fmla="*/ 3764526 h 4469539"/>
              <a:gd name="connsiteX56" fmla="*/ 5620015 w 8793540"/>
              <a:gd name="connsiteY56" fmla="*/ 3759958 h 4469539"/>
              <a:gd name="connsiteX57" fmla="*/ 5766861 w 8793540"/>
              <a:gd name="connsiteY57" fmla="*/ 3782800 h 4469539"/>
              <a:gd name="connsiteX58" fmla="*/ 5969856 w 8793540"/>
              <a:gd name="connsiteY58" fmla="*/ 3796504 h 4469539"/>
              <a:gd name="connsiteX59" fmla="*/ 6090789 w 8793540"/>
              <a:gd name="connsiteY59" fmla="*/ 3814778 h 4469539"/>
              <a:gd name="connsiteX60" fmla="*/ 6138298 w 8793540"/>
              <a:gd name="connsiteY60" fmla="*/ 3810209 h 4469539"/>
              <a:gd name="connsiteX61" fmla="*/ 6146936 w 8793540"/>
              <a:gd name="connsiteY61" fmla="*/ 3791936 h 4469539"/>
              <a:gd name="connsiteX62" fmla="*/ 6198765 w 8793540"/>
              <a:gd name="connsiteY62" fmla="*/ 3801073 h 4469539"/>
              <a:gd name="connsiteX63" fmla="*/ 6393121 w 8793540"/>
              <a:gd name="connsiteY63" fmla="*/ 3691434 h 4469539"/>
              <a:gd name="connsiteX64" fmla="*/ 6397439 w 8793540"/>
              <a:gd name="connsiteY64" fmla="*/ 3581795 h 4469539"/>
              <a:gd name="connsiteX65" fmla="*/ 6302691 w 8793540"/>
              <a:gd name="connsiteY65" fmla="*/ 3536183 h 4469539"/>
              <a:gd name="connsiteX66" fmla="*/ 5300407 w 8793540"/>
              <a:gd name="connsiteY66" fmla="*/ 3490429 h 4469539"/>
              <a:gd name="connsiteX67" fmla="*/ 5257217 w 8793540"/>
              <a:gd name="connsiteY67" fmla="*/ 3494997 h 4469539"/>
              <a:gd name="connsiteX68" fmla="*/ 5149241 w 8793540"/>
              <a:gd name="connsiteY68" fmla="*/ 3517838 h 4469539"/>
              <a:gd name="connsiteX69" fmla="*/ 5300407 w 8793540"/>
              <a:gd name="connsiteY69" fmla="*/ 3490429 h 4469539"/>
              <a:gd name="connsiteX70" fmla="*/ 3015641 w 8793540"/>
              <a:gd name="connsiteY70" fmla="*/ 3463019 h 4469539"/>
              <a:gd name="connsiteX71" fmla="*/ 2959494 w 8793540"/>
              <a:gd name="connsiteY71" fmla="*/ 3472155 h 4469539"/>
              <a:gd name="connsiteX72" fmla="*/ 3015641 w 8793540"/>
              <a:gd name="connsiteY72" fmla="*/ 3463019 h 4469539"/>
              <a:gd name="connsiteX73" fmla="*/ 2924942 w 8793540"/>
              <a:gd name="connsiteY73" fmla="*/ 3453882 h 4469539"/>
              <a:gd name="connsiteX74" fmla="*/ 2946537 w 8793540"/>
              <a:gd name="connsiteY74" fmla="*/ 3472155 h 4469539"/>
              <a:gd name="connsiteX75" fmla="*/ 2924942 w 8793540"/>
              <a:gd name="connsiteY75" fmla="*/ 3453882 h 4469539"/>
              <a:gd name="connsiteX76" fmla="*/ 5103891 w 8793540"/>
              <a:gd name="connsiteY76" fmla="*/ 3430470 h 4469539"/>
              <a:gd name="connsiteX77" fmla="*/ 5036946 w 8793540"/>
              <a:gd name="connsiteY77" fmla="*/ 3435609 h 4469539"/>
              <a:gd name="connsiteX78" fmla="*/ 4851228 w 8793540"/>
              <a:gd name="connsiteY78" fmla="*/ 3458451 h 4469539"/>
              <a:gd name="connsiteX79" fmla="*/ 4656872 w 8793540"/>
              <a:gd name="connsiteY79" fmla="*/ 3504134 h 4469539"/>
              <a:gd name="connsiteX80" fmla="*/ 4570491 w 8793540"/>
              <a:gd name="connsiteY80" fmla="*/ 3485860 h 4469539"/>
              <a:gd name="connsiteX81" fmla="*/ 3944232 w 8793540"/>
              <a:gd name="connsiteY81" fmla="*/ 3549816 h 4469539"/>
              <a:gd name="connsiteX82" fmla="*/ 3862171 w 8793540"/>
              <a:gd name="connsiteY82" fmla="*/ 3504134 h 4469539"/>
              <a:gd name="connsiteX83" fmla="*/ 3909680 w 8793540"/>
              <a:gd name="connsiteY83" fmla="*/ 3513270 h 4469539"/>
              <a:gd name="connsiteX84" fmla="*/ 4034932 w 8793540"/>
              <a:gd name="connsiteY84" fmla="*/ 3604636 h 4469539"/>
              <a:gd name="connsiteX85" fmla="*/ 3909680 w 8793540"/>
              <a:gd name="connsiteY85" fmla="*/ 3682297 h 4469539"/>
              <a:gd name="connsiteX86" fmla="*/ 3603029 w 8793540"/>
              <a:gd name="connsiteY86" fmla="*/ 3714275 h 4469539"/>
              <a:gd name="connsiteX87" fmla="*/ 3538244 w 8793540"/>
              <a:gd name="connsiteY87" fmla="*/ 3622909 h 4469539"/>
              <a:gd name="connsiteX88" fmla="*/ 3231593 w 8793540"/>
              <a:gd name="connsiteY88" fmla="*/ 3645751 h 4469539"/>
              <a:gd name="connsiteX89" fmla="*/ 3149531 w 8793540"/>
              <a:gd name="connsiteY89" fmla="*/ 3645751 h 4469539"/>
              <a:gd name="connsiteX90" fmla="*/ 3050194 w 8793540"/>
              <a:gd name="connsiteY90" fmla="*/ 3668592 h 4469539"/>
              <a:gd name="connsiteX91" fmla="*/ 2868794 w 8793540"/>
              <a:gd name="connsiteY91" fmla="*/ 3641182 h 4469539"/>
              <a:gd name="connsiteX92" fmla="*/ 2786733 w 8793540"/>
              <a:gd name="connsiteY92" fmla="*/ 3645751 h 4469539"/>
              <a:gd name="connsiteX93" fmla="*/ 2773776 w 8793540"/>
              <a:gd name="connsiteY93" fmla="*/ 3673160 h 4469539"/>
              <a:gd name="connsiteX94" fmla="*/ 3058832 w 8793540"/>
              <a:gd name="connsiteY94" fmla="*/ 3691434 h 4469539"/>
              <a:gd name="connsiteX95" fmla="*/ 2855837 w 8793540"/>
              <a:gd name="connsiteY95" fmla="*/ 3759958 h 4469539"/>
              <a:gd name="connsiteX96" fmla="*/ 2890390 w 8793540"/>
              <a:gd name="connsiteY96" fmla="*/ 3805641 h 4469539"/>
              <a:gd name="connsiteX97" fmla="*/ 2721947 w 8793540"/>
              <a:gd name="connsiteY97" fmla="*/ 3842187 h 4469539"/>
              <a:gd name="connsiteX98" fmla="*/ 2717628 w 8793540"/>
              <a:gd name="connsiteY98" fmla="*/ 3883302 h 4469539"/>
              <a:gd name="connsiteX99" fmla="*/ 3434587 w 8793540"/>
              <a:gd name="connsiteY99" fmla="*/ 3846756 h 4469539"/>
              <a:gd name="connsiteX100" fmla="*/ 4082441 w 8793540"/>
              <a:gd name="connsiteY100" fmla="*/ 3769095 h 4469539"/>
              <a:gd name="connsiteX101" fmla="*/ 4518663 w 8793540"/>
              <a:gd name="connsiteY101" fmla="*/ 3741685 h 4469539"/>
              <a:gd name="connsiteX102" fmla="*/ 4600725 w 8793540"/>
              <a:gd name="connsiteY102" fmla="*/ 3741685 h 4469539"/>
              <a:gd name="connsiteX103" fmla="*/ 4635277 w 8793540"/>
              <a:gd name="connsiteY103" fmla="*/ 3759958 h 4469539"/>
              <a:gd name="connsiteX104" fmla="*/ 4674148 w 8793540"/>
              <a:gd name="connsiteY104" fmla="*/ 3732548 h 4469539"/>
              <a:gd name="connsiteX105" fmla="*/ 4777805 w 8793540"/>
              <a:gd name="connsiteY105" fmla="*/ 3714275 h 4469539"/>
              <a:gd name="connsiteX106" fmla="*/ 4803719 w 8793540"/>
              <a:gd name="connsiteY106" fmla="*/ 3686865 h 4469539"/>
              <a:gd name="connsiteX107" fmla="*/ 4833952 w 8793540"/>
              <a:gd name="connsiteY107" fmla="*/ 3696002 h 4469539"/>
              <a:gd name="connsiteX108" fmla="*/ 4933290 w 8793540"/>
              <a:gd name="connsiteY108" fmla="*/ 3641182 h 4469539"/>
              <a:gd name="connsiteX109" fmla="*/ 4950566 w 8793540"/>
              <a:gd name="connsiteY109" fmla="*/ 3563521 h 4469539"/>
              <a:gd name="connsiteX110" fmla="*/ 4898737 w 8793540"/>
              <a:gd name="connsiteY110" fmla="*/ 3545248 h 4469539"/>
              <a:gd name="connsiteX111" fmla="*/ 4963523 w 8793540"/>
              <a:gd name="connsiteY111" fmla="*/ 3531543 h 4469539"/>
              <a:gd name="connsiteX112" fmla="*/ 4829633 w 8793540"/>
              <a:gd name="connsiteY112" fmla="*/ 3536112 h 4469539"/>
              <a:gd name="connsiteX113" fmla="*/ 5131965 w 8793540"/>
              <a:gd name="connsiteY113" fmla="*/ 3449314 h 4469539"/>
              <a:gd name="connsiteX114" fmla="*/ 5103891 w 8793540"/>
              <a:gd name="connsiteY114" fmla="*/ 3430470 h 4469539"/>
              <a:gd name="connsiteX115" fmla="*/ 2130241 w 8793540"/>
              <a:gd name="connsiteY115" fmla="*/ 3417336 h 4469539"/>
              <a:gd name="connsiteX116" fmla="*/ 2264131 w 8793540"/>
              <a:gd name="connsiteY116" fmla="*/ 3490429 h 4469539"/>
              <a:gd name="connsiteX117" fmla="*/ 2553505 w 8793540"/>
              <a:gd name="connsiteY117" fmla="*/ 3595499 h 4469539"/>
              <a:gd name="connsiteX118" fmla="*/ 2575101 w 8793540"/>
              <a:gd name="connsiteY118" fmla="*/ 3572658 h 4469539"/>
              <a:gd name="connsiteX119" fmla="*/ 2130241 w 8793540"/>
              <a:gd name="connsiteY119" fmla="*/ 3417336 h 4469539"/>
              <a:gd name="connsiteX120" fmla="*/ 6181489 w 8793540"/>
              <a:gd name="connsiteY120" fmla="*/ 3403631 h 4469539"/>
              <a:gd name="connsiteX121" fmla="*/ 6000089 w 8793540"/>
              <a:gd name="connsiteY121" fmla="*/ 3444746 h 4469539"/>
              <a:gd name="connsiteX122" fmla="*/ 5909389 w 8793540"/>
              <a:gd name="connsiteY122" fmla="*/ 3494997 h 4469539"/>
              <a:gd name="connsiteX123" fmla="*/ 6241955 w 8793540"/>
              <a:gd name="connsiteY123" fmla="*/ 3417336 h 4469539"/>
              <a:gd name="connsiteX124" fmla="*/ 6181489 w 8793540"/>
              <a:gd name="connsiteY124" fmla="*/ 3403631 h 4469539"/>
              <a:gd name="connsiteX125" fmla="*/ 6233317 w 8793540"/>
              <a:gd name="connsiteY125" fmla="*/ 3394494 h 4469539"/>
              <a:gd name="connsiteX126" fmla="*/ 6211721 w 8793540"/>
              <a:gd name="connsiteY126" fmla="*/ 3403631 h 4469539"/>
              <a:gd name="connsiteX127" fmla="*/ 6233317 w 8793540"/>
              <a:gd name="connsiteY127" fmla="*/ 3394494 h 4469539"/>
              <a:gd name="connsiteX128" fmla="*/ 4099717 w 8793540"/>
              <a:gd name="connsiteY128" fmla="*/ 3394494 h 4469539"/>
              <a:gd name="connsiteX129" fmla="*/ 3961508 w 8793540"/>
              <a:gd name="connsiteY129" fmla="*/ 3403631 h 4469539"/>
              <a:gd name="connsiteX130" fmla="*/ 3879447 w 8793540"/>
              <a:gd name="connsiteY130" fmla="*/ 3463019 h 4469539"/>
              <a:gd name="connsiteX131" fmla="*/ 3901042 w 8793540"/>
              <a:gd name="connsiteY131" fmla="*/ 3485860 h 4469539"/>
              <a:gd name="connsiteX132" fmla="*/ 3888085 w 8793540"/>
              <a:gd name="connsiteY132" fmla="*/ 3472155 h 4469539"/>
              <a:gd name="connsiteX133" fmla="*/ 4082441 w 8793540"/>
              <a:gd name="connsiteY133" fmla="*/ 3412768 h 4469539"/>
              <a:gd name="connsiteX134" fmla="*/ 4099717 w 8793540"/>
              <a:gd name="connsiteY134" fmla="*/ 3394494 h 4469539"/>
              <a:gd name="connsiteX135" fmla="*/ 3076108 w 8793540"/>
              <a:gd name="connsiteY135" fmla="*/ 3394494 h 4469539"/>
              <a:gd name="connsiteX136" fmla="*/ 3067470 w 8793540"/>
              <a:gd name="connsiteY136" fmla="*/ 3421904 h 4469539"/>
              <a:gd name="connsiteX137" fmla="*/ 3076108 w 8793540"/>
              <a:gd name="connsiteY137" fmla="*/ 3394494 h 4469539"/>
              <a:gd name="connsiteX138" fmla="*/ 2143738 w 8793540"/>
              <a:gd name="connsiteY138" fmla="*/ 3379148 h 4469539"/>
              <a:gd name="connsiteX139" fmla="*/ 2177750 w 8793540"/>
              <a:gd name="connsiteY139" fmla="*/ 3399063 h 4469539"/>
              <a:gd name="connsiteX140" fmla="*/ 2272769 w 8793540"/>
              <a:gd name="connsiteY140" fmla="*/ 3440177 h 4469539"/>
              <a:gd name="connsiteX141" fmla="*/ 2151836 w 8793540"/>
              <a:gd name="connsiteY141" fmla="*/ 3380790 h 4469539"/>
              <a:gd name="connsiteX142" fmla="*/ 2143738 w 8793540"/>
              <a:gd name="connsiteY142" fmla="*/ 3379148 h 4469539"/>
              <a:gd name="connsiteX143" fmla="*/ 6483820 w 8793540"/>
              <a:gd name="connsiteY143" fmla="*/ 3339675 h 4469539"/>
              <a:gd name="connsiteX144" fmla="*/ 6319697 w 8793540"/>
              <a:gd name="connsiteY144" fmla="*/ 3376221 h 4469539"/>
              <a:gd name="connsiteX145" fmla="*/ 6393121 w 8793540"/>
              <a:gd name="connsiteY145" fmla="*/ 3371653 h 4469539"/>
              <a:gd name="connsiteX146" fmla="*/ 6483820 w 8793540"/>
              <a:gd name="connsiteY146" fmla="*/ 3339675 h 4469539"/>
              <a:gd name="connsiteX147" fmla="*/ 6375845 w 8793540"/>
              <a:gd name="connsiteY147" fmla="*/ 3321402 h 4469539"/>
              <a:gd name="connsiteX148" fmla="*/ 6237635 w 8793540"/>
              <a:gd name="connsiteY148" fmla="*/ 3344243 h 4469539"/>
              <a:gd name="connsiteX149" fmla="*/ 6254912 w 8793540"/>
              <a:gd name="connsiteY149" fmla="*/ 3330538 h 4469539"/>
              <a:gd name="connsiteX150" fmla="*/ 6172851 w 8793540"/>
              <a:gd name="connsiteY150" fmla="*/ 3339675 h 4469539"/>
              <a:gd name="connsiteX151" fmla="*/ 6237635 w 8793540"/>
              <a:gd name="connsiteY151" fmla="*/ 3344243 h 4469539"/>
              <a:gd name="connsiteX152" fmla="*/ 6241955 w 8793540"/>
              <a:gd name="connsiteY152" fmla="*/ 3344243 h 4469539"/>
              <a:gd name="connsiteX153" fmla="*/ 6375845 w 8793540"/>
              <a:gd name="connsiteY153" fmla="*/ 3321402 h 4469539"/>
              <a:gd name="connsiteX154" fmla="*/ 6896018 w 8793540"/>
              <a:gd name="connsiteY154" fmla="*/ 3312051 h 4469539"/>
              <a:gd name="connsiteX155" fmla="*/ 6872533 w 8793540"/>
              <a:gd name="connsiteY155" fmla="*/ 3316833 h 4469539"/>
              <a:gd name="connsiteX156" fmla="*/ 6881171 w 8793540"/>
              <a:gd name="connsiteY156" fmla="*/ 3316833 h 4469539"/>
              <a:gd name="connsiteX157" fmla="*/ 6816385 w 8793540"/>
              <a:gd name="connsiteY157" fmla="*/ 3394494 h 4469539"/>
              <a:gd name="connsiteX158" fmla="*/ 6937318 w 8793540"/>
              <a:gd name="connsiteY158" fmla="*/ 3380790 h 4469539"/>
              <a:gd name="connsiteX159" fmla="*/ 6896018 w 8793540"/>
              <a:gd name="connsiteY159" fmla="*/ 3312051 h 4469539"/>
              <a:gd name="connsiteX160" fmla="*/ 6017365 w 8793540"/>
              <a:gd name="connsiteY160" fmla="*/ 3307697 h 4469539"/>
              <a:gd name="connsiteX161" fmla="*/ 5965537 w 8793540"/>
              <a:gd name="connsiteY161" fmla="*/ 3321402 h 4469539"/>
              <a:gd name="connsiteX162" fmla="*/ 6034641 w 8793540"/>
              <a:gd name="connsiteY162" fmla="*/ 3316833 h 4469539"/>
              <a:gd name="connsiteX163" fmla="*/ 6017365 w 8793540"/>
              <a:gd name="connsiteY163" fmla="*/ 3307697 h 4469539"/>
              <a:gd name="connsiteX164" fmla="*/ 5372751 w 8793540"/>
              <a:gd name="connsiteY164" fmla="*/ 3303129 h 4469539"/>
              <a:gd name="connsiteX165" fmla="*/ 5343597 w 8793540"/>
              <a:gd name="connsiteY165" fmla="*/ 3312265 h 4469539"/>
              <a:gd name="connsiteX166" fmla="*/ 5097413 w 8793540"/>
              <a:gd name="connsiteY166" fmla="*/ 3389926 h 4469539"/>
              <a:gd name="connsiteX167" fmla="*/ 5395426 w 8793540"/>
              <a:gd name="connsiteY167" fmla="*/ 3307697 h 4469539"/>
              <a:gd name="connsiteX168" fmla="*/ 5372751 w 8793540"/>
              <a:gd name="connsiteY168" fmla="*/ 3303129 h 4469539"/>
              <a:gd name="connsiteX169" fmla="*/ 3041556 w 8793540"/>
              <a:gd name="connsiteY169" fmla="*/ 3293992 h 4469539"/>
              <a:gd name="connsiteX170" fmla="*/ 3071789 w 8793540"/>
              <a:gd name="connsiteY170" fmla="*/ 3344243 h 4469539"/>
              <a:gd name="connsiteX171" fmla="*/ 3041556 w 8793540"/>
              <a:gd name="connsiteY171" fmla="*/ 3293992 h 4469539"/>
              <a:gd name="connsiteX172" fmla="*/ 6876851 w 8793540"/>
              <a:gd name="connsiteY172" fmla="*/ 3280287 h 4469539"/>
              <a:gd name="connsiteX173" fmla="*/ 6885490 w 8793540"/>
              <a:gd name="connsiteY173" fmla="*/ 3293992 h 4469539"/>
              <a:gd name="connsiteX174" fmla="*/ 6876851 w 8793540"/>
              <a:gd name="connsiteY174" fmla="*/ 3280287 h 4469539"/>
              <a:gd name="connsiteX175" fmla="*/ 5987132 w 8793540"/>
              <a:gd name="connsiteY175" fmla="*/ 3230036 h 4469539"/>
              <a:gd name="connsiteX176" fmla="*/ 5961218 w 8793540"/>
              <a:gd name="connsiteY176" fmla="*/ 3234604 h 4469539"/>
              <a:gd name="connsiteX177" fmla="*/ 6000089 w 8793540"/>
              <a:gd name="connsiteY177" fmla="*/ 3234604 h 4469539"/>
              <a:gd name="connsiteX178" fmla="*/ 5987132 w 8793540"/>
              <a:gd name="connsiteY178" fmla="*/ 3230036 h 4469539"/>
              <a:gd name="connsiteX179" fmla="*/ 4972161 w 8793540"/>
              <a:gd name="connsiteY179" fmla="*/ 3225468 h 4469539"/>
              <a:gd name="connsiteX180" fmla="*/ 4713019 w 8793540"/>
              <a:gd name="connsiteY180" fmla="*/ 3243741 h 4469539"/>
              <a:gd name="connsiteX181" fmla="*/ 4220650 w 8793540"/>
              <a:gd name="connsiteY181" fmla="*/ 3376221 h 4469539"/>
              <a:gd name="connsiteX182" fmla="*/ 4462516 w 8793540"/>
              <a:gd name="connsiteY182" fmla="*/ 3335107 h 4469539"/>
              <a:gd name="connsiteX183" fmla="*/ 4453878 w 8793540"/>
              <a:gd name="connsiteY183" fmla="*/ 3344243 h 4469539"/>
              <a:gd name="connsiteX184" fmla="*/ 4972161 w 8793540"/>
              <a:gd name="connsiteY184" fmla="*/ 3225468 h 4469539"/>
              <a:gd name="connsiteX185" fmla="*/ 3555520 w 8793540"/>
              <a:gd name="connsiteY185" fmla="*/ 3225468 h 4469539"/>
              <a:gd name="connsiteX186" fmla="*/ 3564158 w 8793540"/>
              <a:gd name="connsiteY186" fmla="*/ 3275719 h 4469539"/>
              <a:gd name="connsiteX187" fmla="*/ 3555520 w 8793540"/>
              <a:gd name="connsiteY187" fmla="*/ 3225468 h 4469539"/>
              <a:gd name="connsiteX188" fmla="*/ 4700062 w 8793540"/>
              <a:gd name="connsiteY188" fmla="*/ 3198058 h 4469539"/>
              <a:gd name="connsiteX189" fmla="*/ 4678467 w 8793540"/>
              <a:gd name="connsiteY189" fmla="*/ 3207194 h 4469539"/>
              <a:gd name="connsiteX190" fmla="*/ 4436601 w 8793540"/>
              <a:gd name="connsiteY190" fmla="*/ 3271150 h 4469539"/>
              <a:gd name="connsiteX191" fmla="*/ 4700062 w 8793540"/>
              <a:gd name="connsiteY191" fmla="*/ 3198058 h 4469539"/>
              <a:gd name="connsiteX192" fmla="*/ 4400975 w 8793540"/>
              <a:gd name="connsiteY192" fmla="*/ 3166667 h 4469539"/>
              <a:gd name="connsiteX193" fmla="*/ 4401816 w 8793540"/>
              <a:gd name="connsiteY193" fmla="*/ 3166819 h 4469539"/>
              <a:gd name="connsiteX194" fmla="*/ 4401509 w 8793540"/>
              <a:gd name="connsiteY194" fmla="*/ 3167793 h 4469539"/>
              <a:gd name="connsiteX195" fmla="*/ 4400091 w 8793540"/>
              <a:gd name="connsiteY195" fmla="*/ 3167150 h 4469539"/>
              <a:gd name="connsiteX196" fmla="*/ 6639305 w 8793540"/>
              <a:gd name="connsiteY196" fmla="*/ 3166080 h 4469539"/>
              <a:gd name="connsiteX197" fmla="*/ 6203083 w 8793540"/>
              <a:gd name="connsiteY197" fmla="*/ 3266582 h 4469539"/>
              <a:gd name="connsiteX198" fmla="*/ 6362887 w 8793540"/>
              <a:gd name="connsiteY198" fmla="*/ 3257446 h 4469539"/>
              <a:gd name="connsiteX199" fmla="*/ 6345611 w 8793540"/>
              <a:gd name="connsiteY199" fmla="*/ 3293992 h 4469539"/>
              <a:gd name="connsiteX200" fmla="*/ 6375845 w 8793540"/>
              <a:gd name="connsiteY200" fmla="*/ 3248309 h 4469539"/>
              <a:gd name="connsiteX201" fmla="*/ 6570201 w 8793540"/>
              <a:gd name="connsiteY201" fmla="*/ 3198058 h 4469539"/>
              <a:gd name="connsiteX202" fmla="*/ 6630667 w 8793540"/>
              <a:gd name="connsiteY202" fmla="*/ 3198058 h 4469539"/>
              <a:gd name="connsiteX203" fmla="*/ 6570201 w 8793540"/>
              <a:gd name="connsiteY203" fmla="*/ 3198058 h 4469539"/>
              <a:gd name="connsiteX204" fmla="*/ 6639305 w 8793540"/>
              <a:gd name="connsiteY204" fmla="*/ 3166080 h 4469539"/>
              <a:gd name="connsiteX205" fmla="*/ 4397730 w 8793540"/>
              <a:gd name="connsiteY205" fmla="*/ 3166080 h 4469539"/>
              <a:gd name="connsiteX206" fmla="*/ 4400091 w 8793540"/>
              <a:gd name="connsiteY206" fmla="*/ 3167150 h 4469539"/>
              <a:gd name="connsiteX207" fmla="*/ 4343405 w 8793540"/>
              <a:gd name="connsiteY207" fmla="*/ 3198129 h 4469539"/>
              <a:gd name="connsiteX208" fmla="*/ 4179147 w 8793540"/>
              <a:gd name="connsiteY208" fmla="*/ 3239958 h 4469539"/>
              <a:gd name="connsiteX209" fmla="*/ 4113328 w 8793540"/>
              <a:gd name="connsiteY209" fmla="*/ 3243475 h 4469539"/>
              <a:gd name="connsiteX210" fmla="*/ 4108355 w 8793540"/>
              <a:gd name="connsiteY210" fmla="*/ 3243741 h 4469539"/>
              <a:gd name="connsiteX211" fmla="*/ 4112674 w 8793540"/>
              <a:gd name="connsiteY211" fmla="*/ 3243741 h 4469539"/>
              <a:gd name="connsiteX212" fmla="*/ 4082981 w 8793540"/>
              <a:gd name="connsiteY212" fmla="*/ 3255733 h 4469539"/>
              <a:gd name="connsiteX213" fmla="*/ 4059501 w 8793540"/>
              <a:gd name="connsiteY213" fmla="*/ 3257253 h 4469539"/>
              <a:gd name="connsiteX214" fmla="*/ 4065140 w 8793540"/>
              <a:gd name="connsiteY214" fmla="*/ 3255528 h 4469539"/>
              <a:gd name="connsiteX215" fmla="*/ 4066785 w 8793540"/>
              <a:gd name="connsiteY215" fmla="*/ 3255161 h 4469539"/>
              <a:gd name="connsiteX216" fmla="*/ 4073803 w 8793540"/>
              <a:gd name="connsiteY216" fmla="*/ 3252877 h 4469539"/>
              <a:gd name="connsiteX217" fmla="*/ 4065140 w 8793540"/>
              <a:gd name="connsiteY217" fmla="*/ 3255528 h 4469539"/>
              <a:gd name="connsiteX218" fmla="*/ 4056527 w 8793540"/>
              <a:gd name="connsiteY218" fmla="*/ 3257446 h 4469539"/>
              <a:gd name="connsiteX219" fmla="*/ 4059501 w 8793540"/>
              <a:gd name="connsiteY219" fmla="*/ 3257253 h 4469539"/>
              <a:gd name="connsiteX220" fmla="*/ 4008478 w 8793540"/>
              <a:gd name="connsiteY220" fmla="*/ 3272864 h 4469539"/>
              <a:gd name="connsiteX221" fmla="*/ 3939913 w 8793540"/>
              <a:gd name="connsiteY221" fmla="*/ 3289424 h 4469539"/>
              <a:gd name="connsiteX222" fmla="*/ 3840576 w 8793540"/>
              <a:gd name="connsiteY222" fmla="*/ 3289424 h 4469539"/>
              <a:gd name="connsiteX223" fmla="*/ 3754195 w 8793540"/>
              <a:gd name="connsiteY223" fmla="*/ 3298560 h 4469539"/>
              <a:gd name="connsiteX224" fmla="*/ 3702367 w 8793540"/>
              <a:gd name="connsiteY224" fmla="*/ 3321402 h 4469539"/>
              <a:gd name="connsiteX225" fmla="*/ 3633262 w 8793540"/>
              <a:gd name="connsiteY225" fmla="*/ 3312265 h 4469539"/>
              <a:gd name="connsiteX226" fmla="*/ 3603029 w 8793540"/>
              <a:gd name="connsiteY226" fmla="*/ 3335107 h 4469539"/>
              <a:gd name="connsiteX227" fmla="*/ 3542563 w 8793540"/>
              <a:gd name="connsiteY227" fmla="*/ 3321402 h 4469539"/>
              <a:gd name="connsiteX228" fmla="*/ 3503691 w 8793540"/>
              <a:gd name="connsiteY228" fmla="*/ 3385358 h 4469539"/>
              <a:gd name="connsiteX229" fmla="*/ 3482096 w 8793540"/>
              <a:gd name="connsiteY229" fmla="*/ 3431041 h 4469539"/>
              <a:gd name="connsiteX230" fmla="*/ 3400035 w 8793540"/>
              <a:gd name="connsiteY230" fmla="*/ 3417336 h 4469539"/>
              <a:gd name="connsiteX231" fmla="*/ 3322292 w 8793540"/>
              <a:gd name="connsiteY231" fmla="*/ 3435609 h 4469539"/>
              <a:gd name="connsiteX232" fmla="*/ 3434587 w 8793540"/>
              <a:gd name="connsiteY232" fmla="*/ 3453882 h 4469539"/>
              <a:gd name="connsiteX233" fmla="*/ 3218636 w 8793540"/>
              <a:gd name="connsiteY233" fmla="*/ 3513270 h 4469539"/>
              <a:gd name="connsiteX234" fmla="*/ 3585753 w 8793540"/>
              <a:gd name="connsiteY234" fmla="*/ 3463019 h 4469539"/>
              <a:gd name="connsiteX235" fmla="*/ 3888085 w 8793540"/>
              <a:gd name="connsiteY235" fmla="*/ 3421904 h 4469539"/>
              <a:gd name="connsiteX236" fmla="*/ 3793066 w 8793540"/>
              <a:gd name="connsiteY236" fmla="*/ 3417336 h 4469539"/>
              <a:gd name="connsiteX237" fmla="*/ 4250883 w 8793540"/>
              <a:gd name="connsiteY237" fmla="*/ 3271150 h 4469539"/>
              <a:gd name="connsiteX238" fmla="*/ 4328626 w 8793540"/>
              <a:gd name="connsiteY238" fmla="*/ 3230036 h 4469539"/>
              <a:gd name="connsiteX239" fmla="*/ 4505706 w 8793540"/>
              <a:gd name="connsiteY239" fmla="*/ 3207194 h 4469539"/>
              <a:gd name="connsiteX240" fmla="*/ 4426141 w 8793540"/>
              <a:gd name="connsiteY240" fmla="*/ 3171219 h 4469539"/>
              <a:gd name="connsiteX241" fmla="*/ 4401816 w 8793540"/>
              <a:gd name="connsiteY241" fmla="*/ 3166819 h 4469539"/>
              <a:gd name="connsiteX242" fmla="*/ 4402049 w 8793540"/>
              <a:gd name="connsiteY242" fmla="*/ 3166080 h 4469539"/>
              <a:gd name="connsiteX243" fmla="*/ 4400975 w 8793540"/>
              <a:gd name="connsiteY243" fmla="*/ 3166667 h 4469539"/>
              <a:gd name="connsiteX244" fmla="*/ 3628404 w 8793540"/>
              <a:gd name="connsiteY244" fmla="*/ 3160940 h 4469539"/>
              <a:gd name="connsiteX245" fmla="*/ 3594391 w 8793540"/>
              <a:gd name="connsiteY245" fmla="*/ 3166080 h 4469539"/>
              <a:gd name="connsiteX246" fmla="*/ 3555520 w 8793540"/>
              <a:gd name="connsiteY246" fmla="*/ 3207194 h 4469539"/>
              <a:gd name="connsiteX247" fmla="*/ 3659176 w 8793540"/>
              <a:gd name="connsiteY247" fmla="*/ 3166080 h 4469539"/>
              <a:gd name="connsiteX248" fmla="*/ 3628404 w 8793540"/>
              <a:gd name="connsiteY248" fmla="*/ 3160940 h 4469539"/>
              <a:gd name="connsiteX249" fmla="*/ 4465215 w 8793540"/>
              <a:gd name="connsiteY249" fmla="*/ 3156372 h 4469539"/>
              <a:gd name="connsiteX250" fmla="*/ 4453878 w 8793540"/>
              <a:gd name="connsiteY250" fmla="*/ 3166080 h 4469539"/>
              <a:gd name="connsiteX251" fmla="*/ 4479792 w 8793540"/>
              <a:gd name="connsiteY251" fmla="*/ 3156943 h 4469539"/>
              <a:gd name="connsiteX252" fmla="*/ 4465215 w 8793540"/>
              <a:gd name="connsiteY252" fmla="*/ 3156372 h 4469539"/>
              <a:gd name="connsiteX253" fmla="*/ 6645581 w 8793540"/>
              <a:gd name="connsiteY253" fmla="*/ 3138956 h 4469539"/>
              <a:gd name="connsiteX254" fmla="*/ 6535649 w 8793540"/>
              <a:gd name="connsiteY254" fmla="*/ 3156943 h 4469539"/>
              <a:gd name="connsiteX255" fmla="*/ 6656581 w 8793540"/>
              <a:gd name="connsiteY255" fmla="*/ 3147806 h 4469539"/>
              <a:gd name="connsiteX256" fmla="*/ 6645581 w 8793540"/>
              <a:gd name="connsiteY256" fmla="*/ 3138956 h 4469539"/>
              <a:gd name="connsiteX257" fmla="*/ 5162940 w 8793540"/>
              <a:gd name="connsiteY257" fmla="*/ 3129748 h 4469539"/>
              <a:gd name="connsiteX258" fmla="*/ 4976480 w 8793540"/>
              <a:gd name="connsiteY258" fmla="*/ 3184353 h 4469539"/>
              <a:gd name="connsiteX259" fmla="*/ 5222664 w 8793540"/>
              <a:gd name="connsiteY259" fmla="*/ 3134102 h 4469539"/>
              <a:gd name="connsiteX260" fmla="*/ 5162940 w 8793540"/>
              <a:gd name="connsiteY260" fmla="*/ 3129748 h 4469539"/>
              <a:gd name="connsiteX261" fmla="*/ 4194736 w 8793540"/>
              <a:gd name="connsiteY261" fmla="*/ 3120397 h 4469539"/>
              <a:gd name="connsiteX262" fmla="*/ 4229288 w 8793540"/>
              <a:gd name="connsiteY262" fmla="*/ 3138670 h 4469539"/>
              <a:gd name="connsiteX263" fmla="*/ 4203374 w 8793540"/>
              <a:gd name="connsiteY263" fmla="*/ 3147806 h 4469539"/>
              <a:gd name="connsiteX264" fmla="*/ 4255202 w 8793540"/>
              <a:gd name="connsiteY264" fmla="*/ 3166080 h 4469539"/>
              <a:gd name="connsiteX265" fmla="*/ 4250883 w 8793540"/>
              <a:gd name="connsiteY265" fmla="*/ 3124965 h 4469539"/>
              <a:gd name="connsiteX266" fmla="*/ 4194736 w 8793540"/>
              <a:gd name="connsiteY266" fmla="*/ 3120397 h 4469539"/>
              <a:gd name="connsiteX267" fmla="*/ 7624043 w 8793540"/>
              <a:gd name="connsiteY267" fmla="*/ 3115828 h 4469539"/>
              <a:gd name="connsiteX268" fmla="*/ 7442645 w 8793540"/>
              <a:gd name="connsiteY268" fmla="*/ 3138670 h 4469539"/>
              <a:gd name="connsiteX269" fmla="*/ 7153269 w 8793540"/>
              <a:gd name="connsiteY269" fmla="*/ 3188921 h 4469539"/>
              <a:gd name="connsiteX270" fmla="*/ 7179183 w 8793540"/>
              <a:gd name="connsiteY270" fmla="*/ 3207194 h 4469539"/>
              <a:gd name="connsiteX271" fmla="*/ 6989147 w 8793540"/>
              <a:gd name="connsiteY271" fmla="*/ 3266582 h 4469539"/>
              <a:gd name="connsiteX272" fmla="*/ 7075527 w 8793540"/>
              <a:gd name="connsiteY272" fmla="*/ 3344243 h 4469539"/>
              <a:gd name="connsiteX273" fmla="*/ 7058251 w 8793540"/>
              <a:gd name="connsiteY273" fmla="*/ 3367085 h 4469539"/>
              <a:gd name="connsiteX274" fmla="*/ 7321711 w 8793540"/>
              <a:gd name="connsiteY274" fmla="*/ 3426472 h 4469539"/>
              <a:gd name="connsiteX275" fmla="*/ 7546301 w 8793540"/>
              <a:gd name="connsiteY275" fmla="*/ 3499565 h 4469539"/>
              <a:gd name="connsiteX276" fmla="*/ 7598129 w 8793540"/>
              <a:gd name="connsiteY276" fmla="*/ 3641182 h 4469539"/>
              <a:gd name="connsiteX277" fmla="*/ 7766571 w 8793540"/>
              <a:gd name="connsiteY277" fmla="*/ 3664024 h 4469539"/>
              <a:gd name="connsiteX278" fmla="*/ 7870228 w 8793540"/>
              <a:gd name="connsiteY278" fmla="*/ 3536112 h 4469539"/>
              <a:gd name="connsiteX279" fmla="*/ 7714743 w 8793540"/>
              <a:gd name="connsiteY279" fmla="*/ 3417336 h 4469539"/>
              <a:gd name="connsiteX280" fmla="*/ 8457616 w 8793540"/>
              <a:gd name="connsiteY280" fmla="*/ 3303129 h 4469539"/>
              <a:gd name="connsiteX281" fmla="*/ 8414426 w 8793540"/>
              <a:gd name="connsiteY281" fmla="*/ 3211763 h 4469539"/>
              <a:gd name="connsiteX282" fmla="*/ 8362597 w 8793540"/>
              <a:gd name="connsiteY282" fmla="*/ 3207194 h 4469539"/>
              <a:gd name="connsiteX283" fmla="*/ 8414426 w 8793540"/>
              <a:gd name="connsiteY283" fmla="*/ 3166080 h 4469539"/>
              <a:gd name="connsiteX284" fmla="*/ 8068903 w 8793540"/>
              <a:gd name="connsiteY284" fmla="*/ 3152375 h 4469539"/>
              <a:gd name="connsiteX285" fmla="*/ 7995480 w 8793540"/>
              <a:gd name="connsiteY285" fmla="*/ 3115828 h 4469539"/>
              <a:gd name="connsiteX286" fmla="*/ 7835676 w 8793540"/>
              <a:gd name="connsiteY286" fmla="*/ 3134102 h 4469539"/>
              <a:gd name="connsiteX287" fmla="*/ 7624043 w 8793540"/>
              <a:gd name="connsiteY287" fmla="*/ 3115828 h 4469539"/>
              <a:gd name="connsiteX288" fmla="*/ 3434587 w 8793540"/>
              <a:gd name="connsiteY288" fmla="*/ 3111260 h 4469539"/>
              <a:gd name="connsiteX289" fmla="*/ 3175445 w 8793540"/>
              <a:gd name="connsiteY289" fmla="*/ 3216331 h 4469539"/>
              <a:gd name="connsiteX290" fmla="*/ 3192721 w 8793540"/>
              <a:gd name="connsiteY290" fmla="*/ 3312265 h 4469539"/>
              <a:gd name="connsiteX291" fmla="*/ 3378440 w 8793540"/>
              <a:gd name="connsiteY291" fmla="*/ 3243741 h 4469539"/>
              <a:gd name="connsiteX292" fmla="*/ 3274783 w 8793540"/>
              <a:gd name="connsiteY292" fmla="*/ 3234604 h 4469539"/>
              <a:gd name="connsiteX293" fmla="*/ 3382759 w 8793540"/>
              <a:gd name="connsiteY293" fmla="*/ 3207194 h 4469539"/>
              <a:gd name="connsiteX294" fmla="*/ 3434587 w 8793540"/>
              <a:gd name="connsiteY294" fmla="*/ 3111260 h 4469539"/>
              <a:gd name="connsiteX295" fmla="*/ 3626784 w 8793540"/>
              <a:gd name="connsiteY295" fmla="*/ 3082137 h 4469539"/>
              <a:gd name="connsiteX296" fmla="*/ 3607348 w 8793540"/>
              <a:gd name="connsiteY296" fmla="*/ 3083850 h 4469539"/>
              <a:gd name="connsiteX297" fmla="*/ 3598710 w 8793540"/>
              <a:gd name="connsiteY297" fmla="*/ 3088419 h 4469539"/>
              <a:gd name="connsiteX298" fmla="*/ 3646219 w 8793540"/>
              <a:gd name="connsiteY298" fmla="*/ 3083850 h 4469539"/>
              <a:gd name="connsiteX299" fmla="*/ 3626784 w 8793540"/>
              <a:gd name="connsiteY299" fmla="*/ 3082137 h 4469539"/>
              <a:gd name="connsiteX300" fmla="*/ 3728281 w 8793540"/>
              <a:gd name="connsiteY300" fmla="*/ 3079282 h 4469539"/>
              <a:gd name="connsiteX301" fmla="*/ 3680772 w 8793540"/>
              <a:gd name="connsiteY301" fmla="*/ 3092987 h 4469539"/>
              <a:gd name="connsiteX302" fmla="*/ 3728281 w 8793540"/>
              <a:gd name="connsiteY302" fmla="*/ 3079282 h 4469539"/>
              <a:gd name="connsiteX303" fmla="*/ 6794790 w 8793540"/>
              <a:gd name="connsiteY303" fmla="*/ 3061009 h 4469539"/>
              <a:gd name="connsiteX304" fmla="*/ 6686815 w 8793540"/>
              <a:gd name="connsiteY304" fmla="*/ 3083850 h 4469539"/>
              <a:gd name="connsiteX305" fmla="*/ 6794790 w 8793540"/>
              <a:gd name="connsiteY305" fmla="*/ 3061009 h 4469539"/>
              <a:gd name="connsiteX306" fmla="*/ 8410106 w 8793540"/>
              <a:gd name="connsiteY306" fmla="*/ 3029031 h 4469539"/>
              <a:gd name="connsiteX307" fmla="*/ 8224389 w 8793540"/>
              <a:gd name="connsiteY307" fmla="*/ 3065577 h 4469539"/>
              <a:gd name="connsiteX308" fmla="*/ 8410106 w 8793540"/>
              <a:gd name="connsiteY308" fmla="*/ 3029031 h 4469539"/>
              <a:gd name="connsiteX309" fmla="*/ 6254912 w 8793540"/>
              <a:gd name="connsiteY309" fmla="*/ 3029031 h 4469539"/>
              <a:gd name="connsiteX310" fmla="*/ 6099427 w 8793540"/>
              <a:gd name="connsiteY310" fmla="*/ 3065577 h 4469539"/>
              <a:gd name="connsiteX311" fmla="*/ 6129660 w 8793540"/>
              <a:gd name="connsiteY311" fmla="*/ 3061009 h 4469539"/>
              <a:gd name="connsiteX312" fmla="*/ 6121022 w 8793540"/>
              <a:gd name="connsiteY312" fmla="*/ 3074714 h 4469539"/>
              <a:gd name="connsiteX313" fmla="*/ 6254912 w 8793540"/>
              <a:gd name="connsiteY313" fmla="*/ 3029031 h 4469539"/>
              <a:gd name="connsiteX314" fmla="*/ 3839496 w 8793540"/>
              <a:gd name="connsiteY314" fmla="*/ 3017896 h 4469539"/>
              <a:gd name="connsiteX315" fmla="*/ 3814661 w 8793540"/>
              <a:gd name="connsiteY315" fmla="*/ 3033599 h 4469539"/>
              <a:gd name="connsiteX316" fmla="*/ 3849214 w 8793540"/>
              <a:gd name="connsiteY316" fmla="*/ 3056441 h 4469539"/>
              <a:gd name="connsiteX317" fmla="*/ 3839496 w 8793540"/>
              <a:gd name="connsiteY317" fmla="*/ 3017896 h 4469539"/>
              <a:gd name="connsiteX318" fmla="*/ 5271253 w 8793540"/>
              <a:gd name="connsiteY318" fmla="*/ 3011900 h 4469539"/>
              <a:gd name="connsiteX319" fmla="*/ 5265855 w 8793540"/>
              <a:gd name="connsiteY319" fmla="*/ 3015326 h 4469539"/>
              <a:gd name="connsiteX320" fmla="*/ 5270174 w 8793540"/>
              <a:gd name="connsiteY320" fmla="*/ 3029031 h 4469539"/>
              <a:gd name="connsiteX321" fmla="*/ 5271253 w 8793540"/>
              <a:gd name="connsiteY321" fmla="*/ 3011900 h 4469539"/>
              <a:gd name="connsiteX322" fmla="*/ 7804363 w 8793540"/>
              <a:gd name="connsiteY322" fmla="*/ 2947373 h 4469539"/>
              <a:gd name="connsiteX323" fmla="*/ 7714743 w 8793540"/>
              <a:gd name="connsiteY323" fmla="*/ 2951370 h 4469539"/>
              <a:gd name="connsiteX324" fmla="*/ 7723080 w 8793540"/>
              <a:gd name="connsiteY324" fmla="*/ 2969007 h 4469539"/>
              <a:gd name="connsiteX325" fmla="*/ 7719062 w 8793540"/>
              <a:gd name="connsiteY325" fmla="*/ 2969643 h 4469539"/>
              <a:gd name="connsiteX326" fmla="*/ 7688829 w 8793540"/>
              <a:gd name="connsiteY326" fmla="*/ 2983348 h 4469539"/>
              <a:gd name="connsiteX327" fmla="*/ 7719062 w 8793540"/>
              <a:gd name="connsiteY327" fmla="*/ 2969643 h 4469539"/>
              <a:gd name="connsiteX328" fmla="*/ 7723381 w 8793540"/>
              <a:gd name="connsiteY328" fmla="*/ 2969643 h 4469539"/>
              <a:gd name="connsiteX329" fmla="*/ 7723080 w 8793540"/>
              <a:gd name="connsiteY329" fmla="*/ 2969007 h 4469539"/>
              <a:gd name="connsiteX330" fmla="*/ 7760565 w 8793540"/>
              <a:gd name="connsiteY330" fmla="*/ 2963076 h 4469539"/>
              <a:gd name="connsiteX331" fmla="*/ 7887504 w 8793540"/>
              <a:gd name="connsiteY331" fmla="*/ 2960506 h 4469539"/>
              <a:gd name="connsiteX332" fmla="*/ 7804363 w 8793540"/>
              <a:gd name="connsiteY332" fmla="*/ 2947373 h 4469539"/>
              <a:gd name="connsiteX333" fmla="*/ 8020921 w 8793540"/>
              <a:gd name="connsiteY333" fmla="*/ 2942590 h 4469539"/>
              <a:gd name="connsiteX334" fmla="*/ 7913419 w 8793540"/>
              <a:gd name="connsiteY334" fmla="*/ 2965075 h 4469539"/>
              <a:gd name="connsiteX335" fmla="*/ 8051627 w 8793540"/>
              <a:gd name="connsiteY335" fmla="*/ 2951370 h 4469539"/>
              <a:gd name="connsiteX336" fmla="*/ 8020921 w 8793540"/>
              <a:gd name="connsiteY336" fmla="*/ 2942590 h 4469539"/>
              <a:gd name="connsiteX337" fmla="*/ 5939218 w 8793540"/>
              <a:gd name="connsiteY337" fmla="*/ 2906044 h 4469539"/>
              <a:gd name="connsiteX338" fmla="*/ 5874837 w 8793540"/>
              <a:gd name="connsiteY338" fmla="*/ 2928528 h 4469539"/>
              <a:gd name="connsiteX339" fmla="*/ 5948261 w 8793540"/>
              <a:gd name="connsiteY339" fmla="*/ 2919392 h 4469539"/>
              <a:gd name="connsiteX340" fmla="*/ 5939218 w 8793540"/>
              <a:gd name="connsiteY340" fmla="*/ 2906044 h 4469539"/>
              <a:gd name="connsiteX341" fmla="*/ 8674377 w 8793540"/>
              <a:gd name="connsiteY341" fmla="*/ 2903189 h 4469539"/>
              <a:gd name="connsiteX342" fmla="*/ 8569910 w 8793540"/>
              <a:gd name="connsiteY342" fmla="*/ 2910255 h 4469539"/>
              <a:gd name="connsiteX343" fmla="*/ 8371235 w 8793540"/>
              <a:gd name="connsiteY343" fmla="*/ 2919392 h 4469539"/>
              <a:gd name="connsiteX344" fmla="*/ 8466254 w 8793540"/>
              <a:gd name="connsiteY344" fmla="*/ 2923960 h 4469539"/>
              <a:gd name="connsiteX345" fmla="*/ 8297812 w 8793540"/>
              <a:gd name="connsiteY345" fmla="*/ 2969643 h 4469539"/>
              <a:gd name="connsiteX346" fmla="*/ 8505125 w 8793540"/>
              <a:gd name="connsiteY346" fmla="*/ 2951370 h 4469539"/>
              <a:gd name="connsiteX347" fmla="*/ 8708119 w 8793540"/>
              <a:gd name="connsiteY347" fmla="*/ 2905687 h 4469539"/>
              <a:gd name="connsiteX348" fmla="*/ 8674377 w 8793540"/>
              <a:gd name="connsiteY348" fmla="*/ 2903189 h 4469539"/>
              <a:gd name="connsiteX349" fmla="*/ 8261640 w 8793540"/>
              <a:gd name="connsiteY349" fmla="*/ 2899976 h 4469539"/>
              <a:gd name="connsiteX350" fmla="*/ 8215750 w 8793540"/>
              <a:gd name="connsiteY350" fmla="*/ 2919392 h 4469539"/>
              <a:gd name="connsiteX351" fmla="*/ 8297812 w 8793540"/>
              <a:gd name="connsiteY351" fmla="*/ 2914823 h 4469539"/>
              <a:gd name="connsiteX352" fmla="*/ 8261640 w 8793540"/>
              <a:gd name="connsiteY352" fmla="*/ 2899976 h 4469539"/>
              <a:gd name="connsiteX353" fmla="*/ 8142327 w 8793540"/>
              <a:gd name="connsiteY353" fmla="*/ 2895979 h 4469539"/>
              <a:gd name="connsiteX354" fmla="*/ 8107775 w 8793540"/>
              <a:gd name="connsiteY354" fmla="*/ 2905687 h 4469539"/>
              <a:gd name="connsiteX355" fmla="*/ 8176879 w 8793540"/>
              <a:gd name="connsiteY355" fmla="*/ 2896550 h 4469539"/>
              <a:gd name="connsiteX356" fmla="*/ 8142327 w 8793540"/>
              <a:gd name="connsiteY356" fmla="*/ 2895979 h 4469539"/>
              <a:gd name="connsiteX357" fmla="*/ 3732870 w 8793540"/>
              <a:gd name="connsiteY357" fmla="*/ 2891411 h 4469539"/>
              <a:gd name="connsiteX358" fmla="*/ 3711005 w 8793540"/>
              <a:gd name="connsiteY358" fmla="*/ 2937665 h 4469539"/>
              <a:gd name="connsiteX359" fmla="*/ 3758514 w 8793540"/>
              <a:gd name="connsiteY359" fmla="*/ 2891982 h 4469539"/>
              <a:gd name="connsiteX360" fmla="*/ 3732870 w 8793540"/>
              <a:gd name="connsiteY360" fmla="*/ 2891411 h 4469539"/>
              <a:gd name="connsiteX361" fmla="*/ 4432755 w 8793540"/>
              <a:gd name="connsiteY361" fmla="*/ 2838090 h 4469539"/>
              <a:gd name="connsiteX362" fmla="*/ 4419325 w 8793540"/>
              <a:gd name="connsiteY362" fmla="*/ 2846299 h 4469539"/>
              <a:gd name="connsiteX363" fmla="*/ 4462516 w 8793540"/>
              <a:gd name="connsiteY363" fmla="*/ 2855436 h 4469539"/>
              <a:gd name="connsiteX364" fmla="*/ 4432755 w 8793540"/>
              <a:gd name="connsiteY364" fmla="*/ 2838090 h 4469539"/>
              <a:gd name="connsiteX365" fmla="*/ 3607348 w 8793540"/>
              <a:gd name="connsiteY365" fmla="*/ 2809753 h 4469539"/>
              <a:gd name="connsiteX366" fmla="*/ 3741238 w 8793540"/>
              <a:gd name="connsiteY366" fmla="*/ 2860004 h 4469539"/>
              <a:gd name="connsiteX367" fmla="*/ 3680772 w 8793540"/>
              <a:gd name="connsiteY367" fmla="*/ 2809753 h 4469539"/>
              <a:gd name="connsiteX368" fmla="*/ 3607348 w 8793540"/>
              <a:gd name="connsiteY368" fmla="*/ 2809753 h 4469539"/>
              <a:gd name="connsiteX369" fmla="*/ 8522401 w 8793540"/>
              <a:gd name="connsiteY369" fmla="*/ 2791479 h 4469539"/>
              <a:gd name="connsiteX370" fmla="*/ 8457616 w 8793540"/>
              <a:gd name="connsiteY370" fmla="*/ 2800616 h 4469539"/>
              <a:gd name="connsiteX371" fmla="*/ 8487849 w 8793540"/>
              <a:gd name="connsiteY371" fmla="*/ 2809753 h 4469539"/>
              <a:gd name="connsiteX372" fmla="*/ 8436021 w 8793540"/>
              <a:gd name="connsiteY372" fmla="*/ 2818889 h 4469539"/>
              <a:gd name="connsiteX373" fmla="*/ 8479211 w 8793540"/>
              <a:gd name="connsiteY373" fmla="*/ 2837162 h 4469539"/>
              <a:gd name="connsiteX374" fmla="*/ 8211431 w 8793540"/>
              <a:gd name="connsiteY374" fmla="*/ 2887414 h 4469539"/>
              <a:gd name="connsiteX375" fmla="*/ 8444659 w 8793540"/>
              <a:gd name="connsiteY375" fmla="*/ 2860004 h 4469539"/>
              <a:gd name="connsiteX376" fmla="*/ 8366916 w 8793540"/>
              <a:gd name="connsiteY376" fmla="*/ 2891982 h 4469539"/>
              <a:gd name="connsiteX377" fmla="*/ 8634696 w 8793540"/>
              <a:gd name="connsiteY377" fmla="*/ 2837162 h 4469539"/>
              <a:gd name="connsiteX378" fmla="*/ 8457616 w 8793540"/>
              <a:gd name="connsiteY378" fmla="*/ 2850867 h 4469539"/>
              <a:gd name="connsiteX379" fmla="*/ 8543996 w 8793540"/>
              <a:gd name="connsiteY379" fmla="*/ 2828026 h 4469539"/>
              <a:gd name="connsiteX380" fmla="*/ 8518082 w 8793540"/>
              <a:gd name="connsiteY380" fmla="*/ 2814321 h 4469539"/>
              <a:gd name="connsiteX381" fmla="*/ 8587187 w 8793540"/>
              <a:gd name="connsiteY381" fmla="*/ 2796048 h 4469539"/>
              <a:gd name="connsiteX382" fmla="*/ 8522401 w 8793540"/>
              <a:gd name="connsiteY382" fmla="*/ 2791479 h 4469539"/>
              <a:gd name="connsiteX383" fmla="*/ 8604463 w 8793540"/>
              <a:gd name="connsiteY383" fmla="*/ 2786911 h 4469539"/>
              <a:gd name="connsiteX384" fmla="*/ 8673567 w 8793540"/>
              <a:gd name="connsiteY384" fmla="*/ 2786911 h 4469539"/>
              <a:gd name="connsiteX385" fmla="*/ 8604463 w 8793540"/>
              <a:gd name="connsiteY385" fmla="*/ 2786911 h 4469539"/>
              <a:gd name="connsiteX386" fmla="*/ 4479792 w 8793540"/>
              <a:gd name="connsiteY386" fmla="*/ 2754933 h 4469539"/>
              <a:gd name="connsiteX387" fmla="*/ 4458197 w 8793540"/>
              <a:gd name="connsiteY387" fmla="*/ 2782343 h 4469539"/>
              <a:gd name="connsiteX388" fmla="*/ 4479792 w 8793540"/>
              <a:gd name="connsiteY388" fmla="*/ 2754933 h 4469539"/>
              <a:gd name="connsiteX389" fmla="*/ 8484070 w 8793540"/>
              <a:gd name="connsiteY389" fmla="*/ 2748652 h 4469539"/>
              <a:gd name="connsiteX390" fmla="*/ 8457616 w 8793540"/>
              <a:gd name="connsiteY390" fmla="*/ 2750365 h 4469539"/>
              <a:gd name="connsiteX391" fmla="*/ 7952289 w 8793540"/>
              <a:gd name="connsiteY391" fmla="*/ 2846299 h 4469539"/>
              <a:gd name="connsiteX392" fmla="*/ 7451283 w 8793540"/>
              <a:gd name="connsiteY392" fmla="*/ 2951370 h 4469539"/>
              <a:gd name="connsiteX393" fmla="*/ 7667234 w 8793540"/>
              <a:gd name="connsiteY393" fmla="*/ 2933097 h 4469539"/>
              <a:gd name="connsiteX394" fmla="*/ 7939333 w 8793540"/>
              <a:gd name="connsiteY394" fmla="*/ 2878277 h 4469539"/>
              <a:gd name="connsiteX395" fmla="*/ 8513763 w 8793540"/>
              <a:gd name="connsiteY395" fmla="*/ 2750365 h 4469539"/>
              <a:gd name="connsiteX396" fmla="*/ 8484070 w 8793540"/>
              <a:gd name="connsiteY396" fmla="*/ 2748652 h 4469539"/>
              <a:gd name="connsiteX397" fmla="*/ 8047308 w 8793540"/>
              <a:gd name="connsiteY397" fmla="*/ 2747081 h 4469539"/>
              <a:gd name="connsiteX398" fmla="*/ 7736338 w 8793540"/>
              <a:gd name="connsiteY398" fmla="*/ 2786911 h 4469539"/>
              <a:gd name="connsiteX399" fmla="*/ 7472877 w 8793540"/>
              <a:gd name="connsiteY399" fmla="*/ 2818889 h 4469539"/>
              <a:gd name="connsiteX400" fmla="*/ 7490153 w 8793540"/>
              <a:gd name="connsiteY400" fmla="*/ 2809753 h 4469539"/>
              <a:gd name="connsiteX401" fmla="*/ 7243969 w 8793540"/>
              <a:gd name="connsiteY401" fmla="*/ 2882845 h 4469539"/>
              <a:gd name="connsiteX402" fmla="*/ 7274203 w 8793540"/>
              <a:gd name="connsiteY402" fmla="*/ 2896550 h 4469539"/>
              <a:gd name="connsiteX403" fmla="*/ 7170545 w 8793540"/>
              <a:gd name="connsiteY403" fmla="*/ 2919392 h 4469539"/>
              <a:gd name="connsiteX404" fmla="*/ 7183503 w 8793540"/>
              <a:gd name="connsiteY404" fmla="*/ 2905687 h 4469539"/>
              <a:gd name="connsiteX405" fmla="*/ 7148951 w 8793540"/>
              <a:gd name="connsiteY405" fmla="*/ 2901119 h 4469539"/>
              <a:gd name="connsiteX406" fmla="*/ 7075527 w 8793540"/>
              <a:gd name="connsiteY406" fmla="*/ 2928528 h 4469539"/>
              <a:gd name="connsiteX407" fmla="*/ 7077896 w 8793540"/>
              <a:gd name="connsiteY407" fmla="*/ 2921013 h 4469539"/>
              <a:gd name="connsiteX408" fmla="*/ 7079846 w 8793540"/>
              <a:gd name="connsiteY408" fmla="*/ 2919392 h 4469539"/>
              <a:gd name="connsiteX409" fmla="*/ 7078322 w 8793540"/>
              <a:gd name="connsiteY409" fmla="*/ 2919660 h 4469539"/>
              <a:gd name="connsiteX410" fmla="*/ 7079846 w 8793540"/>
              <a:gd name="connsiteY410" fmla="*/ 2914823 h 4469539"/>
              <a:gd name="connsiteX411" fmla="*/ 7028017 w 8793540"/>
              <a:gd name="connsiteY411" fmla="*/ 2928528 h 4469539"/>
              <a:gd name="connsiteX412" fmla="*/ 7078322 w 8793540"/>
              <a:gd name="connsiteY412" fmla="*/ 2919660 h 4469539"/>
              <a:gd name="connsiteX413" fmla="*/ 7077896 w 8793540"/>
              <a:gd name="connsiteY413" fmla="*/ 2921013 h 4469539"/>
              <a:gd name="connsiteX414" fmla="*/ 7057171 w 8793540"/>
              <a:gd name="connsiteY414" fmla="*/ 2938236 h 4469539"/>
              <a:gd name="connsiteX415" fmla="*/ 7028017 w 8793540"/>
              <a:gd name="connsiteY415" fmla="*/ 2946802 h 4469539"/>
              <a:gd name="connsiteX416" fmla="*/ 7287159 w 8793540"/>
              <a:gd name="connsiteY416" fmla="*/ 2919392 h 4469539"/>
              <a:gd name="connsiteX417" fmla="*/ 7472877 w 8793540"/>
              <a:gd name="connsiteY417" fmla="*/ 2887414 h 4469539"/>
              <a:gd name="connsiteX418" fmla="*/ 7827038 w 8793540"/>
              <a:gd name="connsiteY418" fmla="*/ 2841731 h 4469539"/>
              <a:gd name="connsiteX419" fmla="*/ 8150965 w 8793540"/>
              <a:gd name="connsiteY419" fmla="*/ 2750365 h 4469539"/>
              <a:gd name="connsiteX420" fmla="*/ 8047308 w 8793540"/>
              <a:gd name="connsiteY420" fmla="*/ 2747081 h 4469539"/>
              <a:gd name="connsiteX421" fmla="*/ 8168241 w 8793540"/>
              <a:gd name="connsiteY421" fmla="*/ 2736660 h 4469539"/>
              <a:gd name="connsiteX422" fmla="*/ 8155284 w 8793540"/>
              <a:gd name="connsiteY422" fmla="*/ 2750365 h 4469539"/>
              <a:gd name="connsiteX423" fmla="*/ 8172560 w 8793540"/>
              <a:gd name="connsiteY423" fmla="*/ 2741228 h 4469539"/>
              <a:gd name="connsiteX424" fmla="*/ 8168241 w 8793540"/>
              <a:gd name="connsiteY424" fmla="*/ 2736660 h 4469539"/>
              <a:gd name="connsiteX425" fmla="*/ 3650538 w 8793540"/>
              <a:gd name="connsiteY425" fmla="*/ 2727523 h 4469539"/>
              <a:gd name="connsiteX426" fmla="*/ 3680772 w 8793540"/>
              <a:gd name="connsiteY426" fmla="*/ 2768638 h 4469539"/>
              <a:gd name="connsiteX427" fmla="*/ 3650538 w 8793540"/>
              <a:gd name="connsiteY427" fmla="*/ 2727523 h 4469539"/>
              <a:gd name="connsiteX428" fmla="*/ 8125051 w 8793540"/>
              <a:gd name="connsiteY428" fmla="*/ 2709250 h 4469539"/>
              <a:gd name="connsiteX429" fmla="*/ 7991161 w 8793540"/>
              <a:gd name="connsiteY429" fmla="*/ 2732092 h 4469539"/>
              <a:gd name="connsiteX430" fmla="*/ 8125051 w 8793540"/>
              <a:gd name="connsiteY430" fmla="*/ 2709250 h 4469539"/>
              <a:gd name="connsiteX431" fmla="*/ 8324941 w 8793540"/>
              <a:gd name="connsiteY431" fmla="*/ 2666708 h 4469539"/>
              <a:gd name="connsiteX432" fmla="*/ 8168241 w 8793540"/>
              <a:gd name="connsiteY432" fmla="*/ 2700114 h 4469539"/>
              <a:gd name="connsiteX433" fmla="*/ 8146646 w 8793540"/>
              <a:gd name="connsiteY433" fmla="*/ 2709250 h 4469539"/>
              <a:gd name="connsiteX434" fmla="*/ 8371235 w 8793540"/>
              <a:gd name="connsiteY434" fmla="*/ 2677272 h 4469539"/>
              <a:gd name="connsiteX435" fmla="*/ 8324941 w 8793540"/>
              <a:gd name="connsiteY435" fmla="*/ 2666708 h 4469539"/>
              <a:gd name="connsiteX436" fmla="*/ 6795870 w 8793540"/>
              <a:gd name="connsiteY436" fmla="*/ 2661283 h 4469539"/>
              <a:gd name="connsiteX437" fmla="*/ 6790471 w 8793540"/>
              <a:gd name="connsiteY437" fmla="*/ 2672704 h 4469539"/>
              <a:gd name="connsiteX438" fmla="*/ 6807747 w 8793540"/>
              <a:gd name="connsiteY438" fmla="*/ 2663567 h 4469539"/>
              <a:gd name="connsiteX439" fmla="*/ 6795870 w 8793540"/>
              <a:gd name="connsiteY439" fmla="*/ 2661283 h 4469539"/>
              <a:gd name="connsiteX440" fmla="*/ 8052234 w 8793540"/>
              <a:gd name="connsiteY440" fmla="*/ 2619383 h 4469539"/>
              <a:gd name="connsiteX441" fmla="*/ 8051627 w 8793540"/>
              <a:gd name="connsiteY441" fmla="*/ 2631589 h 4469539"/>
              <a:gd name="connsiteX442" fmla="*/ 8060265 w 8793540"/>
              <a:gd name="connsiteY442" fmla="*/ 2622453 h 4469539"/>
              <a:gd name="connsiteX443" fmla="*/ 8052234 w 8793540"/>
              <a:gd name="connsiteY443" fmla="*/ 2619383 h 4469539"/>
              <a:gd name="connsiteX444" fmla="*/ 7187957 w 8793540"/>
              <a:gd name="connsiteY444" fmla="*/ 2609176 h 4469539"/>
              <a:gd name="connsiteX445" fmla="*/ 7153269 w 8793540"/>
              <a:gd name="connsiteY445" fmla="*/ 2613316 h 4469539"/>
              <a:gd name="connsiteX446" fmla="*/ 6993465 w 8793540"/>
              <a:gd name="connsiteY446" fmla="*/ 2677272 h 4469539"/>
              <a:gd name="connsiteX447" fmla="*/ 6881171 w 8793540"/>
              <a:gd name="connsiteY447" fmla="*/ 2736660 h 4469539"/>
              <a:gd name="connsiteX448" fmla="*/ 7088484 w 8793540"/>
              <a:gd name="connsiteY448" fmla="*/ 2700114 h 4469539"/>
              <a:gd name="connsiteX449" fmla="*/ 7196460 w 8793540"/>
              <a:gd name="connsiteY449" fmla="*/ 2636157 h 4469539"/>
              <a:gd name="connsiteX450" fmla="*/ 7187957 w 8793540"/>
              <a:gd name="connsiteY450" fmla="*/ 2609176 h 4469539"/>
              <a:gd name="connsiteX451" fmla="*/ 7317628 w 8793540"/>
              <a:gd name="connsiteY451" fmla="*/ 2588297 h 4469539"/>
              <a:gd name="connsiteX452" fmla="*/ 7287159 w 8793540"/>
              <a:gd name="connsiteY452" fmla="*/ 2595043 h 4469539"/>
              <a:gd name="connsiteX453" fmla="*/ 7317628 w 8793540"/>
              <a:gd name="connsiteY453" fmla="*/ 2588297 h 4469539"/>
              <a:gd name="connsiteX454" fmla="*/ 5663205 w 8793540"/>
              <a:gd name="connsiteY454" fmla="*/ 2563065 h 4469539"/>
              <a:gd name="connsiteX455" fmla="*/ 5624334 w 8793540"/>
              <a:gd name="connsiteY455" fmla="*/ 2617884 h 4469539"/>
              <a:gd name="connsiteX456" fmla="*/ 5529315 w 8793540"/>
              <a:gd name="connsiteY456" fmla="*/ 2649862 h 4469539"/>
              <a:gd name="connsiteX457" fmla="*/ 5481806 w 8793540"/>
              <a:gd name="connsiteY457" fmla="*/ 2700114 h 4469539"/>
              <a:gd name="connsiteX458" fmla="*/ 5447254 w 8793540"/>
              <a:gd name="connsiteY458" fmla="*/ 2718387 h 4469539"/>
              <a:gd name="connsiteX459" fmla="*/ 5421340 w 8793540"/>
              <a:gd name="connsiteY459" fmla="*/ 2741228 h 4469539"/>
              <a:gd name="connsiteX460" fmla="*/ 5369511 w 8793540"/>
              <a:gd name="connsiteY460" fmla="*/ 2828026 h 4469539"/>
              <a:gd name="connsiteX461" fmla="*/ 5343597 w 8793540"/>
              <a:gd name="connsiteY461" fmla="*/ 2809753 h 4469539"/>
              <a:gd name="connsiteX462" fmla="*/ 5373830 w 8793540"/>
              <a:gd name="connsiteY462" fmla="*/ 2860004 h 4469539"/>
              <a:gd name="connsiteX463" fmla="*/ 5434297 w 8793540"/>
              <a:gd name="connsiteY463" fmla="*/ 2860004 h 4469539"/>
              <a:gd name="connsiteX464" fmla="*/ 5451573 w 8793540"/>
              <a:gd name="connsiteY464" fmla="*/ 2841731 h 4469539"/>
              <a:gd name="connsiteX465" fmla="*/ 5442935 w 8793540"/>
              <a:gd name="connsiteY465" fmla="*/ 2818889 h 4469539"/>
              <a:gd name="connsiteX466" fmla="*/ 5460211 w 8793540"/>
              <a:gd name="connsiteY466" fmla="*/ 2837162 h 4469539"/>
              <a:gd name="connsiteX467" fmla="*/ 5546592 w 8793540"/>
              <a:gd name="connsiteY467" fmla="*/ 2727523 h 4469539"/>
              <a:gd name="connsiteX468" fmla="*/ 5602739 w 8793540"/>
              <a:gd name="connsiteY468" fmla="*/ 2764070 h 4469539"/>
              <a:gd name="connsiteX469" fmla="*/ 5607058 w 8793540"/>
              <a:gd name="connsiteY469" fmla="*/ 2732092 h 4469539"/>
              <a:gd name="connsiteX470" fmla="*/ 5667524 w 8793540"/>
              <a:gd name="connsiteY470" fmla="*/ 2718387 h 4469539"/>
              <a:gd name="connsiteX471" fmla="*/ 5710715 w 8793540"/>
              <a:gd name="connsiteY471" fmla="*/ 2640726 h 4469539"/>
              <a:gd name="connsiteX472" fmla="*/ 5663205 w 8793540"/>
              <a:gd name="connsiteY472" fmla="*/ 2563065 h 4469539"/>
              <a:gd name="connsiteX473" fmla="*/ 7259086 w 8793540"/>
              <a:gd name="connsiteY473" fmla="*/ 2546505 h 4469539"/>
              <a:gd name="connsiteX474" fmla="*/ 7235331 w 8793540"/>
              <a:gd name="connsiteY474" fmla="*/ 2549360 h 4469539"/>
              <a:gd name="connsiteX475" fmla="*/ 7282841 w 8793540"/>
              <a:gd name="connsiteY475" fmla="*/ 2553928 h 4469539"/>
              <a:gd name="connsiteX476" fmla="*/ 7259086 w 8793540"/>
              <a:gd name="connsiteY476" fmla="*/ 2546505 h 4469539"/>
              <a:gd name="connsiteX477" fmla="*/ 7425368 w 8793540"/>
              <a:gd name="connsiteY477" fmla="*/ 2521950 h 4469539"/>
              <a:gd name="connsiteX478" fmla="*/ 7300117 w 8793540"/>
              <a:gd name="connsiteY478" fmla="*/ 2558496 h 4469539"/>
              <a:gd name="connsiteX479" fmla="*/ 7425368 w 8793540"/>
              <a:gd name="connsiteY479" fmla="*/ 2521950 h 4469539"/>
              <a:gd name="connsiteX480" fmla="*/ 5720972 w 8793540"/>
              <a:gd name="connsiteY480" fmla="*/ 2506532 h 4469539"/>
              <a:gd name="connsiteX481" fmla="*/ 5706396 w 8793540"/>
              <a:gd name="connsiteY481" fmla="*/ 2508245 h 4469539"/>
              <a:gd name="connsiteX482" fmla="*/ 5732309 w 8793540"/>
              <a:gd name="connsiteY482" fmla="*/ 2508245 h 4469539"/>
              <a:gd name="connsiteX483" fmla="*/ 5720972 w 8793540"/>
              <a:gd name="connsiteY483" fmla="*/ 2506532 h 4469539"/>
              <a:gd name="connsiteX484" fmla="*/ 7703743 w 8793540"/>
              <a:gd name="connsiteY484" fmla="*/ 2472912 h 4469539"/>
              <a:gd name="connsiteX485" fmla="*/ 7632681 w 8793540"/>
              <a:gd name="connsiteY485" fmla="*/ 2508245 h 4469539"/>
              <a:gd name="connsiteX486" fmla="*/ 7723381 w 8793540"/>
              <a:gd name="connsiteY486" fmla="*/ 2476267 h 4469539"/>
              <a:gd name="connsiteX487" fmla="*/ 7703743 w 8793540"/>
              <a:gd name="connsiteY487" fmla="*/ 2472912 h 4469539"/>
              <a:gd name="connsiteX488" fmla="*/ 8306450 w 8793540"/>
              <a:gd name="connsiteY488" fmla="*/ 2471699 h 4469539"/>
              <a:gd name="connsiteX489" fmla="*/ 7965247 w 8793540"/>
              <a:gd name="connsiteY489" fmla="*/ 2553928 h 4469539"/>
              <a:gd name="connsiteX490" fmla="*/ 7546301 w 8793540"/>
              <a:gd name="connsiteY490" fmla="*/ 2558496 h 4469539"/>
              <a:gd name="connsiteX491" fmla="*/ 7243969 w 8793540"/>
              <a:gd name="connsiteY491" fmla="*/ 2695545 h 4469539"/>
              <a:gd name="connsiteX492" fmla="*/ 7291479 w 8793540"/>
              <a:gd name="connsiteY492" fmla="*/ 2704682 h 4469539"/>
              <a:gd name="connsiteX493" fmla="*/ 7135993 w 8793540"/>
              <a:gd name="connsiteY493" fmla="*/ 2750365 h 4469539"/>
              <a:gd name="connsiteX494" fmla="*/ 7222374 w 8793540"/>
              <a:gd name="connsiteY494" fmla="*/ 2700114 h 4469539"/>
              <a:gd name="connsiteX495" fmla="*/ 7028017 w 8793540"/>
              <a:gd name="connsiteY495" fmla="*/ 2768638 h 4469539"/>
              <a:gd name="connsiteX496" fmla="*/ 7140313 w 8793540"/>
              <a:gd name="connsiteY496" fmla="*/ 2750365 h 4469539"/>
              <a:gd name="connsiteX497" fmla="*/ 6825023 w 8793540"/>
              <a:gd name="connsiteY497" fmla="*/ 2850867 h 4469539"/>
              <a:gd name="connsiteX498" fmla="*/ 6915723 w 8793540"/>
              <a:gd name="connsiteY498" fmla="*/ 2828026 h 4469539"/>
              <a:gd name="connsiteX499" fmla="*/ 6850937 w 8793540"/>
              <a:gd name="connsiteY499" fmla="*/ 2860004 h 4469539"/>
              <a:gd name="connsiteX500" fmla="*/ 6423354 w 8793540"/>
              <a:gd name="connsiteY500" fmla="*/ 3015326 h 4469539"/>
              <a:gd name="connsiteX501" fmla="*/ 6203083 w 8793540"/>
              <a:gd name="connsiteY501" fmla="*/ 3070145 h 4469539"/>
              <a:gd name="connsiteX502" fmla="*/ 5861881 w 8793540"/>
              <a:gd name="connsiteY502" fmla="*/ 3179785 h 4469539"/>
              <a:gd name="connsiteX503" fmla="*/ 5641610 w 8793540"/>
              <a:gd name="connsiteY503" fmla="*/ 3243741 h 4469539"/>
              <a:gd name="connsiteX504" fmla="*/ 5395426 w 8793540"/>
              <a:gd name="connsiteY504" fmla="*/ 3325970 h 4469539"/>
              <a:gd name="connsiteX505" fmla="*/ 5421340 w 8793540"/>
              <a:gd name="connsiteY505" fmla="*/ 3335107 h 4469539"/>
              <a:gd name="connsiteX506" fmla="*/ 5296088 w 8793540"/>
              <a:gd name="connsiteY506" fmla="*/ 3367085 h 4469539"/>
              <a:gd name="connsiteX507" fmla="*/ 5417021 w 8793540"/>
              <a:gd name="connsiteY507" fmla="*/ 3389926 h 4469539"/>
              <a:gd name="connsiteX508" fmla="*/ 5740947 w 8793540"/>
              <a:gd name="connsiteY508" fmla="*/ 3303129 h 4469539"/>
              <a:gd name="connsiteX509" fmla="*/ 5771181 w 8793540"/>
              <a:gd name="connsiteY509" fmla="*/ 3316833 h 4469539"/>
              <a:gd name="connsiteX510" fmla="*/ 5740947 w 8793540"/>
              <a:gd name="connsiteY510" fmla="*/ 3303129 h 4469539"/>
              <a:gd name="connsiteX511" fmla="*/ 5848923 w 8793540"/>
              <a:gd name="connsiteY511" fmla="*/ 3280287 h 4469539"/>
              <a:gd name="connsiteX512" fmla="*/ 5835966 w 8793540"/>
              <a:gd name="connsiteY512" fmla="*/ 3280287 h 4469539"/>
              <a:gd name="connsiteX513" fmla="*/ 5956899 w 8793540"/>
              <a:gd name="connsiteY513" fmla="*/ 3234604 h 4469539"/>
              <a:gd name="connsiteX514" fmla="*/ 5913709 w 8793540"/>
              <a:gd name="connsiteY514" fmla="*/ 3225468 h 4469539"/>
              <a:gd name="connsiteX515" fmla="*/ 6073513 w 8793540"/>
              <a:gd name="connsiteY515" fmla="*/ 3202626 h 4469539"/>
              <a:gd name="connsiteX516" fmla="*/ 6060555 w 8793540"/>
              <a:gd name="connsiteY516" fmla="*/ 3193489 h 4469539"/>
              <a:gd name="connsiteX517" fmla="*/ 6293783 w 8793540"/>
              <a:gd name="connsiteY517" fmla="*/ 3161511 h 4469539"/>
              <a:gd name="connsiteX518" fmla="*/ 6203083 w 8793540"/>
              <a:gd name="connsiteY518" fmla="*/ 3179785 h 4469539"/>
              <a:gd name="connsiteX519" fmla="*/ 6483820 w 8793540"/>
              <a:gd name="connsiteY519" fmla="*/ 3124965 h 4469539"/>
              <a:gd name="connsiteX520" fmla="*/ 6293783 w 8793540"/>
              <a:gd name="connsiteY520" fmla="*/ 3138670 h 4469539"/>
              <a:gd name="connsiteX521" fmla="*/ 6984827 w 8793540"/>
              <a:gd name="connsiteY521" fmla="*/ 2937665 h 4469539"/>
              <a:gd name="connsiteX522" fmla="*/ 7019379 w 8793540"/>
              <a:gd name="connsiteY522" fmla="*/ 2919392 h 4469539"/>
              <a:gd name="connsiteX523" fmla="*/ 6984827 w 8793540"/>
              <a:gd name="connsiteY523" fmla="*/ 2937665 h 4469539"/>
              <a:gd name="connsiteX524" fmla="*/ 6971871 w 8793540"/>
              <a:gd name="connsiteY524" fmla="*/ 2923960 h 4469539"/>
              <a:gd name="connsiteX525" fmla="*/ 7200779 w 8793540"/>
              <a:gd name="connsiteY525" fmla="*/ 2855436 h 4469539"/>
              <a:gd name="connsiteX526" fmla="*/ 7170545 w 8793540"/>
              <a:gd name="connsiteY526" fmla="*/ 2878277 h 4469539"/>
              <a:gd name="connsiteX527" fmla="*/ 7282841 w 8793540"/>
              <a:gd name="connsiteY527" fmla="*/ 2846299 h 4469539"/>
              <a:gd name="connsiteX528" fmla="*/ 7334669 w 8793540"/>
              <a:gd name="connsiteY528" fmla="*/ 2809753 h 4469539"/>
              <a:gd name="connsiteX529" fmla="*/ 7386497 w 8793540"/>
              <a:gd name="connsiteY529" fmla="*/ 2773206 h 4469539"/>
              <a:gd name="connsiteX530" fmla="*/ 7403773 w 8793540"/>
              <a:gd name="connsiteY530" fmla="*/ 2791479 h 4469539"/>
              <a:gd name="connsiteX531" fmla="*/ 7788167 w 8793540"/>
              <a:gd name="connsiteY531" fmla="*/ 2631589 h 4469539"/>
              <a:gd name="connsiteX532" fmla="*/ 7766571 w 8793540"/>
              <a:gd name="connsiteY532" fmla="*/ 2654431 h 4469539"/>
              <a:gd name="connsiteX533" fmla="*/ 7969565 w 8793540"/>
              <a:gd name="connsiteY533" fmla="*/ 2585906 h 4469539"/>
              <a:gd name="connsiteX534" fmla="*/ 7852952 w 8793540"/>
              <a:gd name="connsiteY534" fmla="*/ 2672704 h 4469539"/>
              <a:gd name="connsiteX535" fmla="*/ 8099137 w 8793540"/>
              <a:gd name="connsiteY535" fmla="*/ 2572201 h 4469539"/>
              <a:gd name="connsiteX536" fmla="*/ 8306450 w 8793540"/>
              <a:gd name="connsiteY536" fmla="*/ 2471699 h 4469539"/>
              <a:gd name="connsiteX537" fmla="*/ 8403628 w 8793540"/>
              <a:gd name="connsiteY537" fmla="*/ 2470557 h 4469539"/>
              <a:gd name="connsiteX538" fmla="*/ 8388511 w 8793540"/>
              <a:gd name="connsiteY538" fmla="*/ 2476267 h 4469539"/>
              <a:gd name="connsiteX539" fmla="*/ 8077541 w 8793540"/>
              <a:gd name="connsiteY539" fmla="*/ 2617884 h 4469539"/>
              <a:gd name="connsiteX540" fmla="*/ 8362597 w 8793540"/>
              <a:gd name="connsiteY540" fmla="*/ 2503677 h 4469539"/>
              <a:gd name="connsiteX541" fmla="*/ 8358278 w 8793540"/>
              <a:gd name="connsiteY541" fmla="*/ 2512813 h 4469539"/>
              <a:gd name="connsiteX542" fmla="*/ 8341002 w 8793540"/>
              <a:gd name="connsiteY542" fmla="*/ 2526518 h 4469539"/>
              <a:gd name="connsiteX543" fmla="*/ 8358278 w 8793540"/>
              <a:gd name="connsiteY543" fmla="*/ 2512813 h 4469539"/>
              <a:gd name="connsiteX544" fmla="*/ 8418745 w 8793540"/>
              <a:gd name="connsiteY544" fmla="*/ 2471699 h 4469539"/>
              <a:gd name="connsiteX545" fmla="*/ 8403628 w 8793540"/>
              <a:gd name="connsiteY545" fmla="*/ 2470557 h 4469539"/>
              <a:gd name="connsiteX546" fmla="*/ 8548315 w 8793540"/>
              <a:gd name="connsiteY546" fmla="*/ 2412311 h 4469539"/>
              <a:gd name="connsiteX547" fmla="*/ 8565591 w 8793540"/>
              <a:gd name="connsiteY547" fmla="*/ 2416879 h 4469539"/>
              <a:gd name="connsiteX548" fmla="*/ 8548315 w 8793540"/>
              <a:gd name="connsiteY548" fmla="*/ 2412311 h 4469539"/>
              <a:gd name="connsiteX549" fmla="*/ 7857271 w 8793540"/>
              <a:gd name="connsiteY549" fmla="*/ 2412311 h 4469539"/>
              <a:gd name="connsiteX550" fmla="*/ 7753615 w 8793540"/>
              <a:gd name="connsiteY550" fmla="*/ 2453426 h 4469539"/>
              <a:gd name="connsiteX551" fmla="*/ 7857271 w 8793540"/>
              <a:gd name="connsiteY551" fmla="*/ 2412311 h 4469539"/>
              <a:gd name="connsiteX552" fmla="*/ 7706105 w 8793540"/>
              <a:gd name="connsiteY552" fmla="*/ 2380333 h 4469539"/>
              <a:gd name="connsiteX553" fmla="*/ 7667234 w 8793540"/>
              <a:gd name="connsiteY553" fmla="*/ 2403174 h 4469539"/>
              <a:gd name="connsiteX554" fmla="*/ 7585172 w 8793540"/>
              <a:gd name="connsiteY554" fmla="*/ 2448857 h 4469539"/>
              <a:gd name="connsiteX555" fmla="*/ 7706105 w 8793540"/>
              <a:gd name="connsiteY555" fmla="*/ 2380333 h 4469539"/>
              <a:gd name="connsiteX556" fmla="*/ 2134560 w 8793540"/>
              <a:gd name="connsiteY556" fmla="*/ 2293535 h 4469539"/>
              <a:gd name="connsiteX557" fmla="*/ 2117284 w 8793540"/>
              <a:gd name="connsiteY557" fmla="*/ 2302672 h 4469539"/>
              <a:gd name="connsiteX558" fmla="*/ 2134560 w 8793540"/>
              <a:gd name="connsiteY558" fmla="*/ 2293535 h 4469539"/>
              <a:gd name="connsiteX559" fmla="*/ 8168241 w 8793540"/>
              <a:gd name="connsiteY559" fmla="*/ 2261557 h 4469539"/>
              <a:gd name="connsiteX560" fmla="*/ 8099137 w 8793540"/>
              <a:gd name="connsiteY560" fmla="*/ 2316377 h 4469539"/>
              <a:gd name="connsiteX561" fmla="*/ 8168241 w 8793540"/>
              <a:gd name="connsiteY561" fmla="*/ 2261557 h 4469539"/>
              <a:gd name="connsiteX562" fmla="*/ 6159893 w 8793540"/>
              <a:gd name="connsiteY562" fmla="*/ 2252421 h 4469539"/>
              <a:gd name="connsiteX563" fmla="*/ 6155574 w 8793540"/>
              <a:gd name="connsiteY563" fmla="*/ 2270694 h 4469539"/>
              <a:gd name="connsiteX564" fmla="*/ 6159893 w 8793540"/>
              <a:gd name="connsiteY564" fmla="*/ 2252421 h 4469539"/>
              <a:gd name="connsiteX565" fmla="*/ 8051627 w 8793540"/>
              <a:gd name="connsiteY565" fmla="*/ 2225011 h 4469539"/>
              <a:gd name="connsiteX566" fmla="*/ 8008437 w 8793540"/>
              <a:gd name="connsiteY566" fmla="*/ 2261557 h 4469539"/>
              <a:gd name="connsiteX567" fmla="*/ 8051627 w 8793540"/>
              <a:gd name="connsiteY567" fmla="*/ 2225011 h 4469539"/>
              <a:gd name="connsiteX568" fmla="*/ 8116413 w 8793540"/>
              <a:gd name="connsiteY568" fmla="*/ 2174760 h 4469539"/>
              <a:gd name="connsiteX569" fmla="*/ 8081861 w 8793540"/>
              <a:gd name="connsiteY569" fmla="*/ 2183896 h 4469539"/>
              <a:gd name="connsiteX570" fmla="*/ 8116413 w 8793540"/>
              <a:gd name="connsiteY570" fmla="*/ 2174760 h 4469539"/>
              <a:gd name="connsiteX571" fmla="*/ 8211431 w 8793540"/>
              <a:gd name="connsiteY571" fmla="*/ 2142782 h 4469539"/>
              <a:gd name="connsiteX572" fmla="*/ 8194155 w 8793540"/>
              <a:gd name="connsiteY572" fmla="*/ 2156486 h 4469539"/>
              <a:gd name="connsiteX573" fmla="*/ 8215750 w 8793540"/>
              <a:gd name="connsiteY573" fmla="*/ 2183896 h 4469539"/>
              <a:gd name="connsiteX574" fmla="*/ 8224389 w 8793540"/>
              <a:gd name="connsiteY574" fmla="*/ 2147350 h 4469539"/>
              <a:gd name="connsiteX575" fmla="*/ 8245983 w 8793540"/>
              <a:gd name="connsiteY575" fmla="*/ 2156486 h 4469539"/>
              <a:gd name="connsiteX576" fmla="*/ 8267579 w 8793540"/>
              <a:gd name="connsiteY576" fmla="*/ 2151918 h 4469539"/>
              <a:gd name="connsiteX577" fmla="*/ 8224389 w 8793540"/>
              <a:gd name="connsiteY577" fmla="*/ 2147350 h 4469539"/>
              <a:gd name="connsiteX578" fmla="*/ 8211431 w 8793540"/>
              <a:gd name="connsiteY578" fmla="*/ 2142782 h 4469539"/>
              <a:gd name="connsiteX579" fmla="*/ 7749295 w 8793540"/>
              <a:gd name="connsiteY579" fmla="*/ 2124508 h 4469539"/>
              <a:gd name="connsiteX580" fmla="*/ 7688829 w 8793540"/>
              <a:gd name="connsiteY580" fmla="*/ 2165623 h 4469539"/>
              <a:gd name="connsiteX581" fmla="*/ 7749295 w 8793540"/>
              <a:gd name="connsiteY581" fmla="*/ 2124508 h 4469539"/>
              <a:gd name="connsiteX582" fmla="*/ 8288296 w 8793540"/>
              <a:gd name="connsiteY582" fmla="*/ 2101881 h 4469539"/>
              <a:gd name="connsiteX583" fmla="*/ 8271897 w 8793540"/>
              <a:gd name="connsiteY583" fmla="*/ 2156486 h 4469539"/>
              <a:gd name="connsiteX584" fmla="*/ 8315088 w 8793540"/>
              <a:gd name="connsiteY584" fmla="*/ 2106235 h 4469539"/>
              <a:gd name="connsiteX585" fmla="*/ 8288296 w 8793540"/>
              <a:gd name="connsiteY585" fmla="*/ 2101881 h 4469539"/>
              <a:gd name="connsiteX586" fmla="*/ 8392830 w 8793540"/>
              <a:gd name="connsiteY586" fmla="*/ 2005733 h 4469539"/>
              <a:gd name="connsiteX587" fmla="*/ 8371235 w 8793540"/>
              <a:gd name="connsiteY587" fmla="*/ 2033143 h 4469539"/>
              <a:gd name="connsiteX588" fmla="*/ 8392830 w 8793540"/>
              <a:gd name="connsiteY588" fmla="*/ 2005733 h 4469539"/>
              <a:gd name="connsiteX589" fmla="*/ 8267579 w 8793540"/>
              <a:gd name="connsiteY589" fmla="*/ 1969186 h 4469539"/>
              <a:gd name="connsiteX590" fmla="*/ 8241665 w 8793540"/>
              <a:gd name="connsiteY590" fmla="*/ 1996596 h 4469539"/>
              <a:gd name="connsiteX591" fmla="*/ 8267579 w 8793540"/>
              <a:gd name="connsiteY591" fmla="*/ 1969186 h 4469539"/>
              <a:gd name="connsiteX592" fmla="*/ 7930897 w 8793540"/>
              <a:gd name="connsiteY592" fmla="*/ 1846985 h 4469539"/>
              <a:gd name="connsiteX593" fmla="*/ 7904781 w 8793540"/>
              <a:gd name="connsiteY593" fmla="*/ 1877821 h 4469539"/>
              <a:gd name="connsiteX594" fmla="*/ 7956609 w 8793540"/>
              <a:gd name="connsiteY594" fmla="*/ 1854979 h 4469539"/>
              <a:gd name="connsiteX595" fmla="*/ 7930897 w 8793540"/>
              <a:gd name="connsiteY595" fmla="*/ 1846985 h 4469539"/>
              <a:gd name="connsiteX596" fmla="*/ 6250593 w 8793540"/>
              <a:gd name="connsiteY596" fmla="*/ 1823001 h 4469539"/>
              <a:gd name="connsiteX597" fmla="*/ 6272188 w 8793540"/>
              <a:gd name="connsiteY597" fmla="*/ 1854979 h 4469539"/>
              <a:gd name="connsiteX598" fmla="*/ 6259231 w 8793540"/>
              <a:gd name="connsiteY598" fmla="*/ 1873252 h 4469539"/>
              <a:gd name="connsiteX599" fmla="*/ 6280826 w 8793540"/>
              <a:gd name="connsiteY599" fmla="*/ 1886957 h 4469539"/>
              <a:gd name="connsiteX600" fmla="*/ 6272188 w 8793540"/>
              <a:gd name="connsiteY600" fmla="*/ 1909799 h 4469539"/>
              <a:gd name="connsiteX601" fmla="*/ 6263550 w 8793540"/>
              <a:gd name="connsiteY601" fmla="*/ 1914367 h 4469539"/>
              <a:gd name="connsiteX602" fmla="*/ 6259231 w 8793540"/>
              <a:gd name="connsiteY602" fmla="*/ 1969186 h 4469539"/>
              <a:gd name="connsiteX603" fmla="*/ 6233317 w 8793540"/>
              <a:gd name="connsiteY603" fmla="*/ 1987460 h 4469539"/>
              <a:gd name="connsiteX604" fmla="*/ 6216041 w 8793540"/>
              <a:gd name="connsiteY604" fmla="*/ 2042279 h 4469539"/>
              <a:gd name="connsiteX605" fmla="*/ 6233317 w 8793540"/>
              <a:gd name="connsiteY605" fmla="*/ 2051416 h 4469539"/>
              <a:gd name="connsiteX606" fmla="*/ 6121022 w 8793540"/>
              <a:gd name="connsiteY606" fmla="*/ 2110804 h 4469539"/>
              <a:gd name="connsiteX607" fmla="*/ 6038961 w 8793540"/>
              <a:gd name="connsiteY607" fmla="*/ 2115372 h 4469539"/>
              <a:gd name="connsiteX608" fmla="*/ 6064875 w 8793540"/>
              <a:gd name="connsiteY608" fmla="*/ 2115372 h 4469539"/>
              <a:gd name="connsiteX609" fmla="*/ 6051917 w 8793540"/>
              <a:gd name="connsiteY609" fmla="*/ 2142782 h 4469539"/>
              <a:gd name="connsiteX610" fmla="*/ 6095108 w 8793540"/>
              <a:gd name="connsiteY610" fmla="*/ 2138213 h 4469539"/>
              <a:gd name="connsiteX611" fmla="*/ 6013047 w 8793540"/>
              <a:gd name="connsiteY611" fmla="*/ 2197601 h 4469539"/>
              <a:gd name="connsiteX612" fmla="*/ 5952580 w 8793540"/>
              <a:gd name="connsiteY612" fmla="*/ 2247852 h 4469539"/>
              <a:gd name="connsiteX613" fmla="*/ 5913709 w 8793540"/>
              <a:gd name="connsiteY613" fmla="*/ 2302672 h 4469539"/>
              <a:gd name="connsiteX614" fmla="*/ 5939623 w 8793540"/>
              <a:gd name="connsiteY614" fmla="*/ 2307240 h 4469539"/>
              <a:gd name="connsiteX615" fmla="*/ 5853242 w 8793540"/>
              <a:gd name="connsiteY615" fmla="*/ 2357491 h 4469539"/>
              <a:gd name="connsiteX616" fmla="*/ 5823009 w 8793540"/>
              <a:gd name="connsiteY616" fmla="*/ 2389470 h 4469539"/>
              <a:gd name="connsiteX617" fmla="*/ 5848923 w 8793540"/>
              <a:gd name="connsiteY617" fmla="*/ 2407743 h 4469539"/>
              <a:gd name="connsiteX618" fmla="*/ 5784138 w 8793540"/>
              <a:gd name="connsiteY618" fmla="*/ 2435152 h 4469539"/>
              <a:gd name="connsiteX619" fmla="*/ 5749585 w 8793540"/>
              <a:gd name="connsiteY619" fmla="*/ 2531087 h 4469539"/>
              <a:gd name="connsiteX620" fmla="*/ 5740947 w 8793540"/>
              <a:gd name="connsiteY620" fmla="*/ 2521950 h 4469539"/>
              <a:gd name="connsiteX621" fmla="*/ 5723672 w 8793540"/>
              <a:gd name="connsiteY621" fmla="*/ 2581338 h 4469539"/>
              <a:gd name="connsiteX622" fmla="*/ 5982813 w 8793540"/>
              <a:gd name="connsiteY622" fmla="*/ 2416879 h 4469539"/>
              <a:gd name="connsiteX623" fmla="*/ 6103746 w 8793540"/>
              <a:gd name="connsiteY623" fmla="*/ 2270694 h 4469539"/>
              <a:gd name="connsiteX624" fmla="*/ 6185807 w 8793540"/>
              <a:gd name="connsiteY624" fmla="*/ 2193033 h 4469539"/>
              <a:gd name="connsiteX625" fmla="*/ 6280826 w 8793540"/>
              <a:gd name="connsiteY625" fmla="*/ 2115372 h 4469539"/>
              <a:gd name="connsiteX626" fmla="*/ 6380163 w 8793540"/>
              <a:gd name="connsiteY626" fmla="*/ 1978323 h 4469539"/>
              <a:gd name="connsiteX627" fmla="*/ 6436311 w 8793540"/>
              <a:gd name="connsiteY627" fmla="*/ 1923503 h 4469539"/>
              <a:gd name="connsiteX628" fmla="*/ 6419035 w 8793540"/>
              <a:gd name="connsiteY628" fmla="*/ 1877821 h 4469539"/>
              <a:gd name="connsiteX629" fmla="*/ 6501097 w 8793540"/>
              <a:gd name="connsiteY629" fmla="*/ 1832138 h 4469539"/>
              <a:gd name="connsiteX630" fmla="*/ 6328335 w 8793540"/>
              <a:gd name="connsiteY630" fmla="*/ 1832138 h 4469539"/>
              <a:gd name="connsiteX631" fmla="*/ 6315378 w 8793540"/>
              <a:gd name="connsiteY631" fmla="*/ 1896094 h 4469539"/>
              <a:gd name="connsiteX632" fmla="*/ 6272188 w 8793540"/>
              <a:gd name="connsiteY632" fmla="*/ 1914367 h 4469539"/>
              <a:gd name="connsiteX633" fmla="*/ 6272188 w 8793540"/>
              <a:gd name="connsiteY633" fmla="*/ 1909799 h 4469539"/>
              <a:gd name="connsiteX634" fmla="*/ 6289464 w 8793540"/>
              <a:gd name="connsiteY634" fmla="*/ 1896094 h 4469539"/>
              <a:gd name="connsiteX635" fmla="*/ 6280826 w 8793540"/>
              <a:gd name="connsiteY635" fmla="*/ 1886957 h 4469539"/>
              <a:gd name="connsiteX636" fmla="*/ 6280826 w 8793540"/>
              <a:gd name="connsiteY636" fmla="*/ 1882389 h 4469539"/>
              <a:gd name="connsiteX637" fmla="*/ 6311059 w 8793540"/>
              <a:gd name="connsiteY637" fmla="*/ 1877821 h 4469539"/>
              <a:gd name="connsiteX638" fmla="*/ 6250593 w 8793540"/>
              <a:gd name="connsiteY638" fmla="*/ 1823001 h 4469539"/>
              <a:gd name="connsiteX639" fmla="*/ 8504045 w 8793540"/>
              <a:gd name="connsiteY639" fmla="*/ 1767878 h 4469539"/>
              <a:gd name="connsiteX640" fmla="*/ 8526720 w 8793540"/>
              <a:gd name="connsiteY640" fmla="*/ 1772750 h 4469539"/>
              <a:gd name="connsiteX641" fmla="*/ 8504045 w 8793540"/>
              <a:gd name="connsiteY641" fmla="*/ 1767878 h 4469539"/>
              <a:gd name="connsiteX642" fmla="*/ 6178114 w 8793540"/>
              <a:gd name="connsiteY642" fmla="*/ 1752692 h 4469539"/>
              <a:gd name="connsiteX643" fmla="*/ 6159893 w 8793540"/>
              <a:gd name="connsiteY643" fmla="*/ 1763613 h 4469539"/>
              <a:gd name="connsiteX644" fmla="*/ 6178114 w 8793540"/>
              <a:gd name="connsiteY644" fmla="*/ 1752692 h 4469539"/>
              <a:gd name="connsiteX645" fmla="*/ 6445624 w 8793540"/>
              <a:gd name="connsiteY645" fmla="*/ 1741771 h 4469539"/>
              <a:gd name="connsiteX646" fmla="*/ 6371525 w 8793540"/>
              <a:gd name="connsiteY646" fmla="*/ 1804728 h 4469539"/>
              <a:gd name="connsiteX647" fmla="*/ 6462225 w 8793540"/>
              <a:gd name="connsiteY647" fmla="*/ 1749908 h 4469539"/>
              <a:gd name="connsiteX648" fmla="*/ 6445624 w 8793540"/>
              <a:gd name="connsiteY648" fmla="*/ 1741771 h 4469539"/>
              <a:gd name="connsiteX649" fmla="*/ 8436021 w 8793540"/>
              <a:gd name="connsiteY649" fmla="*/ 1713362 h 4469539"/>
              <a:gd name="connsiteX650" fmla="*/ 8427383 w 8793540"/>
              <a:gd name="connsiteY650" fmla="*/ 1736203 h 4469539"/>
              <a:gd name="connsiteX651" fmla="*/ 8401468 w 8793540"/>
              <a:gd name="connsiteY651" fmla="*/ 1772750 h 4469539"/>
              <a:gd name="connsiteX652" fmla="*/ 8423064 w 8793540"/>
              <a:gd name="connsiteY652" fmla="*/ 1763613 h 4469539"/>
              <a:gd name="connsiteX653" fmla="*/ 8436021 w 8793540"/>
              <a:gd name="connsiteY653" fmla="*/ 1713362 h 4469539"/>
              <a:gd name="connsiteX654" fmla="*/ 8384192 w 8793540"/>
              <a:gd name="connsiteY654" fmla="*/ 1704225 h 4469539"/>
              <a:gd name="connsiteX655" fmla="*/ 8366916 w 8793540"/>
              <a:gd name="connsiteY655" fmla="*/ 1740772 h 4469539"/>
              <a:gd name="connsiteX656" fmla="*/ 8384192 w 8793540"/>
              <a:gd name="connsiteY656" fmla="*/ 1704225 h 4469539"/>
              <a:gd name="connsiteX657" fmla="*/ 8045022 w 8793540"/>
              <a:gd name="connsiteY657" fmla="*/ 1698360 h 4469539"/>
              <a:gd name="connsiteX658" fmla="*/ 8008437 w 8793540"/>
              <a:gd name="connsiteY658" fmla="*/ 1731635 h 4469539"/>
              <a:gd name="connsiteX659" fmla="*/ 8051627 w 8793540"/>
              <a:gd name="connsiteY659" fmla="*/ 1727067 h 4469539"/>
              <a:gd name="connsiteX660" fmla="*/ 8052775 w 8793540"/>
              <a:gd name="connsiteY660" fmla="*/ 1700157 h 4469539"/>
              <a:gd name="connsiteX661" fmla="*/ 8045022 w 8793540"/>
              <a:gd name="connsiteY661" fmla="*/ 1698360 h 4469539"/>
              <a:gd name="connsiteX662" fmla="*/ 6704091 w 8793540"/>
              <a:gd name="connsiteY662" fmla="*/ 1695089 h 4469539"/>
              <a:gd name="connsiteX663" fmla="*/ 6699771 w 8793540"/>
              <a:gd name="connsiteY663" fmla="*/ 1754477 h 4469539"/>
              <a:gd name="connsiteX664" fmla="*/ 6673857 w 8793540"/>
              <a:gd name="connsiteY664" fmla="*/ 1823001 h 4469539"/>
              <a:gd name="connsiteX665" fmla="*/ 6673857 w 8793540"/>
              <a:gd name="connsiteY665" fmla="*/ 1854979 h 4469539"/>
              <a:gd name="connsiteX666" fmla="*/ 6721367 w 8793540"/>
              <a:gd name="connsiteY666" fmla="*/ 1832138 h 4469539"/>
              <a:gd name="connsiteX667" fmla="*/ 6721367 w 8793540"/>
              <a:gd name="connsiteY667" fmla="*/ 1786455 h 4469539"/>
              <a:gd name="connsiteX668" fmla="*/ 6734324 w 8793540"/>
              <a:gd name="connsiteY668" fmla="*/ 1754477 h 4469539"/>
              <a:gd name="connsiteX669" fmla="*/ 6781833 w 8793540"/>
              <a:gd name="connsiteY669" fmla="*/ 1695089 h 4469539"/>
              <a:gd name="connsiteX670" fmla="*/ 6704091 w 8793540"/>
              <a:gd name="connsiteY670" fmla="*/ 1695089 h 4469539"/>
              <a:gd name="connsiteX671" fmla="*/ 6514053 w 8793540"/>
              <a:gd name="connsiteY671" fmla="*/ 1658542 h 4469539"/>
              <a:gd name="connsiteX672" fmla="*/ 6539967 w 8793540"/>
              <a:gd name="connsiteY672" fmla="*/ 1676816 h 4469539"/>
              <a:gd name="connsiteX673" fmla="*/ 6514053 w 8793540"/>
              <a:gd name="connsiteY673" fmla="*/ 1658542 h 4469539"/>
              <a:gd name="connsiteX674" fmla="*/ 8664929 w 8793540"/>
              <a:gd name="connsiteY674" fmla="*/ 1631133 h 4469539"/>
              <a:gd name="connsiteX675" fmla="*/ 8643334 w 8793540"/>
              <a:gd name="connsiteY675" fmla="*/ 1681384 h 4469539"/>
              <a:gd name="connsiteX676" fmla="*/ 8660610 w 8793540"/>
              <a:gd name="connsiteY676" fmla="*/ 1663111 h 4469539"/>
              <a:gd name="connsiteX677" fmla="*/ 8664929 w 8793540"/>
              <a:gd name="connsiteY677" fmla="*/ 1631133 h 4469539"/>
              <a:gd name="connsiteX678" fmla="*/ 8640635 w 8793540"/>
              <a:gd name="connsiteY678" fmla="*/ 1582594 h 4469539"/>
              <a:gd name="connsiteX679" fmla="*/ 8626058 w 8793540"/>
              <a:gd name="connsiteY679" fmla="*/ 1585450 h 4469539"/>
              <a:gd name="connsiteX680" fmla="*/ 8626058 w 8793540"/>
              <a:gd name="connsiteY680" fmla="*/ 1603723 h 4469539"/>
              <a:gd name="connsiteX681" fmla="*/ 8640635 w 8793540"/>
              <a:gd name="connsiteY681" fmla="*/ 1582594 h 4469539"/>
              <a:gd name="connsiteX682" fmla="*/ 6816385 w 8793540"/>
              <a:gd name="connsiteY682" fmla="*/ 1571745 h 4469539"/>
              <a:gd name="connsiteX683" fmla="*/ 6794790 w 8793540"/>
              <a:gd name="connsiteY683" fmla="*/ 1667679 h 4469539"/>
              <a:gd name="connsiteX684" fmla="*/ 6816385 w 8793540"/>
              <a:gd name="connsiteY684" fmla="*/ 1571745 h 4469539"/>
              <a:gd name="connsiteX685" fmla="*/ 8695162 w 8793540"/>
              <a:gd name="connsiteY685" fmla="*/ 1544335 h 4469539"/>
              <a:gd name="connsiteX686" fmla="*/ 8664929 w 8793540"/>
              <a:gd name="connsiteY686" fmla="*/ 1567176 h 4469539"/>
              <a:gd name="connsiteX687" fmla="*/ 8708119 w 8793540"/>
              <a:gd name="connsiteY687" fmla="*/ 1603723 h 4469539"/>
              <a:gd name="connsiteX688" fmla="*/ 8751310 w 8793540"/>
              <a:gd name="connsiteY688" fmla="*/ 1608291 h 4469539"/>
              <a:gd name="connsiteX689" fmla="*/ 8695162 w 8793540"/>
              <a:gd name="connsiteY689" fmla="*/ 1544335 h 4469539"/>
              <a:gd name="connsiteX690" fmla="*/ 8179402 w 8793540"/>
              <a:gd name="connsiteY690" fmla="*/ 1509940 h 4469539"/>
              <a:gd name="connsiteX691" fmla="*/ 8168241 w 8793540"/>
              <a:gd name="connsiteY691" fmla="*/ 1562608 h 4469539"/>
              <a:gd name="connsiteX692" fmla="*/ 8198474 w 8793540"/>
              <a:gd name="connsiteY692" fmla="*/ 1526062 h 4469539"/>
              <a:gd name="connsiteX693" fmla="*/ 8194965 w 8793540"/>
              <a:gd name="connsiteY693" fmla="*/ 1510572 h 4469539"/>
              <a:gd name="connsiteX694" fmla="*/ 8179402 w 8793540"/>
              <a:gd name="connsiteY694" fmla="*/ 1509940 h 4469539"/>
              <a:gd name="connsiteX695" fmla="*/ 6488139 w 8793540"/>
              <a:gd name="connsiteY695" fmla="*/ 1480379 h 4469539"/>
              <a:gd name="connsiteX696" fmla="*/ 6483820 w 8793540"/>
              <a:gd name="connsiteY696" fmla="*/ 1516925 h 4469539"/>
              <a:gd name="connsiteX697" fmla="*/ 6419035 w 8793540"/>
              <a:gd name="connsiteY697" fmla="*/ 1599155 h 4469539"/>
              <a:gd name="connsiteX698" fmla="*/ 6358569 w 8793540"/>
              <a:gd name="connsiteY698" fmla="*/ 1612859 h 4469539"/>
              <a:gd name="connsiteX699" fmla="*/ 6401759 w 8793540"/>
              <a:gd name="connsiteY699" fmla="*/ 1635701 h 4469539"/>
              <a:gd name="connsiteX700" fmla="*/ 6501097 w 8793540"/>
              <a:gd name="connsiteY700" fmla="*/ 1658542 h 4469539"/>
              <a:gd name="connsiteX701" fmla="*/ 6483820 w 8793540"/>
              <a:gd name="connsiteY701" fmla="*/ 1626564 h 4469539"/>
              <a:gd name="connsiteX702" fmla="*/ 6488139 w 8793540"/>
              <a:gd name="connsiteY702" fmla="*/ 1480379 h 4469539"/>
              <a:gd name="connsiteX703" fmla="*/ 6410397 w 8793540"/>
              <a:gd name="connsiteY703" fmla="*/ 1475811 h 4469539"/>
              <a:gd name="connsiteX704" fmla="*/ 6289464 w 8793540"/>
              <a:gd name="connsiteY704" fmla="*/ 1535198 h 4469539"/>
              <a:gd name="connsiteX705" fmla="*/ 6319225 w 8793540"/>
              <a:gd name="connsiteY705" fmla="*/ 1577598 h 4469539"/>
              <a:gd name="connsiteX706" fmla="*/ 6295050 w 8793540"/>
              <a:gd name="connsiteY706" fmla="*/ 1602422 h 4469539"/>
              <a:gd name="connsiteX707" fmla="*/ 6292163 w 8793540"/>
              <a:gd name="connsiteY707" fmla="*/ 1596871 h 4469539"/>
              <a:gd name="connsiteX708" fmla="*/ 6289464 w 8793540"/>
              <a:gd name="connsiteY708" fmla="*/ 1585450 h 4469539"/>
              <a:gd name="connsiteX709" fmla="*/ 6292163 w 8793540"/>
              <a:gd name="connsiteY709" fmla="*/ 1596870 h 4469539"/>
              <a:gd name="connsiteX710" fmla="*/ 6292163 w 8793540"/>
              <a:gd name="connsiteY710" fmla="*/ 1596871 h 4469539"/>
              <a:gd name="connsiteX711" fmla="*/ 6293783 w 8793540"/>
              <a:gd name="connsiteY711" fmla="*/ 1603723 h 4469539"/>
              <a:gd name="connsiteX712" fmla="*/ 6295050 w 8793540"/>
              <a:gd name="connsiteY712" fmla="*/ 1602422 h 4469539"/>
              <a:gd name="connsiteX713" fmla="*/ 6298102 w 8793540"/>
              <a:gd name="connsiteY713" fmla="*/ 1608291 h 4469539"/>
              <a:gd name="connsiteX714" fmla="*/ 6345611 w 8793540"/>
              <a:gd name="connsiteY714" fmla="*/ 1544335 h 4469539"/>
              <a:gd name="connsiteX715" fmla="*/ 6375845 w 8793540"/>
              <a:gd name="connsiteY715" fmla="*/ 1580881 h 4469539"/>
              <a:gd name="connsiteX716" fmla="*/ 6419035 w 8793540"/>
              <a:gd name="connsiteY716" fmla="*/ 1535198 h 4469539"/>
              <a:gd name="connsiteX717" fmla="*/ 6410397 w 8793540"/>
              <a:gd name="connsiteY717" fmla="*/ 1475811 h 4469539"/>
              <a:gd name="connsiteX718" fmla="*/ 6886637 w 8793540"/>
              <a:gd name="connsiteY718" fmla="*/ 1438979 h 4469539"/>
              <a:gd name="connsiteX719" fmla="*/ 6803429 w 8793540"/>
              <a:gd name="connsiteY719" fmla="*/ 1503220 h 4469539"/>
              <a:gd name="connsiteX720" fmla="*/ 6850937 w 8793540"/>
              <a:gd name="connsiteY720" fmla="*/ 1484947 h 4469539"/>
              <a:gd name="connsiteX721" fmla="*/ 6846619 w 8793540"/>
              <a:gd name="connsiteY721" fmla="*/ 1562608 h 4469539"/>
              <a:gd name="connsiteX722" fmla="*/ 6876851 w 8793540"/>
              <a:gd name="connsiteY722" fmla="*/ 1516925 h 4469539"/>
              <a:gd name="connsiteX723" fmla="*/ 6924361 w 8793540"/>
              <a:gd name="connsiteY723" fmla="*/ 1439264 h 4469539"/>
              <a:gd name="connsiteX724" fmla="*/ 6886637 w 8793540"/>
              <a:gd name="connsiteY724" fmla="*/ 1438979 h 4469539"/>
              <a:gd name="connsiteX725" fmla="*/ 5165977 w 8793540"/>
              <a:gd name="connsiteY725" fmla="*/ 1371168 h 4469539"/>
              <a:gd name="connsiteX726" fmla="*/ 5131965 w 8793540"/>
              <a:gd name="connsiteY726" fmla="*/ 1398150 h 4469539"/>
              <a:gd name="connsiteX727" fmla="*/ 5170836 w 8793540"/>
              <a:gd name="connsiteY727" fmla="*/ 1389013 h 4469539"/>
              <a:gd name="connsiteX728" fmla="*/ 5165977 w 8793540"/>
              <a:gd name="connsiteY728" fmla="*/ 1371168 h 4469539"/>
              <a:gd name="connsiteX729" fmla="*/ 8690843 w 8793540"/>
              <a:gd name="connsiteY729" fmla="*/ 1352467 h 4469539"/>
              <a:gd name="connsiteX730" fmla="*/ 8690843 w 8793540"/>
              <a:gd name="connsiteY730" fmla="*/ 1370740 h 4469539"/>
              <a:gd name="connsiteX731" fmla="*/ 8690843 w 8793540"/>
              <a:gd name="connsiteY731" fmla="*/ 1352467 h 4469539"/>
              <a:gd name="connsiteX732" fmla="*/ 8306450 w 8793540"/>
              <a:gd name="connsiteY732" fmla="*/ 1279374 h 4469539"/>
              <a:gd name="connsiteX733" fmla="*/ 8323726 w 8793540"/>
              <a:gd name="connsiteY733" fmla="*/ 1302215 h 4469539"/>
              <a:gd name="connsiteX734" fmla="*/ 8345321 w 8793540"/>
              <a:gd name="connsiteY734" fmla="*/ 1320489 h 4469539"/>
              <a:gd name="connsiteX735" fmla="*/ 8306450 w 8793540"/>
              <a:gd name="connsiteY735" fmla="*/ 1279374 h 4469539"/>
              <a:gd name="connsiteX736" fmla="*/ 8199014 w 8793540"/>
              <a:gd name="connsiteY736" fmla="*/ 1277090 h 4469539"/>
              <a:gd name="connsiteX737" fmla="*/ 8202793 w 8793540"/>
              <a:gd name="connsiteY737" fmla="*/ 1288510 h 4469539"/>
              <a:gd name="connsiteX738" fmla="*/ 8211431 w 8793540"/>
              <a:gd name="connsiteY738" fmla="*/ 1279374 h 4469539"/>
              <a:gd name="connsiteX739" fmla="*/ 8199014 w 8793540"/>
              <a:gd name="connsiteY739" fmla="*/ 1277090 h 4469539"/>
              <a:gd name="connsiteX740" fmla="*/ 8617420 w 8793540"/>
              <a:gd name="connsiteY740" fmla="*/ 1242828 h 4469539"/>
              <a:gd name="connsiteX741" fmla="*/ 8630377 w 8793540"/>
              <a:gd name="connsiteY741" fmla="*/ 1279374 h 4469539"/>
              <a:gd name="connsiteX742" fmla="*/ 8617420 w 8793540"/>
              <a:gd name="connsiteY742" fmla="*/ 1242828 h 4469539"/>
              <a:gd name="connsiteX743" fmla="*/ 8669248 w 8793540"/>
              <a:gd name="connsiteY743" fmla="*/ 1233691 h 4469539"/>
              <a:gd name="connsiteX744" fmla="*/ 8561272 w 8793540"/>
              <a:gd name="connsiteY744" fmla="*/ 1334193 h 4469539"/>
              <a:gd name="connsiteX745" fmla="*/ 8531039 w 8793540"/>
              <a:gd name="connsiteY745" fmla="*/ 1452969 h 4469539"/>
              <a:gd name="connsiteX746" fmla="*/ 8466254 w 8793540"/>
              <a:gd name="connsiteY746" fmla="*/ 1480379 h 4469539"/>
              <a:gd name="connsiteX747" fmla="*/ 8436021 w 8793540"/>
              <a:gd name="connsiteY747" fmla="*/ 1548903 h 4469539"/>
              <a:gd name="connsiteX748" fmla="*/ 8349640 w 8793540"/>
              <a:gd name="connsiteY748" fmla="*/ 1617428 h 4469539"/>
              <a:gd name="connsiteX749" fmla="*/ 8569910 w 8793540"/>
              <a:gd name="connsiteY749" fmla="*/ 1590018 h 4469539"/>
              <a:gd name="connsiteX750" fmla="*/ 8522401 w 8793540"/>
              <a:gd name="connsiteY750" fmla="*/ 1516925 h 4469539"/>
              <a:gd name="connsiteX751" fmla="*/ 8578549 w 8793540"/>
              <a:gd name="connsiteY751" fmla="*/ 1558040 h 4469539"/>
              <a:gd name="connsiteX752" fmla="*/ 8656291 w 8793540"/>
              <a:gd name="connsiteY752" fmla="*/ 1416423 h 4469539"/>
              <a:gd name="connsiteX753" fmla="*/ 8703800 w 8793540"/>
              <a:gd name="connsiteY753" fmla="*/ 1288510 h 4469539"/>
              <a:gd name="connsiteX754" fmla="*/ 8669248 w 8793540"/>
              <a:gd name="connsiteY754" fmla="*/ 1233691 h 4469539"/>
              <a:gd name="connsiteX755" fmla="*/ 7827038 w 8793540"/>
              <a:gd name="connsiteY755" fmla="*/ 1219986 h 4469539"/>
              <a:gd name="connsiteX756" fmla="*/ 7827038 w 8793540"/>
              <a:gd name="connsiteY756" fmla="*/ 1251964 h 4469539"/>
              <a:gd name="connsiteX757" fmla="*/ 7827038 w 8793540"/>
              <a:gd name="connsiteY757" fmla="*/ 1219986 h 4469539"/>
              <a:gd name="connsiteX758" fmla="*/ 6164212 w 8793540"/>
              <a:gd name="connsiteY758" fmla="*/ 1188008 h 4469539"/>
              <a:gd name="connsiteX759" fmla="*/ 6159893 w 8793540"/>
              <a:gd name="connsiteY759" fmla="*/ 1265669 h 4469539"/>
              <a:gd name="connsiteX760" fmla="*/ 6190127 w 8793540"/>
              <a:gd name="connsiteY760" fmla="*/ 1320489 h 4469539"/>
              <a:gd name="connsiteX761" fmla="*/ 6224679 w 8793540"/>
              <a:gd name="connsiteY761" fmla="*/ 1247396 h 4469539"/>
              <a:gd name="connsiteX762" fmla="*/ 6224679 w 8793540"/>
              <a:gd name="connsiteY762" fmla="*/ 1215418 h 4469539"/>
              <a:gd name="connsiteX763" fmla="*/ 6263550 w 8793540"/>
              <a:gd name="connsiteY763" fmla="*/ 1251964 h 4469539"/>
              <a:gd name="connsiteX764" fmla="*/ 6250593 w 8793540"/>
              <a:gd name="connsiteY764" fmla="*/ 1288510 h 4469539"/>
              <a:gd name="connsiteX765" fmla="*/ 6220359 w 8793540"/>
              <a:gd name="connsiteY765" fmla="*/ 1311352 h 4469539"/>
              <a:gd name="connsiteX766" fmla="*/ 6250593 w 8793540"/>
              <a:gd name="connsiteY766" fmla="*/ 1288510 h 4469539"/>
              <a:gd name="connsiteX767" fmla="*/ 6332655 w 8793540"/>
              <a:gd name="connsiteY767" fmla="*/ 1375308 h 4469539"/>
              <a:gd name="connsiteX768" fmla="*/ 6367207 w 8793540"/>
              <a:gd name="connsiteY768" fmla="*/ 1457537 h 4469539"/>
              <a:gd name="connsiteX769" fmla="*/ 6440630 w 8793540"/>
              <a:gd name="connsiteY769" fmla="*/ 1484947 h 4469539"/>
              <a:gd name="connsiteX770" fmla="*/ 6410397 w 8793540"/>
              <a:gd name="connsiteY770" fmla="*/ 1411854 h 4469539"/>
              <a:gd name="connsiteX771" fmla="*/ 6423354 w 8793540"/>
              <a:gd name="connsiteY771" fmla="*/ 1370740 h 4469539"/>
              <a:gd name="connsiteX772" fmla="*/ 6457906 w 8793540"/>
              <a:gd name="connsiteY772" fmla="*/ 1384445 h 4469539"/>
              <a:gd name="connsiteX773" fmla="*/ 6475182 w 8793540"/>
              <a:gd name="connsiteY773" fmla="*/ 1352467 h 4469539"/>
              <a:gd name="connsiteX774" fmla="*/ 6535649 w 8793540"/>
              <a:gd name="connsiteY774" fmla="*/ 1334193 h 4469539"/>
              <a:gd name="connsiteX775" fmla="*/ 6514053 w 8793540"/>
              <a:gd name="connsiteY775" fmla="*/ 1247396 h 4469539"/>
              <a:gd name="connsiteX776" fmla="*/ 6483820 w 8793540"/>
              <a:gd name="connsiteY776" fmla="*/ 1238259 h 4469539"/>
              <a:gd name="connsiteX777" fmla="*/ 6522691 w 8793540"/>
              <a:gd name="connsiteY777" fmla="*/ 1210849 h 4469539"/>
              <a:gd name="connsiteX778" fmla="*/ 6449268 w 8793540"/>
              <a:gd name="connsiteY778" fmla="*/ 1192576 h 4469539"/>
              <a:gd name="connsiteX779" fmla="*/ 6393121 w 8793540"/>
              <a:gd name="connsiteY779" fmla="*/ 1197145 h 4469539"/>
              <a:gd name="connsiteX780" fmla="*/ 6164212 w 8793540"/>
              <a:gd name="connsiteY780" fmla="*/ 1188008 h 4469539"/>
              <a:gd name="connsiteX781" fmla="*/ 6384483 w 8793540"/>
              <a:gd name="connsiteY781" fmla="*/ 1178871 h 4469539"/>
              <a:gd name="connsiteX782" fmla="*/ 6371525 w 8793540"/>
              <a:gd name="connsiteY782" fmla="*/ 1197145 h 4469539"/>
              <a:gd name="connsiteX783" fmla="*/ 6397439 w 8793540"/>
              <a:gd name="connsiteY783" fmla="*/ 1178871 h 4469539"/>
              <a:gd name="connsiteX784" fmla="*/ 6384483 w 8793540"/>
              <a:gd name="connsiteY784" fmla="*/ 1178871 h 4469539"/>
              <a:gd name="connsiteX785" fmla="*/ 6181489 w 8793540"/>
              <a:gd name="connsiteY785" fmla="*/ 1055527 h 4469539"/>
              <a:gd name="connsiteX786" fmla="*/ 6190127 w 8793540"/>
              <a:gd name="connsiteY786" fmla="*/ 1078369 h 4469539"/>
              <a:gd name="connsiteX787" fmla="*/ 6181489 w 8793540"/>
              <a:gd name="connsiteY787" fmla="*/ 1055527 h 4469539"/>
              <a:gd name="connsiteX788" fmla="*/ 8006277 w 8793540"/>
              <a:gd name="connsiteY788" fmla="*/ 1046962 h 4469539"/>
              <a:gd name="connsiteX789" fmla="*/ 7991161 w 8793540"/>
              <a:gd name="connsiteY789" fmla="*/ 1078369 h 4469539"/>
              <a:gd name="connsiteX790" fmla="*/ 7965247 w 8793540"/>
              <a:gd name="connsiteY790" fmla="*/ 1069232 h 4469539"/>
              <a:gd name="connsiteX791" fmla="*/ 7947971 w 8793540"/>
              <a:gd name="connsiteY791" fmla="*/ 1069232 h 4469539"/>
              <a:gd name="connsiteX792" fmla="*/ 7995480 w 8793540"/>
              <a:gd name="connsiteY792" fmla="*/ 1087505 h 4469539"/>
              <a:gd name="connsiteX793" fmla="*/ 8006277 w 8793540"/>
              <a:gd name="connsiteY793" fmla="*/ 1046962 h 4469539"/>
              <a:gd name="connsiteX794" fmla="*/ 5502659 w 8793540"/>
              <a:gd name="connsiteY794" fmla="*/ 1046605 h 4469539"/>
              <a:gd name="connsiteX795" fmla="*/ 5378149 w 8793540"/>
              <a:gd name="connsiteY795" fmla="*/ 1101210 h 4469539"/>
              <a:gd name="connsiteX796" fmla="*/ 5464530 w 8793540"/>
              <a:gd name="connsiteY796" fmla="*/ 1160598 h 4469539"/>
              <a:gd name="connsiteX797" fmla="*/ 5520677 w 8793540"/>
              <a:gd name="connsiteY797" fmla="*/ 1078369 h 4469539"/>
              <a:gd name="connsiteX798" fmla="*/ 5503401 w 8793540"/>
              <a:gd name="connsiteY798" fmla="*/ 1087505 h 4469539"/>
              <a:gd name="connsiteX799" fmla="*/ 5502659 w 8793540"/>
              <a:gd name="connsiteY799" fmla="*/ 1046605 h 4469539"/>
              <a:gd name="connsiteX800" fmla="*/ 8548315 w 8793540"/>
              <a:gd name="connsiteY800" fmla="*/ 1037254 h 4469539"/>
              <a:gd name="connsiteX801" fmla="*/ 8518082 w 8793540"/>
              <a:gd name="connsiteY801" fmla="*/ 1151462 h 4469539"/>
              <a:gd name="connsiteX802" fmla="*/ 8578549 w 8793540"/>
              <a:gd name="connsiteY802" fmla="*/ 1069232 h 4469539"/>
              <a:gd name="connsiteX803" fmla="*/ 8626058 w 8793540"/>
              <a:gd name="connsiteY803" fmla="*/ 1078369 h 4469539"/>
              <a:gd name="connsiteX804" fmla="*/ 8548315 w 8793540"/>
              <a:gd name="connsiteY804" fmla="*/ 1037254 h 4469539"/>
              <a:gd name="connsiteX805" fmla="*/ 7822719 w 8793540"/>
              <a:gd name="connsiteY805" fmla="*/ 941320 h 4469539"/>
              <a:gd name="connsiteX806" fmla="*/ 7809761 w 8793540"/>
              <a:gd name="connsiteY806" fmla="*/ 982435 h 4469539"/>
              <a:gd name="connsiteX807" fmla="*/ 7822719 w 8793540"/>
              <a:gd name="connsiteY807" fmla="*/ 941320 h 4469539"/>
              <a:gd name="connsiteX808" fmla="*/ 5775499 w 8793540"/>
              <a:gd name="connsiteY808" fmla="*/ 909342 h 4469539"/>
              <a:gd name="connsiteX809" fmla="*/ 5775499 w 8793540"/>
              <a:gd name="connsiteY809" fmla="*/ 909342 h 4469539"/>
              <a:gd name="connsiteX810" fmla="*/ 6889809 w 8793540"/>
              <a:gd name="connsiteY810" fmla="*/ 904774 h 4469539"/>
              <a:gd name="connsiteX811" fmla="*/ 6859575 w 8793540"/>
              <a:gd name="connsiteY811" fmla="*/ 955025 h 4469539"/>
              <a:gd name="connsiteX812" fmla="*/ 6755919 w 8793540"/>
              <a:gd name="connsiteY812" fmla="*/ 1041823 h 4469539"/>
              <a:gd name="connsiteX813" fmla="*/ 6777514 w 8793540"/>
              <a:gd name="connsiteY813" fmla="*/ 1078369 h 4469539"/>
              <a:gd name="connsiteX814" fmla="*/ 6777514 w 8793540"/>
              <a:gd name="connsiteY814" fmla="*/ 1069232 h 4469539"/>
              <a:gd name="connsiteX815" fmla="*/ 6786152 w 8793540"/>
              <a:gd name="connsiteY815" fmla="*/ 1101210 h 4469539"/>
              <a:gd name="connsiteX816" fmla="*/ 6850937 w 8793540"/>
              <a:gd name="connsiteY816" fmla="*/ 1087505 h 4469539"/>
              <a:gd name="connsiteX817" fmla="*/ 6816385 w 8793540"/>
              <a:gd name="connsiteY817" fmla="*/ 1078369 h 4469539"/>
              <a:gd name="connsiteX818" fmla="*/ 6889809 w 8793540"/>
              <a:gd name="connsiteY818" fmla="*/ 904774 h 4469539"/>
              <a:gd name="connsiteX819" fmla="*/ 6812067 w 8793540"/>
              <a:gd name="connsiteY819" fmla="*/ 859091 h 4469539"/>
              <a:gd name="connsiteX820" fmla="*/ 6786152 w 8793540"/>
              <a:gd name="connsiteY820" fmla="*/ 950457 h 4469539"/>
              <a:gd name="connsiteX821" fmla="*/ 6751600 w 8793540"/>
              <a:gd name="connsiteY821" fmla="*/ 945888 h 4469539"/>
              <a:gd name="connsiteX822" fmla="*/ 6786152 w 8793540"/>
              <a:gd name="connsiteY822" fmla="*/ 950457 h 4469539"/>
              <a:gd name="connsiteX823" fmla="*/ 6790471 w 8793540"/>
              <a:gd name="connsiteY823" fmla="*/ 982435 h 4469539"/>
              <a:gd name="connsiteX824" fmla="*/ 6812067 w 8793540"/>
              <a:gd name="connsiteY824" fmla="*/ 859091 h 4469539"/>
              <a:gd name="connsiteX825" fmla="*/ 5797095 w 8793540"/>
              <a:gd name="connsiteY825" fmla="*/ 859091 h 4469539"/>
              <a:gd name="connsiteX826" fmla="*/ 5835966 w 8793540"/>
              <a:gd name="connsiteY826" fmla="*/ 895637 h 4469539"/>
              <a:gd name="connsiteX827" fmla="*/ 5823009 w 8793540"/>
              <a:gd name="connsiteY827" fmla="*/ 868227 h 4469539"/>
              <a:gd name="connsiteX828" fmla="*/ 5797095 w 8793540"/>
              <a:gd name="connsiteY828" fmla="*/ 859091 h 4469539"/>
              <a:gd name="connsiteX829" fmla="*/ 6040176 w 8793540"/>
              <a:gd name="connsiteY829" fmla="*/ 842531 h 4469539"/>
              <a:gd name="connsiteX830" fmla="*/ 6046563 w 8793540"/>
              <a:gd name="connsiteY830" fmla="*/ 848918 h 4469539"/>
              <a:gd name="connsiteX831" fmla="*/ 6046969 w 8793540"/>
              <a:gd name="connsiteY831" fmla="*/ 849899 h 4469539"/>
              <a:gd name="connsiteX832" fmla="*/ 5995770 w 8793540"/>
              <a:gd name="connsiteY832" fmla="*/ 845386 h 4469539"/>
              <a:gd name="connsiteX833" fmla="*/ 6038961 w 8793540"/>
              <a:gd name="connsiteY833" fmla="*/ 868227 h 4469539"/>
              <a:gd name="connsiteX834" fmla="*/ 6051243 w 8793540"/>
              <a:gd name="connsiteY834" fmla="*/ 860233 h 4469539"/>
              <a:gd name="connsiteX835" fmla="*/ 6046969 w 8793540"/>
              <a:gd name="connsiteY835" fmla="*/ 849899 h 4469539"/>
              <a:gd name="connsiteX836" fmla="*/ 6047599 w 8793540"/>
              <a:gd name="connsiteY836" fmla="*/ 849954 h 4469539"/>
              <a:gd name="connsiteX837" fmla="*/ 6046563 w 8793540"/>
              <a:gd name="connsiteY837" fmla="*/ 848918 h 4469539"/>
              <a:gd name="connsiteX838" fmla="*/ 6046519 w 8793540"/>
              <a:gd name="connsiteY838" fmla="*/ 848812 h 4469539"/>
              <a:gd name="connsiteX839" fmla="*/ 6040176 w 8793540"/>
              <a:gd name="connsiteY839" fmla="*/ 842531 h 4469539"/>
              <a:gd name="connsiteX840" fmla="*/ 8047308 w 8793540"/>
              <a:gd name="connsiteY840" fmla="*/ 827113 h 4469539"/>
              <a:gd name="connsiteX841" fmla="*/ 8017075 w 8793540"/>
              <a:gd name="connsiteY841" fmla="*/ 849954 h 4469539"/>
              <a:gd name="connsiteX842" fmla="*/ 8047308 w 8793540"/>
              <a:gd name="connsiteY842" fmla="*/ 827113 h 4469539"/>
              <a:gd name="connsiteX843" fmla="*/ 7881363 w 8793540"/>
              <a:gd name="connsiteY843" fmla="*/ 783143 h 4469539"/>
              <a:gd name="connsiteX844" fmla="*/ 7844314 w 8793540"/>
              <a:gd name="connsiteY844" fmla="*/ 808839 h 4469539"/>
              <a:gd name="connsiteX845" fmla="*/ 7881363 w 8793540"/>
              <a:gd name="connsiteY845" fmla="*/ 783143 h 4469539"/>
              <a:gd name="connsiteX846" fmla="*/ 7914970 w 8793540"/>
              <a:gd name="connsiteY846" fmla="*/ 773078 h 4469539"/>
              <a:gd name="connsiteX847" fmla="*/ 7935013 w 8793540"/>
              <a:gd name="connsiteY847" fmla="*/ 781430 h 4469539"/>
              <a:gd name="connsiteX848" fmla="*/ 7914970 w 8793540"/>
              <a:gd name="connsiteY848" fmla="*/ 773078 h 4469539"/>
              <a:gd name="connsiteX849" fmla="*/ 5801414 w 8793540"/>
              <a:gd name="connsiteY849" fmla="*/ 772293 h 4469539"/>
              <a:gd name="connsiteX850" fmla="*/ 5810052 w 8793540"/>
              <a:gd name="connsiteY850" fmla="*/ 822544 h 4469539"/>
              <a:gd name="connsiteX851" fmla="*/ 5810052 w 8793540"/>
              <a:gd name="connsiteY851" fmla="*/ 827113 h 4469539"/>
              <a:gd name="connsiteX852" fmla="*/ 5814371 w 8793540"/>
              <a:gd name="connsiteY852" fmla="*/ 831681 h 4469539"/>
              <a:gd name="connsiteX853" fmla="*/ 5810052 w 8793540"/>
              <a:gd name="connsiteY853" fmla="*/ 822544 h 4469539"/>
              <a:gd name="connsiteX854" fmla="*/ 5801414 w 8793540"/>
              <a:gd name="connsiteY854" fmla="*/ 772293 h 4469539"/>
              <a:gd name="connsiteX855" fmla="*/ 6951828 w 8793540"/>
              <a:gd name="connsiteY855" fmla="*/ 736960 h 4469539"/>
              <a:gd name="connsiteX856" fmla="*/ 6932999 w 8793540"/>
              <a:gd name="connsiteY856" fmla="*/ 772293 h 4469539"/>
              <a:gd name="connsiteX857" fmla="*/ 6907085 w 8793540"/>
              <a:gd name="connsiteY857" fmla="*/ 881932 h 4469539"/>
              <a:gd name="connsiteX858" fmla="*/ 6937318 w 8793540"/>
              <a:gd name="connsiteY858" fmla="*/ 799703 h 4469539"/>
              <a:gd name="connsiteX859" fmla="*/ 6963233 w 8793540"/>
              <a:gd name="connsiteY859" fmla="*/ 749452 h 4469539"/>
              <a:gd name="connsiteX860" fmla="*/ 6951828 w 8793540"/>
              <a:gd name="connsiteY860" fmla="*/ 736960 h 4469539"/>
              <a:gd name="connsiteX861" fmla="*/ 5987132 w 8793540"/>
              <a:gd name="connsiteY861" fmla="*/ 717474 h 4469539"/>
              <a:gd name="connsiteX862" fmla="*/ 5930985 w 8793540"/>
              <a:gd name="connsiteY862" fmla="*/ 804271 h 4469539"/>
              <a:gd name="connsiteX863" fmla="*/ 5883475 w 8793540"/>
              <a:gd name="connsiteY863" fmla="*/ 822544 h 4469539"/>
              <a:gd name="connsiteX864" fmla="*/ 5926665 w 8793540"/>
              <a:gd name="connsiteY864" fmla="*/ 840818 h 4469539"/>
              <a:gd name="connsiteX865" fmla="*/ 5913709 w 8793540"/>
              <a:gd name="connsiteY865" fmla="*/ 863659 h 4469539"/>
              <a:gd name="connsiteX866" fmla="*/ 5887795 w 8793540"/>
              <a:gd name="connsiteY866" fmla="*/ 849954 h 4469539"/>
              <a:gd name="connsiteX867" fmla="*/ 5913709 w 8793540"/>
              <a:gd name="connsiteY867" fmla="*/ 863659 h 4469539"/>
              <a:gd name="connsiteX868" fmla="*/ 5995770 w 8793540"/>
              <a:gd name="connsiteY868" fmla="*/ 840818 h 4469539"/>
              <a:gd name="connsiteX869" fmla="*/ 5978494 w 8793540"/>
              <a:gd name="connsiteY869" fmla="*/ 781430 h 4469539"/>
              <a:gd name="connsiteX870" fmla="*/ 5987132 w 8793540"/>
              <a:gd name="connsiteY870" fmla="*/ 717474 h 4469539"/>
              <a:gd name="connsiteX871" fmla="*/ 6764557 w 8793540"/>
              <a:gd name="connsiteY871" fmla="*/ 708337 h 4469539"/>
              <a:gd name="connsiteX872" fmla="*/ 6764557 w 8793540"/>
              <a:gd name="connsiteY872" fmla="*/ 731178 h 4469539"/>
              <a:gd name="connsiteX873" fmla="*/ 6777514 w 8793540"/>
              <a:gd name="connsiteY873" fmla="*/ 712905 h 4469539"/>
              <a:gd name="connsiteX874" fmla="*/ 6764557 w 8793540"/>
              <a:gd name="connsiteY874" fmla="*/ 708337 h 4469539"/>
              <a:gd name="connsiteX875" fmla="*/ 6968024 w 8793540"/>
              <a:gd name="connsiteY875" fmla="*/ 591988 h 4469539"/>
              <a:gd name="connsiteX876" fmla="*/ 6881171 w 8793540"/>
              <a:gd name="connsiteY876" fmla="*/ 662654 h 4469539"/>
              <a:gd name="connsiteX877" fmla="*/ 6872533 w 8793540"/>
              <a:gd name="connsiteY877" fmla="*/ 708337 h 4469539"/>
              <a:gd name="connsiteX878" fmla="*/ 6963233 w 8793540"/>
              <a:gd name="connsiteY878" fmla="*/ 626108 h 4469539"/>
              <a:gd name="connsiteX879" fmla="*/ 6968024 w 8793540"/>
              <a:gd name="connsiteY879" fmla="*/ 591988 h 4469539"/>
              <a:gd name="connsiteX880" fmla="*/ 5939623 w 8793540"/>
              <a:gd name="connsiteY880" fmla="*/ 584993 h 4469539"/>
              <a:gd name="connsiteX881" fmla="*/ 5956899 w 8793540"/>
              <a:gd name="connsiteY881" fmla="*/ 644381 h 4469539"/>
              <a:gd name="connsiteX882" fmla="*/ 5961218 w 8793540"/>
              <a:gd name="connsiteY882" fmla="*/ 603266 h 4469539"/>
              <a:gd name="connsiteX883" fmla="*/ 5939623 w 8793540"/>
              <a:gd name="connsiteY883" fmla="*/ 584993 h 4469539"/>
              <a:gd name="connsiteX884" fmla="*/ 8630377 w 8793540"/>
              <a:gd name="connsiteY884" fmla="*/ 562152 h 4469539"/>
              <a:gd name="connsiteX885" fmla="*/ 8613101 w 8793540"/>
              <a:gd name="connsiteY885" fmla="*/ 566720 h 4469539"/>
              <a:gd name="connsiteX886" fmla="*/ 8630377 w 8793540"/>
              <a:gd name="connsiteY886" fmla="*/ 562152 h 4469539"/>
              <a:gd name="connsiteX887" fmla="*/ 5866199 w 8793540"/>
              <a:gd name="connsiteY887" fmla="*/ 562152 h 4469539"/>
              <a:gd name="connsiteX888" fmla="*/ 5857561 w 8793540"/>
              <a:gd name="connsiteY888" fmla="*/ 575856 h 4469539"/>
              <a:gd name="connsiteX889" fmla="*/ 5887795 w 8793540"/>
              <a:gd name="connsiteY889" fmla="*/ 612403 h 4469539"/>
              <a:gd name="connsiteX890" fmla="*/ 5866199 w 8793540"/>
              <a:gd name="connsiteY890" fmla="*/ 612403 h 4469539"/>
              <a:gd name="connsiteX891" fmla="*/ 5866199 w 8793540"/>
              <a:gd name="connsiteY891" fmla="*/ 562152 h 4469539"/>
              <a:gd name="connsiteX892" fmla="*/ 5823009 w 8793540"/>
              <a:gd name="connsiteY892" fmla="*/ 553015 h 4469539"/>
              <a:gd name="connsiteX893" fmla="*/ 5753905 w 8793540"/>
              <a:gd name="connsiteY893" fmla="*/ 603266 h 4469539"/>
              <a:gd name="connsiteX894" fmla="*/ 5762543 w 8793540"/>
              <a:gd name="connsiteY894" fmla="*/ 598698 h 4469539"/>
              <a:gd name="connsiteX895" fmla="*/ 5810052 w 8793540"/>
              <a:gd name="connsiteY895" fmla="*/ 589561 h 4469539"/>
              <a:gd name="connsiteX896" fmla="*/ 5823009 w 8793540"/>
              <a:gd name="connsiteY896" fmla="*/ 553015 h 4469539"/>
              <a:gd name="connsiteX897" fmla="*/ 8509444 w 8793540"/>
              <a:gd name="connsiteY897" fmla="*/ 484491 h 4469539"/>
              <a:gd name="connsiteX898" fmla="*/ 8457616 w 8793540"/>
              <a:gd name="connsiteY898" fmla="*/ 502764 h 4469539"/>
              <a:gd name="connsiteX899" fmla="*/ 8436021 w 8793540"/>
              <a:gd name="connsiteY899" fmla="*/ 507332 h 4469539"/>
              <a:gd name="connsiteX900" fmla="*/ 8440340 w 8793540"/>
              <a:gd name="connsiteY900" fmla="*/ 566720 h 4469539"/>
              <a:gd name="connsiteX901" fmla="*/ 8410106 w 8793540"/>
              <a:gd name="connsiteY901" fmla="*/ 594130 h 4469539"/>
              <a:gd name="connsiteX902" fmla="*/ 8436021 w 8793540"/>
              <a:gd name="connsiteY902" fmla="*/ 598698 h 4469539"/>
              <a:gd name="connsiteX903" fmla="*/ 8379873 w 8793540"/>
              <a:gd name="connsiteY903" fmla="*/ 671791 h 4469539"/>
              <a:gd name="connsiteX904" fmla="*/ 8405787 w 8793540"/>
              <a:gd name="connsiteY904" fmla="*/ 644381 h 4469539"/>
              <a:gd name="connsiteX905" fmla="*/ 8496487 w 8793540"/>
              <a:gd name="connsiteY905" fmla="*/ 589561 h 4469539"/>
              <a:gd name="connsiteX906" fmla="*/ 8436021 w 8793540"/>
              <a:gd name="connsiteY906" fmla="*/ 639813 h 4469539"/>
              <a:gd name="connsiteX907" fmla="*/ 8492168 w 8793540"/>
              <a:gd name="connsiteY907" fmla="*/ 676359 h 4469539"/>
              <a:gd name="connsiteX908" fmla="*/ 8518082 w 8793540"/>
              <a:gd name="connsiteY908" fmla="*/ 594130 h 4469539"/>
              <a:gd name="connsiteX909" fmla="*/ 8531039 w 8793540"/>
              <a:gd name="connsiteY909" fmla="*/ 548447 h 4469539"/>
              <a:gd name="connsiteX910" fmla="*/ 8574230 w 8793540"/>
              <a:gd name="connsiteY910" fmla="*/ 539310 h 4469539"/>
              <a:gd name="connsiteX911" fmla="*/ 8690843 w 8793540"/>
              <a:gd name="connsiteY911" fmla="*/ 543878 h 4469539"/>
              <a:gd name="connsiteX912" fmla="*/ 8591506 w 8793540"/>
              <a:gd name="connsiteY912" fmla="*/ 484491 h 4469539"/>
              <a:gd name="connsiteX913" fmla="*/ 8574230 w 8793540"/>
              <a:gd name="connsiteY913" fmla="*/ 511900 h 4469539"/>
              <a:gd name="connsiteX914" fmla="*/ 8543996 w 8793540"/>
              <a:gd name="connsiteY914" fmla="*/ 502764 h 4469539"/>
              <a:gd name="connsiteX915" fmla="*/ 8509444 w 8793540"/>
              <a:gd name="connsiteY915" fmla="*/ 484491 h 4469539"/>
              <a:gd name="connsiteX916" fmla="*/ 7166986 w 8793540"/>
              <a:gd name="connsiteY916" fmla="*/ 379518 h 4469539"/>
              <a:gd name="connsiteX917" fmla="*/ 7148951 w 8793540"/>
              <a:gd name="connsiteY917" fmla="*/ 383988 h 4469539"/>
              <a:gd name="connsiteX918" fmla="*/ 7127355 w 8793540"/>
              <a:gd name="connsiteY918" fmla="*/ 475354 h 4469539"/>
              <a:gd name="connsiteX919" fmla="*/ 7131675 w 8793540"/>
              <a:gd name="connsiteY919" fmla="*/ 493627 h 4469539"/>
              <a:gd name="connsiteX920" fmla="*/ 7166986 w 8793540"/>
              <a:gd name="connsiteY920" fmla="*/ 379518 h 4469539"/>
              <a:gd name="connsiteX921" fmla="*/ 5974175 w 8793540"/>
              <a:gd name="connsiteY921" fmla="*/ 379420 h 4469539"/>
              <a:gd name="connsiteX922" fmla="*/ 5987132 w 8793540"/>
              <a:gd name="connsiteY922" fmla="*/ 452512 h 4469539"/>
              <a:gd name="connsiteX923" fmla="*/ 6026003 w 8793540"/>
              <a:gd name="connsiteY923" fmla="*/ 479922 h 4469539"/>
              <a:gd name="connsiteX924" fmla="*/ 6000089 w 8793540"/>
              <a:gd name="connsiteY924" fmla="*/ 452512 h 4469539"/>
              <a:gd name="connsiteX925" fmla="*/ 6056237 w 8793540"/>
              <a:gd name="connsiteY925" fmla="*/ 447944 h 4469539"/>
              <a:gd name="connsiteX926" fmla="*/ 6090789 w 8793540"/>
              <a:gd name="connsiteY926" fmla="*/ 402261 h 4469539"/>
              <a:gd name="connsiteX927" fmla="*/ 6056237 w 8793540"/>
              <a:gd name="connsiteY927" fmla="*/ 447944 h 4469539"/>
              <a:gd name="connsiteX928" fmla="*/ 5974175 w 8793540"/>
              <a:gd name="connsiteY928" fmla="*/ 379420 h 4469539"/>
              <a:gd name="connsiteX929" fmla="*/ 6246273 w 8793540"/>
              <a:gd name="connsiteY929" fmla="*/ 370283 h 4469539"/>
              <a:gd name="connsiteX930" fmla="*/ 6250593 w 8793540"/>
              <a:gd name="connsiteY930" fmla="*/ 388556 h 4469539"/>
              <a:gd name="connsiteX931" fmla="*/ 6272188 w 8793540"/>
              <a:gd name="connsiteY931" fmla="*/ 393125 h 4469539"/>
              <a:gd name="connsiteX932" fmla="*/ 6246273 w 8793540"/>
              <a:gd name="connsiteY932" fmla="*/ 370283 h 4469539"/>
              <a:gd name="connsiteX933" fmla="*/ 6065550 w 8793540"/>
              <a:gd name="connsiteY933" fmla="*/ 312252 h 4469539"/>
              <a:gd name="connsiteX934" fmla="*/ 6047599 w 8793540"/>
              <a:gd name="connsiteY934" fmla="*/ 315464 h 4469539"/>
              <a:gd name="connsiteX935" fmla="*/ 6077831 w 8793540"/>
              <a:gd name="connsiteY935" fmla="*/ 383988 h 4469539"/>
              <a:gd name="connsiteX936" fmla="*/ 6108065 w 8793540"/>
              <a:gd name="connsiteY936" fmla="*/ 356578 h 4469539"/>
              <a:gd name="connsiteX937" fmla="*/ 6065550 w 8793540"/>
              <a:gd name="connsiteY937" fmla="*/ 312252 h 4469539"/>
              <a:gd name="connsiteX938" fmla="*/ 8444659 w 8793540"/>
              <a:gd name="connsiteY938" fmla="*/ 256076 h 4469539"/>
              <a:gd name="connsiteX939" fmla="*/ 8444659 w 8793540"/>
              <a:gd name="connsiteY939" fmla="*/ 256076 h 4469539"/>
              <a:gd name="connsiteX940" fmla="*/ 8159603 w 8793540"/>
              <a:gd name="connsiteY940" fmla="*/ 228666 h 4469539"/>
              <a:gd name="connsiteX941" fmla="*/ 8155284 w 8793540"/>
              <a:gd name="connsiteY941" fmla="*/ 246939 h 4469539"/>
              <a:gd name="connsiteX942" fmla="*/ 8159603 w 8793540"/>
              <a:gd name="connsiteY942" fmla="*/ 228666 h 4469539"/>
              <a:gd name="connsiteX943" fmla="*/ 8267579 w 8793540"/>
              <a:gd name="connsiteY943" fmla="*/ 96185 h 4469539"/>
              <a:gd name="connsiteX944" fmla="*/ 8336683 w 8793540"/>
              <a:gd name="connsiteY944" fmla="*/ 96185 h 4469539"/>
              <a:gd name="connsiteX945" fmla="*/ 8267579 w 8793540"/>
              <a:gd name="connsiteY945" fmla="*/ 96185 h 4469539"/>
              <a:gd name="connsiteX946" fmla="*/ 7960927 w 8793540"/>
              <a:gd name="connsiteY946" fmla="*/ 82481 h 4469539"/>
              <a:gd name="connsiteX947" fmla="*/ 7955259 w 8793540"/>
              <a:gd name="connsiteY947" fmla="*/ 85336 h 4469539"/>
              <a:gd name="connsiteX948" fmla="*/ 7947971 w 8793540"/>
              <a:gd name="connsiteY948" fmla="*/ 87049 h 4469539"/>
              <a:gd name="connsiteX949" fmla="*/ 7949591 w 8793540"/>
              <a:gd name="connsiteY949" fmla="*/ 88191 h 4469539"/>
              <a:gd name="connsiteX950" fmla="*/ 7955259 w 8793540"/>
              <a:gd name="connsiteY950" fmla="*/ 85336 h 4469539"/>
              <a:gd name="connsiteX951" fmla="*/ 7957688 w 8793540"/>
              <a:gd name="connsiteY951" fmla="*/ 84765 h 4469539"/>
              <a:gd name="connsiteX952" fmla="*/ 7960927 w 8793540"/>
              <a:gd name="connsiteY952" fmla="*/ 82481 h 4469539"/>
              <a:gd name="connsiteX953" fmla="*/ 7619725 w 8793540"/>
              <a:gd name="connsiteY953" fmla="*/ 251 h 4469539"/>
              <a:gd name="connsiteX954" fmla="*/ 7641319 w 8793540"/>
              <a:gd name="connsiteY954" fmla="*/ 23093 h 4469539"/>
              <a:gd name="connsiteX955" fmla="*/ 7585172 w 8793540"/>
              <a:gd name="connsiteY955" fmla="*/ 91617 h 4469539"/>
              <a:gd name="connsiteX956" fmla="*/ 7693148 w 8793540"/>
              <a:gd name="connsiteY956" fmla="*/ 114459 h 4469539"/>
              <a:gd name="connsiteX957" fmla="*/ 7706105 w 8793540"/>
              <a:gd name="connsiteY957" fmla="*/ 109890 h 4469539"/>
              <a:gd name="connsiteX958" fmla="*/ 7654277 w 8793540"/>
              <a:gd name="connsiteY958" fmla="*/ 27661 h 4469539"/>
              <a:gd name="connsiteX959" fmla="*/ 7896142 w 8793540"/>
              <a:gd name="connsiteY959" fmla="*/ 18524 h 4469539"/>
              <a:gd name="connsiteX960" fmla="*/ 8068903 w 8793540"/>
              <a:gd name="connsiteY960" fmla="*/ 32229 h 4469539"/>
              <a:gd name="connsiteX961" fmla="*/ 8241665 w 8793540"/>
              <a:gd name="connsiteY961" fmla="*/ 36797 h 4469539"/>
              <a:gd name="connsiteX962" fmla="*/ 7973885 w 8793540"/>
              <a:gd name="connsiteY962" fmla="*/ 45934 h 4469539"/>
              <a:gd name="connsiteX963" fmla="*/ 7965247 w 8793540"/>
              <a:gd name="connsiteY963" fmla="*/ 82481 h 4469539"/>
              <a:gd name="connsiteX964" fmla="*/ 8090971 w 8793540"/>
              <a:gd name="connsiteY964" fmla="*/ 107535 h 4469539"/>
              <a:gd name="connsiteX965" fmla="*/ 8115991 w 8793540"/>
              <a:gd name="connsiteY965" fmla="*/ 127821 h 4469539"/>
              <a:gd name="connsiteX966" fmla="*/ 8114690 w 8793540"/>
              <a:gd name="connsiteY966" fmla="*/ 128569 h 4469539"/>
              <a:gd name="connsiteX967" fmla="*/ 8077541 w 8793540"/>
              <a:gd name="connsiteY967" fmla="*/ 137300 h 4469539"/>
              <a:gd name="connsiteX968" fmla="*/ 8111418 w 8793540"/>
              <a:gd name="connsiteY968" fmla="*/ 130448 h 4469539"/>
              <a:gd name="connsiteX969" fmla="*/ 8114690 w 8793540"/>
              <a:gd name="connsiteY969" fmla="*/ 128569 h 4469539"/>
              <a:gd name="connsiteX970" fmla="*/ 8116413 w 8793540"/>
              <a:gd name="connsiteY970" fmla="*/ 128164 h 4469539"/>
              <a:gd name="connsiteX971" fmla="*/ 8115991 w 8793540"/>
              <a:gd name="connsiteY971" fmla="*/ 127821 h 4469539"/>
              <a:gd name="connsiteX972" fmla="*/ 8141247 w 8793540"/>
              <a:gd name="connsiteY972" fmla="*/ 113316 h 4469539"/>
              <a:gd name="connsiteX973" fmla="*/ 8146646 w 8793540"/>
              <a:gd name="connsiteY973" fmla="*/ 68776 h 4469539"/>
              <a:gd name="connsiteX974" fmla="*/ 8189836 w 8793540"/>
              <a:gd name="connsiteY974" fmla="*/ 55071 h 4469539"/>
              <a:gd name="connsiteX975" fmla="*/ 8211431 w 8793540"/>
              <a:gd name="connsiteY975" fmla="*/ 119027 h 4469539"/>
              <a:gd name="connsiteX976" fmla="*/ 8276217 w 8793540"/>
              <a:gd name="connsiteY976" fmla="*/ 82481 h 4469539"/>
              <a:gd name="connsiteX977" fmla="*/ 8371235 w 8793540"/>
              <a:gd name="connsiteY977" fmla="*/ 105322 h 4469539"/>
              <a:gd name="connsiteX978" fmla="*/ 8427383 w 8793540"/>
              <a:gd name="connsiteY978" fmla="*/ 119027 h 4469539"/>
              <a:gd name="connsiteX979" fmla="*/ 8531039 w 8793540"/>
              <a:gd name="connsiteY979" fmla="*/ 96185 h 4469539"/>
              <a:gd name="connsiteX980" fmla="*/ 8682205 w 8793540"/>
              <a:gd name="connsiteY980" fmla="*/ 155573 h 4469539"/>
              <a:gd name="connsiteX981" fmla="*/ 8729715 w 8793540"/>
              <a:gd name="connsiteY981" fmla="*/ 205825 h 4469539"/>
              <a:gd name="connsiteX982" fmla="*/ 8621739 w 8793540"/>
              <a:gd name="connsiteY982" fmla="*/ 224098 h 4469539"/>
              <a:gd name="connsiteX983" fmla="*/ 8539677 w 8793540"/>
              <a:gd name="connsiteY983" fmla="*/ 214961 h 4469539"/>
              <a:gd name="connsiteX984" fmla="*/ 8487849 w 8793540"/>
              <a:gd name="connsiteY984" fmla="*/ 324600 h 4469539"/>
              <a:gd name="connsiteX985" fmla="*/ 8397149 w 8793540"/>
              <a:gd name="connsiteY985" fmla="*/ 306327 h 4469539"/>
              <a:gd name="connsiteX986" fmla="*/ 8258941 w 8793540"/>
              <a:gd name="connsiteY986" fmla="*/ 265212 h 4469539"/>
              <a:gd name="connsiteX987" fmla="*/ 8211431 w 8793540"/>
              <a:gd name="connsiteY987" fmla="*/ 288054 h 4469539"/>
              <a:gd name="connsiteX988" fmla="*/ 8181198 w 8793540"/>
              <a:gd name="connsiteY988" fmla="*/ 260644 h 4469539"/>
              <a:gd name="connsiteX989" fmla="*/ 8146646 w 8793540"/>
              <a:gd name="connsiteY989" fmla="*/ 338305 h 4469539"/>
              <a:gd name="connsiteX990" fmla="*/ 8224389 w 8793540"/>
              <a:gd name="connsiteY990" fmla="*/ 388556 h 4469539"/>
              <a:gd name="connsiteX991" fmla="*/ 8258941 w 8793540"/>
              <a:gd name="connsiteY991" fmla="*/ 388556 h 4469539"/>
              <a:gd name="connsiteX992" fmla="*/ 8293493 w 8793540"/>
              <a:gd name="connsiteY992" fmla="*/ 443376 h 4469539"/>
              <a:gd name="connsiteX993" fmla="*/ 8358278 w 8793540"/>
              <a:gd name="connsiteY993" fmla="*/ 447944 h 4469539"/>
              <a:gd name="connsiteX994" fmla="*/ 8444659 w 8793540"/>
              <a:gd name="connsiteY994" fmla="*/ 466217 h 4469539"/>
              <a:gd name="connsiteX995" fmla="*/ 8440340 w 8793540"/>
              <a:gd name="connsiteY995" fmla="*/ 475354 h 4469539"/>
              <a:gd name="connsiteX996" fmla="*/ 8535358 w 8793540"/>
              <a:gd name="connsiteY996" fmla="*/ 466217 h 4469539"/>
              <a:gd name="connsiteX997" fmla="*/ 8695162 w 8793540"/>
              <a:gd name="connsiteY997" fmla="*/ 425103 h 4469539"/>
              <a:gd name="connsiteX998" fmla="*/ 8734034 w 8793540"/>
              <a:gd name="connsiteY998" fmla="*/ 434239 h 4469539"/>
              <a:gd name="connsiteX999" fmla="*/ 8742672 w 8793540"/>
              <a:gd name="connsiteY999" fmla="*/ 434239 h 4469539"/>
              <a:gd name="connsiteX1000" fmla="*/ 8746991 w 8793540"/>
              <a:gd name="connsiteY1000" fmla="*/ 443376 h 4469539"/>
              <a:gd name="connsiteX1001" fmla="*/ 8772905 w 8793540"/>
              <a:gd name="connsiteY1001" fmla="*/ 415966 h 4469539"/>
              <a:gd name="connsiteX1002" fmla="*/ 8772905 w 8793540"/>
              <a:gd name="connsiteY1002" fmla="*/ 470786 h 4469539"/>
              <a:gd name="connsiteX1003" fmla="*/ 8721076 w 8793540"/>
              <a:gd name="connsiteY1003" fmla="*/ 470786 h 4469539"/>
              <a:gd name="connsiteX1004" fmla="*/ 8703800 w 8793540"/>
              <a:gd name="connsiteY1004" fmla="*/ 484491 h 4469539"/>
              <a:gd name="connsiteX1005" fmla="*/ 8712438 w 8793540"/>
              <a:gd name="connsiteY1005" fmla="*/ 530173 h 4469539"/>
              <a:gd name="connsiteX1006" fmla="*/ 8768586 w 8793540"/>
              <a:gd name="connsiteY1006" fmla="*/ 475354 h 4469539"/>
              <a:gd name="connsiteX1007" fmla="*/ 8768586 w 8793540"/>
              <a:gd name="connsiteY1007" fmla="*/ 699200 h 4469539"/>
              <a:gd name="connsiteX1008" fmla="*/ 8651972 w 8793540"/>
              <a:gd name="connsiteY1008" fmla="*/ 626108 h 4469539"/>
              <a:gd name="connsiteX1009" fmla="*/ 8630377 w 8793540"/>
              <a:gd name="connsiteY1009" fmla="*/ 749452 h 4469539"/>
              <a:gd name="connsiteX1010" fmla="*/ 8664929 w 8793540"/>
              <a:gd name="connsiteY1010" fmla="*/ 699200 h 4469539"/>
              <a:gd name="connsiteX1011" fmla="*/ 8604463 w 8793540"/>
              <a:gd name="connsiteY1011" fmla="*/ 781430 h 4469539"/>
              <a:gd name="connsiteX1012" fmla="*/ 8613101 w 8793540"/>
              <a:gd name="connsiteY1012" fmla="*/ 703769 h 4469539"/>
              <a:gd name="connsiteX1013" fmla="*/ 8578549 w 8793540"/>
              <a:gd name="connsiteY1013" fmla="*/ 676359 h 4469539"/>
              <a:gd name="connsiteX1014" fmla="*/ 8591506 w 8793540"/>
              <a:gd name="connsiteY1014" fmla="*/ 658086 h 4469539"/>
              <a:gd name="connsiteX1015" fmla="*/ 8574230 w 8793540"/>
              <a:gd name="connsiteY1015" fmla="*/ 676359 h 4469539"/>
              <a:gd name="connsiteX1016" fmla="*/ 8578549 w 8793540"/>
              <a:gd name="connsiteY1016" fmla="*/ 676359 h 4469539"/>
              <a:gd name="connsiteX1017" fmla="*/ 8487849 w 8793540"/>
              <a:gd name="connsiteY1017" fmla="*/ 680927 h 4469539"/>
              <a:gd name="connsiteX1018" fmla="*/ 8444659 w 8793540"/>
              <a:gd name="connsiteY1018" fmla="*/ 754020 h 4469539"/>
              <a:gd name="connsiteX1019" fmla="*/ 8353959 w 8793540"/>
              <a:gd name="connsiteY1019" fmla="*/ 781430 h 4469539"/>
              <a:gd name="connsiteX1020" fmla="*/ 8349640 w 8793540"/>
              <a:gd name="connsiteY1020" fmla="*/ 886500 h 4469539"/>
              <a:gd name="connsiteX1021" fmla="*/ 8280535 w 8793540"/>
              <a:gd name="connsiteY1021" fmla="*/ 859091 h 4469539"/>
              <a:gd name="connsiteX1022" fmla="*/ 8276217 w 8793540"/>
              <a:gd name="connsiteY1022" fmla="*/ 836249 h 4469539"/>
              <a:gd name="connsiteX1023" fmla="*/ 8202793 w 8793540"/>
              <a:gd name="connsiteY1023" fmla="*/ 849954 h 4469539"/>
              <a:gd name="connsiteX1024" fmla="*/ 8215750 w 8793540"/>
              <a:gd name="connsiteY1024" fmla="*/ 785998 h 4469539"/>
              <a:gd name="connsiteX1025" fmla="*/ 8081861 w 8793540"/>
              <a:gd name="connsiteY1025" fmla="*/ 849954 h 4469539"/>
              <a:gd name="connsiteX1026" fmla="*/ 8142327 w 8793540"/>
              <a:gd name="connsiteY1026" fmla="*/ 936752 h 4469539"/>
              <a:gd name="connsiteX1027" fmla="*/ 8068903 w 8793540"/>
              <a:gd name="connsiteY1027" fmla="*/ 872796 h 4469539"/>
              <a:gd name="connsiteX1028" fmla="*/ 8038670 w 8793540"/>
              <a:gd name="connsiteY1028" fmla="*/ 941320 h 4469539"/>
              <a:gd name="connsiteX1029" fmla="*/ 8060265 w 8793540"/>
              <a:gd name="connsiteY1029" fmla="*/ 923047 h 4469539"/>
              <a:gd name="connsiteX1030" fmla="*/ 8008437 w 8793540"/>
              <a:gd name="connsiteY1030" fmla="*/ 913910 h 4469539"/>
              <a:gd name="connsiteX1031" fmla="*/ 7947971 w 8793540"/>
              <a:gd name="connsiteY1031" fmla="*/ 881932 h 4469539"/>
              <a:gd name="connsiteX1032" fmla="*/ 7978203 w 8793540"/>
              <a:gd name="connsiteY1032" fmla="*/ 859091 h 4469539"/>
              <a:gd name="connsiteX1033" fmla="*/ 7930695 w 8793540"/>
              <a:gd name="connsiteY1033" fmla="*/ 849954 h 4469539"/>
              <a:gd name="connsiteX1034" fmla="*/ 7947971 w 8793540"/>
              <a:gd name="connsiteY1034" fmla="*/ 859091 h 4469539"/>
              <a:gd name="connsiteX1035" fmla="*/ 7922057 w 8793540"/>
              <a:gd name="connsiteY1035" fmla="*/ 891069 h 4469539"/>
              <a:gd name="connsiteX1036" fmla="*/ 7969565 w 8793540"/>
              <a:gd name="connsiteY1036" fmla="*/ 1005276 h 4469539"/>
              <a:gd name="connsiteX1037" fmla="*/ 8021394 w 8793540"/>
              <a:gd name="connsiteY1037" fmla="*/ 1087505 h 4469539"/>
              <a:gd name="connsiteX1038" fmla="*/ 7978203 w 8793540"/>
              <a:gd name="connsiteY1038" fmla="*/ 1124052 h 4469539"/>
              <a:gd name="connsiteX1039" fmla="*/ 7909099 w 8793540"/>
              <a:gd name="connsiteY1039" fmla="*/ 1156030 h 4469539"/>
              <a:gd name="connsiteX1040" fmla="*/ 7904781 w 8793540"/>
              <a:gd name="connsiteY1040" fmla="*/ 1128620 h 4469539"/>
              <a:gd name="connsiteX1041" fmla="*/ 7861590 w 8793540"/>
              <a:gd name="connsiteY1041" fmla="*/ 1233691 h 4469539"/>
              <a:gd name="connsiteX1042" fmla="*/ 7887504 w 8793540"/>
              <a:gd name="connsiteY1042" fmla="*/ 1283942 h 4469539"/>
              <a:gd name="connsiteX1043" fmla="*/ 7913419 w 8793540"/>
              <a:gd name="connsiteY1043" fmla="*/ 1338762 h 4469539"/>
              <a:gd name="connsiteX1044" fmla="*/ 7883185 w 8793540"/>
              <a:gd name="connsiteY1044" fmla="*/ 1370740 h 4469539"/>
              <a:gd name="connsiteX1045" fmla="*/ 7857271 w 8793540"/>
              <a:gd name="connsiteY1045" fmla="*/ 1311352 h 4469539"/>
              <a:gd name="connsiteX1046" fmla="*/ 7723381 w 8793540"/>
              <a:gd name="connsiteY1046" fmla="*/ 1498652 h 4469539"/>
              <a:gd name="connsiteX1047" fmla="*/ 7749295 w 8793540"/>
              <a:gd name="connsiteY1047" fmla="*/ 1484947 h 4469539"/>
              <a:gd name="connsiteX1048" fmla="*/ 7783847 w 8793540"/>
              <a:gd name="connsiteY1048" fmla="*/ 1516925 h 4469539"/>
              <a:gd name="connsiteX1049" fmla="*/ 7822719 w 8793540"/>
              <a:gd name="connsiteY1049" fmla="*/ 1448401 h 4469539"/>
              <a:gd name="connsiteX1050" fmla="*/ 7865909 w 8793540"/>
              <a:gd name="connsiteY1050" fmla="*/ 1398150 h 4469539"/>
              <a:gd name="connsiteX1051" fmla="*/ 7978203 w 8793540"/>
              <a:gd name="connsiteY1051" fmla="*/ 1357035 h 4469539"/>
              <a:gd name="connsiteX1052" fmla="*/ 7995480 w 8793540"/>
              <a:gd name="connsiteY1052" fmla="*/ 1452969 h 4469539"/>
              <a:gd name="connsiteX1053" fmla="*/ 8004118 w 8793540"/>
              <a:gd name="connsiteY1053" fmla="*/ 1498652 h 4469539"/>
              <a:gd name="connsiteX1054" fmla="*/ 7978203 w 8793540"/>
              <a:gd name="connsiteY1054" fmla="*/ 1480379 h 4469539"/>
              <a:gd name="connsiteX1055" fmla="*/ 7978203 w 8793540"/>
              <a:gd name="connsiteY1055" fmla="*/ 1507789 h 4469539"/>
              <a:gd name="connsiteX1056" fmla="*/ 7943651 w 8793540"/>
              <a:gd name="connsiteY1056" fmla="*/ 1558040 h 4469539"/>
              <a:gd name="connsiteX1057" fmla="*/ 7818399 w 8793540"/>
              <a:gd name="connsiteY1057" fmla="*/ 1713362 h 4469539"/>
              <a:gd name="connsiteX1058" fmla="*/ 7576534 w 8793540"/>
              <a:gd name="connsiteY1058" fmla="*/ 1896094 h 4469539"/>
              <a:gd name="connsiteX1059" fmla="*/ 7516068 w 8793540"/>
              <a:gd name="connsiteY1059" fmla="*/ 1937208 h 4469539"/>
              <a:gd name="connsiteX1060" fmla="*/ 7425368 w 8793540"/>
              <a:gd name="connsiteY1060" fmla="*/ 1987460 h 4469539"/>
              <a:gd name="connsiteX1061" fmla="*/ 7347625 w 8793540"/>
              <a:gd name="connsiteY1061" fmla="*/ 2051416 h 4469539"/>
              <a:gd name="connsiteX1062" fmla="*/ 7278521 w 8793540"/>
              <a:gd name="connsiteY1062" fmla="*/ 2060552 h 4469539"/>
              <a:gd name="connsiteX1063" fmla="*/ 7304435 w 8793540"/>
              <a:gd name="connsiteY1063" fmla="*/ 2115372 h 4469539"/>
              <a:gd name="connsiteX1064" fmla="*/ 7408092 w 8793540"/>
              <a:gd name="connsiteY1064" fmla="*/ 2101667 h 4469539"/>
              <a:gd name="connsiteX1065" fmla="*/ 7516068 w 8793540"/>
              <a:gd name="connsiteY1065" fmla="*/ 2110804 h 4469539"/>
              <a:gd name="connsiteX1066" fmla="*/ 7641319 w 8793540"/>
              <a:gd name="connsiteY1066" fmla="*/ 2097099 h 4469539"/>
              <a:gd name="connsiteX1067" fmla="*/ 7900461 w 8793540"/>
              <a:gd name="connsiteY1067" fmla="*/ 1937208 h 4469539"/>
              <a:gd name="connsiteX1068" fmla="*/ 7788167 w 8793540"/>
              <a:gd name="connsiteY1068" fmla="*/ 2028574 h 4469539"/>
              <a:gd name="connsiteX1069" fmla="*/ 7766571 w 8793540"/>
              <a:gd name="connsiteY1069" fmla="*/ 2065121 h 4469539"/>
              <a:gd name="connsiteX1070" fmla="*/ 7727700 w 8793540"/>
              <a:gd name="connsiteY1070" fmla="*/ 2055984 h 4469539"/>
              <a:gd name="connsiteX1071" fmla="*/ 7688829 w 8793540"/>
              <a:gd name="connsiteY1071" fmla="*/ 2133645 h 4469539"/>
              <a:gd name="connsiteX1072" fmla="*/ 7749295 w 8793540"/>
              <a:gd name="connsiteY1072" fmla="*/ 2069689 h 4469539"/>
              <a:gd name="connsiteX1073" fmla="*/ 7792485 w 8793540"/>
              <a:gd name="connsiteY1073" fmla="*/ 2078825 h 4469539"/>
              <a:gd name="connsiteX1074" fmla="*/ 7909099 w 8793540"/>
              <a:gd name="connsiteY1074" fmla="*/ 2069689 h 4469539"/>
              <a:gd name="connsiteX1075" fmla="*/ 7706105 w 8793540"/>
              <a:gd name="connsiteY1075" fmla="*/ 2179328 h 4469539"/>
              <a:gd name="connsiteX1076" fmla="*/ 7714743 w 8793540"/>
              <a:gd name="connsiteY1076" fmla="*/ 2193033 h 4469539"/>
              <a:gd name="connsiteX1077" fmla="*/ 7891823 w 8793540"/>
              <a:gd name="connsiteY1077" fmla="*/ 2110804 h 4469539"/>
              <a:gd name="connsiteX1078" fmla="*/ 7969565 w 8793540"/>
              <a:gd name="connsiteY1078" fmla="*/ 2083394 h 4469539"/>
              <a:gd name="connsiteX1079" fmla="*/ 8017075 w 8793540"/>
              <a:gd name="connsiteY1079" fmla="*/ 2042279 h 4469539"/>
              <a:gd name="connsiteX1080" fmla="*/ 8042989 w 8793540"/>
              <a:gd name="connsiteY1080" fmla="*/ 2042279 h 4469539"/>
              <a:gd name="connsiteX1081" fmla="*/ 8107775 w 8793540"/>
              <a:gd name="connsiteY1081" fmla="*/ 2024006 h 4469539"/>
              <a:gd name="connsiteX1082" fmla="*/ 8094817 w 8793540"/>
              <a:gd name="connsiteY1082" fmla="*/ 1960050 h 4469539"/>
              <a:gd name="connsiteX1083" fmla="*/ 8289173 w 8793540"/>
              <a:gd name="connsiteY1083" fmla="*/ 1813864 h 4469539"/>
              <a:gd name="connsiteX1084" fmla="*/ 8211431 w 8793540"/>
              <a:gd name="connsiteY1084" fmla="*/ 1813864 h 4469539"/>
              <a:gd name="connsiteX1085" fmla="*/ 8258941 w 8793540"/>
              <a:gd name="connsiteY1085" fmla="*/ 1749908 h 4469539"/>
              <a:gd name="connsiteX1086" fmla="*/ 8271897 w 8793540"/>
              <a:gd name="connsiteY1086" fmla="*/ 1804728 h 4469539"/>
              <a:gd name="connsiteX1087" fmla="*/ 8289173 w 8793540"/>
              <a:gd name="connsiteY1087" fmla="*/ 1740772 h 4469539"/>
              <a:gd name="connsiteX1088" fmla="*/ 8306450 w 8793540"/>
              <a:gd name="connsiteY1088" fmla="*/ 1804728 h 4469539"/>
              <a:gd name="connsiteX1089" fmla="*/ 8297812 w 8793540"/>
              <a:gd name="connsiteY1089" fmla="*/ 1882389 h 4469539"/>
              <a:gd name="connsiteX1090" fmla="*/ 8401468 w 8793540"/>
              <a:gd name="connsiteY1090" fmla="*/ 1823001 h 4469539"/>
              <a:gd name="connsiteX1091" fmla="*/ 8345321 w 8793540"/>
              <a:gd name="connsiteY1091" fmla="*/ 1685952 h 4469539"/>
              <a:gd name="connsiteX1092" fmla="*/ 8310769 w 8793540"/>
              <a:gd name="connsiteY1092" fmla="*/ 1635701 h 4469539"/>
              <a:gd name="connsiteX1093" fmla="*/ 8276217 w 8793540"/>
              <a:gd name="connsiteY1093" fmla="*/ 1667679 h 4469539"/>
              <a:gd name="connsiteX1094" fmla="*/ 8198474 w 8793540"/>
              <a:gd name="connsiteY1094" fmla="*/ 1690520 h 4469539"/>
              <a:gd name="connsiteX1095" fmla="*/ 8176879 w 8793540"/>
              <a:gd name="connsiteY1095" fmla="*/ 1745340 h 4469539"/>
              <a:gd name="connsiteX1096" fmla="*/ 8094817 w 8793540"/>
              <a:gd name="connsiteY1096" fmla="*/ 1786455 h 4469539"/>
              <a:gd name="connsiteX1097" fmla="*/ 8073223 w 8793540"/>
              <a:gd name="connsiteY1097" fmla="*/ 1836706 h 4469539"/>
              <a:gd name="connsiteX1098" fmla="*/ 8042989 w 8793540"/>
              <a:gd name="connsiteY1098" fmla="*/ 1836706 h 4469539"/>
              <a:gd name="connsiteX1099" fmla="*/ 7986842 w 8793540"/>
              <a:gd name="connsiteY1099" fmla="*/ 1845842 h 4469539"/>
              <a:gd name="connsiteX1100" fmla="*/ 7960927 w 8793540"/>
              <a:gd name="connsiteY1100" fmla="*/ 1873252 h 4469539"/>
              <a:gd name="connsiteX1101" fmla="*/ 7835676 w 8793540"/>
              <a:gd name="connsiteY1101" fmla="*/ 1914367 h 4469539"/>
              <a:gd name="connsiteX1102" fmla="*/ 7822719 w 8793540"/>
              <a:gd name="connsiteY1102" fmla="*/ 1850411 h 4469539"/>
              <a:gd name="connsiteX1103" fmla="*/ 7943651 w 8793540"/>
              <a:gd name="connsiteY1103" fmla="*/ 1754477 h 4469539"/>
              <a:gd name="connsiteX1104" fmla="*/ 8038670 w 8793540"/>
              <a:gd name="connsiteY1104" fmla="*/ 1653974 h 4469539"/>
              <a:gd name="connsiteX1105" fmla="*/ 8073223 w 8793540"/>
              <a:gd name="connsiteY1105" fmla="*/ 1608291 h 4469539"/>
              <a:gd name="connsiteX1106" fmla="*/ 8150965 w 8793540"/>
              <a:gd name="connsiteY1106" fmla="*/ 1617428 h 4469539"/>
              <a:gd name="connsiteX1107" fmla="*/ 8133689 w 8793540"/>
              <a:gd name="connsiteY1107" fmla="*/ 1558040 h 4469539"/>
              <a:gd name="connsiteX1108" fmla="*/ 8120731 w 8793540"/>
              <a:gd name="connsiteY1108" fmla="*/ 1530630 h 4469539"/>
              <a:gd name="connsiteX1109" fmla="*/ 8146646 w 8793540"/>
              <a:gd name="connsiteY1109" fmla="*/ 1507789 h 4469539"/>
              <a:gd name="connsiteX1110" fmla="*/ 8181198 w 8793540"/>
              <a:gd name="connsiteY1110" fmla="*/ 1443832 h 4469539"/>
              <a:gd name="connsiteX1111" fmla="*/ 8202793 w 8793540"/>
              <a:gd name="connsiteY1111" fmla="*/ 1389013 h 4469539"/>
              <a:gd name="connsiteX1112" fmla="*/ 8280535 w 8793540"/>
              <a:gd name="connsiteY1112" fmla="*/ 1297647 h 4469539"/>
              <a:gd name="connsiteX1113" fmla="*/ 8233027 w 8793540"/>
              <a:gd name="connsiteY1113" fmla="*/ 1302215 h 4469539"/>
              <a:gd name="connsiteX1114" fmla="*/ 8220069 w 8793540"/>
              <a:gd name="connsiteY1114" fmla="*/ 1343330 h 4469539"/>
              <a:gd name="connsiteX1115" fmla="*/ 8189836 w 8793540"/>
              <a:gd name="connsiteY1115" fmla="*/ 1325057 h 4469539"/>
              <a:gd name="connsiteX1116" fmla="*/ 8138007 w 8793540"/>
              <a:gd name="connsiteY1116" fmla="*/ 1370740 h 4469539"/>
              <a:gd name="connsiteX1117" fmla="*/ 8181198 w 8793540"/>
              <a:gd name="connsiteY1117" fmla="*/ 1306784 h 4469539"/>
              <a:gd name="connsiteX1118" fmla="*/ 8241665 w 8793540"/>
              <a:gd name="connsiteY1118" fmla="*/ 1247396 h 4469539"/>
              <a:gd name="connsiteX1119" fmla="*/ 8276217 w 8793540"/>
              <a:gd name="connsiteY1119" fmla="*/ 1174303 h 4469539"/>
              <a:gd name="connsiteX1120" fmla="*/ 8276217 w 8793540"/>
              <a:gd name="connsiteY1120" fmla="*/ 1165166 h 4469539"/>
              <a:gd name="connsiteX1121" fmla="*/ 8215750 w 8793540"/>
              <a:gd name="connsiteY1121" fmla="*/ 1201713 h 4469539"/>
              <a:gd name="connsiteX1122" fmla="*/ 8133689 w 8793540"/>
              <a:gd name="connsiteY1122" fmla="*/ 1233691 h 4469539"/>
              <a:gd name="connsiteX1123" fmla="*/ 8138007 w 8793540"/>
              <a:gd name="connsiteY1123" fmla="*/ 1178871 h 4469539"/>
              <a:gd name="connsiteX1124" fmla="*/ 8168241 w 8793540"/>
              <a:gd name="connsiteY1124" fmla="*/ 1069232 h 4469539"/>
              <a:gd name="connsiteX1125" fmla="*/ 8194155 w 8793540"/>
              <a:gd name="connsiteY1125" fmla="*/ 1037254 h 4469539"/>
              <a:gd name="connsiteX1126" fmla="*/ 8168241 w 8793540"/>
              <a:gd name="connsiteY1126" fmla="*/ 1069232 h 4469539"/>
              <a:gd name="connsiteX1127" fmla="*/ 8215750 w 8793540"/>
              <a:gd name="connsiteY1127" fmla="*/ 973298 h 4469539"/>
              <a:gd name="connsiteX1128" fmla="*/ 8207112 w 8793540"/>
              <a:gd name="connsiteY1128" fmla="*/ 1018981 h 4469539"/>
              <a:gd name="connsiteX1129" fmla="*/ 8297812 w 8793540"/>
              <a:gd name="connsiteY1129" fmla="*/ 955025 h 4469539"/>
              <a:gd name="connsiteX1130" fmla="*/ 8293493 w 8793540"/>
              <a:gd name="connsiteY1130" fmla="*/ 1060096 h 4469539"/>
              <a:gd name="connsiteX1131" fmla="*/ 8341002 w 8793540"/>
              <a:gd name="connsiteY1131" fmla="*/ 1050959 h 4469539"/>
              <a:gd name="connsiteX1132" fmla="*/ 8392830 w 8793540"/>
              <a:gd name="connsiteY1132" fmla="*/ 991571 h 4469539"/>
              <a:gd name="connsiteX1133" fmla="*/ 8332364 w 8793540"/>
              <a:gd name="connsiteY1133" fmla="*/ 1124052 h 4469539"/>
              <a:gd name="connsiteX1134" fmla="*/ 8276217 w 8793540"/>
              <a:gd name="connsiteY1134" fmla="*/ 1101210 h 4469539"/>
              <a:gd name="connsiteX1135" fmla="*/ 8302131 w 8793540"/>
              <a:gd name="connsiteY1135" fmla="*/ 1165166 h 4469539"/>
              <a:gd name="connsiteX1136" fmla="*/ 8336683 w 8793540"/>
              <a:gd name="connsiteY1136" fmla="*/ 1156030 h 4469539"/>
              <a:gd name="connsiteX1137" fmla="*/ 8302131 w 8793540"/>
              <a:gd name="connsiteY1137" fmla="*/ 1188008 h 4469539"/>
              <a:gd name="connsiteX1138" fmla="*/ 8284855 w 8793540"/>
              <a:gd name="connsiteY1138" fmla="*/ 1238259 h 4469539"/>
              <a:gd name="connsiteX1139" fmla="*/ 8379873 w 8793540"/>
              <a:gd name="connsiteY1139" fmla="*/ 1261101 h 4469539"/>
              <a:gd name="connsiteX1140" fmla="*/ 8418745 w 8793540"/>
              <a:gd name="connsiteY1140" fmla="*/ 1215418 h 4469539"/>
              <a:gd name="connsiteX1141" fmla="*/ 8349640 w 8793540"/>
              <a:gd name="connsiteY1141" fmla="*/ 1366171 h 4469539"/>
              <a:gd name="connsiteX1142" fmla="*/ 8436021 w 8793540"/>
              <a:gd name="connsiteY1142" fmla="*/ 1288510 h 4469539"/>
              <a:gd name="connsiteX1143" fmla="*/ 8466254 w 8793540"/>
              <a:gd name="connsiteY1143" fmla="*/ 1279374 h 4469539"/>
              <a:gd name="connsiteX1144" fmla="*/ 8479211 w 8793540"/>
              <a:gd name="connsiteY1144" fmla="*/ 1219986 h 4469539"/>
              <a:gd name="connsiteX1145" fmla="*/ 8500806 w 8793540"/>
              <a:gd name="connsiteY1145" fmla="*/ 1178871 h 4469539"/>
              <a:gd name="connsiteX1146" fmla="*/ 8518082 w 8793540"/>
              <a:gd name="connsiteY1146" fmla="*/ 1073801 h 4469539"/>
              <a:gd name="connsiteX1147" fmla="*/ 8561272 w 8793540"/>
              <a:gd name="connsiteY1147" fmla="*/ 991571 h 4469539"/>
              <a:gd name="connsiteX1148" fmla="*/ 8604463 w 8793540"/>
              <a:gd name="connsiteY1148" fmla="*/ 904774 h 4469539"/>
              <a:gd name="connsiteX1149" fmla="*/ 8587187 w 8793540"/>
              <a:gd name="connsiteY1149" fmla="*/ 913910 h 4469539"/>
              <a:gd name="connsiteX1150" fmla="*/ 8669248 w 8793540"/>
              <a:gd name="connsiteY1150" fmla="*/ 813408 h 4469539"/>
              <a:gd name="connsiteX1151" fmla="*/ 8595825 w 8793540"/>
              <a:gd name="connsiteY1151" fmla="*/ 959593 h 4469539"/>
              <a:gd name="connsiteX1152" fmla="*/ 8660610 w 8793540"/>
              <a:gd name="connsiteY1152" fmla="*/ 945888 h 4469539"/>
              <a:gd name="connsiteX1153" fmla="*/ 8699481 w 8793540"/>
              <a:gd name="connsiteY1153" fmla="*/ 1046391 h 4469539"/>
              <a:gd name="connsiteX1154" fmla="*/ 8725395 w 8793540"/>
              <a:gd name="connsiteY1154" fmla="*/ 918479 h 4469539"/>
              <a:gd name="connsiteX1155" fmla="*/ 8721076 w 8793540"/>
              <a:gd name="connsiteY1155" fmla="*/ 959593 h 4469539"/>
              <a:gd name="connsiteX1156" fmla="*/ 8785862 w 8793540"/>
              <a:gd name="connsiteY1156" fmla="*/ 1037254 h 4469539"/>
              <a:gd name="connsiteX1157" fmla="*/ 8785862 w 8793540"/>
              <a:gd name="connsiteY1157" fmla="*/ 1361603 h 4469539"/>
              <a:gd name="connsiteX1158" fmla="*/ 8751310 w 8793540"/>
              <a:gd name="connsiteY1158" fmla="*/ 1430128 h 4469539"/>
              <a:gd name="connsiteX1159" fmla="*/ 8708119 w 8793540"/>
              <a:gd name="connsiteY1159" fmla="*/ 1484947 h 4469539"/>
              <a:gd name="connsiteX1160" fmla="*/ 8703800 w 8793540"/>
              <a:gd name="connsiteY1160" fmla="*/ 1498652 h 4469539"/>
              <a:gd name="connsiteX1161" fmla="*/ 8708119 w 8793540"/>
              <a:gd name="connsiteY1161" fmla="*/ 1512357 h 4469539"/>
              <a:gd name="connsiteX1162" fmla="*/ 8729715 w 8793540"/>
              <a:gd name="connsiteY1162" fmla="*/ 1567176 h 4469539"/>
              <a:gd name="connsiteX1163" fmla="*/ 8785862 w 8793540"/>
              <a:gd name="connsiteY1163" fmla="*/ 1471242 h 4469539"/>
              <a:gd name="connsiteX1164" fmla="*/ 8764267 w 8793540"/>
              <a:gd name="connsiteY1164" fmla="*/ 1539767 h 4469539"/>
              <a:gd name="connsiteX1165" fmla="*/ 8785862 w 8793540"/>
              <a:gd name="connsiteY1165" fmla="*/ 1635701 h 4469539"/>
              <a:gd name="connsiteX1166" fmla="*/ 8751310 w 8793540"/>
              <a:gd name="connsiteY1166" fmla="*/ 1617428 h 4469539"/>
              <a:gd name="connsiteX1167" fmla="*/ 8708119 w 8793540"/>
              <a:gd name="connsiteY1167" fmla="*/ 1727067 h 4469539"/>
              <a:gd name="connsiteX1168" fmla="*/ 8725395 w 8793540"/>
              <a:gd name="connsiteY1168" fmla="*/ 1736203 h 4469539"/>
              <a:gd name="connsiteX1169" fmla="*/ 8699481 w 8793540"/>
              <a:gd name="connsiteY1169" fmla="*/ 1763613 h 4469539"/>
              <a:gd name="connsiteX1170" fmla="*/ 8669248 w 8793540"/>
              <a:gd name="connsiteY1170" fmla="*/ 1791023 h 4469539"/>
              <a:gd name="connsiteX1171" fmla="*/ 8591506 w 8793540"/>
              <a:gd name="connsiteY1171" fmla="*/ 1864116 h 4469539"/>
              <a:gd name="connsiteX1172" fmla="*/ 8401468 w 8793540"/>
              <a:gd name="connsiteY1172" fmla="*/ 2069689 h 4469539"/>
              <a:gd name="connsiteX1173" fmla="*/ 8548315 w 8793540"/>
              <a:gd name="connsiteY1173" fmla="*/ 1969186 h 4469539"/>
              <a:gd name="connsiteX1174" fmla="*/ 8470573 w 8793540"/>
              <a:gd name="connsiteY1174" fmla="*/ 2046847 h 4469539"/>
              <a:gd name="connsiteX1175" fmla="*/ 8487849 w 8793540"/>
              <a:gd name="connsiteY1175" fmla="*/ 2055984 h 4469539"/>
              <a:gd name="connsiteX1176" fmla="*/ 8414426 w 8793540"/>
              <a:gd name="connsiteY1176" fmla="*/ 2083394 h 4469539"/>
              <a:gd name="connsiteX1177" fmla="*/ 8306450 w 8793540"/>
              <a:gd name="connsiteY1177" fmla="*/ 2183896 h 4469539"/>
              <a:gd name="connsiteX1178" fmla="*/ 8336683 w 8793540"/>
              <a:gd name="connsiteY1178" fmla="*/ 2183896 h 4469539"/>
              <a:gd name="connsiteX1179" fmla="*/ 8090499 w 8793540"/>
              <a:gd name="connsiteY1179" fmla="*/ 2380333 h 4469539"/>
              <a:gd name="connsiteX1180" fmla="*/ 8189836 w 8793540"/>
              <a:gd name="connsiteY1180" fmla="*/ 2394038 h 4469539"/>
              <a:gd name="connsiteX1181" fmla="*/ 7960927 w 8793540"/>
              <a:gd name="connsiteY1181" fmla="*/ 2480835 h 4469539"/>
              <a:gd name="connsiteX1182" fmla="*/ 7952289 w 8793540"/>
              <a:gd name="connsiteY1182" fmla="*/ 2499109 h 4469539"/>
              <a:gd name="connsiteX1183" fmla="*/ 8030032 w 8793540"/>
              <a:gd name="connsiteY1183" fmla="*/ 2531087 h 4469539"/>
              <a:gd name="connsiteX1184" fmla="*/ 8440340 w 8793540"/>
              <a:gd name="connsiteY1184" fmla="*/ 2357491 h 4469539"/>
              <a:gd name="connsiteX1185" fmla="*/ 8785862 w 8793540"/>
              <a:gd name="connsiteY1185" fmla="*/ 2151918 h 4469539"/>
              <a:gd name="connsiteX1186" fmla="*/ 8651972 w 8793540"/>
              <a:gd name="connsiteY1186" fmla="*/ 2311808 h 4469539"/>
              <a:gd name="connsiteX1187" fmla="*/ 8785862 w 8793540"/>
              <a:gd name="connsiteY1187" fmla="*/ 2270694 h 4469539"/>
              <a:gd name="connsiteX1188" fmla="*/ 8535358 w 8793540"/>
              <a:gd name="connsiteY1188" fmla="*/ 2394038 h 4469539"/>
              <a:gd name="connsiteX1189" fmla="*/ 8496487 w 8793540"/>
              <a:gd name="connsiteY1189" fmla="*/ 2389470 h 4469539"/>
              <a:gd name="connsiteX1190" fmla="*/ 8448978 w 8793540"/>
              <a:gd name="connsiteY1190" fmla="*/ 2412311 h 4469539"/>
              <a:gd name="connsiteX1191" fmla="*/ 8323726 w 8793540"/>
              <a:gd name="connsiteY1191" fmla="*/ 2462562 h 4469539"/>
              <a:gd name="connsiteX1192" fmla="*/ 8423064 w 8793540"/>
              <a:gd name="connsiteY1192" fmla="*/ 2467131 h 4469539"/>
              <a:gd name="connsiteX1193" fmla="*/ 8785862 w 8793540"/>
              <a:gd name="connsiteY1193" fmla="*/ 2320945 h 4469539"/>
              <a:gd name="connsiteX1194" fmla="*/ 8457616 w 8793540"/>
              <a:gd name="connsiteY1194" fmla="*/ 2508245 h 4469539"/>
              <a:gd name="connsiteX1195" fmla="*/ 8168241 w 8793540"/>
              <a:gd name="connsiteY1195" fmla="*/ 2613316 h 4469539"/>
              <a:gd name="connsiteX1196" fmla="*/ 8202793 w 8793540"/>
              <a:gd name="connsiteY1196" fmla="*/ 2627021 h 4469539"/>
              <a:gd name="connsiteX1197" fmla="*/ 8276217 w 8793540"/>
              <a:gd name="connsiteY1197" fmla="*/ 2608748 h 4469539"/>
              <a:gd name="connsiteX1198" fmla="*/ 8392830 w 8793540"/>
              <a:gd name="connsiteY1198" fmla="*/ 2549360 h 4469539"/>
              <a:gd name="connsiteX1199" fmla="*/ 8569910 w 8793540"/>
              <a:gd name="connsiteY1199" fmla="*/ 2521950 h 4469539"/>
              <a:gd name="connsiteX1200" fmla="*/ 8539677 w 8793540"/>
              <a:gd name="connsiteY1200" fmla="*/ 2508245 h 4469539"/>
              <a:gd name="connsiteX1201" fmla="*/ 8785862 w 8793540"/>
              <a:gd name="connsiteY1201" fmla="*/ 2421448 h 4469539"/>
              <a:gd name="connsiteX1202" fmla="*/ 8755629 w 8793540"/>
              <a:gd name="connsiteY1202" fmla="*/ 2535655 h 4469539"/>
              <a:gd name="connsiteX1203" fmla="*/ 8651972 w 8793540"/>
              <a:gd name="connsiteY1203" fmla="*/ 2567633 h 4469539"/>
              <a:gd name="connsiteX1204" fmla="*/ 8457616 w 8793540"/>
              <a:gd name="connsiteY1204" fmla="*/ 2631589 h 4469539"/>
              <a:gd name="connsiteX1205" fmla="*/ 8785862 w 8793540"/>
              <a:gd name="connsiteY1205" fmla="*/ 2549360 h 4469539"/>
              <a:gd name="connsiteX1206" fmla="*/ 8755629 w 8793540"/>
              <a:gd name="connsiteY1206" fmla="*/ 2732092 h 4469539"/>
              <a:gd name="connsiteX1207" fmla="*/ 8664929 w 8793540"/>
              <a:gd name="connsiteY1207" fmla="*/ 2759501 h 4469539"/>
              <a:gd name="connsiteX1208" fmla="*/ 8755629 w 8793540"/>
              <a:gd name="connsiteY1208" fmla="*/ 2732092 h 4469539"/>
              <a:gd name="connsiteX1209" fmla="*/ 8785862 w 8793540"/>
              <a:gd name="connsiteY1209" fmla="*/ 2923960 h 4469539"/>
              <a:gd name="connsiteX1210" fmla="*/ 8561272 w 8793540"/>
              <a:gd name="connsiteY1210" fmla="*/ 3001621 h 4469539"/>
              <a:gd name="connsiteX1211" fmla="*/ 8785862 w 8793540"/>
              <a:gd name="connsiteY1211" fmla="*/ 2987916 h 4469539"/>
              <a:gd name="connsiteX1212" fmla="*/ 8600144 w 8793540"/>
              <a:gd name="connsiteY1212" fmla="*/ 3038167 h 4469539"/>
              <a:gd name="connsiteX1213" fmla="*/ 8436021 w 8793540"/>
              <a:gd name="connsiteY1213" fmla="*/ 3065577 h 4469539"/>
              <a:gd name="connsiteX1214" fmla="*/ 8785862 w 8793540"/>
              <a:gd name="connsiteY1214" fmla="*/ 3061009 h 4469539"/>
              <a:gd name="connsiteX1215" fmla="*/ 8785862 w 8793540"/>
              <a:gd name="connsiteY1215" fmla="*/ 3928985 h 4469539"/>
              <a:gd name="connsiteX1216" fmla="*/ 8721076 w 8793540"/>
              <a:gd name="connsiteY1216" fmla="*/ 3883302 h 4469539"/>
              <a:gd name="connsiteX1217" fmla="*/ 8664929 w 8793540"/>
              <a:gd name="connsiteY1217" fmla="*/ 3846756 h 4469539"/>
              <a:gd name="connsiteX1218" fmla="*/ 8505125 w 8793540"/>
              <a:gd name="connsiteY1218" fmla="*/ 3805641 h 4469539"/>
              <a:gd name="connsiteX1219" fmla="*/ 8418745 w 8793540"/>
              <a:gd name="connsiteY1219" fmla="*/ 3750821 h 4469539"/>
              <a:gd name="connsiteX1220" fmla="*/ 8349640 w 8793540"/>
              <a:gd name="connsiteY1220" fmla="*/ 3801073 h 4469539"/>
              <a:gd name="connsiteX1221" fmla="*/ 8280535 w 8793540"/>
              <a:gd name="connsiteY1221" fmla="*/ 3823914 h 4469539"/>
              <a:gd name="connsiteX1222" fmla="*/ 8250303 w 8793540"/>
              <a:gd name="connsiteY1222" fmla="*/ 3883302 h 4469539"/>
              <a:gd name="connsiteX1223" fmla="*/ 8068903 w 8793540"/>
              <a:gd name="connsiteY1223" fmla="*/ 3951826 h 4469539"/>
              <a:gd name="connsiteX1224" fmla="*/ 7883185 w 8793540"/>
              <a:gd name="connsiteY1224" fmla="*/ 4020351 h 4469539"/>
              <a:gd name="connsiteX1225" fmla="*/ 7649957 w 8793540"/>
              <a:gd name="connsiteY1225" fmla="*/ 4047761 h 4469539"/>
              <a:gd name="connsiteX1226" fmla="*/ 7408092 w 8793540"/>
              <a:gd name="connsiteY1226" fmla="*/ 4088875 h 4469539"/>
              <a:gd name="connsiteX1227" fmla="*/ 7235331 w 8793540"/>
              <a:gd name="connsiteY1227" fmla="*/ 4107148 h 4469539"/>
              <a:gd name="connsiteX1228" fmla="*/ 7118717 w 8793540"/>
              <a:gd name="connsiteY1228" fmla="*/ 4129990 h 4469539"/>
              <a:gd name="connsiteX1229" fmla="*/ 6993465 w 8793540"/>
              <a:gd name="connsiteY1229" fmla="*/ 4189378 h 4469539"/>
              <a:gd name="connsiteX1230" fmla="*/ 6414716 w 8793540"/>
              <a:gd name="connsiteY1230" fmla="*/ 4257902 h 4469539"/>
              <a:gd name="connsiteX1231" fmla="*/ 6138298 w 8793540"/>
              <a:gd name="connsiteY1231" fmla="*/ 4294449 h 4469539"/>
              <a:gd name="connsiteX1232" fmla="*/ 5870519 w 8793540"/>
              <a:gd name="connsiteY1232" fmla="*/ 4198514 h 4469539"/>
              <a:gd name="connsiteX1233" fmla="*/ 5896433 w 8793540"/>
              <a:gd name="connsiteY1233" fmla="*/ 4340132 h 4469539"/>
              <a:gd name="connsiteX1234" fmla="*/ 5823009 w 8793540"/>
              <a:gd name="connsiteY1234" fmla="*/ 4390383 h 4469539"/>
              <a:gd name="connsiteX1235" fmla="*/ 5866199 w 8793540"/>
              <a:gd name="connsiteY1235" fmla="*/ 4299017 h 4469539"/>
              <a:gd name="connsiteX1236" fmla="*/ 5753905 w 8793540"/>
              <a:gd name="connsiteY1236" fmla="*/ 4303585 h 4469539"/>
              <a:gd name="connsiteX1237" fmla="*/ 5537953 w 8793540"/>
              <a:gd name="connsiteY1237" fmla="*/ 4326427 h 4469539"/>
              <a:gd name="connsiteX1238" fmla="*/ 5317683 w 8793540"/>
              <a:gd name="connsiteY1238" fmla="*/ 4349268 h 4469539"/>
              <a:gd name="connsiteX1239" fmla="*/ 5244260 w 8793540"/>
              <a:gd name="connsiteY1239" fmla="*/ 4340132 h 4469539"/>
              <a:gd name="connsiteX1240" fmla="*/ 5114689 w 8793540"/>
              <a:gd name="connsiteY1240" fmla="*/ 4340132 h 4469539"/>
              <a:gd name="connsiteX1241" fmla="*/ 4782124 w 8793540"/>
              <a:gd name="connsiteY1241" fmla="*/ 4326427 h 4469539"/>
              <a:gd name="connsiteX1242" fmla="*/ 4177460 w 8793540"/>
              <a:gd name="connsiteY1242" fmla="*/ 4390383 h 4469539"/>
              <a:gd name="connsiteX1243" fmla="*/ 3866490 w 8793540"/>
              <a:gd name="connsiteY1243" fmla="*/ 4408656 h 4469539"/>
              <a:gd name="connsiteX1244" fmla="*/ 3723962 w 8793540"/>
              <a:gd name="connsiteY1244" fmla="*/ 4422361 h 4469539"/>
              <a:gd name="connsiteX1245" fmla="*/ 2410978 w 8793540"/>
              <a:gd name="connsiteY1245" fmla="*/ 4454339 h 4469539"/>
              <a:gd name="connsiteX1246" fmla="*/ 229869 w 8793540"/>
              <a:gd name="connsiteY1246" fmla="*/ 4454339 h 4469539"/>
              <a:gd name="connsiteX1247" fmla="*/ 22555 w 8793540"/>
              <a:gd name="connsiteY1247" fmla="*/ 4454339 h 4469539"/>
              <a:gd name="connsiteX1248" fmla="*/ 9598 w 8793540"/>
              <a:gd name="connsiteY1248" fmla="*/ 4253334 h 4469539"/>
              <a:gd name="connsiteX1249" fmla="*/ 9598 w 8793540"/>
              <a:gd name="connsiteY1249" fmla="*/ 3979236 h 4469539"/>
              <a:gd name="connsiteX1250" fmla="*/ 165083 w 8793540"/>
              <a:gd name="connsiteY1250" fmla="*/ 3933553 h 4469539"/>
              <a:gd name="connsiteX1251" fmla="*/ 329206 w 8793540"/>
              <a:gd name="connsiteY1251" fmla="*/ 3919848 h 4469539"/>
              <a:gd name="connsiteX1252" fmla="*/ 238507 w 8793540"/>
              <a:gd name="connsiteY1252" fmla="*/ 3951826 h 4469539"/>
              <a:gd name="connsiteX1253" fmla="*/ 536520 w 8793540"/>
              <a:gd name="connsiteY1253" fmla="*/ 3933553 h 4469539"/>
              <a:gd name="connsiteX1254" fmla="*/ 765428 w 8793540"/>
              <a:gd name="connsiteY1254" fmla="*/ 3906143 h 4469539"/>
              <a:gd name="connsiteX1255" fmla="*/ 696324 w 8793540"/>
              <a:gd name="connsiteY1255" fmla="*/ 3910712 h 4469539"/>
              <a:gd name="connsiteX1256" fmla="*/ 972741 w 8793540"/>
              <a:gd name="connsiteY1256" fmla="*/ 3860461 h 4469539"/>
              <a:gd name="connsiteX1257" fmla="*/ 920913 w 8793540"/>
              <a:gd name="connsiteY1257" fmla="*/ 3846756 h 4469539"/>
              <a:gd name="connsiteX1258" fmla="*/ 1279392 w 8793540"/>
              <a:gd name="connsiteY1258" fmla="*/ 3837619 h 4469539"/>
              <a:gd name="connsiteX1259" fmla="*/ 1408963 w 8793540"/>
              <a:gd name="connsiteY1259" fmla="*/ 3801073 h 4469539"/>
              <a:gd name="connsiteX1260" fmla="*/ 1516939 w 8793540"/>
              <a:gd name="connsiteY1260" fmla="*/ 3791936 h 4469539"/>
              <a:gd name="connsiteX1261" fmla="*/ 1590362 w 8793540"/>
              <a:gd name="connsiteY1261" fmla="*/ 3764526 h 4469539"/>
              <a:gd name="connsiteX1262" fmla="*/ 1884056 w 8793540"/>
              <a:gd name="connsiteY1262" fmla="*/ 3718843 h 4469539"/>
              <a:gd name="connsiteX1263" fmla="*/ 1866780 w 8793540"/>
              <a:gd name="connsiteY1263" fmla="*/ 3727980 h 4469539"/>
              <a:gd name="connsiteX1264" fmla="*/ 1940204 w 8793540"/>
              <a:gd name="connsiteY1264" fmla="*/ 3718843 h 4469539"/>
              <a:gd name="connsiteX1265" fmla="*/ 1992032 w 8793540"/>
              <a:gd name="connsiteY1265" fmla="*/ 3727980 h 4469539"/>
              <a:gd name="connsiteX1266" fmla="*/ 1992032 w 8793540"/>
              <a:gd name="connsiteY1266" fmla="*/ 3732548 h 4469539"/>
              <a:gd name="connsiteX1267" fmla="*/ 2000670 w 8793540"/>
              <a:gd name="connsiteY1267" fmla="*/ 3727980 h 4469539"/>
              <a:gd name="connsiteX1268" fmla="*/ 2039541 w 8793540"/>
              <a:gd name="connsiteY1268" fmla="*/ 3746253 h 4469539"/>
              <a:gd name="connsiteX1269" fmla="*/ 2035222 w 8793540"/>
              <a:gd name="connsiteY1269" fmla="*/ 3737117 h 4469539"/>
              <a:gd name="connsiteX1270" fmla="*/ 2112965 w 8793540"/>
              <a:gd name="connsiteY1270" fmla="*/ 3727980 h 4469539"/>
              <a:gd name="connsiteX1271" fmla="*/ 2000670 w 8793540"/>
              <a:gd name="connsiteY1271" fmla="*/ 3727980 h 4469539"/>
              <a:gd name="connsiteX1272" fmla="*/ 1992032 w 8793540"/>
              <a:gd name="connsiteY1272" fmla="*/ 3727980 h 4469539"/>
              <a:gd name="connsiteX1273" fmla="*/ 2242535 w 8793540"/>
              <a:gd name="connsiteY1273" fmla="*/ 3686865 h 4469539"/>
              <a:gd name="connsiteX1274" fmla="*/ 2523272 w 8793540"/>
              <a:gd name="connsiteY1274" fmla="*/ 3636614 h 4469539"/>
              <a:gd name="connsiteX1275" fmla="*/ 2553505 w 8793540"/>
              <a:gd name="connsiteY1275" fmla="*/ 3627477 h 4469539"/>
              <a:gd name="connsiteX1276" fmla="*/ 2385063 w 8793540"/>
              <a:gd name="connsiteY1276" fmla="*/ 3554385 h 4469539"/>
              <a:gd name="connsiteX1277" fmla="*/ 2147517 w 8793540"/>
              <a:gd name="connsiteY1277" fmla="*/ 3453882 h 4469539"/>
              <a:gd name="connsiteX1278" fmla="*/ 1789038 w 8793540"/>
              <a:gd name="connsiteY1278" fmla="*/ 3225468 h 4469539"/>
              <a:gd name="connsiteX1279" fmla="*/ 1624915 w 8793540"/>
              <a:gd name="connsiteY1279" fmla="*/ 3115828 h 4469539"/>
              <a:gd name="connsiteX1280" fmla="*/ 1698338 w 8793540"/>
              <a:gd name="connsiteY1280" fmla="*/ 3120397 h 4469539"/>
              <a:gd name="connsiteX1281" fmla="*/ 1875418 w 8793540"/>
              <a:gd name="connsiteY1281" fmla="*/ 3239172 h 4469539"/>
              <a:gd name="connsiteX1282" fmla="*/ 2048179 w 8793540"/>
              <a:gd name="connsiteY1282" fmla="*/ 3266582 h 4469539"/>
              <a:gd name="connsiteX1283" fmla="*/ 2035222 w 8793540"/>
              <a:gd name="connsiteY1283" fmla="*/ 3234604 h 4469539"/>
              <a:gd name="connsiteX1284" fmla="*/ 2087050 w 8793540"/>
              <a:gd name="connsiteY1284" fmla="*/ 3266582 h 4469539"/>
              <a:gd name="connsiteX1285" fmla="*/ 2065455 w 8793540"/>
              <a:gd name="connsiteY1285" fmla="*/ 3248309 h 4469539"/>
              <a:gd name="connsiteX1286" fmla="*/ 2320278 w 8793540"/>
              <a:gd name="connsiteY1286" fmla="*/ 3303129 h 4469539"/>
              <a:gd name="connsiteX1287" fmla="*/ 2445530 w 8793540"/>
              <a:gd name="connsiteY1287" fmla="*/ 3335107 h 4469539"/>
              <a:gd name="connsiteX1288" fmla="*/ 2497358 w 8793540"/>
              <a:gd name="connsiteY1288" fmla="*/ 3316833 h 4469539"/>
              <a:gd name="connsiteX1289" fmla="*/ 2721947 w 8793540"/>
              <a:gd name="connsiteY1289" fmla="*/ 3339675 h 4469539"/>
              <a:gd name="connsiteX1290" fmla="*/ 2778095 w 8793540"/>
              <a:gd name="connsiteY1290" fmla="*/ 3266582 h 4469539"/>
              <a:gd name="connsiteX1291" fmla="*/ 2825604 w 8793540"/>
              <a:gd name="connsiteY1291" fmla="*/ 3252877 h 4469539"/>
              <a:gd name="connsiteX1292" fmla="*/ 2778095 w 8793540"/>
              <a:gd name="connsiteY1292" fmla="*/ 3266582 h 4469539"/>
              <a:gd name="connsiteX1293" fmla="*/ 2752181 w 8793540"/>
              <a:gd name="connsiteY1293" fmla="*/ 3275719 h 4469539"/>
              <a:gd name="connsiteX1294" fmla="*/ 2726267 w 8793540"/>
              <a:gd name="connsiteY1294" fmla="*/ 3248309 h 4469539"/>
              <a:gd name="connsiteX1295" fmla="*/ 2648524 w 8793540"/>
              <a:gd name="connsiteY1295" fmla="*/ 3230036 h 4469539"/>
              <a:gd name="connsiteX1296" fmla="*/ 2674438 w 8793540"/>
              <a:gd name="connsiteY1296" fmla="*/ 3179785 h 4469539"/>
              <a:gd name="connsiteX1297" fmla="*/ 2730586 w 8793540"/>
              <a:gd name="connsiteY1297" fmla="*/ 3147806 h 4469539"/>
              <a:gd name="connsiteX1298" fmla="*/ 2782414 w 8793540"/>
              <a:gd name="connsiteY1298" fmla="*/ 3156943 h 4469539"/>
              <a:gd name="connsiteX1299" fmla="*/ 2834242 w 8793540"/>
              <a:gd name="connsiteY1299" fmla="*/ 3010758 h 4469539"/>
              <a:gd name="connsiteX1300" fmla="*/ 2864475 w 8793540"/>
              <a:gd name="connsiteY1300" fmla="*/ 2905687 h 4469539"/>
              <a:gd name="connsiteX1301" fmla="*/ 2937899 w 8793540"/>
              <a:gd name="connsiteY1301" fmla="*/ 2722955 h 4469539"/>
              <a:gd name="connsiteX1302" fmla="*/ 3058832 w 8793540"/>
              <a:gd name="connsiteY1302" fmla="*/ 2617884 h 4469539"/>
              <a:gd name="connsiteX1303" fmla="*/ 3400035 w 8793540"/>
              <a:gd name="connsiteY1303" fmla="*/ 2695545 h 4469539"/>
              <a:gd name="connsiteX1304" fmla="*/ 3162488 w 8793540"/>
              <a:gd name="connsiteY1304" fmla="*/ 2384901 h 4469539"/>
              <a:gd name="connsiteX1305" fmla="*/ 3084746 w 8793540"/>
              <a:gd name="connsiteY1305" fmla="*/ 2298104 h 4469539"/>
              <a:gd name="connsiteX1306" fmla="*/ 3002684 w 8793540"/>
              <a:gd name="connsiteY1306" fmla="*/ 2302672 h 4469539"/>
              <a:gd name="connsiteX1307" fmla="*/ 2786733 w 8793540"/>
              <a:gd name="connsiteY1307" fmla="*/ 2316377 h 4469539"/>
              <a:gd name="connsiteX1308" fmla="*/ 2376425 w 8793540"/>
              <a:gd name="connsiteY1308" fmla="*/ 2284399 h 4469539"/>
              <a:gd name="connsiteX1309" fmla="*/ 2169112 w 8793540"/>
              <a:gd name="connsiteY1309" fmla="*/ 2316377 h 4469539"/>
              <a:gd name="connsiteX1310" fmla="*/ 2130241 w 8793540"/>
              <a:gd name="connsiteY1310" fmla="*/ 2330082 h 4469539"/>
              <a:gd name="connsiteX1311" fmla="*/ 2104327 w 8793540"/>
              <a:gd name="connsiteY1311" fmla="*/ 2302672 h 4469539"/>
              <a:gd name="connsiteX1312" fmla="*/ 2048179 w 8793540"/>
              <a:gd name="connsiteY1312" fmla="*/ 2307240 h 4469539"/>
              <a:gd name="connsiteX1313" fmla="*/ 2026584 w 8793540"/>
              <a:gd name="connsiteY1313" fmla="*/ 2279830 h 4469539"/>
              <a:gd name="connsiteX1314" fmla="*/ 2108646 w 8793540"/>
              <a:gd name="connsiteY1314" fmla="*/ 2225011 h 4469539"/>
              <a:gd name="connsiteX1315" fmla="*/ 2367787 w 8793540"/>
              <a:gd name="connsiteY1315" fmla="*/ 2193033 h 4469539"/>
              <a:gd name="connsiteX1316" fmla="*/ 2851518 w 8793540"/>
              <a:gd name="connsiteY1316" fmla="*/ 2170191 h 4469539"/>
              <a:gd name="connsiteX1317" fmla="*/ 3002684 w 8793540"/>
              <a:gd name="connsiteY1317" fmla="*/ 2106235 h 4469539"/>
              <a:gd name="connsiteX1318" fmla="*/ 3019960 w 8793540"/>
              <a:gd name="connsiteY1318" fmla="*/ 1992028 h 4469539"/>
              <a:gd name="connsiteX1319" fmla="*/ 2989727 w 8793540"/>
              <a:gd name="connsiteY1319" fmla="*/ 1809296 h 4469539"/>
              <a:gd name="connsiteX1320" fmla="*/ 3179764 w 8793540"/>
              <a:gd name="connsiteY1320" fmla="*/ 1685952 h 4469539"/>
              <a:gd name="connsiteX1321" fmla="*/ 3274783 w 8793540"/>
              <a:gd name="connsiteY1321" fmla="*/ 1923503 h 4469539"/>
              <a:gd name="connsiteX1322" fmla="*/ 3305016 w 8793540"/>
              <a:gd name="connsiteY1322" fmla="*/ 2010301 h 4469539"/>
              <a:gd name="connsiteX1323" fmla="*/ 3499372 w 8793540"/>
              <a:gd name="connsiteY1323" fmla="*/ 2106235 h 4469539"/>
              <a:gd name="connsiteX1324" fmla="*/ 3732600 w 8793540"/>
              <a:gd name="connsiteY1324" fmla="*/ 2476267 h 4469539"/>
              <a:gd name="connsiteX1325" fmla="*/ 3831938 w 8793540"/>
              <a:gd name="connsiteY1325" fmla="*/ 2919392 h 4469539"/>
              <a:gd name="connsiteX1326" fmla="*/ 3983103 w 8793540"/>
              <a:gd name="connsiteY1326" fmla="*/ 2969643 h 4469539"/>
              <a:gd name="connsiteX1327" fmla="*/ 4009018 w 8793540"/>
              <a:gd name="connsiteY1327" fmla="*/ 3006189 h 4469539"/>
              <a:gd name="connsiteX1328" fmla="*/ 4030613 w 8793540"/>
              <a:gd name="connsiteY1328" fmla="*/ 2992484 h 4469539"/>
              <a:gd name="connsiteX1329" fmla="*/ 4069484 w 8793540"/>
              <a:gd name="connsiteY1329" fmla="*/ 2965075 h 4469539"/>
              <a:gd name="connsiteX1330" fmla="*/ 4212012 w 8793540"/>
              <a:gd name="connsiteY1330" fmla="*/ 2965075 h 4469539"/>
              <a:gd name="connsiteX1331" fmla="*/ 4190417 w 8793540"/>
              <a:gd name="connsiteY1331" fmla="*/ 2933097 h 4469539"/>
              <a:gd name="connsiteX1332" fmla="*/ 4224969 w 8793540"/>
              <a:gd name="connsiteY1332" fmla="*/ 2928528 h 4469539"/>
              <a:gd name="connsiteX1333" fmla="*/ 4134269 w 8793540"/>
              <a:gd name="connsiteY1333" fmla="*/ 2891982 h 4469539"/>
              <a:gd name="connsiteX1334" fmla="*/ 4199055 w 8793540"/>
              <a:gd name="connsiteY1334" fmla="*/ 2809753 h 4469539"/>
              <a:gd name="connsiteX1335" fmla="*/ 4255202 w 8793540"/>
              <a:gd name="connsiteY1335" fmla="*/ 2786911 h 4469539"/>
              <a:gd name="connsiteX1336" fmla="*/ 4319988 w 8793540"/>
              <a:gd name="connsiteY1336" fmla="*/ 2809753 h 4469539"/>
              <a:gd name="connsiteX1337" fmla="*/ 4376135 w 8793540"/>
              <a:gd name="connsiteY1337" fmla="*/ 2809753 h 4469539"/>
              <a:gd name="connsiteX1338" fmla="*/ 4363178 w 8793540"/>
              <a:gd name="connsiteY1338" fmla="*/ 2768638 h 4469539"/>
              <a:gd name="connsiteX1339" fmla="*/ 4540258 w 8793540"/>
              <a:gd name="connsiteY1339" fmla="*/ 2567633 h 4469539"/>
              <a:gd name="connsiteX1340" fmla="*/ 4583448 w 8793540"/>
              <a:gd name="connsiteY1340" fmla="*/ 2540223 h 4469539"/>
              <a:gd name="connsiteX1341" fmla="*/ 4630958 w 8793540"/>
              <a:gd name="connsiteY1341" fmla="*/ 2476267 h 4469539"/>
              <a:gd name="connsiteX1342" fmla="*/ 4687105 w 8793540"/>
              <a:gd name="connsiteY1342" fmla="*/ 2430584 h 4469539"/>
              <a:gd name="connsiteX1343" fmla="*/ 4725976 w 8793540"/>
              <a:gd name="connsiteY1343" fmla="*/ 2371196 h 4469539"/>
              <a:gd name="connsiteX1344" fmla="*/ 4820995 w 8793540"/>
              <a:gd name="connsiteY1344" fmla="*/ 2288967 h 4469539"/>
              <a:gd name="connsiteX1345" fmla="*/ 4846909 w 8793540"/>
              <a:gd name="connsiteY1345" fmla="*/ 2229579 h 4469539"/>
              <a:gd name="connsiteX1346" fmla="*/ 4898737 w 8793540"/>
              <a:gd name="connsiteY1346" fmla="*/ 2193033 h 4469539"/>
              <a:gd name="connsiteX1347" fmla="*/ 4954885 w 8793540"/>
              <a:gd name="connsiteY1347" fmla="*/ 2051416 h 4469539"/>
              <a:gd name="connsiteX1348" fmla="*/ 5015351 w 8793540"/>
              <a:gd name="connsiteY1348" fmla="*/ 1845842 h 4469539"/>
              <a:gd name="connsiteX1349" fmla="*/ 5011032 w 8793540"/>
              <a:gd name="connsiteY1349" fmla="*/ 1695089 h 4469539"/>
              <a:gd name="connsiteX1350" fmla="*/ 4976480 w 8793540"/>
              <a:gd name="connsiteY1350" fmla="*/ 1667679 h 4469539"/>
              <a:gd name="connsiteX1351" fmla="*/ 4967842 w 8793540"/>
              <a:gd name="connsiteY1351" fmla="*/ 1608291 h 4469539"/>
              <a:gd name="connsiteX1352" fmla="*/ 4924652 w 8793540"/>
              <a:gd name="connsiteY1352" fmla="*/ 1612859 h 4469539"/>
              <a:gd name="connsiteX1353" fmla="*/ 4937609 w 8793540"/>
              <a:gd name="connsiteY1353" fmla="*/ 1562608 h 4469539"/>
              <a:gd name="connsiteX1354" fmla="*/ 4924652 w 8793540"/>
              <a:gd name="connsiteY1354" fmla="*/ 1516925 h 4469539"/>
              <a:gd name="connsiteX1355" fmla="*/ 4946247 w 8793540"/>
              <a:gd name="connsiteY1355" fmla="*/ 1498652 h 4469539"/>
              <a:gd name="connsiteX1356" fmla="*/ 5071499 w 8793540"/>
              <a:gd name="connsiteY1356" fmla="*/ 1448401 h 4469539"/>
              <a:gd name="connsiteX1357" fmla="*/ 5101732 w 8793540"/>
              <a:gd name="connsiteY1357" fmla="*/ 1411854 h 4469539"/>
              <a:gd name="connsiteX1358" fmla="*/ 5080137 w 8793540"/>
              <a:gd name="connsiteY1358" fmla="*/ 1343330 h 4469539"/>
              <a:gd name="connsiteX1359" fmla="*/ 5015351 w 8793540"/>
              <a:gd name="connsiteY1359" fmla="*/ 1279374 h 4469539"/>
              <a:gd name="connsiteX1360" fmla="*/ 5028308 w 8793540"/>
              <a:gd name="connsiteY1360" fmla="*/ 1229123 h 4469539"/>
              <a:gd name="connsiteX1361" fmla="*/ 4924652 w 8793540"/>
              <a:gd name="connsiteY1361" fmla="*/ 1183440 h 4469539"/>
              <a:gd name="connsiteX1362" fmla="*/ 4859866 w 8793540"/>
              <a:gd name="connsiteY1362" fmla="*/ 1069232 h 4469539"/>
              <a:gd name="connsiteX1363" fmla="*/ 4993756 w 8793540"/>
              <a:gd name="connsiteY1363" fmla="*/ 1087505 h 4469539"/>
              <a:gd name="connsiteX1364" fmla="*/ 5088775 w 8793540"/>
              <a:gd name="connsiteY1364" fmla="*/ 1169735 h 4469539"/>
              <a:gd name="connsiteX1365" fmla="*/ 5153560 w 8793540"/>
              <a:gd name="connsiteY1365" fmla="*/ 1101210 h 4469539"/>
              <a:gd name="connsiteX1366" fmla="*/ 5162198 w 8793540"/>
              <a:gd name="connsiteY1366" fmla="*/ 1069232 h 4469539"/>
              <a:gd name="connsiteX1367" fmla="*/ 5196750 w 8793540"/>
              <a:gd name="connsiteY1367" fmla="*/ 1041823 h 4469539"/>
              <a:gd name="connsiteX1368" fmla="*/ 5222664 w 8793540"/>
              <a:gd name="connsiteY1368" fmla="*/ 1014413 h 4469539"/>
              <a:gd name="connsiteX1369" fmla="*/ 5222664 w 8793540"/>
              <a:gd name="connsiteY1369" fmla="*/ 968730 h 4469539"/>
              <a:gd name="connsiteX1370" fmla="*/ 5296088 w 8793540"/>
              <a:gd name="connsiteY1370" fmla="*/ 959593 h 4469539"/>
              <a:gd name="connsiteX1371" fmla="*/ 5326321 w 8793540"/>
              <a:gd name="connsiteY1371" fmla="*/ 968730 h 4469539"/>
              <a:gd name="connsiteX1372" fmla="*/ 5313364 w 8793540"/>
              <a:gd name="connsiteY1372" fmla="*/ 991571 h 4469539"/>
              <a:gd name="connsiteX1373" fmla="*/ 5382469 w 8793540"/>
              <a:gd name="connsiteY1373" fmla="*/ 1014413 h 4469539"/>
              <a:gd name="connsiteX1374" fmla="*/ 5408383 w 8793540"/>
              <a:gd name="connsiteY1374" fmla="*/ 1014413 h 4469539"/>
              <a:gd name="connsiteX1375" fmla="*/ 5464530 w 8793540"/>
              <a:gd name="connsiteY1375" fmla="*/ 982435 h 4469539"/>
              <a:gd name="connsiteX1376" fmla="*/ 5391107 w 8793540"/>
              <a:gd name="connsiteY1376" fmla="*/ 968730 h 4469539"/>
              <a:gd name="connsiteX1377" fmla="*/ 5408383 w 8793540"/>
              <a:gd name="connsiteY1377" fmla="*/ 831681 h 4469539"/>
              <a:gd name="connsiteX1378" fmla="*/ 5481806 w 8793540"/>
              <a:gd name="connsiteY1378" fmla="*/ 849954 h 4469539"/>
              <a:gd name="connsiteX1379" fmla="*/ 5464530 w 8793540"/>
              <a:gd name="connsiteY1379" fmla="*/ 863659 h 4469539"/>
              <a:gd name="connsiteX1380" fmla="*/ 5572506 w 8793540"/>
              <a:gd name="connsiteY1380" fmla="*/ 968730 h 4469539"/>
              <a:gd name="connsiteX1381" fmla="*/ 5594101 w 8793540"/>
              <a:gd name="connsiteY1381" fmla="*/ 927615 h 4469539"/>
              <a:gd name="connsiteX1382" fmla="*/ 5598420 w 8793540"/>
              <a:gd name="connsiteY1382" fmla="*/ 891069 h 4469539"/>
              <a:gd name="connsiteX1383" fmla="*/ 5641610 w 8793540"/>
              <a:gd name="connsiteY1383" fmla="*/ 872796 h 4469539"/>
              <a:gd name="connsiteX1384" fmla="*/ 5706396 w 8793540"/>
              <a:gd name="connsiteY1384" fmla="*/ 845386 h 4469539"/>
              <a:gd name="connsiteX1385" fmla="*/ 5745267 w 8793540"/>
              <a:gd name="connsiteY1385" fmla="*/ 849954 h 4469539"/>
              <a:gd name="connsiteX1386" fmla="*/ 5745267 w 8793540"/>
              <a:gd name="connsiteY1386" fmla="*/ 918479 h 4469539"/>
              <a:gd name="connsiteX1387" fmla="*/ 5784138 w 8793540"/>
              <a:gd name="connsiteY1387" fmla="*/ 859091 h 4469539"/>
              <a:gd name="connsiteX1388" fmla="*/ 5702077 w 8793540"/>
              <a:gd name="connsiteY1388" fmla="*/ 731178 h 4469539"/>
              <a:gd name="connsiteX1389" fmla="*/ 5719353 w 8793540"/>
              <a:gd name="connsiteY1389" fmla="*/ 749452 h 4469539"/>
              <a:gd name="connsiteX1390" fmla="*/ 5727991 w 8793540"/>
              <a:gd name="connsiteY1390" fmla="*/ 717474 h 4469539"/>
              <a:gd name="connsiteX1391" fmla="*/ 5762543 w 8793540"/>
              <a:gd name="connsiteY1391" fmla="*/ 690064 h 4469539"/>
              <a:gd name="connsiteX1392" fmla="*/ 5831647 w 8793540"/>
              <a:gd name="connsiteY1392" fmla="*/ 749452 h 4469539"/>
              <a:gd name="connsiteX1393" fmla="*/ 5835966 w 8793540"/>
              <a:gd name="connsiteY1393" fmla="*/ 690064 h 4469539"/>
              <a:gd name="connsiteX1394" fmla="*/ 5784138 w 8793540"/>
              <a:gd name="connsiteY1394" fmla="*/ 676359 h 4469539"/>
              <a:gd name="connsiteX1395" fmla="*/ 5727991 w 8793540"/>
              <a:gd name="connsiteY1395" fmla="*/ 598698 h 4469539"/>
              <a:gd name="connsiteX1396" fmla="*/ 5706396 w 8793540"/>
              <a:gd name="connsiteY1396" fmla="*/ 621539 h 4469539"/>
              <a:gd name="connsiteX1397" fmla="*/ 5719353 w 8793540"/>
              <a:gd name="connsiteY1397" fmla="*/ 626108 h 4469539"/>
              <a:gd name="connsiteX1398" fmla="*/ 5693438 w 8793540"/>
              <a:gd name="connsiteY1398" fmla="*/ 594130 h 4469539"/>
              <a:gd name="connsiteX1399" fmla="*/ 5715034 w 8793540"/>
              <a:gd name="connsiteY1399" fmla="*/ 534742 h 4469539"/>
              <a:gd name="connsiteX1400" fmla="*/ 5771181 w 8793540"/>
              <a:gd name="connsiteY1400" fmla="*/ 457081 h 4469539"/>
              <a:gd name="connsiteX1401" fmla="*/ 5749585 w 8793540"/>
              <a:gd name="connsiteY1401" fmla="*/ 438808 h 4469539"/>
              <a:gd name="connsiteX1402" fmla="*/ 5797095 w 8793540"/>
              <a:gd name="connsiteY1402" fmla="*/ 434239 h 4469539"/>
              <a:gd name="connsiteX1403" fmla="*/ 5801414 w 8793540"/>
              <a:gd name="connsiteY1403" fmla="*/ 411398 h 4469539"/>
              <a:gd name="connsiteX1404" fmla="*/ 5853242 w 8793540"/>
              <a:gd name="connsiteY1404" fmla="*/ 374851 h 4469539"/>
              <a:gd name="connsiteX1405" fmla="*/ 5913709 w 8793540"/>
              <a:gd name="connsiteY1405" fmla="*/ 352010 h 4469539"/>
              <a:gd name="connsiteX1406" fmla="*/ 5926665 w 8793540"/>
              <a:gd name="connsiteY1406" fmla="*/ 233234 h 4469539"/>
              <a:gd name="connsiteX1407" fmla="*/ 5991451 w 8793540"/>
              <a:gd name="connsiteY1407" fmla="*/ 274349 h 4469539"/>
              <a:gd name="connsiteX1408" fmla="*/ 6047599 w 8793540"/>
              <a:gd name="connsiteY1408" fmla="*/ 251507 h 4469539"/>
              <a:gd name="connsiteX1409" fmla="*/ 6151255 w 8793540"/>
              <a:gd name="connsiteY1409" fmla="*/ 141868 h 4469539"/>
              <a:gd name="connsiteX1410" fmla="*/ 6121022 w 8793540"/>
              <a:gd name="connsiteY1410" fmla="*/ 246939 h 4469539"/>
              <a:gd name="connsiteX1411" fmla="*/ 6077831 w 8793540"/>
              <a:gd name="connsiteY1411" fmla="*/ 210393 h 4469539"/>
              <a:gd name="connsiteX1412" fmla="*/ 6082151 w 8793540"/>
              <a:gd name="connsiteY1412" fmla="*/ 288054 h 4469539"/>
              <a:gd name="connsiteX1413" fmla="*/ 6168531 w 8793540"/>
              <a:gd name="connsiteY1413" fmla="*/ 324600 h 4469539"/>
              <a:gd name="connsiteX1414" fmla="*/ 6172851 w 8793540"/>
              <a:gd name="connsiteY1414" fmla="*/ 256076 h 4469539"/>
              <a:gd name="connsiteX1415" fmla="*/ 6263550 w 8793540"/>
              <a:gd name="connsiteY1415" fmla="*/ 338305 h 4469539"/>
              <a:gd name="connsiteX1416" fmla="*/ 6324016 w 8793540"/>
              <a:gd name="connsiteY1416" fmla="*/ 320032 h 4469539"/>
              <a:gd name="connsiteX1417" fmla="*/ 6259231 w 8793540"/>
              <a:gd name="connsiteY1417" fmla="*/ 274349 h 4469539"/>
              <a:gd name="connsiteX1418" fmla="*/ 6332655 w 8793540"/>
              <a:gd name="connsiteY1418" fmla="*/ 288054 h 4469539"/>
              <a:gd name="connsiteX1419" fmla="*/ 6410397 w 8793540"/>
              <a:gd name="connsiteY1419" fmla="*/ 301759 h 4469539"/>
              <a:gd name="connsiteX1420" fmla="*/ 6298102 w 8793540"/>
              <a:gd name="connsiteY1420" fmla="*/ 415966 h 4469539"/>
              <a:gd name="connsiteX1421" fmla="*/ 6224679 w 8793540"/>
              <a:gd name="connsiteY1421" fmla="*/ 402261 h 4469539"/>
              <a:gd name="connsiteX1422" fmla="*/ 6121022 w 8793540"/>
              <a:gd name="connsiteY1422" fmla="*/ 379420 h 4469539"/>
              <a:gd name="connsiteX1423" fmla="*/ 6155574 w 8793540"/>
              <a:gd name="connsiteY1423" fmla="*/ 443376 h 4469539"/>
              <a:gd name="connsiteX1424" fmla="*/ 6272188 w 8793540"/>
              <a:gd name="connsiteY1424" fmla="*/ 511900 h 4469539"/>
              <a:gd name="connsiteX1425" fmla="*/ 6388801 w 8793540"/>
              <a:gd name="connsiteY1425" fmla="*/ 452512 h 4469539"/>
              <a:gd name="connsiteX1426" fmla="*/ 6401759 w 8793540"/>
              <a:gd name="connsiteY1426" fmla="*/ 406829 h 4469539"/>
              <a:gd name="connsiteX1427" fmla="*/ 6470863 w 8793540"/>
              <a:gd name="connsiteY1427" fmla="*/ 333737 h 4469539"/>
              <a:gd name="connsiteX1428" fmla="*/ 6591796 w 8793540"/>
              <a:gd name="connsiteY1428" fmla="*/ 452512 h 4469539"/>
              <a:gd name="connsiteX1429" fmla="*/ 6708409 w 8793540"/>
              <a:gd name="connsiteY1429" fmla="*/ 479922 h 4469539"/>
              <a:gd name="connsiteX1430" fmla="*/ 6747281 w 8793540"/>
              <a:gd name="connsiteY1430" fmla="*/ 493627 h 4469539"/>
              <a:gd name="connsiteX1431" fmla="*/ 6794790 w 8793540"/>
              <a:gd name="connsiteY1431" fmla="*/ 365715 h 4469539"/>
              <a:gd name="connsiteX1432" fmla="*/ 6863895 w 8793540"/>
              <a:gd name="connsiteY1432" fmla="*/ 383988 h 4469539"/>
              <a:gd name="connsiteX1433" fmla="*/ 6872533 w 8793540"/>
              <a:gd name="connsiteY1433" fmla="*/ 411398 h 4469539"/>
              <a:gd name="connsiteX1434" fmla="*/ 6937318 w 8793540"/>
              <a:gd name="connsiteY1434" fmla="*/ 434239 h 4469539"/>
              <a:gd name="connsiteX1435" fmla="*/ 7002103 w 8793540"/>
              <a:gd name="connsiteY1435" fmla="*/ 493627 h 4469539"/>
              <a:gd name="connsiteX1436" fmla="*/ 7019379 w 8793540"/>
              <a:gd name="connsiteY1436" fmla="*/ 571288 h 4469539"/>
              <a:gd name="connsiteX1437" fmla="*/ 7049613 w 8793540"/>
              <a:gd name="connsiteY1437" fmla="*/ 562152 h 4469539"/>
              <a:gd name="connsiteX1438" fmla="*/ 7036656 w 8793540"/>
              <a:gd name="connsiteY1438" fmla="*/ 511900 h 4469539"/>
              <a:gd name="connsiteX1439" fmla="*/ 7075527 w 8793540"/>
              <a:gd name="connsiteY1439" fmla="*/ 511900 h 4469539"/>
              <a:gd name="connsiteX1440" fmla="*/ 7075527 w 8793540"/>
              <a:gd name="connsiteY1440" fmla="*/ 434239 h 4469539"/>
              <a:gd name="connsiteX1441" fmla="*/ 7105760 w 8793540"/>
              <a:gd name="connsiteY1441" fmla="*/ 397693 h 4469539"/>
              <a:gd name="connsiteX1442" fmla="*/ 7092803 w 8793540"/>
              <a:gd name="connsiteY1442" fmla="*/ 288054 h 4469539"/>
              <a:gd name="connsiteX1443" fmla="*/ 7174865 w 8793540"/>
              <a:gd name="connsiteY1443" fmla="*/ 306327 h 4469539"/>
              <a:gd name="connsiteX1444" fmla="*/ 7459921 w 8793540"/>
              <a:gd name="connsiteY1444" fmla="*/ 265212 h 4469539"/>
              <a:gd name="connsiteX1445" fmla="*/ 7446963 w 8793540"/>
              <a:gd name="connsiteY1445" fmla="*/ 292622 h 4469539"/>
              <a:gd name="connsiteX1446" fmla="*/ 7550620 w 8793540"/>
              <a:gd name="connsiteY1446" fmla="*/ 301759 h 4469539"/>
              <a:gd name="connsiteX1447" fmla="*/ 7589491 w 8793540"/>
              <a:gd name="connsiteY1447" fmla="*/ 301759 h 4469539"/>
              <a:gd name="connsiteX1448" fmla="*/ 7606767 w 8793540"/>
              <a:gd name="connsiteY1448" fmla="*/ 329168 h 4469539"/>
              <a:gd name="connsiteX1449" fmla="*/ 7671553 w 8793540"/>
              <a:gd name="connsiteY1449" fmla="*/ 379420 h 4469539"/>
              <a:gd name="connsiteX1450" fmla="*/ 7770891 w 8793540"/>
              <a:gd name="connsiteY1450" fmla="*/ 370283 h 4469539"/>
              <a:gd name="connsiteX1451" fmla="*/ 7680191 w 8793540"/>
              <a:gd name="connsiteY1451" fmla="*/ 452512 h 4469539"/>
              <a:gd name="connsiteX1452" fmla="*/ 7675872 w 8793540"/>
              <a:gd name="connsiteY1452" fmla="*/ 489059 h 4469539"/>
              <a:gd name="connsiteX1453" fmla="*/ 7567896 w 8793540"/>
              <a:gd name="connsiteY1453" fmla="*/ 370283 h 4469539"/>
              <a:gd name="connsiteX1454" fmla="*/ 7481515 w 8793540"/>
              <a:gd name="connsiteY1454" fmla="*/ 352010 h 4469539"/>
              <a:gd name="connsiteX1455" fmla="*/ 7563577 w 8793540"/>
              <a:gd name="connsiteY1455" fmla="*/ 397693 h 4469539"/>
              <a:gd name="connsiteX1456" fmla="*/ 7550620 w 8793540"/>
              <a:gd name="connsiteY1456" fmla="*/ 434239 h 4469539"/>
              <a:gd name="connsiteX1457" fmla="*/ 7546301 w 8793540"/>
              <a:gd name="connsiteY1457" fmla="*/ 507332 h 4469539"/>
              <a:gd name="connsiteX1458" fmla="*/ 7632681 w 8793540"/>
              <a:gd name="connsiteY1458" fmla="*/ 498195 h 4469539"/>
              <a:gd name="connsiteX1459" fmla="*/ 7567896 w 8793540"/>
              <a:gd name="connsiteY1459" fmla="*/ 598698 h 4469539"/>
              <a:gd name="connsiteX1460" fmla="*/ 7602449 w 8793540"/>
              <a:gd name="connsiteY1460" fmla="*/ 571288 h 4469539"/>
              <a:gd name="connsiteX1461" fmla="*/ 7546301 w 8793540"/>
              <a:gd name="connsiteY1461" fmla="*/ 644381 h 4469539"/>
              <a:gd name="connsiteX1462" fmla="*/ 7628363 w 8793540"/>
              <a:gd name="connsiteY1462" fmla="*/ 680927 h 4469539"/>
              <a:gd name="connsiteX1463" fmla="*/ 7554939 w 8793540"/>
              <a:gd name="connsiteY1463" fmla="*/ 621539 h 4469539"/>
              <a:gd name="connsiteX1464" fmla="*/ 7516068 w 8793540"/>
              <a:gd name="connsiteY1464" fmla="*/ 603266 h 4469539"/>
              <a:gd name="connsiteX1465" fmla="*/ 7494473 w 8793540"/>
              <a:gd name="connsiteY1465" fmla="*/ 511900 h 4469539"/>
              <a:gd name="connsiteX1466" fmla="*/ 7472877 w 8793540"/>
              <a:gd name="connsiteY1466" fmla="*/ 511900 h 4469539"/>
              <a:gd name="connsiteX1467" fmla="*/ 7442645 w 8793540"/>
              <a:gd name="connsiteY1467" fmla="*/ 708337 h 4469539"/>
              <a:gd name="connsiteX1468" fmla="*/ 7490153 w 8793540"/>
              <a:gd name="connsiteY1468" fmla="*/ 644381 h 4469539"/>
              <a:gd name="connsiteX1469" fmla="*/ 7516068 w 8793540"/>
              <a:gd name="connsiteY1469" fmla="*/ 731178 h 4469539"/>
              <a:gd name="connsiteX1470" fmla="*/ 7516068 w 8793540"/>
              <a:gd name="connsiteY1470" fmla="*/ 735747 h 4469539"/>
              <a:gd name="connsiteX1471" fmla="*/ 7567896 w 8793540"/>
              <a:gd name="connsiteY1471" fmla="*/ 785998 h 4469539"/>
              <a:gd name="connsiteX1472" fmla="*/ 7455601 w 8793540"/>
              <a:gd name="connsiteY1472" fmla="*/ 804271 h 4469539"/>
              <a:gd name="connsiteX1473" fmla="*/ 7386497 w 8793540"/>
              <a:gd name="connsiteY1473" fmla="*/ 731178 h 4469539"/>
              <a:gd name="connsiteX1474" fmla="*/ 7364902 w 8793540"/>
              <a:gd name="connsiteY1474" fmla="*/ 804271 h 4469539"/>
              <a:gd name="connsiteX1475" fmla="*/ 7351945 w 8793540"/>
              <a:gd name="connsiteY1475" fmla="*/ 900205 h 4469539"/>
              <a:gd name="connsiteX1476" fmla="*/ 7326031 w 8793540"/>
              <a:gd name="connsiteY1476" fmla="*/ 932183 h 4469539"/>
              <a:gd name="connsiteX1477" fmla="*/ 7321711 w 8793540"/>
              <a:gd name="connsiteY1477" fmla="*/ 982435 h 4469539"/>
              <a:gd name="connsiteX1478" fmla="*/ 7239650 w 8793540"/>
              <a:gd name="connsiteY1478" fmla="*/ 1142325 h 4469539"/>
              <a:gd name="connsiteX1479" fmla="*/ 7192141 w 8793540"/>
              <a:gd name="connsiteY1479" fmla="*/ 1297647 h 4469539"/>
              <a:gd name="connsiteX1480" fmla="*/ 7079846 w 8793540"/>
              <a:gd name="connsiteY1480" fmla="*/ 1562608 h 4469539"/>
              <a:gd name="connsiteX1481" fmla="*/ 7071208 w 8793540"/>
              <a:gd name="connsiteY1481" fmla="*/ 1544335 h 4469539"/>
              <a:gd name="connsiteX1482" fmla="*/ 7079846 w 8793540"/>
              <a:gd name="connsiteY1482" fmla="*/ 1562608 h 4469539"/>
              <a:gd name="connsiteX1483" fmla="*/ 7170545 w 8793540"/>
              <a:gd name="connsiteY1483" fmla="*/ 1494084 h 4469539"/>
              <a:gd name="connsiteX1484" fmla="*/ 7161907 w 8793540"/>
              <a:gd name="connsiteY1484" fmla="*/ 1521494 h 4469539"/>
              <a:gd name="connsiteX1485" fmla="*/ 7187821 w 8793540"/>
              <a:gd name="connsiteY1485" fmla="*/ 1425559 h 4469539"/>
              <a:gd name="connsiteX1486" fmla="*/ 7261245 w 8793540"/>
              <a:gd name="connsiteY1486" fmla="*/ 1247396 h 4469539"/>
              <a:gd name="connsiteX1487" fmla="*/ 7274203 w 8793540"/>
              <a:gd name="connsiteY1487" fmla="*/ 1279374 h 4469539"/>
              <a:gd name="connsiteX1488" fmla="*/ 7347625 w 8793540"/>
              <a:gd name="connsiteY1488" fmla="*/ 1256532 h 4469539"/>
              <a:gd name="connsiteX1489" fmla="*/ 7382178 w 8793540"/>
              <a:gd name="connsiteY1489" fmla="*/ 1197145 h 4469539"/>
              <a:gd name="connsiteX1490" fmla="*/ 7369221 w 8793540"/>
              <a:gd name="connsiteY1490" fmla="*/ 1197145 h 4469539"/>
              <a:gd name="connsiteX1491" fmla="*/ 7429687 w 8793540"/>
              <a:gd name="connsiteY1491" fmla="*/ 1032686 h 4469539"/>
              <a:gd name="connsiteX1492" fmla="*/ 7459921 w 8793540"/>
              <a:gd name="connsiteY1492" fmla="*/ 1018981 h 4469539"/>
              <a:gd name="connsiteX1493" fmla="*/ 7580853 w 8793540"/>
              <a:gd name="connsiteY1493" fmla="*/ 895637 h 4469539"/>
              <a:gd name="connsiteX1494" fmla="*/ 7606767 w 8793540"/>
              <a:gd name="connsiteY1494" fmla="*/ 849954 h 4469539"/>
              <a:gd name="connsiteX1495" fmla="*/ 7624043 w 8793540"/>
              <a:gd name="connsiteY1495" fmla="*/ 726610 h 4469539"/>
              <a:gd name="connsiteX1496" fmla="*/ 7675872 w 8793540"/>
              <a:gd name="connsiteY1496" fmla="*/ 717474 h 4469539"/>
              <a:gd name="connsiteX1497" fmla="*/ 7680191 w 8793540"/>
              <a:gd name="connsiteY1497" fmla="*/ 648949 h 4469539"/>
              <a:gd name="connsiteX1498" fmla="*/ 7749295 w 8793540"/>
              <a:gd name="connsiteY1498" fmla="*/ 626108 h 4469539"/>
              <a:gd name="connsiteX1499" fmla="*/ 7775209 w 8793540"/>
              <a:gd name="connsiteY1499" fmla="*/ 543878 h 4469539"/>
              <a:gd name="connsiteX1500" fmla="*/ 7723381 w 8793540"/>
              <a:gd name="connsiteY1500" fmla="*/ 530173 h 4469539"/>
              <a:gd name="connsiteX1501" fmla="*/ 7792485 w 8793540"/>
              <a:gd name="connsiteY1501" fmla="*/ 479922 h 4469539"/>
              <a:gd name="connsiteX1502" fmla="*/ 7887504 w 8793540"/>
              <a:gd name="connsiteY1502" fmla="*/ 429671 h 4469539"/>
              <a:gd name="connsiteX1503" fmla="*/ 7947971 w 8793540"/>
              <a:gd name="connsiteY1503" fmla="*/ 479922 h 4469539"/>
              <a:gd name="connsiteX1504" fmla="*/ 7917737 w 8793540"/>
              <a:gd name="connsiteY1504" fmla="*/ 489059 h 4469539"/>
              <a:gd name="connsiteX1505" fmla="*/ 7852952 w 8793540"/>
              <a:gd name="connsiteY1505" fmla="*/ 543878 h 4469539"/>
              <a:gd name="connsiteX1506" fmla="*/ 7883185 w 8793540"/>
              <a:gd name="connsiteY1506" fmla="*/ 539310 h 4469539"/>
              <a:gd name="connsiteX1507" fmla="*/ 7822719 w 8793540"/>
              <a:gd name="connsiteY1507" fmla="*/ 584993 h 4469539"/>
              <a:gd name="connsiteX1508" fmla="*/ 7775209 w 8793540"/>
              <a:gd name="connsiteY1508" fmla="*/ 662654 h 4469539"/>
              <a:gd name="connsiteX1509" fmla="*/ 7710424 w 8793540"/>
              <a:gd name="connsiteY1509" fmla="*/ 690064 h 4469539"/>
              <a:gd name="connsiteX1510" fmla="*/ 7766571 w 8793540"/>
              <a:gd name="connsiteY1510" fmla="*/ 763156 h 4469539"/>
              <a:gd name="connsiteX1511" fmla="*/ 7801123 w 8793540"/>
              <a:gd name="connsiteY1511" fmla="*/ 690064 h 4469539"/>
              <a:gd name="connsiteX1512" fmla="*/ 7835676 w 8793540"/>
              <a:gd name="connsiteY1512" fmla="*/ 658086 h 4469539"/>
              <a:gd name="connsiteX1513" fmla="*/ 7874547 w 8793540"/>
              <a:gd name="connsiteY1513" fmla="*/ 621539 h 4469539"/>
              <a:gd name="connsiteX1514" fmla="*/ 7878866 w 8793540"/>
              <a:gd name="connsiteY1514" fmla="*/ 694632 h 4469539"/>
              <a:gd name="connsiteX1515" fmla="*/ 7857271 w 8793540"/>
              <a:gd name="connsiteY1515" fmla="*/ 772293 h 4469539"/>
              <a:gd name="connsiteX1516" fmla="*/ 7913419 w 8793540"/>
              <a:gd name="connsiteY1516" fmla="*/ 731178 h 4469539"/>
              <a:gd name="connsiteX1517" fmla="*/ 8030032 w 8793540"/>
              <a:gd name="connsiteY1517" fmla="*/ 671791 h 4469539"/>
              <a:gd name="connsiteX1518" fmla="*/ 7952289 w 8793540"/>
              <a:gd name="connsiteY1518" fmla="*/ 603266 h 4469539"/>
              <a:gd name="connsiteX1519" fmla="*/ 7947971 w 8793540"/>
              <a:gd name="connsiteY1519" fmla="*/ 603266 h 4469539"/>
              <a:gd name="connsiteX1520" fmla="*/ 7965247 w 8793540"/>
              <a:gd name="connsiteY1520" fmla="*/ 553015 h 4469539"/>
              <a:gd name="connsiteX1521" fmla="*/ 7960927 w 8793540"/>
              <a:gd name="connsiteY1521" fmla="*/ 584993 h 4469539"/>
              <a:gd name="connsiteX1522" fmla="*/ 8030032 w 8793540"/>
              <a:gd name="connsiteY1522" fmla="*/ 594130 h 4469539"/>
              <a:gd name="connsiteX1523" fmla="*/ 8047308 w 8793540"/>
              <a:gd name="connsiteY1523" fmla="*/ 566720 h 4469539"/>
              <a:gd name="connsiteX1524" fmla="*/ 8068903 w 8793540"/>
              <a:gd name="connsiteY1524" fmla="*/ 530173 h 4469539"/>
              <a:gd name="connsiteX1525" fmla="*/ 8060265 w 8793540"/>
              <a:gd name="connsiteY1525" fmla="*/ 639813 h 4469539"/>
              <a:gd name="connsiteX1526" fmla="*/ 8099137 w 8793540"/>
              <a:gd name="connsiteY1526" fmla="*/ 726610 h 4469539"/>
              <a:gd name="connsiteX1527" fmla="*/ 8155284 w 8793540"/>
              <a:gd name="connsiteY1527" fmla="*/ 712905 h 4469539"/>
              <a:gd name="connsiteX1528" fmla="*/ 8176879 w 8793540"/>
              <a:gd name="connsiteY1528" fmla="*/ 644381 h 4469539"/>
              <a:gd name="connsiteX1529" fmla="*/ 8258941 w 8793540"/>
              <a:gd name="connsiteY1529" fmla="*/ 667222 h 4469539"/>
              <a:gd name="connsiteX1530" fmla="*/ 8241665 w 8793540"/>
              <a:gd name="connsiteY1530" fmla="*/ 612403 h 4469539"/>
              <a:gd name="connsiteX1531" fmla="*/ 8323726 w 8793540"/>
              <a:gd name="connsiteY1531" fmla="*/ 644381 h 4469539"/>
              <a:gd name="connsiteX1532" fmla="*/ 8375555 w 8793540"/>
              <a:gd name="connsiteY1532" fmla="*/ 594130 h 4469539"/>
              <a:gd name="connsiteX1533" fmla="*/ 8358278 w 8793540"/>
              <a:gd name="connsiteY1533" fmla="*/ 594130 h 4469539"/>
              <a:gd name="connsiteX1534" fmla="*/ 8388511 w 8793540"/>
              <a:gd name="connsiteY1534" fmla="*/ 484491 h 4469539"/>
              <a:gd name="connsiteX1535" fmla="*/ 8280535 w 8793540"/>
              <a:gd name="connsiteY1535" fmla="*/ 543878 h 4469539"/>
              <a:gd name="connsiteX1536" fmla="*/ 8341002 w 8793540"/>
              <a:gd name="connsiteY1536" fmla="*/ 571288 h 4469539"/>
              <a:gd name="connsiteX1537" fmla="*/ 8254621 w 8793540"/>
              <a:gd name="connsiteY1537" fmla="*/ 571288 h 4469539"/>
              <a:gd name="connsiteX1538" fmla="*/ 8233027 w 8793540"/>
              <a:gd name="connsiteY1538" fmla="*/ 470786 h 4469539"/>
              <a:gd name="connsiteX1539" fmla="*/ 8159603 w 8793540"/>
              <a:gd name="connsiteY1539" fmla="*/ 434239 h 4469539"/>
              <a:gd name="connsiteX1540" fmla="*/ 8163922 w 8793540"/>
              <a:gd name="connsiteY1540" fmla="*/ 434239 h 4469539"/>
              <a:gd name="connsiteX1541" fmla="*/ 8103455 w 8793540"/>
              <a:gd name="connsiteY1541" fmla="*/ 374851 h 4469539"/>
              <a:gd name="connsiteX1542" fmla="*/ 8055946 w 8793540"/>
              <a:gd name="connsiteY1542" fmla="*/ 315464 h 4469539"/>
              <a:gd name="connsiteX1543" fmla="*/ 8021394 w 8793540"/>
              <a:gd name="connsiteY1543" fmla="*/ 374851 h 4469539"/>
              <a:gd name="connsiteX1544" fmla="*/ 8034351 w 8793540"/>
              <a:gd name="connsiteY1544" fmla="*/ 228666 h 4469539"/>
              <a:gd name="connsiteX1545" fmla="*/ 8021394 w 8793540"/>
              <a:gd name="connsiteY1545" fmla="*/ 242371 h 4469539"/>
              <a:gd name="connsiteX1546" fmla="*/ 8073223 w 8793540"/>
              <a:gd name="connsiteY1546" fmla="*/ 283486 h 4469539"/>
              <a:gd name="connsiteX1547" fmla="*/ 8116413 w 8793540"/>
              <a:gd name="connsiteY1547" fmla="*/ 310895 h 4469539"/>
              <a:gd name="connsiteX1548" fmla="*/ 8146646 w 8793540"/>
              <a:gd name="connsiteY1548" fmla="*/ 246939 h 4469539"/>
              <a:gd name="connsiteX1549" fmla="*/ 8103455 w 8793540"/>
              <a:gd name="connsiteY1549" fmla="*/ 265212 h 4469539"/>
              <a:gd name="connsiteX1550" fmla="*/ 8073223 w 8793540"/>
              <a:gd name="connsiteY1550" fmla="*/ 237802 h 4469539"/>
              <a:gd name="connsiteX1551" fmla="*/ 8012756 w 8793540"/>
              <a:gd name="connsiteY1551" fmla="*/ 160142 h 4469539"/>
              <a:gd name="connsiteX1552" fmla="*/ 7969565 w 8793540"/>
              <a:gd name="connsiteY1552" fmla="*/ 178415 h 4469539"/>
              <a:gd name="connsiteX1553" fmla="*/ 7917737 w 8793540"/>
              <a:gd name="connsiteY1553" fmla="*/ 114459 h 4469539"/>
              <a:gd name="connsiteX1554" fmla="*/ 7796805 w 8793540"/>
              <a:gd name="connsiteY1554" fmla="*/ 109890 h 4469539"/>
              <a:gd name="connsiteX1555" fmla="*/ 7766571 w 8793540"/>
              <a:gd name="connsiteY1555" fmla="*/ 68776 h 4469539"/>
              <a:gd name="connsiteX1556" fmla="*/ 7823664 w 8793540"/>
              <a:gd name="connsiteY1556" fmla="*/ 43721 h 4469539"/>
              <a:gd name="connsiteX1557" fmla="*/ 7843291 w 8793540"/>
              <a:gd name="connsiteY1557" fmla="*/ 37141 h 4469539"/>
              <a:gd name="connsiteX1558" fmla="*/ 7852952 w 8793540"/>
              <a:gd name="connsiteY1558" fmla="*/ 41366 h 4469539"/>
              <a:gd name="connsiteX1559" fmla="*/ 7844314 w 8793540"/>
              <a:gd name="connsiteY1559" fmla="*/ 36797 h 4469539"/>
              <a:gd name="connsiteX1560" fmla="*/ 7843291 w 8793540"/>
              <a:gd name="connsiteY1560" fmla="*/ 37141 h 4469539"/>
              <a:gd name="connsiteX1561" fmla="*/ 7815902 w 8793540"/>
              <a:gd name="connsiteY1561" fmla="*/ 25163 h 4469539"/>
              <a:gd name="connsiteX1562" fmla="*/ 7697467 w 8793540"/>
              <a:gd name="connsiteY1562" fmla="*/ 73344 h 4469539"/>
              <a:gd name="connsiteX1563" fmla="*/ 7792485 w 8793540"/>
              <a:gd name="connsiteY1563" fmla="*/ 114459 h 4469539"/>
              <a:gd name="connsiteX1564" fmla="*/ 7749295 w 8793540"/>
              <a:gd name="connsiteY1564" fmla="*/ 141868 h 4469539"/>
              <a:gd name="connsiteX1565" fmla="*/ 7762253 w 8793540"/>
              <a:gd name="connsiteY1565" fmla="*/ 196688 h 4469539"/>
              <a:gd name="connsiteX1566" fmla="*/ 7947971 w 8793540"/>
              <a:gd name="connsiteY1566" fmla="*/ 214961 h 4469539"/>
              <a:gd name="connsiteX1567" fmla="*/ 7649957 w 8793540"/>
              <a:gd name="connsiteY1567" fmla="*/ 224098 h 4469539"/>
              <a:gd name="connsiteX1568" fmla="*/ 7576534 w 8793540"/>
              <a:gd name="connsiteY1568" fmla="*/ 182983 h 4469539"/>
              <a:gd name="connsiteX1569" fmla="*/ 7671553 w 8793540"/>
              <a:gd name="connsiteY1569" fmla="*/ 210393 h 4469539"/>
              <a:gd name="connsiteX1570" fmla="*/ 7680191 w 8793540"/>
              <a:gd name="connsiteY1570" fmla="*/ 160142 h 4469539"/>
              <a:gd name="connsiteX1571" fmla="*/ 7723381 w 8793540"/>
              <a:gd name="connsiteY1571" fmla="*/ 119027 h 4469539"/>
              <a:gd name="connsiteX1572" fmla="*/ 7675872 w 8793540"/>
              <a:gd name="connsiteY1572" fmla="*/ 137300 h 4469539"/>
              <a:gd name="connsiteX1573" fmla="*/ 7637001 w 8793540"/>
              <a:gd name="connsiteY1573" fmla="*/ 137300 h 4469539"/>
              <a:gd name="connsiteX1574" fmla="*/ 7459921 w 8793540"/>
              <a:gd name="connsiteY1574" fmla="*/ 23093 h 4469539"/>
              <a:gd name="connsiteX1575" fmla="*/ 7511749 w 8793540"/>
              <a:gd name="connsiteY1575" fmla="*/ 32229 h 4469539"/>
              <a:gd name="connsiteX1576" fmla="*/ 7567896 w 8793540"/>
              <a:gd name="connsiteY1576" fmla="*/ 36797 h 4469539"/>
              <a:gd name="connsiteX1577" fmla="*/ 7619725 w 8793540"/>
              <a:gd name="connsiteY1577" fmla="*/ 251 h 44695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</a:cxnLst>
            <a:rect l="l" t="t" r="r" b="b"/>
            <a:pathLst>
              <a:path w="8793540" h="4469539">
                <a:moveTo>
                  <a:pt x="3167887" y="4229350"/>
                </a:moveTo>
                <a:cubicBezTo>
                  <a:pt x="3063151" y="4231634"/>
                  <a:pt x="2963813" y="4255618"/>
                  <a:pt x="2968132" y="4289880"/>
                </a:cubicBezTo>
                <a:cubicBezTo>
                  <a:pt x="2976770" y="4349268"/>
                  <a:pt x="3248869" y="4317290"/>
                  <a:pt x="3292059" y="4317290"/>
                </a:cubicBezTo>
                <a:cubicBezTo>
                  <a:pt x="3330930" y="4317290"/>
                  <a:pt x="3361164" y="4299017"/>
                  <a:pt x="3400035" y="4299017"/>
                </a:cubicBezTo>
                <a:cubicBezTo>
                  <a:pt x="3382759" y="4246482"/>
                  <a:pt x="3272624" y="4227066"/>
                  <a:pt x="3167887" y="4229350"/>
                </a:cubicBezTo>
                <a:close/>
                <a:moveTo>
                  <a:pt x="1702657" y="4189378"/>
                </a:moveTo>
                <a:cubicBezTo>
                  <a:pt x="1659467" y="4189378"/>
                  <a:pt x="1447834" y="4193946"/>
                  <a:pt x="1426239" y="4244197"/>
                </a:cubicBezTo>
                <a:cubicBezTo>
                  <a:pt x="1408963" y="4276175"/>
                  <a:pt x="1586043" y="4271607"/>
                  <a:pt x="1620596" y="4276175"/>
                </a:cubicBezTo>
                <a:cubicBezTo>
                  <a:pt x="1689700" y="4280744"/>
                  <a:pt x="1780400" y="4239629"/>
                  <a:pt x="1840866" y="4280744"/>
                </a:cubicBezTo>
                <a:cubicBezTo>
                  <a:pt x="1827909" y="4216788"/>
                  <a:pt x="1875418" y="4225924"/>
                  <a:pt x="1836547" y="4203083"/>
                </a:cubicBezTo>
                <a:cubicBezTo>
                  <a:pt x="1819271" y="4189378"/>
                  <a:pt x="1732890" y="4189378"/>
                  <a:pt x="1702657" y="4189378"/>
                </a:cubicBezTo>
                <a:close/>
                <a:moveTo>
                  <a:pt x="1754485" y="3782800"/>
                </a:moveTo>
                <a:cubicBezTo>
                  <a:pt x="1581724" y="3810209"/>
                  <a:pt x="1408963" y="3833051"/>
                  <a:pt x="1236202" y="3855892"/>
                </a:cubicBezTo>
                <a:cubicBezTo>
                  <a:pt x="1072079" y="3883302"/>
                  <a:pt x="907956" y="3928985"/>
                  <a:pt x="743833" y="3938122"/>
                </a:cubicBezTo>
                <a:cubicBezTo>
                  <a:pt x="752471" y="3933553"/>
                  <a:pt x="761109" y="3928985"/>
                  <a:pt x="769747" y="3928985"/>
                </a:cubicBezTo>
                <a:cubicBezTo>
                  <a:pt x="730876" y="3938122"/>
                  <a:pt x="696324" y="3928985"/>
                  <a:pt x="648815" y="3928985"/>
                </a:cubicBezTo>
                <a:cubicBezTo>
                  <a:pt x="679048" y="3928985"/>
                  <a:pt x="709281" y="3933553"/>
                  <a:pt x="739514" y="3938122"/>
                </a:cubicBezTo>
                <a:cubicBezTo>
                  <a:pt x="730876" y="3942690"/>
                  <a:pt x="709281" y="3956395"/>
                  <a:pt x="700643" y="3960963"/>
                </a:cubicBezTo>
                <a:cubicBezTo>
                  <a:pt x="752471" y="3992941"/>
                  <a:pt x="873404" y="3947258"/>
                  <a:pt x="933870" y="3933553"/>
                </a:cubicBezTo>
                <a:cubicBezTo>
                  <a:pt x="1015932" y="3919848"/>
                  <a:pt x="1106631" y="3892439"/>
                  <a:pt x="1188693" y="3901575"/>
                </a:cubicBezTo>
                <a:cubicBezTo>
                  <a:pt x="1404644" y="3846756"/>
                  <a:pt x="1637872" y="3855892"/>
                  <a:pt x="1849504" y="3801073"/>
                </a:cubicBezTo>
                <a:lnTo>
                  <a:pt x="1797620" y="3784187"/>
                </a:lnTo>
                <a:lnTo>
                  <a:pt x="1823590" y="3782800"/>
                </a:lnTo>
                <a:cubicBezTo>
                  <a:pt x="1810633" y="3782800"/>
                  <a:pt x="1801995" y="3782800"/>
                  <a:pt x="1793357" y="3782800"/>
                </a:cubicBezTo>
                <a:lnTo>
                  <a:pt x="1797620" y="3784187"/>
                </a:lnTo>
                <a:lnTo>
                  <a:pt x="1770142" y="3785655"/>
                </a:lnTo>
                <a:cubicBezTo>
                  <a:pt x="1753406" y="3788510"/>
                  <a:pt x="1737209" y="3791936"/>
                  <a:pt x="1719933" y="3791936"/>
                </a:cubicBezTo>
                <a:cubicBezTo>
                  <a:pt x="1732890" y="3787368"/>
                  <a:pt x="1741528" y="3787368"/>
                  <a:pt x="1754485" y="3782800"/>
                </a:cubicBezTo>
                <a:close/>
                <a:moveTo>
                  <a:pt x="6570201" y="3759958"/>
                </a:moveTo>
                <a:cubicBezTo>
                  <a:pt x="6557243" y="3778231"/>
                  <a:pt x="6570201" y="3773663"/>
                  <a:pt x="6570201" y="3782800"/>
                </a:cubicBezTo>
                <a:cubicBezTo>
                  <a:pt x="6570201" y="3773663"/>
                  <a:pt x="6570201" y="3769095"/>
                  <a:pt x="6570201" y="3759958"/>
                </a:cubicBezTo>
                <a:close/>
                <a:moveTo>
                  <a:pt x="6514053" y="3714275"/>
                </a:moveTo>
                <a:cubicBezTo>
                  <a:pt x="6492459" y="3737117"/>
                  <a:pt x="6457906" y="3759958"/>
                  <a:pt x="6423354" y="3769095"/>
                </a:cubicBezTo>
                <a:cubicBezTo>
                  <a:pt x="6440630" y="3782800"/>
                  <a:pt x="6462225" y="3787368"/>
                  <a:pt x="6488139" y="3778231"/>
                </a:cubicBezTo>
                <a:cubicBezTo>
                  <a:pt x="6496777" y="3755390"/>
                  <a:pt x="6505415" y="3737117"/>
                  <a:pt x="6514053" y="3714275"/>
                </a:cubicBezTo>
                <a:close/>
                <a:moveTo>
                  <a:pt x="2432573" y="3709707"/>
                </a:moveTo>
                <a:cubicBezTo>
                  <a:pt x="2298683" y="3718843"/>
                  <a:pt x="2164793" y="3764526"/>
                  <a:pt x="2035222" y="3791936"/>
                </a:cubicBezTo>
                <a:cubicBezTo>
                  <a:pt x="2169112" y="3791936"/>
                  <a:pt x="2298683" y="3764526"/>
                  <a:pt x="2432573" y="3759958"/>
                </a:cubicBezTo>
                <a:cubicBezTo>
                  <a:pt x="2410978" y="3741685"/>
                  <a:pt x="2406658" y="3727980"/>
                  <a:pt x="2432573" y="3709707"/>
                </a:cubicBezTo>
                <a:close/>
                <a:moveTo>
                  <a:pt x="6648618" y="3707637"/>
                </a:moveTo>
                <a:cubicBezTo>
                  <a:pt x="6619870" y="3708279"/>
                  <a:pt x="6626348" y="3731406"/>
                  <a:pt x="6613391" y="3782800"/>
                </a:cubicBezTo>
                <a:cubicBezTo>
                  <a:pt x="6643625" y="3773663"/>
                  <a:pt x="6673857" y="3778231"/>
                  <a:pt x="6686815" y="3750821"/>
                </a:cubicBezTo>
                <a:cubicBezTo>
                  <a:pt x="6691133" y="3737117"/>
                  <a:pt x="6691133" y="3727980"/>
                  <a:pt x="6691133" y="3714275"/>
                </a:cubicBezTo>
                <a:cubicBezTo>
                  <a:pt x="6671698" y="3709707"/>
                  <a:pt x="6658201" y="3707423"/>
                  <a:pt x="6648618" y="3707637"/>
                </a:cubicBezTo>
                <a:close/>
                <a:moveTo>
                  <a:pt x="2618291" y="3586363"/>
                </a:moveTo>
                <a:cubicBezTo>
                  <a:pt x="2609653" y="3590931"/>
                  <a:pt x="2596696" y="3604636"/>
                  <a:pt x="2592377" y="3609204"/>
                </a:cubicBezTo>
                <a:cubicBezTo>
                  <a:pt x="2605334" y="3613773"/>
                  <a:pt x="2618291" y="3622909"/>
                  <a:pt x="2635567" y="3627477"/>
                </a:cubicBezTo>
                <a:cubicBezTo>
                  <a:pt x="2652843" y="3627477"/>
                  <a:pt x="2674438" y="3618341"/>
                  <a:pt x="2691714" y="3613773"/>
                </a:cubicBezTo>
                <a:cubicBezTo>
                  <a:pt x="2670119" y="3595499"/>
                  <a:pt x="2644205" y="3600068"/>
                  <a:pt x="2618291" y="3586363"/>
                </a:cubicBezTo>
                <a:close/>
                <a:moveTo>
                  <a:pt x="2708451" y="3574942"/>
                </a:moveTo>
                <a:cubicBezTo>
                  <a:pt x="2708990" y="3576084"/>
                  <a:pt x="2711150" y="3579511"/>
                  <a:pt x="2713309" y="3581795"/>
                </a:cubicBezTo>
                <a:cubicBezTo>
                  <a:pt x="2708990" y="3574942"/>
                  <a:pt x="2707911" y="3573800"/>
                  <a:pt x="2708451" y="3574942"/>
                </a:cubicBezTo>
                <a:close/>
                <a:moveTo>
                  <a:pt x="6302691" y="3536183"/>
                </a:moveTo>
                <a:cubicBezTo>
                  <a:pt x="6288924" y="3536683"/>
                  <a:pt x="6273268" y="3538396"/>
                  <a:pt x="6254912" y="3540680"/>
                </a:cubicBezTo>
                <a:cubicBezTo>
                  <a:pt x="6086469" y="3558953"/>
                  <a:pt x="5930985" y="3636614"/>
                  <a:pt x="5762543" y="3654887"/>
                </a:cubicBezTo>
                <a:cubicBezTo>
                  <a:pt x="5715034" y="3659456"/>
                  <a:pt x="5386788" y="3673160"/>
                  <a:pt x="5486125" y="3764526"/>
                </a:cubicBezTo>
                <a:cubicBezTo>
                  <a:pt x="5529315" y="3810209"/>
                  <a:pt x="5572506" y="3764526"/>
                  <a:pt x="5620015" y="3759958"/>
                </a:cubicBezTo>
                <a:cubicBezTo>
                  <a:pt x="5667524" y="3759958"/>
                  <a:pt x="5719353" y="3782800"/>
                  <a:pt x="5766861" y="3782800"/>
                </a:cubicBezTo>
                <a:cubicBezTo>
                  <a:pt x="5835966" y="3782800"/>
                  <a:pt x="5900751" y="3782800"/>
                  <a:pt x="5969856" y="3796504"/>
                </a:cubicBezTo>
                <a:cubicBezTo>
                  <a:pt x="6013047" y="3805641"/>
                  <a:pt x="6043279" y="3823914"/>
                  <a:pt x="6090789" y="3814778"/>
                </a:cubicBezTo>
                <a:cubicBezTo>
                  <a:pt x="6116703" y="3810209"/>
                  <a:pt x="6116703" y="3801073"/>
                  <a:pt x="6138298" y="3810209"/>
                </a:cubicBezTo>
                <a:cubicBezTo>
                  <a:pt x="6142617" y="3805641"/>
                  <a:pt x="6146936" y="3796504"/>
                  <a:pt x="6146936" y="3791936"/>
                </a:cubicBezTo>
                <a:cubicBezTo>
                  <a:pt x="6168531" y="3814778"/>
                  <a:pt x="6172851" y="3805641"/>
                  <a:pt x="6198765" y="3801073"/>
                </a:cubicBezTo>
                <a:cubicBezTo>
                  <a:pt x="6190127" y="3741685"/>
                  <a:pt x="6358569" y="3732548"/>
                  <a:pt x="6393121" y="3691434"/>
                </a:cubicBezTo>
                <a:cubicBezTo>
                  <a:pt x="6466544" y="3691434"/>
                  <a:pt x="6427673" y="3622909"/>
                  <a:pt x="6397439" y="3581795"/>
                </a:cubicBezTo>
                <a:cubicBezTo>
                  <a:pt x="6368287" y="3544106"/>
                  <a:pt x="6343992" y="3534684"/>
                  <a:pt x="6302691" y="3536183"/>
                </a:cubicBezTo>
                <a:close/>
                <a:moveTo>
                  <a:pt x="5300407" y="3490429"/>
                </a:moveTo>
                <a:cubicBezTo>
                  <a:pt x="5287450" y="3490429"/>
                  <a:pt x="5270174" y="3494997"/>
                  <a:pt x="5257217" y="3494997"/>
                </a:cubicBezTo>
                <a:cubicBezTo>
                  <a:pt x="5222664" y="3499565"/>
                  <a:pt x="5188112" y="3513270"/>
                  <a:pt x="5149241" y="3517838"/>
                </a:cubicBezTo>
                <a:cubicBezTo>
                  <a:pt x="5201069" y="3513270"/>
                  <a:pt x="5248579" y="3494997"/>
                  <a:pt x="5300407" y="3490429"/>
                </a:cubicBezTo>
                <a:close/>
                <a:moveTo>
                  <a:pt x="3015641" y="3463019"/>
                </a:moveTo>
                <a:cubicBezTo>
                  <a:pt x="2994046" y="3467587"/>
                  <a:pt x="2976770" y="3467587"/>
                  <a:pt x="2959494" y="3472155"/>
                </a:cubicBezTo>
                <a:cubicBezTo>
                  <a:pt x="2981089" y="3481292"/>
                  <a:pt x="2998365" y="3485860"/>
                  <a:pt x="3015641" y="3463019"/>
                </a:cubicBezTo>
                <a:close/>
                <a:moveTo>
                  <a:pt x="2924942" y="3453882"/>
                </a:moveTo>
                <a:cubicBezTo>
                  <a:pt x="2929261" y="3463019"/>
                  <a:pt x="2916304" y="3472155"/>
                  <a:pt x="2946537" y="3472155"/>
                </a:cubicBezTo>
                <a:cubicBezTo>
                  <a:pt x="2942218" y="3458451"/>
                  <a:pt x="2929261" y="3453882"/>
                  <a:pt x="2924942" y="3453882"/>
                </a:cubicBezTo>
                <a:close/>
                <a:moveTo>
                  <a:pt x="5103891" y="3430470"/>
                </a:moveTo>
                <a:cubicBezTo>
                  <a:pt x="5079057" y="3429899"/>
                  <a:pt x="5047744" y="3433325"/>
                  <a:pt x="5036946" y="3435609"/>
                </a:cubicBezTo>
                <a:cubicBezTo>
                  <a:pt x="4972161" y="3440177"/>
                  <a:pt x="4911695" y="3449314"/>
                  <a:pt x="4851228" y="3458451"/>
                </a:cubicBezTo>
                <a:cubicBezTo>
                  <a:pt x="4786443" y="3467587"/>
                  <a:pt x="4721657" y="3494997"/>
                  <a:pt x="4656872" y="3504134"/>
                </a:cubicBezTo>
                <a:cubicBezTo>
                  <a:pt x="4609363" y="3508702"/>
                  <a:pt x="4596406" y="3490429"/>
                  <a:pt x="4570491" y="3485860"/>
                </a:cubicBezTo>
                <a:cubicBezTo>
                  <a:pt x="4363178" y="3476724"/>
                  <a:pt x="4142908" y="3504134"/>
                  <a:pt x="3944232" y="3549816"/>
                </a:cubicBezTo>
                <a:cubicBezTo>
                  <a:pt x="3935594" y="3513270"/>
                  <a:pt x="3896723" y="3472155"/>
                  <a:pt x="3862171" y="3504134"/>
                </a:cubicBezTo>
                <a:cubicBezTo>
                  <a:pt x="3875128" y="3504134"/>
                  <a:pt x="3896723" y="3513270"/>
                  <a:pt x="3909680" y="3513270"/>
                </a:cubicBezTo>
                <a:cubicBezTo>
                  <a:pt x="3806023" y="3604636"/>
                  <a:pt x="4000380" y="3572658"/>
                  <a:pt x="4034932" y="3604636"/>
                </a:cubicBezTo>
                <a:cubicBezTo>
                  <a:pt x="4091079" y="3659456"/>
                  <a:pt x="3948551" y="3673160"/>
                  <a:pt x="3909680" y="3682297"/>
                </a:cubicBezTo>
                <a:cubicBezTo>
                  <a:pt x="3806023" y="3700570"/>
                  <a:pt x="3702367" y="3709707"/>
                  <a:pt x="3603029" y="3714275"/>
                </a:cubicBezTo>
                <a:cubicBezTo>
                  <a:pt x="3490734" y="3718843"/>
                  <a:pt x="3490734" y="3709707"/>
                  <a:pt x="3538244" y="3622909"/>
                </a:cubicBezTo>
                <a:cubicBezTo>
                  <a:pt x="3477777" y="3636614"/>
                  <a:pt x="3240231" y="3691434"/>
                  <a:pt x="3231593" y="3645751"/>
                </a:cubicBezTo>
                <a:cubicBezTo>
                  <a:pt x="3201360" y="3650319"/>
                  <a:pt x="3179764" y="3641182"/>
                  <a:pt x="3149531" y="3645751"/>
                </a:cubicBezTo>
                <a:cubicBezTo>
                  <a:pt x="3110660" y="3650319"/>
                  <a:pt x="3093384" y="3673160"/>
                  <a:pt x="3050194" y="3668592"/>
                </a:cubicBezTo>
                <a:cubicBezTo>
                  <a:pt x="2989727" y="3664024"/>
                  <a:pt x="2933580" y="3636614"/>
                  <a:pt x="2868794" y="3641182"/>
                </a:cubicBezTo>
                <a:cubicBezTo>
                  <a:pt x="2838561" y="3641182"/>
                  <a:pt x="2812647" y="3659456"/>
                  <a:pt x="2786733" y="3645751"/>
                </a:cubicBezTo>
                <a:cubicBezTo>
                  <a:pt x="2786733" y="3645751"/>
                  <a:pt x="2773776" y="3664024"/>
                  <a:pt x="2773776" y="3673160"/>
                </a:cubicBezTo>
                <a:cubicBezTo>
                  <a:pt x="2816966" y="3673160"/>
                  <a:pt x="3054513" y="3645751"/>
                  <a:pt x="3058832" y="3691434"/>
                </a:cubicBezTo>
                <a:cubicBezTo>
                  <a:pt x="3063151" y="3732548"/>
                  <a:pt x="2911985" y="3750821"/>
                  <a:pt x="2855837" y="3759958"/>
                </a:cubicBezTo>
                <a:cubicBezTo>
                  <a:pt x="2886071" y="3759958"/>
                  <a:pt x="2916304" y="3773663"/>
                  <a:pt x="2890390" y="3805641"/>
                </a:cubicBezTo>
                <a:cubicBezTo>
                  <a:pt x="2873113" y="3833051"/>
                  <a:pt x="2752181" y="3837619"/>
                  <a:pt x="2721947" y="3842187"/>
                </a:cubicBezTo>
                <a:cubicBezTo>
                  <a:pt x="2721947" y="3842187"/>
                  <a:pt x="2717628" y="3878734"/>
                  <a:pt x="2717628" y="3883302"/>
                </a:cubicBezTo>
                <a:cubicBezTo>
                  <a:pt x="2959494" y="3860461"/>
                  <a:pt x="3192721" y="3869597"/>
                  <a:pt x="3434587" y="3846756"/>
                </a:cubicBezTo>
                <a:cubicBezTo>
                  <a:pt x="3650538" y="3823914"/>
                  <a:pt x="3875128" y="3796504"/>
                  <a:pt x="4082441" y="3769095"/>
                </a:cubicBezTo>
                <a:cubicBezTo>
                  <a:pt x="4233607" y="3746253"/>
                  <a:pt x="4389092" y="3732548"/>
                  <a:pt x="4518663" y="3741685"/>
                </a:cubicBezTo>
                <a:cubicBezTo>
                  <a:pt x="4540258" y="3741685"/>
                  <a:pt x="4574810" y="3741685"/>
                  <a:pt x="4600725" y="3741685"/>
                </a:cubicBezTo>
                <a:cubicBezTo>
                  <a:pt x="4613682" y="3741685"/>
                  <a:pt x="4626639" y="3759958"/>
                  <a:pt x="4635277" y="3759958"/>
                </a:cubicBezTo>
                <a:cubicBezTo>
                  <a:pt x="4648234" y="3759958"/>
                  <a:pt x="4656872" y="3737117"/>
                  <a:pt x="4674148" y="3732548"/>
                </a:cubicBezTo>
                <a:cubicBezTo>
                  <a:pt x="4708700" y="3727980"/>
                  <a:pt x="4747571" y="3723412"/>
                  <a:pt x="4777805" y="3714275"/>
                </a:cubicBezTo>
                <a:cubicBezTo>
                  <a:pt x="4790762" y="3714275"/>
                  <a:pt x="4790762" y="3691434"/>
                  <a:pt x="4803719" y="3686865"/>
                </a:cubicBezTo>
                <a:cubicBezTo>
                  <a:pt x="4812357" y="3682297"/>
                  <a:pt x="4833952" y="3696002"/>
                  <a:pt x="4833952" y="3696002"/>
                </a:cubicBezTo>
                <a:cubicBezTo>
                  <a:pt x="4859866" y="3686865"/>
                  <a:pt x="4907375" y="3682297"/>
                  <a:pt x="4933290" y="3641182"/>
                </a:cubicBezTo>
                <a:cubicBezTo>
                  <a:pt x="4941928" y="3632046"/>
                  <a:pt x="4950566" y="3563521"/>
                  <a:pt x="4950566" y="3563521"/>
                </a:cubicBezTo>
                <a:cubicBezTo>
                  <a:pt x="4941928" y="3545248"/>
                  <a:pt x="4881461" y="3586363"/>
                  <a:pt x="4898737" y="3545248"/>
                </a:cubicBezTo>
                <a:cubicBezTo>
                  <a:pt x="4898737" y="3545248"/>
                  <a:pt x="4954885" y="3540680"/>
                  <a:pt x="4963523" y="3531543"/>
                </a:cubicBezTo>
                <a:cubicBezTo>
                  <a:pt x="4920333" y="3522407"/>
                  <a:pt x="4872823" y="3526975"/>
                  <a:pt x="4829633" y="3536112"/>
                </a:cubicBezTo>
                <a:cubicBezTo>
                  <a:pt x="4907375" y="3476724"/>
                  <a:pt x="5036946" y="3453882"/>
                  <a:pt x="5131965" y="3449314"/>
                </a:cubicBezTo>
                <a:cubicBezTo>
                  <a:pt x="5147082" y="3435609"/>
                  <a:pt x="5128726" y="3431041"/>
                  <a:pt x="5103891" y="3430470"/>
                </a:cubicBezTo>
                <a:close/>
                <a:moveTo>
                  <a:pt x="2130241" y="3417336"/>
                </a:moveTo>
                <a:cubicBezTo>
                  <a:pt x="2177750" y="3435609"/>
                  <a:pt x="2216621" y="3467587"/>
                  <a:pt x="2264131" y="3490429"/>
                </a:cubicBezTo>
                <a:cubicBezTo>
                  <a:pt x="2359149" y="3531543"/>
                  <a:pt x="2462806" y="3549816"/>
                  <a:pt x="2553505" y="3595499"/>
                </a:cubicBezTo>
                <a:cubicBezTo>
                  <a:pt x="2562143" y="3590931"/>
                  <a:pt x="2566462" y="3581795"/>
                  <a:pt x="2575101" y="3572658"/>
                </a:cubicBezTo>
                <a:cubicBezTo>
                  <a:pt x="2428254" y="3572658"/>
                  <a:pt x="2268450" y="3453882"/>
                  <a:pt x="2130241" y="3417336"/>
                </a:cubicBezTo>
                <a:close/>
                <a:moveTo>
                  <a:pt x="6181489" y="3403631"/>
                </a:moveTo>
                <a:cubicBezTo>
                  <a:pt x="6133979" y="3440177"/>
                  <a:pt x="6051917" y="3435609"/>
                  <a:pt x="6000089" y="3444746"/>
                </a:cubicBezTo>
                <a:cubicBezTo>
                  <a:pt x="5969856" y="3453882"/>
                  <a:pt x="5840285" y="3467587"/>
                  <a:pt x="5909389" y="3494997"/>
                </a:cubicBezTo>
                <a:cubicBezTo>
                  <a:pt x="5987132" y="3522407"/>
                  <a:pt x="6168531" y="3453882"/>
                  <a:pt x="6241955" y="3417336"/>
                </a:cubicBezTo>
                <a:cubicBezTo>
                  <a:pt x="6220359" y="3412768"/>
                  <a:pt x="6198765" y="3408199"/>
                  <a:pt x="6181489" y="3403631"/>
                </a:cubicBezTo>
                <a:close/>
                <a:moveTo>
                  <a:pt x="6233317" y="3394494"/>
                </a:moveTo>
                <a:cubicBezTo>
                  <a:pt x="6224679" y="3399063"/>
                  <a:pt x="6220359" y="3394494"/>
                  <a:pt x="6211721" y="3403631"/>
                </a:cubicBezTo>
                <a:cubicBezTo>
                  <a:pt x="6224679" y="3403631"/>
                  <a:pt x="6224679" y="3399063"/>
                  <a:pt x="6233317" y="3394494"/>
                </a:cubicBezTo>
                <a:close/>
                <a:moveTo>
                  <a:pt x="4099717" y="3394494"/>
                </a:moveTo>
                <a:cubicBezTo>
                  <a:pt x="4047889" y="3412768"/>
                  <a:pt x="4009018" y="3394494"/>
                  <a:pt x="3961508" y="3403631"/>
                </a:cubicBezTo>
                <a:cubicBezTo>
                  <a:pt x="3913999" y="3412768"/>
                  <a:pt x="3918318" y="3440177"/>
                  <a:pt x="3879447" y="3463019"/>
                </a:cubicBezTo>
                <a:cubicBezTo>
                  <a:pt x="3879447" y="3467587"/>
                  <a:pt x="3896723" y="3481292"/>
                  <a:pt x="3901042" y="3485860"/>
                </a:cubicBezTo>
                <a:cubicBezTo>
                  <a:pt x="3901042" y="3481292"/>
                  <a:pt x="3888085" y="3472155"/>
                  <a:pt x="3888085" y="3472155"/>
                </a:cubicBezTo>
                <a:cubicBezTo>
                  <a:pt x="3948551" y="3449314"/>
                  <a:pt x="4017656" y="3435609"/>
                  <a:pt x="4082441" y="3412768"/>
                </a:cubicBezTo>
                <a:cubicBezTo>
                  <a:pt x="4082441" y="3408199"/>
                  <a:pt x="4086760" y="3399063"/>
                  <a:pt x="4099717" y="3394494"/>
                </a:cubicBezTo>
                <a:close/>
                <a:moveTo>
                  <a:pt x="3076108" y="3394494"/>
                </a:moveTo>
                <a:cubicBezTo>
                  <a:pt x="3067470" y="3403631"/>
                  <a:pt x="3071789" y="3412768"/>
                  <a:pt x="3067470" y="3421904"/>
                </a:cubicBezTo>
                <a:cubicBezTo>
                  <a:pt x="3071789" y="3408199"/>
                  <a:pt x="3084746" y="3412768"/>
                  <a:pt x="3076108" y="3394494"/>
                </a:cubicBezTo>
                <a:close/>
                <a:moveTo>
                  <a:pt x="2143738" y="3379148"/>
                </a:moveTo>
                <a:cubicBezTo>
                  <a:pt x="2145358" y="3381932"/>
                  <a:pt x="2171272" y="3395636"/>
                  <a:pt x="2177750" y="3399063"/>
                </a:cubicBezTo>
                <a:cubicBezTo>
                  <a:pt x="2207983" y="3412768"/>
                  <a:pt x="2242535" y="3426472"/>
                  <a:pt x="2272769" y="3440177"/>
                </a:cubicBezTo>
                <a:cubicBezTo>
                  <a:pt x="2233897" y="3417336"/>
                  <a:pt x="2190707" y="3408199"/>
                  <a:pt x="2151836" y="3380790"/>
                </a:cubicBezTo>
                <a:cubicBezTo>
                  <a:pt x="2145358" y="3378506"/>
                  <a:pt x="2143198" y="3378220"/>
                  <a:pt x="2143738" y="3379148"/>
                </a:cubicBezTo>
                <a:close/>
                <a:moveTo>
                  <a:pt x="6483820" y="3339675"/>
                </a:moveTo>
                <a:cubicBezTo>
                  <a:pt x="6427673" y="3344243"/>
                  <a:pt x="6375845" y="3367085"/>
                  <a:pt x="6319697" y="3376221"/>
                </a:cubicBezTo>
                <a:cubicBezTo>
                  <a:pt x="6289464" y="3399063"/>
                  <a:pt x="6375845" y="3371653"/>
                  <a:pt x="6393121" y="3371653"/>
                </a:cubicBezTo>
                <a:cubicBezTo>
                  <a:pt x="6423354" y="3362516"/>
                  <a:pt x="6457906" y="3357948"/>
                  <a:pt x="6483820" y="3339675"/>
                </a:cubicBezTo>
                <a:close/>
                <a:moveTo>
                  <a:pt x="6375845" y="3321402"/>
                </a:moveTo>
                <a:cubicBezTo>
                  <a:pt x="6328335" y="3330538"/>
                  <a:pt x="6285145" y="3344243"/>
                  <a:pt x="6237635" y="3344243"/>
                </a:cubicBezTo>
                <a:cubicBezTo>
                  <a:pt x="6241955" y="3344243"/>
                  <a:pt x="6250593" y="3335107"/>
                  <a:pt x="6254912" y="3330538"/>
                </a:cubicBezTo>
                <a:cubicBezTo>
                  <a:pt x="6228997" y="3335107"/>
                  <a:pt x="6198765" y="3339675"/>
                  <a:pt x="6172851" y="3339675"/>
                </a:cubicBezTo>
                <a:cubicBezTo>
                  <a:pt x="6194445" y="3344243"/>
                  <a:pt x="6216041" y="3348811"/>
                  <a:pt x="6237635" y="3344243"/>
                </a:cubicBezTo>
                <a:cubicBezTo>
                  <a:pt x="6237635" y="3348811"/>
                  <a:pt x="6237635" y="3348811"/>
                  <a:pt x="6241955" y="3344243"/>
                </a:cubicBezTo>
                <a:cubicBezTo>
                  <a:pt x="6289464" y="3344243"/>
                  <a:pt x="6332655" y="3330538"/>
                  <a:pt x="6375845" y="3321402"/>
                </a:cubicBezTo>
                <a:close/>
                <a:moveTo>
                  <a:pt x="6896018" y="3312051"/>
                </a:moveTo>
                <a:cubicBezTo>
                  <a:pt x="6888999" y="3309981"/>
                  <a:pt x="6881171" y="3311123"/>
                  <a:pt x="6872533" y="3316833"/>
                </a:cubicBezTo>
                <a:cubicBezTo>
                  <a:pt x="6876851" y="3316833"/>
                  <a:pt x="6881171" y="3316833"/>
                  <a:pt x="6881171" y="3316833"/>
                </a:cubicBezTo>
                <a:cubicBezTo>
                  <a:pt x="6863895" y="3348811"/>
                  <a:pt x="6781833" y="3335107"/>
                  <a:pt x="6816385" y="3394494"/>
                </a:cubicBezTo>
                <a:cubicBezTo>
                  <a:pt x="6855257" y="3376221"/>
                  <a:pt x="6898447" y="3380790"/>
                  <a:pt x="6937318" y="3380790"/>
                </a:cubicBezTo>
                <a:cubicBezTo>
                  <a:pt x="6930839" y="3353380"/>
                  <a:pt x="6917073" y="3318261"/>
                  <a:pt x="6896018" y="3312051"/>
                </a:cubicBezTo>
                <a:close/>
                <a:moveTo>
                  <a:pt x="6017365" y="3307697"/>
                </a:moveTo>
                <a:cubicBezTo>
                  <a:pt x="6000089" y="3312265"/>
                  <a:pt x="5982813" y="3321402"/>
                  <a:pt x="5965537" y="3321402"/>
                </a:cubicBezTo>
                <a:cubicBezTo>
                  <a:pt x="5991451" y="3335107"/>
                  <a:pt x="6013047" y="3330538"/>
                  <a:pt x="6034641" y="3316833"/>
                </a:cubicBezTo>
                <a:cubicBezTo>
                  <a:pt x="6030323" y="3312265"/>
                  <a:pt x="6021685" y="3312265"/>
                  <a:pt x="6017365" y="3307697"/>
                </a:cubicBezTo>
                <a:close/>
                <a:moveTo>
                  <a:pt x="5372751" y="3303129"/>
                </a:moveTo>
                <a:cubicBezTo>
                  <a:pt x="5364113" y="3304271"/>
                  <a:pt x="5354395" y="3307697"/>
                  <a:pt x="5343597" y="3312265"/>
                </a:cubicBezTo>
                <a:cubicBezTo>
                  <a:pt x="5270174" y="3325970"/>
                  <a:pt x="5157879" y="3344243"/>
                  <a:pt x="5097413" y="3389926"/>
                </a:cubicBezTo>
                <a:cubicBezTo>
                  <a:pt x="5170836" y="3412768"/>
                  <a:pt x="5326321" y="3339675"/>
                  <a:pt x="5395426" y="3307697"/>
                </a:cubicBezTo>
                <a:cubicBezTo>
                  <a:pt x="5388947" y="3303129"/>
                  <a:pt x="5381389" y="3301987"/>
                  <a:pt x="5372751" y="3303129"/>
                </a:cubicBezTo>
                <a:close/>
                <a:moveTo>
                  <a:pt x="3041556" y="3293992"/>
                </a:moveTo>
                <a:cubicBezTo>
                  <a:pt x="3032917" y="3307697"/>
                  <a:pt x="3050194" y="3335107"/>
                  <a:pt x="3071789" y="3344243"/>
                </a:cubicBezTo>
                <a:cubicBezTo>
                  <a:pt x="3067470" y="3321402"/>
                  <a:pt x="3058832" y="3312265"/>
                  <a:pt x="3041556" y="3293992"/>
                </a:cubicBezTo>
                <a:close/>
                <a:moveTo>
                  <a:pt x="6876851" y="3280287"/>
                </a:moveTo>
                <a:cubicBezTo>
                  <a:pt x="6881171" y="3289424"/>
                  <a:pt x="6872533" y="3293992"/>
                  <a:pt x="6885490" y="3293992"/>
                </a:cubicBezTo>
                <a:cubicBezTo>
                  <a:pt x="6881171" y="3289424"/>
                  <a:pt x="6876851" y="3284855"/>
                  <a:pt x="6876851" y="3280287"/>
                </a:cubicBezTo>
                <a:close/>
                <a:moveTo>
                  <a:pt x="5987132" y="3230036"/>
                </a:moveTo>
                <a:cubicBezTo>
                  <a:pt x="5978494" y="3230036"/>
                  <a:pt x="5969856" y="3234604"/>
                  <a:pt x="5961218" y="3234604"/>
                </a:cubicBezTo>
                <a:cubicBezTo>
                  <a:pt x="5974175" y="3234604"/>
                  <a:pt x="5987132" y="3234604"/>
                  <a:pt x="6000089" y="3234604"/>
                </a:cubicBezTo>
                <a:cubicBezTo>
                  <a:pt x="5995770" y="3234604"/>
                  <a:pt x="5995770" y="3230036"/>
                  <a:pt x="5987132" y="3230036"/>
                </a:cubicBezTo>
                <a:close/>
                <a:moveTo>
                  <a:pt x="4972161" y="3225468"/>
                </a:moveTo>
                <a:cubicBezTo>
                  <a:pt x="4885780" y="3220899"/>
                  <a:pt x="4795081" y="3262014"/>
                  <a:pt x="4713019" y="3243741"/>
                </a:cubicBezTo>
                <a:cubicBezTo>
                  <a:pt x="4548896" y="3252877"/>
                  <a:pt x="4376135" y="3330538"/>
                  <a:pt x="4220650" y="3376221"/>
                </a:cubicBezTo>
                <a:cubicBezTo>
                  <a:pt x="4307031" y="3380790"/>
                  <a:pt x="4380454" y="3330538"/>
                  <a:pt x="4462516" y="3335107"/>
                </a:cubicBezTo>
                <a:cubicBezTo>
                  <a:pt x="4458197" y="3335107"/>
                  <a:pt x="4453878" y="3339675"/>
                  <a:pt x="4453878" y="3344243"/>
                </a:cubicBezTo>
                <a:cubicBezTo>
                  <a:pt x="4626639" y="3325970"/>
                  <a:pt x="4803719" y="3266582"/>
                  <a:pt x="4972161" y="3225468"/>
                </a:cubicBezTo>
                <a:close/>
                <a:moveTo>
                  <a:pt x="3555520" y="3225468"/>
                </a:moveTo>
                <a:cubicBezTo>
                  <a:pt x="3555520" y="3239172"/>
                  <a:pt x="3559839" y="3307697"/>
                  <a:pt x="3564158" y="3275719"/>
                </a:cubicBezTo>
                <a:cubicBezTo>
                  <a:pt x="3559839" y="3262014"/>
                  <a:pt x="3555520" y="3243741"/>
                  <a:pt x="3555520" y="3225468"/>
                </a:cubicBezTo>
                <a:close/>
                <a:moveTo>
                  <a:pt x="4700062" y="3198058"/>
                </a:moveTo>
                <a:cubicBezTo>
                  <a:pt x="4687105" y="3198058"/>
                  <a:pt x="4687105" y="3202626"/>
                  <a:pt x="4678467" y="3207194"/>
                </a:cubicBezTo>
                <a:cubicBezTo>
                  <a:pt x="4596406" y="3211763"/>
                  <a:pt x="4514344" y="3243741"/>
                  <a:pt x="4436601" y="3271150"/>
                </a:cubicBezTo>
                <a:cubicBezTo>
                  <a:pt x="4518663" y="3275719"/>
                  <a:pt x="4635277" y="3239172"/>
                  <a:pt x="4700062" y="3198058"/>
                </a:cubicBezTo>
                <a:close/>
                <a:moveTo>
                  <a:pt x="4400975" y="3166667"/>
                </a:moveTo>
                <a:lnTo>
                  <a:pt x="4401816" y="3166819"/>
                </a:lnTo>
                <a:lnTo>
                  <a:pt x="4401509" y="3167793"/>
                </a:lnTo>
                <a:lnTo>
                  <a:pt x="4400091" y="3167150"/>
                </a:lnTo>
                <a:close/>
                <a:moveTo>
                  <a:pt x="6639305" y="3166080"/>
                </a:moveTo>
                <a:cubicBezTo>
                  <a:pt x="6492459" y="3193489"/>
                  <a:pt x="6345611" y="3234604"/>
                  <a:pt x="6203083" y="3266582"/>
                </a:cubicBezTo>
                <a:cubicBezTo>
                  <a:pt x="6259231" y="3280287"/>
                  <a:pt x="6306740" y="3230036"/>
                  <a:pt x="6362887" y="3257446"/>
                </a:cubicBezTo>
                <a:cubicBezTo>
                  <a:pt x="6354249" y="3271150"/>
                  <a:pt x="6354249" y="3284855"/>
                  <a:pt x="6345611" y="3293992"/>
                </a:cubicBezTo>
                <a:cubicBezTo>
                  <a:pt x="6375845" y="3289424"/>
                  <a:pt x="6440630" y="3262014"/>
                  <a:pt x="6375845" y="3248309"/>
                </a:cubicBezTo>
                <a:cubicBezTo>
                  <a:pt x="6414716" y="3211763"/>
                  <a:pt x="6518373" y="3216331"/>
                  <a:pt x="6570201" y="3198058"/>
                </a:cubicBezTo>
                <a:cubicBezTo>
                  <a:pt x="6587477" y="3198058"/>
                  <a:pt x="6609072" y="3202626"/>
                  <a:pt x="6630667" y="3198058"/>
                </a:cubicBezTo>
                <a:cubicBezTo>
                  <a:pt x="6609072" y="3198058"/>
                  <a:pt x="6587477" y="3198058"/>
                  <a:pt x="6570201" y="3198058"/>
                </a:cubicBezTo>
                <a:cubicBezTo>
                  <a:pt x="6583158" y="3179785"/>
                  <a:pt x="6613391" y="3170648"/>
                  <a:pt x="6639305" y="3166080"/>
                </a:cubicBezTo>
                <a:close/>
                <a:moveTo>
                  <a:pt x="4397730" y="3166080"/>
                </a:moveTo>
                <a:lnTo>
                  <a:pt x="4400091" y="3167150"/>
                </a:lnTo>
                <a:lnTo>
                  <a:pt x="4343405" y="3198129"/>
                </a:lnTo>
                <a:cubicBezTo>
                  <a:pt x="4295221" y="3217687"/>
                  <a:pt x="4232730" y="3232963"/>
                  <a:pt x="4179147" y="3239958"/>
                </a:cubicBezTo>
                <a:lnTo>
                  <a:pt x="4113328" y="3243475"/>
                </a:lnTo>
                <a:lnTo>
                  <a:pt x="4108355" y="3243741"/>
                </a:lnTo>
                <a:cubicBezTo>
                  <a:pt x="4108355" y="3243741"/>
                  <a:pt x="4112674" y="3243741"/>
                  <a:pt x="4112674" y="3243741"/>
                </a:cubicBezTo>
                <a:cubicBezTo>
                  <a:pt x="4101877" y="3248309"/>
                  <a:pt x="4092159" y="3252877"/>
                  <a:pt x="4082981" y="3255733"/>
                </a:cubicBezTo>
                <a:lnTo>
                  <a:pt x="4059501" y="3257253"/>
                </a:lnTo>
                <a:lnTo>
                  <a:pt x="4065140" y="3255528"/>
                </a:lnTo>
                <a:lnTo>
                  <a:pt x="4066785" y="3255161"/>
                </a:lnTo>
                <a:cubicBezTo>
                  <a:pt x="4070564" y="3254019"/>
                  <a:pt x="4073803" y="3252877"/>
                  <a:pt x="4073803" y="3252877"/>
                </a:cubicBezTo>
                <a:lnTo>
                  <a:pt x="4065140" y="3255528"/>
                </a:lnTo>
                <a:lnTo>
                  <a:pt x="4056527" y="3257446"/>
                </a:lnTo>
                <a:lnTo>
                  <a:pt x="4059501" y="3257253"/>
                </a:lnTo>
                <a:lnTo>
                  <a:pt x="4008478" y="3272864"/>
                </a:lnTo>
                <a:cubicBezTo>
                  <a:pt x="3985263" y="3279145"/>
                  <a:pt x="3961508" y="3284856"/>
                  <a:pt x="3939913" y="3289424"/>
                </a:cubicBezTo>
                <a:cubicBezTo>
                  <a:pt x="3892404" y="3298560"/>
                  <a:pt x="3883766" y="3289424"/>
                  <a:pt x="3840576" y="3289424"/>
                </a:cubicBezTo>
                <a:cubicBezTo>
                  <a:pt x="3818980" y="3293992"/>
                  <a:pt x="3771471" y="3293992"/>
                  <a:pt x="3754195" y="3298560"/>
                </a:cubicBezTo>
                <a:cubicBezTo>
                  <a:pt x="3745557" y="3298560"/>
                  <a:pt x="3711005" y="3316833"/>
                  <a:pt x="3702367" y="3321402"/>
                </a:cubicBezTo>
                <a:cubicBezTo>
                  <a:pt x="3672134" y="3321402"/>
                  <a:pt x="3659176" y="3312265"/>
                  <a:pt x="3633262" y="3312265"/>
                </a:cubicBezTo>
                <a:cubicBezTo>
                  <a:pt x="3646219" y="3312265"/>
                  <a:pt x="3624624" y="3330538"/>
                  <a:pt x="3603029" y="3335107"/>
                </a:cubicBezTo>
                <a:cubicBezTo>
                  <a:pt x="3568477" y="3339675"/>
                  <a:pt x="3564158" y="3312265"/>
                  <a:pt x="3542563" y="3321402"/>
                </a:cubicBezTo>
                <a:cubicBezTo>
                  <a:pt x="3533925" y="3325970"/>
                  <a:pt x="3520968" y="3371653"/>
                  <a:pt x="3503691" y="3385358"/>
                </a:cubicBezTo>
                <a:cubicBezTo>
                  <a:pt x="3590072" y="3385358"/>
                  <a:pt x="3538244" y="3412768"/>
                  <a:pt x="3482096" y="3431041"/>
                </a:cubicBezTo>
                <a:cubicBezTo>
                  <a:pt x="3473458" y="3426472"/>
                  <a:pt x="3421630" y="3417336"/>
                  <a:pt x="3400035" y="3417336"/>
                </a:cubicBezTo>
                <a:cubicBezTo>
                  <a:pt x="3400035" y="3417336"/>
                  <a:pt x="3326611" y="3431041"/>
                  <a:pt x="3322292" y="3435609"/>
                </a:cubicBezTo>
                <a:cubicBezTo>
                  <a:pt x="3248869" y="3494997"/>
                  <a:pt x="3412992" y="3449314"/>
                  <a:pt x="3434587" y="3453882"/>
                </a:cubicBezTo>
                <a:cubicBezTo>
                  <a:pt x="3425949" y="3490429"/>
                  <a:pt x="3261826" y="3490429"/>
                  <a:pt x="3218636" y="3513270"/>
                </a:cubicBezTo>
                <a:cubicBezTo>
                  <a:pt x="3348206" y="3513270"/>
                  <a:pt x="3460501" y="3476724"/>
                  <a:pt x="3585753" y="3463019"/>
                </a:cubicBezTo>
                <a:cubicBezTo>
                  <a:pt x="3693729" y="3453882"/>
                  <a:pt x="3797385" y="3449314"/>
                  <a:pt x="3888085" y="3421904"/>
                </a:cubicBezTo>
                <a:cubicBezTo>
                  <a:pt x="3853533" y="3412768"/>
                  <a:pt x="3827619" y="3421904"/>
                  <a:pt x="3793066" y="3417336"/>
                </a:cubicBezTo>
                <a:cubicBezTo>
                  <a:pt x="3935594" y="3385358"/>
                  <a:pt x="4142908" y="3353380"/>
                  <a:pt x="4250883" y="3271150"/>
                </a:cubicBezTo>
                <a:cubicBezTo>
                  <a:pt x="4289755" y="3239172"/>
                  <a:pt x="4281117" y="3239172"/>
                  <a:pt x="4328626" y="3230036"/>
                </a:cubicBezTo>
                <a:cubicBezTo>
                  <a:pt x="4393411" y="3220899"/>
                  <a:pt x="4436601" y="3230036"/>
                  <a:pt x="4505706" y="3207194"/>
                </a:cubicBezTo>
                <a:cubicBezTo>
                  <a:pt x="4489510" y="3200342"/>
                  <a:pt x="4456307" y="3180641"/>
                  <a:pt x="4426141" y="3171219"/>
                </a:cubicBezTo>
                <a:lnTo>
                  <a:pt x="4401816" y="3166819"/>
                </a:lnTo>
                <a:lnTo>
                  <a:pt x="4402049" y="3166080"/>
                </a:lnTo>
                <a:lnTo>
                  <a:pt x="4400975" y="3166667"/>
                </a:lnTo>
                <a:close/>
                <a:moveTo>
                  <a:pt x="3628404" y="3160940"/>
                </a:moveTo>
                <a:cubicBezTo>
                  <a:pt x="3618146" y="3161511"/>
                  <a:pt x="3607348" y="3163795"/>
                  <a:pt x="3594391" y="3166080"/>
                </a:cubicBezTo>
                <a:cubicBezTo>
                  <a:pt x="3564158" y="3161511"/>
                  <a:pt x="3546882" y="3175216"/>
                  <a:pt x="3555520" y="3207194"/>
                </a:cubicBezTo>
                <a:cubicBezTo>
                  <a:pt x="3585753" y="3184353"/>
                  <a:pt x="3620305" y="3175216"/>
                  <a:pt x="3659176" y="3166080"/>
                </a:cubicBezTo>
                <a:cubicBezTo>
                  <a:pt x="3648379" y="3161511"/>
                  <a:pt x="3638661" y="3160369"/>
                  <a:pt x="3628404" y="3160940"/>
                </a:cubicBezTo>
                <a:close/>
                <a:moveTo>
                  <a:pt x="4465215" y="3156372"/>
                </a:moveTo>
                <a:cubicBezTo>
                  <a:pt x="4461436" y="3155801"/>
                  <a:pt x="4458197" y="3156943"/>
                  <a:pt x="4453878" y="3166080"/>
                </a:cubicBezTo>
                <a:cubicBezTo>
                  <a:pt x="4471154" y="3175216"/>
                  <a:pt x="4471154" y="3161511"/>
                  <a:pt x="4479792" y="3156943"/>
                </a:cubicBezTo>
                <a:cubicBezTo>
                  <a:pt x="4473313" y="3159227"/>
                  <a:pt x="4468994" y="3156943"/>
                  <a:pt x="4465215" y="3156372"/>
                </a:cubicBezTo>
                <a:close/>
                <a:moveTo>
                  <a:pt x="6645581" y="3138956"/>
                </a:moveTo>
                <a:cubicBezTo>
                  <a:pt x="6617441" y="3137243"/>
                  <a:pt x="6548606" y="3153517"/>
                  <a:pt x="6535649" y="3156943"/>
                </a:cubicBezTo>
                <a:cubicBezTo>
                  <a:pt x="6561563" y="3166080"/>
                  <a:pt x="6643625" y="3175216"/>
                  <a:pt x="6656581" y="3147806"/>
                </a:cubicBezTo>
                <a:cubicBezTo>
                  <a:pt x="6659821" y="3142096"/>
                  <a:pt x="6654962" y="3139526"/>
                  <a:pt x="6645581" y="3138956"/>
                </a:cubicBezTo>
                <a:close/>
                <a:moveTo>
                  <a:pt x="5162940" y="3129748"/>
                </a:moveTo>
                <a:cubicBezTo>
                  <a:pt x="5097143" y="3131247"/>
                  <a:pt x="5018590" y="3150091"/>
                  <a:pt x="4976480" y="3184353"/>
                </a:cubicBezTo>
                <a:cubicBezTo>
                  <a:pt x="5058541" y="3166080"/>
                  <a:pt x="5140603" y="3156943"/>
                  <a:pt x="5222664" y="3134102"/>
                </a:cubicBezTo>
                <a:cubicBezTo>
                  <a:pt x="5205388" y="3130676"/>
                  <a:pt x="5184873" y="3129248"/>
                  <a:pt x="5162940" y="3129748"/>
                </a:cubicBezTo>
                <a:close/>
                <a:moveTo>
                  <a:pt x="4194736" y="3120397"/>
                </a:moveTo>
                <a:cubicBezTo>
                  <a:pt x="4207693" y="3124965"/>
                  <a:pt x="4216331" y="3134102"/>
                  <a:pt x="4229288" y="3138670"/>
                </a:cubicBezTo>
                <a:cubicBezTo>
                  <a:pt x="4224969" y="3143238"/>
                  <a:pt x="4212012" y="3147806"/>
                  <a:pt x="4203374" y="3147806"/>
                </a:cubicBezTo>
                <a:cubicBezTo>
                  <a:pt x="4220650" y="3161511"/>
                  <a:pt x="4237926" y="3166080"/>
                  <a:pt x="4255202" y="3166080"/>
                </a:cubicBezTo>
                <a:cubicBezTo>
                  <a:pt x="4246564" y="3147806"/>
                  <a:pt x="4255202" y="3143238"/>
                  <a:pt x="4250883" y="3124965"/>
                </a:cubicBezTo>
                <a:cubicBezTo>
                  <a:pt x="4233607" y="3120397"/>
                  <a:pt x="4216331" y="3120397"/>
                  <a:pt x="4194736" y="3120397"/>
                </a:cubicBezTo>
                <a:close/>
                <a:moveTo>
                  <a:pt x="7624043" y="3115828"/>
                </a:moveTo>
                <a:cubicBezTo>
                  <a:pt x="7563577" y="3120397"/>
                  <a:pt x="7503111" y="3134102"/>
                  <a:pt x="7442645" y="3138670"/>
                </a:cubicBezTo>
                <a:cubicBezTo>
                  <a:pt x="7347625" y="3147806"/>
                  <a:pt x="7252607" y="3175216"/>
                  <a:pt x="7153269" y="3188921"/>
                </a:cubicBezTo>
                <a:cubicBezTo>
                  <a:pt x="7161907" y="3193489"/>
                  <a:pt x="7170545" y="3202626"/>
                  <a:pt x="7179183" y="3207194"/>
                </a:cubicBezTo>
                <a:cubicBezTo>
                  <a:pt x="7144631" y="3216331"/>
                  <a:pt x="7010741" y="3243741"/>
                  <a:pt x="6989147" y="3266582"/>
                </a:cubicBezTo>
                <a:cubicBezTo>
                  <a:pt x="6954594" y="3312265"/>
                  <a:pt x="7032337" y="3330538"/>
                  <a:pt x="7075527" y="3344243"/>
                </a:cubicBezTo>
                <a:cubicBezTo>
                  <a:pt x="7071208" y="3353380"/>
                  <a:pt x="7066889" y="3362516"/>
                  <a:pt x="7058251" y="3367085"/>
                </a:cubicBezTo>
                <a:cubicBezTo>
                  <a:pt x="7135993" y="3412768"/>
                  <a:pt x="7235331" y="3412768"/>
                  <a:pt x="7321711" y="3426472"/>
                </a:cubicBezTo>
                <a:cubicBezTo>
                  <a:pt x="7382178" y="3435609"/>
                  <a:pt x="7503111" y="3453882"/>
                  <a:pt x="7546301" y="3499565"/>
                </a:cubicBezTo>
                <a:cubicBezTo>
                  <a:pt x="7580853" y="3536112"/>
                  <a:pt x="7563577" y="3600068"/>
                  <a:pt x="7598129" y="3641182"/>
                </a:cubicBezTo>
                <a:cubicBezTo>
                  <a:pt x="7641319" y="3691434"/>
                  <a:pt x="7710424" y="3686865"/>
                  <a:pt x="7766571" y="3664024"/>
                </a:cubicBezTo>
                <a:cubicBezTo>
                  <a:pt x="7814081" y="3645751"/>
                  <a:pt x="7896142" y="3604636"/>
                  <a:pt x="7870228" y="3536112"/>
                </a:cubicBezTo>
                <a:cubicBezTo>
                  <a:pt x="7852952" y="3485860"/>
                  <a:pt x="7723381" y="3467587"/>
                  <a:pt x="7714743" y="3417336"/>
                </a:cubicBezTo>
                <a:cubicBezTo>
                  <a:pt x="7671553" y="3216331"/>
                  <a:pt x="8392830" y="3453882"/>
                  <a:pt x="8457616" y="3303129"/>
                </a:cubicBezTo>
                <a:cubicBezTo>
                  <a:pt x="8444659" y="3248309"/>
                  <a:pt x="8293493" y="3225468"/>
                  <a:pt x="8414426" y="3211763"/>
                </a:cubicBezTo>
                <a:cubicBezTo>
                  <a:pt x="8397149" y="3211763"/>
                  <a:pt x="8375555" y="3207194"/>
                  <a:pt x="8362597" y="3207194"/>
                </a:cubicBezTo>
                <a:cubicBezTo>
                  <a:pt x="8375555" y="3193489"/>
                  <a:pt x="8392830" y="3175216"/>
                  <a:pt x="8414426" y="3166080"/>
                </a:cubicBezTo>
                <a:cubicBezTo>
                  <a:pt x="8310769" y="3134102"/>
                  <a:pt x="8172560" y="3175216"/>
                  <a:pt x="8068903" y="3152375"/>
                </a:cubicBezTo>
                <a:cubicBezTo>
                  <a:pt x="8051627" y="3147806"/>
                  <a:pt x="8012756" y="3120397"/>
                  <a:pt x="7995480" y="3115828"/>
                </a:cubicBezTo>
                <a:cubicBezTo>
                  <a:pt x="7943651" y="3111260"/>
                  <a:pt x="7883185" y="3134102"/>
                  <a:pt x="7835676" y="3134102"/>
                </a:cubicBezTo>
                <a:cubicBezTo>
                  <a:pt x="7762253" y="3134102"/>
                  <a:pt x="7697467" y="3111260"/>
                  <a:pt x="7624043" y="3115828"/>
                </a:cubicBezTo>
                <a:close/>
                <a:moveTo>
                  <a:pt x="3434587" y="3111260"/>
                </a:moveTo>
                <a:cubicBezTo>
                  <a:pt x="3395716" y="3193489"/>
                  <a:pt x="3240231" y="3152375"/>
                  <a:pt x="3175445" y="3216331"/>
                </a:cubicBezTo>
                <a:cubicBezTo>
                  <a:pt x="3149531" y="3239172"/>
                  <a:pt x="3179764" y="3280287"/>
                  <a:pt x="3192721" y="3312265"/>
                </a:cubicBezTo>
                <a:cubicBezTo>
                  <a:pt x="3218636" y="3312265"/>
                  <a:pt x="3369802" y="3280287"/>
                  <a:pt x="3378440" y="3243741"/>
                </a:cubicBezTo>
                <a:cubicBezTo>
                  <a:pt x="3343887" y="3239172"/>
                  <a:pt x="3309335" y="3234604"/>
                  <a:pt x="3274783" y="3234604"/>
                </a:cubicBezTo>
                <a:cubicBezTo>
                  <a:pt x="3313654" y="3225468"/>
                  <a:pt x="3352525" y="3234604"/>
                  <a:pt x="3382759" y="3207194"/>
                </a:cubicBezTo>
                <a:cubicBezTo>
                  <a:pt x="3400035" y="3193489"/>
                  <a:pt x="3417311" y="3134102"/>
                  <a:pt x="3434587" y="3111260"/>
                </a:cubicBezTo>
                <a:close/>
                <a:moveTo>
                  <a:pt x="3626784" y="3082137"/>
                </a:moveTo>
                <a:cubicBezTo>
                  <a:pt x="3620305" y="3082708"/>
                  <a:pt x="3613827" y="3083850"/>
                  <a:pt x="3607348" y="3083850"/>
                </a:cubicBezTo>
                <a:cubicBezTo>
                  <a:pt x="3603029" y="3083850"/>
                  <a:pt x="3603029" y="3083850"/>
                  <a:pt x="3598710" y="3088419"/>
                </a:cubicBezTo>
                <a:cubicBezTo>
                  <a:pt x="3615986" y="3083850"/>
                  <a:pt x="3628943" y="3079282"/>
                  <a:pt x="3646219" y="3083850"/>
                </a:cubicBezTo>
                <a:cubicBezTo>
                  <a:pt x="3639741" y="3081566"/>
                  <a:pt x="3633262" y="3081566"/>
                  <a:pt x="3626784" y="3082137"/>
                </a:cubicBezTo>
                <a:close/>
                <a:moveTo>
                  <a:pt x="3728281" y="3079282"/>
                </a:moveTo>
                <a:cubicBezTo>
                  <a:pt x="3711005" y="3079282"/>
                  <a:pt x="3698048" y="3088419"/>
                  <a:pt x="3680772" y="3092987"/>
                </a:cubicBezTo>
                <a:cubicBezTo>
                  <a:pt x="3698048" y="3088419"/>
                  <a:pt x="3711005" y="3083850"/>
                  <a:pt x="3728281" y="3079282"/>
                </a:cubicBezTo>
                <a:close/>
                <a:moveTo>
                  <a:pt x="6794790" y="3061009"/>
                </a:moveTo>
                <a:cubicBezTo>
                  <a:pt x="6760238" y="3061009"/>
                  <a:pt x="6725686" y="3074714"/>
                  <a:pt x="6686815" y="3083850"/>
                </a:cubicBezTo>
                <a:cubicBezTo>
                  <a:pt x="6725686" y="3083850"/>
                  <a:pt x="6764557" y="3079282"/>
                  <a:pt x="6794790" y="3061009"/>
                </a:cubicBezTo>
                <a:close/>
                <a:moveTo>
                  <a:pt x="8410106" y="3029031"/>
                </a:moveTo>
                <a:cubicBezTo>
                  <a:pt x="8345321" y="3033599"/>
                  <a:pt x="8284855" y="3047304"/>
                  <a:pt x="8224389" y="3065577"/>
                </a:cubicBezTo>
                <a:cubicBezTo>
                  <a:pt x="8289173" y="3056441"/>
                  <a:pt x="8349640" y="3061009"/>
                  <a:pt x="8410106" y="3029031"/>
                </a:cubicBezTo>
                <a:close/>
                <a:moveTo>
                  <a:pt x="6254912" y="3029031"/>
                </a:moveTo>
                <a:cubicBezTo>
                  <a:pt x="6198765" y="3024463"/>
                  <a:pt x="6155574" y="3061009"/>
                  <a:pt x="6099427" y="3065577"/>
                </a:cubicBezTo>
                <a:cubicBezTo>
                  <a:pt x="6112384" y="3070145"/>
                  <a:pt x="6121022" y="3065577"/>
                  <a:pt x="6129660" y="3061009"/>
                </a:cubicBezTo>
                <a:cubicBezTo>
                  <a:pt x="6125341" y="3065577"/>
                  <a:pt x="6121022" y="3074714"/>
                  <a:pt x="6121022" y="3074714"/>
                </a:cubicBezTo>
                <a:cubicBezTo>
                  <a:pt x="6164212" y="3079282"/>
                  <a:pt x="6211721" y="3047304"/>
                  <a:pt x="6254912" y="3029031"/>
                </a:cubicBezTo>
                <a:close/>
                <a:moveTo>
                  <a:pt x="3839496" y="3017896"/>
                </a:moveTo>
                <a:cubicBezTo>
                  <a:pt x="3832747" y="3018752"/>
                  <a:pt x="3824379" y="3023321"/>
                  <a:pt x="3814661" y="3033599"/>
                </a:cubicBezTo>
                <a:cubicBezTo>
                  <a:pt x="3767152" y="3061009"/>
                  <a:pt x="3818980" y="3070145"/>
                  <a:pt x="3849214" y="3056441"/>
                </a:cubicBezTo>
                <a:cubicBezTo>
                  <a:pt x="3865411" y="3046162"/>
                  <a:pt x="3859742" y="3015326"/>
                  <a:pt x="3839496" y="3017896"/>
                </a:cubicBezTo>
                <a:close/>
                <a:moveTo>
                  <a:pt x="5271253" y="3011900"/>
                </a:moveTo>
                <a:cubicBezTo>
                  <a:pt x="5270174" y="3011900"/>
                  <a:pt x="5268014" y="3015326"/>
                  <a:pt x="5265855" y="3015326"/>
                </a:cubicBezTo>
                <a:cubicBezTo>
                  <a:pt x="5261536" y="3015326"/>
                  <a:pt x="5261536" y="3024463"/>
                  <a:pt x="5270174" y="3029031"/>
                </a:cubicBezTo>
                <a:cubicBezTo>
                  <a:pt x="5272333" y="3015326"/>
                  <a:pt x="5272333" y="3011900"/>
                  <a:pt x="5271253" y="3011900"/>
                </a:cubicBezTo>
                <a:close/>
                <a:moveTo>
                  <a:pt x="7804363" y="2947373"/>
                </a:moveTo>
                <a:cubicBezTo>
                  <a:pt x="7771970" y="2947944"/>
                  <a:pt x="7738498" y="2951370"/>
                  <a:pt x="7714743" y="2951370"/>
                </a:cubicBezTo>
                <a:lnTo>
                  <a:pt x="7723080" y="2969007"/>
                </a:lnTo>
                <a:lnTo>
                  <a:pt x="7719062" y="2969643"/>
                </a:lnTo>
                <a:cubicBezTo>
                  <a:pt x="7710424" y="2974211"/>
                  <a:pt x="7697467" y="2978780"/>
                  <a:pt x="7688829" y="2983348"/>
                </a:cubicBezTo>
                <a:cubicBezTo>
                  <a:pt x="7697467" y="2983348"/>
                  <a:pt x="7710424" y="2974211"/>
                  <a:pt x="7719062" y="2969643"/>
                </a:cubicBezTo>
                <a:cubicBezTo>
                  <a:pt x="7719062" y="2969643"/>
                  <a:pt x="7723381" y="2969643"/>
                  <a:pt x="7723381" y="2969643"/>
                </a:cubicBezTo>
                <a:lnTo>
                  <a:pt x="7723080" y="2969007"/>
                </a:lnTo>
                <a:lnTo>
                  <a:pt x="7760565" y="2963076"/>
                </a:lnTo>
                <a:cubicBezTo>
                  <a:pt x="7804093" y="2959650"/>
                  <a:pt x="7851872" y="2963933"/>
                  <a:pt x="7887504" y="2960506"/>
                </a:cubicBezTo>
                <a:cubicBezTo>
                  <a:pt x="7868068" y="2949086"/>
                  <a:pt x="7836756" y="2946801"/>
                  <a:pt x="7804363" y="2947373"/>
                </a:cubicBezTo>
                <a:close/>
                <a:moveTo>
                  <a:pt x="8020921" y="2942590"/>
                </a:moveTo>
                <a:cubicBezTo>
                  <a:pt x="7986302" y="2941091"/>
                  <a:pt x="7942571" y="2958222"/>
                  <a:pt x="7913419" y="2965075"/>
                </a:cubicBezTo>
                <a:cubicBezTo>
                  <a:pt x="7939333" y="2997053"/>
                  <a:pt x="8017075" y="2969643"/>
                  <a:pt x="8051627" y="2951370"/>
                </a:cubicBezTo>
                <a:cubicBezTo>
                  <a:pt x="8042989" y="2945659"/>
                  <a:pt x="8032461" y="2943090"/>
                  <a:pt x="8020921" y="2942590"/>
                </a:cubicBezTo>
                <a:close/>
                <a:moveTo>
                  <a:pt x="5939218" y="2906044"/>
                </a:moveTo>
                <a:cubicBezTo>
                  <a:pt x="5925046" y="2901975"/>
                  <a:pt x="5897512" y="2921676"/>
                  <a:pt x="5874837" y="2928528"/>
                </a:cubicBezTo>
                <a:cubicBezTo>
                  <a:pt x="5896433" y="2942233"/>
                  <a:pt x="5926665" y="2937665"/>
                  <a:pt x="5948261" y="2919392"/>
                </a:cubicBezTo>
                <a:cubicBezTo>
                  <a:pt x="5947181" y="2911397"/>
                  <a:pt x="5943942" y="2907400"/>
                  <a:pt x="5939218" y="2906044"/>
                </a:cubicBezTo>
                <a:close/>
                <a:moveTo>
                  <a:pt x="8674377" y="2903189"/>
                </a:moveTo>
                <a:cubicBezTo>
                  <a:pt x="8639555" y="2904259"/>
                  <a:pt x="8602303" y="2913681"/>
                  <a:pt x="8569910" y="2910255"/>
                </a:cubicBezTo>
                <a:cubicBezTo>
                  <a:pt x="8500806" y="2910255"/>
                  <a:pt x="8440340" y="2901119"/>
                  <a:pt x="8371235" y="2919392"/>
                </a:cubicBezTo>
                <a:cubicBezTo>
                  <a:pt x="8405787" y="2919392"/>
                  <a:pt x="8436021" y="2914823"/>
                  <a:pt x="8466254" y="2923960"/>
                </a:cubicBezTo>
                <a:cubicBezTo>
                  <a:pt x="8414426" y="2946802"/>
                  <a:pt x="8345321" y="2933097"/>
                  <a:pt x="8297812" y="2969643"/>
                </a:cubicBezTo>
                <a:cubicBezTo>
                  <a:pt x="8366916" y="2960506"/>
                  <a:pt x="8436021" y="2969643"/>
                  <a:pt x="8505125" y="2951370"/>
                </a:cubicBezTo>
                <a:cubicBezTo>
                  <a:pt x="8569910" y="2937665"/>
                  <a:pt x="8639015" y="2933097"/>
                  <a:pt x="8708119" y="2905687"/>
                </a:cubicBezTo>
                <a:cubicBezTo>
                  <a:pt x="8697321" y="2903403"/>
                  <a:pt x="8685984" y="2902832"/>
                  <a:pt x="8674377" y="2903189"/>
                </a:cubicBezTo>
                <a:close/>
                <a:moveTo>
                  <a:pt x="8261640" y="2899976"/>
                </a:moveTo>
                <a:cubicBezTo>
                  <a:pt x="8245984" y="2902261"/>
                  <a:pt x="8228707" y="2910255"/>
                  <a:pt x="8215750" y="2919392"/>
                </a:cubicBezTo>
                <a:cubicBezTo>
                  <a:pt x="8245983" y="2933097"/>
                  <a:pt x="8284855" y="2933097"/>
                  <a:pt x="8297812" y="2914823"/>
                </a:cubicBezTo>
                <a:cubicBezTo>
                  <a:pt x="8291333" y="2901118"/>
                  <a:pt x="8277297" y="2897692"/>
                  <a:pt x="8261640" y="2899976"/>
                </a:cubicBezTo>
                <a:close/>
                <a:moveTo>
                  <a:pt x="8142327" y="2895979"/>
                </a:moveTo>
                <a:cubicBezTo>
                  <a:pt x="8130449" y="2897692"/>
                  <a:pt x="8118572" y="2901119"/>
                  <a:pt x="8107775" y="2905687"/>
                </a:cubicBezTo>
                <a:cubicBezTo>
                  <a:pt x="8133689" y="2914823"/>
                  <a:pt x="8155284" y="2910255"/>
                  <a:pt x="8176879" y="2896550"/>
                </a:cubicBezTo>
                <a:cubicBezTo>
                  <a:pt x="8166081" y="2894266"/>
                  <a:pt x="8154204" y="2894266"/>
                  <a:pt x="8142327" y="2895979"/>
                </a:cubicBezTo>
                <a:close/>
                <a:moveTo>
                  <a:pt x="3732870" y="2891411"/>
                </a:moveTo>
                <a:cubicBezTo>
                  <a:pt x="3703717" y="2899120"/>
                  <a:pt x="3672134" y="2927386"/>
                  <a:pt x="3711005" y="2937665"/>
                </a:cubicBezTo>
                <a:cubicBezTo>
                  <a:pt x="3728281" y="2928528"/>
                  <a:pt x="3745557" y="2910255"/>
                  <a:pt x="3758514" y="2891982"/>
                </a:cubicBezTo>
                <a:cubicBezTo>
                  <a:pt x="3752036" y="2888556"/>
                  <a:pt x="3742588" y="2888841"/>
                  <a:pt x="3732870" y="2891411"/>
                </a:cubicBezTo>
                <a:close/>
                <a:moveTo>
                  <a:pt x="4432755" y="2838090"/>
                </a:moveTo>
                <a:cubicBezTo>
                  <a:pt x="4429043" y="2839161"/>
                  <a:pt x="4424724" y="2841731"/>
                  <a:pt x="4419325" y="2846299"/>
                </a:cubicBezTo>
                <a:cubicBezTo>
                  <a:pt x="4436601" y="2860004"/>
                  <a:pt x="4445240" y="2855436"/>
                  <a:pt x="4462516" y="2855436"/>
                </a:cubicBezTo>
                <a:cubicBezTo>
                  <a:pt x="4449559" y="2845157"/>
                  <a:pt x="4443890" y="2834878"/>
                  <a:pt x="4432755" y="2838090"/>
                </a:cubicBezTo>
                <a:close/>
                <a:moveTo>
                  <a:pt x="3607348" y="2809753"/>
                </a:moveTo>
                <a:cubicBezTo>
                  <a:pt x="3624624" y="2910255"/>
                  <a:pt x="3685091" y="2846299"/>
                  <a:pt x="3741238" y="2860004"/>
                </a:cubicBezTo>
                <a:cubicBezTo>
                  <a:pt x="3715324" y="2846299"/>
                  <a:pt x="3706686" y="2818889"/>
                  <a:pt x="3680772" y="2809753"/>
                </a:cubicBezTo>
                <a:cubicBezTo>
                  <a:pt x="3663495" y="2805184"/>
                  <a:pt x="3628943" y="2818889"/>
                  <a:pt x="3607348" y="2809753"/>
                </a:cubicBezTo>
                <a:close/>
                <a:moveTo>
                  <a:pt x="8522401" y="2791479"/>
                </a:moveTo>
                <a:cubicBezTo>
                  <a:pt x="8500806" y="2791479"/>
                  <a:pt x="8479211" y="2793764"/>
                  <a:pt x="8457616" y="2800616"/>
                </a:cubicBezTo>
                <a:cubicBezTo>
                  <a:pt x="8470573" y="2800616"/>
                  <a:pt x="8479211" y="2805184"/>
                  <a:pt x="8487849" y="2809753"/>
                </a:cubicBezTo>
                <a:cubicBezTo>
                  <a:pt x="8470573" y="2809753"/>
                  <a:pt x="8457616" y="2818889"/>
                  <a:pt x="8436021" y="2818889"/>
                </a:cubicBezTo>
                <a:cubicBezTo>
                  <a:pt x="8453297" y="2823458"/>
                  <a:pt x="8466254" y="2832594"/>
                  <a:pt x="8479211" y="2837162"/>
                </a:cubicBezTo>
                <a:cubicBezTo>
                  <a:pt x="8388511" y="2846299"/>
                  <a:pt x="8297812" y="2855436"/>
                  <a:pt x="8211431" y="2887414"/>
                </a:cubicBezTo>
                <a:cubicBezTo>
                  <a:pt x="8289173" y="2878277"/>
                  <a:pt x="8366916" y="2855436"/>
                  <a:pt x="8444659" y="2860004"/>
                </a:cubicBezTo>
                <a:cubicBezTo>
                  <a:pt x="8418745" y="2869140"/>
                  <a:pt x="8392830" y="2882845"/>
                  <a:pt x="8366916" y="2891982"/>
                </a:cubicBezTo>
                <a:cubicBezTo>
                  <a:pt x="8440340" y="2905687"/>
                  <a:pt x="8565591" y="2869140"/>
                  <a:pt x="8634696" y="2837162"/>
                </a:cubicBezTo>
                <a:cubicBezTo>
                  <a:pt x="8574230" y="2809753"/>
                  <a:pt x="8513763" y="2887414"/>
                  <a:pt x="8457616" y="2850867"/>
                </a:cubicBezTo>
                <a:cubicBezTo>
                  <a:pt x="8487849" y="2841731"/>
                  <a:pt x="8518082" y="2837162"/>
                  <a:pt x="8543996" y="2828026"/>
                </a:cubicBezTo>
                <a:cubicBezTo>
                  <a:pt x="8535358" y="2823458"/>
                  <a:pt x="8526720" y="2818889"/>
                  <a:pt x="8518082" y="2814321"/>
                </a:cubicBezTo>
                <a:cubicBezTo>
                  <a:pt x="8539677" y="2809753"/>
                  <a:pt x="8565591" y="2800616"/>
                  <a:pt x="8587187" y="2796048"/>
                </a:cubicBezTo>
                <a:cubicBezTo>
                  <a:pt x="8565591" y="2793764"/>
                  <a:pt x="8543996" y="2791479"/>
                  <a:pt x="8522401" y="2791479"/>
                </a:cubicBezTo>
                <a:close/>
                <a:moveTo>
                  <a:pt x="8604463" y="2786911"/>
                </a:moveTo>
                <a:cubicBezTo>
                  <a:pt x="8634696" y="2796048"/>
                  <a:pt x="8669248" y="2791479"/>
                  <a:pt x="8673567" y="2786911"/>
                </a:cubicBezTo>
                <a:cubicBezTo>
                  <a:pt x="8651972" y="2786911"/>
                  <a:pt x="8626058" y="2786911"/>
                  <a:pt x="8604463" y="2786911"/>
                </a:cubicBezTo>
                <a:close/>
                <a:moveTo>
                  <a:pt x="4479792" y="2754933"/>
                </a:moveTo>
                <a:cubicBezTo>
                  <a:pt x="4462516" y="2764070"/>
                  <a:pt x="4453878" y="2764070"/>
                  <a:pt x="4458197" y="2782343"/>
                </a:cubicBezTo>
                <a:cubicBezTo>
                  <a:pt x="4505706" y="2800616"/>
                  <a:pt x="4544577" y="2768638"/>
                  <a:pt x="4479792" y="2754933"/>
                </a:cubicBezTo>
                <a:close/>
                <a:moveTo>
                  <a:pt x="8484070" y="2748652"/>
                </a:moveTo>
                <a:cubicBezTo>
                  <a:pt x="8474892" y="2749223"/>
                  <a:pt x="8466254" y="2750365"/>
                  <a:pt x="8457616" y="2750365"/>
                </a:cubicBezTo>
                <a:cubicBezTo>
                  <a:pt x="8289173" y="2791479"/>
                  <a:pt x="8120731" y="2818889"/>
                  <a:pt x="7952289" y="2846299"/>
                </a:cubicBezTo>
                <a:cubicBezTo>
                  <a:pt x="7783847" y="2869140"/>
                  <a:pt x="7615405" y="2942233"/>
                  <a:pt x="7451283" y="2951370"/>
                </a:cubicBezTo>
                <a:cubicBezTo>
                  <a:pt x="7498791" y="3001621"/>
                  <a:pt x="7611087" y="2946802"/>
                  <a:pt x="7667234" y="2933097"/>
                </a:cubicBezTo>
                <a:cubicBezTo>
                  <a:pt x="7757933" y="2914823"/>
                  <a:pt x="7848633" y="2896550"/>
                  <a:pt x="7939333" y="2878277"/>
                </a:cubicBezTo>
                <a:cubicBezTo>
                  <a:pt x="8133689" y="2841731"/>
                  <a:pt x="8323726" y="2814321"/>
                  <a:pt x="8513763" y="2750365"/>
                </a:cubicBezTo>
                <a:cubicBezTo>
                  <a:pt x="8502965" y="2748081"/>
                  <a:pt x="8493248" y="2748081"/>
                  <a:pt x="8484070" y="2748652"/>
                </a:cubicBezTo>
                <a:close/>
                <a:moveTo>
                  <a:pt x="8047308" y="2747081"/>
                </a:moveTo>
                <a:cubicBezTo>
                  <a:pt x="7943652" y="2752649"/>
                  <a:pt x="7839995" y="2780059"/>
                  <a:pt x="7736338" y="2786911"/>
                </a:cubicBezTo>
                <a:cubicBezTo>
                  <a:pt x="7662915" y="2796048"/>
                  <a:pt x="7537663" y="2850867"/>
                  <a:pt x="7472877" y="2818889"/>
                </a:cubicBezTo>
                <a:cubicBezTo>
                  <a:pt x="7477197" y="2818889"/>
                  <a:pt x="7485835" y="2814321"/>
                  <a:pt x="7490153" y="2809753"/>
                </a:cubicBezTo>
                <a:cubicBezTo>
                  <a:pt x="7412411" y="2837162"/>
                  <a:pt x="7326031" y="2864572"/>
                  <a:pt x="7243969" y="2882845"/>
                </a:cubicBezTo>
                <a:cubicBezTo>
                  <a:pt x="7252607" y="2887414"/>
                  <a:pt x="7252607" y="2896550"/>
                  <a:pt x="7274203" y="2896550"/>
                </a:cubicBezTo>
                <a:cubicBezTo>
                  <a:pt x="7239650" y="2910255"/>
                  <a:pt x="7205098" y="2923960"/>
                  <a:pt x="7170545" y="2919392"/>
                </a:cubicBezTo>
                <a:cubicBezTo>
                  <a:pt x="7170545" y="2914823"/>
                  <a:pt x="7179183" y="2910255"/>
                  <a:pt x="7183503" y="2905687"/>
                </a:cubicBezTo>
                <a:cubicBezTo>
                  <a:pt x="7174865" y="2905687"/>
                  <a:pt x="7157589" y="2905687"/>
                  <a:pt x="7148951" y="2901119"/>
                </a:cubicBezTo>
                <a:cubicBezTo>
                  <a:pt x="7144631" y="2942233"/>
                  <a:pt x="7110079" y="2951370"/>
                  <a:pt x="7075527" y="2928528"/>
                </a:cubicBezTo>
                <a:lnTo>
                  <a:pt x="7077896" y="2921013"/>
                </a:lnTo>
                <a:lnTo>
                  <a:pt x="7079846" y="2919392"/>
                </a:lnTo>
                <a:lnTo>
                  <a:pt x="7078322" y="2919660"/>
                </a:lnTo>
                <a:lnTo>
                  <a:pt x="7079846" y="2914823"/>
                </a:lnTo>
                <a:cubicBezTo>
                  <a:pt x="7062570" y="2919392"/>
                  <a:pt x="7040975" y="2923960"/>
                  <a:pt x="7028017" y="2928528"/>
                </a:cubicBezTo>
                <a:lnTo>
                  <a:pt x="7078322" y="2919660"/>
                </a:lnTo>
                <a:lnTo>
                  <a:pt x="7077896" y="2921013"/>
                </a:lnTo>
                <a:lnTo>
                  <a:pt x="7057171" y="2938236"/>
                </a:lnTo>
                <a:cubicBezTo>
                  <a:pt x="7048533" y="2943375"/>
                  <a:pt x="7038815" y="2946802"/>
                  <a:pt x="7028017" y="2946802"/>
                </a:cubicBezTo>
                <a:cubicBezTo>
                  <a:pt x="7079846" y="2997053"/>
                  <a:pt x="7218055" y="2923960"/>
                  <a:pt x="7287159" y="2919392"/>
                </a:cubicBezTo>
                <a:cubicBezTo>
                  <a:pt x="7364902" y="2914823"/>
                  <a:pt x="7403773" y="2891982"/>
                  <a:pt x="7472877" y="2887414"/>
                </a:cubicBezTo>
                <a:cubicBezTo>
                  <a:pt x="7593811" y="2869140"/>
                  <a:pt x="7706105" y="2873709"/>
                  <a:pt x="7827038" y="2841731"/>
                </a:cubicBezTo>
                <a:cubicBezTo>
                  <a:pt x="7935013" y="2809753"/>
                  <a:pt x="8042989" y="2786911"/>
                  <a:pt x="8150965" y="2750365"/>
                </a:cubicBezTo>
                <a:cubicBezTo>
                  <a:pt x="8116413" y="2745797"/>
                  <a:pt x="8081861" y="2745225"/>
                  <a:pt x="8047308" y="2747081"/>
                </a:cubicBezTo>
                <a:close/>
                <a:moveTo>
                  <a:pt x="8168241" y="2736660"/>
                </a:moveTo>
                <a:cubicBezTo>
                  <a:pt x="8150965" y="2732092"/>
                  <a:pt x="8159603" y="2745797"/>
                  <a:pt x="8155284" y="2750365"/>
                </a:cubicBezTo>
                <a:cubicBezTo>
                  <a:pt x="8159603" y="2745797"/>
                  <a:pt x="8163922" y="2745797"/>
                  <a:pt x="8172560" y="2741228"/>
                </a:cubicBezTo>
                <a:cubicBezTo>
                  <a:pt x="8168241" y="2741228"/>
                  <a:pt x="8168241" y="2741228"/>
                  <a:pt x="8168241" y="2736660"/>
                </a:cubicBezTo>
                <a:close/>
                <a:moveTo>
                  <a:pt x="3650538" y="2727523"/>
                </a:moveTo>
                <a:cubicBezTo>
                  <a:pt x="3624624" y="2750365"/>
                  <a:pt x="3650538" y="2768638"/>
                  <a:pt x="3680772" y="2768638"/>
                </a:cubicBezTo>
                <a:cubicBezTo>
                  <a:pt x="3680772" y="2745797"/>
                  <a:pt x="3667814" y="2736660"/>
                  <a:pt x="3650538" y="2727523"/>
                </a:cubicBezTo>
                <a:close/>
                <a:moveTo>
                  <a:pt x="8125051" y="2709250"/>
                </a:moveTo>
                <a:cubicBezTo>
                  <a:pt x="8077541" y="2718387"/>
                  <a:pt x="8034351" y="2713818"/>
                  <a:pt x="7991161" y="2732092"/>
                </a:cubicBezTo>
                <a:cubicBezTo>
                  <a:pt x="8034351" y="2732092"/>
                  <a:pt x="8081861" y="2722955"/>
                  <a:pt x="8125051" y="2709250"/>
                </a:cubicBezTo>
                <a:close/>
                <a:moveTo>
                  <a:pt x="8324941" y="2666708"/>
                </a:moveTo>
                <a:cubicBezTo>
                  <a:pt x="8275137" y="2667565"/>
                  <a:pt x="8216831" y="2696687"/>
                  <a:pt x="8168241" y="2700114"/>
                </a:cubicBezTo>
                <a:cubicBezTo>
                  <a:pt x="8159603" y="2704682"/>
                  <a:pt x="8155284" y="2700114"/>
                  <a:pt x="8146646" y="2709250"/>
                </a:cubicBezTo>
                <a:cubicBezTo>
                  <a:pt x="8224389" y="2718387"/>
                  <a:pt x="8297812" y="2686409"/>
                  <a:pt x="8371235" y="2677272"/>
                </a:cubicBezTo>
                <a:cubicBezTo>
                  <a:pt x="8357198" y="2669278"/>
                  <a:pt x="8341542" y="2666422"/>
                  <a:pt x="8324941" y="2666708"/>
                </a:cubicBezTo>
                <a:close/>
                <a:moveTo>
                  <a:pt x="6795870" y="2661283"/>
                </a:moveTo>
                <a:cubicBezTo>
                  <a:pt x="6794790" y="2663567"/>
                  <a:pt x="6794790" y="2668136"/>
                  <a:pt x="6790471" y="2672704"/>
                </a:cubicBezTo>
                <a:cubicBezTo>
                  <a:pt x="6794790" y="2668136"/>
                  <a:pt x="6794790" y="2658999"/>
                  <a:pt x="6807747" y="2663567"/>
                </a:cubicBezTo>
                <a:cubicBezTo>
                  <a:pt x="6799109" y="2658999"/>
                  <a:pt x="6796949" y="2658999"/>
                  <a:pt x="6795870" y="2661283"/>
                </a:cubicBezTo>
                <a:close/>
                <a:moveTo>
                  <a:pt x="8052234" y="2619383"/>
                </a:moveTo>
                <a:cubicBezTo>
                  <a:pt x="8048388" y="2619597"/>
                  <a:pt x="8054866" y="2628163"/>
                  <a:pt x="8051627" y="2631589"/>
                </a:cubicBezTo>
                <a:cubicBezTo>
                  <a:pt x="8055946" y="2631589"/>
                  <a:pt x="8064585" y="2640726"/>
                  <a:pt x="8060265" y="2622453"/>
                </a:cubicBezTo>
                <a:cubicBezTo>
                  <a:pt x="8055946" y="2620168"/>
                  <a:pt x="8053517" y="2619312"/>
                  <a:pt x="8052234" y="2619383"/>
                </a:cubicBezTo>
                <a:close/>
                <a:moveTo>
                  <a:pt x="7187957" y="2609176"/>
                </a:moveTo>
                <a:cubicBezTo>
                  <a:pt x="7178914" y="2609604"/>
                  <a:pt x="7167306" y="2611032"/>
                  <a:pt x="7153269" y="2613316"/>
                </a:cubicBezTo>
                <a:cubicBezTo>
                  <a:pt x="7110079" y="2617884"/>
                  <a:pt x="7028017" y="2654431"/>
                  <a:pt x="6993465" y="2677272"/>
                </a:cubicBezTo>
                <a:cubicBezTo>
                  <a:pt x="6958913" y="2704682"/>
                  <a:pt x="6907085" y="2690977"/>
                  <a:pt x="6881171" y="2736660"/>
                </a:cubicBezTo>
                <a:cubicBezTo>
                  <a:pt x="6937318" y="2736660"/>
                  <a:pt x="7032337" y="2718387"/>
                  <a:pt x="7088484" y="2700114"/>
                </a:cubicBezTo>
                <a:cubicBezTo>
                  <a:pt x="7105760" y="2690977"/>
                  <a:pt x="7183503" y="2645294"/>
                  <a:pt x="7196460" y="2636157"/>
                </a:cubicBezTo>
                <a:cubicBezTo>
                  <a:pt x="7219135" y="2615600"/>
                  <a:pt x="7215086" y="2607891"/>
                  <a:pt x="7187957" y="2609176"/>
                </a:cubicBezTo>
                <a:close/>
                <a:moveTo>
                  <a:pt x="7317628" y="2588297"/>
                </a:moveTo>
                <a:cubicBezTo>
                  <a:pt x="7310104" y="2588976"/>
                  <a:pt x="7300116" y="2591046"/>
                  <a:pt x="7287159" y="2595043"/>
                </a:cubicBezTo>
                <a:cubicBezTo>
                  <a:pt x="7302276" y="2647007"/>
                  <a:pt x="7370300" y="2583551"/>
                  <a:pt x="7317628" y="2588297"/>
                </a:cubicBezTo>
                <a:close/>
                <a:moveTo>
                  <a:pt x="5663205" y="2563065"/>
                </a:moveTo>
                <a:cubicBezTo>
                  <a:pt x="5581144" y="2563065"/>
                  <a:pt x="5637291" y="2595043"/>
                  <a:pt x="5624334" y="2617884"/>
                </a:cubicBezTo>
                <a:cubicBezTo>
                  <a:pt x="5598420" y="2658999"/>
                  <a:pt x="5563868" y="2677272"/>
                  <a:pt x="5529315" y="2649862"/>
                </a:cubicBezTo>
                <a:cubicBezTo>
                  <a:pt x="5537953" y="2690977"/>
                  <a:pt x="5512039" y="2713818"/>
                  <a:pt x="5481806" y="2700114"/>
                </a:cubicBezTo>
                <a:cubicBezTo>
                  <a:pt x="5468849" y="2727523"/>
                  <a:pt x="5481806" y="2722955"/>
                  <a:pt x="5447254" y="2718387"/>
                </a:cubicBezTo>
                <a:cubicBezTo>
                  <a:pt x="5455892" y="2759501"/>
                  <a:pt x="5438616" y="2722955"/>
                  <a:pt x="5421340" y="2741228"/>
                </a:cubicBezTo>
                <a:cubicBezTo>
                  <a:pt x="5404064" y="2764070"/>
                  <a:pt x="5395426" y="2800616"/>
                  <a:pt x="5369511" y="2828026"/>
                </a:cubicBezTo>
                <a:cubicBezTo>
                  <a:pt x="5360873" y="2814321"/>
                  <a:pt x="5352235" y="2814321"/>
                  <a:pt x="5343597" y="2809753"/>
                </a:cubicBezTo>
                <a:cubicBezTo>
                  <a:pt x="5343597" y="2823458"/>
                  <a:pt x="5352235" y="2846299"/>
                  <a:pt x="5373830" y="2860004"/>
                </a:cubicBezTo>
                <a:cubicBezTo>
                  <a:pt x="5386788" y="2823458"/>
                  <a:pt x="5417021" y="2823458"/>
                  <a:pt x="5434297" y="2860004"/>
                </a:cubicBezTo>
                <a:cubicBezTo>
                  <a:pt x="5438616" y="2850867"/>
                  <a:pt x="5451573" y="2846299"/>
                  <a:pt x="5451573" y="2841731"/>
                </a:cubicBezTo>
                <a:cubicBezTo>
                  <a:pt x="5447254" y="2832594"/>
                  <a:pt x="5442935" y="2832594"/>
                  <a:pt x="5442935" y="2818889"/>
                </a:cubicBezTo>
                <a:cubicBezTo>
                  <a:pt x="5447254" y="2823458"/>
                  <a:pt x="5455892" y="2828026"/>
                  <a:pt x="5460211" y="2837162"/>
                </a:cubicBezTo>
                <a:cubicBezTo>
                  <a:pt x="5481806" y="2800616"/>
                  <a:pt x="5512039" y="2732092"/>
                  <a:pt x="5546592" y="2727523"/>
                </a:cubicBezTo>
                <a:cubicBezTo>
                  <a:pt x="5555230" y="2727523"/>
                  <a:pt x="5589782" y="2759501"/>
                  <a:pt x="5602739" y="2764070"/>
                </a:cubicBezTo>
                <a:cubicBezTo>
                  <a:pt x="5607058" y="2754933"/>
                  <a:pt x="5607058" y="2745797"/>
                  <a:pt x="5607058" y="2732092"/>
                </a:cubicBezTo>
                <a:cubicBezTo>
                  <a:pt x="5645929" y="2745797"/>
                  <a:pt x="5594101" y="2604179"/>
                  <a:pt x="5667524" y="2718387"/>
                </a:cubicBezTo>
                <a:cubicBezTo>
                  <a:pt x="5650248" y="2649862"/>
                  <a:pt x="5689119" y="2681840"/>
                  <a:pt x="5710715" y="2640726"/>
                </a:cubicBezTo>
                <a:cubicBezTo>
                  <a:pt x="5732309" y="2599611"/>
                  <a:pt x="5715034" y="2563065"/>
                  <a:pt x="5663205" y="2563065"/>
                </a:cubicBezTo>
                <a:close/>
                <a:moveTo>
                  <a:pt x="7259086" y="2546505"/>
                </a:moveTo>
                <a:cubicBezTo>
                  <a:pt x="7251527" y="2544791"/>
                  <a:pt x="7243969" y="2544791"/>
                  <a:pt x="7235331" y="2549360"/>
                </a:cubicBezTo>
                <a:cubicBezTo>
                  <a:pt x="7248288" y="2581338"/>
                  <a:pt x="7274203" y="2590474"/>
                  <a:pt x="7282841" y="2553928"/>
                </a:cubicBezTo>
                <a:cubicBezTo>
                  <a:pt x="7274203" y="2551644"/>
                  <a:pt x="7266644" y="2548218"/>
                  <a:pt x="7259086" y="2546505"/>
                </a:cubicBezTo>
                <a:close/>
                <a:moveTo>
                  <a:pt x="7425368" y="2521950"/>
                </a:moveTo>
                <a:cubicBezTo>
                  <a:pt x="7382178" y="2521950"/>
                  <a:pt x="7343307" y="2540223"/>
                  <a:pt x="7300117" y="2558496"/>
                </a:cubicBezTo>
                <a:cubicBezTo>
                  <a:pt x="7351945" y="2563065"/>
                  <a:pt x="7382178" y="2535655"/>
                  <a:pt x="7425368" y="2521950"/>
                </a:cubicBezTo>
                <a:close/>
                <a:moveTo>
                  <a:pt x="5720972" y="2506532"/>
                </a:moveTo>
                <a:cubicBezTo>
                  <a:pt x="5717193" y="2505961"/>
                  <a:pt x="5712874" y="2505961"/>
                  <a:pt x="5706396" y="2508245"/>
                </a:cubicBezTo>
                <a:cubicBezTo>
                  <a:pt x="5719353" y="2503677"/>
                  <a:pt x="5727991" y="2503677"/>
                  <a:pt x="5732309" y="2508245"/>
                </a:cubicBezTo>
                <a:cubicBezTo>
                  <a:pt x="5727990" y="2508245"/>
                  <a:pt x="5724751" y="2507103"/>
                  <a:pt x="5720972" y="2506532"/>
                </a:cubicBezTo>
                <a:close/>
                <a:moveTo>
                  <a:pt x="7703743" y="2472912"/>
                </a:moveTo>
                <a:cubicBezTo>
                  <a:pt x="7681270" y="2475696"/>
                  <a:pt x="7652117" y="2494540"/>
                  <a:pt x="7632681" y="2508245"/>
                </a:cubicBezTo>
                <a:cubicBezTo>
                  <a:pt x="7662915" y="2499109"/>
                  <a:pt x="7693148" y="2485404"/>
                  <a:pt x="7723381" y="2476267"/>
                </a:cubicBezTo>
                <a:cubicBezTo>
                  <a:pt x="7717982" y="2472841"/>
                  <a:pt x="7711234" y="2471984"/>
                  <a:pt x="7703743" y="2472912"/>
                </a:cubicBezTo>
                <a:close/>
                <a:moveTo>
                  <a:pt x="8306450" y="2471699"/>
                </a:moveTo>
                <a:cubicBezTo>
                  <a:pt x="8211431" y="2521950"/>
                  <a:pt x="8068903" y="2526518"/>
                  <a:pt x="7965247" y="2553928"/>
                </a:cubicBezTo>
                <a:cubicBezTo>
                  <a:pt x="7896142" y="2576770"/>
                  <a:pt x="7580853" y="2640726"/>
                  <a:pt x="7546301" y="2558496"/>
                </a:cubicBezTo>
                <a:cubicBezTo>
                  <a:pt x="7446963" y="2608748"/>
                  <a:pt x="7351945" y="2649862"/>
                  <a:pt x="7243969" y="2695545"/>
                </a:cubicBezTo>
                <a:cubicBezTo>
                  <a:pt x="7261245" y="2695545"/>
                  <a:pt x="7278521" y="2704682"/>
                  <a:pt x="7291479" y="2704682"/>
                </a:cubicBezTo>
                <a:cubicBezTo>
                  <a:pt x="7248288" y="2722955"/>
                  <a:pt x="7183503" y="2759501"/>
                  <a:pt x="7135993" y="2750365"/>
                </a:cubicBezTo>
                <a:cubicBezTo>
                  <a:pt x="7161907" y="2736660"/>
                  <a:pt x="7248288" y="2718387"/>
                  <a:pt x="7222374" y="2700114"/>
                </a:cubicBezTo>
                <a:cubicBezTo>
                  <a:pt x="7157589" y="2713818"/>
                  <a:pt x="7084165" y="2732092"/>
                  <a:pt x="7028017" y="2768638"/>
                </a:cubicBezTo>
                <a:cubicBezTo>
                  <a:pt x="7071208" y="2773206"/>
                  <a:pt x="7105760" y="2754933"/>
                  <a:pt x="7140313" y="2750365"/>
                </a:cubicBezTo>
                <a:cubicBezTo>
                  <a:pt x="7075527" y="2850867"/>
                  <a:pt x="6889809" y="2764070"/>
                  <a:pt x="6825023" y="2850867"/>
                </a:cubicBezTo>
                <a:cubicBezTo>
                  <a:pt x="6855257" y="2860004"/>
                  <a:pt x="6881171" y="2841731"/>
                  <a:pt x="6915723" y="2828026"/>
                </a:cubicBezTo>
                <a:cubicBezTo>
                  <a:pt x="6894128" y="2846299"/>
                  <a:pt x="6872533" y="2850867"/>
                  <a:pt x="6850937" y="2860004"/>
                </a:cubicBezTo>
                <a:cubicBezTo>
                  <a:pt x="6708409" y="2923960"/>
                  <a:pt x="6574520" y="2992484"/>
                  <a:pt x="6423354" y="3015326"/>
                </a:cubicBezTo>
                <a:cubicBezTo>
                  <a:pt x="6345611" y="3029031"/>
                  <a:pt x="6272188" y="3051872"/>
                  <a:pt x="6203083" y="3070145"/>
                </a:cubicBezTo>
                <a:cubicBezTo>
                  <a:pt x="6086469" y="3102124"/>
                  <a:pt x="5974175" y="3138670"/>
                  <a:pt x="5861881" y="3179785"/>
                </a:cubicBezTo>
                <a:cubicBezTo>
                  <a:pt x="5788457" y="3207194"/>
                  <a:pt x="5715034" y="3225468"/>
                  <a:pt x="5641610" y="3243741"/>
                </a:cubicBezTo>
                <a:cubicBezTo>
                  <a:pt x="5555230" y="3262014"/>
                  <a:pt x="5481806" y="3307697"/>
                  <a:pt x="5395426" y="3325970"/>
                </a:cubicBezTo>
                <a:cubicBezTo>
                  <a:pt x="5404064" y="3330538"/>
                  <a:pt x="5412702" y="3335107"/>
                  <a:pt x="5421340" y="3335107"/>
                </a:cubicBezTo>
                <a:cubicBezTo>
                  <a:pt x="5395426" y="3357948"/>
                  <a:pt x="5309045" y="3348811"/>
                  <a:pt x="5296088" y="3367085"/>
                </a:cubicBezTo>
                <a:cubicBezTo>
                  <a:pt x="5278812" y="3394494"/>
                  <a:pt x="5425659" y="3357948"/>
                  <a:pt x="5417021" y="3389926"/>
                </a:cubicBezTo>
                <a:cubicBezTo>
                  <a:pt x="5464530" y="3344243"/>
                  <a:pt x="5645929" y="3280287"/>
                  <a:pt x="5740947" y="3303129"/>
                </a:cubicBezTo>
                <a:cubicBezTo>
                  <a:pt x="5753905" y="3303129"/>
                  <a:pt x="5762543" y="3307697"/>
                  <a:pt x="5771181" y="3316833"/>
                </a:cubicBezTo>
                <a:cubicBezTo>
                  <a:pt x="5762543" y="3312265"/>
                  <a:pt x="5753905" y="3303129"/>
                  <a:pt x="5740947" y="3303129"/>
                </a:cubicBezTo>
                <a:cubicBezTo>
                  <a:pt x="5771181" y="3280287"/>
                  <a:pt x="5814371" y="3289424"/>
                  <a:pt x="5848923" y="3280287"/>
                </a:cubicBezTo>
                <a:cubicBezTo>
                  <a:pt x="5844604" y="3280287"/>
                  <a:pt x="5840285" y="3280287"/>
                  <a:pt x="5835966" y="3280287"/>
                </a:cubicBezTo>
                <a:cubicBezTo>
                  <a:pt x="5874837" y="3266582"/>
                  <a:pt x="5918027" y="3252877"/>
                  <a:pt x="5956899" y="3234604"/>
                </a:cubicBezTo>
                <a:cubicBezTo>
                  <a:pt x="5939623" y="3234604"/>
                  <a:pt x="5922347" y="3225468"/>
                  <a:pt x="5913709" y="3225468"/>
                </a:cubicBezTo>
                <a:cubicBezTo>
                  <a:pt x="5952580" y="3207194"/>
                  <a:pt x="6038961" y="3179785"/>
                  <a:pt x="6073513" y="3202626"/>
                </a:cubicBezTo>
                <a:cubicBezTo>
                  <a:pt x="6073513" y="3202626"/>
                  <a:pt x="6060555" y="3193489"/>
                  <a:pt x="6060555" y="3193489"/>
                </a:cubicBezTo>
                <a:cubicBezTo>
                  <a:pt x="6121022" y="3170648"/>
                  <a:pt x="6233317" y="3143238"/>
                  <a:pt x="6293783" y="3161511"/>
                </a:cubicBezTo>
                <a:cubicBezTo>
                  <a:pt x="6263550" y="3161511"/>
                  <a:pt x="6233317" y="3166080"/>
                  <a:pt x="6203083" y="3179785"/>
                </a:cubicBezTo>
                <a:cubicBezTo>
                  <a:pt x="6263550" y="3188921"/>
                  <a:pt x="6436311" y="3161511"/>
                  <a:pt x="6483820" y="3124965"/>
                </a:cubicBezTo>
                <a:cubicBezTo>
                  <a:pt x="6423354" y="3092987"/>
                  <a:pt x="6362887" y="3156943"/>
                  <a:pt x="6293783" y="3138670"/>
                </a:cubicBezTo>
                <a:cubicBezTo>
                  <a:pt x="6514053" y="3038167"/>
                  <a:pt x="6755919" y="3024463"/>
                  <a:pt x="6984827" y="2937665"/>
                </a:cubicBezTo>
                <a:cubicBezTo>
                  <a:pt x="7002103" y="2933097"/>
                  <a:pt x="7015061" y="2937665"/>
                  <a:pt x="7019379" y="2919392"/>
                </a:cubicBezTo>
                <a:cubicBezTo>
                  <a:pt x="6993465" y="2914823"/>
                  <a:pt x="6997785" y="2928528"/>
                  <a:pt x="6984827" y="2937665"/>
                </a:cubicBezTo>
                <a:cubicBezTo>
                  <a:pt x="6980509" y="2928528"/>
                  <a:pt x="6976189" y="2933097"/>
                  <a:pt x="6971871" y="2923960"/>
                </a:cubicBezTo>
                <a:cubicBezTo>
                  <a:pt x="7019379" y="2891982"/>
                  <a:pt x="7144631" y="2841731"/>
                  <a:pt x="7200779" y="2855436"/>
                </a:cubicBezTo>
                <a:cubicBezTo>
                  <a:pt x="7187821" y="2864572"/>
                  <a:pt x="7179183" y="2869140"/>
                  <a:pt x="7170545" y="2878277"/>
                </a:cubicBezTo>
                <a:cubicBezTo>
                  <a:pt x="7205098" y="2864572"/>
                  <a:pt x="7243969" y="2864572"/>
                  <a:pt x="7282841" y="2846299"/>
                </a:cubicBezTo>
                <a:cubicBezTo>
                  <a:pt x="7300117" y="2837162"/>
                  <a:pt x="7321711" y="2818889"/>
                  <a:pt x="7334669" y="2809753"/>
                </a:cubicBezTo>
                <a:cubicBezTo>
                  <a:pt x="7351945" y="2800616"/>
                  <a:pt x="7369221" y="2777775"/>
                  <a:pt x="7386497" y="2773206"/>
                </a:cubicBezTo>
                <a:cubicBezTo>
                  <a:pt x="7395135" y="2768638"/>
                  <a:pt x="7408092" y="2791479"/>
                  <a:pt x="7403773" y="2791479"/>
                </a:cubicBezTo>
                <a:cubicBezTo>
                  <a:pt x="7533344" y="2754933"/>
                  <a:pt x="7654277" y="2654431"/>
                  <a:pt x="7788167" y="2631589"/>
                </a:cubicBezTo>
                <a:cubicBezTo>
                  <a:pt x="7783847" y="2636157"/>
                  <a:pt x="7775209" y="2645294"/>
                  <a:pt x="7766571" y="2654431"/>
                </a:cubicBezTo>
                <a:cubicBezTo>
                  <a:pt x="7835676" y="2649862"/>
                  <a:pt x="7900461" y="2599611"/>
                  <a:pt x="7969565" y="2585906"/>
                </a:cubicBezTo>
                <a:cubicBezTo>
                  <a:pt x="7939333" y="2622453"/>
                  <a:pt x="7883185" y="2636157"/>
                  <a:pt x="7852952" y="2672704"/>
                </a:cubicBezTo>
                <a:cubicBezTo>
                  <a:pt x="7930695" y="2658999"/>
                  <a:pt x="8025713" y="2604179"/>
                  <a:pt x="8099137" y="2572201"/>
                </a:cubicBezTo>
                <a:cubicBezTo>
                  <a:pt x="8155284" y="2540223"/>
                  <a:pt x="8267579" y="2512813"/>
                  <a:pt x="8306450" y="2471699"/>
                </a:cubicBezTo>
                <a:close/>
                <a:moveTo>
                  <a:pt x="8403628" y="2470557"/>
                </a:moveTo>
                <a:cubicBezTo>
                  <a:pt x="8399308" y="2471699"/>
                  <a:pt x="8394989" y="2473983"/>
                  <a:pt x="8388511" y="2476267"/>
                </a:cubicBezTo>
                <a:cubicBezTo>
                  <a:pt x="8280535" y="2503677"/>
                  <a:pt x="8181198" y="2576770"/>
                  <a:pt x="8077541" y="2617884"/>
                </a:cubicBezTo>
                <a:cubicBezTo>
                  <a:pt x="8150965" y="2645294"/>
                  <a:pt x="8293493" y="2531087"/>
                  <a:pt x="8362597" y="2503677"/>
                </a:cubicBezTo>
                <a:cubicBezTo>
                  <a:pt x="8358278" y="2508245"/>
                  <a:pt x="8358278" y="2512813"/>
                  <a:pt x="8358278" y="2512813"/>
                </a:cubicBezTo>
                <a:cubicBezTo>
                  <a:pt x="8353959" y="2517382"/>
                  <a:pt x="8349640" y="2517382"/>
                  <a:pt x="8341002" y="2526518"/>
                </a:cubicBezTo>
                <a:cubicBezTo>
                  <a:pt x="8345321" y="2521950"/>
                  <a:pt x="8349640" y="2517382"/>
                  <a:pt x="8358278" y="2512813"/>
                </a:cubicBezTo>
                <a:cubicBezTo>
                  <a:pt x="8375555" y="2499109"/>
                  <a:pt x="8392830" y="2480835"/>
                  <a:pt x="8418745" y="2471699"/>
                </a:cubicBezTo>
                <a:cubicBezTo>
                  <a:pt x="8412266" y="2469415"/>
                  <a:pt x="8407947" y="2469415"/>
                  <a:pt x="8403628" y="2470557"/>
                </a:cubicBezTo>
                <a:close/>
                <a:moveTo>
                  <a:pt x="8548315" y="2412311"/>
                </a:moveTo>
                <a:cubicBezTo>
                  <a:pt x="8552634" y="2416879"/>
                  <a:pt x="8556953" y="2426016"/>
                  <a:pt x="8565591" y="2416879"/>
                </a:cubicBezTo>
                <a:cubicBezTo>
                  <a:pt x="8556953" y="2416879"/>
                  <a:pt x="8552634" y="2416879"/>
                  <a:pt x="8548315" y="2412311"/>
                </a:cubicBezTo>
                <a:close/>
                <a:moveTo>
                  <a:pt x="7857271" y="2412311"/>
                </a:moveTo>
                <a:cubicBezTo>
                  <a:pt x="7822719" y="2426016"/>
                  <a:pt x="7788167" y="2439721"/>
                  <a:pt x="7753615" y="2453426"/>
                </a:cubicBezTo>
                <a:cubicBezTo>
                  <a:pt x="7788167" y="2457994"/>
                  <a:pt x="7822719" y="2430584"/>
                  <a:pt x="7857271" y="2412311"/>
                </a:cubicBezTo>
                <a:close/>
                <a:moveTo>
                  <a:pt x="7706105" y="2380333"/>
                </a:moveTo>
                <a:cubicBezTo>
                  <a:pt x="7697467" y="2389470"/>
                  <a:pt x="7684510" y="2394038"/>
                  <a:pt x="7667234" y="2403174"/>
                </a:cubicBezTo>
                <a:cubicBezTo>
                  <a:pt x="7641319" y="2416879"/>
                  <a:pt x="7611087" y="2430584"/>
                  <a:pt x="7585172" y="2448857"/>
                </a:cubicBezTo>
                <a:cubicBezTo>
                  <a:pt x="7619725" y="2444289"/>
                  <a:pt x="7719062" y="2426016"/>
                  <a:pt x="7706105" y="2380333"/>
                </a:cubicBezTo>
                <a:close/>
                <a:moveTo>
                  <a:pt x="2134560" y="2293535"/>
                </a:moveTo>
                <a:cubicBezTo>
                  <a:pt x="2121603" y="2288967"/>
                  <a:pt x="2121603" y="2302672"/>
                  <a:pt x="2117284" y="2302672"/>
                </a:cubicBezTo>
                <a:cubicBezTo>
                  <a:pt x="2125922" y="2298104"/>
                  <a:pt x="2134560" y="2311808"/>
                  <a:pt x="2134560" y="2293535"/>
                </a:cubicBezTo>
                <a:close/>
                <a:moveTo>
                  <a:pt x="8168241" y="2261557"/>
                </a:moveTo>
                <a:cubicBezTo>
                  <a:pt x="8142327" y="2284399"/>
                  <a:pt x="8090499" y="2284399"/>
                  <a:pt x="8099137" y="2316377"/>
                </a:cubicBezTo>
                <a:cubicBezTo>
                  <a:pt x="8125051" y="2298104"/>
                  <a:pt x="8146646" y="2279830"/>
                  <a:pt x="8168241" y="2261557"/>
                </a:cubicBezTo>
                <a:close/>
                <a:moveTo>
                  <a:pt x="6159893" y="2252421"/>
                </a:moveTo>
                <a:cubicBezTo>
                  <a:pt x="6168531" y="2270694"/>
                  <a:pt x="6164212" y="2252421"/>
                  <a:pt x="6155574" y="2270694"/>
                </a:cubicBezTo>
                <a:cubicBezTo>
                  <a:pt x="6177169" y="2261557"/>
                  <a:pt x="6164212" y="2261557"/>
                  <a:pt x="6159893" y="2252421"/>
                </a:cubicBezTo>
                <a:close/>
                <a:moveTo>
                  <a:pt x="8051627" y="2225011"/>
                </a:moveTo>
                <a:cubicBezTo>
                  <a:pt x="8025713" y="2234147"/>
                  <a:pt x="8017075" y="2247852"/>
                  <a:pt x="8008437" y="2261557"/>
                </a:cubicBezTo>
                <a:cubicBezTo>
                  <a:pt x="8025713" y="2252421"/>
                  <a:pt x="8038670" y="2247852"/>
                  <a:pt x="8051627" y="2225011"/>
                </a:cubicBezTo>
                <a:close/>
                <a:moveTo>
                  <a:pt x="8116413" y="2174760"/>
                </a:moveTo>
                <a:cubicBezTo>
                  <a:pt x="8103455" y="2174760"/>
                  <a:pt x="8090499" y="2179328"/>
                  <a:pt x="8081861" y="2183896"/>
                </a:cubicBezTo>
                <a:cubicBezTo>
                  <a:pt x="8099137" y="2193033"/>
                  <a:pt x="8112093" y="2202169"/>
                  <a:pt x="8116413" y="2174760"/>
                </a:cubicBezTo>
                <a:close/>
                <a:moveTo>
                  <a:pt x="8211431" y="2142782"/>
                </a:moveTo>
                <a:cubicBezTo>
                  <a:pt x="8207112" y="2151918"/>
                  <a:pt x="8207112" y="2147350"/>
                  <a:pt x="8194155" y="2156486"/>
                </a:cubicBezTo>
                <a:cubicBezTo>
                  <a:pt x="8202793" y="2165623"/>
                  <a:pt x="8207112" y="2174760"/>
                  <a:pt x="8215750" y="2183896"/>
                </a:cubicBezTo>
                <a:cubicBezTo>
                  <a:pt x="8189836" y="2151918"/>
                  <a:pt x="8202793" y="2147350"/>
                  <a:pt x="8224389" y="2147350"/>
                </a:cubicBezTo>
                <a:cubicBezTo>
                  <a:pt x="8233027" y="2151918"/>
                  <a:pt x="8241665" y="2151918"/>
                  <a:pt x="8245983" y="2156486"/>
                </a:cubicBezTo>
                <a:cubicBezTo>
                  <a:pt x="8250303" y="2156486"/>
                  <a:pt x="8258941" y="2151918"/>
                  <a:pt x="8267579" y="2151918"/>
                </a:cubicBezTo>
                <a:cubicBezTo>
                  <a:pt x="8254621" y="2151918"/>
                  <a:pt x="8237345" y="2147350"/>
                  <a:pt x="8224389" y="2147350"/>
                </a:cubicBezTo>
                <a:cubicBezTo>
                  <a:pt x="8220069" y="2147350"/>
                  <a:pt x="8215750" y="2142782"/>
                  <a:pt x="8211431" y="2142782"/>
                </a:cubicBezTo>
                <a:close/>
                <a:moveTo>
                  <a:pt x="7749295" y="2124508"/>
                </a:moveTo>
                <a:cubicBezTo>
                  <a:pt x="7727700" y="2133645"/>
                  <a:pt x="7706105" y="2147350"/>
                  <a:pt x="7688829" y="2165623"/>
                </a:cubicBezTo>
                <a:cubicBezTo>
                  <a:pt x="7719062" y="2183896"/>
                  <a:pt x="7788167" y="2129077"/>
                  <a:pt x="7749295" y="2124508"/>
                </a:cubicBezTo>
                <a:close/>
                <a:moveTo>
                  <a:pt x="8288296" y="2101881"/>
                </a:moveTo>
                <a:cubicBezTo>
                  <a:pt x="8271897" y="2108519"/>
                  <a:pt x="8281616" y="2142782"/>
                  <a:pt x="8271897" y="2156486"/>
                </a:cubicBezTo>
                <a:cubicBezTo>
                  <a:pt x="8289173" y="2142782"/>
                  <a:pt x="8302131" y="2124508"/>
                  <a:pt x="8315088" y="2106235"/>
                </a:cubicBezTo>
                <a:cubicBezTo>
                  <a:pt x="8302131" y="2100525"/>
                  <a:pt x="8293763" y="2099668"/>
                  <a:pt x="8288296" y="2101881"/>
                </a:cubicBezTo>
                <a:close/>
                <a:moveTo>
                  <a:pt x="8392830" y="2005733"/>
                </a:moveTo>
                <a:cubicBezTo>
                  <a:pt x="8371235" y="2019438"/>
                  <a:pt x="8375555" y="2028574"/>
                  <a:pt x="8371235" y="2033143"/>
                </a:cubicBezTo>
                <a:cubicBezTo>
                  <a:pt x="8379873" y="2024006"/>
                  <a:pt x="8388511" y="2014869"/>
                  <a:pt x="8392830" y="2005733"/>
                </a:cubicBezTo>
                <a:close/>
                <a:moveTo>
                  <a:pt x="8267579" y="1969186"/>
                </a:moveTo>
                <a:cubicBezTo>
                  <a:pt x="8258941" y="1978323"/>
                  <a:pt x="8250303" y="1987460"/>
                  <a:pt x="8241665" y="1996596"/>
                </a:cubicBezTo>
                <a:cubicBezTo>
                  <a:pt x="8258941" y="1992028"/>
                  <a:pt x="8258941" y="1978323"/>
                  <a:pt x="8267579" y="1969186"/>
                </a:cubicBezTo>
                <a:close/>
                <a:moveTo>
                  <a:pt x="7930897" y="1846985"/>
                </a:moveTo>
                <a:cubicBezTo>
                  <a:pt x="7903970" y="1844415"/>
                  <a:pt x="7878866" y="1857263"/>
                  <a:pt x="7904781" y="1877821"/>
                </a:cubicBezTo>
                <a:cubicBezTo>
                  <a:pt x="7922057" y="1868684"/>
                  <a:pt x="7935013" y="1854979"/>
                  <a:pt x="7956609" y="1854979"/>
                </a:cubicBezTo>
                <a:cubicBezTo>
                  <a:pt x="7949051" y="1850411"/>
                  <a:pt x="7939872" y="1847841"/>
                  <a:pt x="7930897" y="1846985"/>
                </a:cubicBezTo>
                <a:close/>
                <a:moveTo>
                  <a:pt x="6250593" y="1823001"/>
                </a:moveTo>
                <a:cubicBezTo>
                  <a:pt x="6259231" y="1832138"/>
                  <a:pt x="6259231" y="1841274"/>
                  <a:pt x="6272188" y="1854979"/>
                </a:cubicBezTo>
                <a:cubicBezTo>
                  <a:pt x="6272188" y="1864116"/>
                  <a:pt x="6259231" y="1868684"/>
                  <a:pt x="6259231" y="1873252"/>
                </a:cubicBezTo>
                <a:cubicBezTo>
                  <a:pt x="6272188" y="1877821"/>
                  <a:pt x="6276507" y="1882389"/>
                  <a:pt x="6280826" y="1886957"/>
                </a:cubicBezTo>
                <a:cubicBezTo>
                  <a:pt x="6276507" y="1891525"/>
                  <a:pt x="6276507" y="1900662"/>
                  <a:pt x="6272188" y="1909799"/>
                </a:cubicBezTo>
                <a:cubicBezTo>
                  <a:pt x="6267869" y="1909799"/>
                  <a:pt x="6267869" y="1914367"/>
                  <a:pt x="6263550" y="1914367"/>
                </a:cubicBezTo>
                <a:cubicBezTo>
                  <a:pt x="6280826" y="1941777"/>
                  <a:pt x="6280826" y="1950913"/>
                  <a:pt x="6259231" y="1969186"/>
                </a:cubicBezTo>
                <a:cubicBezTo>
                  <a:pt x="6280826" y="2005733"/>
                  <a:pt x="6263550" y="2005733"/>
                  <a:pt x="6233317" y="1987460"/>
                </a:cubicBezTo>
                <a:cubicBezTo>
                  <a:pt x="6246273" y="2019438"/>
                  <a:pt x="6259231" y="2051416"/>
                  <a:pt x="6216041" y="2042279"/>
                </a:cubicBezTo>
                <a:cubicBezTo>
                  <a:pt x="6216041" y="2042279"/>
                  <a:pt x="6233317" y="2051416"/>
                  <a:pt x="6233317" y="2051416"/>
                </a:cubicBezTo>
                <a:cubicBezTo>
                  <a:pt x="6185807" y="2069689"/>
                  <a:pt x="6177169" y="2110804"/>
                  <a:pt x="6121022" y="2110804"/>
                </a:cubicBezTo>
                <a:cubicBezTo>
                  <a:pt x="6086469" y="2110804"/>
                  <a:pt x="6047599" y="2042279"/>
                  <a:pt x="6038961" y="2115372"/>
                </a:cubicBezTo>
                <a:cubicBezTo>
                  <a:pt x="6047599" y="2119940"/>
                  <a:pt x="6056237" y="2115372"/>
                  <a:pt x="6064875" y="2115372"/>
                </a:cubicBezTo>
                <a:cubicBezTo>
                  <a:pt x="6056237" y="2124508"/>
                  <a:pt x="6056237" y="2129077"/>
                  <a:pt x="6051917" y="2142782"/>
                </a:cubicBezTo>
                <a:cubicBezTo>
                  <a:pt x="6064875" y="2138213"/>
                  <a:pt x="6082151" y="2142782"/>
                  <a:pt x="6095108" y="2138213"/>
                </a:cubicBezTo>
                <a:cubicBezTo>
                  <a:pt x="6073513" y="2211306"/>
                  <a:pt x="6069193" y="2170191"/>
                  <a:pt x="6013047" y="2197601"/>
                </a:cubicBezTo>
                <a:cubicBezTo>
                  <a:pt x="5982813" y="2211306"/>
                  <a:pt x="5982813" y="2238716"/>
                  <a:pt x="5952580" y="2247852"/>
                </a:cubicBezTo>
                <a:cubicBezTo>
                  <a:pt x="6034641" y="2284399"/>
                  <a:pt x="5918027" y="2293535"/>
                  <a:pt x="5913709" y="2302672"/>
                </a:cubicBezTo>
                <a:cubicBezTo>
                  <a:pt x="5922347" y="2302672"/>
                  <a:pt x="5930985" y="2307240"/>
                  <a:pt x="5939623" y="2307240"/>
                </a:cubicBezTo>
                <a:cubicBezTo>
                  <a:pt x="5918027" y="2320945"/>
                  <a:pt x="5874837" y="2339218"/>
                  <a:pt x="5853242" y="2357491"/>
                </a:cubicBezTo>
                <a:cubicBezTo>
                  <a:pt x="5844604" y="2371196"/>
                  <a:pt x="5831647" y="2380333"/>
                  <a:pt x="5823009" y="2389470"/>
                </a:cubicBezTo>
                <a:cubicBezTo>
                  <a:pt x="5823009" y="2389470"/>
                  <a:pt x="5853242" y="2403174"/>
                  <a:pt x="5848923" y="2407743"/>
                </a:cubicBezTo>
                <a:cubicBezTo>
                  <a:pt x="5831647" y="2421448"/>
                  <a:pt x="5797095" y="2416879"/>
                  <a:pt x="5784138" y="2435152"/>
                </a:cubicBezTo>
                <a:cubicBezTo>
                  <a:pt x="5762543" y="2467131"/>
                  <a:pt x="5792776" y="2508245"/>
                  <a:pt x="5749585" y="2531087"/>
                </a:cubicBezTo>
                <a:cubicBezTo>
                  <a:pt x="5745267" y="2531087"/>
                  <a:pt x="5745267" y="2526518"/>
                  <a:pt x="5740947" y="2521950"/>
                </a:cubicBezTo>
                <a:cubicBezTo>
                  <a:pt x="5745267" y="2544792"/>
                  <a:pt x="5727991" y="2572201"/>
                  <a:pt x="5723672" y="2581338"/>
                </a:cubicBezTo>
                <a:cubicBezTo>
                  <a:pt x="5810052" y="2585906"/>
                  <a:pt x="5922347" y="2480835"/>
                  <a:pt x="5982813" y="2416879"/>
                </a:cubicBezTo>
                <a:cubicBezTo>
                  <a:pt x="6030323" y="2371196"/>
                  <a:pt x="6056237" y="2316377"/>
                  <a:pt x="6103746" y="2270694"/>
                </a:cubicBezTo>
                <a:cubicBezTo>
                  <a:pt x="6138298" y="2243284"/>
                  <a:pt x="6159893" y="2229579"/>
                  <a:pt x="6185807" y="2193033"/>
                </a:cubicBezTo>
                <a:cubicBezTo>
                  <a:pt x="6220359" y="2156486"/>
                  <a:pt x="6241955" y="2147350"/>
                  <a:pt x="6280826" y="2115372"/>
                </a:cubicBezTo>
                <a:cubicBezTo>
                  <a:pt x="6324016" y="2083394"/>
                  <a:pt x="6341293" y="2019438"/>
                  <a:pt x="6380163" y="1978323"/>
                </a:cubicBezTo>
                <a:cubicBezTo>
                  <a:pt x="6397439" y="1960050"/>
                  <a:pt x="6427673" y="1941777"/>
                  <a:pt x="6436311" y="1923503"/>
                </a:cubicBezTo>
                <a:cubicBezTo>
                  <a:pt x="6440630" y="1905230"/>
                  <a:pt x="6414716" y="1891525"/>
                  <a:pt x="6419035" y="1877821"/>
                </a:cubicBezTo>
                <a:cubicBezTo>
                  <a:pt x="6431992" y="1859547"/>
                  <a:pt x="6501097" y="1845842"/>
                  <a:pt x="6501097" y="1832138"/>
                </a:cubicBezTo>
                <a:cubicBezTo>
                  <a:pt x="6501097" y="1827569"/>
                  <a:pt x="6345611" y="1823001"/>
                  <a:pt x="6328335" y="1832138"/>
                </a:cubicBezTo>
                <a:cubicBezTo>
                  <a:pt x="6401759" y="1864116"/>
                  <a:pt x="6358569" y="1941777"/>
                  <a:pt x="6315378" y="1896094"/>
                </a:cubicBezTo>
                <a:cubicBezTo>
                  <a:pt x="6306740" y="1923503"/>
                  <a:pt x="6302421" y="1923503"/>
                  <a:pt x="6272188" y="1914367"/>
                </a:cubicBezTo>
                <a:cubicBezTo>
                  <a:pt x="6272188" y="1909799"/>
                  <a:pt x="6272188" y="1909799"/>
                  <a:pt x="6272188" y="1909799"/>
                </a:cubicBezTo>
                <a:cubicBezTo>
                  <a:pt x="6276507" y="1905230"/>
                  <a:pt x="6285145" y="1896094"/>
                  <a:pt x="6289464" y="1896094"/>
                </a:cubicBezTo>
                <a:cubicBezTo>
                  <a:pt x="6285145" y="1891525"/>
                  <a:pt x="6280826" y="1886957"/>
                  <a:pt x="6280826" y="1886957"/>
                </a:cubicBezTo>
                <a:cubicBezTo>
                  <a:pt x="6280826" y="1882389"/>
                  <a:pt x="6280826" y="1882389"/>
                  <a:pt x="6280826" y="1882389"/>
                </a:cubicBezTo>
                <a:cubicBezTo>
                  <a:pt x="6289464" y="1882389"/>
                  <a:pt x="6302421" y="1877821"/>
                  <a:pt x="6311059" y="1877821"/>
                </a:cubicBezTo>
                <a:cubicBezTo>
                  <a:pt x="6298102" y="1854979"/>
                  <a:pt x="6276507" y="1832138"/>
                  <a:pt x="6250593" y="1823001"/>
                </a:cubicBezTo>
                <a:close/>
                <a:moveTo>
                  <a:pt x="8504045" y="1767878"/>
                </a:moveTo>
                <a:cubicBezTo>
                  <a:pt x="8448775" y="1781743"/>
                  <a:pt x="8386892" y="1948629"/>
                  <a:pt x="8526720" y="1772750"/>
                </a:cubicBezTo>
                <a:cubicBezTo>
                  <a:pt x="8519702" y="1767039"/>
                  <a:pt x="8511941" y="1765897"/>
                  <a:pt x="8504045" y="1767878"/>
                </a:cubicBezTo>
                <a:close/>
                <a:moveTo>
                  <a:pt x="6178114" y="1752692"/>
                </a:moveTo>
                <a:cubicBezTo>
                  <a:pt x="6174470" y="1753620"/>
                  <a:pt x="6168531" y="1756761"/>
                  <a:pt x="6159893" y="1763613"/>
                </a:cubicBezTo>
                <a:cubicBezTo>
                  <a:pt x="6179329" y="1767039"/>
                  <a:pt x="6189046" y="1749908"/>
                  <a:pt x="6178114" y="1752692"/>
                </a:cubicBezTo>
                <a:close/>
                <a:moveTo>
                  <a:pt x="6445624" y="1741771"/>
                </a:moveTo>
                <a:cubicBezTo>
                  <a:pt x="6420924" y="1744769"/>
                  <a:pt x="6378004" y="1777318"/>
                  <a:pt x="6371525" y="1804728"/>
                </a:cubicBezTo>
                <a:cubicBezTo>
                  <a:pt x="6401759" y="1781886"/>
                  <a:pt x="6436311" y="1768181"/>
                  <a:pt x="6462225" y="1749908"/>
                </a:cubicBezTo>
                <a:cubicBezTo>
                  <a:pt x="6460066" y="1743056"/>
                  <a:pt x="6453857" y="1740772"/>
                  <a:pt x="6445624" y="1741771"/>
                </a:cubicBezTo>
                <a:close/>
                <a:moveTo>
                  <a:pt x="8436021" y="1713362"/>
                </a:moveTo>
                <a:cubicBezTo>
                  <a:pt x="8427383" y="1722498"/>
                  <a:pt x="8431702" y="1722498"/>
                  <a:pt x="8427383" y="1736203"/>
                </a:cubicBezTo>
                <a:cubicBezTo>
                  <a:pt x="8414426" y="1745340"/>
                  <a:pt x="8410106" y="1754477"/>
                  <a:pt x="8401468" y="1772750"/>
                </a:cubicBezTo>
                <a:cubicBezTo>
                  <a:pt x="8405787" y="1768181"/>
                  <a:pt x="8414426" y="1763613"/>
                  <a:pt x="8423064" y="1763613"/>
                </a:cubicBezTo>
                <a:cubicBezTo>
                  <a:pt x="8427383" y="1745340"/>
                  <a:pt x="8427383" y="1727067"/>
                  <a:pt x="8436021" y="1713362"/>
                </a:cubicBezTo>
                <a:close/>
                <a:moveTo>
                  <a:pt x="8384192" y="1704225"/>
                </a:moveTo>
                <a:cubicBezTo>
                  <a:pt x="8353959" y="1713362"/>
                  <a:pt x="8366916" y="1722498"/>
                  <a:pt x="8366916" y="1740772"/>
                </a:cubicBezTo>
                <a:cubicBezTo>
                  <a:pt x="8371235" y="1727067"/>
                  <a:pt x="8379873" y="1717930"/>
                  <a:pt x="8384192" y="1704225"/>
                </a:cubicBezTo>
                <a:close/>
                <a:moveTo>
                  <a:pt x="8045022" y="1698360"/>
                </a:moveTo>
                <a:cubicBezTo>
                  <a:pt x="8034706" y="1702405"/>
                  <a:pt x="8018155" y="1721356"/>
                  <a:pt x="8008437" y="1731635"/>
                </a:cubicBezTo>
                <a:cubicBezTo>
                  <a:pt x="7969565" y="1791023"/>
                  <a:pt x="8025713" y="1768181"/>
                  <a:pt x="8051627" y="1727067"/>
                </a:cubicBezTo>
                <a:cubicBezTo>
                  <a:pt x="8054867" y="1712220"/>
                  <a:pt x="8054867" y="1703940"/>
                  <a:pt x="8052775" y="1700157"/>
                </a:cubicBezTo>
                <a:cubicBezTo>
                  <a:pt x="8051206" y="1697320"/>
                  <a:pt x="8048460" y="1697012"/>
                  <a:pt x="8045022" y="1698360"/>
                </a:cubicBezTo>
                <a:close/>
                <a:moveTo>
                  <a:pt x="6704091" y="1695089"/>
                </a:moveTo>
                <a:cubicBezTo>
                  <a:pt x="6699771" y="1717930"/>
                  <a:pt x="6699771" y="1727067"/>
                  <a:pt x="6699771" y="1754477"/>
                </a:cubicBezTo>
                <a:cubicBezTo>
                  <a:pt x="6686815" y="1777318"/>
                  <a:pt x="6678177" y="1800160"/>
                  <a:pt x="6673857" y="1823001"/>
                </a:cubicBezTo>
                <a:cubicBezTo>
                  <a:pt x="6691133" y="1832138"/>
                  <a:pt x="6695453" y="1823001"/>
                  <a:pt x="6673857" y="1854979"/>
                </a:cubicBezTo>
                <a:cubicBezTo>
                  <a:pt x="6682495" y="1850411"/>
                  <a:pt x="6717047" y="1841274"/>
                  <a:pt x="6721367" y="1832138"/>
                </a:cubicBezTo>
                <a:cubicBezTo>
                  <a:pt x="6738643" y="1804728"/>
                  <a:pt x="6721367" y="1786455"/>
                  <a:pt x="6721367" y="1786455"/>
                </a:cubicBezTo>
                <a:cubicBezTo>
                  <a:pt x="6721367" y="1777318"/>
                  <a:pt x="6712729" y="1781886"/>
                  <a:pt x="6734324" y="1754477"/>
                </a:cubicBezTo>
                <a:cubicBezTo>
                  <a:pt x="6751600" y="1722498"/>
                  <a:pt x="6781833" y="1749908"/>
                  <a:pt x="6781833" y="1695089"/>
                </a:cubicBezTo>
                <a:cubicBezTo>
                  <a:pt x="6755919" y="1717930"/>
                  <a:pt x="6725686" y="1731635"/>
                  <a:pt x="6704091" y="1695089"/>
                </a:cubicBezTo>
                <a:close/>
                <a:moveTo>
                  <a:pt x="6514053" y="1658542"/>
                </a:moveTo>
                <a:cubicBezTo>
                  <a:pt x="6522691" y="1672247"/>
                  <a:pt x="6522691" y="1681384"/>
                  <a:pt x="6539967" y="1676816"/>
                </a:cubicBezTo>
                <a:cubicBezTo>
                  <a:pt x="6531329" y="1667679"/>
                  <a:pt x="6522691" y="1663111"/>
                  <a:pt x="6514053" y="1658542"/>
                </a:cubicBezTo>
                <a:close/>
                <a:moveTo>
                  <a:pt x="8664929" y="1631133"/>
                </a:moveTo>
                <a:cubicBezTo>
                  <a:pt x="8643334" y="1649406"/>
                  <a:pt x="8639015" y="1653974"/>
                  <a:pt x="8643334" y="1681384"/>
                </a:cubicBezTo>
                <a:cubicBezTo>
                  <a:pt x="8651972" y="1676816"/>
                  <a:pt x="8656291" y="1667679"/>
                  <a:pt x="8660610" y="1663111"/>
                </a:cubicBezTo>
                <a:cubicBezTo>
                  <a:pt x="8660610" y="1653974"/>
                  <a:pt x="8664929" y="1640269"/>
                  <a:pt x="8664929" y="1631133"/>
                </a:cubicBezTo>
                <a:close/>
                <a:moveTo>
                  <a:pt x="8640635" y="1582594"/>
                </a:moveTo>
                <a:cubicBezTo>
                  <a:pt x="8640095" y="1580881"/>
                  <a:pt x="8634696" y="1583165"/>
                  <a:pt x="8626058" y="1585450"/>
                </a:cubicBezTo>
                <a:cubicBezTo>
                  <a:pt x="8626058" y="1585450"/>
                  <a:pt x="8626058" y="1603723"/>
                  <a:pt x="8626058" y="1603723"/>
                </a:cubicBezTo>
                <a:cubicBezTo>
                  <a:pt x="8636855" y="1590018"/>
                  <a:pt x="8641174" y="1584308"/>
                  <a:pt x="8640635" y="1582594"/>
                </a:cubicBezTo>
                <a:close/>
                <a:moveTo>
                  <a:pt x="6816385" y="1571745"/>
                </a:moveTo>
                <a:cubicBezTo>
                  <a:pt x="6807747" y="1603723"/>
                  <a:pt x="6790471" y="1635701"/>
                  <a:pt x="6794790" y="1667679"/>
                </a:cubicBezTo>
                <a:cubicBezTo>
                  <a:pt x="6829343" y="1649406"/>
                  <a:pt x="6829343" y="1608291"/>
                  <a:pt x="6816385" y="1571745"/>
                </a:cubicBezTo>
                <a:close/>
                <a:moveTo>
                  <a:pt x="8695162" y="1544335"/>
                </a:moveTo>
                <a:cubicBezTo>
                  <a:pt x="8677886" y="1553472"/>
                  <a:pt x="8664929" y="1539767"/>
                  <a:pt x="8664929" y="1567176"/>
                </a:cubicBezTo>
                <a:cubicBezTo>
                  <a:pt x="8695162" y="1544335"/>
                  <a:pt x="8716757" y="1567176"/>
                  <a:pt x="8708119" y="1603723"/>
                </a:cubicBezTo>
                <a:cubicBezTo>
                  <a:pt x="8738353" y="1599155"/>
                  <a:pt x="8721076" y="1594586"/>
                  <a:pt x="8751310" y="1608291"/>
                </a:cubicBezTo>
                <a:cubicBezTo>
                  <a:pt x="8746991" y="1567176"/>
                  <a:pt x="8712438" y="1567176"/>
                  <a:pt x="8695162" y="1544335"/>
                </a:cubicBezTo>
                <a:close/>
                <a:moveTo>
                  <a:pt x="8179402" y="1509940"/>
                </a:moveTo>
                <a:cubicBezTo>
                  <a:pt x="8162016" y="1513946"/>
                  <a:pt x="8143947" y="1531773"/>
                  <a:pt x="8168241" y="1562608"/>
                </a:cubicBezTo>
                <a:cubicBezTo>
                  <a:pt x="8163922" y="1526062"/>
                  <a:pt x="8181198" y="1539767"/>
                  <a:pt x="8198474" y="1526062"/>
                </a:cubicBezTo>
                <a:cubicBezTo>
                  <a:pt x="8202793" y="1518067"/>
                  <a:pt x="8200364" y="1512928"/>
                  <a:pt x="8194965" y="1510572"/>
                </a:cubicBezTo>
                <a:cubicBezTo>
                  <a:pt x="8190916" y="1508806"/>
                  <a:pt x="8185197" y="1508605"/>
                  <a:pt x="8179402" y="1509940"/>
                </a:cubicBezTo>
                <a:close/>
                <a:moveTo>
                  <a:pt x="6488139" y="1480379"/>
                </a:moveTo>
                <a:cubicBezTo>
                  <a:pt x="6492459" y="1494084"/>
                  <a:pt x="6488139" y="1503220"/>
                  <a:pt x="6483820" y="1516925"/>
                </a:cubicBezTo>
                <a:cubicBezTo>
                  <a:pt x="6440630" y="1452969"/>
                  <a:pt x="6440630" y="1576313"/>
                  <a:pt x="6419035" y="1599155"/>
                </a:cubicBezTo>
                <a:cubicBezTo>
                  <a:pt x="6406078" y="1612859"/>
                  <a:pt x="6354249" y="1580881"/>
                  <a:pt x="6358569" y="1612859"/>
                </a:cubicBezTo>
                <a:cubicBezTo>
                  <a:pt x="6362887" y="1635701"/>
                  <a:pt x="6380163" y="1640269"/>
                  <a:pt x="6401759" y="1635701"/>
                </a:cubicBezTo>
                <a:cubicBezTo>
                  <a:pt x="6444949" y="1631133"/>
                  <a:pt x="6488139" y="1608291"/>
                  <a:pt x="6501097" y="1658542"/>
                </a:cubicBezTo>
                <a:cubicBezTo>
                  <a:pt x="6496777" y="1626564"/>
                  <a:pt x="6505415" y="1644837"/>
                  <a:pt x="6483820" y="1626564"/>
                </a:cubicBezTo>
                <a:cubicBezTo>
                  <a:pt x="6509735" y="1576313"/>
                  <a:pt x="6548605" y="1521494"/>
                  <a:pt x="6488139" y="1480379"/>
                </a:cubicBezTo>
                <a:close/>
                <a:moveTo>
                  <a:pt x="6410397" y="1475811"/>
                </a:moveTo>
                <a:cubicBezTo>
                  <a:pt x="6367207" y="1494084"/>
                  <a:pt x="6306740" y="1484947"/>
                  <a:pt x="6289464" y="1535198"/>
                </a:cubicBezTo>
                <a:cubicBezTo>
                  <a:pt x="6282986" y="1566035"/>
                  <a:pt x="6325096" y="1560895"/>
                  <a:pt x="6319225" y="1577598"/>
                </a:cubicBezTo>
                <a:lnTo>
                  <a:pt x="6295050" y="1602422"/>
                </a:lnTo>
                <a:lnTo>
                  <a:pt x="6292163" y="1596871"/>
                </a:lnTo>
                <a:lnTo>
                  <a:pt x="6289464" y="1585450"/>
                </a:lnTo>
                <a:cubicBezTo>
                  <a:pt x="6289464" y="1587734"/>
                  <a:pt x="6290544" y="1592302"/>
                  <a:pt x="6292163" y="1596870"/>
                </a:cubicBezTo>
                <a:lnTo>
                  <a:pt x="6292163" y="1596871"/>
                </a:lnTo>
                <a:lnTo>
                  <a:pt x="6293783" y="1603723"/>
                </a:lnTo>
                <a:lnTo>
                  <a:pt x="6295050" y="1602422"/>
                </a:lnTo>
                <a:lnTo>
                  <a:pt x="6298102" y="1608291"/>
                </a:lnTo>
                <a:cubicBezTo>
                  <a:pt x="6319697" y="1594586"/>
                  <a:pt x="6341293" y="1576313"/>
                  <a:pt x="6345611" y="1544335"/>
                </a:cubicBezTo>
                <a:cubicBezTo>
                  <a:pt x="6354249" y="1558040"/>
                  <a:pt x="6371525" y="1567176"/>
                  <a:pt x="6375845" y="1580881"/>
                </a:cubicBezTo>
                <a:cubicBezTo>
                  <a:pt x="6384483" y="1539767"/>
                  <a:pt x="6414716" y="1558040"/>
                  <a:pt x="6419035" y="1535198"/>
                </a:cubicBezTo>
                <a:cubicBezTo>
                  <a:pt x="6427673" y="1507789"/>
                  <a:pt x="6380163" y="1507789"/>
                  <a:pt x="6410397" y="1475811"/>
                </a:cubicBezTo>
                <a:close/>
                <a:moveTo>
                  <a:pt x="6886637" y="1438979"/>
                </a:moveTo>
                <a:cubicBezTo>
                  <a:pt x="6843109" y="1442405"/>
                  <a:pt x="6790471" y="1458679"/>
                  <a:pt x="6803429" y="1503220"/>
                </a:cubicBezTo>
                <a:cubicBezTo>
                  <a:pt x="6816385" y="1471242"/>
                  <a:pt x="6829343" y="1484947"/>
                  <a:pt x="6850937" y="1484947"/>
                </a:cubicBezTo>
                <a:cubicBezTo>
                  <a:pt x="6859575" y="1507789"/>
                  <a:pt x="6850937" y="1539767"/>
                  <a:pt x="6846619" y="1562608"/>
                </a:cubicBezTo>
                <a:cubicBezTo>
                  <a:pt x="6876851" y="1553472"/>
                  <a:pt x="6894128" y="1539767"/>
                  <a:pt x="6876851" y="1516925"/>
                </a:cubicBezTo>
                <a:cubicBezTo>
                  <a:pt x="6898447" y="1489515"/>
                  <a:pt x="6872533" y="1434696"/>
                  <a:pt x="6924361" y="1439264"/>
                </a:cubicBezTo>
                <a:cubicBezTo>
                  <a:pt x="6914643" y="1438122"/>
                  <a:pt x="6901146" y="1437837"/>
                  <a:pt x="6886637" y="1438979"/>
                </a:cubicBezTo>
                <a:close/>
                <a:moveTo>
                  <a:pt x="5165977" y="1371168"/>
                </a:moveTo>
                <a:cubicBezTo>
                  <a:pt x="5157069" y="1364744"/>
                  <a:pt x="5138443" y="1387871"/>
                  <a:pt x="5131965" y="1398150"/>
                </a:cubicBezTo>
                <a:cubicBezTo>
                  <a:pt x="5093094" y="1452969"/>
                  <a:pt x="5166517" y="1457537"/>
                  <a:pt x="5170836" y="1389013"/>
                </a:cubicBezTo>
                <a:cubicBezTo>
                  <a:pt x="5170836" y="1378734"/>
                  <a:pt x="5168947" y="1373309"/>
                  <a:pt x="5165977" y="1371168"/>
                </a:cubicBezTo>
                <a:close/>
                <a:moveTo>
                  <a:pt x="8690843" y="1352467"/>
                </a:moveTo>
                <a:cubicBezTo>
                  <a:pt x="8682205" y="1357035"/>
                  <a:pt x="8690843" y="1361603"/>
                  <a:pt x="8690843" y="1370740"/>
                </a:cubicBezTo>
                <a:cubicBezTo>
                  <a:pt x="8690843" y="1361603"/>
                  <a:pt x="8703800" y="1370740"/>
                  <a:pt x="8690843" y="1352467"/>
                </a:cubicBezTo>
                <a:close/>
                <a:moveTo>
                  <a:pt x="8306450" y="1279374"/>
                </a:moveTo>
                <a:cubicBezTo>
                  <a:pt x="8315088" y="1283942"/>
                  <a:pt x="8319407" y="1293079"/>
                  <a:pt x="8323726" y="1302215"/>
                </a:cubicBezTo>
                <a:cubicBezTo>
                  <a:pt x="8332364" y="1306784"/>
                  <a:pt x="8328045" y="1320489"/>
                  <a:pt x="8345321" y="1320489"/>
                </a:cubicBezTo>
                <a:cubicBezTo>
                  <a:pt x="8341002" y="1293079"/>
                  <a:pt x="8341002" y="1283942"/>
                  <a:pt x="8306450" y="1279374"/>
                </a:cubicBezTo>
                <a:close/>
                <a:moveTo>
                  <a:pt x="8199014" y="1277090"/>
                </a:moveTo>
                <a:cubicBezTo>
                  <a:pt x="8199554" y="1279374"/>
                  <a:pt x="8202793" y="1283942"/>
                  <a:pt x="8202793" y="1288510"/>
                </a:cubicBezTo>
                <a:cubicBezTo>
                  <a:pt x="8202793" y="1283942"/>
                  <a:pt x="8211431" y="1288510"/>
                  <a:pt x="8211431" y="1279374"/>
                </a:cubicBezTo>
                <a:cubicBezTo>
                  <a:pt x="8200634" y="1274805"/>
                  <a:pt x="8198474" y="1274805"/>
                  <a:pt x="8199014" y="1277090"/>
                </a:cubicBezTo>
                <a:close/>
                <a:moveTo>
                  <a:pt x="8617420" y="1242828"/>
                </a:moveTo>
                <a:cubicBezTo>
                  <a:pt x="8621739" y="1256532"/>
                  <a:pt x="8626058" y="1270237"/>
                  <a:pt x="8630377" y="1279374"/>
                </a:cubicBezTo>
                <a:cubicBezTo>
                  <a:pt x="8634696" y="1261101"/>
                  <a:pt x="8647653" y="1251964"/>
                  <a:pt x="8617420" y="1242828"/>
                </a:cubicBezTo>
                <a:close/>
                <a:moveTo>
                  <a:pt x="8669248" y="1233691"/>
                </a:moveTo>
                <a:cubicBezTo>
                  <a:pt x="8664929" y="1283942"/>
                  <a:pt x="8595825" y="1338762"/>
                  <a:pt x="8561272" y="1334193"/>
                </a:cubicBezTo>
                <a:cubicBezTo>
                  <a:pt x="8569910" y="1352467"/>
                  <a:pt x="8543996" y="1425559"/>
                  <a:pt x="8531039" y="1452969"/>
                </a:cubicBezTo>
                <a:cubicBezTo>
                  <a:pt x="8483530" y="1402718"/>
                  <a:pt x="8487849" y="1457537"/>
                  <a:pt x="8466254" y="1480379"/>
                </a:cubicBezTo>
                <a:cubicBezTo>
                  <a:pt x="8440340" y="1507789"/>
                  <a:pt x="8392830" y="1503220"/>
                  <a:pt x="8436021" y="1548903"/>
                </a:cubicBezTo>
                <a:cubicBezTo>
                  <a:pt x="8392830" y="1530630"/>
                  <a:pt x="8332364" y="1558040"/>
                  <a:pt x="8349640" y="1617428"/>
                </a:cubicBezTo>
                <a:cubicBezTo>
                  <a:pt x="8414426" y="1548903"/>
                  <a:pt x="8487849" y="1603723"/>
                  <a:pt x="8569910" y="1590018"/>
                </a:cubicBezTo>
                <a:cubicBezTo>
                  <a:pt x="8561272" y="1558040"/>
                  <a:pt x="8556953" y="1521494"/>
                  <a:pt x="8522401" y="1516925"/>
                </a:cubicBezTo>
                <a:cubicBezTo>
                  <a:pt x="8556953" y="1489515"/>
                  <a:pt x="8578549" y="1512357"/>
                  <a:pt x="8578549" y="1558040"/>
                </a:cubicBezTo>
                <a:cubicBezTo>
                  <a:pt x="8656291" y="1512357"/>
                  <a:pt x="8647653" y="1489515"/>
                  <a:pt x="8656291" y="1416423"/>
                </a:cubicBezTo>
                <a:cubicBezTo>
                  <a:pt x="8664929" y="1361603"/>
                  <a:pt x="8708119" y="1338762"/>
                  <a:pt x="8703800" y="1288510"/>
                </a:cubicBezTo>
                <a:cubicBezTo>
                  <a:pt x="8690843" y="1270237"/>
                  <a:pt x="8677886" y="1251964"/>
                  <a:pt x="8669248" y="1233691"/>
                </a:cubicBezTo>
                <a:close/>
                <a:moveTo>
                  <a:pt x="7827038" y="1219986"/>
                </a:moveTo>
                <a:cubicBezTo>
                  <a:pt x="7818399" y="1233691"/>
                  <a:pt x="7801123" y="1238259"/>
                  <a:pt x="7827038" y="1251964"/>
                </a:cubicBezTo>
                <a:cubicBezTo>
                  <a:pt x="7848633" y="1229123"/>
                  <a:pt x="7839995" y="1229123"/>
                  <a:pt x="7827038" y="1219986"/>
                </a:cubicBezTo>
                <a:close/>
                <a:moveTo>
                  <a:pt x="6164212" y="1188008"/>
                </a:moveTo>
                <a:cubicBezTo>
                  <a:pt x="6181489" y="1215418"/>
                  <a:pt x="6211721" y="1293079"/>
                  <a:pt x="6159893" y="1265669"/>
                </a:cubicBezTo>
                <a:cubicBezTo>
                  <a:pt x="6172851" y="1283942"/>
                  <a:pt x="6181489" y="1302215"/>
                  <a:pt x="6190127" y="1320489"/>
                </a:cubicBezTo>
                <a:cubicBezTo>
                  <a:pt x="6198765" y="1297647"/>
                  <a:pt x="6211721" y="1270237"/>
                  <a:pt x="6224679" y="1247396"/>
                </a:cubicBezTo>
                <a:cubicBezTo>
                  <a:pt x="6190127" y="1233691"/>
                  <a:pt x="6185807" y="1219986"/>
                  <a:pt x="6224679" y="1215418"/>
                </a:cubicBezTo>
                <a:cubicBezTo>
                  <a:pt x="6220359" y="1238259"/>
                  <a:pt x="6228997" y="1261101"/>
                  <a:pt x="6263550" y="1251964"/>
                </a:cubicBezTo>
                <a:cubicBezTo>
                  <a:pt x="6263550" y="1265669"/>
                  <a:pt x="6254912" y="1274806"/>
                  <a:pt x="6250593" y="1288510"/>
                </a:cubicBezTo>
                <a:cubicBezTo>
                  <a:pt x="6237635" y="1288510"/>
                  <a:pt x="6228997" y="1293079"/>
                  <a:pt x="6220359" y="1311352"/>
                </a:cubicBezTo>
                <a:cubicBezTo>
                  <a:pt x="6228997" y="1302215"/>
                  <a:pt x="6241955" y="1297647"/>
                  <a:pt x="6250593" y="1288510"/>
                </a:cubicBezTo>
                <a:cubicBezTo>
                  <a:pt x="6285145" y="1283942"/>
                  <a:pt x="6319697" y="1347898"/>
                  <a:pt x="6332655" y="1375308"/>
                </a:cubicBezTo>
                <a:cubicBezTo>
                  <a:pt x="6345611" y="1407286"/>
                  <a:pt x="6332655" y="1434696"/>
                  <a:pt x="6367207" y="1457537"/>
                </a:cubicBezTo>
                <a:cubicBezTo>
                  <a:pt x="6388801" y="1475811"/>
                  <a:pt x="6414716" y="1434696"/>
                  <a:pt x="6440630" y="1484947"/>
                </a:cubicBezTo>
                <a:cubicBezTo>
                  <a:pt x="6462225" y="1434696"/>
                  <a:pt x="6419035" y="1448401"/>
                  <a:pt x="6410397" y="1411854"/>
                </a:cubicBezTo>
                <a:cubicBezTo>
                  <a:pt x="6401759" y="1352467"/>
                  <a:pt x="6401759" y="1389013"/>
                  <a:pt x="6423354" y="1370740"/>
                </a:cubicBezTo>
                <a:cubicBezTo>
                  <a:pt x="6427673" y="1366171"/>
                  <a:pt x="6453587" y="1384445"/>
                  <a:pt x="6457906" y="1384445"/>
                </a:cubicBezTo>
                <a:cubicBezTo>
                  <a:pt x="6466544" y="1379876"/>
                  <a:pt x="6466544" y="1357035"/>
                  <a:pt x="6475182" y="1352467"/>
                </a:cubicBezTo>
                <a:cubicBezTo>
                  <a:pt x="6475182" y="1352467"/>
                  <a:pt x="6544287" y="1320489"/>
                  <a:pt x="6535649" y="1334193"/>
                </a:cubicBezTo>
                <a:cubicBezTo>
                  <a:pt x="6561563" y="1297647"/>
                  <a:pt x="6522691" y="1261101"/>
                  <a:pt x="6514053" y="1247396"/>
                </a:cubicBezTo>
                <a:cubicBezTo>
                  <a:pt x="6514053" y="1251964"/>
                  <a:pt x="6501097" y="1274806"/>
                  <a:pt x="6483820" y="1238259"/>
                </a:cubicBezTo>
                <a:cubicBezTo>
                  <a:pt x="6483820" y="1224554"/>
                  <a:pt x="6518373" y="1210849"/>
                  <a:pt x="6522691" y="1210849"/>
                </a:cubicBezTo>
                <a:cubicBezTo>
                  <a:pt x="6492459" y="1188008"/>
                  <a:pt x="6475182" y="1188008"/>
                  <a:pt x="6449268" y="1192576"/>
                </a:cubicBezTo>
                <a:cubicBezTo>
                  <a:pt x="6431992" y="1192576"/>
                  <a:pt x="6419035" y="1206281"/>
                  <a:pt x="6393121" y="1197145"/>
                </a:cubicBezTo>
                <a:cubicBezTo>
                  <a:pt x="6388801" y="1261101"/>
                  <a:pt x="6185807" y="1178871"/>
                  <a:pt x="6164212" y="1188008"/>
                </a:cubicBezTo>
                <a:close/>
                <a:moveTo>
                  <a:pt x="6384483" y="1178871"/>
                </a:moveTo>
                <a:cubicBezTo>
                  <a:pt x="6380163" y="1178871"/>
                  <a:pt x="6371525" y="1197145"/>
                  <a:pt x="6371525" y="1197145"/>
                </a:cubicBezTo>
                <a:cubicBezTo>
                  <a:pt x="6397439" y="1192576"/>
                  <a:pt x="6388801" y="1197145"/>
                  <a:pt x="6397439" y="1178871"/>
                </a:cubicBezTo>
                <a:cubicBezTo>
                  <a:pt x="6388801" y="1178871"/>
                  <a:pt x="6380163" y="1178871"/>
                  <a:pt x="6384483" y="1178871"/>
                </a:cubicBezTo>
                <a:close/>
                <a:moveTo>
                  <a:pt x="6181489" y="1055527"/>
                </a:moveTo>
                <a:cubicBezTo>
                  <a:pt x="6177169" y="1069232"/>
                  <a:pt x="6155574" y="1082937"/>
                  <a:pt x="6190127" y="1078369"/>
                </a:cubicBezTo>
                <a:cubicBezTo>
                  <a:pt x="6190127" y="1073801"/>
                  <a:pt x="6181489" y="1055527"/>
                  <a:pt x="6181489" y="1055527"/>
                </a:cubicBezTo>
                <a:close/>
                <a:moveTo>
                  <a:pt x="8006277" y="1046962"/>
                </a:moveTo>
                <a:cubicBezTo>
                  <a:pt x="8000879" y="1041823"/>
                  <a:pt x="7991161" y="1048675"/>
                  <a:pt x="7991161" y="1078369"/>
                </a:cubicBezTo>
                <a:cubicBezTo>
                  <a:pt x="7978203" y="1078369"/>
                  <a:pt x="7973885" y="1073801"/>
                  <a:pt x="7965247" y="1069232"/>
                </a:cubicBezTo>
                <a:cubicBezTo>
                  <a:pt x="7960927" y="1069232"/>
                  <a:pt x="7952289" y="1060096"/>
                  <a:pt x="7947971" y="1069232"/>
                </a:cubicBezTo>
                <a:cubicBezTo>
                  <a:pt x="7943651" y="1105779"/>
                  <a:pt x="7960927" y="1119484"/>
                  <a:pt x="7995480" y="1087505"/>
                </a:cubicBezTo>
                <a:cubicBezTo>
                  <a:pt x="8012756" y="1069232"/>
                  <a:pt x="8011676" y="1052101"/>
                  <a:pt x="8006277" y="1046962"/>
                </a:cubicBezTo>
                <a:close/>
                <a:moveTo>
                  <a:pt x="5502659" y="1046605"/>
                </a:moveTo>
                <a:cubicBezTo>
                  <a:pt x="5484235" y="1037825"/>
                  <a:pt x="5420260" y="1108063"/>
                  <a:pt x="5378149" y="1101210"/>
                </a:cubicBezTo>
                <a:cubicBezTo>
                  <a:pt x="5304726" y="1192576"/>
                  <a:pt x="5451573" y="1151462"/>
                  <a:pt x="5464530" y="1160598"/>
                </a:cubicBezTo>
                <a:cubicBezTo>
                  <a:pt x="5421340" y="1092074"/>
                  <a:pt x="5481806" y="1114915"/>
                  <a:pt x="5520677" y="1078369"/>
                </a:cubicBezTo>
                <a:cubicBezTo>
                  <a:pt x="5516358" y="1078369"/>
                  <a:pt x="5507720" y="1082937"/>
                  <a:pt x="5503401" y="1087505"/>
                </a:cubicBezTo>
                <a:cubicBezTo>
                  <a:pt x="5509880" y="1061238"/>
                  <a:pt x="5508800" y="1049532"/>
                  <a:pt x="5502659" y="1046605"/>
                </a:cubicBezTo>
                <a:close/>
                <a:moveTo>
                  <a:pt x="8548315" y="1037254"/>
                </a:moveTo>
                <a:cubicBezTo>
                  <a:pt x="8543996" y="1073801"/>
                  <a:pt x="8522401" y="1110347"/>
                  <a:pt x="8518082" y="1151462"/>
                </a:cubicBezTo>
                <a:cubicBezTo>
                  <a:pt x="8543996" y="1124052"/>
                  <a:pt x="8539677" y="1082937"/>
                  <a:pt x="8578549" y="1069232"/>
                </a:cubicBezTo>
                <a:cubicBezTo>
                  <a:pt x="8535358" y="1124052"/>
                  <a:pt x="8617420" y="1101210"/>
                  <a:pt x="8626058" y="1078369"/>
                </a:cubicBezTo>
                <a:cubicBezTo>
                  <a:pt x="8647653" y="1023549"/>
                  <a:pt x="8582868" y="1060096"/>
                  <a:pt x="8548315" y="1037254"/>
                </a:cubicBezTo>
                <a:close/>
                <a:moveTo>
                  <a:pt x="7822719" y="941320"/>
                </a:moveTo>
                <a:cubicBezTo>
                  <a:pt x="7814081" y="955025"/>
                  <a:pt x="7805443" y="959593"/>
                  <a:pt x="7809761" y="982435"/>
                </a:cubicBezTo>
                <a:cubicBezTo>
                  <a:pt x="7835676" y="973298"/>
                  <a:pt x="7822719" y="964161"/>
                  <a:pt x="7822719" y="941320"/>
                </a:cubicBezTo>
                <a:close/>
                <a:moveTo>
                  <a:pt x="5775499" y="909342"/>
                </a:moveTo>
                <a:cubicBezTo>
                  <a:pt x="5710715" y="923047"/>
                  <a:pt x="5792776" y="987003"/>
                  <a:pt x="5775499" y="909342"/>
                </a:cubicBezTo>
                <a:close/>
                <a:moveTo>
                  <a:pt x="6889809" y="904774"/>
                </a:moveTo>
                <a:cubicBezTo>
                  <a:pt x="6876851" y="918479"/>
                  <a:pt x="6868213" y="936752"/>
                  <a:pt x="6859575" y="955025"/>
                </a:cubicBezTo>
                <a:cubicBezTo>
                  <a:pt x="6842299" y="1000708"/>
                  <a:pt x="6790471" y="1023549"/>
                  <a:pt x="6755919" y="1041823"/>
                </a:cubicBezTo>
                <a:cubicBezTo>
                  <a:pt x="6786152" y="1050959"/>
                  <a:pt x="6794790" y="1055527"/>
                  <a:pt x="6777514" y="1078369"/>
                </a:cubicBezTo>
                <a:cubicBezTo>
                  <a:pt x="6777514" y="1073801"/>
                  <a:pt x="6777514" y="1069232"/>
                  <a:pt x="6777514" y="1069232"/>
                </a:cubicBezTo>
                <a:cubicBezTo>
                  <a:pt x="6760238" y="1124052"/>
                  <a:pt x="6773195" y="1096642"/>
                  <a:pt x="6786152" y="1101210"/>
                </a:cubicBezTo>
                <a:cubicBezTo>
                  <a:pt x="6799109" y="1101210"/>
                  <a:pt x="6829343" y="1101210"/>
                  <a:pt x="6850937" y="1087505"/>
                </a:cubicBezTo>
                <a:cubicBezTo>
                  <a:pt x="6837981" y="1087505"/>
                  <a:pt x="6829343" y="1082937"/>
                  <a:pt x="6816385" y="1078369"/>
                </a:cubicBezTo>
                <a:cubicBezTo>
                  <a:pt x="6837981" y="1014413"/>
                  <a:pt x="6881171" y="973298"/>
                  <a:pt x="6889809" y="904774"/>
                </a:cubicBezTo>
                <a:close/>
                <a:moveTo>
                  <a:pt x="6812067" y="859091"/>
                </a:moveTo>
                <a:cubicBezTo>
                  <a:pt x="6803429" y="881932"/>
                  <a:pt x="6794790" y="923047"/>
                  <a:pt x="6786152" y="950457"/>
                </a:cubicBezTo>
                <a:cubicBezTo>
                  <a:pt x="6768876" y="950457"/>
                  <a:pt x="6764557" y="950457"/>
                  <a:pt x="6751600" y="945888"/>
                </a:cubicBezTo>
                <a:cubicBezTo>
                  <a:pt x="6764557" y="955025"/>
                  <a:pt x="6768876" y="950457"/>
                  <a:pt x="6786152" y="950457"/>
                </a:cubicBezTo>
                <a:cubicBezTo>
                  <a:pt x="6786152" y="964161"/>
                  <a:pt x="6786152" y="973298"/>
                  <a:pt x="6790471" y="982435"/>
                </a:cubicBezTo>
                <a:cubicBezTo>
                  <a:pt x="6807747" y="945888"/>
                  <a:pt x="6825023" y="909342"/>
                  <a:pt x="6812067" y="859091"/>
                </a:cubicBezTo>
                <a:close/>
                <a:moveTo>
                  <a:pt x="5797095" y="859091"/>
                </a:moveTo>
                <a:cubicBezTo>
                  <a:pt x="5805733" y="881932"/>
                  <a:pt x="5814371" y="886500"/>
                  <a:pt x="5835966" y="895637"/>
                </a:cubicBezTo>
                <a:cubicBezTo>
                  <a:pt x="5840285" y="877364"/>
                  <a:pt x="5827328" y="872796"/>
                  <a:pt x="5823009" y="868227"/>
                </a:cubicBezTo>
                <a:cubicBezTo>
                  <a:pt x="5814371" y="863659"/>
                  <a:pt x="5805733" y="859091"/>
                  <a:pt x="5797095" y="859091"/>
                </a:cubicBezTo>
                <a:close/>
                <a:moveTo>
                  <a:pt x="6040176" y="842531"/>
                </a:moveTo>
                <a:lnTo>
                  <a:pt x="6046563" y="848918"/>
                </a:lnTo>
                <a:lnTo>
                  <a:pt x="6046969" y="849899"/>
                </a:lnTo>
                <a:lnTo>
                  <a:pt x="5995770" y="845386"/>
                </a:lnTo>
                <a:cubicBezTo>
                  <a:pt x="6008727" y="863659"/>
                  <a:pt x="6021685" y="868227"/>
                  <a:pt x="6038961" y="868227"/>
                </a:cubicBezTo>
                <a:cubicBezTo>
                  <a:pt x="6047599" y="867085"/>
                  <a:pt x="6050838" y="863944"/>
                  <a:pt x="6051243" y="860233"/>
                </a:cubicBezTo>
                <a:lnTo>
                  <a:pt x="6046969" y="849899"/>
                </a:lnTo>
                <a:lnTo>
                  <a:pt x="6047599" y="849954"/>
                </a:lnTo>
                <a:lnTo>
                  <a:pt x="6046563" y="848918"/>
                </a:lnTo>
                <a:lnTo>
                  <a:pt x="6046519" y="848812"/>
                </a:lnTo>
                <a:cubicBezTo>
                  <a:pt x="6043820" y="845386"/>
                  <a:pt x="6040851" y="842816"/>
                  <a:pt x="6040176" y="842531"/>
                </a:cubicBezTo>
                <a:close/>
                <a:moveTo>
                  <a:pt x="8047308" y="827113"/>
                </a:moveTo>
                <a:cubicBezTo>
                  <a:pt x="8030032" y="831681"/>
                  <a:pt x="8025713" y="840818"/>
                  <a:pt x="8017075" y="849954"/>
                </a:cubicBezTo>
                <a:cubicBezTo>
                  <a:pt x="8008437" y="913910"/>
                  <a:pt x="8051627" y="868227"/>
                  <a:pt x="8047308" y="827113"/>
                </a:cubicBezTo>
                <a:close/>
                <a:moveTo>
                  <a:pt x="7881363" y="783143"/>
                </a:moveTo>
                <a:cubicBezTo>
                  <a:pt x="7876977" y="780288"/>
                  <a:pt x="7865909" y="785998"/>
                  <a:pt x="7844314" y="808839"/>
                </a:cubicBezTo>
                <a:cubicBezTo>
                  <a:pt x="7847553" y="877364"/>
                  <a:pt x="7894523" y="791708"/>
                  <a:pt x="7881363" y="783143"/>
                </a:cubicBezTo>
                <a:close/>
                <a:moveTo>
                  <a:pt x="7914970" y="773078"/>
                </a:moveTo>
                <a:cubicBezTo>
                  <a:pt x="7901001" y="772008"/>
                  <a:pt x="7905860" y="788282"/>
                  <a:pt x="7935013" y="781430"/>
                </a:cubicBezTo>
                <a:cubicBezTo>
                  <a:pt x="7926375" y="775719"/>
                  <a:pt x="7919627" y="773435"/>
                  <a:pt x="7914970" y="773078"/>
                </a:cubicBezTo>
                <a:close/>
                <a:moveTo>
                  <a:pt x="5801414" y="772293"/>
                </a:moveTo>
                <a:cubicBezTo>
                  <a:pt x="5797095" y="795135"/>
                  <a:pt x="5801414" y="808839"/>
                  <a:pt x="5810052" y="822544"/>
                </a:cubicBezTo>
                <a:cubicBezTo>
                  <a:pt x="5810052" y="827113"/>
                  <a:pt x="5810052" y="827113"/>
                  <a:pt x="5810052" y="827113"/>
                </a:cubicBezTo>
                <a:cubicBezTo>
                  <a:pt x="5810052" y="827113"/>
                  <a:pt x="5814371" y="831681"/>
                  <a:pt x="5814371" y="831681"/>
                </a:cubicBezTo>
                <a:cubicBezTo>
                  <a:pt x="5814371" y="831681"/>
                  <a:pt x="5810052" y="827113"/>
                  <a:pt x="5810052" y="822544"/>
                </a:cubicBezTo>
                <a:cubicBezTo>
                  <a:pt x="5818690" y="799703"/>
                  <a:pt x="5827328" y="790566"/>
                  <a:pt x="5801414" y="772293"/>
                </a:cubicBezTo>
                <a:close/>
                <a:moveTo>
                  <a:pt x="6951828" y="736960"/>
                </a:moveTo>
                <a:cubicBezTo>
                  <a:pt x="6941907" y="734605"/>
                  <a:pt x="6936238" y="758588"/>
                  <a:pt x="6932999" y="772293"/>
                </a:cubicBezTo>
                <a:cubicBezTo>
                  <a:pt x="6928680" y="813408"/>
                  <a:pt x="6894128" y="849954"/>
                  <a:pt x="6907085" y="881932"/>
                </a:cubicBezTo>
                <a:cubicBezTo>
                  <a:pt x="6967551" y="854522"/>
                  <a:pt x="6937318" y="854522"/>
                  <a:pt x="6937318" y="799703"/>
                </a:cubicBezTo>
                <a:cubicBezTo>
                  <a:pt x="6937318" y="795135"/>
                  <a:pt x="6971871" y="763156"/>
                  <a:pt x="6963233" y="749452"/>
                </a:cubicBezTo>
                <a:cubicBezTo>
                  <a:pt x="6958914" y="741457"/>
                  <a:pt x="6955134" y="737745"/>
                  <a:pt x="6951828" y="736960"/>
                </a:cubicBezTo>
                <a:close/>
                <a:moveTo>
                  <a:pt x="5987132" y="717474"/>
                </a:moveTo>
                <a:cubicBezTo>
                  <a:pt x="5982813" y="754020"/>
                  <a:pt x="5965537" y="790566"/>
                  <a:pt x="5930985" y="804271"/>
                </a:cubicBezTo>
                <a:cubicBezTo>
                  <a:pt x="5913709" y="817976"/>
                  <a:pt x="5905071" y="831681"/>
                  <a:pt x="5883475" y="822544"/>
                </a:cubicBezTo>
                <a:cubicBezTo>
                  <a:pt x="5909389" y="840818"/>
                  <a:pt x="5896433" y="840818"/>
                  <a:pt x="5926665" y="840818"/>
                </a:cubicBezTo>
                <a:cubicBezTo>
                  <a:pt x="5922347" y="854522"/>
                  <a:pt x="5922347" y="863659"/>
                  <a:pt x="5913709" y="863659"/>
                </a:cubicBezTo>
                <a:cubicBezTo>
                  <a:pt x="5909389" y="863659"/>
                  <a:pt x="5900751" y="859091"/>
                  <a:pt x="5887795" y="849954"/>
                </a:cubicBezTo>
                <a:cubicBezTo>
                  <a:pt x="5896433" y="859091"/>
                  <a:pt x="5905071" y="859091"/>
                  <a:pt x="5913709" y="863659"/>
                </a:cubicBezTo>
                <a:cubicBezTo>
                  <a:pt x="5943942" y="872796"/>
                  <a:pt x="5978494" y="863659"/>
                  <a:pt x="5995770" y="840818"/>
                </a:cubicBezTo>
                <a:cubicBezTo>
                  <a:pt x="6004408" y="827113"/>
                  <a:pt x="5978494" y="790566"/>
                  <a:pt x="5978494" y="781430"/>
                </a:cubicBezTo>
                <a:cubicBezTo>
                  <a:pt x="5978494" y="772293"/>
                  <a:pt x="6004408" y="749452"/>
                  <a:pt x="5987132" y="717474"/>
                </a:cubicBezTo>
                <a:close/>
                <a:moveTo>
                  <a:pt x="6764557" y="708337"/>
                </a:moveTo>
                <a:cubicBezTo>
                  <a:pt x="6768876" y="717474"/>
                  <a:pt x="6773195" y="717474"/>
                  <a:pt x="6764557" y="731178"/>
                </a:cubicBezTo>
                <a:cubicBezTo>
                  <a:pt x="6768876" y="726610"/>
                  <a:pt x="6773195" y="717474"/>
                  <a:pt x="6777514" y="712905"/>
                </a:cubicBezTo>
                <a:cubicBezTo>
                  <a:pt x="6773195" y="712905"/>
                  <a:pt x="6768876" y="708337"/>
                  <a:pt x="6764557" y="708337"/>
                </a:cubicBezTo>
                <a:close/>
                <a:moveTo>
                  <a:pt x="6968024" y="591988"/>
                </a:moveTo>
                <a:cubicBezTo>
                  <a:pt x="6959723" y="587277"/>
                  <a:pt x="6916803" y="655802"/>
                  <a:pt x="6881171" y="662654"/>
                </a:cubicBezTo>
                <a:cubicBezTo>
                  <a:pt x="6876851" y="680927"/>
                  <a:pt x="6872533" y="690064"/>
                  <a:pt x="6872533" y="708337"/>
                </a:cubicBezTo>
                <a:cubicBezTo>
                  <a:pt x="6889809" y="648949"/>
                  <a:pt x="6941637" y="712905"/>
                  <a:pt x="6963233" y="626108"/>
                </a:cubicBezTo>
                <a:cubicBezTo>
                  <a:pt x="6969711" y="603266"/>
                  <a:pt x="6970791" y="593558"/>
                  <a:pt x="6968024" y="591988"/>
                </a:cubicBezTo>
                <a:close/>
                <a:moveTo>
                  <a:pt x="5939623" y="584993"/>
                </a:moveTo>
                <a:cubicBezTo>
                  <a:pt x="5952580" y="607834"/>
                  <a:pt x="5939623" y="626108"/>
                  <a:pt x="5956899" y="644381"/>
                </a:cubicBezTo>
                <a:cubicBezTo>
                  <a:pt x="5969856" y="662654"/>
                  <a:pt x="5978494" y="621539"/>
                  <a:pt x="5961218" y="603266"/>
                </a:cubicBezTo>
                <a:cubicBezTo>
                  <a:pt x="5952580" y="598698"/>
                  <a:pt x="5948261" y="589561"/>
                  <a:pt x="5939623" y="584993"/>
                </a:cubicBezTo>
                <a:close/>
                <a:moveTo>
                  <a:pt x="8630377" y="562152"/>
                </a:moveTo>
                <a:cubicBezTo>
                  <a:pt x="8621739" y="562152"/>
                  <a:pt x="8591506" y="571288"/>
                  <a:pt x="8613101" y="566720"/>
                </a:cubicBezTo>
                <a:cubicBezTo>
                  <a:pt x="8617420" y="562152"/>
                  <a:pt x="8621739" y="562152"/>
                  <a:pt x="8630377" y="562152"/>
                </a:cubicBezTo>
                <a:close/>
                <a:moveTo>
                  <a:pt x="5866199" y="562152"/>
                </a:moveTo>
                <a:cubicBezTo>
                  <a:pt x="5866199" y="566720"/>
                  <a:pt x="5857561" y="571288"/>
                  <a:pt x="5857561" y="575856"/>
                </a:cubicBezTo>
                <a:cubicBezTo>
                  <a:pt x="5879157" y="584993"/>
                  <a:pt x="5879157" y="598698"/>
                  <a:pt x="5887795" y="612403"/>
                </a:cubicBezTo>
                <a:cubicBezTo>
                  <a:pt x="5879157" y="607834"/>
                  <a:pt x="5874837" y="607834"/>
                  <a:pt x="5866199" y="612403"/>
                </a:cubicBezTo>
                <a:cubicBezTo>
                  <a:pt x="5909389" y="644381"/>
                  <a:pt x="5918027" y="612403"/>
                  <a:pt x="5866199" y="562152"/>
                </a:cubicBezTo>
                <a:close/>
                <a:moveTo>
                  <a:pt x="5823009" y="553015"/>
                </a:moveTo>
                <a:cubicBezTo>
                  <a:pt x="5792776" y="553015"/>
                  <a:pt x="5771181" y="580425"/>
                  <a:pt x="5753905" y="603266"/>
                </a:cubicBezTo>
                <a:cubicBezTo>
                  <a:pt x="5758223" y="603266"/>
                  <a:pt x="5762543" y="603266"/>
                  <a:pt x="5762543" y="598698"/>
                </a:cubicBezTo>
                <a:cubicBezTo>
                  <a:pt x="5779819" y="621539"/>
                  <a:pt x="5792776" y="612403"/>
                  <a:pt x="5810052" y="589561"/>
                </a:cubicBezTo>
                <a:cubicBezTo>
                  <a:pt x="5818690" y="589561"/>
                  <a:pt x="5853242" y="553015"/>
                  <a:pt x="5823009" y="553015"/>
                </a:cubicBezTo>
                <a:close/>
                <a:moveTo>
                  <a:pt x="8509444" y="484491"/>
                </a:moveTo>
                <a:cubicBezTo>
                  <a:pt x="8487849" y="484491"/>
                  <a:pt x="8474892" y="502764"/>
                  <a:pt x="8457616" y="502764"/>
                </a:cubicBezTo>
                <a:cubicBezTo>
                  <a:pt x="8448978" y="502764"/>
                  <a:pt x="8440340" y="507332"/>
                  <a:pt x="8436021" y="507332"/>
                </a:cubicBezTo>
                <a:cubicBezTo>
                  <a:pt x="8436021" y="539310"/>
                  <a:pt x="8436021" y="571288"/>
                  <a:pt x="8440340" y="566720"/>
                </a:cubicBezTo>
                <a:cubicBezTo>
                  <a:pt x="8436021" y="580425"/>
                  <a:pt x="8423064" y="589561"/>
                  <a:pt x="8410106" y="594130"/>
                </a:cubicBezTo>
                <a:cubicBezTo>
                  <a:pt x="8418745" y="594130"/>
                  <a:pt x="8427383" y="594130"/>
                  <a:pt x="8436021" y="598698"/>
                </a:cubicBezTo>
                <a:cubicBezTo>
                  <a:pt x="8392830" y="626108"/>
                  <a:pt x="8353959" y="621539"/>
                  <a:pt x="8379873" y="671791"/>
                </a:cubicBezTo>
                <a:cubicBezTo>
                  <a:pt x="8410106" y="680927"/>
                  <a:pt x="8427383" y="676359"/>
                  <a:pt x="8405787" y="644381"/>
                </a:cubicBezTo>
                <a:cubicBezTo>
                  <a:pt x="8436021" y="626108"/>
                  <a:pt x="8453297" y="598698"/>
                  <a:pt x="8496487" y="589561"/>
                </a:cubicBezTo>
                <a:cubicBezTo>
                  <a:pt x="8479211" y="607834"/>
                  <a:pt x="8457616" y="621539"/>
                  <a:pt x="8436021" y="639813"/>
                </a:cubicBezTo>
                <a:cubicBezTo>
                  <a:pt x="8479211" y="621539"/>
                  <a:pt x="8492168" y="644381"/>
                  <a:pt x="8492168" y="676359"/>
                </a:cubicBezTo>
                <a:cubicBezTo>
                  <a:pt x="8513763" y="653517"/>
                  <a:pt x="8543996" y="626108"/>
                  <a:pt x="8518082" y="594130"/>
                </a:cubicBezTo>
                <a:cubicBezTo>
                  <a:pt x="8548315" y="580425"/>
                  <a:pt x="8531039" y="548447"/>
                  <a:pt x="8531039" y="548447"/>
                </a:cubicBezTo>
                <a:cubicBezTo>
                  <a:pt x="8556953" y="521037"/>
                  <a:pt x="8535358" y="543878"/>
                  <a:pt x="8574230" y="539310"/>
                </a:cubicBezTo>
                <a:cubicBezTo>
                  <a:pt x="8617420" y="534742"/>
                  <a:pt x="8660610" y="566720"/>
                  <a:pt x="8690843" y="543878"/>
                </a:cubicBezTo>
                <a:cubicBezTo>
                  <a:pt x="8651972" y="530173"/>
                  <a:pt x="8617420" y="489059"/>
                  <a:pt x="8591506" y="484491"/>
                </a:cubicBezTo>
                <a:cubicBezTo>
                  <a:pt x="8574230" y="484491"/>
                  <a:pt x="8574230" y="511900"/>
                  <a:pt x="8574230" y="511900"/>
                </a:cubicBezTo>
                <a:cubicBezTo>
                  <a:pt x="8582868" y="516469"/>
                  <a:pt x="8535358" y="502764"/>
                  <a:pt x="8543996" y="502764"/>
                </a:cubicBezTo>
                <a:cubicBezTo>
                  <a:pt x="8548315" y="502764"/>
                  <a:pt x="8518082" y="484491"/>
                  <a:pt x="8509444" y="484491"/>
                </a:cubicBezTo>
                <a:close/>
                <a:moveTo>
                  <a:pt x="7166986" y="379518"/>
                </a:moveTo>
                <a:cubicBezTo>
                  <a:pt x="7162920" y="378706"/>
                  <a:pt x="7157049" y="379991"/>
                  <a:pt x="7148951" y="383988"/>
                </a:cubicBezTo>
                <a:cubicBezTo>
                  <a:pt x="7123037" y="397693"/>
                  <a:pt x="7140313" y="447944"/>
                  <a:pt x="7127355" y="475354"/>
                </a:cubicBezTo>
                <a:cubicBezTo>
                  <a:pt x="7127355" y="479922"/>
                  <a:pt x="7114398" y="484491"/>
                  <a:pt x="7131675" y="493627"/>
                </a:cubicBezTo>
                <a:cubicBezTo>
                  <a:pt x="7135453" y="493627"/>
                  <a:pt x="7195448" y="385201"/>
                  <a:pt x="7166986" y="379518"/>
                </a:cubicBezTo>
                <a:close/>
                <a:moveTo>
                  <a:pt x="5974175" y="379420"/>
                </a:moveTo>
                <a:cubicBezTo>
                  <a:pt x="5961218" y="406829"/>
                  <a:pt x="5982813" y="438808"/>
                  <a:pt x="5987132" y="452512"/>
                </a:cubicBezTo>
                <a:cubicBezTo>
                  <a:pt x="6000089" y="457081"/>
                  <a:pt x="6008727" y="466217"/>
                  <a:pt x="6026003" y="479922"/>
                </a:cubicBezTo>
                <a:cubicBezTo>
                  <a:pt x="6017365" y="470786"/>
                  <a:pt x="6008727" y="461649"/>
                  <a:pt x="6000089" y="452512"/>
                </a:cubicBezTo>
                <a:cubicBezTo>
                  <a:pt x="6021685" y="457081"/>
                  <a:pt x="6038961" y="457081"/>
                  <a:pt x="6056237" y="447944"/>
                </a:cubicBezTo>
                <a:cubicBezTo>
                  <a:pt x="6064875" y="447944"/>
                  <a:pt x="6077831" y="438808"/>
                  <a:pt x="6090789" y="402261"/>
                </a:cubicBezTo>
                <a:cubicBezTo>
                  <a:pt x="6082151" y="425103"/>
                  <a:pt x="6069193" y="438808"/>
                  <a:pt x="6056237" y="447944"/>
                </a:cubicBezTo>
                <a:cubicBezTo>
                  <a:pt x="6030323" y="447944"/>
                  <a:pt x="6013047" y="383988"/>
                  <a:pt x="5974175" y="379420"/>
                </a:cubicBezTo>
                <a:close/>
                <a:moveTo>
                  <a:pt x="6246273" y="370283"/>
                </a:moveTo>
                <a:cubicBezTo>
                  <a:pt x="6250593" y="374851"/>
                  <a:pt x="6250593" y="379420"/>
                  <a:pt x="6250593" y="388556"/>
                </a:cubicBezTo>
                <a:cubicBezTo>
                  <a:pt x="6259231" y="388556"/>
                  <a:pt x="6263550" y="388556"/>
                  <a:pt x="6272188" y="393125"/>
                </a:cubicBezTo>
                <a:cubicBezTo>
                  <a:pt x="6259231" y="379420"/>
                  <a:pt x="6254912" y="379420"/>
                  <a:pt x="6246273" y="370283"/>
                </a:cubicBezTo>
                <a:close/>
                <a:moveTo>
                  <a:pt x="6065550" y="312252"/>
                </a:moveTo>
                <a:cubicBezTo>
                  <a:pt x="6060016" y="311181"/>
                  <a:pt x="6054077" y="312037"/>
                  <a:pt x="6047599" y="315464"/>
                </a:cubicBezTo>
                <a:cubicBezTo>
                  <a:pt x="6030323" y="338305"/>
                  <a:pt x="6056237" y="361147"/>
                  <a:pt x="6077831" y="383988"/>
                </a:cubicBezTo>
                <a:cubicBezTo>
                  <a:pt x="6082151" y="379420"/>
                  <a:pt x="6103746" y="361147"/>
                  <a:pt x="6108065" y="356578"/>
                </a:cubicBezTo>
                <a:cubicBezTo>
                  <a:pt x="6095108" y="336021"/>
                  <a:pt x="6082151" y="315464"/>
                  <a:pt x="6065550" y="312252"/>
                </a:cubicBezTo>
                <a:close/>
                <a:moveTo>
                  <a:pt x="8444659" y="256076"/>
                </a:moveTo>
                <a:cubicBezTo>
                  <a:pt x="8444659" y="292622"/>
                  <a:pt x="8483530" y="288054"/>
                  <a:pt x="8444659" y="256076"/>
                </a:cubicBezTo>
                <a:close/>
                <a:moveTo>
                  <a:pt x="8159603" y="228666"/>
                </a:moveTo>
                <a:cubicBezTo>
                  <a:pt x="8155284" y="237802"/>
                  <a:pt x="8146646" y="237802"/>
                  <a:pt x="8155284" y="246939"/>
                </a:cubicBezTo>
                <a:cubicBezTo>
                  <a:pt x="8163922" y="237802"/>
                  <a:pt x="8155284" y="237802"/>
                  <a:pt x="8159603" y="228666"/>
                </a:cubicBezTo>
                <a:close/>
                <a:moveTo>
                  <a:pt x="8267579" y="96185"/>
                </a:moveTo>
                <a:cubicBezTo>
                  <a:pt x="8276217" y="123595"/>
                  <a:pt x="8315088" y="123595"/>
                  <a:pt x="8336683" y="96185"/>
                </a:cubicBezTo>
                <a:cubicBezTo>
                  <a:pt x="8315088" y="91617"/>
                  <a:pt x="8289173" y="91617"/>
                  <a:pt x="8267579" y="96185"/>
                </a:cubicBezTo>
                <a:close/>
                <a:moveTo>
                  <a:pt x="7960927" y="82481"/>
                </a:moveTo>
                <a:lnTo>
                  <a:pt x="7955259" y="85336"/>
                </a:lnTo>
                <a:lnTo>
                  <a:pt x="7947971" y="87049"/>
                </a:lnTo>
                <a:cubicBezTo>
                  <a:pt x="7943652" y="91617"/>
                  <a:pt x="7945812" y="90475"/>
                  <a:pt x="7949591" y="88191"/>
                </a:cubicBezTo>
                <a:lnTo>
                  <a:pt x="7955259" y="85336"/>
                </a:lnTo>
                <a:lnTo>
                  <a:pt x="7957688" y="84765"/>
                </a:lnTo>
                <a:cubicBezTo>
                  <a:pt x="7960927" y="83623"/>
                  <a:pt x="7963087" y="82481"/>
                  <a:pt x="7960927" y="82481"/>
                </a:cubicBezTo>
                <a:close/>
                <a:moveTo>
                  <a:pt x="7619725" y="251"/>
                </a:moveTo>
                <a:cubicBezTo>
                  <a:pt x="7619725" y="32229"/>
                  <a:pt x="7611087" y="9388"/>
                  <a:pt x="7641319" y="23093"/>
                </a:cubicBezTo>
                <a:cubicBezTo>
                  <a:pt x="7641319" y="68776"/>
                  <a:pt x="7559258" y="77912"/>
                  <a:pt x="7585172" y="91617"/>
                </a:cubicBezTo>
                <a:cubicBezTo>
                  <a:pt x="7611087" y="109890"/>
                  <a:pt x="7667234" y="105322"/>
                  <a:pt x="7693148" y="114459"/>
                </a:cubicBezTo>
                <a:cubicBezTo>
                  <a:pt x="7697467" y="114459"/>
                  <a:pt x="7701786" y="109890"/>
                  <a:pt x="7706105" y="109890"/>
                </a:cubicBezTo>
                <a:cubicBezTo>
                  <a:pt x="7680191" y="96185"/>
                  <a:pt x="7688829" y="55071"/>
                  <a:pt x="7654277" y="27661"/>
                </a:cubicBezTo>
                <a:cubicBezTo>
                  <a:pt x="7697467" y="-22590"/>
                  <a:pt x="7844314" y="13956"/>
                  <a:pt x="7896142" y="18524"/>
                </a:cubicBezTo>
                <a:cubicBezTo>
                  <a:pt x="7952289" y="23093"/>
                  <a:pt x="8012756" y="27661"/>
                  <a:pt x="8068903" y="32229"/>
                </a:cubicBezTo>
                <a:cubicBezTo>
                  <a:pt x="8125051" y="32229"/>
                  <a:pt x="8194155" y="9388"/>
                  <a:pt x="8241665" y="36797"/>
                </a:cubicBezTo>
                <a:cubicBezTo>
                  <a:pt x="8159603" y="36797"/>
                  <a:pt x="8051627" y="23093"/>
                  <a:pt x="7973885" y="45934"/>
                </a:cubicBezTo>
                <a:cubicBezTo>
                  <a:pt x="7995480" y="64207"/>
                  <a:pt x="7986842" y="64207"/>
                  <a:pt x="7965247" y="82481"/>
                </a:cubicBezTo>
                <a:cubicBezTo>
                  <a:pt x="7994400" y="103038"/>
                  <a:pt x="8055137" y="95329"/>
                  <a:pt x="8090971" y="107535"/>
                </a:cubicBezTo>
                <a:lnTo>
                  <a:pt x="8115991" y="127821"/>
                </a:lnTo>
                <a:lnTo>
                  <a:pt x="8114690" y="128569"/>
                </a:lnTo>
                <a:lnTo>
                  <a:pt x="8077541" y="137300"/>
                </a:lnTo>
                <a:cubicBezTo>
                  <a:pt x="8088338" y="137300"/>
                  <a:pt x="8100216" y="134730"/>
                  <a:pt x="8111418" y="130448"/>
                </a:cubicBezTo>
                <a:lnTo>
                  <a:pt x="8114690" y="128569"/>
                </a:lnTo>
                <a:lnTo>
                  <a:pt x="8116413" y="128164"/>
                </a:lnTo>
                <a:lnTo>
                  <a:pt x="8115991" y="127821"/>
                </a:lnTo>
                <a:lnTo>
                  <a:pt x="8141247" y="113316"/>
                </a:lnTo>
                <a:cubicBezTo>
                  <a:pt x="8157443" y="99612"/>
                  <a:pt x="8163922" y="82481"/>
                  <a:pt x="8146646" y="68776"/>
                </a:cubicBezTo>
                <a:cubicBezTo>
                  <a:pt x="8155284" y="64207"/>
                  <a:pt x="8176879" y="55071"/>
                  <a:pt x="8189836" y="55071"/>
                </a:cubicBezTo>
                <a:cubicBezTo>
                  <a:pt x="8172560" y="82481"/>
                  <a:pt x="8172560" y="151005"/>
                  <a:pt x="8211431" y="119027"/>
                </a:cubicBezTo>
                <a:cubicBezTo>
                  <a:pt x="8189836" y="91617"/>
                  <a:pt x="8245983" y="82481"/>
                  <a:pt x="8276217" y="82481"/>
                </a:cubicBezTo>
                <a:cubicBezTo>
                  <a:pt x="8315088" y="82481"/>
                  <a:pt x="8362597" y="68776"/>
                  <a:pt x="8371235" y="105322"/>
                </a:cubicBezTo>
                <a:cubicBezTo>
                  <a:pt x="8397149" y="59639"/>
                  <a:pt x="8479211" y="73344"/>
                  <a:pt x="8427383" y="119027"/>
                </a:cubicBezTo>
                <a:cubicBezTo>
                  <a:pt x="8466254" y="146437"/>
                  <a:pt x="8487849" y="105322"/>
                  <a:pt x="8531039" y="96185"/>
                </a:cubicBezTo>
                <a:cubicBezTo>
                  <a:pt x="8600144" y="87049"/>
                  <a:pt x="8630377" y="123595"/>
                  <a:pt x="8682205" y="155573"/>
                </a:cubicBezTo>
                <a:cubicBezTo>
                  <a:pt x="8708119" y="173846"/>
                  <a:pt x="8755629" y="151005"/>
                  <a:pt x="8729715" y="205825"/>
                </a:cubicBezTo>
                <a:cubicBezTo>
                  <a:pt x="8712438" y="246939"/>
                  <a:pt x="8651972" y="237802"/>
                  <a:pt x="8621739" y="224098"/>
                </a:cubicBezTo>
                <a:cubicBezTo>
                  <a:pt x="8651972" y="310895"/>
                  <a:pt x="8561272" y="214961"/>
                  <a:pt x="8539677" y="214961"/>
                </a:cubicBezTo>
                <a:cubicBezTo>
                  <a:pt x="8595825" y="260644"/>
                  <a:pt x="8522401" y="292622"/>
                  <a:pt x="8487849" y="324600"/>
                </a:cubicBezTo>
                <a:cubicBezTo>
                  <a:pt x="8474892" y="278917"/>
                  <a:pt x="8427383" y="310895"/>
                  <a:pt x="8397149" y="306327"/>
                </a:cubicBezTo>
                <a:cubicBezTo>
                  <a:pt x="8345321" y="301759"/>
                  <a:pt x="8302131" y="274349"/>
                  <a:pt x="8258941" y="265212"/>
                </a:cubicBezTo>
                <a:cubicBezTo>
                  <a:pt x="8237345" y="265212"/>
                  <a:pt x="8233027" y="288054"/>
                  <a:pt x="8211431" y="288054"/>
                </a:cubicBezTo>
                <a:cubicBezTo>
                  <a:pt x="8207112" y="283486"/>
                  <a:pt x="8176879" y="260644"/>
                  <a:pt x="8181198" y="260644"/>
                </a:cubicBezTo>
                <a:cubicBezTo>
                  <a:pt x="8146646" y="269781"/>
                  <a:pt x="8133689" y="297190"/>
                  <a:pt x="8146646" y="338305"/>
                </a:cubicBezTo>
                <a:cubicBezTo>
                  <a:pt x="8155284" y="370283"/>
                  <a:pt x="8202793" y="374851"/>
                  <a:pt x="8224389" y="388556"/>
                </a:cubicBezTo>
                <a:cubicBezTo>
                  <a:pt x="8224389" y="388556"/>
                  <a:pt x="8250303" y="383988"/>
                  <a:pt x="8258941" y="388556"/>
                </a:cubicBezTo>
                <a:cubicBezTo>
                  <a:pt x="8263259" y="393125"/>
                  <a:pt x="8284855" y="434239"/>
                  <a:pt x="8293493" y="443376"/>
                </a:cubicBezTo>
                <a:cubicBezTo>
                  <a:pt x="8336683" y="475354"/>
                  <a:pt x="8328045" y="447944"/>
                  <a:pt x="8358278" y="447944"/>
                </a:cubicBezTo>
                <a:cubicBezTo>
                  <a:pt x="8384192" y="447944"/>
                  <a:pt x="8427383" y="447944"/>
                  <a:pt x="8444659" y="466217"/>
                </a:cubicBezTo>
                <a:cubicBezTo>
                  <a:pt x="8440340" y="466217"/>
                  <a:pt x="8440340" y="470786"/>
                  <a:pt x="8440340" y="475354"/>
                </a:cubicBezTo>
                <a:cubicBezTo>
                  <a:pt x="8470573" y="461649"/>
                  <a:pt x="8505125" y="466217"/>
                  <a:pt x="8535358" y="466217"/>
                </a:cubicBezTo>
                <a:cubicBezTo>
                  <a:pt x="8535358" y="415966"/>
                  <a:pt x="8660610" y="525605"/>
                  <a:pt x="8695162" y="425103"/>
                </a:cubicBezTo>
                <a:cubicBezTo>
                  <a:pt x="8613101" y="402261"/>
                  <a:pt x="8772905" y="365715"/>
                  <a:pt x="8734034" y="434239"/>
                </a:cubicBezTo>
                <a:cubicBezTo>
                  <a:pt x="8738353" y="434239"/>
                  <a:pt x="8742672" y="434239"/>
                  <a:pt x="8742672" y="434239"/>
                </a:cubicBezTo>
                <a:cubicBezTo>
                  <a:pt x="8742672" y="438808"/>
                  <a:pt x="8742672" y="438808"/>
                  <a:pt x="8746991" y="443376"/>
                </a:cubicBezTo>
                <a:cubicBezTo>
                  <a:pt x="8755629" y="415966"/>
                  <a:pt x="8759948" y="425103"/>
                  <a:pt x="8772905" y="415966"/>
                </a:cubicBezTo>
                <a:cubicBezTo>
                  <a:pt x="8777224" y="425103"/>
                  <a:pt x="8777224" y="457081"/>
                  <a:pt x="8772905" y="470786"/>
                </a:cubicBezTo>
                <a:cubicBezTo>
                  <a:pt x="8746991" y="461649"/>
                  <a:pt x="8742672" y="470786"/>
                  <a:pt x="8721076" y="470786"/>
                </a:cubicBezTo>
                <a:cubicBezTo>
                  <a:pt x="8712438" y="479922"/>
                  <a:pt x="8716757" y="484491"/>
                  <a:pt x="8703800" y="484491"/>
                </a:cubicBezTo>
                <a:cubicBezTo>
                  <a:pt x="8721076" y="498195"/>
                  <a:pt x="8721076" y="511900"/>
                  <a:pt x="8712438" y="530173"/>
                </a:cubicBezTo>
                <a:cubicBezTo>
                  <a:pt x="8734034" y="516469"/>
                  <a:pt x="8742672" y="489059"/>
                  <a:pt x="8768586" y="475354"/>
                </a:cubicBezTo>
                <a:cubicBezTo>
                  <a:pt x="8768586" y="548447"/>
                  <a:pt x="8768586" y="621539"/>
                  <a:pt x="8768586" y="699200"/>
                </a:cubicBezTo>
                <a:cubicBezTo>
                  <a:pt x="8734034" y="662654"/>
                  <a:pt x="8613101" y="703769"/>
                  <a:pt x="8651972" y="626108"/>
                </a:cubicBezTo>
                <a:cubicBezTo>
                  <a:pt x="8626058" y="658086"/>
                  <a:pt x="8626058" y="699200"/>
                  <a:pt x="8630377" y="749452"/>
                </a:cubicBezTo>
                <a:cubicBezTo>
                  <a:pt x="8647653" y="735747"/>
                  <a:pt x="8660610" y="722042"/>
                  <a:pt x="8664929" y="699200"/>
                </a:cubicBezTo>
                <a:cubicBezTo>
                  <a:pt x="8699481" y="754020"/>
                  <a:pt x="8677886" y="790566"/>
                  <a:pt x="8604463" y="781430"/>
                </a:cubicBezTo>
                <a:cubicBezTo>
                  <a:pt x="8604463" y="749452"/>
                  <a:pt x="8591506" y="726610"/>
                  <a:pt x="8613101" y="703769"/>
                </a:cubicBezTo>
                <a:cubicBezTo>
                  <a:pt x="8591506" y="699200"/>
                  <a:pt x="8591506" y="690064"/>
                  <a:pt x="8578549" y="676359"/>
                </a:cubicBezTo>
                <a:cubicBezTo>
                  <a:pt x="8582868" y="671791"/>
                  <a:pt x="8587187" y="667222"/>
                  <a:pt x="8591506" y="658086"/>
                </a:cubicBezTo>
                <a:cubicBezTo>
                  <a:pt x="8587187" y="667222"/>
                  <a:pt x="8578549" y="671791"/>
                  <a:pt x="8574230" y="676359"/>
                </a:cubicBezTo>
                <a:cubicBezTo>
                  <a:pt x="8574230" y="676359"/>
                  <a:pt x="8574230" y="676359"/>
                  <a:pt x="8578549" y="676359"/>
                </a:cubicBezTo>
                <a:cubicBezTo>
                  <a:pt x="8552634" y="703769"/>
                  <a:pt x="8526720" y="685495"/>
                  <a:pt x="8487849" y="680927"/>
                </a:cubicBezTo>
                <a:cubicBezTo>
                  <a:pt x="8483530" y="708337"/>
                  <a:pt x="8466254" y="740315"/>
                  <a:pt x="8444659" y="754020"/>
                </a:cubicBezTo>
                <a:cubicBezTo>
                  <a:pt x="8405787" y="772293"/>
                  <a:pt x="8384192" y="749452"/>
                  <a:pt x="8353959" y="781430"/>
                </a:cubicBezTo>
                <a:cubicBezTo>
                  <a:pt x="8332364" y="808839"/>
                  <a:pt x="8358278" y="877364"/>
                  <a:pt x="8349640" y="886500"/>
                </a:cubicBezTo>
                <a:cubicBezTo>
                  <a:pt x="8328045" y="904774"/>
                  <a:pt x="8328045" y="817976"/>
                  <a:pt x="8280535" y="859091"/>
                </a:cubicBezTo>
                <a:cubicBezTo>
                  <a:pt x="8280535" y="854522"/>
                  <a:pt x="8280535" y="845386"/>
                  <a:pt x="8276217" y="836249"/>
                </a:cubicBezTo>
                <a:cubicBezTo>
                  <a:pt x="8254621" y="845386"/>
                  <a:pt x="8224389" y="872796"/>
                  <a:pt x="8202793" y="849954"/>
                </a:cubicBezTo>
                <a:cubicBezTo>
                  <a:pt x="8189836" y="831681"/>
                  <a:pt x="8233027" y="804271"/>
                  <a:pt x="8215750" y="785998"/>
                </a:cubicBezTo>
                <a:cubicBezTo>
                  <a:pt x="8211431" y="781430"/>
                  <a:pt x="8094817" y="827113"/>
                  <a:pt x="8081861" y="849954"/>
                </a:cubicBezTo>
                <a:cubicBezTo>
                  <a:pt x="8103455" y="872796"/>
                  <a:pt x="8202793" y="859091"/>
                  <a:pt x="8142327" y="936752"/>
                </a:cubicBezTo>
                <a:cubicBezTo>
                  <a:pt x="8081861" y="1009844"/>
                  <a:pt x="8107775" y="895637"/>
                  <a:pt x="8068903" y="872796"/>
                </a:cubicBezTo>
                <a:cubicBezTo>
                  <a:pt x="8073223" y="904774"/>
                  <a:pt x="8064585" y="927615"/>
                  <a:pt x="8038670" y="941320"/>
                </a:cubicBezTo>
                <a:cubicBezTo>
                  <a:pt x="8047308" y="936752"/>
                  <a:pt x="8055946" y="932183"/>
                  <a:pt x="8060265" y="923047"/>
                </a:cubicBezTo>
                <a:cubicBezTo>
                  <a:pt x="8077541" y="982435"/>
                  <a:pt x="7982523" y="977866"/>
                  <a:pt x="8008437" y="913910"/>
                </a:cubicBezTo>
                <a:cubicBezTo>
                  <a:pt x="7986842" y="909342"/>
                  <a:pt x="7969565" y="895637"/>
                  <a:pt x="7947971" y="881932"/>
                </a:cubicBezTo>
                <a:cubicBezTo>
                  <a:pt x="7960927" y="877364"/>
                  <a:pt x="7965247" y="868227"/>
                  <a:pt x="7978203" y="859091"/>
                </a:cubicBezTo>
                <a:cubicBezTo>
                  <a:pt x="7960927" y="854522"/>
                  <a:pt x="7947971" y="849954"/>
                  <a:pt x="7930695" y="849954"/>
                </a:cubicBezTo>
                <a:cubicBezTo>
                  <a:pt x="7939333" y="849954"/>
                  <a:pt x="7943651" y="854522"/>
                  <a:pt x="7947971" y="859091"/>
                </a:cubicBezTo>
                <a:cubicBezTo>
                  <a:pt x="7917737" y="868227"/>
                  <a:pt x="7935013" y="868227"/>
                  <a:pt x="7922057" y="891069"/>
                </a:cubicBezTo>
                <a:cubicBezTo>
                  <a:pt x="7969565" y="891069"/>
                  <a:pt x="7947971" y="977866"/>
                  <a:pt x="7969565" y="1005276"/>
                </a:cubicBezTo>
                <a:cubicBezTo>
                  <a:pt x="7986842" y="1028118"/>
                  <a:pt x="8042989" y="1041823"/>
                  <a:pt x="8021394" y="1087505"/>
                </a:cubicBezTo>
                <a:cubicBezTo>
                  <a:pt x="8004118" y="1105779"/>
                  <a:pt x="7995480" y="1114915"/>
                  <a:pt x="7978203" y="1124052"/>
                </a:cubicBezTo>
                <a:cubicBezTo>
                  <a:pt x="7952289" y="1142325"/>
                  <a:pt x="7930695" y="1119484"/>
                  <a:pt x="7909099" y="1156030"/>
                </a:cubicBezTo>
                <a:cubicBezTo>
                  <a:pt x="7909099" y="1151462"/>
                  <a:pt x="7904781" y="1137757"/>
                  <a:pt x="7904781" y="1128620"/>
                </a:cubicBezTo>
                <a:cubicBezTo>
                  <a:pt x="7874547" y="1192576"/>
                  <a:pt x="7848633" y="1165166"/>
                  <a:pt x="7861590" y="1233691"/>
                </a:cubicBezTo>
                <a:cubicBezTo>
                  <a:pt x="7861590" y="1229123"/>
                  <a:pt x="7883185" y="1274806"/>
                  <a:pt x="7887504" y="1283942"/>
                </a:cubicBezTo>
                <a:cubicBezTo>
                  <a:pt x="7887504" y="1283942"/>
                  <a:pt x="7878866" y="1320489"/>
                  <a:pt x="7913419" y="1338762"/>
                </a:cubicBezTo>
                <a:cubicBezTo>
                  <a:pt x="7909099" y="1347898"/>
                  <a:pt x="7891823" y="1366171"/>
                  <a:pt x="7883185" y="1370740"/>
                </a:cubicBezTo>
                <a:cubicBezTo>
                  <a:pt x="7878866" y="1357035"/>
                  <a:pt x="7865909" y="1325057"/>
                  <a:pt x="7857271" y="1311352"/>
                </a:cubicBezTo>
                <a:cubicBezTo>
                  <a:pt x="7835676" y="1416423"/>
                  <a:pt x="7805443" y="1448401"/>
                  <a:pt x="7723381" y="1498652"/>
                </a:cubicBezTo>
                <a:cubicBezTo>
                  <a:pt x="7749295" y="1494084"/>
                  <a:pt x="7732019" y="1516925"/>
                  <a:pt x="7749295" y="1484947"/>
                </a:cubicBezTo>
                <a:cubicBezTo>
                  <a:pt x="7757933" y="1494084"/>
                  <a:pt x="7775209" y="1498652"/>
                  <a:pt x="7783847" y="1516925"/>
                </a:cubicBezTo>
                <a:cubicBezTo>
                  <a:pt x="7779529" y="1471242"/>
                  <a:pt x="7805443" y="1475811"/>
                  <a:pt x="7822719" y="1448401"/>
                </a:cubicBezTo>
                <a:cubicBezTo>
                  <a:pt x="7831357" y="1443832"/>
                  <a:pt x="7865909" y="1398150"/>
                  <a:pt x="7865909" y="1398150"/>
                </a:cubicBezTo>
                <a:cubicBezTo>
                  <a:pt x="7891823" y="1375308"/>
                  <a:pt x="7943651" y="1338762"/>
                  <a:pt x="7978203" y="1357035"/>
                </a:cubicBezTo>
                <a:cubicBezTo>
                  <a:pt x="7965247" y="1420991"/>
                  <a:pt x="8038670" y="1402718"/>
                  <a:pt x="7995480" y="1452969"/>
                </a:cubicBezTo>
                <a:cubicBezTo>
                  <a:pt x="8047308" y="1402718"/>
                  <a:pt x="8034351" y="1462106"/>
                  <a:pt x="8004118" y="1498652"/>
                </a:cubicBezTo>
                <a:cubicBezTo>
                  <a:pt x="7995480" y="1507789"/>
                  <a:pt x="7986842" y="1475811"/>
                  <a:pt x="7978203" y="1480379"/>
                </a:cubicBezTo>
                <a:cubicBezTo>
                  <a:pt x="7973885" y="1484947"/>
                  <a:pt x="7982523" y="1507789"/>
                  <a:pt x="7978203" y="1507789"/>
                </a:cubicBezTo>
                <a:cubicBezTo>
                  <a:pt x="7978203" y="1507789"/>
                  <a:pt x="7947971" y="1548903"/>
                  <a:pt x="7943651" y="1558040"/>
                </a:cubicBezTo>
                <a:cubicBezTo>
                  <a:pt x="7904781" y="1608291"/>
                  <a:pt x="7857271" y="1672247"/>
                  <a:pt x="7818399" y="1713362"/>
                </a:cubicBezTo>
                <a:cubicBezTo>
                  <a:pt x="7749295" y="1786455"/>
                  <a:pt x="7637001" y="1809296"/>
                  <a:pt x="7576534" y="1896094"/>
                </a:cubicBezTo>
                <a:cubicBezTo>
                  <a:pt x="7658595" y="1914367"/>
                  <a:pt x="7541982" y="1928072"/>
                  <a:pt x="7516068" y="1937208"/>
                </a:cubicBezTo>
                <a:cubicBezTo>
                  <a:pt x="7485835" y="1950913"/>
                  <a:pt x="7446963" y="1964618"/>
                  <a:pt x="7425368" y="1987460"/>
                </a:cubicBezTo>
                <a:cubicBezTo>
                  <a:pt x="7390816" y="2014869"/>
                  <a:pt x="7386497" y="2033143"/>
                  <a:pt x="7347625" y="2051416"/>
                </a:cubicBezTo>
                <a:cubicBezTo>
                  <a:pt x="7317393" y="2060552"/>
                  <a:pt x="7308755" y="2051416"/>
                  <a:pt x="7278521" y="2060552"/>
                </a:cubicBezTo>
                <a:cubicBezTo>
                  <a:pt x="7148951" y="2097099"/>
                  <a:pt x="7192141" y="2188465"/>
                  <a:pt x="7304435" y="2115372"/>
                </a:cubicBezTo>
                <a:cubicBezTo>
                  <a:pt x="7386497" y="2060552"/>
                  <a:pt x="7343307" y="2092530"/>
                  <a:pt x="7408092" y="2101667"/>
                </a:cubicBezTo>
                <a:cubicBezTo>
                  <a:pt x="7438325" y="2110804"/>
                  <a:pt x="7485835" y="2106235"/>
                  <a:pt x="7516068" y="2110804"/>
                </a:cubicBezTo>
                <a:cubicBezTo>
                  <a:pt x="7477197" y="2165623"/>
                  <a:pt x="7606767" y="2115372"/>
                  <a:pt x="7641319" y="2097099"/>
                </a:cubicBezTo>
                <a:cubicBezTo>
                  <a:pt x="7762253" y="2042279"/>
                  <a:pt x="7766571" y="1960050"/>
                  <a:pt x="7900461" y="1937208"/>
                </a:cubicBezTo>
                <a:cubicBezTo>
                  <a:pt x="7857271" y="1960050"/>
                  <a:pt x="7822719" y="2001164"/>
                  <a:pt x="7788167" y="2028574"/>
                </a:cubicBezTo>
                <a:cubicBezTo>
                  <a:pt x="7783847" y="2033143"/>
                  <a:pt x="7783847" y="2055984"/>
                  <a:pt x="7766571" y="2065121"/>
                </a:cubicBezTo>
                <a:cubicBezTo>
                  <a:pt x="7740657" y="2083394"/>
                  <a:pt x="7753615" y="2042279"/>
                  <a:pt x="7727700" y="2055984"/>
                </a:cubicBezTo>
                <a:cubicBezTo>
                  <a:pt x="7710424" y="2065121"/>
                  <a:pt x="7637001" y="2151918"/>
                  <a:pt x="7688829" y="2133645"/>
                </a:cubicBezTo>
                <a:cubicBezTo>
                  <a:pt x="7719062" y="2119940"/>
                  <a:pt x="7732019" y="2083394"/>
                  <a:pt x="7749295" y="2069689"/>
                </a:cubicBezTo>
                <a:cubicBezTo>
                  <a:pt x="7749295" y="2101667"/>
                  <a:pt x="7766571" y="2097099"/>
                  <a:pt x="7792485" y="2078825"/>
                </a:cubicBezTo>
                <a:cubicBezTo>
                  <a:pt x="7783847" y="2147350"/>
                  <a:pt x="7878866" y="2078825"/>
                  <a:pt x="7909099" y="2069689"/>
                </a:cubicBezTo>
                <a:cubicBezTo>
                  <a:pt x="7861590" y="2119940"/>
                  <a:pt x="7770891" y="2170191"/>
                  <a:pt x="7706105" y="2179328"/>
                </a:cubicBezTo>
                <a:cubicBezTo>
                  <a:pt x="7706105" y="2183896"/>
                  <a:pt x="7706105" y="2193033"/>
                  <a:pt x="7714743" y="2193033"/>
                </a:cubicBezTo>
                <a:cubicBezTo>
                  <a:pt x="7770891" y="2165623"/>
                  <a:pt x="7835676" y="2124508"/>
                  <a:pt x="7891823" y="2110804"/>
                </a:cubicBezTo>
                <a:cubicBezTo>
                  <a:pt x="7930695" y="2101667"/>
                  <a:pt x="7952289" y="2097099"/>
                  <a:pt x="7969565" y="2083394"/>
                </a:cubicBezTo>
                <a:cubicBezTo>
                  <a:pt x="7986842" y="2074257"/>
                  <a:pt x="7995480" y="2051416"/>
                  <a:pt x="8017075" y="2042279"/>
                </a:cubicBezTo>
                <a:cubicBezTo>
                  <a:pt x="8034351" y="2037711"/>
                  <a:pt x="8030032" y="2046847"/>
                  <a:pt x="8042989" y="2042279"/>
                </a:cubicBezTo>
                <a:cubicBezTo>
                  <a:pt x="8073223" y="2037711"/>
                  <a:pt x="8090499" y="2074257"/>
                  <a:pt x="8107775" y="2024006"/>
                </a:cubicBezTo>
                <a:cubicBezTo>
                  <a:pt x="8090499" y="2001164"/>
                  <a:pt x="8090499" y="1987460"/>
                  <a:pt x="8094817" y="1960050"/>
                </a:cubicBezTo>
                <a:cubicBezTo>
                  <a:pt x="8146646" y="2033143"/>
                  <a:pt x="8241665" y="1859547"/>
                  <a:pt x="8289173" y="1813864"/>
                </a:cubicBezTo>
                <a:cubicBezTo>
                  <a:pt x="8258941" y="1827569"/>
                  <a:pt x="8237345" y="1845842"/>
                  <a:pt x="8211431" y="1813864"/>
                </a:cubicBezTo>
                <a:cubicBezTo>
                  <a:pt x="8176879" y="1772750"/>
                  <a:pt x="8224389" y="1768181"/>
                  <a:pt x="8258941" y="1749908"/>
                </a:cubicBezTo>
                <a:cubicBezTo>
                  <a:pt x="8258941" y="1754477"/>
                  <a:pt x="8237345" y="1818433"/>
                  <a:pt x="8271897" y="1804728"/>
                </a:cubicBezTo>
                <a:cubicBezTo>
                  <a:pt x="8319407" y="1786455"/>
                  <a:pt x="8276217" y="1768181"/>
                  <a:pt x="8289173" y="1740772"/>
                </a:cubicBezTo>
                <a:cubicBezTo>
                  <a:pt x="8319407" y="1658542"/>
                  <a:pt x="8345321" y="1772750"/>
                  <a:pt x="8306450" y="1804728"/>
                </a:cubicBezTo>
                <a:cubicBezTo>
                  <a:pt x="8336683" y="1823001"/>
                  <a:pt x="8323726" y="1859547"/>
                  <a:pt x="8297812" y="1882389"/>
                </a:cubicBezTo>
                <a:cubicBezTo>
                  <a:pt x="8319407" y="1877821"/>
                  <a:pt x="8392830" y="1836706"/>
                  <a:pt x="8401468" y="1823001"/>
                </a:cubicBezTo>
                <a:cubicBezTo>
                  <a:pt x="8306450" y="1886957"/>
                  <a:pt x="8349640" y="1708794"/>
                  <a:pt x="8345321" y="1685952"/>
                </a:cubicBezTo>
                <a:cubicBezTo>
                  <a:pt x="8349640" y="1699657"/>
                  <a:pt x="8293493" y="1631133"/>
                  <a:pt x="8310769" y="1635701"/>
                </a:cubicBezTo>
                <a:cubicBezTo>
                  <a:pt x="8258941" y="1621996"/>
                  <a:pt x="8310769" y="1653974"/>
                  <a:pt x="8276217" y="1667679"/>
                </a:cubicBezTo>
                <a:cubicBezTo>
                  <a:pt x="8254621" y="1681384"/>
                  <a:pt x="8215750" y="1672247"/>
                  <a:pt x="8198474" y="1690520"/>
                </a:cubicBezTo>
                <a:cubicBezTo>
                  <a:pt x="8202793" y="1685952"/>
                  <a:pt x="8189836" y="1731635"/>
                  <a:pt x="8176879" y="1745340"/>
                </a:cubicBezTo>
                <a:cubicBezTo>
                  <a:pt x="8146646" y="1777318"/>
                  <a:pt x="8129369" y="1763613"/>
                  <a:pt x="8094817" y="1786455"/>
                </a:cubicBezTo>
                <a:cubicBezTo>
                  <a:pt x="8081861" y="1795591"/>
                  <a:pt x="8086179" y="1832138"/>
                  <a:pt x="8073223" y="1836706"/>
                </a:cubicBezTo>
                <a:cubicBezTo>
                  <a:pt x="8060265" y="1841274"/>
                  <a:pt x="8051627" y="1832138"/>
                  <a:pt x="8042989" y="1836706"/>
                </a:cubicBezTo>
                <a:cubicBezTo>
                  <a:pt x="8030032" y="1845842"/>
                  <a:pt x="8004118" y="1841274"/>
                  <a:pt x="7986842" y="1845842"/>
                </a:cubicBezTo>
                <a:cubicBezTo>
                  <a:pt x="7973885" y="1850411"/>
                  <a:pt x="7973885" y="1868684"/>
                  <a:pt x="7960927" y="1873252"/>
                </a:cubicBezTo>
                <a:cubicBezTo>
                  <a:pt x="7926375" y="1891525"/>
                  <a:pt x="7874547" y="1905230"/>
                  <a:pt x="7835676" y="1914367"/>
                </a:cubicBezTo>
                <a:cubicBezTo>
                  <a:pt x="7865909" y="1882389"/>
                  <a:pt x="7861590" y="1859547"/>
                  <a:pt x="7822719" y="1850411"/>
                </a:cubicBezTo>
                <a:cubicBezTo>
                  <a:pt x="7870228" y="1836706"/>
                  <a:pt x="7909099" y="1786455"/>
                  <a:pt x="7943651" y="1754477"/>
                </a:cubicBezTo>
                <a:cubicBezTo>
                  <a:pt x="7978203" y="1722498"/>
                  <a:pt x="8030032" y="1667679"/>
                  <a:pt x="8038670" y="1653974"/>
                </a:cubicBezTo>
                <a:cubicBezTo>
                  <a:pt x="8055946" y="1626564"/>
                  <a:pt x="8030032" y="1626564"/>
                  <a:pt x="8073223" y="1608291"/>
                </a:cubicBezTo>
                <a:cubicBezTo>
                  <a:pt x="8060265" y="1612859"/>
                  <a:pt x="8138007" y="1608291"/>
                  <a:pt x="8150965" y="1617428"/>
                </a:cubicBezTo>
                <a:cubicBezTo>
                  <a:pt x="8150965" y="1603723"/>
                  <a:pt x="8133689" y="1571745"/>
                  <a:pt x="8133689" y="1558040"/>
                </a:cubicBezTo>
                <a:cubicBezTo>
                  <a:pt x="8129369" y="1548903"/>
                  <a:pt x="8125051" y="1539767"/>
                  <a:pt x="8120731" y="1530630"/>
                </a:cubicBezTo>
                <a:cubicBezTo>
                  <a:pt x="8129369" y="1521494"/>
                  <a:pt x="8138007" y="1516925"/>
                  <a:pt x="8146646" y="1507789"/>
                </a:cubicBezTo>
                <a:cubicBezTo>
                  <a:pt x="8155284" y="1494084"/>
                  <a:pt x="8172560" y="1457537"/>
                  <a:pt x="8181198" y="1443832"/>
                </a:cubicBezTo>
                <a:cubicBezTo>
                  <a:pt x="8198474" y="1416423"/>
                  <a:pt x="8233027" y="1416423"/>
                  <a:pt x="8202793" y="1389013"/>
                </a:cubicBezTo>
                <a:cubicBezTo>
                  <a:pt x="8237345" y="1375308"/>
                  <a:pt x="8289173" y="1343330"/>
                  <a:pt x="8280535" y="1297647"/>
                </a:cubicBezTo>
                <a:cubicBezTo>
                  <a:pt x="8271897" y="1224554"/>
                  <a:pt x="8237345" y="1297647"/>
                  <a:pt x="8233027" y="1302215"/>
                </a:cubicBezTo>
                <a:cubicBezTo>
                  <a:pt x="8228707" y="1306784"/>
                  <a:pt x="8237345" y="1334193"/>
                  <a:pt x="8220069" y="1343330"/>
                </a:cubicBezTo>
                <a:cubicBezTo>
                  <a:pt x="8220069" y="1343330"/>
                  <a:pt x="8198474" y="1320489"/>
                  <a:pt x="8189836" y="1325057"/>
                </a:cubicBezTo>
                <a:cubicBezTo>
                  <a:pt x="8163922" y="1338762"/>
                  <a:pt x="8146646" y="1329625"/>
                  <a:pt x="8138007" y="1370740"/>
                </a:cubicBezTo>
                <a:cubicBezTo>
                  <a:pt x="8103455" y="1338762"/>
                  <a:pt x="8138007" y="1288510"/>
                  <a:pt x="8181198" y="1306784"/>
                </a:cubicBezTo>
                <a:cubicBezTo>
                  <a:pt x="8155284" y="1247396"/>
                  <a:pt x="8198474" y="1233691"/>
                  <a:pt x="8241665" y="1247396"/>
                </a:cubicBezTo>
                <a:cubicBezTo>
                  <a:pt x="8207112" y="1215418"/>
                  <a:pt x="8237345" y="1192576"/>
                  <a:pt x="8276217" y="1174303"/>
                </a:cubicBezTo>
                <a:cubicBezTo>
                  <a:pt x="8276217" y="1169735"/>
                  <a:pt x="8276217" y="1169735"/>
                  <a:pt x="8276217" y="1165166"/>
                </a:cubicBezTo>
                <a:cubicBezTo>
                  <a:pt x="8250303" y="1174303"/>
                  <a:pt x="8228707" y="1197145"/>
                  <a:pt x="8215750" y="1201713"/>
                </a:cubicBezTo>
                <a:cubicBezTo>
                  <a:pt x="8185517" y="1215418"/>
                  <a:pt x="8172560" y="1224554"/>
                  <a:pt x="8133689" y="1233691"/>
                </a:cubicBezTo>
                <a:cubicBezTo>
                  <a:pt x="8138007" y="1210849"/>
                  <a:pt x="8241665" y="1146893"/>
                  <a:pt x="8138007" y="1178871"/>
                </a:cubicBezTo>
                <a:cubicBezTo>
                  <a:pt x="8133689" y="1146893"/>
                  <a:pt x="8150965" y="1110347"/>
                  <a:pt x="8168241" y="1069232"/>
                </a:cubicBezTo>
                <a:cubicBezTo>
                  <a:pt x="8185517" y="1055527"/>
                  <a:pt x="8198474" y="1060096"/>
                  <a:pt x="8194155" y="1037254"/>
                </a:cubicBezTo>
                <a:cubicBezTo>
                  <a:pt x="8181198" y="1050959"/>
                  <a:pt x="8176879" y="1046391"/>
                  <a:pt x="8168241" y="1069232"/>
                </a:cubicBezTo>
                <a:cubicBezTo>
                  <a:pt x="8129369" y="1050959"/>
                  <a:pt x="8189836" y="982435"/>
                  <a:pt x="8215750" y="973298"/>
                </a:cubicBezTo>
                <a:cubicBezTo>
                  <a:pt x="8202793" y="996140"/>
                  <a:pt x="8211431" y="996140"/>
                  <a:pt x="8207112" y="1018981"/>
                </a:cubicBezTo>
                <a:cubicBezTo>
                  <a:pt x="8224389" y="1005276"/>
                  <a:pt x="8254621" y="900205"/>
                  <a:pt x="8297812" y="955025"/>
                </a:cubicBezTo>
                <a:cubicBezTo>
                  <a:pt x="8302131" y="959593"/>
                  <a:pt x="8289173" y="1050959"/>
                  <a:pt x="8293493" y="1060096"/>
                </a:cubicBezTo>
                <a:cubicBezTo>
                  <a:pt x="8315088" y="1050959"/>
                  <a:pt x="8315088" y="1055527"/>
                  <a:pt x="8341002" y="1050959"/>
                </a:cubicBezTo>
                <a:cubicBezTo>
                  <a:pt x="8306450" y="1005276"/>
                  <a:pt x="8362597" y="941320"/>
                  <a:pt x="8392830" y="991571"/>
                </a:cubicBezTo>
                <a:cubicBezTo>
                  <a:pt x="8405787" y="1018981"/>
                  <a:pt x="8349640" y="1114915"/>
                  <a:pt x="8332364" y="1124052"/>
                </a:cubicBezTo>
                <a:cubicBezTo>
                  <a:pt x="8319407" y="1128620"/>
                  <a:pt x="8289173" y="1110347"/>
                  <a:pt x="8276217" y="1101210"/>
                </a:cubicBezTo>
                <a:cubicBezTo>
                  <a:pt x="8293493" y="1124052"/>
                  <a:pt x="8302131" y="1146893"/>
                  <a:pt x="8302131" y="1165166"/>
                </a:cubicBezTo>
                <a:cubicBezTo>
                  <a:pt x="8315088" y="1160598"/>
                  <a:pt x="8328045" y="1156030"/>
                  <a:pt x="8336683" y="1156030"/>
                </a:cubicBezTo>
                <a:cubicBezTo>
                  <a:pt x="8336683" y="1183440"/>
                  <a:pt x="8328045" y="1197145"/>
                  <a:pt x="8302131" y="1188008"/>
                </a:cubicBezTo>
                <a:cubicBezTo>
                  <a:pt x="8297812" y="1219986"/>
                  <a:pt x="8302131" y="1210849"/>
                  <a:pt x="8284855" y="1238259"/>
                </a:cubicBezTo>
                <a:cubicBezTo>
                  <a:pt x="8319407" y="1274806"/>
                  <a:pt x="8362597" y="1274806"/>
                  <a:pt x="8379873" y="1261101"/>
                </a:cubicBezTo>
                <a:cubicBezTo>
                  <a:pt x="8384192" y="1261101"/>
                  <a:pt x="8366916" y="1192576"/>
                  <a:pt x="8418745" y="1215418"/>
                </a:cubicBezTo>
                <a:cubicBezTo>
                  <a:pt x="8466254" y="1242828"/>
                  <a:pt x="8332364" y="1325057"/>
                  <a:pt x="8349640" y="1366171"/>
                </a:cubicBezTo>
                <a:cubicBezTo>
                  <a:pt x="8362597" y="1302215"/>
                  <a:pt x="8470573" y="1352467"/>
                  <a:pt x="8436021" y="1288510"/>
                </a:cubicBezTo>
                <a:cubicBezTo>
                  <a:pt x="8444659" y="1283942"/>
                  <a:pt x="8457616" y="1283942"/>
                  <a:pt x="8466254" y="1279374"/>
                </a:cubicBezTo>
                <a:cubicBezTo>
                  <a:pt x="8453297" y="1256532"/>
                  <a:pt x="8461935" y="1242828"/>
                  <a:pt x="8479211" y="1219986"/>
                </a:cubicBezTo>
                <a:cubicBezTo>
                  <a:pt x="8513763" y="1279374"/>
                  <a:pt x="8500806" y="1206281"/>
                  <a:pt x="8500806" y="1178871"/>
                </a:cubicBezTo>
                <a:cubicBezTo>
                  <a:pt x="8496487" y="1142325"/>
                  <a:pt x="8500806" y="1114915"/>
                  <a:pt x="8518082" y="1073801"/>
                </a:cubicBezTo>
                <a:cubicBezTo>
                  <a:pt x="8535358" y="1032686"/>
                  <a:pt x="8552634" y="1009844"/>
                  <a:pt x="8561272" y="991571"/>
                </a:cubicBezTo>
                <a:cubicBezTo>
                  <a:pt x="8582868" y="950457"/>
                  <a:pt x="8565591" y="932183"/>
                  <a:pt x="8604463" y="904774"/>
                </a:cubicBezTo>
                <a:cubicBezTo>
                  <a:pt x="8595825" y="904774"/>
                  <a:pt x="8595825" y="913910"/>
                  <a:pt x="8587187" y="913910"/>
                </a:cubicBezTo>
                <a:cubicBezTo>
                  <a:pt x="8587187" y="859091"/>
                  <a:pt x="8630377" y="836249"/>
                  <a:pt x="8669248" y="813408"/>
                </a:cubicBezTo>
                <a:cubicBezTo>
                  <a:pt x="8708119" y="872796"/>
                  <a:pt x="8608782" y="904774"/>
                  <a:pt x="8595825" y="959593"/>
                </a:cubicBezTo>
                <a:cubicBezTo>
                  <a:pt x="8574230" y="1032686"/>
                  <a:pt x="8630377" y="964161"/>
                  <a:pt x="8660610" y="945888"/>
                </a:cubicBezTo>
                <a:cubicBezTo>
                  <a:pt x="8634696" y="991571"/>
                  <a:pt x="8647653" y="1087505"/>
                  <a:pt x="8699481" y="1046391"/>
                </a:cubicBezTo>
                <a:cubicBezTo>
                  <a:pt x="8755629" y="1000708"/>
                  <a:pt x="8656291" y="964161"/>
                  <a:pt x="8725395" y="918479"/>
                </a:cubicBezTo>
                <a:cubicBezTo>
                  <a:pt x="8721076" y="932183"/>
                  <a:pt x="8725395" y="945888"/>
                  <a:pt x="8721076" y="959593"/>
                </a:cubicBezTo>
                <a:cubicBezTo>
                  <a:pt x="8777224" y="895637"/>
                  <a:pt x="8785862" y="1000708"/>
                  <a:pt x="8785862" y="1037254"/>
                </a:cubicBezTo>
                <a:cubicBezTo>
                  <a:pt x="8785862" y="1137757"/>
                  <a:pt x="8803138" y="1261101"/>
                  <a:pt x="8785862" y="1361603"/>
                </a:cubicBezTo>
                <a:cubicBezTo>
                  <a:pt x="8772905" y="1430128"/>
                  <a:pt x="8777224" y="1389013"/>
                  <a:pt x="8751310" y="1430128"/>
                </a:cubicBezTo>
                <a:cubicBezTo>
                  <a:pt x="8746991" y="1434696"/>
                  <a:pt x="8703800" y="1494084"/>
                  <a:pt x="8708119" y="1484947"/>
                </a:cubicBezTo>
                <a:cubicBezTo>
                  <a:pt x="8703800" y="1494084"/>
                  <a:pt x="8703800" y="1498652"/>
                  <a:pt x="8703800" y="1498652"/>
                </a:cubicBezTo>
                <a:cubicBezTo>
                  <a:pt x="8703800" y="1498652"/>
                  <a:pt x="8708119" y="1498652"/>
                  <a:pt x="8708119" y="1512357"/>
                </a:cubicBezTo>
                <a:cubicBezTo>
                  <a:pt x="8708119" y="1526062"/>
                  <a:pt x="8729715" y="1548903"/>
                  <a:pt x="8729715" y="1567176"/>
                </a:cubicBezTo>
                <a:cubicBezTo>
                  <a:pt x="8725395" y="1526062"/>
                  <a:pt x="8746991" y="1484947"/>
                  <a:pt x="8785862" y="1471242"/>
                </a:cubicBezTo>
                <a:cubicBezTo>
                  <a:pt x="8785862" y="1503220"/>
                  <a:pt x="8764267" y="1512357"/>
                  <a:pt x="8764267" y="1539767"/>
                </a:cubicBezTo>
                <a:cubicBezTo>
                  <a:pt x="8764267" y="1576313"/>
                  <a:pt x="8794500" y="1590018"/>
                  <a:pt x="8785862" y="1635701"/>
                </a:cubicBezTo>
                <a:cubicBezTo>
                  <a:pt x="8772905" y="1621996"/>
                  <a:pt x="8759948" y="1621996"/>
                  <a:pt x="8751310" y="1617428"/>
                </a:cubicBezTo>
                <a:cubicBezTo>
                  <a:pt x="8781543" y="1667679"/>
                  <a:pt x="8738353" y="1685952"/>
                  <a:pt x="8708119" y="1727067"/>
                </a:cubicBezTo>
                <a:cubicBezTo>
                  <a:pt x="8712438" y="1731635"/>
                  <a:pt x="8716757" y="1736203"/>
                  <a:pt x="8725395" y="1736203"/>
                </a:cubicBezTo>
                <a:cubicBezTo>
                  <a:pt x="8716757" y="1740772"/>
                  <a:pt x="8708119" y="1754477"/>
                  <a:pt x="8699481" y="1763613"/>
                </a:cubicBezTo>
                <a:cubicBezTo>
                  <a:pt x="8738353" y="1800160"/>
                  <a:pt x="8686524" y="1772750"/>
                  <a:pt x="8669248" y="1791023"/>
                </a:cubicBezTo>
                <a:cubicBezTo>
                  <a:pt x="8643334" y="1813864"/>
                  <a:pt x="8617420" y="1836706"/>
                  <a:pt x="8591506" y="1864116"/>
                </a:cubicBezTo>
                <a:cubicBezTo>
                  <a:pt x="8531039" y="1928072"/>
                  <a:pt x="8466254" y="1987460"/>
                  <a:pt x="8401468" y="2069689"/>
                </a:cubicBezTo>
                <a:cubicBezTo>
                  <a:pt x="8453297" y="2037711"/>
                  <a:pt x="8500806" y="2001164"/>
                  <a:pt x="8548315" y="1969186"/>
                </a:cubicBezTo>
                <a:cubicBezTo>
                  <a:pt x="8531039" y="2001164"/>
                  <a:pt x="8500806" y="2024006"/>
                  <a:pt x="8470573" y="2046847"/>
                </a:cubicBezTo>
                <a:cubicBezTo>
                  <a:pt x="8470573" y="2051416"/>
                  <a:pt x="8487849" y="2055984"/>
                  <a:pt x="8487849" y="2055984"/>
                </a:cubicBezTo>
                <a:cubicBezTo>
                  <a:pt x="8466254" y="2083394"/>
                  <a:pt x="8440340" y="2074257"/>
                  <a:pt x="8414426" y="2083394"/>
                </a:cubicBezTo>
                <a:cubicBezTo>
                  <a:pt x="8371235" y="2101667"/>
                  <a:pt x="8341002" y="2142782"/>
                  <a:pt x="8306450" y="2183896"/>
                </a:cubicBezTo>
                <a:cubicBezTo>
                  <a:pt x="8315088" y="2183896"/>
                  <a:pt x="8328045" y="2183896"/>
                  <a:pt x="8336683" y="2183896"/>
                </a:cubicBezTo>
                <a:cubicBezTo>
                  <a:pt x="8245983" y="2220443"/>
                  <a:pt x="8172560" y="2320945"/>
                  <a:pt x="8090499" y="2380333"/>
                </a:cubicBezTo>
                <a:cubicBezTo>
                  <a:pt x="8138007" y="2362060"/>
                  <a:pt x="8150965" y="2403174"/>
                  <a:pt x="8189836" y="2394038"/>
                </a:cubicBezTo>
                <a:cubicBezTo>
                  <a:pt x="8116413" y="2421448"/>
                  <a:pt x="8030032" y="2499109"/>
                  <a:pt x="7960927" y="2480835"/>
                </a:cubicBezTo>
                <a:cubicBezTo>
                  <a:pt x="7960927" y="2480835"/>
                  <a:pt x="7956609" y="2489972"/>
                  <a:pt x="7952289" y="2499109"/>
                </a:cubicBezTo>
                <a:cubicBezTo>
                  <a:pt x="7982523" y="2499109"/>
                  <a:pt x="8021394" y="2494540"/>
                  <a:pt x="8030032" y="2531087"/>
                </a:cubicBezTo>
                <a:cubicBezTo>
                  <a:pt x="8155284" y="2444289"/>
                  <a:pt x="8302131" y="2416879"/>
                  <a:pt x="8440340" y="2357491"/>
                </a:cubicBezTo>
                <a:cubicBezTo>
                  <a:pt x="8556953" y="2311808"/>
                  <a:pt x="8656291" y="2174760"/>
                  <a:pt x="8785862" y="2151918"/>
                </a:cubicBezTo>
                <a:cubicBezTo>
                  <a:pt x="8785862" y="2256989"/>
                  <a:pt x="8734034" y="2256989"/>
                  <a:pt x="8651972" y="2311808"/>
                </a:cubicBezTo>
                <a:cubicBezTo>
                  <a:pt x="8699481" y="2320945"/>
                  <a:pt x="8738353" y="2284399"/>
                  <a:pt x="8785862" y="2270694"/>
                </a:cubicBezTo>
                <a:cubicBezTo>
                  <a:pt x="8772905" y="2316377"/>
                  <a:pt x="8587187" y="2375765"/>
                  <a:pt x="8535358" y="2394038"/>
                </a:cubicBezTo>
                <a:cubicBezTo>
                  <a:pt x="8526720" y="2398606"/>
                  <a:pt x="8513763" y="2389470"/>
                  <a:pt x="8496487" y="2389470"/>
                </a:cubicBezTo>
                <a:cubicBezTo>
                  <a:pt x="8479211" y="2394038"/>
                  <a:pt x="8466254" y="2407743"/>
                  <a:pt x="8448978" y="2412311"/>
                </a:cubicBezTo>
                <a:cubicBezTo>
                  <a:pt x="8405787" y="2430584"/>
                  <a:pt x="8371235" y="2444289"/>
                  <a:pt x="8323726" y="2462562"/>
                </a:cubicBezTo>
                <a:cubicBezTo>
                  <a:pt x="8358278" y="2471699"/>
                  <a:pt x="8414426" y="2439721"/>
                  <a:pt x="8423064" y="2467131"/>
                </a:cubicBezTo>
                <a:cubicBezTo>
                  <a:pt x="8531039" y="2416879"/>
                  <a:pt x="8664929" y="2330082"/>
                  <a:pt x="8785862" y="2320945"/>
                </a:cubicBezTo>
                <a:cubicBezTo>
                  <a:pt x="8807457" y="2426016"/>
                  <a:pt x="8535358" y="2476267"/>
                  <a:pt x="8457616" y="2508245"/>
                </a:cubicBezTo>
                <a:cubicBezTo>
                  <a:pt x="8366916" y="2544792"/>
                  <a:pt x="8267579" y="2590474"/>
                  <a:pt x="8168241" y="2613316"/>
                </a:cubicBezTo>
                <a:cubicBezTo>
                  <a:pt x="8185517" y="2617884"/>
                  <a:pt x="8194155" y="2627021"/>
                  <a:pt x="8202793" y="2627021"/>
                </a:cubicBezTo>
                <a:cubicBezTo>
                  <a:pt x="8215750" y="2627021"/>
                  <a:pt x="8250303" y="2617884"/>
                  <a:pt x="8276217" y="2608748"/>
                </a:cubicBezTo>
                <a:cubicBezTo>
                  <a:pt x="8319407" y="2595043"/>
                  <a:pt x="8353959" y="2563065"/>
                  <a:pt x="8392830" y="2549360"/>
                </a:cubicBezTo>
                <a:cubicBezTo>
                  <a:pt x="8453297" y="2526518"/>
                  <a:pt x="8513763" y="2563065"/>
                  <a:pt x="8569910" y="2521950"/>
                </a:cubicBezTo>
                <a:cubicBezTo>
                  <a:pt x="8561272" y="2517382"/>
                  <a:pt x="8548315" y="2512813"/>
                  <a:pt x="8539677" y="2508245"/>
                </a:cubicBezTo>
                <a:cubicBezTo>
                  <a:pt x="8604463" y="2467131"/>
                  <a:pt x="8708119" y="2426016"/>
                  <a:pt x="8785862" y="2421448"/>
                </a:cubicBezTo>
                <a:cubicBezTo>
                  <a:pt x="8785862" y="2476267"/>
                  <a:pt x="8794500" y="2512813"/>
                  <a:pt x="8755629" y="2535655"/>
                </a:cubicBezTo>
                <a:cubicBezTo>
                  <a:pt x="8734034" y="2553928"/>
                  <a:pt x="8677886" y="2558496"/>
                  <a:pt x="8651972" y="2567633"/>
                </a:cubicBezTo>
                <a:cubicBezTo>
                  <a:pt x="8587187" y="2585906"/>
                  <a:pt x="8518082" y="2599611"/>
                  <a:pt x="8457616" y="2631589"/>
                </a:cubicBezTo>
                <a:cubicBezTo>
                  <a:pt x="8548315" y="2658999"/>
                  <a:pt x="8695162" y="2576770"/>
                  <a:pt x="8785862" y="2549360"/>
                </a:cubicBezTo>
                <a:cubicBezTo>
                  <a:pt x="8785862" y="2595043"/>
                  <a:pt x="8807457" y="2736660"/>
                  <a:pt x="8755629" y="2732092"/>
                </a:cubicBezTo>
                <a:cubicBezTo>
                  <a:pt x="8725395" y="2741228"/>
                  <a:pt x="8695162" y="2750365"/>
                  <a:pt x="8664929" y="2759501"/>
                </a:cubicBezTo>
                <a:cubicBezTo>
                  <a:pt x="8699481" y="2773206"/>
                  <a:pt x="8738353" y="2764070"/>
                  <a:pt x="8755629" y="2732092"/>
                </a:cubicBezTo>
                <a:cubicBezTo>
                  <a:pt x="8794500" y="2722955"/>
                  <a:pt x="8798819" y="2887414"/>
                  <a:pt x="8785862" y="2923960"/>
                </a:cubicBezTo>
                <a:cubicBezTo>
                  <a:pt x="8764267" y="2969643"/>
                  <a:pt x="8626058" y="2978780"/>
                  <a:pt x="8561272" y="3001621"/>
                </a:cubicBezTo>
                <a:cubicBezTo>
                  <a:pt x="8621739" y="3024463"/>
                  <a:pt x="8721076" y="2997053"/>
                  <a:pt x="8785862" y="2987916"/>
                </a:cubicBezTo>
                <a:cubicBezTo>
                  <a:pt x="8803138" y="3065577"/>
                  <a:pt x="8651972" y="3029031"/>
                  <a:pt x="8600144" y="3038167"/>
                </a:cubicBezTo>
                <a:cubicBezTo>
                  <a:pt x="8535358" y="3047304"/>
                  <a:pt x="8487849" y="3029031"/>
                  <a:pt x="8436021" y="3065577"/>
                </a:cubicBezTo>
                <a:cubicBezTo>
                  <a:pt x="8552634" y="3065577"/>
                  <a:pt x="8669248" y="3070145"/>
                  <a:pt x="8785862" y="3061009"/>
                </a:cubicBezTo>
                <a:cubicBezTo>
                  <a:pt x="8785862" y="3353380"/>
                  <a:pt x="8785862" y="3641182"/>
                  <a:pt x="8785862" y="3928985"/>
                </a:cubicBezTo>
                <a:cubicBezTo>
                  <a:pt x="8755629" y="3919848"/>
                  <a:pt x="8742672" y="3897007"/>
                  <a:pt x="8721076" y="3883302"/>
                </a:cubicBezTo>
                <a:cubicBezTo>
                  <a:pt x="8695162" y="3865029"/>
                  <a:pt x="8695162" y="3860461"/>
                  <a:pt x="8664929" y="3846756"/>
                </a:cubicBezTo>
                <a:cubicBezTo>
                  <a:pt x="8613101" y="3823914"/>
                  <a:pt x="8539677" y="3819346"/>
                  <a:pt x="8505125" y="3805641"/>
                </a:cubicBezTo>
                <a:cubicBezTo>
                  <a:pt x="8483530" y="3796504"/>
                  <a:pt x="8440340" y="3750821"/>
                  <a:pt x="8418745" y="3750821"/>
                </a:cubicBezTo>
                <a:cubicBezTo>
                  <a:pt x="8388511" y="3746253"/>
                  <a:pt x="8375555" y="3787368"/>
                  <a:pt x="8349640" y="3801073"/>
                </a:cubicBezTo>
                <a:cubicBezTo>
                  <a:pt x="8328045" y="3810209"/>
                  <a:pt x="8302131" y="3805641"/>
                  <a:pt x="8280535" y="3823914"/>
                </a:cubicBezTo>
                <a:cubicBezTo>
                  <a:pt x="8267579" y="3833051"/>
                  <a:pt x="8267579" y="3869597"/>
                  <a:pt x="8250303" y="3883302"/>
                </a:cubicBezTo>
                <a:cubicBezTo>
                  <a:pt x="8207112" y="3924417"/>
                  <a:pt x="8120731" y="3938122"/>
                  <a:pt x="8068903" y="3951826"/>
                </a:cubicBezTo>
                <a:cubicBezTo>
                  <a:pt x="8004118" y="3974668"/>
                  <a:pt x="7947971" y="4006646"/>
                  <a:pt x="7883185" y="4020351"/>
                </a:cubicBezTo>
                <a:cubicBezTo>
                  <a:pt x="7805443" y="4038624"/>
                  <a:pt x="7727700" y="4038624"/>
                  <a:pt x="7649957" y="4047761"/>
                </a:cubicBezTo>
                <a:cubicBezTo>
                  <a:pt x="7572215" y="4056897"/>
                  <a:pt x="7485835" y="4070602"/>
                  <a:pt x="7408092" y="4088875"/>
                </a:cubicBezTo>
                <a:cubicBezTo>
                  <a:pt x="7347625" y="4102580"/>
                  <a:pt x="7295797" y="4098012"/>
                  <a:pt x="7235331" y="4107148"/>
                </a:cubicBezTo>
                <a:cubicBezTo>
                  <a:pt x="7205098" y="4111717"/>
                  <a:pt x="7148951" y="4120853"/>
                  <a:pt x="7118717" y="4129990"/>
                </a:cubicBezTo>
                <a:cubicBezTo>
                  <a:pt x="7075527" y="4143695"/>
                  <a:pt x="7049613" y="4184810"/>
                  <a:pt x="6993465" y="4189378"/>
                </a:cubicBezTo>
                <a:cubicBezTo>
                  <a:pt x="6799109" y="4212219"/>
                  <a:pt x="6609072" y="4253334"/>
                  <a:pt x="6414716" y="4257902"/>
                </a:cubicBezTo>
                <a:cubicBezTo>
                  <a:pt x="6311059" y="4262471"/>
                  <a:pt x="6241955" y="4285312"/>
                  <a:pt x="6138298" y="4294449"/>
                </a:cubicBezTo>
                <a:cubicBezTo>
                  <a:pt x="6000089" y="4303585"/>
                  <a:pt x="5961218" y="4312722"/>
                  <a:pt x="5870519" y="4198514"/>
                </a:cubicBezTo>
                <a:cubicBezTo>
                  <a:pt x="5909389" y="4253334"/>
                  <a:pt x="5935304" y="4276175"/>
                  <a:pt x="5896433" y="4340132"/>
                </a:cubicBezTo>
                <a:cubicBezTo>
                  <a:pt x="5887795" y="4353837"/>
                  <a:pt x="5844604" y="4422361"/>
                  <a:pt x="5823009" y="4390383"/>
                </a:cubicBezTo>
                <a:cubicBezTo>
                  <a:pt x="5801414" y="4358405"/>
                  <a:pt x="5909389" y="4326427"/>
                  <a:pt x="5866199" y="4299017"/>
                </a:cubicBezTo>
                <a:cubicBezTo>
                  <a:pt x="5835966" y="4276175"/>
                  <a:pt x="5797095" y="4367541"/>
                  <a:pt x="5753905" y="4303585"/>
                </a:cubicBezTo>
                <a:cubicBezTo>
                  <a:pt x="5736629" y="4349268"/>
                  <a:pt x="5576825" y="4326427"/>
                  <a:pt x="5537953" y="4326427"/>
                </a:cubicBezTo>
                <a:cubicBezTo>
                  <a:pt x="5464530" y="4335563"/>
                  <a:pt x="5395426" y="4353837"/>
                  <a:pt x="5317683" y="4349268"/>
                </a:cubicBezTo>
                <a:cubicBezTo>
                  <a:pt x="5287450" y="4344700"/>
                  <a:pt x="5270174" y="4340132"/>
                  <a:pt x="5244260" y="4340132"/>
                </a:cubicBezTo>
                <a:cubicBezTo>
                  <a:pt x="5196750" y="4330995"/>
                  <a:pt x="5162198" y="4340132"/>
                  <a:pt x="5114689" y="4340132"/>
                </a:cubicBezTo>
                <a:cubicBezTo>
                  <a:pt x="5006713" y="4335563"/>
                  <a:pt x="4894418" y="4326427"/>
                  <a:pt x="4782124" y="4326427"/>
                </a:cubicBezTo>
                <a:cubicBezTo>
                  <a:pt x="4574810" y="4326427"/>
                  <a:pt x="4371816" y="4349268"/>
                  <a:pt x="4177460" y="4390383"/>
                </a:cubicBezTo>
                <a:cubicBezTo>
                  <a:pt x="4078122" y="4413224"/>
                  <a:pt x="3965827" y="4399519"/>
                  <a:pt x="3866490" y="4408656"/>
                </a:cubicBezTo>
                <a:cubicBezTo>
                  <a:pt x="3814661" y="4417793"/>
                  <a:pt x="3780109" y="4413224"/>
                  <a:pt x="3723962" y="4422361"/>
                </a:cubicBezTo>
                <a:cubicBezTo>
                  <a:pt x="3309335" y="4504590"/>
                  <a:pt x="2838561" y="4454339"/>
                  <a:pt x="2410978" y="4454339"/>
                </a:cubicBezTo>
                <a:cubicBezTo>
                  <a:pt x="1681062" y="4454339"/>
                  <a:pt x="955465" y="4454339"/>
                  <a:pt x="229869" y="4454339"/>
                </a:cubicBezTo>
                <a:cubicBezTo>
                  <a:pt x="190997" y="4454339"/>
                  <a:pt x="57108" y="4477180"/>
                  <a:pt x="22555" y="4454339"/>
                </a:cubicBezTo>
                <a:cubicBezTo>
                  <a:pt x="-3359" y="4431498"/>
                  <a:pt x="9598" y="4299017"/>
                  <a:pt x="9598" y="4253334"/>
                </a:cubicBezTo>
                <a:cubicBezTo>
                  <a:pt x="9598" y="4184810"/>
                  <a:pt x="-11997" y="4047761"/>
                  <a:pt x="9598" y="3979236"/>
                </a:cubicBezTo>
                <a:cubicBezTo>
                  <a:pt x="31194" y="3928985"/>
                  <a:pt x="100298" y="3942690"/>
                  <a:pt x="165083" y="3933553"/>
                </a:cubicBezTo>
                <a:cubicBezTo>
                  <a:pt x="216912" y="3928985"/>
                  <a:pt x="273059" y="3924417"/>
                  <a:pt x="329206" y="3919848"/>
                </a:cubicBezTo>
                <a:cubicBezTo>
                  <a:pt x="298973" y="3928985"/>
                  <a:pt x="268740" y="3938122"/>
                  <a:pt x="238507" y="3951826"/>
                </a:cubicBezTo>
                <a:cubicBezTo>
                  <a:pt x="329206" y="3960963"/>
                  <a:pt x="432863" y="3942690"/>
                  <a:pt x="536520" y="3933553"/>
                </a:cubicBezTo>
                <a:cubicBezTo>
                  <a:pt x="588348" y="3924417"/>
                  <a:pt x="743833" y="3938122"/>
                  <a:pt x="765428" y="3906143"/>
                </a:cubicBezTo>
                <a:cubicBezTo>
                  <a:pt x="743833" y="3915280"/>
                  <a:pt x="722238" y="3915280"/>
                  <a:pt x="696324" y="3910712"/>
                </a:cubicBezTo>
                <a:cubicBezTo>
                  <a:pt x="752471" y="3874165"/>
                  <a:pt x="903637" y="3860461"/>
                  <a:pt x="972741" y="3860461"/>
                </a:cubicBezTo>
                <a:cubicBezTo>
                  <a:pt x="955465" y="3855892"/>
                  <a:pt x="942508" y="3851324"/>
                  <a:pt x="920913" y="3846756"/>
                </a:cubicBezTo>
                <a:cubicBezTo>
                  <a:pt x="985699" y="3846756"/>
                  <a:pt x="1257797" y="3791936"/>
                  <a:pt x="1279392" y="3837619"/>
                </a:cubicBezTo>
                <a:cubicBezTo>
                  <a:pt x="1300988" y="3814778"/>
                  <a:pt x="1374411" y="3810209"/>
                  <a:pt x="1408963" y="3801073"/>
                </a:cubicBezTo>
                <a:cubicBezTo>
                  <a:pt x="1443516" y="3796504"/>
                  <a:pt x="1482387" y="3796504"/>
                  <a:pt x="1516939" y="3791936"/>
                </a:cubicBezTo>
                <a:cubicBezTo>
                  <a:pt x="1547172" y="3787368"/>
                  <a:pt x="1560129" y="3773663"/>
                  <a:pt x="1590362" y="3764526"/>
                </a:cubicBezTo>
                <a:cubicBezTo>
                  <a:pt x="1650829" y="3755390"/>
                  <a:pt x="1780400" y="3723412"/>
                  <a:pt x="1884056" y="3718843"/>
                </a:cubicBezTo>
                <a:cubicBezTo>
                  <a:pt x="1879737" y="3723412"/>
                  <a:pt x="1871099" y="3723412"/>
                  <a:pt x="1866780" y="3727980"/>
                </a:cubicBezTo>
                <a:cubicBezTo>
                  <a:pt x="1892694" y="3732548"/>
                  <a:pt x="1918608" y="3727980"/>
                  <a:pt x="1940204" y="3718843"/>
                </a:cubicBezTo>
                <a:cubicBezTo>
                  <a:pt x="1961799" y="3718843"/>
                  <a:pt x="1974756" y="3723412"/>
                  <a:pt x="1992032" y="3727980"/>
                </a:cubicBezTo>
                <a:cubicBezTo>
                  <a:pt x="1992032" y="3727980"/>
                  <a:pt x="1992032" y="3727980"/>
                  <a:pt x="1992032" y="3732548"/>
                </a:cubicBezTo>
                <a:cubicBezTo>
                  <a:pt x="1992032" y="3727980"/>
                  <a:pt x="1996351" y="3727980"/>
                  <a:pt x="2000670" y="3727980"/>
                </a:cubicBezTo>
                <a:cubicBezTo>
                  <a:pt x="2013627" y="3732548"/>
                  <a:pt x="2026584" y="3737117"/>
                  <a:pt x="2039541" y="3746253"/>
                </a:cubicBezTo>
                <a:cubicBezTo>
                  <a:pt x="2035222" y="3741685"/>
                  <a:pt x="2035222" y="3741685"/>
                  <a:pt x="2035222" y="3737117"/>
                </a:cubicBezTo>
                <a:cubicBezTo>
                  <a:pt x="2061136" y="3737117"/>
                  <a:pt x="2087050" y="3732548"/>
                  <a:pt x="2112965" y="3727980"/>
                </a:cubicBezTo>
                <a:cubicBezTo>
                  <a:pt x="2078412" y="3709707"/>
                  <a:pt x="2035222" y="3714275"/>
                  <a:pt x="2000670" y="3727980"/>
                </a:cubicBezTo>
                <a:cubicBezTo>
                  <a:pt x="1996351" y="3727980"/>
                  <a:pt x="1992032" y="3727980"/>
                  <a:pt x="1992032" y="3727980"/>
                </a:cubicBezTo>
                <a:cubicBezTo>
                  <a:pt x="2004989" y="3682297"/>
                  <a:pt x="2195026" y="3696002"/>
                  <a:pt x="2242535" y="3686865"/>
                </a:cubicBezTo>
                <a:cubicBezTo>
                  <a:pt x="2324597" y="3673160"/>
                  <a:pt x="2449849" y="3627477"/>
                  <a:pt x="2523272" y="3636614"/>
                </a:cubicBezTo>
                <a:cubicBezTo>
                  <a:pt x="2527591" y="3636614"/>
                  <a:pt x="2540548" y="3627477"/>
                  <a:pt x="2553505" y="3627477"/>
                </a:cubicBezTo>
                <a:cubicBezTo>
                  <a:pt x="2540548" y="3590931"/>
                  <a:pt x="2428254" y="3572658"/>
                  <a:pt x="2385063" y="3554385"/>
                </a:cubicBezTo>
                <a:cubicBezTo>
                  <a:pt x="2303002" y="3526975"/>
                  <a:pt x="2225259" y="3490429"/>
                  <a:pt x="2147517" y="3453882"/>
                </a:cubicBezTo>
                <a:cubicBezTo>
                  <a:pt x="2017946" y="3389926"/>
                  <a:pt x="1905651" y="3303129"/>
                  <a:pt x="1789038" y="3225468"/>
                </a:cubicBezTo>
                <a:cubicBezTo>
                  <a:pt x="1745847" y="3202626"/>
                  <a:pt x="1646510" y="3166080"/>
                  <a:pt x="1624915" y="3115828"/>
                </a:cubicBezTo>
                <a:cubicBezTo>
                  <a:pt x="1594681" y="3029031"/>
                  <a:pt x="1672424" y="3102124"/>
                  <a:pt x="1698338" y="3120397"/>
                </a:cubicBezTo>
                <a:cubicBezTo>
                  <a:pt x="1745847" y="3161511"/>
                  <a:pt x="1814952" y="3216331"/>
                  <a:pt x="1875418" y="3239172"/>
                </a:cubicBezTo>
                <a:cubicBezTo>
                  <a:pt x="1927247" y="3257446"/>
                  <a:pt x="1992032" y="3243741"/>
                  <a:pt x="2048179" y="3266582"/>
                </a:cubicBezTo>
                <a:cubicBezTo>
                  <a:pt x="2039541" y="3257446"/>
                  <a:pt x="2039541" y="3248309"/>
                  <a:pt x="2035222" y="3234604"/>
                </a:cubicBezTo>
                <a:cubicBezTo>
                  <a:pt x="2052498" y="3243741"/>
                  <a:pt x="2069774" y="3248309"/>
                  <a:pt x="2087050" y="3266582"/>
                </a:cubicBezTo>
                <a:cubicBezTo>
                  <a:pt x="2082731" y="3257446"/>
                  <a:pt x="2074093" y="3252877"/>
                  <a:pt x="2065455" y="3248309"/>
                </a:cubicBezTo>
                <a:cubicBezTo>
                  <a:pt x="2151836" y="3252877"/>
                  <a:pt x="2233897" y="3280287"/>
                  <a:pt x="2320278" y="3303129"/>
                </a:cubicBezTo>
                <a:cubicBezTo>
                  <a:pt x="2359149" y="3312265"/>
                  <a:pt x="2406658" y="3335107"/>
                  <a:pt x="2445530" y="3335107"/>
                </a:cubicBezTo>
                <a:cubicBezTo>
                  <a:pt x="2467125" y="3339675"/>
                  <a:pt x="2471444" y="3316833"/>
                  <a:pt x="2497358" y="3316833"/>
                </a:cubicBezTo>
                <a:cubicBezTo>
                  <a:pt x="2566462" y="3316833"/>
                  <a:pt x="2648524" y="3385358"/>
                  <a:pt x="2721947" y="3339675"/>
                </a:cubicBezTo>
                <a:cubicBezTo>
                  <a:pt x="2752181" y="3321402"/>
                  <a:pt x="2760819" y="3289424"/>
                  <a:pt x="2778095" y="3266582"/>
                </a:cubicBezTo>
                <a:cubicBezTo>
                  <a:pt x="2791052" y="3262014"/>
                  <a:pt x="2804009" y="3252877"/>
                  <a:pt x="2825604" y="3252877"/>
                </a:cubicBezTo>
                <a:cubicBezTo>
                  <a:pt x="2799690" y="3248309"/>
                  <a:pt x="2786733" y="3257446"/>
                  <a:pt x="2778095" y="3266582"/>
                </a:cubicBezTo>
                <a:cubicBezTo>
                  <a:pt x="2769457" y="3271150"/>
                  <a:pt x="2760819" y="3275719"/>
                  <a:pt x="2752181" y="3275719"/>
                </a:cubicBezTo>
                <a:cubicBezTo>
                  <a:pt x="2713309" y="3275719"/>
                  <a:pt x="2739224" y="3257446"/>
                  <a:pt x="2726267" y="3248309"/>
                </a:cubicBezTo>
                <a:cubicBezTo>
                  <a:pt x="2713309" y="3243741"/>
                  <a:pt x="2652843" y="3239172"/>
                  <a:pt x="2648524" y="3230036"/>
                </a:cubicBezTo>
                <a:cubicBezTo>
                  <a:pt x="2639886" y="3211763"/>
                  <a:pt x="2670119" y="3184353"/>
                  <a:pt x="2674438" y="3179785"/>
                </a:cubicBezTo>
                <a:cubicBezTo>
                  <a:pt x="2678757" y="3175216"/>
                  <a:pt x="2726267" y="3147806"/>
                  <a:pt x="2730586" y="3147806"/>
                </a:cubicBezTo>
                <a:cubicBezTo>
                  <a:pt x="2747862" y="3143238"/>
                  <a:pt x="2769457" y="3166080"/>
                  <a:pt x="2782414" y="3156943"/>
                </a:cubicBezTo>
                <a:cubicBezTo>
                  <a:pt x="2838561" y="3129533"/>
                  <a:pt x="2834242" y="3065577"/>
                  <a:pt x="2834242" y="3010758"/>
                </a:cubicBezTo>
                <a:cubicBezTo>
                  <a:pt x="2829923" y="2946802"/>
                  <a:pt x="2825604" y="2955938"/>
                  <a:pt x="2864475" y="2905687"/>
                </a:cubicBezTo>
                <a:cubicBezTo>
                  <a:pt x="2907666" y="2846299"/>
                  <a:pt x="2911985" y="2800616"/>
                  <a:pt x="2937899" y="2722955"/>
                </a:cubicBezTo>
                <a:cubicBezTo>
                  <a:pt x="2963813" y="2649862"/>
                  <a:pt x="2976770" y="2613316"/>
                  <a:pt x="3058832" y="2617884"/>
                </a:cubicBezTo>
                <a:cubicBezTo>
                  <a:pt x="3171126" y="2622453"/>
                  <a:pt x="3292059" y="2645294"/>
                  <a:pt x="3400035" y="2695545"/>
                </a:cubicBezTo>
                <a:cubicBezTo>
                  <a:pt x="3417311" y="2627021"/>
                  <a:pt x="3205679" y="2439721"/>
                  <a:pt x="3162488" y="2384901"/>
                </a:cubicBezTo>
                <a:cubicBezTo>
                  <a:pt x="3140893" y="2357491"/>
                  <a:pt x="3114979" y="2311808"/>
                  <a:pt x="3084746" y="2298104"/>
                </a:cubicBezTo>
                <a:cubicBezTo>
                  <a:pt x="3041556" y="2270694"/>
                  <a:pt x="3054513" y="2288967"/>
                  <a:pt x="3002684" y="2302672"/>
                </a:cubicBezTo>
                <a:cubicBezTo>
                  <a:pt x="2933580" y="2316377"/>
                  <a:pt x="2855837" y="2311808"/>
                  <a:pt x="2786733" y="2316377"/>
                </a:cubicBezTo>
                <a:cubicBezTo>
                  <a:pt x="2639886" y="2330082"/>
                  <a:pt x="2518953" y="2307240"/>
                  <a:pt x="2376425" y="2284399"/>
                </a:cubicBezTo>
                <a:cubicBezTo>
                  <a:pt x="2285726" y="2266126"/>
                  <a:pt x="2251173" y="2325513"/>
                  <a:pt x="2169112" y="2316377"/>
                </a:cubicBezTo>
                <a:cubicBezTo>
                  <a:pt x="2160474" y="2316377"/>
                  <a:pt x="2147517" y="2330082"/>
                  <a:pt x="2130241" y="2330082"/>
                </a:cubicBezTo>
                <a:cubicBezTo>
                  <a:pt x="2112965" y="2330082"/>
                  <a:pt x="2125922" y="2302672"/>
                  <a:pt x="2104327" y="2302672"/>
                </a:cubicBezTo>
                <a:cubicBezTo>
                  <a:pt x="2078412" y="2307240"/>
                  <a:pt x="2039541" y="2362060"/>
                  <a:pt x="2048179" y="2307240"/>
                </a:cubicBezTo>
                <a:cubicBezTo>
                  <a:pt x="2013627" y="2316377"/>
                  <a:pt x="1996351" y="2307240"/>
                  <a:pt x="2026584" y="2279830"/>
                </a:cubicBezTo>
                <a:cubicBezTo>
                  <a:pt x="1987713" y="2238716"/>
                  <a:pt x="2078412" y="2234147"/>
                  <a:pt x="2108646" y="2225011"/>
                </a:cubicBezTo>
                <a:cubicBezTo>
                  <a:pt x="2195026" y="2211306"/>
                  <a:pt x="2281407" y="2202169"/>
                  <a:pt x="2367787" y="2193033"/>
                </a:cubicBezTo>
                <a:cubicBezTo>
                  <a:pt x="2527591" y="2183896"/>
                  <a:pt x="2691714" y="2188465"/>
                  <a:pt x="2851518" y="2170191"/>
                </a:cubicBezTo>
                <a:cubicBezTo>
                  <a:pt x="2911985" y="2161055"/>
                  <a:pt x="2955175" y="2147350"/>
                  <a:pt x="3002684" y="2106235"/>
                </a:cubicBezTo>
                <a:cubicBezTo>
                  <a:pt x="3050194" y="2060552"/>
                  <a:pt x="3058832" y="2069689"/>
                  <a:pt x="3019960" y="1992028"/>
                </a:cubicBezTo>
                <a:cubicBezTo>
                  <a:pt x="2981089" y="1923503"/>
                  <a:pt x="2976770" y="1891525"/>
                  <a:pt x="2989727" y="1809296"/>
                </a:cubicBezTo>
                <a:cubicBezTo>
                  <a:pt x="3007003" y="1708794"/>
                  <a:pt x="3076108" y="1640269"/>
                  <a:pt x="3179764" y="1685952"/>
                </a:cubicBezTo>
                <a:cubicBezTo>
                  <a:pt x="3261826" y="1722498"/>
                  <a:pt x="3274783" y="1845842"/>
                  <a:pt x="3274783" y="1923503"/>
                </a:cubicBezTo>
                <a:cubicBezTo>
                  <a:pt x="3279102" y="1982891"/>
                  <a:pt x="3248869" y="1973755"/>
                  <a:pt x="3305016" y="2010301"/>
                </a:cubicBezTo>
                <a:cubicBezTo>
                  <a:pt x="3361164" y="2051416"/>
                  <a:pt x="3438906" y="2055984"/>
                  <a:pt x="3499372" y="2106235"/>
                </a:cubicBezTo>
                <a:cubicBezTo>
                  <a:pt x="3594391" y="2179328"/>
                  <a:pt x="3680772" y="2362060"/>
                  <a:pt x="3732600" y="2476267"/>
                </a:cubicBezTo>
                <a:cubicBezTo>
                  <a:pt x="3797385" y="2617884"/>
                  <a:pt x="3827619" y="2759501"/>
                  <a:pt x="3831938" y="2919392"/>
                </a:cubicBezTo>
                <a:cubicBezTo>
                  <a:pt x="3836257" y="3033599"/>
                  <a:pt x="3901042" y="2974211"/>
                  <a:pt x="3983103" y="2969643"/>
                </a:cubicBezTo>
                <a:cubicBezTo>
                  <a:pt x="3978784" y="3001621"/>
                  <a:pt x="3974465" y="3010758"/>
                  <a:pt x="4009018" y="3006189"/>
                </a:cubicBezTo>
                <a:cubicBezTo>
                  <a:pt x="4000380" y="2946802"/>
                  <a:pt x="4021975" y="2997053"/>
                  <a:pt x="4030613" y="2992484"/>
                </a:cubicBezTo>
                <a:cubicBezTo>
                  <a:pt x="4043570" y="2987916"/>
                  <a:pt x="4091079" y="3010758"/>
                  <a:pt x="4069484" y="2965075"/>
                </a:cubicBezTo>
                <a:cubicBezTo>
                  <a:pt x="4129950" y="2923960"/>
                  <a:pt x="4155865" y="2992484"/>
                  <a:pt x="4212012" y="2965075"/>
                </a:cubicBezTo>
                <a:cubicBezTo>
                  <a:pt x="4160184" y="2955938"/>
                  <a:pt x="4186098" y="2942233"/>
                  <a:pt x="4190417" y="2933097"/>
                </a:cubicBezTo>
                <a:cubicBezTo>
                  <a:pt x="4186098" y="2937665"/>
                  <a:pt x="4220650" y="2951370"/>
                  <a:pt x="4224969" y="2928528"/>
                </a:cubicBezTo>
                <a:cubicBezTo>
                  <a:pt x="4250883" y="2864572"/>
                  <a:pt x="4173141" y="2878277"/>
                  <a:pt x="4134269" y="2891982"/>
                </a:cubicBezTo>
                <a:cubicBezTo>
                  <a:pt x="4151546" y="2855436"/>
                  <a:pt x="4216331" y="2869140"/>
                  <a:pt x="4199055" y="2809753"/>
                </a:cubicBezTo>
                <a:cubicBezTo>
                  <a:pt x="4233607" y="2818889"/>
                  <a:pt x="4224969" y="2791479"/>
                  <a:pt x="4255202" y="2786911"/>
                </a:cubicBezTo>
                <a:cubicBezTo>
                  <a:pt x="4276797" y="2786911"/>
                  <a:pt x="4298393" y="2805184"/>
                  <a:pt x="4319988" y="2809753"/>
                </a:cubicBezTo>
                <a:cubicBezTo>
                  <a:pt x="4332945" y="2809753"/>
                  <a:pt x="4367497" y="2818889"/>
                  <a:pt x="4376135" y="2809753"/>
                </a:cubicBezTo>
                <a:cubicBezTo>
                  <a:pt x="4410687" y="2777775"/>
                  <a:pt x="4363178" y="2773206"/>
                  <a:pt x="4363178" y="2768638"/>
                </a:cubicBezTo>
                <a:cubicBezTo>
                  <a:pt x="4393411" y="2686409"/>
                  <a:pt x="4488430" y="2627021"/>
                  <a:pt x="4540258" y="2567633"/>
                </a:cubicBezTo>
                <a:cubicBezTo>
                  <a:pt x="4548896" y="2558496"/>
                  <a:pt x="4570491" y="2553928"/>
                  <a:pt x="4583448" y="2540223"/>
                </a:cubicBezTo>
                <a:cubicBezTo>
                  <a:pt x="4600725" y="2526518"/>
                  <a:pt x="4613682" y="2494540"/>
                  <a:pt x="4630958" y="2476267"/>
                </a:cubicBezTo>
                <a:cubicBezTo>
                  <a:pt x="4652553" y="2457994"/>
                  <a:pt x="4669829" y="2448857"/>
                  <a:pt x="4687105" y="2430584"/>
                </a:cubicBezTo>
                <a:cubicBezTo>
                  <a:pt x="4704381" y="2412311"/>
                  <a:pt x="4708700" y="2389470"/>
                  <a:pt x="4725976" y="2371196"/>
                </a:cubicBezTo>
                <a:cubicBezTo>
                  <a:pt x="4764848" y="2325513"/>
                  <a:pt x="4790762" y="2334650"/>
                  <a:pt x="4820995" y="2288967"/>
                </a:cubicBezTo>
                <a:cubicBezTo>
                  <a:pt x="4833952" y="2275262"/>
                  <a:pt x="4833952" y="2247852"/>
                  <a:pt x="4846909" y="2229579"/>
                </a:cubicBezTo>
                <a:cubicBezTo>
                  <a:pt x="4859866" y="2211306"/>
                  <a:pt x="4885780" y="2211306"/>
                  <a:pt x="4898737" y="2193033"/>
                </a:cubicBezTo>
                <a:cubicBezTo>
                  <a:pt x="4924652" y="2151918"/>
                  <a:pt x="4924652" y="2101667"/>
                  <a:pt x="4954885" y="2051416"/>
                </a:cubicBezTo>
                <a:cubicBezTo>
                  <a:pt x="5006713" y="1969186"/>
                  <a:pt x="5002394" y="1941777"/>
                  <a:pt x="5015351" y="1845842"/>
                </a:cubicBezTo>
                <a:cubicBezTo>
                  <a:pt x="5019670" y="1791023"/>
                  <a:pt x="5041265" y="1745340"/>
                  <a:pt x="5011032" y="1695089"/>
                </a:cubicBezTo>
                <a:cubicBezTo>
                  <a:pt x="5002394" y="1672247"/>
                  <a:pt x="4989437" y="1685952"/>
                  <a:pt x="4976480" y="1667679"/>
                </a:cubicBezTo>
                <a:cubicBezTo>
                  <a:pt x="4967842" y="1649406"/>
                  <a:pt x="4980799" y="1621996"/>
                  <a:pt x="4967842" y="1608291"/>
                </a:cubicBezTo>
                <a:cubicBezTo>
                  <a:pt x="4954885" y="1594586"/>
                  <a:pt x="4941928" y="1653974"/>
                  <a:pt x="4924652" y="1612859"/>
                </a:cubicBezTo>
                <a:cubicBezTo>
                  <a:pt x="4911695" y="1585450"/>
                  <a:pt x="4941928" y="1580881"/>
                  <a:pt x="4937609" y="1562608"/>
                </a:cubicBezTo>
                <a:cubicBezTo>
                  <a:pt x="4941928" y="1576313"/>
                  <a:pt x="4937609" y="1489515"/>
                  <a:pt x="4924652" y="1516925"/>
                </a:cubicBezTo>
                <a:cubicBezTo>
                  <a:pt x="4937609" y="1489515"/>
                  <a:pt x="4924652" y="1516925"/>
                  <a:pt x="4946247" y="1498652"/>
                </a:cubicBezTo>
                <a:cubicBezTo>
                  <a:pt x="4976480" y="1475811"/>
                  <a:pt x="5041265" y="1471242"/>
                  <a:pt x="5071499" y="1448401"/>
                </a:cubicBezTo>
                <a:cubicBezTo>
                  <a:pt x="5110370" y="1425559"/>
                  <a:pt x="5093094" y="1466674"/>
                  <a:pt x="5101732" y="1411854"/>
                </a:cubicBezTo>
                <a:cubicBezTo>
                  <a:pt x="5106051" y="1379876"/>
                  <a:pt x="5101732" y="1375308"/>
                  <a:pt x="5080137" y="1343330"/>
                </a:cubicBezTo>
                <a:cubicBezTo>
                  <a:pt x="5067180" y="1315920"/>
                  <a:pt x="5023989" y="1297647"/>
                  <a:pt x="5015351" y="1279374"/>
                </a:cubicBezTo>
                <a:cubicBezTo>
                  <a:pt x="5006713" y="1261101"/>
                  <a:pt x="5041265" y="1251964"/>
                  <a:pt x="5028308" y="1229123"/>
                </a:cubicBezTo>
                <a:cubicBezTo>
                  <a:pt x="4998075" y="1183440"/>
                  <a:pt x="4959204" y="1215418"/>
                  <a:pt x="4924652" y="1183440"/>
                </a:cubicBezTo>
                <a:cubicBezTo>
                  <a:pt x="4907375" y="1169735"/>
                  <a:pt x="4864185" y="1064664"/>
                  <a:pt x="4859866" y="1069232"/>
                </a:cubicBezTo>
                <a:cubicBezTo>
                  <a:pt x="4885780" y="1050959"/>
                  <a:pt x="4950566" y="1128620"/>
                  <a:pt x="4993756" y="1087505"/>
                </a:cubicBezTo>
                <a:cubicBezTo>
                  <a:pt x="4985118" y="1124052"/>
                  <a:pt x="5054222" y="1174303"/>
                  <a:pt x="5088775" y="1169735"/>
                </a:cubicBezTo>
                <a:cubicBezTo>
                  <a:pt x="5093094" y="1165166"/>
                  <a:pt x="5144922" y="1110347"/>
                  <a:pt x="5153560" y="1101210"/>
                </a:cubicBezTo>
                <a:cubicBezTo>
                  <a:pt x="5166517" y="1087505"/>
                  <a:pt x="5149241" y="1082937"/>
                  <a:pt x="5162198" y="1069232"/>
                </a:cubicBezTo>
                <a:cubicBezTo>
                  <a:pt x="5175155" y="1055527"/>
                  <a:pt x="5183793" y="1060096"/>
                  <a:pt x="5196750" y="1041823"/>
                </a:cubicBezTo>
                <a:cubicBezTo>
                  <a:pt x="5209707" y="1023549"/>
                  <a:pt x="5214026" y="1037254"/>
                  <a:pt x="5222664" y="1014413"/>
                </a:cubicBezTo>
                <a:cubicBezTo>
                  <a:pt x="5226984" y="1005276"/>
                  <a:pt x="5222664" y="964161"/>
                  <a:pt x="5222664" y="968730"/>
                </a:cubicBezTo>
                <a:cubicBezTo>
                  <a:pt x="5231303" y="959593"/>
                  <a:pt x="5287450" y="955025"/>
                  <a:pt x="5296088" y="959593"/>
                </a:cubicBezTo>
                <a:cubicBezTo>
                  <a:pt x="5291769" y="959593"/>
                  <a:pt x="5322002" y="964161"/>
                  <a:pt x="5326321" y="968730"/>
                </a:cubicBezTo>
                <a:cubicBezTo>
                  <a:pt x="5304726" y="964161"/>
                  <a:pt x="5304726" y="987003"/>
                  <a:pt x="5313364" y="991571"/>
                </a:cubicBezTo>
                <a:cubicBezTo>
                  <a:pt x="5322002" y="1005276"/>
                  <a:pt x="5360873" y="1014413"/>
                  <a:pt x="5382469" y="1014413"/>
                </a:cubicBezTo>
                <a:cubicBezTo>
                  <a:pt x="5408383" y="1014413"/>
                  <a:pt x="5391107" y="1023549"/>
                  <a:pt x="5408383" y="1014413"/>
                </a:cubicBezTo>
                <a:cubicBezTo>
                  <a:pt x="5429978" y="1009844"/>
                  <a:pt x="5425659" y="977866"/>
                  <a:pt x="5464530" y="982435"/>
                </a:cubicBezTo>
                <a:cubicBezTo>
                  <a:pt x="5455892" y="941320"/>
                  <a:pt x="5421340" y="950457"/>
                  <a:pt x="5391107" y="968730"/>
                </a:cubicBezTo>
                <a:cubicBezTo>
                  <a:pt x="5399745" y="932183"/>
                  <a:pt x="5408383" y="868227"/>
                  <a:pt x="5408383" y="831681"/>
                </a:cubicBezTo>
                <a:cubicBezTo>
                  <a:pt x="5417021" y="877364"/>
                  <a:pt x="5442935" y="849954"/>
                  <a:pt x="5481806" y="849954"/>
                </a:cubicBezTo>
                <a:cubicBezTo>
                  <a:pt x="5477487" y="854522"/>
                  <a:pt x="5468849" y="859091"/>
                  <a:pt x="5464530" y="863659"/>
                </a:cubicBezTo>
                <a:cubicBezTo>
                  <a:pt x="5516358" y="868227"/>
                  <a:pt x="5524996" y="959593"/>
                  <a:pt x="5572506" y="968730"/>
                </a:cubicBezTo>
                <a:cubicBezTo>
                  <a:pt x="5632972" y="977866"/>
                  <a:pt x="5585463" y="950457"/>
                  <a:pt x="5594101" y="927615"/>
                </a:cubicBezTo>
                <a:cubicBezTo>
                  <a:pt x="5598420" y="913910"/>
                  <a:pt x="5572506" y="918479"/>
                  <a:pt x="5598420" y="891069"/>
                </a:cubicBezTo>
                <a:cubicBezTo>
                  <a:pt x="5607058" y="881932"/>
                  <a:pt x="5632972" y="877364"/>
                  <a:pt x="5641610" y="872796"/>
                </a:cubicBezTo>
                <a:cubicBezTo>
                  <a:pt x="5654567" y="868227"/>
                  <a:pt x="5702077" y="845386"/>
                  <a:pt x="5706396" y="845386"/>
                </a:cubicBezTo>
                <a:cubicBezTo>
                  <a:pt x="5710715" y="845386"/>
                  <a:pt x="5723672" y="799703"/>
                  <a:pt x="5745267" y="849954"/>
                </a:cubicBezTo>
                <a:cubicBezTo>
                  <a:pt x="5753905" y="868227"/>
                  <a:pt x="5715034" y="913910"/>
                  <a:pt x="5745267" y="918479"/>
                </a:cubicBezTo>
                <a:cubicBezTo>
                  <a:pt x="5745267" y="918479"/>
                  <a:pt x="5766861" y="863659"/>
                  <a:pt x="5784138" y="859091"/>
                </a:cubicBezTo>
                <a:cubicBezTo>
                  <a:pt x="5732309" y="785998"/>
                  <a:pt x="5702077" y="845386"/>
                  <a:pt x="5702077" y="731178"/>
                </a:cubicBezTo>
                <a:cubicBezTo>
                  <a:pt x="5710715" y="740315"/>
                  <a:pt x="5710715" y="740315"/>
                  <a:pt x="5719353" y="749452"/>
                </a:cubicBezTo>
                <a:cubicBezTo>
                  <a:pt x="5719353" y="735747"/>
                  <a:pt x="5723672" y="731178"/>
                  <a:pt x="5727991" y="717474"/>
                </a:cubicBezTo>
                <a:cubicBezTo>
                  <a:pt x="5693438" y="699200"/>
                  <a:pt x="5732309" y="685495"/>
                  <a:pt x="5762543" y="690064"/>
                </a:cubicBezTo>
                <a:cubicBezTo>
                  <a:pt x="5797095" y="703769"/>
                  <a:pt x="5792776" y="754020"/>
                  <a:pt x="5831647" y="749452"/>
                </a:cubicBezTo>
                <a:cubicBezTo>
                  <a:pt x="5831647" y="726610"/>
                  <a:pt x="5831647" y="708337"/>
                  <a:pt x="5835966" y="690064"/>
                </a:cubicBezTo>
                <a:cubicBezTo>
                  <a:pt x="5810052" y="712905"/>
                  <a:pt x="5792776" y="708337"/>
                  <a:pt x="5784138" y="676359"/>
                </a:cubicBezTo>
                <a:cubicBezTo>
                  <a:pt x="5719353" y="680927"/>
                  <a:pt x="5740947" y="644381"/>
                  <a:pt x="5727991" y="598698"/>
                </a:cubicBezTo>
                <a:cubicBezTo>
                  <a:pt x="5719353" y="607834"/>
                  <a:pt x="5710715" y="612403"/>
                  <a:pt x="5706396" y="621539"/>
                </a:cubicBezTo>
                <a:cubicBezTo>
                  <a:pt x="5706396" y="626108"/>
                  <a:pt x="5719353" y="621539"/>
                  <a:pt x="5719353" y="626108"/>
                </a:cubicBezTo>
                <a:cubicBezTo>
                  <a:pt x="5697758" y="653517"/>
                  <a:pt x="5693438" y="626108"/>
                  <a:pt x="5693438" y="594130"/>
                </a:cubicBezTo>
                <a:cubicBezTo>
                  <a:pt x="5654567" y="607834"/>
                  <a:pt x="5671843" y="530173"/>
                  <a:pt x="5715034" y="534742"/>
                </a:cubicBezTo>
                <a:cubicBezTo>
                  <a:pt x="5715034" y="521037"/>
                  <a:pt x="5879157" y="475354"/>
                  <a:pt x="5771181" y="457081"/>
                </a:cubicBezTo>
                <a:cubicBezTo>
                  <a:pt x="5788457" y="507332"/>
                  <a:pt x="5689119" y="493627"/>
                  <a:pt x="5749585" y="438808"/>
                </a:cubicBezTo>
                <a:cubicBezTo>
                  <a:pt x="5753905" y="434239"/>
                  <a:pt x="5784138" y="438808"/>
                  <a:pt x="5797095" y="434239"/>
                </a:cubicBezTo>
                <a:cubicBezTo>
                  <a:pt x="5810052" y="425103"/>
                  <a:pt x="5801414" y="411398"/>
                  <a:pt x="5801414" y="411398"/>
                </a:cubicBezTo>
                <a:cubicBezTo>
                  <a:pt x="5827328" y="393125"/>
                  <a:pt x="5840285" y="402261"/>
                  <a:pt x="5853242" y="374851"/>
                </a:cubicBezTo>
                <a:cubicBezTo>
                  <a:pt x="5861881" y="374851"/>
                  <a:pt x="5892113" y="361147"/>
                  <a:pt x="5913709" y="352010"/>
                </a:cubicBezTo>
                <a:cubicBezTo>
                  <a:pt x="5883475" y="310895"/>
                  <a:pt x="5909389" y="274349"/>
                  <a:pt x="5926665" y="233234"/>
                </a:cubicBezTo>
                <a:cubicBezTo>
                  <a:pt x="5943942" y="256076"/>
                  <a:pt x="5965537" y="269781"/>
                  <a:pt x="5991451" y="274349"/>
                </a:cubicBezTo>
                <a:cubicBezTo>
                  <a:pt x="5995770" y="228666"/>
                  <a:pt x="6103746" y="288054"/>
                  <a:pt x="6047599" y="251507"/>
                </a:cubicBezTo>
                <a:cubicBezTo>
                  <a:pt x="6073513" y="210393"/>
                  <a:pt x="6112384" y="100754"/>
                  <a:pt x="6151255" y="141868"/>
                </a:cubicBezTo>
                <a:cubicBezTo>
                  <a:pt x="6177169" y="169278"/>
                  <a:pt x="6155574" y="237802"/>
                  <a:pt x="6121022" y="246939"/>
                </a:cubicBezTo>
                <a:cubicBezTo>
                  <a:pt x="6108065" y="251507"/>
                  <a:pt x="6099427" y="201256"/>
                  <a:pt x="6077831" y="210393"/>
                </a:cubicBezTo>
                <a:cubicBezTo>
                  <a:pt x="6064875" y="219529"/>
                  <a:pt x="6073513" y="274349"/>
                  <a:pt x="6082151" y="288054"/>
                </a:cubicBezTo>
                <a:cubicBezTo>
                  <a:pt x="6099427" y="320032"/>
                  <a:pt x="6142617" y="301759"/>
                  <a:pt x="6168531" y="324600"/>
                </a:cubicBezTo>
                <a:cubicBezTo>
                  <a:pt x="6151255" y="301759"/>
                  <a:pt x="6142617" y="269781"/>
                  <a:pt x="6172851" y="256076"/>
                </a:cubicBezTo>
                <a:cubicBezTo>
                  <a:pt x="6211721" y="237802"/>
                  <a:pt x="6233317" y="324600"/>
                  <a:pt x="6263550" y="338305"/>
                </a:cubicBezTo>
                <a:cubicBezTo>
                  <a:pt x="6280826" y="347442"/>
                  <a:pt x="6328335" y="352010"/>
                  <a:pt x="6324016" y="320032"/>
                </a:cubicBezTo>
                <a:cubicBezTo>
                  <a:pt x="6319697" y="292622"/>
                  <a:pt x="6250593" y="320032"/>
                  <a:pt x="6259231" y="274349"/>
                </a:cubicBezTo>
                <a:cubicBezTo>
                  <a:pt x="6272188" y="214961"/>
                  <a:pt x="6319697" y="283486"/>
                  <a:pt x="6332655" y="288054"/>
                </a:cubicBezTo>
                <a:cubicBezTo>
                  <a:pt x="6354249" y="292622"/>
                  <a:pt x="6397439" y="288054"/>
                  <a:pt x="6410397" y="301759"/>
                </a:cubicBezTo>
                <a:cubicBezTo>
                  <a:pt x="6444949" y="347442"/>
                  <a:pt x="6345611" y="452512"/>
                  <a:pt x="6298102" y="415966"/>
                </a:cubicBezTo>
                <a:cubicBezTo>
                  <a:pt x="6306740" y="493627"/>
                  <a:pt x="6250593" y="415966"/>
                  <a:pt x="6224679" y="402261"/>
                </a:cubicBezTo>
                <a:cubicBezTo>
                  <a:pt x="6203083" y="388556"/>
                  <a:pt x="6138298" y="370283"/>
                  <a:pt x="6121022" y="379420"/>
                </a:cubicBezTo>
                <a:cubicBezTo>
                  <a:pt x="6138298" y="397693"/>
                  <a:pt x="6151255" y="420534"/>
                  <a:pt x="6155574" y="443376"/>
                </a:cubicBezTo>
                <a:cubicBezTo>
                  <a:pt x="6203083" y="411398"/>
                  <a:pt x="6276507" y="484491"/>
                  <a:pt x="6272188" y="511900"/>
                </a:cubicBezTo>
                <a:cubicBezTo>
                  <a:pt x="6302421" y="484491"/>
                  <a:pt x="6349931" y="438808"/>
                  <a:pt x="6388801" y="452512"/>
                </a:cubicBezTo>
                <a:cubicBezTo>
                  <a:pt x="6380163" y="429671"/>
                  <a:pt x="6384483" y="429671"/>
                  <a:pt x="6401759" y="406829"/>
                </a:cubicBezTo>
                <a:cubicBezTo>
                  <a:pt x="6440630" y="420534"/>
                  <a:pt x="6427673" y="338305"/>
                  <a:pt x="6470863" y="333737"/>
                </a:cubicBezTo>
                <a:cubicBezTo>
                  <a:pt x="6492459" y="329168"/>
                  <a:pt x="6578839" y="425103"/>
                  <a:pt x="6591796" y="452512"/>
                </a:cubicBezTo>
                <a:cubicBezTo>
                  <a:pt x="6600434" y="352010"/>
                  <a:pt x="6669539" y="511900"/>
                  <a:pt x="6708409" y="479922"/>
                </a:cubicBezTo>
                <a:cubicBezTo>
                  <a:pt x="6721367" y="489059"/>
                  <a:pt x="6734324" y="489059"/>
                  <a:pt x="6747281" y="493627"/>
                </a:cubicBezTo>
                <a:cubicBezTo>
                  <a:pt x="6730005" y="447944"/>
                  <a:pt x="6751600" y="393125"/>
                  <a:pt x="6794790" y="365715"/>
                </a:cubicBezTo>
                <a:cubicBezTo>
                  <a:pt x="6842299" y="338305"/>
                  <a:pt x="6829343" y="356578"/>
                  <a:pt x="6863895" y="383988"/>
                </a:cubicBezTo>
                <a:cubicBezTo>
                  <a:pt x="6850937" y="374851"/>
                  <a:pt x="6868213" y="406829"/>
                  <a:pt x="6872533" y="411398"/>
                </a:cubicBezTo>
                <a:cubicBezTo>
                  <a:pt x="6876851" y="415966"/>
                  <a:pt x="6932999" y="434239"/>
                  <a:pt x="6937318" y="434239"/>
                </a:cubicBezTo>
                <a:cubicBezTo>
                  <a:pt x="6963233" y="443376"/>
                  <a:pt x="6984827" y="457081"/>
                  <a:pt x="7002103" y="493627"/>
                </a:cubicBezTo>
                <a:cubicBezTo>
                  <a:pt x="7019379" y="543878"/>
                  <a:pt x="6980509" y="530173"/>
                  <a:pt x="7019379" y="571288"/>
                </a:cubicBezTo>
                <a:cubicBezTo>
                  <a:pt x="7079846" y="626108"/>
                  <a:pt x="7045294" y="589561"/>
                  <a:pt x="7049613" y="562152"/>
                </a:cubicBezTo>
                <a:cubicBezTo>
                  <a:pt x="7049613" y="553015"/>
                  <a:pt x="7032337" y="525605"/>
                  <a:pt x="7036656" y="511900"/>
                </a:cubicBezTo>
                <a:cubicBezTo>
                  <a:pt x="7036656" y="502764"/>
                  <a:pt x="7071208" y="521037"/>
                  <a:pt x="7075527" y="511900"/>
                </a:cubicBezTo>
                <a:cubicBezTo>
                  <a:pt x="7088484" y="484491"/>
                  <a:pt x="7066889" y="457081"/>
                  <a:pt x="7075527" y="434239"/>
                </a:cubicBezTo>
                <a:cubicBezTo>
                  <a:pt x="7079846" y="415966"/>
                  <a:pt x="7101441" y="406829"/>
                  <a:pt x="7105760" y="397693"/>
                </a:cubicBezTo>
                <a:cubicBezTo>
                  <a:pt x="7110079" y="370283"/>
                  <a:pt x="7084165" y="315464"/>
                  <a:pt x="7092803" y="288054"/>
                </a:cubicBezTo>
                <a:cubicBezTo>
                  <a:pt x="7110079" y="237802"/>
                  <a:pt x="7161907" y="265212"/>
                  <a:pt x="7174865" y="306327"/>
                </a:cubicBezTo>
                <a:cubicBezTo>
                  <a:pt x="7179183" y="187551"/>
                  <a:pt x="7403773" y="256076"/>
                  <a:pt x="7459921" y="265212"/>
                </a:cubicBezTo>
                <a:cubicBezTo>
                  <a:pt x="7451283" y="278917"/>
                  <a:pt x="7455601" y="283486"/>
                  <a:pt x="7446963" y="292622"/>
                </a:cubicBezTo>
                <a:cubicBezTo>
                  <a:pt x="7481515" y="288054"/>
                  <a:pt x="7516068" y="288054"/>
                  <a:pt x="7550620" y="301759"/>
                </a:cubicBezTo>
                <a:cubicBezTo>
                  <a:pt x="7563577" y="306327"/>
                  <a:pt x="7576534" y="292622"/>
                  <a:pt x="7589491" y="301759"/>
                </a:cubicBezTo>
                <a:cubicBezTo>
                  <a:pt x="7598129" y="306327"/>
                  <a:pt x="7602449" y="329168"/>
                  <a:pt x="7606767" y="329168"/>
                </a:cubicBezTo>
                <a:cubicBezTo>
                  <a:pt x="7619725" y="338305"/>
                  <a:pt x="7654277" y="379420"/>
                  <a:pt x="7671553" y="379420"/>
                </a:cubicBezTo>
                <a:cubicBezTo>
                  <a:pt x="7697467" y="383988"/>
                  <a:pt x="7757933" y="352010"/>
                  <a:pt x="7770891" y="370283"/>
                </a:cubicBezTo>
                <a:cubicBezTo>
                  <a:pt x="7814081" y="415966"/>
                  <a:pt x="7701786" y="447944"/>
                  <a:pt x="7680191" y="452512"/>
                </a:cubicBezTo>
                <a:cubicBezTo>
                  <a:pt x="7680191" y="466217"/>
                  <a:pt x="7675872" y="479922"/>
                  <a:pt x="7675872" y="489059"/>
                </a:cubicBezTo>
                <a:cubicBezTo>
                  <a:pt x="7658595" y="443376"/>
                  <a:pt x="7598129" y="406829"/>
                  <a:pt x="7567896" y="370283"/>
                </a:cubicBezTo>
                <a:cubicBezTo>
                  <a:pt x="7550620" y="347442"/>
                  <a:pt x="7472877" y="256076"/>
                  <a:pt x="7481515" y="352010"/>
                </a:cubicBezTo>
                <a:cubicBezTo>
                  <a:pt x="7481515" y="352010"/>
                  <a:pt x="7554939" y="393125"/>
                  <a:pt x="7563577" y="397693"/>
                </a:cubicBezTo>
                <a:cubicBezTo>
                  <a:pt x="7598129" y="443376"/>
                  <a:pt x="7567896" y="489059"/>
                  <a:pt x="7550620" y="434239"/>
                </a:cubicBezTo>
                <a:cubicBezTo>
                  <a:pt x="7529025" y="457081"/>
                  <a:pt x="7524706" y="484491"/>
                  <a:pt x="7546301" y="507332"/>
                </a:cubicBezTo>
                <a:cubicBezTo>
                  <a:pt x="7550620" y="502764"/>
                  <a:pt x="7641319" y="511900"/>
                  <a:pt x="7632681" y="498195"/>
                </a:cubicBezTo>
                <a:cubicBezTo>
                  <a:pt x="7649957" y="534742"/>
                  <a:pt x="7576534" y="557583"/>
                  <a:pt x="7567896" y="598698"/>
                </a:cubicBezTo>
                <a:cubicBezTo>
                  <a:pt x="7576534" y="589561"/>
                  <a:pt x="7593811" y="584993"/>
                  <a:pt x="7602449" y="571288"/>
                </a:cubicBezTo>
                <a:cubicBezTo>
                  <a:pt x="7606767" y="621539"/>
                  <a:pt x="7563577" y="612403"/>
                  <a:pt x="7546301" y="644381"/>
                </a:cubicBezTo>
                <a:cubicBezTo>
                  <a:pt x="7585172" y="644381"/>
                  <a:pt x="7732019" y="648949"/>
                  <a:pt x="7628363" y="680927"/>
                </a:cubicBezTo>
                <a:cubicBezTo>
                  <a:pt x="7593811" y="694632"/>
                  <a:pt x="7494473" y="667222"/>
                  <a:pt x="7554939" y="621539"/>
                </a:cubicBezTo>
                <a:cubicBezTo>
                  <a:pt x="7537663" y="612403"/>
                  <a:pt x="7541982" y="603266"/>
                  <a:pt x="7516068" y="603266"/>
                </a:cubicBezTo>
                <a:cubicBezTo>
                  <a:pt x="7563577" y="566720"/>
                  <a:pt x="7533344" y="534742"/>
                  <a:pt x="7494473" y="511900"/>
                </a:cubicBezTo>
                <a:cubicBezTo>
                  <a:pt x="7446963" y="484491"/>
                  <a:pt x="7416730" y="511900"/>
                  <a:pt x="7472877" y="511900"/>
                </a:cubicBezTo>
                <a:cubicBezTo>
                  <a:pt x="7464239" y="534742"/>
                  <a:pt x="7326031" y="708337"/>
                  <a:pt x="7442645" y="708337"/>
                </a:cubicBezTo>
                <a:cubicBezTo>
                  <a:pt x="7494473" y="703769"/>
                  <a:pt x="7464239" y="648949"/>
                  <a:pt x="7490153" y="644381"/>
                </a:cubicBezTo>
                <a:cubicBezTo>
                  <a:pt x="7533344" y="626108"/>
                  <a:pt x="7503111" y="699200"/>
                  <a:pt x="7516068" y="731178"/>
                </a:cubicBezTo>
                <a:cubicBezTo>
                  <a:pt x="7481515" y="749452"/>
                  <a:pt x="7490153" y="744883"/>
                  <a:pt x="7516068" y="735747"/>
                </a:cubicBezTo>
                <a:cubicBezTo>
                  <a:pt x="7537663" y="754020"/>
                  <a:pt x="7585172" y="749452"/>
                  <a:pt x="7567896" y="785998"/>
                </a:cubicBezTo>
                <a:cubicBezTo>
                  <a:pt x="7550620" y="813408"/>
                  <a:pt x="7477197" y="813408"/>
                  <a:pt x="7455601" y="804271"/>
                </a:cubicBezTo>
                <a:cubicBezTo>
                  <a:pt x="7511749" y="754020"/>
                  <a:pt x="7429687" y="708337"/>
                  <a:pt x="7386497" y="731178"/>
                </a:cubicBezTo>
                <a:cubicBezTo>
                  <a:pt x="7412411" y="717474"/>
                  <a:pt x="7364902" y="813408"/>
                  <a:pt x="7364902" y="804271"/>
                </a:cubicBezTo>
                <a:cubicBezTo>
                  <a:pt x="7360583" y="845386"/>
                  <a:pt x="7364902" y="859091"/>
                  <a:pt x="7351945" y="900205"/>
                </a:cubicBezTo>
                <a:cubicBezTo>
                  <a:pt x="7347625" y="909342"/>
                  <a:pt x="7330349" y="923047"/>
                  <a:pt x="7326031" y="932183"/>
                </a:cubicBezTo>
                <a:cubicBezTo>
                  <a:pt x="7317393" y="950457"/>
                  <a:pt x="7330349" y="964161"/>
                  <a:pt x="7321711" y="982435"/>
                </a:cubicBezTo>
                <a:cubicBezTo>
                  <a:pt x="7300117" y="1041823"/>
                  <a:pt x="7261245" y="1082937"/>
                  <a:pt x="7239650" y="1142325"/>
                </a:cubicBezTo>
                <a:cubicBezTo>
                  <a:pt x="7222374" y="1192576"/>
                  <a:pt x="7213736" y="1251964"/>
                  <a:pt x="7192141" y="1297647"/>
                </a:cubicBezTo>
                <a:cubicBezTo>
                  <a:pt x="7161907" y="1379876"/>
                  <a:pt x="7144631" y="1498652"/>
                  <a:pt x="7079846" y="1562608"/>
                </a:cubicBezTo>
                <a:cubicBezTo>
                  <a:pt x="7079846" y="1558040"/>
                  <a:pt x="7075527" y="1553472"/>
                  <a:pt x="7071208" y="1544335"/>
                </a:cubicBezTo>
                <a:cubicBezTo>
                  <a:pt x="7075527" y="1553472"/>
                  <a:pt x="7071208" y="1562608"/>
                  <a:pt x="7079846" y="1562608"/>
                </a:cubicBezTo>
                <a:cubicBezTo>
                  <a:pt x="7105760" y="1585450"/>
                  <a:pt x="7135993" y="1503220"/>
                  <a:pt x="7170545" y="1494084"/>
                </a:cubicBezTo>
                <a:cubicBezTo>
                  <a:pt x="7170545" y="1503220"/>
                  <a:pt x="7166227" y="1512357"/>
                  <a:pt x="7161907" y="1521494"/>
                </a:cubicBezTo>
                <a:cubicBezTo>
                  <a:pt x="7187821" y="1480379"/>
                  <a:pt x="7174865" y="1466674"/>
                  <a:pt x="7187821" y="1425559"/>
                </a:cubicBezTo>
                <a:cubicBezTo>
                  <a:pt x="7205098" y="1366171"/>
                  <a:pt x="7235331" y="1302215"/>
                  <a:pt x="7261245" y="1247396"/>
                </a:cubicBezTo>
                <a:cubicBezTo>
                  <a:pt x="7261245" y="1256532"/>
                  <a:pt x="7269883" y="1270237"/>
                  <a:pt x="7274203" y="1279374"/>
                </a:cubicBezTo>
                <a:cubicBezTo>
                  <a:pt x="7287159" y="1238259"/>
                  <a:pt x="7330349" y="1215418"/>
                  <a:pt x="7347625" y="1256532"/>
                </a:cubicBezTo>
                <a:cubicBezTo>
                  <a:pt x="7356264" y="1233691"/>
                  <a:pt x="7377859" y="1233691"/>
                  <a:pt x="7382178" y="1197145"/>
                </a:cubicBezTo>
                <a:cubicBezTo>
                  <a:pt x="7382178" y="1192576"/>
                  <a:pt x="7369221" y="1197145"/>
                  <a:pt x="7369221" y="1197145"/>
                </a:cubicBezTo>
                <a:cubicBezTo>
                  <a:pt x="7369221" y="1192576"/>
                  <a:pt x="7377859" y="950457"/>
                  <a:pt x="7429687" y="1032686"/>
                </a:cubicBezTo>
                <a:cubicBezTo>
                  <a:pt x="7434007" y="1032686"/>
                  <a:pt x="7455601" y="1023549"/>
                  <a:pt x="7459921" y="1018981"/>
                </a:cubicBezTo>
                <a:cubicBezTo>
                  <a:pt x="7412411" y="968730"/>
                  <a:pt x="7563577" y="909342"/>
                  <a:pt x="7580853" y="895637"/>
                </a:cubicBezTo>
                <a:cubicBezTo>
                  <a:pt x="7511749" y="895637"/>
                  <a:pt x="7572215" y="849954"/>
                  <a:pt x="7606767" y="849954"/>
                </a:cubicBezTo>
                <a:cubicBezTo>
                  <a:pt x="7593811" y="776861"/>
                  <a:pt x="7541982" y="763156"/>
                  <a:pt x="7624043" y="726610"/>
                </a:cubicBezTo>
                <a:cubicBezTo>
                  <a:pt x="7641319" y="717474"/>
                  <a:pt x="7658595" y="735747"/>
                  <a:pt x="7675872" y="717474"/>
                </a:cubicBezTo>
                <a:cubicBezTo>
                  <a:pt x="7693148" y="703769"/>
                  <a:pt x="7671553" y="671791"/>
                  <a:pt x="7680191" y="648949"/>
                </a:cubicBezTo>
                <a:cubicBezTo>
                  <a:pt x="7693148" y="621539"/>
                  <a:pt x="7744977" y="575856"/>
                  <a:pt x="7749295" y="626108"/>
                </a:cubicBezTo>
                <a:cubicBezTo>
                  <a:pt x="7770891" y="607834"/>
                  <a:pt x="7805443" y="575856"/>
                  <a:pt x="7775209" y="543878"/>
                </a:cubicBezTo>
                <a:cubicBezTo>
                  <a:pt x="7827038" y="507332"/>
                  <a:pt x="7753615" y="516469"/>
                  <a:pt x="7723381" y="530173"/>
                </a:cubicBezTo>
                <a:cubicBezTo>
                  <a:pt x="7727700" y="489059"/>
                  <a:pt x="7770891" y="484491"/>
                  <a:pt x="7792485" y="479922"/>
                </a:cubicBezTo>
                <a:cubicBezTo>
                  <a:pt x="7809761" y="580425"/>
                  <a:pt x="7870228" y="434239"/>
                  <a:pt x="7887504" y="429671"/>
                </a:cubicBezTo>
                <a:cubicBezTo>
                  <a:pt x="7896142" y="484491"/>
                  <a:pt x="7986842" y="383988"/>
                  <a:pt x="7947971" y="479922"/>
                </a:cubicBezTo>
                <a:cubicBezTo>
                  <a:pt x="7922057" y="534742"/>
                  <a:pt x="7935013" y="479922"/>
                  <a:pt x="7917737" y="489059"/>
                </a:cubicBezTo>
                <a:cubicBezTo>
                  <a:pt x="7887504" y="502764"/>
                  <a:pt x="7861590" y="493627"/>
                  <a:pt x="7852952" y="543878"/>
                </a:cubicBezTo>
                <a:cubicBezTo>
                  <a:pt x="7861590" y="543878"/>
                  <a:pt x="7874547" y="543878"/>
                  <a:pt x="7883185" y="539310"/>
                </a:cubicBezTo>
                <a:cubicBezTo>
                  <a:pt x="7870228" y="575856"/>
                  <a:pt x="7839995" y="566720"/>
                  <a:pt x="7822719" y="584993"/>
                </a:cubicBezTo>
                <a:cubicBezTo>
                  <a:pt x="7801123" y="616971"/>
                  <a:pt x="7818399" y="639813"/>
                  <a:pt x="7775209" y="662654"/>
                </a:cubicBezTo>
                <a:cubicBezTo>
                  <a:pt x="7757933" y="671791"/>
                  <a:pt x="7710424" y="662654"/>
                  <a:pt x="7710424" y="690064"/>
                </a:cubicBezTo>
                <a:cubicBezTo>
                  <a:pt x="7714743" y="731178"/>
                  <a:pt x="7792485" y="690064"/>
                  <a:pt x="7766571" y="763156"/>
                </a:cubicBezTo>
                <a:cubicBezTo>
                  <a:pt x="7801123" y="763156"/>
                  <a:pt x="7788167" y="717474"/>
                  <a:pt x="7801123" y="690064"/>
                </a:cubicBezTo>
                <a:cubicBezTo>
                  <a:pt x="7792485" y="712905"/>
                  <a:pt x="7852952" y="648949"/>
                  <a:pt x="7835676" y="658086"/>
                </a:cubicBezTo>
                <a:cubicBezTo>
                  <a:pt x="7857271" y="648949"/>
                  <a:pt x="7848633" y="630676"/>
                  <a:pt x="7874547" y="621539"/>
                </a:cubicBezTo>
                <a:cubicBezTo>
                  <a:pt x="7878866" y="653517"/>
                  <a:pt x="7887504" y="667222"/>
                  <a:pt x="7878866" y="694632"/>
                </a:cubicBezTo>
                <a:cubicBezTo>
                  <a:pt x="7870228" y="731178"/>
                  <a:pt x="7822719" y="726610"/>
                  <a:pt x="7857271" y="772293"/>
                </a:cubicBezTo>
                <a:cubicBezTo>
                  <a:pt x="7861590" y="744883"/>
                  <a:pt x="7878866" y="722042"/>
                  <a:pt x="7913419" y="731178"/>
                </a:cubicBezTo>
                <a:cubicBezTo>
                  <a:pt x="7865909" y="566720"/>
                  <a:pt x="8042989" y="790566"/>
                  <a:pt x="8030032" y="671791"/>
                </a:cubicBezTo>
                <a:cubicBezTo>
                  <a:pt x="8004118" y="676359"/>
                  <a:pt x="7965247" y="639813"/>
                  <a:pt x="7952289" y="603266"/>
                </a:cubicBezTo>
                <a:cubicBezTo>
                  <a:pt x="7952289" y="603266"/>
                  <a:pt x="7947971" y="603266"/>
                  <a:pt x="7947971" y="603266"/>
                </a:cubicBezTo>
                <a:cubicBezTo>
                  <a:pt x="7943651" y="722042"/>
                  <a:pt x="7861590" y="507332"/>
                  <a:pt x="7965247" y="553015"/>
                </a:cubicBezTo>
                <a:cubicBezTo>
                  <a:pt x="7960927" y="566720"/>
                  <a:pt x="7960927" y="575856"/>
                  <a:pt x="7960927" y="584993"/>
                </a:cubicBezTo>
                <a:cubicBezTo>
                  <a:pt x="7978203" y="589561"/>
                  <a:pt x="8008437" y="598698"/>
                  <a:pt x="8030032" y="594130"/>
                </a:cubicBezTo>
                <a:cubicBezTo>
                  <a:pt x="8073223" y="584993"/>
                  <a:pt x="8034351" y="603266"/>
                  <a:pt x="8047308" y="566720"/>
                </a:cubicBezTo>
                <a:cubicBezTo>
                  <a:pt x="8042989" y="580425"/>
                  <a:pt x="8008437" y="498195"/>
                  <a:pt x="8068903" y="530173"/>
                </a:cubicBezTo>
                <a:cubicBezTo>
                  <a:pt x="8107775" y="553015"/>
                  <a:pt x="8094817" y="616971"/>
                  <a:pt x="8060265" y="639813"/>
                </a:cubicBezTo>
                <a:cubicBezTo>
                  <a:pt x="8125051" y="644381"/>
                  <a:pt x="8064585" y="694632"/>
                  <a:pt x="8099137" y="726610"/>
                </a:cubicBezTo>
                <a:cubicBezTo>
                  <a:pt x="8129369" y="749452"/>
                  <a:pt x="8125051" y="662654"/>
                  <a:pt x="8155284" y="712905"/>
                </a:cubicBezTo>
                <a:cubicBezTo>
                  <a:pt x="8185517" y="685495"/>
                  <a:pt x="8146646" y="662654"/>
                  <a:pt x="8176879" y="644381"/>
                </a:cubicBezTo>
                <a:cubicBezTo>
                  <a:pt x="8181198" y="639813"/>
                  <a:pt x="8237345" y="685495"/>
                  <a:pt x="8258941" y="667222"/>
                </a:cubicBezTo>
                <a:cubicBezTo>
                  <a:pt x="8293493" y="639813"/>
                  <a:pt x="8198474" y="648949"/>
                  <a:pt x="8241665" y="612403"/>
                </a:cubicBezTo>
                <a:cubicBezTo>
                  <a:pt x="8271897" y="580425"/>
                  <a:pt x="8297812" y="630676"/>
                  <a:pt x="8323726" y="644381"/>
                </a:cubicBezTo>
                <a:cubicBezTo>
                  <a:pt x="8319407" y="616971"/>
                  <a:pt x="8345321" y="603266"/>
                  <a:pt x="8375555" y="594130"/>
                </a:cubicBezTo>
                <a:cubicBezTo>
                  <a:pt x="8371235" y="594130"/>
                  <a:pt x="8362597" y="594130"/>
                  <a:pt x="8358278" y="594130"/>
                </a:cubicBezTo>
                <a:cubicBezTo>
                  <a:pt x="8397149" y="571288"/>
                  <a:pt x="8384192" y="525605"/>
                  <a:pt x="8388511" y="484491"/>
                </a:cubicBezTo>
                <a:cubicBezTo>
                  <a:pt x="8341002" y="466217"/>
                  <a:pt x="8315088" y="575856"/>
                  <a:pt x="8280535" y="543878"/>
                </a:cubicBezTo>
                <a:cubicBezTo>
                  <a:pt x="8284855" y="580425"/>
                  <a:pt x="8310769" y="580425"/>
                  <a:pt x="8341002" y="571288"/>
                </a:cubicBezTo>
                <a:cubicBezTo>
                  <a:pt x="8319407" y="616971"/>
                  <a:pt x="8263259" y="594130"/>
                  <a:pt x="8254621" y="571288"/>
                </a:cubicBezTo>
                <a:cubicBezTo>
                  <a:pt x="8237345" y="521037"/>
                  <a:pt x="8293493" y="511900"/>
                  <a:pt x="8233027" y="470786"/>
                </a:cubicBezTo>
                <a:cubicBezTo>
                  <a:pt x="8194155" y="447944"/>
                  <a:pt x="8176879" y="475354"/>
                  <a:pt x="8159603" y="434239"/>
                </a:cubicBezTo>
                <a:cubicBezTo>
                  <a:pt x="8172560" y="470786"/>
                  <a:pt x="8202793" y="329168"/>
                  <a:pt x="8163922" y="434239"/>
                </a:cubicBezTo>
                <a:cubicBezTo>
                  <a:pt x="8142327" y="425103"/>
                  <a:pt x="8112093" y="388556"/>
                  <a:pt x="8103455" y="374851"/>
                </a:cubicBezTo>
                <a:cubicBezTo>
                  <a:pt x="8086179" y="356578"/>
                  <a:pt x="8068903" y="333737"/>
                  <a:pt x="8055946" y="315464"/>
                </a:cubicBezTo>
                <a:cubicBezTo>
                  <a:pt x="7995480" y="269781"/>
                  <a:pt x="8042989" y="333737"/>
                  <a:pt x="8021394" y="374851"/>
                </a:cubicBezTo>
                <a:cubicBezTo>
                  <a:pt x="7969565" y="315464"/>
                  <a:pt x="7952289" y="256076"/>
                  <a:pt x="8034351" y="228666"/>
                </a:cubicBezTo>
                <a:cubicBezTo>
                  <a:pt x="8038670" y="242371"/>
                  <a:pt x="8030032" y="237802"/>
                  <a:pt x="8021394" y="242371"/>
                </a:cubicBezTo>
                <a:cubicBezTo>
                  <a:pt x="8025713" y="274349"/>
                  <a:pt x="8042989" y="292622"/>
                  <a:pt x="8073223" y="283486"/>
                </a:cubicBezTo>
                <a:cubicBezTo>
                  <a:pt x="8073223" y="315464"/>
                  <a:pt x="8090499" y="320032"/>
                  <a:pt x="8116413" y="310895"/>
                </a:cubicBezTo>
                <a:cubicBezTo>
                  <a:pt x="8116413" y="292622"/>
                  <a:pt x="8146646" y="260644"/>
                  <a:pt x="8146646" y="246939"/>
                </a:cubicBezTo>
                <a:cubicBezTo>
                  <a:pt x="8138007" y="214961"/>
                  <a:pt x="8107775" y="260644"/>
                  <a:pt x="8103455" y="265212"/>
                </a:cubicBezTo>
                <a:cubicBezTo>
                  <a:pt x="8107775" y="233234"/>
                  <a:pt x="8103455" y="224098"/>
                  <a:pt x="8073223" y="237802"/>
                </a:cubicBezTo>
                <a:cubicBezTo>
                  <a:pt x="8060265" y="210393"/>
                  <a:pt x="8034351" y="169278"/>
                  <a:pt x="8012756" y="160142"/>
                </a:cubicBezTo>
                <a:cubicBezTo>
                  <a:pt x="7995480" y="151005"/>
                  <a:pt x="7986842" y="182983"/>
                  <a:pt x="7969565" y="178415"/>
                </a:cubicBezTo>
                <a:cubicBezTo>
                  <a:pt x="7943651" y="164710"/>
                  <a:pt x="7943651" y="132732"/>
                  <a:pt x="7917737" y="114459"/>
                </a:cubicBezTo>
                <a:cubicBezTo>
                  <a:pt x="7870228" y="73344"/>
                  <a:pt x="7818399" y="146437"/>
                  <a:pt x="7796805" y="109890"/>
                </a:cubicBezTo>
                <a:cubicBezTo>
                  <a:pt x="7878866" y="73344"/>
                  <a:pt x="7757933" y="55071"/>
                  <a:pt x="7766571" y="68776"/>
                </a:cubicBezTo>
                <a:cubicBezTo>
                  <a:pt x="7750375" y="37940"/>
                  <a:pt x="7794915" y="45649"/>
                  <a:pt x="7823664" y="43721"/>
                </a:cubicBezTo>
                <a:lnTo>
                  <a:pt x="7843291" y="37141"/>
                </a:lnTo>
                <a:lnTo>
                  <a:pt x="7852952" y="41366"/>
                </a:lnTo>
                <a:cubicBezTo>
                  <a:pt x="7852952" y="41366"/>
                  <a:pt x="7848633" y="41366"/>
                  <a:pt x="7844314" y="36797"/>
                </a:cubicBezTo>
                <a:lnTo>
                  <a:pt x="7843291" y="37141"/>
                </a:lnTo>
                <a:lnTo>
                  <a:pt x="7815902" y="25163"/>
                </a:lnTo>
                <a:cubicBezTo>
                  <a:pt x="7770350" y="16811"/>
                  <a:pt x="7707185" y="32229"/>
                  <a:pt x="7697467" y="73344"/>
                </a:cubicBezTo>
                <a:cubicBezTo>
                  <a:pt x="7736338" y="64207"/>
                  <a:pt x="7762253" y="91617"/>
                  <a:pt x="7792485" y="114459"/>
                </a:cubicBezTo>
                <a:cubicBezTo>
                  <a:pt x="7775209" y="132732"/>
                  <a:pt x="7762253" y="141868"/>
                  <a:pt x="7749295" y="141868"/>
                </a:cubicBezTo>
                <a:cubicBezTo>
                  <a:pt x="7693148" y="178415"/>
                  <a:pt x="7732019" y="242371"/>
                  <a:pt x="7762253" y="196688"/>
                </a:cubicBezTo>
                <a:cubicBezTo>
                  <a:pt x="7814081" y="224098"/>
                  <a:pt x="7896142" y="155573"/>
                  <a:pt x="7947971" y="214961"/>
                </a:cubicBezTo>
                <a:cubicBezTo>
                  <a:pt x="7857271" y="274349"/>
                  <a:pt x="7753615" y="260644"/>
                  <a:pt x="7649957" y="224098"/>
                </a:cubicBezTo>
                <a:cubicBezTo>
                  <a:pt x="7619725" y="224098"/>
                  <a:pt x="7585172" y="201256"/>
                  <a:pt x="7576534" y="182983"/>
                </a:cubicBezTo>
                <a:cubicBezTo>
                  <a:pt x="7606767" y="201256"/>
                  <a:pt x="7637001" y="201256"/>
                  <a:pt x="7671553" y="210393"/>
                </a:cubicBezTo>
                <a:cubicBezTo>
                  <a:pt x="7680191" y="196688"/>
                  <a:pt x="7671553" y="178415"/>
                  <a:pt x="7680191" y="160142"/>
                </a:cubicBezTo>
                <a:cubicBezTo>
                  <a:pt x="7693148" y="141868"/>
                  <a:pt x="7714743" y="146437"/>
                  <a:pt x="7723381" y="119027"/>
                </a:cubicBezTo>
                <a:cubicBezTo>
                  <a:pt x="7714743" y="119027"/>
                  <a:pt x="7680191" y="137300"/>
                  <a:pt x="7675872" y="137300"/>
                </a:cubicBezTo>
                <a:cubicBezTo>
                  <a:pt x="7637001" y="155573"/>
                  <a:pt x="7572215" y="146437"/>
                  <a:pt x="7637001" y="137300"/>
                </a:cubicBezTo>
                <a:cubicBezTo>
                  <a:pt x="7602449" y="82481"/>
                  <a:pt x="7442645" y="155573"/>
                  <a:pt x="7459921" y="23093"/>
                </a:cubicBezTo>
                <a:cubicBezTo>
                  <a:pt x="7472877" y="-31727"/>
                  <a:pt x="7485835" y="27661"/>
                  <a:pt x="7511749" y="32229"/>
                </a:cubicBezTo>
                <a:cubicBezTo>
                  <a:pt x="7537663" y="32229"/>
                  <a:pt x="7541982" y="45934"/>
                  <a:pt x="7567896" y="36797"/>
                </a:cubicBezTo>
                <a:cubicBezTo>
                  <a:pt x="7585172" y="36797"/>
                  <a:pt x="7589491" y="251"/>
                  <a:pt x="7619725" y="251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9117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101F17CC-48E7-4EE8-B7BE-E5090C25977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-17585" y="2388461"/>
            <a:ext cx="12227172" cy="4469539"/>
          </a:xfrm>
          <a:custGeom>
            <a:avLst/>
            <a:gdLst>
              <a:gd name="connsiteX0" fmla="*/ 3167887 w 8793540"/>
              <a:gd name="connsiteY0" fmla="*/ 4229350 h 4469539"/>
              <a:gd name="connsiteX1" fmla="*/ 2968132 w 8793540"/>
              <a:gd name="connsiteY1" fmla="*/ 4289880 h 4469539"/>
              <a:gd name="connsiteX2" fmla="*/ 3292059 w 8793540"/>
              <a:gd name="connsiteY2" fmla="*/ 4317290 h 4469539"/>
              <a:gd name="connsiteX3" fmla="*/ 3400035 w 8793540"/>
              <a:gd name="connsiteY3" fmla="*/ 4299017 h 4469539"/>
              <a:gd name="connsiteX4" fmla="*/ 3167887 w 8793540"/>
              <a:gd name="connsiteY4" fmla="*/ 4229350 h 4469539"/>
              <a:gd name="connsiteX5" fmla="*/ 1702657 w 8793540"/>
              <a:gd name="connsiteY5" fmla="*/ 4189378 h 4469539"/>
              <a:gd name="connsiteX6" fmla="*/ 1426239 w 8793540"/>
              <a:gd name="connsiteY6" fmla="*/ 4244197 h 4469539"/>
              <a:gd name="connsiteX7" fmla="*/ 1620596 w 8793540"/>
              <a:gd name="connsiteY7" fmla="*/ 4276175 h 4469539"/>
              <a:gd name="connsiteX8" fmla="*/ 1840866 w 8793540"/>
              <a:gd name="connsiteY8" fmla="*/ 4280744 h 4469539"/>
              <a:gd name="connsiteX9" fmla="*/ 1836547 w 8793540"/>
              <a:gd name="connsiteY9" fmla="*/ 4203083 h 4469539"/>
              <a:gd name="connsiteX10" fmla="*/ 1702657 w 8793540"/>
              <a:gd name="connsiteY10" fmla="*/ 4189378 h 4469539"/>
              <a:gd name="connsiteX11" fmla="*/ 1754485 w 8793540"/>
              <a:gd name="connsiteY11" fmla="*/ 3782800 h 4469539"/>
              <a:gd name="connsiteX12" fmla="*/ 1236202 w 8793540"/>
              <a:gd name="connsiteY12" fmla="*/ 3855892 h 4469539"/>
              <a:gd name="connsiteX13" fmla="*/ 743833 w 8793540"/>
              <a:gd name="connsiteY13" fmla="*/ 3938122 h 4469539"/>
              <a:gd name="connsiteX14" fmla="*/ 769747 w 8793540"/>
              <a:gd name="connsiteY14" fmla="*/ 3928985 h 4469539"/>
              <a:gd name="connsiteX15" fmla="*/ 648815 w 8793540"/>
              <a:gd name="connsiteY15" fmla="*/ 3928985 h 4469539"/>
              <a:gd name="connsiteX16" fmla="*/ 739514 w 8793540"/>
              <a:gd name="connsiteY16" fmla="*/ 3938122 h 4469539"/>
              <a:gd name="connsiteX17" fmla="*/ 700643 w 8793540"/>
              <a:gd name="connsiteY17" fmla="*/ 3960963 h 4469539"/>
              <a:gd name="connsiteX18" fmla="*/ 933870 w 8793540"/>
              <a:gd name="connsiteY18" fmla="*/ 3933553 h 4469539"/>
              <a:gd name="connsiteX19" fmla="*/ 1188693 w 8793540"/>
              <a:gd name="connsiteY19" fmla="*/ 3901575 h 4469539"/>
              <a:gd name="connsiteX20" fmla="*/ 1849504 w 8793540"/>
              <a:gd name="connsiteY20" fmla="*/ 3801073 h 4469539"/>
              <a:gd name="connsiteX21" fmla="*/ 1797620 w 8793540"/>
              <a:gd name="connsiteY21" fmla="*/ 3784187 h 4469539"/>
              <a:gd name="connsiteX22" fmla="*/ 1823590 w 8793540"/>
              <a:gd name="connsiteY22" fmla="*/ 3782800 h 4469539"/>
              <a:gd name="connsiteX23" fmla="*/ 1793357 w 8793540"/>
              <a:gd name="connsiteY23" fmla="*/ 3782800 h 4469539"/>
              <a:gd name="connsiteX24" fmla="*/ 1797620 w 8793540"/>
              <a:gd name="connsiteY24" fmla="*/ 3784187 h 4469539"/>
              <a:gd name="connsiteX25" fmla="*/ 1770142 w 8793540"/>
              <a:gd name="connsiteY25" fmla="*/ 3785655 h 4469539"/>
              <a:gd name="connsiteX26" fmla="*/ 1719933 w 8793540"/>
              <a:gd name="connsiteY26" fmla="*/ 3791936 h 4469539"/>
              <a:gd name="connsiteX27" fmla="*/ 1754485 w 8793540"/>
              <a:gd name="connsiteY27" fmla="*/ 3782800 h 4469539"/>
              <a:gd name="connsiteX28" fmla="*/ 6570201 w 8793540"/>
              <a:gd name="connsiteY28" fmla="*/ 3759958 h 4469539"/>
              <a:gd name="connsiteX29" fmla="*/ 6570201 w 8793540"/>
              <a:gd name="connsiteY29" fmla="*/ 3782800 h 4469539"/>
              <a:gd name="connsiteX30" fmla="*/ 6570201 w 8793540"/>
              <a:gd name="connsiteY30" fmla="*/ 3759958 h 4469539"/>
              <a:gd name="connsiteX31" fmla="*/ 6514053 w 8793540"/>
              <a:gd name="connsiteY31" fmla="*/ 3714275 h 4469539"/>
              <a:gd name="connsiteX32" fmla="*/ 6423354 w 8793540"/>
              <a:gd name="connsiteY32" fmla="*/ 3769095 h 4469539"/>
              <a:gd name="connsiteX33" fmla="*/ 6488139 w 8793540"/>
              <a:gd name="connsiteY33" fmla="*/ 3778231 h 4469539"/>
              <a:gd name="connsiteX34" fmla="*/ 6514053 w 8793540"/>
              <a:gd name="connsiteY34" fmla="*/ 3714275 h 4469539"/>
              <a:gd name="connsiteX35" fmla="*/ 2432573 w 8793540"/>
              <a:gd name="connsiteY35" fmla="*/ 3709707 h 4469539"/>
              <a:gd name="connsiteX36" fmla="*/ 2035222 w 8793540"/>
              <a:gd name="connsiteY36" fmla="*/ 3791936 h 4469539"/>
              <a:gd name="connsiteX37" fmla="*/ 2432573 w 8793540"/>
              <a:gd name="connsiteY37" fmla="*/ 3759958 h 4469539"/>
              <a:gd name="connsiteX38" fmla="*/ 2432573 w 8793540"/>
              <a:gd name="connsiteY38" fmla="*/ 3709707 h 4469539"/>
              <a:gd name="connsiteX39" fmla="*/ 6648618 w 8793540"/>
              <a:gd name="connsiteY39" fmla="*/ 3707637 h 4469539"/>
              <a:gd name="connsiteX40" fmla="*/ 6613391 w 8793540"/>
              <a:gd name="connsiteY40" fmla="*/ 3782800 h 4469539"/>
              <a:gd name="connsiteX41" fmla="*/ 6686815 w 8793540"/>
              <a:gd name="connsiteY41" fmla="*/ 3750821 h 4469539"/>
              <a:gd name="connsiteX42" fmla="*/ 6691133 w 8793540"/>
              <a:gd name="connsiteY42" fmla="*/ 3714275 h 4469539"/>
              <a:gd name="connsiteX43" fmla="*/ 6648618 w 8793540"/>
              <a:gd name="connsiteY43" fmla="*/ 3707637 h 4469539"/>
              <a:gd name="connsiteX44" fmla="*/ 2618291 w 8793540"/>
              <a:gd name="connsiteY44" fmla="*/ 3586363 h 4469539"/>
              <a:gd name="connsiteX45" fmla="*/ 2592377 w 8793540"/>
              <a:gd name="connsiteY45" fmla="*/ 3609204 h 4469539"/>
              <a:gd name="connsiteX46" fmla="*/ 2635567 w 8793540"/>
              <a:gd name="connsiteY46" fmla="*/ 3627477 h 4469539"/>
              <a:gd name="connsiteX47" fmla="*/ 2691714 w 8793540"/>
              <a:gd name="connsiteY47" fmla="*/ 3613773 h 4469539"/>
              <a:gd name="connsiteX48" fmla="*/ 2618291 w 8793540"/>
              <a:gd name="connsiteY48" fmla="*/ 3586363 h 4469539"/>
              <a:gd name="connsiteX49" fmla="*/ 2708451 w 8793540"/>
              <a:gd name="connsiteY49" fmla="*/ 3574942 h 4469539"/>
              <a:gd name="connsiteX50" fmla="*/ 2713309 w 8793540"/>
              <a:gd name="connsiteY50" fmla="*/ 3581795 h 4469539"/>
              <a:gd name="connsiteX51" fmla="*/ 2708451 w 8793540"/>
              <a:gd name="connsiteY51" fmla="*/ 3574942 h 4469539"/>
              <a:gd name="connsiteX52" fmla="*/ 6302691 w 8793540"/>
              <a:gd name="connsiteY52" fmla="*/ 3536183 h 4469539"/>
              <a:gd name="connsiteX53" fmla="*/ 6254912 w 8793540"/>
              <a:gd name="connsiteY53" fmla="*/ 3540680 h 4469539"/>
              <a:gd name="connsiteX54" fmla="*/ 5762543 w 8793540"/>
              <a:gd name="connsiteY54" fmla="*/ 3654887 h 4469539"/>
              <a:gd name="connsiteX55" fmla="*/ 5486125 w 8793540"/>
              <a:gd name="connsiteY55" fmla="*/ 3764526 h 4469539"/>
              <a:gd name="connsiteX56" fmla="*/ 5620015 w 8793540"/>
              <a:gd name="connsiteY56" fmla="*/ 3759958 h 4469539"/>
              <a:gd name="connsiteX57" fmla="*/ 5766861 w 8793540"/>
              <a:gd name="connsiteY57" fmla="*/ 3782800 h 4469539"/>
              <a:gd name="connsiteX58" fmla="*/ 5969856 w 8793540"/>
              <a:gd name="connsiteY58" fmla="*/ 3796504 h 4469539"/>
              <a:gd name="connsiteX59" fmla="*/ 6090789 w 8793540"/>
              <a:gd name="connsiteY59" fmla="*/ 3814778 h 4469539"/>
              <a:gd name="connsiteX60" fmla="*/ 6138298 w 8793540"/>
              <a:gd name="connsiteY60" fmla="*/ 3810209 h 4469539"/>
              <a:gd name="connsiteX61" fmla="*/ 6146936 w 8793540"/>
              <a:gd name="connsiteY61" fmla="*/ 3791936 h 4469539"/>
              <a:gd name="connsiteX62" fmla="*/ 6198765 w 8793540"/>
              <a:gd name="connsiteY62" fmla="*/ 3801073 h 4469539"/>
              <a:gd name="connsiteX63" fmla="*/ 6393121 w 8793540"/>
              <a:gd name="connsiteY63" fmla="*/ 3691434 h 4469539"/>
              <a:gd name="connsiteX64" fmla="*/ 6397439 w 8793540"/>
              <a:gd name="connsiteY64" fmla="*/ 3581795 h 4469539"/>
              <a:gd name="connsiteX65" fmla="*/ 6302691 w 8793540"/>
              <a:gd name="connsiteY65" fmla="*/ 3536183 h 4469539"/>
              <a:gd name="connsiteX66" fmla="*/ 5300407 w 8793540"/>
              <a:gd name="connsiteY66" fmla="*/ 3490429 h 4469539"/>
              <a:gd name="connsiteX67" fmla="*/ 5257217 w 8793540"/>
              <a:gd name="connsiteY67" fmla="*/ 3494997 h 4469539"/>
              <a:gd name="connsiteX68" fmla="*/ 5149241 w 8793540"/>
              <a:gd name="connsiteY68" fmla="*/ 3517838 h 4469539"/>
              <a:gd name="connsiteX69" fmla="*/ 5300407 w 8793540"/>
              <a:gd name="connsiteY69" fmla="*/ 3490429 h 4469539"/>
              <a:gd name="connsiteX70" fmla="*/ 3015641 w 8793540"/>
              <a:gd name="connsiteY70" fmla="*/ 3463019 h 4469539"/>
              <a:gd name="connsiteX71" fmla="*/ 2959494 w 8793540"/>
              <a:gd name="connsiteY71" fmla="*/ 3472155 h 4469539"/>
              <a:gd name="connsiteX72" fmla="*/ 3015641 w 8793540"/>
              <a:gd name="connsiteY72" fmla="*/ 3463019 h 4469539"/>
              <a:gd name="connsiteX73" fmla="*/ 2924942 w 8793540"/>
              <a:gd name="connsiteY73" fmla="*/ 3453882 h 4469539"/>
              <a:gd name="connsiteX74" fmla="*/ 2946537 w 8793540"/>
              <a:gd name="connsiteY74" fmla="*/ 3472155 h 4469539"/>
              <a:gd name="connsiteX75" fmla="*/ 2924942 w 8793540"/>
              <a:gd name="connsiteY75" fmla="*/ 3453882 h 4469539"/>
              <a:gd name="connsiteX76" fmla="*/ 5103891 w 8793540"/>
              <a:gd name="connsiteY76" fmla="*/ 3430470 h 4469539"/>
              <a:gd name="connsiteX77" fmla="*/ 5036946 w 8793540"/>
              <a:gd name="connsiteY77" fmla="*/ 3435609 h 4469539"/>
              <a:gd name="connsiteX78" fmla="*/ 4851228 w 8793540"/>
              <a:gd name="connsiteY78" fmla="*/ 3458451 h 4469539"/>
              <a:gd name="connsiteX79" fmla="*/ 4656872 w 8793540"/>
              <a:gd name="connsiteY79" fmla="*/ 3504134 h 4469539"/>
              <a:gd name="connsiteX80" fmla="*/ 4570491 w 8793540"/>
              <a:gd name="connsiteY80" fmla="*/ 3485860 h 4469539"/>
              <a:gd name="connsiteX81" fmla="*/ 3944232 w 8793540"/>
              <a:gd name="connsiteY81" fmla="*/ 3549816 h 4469539"/>
              <a:gd name="connsiteX82" fmla="*/ 3862171 w 8793540"/>
              <a:gd name="connsiteY82" fmla="*/ 3504134 h 4469539"/>
              <a:gd name="connsiteX83" fmla="*/ 3909680 w 8793540"/>
              <a:gd name="connsiteY83" fmla="*/ 3513270 h 4469539"/>
              <a:gd name="connsiteX84" fmla="*/ 4034932 w 8793540"/>
              <a:gd name="connsiteY84" fmla="*/ 3604636 h 4469539"/>
              <a:gd name="connsiteX85" fmla="*/ 3909680 w 8793540"/>
              <a:gd name="connsiteY85" fmla="*/ 3682297 h 4469539"/>
              <a:gd name="connsiteX86" fmla="*/ 3603029 w 8793540"/>
              <a:gd name="connsiteY86" fmla="*/ 3714275 h 4469539"/>
              <a:gd name="connsiteX87" fmla="*/ 3538244 w 8793540"/>
              <a:gd name="connsiteY87" fmla="*/ 3622909 h 4469539"/>
              <a:gd name="connsiteX88" fmla="*/ 3231593 w 8793540"/>
              <a:gd name="connsiteY88" fmla="*/ 3645751 h 4469539"/>
              <a:gd name="connsiteX89" fmla="*/ 3149531 w 8793540"/>
              <a:gd name="connsiteY89" fmla="*/ 3645751 h 4469539"/>
              <a:gd name="connsiteX90" fmla="*/ 3050194 w 8793540"/>
              <a:gd name="connsiteY90" fmla="*/ 3668592 h 4469539"/>
              <a:gd name="connsiteX91" fmla="*/ 2868794 w 8793540"/>
              <a:gd name="connsiteY91" fmla="*/ 3641182 h 4469539"/>
              <a:gd name="connsiteX92" fmla="*/ 2786733 w 8793540"/>
              <a:gd name="connsiteY92" fmla="*/ 3645751 h 4469539"/>
              <a:gd name="connsiteX93" fmla="*/ 2773776 w 8793540"/>
              <a:gd name="connsiteY93" fmla="*/ 3673160 h 4469539"/>
              <a:gd name="connsiteX94" fmla="*/ 3058832 w 8793540"/>
              <a:gd name="connsiteY94" fmla="*/ 3691434 h 4469539"/>
              <a:gd name="connsiteX95" fmla="*/ 2855837 w 8793540"/>
              <a:gd name="connsiteY95" fmla="*/ 3759958 h 4469539"/>
              <a:gd name="connsiteX96" fmla="*/ 2890390 w 8793540"/>
              <a:gd name="connsiteY96" fmla="*/ 3805641 h 4469539"/>
              <a:gd name="connsiteX97" fmla="*/ 2721947 w 8793540"/>
              <a:gd name="connsiteY97" fmla="*/ 3842187 h 4469539"/>
              <a:gd name="connsiteX98" fmla="*/ 2717628 w 8793540"/>
              <a:gd name="connsiteY98" fmla="*/ 3883302 h 4469539"/>
              <a:gd name="connsiteX99" fmla="*/ 3434587 w 8793540"/>
              <a:gd name="connsiteY99" fmla="*/ 3846756 h 4469539"/>
              <a:gd name="connsiteX100" fmla="*/ 4082441 w 8793540"/>
              <a:gd name="connsiteY100" fmla="*/ 3769095 h 4469539"/>
              <a:gd name="connsiteX101" fmla="*/ 4518663 w 8793540"/>
              <a:gd name="connsiteY101" fmla="*/ 3741685 h 4469539"/>
              <a:gd name="connsiteX102" fmla="*/ 4600725 w 8793540"/>
              <a:gd name="connsiteY102" fmla="*/ 3741685 h 4469539"/>
              <a:gd name="connsiteX103" fmla="*/ 4635277 w 8793540"/>
              <a:gd name="connsiteY103" fmla="*/ 3759958 h 4469539"/>
              <a:gd name="connsiteX104" fmla="*/ 4674148 w 8793540"/>
              <a:gd name="connsiteY104" fmla="*/ 3732548 h 4469539"/>
              <a:gd name="connsiteX105" fmla="*/ 4777805 w 8793540"/>
              <a:gd name="connsiteY105" fmla="*/ 3714275 h 4469539"/>
              <a:gd name="connsiteX106" fmla="*/ 4803719 w 8793540"/>
              <a:gd name="connsiteY106" fmla="*/ 3686865 h 4469539"/>
              <a:gd name="connsiteX107" fmla="*/ 4833952 w 8793540"/>
              <a:gd name="connsiteY107" fmla="*/ 3696002 h 4469539"/>
              <a:gd name="connsiteX108" fmla="*/ 4933290 w 8793540"/>
              <a:gd name="connsiteY108" fmla="*/ 3641182 h 4469539"/>
              <a:gd name="connsiteX109" fmla="*/ 4950566 w 8793540"/>
              <a:gd name="connsiteY109" fmla="*/ 3563521 h 4469539"/>
              <a:gd name="connsiteX110" fmla="*/ 4898737 w 8793540"/>
              <a:gd name="connsiteY110" fmla="*/ 3545248 h 4469539"/>
              <a:gd name="connsiteX111" fmla="*/ 4963523 w 8793540"/>
              <a:gd name="connsiteY111" fmla="*/ 3531543 h 4469539"/>
              <a:gd name="connsiteX112" fmla="*/ 4829633 w 8793540"/>
              <a:gd name="connsiteY112" fmla="*/ 3536112 h 4469539"/>
              <a:gd name="connsiteX113" fmla="*/ 5131965 w 8793540"/>
              <a:gd name="connsiteY113" fmla="*/ 3449314 h 4469539"/>
              <a:gd name="connsiteX114" fmla="*/ 5103891 w 8793540"/>
              <a:gd name="connsiteY114" fmla="*/ 3430470 h 4469539"/>
              <a:gd name="connsiteX115" fmla="*/ 2130241 w 8793540"/>
              <a:gd name="connsiteY115" fmla="*/ 3417336 h 4469539"/>
              <a:gd name="connsiteX116" fmla="*/ 2264131 w 8793540"/>
              <a:gd name="connsiteY116" fmla="*/ 3490429 h 4469539"/>
              <a:gd name="connsiteX117" fmla="*/ 2553505 w 8793540"/>
              <a:gd name="connsiteY117" fmla="*/ 3595499 h 4469539"/>
              <a:gd name="connsiteX118" fmla="*/ 2575101 w 8793540"/>
              <a:gd name="connsiteY118" fmla="*/ 3572658 h 4469539"/>
              <a:gd name="connsiteX119" fmla="*/ 2130241 w 8793540"/>
              <a:gd name="connsiteY119" fmla="*/ 3417336 h 4469539"/>
              <a:gd name="connsiteX120" fmla="*/ 6181489 w 8793540"/>
              <a:gd name="connsiteY120" fmla="*/ 3403631 h 4469539"/>
              <a:gd name="connsiteX121" fmla="*/ 6000089 w 8793540"/>
              <a:gd name="connsiteY121" fmla="*/ 3444746 h 4469539"/>
              <a:gd name="connsiteX122" fmla="*/ 5909389 w 8793540"/>
              <a:gd name="connsiteY122" fmla="*/ 3494997 h 4469539"/>
              <a:gd name="connsiteX123" fmla="*/ 6241955 w 8793540"/>
              <a:gd name="connsiteY123" fmla="*/ 3417336 h 4469539"/>
              <a:gd name="connsiteX124" fmla="*/ 6181489 w 8793540"/>
              <a:gd name="connsiteY124" fmla="*/ 3403631 h 4469539"/>
              <a:gd name="connsiteX125" fmla="*/ 6233317 w 8793540"/>
              <a:gd name="connsiteY125" fmla="*/ 3394494 h 4469539"/>
              <a:gd name="connsiteX126" fmla="*/ 6211721 w 8793540"/>
              <a:gd name="connsiteY126" fmla="*/ 3403631 h 4469539"/>
              <a:gd name="connsiteX127" fmla="*/ 6233317 w 8793540"/>
              <a:gd name="connsiteY127" fmla="*/ 3394494 h 4469539"/>
              <a:gd name="connsiteX128" fmla="*/ 4099717 w 8793540"/>
              <a:gd name="connsiteY128" fmla="*/ 3394494 h 4469539"/>
              <a:gd name="connsiteX129" fmla="*/ 3961508 w 8793540"/>
              <a:gd name="connsiteY129" fmla="*/ 3403631 h 4469539"/>
              <a:gd name="connsiteX130" fmla="*/ 3879447 w 8793540"/>
              <a:gd name="connsiteY130" fmla="*/ 3463019 h 4469539"/>
              <a:gd name="connsiteX131" fmla="*/ 3901042 w 8793540"/>
              <a:gd name="connsiteY131" fmla="*/ 3485860 h 4469539"/>
              <a:gd name="connsiteX132" fmla="*/ 3888085 w 8793540"/>
              <a:gd name="connsiteY132" fmla="*/ 3472155 h 4469539"/>
              <a:gd name="connsiteX133" fmla="*/ 4082441 w 8793540"/>
              <a:gd name="connsiteY133" fmla="*/ 3412768 h 4469539"/>
              <a:gd name="connsiteX134" fmla="*/ 4099717 w 8793540"/>
              <a:gd name="connsiteY134" fmla="*/ 3394494 h 4469539"/>
              <a:gd name="connsiteX135" fmla="*/ 3076108 w 8793540"/>
              <a:gd name="connsiteY135" fmla="*/ 3394494 h 4469539"/>
              <a:gd name="connsiteX136" fmla="*/ 3067470 w 8793540"/>
              <a:gd name="connsiteY136" fmla="*/ 3421904 h 4469539"/>
              <a:gd name="connsiteX137" fmla="*/ 3076108 w 8793540"/>
              <a:gd name="connsiteY137" fmla="*/ 3394494 h 4469539"/>
              <a:gd name="connsiteX138" fmla="*/ 2143738 w 8793540"/>
              <a:gd name="connsiteY138" fmla="*/ 3379148 h 4469539"/>
              <a:gd name="connsiteX139" fmla="*/ 2177750 w 8793540"/>
              <a:gd name="connsiteY139" fmla="*/ 3399063 h 4469539"/>
              <a:gd name="connsiteX140" fmla="*/ 2272769 w 8793540"/>
              <a:gd name="connsiteY140" fmla="*/ 3440177 h 4469539"/>
              <a:gd name="connsiteX141" fmla="*/ 2151836 w 8793540"/>
              <a:gd name="connsiteY141" fmla="*/ 3380790 h 4469539"/>
              <a:gd name="connsiteX142" fmla="*/ 2143738 w 8793540"/>
              <a:gd name="connsiteY142" fmla="*/ 3379148 h 4469539"/>
              <a:gd name="connsiteX143" fmla="*/ 6483820 w 8793540"/>
              <a:gd name="connsiteY143" fmla="*/ 3339675 h 4469539"/>
              <a:gd name="connsiteX144" fmla="*/ 6319697 w 8793540"/>
              <a:gd name="connsiteY144" fmla="*/ 3376221 h 4469539"/>
              <a:gd name="connsiteX145" fmla="*/ 6393121 w 8793540"/>
              <a:gd name="connsiteY145" fmla="*/ 3371653 h 4469539"/>
              <a:gd name="connsiteX146" fmla="*/ 6483820 w 8793540"/>
              <a:gd name="connsiteY146" fmla="*/ 3339675 h 4469539"/>
              <a:gd name="connsiteX147" fmla="*/ 6375845 w 8793540"/>
              <a:gd name="connsiteY147" fmla="*/ 3321402 h 4469539"/>
              <a:gd name="connsiteX148" fmla="*/ 6237635 w 8793540"/>
              <a:gd name="connsiteY148" fmla="*/ 3344243 h 4469539"/>
              <a:gd name="connsiteX149" fmla="*/ 6254912 w 8793540"/>
              <a:gd name="connsiteY149" fmla="*/ 3330538 h 4469539"/>
              <a:gd name="connsiteX150" fmla="*/ 6172851 w 8793540"/>
              <a:gd name="connsiteY150" fmla="*/ 3339675 h 4469539"/>
              <a:gd name="connsiteX151" fmla="*/ 6237635 w 8793540"/>
              <a:gd name="connsiteY151" fmla="*/ 3344243 h 4469539"/>
              <a:gd name="connsiteX152" fmla="*/ 6241955 w 8793540"/>
              <a:gd name="connsiteY152" fmla="*/ 3344243 h 4469539"/>
              <a:gd name="connsiteX153" fmla="*/ 6375845 w 8793540"/>
              <a:gd name="connsiteY153" fmla="*/ 3321402 h 4469539"/>
              <a:gd name="connsiteX154" fmla="*/ 6896018 w 8793540"/>
              <a:gd name="connsiteY154" fmla="*/ 3312051 h 4469539"/>
              <a:gd name="connsiteX155" fmla="*/ 6872533 w 8793540"/>
              <a:gd name="connsiteY155" fmla="*/ 3316833 h 4469539"/>
              <a:gd name="connsiteX156" fmla="*/ 6881171 w 8793540"/>
              <a:gd name="connsiteY156" fmla="*/ 3316833 h 4469539"/>
              <a:gd name="connsiteX157" fmla="*/ 6816385 w 8793540"/>
              <a:gd name="connsiteY157" fmla="*/ 3394494 h 4469539"/>
              <a:gd name="connsiteX158" fmla="*/ 6937318 w 8793540"/>
              <a:gd name="connsiteY158" fmla="*/ 3380790 h 4469539"/>
              <a:gd name="connsiteX159" fmla="*/ 6896018 w 8793540"/>
              <a:gd name="connsiteY159" fmla="*/ 3312051 h 4469539"/>
              <a:gd name="connsiteX160" fmla="*/ 6017365 w 8793540"/>
              <a:gd name="connsiteY160" fmla="*/ 3307697 h 4469539"/>
              <a:gd name="connsiteX161" fmla="*/ 5965537 w 8793540"/>
              <a:gd name="connsiteY161" fmla="*/ 3321402 h 4469539"/>
              <a:gd name="connsiteX162" fmla="*/ 6034641 w 8793540"/>
              <a:gd name="connsiteY162" fmla="*/ 3316833 h 4469539"/>
              <a:gd name="connsiteX163" fmla="*/ 6017365 w 8793540"/>
              <a:gd name="connsiteY163" fmla="*/ 3307697 h 4469539"/>
              <a:gd name="connsiteX164" fmla="*/ 5372751 w 8793540"/>
              <a:gd name="connsiteY164" fmla="*/ 3303129 h 4469539"/>
              <a:gd name="connsiteX165" fmla="*/ 5343597 w 8793540"/>
              <a:gd name="connsiteY165" fmla="*/ 3312265 h 4469539"/>
              <a:gd name="connsiteX166" fmla="*/ 5097413 w 8793540"/>
              <a:gd name="connsiteY166" fmla="*/ 3389926 h 4469539"/>
              <a:gd name="connsiteX167" fmla="*/ 5395426 w 8793540"/>
              <a:gd name="connsiteY167" fmla="*/ 3307697 h 4469539"/>
              <a:gd name="connsiteX168" fmla="*/ 5372751 w 8793540"/>
              <a:gd name="connsiteY168" fmla="*/ 3303129 h 4469539"/>
              <a:gd name="connsiteX169" fmla="*/ 3041556 w 8793540"/>
              <a:gd name="connsiteY169" fmla="*/ 3293992 h 4469539"/>
              <a:gd name="connsiteX170" fmla="*/ 3071789 w 8793540"/>
              <a:gd name="connsiteY170" fmla="*/ 3344243 h 4469539"/>
              <a:gd name="connsiteX171" fmla="*/ 3041556 w 8793540"/>
              <a:gd name="connsiteY171" fmla="*/ 3293992 h 4469539"/>
              <a:gd name="connsiteX172" fmla="*/ 6876851 w 8793540"/>
              <a:gd name="connsiteY172" fmla="*/ 3280287 h 4469539"/>
              <a:gd name="connsiteX173" fmla="*/ 6885490 w 8793540"/>
              <a:gd name="connsiteY173" fmla="*/ 3293992 h 4469539"/>
              <a:gd name="connsiteX174" fmla="*/ 6876851 w 8793540"/>
              <a:gd name="connsiteY174" fmla="*/ 3280287 h 4469539"/>
              <a:gd name="connsiteX175" fmla="*/ 5987132 w 8793540"/>
              <a:gd name="connsiteY175" fmla="*/ 3230036 h 4469539"/>
              <a:gd name="connsiteX176" fmla="*/ 5961218 w 8793540"/>
              <a:gd name="connsiteY176" fmla="*/ 3234604 h 4469539"/>
              <a:gd name="connsiteX177" fmla="*/ 6000089 w 8793540"/>
              <a:gd name="connsiteY177" fmla="*/ 3234604 h 4469539"/>
              <a:gd name="connsiteX178" fmla="*/ 5987132 w 8793540"/>
              <a:gd name="connsiteY178" fmla="*/ 3230036 h 4469539"/>
              <a:gd name="connsiteX179" fmla="*/ 4972161 w 8793540"/>
              <a:gd name="connsiteY179" fmla="*/ 3225468 h 4469539"/>
              <a:gd name="connsiteX180" fmla="*/ 4713019 w 8793540"/>
              <a:gd name="connsiteY180" fmla="*/ 3243741 h 4469539"/>
              <a:gd name="connsiteX181" fmla="*/ 4220650 w 8793540"/>
              <a:gd name="connsiteY181" fmla="*/ 3376221 h 4469539"/>
              <a:gd name="connsiteX182" fmla="*/ 4462516 w 8793540"/>
              <a:gd name="connsiteY182" fmla="*/ 3335107 h 4469539"/>
              <a:gd name="connsiteX183" fmla="*/ 4453878 w 8793540"/>
              <a:gd name="connsiteY183" fmla="*/ 3344243 h 4469539"/>
              <a:gd name="connsiteX184" fmla="*/ 4972161 w 8793540"/>
              <a:gd name="connsiteY184" fmla="*/ 3225468 h 4469539"/>
              <a:gd name="connsiteX185" fmla="*/ 3555520 w 8793540"/>
              <a:gd name="connsiteY185" fmla="*/ 3225468 h 4469539"/>
              <a:gd name="connsiteX186" fmla="*/ 3564158 w 8793540"/>
              <a:gd name="connsiteY186" fmla="*/ 3275719 h 4469539"/>
              <a:gd name="connsiteX187" fmla="*/ 3555520 w 8793540"/>
              <a:gd name="connsiteY187" fmla="*/ 3225468 h 4469539"/>
              <a:gd name="connsiteX188" fmla="*/ 4700062 w 8793540"/>
              <a:gd name="connsiteY188" fmla="*/ 3198058 h 4469539"/>
              <a:gd name="connsiteX189" fmla="*/ 4678467 w 8793540"/>
              <a:gd name="connsiteY189" fmla="*/ 3207194 h 4469539"/>
              <a:gd name="connsiteX190" fmla="*/ 4436601 w 8793540"/>
              <a:gd name="connsiteY190" fmla="*/ 3271150 h 4469539"/>
              <a:gd name="connsiteX191" fmla="*/ 4700062 w 8793540"/>
              <a:gd name="connsiteY191" fmla="*/ 3198058 h 4469539"/>
              <a:gd name="connsiteX192" fmla="*/ 4400975 w 8793540"/>
              <a:gd name="connsiteY192" fmla="*/ 3166667 h 4469539"/>
              <a:gd name="connsiteX193" fmla="*/ 4401816 w 8793540"/>
              <a:gd name="connsiteY193" fmla="*/ 3166819 h 4469539"/>
              <a:gd name="connsiteX194" fmla="*/ 4401509 w 8793540"/>
              <a:gd name="connsiteY194" fmla="*/ 3167793 h 4469539"/>
              <a:gd name="connsiteX195" fmla="*/ 4400091 w 8793540"/>
              <a:gd name="connsiteY195" fmla="*/ 3167150 h 4469539"/>
              <a:gd name="connsiteX196" fmla="*/ 6639305 w 8793540"/>
              <a:gd name="connsiteY196" fmla="*/ 3166080 h 4469539"/>
              <a:gd name="connsiteX197" fmla="*/ 6203083 w 8793540"/>
              <a:gd name="connsiteY197" fmla="*/ 3266582 h 4469539"/>
              <a:gd name="connsiteX198" fmla="*/ 6362887 w 8793540"/>
              <a:gd name="connsiteY198" fmla="*/ 3257446 h 4469539"/>
              <a:gd name="connsiteX199" fmla="*/ 6345611 w 8793540"/>
              <a:gd name="connsiteY199" fmla="*/ 3293992 h 4469539"/>
              <a:gd name="connsiteX200" fmla="*/ 6375845 w 8793540"/>
              <a:gd name="connsiteY200" fmla="*/ 3248309 h 4469539"/>
              <a:gd name="connsiteX201" fmla="*/ 6570201 w 8793540"/>
              <a:gd name="connsiteY201" fmla="*/ 3198058 h 4469539"/>
              <a:gd name="connsiteX202" fmla="*/ 6630667 w 8793540"/>
              <a:gd name="connsiteY202" fmla="*/ 3198058 h 4469539"/>
              <a:gd name="connsiteX203" fmla="*/ 6570201 w 8793540"/>
              <a:gd name="connsiteY203" fmla="*/ 3198058 h 4469539"/>
              <a:gd name="connsiteX204" fmla="*/ 6639305 w 8793540"/>
              <a:gd name="connsiteY204" fmla="*/ 3166080 h 4469539"/>
              <a:gd name="connsiteX205" fmla="*/ 4397730 w 8793540"/>
              <a:gd name="connsiteY205" fmla="*/ 3166080 h 4469539"/>
              <a:gd name="connsiteX206" fmla="*/ 4400091 w 8793540"/>
              <a:gd name="connsiteY206" fmla="*/ 3167150 h 4469539"/>
              <a:gd name="connsiteX207" fmla="*/ 4343405 w 8793540"/>
              <a:gd name="connsiteY207" fmla="*/ 3198129 h 4469539"/>
              <a:gd name="connsiteX208" fmla="*/ 4179147 w 8793540"/>
              <a:gd name="connsiteY208" fmla="*/ 3239958 h 4469539"/>
              <a:gd name="connsiteX209" fmla="*/ 4113328 w 8793540"/>
              <a:gd name="connsiteY209" fmla="*/ 3243475 h 4469539"/>
              <a:gd name="connsiteX210" fmla="*/ 4108355 w 8793540"/>
              <a:gd name="connsiteY210" fmla="*/ 3243741 h 4469539"/>
              <a:gd name="connsiteX211" fmla="*/ 4112674 w 8793540"/>
              <a:gd name="connsiteY211" fmla="*/ 3243741 h 4469539"/>
              <a:gd name="connsiteX212" fmla="*/ 4082981 w 8793540"/>
              <a:gd name="connsiteY212" fmla="*/ 3255733 h 4469539"/>
              <a:gd name="connsiteX213" fmla="*/ 4059501 w 8793540"/>
              <a:gd name="connsiteY213" fmla="*/ 3257253 h 4469539"/>
              <a:gd name="connsiteX214" fmla="*/ 4065140 w 8793540"/>
              <a:gd name="connsiteY214" fmla="*/ 3255528 h 4469539"/>
              <a:gd name="connsiteX215" fmla="*/ 4066785 w 8793540"/>
              <a:gd name="connsiteY215" fmla="*/ 3255161 h 4469539"/>
              <a:gd name="connsiteX216" fmla="*/ 4073803 w 8793540"/>
              <a:gd name="connsiteY216" fmla="*/ 3252877 h 4469539"/>
              <a:gd name="connsiteX217" fmla="*/ 4065140 w 8793540"/>
              <a:gd name="connsiteY217" fmla="*/ 3255528 h 4469539"/>
              <a:gd name="connsiteX218" fmla="*/ 4056527 w 8793540"/>
              <a:gd name="connsiteY218" fmla="*/ 3257446 h 4469539"/>
              <a:gd name="connsiteX219" fmla="*/ 4059501 w 8793540"/>
              <a:gd name="connsiteY219" fmla="*/ 3257253 h 4469539"/>
              <a:gd name="connsiteX220" fmla="*/ 4008478 w 8793540"/>
              <a:gd name="connsiteY220" fmla="*/ 3272864 h 4469539"/>
              <a:gd name="connsiteX221" fmla="*/ 3939913 w 8793540"/>
              <a:gd name="connsiteY221" fmla="*/ 3289424 h 4469539"/>
              <a:gd name="connsiteX222" fmla="*/ 3840576 w 8793540"/>
              <a:gd name="connsiteY222" fmla="*/ 3289424 h 4469539"/>
              <a:gd name="connsiteX223" fmla="*/ 3754195 w 8793540"/>
              <a:gd name="connsiteY223" fmla="*/ 3298560 h 4469539"/>
              <a:gd name="connsiteX224" fmla="*/ 3702367 w 8793540"/>
              <a:gd name="connsiteY224" fmla="*/ 3321402 h 4469539"/>
              <a:gd name="connsiteX225" fmla="*/ 3633262 w 8793540"/>
              <a:gd name="connsiteY225" fmla="*/ 3312265 h 4469539"/>
              <a:gd name="connsiteX226" fmla="*/ 3603029 w 8793540"/>
              <a:gd name="connsiteY226" fmla="*/ 3335107 h 4469539"/>
              <a:gd name="connsiteX227" fmla="*/ 3542563 w 8793540"/>
              <a:gd name="connsiteY227" fmla="*/ 3321402 h 4469539"/>
              <a:gd name="connsiteX228" fmla="*/ 3503691 w 8793540"/>
              <a:gd name="connsiteY228" fmla="*/ 3385358 h 4469539"/>
              <a:gd name="connsiteX229" fmla="*/ 3482096 w 8793540"/>
              <a:gd name="connsiteY229" fmla="*/ 3431041 h 4469539"/>
              <a:gd name="connsiteX230" fmla="*/ 3400035 w 8793540"/>
              <a:gd name="connsiteY230" fmla="*/ 3417336 h 4469539"/>
              <a:gd name="connsiteX231" fmla="*/ 3322292 w 8793540"/>
              <a:gd name="connsiteY231" fmla="*/ 3435609 h 4469539"/>
              <a:gd name="connsiteX232" fmla="*/ 3434587 w 8793540"/>
              <a:gd name="connsiteY232" fmla="*/ 3453882 h 4469539"/>
              <a:gd name="connsiteX233" fmla="*/ 3218636 w 8793540"/>
              <a:gd name="connsiteY233" fmla="*/ 3513270 h 4469539"/>
              <a:gd name="connsiteX234" fmla="*/ 3585753 w 8793540"/>
              <a:gd name="connsiteY234" fmla="*/ 3463019 h 4469539"/>
              <a:gd name="connsiteX235" fmla="*/ 3888085 w 8793540"/>
              <a:gd name="connsiteY235" fmla="*/ 3421904 h 4469539"/>
              <a:gd name="connsiteX236" fmla="*/ 3793066 w 8793540"/>
              <a:gd name="connsiteY236" fmla="*/ 3417336 h 4469539"/>
              <a:gd name="connsiteX237" fmla="*/ 4250883 w 8793540"/>
              <a:gd name="connsiteY237" fmla="*/ 3271150 h 4469539"/>
              <a:gd name="connsiteX238" fmla="*/ 4328626 w 8793540"/>
              <a:gd name="connsiteY238" fmla="*/ 3230036 h 4469539"/>
              <a:gd name="connsiteX239" fmla="*/ 4505706 w 8793540"/>
              <a:gd name="connsiteY239" fmla="*/ 3207194 h 4469539"/>
              <a:gd name="connsiteX240" fmla="*/ 4426141 w 8793540"/>
              <a:gd name="connsiteY240" fmla="*/ 3171219 h 4469539"/>
              <a:gd name="connsiteX241" fmla="*/ 4401816 w 8793540"/>
              <a:gd name="connsiteY241" fmla="*/ 3166819 h 4469539"/>
              <a:gd name="connsiteX242" fmla="*/ 4402049 w 8793540"/>
              <a:gd name="connsiteY242" fmla="*/ 3166080 h 4469539"/>
              <a:gd name="connsiteX243" fmla="*/ 4400975 w 8793540"/>
              <a:gd name="connsiteY243" fmla="*/ 3166667 h 4469539"/>
              <a:gd name="connsiteX244" fmla="*/ 3628404 w 8793540"/>
              <a:gd name="connsiteY244" fmla="*/ 3160940 h 4469539"/>
              <a:gd name="connsiteX245" fmla="*/ 3594391 w 8793540"/>
              <a:gd name="connsiteY245" fmla="*/ 3166080 h 4469539"/>
              <a:gd name="connsiteX246" fmla="*/ 3555520 w 8793540"/>
              <a:gd name="connsiteY246" fmla="*/ 3207194 h 4469539"/>
              <a:gd name="connsiteX247" fmla="*/ 3659176 w 8793540"/>
              <a:gd name="connsiteY247" fmla="*/ 3166080 h 4469539"/>
              <a:gd name="connsiteX248" fmla="*/ 3628404 w 8793540"/>
              <a:gd name="connsiteY248" fmla="*/ 3160940 h 4469539"/>
              <a:gd name="connsiteX249" fmla="*/ 4465215 w 8793540"/>
              <a:gd name="connsiteY249" fmla="*/ 3156372 h 4469539"/>
              <a:gd name="connsiteX250" fmla="*/ 4453878 w 8793540"/>
              <a:gd name="connsiteY250" fmla="*/ 3166080 h 4469539"/>
              <a:gd name="connsiteX251" fmla="*/ 4479792 w 8793540"/>
              <a:gd name="connsiteY251" fmla="*/ 3156943 h 4469539"/>
              <a:gd name="connsiteX252" fmla="*/ 4465215 w 8793540"/>
              <a:gd name="connsiteY252" fmla="*/ 3156372 h 4469539"/>
              <a:gd name="connsiteX253" fmla="*/ 6645581 w 8793540"/>
              <a:gd name="connsiteY253" fmla="*/ 3138956 h 4469539"/>
              <a:gd name="connsiteX254" fmla="*/ 6535649 w 8793540"/>
              <a:gd name="connsiteY254" fmla="*/ 3156943 h 4469539"/>
              <a:gd name="connsiteX255" fmla="*/ 6656581 w 8793540"/>
              <a:gd name="connsiteY255" fmla="*/ 3147806 h 4469539"/>
              <a:gd name="connsiteX256" fmla="*/ 6645581 w 8793540"/>
              <a:gd name="connsiteY256" fmla="*/ 3138956 h 4469539"/>
              <a:gd name="connsiteX257" fmla="*/ 5162940 w 8793540"/>
              <a:gd name="connsiteY257" fmla="*/ 3129748 h 4469539"/>
              <a:gd name="connsiteX258" fmla="*/ 4976480 w 8793540"/>
              <a:gd name="connsiteY258" fmla="*/ 3184353 h 4469539"/>
              <a:gd name="connsiteX259" fmla="*/ 5222664 w 8793540"/>
              <a:gd name="connsiteY259" fmla="*/ 3134102 h 4469539"/>
              <a:gd name="connsiteX260" fmla="*/ 5162940 w 8793540"/>
              <a:gd name="connsiteY260" fmla="*/ 3129748 h 4469539"/>
              <a:gd name="connsiteX261" fmla="*/ 4194736 w 8793540"/>
              <a:gd name="connsiteY261" fmla="*/ 3120397 h 4469539"/>
              <a:gd name="connsiteX262" fmla="*/ 4229288 w 8793540"/>
              <a:gd name="connsiteY262" fmla="*/ 3138670 h 4469539"/>
              <a:gd name="connsiteX263" fmla="*/ 4203374 w 8793540"/>
              <a:gd name="connsiteY263" fmla="*/ 3147806 h 4469539"/>
              <a:gd name="connsiteX264" fmla="*/ 4255202 w 8793540"/>
              <a:gd name="connsiteY264" fmla="*/ 3166080 h 4469539"/>
              <a:gd name="connsiteX265" fmla="*/ 4250883 w 8793540"/>
              <a:gd name="connsiteY265" fmla="*/ 3124965 h 4469539"/>
              <a:gd name="connsiteX266" fmla="*/ 4194736 w 8793540"/>
              <a:gd name="connsiteY266" fmla="*/ 3120397 h 4469539"/>
              <a:gd name="connsiteX267" fmla="*/ 7624043 w 8793540"/>
              <a:gd name="connsiteY267" fmla="*/ 3115828 h 4469539"/>
              <a:gd name="connsiteX268" fmla="*/ 7442645 w 8793540"/>
              <a:gd name="connsiteY268" fmla="*/ 3138670 h 4469539"/>
              <a:gd name="connsiteX269" fmla="*/ 7153269 w 8793540"/>
              <a:gd name="connsiteY269" fmla="*/ 3188921 h 4469539"/>
              <a:gd name="connsiteX270" fmla="*/ 7179183 w 8793540"/>
              <a:gd name="connsiteY270" fmla="*/ 3207194 h 4469539"/>
              <a:gd name="connsiteX271" fmla="*/ 6989147 w 8793540"/>
              <a:gd name="connsiteY271" fmla="*/ 3266582 h 4469539"/>
              <a:gd name="connsiteX272" fmla="*/ 7075527 w 8793540"/>
              <a:gd name="connsiteY272" fmla="*/ 3344243 h 4469539"/>
              <a:gd name="connsiteX273" fmla="*/ 7058251 w 8793540"/>
              <a:gd name="connsiteY273" fmla="*/ 3367085 h 4469539"/>
              <a:gd name="connsiteX274" fmla="*/ 7321711 w 8793540"/>
              <a:gd name="connsiteY274" fmla="*/ 3426472 h 4469539"/>
              <a:gd name="connsiteX275" fmla="*/ 7546301 w 8793540"/>
              <a:gd name="connsiteY275" fmla="*/ 3499565 h 4469539"/>
              <a:gd name="connsiteX276" fmla="*/ 7598129 w 8793540"/>
              <a:gd name="connsiteY276" fmla="*/ 3641182 h 4469539"/>
              <a:gd name="connsiteX277" fmla="*/ 7766571 w 8793540"/>
              <a:gd name="connsiteY277" fmla="*/ 3664024 h 4469539"/>
              <a:gd name="connsiteX278" fmla="*/ 7870228 w 8793540"/>
              <a:gd name="connsiteY278" fmla="*/ 3536112 h 4469539"/>
              <a:gd name="connsiteX279" fmla="*/ 7714743 w 8793540"/>
              <a:gd name="connsiteY279" fmla="*/ 3417336 h 4469539"/>
              <a:gd name="connsiteX280" fmla="*/ 8457616 w 8793540"/>
              <a:gd name="connsiteY280" fmla="*/ 3303129 h 4469539"/>
              <a:gd name="connsiteX281" fmla="*/ 8414426 w 8793540"/>
              <a:gd name="connsiteY281" fmla="*/ 3211763 h 4469539"/>
              <a:gd name="connsiteX282" fmla="*/ 8362597 w 8793540"/>
              <a:gd name="connsiteY282" fmla="*/ 3207194 h 4469539"/>
              <a:gd name="connsiteX283" fmla="*/ 8414426 w 8793540"/>
              <a:gd name="connsiteY283" fmla="*/ 3166080 h 4469539"/>
              <a:gd name="connsiteX284" fmla="*/ 8068903 w 8793540"/>
              <a:gd name="connsiteY284" fmla="*/ 3152375 h 4469539"/>
              <a:gd name="connsiteX285" fmla="*/ 7995480 w 8793540"/>
              <a:gd name="connsiteY285" fmla="*/ 3115828 h 4469539"/>
              <a:gd name="connsiteX286" fmla="*/ 7835676 w 8793540"/>
              <a:gd name="connsiteY286" fmla="*/ 3134102 h 4469539"/>
              <a:gd name="connsiteX287" fmla="*/ 7624043 w 8793540"/>
              <a:gd name="connsiteY287" fmla="*/ 3115828 h 4469539"/>
              <a:gd name="connsiteX288" fmla="*/ 3434587 w 8793540"/>
              <a:gd name="connsiteY288" fmla="*/ 3111260 h 4469539"/>
              <a:gd name="connsiteX289" fmla="*/ 3175445 w 8793540"/>
              <a:gd name="connsiteY289" fmla="*/ 3216331 h 4469539"/>
              <a:gd name="connsiteX290" fmla="*/ 3192721 w 8793540"/>
              <a:gd name="connsiteY290" fmla="*/ 3312265 h 4469539"/>
              <a:gd name="connsiteX291" fmla="*/ 3378440 w 8793540"/>
              <a:gd name="connsiteY291" fmla="*/ 3243741 h 4469539"/>
              <a:gd name="connsiteX292" fmla="*/ 3274783 w 8793540"/>
              <a:gd name="connsiteY292" fmla="*/ 3234604 h 4469539"/>
              <a:gd name="connsiteX293" fmla="*/ 3382759 w 8793540"/>
              <a:gd name="connsiteY293" fmla="*/ 3207194 h 4469539"/>
              <a:gd name="connsiteX294" fmla="*/ 3434587 w 8793540"/>
              <a:gd name="connsiteY294" fmla="*/ 3111260 h 4469539"/>
              <a:gd name="connsiteX295" fmla="*/ 3626784 w 8793540"/>
              <a:gd name="connsiteY295" fmla="*/ 3082137 h 4469539"/>
              <a:gd name="connsiteX296" fmla="*/ 3607348 w 8793540"/>
              <a:gd name="connsiteY296" fmla="*/ 3083850 h 4469539"/>
              <a:gd name="connsiteX297" fmla="*/ 3598710 w 8793540"/>
              <a:gd name="connsiteY297" fmla="*/ 3088419 h 4469539"/>
              <a:gd name="connsiteX298" fmla="*/ 3646219 w 8793540"/>
              <a:gd name="connsiteY298" fmla="*/ 3083850 h 4469539"/>
              <a:gd name="connsiteX299" fmla="*/ 3626784 w 8793540"/>
              <a:gd name="connsiteY299" fmla="*/ 3082137 h 4469539"/>
              <a:gd name="connsiteX300" fmla="*/ 3728281 w 8793540"/>
              <a:gd name="connsiteY300" fmla="*/ 3079282 h 4469539"/>
              <a:gd name="connsiteX301" fmla="*/ 3680772 w 8793540"/>
              <a:gd name="connsiteY301" fmla="*/ 3092987 h 4469539"/>
              <a:gd name="connsiteX302" fmla="*/ 3728281 w 8793540"/>
              <a:gd name="connsiteY302" fmla="*/ 3079282 h 4469539"/>
              <a:gd name="connsiteX303" fmla="*/ 6794790 w 8793540"/>
              <a:gd name="connsiteY303" fmla="*/ 3061009 h 4469539"/>
              <a:gd name="connsiteX304" fmla="*/ 6686815 w 8793540"/>
              <a:gd name="connsiteY304" fmla="*/ 3083850 h 4469539"/>
              <a:gd name="connsiteX305" fmla="*/ 6794790 w 8793540"/>
              <a:gd name="connsiteY305" fmla="*/ 3061009 h 4469539"/>
              <a:gd name="connsiteX306" fmla="*/ 8410106 w 8793540"/>
              <a:gd name="connsiteY306" fmla="*/ 3029031 h 4469539"/>
              <a:gd name="connsiteX307" fmla="*/ 8224389 w 8793540"/>
              <a:gd name="connsiteY307" fmla="*/ 3065577 h 4469539"/>
              <a:gd name="connsiteX308" fmla="*/ 8410106 w 8793540"/>
              <a:gd name="connsiteY308" fmla="*/ 3029031 h 4469539"/>
              <a:gd name="connsiteX309" fmla="*/ 6254912 w 8793540"/>
              <a:gd name="connsiteY309" fmla="*/ 3029031 h 4469539"/>
              <a:gd name="connsiteX310" fmla="*/ 6099427 w 8793540"/>
              <a:gd name="connsiteY310" fmla="*/ 3065577 h 4469539"/>
              <a:gd name="connsiteX311" fmla="*/ 6129660 w 8793540"/>
              <a:gd name="connsiteY311" fmla="*/ 3061009 h 4469539"/>
              <a:gd name="connsiteX312" fmla="*/ 6121022 w 8793540"/>
              <a:gd name="connsiteY312" fmla="*/ 3074714 h 4469539"/>
              <a:gd name="connsiteX313" fmla="*/ 6254912 w 8793540"/>
              <a:gd name="connsiteY313" fmla="*/ 3029031 h 4469539"/>
              <a:gd name="connsiteX314" fmla="*/ 3839496 w 8793540"/>
              <a:gd name="connsiteY314" fmla="*/ 3017896 h 4469539"/>
              <a:gd name="connsiteX315" fmla="*/ 3814661 w 8793540"/>
              <a:gd name="connsiteY315" fmla="*/ 3033599 h 4469539"/>
              <a:gd name="connsiteX316" fmla="*/ 3849214 w 8793540"/>
              <a:gd name="connsiteY316" fmla="*/ 3056441 h 4469539"/>
              <a:gd name="connsiteX317" fmla="*/ 3839496 w 8793540"/>
              <a:gd name="connsiteY317" fmla="*/ 3017896 h 4469539"/>
              <a:gd name="connsiteX318" fmla="*/ 5271253 w 8793540"/>
              <a:gd name="connsiteY318" fmla="*/ 3011900 h 4469539"/>
              <a:gd name="connsiteX319" fmla="*/ 5265855 w 8793540"/>
              <a:gd name="connsiteY319" fmla="*/ 3015326 h 4469539"/>
              <a:gd name="connsiteX320" fmla="*/ 5270174 w 8793540"/>
              <a:gd name="connsiteY320" fmla="*/ 3029031 h 4469539"/>
              <a:gd name="connsiteX321" fmla="*/ 5271253 w 8793540"/>
              <a:gd name="connsiteY321" fmla="*/ 3011900 h 4469539"/>
              <a:gd name="connsiteX322" fmla="*/ 7804363 w 8793540"/>
              <a:gd name="connsiteY322" fmla="*/ 2947373 h 4469539"/>
              <a:gd name="connsiteX323" fmla="*/ 7714743 w 8793540"/>
              <a:gd name="connsiteY323" fmla="*/ 2951370 h 4469539"/>
              <a:gd name="connsiteX324" fmla="*/ 7723080 w 8793540"/>
              <a:gd name="connsiteY324" fmla="*/ 2969007 h 4469539"/>
              <a:gd name="connsiteX325" fmla="*/ 7719062 w 8793540"/>
              <a:gd name="connsiteY325" fmla="*/ 2969643 h 4469539"/>
              <a:gd name="connsiteX326" fmla="*/ 7688829 w 8793540"/>
              <a:gd name="connsiteY326" fmla="*/ 2983348 h 4469539"/>
              <a:gd name="connsiteX327" fmla="*/ 7719062 w 8793540"/>
              <a:gd name="connsiteY327" fmla="*/ 2969643 h 4469539"/>
              <a:gd name="connsiteX328" fmla="*/ 7723381 w 8793540"/>
              <a:gd name="connsiteY328" fmla="*/ 2969643 h 4469539"/>
              <a:gd name="connsiteX329" fmla="*/ 7723080 w 8793540"/>
              <a:gd name="connsiteY329" fmla="*/ 2969007 h 4469539"/>
              <a:gd name="connsiteX330" fmla="*/ 7760565 w 8793540"/>
              <a:gd name="connsiteY330" fmla="*/ 2963076 h 4469539"/>
              <a:gd name="connsiteX331" fmla="*/ 7887504 w 8793540"/>
              <a:gd name="connsiteY331" fmla="*/ 2960506 h 4469539"/>
              <a:gd name="connsiteX332" fmla="*/ 7804363 w 8793540"/>
              <a:gd name="connsiteY332" fmla="*/ 2947373 h 4469539"/>
              <a:gd name="connsiteX333" fmla="*/ 8020921 w 8793540"/>
              <a:gd name="connsiteY333" fmla="*/ 2942590 h 4469539"/>
              <a:gd name="connsiteX334" fmla="*/ 7913419 w 8793540"/>
              <a:gd name="connsiteY334" fmla="*/ 2965075 h 4469539"/>
              <a:gd name="connsiteX335" fmla="*/ 8051627 w 8793540"/>
              <a:gd name="connsiteY335" fmla="*/ 2951370 h 4469539"/>
              <a:gd name="connsiteX336" fmla="*/ 8020921 w 8793540"/>
              <a:gd name="connsiteY336" fmla="*/ 2942590 h 4469539"/>
              <a:gd name="connsiteX337" fmla="*/ 5939218 w 8793540"/>
              <a:gd name="connsiteY337" fmla="*/ 2906044 h 4469539"/>
              <a:gd name="connsiteX338" fmla="*/ 5874837 w 8793540"/>
              <a:gd name="connsiteY338" fmla="*/ 2928528 h 4469539"/>
              <a:gd name="connsiteX339" fmla="*/ 5948261 w 8793540"/>
              <a:gd name="connsiteY339" fmla="*/ 2919392 h 4469539"/>
              <a:gd name="connsiteX340" fmla="*/ 5939218 w 8793540"/>
              <a:gd name="connsiteY340" fmla="*/ 2906044 h 4469539"/>
              <a:gd name="connsiteX341" fmla="*/ 8674377 w 8793540"/>
              <a:gd name="connsiteY341" fmla="*/ 2903189 h 4469539"/>
              <a:gd name="connsiteX342" fmla="*/ 8569910 w 8793540"/>
              <a:gd name="connsiteY342" fmla="*/ 2910255 h 4469539"/>
              <a:gd name="connsiteX343" fmla="*/ 8371235 w 8793540"/>
              <a:gd name="connsiteY343" fmla="*/ 2919392 h 4469539"/>
              <a:gd name="connsiteX344" fmla="*/ 8466254 w 8793540"/>
              <a:gd name="connsiteY344" fmla="*/ 2923960 h 4469539"/>
              <a:gd name="connsiteX345" fmla="*/ 8297812 w 8793540"/>
              <a:gd name="connsiteY345" fmla="*/ 2969643 h 4469539"/>
              <a:gd name="connsiteX346" fmla="*/ 8505125 w 8793540"/>
              <a:gd name="connsiteY346" fmla="*/ 2951370 h 4469539"/>
              <a:gd name="connsiteX347" fmla="*/ 8708119 w 8793540"/>
              <a:gd name="connsiteY347" fmla="*/ 2905687 h 4469539"/>
              <a:gd name="connsiteX348" fmla="*/ 8674377 w 8793540"/>
              <a:gd name="connsiteY348" fmla="*/ 2903189 h 4469539"/>
              <a:gd name="connsiteX349" fmla="*/ 8261640 w 8793540"/>
              <a:gd name="connsiteY349" fmla="*/ 2899976 h 4469539"/>
              <a:gd name="connsiteX350" fmla="*/ 8215750 w 8793540"/>
              <a:gd name="connsiteY350" fmla="*/ 2919392 h 4469539"/>
              <a:gd name="connsiteX351" fmla="*/ 8297812 w 8793540"/>
              <a:gd name="connsiteY351" fmla="*/ 2914823 h 4469539"/>
              <a:gd name="connsiteX352" fmla="*/ 8261640 w 8793540"/>
              <a:gd name="connsiteY352" fmla="*/ 2899976 h 4469539"/>
              <a:gd name="connsiteX353" fmla="*/ 8142327 w 8793540"/>
              <a:gd name="connsiteY353" fmla="*/ 2895979 h 4469539"/>
              <a:gd name="connsiteX354" fmla="*/ 8107775 w 8793540"/>
              <a:gd name="connsiteY354" fmla="*/ 2905687 h 4469539"/>
              <a:gd name="connsiteX355" fmla="*/ 8176879 w 8793540"/>
              <a:gd name="connsiteY355" fmla="*/ 2896550 h 4469539"/>
              <a:gd name="connsiteX356" fmla="*/ 8142327 w 8793540"/>
              <a:gd name="connsiteY356" fmla="*/ 2895979 h 4469539"/>
              <a:gd name="connsiteX357" fmla="*/ 3732870 w 8793540"/>
              <a:gd name="connsiteY357" fmla="*/ 2891411 h 4469539"/>
              <a:gd name="connsiteX358" fmla="*/ 3711005 w 8793540"/>
              <a:gd name="connsiteY358" fmla="*/ 2937665 h 4469539"/>
              <a:gd name="connsiteX359" fmla="*/ 3758514 w 8793540"/>
              <a:gd name="connsiteY359" fmla="*/ 2891982 h 4469539"/>
              <a:gd name="connsiteX360" fmla="*/ 3732870 w 8793540"/>
              <a:gd name="connsiteY360" fmla="*/ 2891411 h 4469539"/>
              <a:gd name="connsiteX361" fmla="*/ 4432755 w 8793540"/>
              <a:gd name="connsiteY361" fmla="*/ 2838090 h 4469539"/>
              <a:gd name="connsiteX362" fmla="*/ 4419325 w 8793540"/>
              <a:gd name="connsiteY362" fmla="*/ 2846299 h 4469539"/>
              <a:gd name="connsiteX363" fmla="*/ 4462516 w 8793540"/>
              <a:gd name="connsiteY363" fmla="*/ 2855436 h 4469539"/>
              <a:gd name="connsiteX364" fmla="*/ 4432755 w 8793540"/>
              <a:gd name="connsiteY364" fmla="*/ 2838090 h 4469539"/>
              <a:gd name="connsiteX365" fmla="*/ 3607348 w 8793540"/>
              <a:gd name="connsiteY365" fmla="*/ 2809753 h 4469539"/>
              <a:gd name="connsiteX366" fmla="*/ 3741238 w 8793540"/>
              <a:gd name="connsiteY366" fmla="*/ 2860004 h 4469539"/>
              <a:gd name="connsiteX367" fmla="*/ 3680772 w 8793540"/>
              <a:gd name="connsiteY367" fmla="*/ 2809753 h 4469539"/>
              <a:gd name="connsiteX368" fmla="*/ 3607348 w 8793540"/>
              <a:gd name="connsiteY368" fmla="*/ 2809753 h 4469539"/>
              <a:gd name="connsiteX369" fmla="*/ 8522401 w 8793540"/>
              <a:gd name="connsiteY369" fmla="*/ 2791479 h 4469539"/>
              <a:gd name="connsiteX370" fmla="*/ 8457616 w 8793540"/>
              <a:gd name="connsiteY370" fmla="*/ 2800616 h 4469539"/>
              <a:gd name="connsiteX371" fmla="*/ 8487849 w 8793540"/>
              <a:gd name="connsiteY371" fmla="*/ 2809753 h 4469539"/>
              <a:gd name="connsiteX372" fmla="*/ 8436021 w 8793540"/>
              <a:gd name="connsiteY372" fmla="*/ 2818889 h 4469539"/>
              <a:gd name="connsiteX373" fmla="*/ 8479211 w 8793540"/>
              <a:gd name="connsiteY373" fmla="*/ 2837162 h 4469539"/>
              <a:gd name="connsiteX374" fmla="*/ 8211431 w 8793540"/>
              <a:gd name="connsiteY374" fmla="*/ 2887414 h 4469539"/>
              <a:gd name="connsiteX375" fmla="*/ 8444659 w 8793540"/>
              <a:gd name="connsiteY375" fmla="*/ 2860004 h 4469539"/>
              <a:gd name="connsiteX376" fmla="*/ 8366916 w 8793540"/>
              <a:gd name="connsiteY376" fmla="*/ 2891982 h 4469539"/>
              <a:gd name="connsiteX377" fmla="*/ 8634696 w 8793540"/>
              <a:gd name="connsiteY377" fmla="*/ 2837162 h 4469539"/>
              <a:gd name="connsiteX378" fmla="*/ 8457616 w 8793540"/>
              <a:gd name="connsiteY378" fmla="*/ 2850867 h 4469539"/>
              <a:gd name="connsiteX379" fmla="*/ 8543996 w 8793540"/>
              <a:gd name="connsiteY379" fmla="*/ 2828026 h 4469539"/>
              <a:gd name="connsiteX380" fmla="*/ 8518082 w 8793540"/>
              <a:gd name="connsiteY380" fmla="*/ 2814321 h 4469539"/>
              <a:gd name="connsiteX381" fmla="*/ 8587187 w 8793540"/>
              <a:gd name="connsiteY381" fmla="*/ 2796048 h 4469539"/>
              <a:gd name="connsiteX382" fmla="*/ 8522401 w 8793540"/>
              <a:gd name="connsiteY382" fmla="*/ 2791479 h 4469539"/>
              <a:gd name="connsiteX383" fmla="*/ 8604463 w 8793540"/>
              <a:gd name="connsiteY383" fmla="*/ 2786911 h 4469539"/>
              <a:gd name="connsiteX384" fmla="*/ 8673567 w 8793540"/>
              <a:gd name="connsiteY384" fmla="*/ 2786911 h 4469539"/>
              <a:gd name="connsiteX385" fmla="*/ 8604463 w 8793540"/>
              <a:gd name="connsiteY385" fmla="*/ 2786911 h 4469539"/>
              <a:gd name="connsiteX386" fmla="*/ 4479792 w 8793540"/>
              <a:gd name="connsiteY386" fmla="*/ 2754933 h 4469539"/>
              <a:gd name="connsiteX387" fmla="*/ 4458197 w 8793540"/>
              <a:gd name="connsiteY387" fmla="*/ 2782343 h 4469539"/>
              <a:gd name="connsiteX388" fmla="*/ 4479792 w 8793540"/>
              <a:gd name="connsiteY388" fmla="*/ 2754933 h 4469539"/>
              <a:gd name="connsiteX389" fmla="*/ 8484070 w 8793540"/>
              <a:gd name="connsiteY389" fmla="*/ 2748652 h 4469539"/>
              <a:gd name="connsiteX390" fmla="*/ 8457616 w 8793540"/>
              <a:gd name="connsiteY390" fmla="*/ 2750365 h 4469539"/>
              <a:gd name="connsiteX391" fmla="*/ 7952289 w 8793540"/>
              <a:gd name="connsiteY391" fmla="*/ 2846299 h 4469539"/>
              <a:gd name="connsiteX392" fmla="*/ 7451283 w 8793540"/>
              <a:gd name="connsiteY392" fmla="*/ 2951370 h 4469539"/>
              <a:gd name="connsiteX393" fmla="*/ 7667234 w 8793540"/>
              <a:gd name="connsiteY393" fmla="*/ 2933097 h 4469539"/>
              <a:gd name="connsiteX394" fmla="*/ 7939333 w 8793540"/>
              <a:gd name="connsiteY394" fmla="*/ 2878277 h 4469539"/>
              <a:gd name="connsiteX395" fmla="*/ 8513763 w 8793540"/>
              <a:gd name="connsiteY395" fmla="*/ 2750365 h 4469539"/>
              <a:gd name="connsiteX396" fmla="*/ 8484070 w 8793540"/>
              <a:gd name="connsiteY396" fmla="*/ 2748652 h 4469539"/>
              <a:gd name="connsiteX397" fmla="*/ 8047308 w 8793540"/>
              <a:gd name="connsiteY397" fmla="*/ 2747081 h 4469539"/>
              <a:gd name="connsiteX398" fmla="*/ 7736338 w 8793540"/>
              <a:gd name="connsiteY398" fmla="*/ 2786911 h 4469539"/>
              <a:gd name="connsiteX399" fmla="*/ 7472877 w 8793540"/>
              <a:gd name="connsiteY399" fmla="*/ 2818889 h 4469539"/>
              <a:gd name="connsiteX400" fmla="*/ 7490153 w 8793540"/>
              <a:gd name="connsiteY400" fmla="*/ 2809753 h 4469539"/>
              <a:gd name="connsiteX401" fmla="*/ 7243969 w 8793540"/>
              <a:gd name="connsiteY401" fmla="*/ 2882845 h 4469539"/>
              <a:gd name="connsiteX402" fmla="*/ 7274203 w 8793540"/>
              <a:gd name="connsiteY402" fmla="*/ 2896550 h 4469539"/>
              <a:gd name="connsiteX403" fmla="*/ 7170545 w 8793540"/>
              <a:gd name="connsiteY403" fmla="*/ 2919392 h 4469539"/>
              <a:gd name="connsiteX404" fmla="*/ 7183503 w 8793540"/>
              <a:gd name="connsiteY404" fmla="*/ 2905687 h 4469539"/>
              <a:gd name="connsiteX405" fmla="*/ 7148951 w 8793540"/>
              <a:gd name="connsiteY405" fmla="*/ 2901119 h 4469539"/>
              <a:gd name="connsiteX406" fmla="*/ 7075527 w 8793540"/>
              <a:gd name="connsiteY406" fmla="*/ 2928528 h 4469539"/>
              <a:gd name="connsiteX407" fmla="*/ 7077896 w 8793540"/>
              <a:gd name="connsiteY407" fmla="*/ 2921013 h 4469539"/>
              <a:gd name="connsiteX408" fmla="*/ 7079846 w 8793540"/>
              <a:gd name="connsiteY408" fmla="*/ 2919392 h 4469539"/>
              <a:gd name="connsiteX409" fmla="*/ 7078322 w 8793540"/>
              <a:gd name="connsiteY409" fmla="*/ 2919660 h 4469539"/>
              <a:gd name="connsiteX410" fmla="*/ 7079846 w 8793540"/>
              <a:gd name="connsiteY410" fmla="*/ 2914823 h 4469539"/>
              <a:gd name="connsiteX411" fmla="*/ 7028017 w 8793540"/>
              <a:gd name="connsiteY411" fmla="*/ 2928528 h 4469539"/>
              <a:gd name="connsiteX412" fmla="*/ 7078322 w 8793540"/>
              <a:gd name="connsiteY412" fmla="*/ 2919660 h 4469539"/>
              <a:gd name="connsiteX413" fmla="*/ 7077896 w 8793540"/>
              <a:gd name="connsiteY413" fmla="*/ 2921013 h 4469539"/>
              <a:gd name="connsiteX414" fmla="*/ 7057171 w 8793540"/>
              <a:gd name="connsiteY414" fmla="*/ 2938236 h 4469539"/>
              <a:gd name="connsiteX415" fmla="*/ 7028017 w 8793540"/>
              <a:gd name="connsiteY415" fmla="*/ 2946802 h 4469539"/>
              <a:gd name="connsiteX416" fmla="*/ 7287159 w 8793540"/>
              <a:gd name="connsiteY416" fmla="*/ 2919392 h 4469539"/>
              <a:gd name="connsiteX417" fmla="*/ 7472877 w 8793540"/>
              <a:gd name="connsiteY417" fmla="*/ 2887414 h 4469539"/>
              <a:gd name="connsiteX418" fmla="*/ 7827038 w 8793540"/>
              <a:gd name="connsiteY418" fmla="*/ 2841731 h 4469539"/>
              <a:gd name="connsiteX419" fmla="*/ 8150965 w 8793540"/>
              <a:gd name="connsiteY419" fmla="*/ 2750365 h 4469539"/>
              <a:gd name="connsiteX420" fmla="*/ 8047308 w 8793540"/>
              <a:gd name="connsiteY420" fmla="*/ 2747081 h 4469539"/>
              <a:gd name="connsiteX421" fmla="*/ 8168241 w 8793540"/>
              <a:gd name="connsiteY421" fmla="*/ 2736660 h 4469539"/>
              <a:gd name="connsiteX422" fmla="*/ 8155284 w 8793540"/>
              <a:gd name="connsiteY422" fmla="*/ 2750365 h 4469539"/>
              <a:gd name="connsiteX423" fmla="*/ 8172560 w 8793540"/>
              <a:gd name="connsiteY423" fmla="*/ 2741228 h 4469539"/>
              <a:gd name="connsiteX424" fmla="*/ 8168241 w 8793540"/>
              <a:gd name="connsiteY424" fmla="*/ 2736660 h 4469539"/>
              <a:gd name="connsiteX425" fmla="*/ 3650538 w 8793540"/>
              <a:gd name="connsiteY425" fmla="*/ 2727523 h 4469539"/>
              <a:gd name="connsiteX426" fmla="*/ 3680772 w 8793540"/>
              <a:gd name="connsiteY426" fmla="*/ 2768638 h 4469539"/>
              <a:gd name="connsiteX427" fmla="*/ 3650538 w 8793540"/>
              <a:gd name="connsiteY427" fmla="*/ 2727523 h 4469539"/>
              <a:gd name="connsiteX428" fmla="*/ 8125051 w 8793540"/>
              <a:gd name="connsiteY428" fmla="*/ 2709250 h 4469539"/>
              <a:gd name="connsiteX429" fmla="*/ 7991161 w 8793540"/>
              <a:gd name="connsiteY429" fmla="*/ 2732092 h 4469539"/>
              <a:gd name="connsiteX430" fmla="*/ 8125051 w 8793540"/>
              <a:gd name="connsiteY430" fmla="*/ 2709250 h 4469539"/>
              <a:gd name="connsiteX431" fmla="*/ 8324941 w 8793540"/>
              <a:gd name="connsiteY431" fmla="*/ 2666708 h 4469539"/>
              <a:gd name="connsiteX432" fmla="*/ 8168241 w 8793540"/>
              <a:gd name="connsiteY432" fmla="*/ 2700114 h 4469539"/>
              <a:gd name="connsiteX433" fmla="*/ 8146646 w 8793540"/>
              <a:gd name="connsiteY433" fmla="*/ 2709250 h 4469539"/>
              <a:gd name="connsiteX434" fmla="*/ 8371235 w 8793540"/>
              <a:gd name="connsiteY434" fmla="*/ 2677272 h 4469539"/>
              <a:gd name="connsiteX435" fmla="*/ 8324941 w 8793540"/>
              <a:gd name="connsiteY435" fmla="*/ 2666708 h 4469539"/>
              <a:gd name="connsiteX436" fmla="*/ 6795870 w 8793540"/>
              <a:gd name="connsiteY436" fmla="*/ 2661283 h 4469539"/>
              <a:gd name="connsiteX437" fmla="*/ 6790471 w 8793540"/>
              <a:gd name="connsiteY437" fmla="*/ 2672704 h 4469539"/>
              <a:gd name="connsiteX438" fmla="*/ 6807747 w 8793540"/>
              <a:gd name="connsiteY438" fmla="*/ 2663567 h 4469539"/>
              <a:gd name="connsiteX439" fmla="*/ 6795870 w 8793540"/>
              <a:gd name="connsiteY439" fmla="*/ 2661283 h 4469539"/>
              <a:gd name="connsiteX440" fmla="*/ 8052234 w 8793540"/>
              <a:gd name="connsiteY440" fmla="*/ 2619383 h 4469539"/>
              <a:gd name="connsiteX441" fmla="*/ 8051627 w 8793540"/>
              <a:gd name="connsiteY441" fmla="*/ 2631589 h 4469539"/>
              <a:gd name="connsiteX442" fmla="*/ 8060265 w 8793540"/>
              <a:gd name="connsiteY442" fmla="*/ 2622453 h 4469539"/>
              <a:gd name="connsiteX443" fmla="*/ 8052234 w 8793540"/>
              <a:gd name="connsiteY443" fmla="*/ 2619383 h 4469539"/>
              <a:gd name="connsiteX444" fmla="*/ 7187957 w 8793540"/>
              <a:gd name="connsiteY444" fmla="*/ 2609176 h 4469539"/>
              <a:gd name="connsiteX445" fmla="*/ 7153269 w 8793540"/>
              <a:gd name="connsiteY445" fmla="*/ 2613316 h 4469539"/>
              <a:gd name="connsiteX446" fmla="*/ 6993465 w 8793540"/>
              <a:gd name="connsiteY446" fmla="*/ 2677272 h 4469539"/>
              <a:gd name="connsiteX447" fmla="*/ 6881171 w 8793540"/>
              <a:gd name="connsiteY447" fmla="*/ 2736660 h 4469539"/>
              <a:gd name="connsiteX448" fmla="*/ 7088484 w 8793540"/>
              <a:gd name="connsiteY448" fmla="*/ 2700114 h 4469539"/>
              <a:gd name="connsiteX449" fmla="*/ 7196460 w 8793540"/>
              <a:gd name="connsiteY449" fmla="*/ 2636157 h 4469539"/>
              <a:gd name="connsiteX450" fmla="*/ 7187957 w 8793540"/>
              <a:gd name="connsiteY450" fmla="*/ 2609176 h 4469539"/>
              <a:gd name="connsiteX451" fmla="*/ 7317628 w 8793540"/>
              <a:gd name="connsiteY451" fmla="*/ 2588297 h 4469539"/>
              <a:gd name="connsiteX452" fmla="*/ 7287159 w 8793540"/>
              <a:gd name="connsiteY452" fmla="*/ 2595043 h 4469539"/>
              <a:gd name="connsiteX453" fmla="*/ 7317628 w 8793540"/>
              <a:gd name="connsiteY453" fmla="*/ 2588297 h 4469539"/>
              <a:gd name="connsiteX454" fmla="*/ 5663205 w 8793540"/>
              <a:gd name="connsiteY454" fmla="*/ 2563065 h 4469539"/>
              <a:gd name="connsiteX455" fmla="*/ 5624334 w 8793540"/>
              <a:gd name="connsiteY455" fmla="*/ 2617884 h 4469539"/>
              <a:gd name="connsiteX456" fmla="*/ 5529315 w 8793540"/>
              <a:gd name="connsiteY456" fmla="*/ 2649862 h 4469539"/>
              <a:gd name="connsiteX457" fmla="*/ 5481806 w 8793540"/>
              <a:gd name="connsiteY457" fmla="*/ 2700114 h 4469539"/>
              <a:gd name="connsiteX458" fmla="*/ 5447254 w 8793540"/>
              <a:gd name="connsiteY458" fmla="*/ 2718387 h 4469539"/>
              <a:gd name="connsiteX459" fmla="*/ 5421340 w 8793540"/>
              <a:gd name="connsiteY459" fmla="*/ 2741228 h 4469539"/>
              <a:gd name="connsiteX460" fmla="*/ 5369511 w 8793540"/>
              <a:gd name="connsiteY460" fmla="*/ 2828026 h 4469539"/>
              <a:gd name="connsiteX461" fmla="*/ 5343597 w 8793540"/>
              <a:gd name="connsiteY461" fmla="*/ 2809753 h 4469539"/>
              <a:gd name="connsiteX462" fmla="*/ 5373830 w 8793540"/>
              <a:gd name="connsiteY462" fmla="*/ 2860004 h 4469539"/>
              <a:gd name="connsiteX463" fmla="*/ 5434297 w 8793540"/>
              <a:gd name="connsiteY463" fmla="*/ 2860004 h 4469539"/>
              <a:gd name="connsiteX464" fmla="*/ 5451573 w 8793540"/>
              <a:gd name="connsiteY464" fmla="*/ 2841731 h 4469539"/>
              <a:gd name="connsiteX465" fmla="*/ 5442935 w 8793540"/>
              <a:gd name="connsiteY465" fmla="*/ 2818889 h 4469539"/>
              <a:gd name="connsiteX466" fmla="*/ 5460211 w 8793540"/>
              <a:gd name="connsiteY466" fmla="*/ 2837162 h 4469539"/>
              <a:gd name="connsiteX467" fmla="*/ 5546592 w 8793540"/>
              <a:gd name="connsiteY467" fmla="*/ 2727523 h 4469539"/>
              <a:gd name="connsiteX468" fmla="*/ 5602739 w 8793540"/>
              <a:gd name="connsiteY468" fmla="*/ 2764070 h 4469539"/>
              <a:gd name="connsiteX469" fmla="*/ 5607058 w 8793540"/>
              <a:gd name="connsiteY469" fmla="*/ 2732092 h 4469539"/>
              <a:gd name="connsiteX470" fmla="*/ 5667524 w 8793540"/>
              <a:gd name="connsiteY470" fmla="*/ 2718387 h 4469539"/>
              <a:gd name="connsiteX471" fmla="*/ 5710715 w 8793540"/>
              <a:gd name="connsiteY471" fmla="*/ 2640726 h 4469539"/>
              <a:gd name="connsiteX472" fmla="*/ 5663205 w 8793540"/>
              <a:gd name="connsiteY472" fmla="*/ 2563065 h 4469539"/>
              <a:gd name="connsiteX473" fmla="*/ 7259086 w 8793540"/>
              <a:gd name="connsiteY473" fmla="*/ 2546505 h 4469539"/>
              <a:gd name="connsiteX474" fmla="*/ 7235331 w 8793540"/>
              <a:gd name="connsiteY474" fmla="*/ 2549360 h 4469539"/>
              <a:gd name="connsiteX475" fmla="*/ 7282841 w 8793540"/>
              <a:gd name="connsiteY475" fmla="*/ 2553928 h 4469539"/>
              <a:gd name="connsiteX476" fmla="*/ 7259086 w 8793540"/>
              <a:gd name="connsiteY476" fmla="*/ 2546505 h 4469539"/>
              <a:gd name="connsiteX477" fmla="*/ 7425368 w 8793540"/>
              <a:gd name="connsiteY477" fmla="*/ 2521950 h 4469539"/>
              <a:gd name="connsiteX478" fmla="*/ 7300117 w 8793540"/>
              <a:gd name="connsiteY478" fmla="*/ 2558496 h 4469539"/>
              <a:gd name="connsiteX479" fmla="*/ 7425368 w 8793540"/>
              <a:gd name="connsiteY479" fmla="*/ 2521950 h 4469539"/>
              <a:gd name="connsiteX480" fmla="*/ 5720972 w 8793540"/>
              <a:gd name="connsiteY480" fmla="*/ 2506532 h 4469539"/>
              <a:gd name="connsiteX481" fmla="*/ 5706396 w 8793540"/>
              <a:gd name="connsiteY481" fmla="*/ 2508245 h 4469539"/>
              <a:gd name="connsiteX482" fmla="*/ 5732309 w 8793540"/>
              <a:gd name="connsiteY482" fmla="*/ 2508245 h 4469539"/>
              <a:gd name="connsiteX483" fmla="*/ 5720972 w 8793540"/>
              <a:gd name="connsiteY483" fmla="*/ 2506532 h 4469539"/>
              <a:gd name="connsiteX484" fmla="*/ 7703743 w 8793540"/>
              <a:gd name="connsiteY484" fmla="*/ 2472912 h 4469539"/>
              <a:gd name="connsiteX485" fmla="*/ 7632681 w 8793540"/>
              <a:gd name="connsiteY485" fmla="*/ 2508245 h 4469539"/>
              <a:gd name="connsiteX486" fmla="*/ 7723381 w 8793540"/>
              <a:gd name="connsiteY486" fmla="*/ 2476267 h 4469539"/>
              <a:gd name="connsiteX487" fmla="*/ 7703743 w 8793540"/>
              <a:gd name="connsiteY487" fmla="*/ 2472912 h 4469539"/>
              <a:gd name="connsiteX488" fmla="*/ 8306450 w 8793540"/>
              <a:gd name="connsiteY488" fmla="*/ 2471699 h 4469539"/>
              <a:gd name="connsiteX489" fmla="*/ 7965247 w 8793540"/>
              <a:gd name="connsiteY489" fmla="*/ 2553928 h 4469539"/>
              <a:gd name="connsiteX490" fmla="*/ 7546301 w 8793540"/>
              <a:gd name="connsiteY490" fmla="*/ 2558496 h 4469539"/>
              <a:gd name="connsiteX491" fmla="*/ 7243969 w 8793540"/>
              <a:gd name="connsiteY491" fmla="*/ 2695545 h 4469539"/>
              <a:gd name="connsiteX492" fmla="*/ 7291479 w 8793540"/>
              <a:gd name="connsiteY492" fmla="*/ 2704682 h 4469539"/>
              <a:gd name="connsiteX493" fmla="*/ 7135993 w 8793540"/>
              <a:gd name="connsiteY493" fmla="*/ 2750365 h 4469539"/>
              <a:gd name="connsiteX494" fmla="*/ 7222374 w 8793540"/>
              <a:gd name="connsiteY494" fmla="*/ 2700114 h 4469539"/>
              <a:gd name="connsiteX495" fmla="*/ 7028017 w 8793540"/>
              <a:gd name="connsiteY495" fmla="*/ 2768638 h 4469539"/>
              <a:gd name="connsiteX496" fmla="*/ 7140313 w 8793540"/>
              <a:gd name="connsiteY496" fmla="*/ 2750365 h 4469539"/>
              <a:gd name="connsiteX497" fmla="*/ 6825023 w 8793540"/>
              <a:gd name="connsiteY497" fmla="*/ 2850867 h 4469539"/>
              <a:gd name="connsiteX498" fmla="*/ 6915723 w 8793540"/>
              <a:gd name="connsiteY498" fmla="*/ 2828026 h 4469539"/>
              <a:gd name="connsiteX499" fmla="*/ 6850937 w 8793540"/>
              <a:gd name="connsiteY499" fmla="*/ 2860004 h 4469539"/>
              <a:gd name="connsiteX500" fmla="*/ 6423354 w 8793540"/>
              <a:gd name="connsiteY500" fmla="*/ 3015326 h 4469539"/>
              <a:gd name="connsiteX501" fmla="*/ 6203083 w 8793540"/>
              <a:gd name="connsiteY501" fmla="*/ 3070145 h 4469539"/>
              <a:gd name="connsiteX502" fmla="*/ 5861881 w 8793540"/>
              <a:gd name="connsiteY502" fmla="*/ 3179785 h 4469539"/>
              <a:gd name="connsiteX503" fmla="*/ 5641610 w 8793540"/>
              <a:gd name="connsiteY503" fmla="*/ 3243741 h 4469539"/>
              <a:gd name="connsiteX504" fmla="*/ 5395426 w 8793540"/>
              <a:gd name="connsiteY504" fmla="*/ 3325970 h 4469539"/>
              <a:gd name="connsiteX505" fmla="*/ 5421340 w 8793540"/>
              <a:gd name="connsiteY505" fmla="*/ 3335107 h 4469539"/>
              <a:gd name="connsiteX506" fmla="*/ 5296088 w 8793540"/>
              <a:gd name="connsiteY506" fmla="*/ 3367085 h 4469539"/>
              <a:gd name="connsiteX507" fmla="*/ 5417021 w 8793540"/>
              <a:gd name="connsiteY507" fmla="*/ 3389926 h 4469539"/>
              <a:gd name="connsiteX508" fmla="*/ 5740947 w 8793540"/>
              <a:gd name="connsiteY508" fmla="*/ 3303129 h 4469539"/>
              <a:gd name="connsiteX509" fmla="*/ 5771181 w 8793540"/>
              <a:gd name="connsiteY509" fmla="*/ 3316833 h 4469539"/>
              <a:gd name="connsiteX510" fmla="*/ 5740947 w 8793540"/>
              <a:gd name="connsiteY510" fmla="*/ 3303129 h 4469539"/>
              <a:gd name="connsiteX511" fmla="*/ 5848923 w 8793540"/>
              <a:gd name="connsiteY511" fmla="*/ 3280287 h 4469539"/>
              <a:gd name="connsiteX512" fmla="*/ 5835966 w 8793540"/>
              <a:gd name="connsiteY512" fmla="*/ 3280287 h 4469539"/>
              <a:gd name="connsiteX513" fmla="*/ 5956899 w 8793540"/>
              <a:gd name="connsiteY513" fmla="*/ 3234604 h 4469539"/>
              <a:gd name="connsiteX514" fmla="*/ 5913709 w 8793540"/>
              <a:gd name="connsiteY514" fmla="*/ 3225468 h 4469539"/>
              <a:gd name="connsiteX515" fmla="*/ 6073513 w 8793540"/>
              <a:gd name="connsiteY515" fmla="*/ 3202626 h 4469539"/>
              <a:gd name="connsiteX516" fmla="*/ 6060555 w 8793540"/>
              <a:gd name="connsiteY516" fmla="*/ 3193489 h 4469539"/>
              <a:gd name="connsiteX517" fmla="*/ 6293783 w 8793540"/>
              <a:gd name="connsiteY517" fmla="*/ 3161511 h 4469539"/>
              <a:gd name="connsiteX518" fmla="*/ 6203083 w 8793540"/>
              <a:gd name="connsiteY518" fmla="*/ 3179785 h 4469539"/>
              <a:gd name="connsiteX519" fmla="*/ 6483820 w 8793540"/>
              <a:gd name="connsiteY519" fmla="*/ 3124965 h 4469539"/>
              <a:gd name="connsiteX520" fmla="*/ 6293783 w 8793540"/>
              <a:gd name="connsiteY520" fmla="*/ 3138670 h 4469539"/>
              <a:gd name="connsiteX521" fmla="*/ 6984827 w 8793540"/>
              <a:gd name="connsiteY521" fmla="*/ 2937665 h 4469539"/>
              <a:gd name="connsiteX522" fmla="*/ 7019379 w 8793540"/>
              <a:gd name="connsiteY522" fmla="*/ 2919392 h 4469539"/>
              <a:gd name="connsiteX523" fmla="*/ 6984827 w 8793540"/>
              <a:gd name="connsiteY523" fmla="*/ 2937665 h 4469539"/>
              <a:gd name="connsiteX524" fmla="*/ 6971871 w 8793540"/>
              <a:gd name="connsiteY524" fmla="*/ 2923960 h 4469539"/>
              <a:gd name="connsiteX525" fmla="*/ 7200779 w 8793540"/>
              <a:gd name="connsiteY525" fmla="*/ 2855436 h 4469539"/>
              <a:gd name="connsiteX526" fmla="*/ 7170545 w 8793540"/>
              <a:gd name="connsiteY526" fmla="*/ 2878277 h 4469539"/>
              <a:gd name="connsiteX527" fmla="*/ 7282841 w 8793540"/>
              <a:gd name="connsiteY527" fmla="*/ 2846299 h 4469539"/>
              <a:gd name="connsiteX528" fmla="*/ 7334669 w 8793540"/>
              <a:gd name="connsiteY528" fmla="*/ 2809753 h 4469539"/>
              <a:gd name="connsiteX529" fmla="*/ 7386497 w 8793540"/>
              <a:gd name="connsiteY529" fmla="*/ 2773206 h 4469539"/>
              <a:gd name="connsiteX530" fmla="*/ 7403773 w 8793540"/>
              <a:gd name="connsiteY530" fmla="*/ 2791479 h 4469539"/>
              <a:gd name="connsiteX531" fmla="*/ 7788167 w 8793540"/>
              <a:gd name="connsiteY531" fmla="*/ 2631589 h 4469539"/>
              <a:gd name="connsiteX532" fmla="*/ 7766571 w 8793540"/>
              <a:gd name="connsiteY532" fmla="*/ 2654431 h 4469539"/>
              <a:gd name="connsiteX533" fmla="*/ 7969565 w 8793540"/>
              <a:gd name="connsiteY533" fmla="*/ 2585906 h 4469539"/>
              <a:gd name="connsiteX534" fmla="*/ 7852952 w 8793540"/>
              <a:gd name="connsiteY534" fmla="*/ 2672704 h 4469539"/>
              <a:gd name="connsiteX535" fmla="*/ 8099137 w 8793540"/>
              <a:gd name="connsiteY535" fmla="*/ 2572201 h 4469539"/>
              <a:gd name="connsiteX536" fmla="*/ 8306450 w 8793540"/>
              <a:gd name="connsiteY536" fmla="*/ 2471699 h 4469539"/>
              <a:gd name="connsiteX537" fmla="*/ 8403628 w 8793540"/>
              <a:gd name="connsiteY537" fmla="*/ 2470557 h 4469539"/>
              <a:gd name="connsiteX538" fmla="*/ 8388511 w 8793540"/>
              <a:gd name="connsiteY538" fmla="*/ 2476267 h 4469539"/>
              <a:gd name="connsiteX539" fmla="*/ 8077541 w 8793540"/>
              <a:gd name="connsiteY539" fmla="*/ 2617884 h 4469539"/>
              <a:gd name="connsiteX540" fmla="*/ 8362597 w 8793540"/>
              <a:gd name="connsiteY540" fmla="*/ 2503677 h 4469539"/>
              <a:gd name="connsiteX541" fmla="*/ 8358278 w 8793540"/>
              <a:gd name="connsiteY541" fmla="*/ 2512813 h 4469539"/>
              <a:gd name="connsiteX542" fmla="*/ 8341002 w 8793540"/>
              <a:gd name="connsiteY542" fmla="*/ 2526518 h 4469539"/>
              <a:gd name="connsiteX543" fmla="*/ 8358278 w 8793540"/>
              <a:gd name="connsiteY543" fmla="*/ 2512813 h 4469539"/>
              <a:gd name="connsiteX544" fmla="*/ 8418745 w 8793540"/>
              <a:gd name="connsiteY544" fmla="*/ 2471699 h 4469539"/>
              <a:gd name="connsiteX545" fmla="*/ 8403628 w 8793540"/>
              <a:gd name="connsiteY545" fmla="*/ 2470557 h 4469539"/>
              <a:gd name="connsiteX546" fmla="*/ 8548315 w 8793540"/>
              <a:gd name="connsiteY546" fmla="*/ 2412311 h 4469539"/>
              <a:gd name="connsiteX547" fmla="*/ 8565591 w 8793540"/>
              <a:gd name="connsiteY547" fmla="*/ 2416879 h 4469539"/>
              <a:gd name="connsiteX548" fmla="*/ 8548315 w 8793540"/>
              <a:gd name="connsiteY548" fmla="*/ 2412311 h 4469539"/>
              <a:gd name="connsiteX549" fmla="*/ 7857271 w 8793540"/>
              <a:gd name="connsiteY549" fmla="*/ 2412311 h 4469539"/>
              <a:gd name="connsiteX550" fmla="*/ 7753615 w 8793540"/>
              <a:gd name="connsiteY550" fmla="*/ 2453426 h 4469539"/>
              <a:gd name="connsiteX551" fmla="*/ 7857271 w 8793540"/>
              <a:gd name="connsiteY551" fmla="*/ 2412311 h 4469539"/>
              <a:gd name="connsiteX552" fmla="*/ 7706105 w 8793540"/>
              <a:gd name="connsiteY552" fmla="*/ 2380333 h 4469539"/>
              <a:gd name="connsiteX553" fmla="*/ 7667234 w 8793540"/>
              <a:gd name="connsiteY553" fmla="*/ 2403174 h 4469539"/>
              <a:gd name="connsiteX554" fmla="*/ 7585172 w 8793540"/>
              <a:gd name="connsiteY554" fmla="*/ 2448857 h 4469539"/>
              <a:gd name="connsiteX555" fmla="*/ 7706105 w 8793540"/>
              <a:gd name="connsiteY555" fmla="*/ 2380333 h 4469539"/>
              <a:gd name="connsiteX556" fmla="*/ 2134560 w 8793540"/>
              <a:gd name="connsiteY556" fmla="*/ 2293535 h 4469539"/>
              <a:gd name="connsiteX557" fmla="*/ 2117284 w 8793540"/>
              <a:gd name="connsiteY557" fmla="*/ 2302672 h 4469539"/>
              <a:gd name="connsiteX558" fmla="*/ 2134560 w 8793540"/>
              <a:gd name="connsiteY558" fmla="*/ 2293535 h 4469539"/>
              <a:gd name="connsiteX559" fmla="*/ 8168241 w 8793540"/>
              <a:gd name="connsiteY559" fmla="*/ 2261557 h 4469539"/>
              <a:gd name="connsiteX560" fmla="*/ 8099137 w 8793540"/>
              <a:gd name="connsiteY560" fmla="*/ 2316377 h 4469539"/>
              <a:gd name="connsiteX561" fmla="*/ 8168241 w 8793540"/>
              <a:gd name="connsiteY561" fmla="*/ 2261557 h 4469539"/>
              <a:gd name="connsiteX562" fmla="*/ 6159893 w 8793540"/>
              <a:gd name="connsiteY562" fmla="*/ 2252421 h 4469539"/>
              <a:gd name="connsiteX563" fmla="*/ 6155574 w 8793540"/>
              <a:gd name="connsiteY563" fmla="*/ 2270694 h 4469539"/>
              <a:gd name="connsiteX564" fmla="*/ 6159893 w 8793540"/>
              <a:gd name="connsiteY564" fmla="*/ 2252421 h 4469539"/>
              <a:gd name="connsiteX565" fmla="*/ 8051627 w 8793540"/>
              <a:gd name="connsiteY565" fmla="*/ 2225011 h 4469539"/>
              <a:gd name="connsiteX566" fmla="*/ 8008437 w 8793540"/>
              <a:gd name="connsiteY566" fmla="*/ 2261557 h 4469539"/>
              <a:gd name="connsiteX567" fmla="*/ 8051627 w 8793540"/>
              <a:gd name="connsiteY567" fmla="*/ 2225011 h 4469539"/>
              <a:gd name="connsiteX568" fmla="*/ 8116413 w 8793540"/>
              <a:gd name="connsiteY568" fmla="*/ 2174760 h 4469539"/>
              <a:gd name="connsiteX569" fmla="*/ 8081861 w 8793540"/>
              <a:gd name="connsiteY569" fmla="*/ 2183896 h 4469539"/>
              <a:gd name="connsiteX570" fmla="*/ 8116413 w 8793540"/>
              <a:gd name="connsiteY570" fmla="*/ 2174760 h 4469539"/>
              <a:gd name="connsiteX571" fmla="*/ 8211431 w 8793540"/>
              <a:gd name="connsiteY571" fmla="*/ 2142782 h 4469539"/>
              <a:gd name="connsiteX572" fmla="*/ 8194155 w 8793540"/>
              <a:gd name="connsiteY572" fmla="*/ 2156486 h 4469539"/>
              <a:gd name="connsiteX573" fmla="*/ 8215750 w 8793540"/>
              <a:gd name="connsiteY573" fmla="*/ 2183896 h 4469539"/>
              <a:gd name="connsiteX574" fmla="*/ 8224389 w 8793540"/>
              <a:gd name="connsiteY574" fmla="*/ 2147350 h 4469539"/>
              <a:gd name="connsiteX575" fmla="*/ 8245983 w 8793540"/>
              <a:gd name="connsiteY575" fmla="*/ 2156486 h 4469539"/>
              <a:gd name="connsiteX576" fmla="*/ 8267579 w 8793540"/>
              <a:gd name="connsiteY576" fmla="*/ 2151918 h 4469539"/>
              <a:gd name="connsiteX577" fmla="*/ 8224389 w 8793540"/>
              <a:gd name="connsiteY577" fmla="*/ 2147350 h 4469539"/>
              <a:gd name="connsiteX578" fmla="*/ 8211431 w 8793540"/>
              <a:gd name="connsiteY578" fmla="*/ 2142782 h 4469539"/>
              <a:gd name="connsiteX579" fmla="*/ 7749295 w 8793540"/>
              <a:gd name="connsiteY579" fmla="*/ 2124508 h 4469539"/>
              <a:gd name="connsiteX580" fmla="*/ 7688829 w 8793540"/>
              <a:gd name="connsiteY580" fmla="*/ 2165623 h 4469539"/>
              <a:gd name="connsiteX581" fmla="*/ 7749295 w 8793540"/>
              <a:gd name="connsiteY581" fmla="*/ 2124508 h 4469539"/>
              <a:gd name="connsiteX582" fmla="*/ 8288296 w 8793540"/>
              <a:gd name="connsiteY582" fmla="*/ 2101881 h 4469539"/>
              <a:gd name="connsiteX583" fmla="*/ 8271897 w 8793540"/>
              <a:gd name="connsiteY583" fmla="*/ 2156486 h 4469539"/>
              <a:gd name="connsiteX584" fmla="*/ 8315088 w 8793540"/>
              <a:gd name="connsiteY584" fmla="*/ 2106235 h 4469539"/>
              <a:gd name="connsiteX585" fmla="*/ 8288296 w 8793540"/>
              <a:gd name="connsiteY585" fmla="*/ 2101881 h 4469539"/>
              <a:gd name="connsiteX586" fmla="*/ 8392830 w 8793540"/>
              <a:gd name="connsiteY586" fmla="*/ 2005733 h 4469539"/>
              <a:gd name="connsiteX587" fmla="*/ 8371235 w 8793540"/>
              <a:gd name="connsiteY587" fmla="*/ 2033143 h 4469539"/>
              <a:gd name="connsiteX588" fmla="*/ 8392830 w 8793540"/>
              <a:gd name="connsiteY588" fmla="*/ 2005733 h 4469539"/>
              <a:gd name="connsiteX589" fmla="*/ 8267579 w 8793540"/>
              <a:gd name="connsiteY589" fmla="*/ 1969186 h 4469539"/>
              <a:gd name="connsiteX590" fmla="*/ 8241665 w 8793540"/>
              <a:gd name="connsiteY590" fmla="*/ 1996596 h 4469539"/>
              <a:gd name="connsiteX591" fmla="*/ 8267579 w 8793540"/>
              <a:gd name="connsiteY591" fmla="*/ 1969186 h 4469539"/>
              <a:gd name="connsiteX592" fmla="*/ 7930897 w 8793540"/>
              <a:gd name="connsiteY592" fmla="*/ 1846985 h 4469539"/>
              <a:gd name="connsiteX593" fmla="*/ 7904781 w 8793540"/>
              <a:gd name="connsiteY593" fmla="*/ 1877821 h 4469539"/>
              <a:gd name="connsiteX594" fmla="*/ 7956609 w 8793540"/>
              <a:gd name="connsiteY594" fmla="*/ 1854979 h 4469539"/>
              <a:gd name="connsiteX595" fmla="*/ 7930897 w 8793540"/>
              <a:gd name="connsiteY595" fmla="*/ 1846985 h 4469539"/>
              <a:gd name="connsiteX596" fmla="*/ 6250593 w 8793540"/>
              <a:gd name="connsiteY596" fmla="*/ 1823001 h 4469539"/>
              <a:gd name="connsiteX597" fmla="*/ 6272188 w 8793540"/>
              <a:gd name="connsiteY597" fmla="*/ 1854979 h 4469539"/>
              <a:gd name="connsiteX598" fmla="*/ 6259231 w 8793540"/>
              <a:gd name="connsiteY598" fmla="*/ 1873252 h 4469539"/>
              <a:gd name="connsiteX599" fmla="*/ 6280826 w 8793540"/>
              <a:gd name="connsiteY599" fmla="*/ 1886957 h 4469539"/>
              <a:gd name="connsiteX600" fmla="*/ 6272188 w 8793540"/>
              <a:gd name="connsiteY600" fmla="*/ 1909799 h 4469539"/>
              <a:gd name="connsiteX601" fmla="*/ 6263550 w 8793540"/>
              <a:gd name="connsiteY601" fmla="*/ 1914367 h 4469539"/>
              <a:gd name="connsiteX602" fmla="*/ 6259231 w 8793540"/>
              <a:gd name="connsiteY602" fmla="*/ 1969186 h 4469539"/>
              <a:gd name="connsiteX603" fmla="*/ 6233317 w 8793540"/>
              <a:gd name="connsiteY603" fmla="*/ 1987460 h 4469539"/>
              <a:gd name="connsiteX604" fmla="*/ 6216041 w 8793540"/>
              <a:gd name="connsiteY604" fmla="*/ 2042279 h 4469539"/>
              <a:gd name="connsiteX605" fmla="*/ 6233317 w 8793540"/>
              <a:gd name="connsiteY605" fmla="*/ 2051416 h 4469539"/>
              <a:gd name="connsiteX606" fmla="*/ 6121022 w 8793540"/>
              <a:gd name="connsiteY606" fmla="*/ 2110804 h 4469539"/>
              <a:gd name="connsiteX607" fmla="*/ 6038961 w 8793540"/>
              <a:gd name="connsiteY607" fmla="*/ 2115372 h 4469539"/>
              <a:gd name="connsiteX608" fmla="*/ 6064875 w 8793540"/>
              <a:gd name="connsiteY608" fmla="*/ 2115372 h 4469539"/>
              <a:gd name="connsiteX609" fmla="*/ 6051917 w 8793540"/>
              <a:gd name="connsiteY609" fmla="*/ 2142782 h 4469539"/>
              <a:gd name="connsiteX610" fmla="*/ 6095108 w 8793540"/>
              <a:gd name="connsiteY610" fmla="*/ 2138213 h 4469539"/>
              <a:gd name="connsiteX611" fmla="*/ 6013047 w 8793540"/>
              <a:gd name="connsiteY611" fmla="*/ 2197601 h 4469539"/>
              <a:gd name="connsiteX612" fmla="*/ 5952580 w 8793540"/>
              <a:gd name="connsiteY612" fmla="*/ 2247852 h 4469539"/>
              <a:gd name="connsiteX613" fmla="*/ 5913709 w 8793540"/>
              <a:gd name="connsiteY613" fmla="*/ 2302672 h 4469539"/>
              <a:gd name="connsiteX614" fmla="*/ 5939623 w 8793540"/>
              <a:gd name="connsiteY614" fmla="*/ 2307240 h 4469539"/>
              <a:gd name="connsiteX615" fmla="*/ 5853242 w 8793540"/>
              <a:gd name="connsiteY615" fmla="*/ 2357491 h 4469539"/>
              <a:gd name="connsiteX616" fmla="*/ 5823009 w 8793540"/>
              <a:gd name="connsiteY616" fmla="*/ 2389470 h 4469539"/>
              <a:gd name="connsiteX617" fmla="*/ 5848923 w 8793540"/>
              <a:gd name="connsiteY617" fmla="*/ 2407743 h 4469539"/>
              <a:gd name="connsiteX618" fmla="*/ 5784138 w 8793540"/>
              <a:gd name="connsiteY618" fmla="*/ 2435152 h 4469539"/>
              <a:gd name="connsiteX619" fmla="*/ 5749585 w 8793540"/>
              <a:gd name="connsiteY619" fmla="*/ 2531087 h 4469539"/>
              <a:gd name="connsiteX620" fmla="*/ 5740947 w 8793540"/>
              <a:gd name="connsiteY620" fmla="*/ 2521950 h 4469539"/>
              <a:gd name="connsiteX621" fmla="*/ 5723672 w 8793540"/>
              <a:gd name="connsiteY621" fmla="*/ 2581338 h 4469539"/>
              <a:gd name="connsiteX622" fmla="*/ 5982813 w 8793540"/>
              <a:gd name="connsiteY622" fmla="*/ 2416879 h 4469539"/>
              <a:gd name="connsiteX623" fmla="*/ 6103746 w 8793540"/>
              <a:gd name="connsiteY623" fmla="*/ 2270694 h 4469539"/>
              <a:gd name="connsiteX624" fmla="*/ 6185807 w 8793540"/>
              <a:gd name="connsiteY624" fmla="*/ 2193033 h 4469539"/>
              <a:gd name="connsiteX625" fmla="*/ 6280826 w 8793540"/>
              <a:gd name="connsiteY625" fmla="*/ 2115372 h 4469539"/>
              <a:gd name="connsiteX626" fmla="*/ 6380163 w 8793540"/>
              <a:gd name="connsiteY626" fmla="*/ 1978323 h 4469539"/>
              <a:gd name="connsiteX627" fmla="*/ 6436311 w 8793540"/>
              <a:gd name="connsiteY627" fmla="*/ 1923503 h 4469539"/>
              <a:gd name="connsiteX628" fmla="*/ 6419035 w 8793540"/>
              <a:gd name="connsiteY628" fmla="*/ 1877821 h 4469539"/>
              <a:gd name="connsiteX629" fmla="*/ 6501097 w 8793540"/>
              <a:gd name="connsiteY629" fmla="*/ 1832138 h 4469539"/>
              <a:gd name="connsiteX630" fmla="*/ 6328335 w 8793540"/>
              <a:gd name="connsiteY630" fmla="*/ 1832138 h 4469539"/>
              <a:gd name="connsiteX631" fmla="*/ 6315378 w 8793540"/>
              <a:gd name="connsiteY631" fmla="*/ 1896094 h 4469539"/>
              <a:gd name="connsiteX632" fmla="*/ 6272188 w 8793540"/>
              <a:gd name="connsiteY632" fmla="*/ 1914367 h 4469539"/>
              <a:gd name="connsiteX633" fmla="*/ 6272188 w 8793540"/>
              <a:gd name="connsiteY633" fmla="*/ 1909799 h 4469539"/>
              <a:gd name="connsiteX634" fmla="*/ 6289464 w 8793540"/>
              <a:gd name="connsiteY634" fmla="*/ 1896094 h 4469539"/>
              <a:gd name="connsiteX635" fmla="*/ 6280826 w 8793540"/>
              <a:gd name="connsiteY635" fmla="*/ 1886957 h 4469539"/>
              <a:gd name="connsiteX636" fmla="*/ 6280826 w 8793540"/>
              <a:gd name="connsiteY636" fmla="*/ 1882389 h 4469539"/>
              <a:gd name="connsiteX637" fmla="*/ 6311059 w 8793540"/>
              <a:gd name="connsiteY637" fmla="*/ 1877821 h 4469539"/>
              <a:gd name="connsiteX638" fmla="*/ 6250593 w 8793540"/>
              <a:gd name="connsiteY638" fmla="*/ 1823001 h 4469539"/>
              <a:gd name="connsiteX639" fmla="*/ 8504045 w 8793540"/>
              <a:gd name="connsiteY639" fmla="*/ 1767878 h 4469539"/>
              <a:gd name="connsiteX640" fmla="*/ 8526720 w 8793540"/>
              <a:gd name="connsiteY640" fmla="*/ 1772750 h 4469539"/>
              <a:gd name="connsiteX641" fmla="*/ 8504045 w 8793540"/>
              <a:gd name="connsiteY641" fmla="*/ 1767878 h 4469539"/>
              <a:gd name="connsiteX642" fmla="*/ 6178114 w 8793540"/>
              <a:gd name="connsiteY642" fmla="*/ 1752692 h 4469539"/>
              <a:gd name="connsiteX643" fmla="*/ 6159893 w 8793540"/>
              <a:gd name="connsiteY643" fmla="*/ 1763613 h 4469539"/>
              <a:gd name="connsiteX644" fmla="*/ 6178114 w 8793540"/>
              <a:gd name="connsiteY644" fmla="*/ 1752692 h 4469539"/>
              <a:gd name="connsiteX645" fmla="*/ 6445624 w 8793540"/>
              <a:gd name="connsiteY645" fmla="*/ 1741771 h 4469539"/>
              <a:gd name="connsiteX646" fmla="*/ 6371525 w 8793540"/>
              <a:gd name="connsiteY646" fmla="*/ 1804728 h 4469539"/>
              <a:gd name="connsiteX647" fmla="*/ 6462225 w 8793540"/>
              <a:gd name="connsiteY647" fmla="*/ 1749908 h 4469539"/>
              <a:gd name="connsiteX648" fmla="*/ 6445624 w 8793540"/>
              <a:gd name="connsiteY648" fmla="*/ 1741771 h 4469539"/>
              <a:gd name="connsiteX649" fmla="*/ 8436021 w 8793540"/>
              <a:gd name="connsiteY649" fmla="*/ 1713362 h 4469539"/>
              <a:gd name="connsiteX650" fmla="*/ 8427383 w 8793540"/>
              <a:gd name="connsiteY650" fmla="*/ 1736203 h 4469539"/>
              <a:gd name="connsiteX651" fmla="*/ 8401468 w 8793540"/>
              <a:gd name="connsiteY651" fmla="*/ 1772750 h 4469539"/>
              <a:gd name="connsiteX652" fmla="*/ 8423064 w 8793540"/>
              <a:gd name="connsiteY652" fmla="*/ 1763613 h 4469539"/>
              <a:gd name="connsiteX653" fmla="*/ 8436021 w 8793540"/>
              <a:gd name="connsiteY653" fmla="*/ 1713362 h 4469539"/>
              <a:gd name="connsiteX654" fmla="*/ 8384192 w 8793540"/>
              <a:gd name="connsiteY654" fmla="*/ 1704225 h 4469539"/>
              <a:gd name="connsiteX655" fmla="*/ 8366916 w 8793540"/>
              <a:gd name="connsiteY655" fmla="*/ 1740772 h 4469539"/>
              <a:gd name="connsiteX656" fmla="*/ 8384192 w 8793540"/>
              <a:gd name="connsiteY656" fmla="*/ 1704225 h 4469539"/>
              <a:gd name="connsiteX657" fmla="*/ 8045022 w 8793540"/>
              <a:gd name="connsiteY657" fmla="*/ 1698360 h 4469539"/>
              <a:gd name="connsiteX658" fmla="*/ 8008437 w 8793540"/>
              <a:gd name="connsiteY658" fmla="*/ 1731635 h 4469539"/>
              <a:gd name="connsiteX659" fmla="*/ 8051627 w 8793540"/>
              <a:gd name="connsiteY659" fmla="*/ 1727067 h 4469539"/>
              <a:gd name="connsiteX660" fmla="*/ 8052775 w 8793540"/>
              <a:gd name="connsiteY660" fmla="*/ 1700157 h 4469539"/>
              <a:gd name="connsiteX661" fmla="*/ 8045022 w 8793540"/>
              <a:gd name="connsiteY661" fmla="*/ 1698360 h 4469539"/>
              <a:gd name="connsiteX662" fmla="*/ 6704091 w 8793540"/>
              <a:gd name="connsiteY662" fmla="*/ 1695089 h 4469539"/>
              <a:gd name="connsiteX663" fmla="*/ 6699771 w 8793540"/>
              <a:gd name="connsiteY663" fmla="*/ 1754477 h 4469539"/>
              <a:gd name="connsiteX664" fmla="*/ 6673857 w 8793540"/>
              <a:gd name="connsiteY664" fmla="*/ 1823001 h 4469539"/>
              <a:gd name="connsiteX665" fmla="*/ 6673857 w 8793540"/>
              <a:gd name="connsiteY665" fmla="*/ 1854979 h 4469539"/>
              <a:gd name="connsiteX666" fmla="*/ 6721367 w 8793540"/>
              <a:gd name="connsiteY666" fmla="*/ 1832138 h 4469539"/>
              <a:gd name="connsiteX667" fmla="*/ 6721367 w 8793540"/>
              <a:gd name="connsiteY667" fmla="*/ 1786455 h 4469539"/>
              <a:gd name="connsiteX668" fmla="*/ 6734324 w 8793540"/>
              <a:gd name="connsiteY668" fmla="*/ 1754477 h 4469539"/>
              <a:gd name="connsiteX669" fmla="*/ 6781833 w 8793540"/>
              <a:gd name="connsiteY669" fmla="*/ 1695089 h 4469539"/>
              <a:gd name="connsiteX670" fmla="*/ 6704091 w 8793540"/>
              <a:gd name="connsiteY670" fmla="*/ 1695089 h 4469539"/>
              <a:gd name="connsiteX671" fmla="*/ 6514053 w 8793540"/>
              <a:gd name="connsiteY671" fmla="*/ 1658542 h 4469539"/>
              <a:gd name="connsiteX672" fmla="*/ 6539967 w 8793540"/>
              <a:gd name="connsiteY672" fmla="*/ 1676816 h 4469539"/>
              <a:gd name="connsiteX673" fmla="*/ 6514053 w 8793540"/>
              <a:gd name="connsiteY673" fmla="*/ 1658542 h 4469539"/>
              <a:gd name="connsiteX674" fmla="*/ 8664929 w 8793540"/>
              <a:gd name="connsiteY674" fmla="*/ 1631133 h 4469539"/>
              <a:gd name="connsiteX675" fmla="*/ 8643334 w 8793540"/>
              <a:gd name="connsiteY675" fmla="*/ 1681384 h 4469539"/>
              <a:gd name="connsiteX676" fmla="*/ 8660610 w 8793540"/>
              <a:gd name="connsiteY676" fmla="*/ 1663111 h 4469539"/>
              <a:gd name="connsiteX677" fmla="*/ 8664929 w 8793540"/>
              <a:gd name="connsiteY677" fmla="*/ 1631133 h 4469539"/>
              <a:gd name="connsiteX678" fmla="*/ 8640635 w 8793540"/>
              <a:gd name="connsiteY678" fmla="*/ 1582594 h 4469539"/>
              <a:gd name="connsiteX679" fmla="*/ 8626058 w 8793540"/>
              <a:gd name="connsiteY679" fmla="*/ 1585450 h 4469539"/>
              <a:gd name="connsiteX680" fmla="*/ 8626058 w 8793540"/>
              <a:gd name="connsiteY680" fmla="*/ 1603723 h 4469539"/>
              <a:gd name="connsiteX681" fmla="*/ 8640635 w 8793540"/>
              <a:gd name="connsiteY681" fmla="*/ 1582594 h 4469539"/>
              <a:gd name="connsiteX682" fmla="*/ 6816385 w 8793540"/>
              <a:gd name="connsiteY682" fmla="*/ 1571745 h 4469539"/>
              <a:gd name="connsiteX683" fmla="*/ 6794790 w 8793540"/>
              <a:gd name="connsiteY683" fmla="*/ 1667679 h 4469539"/>
              <a:gd name="connsiteX684" fmla="*/ 6816385 w 8793540"/>
              <a:gd name="connsiteY684" fmla="*/ 1571745 h 4469539"/>
              <a:gd name="connsiteX685" fmla="*/ 8695162 w 8793540"/>
              <a:gd name="connsiteY685" fmla="*/ 1544335 h 4469539"/>
              <a:gd name="connsiteX686" fmla="*/ 8664929 w 8793540"/>
              <a:gd name="connsiteY686" fmla="*/ 1567176 h 4469539"/>
              <a:gd name="connsiteX687" fmla="*/ 8708119 w 8793540"/>
              <a:gd name="connsiteY687" fmla="*/ 1603723 h 4469539"/>
              <a:gd name="connsiteX688" fmla="*/ 8751310 w 8793540"/>
              <a:gd name="connsiteY688" fmla="*/ 1608291 h 4469539"/>
              <a:gd name="connsiteX689" fmla="*/ 8695162 w 8793540"/>
              <a:gd name="connsiteY689" fmla="*/ 1544335 h 4469539"/>
              <a:gd name="connsiteX690" fmla="*/ 8179402 w 8793540"/>
              <a:gd name="connsiteY690" fmla="*/ 1509940 h 4469539"/>
              <a:gd name="connsiteX691" fmla="*/ 8168241 w 8793540"/>
              <a:gd name="connsiteY691" fmla="*/ 1562608 h 4469539"/>
              <a:gd name="connsiteX692" fmla="*/ 8198474 w 8793540"/>
              <a:gd name="connsiteY692" fmla="*/ 1526062 h 4469539"/>
              <a:gd name="connsiteX693" fmla="*/ 8194965 w 8793540"/>
              <a:gd name="connsiteY693" fmla="*/ 1510572 h 4469539"/>
              <a:gd name="connsiteX694" fmla="*/ 8179402 w 8793540"/>
              <a:gd name="connsiteY694" fmla="*/ 1509940 h 4469539"/>
              <a:gd name="connsiteX695" fmla="*/ 6488139 w 8793540"/>
              <a:gd name="connsiteY695" fmla="*/ 1480379 h 4469539"/>
              <a:gd name="connsiteX696" fmla="*/ 6483820 w 8793540"/>
              <a:gd name="connsiteY696" fmla="*/ 1516925 h 4469539"/>
              <a:gd name="connsiteX697" fmla="*/ 6419035 w 8793540"/>
              <a:gd name="connsiteY697" fmla="*/ 1599155 h 4469539"/>
              <a:gd name="connsiteX698" fmla="*/ 6358569 w 8793540"/>
              <a:gd name="connsiteY698" fmla="*/ 1612859 h 4469539"/>
              <a:gd name="connsiteX699" fmla="*/ 6401759 w 8793540"/>
              <a:gd name="connsiteY699" fmla="*/ 1635701 h 4469539"/>
              <a:gd name="connsiteX700" fmla="*/ 6501097 w 8793540"/>
              <a:gd name="connsiteY700" fmla="*/ 1658542 h 4469539"/>
              <a:gd name="connsiteX701" fmla="*/ 6483820 w 8793540"/>
              <a:gd name="connsiteY701" fmla="*/ 1626564 h 4469539"/>
              <a:gd name="connsiteX702" fmla="*/ 6488139 w 8793540"/>
              <a:gd name="connsiteY702" fmla="*/ 1480379 h 4469539"/>
              <a:gd name="connsiteX703" fmla="*/ 6410397 w 8793540"/>
              <a:gd name="connsiteY703" fmla="*/ 1475811 h 4469539"/>
              <a:gd name="connsiteX704" fmla="*/ 6289464 w 8793540"/>
              <a:gd name="connsiteY704" fmla="*/ 1535198 h 4469539"/>
              <a:gd name="connsiteX705" fmla="*/ 6319225 w 8793540"/>
              <a:gd name="connsiteY705" fmla="*/ 1577598 h 4469539"/>
              <a:gd name="connsiteX706" fmla="*/ 6295050 w 8793540"/>
              <a:gd name="connsiteY706" fmla="*/ 1602422 h 4469539"/>
              <a:gd name="connsiteX707" fmla="*/ 6292163 w 8793540"/>
              <a:gd name="connsiteY707" fmla="*/ 1596871 h 4469539"/>
              <a:gd name="connsiteX708" fmla="*/ 6289464 w 8793540"/>
              <a:gd name="connsiteY708" fmla="*/ 1585450 h 4469539"/>
              <a:gd name="connsiteX709" fmla="*/ 6292163 w 8793540"/>
              <a:gd name="connsiteY709" fmla="*/ 1596870 h 4469539"/>
              <a:gd name="connsiteX710" fmla="*/ 6292163 w 8793540"/>
              <a:gd name="connsiteY710" fmla="*/ 1596871 h 4469539"/>
              <a:gd name="connsiteX711" fmla="*/ 6293783 w 8793540"/>
              <a:gd name="connsiteY711" fmla="*/ 1603723 h 4469539"/>
              <a:gd name="connsiteX712" fmla="*/ 6295050 w 8793540"/>
              <a:gd name="connsiteY712" fmla="*/ 1602422 h 4469539"/>
              <a:gd name="connsiteX713" fmla="*/ 6298102 w 8793540"/>
              <a:gd name="connsiteY713" fmla="*/ 1608291 h 4469539"/>
              <a:gd name="connsiteX714" fmla="*/ 6345611 w 8793540"/>
              <a:gd name="connsiteY714" fmla="*/ 1544335 h 4469539"/>
              <a:gd name="connsiteX715" fmla="*/ 6375845 w 8793540"/>
              <a:gd name="connsiteY715" fmla="*/ 1580881 h 4469539"/>
              <a:gd name="connsiteX716" fmla="*/ 6419035 w 8793540"/>
              <a:gd name="connsiteY716" fmla="*/ 1535198 h 4469539"/>
              <a:gd name="connsiteX717" fmla="*/ 6410397 w 8793540"/>
              <a:gd name="connsiteY717" fmla="*/ 1475811 h 4469539"/>
              <a:gd name="connsiteX718" fmla="*/ 6886637 w 8793540"/>
              <a:gd name="connsiteY718" fmla="*/ 1438979 h 4469539"/>
              <a:gd name="connsiteX719" fmla="*/ 6803429 w 8793540"/>
              <a:gd name="connsiteY719" fmla="*/ 1503220 h 4469539"/>
              <a:gd name="connsiteX720" fmla="*/ 6850937 w 8793540"/>
              <a:gd name="connsiteY720" fmla="*/ 1484947 h 4469539"/>
              <a:gd name="connsiteX721" fmla="*/ 6846619 w 8793540"/>
              <a:gd name="connsiteY721" fmla="*/ 1562608 h 4469539"/>
              <a:gd name="connsiteX722" fmla="*/ 6876851 w 8793540"/>
              <a:gd name="connsiteY722" fmla="*/ 1516925 h 4469539"/>
              <a:gd name="connsiteX723" fmla="*/ 6924361 w 8793540"/>
              <a:gd name="connsiteY723" fmla="*/ 1439264 h 4469539"/>
              <a:gd name="connsiteX724" fmla="*/ 6886637 w 8793540"/>
              <a:gd name="connsiteY724" fmla="*/ 1438979 h 4469539"/>
              <a:gd name="connsiteX725" fmla="*/ 5165977 w 8793540"/>
              <a:gd name="connsiteY725" fmla="*/ 1371168 h 4469539"/>
              <a:gd name="connsiteX726" fmla="*/ 5131965 w 8793540"/>
              <a:gd name="connsiteY726" fmla="*/ 1398150 h 4469539"/>
              <a:gd name="connsiteX727" fmla="*/ 5170836 w 8793540"/>
              <a:gd name="connsiteY727" fmla="*/ 1389013 h 4469539"/>
              <a:gd name="connsiteX728" fmla="*/ 5165977 w 8793540"/>
              <a:gd name="connsiteY728" fmla="*/ 1371168 h 4469539"/>
              <a:gd name="connsiteX729" fmla="*/ 8690843 w 8793540"/>
              <a:gd name="connsiteY729" fmla="*/ 1352467 h 4469539"/>
              <a:gd name="connsiteX730" fmla="*/ 8690843 w 8793540"/>
              <a:gd name="connsiteY730" fmla="*/ 1370740 h 4469539"/>
              <a:gd name="connsiteX731" fmla="*/ 8690843 w 8793540"/>
              <a:gd name="connsiteY731" fmla="*/ 1352467 h 4469539"/>
              <a:gd name="connsiteX732" fmla="*/ 8306450 w 8793540"/>
              <a:gd name="connsiteY732" fmla="*/ 1279374 h 4469539"/>
              <a:gd name="connsiteX733" fmla="*/ 8323726 w 8793540"/>
              <a:gd name="connsiteY733" fmla="*/ 1302215 h 4469539"/>
              <a:gd name="connsiteX734" fmla="*/ 8345321 w 8793540"/>
              <a:gd name="connsiteY734" fmla="*/ 1320489 h 4469539"/>
              <a:gd name="connsiteX735" fmla="*/ 8306450 w 8793540"/>
              <a:gd name="connsiteY735" fmla="*/ 1279374 h 4469539"/>
              <a:gd name="connsiteX736" fmla="*/ 8199014 w 8793540"/>
              <a:gd name="connsiteY736" fmla="*/ 1277090 h 4469539"/>
              <a:gd name="connsiteX737" fmla="*/ 8202793 w 8793540"/>
              <a:gd name="connsiteY737" fmla="*/ 1288510 h 4469539"/>
              <a:gd name="connsiteX738" fmla="*/ 8211431 w 8793540"/>
              <a:gd name="connsiteY738" fmla="*/ 1279374 h 4469539"/>
              <a:gd name="connsiteX739" fmla="*/ 8199014 w 8793540"/>
              <a:gd name="connsiteY739" fmla="*/ 1277090 h 4469539"/>
              <a:gd name="connsiteX740" fmla="*/ 8617420 w 8793540"/>
              <a:gd name="connsiteY740" fmla="*/ 1242828 h 4469539"/>
              <a:gd name="connsiteX741" fmla="*/ 8630377 w 8793540"/>
              <a:gd name="connsiteY741" fmla="*/ 1279374 h 4469539"/>
              <a:gd name="connsiteX742" fmla="*/ 8617420 w 8793540"/>
              <a:gd name="connsiteY742" fmla="*/ 1242828 h 4469539"/>
              <a:gd name="connsiteX743" fmla="*/ 8669248 w 8793540"/>
              <a:gd name="connsiteY743" fmla="*/ 1233691 h 4469539"/>
              <a:gd name="connsiteX744" fmla="*/ 8561272 w 8793540"/>
              <a:gd name="connsiteY744" fmla="*/ 1334193 h 4469539"/>
              <a:gd name="connsiteX745" fmla="*/ 8531039 w 8793540"/>
              <a:gd name="connsiteY745" fmla="*/ 1452969 h 4469539"/>
              <a:gd name="connsiteX746" fmla="*/ 8466254 w 8793540"/>
              <a:gd name="connsiteY746" fmla="*/ 1480379 h 4469539"/>
              <a:gd name="connsiteX747" fmla="*/ 8436021 w 8793540"/>
              <a:gd name="connsiteY747" fmla="*/ 1548903 h 4469539"/>
              <a:gd name="connsiteX748" fmla="*/ 8349640 w 8793540"/>
              <a:gd name="connsiteY748" fmla="*/ 1617428 h 4469539"/>
              <a:gd name="connsiteX749" fmla="*/ 8569910 w 8793540"/>
              <a:gd name="connsiteY749" fmla="*/ 1590018 h 4469539"/>
              <a:gd name="connsiteX750" fmla="*/ 8522401 w 8793540"/>
              <a:gd name="connsiteY750" fmla="*/ 1516925 h 4469539"/>
              <a:gd name="connsiteX751" fmla="*/ 8578549 w 8793540"/>
              <a:gd name="connsiteY751" fmla="*/ 1558040 h 4469539"/>
              <a:gd name="connsiteX752" fmla="*/ 8656291 w 8793540"/>
              <a:gd name="connsiteY752" fmla="*/ 1416423 h 4469539"/>
              <a:gd name="connsiteX753" fmla="*/ 8703800 w 8793540"/>
              <a:gd name="connsiteY753" fmla="*/ 1288510 h 4469539"/>
              <a:gd name="connsiteX754" fmla="*/ 8669248 w 8793540"/>
              <a:gd name="connsiteY754" fmla="*/ 1233691 h 4469539"/>
              <a:gd name="connsiteX755" fmla="*/ 7827038 w 8793540"/>
              <a:gd name="connsiteY755" fmla="*/ 1219986 h 4469539"/>
              <a:gd name="connsiteX756" fmla="*/ 7827038 w 8793540"/>
              <a:gd name="connsiteY756" fmla="*/ 1251964 h 4469539"/>
              <a:gd name="connsiteX757" fmla="*/ 7827038 w 8793540"/>
              <a:gd name="connsiteY757" fmla="*/ 1219986 h 4469539"/>
              <a:gd name="connsiteX758" fmla="*/ 6164212 w 8793540"/>
              <a:gd name="connsiteY758" fmla="*/ 1188008 h 4469539"/>
              <a:gd name="connsiteX759" fmla="*/ 6159893 w 8793540"/>
              <a:gd name="connsiteY759" fmla="*/ 1265669 h 4469539"/>
              <a:gd name="connsiteX760" fmla="*/ 6190127 w 8793540"/>
              <a:gd name="connsiteY760" fmla="*/ 1320489 h 4469539"/>
              <a:gd name="connsiteX761" fmla="*/ 6224679 w 8793540"/>
              <a:gd name="connsiteY761" fmla="*/ 1247396 h 4469539"/>
              <a:gd name="connsiteX762" fmla="*/ 6224679 w 8793540"/>
              <a:gd name="connsiteY762" fmla="*/ 1215418 h 4469539"/>
              <a:gd name="connsiteX763" fmla="*/ 6263550 w 8793540"/>
              <a:gd name="connsiteY763" fmla="*/ 1251964 h 4469539"/>
              <a:gd name="connsiteX764" fmla="*/ 6250593 w 8793540"/>
              <a:gd name="connsiteY764" fmla="*/ 1288510 h 4469539"/>
              <a:gd name="connsiteX765" fmla="*/ 6220359 w 8793540"/>
              <a:gd name="connsiteY765" fmla="*/ 1311352 h 4469539"/>
              <a:gd name="connsiteX766" fmla="*/ 6250593 w 8793540"/>
              <a:gd name="connsiteY766" fmla="*/ 1288510 h 4469539"/>
              <a:gd name="connsiteX767" fmla="*/ 6332655 w 8793540"/>
              <a:gd name="connsiteY767" fmla="*/ 1375308 h 4469539"/>
              <a:gd name="connsiteX768" fmla="*/ 6367207 w 8793540"/>
              <a:gd name="connsiteY768" fmla="*/ 1457537 h 4469539"/>
              <a:gd name="connsiteX769" fmla="*/ 6440630 w 8793540"/>
              <a:gd name="connsiteY769" fmla="*/ 1484947 h 4469539"/>
              <a:gd name="connsiteX770" fmla="*/ 6410397 w 8793540"/>
              <a:gd name="connsiteY770" fmla="*/ 1411854 h 4469539"/>
              <a:gd name="connsiteX771" fmla="*/ 6423354 w 8793540"/>
              <a:gd name="connsiteY771" fmla="*/ 1370740 h 4469539"/>
              <a:gd name="connsiteX772" fmla="*/ 6457906 w 8793540"/>
              <a:gd name="connsiteY772" fmla="*/ 1384445 h 4469539"/>
              <a:gd name="connsiteX773" fmla="*/ 6475182 w 8793540"/>
              <a:gd name="connsiteY773" fmla="*/ 1352467 h 4469539"/>
              <a:gd name="connsiteX774" fmla="*/ 6535649 w 8793540"/>
              <a:gd name="connsiteY774" fmla="*/ 1334193 h 4469539"/>
              <a:gd name="connsiteX775" fmla="*/ 6514053 w 8793540"/>
              <a:gd name="connsiteY775" fmla="*/ 1247396 h 4469539"/>
              <a:gd name="connsiteX776" fmla="*/ 6483820 w 8793540"/>
              <a:gd name="connsiteY776" fmla="*/ 1238259 h 4469539"/>
              <a:gd name="connsiteX777" fmla="*/ 6522691 w 8793540"/>
              <a:gd name="connsiteY777" fmla="*/ 1210849 h 4469539"/>
              <a:gd name="connsiteX778" fmla="*/ 6449268 w 8793540"/>
              <a:gd name="connsiteY778" fmla="*/ 1192576 h 4469539"/>
              <a:gd name="connsiteX779" fmla="*/ 6393121 w 8793540"/>
              <a:gd name="connsiteY779" fmla="*/ 1197145 h 4469539"/>
              <a:gd name="connsiteX780" fmla="*/ 6164212 w 8793540"/>
              <a:gd name="connsiteY780" fmla="*/ 1188008 h 4469539"/>
              <a:gd name="connsiteX781" fmla="*/ 6384483 w 8793540"/>
              <a:gd name="connsiteY781" fmla="*/ 1178871 h 4469539"/>
              <a:gd name="connsiteX782" fmla="*/ 6371525 w 8793540"/>
              <a:gd name="connsiteY782" fmla="*/ 1197145 h 4469539"/>
              <a:gd name="connsiteX783" fmla="*/ 6397439 w 8793540"/>
              <a:gd name="connsiteY783" fmla="*/ 1178871 h 4469539"/>
              <a:gd name="connsiteX784" fmla="*/ 6384483 w 8793540"/>
              <a:gd name="connsiteY784" fmla="*/ 1178871 h 4469539"/>
              <a:gd name="connsiteX785" fmla="*/ 6181489 w 8793540"/>
              <a:gd name="connsiteY785" fmla="*/ 1055527 h 4469539"/>
              <a:gd name="connsiteX786" fmla="*/ 6190127 w 8793540"/>
              <a:gd name="connsiteY786" fmla="*/ 1078369 h 4469539"/>
              <a:gd name="connsiteX787" fmla="*/ 6181489 w 8793540"/>
              <a:gd name="connsiteY787" fmla="*/ 1055527 h 4469539"/>
              <a:gd name="connsiteX788" fmla="*/ 8006277 w 8793540"/>
              <a:gd name="connsiteY788" fmla="*/ 1046962 h 4469539"/>
              <a:gd name="connsiteX789" fmla="*/ 7991161 w 8793540"/>
              <a:gd name="connsiteY789" fmla="*/ 1078369 h 4469539"/>
              <a:gd name="connsiteX790" fmla="*/ 7965247 w 8793540"/>
              <a:gd name="connsiteY790" fmla="*/ 1069232 h 4469539"/>
              <a:gd name="connsiteX791" fmla="*/ 7947971 w 8793540"/>
              <a:gd name="connsiteY791" fmla="*/ 1069232 h 4469539"/>
              <a:gd name="connsiteX792" fmla="*/ 7995480 w 8793540"/>
              <a:gd name="connsiteY792" fmla="*/ 1087505 h 4469539"/>
              <a:gd name="connsiteX793" fmla="*/ 8006277 w 8793540"/>
              <a:gd name="connsiteY793" fmla="*/ 1046962 h 4469539"/>
              <a:gd name="connsiteX794" fmla="*/ 5502659 w 8793540"/>
              <a:gd name="connsiteY794" fmla="*/ 1046605 h 4469539"/>
              <a:gd name="connsiteX795" fmla="*/ 5378149 w 8793540"/>
              <a:gd name="connsiteY795" fmla="*/ 1101210 h 4469539"/>
              <a:gd name="connsiteX796" fmla="*/ 5464530 w 8793540"/>
              <a:gd name="connsiteY796" fmla="*/ 1160598 h 4469539"/>
              <a:gd name="connsiteX797" fmla="*/ 5520677 w 8793540"/>
              <a:gd name="connsiteY797" fmla="*/ 1078369 h 4469539"/>
              <a:gd name="connsiteX798" fmla="*/ 5503401 w 8793540"/>
              <a:gd name="connsiteY798" fmla="*/ 1087505 h 4469539"/>
              <a:gd name="connsiteX799" fmla="*/ 5502659 w 8793540"/>
              <a:gd name="connsiteY799" fmla="*/ 1046605 h 4469539"/>
              <a:gd name="connsiteX800" fmla="*/ 8548315 w 8793540"/>
              <a:gd name="connsiteY800" fmla="*/ 1037254 h 4469539"/>
              <a:gd name="connsiteX801" fmla="*/ 8518082 w 8793540"/>
              <a:gd name="connsiteY801" fmla="*/ 1151462 h 4469539"/>
              <a:gd name="connsiteX802" fmla="*/ 8578549 w 8793540"/>
              <a:gd name="connsiteY802" fmla="*/ 1069232 h 4469539"/>
              <a:gd name="connsiteX803" fmla="*/ 8626058 w 8793540"/>
              <a:gd name="connsiteY803" fmla="*/ 1078369 h 4469539"/>
              <a:gd name="connsiteX804" fmla="*/ 8548315 w 8793540"/>
              <a:gd name="connsiteY804" fmla="*/ 1037254 h 4469539"/>
              <a:gd name="connsiteX805" fmla="*/ 7822719 w 8793540"/>
              <a:gd name="connsiteY805" fmla="*/ 941320 h 4469539"/>
              <a:gd name="connsiteX806" fmla="*/ 7809761 w 8793540"/>
              <a:gd name="connsiteY806" fmla="*/ 982435 h 4469539"/>
              <a:gd name="connsiteX807" fmla="*/ 7822719 w 8793540"/>
              <a:gd name="connsiteY807" fmla="*/ 941320 h 4469539"/>
              <a:gd name="connsiteX808" fmla="*/ 5775499 w 8793540"/>
              <a:gd name="connsiteY808" fmla="*/ 909342 h 4469539"/>
              <a:gd name="connsiteX809" fmla="*/ 5775499 w 8793540"/>
              <a:gd name="connsiteY809" fmla="*/ 909342 h 4469539"/>
              <a:gd name="connsiteX810" fmla="*/ 6889809 w 8793540"/>
              <a:gd name="connsiteY810" fmla="*/ 904774 h 4469539"/>
              <a:gd name="connsiteX811" fmla="*/ 6859575 w 8793540"/>
              <a:gd name="connsiteY811" fmla="*/ 955025 h 4469539"/>
              <a:gd name="connsiteX812" fmla="*/ 6755919 w 8793540"/>
              <a:gd name="connsiteY812" fmla="*/ 1041823 h 4469539"/>
              <a:gd name="connsiteX813" fmla="*/ 6777514 w 8793540"/>
              <a:gd name="connsiteY813" fmla="*/ 1078369 h 4469539"/>
              <a:gd name="connsiteX814" fmla="*/ 6777514 w 8793540"/>
              <a:gd name="connsiteY814" fmla="*/ 1069232 h 4469539"/>
              <a:gd name="connsiteX815" fmla="*/ 6786152 w 8793540"/>
              <a:gd name="connsiteY815" fmla="*/ 1101210 h 4469539"/>
              <a:gd name="connsiteX816" fmla="*/ 6850937 w 8793540"/>
              <a:gd name="connsiteY816" fmla="*/ 1087505 h 4469539"/>
              <a:gd name="connsiteX817" fmla="*/ 6816385 w 8793540"/>
              <a:gd name="connsiteY817" fmla="*/ 1078369 h 4469539"/>
              <a:gd name="connsiteX818" fmla="*/ 6889809 w 8793540"/>
              <a:gd name="connsiteY818" fmla="*/ 904774 h 4469539"/>
              <a:gd name="connsiteX819" fmla="*/ 6812067 w 8793540"/>
              <a:gd name="connsiteY819" fmla="*/ 859091 h 4469539"/>
              <a:gd name="connsiteX820" fmla="*/ 6786152 w 8793540"/>
              <a:gd name="connsiteY820" fmla="*/ 950457 h 4469539"/>
              <a:gd name="connsiteX821" fmla="*/ 6751600 w 8793540"/>
              <a:gd name="connsiteY821" fmla="*/ 945888 h 4469539"/>
              <a:gd name="connsiteX822" fmla="*/ 6786152 w 8793540"/>
              <a:gd name="connsiteY822" fmla="*/ 950457 h 4469539"/>
              <a:gd name="connsiteX823" fmla="*/ 6790471 w 8793540"/>
              <a:gd name="connsiteY823" fmla="*/ 982435 h 4469539"/>
              <a:gd name="connsiteX824" fmla="*/ 6812067 w 8793540"/>
              <a:gd name="connsiteY824" fmla="*/ 859091 h 4469539"/>
              <a:gd name="connsiteX825" fmla="*/ 5797095 w 8793540"/>
              <a:gd name="connsiteY825" fmla="*/ 859091 h 4469539"/>
              <a:gd name="connsiteX826" fmla="*/ 5835966 w 8793540"/>
              <a:gd name="connsiteY826" fmla="*/ 895637 h 4469539"/>
              <a:gd name="connsiteX827" fmla="*/ 5823009 w 8793540"/>
              <a:gd name="connsiteY827" fmla="*/ 868227 h 4469539"/>
              <a:gd name="connsiteX828" fmla="*/ 5797095 w 8793540"/>
              <a:gd name="connsiteY828" fmla="*/ 859091 h 4469539"/>
              <a:gd name="connsiteX829" fmla="*/ 6040176 w 8793540"/>
              <a:gd name="connsiteY829" fmla="*/ 842531 h 4469539"/>
              <a:gd name="connsiteX830" fmla="*/ 6046563 w 8793540"/>
              <a:gd name="connsiteY830" fmla="*/ 848918 h 4469539"/>
              <a:gd name="connsiteX831" fmla="*/ 6046969 w 8793540"/>
              <a:gd name="connsiteY831" fmla="*/ 849899 h 4469539"/>
              <a:gd name="connsiteX832" fmla="*/ 5995770 w 8793540"/>
              <a:gd name="connsiteY832" fmla="*/ 845386 h 4469539"/>
              <a:gd name="connsiteX833" fmla="*/ 6038961 w 8793540"/>
              <a:gd name="connsiteY833" fmla="*/ 868227 h 4469539"/>
              <a:gd name="connsiteX834" fmla="*/ 6051243 w 8793540"/>
              <a:gd name="connsiteY834" fmla="*/ 860233 h 4469539"/>
              <a:gd name="connsiteX835" fmla="*/ 6046969 w 8793540"/>
              <a:gd name="connsiteY835" fmla="*/ 849899 h 4469539"/>
              <a:gd name="connsiteX836" fmla="*/ 6047599 w 8793540"/>
              <a:gd name="connsiteY836" fmla="*/ 849954 h 4469539"/>
              <a:gd name="connsiteX837" fmla="*/ 6046563 w 8793540"/>
              <a:gd name="connsiteY837" fmla="*/ 848918 h 4469539"/>
              <a:gd name="connsiteX838" fmla="*/ 6046519 w 8793540"/>
              <a:gd name="connsiteY838" fmla="*/ 848812 h 4469539"/>
              <a:gd name="connsiteX839" fmla="*/ 6040176 w 8793540"/>
              <a:gd name="connsiteY839" fmla="*/ 842531 h 4469539"/>
              <a:gd name="connsiteX840" fmla="*/ 8047308 w 8793540"/>
              <a:gd name="connsiteY840" fmla="*/ 827113 h 4469539"/>
              <a:gd name="connsiteX841" fmla="*/ 8017075 w 8793540"/>
              <a:gd name="connsiteY841" fmla="*/ 849954 h 4469539"/>
              <a:gd name="connsiteX842" fmla="*/ 8047308 w 8793540"/>
              <a:gd name="connsiteY842" fmla="*/ 827113 h 4469539"/>
              <a:gd name="connsiteX843" fmla="*/ 7881363 w 8793540"/>
              <a:gd name="connsiteY843" fmla="*/ 783143 h 4469539"/>
              <a:gd name="connsiteX844" fmla="*/ 7844314 w 8793540"/>
              <a:gd name="connsiteY844" fmla="*/ 808839 h 4469539"/>
              <a:gd name="connsiteX845" fmla="*/ 7881363 w 8793540"/>
              <a:gd name="connsiteY845" fmla="*/ 783143 h 4469539"/>
              <a:gd name="connsiteX846" fmla="*/ 7914970 w 8793540"/>
              <a:gd name="connsiteY846" fmla="*/ 773078 h 4469539"/>
              <a:gd name="connsiteX847" fmla="*/ 7935013 w 8793540"/>
              <a:gd name="connsiteY847" fmla="*/ 781430 h 4469539"/>
              <a:gd name="connsiteX848" fmla="*/ 7914970 w 8793540"/>
              <a:gd name="connsiteY848" fmla="*/ 773078 h 4469539"/>
              <a:gd name="connsiteX849" fmla="*/ 5801414 w 8793540"/>
              <a:gd name="connsiteY849" fmla="*/ 772293 h 4469539"/>
              <a:gd name="connsiteX850" fmla="*/ 5810052 w 8793540"/>
              <a:gd name="connsiteY850" fmla="*/ 822544 h 4469539"/>
              <a:gd name="connsiteX851" fmla="*/ 5810052 w 8793540"/>
              <a:gd name="connsiteY851" fmla="*/ 827113 h 4469539"/>
              <a:gd name="connsiteX852" fmla="*/ 5814371 w 8793540"/>
              <a:gd name="connsiteY852" fmla="*/ 831681 h 4469539"/>
              <a:gd name="connsiteX853" fmla="*/ 5810052 w 8793540"/>
              <a:gd name="connsiteY853" fmla="*/ 822544 h 4469539"/>
              <a:gd name="connsiteX854" fmla="*/ 5801414 w 8793540"/>
              <a:gd name="connsiteY854" fmla="*/ 772293 h 4469539"/>
              <a:gd name="connsiteX855" fmla="*/ 6951828 w 8793540"/>
              <a:gd name="connsiteY855" fmla="*/ 736960 h 4469539"/>
              <a:gd name="connsiteX856" fmla="*/ 6932999 w 8793540"/>
              <a:gd name="connsiteY856" fmla="*/ 772293 h 4469539"/>
              <a:gd name="connsiteX857" fmla="*/ 6907085 w 8793540"/>
              <a:gd name="connsiteY857" fmla="*/ 881932 h 4469539"/>
              <a:gd name="connsiteX858" fmla="*/ 6937318 w 8793540"/>
              <a:gd name="connsiteY858" fmla="*/ 799703 h 4469539"/>
              <a:gd name="connsiteX859" fmla="*/ 6963233 w 8793540"/>
              <a:gd name="connsiteY859" fmla="*/ 749452 h 4469539"/>
              <a:gd name="connsiteX860" fmla="*/ 6951828 w 8793540"/>
              <a:gd name="connsiteY860" fmla="*/ 736960 h 4469539"/>
              <a:gd name="connsiteX861" fmla="*/ 5987132 w 8793540"/>
              <a:gd name="connsiteY861" fmla="*/ 717474 h 4469539"/>
              <a:gd name="connsiteX862" fmla="*/ 5930985 w 8793540"/>
              <a:gd name="connsiteY862" fmla="*/ 804271 h 4469539"/>
              <a:gd name="connsiteX863" fmla="*/ 5883475 w 8793540"/>
              <a:gd name="connsiteY863" fmla="*/ 822544 h 4469539"/>
              <a:gd name="connsiteX864" fmla="*/ 5926665 w 8793540"/>
              <a:gd name="connsiteY864" fmla="*/ 840818 h 4469539"/>
              <a:gd name="connsiteX865" fmla="*/ 5913709 w 8793540"/>
              <a:gd name="connsiteY865" fmla="*/ 863659 h 4469539"/>
              <a:gd name="connsiteX866" fmla="*/ 5887795 w 8793540"/>
              <a:gd name="connsiteY866" fmla="*/ 849954 h 4469539"/>
              <a:gd name="connsiteX867" fmla="*/ 5913709 w 8793540"/>
              <a:gd name="connsiteY867" fmla="*/ 863659 h 4469539"/>
              <a:gd name="connsiteX868" fmla="*/ 5995770 w 8793540"/>
              <a:gd name="connsiteY868" fmla="*/ 840818 h 4469539"/>
              <a:gd name="connsiteX869" fmla="*/ 5978494 w 8793540"/>
              <a:gd name="connsiteY869" fmla="*/ 781430 h 4469539"/>
              <a:gd name="connsiteX870" fmla="*/ 5987132 w 8793540"/>
              <a:gd name="connsiteY870" fmla="*/ 717474 h 4469539"/>
              <a:gd name="connsiteX871" fmla="*/ 6764557 w 8793540"/>
              <a:gd name="connsiteY871" fmla="*/ 708337 h 4469539"/>
              <a:gd name="connsiteX872" fmla="*/ 6764557 w 8793540"/>
              <a:gd name="connsiteY872" fmla="*/ 731178 h 4469539"/>
              <a:gd name="connsiteX873" fmla="*/ 6777514 w 8793540"/>
              <a:gd name="connsiteY873" fmla="*/ 712905 h 4469539"/>
              <a:gd name="connsiteX874" fmla="*/ 6764557 w 8793540"/>
              <a:gd name="connsiteY874" fmla="*/ 708337 h 4469539"/>
              <a:gd name="connsiteX875" fmla="*/ 6968024 w 8793540"/>
              <a:gd name="connsiteY875" fmla="*/ 591988 h 4469539"/>
              <a:gd name="connsiteX876" fmla="*/ 6881171 w 8793540"/>
              <a:gd name="connsiteY876" fmla="*/ 662654 h 4469539"/>
              <a:gd name="connsiteX877" fmla="*/ 6872533 w 8793540"/>
              <a:gd name="connsiteY877" fmla="*/ 708337 h 4469539"/>
              <a:gd name="connsiteX878" fmla="*/ 6963233 w 8793540"/>
              <a:gd name="connsiteY878" fmla="*/ 626108 h 4469539"/>
              <a:gd name="connsiteX879" fmla="*/ 6968024 w 8793540"/>
              <a:gd name="connsiteY879" fmla="*/ 591988 h 4469539"/>
              <a:gd name="connsiteX880" fmla="*/ 5939623 w 8793540"/>
              <a:gd name="connsiteY880" fmla="*/ 584993 h 4469539"/>
              <a:gd name="connsiteX881" fmla="*/ 5956899 w 8793540"/>
              <a:gd name="connsiteY881" fmla="*/ 644381 h 4469539"/>
              <a:gd name="connsiteX882" fmla="*/ 5961218 w 8793540"/>
              <a:gd name="connsiteY882" fmla="*/ 603266 h 4469539"/>
              <a:gd name="connsiteX883" fmla="*/ 5939623 w 8793540"/>
              <a:gd name="connsiteY883" fmla="*/ 584993 h 4469539"/>
              <a:gd name="connsiteX884" fmla="*/ 8630377 w 8793540"/>
              <a:gd name="connsiteY884" fmla="*/ 562152 h 4469539"/>
              <a:gd name="connsiteX885" fmla="*/ 8613101 w 8793540"/>
              <a:gd name="connsiteY885" fmla="*/ 566720 h 4469539"/>
              <a:gd name="connsiteX886" fmla="*/ 8630377 w 8793540"/>
              <a:gd name="connsiteY886" fmla="*/ 562152 h 4469539"/>
              <a:gd name="connsiteX887" fmla="*/ 5866199 w 8793540"/>
              <a:gd name="connsiteY887" fmla="*/ 562152 h 4469539"/>
              <a:gd name="connsiteX888" fmla="*/ 5857561 w 8793540"/>
              <a:gd name="connsiteY888" fmla="*/ 575856 h 4469539"/>
              <a:gd name="connsiteX889" fmla="*/ 5887795 w 8793540"/>
              <a:gd name="connsiteY889" fmla="*/ 612403 h 4469539"/>
              <a:gd name="connsiteX890" fmla="*/ 5866199 w 8793540"/>
              <a:gd name="connsiteY890" fmla="*/ 612403 h 4469539"/>
              <a:gd name="connsiteX891" fmla="*/ 5866199 w 8793540"/>
              <a:gd name="connsiteY891" fmla="*/ 562152 h 4469539"/>
              <a:gd name="connsiteX892" fmla="*/ 5823009 w 8793540"/>
              <a:gd name="connsiteY892" fmla="*/ 553015 h 4469539"/>
              <a:gd name="connsiteX893" fmla="*/ 5753905 w 8793540"/>
              <a:gd name="connsiteY893" fmla="*/ 603266 h 4469539"/>
              <a:gd name="connsiteX894" fmla="*/ 5762543 w 8793540"/>
              <a:gd name="connsiteY894" fmla="*/ 598698 h 4469539"/>
              <a:gd name="connsiteX895" fmla="*/ 5810052 w 8793540"/>
              <a:gd name="connsiteY895" fmla="*/ 589561 h 4469539"/>
              <a:gd name="connsiteX896" fmla="*/ 5823009 w 8793540"/>
              <a:gd name="connsiteY896" fmla="*/ 553015 h 4469539"/>
              <a:gd name="connsiteX897" fmla="*/ 8509444 w 8793540"/>
              <a:gd name="connsiteY897" fmla="*/ 484491 h 4469539"/>
              <a:gd name="connsiteX898" fmla="*/ 8457616 w 8793540"/>
              <a:gd name="connsiteY898" fmla="*/ 502764 h 4469539"/>
              <a:gd name="connsiteX899" fmla="*/ 8436021 w 8793540"/>
              <a:gd name="connsiteY899" fmla="*/ 507332 h 4469539"/>
              <a:gd name="connsiteX900" fmla="*/ 8440340 w 8793540"/>
              <a:gd name="connsiteY900" fmla="*/ 566720 h 4469539"/>
              <a:gd name="connsiteX901" fmla="*/ 8410106 w 8793540"/>
              <a:gd name="connsiteY901" fmla="*/ 594130 h 4469539"/>
              <a:gd name="connsiteX902" fmla="*/ 8436021 w 8793540"/>
              <a:gd name="connsiteY902" fmla="*/ 598698 h 4469539"/>
              <a:gd name="connsiteX903" fmla="*/ 8379873 w 8793540"/>
              <a:gd name="connsiteY903" fmla="*/ 671791 h 4469539"/>
              <a:gd name="connsiteX904" fmla="*/ 8405787 w 8793540"/>
              <a:gd name="connsiteY904" fmla="*/ 644381 h 4469539"/>
              <a:gd name="connsiteX905" fmla="*/ 8496487 w 8793540"/>
              <a:gd name="connsiteY905" fmla="*/ 589561 h 4469539"/>
              <a:gd name="connsiteX906" fmla="*/ 8436021 w 8793540"/>
              <a:gd name="connsiteY906" fmla="*/ 639813 h 4469539"/>
              <a:gd name="connsiteX907" fmla="*/ 8492168 w 8793540"/>
              <a:gd name="connsiteY907" fmla="*/ 676359 h 4469539"/>
              <a:gd name="connsiteX908" fmla="*/ 8518082 w 8793540"/>
              <a:gd name="connsiteY908" fmla="*/ 594130 h 4469539"/>
              <a:gd name="connsiteX909" fmla="*/ 8531039 w 8793540"/>
              <a:gd name="connsiteY909" fmla="*/ 548447 h 4469539"/>
              <a:gd name="connsiteX910" fmla="*/ 8574230 w 8793540"/>
              <a:gd name="connsiteY910" fmla="*/ 539310 h 4469539"/>
              <a:gd name="connsiteX911" fmla="*/ 8690843 w 8793540"/>
              <a:gd name="connsiteY911" fmla="*/ 543878 h 4469539"/>
              <a:gd name="connsiteX912" fmla="*/ 8591506 w 8793540"/>
              <a:gd name="connsiteY912" fmla="*/ 484491 h 4469539"/>
              <a:gd name="connsiteX913" fmla="*/ 8574230 w 8793540"/>
              <a:gd name="connsiteY913" fmla="*/ 511900 h 4469539"/>
              <a:gd name="connsiteX914" fmla="*/ 8543996 w 8793540"/>
              <a:gd name="connsiteY914" fmla="*/ 502764 h 4469539"/>
              <a:gd name="connsiteX915" fmla="*/ 8509444 w 8793540"/>
              <a:gd name="connsiteY915" fmla="*/ 484491 h 4469539"/>
              <a:gd name="connsiteX916" fmla="*/ 7166986 w 8793540"/>
              <a:gd name="connsiteY916" fmla="*/ 379518 h 4469539"/>
              <a:gd name="connsiteX917" fmla="*/ 7148951 w 8793540"/>
              <a:gd name="connsiteY917" fmla="*/ 383988 h 4469539"/>
              <a:gd name="connsiteX918" fmla="*/ 7127355 w 8793540"/>
              <a:gd name="connsiteY918" fmla="*/ 475354 h 4469539"/>
              <a:gd name="connsiteX919" fmla="*/ 7131675 w 8793540"/>
              <a:gd name="connsiteY919" fmla="*/ 493627 h 4469539"/>
              <a:gd name="connsiteX920" fmla="*/ 7166986 w 8793540"/>
              <a:gd name="connsiteY920" fmla="*/ 379518 h 4469539"/>
              <a:gd name="connsiteX921" fmla="*/ 5974175 w 8793540"/>
              <a:gd name="connsiteY921" fmla="*/ 379420 h 4469539"/>
              <a:gd name="connsiteX922" fmla="*/ 5987132 w 8793540"/>
              <a:gd name="connsiteY922" fmla="*/ 452512 h 4469539"/>
              <a:gd name="connsiteX923" fmla="*/ 6026003 w 8793540"/>
              <a:gd name="connsiteY923" fmla="*/ 479922 h 4469539"/>
              <a:gd name="connsiteX924" fmla="*/ 6000089 w 8793540"/>
              <a:gd name="connsiteY924" fmla="*/ 452512 h 4469539"/>
              <a:gd name="connsiteX925" fmla="*/ 6056237 w 8793540"/>
              <a:gd name="connsiteY925" fmla="*/ 447944 h 4469539"/>
              <a:gd name="connsiteX926" fmla="*/ 6090789 w 8793540"/>
              <a:gd name="connsiteY926" fmla="*/ 402261 h 4469539"/>
              <a:gd name="connsiteX927" fmla="*/ 6056237 w 8793540"/>
              <a:gd name="connsiteY927" fmla="*/ 447944 h 4469539"/>
              <a:gd name="connsiteX928" fmla="*/ 5974175 w 8793540"/>
              <a:gd name="connsiteY928" fmla="*/ 379420 h 4469539"/>
              <a:gd name="connsiteX929" fmla="*/ 6246273 w 8793540"/>
              <a:gd name="connsiteY929" fmla="*/ 370283 h 4469539"/>
              <a:gd name="connsiteX930" fmla="*/ 6250593 w 8793540"/>
              <a:gd name="connsiteY930" fmla="*/ 388556 h 4469539"/>
              <a:gd name="connsiteX931" fmla="*/ 6272188 w 8793540"/>
              <a:gd name="connsiteY931" fmla="*/ 393125 h 4469539"/>
              <a:gd name="connsiteX932" fmla="*/ 6246273 w 8793540"/>
              <a:gd name="connsiteY932" fmla="*/ 370283 h 4469539"/>
              <a:gd name="connsiteX933" fmla="*/ 6065550 w 8793540"/>
              <a:gd name="connsiteY933" fmla="*/ 312252 h 4469539"/>
              <a:gd name="connsiteX934" fmla="*/ 6047599 w 8793540"/>
              <a:gd name="connsiteY934" fmla="*/ 315464 h 4469539"/>
              <a:gd name="connsiteX935" fmla="*/ 6077831 w 8793540"/>
              <a:gd name="connsiteY935" fmla="*/ 383988 h 4469539"/>
              <a:gd name="connsiteX936" fmla="*/ 6108065 w 8793540"/>
              <a:gd name="connsiteY936" fmla="*/ 356578 h 4469539"/>
              <a:gd name="connsiteX937" fmla="*/ 6065550 w 8793540"/>
              <a:gd name="connsiteY937" fmla="*/ 312252 h 4469539"/>
              <a:gd name="connsiteX938" fmla="*/ 8444659 w 8793540"/>
              <a:gd name="connsiteY938" fmla="*/ 256076 h 4469539"/>
              <a:gd name="connsiteX939" fmla="*/ 8444659 w 8793540"/>
              <a:gd name="connsiteY939" fmla="*/ 256076 h 4469539"/>
              <a:gd name="connsiteX940" fmla="*/ 8159603 w 8793540"/>
              <a:gd name="connsiteY940" fmla="*/ 228666 h 4469539"/>
              <a:gd name="connsiteX941" fmla="*/ 8155284 w 8793540"/>
              <a:gd name="connsiteY941" fmla="*/ 246939 h 4469539"/>
              <a:gd name="connsiteX942" fmla="*/ 8159603 w 8793540"/>
              <a:gd name="connsiteY942" fmla="*/ 228666 h 4469539"/>
              <a:gd name="connsiteX943" fmla="*/ 8267579 w 8793540"/>
              <a:gd name="connsiteY943" fmla="*/ 96185 h 4469539"/>
              <a:gd name="connsiteX944" fmla="*/ 8336683 w 8793540"/>
              <a:gd name="connsiteY944" fmla="*/ 96185 h 4469539"/>
              <a:gd name="connsiteX945" fmla="*/ 8267579 w 8793540"/>
              <a:gd name="connsiteY945" fmla="*/ 96185 h 4469539"/>
              <a:gd name="connsiteX946" fmla="*/ 7960927 w 8793540"/>
              <a:gd name="connsiteY946" fmla="*/ 82481 h 4469539"/>
              <a:gd name="connsiteX947" fmla="*/ 7955259 w 8793540"/>
              <a:gd name="connsiteY947" fmla="*/ 85336 h 4469539"/>
              <a:gd name="connsiteX948" fmla="*/ 7947971 w 8793540"/>
              <a:gd name="connsiteY948" fmla="*/ 87049 h 4469539"/>
              <a:gd name="connsiteX949" fmla="*/ 7949591 w 8793540"/>
              <a:gd name="connsiteY949" fmla="*/ 88191 h 4469539"/>
              <a:gd name="connsiteX950" fmla="*/ 7955259 w 8793540"/>
              <a:gd name="connsiteY950" fmla="*/ 85336 h 4469539"/>
              <a:gd name="connsiteX951" fmla="*/ 7957688 w 8793540"/>
              <a:gd name="connsiteY951" fmla="*/ 84765 h 4469539"/>
              <a:gd name="connsiteX952" fmla="*/ 7960927 w 8793540"/>
              <a:gd name="connsiteY952" fmla="*/ 82481 h 4469539"/>
              <a:gd name="connsiteX953" fmla="*/ 7619725 w 8793540"/>
              <a:gd name="connsiteY953" fmla="*/ 251 h 4469539"/>
              <a:gd name="connsiteX954" fmla="*/ 7641319 w 8793540"/>
              <a:gd name="connsiteY954" fmla="*/ 23093 h 4469539"/>
              <a:gd name="connsiteX955" fmla="*/ 7585172 w 8793540"/>
              <a:gd name="connsiteY955" fmla="*/ 91617 h 4469539"/>
              <a:gd name="connsiteX956" fmla="*/ 7693148 w 8793540"/>
              <a:gd name="connsiteY956" fmla="*/ 114459 h 4469539"/>
              <a:gd name="connsiteX957" fmla="*/ 7706105 w 8793540"/>
              <a:gd name="connsiteY957" fmla="*/ 109890 h 4469539"/>
              <a:gd name="connsiteX958" fmla="*/ 7654277 w 8793540"/>
              <a:gd name="connsiteY958" fmla="*/ 27661 h 4469539"/>
              <a:gd name="connsiteX959" fmla="*/ 7896142 w 8793540"/>
              <a:gd name="connsiteY959" fmla="*/ 18524 h 4469539"/>
              <a:gd name="connsiteX960" fmla="*/ 8068903 w 8793540"/>
              <a:gd name="connsiteY960" fmla="*/ 32229 h 4469539"/>
              <a:gd name="connsiteX961" fmla="*/ 8241665 w 8793540"/>
              <a:gd name="connsiteY961" fmla="*/ 36797 h 4469539"/>
              <a:gd name="connsiteX962" fmla="*/ 7973885 w 8793540"/>
              <a:gd name="connsiteY962" fmla="*/ 45934 h 4469539"/>
              <a:gd name="connsiteX963" fmla="*/ 7965247 w 8793540"/>
              <a:gd name="connsiteY963" fmla="*/ 82481 h 4469539"/>
              <a:gd name="connsiteX964" fmla="*/ 8090971 w 8793540"/>
              <a:gd name="connsiteY964" fmla="*/ 107535 h 4469539"/>
              <a:gd name="connsiteX965" fmla="*/ 8115991 w 8793540"/>
              <a:gd name="connsiteY965" fmla="*/ 127821 h 4469539"/>
              <a:gd name="connsiteX966" fmla="*/ 8114690 w 8793540"/>
              <a:gd name="connsiteY966" fmla="*/ 128569 h 4469539"/>
              <a:gd name="connsiteX967" fmla="*/ 8077541 w 8793540"/>
              <a:gd name="connsiteY967" fmla="*/ 137300 h 4469539"/>
              <a:gd name="connsiteX968" fmla="*/ 8111418 w 8793540"/>
              <a:gd name="connsiteY968" fmla="*/ 130448 h 4469539"/>
              <a:gd name="connsiteX969" fmla="*/ 8114690 w 8793540"/>
              <a:gd name="connsiteY969" fmla="*/ 128569 h 4469539"/>
              <a:gd name="connsiteX970" fmla="*/ 8116413 w 8793540"/>
              <a:gd name="connsiteY970" fmla="*/ 128164 h 4469539"/>
              <a:gd name="connsiteX971" fmla="*/ 8115991 w 8793540"/>
              <a:gd name="connsiteY971" fmla="*/ 127821 h 4469539"/>
              <a:gd name="connsiteX972" fmla="*/ 8141247 w 8793540"/>
              <a:gd name="connsiteY972" fmla="*/ 113316 h 4469539"/>
              <a:gd name="connsiteX973" fmla="*/ 8146646 w 8793540"/>
              <a:gd name="connsiteY973" fmla="*/ 68776 h 4469539"/>
              <a:gd name="connsiteX974" fmla="*/ 8189836 w 8793540"/>
              <a:gd name="connsiteY974" fmla="*/ 55071 h 4469539"/>
              <a:gd name="connsiteX975" fmla="*/ 8211431 w 8793540"/>
              <a:gd name="connsiteY975" fmla="*/ 119027 h 4469539"/>
              <a:gd name="connsiteX976" fmla="*/ 8276217 w 8793540"/>
              <a:gd name="connsiteY976" fmla="*/ 82481 h 4469539"/>
              <a:gd name="connsiteX977" fmla="*/ 8371235 w 8793540"/>
              <a:gd name="connsiteY977" fmla="*/ 105322 h 4469539"/>
              <a:gd name="connsiteX978" fmla="*/ 8427383 w 8793540"/>
              <a:gd name="connsiteY978" fmla="*/ 119027 h 4469539"/>
              <a:gd name="connsiteX979" fmla="*/ 8531039 w 8793540"/>
              <a:gd name="connsiteY979" fmla="*/ 96185 h 4469539"/>
              <a:gd name="connsiteX980" fmla="*/ 8682205 w 8793540"/>
              <a:gd name="connsiteY980" fmla="*/ 155573 h 4469539"/>
              <a:gd name="connsiteX981" fmla="*/ 8729715 w 8793540"/>
              <a:gd name="connsiteY981" fmla="*/ 205825 h 4469539"/>
              <a:gd name="connsiteX982" fmla="*/ 8621739 w 8793540"/>
              <a:gd name="connsiteY982" fmla="*/ 224098 h 4469539"/>
              <a:gd name="connsiteX983" fmla="*/ 8539677 w 8793540"/>
              <a:gd name="connsiteY983" fmla="*/ 214961 h 4469539"/>
              <a:gd name="connsiteX984" fmla="*/ 8487849 w 8793540"/>
              <a:gd name="connsiteY984" fmla="*/ 324600 h 4469539"/>
              <a:gd name="connsiteX985" fmla="*/ 8397149 w 8793540"/>
              <a:gd name="connsiteY985" fmla="*/ 306327 h 4469539"/>
              <a:gd name="connsiteX986" fmla="*/ 8258941 w 8793540"/>
              <a:gd name="connsiteY986" fmla="*/ 265212 h 4469539"/>
              <a:gd name="connsiteX987" fmla="*/ 8211431 w 8793540"/>
              <a:gd name="connsiteY987" fmla="*/ 288054 h 4469539"/>
              <a:gd name="connsiteX988" fmla="*/ 8181198 w 8793540"/>
              <a:gd name="connsiteY988" fmla="*/ 260644 h 4469539"/>
              <a:gd name="connsiteX989" fmla="*/ 8146646 w 8793540"/>
              <a:gd name="connsiteY989" fmla="*/ 338305 h 4469539"/>
              <a:gd name="connsiteX990" fmla="*/ 8224389 w 8793540"/>
              <a:gd name="connsiteY990" fmla="*/ 388556 h 4469539"/>
              <a:gd name="connsiteX991" fmla="*/ 8258941 w 8793540"/>
              <a:gd name="connsiteY991" fmla="*/ 388556 h 4469539"/>
              <a:gd name="connsiteX992" fmla="*/ 8293493 w 8793540"/>
              <a:gd name="connsiteY992" fmla="*/ 443376 h 4469539"/>
              <a:gd name="connsiteX993" fmla="*/ 8358278 w 8793540"/>
              <a:gd name="connsiteY993" fmla="*/ 447944 h 4469539"/>
              <a:gd name="connsiteX994" fmla="*/ 8444659 w 8793540"/>
              <a:gd name="connsiteY994" fmla="*/ 466217 h 4469539"/>
              <a:gd name="connsiteX995" fmla="*/ 8440340 w 8793540"/>
              <a:gd name="connsiteY995" fmla="*/ 475354 h 4469539"/>
              <a:gd name="connsiteX996" fmla="*/ 8535358 w 8793540"/>
              <a:gd name="connsiteY996" fmla="*/ 466217 h 4469539"/>
              <a:gd name="connsiteX997" fmla="*/ 8695162 w 8793540"/>
              <a:gd name="connsiteY997" fmla="*/ 425103 h 4469539"/>
              <a:gd name="connsiteX998" fmla="*/ 8734034 w 8793540"/>
              <a:gd name="connsiteY998" fmla="*/ 434239 h 4469539"/>
              <a:gd name="connsiteX999" fmla="*/ 8742672 w 8793540"/>
              <a:gd name="connsiteY999" fmla="*/ 434239 h 4469539"/>
              <a:gd name="connsiteX1000" fmla="*/ 8746991 w 8793540"/>
              <a:gd name="connsiteY1000" fmla="*/ 443376 h 4469539"/>
              <a:gd name="connsiteX1001" fmla="*/ 8772905 w 8793540"/>
              <a:gd name="connsiteY1001" fmla="*/ 415966 h 4469539"/>
              <a:gd name="connsiteX1002" fmla="*/ 8772905 w 8793540"/>
              <a:gd name="connsiteY1002" fmla="*/ 470786 h 4469539"/>
              <a:gd name="connsiteX1003" fmla="*/ 8721076 w 8793540"/>
              <a:gd name="connsiteY1003" fmla="*/ 470786 h 4469539"/>
              <a:gd name="connsiteX1004" fmla="*/ 8703800 w 8793540"/>
              <a:gd name="connsiteY1004" fmla="*/ 484491 h 4469539"/>
              <a:gd name="connsiteX1005" fmla="*/ 8712438 w 8793540"/>
              <a:gd name="connsiteY1005" fmla="*/ 530173 h 4469539"/>
              <a:gd name="connsiteX1006" fmla="*/ 8768586 w 8793540"/>
              <a:gd name="connsiteY1006" fmla="*/ 475354 h 4469539"/>
              <a:gd name="connsiteX1007" fmla="*/ 8768586 w 8793540"/>
              <a:gd name="connsiteY1007" fmla="*/ 699200 h 4469539"/>
              <a:gd name="connsiteX1008" fmla="*/ 8651972 w 8793540"/>
              <a:gd name="connsiteY1008" fmla="*/ 626108 h 4469539"/>
              <a:gd name="connsiteX1009" fmla="*/ 8630377 w 8793540"/>
              <a:gd name="connsiteY1009" fmla="*/ 749452 h 4469539"/>
              <a:gd name="connsiteX1010" fmla="*/ 8664929 w 8793540"/>
              <a:gd name="connsiteY1010" fmla="*/ 699200 h 4469539"/>
              <a:gd name="connsiteX1011" fmla="*/ 8604463 w 8793540"/>
              <a:gd name="connsiteY1011" fmla="*/ 781430 h 4469539"/>
              <a:gd name="connsiteX1012" fmla="*/ 8613101 w 8793540"/>
              <a:gd name="connsiteY1012" fmla="*/ 703769 h 4469539"/>
              <a:gd name="connsiteX1013" fmla="*/ 8578549 w 8793540"/>
              <a:gd name="connsiteY1013" fmla="*/ 676359 h 4469539"/>
              <a:gd name="connsiteX1014" fmla="*/ 8591506 w 8793540"/>
              <a:gd name="connsiteY1014" fmla="*/ 658086 h 4469539"/>
              <a:gd name="connsiteX1015" fmla="*/ 8574230 w 8793540"/>
              <a:gd name="connsiteY1015" fmla="*/ 676359 h 4469539"/>
              <a:gd name="connsiteX1016" fmla="*/ 8578549 w 8793540"/>
              <a:gd name="connsiteY1016" fmla="*/ 676359 h 4469539"/>
              <a:gd name="connsiteX1017" fmla="*/ 8487849 w 8793540"/>
              <a:gd name="connsiteY1017" fmla="*/ 680927 h 4469539"/>
              <a:gd name="connsiteX1018" fmla="*/ 8444659 w 8793540"/>
              <a:gd name="connsiteY1018" fmla="*/ 754020 h 4469539"/>
              <a:gd name="connsiteX1019" fmla="*/ 8353959 w 8793540"/>
              <a:gd name="connsiteY1019" fmla="*/ 781430 h 4469539"/>
              <a:gd name="connsiteX1020" fmla="*/ 8349640 w 8793540"/>
              <a:gd name="connsiteY1020" fmla="*/ 886500 h 4469539"/>
              <a:gd name="connsiteX1021" fmla="*/ 8280535 w 8793540"/>
              <a:gd name="connsiteY1021" fmla="*/ 859091 h 4469539"/>
              <a:gd name="connsiteX1022" fmla="*/ 8276217 w 8793540"/>
              <a:gd name="connsiteY1022" fmla="*/ 836249 h 4469539"/>
              <a:gd name="connsiteX1023" fmla="*/ 8202793 w 8793540"/>
              <a:gd name="connsiteY1023" fmla="*/ 849954 h 4469539"/>
              <a:gd name="connsiteX1024" fmla="*/ 8215750 w 8793540"/>
              <a:gd name="connsiteY1024" fmla="*/ 785998 h 4469539"/>
              <a:gd name="connsiteX1025" fmla="*/ 8081861 w 8793540"/>
              <a:gd name="connsiteY1025" fmla="*/ 849954 h 4469539"/>
              <a:gd name="connsiteX1026" fmla="*/ 8142327 w 8793540"/>
              <a:gd name="connsiteY1026" fmla="*/ 936752 h 4469539"/>
              <a:gd name="connsiteX1027" fmla="*/ 8068903 w 8793540"/>
              <a:gd name="connsiteY1027" fmla="*/ 872796 h 4469539"/>
              <a:gd name="connsiteX1028" fmla="*/ 8038670 w 8793540"/>
              <a:gd name="connsiteY1028" fmla="*/ 941320 h 4469539"/>
              <a:gd name="connsiteX1029" fmla="*/ 8060265 w 8793540"/>
              <a:gd name="connsiteY1029" fmla="*/ 923047 h 4469539"/>
              <a:gd name="connsiteX1030" fmla="*/ 8008437 w 8793540"/>
              <a:gd name="connsiteY1030" fmla="*/ 913910 h 4469539"/>
              <a:gd name="connsiteX1031" fmla="*/ 7947971 w 8793540"/>
              <a:gd name="connsiteY1031" fmla="*/ 881932 h 4469539"/>
              <a:gd name="connsiteX1032" fmla="*/ 7978203 w 8793540"/>
              <a:gd name="connsiteY1032" fmla="*/ 859091 h 4469539"/>
              <a:gd name="connsiteX1033" fmla="*/ 7930695 w 8793540"/>
              <a:gd name="connsiteY1033" fmla="*/ 849954 h 4469539"/>
              <a:gd name="connsiteX1034" fmla="*/ 7947971 w 8793540"/>
              <a:gd name="connsiteY1034" fmla="*/ 859091 h 4469539"/>
              <a:gd name="connsiteX1035" fmla="*/ 7922057 w 8793540"/>
              <a:gd name="connsiteY1035" fmla="*/ 891069 h 4469539"/>
              <a:gd name="connsiteX1036" fmla="*/ 7969565 w 8793540"/>
              <a:gd name="connsiteY1036" fmla="*/ 1005276 h 4469539"/>
              <a:gd name="connsiteX1037" fmla="*/ 8021394 w 8793540"/>
              <a:gd name="connsiteY1037" fmla="*/ 1087505 h 4469539"/>
              <a:gd name="connsiteX1038" fmla="*/ 7978203 w 8793540"/>
              <a:gd name="connsiteY1038" fmla="*/ 1124052 h 4469539"/>
              <a:gd name="connsiteX1039" fmla="*/ 7909099 w 8793540"/>
              <a:gd name="connsiteY1039" fmla="*/ 1156030 h 4469539"/>
              <a:gd name="connsiteX1040" fmla="*/ 7904781 w 8793540"/>
              <a:gd name="connsiteY1040" fmla="*/ 1128620 h 4469539"/>
              <a:gd name="connsiteX1041" fmla="*/ 7861590 w 8793540"/>
              <a:gd name="connsiteY1041" fmla="*/ 1233691 h 4469539"/>
              <a:gd name="connsiteX1042" fmla="*/ 7887504 w 8793540"/>
              <a:gd name="connsiteY1042" fmla="*/ 1283942 h 4469539"/>
              <a:gd name="connsiteX1043" fmla="*/ 7913419 w 8793540"/>
              <a:gd name="connsiteY1043" fmla="*/ 1338762 h 4469539"/>
              <a:gd name="connsiteX1044" fmla="*/ 7883185 w 8793540"/>
              <a:gd name="connsiteY1044" fmla="*/ 1370740 h 4469539"/>
              <a:gd name="connsiteX1045" fmla="*/ 7857271 w 8793540"/>
              <a:gd name="connsiteY1045" fmla="*/ 1311352 h 4469539"/>
              <a:gd name="connsiteX1046" fmla="*/ 7723381 w 8793540"/>
              <a:gd name="connsiteY1046" fmla="*/ 1498652 h 4469539"/>
              <a:gd name="connsiteX1047" fmla="*/ 7749295 w 8793540"/>
              <a:gd name="connsiteY1047" fmla="*/ 1484947 h 4469539"/>
              <a:gd name="connsiteX1048" fmla="*/ 7783847 w 8793540"/>
              <a:gd name="connsiteY1048" fmla="*/ 1516925 h 4469539"/>
              <a:gd name="connsiteX1049" fmla="*/ 7822719 w 8793540"/>
              <a:gd name="connsiteY1049" fmla="*/ 1448401 h 4469539"/>
              <a:gd name="connsiteX1050" fmla="*/ 7865909 w 8793540"/>
              <a:gd name="connsiteY1050" fmla="*/ 1398150 h 4469539"/>
              <a:gd name="connsiteX1051" fmla="*/ 7978203 w 8793540"/>
              <a:gd name="connsiteY1051" fmla="*/ 1357035 h 4469539"/>
              <a:gd name="connsiteX1052" fmla="*/ 7995480 w 8793540"/>
              <a:gd name="connsiteY1052" fmla="*/ 1452969 h 4469539"/>
              <a:gd name="connsiteX1053" fmla="*/ 8004118 w 8793540"/>
              <a:gd name="connsiteY1053" fmla="*/ 1498652 h 4469539"/>
              <a:gd name="connsiteX1054" fmla="*/ 7978203 w 8793540"/>
              <a:gd name="connsiteY1054" fmla="*/ 1480379 h 4469539"/>
              <a:gd name="connsiteX1055" fmla="*/ 7978203 w 8793540"/>
              <a:gd name="connsiteY1055" fmla="*/ 1507789 h 4469539"/>
              <a:gd name="connsiteX1056" fmla="*/ 7943651 w 8793540"/>
              <a:gd name="connsiteY1056" fmla="*/ 1558040 h 4469539"/>
              <a:gd name="connsiteX1057" fmla="*/ 7818399 w 8793540"/>
              <a:gd name="connsiteY1057" fmla="*/ 1713362 h 4469539"/>
              <a:gd name="connsiteX1058" fmla="*/ 7576534 w 8793540"/>
              <a:gd name="connsiteY1058" fmla="*/ 1896094 h 4469539"/>
              <a:gd name="connsiteX1059" fmla="*/ 7516068 w 8793540"/>
              <a:gd name="connsiteY1059" fmla="*/ 1937208 h 4469539"/>
              <a:gd name="connsiteX1060" fmla="*/ 7425368 w 8793540"/>
              <a:gd name="connsiteY1060" fmla="*/ 1987460 h 4469539"/>
              <a:gd name="connsiteX1061" fmla="*/ 7347625 w 8793540"/>
              <a:gd name="connsiteY1061" fmla="*/ 2051416 h 4469539"/>
              <a:gd name="connsiteX1062" fmla="*/ 7278521 w 8793540"/>
              <a:gd name="connsiteY1062" fmla="*/ 2060552 h 4469539"/>
              <a:gd name="connsiteX1063" fmla="*/ 7304435 w 8793540"/>
              <a:gd name="connsiteY1063" fmla="*/ 2115372 h 4469539"/>
              <a:gd name="connsiteX1064" fmla="*/ 7408092 w 8793540"/>
              <a:gd name="connsiteY1064" fmla="*/ 2101667 h 4469539"/>
              <a:gd name="connsiteX1065" fmla="*/ 7516068 w 8793540"/>
              <a:gd name="connsiteY1065" fmla="*/ 2110804 h 4469539"/>
              <a:gd name="connsiteX1066" fmla="*/ 7641319 w 8793540"/>
              <a:gd name="connsiteY1066" fmla="*/ 2097099 h 4469539"/>
              <a:gd name="connsiteX1067" fmla="*/ 7900461 w 8793540"/>
              <a:gd name="connsiteY1067" fmla="*/ 1937208 h 4469539"/>
              <a:gd name="connsiteX1068" fmla="*/ 7788167 w 8793540"/>
              <a:gd name="connsiteY1068" fmla="*/ 2028574 h 4469539"/>
              <a:gd name="connsiteX1069" fmla="*/ 7766571 w 8793540"/>
              <a:gd name="connsiteY1069" fmla="*/ 2065121 h 4469539"/>
              <a:gd name="connsiteX1070" fmla="*/ 7727700 w 8793540"/>
              <a:gd name="connsiteY1070" fmla="*/ 2055984 h 4469539"/>
              <a:gd name="connsiteX1071" fmla="*/ 7688829 w 8793540"/>
              <a:gd name="connsiteY1071" fmla="*/ 2133645 h 4469539"/>
              <a:gd name="connsiteX1072" fmla="*/ 7749295 w 8793540"/>
              <a:gd name="connsiteY1072" fmla="*/ 2069689 h 4469539"/>
              <a:gd name="connsiteX1073" fmla="*/ 7792485 w 8793540"/>
              <a:gd name="connsiteY1073" fmla="*/ 2078825 h 4469539"/>
              <a:gd name="connsiteX1074" fmla="*/ 7909099 w 8793540"/>
              <a:gd name="connsiteY1074" fmla="*/ 2069689 h 4469539"/>
              <a:gd name="connsiteX1075" fmla="*/ 7706105 w 8793540"/>
              <a:gd name="connsiteY1075" fmla="*/ 2179328 h 4469539"/>
              <a:gd name="connsiteX1076" fmla="*/ 7714743 w 8793540"/>
              <a:gd name="connsiteY1076" fmla="*/ 2193033 h 4469539"/>
              <a:gd name="connsiteX1077" fmla="*/ 7891823 w 8793540"/>
              <a:gd name="connsiteY1077" fmla="*/ 2110804 h 4469539"/>
              <a:gd name="connsiteX1078" fmla="*/ 7969565 w 8793540"/>
              <a:gd name="connsiteY1078" fmla="*/ 2083394 h 4469539"/>
              <a:gd name="connsiteX1079" fmla="*/ 8017075 w 8793540"/>
              <a:gd name="connsiteY1079" fmla="*/ 2042279 h 4469539"/>
              <a:gd name="connsiteX1080" fmla="*/ 8042989 w 8793540"/>
              <a:gd name="connsiteY1080" fmla="*/ 2042279 h 4469539"/>
              <a:gd name="connsiteX1081" fmla="*/ 8107775 w 8793540"/>
              <a:gd name="connsiteY1081" fmla="*/ 2024006 h 4469539"/>
              <a:gd name="connsiteX1082" fmla="*/ 8094817 w 8793540"/>
              <a:gd name="connsiteY1082" fmla="*/ 1960050 h 4469539"/>
              <a:gd name="connsiteX1083" fmla="*/ 8289173 w 8793540"/>
              <a:gd name="connsiteY1083" fmla="*/ 1813864 h 4469539"/>
              <a:gd name="connsiteX1084" fmla="*/ 8211431 w 8793540"/>
              <a:gd name="connsiteY1084" fmla="*/ 1813864 h 4469539"/>
              <a:gd name="connsiteX1085" fmla="*/ 8258941 w 8793540"/>
              <a:gd name="connsiteY1085" fmla="*/ 1749908 h 4469539"/>
              <a:gd name="connsiteX1086" fmla="*/ 8271897 w 8793540"/>
              <a:gd name="connsiteY1086" fmla="*/ 1804728 h 4469539"/>
              <a:gd name="connsiteX1087" fmla="*/ 8289173 w 8793540"/>
              <a:gd name="connsiteY1087" fmla="*/ 1740772 h 4469539"/>
              <a:gd name="connsiteX1088" fmla="*/ 8306450 w 8793540"/>
              <a:gd name="connsiteY1088" fmla="*/ 1804728 h 4469539"/>
              <a:gd name="connsiteX1089" fmla="*/ 8297812 w 8793540"/>
              <a:gd name="connsiteY1089" fmla="*/ 1882389 h 4469539"/>
              <a:gd name="connsiteX1090" fmla="*/ 8401468 w 8793540"/>
              <a:gd name="connsiteY1090" fmla="*/ 1823001 h 4469539"/>
              <a:gd name="connsiteX1091" fmla="*/ 8345321 w 8793540"/>
              <a:gd name="connsiteY1091" fmla="*/ 1685952 h 4469539"/>
              <a:gd name="connsiteX1092" fmla="*/ 8310769 w 8793540"/>
              <a:gd name="connsiteY1092" fmla="*/ 1635701 h 4469539"/>
              <a:gd name="connsiteX1093" fmla="*/ 8276217 w 8793540"/>
              <a:gd name="connsiteY1093" fmla="*/ 1667679 h 4469539"/>
              <a:gd name="connsiteX1094" fmla="*/ 8198474 w 8793540"/>
              <a:gd name="connsiteY1094" fmla="*/ 1690520 h 4469539"/>
              <a:gd name="connsiteX1095" fmla="*/ 8176879 w 8793540"/>
              <a:gd name="connsiteY1095" fmla="*/ 1745340 h 4469539"/>
              <a:gd name="connsiteX1096" fmla="*/ 8094817 w 8793540"/>
              <a:gd name="connsiteY1096" fmla="*/ 1786455 h 4469539"/>
              <a:gd name="connsiteX1097" fmla="*/ 8073223 w 8793540"/>
              <a:gd name="connsiteY1097" fmla="*/ 1836706 h 4469539"/>
              <a:gd name="connsiteX1098" fmla="*/ 8042989 w 8793540"/>
              <a:gd name="connsiteY1098" fmla="*/ 1836706 h 4469539"/>
              <a:gd name="connsiteX1099" fmla="*/ 7986842 w 8793540"/>
              <a:gd name="connsiteY1099" fmla="*/ 1845842 h 4469539"/>
              <a:gd name="connsiteX1100" fmla="*/ 7960927 w 8793540"/>
              <a:gd name="connsiteY1100" fmla="*/ 1873252 h 4469539"/>
              <a:gd name="connsiteX1101" fmla="*/ 7835676 w 8793540"/>
              <a:gd name="connsiteY1101" fmla="*/ 1914367 h 4469539"/>
              <a:gd name="connsiteX1102" fmla="*/ 7822719 w 8793540"/>
              <a:gd name="connsiteY1102" fmla="*/ 1850411 h 4469539"/>
              <a:gd name="connsiteX1103" fmla="*/ 7943651 w 8793540"/>
              <a:gd name="connsiteY1103" fmla="*/ 1754477 h 4469539"/>
              <a:gd name="connsiteX1104" fmla="*/ 8038670 w 8793540"/>
              <a:gd name="connsiteY1104" fmla="*/ 1653974 h 4469539"/>
              <a:gd name="connsiteX1105" fmla="*/ 8073223 w 8793540"/>
              <a:gd name="connsiteY1105" fmla="*/ 1608291 h 4469539"/>
              <a:gd name="connsiteX1106" fmla="*/ 8150965 w 8793540"/>
              <a:gd name="connsiteY1106" fmla="*/ 1617428 h 4469539"/>
              <a:gd name="connsiteX1107" fmla="*/ 8133689 w 8793540"/>
              <a:gd name="connsiteY1107" fmla="*/ 1558040 h 4469539"/>
              <a:gd name="connsiteX1108" fmla="*/ 8120731 w 8793540"/>
              <a:gd name="connsiteY1108" fmla="*/ 1530630 h 4469539"/>
              <a:gd name="connsiteX1109" fmla="*/ 8146646 w 8793540"/>
              <a:gd name="connsiteY1109" fmla="*/ 1507789 h 4469539"/>
              <a:gd name="connsiteX1110" fmla="*/ 8181198 w 8793540"/>
              <a:gd name="connsiteY1110" fmla="*/ 1443832 h 4469539"/>
              <a:gd name="connsiteX1111" fmla="*/ 8202793 w 8793540"/>
              <a:gd name="connsiteY1111" fmla="*/ 1389013 h 4469539"/>
              <a:gd name="connsiteX1112" fmla="*/ 8280535 w 8793540"/>
              <a:gd name="connsiteY1112" fmla="*/ 1297647 h 4469539"/>
              <a:gd name="connsiteX1113" fmla="*/ 8233027 w 8793540"/>
              <a:gd name="connsiteY1113" fmla="*/ 1302215 h 4469539"/>
              <a:gd name="connsiteX1114" fmla="*/ 8220069 w 8793540"/>
              <a:gd name="connsiteY1114" fmla="*/ 1343330 h 4469539"/>
              <a:gd name="connsiteX1115" fmla="*/ 8189836 w 8793540"/>
              <a:gd name="connsiteY1115" fmla="*/ 1325057 h 4469539"/>
              <a:gd name="connsiteX1116" fmla="*/ 8138007 w 8793540"/>
              <a:gd name="connsiteY1116" fmla="*/ 1370740 h 4469539"/>
              <a:gd name="connsiteX1117" fmla="*/ 8181198 w 8793540"/>
              <a:gd name="connsiteY1117" fmla="*/ 1306784 h 4469539"/>
              <a:gd name="connsiteX1118" fmla="*/ 8241665 w 8793540"/>
              <a:gd name="connsiteY1118" fmla="*/ 1247396 h 4469539"/>
              <a:gd name="connsiteX1119" fmla="*/ 8276217 w 8793540"/>
              <a:gd name="connsiteY1119" fmla="*/ 1174303 h 4469539"/>
              <a:gd name="connsiteX1120" fmla="*/ 8276217 w 8793540"/>
              <a:gd name="connsiteY1120" fmla="*/ 1165166 h 4469539"/>
              <a:gd name="connsiteX1121" fmla="*/ 8215750 w 8793540"/>
              <a:gd name="connsiteY1121" fmla="*/ 1201713 h 4469539"/>
              <a:gd name="connsiteX1122" fmla="*/ 8133689 w 8793540"/>
              <a:gd name="connsiteY1122" fmla="*/ 1233691 h 4469539"/>
              <a:gd name="connsiteX1123" fmla="*/ 8138007 w 8793540"/>
              <a:gd name="connsiteY1123" fmla="*/ 1178871 h 4469539"/>
              <a:gd name="connsiteX1124" fmla="*/ 8168241 w 8793540"/>
              <a:gd name="connsiteY1124" fmla="*/ 1069232 h 4469539"/>
              <a:gd name="connsiteX1125" fmla="*/ 8194155 w 8793540"/>
              <a:gd name="connsiteY1125" fmla="*/ 1037254 h 4469539"/>
              <a:gd name="connsiteX1126" fmla="*/ 8168241 w 8793540"/>
              <a:gd name="connsiteY1126" fmla="*/ 1069232 h 4469539"/>
              <a:gd name="connsiteX1127" fmla="*/ 8215750 w 8793540"/>
              <a:gd name="connsiteY1127" fmla="*/ 973298 h 4469539"/>
              <a:gd name="connsiteX1128" fmla="*/ 8207112 w 8793540"/>
              <a:gd name="connsiteY1128" fmla="*/ 1018981 h 4469539"/>
              <a:gd name="connsiteX1129" fmla="*/ 8297812 w 8793540"/>
              <a:gd name="connsiteY1129" fmla="*/ 955025 h 4469539"/>
              <a:gd name="connsiteX1130" fmla="*/ 8293493 w 8793540"/>
              <a:gd name="connsiteY1130" fmla="*/ 1060096 h 4469539"/>
              <a:gd name="connsiteX1131" fmla="*/ 8341002 w 8793540"/>
              <a:gd name="connsiteY1131" fmla="*/ 1050959 h 4469539"/>
              <a:gd name="connsiteX1132" fmla="*/ 8392830 w 8793540"/>
              <a:gd name="connsiteY1132" fmla="*/ 991571 h 4469539"/>
              <a:gd name="connsiteX1133" fmla="*/ 8332364 w 8793540"/>
              <a:gd name="connsiteY1133" fmla="*/ 1124052 h 4469539"/>
              <a:gd name="connsiteX1134" fmla="*/ 8276217 w 8793540"/>
              <a:gd name="connsiteY1134" fmla="*/ 1101210 h 4469539"/>
              <a:gd name="connsiteX1135" fmla="*/ 8302131 w 8793540"/>
              <a:gd name="connsiteY1135" fmla="*/ 1165166 h 4469539"/>
              <a:gd name="connsiteX1136" fmla="*/ 8336683 w 8793540"/>
              <a:gd name="connsiteY1136" fmla="*/ 1156030 h 4469539"/>
              <a:gd name="connsiteX1137" fmla="*/ 8302131 w 8793540"/>
              <a:gd name="connsiteY1137" fmla="*/ 1188008 h 4469539"/>
              <a:gd name="connsiteX1138" fmla="*/ 8284855 w 8793540"/>
              <a:gd name="connsiteY1138" fmla="*/ 1238259 h 4469539"/>
              <a:gd name="connsiteX1139" fmla="*/ 8379873 w 8793540"/>
              <a:gd name="connsiteY1139" fmla="*/ 1261101 h 4469539"/>
              <a:gd name="connsiteX1140" fmla="*/ 8418745 w 8793540"/>
              <a:gd name="connsiteY1140" fmla="*/ 1215418 h 4469539"/>
              <a:gd name="connsiteX1141" fmla="*/ 8349640 w 8793540"/>
              <a:gd name="connsiteY1141" fmla="*/ 1366171 h 4469539"/>
              <a:gd name="connsiteX1142" fmla="*/ 8436021 w 8793540"/>
              <a:gd name="connsiteY1142" fmla="*/ 1288510 h 4469539"/>
              <a:gd name="connsiteX1143" fmla="*/ 8466254 w 8793540"/>
              <a:gd name="connsiteY1143" fmla="*/ 1279374 h 4469539"/>
              <a:gd name="connsiteX1144" fmla="*/ 8479211 w 8793540"/>
              <a:gd name="connsiteY1144" fmla="*/ 1219986 h 4469539"/>
              <a:gd name="connsiteX1145" fmla="*/ 8500806 w 8793540"/>
              <a:gd name="connsiteY1145" fmla="*/ 1178871 h 4469539"/>
              <a:gd name="connsiteX1146" fmla="*/ 8518082 w 8793540"/>
              <a:gd name="connsiteY1146" fmla="*/ 1073801 h 4469539"/>
              <a:gd name="connsiteX1147" fmla="*/ 8561272 w 8793540"/>
              <a:gd name="connsiteY1147" fmla="*/ 991571 h 4469539"/>
              <a:gd name="connsiteX1148" fmla="*/ 8604463 w 8793540"/>
              <a:gd name="connsiteY1148" fmla="*/ 904774 h 4469539"/>
              <a:gd name="connsiteX1149" fmla="*/ 8587187 w 8793540"/>
              <a:gd name="connsiteY1149" fmla="*/ 913910 h 4469539"/>
              <a:gd name="connsiteX1150" fmla="*/ 8669248 w 8793540"/>
              <a:gd name="connsiteY1150" fmla="*/ 813408 h 4469539"/>
              <a:gd name="connsiteX1151" fmla="*/ 8595825 w 8793540"/>
              <a:gd name="connsiteY1151" fmla="*/ 959593 h 4469539"/>
              <a:gd name="connsiteX1152" fmla="*/ 8660610 w 8793540"/>
              <a:gd name="connsiteY1152" fmla="*/ 945888 h 4469539"/>
              <a:gd name="connsiteX1153" fmla="*/ 8699481 w 8793540"/>
              <a:gd name="connsiteY1153" fmla="*/ 1046391 h 4469539"/>
              <a:gd name="connsiteX1154" fmla="*/ 8725395 w 8793540"/>
              <a:gd name="connsiteY1154" fmla="*/ 918479 h 4469539"/>
              <a:gd name="connsiteX1155" fmla="*/ 8721076 w 8793540"/>
              <a:gd name="connsiteY1155" fmla="*/ 959593 h 4469539"/>
              <a:gd name="connsiteX1156" fmla="*/ 8785862 w 8793540"/>
              <a:gd name="connsiteY1156" fmla="*/ 1037254 h 4469539"/>
              <a:gd name="connsiteX1157" fmla="*/ 8785862 w 8793540"/>
              <a:gd name="connsiteY1157" fmla="*/ 1361603 h 4469539"/>
              <a:gd name="connsiteX1158" fmla="*/ 8751310 w 8793540"/>
              <a:gd name="connsiteY1158" fmla="*/ 1430128 h 4469539"/>
              <a:gd name="connsiteX1159" fmla="*/ 8708119 w 8793540"/>
              <a:gd name="connsiteY1159" fmla="*/ 1484947 h 4469539"/>
              <a:gd name="connsiteX1160" fmla="*/ 8703800 w 8793540"/>
              <a:gd name="connsiteY1160" fmla="*/ 1498652 h 4469539"/>
              <a:gd name="connsiteX1161" fmla="*/ 8708119 w 8793540"/>
              <a:gd name="connsiteY1161" fmla="*/ 1512357 h 4469539"/>
              <a:gd name="connsiteX1162" fmla="*/ 8729715 w 8793540"/>
              <a:gd name="connsiteY1162" fmla="*/ 1567176 h 4469539"/>
              <a:gd name="connsiteX1163" fmla="*/ 8785862 w 8793540"/>
              <a:gd name="connsiteY1163" fmla="*/ 1471242 h 4469539"/>
              <a:gd name="connsiteX1164" fmla="*/ 8764267 w 8793540"/>
              <a:gd name="connsiteY1164" fmla="*/ 1539767 h 4469539"/>
              <a:gd name="connsiteX1165" fmla="*/ 8785862 w 8793540"/>
              <a:gd name="connsiteY1165" fmla="*/ 1635701 h 4469539"/>
              <a:gd name="connsiteX1166" fmla="*/ 8751310 w 8793540"/>
              <a:gd name="connsiteY1166" fmla="*/ 1617428 h 4469539"/>
              <a:gd name="connsiteX1167" fmla="*/ 8708119 w 8793540"/>
              <a:gd name="connsiteY1167" fmla="*/ 1727067 h 4469539"/>
              <a:gd name="connsiteX1168" fmla="*/ 8725395 w 8793540"/>
              <a:gd name="connsiteY1168" fmla="*/ 1736203 h 4469539"/>
              <a:gd name="connsiteX1169" fmla="*/ 8699481 w 8793540"/>
              <a:gd name="connsiteY1169" fmla="*/ 1763613 h 4469539"/>
              <a:gd name="connsiteX1170" fmla="*/ 8669248 w 8793540"/>
              <a:gd name="connsiteY1170" fmla="*/ 1791023 h 4469539"/>
              <a:gd name="connsiteX1171" fmla="*/ 8591506 w 8793540"/>
              <a:gd name="connsiteY1171" fmla="*/ 1864116 h 4469539"/>
              <a:gd name="connsiteX1172" fmla="*/ 8401468 w 8793540"/>
              <a:gd name="connsiteY1172" fmla="*/ 2069689 h 4469539"/>
              <a:gd name="connsiteX1173" fmla="*/ 8548315 w 8793540"/>
              <a:gd name="connsiteY1173" fmla="*/ 1969186 h 4469539"/>
              <a:gd name="connsiteX1174" fmla="*/ 8470573 w 8793540"/>
              <a:gd name="connsiteY1174" fmla="*/ 2046847 h 4469539"/>
              <a:gd name="connsiteX1175" fmla="*/ 8487849 w 8793540"/>
              <a:gd name="connsiteY1175" fmla="*/ 2055984 h 4469539"/>
              <a:gd name="connsiteX1176" fmla="*/ 8414426 w 8793540"/>
              <a:gd name="connsiteY1176" fmla="*/ 2083394 h 4469539"/>
              <a:gd name="connsiteX1177" fmla="*/ 8306450 w 8793540"/>
              <a:gd name="connsiteY1177" fmla="*/ 2183896 h 4469539"/>
              <a:gd name="connsiteX1178" fmla="*/ 8336683 w 8793540"/>
              <a:gd name="connsiteY1178" fmla="*/ 2183896 h 4469539"/>
              <a:gd name="connsiteX1179" fmla="*/ 8090499 w 8793540"/>
              <a:gd name="connsiteY1179" fmla="*/ 2380333 h 4469539"/>
              <a:gd name="connsiteX1180" fmla="*/ 8189836 w 8793540"/>
              <a:gd name="connsiteY1180" fmla="*/ 2394038 h 4469539"/>
              <a:gd name="connsiteX1181" fmla="*/ 7960927 w 8793540"/>
              <a:gd name="connsiteY1181" fmla="*/ 2480835 h 4469539"/>
              <a:gd name="connsiteX1182" fmla="*/ 7952289 w 8793540"/>
              <a:gd name="connsiteY1182" fmla="*/ 2499109 h 4469539"/>
              <a:gd name="connsiteX1183" fmla="*/ 8030032 w 8793540"/>
              <a:gd name="connsiteY1183" fmla="*/ 2531087 h 4469539"/>
              <a:gd name="connsiteX1184" fmla="*/ 8440340 w 8793540"/>
              <a:gd name="connsiteY1184" fmla="*/ 2357491 h 4469539"/>
              <a:gd name="connsiteX1185" fmla="*/ 8785862 w 8793540"/>
              <a:gd name="connsiteY1185" fmla="*/ 2151918 h 4469539"/>
              <a:gd name="connsiteX1186" fmla="*/ 8651972 w 8793540"/>
              <a:gd name="connsiteY1186" fmla="*/ 2311808 h 4469539"/>
              <a:gd name="connsiteX1187" fmla="*/ 8785862 w 8793540"/>
              <a:gd name="connsiteY1187" fmla="*/ 2270694 h 4469539"/>
              <a:gd name="connsiteX1188" fmla="*/ 8535358 w 8793540"/>
              <a:gd name="connsiteY1188" fmla="*/ 2394038 h 4469539"/>
              <a:gd name="connsiteX1189" fmla="*/ 8496487 w 8793540"/>
              <a:gd name="connsiteY1189" fmla="*/ 2389470 h 4469539"/>
              <a:gd name="connsiteX1190" fmla="*/ 8448978 w 8793540"/>
              <a:gd name="connsiteY1190" fmla="*/ 2412311 h 4469539"/>
              <a:gd name="connsiteX1191" fmla="*/ 8323726 w 8793540"/>
              <a:gd name="connsiteY1191" fmla="*/ 2462562 h 4469539"/>
              <a:gd name="connsiteX1192" fmla="*/ 8423064 w 8793540"/>
              <a:gd name="connsiteY1192" fmla="*/ 2467131 h 4469539"/>
              <a:gd name="connsiteX1193" fmla="*/ 8785862 w 8793540"/>
              <a:gd name="connsiteY1193" fmla="*/ 2320945 h 4469539"/>
              <a:gd name="connsiteX1194" fmla="*/ 8457616 w 8793540"/>
              <a:gd name="connsiteY1194" fmla="*/ 2508245 h 4469539"/>
              <a:gd name="connsiteX1195" fmla="*/ 8168241 w 8793540"/>
              <a:gd name="connsiteY1195" fmla="*/ 2613316 h 4469539"/>
              <a:gd name="connsiteX1196" fmla="*/ 8202793 w 8793540"/>
              <a:gd name="connsiteY1196" fmla="*/ 2627021 h 4469539"/>
              <a:gd name="connsiteX1197" fmla="*/ 8276217 w 8793540"/>
              <a:gd name="connsiteY1197" fmla="*/ 2608748 h 4469539"/>
              <a:gd name="connsiteX1198" fmla="*/ 8392830 w 8793540"/>
              <a:gd name="connsiteY1198" fmla="*/ 2549360 h 4469539"/>
              <a:gd name="connsiteX1199" fmla="*/ 8569910 w 8793540"/>
              <a:gd name="connsiteY1199" fmla="*/ 2521950 h 4469539"/>
              <a:gd name="connsiteX1200" fmla="*/ 8539677 w 8793540"/>
              <a:gd name="connsiteY1200" fmla="*/ 2508245 h 4469539"/>
              <a:gd name="connsiteX1201" fmla="*/ 8785862 w 8793540"/>
              <a:gd name="connsiteY1201" fmla="*/ 2421448 h 4469539"/>
              <a:gd name="connsiteX1202" fmla="*/ 8755629 w 8793540"/>
              <a:gd name="connsiteY1202" fmla="*/ 2535655 h 4469539"/>
              <a:gd name="connsiteX1203" fmla="*/ 8651972 w 8793540"/>
              <a:gd name="connsiteY1203" fmla="*/ 2567633 h 4469539"/>
              <a:gd name="connsiteX1204" fmla="*/ 8457616 w 8793540"/>
              <a:gd name="connsiteY1204" fmla="*/ 2631589 h 4469539"/>
              <a:gd name="connsiteX1205" fmla="*/ 8785862 w 8793540"/>
              <a:gd name="connsiteY1205" fmla="*/ 2549360 h 4469539"/>
              <a:gd name="connsiteX1206" fmla="*/ 8755629 w 8793540"/>
              <a:gd name="connsiteY1206" fmla="*/ 2732092 h 4469539"/>
              <a:gd name="connsiteX1207" fmla="*/ 8664929 w 8793540"/>
              <a:gd name="connsiteY1207" fmla="*/ 2759501 h 4469539"/>
              <a:gd name="connsiteX1208" fmla="*/ 8755629 w 8793540"/>
              <a:gd name="connsiteY1208" fmla="*/ 2732092 h 4469539"/>
              <a:gd name="connsiteX1209" fmla="*/ 8785862 w 8793540"/>
              <a:gd name="connsiteY1209" fmla="*/ 2923960 h 4469539"/>
              <a:gd name="connsiteX1210" fmla="*/ 8561272 w 8793540"/>
              <a:gd name="connsiteY1210" fmla="*/ 3001621 h 4469539"/>
              <a:gd name="connsiteX1211" fmla="*/ 8785862 w 8793540"/>
              <a:gd name="connsiteY1211" fmla="*/ 2987916 h 4469539"/>
              <a:gd name="connsiteX1212" fmla="*/ 8600144 w 8793540"/>
              <a:gd name="connsiteY1212" fmla="*/ 3038167 h 4469539"/>
              <a:gd name="connsiteX1213" fmla="*/ 8436021 w 8793540"/>
              <a:gd name="connsiteY1213" fmla="*/ 3065577 h 4469539"/>
              <a:gd name="connsiteX1214" fmla="*/ 8785862 w 8793540"/>
              <a:gd name="connsiteY1214" fmla="*/ 3061009 h 4469539"/>
              <a:gd name="connsiteX1215" fmla="*/ 8785862 w 8793540"/>
              <a:gd name="connsiteY1215" fmla="*/ 3928985 h 4469539"/>
              <a:gd name="connsiteX1216" fmla="*/ 8721076 w 8793540"/>
              <a:gd name="connsiteY1216" fmla="*/ 3883302 h 4469539"/>
              <a:gd name="connsiteX1217" fmla="*/ 8664929 w 8793540"/>
              <a:gd name="connsiteY1217" fmla="*/ 3846756 h 4469539"/>
              <a:gd name="connsiteX1218" fmla="*/ 8505125 w 8793540"/>
              <a:gd name="connsiteY1218" fmla="*/ 3805641 h 4469539"/>
              <a:gd name="connsiteX1219" fmla="*/ 8418745 w 8793540"/>
              <a:gd name="connsiteY1219" fmla="*/ 3750821 h 4469539"/>
              <a:gd name="connsiteX1220" fmla="*/ 8349640 w 8793540"/>
              <a:gd name="connsiteY1220" fmla="*/ 3801073 h 4469539"/>
              <a:gd name="connsiteX1221" fmla="*/ 8280535 w 8793540"/>
              <a:gd name="connsiteY1221" fmla="*/ 3823914 h 4469539"/>
              <a:gd name="connsiteX1222" fmla="*/ 8250303 w 8793540"/>
              <a:gd name="connsiteY1222" fmla="*/ 3883302 h 4469539"/>
              <a:gd name="connsiteX1223" fmla="*/ 8068903 w 8793540"/>
              <a:gd name="connsiteY1223" fmla="*/ 3951826 h 4469539"/>
              <a:gd name="connsiteX1224" fmla="*/ 7883185 w 8793540"/>
              <a:gd name="connsiteY1224" fmla="*/ 4020351 h 4469539"/>
              <a:gd name="connsiteX1225" fmla="*/ 7649957 w 8793540"/>
              <a:gd name="connsiteY1225" fmla="*/ 4047761 h 4469539"/>
              <a:gd name="connsiteX1226" fmla="*/ 7408092 w 8793540"/>
              <a:gd name="connsiteY1226" fmla="*/ 4088875 h 4469539"/>
              <a:gd name="connsiteX1227" fmla="*/ 7235331 w 8793540"/>
              <a:gd name="connsiteY1227" fmla="*/ 4107148 h 4469539"/>
              <a:gd name="connsiteX1228" fmla="*/ 7118717 w 8793540"/>
              <a:gd name="connsiteY1228" fmla="*/ 4129990 h 4469539"/>
              <a:gd name="connsiteX1229" fmla="*/ 6993465 w 8793540"/>
              <a:gd name="connsiteY1229" fmla="*/ 4189378 h 4469539"/>
              <a:gd name="connsiteX1230" fmla="*/ 6414716 w 8793540"/>
              <a:gd name="connsiteY1230" fmla="*/ 4257902 h 4469539"/>
              <a:gd name="connsiteX1231" fmla="*/ 6138298 w 8793540"/>
              <a:gd name="connsiteY1231" fmla="*/ 4294449 h 4469539"/>
              <a:gd name="connsiteX1232" fmla="*/ 5870519 w 8793540"/>
              <a:gd name="connsiteY1232" fmla="*/ 4198514 h 4469539"/>
              <a:gd name="connsiteX1233" fmla="*/ 5896433 w 8793540"/>
              <a:gd name="connsiteY1233" fmla="*/ 4340132 h 4469539"/>
              <a:gd name="connsiteX1234" fmla="*/ 5823009 w 8793540"/>
              <a:gd name="connsiteY1234" fmla="*/ 4390383 h 4469539"/>
              <a:gd name="connsiteX1235" fmla="*/ 5866199 w 8793540"/>
              <a:gd name="connsiteY1235" fmla="*/ 4299017 h 4469539"/>
              <a:gd name="connsiteX1236" fmla="*/ 5753905 w 8793540"/>
              <a:gd name="connsiteY1236" fmla="*/ 4303585 h 4469539"/>
              <a:gd name="connsiteX1237" fmla="*/ 5537953 w 8793540"/>
              <a:gd name="connsiteY1237" fmla="*/ 4326427 h 4469539"/>
              <a:gd name="connsiteX1238" fmla="*/ 5317683 w 8793540"/>
              <a:gd name="connsiteY1238" fmla="*/ 4349268 h 4469539"/>
              <a:gd name="connsiteX1239" fmla="*/ 5244260 w 8793540"/>
              <a:gd name="connsiteY1239" fmla="*/ 4340132 h 4469539"/>
              <a:gd name="connsiteX1240" fmla="*/ 5114689 w 8793540"/>
              <a:gd name="connsiteY1240" fmla="*/ 4340132 h 4469539"/>
              <a:gd name="connsiteX1241" fmla="*/ 4782124 w 8793540"/>
              <a:gd name="connsiteY1241" fmla="*/ 4326427 h 4469539"/>
              <a:gd name="connsiteX1242" fmla="*/ 4177460 w 8793540"/>
              <a:gd name="connsiteY1242" fmla="*/ 4390383 h 4469539"/>
              <a:gd name="connsiteX1243" fmla="*/ 3866490 w 8793540"/>
              <a:gd name="connsiteY1243" fmla="*/ 4408656 h 4469539"/>
              <a:gd name="connsiteX1244" fmla="*/ 3723962 w 8793540"/>
              <a:gd name="connsiteY1244" fmla="*/ 4422361 h 4469539"/>
              <a:gd name="connsiteX1245" fmla="*/ 2410978 w 8793540"/>
              <a:gd name="connsiteY1245" fmla="*/ 4454339 h 4469539"/>
              <a:gd name="connsiteX1246" fmla="*/ 229869 w 8793540"/>
              <a:gd name="connsiteY1246" fmla="*/ 4454339 h 4469539"/>
              <a:gd name="connsiteX1247" fmla="*/ 22555 w 8793540"/>
              <a:gd name="connsiteY1247" fmla="*/ 4454339 h 4469539"/>
              <a:gd name="connsiteX1248" fmla="*/ 9598 w 8793540"/>
              <a:gd name="connsiteY1248" fmla="*/ 4253334 h 4469539"/>
              <a:gd name="connsiteX1249" fmla="*/ 9598 w 8793540"/>
              <a:gd name="connsiteY1249" fmla="*/ 3979236 h 4469539"/>
              <a:gd name="connsiteX1250" fmla="*/ 165083 w 8793540"/>
              <a:gd name="connsiteY1250" fmla="*/ 3933553 h 4469539"/>
              <a:gd name="connsiteX1251" fmla="*/ 329206 w 8793540"/>
              <a:gd name="connsiteY1251" fmla="*/ 3919848 h 4469539"/>
              <a:gd name="connsiteX1252" fmla="*/ 238507 w 8793540"/>
              <a:gd name="connsiteY1252" fmla="*/ 3951826 h 4469539"/>
              <a:gd name="connsiteX1253" fmla="*/ 536520 w 8793540"/>
              <a:gd name="connsiteY1253" fmla="*/ 3933553 h 4469539"/>
              <a:gd name="connsiteX1254" fmla="*/ 765428 w 8793540"/>
              <a:gd name="connsiteY1254" fmla="*/ 3906143 h 4469539"/>
              <a:gd name="connsiteX1255" fmla="*/ 696324 w 8793540"/>
              <a:gd name="connsiteY1255" fmla="*/ 3910712 h 4469539"/>
              <a:gd name="connsiteX1256" fmla="*/ 972741 w 8793540"/>
              <a:gd name="connsiteY1256" fmla="*/ 3860461 h 4469539"/>
              <a:gd name="connsiteX1257" fmla="*/ 920913 w 8793540"/>
              <a:gd name="connsiteY1257" fmla="*/ 3846756 h 4469539"/>
              <a:gd name="connsiteX1258" fmla="*/ 1279392 w 8793540"/>
              <a:gd name="connsiteY1258" fmla="*/ 3837619 h 4469539"/>
              <a:gd name="connsiteX1259" fmla="*/ 1408963 w 8793540"/>
              <a:gd name="connsiteY1259" fmla="*/ 3801073 h 4469539"/>
              <a:gd name="connsiteX1260" fmla="*/ 1516939 w 8793540"/>
              <a:gd name="connsiteY1260" fmla="*/ 3791936 h 4469539"/>
              <a:gd name="connsiteX1261" fmla="*/ 1590362 w 8793540"/>
              <a:gd name="connsiteY1261" fmla="*/ 3764526 h 4469539"/>
              <a:gd name="connsiteX1262" fmla="*/ 1884056 w 8793540"/>
              <a:gd name="connsiteY1262" fmla="*/ 3718843 h 4469539"/>
              <a:gd name="connsiteX1263" fmla="*/ 1866780 w 8793540"/>
              <a:gd name="connsiteY1263" fmla="*/ 3727980 h 4469539"/>
              <a:gd name="connsiteX1264" fmla="*/ 1940204 w 8793540"/>
              <a:gd name="connsiteY1264" fmla="*/ 3718843 h 4469539"/>
              <a:gd name="connsiteX1265" fmla="*/ 1992032 w 8793540"/>
              <a:gd name="connsiteY1265" fmla="*/ 3727980 h 4469539"/>
              <a:gd name="connsiteX1266" fmla="*/ 1992032 w 8793540"/>
              <a:gd name="connsiteY1266" fmla="*/ 3732548 h 4469539"/>
              <a:gd name="connsiteX1267" fmla="*/ 2000670 w 8793540"/>
              <a:gd name="connsiteY1267" fmla="*/ 3727980 h 4469539"/>
              <a:gd name="connsiteX1268" fmla="*/ 2039541 w 8793540"/>
              <a:gd name="connsiteY1268" fmla="*/ 3746253 h 4469539"/>
              <a:gd name="connsiteX1269" fmla="*/ 2035222 w 8793540"/>
              <a:gd name="connsiteY1269" fmla="*/ 3737117 h 4469539"/>
              <a:gd name="connsiteX1270" fmla="*/ 2112965 w 8793540"/>
              <a:gd name="connsiteY1270" fmla="*/ 3727980 h 4469539"/>
              <a:gd name="connsiteX1271" fmla="*/ 2000670 w 8793540"/>
              <a:gd name="connsiteY1271" fmla="*/ 3727980 h 4469539"/>
              <a:gd name="connsiteX1272" fmla="*/ 1992032 w 8793540"/>
              <a:gd name="connsiteY1272" fmla="*/ 3727980 h 4469539"/>
              <a:gd name="connsiteX1273" fmla="*/ 2242535 w 8793540"/>
              <a:gd name="connsiteY1273" fmla="*/ 3686865 h 4469539"/>
              <a:gd name="connsiteX1274" fmla="*/ 2523272 w 8793540"/>
              <a:gd name="connsiteY1274" fmla="*/ 3636614 h 4469539"/>
              <a:gd name="connsiteX1275" fmla="*/ 2553505 w 8793540"/>
              <a:gd name="connsiteY1275" fmla="*/ 3627477 h 4469539"/>
              <a:gd name="connsiteX1276" fmla="*/ 2385063 w 8793540"/>
              <a:gd name="connsiteY1276" fmla="*/ 3554385 h 4469539"/>
              <a:gd name="connsiteX1277" fmla="*/ 2147517 w 8793540"/>
              <a:gd name="connsiteY1277" fmla="*/ 3453882 h 4469539"/>
              <a:gd name="connsiteX1278" fmla="*/ 1789038 w 8793540"/>
              <a:gd name="connsiteY1278" fmla="*/ 3225468 h 4469539"/>
              <a:gd name="connsiteX1279" fmla="*/ 1624915 w 8793540"/>
              <a:gd name="connsiteY1279" fmla="*/ 3115828 h 4469539"/>
              <a:gd name="connsiteX1280" fmla="*/ 1698338 w 8793540"/>
              <a:gd name="connsiteY1280" fmla="*/ 3120397 h 4469539"/>
              <a:gd name="connsiteX1281" fmla="*/ 1875418 w 8793540"/>
              <a:gd name="connsiteY1281" fmla="*/ 3239172 h 4469539"/>
              <a:gd name="connsiteX1282" fmla="*/ 2048179 w 8793540"/>
              <a:gd name="connsiteY1282" fmla="*/ 3266582 h 4469539"/>
              <a:gd name="connsiteX1283" fmla="*/ 2035222 w 8793540"/>
              <a:gd name="connsiteY1283" fmla="*/ 3234604 h 4469539"/>
              <a:gd name="connsiteX1284" fmla="*/ 2087050 w 8793540"/>
              <a:gd name="connsiteY1284" fmla="*/ 3266582 h 4469539"/>
              <a:gd name="connsiteX1285" fmla="*/ 2065455 w 8793540"/>
              <a:gd name="connsiteY1285" fmla="*/ 3248309 h 4469539"/>
              <a:gd name="connsiteX1286" fmla="*/ 2320278 w 8793540"/>
              <a:gd name="connsiteY1286" fmla="*/ 3303129 h 4469539"/>
              <a:gd name="connsiteX1287" fmla="*/ 2445530 w 8793540"/>
              <a:gd name="connsiteY1287" fmla="*/ 3335107 h 4469539"/>
              <a:gd name="connsiteX1288" fmla="*/ 2497358 w 8793540"/>
              <a:gd name="connsiteY1288" fmla="*/ 3316833 h 4469539"/>
              <a:gd name="connsiteX1289" fmla="*/ 2721947 w 8793540"/>
              <a:gd name="connsiteY1289" fmla="*/ 3339675 h 4469539"/>
              <a:gd name="connsiteX1290" fmla="*/ 2778095 w 8793540"/>
              <a:gd name="connsiteY1290" fmla="*/ 3266582 h 4469539"/>
              <a:gd name="connsiteX1291" fmla="*/ 2825604 w 8793540"/>
              <a:gd name="connsiteY1291" fmla="*/ 3252877 h 4469539"/>
              <a:gd name="connsiteX1292" fmla="*/ 2778095 w 8793540"/>
              <a:gd name="connsiteY1292" fmla="*/ 3266582 h 4469539"/>
              <a:gd name="connsiteX1293" fmla="*/ 2752181 w 8793540"/>
              <a:gd name="connsiteY1293" fmla="*/ 3275719 h 4469539"/>
              <a:gd name="connsiteX1294" fmla="*/ 2726267 w 8793540"/>
              <a:gd name="connsiteY1294" fmla="*/ 3248309 h 4469539"/>
              <a:gd name="connsiteX1295" fmla="*/ 2648524 w 8793540"/>
              <a:gd name="connsiteY1295" fmla="*/ 3230036 h 4469539"/>
              <a:gd name="connsiteX1296" fmla="*/ 2674438 w 8793540"/>
              <a:gd name="connsiteY1296" fmla="*/ 3179785 h 4469539"/>
              <a:gd name="connsiteX1297" fmla="*/ 2730586 w 8793540"/>
              <a:gd name="connsiteY1297" fmla="*/ 3147806 h 4469539"/>
              <a:gd name="connsiteX1298" fmla="*/ 2782414 w 8793540"/>
              <a:gd name="connsiteY1298" fmla="*/ 3156943 h 4469539"/>
              <a:gd name="connsiteX1299" fmla="*/ 2834242 w 8793540"/>
              <a:gd name="connsiteY1299" fmla="*/ 3010758 h 4469539"/>
              <a:gd name="connsiteX1300" fmla="*/ 2864475 w 8793540"/>
              <a:gd name="connsiteY1300" fmla="*/ 2905687 h 4469539"/>
              <a:gd name="connsiteX1301" fmla="*/ 2937899 w 8793540"/>
              <a:gd name="connsiteY1301" fmla="*/ 2722955 h 4469539"/>
              <a:gd name="connsiteX1302" fmla="*/ 3058832 w 8793540"/>
              <a:gd name="connsiteY1302" fmla="*/ 2617884 h 4469539"/>
              <a:gd name="connsiteX1303" fmla="*/ 3400035 w 8793540"/>
              <a:gd name="connsiteY1303" fmla="*/ 2695545 h 4469539"/>
              <a:gd name="connsiteX1304" fmla="*/ 3162488 w 8793540"/>
              <a:gd name="connsiteY1304" fmla="*/ 2384901 h 4469539"/>
              <a:gd name="connsiteX1305" fmla="*/ 3084746 w 8793540"/>
              <a:gd name="connsiteY1305" fmla="*/ 2298104 h 4469539"/>
              <a:gd name="connsiteX1306" fmla="*/ 3002684 w 8793540"/>
              <a:gd name="connsiteY1306" fmla="*/ 2302672 h 4469539"/>
              <a:gd name="connsiteX1307" fmla="*/ 2786733 w 8793540"/>
              <a:gd name="connsiteY1307" fmla="*/ 2316377 h 4469539"/>
              <a:gd name="connsiteX1308" fmla="*/ 2376425 w 8793540"/>
              <a:gd name="connsiteY1308" fmla="*/ 2284399 h 4469539"/>
              <a:gd name="connsiteX1309" fmla="*/ 2169112 w 8793540"/>
              <a:gd name="connsiteY1309" fmla="*/ 2316377 h 4469539"/>
              <a:gd name="connsiteX1310" fmla="*/ 2130241 w 8793540"/>
              <a:gd name="connsiteY1310" fmla="*/ 2330082 h 4469539"/>
              <a:gd name="connsiteX1311" fmla="*/ 2104327 w 8793540"/>
              <a:gd name="connsiteY1311" fmla="*/ 2302672 h 4469539"/>
              <a:gd name="connsiteX1312" fmla="*/ 2048179 w 8793540"/>
              <a:gd name="connsiteY1312" fmla="*/ 2307240 h 4469539"/>
              <a:gd name="connsiteX1313" fmla="*/ 2026584 w 8793540"/>
              <a:gd name="connsiteY1313" fmla="*/ 2279830 h 4469539"/>
              <a:gd name="connsiteX1314" fmla="*/ 2108646 w 8793540"/>
              <a:gd name="connsiteY1314" fmla="*/ 2225011 h 4469539"/>
              <a:gd name="connsiteX1315" fmla="*/ 2367787 w 8793540"/>
              <a:gd name="connsiteY1315" fmla="*/ 2193033 h 4469539"/>
              <a:gd name="connsiteX1316" fmla="*/ 2851518 w 8793540"/>
              <a:gd name="connsiteY1316" fmla="*/ 2170191 h 4469539"/>
              <a:gd name="connsiteX1317" fmla="*/ 3002684 w 8793540"/>
              <a:gd name="connsiteY1317" fmla="*/ 2106235 h 4469539"/>
              <a:gd name="connsiteX1318" fmla="*/ 3019960 w 8793540"/>
              <a:gd name="connsiteY1318" fmla="*/ 1992028 h 4469539"/>
              <a:gd name="connsiteX1319" fmla="*/ 2989727 w 8793540"/>
              <a:gd name="connsiteY1319" fmla="*/ 1809296 h 4469539"/>
              <a:gd name="connsiteX1320" fmla="*/ 3179764 w 8793540"/>
              <a:gd name="connsiteY1320" fmla="*/ 1685952 h 4469539"/>
              <a:gd name="connsiteX1321" fmla="*/ 3274783 w 8793540"/>
              <a:gd name="connsiteY1321" fmla="*/ 1923503 h 4469539"/>
              <a:gd name="connsiteX1322" fmla="*/ 3305016 w 8793540"/>
              <a:gd name="connsiteY1322" fmla="*/ 2010301 h 4469539"/>
              <a:gd name="connsiteX1323" fmla="*/ 3499372 w 8793540"/>
              <a:gd name="connsiteY1323" fmla="*/ 2106235 h 4469539"/>
              <a:gd name="connsiteX1324" fmla="*/ 3732600 w 8793540"/>
              <a:gd name="connsiteY1324" fmla="*/ 2476267 h 4469539"/>
              <a:gd name="connsiteX1325" fmla="*/ 3831938 w 8793540"/>
              <a:gd name="connsiteY1325" fmla="*/ 2919392 h 4469539"/>
              <a:gd name="connsiteX1326" fmla="*/ 3983103 w 8793540"/>
              <a:gd name="connsiteY1326" fmla="*/ 2969643 h 4469539"/>
              <a:gd name="connsiteX1327" fmla="*/ 4009018 w 8793540"/>
              <a:gd name="connsiteY1327" fmla="*/ 3006189 h 4469539"/>
              <a:gd name="connsiteX1328" fmla="*/ 4030613 w 8793540"/>
              <a:gd name="connsiteY1328" fmla="*/ 2992484 h 4469539"/>
              <a:gd name="connsiteX1329" fmla="*/ 4069484 w 8793540"/>
              <a:gd name="connsiteY1329" fmla="*/ 2965075 h 4469539"/>
              <a:gd name="connsiteX1330" fmla="*/ 4212012 w 8793540"/>
              <a:gd name="connsiteY1330" fmla="*/ 2965075 h 4469539"/>
              <a:gd name="connsiteX1331" fmla="*/ 4190417 w 8793540"/>
              <a:gd name="connsiteY1331" fmla="*/ 2933097 h 4469539"/>
              <a:gd name="connsiteX1332" fmla="*/ 4224969 w 8793540"/>
              <a:gd name="connsiteY1332" fmla="*/ 2928528 h 4469539"/>
              <a:gd name="connsiteX1333" fmla="*/ 4134269 w 8793540"/>
              <a:gd name="connsiteY1333" fmla="*/ 2891982 h 4469539"/>
              <a:gd name="connsiteX1334" fmla="*/ 4199055 w 8793540"/>
              <a:gd name="connsiteY1334" fmla="*/ 2809753 h 4469539"/>
              <a:gd name="connsiteX1335" fmla="*/ 4255202 w 8793540"/>
              <a:gd name="connsiteY1335" fmla="*/ 2786911 h 4469539"/>
              <a:gd name="connsiteX1336" fmla="*/ 4319988 w 8793540"/>
              <a:gd name="connsiteY1336" fmla="*/ 2809753 h 4469539"/>
              <a:gd name="connsiteX1337" fmla="*/ 4376135 w 8793540"/>
              <a:gd name="connsiteY1337" fmla="*/ 2809753 h 4469539"/>
              <a:gd name="connsiteX1338" fmla="*/ 4363178 w 8793540"/>
              <a:gd name="connsiteY1338" fmla="*/ 2768638 h 4469539"/>
              <a:gd name="connsiteX1339" fmla="*/ 4540258 w 8793540"/>
              <a:gd name="connsiteY1339" fmla="*/ 2567633 h 4469539"/>
              <a:gd name="connsiteX1340" fmla="*/ 4583448 w 8793540"/>
              <a:gd name="connsiteY1340" fmla="*/ 2540223 h 4469539"/>
              <a:gd name="connsiteX1341" fmla="*/ 4630958 w 8793540"/>
              <a:gd name="connsiteY1341" fmla="*/ 2476267 h 4469539"/>
              <a:gd name="connsiteX1342" fmla="*/ 4687105 w 8793540"/>
              <a:gd name="connsiteY1342" fmla="*/ 2430584 h 4469539"/>
              <a:gd name="connsiteX1343" fmla="*/ 4725976 w 8793540"/>
              <a:gd name="connsiteY1343" fmla="*/ 2371196 h 4469539"/>
              <a:gd name="connsiteX1344" fmla="*/ 4820995 w 8793540"/>
              <a:gd name="connsiteY1344" fmla="*/ 2288967 h 4469539"/>
              <a:gd name="connsiteX1345" fmla="*/ 4846909 w 8793540"/>
              <a:gd name="connsiteY1345" fmla="*/ 2229579 h 4469539"/>
              <a:gd name="connsiteX1346" fmla="*/ 4898737 w 8793540"/>
              <a:gd name="connsiteY1346" fmla="*/ 2193033 h 4469539"/>
              <a:gd name="connsiteX1347" fmla="*/ 4954885 w 8793540"/>
              <a:gd name="connsiteY1347" fmla="*/ 2051416 h 4469539"/>
              <a:gd name="connsiteX1348" fmla="*/ 5015351 w 8793540"/>
              <a:gd name="connsiteY1348" fmla="*/ 1845842 h 4469539"/>
              <a:gd name="connsiteX1349" fmla="*/ 5011032 w 8793540"/>
              <a:gd name="connsiteY1349" fmla="*/ 1695089 h 4469539"/>
              <a:gd name="connsiteX1350" fmla="*/ 4976480 w 8793540"/>
              <a:gd name="connsiteY1350" fmla="*/ 1667679 h 4469539"/>
              <a:gd name="connsiteX1351" fmla="*/ 4967842 w 8793540"/>
              <a:gd name="connsiteY1351" fmla="*/ 1608291 h 4469539"/>
              <a:gd name="connsiteX1352" fmla="*/ 4924652 w 8793540"/>
              <a:gd name="connsiteY1352" fmla="*/ 1612859 h 4469539"/>
              <a:gd name="connsiteX1353" fmla="*/ 4937609 w 8793540"/>
              <a:gd name="connsiteY1353" fmla="*/ 1562608 h 4469539"/>
              <a:gd name="connsiteX1354" fmla="*/ 4924652 w 8793540"/>
              <a:gd name="connsiteY1354" fmla="*/ 1516925 h 4469539"/>
              <a:gd name="connsiteX1355" fmla="*/ 4946247 w 8793540"/>
              <a:gd name="connsiteY1355" fmla="*/ 1498652 h 4469539"/>
              <a:gd name="connsiteX1356" fmla="*/ 5071499 w 8793540"/>
              <a:gd name="connsiteY1356" fmla="*/ 1448401 h 4469539"/>
              <a:gd name="connsiteX1357" fmla="*/ 5101732 w 8793540"/>
              <a:gd name="connsiteY1357" fmla="*/ 1411854 h 4469539"/>
              <a:gd name="connsiteX1358" fmla="*/ 5080137 w 8793540"/>
              <a:gd name="connsiteY1358" fmla="*/ 1343330 h 4469539"/>
              <a:gd name="connsiteX1359" fmla="*/ 5015351 w 8793540"/>
              <a:gd name="connsiteY1359" fmla="*/ 1279374 h 4469539"/>
              <a:gd name="connsiteX1360" fmla="*/ 5028308 w 8793540"/>
              <a:gd name="connsiteY1360" fmla="*/ 1229123 h 4469539"/>
              <a:gd name="connsiteX1361" fmla="*/ 4924652 w 8793540"/>
              <a:gd name="connsiteY1361" fmla="*/ 1183440 h 4469539"/>
              <a:gd name="connsiteX1362" fmla="*/ 4859866 w 8793540"/>
              <a:gd name="connsiteY1362" fmla="*/ 1069232 h 4469539"/>
              <a:gd name="connsiteX1363" fmla="*/ 4993756 w 8793540"/>
              <a:gd name="connsiteY1363" fmla="*/ 1087505 h 4469539"/>
              <a:gd name="connsiteX1364" fmla="*/ 5088775 w 8793540"/>
              <a:gd name="connsiteY1364" fmla="*/ 1169735 h 4469539"/>
              <a:gd name="connsiteX1365" fmla="*/ 5153560 w 8793540"/>
              <a:gd name="connsiteY1365" fmla="*/ 1101210 h 4469539"/>
              <a:gd name="connsiteX1366" fmla="*/ 5162198 w 8793540"/>
              <a:gd name="connsiteY1366" fmla="*/ 1069232 h 4469539"/>
              <a:gd name="connsiteX1367" fmla="*/ 5196750 w 8793540"/>
              <a:gd name="connsiteY1367" fmla="*/ 1041823 h 4469539"/>
              <a:gd name="connsiteX1368" fmla="*/ 5222664 w 8793540"/>
              <a:gd name="connsiteY1368" fmla="*/ 1014413 h 4469539"/>
              <a:gd name="connsiteX1369" fmla="*/ 5222664 w 8793540"/>
              <a:gd name="connsiteY1369" fmla="*/ 968730 h 4469539"/>
              <a:gd name="connsiteX1370" fmla="*/ 5296088 w 8793540"/>
              <a:gd name="connsiteY1370" fmla="*/ 959593 h 4469539"/>
              <a:gd name="connsiteX1371" fmla="*/ 5326321 w 8793540"/>
              <a:gd name="connsiteY1371" fmla="*/ 968730 h 4469539"/>
              <a:gd name="connsiteX1372" fmla="*/ 5313364 w 8793540"/>
              <a:gd name="connsiteY1372" fmla="*/ 991571 h 4469539"/>
              <a:gd name="connsiteX1373" fmla="*/ 5382469 w 8793540"/>
              <a:gd name="connsiteY1373" fmla="*/ 1014413 h 4469539"/>
              <a:gd name="connsiteX1374" fmla="*/ 5408383 w 8793540"/>
              <a:gd name="connsiteY1374" fmla="*/ 1014413 h 4469539"/>
              <a:gd name="connsiteX1375" fmla="*/ 5464530 w 8793540"/>
              <a:gd name="connsiteY1375" fmla="*/ 982435 h 4469539"/>
              <a:gd name="connsiteX1376" fmla="*/ 5391107 w 8793540"/>
              <a:gd name="connsiteY1376" fmla="*/ 968730 h 4469539"/>
              <a:gd name="connsiteX1377" fmla="*/ 5408383 w 8793540"/>
              <a:gd name="connsiteY1377" fmla="*/ 831681 h 4469539"/>
              <a:gd name="connsiteX1378" fmla="*/ 5481806 w 8793540"/>
              <a:gd name="connsiteY1378" fmla="*/ 849954 h 4469539"/>
              <a:gd name="connsiteX1379" fmla="*/ 5464530 w 8793540"/>
              <a:gd name="connsiteY1379" fmla="*/ 863659 h 4469539"/>
              <a:gd name="connsiteX1380" fmla="*/ 5572506 w 8793540"/>
              <a:gd name="connsiteY1380" fmla="*/ 968730 h 4469539"/>
              <a:gd name="connsiteX1381" fmla="*/ 5594101 w 8793540"/>
              <a:gd name="connsiteY1381" fmla="*/ 927615 h 4469539"/>
              <a:gd name="connsiteX1382" fmla="*/ 5598420 w 8793540"/>
              <a:gd name="connsiteY1382" fmla="*/ 891069 h 4469539"/>
              <a:gd name="connsiteX1383" fmla="*/ 5641610 w 8793540"/>
              <a:gd name="connsiteY1383" fmla="*/ 872796 h 4469539"/>
              <a:gd name="connsiteX1384" fmla="*/ 5706396 w 8793540"/>
              <a:gd name="connsiteY1384" fmla="*/ 845386 h 4469539"/>
              <a:gd name="connsiteX1385" fmla="*/ 5745267 w 8793540"/>
              <a:gd name="connsiteY1385" fmla="*/ 849954 h 4469539"/>
              <a:gd name="connsiteX1386" fmla="*/ 5745267 w 8793540"/>
              <a:gd name="connsiteY1386" fmla="*/ 918479 h 4469539"/>
              <a:gd name="connsiteX1387" fmla="*/ 5784138 w 8793540"/>
              <a:gd name="connsiteY1387" fmla="*/ 859091 h 4469539"/>
              <a:gd name="connsiteX1388" fmla="*/ 5702077 w 8793540"/>
              <a:gd name="connsiteY1388" fmla="*/ 731178 h 4469539"/>
              <a:gd name="connsiteX1389" fmla="*/ 5719353 w 8793540"/>
              <a:gd name="connsiteY1389" fmla="*/ 749452 h 4469539"/>
              <a:gd name="connsiteX1390" fmla="*/ 5727991 w 8793540"/>
              <a:gd name="connsiteY1390" fmla="*/ 717474 h 4469539"/>
              <a:gd name="connsiteX1391" fmla="*/ 5762543 w 8793540"/>
              <a:gd name="connsiteY1391" fmla="*/ 690064 h 4469539"/>
              <a:gd name="connsiteX1392" fmla="*/ 5831647 w 8793540"/>
              <a:gd name="connsiteY1392" fmla="*/ 749452 h 4469539"/>
              <a:gd name="connsiteX1393" fmla="*/ 5835966 w 8793540"/>
              <a:gd name="connsiteY1393" fmla="*/ 690064 h 4469539"/>
              <a:gd name="connsiteX1394" fmla="*/ 5784138 w 8793540"/>
              <a:gd name="connsiteY1394" fmla="*/ 676359 h 4469539"/>
              <a:gd name="connsiteX1395" fmla="*/ 5727991 w 8793540"/>
              <a:gd name="connsiteY1395" fmla="*/ 598698 h 4469539"/>
              <a:gd name="connsiteX1396" fmla="*/ 5706396 w 8793540"/>
              <a:gd name="connsiteY1396" fmla="*/ 621539 h 4469539"/>
              <a:gd name="connsiteX1397" fmla="*/ 5719353 w 8793540"/>
              <a:gd name="connsiteY1397" fmla="*/ 626108 h 4469539"/>
              <a:gd name="connsiteX1398" fmla="*/ 5693438 w 8793540"/>
              <a:gd name="connsiteY1398" fmla="*/ 594130 h 4469539"/>
              <a:gd name="connsiteX1399" fmla="*/ 5715034 w 8793540"/>
              <a:gd name="connsiteY1399" fmla="*/ 534742 h 4469539"/>
              <a:gd name="connsiteX1400" fmla="*/ 5771181 w 8793540"/>
              <a:gd name="connsiteY1400" fmla="*/ 457081 h 4469539"/>
              <a:gd name="connsiteX1401" fmla="*/ 5749585 w 8793540"/>
              <a:gd name="connsiteY1401" fmla="*/ 438808 h 4469539"/>
              <a:gd name="connsiteX1402" fmla="*/ 5797095 w 8793540"/>
              <a:gd name="connsiteY1402" fmla="*/ 434239 h 4469539"/>
              <a:gd name="connsiteX1403" fmla="*/ 5801414 w 8793540"/>
              <a:gd name="connsiteY1403" fmla="*/ 411398 h 4469539"/>
              <a:gd name="connsiteX1404" fmla="*/ 5853242 w 8793540"/>
              <a:gd name="connsiteY1404" fmla="*/ 374851 h 4469539"/>
              <a:gd name="connsiteX1405" fmla="*/ 5913709 w 8793540"/>
              <a:gd name="connsiteY1405" fmla="*/ 352010 h 4469539"/>
              <a:gd name="connsiteX1406" fmla="*/ 5926665 w 8793540"/>
              <a:gd name="connsiteY1406" fmla="*/ 233234 h 4469539"/>
              <a:gd name="connsiteX1407" fmla="*/ 5991451 w 8793540"/>
              <a:gd name="connsiteY1407" fmla="*/ 274349 h 4469539"/>
              <a:gd name="connsiteX1408" fmla="*/ 6047599 w 8793540"/>
              <a:gd name="connsiteY1408" fmla="*/ 251507 h 4469539"/>
              <a:gd name="connsiteX1409" fmla="*/ 6151255 w 8793540"/>
              <a:gd name="connsiteY1409" fmla="*/ 141868 h 4469539"/>
              <a:gd name="connsiteX1410" fmla="*/ 6121022 w 8793540"/>
              <a:gd name="connsiteY1410" fmla="*/ 246939 h 4469539"/>
              <a:gd name="connsiteX1411" fmla="*/ 6077831 w 8793540"/>
              <a:gd name="connsiteY1411" fmla="*/ 210393 h 4469539"/>
              <a:gd name="connsiteX1412" fmla="*/ 6082151 w 8793540"/>
              <a:gd name="connsiteY1412" fmla="*/ 288054 h 4469539"/>
              <a:gd name="connsiteX1413" fmla="*/ 6168531 w 8793540"/>
              <a:gd name="connsiteY1413" fmla="*/ 324600 h 4469539"/>
              <a:gd name="connsiteX1414" fmla="*/ 6172851 w 8793540"/>
              <a:gd name="connsiteY1414" fmla="*/ 256076 h 4469539"/>
              <a:gd name="connsiteX1415" fmla="*/ 6263550 w 8793540"/>
              <a:gd name="connsiteY1415" fmla="*/ 338305 h 4469539"/>
              <a:gd name="connsiteX1416" fmla="*/ 6324016 w 8793540"/>
              <a:gd name="connsiteY1416" fmla="*/ 320032 h 4469539"/>
              <a:gd name="connsiteX1417" fmla="*/ 6259231 w 8793540"/>
              <a:gd name="connsiteY1417" fmla="*/ 274349 h 4469539"/>
              <a:gd name="connsiteX1418" fmla="*/ 6332655 w 8793540"/>
              <a:gd name="connsiteY1418" fmla="*/ 288054 h 4469539"/>
              <a:gd name="connsiteX1419" fmla="*/ 6410397 w 8793540"/>
              <a:gd name="connsiteY1419" fmla="*/ 301759 h 4469539"/>
              <a:gd name="connsiteX1420" fmla="*/ 6298102 w 8793540"/>
              <a:gd name="connsiteY1420" fmla="*/ 415966 h 4469539"/>
              <a:gd name="connsiteX1421" fmla="*/ 6224679 w 8793540"/>
              <a:gd name="connsiteY1421" fmla="*/ 402261 h 4469539"/>
              <a:gd name="connsiteX1422" fmla="*/ 6121022 w 8793540"/>
              <a:gd name="connsiteY1422" fmla="*/ 379420 h 4469539"/>
              <a:gd name="connsiteX1423" fmla="*/ 6155574 w 8793540"/>
              <a:gd name="connsiteY1423" fmla="*/ 443376 h 4469539"/>
              <a:gd name="connsiteX1424" fmla="*/ 6272188 w 8793540"/>
              <a:gd name="connsiteY1424" fmla="*/ 511900 h 4469539"/>
              <a:gd name="connsiteX1425" fmla="*/ 6388801 w 8793540"/>
              <a:gd name="connsiteY1425" fmla="*/ 452512 h 4469539"/>
              <a:gd name="connsiteX1426" fmla="*/ 6401759 w 8793540"/>
              <a:gd name="connsiteY1426" fmla="*/ 406829 h 4469539"/>
              <a:gd name="connsiteX1427" fmla="*/ 6470863 w 8793540"/>
              <a:gd name="connsiteY1427" fmla="*/ 333737 h 4469539"/>
              <a:gd name="connsiteX1428" fmla="*/ 6591796 w 8793540"/>
              <a:gd name="connsiteY1428" fmla="*/ 452512 h 4469539"/>
              <a:gd name="connsiteX1429" fmla="*/ 6708409 w 8793540"/>
              <a:gd name="connsiteY1429" fmla="*/ 479922 h 4469539"/>
              <a:gd name="connsiteX1430" fmla="*/ 6747281 w 8793540"/>
              <a:gd name="connsiteY1430" fmla="*/ 493627 h 4469539"/>
              <a:gd name="connsiteX1431" fmla="*/ 6794790 w 8793540"/>
              <a:gd name="connsiteY1431" fmla="*/ 365715 h 4469539"/>
              <a:gd name="connsiteX1432" fmla="*/ 6863895 w 8793540"/>
              <a:gd name="connsiteY1432" fmla="*/ 383988 h 4469539"/>
              <a:gd name="connsiteX1433" fmla="*/ 6872533 w 8793540"/>
              <a:gd name="connsiteY1433" fmla="*/ 411398 h 4469539"/>
              <a:gd name="connsiteX1434" fmla="*/ 6937318 w 8793540"/>
              <a:gd name="connsiteY1434" fmla="*/ 434239 h 4469539"/>
              <a:gd name="connsiteX1435" fmla="*/ 7002103 w 8793540"/>
              <a:gd name="connsiteY1435" fmla="*/ 493627 h 4469539"/>
              <a:gd name="connsiteX1436" fmla="*/ 7019379 w 8793540"/>
              <a:gd name="connsiteY1436" fmla="*/ 571288 h 4469539"/>
              <a:gd name="connsiteX1437" fmla="*/ 7049613 w 8793540"/>
              <a:gd name="connsiteY1437" fmla="*/ 562152 h 4469539"/>
              <a:gd name="connsiteX1438" fmla="*/ 7036656 w 8793540"/>
              <a:gd name="connsiteY1438" fmla="*/ 511900 h 4469539"/>
              <a:gd name="connsiteX1439" fmla="*/ 7075527 w 8793540"/>
              <a:gd name="connsiteY1439" fmla="*/ 511900 h 4469539"/>
              <a:gd name="connsiteX1440" fmla="*/ 7075527 w 8793540"/>
              <a:gd name="connsiteY1440" fmla="*/ 434239 h 4469539"/>
              <a:gd name="connsiteX1441" fmla="*/ 7105760 w 8793540"/>
              <a:gd name="connsiteY1441" fmla="*/ 397693 h 4469539"/>
              <a:gd name="connsiteX1442" fmla="*/ 7092803 w 8793540"/>
              <a:gd name="connsiteY1442" fmla="*/ 288054 h 4469539"/>
              <a:gd name="connsiteX1443" fmla="*/ 7174865 w 8793540"/>
              <a:gd name="connsiteY1443" fmla="*/ 306327 h 4469539"/>
              <a:gd name="connsiteX1444" fmla="*/ 7459921 w 8793540"/>
              <a:gd name="connsiteY1444" fmla="*/ 265212 h 4469539"/>
              <a:gd name="connsiteX1445" fmla="*/ 7446963 w 8793540"/>
              <a:gd name="connsiteY1445" fmla="*/ 292622 h 4469539"/>
              <a:gd name="connsiteX1446" fmla="*/ 7550620 w 8793540"/>
              <a:gd name="connsiteY1446" fmla="*/ 301759 h 4469539"/>
              <a:gd name="connsiteX1447" fmla="*/ 7589491 w 8793540"/>
              <a:gd name="connsiteY1447" fmla="*/ 301759 h 4469539"/>
              <a:gd name="connsiteX1448" fmla="*/ 7606767 w 8793540"/>
              <a:gd name="connsiteY1448" fmla="*/ 329168 h 4469539"/>
              <a:gd name="connsiteX1449" fmla="*/ 7671553 w 8793540"/>
              <a:gd name="connsiteY1449" fmla="*/ 379420 h 4469539"/>
              <a:gd name="connsiteX1450" fmla="*/ 7770891 w 8793540"/>
              <a:gd name="connsiteY1450" fmla="*/ 370283 h 4469539"/>
              <a:gd name="connsiteX1451" fmla="*/ 7680191 w 8793540"/>
              <a:gd name="connsiteY1451" fmla="*/ 452512 h 4469539"/>
              <a:gd name="connsiteX1452" fmla="*/ 7675872 w 8793540"/>
              <a:gd name="connsiteY1452" fmla="*/ 489059 h 4469539"/>
              <a:gd name="connsiteX1453" fmla="*/ 7567896 w 8793540"/>
              <a:gd name="connsiteY1453" fmla="*/ 370283 h 4469539"/>
              <a:gd name="connsiteX1454" fmla="*/ 7481515 w 8793540"/>
              <a:gd name="connsiteY1454" fmla="*/ 352010 h 4469539"/>
              <a:gd name="connsiteX1455" fmla="*/ 7563577 w 8793540"/>
              <a:gd name="connsiteY1455" fmla="*/ 397693 h 4469539"/>
              <a:gd name="connsiteX1456" fmla="*/ 7550620 w 8793540"/>
              <a:gd name="connsiteY1456" fmla="*/ 434239 h 4469539"/>
              <a:gd name="connsiteX1457" fmla="*/ 7546301 w 8793540"/>
              <a:gd name="connsiteY1457" fmla="*/ 507332 h 4469539"/>
              <a:gd name="connsiteX1458" fmla="*/ 7632681 w 8793540"/>
              <a:gd name="connsiteY1458" fmla="*/ 498195 h 4469539"/>
              <a:gd name="connsiteX1459" fmla="*/ 7567896 w 8793540"/>
              <a:gd name="connsiteY1459" fmla="*/ 598698 h 4469539"/>
              <a:gd name="connsiteX1460" fmla="*/ 7602449 w 8793540"/>
              <a:gd name="connsiteY1460" fmla="*/ 571288 h 4469539"/>
              <a:gd name="connsiteX1461" fmla="*/ 7546301 w 8793540"/>
              <a:gd name="connsiteY1461" fmla="*/ 644381 h 4469539"/>
              <a:gd name="connsiteX1462" fmla="*/ 7628363 w 8793540"/>
              <a:gd name="connsiteY1462" fmla="*/ 680927 h 4469539"/>
              <a:gd name="connsiteX1463" fmla="*/ 7554939 w 8793540"/>
              <a:gd name="connsiteY1463" fmla="*/ 621539 h 4469539"/>
              <a:gd name="connsiteX1464" fmla="*/ 7516068 w 8793540"/>
              <a:gd name="connsiteY1464" fmla="*/ 603266 h 4469539"/>
              <a:gd name="connsiteX1465" fmla="*/ 7494473 w 8793540"/>
              <a:gd name="connsiteY1465" fmla="*/ 511900 h 4469539"/>
              <a:gd name="connsiteX1466" fmla="*/ 7472877 w 8793540"/>
              <a:gd name="connsiteY1466" fmla="*/ 511900 h 4469539"/>
              <a:gd name="connsiteX1467" fmla="*/ 7442645 w 8793540"/>
              <a:gd name="connsiteY1467" fmla="*/ 708337 h 4469539"/>
              <a:gd name="connsiteX1468" fmla="*/ 7490153 w 8793540"/>
              <a:gd name="connsiteY1468" fmla="*/ 644381 h 4469539"/>
              <a:gd name="connsiteX1469" fmla="*/ 7516068 w 8793540"/>
              <a:gd name="connsiteY1469" fmla="*/ 731178 h 4469539"/>
              <a:gd name="connsiteX1470" fmla="*/ 7516068 w 8793540"/>
              <a:gd name="connsiteY1470" fmla="*/ 735747 h 4469539"/>
              <a:gd name="connsiteX1471" fmla="*/ 7567896 w 8793540"/>
              <a:gd name="connsiteY1471" fmla="*/ 785998 h 4469539"/>
              <a:gd name="connsiteX1472" fmla="*/ 7455601 w 8793540"/>
              <a:gd name="connsiteY1472" fmla="*/ 804271 h 4469539"/>
              <a:gd name="connsiteX1473" fmla="*/ 7386497 w 8793540"/>
              <a:gd name="connsiteY1473" fmla="*/ 731178 h 4469539"/>
              <a:gd name="connsiteX1474" fmla="*/ 7364902 w 8793540"/>
              <a:gd name="connsiteY1474" fmla="*/ 804271 h 4469539"/>
              <a:gd name="connsiteX1475" fmla="*/ 7351945 w 8793540"/>
              <a:gd name="connsiteY1475" fmla="*/ 900205 h 4469539"/>
              <a:gd name="connsiteX1476" fmla="*/ 7326031 w 8793540"/>
              <a:gd name="connsiteY1476" fmla="*/ 932183 h 4469539"/>
              <a:gd name="connsiteX1477" fmla="*/ 7321711 w 8793540"/>
              <a:gd name="connsiteY1477" fmla="*/ 982435 h 4469539"/>
              <a:gd name="connsiteX1478" fmla="*/ 7239650 w 8793540"/>
              <a:gd name="connsiteY1478" fmla="*/ 1142325 h 4469539"/>
              <a:gd name="connsiteX1479" fmla="*/ 7192141 w 8793540"/>
              <a:gd name="connsiteY1479" fmla="*/ 1297647 h 4469539"/>
              <a:gd name="connsiteX1480" fmla="*/ 7079846 w 8793540"/>
              <a:gd name="connsiteY1480" fmla="*/ 1562608 h 4469539"/>
              <a:gd name="connsiteX1481" fmla="*/ 7071208 w 8793540"/>
              <a:gd name="connsiteY1481" fmla="*/ 1544335 h 4469539"/>
              <a:gd name="connsiteX1482" fmla="*/ 7079846 w 8793540"/>
              <a:gd name="connsiteY1482" fmla="*/ 1562608 h 4469539"/>
              <a:gd name="connsiteX1483" fmla="*/ 7170545 w 8793540"/>
              <a:gd name="connsiteY1483" fmla="*/ 1494084 h 4469539"/>
              <a:gd name="connsiteX1484" fmla="*/ 7161907 w 8793540"/>
              <a:gd name="connsiteY1484" fmla="*/ 1521494 h 4469539"/>
              <a:gd name="connsiteX1485" fmla="*/ 7187821 w 8793540"/>
              <a:gd name="connsiteY1485" fmla="*/ 1425559 h 4469539"/>
              <a:gd name="connsiteX1486" fmla="*/ 7261245 w 8793540"/>
              <a:gd name="connsiteY1486" fmla="*/ 1247396 h 4469539"/>
              <a:gd name="connsiteX1487" fmla="*/ 7274203 w 8793540"/>
              <a:gd name="connsiteY1487" fmla="*/ 1279374 h 4469539"/>
              <a:gd name="connsiteX1488" fmla="*/ 7347625 w 8793540"/>
              <a:gd name="connsiteY1488" fmla="*/ 1256532 h 4469539"/>
              <a:gd name="connsiteX1489" fmla="*/ 7382178 w 8793540"/>
              <a:gd name="connsiteY1489" fmla="*/ 1197145 h 4469539"/>
              <a:gd name="connsiteX1490" fmla="*/ 7369221 w 8793540"/>
              <a:gd name="connsiteY1490" fmla="*/ 1197145 h 4469539"/>
              <a:gd name="connsiteX1491" fmla="*/ 7429687 w 8793540"/>
              <a:gd name="connsiteY1491" fmla="*/ 1032686 h 4469539"/>
              <a:gd name="connsiteX1492" fmla="*/ 7459921 w 8793540"/>
              <a:gd name="connsiteY1492" fmla="*/ 1018981 h 4469539"/>
              <a:gd name="connsiteX1493" fmla="*/ 7580853 w 8793540"/>
              <a:gd name="connsiteY1493" fmla="*/ 895637 h 4469539"/>
              <a:gd name="connsiteX1494" fmla="*/ 7606767 w 8793540"/>
              <a:gd name="connsiteY1494" fmla="*/ 849954 h 4469539"/>
              <a:gd name="connsiteX1495" fmla="*/ 7624043 w 8793540"/>
              <a:gd name="connsiteY1495" fmla="*/ 726610 h 4469539"/>
              <a:gd name="connsiteX1496" fmla="*/ 7675872 w 8793540"/>
              <a:gd name="connsiteY1496" fmla="*/ 717474 h 4469539"/>
              <a:gd name="connsiteX1497" fmla="*/ 7680191 w 8793540"/>
              <a:gd name="connsiteY1497" fmla="*/ 648949 h 4469539"/>
              <a:gd name="connsiteX1498" fmla="*/ 7749295 w 8793540"/>
              <a:gd name="connsiteY1498" fmla="*/ 626108 h 4469539"/>
              <a:gd name="connsiteX1499" fmla="*/ 7775209 w 8793540"/>
              <a:gd name="connsiteY1499" fmla="*/ 543878 h 4469539"/>
              <a:gd name="connsiteX1500" fmla="*/ 7723381 w 8793540"/>
              <a:gd name="connsiteY1500" fmla="*/ 530173 h 4469539"/>
              <a:gd name="connsiteX1501" fmla="*/ 7792485 w 8793540"/>
              <a:gd name="connsiteY1501" fmla="*/ 479922 h 4469539"/>
              <a:gd name="connsiteX1502" fmla="*/ 7887504 w 8793540"/>
              <a:gd name="connsiteY1502" fmla="*/ 429671 h 4469539"/>
              <a:gd name="connsiteX1503" fmla="*/ 7947971 w 8793540"/>
              <a:gd name="connsiteY1503" fmla="*/ 479922 h 4469539"/>
              <a:gd name="connsiteX1504" fmla="*/ 7917737 w 8793540"/>
              <a:gd name="connsiteY1504" fmla="*/ 489059 h 4469539"/>
              <a:gd name="connsiteX1505" fmla="*/ 7852952 w 8793540"/>
              <a:gd name="connsiteY1505" fmla="*/ 543878 h 4469539"/>
              <a:gd name="connsiteX1506" fmla="*/ 7883185 w 8793540"/>
              <a:gd name="connsiteY1506" fmla="*/ 539310 h 4469539"/>
              <a:gd name="connsiteX1507" fmla="*/ 7822719 w 8793540"/>
              <a:gd name="connsiteY1507" fmla="*/ 584993 h 4469539"/>
              <a:gd name="connsiteX1508" fmla="*/ 7775209 w 8793540"/>
              <a:gd name="connsiteY1508" fmla="*/ 662654 h 4469539"/>
              <a:gd name="connsiteX1509" fmla="*/ 7710424 w 8793540"/>
              <a:gd name="connsiteY1509" fmla="*/ 690064 h 4469539"/>
              <a:gd name="connsiteX1510" fmla="*/ 7766571 w 8793540"/>
              <a:gd name="connsiteY1510" fmla="*/ 763156 h 4469539"/>
              <a:gd name="connsiteX1511" fmla="*/ 7801123 w 8793540"/>
              <a:gd name="connsiteY1511" fmla="*/ 690064 h 4469539"/>
              <a:gd name="connsiteX1512" fmla="*/ 7835676 w 8793540"/>
              <a:gd name="connsiteY1512" fmla="*/ 658086 h 4469539"/>
              <a:gd name="connsiteX1513" fmla="*/ 7874547 w 8793540"/>
              <a:gd name="connsiteY1513" fmla="*/ 621539 h 4469539"/>
              <a:gd name="connsiteX1514" fmla="*/ 7878866 w 8793540"/>
              <a:gd name="connsiteY1514" fmla="*/ 694632 h 4469539"/>
              <a:gd name="connsiteX1515" fmla="*/ 7857271 w 8793540"/>
              <a:gd name="connsiteY1515" fmla="*/ 772293 h 4469539"/>
              <a:gd name="connsiteX1516" fmla="*/ 7913419 w 8793540"/>
              <a:gd name="connsiteY1516" fmla="*/ 731178 h 4469539"/>
              <a:gd name="connsiteX1517" fmla="*/ 8030032 w 8793540"/>
              <a:gd name="connsiteY1517" fmla="*/ 671791 h 4469539"/>
              <a:gd name="connsiteX1518" fmla="*/ 7952289 w 8793540"/>
              <a:gd name="connsiteY1518" fmla="*/ 603266 h 4469539"/>
              <a:gd name="connsiteX1519" fmla="*/ 7947971 w 8793540"/>
              <a:gd name="connsiteY1519" fmla="*/ 603266 h 4469539"/>
              <a:gd name="connsiteX1520" fmla="*/ 7965247 w 8793540"/>
              <a:gd name="connsiteY1520" fmla="*/ 553015 h 4469539"/>
              <a:gd name="connsiteX1521" fmla="*/ 7960927 w 8793540"/>
              <a:gd name="connsiteY1521" fmla="*/ 584993 h 4469539"/>
              <a:gd name="connsiteX1522" fmla="*/ 8030032 w 8793540"/>
              <a:gd name="connsiteY1522" fmla="*/ 594130 h 4469539"/>
              <a:gd name="connsiteX1523" fmla="*/ 8047308 w 8793540"/>
              <a:gd name="connsiteY1523" fmla="*/ 566720 h 4469539"/>
              <a:gd name="connsiteX1524" fmla="*/ 8068903 w 8793540"/>
              <a:gd name="connsiteY1524" fmla="*/ 530173 h 4469539"/>
              <a:gd name="connsiteX1525" fmla="*/ 8060265 w 8793540"/>
              <a:gd name="connsiteY1525" fmla="*/ 639813 h 4469539"/>
              <a:gd name="connsiteX1526" fmla="*/ 8099137 w 8793540"/>
              <a:gd name="connsiteY1526" fmla="*/ 726610 h 4469539"/>
              <a:gd name="connsiteX1527" fmla="*/ 8155284 w 8793540"/>
              <a:gd name="connsiteY1527" fmla="*/ 712905 h 4469539"/>
              <a:gd name="connsiteX1528" fmla="*/ 8176879 w 8793540"/>
              <a:gd name="connsiteY1528" fmla="*/ 644381 h 4469539"/>
              <a:gd name="connsiteX1529" fmla="*/ 8258941 w 8793540"/>
              <a:gd name="connsiteY1529" fmla="*/ 667222 h 4469539"/>
              <a:gd name="connsiteX1530" fmla="*/ 8241665 w 8793540"/>
              <a:gd name="connsiteY1530" fmla="*/ 612403 h 4469539"/>
              <a:gd name="connsiteX1531" fmla="*/ 8323726 w 8793540"/>
              <a:gd name="connsiteY1531" fmla="*/ 644381 h 4469539"/>
              <a:gd name="connsiteX1532" fmla="*/ 8375555 w 8793540"/>
              <a:gd name="connsiteY1532" fmla="*/ 594130 h 4469539"/>
              <a:gd name="connsiteX1533" fmla="*/ 8358278 w 8793540"/>
              <a:gd name="connsiteY1533" fmla="*/ 594130 h 4469539"/>
              <a:gd name="connsiteX1534" fmla="*/ 8388511 w 8793540"/>
              <a:gd name="connsiteY1534" fmla="*/ 484491 h 4469539"/>
              <a:gd name="connsiteX1535" fmla="*/ 8280535 w 8793540"/>
              <a:gd name="connsiteY1535" fmla="*/ 543878 h 4469539"/>
              <a:gd name="connsiteX1536" fmla="*/ 8341002 w 8793540"/>
              <a:gd name="connsiteY1536" fmla="*/ 571288 h 4469539"/>
              <a:gd name="connsiteX1537" fmla="*/ 8254621 w 8793540"/>
              <a:gd name="connsiteY1537" fmla="*/ 571288 h 4469539"/>
              <a:gd name="connsiteX1538" fmla="*/ 8233027 w 8793540"/>
              <a:gd name="connsiteY1538" fmla="*/ 470786 h 4469539"/>
              <a:gd name="connsiteX1539" fmla="*/ 8159603 w 8793540"/>
              <a:gd name="connsiteY1539" fmla="*/ 434239 h 4469539"/>
              <a:gd name="connsiteX1540" fmla="*/ 8163922 w 8793540"/>
              <a:gd name="connsiteY1540" fmla="*/ 434239 h 4469539"/>
              <a:gd name="connsiteX1541" fmla="*/ 8103455 w 8793540"/>
              <a:gd name="connsiteY1541" fmla="*/ 374851 h 4469539"/>
              <a:gd name="connsiteX1542" fmla="*/ 8055946 w 8793540"/>
              <a:gd name="connsiteY1542" fmla="*/ 315464 h 4469539"/>
              <a:gd name="connsiteX1543" fmla="*/ 8021394 w 8793540"/>
              <a:gd name="connsiteY1543" fmla="*/ 374851 h 4469539"/>
              <a:gd name="connsiteX1544" fmla="*/ 8034351 w 8793540"/>
              <a:gd name="connsiteY1544" fmla="*/ 228666 h 4469539"/>
              <a:gd name="connsiteX1545" fmla="*/ 8021394 w 8793540"/>
              <a:gd name="connsiteY1545" fmla="*/ 242371 h 4469539"/>
              <a:gd name="connsiteX1546" fmla="*/ 8073223 w 8793540"/>
              <a:gd name="connsiteY1546" fmla="*/ 283486 h 4469539"/>
              <a:gd name="connsiteX1547" fmla="*/ 8116413 w 8793540"/>
              <a:gd name="connsiteY1547" fmla="*/ 310895 h 4469539"/>
              <a:gd name="connsiteX1548" fmla="*/ 8146646 w 8793540"/>
              <a:gd name="connsiteY1548" fmla="*/ 246939 h 4469539"/>
              <a:gd name="connsiteX1549" fmla="*/ 8103455 w 8793540"/>
              <a:gd name="connsiteY1549" fmla="*/ 265212 h 4469539"/>
              <a:gd name="connsiteX1550" fmla="*/ 8073223 w 8793540"/>
              <a:gd name="connsiteY1550" fmla="*/ 237802 h 4469539"/>
              <a:gd name="connsiteX1551" fmla="*/ 8012756 w 8793540"/>
              <a:gd name="connsiteY1551" fmla="*/ 160142 h 4469539"/>
              <a:gd name="connsiteX1552" fmla="*/ 7969565 w 8793540"/>
              <a:gd name="connsiteY1552" fmla="*/ 178415 h 4469539"/>
              <a:gd name="connsiteX1553" fmla="*/ 7917737 w 8793540"/>
              <a:gd name="connsiteY1553" fmla="*/ 114459 h 4469539"/>
              <a:gd name="connsiteX1554" fmla="*/ 7796805 w 8793540"/>
              <a:gd name="connsiteY1554" fmla="*/ 109890 h 4469539"/>
              <a:gd name="connsiteX1555" fmla="*/ 7766571 w 8793540"/>
              <a:gd name="connsiteY1555" fmla="*/ 68776 h 4469539"/>
              <a:gd name="connsiteX1556" fmla="*/ 7823664 w 8793540"/>
              <a:gd name="connsiteY1556" fmla="*/ 43721 h 4469539"/>
              <a:gd name="connsiteX1557" fmla="*/ 7843291 w 8793540"/>
              <a:gd name="connsiteY1557" fmla="*/ 37141 h 4469539"/>
              <a:gd name="connsiteX1558" fmla="*/ 7852952 w 8793540"/>
              <a:gd name="connsiteY1558" fmla="*/ 41366 h 4469539"/>
              <a:gd name="connsiteX1559" fmla="*/ 7844314 w 8793540"/>
              <a:gd name="connsiteY1559" fmla="*/ 36797 h 4469539"/>
              <a:gd name="connsiteX1560" fmla="*/ 7843291 w 8793540"/>
              <a:gd name="connsiteY1560" fmla="*/ 37141 h 4469539"/>
              <a:gd name="connsiteX1561" fmla="*/ 7815902 w 8793540"/>
              <a:gd name="connsiteY1561" fmla="*/ 25163 h 4469539"/>
              <a:gd name="connsiteX1562" fmla="*/ 7697467 w 8793540"/>
              <a:gd name="connsiteY1562" fmla="*/ 73344 h 4469539"/>
              <a:gd name="connsiteX1563" fmla="*/ 7792485 w 8793540"/>
              <a:gd name="connsiteY1563" fmla="*/ 114459 h 4469539"/>
              <a:gd name="connsiteX1564" fmla="*/ 7749295 w 8793540"/>
              <a:gd name="connsiteY1564" fmla="*/ 141868 h 4469539"/>
              <a:gd name="connsiteX1565" fmla="*/ 7762253 w 8793540"/>
              <a:gd name="connsiteY1565" fmla="*/ 196688 h 4469539"/>
              <a:gd name="connsiteX1566" fmla="*/ 7947971 w 8793540"/>
              <a:gd name="connsiteY1566" fmla="*/ 214961 h 4469539"/>
              <a:gd name="connsiteX1567" fmla="*/ 7649957 w 8793540"/>
              <a:gd name="connsiteY1567" fmla="*/ 224098 h 4469539"/>
              <a:gd name="connsiteX1568" fmla="*/ 7576534 w 8793540"/>
              <a:gd name="connsiteY1568" fmla="*/ 182983 h 4469539"/>
              <a:gd name="connsiteX1569" fmla="*/ 7671553 w 8793540"/>
              <a:gd name="connsiteY1569" fmla="*/ 210393 h 4469539"/>
              <a:gd name="connsiteX1570" fmla="*/ 7680191 w 8793540"/>
              <a:gd name="connsiteY1570" fmla="*/ 160142 h 4469539"/>
              <a:gd name="connsiteX1571" fmla="*/ 7723381 w 8793540"/>
              <a:gd name="connsiteY1571" fmla="*/ 119027 h 4469539"/>
              <a:gd name="connsiteX1572" fmla="*/ 7675872 w 8793540"/>
              <a:gd name="connsiteY1572" fmla="*/ 137300 h 4469539"/>
              <a:gd name="connsiteX1573" fmla="*/ 7637001 w 8793540"/>
              <a:gd name="connsiteY1573" fmla="*/ 137300 h 4469539"/>
              <a:gd name="connsiteX1574" fmla="*/ 7459921 w 8793540"/>
              <a:gd name="connsiteY1574" fmla="*/ 23093 h 4469539"/>
              <a:gd name="connsiteX1575" fmla="*/ 7511749 w 8793540"/>
              <a:gd name="connsiteY1575" fmla="*/ 32229 h 4469539"/>
              <a:gd name="connsiteX1576" fmla="*/ 7567896 w 8793540"/>
              <a:gd name="connsiteY1576" fmla="*/ 36797 h 4469539"/>
              <a:gd name="connsiteX1577" fmla="*/ 7619725 w 8793540"/>
              <a:gd name="connsiteY1577" fmla="*/ 251 h 44695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</a:cxnLst>
            <a:rect l="l" t="t" r="r" b="b"/>
            <a:pathLst>
              <a:path w="8793540" h="4469539">
                <a:moveTo>
                  <a:pt x="3167887" y="4229350"/>
                </a:moveTo>
                <a:cubicBezTo>
                  <a:pt x="3063151" y="4231634"/>
                  <a:pt x="2963813" y="4255618"/>
                  <a:pt x="2968132" y="4289880"/>
                </a:cubicBezTo>
                <a:cubicBezTo>
                  <a:pt x="2976770" y="4349268"/>
                  <a:pt x="3248869" y="4317290"/>
                  <a:pt x="3292059" y="4317290"/>
                </a:cubicBezTo>
                <a:cubicBezTo>
                  <a:pt x="3330930" y="4317290"/>
                  <a:pt x="3361164" y="4299017"/>
                  <a:pt x="3400035" y="4299017"/>
                </a:cubicBezTo>
                <a:cubicBezTo>
                  <a:pt x="3382759" y="4246482"/>
                  <a:pt x="3272624" y="4227066"/>
                  <a:pt x="3167887" y="4229350"/>
                </a:cubicBezTo>
                <a:close/>
                <a:moveTo>
                  <a:pt x="1702657" y="4189378"/>
                </a:moveTo>
                <a:cubicBezTo>
                  <a:pt x="1659467" y="4189378"/>
                  <a:pt x="1447834" y="4193946"/>
                  <a:pt x="1426239" y="4244197"/>
                </a:cubicBezTo>
                <a:cubicBezTo>
                  <a:pt x="1408963" y="4276175"/>
                  <a:pt x="1586043" y="4271607"/>
                  <a:pt x="1620596" y="4276175"/>
                </a:cubicBezTo>
                <a:cubicBezTo>
                  <a:pt x="1689700" y="4280744"/>
                  <a:pt x="1780400" y="4239629"/>
                  <a:pt x="1840866" y="4280744"/>
                </a:cubicBezTo>
                <a:cubicBezTo>
                  <a:pt x="1827909" y="4216788"/>
                  <a:pt x="1875418" y="4225924"/>
                  <a:pt x="1836547" y="4203083"/>
                </a:cubicBezTo>
                <a:cubicBezTo>
                  <a:pt x="1819271" y="4189378"/>
                  <a:pt x="1732890" y="4189378"/>
                  <a:pt x="1702657" y="4189378"/>
                </a:cubicBezTo>
                <a:close/>
                <a:moveTo>
                  <a:pt x="1754485" y="3782800"/>
                </a:moveTo>
                <a:cubicBezTo>
                  <a:pt x="1581724" y="3810209"/>
                  <a:pt x="1408963" y="3833051"/>
                  <a:pt x="1236202" y="3855892"/>
                </a:cubicBezTo>
                <a:cubicBezTo>
                  <a:pt x="1072079" y="3883302"/>
                  <a:pt x="907956" y="3928985"/>
                  <a:pt x="743833" y="3938122"/>
                </a:cubicBezTo>
                <a:cubicBezTo>
                  <a:pt x="752471" y="3933553"/>
                  <a:pt x="761109" y="3928985"/>
                  <a:pt x="769747" y="3928985"/>
                </a:cubicBezTo>
                <a:cubicBezTo>
                  <a:pt x="730876" y="3938122"/>
                  <a:pt x="696324" y="3928985"/>
                  <a:pt x="648815" y="3928985"/>
                </a:cubicBezTo>
                <a:cubicBezTo>
                  <a:pt x="679048" y="3928985"/>
                  <a:pt x="709281" y="3933553"/>
                  <a:pt x="739514" y="3938122"/>
                </a:cubicBezTo>
                <a:cubicBezTo>
                  <a:pt x="730876" y="3942690"/>
                  <a:pt x="709281" y="3956395"/>
                  <a:pt x="700643" y="3960963"/>
                </a:cubicBezTo>
                <a:cubicBezTo>
                  <a:pt x="752471" y="3992941"/>
                  <a:pt x="873404" y="3947258"/>
                  <a:pt x="933870" y="3933553"/>
                </a:cubicBezTo>
                <a:cubicBezTo>
                  <a:pt x="1015932" y="3919848"/>
                  <a:pt x="1106631" y="3892439"/>
                  <a:pt x="1188693" y="3901575"/>
                </a:cubicBezTo>
                <a:cubicBezTo>
                  <a:pt x="1404644" y="3846756"/>
                  <a:pt x="1637872" y="3855892"/>
                  <a:pt x="1849504" y="3801073"/>
                </a:cubicBezTo>
                <a:lnTo>
                  <a:pt x="1797620" y="3784187"/>
                </a:lnTo>
                <a:lnTo>
                  <a:pt x="1823590" y="3782800"/>
                </a:lnTo>
                <a:cubicBezTo>
                  <a:pt x="1810633" y="3782800"/>
                  <a:pt x="1801995" y="3782800"/>
                  <a:pt x="1793357" y="3782800"/>
                </a:cubicBezTo>
                <a:lnTo>
                  <a:pt x="1797620" y="3784187"/>
                </a:lnTo>
                <a:lnTo>
                  <a:pt x="1770142" y="3785655"/>
                </a:lnTo>
                <a:cubicBezTo>
                  <a:pt x="1753406" y="3788510"/>
                  <a:pt x="1737209" y="3791936"/>
                  <a:pt x="1719933" y="3791936"/>
                </a:cubicBezTo>
                <a:cubicBezTo>
                  <a:pt x="1732890" y="3787368"/>
                  <a:pt x="1741528" y="3787368"/>
                  <a:pt x="1754485" y="3782800"/>
                </a:cubicBezTo>
                <a:close/>
                <a:moveTo>
                  <a:pt x="6570201" y="3759958"/>
                </a:moveTo>
                <a:cubicBezTo>
                  <a:pt x="6557243" y="3778231"/>
                  <a:pt x="6570201" y="3773663"/>
                  <a:pt x="6570201" y="3782800"/>
                </a:cubicBezTo>
                <a:cubicBezTo>
                  <a:pt x="6570201" y="3773663"/>
                  <a:pt x="6570201" y="3769095"/>
                  <a:pt x="6570201" y="3759958"/>
                </a:cubicBezTo>
                <a:close/>
                <a:moveTo>
                  <a:pt x="6514053" y="3714275"/>
                </a:moveTo>
                <a:cubicBezTo>
                  <a:pt x="6492459" y="3737117"/>
                  <a:pt x="6457906" y="3759958"/>
                  <a:pt x="6423354" y="3769095"/>
                </a:cubicBezTo>
                <a:cubicBezTo>
                  <a:pt x="6440630" y="3782800"/>
                  <a:pt x="6462225" y="3787368"/>
                  <a:pt x="6488139" y="3778231"/>
                </a:cubicBezTo>
                <a:cubicBezTo>
                  <a:pt x="6496777" y="3755390"/>
                  <a:pt x="6505415" y="3737117"/>
                  <a:pt x="6514053" y="3714275"/>
                </a:cubicBezTo>
                <a:close/>
                <a:moveTo>
                  <a:pt x="2432573" y="3709707"/>
                </a:moveTo>
                <a:cubicBezTo>
                  <a:pt x="2298683" y="3718843"/>
                  <a:pt x="2164793" y="3764526"/>
                  <a:pt x="2035222" y="3791936"/>
                </a:cubicBezTo>
                <a:cubicBezTo>
                  <a:pt x="2169112" y="3791936"/>
                  <a:pt x="2298683" y="3764526"/>
                  <a:pt x="2432573" y="3759958"/>
                </a:cubicBezTo>
                <a:cubicBezTo>
                  <a:pt x="2410978" y="3741685"/>
                  <a:pt x="2406658" y="3727980"/>
                  <a:pt x="2432573" y="3709707"/>
                </a:cubicBezTo>
                <a:close/>
                <a:moveTo>
                  <a:pt x="6648618" y="3707637"/>
                </a:moveTo>
                <a:cubicBezTo>
                  <a:pt x="6619870" y="3708279"/>
                  <a:pt x="6626348" y="3731406"/>
                  <a:pt x="6613391" y="3782800"/>
                </a:cubicBezTo>
                <a:cubicBezTo>
                  <a:pt x="6643625" y="3773663"/>
                  <a:pt x="6673857" y="3778231"/>
                  <a:pt x="6686815" y="3750821"/>
                </a:cubicBezTo>
                <a:cubicBezTo>
                  <a:pt x="6691133" y="3737117"/>
                  <a:pt x="6691133" y="3727980"/>
                  <a:pt x="6691133" y="3714275"/>
                </a:cubicBezTo>
                <a:cubicBezTo>
                  <a:pt x="6671698" y="3709707"/>
                  <a:pt x="6658201" y="3707423"/>
                  <a:pt x="6648618" y="3707637"/>
                </a:cubicBezTo>
                <a:close/>
                <a:moveTo>
                  <a:pt x="2618291" y="3586363"/>
                </a:moveTo>
                <a:cubicBezTo>
                  <a:pt x="2609653" y="3590931"/>
                  <a:pt x="2596696" y="3604636"/>
                  <a:pt x="2592377" y="3609204"/>
                </a:cubicBezTo>
                <a:cubicBezTo>
                  <a:pt x="2605334" y="3613773"/>
                  <a:pt x="2618291" y="3622909"/>
                  <a:pt x="2635567" y="3627477"/>
                </a:cubicBezTo>
                <a:cubicBezTo>
                  <a:pt x="2652843" y="3627477"/>
                  <a:pt x="2674438" y="3618341"/>
                  <a:pt x="2691714" y="3613773"/>
                </a:cubicBezTo>
                <a:cubicBezTo>
                  <a:pt x="2670119" y="3595499"/>
                  <a:pt x="2644205" y="3600068"/>
                  <a:pt x="2618291" y="3586363"/>
                </a:cubicBezTo>
                <a:close/>
                <a:moveTo>
                  <a:pt x="2708451" y="3574942"/>
                </a:moveTo>
                <a:cubicBezTo>
                  <a:pt x="2708990" y="3576084"/>
                  <a:pt x="2711150" y="3579511"/>
                  <a:pt x="2713309" y="3581795"/>
                </a:cubicBezTo>
                <a:cubicBezTo>
                  <a:pt x="2708990" y="3574942"/>
                  <a:pt x="2707911" y="3573800"/>
                  <a:pt x="2708451" y="3574942"/>
                </a:cubicBezTo>
                <a:close/>
                <a:moveTo>
                  <a:pt x="6302691" y="3536183"/>
                </a:moveTo>
                <a:cubicBezTo>
                  <a:pt x="6288924" y="3536683"/>
                  <a:pt x="6273268" y="3538396"/>
                  <a:pt x="6254912" y="3540680"/>
                </a:cubicBezTo>
                <a:cubicBezTo>
                  <a:pt x="6086469" y="3558953"/>
                  <a:pt x="5930985" y="3636614"/>
                  <a:pt x="5762543" y="3654887"/>
                </a:cubicBezTo>
                <a:cubicBezTo>
                  <a:pt x="5715034" y="3659456"/>
                  <a:pt x="5386788" y="3673160"/>
                  <a:pt x="5486125" y="3764526"/>
                </a:cubicBezTo>
                <a:cubicBezTo>
                  <a:pt x="5529315" y="3810209"/>
                  <a:pt x="5572506" y="3764526"/>
                  <a:pt x="5620015" y="3759958"/>
                </a:cubicBezTo>
                <a:cubicBezTo>
                  <a:pt x="5667524" y="3759958"/>
                  <a:pt x="5719353" y="3782800"/>
                  <a:pt x="5766861" y="3782800"/>
                </a:cubicBezTo>
                <a:cubicBezTo>
                  <a:pt x="5835966" y="3782800"/>
                  <a:pt x="5900751" y="3782800"/>
                  <a:pt x="5969856" y="3796504"/>
                </a:cubicBezTo>
                <a:cubicBezTo>
                  <a:pt x="6013047" y="3805641"/>
                  <a:pt x="6043279" y="3823914"/>
                  <a:pt x="6090789" y="3814778"/>
                </a:cubicBezTo>
                <a:cubicBezTo>
                  <a:pt x="6116703" y="3810209"/>
                  <a:pt x="6116703" y="3801073"/>
                  <a:pt x="6138298" y="3810209"/>
                </a:cubicBezTo>
                <a:cubicBezTo>
                  <a:pt x="6142617" y="3805641"/>
                  <a:pt x="6146936" y="3796504"/>
                  <a:pt x="6146936" y="3791936"/>
                </a:cubicBezTo>
                <a:cubicBezTo>
                  <a:pt x="6168531" y="3814778"/>
                  <a:pt x="6172851" y="3805641"/>
                  <a:pt x="6198765" y="3801073"/>
                </a:cubicBezTo>
                <a:cubicBezTo>
                  <a:pt x="6190127" y="3741685"/>
                  <a:pt x="6358569" y="3732548"/>
                  <a:pt x="6393121" y="3691434"/>
                </a:cubicBezTo>
                <a:cubicBezTo>
                  <a:pt x="6466544" y="3691434"/>
                  <a:pt x="6427673" y="3622909"/>
                  <a:pt x="6397439" y="3581795"/>
                </a:cubicBezTo>
                <a:cubicBezTo>
                  <a:pt x="6368287" y="3544106"/>
                  <a:pt x="6343992" y="3534684"/>
                  <a:pt x="6302691" y="3536183"/>
                </a:cubicBezTo>
                <a:close/>
                <a:moveTo>
                  <a:pt x="5300407" y="3490429"/>
                </a:moveTo>
                <a:cubicBezTo>
                  <a:pt x="5287450" y="3490429"/>
                  <a:pt x="5270174" y="3494997"/>
                  <a:pt x="5257217" y="3494997"/>
                </a:cubicBezTo>
                <a:cubicBezTo>
                  <a:pt x="5222664" y="3499565"/>
                  <a:pt x="5188112" y="3513270"/>
                  <a:pt x="5149241" y="3517838"/>
                </a:cubicBezTo>
                <a:cubicBezTo>
                  <a:pt x="5201069" y="3513270"/>
                  <a:pt x="5248579" y="3494997"/>
                  <a:pt x="5300407" y="3490429"/>
                </a:cubicBezTo>
                <a:close/>
                <a:moveTo>
                  <a:pt x="3015641" y="3463019"/>
                </a:moveTo>
                <a:cubicBezTo>
                  <a:pt x="2994046" y="3467587"/>
                  <a:pt x="2976770" y="3467587"/>
                  <a:pt x="2959494" y="3472155"/>
                </a:cubicBezTo>
                <a:cubicBezTo>
                  <a:pt x="2981089" y="3481292"/>
                  <a:pt x="2998365" y="3485860"/>
                  <a:pt x="3015641" y="3463019"/>
                </a:cubicBezTo>
                <a:close/>
                <a:moveTo>
                  <a:pt x="2924942" y="3453882"/>
                </a:moveTo>
                <a:cubicBezTo>
                  <a:pt x="2929261" y="3463019"/>
                  <a:pt x="2916304" y="3472155"/>
                  <a:pt x="2946537" y="3472155"/>
                </a:cubicBezTo>
                <a:cubicBezTo>
                  <a:pt x="2942218" y="3458451"/>
                  <a:pt x="2929261" y="3453882"/>
                  <a:pt x="2924942" y="3453882"/>
                </a:cubicBezTo>
                <a:close/>
                <a:moveTo>
                  <a:pt x="5103891" y="3430470"/>
                </a:moveTo>
                <a:cubicBezTo>
                  <a:pt x="5079057" y="3429899"/>
                  <a:pt x="5047744" y="3433325"/>
                  <a:pt x="5036946" y="3435609"/>
                </a:cubicBezTo>
                <a:cubicBezTo>
                  <a:pt x="4972161" y="3440177"/>
                  <a:pt x="4911695" y="3449314"/>
                  <a:pt x="4851228" y="3458451"/>
                </a:cubicBezTo>
                <a:cubicBezTo>
                  <a:pt x="4786443" y="3467587"/>
                  <a:pt x="4721657" y="3494997"/>
                  <a:pt x="4656872" y="3504134"/>
                </a:cubicBezTo>
                <a:cubicBezTo>
                  <a:pt x="4609363" y="3508702"/>
                  <a:pt x="4596406" y="3490429"/>
                  <a:pt x="4570491" y="3485860"/>
                </a:cubicBezTo>
                <a:cubicBezTo>
                  <a:pt x="4363178" y="3476724"/>
                  <a:pt x="4142908" y="3504134"/>
                  <a:pt x="3944232" y="3549816"/>
                </a:cubicBezTo>
                <a:cubicBezTo>
                  <a:pt x="3935594" y="3513270"/>
                  <a:pt x="3896723" y="3472155"/>
                  <a:pt x="3862171" y="3504134"/>
                </a:cubicBezTo>
                <a:cubicBezTo>
                  <a:pt x="3875128" y="3504134"/>
                  <a:pt x="3896723" y="3513270"/>
                  <a:pt x="3909680" y="3513270"/>
                </a:cubicBezTo>
                <a:cubicBezTo>
                  <a:pt x="3806023" y="3604636"/>
                  <a:pt x="4000380" y="3572658"/>
                  <a:pt x="4034932" y="3604636"/>
                </a:cubicBezTo>
                <a:cubicBezTo>
                  <a:pt x="4091079" y="3659456"/>
                  <a:pt x="3948551" y="3673160"/>
                  <a:pt x="3909680" y="3682297"/>
                </a:cubicBezTo>
                <a:cubicBezTo>
                  <a:pt x="3806023" y="3700570"/>
                  <a:pt x="3702367" y="3709707"/>
                  <a:pt x="3603029" y="3714275"/>
                </a:cubicBezTo>
                <a:cubicBezTo>
                  <a:pt x="3490734" y="3718843"/>
                  <a:pt x="3490734" y="3709707"/>
                  <a:pt x="3538244" y="3622909"/>
                </a:cubicBezTo>
                <a:cubicBezTo>
                  <a:pt x="3477777" y="3636614"/>
                  <a:pt x="3240231" y="3691434"/>
                  <a:pt x="3231593" y="3645751"/>
                </a:cubicBezTo>
                <a:cubicBezTo>
                  <a:pt x="3201360" y="3650319"/>
                  <a:pt x="3179764" y="3641182"/>
                  <a:pt x="3149531" y="3645751"/>
                </a:cubicBezTo>
                <a:cubicBezTo>
                  <a:pt x="3110660" y="3650319"/>
                  <a:pt x="3093384" y="3673160"/>
                  <a:pt x="3050194" y="3668592"/>
                </a:cubicBezTo>
                <a:cubicBezTo>
                  <a:pt x="2989727" y="3664024"/>
                  <a:pt x="2933580" y="3636614"/>
                  <a:pt x="2868794" y="3641182"/>
                </a:cubicBezTo>
                <a:cubicBezTo>
                  <a:pt x="2838561" y="3641182"/>
                  <a:pt x="2812647" y="3659456"/>
                  <a:pt x="2786733" y="3645751"/>
                </a:cubicBezTo>
                <a:cubicBezTo>
                  <a:pt x="2786733" y="3645751"/>
                  <a:pt x="2773776" y="3664024"/>
                  <a:pt x="2773776" y="3673160"/>
                </a:cubicBezTo>
                <a:cubicBezTo>
                  <a:pt x="2816966" y="3673160"/>
                  <a:pt x="3054513" y="3645751"/>
                  <a:pt x="3058832" y="3691434"/>
                </a:cubicBezTo>
                <a:cubicBezTo>
                  <a:pt x="3063151" y="3732548"/>
                  <a:pt x="2911985" y="3750821"/>
                  <a:pt x="2855837" y="3759958"/>
                </a:cubicBezTo>
                <a:cubicBezTo>
                  <a:pt x="2886071" y="3759958"/>
                  <a:pt x="2916304" y="3773663"/>
                  <a:pt x="2890390" y="3805641"/>
                </a:cubicBezTo>
                <a:cubicBezTo>
                  <a:pt x="2873113" y="3833051"/>
                  <a:pt x="2752181" y="3837619"/>
                  <a:pt x="2721947" y="3842187"/>
                </a:cubicBezTo>
                <a:cubicBezTo>
                  <a:pt x="2721947" y="3842187"/>
                  <a:pt x="2717628" y="3878734"/>
                  <a:pt x="2717628" y="3883302"/>
                </a:cubicBezTo>
                <a:cubicBezTo>
                  <a:pt x="2959494" y="3860461"/>
                  <a:pt x="3192721" y="3869597"/>
                  <a:pt x="3434587" y="3846756"/>
                </a:cubicBezTo>
                <a:cubicBezTo>
                  <a:pt x="3650538" y="3823914"/>
                  <a:pt x="3875128" y="3796504"/>
                  <a:pt x="4082441" y="3769095"/>
                </a:cubicBezTo>
                <a:cubicBezTo>
                  <a:pt x="4233607" y="3746253"/>
                  <a:pt x="4389092" y="3732548"/>
                  <a:pt x="4518663" y="3741685"/>
                </a:cubicBezTo>
                <a:cubicBezTo>
                  <a:pt x="4540258" y="3741685"/>
                  <a:pt x="4574810" y="3741685"/>
                  <a:pt x="4600725" y="3741685"/>
                </a:cubicBezTo>
                <a:cubicBezTo>
                  <a:pt x="4613682" y="3741685"/>
                  <a:pt x="4626639" y="3759958"/>
                  <a:pt x="4635277" y="3759958"/>
                </a:cubicBezTo>
                <a:cubicBezTo>
                  <a:pt x="4648234" y="3759958"/>
                  <a:pt x="4656872" y="3737117"/>
                  <a:pt x="4674148" y="3732548"/>
                </a:cubicBezTo>
                <a:cubicBezTo>
                  <a:pt x="4708700" y="3727980"/>
                  <a:pt x="4747571" y="3723412"/>
                  <a:pt x="4777805" y="3714275"/>
                </a:cubicBezTo>
                <a:cubicBezTo>
                  <a:pt x="4790762" y="3714275"/>
                  <a:pt x="4790762" y="3691434"/>
                  <a:pt x="4803719" y="3686865"/>
                </a:cubicBezTo>
                <a:cubicBezTo>
                  <a:pt x="4812357" y="3682297"/>
                  <a:pt x="4833952" y="3696002"/>
                  <a:pt x="4833952" y="3696002"/>
                </a:cubicBezTo>
                <a:cubicBezTo>
                  <a:pt x="4859866" y="3686865"/>
                  <a:pt x="4907375" y="3682297"/>
                  <a:pt x="4933290" y="3641182"/>
                </a:cubicBezTo>
                <a:cubicBezTo>
                  <a:pt x="4941928" y="3632046"/>
                  <a:pt x="4950566" y="3563521"/>
                  <a:pt x="4950566" y="3563521"/>
                </a:cubicBezTo>
                <a:cubicBezTo>
                  <a:pt x="4941928" y="3545248"/>
                  <a:pt x="4881461" y="3586363"/>
                  <a:pt x="4898737" y="3545248"/>
                </a:cubicBezTo>
                <a:cubicBezTo>
                  <a:pt x="4898737" y="3545248"/>
                  <a:pt x="4954885" y="3540680"/>
                  <a:pt x="4963523" y="3531543"/>
                </a:cubicBezTo>
                <a:cubicBezTo>
                  <a:pt x="4920333" y="3522407"/>
                  <a:pt x="4872823" y="3526975"/>
                  <a:pt x="4829633" y="3536112"/>
                </a:cubicBezTo>
                <a:cubicBezTo>
                  <a:pt x="4907375" y="3476724"/>
                  <a:pt x="5036946" y="3453882"/>
                  <a:pt x="5131965" y="3449314"/>
                </a:cubicBezTo>
                <a:cubicBezTo>
                  <a:pt x="5147082" y="3435609"/>
                  <a:pt x="5128726" y="3431041"/>
                  <a:pt x="5103891" y="3430470"/>
                </a:cubicBezTo>
                <a:close/>
                <a:moveTo>
                  <a:pt x="2130241" y="3417336"/>
                </a:moveTo>
                <a:cubicBezTo>
                  <a:pt x="2177750" y="3435609"/>
                  <a:pt x="2216621" y="3467587"/>
                  <a:pt x="2264131" y="3490429"/>
                </a:cubicBezTo>
                <a:cubicBezTo>
                  <a:pt x="2359149" y="3531543"/>
                  <a:pt x="2462806" y="3549816"/>
                  <a:pt x="2553505" y="3595499"/>
                </a:cubicBezTo>
                <a:cubicBezTo>
                  <a:pt x="2562143" y="3590931"/>
                  <a:pt x="2566462" y="3581795"/>
                  <a:pt x="2575101" y="3572658"/>
                </a:cubicBezTo>
                <a:cubicBezTo>
                  <a:pt x="2428254" y="3572658"/>
                  <a:pt x="2268450" y="3453882"/>
                  <a:pt x="2130241" y="3417336"/>
                </a:cubicBezTo>
                <a:close/>
                <a:moveTo>
                  <a:pt x="6181489" y="3403631"/>
                </a:moveTo>
                <a:cubicBezTo>
                  <a:pt x="6133979" y="3440177"/>
                  <a:pt x="6051917" y="3435609"/>
                  <a:pt x="6000089" y="3444746"/>
                </a:cubicBezTo>
                <a:cubicBezTo>
                  <a:pt x="5969856" y="3453882"/>
                  <a:pt x="5840285" y="3467587"/>
                  <a:pt x="5909389" y="3494997"/>
                </a:cubicBezTo>
                <a:cubicBezTo>
                  <a:pt x="5987132" y="3522407"/>
                  <a:pt x="6168531" y="3453882"/>
                  <a:pt x="6241955" y="3417336"/>
                </a:cubicBezTo>
                <a:cubicBezTo>
                  <a:pt x="6220359" y="3412768"/>
                  <a:pt x="6198765" y="3408199"/>
                  <a:pt x="6181489" y="3403631"/>
                </a:cubicBezTo>
                <a:close/>
                <a:moveTo>
                  <a:pt x="6233317" y="3394494"/>
                </a:moveTo>
                <a:cubicBezTo>
                  <a:pt x="6224679" y="3399063"/>
                  <a:pt x="6220359" y="3394494"/>
                  <a:pt x="6211721" y="3403631"/>
                </a:cubicBezTo>
                <a:cubicBezTo>
                  <a:pt x="6224679" y="3403631"/>
                  <a:pt x="6224679" y="3399063"/>
                  <a:pt x="6233317" y="3394494"/>
                </a:cubicBezTo>
                <a:close/>
                <a:moveTo>
                  <a:pt x="4099717" y="3394494"/>
                </a:moveTo>
                <a:cubicBezTo>
                  <a:pt x="4047889" y="3412768"/>
                  <a:pt x="4009018" y="3394494"/>
                  <a:pt x="3961508" y="3403631"/>
                </a:cubicBezTo>
                <a:cubicBezTo>
                  <a:pt x="3913999" y="3412768"/>
                  <a:pt x="3918318" y="3440177"/>
                  <a:pt x="3879447" y="3463019"/>
                </a:cubicBezTo>
                <a:cubicBezTo>
                  <a:pt x="3879447" y="3467587"/>
                  <a:pt x="3896723" y="3481292"/>
                  <a:pt x="3901042" y="3485860"/>
                </a:cubicBezTo>
                <a:cubicBezTo>
                  <a:pt x="3901042" y="3481292"/>
                  <a:pt x="3888085" y="3472155"/>
                  <a:pt x="3888085" y="3472155"/>
                </a:cubicBezTo>
                <a:cubicBezTo>
                  <a:pt x="3948551" y="3449314"/>
                  <a:pt x="4017656" y="3435609"/>
                  <a:pt x="4082441" y="3412768"/>
                </a:cubicBezTo>
                <a:cubicBezTo>
                  <a:pt x="4082441" y="3408199"/>
                  <a:pt x="4086760" y="3399063"/>
                  <a:pt x="4099717" y="3394494"/>
                </a:cubicBezTo>
                <a:close/>
                <a:moveTo>
                  <a:pt x="3076108" y="3394494"/>
                </a:moveTo>
                <a:cubicBezTo>
                  <a:pt x="3067470" y="3403631"/>
                  <a:pt x="3071789" y="3412768"/>
                  <a:pt x="3067470" y="3421904"/>
                </a:cubicBezTo>
                <a:cubicBezTo>
                  <a:pt x="3071789" y="3408199"/>
                  <a:pt x="3084746" y="3412768"/>
                  <a:pt x="3076108" y="3394494"/>
                </a:cubicBezTo>
                <a:close/>
                <a:moveTo>
                  <a:pt x="2143738" y="3379148"/>
                </a:moveTo>
                <a:cubicBezTo>
                  <a:pt x="2145358" y="3381932"/>
                  <a:pt x="2171272" y="3395636"/>
                  <a:pt x="2177750" y="3399063"/>
                </a:cubicBezTo>
                <a:cubicBezTo>
                  <a:pt x="2207983" y="3412768"/>
                  <a:pt x="2242535" y="3426472"/>
                  <a:pt x="2272769" y="3440177"/>
                </a:cubicBezTo>
                <a:cubicBezTo>
                  <a:pt x="2233897" y="3417336"/>
                  <a:pt x="2190707" y="3408199"/>
                  <a:pt x="2151836" y="3380790"/>
                </a:cubicBezTo>
                <a:cubicBezTo>
                  <a:pt x="2145358" y="3378506"/>
                  <a:pt x="2143198" y="3378220"/>
                  <a:pt x="2143738" y="3379148"/>
                </a:cubicBezTo>
                <a:close/>
                <a:moveTo>
                  <a:pt x="6483820" y="3339675"/>
                </a:moveTo>
                <a:cubicBezTo>
                  <a:pt x="6427673" y="3344243"/>
                  <a:pt x="6375845" y="3367085"/>
                  <a:pt x="6319697" y="3376221"/>
                </a:cubicBezTo>
                <a:cubicBezTo>
                  <a:pt x="6289464" y="3399063"/>
                  <a:pt x="6375845" y="3371653"/>
                  <a:pt x="6393121" y="3371653"/>
                </a:cubicBezTo>
                <a:cubicBezTo>
                  <a:pt x="6423354" y="3362516"/>
                  <a:pt x="6457906" y="3357948"/>
                  <a:pt x="6483820" y="3339675"/>
                </a:cubicBezTo>
                <a:close/>
                <a:moveTo>
                  <a:pt x="6375845" y="3321402"/>
                </a:moveTo>
                <a:cubicBezTo>
                  <a:pt x="6328335" y="3330538"/>
                  <a:pt x="6285145" y="3344243"/>
                  <a:pt x="6237635" y="3344243"/>
                </a:cubicBezTo>
                <a:cubicBezTo>
                  <a:pt x="6241955" y="3344243"/>
                  <a:pt x="6250593" y="3335107"/>
                  <a:pt x="6254912" y="3330538"/>
                </a:cubicBezTo>
                <a:cubicBezTo>
                  <a:pt x="6228997" y="3335107"/>
                  <a:pt x="6198765" y="3339675"/>
                  <a:pt x="6172851" y="3339675"/>
                </a:cubicBezTo>
                <a:cubicBezTo>
                  <a:pt x="6194445" y="3344243"/>
                  <a:pt x="6216041" y="3348811"/>
                  <a:pt x="6237635" y="3344243"/>
                </a:cubicBezTo>
                <a:cubicBezTo>
                  <a:pt x="6237635" y="3348811"/>
                  <a:pt x="6237635" y="3348811"/>
                  <a:pt x="6241955" y="3344243"/>
                </a:cubicBezTo>
                <a:cubicBezTo>
                  <a:pt x="6289464" y="3344243"/>
                  <a:pt x="6332655" y="3330538"/>
                  <a:pt x="6375845" y="3321402"/>
                </a:cubicBezTo>
                <a:close/>
                <a:moveTo>
                  <a:pt x="6896018" y="3312051"/>
                </a:moveTo>
                <a:cubicBezTo>
                  <a:pt x="6888999" y="3309981"/>
                  <a:pt x="6881171" y="3311123"/>
                  <a:pt x="6872533" y="3316833"/>
                </a:cubicBezTo>
                <a:cubicBezTo>
                  <a:pt x="6876851" y="3316833"/>
                  <a:pt x="6881171" y="3316833"/>
                  <a:pt x="6881171" y="3316833"/>
                </a:cubicBezTo>
                <a:cubicBezTo>
                  <a:pt x="6863895" y="3348811"/>
                  <a:pt x="6781833" y="3335107"/>
                  <a:pt x="6816385" y="3394494"/>
                </a:cubicBezTo>
                <a:cubicBezTo>
                  <a:pt x="6855257" y="3376221"/>
                  <a:pt x="6898447" y="3380790"/>
                  <a:pt x="6937318" y="3380790"/>
                </a:cubicBezTo>
                <a:cubicBezTo>
                  <a:pt x="6930839" y="3353380"/>
                  <a:pt x="6917073" y="3318261"/>
                  <a:pt x="6896018" y="3312051"/>
                </a:cubicBezTo>
                <a:close/>
                <a:moveTo>
                  <a:pt x="6017365" y="3307697"/>
                </a:moveTo>
                <a:cubicBezTo>
                  <a:pt x="6000089" y="3312265"/>
                  <a:pt x="5982813" y="3321402"/>
                  <a:pt x="5965537" y="3321402"/>
                </a:cubicBezTo>
                <a:cubicBezTo>
                  <a:pt x="5991451" y="3335107"/>
                  <a:pt x="6013047" y="3330538"/>
                  <a:pt x="6034641" y="3316833"/>
                </a:cubicBezTo>
                <a:cubicBezTo>
                  <a:pt x="6030323" y="3312265"/>
                  <a:pt x="6021685" y="3312265"/>
                  <a:pt x="6017365" y="3307697"/>
                </a:cubicBezTo>
                <a:close/>
                <a:moveTo>
                  <a:pt x="5372751" y="3303129"/>
                </a:moveTo>
                <a:cubicBezTo>
                  <a:pt x="5364113" y="3304271"/>
                  <a:pt x="5354395" y="3307697"/>
                  <a:pt x="5343597" y="3312265"/>
                </a:cubicBezTo>
                <a:cubicBezTo>
                  <a:pt x="5270174" y="3325970"/>
                  <a:pt x="5157879" y="3344243"/>
                  <a:pt x="5097413" y="3389926"/>
                </a:cubicBezTo>
                <a:cubicBezTo>
                  <a:pt x="5170836" y="3412768"/>
                  <a:pt x="5326321" y="3339675"/>
                  <a:pt x="5395426" y="3307697"/>
                </a:cubicBezTo>
                <a:cubicBezTo>
                  <a:pt x="5388947" y="3303129"/>
                  <a:pt x="5381389" y="3301987"/>
                  <a:pt x="5372751" y="3303129"/>
                </a:cubicBezTo>
                <a:close/>
                <a:moveTo>
                  <a:pt x="3041556" y="3293992"/>
                </a:moveTo>
                <a:cubicBezTo>
                  <a:pt x="3032917" y="3307697"/>
                  <a:pt x="3050194" y="3335107"/>
                  <a:pt x="3071789" y="3344243"/>
                </a:cubicBezTo>
                <a:cubicBezTo>
                  <a:pt x="3067470" y="3321402"/>
                  <a:pt x="3058832" y="3312265"/>
                  <a:pt x="3041556" y="3293992"/>
                </a:cubicBezTo>
                <a:close/>
                <a:moveTo>
                  <a:pt x="6876851" y="3280287"/>
                </a:moveTo>
                <a:cubicBezTo>
                  <a:pt x="6881171" y="3289424"/>
                  <a:pt x="6872533" y="3293992"/>
                  <a:pt x="6885490" y="3293992"/>
                </a:cubicBezTo>
                <a:cubicBezTo>
                  <a:pt x="6881171" y="3289424"/>
                  <a:pt x="6876851" y="3284855"/>
                  <a:pt x="6876851" y="3280287"/>
                </a:cubicBezTo>
                <a:close/>
                <a:moveTo>
                  <a:pt x="5987132" y="3230036"/>
                </a:moveTo>
                <a:cubicBezTo>
                  <a:pt x="5978494" y="3230036"/>
                  <a:pt x="5969856" y="3234604"/>
                  <a:pt x="5961218" y="3234604"/>
                </a:cubicBezTo>
                <a:cubicBezTo>
                  <a:pt x="5974175" y="3234604"/>
                  <a:pt x="5987132" y="3234604"/>
                  <a:pt x="6000089" y="3234604"/>
                </a:cubicBezTo>
                <a:cubicBezTo>
                  <a:pt x="5995770" y="3234604"/>
                  <a:pt x="5995770" y="3230036"/>
                  <a:pt x="5987132" y="3230036"/>
                </a:cubicBezTo>
                <a:close/>
                <a:moveTo>
                  <a:pt x="4972161" y="3225468"/>
                </a:moveTo>
                <a:cubicBezTo>
                  <a:pt x="4885780" y="3220899"/>
                  <a:pt x="4795081" y="3262014"/>
                  <a:pt x="4713019" y="3243741"/>
                </a:cubicBezTo>
                <a:cubicBezTo>
                  <a:pt x="4548896" y="3252877"/>
                  <a:pt x="4376135" y="3330538"/>
                  <a:pt x="4220650" y="3376221"/>
                </a:cubicBezTo>
                <a:cubicBezTo>
                  <a:pt x="4307031" y="3380790"/>
                  <a:pt x="4380454" y="3330538"/>
                  <a:pt x="4462516" y="3335107"/>
                </a:cubicBezTo>
                <a:cubicBezTo>
                  <a:pt x="4458197" y="3335107"/>
                  <a:pt x="4453878" y="3339675"/>
                  <a:pt x="4453878" y="3344243"/>
                </a:cubicBezTo>
                <a:cubicBezTo>
                  <a:pt x="4626639" y="3325970"/>
                  <a:pt x="4803719" y="3266582"/>
                  <a:pt x="4972161" y="3225468"/>
                </a:cubicBezTo>
                <a:close/>
                <a:moveTo>
                  <a:pt x="3555520" y="3225468"/>
                </a:moveTo>
                <a:cubicBezTo>
                  <a:pt x="3555520" y="3239172"/>
                  <a:pt x="3559839" y="3307697"/>
                  <a:pt x="3564158" y="3275719"/>
                </a:cubicBezTo>
                <a:cubicBezTo>
                  <a:pt x="3559839" y="3262014"/>
                  <a:pt x="3555520" y="3243741"/>
                  <a:pt x="3555520" y="3225468"/>
                </a:cubicBezTo>
                <a:close/>
                <a:moveTo>
                  <a:pt x="4700062" y="3198058"/>
                </a:moveTo>
                <a:cubicBezTo>
                  <a:pt x="4687105" y="3198058"/>
                  <a:pt x="4687105" y="3202626"/>
                  <a:pt x="4678467" y="3207194"/>
                </a:cubicBezTo>
                <a:cubicBezTo>
                  <a:pt x="4596406" y="3211763"/>
                  <a:pt x="4514344" y="3243741"/>
                  <a:pt x="4436601" y="3271150"/>
                </a:cubicBezTo>
                <a:cubicBezTo>
                  <a:pt x="4518663" y="3275719"/>
                  <a:pt x="4635277" y="3239172"/>
                  <a:pt x="4700062" y="3198058"/>
                </a:cubicBezTo>
                <a:close/>
                <a:moveTo>
                  <a:pt x="4400975" y="3166667"/>
                </a:moveTo>
                <a:lnTo>
                  <a:pt x="4401816" y="3166819"/>
                </a:lnTo>
                <a:lnTo>
                  <a:pt x="4401509" y="3167793"/>
                </a:lnTo>
                <a:lnTo>
                  <a:pt x="4400091" y="3167150"/>
                </a:lnTo>
                <a:close/>
                <a:moveTo>
                  <a:pt x="6639305" y="3166080"/>
                </a:moveTo>
                <a:cubicBezTo>
                  <a:pt x="6492459" y="3193489"/>
                  <a:pt x="6345611" y="3234604"/>
                  <a:pt x="6203083" y="3266582"/>
                </a:cubicBezTo>
                <a:cubicBezTo>
                  <a:pt x="6259231" y="3280287"/>
                  <a:pt x="6306740" y="3230036"/>
                  <a:pt x="6362887" y="3257446"/>
                </a:cubicBezTo>
                <a:cubicBezTo>
                  <a:pt x="6354249" y="3271150"/>
                  <a:pt x="6354249" y="3284855"/>
                  <a:pt x="6345611" y="3293992"/>
                </a:cubicBezTo>
                <a:cubicBezTo>
                  <a:pt x="6375845" y="3289424"/>
                  <a:pt x="6440630" y="3262014"/>
                  <a:pt x="6375845" y="3248309"/>
                </a:cubicBezTo>
                <a:cubicBezTo>
                  <a:pt x="6414716" y="3211763"/>
                  <a:pt x="6518373" y="3216331"/>
                  <a:pt x="6570201" y="3198058"/>
                </a:cubicBezTo>
                <a:cubicBezTo>
                  <a:pt x="6587477" y="3198058"/>
                  <a:pt x="6609072" y="3202626"/>
                  <a:pt x="6630667" y="3198058"/>
                </a:cubicBezTo>
                <a:cubicBezTo>
                  <a:pt x="6609072" y="3198058"/>
                  <a:pt x="6587477" y="3198058"/>
                  <a:pt x="6570201" y="3198058"/>
                </a:cubicBezTo>
                <a:cubicBezTo>
                  <a:pt x="6583158" y="3179785"/>
                  <a:pt x="6613391" y="3170648"/>
                  <a:pt x="6639305" y="3166080"/>
                </a:cubicBezTo>
                <a:close/>
                <a:moveTo>
                  <a:pt x="4397730" y="3166080"/>
                </a:moveTo>
                <a:lnTo>
                  <a:pt x="4400091" y="3167150"/>
                </a:lnTo>
                <a:lnTo>
                  <a:pt x="4343405" y="3198129"/>
                </a:lnTo>
                <a:cubicBezTo>
                  <a:pt x="4295221" y="3217687"/>
                  <a:pt x="4232730" y="3232963"/>
                  <a:pt x="4179147" y="3239958"/>
                </a:cubicBezTo>
                <a:lnTo>
                  <a:pt x="4113328" y="3243475"/>
                </a:lnTo>
                <a:lnTo>
                  <a:pt x="4108355" y="3243741"/>
                </a:lnTo>
                <a:cubicBezTo>
                  <a:pt x="4108355" y="3243741"/>
                  <a:pt x="4112674" y="3243741"/>
                  <a:pt x="4112674" y="3243741"/>
                </a:cubicBezTo>
                <a:cubicBezTo>
                  <a:pt x="4101877" y="3248309"/>
                  <a:pt x="4092159" y="3252877"/>
                  <a:pt x="4082981" y="3255733"/>
                </a:cubicBezTo>
                <a:lnTo>
                  <a:pt x="4059501" y="3257253"/>
                </a:lnTo>
                <a:lnTo>
                  <a:pt x="4065140" y="3255528"/>
                </a:lnTo>
                <a:lnTo>
                  <a:pt x="4066785" y="3255161"/>
                </a:lnTo>
                <a:cubicBezTo>
                  <a:pt x="4070564" y="3254019"/>
                  <a:pt x="4073803" y="3252877"/>
                  <a:pt x="4073803" y="3252877"/>
                </a:cubicBezTo>
                <a:lnTo>
                  <a:pt x="4065140" y="3255528"/>
                </a:lnTo>
                <a:lnTo>
                  <a:pt x="4056527" y="3257446"/>
                </a:lnTo>
                <a:lnTo>
                  <a:pt x="4059501" y="3257253"/>
                </a:lnTo>
                <a:lnTo>
                  <a:pt x="4008478" y="3272864"/>
                </a:lnTo>
                <a:cubicBezTo>
                  <a:pt x="3985263" y="3279145"/>
                  <a:pt x="3961508" y="3284856"/>
                  <a:pt x="3939913" y="3289424"/>
                </a:cubicBezTo>
                <a:cubicBezTo>
                  <a:pt x="3892404" y="3298560"/>
                  <a:pt x="3883766" y="3289424"/>
                  <a:pt x="3840576" y="3289424"/>
                </a:cubicBezTo>
                <a:cubicBezTo>
                  <a:pt x="3818980" y="3293992"/>
                  <a:pt x="3771471" y="3293992"/>
                  <a:pt x="3754195" y="3298560"/>
                </a:cubicBezTo>
                <a:cubicBezTo>
                  <a:pt x="3745557" y="3298560"/>
                  <a:pt x="3711005" y="3316833"/>
                  <a:pt x="3702367" y="3321402"/>
                </a:cubicBezTo>
                <a:cubicBezTo>
                  <a:pt x="3672134" y="3321402"/>
                  <a:pt x="3659176" y="3312265"/>
                  <a:pt x="3633262" y="3312265"/>
                </a:cubicBezTo>
                <a:cubicBezTo>
                  <a:pt x="3646219" y="3312265"/>
                  <a:pt x="3624624" y="3330538"/>
                  <a:pt x="3603029" y="3335107"/>
                </a:cubicBezTo>
                <a:cubicBezTo>
                  <a:pt x="3568477" y="3339675"/>
                  <a:pt x="3564158" y="3312265"/>
                  <a:pt x="3542563" y="3321402"/>
                </a:cubicBezTo>
                <a:cubicBezTo>
                  <a:pt x="3533925" y="3325970"/>
                  <a:pt x="3520968" y="3371653"/>
                  <a:pt x="3503691" y="3385358"/>
                </a:cubicBezTo>
                <a:cubicBezTo>
                  <a:pt x="3590072" y="3385358"/>
                  <a:pt x="3538244" y="3412768"/>
                  <a:pt x="3482096" y="3431041"/>
                </a:cubicBezTo>
                <a:cubicBezTo>
                  <a:pt x="3473458" y="3426472"/>
                  <a:pt x="3421630" y="3417336"/>
                  <a:pt x="3400035" y="3417336"/>
                </a:cubicBezTo>
                <a:cubicBezTo>
                  <a:pt x="3400035" y="3417336"/>
                  <a:pt x="3326611" y="3431041"/>
                  <a:pt x="3322292" y="3435609"/>
                </a:cubicBezTo>
                <a:cubicBezTo>
                  <a:pt x="3248869" y="3494997"/>
                  <a:pt x="3412992" y="3449314"/>
                  <a:pt x="3434587" y="3453882"/>
                </a:cubicBezTo>
                <a:cubicBezTo>
                  <a:pt x="3425949" y="3490429"/>
                  <a:pt x="3261826" y="3490429"/>
                  <a:pt x="3218636" y="3513270"/>
                </a:cubicBezTo>
                <a:cubicBezTo>
                  <a:pt x="3348206" y="3513270"/>
                  <a:pt x="3460501" y="3476724"/>
                  <a:pt x="3585753" y="3463019"/>
                </a:cubicBezTo>
                <a:cubicBezTo>
                  <a:pt x="3693729" y="3453882"/>
                  <a:pt x="3797385" y="3449314"/>
                  <a:pt x="3888085" y="3421904"/>
                </a:cubicBezTo>
                <a:cubicBezTo>
                  <a:pt x="3853533" y="3412768"/>
                  <a:pt x="3827619" y="3421904"/>
                  <a:pt x="3793066" y="3417336"/>
                </a:cubicBezTo>
                <a:cubicBezTo>
                  <a:pt x="3935594" y="3385358"/>
                  <a:pt x="4142908" y="3353380"/>
                  <a:pt x="4250883" y="3271150"/>
                </a:cubicBezTo>
                <a:cubicBezTo>
                  <a:pt x="4289755" y="3239172"/>
                  <a:pt x="4281117" y="3239172"/>
                  <a:pt x="4328626" y="3230036"/>
                </a:cubicBezTo>
                <a:cubicBezTo>
                  <a:pt x="4393411" y="3220899"/>
                  <a:pt x="4436601" y="3230036"/>
                  <a:pt x="4505706" y="3207194"/>
                </a:cubicBezTo>
                <a:cubicBezTo>
                  <a:pt x="4489510" y="3200342"/>
                  <a:pt x="4456307" y="3180641"/>
                  <a:pt x="4426141" y="3171219"/>
                </a:cubicBezTo>
                <a:lnTo>
                  <a:pt x="4401816" y="3166819"/>
                </a:lnTo>
                <a:lnTo>
                  <a:pt x="4402049" y="3166080"/>
                </a:lnTo>
                <a:lnTo>
                  <a:pt x="4400975" y="3166667"/>
                </a:lnTo>
                <a:close/>
                <a:moveTo>
                  <a:pt x="3628404" y="3160940"/>
                </a:moveTo>
                <a:cubicBezTo>
                  <a:pt x="3618146" y="3161511"/>
                  <a:pt x="3607348" y="3163795"/>
                  <a:pt x="3594391" y="3166080"/>
                </a:cubicBezTo>
                <a:cubicBezTo>
                  <a:pt x="3564158" y="3161511"/>
                  <a:pt x="3546882" y="3175216"/>
                  <a:pt x="3555520" y="3207194"/>
                </a:cubicBezTo>
                <a:cubicBezTo>
                  <a:pt x="3585753" y="3184353"/>
                  <a:pt x="3620305" y="3175216"/>
                  <a:pt x="3659176" y="3166080"/>
                </a:cubicBezTo>
                <a:cubicBezTo>
                  <a:pt x="3648379" y="3161511"/>
                  <a:pt x="3638661" y="3160369"/>
                  <a:pt x="3628404" y="3160940"/>
                </a:cubicBezTo>
                <a:close/>
                <a:moveTo>
                  <a:pt x="4465215" y="3156372"/>
                </a:moveTo>
                <a:cubicBezTo>
                  <a:pt x="4461436" y="3155801"/>
                  <a:pt x="4458197" y="3156943"/>
                  <a:pt x="4453878" y="3166080"/>
                </a:cubicBezTo>
                <a:cubicBezTo>
                  <a:pt x="4471154" y="3175216"/>
                  <a:pt x="4471154" y="3161511"/>
                  <a:pt x="4479792" y="3156943"/>
                </a:cubicBezTo>
                <a:cubicBezTo>
                  <a:pt x="4473313" y="3159227"/>
                  <a:pt x="4468994" y="3156943"/>
                  <a:pt x="4465215" y="3156372"/>
                </a:cubicBezTo>
                <a:close/>
                <a:moveTo>
                  <a:pt x="6645581" y="3138956"/>
                </a:moveTo>
                <a:cubicBezTo>
                  <a:pt x="6617441" y="3137243"/>
                  <a:pt x="6548606" y="3153517"/>
                  <a:pt x="6535649" y="3156943"/>
                </a:cubicBezTo>
                <a:cubicBezTo>
                  <a:pt x="6561563" y="3166080"/>
                  <a:pt x="6643625" y="3175216"/>
                  <a:pt x="6656581" y="3147806"/>
                </a:cubicBezTo>
                <a:cubicBezTo>
                  <a:pt x="6659821" y="3142096"/>
                  <a:pt x="6654962" y="3139526"/>
                  <a:pt x="6645581" y="3138956"/>
                </a:cubicBezTo>
                <a:close/>
                <a:moveTo>
                  <a:pt x="5162940" y="3129748"/>
                </a:moveTo>
                <a:cubicBezTo>
                  <a:pt x="5097143" y="3131247"/>
                  <a:pt x="5018590" y="3150091"/>
                  <a:pt x="4976480" y="3184353"/>
                </a:cubicBezTo>
                <a:cubicBezTo>
                  <a:pt x="5058541" y="3166080"/>
                  <a:pt x="5140603" y="3156943"/>
                  <a:pt x="5222664" y="3134102"/>
                </a:cubicBezTo>
                <a:cubicBezTo>
                  <a:pt x="5205388" y="3130676"/>
                  <a:pt x="5184873" y="3129248"/>
                  <a:pt x="5162940" y="3129748"/>
                </a:cubicBezTo>
                <a:close/>
                <a:moveTo>
                  <a:pt x="4194736" y="3120397"/>
                </a:moveTo>
                <a:cubicBezTo>
                  <a:pt x="4207693" y="3124965"/>
                  <a:pt x="4216331" y="3134102"/>
                  <a:pt x="4229288" y="3138670"/>
                </a:cubicBezTo>
                <a:cubicBezTo>
                  <a:pt x="4224969" y="3143238"/>
                  <a:pt x="4212012" y="3147806"/>
                  <a:pt x="4203374" y="3147806"/>
                </a:cubicBezTo>
                <a:cubicBezTo>
                  <a:pt x="4220650" y="3161511"/>
                  <a:pt x="4237926" y="3166080"/>
                  <a:pt x="4255202" y="3166080"/>
                </a:cubicBezTo>
                <a:cubicBezTo>
                  <a:pt x="4246564" y="3147806"/>
                  <a:pt x="4255202" y="3143238"/>
                  <a:pt x="4250883" y="3124965"/>
                </a:cubicBezTo>
                <a:cubicBezTo>
                  <a:pt x="4233607" y="3120397"/>
                  <a:pt x="4216331" y="3120397"/>
                  <a:pt x="4194736" y="3120397"/>
                </a:cubicBezTo>
                <a:close/>
                <a:moveTo>
                  <a:pt x="7624043" y="3115828"/>
                </a:moveTo>
                <a:cubicBezTo>
                  <a:pt x="7563577" y="3120397"/>
                  <a:pt x="7503111" y="3134102"/>
                  <a:pt x="7442645" y="3138670"/>
                </a:cubicBezTo>
                <a:cubicBezTo>
                  <a:pt x="7347625" y="3147806"/>
                  <a:pt x="7252607" y="3175216"/>
                  <a:pt x="7153269" y="3188921"/>
                </a:cubicBezTo>
                <a:cubicBezTo>
                  <a:pt x="7161907" y="3193489"/>
                  <a:pt x="7170545" y="3202626"/>
                  <a:pt x="7179183" y="3207194"/>
                </a:cubicBezTo>
                <a:cubicBezTo>
                  <a:pt x="7144631" y="3216331"/>
                  <a:pt x="7010741" y="3243741"/>
                  <a:pt x="6989147" y="3266582"/>
                </a:cubicBezTo>
                <a:cubicBezTo>
                  <a:pt x="6954594" y="3312265"/>
                  <a:pt x="7032337" y="3330538"/>
                  <a:pt x="7075527" y="3344243"/>
                </a:cubicBezTo>
                <a:cubicBezTo>
                  <a:pt x="7071208" y="3353380"/>
                  <a:pt x="7066889" y="3362516"/>
                  <a:pt x="7058251" y="3367085"/>
                </a:cubicBezTo>
                <a:cubicBezTo>
                  <a:pt x="7135993" y="3412768"/>
                  <a:pt x="7235331" y="3412768"/>
                  <a:pt x="7321711" y="3426472"/>
                </a:cubicBezTo>
                <a:cubicBezTo>
                  <a:pt x="7382178" y="3435609"/>
                  <a:pt x="7503111" y="3453882"/>
                  <a:pt x="7546301" y="3499565"/>
                </a:cubicBezTo>
                <a:cubicBezTo>
                  <a:pt x="7580853" y="3536112"/>
                  <a:pt x="7563577" y="3600068"/>
                  <a:pt x="7598129" y="3641182"/>
                </a:cubicBezTo>
                <a:cubicBezTo>
                  <a:pt x="7641319" y="3691434"/>
                  <a:pt x="7710424" y="3686865"/>
                  <a:pt x="7766571" y="3664024"/>
                </a:cubicBezTo>
                <a:cubicBezTo>
                  <a:pt x="7814081" y="3645751"/>
                  <a:pt x="7896142" y="3604636"/>
                  <a:pt x="7870228" y="3536112"/>
                </a:cubicBezTo>
                <a:cubicBezTo>
                  <a:pt x="7852952" y="3485860"/>
                  <a:pt x="7723381" y="3467587"/>
                  <a:pt x="7714743" y="3417336"/>
                </a:cubicBezTo>
                <a:cubicBezTo>
                  <a:pt x="7671553" y="3216331"/>
                  <a:pt x="8392830" y="3453882"/>
                  <a:pt x="8457616" y="3303129"/>
                </a:cubicBezTo>
                <a:cubicBezTo>
                  <a:pt x="8444659" y="3248309"/>
                  <a:pt x="8293493" y="3225468"/>
                  <a:pt x="8414426" y="3211763"/>
                </a:cubicBezTo>
                <a:cubicBezTo>
                  <a:pt x="8397149" y="3211763"/>
                  <a:pt x="8375555" y="3207194"/>
                  <a:pt x="8362597" y="3207194"/>
                </a:cubicBezTo>
                <a:cubicBezTo>
                  <a:pt x="8375555" y="3193489"/>
                  <a:pt x="8392830" y="3175216"/>
                  <a:pt x="8414426" y="3166080"/>
                </a:cubicBezTo>
                <a:cubicBezTo>
                  <a:pt x="8310769" y="3134102"/>
                  <a:pt x="8172560" y="3175216"/>
                  <a:pt x="8068903" y="3152375"/>
                </a:cubicBezTo>
                <a:cubicBezTo>
                  <a:pt x="8051627" y="3147806"/>
                  <a:pt x="8012756" y="3120397"/>
                  <a:pt x="7995480" y="3115828"/>
                </a:cubicBezTo>
                <a:cubicBezTo>
                  <a:pt x="7943651" y="3111260"/>
                  <a:pt x="7883185" y="3134102"/>
                  <a:pt x="7835676" y="3134102"/>
                </a:cubicBezTo>
                <a:cubicBezTo>
                  <a:pt x="7762253" y="3134102"/>
                  <a:pt x="7697467" y="3111260"/>
                  <a:pt x="7624043" y="3115828"/>
                </a:cubicBezTo>
                <a:close/>
                <a:moveTo>
                  <a:pt x="3434587" y="3111260"/>
                </a:moveTo>
                <a:cubicBezTo>
                  <a:pt x="3395716" y="3193489"/>
                  <a:pt x="3240231" y="3152375"/>
                  <a:pt x="3175445" y="3216331"/>
                </a:cubicBezTo>
                <a:cubicBezTo>
                  <a:pt x="3149531" y="3239172"/>
                  <a:pt x="3179764" y="3280287"/>
                  <a:pt x="3192721" y="3312265"/>
                </a:cubicBezTo>
                <a:cubicBezTo>
                  <a:pt x="3218636" y="3312265"/>
                  <a:pt x="3369802" y="3280287"/>
                  <a:pt x="3378440" y="3243741"/>
                </a:cubicBezTo>
                <a:cubicBezTo>
                  <a:pt x="3343887" y="3239172"/>
                  <a:pt x="3309335" y="3234604"/>
                  <a:pt x="3274783" y="3234604"/>
                </a:cubicBezTo>
                <a:cubicBezTo>
                  <a:pt x="3313654" y="3225468"/>
                  <a:pt x="3352525" y="3234604"/>
                  <a:pt x="3382759" y="3207194"/>
                </a:cubicBezTo>
                <a:cubicBezTo>
                  <a:pt x="3400035" y="3193489"/>
                  <a:pt x="3417311" y="3134102"/>
                  <a:pt x="3434587" y="3111260"/>
                </a:cubicBezTo>
                <a:close/>
                <a:moveTo>
                  <a:pt x="3626784" y="3082137"/>
                </a:moveTo>
                <a:cubicBezTo>
                  <a:pt x="3620305" y="3082708"/>
                  <a:pt x="3613827" y="3083850"/>
                  <a:pt x="3607348" y="3083850"/>
                </a:cubicBezTo>
                <a:cubicBezTo>
                  <a:pt x="3603029" y="3083850"/>
                  <a:pt x="3603029" y="3083850"/>
                  <a:pt x="3598710" y="3088419"/>
                </a:cubicBezTo>
                <a:cubicBezTo>
                  <a:pt x="3615986" y="3083850"/>
                  <a:pt x="3628943" y="3079282"/>
                  <a:pt x="3646219" y="3083850"/>
                </a:cubicBezTo>
                <a:cubicBezTo>
                  <a:pt x="3639741" y="3081566"/>
                  <a:pt x="3633262" y="3081566"/>
                  <a:pt x="3626784" y="3082137"/>
                </a:cubicBezTo>
                <a:close/>
                <a:moveTo>
                  <a:pt x="3728281" y="3079282"/>
                </a:moveTo>
                <a:cubicBezTo>
                  <a:pt x="3711005" y="3079282"/>
                  <a:pt x="3698048" y="3088419"/>
                  <a:pt x="3680772" y="3092987"/>
                </a:cubicBezTo>
                <a:cubicBezTo>
                  <a:pt x="3698048" y="3088419"/>
                  <a:pt x="3711005" y="3083850"/>
                  <a:pt x="3728281" y="3079282"/>
                </a:cubicBezTo>
                <a:close/>
                <a:moveTo>
                  <a:pt x="6794790" y="3061009"/>
                </a:moveTo>
                <a:cubicBezTo>
                  <a:pt x="6760238" y="3061009"/>
                  <a:pt x="6725686" y="3074714"/>
                  <a:pt x="6686815" y="3083850"/>
                </a:cubicBezTo>
                <a:cubicBezTo>
                  <a:pt x="6725686" y="3083850"/>
                  <a:pt x="6764557" y="3079282"/>
                  <a:pt x="6794790" y="3061009"/>
                </a:cubicBezTo>
                <a:close/>
                <a:moveTo>
                  <a:pt x="8410106" y="3029031"/>
                </a:moveTo>
                <a:cubicBezTo>
                  <a:pt x="8345321" y="3033599"/>
                  <a:pt x="8284855" y="3047304"/>
                  <a:pt x="8224389" y="3065577"/>
                </a:cubicBezTo>
                <a:cubicBezTo>
                  <a:pt x="8289173" y="3056441"/>
                  <a:pt x="8349640" y="3061009"/>
                  <a:pt x="8410106" y="3029031"/>
                </a:cubicBezTo>
                <a:close/>
                <a:moveTo>
                  <a:pt x="6254912" y="3029031"/>
                </a:moveTo>
                <a:cubicBezTo>
                  <a:pt x="6198765" y="3024463"/>
                  <a:pt x="6155574" y="3061009"/>
                  <a:pt x="6099427" y="3065577"/>
                </a:cubicBezTo>
                <a:cubicBezTo>
                  <a:pt x="6112384" y="3070145"/>
                  <a:pt x="6121022" y="3065577"/>
                  <a:pt x="6129660" y="3061009"/>
                </a:cubicBezTo>
                <a:cubicBezTo>
                  <a:pt x="6125341" y="3065577"/>
                  <a:pt x="6121022" y="3074714"/>
                  <a:pt x="6121022" y="3074714"/>
                </a:cubicBezTo>
                <a:cubicBezTo>
                  <a:pt x="6164212" y="3079282"/>
                  <a:pt x="6211721" y="3047304"/>
                  <a:pt x="6254912" y="3029031"/>
                </a:cubicBezTo>
                <a:close/>
                <a:moveTo>
                  <a:pt x="3839496" y="3017896"/>
                </a:moveTo>
                <a:cubicBezTo>
                  <a:pt x="3832747" y="3018752"/>
                  <a:pt x="3824379" y="3023321"/>
                  <a:pt x="3814661" y="3033599"/>
                </a:cubicBezTo>
                <a:cubicBezTo>
                  <a:pt x="3767152" y="3061009"/>
                  <a:pt x="3818980" y="3070145"/>
                  <a:pt x="3849214" y="3056441"/>
                </a:cubicBezTo>
                <a:cubicBezTo>
                  <a:pt x="3865411" y="3046162"/>
                  <a:pt x="3859742" y="3015326"/>
                  <a:pt x="3839496" y="3017896"/>
                </a:cubicBezTo>
                <a:close/>
                <a:moveTo>
                  <a:pt x="5271253" y="3011900"/>
                </a:moveTo>
                <a:cubicBezTo>
                  <a:pt x="5270174" y="3011900"/>
                  <a:pt x="5268014" y="3015326"/>
                  <a:pt x="5265855" y="3015326"/>
                </a:cubicBezTo>
                <a:cubicBezTo>
                  <a:pt x="5261536" y="3015326"/>
                  <a:pt x="5261536" y="3024463"/>
                  <a:pt x="5270174" y="3029031"/>
                </a:cubicBezTo>
                <a:cubicBezTo>
                  <a:pt x="5272333" y="3015326"/>
                  <a:pt x="5272333" y="3011900"/>
                  <a:pt x="5271253" y="3011900"/>
                </a:cubicBezTo>
                <a:close/>
                <a:moveTo>
                  <a:pt x="7804363" y="2947373"/>
                </a:moveTo>
                <a:cubicBezTo>
                  <a:pt x="7771970" y="2947944"/>
                  <a:pt x="7738498" y="2951370"/>
                  <a:pt x="7714743" y="2951370"/>
                </a:cubicBezTo>
                <a:lnTo>
                  <a:pt x="7723080" y="2969007"/>
                </a:lnTo>
                <a:lnTo>
                  <a:pt x="7719062" y="2969643"/>
                </a:lnTo>
                <a:cubicBezTo>
                  <a:pt x="7710424" y="2974211"/>
                  <a:pt x="7697467" y="2978780"/>
                  <a:pt x="7688829" y="2983348"/>
                </a:cubicBezTo>
                <a:cubicBezTo>
                  <a:pt x="7697467" y="2983348"/>
                  <a:pt x="7710424" y="2974211"/>
                  <a:pt x="7719062" y="2969643"/>
                </a:cubicBezTo>
                <a:cubicBezTo>
                  <a:pt x="7719062" y="2969643"/>
                  <a:pt x="7723381" y="2969643"/>
                  <a:pt x="7723381" y="2969643"/>
                </a:cubicBezTo>
                <a:lnTo>
                  <a:pt x="7723080" y="2969007"/>
                </a:lnTo>
                <a:lnTo>
                  <a:pt x="7760565" y="2963076"/>
                </a:lnTo>
                <a:cubicBezTo>
                  <a:pt x="7804093" y="2959650"/>
                  <a:pt x="7851872" y="2963933"/>
                  <a:pt x="7887504" y="2960506"/>
                </a:cubicBezTo>
                <a:cubicBezTo>
                  <a:pt x="7868068" y="2949086"/>
                  <a:pt x="7836756" y="2946801"/>
                  <a:pt x="7804363" y="2947373"/>
                </a:cubicBezTo>
                <a:close/>
                <a:moveTo>
                  <a:pt x="8020921" y="2942590"/>
                </a:moveTo>
                <a:cubicBezTo>
                  <a:pt x="7986302" y="2941091"/>
                  <a:pt x="7942571" y="2958222"/>
                  <a:pt x="7913419" y="2965075"/>
                </a:cubicBezTo>
                <a:cubicBezTo>
                  <a:pt x="7939333" y="2997053"/>
                  <a:pt x="8017075" y="2969643"/>
                  <a:pt x="8051627" y="2951370"/>
                </a:cubicBezTo>
                <a:cubicBezTo>
                  <a:pt x="8042989" y="2945659"/>
                  <a:pt x="8032461" y="2943090"/>
                  <a:pt x="8020921" y="2942590"/>
                </a:cubicBezTo>
                <a:close/>
                <a:moveTo>
                  <a:pt x="5939218" y="2906044"/>
                </a:moveTo>
                <a:cubicBezTo>
                  <a:pt x="5925046" y="2901975"/>
                  <a:pt x="5897512" y="2921676"/>
                  <a:pt x="5874837" y="2928528"/>
                </a:cubicBezTo>
                <a:cubicBezTo>
                  <a:pt x="5896433" y="2942233"/>
                  <a:pt x="5926665" y="2937665"/>
                  <a:pt x="5948261" y="2919392"/>
                </a:cubicBezTo>
                <a:cubicBezTo>
                  <a:pt x="5947181" y="2911397"/>
                  <a:pt x="5943942" y="2907400"/>
                  <a:pt x="5939218" y="2906044"/>
                </a:cubicBezTo>
                <a:close/>
                <a:moveTo>
                  <a:pt x="8674377" y="2903189"/>
                </a:moveTo>
                <a:cubicBezTo>
                  <a:pt x="8639555" y="2904259"/>
                  <a:pt x="8602303" y="2913681"/>
                  <a:pt x="8569910" y="2910255"/>
                </a:cubicBezTo>
                <a:cubicBezTo>
                  <a:pt x="8500806" y="2910255"/>
                  <a:pt x="8440340" y="2901119"/>
                  <a:pt x="8371235" y="2919392"/>
                </a:cubicBezTo>
                <a:cubicBezTo>
                  <a:pt x="8405787" y="2919392"/>
                  <a:pt x="8436021" y="2914823"/>
                  <a:pt x="8466254" y="2923960"/>
                </a:cubicBezTo>
                <a:cubicBezTo>
                  <a:pt x="8414426" y="2946802"/>
                  <a:pt x="8345321" y="2933097"/>
                  <a:pt x="8297812" y="2969643"/>
                </a:cubicBezTo>
                <a:cubicBezTo>
                  <a:pt x="8366916" y="2960506"/>
                  <a:pt x="8436021" y="2969643"/>
                  <a:pt x="8505125" y="2951370"/>
                </a:cubicBezTo>
                <a:cubicBezTo>
                  <a:pt x="8569910" y="2937665"/>
                  <a:pt x="8639015" y="2933097"/>
                  <a:pt x="8708119" y="2905687"/>
                </a:cubicBezTo>
                <a:cubicBezTo>
                  <a:pt x="8697321" y="2903403"/>
                  <a:pt x="8685984" y="2902832"/>
                  <a:pt x="8674377" y="2903189"/>
                </a:cubicBezTo>
                <a:close/>
                <a:moveTo>
                  <a:pt x="8261640" y="2899976"/>
                </a:moveTo>
                <a:cubicBezTo>
                  <a:pt x="8245984" y="2902261"/>
                  <a:pt x="8228707" y="2910255"/>
                  <a:pt x="8215750" y="2919392"/>
                </a:cubicBezTo>
                <a:cubicBezTo>
                  <a:pt x="8245983" y="2933097"/>
                  <a:pt x="8284855" y="2933097"/>
                  <a:pt x="8297812" y="2914823"/>
                </a:cubicBezTo>
                <a:cubicBezTo>
                  <a:pt x="8291333" y="2901118"/>
                  <a:pt x="8277297" y="2897692"/>
                  <a:pt x="8261640" y="2899976"/>
                </a:cubicBezTo>
                <a:close/>
                <a:moveTo>
                  <a:pt x="8142327" y="2895979"/>
                </a:moveTo>
                <a:cubicBezTo>
                  <a:pt x="8130449" y="2897692"/>
                  <a:pt x="8118572" y="2901119"/>
                  <a:pt x="8107775" y="2905687"/>
                </a:cubicBezTo>
                <a:cubicBezTo>
                  <a:pt x="8133689" y="2914823"/>
                  <a:pt x="8155284" y="2910255"/>
                  <a:pt x="8176879" y="2896550"/>
                </a:cubicBezTo>
                <a:cubicBezTo>
                  <a:pt x="8166081" y="2894266"/>
                  <a:pt x="8154204" y="2894266"/>
                  <a:pt x="8142327" y="2895979"/>
                </a:cubicBezTo>
                <a:close/>
                <a:moveTo>
                  <a:pt x="3732870" y="2891411"/>
                </a:moveTo>
                <a:cubicBezTo>
                  <a:pt x="3703717" y="2899120"/>
                  <a:pt x="3672134" y="2927386"/>
                  <a:pt x="3711005" y="2937665"/>
                </a:cubicBezTo>
                <a:cubicBezTo>
                  <a:pt x="3728281" y="2928528"/>
                  <a:pt x="3745557" y="2910255"/>
                  <a:pt x="3758514" y="2891982"/>
                </a:cubicBezTo>
                <a:cubicBezTo>
                  <a:pt x="3752036" y="2888556"/>
                  <a:pt x="3742588" y="2888841"/>
                  <a:pt x="3732870" y="2891411"/>
                </a:cubicBezTo>
                <a:close/>
                <a:moveTo>
                  <a:pt x="4432755" y="2838090"/>
                </a:moveTo>
                <a:cubicBezTo>
                  <a:pt x="4429043" y="2839161"/>
                  <a:pt x="4424724" y="2841731"/>
                  <a:pt x="4419325" y="2846299"/>
                </a:cubicBezTo>
                <a:cubicBezTo>
                  <a:pt x="4436601" y="2860004"/>
                  <a:pt x="4445240" y="2855436"/>
                  <a:pt x="4462516" y="2855436"/>
                </a:cubicBezTo>
                <a:cubicBezTo>
                  <a:pt x="4449559" y="2845157"/>
                  <a:pt x="4443890" y="2834878"/>
                  <a:pt x="4432755" y="2838090"/>
                </a:cubicBezTo>
                <a:close/>
                <a:moveTo>
                  <a:pt x="3607348" y="2809753"/>
                </a:moveTo>
                <a:cubicBezTo>
                  <a:pt x="3624624" y="2910255"/>
                  <a:pt x="3685091" y="2846299"/>
                  <a:pt x="3741238" y="2860004"/>
                </a:cubicBezTo>
                <a:cubicBezTo>
                  <a:pt x="3715324" y="2846299"/>
                  <a:pt x="3706686" y="2818889"/>
                  <a:pt x="3680772" y="2809753"/>
                </a:cubicBezTo>
                <a:cubicBezTo>
                  <a:pt x="3663495" y="2805184"/>
                  <a:pt x="3628943" y="2818889"/>
                  <a:pt x="3607348" y="2809753"/>
                </a:cubicBezTo>
                <a:close/>
                <a:moveTo>
                  <a:pt x="8522401" y="2791479"/>
                </a:moveTo>
                <a:cubicBezTo>
                  <a:pt x="8500806" y="2791479"/>
                  <a:pt x="8479211" y="2793764"/>
                  <a:pt x="8457616" y="2800616"/>
                </a:cubicBezTo>
                <a:cubicBezTo>
                  <a:pt x="8470573" y="2800616"/>
                  <a:pt x="8479211" y="2805184"/>
                  <a:pt x="8487849" y="2809753"/>
                </a:cubicBezTo>
                <a:cubicBezTo>
                  <a:pt x="8470573" y="2809753"/>
                  <a:pt x="8457616" y="2818889"/>
                  <a:pt x="8436021" y="2818889"/>
                </a:cubicBezTo>
                <a:cubicBezTo>
                  <a:pt x="8453297" y="2823458"/>
                  <a:pt x="8466254" y="2832594"/>
                  <a:pt x="8479211" y="2837162"/>
                </a:cubicBezTo>
                <a:cubicBezTo>
                  <a:pt x="8388511" y="2846299"/>
                  <a:pt x="8297812" y="2855436"/>
                  <a:pt x="8211431" y="2887414"/>
                </a:cubicBezTo>
                <a:cubicBezTo>
                  <a:pt x="8289173" y="2878277"/>
                  <a:pt x="8366916" y="2855436"/>
                  <a:pt x="8444659" y="2860004"/>
                </a:cubicBezTo>
                <a:cubicBezTo>
                  <a:pt x="8418745" y="2869140"/>
                  <a:pt x="8392830" y="2882845"/>
                  <a:pt x="8366916" y="2891982"/>
                </a:cubicBezTo>
                <a:cubicBezTo>
                  <a:pt x="8440340" y="2905687"/>
                  <a:pt x="8565591" y="2869140"/>
                  <a:pt x="8634696" y="2837162"/>
                </a:cubicBezTo>
                <a:cubicBezTo>
                  <a:pt x="8574230" y="2809753"/>
                  <a:pt x="8513763" y="2887414"/>
                  <a:pt x="8457616" y="2850867"/>
                </a:cubicBezTo>
                <a:cubicBezTo>
                  <a:pt x="8487849" y="2841731"/>
                  <a:pt x="8518082" y="2837162"/>
                  <a:pt x="8543996" y="2828026"/>
                </a:cubicBezTo>
                <a:cubicBezTo>
                  <a:pt x="8535358" y="2823458"/>
                  <a:pt x="8526720" y="2818889"/>
                  <a:pt x="8518082" y="2814321"/>
                </a:cubicBezTo>
                <a:cubicBezTo>
                  <a:pt x="8539677" y="2809753"/>
                  <a:pt x="8565591" y="2800616"/>
                  <a:pt x="8587187" y="2796048"/>
                </a:cubicBezTo>
                <a:cubicBezTo>
                  <a:pt x="8565591" y="2793764"/>
                  <a:pt x="8543996" y="2791479"/>
                  <a:pt x="8522401" y="2791479"/>
                </a:cubicBezTo>
                <a:close/>
                <a:moveTo>
                  <a:pt x="8604463" y="2786911"/>
                </a:moveTo>
                <a:cubicBezTo>
                  <a:pt x="8634696" y="2796048"/>
                  <a:pt x="8669248" y="2791479"/>
                  <a:pt x="8673567" y="2786911"/>
                </a:cubicBezTo>
                <a:cubicBezTo>
                  <a:pt x="8651972" y="2786911"/>
                  <a:pt x="8626058" y="2786911"/>
                  <a:pt x="8604463" y="2786911"/>
                </a:cubicBezTo>
                <a:close/>
                <a:moveTo>
                  <a:pt x="4479792" y="2754933"/>
                </a:moveTo>
                <a:cubicBezTo>
                  <a:pt x="4462516" y="2764070"/>
                  <a:pt x="4453878" y="2764070"/>
                  <a:pt x="4458197" y="2782343"/>
                </a:cubicBezTo>
                <a:cubicBezTo>
                  <a:pt x="4505706" y="2800616"/>
                  <a:pt x="4544577" y="2768638"/>
                  <a:pt x="4479792" y="2754933"/>
                </a:cubicBezTo>
                <a:close/>
                <a:moveTo>
                  <a:pt x="8484070" y="2748652"/>
                </a:moveTo>
                <a:cubicBezTo>
                  <a:pt x="8474892" y="2749223"/>
                  <a:pt x="8466254" y="2750365"/>
                  <a:pt x="8457616" y="2750365"/>
                </a:cubicBezTo>
                <a:cubicBezTo>
                  <a:pt x="8289173" y="2791479"/>
                  <a:pt x="8120731" y="2818889"/>
                  <a:pt x="7952289" y="2846299"/>
                </a:cubicBezTo>
                <a:cubicBezTo>
                  <a:pt x="7783847" y="2869140"/>
                  <a:pt x="7615405" y="2942233"/>
                  <a:pt x="7451283" y="2951370"/>
                </a:cubicBezTo>
                <a:cubicBezTo>
                  <a:pt x="7498791" y="3001621"/>
                  <a:pt x="7611087" y="2946802"/>
                  <a:pt x="7667234" y="2933097"/>
                </a:cubicBezTo>
                <a:cubicBezTo>
                  <a:pt x="7757933" y="2914823"/>
                  <a:pt x="7848633" y="2896550"/>
                  <a:pt x="7939333" y="2878277"/>
                </a:cubicBezTo>
                <a:cubicBezTo>
                  <a:pt x="8133689" y="2841731"/>
                  <a:pt x="8323726" y="2814321"/>
                  <a:pt x="8513763" y="2750365"/>
                </a:cubicBezTo>
                <a:cubicBezTo>
                  <a:pt x="8502965" y="2748081"/>
                  <a:pt x="8493248" y="2748081"/>
                  <a:pt x="8484070" y="2748652"/>
                </a:cubicBezTo>
                <a:close/>
                <a:moveTo>
                  <a:pt x="8047308" y="2747081"/>
                </a:moveTo>
                <a:cubicBezTo>
                  <a:pt x="7943652" y="2752649"/>
                  <a:pt x="7839995" y="2780059"/>
                  <a:pt x="7736338" y="2786911"/>
                </a:cubicBezTo>
                <a:cubicBezTo>
                  <a:pt x="7662915" y="2796048"/>
                  <a:pt x="7537663" y="2850867"/>
                  <a:pt x="7472877" y="2818889"/>
                </a:cubicBezTo>
                <a:cubicBezTo>
                  <a:pt x="7477197" y="2818889"/>
                  <a:pt x="7485835" y="2814321"/>
                  <a:pt x="7490153" y="2809753"/>
                </a:cubicBezTo>
                <a:cubicBezTo>
                  <a:pt x="7412411" y="2837162"/>
                  <a:pt x="7326031" y="2864572"/>
                  <a:pt x="7243969" y="2882845"/>
                </a:cubicBezTo>
                <a:cubicBezTo>
                  <a:pt x="7252607" y="2887414"/>
                  <a:pt x="7252607" y="2896550"/>
                  <a:pt x="7274203" y="2896550"/>
                </a:cubicBezTo>
                <a:cubicBezTo>
                  <a:pt x="7239650" y="2910255"/>
                  <a:pt x="7205098" y="2923960"/>
                  <a:pt x="7170545" y="2919392"/>
                </a:cubicBezTo>
                <a:cubicBezTo>
                  <a:pt x="7170545" y="2914823"/>
                  <a:pt x="7179183" y="2910255"/>
                  <a:pt x="7183503" y="2905687"/>
                </a:cubicBezTo>
                <a:cubicBezTo>
                  <a:pt x="7174865" y="2905687"/>
                  <a:pt x="7157589" y="2905687"/>
                  <a:pt x="7148951" y="2901119"/>
                </a:cubicBezTo>
                <a:cubicBezTo>
                  <a:pt x="7144631" y="2942233"/>
                  <a:pt x="7110079" y="2951370"/>
                  <a:pt x="7075527" y="2928528"/>
                </a:cubicBezTo>
                <a:lnTo>
                  <a:pt x="7077896" y="2921013"/>
                </a:lnTo>
                <a:lnTo>
                  <a:pt x="7079846" y="2919392"/>
                </a:lnTo>
                <a:lnTo>
                  <a:pt x="7078322" y="2919660"/>
                </a:lnTo>
                <a:lnTo>
                  <a:pt x="7079846" y="2914823"/>
                </a:lnTo>
                <a:cubicBezTo>
                  <a:pt x="7062570" y="2919392"/>
                  <a:pt x="7040975" y="2923960"/>
                  <a:pt x="7028017" y="2928528"/>
                </a:cubicBezTo>
                <a:lnTo>
                  <a:pt x="7078322" y="2919660"/>
                </a:lnTo>
                <a:lnTo>
                  <a:pt x="7077896" y="2921013"/>
                </a:lnTo>
                <a:lnTo>
                  <a:pt x="7057171" y="2938236"/>
                </a:lnTo>
                <a:cubicBezTo>
                  <a:pt x="7048533" y="2943375"/>
                  <a:pt x="7038815" y="2946802"/>
                  <a:pt x="7028017" y="2946802"/>
                </a:cubicBezTo>
                <a:cubicBezTo>
                  <a:pt x="7079846" y="2997053"/>
                  <a:pt x="7218055" y="2923960"/>
                  <a:pt x="7287159" y="2919392"/>
                </a:cubicBezTo>
                <a:cubicBezTo>
                  <a:pt x="7364902" y="2914823"/>
                  <a:pt x="7403773" y="2891982"/>
                  <a:pt x="7472877" y="2887414"/>
                </a:cubicBezTo>
                <a:cubicBezTo>
                  <a:pt x="7593811" y="2869140"/>
                  <a:pt x="7706105" y="2873709"/>
                  <a:pt x="7827038" y="2841731"/>
                </a:cubicBezTo>
                <a:cubicBezTo>
                  <a:pt x="7935013" y="2809753"/>
                  <a:pt x="8042989" y="2786911"/>
                  <a:pt x="8150965" y="2750365"/>
                </a:cubicBezTo>
                <a:cubicBezTo>
                  <a:pt x="8116413" y="2745797"/>
                  <a:pt x="8081861" y="2745225"/>
                  <a:pt x="8047308" y="2747081"/>
                </a:cubicBezTo>
                <a:close/>
                <a:moveTo>
                  <a:pt x="8168241" y="2736660"/>
                </a:moveTo>
                <a:cubicBezTo>
                  <a:pt x="8150965" y="2732092"/>
                  <a:pt x="8159603" y="2745797"/>
                  <a:pt x="8155284" y="2750365"/>
                </a:cubicBezTo>
                <a:cubicBezTo>
                  <a:pt x="8159603" y="2745797"/>
                  <a:pt x="8163922" y="2745797"/>
                  <a:pt x="8172560" y="2741228"/>
                </a:cubicBezTo>
                <a:cubicBezTo>
                  <a:pt x="8168241" y="2741228"/>
                  <a:pt x="8168241" y="2741228"/>
                  <a:pt x="8168241" y="2736660"/>
                </a:cubicBezTo>
                <a:close/>
                <a:moveTo>
                  <a:pt x="3650538" y="2727523"/>
                </a:moveTo>
                <a:cubicBezTo>
                  <a:pt x="3624624" y="2750365"/>
                  <a:pt x="3650538" y="2768638"/>
                  <a:pt x="3680772" y="2768638"/>
                </a:cubicBezTo>
                <a:cubicBezTo>
                  <a:pt x="3680772" y="2745797"/>
                  <a:pt x="3667814" y="2736660"/>
                  <a:pt x="3650538" y="2727523"/>
                </a:cubicBezTo>
                <a:close/>
                <a:moveTo>
                  <a:pt x="8125051" y="2709250"/>
                </a:moveTo>
                <a:cubicBezTo>
                  <a:pt x="8077541" y="2718387"/>
                  <a:pt x="8034351" y="2713818"/>
                  <a:pt x="7991161" y="2732092"/>
                </a:cubicBezTo>
                <a:cubicBezTo>
                  <a:pt x="8034351" y="2732092"/>
                  <a:pt x="8081861" y="2722955"/>
                  <a:pt x="8125051" y="2709250"/>
                </a:cubicBezTo>
                <a:close/>
                <a:moveTo>
                  <a:pt x="8324941" y="2666708"/>
                </a:moveTo>
                <a:cubicBezTo>
                  <a:pt x="8275137" y="2667565"/>
                  <a:pt x="8216831" y="2696687"/>
                  <a:pt x="8168241" y="2700114"/>
                </a:cubicBezTo>
                <a:cubicBezTo>
                  <a:pt x="8159603" y="2704682"/>
                  <a:pt x="8155284" y="2700114"/>
                  <a:pt x="8146646" y="2709250"/>
                </a:cubicBezTo>
                <a:cubicBezTo>
                  <a:pt x="8224389" y="2718387"/>
                  <a:pt x="8297812" y="2686409"/>
                  <a:pt x="8371235" y="2677272"/>
                </a:cubicBezTo>
                <a:cubicBezTo>
                  <a:pt x="8357198" y="2669278"/>
                  <a:pt x="8341542" y="2666422"/>
                  <a:pt x="8324941" y="2666708"/>
                </a:cubicBezTo>
                <a:close/>
                <a:moveTo>
                  <a:pt x="6795870" y="2661283"/>
                </a:moveTo>
                <a:cubicBezTo>
                  <a:pt x="6794790" y="2663567"/>
                  <a:pt x="6794790" y="2668136"/>
                  <a:pt x="6790471" y="2672704"/>
                </a:cubicBezTo>
                <a:cubicBezTo>
                  <a:pt x="6794790" y="2668136"/>
                  <a:pt x="6794790" y="2658999"/>
                  <a:pt x="6807747" y="2663567"/>
                </a:cubicBezTo>
                <a:cubicBezTo>
                  <a:pt x="6799109" y="2658999"/>
                  <a:pt x="6796949" y="2658999"/>
                  <a:pt x="6795870" y="2661283"/>
                </a:cubicBezTo>
                <a:close/>
                <a:moveTo>
                  <a:pt x="8052234" y="2619383"/>
                </a:moveTo>
                <a:cubicBezTo>
                  <a:pt x="8048388" y="2619597"/>
                  <a:pt x="8054866" y="2628163"/>
                  <a:pt x="8051627" y="2631589"/>
                </a:cubicBezTo>
                <a:cubicBezTo>
                  <a:pt x="8055946" y="2631589"/>
                  <a:pt x="8064585" y="2640726"/>
                  <a:pt x="8060265" y="2622453"/>
                </a:cubicBezTo>
                <a:cubicBezTo>
                  <a:pt x="8055946" y="2620168"/>
                  <a:pt x="8053517" y="2619312"/>
                  <a:pt x="8052234" y="2619383"/>
                </a:cubicBezTo>
                <a:close/>
                <a:moveTo>
                  <a:pt x="7187957" y="2609176"/>
                </a:moveTo>
                <a:cubicBezTo>
                  <a:pt x="7178914" y="2609604"/>
                  <a:pt x="7167306" y="2611032"/>
                  <a:pt x="7153269" y="2613316"/>
                </a:cubicBezTo>
                <a:cubicBezTo>
                  <a:pt x="7110079" y="2617884"/>
                  <a:pt x="7028017" y="2654431"/>
                  <a:pt x="6993465" y="2677272"/>
                </a:cubicBezTo>
                <a:cubicBezTo>
                  <a:pt x="6958913" y="2704682"/>
                  <a:pt x="6907085" y="2690977"/>
                  <a:pt x="6881171" y="2736660"/>
                </a:cubicBezTo>
                <a:cubicBezTo>
                  <a:pt x="6937318" y="2736660"/>
                  <a:pt x="7032337" y="2718387"/>
                  <a:pt x="7088484" y="2700114"/>
                </a:cubicBezTo>
                <a:cubicBezTo>
                  <a:pt x="7105760" y="2690977"/>
                  <a:pt x="7183503" y="2645294"/>
                  <a:pt x="7196460" y="2636157"/>
                </a:cubicBezTo>
                <a:cubicBezTo>
                  <a:pt x="7219135" y="2615600"/>
                  <a:pt x="7215086" y="2607891"/>
                  <a:pt x="7187957" y="2609176"/>
                </a:cubicBezTo>
                <a:close/>
                <a:moveTo>
                  <a:pt x="7317628" y="2588297"/>
                </a:moveTo>
                <a:cubicBezTo>
                  <a:pt x="7310104" y="2588976"/>
                  <a:pt x="7300116" y="2591046"/>
                  <a:pt x="7287159" y="2595043"/>
                </a:cubicBezTo>
                <a:cubicBezTo>
                  <a:pt x="7302276" y="2647007"/>
                  <a:pt x="7370300" y="2583551"/>
                  <a:pt x="7317628" y="2588297"/>
                </a:cubicBezTo>
                <a:close/>
                <a:moveTo>
                  <a:pt x="5663205" y="2563065"/>
                </a:moveTo>
                <a:cubicBezTo>
                  <a:pt x="5581144" y="2563065"/>
                  <a:pt x="5637291" y="2595043"/>
                  <a:pt x="5624334" y="2617884"/>
                </a:cubicBezTo>
                <a:cubicBezTo>
                  <a:pt x="5598420" y="2658999"/>
                  <a:pt x="5563868" y="2677272"/>
                  <a:pt x="5529315" y="2649862"/>
                </a:cubicBezTo>
                <a:cubicBezTo>
                  <a:pt x="5537953" y="2690977"/>
                  <a:pt x="5512039" y="2713818"/>
                  <a:pt x="5481806" y="2700114"/>
                </a:cubicBezTo>
                <a:cubicBezTo>
                  <a:pt x="5468849" y="2727523"/>
                  <a:pt x="5481806" y="2722955"/>
                  <a:pt x="5447254" y="2718387"/>
                </a:cubicBezTo>
                <a:cubicBezTo>
                  <a:pt x="5455892" y="2759501"/>
                  <a:pt x="5438616" y="2722955"/>
                  <a:pt x="5421340" y="2741228"/>
                </a:cubicBezTo>
                <a:cubicBezTo>
                  <a:pt x="5404064" y="2764070"/>
                  <a:pt x="5395426" y="2800616"/>
                  <a:pt x="5369511" y="2828026"/>
                </a:cubicBezTo>
                <a:cubicBezTo>
                  <a:pt x="5360873" y="2814321"/>
                  <a:pt x="5352235" y="2814321"/>
                  <a:pt x="5343597" y="2809753"/>
                </a:cubicBezTo>
                <a:cubicBezTo>
                  <a:pt x="5343597" y="2823458"/>
                  <a:pt x="5352235" y="2846299"/>
                  <a:pt x="5373830" y="2860004"/>
                </a:cubicBezTo>
                <a:cubicBezTo>
                  <a:pt x="5386788" y="2823458"/>
                  <a:pt x="5417021" y="2823458"/>
                  <a:pt x="5434297" y="2860004"/>
                </a:cubicBezTo>
                <a:cubicBezTo>
                  <a:pt x="5438616" y="2850867"/>
                  <a:pt x="5451573" y="2846299"/>
                  <a:pt x="5451573" y="2841731"/>
                </a:cubicBezTo>
                <a:cubicBezTo>
                  <a:pt x="5447254" y="2832594"/>
                  <a:pt x="5442935" y="2832594"/>
                  <a:pt x="5442935" y="2818889"/>
                </a:cubicBezTo>
                <a:cubicBezTo>
                  <a:pt x="5447254" y="2823458"/>
                  <a:pt x="5455892" y="2828026"/>
                  <a:pt x="5460211" y="2837162"/>
                </a:cubicBezTo>
                <a:cubicBezTo>
                  <a:pt x="5481806" y="2800616"/>
                  <a:pt x="5512039" y="2732092"/>
                  <a:pt x="5546592" y="2727523"/>
                </a:cubicBezTo>
                <a:cubicBezTo>
                  <a:pt x="5555230" y="2727523"/>
                  <a:pt x="5589782" y="2759501"/>
                  <a:pt x="5602739" y="2764070"/>
                </a:cubicBezTo>
                <a:cubicBezTo>
                  <a:pt x="5607058" y="2754933"/>
                  <a:pt x="5607058" y="2745797"/>
                  <a:pt x="5607058" y="2732092"/>
                </a:cubicBezTo>
                <a:cubicBezTo>
                  <a:pt x="5645929" y="2745797"/>
                  <a:pt x="5594101" y="2604179"/>
                  <a:pt x="5667524" y="2718387"/>
                </a:cubicBezTo>
                <a:cubicBezTo>
                  <a:pt x="5650248" y="2649862"/>
                  <a:pt x="5689119" y="2681840"/>
                  <a:pt x="5710715" y="2640726"/>
                </a:cubicBezTo>
                <a:cubicBezTo>
                  <a:pt x="5732309" y="2599611"/>
                  <a:pt x="5715034" y="2563065"/>
                  <a:pt x="5663205" y="2563065"/>
                </a:cubicBezTo>
                <a:close/>
                <a:moveTo>
                  <a:pt x="7259086" y="2546505"/>
                </a:moveTo>
                <a:cubicBezTo>
                  <a:pt x="7251527" y="2544791"/>
                  <a:pt x="7243969" y="2544791"/>
                  <a:pt x="7235331" y="2549360"/>
                </a:cubicBezTo>
                <a:cubicBezTo>
                  <a:pt x="7248288" y="2581338"/>
                  <a:pt x="7274203" y="2590474"/>
                  <a:pt x="7282841" y="2553928"/>
                </a:cubicBezTo>
                <a:cubicBezTo>
                  <a:pt x="7274203" y="2551644"/>
                  <a:pt x="7266644" y="2548218"/>
                  <a:pt x="7259086" y="2546505"/>
                </a:cubicBezTo>
                <a:close/>
                <a:moveTo>
                  <a:pt x="7425368" y="2521950"/>
                </a:moveTo>
                <a:cubicBezTo>
                  <a:pt x="7382178" y="2521950"/>
                  <a:pt x="7343307" y="2540223"/>
                  <a:pt x="7300117" y="2558496"/>
                </a:cubicBezTo>
                <a:cubicBezTo>
                  <a:pt x="7351945" y="2563065"/>
                  <a:pt x="7382178" y="2535655"/>
                  <a:pt x="7425368" y="2521950"/>
                </a:cubicBezTo>
                <a:close/>
                <a:moveTo>
                  <a:pt x="5720972" y="2506532"/>
                </a:moveTo>
                <a:cubicBezTo>
                  <a:pt x="5717193" y="2505961"/>
                  <a:pt x="5712874" y="2505961"/>
                  <a:pt x="5706396" y="2508245"/>
                </a:cubicBezTo>
                <a:cubicBezTo>
                  <a:pt x="5719353" y="2503677"/>
                  <a:pt x="5727991" y="2503677"/>
                  <a:pt x="5732309" y="2508245"/>
                </a:cubicBezTo>
                <a:cubicBezTo>
                  <a:pt x="5727990" y="2508245"/>
                  <a:pt x="5724751" y="2507103"/>
                  <a:pt x="5720972" y="2506532"/>
                </a:cubicBezTo>
                <a:close/>
                <a:moveTo>
                  <a:pt x="7703743" y="2472912"/>
                </a:moveTo>
                <a:cubicBezTo>
                  <a:pt x="7681270" y="2475696"/>
                  <a:pt x="7652117" y="2494540"/>
                  <a:pt x="7632681" y="2508245"/>
                </a:cubicBezTo>
                <a:cubicBezTo>
                  <a:pt x="7662915" y="2499109"/>
                  <a:pt x="7693148" y="2485404"/>
                  <a:pt x="7723381" y="2476267"/>
                </a:cubicBezTo>
                <a:cubicBezTo>
                  <a:pt x="7717982" y="2472841"/>
                  <a:pt x="7711234" y="2471984"/>
                  <a:pt x="7703743" y="2472912"/>
                </a:cubicBezTo>
                <a:close/>
                <a:moveTo>
                  <a:pt x="8306450" y="2471699"/>
                </a:moveTo>
                <a:cubicBezTo>
                  <a:pt x="8211431" y="2521950"/>
                  <a:pt x="8068903" y="2526518"/>
                  <a:pt x="7965247" y="2553928"/>
                </a:cubicBezTo>
                <a:cubicBezTo>
                  <a:pt x="7896142" y="2576770"/>
                  <a:pt x="7580853" y="2640726"/>
                  <a:pt x="7546301" y="2558496"/>
                </a:cubicBezTo>
                <a:cubicBezTo>
                  <a:pt x="7446963" y="2608748"/>
                  <a:pt x="7351945" y="2649862"/>
                  <a:pt x="7243969" y="2695545"/>
                </a:cubicBezTo>
                <a:cubicBezTo>
                  <a:pt x="7261245" y="2695545"/>
                  <a:pt x="7278521" y="2704682"/>
                  <a:pt x="7291479" y="2704682"/>
                </a:cubicBezTo>
                <a:cubicBezTo>
                  <a:pt x="7248288" y="2722955"/>
                  <a:pt x="7183503" y="2759501"/>
                  <a:pt x="7135993" y="2750365"/>
                </a:cubicBezTo>
                <a:cubicBezTo>
                  <a:pt x="7161907" y="2736660"/>
                  <a:pt x="7248288" y="2718387"/>
                  <a:pt x="7222374" y="2700114"/>
                </a:cubicBezTo>
                <a:cubicBezTo>
                  <a:pt x="7157589" y="2713818"/>
                  <a:pt x="7084165" y="2732092"/>
                  <a:pt x="7028017" y="2768638"/>
                </a:cubicBezTo>
                <a:cubicBezTo>
                  <a:pt x="7071208" y="2773206"/>
                  <a:pt x="7105760" y="2754933"/>
                  <a:pt x="7140313" y="2750365"/>
                </a:cubicBezTo>
                <a:cubicBezTo>
                  <a:pt x="7075527" y="2850867"/>
                  <a:pt x="6889809" y="2764070"/>
                  <a:pt x="6825023" y="2850867"/>
                </a:cubicBezTo>
                <a:cubicBezTo>
                  <a:pt x="6855257" y="2860004"/>
                  <a:pt x="6881171" y="2841731"/>
                  <a:pt x="6915723" y="2828026"/>
                </a:cubicBezTo>
                <a:cubicBezTo>
                  <a:pt x="6894128" y="2846299"/>
                  <a:pt x="6872533" y="2850867"/>
                  <a:pt x="6850937" y="2860004"/>
                </a:cubicBezTo>
                <a:cubicBezTo>
                  <a:pt x="6708409" y="2923960"/>
                  <a:pt x="6574520" y="2992484"/>
                  <a:pt x="6423354" y="3015326"/>
                </a:cubicBezTo>
                <a:cubicBezTo>
                  <a:pt x="6345611" y="3029031"/>
                  <a:pt x="6272188" y="3051872"/>
                  <a:pt x="6203083" y="3070145"/>
                </a:cubicBezTo>
                <a:cubicBezTo>
                  <a:pt x="6086469" y="3102124"/>
                  <a:pt x="5974175" y="3138670"/>
                  <a:pt x="5861881" y="3179785"/>
                </a:cubicBezTo>
                <a:cubicBezTo>
                  <a:pt x="5788457" y="3207194"/>
                  <a:pt x="5715034" y="3225468"/>
                  <a:pt x="5641610" y="3243741"/>
                </a:cubicBezTo>
                <a:cubicBezTo>
                  <a:pt x="5555230" y="3262014"/>
                  <a:pt x="5481806" y="3307697"/>
                  <a:pt x="5395426" y="3325970"/>
                </a:cubicBezTo>
                <a:cubicBezTo>
                  <a:pt x="5404064" y="3330538"/>
                  <a:pt x="5412702" y="3335107"/>
                  <a:pt x="5421340" y="3335107"/>
                </a:cubicBezTo>
                <a:cubicBezTo>
                  <a:pt x="5395426" y="3357948"/>
                  <a:pt x="5309045" y="3348811"/>
                  <a:pt x="5296088" y="3367085"/>
                </a:cubicBezTo>
                <a:cubicBezTo>
                  <a:pt x="5278812" y="3394494"/>
                  <a:pt x="5425659" y="3357948"/>
                  <a:pt x="5417021" y="3389926"/>
                </a:cubicBezTo>
                <a:cubicBezTo>
                  <a:pt x="5464530" y="3344243"/>
                  <a:pt x="5645929" y="3280287"/>
                  <a:pt x="5740947" y="3303129"/>
                </a:cubicBezTo>
                <a:cubicBezTo>
                  <a:pt x="5753905" y="3303129"/>
                  <a:pt x="5762543" y="3307697"/>
                  <a:pt x="5771181" y="3316833"/>
                </a:cubicBezTo>
                <a:cubicBezTo>
                  <a:pt x="5762543" y="3312265"/>
                  <a:pt x="5753905" y="3303129"/>
                  <a:pt x="5740947" y="3303129"/>
                </a:cubicBezTo>
                <a:cubicBezTo>
                  <a:pt x="5771181" y="3280287"/>
                  <a:pt x="5814371" y="3289424"/>
                  <a:pt x="5848923" y="3280287"/>
                </a:cubicBezTo>
                <a:cubicBezTo>
                  <a:pt x="5844604" y="3280287"/>
                  <a:pt x="5840285" y="3280287"/>
                  <a:pt x="5835966" y="3280287"/>
                </a:cubicBezTo>
                <a:cubicBezTo>
                  <a:pt x="5874837" y="3266582"/>
                  <a:pt x="5918027" y="3252877"/>
                  <a:pt x="5956899" y="3234604"/>
                </a:cubicBezTo>
                <a:cubicBezTo>
                  <a:pt x="5939623" y="3234604"/>
                  <a:pt x="5922347" y="3225468"/>
                  <a:pt x="5913709" y="3225468"/>
                </a:cubicBezTo>
                <a:cubicBezTo>
                  <a:pt x="5952580" y="3207194"/>
                  <a:pt x="6038961" y="3179785"/>
                  <a:pt x="6073513" y="3202626"/>
                </a:cubicBezTo>
                <a:cubicBezTo>
                  <a:pt x="6073513" y="3202626"/>
                  <a:pt x="6060555" y="3193489"/>
                  <a:pt x="6060555" y="3193489"/>
                </a:cubicBezTo>
                <a:cubicBezTo>
                  <a:pt x="6121022" y="3170648"/>
                  <a:pt x="6233317" y="3143238"/>
                  <a:pt x="6293783" y="3161511"/>
                </a:cubicBezTo>
                <a:cubicBezTo>
                  <a:pt x="6263550" y="3161511"/>
                  <a:pt x="6233317" y="3166080"/>
                  <a:pt x="6203083" y="3179785"/>
                </a:cubicBezTo>
                <a:cubicBezTo>
                  <a:pt x="6263550" y="3188921"/>
                  <a:pt x="6436311" y="3161511"/>
                  <a:pt x="6483820" y="3124965"/>
                </a:cubicBezTo>
                <a:cubicBezTo>
                  <a:pt x="6423354" y="3092987"/>
                  <a:pt x="6362887" y="3156943"/>
                  <a:pt x="6293783" y="3138670"/>
                </a:cubicBezTo>
                <a:cubicBezTo>
                  <a:pt x="6514053" y="3038167"/>
                  <a:pt x="6755919" y="3024463"/>
                  <a:pt x="6984827" y="2937665"/>
                </a:cubicBezTo>
                <a:cubicBezTo>
                  <a:pt x="7002103" y="2933097"/>
                  <a:pt x="7015061" y="2937665"/>
                  <a:pt x="7019379" y="2919392"/>
                </a:cubicBezTo>
                <a:cubicBezTo>
                  <a:pt x="6993465" y="2914823"/>
                  <a:pt x="6997785" y="2928528"/>
                  <a:pt x="6984827" y="2937665"/>
                </a:cubicBezTo>
                <a:cubicBezTo>
                  <a:pt x="6980509" y="2928528"/>
                  <a:pt x="6976189" y="2933097"/>
                  <a:pt x="6971871" y="2923960"/>
                </a:cubicBezTo>
                <a:cubicBezTo>
                  <a:pt x="7019379" y="2891982"/>
                  <a:pt x="7144631" y="2841731"/>
                  <a:pt x="7200779" y="2855436"/>
                </a:cubicBezTo>
                <a:cubicBezTo>
                  <a:pt x="7187821" y="2864572"/>
                  <a:pt x="7179183" y="2869140"/>
                  <a:pt x="7170545" y="2878277"/>
                </a:cubicBezTo>
                <a:cubicBezTo>
                  <a:pt x="7205098" y="2864572"/>
                  <a:pt x="7243969" y="2864572"/>
                  <a:pt x="7282841" y="2846299"/>
                </a:cubicBezTo>
                <a:cubicBezTo>
                  <a:pt x="7300117" y="2837162"/>
                  <a:pt x="7321711" y="2818889"/>
                  <a:pt x="7334669" y="2809753"/>
                </a:cubicBezTo>
                <a:cubicBezTo>
                  <a:pt x="7351945" y="2800616"/>
                  <a:pt x="7369221" y="2777775"/>
                  <a:pt x="7386497" y="2773206"/>
                </a:cubicBezTo>
                <a:cubicBezTo>
                  <a:pt x="7395135" y="2768638"/>
                  <a:pt x="7408092" y="2791479"/>
                  <a:pt x="7403773" y="2791479"/>
                </a:cubicBezTo>
                <a:cubicBezTo>
                  <a:pt x="7533344" y="2754933"/>
                  <a:pt x="7654277" y="2654431"/>
                  <a:pt x="7788167" y="2631589"/>
                </a:cubicBezTo>
                <a:cubicBezTo>
                  <a:pt x="7783847" y="2636157"/>
                  <a:pt x="7775209" y="2645294"/>
                  <a:pt x="7766571" y="2654431"/>
                </a:cubicBezTo>
                <a:cubicBezTo>
                  <a:pt x="7835676" y="2649862"/>
                  <a:pt x="7900461" y="2599611"/>
                  <a:pt x="7969565" y="2585906"/>
                </a:cubicBezTo>
                <a:cubicBezTo>
                  <a:pt x="7939333" y="2622453"/>
                  <a:pt x="7883185" y="2636157"/>
                  <a:pt x="7852952" y="2672704"/>
                </a:cubicBezTo>
                <a:cubicBezTo>
                  <a:pt x="7930695" y="2658999"/>
                  <a:pt x="8025713" y="2604179"/>
                  <a:pt x="8099137" y="2572201"/>
                </a:cubicBezTo>
                <a:cubicBezTo>
                  <a:pt x="8155284" y="2540223"/>
                  <a:pt x="8267579" y="2512813"/>
                  <a:pt x="8306450" y="2471699"/>
                </a:cubicBezTo>
                <a:close/>
                <a:moveTo>
                  <a:pt x="8403628" y="2470557"/>
                </a:moveTo>
                <a:cubicBezTo>
                  <a:pt x="8399308" y="2471699"/>
                  <a:pt x="8394989" y="2473983"/>
                  <a:pt x="8388511" y="2476267"/>
                </a:cubicBezTo>
                <a:cubicBezTo>
                  <a:pt x="8280535" y="2503677"/>
                  <a:pt x="8181198" y="2576770"/>
                  <a:pt x="8077541" y="2617884"/>
                </a:cubicBezTo>
                <a:cubicBezTo>
                  <a:pt x="8150965" y="2645294"/>
                  <a:pt x="8293493" y="2531087"/>
                  <a:pt x="8362597" y="2503677"/>
                </a:cubicBezTo>
                <a:cubicBezTo>
                  <a:pt x="8358278" y="2508245"/>
                  <a:pt x="8358278" y="2512813"/>
                  <a:pt x="8358278" y="2512813"/>
                </a:cubicBezTo>
                <a:cubicBezTo>
                  <a:pt x="8353959" y="2517382"/>
                  <a:pt x="8349640" y="2517382"/>
                  <a:pt x="8341002" y="2526518"/>
                </a:cubicBezTo>
                <a:cubicBezTo>
                  <a:pt x="8345321" y="2521950"/>
                  <a:pt x="8349640" y="2517382"/>
                  <a:pt x="8358278" y="2512813"/>
                </a:cubicBezTo>
                <a:cubicBezTo>
                  <a:pt x="8375555" y="2499109"/>
                  <a:pt x="8392830" y="2480835"/>
                  <a:pt x="8418745" y="2471699"/>
                </a:cubicBezTo>
                <a:cubicBezTo>
                  <a:pt x="8412266" y="2469415"/>
                  <a:pt x="8407947" y="2469415"/>
                  <a:pt x="8403628" y="2470557"/>
                </a:cubicBezTo>
                <a:close/>
                <a:moveTo>
                  <a:pt x="8548315" y="2412311"/>
                </a:moveTo>
                <a:cubicBezTo>
                  <a:pt x="8552634" y="2416879"/>
                  <a:pt x="8556953" y="2426016"/>
                  <a:pt x="8565591" y="2416879"/>
                </a:cubicBezTo>
                <a:cubicBezTo>
                  <a:pt x="8556953" y="2416879"/>
                  <a:pt x="8552634" y="2416879"/>
                  <a:pt x="8548315" y="2412311"/>
                </a:cubicBezTo>
                <a:close/>
                <a:moveTo>
                  <a:pt x="7857271" y="2412311"/>
                </a:moveTo>
                <a:cubicBezTo>
                  <a:pt x="7822719" y="2426016"/>
                  <a:pt x="7788167" y="2439721"/>
                  <a:pt x="7753615" y="2453426"/>
                </a:cubicBezTo>
                <a:cubicBezTo>
                  <a:pt x="7788167" y="2457994"/>
                  <a:pt x="7822719" y="2430584"/>
                  <a:pt x="7857271" y="2412311"/>
                </a:cubicBezTo>
                <a:close/>
                <a:moveTo>
                  <a:pt x="7706105" y="2380333"/>
                </a:moveTo>
                <a:cubicBezTo>
                  <a:pt x="7697467" y="2389470"/>
                  <a:pt x="7684510" y="2394038"/>
                  <a:pt x="7667234" y="2403174"/>
                </a:cubicBezTo>
                <a:cubicBezTo>
                  <a:pt x="7641319" y="2416879"/>
                  <a:pt x="7611087" y="2430584"/>
                  <a:pt x="7585172" y="2448857"/>
                </a:cubicBezTo>
                <a:cubicBezTo>
                  <a:pt x="7619725" y="2444289"/>
                  <a:pt x="7719062" y="2426016"/>
                  <a:pt x="7706105" y="2380333"/>
                </a:cubicBezTo>
                <a:close/>
                <a:moveTo>
                  <a:pt x="2134560" y="2293535"/>
                </a:moveTo>
                <a:cubicBezTo>
                  <a:pt x="2121603" y="2288967"/>
                  <a:pt x="2121603" y="2302672"/>
                  <a:pt x="2117284" y="2302672"/>
                </a:cubicBezTo>
                <a:cubicBezTo>
                  <a:pt x="2125922" y="2298104"/>
                  <a:pt x="2134560" y="2311808"/>
                  <a:pt x="2134560" y="2293535"/>
                </a:cubicBezTo>
                <a:close/>
                <a:moveTo>
                  <a:pt x="8168241" y="2261557"/>
                </a:moveTo>
                <a:cubicBezTo>
                  <a:pt x="8142327" y="2284399"/>
                  <a:pt x="8090499" y="2284399"/>
                  <a:pt x="8099137" y="2316377"/>
                </a:cubicBezTo>
                <a:cubicBezTo>
                  <a:pt x="8125051" y="2298104"/>
                  <a:pt x="8146646" y="2279830"/>
                  <a:pt x="8168241" y="2261557"/>
                </a:cubicBezTo>
                <a:close/>
                <a:moveTo>
                  <a:pt x="6159893" y="2252421"/>
                </a:moveTo>
                <a:cubicBezTo>
                  <a:pt x="6168531" y="2270694"/>
                  <a:pt x="6164212" y="2252421"/>
                  <a:pt x="6155574" y="2270694"/>
                </a:cubicBezTo>
                <a:cubicBezTo>
                  <a:pt x="6177169" y="2261557"/>
                  <a:pt x="6164212" y="2261557"/>
                  <a:pt x="6159893" y="2252421"/>
                </a:cubicBezTo>
                <a:close/>
                <a:moveTo>
                  <a:pt x="8051627" y="2225011"/>
                </a:moveTo>
                <a:cubicBezTo>
                  <a:pt x="8025713" y="2234147"/>
                  <a:pt x="8017075" y="2247852"/>
                  <a:pt x="8008437" y="2261557"/>
                </a:cubicBezTo>
                <a:cubicBezTo>
                  <a:pt x="8025713" y="2252421"/>
                  <a:pt x="8038670" y="2247852"/>
                  <a:pt x="8051627" y="2225011"/>
                </a:cubicBezTo>
                <a:close/>
                <a:moveTo>
                  <a:pt x="8116413" y="2174760"/>
                </a:moveTo>
                <a:cubicBezTo>
                  <a:pt x="8103455" y="2174760"/>
                  <a:pt x="8090499" y="2179328"/>
                  <a:pt x="8081861" y="2183896"/>
                </a:cubicBezTo>
                <a:cubicBezTo>
                  <a:pt x="8099137" y="2193033"/>
                  <a:pt x="8112093" y="2202169"/>
                  <a:pt x="8116413" y="2174760"/>
                </a:cubicBezTo>
                <a:close/>
                <a:moveTo>
                  <a:pt x="8211431" y="2142782"/>
                </a:moveTo>
                <a:cubicBezTo>
                  <a:pt x="8207112" y="2151918"/>
                  <a:pt x="8207112" y="2147350"/>
                  <a:pt x="8194155" y="2156486"/>
                </a:cubicBezTo>
                <a:cubicBezTo>
                  <a:pt x="8202793" y="2165623"/>
                  <a:pt x="8207112" y="2174760"/>
                  <a:pt x="8215750" y="2183896"/>
                </a:cubicBezTo>
                <a:cubicBezTo>
                  <a:pt x="8189836" y="2151918"/>
                  <a:pt x="8202793" y="2147350"/>
                  <a:pt x="8224389" y="2147350"/>
                </a:cubicBezTo>
                <a:cubicBezTo>
                  <a:pt x="8233027" y="2151918"/>
                  <a:pt x="8241665" y="2151918"/>
                  <a:pt x="8245983" y="2156486"/>
                </a:cubicBezTo>
                <a:cubicBezTo>
                  <a:pt x="8250303" y="2156486"/>
                  <a:pt x="8258941" y="2151918"/>
                  <a:pt x="8267579" y="2151918"/>
                </a:cubicBezTo>
                <a:cubicBezTo>
                  <a:pt x="8254621" y="2151918"/>
                  <a:pt x="8237345" y="2147350"/>
                  <a:pt x="8224389" y="2147350"/>
                </a:cubicBezTo>
                <a:cubicBezTo>
                  <a:pt x="8220069" y="2147350"/>
                  <a:pt x="8215750" y="2142782"/>
                  <a:pt x="8211431" y="2142782"/>
                </a:cubicBezTo>
                <a:close/>
                <a:moveTo>
                  <a:pt x="7749295" y="2124508"/>
                </a:moveTo>
                <a:cubicBezTo>
                  <a:pt x="7727700" y="2133645"/>
                  <a:pt x="7706105" y="2147350"/>
                  <a:pt x="7688829" y="2165623"/>
                </a:cubicBezTo>
                <a:cubicBezTo>
                  <a:pt x="7719062" y="2183896"/>
                  <a:pt x="7788167" y="2129077"/>
                  <a:pt x="7749295" y="2124508"/>
                </a:cubicBezTo>
                <a:close/>
                <a:moveTo>
                  <a:pt x="8288296" y="2101881"/>
                </a:moveTo>
                <a:cubicBezTo>
                  <a:pt x="8271897" y="2108519"/>
                  <a:pt x="8281616" y="2142782"/>
                  <a:pt x="8271897" y="2156486"/>
                </a:cubicBezTo>
                <a:cubicBezTo>
                  <a:pt x="8289173" y="2142782"/>
                  <a:pt x="8302131" y="2124508"/>
                  <a:pt x="8315088" y="2106235"/>
                </a:cubicBezTo>
                <a:cubicBezTo>
                  <a:pt x="8302131" y="2100525"/>
                  <a:pt x="8293763" y="2099668"/>
                  <a:pt x="8288296" y="2101881"/>
                </a:cubicBezTo>
                <a:close/>
                <a:moveTo>
                  <a:pt x="8392830" y="2005733"/>
                </a:moveTo>
                <a:cubicBezTo>
                  <a:pt x="8371235" y="2019438"/>
                  <a:pt x="8375555" y="2028574"/>
                  <a:pt x="8371235" y="2033143"/>
                </a:cubicBezTo>
                <a:cubicBezTo>
                  <a:pt x="8379873" y="2024006"/>
                  <a:pt x="8388511" y="2014869"/>
                  <a:pt x="8392830" y="2005733"/>
                </a:cubicBezTo>
                <a:close/>
                <a:moveTo>
                  <a:pt x="8267579" y="1969186"/>
                </a:moveTo>
                <a:cubicBezTo>
                  <a:pt x="8258941" y="1978323"/>
                  <a:pt x="8250303" y="1987460"/>
                  <a:pt x="8241665" y="1996596"/>
                </a:cubicBezTo>
                <a:cubicBezTo>
                  <a:pt x="8258941" y="1992028"/>
                  <a:pt x="8258941" y="1978323"/>
                  <a:pt x="8267579" y="1969186"/>
                </a:cubicBezTo>
                <a:close/>
                <a:moveTo>
                  <a:pt x="7930897" y="1846985"/>
                </a:moveTo>
                <a:cubicBezTo>
                  <a:pt x="7903970" y="1844415"/>
                  <a:pt x="7878866" y="1857263"/>
                  <a:pt x="7904781" y="1877821"/>
                </a:cubicBezTo>
                <a:cubicBezTo>
                  <a:pt x="7922057" y="1868684"/>
                  <a:pt x="7935013" y="1854979"/>
                  <a:pt x="7956609" y="1854979"/>
                </a:cubicBezTo>
                <a:cubicBezTo>
                  <a:pt x="7949051" y="1850411"/>
                  <a:pt x="7939872" y="1847841"/>
                  <a:pt x="7930897" y="1846985"/>
                </a:cubicBezTo>
                <a:close/>
                <a:moveTo>
                  <a:pt x="6250593" y="1823001"/>
                </a:moveTo>
                <a:cubicBezTo>
                  <a:pt x="6259231" y="1832138"/>
                  <a:pt x="6259231" y="1841274"/>
                  <a:pt x="6272188" y="1854979"/>
                </a:cubicBezTo>
                <a:cubicBezTo>
                  <a:pt x="6272188" y="1864116"/>
                  <a:pt x="6259231" y="1868684"/>
                  <a:pt x="6259231" y="1873252"/>
                </a:cubicBezTo>
                <a:cubicBezTo>
                  <a:pt x="6272188" y="1877821"/>
                  <a:pt x="6276507" y="1882389"/>
                  <a:pt x="6280826" y="1886957"/>
                </a:cubicBezTo>
                <a:cubicBezTo>
                  <a:pt x="6276507" y="1891525"/>
                  <a:pt x="6276507" y="1900662"/>
                  <a:pt x="6272188" y="1909799"/>
                </a:cubicBezTo>
                <a:cubicBezTo>
                  <a:pt x="6267869" y="1909799"/>
                  <a:pt x="6267869" y="1914367"/>
                  <a:pt x="6263550" y="1914367"/>
                </a:cubicBezTo>
                <a:cubicBezTo>
                  <a:pt x="6280826" y="1941777"/>
                  <a:pt x="6280826" y="1950913"/>
                  <a:pt x="6259231" y="1969186"/>
                </a:cubicBezTo>
                <a:cubicBezTo>
                  <a:pt x="6280826" y="2005733"/>
                  <a:pt x="6263550" y="2005733"/>
                  <a:pt x="6233317" y="1987460"/>
                </a:cubicBezTo>
                <a:cubicBezTo>
                  <a:pt x="6246273" y="2019438"/>
                  <a:pt x="6259231" y="2051416"/>
                  <a:pt x="6216041" y="2042279"/>
                </a:cubicBezTo>
                <a:cubicBezTo>
                  <a:pt x="6216041" y="2042279"/>
                  <a:pt x="6233317" y="2051416"/>
                  <a:pt x="6233317" y="2051416"/>
                </a:cubicBezTo>
                <a:cubicBezTo>
                  <a:pt x="6185807" y="2069689"/>
                  <a:pt x="6177169" y="2110804"/>
                  <a:pt x="6121022" y="2110804"/>
                </a:cubicBezTo>
                <a:cubicBezTo>
                  <a:pt x="6086469" y="2110804"/>
                  <a:pt x="6047599" y="2042279"/>
                  <a:pt x="6038961" y="2115372"/>
                </a:cubicBezTo>
                <a:cubicBezTo>
                  <a:pt x="6047599" y="2119940"/>
                  <a:pt x="6056237" y="2115372"/>
                  <a:pt x="6064875" y="2115372"/>
                </a:cubicBezTo>
                <a:cubicBezTo>
                  <a:pt x="6056237" y="2124508"/>
                  <a:pt x="6056237" y="2129077"/>
                  <a:pt x="6051917" y="2142782"/>
                </a:cubicBezTo>
                <a:cubicBezTo>
                  <a:pt x="6064875" y="2138213"/>
                  <a:pt x="6082151" y="2142782"/>
                  <a:pt x="6095108" y="2138213"/>
                </a:cubicBezTo>
                <a:cubicBezTo>
                  <a:pt x="6073513" y="2211306"/>
                  <a:pt x="6069193" y="2170191"/>
                  <a:pt x="6013047" y="2197601"/>
                </a:cubicBezTo>
                <a:cubicBezTo>
                  <a:pt x="5982813" y="2211306"/>
                  <a:pt x="5982813" y="2238716"/>
                  <a:pt x="5952580" y="2247852"/>
                </a:cubicBezTo>
                <a:cubicBezTo>
                  <a:pt x="6034641" y="2284399"/>
                  <a:pt x="5918027" y="2293535"/>
                  <a:pt x="5913709" y="2302672"/>
                </a:cubicBezTo>
                <a:cubicBezTo>
                  <a:pt x="5922347" y="2302672"/>
                  <a:pt x="5930985" y="2307240"/>
                  <a:pt x="5939623" y="2307240"/>
                </a:cubicBezTo>
                <a:cubicBezTo>
                  <a:pt x="5918027" y="2320945"/>
                  <a:pt x="5874837" y="2339218"/>
                  <a:pt x="5853242" y="2357491"/>
                </a:cubicBezTo>
                <a:cubicBezTo>
                  <a:pt x="5844604" y="2371196"/>
                  <a:pt x="5831647" y="2380333"/>
                  <a:pt x="5823009" y="2389470"/>
                </a:cubicBezTo>
                <a:cubicBezTo>
                  <a:pt x="5823009" y="2389470"/>
                  <a:pt x="5853242" y="2403174"/>
                  <a:pt x="5848923" y="2407743"/>
                </a:cubicBezTo>
                <a:cubicBezTo>
                  <a:pt x="5831647" y="2421448"/>
                  <a:pt x="5797095" y="2416879"/>
                  <a:pt x="5784138" y="2435152"/>
                </a:cubicBezTo>
                <a:cubicBezTo>
                  <a:pt x="5762543" y="2467131"/>
                  <a:pt x="5792776" y="2508245"/>
                  <a:pt x="5749585" y="2531087"/>
                </a:cubicBezTo>
                <a:cubicBezTo>
                  <a:pt x="5745267" y="2531087"/>
                  <a:pt x="5745267" y="2526518"/>
                  <a:pt x="5740947" y="2521950"/>
                </a:cubicBezTo>
                <a:cubicBezTo>
                  <a:pt x="5745267" y="2544792"/>
                  <a:pt x="5727991" y="2572201"/>
                  <a:pt x="5723672" y="2581338"/>
                </a:cubicBezTo>
                <a:cubicBezTo>
                  <a:pt x="5810052" y="2585906"/>
                  <a:pt x="5922347" y="2480835"/>
                  <a:pt x="5982813" y="2416879"/>
                </a:cubicBezTo>
                <a:cubicBezTo>
                  <a:pt x="6030323" y="2371196"/>
                  <a:pt x="6056237" y="2316377"/>
                  <a:pt x="6103746" y="2270694"/>
                </a:cubicBezTo>
                <a:cubicBezTo>
                  <a:pt x="6138298" y="2243284"/>
                  <a:pt x="6159893" y="2229579"/>
                  <a:pt x="6185807" y="2193033"/>
                </a:cubicBezTo>
                <a:cubicBezTo>
                  <a:pt x="6220359" y="2156486"/>
                  <a:pt x="6241955" y="2147350"/>
                  <a:pt x="6280826" y="2115372"/>
                </a:cubicBezTo>
                <a:cubicBezTo>
                  <a:pt x="6324016" y="2083394"/>
                  <a:pt x="6341293" y="2019438"/>
                  <a:pt x="6380163" y="1978323"/>
                </a:cubicBezTo>
                <a:cubicBezTo>
                  <a:pt x="6397439" y="1960050"/>
                  <a:pt x="6427673" y="1941777"/>
                  <a:pt x="6436311" y="1923503"/>
                </a:cubicBezTo>
                <a:cubicBezTo>
                  <a:pt x="6440630" y="1905230"/>
                  <a:pt x="6414716" y="1891525"/>
                  <a:pt x="6419035" y="1877821"/>
                </a:cubicBezTo>
                <a:cubicBezTo>
                  <a:pt x="6431992" y="1859547"/>
                  <a:pt x="6501097" y="1845842"/>
                  <a:pt x="6501097" y="1832138"/>
                </a:cubicBezTo>
                <a:cubicBezTo>
                  <a:pt x="6501097" y="1827569"/>
                  <a:pt x="6345611" y="1823001"/>
                  <a:pt x="6328335" y="1832138"/>
                </a:cubicBezTo>
                <a:cubicBezTo>
                  <a:pt x="6401759" y="1864116"/>
                  <a:pt x="6358569" y="1941777"/>
                  <a:pt x="6315378" y="1896094"/>
                </a:cubicBezTo>
                <a:cubicBezTo>
                  <a:pt x="6306740" y="1923503"/>
                  <a:pt x="6302421" y="1923503"/>
                  <a:pt x="6272188" y="1914367"/>
                </a:cubicBezTo>
                <a:cubicBezTo>
                  <a:pt x="6272188" y="1909799"/>
                  <a:pt x="6272188" y="1909799"/>
                  <a:pt x="6272188" y="1909799"/>
                </a:cubicBezTo>
                <a:cubicBezTo>
                  <a:pt x="6276507" y="1905230"/>
                  <a:pt x="6285145" y="1896094"/>
                  <a:pt x="6289464" y="1896094"/>
                </a:cubicBezTo>
                <a:cubicBezTo>
                  <a:pt x="6285145" y="1891525"/>
                  <a:pt x="6280826" y="1886957"/>
                  <a:pt x="6280826" y="1886957"/>
                </a:cubicBezTo>
                <a:cubicBezTo>
                  <a:pt x="6280826" y="1882389"/>
                  <a:pt x="6280826" y="1882389"/>
                  <a:pt x="6280826" y="1882389"/>
                </a:cubicBezTo>
                <a:cubicBezTo>
                  <a:pt x="6289464" y="1882389"/>
                  <a:pt x="6302421" y="1877821"/>
                  <a:pt x="6311059" y="1877821"/>
                </a:cubicBezTo>
                <a:cubicBezTo>
                  <a:pt x="6298102" y="1854979"/>
                  <a:pt x="6276507" y="1832138"/>
                  <a:pt x="6250593" y="1823001"/>
                </a:cubicBezTo>
                <a:close/>
                <a:moveTo>
                  <a:pt x="8504045" y="1767878"/>
                </a:moveTo>
                <a:cubicBezTo>
                  <a:pt x="8448775" y="1781743"/>
                  <a:pt x="8386892" y="1948629"/>
                  <a:pt x="8526720" y="1772750"/>
                </a:cubicBezTo>
                <a:cubicBezTo>
                  <a:pt x="8519702" y="1767039"/>
                  <a:pt x="8511941" y="1765897"/>
                  <a:pt x="8504045" y="1767878"/>
                </a:cubicBezTo>
                <a:close/>
                <a:moveTo>
                  <a:pt x="6178114" y="1752692"/>
                </a:moveTo>
                <a:cubicBezTo>
                  <a:pt x="6174470" y="1753620"/>
                  <a:pt x="6168531" y="1756761"/>
                  <a:pt x="6159893" y="1763613"/>
                </a:cubicBezTo>
                <a:cubicBezTo>
                  <a:pt x="6179329" y="1767039"/>
                  <a:pt x="6189046" y="1749908"/>
                  <a:pt x="6178114" y="1752692"/>
                </a:cubicBezTo>
                <a:close/>
                <a:moveTo>
                  <a:pt x="6445624" y="1741771"/>
                </a:moveTo>
                <a:cubicBezTo>
                  <a:pt x="6420924" y="1744769"/>
                  <a:pt x="6378004" y="1777318"/>
                  <a:pt x="6371525" y="1804728"/>
                </a:cubicBezTo>
                <a:cubicBezTo>
                  <a:pt x="6401759" y="1781886"/>
                  <a:pt x="6436311" y="1768181"/>
                  <a:pt x="6462225" y="1749908"/>
                </a:cubicBezTo>
                <a:cubicBezTo>
                  <a:pt x="6460066" y="1743056"/>
                  <a:pt x="6453857" y="1740772"/>
                  <a:pt x="6445624" y="1741771"/>
                </a:cubicBezTo>
                <a:close/>
                <a:moveTo>
                  <a:pt x="8436021" y="1713362"/>
                </a:moveTo>
                <a:cubicBezTo>
                  <a:pt x="8427383" y="1722498"/>
                  <a:pt x="8431702" y="1722498"/>
                  <a:pt x="8427383" y="1736203"/>
                </a:cubicBezTo>
                <a:cubicBezTo>
                  <a:pt x="8414426" y="1745340"/>
                  <a:pt x="8410106" y="1754477"/>
                  <a:pt x="8401468" y="1772750"/>
                </a:cubicBezTo>
                <a:cubicBezTo>
                  <a:pt x="8405787" y="1768181"/>
                  <a:pt x="8414426" y="1763613"/>
                  <a:pt x="8423064" y="1763613"/>
                </a:cubicBezTo>
                <a:cubicBezTo>
                  <a:pt x="8427383" y="1745340"/>
                  <a:pt x="8427383" y="1727067"/>
                  <a:pt x="8436021" y="1713362"/>
                </a:cubicBezTo>
                <a:close/>
                <a:moveTo>
                  <a:pt x="8384192" y="1704225"/>
                </a:moveTo>
                <a:cubicBezTo>
                  <a:pt x="8353959" y="1713362"/>
                  <a:pt x="8366916" y="1722498"/>
                  <a:pt x="8366916" y="1740772"/>
                </a:cubicBezTo>
                <a:cubicBezTo>
                  <a:pt x="8371235" y="1727067"/>
                  <a:pt x="8379873" y="1717930"/>
                  <a:pt x="8384192" y="1704225"/>
                </a:cubicBezTo>
                <a:close/>
                <a:moveTo>
                  <a:pt x="8045022" y="1698360"/>
                </a:moveTo>
                <a:cubicBezTo>
                  <a:pt x="8034706" y="1702405"/>
                  <a:pt x="8018155" y="1721356"/>
                  <a:pt x="8008437" y="1731635"/>
                </a:cubicBezTo>
                <a:cubicBezTo>
                  <a:pt x="7969565" y="1791023"/>
                  <a:pt x="8025713" y="1768181"/>
                  <a:pt x="8051627" y="1727067"/>
                </a:cubicBezTo>
                <a:cubicBezTo>
                  <a:pt x="8054867" y="1712220"/>
                  <a:pt x="8054867" y="1703940"/>
                  <a:pt x="8052775" y="1700157"/>
                </a:cubicBezTo>
                <a:cubicBezTo>
                  <a:pt x="8051206" y="1697320"/>
                  <a:pt x="8048460" y="1697012"/>
                  <a:pt x="8045022" y="1698360"/>
                </a:cubicBezTo>
                <a:close/>
                <a:moveTo>
                  <a:pt x="6704091" y="1695089"/>
                </a:moveTo>
                <a:cubicBezTo>
                  <a:pt x="6699771" y="1717930"/>
                  <a:pt x="6699771" y="1727067"/>
                  <a:pt x="6699771" y="1754477"/>
                </a:cubicBezTo>
                <a:cubicBezTo>
                  <a:pt x="6686815" y="1777318"/>
                  <a:pt x="6678177" y="1800160"/>
                  <a:pt x="6673857" y="1823001"/>
                </a:cubicBezTo>
                <a:cubicBezTo>
                  <a:pt x="6691133" y="1832138"/>
                  <a:pt x="6695453" y="1823001"/>
                  <a:pt x="6673857" y="1854979"/>
                </a:cubicBezTo>
                <a:cubicBezTo>
                  <a:pt x="6682495" y="1850411"/>
                  <a:pt x="6717047" y="1841274"/>
                  <a:pt x="6721367" y="1832138"/>
                </a:cubicBezTo>
                <a:cubicBezTo>
                  <a:pt x="6738643" y="1804728"/>
                  <a:pt x="6721367" y="1786455"/>
                  <a:pt x="6721367" y="1786455"/>
                </a:cubicBezTo>
                <a:cubicBezTo>
                  <a:pt x="6721367" y="1777318"/>
                  <a:pt x="6712729" y="1781886"/>
                  <a:pt x="6734324" y="1754477"/>
                </a:cubicBezTo>
                <a:cubicBezTo>
                  <a:pt x="6751600" y="1722498"/>
                  <a:pt x="6781833" y="1749908"/>
                  <a:pt x="6781833" y="1695089"/>
                </a:cubicBezTo>
                <a:cubicBezTo>
                  <a:pt x="6755919" y="1717930"/>
                  <a:pt x="6725686" y="1731635"/>
                  <a:pt x="6704091" y="1695089"/>
                </a:cubicBezTo>
                <a:close/>
                <a:moveTo>
                  <a:pt x="6514053" y="1658542"/>
                </a:moveTo>
                <a:cubicBezTo>
                  <a:pt x="6522691" y="1672247"/>
                  <a:pt x="6522691" y="1681384"/>
                  <a:pt x="6539967" y="1676816"/>
                </a:cubicBezTo>
                <a:cubicBezTo>
                  <a:pt x="6531329" y="1667679"/>
                  <a:pt x="6522691" y="1663111"/>
                  <a:pt x="6514053" y="1658542"/>
                </a:cubicBezTo>
                <a:close/>
                <a:moveTo>
                  <a:pt x="8664929" y="1631133"/>
                </a:moveTo>
                <a:cubicBezTo>
                  <a:pt x="8643334" y="1649406"/>
                  <a:pt x="8639015" y="1653974"/>
                  <a:pt x="8643334" y="1681384"/>
                </a:cubicBezTo>
                <a:cubicBezTo>
                  <a:pt x="8651972" y="1676816"/>
                  <a:pt x="8656291" y="1667679"/>
                  <a:pt x="8660610" y="1663111"/>
                </a:cubicBezTo>
                <a:cubicBezTo>
                  <a:pt x="8660610" y="1653974"/>
                  <a:pt x="8664929" y="1640269"/>
                  <a:pt x="8664929" y="1631133"/>
                </a:cubicBezTo>
                <a:close/>
                <a:moveTo>
                  <a:pt x="8640635" y="1582594"/>
                </a:moveTo>
                <a:cubicBezTo>
                  <a:pt x="8640095" y="1580881"/>
                  <a:pt x="8634696" y="1583165"/>
                  <a:pt x="8626058" y="1585450"/>
                </a:cubicBezTo>
                <a:cubicBezTo>
                  <a:pt x="8626058" y="1585450"/>
                  <a:pt x="8626058" y="1603723"/>
                  <a:pt x="8626058" y="1603723"/>
                </a:cubicBezTo>
                <a:cubicBezTo>
                  <a:pt x="8636855" y="1590018"/>
                  <a:pt x="8641174" y="1584308"/>
                  <a:pt x="8640635" y="1582594"/>
                </a:cubicBezTo>
                <a:close/>
                <a:moveTo>
                  <a:pt x="6816385" y="1571745"/>
                </a:moveTo>
                <a:cubicBezTo>
                  <a:pt x="6807747" y="1603723"/>
                  <a:pt x="6790471" y="1635701"/>
                  <a:pt x="6794790" y="1667679"/>
                </a:cubicBezTo>
                <a:cubicBezTo>
                  <a:pt x="6829343" y="1649406"/>
                  <a:pt x="6829343" y="1608291"/>
                  <a:pt x="6816385" y="1571745"/>
                </a:cubicBezTo>
                <a:close/>
                <a:moveTo>
                  <a:pt x="8695162" y="1544335"/>
                </a:moveTo>
                <a:cubicBezTo>
                  <a:pt x="8677886" y="1553472"/>
                  <a:pt x="8664929" y="1539767"/>
                  <a:pt x="8664929" y="1567176"/>
                </a:cubicBezTo>
                <a:cubicBezTo>
                  <a:pt x="8695162" y="1544335"/>
                  <a:pt x="8716757" y="1567176"/>
                  <a:pt x="8708119" y="1603723"/>
                </a:cubicBezTo>
                <a:cubicBezTo>
                  <a:pt x="8738353" y="1599155"/>
                  <a:pt x="8721076" y="1594586"/>
                  <a:pt x="8751310" y="1608291"/>
                </a:cubicBezTo>
                <a:cubicBezTo>
                  <a:pt x="8746991" y="1567176"/>
                  <a:pt x="8712438" y="1567176"/>
                  <a:pt x="8695162" y="1544335"/>
                </a:cubicBezTo>
                <a:close/>
                <a:moveTo>
                  <a:pt x="8179402" y="1509940"/>
                </a:moveTo>
                <a:cubicBezTo>
                  <a:pt x="8162016" y="1513946"/>
                  <a:pt x="8143947" y="1531773"/>
                  <a:pt x="8168241" y="1562608"/>
                </a:cubicBezTo>
                <a:cubicBezTo>
                  <a:pt x="8163922" y="1526062"/>
                  <a:pt x="8181198" y="1539767"/>
                  <a:pt x="8198474" y="1526062"/>
                </a:cubicBezTo>
                <a:cubicBezTo>
                  <a:pt x="8202793" y="1518067"/>
                  <a:pt x="8200364" y="1512928"/>
                  <a:pt x="8194965" y="1510572"/>
                </a:cubicBezTo>
                <a:cubicBezTo>
                  <a:pt x="8190916" y="1508806"/>
                  <a:pt x="8185197" y="1508605"/>
                  <a:pt x="8179402" y="1509940"/>
                </a:cubicBezTo>
                <a:close/>
                <a:moveTo>
                  <a:pt x="6488139" y="1480379"/>
                </a:moveTo>
                <a:cubicBezTo>
                  <a:pt x="6492459" y="1494084"/>
                  <a:pt x="6488139" y="1503220"/>
                  <a:pt x="6483820" y="1516925"/>
                </a:cubicBezTo>
                <a:cubicBezTo>
                  <a:pt x="6440630" y="1452969"/>
                  <a:pt x="6440630" y="1576313"/>
                  <a:pt x="6419035" y="1599155"/>
                </a:cubicBezTo>
                <a:cubicBezTo>
                  <a:pt x="6406078" y="1612859"/>
                  <a:pt x="6354249" y="1580881"/>
                  <a:pt x="6358569" y="1612859"/>
                </a:cubicBezTo>
                <a:cubicBezTo>
                  <a:pt x="6362887" y="1635701"/>
                  <a:pt x="6380163" y="1640269"/>
                  <a:pt x="6401759" y="1635701"/>
                </a:cubicBezTo>
                <a:cubicBezTo>
                  <a:pt x="6444949" y="1631133"/>
                  <a:pt x="6488139" y="1608291"/>
                  <a:pt x="6501097" y="1658542"/>
                </a:cubicBezTo>
                <a:cubicBezTo>
                  <a:pt x="6496777" y="1626564"/>
                  <a:pt x="6505415" y="1644837"/>
                  <a:pt x="6483820" y="1626564"/>
                </a:cubicBezTo>
                <a:cubicBezTo>
                  <a:pt x="6509735" y="1576313"/>
                  <a:pt x="6548605" y="1521494"/>
                  <a:pt x="6488139" y="1480379"/>
                </a:cubicBezTo>
                <a:close/>
                <a:moveTo>
                  <a:pt x="6410397" y="1475811"/>
                </a:moveTo>
                <a:cubicBezTo>
                  <a:pt x="6367207" y="1494084"/>
                  <a:pt x="6306740" y="1484947"/>
                  <a:pt x="6289464" y="1535198"/>
                </a:cubicBezTo>
                <a:cubicBezTo>
                  <a:pt x="6282986" y="1566035"/>
                  <a:pt x="6325096" y="1560895"/>
                  <a:pt x="6319225" y="1577598"/>
                </a:cubicBezTo>
                <a:lnTo>
                  <a:pt x="6295050" y="1602422"/>
                </a:lnTo>
                <a:lnTo>
                  <a:pt x="6292163" y="1596871"/>
                </a:lnTo>
                <a:lnTo>
                  <a:pt x="6289464" y="1585450"/>
                </a:lnTo>
                <a:cubicBezTo>
                  <a:pt x="6289464" y="1587734"/>
                  <a:pt x="6290544" y="1592302"/>
                  <a:pt x="6292163" y="1596870"/>
                </a:cubicBezTo>
                <a:lnTo>
                  <a:pt x="6292163" y="1596871"/>
                </a:lnTo>
                <a:lnTo>
                  <a:pt x="6293783" y="1603723"/>
                </a:lnTo>
                <a:lnTo>
                  <a:pt x="6295050" y="1602422"/>
                </a:lnTo>
                <a:lnTo>
                  <a:pt x="6298102" y="1608291"/>
                </a:lnTo>
                <a:cubicBezTo>
                  <a:pt x="6319697" y="1594586"/>
                  <a:pt x="6341293" y="1576313"/>
                  <a:pt x="6345611" y="1544335"/>
                </a:cubicBezTo>
                <a:cubicBezTo>
                  <a:pt x="6354249" y="1558040"/>
                  <a:pt x="6371525" y="1567176"/>
                  <a:pt x="6375845" y="1580881"/>
                </a:cubicBezTo>
                <a:cubicBezTo>
                  <a:pt x="6384483" y="1539767"/>
                  <a:pt x="6414716" y="1558040"/>
                  <a:pt x="6419035" y="1535198"/>
                </a:cubicBezTo>
                <a:cubicBezTo>
                  <a:pt x="6427673" y="1507789"/>
                  <a:pt x="6380163" y="1507789"/>
                  <a:pt x="6410397" y="1475811"/>
                </a:cubicBezTo>
                <a:close/>
                <a:moveTo>
                  <a:pt x="6886637" y="1438979"/>
                </a:moveTo>
                <a:cubicBezTo>
                  <a:pt x="6843109" y="1442405"/>
                  <a:pt x="6790471" y="1458679"/>
                  <a:pt x="6803429" y="1503220"/>
                </a:cubicBezTo>
                <a:cubicBezTo>
                  <a:pt x="6816385" y="1471242"/>
                  <a:pt x="6829343" y="1484947"/>
                  <a:pt x="6850937" y="1484947"/>
                </a:cubicBezTo>
                <a:cubicBezTo>
                  <a:pt x="6859575" y="1507789"/>
                  <a:pt x="6850937" y="1539767"/>
                  <a:pt x="6846619" y="1562608"/>
                </a:cubicBezTo>
                <a:cubicBezTo>
                  <a:pt x="6876851" y="1553472"/>
                  <a:pt x="6894128" y="1539767"/>
                  <a:pt x="6876851" y="1516925"/>
                </a:cubicBezTo>
                <a:cubicBezTo>
                  <a:pt x="6898447" y="1489515"/>
                  <a:pt x="6872533" y="1434696"/>
                  <a:pt x="6924361" y="1439264"/>
                </a:cubicBezTo>
                <a:cubicBezTo>
                  <a:pt x="6914643" y="1438122"/>
                  <a:pt x="6901146" y="1437837"/>
                  <a:pt x="6886637" y="1438979"/>
                </a:cubicBezTo>
                <a:close/>
                <a:moveTo>
                  <a:pt x="5165977" y="1371168"/>
                </a:moveTo>
                <a:cubicBezTo>
                  <a:pt x="5157069" y="1364744"/>
                  <a:pt x="5138443" y="1387871"/>
                  <a:pt x="5131965" y="1398150"/>
                </a:cubicBezTo>
                <a:cubicBezTo>
                  <a:pt x="5093094" y="1452969"/>
                  <a:pt x="5166517" y="1457537"/>
                  <a:pt x="5170836" y="1389013"/>
                </a:cubicBezTo>
                <a:cubicBezTo>
                  <a:pt x="5170836" y="1378734"/>
                  <a:pt x="5168947" y="1373309"/>
                  <a:pt x="5165977" y="1371168"/>
                </a:cubicBezTo>
                <a:close/>
                <a:moveTo>
                  <a:pt x="8690843" y="1352467"/>
                </a:moveTo>
                <a:cubicBezTo>
                  <a:pt x="8682205" y="1357035"/>
                  <a:pt x="8690843" y="1361603"/>
                  <a:pt x="8690843" y="1370740"/>
                </a:cubicBezTo>
                <a:cubicBezTo>
                  <a:pt x="8690843" y="1361603"/>
                  <a:pt x="8703800" y="1370740"/>
                  <a:pt x="8690843" y="1352467"/>
                </a:cubicBezTo>
                <a:close/>
                <a:moveTo>
                  <a:pt x="8306450" y="1279374"/>
                </a:moveTo>
                <a:cubicBezTo>
                  <a:pt x="8315088" y="1283942"/>
                  <a:pt x="8319407" y="1293079"/>
                  <a:pt x="8323726" y="1302215"/>
                </a:cubicBezTo>
                <a:cubicBezTo>
                  <a:pt x="8332364" y="1306784"/>
                  <a:pt x="8328045" y="1320489"/>
                  <a:pt x="8345321" y="1320489"/>
                </a:cubicBezTo>
                <a:cubicBezTo>
                  <a:pt x="8341002" y="1293079"/>
                  <a:pt x="8341002" y="1283942"/>
                  <a:pt x="8306450" y="1279374"/>
                </a:cubicBezTo>
                <a:close/>
                <a:moveTo>
                  <a:pt x="8199014" y="1277090"/>
                </a:moveTo>
                <a:cubicBezTo>
                  <a:pt x="8199554" y="1279374"/>
                  <a:pt x="8202793" y="1283942"/>
                  <a:pt x="8202793" y="1288510"/>
                </a:cubicBezTo>
                <a:cubicBezTo>
                  <a:pt x="8202793" y="1283942"/>
                  <a:pt x="8211431" y="1288510"/>
                  <a:pt x="8211431" y="1279374"/>
                </a:cubicBezTo>
                <a:cubicBezTo>
                  <a:pt x="8200634" y="1274805"/>
                  <a:pt x="8198474" y="1274805"/>
                  <a:pt x="8199014" y="1277090"/>
                </a:cubicBezTo>
                <a:close/>
                <a:moveTo>
                  <a:pt x="8617420" y="1242828"/>
                </a:moveTo>
                <a:cubicBezTo>
                  <a:pt x="8621739" y="1256532"/>
                  <a:pt x="8626058" y="1270237"/>
                  <a:pt x="8630377" y="1279374"/>
                </a:cubicBezTo>
                <a:cubicBezTo>
                  <a:pt x="8634696" y="1261101"/>
                  <a:pt x="8647653" y="1251964"/>
                  <a:pt x="8617420" y="1242828"/>
                </a:cubicBezTo>
                <a:close/>
                <a:moveTo>
                  <a:pt x="8669248" y="1233691"/>
                </a:moveTo>
                <a:cubicBezTo>
                  <a:pt x="8664929" y="1283942"/>
                  <a:pt x="8595825" y="1338762"/>
                  <a:pt x="8561272" y="1334193"/>
                </a:cubicBezTo>
                <a:cubicBezTo>
                  <a:pt x="8569910" y="1352467"/>
                  <a:pt x="8543996" y="1425559"/>
                  <a:pt x="8531039" y="1452969"/>
                </a:cubicBezTo>
                <a:cubicBezTo>
                  <a:pt x="8483530" y="1402718"/>
                  <a:pt x="8487849" y="1457537"/>
                  <a:pt x="8466254" y="1480379"/>
                </a:cubicBezTo>
                <a:cubicBezTo>
                  <a:pt x="8440340" y="1507789"/>
                  <a:pt x="8392830" y="1503220"/>
                  <a:pt x="8436021" y="1548903"/>
                </a:cubicBezTo>
                <a:cubicBezTo>
                  <a:pt x="8392830" y="1530630"/>
                  <a:pt x="8332364" y="1558040"/>
                  <a:pt x="8349640" y="1617428"/>
                </a:cubicBezTo>
                <a:cubicBezTo>
                  <a:pt x="8414426" y="1548903"/>
                  <a:pt x="8487849" y="1603723"/>
                  <a:pt x="8569910" y="1590018"/>
                </a:cubicBezTo>
                <a:cubicBezTo>
                  <a:pt x="8561272" y="1558040"/>
                  <a:pt x="8556953" y="1521494"/>
                  <a:pt x="8522401" y="1516925"/>
                </a:cubicBezTo>
                <a:cubicBezTo>
                  <a:pt x="8556953" y="1489515"/>
                  <a:pt x="8578549" y="1512357"/>
                  <a:pt x="8578549" y="1558040"/>
                </a:cubicBezTo>
                <a:cubicBezTo>
                  <a:pt x="8656291" y="1512357"/>
                  <a:pt x="8647653" y="1489515"/>
                  <a:pt x="8656291" y="1416423"/>
                </a:cubicBezTo>
                <a:cubicBezTo>
                  <a:pt x="8664929" y="1361603"/>
                  <a:pt x="8708119" y="1338762"/>
                  <a:pt x="8703800" y="1288510"/>
                </a:cubicBezTo>
                <a:cubicBezTo>
                  <a:pt x="8690843" y="1270237"/>
                  <a:pt x="8677886" y="1251964"/>
                  <a:pt x="8669248" y="1233691"/>
                </a:cubicBezTo>
                <a:close/>
                <a:moveTo>
                  <a:pt x="7827038" y="1219986"/>
                </a:moveTo>
                <a:cubicBezTo>
                  <a:pt x="7818399" y="1233691"/>
                  <a:pt x="7801123" y="1238259"/>
                  <a:pt x="7827038" y="1251964"/>
                </a:cubicBezTo>
                <a:cubicBezTo>
                  <a:pt x="7848633" y="1229123"/>
                  <a:pt x="7839995" y="1229123"/>
                  <a:pt x="7827038" y="1219986"/>
                </a:cubicBezTo>
                <a:close/>
                <a:moveTo>
                  <a:pt x="6164212" y="1188008"/>
                </a:moveTo>
                <a:cubicBezTo>
                  <a:pt x="6181489" y="1215418"/>
                  <a:pt x="6211721" y="1293079"/>
                  <a:pt x="6159893" y="1265669"/>
                </a:cubicBezTo>
                <a:cubicBezTo>
                  <a:pt x="6172851" y="1283942"/>
                  <a:pt x="6181489" y="1302215"/>
                  <a:pt x="6190127" y="1320489"/>
                </a:cubicBezTo>
                <a:cubicBezTo>
                  <a:pt x="6198765" y="1297647"/>
                  <a:pt x="6211721" y="1270237"/>
                  <a:pt x="6224679" y="1247396"/>
                </a:cubicBezTo>
                <a:cubicBezTo>
                  <a:pt x="6190127" y="1233691"/>
                  <a:pt x="6185807" y="1219986"/>
                  <a:pt x="6224679" y="1215418"/>
                </a:cubicBezTo>
                <a:cubicBezTo>
                  <a:pt x="6220359" y="1238259"/>
                  <a:pt x="6228997" y="1261101"/>
                  <a:pt x="6263550" y="1251964"/>
                </a:cubicBezTo>
                <a:cubicBezTo>
                  <a:pt x="6263550" y="1265669"/>
                  <a:pt x="6254912" y="1274806"/>
                  <a:pt x="6250593" y="1288510"/>
                </a:cubicBezTo>
                <a:cubicBezTo>
                  <a:pt x="6237635" y="1288510"/>
                  <a:pt x="6228997" y="1293079"/>
                  <a:pt x="6220359" y="1311352"/>
                </a:cubicBezTo>
                <a:cubicBezTo>
                  <a:pt x="6228997" y="1302215"/>
                  <a:pt x="6241955" y="1297647"/>
                  <a:pt x="6250593" y="1288510"/>
                </a:cubicBezTo>
                <a:cubicBezTo>
                  <a:pt x="6285145" y="1283942"/>
                  <a:pt x="6319697" y="1347898"/>
                  <a:pt x="6332655" y="1375308"/>
                </a:cubicBezTo>
                <a:cubicBezTo>
                  <a:pt x="6345611" y="1407286"/>
                  <a:pt x="6332655" y="1434696"/>
                  <a:pt x="6367207" y="1457537"/>
                </a:cubicBezTo>
                <a:cubicBezTo>
                  <a:pt x="6388801" y="1475811"/>
                  <a:pt x="6414716" y="1434696"/>
                  <a:pt x="6440630" y="1484947"/>
                </a:cubicBezTo>
                <a:cubicBezTo>
                  <a:pt x="6462225" y="1434696"/>
                  <a:pt x="6419035" y="1448401"/>
                  <a:pt x="6410397" y="1411854"/>
                </a:cubicBezTo>
                <a:cubicBezTo>
                  <a:pt x="6401759" y="1352467"/>
                  <a:pt x="6401759" y="1389013"/>
                  <a:pt x="6423354" y="1370740"/>
                </a:cubicBezTo>
                <a:cubicBezTo>
                  <a:pt x="6427673" y="1366171"/>
                  <a:pt x="6453587" y="1384445"/>
                  <a:pt x="6457906" y="1384445"/>
                </a:cubicBezTo>
                <a:cubicBezTo>
                  <a:pt x="6466544" y="1379876"/>
                  <a:pt x="6466544" y="1357035"/>
                  <a:pt x="6475182" y="1352467"/>
                </a:cubicBezTo>
                <a:cubicBezTo>
                  <a:pt x="6475182" y="1352467"/>
                  <a:pt x="6544287" y="1320489"/>
                  <a:pt x="6535649" y="1334193"/>
                </a:cubicBezTo>
                <a:cubicBezTo>
                  <a:pt x="6561563" y="1297647"/>
                  <a:pt x="6522691" y="1261101"/>
                  <a:pt x="6514053" y="1247396"/>
                </a:cubicBezTo>
                <a:cubicBezTo>
                  <a:pt x="6514053" y="1251964"/>
                  <a:pt x="6501097" y="1274806"/>
                  <a:pt x="6483820" y="1238259"/>
                </a:cubicBezTo>
                <a:cubicBezTo>
                  <a:pt x="6483820" y="1224554"/>
                  <a:pt x="6518373" y="1210849"/>
                  <a:pt x="6522691" y="1210849"/>
                </a:cubicBezTo>
                <a:cubicBezTo>
                  <a:pt x="6492459" y="1188008"/>
                  <a:pt x="6475182" y="1188008"/>
                  <a:pt x="6449268" y="1192576"/>
                </a:cubicBezTo>
                <a:cubicBezTo>
                  <a:pt x="6431992" y="1192576"/>
                  <a:pt x="6419035" y="1206281"/>
                  <a:pt x="6393121" y="1197145"/>
                </a:cubicBezTo>
                <a:cubicBezTo>
                  <a:pt x="6388801" y="1261101"/>
                  <a:pt x="6185807" y="1178871"/>
                  <a:pt x="6164212" y="1188008"/>
                </a:cubicBezTo>
                <a:close/>
                <a:moveTo>
                  <a:pt x="6384483" y="1178871"/>
                </a:moveTo>
                <a:cubicBezTo>
                  <a:pt x="6380163" y="1178871"/>
                  <a:pt x="6371525" y="1197145"/>
                  <a:pt x="6371525" y="1197145"/>
                </a:cubicBezTo>
                <a:cubicBezTo>
                  <a:pt x="6397439" y="1192576"/>
                  <a:pt x="6388801" y="1197145"/>
                  <a:pt x="6397439" y="1178871"/>
                </a:cubicBezTo>
                <a:cubicBezTo>
                  <a:pt x="6388801" y="1178871"/>
                  <a:pt x="6380163" y="1178871"/>
                  <a:pt x="6384483" y="1178871"/>
                </a:cubicBezTo>
                <a:close/>
                <a:moveTo>
                  <a:pt x="6181489" y="1055527"/>
                </a:moveTo>
                <a:cubicBezTo>
                  <a:pt x="6177169" y="1069232"/>
                  <a:pt x="6155574" y="1082937"/>
                  <a:pt x="6190127" y="1078369"/>
                </a:cubicBezTo>
                <a:cubicBezTo>
                  <a:pt x="6190127" y="1073801"/>
                  <a:pt x="6181489" y="1055527"/>
                  <a:pt x="6181489" y="1055527"/>
                </a:cubicBezTo>
                <a:close/>
                <a:moveTo>
                  <a:pt x="8006277" y="1046962"/>
                </a:moveTo>
                <a:cubicBezTo>
                  <a:pt x="8000879" y="1041823"/>
                  <a:pt x="7991161" y="1048675"/>
                  <a:pt x="7991161" y="1078369"/>
                </a:cubicBezTo>
                <a:cubicBezTo>
                  <a:pt x="7978203" y="1078369"/>
                  <a:pt x="7973885" y="1073801"/>
                  <a:pt x="7965247" y="1069232"/>
                </a:cubicBezTo>
                <a:cubicBezTo>
                  <a:pt x="7960927" y="1069232"/>
                  <a:pt x="7952289" y="1060096"/>
                  <a:pt x="7947971" y="1069232"/>
                </a:cubicBezTo>
                <a:cubicBezTo>
                  <a:pt x="7943651" y="1105779"/>
                  <a:pt x="7960927" y="1119484"/>
                  <a:pt x="7995480" y="1087505"/>
                </a:cubicBezTo>
                <a:cubicBezTo>
                  <a:pt x="8012756" y="1069232"/>
                  <a:pt x="8011676" y="1052101"/>
                  <a:pt x="8006277" y="1046962"/>
                </a:cubicBezTo>
                <a:close/>
                <a:moveTo>
                  <a:pt x="5502659" y="1046605"/>
                </a:moveTo>
                <a:cubicBezTo>
                  <a:pt x="5484235" y="1037825"/>
                  <a:pt x="5420260" y="1108063"/>
                  <a:pt x="5378149" y="1101210"/>
                </a:cubicBezTo>
                <a:cubicBezTo>
                  <a:pt x="5304726" y="1192576"/>
                  <a:pt x="5451573" y="1151462"/>
                  <a:pt x="5464530" y="1160598"/>
                </a:cubicBezTo>
                <a:cubicBezTo>
                  <a:pt x="5421340" y="1092074"/>
                  <a:pt x="5481806" y="1114915"/>
                  <a:pt x="5520677" y="1078369"/>
                </a:cubicBezTo>
                <a:cubicBezTo>
                  <a:pt x="5516358" y="1078369"/>
                  <a:pt x="5507720" y="1082937"/>
                  <a:pt x="5503401" y="1087505"/>
                </a:cubicBezTo>
                <a:cubicBezTo>
                  <a:pt x="5509880" y="1061238"/>
                  <a:pt x="5508800" y="1049532"/>
                  <a:pt x="5502659" y="1046605"/>
                </a:cubicBezTo>
                <a:close/>
                <a:moveTo>
                  <a:pt x="8548315" y="1037254"/>
                </a:moveTo>
                <a:cubicBezTo>
                  <a:pt x="8543996" y="1073801"/>
                  <a:pt x="8522401" y="1110347"/>
                  <a:pt x="8518082" y="1151462"/>
                </a:cubicBezTo>
                <a:cubicBezTo>
                  <a:pt x="8543996" y="1124052"/>
                  <a:pt x="8539677" y="1082937"/>
                  <a:pt x="8578549" y="1069232"/>
                </a:cubicBezTo>
                <a:cubicBezTo>
                  <a:pt x="8535358" y="1124052"/>
                  <a:pt x="8617420" y="1101210"/>
                  <a:pt x="8626058" y="1078369"/>
                </a:cubicBezTo>
                <a:cubicBezTo>
                  <a:pt x="8647653" y="1023549"/>
                  <a:pt x="8582868" y="1060096"/>
                  <a:pt x="8548315" y="1037254"/>
                </a:cubicBezTo>
                <a:close/>
                <a:moveTo>
                  <a:pt x="7822719" y="941320"/>
                </a:moveTo>
                <a:cubicBezTo>
                  <a:pt x="7814081" y="955025"/>
                  <a:pt x="7805443" y="959593"/>
                  <a:pt x="7809761" y="982435"/>
                </a:cubicBezTo>
                <a:cubicBezTo>
                  <a:pt x="7835676" y="973298"/>
                  <a:pt x="7822719" y="964161"/>
                  <a:pt x="7822719" y="941320"/>
                </a:cubicBezTo>
                <a:close/>
                <a:moveTo>
                  <a:pt x="5775499" y="909342"/>
                </a:moveTo>
                <a:cubicBezTo>
                  <a:pt x="5710715" y="923047"/>
                  <a:pt x="5792776" y="987003"/>
                  <a:pt x="5775499" y="909342"/>
                </a:cubicBezTo>
                <a:close/>
                <a:moveTo>
                  <a:pt x="6889809" y="904774"/>
                </a:moveTo>
                <a:cubicBezTo>
                  <a:pt x="6876851" y="918479"/>
                  <a:pt x="6868213" y="936752"/>
                  <a:pt x="6859575" y="955025"/>
                </a:cubicBezTo>
                <a:cubicBezTo>
                  <a:pt x="6842299" y="1000708"/>
                  <a:pt x="6790471" y="1023549"/>
                  <a:pt x="6755919" y="1041823"/>
                </a:cubicBezTo>
                <a:cubicBezTo>
                  <a:pt x="6786152" y="1050959"/>
                  <a:pt x="6794790" y="1055527"/>
                  <a:pt x="6777514" y="1078369"/>
                </a:cubicBezTo>
                <a:cubicBezTo>
                  <a:pt x="6777514" y="1073801"/>
                  <a:pt x="6777514" y="1069232"/>
                  <a:pt x="6777514" y="1069232"/>
                </a:cubicBezTo>
                <a:cubicBezTo>
                  <a:pt x="6760238" y="1124052"/>
                  <a:pt x="6773195" y="1096642"/>
                  <a:pt x="6786152" y="1101210"/>
                </a:cubicBezTo>
                <a:cubicBezTo>
                  <a:pt x="6799109" y="1101210"/>
                  <a:pt x="6829343" y="1101210"/>
                  <a:pt x="6850937" y="1087505"/>
                </a:cubicBezTo>
                <a:cubicBezTo>
                  <a:pt x="6837981" y="1087505"/>
                  <a:pt x="6829343" y="1082937"/>
                  <a:pt x="6816385" y="1078369"/>
                </a:cubicBezTo>
                <a:cubicBezTo>
                  <a:pt x="6837981" y="1014413"/>
                  <a:pt x="6881171" y="973298"/>
                  <a:pt x="6889809" y="904774"/>
                </a:cubicBezTo>
                <a:close/>
                <a:moveTo>
                  <a:pt x="6812067" y="859091"/>
                </a:moveTo>
                <a:cubicBezTo>
                  <a:pt x="6803429" y="881932"/>
                  <a:pt x="6794790" y="923047"/>
                  <a:pt x="6786152" y="950457"/>
                </a:cubicBezTo>
                <a:cubicBezTo>
                  <a:pt x="6768876" y="950457"/>
                  <a:pt x="6764557" y="950457"/>
                  <a:pt x="6751600" y="945888"/>
                </a:cubicBezTo>
                <a:cubicBezTo>
                  <a:pt x="6764557" y="955025"/>
                  <a:pt x="6768876" y="950457"/>
                  <a:pt x="6786152" y="950457"/>
                </a:cubicBezTo>
                <a:cubicBezTo>
                  <a:pt x="6786152" y="964161"/>
                  <a:pt x="6786152" y="973298"/>
                  <a:pt x="6790471" y="982435"/>
                </a:cubicBezTo>
                <a:cubicBezTo>
                  <a:pt x="6807747" y="945888"/>
                  <a:pt x="6825023" y="909342"/>
                  <a:pt x="6812067" y="859091"/>
                </a:cubicBezTo>
                <a:close/>
                <a:moveTo>
                  <a:pt x="5797095" y="859091"/>
                </a:moveTo>
                <a:cubicBezTo>
                  <a:pt x="5805733" y="881932"/>
                  <a:pt x="5814371" y="886500"/>
                  <a:pt x="5835966" y="895637"/>
                </a:cubicBezTo>
                <a:cubicBezTo>
                  <a:pt x="5840285" y="877364"/>
                  <a:pt x="5827328" y="872796"/>
                  <a:pt x="5823009" y="868227"/>
                </a:cubicBezTo>
                <a:cubicBezTo>
                  <a:pt x="5814371" y="863659"/>
                  <a:pt x="5805733" y="859091"/>
                  <a:pt x="5797095" y="859091"/>
                </a:cubicBezTo>
                <a:close/>
                <a:moveTo>
                  <a:pt x="6040176" y="842531"/>
                </a:moveTo>
                <a:lnTo>
                  <a:pt x="6046563" y="848918"/>
                </a:lnTo>
                <a:lnTo>
                  <a:pt x="6046969" y="849899"/>
                </a:lnTo>
                <a:lnTo>
                  <a:pt x="5995770" y="845386"/>
                </a:lnTo>
                <a:cubicBezTo>
                  <a:pt x="6008727" y="863659"/>
                  <a:pt x="6021685" y="868227"/>
                  <a:pt x="6038961" y="868227"/>
                </a:cubicBezTo>
                <a:cubicBezTo>
                  <a:pt x="6047599" y="867085"/>
                  <a:pt x="6050838" y="863944"/>
                  <a:pt x="6051243" y="860233"/>
                </a:cubicBezTo>
                <a:lnTo>
                  <a:pt x="6046969" y="849899"/>
                </a:lnTo>
                <a:lnTo>
                  <a:pt x="6047599" y="849954"/>
                </a:lnTo>
                <a:lnTo>
                  <a:pt x="6046563" y="848918"/>
                </a:lnTo>
                <a:lnTo>
                  <a:pt x="6046519" y="848812"/>
                </a:lnTo>
                <a:cubicBezTo>
                  <a:pt x="6043820" y="845386"/>
                  <a:pt x="6040851" y="842816"/>
                  <a:pt x="6040176" y="842531"/>
                </a:cubicBezTo>
                <a:close/>
                <a:moveTo>
                  <a:pt x="8047308" y="827113"/>
                </a:moveTo>
                <a:cubicBezTo>
                  <a:pt x="8030032" y="831681"/>
                  <a:pt x="8025713" y="840818"/>
                  <a:pt x="8017075" y="849954"/>
                </a:cubicBezTo>
                <a:cubicBezTo>
                  <a:pt x="8008437" y="913910"/>
                  <a:pt x="8051627" y="868227"/>
                  <a:pt x="8047308" y="827113"/>
                </a:cubicBezTo>
                <a:close/>
                <a:moveTo>
                  <a:pt x="7881363" y="783143"/>
                </a:moveTo>
                <a:cubicBezTo>
                  <a:pt x="7876977" y="780288"/>
                  <a:pt x="7865909" y="785998"/>
                  <a:pt x="7844314" y="808839"/>
                </a:cubicBezTo>
                <a:cubicBezTo>
                  <a:pt x="7847553" y="877364"/>
                  <a:pt x="7894523" y="791708"/>
                  <a:pt x="7881363" y="783143"/>
                </a:cubicBezTo>
                <a:close/>
                <a:moveTo>
                  <a:pt x="7914970" y="773078"/>
                </a:moveTo>
                <a:cubicBezTo>
                  <a:pt x="7901001" y="772008"/>
                  <a:pt x="7905860" y="788282"/>
                  <a:pt x="7935013" y="781430"/>
                </a:cubicBezTo>
                <a:cubicBezTo>
                  <a:pt x="7926375" y="775719"/>
                  <a:pt x="7919627" y="773435"/>
                  <a:pt x="7914970" y="773078"/>
                </a:cubicBezTo>
                <a:close/>
                <a:moveTo>
                  <a:pt x="5801414" y="772293"/>
                </a:moveTo>
                <a:cubicBezTo>
                  <a:pt x="5797095" y="795135"/>
                  <a:pt x="5801414" y="808839"/>
                  <a:pt x="5810052" y="822544"/>
                </a:cubicBezTo>
                <a:cubicBezTo>
                  <a:pt x="5810052" y="827113"/>
                  <a:pt x="5810052" y="827113"/>
                  <a:pt x="5810052" y="827113"/>
                </a:cubicBezTo>
                <a:cubicBezTo>
                  <a:pt x="5810052" y="827113"/>
                  <a:pt x="5814371" y="831681"/>
                  <a:pt x="5814371" y="831681"/>
                </a:cubicBezTo>
                <a:cubicBezTo>
                  <a:pt x="5814371" y="831681"/>
                  <a:pt x="5810052" y="827113"/>
                  <a:pt x="5810052" y="822544"/>
                </a:cubicBezTo>
                <a:cubicBezTo>
                  <a:pt x="5818690" y="799703"/>
                  <a:pt x="5827328" y="790566"/>
                  <a:pt x="5801414" y="772293"/>
                </a:cubicBezTo>
                <a:close/>
                <a:moveTo>
                  <a:pt x="6951828" y="736960"/>
                </a:moveTo>
                <a:cubicBezTo>
                  <a:pt x="6941907" y="734605"/>
                  <a:pt x="6936238" y="758588"/>
                  <a:pt x="6932999" y="772293"/>
                </a:cubicBezTo>
                <a:cubicBezTo>
                  <a:pt x="6928680" y="813408"/>
                  <a:pt x="6894128" y="849954"/>
                  <a:pt x="6907085" y="881932"/>
                </a:cubicBezTo>
                <a:cubicBezTo>
                  <a:pt x="6967551" y="854522"/>
                  <a:pt x="6937318" y="854522"/>
                  <a:pt x="6937318" y="799703"/>
                </a:cubicBezTo>
                <a:cubicBezTo>
                  <a:pt x="6937318" y="795135"/>
                  <a:pt x="6971871" y="763156"/>
                  <a:pt x="6963233" y="749452"/>
                </a:cubicBezTo>
                <a:cubicBezTo>
                  <a:pt x="6958914" y="741457"/>
                  <a:pt x="6955134" y="737745"/>
                  <a:pt x="6951828" y="736960"/>
                </a:cubicBezTo>
                <a:close/>
                <a:moveTo>
                  <a:pt x="5987132" y="717474"/>
                </a:moveTo>
                <a:cubicBezTo>
                  <a:pt x="5982813" y="754020"/>
                  <a:pt x="5965537" y="790566"/>
                  <a:pt x="5930985" y="804271"/>
                </a:cubicBezTo>
                <a:cubicBezTo>
                  <a:pt x="5913709" y="817976"/>
                  <a:pt x="5905071" y="831681"/>
                  <a:pt x="5883475" y="822544"/>
                </a:cubicBezTo>
                <a:cubicBezTo>
                  <a:pt x="5909389" y="840818"/>
                  <a:pt x="5896433" y="840818"/>
                  <a:pt x="5926665" y="840818"/>
                </a:cubicBezTo>
                <a:cubicBezTo>
                  <a:pt x="5922347" y="854522"/>
                  <a:pt x="5922347" y="863659"/>
                  <a:pt x="5913709" y="863659"/>
                </a:cubicBezTo>
                <a:cubicBezTo>
                  <a:pt x="5909389" y="863659"/>
                  <a:pt x="5900751" y="859091"/>
                  <a:pt x="5887795" y="849954"/>
                </a:cubicBezTo>
                <a:cubicBezTo>
                  <a:pt x="5896433" y="859091"/>
                  <a:pt x="5905071" y="859091"/>
                  <a:pt x="5913709" y="863659"/>
                </a:cubicBezTo>
                <a:cubicBezTo>
                  <a:pt x="5943942" y="872796"/>
                  <a:pt x="5978494" y="863659"/>
                  <a:pt x="5995770" y="840818"/>
                </a:cubicBezTo>
                <a:cubicBezTo>
                  <a:pt x="6004408" y="827113"/>
                  <a:pt x="5978494" y="790566"/>
                  <a:pt x="5978494" y="781430"/>
                </a:cubicBezTo>
                <a:cubicBezTo>
                  <a:pt x="5978494" y="772293"/>
                  <a:pt x="6004408" y="749452"/>
                  <a:pt x="5987132" y="717474"/>
                </a:cubicBezTo>
                <a:close/>
                <a:moveTo>
                  <a:pt x="6764557" y="708337"/>
                </a:moveTo>
                <a:cubicBezTo>
                  <a:pt x="6768876" y="717474"/>
                  <a:pt x="6773195" y="717474"/>
                  <a:pt x="6764557" y="731178"/>
                </a:cubicBezTo>
                <a:cubicBezTo>
                  <a:pt x="6768876" y="726610"/>
                  <a:pt x="6773195" y="717474"/>
                  <a:pt x="6777514" y="712905"/>
                </a:cubicBezTo>
                <a:cubicBezTo>
                  <a:pt x="6773195" y="712905"/>
                  <a:pt x="6768876" y="708337"/>
                  <a:pt x="6764557" y="708337"/>
                </a:cubicBezTo>
                <a:close/>
                <a:moveTo>
                  <a:pt x="6968024" y="591988"/>
                </a:moveTo>
                <a:cubicBezTo>
                  <a:pt x="6959723" y="587277"/>
                  <a:pt x="6916803" y="655802"/>
                  <a:pt x="6881171" y="662654"/>
                </a:cubicBezTo>
                <a:cubicBezTo>
                  <a:pt x="6876851" y="680927"/>
                  <a:pt x="6872533" y="690064"/>
                  <a:pt x="6872533" y="708337"/>
                </a:cubicBezTo>
                <a:cubicBezTo>
                  <a:pt x="6889809" y="648949"/>
                  <a:pt x="6941637" y="712905"/>
                  <a:pt x="6963233" y="626108"/>
                </a:cubicBezTo>
                <a:cubicBezTo>
                  <a:pt x="6969711" y="603266"/>
                  <a:pt x="6970791" y="593558"/>
                  <a:pt x="6968024" y="591988"/>
                </a:cubicBezTo>
                <a:close/>
                <a:moveTo>
                  <a:pt x="5939623" y="584993"/>
                </a:moveTo>
                <a:cubicBezTo>
                  <a:pt x="5952580" y="607834"/>
                  <a:pt x="5939623" y="626108"/>
                  <a:pt x="5956899" y="644381"/>
                </a:cubicBezTo>
                <a:cubicBezTo>
                  <a:pt x="5969856" y="662654"/>
                  <a:pt x="5978494" y="621539"/>
                  <a:pt x="5961218" y="603266"/>
                </a:cubicBezTo>
                <a:cubicBezTo>
                  <a:pt x="5952580" y="598698"/>
                  <a:pt x="5948261" y="589561"/>
                  <a:pt x="5939623" y="584993"/>
                </a:cubicBezTo>
                <a:close/>
                <a:moveTo>
                  <a:pt x="8630377" y="562152"/>
                </a:moveTo>
                <a:cubicBezTo>
                  <a:pt x="8621739" y="562152"/>
                  <a:pt x="8591506" y="571288"/>
                  <a:pt x="8613101" y="566720"/>
                </a:cubicBezTo>
                <a:cubicBezTo>
                  <a:pt x="8617420" y="562152"/>
                  <a:pt x="8621739" y="562152"/>
                  <a:pt x="8630377" y="562152"/>
                </a:cubicBezTo>
                <a:close/>
                <a:moveTo>
                  <a:pt x="5866199" y="562152"/>
                </a:moveTo>
                <a:cubicBezTo>
                  <a:pt x="5866199" y="566720"/>
                  <a:pt x="5857561" y="571288"/>
                  <a:pt x="5857561" y="575856"/>
                </a:cubicBezTo>
                <a:cubicBezTo>
                  <a:pt x="5879157" y="584993"/>
                  <a:pt x="5879157" y="598698"/>
                  <a:pt x="5887795" y="612403"/>
                </a:cubicBezTo>
                <a:cubicBezTo>
                  <a:pt x="5879157" y="607834"/>
                  <a:pt x="5874837" y="607834"/>
                  <a:pt x="5866199" y="612403"/>
                </a:cubicBezTo>
                <a:cubicBezTo>
                  <a:pt x="5909389" y="644381"/>
                  <a:pt x="5918027" y="612403"/>
                  <a:pt x="5866199" y="562152"/>
                </a:cubicBezTo>
                <a:close/>
                <a:moveTo>
                  <a:pt x="5823009" y="553015"/>
                </a:moveTo>
                <a:cubicBezTo>
                  <a:pt x="5792776" y="553015"/>
                  <a:pt x="5771181" y="580425"/>
                  <a:pt x="5753905" y="603266"/>
                </a:cubicBezTo>
                <a:cubicBezTo>
                  <a:pt x="5758223" y="603266"/>
                  <a:pt x="5762543" y="603266"/>
                  <a:pt x="5762543" y="598698"/>
                </a:cubicBezTo>
                <a:cubicBezTo>
                  <a:pt x="5779819" y="621539"/>
                  <a:pt x="5792776" y="612403"/>
                  <a:pt x="5810052" y="589561"/>
                </a:cubicBezTo>
                <a:cubicBezTo>
                  <a:pt x="5818690" y="589561"/>
                  <a:pt x="5853242" y="553015"/>
                  <a:pt x="5823009" y="553015"/>
                </a:cubicBezTo>
                <a:close/>
                <a:moveTo>
                  <a:pt x="8509444" y="484491"/>
                </a:moveTo>
                <a:cubicBezTo>
                  <a:pt x="8487849" y="484491"/>
                  <a:pt x="8474892" y="502764"/>
                  <a:pt x="8457616" y="502764"/>
                </a:cubicBezTo>
                <a:cubicBezTo>
                  <a:pt x="8448978" y="502764"/>
                  <a:pt x="8440340" y="507332"/>
                  <a:pt x="8436021" y="507332"/>
                </a:cubicBezTo>
                <a:cubicBezTo>
                  <a:pt x="8436021" y="539310"/>
                  <a:pt x="8436021" y="571288"/>
                  <a:pt x="8440340" y="566720"/>
                </a:cubicBezTo>
                <a:cubicBezTo>
                  <a:pt x="8436021" y="580425"/>
                  <a:pt x="8423064" y="589561"/>
                  <a:pt x="8410106" y="594130"/>
                </a:cubicBezTo>
                <a:cubicBezTo>
                  <a:pt x="8418745" y="594130"/>
                  <a:pt x="8427383" y="594130"/>
                  <a:pt x="8436021" y="598698"/>
                </a:cubicBezTo>
                <a:cubicBezTo>
                  <a:pt x="8392830" y="626108"/>
                  <a:pt x="8353959" y="621539"/>
                  <a:pt x="8379873" y="671791"/>
                </a:cubicBezTo>
                <a:cubicBezTo>
                  <a:pt x="8410106" y="680927"/>
                  <a:pt x="8427383" y="676359"/>
                  <a:pt x="8405787" y="644381"/>
                </a:cubicBezTo>
                <a:cubicBezTo>
                  <a:pt x="8436021" y="626108"/>
                  <a:pt x="8453297" y="598698"/>
                  <a:pt x="8496487" y="589561"/>
                </a:cubicBezTo>
                <a:cubicBezTo>
                  <a:pt x="8479211" y="607834"/>
                  <a:pt x="8457616" y="621539"/>
                  <a:pt x="8436021" y="639813"/>
                </a:cubicBezTo>
                <a:cubicBezTo>
                  <a:pt x="8479211" y="621539"/>
                  <a:pt x="8492168" y="644381"/>
                  <a:pt x="8492168" y="676359"/>
                </a:cubicBezTo>
                <a:cubicBezTo>
                  <a:pt x="8513763" y="653517"/>
                  <a:pt x="8543996" y="626108"/>
                  <a:pt x="8518082" y="594130"/>
                </a:cubicBezTo>
                <a:cubicBezTo>
                  <a:pt x="8548315" y="580425"/>
                  <a:pt x="8531039" y="548447"/>
                  <a:pt x="8531039" y="548447"/>
                </a:cubicBezTo>
                <a:cubicBezTo>
                  <a:pt x="8556953" y="521037"/>
                  <a:pt x="8535358" y="543878"/>
                  <a:pt x="8574230" y="539310"/>
                </a:cubicBezTo>
                <a:cubicBezTo>
                  <a:pt x="8617420" y="534742"/>
                  <a:pt x="8660610" y="566720"/>
                  <a:pt x="8690843" y="543878"/>
                </a:cubicBezTo>
                <a:cubicBezTo>
                  <a:pt x="8651972" y="530173"/>
                  <a:pt x="8617420" y="489059"/>
                  <a:pt x="8591506" y="484491"/>
                </a:cubicBezTo>
                <a:cubicBezTo>
                  <a:pt x="8574230" y="484491"/>
                  <a:pt x="8574230" y="511900"/>
                  <a:pt x="8574230" y="511900"/>
                </a:cubicBezTo>
                <a:cubicBezTo>
                  <a:pt x="8582868" y="516469"/>
                  <a:pt x="8535358" y="502764"/>
                  <a:pt x="8543996" y="502764"/>
                </a:cubicBezTo>
                <a:cubicBezTo>
                  <a:pt x="8548315" y="502764"/>
                  <a:pt x="8518082" y="484491"/>
                  <a:pt x="8509444" y="484491"/>
                </a:cubicBezTo>
                <a:close/>
                <a:moveTo>
                  <a:pt x="7166986" y="379518"/>
                </a:moveTo>
                <a:cubicBezTo>
                  <a:pt x="7162920" y="378706"/>
                  <a:pt x="7157049" y="379991"/>
                  <a:pt x="7148951" y="383988"/>
                </a:cubicBezTo>
                <a:cubicBezTo>
                  <a:pt x="7123037" y="397693"/>
                  <a:pt x="7140313" y="447944"/>
                  <a:pt x="7127355" y="475354"/>
                </a:cubicBezTo>
                <a:cubicBezTo>
                  <a:pt x="7127355" y="479922"/>
                  <a:pt x="7114398" y="484491"/>
                  <a:pt x="7131675" y="493627"/>
                </a:cubicBezTo>
                <a:cubicBezTo>
                  <a:pt x="7135453" y="493627"/>
                  <a:pt x="7195448" y="385201"/>
                  <a:pt x="7166986" y="379518"/>
                </a:cubicBezTo>
                <a:close/>
                <a:moveTo>
                  <a:pt x="5974175" y="379420"/>
                </a:moveTo>
                <a:cubicBezTo>
                  <a:pt x="5961218" y="406829"/>
                  <a:pt x="5982813" y="438808"/>
                  <a:pt x="5987132" y="452512"/>
                </a:cubicBezTo>
                <a:cubicBezTo>
                  <a:pt x="6000089" y="457081"/>
                  <a:pt x="6008727" y="466217"/>
                  <a:pt x="6026003" y="479922"/>
                </a:cubicBezTo>
                <a:cubicBezTo>
                  <a:pt x="6017365" y="470786"/>
                  <a:pt x="6008727" y="461649"/>
                  <a:pt x="6000089" y="452512"/>
                </a:cubicBezTo>
                <a:cubicBezTo>
                  <a:pt x="6021685" y="457081"/>
                  <a:pt x="6038961" y="457081"/>
                  <a:pt x="6056237" y="447944"/>
                </a:cubicBezTo>
                <a:cubicBezTo>
                  <a:pt x="6064875" y="447944"/>
                  <a:pt x="6077831" y="438808"/>
                  <a:pt x="6090789" y="402261"/>
                </a:cubicBezTo>
                <a:cubicBezTo>
                  <a:pt x="6082151" y="425103"/>
                  <a:pt x="6069193" y="438808"/>
                  <a:pt x="6056237" y="447944"/>
                </a:cubicBezTo>
                <a:cubicBezTo>
                  <a:pt x="6030323" y="447944"/>
                  <a:pt x="6013047" y="383988"/>
                  <a:pt x="5974175" y="379420"/>
                </a:cubicBezTo>
                <a:close/>
                <a:moveTo>
                  <a:pt x="6246273" y="370283"/>
                </a:moveTo>
                <a:cubicBezTo>
                  <a:pt x="6250593" y="374851"/>
                  <a:pt x="6250593" y="379420"/>
                  <a:pt x="6250593" y="388556"/>
                </a:cubicBezTo>
                <a:cubicBezTo>
                  <a:pt x="6259231" y="388556"/>
                  <a:pt x="6263550" y="388556"/>
                  <a:pt x="6272188" y="393125"/>
                </a:cubicBezTo>
                <a:cubicBezTo>
                  <a:pt x="6259231" y="379420"/>
                  <a:pt x="6254912" y="379420"/>
                  <a:pt x="6246273" y="370283"/>
                </a:cubicBezTo>
                <a:close/>
                <a:moveTo>
                  <a:pt x="6065550" y="312252"/>
                </a:moveTo>
                <a:cubicBezTo>
                  <a:pt x="6060016" y="311181"/>
                  <a:pt x="6054077" y="312037"/>
                  <a:pt x="6047599" y="315464"/>
                </a:cubicBezTo>
                <a:cubicBezTo>
                  <a:pt x="6030323" y="338305"/>
                  <a:pt x="6056237" y="361147"/>
                  <a:pt x="6077831" y="383988"/>
                </a:cubicBezTo>
                <a:cubicBezTo>
                  <a:pt x="6082151" y="379420"/>
                  <a:pt x="6103746" y="361147"/>
                  <a:pt x="6108065" y="356578"/>
                </a:cubicBezTo>
                <a:cubicBezTo>
                  <a:pt x="6095108" y="336021"/>
                  <a:pt x="6082151" y="315464"/>
                  <a:pt x="6065550" y="312252"/>
                </a:cubicBezTo>
                <a:close/>
                <a:moveTo>
                  <a:pt x="8444659" y="256076"/>
                </a:moveTo>
                <a:cubicBezTo>
                  <a:pt x="8444659" y="292622"/>
                  <a:pt x="8483530" y="288054"/>
                  <a:pt x="8444659" y="256076"/>
                </a:cubicBezTo>
                <a:close/>
                <a:moveTo>
                  <a:pt x="8159603" y="228666"/>
                </a:moveTo>
                <a:cubicBezTo>
                  <a:pt x="8155284" y="237802"/>
                  <a:pt x="8146646" y="237802"/>
                  <a:pt x="8155284" y="246939"/>
                </a:cubicBezTo>
                <a:cubicBezTo>
                  <a:pt x="8163922" y="237802"/>
                  <a:pt x="8155284" y="237802"/>
                  <a:pt x="8159603" y="228666"/>
                </a:cubicBezTo>
                <a:close/>
                <a:moveTo>
                  <a:pt x="8267579" y="96185"/>
                </a:moveTo>
                <a:cubicBezTo>
                  <a:pt x="8276217" y="123595"/>
                  <a:pt x="8315088" y="123595"/>
                  <a:pt x="8336683" y="96185"/>
                </a:cubicBezTo>
                <a:cubicBezTo>
                  <a:pt x="8315088" y="91617"/>
                  <a:pt x="8289173" y="91617"/>
                  <a:pt x="8267579" y="96185"/>
                </a:cubicBezTo>
                <a:close/>
                <a:moveTo>
                  <a:pt x="7960927" y="82481"/>
                </a:moveTo>
                <a:lnTo>
                  <a:pt x="7955259" y="85336"/>
                </a:lnTo>
                <a:lnTo>
                  <a:pt x="7947971" y="87049"/>
                </a:lnTo>
                <a:cubicBezTo>
                  <a:pt x="7943652" y="91617"/>
                  <a:pt x="7945812" y="90475"/>
                  <a:pt x="7949591" y="88191"/>
                </a:cubicBezTo>
                <a:lnTo>
                  <a:pt x="7955259" y="85336"/>
                </a:lnTo>
                <a:lnTo>
                  <a:pt x="7957688" y="84765"/>
                </a:lnTo>
                <a:cubicBezTo>
                  <a:pt x="7960927" y="83623"/>
                  <a:pt x="7963087" y="82481"/>
                  <a:pt x="7960927" y="82481"/>
                </a:cubicBezTo>
                <a:close/>
                <a:moveTo>
                  <a:pt x="7619725" y="251"/>
                </a:moveTo>
                <a:cubicBezTo>
                  <a:pt x="7619725" y="32229"/>
                  <a:pt x="7611087" y="9388"/>
                  <a:pt x="7641319" y="23093"/>
                </a:cubicBezTo>
                <a:cubicBezTo>
                  <a:pt x="7641319" y="68776"/>
                  <a:pt x="7559258" y="77912"/>
                  <a:pt x="7585172" y="91617"/>
                </a:cubicBezTo>
                <a:cubicBezTo>
                  <a:pt x="7611087" y="109890"/>
                  <a:pt x="7667234" y="105322"/>
                  <a:pt x="7693148" y="114459"/>
                </a:cubicBezTo>
                <a:cubicBezTo>
                  <a:pt x="7697467" y="114459"/>
                  <a:pt x="7701786" y="109890"/>
                  <a:pt x="7706105" y="109890"/>
                </a:cubicBezTo>
                <a:cubicBezTo>
                  <a:pt x="7680191" y="96185"/>
                  <a:pt x="7688829" y="55071"/>
                  <a:pt x="7654277" y="27661"/>
                </a:cubicBezTo>
                <a:cubicBezTo>
                  <a:pt x="7697467" y="-22590"/>
                  <a:pt x="7844314" y="13956"/>
                  <a:pt x="7896142" y="18524"/>
                </a:cubicBezTo>
                <a:cubicBezTo>
                  <a:pt x="7952289" y="23093"/>
                  <a:pt x="8012756" y="27661"/>
                  <a:pt x="8068903" y="32229"/>
                </a:cubicBezTo>
                <a:cubicBezTo>
                  <a:pt x="8125051" y="32229"/>
                  <a:pt x="8194155" y="9388"/>
                  <a:pt x="8241665" y="36797"/>
                </a:cubicBezTo>
                <a:cubicBezTo>
                  <a:pt x="8159603" y="36797"/>
                  <a:pt x="8051627" y="23093"/>
                  <a:pt x="7973885" y="45934"/>
                </a:cubicBezTo>
                <a:cubicBezTo>
                  <a:pt x="7995480" y="64207"/>
                  <a:pt x="7986842" y="64207"/>
                  <a:pt x="7965247" y="82481"/>
                </a:cubicBezTo>
                <a:cubicBezTo>
                  <a:pt x="7994400" y="103038"/>
                  <a:pt x="8055137" y="95329"/>
                  <a:pt x="8090971" y="107535"/>
                </a:cubicBezTo>
                <a:lnTo>
                  <a:pt x="8115991" y="127821"/>
                </a:lnTo>
                <a:lnTo>
                  <a:pt x="8114690" y="128569"/>
                </a:lnTo>
                <a:lnTo>
                  <a:pt x="8077541" y="137300"/>
                </a:lnTo>
                <a:cubicBezTo>
                  <a:pt x="8088338" y="137300"/>
                  <a:pt x="8100216" y="134730"/>
                  <a:pt x="8111418" y="130448"/>
                </a:cubicBezTo>
                <a:lnTo>
                  <a:pt x="8114690" y="128569"/>
                </a:lnTo>
                <a:lnTo>
                  <a:pt x="8116413" y="128164"/>
                </a:lnTo>
                <a:lnTo>
                  <a:pt x="8115991" y="127821"/>
                </a:lnTo>
                <a:lnTo>
                  <a:pt x="8141247" y="113316"/>
                </a:lnTo>
                <a:cubicBezTo>
                  <a:pt x="8157443" y="99612"/>
                  <a:pt x="8163922" y="82481"/>
                  <a:pt x="8146646" y="68776"/>
                </a:cubicBezTo>
                <a:cubicBezTo>
                  <a:pt x="8155284" y="64207"/>
                  <a:pt x="8176879" y="55071"/>
                  <a:pt x="8189836" y="55071"/>
                </a:cubicBezTo>
                <a:cubicBezTo>
                  <a:pt x="8172560" y="82481"/>
                  <a:pt x="8172560" y="151005"/>
                  <a:pt x="8211431" y="119027"/>
                </a:cubicBezTo>
                <a:cubicBezTo>
                  <a:pt x="8189836" y="91617"/>
                  <a:pt x="8245983" y="82481"/>
                  <a:pt x="8276217" y="82481"/>
                </a:cubicBezTo>
                <a:cubicBezTo>
                  <a:pt x="8315088" y="82481"/>
                  <a:pt x="8362597" y="68776"/>
                  <a:pt x="8371235" y="105322"/>
                </a:cubicBezTo>
                <a:cubicBezTo>
                  <a:pt x="8397149" y="59639"/>
                  <a:pt x="8479211" y="73344"/>
                  <a:pt x="8427383" y="119027"/>
                </a:cubicBezTo>
                <a:cubicBezTo>
                  <a:pt x="8466254" y="146437"/>
                  <a:pt x="8487849" y="105322"/>
                  <a:pt x="8531039" y="96185"/>
                </a:cubicBezTo>
                <a:cubicBezTo>
                  <a:pt x="8600144" y="87049"/>
                  <a:pt x="8630377" y="123595"/>
                  <a:pt x="8682205" y="155573"/>
                </a:cubicBezTo>
                <a:cubicBezTo>
                  <a:pt x="8708119" y="173846"/>
                  <a:pt x="8755629" y="151005"/>
                  <a:pt x="8729715" y="205825"/>
                </a:cubicBezTo>
                <a:cubicBezTo>
                  <a:pt x="8712438" y="246939"/>
                  <a:pt x="8651972" y="237802"/>
                  <a:pt x="8621739" y="224098"/>
                </a:cubicBezTo>
                <a:cubicBezTo>
                  <a:pt x="8651972" y="310895"/>
                  <a:pt x="8561272" y="214961"/>
                  <a:pt x="8539677" y="214961"/>
                </a:cubicBezTo>
                <a:cubicBezTo>
                  <a:pt x="8595825" y="260644"/>
                  <a:pt x="8522401" y="292622"/>
                  <a:pt x="8487849" y="324600"/>
                </a:cubicBezTo>
                <a:cubicBezTo>
                  <a:pt x="8474892" y="278917"/>
                  <a:pt x="8427383" y="310895"/>
                  <a:pt x="8397149" y="306327"/>
                </a:cubicBezTo>
                <a:cubicBezTo>
                  <a:pt x="8345321" y="301759"/>
                  <a:pt x="8302131" y="274349"/>
                  <a:pt x="8258941" y="265212"/>
                </a:cubicBezTo>
                <a:cubicBezTo>
                  <a:pt x="8237345" y="265212"/>
                  <a:pt x="8233027" y="288054"/>
                  <a:pt x="8211431" y="288054"/>
                </a:cubicBezTo>
                <a:cubicBezTo>
                  <a:pt x="8207112" y="283486"/>
                  <a:pt x="8176879" y="260644"/>
                  <a:pt x="8181198" y="260644"/>
                </a:cubicBezTo>
                <a:cubicBezTo>
                  <a:pt x="8146646" y="269781"/>
                  <a:pt x="8133689" y="297190"/>
                  <a:pt x="8146646" y="338305"/>
                </a:cubicBezTo>
                <a:cubicBezTo>
                  <a:pt x="8155284" y="370283"/>
                  <a:pt x="8202793" y="374851"/>
                  <a:pt x="8224389" y="388556"/>
                </a:cubicBezTo>
                <a:cubicBezTo>
                  <a:pt x="8224389" y="388556"/>
                  <a:pt x="8250303" y="383988"/>
                  <a:pt x="8258941" y="388556"/>
                </a:cubicBezTo>
                <a:cubicBezTo>
                  <a:pt x="8263259" y="393125"/>
                  <a:pt x="8284855" y="434239"/>
                  <a:pt x="8293493" y="443376"/>
                </a:cubicBezTo>
                <a:cubicBezTo>
                  <a:pt x="8336683" y="475354"/>
                  <a:pt x="8328045" y="447944"/>
                  <a:pt x="8358278" y="447944"/>
                </a:cubicBezTo>
                <a:cubicBezTo>
                  <a:pt x="8384192" y="447944"/>
                  <a:pt x="8427383" y="447944"/>
                  <a:pt x="8444659" y="466217"/>
                </a:cubicBezTo>
                <a:cubicBezTo>
                  <a:pt x="8440340" y="466217"/>
                  <a:pt x="8440340" y="470786"/>
                  <a:pt x="8440340" y="475354"/>
                </a:cubicBezTo>
                <a:cubicBezTo>
                  <a:pt x="8470573" y="461649"/>
                  <a:pt x="8505125" y="466217"/>
                  <a:pt x="8535358" y="466217"/>
                </a:cubicBezTo>
                <a:cubicBezTo>
                  <a:pt x="8535358" y="415966"/>
                  <a:pt x="8660610" y="525605"/>
                  <a:pt x="8695162" y="425103"/>
                </a:cubicBezTo>
                <a:cubicBezTo>
                  <a:pt x="8613101" y="402261"/>
                  <a:pt x="8772905" y="365715"/>
                  <a:pt x="8734034" y="434239"/>
                </a:cubicBezTo>
                <a:cubicBezTo>
                  <a:pt x="8738353" y="434239"/>
                  <a:pt x="8742672" y="434239"/>
                  <a:pt x="8742672" y="434239"/>
                </a:cubicBezTo>
                <a:cubicBezTo>
                  <a:pt x="8742672" y="438808"/>
                  <a:pt x="8742672" y="438808"/>
                  <a:pt x="8746991" y="443376"/>
                </a:cubicBezTo>
                <a:cubicBezTo>
                  <a:pt x="8755629" y="415966"/>
                  <a:pt x="8759948" y="425103"/>
                  <a:pt x="8772905" y="415966"/>
                </a:cubicBezTo>
                <a:cubicBezTo>
                  <a:pt x="8777224" y="425103"/>
                  <a:pt x="8777224" y="457081"/>
                  <a:pt x="8772905" y="470786"/>
                </a:cubicBezTo>
                <a:cubicBezTo>
                  <a:pt x="8746991" y="461649"/>
                  <a:pt x="8742672" y="470786"/>
                  <a:pt x="8721076" y="470786"/>
                </a:cubicBezTo>
                <a:cubicBezTo>
                  <a:pt x="8712438" y="479922"/>
                  <a:pt x="8716757" y="484491"/>
                  <a:pt x="8703800" y="484491"/>
                </a:cubicBezTo>
                <a:cubicBezTo>
                  <a:pt x="8721076" y="498195"/>
                  <a:pt x="8721076" y="511900"/>
                  <a:pt x="8712438" y="530173"/>
                </a:cubicBezTo>
                <a:cubicBezTo>
                  <a:pt x="8734034" y="516469"/>
                  <a:pt x="8742672" y="489059"/>
                  <a:pt x="8768586" y="475354"/>
                </a:cubicBezTo>
                <a:cubicBezTo>
                  <a:pt x="8768586" y="548447"/>
                  <a:pt x="8768586" y="621539"/>
                  <a:pt x="8768586" y="699200"/>
                </a:cubicBezTo>
                <a:cubicBezTo>
                  <a:pt x="8734034" y="662654"/>
                  <a:pt x="8613101" y="703769"/>
                  <a:pt x="8651972" y="626108"/>
                </a:cubicBezTo>
                <a:cubicBezTo>
                  <a:pt x="8626058" y="658086"/>
                  <a:pt x="8626058" y="699200"/>
                  <a:pt x="8630377" y="749452"/>
                </a:cubicBezTo>
                <a:cubicBezTo>
                  <a:pt x="8647653" y="735747"/>
                  <a:pt x="8660610" y="722042"/>
                  <a:pt x="8664929" y="699200"/>
                </a:cubicBezTo>
                <a:cubicBezTo>
                  <a:pt x="8699481" y="754020"/>
                  <a:pt x="8677886" y="790566"/>
                  <a:pt x="8604463" y="781430"/>
                </a:cubicBezTo>
                <a:cubicBezTo>
                  <a:pt x="8604463" y="749452"/>
                  <a:pt x="8591506" y="726610"/>
                  <a:pt x="8613101" y="703769"/>
                </a:cubicBezTo>
                <a:cubicBezTo>
                  <a:pt x="8591506" y="699200"/>
                  <a:pt x="8591506" y="690064"/>
                  <a:pt x="8578549" y="676359"/>
                </a:cubicBezTo>
                <a:cubicBezTo>
                  <a:pt x="8582868" y="671791"/>
                  <a:pt x="8587187" y="667222"/>
                  <a:pt x="8591506" y="658086"/>
                </a:cubicBezTo>
                <a:cubicBezTo>
                  <a:pt x="8587187" y="667222"/>
                  <a:pt x="8578549" y="671791"/>
                  <a:pt x="8574230" y="676359"/>
                </a:cubicBezTo>
                <a:cubicBezTo>
                  <a:pt x="8574230" y="676359"/>
                  <a:pt x="8574230" y="676359"/>
                  <a:pt x="8578549" y="676359"/>
                </a:cubicBezTo>
                <a:cubicBezTo>
                  <a:pt x="8552634" y="703769"/>
                  <a:pt x="8526720" y="685495"/>
                  <a:pt x="8487849" y="680927"/>
                </a:cubicBezTo>
                <a:cubicBezTo>
                  <a:pt x="8483530" y="708337"/>
                  <a:pt x="8466254" y="740315"/>
                  <a:pt x="8444659" y="754020"/>
                </a:cubicBezTo>
                <a:cubicBezTo>
                  <a:pt x="8405787" y="772293"/>
                  <a:pt x="8384192" y="749452"/>
                  <a:pt x="8353959" y="781430"/>
                </a:cubicBezTo>
                <a:cubicBezTo>
                  <a:pt x="8332364" y="808839"/>
                  <a:pt x="8358278" y="877364"/>
                  <a:pt x="8349640" y="886500"/>
                </a:cubicBezTo>
                <a:cubicBezTo>
                  <a:pt x="8328045" y="904774"/>
                  <a:pt x="8328045" y="817976"/>
                  <a:pt x="8280535" y="859091"/>
                </a:cubicBezTo>
                <a:cubicBezTo>
                  <a:pt x="8280535" y="854522"/>
                  <a:pt x="8280535" y="845386"/>
                  <a:pt x="8276217" y="836249"/>
                </a:cubicBezTo>
                <a:cubicBezTo>
                  <a:pt x="8254621" y="845386"/>
                  <a:pt x="8224389" y="872796"/>
                  <a:pt x="8202793" y="849954"/>
                </a:cubicBezTo>
                <a:cubicBezTo>
                  <a:pt x="8189836" y="831681"/>
                  <a:pt x="8233027" y="804271"/>
                  <a:pt x="8215750" y="785998"/>
                </a:cubicBezTo>
                <a:cubicBezTo>
                  <a:pt x="8211431" y="781430"/>
                  <a:pt x="8094817" y="827113"/>
                  <a:pt x="8081861" y="849954"/>
                </a:cubicBezTo>
                <a:cubicBezTo>
                  <a:pt x="8103455" y="872796"/>
                  <a:pt x="8202793" y="859091"/>
                  <a:pt x="8142327" y="936752"/>
                </a:cubicBezTo>
                <a:cubicBezTo>
                  <a:pt x="8081861" y="1009844"/>
                  <a:pt x="8107775" y="895637"/>
                  <a:pt x="8068903" y="872796"/>
                </a:cubicBezTo>
                <a:cubicBezTo>
                  <a:pt x="8073223" y="904774"/>
                  <a:pt x="8064585" y="927615"/>
                  <a:pt x="8038670" y="941320"/>
                </a:cubicBezTo>
                <a:cubicBezTo>
                  <a:pt x="8047308" y="936752"/>
                  <a:pt x="8055946" y="932183"/>
                  <a:pt x="8060265" y="923047"/>
                </a:cubicBezTo>
                <a:cubicBezTo>
                  <a:pt x="8077541" y="982435"/>
                  <a:pt x="7982523" y="977866"/>
                  <a:pt x="8008437" y="913910"/>
                </a:cubicBezTo>
                <a:cubicBezTo>
                  <a:pt x="7986842" y="909342"/>
                  <a:pt x="7969565" y="895637"/>
                  <a:pt x="7947971" y="881932"/>
                </a:cubicBezTo>
                <a:cubicBezTo>
                  <a:pt x="7960927" y="877364"/>
                  <a:pt x="7965247" y="868227"/>
                  <a:pt x="7978203" y="859091"/>
                </a:cubicBezTo>
                <a:cubicBezTo>
                  <a:pt x="7960927" y="854522"/>
                  <a:pt x="7947971" y="849954"/>
                  <a:pt x="7930695" y="849954"/>
                </a:cubicBezTo>
                <a:cubicBezTo>
                  <a:pt x="7939333" y="849954"/>
                  <a:pt x="7943651" y="854522"/>
                  <a:pt x="7947971" y="859091"/>
                </a:cubicBezTo>
                <a:cubicBezTo>
                  <a:pt x="7917737" y="868227"/>
                  <a:pt x="7935013" y="868227"/>
                  <a:pt x="7922057" y="891069"/>
                </a:cubicBezTo>
                <a:cubicBezTo>
                  <a:pt x="7969565" y="891069"/>
                  <a:pt x="7947971" y="977866"/>
                  <a:pt x="7969565" y="1005276"/>
                </a:cubicBezTo>
                <a:cubicBezTo>
                  <a:pt x="7986842" y="1028118"/>
                  <a:pt x="8042989" y="1041823"/>
                  <a:pt x="8021394" y="1087505"/>
                </a:cubicBezTo>
                <a:cubicBezTo>
                  <a:pt x="8004118" y="1105779"/>
                  <a:pt x="7995480" y="1114915"/>
                  <a:pt x="7978203" y="1124052"/>
                </a:cubicBezTo>
                <a:cubicBezTo>
                  <a:pt x="7952289" y="1142325"/>
                  <a:pt x="7930695" y="1119484"/>
                  <a:pt x="7909099" y="1156030"/>
                </a:cubicBezTo>
                <a:cubicBezTo>
                  <a:pt x="7909099" y="1151462"/>
                  <a:pt x="7904781" y="1137757"/>
                  <a:pt x="7904781" y="1128620"/>
                </a:cubicBezTo>
                <a:cubicBezTo>
                  <a:pt x="7874547" y="1192576"/>
                  <a:pt x="7848633" y="1165166"/>
                  <a:pt x="7861590" y="1233691"/>
                </a:cubicBezTo>
                <a:cubicBezTo>
                  <a:pt x="7861590" y="1229123"/>
                  <a:pt x="7883185" y="1274806"/>
                  <a:pt x="7887504" y="1283942"/>
                </a:cubicBezTo>
                <a:cubicBezTo>
                  <a:pt x="7887504" y="1283942"/>
                  <a:pt x="7878866" y="1320489"/>
                  <a:pt x="7913419" y="1338762"/>
                </a:cubicBezTo>
                <a:cubicBezTo>
                  <a:pt x="7909099" y="1347898"/>
                  <a:pt x="7891823" y="1366171"/>
                  <a:pt x="7883185" y="1370740"/>
                </a:cubicBezTo>
                <a:cubicBezTo>
                  <a:pt x="7878866" y="1357035"/>
                  <a:pt x="7865909" y="1325057"/>
                  <a:pt x="7857271" y="1311352"/>
                </a:cubicBezTo>
                <a:cubicBezTo>
                  <a:pt x="7835676" y="1416423"/>
                  <a:pt x="7805443" y="1448401"/>
                  <a:pt x="7723381" y="1498652"/>
                </a:cubicBezTo>
                <a:cubicBezTo>
                  <a:pt x="7749295" y="1494084"/>
                  <a:pt x="7732019" y="1516925"/>
                  <a:pt x="7749295" y="1484947"/>
                </a:cubicBezTo>
                <a:cubicBezTo>
                  <a:pt x="7757933" y="1494084"/>
                  <a:pt x="7775209" y="1498652"/>
                  <a:pt x="7783847" y="1516925"/>
                </a:cubicBezTo>
                <a:cubicBezTo>
                  <a:pt x="7779529" y="1471242"/>
                  <a:pt x="7805443" y="1475811"/>
                  <a:pt x="7822719" y="1448401"/>
                </a:cubicBezTo>
                <a:cubicBezTo>
                  <a:pt x="7831357" y="1443832"/>
                  <a:pt x="7865909" y="1398150"/>
                  <a:pt x="7865909" y="1398150"/>
                </a:cubicBezTo>
                <a:cubicBezTo>
                  <a:pt x="7891823" y="1375308"/>
                  <a:pt x="7943651" y="1338762"/>
                  <a:pt x="7978203" y="1357035"/>
                </a:cubicBezTo>
                <a:cubicBezTo>
                  <a:pt x="7965247" y="1420991"/>
                  <a:pt x="8038670" y="1402718"/>
                  <a:pt x="7995480" y="1452969"/>
                </a:cubicBezTo>
                <a:cubicBezTo>
                  <a:pt x="8047308" y="1402718"/>
                  <a:pt x="8034351" y="1462106"/>
                  <a:pt x="8004118" y="1498652"/>
                </a:cubicBezTo>
                <a:cubicBezTo>
                  <a:pt x="7995480" y="1507789"/>
                  <a:pt x="7986842" y="1475811"/>
                  <a:pt x="7978203" y="1480379"/>
                </a:cubicBezTo>
                <a:cubicBezTo>
                  <a:pt x="7973885" y="1484947"/>
                  <a:pt x="7982523" y="1507789"/>
                  <a:pt x="7978203" y="1507789"/>
                </a:cubicBezTo>
                <a:cubicBezTo>
                  <a:pt x="7978203" y="1507789"/>
                  <a:pt x="7947971" y="1548903"/>
                  <a:pt x="7943651" y="1558040"/>
                </a:cubicBezTo>
                <a:cubicBezTo>
                  <a:pt x="7904781" y="1608291"/>
                  <a:pt x="7857271" y="1672247"/>
                  <a:pt x="7818399" y="1713362"/>
                </a:cubicBezTo>
                <a:cubicBezTo>
                  <a:pt x="7749295" y="1786455"/>
                  <a:pt x="7637001" y="1809296"/>
                  <a:pt x="7576534" y="1896094"/>
                </a:cubicBezTo>
                <a:cubicBezTo>
                  <a:pt x="7658595" y="1914367"/>
                  <a:pt x="7541982" y="1928072"/>
                  <a:pt x="7516068" y="1937208"/>
                </a:cubicBezTo>
                <a:cubicBezTo>
                  <a:pt x="7485835" y="1950913"/>
                  <a:pt x="7446963" y="1964618"/>
                  <a:pt x="7425368" y="1987460"/>
                </a:cubicBezTo>
                <a:cubicBezTo>
                  <a:pt x="7390816" y="2014869"/>
                  <a:pt x="7386497" y="2033143"/>
                  <a:pt x="7347625" y="2051416"/>
                </a:cubicBezTo>
                <a:cubicBezTo>
                  <a:pt x="7317393" y="2060552"/>
                  <a:pt x="7308755" y="2051416"/>
                  <a:pt x="7278521" y="2060552"/>
                </a:cubicBezTo>
                <a:cubicBezTo>
                  <a:pt x="7148951" y="2097099"/>
                  <a:pt x="7192141" y="2188465"/>
                  <a:pt x="7304435" y="2115372"/>
                </a:cubicBezTo>
                <a:cubicBezTo>
                  <a:pt x="7386497" y="2060552"/>
                  <a:pt x="7343307" y="2092530"/>
                  <a:pt x="7408092" y="2101667"/>
                </a:cubicBezTo>
                <a:cubicBezTo>
                  <a:pt x="7438325" y="2110804"/>
                  <a:pt x="7485835" y="2106235"/>
                  <a:pt x="7516068" y="2110804"/>
                </a:cubicBezTo>
                <a:cubicBezTo>
                  <a:pt x="7477197" y="2165623"/>
                  <a:pt x="7606767" y="2115372"/>
                  <a:pt x="7641319" y="2097099"/>
                </a:cubicBezTo>
                <a:cubicBezTo>
                  <a:pt x="7762253" y="2042279"/>
                  <a:pt x="7766571" y="1960050"/>
                  <a:pt x="7900461" y="1937208"/>
                </a:cubicBezTo>
                <a:cubicBezTo>
                  <a:pt x="7857271" y="1960050"/>
                  <a:pt x="7822719" y="2001164"/>
                  <a:pt x="7788167" y="2028574"/>
                </a:cubicBezTo>
                <a:cubicBezTo>
                  <a:pt x="7783847" y="2033143"/>
                  <a:pt x="7783847" y="2055984"/>
                  <a:pt x="7766571" y="2065121"/>
                </a:cubicBezTo>
                <a:cubicBezTo>
                  <a:pt x="7740657" y="2083394"/>
                  <a:pt x="7753615" y="2042279"/>
                  <a:pt x="7727700" y="2055984"/>
                </a:cubicBezTo>
                <a:cubicBezTo>
                  <a:pt x="7710424" y="2065121"/>
                  <a:pt x="7637001" y="2151918"/>
                  <a:pt x="7688829" y="2133645"/>
                </a:cubicBezTo>
                <a:cubicBezTo>
                  <a:pt x="7719062" y="2119940"/>
                  <a:pt x="7732019" y="2083394"/>
                  <a:pt x="7749295" y="2069689"/>
                </a:cubicBezTo>
                <a:cubicBezTo>
                  <a:pt x="7749295" y="2101667"/>
                  <a:pt x="7766571" y="2097099"/>
                  <a:pt x="7792485" y="2078825"/>
                </a:cubicBezTo>
                <a:cubicBezTo>
                  <a:pt x="7783847" y="2147350"/>
                  <a:pt x="7878866" y="2078825"/>
                  <a:pt x="7909099" y="2069689"/>
                </a:cubicBezTo>
                <a:cubicBezTo>
                  <a:pt x="7861590" y="2119940"/>
                  <a:pt x="7770891" y="2170191"/>
                  <a:pt x="7706105" y="2179328"/>
                </a:cubicBezTo>
                <a:cubicBezTo>
                  <a:pt x="7706105" y="2183896"/>
                  <a:pt x="7706105" y="2193033"/>
                  <a:pt x="7714743" y="2193033"/>
                </a:cubicBezTo>
                <a:cubicBezTo>
                  <a:pt x="7770891" y="2165623"/>
                  <a:pt x="7835676" y="2124508"/>
                  <a:pt x="7891823" y="2110804"/>
                </a:cubicBezTo>
                <a:cubicBezTo>
                  <a:pt x="7930695" y="2101667"/>
                  <a:pt x="7952289" y="2097099"/>
                  <a:pt x="7969565" y="2083394"/>
                </a:cubicBezTo>
                <a:cubicBezTo>
                  <a:pt x="7986842" y="2074257"/>
                  <a:pt x="7995480" y="2051416"/>
                  <a:pt x="8017075" y="2042279"/>
                </a:cubicBezTo>
                <a:cubicBezTo>
                  <a:pt x="8034351" y="2037711"/>
                  <a:pt x="8030032" y="2046847"/>
                  <a:pt x="8042989" y="2042279"/>
                </a:cubicBezTo>
                <a:cubicBezTo>
                  <a:pt x="8073223" y="2037711"/>
                  <a:pt x="8090499" y="2074257"/>
                  <a:pt x="8107775" y="2024006"/>
                </a:cubicBezTo>
                <a:cubicBezTo>
                  <a:pt x="8090499" y="2001164"/>
                  <a:pt x="8090499" y="1987460"/>
                  <a:pt x="8094817" y="1960050"/>
                </a:cubicBezTo>
                <a:cubicBezTo>
                  <a:pt x="8146646" y="2033143"/>
                  <a:pt x="8241665" y="1859547"/>
                  <a:pt x="8289173" y="1813864"/>
                </a:cubicBezTo>
                <a:cubicBezTo>
                  <a:pt x="8258941" y="1827569"/>
                  <a:pt x="8237345" y="1845842"/>
                  <a:pt x="8211431" y="1813864"/>
                </a:cubicBezTo>
                <a:cubicBezTo>
                  <a:pt x="8176879" y="1772750"/>
                  <a:pt x="8224389" y="1768181"/>
                  <a:pt x="8258941" y="1749908"/>
                </a:cubicBezTo>
                <a:cubicBezTo>
                  <a:pt x="8258941" y="1754477"/>
                  <a:pt x="8237345" y="1818433"/>
                  <a:pt x="8271897" y="1804728"/>
                </a:cubicBezTo>
                <a:cubicBezTo>
                  <a:pt x="8319407" y="1786455"/>
                  <a:pt x="8276217" y="1768181"/>
                  <a:pt x="8289173" y="1740772"/>
                </a:cubicBezTo>
                <a:cubicBezTo>
                  <a:pt x="8319407" y="1658542"/>
                  <a:pt x="8345321" y="1772750"/>
                  <a:pt x="8306450" y="1804728"/>
                </a:cubicBezTo>
                <a:cubicBezTo>
                  <a:pt x="8336683" y="1823001"/>
                  <a:pt x="8323726" y="1859547"/>
                  <a:pt x="8297812" y="1882389"/>
                </a:cubicBezTo>
                <a:cubicBezTo>
                  <a:pt x="8319407" y="1877821"/>
                  <a:pt x="8392830" y="1836706"/>
                  <a:pt x="8401468" y="1823001"/>
                </a:cubicBezTo>
                <a:cubicBezTo>
                  <a:pt x="8306450" y="1886957"/>
                  <a:pt x="8349640" y="1708794"/>
                  <a:pt x="8345321" y="1685952"/>
                </a:cubicBezTo>
                <a:cubicBezTo>
                  <a:pt x="8349640" y="1699657"/>
                  <a:pt x="8293493" y="1631133"/>
                  <a:pt x="8310769" y="1635701"/>
                </a:cubicBezTo>
                <a:cubicBezTo>
                  <a:pt x="8258941" y="1621996"/>
                  <a:pt x="8310769" y="1653974"/>
                  <a:pt x="8276217" y="1667679"/>
                </a:cubicBezTo>
                <a:cubicBezTo>
                  <a:pt x="8254621" y="1681384"/>
                  <a:pt x="8215750" y="1672247"/>
                  <a:pt x="8198474" y="1690520"/>
                </a:cubicBezTo>
                <a:cubicBezTo>
                  <a:pt x="8202793" y="1685952"/>
                  <a:pt x="8189836" y="1731635"/>
                  <a:pt x="8176879" y="1745340"/>
                </a:cubicBezTo>
                <a:cubicBezTo>
                  <a:pt x="8146646" y="1777318"/>
                  <a:pt x="8129369" y="1763613"/>
                  <a:pt x="8094817" y="1786455"/>
                </a:cubicBezTo>
                <a:cubicBezTo>
                  <a:pt x="8081861" y="1795591"/>
                  <a:pt x="8086179" y="1832138"/>
                  <a:pt x="8073223" y="1836706"/>
                </a:cubicBezTo>
                <a:cubicBezTo>
                  <a:pt x="8060265" y="1841274"/>
                  <a:pt x="8051627" y="1832138"/>
                  <a:pt x="8042989" y="1836706"/>
                </a:cubicBezTo>
                <a:cubicBezTo>
                  <a:pt x="8030032" y="1845842"/>
                  <a:pt x="8004118" y="1841274"/>
                  <a:pt x="7986842" y="1845842"/>
                </a:cubicBezTo>
                <a:cubicBezTo>
                  <a:pt x="7973885" y="1850411"/>
                  <a:pt x="7973885" y="1868684"/>
                  <a:pt x="7960927" y="1873252"/>
                </a:cubicBezTo>
                <a:cubicBezTo>
                  <a:pt x="7926375" y="1891525"/>
                  <a:pt x="7874547" y="1905230"/>
                  <a:pt x="7835676" y="1914367"/>
                </a:cubicBezTo>
                <a:cubicBezTo>
                  <a:pt x="7865909" y="1882389"/>
                  <a:pt x="7861590" y="1859547"/>
                  <a:pt x="7822719" y="1850411"/>
                </a:cubicBezTo>
                <a:cubicBezTo>
                  <a:pt x="7870228" y="1836706"/>
                  <a:pt x="7909099" y="1786455"/>
                  <a:pt x="7943651" y="1754477"/>
                </a:cubicBezTo>
                <a:cubicBezTo>
                  <a:pt x="7978203" y="1722498"/>
                  <a:pt x="8030032" y="1667679"/>
                  <a:pt x="8038670" y="1653974"/>
                </a:cubicBezTo>
                <a:cubicBezTo>
                  <a:pt x="8055946" y="1626564"/>
                  <a:pt x="8030032" y="1626564"/>
                  <a:pt x="8073223" y="1608291"/>
                </a:cubicBezTo>
                <a:cubicBezTo>
                  <a:pt x="8060265" y="1612859"/>
                  <a:pt x="8138007" y="1608291"/>
                  <a:pt x="8150965" y="1617428"/>
                </a:cubicBezTo>
                <a:cubicBezTo>
                  <a:pt x="8150965" y="1603723"/>
                  <a:pt x="8133689" y="1571745"/>
                  <a:pt x="8133689" y="1558040"/>
                </a:cubicBezTo>
                <a:cubicBezTo>
                  <a:pt x="8129369" y="1548903"/>
                  <a:pt x="8125051" y="1539767"/>
                  <a:pt x="8120731" y="1530630"/>
                </a:cubicBezTo>
                <a:cubicBezTo>
                  <a:pt x="8129369" y="1521494"/>
                  <a:pt x="8138007" y="1516925"/>
                  <a:pt x="8146646" y="1507789"/>
                </a:cubicBezTo>
                <a:cubicBezTo>
                  <a:pt x="8155284" y="1494084"/>
                  <a:pt x="8172560" y="1457537"/>
                  <a:pt x="8181198" y="1443832"/>
                </a:cubicBezTo>
                <a:cubicBezTo>
                  <a:pt x="8198474" y="1416423"/>
                  <a:pt x="8233027" y="1416423"/>
                  <a:pt x="8202793" y="1389013"/>
                </a:cubicBezTo>
                <a:cubicBezTo>
                  <a:pt x="8237345" y="1375308"/>
                  <a:pt x="8289173" y="1343330"/>
                  <a:pt x="8280535" y="1297647"/>
                </a:cubicBezTo>
                <a:cubicBezTo>
                  <a:pt x="8271897" y="1224554"/>
                  <a:pt x="8237345" y="1297647"/>
                  <a:pt x="8233027" y="1302215"/>
                </a:cubicBezTo>
                <a:cubicBezTo>
                  <a:pt x="8228707" y="1306784"/>
                  <a:pt x="8237345" y="1334193"/>
                  <a:pt x="8220069" y="1343330"/>
                </a:cubicBezTo>
                <a:cubicBezTo>
                  <a:pt x="8220069" y="1343330"/>
                  <a:pt x="8198474" y="1320489"/>
                  <a:pt x="8189836" y="1325057"/>
                </a:cubicBezTo>
                <a:cubicBezTo>
                  <a:pt x="8163922" y="1338762"/>
                  <a:pt x="8146646" y="1329625"/>
                  <a:pt x="8138007" y="1370740"/>
                </a:cubicBezTo>
                <a:cubicBezTo>
                  <a:pt x="8103455" y="1338762"/>
                  <a:pt x="8138007" y="1288510"/>
                  <a:pt x="8181198" y="1306784"/>
                </a:cubicBezTo>
                <a:cubicBezTo>
                  <a:pt x="8155284" y="1247396"/>
                  <a:pt x="8198474" y="1233691"/>
                  <a:pt x="8241665" y="1247396"/>
                </a:cubicBezTo>
                <a:cubicBezTo>
                  <a:pt x="8207112" y="1215418"/>
                  <a:pt x="8237345" y="1192576"/>
                  <a:pt x="8276217" y="1174303"/>
                </a:cubicBezTo>
                <a:cubicBezTo>
                  <a:pt x="8276217" y="1169735"/>
                  <a:pt x="8276217" y="1169735"/>
                  <a:pt x="8276217" y="1165166"/>
                </a:cubicBezTo>
                <a:cubicBezTo>
                  <a:pt x="8250303" y="1174303"/>
                  <a:pt x="8228707" y="1197145"/>
                  <a:pt x="8215750" y="1201713"/>
                </a:cubicBezTo>
                <a:cubicBezTo>
                  <a:pt x="8185517" y="1215418"/>
                  <a:pt x="8172560" y="1224554"/>
                  <a:pt x="8133689" y="1233691"/>
                </a:cubicBezTo>
                <a:cubicBezTo>
                  <a:pt x="8138007" y="1210849"/>
                  <a:pt x="8241665" y="1146893"/>
                  <a:pt x="8138007" y="1178871"/>
                </a:cubicBezTo>
                <a:cubicBezTo>
                  <a:pt x="8133689" y="1146893"/>
                  <a:pt x="8150965" y="1110347"/>
                  <a:pt x="8168241" y="1069232"/>
                </a:cubicBezTo>
                <a:cubicBezTo>
                  <a:pt x="8185517" y="1055527"/>
                  <a:pt x="8198474" y="1060096"/>
                  <a:pt x="8194155" y="1037254"/>
                </a:cubicBezTo>
                <a:cubicBezTo>
                  <a:pt x="8181198" y="1050959"/>
                  <a:pt x="8176879" y="1046391"/>
                  <a:pt x="8168241" y="1069232"/>
                </a:cubicBezTo>
                <a:cubicBezTo>
                  <a:pt x="8129369" y="1050959"/>
                  <a:pt x="8189836" y="982435"/>
                  <a:pt x="8215750" y="973298"/>
                </a:cubicBezTo>
                <a:cubicBezTo>
                  <a:pt x="8202793" y="996140"/>
                  <a:pt x="8211431" y="996140"/>
                  <a:pt x="8207112" y="1018981"/>
                </a:cubicBezTo>
                <a:cubicBezTo>
                  <a:pt x="8224389" y="1005276"/>
                  <a:pt x="8254621" y="900205"/>
                  <a:pt x="8297812" y="955025"/>
                </a:cubicBezTo>
                <a:cubicBezTo>
                  <a:pt x="8302131" y="959593"/>
                  <a:pt x="8289173" y="1050959"/>
                  <a:pt x="8293493" y="1060096"/>
                </a:cubicBezTo>
                <a:cubicBezTo>
                  <a:pt x="8315088" y="1050959"/>
                  <a:pt x="8315088" y="1055527"/>
                  <a:pt x="8341002" y="1050959"/>
                </a:cubicBezTo>
                <a:cubicBezTo>
                  <a:pt x="8306450" y="1005276"/>
                  <a:pt x="8362597" y="941320"/>
                  <a:pt x="8392830" y="991571"/>
                </a:cubicBezTo>
                <a:cubicBezTo>
                  <a:pt x="8405787" y="1018981"/>
                  <a:pt x="8349640" y="1114915"/>
                  <a:pt x="8332364" y="1124052"/>
                </a:cubicBezTo>
                <a:cubicBezTo>
                  <a:pt x="8319407" y="1128620"/>
                  <a:pt x="8289173" y="1110347"/>
                  <a:pt x="8276217" y="1101210"/>
                </a:cubicBezTo>
                <a:cubicBezTo>
                  <a:pt x="8293493" y="1124052"/>
                  <a:pt x="8302131" y="1146893"/>
                  <a:pt x="8302131" y="1165166"/>
                </a:cubicBezTo>
                <a:cubicBezTo>
                  <a:pt x="8315088" y="1160598"/>
                  <a:pt x="8328045" y="1156030"/>
                  <a:pt x="8336683" y="1156030"/>
                </a:cubicBezTo>
                <a:cubicBezTo>
                  <a:pt x="8336683" y="1183440"/>
                  <a:pt x="8328045" y="1197145"/>
                  <a:pt x="8302131" y="1188008"/>
                </a:cubicBezTo>
                <a:cubicBezTo>
                  <a:pt x="8297812" y="1219986"/>
                  <a:pt x="8302131" y="1210849"/>
                  <a:pt x="8284855" y="1238259"/>
                </a:cubicBezTo>
                <a:cubicBezTo>
                  <a:pt x="8319407" y="1274806"/>
                  <a:pt x="8362597" y="1274806"/>
                  <a:pt x="8379873" y="1261101"/>
                </a:cubicBezTo>
                <a:cubicBezTo>
                  <a:pt x="8384192" y="1261101"/>
                  <a:pt x="8366916" y="1192576"/>
                  <a:pt x="8418745" y="1215418"/>
                </a:cubicBezTo>
                <a:cubicBezTo>
                  <a:pt x="8466254" y="1242828"/>
                  <a:pt x="8332364" y="1325057"/>
                  <a:pt x="8349640" y="1366171"/>
                </a:cubicBezTo>
                <a:cubicBezTo>
                  <a:pt x="8362597" y="1302215"/>
                  <a:pt x="8470573" y="1352467"/>
                  <a:pt x="8436021" y="1288510"/>
                </a:cubicBezTo>
                <a:cubicBezTo>
                  <a:pt x="8444659" y="1283942"/>
                  <a:pt x="8457616" y="1283942"/>
                  <a:pt x="8466254" y="1279374"/>
                </a:cubicBezTo>
                <a:cubicBezTo>
                  <a:pt x="8453297" y="1256532"/>
                  <a:pt x="8461935" y="1242828"/>
                  <a:pt x="8479211" y="1219986"/>
                </a:cubicBezTo>
                <a:cubicBezTo>
                  <a:pt x="8513763" y="1279374"/>
                  <a:pt x="8500806" y="1206281"/>
                  <a:pt x="8500806" y="1178871"/>
                </a:cubicBezTo>
                <a:cubicBezTo>
                  <a:pt x="8496487" y="1142325"/>
                  <a:pt x="8500806" y="1114915"/>
                  <a:pt x="8518082" y="1073801"/>
                </a:cubicBezTo>
                <a:cubicBezTo>
                  <a:pt x="8535358" y="1032686"/>
                  <a:pt x="8552634" y="1009844"/>
                  <a:pt x="8561272" y="991571"/>
                </a:cubicBezTo>
                <a:cubicBezTo>
                  <a:pt x="8582868" y="950457"/>
                  <a:pt x="8565591" y="932183"/>
                  <a:pt x="8604463" y="904774"/>
                </a:cubicBezTo>
                <a:cubicBezTo>
                  <a:pt x="8595825" y="904774"/>
                  <a:pt x="8595825" y="913910"/>
                  <a:pt x="8587187" y="913910"/>
                </a:cubicBezTo>
                <a:cubicBezTo>
                  <a:pt x="8587187" y="859091"/>
                  <a:pt x="8630377" y="836249"/>
                  <a:pt x="8669248" y="813408"/>
                </a:cubicBezTo>
                <a:cubicBezTo>
                  <a:pt x="8708119" y="872796"/>
                  <a:pt x="8608782" y="904774"/>
                  <a:pt x="8595825" y="959593"/>
                </a:cubicBezTo>
                <a:cubicBezTo>
                  <a:pt x="8574230" y="1032686"/>
                  <a:pt x="8630377" y="964161"/>
                  <a:pt x="8660610" y="945888"/>
                </a:cubicBezTo>
                <a:cubicBezTo>
                  <a:pt x="8634696" y="991571"/>
                  <a:pt x="8647653" y="1087505"/>
                  <a:pt x="8699481" y="1046391"/>
                </a:cubicBezTo>
                <a:cubicBezTo>
                  <a:pt x="8755629" y="1000708"/>
                  <a:pt x="8656291" y="964161"/>
                  <a:pt x="8725395" y="918479"/>
                </a:cubicBezTo>
                <a:cubicBezTo>
                  <a:pt x="8721076" y="932183"/>
                  <a:pt x="8725395" y="945888"/>
                  <a:pt x="8721076" y="959593"/>
                </a:cubicBezTo>
                <a:cubicBezTo>
                  <a:pt x="8777224" y="895637"/>
                  <a:pt x="8785862" y="1000708"/>
                  <a:pt x="8785862" y="1037254"/>
                </a:cubicBezTo>
                <a:cubicBezTo>
                  <a:pt x="8785862" y="1137757"/>
                  <a:pt x="8803138" y="1261101"/>
                  <a:pt x="8785862" y="1361603"/>
                </a:cubicBezTo>
                <a:cubicBezTo>
                  <a:pt x="8772905" y="1430128"/>
                  <a:pt x="8777224" y="1389013"/>
                  <a:pt x="8751310" y="1430128"/>
                </a:cubicBezTo>
                <a:cubicBezTo>
                  <a:pt x="8746991" y="1434696"/>
                  <a:pt x="8703800" y="1494084"/>
                  <a:pt x="8708119" y="1484947"/>
                </a:cubicBezTo>
                <a:cubicBezTo>
                  <a:pt x="8703800" y="1494084"/>
                  <a:pt x="8703800" y="1498652"/>
                  <a:pt x="8703800" y="1498652"/>
                </a:cubicBezTo>
                <a:cubicBezTo>
                  <a:pt x="8703800" y="1498652"/>
                  <a:pt x="8708119" y="1498652"/>
                  <a:pt x="8708119" y="1512357"/>
                </a:cubicBezTo>
                <a:cubicBezTo>
                  <a:pt x="8708119" y="1526062"/>
                  <a:pt x="8729715" y="1548903"/>
                  <a:pt x="8729715" y="1567176"/>
                </a:cubicBezTo>
                <a:cubicBezTo>
                  <a:pt x="8725395" y="1526062"/>
                  <a:pt x="8746991" y="1484947"/>
                  <a:pt x="8785862" y="1471242"/>
                </a:cubicBezTo>
                <a:cubicBezTo>
                  <a:pt x="8785862" y="1503220"/>
                  <a:pt x="8764267" y="1512357"/>
                  <a:pt x="8764267" y="1539767"/>
                </a:cubicBezTo>
                <a:cubicBezTo>
                  <a:pt x="8764267" y="1576313"/>
                  <a:pt x="8794500" y="1590018"/>
                  <a:pt x="8785862" y="1635701"/>
                </a:cubicBezTo>
                <a:cubicBezTo>
                  <a:pt x="8772905" y="1621996"/>
                  <a:pt x="8759948" y="1621996"/>
                  <a:pt x="8751310" y="1617428"/>
                </a:cubicBezTo>
                <a:cubicBezTo>
                  <a:pt x="8781543" y="1667679"/>
                  <a:pt x="8738353" y="1685952"/>
                  <a:pt x="8708119" y="1727067"/>
                </a:cubicBezTo>
                <a:cubicBezTo>
                  <a:pt x="8712438" y="1731635"/>
                  <a:pt x="8716757" y="1736203"/>
                  <a:pt x="8725395" y="1736203"/>
                </a:cubicBezTo>
                <a:cubicBezTo>
                  <a:pt x="8716757" y="1740772"/>
                  <a:pt x="8708119" y="1754477"/>
                  <a:pt x="8699481" y="1763613"/>
                </a:cubicBezTo>
                <a:cubicBezTo>
                  <a:pt x="8738353" y="1800160"/>
                  <a:pt x="8686524" y="1772750"/>
                  <a:pt x="8669248" y="1791023"/>
                </a:cubicBezTo>
                <a:cubicBezTo>
                  <a:pt x="8643334" y="1813864"/>
                  <a:pt x="8617420" y="1836706"/>
                  <a:pt x="8591506" y="1864116"/>
                </a:cubicBezTo>
                <a:cubicBezTo>
                  <a:pt x="8531039" y="1928072"/>
                  <a:pt x="8466254" y="1987460"/>
                  <a:pt x="8401468" y="2069689"/>
                </a:cubicBezTo>
                <a:cubicBezTo>
                  <a:pt x="8453297" y="2037711"/>
                  <a:pt x="8500806" y="2001164"/>
                  <a:pt x="8548315" y="1969186"/>
                </a:cubicBezTo>
                <a:cubicBezTo>
                  <a:pt x="8531039" y="2001164"/>
                  <a:pt x="8500806" y="2024006"/>
                  <a:pt x="8470573" y="2046847"/>
                </a:cubicBezTo>
                <a:cubicBezTo>
                  <a:pt x="8470573" y="2051416"/>
                  <a:pt x="8487849" y="2055984"/>
                  <a:pt x="8487849" y="2055984"/>
                </a:cubicBezTo>
                <a:cubicBezTo>
                  <a:pt x="8466254" y="2083394"/>
                  <a:pt x="8440340" y="2074257"/>
                  <a:pt x="8414426" y="2083394"/>
                </a:cubicBezTo>
                <a:cubicBezTo>
                  <a:pt x="8371235" y="2101667"/>
                  <a:pt x="8341002" y="2142782"/>
                  <a:pt x="8306450" y="2183896"/>
                </a:cubicBezTo>
                <a:cubicBezTo>
                  <a:pt x="8315088" y="2183896"/>
                  <a:pt x="8328045" y="2183896"/>
                  <a:pt x="8336683" y="2183896"/>
                </a:cubicBezTo>
                <a:cubicBezTo>
                  <a:pt x="8245983" y="2220443"/>
                  <a:pt x="8172560" y="2320945"/>
                  <a:pt x="8090499" y="2380333"/>
                </a:cubicBezTo>
                <a:cubicBezTo>
                  <a:pt x="8138007" y="2362060"/>
                  <a:pt x="8150965" y="2403174"/>
                  <a:pt x="8189836" y="2394038"/>
                </a:cubicBezTo>
                <a:cubicBezTo>
                  <a:pt x="8116413" y="2421448"/>
                  <a:pt x="8030032" y="2499109"/>
                  <a:pt x="7960927" y="2480835"/>
                </a:cubicBezTo>
                <a:cubicBezTo>
                  <a:pt x="7960927" y="2480835"/>
                  <a:pt x="7956609" y="2489972"/>
                  <a:pt x="7952289" y="2499109"/>
                </a:cubicBezTo>
                <a:cubicBezTo>
                  <a:pt x="7982523" y="2499109"/>
                  <a:pt x="8021394" y="2494540"/>
                  <a:pt x="8030032" y="2531087"/>
                </a:cubicBezTo>
                <a:cubicBezTo>
                  <a:pt x="8155284" y="2444289"/>
                  <a:pt x="8302131" y="2416879"/>
                  <a:pt x="8440340" y="2357491"/>
                </a:cubicBezTo>
                <a:cubicBezTo>
                  <a:pt x="8556953" y="2311808"/>
                  <a:pt x="8656291" y="2174760"/>
                  <a:pt x="8785862" y="2151918"/>
                </a:cubicBezTo>
                <a:cubicBezTo>
                  <a:pt x="8785862" y="2256989"/>
                  <a:pt x="8734034" y="2256989"/>
                  <a:pt x="8651972" y="2311808"/>
                </a:cubicBezTo>
                <a:cubicBezTo>
                  <a:pt x="8699481" y="2320945"/>
                  <a:pt x="8738353" y="2284399"/>
                  <a:pt x="8785862" y="2270694"/>
                </a:cubicBezTo>
                <a:cubicBezTo>
                  <a:pt x="8772905" y="2316377"/>
                  <a:pt x="8587187" y="2375765"/>
                  <a:pt x="8535358" y="2394038"/>
                </a:cubicBezTo>
                <a:cubicBezTo>
                  <a:pt x="8526720" y="2398606"/>
                  <a:pt x="8513763" y="2389470"/>
                  <a:pt x="8496487" y="2389470"/>
                </a:cubicBezTo>
                <a:cubicBezTo>
                  <a:pt x="8479211" y="2394038"/>
                  <a:pt x="8466254" y="2407743"/>
                  <a:pt x="8448978" y="2412311"/>
                </a:cubicBezTo>
                <a:cubicBezTo>
                  <a:pt x="8405787" y="2430584"/>
                  <a:pt x="8371235" y="2444289"/>
                  <a:pt x="8323726" y="2462562"/>
                </a:cubicBezTo>
                <a:cubicBezTo>
                  <a:pt x="8358278" y="2471699"/>
                  <a:pt x="8414426" y="2439721"/>
                  <a:pt x="8423064" y="2467131"/>
                </a:cubicBezTo>
                <a:cubicBezTo>
                  <a:pt x="8531039" y="2416879"/>
                  <a:pt x="8664929" y="2330082"/>
                  <a:pt x="8785862" y="2320945"/>
                </a:cubicBezTo>
                <a:cubicBezTo>
                  <a:pt x="8807457" y="2426016"/>
                  <a:pt x="8535358" y="2476267"/>
                  <a:pt x="8457616" y="2508245"/>
                </a:cubicBezTo>
                <a:cubicBezTo>
                  <a:pt x="8366916" y="2544792"/>
                  <a:pt x="8267579" y="2590474"/>
                  <a:pt x="8168241" y="2613316"/>
                </a:cubicBezTo>
                <a:cubicBezTo>
                  <a:pt x="8185517" y="2617884"/>
                  <a:pt x="8194155" y="2627021"/>
                  <a:pt x="8202793" y="2627021"/>
                </a:cubicBezTo>
                <a:cubicBezTo>
                  <a:pt x="8215750" y="2627021"/>
                  <a:pt x="8250303" y="2617884"/>
                  <a:pt x="8276217" y="2608748"/>
                </a:cubicBezTo>
                <a:cubicBezTo>
                  <a:pt x="8319407" y="2595043"/>
                  <a:pt x="8353959" y="2563065"/>
                  <a:pt x="8392830" y="2549360"/>
                </a:cubicBezTo>
                <a:cubicBezTo>
                  <a:pt x="8453297" y="2526518"/>
                  <a:pt x="8513763" y="2563065"/>
                  <a:pt x="8569910" y="2521950"/>
                </a:cubicBezTo>
                <a:cubicBezTo>
                  <a:pt x="8561272" y="2517382"/>
                  <a:pt x="8548315" y="2512813"/>
                  <a:pt x="8539677" y="2508245"/>
                </a:cubicBezTo>
                <a:cubicBezTo>
                  <a:pt x="8604463" y="2467131"/>
                  <a:pt x="8708119" y="2426016"/>
                  <a:pt x="8785862" y="2421448"/>
                </a:cubicBezTo>
                <a:cubicBezTo>
                  <a:pt x="8785862" y="2476267"/>
                  <a:pt x="8794500" y="2512813"/>
                  <a:pt x="8755629" y="2535655"/>
                </a:cubicBezTo>
                <a:cubicBezTo>
                  <a:pt x="8734034" y="2553928"/>
                  <a:pt x="8677886" y="2558496"/>
                  <a:pt x="8651972" y="2567633"/>
                </a:cubicBezTo>
                <a:cubicBezTo>
                  <a:pt x="8587187" y="2585906"/>
                  <a:pt x="8518082" y="2599611"/>
                  <a:pt x="8457616" y="2631589"/>
                </a:cubicBezTo>
                <a:cubicBezTo>
                  <a:pt x="8548315" y="2658999"/>
                  <a:pt x="8695162" y="2576770"/>
                  <a:pt x="8785862" y="2549360"/>
                </a:cubicBezTo>
                <a:cubicBezTo>
                  <a:pt x="8785862" y="2595043"/>
                  <a:pt x="8807457" y="2736660"/>
                  <a:pt x="8755629" y="2732092"/>
                </a:cubicBezTo>
                <a:cubicBezTo>
                  <a:pt x="8725395" y="2741228"/>
                  <a:pt x="8695162" y="2750365"/>
                  <a:pt x="8664929" y="2759501"/>
                </a:cubicBezTo>
                <a:cubicBezTo>
                  <a:pt x="8699481" y="2773206"/>
                  <a:pt x="8738353" y="2764070"/>
                  <a:pt x="8755629" y="2732092"/>
                </a:cubicBezTo>
                <a:cubicBezTo>
                  <a:pt x="8794500" y="2722955"/>
                  <a:pt x="8798819" y="2887414"/>
                  <a:pt x="8785862" y="2923960"/>
                </a:cubicBezTo>
                <a:cubicBezTo>
                  <a:pt x="8764267" y="2969643"/>
                  <a:pt x="8626058" y="2978780"/>
                  <a:pt x="8561272" y="3001621"/>
                </a:cubicBezTo>
                <a:cubicBezTo>
                  <a:pt x="8621739" y="3024463"/>
                  <a:pt x="8721076" y="2997053"/>
                  <a:pt x="8785862" y="2987916"/>
                </a:cubicBezTo>
                <a:cubicBezTo>
                  <a:pt x="8803138" y="3065577"/>
                  <a:pt x="8651972" y="3029031"/>
                  <a:pt x="8600144" y="3038167"/>
                </a:cubicBezTo>
                <a:cubicBezTo>
                  <a:pt x="8535358" y="3047304"/>
                  <a:pt x="8487849" y="3029031"/>
                  <a:pt x="8436021" y="3065577"/>
                </a:cubicBezTo>
                <a:cubicBezTo>
                  <a:pt x="8552634" y="3065577"/>
                  <a:pt x="8669248" y="3070145"/>
                  <a:pt x="8785862" y="3061009"/>
                </a:cubicBezTo>
                <a:cubicBezTo>
                  <a:pt x="8785862" y="3353380"/>
                  <a:pt x="8785862" y="3641182"/>
                  <a:pt x="8785862" y="3928985"/>
                </a:cubicBezTo>
                <a:cubicBezTo>
                  <a:pt x="8755629" y="3919848"/>
                  <a:pt x="8742672" y="3897007"/>
                  <a:pt x="8721076" y="3883302"/>
                </a:cubicBezTo>
                <a:cubicBezTo>
                  <a:pt x="8695162" y="3865029"/>
                  <a:pt x="8695162" y="3860461"/>
                  <a:pt x="8664929" y="3846756"/>
                </a:cubicBezTo>
                <a:cubicBezTo>
                  <a:pt x="8613101" y="3823914"/>
                  <a:pt x="8539677" y="3819346"/>
                  <a:pt x="8505125" y="3805641"/>
                </a:cubicBezTo>
                <a:cubicBezTo>
                  <a:pt x="8483530" y="3796504"/>
                  <a:pt x="8440340" y="3750821"/>
                  <a:pt x="8418745" y="3750821"/>
                </a:cubicBezTo>
                <a:cubicBezTo>
                  <a:pt x="8388511" y="3746253"/>
                  <a:pt x="8375555" y="3787368"/>
                  <a:pt x="8349640" y="3801073"/>
                </a:cubicBezTo>
                <a:cubicBezTo>
                  <a:pt x="8328045" y="3810209"/>
                  <a:pt x="8302131" y="3805641"/>
                  <a:pt x="8280535" y="3823914"/>
                </a:cubicBezTo>
                <a:cubicBezTo>
                  <a:pt x="8267579" y="3833051"/>
                  <a:pt x="8267579" y="3869597"/>
                  <a:pt x="8250303" y="3883302"/>
                </a:cubicBezTo>
                <a:cubicBezTo>
                  <a:pt x="8207112" y="3924417"/>
                  <a:pt x="8120731" y="3938122"/>
                  <a:pt x="8068903" y="3951826"/>
                </a:cubicBezTo>
                <a:cubicBezTo>
                  <a:pt x="8004118" y="3974668"/>
                  <a:pt x="7947971" y="4006646"/>
                  <a:pt x="7883185" y="4020351"/>
                </a:cubicBezTo>
                <a:cubicBezTo>
                  <a:pt x="7805443" y="4038624"/>
                  <a:pt x="7727700" y="4038624"/>
                  <a:pt x="7649957" y="4047761"/>
                </a:cubicBezTo>
                <a:cubicBezTo>
                  <a:pt x="7572215" y="4056897"/>
                  <a:pt x="7485835" y="4070602"/>
                  <a:pt x="7408092" y="4088875"/>
                </a:cubicBezTo>
                <a:cubicBezTo>
                  <a:pt x="7347625" y="4102580"/>
                  <a:pt x="7295797" y="4098012"/>
                  <a:pt x="7235331" y="4107148"/>
                </a:cubicBezTo>
                <a:cubicBezTo>
                  <a:pt x="7205098" y="4111717"/>
                  <a:pt x="7148951" y="4120853"/>
                  <a:pt x="7118717" y="4129990"/>
                </a:cubicBezTo>
                <a:cubicBezTo>
                  <a:pt x="7075527" y="4143695"/>
                  <a:pt x="7049613" y="4184810"/>
                  <a:pt x="6993465" y="4189378"/>
                </a:cubicBezTo>
                <a:cubicBezTo>
                  <a:pt x="6799109" y="4212219"/>
                  <a:pt x="6609072" y="4253334"/>
                  <a:pt x="6414716" y="4257902"/>
                </a:cubicBezTo>
                <a:cubicBezTo>
                  <a:pt x="6311059" y="4262471"/>
                  <a:pt x="6241955" y="4285312"/>
                  <a:pt x="6138298" y="4294449"/>
                </a:cubicBezTo>
                <a:cubicBezTo>
                  <a:pt x="6000089" y="4303585"/>
                  <a:pt x="5961218" y="4312722"/>
                  <a:pt x="5870519" y="4198514"/>
                </a:cubicBezTo>
                <a:cubicBezTo>
                  <a:pt x="5909389" y="4253334"/>
                  <a:pt x="5935304" y="4276175"/>
                  <a:pt x="5896433" y="4340132"/>
                </a:cubicBezTo>
                <a:cubicBezTo>
                  <a:pt x="5887795" y="4353837"/>
                  <a:pt x="5844604" y="4422361"/>
                  <a:pt x="5823009" y="4390383"/>
                </a:cubicBezTo>
                <a:cubicBezTo>
                  <a:pt x="5801414" y="4358405"/>
                  <a:pt x="5909389" y="4326427"/>
                  <a:pt x="5866199" y="4299017"/>
                </a:cubicBezTo>
                <a:cubicBezTo>
                  <a:pt x="5835966" y="4276175"/>
                  <a:pt x="5797095" y="4367541"/>
                  <a:pt x="5753905" y="4303585"/>
                </a:cubicBezTo>
                <a:cubicBezTo>
                  <a:pt x="5736629" y="4349268"/>
                  <a:pt x="5576825" y="4326427"/>
                  <a:pt x="5537953" y="4326427"/>
                </a:cubicBezTo>
                <a:cubicBezTo>
                  <a:pt x="5464530" y="4335563"/>
                  <a:pt x="5395426" y="4353837"/>
                  <a:pt x="5317683" y="4349268"/>
                </a:cubicBezTo>
                <a:cubicBezTo>
                  <a:pt x="5287450" y="4344700"/>
                  <a:pt x="5270174" y="4340132"/>
                  <a:pt x="5244260" y="4340132"/>
                </a:cubicBezTo>
                <a:cubicBezTo>
                  <a:pt x="5196750" y="4330995"/>
                  <a:pt x="5162198" y="4340132"/>
                  <a:pt x="5114689" y="4340132"/>
                </a:cubicBezTo>
                <a:cubicBezTo>
                  <a:pt x="5006713" y="4335563"/>
                  <a:pt x="4894418" y="4326427"/>
                  <a:pt x="4782124" y="4326427"/>
                </a:cubicBezTo>
                <a:cubicBezTo>
                  <a:pt x="4574810" y="4326427"/>
                  <a:pt x="4371816" y="4349268"/>
                  <a:pt x="4177460" y="4390383"/>
                </a:cubicBezTo>
                <a:cubicBezTo>
                  <a:pt x="4078122" y="4413224"/>
                  <a:pt x="3965827" y="4399519"/>
                  <a:pt x="3866490" y="4408656"/>
                </a:cubicBezTo>
                <a:cubicBezTo>
                  <a:pt x="3814661" y="4417793"/>
                  <a:pt x="3780109" y="4413224"/>
                  <a:pt x="3723962" y="4422361"/>
                </a:cubicBezTo>
                <a:cubicBezTo>
                  <a:pt x="3309335" y="4504590"/>
                  <a:pt x="2838561" y="4454339"/>
                  <a:pt x="2410978" y="4454339"/>
                </a:cubicBezTo>
                <a:cubicBezTo>
                  <a:pt x="1681062" y="4454339"/>
                  <a:pt x="955465" y="4454339"/>
                  <a:pt x="229869" y="4454339"/>
                </a:cubicBezTo>
                <a:cubicBezTo>
                  <a:pt x="190997" y="4454339"/>
                  <a:pt x="57108" y="4477180"/>
                  <a:pt x="22555" y="4454339"/>
                </a:cubicBezTo>
                <a:cubicBezTo>
                  <a:pt x="-3359" y="4431498"/>
                  <a:pt x="9598" y="4299017"/>
                  <a:pt x="9598" y="4253334"/>
                </a:cubicBezTo>
                <a:cubicBezTo>
                  <a:pt x="9598" y="4184810"/>
                  <a:pt x="-11997" y="4047761"/>
                  <a:pt x="9598" y="3979236"/>
                </a:cubicBezTo>
                <a:cubicBezTo>
                  <a:pt x="31194" y="3928985"/>
                  <a:pt x="100298" y="3942690"/>
                  <a:pt x="165083" y="3933553"/>
                </a:cubicBezTo>
                <a:cubicBezTo>
                  <a:pt x="216912" y="3928985"/>
                  <a:pt x="273059" y="3924417"/>
                  <a:pt x="329206" y="3919848"/>
                </a:cubicBezTo>
                <a:cubicBezTo>
                  <a:pt x="298973" y="3928985"/>
                  <a:pt x="268740" y="3938122"/>
                  <a:pt x="238507" y="3951826"/>
                </a:cubicBezTo>
                <a:cubicBezTo>
                  <a:pt x="329206" y="3960963"/>
                  <a:pt x="432863" y="3942690"/>
                  <a:pt x="536520" y="3933553"/>
                </a:cubicBezTo>
                <a:cubicBezTo>
                  <a:pt x="588348" y="3924417"/>
                  <a:pt x="743833" y="3938122"/>
                  <a:pt x="765428" y="3906143"/>
                </a:cubicBezTo>
                <a:cubicBezTo>
                  <a:pt x="743833" y="3915280"/>
                  <a:pt x="722238" y="3915280"/>
                  <a:pt x="696324" y="3910712"/>
                </a:cubicBezTo>
                <a:cubicBezTo>
                  <a:pt x="752471" y="3874165"/>
                  <a:pt x="903637" y="3860461"/>
                  <a:pt x="972741" y="3860461"/>
                </a:cubicBezTo>
                <a:cubicBezTo>
                  <a:pt x="955465" y="3855892"/>
                  <a:pt x="942508" y="3851324"/>
                  <a:pt x="920913" y="3846756"/>
                </a:cubicBezTo>
                <a:cubicBezTo>
                  <a:pt x="985699" y="3846756"/>
                  <a:pt x="1257797" y="3791936"/>
                  <a:pt x="1279392" y="3837619"/>
                </a:cubicBezTo>
                <a:cubicBezTo>
                  <a:pt x="1300988" y="3814778"/>
                  <a:pt x="1374411" y="3810209"/>
                  <a:pt x="1408963" y="3801073"/>
                </a:cubicBezTo>
                <a:cubicBezTo>
                  <a:pt x="1443516" y="3796504"/>
                  <a:pt x="1482387" y="3796504"/>
                  <a:pt x="1516939" y="3791936"/>
                </a:cubicBezTo>
                <a:cubicBezTo>
                  <a:pt x="1547172" y="3787368"/>
                  <a:pt x="1560129" y="3773663"/>
                  <a:pt x="1590362" y="3764526"/>
                </a:cubicBezTo>
                <a:cubicBezTo>
                  <a:pt x="1650829" y="3755390"/>
                  <a:pt x="1780400" y="3723412"/>
                  <a:pt x="1884056" y="3718843"/>
                </a:cubicBezTo>
                <a:cubicBezTo>
                  <a:pt x="1879737" y="3723412"/>
                  <a:pt x="1871099" y="3723412"/>
                  <a:pt x="1866780" y="3727980"/>
                </a:cubicBezTo>
                <a:cubicBezTo>
                  <a:pt x="1892694" y="3732548"/>
                  <a:pt x="1918608" y="3727980"/>
                  <a:pt x="1940204" y="3718843"/>
                </a:cubicBezTo>
                <a:cubicBezTo>
                  <a:pt x="1961799" y="3718843"/>
                  <a:pt x="1974756" y="3723412"/>
                  <a:pt x="1992032" y="3727980"/>
                </a:cubicBezTo>
                <a:cubicBezTo>
                  <a:pt x="1992032" y="3727980"/>
                  <a:pt x="1992032" y="3727980"/>
                  <a:pt x="1992032" y="3732548"/>
                </a:cubicBezTo>
                <a:cubicBezTo>
                  <a:pt x="1992032" y="3727980"/>
                  <a:pt x="1996351" y="3727980"/>
                  <a:pt x="2000670" y="3727980"/>
                </a:cubicBezTo>
                <a:cubicBezTo>
                  <a:pt x="2013627" y="3732548"/>
                  <a:pt x="2026584" y="3737117"/>
                  <a:pt x="2039541" y="3746253"/>
                </a:cubicBezTo>
                <a:cubicBezTo>
                  <a:pt x="2035222" y="3741685"/>
                  <a:pt x="2035222" y="3741685"/>
                  <a:pt x="2035222" y="3737117"/>
                </a:cubicBezTo>
                <a:cubicBezTo>
                  <a:pt x="2061136" y="3737117"/>
                  <a:pt x="2087050" y="3732548"/>
                  <a:pt x="2112965" y="3727980"/>
                </a:cubicBezTo>
                <a:cubicBezTo>
                  <a:pt x="2078412" y="3709707"/>
                  <a:pt x="2035222" y="3714275"/>
                  <a:pt x="2000670" y="3727980"/>
                </a:cubicBezTo>
                <a:cubicBezTo>
                  <a:pt x="1996351" y="3727980"/>
                  <a:pt x="1992032" y="3727980"/>
                  <a:pt x="1992032" y="3727980"/>
                </a:cubicBezTo>
                <a:cubicBezTo>
                  <a:pt x="2004989" y="3682297"/>
                  <a:pt x="2195026" y="3696002"/>
                  <a:pt x="2242535" y="3686865"/>
                </a:cubicBezTo>
                <a:cubicBezTo>
                  <a:pt x="2324597" y="3673160"/>
                  <a:pt x="2449849" y="3627477"/>
                  <a:pt x="2523272" y="3636614"/>
                </a:cubicBezTo>
                <a:cubicBezTo>
                  <a:pt x="2527591" y="3636614"/>
                  <a:pt x="2540548" y="3627477"/>
                  <a:pt x="2553505" y="3627477"/>
                </a:cubicBezTo>
                <a:cubicBezTo>
                  <a:pt x="2540548" y="3590931"/>
                  <a:pt x="2428254" y="3572658"/>
                  <a:pt x="2385063" y="3554385"/>
                </a:cubicBezTo>
                <a:cubicBezTo>
                  <a:pt x="2303002" y="3526975"/>
                  <a:pt x="2225259" y="3490429"/>
                  <a:pt x="2147517" y="3453882"/>
                </a:cubicBezTo>
                <a:cubicBezTo>
                  <a:pt x="2017946" y="3389926"/>
                  <a:pt x="1905651" y="3303129"/>
                  <a:pt x="1789038" y="3225468"/>
                </a:cubicBezTo>
                <a:cubicBezTo>
                  <a:pt x="1745847" y="3202626"/>
                  <a:pt x="1646510" y="3166080"/>
                  <a:pt x="1624915" y="3115828"/>
                </a:cubicBezTo>
                <a:cubicBezTo>
                  <a:pt x="1594681" y="3029031"/>
                  <a:pt x="1672424" y="3102124"/>
                  <a:pt x="1698338" y="3120397"/>
                </a:cubicBezTo>
                <a:cubicBezTo>
                  <a:pt x="1745847" y="3161511"/>
                  <a:pt x="1814952" y="3216331"/>
                  <a:pt x="1875418" y="3239172"/>
                </a:cubicBezTo>
                <a:cubicBezTo>
                  <a:pt x="1927247" y="3257446"/>
                  <a:pt x="1992032" y="3243741"/>
                  <a:pt x="2048179" y="3266582"/>
                </a:cubicBezTo>
                <a:cubicBezTo>
                  <a:pt x="2039541" y="3257446"/>
                  <a:pt x="2039541" y="3248309"/>
                  <a:pt x="2035222" y="3234604"/>
                </a:cubicBezTo>
                <a:cubicBezTo>
                  <a:pt x="2052498" y="3243741"/>
                  <a:pt x="2069774" y="3248309"/>
                  <a:pt x="2087050" y="3266582"/>
                </a:cubicBezTo>
                <a:cubicBezTo>
                  <a:pt x="2082731" y="3257446"/>
                  <a:pt x="2074093" y="3252877"/>
                  <a:pt x="2065455" y="3248309"/>
                </a:cubicBezTo>
                <a:cubicBezTo>
                  <a:pt x="2151836" y="3252877"/>
                  <a:pt x="2233897" y="3280287"/>
                  <a:pt x="2320278" y="3303129"/>
                </a:cubicBezTo>
                <a:cubicBezTo>
                  <a:pt x="2359149" y="3312265"/>
                  <a:pt x="2406658" y="3335107"/>
                  <a:pt x="2445530" y="3335107"/>
                </a:cubicBezTo>
                <a:cubicBezTo>
                  <a:pt x="2467125" y="3339675"/>
                  <a:pt x="2471444" y="3316833"/>
                  <a:pt x="2497358" y="3316833"/>
                </a:cubicBezTo>
                <a:cubicBezTo>
                  <a:pt x="2566462" y="3316833"/>
                  <a:pt x="2648524" y="3385358"/>
                  <a:pt x="2721947" y="3339675"/>
                </a:cubicBezTo>
                <a:cubicBezTo>
                  <a:pt x="2752181" y="3321402"/>
                  <a:pt x="2760819" y="3289424"/>
                  <a:pt x="2778095" y="3266582"/>
                </a:cubicBezTo>
                <a:cubicBezTo>
                  <a:pt x="2791052" y="3262014"/>
                  <a:pt x="2804009" y="3252877"/>
                  <a:pt x="2825604" y="3252877"/>
                </a:cubicBezTo>
                <a:cubicBezTo>
                  <a:pt x="2799690" y="3248309"/>
                  <a:pt x="2786733" y="3257446"/>
                  <a:pt x="2778095" y="3266582"/>
                </a:cubicBezTo>
                <a:cubicBezTo>
                  <a:pt x="2769457" y="3271150"/>
                  <a:pt x="2760819" y="3275719"/>
                  <a:pt x="2752181" y="3275719"/>
                </a:cubicBezTo>
                <a:cubicBezTo>
                  <a:pt x="2713309" y="3275719"/>
                  <a:pt x="2739224" y="3257446"/>
                  <a:pt x="2726267" y="3248309"/>
                </a:cubicBezTo>
                <a:cubicBezTo>
                  <a:pt x="2713309" y="3243741"/>
                  <a:pt x="2652843" y="3239172"/>
                  <a:pt x="2648524" y="3230036"/>
                </a:cubicBezTo>
                <a:cubicBezTo>
                  <a:pt x="2639886" y="3211763"/>
                  <a:pt x="2670119" y="3184353"/>
                  <a:pt x="2674438" y="3179785"/>
                </a:cubicBezTo>
                <a:cubicBezTo>
                  <a:pt x="2678757" y="3175216"/>
                  <a:pt x="2726267" y="3147806"/>
                  <a:pt x="2730586" y="3147806"/>
                </a:cubicBezTo>
                <a:cubicBezTo>
                  <a:pt x="2747862" y="3143238"/>
                  <a:pt x="2769457" y="3166080"/>
                  <a:pt x="2782414" y="3156943"/>
                </a:cubicBezTo>
                <a:cubicBezTo>
                  <a:pt x="2838561" y="3129533"/>
                  <a:pt x="2834242" y="3065577"/>
                  <a:pt x="2834242" y="3010758"/>
                </a:cubicBezTo>
                <a:cubicBezTo>
                  <a:pt x="2829923" y="2946802"/>
                  <a:pt x="2825604" y="2955938"/>
                  <a:pt x="2864475" y="2905687"/>
                </a:cubicBezTo>
                <a:cubicBezTo>
                  <a:pt x="2907666" y="2846299"/>
                  <a:pt x="2911985" y="2800616"/>
                  <a:pt x="2937899" y="2722955"/>
                </a:cubicBezTo>
                <a:cubicBezTo>
                  <a:pt x="2963813" y="2649862"/>
                  <a:pt x="2976770" y="2613316"/>
                  <a:pt x="3058832" y="2617884"/>
                </a:cubicBezTo>
                <a:cubicBezTo>
                  <a:pt x="3171126" y="2622453"/>
                  <a:pt x="3292059" y="2645294"/>
                  <a:pt x="3400035" y="2695545"/>
                </a:cubicBezTo>
                <a:cubicBezTo>
                  <a:pt x="3417311" y="2627021"/>
                  <a:pt x="3205679" y="2439721"/>
                  <a:pt x="3162488" y="2384901"/>
                </a:cubicBezTo>
                <a:cubicBezTo>
                  <a:pt x="3140893" y="2357491"/>
                  <a:pt x="3114979" y="2311808"/>
                  <a:pt x="3084746" y="2298104"/>
                </a:cubicBezTo>
                <a:cubicBezTo>
                  <a:pt x="3041556" y="2270694"/>
                  <a:pt x="3054513" y="2288967"/>
                  <a:pt x="3002684" y="2302672"/>
                </a:cubicBezTo>
                <a:cubicBezTo>
                  <a:pt x="2933580" y="2316377"/>
                  <a:pt x="2855837" y="2311808"/>
                  <a:pt x="2786733" y="2316377"/>
                </a:cubicBezTo>
                <a:cubicBezTo>
                  <a:pt x="2639886" y="2330082"/>
                  <a:pt x="2518953" y="2307240"/>
                  <a:pt x="2376425" y="2284399"/>
                </a:cubicBezTo>
                <a:cubicBezTo>
                  <a:pt x="2285726" y="2266126"/>
                  <a:pt x="2251173" y="2325513"/>
                  <a:pt x="2169112" y="2316377"/>
                </a:cubicBezTo>
                <a:cubicBezTo>
                  <a:pt x="2160474" y="2316377"/>
                  <a:pt x="2147517" y="2330082"/>
                  <a:pt x="2130241" y="2330082"/>
                </a:cubicBezTo>
                <a:cubicBezTo>
                  <a:pt x="2112965" y="2330082"/>
                  <a:pt x="2125922" y="2302672"/>
                  <a:pt x="2104327" y="2302672"/>
                </a:cubicBezTo>
                <a:cubicBezTo>
                  <a:pt x="2078412" y="2307240"/>
                  <a:pt x="2039541" y="2362060"/>
                  <a:pt x="2048179" y="2307240"/>
                </a:cubicBezTo>
                <a:cubicBezTo>
                  <a:pt x="2013627" y="2316377"/>
                  <a:pt x="1996351" y="2307240"/>
                  <a:pt x="2026584" y="2279830"/>
                </a:cubicBezTo>
                <a:cubicBezTo>
                  <a:pt x="1987713" y="2238716"/>
                  <a:pt x="2078412" y="2234147"/>
                  <a:pt x="2108646" y="2225011"/>
                </a:cubicBezTo>
                <a:cubicBezTo>
                  <a:pt x="2195026" y="2211306"/>
                  <a:pt x="2281407" y="2202169"/>
                  <a:pt x="2367787" y="2193033"/>
                </a:cubicBezTo>
                <a:cubicBezTo>
                  <a:pt x="2527591" y="2183896"/>
                  <a:pt x="2691714" y="2188465"/>
                  <a:pt x="2851518" y="2170191"/>
                </a:cubicBezTo>
                <a:cubicBezTo>
                  <a:pt x="2911985" y="2161055"/>
                  <a:pt x="2955175" y="2147350"/>
                  <a:pt x="3002684" y="2106235"/>
                </a:cubicBezTo>
                <a:cubicBezTo>
                  <a:pt x="3050194" y="2060552"/>
                  <a:pt x="3058832" y="2069689"/>
                  <a:pt x="3019960" y="1992028"/>
                </a:cubicBezTo>
                <a:cubicBezTo>
                  <a:pt x="2981089" y="1923503"/>
                  <a:pt x="2976770" y="1891525"/>
                  <a:pt x="2989727" y="1809296"/>
                </a:cubicBezTo>
                <a:cubicBezTo>
                  <a:pt x="3007003" y="1708794"/>
                  <a:pt x="3076108" y="1640269"/>
                  <a:pt x="3179764" y="1685952"/>
                </a:cubicBezTo>
                <a:cubicBezTo>
                  <a:pt x="3261826" y="1722498"/>
                  <a:pt x="3274783" y="1845842"/>
                  <a:pt x="3274783" y="1923503"/>
                </a:cubicBezTo>
                <a:cubicBezTo>
                  <a:pt x="3279102" y="1982891"/>
                  <a:pt x="3248869" y="1973755"/>
                  <a:pt x="3305016" y="2010301"/>
                </a:cubicBezTo>
                <a:cubicBezTo>
                  <a:pt x="3361164" y="2051416"/>
                  <a:pt x="3438906" y="2055984"/>
                  <a:pt x="3499372" y="2106235"/>
                </a:cubicBezTo>
                <a:cubicBezTo>
                  <a:pt x="3594391" y="2179328"/>
                  <a:pt x="3680772" y="2362060"/>
                  <a:pt x="3732600" y="2476267"/>
                </a:cubicBezTo>
                <a:cubicBezTo>
                  <a:pt x="3797385" y="2617884"/>
                  <a:pt x="3827619" y="2759501"/>
                  <a:pt x="3831938" y="2919392"/>
                </a:cubicBezTo>
                <a:cubicBezTo>
                  <a:pt x="3836257" y="3033599"/>
                  <a:pt x="3901042" y="2974211"/>
                  <a:pt x="3983103" y="2969643"/>
                </a:cubicBezTo>
                <a:cubicBezTo>
                  <a:pt x="3978784" y="3001621"/>
                  <a:pt x="3974465" y="3010758"/>
                  <a:pt x="4009018" y="3006189"/>
                </a:cubicBezTo>
                <a:cubicBezTo>
                  <a:pt x="4000380" y="2946802"/>
                  <a:pt x="4021975" y="2997053"/>
                  <a:pt x="4030613" y="2992484"/>
                </a:cubicBezTo>
                <a:cubicBezTo>
                  <a:pt x="4043570" y="2987916"/>
                  <a:pt x="4091079" y="3010758"/>
                  <a:pt x="4069484" y="2965075"/>
                </a:cubicBezTo>
                <a:cubicBezTo>
                  <a:pt x="4129950" y="2923960"/>
                  <a:pt x="4155865" y="2992484"/>
                  <a:pt x="4212012" y="2965075"/>
                </a:cubicBezTo>
                <a:cubicBezTo>
                  <a:pt x="4160184" y="2955938"/>
                  <a:pt x="4186098" y="2942233"/>
                  <a:pt x="4190417" y="2933097"/>
                </a:cubicBezTo>
                <a:cubicBezTo>
                  <a:pt x="4186098" y="2937665"/>
                  <a:pt x="4220650" y="2951370"/>
                  <a:pt x="4224969" y="2928528"/>
                </a:cubicBezTo>
                <a:cubicBezTo>
                  <a:pt x="4250883" y="2864572"/>
                  <a:pt x="4173141" y="2878277"/>
                  <a:pt x="4134269" y="2891982"/>
                </a:cubicBezTo>
                <a:cubicBezTo>
                  <a:pt x="4151546" y="2855436"/>
                  <a:pt x="4216331" y="2869140"/>
                  <a:pt x="4199055" y="2809753"/>
                </a:cubicBezTo>
                <a:cubicBezTo>
                  <a:pt x="4233607" y="2818889"/>
                  <a:pt x="4224969" y="2791479"/>
                  <a:pt x="4255202" y="2786911"/>
                </a:cubicBezTo>
                <a:cubicBezTo>
                  <a:pt x="4276797" y="2786911"/>
                  <a:pt x="4298393" y="2805184"/>
                  <a:pt x="4319988" y="2809753"/>
                </a:cubicBezTo>
                <a:cubicBezTo>
                  <a:pt x="4332945" y="2809753"/>
                  <a:pt x="4367497" y="2818889"/>
                  <a:pt x="4376135" y="2809753"/>
                </a:cubicBezTo>
                <a:cubicBezTo>
                  <a:pt x="4410687" y="2777775"/>
                  <a:pt x="4363178" y="2773206"/>
                  <a:pt x="4363178" y="2768638"/>
                </a:cubicBezTo>
                <a:cubicBezTo>
                  <a:pt x="4393411" y="2686409"/>
                  <a:pt x="4488430" y="2627021"/>
                  <a:pt x="4540258" y="2567633"/>
                </a:cubicBezTo>
                <a:cubicBezTo>
                  <a:pt x="4548896" y="2558496"/>
                  <a:pt x="4570491" y="2553928"/>
                  <a:pt x="4583448" y="2540223"/>
                </a:cubicBezTo>
                <a:cubicBezTo>
                  <a:pt x="4600725" y="2526518"/>
                  <a:pt x="4613682" y="2494540"/>
                  <a:pt x="4630958" y="2476267"/>
                </a:cubicBezTo>
                <a:cubicBezTo>
                  <a:pt x="4652553" y="2457994"/>
                  <a:pt x="4669829" y="2448857"/>
                  <a:pt x="4687105" y="2430584"/>
                </a:cubicBezTo>
                <a:cubicBezTo>
                  <a:pt x="4704381" y="2412311"/>
                  <a:pt x="4708700" y="2389470"/>
                  <a:pt x="4725976" y="2371196"/>
                </a:cubicBezTo>
                <a:cubicBezTo>
                  <a:pt x="4764848" y="2325513"/>
                  <a:pt x="4790762" y="2334650"/>
                  <a:pt x="4820995" y="2288967"/>
                </a:cubicBezTo>
                <a:cubicBezTo>
                  <a:pt x="4833952" y="2275262"/>
                  <a:pt x="4833952" y="2247852"/>
                  <a:pt x="4846909" y="2229579"/>
                </a:cubicBezTo>
                <a:cubicBezTo>
                  <a:pt x="4859866" y="2211306"/>
                  <a:pt x="4885780" y="2211306"/>
                  <a:pt x="4898737" y="2193033"/>
                </a:cubicBezTo>
                <a:cubicBezTo>
                  <a:pt x="4924652" y="2151918"/>
                  <a:pt x="4924652" y="2101667"/>
                  <a:pt x="4954885" y="2051416"/>
                </a:cubicBezTo>
                <a:cubicBezTo>
                  <a:pt x="5006713" y="1969186"/>
                  <a:pt x="5002394" y="1941777"/>
                  <a:pt x="5015351" y="1845842"/>
                </a:cubicBezTo>
                <a:cubicBezTo>
                  <a:pt x="5019670" y="1791023"/>
                  <a:pt x="5041265" y="1745340"/>
                  <a:pt x="5011032" y="1695089"/>
                </a:cubicBezTo>
                <a:cubicBezTo>
                  <a:pt x="5002394" y="1672247"/>
                  <a:pt x="4989437" y="1685952"/>
                  <a:pt x="4976480" y="1667679"/>
                </a:cubicBezTo>
                <a:cubicBezTo>
                  <a:pt x="4967842" y="1649406"/>
                  <a:pt x="4980799" y="1621996"/>
                  <a:pt x="4967842" y="1608291"/>
                </a:cubicBezTo>
                <a:cubicBezTo>
                  <a:pt x="4954885" y="1594586"/>
                  <a:pt x="4941928" y="1653974"/>
                  <a:pt x="4924652" y="1612859"/>
                </a:cubicBezTo>
                <a:cubicBezTo>
                  <a:pt x="4911695" y="1585450"/>
                  <a:pt x="4941928" y="1580881"/>
                  <a:pt x="4937609" y="1562608"/>
                </a:cubicBezTo>
                <a:cubicBezTo>
                  <a:pt x="4941928" y="1576313"/>
                  <a:pt x="4937609" y="1489515"/>
                  <a:pt x="4924652" y="1516925"/>
                </a:cubicBezTo>
                <a:cubicBezTo>
                  <a:pt x="4937609" y="1489515"/>
                  <a:pt x="4924652" y="1516925"/>
                  <a:pt x="4946247" y="1498652"/>
                </a:cubicBezTo>
                <a:cubicBezTo>
                  <a:pt x="4976480" y="1475811"/>
                  <a:pt x="5041265" y="1471242"/>
                  <a:pt x="5071499" y="1448401"/>
                </a:cubicBezTo>
                <a:cubicBezTo>
                  <a:pt x="5110370" y="1425559"/>
                  <a:pt x="5093094" y="1466674"/>
                  <a:pt x="5101732" y="1411854"/>
                </a:cubicBezTo>
                <a:cubicBezTo>
                  <a:pt x="5106051" y="1379876"/>
                  <a:pt x="5101732" y="1375308"/>
                  <a:pt x="5080137" y="1343330"/>
                </a:cubicBezTo>
                <a:cubicBezTo>
                  <a:pt x="5067180" y="1315920"/>
                  <a:pt x="5023989" y="1297647"/>
                  <a:pt x="5015351" y="1279374"/>
                </a:cubicBezTo>
                <a:cubicBezTo>
                  <a:pt x="5006713" y="1261101"/>
                  <a:pt x="5041265" y="1251964"/>
                  <a:pt x="5028308" y="1229123"/>
                </a:cubicBezTo>
                <a:cubicBezTo>
                  <a:pt x="4998075" y="1183440"/>
                  <a:pt x="4959204" y="1215418"/>
                  <a:pt x="4924652" y="1183440"/>
                </a:cubicBezTo>
                <a:cubicBezTo>
                  <a:pt x="4907375" y="1169735"/>
                  <a:pt x="4864185" y="1064664"/>
                  <a:pt x="4859866" y="1069232"/>
                </a:cubicBezTo>
                <a:cubicBezTo>
                  <a:pt x="4885780" y="1050959"/>
                  <a:pt x="4950566" y="1128620"/>
                  <a:pt x="4993756" y="1087505"/>
                </a:cubicBezTo>
                <a:cubicBezTo>
                  <a:pt x="4985118" y="1124052"/>
                  <a:pt x="5054222" y="1174303"/>
                  <a:pt x="5088775" y="1169735"/>
                </a:cubicBezTo>
                <a:cubicBezTo>
                  <a:pt x="5093094" y="1165166"/>
                  <a:pt x="5144922" y="1110347"/>
                  <a:pt x="5153560" y="1101210"/>
                </a:cubicBezTo>
                <a:cubicBezTo>
                  <a:pt x="5166517" y="1087505"/>
                  <a:pt x="5149241" y="1082937"/>
                  <a:pt x="5162198" y="1069232"/>
                </a:cubicBezTo>
                <a:cubicBezTo>
                  <a:pt x="5175155" y="1055527"/>
                  <a:pt x="5183793" y="1060096"/>
                  <a:pt x="5196750" y="1041823"/>
                </a:cubicBezTo>
                <a:cubicBezTo>
                  <a:pt x="5209707" y="1023549"/>
                  <a:pt x="5214026" y="1037254"/>
                  <a:pt x="5222664" y="1014413"/>
                </a:cubicBezTo>
                <a:cubicBezTo>
                  <a:pt x="5226984" y="1005276"/>
                  <a:pt x="5222664" y="964161"/>
                  <a:pt x="5222664" y="968730"/>
                </a:cubicBezTo>
                <a:cubicBezTo>
                  <a:pt x="5231303" y="959593"/>
                  <a:pt x="5287450" y="955025"/>
                  <a:pt x="5296088" y="959593"/>
                </a:cubicBezTo>
                <a:cubicBezTo>
                  <a:pt x="5291769" y="959593"/>
                  <a:pt x="5322002" y="964161"/>
                  <a:pt x="5326321" y="968730"/>
                </a:cubicBezTo>
                <a:cubicBezTo>
                  <a:pt x="5304726" y="964161"/>
                  <a:pt x="5304726" y="987003"/>
                  <a:pt x="5313364" y="991571"/>
                </a:cubicBezTo>
                <a:cubicBezTo>
                  <a:pt x="5322002" y="1005276"/>
                  <a:pt x="5360873" y="1014413"/>
                  <a:pt x="5382469" y="1014413"/>
                </a:cubicBezTo>
                <a:cubicBezTo>
                  <a:pt x="5408383" y="1014413"/>
                  <a:pt x="5391107" y="1023549"/>
                  <a:pt x="5408383" y="1014413"/>
                </a:cubicBezTo>
                <a:cubicBezTo>
                  <a:pt x="5429978" y="1009844"/>
                  <a:pt x="5425659" y="977866"/>
                  <a:pt x="5464530" y="982435"/>
                </a:cubicBezTo>
                <a:cubicBezTo>
                  <a:pt x="5455892" y="941320"/>
                  <a:pt x="5421340" y="950457"/>
                  <a:pt x="5391107" y="968730"/>
                </a:cubicBezTo>
                <a:cubicBezTo>
                  <a:pt x="5399745" y="932183"/>
                  <a:pt x="5408383" y="868227"/>
                  <a:pt x="5408383" y="831681"/>
                </a:cubicBezTo>
                <a:cubicBezTo>
                  <a:pt x="5417021" y="877364"/>
                  <a:pt x="5442935" y="849954"/>
                  <a:pt x="5481806" y="849954"/>
                </a:cubicBezTo>
                <a:cubicBezTo>
                  <a:pt x="5477487" y="854522"/>
                  <a:pt x="5468849" y="859091"/>
                  <a:pt x="5464530" y="863659"/>
                </a:cubicBezTo>
                <a:cubicBezTo>
                  <a:pt x="5516358" y="868227"/>
                  <a:pt x="5524996" y="959593"/>
                  <a:pt x="5572506" y="968730"/>
                </a:cubicBezTo>
                <a:cubicBezTo>
                  <a:pt x="5632972" y="977866"/>
                  <a:pt x="5585463" y="950457"/>
                  <a:pt x="5594101" y="927615"/>
                </a:cubicBezTo>
                <a:cubicBezTo>
                  <a:pt x="5598420" y="913910"/>
                  <a:pt x="5572506" y="918479"/>
                  <a:pt x="5598420" y="891069"/>
                </a:cubicBezTo>
                <a:cubicBezTo>
                  <a:pt x="5607058" y="881932"/>
                  <a:pt x="5632972" y="877364"/>
                  <a:pt x="5641610" y="872796"/>
                </a:cubicBezTo>
                <a:cubicBezTo>
                  <a:pt x="5654567" y="868227"/>
                  <a:pt x="5702077" y="845386"/>
                  <a:pt x="5706396" y="845386"/>
                </a:cubicBezTo>
                <a:cubicBezTo>
                  <a:pt x="5710715" y="845386"/>
                  <a:pt x="5723672" y="799703"/>
                  <a:pt x="5745267" y="849954"/>
                </a:cubicBezTo>
                <a:cubicBezTo>
                  <a:pt x="5753905" y="868227"/>
                  <a:pt x="5715034" y="913910"/>
                  <a:pt x="5745267" y="918479"/>
                </a:cubicBezTo>
                <a:cubicBezTo>
                  <a:pt x="5745267" y="918479"/>
                  <a:pt x="5766861" y="863659"/>
                  <a:pt x="5784138" y="859091"/>
                </a:cubicBezTo>
                <a:cubicBezTo>
                  <a:pt x="5732309" y="785998"/>
                  <a:pt x="5702077" y="845386"/>
                  <a:pt x="5702077" y="731178"/>
                </a:cubicBezTo>
                <a:cubicBezTo>
                  <a:pt x="5710715" y="740315"/>
                  <a:pt x="5710715" y="740315"/>
                  <a:pt x="5719353" y="749452"/>
                </a:cubicBezTo>
                <a:cubicBezTo>
                  <a:pt x="5719353" y="735747"/>
                  <a:pt x="5723672" y="731178"/>
                  <a:pt x="5727991" y="717474"/>
                </a:cubicBezTo>
                <a:cubicBezTo>
                  <a:pt x="5693438" y="699200"/>
                  <a:pt x="5732309" y="685495"/>
                  <a:pt x="5762543" y="690064"/>
                </a:cubicBezTo>
                <a:cubicBezTo>
                  <a:pt x="5797095" y="703769"/>
                  <a:pt x="5792776" y="754020"/>
                  <a:pt x="5831647" y="749452"/>
                </a:cubicBezTo>
                <a:cubicBezTo>
                  <a:pt x="5831647" y="726610"/>
                  <a:pt x="5831647" y="708337"/>
                  <a:pt x="5835966" y="690064"/>
                </a:cubicBezTo>
                <a:cubicBezTo>
                  <a:pt x="5810052" y="712905"/>
                  <a:pt x="5792776" y="708337"/>
                  <a:pt x="5784138" y="676359"/>
                </a:cubicBezTo>
                <a:cubicBezTo>
                  <a:pt x="5719353" y="680927"/>
                  <a:pt x="5740947" y="644381"/>
                  <a:pt x="5727991" y="598698"/>
                </a:cubicBezTo>
                <a:cubicBezTo>
                  <a:pt x="5719353" y="607834"/>
                  <a:pt x="5710715" y="612403"/>
                  <a:pt x="5706396" y="621539"/>
                </a:cubicBezTo>
                <a:cubicBezTo>
                  <a:pt x="5706396" y="626108"/>
                  <a:pt x="5719353" y="621539"/>
                  <a:pt x="5719353" y="626108"/>
                </a:cubicBezTo>
                <a:cubicBezTo>
                  <a:pt x="5697758" y="653517"/>
                  <a:pt x="5693438" y="626108"/>
                  <a:pt x="5693438" y="594130"/>
                </a:cubicBezTo>
                <a:cubicBezTo>
                  <a:pt x="5654567" y="607834"/>
                  <a:pt x="5671843" y="530173"/>
                  <a:pt x="5715034" y="534742"/>
                </a:cubicBezTo>
                <a:cubicBezTo>
                  <a:pt x="5715034" y="521037"/>
                  <a:pt x="5879157" y="475354"/>
                  <a:pt x="5771181" y="457081"/>
                </a:cubicBezTo>
                <a:cubicBezTo>
                  <a:pt x="5788457" y="507332"/>
                  <a:pt x="5689119" y="493627"/>
                  <a:pt x="5749585" y="438808"/>
                </a:cubicBezTo>
                <a:cubicBezTo>
                  <a:pt x="5753905" y="434239"/>
                  <a:pt x="5784138" y="438808"/>
                  <a:pt x="5797095" y="434239"/>
                </a:cubicBezTo>
                <a:cubicBezTo>
                  <a:pt x="5810052" y="425103"/>
                  <a:pt x="5801414" y="411398"/>
                  <a:pt x="5801414" y="411398"/>
                </a:cubicBezTo>
                <a:cubicBezTo>
                  <a:pt x="5827328" y="393125"/>
                  <a:pt x="5840285" y="402261"/>
                  <a:pt x="5853242" y="374851"/>
                </a:cubicBezTo>
                <a:cubicBezTo>
                  <a:pt x="5861881" y="374851"/>
                  <a:pt x="5892113" y="361147"/>
                  <a:pt x="5913709" y="352010"/>
                </a:cubicBezTo>
                <a:cubicBezTo>
                  <a:pt x="5883475" y="310895"/>
                  <a:pt x="5909389" y="274349"/>
                  <a:pt x="5926665" y="233234"/>
                </a:cubicBezTo>
                <a:cubicBezTo>
                  <a:pt x="5943942" y="256076"/>
                  <a:pt x="5965537" y="269781"/>
                  <a:pt x="5991451" y="274349"/>
                </a:cubicBezTo>
                <a:cubicBezTo>
                  <a:pt x="5995770" y="228666"/>
                  <a:pt x="6103746" y="288054"/>
                  <a:pt x="6047599" y="251507"/>
                </a:cubicBezTo>
                <a:cubicBezTo>
                  <a:pt x="6073513" y="210393"/>
                  <a:pt x="6112384" y="100754"/>
                  <a:pt x="6151255" y="141868"/>
                </a:cubicBezTo>
                <a:cubicBezTo>
                  <a:pt x="6177169" y="169278"/>
                  <a:pt x="6155574" y="237802"/>
                  <a:pt x="6121022" y="246939"/>
                </a:cubicBezTo>
                <a:cubicBezTo>
                  <a:pt x="6108065" y="251507"/>
                  <a:pt x="6099427" y="201256"/>
                  <a:pt x="6077831" y="210393"/>
                </a:cubicBezTo>
                <a:cubicBezTo>
                  <a:pt x="6064875" y="219529"/>
                  <a:pt x="6073513" y="274349"/>
                  <a:pt x="6082151" y="288054"/>
                </a:cubicBezTo>
                <a:cubicBezTo>
                  <a:pt x="6099427" y="320032"/>
                  <a:pt x="6142617" y="301759"/>
                  <a:pt x="6168531" y="324600"/>
                </a:cubicBezTo>
                <a:cubicBezTo>
                  <a:pt x="6151255" y="301759"/>
                  <a:pt x="6142617" y="269781"/>
                  <a:pt x="6172851" y="256076"/>
                </a:cubicBezTo>
                <a:cubicBezTo>
                  <a:pt x="6211721" y="237802"/>
                  <a:pt x="6233317" y="324600"/>
                  <a:pt x="6263550" y="338305"/>
                </a:cubicBezTo>
                <a:cubicBezTo>
                  <a:pt x="6280826" y="347442"/>
                  <a:pt x="6328335" y="352010"/>
                  <a:pt x="6324016" y="320032"/>
                </a:cubicBezTo>
                <a:cubicBezTo>
                  <a:pt x="6319697" y="292622"/>
                  <a:pt x="6250593" y="320032"/>
                  <a:pt x="6259231" y="274349"/>
                </a:cubicBezTo>
                <a:cubicBezTo>
                  <a:pt x="6272188" y="214961"/>
                  <a:pt x="6319697" y="283486"/>
                  <a:pt x="6332655" y="288054"/>
                </a:cubicBezTo>
                <a:cubicBezTo>
                  <a:pt x="6354249" y="292622"/>
                  <a:pt x="6397439" y="288054"/>
                  <a:pt x="6410397" y="301759"/>
                </a:cubicBezTo>
                <a:cubicBezTo>
                  <a:pt x="6444949" y="347442"/>
                  <a:pt x="6345611" y="452512"/>
                  <a:pt x="6298102" y="415966"/>
                </a:cubicBezTo>
                <a:cubicBezTo>
                  <a:pt x="6306740" y="493627"/>
                  <a:pt x="6250593" y="415966"/>
                  <a:pt x="6224679" y="402261"/>
                </a:cubicBezTo>
                <a:cubicBezTo>
                  <a:pt x="6203083" y="388556"/>
                  <a:pt x="6138298" y="370283"/>
                  <a:pt x="6121022" y="379420"/>
                </a:cubicBezTo>
                <a:cubicBezTo>
                  <a:pt x="6138298" y="397693"/>
                  <a:pt x="6151255" y="420534"/>
                  <a:pt x="6155574" y="443376"/>
                </a:cubicBezTo>
                <a:cubicBezTo>
                  <a:pt x="6203083" y="411398"/>
                  <a:pt x="6276507" y="484491"/>
                  <a:pt x="6272188" y="511900"/>
                </a:cubicBezTo>
                <a:cubicBezTo>
                  <a:pt x="6302421" y="484491"/>
                  <a:pt x="6349931" y="438808"/>
                  <a:pt x="6388801" y="452512"/>
                </a:cubicBezTo>
                <a:cubicBezTo>
                  <a:pt x="6380163" y="429671"/>
                  <a:pt x="6384483" y="429671"/>
                  <a:pt x="6401759" y="406829"/>
                </a:cubicBezTo>
                <a:cubicBezTo>
                  <a:pt x="6440630" y="420534"/>
                  <a:pt x="6427673" y="338305"/>
                  <a:pt x="6470863" y="333737"/>
                </a:cubicBezTo>
                <a:cubicBezTo>
                  <a:pt x="6492459" y="329168"/>
                  <a:pt x="6578839" y="425103"/>
                  <a:pt x="6591796" y="452512"/>
                </a:cubicBezTo>
                <a:cubicBezTo>
                  <a:pt x="6600434" y="352010"/>
                  <a:pt x="6669539" y="511900"/>
                  <a:pt x="6708409" y="479922"/>
                </a:cubicBezTo>
                <a:cubicBezTo>
                  <a:pt x="6721367" y="489059"/>
                  <a:pt x="6734324" y="489059"/>
                  <a:pt x="6747281" y="493627"/>
                </a:cubicBezTo>
                <a:cubicBezTo>
                  <a:pt x="6730005" y="447944"/>
                  <a:pt x="6751600" y="393125"/>
                  <a:pt x="6794790" y="365715"/>
                </a:cubicBezTo>
                <a:cubicBezTo>
                  <a:pt x="6842299" y="338305"/>
                  <a:pt x="6829343" y="356578"/>
                  <a:pt x="6863895" y="383988"/>
                </a:cubicBezTo>
                <a:cubicBezTo>
                  <a:pt x="6850937" y="374851"/>
                  <a:pt x="6868213" y="406829"/>
                  <a:pt x="6872533" y="411398"/>
                </a:cubicBezTo>
                <a:cubicBezTo>
                  <a:pt x="6876851" y="415966"/>
                  <a:pt x="6932999" y="434239"/>
                  <a:pt x="6937318" y="434239"/>
                </a:cubicBezTo>
                <a:cubicBezTo>
                  <a:pt x="6963233" y="443376"/>
                  <a:pt x="6984827" y="457081"/>
                  <a:pt x="7002103" y="493627"/>
                </a:cubicBezTo>
                <a:cubicBezTo>
                  <a:pt x="7019379" y="543878"/>
                  <a:pt x="6980509" y="530173"/>
                  <a:pt x="7019379" y="571288"/>
                </a:cubicBezTo>
                <a:cubicBezTo>
                  <a:pt x="7079846" y="626108"/>
                  <a:pt x="7045294" y="589561"/>
                  <a:pt x="7049613" y="562152"/>
                </a:cubicBezTo>
                <a:cubicBezTo>
                  <a:pt x="7049613" y="553015"/>
                  <a:pt x="7032337" y="525605"/>
                  <a:pt x="7036656" y="511900"/>
                </a:cubicBezTo>
                <a:cubicBezTo>
                  <a:pt x="7036656" y="502764"/>
                  <a:pt x="7071208" y="521037"/>
                  <a:pt x="7075527" y="511900"/>
                </a:cubicBezTo>
                <a:cubicBezTo>
                  <a:pt x="7088484" y="484491"/>
                  <a:pt x="7066889" y="457081"/>
                  <a:pt x="7075527" y="434239"/>
                </a:cubicBezTo>
                <a:cubicBezTo>
                  <a:pt x="7079846" y="415966"/>
                  <a:pt x="7101441" y="406829"/>
                  <a:pt x="7105760" y="397693"/>
                </a:cubicBezTo>
                <a:cubicBezTo>
                  <a:pt x="7110079" y="370283"/>
                  <a:pt x="7084165" y="315464"/>
                  <a:pt x="7092803" y="288054"/>
                </a:cubicBezTo>
                <a:cubicBezTo>
                  <a:pt x="7110079" y="237802"/>
                  <a:pt x="7161907" y="265212"/>
                  <a:pt x="7174865" y="306327"/>
                </a:cubicBezTo>
                <a:cubicBezTo>
                  <a:pt x="7179183" y="187551"/>
                  <a:pt x="7403773" y="256076"/>
                  <a:pt x="7459921" y="265212"/>
                </a:cubicBezTo>
                <a:cubicBezTo>
                  <a:pt x="7451283" y="278917"/>
                  <a:pt x="7455601" y="283486"/>
                  <a:pt x="7446963" y="292622"/>
                </a:cubicBezTo>
                <a:cubicBezTo>
                  <a:pt x="7481515" y="288054"/>
                  <a:pt x="7516068" y="288054"/>
                  <a:pt x="7550620" y="301759"/>
                </a:cubicBezTo>
                <a:cubicBezTo>
                  <a:pt x="7563577" y="306327"/>
                  <a:pt x="7576534" y="292622"/>
                  <a:pt x="7589491" y="301759"/>
                </a:cubicBezTo>
                <a:cubicBezTo>
                  <a:pt x="7598129" y="306327"/>
                  <a:pt x="7602449" y="329168"/>
                  <a:pt x="7606767" y="329168"/>
                </a:cubicBezTo>
                <a:cubicBezTo>
                  <a:pt x="7619725" y="338305"/>
                  <a:pt x="7654277" y="379420"/>
                  <a:pt x="7671553" y="379420"/>
                </a:cubicBezTo>
                <a:cubicBezTo>
                  <a:pt x="7697467" y="383988"/>
                  <a:pt x="7757933" y="352010"/>
                  <a:pt x="7770891" y="370283"/>
                </a:cubicBezTo>
                <a:cubicBezTo>
                  <a:pt x="7814081" y="415966"/>
                  <a:pt x="7701786" y="447944"/>
                  <a:pt x="7680191" y="452512"/>
                </a:cubicBezTo>
                <a:cubicBezTo>
                  <a:pt x="7680191" y="466217"/>
                  <a:pt x="7675872" y="479922"/>
                  <a:pt x="7675872" y="489059"/>
                </a:cubicBezTo>
                <a:cubicBezTo>
                  <a:pt x="7658595" y="443376"/>
                  <a:pt x="7598129" y="406829"/>
                  <a:pt x="7567896" y="370283"/>
                </a:cubicBezTo>
                <a:cubicBezTo>
                  <a:pt x="7550620" y="347442"/>
                  <a:pt x="7472877" y="256076"/>
                  <a:pt x="7481515" y="352010"/>
                </a:cubicBezTo>
                <a:cubicBezTo>
                  <a:pt x="7481515" y="352010"/>
                  <a:pt x="7554939" y="393125"/>
                  <a:pt x="7563577" y="397693"/>
                </a:cubicBezTo>
                <a:cubicBezTo>
                  <a:pt x="7598129" y="443376"/>
                  <a:pt x="7567896" y="489059"/>
                  <a:pt x="7550620" y="434239"/>
                </a:cubicBezTo>
                <a:cubicBezTo>
                  <a:pt x="7529025" y="457081"/>
                  <a:pt x="7524706" y="484491"/>
                  <a:pt x="7546301" y="507332"/>
                </a:cubicBezTo>
                <a:cubicBezTo>
                  <a:pt x="7550620" y="502764"/>
                  <a:pt x="7641319" y="511900"/>
                  <a:pt x="7632681" y="498195"/>
                </a:cubicBezTo>
                <a:cubicBezTo>
                  <a:pt x="7649957" y="534742"/>
                  <a:pt x="7576534" y="557583"/>
                  <a:pt x="7567896" y="598698"/>
                </a:cubicBezTo>
                <a:cubicBezTo>
                  <a:pt x="7576534" y="589561"/>
                  <a:pt x="7593811" y="584993"/>
                  <a:pt x="7602449" y="571288"/>
                </a:cubicBezTo>
                <a:cubicBezTo>
                  <a:pt x="7606767" y="621539"/>
                  <a:pt x="7563577" y="612403"/>
                  <a:pt x="7546301" y="644381"/>
                </a:cubicBezTo>
                <a:cubicBezTo>
                  <a:pt x="7585172" y="644381"/>
                  <a:pt x="7732019" y="648949"/>
                  <a:pt x="7628363" y="680927"/>
                </a:cubicBezTo>
                <a:cubicBezTo>
                  <a:pt x="7593811" y="694632"/>
                  <a:pt x="7494473" y="667222"/>
                  <a:pt x="7554939" y="621539"/>
                </a:cubicBezTo>
                <a:cubicBezTo>
                  <a:pt x="7537663" y="612403"/>
                  <a:pt x="7541982" y="603266"/>
                  <a:pt x="7516068" y="603266"/>
                </a:cubicBezTo>
                <a:cubicBezTo>
                  <a:pt x="7563577" y="566720"/>
                  <a:pt x="7533344" y="534742"/>
                  <a:pt x="7494473" y="511900"/>
                </a:cubicBezTo>
                <a:cubicBezTo>
                  <a:pt x="7446963" y="484491"/>
                  <a:pt x="7416730" y="511900"/>
                  <a:pt x="7472877" y="511900"/>
                </a:cubicBezTo>
                <a:cubicBezTo>
                  <a:pt x="7464239" y="534742"/>
                  <a:pt x="7326031" y="708337"/>
                  <a:pt x="7442645" y="708337"/>
                </a:cubicBezTo>
                <a:cubicBezTo>
                  <a:pt x="7494473" y="703769"/>
                  <a:pt x="7464239" y="648949"/>
                  <a:pt x="7490153" y="644381"/>
                </a:cubicBezTo>
                <a:cubicBezTo>
                  <a:pt x="7533344" y="626108"/>
                  <a:pt x="7503111" y="699200"/>
                  <a:pt x="7516068" y="731178"/>
                </a:cubicBezTo>
                <a:cubicBezTo>
                  <a:pt x="7481515" y="749452"/>
                  <a:pt x="7490153" y="744883"/>
                  <a:pt x="7516068" y="735747"/>
                </a:cubicBezTo>
                <a:cubicBezTo>
                  <a:pt x="7537663" y="754020"/>
                  <a:pt x="7585172" y="749452"/>
                  <a:pt x="7567896" y="785998"/>
                </a:cubicBezTo>
                <a:cubicBezTo>
                  <a:pt x="7550620" y="813408"/>
                  <a:pt x="7477197" y="813408"/>
                  <a:pt x="7455601" y="804271"/>
                </a:cubicBezTo>
                <a:cubicBezTo>
                  <a:pt x="7511749" y="754020"/>
                  <a:pt x="7429687" y="708337"/>
                  <a:pt x="7386497" y="731178"/>
                </a:cubicBezTo>
                <a:cubicBezTo>
                  <a:pt x="7412411" y="717474"/>
                  <a:pt x="7364902" y="813408"/>
                  <a:pt x="7364902" y="804271"/>
                </a:cubicBezTo>
                <a:cubicBezTo>
                  <a:pt x="7360583" y="845386"/>
                  <a:pt x="7364902" y="859091"/>
                  <a:pt x="7351945" y="900205"/>
                </a:cubicBezTo>
                <a:cubicBezTo>
                  <a:pt x="7347625" y="909342"/>
                  <a:pt x="7330349" y="923047"/>
                  <a:pt x="7326031" y="932183"/>
                </a:cubicBezTo>
                <a:cubicBezTo>
                  <a:pt x="7317393" y="950457"/>
                  <a:pt x="7330349" y="964161"/>
                  <a:pt x="7321711" y="982435"/>
                </a:cubicBezTo>
                <a:cubicBezTo>
                  <a:pt x="7300117" y="1041823"/>
                  <a:pt x="7261245" y="1082937"/>
                  <a:pt x="7239650" y="1142325"/>
                </a:cubicBezTo>
                <a:cubicBezTo>
                  <a:pt x="7222374" y="1192576"/>
                  <a:pt x="7213736" y="1251964"/>
                  <a:pt x="7192141" y="1297647"/>
                </a:cubicBezTo>
                <a:cubicBezTo>
                  <a:pt x="7161907" y="1379876"/>
                  <a:pt x="7144631" y="1498652"/>
                  <a:pt x="7079846" y="1562608"/>
                </a:cubicBezTo>
                <a:cubicBezTo>
                  <a:pt x="7079846" y="1558040"/>
                  <a:pt x="7075527" y="1553472"/>
                  <a:pt x="7071208" y="1544335"/>
                </a:cubicBezTo>
                <a:cubicBezTo>
                  <a:pt x="7075527" y="1553472"/>
                  <a:pt x="7071208" y="1562608"/>
                  <a:pt x="7079846" y="1562608"/>
                </a:cubicBezTo>
                <a:cubicBezTo>
                  <a:pt x="7105760" y="1585450"/>
                  <a:pt x="7135993" y="1503220"/>
                  <a:pt x="7170545" y="1494084"/>
                </a:cubicBezTo>
                <a:cubicBezTo>
                  <a:pt x="7170545" y="1503220"/>
                  <a:pt x="7166227" y="1512357"/>
                  <a:pt x="7161907" y="1521494"/>
                </a:cubicBezTo>
                <a:cubicBezTo>
                  <a:pt x="7187821" y="1480379"/>
                  <a:pt x="7174865" y="1466674"/>
                  <a:pt x="7187821" y="1425559"/>
                </a:cubicBezTo>
                <a:cubicBezTo>
                  <a:pt x="7205098" y="1366171"/>
                  <a:pt x="7235331" y="1302215"/>
                  <a:pt x="7261245" y="1247396"/>
                </a:cubicBezTo>
                <a:cubicBezTo>
                  <a:pt x="7261245" y="1256532"/>
                  <a:pt x="7269883" y="1270237"/>
                  <a:pt x="7274203" y="1279374"/>
                </a:cubicBezTo>
                <a:cubicBezTo>
                  <a:pt x="7287159" y="1238259"/>
                  <a:pt x="7330349" y="1215418"/>
                  <a:pt x="7347625" y="1256532"/>
                </a:cubicBezTo>
                <a:cubicBezTo>
                  <a:pt x="7356264" y="1233691"/>
                  <a:pt x="7377859" y="1233691"/>
                  <a:pt x="7382178" y="1197145"/>
                </a:cubicBezTo>
                <a:cubicBezTo>
                  <a:pt x="7382178" y="1192576"/>
                  <a:pt x="7369221" y="1197145"/>
                  <a:pt x="7369221" y="1197145"/>
                </a:cubicBezTo>
                <a:cubicBezTo>
                  <a:pt x="7369221" y="1192576"/>
                  <a:pt x="7377859" y="950457"/>
                  <a:pt x="7429687" y="1032686"/>
                </a:cubicBezTo>
                <a:cubicBezTo>
                  <a:pt x="7434007" y="1032686"/>
                  <a:pt x="7455601" y="1023549"/>
                  <a:pt x="7459921" y="1018981"/>
                </a:cubicBezTo>
                <a:cubicBezTo>
                  <a:pt x="7412411" y="968730"/>
                  <a:pt x="7563577" y="909342"/>
                  <a:pt x="7580853" y="895637"/>
                </a:cubicBezTo>
                <a:cubicBezTo>
                  <a:pt x="7511749" y="895637"/>
                  <a:pt x="7572215" y="849954"/>
                  <a:pt x="7606767" y="849954"/>
                </a:cubicBezTo>
                <a:cubicBezTo>
                  <a:pt x="7593811" y="776861"/>
                  <a:pt x="7541982" y="763156"/>
                  <a:pt x="7624043" y="726610"/>
                </a:cubicBezTo>
                <a:cubicBezTo>
                  <a:pt x="7641319" y="717474"/>
                  <a:pt x="7658595" y="735747"/>
                  <a:pt x="7675872" y="717474"/>
                </a:cubicBezTo>
                <a:cubicBezTo>
                  <a:pt x="7693148" y="703769"/>
                  <a:pt x="7671553" y="671791"/>
                  <a:pt x="7680191" y="648949"/>
                </a:cubicBezTo>
                <a:cubicBezTo>
                  <a:pt x="7693148" y="621539"/>
                  <a:pt x="7744977" y="575856"/>
                  <a:pt x="7749295" y="626108"/>
                </a:cubicBezTo>
                <a:cubicBezTo>
                  <a:pt x="7770891" y="607834"/>
                  <a:pt x="7805443" y="575856"/>
                  <a:pt x="7775209" y="543878"/>
                </a:cubicBezTo>
                <a:cubicBezTo>
                  <a:pt x="7827038" y="507332"/>
                  <a:pt x="7753615" y="516469"/>
                  <a:pt x="7723381" y="530173"/>
                </a:cubicBezTo>
                <a:cubicBezTo>
                  <a:pt x="7727700" y="489059"/>
                  <a:pt x="7770891" y="484491"/>
                  <a:pt x="7792485" y="479922"/>
                </a:cubicBezTo>
                <a:cubicBezTo>
                  <a:pt x="7809761" y="580425"/>
                  <a:pt x="7870228" y="434239"/>
                  <a:pt x="7887504" y="429671"/>
                </a:cubicBezTo>
                <a:cubicBezTo>
                  <a:pt x="7896142" y="484491"/>
                  <a:pt x="7986842" y="383988"/>
                  <a:pt x="7947971" y="479922"/>
                </a:cubicBezTo>
                <a:cubicBezTo>
                  <a:pt x="7922057" y="534742"/>
                  <a:pt x="7935013" y="479922"/>
                  <a:pt x="7917737" y="489059"/>
                </a:cubicBezTo>
                <a:cubicBezTo>
                  <a:pt x="7887504" y="502764"/>
                  <a:pt x="7861590" y="493627"/>
                  <a:pt x="7852952" y="543878"/>
                </a:cubicBezTo>
                <a:cubicBezTo>
                  <a:pt x="7861590" y="543878"/>
                  <a:pt x="7874547" y="543878"/>
                  <a:pt x="7883185" y="539310"/>
                </a:cubicBezTo>
                <a:cubicBezTo>
                  <a:pt x="7870228" y="575856"/>
                  <a:pt x="7839995" y="566720"/>
                  <a:pt x="7822719" y="584993"/>
                </a:cubicBezTo>
                <a:cubicBezTo>
                  <a:pt x="7801123" y="616971"/>
                  <a:pt x="7818399" y="639813"/>
                  <a:pt x="7775209" y="662654"/>
                </a:cubicBezTo>
                <a:cubicBezTo>
                  <a:pt x="7757933" y="671791"/>
                  <a:pt x="7710424" y="662654"/>
                  <a:pt x="7710424" y="690064"/>
                </a:cubicBezTo>
                <a:cubicBezTo>
                  <a:pt x="7714743" y="731178"/>
                  <a:pt x="7792485" y="690064"/>
                  <a:pt x="7766571" y="763156"/>
                </a:cubicBezTo>
                <a:cubicBezTo>
                  <a:pt x="7801123" y="763156"/>
                  <a:pt x="7788167" y="717474"/>
                  <a:pt x="7801123" y="690064"/>
                </a:cubicBezTo>
                <a:cubicBezTo>
                  <a:pt x="7792485" y="712905"/>
                  <a:pt x="7852952" y="648949"/>
                  <a:pt x="7835676" y="658086"/>
                </a:cubicBezTo>
                <a:cubicBezTo>
                  <a:pt x="7857271" y="648949"/>
                  <a:pt x="7848633" y="630676"/>
                  <a:pt x="7874547" y="621539"/>
                </a:cubicBezTo>
                <a:cubicBezTo>
                  <a:pt x="7878866" y="653517"/>
                  <a:pt x="7887504" y="667222"/>
                  <a:pt x="7878866" y="694632"/>
                </a:cubicBezTo>
                <a:cubicBezTo>
                  <a:pt x="7870228" y="731178"/>
                  <a:pt x="7822719" y="726610"/>
                  <a:pt x="7857271" y="772293"/>
                </a:cubicBezTo>
                <a:cubicBezTo>
                  <a:pt x="7861590" y="744883"/>
                  <a:pt x="7878866" y="722042"/>
                  <a:pt x="7913419" y="731178"/>
                </a:cubicBezTo>
                <a:cubicBezTo>
                  <a:pt x="7865909" y="566720"/>
                  <a:pt x="8042989" y="790566"/>
                  <a:pt x="8030032" y="671791"/>
                </a:cubicBezTo>
                <a:cubicBezTo>
                  <a:pt x="8004118" y="676359"/>
                  <a:pt x="7965247" y="639813"/>
                  <a:pt x="7952289" y="603266"/>
                </a:cubicBezTo>
                <a:cubicBezTo>
                  <a:pt x="7952289" y="603266"/>
                  <a:pt x="7947971" y="603266"/>
                  <a:pt x="7947971" y="603266"/>
                </a:cubicBezTo>
                <a:cubicBezTo>
                  <a:pt x="7943651" y="722042"/>
                  <a:pt x="7861590" y="507332"/>
                  <a:pt x="7965247" y="553015"/>
                </a:cubicBezTo>
                <a:cubicBezTo>
                  <a:pt x="7960927" y="566720"/>
                  <a:pt x="7960927" y="575856"/>
                  <a:pt x="7960927" y="584993"/>
                </a:cubicBezTo>
                <a:cubicBezTo>
                  <a:pt x="7978203" y="589561"/>
                  <a:pt x="8008437" y="598698"/>
                  <a:pt x="8030032" y="594130"/>
                </a:cubicBezTo>
                <a:cubicBezTo>
                  <a:pt x="8073223" y="584993"/>
                  <a:pt x="8034351" y="603266"/>
                  <a:pt x="8047308" y="566720"/>
                </a:cubicBezTo>
                <a:cubicBezTo>
                  <a:pt x="8042989" y="580425"/>
                  <a:pt x="8008437" y="498195"/>
                  <a:pt x="8068903" y="530173"/>
                </a:cubicBezTo>
                <a:cubicBezTo>
                  <a:pt x="8107775" y="553015"/>
                  <a:pt x="8094817" y="616971"/>
                  <a:pt x="8060265" y="639813"/>
                </a:cubicBezTo>
                <a:cubicBezTo>
                  <a:pt x="8125051" y="644381"/>
                  <a:pt x="8064585" y="694632"/>
                  <a:pt x="8099137" y="726610"/>
                </a:cubicBezTo>
                <a:cubicBezTo>
                  <a:pt x="8129369" y="749452"/>
                  <a:pt x="8125051" y="662654"/>
                  <a:pt x="8155284" y="712905"/>
                </a:cubicBezTo>
                <a:cubicBezTo>
                  <a:pt x="8185517" y="685495"/>
                  <a:pt x="8146646" y="662654"/>
                  <a:pt x="8176879" y="644381"/>
                </a:cubicBezTo>
                <a:cubicBezTo>
                  <a:pt x="8181198" y="639813"/>
                  <a:pt x="8237345" y="685495"/>
                  <a:pt x="8258941" y="667222"/>
                </a:cubicBezTo>
                <a:cubicBezTo>
                  <a:pt x="8293493" y="639813"/>
                  <a:pt x="8198474" y="648949"/>
                  <a:pt x="8241665" y="612403"/>
                </a:cubicBezTo>
                <a:cubicBezTo>
                  <a:pt x="8271897" y="580425"/>
                  <a:pt x="8297812" y="630676"/>
                  <a:pt x="8323726" y="644381"/>
                </a:cubicBezTo>
                <a:cubicBezTo>
                  <a:pt x="8319407" y="616971"/>
                  <a:pt x="8345321" y="603266"/>
                  <a:pt x="8375555" y="594130"/>
                </a:cubicBezTo>
                <a:cubicBezTo>
                  <a:pt x="8371235" y="594130"/>
                  <a:pt x="8362597" y="594130"/>
                  <a:pt x="8358278" y="594130"/>
                </a:cubicBezTo>
                <a:cubicBezTo>
                  <a:pt x="8397149" y="571288"/>
                  <a:pt x="8384192" y="525605"/>
                  <a:pt x="8388511" y="484491"/>
                </a:cubicBezTo>
                <a:cubicBezTo>
                  <a:pt x="8341002" y="466217"/>
                  <a:pt x="8315088" y="575856"/>
                  <a:pt x="8280535" y="543878"/>
                </a:cubicBezTo>
                <a:cubicBezTo>
                  <a:pt x="8284855" y="580425"/>
                  <a:pt x="8310769" y="580425"/>
                  <a:pt x="8341002" y="571288"/>
                </a:cubicBezTo>
                <a:cubicBezTo>
                  <a:pt x="8319407" y="616971"/>
                  <a:pt x="8263259" y="594130"/>
                  <a:pt x="8254621" y="571288"/>
                </a:cubicBezTo>
                <a:cubicBezTo>
                  <a:pt x="8237345" y="521037"/>
                  <a:pt x="8293493" y="511900"/>
                  <a:pt x="8233027" y="470786"/>
                </a:cubicBezTo>
                <a:cubicBezTo>
                  <a:pt x="8194155" y="447944"/>
                  <a:pt x="8176879" y="475354"/>
                  <a:pt x="8159603" y="434239"/>
                </a:cubicBezTo>
                <a:cubicBezTo>
                  <a:pt x="8172560" y="470786"/>
                  <a:pt x="8202793" y="329168"/>
                  <a:pt x="8163922" y="434239"/>
                </a:cubicBezTo>
                <a:cubicBezTo>
                  <a:pt x="8142327" y="425103"/>
                  <a:pt x="8112093" y="388556"/>
                  <a:pt x="8103455" y="374851"/>
                </a:cubicBezTo>
                <a:cubicBezTo>
                  <a:pt x="8086179" y="356578"/>
                  <a:pt x="8068903" y="333737"/>
                  <a:pt x="8055946" y="315464"/>
                </a:cubicBezTo>
                <a:cubicBezTo>
                  <a:pt x="7995480" y="269781"/>
                  <a:pt x="8042989" y="333737"/>
                  <a:pt x="8021394" y="374851"/>
                </a:cubicBezTo>
                <a:cubicBezTo>
                  <a:pt x="7969565" y="315464"/>
                  <a:pt x="7952289" y="256076"/>
                  <a:pt x="8034351" y="228666"/>
                </a:cubicBezTo>
                <a:cubicBezTo>
                  <a:pt x="8038670" y="242371"/>
                  <a:pt x="8030032" y="237802"/>
                  <a:pt x="8021394" y="242371"/>
                </a:cubicBezTo>
                <a:cubicBezTo>
                  <a:pt x="8025713" y="274349"/>
                  <a:pt x="8042989" y="292622"/>
                  <a:pt x="8073223" y="283486"/>
                </a:cubicBezTo>
                <a:cubicBezTo>
                  <a:pt x="8073223" y="315464"/>
                  <a:pt x="8090499" y="320032"/>
                  <a:pt x="8116413" y="310895"/>
                </a:cubicBezTo>
                <a:cubicBezTo>
                  <a:pt x="8116413" y="292622"/>
                  <a:pt x="8146646" y="260644"/>
                  <a:pt x="8146646" y="246939"/>
                </a:cubicBezTo>
                <a:cubicBezTo>
                  <a:pt x="8138007" y="214961"/>
                  <a:pt x="8107775" y="260644"/>
                  <a:pt x="8103455" y="265212"/>
                </a:cubicBezTo>
                <a:cubicBezTo>
                  <a:pt x="8107775" y="233234"/>
                  <a:pt x="8103455" y="224098"/>
                  <a:pt x="8073223" y="237802"/>
                </a:cubicBezTo>
                <a:cubicBezTo>
                  <a:pt x="8060265" y="210393"/>
                  <a:pt x="8034351" y="169278"/>
                  <a:pt x="8012756" y="160142"/>
                </a:cubicBezTo>
                <a:cubicBezTo>
                  <a:pt x="7995480" y="151005"/>
                  <a:pt x="7986842" y="182983"/>
                  <a:pt x="7969565" y="178415"/>
                </a:cubicBezTo>
                <a:cubicBezTo>
                  <a:pt x="7943651" y="164710"/>
                  <a:pt x="7943651" y="132732"/>
                  <a:pt x="7917737" y="114459"/>
                </a:cubicBezTo>
                <a:cubicBezTo>
                  <a:pt x="7870228" y="73344"/>
                  <a:pt x="7818399" y="146437"/>
                  <a:pt x="7796805" y="109890"/>
                </a:cubicBezTo>
                <a:cubicBezTo>
                  <a:pt x="7878866" y="73344"/>
                  <a:pt x="7757933" y="55071"/>
                  <a:pt x="7766571" y="68776"/>
                </a:cubicBezTo>
                <a:cubicBezTo>
                  <a:pt x="7750375" y="37940"/>
                  <a:pt x="7794915" y="45649"/>
                  <a:pt x="7823664" y="43721"/>
                </a:cubicBezTo>
                <a:lnTo>
                  <a:pt x="7843291" y="37141"/>
                </a:lnTo>
                <a:lnTo>
                  <a:pt x="7852952" y="41366"/>
                </a:lnTo>
                <a:cubicBezTo>
                  <a:pt x="7852952" y="41366"/>
                  <a:pt x="7848633" y="41366"/>
                  <a:pt x="7844314" y="36797"/>
                </a:cubicBezTo>
                <a:lnTo>
                  <a:pt x="7843291" y="37141"/>
                </a:lnTo>
                <a:lnTo>
                  <a:pt x="7815902" y="25163"/>
                </a:lnTo>
                <a:cubicBezTo>
                  <a:pt x="7770350" y="16811"/>
                  <a:pt x="7707185" y="32229"/>
                  <a:pt x="7697467" y="73344"/>
                </a:cubicBezTo>
                <a:cubicBezTo>
                  <a:pt x="7736338" y="64207"/>
                  <a:pt x="7762253" y="91617"/>
                  <a:pt x="7792485" y="114459"/>
                </a:cubicBezTo>
                <a:cubicBezTo>
                  <a:pt x="7775209" y="132732"/>
                  <a:pt x="7762253" y="141868"/>
                  <a:pt x="7749295" y="141868"/>
                </a:cubicBezTo>
                <a:cubicBezTo>
                  <a:pt x="7693148" y="178415"/>
                  <a:pt x="7732019" y="242371"/>
                  <a:pt x="7762253" y="196688"/>
                </a:cubicBezTo>
                <a:cubicBezTo>
                  <a:pt x="7814081" y="224098"/>
                  <a:pt x="7896142" y="155573"/>
                  <a:pt x="7947971" y="214961"/>
                </a:cubicBezTo>
                <a:cubicBezTo>
                  <a:pt x="7857271" y="274349"/>
                  <a:pt x="7753615" y="260644"/>
                  <a:pt x="7649957" y="224098"/>
                </a:cubicBezTo>
                <a:cubicBezTo>
                  <a:pt x="7619725" y="224098"/>
                  <a:pt x="7585172" y="201256"/>
                  <a:pt x="7576534" y="182983"/>
                </a:cubicBezTo>
                <a:cubicBezTo>
                  <a:pt x="7606767" y="201256"/>
                  <a:pt x="7637001" y="201256"/>
                  <a:pt x="7671553" y="210393"/>
                </a:cubicBezTo>
                <a:cubicBezTo>
                  <a:pt x="7680191" y="196688"/>
                  <a:pt x="7671553" y="178415"/>
                  <a:pt x="7680191" y="160142"/>
                </a:cubicBezTo>
                <a:cubicBezTo>
                  <a:pt x="7693148" y="141868"/>
                  <a:pt x="7714743" y="146437"/>
                  <a:pt x="7723381" y="119027"/>
                </a:cubicBezTo>
                <a:cubicBezTo>
                  <a:pt x="7714743" y="119027"/>
                  <a:pt x="7680191" y="137300"/>
                  <a:pt x="7675872" y="137300"/>
                </a:cubicBezTo>
                <a:cubicBezTo>
                  <a:pt x="7637001" y="155573"/>
                  <a:pt x="7572215" y="146437"/>
                  <a:pt x="7637001" y="137300"/>
                </a:cubicBezTo>
                <a:cubicBezTo>
                  <a:pt x="7602449" y="82481"/>
                  <a:pt x="7442645" y="155573"/>
                  <a:pt x="7459921" y="23093"/>
                </a:cubicBezTo>
                <a:cubicBezTo>
                  <a:pt x="7472877" y="-31727"/>
                  <a:pt x="7485835" y="27661"/>
                  <a:pt x="7511749" y="32229"/>
                </a:cubicBezTo>
                <a:cubicBezTo>
                  <a:pt x="7537663" y="32229"/>
                  <a:pt x="7541982" y="45934"/>
                  <a:pt x="7567896" y="36797"/>
                </a:cubicBezTo>
                <a:cubicBezTo>
                  <a:pt x="7585172" y="36797"/>
                  <a:pt x="7589491" y="251"/>
                  <a:pt x="7619725" y="251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14648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CF973650-8842-45DE-A455-82950937E35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685801"/>
            <a:ext cx="6096000" cy="6165033"/>
          </a:xfrm>
          <a:custGeom>
            <a:avLst/>
            <a:gdLst>
              <a:gd name="connsiteX0" fmla="*/ 4095486 w 6983788"/>
              <a:gd name="connsiteY0" fmla="*/ 6061580 h 6165033"/>
              <a:gd name="connsiteX1" fmla="*/ 4082073 w 6983788"/>
              <a:gd name="connsiteY1" fmla="*/ 6069243 h 6165033"/>
              <a:gd name="connsiteX2" fmla="*/ 4082073 w 6983788"/>
              <a:gd name="connsiteY2" fmla="*/ 6073075 h 6165033"/>
              <a:gd name="connsiteX3" fmla="*/ 4086544 w 6983788"/>
              <a:gd name="connsiteY3" fmla="*/ 6076907 h 6165033"/>
              <a:gd name="connsiteX4" fmla="*/ 4086544 w 6983788"/>
              <a:gd name="connsiteY4" fmla="*/ 6073075 h 6165033"/>
              <a:gd name="connsiteX5" fmla="*/ 1368143 w 6983788"/>
              <a:gd name="connsiteY5" fmla="*/ 3889067 h 6165033"/>
              <a:gd name="connsiteX6" fmla="*/ 1350259 w 6983788"/>
              <a:gd name="connsiteY6" fmla="*/ 3892899 h 6165033"/>
              <a:gd name="connsiteX7" fmla="*/ 1327903 w 6983788"/>
              <a:gd name="connsiteY7" fmla="*/ 3904393 h 6165033"/>
              <a:gd name="connsiteX8" fmla="*/ 1327903 w 6983788"/>
              <a:gd name="connsiteY8" fmla="*/ 3908225 h 6165033"/>
              <a:gd name="connsiteX9" fmla="*/ 1368143 w 6983788"/>
              <a:gd name="connsiteY9" fmla="*/ 3904393 h 6165033"/>
              <a:gd name="connsiteX10" fmla="*/ 1408383 w 6983788"/>
              <a:gd name="connsiteY10" fmla="*/ 3904393 h 6165033"/>
              <a:gd name="connsiteX11" fmla="*/ 1421795 w 6983788"/>
              <a:gd name="connsiteY11" fmla="*/ 3908225 h 6165033"/>
              <a:gd name="connsiteX12" fmla="*/ 1439679 w 6983788"/>
              <a:gd name="connsiteY12" fmla="*/ 3915888 h 6165033"/>
              <a:gd name="connsiteX13" fmla="*/ 1453093 w 6983788"/>
              <a:gd name="connsiteY13" fmla="*/ 3927383 h 6165033"/>
              <a:gd name="connsiteX14" fmla="*/ 1470977 w 6983788"/>
              <a:gd name="connsiteY14" fmla="*/ 3938878 h 6165033"/>
              <a:gd name="connsiteX15" fmla="*/ 1493333 w 6983788"/>
              <a:gd name="connsiteY15" fmla="*/ 3954204 h 6165033"/>
              <a:gd name="connsiteX16" fmla="*/ 1520159 w 6983788"/>
              <a:gd name="connsiteY16" fmla="*/ 3961867 h 6165033"/>
              <a:gd name="connsiteX17" fmla="*/ 1538043 w 6983788"/>
              <a:gd name="connsiteY17" fmla="*/ 3961867 h 6165033"/>
              <a:gd name="connsiteX18" fmla="*/ 1542514 w 6983788"/>
              <a:gd name="connsiteY18" fmla="*/ 3977194 h 6165033"/>
              <a:gd name="connsiteX19" fmla="*/ 1551456 w 6983788"/>
              <a:gd name="connsiteY19" fmla="*/ 3977194 h 6165033"/>
              <a:gd name="connsiteX20" fmla="*/ 1564869 w 6983788"/>
              <a:gd name="connsiteY20" fmla="*/ 3977194 h 6165033"/>
              <a:gd name="connsiteX21" fmla="*/ 1578283 w 6983788"/>
              <a:gd name="connsiteY21" fmla="*/ 3969530 h 6165033"/>
              <a:gd name="connsiteX22" fmla="*/ 1587225 w 6983788"/>
              <a:gd name="connsiteY22" fmla="*/ 3965699 h 6165033"/>
              <a:gd name="connsiteX23" fmla="*/ 1578283 w 6983788"/>
              <a:gd name="connsiteY23" fmla="*/ 3950372 h 6165033"/>
              <a:gd name="connsiteX24" fmla="*/ 1569341 w 6983788"/>
              <a:gd name="connsiteY24" fmla="*/ 3931214 h 6165033"/>
              <a:gd name="connsiteX25" fmla="*/ 1546985 w 6983788"/>
              <a:gd name="connsiteY25" fmla="*/ 3923551 h 6165033"/>
              <a:gd name="connsiteX26" fmla="*/ 1520159 w 6983788"/>
              <a:gd name="connsiteY26" fmla="*/ 3908225 h 6165033"/>
              <a:gd name="connsiteX27" fmla="*/ 1493333 w 6983788"/>
              <a:gd name="connsiteY27" fmla="*/ 3908225 h 6165033"/>
              <a:gd name="connsiteX28" fmla="*/ 1462035 w 6983788"/>
              <a:gd name="connsiteY28" fmla="*/ 3904393 h 6165033"/>
              <a:gd name="connsiteX29" fmla="*/ 1453093 w 6983788"/>
              <a:gd name="connsiteY29" fmla="*/ 3904393 h 6165033"/>
              <a:gd name="connsiteX30" fmla="*/ 1444151 w 6983788"/>
              <a:gd name="connsiteY30" fmla="*/ 3904393 h 6165033"/>
              <a:gd name="connsiteX31" fmla="*/ 1439679 w 6983788"/>
              <a:gd name="connsiteY31" fmla="*/ 3900562 h 6165033"/>
              <a:gd name="connsiteX32" fmla="*/ 1426267 w 6983788"/>
              <a:gd name="connsiteY32" fmla="*/ 3889067 h 6165033"/>
              <a:gd name="connsiteX33" fmla="*/ 1399440 w 6983788"/>
              <a:gd name="connsiteY33" fmla="*/ 3889067 h 6165033"/>
              <a:gd name="connsiteX34" fmla="*/ 5843668 w 6983788"/>
              <a:gd name="connsiteY34" fmla="*/ 3356476 h 6165033"/>
              <a:gd name="connsiteX35" fmla="*/ 5825784 w 6983788"/>
              <a:gd name="connsiteY35" fmla="*/ 3383297 h 6165033"/>
              <a:gd name="connsiteX36" fmla="*/ 5803429 w 6983788"/>
              <a:gd name="connsiteY36" fmla="*/ 3406286 h 6165033"/>
              <a:gd name="connsiteX37" fmla="*/ 5839197 w 6983788"/>
              <a:gd name="connsiteY37" fmla="*/ 3417781 h 6165033"/>
              <a:gd name="connsiteX38" fmla="*/ 5866023 w 6983788"/>
              <a:gd name="connsiteY38" fmla="*/ 3429276 h 6165033"/>
              <a:gd name="connsiteX39" fmla="*/ 5897321 w 6983788"/>
              <a:gd name="connsiteY39" fmla="*/ 3444602 h 6165033"/>
              <a:gd name="connsiteX40" fmla="*/ 5928619 w 6983788"/>
              <a:gd name="connsiteY40" fmla="*/ 3459929 h 6165033"/>
              <a:gd name="connsiteX41" fmla="*/ 5977800 w 6983788"/>
              <a:gd name="connsiteY41" fmla="*/ 3486750 h 6165033"/>
              <a:gd name="connsiteX42" fmla="*/ 6022511 w 6983788"/>
              <a:gd name="connsiteY42" fmla="*/ 3513571 h 6165033"/>
              <a:gd name="connsiteX43" fmla="*/ 6062750 w 6983788"/>
              <a:gd name="connsiteY43" fmla="*/ 3540392 h 6165033"/>
              <a:gd name="connsiteX44" fmla="*/ 6107460 w 6983788"/>
              <a:gd name="connsiteY44" fmla="*/ 3578708 h 6165033"/>
              <a:gd name="connsiteX45" fmla="*/ 6107460 w 6983788"/>
              <a:gd name="connsiteY45" fmla="*/ 3551887 h 6165033"/>
              <a:gd name="connsiteX46" fmla="*/ 6102989 w 6983788"/>
              <a:gd name="connsiteY46" fmla="*/ 3525066 h 6165033"/>
              <a:gd name="connsiteX47" fmla="*/ 6089576 w 6983788"/>
              <a:gd name="connsiteY47" fmla="*/ 3498244 h 6165033"/>
              <a:gd name="connsiteX48" fmla="*/ 6080634 w 6983788"/>
              <a:gd name="connsiteY48" fmla="*/ 3471423 h 6165033"/>
              <a:gd name="connsiteX49" fmla="*/ 6094047 w 6983788"/>
              <a:gd name="connsiteY49" fmla="*/ 3475255 h 6165033"/>
              <a:gd name="connsiteX50" fmla="*/ 6111931 w 6983788"/>
              <a:gd name="connsiteY50" fmla="*/ 3479086 h 6165033"/>
              <a:gd name="connsiteX51" fmla="*/ 6120874 w 6983788"/>
              <a:gd name="connsiteY51" fmla="*/ 3486750 h 6165033"/>
              <a:gd name="connsiteX52" fmla="*/ 6129816 w 6983788"/>
              <a:gd name="connsiteY52" fmla="*/ 3498244 h 6165033"/>
              <a:gd name="connsiteX53" fmla="*/ 6134287 w 6983788"/>
              <a:gd name="connsiteY53" fmla="*/ 3525066 h 6165033"/>
              <a:gd name="connsiteX54" fmla="*/ 6143229 w 6983788"/>
              <a:gd name="connsiteY54" fmla="*/ 3544224 h 6165033"/>
              <a:gd name="connsiteX55" fmla="*/ 6152172 w 6983788"/>
              <a:gd name="connsiteY55" fmla="*/ 3571045 h 6165033"/>
              <a:gd name="connsiteX56" fmla="*/ 6170056 w 6983788"/>
              <a:gd name="connsiteY56" fmla="*/ 3594034 h 6165033"/>
              <a:gd name="connsiteX57" fmla="*/ 6192411 w 6983788"/>
              <a:gd name="connsiteY57" fmla="*/ 3613192 h 6165033"/>
              <a:gd name="connsiteX58" fmla="*/ 6210295 w 6983788"/>
              <a:gd name="connsiteY58" fmla="*/ 3624687 h 6165033"/>
              <a:gd name="connsiteX59" fmla="*/ 6223708 w 6983788"/>
              <a:gd name="connsiteY59" fmla="*/ 3632350 h 6165033"/>
              <a:gd name="connsiteX60" fmla="*/ 6232651 w 6983788"/>
              <a:gd name="connsiteY60" fmla="*/ 3636182 h 6165033"/>
              <a:gd name="connsiteX61" fmla="*/ 6232651 w 6983788"/>
              <a:gd name="connsiteY61" fmla="*/ 3632350 h 6165033"/>
              <a:gd name="connsiteX62" fmla="*/ 6237122 w 6983788"/>
              <a:gd name="connsiteY62" fmla="*/ 3617024 h 6165033"/>
              <a:gd name="connsiteX63" fmla="*/ 6223708 w 6983788"/>
              <a:gd name="connsiteY63" fmla="*/ 3605529 h 6165033"/>
              <a:gd name="connsiteX64" fmla="*/ 6210295 w 6983788"/>
              <a:gd name="connsiteY64" fmla="*/ 3590203 h 6165033"/>
              <a:gd name="connsiteX65" fmla="*/ 6210295 w 6983788"/>
              <a:gd name="connsiteY65" fmla="*/ 3571045 h 6165033"/>
              <a:gd name="connsiteX66" fmla="*/ 6214766 w 6983788"/>
              <a:gd name="connsiteY66" fmla="*/ 3555718 h 6165033"/>
              <a:gd name="connsiteX67" fmla="*/ 6228179 w 6983788"/>
              <a:gd name="connsiteY67" fmla="*/ 3528897 h 6165033"/>
              <a:gd name="connsiteX68" fmla="*/ 6228179 w 6983788"/>
              <a:gd name="connsiteY68" fmla="*/ 3502076 h 6165033"/>
              <a:gd name="connsiteX69" fmla="*/ 6228179 w 6983788"/>
              <a:gd name="connsiteY69" fmla="*/ 3490581 h 6165033"/>
              <a:gd name="connsiteX70" fmla="*/ 6214766 w 6983788"/>
              <a:gd name="connsiteY70" fmla="*/ 3479086 h 6165033"/>
              <a:gd name="connsiteX71" fmla="*/ 6205824 w 6983788"/>
              <a:gd name="connsiteY71" fmla="*/ 3471423 h 6165033"/>
              <a:gd name="connsiteX72" fmla="*/ 6192411 w 6983788"/>
              <a:gd name="connsiteY72" fmla="*/ 3459929 h 6165033"/>
              <a:gd name="connsiteX73" fmla="*/ 6192411 w 6983788"/>
              <a:gd name="connsiteY73" fmla="*/ 3456097 h 6165033"/>
              <a:gd name="connsiteX74" fmla="*/ 6196882 w 6983788"/>
              <a:gd name="connsiteY74" fmla="*/ 3448434 h 6165033"/>
              <a:gd name="connsiteX75" fmla="*/ 6174527 w 6983788"/>
              <a:gd name="connsiteY75" fmla="*/ 3429276 h 6165033"/>
              <a:gd name="connsiteX76" fmla="*/ 6147700 w 6983788"/>
              <a:gd name="connsiteY76" fmla="*/ 3421613 h 6165033"/>
              <a:gd name="connsiteX77" fmla="*/ 6143229 w 6983788"/>
              <a:gd name="connsiteY77" fmla="*/ 3425444 h 6165033"/>
              <a:gd name="connsiteX78" fmla="*/ 6138758 w 6983788"/>
              <a:gd name="connsiteY78" fmla="*/ 3421613 h 6165033"/>
              <a:gd name="connsiteX79" fmla="*/ 6138758 w 6983788"/>
              <a:gd name="connsiteY79" fmla="*/ 3410118 h 6165033"/>
              <a:gd name="connsiteX80" fmla="*/ 6129816 w 6983788"/>
              <a:gd name="connsiteY80" fmla="*/ 3410118 h 6165033"/>
              <a:gd name="connsiteX81" fmla="*/ 6116403 w 6983788"/>
              <a:gd name="connsiteY81" fmla="*/ 3406286 h 6165033"/>
              <a:gd name="connsiteX82" fmla="*/ 6111931 w 6983788"/>
              <a:gd name="connsiteY82" fmla="*/ 3433108 h 6165033"/>
              <a:gd name="connsiteX83" fmla="*/ 6111931 w 6983788"/>
              <a:gd name="connsiteY83" fmla="*/ 3463760 h 6165033"/>
              <a:gd name="connsiteX84" fmla="*/ 6094047 w 6983788"/>
              <a:gd name="connsiteY84" fmla="*/ 3452265 h 6165033"/>
              <a:gd name="connsiteX85" fmla="*/ 6080634 w 6983788"/>
              <a:gd name="connsiteY85" fmla="*/ 3436939 h 6165033"/>
              <a:gd name="connsiteX86" fmla="*/ 6071692 w 6983788"/>
              <a:gd name="connsiteY86" fmla="*/ 3425444 h 6165033"/>
              <a:gd name="connsiteX87" fmla="*/ 6058279 w 6983788"/>
              <a:gd name="connsiteY87" fmla="*/ 3410118 h 6165033"/>
              <a:gd name="connsiteX88" fmla="*/ 6044866 w 6983788"/>
              <a:gd name="connsiteY88" fmla="*/ 3406286 h 6165033"/>
              <a:gd name="connsiteX89" fmla="*/ 6018040 w 6983788"/>
              <a:gd name="connsiteY89" fmla="*/ 3406286 h 6165033"/>
              <a:gd name="connsiteX90" fmla="*/ 6000156 w 6983788"/>
              <a:gd name="connsiteY90" fmla="*/ 3402455 h 6165033"/>
              <a:gd name="connsiteX91" fmla="*/ 5982271 w 6983788"/>
              <a:gd name="connsiteY91" fmla="*/ 3398623 h 6165033"/>
              <a:gd name="connsiteX92" fmla="*/ 5964387 w 6983788"/>
              <a:gd name="connsiteY92" fmla="*/ 3383297 h 6165033"/>
              <a:gd name="connsiteX93" fmla="*/ 5955445 w 6983788"/>
              <a:gd name="connsiteY93" fmla="*/ 3364139 h 6165033"/>
              <a:gd name="connsiteX94" fmla="*/ 5950974 w 6983788"/>
              <a:gd name="connsiteY94" fmla="*/ 3364139 h 6165033"/>
              <a:gd name="connsiteX95" fmla="*/ 5946503 w 6983788"/>
              <a:gd name="connsiteY95" fmla="*/ 3364139 h 6165033"/>
              <a:gd name="connsiteX96" fmla="*/ 5946503 w 6983788"/>
              <a:gd name="connsiteY96" fmla="*/ 3367971 h 6165033"/>
              <a:gd name="connsiteX97" fmla="*/ 5937561 w 6983788"/>
              <a:gd name="connsiteY97" fmla="*/ 3367971 h 6165033"/>
              <a:gd name="connsiteX98" fmla="*/ 5933090 w 6983788"/>
              <a:gd name="connsiteY98" fmla="*/ 3367971 h 6165033"/>
              <a:gd name="connsiteX99" fmla="*/ 5928619 w 6983788"/>
              <a:gd name="connsiteY99" fmla="*/ 3356476 h 6165033"/>
              <a:gd name="connsiteX100" fmla="*/ 5888379 w 6983788"/>
              <a:gd name="connsiteY100" fmla="*/ 3356476 h 6165033"/>
              <a:gd name="connsiteX101" fmla="*/ 719840 w 6983788"/>
              <a:gd name="connsiteY101" fmla="*/ 3341149 h 6165033"/>
              <a:gd name="connsiteX102" fmla="*/ 719840 w 6983788"/>
              <a:gd name="connsiteY102" fmla="*/ 3352644 h 6165033"/>
              <a:gd name="connsiteX103" fmla="*/ 719840 w 6983788"/>
              <a:gd name="connsiteY103" fmla="*/ 3364139 h 6165033"/>
              <a:gd name="connsiteX104" fmla="*/ 710898 w 6983788"/>
              <a:gd name="connsiteY104" fmla="*/ 3371802 h 6165033"/>
              <a:gd name="connsiteX105" fmla="*/ 701955 w 6983788"/>
              <a:gd name="connsiteY105" fmla="*/ 3379465 h 6165033"/>
              <a:gd name="connsiteX106" fmla="*/ 701955 w 6983788"/>
              <a:gd name="connsiteY106" fmla="*/ 3367971 h 6165033"/>
              <a:gd name="connsiteX107" fmla="*/ 706427 w 6983788"/>
              <a:gd name="connsiteY107" fmla="*/ 3356476 h 6165033"/>
              <a:gd name="connsiteX108" fmla="*/ 715369 w 6983788"/>
              <a:gd name="connsiteY108" fmla="*/ 3348813 h 6165033"/>
              <a:gd name="connsiteX109" fmla="*/ 746666 w 6983788"/>
              <a:gd name="connsiteY109" fmla="*/ 3314328 h 6165033"/>
              <a:gd name="connsiteX110" fmla="*/ 746666 w 6983788"/>
              <a:gd name="connsiteY110" fmla="*/ 3321991 h 6165033"/>
              <a:gd name="connsiteX111" fmla="*/ 742195 w 6983788"/>
              <a:gd name="connsiteY111" fmla="*/ 3329654 h 6165033"/>
              <a:gd name="connsiteX112" fmla="*/ 737724 w 6983788"/>
              <a:gd name="connsiteY112" fmla="*/ 3337318 h 6165033"/>
              <a:gd name="connsiteX113" fmla="*/ 728782 w 6983788"/>
              <a:gd name="connsiteY113" fmla="*/ 3337318 h 6165033"/>
              <a:gd name="connsiteX114" fmla="*/ 728782 w 6983788"/>
              <a:gd name="connsiteY114" fmla="*/ 3325823 h 6165033"/>
              <a:gd name="connsiteX115" fmla="*/ 733253 w 6983788"/>
              <a:gd name="connsiteY115" fmla="*/ 3321991 h 6165033"/>
              <a:gd name="connsiteX116" fmla="*/ 737724 w 6983788"/>
              <a:gd name="connsiteY116" fmla="*/ 3318160 h 6165033"/>
              <a:gd name="connsiteX117" fmla="*/ 6420435 w 6983788"/>
              <a:gd name="connsiteY117" fmla="*/ 2873695 h 6165033"/>
              <a:gd name="connsiteX118" fmla="*/ 6451732 w 6983788"/>
              <a:gd name="connsiteY118" fmla="*/ 2881358 h 6165033"/>
              <a:gd name="connsiteX119" fmla="*/ 6483029 w 6983788"/>
              <a:gd name="connsiteY119" fmla="*/ 2889021 h 6165033"/>
              <a:gd name="connsiteX120" fmla="*/ 6514327 w 6983788"/>
              <a:gd name="connsiteY120" fmla="*/ 2896685 h 6165033"/>
              <a:gd name="connsiteX121" fmla="*/ 6523269 w 6983788"/>
              <a:gd name="connsiteY121" fmla="*/ 2908179 h 6165033"/>
              <a:gd name="connsiteX122" fmla="*/ 6523269 w 6983788"/>
              <a:gd name="connsiteY122" fmla="*/ 2915842 h 6165033"/>
              <a:gd name="connsiteX123" fmla="*/ 6518798 w 6983788"/>
              <a:gd name="connsiteY123" fmla="*/ 2919674 h 6165033"/>
              <a:gd name="connsiteX124" fmla="*/ 6509856 w 6983788"/>
              <a:gd name="connsiteY124" fmla="*/ 2915842 h 6165033"/>
              <a:gd name="connsiteX125" fmla="*/ 6447261 w 6983788"/>
              <a:gd name="connsiteY125" fmla="*/ 2896685 h 6165033"/>
              <a:gd name="connsiteX126" fmla="*/ 6384666 w 6983788"/>
              <a:gd name="connsiteY126" fmla="*/ 2881358 h 6165033"/>
              <a:gd name="connsiteX127" fmla="*/ 876327 w 6983788"/>
              <a:gd name="connsiteY127" fmla="*/ 2816221 h 6165033"/>
              <a:gd name="connsiteX128" fmla="*/ 938921 w 6983788"/>
              <a:gd name="connsiteY128" fmla="*/ 2816221 h 6165033"/>
              <a:gd name="connsiteX129" fmla="*/ 1005987 w 6983788"/>
              <a:gd name="connsiteY129" fmla="*/ 2816221 h 6165033"/>
              <a:gd name="connsiteX130" fmla="*/ 1005987 w 6983788"/>
              <a:gd name="connsiteY130" fmla="*/ 2820053 h 6165033"/>
              <a:gd name="connsiteX131" fmla="*/ 1005987 w 6983788"/>
              <a:gd name="connsiteY131" fmla="*/ 2831548 h 6165033"/>
              <a:gd name="connsiteX132" fmla="*/ 1046227 w 6983788"/>
              <a:gd name="connsiteY132" fmla="*/ 2843042 h 6165033"/>
              <a:gd name="connsiteX133" fmla="*/ 1068582 w 6983788"/>
              <a:gd name="connsiteY133" fmla="*/ 2862200 h 6165033"/>
              <a:gd name="connsiteX134" fmla="*/ 1073053 w 6983788"/>
              <a:gd name="connsiteY134" fmla="*/ 2869863 h 6165033"/>
              <a:gd name="connsiteX135" fmla="*/ 1077525 w 6983788"/>
              <a:gd name="connsiteY135" fmla="*/ 2881358 h 6165033"/>
              <a:gd name="connsiteX136" fmla="*/ 1077525 w 6983788"/>
              <a:gd name="connsiteY136" fmla="*/ 2892853 h 6165033"/>
              <a:gd name="connsiteX137" fmla="*/ 1077525 w 6983788"/>
              <a:gd name="connsiteY137" fmla="*/ 2908179 h 6165033"/>
              <a:gd name="connsiteX138" fmla="*/ 1081995 w 6983788"/>
              <a:gd name="connsiteY138" fmla="*/ 2915842 h 6165033"/>
              <a:gd name="connsiteX139" fmla="*/ 1077525 w 6983788"/>
              <a:gd name="connsiteY139" fmla="*/ 2923506 h 6165033"/>
              <a:gd name="connsiteX140" fmla="*/ 1055169 w 6983788"/>
              <a:gd name="connsiteY140" fmla="*/ 2927337 h 6165033"/>
              <a:gd name="connsiteX141" fmla="*/ 1019401 w 6983788"/>
              <a:gd name="connsiteY141" fmla="*/ 2923506 h 6165033"/>
              <a:gd name="connsiteX142" fmla="*/ 988103 w 6983788"/>
              <a:gd name="connsiteY142" fmla="*/ 2919674 h 6165033"/>
              <a:gd name="connsiteX143" fmla="*/ 961277 w 6983788"/>
              <a:gd name="connsiteY143" fmla="*/ 2908179 h 6165033"/>
              <a:gd name="connsiteX144" fmla="*/ 952335 w 6983788"/>
              <a:gd name="connsiteY144" fmla="*/ 2908179 h 6165033"/>
              <a:gd name="connsiteX145" fmla="*/ 938921 w 6983788"/>
              <a:gd name="connsiteY145" fmla="*/ 2896685 h 6165033"/>
              <a:gd name="connsiteX146" fmla="*/ 934451 w 6983788"/>
              <a:gd name="connsiteY146" fmla="*/ 2885190 h 6165033"/>
              <a:gd name="connsiteX147" fmla="*/ 925509 w 6983788"/>
              <a:gd name="connsiteY147" fmla="*/ 2873695 h 6165033"/>
              <a:gd name="connsiteX148" fmla="*/ 898682 w 6983788"/>
              <a:gd name="connsiteY148" fmla="*/ 2862200 h 6165033"/>
              <a:gd name="connsiteX149" fmla="*/ 871855 w 6983788"/>
              <a:gd name="connsiteY149" fmla="*/ 2846874 h 6165033"/>
              <a:gd name="connsiteX150" fmla="*/ 858443 w 6983788"/>
              <a:gd name="connsiteY150" fmla="*/ 2839211 h 6165033"/>
              <a:gd name="connsiteX151" fmla="*/ 853971 w 6983788"/>
              <a:gd name="connsiteY151" fmla="*/ 2831548 h 6165033"/>
              <a:gd name="connsiteX152" fmla="*/ 862913 w 6983788"/>
              <a:gd name="connsiteY152" fmla="*/ 2820053 h 6165033"/>
              <a:gd name="connsiteX153" fmla="*/ 6178998 w 6983788"/>
              <a:gd name="connsiteY153" fmla="*/ 2800895 h 6165033"/>
              <a:gd name="connsiteX154" fmla="*/ 6205824 w 6983788"/>
              <a:gd name="connsiteY154" fmla="*/ 2835379 h 6165033"/>
              <a:gd name="connsiteX155" fmla="*/ 6232651 w 6983788"/>
              <a:gd name="connsiteY155" fmla="*/ 2866032 h 6165033"/>
              <a:gd name="connsiteX156" fmla="*/ 6263948 w 6983788"/>
              <a:gd name="connsiteY156" fmla="*/ 2892853 h 6165033"/>
              <a:gd name="connsiteX157" fmla="*/ 6299716 w 6983788"/>
              <a:gd name="connsiteY157" fmla="*/ 2919674 h 6165033"/>
              <a:gd name="connsiteX158" fmla="*/ 6348898 w 6983788"/>
              <a:gd name="connsiteY158" fmla="*/ 2969485 h 6165033"/>
              <a:gd name="connsiteX159" fmla="*/ 6389138 w 6983788"/>
              <a:gd name="connsiteY159" fmla="*/ 3023127 h 6165033"/>
              <a:gd name="connsiteX160" fmla="*/ 6398080 w 6983788"/>
              <a:gd name="connsiteY160" fmla="*/ 3046117 h 6165033"/>
              <a:gd name="connsiteX161" fmla="*/ 6402551 w 6983788"/>
              <a:gd name="connsiteY161" fmla="*/ 3069106 h 6165033"/>
              <a:gd name="connsiteX162" fmla="*/ 6402551 w 6983788"/>
              <a:gd name="connsiteY162" fmla="*/ 3084433 h 6165033"/>
              <a:gd name="connsiteX163" fmla="*/ 6398080 w 6983788"/>
              <a:gd name="connsiteY163" fmla="*/ 3111254 h 6165033"/>
              <a:gd name="connsiteX164" fmla="*/ 6384666 w 6983788"/>
              <a:gd name="connsiteY164" fmla="*/ 3153401 h 6165033"/>
              <a:gd name="connsiteX165" fmla="*/ 6371253 w 6983788"/>
              <a:gd name="connsiteY165" fmla="*/ 3195549 h 6165033"/>
              <a:gd name="connsiteX166" fmla="*/ 6389138 w 6983788"/>
              <a:gd name="connsiteY166" fmla="*/ 3218538 h 6165033"/>
              <a:gd name="connsiteX167" fmla="*/ 6411493 w 6983788"/>
              <a:gd name="connsiteY167" fmla="*/ 3241528 h 6165033"/>
              <a:gd name="connsiteX168" fmla="*/ 6438319 w 6983788"/>
              <a:gd name="connsiteY168" fmla="*/ 3283675 h 6165033"/>
              <a:gd name="connsiteX169" fmla="*/ 6456203 w 6983788"/>
              <a:gd name="connsiteY169" fmla="*/ 3325823 h 6165033"/>
              <a:gd name="connsiteX170" fmla="*/ 6460674 w 6983788"/>
              <a:gd name="connsiteY170" fmla="*/ 3341149 h 6165033"/>
              <a:gd name="connsiteX171" fmla="*/ 6474087 w 6983788"/>
              <a:gd name="connsiteY171" fmla="*/ 3352644 h 6165033"/>
              <a:gd name="connsiteX172" fmla="*/ 6478558 w 6983788"/>
              <a:gd name="connsiteY172" fmla="*/ 3371802 h 6165033"/>
              <a:gd name="connsiteX173" fmla="*/ 6478558 w 6983788"/>
              <a:gd name="connsiteY173" fmla="*/ 3394792 h 6165033"/>
              <a:gd name="connsiteX174" fmla="*/ 6451732 w 6983788"/>
              <a:gd name="connsiteY174" fmla="*/ 3352644 h 6165033"/>
              <a:gd name="connsiteX175" fmla="*/ 6424906 w 6983788"/>
              <a:gd name="connsiteY175" fmla="*/ 3318160 h 6165033"/>
              <a:gd name="connsiteX176" fmla="*/ 6402551 w 6983788"/>
              <a:gd name="connsiteY176" fmla="*/ 3287507 h 6165033"/>
              <a:gd name="connsiteX177" fmla="*/ 6389138 w 6983788"/>
              <a:gd name="connsiteY177" fmla="*/ 3245360 h 6165033"/>
              <a:gd name="connsiteX178" fmla="*/ 6380195 w 6983788"/>
              <a:gd name="connsiteY178" fmla="*/ 3237696 h 6165033"/>
              <a:gd name="connsiteX179" fmla="*/ 6362311 w 6983788"/>
              <a:gd name="connsiteY179" fmla="*/ 3233865 h 6165033"/>
              <a:gd name="connsiteX180" fmla="*/ 6362311 w 6983788"/>
              <a:gd name="connsiteY180" fmla="*/ 3260686 h 6165033"/>
              <a:gd name="connsiteX181" fmla="*/ 6353369 w 6983788"/>
              <a:gd name="connsiteY181" fmla="*/ 3283675 h 6165033"/>
              <a:gd name="connsiteX182" fmla="*/ 6326543 w 6983788"/>
              <a:gd name="connsiteY182" fmla="*/ 3321991 h 6165033"/>
              <a:gd name="connsiteX183" fmla="*/ 6299716 w 6983788"/>
              <a:gd name="connsiteY183" fmla="*/ 3364139 h 6165033"/>
              <a:gd name="connsiteX184" fmla="*/ 6272890 w 6983788"/>
              <a:gd name="connsiteY184" fmla="*/ 3402455 h 6165033"/>
              <a:gd name="connsiteX185" fmla="*/ 6246064 w 6983788"/>
              <a:gd name="connsiteY185" fmla="*/ 3444602 h 6165033"/>
              <a:gd name="connsiteX186" fmla="*/ 6263948 w 6983788"/>
              <a:gd name="connsiteY186" fmla="*/ 3444602 h 6165033"/>
              <a:gd name="connsiteX187" fmla="*/ 6272890 w 6983788"/>
              <a:gd name="connsiteY187" fmla="*/ 3448434 h 6165033"/>
              <a:gd name="connsiteX188" fmla="*/ 6286303 w 6983788"/>
              <a:gd name="connsiteY188" fmla="*/ 3452265 h 6165033"/>
              <a:gd name="connsiteX189" fmla="*/ 6290774 w 6983788"/>
              <a:gd name="connsiteY189" fmla="*/ 3463760 h 6165033"/>
              <a:gd name="connsiteX190" fmla="*/ 6299716 w 6983788"/>
              <a:gd name="connsiteY190" fmla="*/ 3479086 h 6165033"/>
              <a:gd name="connsiteX191" fmla="*/ 6317600 w 6983788"/>
              <a:gd name="connsiteY191" fmla="*/ 3490581 h 6165033"/>
              <a:gd name="connsiteX192" fmla="*/ 6339956 w 6983788"/>
              <a:gd name="connsiteY192" fmla="*/ 3479086 h 6165033"/>
              <a:gd name="connsiteX193" fmla="*/ 6366782 w 6983788"/>
              <a:gd name="connsiteY193" fmla="*/ 3459929 h 6165033"/>
              <a:gd name="connsiteX194" fmla="*/ 6389138 w 6983788"/>
              <a:gd name="connsiteY194" fmla="*/ 3448434 h 6165033"/>
              <a:gd name="connsiteX195" fmla="*/ 6415964 w 6983788"/>
              <a:gd name="connsiteY195" fmla="*/ 3444602 h 6165033"/>
              <a:gd name="connsiteX196" fmla="*/ 6438319 w 6983788"/>
              <a:gd name="connsiteY196" fmla="*/ 3436939 h 6165033"/>
              <a:gd name="connsiteX197" fmla="*/ 6456203 w 6983788"/>
              <a:gd name="connsiteY197" fmla="*/ 3444602 h 6165033"/>
              <a:gd name="connsiteX198" fmla="*/ 6478558 w 6983788"/>
              <a:gd name="connsiteY198" fmla="*/ 3452265 h 6165033"/>
              <a:gd name="connsiteX199" fmla="*/ 6491972 w 6983788"/>
              <a:gd name="connsiteY199" fmla="*/ 3459929 h 6165033"/>
              <a:gd name="connsiteX200" fmla="*/ 6509856 w 6983788"/>
              <a:gd name="connsiteY200" fmla="*/ 3475255 h 6165033"/>
              <a:gd name="connsiteX201" fmla="*/ 6523269 w 6983788"/>
              <a:gd name="connsiteY201" fmla="*/ 3486750 h 6165033"/>
              <a:gd name="connsiteX202" fmla="*/ 6523269 w 6983788"/>
              <a:gd name="connsiteY202" fmla="*/ 3482918 h 6165033"/>
              <a:gd name="connsiteX203" fmla="*/ 6532211 w 6983788"/>
              <a:gd name="connsiteY203" fmla="*/ 3479086 h 6165033"/>
              <a:gd name="connsiteX204" fmla="*/ 6532211 w 6983788"/>
              <a:gd name="connsiteY204" fmla="*/ 3475255 h 6165033"/>
              <a:gd name="connsiteX205" fmla="*/ 6541153 w 6983788"/>
              <a:gd name="connsiteY205" fmla="*/ 3475255 h 6165033"/>
              <a:gd name="connsiteX206" fmla="*/ 6541153 w 6983788"/>
              <a:gd name="connsiteY206" fmla="*/ 3471423 h 6165033"/>
              <a:gd name="connsiteX207" fmla="*/ 6541153 w 6983788"/>
              <a:gd name="connsiteY207" fmla="*/ 3463760 h 6165033"/>
              <a:gd name="connsiteX208" fmla="*/ 6563508 w 6983788"/>
              <a:gd name="connsiteY208" fmla="*/ 3433108 h 6165033"/>
              <a:gd name="connsiteX209" fmla="*/ 6594806 w 6983788"/>
              <a:gd name="connsiteY209" fmla="*/ 3406286 h 6165033"/>
              <a:gd name="connsiteX210" fmla="*/ 6594806 w 6983788"/>
              <a:gd name="connsiteY210" fmla="*/ 3394792 h 6165033"/>
              <a:gd name="connsiteX211" fmla="*/ 6599277 w 6983788"/>
              <a:gd name="connsiteY211" fmla="*/ 3383297 h 6165033"/>
              <a:gd name="connsiteX212" fmla="*/ 6603748 w 6983788"/>
              <a:gd name="connsiteY212" fmla="*/ 3371802 h 6165033"/>
              <a:gd name="connsiteX213" fmla="*/ 6617161 w 6983788"/>
              <a:gd name="connsiteY213" fmla="*/ 3364139 h 6165033"/>
              <a:gd name="connsiteX214" fmla="*/ 6617161 w 6983788"/>
              <a:gd name="connsiteY214" fmla="*/ 3356476 h 6165033"/>
              <a:gd name="connsiteX215" fmla="*/ 6617161 w 6983788"/>
              <a:gd name="connsiteY215" fmla="*/ 3348813 h 6165033"/>
              <a:gd name="connsiteX216" fmla="*/ 6626103 w 6983788"/>
              <a:gd name="connsiteY216" fmla="*/ 3344981 h 6165033"/>
              <a:gd name="connsiteX217" fmla="*/ 6635045 w 6983788"/>
              <a:gd name="connsiteY217" fmla="*/ 3341149 h 6165033"/>
              <a:gd name="connsiteX218" fmla="*/ 6643987 w 6983788"/>
              <a:gd name="connsiteY218" fmla="*/ 3325823 h 6165033"/>
              <a:gd name="connsiteX219" fmla="*/ 6657401 w 6983788"/>
              <a:gd name="connsiteY219" fmla="*/ 3310496 h 6165033"/>
              <a:gd name="connsiteX220" fmla="*/ 6666343 w 6983788"/>
              <a:gd name="connsiteY220" fmla="*/ 3291338 h 6165033"/>
              <a:gd name="connsiteX221" fmla="*/ 6670814 w 6983788"/>
              <a:gd name="connsiteY221" fmla="*/ 3268349 h 6165033"/>
              <a:gd name="connsiteX222" fmla="*/ 6670814 w 6983788"/>
              <a:gd name="connsiteY222" fmla="*/ 3256854 h 6165033"/>
              <a:gd name="connsiteX223" fmla="*/ 6670814 w 6983788"/>
              <a:gd name="connsiteY223" fmla="*/ 3241528 h 6165033"/>
              <a:gd name="connsiteX224" fmla="*/ 6670814 w 6983788"/>
              <a:gd name="connsiteY224" fmla="*/ 3237696 h 6165033"/>
              <a:gd name="connsiteX225" fmla="*/ 6675285 w 6983788"/>
              <a:gd name="connsiteY225" fmla="*/ 3233865 h 6165033"/>
              <a:gd name="connsiteX226" fmla="*/ 6679756 w 6983788"/>
              <a:gd name="connsiteY226" fmla="*/ 3230033 h 6165033"/>
              <a:gd name="connsiteX227" fmla="*/ 6693169 w 6983788"/>
              <a:gd name="connsiteY227" fmla="*/ 3230033 h 6165033"/>
              <a:gd name="connsiteX228" fmla="*/ 6693169 w 6983788"/>
              <a:gd name="connsiteY228" fmla="*/ 3222370 h 6165033"/>
              <a:gd name="connsiteX229" fmla="*/ 6697640 w 6983788"/>
              <a:gd name="connsiteY229" fmla="*/ 3218538 h 6165033"/>
              <a:gd name="connsiteX230" fmla="*/ 6702111 w 6983788"/>
              <a:gd name="connsiteY230" fmla="*/ 3210875 h 6165033"/>
              <a:gd name="connsiteX231" fmla="*/ 6706582 w 6983788"/>
              <a:gd name="connsiteY231" fmla="*/ 3210875 h 6165033"/>
              <a:gd name="connsiteX232" fmla="*/ 6711053 w 6983788"/>
              <a:gd name="connsiteY232" fmla="*/ 3210875 h 6165033"/>
              <a:gd name="connsiteX233" fmla="*/ 6724466 w 6983788"/>
              <a:gd name="connsiteY233" fmla="*/ 3214707 h 6165033"/>
              <a:gd name="connsiteX234" fmla="*/ 6737880 w 6983788"/>
              <a:gd name="connsiteY234" fmla="*/ 3214707 h 6165033"/>
              <a:gd name="connsiteX235" fmla="*/ 6764706 w 6983788"/>
              <a:gd name="connsiteY235" fmla="*/ 3157233 h 6165033"/>
              <a:gd name="connsiteX236" fmla="*/ 6796004 w 6983788"/>
              <a:gd name="connsiteY236" fmla="*/ 3103590 h 6165033"/>
              <a:gd name="connsiteX237" fmla="*/ 6791532 w 6983788"/>
              <a:gd name="connsiteY237" fmla="*/ 3088264 h 6165033"/>
              <a:gd name="connsiteX238" fmla="*/ 6787061 w 6983788"/>
              <a:gd name="connsiteY238" fmla="*/ 3076769 h 6165033"/>
              <a:gd name="connsiteX239" fmla="*/ 6746822 w 6983788"/>
              <a:gd name="connsiteY239" fmla="*/ 3072938 h 6165033"/>
              <a:gd name="connsiteX240" fmla="*/ 6702111 w 6983788"/>
              <a:gd name="connsiteY240" fmla="*/ 3061443 h 6165033"/>
              <a:gd name="connsiteX241" fmla="*/ 6661872 w 6983788"/>
              <a:gd name="connsiteY241" fmla="*/ 3049948 h 6165033"/>
              <a:gd name="connsiteX242" fmla="*/ 6617161 w 6983788"/>
              <a:gd name="connsiteY242" fmla="*/ 3046117 h 6165033"/>
              <a:gd name="connsiteX243" fmla="*/ 6594806 w 6983788"/>
              <a:gd name="connsiteY243" fmla="*/ 3042285 h 6165033"/>
              <a:gd name="connsiteX244" fmla="*/ 6563508 w 6983788"/>
              <a:gd name="connsiteY244" fmla="*/ 3030790 h 6165033"/>
              <a:gd name="connsiteX245" fmla="*/ 6554566 w 6983788"/>
              <a:gd name="connsiteY245" fmla="*/ 3026959 h 6165033"/>
              <a:gd name="connsiteX246" fmla="*/ 6550095 w 6983788"/>
              <a:gd name="connsiteY246" fmla="*/ 3015464 h 6165033"/>
              <a:gd name="connsiteX247" fmla="*/ 6554566 w 6983788"/>
              <a:gd name="connsiteY247" fmla="*/ 3007801 h 6165033"/>
              <a:gd name="connsiteX248" fmla="*/ 6567980 w 6983788"/>
              <a:gd name="connsiteY248" fmla="*/ 3007801 h 6165033"/>
              <a:gd name="connsiteX249" fmla="*/ 6603748 w 6983788"/>
              <a:gd name="connsiteY249" fmla="*/ 3007801 h 6165033"/>
              <a:gd name="connsiteX250" fmla="*/ 6639516 w 6983788"/>
              <a:gd name="connsiteY250" fmla="*/ 3007801 h 6165033"/>
              <a:gd name="connsiteX251" fmla="*/ 6670814 w 6983788"/>
              <a:gd name="connsiteY251" fmla="*/ 3019296 h 6165033"/>
              <a:gd name="connsiteX252" fmla="*/ 6702111 w 6983788"/>
              <a:gd name="connsiteY252" fmla="*/ 3026959 h 6165033"/>
              <a:gd name="connsiteX253" fmla="*/ 6706582 w 6983788"/>
              <a:gd name="connsiteY253" fmla="*/ 3019296 h 6165033"/>
              <a:gd name="connsiteX254" fmla="*/ 6711053 w 6983788"/>
              <a:gd name="connsiteY254" fmla="*/ 3015464 h 6165033"/>
              <a:gd name="connsiteX255" fmla="*/ 6679756 w 6983788"/>
              <a:gd name="connsiteY255" fmla="*/ 2992474 h 6165033"/>
              <a:gd name="connsiteX256" fmla="*/ 6643987 w 6983788"/>
              <a:gd name="connsiteY256" fmla="*/ 2973316 h 6165033"/>
              <a:gd name="connsiteX257" fmla="*/ 6612690 w 6983788"/>
              <a:gd name="connsiteY257" fmla="*/ 2946495 h 6165033"/>
              <a:gd name="connsiteX258" fmla="*/ 6581393 w 6983788"/>
              <a:gd name="connsiteY258" fmla="*/ 2915842 h 6165033"/>
              <a:gd name="connsiteX259" fmla="*/ 6545624 w 6983788"/>
              <a:gd name="connsiteY259" fmla="*/ 2889021 h 6165033"/>
              <a:gd name="connsiteX260" fmla="*/ 6509856 w 6983788"/>
              <a:gd name="connsiteY260" fmla="*/ 2869863 h 6165033"/>
              <a:gd name="connsiteX261" fmla="*/ 6500914 w 6983788"/>
              <a:gd name="connsiteY261" fmla="*/ 2866032 h 6165033"/>
              <a:gd name="connsiteX262" fmla="*/ 6487501 w 6983788"/>
              <a:gd name="connsiteY262" fmla="*/ 2862200 h 6165033"/>
              <a:gd name="connsiteX263" fmla="*/ 6474087 w 6983788"/>
              <a:gd name="connsiteY263" fmla="*/ 2858369 h 6165033"/>
              <a:gd name="connsiteX264" fmla="*/ 6460674 w 6983788"/>
              <a:gd name="connsiteY264" fmla="*/ 2862200 h 6165033"/>
              <a:gd name="connsiteX265" fmla="*/ 6447261 w 6983788"/>
              <a:gd name="connsiteY265" fmla="*/ 2862200 h 6165033"/>
              <a:gd name="connsiteX266" fmla="*/ 6442790 w 6983788"/>
              <a:gd name="connsiteY266" fmla="*/ 2858369 h 6165033"/>
              <a:gd name="connsiteX267" fmla="*/ 6442790 w 6983788"/>
              <a:gd name="connsiteY267" fmla="*/ 2854537 h 6165033"/>
              <a:gd name="connsiteX268" fmla="*/ 6442790 w 6983788"/>
              <a:gd name="connsiteY268" fmla="*/ 2839211 h 6165033"/>
              <a:gd name="connsiteX269" fmla="*/ 6415964 w 6983788"/>
              <a:gd name="connsiteY269" fmla="*/ 2831548 h 6165033"/>
              <a:gd name="connsiteX270" fmla="*/ 6389138 w 6983788"/>
              <a:gd name="connsiteY270" fmla="*/ 2820053 h 6165033"/>
              <a:gd name="connsiteX271" fmla="*/ 6362311 w 6983788"/>
              <a:gd name="connsiteY271" fmla="*/ 2816221 h 6165033"/>
              <a:gd name="connsiteX272" fmla="*/ 6331014 w 6983788"/>
              <a:gd name="connsiteY272" fmla="*/ 2812389 h 6165033"/>
              <a:gd name="connsiteX273" fmla="*/ 6277361 w 6983788"/>
              <a:gd name="connsiteY273" fmla="*/ 2808558 h 6165033"/>
              <a:gd name="connsiteX274" fmla="*/ 6223708 w 6983788"/>
              <a:gd name="connsiteY274" fmla="*/ 2804726 h 6165033"/>
              <a:gd name="connsiteX275" fmla="*/ 6201353 w 6983788"/>
              <a:gd name="connsiteY275" fmla="*/ 2800895 h 6165033"/>
              <a:gd name="connsiteX276" fmla="*/ 777963 w 6983788"/>
              <a:gd name="connsiteY276" fmla="*/ 2800895 h 6165033"/>
              <a:gd name="connsiteX277" fmla="*/ 777963 w 6983788"/>
              <a:gd name="connsiteY277" fmla="*/ 2816221 h 6165033"/>
              <a:gd name="connsiteX278" fmla="*/ 777963 w 6983788"/>
              <a:gd name="connsiteY278" fmla="*/ 2835379 h 6165033"/>
              <a:gd name="connsiteX279" fmla="*/ 777963 w 6983788"/>
              <a:gd name="connsiteY279" fmla="*/ 2846874 h 6165033"/>
              <a:gd name="connsiteX280" fmla="*/ 777963 w 6983788"/>
              <a:gd name="connsiteY280" fmla="*/ 2858369 h 6165033"/>
              <a:gd name="connsiteX281" fmla="*/ 791377 w 6983788"/>
              <a:gd name="connsiteY281" fmla="*/ 2866032 h 6165033"/>
              <a:gd name="connsiteX282" fmla="*/ 800319 w 6983788"/>
              <a:gd name="connsiteY282" fmla="*/ 2869863 h 6165033"/>
              <a:gd name="connsiteX283" fmla="*/ 800319 w 6983788"/>
              <a:gd name="connsiteY283" fmla="*/ 2862200 h 6165033"/>
              <a:gd name="connsiteX284" fmla="*/ 804790 w 6983788"/>
              <a:gd name="connsiteY284" fmla="*/ 2854537 h 6165033"/>
              <a:gd name="connsiteX285" fmla="*/ 809261 w 6983788"/>
              <a:gd name="connsiteY285" fmla="*/ 2846874 h 6165033"/>
              <a:gd name="connsiteX286" fmla="*/ 827145 w 6983788"/>
              <a:gd name="connsiteY286" fmla="*/ 2846874 h 6165033"/>
              <a:gd name="connsiteX287" fmla="*/ 813732 w 6983788"/>
              <a:gd name="connsiteY287" fmla="*/ 2885190 h 6165033"/>
              <a:gd name="connsiteX288" fmla="*/ 822674 w 6983788"/>
              <a:gd name="connsiteY288" fmla="*/ 2912011 h 6165033"/>
              <a:gd name="connsiteX289" fmla="*/ 840559 w 6983788"/>
              <a:gd name="connsiteY289" fmla="*/ 2927337 h 6165033"/>
              <a:gd name="connsiteX290" fmla="*/ 889740 w 6983788"/>
              <a:gd name="connsiteY290" fmla="*/ 2950327 h 6165033"/>
              <a:gd name="connsiteX291" fmla="*/ 903153 w 6983788"/>
              <a:gd name="connsiteY291" fmla="*/ 2954158 h 6165033"/>
              <a:gd name="connsiteX292" fmla="*/ 921037 w 6983788"/>
              <a:gd name="connsiteY292" fmla="*/ 2965653 h 6165033"/>
              <a:gd name="connsiteX293" fmla="*/ 938921 w 6983788"/>
              <a:gd name="connsiteY293" fmla="*/ 2973316 h 6165033"/>
              <a:gd name="connsiteX294" fmla="*/ 952335 w 6983788"/>
              <a:gd name="connsiteY294" fmla="*/ 2992474 h 6165033"/>
              <a:gd name="connsiteX295" fmla="*/ 934451 w 6983788"/>
              <a:gd name="connsiteY295" fmla="*/ 2992474 h 6165033"/>
              <a:gd name="connsiteX296" fmla="*/ 921037 w 6983788"/>
              <a:gd name="connsiteY296" fmla="*/ 2992474 h 6165033"/>
              <a:gd name="connsiteX297" fmla="*/ 907624 w 6983788"/>
              <a:gd name="connsiteY297" fmla="*/ 2996306 h 6165033"/>
              <a:gd name="connsiteX298" fmla="*/ 903153 w 6983788"/>
              <a:gd name="connsiteY298" fmla="*/ 3003969 h 6165033"/>
              <a:gd name="connsiteX299" fmla="*/ 894211 w 6983788"/>
              <a:gd name="connsiteY299" fmla="*/ 3023127 h 6165033"/>
              <a:gd name="connsiteX300" fmla="*/ 889740 w 6983788"/>
              <a:gd name="connsiteY300" fmla="*/ 3042285 h 6165033"/>
              <a:gd name="connsiteX301" fmla="*/ 871855 w 6983788"/>
              <a:gd name="connsiteY301" fmla="*/ 3088264 h 6165033"/>
              <a:gd name="connsiteX302" fmla="*/ 871855 w 6983788"/>
              <a:gd name="connsiteY302" fmla="*/ 3134243 h 6165033"/>
              <a:gd name="connsiteX303" fmla="*/ 871855 w 6983788"/>
              <a:gd name="connsiteY303" fmla="*/ 3157233 h 6165033"/>
              <a:gd name="connsiteX304" fmla="*/ 885269 w 6983788"/>
              <a:gd name="connsiteY304" fmla="*/ 3180222 h 6165033"/>
              <a:gd name="connsiteX305" fmla="*/ 894211 w 6983788"/>
              <a:gd name="connsiteY305" fmla="*/ 3195549 h 6165033"/>
              <a:gd name="connsiteX306" fmla="*/ 916567 w 6983788"/>
              <a:gd name="connsiteY306" fmla="*/ 3218538 h 6165033"/>
              <a:gd name="connsiteX307" fmla="*/ 925509 w 6983788"/>
              <a:gd name="connsiteY307" fmla="*/ 3230033 h 6165033"/>
              <a:gd name="connsiteX308" fmla="*/ 929979 w 6983788"/>
              <a:gd name="connsiteY308" fmla="*/ 3233865 h 6165033"/>
              <a:gd name="connsiteX309" fmla="*/ 938921 w 6983788"/>
              <a:gd name="connsiteY309" fmla="*/ 3237696 h 6165033"/>
              <a:gd name="connsiteX310" fmla="*/ 952335 w 6983788"/>
              <a:gd name="connsiteY310" fmla="*/ 3233865 h 6165033"/>
              <a:gd name="connsiteX311" fmla="*/ 956806 w 6983788"/>
              <a:gd name="connsiteY311" fmla="*/ 3222370 h 6165033"/>
              <a:gd name="connsiteX312" fmla="*/ 956806 w 6983788"/>
              <a:gd name="connsiteY312" fmla="*/ 3214707 h 6165033"/>
              <a:gd name="connsiteX313" fmla="*/ 952335 w 6983788"/>
              <a:gd name="connsiteY313" fmla="*/ 3207044 h 6165033"/>
              <a:gd name="connsiteX314" fmla="*/ 952335 w 6983788"/>
              <a:gd name="connsiteY314" fmla="*/ 3195549 h 6165033"/>
              <a:gd name="connsiteX315" fmla="*/ 929979 w 6983788"/>
              <a:gd name="connsiteY315" fmla="*/ 3161064 h 6165033"/>
              <a:gd name="connsiteX316" fmla="*/ 907624 w 6983788"/>
              <a:gd name="connsiteY316" fmla="*/ 3122748 h 6165033"/>
              <a:gd name="connsiteX317" fmla="*/ 916567 w 6983788"/>
              <a:gd name="connsiteY317" fmla="*/ 3115085 h 6165033"/>
              <a:gd name="connsiteX318" fmla="*/ 921037 w 6983788"/>
              <a:gd name="connsiteY318" fmla="*/ 3115085 h 6165033"/>
              <a:gd name="connsiteX319" fmla="*/ 952335 w 6983788"/>
              <a:gd name="connsiteY319" fmla="*/ 3157233 h 6165033"/>
              <a:gd name="connsiteX320" fmla="*/ 974690 w 6983788"/>
              <a:gd name="connsiteY320" fmla="*/ 3207044 h 6165033"/>
              <a:gd name="connsiteX321" fmla="*/ 988103 w 6983788"/>
              <a:gd name="connsiteY321" fmla="*/ 3230033 h 6165033"/>
              <a:gd name="connsiteX322" fmla="*/ 997045 w 6983788"/>
              <a:gd name="connsiteY322" fmla="*/ 3249191 h 6165033"/>
              <a:gd name="connsiteX323" fmla="*/ 1014929 w 6983788"/>
              <a:gd name="connsiteY323" fmla="*/ 3272181 h 6165033"/>
              <a:gd name="connsiteX324" fmla="*/ 1037285 w 6983788"/>
              <a:gd name="connsiteY324" fmla="*/ 3291338 h 6165033"/>
              <a:gd name="connsiteX325" fmla="*/ 1005987 w 6983788"/>
              <a:gd name="connsiteY325" fmla="*/ 3295170 h 6165033"/>
              <a:gd name="connsiteX326" fmla="*/ 974690 w 6983788"/>
              <a:gd name="connsiteY326" fmla="*/ 3291338 h 6165033"/>
              <a:gd name="connsiteX327" fmla="*/ 947863 w 6983788"/>
              <a:gd name="connsiteY327" fmla="*/ 3276012 h 6165033"/>
              <a:gd name="connsiteX328" fmla="*/ 929979 w 6983788"/>
              <a:gd name="connsiteY328" fmla="*/ 3264517 h 6165033"/>
              <a:gd name="connsiteX329" fmla="*/ 916567 w 6983788"/>
              <a:gd name="connsiteY329" fmla="*/ 3256854 h 6165033"/>
              <a:gd name="connsiteX330" fmla="*/ 903153 w 6983788"/>
              <a:gd name="connsiteY330" fmla="*/ 3249191 h 6165033"/>
              <a:gd name="connsiteX331" fmla="*/ 894211 w 6983788"/>
              <a:gd name="connsiteY331" fmla="*/ 3245360 h 6165033"/>
              <a:gd name="connsiteX332" fmla="*/ 885269 w 6983788"/>
              <a:gd name="connsiteY332" fmla="*/ 3245360 h 6165033"/>
              <a:gd name="connsiteX333" fmla="*/ 867385 w 6983788"/>
              <a:gd name="connsiteY333" fmla="*/ 3249191 h 6165033"/>
              <a:gd name="connsiteX334" fmla="*/ 845029 w 6983788"/>
              <a:gd name="connsiteY334" fmla="*/ 3260686 h 6165033"/>
              <a:gd name="connsiteX335" fmla="*/ 827145 w 6983788"/>
              <a:gd name="connsiteY335" fmla="*/ 3264517 h 6165033"/>
              <a:gd name="connsiteX336" fmla="*/ 822674 w 6983788"/>
              <a:gd name="connsiteY336" fmla="*/ 3268349 h 6165033"/>
              <a:gd name="connsiteX337" fmla="*/ 822674 w 6983788"/>
              <a:gd name="connsiteY337" fmla="*/ 3276012 h 6165033"/>
              <a:gd name="connsiteX338" fmla="*/ 827145 w 6983788"/>
              <a:gd name="connsiteY338" fmla="*/ 3291338 h 6165033"/>
              <a:gd name="connsiteX339" fmla="*/ 836087 w 6983788"/>
              <a:gd name="connsiteY339" fmla="*/ 3302833 h 6165033"/>
              <a:gd name="connsiteX340" fmla="*/ 845029 w 6983788"/>
              <a:gd name="connsiteY340" fmla="*/ 3318160 h 6165033"/>
              <a:gd name="connsiteX341" fmla="*/ 853971 w 6983788"/>
              <a:gd name="connsiteY341" fmla="*/ 3325823 h 6165033"/>
              <a:gd name="connsiteX342" fmla="*/ 853971 w 6983788"/>
              <a:gd name="connsiteY342" fmla="*/ 3337318 h 6165033"/>
              <a:gd name="connsiteX343" fmla="*/ 853971 w 6983788"/>
              <a:gd name="connsiteY343" fmla="*/ 3344981 h 6165033"/>
              <a:gd name="connsiteX344" fmla="*/ 845029 w 6983788"/>
              <a:gd name="connsiteY344" fmla="*/ 3352644 h 6165033"/>
              <a:gd name="connsiteX345" fmla="*/ 836087 w 6983788"/>
              <a:gd name="connsiteY345" fmla="*/ 3356476 h 6165033"/>
              <a:gd name="connsiteX346" fmla="*/ 827145 w 6983788"/>
              <a:gd name="connsiteY346" fmla="*/ 3356476 h 6165033"/>
              <a:gd name="connsiteX347" fmla="*/ 813732 w 6983788"/>
              <a:gd name="connsiteY347" fmla="*/ 3352644 h 6165033"/>
              <a:gd name="connsiteX348" fmla="*/ 804790 w 6983788"/>
              <a:gd name="connsiteY348" fmla="*/ 3344981 h 6165033"/>
              <a:gd name="connsiteX349" fmla="*/ 795848 w 6983788"/>
              <a:gd name="connsiteY349" fmla="*/ 3337318 h 6165033"/>
              <a:gd name="connsiteX350" fmla="*/ 777963 w 6983788"/>
              <a:gd name="connsiteY350" fmla="*/ 3325823 h 6165033"/>
              <a:gd name="connsiteX351" fmla="*/ 769021 w 6983788"/>
              <a:gd name="connsiteY351" fmla="*/ 3318160 h 6165033"/>
              <a:gd name="connsiteX352" fmla="*/ 746666 w 6983788"/>
              <a:gd name="connsiteY352" fmla="*/ 3314328 h 6165033"/>
              <a:gd name="connsiteX353" fmla="*/ 751137 w 6983788"/>
              <a:gd name="connsiteY353" fmla="*/ 3299002 h 6165033"/>
              <a:gd name="connsiteX354" fmla="*/ 760079 w 6983788"/>
              <a:gd name="connsiteY354" fmla="*/ 3291338 h 6165033"/>
              <a:gd name="connsiteX355" fmla="*/ 769021 w 6983788"/>
              <a:gd name="connsiteY355" fmla="*/ 3283675 h 6165033"/>
              <a:gd name="connsiteX356" fmla="*/ 777963 w 6983788"/>
              <a:gd name="connsiteY356" fmla="*/ 3272181 h 6165033"/>
              <a:gd name="connsiteX357" fmla="*/ 804790 w 6983788"/>
              <a:gd name="connsiteY357" fmla="*/ 3249191 h 6165033"/>
              <a:gd name="connsiteX358" fmla="*/ 827145 w 6983788"/>
              <a:gd name="connsiteY358" fmla="*/ 3218538 h 6165033"/>
              <a:gd name="connsiteX359" fmla="*/ 836087 w 6983788"/>
              <a:gd name="connsiteY359" fmla="*/ 3164896 h 6165033"/>
              <a:gd name="connsiteX360" fmla="*/ 840559 w 6983788"/>
              <a:gd name="connsiteY360" fmla="*/ 3111254 h 6165033"/>
              <a:gd name="connsiteX361" fmla="*/ 831616 w 6983788"/>
              <a:gd name="connsiteY361" fmla="*/ 3057612 h 6165033"/>
              <a:gd name="connsiteX362" fmla="*/ 822674 w 6983788"/>
              <a:gd name="connsiteY362" fmla="*/ 3003969 h 6165033"/>
              <a:gd name="connsiteX363" fmla="*/ 804790 w 6983788"/>
              <a:gd name="connsiteY363" fmla="*/ 2969485 h 6165033"/>
              <a:gd name="connsiteX364" fmla="*/ 791377 w 6983788"/>
              <a:gd name="connsiteY364" fmla="*/ 2927337 h 6165033"/>
              <a:gd name="connsiteX365" fmla="*/ 777963 w 6983788"/>
              <a:gd name="connsiteY365" fmla="*/ 2892853 h 6165033"/>
              <a:gd name="connsiteX366" fmla="*/ 764551 w 6983788"/>
              <a:gd name="connsiteY366" fmla="*/ 2854537 h 6165033"/>
              <a:gd name="connsiteX367" fmla="*/ 764551 w 6983788"/>
              <a:gd name="connsiteY367" fmla="*/ 2839211 h 6165033"/>
              <a:gd name="connsiteX368" fmla="*/ 764551 w 6983788"/>
              <a:gd name="connsiteY368" fmla="*/ 2827716 h 6165033"/>
              <a:gd name="connsiteX369" fmla="*/ 769021 w 6983788"/>
              <a:gd name="connsiteY369" fmla="*/ 2812389 h 6165033"/>
              <a:gd name="connsiteX370" fmla="*/ 769021 w 6983788"/>
              <a:gd name="connsiteY370" fmla="*/ 2777905 h 6165033"/>
              <a:gd name="connsiteX371" fmla="*/ 777963 w 6983788"/>
              <a:gd name="connsiteY371" fmla="*/ 2781737 h 6165033"/>
              <a:gd name="connsiteX372" fmla="*/ 773493 w 6983788"/>
              <a:gd name="connsiteY372" fmla="*/ 2789400 h 6165033"/>
              <a:gd name="connsiteX373" fmla="*/ 773493 w 6983788"/>
              <a:gd name="connsiteY373" fmla="*/ 2781737 h 6165033"/>
              <a:gd name="connsiteX374" fmla="*/ 4927102 w 6983788"/>
              <a:gd name="connsiteY374" fmla="*/ 2731926 h 6165033"/>
              <a:gd name="connsiteX375" fmla="*/ 4936045 w 6983788"/>
              <a:gd name="connsiteY375" fmla="*/ 2731926 h 6165033"/>
              <a:gd name="connsiteX376" fmla="*/ 4944987 w 6983788"/>
              <a:gd name="connsiteY376" fmla="*/ 2731926 h 6165033"/>
              <a:gd name="connsiteX377" fmla="*/ 4949458 w 6983788"/>
              <a:gd name="connsiteY377" fmla="*/ 2731926 h 6165033"/>
              <a:gd name="connsiteX378" fmla="*/ 4962871 w 6983788"/>
              <a:gd name="connsiteY378" fmla="*/ 2731926 h 6165033"/>
              <a:gd name="connsiteX379" fmla="*/ 4967342 w 6983788"/>
              <a:gd name="connsiteY379" fmla="*/ 2731926 h 6165033"/>
              <a:gd name="connsiteX380" fmla="*/ 4971813 w 6983788"/>
              <a:gd name="connsiteY380" fmla="*/ 2739589 h 6165033"/>
              <a:gd name="connsiteX381" fmla="*/ 4971813 w 6983788"/>
              <a:gd name="connsiteY381" fmla="*/ 2751084 h 6165033"/>
              <a:gd name="connsiteX382" fmla="*/ 4967342 w 6983788"/>
              <a:gd name="connsiteY382" fmla="*/ 2754915 h 6165033"/>
              <a:gd name="connsiteX383" fmla="*/ 4958400 w 6983788"/>
              <a:gd name="connsiteY383" fmla="*/ 2758747 h 6165033"/>
              <a:gd name="connsiteX384" fmla="*/ 4944987 w 6983788"/>
              <a:gd name="connsiteY384" fmla="*/ 2758747 h 6165033"/>
              <a:gd name="connsiteX385" fmla="*/ 4936045 w 6983788"/>
              <a:gd name="connsiteY385" fmla="*/ 2754915 h 6165033"/>
              <a:gd name="connsiteX386" fmla="*/ 4927102 w 6983788"/>
              <a:gd name="connsiteY386" fmla="*/ 2754915 h 6165033"/>
              <a:gd name="connsiteX387" fmla="*/ 4913689 w 6983788"/>
              <a:gd name="connsiteY387" fmla="*/ 2754915 h 6165033"/>
              <a:gd name="connsiteX388" fmla="*/ 4909218 w 6983788"/>
              <a:gd name="connsiteY388" fmla="*/ 2747252 h 6165033"/>
              <a:gd name="connsiteX389" fmla="*/ 4913689 w 6983788"/>
              <a:gd name="connsiteY389" fmla="*/ 2735758 h 6165033"/>
              <a:gd name="connsiteX390" fmla="*/ 5561992 w 6983788"/>
              <a:gd name="connsiteY390" fmla="*/ 2666789 h 6165033"/>
              <a:gd name="connsiteX391" fmla="*/ 5575405 w 6983788"/>
              <a:gd name="connsiteY391" fmla="*/ 2666789 h 6165033"/>
              <a:gd name="connsiteX392" fmla="*/ 5579877 w 6983788"/>
              <a:gd name="connsiteY392" fmla="*/ 2666789 h 6165033"/>
              <a:gd name="connsiteX393" fmla="*/ 5611174 w 6983788"/>
              <a:gd name="connsiteY393" fmla="*/ 2678284 h 6165033"/>
              <a:gd name="connsiteX394" fmla="*/ 5651413 w 6983788"/>
              <a:gd name="connsiteY394" fmla="*/ 2697442 h 6165033"/>
              <a:gd name="connsiteX395" fmla="*/ 5624587 w 6983788"/>
              <a:gd name="connsiteY395" fmla="*/ 2701273 h 6165033"/>
              <a:gd name="connsiteX396" fmla="*/ 5606703 w 6983788"/>
              <a:gd name="connsiteY396" fmla="*/ 2705105 h 6165033"/>
              <a:gd name="connsiteX397" fmla="*/ 5584348 w 6983788"/>
              <a:gd name="connsiteY397" fmla="*/ 2701273 h 6165033"/>
              <a:gd name="connsiteX398" fmla="*/ 5566463 w 6983788"/>
              <a:gd name="connsiteY398" fmla="*/ 2693610 h 6165033"/>
              <a:gd name="connsiteX399" fmla="*/ 5557521 w 6983788"/>
              <a:gd name="connsiteY399" fmla="*/ 2685947 h 6165033"/>
              <a:gd name="connsiteX400" fmla="*/ 5553050 w 6983788"/>
              <a:gd name="connsiteY400" fmla="*/ 2682115 h 6165033"/>
              <a:gd name="connsiteX401" fmla="*/ 5553050 w 6983788"/>
              <a:gd name="connsiteY401" fmla="*/ 2678284 h 6165033"/>
              <a:gd name="connsiteX402" fmla="*/ 5553050 w 6983788"/>
              <a:gd name="connsiteY402" fmla="*/ 2674452 h 6165033"/>
              <a:gd name="connsiteX403" fmla="*/ 5557521 w 6983788"/>
              <a:gd name="connsiteY403" fmla="*/ 2670621 h 6165033"/>
              <a:gd name="connsiteX404" fmla="*/ 5624587 w 6983788"/>
              <a:gd name="connsiteY404" fmla="*/ 2593989 h 6165033"/>
              <a:gd name="connsiteX405" fmla="*/ 5642471 w 6983788"/>
              <a:gd name="connsiteY405" fmla="*/ 2593989 h 6165033"/>
              <a:gd name="connsiteX406" fmla="*/ 5655884 w 6983788"/>
              <a:gd name="connsiteY406" fmla="*/ 2597820 h 6165033"/>
              <a:gd name="connsiteX407" fmla="*/ 5673769 w 6983788"/>
              <a:gd name="connsiteY407" fmla="*/ 2605483 h 6165033"/>
              <a:gd name="connsiteX408" fmla="*/ 5687182 w 6983788"/>
              <a:gd name="connsiteY408" fmla="*/ 2616978 h 6165033"/>
              <a:gd name="connsiteX409" fmla="*/ 5705066 w 6983788"/>
              <a:gd name="connsiteY409" fmla="*/ 2628473 h 6165033"/>
              <a:gd name="connsiteX410" fmla="*/ 5705066 w 6983788"/>
              <a:gd name="connsiteY410" fmla="*/ 2632304 h 6165033"/>
              <a:gd name="connsiteX411" fmla="*/ 5700595 w 6983788"/>
              <a:gd name="connsiteY411" fmla="*/ 2632304 h 6165033"/>
              <a:gd name="connsiteX412" fmla="*/ 5691653 w 6983788"/>
              <a:gd name="connsiteY412" fmla="*/ 2639968 h 6165033"/>
              <a:gd name="connsiteX413" fmla="*/ 5687182 w 6983788"/>
              <a:gd name="connsiteY413" fmla="*/ 2639968 h 6165033"/>
              <a:gd name="connsiteX414" fmla="*/ 5673769 w 6983788"/>
              <a:gd name="connsiteY414" fmla="*/ 2632304 h 6165033"/>
              <a:gd name="connsiteX415" fmla="*/ 5646942 w 6983788"/>
              <a:gd name="connsiteY415" fmla="*/ 2620810 h 6165033"/>
              <a:gd name="connsiteX416" fmla="*/ 5629058 w 6983788"/>
              <a:gd name="connsiteY416" fmla="*/ 2605483 h 6165033"/>
              <a:gd name="connsiteX417" fmla="*/ 5620116 w 6983788"/>
              <a:gd name="connsiteY417" fmla="*/ 2601652 h 6165033"/>
              <a:gd name="connsiteX418" fmla="*/ 5320555 w 6983788"/>
              <a:gd name="connsiteY418" fmla="*/ 2578662 h 6165033"/>
              <a:gd name="connsiteX419" fmla="*/ 5333968 w 6983788"/>
              <a:gd name="connsiteY419" fmla="*/ 2578662 h 6165033"/>
              <a:gd name="connsiteX420" fmla="*/ 5342911 w 6983788"/>
              <a:gd name="connsiteY420" fmla="*/ 2578662 h 6165033"/>
              <a:gd name="connsiteX421" fmla="*/ 5351853 w 6983788"/>
              <a:gd name="connsiteY421" fmla="*/ 2586325 h 6165033"/>
              <a:gd name="connsiteX422" fmla="*/ 5365266 w 6983788"/>
              <a:gd name="connsiteY422" fmla="*/ 2590157 h 6165033"/>
              <a:gd name="connsiteX423" fmla="*/ 5374208 w 6983788"/>
              <a:gd name="connsiteY423" fmla="*/ 2590157 h 6165033"/>
              <a:gd name="connsiteX424" fmla="*/ 5383150 w 6983788"/>
              <a:gd name="connsiteY424" fmla="*/ 2593989 h 6165033"/>
              <a:gd name="connsiteX425" fmla="*/ 5392092 w 6983788"/>
              <a:gd name="connsiteY425" fmla="*/ 2593989 h 6165033"/>
              <a:gd name="connsiteX426" fmla="*/ 5396563 w 6983788"/>
              <a:gd name="connsiteY426" fmla="*/ 2597820 h 6165033"/>
              <a:gd name="connsiteX427" fmla="*/ 5396563 w 6983788"/>
              <a:gd name="connsiteY427" fmla="*/ 2601652 h 6165033"/>
              <a:gd name="connsiteX428" fmla="*/ 5396563 w 6983788"/>
              <a:gd name="connsiteY428" fmla="*/ 2605483 h 6165033"/>
              <a:gd name="connsiteX429" fmla="*/ 5383150 w 6983788"/>
              <a:gd name="connsiteY429" fmla="*/ 2616978 h 6165033"/>
              <a:gd name="connsiteX430" fmla="*/ 5378679 w 6983788"/>
              <a:gd name="connsiteY430" fmla="*/ 2616978 h 6165033"/>
              <a:gd name="connsiteX431" fmla="*/ 5369737 w 6983788"/>
              <a:gd name="connsiteY431" fmla="*/ 2616978 h 6165033"/>
              <a:gd name="connsiteX432" fmla="*/ 5360795 w 6983788"/>
              <a:gd name="connsiteY432" fmla="*/ 2616978 h 6165033"/>
              <a:gd name="connsiteX433" fmla="*/ 5347382 w 6983788"/>
              <a:gd name="connsiteY433" fmla="*/ 2616978 h 6165033"/>
              <a:gd name="connsiteX434" fmla="*/ 5338440 w 6983788"/>
              <a:gd name="connsiteY434" fmla="*/ 2616978 h 6165033"/>
              <a:gd name="connsiteX435" fmla="*/ 5329497 w 6983788"/>
              <a:gd name="connsiteY435" fmla="*/ 2616978 h 6165033"/>
              <a:gd name="connsiteX436" fmla="*/ 5316084 w 6983788"/>
              <a:gd name="connsiteY436" fmla="*/ 2613146 h 6165033"/>
              <a:gd name="connsiteX437" fmla="*/ 5311613 w 6983788"/>
              <a:gd name="connsiteY437" fmla="*/ 2605483 h 6165033"/>
              <a:gd name="connsiteX438" fmla="*/ 5311613 w 6983788"/>
              <a:gd name="connsiteY438" fmla="*/ 2597820 h 6165033"/>
              <a:gd name="connsiteX439" fmla="*/ 5311613 w 6983788"/>
              <a:gd name="connsiteY439" fmla="*/ 2586325 h 6165033"/>
              <a:gd name="connsiteX440" fmla="*/ 715369 w 6983788"/>
              <a:gd name="connsiteY440" fmla="*/ 2570999 h 6165033"/>
              <a:gd name="connsiteX441" fmla="*/ 728782 w 6983788"/>
              <a:gd name="connsiteY441" fmla="*/ 2624641 h 6165033"/>
              <a:gd name="connsiteX442" fmla="*/ 719840 w 6983788"/>
              <a:gd name="connsiteY442" fmla="*/ 2682115 h 6165033"/>
              <a:gd name="connsiteX443" fmla="*/ 728782 w 6983788"/>
              <a:gd name="connsiteY443" fmla="*/ 2705105 h 6165033"/>
              <a:gd name="connsiteX444" fmla="*/ 733253 w 6983788"/>
              <a:gd name="connsiteY444" fmla="*/ 2712768 h 6165033"/>
              <a:gd name="connsiteX445" fmla="*/ 746666 w 6983788"/>
              <a:gd name="connsiteY445" fmla="*/ 2712768 h 6165033"/>
              <a:gd name="connsiteX446" fmla="*/ 773493 w 6983788"/>
              <a:gd name="connsiteY446" fmla="*/ 2705105 h 6165033"/>
              <a:gd name="connsiteX447" fmla="*/ 769021 w 6983788"/>
              <a:gd name="connsiteY447" fmla="*/ 2739589 h 6165033"/>
              <a:gd name="connsiteX448" fmla="*/ 764551 w 6983788"/>
              <a:gd name="connsiteY448" fmla="*/ 2774073 h 6165033"/>
              <a:gd name="connsiteX449" fmla="*/ 737724 w 6983788"/>
              <a:gd name="connsiteY449" fmla="*/ 2747252 h 6165033"/>
              <a:gd name="connsiteX450" fmla="*/ 715369 w 6983788"/>
              <a:gd name="connsiteY450" fmla="*/ 2720431 h 6165033"/>
              <a:gd name="connsiteX451" fmla="*/ 701955 w 6983788"/>
              <a:gd name="connsiteY451" fmla="*/ 2685947 h 6165033"/>
              <a:gd name="connsiteX452" fmla="*/ 688543 w 6983788"/>
              <a:gd name="connsiteY452" fmla="*/ 2655294 h 6165033"/>
              <a:gd name="connsiteX453" fmla="*/ 688543 w 6983788"/>
              <a:gd name="connsiteY453" fmla="*/ 2632304 h 6165033"/>
              <a:gd name="connsiteX454" fmla="*/ 688543 w 6983788"/>
              <a:gd name="connsiteY454" fmla="*/ 2613146 h 6165033"/>
              <a:gd name="connsiteX455" fmla="*/ 688543 w 6983788"/>
              <a:gd name="connsiteY455" fmla="*/ 2601652 h 6165033"/>
              <a:gd name="connsiteX456" fmla="*/ 697485 w 6983788"/>
              <a:gd name="connsiteY456" fmla="*/ 2590157 h 6165033"/>
              <a:gd name="connsiteX457" fmla="*/ 706427 w 6983788"/>
              <a:gd name="connsiteY457" fmla="*/ 2578662 h 6165033"/>
              <a:gd name="connsiteX458" fmla="*/ 5691653 w 6983788"/>
              <a:gd name="connsiteY458" fmla="*/ 2525020 h 6165033"/>
              <a:gd name="connsiteX459" fmla="*/ 5709537 w 6983788"/>
              <a:gd name="connsiteY459" fmla="*/ 2525020 h 6165033"/>
              <a:gd name="connsiteX460" fmla="*/ 5731892 w 6983788"/>
              <a:gd name="connsiteY460" fmla="*/ 2536515 h 6165033"/>
              <a:gd name="connsiteX461" fmla="*/ 5754248 w 6983788"/>
              <a:gd name="connsiteY461" fmla="*/ 2544178 h 6165033"/>
              <a:gd name="connsiteX462" fmla="*/ 5772132 w 6983788"/>
              <a:gd name="connsiteY462" fmla="*/ 2559504 h 6165033"/>
              <a:gd name="connsiteX463" fmla="*/ 5794487 w 6983788"/>
              <a:gd name="connsiteY463" fmla="*/ 2578662 h 6165033"/>
              <a:gd name="connsiteX464" fmla="*/ 5776603 w 6983788"/>
              <a:gd name="connsiteY464" fmla="*/ 2578662 h 6165033"/>
              <a:gd name="connsiteX465" fmla="*/ 5763190 w 6983788"/>
              <a:gd name="connsiteY465" fmla="*/ 2578662 h 6165033"/>
              <a:gd name="connsiteX466" fmla="*/ 5749777 w 6983788"/>
              <a:gd name="connsiteY466" fmla="*/ 2574831 h 6165033"/>
              <a:gd name="connsiteX467" fmla="*/ 5736363 w 6983788"/>
              <a:gd name="connsiteY467" fmla="*/ 2567167 h 6165033"/>
              <a:gd name="connsiteX468" fmla="*/ 5714008 w 6983788"/>
              <a:gd name="connsiteY468" fmla="*/ 2559504 h 6165033"/>
              <a:gd name="connsiteX469" fmla="*/ 5687182 w 6983788"/>
              <a:gd name="connsiteY469" fmla="*/ 2548010 h 6165033"/>
              <a:gd name="connsiteX470" fmla="*/ 5687182 w 6983788"/>
              <a:gd name="connsiteY470" fmla="*/ 2540346 h 6165033"/>
              <a:gd name="connsiteX471" fmla="*/ 5687182 w 6983788"/>
              <a:gd name="connsiteY471" fmla="*/ 2536515 h 6165033"/>
              <a:gd name="connsiteX472" fmla="*/ 5369737 w 6983788"/>
              <a:gd name="connsiteY472" fmla="*/ 2513525 h 6165033"/>
              <a:gd name="connsiteX473" fmla="*/ 5374208 w 6983788"/>
              <a:gd name="connsiteY473" fmla="*/ 2513525 h 6165033"/>
              <a:gd name="connsiteX474" fmla="*/ 5383150 w 6983788"/>
              <a:gd name="connsiteY474" fmla="*/ 2513525 h 6165033"/>
              <a:gd name="connsiteX475" fmla="*/ 5392092 w 6983788"/>
              <a:gd name="connsiteY475" fmla="*/ 2513525 h 6165033"/>
              <a:gd name="connsiteX476" fmla="*/ 5401034 w 6983788"/>
              <a:gd name="connsiteY476" fmla="*/ 2513525 h 6165033"/>
              <a:gd name="connsiteX477" fmla="*/ 5409976 w 6983788"/>
              <a:gd name="connsiteY477" fmla="*/ 2513525 h 6165033"/>
              <a:gd name="connsiteX478" fmla="*/ 5423390 w 6983788"/>
              <a:gd name="connsiteY478" fmla="*/ 2517357 h 6165033"/>
              <a:gd name="connsiteX479" fmla="*/ 5436803 w 6983788"/>
              <a:gd name="connsiteY479" fmla="*/ 2517357 h 6165033"/>
              <a:gd name="connsiteX480" fmla="*/ 5445745 w 6983788"/>
              <a:gd name="connsiteY480" fmla="*/ 2525020 h 6165033"/>
              <a:gd name="connsiteX481" fmla="*/ 5445745 w 6983788"/>
              <a:gd name="connsiteY481" fmla="*/ 2532683 h 6165033"/>
              <a:gd name="connsiteX482" fmla="*/ 5445745 w 6983788"/>
              <a:gd name="connsiteY482" fmla="*/ 2536515 h 6165033"/>
              <a:gd name="connsiteX483" fmla="*/ 5441274 w 6983788"/>
              <a:gd name="connsiteY483" fmla="*/ 2540346 h 6165033"/>
              <a:gd name="connsiteX484" fmla="*/ 5436803 w 6983788"/>
              <a:gd name="connsiteY484" fmla="*/ 2540346 h 6165033"/>
              <a:gd name="connsiteX485" fmla="*/ 5432332 w 6983788"/>
              <a:gd name="connsiteY485" fmla="*/ 2540346 h 6165033"/>
              <a:gd name="connsiteX486" fmla="*/ 5423390 w 6983788"/>
              <a:gd name="connsiteY486" fmla="*/ 2536515 h 6165033"/>
              <a:gd name="connsiteX487" fmla="*/ 5405505 w 6983788"/>
              <a:gd name="connsiteY487" fmla="*/ 2536515 h 6165033"/>
              <a:gd name="connsiteX488" fmla="*/ 5401034 w 6983788"/>
              <a:gd name="connsiteY488" fmla="*/ 2536515 h 6165033"/>
              <a:gd name="connsiteX489" fmla="*/ 5392092 w 6983788"/>
              <a:gd name="connsiteY489" fmla="*/ 2532683 h 6165033"/>
              <a:gd name="connsiteX490" fmla="*/ 5383150 w 6983788"/>
              <a:gd name="connsiteY490" fmla="*/ 2532683 h 6165033"/>
              <a:gd name="connsiteX491" fmla="*/ 5374208 w 6983788"/>
              <a:gd name="connsiteY491" fmla="*/ 2532683 h 6165033"/>
              <a:gd name="connsiteX492" fmla="*/ 5369737 w 6983788"/>
              <a:gd name="connsiteY492" fmla="*/ 2532683 h 6165033"/>
              <a:gd name="connsiteX493" fmla="*/ 5365266 w 6983788"/>
              <a:gd name="connsiteY493" fmla="*/ 2521189 h 6165033"/>
              <a:gd name="connsiteX494" fmla="*/ 2347304 w 6983788"/>
              <a:gd name="connsiteY494" fmla="*/ 2456051 h 6165033"/>
              <a:gd name="connsiteX495" fmla="*/ 2356246 w 6983788"/>
              <a:gd name="connsiteY495" fmla="*/ 2459883 h 6165033"/>
              <a:gd name="connsiteX496" fmla="*/ 2369659 w 6983788"/>
              <a:gd name="connsiteY496" fmla="*/ 2467546 h 6165033"/>
              <a:gd name="connsiteX497" fmla="*/ 2374130 w 6983788"/>
              <a:gd name="connsiteY497" fmla="*/ 2467546 h 6165033"/>
              <a:gd name="connsiteX498" fmla="*/ 2387543 w 6983788"/>
              <a:gd name="connsiteY498" fmla="*/ 2463715 h 6165033"/>
              <a:gd name="connsiteX499" fmla="*/ 2396485 w 6983788"/>
              <a:gd name="connsiteY499" fmla="*/ 2459883 h 6165033"/>
              <a:gd name="connsiteX500" fmla="*/ 2400956 w 6983788"/>
              <a:gd name="connsiteY500" fmla="*/ 2456051 h 6165033"/>
              <a:gd name="connsiteX501" fmla="*/ 2405427 w 6983788"/>
              <a:gd name="connsiteY501" fmla="*/ 2456051 h 6165033"/>
              <a:gd name="connsiteX502" fmla="*/ 2409898 w 6983788"/>
              <a:gd name="connsiteY502" fmla="*/ 2459883 h 6165033"/>
              <a:gd name="connsiteX503" fmla="*/ 2418841 w 6983788"/>
              <a:gd name="connsiteY503" fmla="*/ 2467546 h 6165033"/>
              <a:gd name="connsiteX504" fmla="*/ 2432254 w 6983788"/>
              <a:gd name="connsiteY504" fmla="*/ 2471378 h 6165033"/>
              <a:gd name="connsiteX505" fmla="*/ 2436725 w 6983788"/>
              <a:gd name="connsiteY505" fmla="*/ 2479041 h 6165033"/>
              <a:gd name="connsiteX506" fmla="*/ 2432254 w 6983788"/>
              <a:gd name="connsiteY506" fmla="*/ 2486704 h 6165033"/>
              <a:gd name="connsiteX507" fmla="*/ 2418841 w 6983788"/>
              <a:gd name="connsiteY507" fmla="*/ 2490536 h 6165033"/>
              <a:gd name="connsiteX508" fmla="*/ 2414369 w 6983788"/>
              <a:gd name="connsiteY508" fmla="*/ 2494367 h 6165033"/>
              <a:gd name="connsiteX509" fmla="*/ 2405427 w 6983788"/>
              <a:gd name="connsiteY509" fmla="*/ 2490536 h 6165033"/>
              <a:gd name="connsiteX510" fmla="*/ 2396485 w 6983788"/>
              <a:gd name="connsiteY510" fmla="*/ 2490536 h 6165033"/>
              <a:gd name="connsiteX511" fmla="*/ 2383072 w 6983788"/>
              <a:gd name="connsiteY511" fmla="*/ 2486704 h 6165033"/>
              <a:gd name="connsiteX512" fmla="*/ 2369659 w 6983788"/>
              <a:gd name="connsiteY512" fmla="*/ 2482873 h 6165033"/>
              <a:gd name="connsiteX513" fmla="*/ 2351775 w 6983788"/>
              <a:gd name="connsiteY513" fmla="*/ 2471378 h 6165033"/>
              <a:gd name="connsiteX514" fmla="*/ 5441274 w 6983788"/>
              <a:gd name="connsiteY514" fmla="*/ 2444556 h 6165033"/>
              <a:gd name="connsiteX515" fmla="*/ 5463628 w 6983788"/>
              <a:gd name="connsiteY515" fmla="*/ 2444556 h 6165033"/>
              <a:gd name="connsiteX516" fmla="*/ 5485984 w 6983788"/>
              <a:gd name="connsiteY516" fmla="*/ 2452220 h 6165033"/>
              <a:gd name="connsiteX517" fmla="*/ 5499398 w 6983788"/>
              <a:gd name="connsiteY517" fmla="*/ 2456051 h 6165033"/>
              <a:gd name="connsiteX518" fmla="*/ 5521753 w 6983788"/>
              <a:gd name="connsiteY518" fmla="*/ 2467546 h 6165033"/>
              <a:gd name="connsiteX519" fmla="*/ 5512811 w 6983788"/>
              <a:gd name="connsiteY519" fmla="*/ 2479041 h 6165033"/>
              <a:gd name="connsiteX520" fmla="*/ 5499398 w 6983788"/>
              <a:gd name="connsiteY520" fmla="*/ 2482873 h 6165033"/>
              <a:gd name="connsiteX521" fmla="*/ 5490455 w 6983788"/>
              <a:gd name="connsiteY521" fmla="*/ 2482873 h 6165033"/>
              <a:gd name="connsiteX522" fmla="*/ 5481513 w 6983788"/>
              <a:gd name="connsiteY522" fmla="*/ 2482873 h 6165033"/>
              <a:gd name="connsiteX523" fmla="*/ 5459157 w 6983788"/>
              <a:gd name="connsiteY523" fmla="*/ 2471378 h 6165033"/>
              <a:gd name="connsiteX524" fmla="*/ 5436803 w 6983788"/>
              <a:gd name="connsiteY524" fmla="*/ 2471378 h 6165033"/>
              <a:gd name="connsiteX525" fmla="*/ 5432332 w 6983788"/>
              <a:gd name="connsiteY525" fmla="*/ 2471378 h 6165033"/>
              <a:gd name="connsiteX526" fmla="*/ 5427861 w 6983788"/>
              <a:gd name="connsiteY526" fmla="*/ 2467546 h 6165033"/>
              <a:gd name="connsiteX527" fmla="*/ 5423390 w 6983788"/>
              <a:gd name="connsiteY527" fmla="*/ 2463715 h 6165033"/>
              <a:gd name="connsiteX528" fmla="*/ 5423390 w 6983788"/>
              <a:gd name="connsiteY528" fmla="*/ 2459883 h 6165033"/>
              <a:gd name="connsiteX529" fmla="*/ 5427861 w 6983788"/>
              <a:gd name="connsiteY529" fmla="*/ 2452220 h 6165033"/>
              <a:gd name="connsiteX530" fmla="*/ 2378601 w 6983788"/>
              <a:gd name="connsiteY530" fmla="*/ 2387083 h 6165033"/>
              <a:gd name="connsiteX531" fmla="*/ 2383072 w 6983788"/>
              <a:gd name="connsiteY531" fmla="*/ 2387083 h 6165033"/>
              <a:gd name="connsiteX532" fmla="*/ 2396485 w 6983788"/>
              <a:gd name="connsiteY532" fmla="*/ 2387083 h 6165033"/>
              <a:gd name="connsiteX533" fmla="*/ 2405427 w 6983788"/>
              <a:gd name="connsiteY533" fmla="*/ 2390914 h 6165033"/>
              <a:gd name="connsiteX534" fmla="*/ 2418841 w 6983788"/>
              <a:gd name="connsiteY534" fmla="*/ 2398577 h 6165033"/>
              <a:gd name="connsiteX535" fmla="*/ 2427783 w 6983788"/>
              <a:gd name="connsiteY535" fmla="*/ 2406240 h 6165033"/>
              <a:gd name="connsiteX536" fmla="*/ 2432254 w 6983788"/>
              <a:gd name="connsiteY536" fmla="*/ 2417735 h 6165033"/>
              <a:gd name="connsiteX537" fmla="*/ 2418841 w 6983788"/>
              <a:gd name="connsiteY537" fmla="*/ 2429230 h 6165033"/>
              <a:gd name="connsiteX538" fmla="*/ 2409898 w 6983788"/>
              <a:gd name="connsiteY538" fmla="*/ 2433062 h 6165033"/>
              <a:gd name="connsiteX539" fmla="*/ 2396485 w 6983788"/>
              <a:gd name="connsiteY539" fmla="*/ 2429230 h 6165033"/>
              <a:gd name="connsiteX540" fmla="*/ 2383072 w 6983788"/>
              <a:gd name="connsiteY540" fmla="*/ 2425398 h 6165033"/>
              <a:gd name="connsiteX541" fmla="*/ 2374130 w 6983788"/>
              <a:gd name="connsiteY541" fmla="*/ 2413904 h 6165033"/>
              <a:gd name="connsiteX542" fmla="*/ 2369659 w 6983788"/>
              <a:gd name="connsiteY542" fmla="*/ 2402409 h 6165033"/>
              <a:gd name="connsiteX543" fmla="*/ 2369659 w 6983788"/>
              <a:gd name="connsiteY543" fmla="*/ 2390914 h 6165033"/>
              <a:gd name="connsiteX544" fmla="*/ 827145 w 6983788"/>
              <a:gd name="connsiteY544" fmla="*/ 2268303 h 6165033"/>
              <a:gd name="connsiteX545" fmla="*/ 845029 w 6983788"/>
              <a:gd name="connsiteY545" fmla="*/ 2268303 h 6165033"/>
              <a:gd name="connsiteX546" fmla="*/ 862913 w 6983788"/>
              <a:gd name="connsiteY546" fmla="*/ 2272135 h 6165033"/>
              <a:gd name="connsiteX547" fmla="*/ 885269 w 6983788"/>
              <a:gd name="connsiteY547" fmla="*/ 2283630 h 6165033"/>
              <a:gd name="connsiteX548" fmla="*/ 898682 w 6983788"/>
              <a:gd name="connsiteY548" fmla="*/ 2298956 h 6165033"/>
              <a:gd name="connsiteX549" fmla="*/ 916567 w 6983788"/>
              <a:gd name="connsiteY549" fmla="*/ 2310451 h 6165033"/>
              <a:gd name="connsiteX550" fmla="*/ 921037 w 6983788"/>
              <a:gd name="connsiteY550" fmla="*/ 2325777 h 6165033"/>
              <a:gd name="connsiteX551" fmla="*/ 929979 w 6983788"/>
              <a:gd name="connsiteY551" fmla="*/ 2344935 h 6165033"/>
              <a:gd name="connsiteX552" fmla="*/ 929979 w 6983788"/>
              <a:gd name="connsiteY552" fmla="*/ 2356430 h 6165033"/>
              <a:gd name="connsiteX553" fmla="*/ 929979 w 6983788"/>
              <a:gd name="connsiteY553" fmla="*/ 2379419 h 6165033"/>
              <a:gd name="connsiteX554" fmla="*/ 925509 w 6983788"/>
              <a:gd name="connsiteY554" fmla="*/ 2402409 h 6165033"/>
              <a:gd name="connsiteX555" fmla="*/ 934451 w 6983788"/>
              <a:gd name="connsiteY555" fmla="*/ 2429230 h 6165033"/>
              <a:gd name="connsiteX556" fmla="*/ 947863 w 6983788"/>
              <a:gd name="connsiteY556" fmla="*/ 2459883 h 6165033"/>
              <a:gd name="connsiteX557" fmla="*/ 947863 w 6983788"/>
              <a:gd name="connsiteY557" fmla="*/ 2471378 h 6165033"/>
              <a:gd name="connsiteX558" fmla="*/ 938921 w 6983788"/>
              <a:gd name="connsiteY558" fmla="*/ 2486704 h 6165033"/>
              <a:gd name="connsiteX559" fmla="*/ 934451 w 6983788"/>
              <a:gd name="connsiteY559" fmla="*/ 2498199 h 6165033"/>
              <a:gd name="connsiteX560" fmla="*/ 925509 w 6983788"/>
              <a:gd name="connsiteY560" fmla="*/ 2517357 h 6165033"/>
              <a:gd name="connsiteX561" fmla="*/ 925509 w 6983788"/>
              <a:gd name="connsiteY561" fmla="*/ 2521189 h 6165033"/>
              <a:gd name="connsiteX562" fmla="*/ 916567 w 6983788"/>
              <a:gd name="connsiteY562" fmla="*/ 2525020 h 6165033"/>
              <a:gd name="connsiteX563" fmla="*/ 907624 w 6983788"/>
              <a:gd name="connsiteY563" fmla="*/ 2525020 h 6165033"/>
              <a:gd name="connsiteX564" fmla="*/ 903153 w 6983788"/>
              <a:gd name="connsiteY564" fmla="*/ 2517357 h 6165033"/>
              <a:gd name="connsiteX565" fmla="*/ 894211 w 6983788"/>
              <a:gd name="connsiteY565" fmla="*/ 2513525 h 6165033"/>
              <a:gd name="connsiteX566" fmla="*/ 889740 w 6983788"/>
              <a:gd name="connsiteY566" fmla="*/ 2513525 h 6165033"/>
              <a:gd name="connsiteX567" fmla="*/ 876327 w 6983788"/>
              <a:gd name="connsiteY567" fmla="*/ 2509694 h 6165033"/>
              <a:gd name="connsiteX568" fmla="*/ 871855 w 6983788"/>
              <a:gd name="connsiteY568" fmla="*/ 2498199 h 6165033"/>
              <a:gd name="connsiteX569" fmla="*/ 867385 w 6983788"/>
              <a:gd name="connsiteY569" fmla="*/ 2498199 h 6165033"/>
              <a:gd name="connsiteX570" fmla="*/ 845029 w 6983788"/>
              <a:gd name="connsiteY570" fmla="*/ 2486704 h 6165033"/>
              <a:gd name="connsiteX571" fmla="*/ 827145 w 6983788"/>
              <a:gd name="connsiteY571" fmla="*/ 2479041 h 6165033"/>
              <a:gd name="connsiteX572" fmla="*/ 804790 w 6983788"/>
              <a:gd name="connsiteY572" fmla="*/ 2471378 h 6165033"/>
              <a:gd name="connsiteX573" fmla="*/ 791377 w 6983788"/>
              <a:gd name="connsiteY573" fmla="*/ 2467546 h 6165033"/>
              <a:gd name="connsiteX574" fmla="*/ 769021 w 6983788"/>
              <a:gd name="connsiteY574" fmla="*/ 2471378 h 6165033"/>
              <a:gd name="connsiteX575" fmla="*/ 746666 w 6983788"/>
              <a:gd name="connsiteY575" fmla="*/ 2479041 h 6165033"/>
              <a:gd name="connsiteX576" fmla="*/ 728782 w 6983788"/>
              <a:gd name="connsiteY576" fmla="*/ 2490536 h 6165033"/>
              <a:gd name="connsiteX577" fmla="*/ 710898 w 6983788"/>
              <a:gd name="connsiteY577" fmla="*/ 2505862 h 6165033"/>
              <a:gd name="connsiteX578" fmla="*/ 710898 w 6983788"/>
              <a:gd name="connsiteY578" fmla="*/ 2517357 h 6165033"/>
              <a:gd name="connsiteX579" fmla="*/ 710898 w 6983788"/>
              <a:gd name="connsiteY579" fmla="*/ 2525020 h 6165033"/>
              <a:gd name="connsiteX580" fmla="*/ 728782 w 6983788"/>
              <a:gd name="connsiteY580" fmla="*/ 2532683 h 6165033"/>
              <a:gd name="connsiteX581" fmla="*/ 733253 w 6983788"/>
              <a:gd name="connsiteY581" fmla="*/ 2540346 h 6165033"/>
              <a:gd name="connsiteX582" fmla="*/ 728782 w 6983788"/>
              <a:gd name="connsiteY582" fmla="*/ 2548010 h 6165033"/>
              <a:gd name="connsiteX583" fmla="*/ 715369 w 6983788"/>
              <a:gd name="connsiteY583" fmla="*/ 2559504 h 6165033"/>
              <a:gd name="connsiteX584" fmla="*/ 675129 w 6983788"/>
              <a:gd name="connsiteY584" fmla="*/ 2548010 h 6165033"/>
              <a:gd name="connsiteX585" fmla="*/ 639361 w 6983788"/>
              <a:gd name="connsiteY585" fmla="*/ 2536515 h 6165033"/>
              <a:gd name="connsiteX586" fmla="*/ 617005 w 6983788"/>
              <a:gd name="connsiteY586" fmla="*/ 2532683 h 6165033"/>
              <a:gd name="connsiteX587" fmla="*/ 608063 w 6983788"/>
              <a:gd name="connsiteY587" fmla="*/ 2521189 h 6165033"/>
              <a:gd name="connsiteX588" fmla="*/ 594651 w 6983788"/>
              <a:gd name="connsiteY588" fmla="*/ 2513525 h 6165033"/>
              <a:gd name="connsiteX589" fmla="*/ 590179 w 6983788"/>
              <a:gd name="connsiteY589" fmla="*/ 2505862 h 6165033"/>
              <a:gd name="connsiteX590" fmla="*/ 581237 w 6983788"/>
              <a:gd name="connsiteY590" fmla="*/ 2479041 h 6165033"/>
              <a:gd name="connsiteX591" fmla="*/ 567824 w 6983788"/>
              <a:gd name="connsiteY591" fmla="*/ 2452220 h 6165033"/>
              <a:gd name="connsiteX592" fmla="*/ 585708 w 6983788"/>
              <a:gd name="connsiteY592" fmla="*/ 2463715 h 6165033"/>
              <a:gd name="connsiteX593" fmla="*/ 594651 w 6983788"/>
              <a:gd name="connsiteY593" fmla="*/ 2482873 h 6165033"/>
              <a:gd name="connsiteX594" fmla="*/ 608063 w 6983788"/>
              <a:gd name="connsiteY594" fmla="*/ 2494367 h 6165033"/>
              <a:gd name="connsiteX595" fmla="*/ 625947 w 6983788"/>
              <a:gd name="connsiteY595" fmla="*/ 2505862 h 6165033"/>
              <a:gd name="connsiteX596" fmla="*/ 621477 w 6983788"/>
              <a:gd name="connsiteY596" fmla="*/ 2479041 h 6165033"/>
              <a:gd name="connsiteX597" fmla="*/ 621477 w 6983788"/>
              <a:gd name="connsiteY597" fmla="*/ 2456051 h 6165033"/>
              <a:gd name="connsiteX598" fmla="*/ 621477 w 6983788"/>
              <a:gd name="connsiteY598" fmla="*/ 2433062 h 6165033"/>
              <a:gd name="connsiteX599" fmla="*/ 625947 w 6983788"/>
              <a:gd name="connsiteY599" fmla="*/ 2410072 h 6165033"/>
              <a:gd name="connsiteX600" fmla="*/ 634890 w 6983788"/>
              <a:gd name="connsiteY600" fmla="*/ 2387083 h 6165033"/>
              <a:gd name="connsiteX601" fmla="*/ 643832 w 6983788"/>
              <a:gd name="connsiteY601" fmla="*/ 2364093 h 6165033"/>
              <a:gd name="connsiteX602" fmla="*/ 666187 w 6983788"/>
              <a:gd name="connsiteY602" fmla="*/ 2348767 h 6165033"/>
              <a:gd name="connsiteX603" fmla="*/ 679601 w 6983788"/>
              <a:gd name="connsiteY603" fmla="*/ 2325777 h 6165033"/>
              <a:gd name="connsiteX604" fmla="*/ 697485 w 6983788"/>
              <a:gd name="connsiteY604" fmla="*/ 2318114 h 6165033"/>
              <a:gd name="connsiteX605" fmla="*/ 706427 w 6983788"/>
              <a:gd name="connsiteY605" fmla="*/ 2310451 h 6165033"/>
              <a:gd name="connsiteX606" fmla="*/ 719840 w 6983788"/>
              <a:gd name="connsiteY606" fmla="*/ 2306619 h 6165033"/>
              <a:gd name="connsiteX607" fmla="*/ 733253 w 6983788"/>
              <a:gd name="connsiteY607" fmla="*/ 2310451 h 6165033"/>
              <a:gd name="connsiteX608" fmla="*/ 760079 w 6983788"/>
              <a:gd name="connsiteY608" fmla="*/ 2318114 h 6165033"/>
              <a:gd name="connsiteX609" fmla="*/ 773493 w 6983788"/>
              <a:gd name="connsiteY609" fmla="*/ 2310451 h 6165033"/>
              <a:gd name="connsiteX610" fmla="*/ 791377 w 6983788"/>
              <a:gd name="connsiteY610" fmla="*/ 2302788 h 6165033"/>
              <a:gd name="connsiteX611" fmla="*/ 800319 w 6983788"/>
              <a:gd name="connsiteY611" fmla="*/ 2283630 h 6165033"/>
              <a:gd name="connsiteX612" fmla="*/ 813732 w 6983788"/>
              <a:gd name="connsiteY612" fmla="*/ 2272135 h 6165033"/>
              <a:gd name="connsiteX613" fmla="*/ 643832 w 6983788"/>
              <a:gd name="connsiteY613" fmla="*/ 2214661 h 6165033"/>
              <a:gd name="connsiteX614" fmla="*/ 643832 w 6983788"/>
              <a:gd name="connsiteY614" fmla="*/ 2229987 h 6165033"/>
              <a:gd name="connsiteX615" fmla="*/ 643832 w 6983788"/>
              <a:gd name="connsiteY615" fmla="*/ 2245314 h 6165033"/>
              <a:gd name="connsiteX616" fmla="*/ 639361 w 6983788"/>
              <a:gd name="connsiteY616" fmla="*/ 2264472 h 6165033"/>
              <a:gd name="connsiteX617" fmla="*/ 621477 w 6983788"/>
              <a:gd name="connsiteY617" fmla="*/ 2275966 h 6165033"/>
              <a:gd name="connsiteX618" fmla="*/ 625947 w 6983788"/>
              <a:gd name="connsiteY618" fmla="*/ 2256808 h 6165033"/>
              <a:gd name="connsiteX619" fmla="*/ 625947 w 6983788"/>
              <a:gd name="connsiteY619" fmla="*/ 2241482 h 6165033"/>
              <a:gd name="connsiteX620" fmla="*/ 639361 w 6983788"/>
              <a:gd name="connsiteY620" fmla="*/ 2226156 h 6165033"/>
              <a:gd name="connsiteX621" fmla="*/ 675129 w 6983788"/>
              <a:gd name="connsiteY621" fmla="*/ 2138029 h 6165033"/>
              <a:gd name="connsiteX622" fmla="*/ 675129 w 6983788"/>
              <a:gd name="connsiteY622" fmla="*/ 2157187 h 6165033"/>
              <a:gd name="connsiteX623" fmla="*/ 670659 w 6983788"/>
              <a:gd name="connsiteY623" fmla="*/ 2172514 h 6165033"/>
              <a:gd name="connsiteX624" fmla="*/ 666187 w 6983788"/>
              <a:gd name="connsiteY624" fmla="*/ 2191672 h 6165033"/>
              <a:gd name="connsiteX625" fmla="*/ 648303 w 6983788"/>
              <a:gd name="connsiteY625" fmla="*/ 2210829 h 6165033"/>
              <a:gd name="connsiteX626" fmla="*/ 648303 w 6983788"/>
              <a:gd name="connsiteY626" fmla="*/ 2187840 h 6165033"/>
              <a:gd name="connsiteX627" fmla="*/ 652774 w 6983788"/>
              <a:gd name="connsiteY627" fmla="*/ 2168682 h 6165033"/>
              <a:gd name="connsiteX628" fmla="*/ 666187 w 6983788"/>
              <a:gd name="connsiteY628" fmla="*/ 2149524 h 6165033"/>
              <a:gd name="connsiteX629" fmla="*/ 2910657 w 6983788"/>
              <a:gd name="connsiteY629" fmla="*/ 2049902 h 6165033"/>
              <a:gd name="connsiteX630" fmla="*/ 2892772 w 6983788"/>
              <a:gd name="connsiteY630" fmla="*/ 2061397 h 6165033"/>
              <a:gd name="connsiteX631" fmla="*/ 2870417 w 6983788"/>
              <a:gd name="connsiteY631" fmla="*/ 2069060 h 6165033"/>
              <a:gd name="connsiteX632" fmla="*/ 2861475 w 6983788"/>
              <a:gd name="connsiteY632" fmla="*/ 2069060 h 6165033"/>
              <a:gd name="connsiteX633" fmla="*/ 2848062 w 6983788"/>
              <a:gd name="connsiteY633" fmla="*/ 2076724 h 6165033"/>
              <a:gd name="connsiteX634" fmla="*/ 2848062 w 6983788"/>
              <a:gd name="connsiteY634" fmla="*/ 2080555 h 6165033"/>
              <a:gd name="connsiteX635" fmla="*/ 2852533 w 6983788"/>
              <a:gd name="connsiteY635" fmla="*/ 2092050 h 6165033"/>
              <a:gd name="connsiteX636" fmla="*/ 2865946 w 6983788"/>
              <a:gd name="connsiteY636" fmla="*/ 2115040 h 6165033"/>
              <a:gd name="connsiteX637" fmla="*/ 2870417 w 6983788"/>
              <a:gd name="connsiteY637" fmla="*/ 2138029 h 6165033"/>
              <a:gd name="connsiteX638" fmla="*/ 2865946 w 6983788"/>
              <a:gd name="connsiteY638" fmla="*/ 2164850 h 6165033"/>
              <a:gd name="connsiteX639" fmla="*/ 2865946 w 6983788"/>
              <a:gd name="connsiteY639" fmla="*/ 2191672 h 6165033"/>
              <a:gd name="connsiteX640" fmla="*/ 2865946 w 6983788"/>
              <a:gd name="connsiteY640" fmla="*/ 2218492 h 6165033"/>
              <a:gd name="connsiteX641" fmla="*/ 2870417 w 6983788"/>
              <a:gd name="connsiteY641" fmla="*/ 2252977 h 6165033"/>
              <a:gd name="connsiteX642" fmla="*/ 2897244 w 6983788"/>
              <a:gd name="connsiteY642" fmla="*/ 2226156 h 6165033"/>
              <a:gd name="connsiteX643" fmla="*/ 2919599 w 6983788"/>
              <a:gd name="connsiteY643" fmla="*/ 2199335 h 6165033"/>
              <a:gd name="connsiteX644" fmla="*/ 2924070 w 6983788"/>
              <a:gd name="connsiteY644" fmla="*/ 2187840 h 6165033"/>
              <a:gd name="connsiteX645" fmla="*/ 2928541 w 6983788"/>
              <a:gd name="connsiteY645" fmla="*/ 2172514 h 6165033"/>
              <a:gd name="connsiteX646" fmla="*/ 2933012 w 6983788"/>
              <a:gd name="connsiteY646" fmla="*/ 2161019 h 6165033"/>
              <a:gd name="connsiteX647" fmla="*/ 2933012 w 6983788"/>
              <a:gd name="connsiteY647" fmla="*/ 2141861 h 6165033"/>
              <a:gd name="connsiteX648" fmla="*/ 2937483 w 6983788"/>
              <a:gd name="connsiteY648" fmla="*/ 2107376 h 6165033"/>
              <a:gd name="connsiteX649" fmla="*/ 2937483 w 6983788"/>
              <a:gd name="connsiteY649" fmla="*/ 2065229 h 6165033"/>
              <a:gd name="connsiteX650" fmla="*/ 2933012 w 6983788"/>
              <a:gd name="connsiteY650" fmla="*/ 2057566 h 6165033"/>
              <a:gd name="connsiteX651" fmla="*/ 2928541 w 6983788"/>
              <a:gd name="connsiteY651" fmla="*/ 2049902 h 6165033"/>
              <a:gd name="connsiteX652" fmla="*/ 2924070 w 6983788"/>
              <a:gd name="connsiteY652" fmla="*/ 2049902 h 6165033"/>
              <a:gd name="connsiteX653" fmla="*/ 1538043 w 6983788"/>
              <a:gd name="connsiteY653" fmla="*/ 2049902 h 6165033"/>
              <a:gd name="connsiteX654" fmla="*/ 1555927 w 6983788"/>
              <a:gd name="connsiteY654" fmla="*/ 2049902 h 6165033"/>
              <a:gd name="connsiteX655" fmla="*/ 1578283 w 6983788"/>
              <a:gd name="connsiteY655" fmla="*/ 2053734 h 6165033"/>
              <a:gd name="connsiteX656" fmla="*/ 1587225 w 6983788"/>
              <a:gd name="connsiteY656" fmla="*/ 2053734 h 6165033"/>
              <a:gd name="connsiteX657" fmla="*/ 1596167 w 6983788"/>
              <a:gd name="connsiteY657" fmla="*/ 2057566 h 6165033"/>
              <a:gd name="connsiteX658" fmla="*/ 1605109 w 6983788"/>
              <a:gd name="connsiteY658" fmla="*/ 2065229 h 6165033"/>
              <a:gd name="connsiteX659" fmla="*/ 1609580 w 6983788"/>
              <a:gd name="connsiteY659" fmla="*/ 2076724 h 6165033"/>
              <a:gd name="connsiteX660" fmla="*/ 1622993 w 6983788"/>
              <a:gd name="connsiteY660" fmla="*/ 2088218 h 6165033"/>
              <a:gd name="connsiteX661" fmla="*/ 1636406 w 6983788"/>
              <a:gd name="connsiteY661" fmla="*/ 2095882 h 6165033"/>
              <a:gd name="connsiteX662" fmla="*/ 1645349 w 6983788"/>
              <a:gd name="connsiteY662" fmla="*/ 2103545 h 6165033"/>
              <a:gd name="connsiteX663" fmla="*/ 1654291 w 6983788"/>
              <a:gd name="connsiteY663" fmla="*/ 2111208 h 6165033"/>
              <a:gd name="connsiteX664" fmla="*/ 1663233 w 6983788"/>
              <a:gd name="connsiteY664" fmla="*/ 2149524 h 6165033"/>
              <a:gd name="connsiteX665" fmla="*/ 1672175 w 6983788"/>
              <a:gd name="connsiteY665" fmla="*/ 2187840 h 6165033"/>
              <a:gd name="connsiteX666" fmla="*/ 1676645 w 6983788"/>
              <a:gd name="connsiteY666" fmla="*/ 2226156 h 6165033"/>
              <a:gd name="connsiteX667" fmla="*/ 1672175 w 6983788"/>
              <a:gd name="connsiteY667" fmla="*/ 2264472 h 6165033"/>
              <a:gd name="connsiteX668" fmla="*/ 1658761 w 6983788"/>
              <a:gd name="connsiteY668" fmla="*/ 2321946 h 6165033"/>
              <a:gd name="connsiteX669" fmla="*/ 1645349 w 6983788"/>
              <a:gd name="connsiteY669" fmla="*/ 2375588 h 6165033"/>
              <a:gd name="connsiteX670" fmla="*/ 1640877 w 6983788"/>
              <a:gd name="connsiteY670" fmla="*/ 2429230 h 6165033"/>
              <a:gd name="connsiteX671" fmla="*/ 1640877 w 6983788"/>
              <a:gd name="connsiteY671" fmla="*/ 2486704 h 6165033"/>
              <a:gd name="connsiteX672" fmla="*/ 1640877 w 6983788"/>
              <a:gd name="connsiteY672" fmla="*/ 2505862 h 6165033"/>
              <a:gd name="connsiteX673" fmla="*/ 1640877 w 6983788"/>
              <a:gd name="connsiteY673" fmla="*/ 2525020 h 6165033"/>
              <a:gd name="connsiteX674" fmla="*/ 1645349 w 6983788"/>
              <a:gd name="connsiteY674" fmla="*/ 2544178 h 6165033"/>
              <a:gd name="connsiteX675" fmla="*/ 1645349 w 6983788"/>
              <a:gd name="connsiteY675" fmla="*/ 2559504 h 6165033"/>
              <a:gd name="connsiteX676" fmla="*/ 1645349 w 6983788"/>
              <a:gd name="connsiteY676" fmla="*/ 2574831 h 6165033"/>
              <a:gd name="connsiteX677" fmla="*/ 1645349 w 6983788"/>
              <a:gd name="connsiteY677" fmla="*/ 2586325 h 6165033"/>
              <a:gd name="connsiteX678" fmla="*/ 1658761 w 6983788"/>
              <a:gd name="connsiteY678" fmla="*/ 2590157 h 6165033"/>
              <a:gd name="connsiteX679" fmla="*/ 1672175 w 6983788"/>
              <a:gd name="connsiteY679" fmla="*/ 2597820 h 6165033"/>
              <a:gd name="connsiteX680" fmla="*/ 1707943 w 6983788"/>
              <a:gd name="connsiteY680" fmla="*/ 2616978 h 6165033"/>
              <a:gd name="connsiteX681" fmla="*/ 1748183 w 6983788"/>
              <a:gd name="connsiteY681" fmla="*/ 2624641 h 6165033"/>
              <a:gd name="connsiteX682" fmla="*/ 1752653 w 6983788"/>
              <a:gd name="connsiteY682" fmla="*/ 2639968 h 6165033"/>
              <a:gd name="connsiteX683" fmla="*/ 1757125 w 6983788"/>
              <a:gd name="connsiteY683" fmla="*/ 2647631 h 6165033"/>
              <a:gd name="connsiteX684" fmla="*/ 1761595 w 6983788"/>
              <a:gd name="connsiteY684" fmla="*/ 2655294 h 6165033"/>
              <a:gd name="connsiteX685" fmla="*/ 1770538 w 6983788"/>
              <a:gd name="connsiteY685" fmla="*/ 2659126 h 6165033"/>
              <a:gd name="connsiteX686" fmla="*/ 1792893 w 6983788"/>
              <a:gd name="connsiteY686" fmla="*/ 2666789 h 6165033"/>
              <a:gd name="connsiteX687" fmla="*/ 1815249 w 6983788"/>
              <a:gd name="connsiteY687" fmla="*/ 2674452 h 6165033"/>
              <a:gd name="connsiteX688" fmla="*/ 1828661 w 6983788"/>
              <a:gd name="connsiteY688" fmla="*/ 2682115 h 6165033"/>
              <a:gd name="connsiteX689" fmla="*/ 1842075 w 6983788"/>
              <a:gd name="connsiteY689" fmla="*/ 2697442 h 6165033"/>
              <a:gd name="connsiteX690" fmla="*/ 1846545 w 6983788"/>
              <a:gd name="connsiteY690" fmla="*/ 2705105 h 6165033"/>
              <a:gd name="connsiteX691" fmla="*/ 1846545 w 6983788"/>
              <a:gd name="connsiteY691" fmla="*/ 2712768 h 6165033"/>
              <a:gd name="connsiteX692" fmla="*/ 1846545 w 6983788"/>
              <a:gd name="connsiteY692" fmla="*/ 2728094 h 6165033"/>
              <a:gd name="connsiteX693" fmla="*/ 1851017 w 6983788"/>
              <a:gd name="connsiteY693" fmla="*/ 2735758 h 6165033"/>
              <a:gd name="connsiteX694" fmla="*/ 1855488 w 6983788"/>
              <a:gd name="connsiteY694" fmla="*/ 2747252 h 6165033"/>
              <a:gd name="connsiteX695" fmla="*/ 1859959 w 6983788"/>
              <a:gd name="connsiteY695" fmla="*/ 2751084 h 6165033"/>
              <a:gd name="connsiteX696" fmla="*/ 1882314 w 6983788"/>
              <a:gd name="connsiteY696" fmla="*/ 2751084 h 6165033"/>
              <a:gd name="connsiteX697" fmla="*/ 1904669 w 6983788"/>
              <a:gd name="connsiteY697" fmla="*/ 2747252 h 6165033"/>
              <a:gd name="connsiteX698" fmla="*/ 1904669 w 6983788"/>
              <a:gd name="connsiteY698" fmla="*/ 2754915 h 6165033"/>
              <a:gd name="connsiteX699" fmla="*/ 1895727 w 6983788"/>
              <a:gd name="connsiteY699" fmla="*/ 2762579 h 6165033"/>
              <a:gd name="connsiteX700" fmla="*/ 1891257 w 6983788"/>
              <a:gd name="connsiteY700" fmla="*/ 2774073 h 6165033"/>
              <a:gd name="connsiteX701" fmla="*/ 1882314 w 6983788"/>
              <a:gd name="connsiteY701" fmla="*/ 2777905 h 6165033"/>
              <a:gd name="connsiteX702" fmla="*/ 1873372 w 6983788"/>
              <a:gd name="connsiteY702" fmla="*/ 2777905 h 6165033"/>
              <a:gd name="connsiteX703" fmla="*/ 1859959 w 6983788"/>
              <a:gd name="connsiteY703" fmla="*/ 2777905 h 6165033"/>
              <a:gd name="connsiteX704" fmla="*/ 1851017 w 6983788"/>
              <a:gd name="connsiteY704" fmla="*/ 2781737 h 6165033"/>
              <a:gd name="connsiteX705" fmla="*/ 1851017 w 6983788"/>
              <a:gd name="connsiteY705" fmla="*/ 2789400 h 6165033"/>
              <a:gd name="connsiteX706" fmla="*/ 1855488 w 6983788"/>
              <a:gd name="connsiteY706" fmla="*/ 2793231 h 6165033"/>
              <a:gd name="connsiteX707" fmla="*/ 1864430 w 6983788"/>
              <a:gd name="connsiteY707" fmla="*/ 2800895 h 6165033"/>
              <a:gd name="connsiteX708" fmla="*/ 1882314 w 6983788"/>
              <a:gd name="connsiteY708" fmla="*/ 2793231 h 6165033"/>
              <a:gd name="connsiteX709" fmla="*/ 1891257 w 6983788"/>
              <a:gd name="connsiteY709" fmla="*/ 2789400 h 6165033"/>
              <a:gd name="connsiteX710" fmla="*/ 1895727 w 6983788"/>
              <a:gd name="connsiteY710" fmla="*/ 2789400 h 6165033"/>
              <a:gd name="connsiteX711" fmla="*/ 1909141 w 6983788"/>
              <a:gd name="connsiteY711" fmla="*/ 2789400 h 6165033"/>
              <a:gd name="connsiteX712" fmla="*/ 1891257 w 6983788"/>
              <a:gd name="connsiteY712" fmla="*/ 2808558 h 6165033"/>
              <a:gd name="connsiteX713" fmla="*/ 1873372 w 6983788"/>
              <a:gd name="connsiteY713" fmla="*/ 2827716 h 6165033"/>
              <a:gd name="connsiteX714" fmla="*/ 1873372 w 6983788"/>
              <a:gd name="connsiteY714" fmla="*/ 2839211 h 6165033"/>
              <a:gd name="connsiteX715" fmla="*/ 1864430 w 6983788"/>
              <a:gd name="connsiteY715" fmla="*/ 2846874 h 6165033"/>
              <a:gd name="connsiteX716" fmla="*/ 1859959 w 6983788"/>
              <a:gd name="connsiteY716" fmla="*/ 2854537 h 6165033"/>
              <a:gd name="connsiteX717" fmla="*/ 1855488 w 6983788"/>
              <a:gd name="connsiteY717" fmla="*/ 2858369 h 6165033"/>
              <a:gd name="connsiteX718" fmla="*/ 1842075 w 6983788"/>
              <a:gd name="connsiteY718" fmla="*/ 2854537 h 6165033"/>
              <a:gd name="connsiteX719" fmla="*/ 1819719 w 6983788"/>
              <a:gd name="connsiteY719" fmla="*/ 2846874 h 6165033"/>
              <a:gd name="connsiteX720" fmla="*/ 1797364 w 6983788"/>
              <a:gd name="connsiteY720" fmla="*/ 2843042 h 6165033"/>
              <a:gd name="connsiteX721" fmla="*/ 1783951 w 6983788"/>
              <a:gd name="connsiteY721" fmla="*/ 2843042 h 6165033"/>
              <a:gd name="connsiteX722" fmla="*/ 1770538 w 6983788"/>
              <a:gd name="connsiteY722" fmla="*/ 2846874 h 6165033"/>
              <a:gd name="connsiteX723" fmla="*/ 1766067 w 6983788"/>
              <a:gd name="connsiteY723" fmla="*/ 2854537 h 6165033"/>
              <a:gd name="connsiteX724" fmla="*/ 1766067 w 6983788"/>
              <a:gd name="connsiteY724" fmla="*/ 2862200 h 6165033"/>
              <a:gd name="connsiteX725" fmla="*/ 1766067 w 6983788"/>
              <a:gd name="connsiteY725" fmla="*/ 2873695 h 6165033"/>
              <a:gd name="connsiteX726" fmla="*/ 1761595 w 6983788"/>
              <a:gd name="connsiteY726" fmla="*/ 2889021 h 6165033"/>
              <a:gd name="connsiteX727" fmla="*/ 1757125 w 6983788"/>
              <a:gd name="connsiteY727" fmla="*/ 2892853 h 6165033"/>
              <a:gd name="connsiteX728" fmla="*/ 1752653 w 6983788"/>
              <a:gd name="connsiteY728" fmla="*/ 2896685 h 6165033"/>
              <a:gd name="connsiteX729" fmla="*/ 1734769 w 6983788"/>
              <a:gd name="connsiteY729" fmla="*/ 2900516 h 6165033"/>
              <a:gd name="connsiteX730" fmla="*/ 1707943 w 6983788"/>
              <a:gd name="connsiteY730" fmla="*/ 2900516 h 6165033"/>
              <a:gd name="connsiteX731" fmla="*/ 1694530 w 6983788"/>
              <a:gd name="connsiteY731" fmla="*/ 2912011 h 6165033"/>
              <a:gd name="connsiteX732" fmla="*/ 1685588 w 6983788"/>
              <a:gd name="connsiteY732" fmla="*/ 2915842 h 6165033"/>
              <a:gd name="connsiteX733" fmla="*/ 1676645 w 6983788"/>
              <a:gd name="connsiteY733" fmla="*/ 2923506 h 6165033"/>
              <a:gd name="connsiteX734" fmla="*/ 1672175 w 6983788"/>
              <a:gd name="connsiteY734" fmla="*/ 2935000 h 6165033"/>
              <a:gd name="connsiteX735" fmla="*/ 1672175 w 6983788"/>
              <a:gd name="connsiteY735" fmla="*/ 2946495 h 6165033"/>
              <a:gd name="connsiteX736" fmla="*/ 1667703 w 6983788"/>
              <a:gd name="connsiteY736" fmla="*/ 2954158 h 6165033"/>
              <a:gd name="connsiteX737" fmla="*/ 1663233 w 6983788"/>
              <a:gd name="connsiteY737" fmla="*/ 2965653 h 6165033"/>
              <a:gd name="connsiteX738" fmla="*/ 1654291 w 6983788"/>
              <a:gd name="connsiteY738" fmla="*/ 2969485 h 6165033"/>
              <a:gd name="connsiteX739" fmla="*/ 1640877 w 6983788"/>
              <a:gd name="connsiteY739" fmla="*/ 2973316 h 6165033"/>
              <a:gd name="connsiteX740" fmla="*/ 1622993 w 6983788"/>
              <a:gd name="connsiteY740" fmla="*/ 2977148 h 6165033"/>
              <a:gd name="connsiteX741" fmla="*/ 1600637 w 6983788"/>
              <a:gd name="connsiteY741" fmla="*/ 2980979 h 6165033"/>
              <a:gd name="connsiteX742" fmla="*/ 1578283 w 6983788"/>
              <a:gd name="connsiteY742" fmla="*/ 2992474 h 6165033"/>
              <a:gd name="connsiteX743" fmla="*/ 1564869 w 6983788"/>
              <a:gd name="connsiteY743" fmla="*/ 2996306 h 6165033"/>
              <a:gd name="connsiteX744" fmla="*/ 1546985 w 6983788"/>
              <a:gd name="connsiteY744" fmla="*/ 2996306 h 6165033"/>
              <a:gd name="connsiteX745" fmla="*/ 1538043 w 6983788"/>
              <a:gd name="connsiteY745" fmla="*/ 2992474 h 6165033"/>
              <a:gd name="connsiteX746" fmla="*/ 1524630 w 6983788"/>
              <a:gd name="connsiteY746" fmla="*/ 2980979 h 6165033"/>
              <a:gd name="connsiteX747" fmla="*/ 1515687 w 6983788"/>
              <a:gd name="connsiteY747" fmla="*/ 2973316 h 6165033"/>
              <a:gd name="connsiteX748" fmla="*/ 1506745 w 6983788"/>
              <a:gd name="connsiteY748" fmla="*/ 2961821 h 6165033"/>
              <a:gd name="connsiteX749" fmla="*/ 1493333 w 6983788"/>
              <a:gd name="connsiteY749" fmla="*/ 2946495 h 6165033"/>
              <a:gd name="connsiteX750" fmla="*/ 1484391 w 6983788"/>
              <a:gd name="connsiteY750" fmla="*/ 2927337 h 6165033"/>
              <a:gd name="connsiteX751" fmla="*/ 1475448 w 6983788"/>
              <a:gd name="connsiteY751" fmla="*/ 2919674 h 6165033"/>
              <a:gd name="connsiteX752" fmla="*/ 1470977 w 6983788"/>
              <a:gd name="connsiteY752" fmla="*/ 2915842 h 6165033"/>
              <a:gd name="connsiteX753" fmla="*/ 1457564 w 6983788"/>
              <a:gd name="connsiteY753" fmla="*/ 2912011 h 6165033"/>
              <a:gd name="connsiteX754" fmla="*/ 1448622 w 6983788"/>
              <a:gd name="connsiteY754" fmla="*/ 2912011 h 6165033"/>
              <a:gd name="connsiteX755" fmla="*/ 1439679 w 6983788"/>
              <a:gd name="connsiteY755" fmla="*/ 2915842 h 6165033"/>
              <a:gd name="connsiteX756" fmla="*/ 1421795 w 6983788"/>
              <a:gd name="connsiteY756" fmla="*/ 2923506 h 6165033"/>
              <a:gd name="connsiteX757" fmla="*/ 1412853 w 6983788"/>
              <a:gd name="connsiteY757" fmla="*/ 2938832 h 6165033"/>
              <a:gd name="connsiteX758" fmla="*/ 1399440 w 6983788"/>
              <a:gd name="connsiteY758" fmla="*/ 2942663 h 6165033"/>
              <a:gd name="connsiteX759" fmla="*/ 1394969 w 6983788"/>
              <a:gd name="connsiteY759" fmla="*/ 2942663 h 6165033"/>
              <a:gd name="connsiteX760" fmla="*/ 1386027 w 6983788"/>
              <a:gd name="connsiteY760" fmla="*/ 2942663 h 6165033"/>
              <a:gd name="connsiteX761" fmla="*/ 1381556 w 6983788"/>
              <a:gd name="connsiteY761" fmla="*/ 2938832 h 6165033"/>
              <a:gd name="connsiteX762" fmla="*/ 1377085 w 6983788"/>
              <a:gd name="connsiteY762" fmla="*/ 2927337 h 6165033"/>
              <a:gd name="connsiteX763" fmla="*/ 1363672 w 6983788"/>
              <a:gd name="connsiteY763" fmla="*/ 2923506 h 6165033"/>
              <a:gd name="connsiteX764" fmla="*/ 1359201 w 6983788"/>
              <a:gd name="connsiteY764" fmla="*/ 2927337 h 6165033"/>
              <a:gd name="connsiteX765" fmla="*/ 1350259 w 6983788"/>
              <a:gd name="connsiteY765" fmla="*/ 2938832 h 6165033"/>
              <a:gd name="connsiteX766" fmla="*/ 1345787 w 6983788"/>
              <a:gd name="connsiteY766" fmla="*/ 2942663 h 6165033"/>
              <a:gd name="connsiteX767" fmla="*/ 1336845 w 6983788"/>
              <a:gd name="connsiteY767" fmla="*/ 2942663 h 6165033"/>
              <a:gd name="connsiteX768" fmla="*/ 1327903 w 6983788"/>
              <a:gd name="connsiteY768" fmla="*/ 2942663 h 6165033"/>
              <a:gd name="connsiteX769" fmla="*/ 1323433 w 6983788"/>
              <a:gd name="connsiteY769" fmla="*/ 2938832 h 6165033"/>
              <a:gd name="connsiteX770" fmla="*/ 1323433 w 6983788"/>
              <a:gd name="connsiteY770" fmla="*/ 2935000 h 6165033"/>
              <a:gd name="connsiteX771" fmla="*/ 1323433 w 6983788"/>
              <a:gd name="connsiteY771" fmla="*/ 2927337 h 6165033"/>
              <a:gd name="connsiteX772" fmla="*/ 1327903 w 6983788"/>
              <a:gd name="connsiteY772" fmla="*/ 2923506 h 6165033"/>
              <a:gd name="connsiteX773" fmla="*/ 1332375 w 6983788"/>
              <a:gd name="connsiteY773" fmla="*/ 2919674 h 6165033"/>
              <a:gd name="connsiteX774" fmla="*/ 1345787 w 6983788"/>
              <a:gd name="connsiteY774" fmla="*/ 2912011 h 6165033"/>
              <a:gd name="connsiteX775" fmla="*/ 1354729 w 6983788"/>
              <a:gd name="connsiteY775" fmla="*/ 2900516 h 6165033"/>
              <a:gd name="connsiteX776" fmla="*/ 1363672 w 6983788"/>
              <a:gd name="connsiteY776" fmla="*/ 2892853 h 6165033"/>
              <a:gd name="connsiteX777" fmla="*/ 1368143 w 6983788"/>
              <a:gd name="connsiteY777" fmla="*/ 2881358 h 6165033"/>
              <a:gd name="connsiteX778" fmla="*/ 1345787 w 6983788"/>
              <a:gd name="connsiteY778" fmla="*/ 2873695 h 6165033"/>
              <a:gd name="connsiteX779" fmla="*/ 1318961 w 6983788"/>
              <a:gd name="connsiteY779" fmla="*/ 2873695 h 6165033"/>
              <a:gd name="connsiteX780" fmla="*/ 1292135 w 6983788"/>
              <a:gd name="connsiteY780" fmla="*/ 2881358 h 6165033"/>
              <a:gd name="connsiteX781" fmla="*/ 1265309 w 6983788"/>
              <a:gd name="connsiteY781" fmla="*/ 2889021 h 6165033"/>
              <a:gd name="connsiteX782" fmla="*/ 1247425 w 6983788"/>
              <a:gd name="connsiteY782" fmla="*/ 2889021 h 6165033"/>
              <a:gd name="connsiteX783" fmla="*/ 1234011 w 6983788"/>
              <a:gd name="connsiteY783" fmla="*/ 2892853 h 6165033"/>
              <a:gd name="connsiteX784" fmla="*/ 1216127 w 6983788"/>
              <a:gd name="connsiteY784" fmla="*/ 2889021 h 6165033"/>
              <a:gd name="connsiteX785" fmla="*/ 1211656 w 6983788"/>
              <a:gd name="connsiteY785" fmla="*/ 2889021 h 6165033"/>
              <a:gd name="connsiteX786" fmla="*/ 1207185 w 6983788"/>
              <a:gd name="connsiteY786" fmla="*/ 2873695 h 6165033"/>
              <a:gd name="connsiteX787" fmla="*/ 1198243 w 6983788"/>
              <a:gd name="connsiteY787" fmla="*/ 2862200 h 6165033"/>
              <a:gd name="connsiteX788" fmla="*/ 1184829 w 6983788"/>
              <a:gd name="connsiteY788" fmla="*/ 2854537 h 6165033"/>
              <a:gd name="connsiteX789" fmla="*/ 1171417 w 6983788"/>
              <a:gd name="connsiteY789" fmla="*/ 2843042 h 6165033"/>
              <a:gd name="connsiteX790" fmla="*/ 1162475 w 6983788"/>
              <a:gd name="connsiteY790" fmla="*/ 2835379 h 6165033"/>
              <a:gd name="connsiteX791" fmla="*/ 1149061 w 6983788"/>
              <a:gd name="connsiteY791" fmla="*/ 2820053 h 6165033"/>
              <a:gd name="connsiteX792" fmla="*/ 1149061 w 6983788"/>
              <a:gd name="connsiteY792" fmla="*/ 2808558 h 6165033"/>
              <a:gd name="connsiteX793" fmla="*/ 1153532 w 6983788"/>
              <a:gd name="connsiteY793" fmla="*/ 2789400 h 6165033"/>
              <a:gd name="connsiteX794" fmla="*/ 1144590 w 6983788"/>
              <a:gd name="connsiteY794" fmla="*/ 2785568 h 6165033"/>
              <a:gd name="connsiteX795" fmla="*/ 1135648 w 6983788"/>
              <a:gd name="connsiteY795" fmla="*/ 2781737 h 6165033"/>
              <a:gd name="connsiteX796" fmla="*/ 1131177 w 6983788"/>
              <a:gd name="connsiteY796" fmla="*/ 2774073 h 6165033"/>
              <a:gd name="connsiteX797" fmla="*/ 1122235 w 6983788"/>
              <a:gd name="connsiteY797" fmla="*/ 2762579 h 6165033"/>
              <a:gd name="connsiteX798" fmla="*/ 1117764 w 6983788"/>
              <a:gd name="connsiteY798" fmla="*/ 2739589 h 6165033"/>
              <a:gd name="connsiteX799" fmla="*/ 1108821 w 6983788"/>
              <a:gd name="connsiteY799" fmla="*/ 2724263 h 6165033"/>
              <a:gd name="connsiteX800" fmla="*/ 1099879 w 6983788"/>
              <a:gd name="connsiteY800" fmla="*/ 2728094 h 6165033"/>
              <a:gd name="connsiteX801" fmla="*/ 1086467 w 6983788"/>
              <a:gd name="connsiteY801" fmla="*/ 2728094 h 6165033"/>
              <a:gd name="connsiteX802" fmla="*/ 1081995 w 6983788"/>
              <a:gd name="connsiteY802" fmla="*/ 2720431 h 6165033"/>
              <a:gd name="connsiteX803" fmla="*/ 1086467 w 6983788"/>
              <a:gd name="connsiteY803" fmla="*/ 2708937 h 6165033"/>
              <a:gd name="connsiteX804" fmla="*/ 1086467 w 6983788"/>
              <a:gd name="connsiteY804" fmla="*/ 2705105 h 6165033"/>
              <a:gd name="connsiteX805" fmla="*/ 1081995 w 6983788"/>
              <a:gd name="connsiteY805" fmla="*/ 2701273 h 6165033"/>
              <a:gd name="connsiteX806" fmla="*/ 1059640 w 6983788"/>
              <a:gd name="connsiteY806" fmla="*/ 2705105 h 6165033"/>
              <a:gd name="connsiteX807" fmla="*/ 1041756 w 6983788"/>
              <a:gd name="connsiteY807" fmla="*/ 2701273 h 6165033"/>
              <a:gd name="connsiteX808" fmla="*/ 1037285 w 6983788"/>
              <a:gd name="connsiteY808" fmla="*/ 2685947 h 6165033"/>
              <a:gd name="connsiteX809" fmla="*/ 1028343 w 6983788"/>
              <a:gd name="connsiteY809" fmla="*/ 2666789 h 6165033"/>
              <a:gd name="connsiteX810" fmla="*/ 1019401 w 6983788"/>
              <a:gd name="connsiteY810" fmla="*/ 2659126 h 6165033"/>
              <a:gd name="connsiteX811" fmla="*/ 1010459 w 6983788"/>
              <a:gd name="connsiteY811" fmla="*/ 2655294 h 6165033"/>
              <a:gd name="connsiteX812" fmla="*/ 988103 w 6983788"/>
              <a:gd name="connsiteY812" fmla="*/ 2643799 h 6165033"/>
              <a:gd name="connsiteX813" fmla="*/ 965748 w 6983788"/>
              <a:gd name="connsiteY813" fmla="*/ 2628473 h 6165033"/>
              <a:gd name="connsiteX814" fmla="*/ 952335 w 6983788"/>
              <a:gd name="connsiteY814" fmla="*/ 2624641 h 6165033"/>
              <a:gd name="connsiteX815" fmla="*/ 938921 w 6983788"/>
              <a:gd name="connsiteY815" fmla="*/ 2624641 h 6165033"/>
              <a:gd name="connsiteX816" fmla="*/ 925509 w 6983788"/>
              <a:gd name="connsiteY816" fmla="*/ 2628473 h 6165033"/>
              <a:gd name="connsiteX817" fmla="*/ 907624 w 6983788"/>
              <a:gd name="connsiteY817" fmla="*/ 2632304 h 6165033"/>
              <a:gd name="connsiteX818" fmla="*/ 903153 w 6983788"/>
              <a:gd name="connsiteY818" fmla="*/ 2632304 h 6165033"/>
              <a:gd name="connsiteX819" fmla="*/ 894211 w 6983788"/>
              <a:gd name="connsiteY819" fmla="*/ 2624641 h 6165033"/>
              <a:gd name="connsiteX820" fmla="*/ 885269 w 6983788"/>
              <a:gd name="connsiteY820" fmla="*/ 2613146 h 6165033"/>
              <a:gd name="connsiteX821" fmla="*/ 867385 w 6983788"/>
              <a:gd name="connsiteY821" fmla="*/ 2593989 h 6165033"/>
              <a:gd name="connsiteX822" fmla="*/ 862913 w 6983788"/>
              <a:gd name="connsiteY822" fmla="*/ 2590157 h 6165033"/>
              <a:gd name="connsiteX823" fmla="*/ 853971 w 6983788"/>
              <a:gd name="connsiteY823" fmla="*/ 2586325 h 6165033"/>
              <a:gd name="connsiteX824" fmla="*/ 840559 w 6983788"/>
              <a:gd name="connsiteY824" fmla="*/ 2578662 h 6165033"/>
              <a:gd name="connsiteX825" fmla="*/ 827145 w 6983788"/>
              <a:gd name="connsiteY825" fmla="*/ 2578662 h 6165033"/>
              <a:gd name="connsiteX826" fmla="*/ 836087 w 6983788"/>
              <a:gd name="connsiteY826" fmla="*/ 2567167 h 6165033"/>
              <a:gd name="connsiteX827" fmla="*/ 858443 w 6983788"/>
              <a:gd name="connsiteY827" fmla="*/ 2559504 h 6165033"/>
              <a:gd name="connsiteX828" fmla="*/ 889740 w 6983788"/>
              <a:gd name="connsiteY828" fmla="*/ 2551841 h 6165033"/>
              <a:gd name="connsiteX829" fmla="*/ 916567 w 6983788"/>
              <a:gd name="connsiteY829" fmla="*/ 2548010 h 6165033"/>
              <a:gd name="connsiteX830" fmla="*/ 938921 w 6983788"/>
              <a:gd name="connsiteY830" fmla="*/ 2551841 h 6165033"/>
              <a:gd name="connsiteX831" fmla="*/ 961277 w 6983788"/>
              <a:gd name="connsiteY831" fmla="*/ 2559504 h 6165033"/>
              <a:gd name="connsiteX832" fmla="*/ 983632 w 6983788"/>
              <a:gd name="connsiteY832" fmla="*/ 2563336 h 6165033"/>
              <a:gd name="connsiteX833" fmla="*/ 1005987 w 6983788"/>
              <a:gd name="connsiteY833" fmla="*/ 2574831 h 6165033"/>
              <a:gd name="connsiteX834" fmla="*/ 1023871 w 6983788"/>
              <a:gd name="connsiteY834" fmla="*/ 2593989 h 6165033"/>
              <a:gd name="connsiteX835" fmla="*/ 1046227 w 6983788"/>
              <a:gd name="connsiteY835" fmla="*/ 2613146 h 6165033"/>
              <a:gd name="connsiteX836" fmla="*/ 1046227 w 6983788"/>
              <a:gd name="connsiteY836" fmla="*/ 2616978 h 6165033"/>
              <a:gd name="connsiteX837" fmla="*/ 1050698 w 6983788"/>
              <a:gd name="connsiteY837" fmla="*/ 2616978 h 6165033"/>
              <a:gd name="connsiteX838" fmla="*/ 1059640 w 6983788"/>
              <a:gd name="connsiteY838" fmla="*/ 2605483 h 6165033"/>
              <a:gd name="connsiteX839" fmla="*/ 1073053 w 6983788"/>
              <a:gd name="connsiteY839" fmla="*/ 2597820 h 6165033"/>
              <a:gd name="connsiteX840" fmla="*/ 1073053 w 6983788"/>
              <a:gd name="connsiteY840" fmla="*/ 2590157 h 6165033"/>
              <a:gd name="connsiteX841" fmla="*/ 1077525 w 6983788"/>
              <a:gd name="connsiteY841" fmla="*/ 2578662 h 6165033"/>
              <a:gd name="connsiteX842" fmla="*/ 1073053 w 6983788"/>
              <a:gd name="connsiteY842" fmla="*/ 2563336 h 6165033"/>
              <a:gd name="connsiteX843" fmla="*/ 1073053 w 6983788"/>
              <a:gd name="connsiteY843" fmla="*/ 2540346 h 6165033"/>
              <a:gd name="connsiteX844" fmla="*/ 1077525 w 6983788"/>
              <a:gd name="connsiteY844" fmla="*/ 2509694 h 6165033"/>
              <a:gd name="connsiteX845" fmla="*/ 1086467 w 6983788"/>
              <a:gd name="connsiteY845" fmla="*/ 2479041 h 6165033"/>
              <a:gd name="connsiteX846" fmla="*/ 1090937 w 6983788"/>
              <a:gd name="connsiteY846" fmla="*/ 2459883 h 6165033"/>
              <a:gd name="connsiteX847" fmla="*/ 1104351 w 6983788"/>
              <a:gd name="connsiteY847" fmla="*/ 2452220 h 6165033"/>
              <a:gd name="connsiteX848" fmla="*/ 1117764 w 6983788"/>
              <a:gd name="connsiteY848" fmla="*/ 2436893 h 6165033"/>
              <a:gd name="connsiteX849" fmla="*/ 1140119 w 6983788"/>
              <a:gd name="connsiteY849" fmla="*/ 2429230 h 6165033"/>
              <a:gd name="connsiteX850" fmla="*/ 1162475 w 6983788"/>
              <a:gd name="connsiteY850" fmla="*/ 2417735 h 6165033"/>
              <a:gd name="connsiteX851" fmla="*/ 1175887 w 6983788"/>
              <a:gd name="connsiteY851" fmla="*/ 2406240 h 6165033"/>
              <a:gd name="connsiteX852" fmla="*/ 1193771 w 6983788"/>
              <a:gd name="connsiteY852" fmla="*/ 2387083 h 6165033"/>
              <a:gd name="connsiteX853" fmla="*/ 1207185 w 6983788"/>
              <a:gd name="connsiteY853" fmla="*/ 2375588 h 6165033"/>
              <a:gd name="connsiteX854" fmla="*/ 1216127 w 6983788"/>
              <a:gd name="connsiteY854" fmla="*/ 2360262 h 6165033"/>
              <a:gd name="connsiteX855" fmla="*/ 1216127 w 6983788"/>
              <a:gd name="connsiteY855" fmla="*/ 2348767 h 6165033"/>
              <a:gd name="connsiteX856" fmla="*/ 1216127 w 6983788"/>
              <a:gd name="connsiteY856" fmla="*/ 2337272 h 6165033"/>
              <a:gd name="connsiteX857" fmla="*/ 1207185 w 6983788"/>
              <a:gd name="connsiteY857" fmla="*/ 2325777 h 6165033"/>
              <a:gd name="connsiteX858" fmla="*/ 1193771 w 6983788"/>
              <a:gd name="connsiteY858" fmla="*/ 2310451 h 6165033"/>
              <a:gd name="connsiteX859" fmla="*/ 1180359 w 6983788"/>
              <a:gd name="connsiteY859" fmla="*/ 2291293 h 6165033"/>
              <a:gd name="connsiteX860" fmla="*/ 1180359 w 6983788"/>
              <a:gd name="connsiteY860" fmla="*/ 2272135 h 6165033"/>
              <a:gd name="connsiteX861" fmla="*/ 1180359 w 6983788"/>
              <a:gd name="connsiteY861" fmla="*/ 2249145 h 6165033"/>
              <a:gd name="connsiteX862" fmla="*/ 1198243 w 6983788"/>
              <a:gd name="connsiteY862" fmla="*/ 2214661 h 6165033"/>
              <a:gd name="connsiteX863" fmla="*/ 1225069 w 6983788"/>
              <a:gd name="connsiteY863" fmla="*/ 2176345 h 6165033"/>
              <a:gd name="connsiteX864" fmla="*/ 1229540 w 6983788"/>
              <a:gd name="connsiteY864" fmla="*/ 2168682 h 6165033"/>
              <a:gd name="connsiteX865" fmla="*/ 1238483 w 6983788"/>
              <a:gd name="connsiteY865" fmla="*/ 2164850 h 6165033"/>
              <a:gd name="connsiteX866" fmla="*/ 1247425 w 6983788"/>
              <a:gd name="connsiteY866" fmla="*/ 2161019 h 6165033"/>
              <a:gd name="connsiteX867" fmla="*/ 1265309 w 6983788"/>
              <a:gd name="connsiteY867" fmla="*/ 2161019 h 6165033"/>
              <a:gd name="connsiteX868" fmla="*/ 1287664 w 6983788"/>
              <a:gd name="connsiteY868" fmla="*/ 2161019 h 6165033"/>
              <a:gd name="connsiteX869" fmla="*/ 1305548 w 6983788"/>
              <a:gd name="connsiteY869" fmla="*/ 2161019 h 6165033"/>
              <a:gd name="connsiteX870" fmla="*/ 1327903 w 6983788"/>
              <a:gd name="connsiteY870" fmla="*/ 2157187 h 6165033"/>
              <a:gd name="connsiteX871" fmla="*/ 1345787 w 6983788"/>
              <a:gd name="connsiteY871" fmla="*/ 2145692 h 6165033"/>
              <a:gd name="connsiteX872" fmla="*/ 1377085 w 6983788"/>
              <a:gd name="connsiteY872" fmla="*/ 2122703 h 6165033"/>
              <a:gd name="connsiteX873" fmla="*/ 1399440 w 6983788"/>
              <a:gd name="connsiteY873" fmla="*/ 2103545 h 6165033"/>
              <a:gd name="connsiteX874" fmla="*/ 1426267 w 6983788"/>
              <a:gd name="connsiteY874" fmla="*/ 2080555 h 6165033"/>
              <a:gd name="connsiteX875" fmla="*/ 1462035 w 6983788"/>
              <a:gd name="connsiteY875" fmla="*/ 2065229 h 6165033"/>
              <a:gd name="connsiteX876" fmla="*/ 1502275 w 6983788"/>
              <a:gd name="connsiteY876" fmla="*/ 2053734 h 6165033"/>
              <a:gd name="connsiteX877" fmla="*/ 2383072 w 6983788"/>
              <a:gd name="connsiteY877" fmla="*/ 2023081 h 6165033"/>
              <a:gd name="connsiteX878" fmla="*/ 2396485 w 6983788"/>
              <a:gd name="connsiteY878" fmla="*/ 2038408 h 6165033"/>
              <a:gd name="connsiteX879" fmla="*/ 2405427 w 6983788"/>
              <a:gd name="connsiteY879" fmla="*/ 2061397 h 6165033"/>
              <a:gd name="connsiteX880" fmla="*/ 2405427 w 6983788"/>
              <a:gd name="connsiteY880" fmla="*/ 2088218 h 6165033"/>
              <a:gd name="connsiteX881" fmla="*/ 2405427 w 6983788"/>
              <a:gd name="connsiteY881" fmla="*/ 2118871 h 6165033"/>
              <a:gd name="connsiteX882" fmla="*/ 2396485 w 6983788"/>
              <a:gd name="connsiteY882" fmla="*/ 2145692 h 6165033"/>
              <a:gd name="connsiteX883" fmla="*/ 2383072 w 6983788"/>
              <a:gd name="connsiteY883" fmla="*/ 2176345 h 6165033"/>
              <a:gd name="connsiteX884" fmla="*/ 2369659 w 6983788"/>
              <a:gd name="connsiteY884" fmla="*/ 2199335 h 6165033"/>
              <a:gd name="connsiteX885" fmla="*/ 2347304 w 6983788"/>
              <a:gd name="connsiteY885" fmla="*/ 2222324 h 6165033"/>
              <a:gd name="connsiteX886" fmla="*/ 2342833 w 6983788"/>
              <a:gd name="connsiteY886" fmla="*/ 2226156 h 6165033"/>
              <a:gd name="connsiteX887" fmla="*/ 2333890 w 6983788"/>
              <a:gd name="connsiteY887" fmla="*/ 2229987 h 6165033"/>
              <a:gd name="connsiteX888" fmla="*/ 2324948 w 6983788"/>
              <a:gd name="connsiteY888" fmla="*/ 2241482 h 6165033"/>
              <a:gd name="connsiteX889" fmla="*/ 2320477 w 6983788"/>
              <a:gd name="connsiteY889" fmla="*/ 2249145 h 6165033"/>
              <a:gd name="connsiteX890" fmla="*/ 2311535 w 6983788"/>
              <a:gd name="connsiteY890" fmla="*/ 2256808 h 6165033"/>
              <a:gd name="connsiteX891" fmla="*/ 2302593 w 6983788"/>
              <a:gd name="connsiteY891" fmla="*/ 2256808 h 6165033"/>
              <a:gd name="connsiteX892" fmla="*/ 2289180 w 6983788"/>
              <a:gd name="connsiteY892" fmla="*/ 2249145 h 6165033"/>
              <a:gd name="connsiteX893" fmla="*/ 2280238 w 6983788"/>
              <a:gd name="connsiteY893" fmla="*/ 2241482 h 6165033"/>
              <a:gd name="connsiteX894" fmla="*/ 2275767 w 6983788"/>
              <a:gd name="connsiteY894" fmla="*/ 2229987 h 6165033"/>
              <a:gd name="connsiteX895" fmla="*/ 2280238 w 6983788"/>
              <a:gd name="connsiteY895" fmla="*/ 2214661 h 6165033"/>
              <a:gd name="connsiteX896" fmla="*/ 2280238 w 6983788"/>
              <a:gd name="connsiteY896" fmla="*/ 2210829 h 6165033"/>
              <a:gd name="connsiteX897" fmla="*/ 2280238 w 6983788"/>
              <a:gd name="connsiteY897" fmla="*/ 2203166 h 6165033"/>
              <a:gd name="connsiteX898" fmla="*/ 2280238 w 6983788"/>
              <a:gd name="connsiteY898" fmla="*/ 2172514 h 6165033"/>
              <a:gd name="connsiteX899" fmla="*/ 2280238 w 6983788"/>
              <a:gd name="connsiteY899" fmla="*/ 2141861 h 6165033"/>
              <a:gd name="connsiteX900" fmla="*/ 2271296 w 6983788"/>
              <a:gd name="connsiteY900" fmla="*/ 2130366 h 6165033"/>
              <a:gd name="connsiteX901" fmla="*/ 2262354 w 6983788"/>
              <a:gd name="connsiteY901" fmla="*/ 2107376 h 6165033"/>
              <a:gd name="connsiteX902" fmla="*/ 2262354 w 6983788"/>
              <a:gd name="connsiteY902" fmla="*/ 2092050 h 6165033"/>
              <a:gd name="connsiteX903" fmla="*/ 2262354 w 6983788"/>
              <a:gd name="connsiteY903" fmla="*/ 2080555 h 6165033"/>
              <a:gd name="connsiteX904" fmla="*/ 2280238 w 6983788"/>
              <a:gd name="connsiteY904" fmla="*/ 2076724 h 6165033"/>
              <a:gd name="connsiteX905" fmla="*/ 2302593 w 6983788"/>
              <a:gd name="connsiteY905" fmla="*/ 2076724 h 6165033"/>
              <a:gd name="connsiteX906" fmla="*/ 2311535 w 6983788"/>
              <a:gd name="connsiteY906" fmla="*/ 2080555 h 6165033"/>
              <a:gd name="connsiteX907" fmla="*/ 2320477 w 6983788"/>
              <a:gd name="connsiteY907" fmla="*/ 2084387 h 6165033"/>
              <a:gd name="connsiteX908" fmla="*/ 2333890 w 6983788"/>
              <a:gd name="connsiteY908" fmla="*/ 2088218 h 6165033"/>
              <a:gd name="connsiteX909" fmla="*/ 2338362 w 6983788"/>
              <a:gd name="connsiteY909" fmla="*/ 2092050 h 6165033"/>
              <a:gd name="connsiteX910" fmla="*/ 2342833 w 6983788"/>
              <a:gd name="connsiteY910" fmla="*/ 2111208 h 6165033"/>
              <a:gd name="connsiteX911" fmla="*/ 2347304 w 6983788"/>
              <a:gd name="connsiteY911" fmla="*/ 2122703 h 6165033"/>
              <a:gd name="connsiteX912" fmla="*/ 2347304 w 6983788"/>
              <a:gd name="connsiteY912" fmla="*/ 2130366 h 6165033"/>
              <a:gd name="connsiteX913" fmla="*/ 2347304 w 6983788"/>
              <a:gd name="connsiteY913" fmla="*/ 2134198 h 6165033"/>
              <a:gd name="connsiteX914" fmla="*/ 2365188 w 6983788"/>
              <a:gd name="connsiteY914" fmla="*/ 2130366 h 6165033"/>
              <a:gd name="connsiteX915" fmla="*/ 2374130 w 6983788"/>
              <a:gd name="connsiteY915" fmla="*/ 2118871 h 6165033"/>
              <a:gd name="connsiteX916" fmla="*/ 2378601 w 6983788"/>
              <a:gd name="connsiteY916" fmla="*/ 2111208 h 6165033"/>
              <a:gd name="connsiteX917" fmla="*/ 2383072 w 6983788"/>
              <a:gd name="connsiteY917" fmla="*/ 2095882 h 6165033"/>
              <a:gd name="connsiteX918" fmla="*/ 2383072 w 6983788"/>
              <a:gd name="connsiteY918" fmla="*/ 2061397 h 6165033"/>
              <a:gd name="connsiteX919" fmla="*/ 326387 w 6983788"/>
              <a:gd name="connsiteY919" fmla="*/ 1980934 h 6165033"/>
              <a:gd name="connsiteX920" fmla="*/ 344271 w 6983788"/>
              <a:gd name="connsiteY920" fmla="*/ 1988597 h 6165033"/>
              <a:gd name="connsiteX921" fmla="*/ 326387 w 6983788"/>
              <a:gd name="connsiteY921" fmla="*/ 1988597 h 6165033"/>
              <a:gd name="connsiteX922" fmla="*/ 304031 w 6983788"/>
              <a:gd name="connsiteY922" fmla="*/ 1984765 h 6165033"/>
              <a:gd name="connsiteX923" fmla="*/ 31297 w 6983788"/>
              <a:gd name="connsiteY923" fmla="*/ 1934955 h 6165033"/>
              <a:gd name="connsiteX924" fmla="*/ 49181 w 6983788"/>
              <a:gd name="connsiteY924" fmla="*/ 1934955 h 6165033"/>
              <a:gd name="connsiteX925" fmla="*/ 67066 w 6983788"/>
              <a:gd name="connsiteY925" fmla="*/ 1942618 h 6165033"/>
              <a:gd name="connsiteX926" fmla="*/ 93892 w 6983788"/>
              <a:gd name="connsiteY926" fmla="*/ 1946450 h 6165033"/>
              <a:gd name="connsiteX927" fmla="*/ 134131 w 6983788"/>
              <a:gd name="connsiteY927" fmla="*/ 1954113 h 6165033"/>
              <a:gd name="connsiteX928" fmla="*/ 178842 w 6983788"/>
              <a:gd name="connsiteY928" fmla="*/ 1961776 h 6165033"/>
              <a:gd name="connsiteX929" fmla="*/ 223553 w 6983788"/>
              <a:gd name="connsiteY929" fmla="*/ 1973271 h 6165033"/>
              <a:gd name="connsiteX930" fmla="*/ 268263 w 6983788"/>
              <a:gd name="connsiteY930" fmla="*/ 1980934 h 6165033"/>
              <a:gd name="connsiteX931" fmla="*/ 205669 w 6983788"/>
              <a:gd name="connsiteY931" fmla="*/ 1980934 h 6165033"/>
              <a:gd name="connsiteX932" fmla="*/ 147545 w 6983788"/>
              <a:gd name="connsiteY932" fmla="*/ 1973271 h 6165033"/>
              <a:gd name="connsiteX933" fmla="*/ 89421 w 6983788"/>
              <a:gd name="connsiteY933" fmla="*/ 1969439 h 6165033"/>
              <a:gd name="connsiteX934" fmla="*/ 26827 w 6983788"/>
              <a:gd name="connsiteY934" fmla="*/ 1973271 h 6165033"/>
              <a:gd name="connsiteX935" fmla="*/ 22355 w 6983788"/>
              <a:gd name="connsiteY935" fmla="*/ 1973271 h 6165033"/>
              <a:gd name="connsiteX936" fmla="*/ 17884 w 6983788"/>
              <a:gd name="connsiteY936" fmla="*/ 1969439 h 6165033"/>
              <a:gd name="connsiteX937" fmla="*/ 8942 w 6983788"/>
              <a:gd name="connsiteY937" fmla="*/ 1969439 h 6165033"/>
              <a:gd name="connsiteX938" fmla="*/ 4471 w 6983788"/>
              <a:gd name="connsiteY938" fmla="*/ 1969439 h 6165033"/>
              <a:gd name="connsiteX939" fmla="*/ 0 w 6983788"/>
              <a:gd name="connsiteY939" fmla="*/ 1961776 h 6165033"/>
              <a:gd name="connsiteX940" fmla="*/ 0 w 6983788"/>
              <a:gd name="connsiteY940" fmla="*/ 1957944 h 6165033"/>
              <a:gd name="connsiteX941" fmla="*/ 4471 w 6983788"/>
              <a:gd name="connsiteY941" fmla="*/ 1946450 h 6165033"/>
              <a:gd name="connsiteX942" fmla="*/ 17884 w 6983788"/>
              <a:gd name="connsiteY942" fmla="*/ 1942618 h 6165033"/>
              <a:gd name="connsiteX943" fmla="*/ 2704988 w 6983788"/>
              <a:gd name="connsiteY943" fmla="*/ 1923460 h 6165033"/>
              <a:gd name="connsiteX944" fmla="*/ 2709459 w 6983788"/>
              <a:gd name="connsiteY944" fmla="*/ 1946450 h 6165033"/>
              <a:gd name="connsiteX945" fmla="*/ 2704988 w 6983788"/>
              <a:gd name="connsiteY945" fmla="*/ 1969439 h 6165033"/>
              <a:gd name="connsiteX946" fmla="*/ 2691575 w 6983788"/>
              <a:gd name="connsiteY946" fmla="*/ 1980934 h 6165033"/>
              <a:gd name="connsiteX947" fmla="*/ 2678162 w 6983788"/>
              <a:gd name="connsiteY947" fmla="*/ 2000092 h 6165033"/>
              <a:gd name="connsiteX948" fmla="*/ 2633451 w 6983788"/>
              <a:gd name="connsiteY948" fmla="*/ 2057566 h 6165033"/>
              <a:gd name="connsiteX949" fmla="*/ 2584269 w 6983788"/>
              <a:gd name="connsiteY949" fmla="*/ 2111208 h 6165033"/>
              <a:gd name="connsiteX950" fmla="*/ 2526146 w 6983788"/>
              <a:gd name="connsiteY950" fmla="*/ 2168682 h 6165033"/>
              <a:gd name="connsiteX951" fmla="*/ 2463551 w 6983788"/>
              <a:gd name="connsiteY951" fmla="*/ 2226156 h 6165033"/>
              <a:gd name="connsiteX952" fmla="*/ 2441196 w 6983788"/>
              <a:gd name="connsiteY952" fmla="*/ 2249145 h 6165033"/>
              <a:gd name="connsiteX953" fmla="*/ 2418841 w 6983788"/>
              <a:gd name="connsiteY953" fmla="*/ 2272135 h 6165033"/>
              <a:gd name="connsiteX954" fmla="*/ 2396485 w 6983788"/>
              <a:gd name="connsiteY954" fmla="*/ 2291293 h 6165033"/>
              <a:gd name="connsiteX955" fmla="*/ 2365188 w 6983788"/>
              <a:gd name="connsiteY955" fmla="*/ 2298956 h 6165033"/>
              <a:gd name="connsiteX956" fmla="*/ 2351775 w 6983788"/>
              <a:gd name="connsiteY956" fmla="*/ 2302788 h 6165033"/>
              <a:gd name="connsiteX957" fmla="*/ 2347304 w 6983788"/>
              <a:gd name="connsiteY957" fmla="*/ 2302788 h 6165033"/>
              <a:gd name="connsiteX958" fmla="*/ 2342833 w 6983788"/>
              <a:gd name="connsiteY958" fmla="*/ 2302788 h 6165033"/>
              <a:gd name="connsiteX959" fmla="*/ 2338362 w 6983788"/>
              <a:gd name="connsiteY959" fmla="*/ 2298956 h 6165033"/>
              <a:gd name="connsiteX960" fmla="*/ 2338362 w 6983788"/>
              <a:gd name="connsiteY960" fmla="*/ 2291293 h 6165033"/>
              <a:gd name="connsiteX961" fmla="*/ 2342833 w 6983788"/>
              <a:gd name="connsiteY961" fmla="*/ 2283630 h 6165033"/>
              <a:gd name="connsiteX962" fmla="*/ 2347304 w 6983788"/>
              <a:gd name="connsiteY962" fmla="*/ 2283630 h 6165033"/>
              <a:gd name="connsiteX963" fmla="*/ 2351775 w 6983788"/>
              <a:gd name="connsiteY963" fmla="*/ 2279798 h 6165033"/>
              <a:gd name="connsiteX964" fmla="*/ 2365188 w 6983788"/>
              <a:gd name="connsiteY964" fmla="*/ 2275966 h 6165033"/>
              <a:gd name="connsiteX965" fmla="*/ 2374130 w 6983788"/>
              <a:gd name="connsiteY965" fmla="*/ 2275966 h 6165033"/>
              <a:gd name="connsiteX966" fmla="*/ 2383072 w 6983788"/>
              <a:gd name="connsiteY966" fmla="*/ 2272135 h 6165033"/>
              <a:gd name="connsiteX967" fmla="*/ 2387543 w 6983788"/>
              <a:gd name="connsiteY967" fmla="*/ 2256808 h 6165033"/>
              <a:gd name="connsiteX968" fmla="*/ 2427783 w 6983788"/>
              <a:gd name="connsiteY968" fmla="*/ 2241482 h 6165033"/>
              <a:gd name="connsiteX969" fmla="*/ 2459080 w 6983788"/>
              <a:gd name="connsiteY969" fmla="*/ 2218492 h 6165033"/>
              <a:gd name="connsiteX970" fmla="*/ 2468022 w 6983788"/>
              <a:gd name="connsiteY970" fmla="*/ 2199335 h 6165033"/>
              <a:gd name="connsiteX971" fmla="*/ 2481435 w 6983788"/>
              <a:gd name="connsiteY971" fmla="*/ 2184008 h 6165033"/>
              <a:gd name="connsiteX972" fmla="*/ 2530617 w 6983788"/>
              <a:gd name="connsiteY972" fmla="*/ 2134198 h 6165033"/>
              <a:gd name="connsiteX973" fmla="*/ 2579798 w 6983788"/>
              <a:gd name="connsiteY973" fmla="*/ 2084387 h 6165033"/>
              <a:gd name="connsiteX974" fmla="*/ 2624509 w 6983788"/>
              <a:gd name="connsiteY974" fmla="*/ 2034576 h 6165033"/>
              <a:gd name="connsiteX975" fmla="*/ 2664749 w 6983788"/>
              <a:gd name="connsiteY975" fmla="*/ 1980934 h 6165033"/>
              <a:gd name="connsiteX976" fmla="*/ 2682633 w 6983788"/>
              <a:gd name="connsiteY976" fmla="*/ 1950281 h 6165033"/>
              <a:gd name="connsiteX977" fmla="*/ 2628980 w 6983788"/>
              <a:gd name="connsiteY977" fmla="*/ 1873649 h 6165033"/>
              <a:gd name="connsiteX978" fmla="*/ 2646864 w 6983788"/>
              <a:gd name="connsiteY978" fmla="*/ 1873649 h 6165033"/>
              <a:gd name="connsiteX979" fmla="*/ 2664749 w 6983788"/>
              <a:gd name="connsiteY979" fmla="*/ 1877481 h 6165033"/>
              <a:gd name="connsiteX980" fmla="*/ 2602153 w 6983788"/>
              <a:gd name="connsiteY980" fmla="*/ 1908133 h 6165033"/>
              <a:gd name="connsiteX981" fmla="*/ 2539559 w 6983788"/>
              <a:gd name="connsiteY981" fmla="*/ 1942618 h 6165033"/>
              <a:gd name="connsiteX982" fmla="*/ 2476964 w 6983788"/>
              <a:gd name="connsiteY982" fmla="*/ 1969439 h 6165033"/>
              <a:gd name="connsiteX983" fmla="*/ 2409898 w 6983788"/>
              <a:gd name="connsiteY983" fmla="*/ 1988597 h 6165033"/>
              <a:gd name="connsiteX984" fmla="*/ 2396485 w 6983788"/>
              <a:gd name="connsiteY984" fmla="*/ 2003923 h 6165033"/>
              <a:gd name="connsiteX985" fmla="*/ 2374130 w 6983788"/>
              <a:gd name="connsiteY985" fmla="*/ 2011587 h 6165033"/>
              <a:gd name="connsiteX986" fmla="*/ 2302593 w 6983788"/>
              <a:gd name="connsiteY986" fmla="*/ 2038408 h 6165033"/>
              <a:gd name="connsiteX987" fmla="*/ 2231056 w 6983788"/>
              <a:gd name="connsiteY987" fmla="*/ 2076724 h 6165033"/>
              <a:gd name="connsiteX988" fmla="*/ 2217643 w 6983788"/>
              <a:gd name="connsiteY988" fmla="*/ 2092050 h 6165033"/>
              <a:gd name="connsiteX989" fmla="*/ 2195288 w 6983788"/>
              <a:gd name="connsiteY989" fmla="*/ 2095882 h 6165033"/>
              <a:gd name="connsiteX990" fmla="*/ 2172933 w 6983788"/>
              <a:gd name="connsiteY990" fmla="*/ 2103545 h 6165033"/>
              <a:gd name="connsiteX991" fmla="*/ 2155048 w 6983788"/>
              <a:gd name="connsiteY991" fmla="*/ 2095882 h 6165033"/>
              <a:gd name="connsiteX992" fmla="*/ 2110338 w 6983788"/>
              <a:gd name="connsiteY992" fmla="*/ 2092050 h 6165033"/>
              <a:gd name="connsiteX993" fmla="*/ 2065627 w 6983788"/>
              <a:gd name="connsiteY993" fmla="*/ 2092050 h 6165033"/>
              <a:gd name="connsiteX994" fmla="*/ 2025388 w 6983788"/>
              <a:gd name="connsiteY994" fmla="*/ 2092050 h 6165033"/>
              <a:gd name="connsiteX995" fmla="*/ 1980677 w 6983788"/>
              <a:gd name="connsiteY995" fmla="*/ 2095882 h 6165033"/>
              <a:gd name="connsiteX996" fmla="*/ 1967264 w 6983788"/>
              <a:gd name="connsiteY996" fmla="*/ 2095882 h 6165033"/>
              <a:gd name="connsiteX997" fmla="*/ 1962793 w 6983788"/>
              <a:gd name="connsiteY997" fmla="*/ 2088218 h 6165033"/>
              <a:gd name="connsiteX998" fmla="*/ 1962793 w 6983788"/>
              <a:gd name="connsiteY998" fmla="*/ 2076724 h 6165033"/>
              <a:gd name="connsiteX999" fmla="*/ 1971735 w 6983788"/>
              <a:gd name="connsiteY999" fmla="*/ 2057566 h 6165033"/>
              <a:gd name="connsiteX1000" fmla="*/ 1985149 w 6983788"/>
              <a:gd name="connsiteY1000" fmla="*/ 2042239 h 6165033"/>
              <a:gd name="connsiteX1001" fmla="*/ 2003033 w 6983788"/>
              <a:gd name="connsiteY1001" fmla="*/ 2034576 h 6165033"/>
              <a:gd name="connsiteX1002" fmla="*/ 2061156 w 6983788"/>
              <a:gd name="connsiteY1002" fmla="*/ 2023081 h 6165033"/>
              <a:gd name="connsiteX1003" fmla="*/ 2119280 w 6983788"/>
              <a:gd name="connsiteY1003" fmla="*/ 2003923 h 6165033"/>
              <a:gd name="connsiteX1004" fmla="*/ 2172933 w 6983788"/>
              <a:gd name="connsiteY1004" fmla="*/ 1988597 h 6165033"/>
              <a:gd name="connsiteX1005" fmla="*/ 2231056 w 6983788"/>
              <a:gd name="connsiteY1005" fmla="*/ 1973271 h 6165033"/>
              <a:gd name="connsiteX1006" fmla="*/ 2271296 w 6983788"/>
              <a:gd name="connsiteY1006" fmla="*/ 1961776 h 6165033"/>
              <a:gd name="connsiteX1007" fmla="*/ 2311535 w 6983788"/>
              <a:gd name="connsiteY1007" fmla="*/ 1954113 h 6165033"/>
              <a:gd name="connsiteX1008" fmla="*/ 2351775 w 6983788"/>
              <a:gd name="connsiteY1008" fmla="*/ 1950281 h 6165033"/>
              <a:gd name="connsiteX1009" fmla="*/ 2387543 w 6983788"/>
              <a:gd name="connsiteY1009" fmla="*/ 1950281 h 6165033"/>
              <a:gd name="connsiteX1010" fmla="*/ 2414369 w 6983788"/>
              <a:gd name="connsiteY1010" fmla="*/ 1950281 h 6165033"/>
              <a:gd name="connsiteX1011" fmla="*/ 2441196 w 6983788"/>
              <a:gd name="connsiteY1011" fmla="*/ 1946450 h 6165033"/>
              <a:gd name="connsiteX1012" fmla="*/ 2463551 w 6983788"/>
              <a:gd name="connsiteY1012" fmla="*/ 1942618 h 6165033"/>
              <a:gd name="connsiteX1013" fmla="*/ 2481435 w 6983788"/>
              <a:gd name="connsiteY1013" fmla="*/ 1934955 h 6165033"/>
              <a:gd name="connsiteX1014" fmla="*/ 2544030 w 6983788"/>
              <a:gd name="connsiteY1014" fmla="*/ 1915797 h 6165033"/>
              <a:gd name="connsiteX1015" fmla="*/ 2602153 w 6983788"/>
              <a:gd name="connsiteY1015" fmla="*/ 1881312 h 6165033"/>
              <a:gd name="connsiteX1016" fmla="*/ 2615566 w 6983788"/>
              <a:gd name="connsiteY1016" fmla="*/ 1877481 h 6165033"/>
              <a:gd name="connsiteX1017" fmla="*/ 1707943 w 6983788"/>
              <a:gd name="connsiteY1017" fmla="*/ 1816175 h 6165033"/>
              <a:gd name="connsiteX1018" fmla="*/ 1685588 w 6983788"/>
              <a:gd name="connsiteY1018" fmla="*/ 1820007 h 6165033"/>
              <a:gd name="connsiteX1019" fmla="*/ 1663233 w 6983788"/>
              <a:gd name="connsiteY1019" fmla="*/ 1823839 h 6165033"/>
              <a:gd name="connsiteX1020" fmla="*/ 1645349 w 6983788"/>
              <a:gd name="connsiteY1020" fmla="*/ 1827670 h 6165033"/>
              <a:gd name="connsiteX1021" fmla="*/ 1605109 w 6983788"/>
              <a:gd name="connsiteY1021" fmla="*/ 1854491 h 6165033"/>
              <a:gd name="connsiteX1022" fmla="*/ 1555927 w 6983788"/>
              <a:gd name="connsiteY1022" fmla="*/ 1877481 h 6165033"/>
              <a:gd name="connsiteX1023" fmla="*/ 1564869 w 6983788"/>
              <a:gd name="connsiteY1023" fmla="*/ 1877481 h 6165033"/>
              <a:gd name="connsiteX1024" fmla="*/ 1569341 w 6983788"/>
              <a:gd name="connsiteY1024" fmla="*/ 1881312 h 6165033"/>
              <a:gd name="connsiteX1025" fmla="*/ 1627464 w 6983788"/>
              <a:gd name="connsiteY1025" fmla="*/ 1877481 h 6165033"/>
              <a:gd name="connsiteX1026" fmla="*/ 1685588 w 6983788"/>
              <a:gd name="connsiteY1026" fmla="*/ 1869818 h 6165033"/>
              <a:gd name="connsiteX1027" fmla="*/ 1739241 w 6983788"/>
              <a:gd name="connsiteY1027" fmla="*/ 1865986 h 6165033"/>
              <a:gd name="connsiteX1028" fmla="*/ 1797364 w 6983788"/>
              <a:gd name="connsiteY1028" fmla="*/ 1854491 h 6165033"/>
              <a:gd name="connsiteX1029" fmla="*/ 1788422 w 6983788"/>
              <a:gd name="connsiteY1029" fmla="*/ 1842996 h 6165033"/>
              <a:gd name="connsiteX1030" fmla="*/ 1770538 w 6983788"/>
              <a:gd name="connsiteY1030" fmla="*/ 1835333 h 6165033"/>
              <a:gd name="connsiteX1031" fmla="*/ 1752653 w 6983788"/>
              <a:gd name="connsiteY1031" fmla="*/ 1823839 h 6165033"/>
              <a:gd name="connsiteX1032" fmla="*/ 1730299 w 6983788"/>
              <a:gd name="connsiteY1032" fmla="*/ 1820007 h 6165033"/>
              <a:gd name="connsiteX1033" fmla="*/ 2150577 w 6983788"/>
              <a:gd name="connsiteY1033" fmla="*/ 1605438 h 6165033"/>
              <a:gd name="connsiteX1034" fmla="*/ 2123751 w 6983788"/>
              <a:gd name="connsiteY1034" fmla="*/ 1609269 h 6165033"/>
              <a:gd name="connsiteX1035" fmla="*/ 2047743 w 6983788"/>
              <a:gd name="connsiteY1035" fmla="*/ 1624596 h 6165033"/>
              <a:gd name="connsiteX1036" fmla="*/ 1980677 w 6983788"/>
              <a:gd name="connsiteY1036" fmla="*/ 1639922 h 6165033"/>
              <a:gd name="connsiteX1037" fmla="*/ 1909141 w 6983788"/>
              <a:gd name="connsiteY1037" fmla="*/ 1655248 h 6165033"/>
              <a:gd name="connsiteX1038" fmla="*/ 1842075 w 6983788"/>
              <a:gd name="connsiteY1038" fmla="*/ 1674406 h 6165033"/>
              <a:gd name="connsiteX1039" fmla="*/ 1828661 w 6983788"/>
              <a:gd name="connsiteY1039" fmla="*/ 1678238 h 6165033"/>
              <a:gd name="connsiteX1040" fmla="*/ 1815249 w 6983788"/>
              <a:gd name="connsiteY1040" fmla="*/ 1682069 h 6165033"/>
              <a:gd name="connsiteX1041" fmla="*/ 1846545 w 6983788"/>
              <a:gd name="connsiteY1041" fmla="*/ 1689733 h 6165033"/>
              <a:gd name="connsiteX1042" fmla="*/ 1877843 w 6983788"/>
              <a:gd name="connsiteY1042" fmla="*/ 1705059 h 6165033"/>
              <a:gd name="connsiteX1043" fmla="*/ 1895727 w 6983788"/>
              <a:gd name="connsiteY1043" fmla="*/ 1720385 h 6165033"/>
              <a:gd name="connsiteX1044" fmla="*/ 1918083 w 6983788"/>
              <a:gd name="connsiteY1044" fmla="*/ 1739543 h 6165033"/>
              <a:gd name="connsiteX1045" fmla="*/ 1935967 w 6983788"/>
              <a:gd name="connsiteY1045" fmla="*/ 1762533 h 6165033"/>
              <a:gd name="connsiteX1046" fmla="*/ 1949380 w 6983788"/>
              <a:gd name="connsiteY1046" fmla="*/ 1785523 h 6165033"/>
              <a:gd name="connsiteX1047" fmla="*/ 1962793 w 6983788"/>
              <a:gd name="connsiteY1047" fmla="*/ 1812344 h 6165033"/>
              <a:gd name="connsiteX1048" fmla="*/ 1967264 w 6983788"/>
              <a:gd name="connsiteY1048" fmla="*/ 1839165 h 6165033"/>
              <a:gd name="connsiteX1049" fmla="*/ 1971735 w 6983788"/>
              <a:gd name="connsiteY1049" fmla="*/ 1850660 h 6165033"/>
              <a:gd name="connsiteX1050" fmla="*/ 1967264 w 6983788"/>
              <a:gd name="connsiteY1050" fmla="*/ 1865986 h 6165033"/>
              <a:gd name="connsiteX1051" fmla="*/ 1953851 w 6983788"/>
              <a:gd name="connsiteY1051" fmla="*/ 1873649 h 6165033"/>
              <a:gd name="connsiteX1052" fmla="*/ 1935967 w 6983788"/>
              <a:gd name="connsiteY1052" fmla="*/ 1877481 h 6165033"/>
              <a:gd name="connsiteX1053" fmla="*/ 1935967 w 6983788"/>
              <a:gd name="connsiteY1053" fmla="*/ 1888975 h 6165033"/>
              <a:gd name="connsiteX1054" fmla="*/ 1940438 w 6983788"/>
              <a:gd name="connsiteY1054" fmla="*/ 1896639 h 6165033"/>
              <a:gd name="connsiteX1055" fmla="*/ 1949380 w 6983788"/>
              <a:gd name="connsiteY1055" fmla="*/ 1900470 h 6165033"/>
              <a:gd name="connsiteX1056" fmla="*/ 1962793 w 6983788"/>
              <a:gd name="connsiteY1056" fmla="*/ 1900470 h 6165033"/>
              <a:gd name="connsiteX1057" fmla="*/ 1976207 w 6983788"/>
              <a:gd name="connsiteY1057" fmla="*/ 1892807 h 6165033"/>
              <a:gd name="connsiteX1058" fmla="*/ 1994091 w 6983788"/>
              <a:gd name="connsiteY1058" fmla="*/ 1888975 h 6165033"/>
              <a:gd name="connsiteX1059" fmla="*/ 2007503 w 6983788"/>
              <a:gd name="connsiteY1059" fmla="*/ 1881312 h 6165033"/>
              <a:gd name="connsiteX1060" fmla="*/ 2029859 w 6983788"/>
              <a:gd name="connsiteY1060" fmla="*/ 1877481 h 6165033"/>
              <a:gd name="connsiteX1061" fmla="*/ 2070098 w 6983788"/>
              <a:gd name="connsiteY1061" fmla="*/ 1873649 h 6165033"/>
              <a:gd name="connsiteX1062" fmla="*/ 2110338 w 6983788"/>
              <a:gd name="connsiteY1062" fmla="*/ 1869818 h 6165033"/>
              <a:gd name="connsiteX1063" fmla="*/ 2155048 w 6983788"/>
              <a:gd name="connsiteY1063" fmla="*/ 1865986 h 6165033"/>
              <a:gd name="connsiteX1064" fmla="*/ 2195288 w 6983788"/>
              <a:gd name="connsiteY1064" fmla="*/ 1862154 h 6165033"/>
              <a:gd name="connsiteX1065" fmla="*/ 2213172 w 6983788"/>
              <a:gd name="connsiteY1065" fmla="*/ 1850660 h 6165033"/>
              <a:gd name="connsiteX1066" fmla="*/ 2226585 w 6983788"/>
              <a:gd name="connsiteY1066" fmla="*/ 1839165 h 6165033"/>
              <a:gd name="connsiteX1067" fmla="*/ 2253411 w 6983788"/>
              <a:gd name="connsiteY1067" fmla="*/ 1812344 h 6165033"/>
              <a:gd name="connsiteX1068" fmla="*/ 2275767 w 6983788"/>
              <a:gd name="connsiteY1068" fmla="*/ 1781691 h 6165033"/>
              <a:gd name="connsiteX1069" fmla="*/ 2289180 w 6983788"/>
              <a:gd name="connsiteY1069" fmla="*/ 1747207 h 6165033"/>
              <a:gd name="connsiteX1070" fmla="*/ 2293651 w 6983788"/>
              <a:gd name="connsiteY1070" fmla="*/ 1712722 h 6165033"/>
              <a:gd name="connsiteX1071" fmla="*/ 2280238 w 6983788"/>
              <a:gd name="connsiteY1071" fmla="*/ 1705059 h 6165033"/>
              <a:gd name="connsiteX1072" fmla="*/ 2275767 w 6983788"/>
              <a:gd name="connsiteY1072" fmla="*/ 1689733 h 6165033"/>
              <a:gd name="connsiteX1073" fmla="*/ 2271296 w 6983788"/>
              <a:gd name="connsiteY1073" fmla="*/ 1666743 h 6165033"/>
              <a:gd name="connsiteX1074" fmla="*/ 2257883 w 6983788"/>
              <a:gd name="connsiteY1074" fmla="*/ 1651417 h 6165033"/>
              <a:gd name="connsiteX1075" fmla="*/ 2239998 w 6983788"/>
              <a:gd name="connsiteY1075" fmla="*/ 1632259 h 6165033"/>
              <a:gd name="connsiteX1076" fmla="*/ 2222114 w 6983788"/>
              <a:gd name="connsiteY1076" fmla="*/ 1620764 h 6165033"/>
              <a:gd name="connsiteX1077" fmla="*/ 2195288 w 6983788"/>
              <a:gd name="connsiteY1077" fmla="*/ 1609269 h 6165033"/>
              <a:gd name="connsiteX1078" fmla="*/ 2168461 w 6983788"/>
              <a:gd name="connsiteY1078" fmla="*/ 1605438 h 6165033"/>
              <a:gd name="connsiteX1079" fmla="*/ 916567 w 6983788"/>
              <a:gd name="connsiteY1079" fmla="*/ 1524974 h 6165033"/>
              <a:gd name="connsiteX1080" fmla="*/ 921037 w 6983788"/>
              <a:gd name="connsiteY1080" fmla="*/ 1524974 h 6165033"/>
              <a:gd name="connsiteX1081" fmla="*/ 929979 w 6983788"/>
              <a:gd name="connsiteY1081" fmla="*/ 1524974 h 6165033"/>
              <a:gd name="connsiteX1082" fmla="*/ 952335 w 6983788"/>
              <a:gd name="connsiteY1082" fmla="*/ 1524974 h 6165033"/>
              <a:gd name="connsiteX1083" fmla="*/ 965748 w 6983788"/>
              <a:gd name="connsiteY1083" fmla="*/ 1528806 h 6165033"/>
              <a:gd name="connsiteX1084" fmla="*/ 979161 w 6983788"/>
              <a:gd name="connsiteY1084" fmla="*/ 1532637 h 6165033"/>
              <a:gd name="connsiteX1085" fmla="*/ 988103 w 6983788"/>
              <a:gd name="connsiteY1085" fmla="*/ 1540301 h 6165033"/>
              <a:gd name="connsiteX1086" fmla="*/ 997045 w 6983788"/>
              <a:gd name="connsiteY1086" fmla="*/ 1547964 h 6165033"/>
              <a:gd name="connsiteX1087" fmla="*/ 1010459 w 6983788"/>
              <a:gd name="connsiteY1087" fmla="*/ 1559459 h 6165033"/>
              <a:gd name="connsiteX1088" fmla="*/ 1010459 w 6983788"/>
              <a:gd name="connsiteY1088" fmla="*/ 1574785 h 6165033"/>
              <a:gd name="connsiteX1089" fmla="*/ 1014929 w 6983788"/>
              <a:gd name="connsiteY1089" fmla="*/ 1593943 h 6165033"/>
              <a:gd name="connsiteX1090" fmla="*/ 1010459 w 6983788"/>
              <a:gd name="connsiteY1090" fmla="*/ 1597774 h 6165033"/>
              <a:gd name="connsiteX1091" fmla="*/ 1010459 w 6983788"/>
              <a:gd name="connsiteY1091" fmla="*/ 1605438 h 6165033"/>
              <a:gd name="connsiteX1092" fmla="*/ 1010459 w 6983788"/>
              <a:gd name="connsiteY1092" fmla="*/ 1613101 h 6165033"/>
              <a:gd name="connsiteX1093" fmla="*/ 992574 w 6983788"/>
              <a:gd name="connsiteY1093" fmla="*/ 1620764 h 6165033"/>
              <a:gd name="connsiteX1094" fmla="*/ 979161 w 6983788"/>
              <a:gd name="connsiteY1094" fmla="*/ 1613101 h 6165033"/>
              <a:gd name="connsiteX1095" fmla="*/ 974690 w 6983788"/>
              <a:gd name="connsiteY1095" fmla="*/ 1609269 h 6165033"/>
              <a:gd name="connsiteX1096" fmla="*/ 974690 w 6983788"/>
              <a:gd name="connsiteY1096" fmla="*/ 1601606 h 6165033"/>
              <a:gd name="connsiteX1097" fmla="*/ 974690 w 6983788"/>
              <a:gd name="connsiteY1097" fmla="*/ 1593943 h 6165033"/>
              <a:gd name="connsiteX1098" fmla="*/ 965748 w 6983788"/>
              <a:gd name="connsiteY1098" fmla="*/ 1574785 h 6165033"/>
              <a:gd name="connsiteX1099" fmla="*/ 961277 w 6983788"/>
              <a:gd name="connsiteY1099" fmla="*/ 1567122 h 6165033"/>
              <a:gd name="connsiteX1100" fmla="*/ 947863 w 6983788"/>
              <a:gd name="connsiteY1100" fmla="*/ 1559459 h 6165033"/>
              <a:gd name="connsiteX1101" fmla="*/ 925509 w 6983788"/>
              <a:gd name="connsiteY1101" fmla="*/ 1559459 h 6165033"/>
              <a:gd name="connsiteX1102" fmla="*/ 921037 w 6983788"/>
              <a:gd name="connsiteY1102" fmla="*/ 1555627 h 6165033"/>
              <a:gd name="connsiteX1103" fmla="*/ 907624 w 6983788"/>
              <a:gd name="connsiteY1103" fmla="*/ 1551795 h 6165033"/>
              <a:gd name="connsiteX1104" fmla="*/ 903153 w 6983788"/>
              <a:gd name="connsiteY1104" fmla="*/ 1547964 h 6165033"/>
              <a:gd name="connsiteX1105" fmla="*/ 903153 w 6983788"/>
              <a:gd name="connsiteY1105" fmla="*/ 1540301 h 6165033"/>
              <a:gd name="connsiteX1106" fmla="*/ 907624 w 6983788"/>
              <a:gd name="connsiteY1106" fmla="*/ 1528806 h 6165033"/>
              <a:gd name="connsiteX1107" fmla="*/ 2199759 w 6983788"/>
              <a:gd name="connsiteY1107" fmla="*/ 1352552 h 6165033"/>
              <a:gd name="connsiteX1108" fmla="*/ 2155048 w 6983788"/>
              <a:gd name="connsiteY1108" fmla="*/ 1356384 h 6165033"/>
              <a:gd name="connsiteX1109" fmla="*/ 2101396 w 6983788"/>
              <a:gd name="connsiteY1109" fmla="*/ 1356384 h 6165033"/>
              <a:gd name="connsiteX1110" fmla="*/ 2056685 w 6983788"/>
              <a:gd name="connsiteY1110" fmla="*/ 1364047 h 6165033"/>
              <a:gd name="connsiteX1111" fmla="*/ 1998561 w 6983788"/>
              <a:gd name="connsiteY1111" fmla="*/ 1367879 h 6165033"/>
              <a:gd name="connsiteX1112" fmla="*/ 1940438 w 6983788"/>
              <a:gd name="connsiteY1112" fmla="*/ 1379374 h 6165033"/>
              <a:gd name="connsiteX1113" fmla="*/ 1877843 w 6983788"/>
              <a:gd name="connsiteY1113" fmla="*/ 1383205 h 6165033"/>
              <a:gd name="connsiteX1114" fmla="*/ 1819719 w 6983788"/>
              <a:gd name="connsiteY1114" fmla="*/ 1387037 h 6165033"/>
              <a:gd name="connsiteX1115" fmla="*/ 1810777 w 6983788"/>
              <a:gd name="connsiteY1115" fmla="*/ 1390868 h 6165033"/>
              <a:gd name="connsiteX1116" fmla="*/ 1797364 w 6983788"/>
              <a:gd name="connsiteY1116" fmla="*/ 1394700 h 6165033"/>
              <a:gd name="connsiteX1117" fmla="*/ 1792893 w 6983788"/>
              <a:gd name="connsiteY1117" fmla="*/ 1410026 h 6165033"/>
              <a:gd name="connsiteX1118" fmla="*/ 1792893 w 6983788"/>
              <a:gd name="connsiteY1118" fmla="*/ 1417690 h 6165033"/>
              <a:gd name="connsiteX1119" fmla="*/ 1797364 w 6983788"/>
              <a:gd name="connsiteY1119" fmla="*/ 1425353 h 6165033"/>
              <a:gd name="connsiteX1120" fmla="*/ 1801835 w 6983788"/>
              <a:gd name="connsiteY1120" fmla="*/ 1433016 h 6165033"/>
              <a:gd name="connsiteX1121" fmla="*/ 1819719 w 6983788"/>
              <a:gd name="connsiteY1121" fmla="*/ 1436848 h 6165033"/>
              <a:gd name="connsiteX1122" fmla="*/ 1842075 w 6983788"/>
              <a:gd name="connsiteY1122" fmla="*/ 1436848 h 6165033"/>
              <a:gd name="connsiteX1123" fmla="*/ 1918083 w 6983788"/>
              <a:gd name="connsiteY1123" fmla="*/ 1436848 h 6165033"/>
              <a:gd name="connsiteX1124" fmla="*/ 2003033 w 6983788"/>
              <a:gd name="connsiteY1124" fmla="*/ 1436848 h 6165033"/>
              <a:gd name="connsiteX1125" fmla="*/ 2079040 w 6983788"/>
              <a:gd name="connsiteY1125" fmla="*/ 1436848 h 6165033"/>
              <a:gd name="connsiteX1126" fmla="*/ 2159519 w 6983788"/>
              <a:gd name="connsiteY1126" fmla="*/ 1436848 h 6165033"/>
              <a:gd name="connsiteX1127" fmla="*/ 2159519 w 6983788"/>
              <a:gd name="connsiteY1127" fmla="*/ 1433016 h 6165033"/>
              <a:gd name="connsiteX1128" fmla="*/ 2163990 w 6983788"/>
              <a:gd name="connsiteY1128" fmla="*/ 1433016 h 6165033"/>
              <a:gd name="connsiteX1129" fmla="*/ 2163990 w 6983788"/>
              <a:gd name="connsiteY1129" fmla="*/ 1425353 h 6165033"/>
              <a:gd name="connsiteX1130" fmla="*/ 2163990 w 6983788"/>
              <a:gd name="connsiteY1130" fmla="*/ 1421521 h 6165033"/>
              <a:gd name="connsiteX1131" fmla="*/ 2168461 w 6983788"/>
              <a:gd name="connsiteY1131" fmla="*/ 1425353 h 6165033"/>
              <a:gd name="connsiteX1132" fmla="*/ 2181875 w 6983788"/>
              <a:gd name="connsiteY1132" fmla="*/ 1406195 h 6165033"/>
              <a:gd name="connsiteX1133" fmla="*/ 2199759 w 6983788"/>
              <a:gd name="connsiteY1133" fmla="*/ 1383205 h 6165033"/>
              <a:gd name="connsiteX1134" fmla="*/ 2222114 w 6983788"/>
              <a:gd name="connsiteY1134" fmla="*/ 1367879 h 6165033"/>
              <a:gd name="connsiteX1135" fmla="*/ 2253411 w 6983788"/>
              <a:gd name="connsiteY1135" fmla="*/ 1360216 h 6165033"/>
              <a:gd name="connsiteX1136" fmla="*/ 2248940 w 6983788"/>
              <a:gd name="connsiteY1136" fmla="*/ 1356384 h 6165033"/>
              <a:gd name="connsiteX1137" fmla="*/ 2248940 w 6983788"/>
              <a:gd name="connsiteY1137" fmla="*/ 1352552 h 6165033"/>
              <a:gd name="connsiteX1138" fmla="*/ 612535 w 6983788"/>
              <a:gd name="connsiteY1138" fmla="*/ 1092004 h 6165033"/>
              <a:gd name="connsiteX1139" fmla="*/ 599121 w 6983788"/>
              <a:gd name="connsiteY1139" fmla="*/ 1130320 h 6165033"/>
              <a:gd name="connsiteX1140" fmla="*/ 594651 w 6983788"/>
              <a:gd name="connsiteY1140" fmla="*/ 1168636 h 6165033"/>
              <a:gd name="connsiteX1141" fmla="*/ 599121 w 6983788"/>
              <a:gd name="connsiteY1141" fmla="*/ 1191626 h 6165033"/>
              <a:gd name="connsiteX1142" fmla="*/ 608063 w 6983788"/>
              <a:gd name="connsiteY1142" fmla="*/ 1210784 h 6165033"/>
              <a:gd name="connsiteX1143" fmla="*/ 608063 w 6983788"/>
              <a:gd name="connsiteY1143" fmla="*/ 1233773 h 6165033"/>
              <a:gd name="connsiteX1144" fmla="*/ 599121 w 6983788"/>
              <a:gd name="connsiteY1144" fmla="*/ 1256763 h 6165033"/>
              <a:gd name="connsiteX1145" fmla="*/ 599121 w 6983788"/>
              <a:gd name="connsiteY1145" fmla="*/ 1283584 h 6165033"/>
              <a:gd name="connsiteX1146" fmla="*/ 599121 w 6983788"/>
              <a:gd name="connsiteY1146" fmla="*/ 1306573 h 6165033"/>
              <a:gd name="connsiteX1147" fmla="*/ 608063 w 6983788"/>
              <a:gd name="connsiteY1147" fmla="*/ 1329563 h 6165033"/>
              <a:gd name="connsiteX1148" fmla="*/ 612535 w 6983788"/>
              <a:gd name="connsiteY1148" fmla="*/ 1352552 h 6165033"/>
              <a:gd name="connsiteX1149" fmla="*/ 621477 w 6983788"/>
              <a:gd name="connsiteY1149" fmla="*/ 1371710 h 6165033"/>
              <a:gd name="connsiteX1150" fmla="*/ 625947 w 6983788"/>
              <a:gd name="connsiteY1150" fmla="*/ 1398532 h 6165033"/>
              <a:gd name="connsiteX1151" fmla="*/ 625947 w 6983788"/>
              <a:gd name="connsiteY1151" fmla="*/ 1421521 h 6165033"/>
              <a:gd name="connsiteX1152" fmla="*/ 625947 w 6983788"/>
              <a:gd name="connsiteY1152" fmla="*/ 1444511 h 6165033"/>
              <a:gd name="connsiteX1153" fmla="*/ 625947 w 6983788"/>
              <a:gd name="connsiteY1153" fmla="*/ 1494321 h 6165033"/>
              <a:gd name="connsiteX1154" fmla="*/ 625947 w 6983788"/>
              <a:gd name="connsiteY1154" fmla="*/ 1544132 h 6165033"/>
              <a:gd name="connsiteX1155" fmla="*/ 625947 w 6983788"/>
              <a:gd name="connsiteY1155" fmla="*/ 1570953 h 6165033"/>
              <a:gd name="connsiteX1156" fmla="*/ 621477 w 6983788"/>
              <a:gd name="connsiteY1156" fmla="*/ 1593943 h 6165033"/>
              <a:gd name="connsiteX1157" fmla="*/ 617005 w 6983788"/>
              <a:gd name="connsiteY1157" fmla="*/ 1601606 h 6165033"/>
              <a:gd name="connsiteX1158" fmla="*/ 608063 w 6983788"/>
              <a:gd name="connsiteY1158" fmla="*/ 1609269 h 6165033"/>
              <a:gd name="connsiteX1159" fmla="*/ 590179 w 6983788"/>
              <a:gd name="connsiteY1159" fmla="*/ 1613101 h 6165033"/>
              <a:gd name="connsiteX1160" fmla="*/ 567824 w 6983788"/>
              <a:gd name="connsiteY1160" fmla="*/ 1620764 h 6165033"/>
              <a:gd name="connsiteX1161" fmla="*/ 549940 w 6983788"/>
              <a:gd name="connsiteY1161" fmla="*/ 1628427 h 6165033"/>
              <a:gd name="connsiteX1162" fmla="*/ 532055 w 6983788"/>
              <a:gd name="connsiteY1162" fmla="*/ 1639922 h 6165033"/>
              <a:gd name="connsiteX1163" fmla="*/ 518643 w 6983788"/>
              <a:gd name="connsiteY1163" fmla="*/ 1651417 h 6165033"/>
              <a:gd name="connsiteX1164" fmla="*/ 500758 w 6983788"/>
              <a:gd name="connsiteY1164" fmla="*/ 1647585 h 6165033"/>
              <a:gd name="connsiteX1165" fmla="*/ 496287 w 6983788"/>
              <a:gd name="connsiteY1165" fmla="*/ 1632259 h 6165033"/>
              <a:gd name="connsiteX1166" fmla="*/ 496287 w 6983788"/>
              <a:gd name="connsiteY1166" fmla="*/ 1613101 h 6165033"/>
              <a:gd name="connsiteX1167" fmla="*/ 496287 w 6983788"/>
              <a:gd name="connsiteY1167" fmla="*/ 1524974 h 6165033"/>
              <a:gd name="connsiteX1168" fmla="*/ 505229 w 6983788"/>
              <a:gd name="connsiteY1168" fmla="*/ 1440679 h 6165033"/>
              <a:gd name="connsiteX1169" fmla="*/ 518643 w 6983788"/>
              <a:gd name="connsiteY1169" fmla="*/ 1356384 h 6165033"/>
              <a:gd name="connsiteX1170" fmla="*/ 536527 w 6983788"/>
              <a:gd name="connsiteY1170" fmla="*/ 1272089 h 6165033"/>
              <a:gd name="connsiteX1171" fmla="*/ 554411 w 6983788"/>
              <a:gd name="connsiteY1171" fmla="*/ 1222278 h 6165033"/>
              <a:gd name="connsiteX1172" fmla="*/ 563353 w 6983788"/>
              <a:gd name="connsiteY1172" fmla="*/ 1176299 h 6165033"/>
              <a:gd name="connsiteX1173" fmla="*/ 585708 w 6983788"/>
              <a:gd name="connsiteY1173" fmla="*/ 1134152 h 6165033"/>
              <a:gd name="connsiteX1174" fmla="*/ 1967264 w 6983788"/>
              <a:gd name="connsiteY1174" fmla="*/ 1034530 h 6165033"/>
              <a:gd name="connsiteX1175" fmla="*/ 1922553 w 6983788"/>
              <a:gd name="connsiteY1175" fmla="*/ 1038362 h 6165033"/>
              <a:gd name="connsiteX1176" fmla="*/ 1882314 w 6983788"/>
              <a:gd name="connsiteY1176" fmla="*/ 1038362 h 6165033"/>
              <a:gd name="connsiteX1177" fmla="*/ 1842075 w 6983788"/>
              <a:gd name="connsiteY1177" fmla="*/ 1046025 h 6165033"/>
              <a:gd name="connsiteX1178" fmla="*/ 1828661 w 6983788"/>
              <a:gd name="connsiteY1178" fmla="*/ 1046025 h 6165033"/>
              <a:gd name="connsiteX1179" fmla="*/ 1815249 w 6983788"/>
              <a:gd name="connsiteY1179" fmla="*/ 1042194 h 6165033"/>
              <a:gd name="connsiteX1180" fmla="*/ 1801835 w 6983788"/>
              <a:gd name="connsiteY1180" fmla="*/ 1046025 h 6165033"/>
              <a:gd name="connsiteX1181" fmla="*/ 1797364 w 6983788"/>
              <a:gd name="connsiteY1181" fmla="*/ 1053688 h 6165033"/>
              <a:gd name="connsiteX1182" fmla="*/ 1797364 w 6983788"/>
              <a:gd name="connsiteY1182" fmla="*/ 1065183 h 6165033"/>
              <a:gd name="connsiteX1183" fmla="*/ 1797364 w 6983788"/>
              <a:gd name="connsiteY1183" fmla="*/ 1072846 h 6165033"/>
              <a:gd name="connsiteX1184" fmla="*/ 1801835 w 6983788"/>
              <a:gd name="connsiteY1184" fmla="*/ 1088173 h 6165033"/>
              <a:gd name="connsiteX1185" fmla="*/ 1815249 w 6983788"/>
              <a:gd name="connsiteY1185" fmla="*/ 1095836 h 6165033"/>
              <a:gd name="connsiteX1186" fmla="*/ 1824191 w 6983788"/>
              <a:gd name="connsiteY1186" fmla="*/ 1107331 h 6165033"/>
              <a:gd name="connsiteX1187" fmla="*/ 1842075 w 6983788"/>
              <a:gd name="connsiteY1187" fmla="*/ 1122657 h 6165033"/>
              <a:gd name="connsiteX1188" fmla="*/ 1851017 w 6983788"/>
              <a:gd name="connsiteY1188" fmla="*/ 1141815 h 6165033"/>
              <a:gd name="connsiteX1189" fmla="*/ 1855488 w 6983788"/>
              <a:gd name="connsiteY1189" fmla="*/ 1157141 h 6165033"/>
              <a:gd name="connsiteX1190" fmla="*/ 1859959 w 6983788"/>
              <a:gd name="connsiteY1190" fmla="*/ 1157141 h 6165033"/>
              <a:gd name="connsiteX1191" fmla="*/ 1859959 w 6983788"/>
              <a:gd name="connsiteY1191" fmla="*/ 1164804 h 6165033"/>
              <a:gd name="connsiteX1192" fmla="*/ 1864430 w 6983788"/>
              <a:gd name="connsiteY1192" fmla="*/ 1164804 h 6165033"/>
              <a:gd name="connsiteX1193" fmla="*/ 1873372 w 6983788"/>
              <a:gd name="connsiteY1193" fmla="*/ 1164804 h 6165033"/>
              <a:gd name="connsiteX1194" fmla="*/ 1873372 w 6983788"/>
              <a:gd name="connsiteY1194" fmla="*/ 1168636 h 6165033"/>
              <a:gd name="connsiteX1195" fmla="*/ 1873372 w 6983788"/>
              <a:gd name="connsiteY1195" fmla="*/ 1172468 h 6165033"/>
              <a:gd name="connsiteX1196" fmla="*/ 1895727 w 6983788"/>
              <a:gd name="connsiteY1196" fmla="*/ 1195457 h 6165033"/>
              <a:gd name="connsiteX1197" fmla="*/ 1922553 w 6983788"/>
              <a:gd name="connsiteY1197" fmla="*/ 1210784 h 6165033"/>
              <a:gd name="connsiteX1198" fmla="*/ 1953851 w 6983788"/>
              <a:gd name="connsiteY1198" fmla="*/ 1229942 h 6165033"/>
              <a:gd name="connsiteX1199" fmla="*/ 1985149 w 6983788"/>
              <a:gd name="connsiteY1199" fmla="*/ 1245268 h 6165033"/>
              <a:gd name="connsiteX1200" fmla="*/ 2047743 w 6983788"/>
              <a:gd name="connsiteY1200" fmla="*/ 1272089 h 6165033"/>
              <a:gd name="connsiteX1201" fmla="*/ 2119280 w 6983788"/>
              <a:gd name="connsiteY1201" fmla="*/ 1298910 h 6165033"/>
              <a:gd name="connsiteX1202" fmla="*/ 2056685 w 6983788"/>
              <a:gd name="connsiteY1202" fmla="*/ 1310405 h 6165033"/>
              <a:gd name="connsiteX1203" fmla="*/ 1994091 w 6983788"/>
              <a:gd name="connsiteY1203" fmla="*/ 1318068 h 6165033"/>
              <a:gd name="connsiteX1204" fmla="*/ 1971735 w 6983788"/>
              <a:gd name="connsiteY1204" fmla="*/ 1329563 h 6165033"/>
              <a:gd name="connsiteX1205" fmla="*/ 1944909 w 6983788"/>
              <a:gd name="connsiteY1205" fmla="*/ 1333395 h 6165033"/>
              <a:gd name="connsiteX1206" fmla="*/ 1980677 w 6983788"/>
              <a:gd name="connsiteY1206" fmla="*/ 1337226 h 6165033"/>
              <a:gd name="connsiteX1207" fmla="*/ 2011975 w 6983788"/>
              <a:gd name="connsiteY1207" fmla="*/ 1337226 h 6165033"/>
              <a:gd name="connsiteX1208" fmla="*/ 2087982 w 6983788"/>
              <a:gd name="connsiteY1208" fmla="*/ 1333395 h 6165033"/>
              <a:gd name="connsiteX1209" fmla="*/ 2155048 w 6983788"/>
              <a:gd name="connsiteY1209" fmla="*/ 1329563 h 6165033"/>
              <a:gd name="connsiteX1210" fmla="*/ 2168461 w 6983788"/>
              <a:gd name="connsiteY1210" fmla="*/ 1318068 h 6165033"/>
              <a:gd name="connsiteX1211" fmla="*/ 2181875 w 6983788"/>
              <a:gd name="connsiteY1211" fmla="*/ 1310405 h 6165033"/>
              <a:gd name="connsiteX1212" fmla="*/ 2190817 w 6983788"/>
              <a:gd name="connsiteY1212" fmla="*/ 1302742 h 6165033"/>
              <a:gd name="connsiteX1213" fmla="*/ 2190817 w 6983788"/>
              <a:gd name="connsiteY1213" fmla="*/ 1287415 h 6165033"/>
              <a:gd name="connsiteX1214" fmla="*/ 2181875 w 6983788"/>
              <a:gd name="connsiteY1214" fmla="*/ 1298910 h 6165033"/>
              <a:gd name="connsiteX1215" fmla="*/ 2163990 w 6983788"/>
              <a:gd name="connsiteY1215" fmla="*/ 1302742 h 6165033"/>
              <a:gd name="connsiteX1216" fmla="*/ 2155048 w 6983788"/>
              <a:gd name="connsiteY1216" fmla="*/ 1298910 h 6165033"/>
              <a:gd name="connsiteX1217" fmla="*/ 2155048 w 6983788"/>
              <a:gd name="connsiteY1217" fmla="*/ 1287415 h 6165033"/>
              <a:gd name="connsiteX1218" fmla="*/ 2159519 w 6983788"/>
              <a:gd name="connsiteY1218" fmla="*/ 1283584 h 6165033"/>
              <a:gd name="connsiteX1219" fmla="*/ 2163990 w 6983788"/>
              <a:gd name="connsiteY1219" fmla="*/ 1275921 h 6165033"/>
              <a:gd name="connsiteX1220" fmla="*/ 2172933 w 6983788"/>
              <a:gd name="connsiteY1220" fmla="*/ 1245268 h 6165033"/>
              <a:gd name="connsiteX1221" fmla="*/ 2172933 w 6983788"/>
              <a:gd name="connsiteY1221" fmla="*/ 1210784 h 6165033"/>
              <a:gd name="connsiteX1222" fmla="*/ 2172933 w 6983788"/>
              <a:gd name="connsiteY1222" fmla="*/ 1199289 h 6165033"/>
              <a:gd name="connsiteX1223" fmla="*/ 2181875 w 6983788"/>
              <a:gd name="connsiteY1223" fmla="*/ 1180131 h 6165033"/>
              <a:gd name="connsiteX1224" fmla="*/ 2186346 w 6983788"/>
              <a:gd name="connsiteY1224" fmla="*/ 1168636 h 6165033"/>
              <a:gd name="connsiteX1225" fmla="*/ 2195288 w 6983788"/>
              <a:gd name="connsiteY1225" fmla="*/ 1153310 h 6165033"/>
              <a:gd name="connsiteX1226" fmla="*/ 2186346 w 6983788"/>
              <a:gd name="connsiteY1226" fmla="*/ 1153310 h 6165033"/>
              <a:gd name="connsiteX1227" fmla="*/ 2181875 w 6983788"/>
              <a:gd name="connsiteY1227" fmla="*/ 1145646 h 6165033"/>
              <a:gd name="connsiteX1228" fmla="*/ 2172933 w 6983788"/>
              <a:gd name="connsiteY1228" fmla="*/ 1141815 h 6165033"/>
              <a:gd name="connsiteX1229" fmla="*/ 2172933 w 6983788"/>
              <a:gd name="connsiteY1229" fmla="*/ 1134152 h 6165033"/>
              <a:gd name="connsiteX1230" fmla="*/ 2172933 w 6983788"/>
              <a:gd name="connsiteY1230" fmla="*/ 1130320 h 6165033"/>
              <a:gd name="connsiteX1231" fmla="*/ 2181875 w 6983788"/>
              <a:gd name="connsiteY1231" fmla="*/ 1114994 h 6165033"/>
              <a:gd name="connsiteX1232" fmla="*/ 2172933 w 6983788"/>
              <a:gd name="connsiteY1232" fmla="*/ 1095836 h 6165033"/>
              <a:gd name="connsiteX1233" fmla="*/ 2168461 w 6983788"/>
              <a:gd name="connsiteY1233" fmla="*/ 1095836 h 6165033"/>
              <a:gd name="connsiteX1234" fmla="*/ 2168461 w 6983788"/>
              <a:gd name="connsiteY1234" fmla="*/ 1092004 h 6165033"/>
              <a:gd name="connsiteX1235" fmla="*/ 2168461 w 6983788"/>
              <a:gd name="connsiteY1235" fmla="*/ 1080509 h 6165033"/>
              <a:gd name="connsiteX1236" fmla="*/ 2168461 w 6983788"/>
              <a:gd name="connsiteY1236" fmla="*/ 1069015 h 6165033"/>
              <a:gd name="connsiteX1237" fmla="*/ 2155048 w 6983788"/>
              <a:gd name="connsiteY1237" fmla="*/ 1061351 h 6165033"/>
              <a:gd name="connsiteX1238" fmla="*/ 2132693 w 6983788"/>
              <a:gd name="connsiteY1238" fmla="*/ 1049857 h 6165033"/>
              <a:gd name="connsiteX1239" fmla="*/ 2110338 w 6983788"/>
              <a:gd name="connsiteY1239" fmla="*/ 1042194 h 6165033"/>
              <a:gd name="connsiteX1240" fmla="*/ 2092454 w 6983788"/>
              <a:gd name="connsiteY1240" fmla="*/ 1038362 h 6165033"/>
              <a:gd name="connsiteX1241" fmla="*/ 2047743 w 6983788"/>
              <a:gd name="connsiteY1241" fmla="*/ 1038362 h 6165033"/>
              <a:gd name="connsiteX1242" fmla="*/ 2007503 w 6983788"/>
              <a:gd name="connsiteY1242" fmla="*/ 1038362 h 6165033"/>
              <a:gd name="connsiteX1243" fmla="*/ 679601 w 6983788"/>
              <a:gd name="connsiteY1243" fmla="*/ 984720 h 6165033"/>
              <a:gd name="connsiteX1244" fmla="*/ 688543 w 6983788"/>
              <a:gd name="connsiteY1244" fmla="*/ 984720 h 6165033"/>
              <a:gd name="connsiteX1245" fmla="*/ 684071 w 6983788"/>
              <a:gd name="connsiteY1245" fmla="*/ 988551 h 6165033"/>
              <a:gd name="connsiteX1246" fmla="*/ 675129 w 6983788"/>
              <a:gd name="connsiteY1246" fmla="*/ 992383 h 6165033"/>
              <a:gd name="connsiteX1247" fmla="*/ 1833133 w 6983788"/>
              <a:gd name="connsiteY1247" fmla="*/ 965562 h 6165033"/>
              <a:gd name="connsiteX1248" fmla="*/ 1792893 w 6983788"/>
              <a:gd name="connsiteY1248" fmla="*/ 969393 h 6165033"/>
              <a:gd name="connsiteX1249" fmla="*/ 1752653 w 6983788"/>
              <a:gd name="connsiteY1249" fmla="*/ 984720 h 6165033"/>
              <a:gd name="connsiteX1250" fmla="*/ 1716885 w 6983788"/>
              <a:gd name="connsiteY1250" fmla="*/ 992383 h 6165033"/>
              <a:gd name="connsiteX1251" fmla="*/ 1672175 w 6983788"/>
              <a:gd name="connsiteY1251" fmla="*/ 1011541 h 6165033"/>
              <a:gd name="connsiteX1252" fmla="*/ 1600637 w 6983788"/>
              <a:gd name="connsiteY1252" fmla="*/ 1046025 h 6165033"/>
              <a:gd name="connsiteX1253" fmla="*/ 1533572 w 6983788"/>
              <a:gd name="connsiteY1253" fmla="*/ 1092004 h 6165033"/>
              <a:gd name="connsiteX1254" fmla="*/ 1573811 w 6983788"/>
              <a:gd name="connsiteY1254" fmla="*/ 1080509 h 6165033"/>
              <a:gd name="connsiteX1255" fmla="*/ 1614051 w 6983788"/>
              <a:gd name="connsiteY1255" fmla="*/ 1072846 h 6165033"/>
              <a:gd name="connsiteX1256" fmla="*/ 1658761 w 6983788"/>
              <a:gd name="connsiteY1256" fmla="*/ 1061351 h 6165033"/>
              <a:gd name="connsiteX1257" fmla="*/ 1694530 w 6983788"/>
              <a:gd name="connsiteY1257" fmla="*/ 1042194 h 6165033"/>
              <a:gd name="connsiteX1258" fmla="*/ 1761595 w 6983788"/>
              <a:gd name="connsiteY1258" fmla="*/ 1007709 h 6165033"/>
              <a:gd name="connsiteX1259" fmla="*/ 760079 w 6983788"/>
              <a:gd name="connsiteY1259" fmla="*/ 919582 h 6165033"/>
              <a:gd name="connsiteX1260" fmla="*/ 751137 w 6983788"/>
              <a:gd name="connsiteY1260" fmla="*/ 954067 h 6165033"/>
              <a:gd name="connsiteX1261" fmla="*/ 737724 w 6983788"/>
              <a:gd name="connsiteY1261" fmla="*/ 980888 h 6165033"/>
              <a:gd name="connsiteX1262" fmla="*/ 728782 w 6983788"/>
              <a:gd name="connsiteY1262" fmla="*/ 992383 h 6165033"/>
              <a:gd name="connsiteX1263" fmla="*/ 715369 w 6983788"/>
              <a:gd name="connsiteY1263" fmla="*/ 996214 h 6165033"/>
              <a:gd name="connsiteX1264" fmla="*/ 701955 w 6983788"/>
              <a:gd name="connsiteY1264" fmla="*/ 992383 h 6165033"/>
              <a:gd name="connsiteX1265" fmla="*/ 688543 w 6983788"/>
              <a:gd name="connsiteY1265" fmla="*/ 980888 h 6165033"/>
              <a:gd name="connsiteX1266" fmla="*/ 706427 w 6983788"/>
              <a:gd name="connsiteY1266" fmla="*/ 961730 h 6165033"/>
              <a:gd name="connsiteX1267" fmla="*/ 719840 w 6983788"/>
              <a:gd name="connsiteY1267" fmla="*/ 946404 h 6165033"/>
              <a:gd name="connsiteX1268" fmla="*/ 737724 w 6983788"/>
              <a:gd name="connsiteY1268" fmla="*/ 934909 h 6165033"/>
              <a:gd name="connsiteX1269" fmla="*/ 903153 w 6983788"/>
              <a:gd name="connsiteY1269" fmla="*/ 835287 h 6165033"/>
              <a:gd name="connsiteX1270" fmla="*/ 907624 w 6983788"/>
              <a:gd name="connsiteY1270" fmla="*/ 839119 h 6165033"/>
              <a:gd name="connsiteX1271" fmla="*/ 903153 w 6983788"/>
              <a:gd name="connsiteY1271" fmla="*/ 839119 h 6165033"/>
              <a:gd name="connsiteX1272" fmla="*/ 1569341 w 6983788"/>
              <a:gd name="connsiteY1272" fmla="*/ 651371 h 6165033"/>
              <a:gd name="connsiteX1273" fmla="*/ 1658761 w 6983788"/>
              <a:gd name="connsiteY1273" fmla="*/ 651371 h 6165033"/>
              <a:gd name="connsiteX1274" fmla="*/ 1748183 w 6983788"/>
              <a:gd name="connsiteY1274" fmla="*/ 651371 h 6165033"/>
              <a:gd name="connsiteX1275" fmla="*/ 1833133 w 6983788"/>
              <a:gd name="connsiteY1275" fmla="*/ 651371 h 6165033"/>
              <a:gd name="connsiteX1276" fmla="*/ 1922553 w 6983788"/>
              <a:gd name="connsiteY1276" fmla="*/ 659034 h 6165033"/>
              <a:gd name="connsiteX1277" fmla="*/ 1980677 w 6983788"/>
              <a:gd name="connsiteY1277" fmla="*/ 662866 h 6165033"/>
              <a:gd name="connsiteX1278" fmla="*/ 2034330 w 6983788"/>
              <a:gd name="connsiteY1278" fmla="*/ 674360 h 6165033"/>
              <a:gd name="connsiteX1279" fmla="*/ 2087982 w 6983788"/>
              <a:gd name="connsiteY1279" fmla="*/ 685855 h 6165033"/>
              <a:gd name="connsiteX1280" fmla="*/ 2132693 w 6983788"/>
              <a:gd name="connsiteY1280" fmla="*/ 701182 h 6165033"/>
              <a:gd name="connsiteX1281" fmla="*/ 2186346 w 6983788"/>
              <a:gd name="connsiteY1281" fmla="*/ 724171 h 6165033"/>
              <a:gd name="connsiteX1282" fmla="*/ 2239998 w 6983788"/>
              <a:gd name="connsiteY1282" fmla="*/ 747161 h 6165033"/>
              <a:gd name="connsiteX1283" fmla="*/ 2289180 w 6983788"/>
              <a:gd name="connsiteY1283" fmla="*/ 766319 h 6165033"/>
              <a:gd name="connsiteX1284" fmla="*/ 2342833 w 6983788"/>
              <a:gd name="connsiteY1284" fmla="*/ 793140 h 6165033"/>
              <a:gd name="connsiteX1285" fmla="*/ 2369659 w 6983788"/>
              <a:gd name="connsiteY1285" fmla="*/ 808466 h 6165033"/>
              <a:gd name="connsiteX1286" fmla="*/ 2396485 w 6983788"/>
              <a:gd name="connsiteY1286" fmla="*/ 827624 h 6165033"/>
              <a:gd name="connsiteX1287" fmla="*/ 2414369 w 6983788"/>
              <a:gd name="connsiteY1287" fmla="*/ 850614 h 6165033"/>
              <a:gd name="connsiteX1288" fmla="*/ 2432254 w 6983788"/>
              <a:gd name="connsiteY1288" fmla="*/ 877435 h 6165033"/>
              <a:gd name="connsiteX1289" fmla="*/ 2445667 w 6983788"/>
              <a:gd name="connsiteY1289" fmla="*/ 900424 h 6165033"/>
              <a:gd name="connsiteX1290" fmla="*/ 2450138 w 6983788"/>
              <a:gd name="connsiteY1290" fmla="*/ 927246 h 6165033"/>
              <a:gd name="connsiteX1291" fmla="*/ 2450138 w 6983788"/>
              <a:gd name="connsiteY1291" fmla="*/ 954067 h 6165033"/>
              <a:gd name="connsiteX1292" fmla="*/ 2445667 w 6983788"/>
              <a:gd name="connsiteY1292" fmla="*/ 980888 h 6165033"/>
              <a:gd name="connsiteX1293" fmla="*/ 2441196 w 6983788"/>
              <a:gd name="connsiteY1293" fmla="*/ 1015372 h 6165033"/>
              <a:gd name="connsiteX1294" fmla="*/ 2441196 w 6983788"/>
              <a:gd name="connsiteY1294" fmla="*/ 1046025 h 6165033"/>
              <a:gd name="connsiteX1295" fmla="*/ 2441196 w 6983788"/>
              <a:gd name="connsiteY1295" fmla="*/ 1080509 h 6165033"/>
              <a:gd name="connsiteX1296" fmla="*/ 2441196 w 6983788"/>
              <a:gd name="connsiteY1296" fmla="*/ 1114994 h 6165033"/>
              <a:gd name="connsiteX1297" fmla="*/ 2441196 w 6983788"/>
              <a:gd name="connsiteY1297" fmla="*/ 1145646 h 6165033"/>
              <a:gd name="connsiteX1298" fmla="*/ 2445667 w 6983788"/>
              <a:gd name="connsiteY1298" fmla="*/ 1180131 h 6165033"/>
              <a:gd name="connsiteX1299" fmla="*/ 2450138 w 6983788"/>
              <a:gd name="connsiteY1299" fmla="*/ 1195457 h 6165033"/>
              <a:gd name="connsiteX1300" fmla="*/ 2450138 w 6983788"/>
              <a:gd name="connsiteY1300" fmla="*/ 1210784 h 6165033"/>
              <a:gd name="connsiteX1301" fmla="*/ 2445667 w 6983788"/>
              <a:gd name="connsiteY1301" fmla="*/ 1226110 h 6165033"/>
              <a:gd name="connsiteX1302" fmla="*/ 2436725 w 6983788"/>
              <a:gd name="connsiteY1302" fmla="*/ 1245268 h 6165033"/>
              <a:gd name="connsiteX1303" fmla="*/ 2436725 w 6983788"/>
              <a:gd name="connsiteY1303" fmla="*/ 1249099 h 6165033"/>
              <a:gd name="connsiteX1304" fmla="*/ 2436725 w 6983788"/>
              <a:gd name="connsiteY1304" fmla="*/ 1256763 h 6165033"/>
              <a:gd name="connsiteX1305" fmla="*/ 2441196 w 6983788"/>
              <a:gd name="connsiteY1305" fmla="*/ 1260594 h 6165033"/>
              <a:gd name="connsiteX1306" fmla="*/ 2450138 w 6983788"/>
              <a:gd name="connsiteY1306" fmla="*/ 1264426 h 6165033"/>
              <a:gd name="connsiteX1307" fmla="*/ 2490377 w 6983788"/>
              <a:gd name="connsiteY1307" fmla="*/ 1275921 h 6165033"/>
              <a:gd name="connsiteX1308" fmla="*/ 2526146 w 6983788"/>
              <a:gd name="connsiteY1308" fmla="*/ 1283584 h 6165033"/>
              <a:gd name="connsiteX1309" fmla="*/ 2544030 w 6983788"/>
              <a:gd name="connsiteY1309" fmla="*/ 1283584 h 6165033"/>
              <a:gd name="connsiteX1310" fmla="*/ 2566385 w 6983788"/>
              <a:gd name="connsiteY1310" fmla="*/ 1283584 h 6165033"/>
              <a:gd name="connsiteX1311" fmla="*/ 2584269 w 6983788"/>
              <a:gd name="connsiteY1311" fmla="*/ 1283584 h 6165033"/>
              <a:gd name="connsiteX1312" fmla="*/ 2602153 w 6983788"/>
              <a:gd name="connsiteY1312" fmla="*/ 1275921 h 6165033"/>
              <a:gd name="connsiteX1313" fmla="*/ 2620038 w 6983788"/>
              <a:gd name="connsiteY1313" fmla="*/ 1272089 h 6165033"/>
              <a:gd name="connsiteX1314" fmla="*/ 2633451 w 6983788"/>
              <a:gd name="connsiteY1314" fmla="*/ 1272089 h 6165033"/>
              <a:gd name="connsiteX1315" fmla="*/ 2651335 w 6983788"/>
              <a:gd name="connsiteY1315" fmla="*/ 1272089 h 6165033"/>
              <a:gd name="connsiteX1316" fmla="*/ 2664749 w 6983788"/>
              <a:gd name="connsiteY1316" fmla="*/ 1275921 h 6165033"/>
              <a:gd name="connsiteX1317" fmla="*/ 2660278 w 6983788"/>
              <a:gd name="connsiteY1317" fmla="*/ 1283584 h 6165033"/>
              <a:gd name="connsiteX1318" fmla="*/ 2651335 w 6983788"/>
              <a:gd name="connsiteY1318" fmla="*/ 1291247 h 6165033"/>
              <a:gd name="connsiteX1319" fmla="*/ 2642393 w 6983788"/>
              <a:gd name="connsiteY1319" fmla="*/ 1291247 h 6165033"/>
              <a:gd name="connsiteX1320" fmla="*/ 2633451 w 6983788"/>
              <a:gd name="connsiteY1320" fmla="*/ 1298910 h 6165033"/>
              <a:gd name="connsiteX1321" fmla="*/ 2579798 w 6983788"/>
              <a:gd name="connsiteY1321" fmla="*/ 1306573 h 6165033"/>
              <a:gd name="connsiteX1322" fmla="*/ 2526146 w 6983788"/>
              <a:gd name="connsiteY1322" fmla="*/ 1325731 h 6165033"/>
              <a:gd name="connsiteX1323" fmla="*/ 2499320 w 6983788"/>
              <a:gd name="connsiteY1323" fmla="*/ 1337226 h 6165033"/>
              <a:gd name="connsiteX1324" fmla="*/ 2476964 w 6983788"/>
              <a:gd name="connsiteY1324" fmla="*/ 1352552 h 6165033"/>
              <a:gd name="connsiteX1325" fmla="*/ 2459080 w 6983788"/>
              <a:gd name="connsiteY1325" fmla="*/ 1367879 h 6165033"/>
              <a:gd name="connsiteX1326" fmla="*/ 2441196 w 6983788"/>
              <a:gd name="connsiteY1326" fmla="*/ 1390868 h 6165033"/>
              <a:gd name="connsiteX1327" fmla="*/ 2427783 w 6983788"/>
              <a:gd name="connsiteY1327" fmla="*/ 1406195 h 6165033"/>
              <a:gd name="connsiteX1328" fmla="*/ 2405427 w 6983788"/>
              <a:gd name="connsiteY1328" fmla="*/ 1417690 h 6165033"/>
              <a:gd name="connsiteX1329" fmla="*/ 2387543 w 6983788"/>
              <a:gd name="connsiteY1329" fmla="*/ 1425353 h 6165033"/>
              <a:gd name="connsiteX1330" fmla="*/ 2378601 w 6983788"/>
              <a:gd name="connsiteY1330" fmla="*/ 1440679 h 6165033"/>
              <a:gd name="connsiteX1331" fmla="*/ 2369659 w 6983788"/>
              <a:gd name="connsiteY1331" fmla="*/ 1459837 h 6165033"/>
              <a:gd name="connsiteX1332" fmla="*/ 2365188 w 6983788"/>
              <a:gd name="connsiteY1332" fmla="*/ 1471332 h 6165033"/>
              <a:gd name="connsiteX1333" fmla="*/ 2351775 w 6983788"/>
              <a:gd name="connsiteY1333" fmla="*/ 1490490 h 6165033"/>
              <a:gd name="connsiteX1334" fmla="*/ 2351775 w 6983788"/>
              <a:gd name="connsiteY1334" fmla="*/ 1501985 h 6165033"/>
              <a:gd name="connsiteX1335" fmla="*/ 2351775 w 6983788"/>
              <a:gd name="connsiteY1335" fmla="*/ 1517311 h 6165033"/>
              <a:gd name="connsiteX1336" fmla="*/ 2356246 w 6983788"/>
              <a:gd name="connsiteY1336" fmla="*/ 1524974 h 6165033"/>
              <a:gd name="connsiteX1337" fmla="*/ 2369659 w 6983788"/>
              <a:gd name="connsiteY1337" fmla="*/ 1528806 h 6165033"/>
              <a:gd name="connsiteX1338" fmla="*/ 2378601 w 6983788"/>
              <a:gd name="connsiteY1338" fmla="*/ 1540301 h 6165033"/>
              <a:gd name="connsiteX1339" fmla="*/ 2396485 w 6983788"/>
              <a:gd name="connsiteY1339" fmla="*/ 1540301 h 6165033"/>
              <a:gd name="connsiteX1340" fmla="*/ 2414369 w 6983788"/>
              <a:gd name="connsiteY1340" fmla="*/ 1540301 h 6165033"/>
              <a:gd name="connsiteX1341" fmla="*/ 2463551 w 6983788"/>
              <a:gd name="connsiteY1341" fmla="*/ 1532637 h 6165033"/>
              <a:gd name="connsiteX1342" fmla="*/ 2512733 w 6983788"/>
              <a:gd name="connsiteY1342" fmla="*/ 1540301 h 6165033"/>
              <a:gd name="connsiteX1343" fmla="*/ 2561914 w 6983788"/>
              <a:gd name="connsiteY1343" fmla="*/ 1547964 h 6165033"/>
              <a:gd name="connsiteX1344" fmla="*/ 2615566 w 6983788"/>
              <a:gd name="connsiteY1344" fmla="*/ 1555627 h 6165033"/>
              <a:gd name="connsiteX1345" fmla="*/ 2628980 w 6983788"/>
              <a:gd name="connsiteY1345" fmla="*/ 1555627 h 6165033"/>
              <a:gd name="connsiteX1346" fmla="*/ 2646864 w 6983788"/>
              <a:gd name="connsiteY1346" fmla="*/ 1567122 h 6165033"/>
              <a:gd name="connsiteX1347" fmla="*/ 2660278 w 6983788"/>
              <a:gd name="connsiteY1347" fmla="*/ 1574785 h 6165033"/>
              <a:gd name="connsiteX1348" fmla="*/ 2678162 w 6983788"/>
              <a:gd name="connsiteY1348" fmla="*/ 1582448 h 6165033"/>
              <a:gd name="connsiteX1349" fmla="*/ 2687104 w 6983788"/>
              <a:gd name="connsiteY1349" fmla="*/ 1597774 h 6165033"/>
              <a:gd name="connsiteX1350" fmla="*/ 2691575 w 6983788"/>
              <a:gd name="connsiteY1350" fmla="*/ 1609269 h 6165033"/>
              <a:gd name="connsiteX1351" fmla="*/ 2691575 w 6983788"/>
              <a:gd name="connsiteY1351" fmla="*/ 1624596 h 6165033"/>
              <a:gd name="connsiteX1352" fmla="*/ 2691575 w 6983788"/>
              <a:gd name="connsiteY1352" fmla="*/ 1636090 h 6165033"/>
              <a:gd name="connsiteX1353" fmla="*/ 2678162 w 6983788"/>
              <a:gd name="connsiteY1353" fmla="*/ 1636090 h 6165033"/>
              <a:gd name="connsiteX1354" fmla="*/ 2664749 w 6983788"/>
              <a:gd name="connsiteY1354" fmla="*/ 1639922 h 6165033"/>
              <a:gd name="connsiteX1355" fmla="*/ 2660278 w 6983788"/>
              <a:gd name="connsiteY1355" fmla="*/ 1647585 h 6165033"/>
              <a:gd name="connsiteX1356" fmla="*/ 2660278 w 6983788"/>
              <a:gd name="connsiteY1356" fmla="*/ 1651417 h 6165033"/>
              <a:gd name="connsiteX1357" fmla="*/ 2660278 w 6983788"/>
              <a:gd name="connsiteY1357" fmla="*/ 1662912 h 6165033"/>
              <a:gd name="connsiteX1358" fmla="*/ 2664749 w 6983788"/>
              <a:gd name="connsiteY1358" fmla="*/ 1678238 h 6165033"/>
              <a:gd name="connsiteX1359" fmla="*/ 2660278 w 6983788"/>
              <a:gd name="connsiteY1359" fmla="*/ 1685901 h 6165033"/>
              <a:gd name="connsiteX1360" fmla="*/ 2660278 w 6983788"/>
              <a:gd name="connsiteY1360" fmla="*/ 1701227 h 6165033"/>
              <a:gd name="connsiteX1361" fmla="*/ 2651335 w 6983788"/>
              <a:gd name="connsiteY1361" fmla="*/ 1705059 h 6165033"/>
              <a:gd name="connsiteX1362" fmla="*/ 2633451 w 6983788"/>
              <a:gd name="connsiteY1362" fmla="*/ 1708891 h 6165033"/>
              <a:gd name="connsiteX1363" fmla="*/ 2624509 w 6983788"/>
              <a:gd name="connsiteY1363" fmla="*/ 1716554 h 6165033"/>
              <a:gd name="connsiteX1364" fmla="*/ 2620038 w 6983788"/>
              <a:gd name="connsiteY1364" fmla="*/ 1728049 h 6165033"/>
              <a:gd name="connsiteX1365" fmla="*/ 2593211 w 6983788"/>
              <a:gd name="connsiteY1365" fmla="*/ 1754870 h 6165033"/>
              <a:gd name="connsiteX1366" fmla="*/ 2557443 w 6983788"/>
              <a:gd name="connsiteY1366" fmla="*/ 1774028 h 6165033"/>
              <a:gd name="connsiteX1367" fmla="*/ 2526146 w 6983788"/>
              <a:gd name="connsiteY1367" fmla="*/ 1793186 h 6165033"/>
              <a:gd name="connsiteX1368" fmla="*/ 2490377 w 6983788"/>
              <a:gd name="connsiteY1368" fmla="*/ 1808512 h 6165033"/>
              <a:gd name="connsiteX1369" fmla="*/ 2445667 w 6983788"/>
              <a:gd name="connsiteY1369" fmla="*/ 1820007 h 6165033"/>
              <a:gd name="connsiteX1370" fmla="*/ 2405427 w 6983788"/>
              <a:gd name="connsiteY1370" fmla="*/ 1839165 h 6165033"/>
              <a:gd name="connsiteX1371" fmla="*/ 2365188 w 6983788"/>
              <a:gd name="connsiteY1371" fmla="*/ 1850660 h 6165033"/>
              <a:gd name="connsiteX1372" fmla="*/ 2320477 w 6983788"/>
              <a:gd name="connsiteY1372" fmla="*/ 1865986 h 6165033"/>
              <a:gd name="connsiteX1373" fmla="*/ 2244469 w 6983788"/>
              <a:gd name="connsiteY1373" fmla="*/ 1892807 h 6165033"/>
              <a:gd name="connsiteX1374" fmla="*/ 2163990 w 6983788"/>
              <a:gd name="connsiteY1374" fmla="*/ 1919628 h 6165033"/>
              <a:gd name="connsiteX1375" fmla="*/ 2123751 w 6983788"/>
              <a:gd name="connsiteY1375" fmla="*/ 1931123 h 6165033"/>
              <a:gd name="connsiteX1376" fmla="*/ 2079040 w 6983788"/>
              <a:gd name="connsiteY1376" fmla="*/ 1942618 h 6165033"/>
              <a:gd name="connsiteX1377" fmla="*/ 2038801 w 6983788"/>
              <a:gd name="connsiteY1377" fmla="*/ 1946450 h 6165033"/>
              <a:gd name="connsiteX1378" fmla="*/ 1998561 w 6983788"/>
              <a:gd name="connsiteY1378" fmla="*/ 1950281 h 6165033"/>
              <a:gd name="connsiteX1379" fmla="*/ 1971735 w 6983788"/>
              <a:gd name="connsiteY1379" fmla="*/ 1950281 h 6165033"/>
              <a:gd name="connsiteX1380" fmla="*/ 1953851 w 6983788"/>
              <a:gd name="connsiteY1380" fmla="*/ 1946450 h 6165033"/>
              <a:gd name="connsiteX1381" fmla="*/ 1940438 w 6983788"/>
              <a:gd name="connsiteY1381" fmla="*/ 1934955 h 6165033"/>
              <a:gd name="connsiteX1382" fmla="*/ 1931496 w 6983788"/>
              <a:gd name="connsiteY1382" fmla="*/ 1919628 h 6165033"/>
              <a:gd name="connsiteX1383" fmla="*/ 1918083 w 6983788"/>
              <a:gd name="connsiteY1383" fmla="*/ 1908133 h 6165033"/>
              <a:gd name="connsiteX1384" fmla="*/ 1909141 w 6983788"/>
              <a:gd name="connsiteY1384" fmla="*/ 1896639 h 6165033"/>
              <a:gd name="connsiteX1385" fmla="*/ 1891257 w 6983788"/>
              <a:gd name="connsiteY1385" fmla="*/ 1892807 h 6165033"/>
              <a:gd name="connsiteX1386" fmla="*/ 1877843 w 6983788"/>
              <a:gd name="connsiteY1386" fmla="*/ 1888975 h 6165033"/>
              <a:gd name="connsiteX1387" fmla="*/ 1859959 w 6983788"/>
              <a:gd name="connsiteY1387" fmla="*/ 1881312 h 6165033"/>
              <a:gd name="connsiteX1388" fmla="*/ 1846545 w 6983788"/>
              <a:gd name="connsiteY1388" fmla="*/ 1881312 h 6165033"/>
              <a:gd name="connsiteX1389" fmla="*/ 1792893 w 6983788"/>
              <a:gd name="connsiteY1389" fmla="*/ 1888975 h 6165033"/>
              <a:gd name="connsiteX1390" fmla="*/ 1734769 w 6983788"/>
              <a:gd name="connsiteY1390" fmla="*/ 1896639 h 6165033"/>
              <a:gd name="connsiteX1391" fmla="*/ 1685588 w 6983788"/>
              <a:gd name="connsiteY1391" fmla="*/ 1904302 h 6165033"/>
              <a:gd name="connsiteX1392" fmla="*/ 1631935 w 6983788"/>
              <a:gd name="connsiteY1392" fmla="*/ 1915797 h 6165033"/>
              <a:gd name="connsiteX1393" fmla="*/ 1582753 w 6983788"/>
              <a:gd name="connsiteY1393" fmla="*/ 1919628 h 6165033"/>
              <a:gd name="connsiteX1394" fmla="*/ 1542514 w 6983788"/>
              <a:gd name="connsiteY1394" fmla="*/ 1927292 h 6165033"/>
              <a:gd name="connsiteX1395" fmla="*/ 1502275 w 6983788"/>
              <a:gd name="connsiteY1395" fmla="*/ 1931123 h 6165033"/>
              <a:gd name="connsiteX1396" fmla="*/ 1457564 w 6983788"/>
              <a:gd name="connsiteY1396" fmla="*/ 1942618 h 6165033"/>
              <a:gd name="connsiteX1397" fmla="*/ 1399440 w 6983788"/>
              <a:gd name="connsiteY1397" fmla="*/ 1954113 h 6165033"/>
              <a:gd name="connsiteX1398" fmla="*/ 1345787 w 6983788"/>
              <a:gd name="connsiteY1398" fmla="*/ 1969439 h 6165033"/>
              <a:gd name="connsiteX1399" fmla="*/ 1283193 w 6983788"/>
              <a:gd name="connsiteY1399" fmla="*/ 1977102 h 6165033"/>
              <a:gd name="connsiteX1400" fmla="*/ 1225069 w 6983788"/>
              <a:gd name="connsiteY1400" fmla="*/ 1980934 h 6165033"/>
              <a:gd name="connsiteX1401" fmla="*/ 1207185 w 6983788"/>
              <a:gd name="connsiteY1401" fmla="*/ 1988597 h 6165033"/>
              <a:gd name="connsiteX1402" fmla="*/ 1193771 w 6983788"/>
              <a:gd name="connsiteY1402" fmla="*/ 1988597 h 6165033"/>
              <a:gd name="connsiteX1403" fmla="*/ 1175887 w 6983788"/>
              <a:gd name="connsiteY1403" fmla="*/ 1988597 h 6165033"/>
              <a:gd name="connsiteX1404" fmla="*/ 1166945 w 6983788"/>
              <a:gd name="connsiteY1404" fmla="*/ 1988597 h 6165033"/>
              <a:gd name="connsiteX1405" fmla="*/ 1162475 w 6983788"/>
              <a:gd name="connsiteY1405" fmla="*/ 1996260 h 6165033"/>
              <a:gd name="connsiteX1406" fmla="*/ 1149061 w 6983788"/>
              <a:gd name="connsiteY1406" fmla="*/ 2000092 h 6165033"/>
              <a:gd name="connsiteX1407" fmla="*/ 1073053 w 6983788"/>
              <a:gd name="connsiteY1407" fmla="*/ 2007755 h 6165033"/>
              <a:gd name="connsiteX1408" fmla="*/ 992574 w 6983788"/>
              <a:gd name="connsiteY1408" fmla="*/ 2011587 h 6165033"/>
              <a:gd name="connsiteX1409" fmla="*/ 907624 w 6983788"/>
              <a:gd name="connsiteY1409" fmla="*/ 2007755 h 6165033"/>
              <a:gd name="connsiteX1410" fmla="*/ 831616 w 6983788"/>
              <a:gd name="connsiteY1410" fmla="*/ 2000092 h 6165033"/>
              <a:gd name="connsiteX1411" fmla="*/ 751137 w 6983788"/>
              <a:gd name="connsiteY1411" fmla="*/ 1996260 h 6165033"/>
              <a:gd name="connsiteX1412" fmla="*/ 670659 w 6983788"/>
              <a:gd name="connsiteY1412" fmla="*/ 1988597 h 6165033"/>
              <a:gd name="connsiteX1413" fmla="*/ 634890 w 6983788"/>
              <a:gd name="connsiteY1413" fmla="*/ 1988597 h 6165033"/>
              <a:gd name="connsiteX1414" fmla="*/ 590179 w 6983788"/>
              <a:gd name="connsiteY1414" fmla="*/ 1984765 h 6165033"/>
              <a:gd name="connsiteX1415" fmla="*/ 549940 w 6983788"/>
              <a:gd name="connsiteY1415" fmla="*/ 1980934 h 6165033"/>
              <a:gd name="connsiteX1416" fmla="*/ 505229 w 6983788"/>
              <a:gd name="connsiteY1416" fmla="*/ 1973271 h 6165033"/>
              <a:gd name="connsiteX1417" fmla="*/ 442635 w 6983788"/>
              <a:gd name="connsiteY1417" fmla="*/ 1957944 h 6165033"/>
              <a:gd name="connsiteX1418" fmla="*/ 375569 w 6983788"/>
              <a:gd name="connsiteY1418" fmla="*/ 1950281 h 6165033"/>
              <a:gd name="connsiteX1419" fmla="*/ 308503 w 6983788"/>
              <a:gd name="connsiteY1419" fmla="*/ 1946450 h 6165033"/>
              <a:gd name="connsiteX1420" fmla="*/ 241437 w 6983788"/>
              <a:gd name="connsiteY1420" fmla="*/ 1946450 h 6165033"/>
              <a:gd name="connsiteX1421" fmla="*/ 219081 w 6983788"/>
              <a:gd name="connsiteY1421" fmla="*/ 1946450 h 6165033"/>
              <a:gd name="connsiteX1422" fmla="*/ 205669 w 6983788"/>
              <a:gd name="connsiteY1422" fmla="*/ 1934955 h 6165033"/>
              <a:gd name="connsiteX1423" fmla="*/ 196727 w 6983788"/>
              <a:gd name="connsiteY1423" fmla="*/ 1931123 h 6165033"/>
              <a:gd name="connsiteX1424" fmla="*/ 192255 w 6983788"/>
              <a:gd name="connsiteY1424" fmla="*/ 1927292 h 6165033"/>
              <a:gd name="connsiteX1425" fmla="*/ 192255 w 6983788"/>
              <a:gd name="connsiteY1425" fmla="*/ 1923460 h 6165033"/>
              <a:gd name="connsiteX1426" fmla="*/ 205669 w 6983788"/>
              <a:gd name="connsiteY1426" fmla="*/ 1915797 h 6165033"/>
              <a:gd name="connsiteX1427" fmla="*/ 268263 w 6983788"/>
              <a:gd name="connsiteY1427" fmla="*/ 1873649 h 6165033"/>
              <a:gd name="connsiteX1428" fmla="*/ 335329 w 6983788"/>
              <a:gd name="connsiteY1428" fmla="*/ 1839165 h 6165033"/>
              <a:gd name="connsiteX1429" fmla="*/ 371097 w 6983788"/>
              <a:gd name="connsiteY1429" fmla="*/ 1812344 h 6165033"/>
              <a:gd name="connsiteX1430" fmla="*/ 406866 w 6983788"/>
              <a:gd name="connsiteY1430" fmla="*/ 1789354 h 6165033"/>
              <a:gd name="connsiteX1431" fmla="*/ 451577 w 6983788"/>
              <a:gd name="connsiteY1431" fmla="*/ 1770196 h 6165033"/>
              <a:gd name="connsiteX1432" fmla="*/ 491816 w 6983788"/>
              <a:gd name="connsiteY1432" fmla="*/ 1754870 h 6165033"/>
              <a:gd name="connsiteX1433" fmla="*/ 527585 w 6983788"/>
              <a:gd name="connsiteY1433" fmla="*/ 1731880 h 6165033"/>
              <a:gd name="connsiteX1434" fmla="*/ 563353 w 6983788"/>
              <a:gd name="connsiteY1434" fmla="*/ 1705059 h 6165033"/>
              <a:gd name="connsiteX1435" fmla="*/ 590179 w 6983788"/>
              <a:gd name="connsiteY1435" fmla="*/ 1689733 h 6165033"/>
              <a:gd name="connsiteX1436" fmla="*/ 617005 w 6983788"/>
              <a:gd name="connsiteY1436" fmla="*/ 1678238 h 6165033"/>
              <a:gd name="connsiteX1437" fmla="*/ 643832 w 6983788"/>
              <a:gd name="connsiteY1437" fmla="*/ 1666743 h 6165033"/>
              <a:gd name="connsiteX1438" fmla="*/ 670659 w 6983788"/>
              <a:gd name="connsiteY1438" fmla="*/ 1662912 h 6165033"/>
              <a:gd name="connsiteX1439" fmla="*/ 697485 w 6983788"/>
              <a:gd name="connsiteY1439" fmla="*/ 1662912 h 6165033"/>
              <a:gd name="connsiteX1440" fmla="*/ 719840 w 6983788"/>
              <a:gd name="connsiteY1440" fmla="*/ 1662912 h 6165033"/>
              <a:gd name="connsiteX1441" fmla="*/ 751137 w 6983788"/>
              <a:gd name="connsiteY1441" fmla="*/ 1666743 h 6165033"/>
              <a:gd name="connsiteX1442" fmla="*/ 777963 w 6983788"/>
              <a:gd name="connsiteY1442" fmla="*/ 1674406 h 6165033"/>
              <a:gd name="connsiteX1443" fmla="*/ 813732 w 6983788"/>
              <a:gd name="connsiteY1443" fmla="*/ 1682069 h 6165033"/>
              <a:gd name="connsiteX1444" fmla="*/ 840559 w 6983788"/>
              <a:gd name="connsiteY1444" fmla="*/ 1682069 h 6165033"/>
              <a:gd name="connsiteX1445" fmla="*/ 845029 w 6983788"/>
              <a:gd name="connsiteY1445" fmla="*/ 1678238 h 6165033"/>
              <a:gd name="connsiteX1446" fmla="*/ 845029 w 6983788"/>
              <a:gd name="connsiteY1446" fmla="*/ 1662912 h 6165033"/>
              <a:gd name="connsiteX1447" fmla="*/ 840559 w 6983788"/>
              <a:gd name="connsiteY1447" fmla="*/ 1651417 h 6165033"/>
              <a:gd name="connsiteX1448" fmla="*/ 836087 w 6983788"/>
              <a:gd name="connsiteY1448" fmla="*/ 1636090 h 6165033"/>
              <a:gd name="connsiteX1449" fmla="*/ 836087 w 6983788"/>
              <a:gd name="connsiteY1449" fmla="*/ 1632259 h 6165033"/>
              <a:gd name="connsiteX1450" fmla="*/ 836087 w 6983788"/>
              <a:gd name="connsiteY1450" fmla="*/ 1624596 h 6165033"/>
              <a:gd name="connsiteX1451" fmla="*/ 836087 w 6983788"/>
              <a:gd name="connsiteY1451" fmla="*/ 1613101 h 6165033"/>
              <a:gd name="connsiteX1452" fmla="*/ 845029 w 6983788"/>
              <a:gd name="connsiteY1452" fmla="*/ 1605438 h 6165033"/>
              <a:gd name="connsiteX1453" fmla="*/ 862913 w 6983788"/>
              <a:gd name="connsiteY1453" fmla="*/ 1605438 h 6165033"/>
              <a:gd name="connsiteX1454" fmla="*/ 871855 w 6983788"/>
              <a:gd name="connsiteY1454" fmla="*/ 1609269 h 6165033"/>
              <a:gd name="connsiteX1455" fmla="*/ 871855 w 6983788"/>
              <a:gd name="connsiteY1455" fmla="*/ 1624596 h 6165033"/>
              <a:gd name="connsiteX1456" fmla="*/ 876327 w 6983788"/>
              <a:gd name="connsiteY1456" fmla="*/ 1636090 h 6165033"/>
              <a:gd name="connsiteX1457" fmla="*/ 889740 w 6983788"/>
              <a:gd name="connsiteY1457" fmla="*/ 1647585 h 6165033"/>
              <a:gd name="connsiteX1458" fmla="*/ 898682 w 6983788"/>
              <a:gd name="connsiteY1458" fmla="*/ 1655248 h 6165033"/>
              <a:gd name="connsiteX1459" fmla="*/ 921037 w 6983788"/>
              <a:gd name="connsiteY1459" fmla="*/ 1662912 h 6165033"/>
              <a:gd name="connsiteX1460" fmla="*/ 938921 w 6983788"/>
              <a:gd name="connsiteY1460" fmla="*/ 1682069 h 6165033"/>
              <a:gd name="connsiteX1461" fmla="*/ 952335 w 6983788"/>
              <a:gd name="connsiteY1461" fmla="*/ 1693564 h 6165033"/>
              <a:gd name="connsiteX1462" fmla="*/ 961277 w 6983788"/>
              <a:gd name="connsiteY1462" fmla="*/ 1701227 h 6165033"/>
              <a:gd name="connsiteX1463" fmla="*/ 979161 w 6983788"/>
              <a:gd name="connsiteY1463" fmla="*/ 1705059 h 6165033"/>
              <a:gd name="connsiteX1464" fmla="*/ 988103 w 6983788"/>
              <a:gd name="connsiteY1464" fmla="*/ 1708891 h 6165033"/>
              <a:gd name="connsiteX1465" fmla="*/ 1014929 w 6983788"/>
              <a:gd name="connsiteY1465" fmla="*/ 1708891 h 6165033"/>
              <a:gd name="connsiteX1466" fmla="*/ 1028343 w 6983788"/>
              <a:gd name="connsiteY1466" fmla="*/ 1712722 h 6165033"/>
              <a:gd name="connsiteX1467" fmla="*/ 1077525 w 6983788"/>
              <a:gd name="connsiteY1467" fmla="*/ 1728049 h 6165033"/>
              <a:gd name="connsiteX1468" fmla="*/ 1117764 w 6983788"/>
              <a:gd name="connsiteY1468" fmla="*/ 1731880 h 6165033"/>
              <a:gd name="connsiteX1469" fmla="*/ 1166945 w 6983788"/>
              <a:gd name="connsiteY1469" fmla="*/ 1735712 h 6165033"/>
              <a:gd name="connsiteX1470" fmla="*/ 1207185 w 6983788"/>
              <a:gd name="connsiteY1470" fmla="*/ 1743375 h 6165033"/>
              <a:gd name="connsiteX1471" fmla="*/ 1256367 w 6983788"/>
              <a:gd name="connsiteY1471" fmla="*/ 1747207 h 6165033"/>
              <a:gd name="connsiteX1472" fmla="*/ 1305548 w 6983788"/>
              <a:gd name="connsiteY1472" fmla="*/ 1754870 h 6165033"/>
              <a:gd name="connsiteX1473" fmla="*/ 1359201 w 6983788"/>
              <a:gd name="connsiteY1473" fmla="*/ 1754870 h 6165033"/>
              <a:gd name="connsiteX1474" fmla="*/ 1412853 w 6983788"/>
              <a:gd name="connsiteY1474" fmla="*/ 1747207 h 6165033"/>
              <a:gd name="connsiteX1475" fmla="*/ 1444151 w 6983788"/>
              <a:gd name="connsiteY1475" fmla="*/ 1747207 h 6165033"/>
              <a:gd name="connsiteX1476" fmla="*/ 1470977 w 6983788"/>
              <a:gd name="connsiteY1476" fmla="*/ 1743375 h 6165033"/>
              <a:gd name="connsiteX1477" fmla="*/ 1493333 w 6983788"/>
              <a:gd name="connsiteY1477" fmla="*/ 1735712 h 6165033"/>
              <a:gd name="connsiteX1478" fmla="*/ 1520159 w 6983788"/>
              <a:gd name="connsiteY1478" fmla="*/ 1728049 h 6165033"/>
              <a:gd name="connsiteX1479" fmla="*/ 1546985 w 6983788"/>
              <a:gd name="connsiteY1479" fmla="*/ 1716554 h 6165033"/>
              <a:gd name="connsiteX1480" fmla="*/ 1573811 w 6983788"/>
              <a:gd name="connsiteY1480" fmla="*/ 1701227 h 6165033"/>
              <a:gd name="connsiteX1481" fmla="*/ 1587225 w 6983788"/>
              <a:gd name="connsiteY1481" fmla="*/ 1682069 h 6165033"/>
              <a:gd name="connsiteX1482" fmla="*/ 1609580 w 6983788"/>
              <a:gd name="connsiteY1482" fmla="*/ 1659080 h 6165033"/>
              <a:gd name="connsiteX1483" fmla="*/ 1622993 w 6983788"/>
              <a:gd name="connsiteY1483" fmla="*/ 1639922 h 6165033"/>
              <a:gd name="connsiteX1484" fmla="*/ 1627464 w 6983788"/>
              <a:gd name="connsiteY1484" fmla="*/ 1628427 h 6165033"/>
              <a:gd name="connsiteX1485" fmla="*/ 1631935 w 6983788"/>
              <a:gd name="connsiteY1485" fmla="*/ 1613101 h 6165033"/>
              <a:gd name="connsiteX1486" fmla="*/ 1631935 w 6983788"/>
              <a:gd name="connsiteY1486" fmla="*/ 1605438 h 6165033"/>
              <a:gd name="connsiteX1487" fmla="*/ 1627464 w 6983788"/>
              <a:gd name="connsiteY1487" fmla="*/ 1597774 h 6165033"/>
              <a:gd name="connsiteX1488" fmla="*/ 1614051 w 6983788"/>
              <a:gd name="connsiteY1488" fmla="*/ 1586280 h 6165033"/>
              <a:gd name="connsiteX1489" fmla="*/ 1600637 w 6983788"/>
              <a:gd name="connsiteY1489" fmla="*/ 1574785 h 6165033"/>
              <a:gd name="connsiteX1490" fmla="*/ 1578283 w 6983788"/>
              <a:gd name="connsiteY1490" fmla="*/ 1567122 h 6165033"/>
              <a:gd name="connsiteX1491" fmla="*/ 1564869 w 6983788"/>
              <a:gd name="connsiteY1491" fmla="*/ 1559459 h 6165033"/>
              <a:gd name="connsiteX1492" fmla="*/ 1551456 w 6983788"/>
              <a:gd name="connsiteY1492" fmla="*/ 1551795 h 6165033"/>
              <a:gd name="connsiteX1493" fmla="*/ 1542514 w 6983788"/>
              <a:gd name="connsiteY1493" fmla="*/ 1540301 h 6165033"/>
              <a:gd name="connsiteX1494" fmla="*/ 1538043 w 6983788"/>
              <a:gd name="connsiteY1494" fmla="*/ 1524974 h 6165033"/>
              <a:gd name="connsiteX1495" fmla="*/ 1524630 w 6983788"/>
              <a:gd name="connsiteY1495" fmla="*/ 1498153 h 6165033"/>
              <a:gd name="connsiteX1496" fmla="*/ 1515687 w 6983788"/>
              <a:gd name="connsiteY1496" fmla="*/ 1471332 h 6165033"/>
              <a:gd name="connsiteX1497" fmla="*/ 1493333 w 6983788"/>
              <a:gd name="connsiteY1497" fmla="*/ 1448342 h 6165033"/>
              <a:gd name="connsiteX1498" fmla="*/ 1470977 w 6983788"/>
              <a:gd name="connsiteY1498" fmla="*/ 1425353 h 6165033"/>
              <a:gd name="connsiteX1499" fmla="*/ 1421795 w 6983788"/>
              <a:gd name="connsiteY1499" fmla="*/ 1398532 h 6165033"/>
              <a:gd name="connsiteX1500" fmla="*/ 1377085 w 6983788"/>
              <a:gd name="connsiteY1500" fmla="*/ 1379374 h 6165033"/>
              <a:gd name="connsiteX1501" fmla="*/ 1296606 w 6983788"/>
              <a:gd name="connsiteY1501" fmla="*/ 1333395 h 6165033"/>
              <a:gd name="connsiteX1502" fmla="*/ 1216127 w 6983788"/>
              <a:gd name="connsiteY1502" fmla="*/ 1279752 h 6165033"/>
              <a:gd name="connsiteX1503" fmla="*/ 1211656 w 6983788"/>
              <a:gd name="connsiteY1503" fmla="*/ 1275921 h 6165033"/>
              <a:gd name="connsiteX1504" fmla="*/ 1202714 w 6983788"/>
              <a:gd name="connsiteY1504" fmla="*/ 1264426 h 6165033"/>
              <a:gd name="connsiteX1505" fmla="*/ 1202714 w 6983788"/>
              <a:gd name="connsiteY1505" fmla="*/ 1256763 h 6165033"/>
              <a:gd name="connsiteX1506" fmla="*/ 1202714 w 6983788"/>
              <a:gd name="connsiteY1506" fmla="*/ 1249099 h 6165033"/>
              <a:gd name="connsiteX1507" fmla="*/ 1207185 w 6983788"/>
              <a:gd name="connsiteY1507" fmla="*/ 1245268 h 6165033"/>
              <a:gd name="connsiteX1508" fmla="*/ 1216127 w 6983788"/>
              <a:gd name="connsiteY1508" fmla="*/ 1245268 h 6165033"/>
              <a:gd name="connsiteX1509" fmla="*/ 1242953 w 6983788"/>
              <a:gd name="connsiteY1509" fmla="*/ 1249099 h 6165033"/>
              <a:gd name="connsiteX1510" fmla="*/ 1265309 w 6983788"/>
              <a:gd name="connsiteY1510" fmla="*/ 1252931 h 6165033"/>
              <a:gd name="connsiteX1511" fmla="*/ 1287664 w 6983788"/>
              <a:gd name="connsiteY1511" fmla="*/ 1252931 h 6165033"/>
              <a:gd name="connsiteX1512" fmla="*/ 1305548 w 6983788"/>
              <a:gd name="connsiteY1512" fmla="*/ 1245268 h 6165033"/>
              <a:gd name="connsiteX1513" fmla="*/ 1318961 w 6983788"/>
              <a:gd name="connsiteY1513" fmla="*/ 1249099 h 6165033"/>
              <a:gd name="connsiteX1514" fmla="*/ 1318961 w 6983788"/>
              <a:gd name="connsiteY1514" fmla="*/ 1252931 h 6165033"/>
              <a:gd name="connsiteX1515" fmla="*/ 1327903 w 6983788"/>
              <a:gd name="connsiteY1515" fmla="*/ 1272089 h 6165033"/>
              <a:gd name="connsiteX1516" fmla="*/ 1345787 w 6983788"/>
              <a:gd name="connsiteY1516" fmla="*/ 1283584 h 6165033"/>
              <a:gd name="connsiteX1517" fmla="*/ 1377085 w 6983788"/>
              <a:gd name="connsiteY1517" fmla="*/ 1310405 h 6165033"/>
              <a:gd name="connsiteX1518" fmla="*/ 1412853 w 6983788"/>
              <a:gd name="connsiteY1518" fmla="*/ 1329563 h 6165033"/>
              <a:gd name="connsiteX1519" fmla="*/ 1448622 w 6983788"/>
              <a:gd name="connsiteY1519" fmla="*/ 1352552 h 6165033"/>
              <a:gd name="connsiteX1520" fmla="*/ 1484391 w 6983788"/>
              <a:gd name="connsiteY1520" fmla="*/ 1367879 h 6165033"/>
              <a:gd name="connsiteX1521" fmla="*/ 1493333 w 6983788"/>
              <a:gd name="connsiteY1521" fmla="*/ 1371710 h 6165033"/>
              <a:gd name="connsiteX1522" fmla="*/ 1502275 w 6983788"/>
              <a:gd name="connsiteY1522" fmla="*/ 1371710 h 6165033"/>
              <a:gd name="connsiteX1523" fmla="*/ 1511217 w 6983788"/>
              <a:gd name="connsiteY1523" fmla="*/ 1367879 h 6165033"/>
              <a:gd name="connsiteX1524" fmla="*/ 1511217 w 6983788"/>
              <a:gd name="connsiteY1524" fmla="*/ 1360216 h 6165033"/>
              <a:gd name="connsiteX1525" fmla="*/ 1484391 w 6983788"/>
              <a:gd name="connsiteY1525" fmla="*/ 1344889 h 6165033"/>
              <a:gd name="connsiteX1526" fmla="*/ 1453093 w 6983788"/>
              <a:gd name="connsiteY1526" fmla="*/ 1333395 h 6165033"/>
              <a:gd name="connsiteX1527" fmla="*/ 1426267 w 6983788"/>
              <a:gd name="connsiteY1527" fmla="*/ 1314237 h 6165033"/>
              <a:gd name="connsiteX1528" fmla="*/ 1408383 w 6983788"/>
              <a:gd name="connsiteY1528" fmla="*/ 1291247 h 6165033"/>
              <a:gd name="connsiteX1529" fmla="*/ 1386027 w 6983788"/>
              <a:gd name="connsiteY1529" fmla="*/ 1287415 h 6165033"/>
              <a:gd name="connsiteX1530" fmla="*/ 1377085 w 6983788"/>
              <a:gd name="connsiteY1530" fmla="*/ 1283584 h 6165033"/>
              <a:gd name="connsiteX1531" fmla="*/ 1363672 w 6983788"/>
              <a:gd name="connsiteY1531" fmla="*/ 1275921 h 6165033"/>
              <a:gd name="connsiteX1532" fmla="*/ 1359201 w 6983788"/>
              <a:gd name="connsiteY1532" fmla="*/ 1264426 h 6165033"/>
              <a:gd name="connsiteX1533" fmla="*/ 1354729 w 6983788"/>
              <a:gd name="connsiteY1533" fmla="*/ 1237605 h 6165033"/>
              <a:gd name="connsiteX1534" fmla="*/ 1336845 w 6983788"/>
              <a:gd name="connsiteY1534" fmla="*/ 1218447 h 6165033"/>
              <a:gd name="connsiteX1535" fmla="*/ 1332375 w 6983788"/>
              <a:gd name="connsiteY1535" fmla="*/ 1206952 h 6165033"/>
              <a:gd name="connsiteX1536" fmla="*/ 1327903 w 6983788"/>
              <a:gd name="connsiteY1536" fmla="*/ 1195457 h 6165033"/>
              <a:gd name="connsiteX1537" fmla="*/ 1327903 w 6983788"/>
              <a:gd name="connsiteY1537" fmla="*/ 1180131 h 6165033"/>
              <a:gd name="connsiteX1538" fmla="*/ 1332375 w 6983788"/>
              <a:gd name="connsiteY1538" fmla="*/ 1168636 h 6165033"/>
              <a:gd name="connsiteX1539" fmla="*/ 1336845 w 6983788"/>
              <a:gd name="connsiteY1539" fmla="*/ 1153310 h 6165033"/>
              <a:gd name="connsiteX1540" fmla="*/ 1336845 w 6983788"/>
              <a:gd name="connsiteY1540" fmla="*/ 1141815 h 6165033"/>
              <a:gd name="connsiteX1541" fmla="*/ 1332375 w 6983788"/>
              <a:gd name="connsiteY1541" fmla="*/ 1130320 h 6165033"/>
              <a:gd name="connsiteX1542" fmla="*/ 1323433 w 6983788"/>
              <a:gd name="connsiteY1542" fmla="*/ 1122657 h 6165033"/>
              <a:gd name="connsiteX1543" fmla="*/ 1305548 w 6983788"/>
              <a:gd name="connsiteY1543" fmla="*/ 1107331 h 6165033"/>
              <a:gd name="connsiteX1544" fmla="*/ 1292135 w 6983788"/>
              <a:gd name="connsiteY1544" fmla="*/ 1099667 h 6165033"/>
              <a:gd name="connsiteX1545" fmla="*/ 1283193 w 6983788"/>
              <a:gd name="connsiteY1545" fmla="*/ 1092004 h 6165033"/>
              <a:gd name="connsiteX1546" fmla="*/ 1265309 w 6983788"/>
              <a:gd name="connsiteY1546" fmla="*/ 1092004 h 6165033"/>
              <a:gd name="connsiteX1547" fmla="*/ 1247425 w 6983788"/>
              <a:gd name="connsiteY1547" fmla="*/ 1095836 h 6165033"/>
              <a:gd name="connsiteX1548" fmla="*/ 1229540 w 6983788"/>
              <a:gd name="connsiteY1548" fmla="*/ 1095836 h 6165033"/>
              <a:gd name="connsiteX1549" fmla="*/ 1211656 w 6983788"/>
              <a:gd name="connsiteY1549" fmla="*/ 1092004 h 6165033"/>
              <a:gd name="connsiteX1550" fmla="*/ 1198243 w 6983788"/>
              <a:gd name="connsiteY1550" fmla="*/ 1092004 h 6165033"/>
              <a:gd name="connsiteX1551" fmla="*/ 1140119 w 6983788"/>
              <a:gd name="connsiteY1551" fmla="*/ 1080509 h 6165033"/>
              <a:gd name="connsiteX1552" fmla="*/ 1077525 w 6983788"/>
              <a:gd name="connsiteY1552" fmla="*/ 1072846 h 6165033"/>
              <a:gd name="connsiteX1553" fmla="*/ 1037285 w 6983788"/>
              <a:gd name="connsiteY1553" fmla="*/ 1069015 h 6165033"/>
              <a:gd name="connsiteX1554" fmla="*/ 997045 w 6983788"/>
              <a:gd name="connsiteY1554" fmla="*/ 1069015 h 6165033"/>
              <a:gd name="connsiteX1555" fmla="*/ 956806 w 6983788"/>
              <a:gd name="connsiteY1555" fmla="*/ 1065183 h 6165033"/>
              <a:gd name="connsiteX1556" fmla="*/ 916567 w 6983788"/>
              <a:gd name="connsiteY1556" fmla="*/ 1053688 h 6165033"/>
              <a:gd name="connsiteX1557" fmla="*/ 894211 w 6983788"/>
              <a:gd name="connsiteY1557" fmla="*/ 1049857 h 6165033"/>
              <a:gd name="connsiteX1558" fmla="*/ 867385 w 6983788"/>
              <a:gd name="connsiteY1558" fmla="*/ 1046025 h 6165033"/>
              <a:gd name="connsiteX1559" fmla="*/ 845029 w 6983788"/>
              <a:gd name="connsiteY1559" fmla="*/ 1046025 h 6165033"/>
              <a:gd name="connsiteX1560" fmla="*/ 822674 w 6983788"/>
              <a:gd name="connsiteY1560" fmla="*/ 1046025 h 6165033"/>
              <a:gd name="connsiteX1561" fmla="*/ 773493 w 6983788"/>
              <a:gd name="connsiteY1561" fmla="*/ 1049857 h 6165033"/>
              <a:gd name="connsiteX1562" fmla="*/ 728782 w 6983788"/>
              <a:gd name="connsiteY1562" fmla="*/ 1065183 h 6165033"/>
              <a:gd name="connsiteX1563" fmla="*/ 710898 w 6983788"/>
              <a:gd name="connsiteY1563" fmla="*/ 1065183 h 6165033"/>
              <a:gd name="connsiteX1564" fmla="*/ 697485 w 6983788"/>
              <a:gd name="connsiteY1564" fmla="*/ 1061351 h 6165033"/>
              <a:gd name="connsiteX1565" fmla="*/ 684071 w 6983788"/>
              <a:gd name="connsiteY1565" fmla="*/ 1049857 h 6165033"/>
              <a:gd name="connsiteX1566" fmla="*/ 675129 w 6983788"/>
              <a:gd name="connsiteY1566" fmla="*/ 1038362 h 6165033"/>
              <a:gd name="connsiteX1567" fmla="*/ 675129 w 6983788"/>
              <a:gd name="connsiteY1567" fmla="*/ 1023035 h 6165033"/>
              <a:gd name="connsiteX1568" fmla="*/ 684071 w 6983788"/>
              <a:gd name="connsiteY1568" fmla="*/ 1015372 h 6165033"/>
              <a:gd name="connsiteX1569" fmla="*/ 697485 w 6983788"/>
              <a:gd name="connsiteY1569" fmla="*/ 1015372 h 6165033"/>
              <a:gd name="connsiteX1570" fmla="*/ 701955 w 6983788"/>
              <a:gd name="connsiteY1570" fmla="*/ 1015372 h 6165033"/>
              <a:gd name="connsiteX1571" fmla="*/ 701955 w 6983788"/>
              <a:gd name="connsiteY1571" fmla="*/ 1019204 h 6165033"/>
              <a:gd name="connsiteX1572" fmla="*/ 706427 w 6983788"/>
              <a:gd name="connsiteY1572" fmla="*/ 1023035 h 6165033"/>
              <a:gd name="connsiteX1573" fmla="*/ 715369 w 6983788"/>
              <a:gd name="connsiteY1573" fmla="*/ 1038362 h 6165033"/>
              <a:gd name="connsiteX1574" fmla="*/ 733253 w 6983788"/>
              <a:gd name="connsiteY1574" fmla="*/ 1042194 h 6165033"/>
              <a:gd name="connsiteX1575" fmla="*/ 746666 w 6983788"/>
              <a:gd name="connsiteY1575" fmla="*/ 1046025 h 6165033"/>
              <a:gd name="connsiteX1576" fmla="*/ 764551 w 6983788"/>
              <a:gd name="connsiteY1576" fmla="*/ 1046025 h 6165033"/>
              <a:gd name="connsiteX1577" fmla="*/ 809261 w 6983788"/>
              <a:gd name="connsiteY1577" fmla="*/ 1038362 h 6165033"/>
              <a:gd name="connsiteX1578" fmla="*/ 862913 w 6983788"/>
              <a:gd name="connsiteY1578" fmla="*/ 1026867 h 6165033"/>
              <a:gd name="connsiteX1579" fmla="*/ 889740 w 6983788"/>
              <a:gd name="connsiteY1579" fmla="*/ 1026867 h 6165033"/>
              <a:gd name="connsiteX1580" fmla="*/ 921037 w 6983788"/>
              <a:gd name="connsiteY1580" fmla="*/ 1023035 h 6165033"/>
              <a:gd name="connsiteX1581" fmla="*/ 952335 w 6983788"/>
              <a:gd name="connsiteY1581" fmla="*/ 1015372 h 6165033"/>
              <a:gd name="connsiteX1582" fmla="*/ 979161 w 6983788"/>
              <a:gd name="connsiteY1582" fmla="*/ 1007709 h 6165033"/>
              <a:gd name="connsiteX1583" fmla="*/ 1028343 w 6983788"/>
              <a:gd name="connsiteY1583" fmla="*/ 988551 h 6165033"/>
              <a:gd name="connsiteX1584" fmla="*/ 1086467 w 6983788"/>
              <a:gd name="connsiteY1584" fmla="*/ 980888 h 6165033"/>
              <a:gd name="connsiteX1585" fmla="*/ 1099879 w 6983788"/>
              <a:gd name="connsiteY1585" fmla="*/ 973225 h 6165033"/>
              <a:gd name="connsiteX1586" fmla="*/ 1108821 w 6983788"/>
              <a:gd name="connsiteY1586" fmla="*/ 965562 h 6165033"/>
              <a:gd name="connsiteX1587" fmla="*/ 1117764 w 6983788"/>
              <a:gd name="connsiteY1587" fmla="*/ 965562 h 6165033"/>
              <a:gd name="connsiteX1588" fmla="*/ 1122235 w 6983788"/>
              <a:gd name="connsiteY1588" fmla="*/ 961730 h 6165033"/>
              <a:gd name="connsiteX1589" fmla="*/ 1131177 w 6983788"/>
              <a:gd name="connsiteY1589" fmla="*/ 957898 h 6165033"/>
              <a:gd name="connsiteX1590" fmla="*/ 1131177 w 6983788"/>
              <a:gd name="connsiteY1590" fmla="*/ 946404 h 6165033"/>
              <a:gd name="connsiteX1591" fmla="*/ 1131177 w 6983788"/>
              <a:gd name="connsiteY1591" fmla="*/ 938740 h 6165033"/>
              <a:gd name="connsiteX1592" fmla="*/ 1117764 w 6983788"/>
              <a:gd name="connsiteY1592" fmla="*/ 934909 h 6165033"/>
              <a:gd name="connsiteX1593" fmla="*/ 1108821 w 6983788"/>
              <a:gd name="connsiteY1593" fmla="*/ 931077 h 6165033"/>
              <a:gd name="connsiteX1594" fmla="*/ 1104351 w 6983788"/>
              <a:gd name="connsiteY1594" fmla="*/ 931077 h 6165033"/>
              <a:gd name="connsiteX1595" fmla="*/ 1086467 w 6983788"/>
              <a:gd name="connsiteY1595" fmla="*/ 931077 h 6165033"/>
              <a:gd name="connsiteX1596" fmla="*/ 1077525 w 6983788"/>
              <a:gd name="connsiteY1596" fmla="*/ 931077 h 6165033"/>
              <a:gd name="connsiteX1597" fmla="*/ 1023871 w 6983788"/>
              <a:gd name="connsiteY1597" fmla="*/ 934909 h 6165033"/>
              <a:gd name="connsiteX1598" fmla="*/ 974690 w 6983788"/>
              <a:gd name="connsiteY1598" fmla="*/ 934909 h 6165033"/>
              <a:gd name="connsiteX1599" fmla="*/ 921037 w 6983788"/>
              <a:gd name="connsiteY1599" fmla="*/ 934909 h 6165033"/>
              <a:gd name="connsiteX1600" fmla="*/ 867385 w 6983788"/>
              <a:gd name="connsiteY1600" fmla="*/ 934909 h 6165033"/>
              <a:gd name="connsiteX1601" fmla="*/ 853971 w 6983788"/>
              <a:gd name="connsiteY1601" fmla="*/ 931077 h 6165033"/>
              <a:gd name="connsiteX1602" fmla="*/ 840559 w 6983788"/>
              <a:gd name="connsiteY1602" fmla="*/ 919582 h 6165033"/>
              <a:gd name="connsiteX1603" fmla="*/ 836087 w 6983788"/>
              <a:gd name="connsiteY1603" fmla="*/ 908088 h 6165033"/>
              <a:gd name="connsiteX1604" fmla="*/ 845029 w 6983788"/>
              <a:gd name="connsiteY1604" fmla="*/ 892761 h 6165033"/>
              <a:gd name="connsiteX1605" fmla="*/ 862913 w 6983788"/>
              <a:gd name="connsiteY1605" fmla="*/ 881267 h 6165033"/>
              <a:gd name="connsiteX1606" fmla="*/ 871855 w 6983788"/>
              <a:gd name="connsiteY1606" fmla="*/ 862109 h 6165033"/>
              <a:gd name="connsiteX1607" fmla="*/ 894211 w 6983788"/>
              <a:gd name="connsiteY1607" fmla="*/ 854445 h 6165033"/>
              <a:gd name="connsiteX1608" fmla="*/ 916567 w 6983788"/>
              <a:gd name="connsiteY1608" fmla="*/ 850614 h 6165033"/>
              <a:gd name="connsiteX1609" fmla="*/ 947863 w 6983788"/>
              <a:gd name="connsiteY1609" fmla="*/ 854445 h 6165033"/>
              <a:gd name="connsiteX1610" fmla="*/ 979161 w 6983788"/>
              <a:gd name="connsiteY1610" fmla="*/ 850614 h 6165033"/>
              <a:gd name="connsiteX1611" fmla="*/ 1037285 w 6983788"/>
              <a:gd name="connsiteY1611" fmla="*/ 835287 h 6165033"/>
              <a:gd name="connsiteX1612" fmla="*/ 1090937 w 6983788"/>
              <a:gd name="connsiteY1612" fmla="*/ 823793 h 6165033"/>
              <a:gd name="connsiteX1613" fmla="*/ 1149061 w 6983788"/>
              <a:gd name="connsiteY1613" fmla="*/ 812298 h 6165033"/>
              <a:gd name="connsiteX1614" fmla="*/ 1207185 w 6983788"/>
              <a:gd name="connsiteY1614" fmla="*/ 804635 h 6165033"/>
              <a:gd name="connsiteX1615" fmla="*/ 1225069 w 6983788"/>
              <a:gd name="connsiteY1615" fmla="*/ 800803 h 6165033"/>
              <a:gd name="connsiteX1616" fmla="*/ 1234011 w 6983788"/>
              <a:gd name="connsiteY1616" fmla="*/ 793140 h 6165033"/>
              <a:gd name="connsiteX1617" fmla="*/ 1238483 w 6983788"/>
              <a:gd name="connsiteY1617" fmla="*/ 785477 h 6165033"/>
              <a:gd name="connsiteX1618" fmla="*/ 1238483 w 6983788"/>
              <a:gd name="connsiteY1618" fmla="*/ 781645 h 6165033"/>
              <a:gd name="connsiteX1619" fmla="*/ 1234011 w 6983788"/>
              <a:gd name="connsiteY1619" fmla="*/ 777814 h 6165033"/>
              <a:gd name="connsiteX1620" fmla="*/ 1225069 w 6983788"/>
              <a:gd name="connsiteY1620" fmla="*/ 777814 h 6165033"/>
              <a:gd name="connsiteX1621" fmla="*/ 1180359 w 6983788"/>
              <a:gd name="connsiteY1621" fmla="*/ 781645 h 6165033"/>
              <a:gd name="connsiteX1622" fmla="*/ 1135648 w 6983788"/>
              <a:gd name="connsiteY1622" fmla="*/ 785477 h 6165033"/>
              <a:gd name="connsiteX1623" fmla="*/ 1086467 w 6983788"/>
              <a:gd name="connsiteY1623" fmla="*/ 785477 h 6165033"/>
              <a:gd name="connsiteX1624" fmla="*/ 1041756 w 6983788"/>
              <a:gd name="connsiteY1624" fmla="*/ 785477 h 6165033"/>
              <a:gd name="connsiteX1625" fmla="*/ 1028343 w 6983788"/>
              <a:gd name="connsiteY1625" fmla="*/ 785477 h 6165033"/>
              <a:gd name="connsiteX1626" fmla="*/ 1019401 w 6983788"/>
              <a:gd name="connsiteY1626" fmla="*/ 781645 h 6165033"/>
              <a:gd name="connsiteX1627" fmla="*/ 1014929 w 6983788"/>
              <a:gd name="connsiteY1627" fmla="*/ 773982 h 6165033"/>
              <a:gd name="connsiteX1628" fmla="*/ 1010459 w 6983788"/>
              <a:gd name="connsiteY1628" fmla="*/ 766319 h 6165033"/>
              <a:gd name="connsiteX1629" fmla="*/ 1019401 w 6983788"/>
              <a:gd name="connsiteY1629" fmla="*/ 766319 h 6165033"/>
              <a:gd name="connsiteX1630" fmla="*/ 1028343 w 6983788"/>
              <a:gd name="connsiteY1630" fmla="*/ 766319 h 6165033"/>
              <a:gd name="connsiteX1631" fmla="*/ 1037285 w 6983788"/>
              <a:gd name="connsiteY1631" fmla="*/ 758656 h 6165033"/>
              <a:gd name="connsiteX1632" fmla="*/ 1046227 w 6983788"/>
              <a:gd name="connsiteY1632" fmla="*/ 754824 h 6165033"/>
              <a:gd name="connsiteX1633" fmla="*/ 1077525 w 6983788"/>
              <a:gd name="connsiteY1633" fmla="*/ 739498 h 6165033"/>
              <a:gd name="connsiteX1634" fmla="*/ 1108821 w 6983788"/>
              <a:gd name="connsiteY1634" fmla="*/ 724171 h 6165033"/>
              <a:gd name="connsiteX1635" fmla="*/ 1171417 w 6983788"/>
              <a:gd name="connsiteY1635" fmla="*/ 705013 h 6165033"/>
              <a:gd name="connsiteX1636" fmla="*/ 1238483 w 6983788"/>
              <a:gd name="connsiteY1636" fmla="*/ 693518 h 6165033"/>
              <a:gd name="connsiteX1637" fmla="*/ 1323433 w 6983788"/>
              <a:gd name="connsiteY1637" fmla="*/ 678192 h 6165033"/>
              <a:gd name="connsiteX1638" fmla="*/ 1399440 w 6983788"/>
              <a:gd name="connsiteY1638" fmla="*/ 666697 h 6165033"/>
              <a:gd name="connsiteX1639" fmla="*/ 1484391 w 6983788"/>
              <a:gd name="connsiteY1639" fmla="*/ 659034 h 6165033"/>
              <a:gd name="connsiteX1640" fmla="*/ 795848 w 6983788"/>
              <a:gd name="connsiteY1640" fmla="*/ 356338 h 6165033"/>
              <a:gd name="connsiteX1641" fmla="*/ 800319 w 6983788"/>
              <a:gd name="connsiteY1641" fmla="*/ 364001 h 6165033"/>
              <a:gd name="connsiteX1642" fmla="*/ 804790 w 6983788"/>
              <a:gd name="connsiteY1642" fmla="*/ 371665 h 6165033"/>
              <a:gd name="connsiteX1643" fmla="*/ 898682 w 6983788"/>
              <a:gd name="connsiteY1643" fmla="*/ 429139 h 6165033"/>
              <a:gd name="connsiteX1644" fmla="*/ 997045 w 6983788"/>
              <a:gd name="connsiteY1644" fmla="*/ 486612 h 6165033"/>
              <a:gd name="connsiteX1645" fmla="*/ 1099879 w 6983788"/>
              <a:gd name="connsiteY1645" fmla="*/ 540255 h 6165033"/>
              <a:gd name="connsiteX1646" fmla="*/ 1193771 w 6983788"/>
              <a:gd name="connsiteY1646" fmla="*/ 597729 h 6165033"/>
              <a:gd name="connsiteX1647" fmla="*/ 1216127 w 6983788"/>
              <a:gd name="connsiteY1647" fmla="*/ 613055 h 6165033"/>
              <a:gd name="connsiteX1648" fmla="*/ 1242953 w 6983788"/>
              <a:gd name="connsiteY1648" fmla="*/ 620718 h 6165033"/>
              <a:gd name="connsiteX1649" fmla="*/ 1269779 w 6983788"/>
              <a:gd name="connsiteY1649" fmla="*/ 636045 h 6165033"/>
              <a:gd name="connsiteX1650" fmla="*/ 1287664 w 6983788"/>
              <a:gd name="connsiteY1650" fmla="*/ 659034 h 6165033"/>
              <a:gd name="connsiteX1651" fmla="*/ 1269779 w 6983788"/>
              <a:gd name="connsiteY1651" fmla="*/ 666697 h 6165033"/>
              <a:gd name="connsiteX1652" fmla="*/ 1247425 w 6983788"/>
              <a:gd name="connsiteY1652" fmla="*/ 674360 h 6165033"/>
              <a:gd name="connsiteX1653" fmla="*/ 1229540 w 6983788"/>
              <a:gd name="connsiteY1653" fmla="*/ 674360 h 6165033"/>
              <a:gd name="connsiteX1654" fmla="*/ 1207185 w 6983788"/>
              <a:gd name="connsiteY1654" fmla="*/ 678192 h 6165033"/>
              <a:gd name="connsiteX1655" fmla="*/ 1211656 w 6983788"/>
              <a:gd name="connsiteY1655" fmla="*/ 670529 h 6165033"/>
              <a:gd name="connsiteX1656" fmla="*/ 1216127 w 6983788"/>
              <a:gd name="connsiteY1656" fmla="*/ 666697 h 6165033"/>
              <a:gd name="connsiteX1657" fmla="*/ 1216127 w 6983788"/>
              <a:gd name="connsiteY1657" fmla="*/ 659034 h 6165033"/>
              <a:gd name="connsiteX1658" fmla="*/ 1207185 w 6983788"/>
              <a:gd name="connsiteY1658" fmla="*/ 647539 h 6165033"/>
              <a:gd name="connsiteX1659" fmla="*/ 1122235 w 6983788"/>
              <a:gd name="connsiteY1659" fmla="*/ 605392 h 6165033"/>
              <a:gd name="connsiteX1660" fmla="*/ 1041756 w 6983788"/>
              <a:gd name="connsiteY1660" fmla="*/ 555581 h 6165033"/>
              <a:gd name="connsiteX1661" fmla="*/ 956806 w 6983788"/>
              <a:gd name="connsiteY1661" fmla="*/ 509602 h 6165033"/>
              <a:gd name="connsiteX1662" fmla="*/ 871855 w 6983788"/>
              <a:gd name="connsiteY1662" fmla="*/ 459791 h 6165033"/>
              <a:gd name="connsiteX1663" fmla="*/ 845029 w 6983788"/>
              <a:gd name="connsiteY1663" fmla="*/ 444465 h 6165033"/>
              <a:gd name="connsiteX1664" fmla="*/ 827145 w 6983788"/>
              <a:gd name="connsiteY1664" fmla="*/ 425307 h 6165033"/>
              <a:gd name="connsiteX1665" fmla="*/ 804790 w 6983788"/>
              <a:gd name="connsiteY1665" fmla="*/ 402317 h 6165033"/>
              <a:gd name="connsiteX1666" fmla="*/ 800319 w 6983788"/>
              <a:gd name="connsiteY1666" fmla="*/ 375496 h 6165033"/>
              <a:gd name="connsiteX1667" fmla="*/ 791377 w 6983788"/>
              <a:gd name="connsiteY1667" fmla="*/ 367833 h 6165033"/>
              <a:gd name="connsiteX1668" fmla="*/ 1046227 w 6983788"/>
              <a:gd name="connsiteY1668" fmla="*/ 0 h 6165033"/>
              <a:gd name="connsiteX1669" fmla="*/ 1090937 w 6983788"/>
              <a:gd name="connsiteY1669" fmla="*/ 0 h 6165033"/>
              <a:gd name="connsiteX1670" fmla="*/ 1140119 w 6983788"/>
              <a:gd name="connsiteY1670" fmla="*/ 3832 h 6165033"/>
              <a:gd name="connsiteX1671" fmla="*/ 1180359 w 6983788"/>
              <a:gd name="connsiteY1671" fmla="*/ 19158 h 6165033"/>
              <a:gd name="connsiteX1672" fmla="*/ 1216127 w 6983788"/>
              <a:gd name="connsiteY1672" fmla="*/ 34485 h 6165033"/>
              <a:gd name="connsiteX1673" fmla="*/ 1247425 w 6983788"/>
              <a:gd name="connsiteY1673" fmla="*/ 53642 h 6165033"/>
              <a:gd name="connsiteX1674" fmla="*/ 1287664 w 6983788"/>
              <a:gd name="connsiteY1674" fmla="*/ 76632 h 6165033"/>
              <a:gd name="connsiteX1675" fmla="*/ 1408383 w 6983788"/>
              <a:gd name="connsiteY1675" fmla="*/ 141769 h 6165033"/>
              <a:gd name="connsiteX1676" fmla="*/ 1524630 w 6983788"/>
              <a:gd name="connsiteY1676" fmla="*/ 210738 h 6165033"/>
              <a:gd name="connsiteX1677" fmla="*/ 1645349 w 6983788"/>
              <a:gd name="connsiteY1677" fmla="*/ 283538 h 6165033"/>
              <a:gd name="connsiteX1678" fmla="*/ 1766067 w 6983788"/>
              <a:gd name="connsiteY1678" fmla="*/ 352507 h 6165033"/>
              <a:gd name="connsiteX1679" fmla="*/ 1909141 w 6983788"/>
              <a:gd name="connsiteY1679" fmla="*/ 436802 h 6165033"/>
              <a:gd name="connsiteX1680" fmla="*/ 2056685 w 6983788"/>
              <a:gd name="connsiteY1680" fmla="*/ 517265 h 6165033"/>
              <a:gd name="connsiteX1681" fmla="*/ 2195288 w 6983788"/>
              <a:gd name="connsiteY1681" fmla="*/ 605392 h 6165033"/>
              <a:gd name="connsiteX1682" fmla="*/ 2338362 w 6983788"/>
              <a:gd name="connsiteY1682" fmla="*/ 689687 h 6165033"/>
              <a:gd name="connsiteX1683" fmla="*/ 2405427 w 6983788"/>
              <a:gd name="connsiteY1683" fmla="*/ 731834 h 6165033"/>
              <a:gd name="connsiteX1684" fmla="*/ 2472493 w 6983788"/>
              <a:gd name="connsiteY1684" fmla="*/ 773982 h 6165033"/>
              <a:gd name="connsiteX1685" fmla="*/ 2539559 w 6983788"/>
              <a:gd name="connsiteY1685" fmla="*/ 812298 h 6165033"/>
              <a:gd name="connsiteX1686" fmla="*/ 2611095 w 6983788"/>
              <a:gd name="connsiteY1686" fmla="*/ 854445 h 6165033"/>
              <a:gd name="connsiteX1687" fmla="*/ 2727343 w 6983788"/>
              <a:gd name="connsiteY1687" fmla="*/ 931077 h 6165033"/>
              <a:gd name="connsiteX1688" fmla="*/ 2843591 w 6983788"/>
              <a:gd name="connsiteY1688" fmla="*/ 1011541 h 6165033"/>
              <a:gd name="connsiteX1689" fmla="*/ 2964309 w 6983788"/>
              <a:gd name="connsiteY1689" fmla="*/ 1088173 h 6165033"/>
              <a:gd name="connsiteX1690" fmla="*/ 3085028 w 6983788"/>
              <a:gd name="connsiteY1690" fmla="*/ 1168636 h 6165033"/>
              <a:gd name="connsiteX1691" fmla="*/ 3178920 w 6983788"/>
              <a:gd name="connsiteY1691" fmla="*/ 1233773 h 6165033"/>
              <a:gd name="connsiteX1692" fmla="*/ 3272811 w 6983788"/>
              <a:gd name="connsiteY1692" fmla="*/ 1298910 h 6165033"/>
              <a:gd name="connsiteX1693" fmla="*/ 3371175 w 6983788"/>
              <a:gd name="connsiteY1693" fmla="*/ 1364047 h 6165033"/>
              <a:gd name="connsiteX1694" fmla="*/ 3469539 w 6983788"/>
              <a:gd name="connsiteY1694" fmla="*/ 1425353 h 6165033"/>
              <a:gd name="connsiteX1695" fmla="*/ 3558960 w 6983788"/>
              <a:gd name="connsiteY1695" fmla="*/ 1486658 h 6165033"/>
              <a:gd name="connsiteX1696" fmla="*/ 3648381 w 6983788"/>
              <a:gd name="connsiteY1696" fmla="*/ 1540301 h 6165033"/>
              <a:gd name="connsiteX1697" fmla="*/ 3733331 w 6983788"/>
              <a:gd name="connsiteY1697" fmla="*/ 1597774 h 6165033"/>
              <a:gd name="connsiteX1698" fmla="*/ 3822752 w 6983788"/>
              <a:gd name="connsiteY1698" fmla="*/ 1655248 h 6165033"/>
              <a:gd name="connsiteX1699" fmla="*/ 3854049 w 6983788"/>
              <a:gd name="connsiteY1699" fmla="*/ 1674406 h 6165033"/>
              <a:gd name="connsiteX1700" fmla="*/ 3885346 w 6983788"/>
              <a:gd name="connsiteY1700" fmla="*/ 1685901 h 6165033"/>
              <a:gd name="connsiteX1701" fmla="*/ 4019478 w 6983788"/>
              <a:gd name="connsiteY1701" fmla="*/ 1774028 h 6165033"/>
              <a:gd name="connsiteX1702" fmla="*/ 4162552 w 6983788"/>
              <a:gd name="connsiteY1702" fmla="*/ 1865986 h 6165033"/>
              <a:gd name="connsiteX1703" fmla="*/ 4301155 w 6983788"/>
              <a:gd name="connsiteY1703" fmla="*/ 1950281 h 6165033"/>
              <a:gd name="connsiteX1704" fmla="*/ 4444229 w 6983788"/>
              <a:gd name="connsiteY1704" fmla="*/ 2034576 h 6165033"/>
              <a:gd name="connsiteX1705" fmla="*/ 4605187 w 6983788"/>
              <a:gd name="connsiteY1705" fmla="*/ 2134198 h 6165033"/>
              <a:gd name="connsiteX1706" fmla="*/ 4766145 w 6983788"/>
              <a:gd name="connsiteY1706" fmla="*/ 2226156 h 6165033"/>
              <a:gd name="connsiteX1707" fmla="*/ 4931574 w 6983788"/>
              <a:gd name="connsiteY1707" fmla="*/ 2325777 h 6165033"/>
              <a:gd name="connsiteX1708" fmla="*/ 5097003 w 6983788"/>
              <a:gd name="connsiteY1708" fmla="*/ 2417735 h 6165033"/>
              <a:gd name="connsiteX1709" fmla="*/ 5119358 w 6983788"/>
              <a:gd name="connsiteY1709" fmla="*/ 2433062 h 6165033"/>
              <a:gd name="connsiteX1710" fmla="*/ 5128300 w 6983788"/>
              <a:gd name="connsiteY1710" fmla="*/ 2444556 h 6165033"/>
              <a:gd name="connsiteX1711" fmla="*/ 5119358 w 6983788"/>
              <a:gd name="connsiteY1711" fmla="*/ 2456051 h 6165033"/>
              <a:gd name="connsiteX1712" fmla="*/ 5097003 w 6983788"/>
              <a:gd name="connsiteY1712" fmla="*/ 2467546 h 6165033"/>
              <a:gd name="connsiteX1713" fmla="*/ 5092532 w 6983788"/>
              <a:gd name="connsiteY1713" fmla="*/ 2479041 h 6165033"/>
              <a:gd name="connsiteX1714" fmla="*/ 5088060 w 6983788"/>
              <a:gd name="connsiteY1714" fmla="*/ 2486704 h 6165033"/>
              <a:gd name="connsiteX1715" fmla="*/ 5088060 w 6983788"/>
              <a:gd name="connsiteY1715" fmla="*/ 2490536 h 6165033"/>
              <a:gd name="connsiteX1716" fmla="*/ 5074647 w 6983788"/>
              <a:gd name="connsiteY1716" fmla="*/ 2505862 h 6165033"/>
              <a:gd name="connsiteX1717" fmla="*/ 5065705 w 6983788"/>
              <a:gd name="connsiteY1717" fmla="*/ 2517357 h 6165033"/>
              <a:gd name="connsiteX1718" fmla="*/ 5038879 w 6983788"/>
              <a:gd name="connsiteY1718" fmla="*/ 2559504 h 6165033"/>
              <a:gd name="connsiteX1719" fmla="*/ 5012053 w 6983788"/>
              <a:gd name="connsiteY1719" fmla="*/ 2597820 h 6165033"/>
              <a:gd name="connsiteX1720" fmla="*/ 5003110 w 6983788"/>
              <a:gd name="connsiteY1720" fmla="*/ 2616978 h 6165033"/>
              <a:gd name="connsiteX1721" fmla="*/ 4994168 w 6983788"/>
              <a:gd name="connsiteY1721" fmla="*/ 2624641 h 6165033"/>
              <a:gd name="connsiteX1722" fmla="*/ 4980755 w 6983788"/>
              <a:gd name="connsiteY1722" fmla="*/ 2624641 h 6165033"/>
              <a:gd name="connsiteX1723" fmla="*/ 4971813 w 6983788"/>
              <a:gd name="connsiteY1723" fmla="*/ 2624641 h 6165033"/>
              <a:gd name="connsiteX1724" fmla="*/ 4967342 w 6983788"/>
              <a:gd name="connsiteY1724" fmla="*/ 2620810 h 6165033"/>
              <a:gd name="connsiteX1725" fmla="*/ 4949458 w 6983788"/>
              <a:gd name="connsiteY1725" fmla="*/ 2616978 h 6165033"/>
              <a:gd name="connsiteX1726" fmla="*/ 4913689 w 6983788"/>
              <a:gd name="connsiteY1726" fmla="*/ 2597820 h 6165033"/>
              <a:gd name="connsiteX1727" fmla="*/ 4882392 w 6983788"/>
              <a:gd name="connsiteY1727" fmla="*/ 2570999 h 6165033"/>
              <a:gd name="connsiteX1728" fmla="*/ 4877921 w 6983788"/>
              <a:gd name="connsiteY1728" fmla="*/ 2570999 h 6165033"/>
              <a:gd name="connsiteX1729" fmla="*/ 4855566 w 6983788"/>
              <a:gd name="connsiteY1729" fmla="*/ 2563336 h 6165033"/>
              <a:gd name="connsiteX1730" fmla="*/ 4842153 w 6983788"/>
              <a:gd name="connsiteY1730" fmla="*/ 2548010 h 6165033"/>
              <a:gd name="connsiteX1731" fmla="*/ 4837681 w 6983788"/>
              <a:gd name="connsiteY1731" fmla="*/ 2548010 h 6165033"/>
              <a:gd name="connsiteX1732" fmla="*/ 4824268 w 6983788"/>
              <a:gd name="connsiteY1732" fmla="*/ 2548010 h 6165033"/>
              <a:gd name="connsiteX1733" fmla="*/ 4819797 w 6983788"/>
              <a:gd name="connsiteY1733" fmla="*/ 2544178 h 6165033"/>
              <a:gd name="connsiteX1734" fmla="*/ 4815326 w 6983788"/>
              <a:gd name="connsiteY1734" fmla="*/ 2540346 h 6165033"/>
              <a:gd name="connsiteX1735" fmla="*/ 4815326 w 6983788"/>
              <a:gd name="connsiteY1735" fmla="*/ 2536515 h 6165033"/>
              <a:gd name="connsiteX1736" fmla="*/ 4806384 w 6983788"/>
              <a:gd name="connsiteY1736" fmla="*/ 2525020 h 6165033"/>
              <a:gd name="connsiteX1737" fmla="*/ 4797442 w 6983788"/>
              <a:gd name="connsiteY1737" fmla="*/ 2513525 h 6165033"/>
              <a:gd name="connsiteX1738" fmla="*/ 4784029 w 6983788"/>
              <a:gd name="connsiteY1738" fmla="*/ 2513525 h 6165033"/>
              <a:gd name="connsiteX1739" fmla="*/ 4775087 w 6983788"/>
              <a:gd name="connsiteY1739" fmla="*/ 2509694 h 6165033"/>
              <a:gd name="connsiteX1740" fmla="*/ 4716963 w 6983788"/>
              <a:gd name="connsiteY1740" fmla="*/ 2479041 h 6165033"/>
              <a:gd name="connsiteX1741" fmla="*/ 4658839 w 6983788"/>
              <a:gd name="connsiteY1741" fmla="*/ 2444556 h 6165033"/>
              <a:gd name="connsiteX1742" fmla="*/ 4529178 w 6983788"/>
              <a:gd name="connsiteY1742" fmla="*/ 2375588 h 6165033"/>
              <a:gd name="connsiteX1743" fmla="*/ 4403989 w 6983788"/>
              <a:gd name="connsiteY1743" fmla="*/ 2302788 h 6165033"/>
              <a:gd name="connsiteX1744" fmla="*/ 4269857 w 6983788"/>
              <a:gd name="connsiteY1744" fmla="*/ 2237650 h 6165033"/>
              <a:gd name="connsiteX1745" fmla="*/ 4144668 w 6983788"/>
              <a:gd name="connsiteY1745" fmla="*/ 2164850 h 6165033"/>
              <a:gd name="connsiteX1746" fmla="*/ 4135726 w 6983788"/>
              <a:gd name="connsiteY1746" fmla="*/ 2161019 h 6165033"/>
              <a:gd name="connsiteX1747" fmla="*/ 4131255 w 6983788"/>
              <a:gd name="connsiteY1747" fmla="*/ 2161019 h 6165033"/>
              <a:gd name="connsiteX1748" fmla="*/ 4001594 w 6983788"/>
              <a:gd name="connsiteY1748" fmla="*/ 2092050 h 6165033"/>
              <a:gd name="connsiteX1749" fmla="*/ 3876404 w 6983788"/>
              <a:gd name="connsiteY1749" fmla="*/ 2026913 h 6165033"/>
              <a:gd name="connsiteX1750" fmla="*/ 3742273 w 6983788"/>
              <a:gd name="connsiteY1750" fmla="*/ 1957944 h 6165033"/>
              <a:gd name="connsiteX1751" fmla="*/ 3617083 w 6983788"/>
              <a:gd name="connsiteY1751" fmla="*/ 1892807 h 6165033"/>
              <a:gd name="connsiteX1752" fmla="*/ 3460596 w 6983788"/>
              <a:gd name="connsiteY1752" fmla="*/ 1812344 h 6165033"/>
              <a:gd name="connsiteX1753" fmla="*/ 3304110 w 6983788"/>
              <a:gd name="connsiteY1753" fmla="*/ 1735712 h 6165033"/>
              <a:gd name="connsiteX1754" fmla="*/ 3147623 w 6983788"/>
              <a:gd name="connsiteY1754" fmla="*/ 1659080 h 6165033"/>
              <a:gd name="connsiteX1755" fmla="*/ 2991136 w 6983788"/>
              <a:gd name="connsiteY1755" fmla="*/ 1582448 h 6165033"/>
              <a:gd name="connsiteX1756" fmla="*/ 2982194 w 6983788"/>
              <a:gd name="connsiteY1756" fmla="*/ 1578617 h 6165033"/>
              <a:gd name="connsiteX1757" fmla="*/ 2973251 w 6983788"/>
              <a:gd name="connsiteY1757" fmla="*/ 1578617 h 6165033"/>
              <a:gd name="connsiteX1758" fmla="*/ 2968780 w 6983788"/>
              <a:gd name="connsiteY1758" fmla="*/ 1582448 h 6165033"/>
              <a:gd name="connsiteX1759" fmla="*/ 2964309 w 6983788"/>
              <a:gd name="connsiteY1759" fmla="*/ 1593943 h 6165033"/>
              <a:gd name="connsiteX1760" fmla="*/ 2959838 w 6983788"/>
              <a:gd name="connsiteY1760" fmla="*/ 1620764 h 6165033"/>
              <a:gd name="connsiteX1761" fmla="*/ 2955367 w 6983788"/>
              <a:gd name="connsiteY1761" fmla="*/ 1651417 h 6165033"/>
              <a:gd name="connsiteX1762" fmla="*/ 2955367 w 6983788"/>
              <a:gd name="connsiteY1762" fmla="*/ 1685901 h 6165033"/>
              <a:gd name="connsiteX1763" fmla="*/ 2959838 w 6983788"/>
              <a:gd name="connsiteY1763" fmla="*/ 1716554 h 6165033"/>
              <a:gd name="connsiteX1764" fmla="*/ 2959838 w 6983788"/>
              <a:gd name="connsiteY1764" fmla="*/ 1728049 h 6165033"/>
              <a:gd name="connsiteX1765" fmla="*/ 2959838 w 6983788"/>
              <a:gd name="connsiteY1765" fmla="*/ 1731880 h 6165033"/>
              <a:gd name="connsiteX1766" fmla="*/ 2959838 w 6983788"/>
              <a:gd name="connsiteY1766" fmla="*/ 1747207 h 6165033"/>
              <a:gd name="connsiteX1767" fmla="*/ 2959838 w 6983788"/>
              <a:gd name="connsiteY1767" fmla="*/ 1762533 h 6165033"/>
              <a:gd name="connsiteX1768" fmla="*/ 2959838 w 6983788"/>
              <a:gd name="connsiteY1768" fmla="*/ 1770196 h 6165033"/>
              <a:gd name="connsiteX1769" fmla="*/ 2959838 w 6983788"/>
              <a:gd name="connsiteY1769" fmla="*/ 1774028 h 6165033"/>
              <a:gd name="connsiteX1770" fmla="*/ 2959838 w 6983788"/>
              <a:gd name="connsiteY1770" fmla="*/ 1816175 h 6165033"/>
              <a:gd name="connsiteX1771" fmla="*/ 2959838 w 6983788"/>
              <a:gd name="connsiteY1771" fmla="*/ 1854491 h 6165033"/>
              <a:gd name="connsiteX1772" fmla="*/ 2959838 w 6983788"/>
              <a:gd name="connsiteY1772" fmla="*/ 1877481 h 6165033"/>
              <a:gd name="connsiteX1773" fmla="*/ 2964309 w 6983788"/>
              <a:gd name="connsiteY1773" fmla="*/ 1896639 h 6165033"/>
              <a:gd name="connsiteX1774" fmla="*/ 2973251 w 6983788"/>
              <a:gd name="connsiteY1774" fmla="*/ 1919628 h 6165033"/>
              <a:gd name="connsiteX1775" fmla="*/ 2986665 w 6983788"/>
              <a:gd name="connsiteY1775" fmla="*/ 1934955 h 6165033"/>
              <a:gd name="connsiteX1776" fmla="*/ 2991136 w 6983788"/>
              <a:gd name="connsiteY1776" fmla="*/ 1946450 h 6165033"/>
              <a:gd name="connsiteX1777" fmla="*/ 2986665 w 6983788"/>
              <a:gd name="connsiteY1777" fmla="*/ 1957944 h 6165033"/>
              <a:gd name="connsiteX1778" fmla="*/ 2982194 w 6983788"/>
              <a:gd name="connsiteY1778" fmla="*/ 1977102 h 6165033"/>
              <a:gd name="connsiteX1779" fmla="*/ 2982194 w 6983788"/>
              <a:gd name="connsiteY1779" fmla="*/ 2000092 h 6165033"/>
              <a:gd name="connsiteX1780" fmla="*/ 2982194 w 6983788"/>
              <a:gd name="connsiteY1780" fmla="*/ 2015418 h 6165033"/>
              <a:gd name="connsiteX1781" fmla="*/ 2986665 w 6983788"/>
              <a:gd name="connsiteY1781" fmla="*/ 2034576 h 6165033"/>
              <a:gd name="connsiteX1782" fmla="*/ 2991136 w 6983788"/>
              <a:gd name="connsiteY1782" fmla="*/ 2061397 h 6165033"/>
              <a:gd name="connsiteX1783" fmla="*/ 2986665 w 6983788"/>
              <a:gd name="connsiteY1783" fmla="*/ 2088218 h 6165033"/>
              <a:gd name="connsiteX1784" fmla="*/ 2982194 w 6983788"/>
              <a:gd name="connsiteY1784" fmla="*/ 2115040 h 6165033"/>
              <a:gd name="connsiteX1785" fmla="*/ 2973251 w 6983788"/>
              <a:gd name="connsiteY1785" fmla="*/ 2138029 h 6165033"/>
              <a:gd name="connsiteX1786" fmla="*/ 2941954 w 6983788"/>
              <a:gd name="connsiteY1786" fmla="*/ 2187840 h 6165033"/>
              <a:gd name="connsiteX1787" fmla="*/ 2910657 w 6983788"/>
              <a:gd name="connsiteY1787" fmla="*/ 2229987 h 6165033"/>
              <a:gd name="connsiteX1788" fmla="*/ 2865946 w 6983788"/>
              <a:gd name="connsiteY1788" fmla="*/ 2291293 h 6165033"/>
              <a:gd name="connsiteX1789" fmla="*/ 2816765 w 6983788"/>
              <a:gd name="connsiteY1789" fmla="*/ 2352598 h 6165033"/>
              <a:gd name="connsiteX1790" fmla="*/ 2816765 w 6983788"/>
              <a:gd name="connsiteY1790" fmla="*/ 2402409 h 6165033"/>
              <a:gd name="connsiteX1791" fmla="*/ 2821236 w 6983788"/>
              <a:gd name="connsiteY1791" fmla="*/ 2456051 h 6165033"/>
              <a:gd name="connsiteX1792" fmla="*/ 2821236 w 6983788"/>
              <a:gd name="connsiteY1792" fmla="*/ 2467546 h 6165033"/>
              <a:gd name="connsiteX1793" fmla="*/ 2816765 w 6983788"/>
              <a:gd name="connsiteY1793" fmla="*/ 2486704 h 6165033"/>
              <a:gd name="connsiteX1794" fmla="*/ 2807822 w 6983788"/>
              <a:gd name="connsiteY1794" fmla="*/ 2494367 h 6165033"/>
              <a:gd name="connsiteX1795" fmla="*/ 2789938 w 6983788"/>
              <a:gd name="connsiteY1795" fmla="*/ 2509694 h 6165033"/>
              <a:gd name="connsiteX1796" fmla="*/ 2789938 w 6983788"/>
              <a:gd name="connsiteY1796" fmla="*/ 2513525 h 6165033"/>
              <a:gd name="connsiteX1797" fmla="*/ 2785467 w 6983788"/>
              <a:gd name="connsiteY1797" fmla="*/ 2521189 h 6165033"/>
              <a:gd name="connsiteX1798" fmla="*/ 2785467 w 6983788"/>
              <a:gd name="connsiteY1798" fmla="*/ 2525020 h 6165033"/>
              <a:gd name="connsiteX1799" fmla="*/ 2780996 w 6983788"/>
              <a:gd name="connsiteY1799" fmla="*/ 2525020 h 6165033"/>
              <a:gd name="connsiteX1800" fmla="*/ 2749699 w 6983788"/>
              <a:gd name="connsiteY1800" fmla="*/ 2544178 h 6165033"/>
              <a:gd name="connsiteX1801" fmla="*/ 2722872 w 6983788"/>
              <a:gd name="connsiteY1801" fmla="*/ 2567167 h 6165033"/>
              <a:gd name="connsiteX1802" fmla="*/ 2709459 w 6983788"/>
              <a:gd name="connsiteY1802" fmla="*/ 2574831 h 6165033"/>
              <a:gd name="connsiteX1803" fmla="*/ 2696046 w 6983788"/>
              <a:gd name="connsiteY1803" fmla="*/ 2590157 h 6165033"/>
              <a:gd name="connsiteX1804" fmla="*/ 2691575 w 6983788"/>
              <a:gd name="connsiteY1804" fmla="*/ 2601652 h 6165033"/>
              <a:gd name="connsiteX1805" fmla="*/ 2687104 w 6983788"/>
              <a:gd name="connsiteY1805" fmla="*/ 2620810 h 6165033"/>
              <a:gd name="connsiteX1806" fmla="*/ 2687104 w 6983788"/>
              <a:gd name="connsiteY1806" fmla="*/ 2632304 h 6165033"/>
              <a:gd name="connsiteX1807" fmla="*/ 2687104 w 6983788"/>
              <a:gd name="connsiteY1807" fmla="*/ 2643799 h 6165033"/>
              <a:gd name="connsiteX1808" fmla="*/ 2696046 w 6983788"/>
              <a:gd name="connsiteY1808" fmla="*/ 2651463 h 6165033"/>
              <a:gd name="connsiteX1809" fmla="*/ 2713930 w 6983788"/>
              <a:gd name="connsiteY1809" fmla="*/ 2651463 h 6165033"/>
              <a:gd name="connsiteX1810" fmla="*/ 2767583 w 6983788"/>
              <a:gd name="connsiteY1810" fmla="*/ 2655294 h 6165033"/>
              <a:gd name="connsiteX1811" fmla="*/ 2816765 w 6983788"/>
              <a:gd name="connsiteY1811" fmla="*/ 2655294 h 6165033"/>
              <a:gd name="connsiteX1812" fmla="*/ 2870417 w 6983788"/>
              <a:gd name="connsiteY1812" fmla="*/ 2655294 h 6165033"/>
              <a:gd name="connsiteX1813" fmla="*/ 2919599 w 6983788"/>
              <a:gd name="connsiteY1813" fmla="*/ 2647631 h 6165033"/>
              <a:gd name="connsiteX1814" fmla="*/ 2955367 w 6983788"/>
              <a:gd name="connsiteY1814" fmla="*/ 2643799 h 6165033"/>
              <a:gd name="connsiteX1815" fmla="*/ 2991136 w 6983788"/>
              <a:gd name="connsiteY1815" fmla="*/ 2639968 h 6165033"/>
              <a:gd name="connsiteX1816" fmla="*/ 3013491 w 6983788"/>
              <a:gd name="connsiteY1816" fmla="*/ 2632304 h 6165033"/>
              <a:gd name="connsiteX1817" fmla="*/ 3026904 w 6983788"/>
              <a:gd name="connsiteY1817" fmla="*/ 2639968 h 6165033"/>
              <a:gd name="connsiteX1818" fmla="*/ 3049259 w 6983788"/>
              <a:gd name="connsiteY1818" fmla="*/ 2639968 h 6165033"/>
              <a:gd name="connsiteX1819" fmla="*/ 3062673 w 6983788"/>
              <a:gd name="connsiteY1819" fmla="*/ 2647631 h 6165033"/>
              <a:gd name="connsiteX1820" fmla="*/ 3089499 w 6983788"/>
              <a:gd name="connsiteY1820" fmla="*/ 2655294 h 6165033"/>
              <a:gd name="connsiteX1821" fmla="*/ 3116325 w 6983788"/>
              <a:gd name="connsiteY1821" fmla="*/ 2659126 h 6165033"/>
              <a:gd name="connsiteX1822" fmla="*/ 3138681 w 6983788"/>
              <a:gd name="connsiteY1822" fmla="*/ 2659126 h 6165033"/>
              <a:gd name="connsiteX1823" fmla="*/ 3161036 w 6983788"/>
              <a:gd name="connsiteY1823" fmla="*/ 2666789 h 6165033"/>
              <a:gd name="connsiteX1824" fmla="*/ 3201275 w 6983788"/>
              <a:gd name="connsiteY1824" fmla="*/ 2666789 h 6165033"/>
              <a:gd name="connsiteX1825" fmla="*/ 3237043 w 6983788"/>
              <a:gd name="connsiteY1825" fmla="*/ 2666789 h 6165033"/>
              <a:gd name="connsiteX1826" fmla="*/ 3268340 w 6983788"/>
              <a:gd name="connsiteY1826" fmla="*/ 2659126 h 6165033"/>
              <a:gd name="connsiteX1827" fmla="*/ 3304110 w 6983788"/>
              <a:gd name="connsiteY1827" fmla="*/ 2647631 h 6165033"/>
              <a:gd name="connsiteX1828" fmla="*/ 3321994 w 6983788"/>
              <a:gd name="connsiteY1828" fmla="*/ 2647631 h 6165033"/>
              <a:gd name="connsiteX1829" fmla="*/ 3335407 w 6983788"/>
              <a:gd name="connsiteY1829" fmla="*/ 2647631 h 6165033"/>
              <a:gd name="connsiteX1830" fmla="*/ 3371175 w 6983788"/>
              <a:gd name="connsiteY1830" fmla="*/ 2647631 h 6165033"/>
              <a:gd name="connsiteX1831" fmla="*/ 3402473 w 6983788"/>
              <a:gd name="connsiteY1831" fmla="*/ 2655294 h 6165033"/>
              <a:gd name="connsiteX1832" fmla="*/ 3438241 w 6983788"/>
              <a:gd name="connsiteY1832" fmla="*/ 2666789 h 6165033"/>
              <a:gd name="connsiteX1833" fmla="*/ 3469539 w 6983788"/>
              <a:gd name="connsiteY1833" fmla="*/ 2678284 h 6165033"/>
              <a:gd name="connsiteX1834" fmla="*/ 3491894 w 6983788"/>
              <a:gd name="connsiteY1834" fmla="*/ 2693610 h 6165033"/>
              <a:gd name="connsiteX1835" fmla="*/ 3514249 w 6983788"/>
              <a:gd name="connsiteY1835" fmla="*/ 2701273 h 6165033"/>
              <a:gd name="connsiteX1836" fmla="*/ 3536604 w 6983788"/>
              <a:gd name="connsiteY1836" fmla="*/ 2708937 h 6165033"/>
              <a:gd name="connsiteX1837" fmla="*/ 3558960 w 6983788"/>
              <a:gd name="connsiteY1837" fmla="*/ 2712768 h 6165033"/>
              <a:gd name="connsiteX1838" fmla="*/ 3581315 w 6983788"/>
              <a:gd name="connsiteY1838" fmla="*/ 2708937 h 6165033"/>
              <a:gd name="connsiteX1839" fmla="*/ 3603670 w 6983788"/>
              <a:gd name="connsiteY1839" fmla="*/ 2708937 h 6165033"/>
              <a:gd name="connsiteX1840" fmla="*/ 3617083 w 6983788"/>
              <a:gd name="connsiteY1840" fmla="*/ 2708937 h 6165033"/>
              <a:gd name="connsiteX1841" fmla="*/ 3639439 w 6983788"/>
              <a:gd name="connsiteY1841" fmla="*/ 2712768 h 6165033"/>
              <a:gd name="connsiteX1842" fmla="*/ 3679678 w 6983788"/>
              <a:gd name="connsiteY1842" fmla="*/ 2724263 h 6165033"/>
              <a:gd name="connsiteX1843" fmla="*/ 3715447 w 6983788"/>
              <a:gd name="connsiteY1843" fmla="*/ 2731926 h 6165033"/>
              <a:gd name="connsiteX1844" fmla="*/ 3755686 w 6983788"/>
              <a:gd name="connsiteY1844" fmla="*/ 2728094 h 6165033"/>
              <a:gd name="connsiteX1845" fmla="*/ 3795926 w 6983788"/>
              <a:gd name="connsiteY1845" fmla="*/ 2724263 h 6165033"/>
              <a:gd name="connsiteX1846" fmla="*/ 3809339 w 6983788"/>
              <a:gd name="connsiteY1846" fmla="*/ 2712768 h 6165033"/>
              <a:gd name="connsiteX1847" fmla="*/ 3827223 w 6983788"/>
              <a:gd name="connsiteY1847" fmla="*/ 2708937 h 6165033"/>
              <a:gd name="connsiteX1848" fmla="*/ 3867462 w 6983788"/>
              <a:gd name="connsiteY1848" fmla="*/ 2697442 h 6165033"/>
              <a:gd name="connsiteX1849" fmla="*/ 3912172 w 6983788"/>
              <a:gd name="connsiteY1849" fmla="*/ 2685947 h 6165033"/>
              <a:gd name="connsiteX1850" fmla="*/ 3947941 w 6983788"/>
              <a:gd name="connsiteY1850" fmla="*/ 2685947 h 6165033"/>
              <a:gd name="connsiteX1851" fmla="*/ 3988181 w 6983788"/>
              <a:gd name="connsiteY1851" fmla="*/ 2685947 h 6165033"/>
              <a:gd name="connsiteX1852" fmla="*/ 4064189 w 6983788"/>
              <a:gd name="connsiteY1852" fmla="*/ 2674452 h 6165033"/>
              <a:gd name="connsiteX1853" fmla="*/ 4131255 w 6983788"/>
              <a:gd name="connsiteY1853" fmla="*/ 2670621 h 6165033"/>
              <a:gd name="connsiteX1854" fmla="*/ 4189378 w 6983788"/>
              <a:gd name="connsiteY1854" fmla="*/ 2666789 h 6165033"/>
              <a:gd name="connsiteX1855" fmla="*/ 4247502 w 6983788"/>
              <a:gd name="connsiteY1855" fmla="*/ 2659126 h 6165033"/>
              <a:gd name="connsiteX1856" fmla="*/ 4301155 w 6983788"/>
              <a:gd name="connsiteY1856" fmla="*/ 2659126 h 6165033"/>
              <a:gd name="connsiteX1857" fmla="*/ 4354808 w 6983788"/>
              <a:gd name="connsiteY1857" fmla="*/ 2659126 h 6165033"/>
              <a:gd name="connsiteX1858" fmla="*/ 4395047 w 6983788"/>
              <a:gd name="connsiteY1858" fmla="*/ 2655294 h 6165033"/>
              <a:gd name="connsiteX1859" fmla="*/ 4426344 w 6983788"/>
              <a:gd name="connsiteY1859" fmla="*/ 2647631 h 6165033"/>
              <a:gd name="connsiteX1860" fmla="*/ 4466584 w 6983788"/>
              <a:gd name="connsiteY1860" fmla="*/ 2639968 h 6165033"/>
              <a:gd name="connsiteX1861" fmla="*/ 4497881 w 6983788"/>
              <a:gd name="connsiteY1861" fmla="*/ 2620810 h 6165033"/>
              <a:gd name="connsiteX1862" fmla="*/ 4515765 w 6983788"/>
              <a:gd name="connsiteY1862" fmla="*/ 2613146 h 6165033"/>
              <a:gd name="connsiteX1863" fmla="*/ 4538120 w 6983788"/>
              <a:gd name="connsiteY1863" fmla="*/ 2601652 h 6165033"/>
              <a:gd name="connsiteX1864" fmla="*/ 4556004 w 6983788"/>
              <a:gd name="connsiteY1864" fmla="*/ 2601652 h 6165033"/>
              <a:gd name="connsiteX1865" fmla="*/ 4573888 w 6983788"/>
              <a:gd name="connsiteY1865" fmla="*/ 2601652 h 6165033"/>
              <a:gd name="connsiteX1866" fmla="*/ 4591773 w 6983788"/>
              <a:gd name="connsiteY1866" fmla="*/ 2601652 h 6165033"/>
              <a:gd name="connsiteX1867" fmla="*/ 4609658 w 6983788"/>
              <a:gd name="connsiteY1867" fmla="*/ 2613146 h 6165033"/>
              <a:gd name="connsiteX1868" fmla="*/ 4627542 w 6983788"/>
              <a:gd name="connsiteY1868" fmla="*/ 2620810 h 6165033"/>
              <a:gd name="connsiteX1869" fmla="*/ 4649897 w 6983788"/>
              <a:gd name="connsiteY1869" fmla="*/ 2632304 h 6165033"/>
              <a:gd name="connsiteX1870" fmla="*/ 4663310 w 6983788"/>
              <a:gd name="connsiteY1870" fmla="*/ 2639968 h 6165033"/>
              <a:gd name="connsiteX1871" fmla="*/ 4681195 w 6983788"/>
              <a:gd name="connsiteY1871" fmla="*/ 2647631 h 6165033"/>
              <a:gd name="connsiteX1872" fmla="*/ 4748260 w 6983788"/>
              <a:gd name="connsiteY1872" fmla="*/ 2647631 h 6165033"/>
              <a:gd name="connsiteX1873" fmla="*/ 4815326 w 6983788"/>
              <a:gd name="connsiteY1873" fmla="*/ 2659126 h 6165033"/>
              <a:gd name="connsiteX1874" fmla="*/ 4846624 w 6983788"/>
              <a:gd name="connsiteY1874" fmla="*/ 2659126 h 6165033"/>
              <a:gd name="connsiteX1875" fmla="*/ 4873450 w 6983788"/>
              <a:gd name="connsiteY1875" fmla="*/ 2659126 h 6165033"/>
              <a:gd name="connsiteX1876" fmla="*/ 4886863 w 6983788"/>
              <a:gd name="connsiteY1876" fmla="*/ 2666789 h 6165033"/>
              <a:gd name="connsiteX1877" fmla="*/ 4900276 w 6983788"/>
              <a:gd name="connsiteY1877" fmla="*/ 2674452 h 6165033"/>
              <a:gd name="connsiteX1878" fmla="*/ 4904747 w 6983788"/>
              <a:gd name="connsiteY1878" fmla="*/ 2682115 h 6165033"/>
              <a:gd name="connsiteX1879" fmla="*/ 4900276 w 6983788"/>
              <a:gd name="connsiteY1879" fmla="*/ 2701273 h 6165033"/>
              <a:gd name="connsiteX1880" fmla="*/ 4895805 w 6983788"/>
              <a:gd name="connsiteY1880" fmla="*/ 2720431 h 6165033"/>
              <a:gd name="connsiteX1881" fmla="*/ 4882392 w 6983788"/>
              <a:gd name="connsiteY1881" fmla="*/ 2747252 h 6165033"/>
              <a:gd name="connsiteX1882" fmla="*/ 4895805 w 6983788"/>
              <a:gd name="connsiteY1882" fmla="*/ 2758747 h 6165033"/>
              <a:gd name="connsiteX1883" fmla="*/ 4886863 w 6983788"/>
              <a:gd name="connsiteY1883" fmla="*/ 2774073 h 6165033"/>
              <a:gd name="connsiteX1884" fmla="*/ 4882392 w 6983788"/>
              <a:gd name="connsiteY1884" fmla="*/ 2785568 h 6165033"/>
              <a:gd name="connsiteX1885" fmla="*/ 4882392 w 6983788"/>
              <a:gd name="connsiteY1885" fmla="*/ 2793231 h 6165033"/>
              <a:gd name="connsiteX1886" fmla="*/ 4886863 w 6983788"/>
              <a:gd name="connsiteY1886" fmla="*/ 2800895 h 6165033"/>
              <a:gd name="connsiteX1887" fmla="*/ 4895805 w 6983788"/>
              <a:gd name="connsiteY1887" fmla="*/ 2800895 h 6165033"/>
              <a:gd name="connsiteX1888" fmla="*/ 4900276 w 6983788"/>
              <a:gd name="connsiteY1888" fmla="*/ 2800895 h 6165033"/>
              <a:gd name="connsiteX1889" fmla="*/ 4909218 w 6983788"/>
              <a:gd name="connsiteY1889" fmla="*/ 2800895 h 6165033"/>
              <a:gd name="connsiteX1890" fmla="*/ 4931574 w 6983788"/>
              <a:gd name="connsiteY1890" fmla="*/ 2800895 h 6165033"/>
              <a:gd name="connsiteX1891" fmla="*/ 4958400 w 6983788"/>
              <a:gd name="connsiteY1891" fmla="*/ 2800895 h 6165033"/>
              <a:gd name="connsiteX1892" fmla="*/ 4976284 w 6983788"/>
              <a:gd name="connsiteY1892" fmla="*/ 2800895 h 6165033"/>
              <a:gd name="connsiteX1893" fmla="*/ 5003110 w 6983788"/>
              <a:gd name="connsiteY1893" fmla="*/ 2808558 h 6165033"/>
              <a:gd name="connsiteX1894" fmla="*/ 5020995 w 6983788"/>
              <a:gd name="connsiteY1894" fmla="*/ 2812389 h 6165033"/>
              <a:gd name="connsiteX1895" fmla="*/ 5038879 w 6983788"/>
              <a:gd name="connsiteY1895" fmla="*/ 2816221 h 6165033"/>
              <a:gd name="connsiteX1896" fmla="*/ 5065705 w 6983788"/>
              <a:gd name="connsiteY1896" fmla="*/ 2816221 h 6165033"/>
              <a:gd name="connsiteX1897" fmla="*/ 5088060 w 6983788"/>
              <a:gd name="connsiteY1897" fmla="*/ 2812389 h 6165033"/>
              <a:gd name="connsiteX1898" fmla="*/ 5088060 w 6983788"/>
              <a:gd name="connsiteY1898" fmla="*/ 2793231 h 6165033"/>
              <a:gd name="connsiteX1899" fmla="*/ 5092532 w 6983788"/>
              <a:gd name="connsiteY1899" fmla="*/ 2781737 h 6165033"/>
              <a:gd name="connsiteX1900" fmla="*/ 5070176 w 6983788"/>
              <a:gd name="connsiteY1900" fmla="*/ 2735758 h 6165033"/>
              <a:gd name="connsiteX1901" fmla="*/ 5043350 w 6983788"/>
              <a:gd name="connsiteY1901" fmla="*/ 2685947 h 6165033"/>
              <a:gd name="connsiteX1902" fmla="*/ 5038879 w 6983788"/>
              <a:gd name="connsiteY1902" fmla="*/ 2682115 h 6165033"/>
              <a:gd name="connsiteX1903" fmla="*/ 5034408 w 6983788"/>
              <a:gd name="connsiteY1903" fmla="*/ 2678284 h 6165033"/>
              <a:gd name="connsiteX1904" fmla="*/ 5034408 w 6983788"/>
              <a:gd name="connsiteY1904" fmla="*/ 2674452 h 6165033"/>
              <a:gd name="connsiteX1905" fmla="*/ 5034408 w 6983788"/>
              <a:gd name="connsiteY1905" fmla="*/ 2666789 h 6165033"/>
              <a:gd name="connsiteX1906" fmla="*/ 5034408 w 6983788"/>
              <a:gd name="connsiteY1906" fmla="*/ 2643799 h 6165033"/>
              <a:gd name="connsiteX1907" fmla="*/ 5034408 w 6983788"/>
              <a:gd name="connsiteY1907" fmla="*/ 2620810 h 6165033"/>
              <a:gd name="connsiteX1908" fmla="*/ 5043350 w 6983788"/>
              <a:gd name="connsiteY1908" fmla="*/ 2601652 h 6165033"/>
              <a:gd name="connsiteX1909" fmla="*/ 5061234 w 6983788"/>
              <a:gd name="connsiteY1909" fmla="*/ 2586325 h 6165033"/>
              <a:gd name="connsiteX1910" fmla="*/ 5061234 w 6983788"/>
              <a:gd name="connsiteY1910" fmla="*/ 2574831 h 6165033"/>
              <a:gd name="connsiteX1911" fmla="*/ 5061234 w 6983788"/>
              <a:gd name="connsiteY1911" fmla="*/ 2563336 h 6165033"/>
              <a:gd name="connsiteX1912" fmla="*/ 5065705 w 6983788"/>
              <a:gd name="connsiteY1912" fmla="*/ 2551841 h 6165033"/>
              <a:gd name="connsiteX1913" fmla="*/ 5074647 w 6983788"/>
              <a:gd name="connsiteY1913" fmla="*/ 2548010 h 6165033"/>
              <a:gd name="connsiteX1914" fmla="*/ 5074647 w 6983788"/>
              <a:gd name="connsiteY1914" fmla="*/ 2540346 h 6165033"/>
              <a:gd name="connsiteX1915" fmla="*/ 5088060 w 6983788"/>
              <a:gd name="connsiteY1915" fmla="*/ 2536515 h 6165033"/>
              <a:gd name="connsiteX1916" fmla="*/ 5132771 w 6983788"/>
              <a:gd name="connsiteY1916" fmla="*/ 2482873 h 6165033"/>
              <a:gd name="connsiteX1917" fmla="*/ 5186423 w 6983788"/>
              <a:gd name="connsiteY1917" fmla="*/ 2429230 h 6165033"/>
              <a:gd name="connsiteX1918" fmla="*/ 5240076 w 6983788"/>
              <a:gd name="connsiteY1918" fmla="*/ 2375588 h 6165033"/>
              <a:gd name="connsiteX1919" fmla="*/ 5289258 w 6983788"/>
              <a:gd name="connsiteY1919" fmla="*/ 2321946 h 6165033"/>
              <a:gd name="connsiteX1920" fmla="*/ 5307142 w 6983788"/>
              <a:gd name="connsiteY1920" fmla="*/ 2302788 h 6165033"/>
              <a:gd name="connsiteX1921" fmla="*/ 5320555 w 6983788"/>
              <a:gd name="connsiteY1921" fmla="*/ 2291293 h 6165033"/>
              <a:gd name="connsiteX1922" fmla="*/ 5338440 w 6983788"/>
              <a:gd name="connsiteY1922" fmla="*/ 2283630 h 6165033"/>
              <a:gd name="connsiteX1923" fmla="*/ 5351853 w 6983788"/>
              <a:gd name="connsiteY1923" fmla="*/ 2275966 h 6165033"/>
              <a:gd name="connsiteX1924" fmla="*/ 5374208 w 6983788"/>
              <a:gd name="connsiteY1924" fmla="*/ 2275966 h 6165033"/>
              <a:gd name="connsiteX1925" fmla="*/ 5392092 w 6983788"/>
              <a:gd name="connsiteY1925" fmla="*/ 2275966 h 6165033"/>
              <a:gd name="connsiteX1926" fmla="*/ 5409976 w 6983788"/>
              <a:gd name="connsiteY1926" fmla="*/ 2275966 h 6165033"/>
              <a:gd name="connsiteX1927" fmla="*/ 5436803 w 6983788"/>
              <a:gd name="connsiteY1927" fmla="*/ 2283630 h 6165033"/>
              <a:gd name="connsiteX1928" fmla="*/ 5472571 w 6983788"/>
              <a:gd name="connsiteY1928" fmla="*/ 2295125 h 6165033"/>
              <a:gd name="connsiteX1929" fmla="*/ 5517282 w 6983788"/>
              <a:gd name="connsiteY1929" fmla="*/ 2302788 h 6165033"/>
              <a:gd name="connsiteX1930" fmla="*/ 5557521 w 6983788"/>
              <a:gd name="connsiteY1930" fmla="*/ 2306619 h 6165033"/>
              <a:gd name="connsiteX1931" fmla="*/ 5597761 w 6983788"/>
              <a:gd name="connsiteY1931" fmla="*/ 2310451 h 6165033"/>
              <a:gd name="connsiteX1932" fmla="*/ 5642471 w 6983788"/>
              <a:gd name="connsiteY1932" fmla="*/ 2318114 h 6165033"/>
              <a:gd name="connsiteX1933" fmla="*/ 5682711 w 6983788"/>
              <a:gd name="connsiteY1933" fmla="*/ 2325777 h 6165033"/>
              <a:gd name="connsiteX1934" fmla="*/ 5714008 w 6983788"/>
              <a:gd name="connsiteY1934" fmla="*/ 2344935 h 6165033"/>
              <a:gd name="connsiteX1935" fmla="*/ 5745306 w 6983788"/>
              <a:gd name="connsiteY1935" fmla="*/ 2371756 h 6165033"/>
              <a:gd name="connsiteX1936" fmla="*/ 5772132 w 6983788"/>
              <a:gd name="connsiteY1936" fmla="*/ 2390914 h 6165033"/>
              <a:gd name="connsiteX1937" fmla="*/ 5790016 w 6983788"/>
              <a:gd name="connsiteY1937" fmla="*/ 2417735 h 6165033"/>
              <a:gd name="connsiteX1938" fmla="*/ 5772132 w 6983788"/>
              <a:gd name="connsiteY1938" fmla="*/ 2413904 h 6165033"/>
              <a:gd name="connsiteX1939" fmla="*/ 5749777 w 6983788"/>
              <a:gd name="connsiteY1939" fmla="*/ 2410072 h 6165033"/>
              <a:gd name="connsiteX1940" fmla="*/ 5736363 w 6983788"/>
              <a:gd name="connsiteY1940" fmla="*/ 2398577 h 6165033"/>
              <a:gd name="connsiteX1941" fmla="*/ 5722950 w 6983788"/>
              <a:gd name="connsiteY1941" fmla="*/ 2387083 h 6165033"/>
              <a:gd name="connsiteX1942" fmla="*/ 5691653 w 6983788"/>
              <a:gd name="connsiteY1942" fmla="*/ 2371756 h 6165033"/>
              <a:gd name="connsiteX1943" fmla="*/ 5660356 w 6983788"/>
              <a:gd name="connsiteY1943" fmla="*/ 2352598 h 6165033"/>
              <a:gd name="connsiteX1944" fmla="*/ 5624587 w 6983788"/>
              <a:gd name="connsiteY1944" fmla="*/ 2344935 h 6165033"/>
              <a:gd name="connsiteX1945" fmla="*/ 5593290 w 6983788"/>
              <a:gd name="connsiteY1945" fmla="*/ 2333440 h 6165033"/>
              <a:gd name="connsiteX1946" fmla="*/ 5557521 w 6983788"/>
              <a:gd name="connsiteY1946" fmla="*/ 2329609 h 6165033"/>
              <a:gd name="connsiteX1947" fmla="*/ 5521753 w 6983788"/>
              <a:gd name="connsiteY1947" fmla="*/ 2329609 h 6165033"/>
              <a:gd name="connsiteX1948" fmla="*/ 5485984 w 6983788"/>
              <a:gd name="connsiteY1948" fmla="*/ 2333440 h 6165033"/>
              <a:gd name="connsiteX1949" fmla="*/ 5445745 w 6983788"/>
              <a:gd name="connsiteY1949" fmla="*/ 2337272 h 6165033"/>
              <a:gd name="connsiteX1950" fmla="*/ 5432332 w 6983788"/>
              <a:gd name="connsiteY1950" fmla="*/ 2344935 h 6165033"/>
              <a:gd name="connsiteX1951" fmla="*/ 5414447 w 6983788"/>
              <a:gd name="connsiteY1951" fmla="*/ 2352598 h 6165033"/>
              <a:gd name="connsiteX1952" fmla="*/ 5405505 w 6983788"/>
              <a:gd name="connsiteY1952" fmla="*/ 2360262 h 6165033"/>
              <a:gd name="connsiteX1953" fmla="*/ 5409976 w 6983788"/>
              <a:gd name="connsiteY1953" fmla="*/ 2371756 h 6165033"/>
              <a:gd name="connsiteX1954" fmla="*/ 5414447 w 6983788"/>
              <a:gd name="connsiteY1954" fmla="*/ 2387083 h 6165033"/>
              <a:gd name="connsiteX1955" fmla="*/ 5414447 w 6983788"/>
              <a:gd name="connsiteY1955" fmla="*/ 2402409 h 6165033"/>
              <a:gd name="connsiteX1956" fmla="*/ 5409976 w 6983788"/>
              <a:gd name="connsiteY1956" fmla="*/ 2413904 h 6165033"/>
              <a:gd name="connsiteX1957" fmla="*/ 5401034 w 6983788"/>
              <a:gd name="connsiteY1957" fmla="*/ 2429230 h 6165033"/>
              <a:gd name="connsiteX1958" fmla="*/ 5369737 w 6983788"/>
              <a:gd name="connsiteY1958" fmla="*/ 2482873 h 6165033"/>
              <a:gd name="connsiteX1959" fmla="*/ 5329497 w 6983788"/>
              <a:gd name="connsiteY1959" fmla="*/ 2532683 h 6165033"/>
              <a:gd name="connsiteX1960" fmla="*/ 5289258 w 6983788"/>
              <a:gd name="connsiteY1960" fmla="*/ 2586325 h 6165033"/>
              <a:gd name="connsiteX1961" fmla="*/ 5257961 w 6983788"/>
              <a:gd name="connsiteY1961" fmla="*/ 2639968 h 6165033"/>
              <a:gd name="connsiteX1962" fmla="*/ 5257961 w 6983788"/>
              <a:gd name="connsiteY1962" fmla="*/ 2651463 h 6165033"/>
              <a:gd name="connsiteX1963" fmla="*/ 5257961 w 6983788"/>
              <a:gd name="connsiteY1963" fmla="*/ 2666789 h 6165033"/>
              <a:gd name="connsiteX1964" fmla="*/ 5266903 w 6983788"/>
              <a:gd name="connsiteY1964" fmla="*/ 2674452 h 6165033"/>
              <a:gd name="connsiteX1965" fmla="*/ 5275845 w 6983788"/>
              <a:gd name="connsiteY1965" fmla="*/ 2678284 h 6165033"/>
              <a:gd name="connsiteX1966" fmla="*/ 5347382 w 6983788"/>
              <a:gd name="connsiteY1966" fmla="*/ 2678284 h 6165033"/>
              <a:gd name="connsiteX1967" fmla="*/ 5414447 w 6983788"/>
              <a:gd name="connsiteY1967" fmla="*/ 2682115 h 6165033"/>
              <a:gd name="connsiteX1968" fmla="*/ 5432332 w 6983788"/>
              <a:gd name="connsiteY1968" fmla="*/ 2674452 h 6165033"/>
              <a:gd name="connsiteX1969" fmla="*/ 5436803 w 6983788"/>
              <a:gd name="connsiteY1969" fmla="*/ 2666789 h 6165033"/>
              <a:gd name="connsiteX1970" fmla="*/ 5463628 w 6983788"/>
              <a:gd name="connsiteY1970" fmla="*/ 2620810 h 6165033"/>
              <a:gd name="connsiteX1971" fmla="*/ 5490455 w 6983788"/>
              <a:gd name="connsiteY1971" fmla="*/ 2578662 h 6165033"/>
              <a:gd name="connsiteX1972" fmla="*/ 5521753 w 6983788"/>
              <a:gd name="connsiteY1972" fmla="*/ 2540346 h 6165033"/>
              <a:gd name="connsiteX1973" fmla="*/ 5553050 w 6983788"/>
              <a:gd name="connsiteY1973" fmla="*/ 2498199 h 6165033"/>
              <a:gd name="connsiteX1974" fmla="*/ 5561992 w 6983788"/>
              <a:gd name="connsiteY1974" fmla="*/ 2490536 h 6165033"/>
              <a:gd name="connsiteX1975" fmla="*/ 5575405 w 6983788"/>
              <a:gd name="connsiteY1975" fmla="*/ 2486704 h 6165033"/>
              <a:gd name="connsiteX1976" fmla="*/ 5588819 w 6983788"/>
              <a:gd name="connsiteY1976" fmla="*/ 2486704 h 6165033"/>
              <a:gd name="connsiteX1977" fmla="*/ 5606703 w 6983788"/>
              <a:gd name="connsiteY1977" fmla="*/ 2490536 h 6165033"/>
              <a:gd name="connsiteX1978" fmla="*/ 5615645 w 6983788"/>
              <a:gd name="connsiteY1978" fmla="*/ 2498199 h 6165033"/>
              <a:gd name="connsiteX1979" fmla="*/ 5615645 w 6983788"/>
              <a:gd name="connsiteY1979" fmla="*/ 2509694 h 6165033"/>
              <a:gd name="connsiteX1980" fmla="*/ 5615645 w 6983788"/>
              <a:gd name="connsiteY1980" fmla="*/ 2521189 h 6165033"/>
              <a:gd name="connsiteX1981" fmla="*/ 5611174 w 6983788"/>
              <a:gd name="connsiteY1981" fmla="*/ 2532683 h 6165033"/>
              <a:gd name="connsiteX1982" fmla="*/ 5593290 w 6983788"/>
              <a:gd name="connsiteY1982" fmla="*/ 2551841 h 6165033"/>
              <a:gd name="connsiteX1983" fmla="*/ 5579877 w 6983788"/>
              <a:gd name="connsiteY1983" fmla="*/ 2574831 h 6165033"/>
              <a:gd name="connsiteX1984" fmla="*/ 5553050 w 6983788"/>
              <a:gd name="connsiteY1984" fmla="*/ 2616978 h 6165033"/>
              <a:gd name="connsiteX1985" fmla="*/ 5526224 w 6983788"/>
              <a:gd name="connsiteY1985" fmla="*/ 2651463 h 6165033"/>
              <a:gd name="connsiteX1986" fmla="*/ 5499398 w 6983788"/>
              <a:gd name="connsiteY1986" fmla="*/ 2693610 h 6165033"/>
              <a:gd name="connsiteX1987" fmla="*/ 5468100 w 6983788"/>
              <a:gd name="connsiteY1987" fmla="*/ 2731926 h 6165033"/>
              <a:gd name="connsiteX1988" fmla="*/ 5517282 w 6983788"/>
              <a:gd name="connsiteY1988" fmla="*/ 2735758 h 6165033"/>
              <a:gd name="connsiteX1989" fmla="*/ 5553050 w 6983788"/>
              <a:gd name="connsiteY1989" fmla="*/ 2747252 h 6165033"/>
              <a:gd name="connsiteX1990" fmla="*/ 5593290 w 6983788"/>
              <a:gd name="connsiteY1990" fmla="*/ 2754915 h 6165033"/>
              <a:gd name="connsiteX1991" fmla="*/ 5638000 w 6983788"/>
              <a:gd name="connsiteY1991" fmla="*/ 2758747 h 6165033"/>
              <a:gd name="connsiteX1992" fmla="*/ 5660356 w 6983788"/>
              <a:gd name="connsiteY1992" fmla="*/ 2754915 h 6165033"/>
              <a:gd name="connsiteX1993" fmla="*/ 5678240 w 6983788"/>
              <a:gd name="connsiteY1993" fmla="*/ 2747252 h 6165033"/>
              <a:gd name="connsiteX1994" fmla="*/ 5709537 w 6983788"/>
              <a:gd name="connsiteY1994" fmla="*/ 2708937 h 6165033"/>
              <a:gd name="connsiteX1995" fmla="*/ 5736363 w 6983788"/>
              <a:gd name="connsiteY1995" fmla="*/ 2674452 h 6165033"/>
              <a:gd name="connsiteX1996" fmla="*/ 5767661 w 6983788"/>
              <a:gd name="connsiteY1996" fmla="*/ 2643799 h 6165033"/>
              <a:gd name="connsiteX1997" fmla="*/ 5803429 w 6983788"/>
              <a:gd name="connsiteY1997" fmla="*/ 2613146 h 6165033"/>
              <a:gd name="connsiteX1998" fmla="*/ 5812371 w 6983788"/>
              <a:gd name="connsiteY1998" fmla="*/ 2601652 h 6165033"/>
              <a:gd name="connsiteX1999" fmla="*/ 5830255 w 6983788"/>
              <a:gd name="connsiteY1999" fmla="*/ 2597820 h 6165033"/>
              <a:gd name="connsiteX2000" fmla="*/ 5839197 w 6983788"/>
              <a:gd name="connsiteY2000" fmla="*/ 2601652 h 6165033"/>
              <a:gd name="connsiteX2001" fmla="*/ 5857081 w 6983788"/>
              <a:gd name="connsiteY2001" fmla="*/ 2605483 h 6165033"/>
              <a:gd name="connsiteX2002" fmla="*/ 5866023 w 6983788"/>
              <a:gd name="connsiteY2002" fmla="*/ 2613146 h 6165033"/>
              <a:gd name="connsiteX2003" fmla="*/ 5870494 w 6983788"/>
              <a:gd name="connsiteY2003" fmla="*/ 2624641 h 6165033"/>
              <a:gd name="connsiteX2004" fmla="*/ 5870494 w 6983788"/>
              <a:gd name="connsiteY2004" fmla="*/ 2632304 h 6165033"/>
              <a:gd name="connsiteX2005" fmla="*/ 5866023 w 6983788"/>
              <a:gd name="connsiteY2005" fmla="*/ 2647631 h 6165033"/>
              <a:gd name="connsiteX2006" fmla="*/ 5857081 w 6983788"/>
              <a:gd name="connsiteY2006" fmla="*/ 2670621 h 6165033"/>
              <a:gd name="connsiteX2007" fmla="*/ 5839197 w 6983788"/>
              <a:gd name="connsiteY2007" fmla="*/ 2685947 h 6165033"/>
              <a:gd name="connsiteX2008" fmla="*/ 5803429 w 6983788"/>
              <a:gd name="connsiteY2008" fmla="*/ 2720431 h 6165033"/>
              <a:gd name="connsiteX2009" fmla="*/ 5767661 w 6983788"/>
              <a:gd name="connsiteY2009" fmla="*/ 2754915 h 6165033"/>
              <a:gd name="connsiteX2010" fmla="*/ 5731892 w 6983788"/>
              <a:gd name="connsiteY2010" fmla="*/ 2789400 h 6165033"/>
              <a:gd name="connsiteX2011" fmla="*/ 5700595 w 6983788"/>
              <a:gd name="connsiteY2011" fmla="*/ 2831548 h 6165033"/>
              <a:gd name="connsiteX2012" fmla="*/ 5718479 w 6983788"/>
              <a:gd name="connsiteY2012" fmla="*/ 2831548 h 6165033"/>
              <a:gd name="connsiteX2013" fmla="*/ 5736363 w 6983788"/>
              <a:gd name="connsiteY2013" fmla="*/ 2835379 h 6165033"/>
              <a:gd name="connsiteX2014" fmla="*/ 5749777 w 6983788"/>
              <a:gd name="connsiteY2014" fmla="*/ 2831548 h 6165033"/>
              <a:gd name="connsiteX2015" fmla="*/ 5767661 w 6983788"/>
              <a:gd name="connsiteY2015" fmla="*/ 2827716 h 6165033"/>
              <a:gd name="connsiteX2016" fmla="*/ 5798958 w 6983788"/>
              <a:gd name="connsiteY2016" fmla="*/ 2816221 h 6165033"/>
              <a:gd name="connsiteX2017" fmla="*/ 5834726 w 6983788"/>
              <a:gd name="connsiteY2017" fmla="*/ 2812389 h 6165033"/>
              <a:gd name="connsiteX2018" fmla="*/ 5830255 w 6983788"/>
              <a:gd name="connsiteY2018" fmla="*/ 2820053 h 6165033"/>
              <a:gd name="connsiteX2019" fmla="*/ 5830255 w 6983788"/>
              <a:gd name="connsiteY2019" fmla="*/ 2835379 h 6165033"/>
              <a:gd name="connsiteX2020" fmla="*/ 5825784 w 6983788"/>
              <a:gd name="connsiteY2020" fmla="*/ 2839211 h 6165033"/>
              <a:gd name="connsiteX2021" fmla="*/ 5821313 w 6983788"/>
              <a:gd name="connsiteY2021" fmla="*/ 2839211 h 6165033"/>
              <a:gd name="connsiteX2022" fmla="*/ 5812371 w 6983788"/>
              <a:gd name="connsiteY2022" fmla="*/ 2854537 h 6165033"/>
              <a:gd name="connsiteX2023" fmla="*/ 5812371 w 6983788"/>
              <a:gd name="connsiteY2023" fmla="*/ 2862200 h 6165033"/>
              <a:gd name="connsiteX2024" fmla="*/ 5830255 w 6983788"/>
              <a:gd name="connsiteY2024" fmla="*/ 2873695 h 6165033"/>
              <a:gd name="connsiteX2025" fmla="*/ 5834726 w 6983788"/>
              <a:gd name="connsiteY2025" fmla="*/ 2892853 h 6165033"/>
              <a:gd name="connsiteX2026" fmla="*/ 5839197 w 6983788"/>
              <a:gd name="connsiteY2026" fmla="*/ 2912011 h 6165033"/>
              <a:gd name="connsiteX2027" fmla="*/ 5843668 w 6983788"/>
              <a:gd name="connsiteY2027" fmla="*/ 2935000 h 6165033"/>
              <a:gd name="connsiteX2028" fmla="*/ 5852610 w 6983788"/>
              <a:gd name="connsiteY2028" fmla="*/ 2988643 h 6165033"/>
              <a:gd name="connsiteX2029" fmla="*/ 5857081 w 6983788"/>
              <a:gd name="connsiteY2029" fmla="*/ 3046117 h 6165033"/>
              <a:gd name="connsiteX2030" fmla="*/ 5861552 w 6983788"/>
              <a:gd name="connsiteY2030" fmla="*/ 3072938 h 6165033"/>
              <a:gd name="connsiteX2031" fmla="*/ 5870494 w 6983788"/>
              <a:gd name="connsiteY2031" fmla="*/ 3099759 h 6165033"/>
              <a:gd name="connsiteX2032" fmla="*/ 5883908 w 6983788"/>
              <a:gd name="connsiteY2032" fmla="*/ 3126580 h 6165033"/>
              <a:gd name="connsiteX2033" fmla="*/ 5897321 w 6983788"/>
              <a:gd name="connsiteY2033" fmla="*/ 3153401 h 6165033"/>
              <a:gd name="connsiteX2034" fmla="*/ 5901792 w 6983788"/>
              <a:gd name="connsiteY2034" fmla="*/ 3168727 h 6165033"/>
              <a:gd name="connsiteX2035" fmla="*/ 5906264 w 6983788"/>
              <a:gd name="connsiteY2035" fmla="*/ 3187886 h 6165033"/>
              <a:gd name="connsiteX2036" fmla="*/ 5906264 w 6983788"/>
              <a:gd name="connsiteY2036" fmla="*/ 3207044 h 6165033"/>
              <a:gd name="connsiteX2037" fmla="*/ 5901792 w 6983788"/>
              <a:gd name="connsiteY2037" fmla="*/ 3222370 h 6165033"/>
              <a:gd name="connsiteX2038" fmla="*/ 5892850 w 6983788"/>
              <a:gd name="connsiteY2038" fmla="*/ 3260686 h 6165033"/>
              <a:gd name="connsiteX2039" fmla="*/ 5883908 w 6983788"/>
              <a:gd name="connsiteY2039" fmla="*/ 3291338 h 6165033"/>
              <a:gd name="connsiteX2040" fmla="*/ 5874966 w 6983788"/>
              <a:gd name="connsiteY2040" fmla="*/ 3295170 h 6165033"/>
              <a:gd name="connsiteX2041" fmla="*/ 5866023 w 6983788"/>
              <a:gd name="connsiteY2041" fmla="*/ 3299002 h 6165033"/>
              <a:gd name="connsiteX2042" fmla="*/ 5857081 w 6983788"/>
              <a:gd name="connsiteY2042" fmla="*/ 3310496 h 6165033"/>
              <a:gd name="connsiteX2043" fmla="*/ 5852610 w 6983788"/>
              <a:gd name="connsiteY2043" fmla="*/ 3318160 h 6165033"/>
              <a:gd name="connsiteX2044" fmla="*/ 5888379 w 6983788"/>
              <a:gd name="connsiteY2044" fmla="*/ 3318160 h 6165033"/>
              <a:gd name="connsiteX2045" fmla="*/ 5919677 w 6983788"/>
              <a:gd name="connsiteY2045" fmla="*/ 3314328 h 6165033"/>
              <a:gd name="connsiteX2046" fmla="*/ 5937561 w 6983788"/>
              <a:gd name="connsiteY2046" fmla="*/ 3299002 h 6165033"/>
              <a:gd name="connsiteX2047" fmla="*/ 5964387 w 6983788"/>
              <a:gd name="connsiteY2047" fmla="*/ 3295170 h 6165033"/>
              <a:gd name="connsiteX2048" fmla="*/ 5986743 w 6983788"/>
              <a:gd name="connsiteY2048" fmla="*/ 3299002 h 6165033"/>
              <a:gd name="connsiteX2049" fmla="*/ 6009098 w 6983788"/>
              <a:gd name="connsiteY2049" fmla="*/ 3314328 h 6165033"/>
              <a:gd name="connsiteX2050" fmla="*/ 6058279 w 6983788"/>
              <a:gd name="connsiteY2050" fmla="*/ 3318160 h 6165033"/>
              <a:gd name="connsiteX2051" fmla="*/ 6111931 w 6983788"/>
              <a:gd name="connsiteY2051" fmla="*/ 3329654 h 6165033"/>
              <a:gd name="connsiteX2052" fmla="*/ 6134287 w 6983788"/>
              <a:gd name="connsiteY2052" fmla="*/ 3337318 h 6165033"/>
              <a:gd name="connsiteX2053" fmla="*/ 6152172 w 6983788"/>
              <a:gd name="connsiteY2053" fmla="*/ 3329654 h 6165033"/>
              <a:gd name="connsiteX2054" fmla="*/ 6170056 w 6983788"/>
              <a:gd name="connsiteY2054" fmla="*/ 3321991 h 6165033"/>
              <a:gd name="connsiteX2055" fmla="*/ 6183469 w 6983788"/>
              <a:gd name="connsiteY2055" fmla="*/ 3310496 h 6165033"/>
              <a:gd name="connsiteX2056" fmla="*/ 6196882 w 6983788"/>
              <a:gd name="connsiteY2056" fmla="*/ 3276012 h 6165033"/>
              <a:gd name="connsiteX2057" fmla="*/ 6210295 w 6983788"/>
              <a:gd name="connsiteY2057" fmla="*/ 3245360 h 6165033"/>
              <a:gd name="connsiteX2058" fmla="*/ 6214766 w 6983788"/>
              <a:gd name="connsiteY2058" fmla="*/ 3214707 h 6165033"/>
              <a:gd name="connsiteX2059" fmla="*/ 6228179 w 6983788"/>
              <a:gd name="connsiteY2059" fmla="*/ 3184054 h 6165033"/>
              <a:gd name="connsiteX2060" fmla="*/ 6223708 w 6983788"/>
              <a:gd name="connsiteY2060" fmla="*/ 3164896 h 6165033"/>
              <a:gd name="connsiteX2061" fmla="*/ 6214766 w 6983788"/>
              <a:gd name="connsiteY2061" fmla="*/ 3153401 h 6165033"/>
              <a:gd name="connsiteX2062" fmla="*/ 6214766 w 6983788"/>
              <a:gd name="connsiteY2062" fmla="*/ 3141906 h 6165033"/>
              <a:gd name="connsiteX2063" fmla="*/ 6223708 w 6983788"/>
              <a:gd name="connsiteY2063" fmla="*/ 3138075 h 6165033"/>
              <a:gd name="connsiteX2064" fmla="*/ 6228179 w 6983788"/>
              <a:gd name="connsiteY2064" fmla="*/ 3130412 h 6165033"/>
              <a:gd name="connsiteX2065" fmla="*/ 6237122 w 6983788"/>
              <a:gd name="connsiteY2065" fmla="*/ 3126580 h 6165033"/>
              <a:gd name="connsiteX2066" fmla="*/ 6255006 w 6983788"/>
              <a:gd name="connsiteY2066" fmla="*/ 3061443 h 6165033"/>
              <a:gd name="connsiteX2067" fmla="*/ 6259477 w 6983788"/>
              <a:gd name="connsiteY2067" fmla="*/ 3003969 h 6165033"/>
              <a:gd name="connsiteX2068" fmla="*/ 6259477 w 6983788"/>
              <a:gd name="connsiteY2068" fmla="*/ 2988643 h 6165033"/>
              <a:gd name="connsiteX2069" fmla="*/ 6255006 w 6983788"/>
              <a:gd name="connsiteY2069" fmla="*/ 2969485 h 6165033"/>
              <a:gd name="connsiteX2070" fmla="*/ 6246064 w 6983788"/>
              <a:gd name="connsiteY2070" fmla="*/ 2954158 h 6165033"/>
              <a:gd name="connsiteX2071" fmla="*/ 6237122 w 6983788"/>
              <a:gd name="connsiteY2071" fmla="*/ 2942663 h 6165033"/>
              <a:gd name="connsiteX2072" fmla="*/ 6165585 w 6983788"/>
              <a:gd name="connsiteY2072" fmla="*/ 2881358 h 6165033"/>
              <a:gd name="connsiteX2073" fmla="*/ 6085105 w 6983788"/>
              <a:gd name="connsiteY2073" fmla="*/ 2820053 h 6165033"/>
              <a:gd name="connsiteX2074" fmla="*/ 6076163 w 6983788"/>
              <a:gd name="connsiteY2074" fmla="*/ 2812389 h 6165033"/>
              <a:gd name="connsiteX2075" fmla="*/ 6053808 w 6983788"/>
              <a:gd name="connsiteY2075" fmla="*/ 2812389 h 6165033"/>
              <a:gd name="connsiteX2076" fmla="*/ 6013569 w 6983788"/>
              <a:gd name="connsiteY2076" fmla="*/ 2804726 h 6165033"/>
              <a:gd name="connsiteX2077" fmla="*/ 5968858 w 6983788"/>
              <a:gd name="connsiteY2077" fmla="*/ 2789400 h 6165033"/>
              <a:gd name="connsiteX2078" fmla="*/ 5955445 w 6983788"/>
              <a:gd name="connsiteY2078" fmla="*/ 2785568 h 6165033"/>
              <a:gd name="connsiteX2079" fmla="*/ 5955445 w 6983788"/>
              <a:gd name="connsiteY2079" fmla="*/ 2777905 h 6165033"/>
              <a:gd name="connsiteX2080" fmla="*/ 5955445 w 6983788"/>
              <a:gd name="connsiteY2080" fmla="*/ 2774073 h 6165033"/>
              <a:gd name="connsiteX2081" fmla="*/ 5959916 w 6983788"/>
              <a:gd name="connsiteY2081" fmla="*/ 2766410 h 6165033"/>
              <a:gd name="connsiteX2082" fmla="*/ 5968858 w 6983788"/>
              <a:gd name="connsiteY2082" fmla="*/ 2766410 h 6165033"/>
              <a:gd name="connsiteX2083" fmla="*/ 5977800 w 6983788"/>
              <a:gd name="connsiteY2083" fmla="*/ 2774073 h 6165033"/>
              <a:gd name="connsiteX2084" fmla="*/ 6018040 w 6983788"/>
              <a:gd name="connsiteY2084" fmla="*/ 2774073 h 6165033"/>
              <a:gd name="connsiteX2085" fmla="*/ 6062750 w 6983788"/>
              <a:gd name="connsiteY2085" fmla="*/ 2774073 h 6165033"/>
              <a:gd name="connsiteX2086" fmla="*/ 6107460 w 6983788"/>
              <a:gd name="connsiteY2086" fmla="*/ 2766410 h 6165033"/>
              <a:gd name="connsiteX2087" fmla="*/ 6152172 w 6983788"/>
              <a:gd name="connsiteY2087" fmla="*/ 2762579 h 6165033"/>
              <a:gd name="connsiteX2088" fmla="*/ 6152172 w 6983788"/>
              <a:gd name="connsiteY2088" fmla="*/ 2754915 h 6165033"/>
              <a:gd name="connsiteX2089" fmla="*/ 6161114 w 6983788"/>
              <a:gd name="connsiteY2089" fmla="*/ 2739589 h 6165033"/>
              <a:gd name="connsiteX2090" fmla="*/ 6143229 w 6983788"/>
              <a:gd name="connsiteY2090" fmla="*/ 2728094 h 6165033"/>
              <a:gd name="connsiteX2091" fmla="*/ 6143229 w 6983788"/>
              <a:gd name="connsiteY2091" fmla="*/ 2712768 h 6165033"/>
              <a:gd name="connsiteX2092" fmla="*/ 6111931 w 6983788"/>
              <a:gd name="connsiteY2092" fmla="*/ 2670621 h 6165033"/>
              <a:gd name="connsiteX2093" fmla="*/ 6080634 w 6983788"/>
              <a:gd name="connsiteY2093" fmla="*/ 2624641 h 6165033"/>
              <a:gd name="connsiteX2094" fmla="*/ 6071692 w 6983788"/>
              <a:gd name="connsiteY2094" fmla="*/ 2620810 h 6165033"/>
              <a:gd name="connsiteX2095" fmla="*/ 6058279 w 6983788"/>
              <a:gd name="connsiteY2095" fmla="*/ 2613146 h 6165033"/>
              <a:gd name="connsiteX2096" fmla="*/ 6053808 w 6983788"/>
              <a:gd name="connsiteY2096" fmla="*/ 2601652 h 6165033"/>
              <a:gd name="connsiteX2097" fmla="*/ 6049337 w 6983788"/>
              <a:gd name="connsiteY2097" fmla="*/ 2593989 h 6165033"/>
              <a:gd name="connsiteX2098" fmla="*/ 6053808 w 6983788"/>
              <a:gd name="connsiteY2098" fmla="*/ 2586325 h 6165033"/>
              <a:gd name="connsiteX2099" fmla="*/ 6062750 w 6983788"/>
              <a:gd name="connsiteY2099" fmla="*/ 2574831 h 6165033"/>
              <a:gd name="connsiteX2100" fmla="*/ 6076163 w 6983788"/>
              <a:gd name="connsiteY2100" fmla="*/ 2570999 h 6165033"/>
              <a:gd name="connsiteX2101" fmla="*/ 6085105 w 6983788"/>
              <a:gd name="connsiteY2101" fmla="*/ 2567167 h 6165033"/>
              <a:gd name="connsiteX2102" fmla="*/ 6111931 w 6983788"/>
              <a:gd name="connsiteY2102" fmla="*/ 2559504 h 6165033"/>
              <a:gd name="connsiteX2103" fmla="*/ 6134287 w 6983788"/>
              <a:gd name="connsiteY2103" fmla="*/ 2544178 h 6165033"/>
              <a:gd name="connsiteX2104" fmla="*/ 6196882 w 6983788"/>
              <a:gd name="connsiteY2104" fmla="*/ 2521189 h 6165033"/>
              <a:gd name="connsiteX2105" fmla="*/ 6263948 w 6983788"/>
              <a:gd name="connsiteY2105" fmla="*/ 2509694 h 6165033"/>
              <a:gd name="connsiteX2106" fmla="*/ 6304187 w 6983788"/>
              <a:gd name="connsiteY2106" fmla="*/ 2505862 h 6165033"/>
              <a:gd name="connsiteX2107" fmla="*/ 6353369 w 6983788"/>
              <a:gd name="connsiteY2107" fmla="*/ 2509694 h 6165033"/>
              <a:gd name="connsiteX2108" fmla="*/ 6393609 w 6983788"/>
              <a:gd name="connsiteY2108" fmla="*/ 2517357 h 6165033"/>
              <a:gd name="connsiteX2109" fmla="*/ 6438319 w 6983788"/>
              <a:gd name="connsiteY2109" fmla="*/ 2517357 h 6165033"/>
              <a:gd name="connsiteX2110" fmla="*/ 6447261 w 6983788"/>
              <a:gd name="connsiteY2110" fmla="*/ 2517357 h 6165033"/>
              <a:gd name="connsiteX2111" fmla="*/ 6456203 w 6983788"/>
              <a:gd name="connsiteY2111" fmla="*/ 2521189 h 6165033"/>
              <a:gd name="connsiteX2112" fmla="*/ 6460674 w 6983788"/>
              <a:gd name="connsiteY2112" fmla="*/ 2525020 h 6165033"/>
              <a:gd name="connsiteX2113" fmla="*/ 6469616 w 6983788"/>
              <a:gd name="connsiteY2113" fmla="*/ 2536515 h 6165033"/>
              <a:gd name="connsiteX2114" fmla="*/ 6483029 w 6983788"/>
              <a:gd name="connsiteY2114" fmla="*/ 2536515 h 6165033"/>
              <a:gd name="connsiteX2115" fmla="*/ 6500914 w 6983788"/>
              <a:gd name="connsiteY2115" fmla="*/ 2536515 h 6165033"/>
              <a:gd name="connsiteX2116" fmla="*/ 6505385 w 6983788"/>
              <a:gd name="connsiteY2116" fmla="*/ 2536515 h 6165033"/>
              <a:gd name="connsiteX2117" fmla="*/ 6514327 w 6983788"/>
              <a:gd name="connsiteY2117" fmla="*/ 2532683 h 6165033"/>
              <a:gd name="connsiteX2118" fmla="*/ 6518798 w 6983788"/>
              <a:gd name="connsiteY2118" fmla="*/ 2525020 h 6165033"/>
              <a:gd name="connsiteX2119" fmla="*/ 6523269 w 6983788"/>
              <a:gd name="connsiteY2119" fmla="*/ 2517357 h 6165033"/>
              <a:gd name="connsiteX2120" fmla="*/ 6532211 w 6983788"/>
              <a:gd name="connsiteY2120" fmla="*/ 2517357 h 6165033"/>
              <a:gd name="connsiteX2121" fmla="*/ 6536682 w 6983788"/>
              <a:gd name="connsiteY2121" fmla="*/ 2521189 h 6165033"/>
              <a:gd name="connsiteX2122" fmla="*/ 6554566 w 6983788"/>
              <a:gd name="connsiteY2122" fmla="*/ 2540346 h 6165033"/>
              <a:gd name="connsiteX2123" fmla="*/ 6572451 w 6983788"/>
              <a:gd name="connsiteY2123" fmla="*/ 2551841 h 6165033"/>
              <a:gd name="connsiteX2124" fmla="*/ 6594806 w 6983788"/>
              <a:gd name="connsiteY2124" fmla="*/ 2563336 h 6165033"/>
              <a:gd name="connsiteX2125" fmla="*/ 6617161 w 6983788"/>
              <a:gd name="connsiteY2125" fmla="*/ 2570999 h 6165033"/>
              <a:gd name="connsiteX2126" fmla="*/ 6661872 w 6983788"/>
              <a:gd name="connsiteY2126" fmla="*/ 2586325 h 6165033"/>
              <a:gd name="connsiteX2127" fmla="*/ 6702111 w 6983788"/>
              <a:gd name="connsiteY2127" fmla="*/ 2601652 h 6165033"/>
              <a:gd name="connsiteX2128" fmla="*/ 6733409 w 6983788"/>
              <a:gd name="connsiteY2128" fmla="*/ 2616978 h 6165033"/>
              <a:gd name="connsiteX2129" fmla="*/ 6764706 w 6983788"/>
              <a:gd name="connsiteY2129" fmla="*/ 2624641 h 6165033"/>
              <a:gd name="connsiteX2130" fmla="*/ 6782590 w 6983788"/>
              <a:gd name="connsiteY2130" fmla="*/ 2628473 h 6165033"/>
              <a:gd name="connsiteX2131" fmla="*/ 6796004 w 6983788"/>
              <a:gd name="connsiteY2131" fmla="*/ 2632304 h 6165033"/>
              <a:gd name="connsiteX2132" fmla="*/ 6813888 w 6983788"/>
              <a:gd name="connsiteY2132" fmla="*/ 2643799 h 6165033"/>
              <a:gd name="connsiteX2133" fmla="*/ 6822830 w 6983788"/>
              <a:gd name="connsiteY2133" fmla="*/ 2655294 h 6165033"/>
              <a:gd name="connsiteX2134" fmla="*/ 6840714 w 6983788"/>
              <a:gd name="connsiteY2134" fmla="*/ 2659126 h 6165033"/>
              <a:gd name="connsiteX2135" fmla="*/ 6858598 w 6983788"/>
              <a:gd name="connsiteY2135" fmla="*/ 2670621 h 6165033"/>
              <a:gd name="connsiteX2136" fmla="*/ 6907780 w 6983788"/>
              <a:gd name="connsiteY2136" fmla="*/ 2724263 h 6165033"/>
              <a:gd name="connsiteX2137" fmla="*/ 6948019 w 6983788"/>
              <a:gd name="connsiteY2137" fmla="*/ 2777905 h 6165033"/>
              <a:gd name="connsiteX2138" fmla="*/ 6965903 w 6983788"/>
              <a:gd name="connsiteY2138" fmla="*/ 2793231 h 6165033"/>
              <a:gd name="connsiteX2139" fmla="*/ 6974846 w 6983788"/>
              <a:gd name="connsiteY2139" fmla="*/ 2816221 h 6165033"/>
              <a:gd name="connsiteX2140" fmla="*/ 6974846 w 6983788"/>
              <a:gd name="connsiteY2140" fmla="*/ 2843042 h 6165033"/>
              <a:gd name="connsiteX2141" fmla="*/ 6983788 w 6983788"/>
              <a:gd name="connsiteY2141" fmla="*/ 2866032 h 6165033"/>
              <a:gd name="connsiteX2142" fmla="*/ 6979317 w 6983788"/>
              <a:gd name="connsiteY2142" fmla="*/ 2873695 h 6165033"/>
              <a:gd name="connsiteX2143" fmla="*/ 6970374 w 6983788"/>
              <a:gd name="connsiteY2143" fmla="*/ 2885190 h 6165033"/>
              <a:gd name="connsiteX2144" fmla="*/ 6956961 w 6983788"/>
              <a:gd name="connsiteY2144" fmla="*/ 2881358 h 6165033"/>
              <a:gd name="connsiteX2145" fmla="*/ 6952490 w 6983788"/>
              <a:gd name="connsiteY2145" fmla="*/ 2866032 h 6165033"/>
              <a:gd name="connsiteX2146" fmla="*/ 6952490 w 6983788"/>
              <a:gd name="connsiteY2146" fmla="*/ 2854537 h 6165033"/>
              <a:gd name="connsiteX2147" fmla="*/ 6939077 w 6983788"/>
              <a:gd name="connsiteY2147" fmla="*/ 2843042 h 6165033"/>
              <a:gd name="connsiteX2148" fmla="*/ 6916722 w 6983788"/>
              <a:gd name="connsiteY2148" fmla="*/ 2854537 h 6165033"/>
              <a:gd name="connsiteX2149" fmla="*/ 6889895 w 6983788"/>
              <a:gd name="connsiteY2149" fmla="*/ 2869863 h 6165033"/>
              <a:gd name="connsiteX2150" fmla="*/ 6880953 w 6983788"/>
              <a:gd name="connsiteY2150" fmla="*/ 2881358 h 6165033"/>
              <a:gd name="connsiteX2151" fmla="*/ 6872011 w 6983788"/>
              <a:gd name="connsiteY2151" fmla="*/ 2892853 h 6165033"/>
              <a:gd name="connsiteX2152" fmla="*/ 6863069 w 6983788"/>
              <a:gd name="connsiteY2152" fmla="*/ 2900516 h 6165033"/>
              <a:gd name="connsiteX2153" fmla="*/ 6863069 w 6983788"/>
              <a:gd name="connsiteY2153" fmla="*/ 2912011 h 6165033"/>
              <a:gd name="connsiteX2154" fmla="*/ 6872011 w 6983788"/>
              <a:gd name="connsiteY2154" fmla="*/ 2923506 h 6165033"/>
              <a:gd name="connsiteX2155" fmla="*/ 6872011 w 6983788"/>
              <a:gd name="connsiteY2155" fmla="*/ 2935000 h 6165033"/>
              <a:gd name="connsiteX2156" fmla="*/ 6872011 w 6983788"/>
              <a:gd name="connsiteY2156" fmla="*/ 2942663 h 6165033"/>
              <a:gd name="connsiteX2157" fmla="*/ 6863069 w 6983788"/>
              <a:gd name="connsiteY2157" fmla="*/ 2946495 h 6165033"/>
              <a:gd name="connsiteX2158" fmla="*/ 6845185 w 6983788"/>
              <a:gd name="connsiteY2158" fmla="*/ 2950327 h 6165033"/>
              <a:gd name="connsiteX2159" fmla="*/ 6822830 w 6983788"/>
              <a:gd name="connsiteY2159" fmla="*/ 2950327 h 6165033"/>
              <a:gd name="connsiteX2160" fmla="*/ 6796004 w 6983788"/>
              <a:gd name="connsiteY2160" fmla="*/ 2950327 h 6165033"/>
              <a:gd name="connsiteX2161" fmla="*/ 6769177 w 6983788"/>
              <a:gd name="connsiteY2161" fmla="*/ 2950327 h 6165033"/>
              <a:gd name="connsiteX2162" fmla="*/ 6769177 w 6983788"/>
              <a:gd name="connsiteY2162" fmla="*/ 2961821 h 6165033"/>
              <a:gd name="connsiteX2163" fmla="*/ 6778119 w 6983788"/>
              <a:gd name="connsiteY2163" fmla="*/ 2969485 h 6165033"/>
              <a:gd name="connsiteX2164" fmla="*/ 6782590 w 6983788"/>
              <a:gd name="connsiteY2164" fmla="*/ 2973316 h 6165033"/>
              <a:gd name="connsiteX2165" fmla="*/ 6787061 w 6983788"/>
              <a:gd name="connsiteY2165" fmla="*/ 2973316 h 6165033"/>
              <a:gd name="connsiteX2166" fmla="*/ 6787061 w 6983788"/>
              <a:gd name="connsiteY2166" fmla="*/ 2977148 h 6165033"/>
              <a:gd name="connsiteX2167" fmla="*/ 6791532 w 6983788"/>
              <a:gd name="connsiteY2167" fmla="*/ 2988643 h 6165033"/>
              <a:gd name="connsiteX2168" fmla="*/ 6796004 w 6983788"/>
              <a:gd name="connsiteY2168" fmla="*/ 3000138 h 6165033"/>
              <a:gd name="connsiteX2169" fmla="*/ 6796004 w 6983788"/>
              <a:gd name="connsiteY2169" fmla="*/ 3015464 h 6165033"/>
              <a:gd name="connsiteX2170" fmla="*/ 6813888 w 6983788"/>
              <a:gd name="connsiteY2170" fmla="*/ 3019296 h 6165033"/>
              <a:gd name="connsiteX2171" fmla="*/ 6818359 w 6983788"/>
              <a:gd name="connsiteY2171" fmla="*/ 3023127 h 6165033"/>
              <a:gd name="connsiteX2172" fmla="*/ 6827301 w 6983788"/>
              <a:gd name="connsiteY2172" fmla="*/ 3030790 h 6165033"/>
              <a:gd name="connsiteX2173" fmla="*/ 6831772 w 6983788"/>
              <a:gd name="connsiteY2173" fmla="*/ 3042285 h 6165033"/>
              <a:gd name="connsiteX2174" fmla="*/ 6845185 w 6983788"/>
              <a:gd name="connsiteY2174" fmla="*/ 3069106 h 6165033"/>
              <a:gd name="connsiteX2175" fmla="*/ 6854127 w 6983788"/>
              <a:gd name="connsiteY2175" fmla="*/ 3088264 h 6165033"/>
              <a:gd name="connsiteX2176" fmla="*/ 6858598 w 6983788"/>
              <a:gd name="connsiteY2176" fmla="*/ 3122748 h 6165033"/>
              <a:gd name="connsiteX2177" fmla="*/ 6863069 w 6983788"/>
              <a:gd name="connsiteY2177" fmla="*/ 3149570 h 6165033"/>
              <a:gd name="connsiteX2178" fmla="*/ 6889895 w 6983788"/>
              <a:gd name="connsiteY2178" fmla="*/ 3168727 h 6165033"/>
              <a:gd name="connsiteX2179" fmla="*/ 6912251 w 6983788"/>
              <a:gd name="connsiteY2179" fmla="*/ 3191717 h 6165033"/>
              <a:gd name="connsiteX2180" fmla="*/ 6916722 w 6983788"/>
              <a:gd name="connsiteY2180" fmla="*/ 3203212 h 6165033"/>
              <a:gd name="connsiteX2181" fmla="*/ 6925664 w 6983788"/>
              <a:gd name="connsiteY2181" fmla="*/ 3218538 h 6165033"/>
              <a:gd name="connsiteX2182" fmla="*/ 6925664 w 6983788"/>
              <a:gd name="connsiteY2182" fmla="*/ 3233865 h 6165033"/>
              <a:gd name="connsiteX2183" fmla="*/ 6925664 w 6983788"/>
              <a:gd name="connsiteY2183" fmla="*/ 3245360 h 6165033"/>
              <a:gd name="connsiteX2184" fmla="*/ 6934606 w 6983788"/>
              <a:gd name="connsiteY2184" fmla="*/ 3256854 h 6165033"/>
              <a:gd name="connsiteX2185" fmla="*/ 6939077 w 6983788"/>
              <a:gd name="connsiteY2185" fmla="*/ 3260686 h 6165033"/>
              <a:gd name="connsiteX2186" fmla="*/ 6934606 w 6983788"/>
              <a:gd name="connsiteY2186" fmla="*/ 3264517 h 6165033"/>
              <a:gd name="connsiteX2187" fmla="*/ 6925664 w 6983788"/>
              <a:gd name="connsiteY2187" fmla="*/ 3268349 h 6165033"/>
              <a:gd name="connsiteX2188" fmla="*/ 6925664 w 6983788"/>
              <a:gd name="connsiteY2188" fmla="*/ 3272181 h 6165033"/>
              <a:gd name="connsiteX2189" fmla="*/ 6925664 w 6983788"/>
              <a:gd name="connsiteY2189" fmla="*/ 3276012 h 6165033"/>
              <a:gd name="connsiteX2190" fmla="*/ 6939077 w 6983788"/>
              <a:gd name="connsiteY2190" fmla="*/ 3283675 h 6165033"/>
              <a:gd name="connsiteX2191" fmla="*/ 6943548 w 6983788"/>
              <a:gd name="connsiteY2191" fmla="*/ 3291338 h 6165033"/>
              <a:gd name="connsiteX2192" fmla="*/ 6943548 w 6983788"/>
              <a:gd name="connsiteY2192" fmla="*/ 3299002 h 6165033"/>
              <a:gd name="connsiteX2193" fmla="*/ 6943548 w 6983788"/>
              <a:gd name="connsiteY2193" fmla="*/ 3302833 h 6165033"/>
              <a:gd name="connsiteX2194" fmla="*/ 6939077 w 6983788"/>
              <a:gd name="connsiteY2194" fmla="*/ 3321991 h 6165033"/>
              <a:gd name="connsiteX2195" fmla="*/ 6934606 w 6983788"/>
              <a:gd name="connsiteY2195" fmla="*/ 3337318 h 6165033"/>
              <a:gd name="connsiteX2196" fmla="*/ 6948019 w 6983788"/>
              <a:gd name="connsiteY2196" fmla="*/ 3364139 h 6165033"/>
              <a:gd name="connsiteX2197" fmla="*/ 6956961 w 6983788"/>
              <a:gd name="connsiteY2197" fmla="*/ 3394792 h 6165033"/>
              <a:gd name="connsiteX2198" fmla="*/ 6965903 w 6983788"/>
              <a:gd name="connsiteY2198" fmla="*/ 3406286 h 6165033"/>
              <a:gd name="connsiteX2199" fmla="*/ 6965903 w 6983788"/>
              <a:gd name="connsiteY2199" fmla="*/ 3421613 h 6165033"/>
              <a:gd name="connsiteX2200" fmla="*/ 6956961 w 6983788"/>
              <a:gd name="connsiteY2200" fmla="*/ 3436939 h 6165033"/>
              <a:gd name="connsiteX2201" fmla="*/ 6952490 w 6983788"/>
              <a:gd name="connsiteY2201" fmla="*/ 3452265 h 6165033"/>
              <a:gd name="connsiteX2202" fmla="*/ 6939077 w 6983788"/>
              <a:gd name="connsiteY2202" fmla="*/ 3490581 h 6165033"/>
              <a:gd name="connsiteX2203" fmla="*/ 6921193 w 6983788"/>
              <a:gd name="connsiteY2203" fmla="*/ 3532729 h 6165033"/>
              <a:gd name="connsiteX2204" fmla="*/ 6903309 w 6983788"/>
              <a:gd name="connsiteY2204" fmla="*/ 3567213 h 6165033"/>
              <a:gd name="connsiteX2205" fmla="*/ 6876482 w 6983788"/>
              <a:gd name="connsiteY2205" fmla="*/ 3605529 h 6165033"/>
              <a:gd name="connsiteX2206" fmla="*/ 6831772 w 6983788"/>
              <a:gd name="connsiteY2206" fmla="*/ 3640013 h 6165033"/>
              <a:gd name="connsiteX2207" fmla="*/ 6791532 w 6983788"/>
              <a:gd name="connsiteY2207" fmla="*/ 3670666 h 6165033"/>
              <a:gd name="connsiteX2208" fmla="*/ 6769177 w 6983788"/>
              <a:gd name="connsiteY2208" fmla="*/ 3685993 h 6165033"/>
              <a:gd name="connsiteX2209" fmla="*/ 6746822 w 6983788"/>
              <a:gd name="connsiteY2209" fmla="*/ 3693656 h 6165033"/>
              <a:gd name="connsiteX2210" fmla="*/ 6719995 w 6983788"/>
              <a:gd name="connsiteY2210" fmla="*/ 3701319 h 6165033"/>
              <a:gd name="connsiteX2211" fmla="*/ 6688698 w 6983788"/>
              <a:gd name="connsiteY2211" fmla="*/ 3705150 h 6165033"/>
              <a:gd name="connsiteX2212" fmla="*/ 6661872 w 6983788"/>
              <a:gd name="connsiteY2212" fmla="*/ 3705150 h 6165033"/>
              <a:gd name="connsiteX2213" fmla="*/ 6635045 w 6983788"/>
              <a:gd name="connsiteY2213" fmla="*/ 3705150 h 6165033"/>
              <a:gd name="connsiteX2214" fmla="*/ 6608219 w 6983788"/>
              <a:gd name="connsiteY2214" fmla="*/ 3697487 h 6165033"/>
              <a:gd name="connsiteX2215" fmla="*/ 6581393 w 6983788"/>
              <a:gd name="connsiteY2215" fmla="*/ 3685993 h 6165033"/>
              <a:gd name="connsiteX2216" fmla="*/ 6576922 w 6983788"/>
              <a:gd name="connsiteY2216" fmla="*/ 3685993 h 6165033"/>
              <a:gd name="connsiteX2217" fmla="*/ 6567980 w 6983788"/>
              <a:gd name="connsiteY2217" fmla="*/ 3678329 h 6165033"/>
              <a:gd name="connsiteX2218" fmla="*/ 6545624 w 6983788"/>
              <a:gd name="connsiteY2218" fmla="*/ 3663003 h 6165033"/>
              <a:gd name="connsiteX2219" fmla="*/ 6532211 w 6983788"/>
              <a:gd name="connsiteY2219" fmla="*/ 3659171 h 6165033"/>
              <a:gd name="connsiteX2220" fmla="*/ 6523269 w 6983788"/>
              <a:gd name="connsiteY2220" fmla="*/ 3666835 h 6165033"/>
              <a:gd name="connsiteX2221" fmla="*/ 6514327 w 6983788"/>
              <a:gd name="connsiteY2221" fmla="*/ 3693656 h 6165033"/>
              <a:gd name="connsiteX2222" fmla="*/ 6509856 w 6983788"/>
              <a:gd name="connsiteY2222" fmla="*/ 3712814 h 6165033"/>
              <a:gd name="connsiteX2223" fmla="*/ 6500914 w 6983788"/>
              <a:gd name="connsiteY2223" fmla="*/ 3728140 h 6165033"/>
              <a:gd name="connsiteX2224" fmla="*/ 6487501 w 6983788"/>
              <a:gd name="connsiteY2224" fmla="*/ 3743466 h 6165033"/>
              <a:gd name="connsiteX2225" fmla="*/ 6474087 w 6983788"/>
              <a:gd name="connsiteY2225" fmla="*/ 3754961 h 6165033"/>
              <a:gd name="connsiteX2226" fmla="*/ 6456203 w 6983788"/>
              <a:gd name="connsiteY2226" fmla="*/ 3766456 h 6165033"/>
              <a:gd name="connsiteX2227" fmla="*/ 6438319 w 6983788"/>
              <a:gd name="connsiteY2227" fmla="*/ 3774119 h 6165033"/>
              <a:gd name="connsiteX2228" fmla="*/ 6411493 w 6983788"/>
              <a:gd name="connsiteY2228" fmla="*/ 3774119 h 6165033"/>
              <a:gd name="connsiteX2229" fmla="*/ 6384666 w 6983788"/>
              <a:gd name="connsiteY2229" fmla="*/ 3774119 h 6165033"/>
              <a:gd name="connsiteX2230" fmla="*/ 6357840 w 6983788"/>
              <a:gd name="connsiteY2230" fmla="*/ 3774119 h 6165033"/>
              <a:gd name="connsiteX2231" fmla="*/ 6331014 w 6983788"/>
              <a:gd name="connsiteY2231" fmla="*/ 3781782 h 6165033"/>
              <a:gd name="connsiteX2232" fmla="*/ 6295245 w 6983788"/>
              <a:gd name="connsiteY2232" fmla="*/ 3812435 h 6165033"/>
              <a:gd name="connsiteX2233" fmla="*/ 6263948 w 6983788"/>
              <a:gd name="connsiteY2233" fmla="*/ 3846919 h 6165033"/>
              <a:gd name="connsiteX2234" fmla="*/ 6237122 w 6983788"/>
              <a:gd name="connsiteY2234" fmla="*/ 3862246 h 6165033"/>
              <a:gd name="connsiteX2235" fmla="*/ 6214766 w 6983788"/>
              <a:gd name="connsiteY2235" fmla="*/ 3877572 h 6165033"/>
              <a:gd name="connsiteX2236" fmla="*/ 6196882 w 6983788"/>
              <a:gd name="connsiteY2236" fmla="*/ 3900562 h 6165033"/>
              <a:gd name="connsiteX2237" fmla="*/ 6174527 w 6983788"/>
              <a:gd name="connsiteY2237" fmla="*/ 3915888 h 6165033"/>
              <a:gd name="connsiteX2238" fmla="*/ 6143229 w 6983788"/>
              <a:gd name="connsiteY2238" fmla="*/ 3958036 h 6165033"/>
              <a:gd name="connsiteX2239" fmla="*/ 6107460 w 6983788"/>
              <a:gd name="connsiteY2239" fmla="*/ 3996352 h 6165033"/>
              <a:gd name="connsiteX2240" fmla="*/ 6089576 w 6983788"/>
              <a:gd name="connsiteY2240" fmla="*/ 4019341 h 6165033"/>
              <a:gd name="connsiteX2241" fmla="*/ 6071692 w 6983788"/>
              <a:gd name="connsiteY2241" fmla="*/ 4023173 h 6165033"/>
              <a:gd name="connsiteX2242" fmla="*/ 6053808 w 6983788"/>
              <a:gd name="connsiteY2242" fmla="*/ 4023173 h 6165033"/>
              <a:gd name="connsiteX2243" fmla="*/ 6026982 w 6983788"/>
              <a:gd name="connsiteY2243" fmla="*/ 4011678 h 6165033"/>
              <a:gd name="connsiteX2244" fmla="*/ 6018040 w 6983788"/>
              <a:gd name="connsiteY2244" fmla="*/ 3996352 h 6165033"/>
              <a:gd name="connsiteX2245" fmla="*/ 6000156 w 6983788"/>
              <a:gd name="connsiteY2245" fmla="*/ 3984857 h 6165033"/>
              <a:gd name="connsiteX2246" fmla="*/ 5995685 w 6983788"/>
              <a:gd name="connsiteY2246" fmla="*/ 3981025 h 6165033"/>
              <a:gd name="connsiteX2247" fmla="*/ 5991214 w 6983788"/>
              <a:gd name="connsiteY2247" fmla="*/ 3981025 h 6165033"/>
              <a:gd name="connsiteX2248" fmla="*/ 5986743 w 6983788"/>
              <a:gd name="connsiteY2248" fmla="*/ 3984857 h 6165033"/>
              <a:gd name="connsiteX2249" fmla="*/ 5982271 w 6983788"/>
              <a:gd name="connsiteY2249" fmla="*/ 3988688 h 6165033"/>
              <a:gd name="connsiteX2250" fmla="*/ 5964387 w 6983788"/>
              <a:gd name="connsiteY2250" fmla="*/ 4019341 h 6165033"/>
              <a:gd name="connsiteX2251" fmla="*/ 5950974 w 6983788"/>
              <a:gd name="connsiteY2251" fmla="*/ 4042331 h 6165033"/>
              <a:gd name="connsiteX2252" fmla="*/ 5937561 w 6983788"/>
              <a:gd name="connsiteY2252" fmla="*/ 4046162 h 6165033"/>
              <a:gd name="connsiteX2253" fmla="*/ 5928619 w 6983788"/>
              <a:gd name="connsiteY2253" fmla="*/ 4049994 h 6165033"/>
              <a:gd name="connsiteX2254" fmla="*/ 5915206 w 6983788"/>
              <a:gd name="connsiteY2254" fmla="*/ 4057657 h 6165033"/>
              <a:gd name="connsiteX2255" fmla="*/ 5901792 w 6983788"/>
              <a:gd name="connsiteY2255" fmla="*/ 4057657 h 6165033"/>
              <a:gd name="connsiteX2256" fmla="*/ 5897321 w 6983788"/>
              <a:gd name="connsiteY2256" fmla="*/ 4057657 h 6165033"/>
              <a:gd name="connsiteX2257" fmla="*/ 5897321 w 6983788"/>
              <a:gd name="connsiteY2257" fmla="*/ 4065320 h 6165033"/>
              <a:gd name="connsiteX2258" fmla="*/ 5892850 w 6983788"/>
              <a:gd name="connsiteY2258" fmla="*/ 4069152 h 6165033"/>
              <a:gd name="connsiteX2259" fmla="*/ 5888379 w 6983788"/>
              <a:gd name="connsiteY2259" fmla="*/ 4072983 h 6165033"/>
              <a:gd name="connsiteX2260" fmla="*/ 5874966 w 6983788"/>
              <a:gd name="connsiteY2260" fmla="*/ 4076815 h 6165033"/>
              <a:gd name="connsiteX2261" fmla="*/ 5852610 w 6983788"/>
              <a:gd name="connsiteY2261" fmla="*/ 4115131 h 6165033"/>
              <a:gd name="connsiteX2262" fmla="*/ 5812371 w 6983788"/>
              <a:gd name="connsiteY2262" fmla="*/ 4141952 h 6165033"/>
              <a:gd name="connsiteX2263" fmla="*/ 5776603 w 6983788"/>
              <a:gd name="connsiteY2263" fmla="*/ 4168773 h 6165033"/>
              <a:gd name="connsiteX2264" fmla="*/ 5736363 w 6983788"/>
              <a:gd name="connsiteY2264" fmla="*/ 4195594 h 6165033"/>
              <a:gd name="connsiteX2265" fmla="*/ 5682711 w 6983788"/>
              <a:gd name="connsiteY2265" fmla="*/ 4233910 h 6165033"/>
              <a:gd name="connsiteX2266" fmla="*/ 5629058 w 6983788"/>
              <a:gd name="connsiteY2266" fmla="*/ 4279890 h 6165033"/>
              <a:gd name="connsiteX2267" fmla="*/ 5579877 w 6983788"/>
              <a:gd name="connsiteY2267" fmla="*/ 4325869 h 6165033"/>
              <a:gd name="connsiteX2268" fmla="*/ 5521753 w 6983788"/>
              <a:gd name="connsiteY2268" fmla="*/ 4360353 h 6165033"/>
              <a:gd name="connsiteX2269" fmla="*/ 5445745 w 6983788"/>
              <a:gd name="connsiteY2269" fmla="*/ 4410164 h 6165033"/>
              <a:gd name="connsiteX2270" fmla="*/ 5369737 w 6983788"/>
              <a:gd name="connsiteY2270" fmla="*/ 4459974 h 6165033"/>
              <a:gd name="connsiteX2271" fmla="*/ 5333968 w 6983788"/>
              <a:gd name="connsiteY2271" fmla="*/ 4490627 h 6165033"/>
              <a:gd name="connsiteX2272" fmla="*/ 5289258 w 6983788"/>
              <a:gd name="connsiteY2272" fmla="*/ 4521280 h 6165033"/>
              <a:gd name="connsiteX2273" fmla="*/ 5249018 w 6983788"/>
              <a:gd name="connsiteY2273" fmla="*/ 4548101 h 6165033"/>
              <a:gd name="connsiteX2274" fmla="*/ 5208778 w 6983788"/>
              <a:gd name="connsiteY2274" fmla="*/ 4578754 h 6165033"/>
              <a:gd name="connsiteX2275" fmla="*/ 5186423 w 6983788"/>
              <a:gd name="connsiteY2275" fmla="*/ 4594080 h 6165033"/>
              <a:gd name="connsiteX2276" fmla="*/ 5164068 w 6983788"/>
              <a:gd name="connsiteY2276" fmla="*/ 4609407 h 6165033"/>
              <a:gd name="connsiteX2277" fmla="*/ 5141713 w 6983788"/>
              <a:gd name="connsiteY2277" fmla="*/ 4624733 h 6165033"/>
              <a:gd name="connsiteX2278" fmla="*/ 5114887 w 6983788"/>
              <a:gd name="connsiteY2278" fmla="*/ 4632396 h 6165033"/>
              <a:gd name="connsiteX2279" fmla="*/ 5065705 w 6983788"/>
              <a:gd name="connsiteY2279" fmla="*/ 4674544 h 6165033"/>
              <a:gd name="connsiteX2280" fmla="*/ 5025466 w 6983788"/>
              <a:gd name="connsiteY2280" fmla="*/ 4709028 h 6165033"/>
              <a:gd name="connsiteX2281" fmla="*/ 4971813 w 6983788"/>
              <a:gd name="connsiteY2281" fmla="*/ 4743512 h 6165033"/>
              <a:gd name="connsiteX2282" fmla="*/ 4918160 w 6983788"/>
              <a:gd name="connsiteY2282" fmla="*/ 4774165 h 6165033"/>
              <a:gd name="connsiteX2283" fmla="*/ 4833210 w 6983788"/>
              <a:gd name="connsiteY2283" fmla="*/ 4835471 h 6165033"/>
              <a:gd name="connsiteX2284" fmla="*/ 4743789 w 6983788"/>
              <a:gd name="connsiteY2284" fmla="*/ 4892944 h 6165033"/>
              <a:gd name="connsiteX2285" fmla="*/ 4654368 w 6983788"/>
              <a:gd name="connsiteY2285" fmla="*/ 4950418 h 6165033"/>
              <a:gd name="connsiteX2286" fmla="*/ 4560475 w 6983788"/>
              <a:gd name="connsiteY2286" fmla="*/ 5004061 h 6165033"/>
              <a:gd name="connsiteX2287" fmla="*/ 4506823 w 6983788"/>
              <a:gd name="connsiteY2287" fmla="*/ 5030882 h 6165033"/>
              <a:gd name="connsiteX2288" fmla="*/ 4453171 w 6983788"/>
              <a:gd name="connsiteY2288" fmla="*/ 5061534 h 6165033"/>
              <a:gd name="connsiteX2289" fmla="*/ 4403989 w 6983788"/>
              <a:gd name="connsiteY2289" fmla="*/ 5092187 h 6165033"/>
              <a:gd name="connsiteX2290" fmla="*/ 4350336 w 6983788"/>
              <a:gd name="connsiteY2290" fmla="*/ 5130503 h 6165033"/>
              <a:gd name="connsiteX2291" fmla="*/ 4269857 w 6983788"/>
              <a:gd name="connsiteY2291" fmla="*/ 5161156 h 6165033"/>
              <a:gd name="connsiteX2292" fmla="*/ 4193850 w 6983788"/>
              <a:gd name="connsiteY2292" fmla="*/ 5191809 h 6165033"/>
              <a:gd name="connsiteX2293" fmla="*/ 4175965 w 6983788"/>
              <a:gd name="connsiteY2293" fmla="*/ 5210967 h 6165033"/>
              <a:gd name="connsiteX2294" fmla="*/ 4167023 w 6983788"/>
              <a:gd name="connsiteY2294" fmla="*/ 5226293 h 6165033"/>
              <a:gd name="connsiteX2295" fmla="*/ 4167023 w 6983788"/>
              <a:gd name="connsiteY2295" fmla="*/ 5318251 h 6165033"/>
              <a:gd name="connsiteX2296" fmla="*/ 4171494 w 6983788"/>
              <a:gd name="connsiteY2296" fmla="*/ 5406378 h 6165033"/>
              <a:gd name="connsiteX2297" fmla="*/ 4184907 w 6983788"/>
              <a:gd name="connsiteY2297" fmla="*/ 5494504 h 6165033"/>
              <a:gd name="connsiteX2298" fmla="*/ 4198321 w 6983788"/>
              <a:gd name="connsiteY2298" fmla="*/ 5578800 h 6165033"/>
              <a:gd name="connsiteX2299" fmla="*/ 4216205 w 6983788"/>
              <a:gd name="connsiteY2299" fmla="*/ 5674589 h 6165033"/>
              <a:gd name="connsiteX2300" fmla="*/ 4225147 w 6983788"/>
              <a:gd name="connsiteY2300" fmla="*/ 5766548 h 6165033"/>
              <a:gd name="connsiteX2301" fmla="*/ 4234089 w 6983788"/>
              <a:gd name="connsiteY2301" fmla="*/ 5862337 h 6165033"/>
              <a:gd name="connsiteX2302" fmla="*/ 4238560 w 6983788"/>
              <a:gd name="connsiteY2302" fmla="*/ 5954296 h 6165033"/>
              <a:gd name="connsiteX2303" fmla="*/ 4247502 w 6983788"/>
              <a:gd name="connsiteY2303" fmla="*/ 6007938 h 6165033"/>
              <a:gd name="connsiteX2304" fmla="*/ 4247502 w 6983788"/>
              <a:gd name="connsiteY2304" fmla="*/ 6057749 h 6165033"/>
              <a:gd name="connsiteX2305" fmla="*/ 4247502 w 6983788"/>
              <a:gd name="connsiteY2305" fmla="*/ 6111391 h 6165033"/>
              <a:gd name="connsiteX2306" fmla="*/ 4247502 w 6983788"/>
              <a:gd name="connsiteY2306" fmla="*/ 6165033 h 6165033"/>
              <a:gd name="connsiteX2307" fmla="*/ 4073131 w 6983788"/>
              <a:gd name="connsiteY2307" fmla="*/ 6165033 h 6165033"/>
              <a:gd name="connsiteX2308" fmla="*/ 4077602 w 6983788"/>
              <a:gd name="connsiteY2308" fmla="*/ 6161202 h 6165033"/>
              <a:gd name="connsiteX2309" fmla="*/ 4077602 w 6983788"/>
              <a:gd name="connsiteY2309" fmla="*/ 6142044 h 6165033"/>
              <a:gd name="connsiteX2310" fmla="*/ 4077602 w 6983788"/>
              <a:gd name="connsiteY2310" fmla="*/ 6130549 h 6165033"/>
              <a:gd name="connsiteX2311" fmla="*/ 4073131 w 6983788"/>
              <a:gd name="connsiteY2311" fmla="*/ 6111391 h 6165033"/>
              <a:gd name="connsiteX2312" fmla="*/ 4073131 w 6983788"/>
              <a:gd name="connsiteY2312" fmla="*/ 6088401 h 6165033"/>
              <a:gd name="connsiteX2313" fmla="*/ 4064189 w 6983788"/>
              <a:gd name="connsiteY2313" fmla="*/ 6130549 h 6165033"/>
              <a:gd name="connsiteX2314" fmla="*/ 4046305 w 6983788"/>
              <a:gd name="connsiteY2314" fmla="*/ 6165033 h 6165033"/>
              <a:gd name="connsiteX2315" fmla="*/ 952335 w 6983788"/>
              <a:gd name="connsiteY2315" fmla="*/ 6165033 h 6165033"/>
              <a:gd name="connsiteX2316" fmla="*/ 728782 w 6983788"/>
              <a:gd name="connsiteY2316" fmla="*/ 6165033 h 6165033"/>
              <a:gd name="connsiteX2317" fmla="*/ 728782 w 6983788"/>
              <a:gd name="connsiteY2317" fmla="*/ 6142044 h 6165033"/>
              <a:gd name="connsiteX2318" fmla="*/ 733253 w 6983788"/>
              <a:gd name="connsiteY2318" fmla="*/ 6115223 h 6165033"/>
              <a:gd name="connsiteX2319" fmla="*/ 737724 w 6983788"/>
              <a:gd name="connsiteY2319" fmla="*/ 6084570 h 6165033"/>
              <a:gd name="connsiteX2320" fmla="*/ 742195 w 6983788"/>
              <a:gd name="connsiteY2320" fmla="*/ 6057749 h 6165033"/>
              <a:gd name="connsiteX2321" fmla="*/ 737724 w 6983788"/>
              <a:gd name="connsiteY2321" fmla="*/ 6027096 h 6165033"/>
              <a:gd name="connsiteX2322" fmla="*/ 733253 w 6983788"/>
              <a:gd name="connsiteY2322" fmla="*/ 5996443 h 6165033"/>
              <a:gd name="connsiteX2323" fmla="*/ 701955 w 6983788"/>
              <a:gd name="connsiteY2323" fmla="*/ 5973454 h 6165033"/>
              <a:gd name="connsiteX2324" fmla="*/ 675129 w 6983788"/>
              <a:gd name="connsiteY2324" fmla="*/ 5946632 h 6165033"/>
              <a:gd name="connsiteX2325" fmla="*/ 648303 w 6983788"/>
              <a:gd name="connsiteY2325" fmla="*/ 5919811 h 6165033"/>
              <a:gd name="connsiteX2326" fmla="*/ 621477 w 6983788"/>
              <a:gd name="connsiteY2326" fmla="*/ 5889159 h 6165033"/>
              <a:gd name="connsiteX2327" fmla="*/ 608063 w 6983788"/>
              <a:gd name="connsiteY2327" fmla="*/ 5873832 h 6165033"/>
              <a:gd name="connsiteX2328" fmla="*/ 599121 w 6983788"/>
              <a:gd name="connsiteY2328" fmla="*/ 5858506 h 6165033"/>
              <a:gd name="connsiteX2329" fmla="*/ 594651 w 6983788"/>
              <a:gd name="connsiteY2329" fmla="*/ 5835516 h 6165033"/>
              <a:gd name="connsiteX2330" fmla="*/ 599121 w 6983788"/>
              <a:gd name="connsiteY2330" fmla="*/ 5816358 h 6165033"/>
              <a:gd name="connsiteX2331" fmla="*/ 608063 w 6983788"/>
              <a:gd name="connsiteY2331" fmla="*/ 5793369 h 6165033"/>
              <a:gd name="connsiteX2332" fmla="*/ 608063 w 6983788"/>
              <a:gd name="connsiteY2332" fmla="*/ 5774211 h 6165033"/>
              <a:gd name="connsiteX2333" fmla="*/ 608063 w 6983788"/>
              <a:gd name="connsiteY2333" fmla="*/ 5751221 h 6165033"/>
              <a:gd name="connsiteX2334" fmla="*/ 599121 w 6983788"/>
              <a:gd name="connsiteY2334" fmla="*/ 5728232 h 6165033"/>
              <a:gd name="connsiteX2335" fmla="*/ 581237 w 6983788"/>
              <a:gd name="connsiteY2335" fmla="*/ 5670758 h 6165033"/>
              <a:gd name="connsiteX2336" fmla="*/ 558882 w 6983788"/>
              <a:gd name="connsiteY2336" fmla="*/ 5613284 h 6165033"/>
              <a:gd name="connsiteX2337" fmla="*/ 532055 w 6983788"/>
              <a:gd name="connsiteY2337" fmla="*/ 5559642 h 6165033"/>
              <a:gd name="connsiteX2338" fmla="*/ 514171 w 6983788"/>
              <a:gd name="connsiteY2338" fmla="*/ 5498336 h 6165033"/>
              <a:gd name="connsiteX2339" fmla="*/ 496287 w 6983788"/>
              <a:gd name="connsiteY2339" fmla="*/ 5456189 h 6165033"/>
              <a:gd name="connsiteX2340" fmla="*/ 473932 w 6983788"/>
              <a:gd name="connsiteY2340" fmla="*/ 5410209 h 6165033"/>
              <a:gd name="connsiteX2341" fmla="*/ 460519 w 6983788"/>
              <a:gd name="connsiteY2341" fmla="*/ 5371894 h 6165033"/>
              <a:gd name="connsiteX2342" fmla="*/ 442635 w 6983788"/>
              <a:gd name="connsiteY2342" fmla="*/ 5325914 h 6165033"/>
              <a:gd name="connsiteX2343" fmla="*/ 433693 w 6983788"/>
              <a:gd name="connsiteY2343" fmla="*/ 5276104 h 6165033"/>
              <a:gd name="connsiteX2344" fmla="*/ 411337 w 6983788"/>
              <a:gd name="connsiteY2344" fmla="*/ 5230125 h 6165033"/>
              <a:gd name="connsiteX2345" fmla="*/ 397924 w 6983788"/>
              <a:gd name="connsiteY2345" fmla="*/ 5187977 h 6165033"/>
              <a:gd name="connsiteX2346" fmla="*/ 380039 w 6983788"/>
              <a:gd name="connsiteY2346" fmla="*/ 5141998 h 6165033"/>
              <a:gd name="connsiteX2347" fmla="*/ 362155 w 6983788"/>
              <a:gd name="connsiteY2347" fmla="*/ 5092187 h 6165033"/>
              <a:gd name="connsiteX2348" fmla="*/ 339800 w 6983788"/>
              <a:gd name="connsiteY2348" fmla="*/ 5050040 h 6165033"/>
              <a:gd name="connsiteX2349" fmla="*/ 326387 w 6983788"/>
              <a:gd name="connsiteY2349" fmla="*/ 5000229 h 6165033"/>
              <a:gd name="connsiteX2350" fmla="*/ 317445 w 6983788"/>
              <a:gd name="connsiteY2350" fmla="*/ 4946587 h 6165033"/>
              <a:gd name="connsiteX2351" fmla="*/ 312974 w 6983788"/>
              <a:gd name="connsiteY2351" fmla="*/ 4931260 h 6165033"/>
              <a:gd name="connsiteX2352" fmla="*/ 304031 w 6983788"/>
              <a:gd name="connsiteY2352" fmla="*/ 4919766 h 6165033"/>
              <a:gd name="connsiteX2353" fmla="*/ 236966 w 6983788"/>
              <a:gd name="connsiteY2353" fmla="*/ 4854628 h 6165033"/>
              <a:gd name="connsiteX2354" fmla="*/ 165429 w 6983788"/>
              <a:gd name="connsiteY2354" fmla="*/ 4797155 h 6165033"/>
              <a:gd name="connsiteX2355" fmla="*/ 147545 w 6983788"/>
              <a:gd name="connsiteY2355" fmla="*/ 4785660 h 6165033"/>
              <a:gd name="connsiteX2356" fmla="*/ 129661 w 6983788"/>
              <a:gd name="connsiteY2356" fmla="*/ 4770333 h 6165033"/>
              <a:gd name="connsiteX2357" fmla="*/ 116247 w 6983788"/>
              <a:gd name="connsiteY2357" fmla="*/ 4755007 h 6165033"/>
              <a:gd name="connsiteX2358" fmla="*/ 116247 w 6983788"/>
              <a:gd name="connsiteY2358" fmla="*/ 4732017 h 6165033"/>
              <a:gd name="connsiteX2359" fmla="*/ 111777 w 6983788"/>
              <a:gd name="connsiteY2359" fmla="*/ 4689870 h 6165033"/>
              <a:gd name="connsiteX2360" fmla="*/ 116247 w 6983788"/>
              <a:gd name="connsiteY2360" fmla="*/ 4651554 h 6165033"/>
              <a:gd name="connsiteX2361" fmla="*/ 116247 w 6983788"/>
              <a:gd name="connsiteY2361" fmla="*/ 4628564 h 6165033"/>
              <a:gd name="connsiteX2362" fmla="*/ 116247 w 6983788"/>
              <a:gd name="connsiteY2362" fmla="*/ 4605575 h 6165033"/>
              <a:gd name="connsiteX2363" fmla="*/ 116247 w 6983788"/>
              <a:gd name="connsiteY2363" fmla="*/ 4582585 h 6165033"/>
              <a:gd name="connsiteX2364" fmla="*/ 120719 w 6983788"/>
              <a:gd name="connsiteY2364" fmla="*/ 4559596 h 6165033"/>
              <a:gd name="connsiteX2365" fmla="*/ 143074 w 6983788"/>
              <a:gd name="connsiteY2365" fmla="*/ 4525111 h 6165033"/>
              <a:gd name="connsiteX2366" fmla="*/ 165429 w 6983788"/>
              <a:gd name="connsiteY2366" fmla="*/ 4486796 h 6165033"/>
              <a:gd name="connsiteX2367" fmla="*/ 165429 w 6983788"/>
              <a:gd name="connsiteY2367" fmla="*/ 4479132 h 6165033"/>
              <a:gd name="connsiteX2368" fmla="*/ 165429 w 6983788"/>
              <a:gd name="connsiteY2368" fmla="*/ 4471469 h 6165033"/>
              <a:gd name="connsiteX2369" fmla="*/ 165429 w 6983788"/>
              <a:gd name="connsiteY2369" fmla="*/ 4467638 h 6165033"/>
              <a:gd name="connsiteX2370" fmla="*/ 160958 w 6983788"/>
              <a:gd name="connsiteY2370" fmla="*/ 4463806 h 6165033"/>
              <a:gd name="connsiteX2371" fmla="*/ 160958 w 6983788"/>
              <a:gd name="connsiteY2371" fmla="*/ 4436985 h 6165033"/>
              <a:gd name="connsiteX2372" fmla="*/ 156487 w 6983788"/>
              <a:gd name="connsiteY2372" fmla="*/ 4413995 h 6165033"/>
              <a:gd name="connsiteX2373" fmla="*/ 156487 w 6983788"/>
              <a:gd name="connsiteY2373" fmla="*/ 4394837 h 6165033"/>
              <a:gd name="connsiteX2374" fmla="*/ 152016 w 6983788"/>
              <a:gd name="connsiteY2374" fmla="*/ 4379511 h 6165033"/>
              <a:gd name="connsiteX2375" fmla="*/ 143074 w 6983788"/>
              <a:gd name="connsiteY2375" fmla="*/ 4352690 h 6165033"/>
              <a:gd name="connsiteX2376" fmla="*/ 134131 w 6983788"/>
              <a:gd name="connsiteY2376" fmla="*/ 4325869 h 6165033"/>
              <a:gd name="connsiteX2377" fmla="*/ 134131 w 6983788"/>
              <a:gd name="connsiteY2377" fmla="*/ 4291384 h 6165033"/>
              <a:gd name="connsiteX2378" fmla="*/ 129661 w 6983788"/>
              <a:gd name="connsiteY2378" fmla="*/ 4260732 h 6165033"/>
              <a:gd name="connsiteX2379" fmla="*/ 125189 w 6983788"/>
              <a:gd name="connsiteY2379" fmla="*/ 4207089 h 6165033"/>
              <a:gd name="connsiteX2380" fmla="*/ 125189 w 6983788"/>
              <a:gd name="connsiteY2380" fmla="*/ 4149615 h 6165033"/>
              <a:gd name="connsiteX2381" fmla="*/ 129661 w 6983788"/>
              <a:gd name="connsiteY2381" fmla="*/ 4092141 h 6165033"/>
              <a:gd name="connsiteX2382" fmla="*/ 147545 w 6983788"/>
              <a:gd name="connsiteY2382" fmla="*/ 4034667 h 6165033"/>
              <a:gd name="connsiteX2383" fmla="*/ 160958 w 6983788"/>
              <a:gd name="connsiteY2383" fmla="*/ 3981025 h 6165033"/>
              <a:gd name="connsiteX2384" fmla="*/ 183313 w 6983788"/>
              <a:gd name="connsiteY2384" fmla="*/ 3931214 h 6165033"/>
              <a:gd name="connsiteX2385" fmla="*/ 210139 w 6983788"/>
              <a:gd name="connsiteY2385" fmla="*/ 3881404 h 6165033"/>
              <a:gd name="connsiteX2386" fmla="*/ 236966 w 6983788"/>
              <a:gd name="connsiteY2386" fmla="*/ 3831593 h 6165033"/>
              <a:gd name="connsiteX2387" fmla="*/ 272735 w 6983788"/>
              <a:gd name="connsiteY2387" fmla="*/ 3785614 h 6165033"/>
              <a:gd name="connsiteX2388" fmla="*/ 308503 w 6983788"/>
              <a:gd name="connsiteY2388" fmla="*/ 3743466 h 6165033"/>
              <a:gd name="connsiteX2389" fmla="*/ 348743 w 6983788"/>
              <a:gd name="connsiteY2389" fmla="*/ 3701319 h 6165033"/>
              <a:gd name="connsiteX2390" fmla="*/ 397924 w 6983788"/>
              <a:gd name="connsiteY2390" fmla="*/ 3663003 h 6165033"/>
              <a:gd name="connsiteX2391" fmla="*/ 406866 w 6983788"/>
              <a:gd name="connsiteY2391" fmla="*/ 3651508 h 6165033"/>
              <a:gd name="connsiteX2392" fmla="*/ 429221 w 6983788"/>
              <a:gd name="connsiteY2392" fmla="*/ 3647677 h 6165033"/>
              <a:gd name="connsiteX2393" fmla="*/ 433693 w 6983788"/>
              <a:gd name="connsiteY2393" fmla="*/ 3636182 h 6165033"/>
              <a:gd name="connsiteX2394" fmla="*/ 442635 w 6983788"/>
              <a:gd name="connsiteY2394" fmla="*/ 3624687 h 6165033"/>
              <a:gd name="connsiteX2395" fmla="*/ 460519 w 6983788"/>
              <a:gd name="connsiteY2395" fmla="*/ 3617024 h 6165033"/>
              <a:gd name="connsiteX2396" fmla="*/ 469461 w 6983788"/>
              <a:gd name="connsiteY2396" fmla="*/ 3613192 h 6165033"/>
              <a:gd name="connsiteX2397" fmla="*/ 545469 w 6983788"/>
              <a:gd name="connsiteY2397" fmla="*/ 3544224 h 6165033"/>
              <a:gd name="connsiteX2398" fmla="*/ 621477 w 6983788"/>
              <a:gd name="connsiteY2398" fmla="*/ 3486750 h 6165033"/>
              <a:gd name="connsiteX2399" fmla="*/ 648303 w 6983788"/>
              <a:gd name="connsiteY2399" fmla="*/ 3456097 h 6165033"/>
              <a:gd name="connsiteX2400" fmla="*/ 670659 w 6983788"/>
              <a:gd name="connsiteY2400" fmla="*/ 3429276 h 6165033"/>
              <a:gd name="connsiteX2401" fmla="*/ 675129 w 6983788"/>
              <a:gd name="connsiteY2401" fmla="*/ 3417781 h 6165033"/>
              <a:gd name="connsiteX2402" fmla="*/ 679601 w 6983788"/>
              <a:gd name="connsiteY2402" fmla="*/ 3402455 h 6165033"/>
              <a:gd name="connsiteX2403" fmla="*/ 684071 w 6983788"/>
              <a:gd name="connsiteY2403" fmla="*/ 3394792 h 6165033"/>
              <a:gd name="connsiteX2404" fmla="*/ 697485 w 6983788"/>
              <a:gd name="connsiteY2404" fmla="*/ 3383297 h 6165033"/>
              <a:gd name="connsiteX2405" fmla="*/ 697485 w 6983788"/>
              <a:gd name="connsiteY2405" fmla="*/ 3402455 h 6165033"/>
              <a:gd name="connsiteX2406" fmla="*/ 697485 w 6983788"/>
              <a:gd name="connsiteY2406" fmla="*/ 3417781 h 6165033"/>
              <a:gd name="connsiteX2407" fmla="*/ 697485 w 6983788"/>
              <a:gd name="connsiteY2407" fmla="*/ 3425444 h 6165033"/>
              <a:gd name="connsiteX2408" fmla="*/ 701955 w 6983788"/>
              <a:gd name="connsiteY2408" fmla="*/ 3433108 h 6165033"/>
              <a:gd name="connsiteX2409" fmla="*/ 710898 w 6983788"/>
              <a:gd name="connsiteY2409" fmla="*/ 3436939 h 6165033"/>
              <a:gd name="connsiteX2410" fmla="*/ 719840 w 6983788"/>
              <a:gd name="connsiteY2410" fmla="*/ 3444602 h 6165033"/>
              <a:gd name="connsiteX2411" fmla="*/ 742195 w 6983788"/>
              <a:gd name="connsiteY2411" fmla="*/ 3444602 h 6165033"/>
              <a:gd name="connsiteX2412" fmla="*/ 764551 w 6983788"/>
              <a:gd name="connsiteY2412" fmla="*/ 3444602 h 6165033"/>
              <a:gd name="connsiteX2413" fmla="*/ 795848 w 6983788"/>
              <a:gd name="connsiteY2413" fmla="*/ 3444602 h 6165033"/>
              <a:gd name="connsiteX2414" fmla="*/ 831616 w 6983788"/>
              <a:gd name="connsiteY2414" fmla="*/ 3444602 h 6165033"/>
              <a:gd name="connsiteX2415" fmla="*/ 845029 w 6983788"/>
              <a:gd name="connsiteY2415" fmla="*/ 3444602 h 6165033"/>
              <a:gd name="connsiteX2416" fmla="*/ 853971 w 6983788"/>
              <a:gd name="connsiteY2416" fmla="*/ 3448434 h 6165033"/>
              <a:gd name="connsiteX2417" fmla="*/ 858443 w 6983788"/>
              <a:gd name="connsiteY2417" fmla="*/ 3456097 h 6165033"/>
              <a:gd name="connsiteX2418" fmla="*/ 853971 w 6983788"/>
              <a:gd name="connsiteY2418" fmla="*/ 3463760 h 6165033"/>
              <a:gd name="connsiteX2419" fmla="*/ 853971 w 6983788"/>
              <a:gd name="connsiteY2419" fmla="*/ 3486750 h 6165033"/>
              <a:gd name="connsiteX2420" fmla="*/ 845029 w 6983788"/>
              <a:gd name="connsiteY2420" fmla="*/ 3509739 h 6165033"/>
              <a:gd name="connsiteX2421" fmla="*/ 853971 w 6983788"/>
              <a:gd name="connsiteY2421" fmla="*/ 3532729 h 6165033"/>
              <a:gd name="connsiteX2422" fmla="*/ 862913 w 6983788"/>
              <a:gd name="connsiteY2422" fmla="*/ 3555718 h 6165033"/>
              <a:gd name="connsiteX2423" fmla="*/ 867385 w 6983788"/>
              <a:gd name="connsiteY2423" fmla="*/ 3517402 h 6165033"/>
              <a:gd name="connsiteX2424" fmla="*/ 867385 w 6983788"/>
              <a:gd name="connsiteY2424" fmla="*/ 3486750 h 6165033"/>
              <a:gd name="connsiteX2425" fmla="*/ 871855 w 6983788"/>
              <a:gd name="connsiteY2425" fmla="*/ 3475255 h 6165033"/>
              <a:gd name="connsiteX2426" fmla="*/ 871855 w 6983788"/>
              <a:gd name="connsiteY2426" fmla="*/ 3459929 h 6165033"/>
              <a:gd name="connsiteX2427" fmla="*/ 876327 w 6983788"/>
              <a:gd name="connsiteY2427" fmla="*/ 3452265 h 6165033"/>
              <a:gd name="connsiteX2428" fmla="*/ 894211 w 6983788"/>
              <a:gd name="connsiteY2428" fmla="*/ 3444602 h 6165033"/>
              <a:gd name="connsiteX2429" fmla="*/ 952335 w 6983788"/>
              <a:gd name="connsiteY2429" fmla="*/ 3444602 h 6165033"/>
              <a:gd name="connsiteX2430" fmla="*/ 1014929 w 6983788"/>
              <a:gd name="connsiteY2430" fmla="*/ 3444602 h 6165033"/>
              <a:gd name="connsiteX2431" fmla="*/ 1019401 w 6983788"/>
              <a:gd name="connsiteY2431" fmla="*/ 3444602 h 6165033"/>
              <a:gd name="connsiteX2432" fmla="*/ 1028343 w 6983788"/>
              <a:gd name="connsiteY2432" fmla="*/ 3444602 h 6165033"/>
              <a:gd name="connsiteX2433" fmla="*/ 1046227 w 6983788"/>
              <a:gd name="connsiteY2433" fmla="*/ 3429276 h 6165033"/>
              <a:gd name="connsiteX2434" fmla="*/ 1068582 w 6983788"/>
              <a:gd name="connsiteY2434" fmla="*/ 3429276 h 6165033"/>
              <a:gd name="connsiteX2435" fmla="*/ 1081995 w 6983788"/>
              <a:gd name="connsiteY2435" fmla="*/ 3429276 h 6165033"/>
              <a:gd name="connsiteX2436" fmla="*/ 1104351 w 6983788"/>
              <a:gd name="connsiteY2436" fmla="*/ 3436939 h 6165033"/>
              <a:gd name="connsiteX2437" fmla="*/ 1108821 w 6983788"/>
              <a:gd name="connsiteY2437" fmla="*/ 3444602 h 6165033"/>
              <a:gd name="connsiteX2438" fmla="*/ 1149061 w 6983788"/>
              <a:gd name="connsiteY2438" fmla="*/ 3436939 h 6165033"/>
              <a:gd name="connsiteX2439" fmla="*/ 1198243 w 6983788"/>
              <a:gd name="connsiteY2439" fmla="*/ 3444602 h 6165033"/>
              <a:gd name="connsiteX2440" fmla="*/ 1238483 w 6983788"/>
              <a:gd name="connsiteY2440" fmla="*/ 3448434 h 6165033"/>
              <a:gd name="connsiteX2441" fmla="*/ 1287664 w 6983788"/>
              <a:gd name="connsiteY2441" fmla="*/ 3452265 h 6165033"/>
              <a:gd name="connsiteX2442" fmla="*/ 1305548 w 6983788"/>
              <a:gd name="connsiteY2442" fmla="*/ 3452265 h 6165033"/>
              <a:gd name="connsiteX2443" fmla="*/ 1323433 w 6983788"/>
              <a:gd name="connsiteY2443" fmla="*/ 3448434 h 6165033"/>
              <a:gd name="connsiteX2444" fmla="*/ 1327903 w 6983788"/>
              <a:gd name="connsiteY2444" fmla="*/ 3444602 h 6165033"/>
              <a:gd name="connsiteX2445" fmla="*/ 1332375 w 6983788"/>
              <a:gd name="connsiteY2445" fmla="*/ 3436939 h 6165033"/>
              <a:gd name="connsiteX2446" fmla="*/ 1336845 w 6983788"/>
              <a:gd name="connsiteY2446" fmla="*/ 3429276 h 6165033"/>
              <a:gd name="connsiteX2447" fmla="*/ 1336845 w 6983788"/>
              <a:gd name="connsiteY2447" fmla="*/ 3417781 h 6165033"/>
              <a:gd name="connsiteX2448" fmla="*/ 1336845 w 6983788"/>
              <a:gd name="connsiteY2448" fmla="*/ 3406286 h 6165033"/>
              <a:gd name="connsiteX2449" fmla="*/ 1350259 w 6983788"/>
              <a:gd name="connsiteY2449" fmla="*/ 3402455 h 6165033"/>
              <a:gd name="connsiteX2450" fmla="*/ 1359201 w 6983788"/>
              <a:gd name="connsiteY2450" fmla="*/ 3398623 h 6165033"/>
              <a:gd name="connsiteX2451" fmla="*/ 1368143 w 6983788"/>
              <a:gd name="connsiteY2451" fmla="*/ 3402455 h 6165033"/>
              <a:gd name="connsiteX2452" fmla="*/ 1394969 w 6983788"/>
              <a:gd name="connsiteY2452" fmla="*/ 3410118 h 6165033"/>
              <a:gd name="connsiteX2453" fmla="*/ 1421795 w 6983788"/>
              <a:gd name="connsiteY2453" fmla="*/ 3425444 h 6165033"/>
              <a:gd name="connsiteX2454" fmla="*/ 1444151 w 6983788"/>
              <a:gd name="connsiteY2454" fmla="*/ 3436939 h 6165033"/>
              <a:gd name="connsiteX2455" fmla="*/ 1462035 w 6983788"/>
              <a:gd name="connsiteY2455" fmla="*/ 3459929 h 6165033"/>
              <a:gd name="connsiteX2456" fmla="*/ 1502275 w 6983788"/>
              <a:gd name="connsiteY2456" fmla="*/ 3482918 h 6165033"/>
              <a:gd name="connsiteX2457" fmla="*/ 1538043 w 6983788"/>
              <a:gd name="connsiteY2457" fmla="*/ 3509739 h 6165033"/>
              <a:gd name="connsiteX2458" fmla="*/ 1578283 w 6983788"/>
              <a:gd name="connsiteY2458" fmla="*/ 3532729 h 6165033"/>
              <a:gd name="connsiteX2459" fmla="*/ 1622993 w 6983788"/>
              <a:gd name="connsiteY2459" fmla="*/ 3544224 h 6165033"/>
              <a:gd name="connsiteX2460" fmla="*/ 1667703 w 6983788"/>
              <a:gd name="connsiteY2460" fmla="*/ 3578708 h 6165033"/>
              <a:gd name="connsiteX2461" fmla="*/ 1721356 w 6983788"/>
              <a:gd name="connsiteY2461" fmla="*/ 3605529 h 6165033"/>
              <a:gd name="connsiteX2462" fmla="*/ 1725827 w 6983788"/>
              <a:gd name="connsiteY2462" fmla="*/ 3597866 h 6165033"/>
              <a:gd name="connsiteX2463" fmla="*/ 1730299 w 6983788"/>
              <a:gd name="connsiteY2463" fmla="*/ 3594034 h 6165033"/>
              <a:gd name="connsiteX2464" fmla="*/ 1699001 w 6983788"/>
              <a:gd name="connsiteY2464" fmla="*/ 3563382 h 6165033"/>
              <a:gd name="connsiteX2465" fmla="*/ 1667703 w 6983788"/>
              <a:gd name="connsiteY2465" fmla="*/ 3528897 h 6165033"/>
              <a:gd name="connsiteX2466" fmla="*/ 1645349 w 6983788"/>
              <a:gd name="connsiteY2466" fmla="*/ 3505908 h 6165033"/>
              <a:gd name="connsiteX2467" fmla="*/ 1627464 w 6983788"/>
              <a:gd name="connsiteY2467" fmla="*/ 3486750 h 6165033"/>
              <a:gd name="connsiteX2468" fmla="*/ 1614051 w 6983788"/>
              <a:gd name="connsiteY2468" fmla="*/ 3482918 h 6165033"/>
              <a:gd name="connsiteX2469" fmla="*/ 1609580 w 6983788"/>
              <a:gd name="connsiteY2469" fmla="*/ 3479086 h 6165033"/>
              <a:gd name="connsiteX2470" fmla="*/ 1605109 w 6983788"/>
              <a:gd name="connsiteY2470" fmla="*/ 3475255 h 6165033"/>
              <a:gd name="connsiteX2471" fmla="*/ 1609580 w 6983788"/>
              <a:gd name="connsiteY2471" fmla="*/ 3463760 h 6165033"/>
              <a:gd name="connsiteX2472" fmla="*/ 1622993 w 6983788"/>
              <a:gd name="connsiteY2472" fmla="*/ 3456097 h 6165033"/>
              <a:gd name="connsiteX2473" fmla="*/ 1631935 w 6983788"/>
              <a:gd name="connsiteY2473" fmla="*/ 3456097 h 6165033"/>
              <a:gd name="connsiteX2474" fmla="*/ 1640877 w 6983788"/>
              <a:gd name="connsiteY2474" fmla="*/ 3456097 h 6165033"/>
              <a:gd name="connsiteX2475" fmla="*/ 1645349 w 6983788"/>
              <a:gd name="connsiteY2475" fmla="*/ 3459929 h 6165033"/>
              <a:gd name="connsiteX2476" fmla="*/ 1676645 w 6983788"/>
              <a:gd name="connsiteY2476" fmla="*/ 3486750 h 6165033"/>
              <a:gd name="connsiteX2477" fmla="*/ 1707943 w 6983788"/>
              <a:gd name="connsiteY2477" fmla="*/ 3509739 h 6165033"/>
              <a:gd name="connsiteX2478" fmla="*/ 1699001 w 6983788"/>
              <a:gd name="connsiteY2478" fmla="*/ 3486750 h 6165033"/>
              <a:gd name="connsiteX2479" fmla="*/ 1694530 w 6983788"/>
              <a:gd name="connsiteY2479" fmla="*/ 3463760 h 6165033"/>
              <a:gd name="connsiteX2480" fmla="*/ 1770538 w 6983788"/>
              <a:gd name="connsiteY2480" fmla="*/ 3490581 h 6165033"/>
              <a:gd name="connsiteX2481" fmla="*/ 1851017 w 6983788"/>
              <a:gd name="connsiteY2481" fmla="*/ 3517402 h 6165033"/>
              <a:gd name="connsiteX2482" fmla="*/ 1931496 w 6983788"/>
              <a:gd name="connsiteY2482" fmla="*/ 3551887 h 6165033"/>
              <a:gd name="connsiteX2483" fmla="*/ 2007503 w 6983788"/>
              <a:gd name="connsiteY2483" fmla="*/ 3582540 h 6165033"/>
              <a:gd name="connsiteX2484" fmla="*/ 2163990 w 6983788"/>
              <a:gd name="connsiteY2484" fmla="*/ 3643845 h 6165033"/>
              <a:gd name="connsiteX2485" fmla="*/ 2316006 w 6983788"/>
              <a:gd name="connsiteY2485" fmla="*/ 3716645 h 6165033"/>
              <a:gd name="connsiteX2486" fmla="*/ 2333890 w 6983788"/>
              <a:gd name="connsiteY2486" fmla="*/ 3720477 h 6165033"/>
              <a:gd name="connsiteX2487" fmla="*/ 2347304 w 6983788"/>
              <a:gd name="connsiteY2487" fmla="*/ 3728140 h 6165033"/>
              <a:gd name="connsiteX2488" fmla="*/ 2418841 w 6983788"/>
              <a:gd name="connsiteY2488" fmla="*/ 3754961 h 6165033"/>
              <a:gd name="connsiteX2489" fmla="*/ 2494848 w 6983788"/>
              <a:gd name="connsiteY2489" fmla="*/ 3781782 h 6165033"/>
              <a:gd name="connsiteX2490" fmla="*/ 2566385 w 6983788"/>
              <a:gd name="connsiteY2490" fmla="*/ 3812435 h 6165033"/>
              <a:gd name="connsiteX2491" fmla="*/ 2642393 w 6983788"/>
              <a:gd name="connsiteY2491" fmla="*/ 3846919 h 6165033"/>
              <a:gd name="connsiteX2492" fmla="*/ 2651335 w 6983788"/>
              <a:gd name="connsiteY2492" fmla="*/ 3846919 h 6165033"/>
              <a:gd name="connsiteX2493" fmla="*/ 2660278 w 6983788"/>
              <a:gd name="connsiteY2493" fmla="*/ 3846919 h 6165033"/>
              <a:gd name="connsiteX2494" fmla="*/ 2691575 w 6983788"/>
              <a:gd name="connsiteY2494" fmla="*/ 3797109 h 6165033"/>
              <a:gd name="connsiteX2495" fmla="*/ 2718401 w 6983788"/>
              <a:gd name="connsiteY2495" fmla="*/ 3751130 h 6165033"/>
              <a:gd name="connsiteX2496" fmla="*/ 2736285 w 6983788"/>
              <a:gd name="connsiteY2496" fmla="*/ 3716645 h 6165033"/>
              <a:gd name="connsiteX2497" fmla="*/ 2749699 w 6983788"/>
              <a:gd name="connsiteY2497" fmla="*/ 3674498 h 6165033"/>
              <a:gd name="connsiteX2498" fmla="*/ 2772054 w 6983788"/>
              <a:gd name="connsiteY2498" fmla="*/ 3636182 h 6165033"/>
              <a:gd name="connsiteX2499" fmla="*/ 2780996 w 6983788"/>
              <a:gd name="connsiteY2499" fmla="*/ 3594034 h 6165033"/>
              <a:gd name="connsiteX2500" fmla="*/ 2780996 w 6983788"/>
              <a:gd name="connsiteY2500" fmla="*/ 3586371 h 6165033"/>
              <a:gd name="connsiteX2501" fmla="*/ 2785467 w 6983788"/>
              <a:gd name="connsiteY2501" fmla="*/ 3578708 h 6165033"/>
              <a:gd name="connsiteX2502" fmla="*/ 2807822 w 6983788"/>
              <a:gd name="connsiteY2502" fmla="*/ 3509739 h 6165033"/>
              <a:gd name="connsiteX2503" fmla="*/ 2830178 w 6983788"/>
              <a:gd name="connsiteY2503" fmla="*/ 3448434 h 6165033"/>
              <a:gd name="connsiteX2504" fmla="*/ 2834649 w 6983788"/>
              <a:gd name="connsiteY2504" fmla="*/ 3417781 h 6165033"/>
              <a:gd name="connsiteX2505" fmla="*/ 2843591 w 6983788"/>
              <a:gd name="connsiteY2505" fmla="*/ 3379465 h 6165033"/>
              <a:gd name="connsiteX2506" fmla="*/ 2848062 w 6983788"/>
              <a:gd name="connsiteY2506" fmla="*/ 3344981 h 6165033"/>
              <a:gd name="connsiteX2507" fmla="*/ 2861475 w 6983788"/>
              <a:gd name="connsiteY2507" fmla="*/ 3314328 h 6165033"/>
              <a:gd name="connsiteX2508" fmla="*/ 2865946 w 6983788"/>
              <a:gd name="connsiteY2508" fmla="*/ 3276012 h 6165033"/>
              <a:gd name="connsiteX2509" fmla="*/ 2870417 w 6983788"/>
              <a:gd name="connsiteY2509" fmla="*/ 3245360 h 6165033"/>
              <a:gd name="connsiteX2510" fmla="*/ 2870417 w 6983788"/>
              <a:gd name="connsiteY2510" fmla="*/ 3222370 h 6165033"/>
              <a:gd name="connsiteX2511" fmla="*/ 2879359 w 6983788"/>
              <a:gd name="connsiteY2511" fmla="*/ 3210875 h 6165033"/>
              <a:gd name="connsiteX2512" fmla="*/ 2879359 w 6983788"/>
              <a:gd name="connsiteY2512" fmla="*/ 3180222 h 6165033"/>
              <a:gd name="connsiteX2513" fmla="*/ 2879359 w 6983788"/>
              <a:gd name="connsiteY2513" fmla="*/ 3153401 h 6165033"/>
              <a:gd name="connsiteX2514" fmla="*/ 2879359 w 6983788"/>
              <a:gd name="connsiteY2514" fmla="*/ 3130412 h 6165033"/>
              <a:gd name="connsiteX2515" fmla="*/ 2879359 w 6983788"/>
              <a:gd name="connsiteY2515" fmla="*/ 3103590 h 6165033"/>
              <a:gd name="connsiteX2516" fmla="*/ 2874888 w 6983788"/>
              <a:gd name="connsiteY2516" fmla="*/ 3088264 h 6165033"/>
              <a:gd name="connsiteX2517" fmla="*/ 2879359 w 6983788"/>
              <a:gd name="connsiteY2517" fmla="*/ 3072938 h 6165033"/>
              <a:gd name="connsiteX2518" fmla="*/ 2879359 w 6983788"/>
              <a:gd name="connsiteY2518" fmla="*/ 3069106 h 6165033"/>
              <a:gd name="connsiteX2519" fmla="*/ 2879359 w 6983788"/>
              <a:gd name="connsiteY2519" fmla="*/ 3057612 h 6165033"/>
              <a:gd name="connsiteX2520" fmla="*/ 2870417 w 6983788"/>
              <a:gd name="connsiteY2520" fmla="*/ 3026959 h 6165033"/>
              <a:gd name="connsiteX2521" fmla="*/ 2870417 w 6983788"/>
              <a:gd name="connsiteY2521" fmla="*/ 2996306 h 6165033"/>
              <a:gd name="connsiteX2522" fmla="*/ 2852533 w 6983788"/>
              <a:gd name="connsiteY2522" fmla="*/ 2942663 h 6165033"/>
              <a:gd name="connsiteX2523" fmla="*/ 2843591 w 6983788"/>
              <a:gd name="connsiteY2523" fmla="*/ 2892853 h 6165033"/>
              <a:gd name="connsiteX2524" fmla="*/ 2834649 w 6983788"/>
              <a:gd name="connsiteY2524" fmla="*/ 2869863 h 6165033"/>
              <a:gd name="connsiteX2525" fmla="*/ 2821236 w 6983788"/>
              <a:gd name="connsiteY2525" fmla="*/ 2846874 h 6165033"/>
              <a:gd name="connsiteX2526" fmla="*/ 2807822 w 6983788"/>
              <a:gd name="connsiteY2526" fmla="*/ 2827716 h 6165033"/>
              <a:gd name="connsiteX2527" fmla="*/ 2789938 w 6983788"/>
              <a:gd name="connsiteY2527" fmla="*/ 2804726 h 6165033"/>
              <a:gd name="connsiteX2528" fmla="*/ 2767583 w 6983788"/>
              <a:gd name="connsiteY2528" fmla="*/ 2781737 h 6165033"/>
              <a:gd name="connsiteX2529" fmla="*/ 2736285 w 6983788"/>
              <a:gd name="connsiteY2529" fmla="*/ 2758747 h 6165033"/>
              <a:gd name="connsiteX2530" fmla="*/ 2704988 w 6983788"/>
              <a:gd name="connsiteY2530" fmla="*/ 2735758 h 6165033"/>
              <a:gd name="connsiteX2531" fmla="*/ 2673691 w 6983788"/>
              <a:gd name="connsiteY2531" fmla="*/ 2720431 h 6165033"/>
              <a:gd name="connsiteX2532" fmla="*/ 2664749 w 6983788"/>
              <a:gd name="connsiteY2532" fmla="*/ 2728094 h 6165033"/>
              <a:gd name="connsiteX2533" fmla="*/ 2673691 w 6983788"/>
              <a:gd name="connsiteY2533" fmla="*/ 2739589 h 6165033"/>
              <a:gd name="connsiteX2534" fmla="*/ 2691575 w 6983788"/>
              <a:gd name="connsiteY2534" fmla="*/ 2774073 h 6165033"/>
              <a:gd name="connsiteX2535" fmla="*/ 2709459 w 6983788"/>
              <a:gd name="connsiteY2535" fmla="*/ 2804726 h 6165033"/>
              <a:gd name="connsiteX2536" fmla="*/ 2718401 w 6983788"/>
              <a:gd name="connsiteY2536" fmla="*/ 2835379 h 6165033"/>
              <a:gd name="connsiteX2537" fmla="*/ 2727343 w 6983788"/>
              <a:gd name="connsiteY2537" fmla="*/ 2869863 h 6165033"/>
              <a:gd name="connsiteX2538" fmla="*/ 2736285 w 6983788"/>
              <a:gd name="connsiteY2538" fmla="*/ 2892853 h 6165033"/>
              <a:gd name="connsiteX2539" fmla="*/ 2740757 w 6983788"/>
              <a:gd name="connsiteY2539" fmla="*/ 2915842 h 6165033"/>
              <a:gd name="connsiteX2540" fmla="*/ 2740757 w 6983788"/>
              <a:gd name="connsiteY2540" fmla="*/ 2938832 h 6165033"/>
              <a:gd name="connsiteX2541" fmla="*/ 2736285 w 6983788"/>
              <a:gd name="connsiteY2541" fmla="*/ 2954158 h 6165033"/>
              <a:gd name="connsiteX2542" fmla="*/ 2722872 w 6983788"/>
              <a:gd name="connsiteY2542" fmla="*/ 2996306 h 6165033"/>
              <a:gd name="connsiteX2543" fmla="*/ 2696046 w 6983788"/>
              <a:gd name="connsiteY2543" fmla="*/ 3034622 h 6165033"/>
              <a:gd name="connsiteX2544" fmla="*/ 2660278 w 6983788"/>
              <a:gd name="connsiteY2544" fmla="*/ 3095927 h 6165033"/>
              <a:gd name="connsiteX2545" fmla="*/ 2615566 w 6983788"/>
              <a:gd name="connsiteY2545" fmla="*/ 3153401 h 6165033"/>
              <a:gd name="connsiteX2546" fmla="*/ 2570856 w 6983788"/>
              <a:gd name="connsiteY2546" fmla="*/ 3210875 h 6165033"/>
              <a:gd name="connsiteX2547" fmla="*/ 2530617 w 6983788"/>
              <a:gd name="connsiteY2547" fmla="*/ 3272181 h 6165033"/>
              <a:gd name="connsiteX2548" fmla="*/ 2508262 w 6983788"/>
              <a:gd name="connsiteY2548" fmla="*/ 3295170 h 6165033"/>
              <a:gd name="connsiteX2549" fmla="*/ 2494848 w 6983788"/>
              <a:gd name="connsiteY2549" fmla="*/ 3321991 h 6165033"/>
              <a:gd name="connsiteX2550" fmla="*/ 2468022 w 6983788"/>
              <a:gd name="connsiteY2550" fmla="*/ 3341149 h 6165033"/>
              <a:gd name="connsiteX2551" fmla="*/ 2441196 w 6983788"/>
              <a:gd name="connsiteY2551" fmla="*/ 3356476 h 6165033"/>
              <a:gd name="connsiteX2552" fmla="*/ 2396485 w 6983788"/>
              <a:gd name="connsiteY2552" fmla="*/ 3375634 h 6165033"/>
              <a:gd name="connsiteX2553" fmla="*/ 2351775 w 6983788"/>
              <a:gd name="connsiteY2553" fmla="*/ 3390960 h 6165033"/>
              <a:gd name="connsiteX2554" fmla="*/ 2307064 w 6983788"/>
              <a:gd name="connsiteY2554" fmla="*/ 3402455 h 6165033"/>
              <a:gd name="connsiteX2555" fmla="*/ 2262354 w 6983788"/>
              <a:gd name="connsiteY2555" fmla="*/ 3410118 h 6165033"/>
              <a:gd name="connsiteX2556" fmla="*/ 2217643 w 6983788"/>
              <a:gd name="connsiteY2556" fmla="*/ 3417781 h 6165033"/>
              <a:gd name="connsiteX2557" fmla="*/ 2168461 w 6983788"/>
              <a:gd name="connsiteY2557" fmla="*/ 3421613 h 6165033"/>
              <a:gd name="connsiteX2558" fmla="*/ 2123751 w 6983788"/>
              <a:gd name="connsiteY2558" fmla="*/ 3421613 h 6165033"/>
              <a:gd name="connsiteX2559" fmla="*/ 2074569 w 6983788"/>
              <a:gd name="connsiteY2559" fmla="*/ 3421613 h 6165033"/>
              <a:gd name="connsiteX2560" fmla="*/ 2056685 w 6983788"/>
              <a:gd name="connsiteY2560" fmla="*/ 3425444 h 6165033"/>
              <a:gd name="connsiteX2561" fmla="*/ 2034330 w 6983788"/>
              <a:gd name="connsiteY2561" fmla="*/ 3425444 h 6165033"/>
              <a:gd name="connsiteX2562" fmla="*/ 2011975 w 6983788"/>
              <a:gd name="connsiteY2562" fmla="*/ 3417781 h 6165033"/>
              <a:gd name="connsiteX2563" fmla="*/ 1998561 w 6983788"/>
              <a:gd name="connsiteY2563" fmla="*/ 3410118 h 6165033"/>
              <a:gd name="connsiteX2564" fmla="*/ 1967264 w 6983788"/>
              <a:gd name="connsiteY2564" fmla="*/ 3390960 h 6165033"/>
              <a:gd name="connsiteX2565" fmla="*/ 1935967 w 6983788"/>
              <a:gd name="connsiteY2565" fmla="*/ 3371802 h 6165033"/>
              <a:gd name="connsiteX2566" fmla="*/ 1909141 w 6983788"/>
              <a:gd name="connsiteY2566" fmla="*/ 3352644 h 6165033"/>
              <a:gd name="connsiteX2567" fmla="*/ 1891257 w 6983788"/>
              <a:gd name="connsiteY2567" fmla="*/ 3337318 h 6165033"/>
              <a:gd name="connsiteX2568" fmla="*/ 1882314 w 6983788"/>
              <a:gd name="connsiteY2568" fmla="*/ 3314328 h 6165033"/>
              <a:gd name="connsiteX2569" fmla="*/ 1877843 w 6983788"/>
              <a:gd name="connsiteY2569" fmla="*/ 3295170 h 6165033"/>
              <a:gd name="connsiteX2570" fmla="*/ 1851017 w 6983788"/>
              <a:gd name="connsiteY2570" fmla="*/ 3245360 h 6165033"/>
              <a:gd name="connsiteX2571" fmla="*/ 1824191 w 6983788"/>
              <a:gd name="connsiteY2571" fmla="*/ 3207044 h 6165033"/>
              <a:gd name="connsiteX2572" fmla="*/ 1815249 w 6983788"/>
              <a:gd name="connsiteY2572" fmla="*/ 3191717 h 6165033"/>
              <a:gd name="connsiteX2573" fmla="*/ 1801835 w 6983788"/>
              <a:gd name="connsiteY2573" fmla="*/ 3180222 h 6165033"/>
              <a:gd name="connsiteX2574" fmla="*/ 1801835 w 6983788"/>
              <a:gd name="connsiteY2574" fmla="*/ 3176391 h 6165033"/>
              <a:gd name="connsiteX2575" fmla="*/ 1801835 w 6983788"/>
              <a:gd name="connsiteY2575" fmla="*/ 3168727 h 6165033"/>
              <a:gd name="connsiteX2576" fmla="*/ 1815249 w 6983788"/>
              <a:gd name="connsiteY2576" fmla="*/ 3161064 h 6165033"/>
              <a:gd name="connsiteX2577" fmla="*/ 1824191 w 6983788"/>
              <a:gd name="connsiteY2577" fmla="*/ 3157233 h 6165033"/>
              <a:gd name="connsiteX2578" fmla="*/ 1828661 w 6983788"/>
              <a:gd name="connsiteY2578" fmla="*/ 3153401 h 6165033"/>
              <a:gd name="connsiteX2579" fmla="*/ 1833133 w 6983788"/>
              <a:gd name="connsiteY2579" fmla="*/ 3149570 h 6165033"/>
              <a:gd name="connsiteX2580" fmla="*/ 1842075 w 6983788"/>
              <a:gd name="connsiteY2580" fmla="*/ 3141906 h 6165033"/>
              <a:gd name="connsiteX2581" fmla="*/ 1842075 w 6983788"/>
              <a:gd name="connsiteY2581" fmla="*/ 3134243 h 6165033"/>
              <a:gd name="connsiteX2582" fmla="*/ 1819719 w 6983788"/>
              <a:gd name="connsiteY2582" fmla="*/ 3149570 h 6165033"/>
              <a:gd name="connsiteX2583" fmla="*/ 1797364 w 6983788"/>
              <a:gd name="connsiteY2583" fmla="*/ 3157233 h 6165033"/>
              <a:gd name="connsiteX2584" fmla="*/ 1792893 w 6983788"/>
              <a:gd name="connsiteY2584" fmla="*/ 3134243 h 6165033"/>
              <a:gd name="connsiteX2585" fmla="*/ 1792893 w 6983788"/>
              <a:gd name="connsiteY2585" fmla="*/ 3126580 h 6165033"/>
              <a:gd name="connsiteX2586" fmla="*/ 1810777 w 6983788"/>
              <a:gd name="connsiteY2586" fmla="*/ 3115085 h 6165033"/>
              <a:gd name="connsiteX2587" fmla="*/ 1828661 w 6983788"/>
              <a:gd name="connsiteY2587" fmla="*/ 3115085 h 6165033"/>
              <a:gd name="connsiteX2588" fmla="*/ 1846545 w 6983788"/>
              <a:gd name="connsiteY2588" fmla="*/ 3115085 h 6165033"/>
              <a:gd name="connsiteX2589" fmla="*/ 1855488 w 6983788"/>
              <a:gd name="connsiteY2589" fmla="*/ 3115085 h 6165033"/>
              <a:gd name="connsiteX2590" fmla="*/ 1859959 w 6983788"/>
              <a:gd name="connsiteY2590" fmla="*/ 3115085 h 6165033"/>
              <a:gd name="connsiteX2591" fmla="*/ 1864430 w 6983788"/>
              <a:gd name="connsiteY2591" fmla="*/ 3111254 h 6165033"/>
              <a:gd name="connsiteX2592" fmla="*/ 1873372 w 6983788"/>
              <a:gd name="connsiteY2592" fmla="*/ 3107422 h 6165033"/>
              <a:gd name="connsiteX2593" fmla="*/ 1873372 w 6983788"/>
              <a:gd name="connsiteY2593" fmla="*/ 3099759 h 6165033"/>
              <a:gd name="connsiteX2594" fmla="*/ 1873372 w 6983788"/>
              <a:gd name="connsiteY2594" fmla="*/ 3076769 h 6165033"/>
              <a:gd name="connsiteX2595" fmla="*/ 1873372 w 6983788"/>
              <a:gd name="connsiteY2595" fmla="*/ 3057612 h 6165033"/>
              <a:gd name="connsiteX2596" fmla="*/ 1873372 w 6983788"/>
              <a:gd name="connsiteY2596" fmla="*/ 3049948 h 6165033"/>
              <a:gd name="connsiteX2597" fmla="*/ 1864430 w 6983788"/>
              <a:gd name="connsiteY2597" fmla="*/ 3046117 h 6165033"/>
              <a:gd name="connsiteX2598" fmla="*/ 1855488 w 6983788"/>
              <a:gd name="connsiteY2598" fmla="*/ 3034622 h 6165033"/>
              <a:gd name="connsiteX2599" fmla="*/ 1846545 w 6983788"/>
              <a:gd name="connsiteY2599" fmla="*/ 3034622 h 6165033"/>
              <a:gd name="connsiteX2600" fmla="*/ 1824191 w 6983788"/>
              <a:gd name="connsiteY2600" fmla="*/ 3026959 h 6165033"/>
              <a:gd name="connsiteX2601" fmla="*/ 1801835 w 6983788"/>
              <a:gd name="connsiteY2601" fmla="*/ 3015464 h 6165033"/>
              <a:gd name="connsiteX2602" fmla="*/ 1792893 w 6983788"/>
              <a:gd name="connsiteY2602" fmla="*/ 3015464 h 6165033"/>
              <a:gd name="connsiteX2603" fmla="*/ 1783951 w 6983788"/>
              <a:gd name="connsiteY2603" fmla="*/ 3007801 h 6165033"/>
              <a:gd name="connsiteX2604" fmla="*/ 1766067 w 6983788"/>
              <a:gd name="connsiteY2604" fmla="*/ 3007801 h 6165033"/>
              <a:gd name="connsiteX2605" fmla="*/ 1757125 w 6983788"/>
              <a:gd name="connsiteY2605" fmla="*/ 3015464 h 6165033"/>
              <a:gd name="connsiteX2606" fmla="*/ 1748183 w 6983788"/>
              <a:gd name="connsiteY2606" fmla="*/ 2996306 h 6165033"/>
              <a:gd name="connsiteX2607" fmla="*/ 1730299 w 6983788"/>
              <a:gd name="connsiteY2607" fmla="*/ 2977148 h 6165033"/>
              <a:gd name="connsiteX2608" fmla="*/ 1739241 w 6983788"/>
              <a:gd name="connsiteY2608" fmla="*/ 2973316 h 6165033"/>
              <a:gd name="connsiteX2609" fmla="*/ 1748183 w 6983788"/>
              <a:gd name="connsiteY2609" fmla="*/ 2965653 h 6165033"/>
              <a:gd name="connsiteX2610" fmla="*/ 1748183 w 6983788"/>
              <a:gd name="connsiteY2610" fmla="*/ 2954158 h 6165033"/>
              <a:gd name="connsiteX2611" fmla="*/ 1748183 w 6983788"/>
              <a:gd name="connsiteY2611" fmla="*/ 2946495 h 6165033"/>
              <a:gd name="connsiteX2612" fmla="*/ 1748183 w 6983788"/>
              <a:gd name="connsiteY2612" fmla="*/ 2938832 h 6165033"/>
              <a:gd name="connsiteX2613" fmla="*/ 1748183 w 6983788"/>
              <a:gd name="connsiteY2613" fmla="*/ 2927337 h 6165033"/>
              <a:gd name="connsiteX2614" fmla="*/ 1757125 w 6983788"/>
              <a:gd name="connsiteY2614" fmla="*/ 2923506 h 6165033"/>
              <a:gd name="connsiteX2615" fmla="*/ 1770538 w 6983788"/>
              <a:gd name="connsiteY2615" fmla="*/ 2919674 h 6165033"/>
              <a:gd name="connsiteX2616" fmla="*/ 1788422 w 6983788"/>
              <a:gd name="connsiteY2616" fmla="*/ 2908179 h 6165033"/>
              <a:gd name="connsiteX2617" fmla="*/ 1810777 w 6983788"/>
              <a:gd name="connsiteY2617" fmla="*/ 2892853 h 6165033"/>
              <a:gd name="connsiteX2618" fmla="*/ 1828661 w 6983788"/>
              <a:gd name="connsiteY2618" fmla="*/ 2885190 h 6165033"/>
              <a:gd name="connsiteX2619" fmla="*/ 1851017 w 6983788"/>
              <a:gd name="connsiteY2619" fmla="*/ 2881358 h 6165033"/>
              <a:gd name="connsiteX2620" fmla="*/ 1873372 w 6983788"/>
              <a:gd name="connsiteY2620" fmla="*/ 2873695 h 6165033"/>
              <a:gd name="connsiteX2621" fmla="*/ 1886785 w 6983788"/>
              <a:gd name="connsiteY2621" fmla="*/ 2862200 h 6165033"/>
              <a:gd name="connsiteX2622" fmla="*/ 1895727 w 6983788"/>
              <a:gd name="connsiteY2622" fmla="*/ 2846874 h 6165033"/>
              <a:gd name="connsiteX2623" fmla="*/ 1904669 w 6983788"/>
              <a:gd name="connsiteY2623" fmla="*/ 2835379 h 6165033"/>
              <a:gd name="connsiteX2624" fmla="*/ 1913611 w 6983788"/>
              <a:gd name="connsiteY2624" fmla="*/ 2816221 h 6165033"/>
              <a:gd name="connsiteX2625" fmla="*/ 1922553 w 6983788"/>
              <a:gd name="connsiteY2625" fmla="*/ 2804726 h 6165033"/>
              <a:gd name="connsiteX2626" fmla="*/ 1940438 w 6983788"/>
              <a:gd name="connsiteY2626" fmla="*/ 2800895 h 6165033"/>
              <a:gd name="connsiteX2627" fmla="*/ 1953851 w 6983788"/>
              <a:gd name="connsiteY2627" fmla="*/ 2793231 h 6165033"/>
              <a:gd name="connsiteX2628" fmla="*/ 1971735 w 6983788"/>
              <a:gd name="connsiteY2628" fmla="*/ 2789400 h 6165033"/>
              <a:gd name="connsiteX2629" fmla="*/ 1980677 w 6983788"/>
              <a:gd name="connsiteY2629" fmla="*/ 2789400 h 6165033"/>
              <a:gd name="connsiteX2630" fmla="*/ 1985149 w 6983788"/>
              <a:gd name="connsiteY2630" fmla="*/ 2793231 h 6165033"/>
              <a:gd name="connsiteX2631" fmla="*/ 1985149 w 6983788"/>
              <a:gd name="connsiteY2631" fmla="*/ 2800895 h 6165033"/>
              <a:gd name="connsiteX2632" fmla="*/ 1985149 w 6983788"/>
              <a:gd name="connsiteY2632" fmla="*/ 2808558 h 6165033"/>
              <a:gd name="connsiteX2633" fmla="*/ 1980677 w 6983788"/>
              <a:gd name="connsiteY2633" fmla="*/ 2812389 h 6165033"/>
              <a:gd name="connsiteX2634" fmla="*/ 1976207 w 6983788"/>
              <a:gd name="connsiteY2634" fmla="*/ 2820053 h 6165033"/>
              <a:gd name="connsiteX2635" fmla="*/ 1980677 w 6983788"/>
              <a:gd name="connsiteY2635" fmla="*/ 2831548 h 6165033"/>
              <a:gd name="connsiteX2636" fmla="*/ 1985149 w 6983788"/>
              <a:gd name="connsiteY2636" fmla="*/ 2831548 h 6165033"/>
              <a:gd name="connsiteX2637" fmla="*/ 1998561 w 6983788"/>
              <a:gd name="connsiteY2637" fmla="*/ 2831548 h 6165033"/>
              <a:gd name="connsiteX2638" fmla="*/ 2029859 w 6983788"/>
              <a:gd name="connsiteY2638" fmla="*/ 2812389 h 6165033"/>
              <a:gd name="connsiteX2639" fmla="*/ 2047743 w 6983788"/>
              <a:gd name="connsiteY2639" fmla="*/ 2789400 h 6165033"/>
              <a:gd name="connsiteX2640" fmla="*/ 2056685 w 6983788"/>
              <a:gd name="connsiteY2640" fmla="*/ 2777905 h 6165033"/>
              <a:gd name="connsiteX2641" fmla="*/ 2070098 w 6983788"/>
              <a:gd name="connsiteY2641" fmla="*/ 2766410 h 6165033"/>
              <a:gd name="connsiteX2642" fmla="*/ 2079040 w 6983788"/>
              <a:gd name="connsiteY2642" fmla="*/ 2766410 h 6165033"/>
              <a:gd name="connsiteX2643" fmla="*/ 2096925 w 6983788"/>
              <a:gd name="connsiteY2643" fmla="*/ 2766410 h 6165033"/>
              <a:gd name="connsiteX2644" fmla="*/ 2119280 w 6983788"/>
              <a:gd name="connsiteY2644" fmla="*/ 2774073 h 6165033"/>
              <a:gd name="connsiteX2645" fmla="*/ 2128222 w 6983788"/>
              <a:gd name="connsiteY2645" fmla="*/ 2766410 h 6165033"/>
              <a:gd name="connsiteX2646" fmla="*/ 2137164 w 6983788"/>
              <a:gd name="connsiteY2646" fmla="*/ 2758747 h 6165033"/>
              <a:gd name="connsiteX2647" fmla="*/ 2141635 w 6983788"/>
              <a:gd name="connsiteY2647" fmla="*/ 2747252 h 6165033"/>
              <a:gd name="connsiteX2648" fmla="*/ 2141635 w 6983788"/>
              <a:gd name="connsiteY2648" fmla="*/ 2735758 h 6165033"/>
              <a:gd name="connsiteX2649" fmla="*/ 2141635 w 6983788"/>
              <a:gd name="connsiteY2649" fmla="*/ 2728094 h 6165033"/>
              <a:gd name="connsiteX2650" fmla="*/ 2150577 w 6983788"/>
              <a:gd name="connsiteY2650" fmla="*/ 2720431 h 6165033"/>
              <a:gd name="connsiteX2651" fmla="*/ 2159519 w 6983788"/>
              <a:gd name="connsiteY2651" fmla="*/ 2712768 h 6165033"/>
              <a:gd name="connsiteX2652" fmla="*/ 2168461 w 6983788"/>
              <a:gd name="connsiteY2652" fmla="*/ 2728094 h 6165033"/>
              <a:gd name="connsiteX2653" fmla="*/ 2181875 w 6983788"/>
              <a:gd name="connsiteY2653" fmla="*/ 2739589 h 6165033"/>
              <a:gd name="connsiteX2654" fmla="*/ 2190817 w 6983788"/>
              <a:gd name="connsiteY2654" fmla="*/ 2728094 h 6165033"/>
              <a:gd name="connsiteX2655" fmla="*/ 2204230 w 6983788"/>
              <a:gd name="connsiteY2655" fmla="*/ 2712768 h 6165033"/>
              <a:gd name="connsiteX2656" fmla="*/ 2226585 w 6983788"/>
              <a:gd name="connsiteY2656" fmla="*/ 2705105 h 6165033"/>
              <a:gd name="connsiteX2657" fmla="*/ 2248940 w 6983788"/>
              <a:gd name="connsiteY2657" fmla="*/ 2701273 h 6165033"/>
              <a:gd name="connsiteX2658" fmla="*/ 2248940 w 6983788"/>
              <a:gd name="connsiteY2658" fmla="*/ 2693610 h 6165033"/>
              <a:gd name="connsiteX2659" fmla="*/ 2253411 w 6983788"/>
              <a:gd name="connsiteY2659" fmla="*/ 2682115 h 6165033"/>
              <a:gd name="connsiteX2660" fmla="*/ 2257883 w 6983788"/>
              <a:gd name="connsiteY2660" fmla="*/ 2678284 h 6165033"/>
              <a:gd name="connsiteX2661" fmla="*/ 2262354 w 6983788"/>
              <a:gd name="connsiteY2661" fmla="*/ 2678284 h 6165033"/>
              <a:gd name="connsiteX2662" fmla="*/ 2280238 w 6983788"/>
              <a:gd name="connsiteY2662" fmla="*/ 2678284 h 6165033"/>
              <a:gd name="connsiteX2663" fmla="*/ 2293651 w 6983788"/>
              <a:gd name="connsiteY2663" fmla="*/ 2682115 h 6165033"/>
              <a:gd name="connsiteX2664" fmla="*/ 2333890 w 6983788"/>
              <a:gd name="connsiteY2664" fmla="*/ 2674452 h 6165033"/>
              <a:gd name="connsiteX2665" fmla="*/ 2374130 w 6983788"/>
              <a:gd name="connsiteY2665" fmla="*/ 2666789 h 6165033"/>
              <a:gd name="connsiteX2666" fmla="*/ 2374130 w 6983788"/>
              <a:gd name="connsiteY2666" fmla="*/ 2651463 h 6165033"/>
              <a:gd name="connsiteX2667" fmla="*/ 2369659 w 6983788"/>
              <a:gd name="connsiteY2667" fmla="*/ 2639968 h 6165033"/>
              <a:gd name="connsiteX2668" fmla="*/ 2351775 w 6983788"/>
              <a:gd name="connsiteY2668" fmla="*/ 2632304 h 6165033"/>
              <a:gd name="connsiteX2669" fmla="*/ 2338362 w 6983788"/>
              <a:gd name="connsiteY2669" fmla="*/ 2628473 h 6165033"/>
              <a:gd name="connsiteX2670" fmla="*/ 2324948 w 6983788"/>
              <a:gd name="connsiteY2670" fmla="*/ 2628473 h 6165033"/>
              <a:gd name="connsiteX2671" fmla="*/ 2320477 w 6983788"/>
              <a:gd name="connsiteY2671" fmla="*/ 2624641 h 6165033"/>
              <a:gd name="connsiteX2672" fmla="*/ 2316006 w 6983788"/>
              <a:gd name="connsiteY2672" fmla="*/ 2616978 h 6165033"/>
              <a:gd name="connsiteX2673" fmla="*/ 2316006 w 6983788"/>
              <a:gd name="connsiteY2673" fmla="*/ 2605483 h 6165033"/>
              <a:gd name="connsiteX2674" fmla="*/ 2316006 w 6983788"/>
              <a:gd name="connsiteY2674" fmla="*/ 2597820 h 6165033"/>
              <a:gd name="connsiteX2675" fmla="*/ 2324948 w 6983788"/>
              <a:gd name="connsiteY2675" fmla="*/ 2593989 h 6165033"/>
              <a:gd name="connsiteX2676" fmla="*/ 2338362 w 6983788"/>
              <a:gd name="connsiteY2676" fmla="*/ 2593989 h 6165033"/>
              <a:gd name="connsiteX2677" fmla="*/ 2342833 w 6983788"/>
              <a:gd name="connsiteY2677" fmla="*/ 2593989 h 6165033"/>
              <a:gd name="connsiteX2678" fmla="*/ 2356246 w 6983788"/>
              <a:gd name="connsiteY2678" fmla="*/ 2597820 h 6165033"/>
              <a:gd name="connsiteX2679" fmla="*/ 2374130 w 6983788"/>
              <a:gd name="connsiteY2679" fmla="*/ 2597820 h 6165033"/>
              <a:gd name="connsiteX2680" fmla="*/ 2383072 w 6983788"/>
              <a:gd name="connsiteY2680" fmla="*/ 2601652 h 6165033"/>
              <a:gd name="connsiteX2681" fmla="*/ 2400956 w 6983788"/>
              <a:gd name="connsiteY2681" fmla="*/ 2613146 h 6165033"/>
              <a:gd name="connsiteX2682" fmla="*/ 2427783 w 6983788"/>
              <a:gd name="connsiteY2682" fmla="*/ 2597820 h 6165033"/>
              <a:gd name="connsiteX2683" fmla="*/ 2450138 w 6983788"/>
              <a:gd name="connsiteY2683" fmla="*/ 2578662 h 6165033"/>
              <a:gd name="connsiteX2684" fmla="*/ 2468022 w 6983788"/>
              <a:gd name="connsiteY2684" fmla="*/ 2559504 h 6165033"/>
              <a:gd name="connsiteX2685" fmla="*/ 2481435 w 6983788"/>
              <a:gd name="connsiteY2685" fmla="*/ 2536515 h 6165033"/>
              <a:gd name="connsiteX2686" fmla="*/ 2468022 w 6983788"/>
              <a:gd name="connsiteY2686" fmla="*/ 2536515 h 6165033"/>
              <a:gd name="connsiteX2687" fmla="*/ 2445667 w 6983788"/>
              <a:gd name="connsiteY2687" fmla="*/ 2540346 h 6165033"/>
              <a:gd name="connsiteX2688" fmla="*/ 2409898 w 6983788"/>
              <a:gd name="connsiteY2688" fmla="*/ 2551841 h 6165033"/>
              <a:gd name="connsiteX2689" fmla="*/ 2369659 w 6983788"/>
              <a:gd name="connsiteY2689" fmla="*/ 2563336 h 6165033"/>
              <a:gd name="connsiteX2690" fmla="*/ 2333890 w 6983788"/>
              <a:gd name="connsiteY2690" fmla="*/ 2570999 h 6165033"/>
              <a:gd name="connsiteX2691" fmla="*/ 2289180 w 6983788"/>
              <a:gd name="connsiteY2691" fmla="*/ 2574831 h 6165033"/>
              <a:gd name="connsiteX2692" fmla="*/ 2213172 w 6983788"/>
              <a:gd name="connsiteY2692" fmla="*/ 2578662 h 6165033"/>
              <a:gd name="connsiteX2693" fmla="*/ 2128222 w 6983788"/>
              <a:gd name="connsiteY2693" fmla="*/ 2578662 h 6165033"/>
              <a:gd name="connsiteX2694" fmla="*/ 2110338 w 6983788"/>
              <a:gd name="connsiteY2694" fmla="*/ 2578662 h 6165033"/>
              <a:gd name="connsiteX2695" fmla="*/ 2096925 w 6983788"/>
              <a:gd name="connsiteY2695" fmla="*/ 2574831 h 6165033"/>
              <a:gd name="connsiteX2696" fmla="*/ 2079040 w 6983788"/>
              <a:gd name="connsiteY2696" fmla="*/ 2570999 h 6165033"/>
              <a:gd name="connsiteX2697" fmla="*/ 2065627 w 6983788"/>
              <a:gd name="connsiteY2697" fmla="*/ 2563336 h 6165033"/>
              <a:gd name="connsiteX2698" fmla="*/ 2087982 w 6983788"/>
              <a:gd name="connsiteY2698" fmla="*/ 2559504 h 6165033"/>
              <a:gd name="connsiteX2699" fmla="*/ 2105867 w 6983788"/>
              <a:gd name="connsiteY2699" fmla="*/ 2559504 h 6165033"/>
              <a:gd name="connsiteX2700" fmla="*/ 2128222 w 6983788"/>
              <a:gd name="connsiteY2700" fmla="*/ 2559504 h 6165033"/>
              <a:gd name="connsiteX2701" fmla="*/ 2141635 w 6983788"/>
              <a:gd name="connsiteY2701" fmla="*/ 2563336 h 6165033"/>
              <a:gd name="connsiteX2702" fmla="*/ 2163990 w 6983788"/>
              <a:gd name="connsiteY2702" fmla="*/ 2570999 h 6165033"/>
              <a:gd name="connsiteX2703" fmla="*/ 2186346 w 6983788"/>
              <a:gd name="connsiteY2703" fmla="*/ 2570999 h 6165033"/>
              <a:gd name="connsiteX2704" fmla="*/ 2204230 w 6983788"/>
              <a:gd name="connsiteY2704" fmla="*/ 2570999 h 6165033"/>
              <a:gd name="connsiteX2705" fmla="*/ 2226585 w 6983788"/>
              <a:gd name="connsiteY2705" fmla="*/ 2570999 h 6165033"/>
              <a:gd name="connsiteX2706" fmla="*/ 2284709 w 6983788"/>
              <a:gd name="connsiteY2706" fmla="*/ 2563336 h 6165033"/>
              <a:gd name="connsiteX2707" fmla="*/ 2342833 w 6983788"/>
              <a:gd name="connsiteY2707" fmla="*/ 2548010 h 6165033"/>
              <a:gd name="connsiteX2708" fmla="*/ 2400956 w 6983788"/>
              <a:gd name="connsiteY2708" fmla="*/ 2536515 h 6165033"/>
              <a:gd name="connsiteX2709" fmla="*/ 2450138 w 6983788"/>
              <a:gd name="connsiteY2709" fmla="*/ 2521189 h 6165033"/>
              <a:gd name="connsiteX2710" fmla="*/ 2503791 w 6983788"/>
              <a:gd name="connsiteY2710" fmla="*/ 2498199 h 6165033"/>
              <a:gd name="connsiteX2711" fmla="*/ 2557443 w 6983788"/>
              <a:gd name="connsiteY2711" fmla="*/ 2482873 h 6165033"/>
              <a:gd name="connsiteX2712" fmla="*/ 2611095 w 6983788"/>
              <a:gd name="connsiteY2712" fmla="*/ 2456051 h 6165033"/>
              <a:gd name="connsiteX2713" fmla="*/ 2655806 w 6983788"/>
              <a:gd name="connsiteY2713" fmla="*/ 2429230 h 6165033"/>
              <a:gd name="connsiteX2714" fmla="*/ 2678162 w 6983788"/>
              <a:gd name="connsiteY2714" fmla="*/ 2413904 h 6165033"/>
              <a:gd name="connsiteX2715" fmla="*/ 2691575 w 6983788"/>
              <a:gd name="connsiteY2715" fmla="*/ 2402409 h 6165033"/>
              <a:gd name="connsiteX2716" fmla="*/ 2713930 w 6983788"/>
              <a:gd name="connsiteY2716" fmla="*/ 2387083 h 6165033"/>
              <a:gd name="connsiteX2717" fmla="*/ 2740757 w 6983788"/>
              <a:gd name="connsiteY2717" fmla="*/ 2383251 h 6165033"/>
              <a:gd name="connsiteX2718" fmla="*/ 2740757 w 6983788"/>
              <a:gd name="connsiteY2718" fmla="*/ 2371756 h 6165033"/>
              <a:gd name="connsiteX2719" fmla="*/ 2745228 w 6983788"/>
              <a:gd name="connsiteY2719" fmla="*/ 2360262 h 6165033"/>
              <a:gd name="connsiteX2720" fmla="*/ 2767583 w 6983788"/>
              <a:gd name="connsiteY2720" fmla="*/ 2344935 h 6165033"/>
              <a:gd name="connsiteX2721" fmla="*/ 2776525 w 6983788"/>
              <a:gd name="connsiteY2721" fmla="*/ 2329609 h 6165033"/>
              <a:gd name="connsiteX2722" fmla="*/ 2785467 w 6983788"/>
              <a:gd name="connsiteY2722" fmla="*/ 2310451 h 6165033"/>
              <a:gd name="connsiteX2723" fmla="*/ 2789938 w 6983788"/>
              <a:gd name="connsiteY2723" fmla="*/ 2295125 h 6165033"/>
              <a:gd name="connsiteX2724" fmla="*/ 2789938 w 6983788"/>
              <a:gd name="connsiteY2724" fmla="*/ 2279798 h 6165033"/>
              <a:gd name="connsiteX2725" fmla="*/ 2785467 w 6983788"/>
              <a:gd name="connsiteY2725" fmla="*/ 2264472 h 6165033"/>
              <a:gd name="connsiteX2726" fmla="*/ 2780996 w 6983788"/>
              <a:gd name="connsiteY2726" fmla="*/ 2241482 h 6165033"/>
              <a:gd name="connsiteX2727" fmla="*/ 2767583 w 6983788"/>
              <a:gd name="connsiteY2727" fmla="*/ 2222324 h 6165033"/>
              <a:gd name="connsiteX2728" fmla="*/ 2758641 w 6983788"/>
              <a:gd name="connsiteY2728" fmla="*/ 2199335 h 6165033"/>
              <a:gd name="connsiteX2729" fmla="*/ 2758641 w 6983788"/>
              <a:gd name="connsiteY2729" fmla="*/ 2172514 h 6165033"/>
              <a:gd name="connsiteX2730" fmla="*/ 2754170 w 6983788"/>
              <a:gd name="connsiteY2730" fmla="*/ 2164850 h 6165033"/>
              <a:gd name="connsiteX2731" fmla="*/ 2749699 w 6983788"/>
              <a:gd name="connsiteY2731" fmla="*/ 2157187 h 6165033"/>
              <a:gd name="connsiteX2732" fmla="*/ 2745228 w 6983788"/>
              <a:gd name="connsiteY2732" fmla="*/ 2145692 h 6165033"/>
              <a:gd name="connsiteX2733" fmla="*/ 2727343 w 6983788"/>
              <a:gd name="connsiteY2733" fmla="*/ 2138029 h 6165033"/>
              <a:gd name="connsiteX2734" fmla="*/ 2727343 w 6983788"/>
              <a:gd name="connsiteY2734" fmla="*/ 2134198 h 6165033"/>
              <a:gd name="connsiteX2735" fmla="*/ 2736285 w 6983788"/>
              <a:gd name="connsiteY2735" fmla="*/ 2130366 h 6165033"/>
              <a:gd name="connsiteX2736" fmla="*/ 2767583 w 6983788"/>
              <a:gd name="connsiteY2736" fmla="*/ 2107376 h 6165033"/>
              <a:gd name="connsiteX2737" fmla="*/ 2789938 w 6983788"/>
              <a:gd name="connsiteY2737" fmla="*/ 2080555 h 6165033"/>
              <a:gd name="connsiteX2738" fmla="*/ 2807822 w 6983788"/>
              <a:gd name="connsiteY2738" fmla="*/ 2065229 h 6165033"/>
              <a:gd name="connsiteX2739" fmla="*/ 2821236 w 6983788"/>
              <a:gd name="connsiteY2739" fmla="*/ 2057566 h 6165033"/>
              <a:gd name="connsiteX2740" fmla="*/ 2843591 w 6983788"/>
              <a:gd name="connsiteY2740" fmla="*/ 2053734 h 6165033"/>
              <a:gd name="connsiteX2741" fmla="*/ 2865946 w 6983788"/>
              <a:gd name="connsiteY2741" fmla="*/ 2049902 h 6165033"/>
              <a:gd name="connsiteX2742" fmla="*/ 2897244 w 6983788"/>
              <a:gd name="connsiteY2742" fmla="*/ 2026913 h 6165033"/>
              <a:gd name="connsiteX2743" fmla="*/ 2928541 w 6983788"/>
              <a:gd name="connsiteY2743" fmla="*/ 2003923 h 6165033"/>
              <a:gd name="connsiteX2744" fmla="*/ 2933012 w 6983788"/>
              <a:gd name="connsiteY2744" fmla="*/ 1996260 h 6165033"/>
              <a:gd name="connsiteX2745" fmla="*/ 2937483 w 6983788"/>
              <a:gd name="connsiteY2745" fmla="*/ 1988597 h 6165033"/>
              <a:gd name="connsiteX2746" fmla="*/ 2950896 w 6983788"/>
              <a:gd name="connsiteY2746" fmla="*/ 1977102 h 6165033"/>
              <a:gd name="connsiteX2747" fmla="*/ 2950896 w 6983788"/>
              <a:gd name="connsiteY2747" fmla="*/ 1961776 h 6165033"/>
              <a:gd name="connsiteX2748" fmla="*/ 2874888 w 6983788"/>
              <a:gd name="connsiteY2748" fmla="*/ 2003923 h 6165033"/>
              <a:gd name="connsiteX2749" fmla="*/ 2803351 w 6983788"/>
              <a:gd name="connsiteY2749" fmla="*/ 2038408 h 6165033"/>
              <a:gd name="connsiteX2750" fmla="*/ 2722872 w 6983788"/>
              <a:gd name="connsiteY2750" fmla="*/ 2069060 h 6165033"/>
              <a:gd name="connsiteX2751" fmla="*/ 2646864 w 6983788"/>
              <a:gd name="connsiteY2751" fmla="*/ 2095882 h 6165033"/>
              <a:gd name="connsiteX2752" fmla="*/ 2660278 w 6983788"/>
              <a:gd name="connsiteY2752" fmla="*/ 2076724 h 6165033"/>
              <a:gd name="connsiteX2753" fmla="*/ 2682633 w 6983788"/>
              <a:gd name="connsiteY2753" fmla="*/ 2057566 h 6165033"/>
              <a:gd name="connsiteX2754" fmla="*/ 2718401 w 6983788"/>
              <a:gd name="connsiteY2754" fmla="*/ 2030744 h 6165033"/>
              <a:gd name="connsiteX2755" fmla="*/ 2749699 w 6983788"/>
              <a:gd name="connsiteY2755" fmla="*/ 2000092 h 6165033"/>
              <a:gd name="connsiteX2756" fmla="*/ 2776525 w 6983788"/>
              <a:gd name="connsiteY2756" fmla="*/ 1969439 h 6165033"/>
              <a:gd name="connsiteX2757" fmla="*/ 2798880 w 6983788"/>
              <a:gd name="connsiteY2757" fmla="*/ 1934955 h 6165033"/>
              <a:gd name="connsiteX2758" fmla="*/ 2834649 w 6983788"/>
              <a:gd name="connsiteY2758" fmla="*/ 1865986 h 6165033"/>
              <a:gd name="connsiteX2759" fmla="*/ 2852533 w 6983788"/>
              <a:gd name="connsiteY2759" fmla="*/ 1789354 h 6165033"/>
              <a:gd name="connsiteX2760" fmla="*/ 2861475 w 6983788"/>
              <a:gd name="connsiteY2760" fmla="*/ 1770196 h 6165033"/>
              <a:gd name="connsiteX2761" fmla="*/ 2852533 w 6983788"/>
              <a:gd name="connsiteY2761" fmla="*/ 1758701 h 6165033"/>
              <a:gd name="connsiteX2762" fmla="*/ 2839120 w 6983788"/>
              <a:gd name="connsiteY2762" fmla="*/ 1754870 h 6165033"/>
              <a:gd name="connsiteX2763" fmla="*/ 2816765 w 6983788"/>
              <a:gd name="connsiteY2763" fmla="*/ 1747207 h 6165033"/>
              <a:gd name="connsiteX2764" fmla="*/ 2789938 w 6983788"/>
              <a:gd name="connsiteY2764" fmla="*/ 1762533 h 6165033"/>
              <a:gd name="connsiteX2765" fmla="*/ 2772054 w 6983788"/>
              <a:gd name="connsiteY2765" fmla="*/ 1774028 h 6165033"/>
              <a:gd name="connsiteX2766" fmla="*/ 2745228 w 6983788"/>
              <a:gd name="connsiteY2766" fmla="*/ 1793186 h 6165033"/>
              <a:gd name="connsiteX2767" fmla="*/ 2713930 w 6983788"/>
              <a:gd name="connsiteY2767" fmla="*/ 1800849 h 6165033"/>
              <a:gd name="connsiteX2768" fmla="*/ 2687104 w 6983788"/>
              <a:gd name="connsiteY2768" fmla="*/ 1812344 h 6165033"/>
              <a:gd name="connsiteX2769" fmla="*/ 2655806 w 6983788"/>
              <a:gd name="connsiteY2769" fmla="*/ 1816175 h 6165033"/>
              <a:gd name="connsiteX2770" fmla="*/ 2646864 w 6983788"/>
              <a:gd name="connsiteY2770" fmla="*/ 1816175 h 6165033"/>
              <a:gd name="connsiteX2771" fmla="*/ 2642393 w 6983788"/>
              <a:gd name="connsiteY2771" fmla="*/ 1812344 h 6165033"/>
              <a:gd name="connsiteX2772" fmla="*/ 2642393 w 6983788"/>
              <a:gd name="connsiteY2772" fmla="*/ 1800849 h 6165033"/>
              <a:gd name="connsiteX2773" fmla="*/ 2646864 w 6983788"/>
              <a:gd name="connsiteY2773" fmla="*/ 1797017 h 6165033"/>
              <a:gd name="connsiteX2774" fmla="*/ 2678162 w 6983788"/>
              <a:gd name="connsiteY2774" fmla="*/ 1774028 h 6165033"/>
              <a:gd name="connsiteX2775" fmla="*/ 2704988 w 6983788"/>
              <a:gd name="connsiteY2775" fmla="*/ 1754870 h 6165033"/>
              <a:gd name="connsiteX2776" fmla="*/ 2736285 w 6983788"/>
              <a:gd name="connsiteY2776" fmla="*/ 1735712 h 6165033"/>
              <a:gd name="connsiteX2777" fmla="*/ 2776525 w 6983788"/>
              <a:gd name="connsiteY2777" fmla="*/ 1720385 h 6165033"/>
              <a:gd name="connsiteX2778" fmla="*/ 2789938 w 6983788"/>
              <a:gd name="connsiteY2778" fmla="*/ 1712722 h 6165033"/>
              <a:gd name="connsiteX2779" fmla="*/ 2807822 w 6983788"/>
              <a:gd name="connsiteY2779" fmla="*/ 1701227 h 6165033"/>
              <a:gd name="connsiteX2780" fmla="*/ 2848062 w 6983788"/>
              <a:gd name="connsiteY2780" fmla="*/ 1674406 h 6165033"/>
              <a:gd name="connsiteX2781" fmla="*/ 2892772 w 6983788"/>
              <a:gd name="connsiteY2781" fmla="*/ 1639922 h 6165033"/>
              <a:gd name="connsiteX2782" fmla="*/ 2906186 w 6983788"/>
              <a:gd name="connsiteY2782" fmla="*/ 1628427 h 6165033"/>
              <a:gd name="connsiteX2783" fmla="*/ 2924070 w 6983788"/>
              <a:gd name="connsiteY2783" fmla="*/ 1609269 h 6165033"/>
              <a:gd name="connsiteX2784" fmla="*/ 2937483 w 6983788"/>
              <a:gd name="connsiteY2784" fmla="*/ 1586280 h 6165033"/>
              <a:gd name="connsiteX2785" fmla="*/ 2941954 w 6983788"/>
              <a:gd name="connsiteY2785" fmla="*/ 1567122 h 6165033"/>
              <a:gd name="connsiteX2786" fmla="*/ 2941954 w 6983788"/>
              <a:gd name="connsiteY2786" fmla="*/ 1547964 h 6165033"/>
              <a:gd name="connsiteX2787" fmla="*/ 2941954 w 6983788"/>
              <a:gd name="connsiteY2787" fmla="*/ 1528806 h 6165033"/>
              <a:gd name="connsiteX2788" fmla="*/ 2924070 w 6983788"/>
              <a:gd name="connsiteY2788" fmla="*/ 1475163 h 6165033"/>
              <a:gd name="connsiteX2789" fmla="*/ 2906186 w 6983788"/>
              <a:gd name="connsiteY2789" fmla="*/ 1413858 h 6165033"/>
              <a:gd name="connsiteX2790" fmla="*/ 2897244 w 6983788"/>
              <a:gd name="connsiteY2790" fmla="*/ 1356384 h 6165033"/>
              <a:gd name="connsiteX2791" fmla="*/ 2879359 w 6983788"/>
              <a:gd name="connsiteY2791" fmla="*/ 1298910 h 6165033"/>
              <a:gd name="connsiteX2792" fmla="*/ 2852533 w 6983788"/>
              <a:gd name="connsiteY2792" fmla="*/ 1233773 h 6165033"/>
              <a:gd name="connsiteX2793" fmla="*/ 2830178 w 6983788"/>
              <a:gd name="connsiteY2793" fmla="*/ 1176299 h 6165033"/>
              <a:gd name="connsiteX2794" fmla="*/ 2798880 w 6983788"/>
              <a:gd name="connsiteY2794" fmla="*/ 1118825 h 6165033"/>
              <a:gd name="connsiteX2795" fmla="*/ 2767583 w 6983788"/>
              <a:gd name="connsiteY2795" fmla="*/ 1061351 h 6165033"/>
              <a:gd name="connsiteX2796" fmla="*/ 2722872 w 6983788"/>
              <a:gd name="connsiteY2796" fmla="*/ 1007709 h 6165033"/>
              <a:gd name="connsiteX2797" fmla="*/ 2678162 w 6983788"/>
              <a:gd name="connsiteY2797" fmla="*/ 954067 h 6165033"/>
              <a:gd name="connsiteX2798" fmla="*/ 2624509 w 6983788"/>
              <a:gd name="connsiteY2798" fmla="*/ 904256 h 6165033"/>
              <a:gd name="connsiteX2799" fmla="*/ 2570856 w 6983788"/>
              <a:gd name="connsiteY2799" fmla="*/ 858277 h 6165033"/>
              <a:gd name="connsiteX2800" fmla="*/ 2512733 w 6983788"/>
              <a:gd name="connsiteY2800" fmla="*/ 819961 h 6165033"/>
              <a:gd name="connsiteX2801" fmla="*/ 2450138 w 6983788"/>
              <a:gd name="connsiteY2801" fmla="*/ 781645 h 6165033"/>
              <a:gd name="connsiteX2802" fmla="*/ 2383072 w 6983788"/>
              <a:gd name="connsiteY2802" fmla="*/ 750992 h 6165033"/>
              <a:gd name="connsiteX2803" fmla="*/ 2311535 w 6983788"/>
              <a:gd name="connsiteY2803" fmla="*/ 720340 h 6165033"/>
              <a:gd name="connsiteX2804" fmla="*/ 2271296 w 6983788"/>
              <a:gd name="connsiteY2804" fmla="*/ 705013 h 6165033"/>
              <a:gd name="connsiteX2805" fmla="*/ 2226585 w 6983788"/>
              <a:gd name="connsiteY2805" fmla="*/ 693518 h 6165033"/>
              <a:gd name="connsiteX2806" fmla="*/ 2190817 w 6983788"/>
              <a:gd name="connsiteY2806" fmla="*/ 678192 h 6165033"/>
              <a:gd name="connsiteX2807" fmla="*/ 2150577 w 6983788"/>
              <a:gd name="connsiteY2807" fmla="*/ 662866 h 6165033"/>
              <a:gd name="connsiteX2808" fmla="*/ 2070098 w 6983788"/>
              <a:gd name="connsiteY2808" fmla="*/ 647539 h 6165033"/>
              <a:gd name="connsiteX2809" fmla="*/ 1998561 w 6983788"/>
              <a:gd name="connsiteY2809" fmla="*/ 636045 h 6165033"/>
              <a:gd name="connsiteX2810" fmla="*/ 1904669 w 6983788"/>
              <a:gd name="connsiteY2810" fmla="*/ 624550 h 6165033"/>
              <a:gd name="connsiteX2811" fmla="*/ 1810777 w 6983788"/>
              <a:gd name="connsiteY2811" fmla="*/ 616887 h 6165033"/>
              <a:gd name="connsiteX2812" fmla="*/ 1721356 w 6983788"/>
              <a:gd name="connsiteY2812" fmla="*/ 616887 h 6165033"/>
              <a:gd name="connsiteX2813" fmla="*/ 1627464 w 6983788"/>
              <a:gd name="connsiteY2813" fmla="*/ 616887 h 6165033"/>
              <a:gd name="connsiteX2814" fmla="*/ 1573811 w 6983788"/>
              <a:gd name="connsiteY2814" fmla="*/ 616887 h 6165033"/>
              <a:gd name="connsiteX2815" fmla="*/ 1524630 w 6983788"/>
              <a:gd name="connsiteY2815" fmla="*/ 624550 h 6165033"/>
              <a:gd name="connsiteX2816" fmla="*/ 1479919 w 6983788"/>
              <a:gd name="connsiteY2816" fmla="*/ 636045 h 6165033"/>
              <a:gd name="connsiteX2817" fmla="*/ 1430737 w 6983788"/>
              <a:gd name="connsiteY2817" fmla="*/ 639876 h 6165033"/>
              <a:gd name="connsiteX2818" fmla="*/ 1386027 w 6983788"/>
              <a:gd name="connsiteY2818" fmla="*/ 643708 h 6165033"/>
              <a:gd name="connsiteX2819" fmla="*/ 1332375 w 6983788"/>
              <a:gd name="connsiteY2819" fmla="*/ 651371 h 6165033"/>
              <a:gd name="connsiteX2820" fmla="*/ 1332375 w 6983788"/>
              <a:gd name="connsiteY2820" fmla="*/ 639876 h 6165033"/>
              <a:gd name="connsiteX2821" fmla="*/ 1327903 w 6983788"/>
              <a:gd name="connsiteY2821" fmla="*/ 636045 h 6165033"/>
              <a:gd name="connsiteX2822" fmla="*/ 1323433 w 6983788"/>
              <a:gd name="connsiteY2822" fmla="*/ 624550 h 6165033"/>
              <a:gd name="connsiteX2823" fmla="*/ 1314490 w 6983788"/>
              <a:gd name="connsiteY2823" fmla="*/ 620718 h 6165033"/>
              <a:gd name="connsiteX2824" fmla="*/ 1296606 w 6983788"/>
              <a:gd name="connsiteY2824" fmla="*/ 613055 h 6165033"/>
              <a:gd name="connsiteX2825" fmla="*/ 1283193 w 6983788"/>
              <a:gd name="connsiteY2825" fmla="*/ 609223 h 6165033"/>
              <a:gd name="connsiteX2826" fmla="*/ 1269779 w 6983788"/>
              <a:gd name="connsiteY2826" fmla="*/ 609223 h 6165033"/>
              <a:gd name="connsiteX2827" fmla="*/ 1265309 w 6983788"/>
              <a:gd name="connsiteY2827" fmla="*/ 605392 h 6165033"/>
              <a:gd name="connsiteX2828" fmla="*/ 1260837 w 6983788"/>
              <a:gd name="connsiteY2828" fmla="*/ 597729 h 6165033"/>
              <a:gd name="connsiteX2829" fmla="*/ 1260837 w 6983788"/>
              <a:gd name="connsiteY2829" fmla="*/ 593897 h 6165033"/>
              <a:gd name="connsiteX2830" fmla="*/ 1256367 w 6983788"/>
              <a:gd name="connsiteY2830" fmla="*/ 590065 h 6165033"/>
              <a:gd name="connsiteX2831" fmla="*/ 1247425 w 6983788"/>
              <a:gd name="connsiteY2831" fmla="*/ 586234 h 6165033"/>
              <a:gd name="connsiteX2832" fmla="*/ 1242953 w 6983788"/>
              <a:gd name="connsiteY2832" fmla="*/ 586234 h 6165033"/>
              <a:gd name="connsiteX2833" fmla="*/ 1238483 w 6983788"/>
              <a:gd name="connsiteY2833" fmla="*/ 586234 h 6165033"/>
              <a:gd name="connsiteX2834" fmla="*/ 1234011 w 6983788"/>
              <a:gd name="connsiteY2834" fmla="*/ 582402 h 6165033"/>
              <a:gd name="connsiteX2835" fmla="*/ 1234011 w 6983788"/>
              <a:gd name="connsiteY2835" fmla="*/ 570908 h 6165033"/>
              <a:gd name="connsiteX2836" fmla="*/ 1166945 w 6983788"/>
              <a:gd name="connsiteY2836" fmla="*/ 540255 h 6165033"/>
              <a:gd name="connsiteX2837" fmla="*/ 1104351 w 6983788"/>
              <a:gd name="connsiteY2837" fmla="*/ 501939 h 6165033"/>
              <a:gd name="connsiteX2838" fmla="*/ 1041756 w 6983788"/>
              <a:gd name="connsiteY2838" fmla="*/ 463623 h 6165033"/>
              <a:gd name="connsiteX2839" fmla="*/ 974690 w 6983788"/>
              <a:gd name="connsiteY2839" fmla="*/ 429139 h 6165033"/>
              <a:gd name="connsiteX2840" fmla="*/ 925509 w 6983788"/>
              <a:gd name="connsiteY2840" fmla="*/ 398486 h 6165033"/>
              <a:gd name="connsiteX2841" fmla="*/ 871855 w 6983788"/>
              <a:gd name="connsiteY2841" fmla="*/ 371665 h 6165033"/>
              <a:gd name="connsiteX2842" fmla="*/ 845029 w 6983788"/>
              <a:gd name="connsiteY2842" fmla="*/ 352507 h 6165033"/>
              <a:gd name="connsiteX2843" fmla="*/ 831616 w 6983788"/>
              <a:gd name="connsiteY2843" fmla="*/ 337180 h 6165033"/>
              <a:gd name="connsiteX2844" fmla="*/ 822674 w 6983788"/>
              <a:gd name="connsiteY2844" fmla="*/ 325685 h 6165033"/>
              <a:gd name="connsiteX2845" fmla="*/ 809261 w 6983788"/>
              <a:gd name="connsiteY2845" fmla="*/ 318022 h 6165033"/>
              <a:gd name="connsiteX2846" fmla="*/ 795848 w 6983788"/>
              <a:gd name="connsiteY2846" fmla="*/ 314191 h 6165033"/>
              <a:gd name="connsiteX2847" fmla="*/ 777963 w 6983788"/>
              <a:gd name="connsiteY2847" fmla="*/ 314191 h 6165033"/>
              <a:gd name="connsiteX2848" fmla="*/ 777963 w 6983788"/>
              <a:gd name="connsiteY2848" fmla="*/ 310359 h 6165033"/>
              <a:gd name="connsiteX2849" fmla="*/ 773493 w 6983788"/>
              <a:gd name="connsiteY2849" fmla="*/ 302696 h 6165033"/>
              <a:gd name="connsiteX2850" fmla="*/ 773493 w 6983788"/>
              <a:gd name="connsiteY2850" fmla="*/ 275875 h 6165033"/>
              <a:gd name="connsiteX2851" fmla="*/ 773493 w 6983788"/>
              <a:gd name="connsiteY2851" fmla="*/ 249054 h 6165033"/>
              <a:gd name="connsiteX2852" fmla="*/ 777963 w 6983788"/>
              <a:gd name="connsiteY2852" fmla="*/ 237559 h 6165033"/>
              <a:gd name="connsiteX2853" fmla="*/ 782435 w 6983788"/>
              <a:gd name="connsiteY2853" fmla="*/ 222233 h 6165033"/>
              <a:gd name="connsiteX2854" fmla="*/ 791377 w 6983788"/>
              <a:gd name="connsiteY2854" fmla="*/ 210738 h 6165033"/>
              <a:gd name="connsiteX2855" fmla="*/ 800319 w 6983788"/>
              <a:gd name="connsiteY2855" fmla="*/ 195411 h 6165033"/>
              <a:gd name="connsiteX2856" fmla="*/ 800319 w 6983788"/>
              <a:gd name="connsiteY2856" fmla="*/ 187748 h 6165033"/>
              <a:gd name="connsiteX2857" fmla="*/ 800319 w 6983788"/>
              <a:gd name="connsiteY2857" fmla="*/ 180085 h 6165033"/>
              <a:gd name="connsiteX2858" fmla="*/ 809261 w 6983788"/>
              <a:gd name="connsiteY2858" fmla="*/ 157095 h 6165033"/>
              <a:gd name="connsiteX2859" fmla="*/ 827145 w 6983788"/>
              <a:gd name="connsiteY2859" fmla="*/ 137937 h 6165033"/>
              <a:gd name="connsiteX2860" fmla="*/ 853971 w 6983788"/>
              <a:gd name="connsiteY2860" fmla="*/ 107285 h 6165033"/>
              <a:gd name="connsiteX2861" fmla="*/ 876327 w 6983788"/>
              <a:gd name="connsiteY2861" fmla="*/ 80464 h 6165033"/>
              <a:gd name="connsiteX2862" fmla="*/ 916567 w 6983788"/>
              <a:gd name="connsiteY2862" fmla="*/ 53642 h 6165033"/>
              <a:gd name="connsiteX2863" fmla="*/ 956806 w 6983788"/>
              <a:gd name="connsiteY2863" fmla="*/ 30653 h 6165033"/>
              <a:gd name="connsiteX2864" fmla="*/ 997045 w 6983788"/>
              <a:gd name="connsiteY2864" fmla="*/ 15327 h 61650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</a:cxnLst>
            <a:rect l="l" t="t" r="r" b="b"/>
            <a:pathLst>
              <a:path w="6983788" h="6165033">
                <a:moveTo>
                  <a:pt x="4095486" y="6061580"/>
                </a:moveTo>
                <a:lnTo>
                  <a:pt x="4082073" y="6069243"/>
                </a:lnTo>
                <a:lnTo>
                  <a:pt x="4082073" y="6073075"/>
                </a:lnTo>
                <a:lnTo>
                  <a:pt x="4086544" y="6076907"/>
                </a:lnTo>
                <a:lnTo>
                  <a:pt x="4086544" y="6073075"/>
                </a:lnTo>
                <a:close/>
                <a:moveTo>
                  <a:pt x="1368143" y="3889067"/>
                </a:moveTo>
                <a:lnTo>
                  <a:pt x="1350259" y="3892899"/>
                </a:lnTo>
                <a:lnTo>
                  <a:pt x="1327903" y="3904393"/>
                </a:lnTo>
                <a:lnTo>
                  <a:pt x="1327903" y="3908225"/>
                </a:lnTo>
                <a:lnTo>
                  <a:pt x="1368143" y="3904393"/>
                </a:lnTo>
                <a:lnTo>
                  <a:pt x="1408383" y="3904393"/>
                </a:lnTo>
                <a:lnTo>
                  <a:pt x="1421795" y="3908225"/>
                </a:lnTo>
                <a:lnTo>
                  <a:pt x="1439679" y="3915888"/>
                </a:lnTo>
                <a:lnTo>
                  <a:pt x="1453093" y="3927383"/>
                </a:lnTo>
                <a:lnTo>
                  <a:pt x="1470977" y="3938878"/>
                </a:lnTo>
                <a:lnTo>
                  <a:pt x="1493333" y="3954204"/>
                </a:lnTo>
                <a:lnTo>
                  <a:pt x="1520159" y="3961867"/>
                </a:lnTo>
                <a:lnTo>
                  <a:pt x="1538043" y="3961867"/>
                </a:lnTo>
                <a:lnTo>
                  <a:pt x="1542514" y="3977194"/>
                </a:lnTo>
                <a:lnTo>
                  <a:pt x="1551456" y="3977194"/>
                </a:lnTo>
                <a:lnTo>
                  <a:pt x="1564869" y="3977194"/>
                </a:lnTo>
                <a:lnTo>
                  <a:pt x="1578283" y="3969530"/>
                </a:lnTo>
                <a:lnTo>
                  <a:pt x="1587225" y="3965699"/>
                </a:lnTo>
                <a:lnTo>
                  <a:pt x="1578283" y="3950372"/>
                </a:lnTo>
                <a:lnTo>
                  <a:pt x="1569341" y="3931214"/>
                </a:lnTo>
                <a:lnTo>
                  <a:pt x="1546985" y="3923551"/>
                </a:lnTo>
                <a:lnTo>
                  <a:pt x="1520159" y="3908225"/>
                </a:lnTo>
                <a:lnTo>
                  <a:pt x="1493333" y="3908225"/>
                </a:lnTo>
                <a:lnTo>
                  <a:pt x="1462035" y="3904393"/>
                </a:lnTo>
                <a:lnTo>
                  <a:pt x="1453093" y="3904393"/>
                </a:lnTo>
                <a:lnTo>
                  <a:pt x="1444151" y="3904393"/>
                </a:lnTo>
                <a:lnTo>
                  <a:pt x="1439679" y="3900562"/>
                </a:lnTo>
                <a:lnTo>
                  <a:pt x="1426267" y="3889067"/>
                </a:lnTo>
                <a:lnTo>
                  <a:pt x="1399440" y="3889067"/>
                </a:lnTo>
                <a:close/>
                <a:moveTo>
                  <a:pt x="5843668" y="3356476"/>
                </a:moveTo>
                <a:lnTo>
                  <a:pt x="5825784" y="3383297"/>
                </a:lnTo>
                <a:lnTo>
                  <a:pt x="5803429" y="3406286"/>
                </a:lnTo>
                <a:lnTo>
                  <a:pt x="5839197" y="3417781"/>
                </a:lnTo>
                <a:lnTo>
                  <a:pt x="5866023" y="3429276"/>
                </a:lnTo>
                <a:lnTo>
                  <a:pt x="5897321" y="3444602"/>
                </a:lnTo>
                <a:lnTo>
                  <a:pt x="5928619" y="3459929"/>
                </a:lnTo>
                <a:lnTo>
                  <a:pt x="5977800" y="3486750"/>
                </a:lnTo>
                <a:lnTo>
                  <a:pt x="6022511" y="3513571"/>
                </a:lnTo>
                <a:lnTo>
                  <a:pt x="6062750" y="3540392"/>
                </a:lnTo>
                <a:lnTo>
                  <a:pt x="6107460" y="3578708"/>
                </a:lnTo>
                <a:lnTo>
                  <a:pt x="6107460" y="3551887"/>
                </a:lnTo>
                <a:lnTo>
                  <a:pt x="6102989" y="3525066"/>
                </a:lnTo>
                <a:lnTo>
                  <a:pt x="6089576" y="3498244"/>
                </a:lnTo>
                <a:lnTo>
                  <a:pt x="6080634" y="3471423"/>
                </a:lnTo>
                <a:lnTo>
                  <a:pt x="6094047" y="3475255"/>
                </a:lnTo>
                <a:lnTo>
                  <a:pt x="6111931" y="3479086"/>
                </a:lnTo>
                <a:lnTo>
                  <a:pt x="6120874" y="3486750"/>
                </a:lnTo>
                <a:lnTo>
                  <a:pt x="6129816" y="3498244"/>
                </a:lnTo>
                <a:lnTo>
                  <a:pt x="6134287" y="3525066"/>
                </a:lnTo>
                <a:lnTo>
                  <a:pt x="6143229" y="3544224"/>
                </a:lnTo>
                <a:lnTo>
                  <a:pt x="6152172" y="3571045"/>
                </a:lnTo>
                <a:lnTo>
                  <a:pt x="6170056" y="3594034"/>
                </a:lnTo>
                <a:lnTo>
                  <a:pt x="6192411" y="3613192"/>
                </a:lnTo>
                <a:lnTo>
                  <a:pt x="6210295" y="3624687"/>
                </a:lnTo>
                <a:lnTo>
                  <a:pt x="6223708" y="3632350"/>
                </a:lnTo>
                <a:lnTo>
                  <a:pt x="6232651" y="3636182"/>
                </a:lnTo>
                <a:lnTo>
                  <a:pt x="6232651" y="3632350"/>
                </a:lnTo>
                <a:lnTo>
                  <a:pt x="6237122" y="3617024"/>
                </a:lnTo>
                <a:lnTo>
                  <a:pt x="6223708" y="3605529"/>
                </a:lnTo>
                <a:lnTo>
                  <a:pt x="6210295" y="3590203"/>
                </a:lnTo>
                <a:lnTo>
                  <a:pt x="6210295" y="3571045"/>
                </a:lnTo>
                <a:lnTo>
                  <a:pt x="6214766" y="3555718"/>
                </a:lnTo>
                <a:lnTo>
                  <a:pt x="6228179" y="3528897"/>
                </a:lnTo>
                <a:lnTo>
                  <a:pt x="6228179" y="3502076"/>
                </a:lnTo>
                <a:lnTo>
                  <a:pt x="6228179" y="3490581"/>
                </a:lnTo>
                <a:lnTo>
                  <a:pt x="6214766" y="3479086"/>
                </a:lnTo>
                <a:lnTo>
                  <a:pt x="6205824" y="3471423"/>
                </a:lnTo>
                <a:lnTo>
                  <a:pt x="6192411" y="3459929"/>
                </a:lnTo>
                <a:lnTo>
                  <a:pt x="6192411" y="3456097"/>
                </a:lnTo>
                <a:lnTo>
                  <a:pt x="6196882" y="3448434"/>
                </a:lnTo>
                <a:lnTo>
                  <a:pt x="6174527" y="3429276"/>
                </a:lnTo>
                <a:lnTo>
                  <a:pt x="6147700" y="3421613"/>
                </a:lnTo>
                <a:lnTo>
                  <a:pt x="6143229" y="3425444"/>
                </a:lnTo>
                <a:lnTo>
                  <a:pt x="6138758" y="3421613"/>
                </a:lnTo>
                <a:lnTo>
                  <a:pt x="6138758" y="3410118"/>
                </a:lnTo>
                <a:lnTo>
                  <a:pt x="6129816" y="3410118"/>
                </a:lnTo>
                <a:lnTo>
                  <a:pt x="6116403" y="3406286"/>
                </a:lnTo>
                <a:lnTo>
                  <a:pt x="6111931" y="3433108"/>
                </a:lnTo>
                <a:lnTo>
                  <a:pt x="6111931" y="3463760"/>
                </a:lnTo>
                <a:lnTo>
                  <a:pt x="6094047" y="3452265"/>
                </a:lnTo>
                <a:lnTo>
                  <a:pt x="6080634" y="3436939"/>
                </a:lnTo>
                <a:lnTo>
                  <a:pt x="6071692" y="3425444"/>
                </a:lnTo>
                <a:lnTo>
                  <a:pt x="6058279" y="3410118"/>
                </a:lnTo>
                <a:lnTo>
                  <a:pt x="6044866" y="3406286"/>
                </a:lnTo>
                <a:lnTo>
                  <a:pt x="6018040" y="3406286"/>
                </a:lnTo>
                <a:lnTo>
                  <a:pt x="6000156" y="3402455"/>
                </a:lnTo>
                <a:lnTo>
                  <a:pt x="5982271" y="3398623"/>
                </a:lnTo>
                <a:lnTo>
                  <a:pt x="5964387" y="3383297"/>
                </a:lnTo>
                <a:lnTo>
                  <a:pt x="5955445" y="3364139"/>
                </a:lnTo>
                <a:lnTo>
                  <a:pt x="5950974" y="3364139"/>
                </a:lnTo>
                <a:lnTo>
                  <a:pt x="5946503" y="3364139"/>
                </a:lnTo>
                <a:lnTo>
                  <a:pt x="5946503" y="3367971"/>
                </a:lnTo>
                <a:lnTo>
                  <a:pt x="5937561" y="3367971"/>
                </a:lnTo>
                <a:lnTo>
                  <a:pt x="5933090" y="3367971"/>
                </a:lnTo>
                <a:lnTo>
                  <a:pt x="5928619" y="3356476"/>
                </a:lnTo>
                <a:lnTo>
                  <a:pt x="5888379" y="3356476"/>
                </a:lnTo>
                <a:close/>
                <a:moveTo>
                  <a:pt x="719840" y="3341149"/>
                </a:moveTo>
                <a:lnTo>
                  <a:pt x="719840" y="3352644"/>
                </a:lnTo>
                <a:lnTo>
                  <a:pt x="719840" y="3364139"/>
                </a:lnTo>
                <a:lnTo>
                  <a:pt x="710898" y="3371802"/>
                </a:lnTo>
                <a:lnTo>
                  <a:pt x="701955" y="3379465"/>
                </a:lnTo>
                <a:lnTo>
                  <a:pt x="701955" y="3367971"/>
                </a:lnTo>
                <a:lnTo>
                  <a:pt x="706427" y="3356476"/>
                </a:lnTo>
                <a:lnTo>
                  <a:pt x="715369" y="3348813"/>
                </a:lnTo>
                <a:close/>
                <a:moveTo>
                  <a:pt x="746666" y="3314328"/>
                </a:moveTo>
                <a:lnTo>
                  <a:pt x="746666" y="3321991"/>
                </a:lnTo>
                <a:lnTo>
                  <a:pt x="742195" y="3329654"/>
                </a:lnTo>
                <a:lnTo>
                  <a:pt x="737724" y="3337318"/>
                </a:lnTo>
                <a:lnTo>
                  <a:pt x="728782" y="3337318"/>
                </a:lnTo>
                <a:lnTo>
                  <a:pt x="728782" y="3325823"/>
                </a:lnTo>
                <a:lnTo>
                  <a:pt x="733253" y="3321991"/>
                </a:lnTo>
                <a:lnTo>
                  <a:pt x="737724" y="3318160"/>
                </a:lnTo>
                <a:close/>
                <a:moveTo>
                  <a:pt x="6420435" y="2873695"/>
                </a:moveTo>
                <a:lnTo>
                  <a:pt x="6451732" y="2881358"/>
                </a:lnTo>
                <a:lnTo>
                  <a:pt x="6483029" y="2889021"/>
                </a:lnTo>
                <a:lnTo>
                  <a:pt x="6514327" y="2896685"/>
                </a:lnTo>
                <a:lnTo>
                  <a:pt x="6523269" y="2908179"/>
                </a:lnTo>
                <a:lnTo>
                  <a:pt x="6523269" y="2915842"/>
                </a:lnTo>
                <a:lnTo>
                  <a:pt x="6518798" y="2919674"/>
                </a:lnTo>
                <a:lnTo>
                  <a:pt x="6509856" y="2915842"/>
                </a:lnTo>
                <a:lnTo>
                  <a:pt x="6447261" y="2896685"/>
                </a:lnTo>
                <a:lnTo>
                  <a:pt x="6384666" y="2881358"/>
                </a:lnTo>
                <a:close/>
                <a:moveTo>
                  <a:pt x="876327" y="2816221"/>
                </a:moveTo>
                <a:lnTo>
                  <a:pt x="938921" y="2816221"/>
                </a:lnTo>
                <a:lnTo>
                  <a:pt x="1005987" y="2816221"/>
                </a:lnTo>
                <a:lnTo>
                  <a:pt x="1005987" y="2820053"/>
                </a:lnTo>
                <a:lnTo>
                  <a:pt x="1005987" y="2831548"/>
                </a:lnTo>
                <a:lnTo>
                  <a:pt x="1046227" y="2843042"/>
                </a:lnTo>
                <a:lnTo>
                  <a:pt x="1068582" y="2862200"/>
                </a:lnTo>
                <a:lnTo>
                  <a:pt x="1073053" y="2869863"/>
                </a:lnTo>
                <a:lnTo>
                  <a:pt x="1077525" y="2881358"/>
                </a:lnTo>
                <a:lnTo>
                  <a:pt x="1077525" y="2892853"/>
                </a:lnTo>
                <a:lnTo>
                  <a:pt x="1077525" y="2908179"/>
                </a:lnTo>
                <a:lnTo>
                  <a:pt x="1081995" y="2915842"/>
                </a:lnTo>
                <a:lnTo>
                  <a:pt x="1077525" y="2923506"/>
                </a:lnTo>
                <a:lnTo>
                  <a:pt x="1055169" y="2927337"/>
                </a:lnTo>
                <a:lnTo>
                  <a:pt x="1019401" y="2923506"/>
                </a:lnTo>
                <a:lnTo>
                  <a:pt x="988103" y="2919674"/>
                </a:lnTo>
                <a:lnTo>
                  <a:pt x="961277" y="2908179"/>
                </a:lnTo>
                <a:lnTo>
                  <a:pt x="952335" y="2908179"/>
                </a:lnTo>
                <a:lnTo>
                  <a:pt x="938921" y="2896685"/>
                </a:lnTo>
                <a:lnTo>
                  <a:pt x="934451" y="2885190"/>
                </a:lnTo>
                <a:lnTo>
                  <a:pt x="925509" y="2873695"/>
                </a:lnTo>
                <a:lnTo>
                  <a:pt x="898682" y="2862200"/>
                </a:lnTo>
                <a:lnTo>
                  <a:pt x="871855" y="2846874"/>
                </a:lnTo>
                <a:lnTo>
                  <a:pt x="858443" y="2839211"/>
                </a:lnTo>
                <a:lnTo>
                  <a:pt x="853971" y="2831548"/>
                </a:lnTo>
                <a:lnTo>
                  <a:pt x="862913" y="2820053"/>
                </a:lnTo>
                <a:close/>
                <a:moveTo>
                  <a:pt x="6178998" y="2800895"/>
                </a:moveTo>
                <a:lnTo>
                  <a:pt x="6205824" y="2835379"/>
                </a:lnTo>
                <a:lnTo>
                  <a:pt x="6232651" y="2866032"/>
                </a:lnTo>
                <a:lnTo>
                  <a:pt x="6263948" y="2892853"/>
                </a:lnTo>
                <a:lnTo>
                  <a:pt x="6299716" y="2919674"/>
                </a:lnTo>
                <a:lnTo>
                  <a:pt x="6348898" y="2969485"/>
                </a:lnTo>
                <a:lnTo>
                  <a:pt x="6389138" y="3023127"/>
                </a:lnTo>
                <a:lnTo>
                  <a:pt x="6398080" y="3046117"/>
                </a:lnTo>
                <a:lnTo>
                  <a:pt x="6402551" y="3069106"/>
                </a:lnTo>
                <a:lnTo>
                  <a:pt x="6402551" y="3084433"/>
                </a:lnTo>
                <a:lnTo>
                  <a:pt x="6398080" y="3111254"/>
                </a:lnTo>
                <a:lnTo>
                  <a:pt x="6384666" y="3153401"/>
                </a:lnTo>
                <a:lnTo>
                  <a:pt x="6371253" y="3195549"/>
                </a:lnTo>
                <a:lnTo>
                  <a:pt x="6389138" y="3218538"/>
                </a:lnTo>
                <a:lnTo>
                  <a:pt x="6411493" y="3241528"/>
                </a:lnTo>
                <a:lnTo>
                  <a:pt x="6438319" y="3283675"/>
                </a:lnTo>
                <a:lnTo>
                  <a:pt x="6456203" y="3325823"/>
                </a:lnTo>
                <a:lnTo>
                  <a:pt x="6460674" y="3341149"/>
                </a:lnTo>
                <a:lnTo>
                  <a:pt x="6474087" y="3352644"/>
                </a:lnTo>
                <a:lnTo>
                  <a:pt x="6478558" y="3371802"/>
                </a:lnTo>
                <a:lnTo>
                  <a:pt x="6478558" y="3394792"/>
                </a:lnTo>
                <a:lnTo>
                  <a:pt x="6451732" y="3352644"/>
                </a:lnTo>
                <a:lnTo>
                  <a:pt x="6424906" y="3318160"/>
                </a:lnTo>
                <a:lnTo>
                  <a:pt x="6402551" y="3287507"/>
                </a:lnTo>
                <a:lnTo>
                  <a:pt x="6389138" y="3245360"/>
                </a:lnTo>
                <a:lnTo>
                  <a:pt x="6380195" y="3237696"/>
                </a:lnTo>
                <a:lnTo>
                  <a:pt x="6362311" y="3233865"/>
                </a:lnTo>
                <a:lnTo>
                  <a:pt x="6362311" y="3260686"/>
                </a:lnTo>
                <a:lnTo>
                  <a:pt x="6353369" y="3283675"/>
                </a:lnTo>
                <a:lnTo>
                  <a:pt x="6326543" y="3321991"/>
                </a:lnTo>
                <a:lnTo>
                  <a:pt x="6299716" y="3364139"/>
                </a:lnTo>
                <a:lnTo>
                  <a:pt x="6272890" y="3402455"/>
                </a:lnTo>
                <a:lnTo>
                  <a:pt x="6246064" y="3444602"/>
                </a:lnTo>
                <a:lnTo>
                  <a:pt x="6263948" y="3444602"/>
                </a:lnTo>
                <a:lnTo>
                  <a:pt x="6272890" y="3448434"/>
                </a:lnTo>
                <a:lnTo>
                  <a:pt x="6286303" y="3452265"/>
                </a:lnTo>
                <a:lnTo>
                  <a:pt x="6290774" y="3463760"/>
                </a:lnTo>
                <a:lnTo>
                  <a:pt x="6299716" y="3479086"/>
                </a:lnTo>
                <a:lnTo>
                  <a:pt x="6317600" y="3490581"/>
                </a:lnTo>
                <a:lnTo>
                  <a:pt x="6339956" y="3479086"/>
                </a:lnTo>
                <a:lnTo>
                  <a:pt x="6366782" y="3459929"/>
                </a:lnTo>
                <a:lnTo>
                  <a:pt x="6389138" y="3448434"/>
                </a:lnTo>
                <a:lnTo>
                  <a:pt x="6415964" y="3444602"/>
                </a:lnTo>
                <a:lnTo>
                  <a:pt x="6438319" y="3436939"/>
                </a:lnTo>
                <a:lnTo>
                  <a:pt x="6456203" y="3444602"/>
                </a:lnTo>
                <a:lnTo>
                  <a:pt x="6478558" y="3452265"/>
                </a:lnTo>
                <a:lnTo>
                  <a:pt x="6491972" y="3459929"/>
                </a:lnTo>
                <a:lnTo>
                  <a:pt x="6509856" y="3475255"/>
                </a:lnTo>
                <a:lnTo>
                  <a:pt x="6523269" y="3486750"/>
                </a:lnTo>
                <a:lnTo>
                  <a:pt x="6523269" y="3482918"/>
                </a:lnTo>
                <a:lnTo>
                  <a:pt x="6532211" y="3479086"/>
                </a:lnTo>
                <a:lnTo>
                  <a:pt x="6532211" y="3475255"/>
                </a:lnTo>
                <a:lnTo>
                  <a:pt x="6541153" y="3475255"/>
                </a:lnTo>
                <a:lnTo>
                  <a:pt x="6541153" y="3471423"/>
                </a:lnTo>
                <a:lnTo>
                  <a:pt x="6541153" y="3463760"/>
                </a:lnTo>
                <a:lnTo>
                  <a:pt x="6563508" y="3433108"/>
                </a:lnTo>
                <a:lnTo>
                  <a:pt x="6594806" y="3406286"/>
                </a:lnTo>
                <a:lnTo>
                  <a:pt x="6594806" y="3394792"/>
                </a:lnTo>
                <a:lnTo>
                  <a:pt x="6599277" y="3383297"/>
                </a:lnTo>
                <a:lnTo>
                  <a:pt x="6603748" y="3371802"/>
                </a:lnTo>
                <a:lnTo>
                  <a:pt x="6617161" y="3364139"/>
                </a:lnTo>
                <a:lnTo>
                  <a:pt x="6617161" y="3356476"/>
                </a:lnTo>
                <a:lnTo>
                  <a:pt x="6617161" y="3348813"/>
                </a:lnTo>
                <a:lnTo>
                  <a:pt x="6626103" y="3344981"/>
                </a:lnTo>
                <a:lnTo>
                  <a:pt x="6635045" y="3341149"/>
                </a:lnTo>
                <a:lnTo>
                  <a:pt x="6643987" y="3325823"/>
                </a:lnTo>
                <a:lnTo>
                  <a:pt x="6657401" y="3310496"/>
                </a:lnTo>
                <a:lnTo>
                  <a:pt x="6666343" y="3291338"/>
                </a:lnTo>
                <a:lnTo>
                  <a:pt x="6670814" y="3268349"/>
                </a:lnTo>
                <a:lnTo>
                  <a:pt x="6670814" y="3256854"/>
                </a:lnTo>
                <a:lnTo>
                  <a:pt x="6670814" y="3241528"/>
                </a:lnTo>
                <a:lnTo>
                  <a:pt x="6670814" y="3237696"/>
                </a:lnTo>
                <a:lnTo>
                  <a:pt x="6675285" y="3233865"/>
                </a:lnTo>
                <a:lnTo>
                  <a:pt x="6679756" y="3230033"/>
                </a:lnTo>
                <a:lnTo>
                  <a:pt x="6693169" y="3230033"/>
                </a:lnTo>
                <a:lnTo>
                  <a:pt x="6693169" y="3222370"/>
                </a:lnTo>
                <a:lnTo>
                  <a:pt x="6697640" y="3218538"/>
                </a:lnTo>
                <a:lnTo>
                  <a:pt x="6702111" y="3210875"/>
                </a:lnTo>
                <a:lnTo>
                  <a:pt x="6706582" y="3210875"/>
                </a:lnTo>
                <a:lnTo>
                  <a:pt x="6711053" y="3210875"/>
                </a:lnTo>
                <a:lnTo>
                  <a:pt x="6724466" y="3214707"/>
                </a:lnTo>
                <a:lnTo>
                  <a:pt x="6737880" y="3214707"/>
                </a:lnTo>
                <a:lnTo>
                  <a:pt x="6764706" y="3157233"/>
                </a:lnTo>
                <a:lnTo>
                  <a:pt x="6796004" y="3103590"/>
                </a:lnTo>
                <a:lnTo>
                  <a:pt x="6791532" y="3088264"/>
                </a:lnTo>
                <a:lnTo>
                  <a:pt x="6787061" y="3076769"/>
                </a:lnTo>
                <a:lnTo>
                  <a:pt x="6746822" y="3072938"/>
                </a:lnTo>
                <a:lnTo>
                  <a:pt x="6702111" y="3061443"/>
                </a:lnTo>
                <a:lnTo>
                  <a:pt x="6661872" y="3049948"/>
                </a:lnTo>
                <a:lnTo>
                  <a:pt x="6617161" y="3046117"/>
                </a:lnTo>
                <a:lnTo>
                  <a:pt x="6594806" y="3042285"/>
                </a:lnTo>
                <a:lnTo>
                  <a:pt x="6563508" y="3030790"/>
                </a:lnTo>
                <a:lnTo>
                  <a:pt x="6554566" y="3026959"/>
                </a:lnTo>
                <a:lnTo>
                  <a:pt x="6550095" y="3015464"/>
                </a:lnTo>
                <a:lnTo>
                  <a:pt x="6554566" y="3007801"/>
                </a:lnTo>
                <a:lnTo>
                  <a:pt x="6567980" y="3007801"/>
                </a:lnTo>
                <a:lnTo>
                  <a:pt x="6603748" y="3007801"/>
                </a:lnTo>
                <a:lnTo>
                  <a:pt x="6639516" y="3007801"/>
                </a:lnTo>
                <a:lnTo>
                  <a:pt x="6670814" y="3019296"/>
                </a:lnTo>
                <a:lnTo>
                  <a:pt x="6702111" y="3026959"/>
                </a:lnTo>
                <a:lnTo>
                  <a:pt x="6706582" y="3019296"/>
                </a:lnTo>
                <a:lnTo>
                  <a:pt x="6711053" y="3015464"/>
                </a:lnTo>
                <a:lnTo>
                  <a:pt x="6679756" y="2992474"/>
                </a:lnTo>
                <a:lnTo>
                  <a:pt x="6643987" y="2973316"/>
                </a:lnTo>
                <a:lnTo>
                  <a:pt x="6612690" y="2946495"/>
                </a:lnTo>
                <a:lnTo>
                  <a:pt x="6581393" y="2915842"/>
                </a:lnTo>
                <a:lnTo>
                  <a:pt x="6545624" y="2889021"/>
                </a:lnTo>
                <a:lnTo>
                  <a:pt x="6509856" y="2869863"/>
                </a:lnTo>
                <a:lnTo>
                  <a:pt x="6500914" y="2866032"/>
                </a:lnTo>
                <a:lnTo>
                  <a:pt x="6487501" y="2862200"/>
                </a:lnTo>
                <a:lnTo>
                  <a:pt x="6474087" y="2858369"/>
                </a:lnTo>
                <a:lnTo>
                  <a:pt x="6460674" y="2862200"/>
                </a:lnTo>
                <a:lnTo>
                  <a:pt x="6447261" y="2862200"/>
                </a:lnTo>
                <a:lnTo>
                  <a:pt x="6442790" y="2858369"/>
                </a:lnTo>
                <a:lnTo>
                  <a:pt x="6442790" y="2854537"/>
                </a:lnTo>
                <a:lnTo>
                  <a:pt x="6442790" y="2839211"/>
                </a:lnTo>
                <a:lnTo>
                  <a:pt x="6415964" y="2831548"/>
                </a:lnTo>
                <a:lnTo>
                  <a:pt x="6389138" y="2820053"/>
                </a:lnTo>
                <a:lnTo>
                  <a:pt x="6362311" y="2816221"/>
                </a:lnTo>
                <a:lnTo>
                  <a:pt x="6331014" y="2812389"/>
                </a:lnTo>
                <a:lnTo>
                  <a:pt x="6277361" y="2808558"/>
                </a:lnTo>
                <a:lnTo>
                  <a:pt x="6223708" y="2804726"/>
                </a:lnTo>
                <a:lnTo>
                  <a:pt x="6201353" y="2800895"/>
                </a:lnTo>
                <a:close/>
                <a:moveTo>
                  <a:pt x="777963" y="2800895"/>
                </a:moveTo>
                <a:lnTo>
                  <a:pt x="777963" y="2816221"/>
                </a:lnTo>
                <a:lnTo>
                  <a:pt x="777963" y="2835379"/>
                </a:lnTo>
                <a:lnTo>
                  <a:pt x="777963" y="2846874"/>
                </a:lnTo>
                <a:lnTo>
                  <a:pt x="777963" y="2858369"/>
                </a:lnTo>
                <a:lnTo>
                  <a:pt x="791377" y="2866032"/>
                </a:lnTo>
                <a:lnTo>
                  <a:pt x="800319" y="2869863"/>
                </a:lnTo>
                <a:lnTo>
                  <a:pt x="800319" y="2862200"/>
                </a:lnTo>
                <a:lnTo>
                  <a:pt x="804790" y="2854537"/>
                </a:lnTo>
                <a:lnTo>
                  <a:pt x="809261" y="2846874"/>
                </a:lnTo>
                <a:lnTo>
                  <a:pt x="827145" y="2846874"/>
                </a:lnTo>
                <a:lnTo>
                  <a:pt x="813732" y="2885190"/>
                </a:lnTo>
                <a:lnTo>
                  <a:pt x="822674" y="2912011"/>
                </a:lnTo>
                <a:lnTo>
                  <a:pt x="840559" y="2927337"/>
                </a:lnTo>
                <a:lnTo>
                  <a:pt x="889740" y="2950327"/>
                </a:lnTo>
                <a:lnTo>
                  <a:pt x="903153" y="2954158"/>
                </a:lnTo>
                <a:lnTo>
                  <a:pt x="921037" y="2965653"/>
                </a:lnTo>
                <a:lnTo>
                  <a:pt x="938921" y="2973316"/>
                </a:lnTo>
                <a:lnTo>
                  <a:pt x="952335" y="2992474"/>
                </a:lnTo>
                <a:lnTo>
                  <a:pt x="934451" y="2992474"/>
                </a:lnTo>
                <a:lnTo>
                  <a:pt x="921037" y="2992474"/>
                </a:lnTo>
                <a:lnTo>
                  <a:pt x="907624" y="2996306"/>
                </a:lnTo>
                <a:lnTo>
                  <a:pt x="903153" y="3003969"/>
                </a:lnTo>
                <a:lnTo>
                  <a:pt x="894211" y="3023127"/>
                </a:lnTo>
                <a:lnTo>
                  <a:pt x="889740" y="3042285"/>
                </a:lnTo>
                <a:lnTo>
                  <a:pt x="871855" y="3088264"/>
                </a:lnTo>
                <a:lnTo>
                  <a:pt x="871855" y="3134243"/>
                </a:lnTo>
                <a:lnTo>
                  <a:pt x="871855" y="3157233"/>
                </a:lnTo>
                <a:lnTo>
                  <a:pt x="885269" y="3180222"/>
                </a:lnTo>
                <a:lnTo>
                  <a:pt x="894211" y="3195549"/>
                </a:lnTo>
                <a:lnTo>
                  <a:pt x="916567" y="3218538"/>
                </a:lnTo>
                <a:lnTo>
                  <a:pt x="925509" y="3230033"/>
                </a:lnTo>
                <a:lnTo>
                  <a:pt x="929979" y="3233865"/>
                </a:lnTo>
                <a:lnTo>
                  <a:pt x="938921" y="3237696"/>
                </a:lnTo>
                <a:lnTo>
                  <a:pt x="952335" y="3233865"/>
                </a:lnTo>
                <a:lnTo>
                  <a:pt x="956806" y="3222370"/>
                </a:lnTo>
                <a:lnTo>
                  <a:pt x="956806" y="3214707"/>
                </a:lnTo>
                <a:lnTo>
                  <a:pt x="952335" y="3207044"/>
                </a:lnTo>
                <a:lnTo>
                  <a:pt x="952335" y="3195549"/>
                </a:lnTo>
                <a:lnTo>
                  <a:pt x="929979" y="3161064"/>
                </a:lnTo>
                <a:lnTo>
                  <a:pt x="907624" y="3122748"/>
                </a:lnTo>
                <a:lnTo>
                  <a:pt x="916567" y="3115085"/>
                </a:lnTo>
                <a:lnTo>
                  <a:pt x="921037" y="3115085"/>
                </a:lnTo>
                <a:lnTo>
                  <a:pt x="952335" y="3157233"/>
                </a:lnTo>
                <a:lnTo>
                  <a:pt x="974690" y="3207044"/>
                </a:lnTo>
                <a:lnTo>
                  <a:pt x="988103" y="3230033"/>
                </a:lnTo>
                <a:lnTo>
                  <a:pt x="997045" y="3249191"/>
                </a:lnTo>
                <a:lnTo>
                  <a:pt x="1014929" y="3272181"/>
                </a:lnTo>
                <a:lnTo>
                  <a:pt x="1037285" y="3291338"/>
                </a:lnTo>
                <a:lnTo>
                  <a:pt x="1005987" y="3295170"/>
                </a:lnTo>
                <a:lnTo>
                  <a:pt x="974690" y="3291338"/>
                </a:lnTo>
                <a:lnTo>
                  <a:pt x="947863" y="3276012"/>
                </a:lnTo>
                <a:lnTo>
                  <a:pt x="929979" y="3264517"/>
                </a:lnTo>
                <a:lnTo>
                  <a:pt x="916567" y="3256854"/>
                </a:lnTo>
                <a:lnTo>
                  <a:pt x="903153" y="3249191"/>
                </a:lnTo>
                <a:lnTo>
                  <a:pt x="894211" y="3245360"/>
                </a:lnTo>
                <a:lnTo>
                  <a:pt x="885269" y="3245360"/>
                </a:lnTo>
                <a:lnTo>
                  <a:pt x="867385" y="3249191"/>
                </a:lnTo>
                <a:lnTo>
                  <a:pt x="845029" y="3260686"/>
                </a:lnTo>
                <a:lnTo>
                  <a:pt x="827145" y="3264517"/>
                </a:lnTo>
                <a:lnTo>
                  <a:pt x="822674" y="3268349"/>
                </a:lnTo>
                <a:lnTo>
                  <a:pt x="822674" y="3276012"/>
                </a:lnTo>
                <a:lnTo>
                  <a:pt x="827145" y="3291338"/>
                </a:lnTo>
                <a:lnTo>
                  <a:pt x="836087" y="3302833"/>
                </a:lnTo>
                <a:lnTo>
                  <a:pt x="845029" y="3318160"/>
                </a:lnTo>
                <a:lnTo>
                  <a:pt x="853971" y="3325823"/>
                </a:lnTo>
                <a:lnTo>
                  <a:pt x="853971" y="3337318"/>
                </a:lnTo>
                <a:lnTo>
                  <a:pt x="853971" y="3344981"/>
                </a:lnTo>
                <a:lnTo>
                  <a:pt x="845029" y="3352644"/>
                </a:lnTo>
                <a:lnTo>
                  <a:pt x="836087" y="3356476"/>
                </a:lnTo>
                <a:lnTo>
                  <a:pt x="827145" y="3356476"/>
                </a:lnTo>
                <a:lnTo>
                  <a:pt x="813732" y="3352644"/>
                </a:lnTo>
                <a:lnTo>
                  <a:pt x="804790" y="3344981"/>
                </a:lnTo>
                <a:lnTo>
                  <a:pt x="795848" y="3337318"/>
                </a:lnTo>
                <a:lnTo>
                  <a:pt x="777963" y="3325823"/>
                </a:lnTo>
                <a:lnTo>
                  <a:pt x="769021" y="3318160"/>
                </a:lnTo>
                <a:lnTo>
                  <a:pt x="746666" y="3314328"/>
                </a:lnTo>
                <a:lnTo>
                  <a:pt x="751137" y="3299002"/>
                </a:lnTo>
                <a:lnTo>
                  <a:pt x="760079" y="3291338"/>
                </a:lnTo>
                <a:lnTo>
                  <a:pt x="769021" y="3283675"/>
                </a:lnTo>
                <a:lnTo>
                  <a:pt x="777963" y="3272181"/>
                </a:lnTo>
                <a:lnTo>
                  <a:pt x="804790" y="3249191"/>
                </a:lnTo>
                <a:lnTo>
                  <a:pt x="827145" y="3218538"/>
                </a:lnTo>
                <a:lnTo>
                  <a:pt x="836087" y="3164896"/>
                </a:lnTo>
                <a:lnTo>
                  <a:pt x="840559" y="3111254"/>
                </a:lnTo>
                <a:lnTo>
                  <a:pt x="831616" y="3057612"/>
                </a:lnTo>
                <a:lnTo>
                  <a:pt x="822674" y="3003969"/>
                </a:lnTo>
                <a:lnTo>
                  <a:pt x="804790" y="2969485"/>
                </a:lnTo>
                <a:lnTo>
                  <a:pt x="791377" y="2927337"/>
                </a:lnTo>
                <a:lnTo>
                  <a:pt x="777963" y="2892853"/>
                </a:lnTo>
                <a:lnTo>
                  <a:pt x="764551" y="2854537"/>
                </a:lnTo>
                <a:lnTo>
                  <a:pt x="764551" y="2839211"/>
                </a:lnTo>
                <a:lnTo>
                  <a:pt x="764551" y="2827716"/>
                </a:lnTo>
                <a:lnTo>
                  <a:pt x="769021" y="2812389"/>
                </a:lnTo>
                <a:close/>
                <a:moveTo>
                  <a:pt x="769021" y="2777905"/>
                </a:moveTo>
                <a:lnTo>
                  <a:pt x="777963" y="2781737"/>
                </a:lnTo>
                <a:lnTo>
                  <a:pt x="773493" y="2789400"/>
                </a:lnTo>
                <a:lnTo>
                  <a:pt x="773493" y="2781737"/>
                </a:lnTo>
                <a:close/>
                <a:moveTo>
                  <a:pt x="4927102" y="2731926"/>
                </a:moveTo>
                <a:lnTo>
                  <a:pt x="4936045" y="2731926"/>
                </a:lnTo>
                <a:lnTo>
                  <a:pt x="4944987" y="2731926"/>
                </a:lnTo>
                <a:lnTo>
                  <a:pt x="4949458" y="2731926"/>
                </a:lnTo>
                <a:lnTo>
                  <a:pt x="4962871" y="2731926"/>
                </a:lnTo>
                <a:lnTo>
                  <a:pt x="4967342" y="2731926"/>
                </a:lnTo>
                <a:lnTo>
                  <a:pt x="4971813" y="2739589"/>
                </a:lnTo>
                <a:lnTo>
                  <a:pt x="4971813" y="2751084"/>
                </a:lnTo>
                <a:lnTo>
                  <a:pt x="4967342" y="2754915"/>
                </a:lnTo>
                <a:lnTo>
                  <a:pt x="4958400" y="2758747"/>
                </a:lnTo>
                <a:lnTo>
                  <a:pt x="4944987" y="2758747"/>
                </a:lnTo>
                <a:lnTo>
                  <a:pt x="4936045" y="2754915"/>
                </a:lnTo>
                <a:lnTo>
                  <a:pt x="4927102" y="2754915"/>
                </a:lnTo>
                <a:lnTo>
                  <a:pt x="4913689" y="2754915"/>
                </a:lnTo>
                <a:lnTo>
                  <a:pt x="4909218" y="2747252"/>
                </a:lnTo>
                <a:lnTo>
                  <a:pt x="4913689" y="2735758"/>
                </a:lnTo>
                <a:close/>
                <a:moveTo>
                  <a:pt x="5561992" y="2666789"/>
                </a:moveTo>
                <a:lnTo>
                  <a:pt x="5575405" y="2666789"/>
                </a:lnTo>
                <a:lnTo>
                  <a:pt x="5579877" y="2666789"/>
                </a:lnTo>
                <a:lnTo>
                  <a:pt x="5611174" y="2678284"/>
                </a:lnTo>
                <a:lnTo>
                  <a:pt x="5651413" y="2697442"/>
                </a:lnTo>
                <a:lnTo>
                  <a:pt x="5624587" y="2701273"/>
                </a:lnTo>
                <a:lnTo>
                  <a:pt x="5606703" y="2705105"/>
                </a:lnTo>
                <a:lnTo>
                  <a:pt x="5584348" y="2701273"/>
                </a:lnTo>
                <a:lnTo>
                  <a:pt x="5566463" y="2693610"/>
                </a:lnTo>
                <a:lnTo>
                  <a:pt x="5557521" y="2685947"/>
                </a:lnTo>
                <a:lnTo>
                  <a:pt x="5553050" y="2682115"/>
                </a:lnTo>
                <a:lnTo>
                  <a:pt x="5553050" y="2678284"/>
                </a:lnTo>
                <a:lnTo>
                  <a:pt x="5553050" y="2674452"/>
                </a:lnTo>
                <a:lnTo>
                  <a:pt x="5557521" y="2670621"/>
                </a:lnTo>
                <a:close/>
                <a:moveTo>
                  <a:pt x="5624587" y="2593989"/>
                </a:moveTo>
                <a:lnTo>
                  <a:pt x="5642471" y="2593989"/>
                </a:lnTo>
                <a:lnTo>
                  <a:pt x="5655884" y="2597820"/>
                </a:lnTo>
                <a:lnTo>
                  <a:pt x="5673769" y="2605483"/>
                </a:lnTo>
                <a:lnTo>
                  <a:pt x="5687182" y="2616978"/>
                </a:lnTo>
                <a:lnTo>
                  <a:pt x="5705066" y="2628473"/>
                </a:lnTo>
                <a:lnTo>
                  <a:pt x="5705066" y="2632304"/>
                </a:lnTo>
                <a:lnTo>
                  <a:pt x="5700595" y="2632304"/>
                </a:lnTo>
                <a:lnTo>
                  <a:pt x="5691653" y="2639968"/>
                </a:lnTo>
                <a:lnTo>
                  <a:pt x="5687182" y="2639968"/>
                </a:lnTo>
                <a:lnTo>
                  <a:pt x="5673769" y="2632304"/>
                </a:lnTo>
                <a:lnTo>
                  <a:pt x="5646942" y="2620810"/>
                </a:lnTo>
                <a:lnTo>
                  <a:pt x="5629058" y="2605483"/>
                </a:lnTo>
                <a:lnTo>
                  <a:pt x="5620116" y="2601652"/>
                </a:lnTo>
                <a:close/>
                <a:moveTo>
                  <a:pt x="5320555" y="2578662"/>
                </a:moveTo>
                <a:lnTo>
                  <a:pt x="5333968" y="2578662"/>
                </a:lnTo>
                <a:lnTo>
                  <a:pt x="5342911" y="2578662"/>
                </a:lnTo>
                <a:lnTo>
                  <a:pt x="5351853" y="2586325"/>
                </a:lnTo>
                <a:lnTo>
                  <a:pt x="5365266" y="2590157"/>
                </a:lnTo>
                <a:lnTo>
                  <a:pt x="5374208" y="2590157"/>
                </a:lnTo>
                <a:lnTo>
                  <a:pt x="5383150" y="2593989"/>
                </a:lnTo>
                <a:lnTo>
                  <a:pt x="5392092" y="2593989"/>
                </a:lnTo>
                <a:lnTo>
                  <a:pt x="5396563" y="2597820"/>
                </a:lnTo>
                <a:lnTo>
                  <a:pt x="5396563" y="2601652"/>
                </a:lnTo>
                <a:lnTo>
                  <a:pt x="5396563" y="2605483"/>
                </a:lnTo>
                <a:lnTo>
                  <a:pt x="5383150" y="2616978"/>
                </a:lnTo>
                <a:lnTo>
                  <a:pt x="5378679" y="2616978"/>
                </a:lnTo>
                <a:lnTo>
                  <a:pt x="5369737" y="2616978"/>
                </a:lnTo>
                <a:lnTo>
                  <a:pt x="5360795" y="2616978"/>
                </a:lnTo>
                <a:lnTo>
                  <a:pt x="5347382" y="2616978"/>
                </a:lnTo>
                <a:lnTo>
                  <a:pt x="5338440" y="2616978"/>
                </a:lnTo>
                <a:lnTo>
                  <a:pt x="5329497" y="2616978"/>
                </a:lnTo>
                <a:lnTo>
                  <a:pt x="5316084" y="2613146"/>
                </a:lnTo>
                <a:lnTo>
                  <a:pt x="5311613" y="2605483"/>
                </a:lnTo>
                <a:lnTo>
                  <a:pt x="5311613" y="2597820"/>
                </a:lnTo>
                <a:lnTo>
                  <a:pt x="5311613" y="2586325"/>
                </a:lnTo>
                <a:close/>
                <a:moveTo>
                  <a:pt x="715369" y="2570999"/>
                </a:moveTo>
                <a:lnTo>
                  <a:pt x="728782" y="2624641"/>
                </a:lnTo>
                <a:lnTo>
                  <a:pt x="719840" y="2682115"/>
                </a:lnTo>
                <a:lnTo>
                  <a:pt x="728782" y="2705105"/>
                </a:lnTo>
                <a:lnTo>
                  <a:pt x="733253" y="2712768"/>
                </a:lnTo>
                <a:lnTo>
                  <a:pt x="746666" y="2712768"/>
                </a:lnTo>
                <a:lnTo>
                  <a:pt x="773493" y="2705105"/>
                </a:lnTo>
                <a:lnTo>
                  <a:pt x="769021" y="2739589"/>
                </a:lnTo>
                <a:lnTo>
                  <a:pt x="764551" y="2774073"/>
                </a:lnTo>
                <a:lnTo>
                  <a:pt x="737724" y="2747252"/>
                </a:lnTo>
                <a:lnTo>
                  <a:pt x="715369" y="2720431"/>
                </a:lnTo>
                <a:lnTo>
                  <a:pt x="701955" y="2685947"/>
                </a:lnTo>
                <a:lnTo>
                  <a:pt x="688543" y="2655294"/>
                </a:lnTo>
                <a:lnTo>
                  <a:pt x="688543" y="2632304"/>
                </a:lnTo>
                <a:lnTo>
                  <a:pt x="688543" y="2613146"/>
                </a:lnTo>
                <a:lnTo>
                  <a:pt x="688543" y="2601652"/>
                </a:lnTo>
                <a:lnTo>
                  <a:pt x="697485" y="2590157"/>
                </a:lnTo>
                <a:lnTo>
                  <a:pt x="706427" y="2578662"/>
                </a:lnTo>
                <a:close/>
                <a:moveTo>
                  <a:pt x="5691653" y="2525020"/>
                </a:moveTo>
                <a:lnTo>
                  <a:pt x="5709537" y="2525020"/>
                </a:lnTo>
                <a:lnTo>
                  <a:pt x="5731892" y="2536515"/>
                </a:lnTo>
                <a:lnTo>
                  <a:pt x="5754248" y="2544178"/>
                </a:lnTo>
                <a:lnTo>
                  <a:pt x="5772132" y="2559504"/>
                </a:lnTo>
                <a:lnTo>
                  <a:pt x="5794487" y="2578662"/>
                </a:lnTo>
                <a:lnTo>
                  <a:pt x="5776603" y="2578662"/>
                </a:lnTo>
                <a:lnTo>
                  <a:pt x="5763190" y="2578662"/>
                </a:lnTo>
                <a:lnTo>
                  <a:pt x="5749777" y="2574831"/>
                </a:lnTo>
                <a:lnTo>
                  <a:pt x="5736363" y="2567167"/>
                </a:lnTo>
                <a:lnTo>
                  <a:pt x="5714008" y="2559504"/>
                </a:lnTo>
                <a:lnTo>
                  <a:pt x="5687182" y="2548010"/>
                </a:lnTo>
                <a:lnTo>
                  <a:pt x="5687182" y="2540346"/>
                </a:lnTo>
                <a:lnTo>
                  <a:pt x="5687182" y="2536515"/>
                </a:lnTo>
                <a:close/>
                <a:moveTo>
                  <a:pt x="5369737" y="2513525"/>
                </a:moveTo>
                <a:lnTo>
                  <a:pt x="5374208" y="2513525"/>
                </a:lnTo>
                <a:lnTo>
                  <a:pt x="5383150" y="2513525"/>
                </a:lnTo>
                <a:lnTo>
                  <a:pt x="5392092" y="2513525"/>
                </a:lnTo>
                <a:lnTo>
                  <a:pt x="5401034" y="2513525"/>
                </a:lnTo>
                <a:lnTo>
                  <a:pt x="5409976" y="2513525"/>
                </a:lnTo>
                <a:lnTo>
                  <a:pt x="5423390" y="2517357"/>
                </a:lnTo>
                <a:lnTo>
                  <a:pt x="5436803" y="2517357"/>
                </a:lnTo>
                <a:lnTo>
                  <a:pt x="5445745" y="2525020"/>
                </a:lnTo>
                <a:lnTo>
                  <a:pt x="5445745" y="2532683"/>
                </a:lnTo>
                <a:lnTo>
                  <a:pt x="5445745" y="2536515"/>
                </a:lnTo>
                <a:lnTo>
                  <a:pt x="5441274" y="2540346"/>
                </a:lnTo>
                <a:lnTo>
                  <a:pt x="5436803" y="2540346"/>
                </a:lnTo>
                <a:lnTo>
                  <a:pt x="5432332" y="2540346"/>
                </a:lnTo>
                <a:lnTo>
                  <a:pt x="5423390" y="2536515"/>
                </a:lnTo>
                <a:lnTo>
                  <a:pt x="5405505" y="2536515"/>
                </a:lnTo>
                <a:lnTo>
                  <a:pt x="5401034" y="2536515"/>
                </a:lnTo>
                <a:lnTo>
                  <a:pt x="5392092" y="2532683"/>
                </a:lnTo>
                <a:lnTo>
                  <a:pt x="5383150" y="2532683"/>
                </a:lnTo>
                <a:lnTo>
                  <a:pt x="5374208" y="2532683"/>
                </a:lnTo>
                <a:lnTo>
                  <a:pt x="5369737" y="2532683"/>
                </a:lnTo>
                <a:lnTo>
                  <a:pt x="5365266" y="2521189"/>
                </a:lnTo>
                <a:close/>
                <a:moveTo>
                  <a:pt x="2347304" y="2456051"/>
                </a:moveTo>
                <a:lnTo>
                  <a:pt x="2356246" y="2459883"/>
                </a:lnTo>
                <a:lnTo>
                  <a:pt x="2369659" y="2467546"/>
                </a:lnTo>
                <a:lnTo>
                  <a:pt x="2374130" y="2467546"/>
                </a:lnTo>
                <a:lnTo>
                  <a:pt x="2387543" y="2463715"/>
                </a:lnTo>
                <a:lnTo>
                  <a:pt x="2396485" y="2459883"/>
                </a:lnTo>
                <a:lnTo>
                  <a:pt x="2400956" y="2456051"/>
                </a:lnTo>
                <a:lnTo>
                  <a:pt x="2405427" y="2456051"/>
                </a:lnTo>
                <a:lnTo>
                  <a:pt x="2409898" y="2459883"/>
                </a:lnTo>
                <a:lnTo>
                  <a:pt x="2418841" y="2467546"/>
                </a:lnTo>
                <a:lnTo>
                  <a:pt x="2432254" y="2471378"/>
                </a:lnTo>
                <a:lnTo>
                  <a:pt x="2436725" y="2479041"/>
                </a:lnTo>
                <a:lnTo>
                  <a:pt x="2432254" y="2486704"/>
                </a:lnTo>
                <a:lnTo>
                  <a:pt x="2418841" y="2490536"/>
                </a:lnTo>
                <a:lnTo>
                  <a:pt x="2414369" y="2494367"/>
                </a:lnTo>
                <a:lnTo>
                  <a:pt x="2405427" y="2490536"/>
                </a:lnTo>
                <a:lnTo>
                  <a:pt x="2396485" y="2490536"/>
                </a:lnTo>
                <a:lnTo>
                  <a:pt x="2383072" y="2486704"/>
                </a:lnTo>
                <a:lnTo>
                  <a:pt x="2369659" y="2482873"/>
                </a:lnTo>
                <a:lnTo>
                  <a:pt x="2351775" y="2471378"/>
                </a:lnTo>
                <a:close/>
                <a:moveTo>
                  <a:pt x="5441274" y="2444556"/>
                </a:moveTo>
                <a:lnTo>
                  <a:pt x="5463628" y="2444556"/>
                </a:lnTo>
                <a:lnTo>
                  <a:pt x="5485984" y="2452220"/>
                </a:lnTo>
                <a:lnTo>
                  <a:pt x="5499398" y="2456051"/>
                </a:lnTo>
                <a:lnTo>
                  <a:pt x="5521753" y="2467546"/>
                </a:lnTo>
                <a:lnTo>
                  <a:pt x="5512811" y="2479041"/>
                </a:lnTo>
                <a:lnTo>
                  <a:pt x="5499398" y="2482873"/>
                </a:lnTo>
                <a:lnTo>
                  <a:pt x="5490455" y="2482873"/>
                </a:lnTo>
                <a:lnTo>
                  <a:pt x="5481513" y="2482873"/>
                </a:lnTo>
                <a:lnTo>
                  <a:pt x="5459157" y="2471378"/>
                </a:lnTo>
                <a:lnTo>
                  <a:pt x="5436803" y="2471378"/>
                </a:lnTo>
                <a:lnTo>
                  <a:pt x="5432332" y="2471378"/>
                </a:lnTo>
                <a:lnTo>
                  <a:pt x="5427861" y="2467546"/>
                </a:lnTo>
                <a:lnTo>
                  <a:pt x="5423390" y="2463715"/>
                </a:lnTo>
                <a:lnTo>
                  <a:pt x="5423390" y="2459883"/>
                </a:lnTo>
                <a:lnTo>
                  <a:pt x="5427861" y="2452220"/>
                </a:lnTo>
                <a:close/>
                <a:moveTo>
                  <a:pt x="2378601" y="2387083"/>
                </a:moveTo>
                <a:lnTo>
                  <a:pt x="2383072" y="2387083"/>
                </a:lnTo>
                <a:lnTo>
                  <a:pt x="2396485" y="2387083"/>
                </a:lnTo>
                <a:lnTo>
                  <a:pt x="2405427" y="2390914"/>
                </a:lnTo>
                <a:lnTo>
                  <a:pt x="2418841" y="2398577"/>
                </a:lnTo>
                <a:lnTo>
                  <a:pt x="2427783" y="2406240"/>
                </a:lnTo>
                <a:lnTo>
                  <a:pt x="2432254" y="2417735"/>
                </a:lnTo>
                <a:lnTo>
                  <a:pt x="2418841" y="2429230"/>
                </a:lnTo>
                <a:lnTo>
                  <a:pt x="2409898" y="2433062"/>
                </a:lnTo>
                <a:lnTo>
                  <a:pt x="2396485" y="2429230"/>
                </a:lnTo>
                <a:lnTo>
                  <a:pt x="2383072" y="2425398"/>
                </a:lnTo>
                <a:lnTo>
                  <a:pt x="2374130" y="2413904"/>
                </a:lnTo>
                <a:lnTo>
                  <a:pt x="2369659" y="2402409"/>
                </a:lnTo>
                <a:lnTo>
                  <a:pt x="2369659" y="2390914"/>
                </a:lnTo>
                <a:close/>
                <a:moveTo>
                  <a:pt x="827145" y="2268303"/>
                </a:moveTo>
                <a:lnTo>
                  <a:pt x="845029" y="2268303"/>
                </a:lnTo>
                <a:lnTo>
                  <a:pt x="862913" y="2272135"/>
                </a:lnTo>
                <a:lnTo>
                  <a:pt x="885269" y="2283630"/>
                </a:lnTo>
                <a:lnTo>
                  <a:pt x="898682" y="2298956"/>
                </a:lnTo>
                <a:lnTo>
                  <a:pt x="916567" y="2310451"/>
                </a:lnTo>
                <a:lnTo>
                  <a:pt x="921037" y="2325777"/>
                </a:lnTo>
                <a:lnTo>
                  <a:pt x="929979" y="2344935"/>
                </a:lnTo>
                <a:lnTo>
                  <a:pt x="929979" y="2356430"/>
                </a:lnTo>
                <a:lnTo>
                  <a:pt x="929979" y="2379419"/>
                </a:lnTo>
                <a:lnTo>
                  <a:pt x="925509" y="2402409"/>
                </a:lnTo>
                <a:lnTo>
                  <a:pt x="934451" y="2429230"/>
                </a:lnTo>
                <a:lnTo>
                  <a:pt x="947863" y="2459883"/>
                </a:lnTo>
                <a:lnTo>
                  <a:pt x="947863" y="2471378"/>
                </a:lnTo>
                <a:lnTo>
                  <a:pt x="938921" y="2486704"/>
                </a:lnTo>
                <a:lnTo>
                  <a:pt x="934451" y="2498199"/>
                </a:lnTo>
                <a:lnTo>
                  <a:pt x="925509" y="2517357"/>
                </a:lnTo>
                <a:lnTo>
                  <a:pt x="925509" y="2521189"/>
                </a:lnTo>
                <a:lnTo>
                  <a:pt x="916567" y="2525020"/>
                </a:lnTo>
                <a:lnTo>
                  <a:pt x="907624" y="2525020"/>
                </a:lnTo>
                <a:lnTo>
                  <a:pt x="903153" y="2517357"/>
                </a:lnTo>
                <a:lnTo>
                  <a:pt x="894211" y="2513525"/>
                </a:lnTo>
                <a:lnTo>
                  <a:pt x="889740" y="2513525"/>
                </a:lnTo>
                <a:lnTo>
                  <a:pt x="876327" y="2509694"/>
                </a:lnTo>
                <a:lnTo>
                  <a:pt x="871855" y="2498199"/>
                </a:lnTo>
                <a:lnTo>
                  <a:pt x="867385" y="2498199"/>
                </a:lnTo>
                <a:lnTo>
                  <a:pt x="845029" y="2486704"/>
                </a:lnTo>
                <a:lnTo>
                  <a:pt x="827145" y="2479041"/>
                </a:lnTo>
                <a:lnTo>
                  <a:pt x="804790" y="2471378"/>
                </a:lnTo>
                <a:lnTo>
                  <a:pt x="791377" y="2467546"/>
                </a:lnTo>
                <a:lnTo>
                  <a:pt x="769021" y="2471378"/>
                </a:lnTo>
                <a:lnTo>
                  <a:pt x="746666" y="2479041"/>
                </a:lnTo>
                <a:lnTo>
                  <a:pt x="728782" y="2490536"/>
                </a:lnTo>
                <a:lnTo>
                  <a:pt x="710898" y="2505862"/>
                </a:lnTo>
                <a:lnTo>
                  <a:pt x="710898" y="2517357"/>
                </a:lnTo>
                <a:lnTo>
                  <a:pt x="710898" y="2525020"/>
                </a:lnTo>
                <a:lnTo>
                  <a:pt x="728782" y="2532683"/>
                </a:lnTo>
                <a:lnTo>
                  <a:pt x="733253" y="2540346"/>
                </a:lnTo>
                <a:lnTo>
                  <a:pt x="728782" y="2548010"/>
                </a:lnTo>
                <a:lnTo>
                  <a:pt x="715369" y="2559504"/>
                </a:lnTo>
                <a:lnTo>
                  <a:pt x="675129" y="2548010"/>
                </a:lnTo>
                <a:lnTo>
                  <a:pt x="639361" y="2536515"/>
                </a:lnTo>
                <a:lnTo>
                  <a:pt x="617005" y="2532683"/>
                </a:lnTo>
                <a:lnTo>
                  <a:pt x="608063" y="2521189"/>
                </a:lnTo>
                <a:lnTo>
                  <a:pt x="594651" y="2513525"/>
                </a:lnTo>
                <a:lnTo>
                  <a:pt x="590179" y="2505862"/>
                </a:lnTo>
                <a:lnTo>
                  <a:pt x="581237" y="2479041"/>
                </a:lnTo>
                <a:lnTo>
                  <a:pt x="567824" y="2452220"/>
                </a:lnTo>
                <a:lnTo>
                  <a:pt x="585708" y="2463715"/>
                </a:lnTo>
                <a:lnTo>
                  <a:pt x="594651" y="2482873"/>
                </a:lnTo>
                <a:lnTo>
                  <a:pt x="608063" y="2494367"/>
                </a:lnTo>
                <a:lnTo>
                  <a:pt x="625947" y="2505862"/>
                </a:lnTo>
                <a:lnTo>
                  <a:pt x="621477" y="2479041"/>
                </a:lnTo>
                <a:lnTo>
                  <a:pt x="621477" y="2456051"/>
                </a:lnTo>
                <a:lnTo>
                  <a:pt x="621477" y="2433062"/>
                </a:lnTo>
                <a:lnTo>
                  <a:pt x="625947" y="2410072"/>
                </a:lnTo>
                <a:lnTo>
                  <a:pt x="634890" y="2387083"/>
                </a:lnTo>
                <a:lnTo>
                  <a:pt x="643832" y="2364093"/>
                </a:lnTo>
                <a:lnTo>
                  <a:pt x="666187" y="2348767"/>
                </a:lnTo>
                <a:lnTo>
                  <a:pt x="679601" y="2325777"/>
                </a:lnTo>
                <a:lnTo>
                  <a:pt x="697485" y="2318114"/>
                </a:lnTo>
                <a:lnTo>
                  <a:pt x="706427" y="2310451"/>
                </a:lnTo>
                <a:lnTo>
                  <a:pt x="719840" y="2306619"/>
                </a:lnTo>
                <a:lnTo>
                  <a:pt x="733253" y="2310451"/>
                </a:lnTo>
                <a:lnTo>
                  <a:pt x="760079" y="2318114"/>
                </a:lnTo>
                <a:lnTo>
                  <a:pt x="773493" y="2310451"/>
                </a:lnTo>
                <a:lnTo>
                  <a:pt x="791377" y="2302788"/>
                </a:lnTo>
                <a:lnTo>
                  <a:pt x="800319" y="2283630"/>
                </a:lnTo>
                <a:lnTo>
                  <a:pt x="813732" y="2272135"/>
                </a:lnTo>
                <a:close/>
                <a:moveTo>
                  <a:pt x="643832" y="2214661"/>
                </a:moveTo>
                <a:lnTo>
                  <a:pt x="643832" y="2229987"/>
                </a:lnTo>
                <a:lnTo>
                  <a:pt x="643832" y="2245314"/>
                </a:lnTo>
                <a:lnTo>
                  <a:pt x="639361" y="2264472"/>
                </a:lnTo>
                <a:lnTo>
                  <a:pt x="621477" y="2275966"/>
                </a:lnTo>
                <a:lnTo>
                  <a:pt x="625947" y="2256808"/>
                </a:lnTo>
                <a:lnTo>
                  <a:pt x="625947" y="2241482"/>
                </a:lnTo>
                <a:lnTo>
                  <a:pt x="639361" y="2226156"/>
                </a:lnTo>
                <a:close/>
                <a:moveTo>
                  <a:pt x="675129" y="2138029"/>
                </a:moveTo>
                <a:lnTo>
                  <a:pt x="675129" y="2157187"/>
                </a:lnTo>
                <a:lnTo>
                  <a:pt x="670659" y="2172514"/>
                </a:lnTo>
                <a:lnTo>
                  <a:pt x="666187" y="2191672"/>
                </a:lnTo>
                <a:lnTo>
                  <a:pt x="648303" y="2210829"/>
                </a:lnTo>
                <a:lnTo>
                  <a:pt x="648303" y="2187840"/>
                </a:lnTo>
                <a:lnTo>
                  <a:pt x="652774" y="2168682"/>
                </a:lnTo>
                <a:lnTo>
                  <a:pt x="666187" y="2149524"/>
                </a:lnTo>
                <a:close/>
                <a:moveTo>
                  <a:pt x="2910657" y="2049902"/>
                </a:moveTo>
                <a:lnTo>
                  <a:pt x="2892772" y="2061397"/>
                </a:lnTo>
                <a:lnTo>
                  <a:pt x="2870417" y="2069060"/>
                </a:lnTo>
                <a:lnTo>
                  <a:pt x="2861475" y="2069060"/>
                </a:lnTo>
                <a:lnTo>
                  <a:pt x="2848062" y="2076724"/>
                </a:lnTo>
                <a:lnTo>
                  <a:pt x="2848062" y="2080555"/>
                </a:lnTo>
                <a:lnTo>
                  <a:pt x="2852533" y="2092050"/>
                </a:lnTo>
                <a:lnTo>
                  <a:pt x="2865946" y="2115040"/>
                </a:lnTo>
                <a:lnTo>
                  <a:pt x="2870417" y="2138029"/>
                </a:lnTo>
                <a:lnTo>
                  <a:pt x="2865946" y="2164850"/>
                </a:lnTo>
                <a:lnTo>
                  <a:pt x="2865946" y="2191672"/>
                </a:lnTo>
                <a:lnTo>
                  <a:pt x="2865946" y="2218492"/>
                </a:lnTo>
                <a:lnTo>
                  <a:pt x="2870417" y="2252977"/>
                </a:lnTo>
                <a:lnTo>
                  <a:pt x="2897244" y="2226156"/>
                </a:lnTo>
                <a:lnTo>
                  <a:pt x="2919599" y="2199335"/>
                </a:lnTo>
                <a:lnTo>
                  <a:pt x="2924070" y="2187840"/>
                </a:lnTo>
                <a:lnTo>
                  <a:pt x="2928541" y="2172514"/>
                </a:lnTo>
                <a:lnTo>
                  <a:pt x="2933012" y="2161019"/>
                </a:lnTo>
                <a:lnTo>
                  <a:pt x="2933012" y="2141861"/>
                </a:lnTo>
                <a:lnTo>
                  <a:pt x="2937483" y="2107376"/>
                </a:lnTo>
                <a:lnTo>
                  <a:pt x="2937483" y="2065229"/>
                </a:lnTo>
                <a:lnTo>
                  <a:pt x="2933012" y="2057566"/>
                </a:lnTo>
                <a:lnTo>
                  <a:pt x="2928541" y="2049902"/>
                </a:lnTo>
                <a:lnTo>
                  <a:pt x="2924070" y="2049902"/>
                </a:lnTo>
                <a:close/>
                <a:moveTo>
                  <a:pt x="1538043" y="2049902"/>
                </a:moveTo>
                <a:lnTo>
                  <a:pt x="1555927" y="2049902"/>
                </a:lnTo>
                <a:lnTo>
                  <a:pt x="1578283" y="2053734"/>
                </a:lnTo>
                <a:lnTo>
                  <a:pt x="1587225" y="2053734"/>
                </a:lnTo>
                <a:lnTo>
                  <a:pt x="1596167" y="2057566"/>
                </a:lnTo>
                <a:lnTo>
                  <a:pt x="1605109" y="2065229"/>
                </a:lnTo>
                <a:lnTo>
                  <a:pt x="1609580" y="2076724"/>
                </a:lnTo>
                <a:lnTo>
                  <a:pt x="1622993" y="2088218"/>
                </a:lnTo>
                <a:lnTo>
                  <a:pt x="1636406" y="2095882"/>
                </a:lnTo>
                <a:lnTo>
                  <a:pt x="1645349" y="2103545"/>
                </a:lnTo>
                <a:lnTo>
                  <a:pt x="1654291" y="2111208"/>
                </a:lnTo>
                <a:lnTo>
                  <a:pt x="1663233" y="2149524"/>
                </a:lnTo>
                <a:lnTo>
                  <a:pt x="1672175" y="2187840"/>
                </a:lnTo>
                <a:lnTo>
                  <a:pt x="1676645" y="2226156"/>
                </a:lnTo>
                <a:lnTo>
                  <a:pt x="1672175" y="2264472"/>
                </a:lnTo>
                <a:lnTo>
                  <a:pt x="1658761" y="2321946"/>
                </a:lnTo>
                <a:lnTo>
                  <a:pt x="1645349" y="2375588"/>
                </a:lnTo>
                <a:lnTo>
                  <a:pt x="1640877" y="2429230"/>
                </a:lnTo>
                <a:lnTo>
                  <a:pt x="1640877" y="2486704"/>
                </a:lnTo>
                <a:lnTo>
                  <a:pt x="1640877" y="2505862"/>
                </a:lnTo>
                <a:lnTo>
                  <a:pt x="1640877" y="2525020"/>
                </a:lnTo>
                <a:lnTo>
                  <a:pt x="1645349" y="2544178"/>
                </a:lnTo>
                <a:lnTo>
                  <a:pt x="1645349" y="2559504"/>
                </a:lnTo>
                <a:lnTo>
                  <a:pt x="1645349" y="2574831"/>
                </a:lnTo>
                <a:lnTo>
                  <a:pt x="1645349" y="2586325"/>
                </a:lnTo>
                <a:lnTo>
                  <a:pt x="1658761" y="2590157"/>
                </a:lnTo>
                <a:lnTo>
                  <a:pt x="1672175" y="2597820"/>
                </a:lnTo>
                <a:lnTo>
                  <a:pt x="1707943" y="2616978"/>
                </a:lnTo>
                <a:lnTo>
                  <a:pt x="1748183" y="2624641"/>
                </a:lnTo>
                <a:lnTo>
                  <a:pt x="1752653" y="2639968"/>
                </a:lnTo>
                <a:lnTo>
                  <a:pt x="1757125" y="2647631"/>
                </a:lnTo>
                <a:lnTo>
                  <a:pt x="1761595" y="2655294"/>
                </a:lnTo>
                <a:lnTo>
                  <a:pt x="1770538" y="2659126"/>
                </a:lnTo>
                <a:lnTo>
                  <a:pt x="1792893" y="2666789"/>
                </a:lnTo>
                <a:lnTo>
                  <a:pt x="1815249" y="2674452"/>
                </a:lnTo>
                <a:lnTo>
                  <a:pt x="1828661" y="2682115"/>
                </a:lnTo>
                <a:lnTo>
                  <a:pt x="1842075" y="2697442"/>
                </a:lnTo>
                <a:lnTo>
                  <a:pt x="1846545" y="2705105"/>
                </a:lnTo>
                <a:lnTo>
                  <a:pt x="1846545" y="2712768"/>
                </a:lnTo>
                <a:lnTo>
                  <a:pt x="1846545" y="2728094"/>
                </a:lnTo>
                <a:lnTo>
                  <a:pt x="1851017" y="2735758"/>
                </a:lnTo>
                <a:lnTo>
                  <a:pt x="1855488" y="2747252"/>
                </a:lnTo>
                <a:lnTo>
                  <a:pt x="1859959" y="2751084"/>
                </a:lnTo>
                <a:lnTo>
                  <a:pt x="1882314" y="2751084"/>
                </a:lnTo>
                <a:lnTo>
                  <a:pt x="1904669" y="2747252"/>
                </a:lnTo>
                <a:lnTo>
                  <a:pt x="1904669" y="2754915"/>
                </a:lnTo>
                <a:lnTo>
                  <a:pt x="1895727" y="2762579"/>
                </a:lnTo>
                <a:lnTo>
                  <a:pt x="1891257" y="2774073"/>
                </a:lnTo>
                <a:lnTo>
                  <a:pt x="1882314" y="2777905"/>
                </a:lnTo>
                <a:lnTo>
                  <a:pt x="1873372" y="2777905"/>
                </a:lnTo>
                <a:lnTo>
                  <a:pt x="1859959" y="2777905"/>
                </a:lnTo>
                <a:lnTo>
                  <a:pt x="1851017" y="2781737"/>
                </a:lnTo>
                <a:lnTo>
                  <a:pt x="1851017" y="2789400"/>
                </a:lnTo>
                <a:lnTo>
                  <a:pt x="1855488" y="2793231"/>
                </a:lnTo>
                <a:lnTo>
                  <a:pt x="1864430" y="2800895"/>
                </a:lnTo>
                <a:lnTo>
                  <a:pt x="1882314" y="2793231"/>
                </a:lnTo>
                <a:lnTo>
                  <a:pt x="1891257" y="2789400"/>
                </a:lnTo>
                <a:lnTo>
                  <a:pt x="1895727" y="2789400"/>
                </a:lnTo>
                <a:lnTo>
                  <a:pt x="1909141" y="2789400"/>
                </a:lnTo>
                <a:lnTo>
                  <a:pt x="1891257" y="2808558"/>
                </a:lnTo>
                <a:lnTo>
                  <a:pt x="1873372" y="2827716"/>
                </a:lnTo>
                <a:lnTo>
                  <a:pt x="1873372" y="2839211"/>
                </a:lnTo>
                <a:lnTo>
                  <a:pt x="1864430" y="2846874"/>
                </a:lnTo>
                <a:lnTo>
                  <a:pt x="1859959" y="2854537"/>
                </a:lnTo>
                <a:lnTo>
                  <a:pt x="1855488" y="2858369"/>
                </a:lnTo>
                <a:lnTo>
                  <a:pt x="1842075" y="2854537"/>
                </a:lnTo>
                <a:lnTo>
                  <a:pt x="1819719" y="2846874"/>
                </a:lnTo>
                <a:lnTo>
                  <a:pt x="1797364" y="2843042"/>
                </a:lnTo>
                <a:lnTo>
                  <a:pt x="1783951" y="2843042"/>
                </a:lnTo>
                <a:lnTo>
                  <a:pt x="1770538" y="2846874"/>
                </a:lnTo>
                <a:lnTo>
                  <a:pt x="1766067" y="2854537"/>
                </a:lnTo>
                <a:lnTo>
                  <a:pt x="1766067" y="2862200"/>
                </a:lnTo>
                <a:lnTo>
                  <a:pt x="1766067" y="2873695"/>
                </a:lnTo>
                <a:lnTo>
                  <a:pt x="1761595" y="2889021"/>
                </a:lnTo>
                <a:lnTo>
                  <a:pt x="1757125" y="2892853"/>
                </a:lnTo>
                <a:lnTo>
                  <a:pt x="1752653" y="2896685"/>
                </a:lnTo>
                <a:lnTo>
                  <a:pt x="1734769" y="2900516"/>
                </a:lnTo>
                <a:lnTo>
                  <a:pt x="1707943" y="2900516"/>
                </a:lnTo>
                <a:lnTo>
                  <a:pt x="1694530" y="2912011"/>
                </a:lnTo>
                <a:lnTo>
                  <a:pt x="1685588" y="2915842"/>
                </a:lnTo>
                <a:lnTo>
                  <a:pt x="1676645" y="2923506"/>
                </a:lnTo>
                <a:lnTo>
                  <a:pt x="1672175" y="2935000"/>
                </a:lnTo>
                <a:lnTo>
                  <a:pt x="1672175" y="2946495"/>
                </a:lnTo>
                <a:lnTo>
                  <a:pt x="1667703" y="2954158"/>
                </a:lnTo>
                <a:lnTo>
                  <a:pt x="1663233" y="2965653"/>
                </a:lnTo>
                <a:lnTo>
                  <a:pt x="1654291" y="2969485"/>
                </a:lnTo>
                <a:lnTo>
                  <a:pt x="1640877" y="2973316"/>
                </a:lnTo>
                <a:lnTo>
                  <a:pt x="1622993" y="2977148"/>
                </a:lnTo>
                <a:lnTo>
                  <a:pt x="1600637" y="2980979"/>
                </a:lnTo>
                <a:lnTo>
                  <a:pt x="1578283" y="2992474"/>
                </a:lnTo>
                <a:lnTo>
                  <a:pt x="1564869" y="2996306"/>
                </a:lnTo>
                <a:lnTo>
                  <a:pt x="1546985" y="2996306"/>
                </a:lnTo>
                <a:lnTo>
                  <a:pt x="1538043" y="2992474"/>
                </a:lnTo>
                <a:lnTo>
                  <a:pt x="1524630" y="2980979"/>
                </a:lnTo>
                <a:lnTo>
                  <a:pt x="1515687" y="2973316"/>
                </a:lnTo>
                <a:lnTo>
                  <a:pt x="1506745" y="2961821"/>
                </a:lnTo>
                <a:lnTo>
                  <a:pt x="1493333" y="2946495"/>
                </a:lnTo>
                <a:lnTo>
                  <a:pt x="1484391" y="2927337"/>
                </a:lnTo>
                <a:lnTo>
                  <a:pt x="1475448" y="2919674"/>
                </a:lnTo>
                <a:lnTo>
                  <a:pt x="1470977" y="2915842"/>
                </a:lnTo>
                <a:lnTo>
                  <a:pt x="1457564" y="2912011"/>
                </a:lnTo>
                <a:lnTo>
                  <a:pt x="1448622" y="2912011"/>
                </a:lnTo>
                <a:lnTo>
                  <a:pt x="1439679" y="2915842"/>
                </a:lnTo>
                <a:lnTo>
                  <a:pt x="1421795" y="2923506"/>
                </a:lnTo>
                <a:lnTo>
                  <a:pt x="1412853" y="2938832"/>
                </a:lnTo>
                <a:lnTo>
                  <a:pt x="1399440" y="2942663"/>
                </a:lnTo>
                <a:lnTo>
                  <a:pt x="1394969" y="2942663"/>
                </a:lnTo>
                <a:lnTo>
                  <a:pt x="1386027" y="2942663"/>
                </a:lnTo>
                <a:lnTo>
                  <a:pt x="1381556" y="2938832"/>
                </a:lnTo>
                <a:lnTo>
                  <a:pt x="1377085" y="2927337"/>
                </a:lnTo>
                <a:lnTo>
                  <a:pt x="1363672" y="2923506"/>
                </a:lnTo>
                <a:lnTo>
                  <a:pt x="1359201" y="2927337"/>
                </a:lnTo>
                <a:lnTo>
                  <a:pt x="1350259" y="2938832"/>
                </a:lnTo>
                <a:lnTo>
                  <a:pt x="1345787" y="2942663"/>
                </a:lnTo>
                <a:lnTo>
                  <a:pt x="1336845" y="2942663"/>
                </a:lnTo>
                <a:lnTo>
                  <a:pt x="1327903" y="2942663"/>
                </a:lnTo>
                <a:lnTo>
                  <a:pt x="1323433" y="2938832"/>
                </a:lnTo>
                <a:lnTo>
                  <a:pt x="1323433" y="2935000"/>
                </a:lnTo>
                <a:lnTo>
                  <a:pt x="1323433" y="2927337"/>
                </a:lnTo>
                <a:lnTo>
                  <a:pt x="1327903" y="2923506"/>
                </a:lnTo>
                <a:lnTo>
                  <a:pt x="1332375" y="2919674"/>
                </a:lnTo>
                <a:lnTo>
                  <a:pt x="1345787" y="2912011"/>
                </a:lnTo>
                <a:lnTo>
                  <a:pt x="1354729" y="2900516"/>
                </a:lnTo>
                <a:lnTo>
                  <a:pt x="1363672" y="2892853"/>
                </a:lnTo>
                <a:lnTo>
                  <a:pt x="1368143" y="2881358"/>
                </a:lnTo>
                <a:lnTo>
                  <a:pt x="1345787" y="2873695"/>
                </a:lnTo>
                <a:lnTo>
                  <a:pt x="1318961" y="2873695"/>
                </a:lnTo>
                <a:lnTo>
                  <a:pt x="1292135" y="2881358"/>
                </a:lnTo>
                <a:lnTo>
                  <a:pt x="1265309" y="2889021"/>
                </a:lnTo>
                <a:lnTo>
                  <a:pt x="1247425" y="2889021"/>
                </a:lnTo>
                <a:lnTo>
                  <a:pt x="1234011" y="2892853"/>
                </a:lnTo>
                <a:lnTo>
                  <a:pt x="1216127" y="2889021"/>
                </a:lnTo>
                <a:lnTo>
                  <a:pt x="1211656" y="2889021"/>
                </a:lnTo>
                <a:lnTo>
                  <a:pt x="1207185" y="2873695"/>
                </a:lnTo>
                <a:lnTo>
                  <a:pt x="1198243" y="2862200"/>
                </a:lnTo>
                <a:lnTo>
                  <a:pt x="1184829" y="2854537"/>
                </a:lnTo>
                <a:lnTo>
                  <a:pt x="1171417" y="2843042"/>
                </a:lnTo>
                <a:lnTo>
                  <a:pt x="1162475" y="2835379"/>
                </a:lnTo>
                <a:lnTo>
                  <a:pt x="1149061" y="2820053"/>
                </a:lnTo>
                <a:lnTo>
                  <a:pt x="1149061" y="2808558"/>
                </a:lnTo>
                <a:lnTo>
                  <a:pt x="1153532" y="2789400"/>
                </a:lnTo>
                <a:lnTo>
                  <a:pt x="1144590" y="2785568"/>
                </a:lnTo>
                <a:lnTo>
                  <a:pt x="1135648" y="2781737"/>
                </a:lnTo>
                <a:lnTo>
                  <a:pt x="1131177" y="2774073"/>
                </a:lnTo>
                <a:lnTo>
                  <a:pt x="1122235" y="2762579"/>
                </a:lnTo>
                <a:lnTo>
                  <a:pt x="1117764" y="2739589"/>
                </a:lnTo>
                <a:lnTo>
                  <a:pt x="1108821" y="2724263"/>
                </a:lnTo>
                <a:lnTo>
                  <a:pt x="1099879" y="2728094"/>
                </a:lnTo>
                <a:lnTo>
                  <a:pt x="1086467" y="2728094"/>
                </a:lnTo>
                <a:lnTo>
                  <a:pt x="1081995" y="2720431"/>
                </a:lnTo>
                <a:lnTo>
                  <a:pt x="1086467" y="2708937"/>
                </a:lnTo>
                <a:lnTo>
                  <a:pt x="1086467" y="2705105"/>
                </a:lnTo>
                <a:lnTo>
                  <a:pt x="1081995" y="2701273"/>
                </a:lnTo>
                <a:lnTo>
                  <a:pt x="1059640" y="2705105"/>
                </a:lnTo>
                <a:lnTo>
                  <a:pt x="1041756" y="2701273"/>
                </a:lnTo>
                <a:lnTo>
                  <a:pt x="1037285" y="2685947"/>
                </a:lnTo>
                <a:lnTo>
                  <a:pt x="1028343" y="2666789"/>
                </a:lnTo>
                <a:lnTo>
                  <a:pt x="1019401" y="2659126"/>
                </a:lnTo>
                <a:lnTo>
                  <a:pt x="1010459" y="2655294"/>
                </a:lnTo>
                <a:lnTo>
                  <a:pt x="988103" y="2643799"/>
                </a:lnTo>
                <a:lnTo>
                  <a:pt x="965748" y="2628473"/>
                </a:lnTo>
                <a:lnTo>
                  <a:pt x="952335" y="2624641"/>
                </a:lnTo>
                <a:lnTo>
                  <a:pt x="938921" y="2624641"/>
                </a:lnTo>
                <a:lnTo>
                  <a:pt x="925509" y="2628473"/>
                </a:lnTo>
                <a:lnTo>
                  <a:pt x="907624" y="2632304"/>
                </a:lnTo>
                <a:lnTo>
                  <a:pt x="903153" y="2632304"/>
                </a:lnTo>
                <a:lnTo>
                  <a:pt x="894211" y="2624641"/>
                </a:lnTo>
                <a:lnTo>
                  <a:pt x="885269" y="2613146"/>
                </a:lnTo>
                <a:lnTo>
                  <a:pt x="867385" y="2593989"/>
                </a:lnTo>
                <a:lnTo>
                  <a:pt x="862913" y="2590157"/>
                </a:lnTo>
                <a:lnTo>
                  <a:pt x="853971" y="2586325"/>
                </a:lnTo>
                <a:lnTo>
                  <a:pt x="840559" y="2578662"/>
                </a:lnTo>
                <a:lnTo>
                  <a:pt x="827145" y="2578662"/>
                </a:lnTo>
                <a:lnTo>
                  <a:pt x="836087" y="2567167"/>
                </a:lnTo>
                <a:lnTo>
                  <a:pt x="858443" y="2559504"/>
                </a:lnTo>
                <a:lnTo>
                  <a:pt x="889740" y="2551841"/>
                </a:lnTo>
                <a:lnTo>
                  <a:pt x="916567" y="2548010"/>
                </a:lnTo>
                <a:lnTo>
                  <a:pt x="938921" y="2551841"/>
                </a:lnTo>
                <a:lnTo>
                  <a:pt x="961277" y="2559504"/>
                </a:lnTo>
                <a:lnTo>
                  <a:pt x="983632" y="2563336"/>
                </a:lnTo>
                <a:lnTo>
                  <a:pt x="1005987" y="2574831"/>
                </a:lnTo>
                <a:lnTo>
                  <a:pt x="1023871" y="2593989"/>
                </a:lnTo>
                <a:lnTo>
                  <a:pt x="1046227" y="2613146"/>
                </a:lnTo>
                <a:lnTo>
                  <a:pt x="1046227" y="2616978"/>
                </a:lnTo>
                <a:lnTo>
                  <a:pt x="1050698" y="2616978"/>
                </a:lnTo>
                <a:lnTo>
                  <a:pt x="1059640" y="2605483"/>
                </a:lnTo>
                <a:lnTo>
                  <a:pt x="1073053" y="2597820"/>
                </a:lnTo>
                <a:lnTo>
                  <a:pt x="1073053" y="2590157"/>
                </a:lnTo>
                <a:lnTo>
                  <a:pt x="1077525" y="2578662"/>
                </a:lnTo>
                <a:lnTo>
                  <a:pt x="1073053" y="2563336"/>
                </a:lnTo>
                <a:lnTo>
                  <a:pt x="1073053" y="2540346"/>
                </a:lnTo>
                <a:lnTo>
                  <a:pt x="1077525" y="2509694"/>
                </a:lnTo>
                <a:lnTo>
                  <a:pt x="1086467" y="2479041"/>
                </a:lnTo>
                <a:lnTo>
                  <a:pt x="1090937" y="2459883"/>
                </a:lnTo>
                <a:lnTo>
                  <a:pt x="1104351" y="2452220"/>
                </a:lnTo>
                <a:lnTo>
                  <a:pt x="1117764" y="2436893"/>
                </a:lnTo>
                <a:lnTo>
                  <a:pt x="1140119" y="2429230"/>
                </a:lnTo>
                <a:lnTo>
                  <a:pt x="1162475" y="2417735"/>
                </a:lnTo>
                <a:lnTo>
                  <a:pt x="1175887" y="2406240"/>
                </a:lnTo>
                <a:lnTo>
                  <a:pt x="1193771" y="2387083"/>
                </a:lnTo>
                <a:lnTo>
                  <a:pt x="1207185" y="2375588"/>
                </a:lnTo>
                <a:lnTo>
                  <a:pt x="1216127" y="2360262"/>
                </a:lnTo>
                <a:lnTo>
                  <a:pt x="1216127" y="2348767"/>
                </a:lnTo>
                <a:lnTo>
                  <a:pt x="1216127" y="2337272"/>
                </a:lnTo>
                <a:lnTo>
                  <a:pt x="1207185" y="2325777"/>
                </a:lnTo>
                <a:lnTo>
                  <a:pt x="1193771" y="2310451"/>
                </a:lnTo>
                <a:lnTo>
                  <a:pt x="1180359" y="2291293"/>
                </a:lnTo>
                <a:lnTo>
                  <a:pt x="1180359" y="2272135"/>
                </a:lnTo>
                <a:lnTo>
                  <a:pt x="1180359" y="2249145"/>
                </a:lnTo>
                <a:lnTo>
                  <a:pt x="1198243" y="2214661"/>
                </a:lnTo>
                <a:lnTo>
                  <a:pt x="1225069" y="2176345"/>
                </a:lnTo>
                <a:lnTo>
                  <a:pt x="1229540" y="2168682"/>
                </a:lnTo>
                <a:lnTo>
                  <a:pt x="1238483" y="2164850"/>
                </a:lnTo>
                <a:lnTo>
                  <a:pt x="1247425" y="2161019"/>
                </a:lnTo>
                <a:lnTo>
                  <a:pt x="1265309" y="2161019"/>
                </a:lnTo>
                <a:lnTo>
                  <a:pt x="1287664" y="2161019"/>
                </a:lnTo>
                <a:lnTo>
                  <a:pt x="1305548" y="2161019"/>
                </a:lnTo>
                <a:lnTo>
                  <a:pt x="1327903" y="2157187"/>
                </a:lnTo>
                <a:lnTo>
                  <a:pt x="1345787" y="2145692"/>
                </a:lnTo>
                <a:lnTo>
                  <a:pt x="1377085" y="2122703"/>
                </a:lnTo>
                <a:lnTo>
                  <a:pt x="1399440" y="2103545"/>
                </a:lnTo>
                <a:lnTo>
                  <a:pt x="1426267" y="2080555"/>
                </a:lnTo>
                <a:lnTo>
                  <a:pt x="1462035" y="2065229"/>
                </a:lnTo>
                <a:lnTo>
                  <a:pt x="1502275" y="2053734"/>
                </a:lnTo>
                <a:close/>
                <a:moveTo>
                  <a:pt x="2383072" y="2023081"/>
                </a:moveTo>
                <a:lnTo>
                  <a:pt x="2396485" y="2038408"/>
                </a:lnTo>
                <a:lnTo>
                  <a:pt x="2405427" y="2061397"/>
                </a:lnTo>
                <a:lnTo>
                  <a:pt x="2405427" y="2088218"/>
                </a:lnTo>
                <a:lnTo>
                  <a:pt x="2405427" y="2118871"/>
                </a:lnTo>
                <a:lnTo>
                  <a:pt x="2396485" y="2145692"/>
                </a:lnTo>
                <a:lnTo>
                  <a:pt x="2383072" y="2176345"/>
                </a:lnTo>
                <a:lnTo>
                  <a:pt x="2369659" y="2199335"/>
                </a:lnTo>
                <a:lnTo>
                  <a:pt x="2347304" y="2222324"/>
                </a:lnTo>
                <a:lnTo>
                  <a:pt x="2342833" y="2226156"/>
                </a:lnTo>
                <a:lnTo>
                  <a:pt x="2333890" y="2229987"/>
                </a:lnTo>
                <a:lnTo>
                  <a:pt x="2324948" y="2241482"/>
                </a:lnTo>
                <a:lnTo>
                  <a:pt x="2320477" y="2249145"/>
                </a:lnTo>
                <a:lnTo>
                  <a:pt x="2311535" y="2256808"/>
                </a:lnTo>
                <a:lnTo>
                  <a:pt x="2302593" y="2256808"/>
                </a:lnTo>
                <a:lnTo>
                  <a:pt x="2289180" y="2249145"/>
                </a:lnTo>
                <a:lnTo>
                  <a:pt x="2280238" y="2241482"/>
                </a:lnTo>
                <a:lnTo>
                  <a:pt x="2275767" y="2229987"/>
                </a:lnTo>
                <a:lnTo>
                  <a:pt x="2280238" y="2214661"/>
                </a:lnTo>
                <a:lnTo>
                  <a:pt x="2280238" y="2210829"/>
                </a:lnTo>
                <a:lnTo>
                  <a:pt x="2280238" y="2203166"/>
                </a:lnTo>
                <a:lnTo>
                  <a:pt x="2280238" y="2172514"/>
                </a:lnTo>
                <a:lnTo>
                  <a:pt x="2280238" y="2141861"/>
                </a:lnTo>
                <a:lnTo>
                  <a:pt x="2271296" y="2130366"/>
                </a:lnTo>
                <a:lnTo>
                  <a:pt x="2262354" y="2107376"/>
                </a:lnTo>
                <a:lnTo>
                  <a:pt x="2262354" y="2092050"/>
                </a:lnTo>
                <a:lnTo>
                  <a:pt x="2262354" y="2080555"/>
                </a:lnTo>
                <a:lnTo>
                  <a:pt x="2280238" y="2076724"/>
                </a:lnTo>
                <a:lnTo>
                  <a:pt x="2302593" y="2076724"/>
                </a:lnTo>
                <a:lnTo>
                  <a:pt x="2311535" y="2080555"/>
                </a:lnTo>
                <a:lnTo>
                  <a:pt x="2320477" y="2084387"/>
                </a:lnTo>
                <a:lnTo>
                  <a:pt x="2333890" y="2088218"/>
                </a:lnTo>
                <a:lnTo>
                  <a:pt x="2338362" y="2092050"/>
                </a:lnTo>
                <a:lnTo>
                  <a:pt x="2342833" y="2111208"/>
                </a:lnTo>
                <a:lnTo>
                  <a:pt x="2347304" y="2122703"/>
                </a:lnTo>
                <a:lnTo>
                  <a:pt x="2347304" y="2130366"/>
                </a:lnTo>
                <a:lnTo>
                  <a:pt x="2347304" y="2134198"/>
                </a:lnTo>
                <a:lnTo>
                  <a:pt x="2365188" y="2130366"/>
                </a:lnTo>
                <a:lnTo>
                  <a:pt x="2374130" y="2118871"/>
                </a:lnTo>
                <a:lnTo>
                  <a:pt x="2378601" y="2111208"/>
                </a:lnTo>
                <a:lnTo>
                  <a:pt x="2383072" y="2095882"/>
                </a:lnTo>
                <a:lnTo>
                  <a:pt x="2383072" y="2061397"/>
                </a:lnTo>
                <a:close/>
                <a:moveTo>
                  <a:pt x="326387" y="1980934"/>
                </a:moveTo>
                <a:lnTo>
                  <a:pt x="344271" y="1988597"/>
                </a:lnTo>
                <a:lnTo>
                  <a:pt x="326387" y="1988597"/>
                </a:lnTo>
                <a:lnTo>
                  <a:pt x="304031" y="1984765"/>
                </a:lnTo>
                <a:close/>
                <a:moveTo>
                  <a:pt x="31297" y="1934955"/>
                </a:moveTo>
                <a:lnTo>
                  <a:pt x="49181" y="1934955"/>
                </a:lnTo>
                <a:lnTo>
                  <a:pt x="67066" y="1942618"/>
                </a:lnTo>
                <a:lnTo>
                  <a:pt x="93892" y="1946450"/>
                </a:lnTo>
                <a:lnTo>
                  <a:pt x="134131" y="1954113"/>
                </a:lnTo>
                <a:lnTo>
                  <a:pt x="178842" y="1961776"/>
                </a:lnTo>
                <a:lnTo>
                  <a:pt x="223553" y="1973271"/>
                </a:lnTo>
                <a:lnTo>
                  <a:pt x="268263" y="1980934"/>
                </a:lnTo>
                <a:lnTo>
                  <a:pt x="205669" y="1980934"/>
                </a:lnTo>
                <a:lnTo>
                  <a:pt x="147545" y="1973271"/>
                </a:lnTo>
                <a:lnTo>
                  <a:pt x="89421" y="1969439"/>
                </a:lnTo>
                <a:lnTo>
                  <a:pt x="26827" y="1973271"/>
                </a:lnTo>
                <a:lnTo>
                  <a:pt x="22355" y="1973271"/>
                </a:lnTo>
                <a:lnTo>
                  <a:pt x="17884" y="1969439"/>
                </a:lnTo>
                <a:lnTo>
                  <a:pt x="8942" y="1969439"/>
                </a:lnTo>
                <a:lnTo>
                  <a:pt x="4471" y="1969439"/>
                </a:lnTo>
                <a:lnTo>
                  <a:pt x="0" y="1961776"/>
                </a:lnTo>
                <a:lnTo>
                  <a:pt x="0" y="1957944"/>
                </a:lnTo>
                <a:lnTo>
                  <a:pt x="4471" y="1946450"/>
                </a:lnTo>
                <a:lnTo>
                  <a:pt x="17884" y="1942618"/>
                </a:lnTo>
                <a:close/>
                <a:moveTo>
                  <a:pt x="2704988" y="1923460"/>
                </a:moveTo>
                <a:lnTo>
                  <a:pt x="2709459" y="1946450"/>
                </a:lnTo>
                <a:lnTo>
                  <a:pt x="2704988" y="1969439"/>
                </a:lnTo>
                <a:lnTo>
                  <a:pt x="2691575" y="1980934"/>
                </a:lnTo>
                <a:lnTo>
                  <a:pt x="2678162" y="2000092"/>
                </a:lnTo>
                <a:lnTo>
                  <a:pt x="2633451" y="2057566"/>
                </a:lnTo>
                <a:lnTo>
                  <a:pt x="2584269" y="2111208"/>
                </a:lnTo>
                <a:lnTo>
                  <a:pt x="2526146" y="2168682"/>
                </a:lnTo>
                <a:lnTo>
                  <a:pt x="2463551" y="2226156"/>
                </a:lnTo>
                <a:lnTo>
                  <a:pt x="2441196" y="2249145"/>
                </a:lnTo>
                <a:lnTo>
                  <a:pt x="2418841" y="2272135"/>
                </a:lnTo>
                <a:lnTo>
                  <a:pt x="2396485" y="2291293"/>
                </a:lnTo>
                <a:lnTo>
                  <a:pt x="2365188" y="2298956"/>
                </a:lnTo>
                <a:lnTo>
                  <a:pt x="2351775" y="2302788"/>
                </a:lnTo>
                <a:lnTo>
                  <a:pt x="2347304" y="2302788"/>
                </a:lnTo>
                <a:lnTo>
                  <a:pt x="2342833" y="2302788"/>
                </a:lnTo>
                <a:lnTo>
                  <a:pt x="2338362" y="2298956"/>
                </a:lnTo>
                <a:lnTo>
                  <a:pt x="2338362" y="2291293"/>
                </a:lnTo>
                <a:lnTo>
                  <a:pt x="2342833" y="2283630"/>
                </a:lnTo>
                <a:lnTo>
                  <a:pt x="2347304" y="2283630"/>
                </a:lnTo>
                <a:lnTo>
                  <a:pt x="2351775" y="2279798"/>
                </a:lnTo>
                <a:lnTo>
                  <a:pt x="2365188" y="2275966"/>
                </a:lnTo>
                <a:lnTo>
                  <a:pt x="2374130" y="2275966"/>
                </a:lnTo>
                <a:lnTo>
                  <a:pt x="2383072" y="2272135"/>
                </a:lnTo>
                <a:lnTo>
                  <a:pt x="2387543" y="2256808"/>
                </a:lnTo>
                <a:lnTo>
                  <a:pt x="2427783" y="2241482"/>
                </a:lnTo>
                <a:lnTo>
                  <a:pt x="2459080" y="2218492"/>
                </a:lnTo>
                <a:lnTo>
                  <a:pt x="2468022" y="2199335"/>
                </a:lnTo>
                <a:lnTo>
                  <a:pt x="2481435" y="2184008"/>
                </a:lnTo>
                <a:lnTo>
                  <a:pt x="2530617" y="2134198"/>
                </a:lnTo>
                <a:lnTo>
                  <a:pt x="2579798" y="2084387"/>
                </a:lnTo>
                <a:lnTo>
                  <a:pt x="2624509" y="2034576"/>
                </a:lnTo>
                <a:lnTo>
                  <a:pt x="2664749" y="1980934"/>
                </a:lnTo>
                <a:lnTo>
                  <a:pt x="2682633" y="1950281"/>
                </a:lnTo>
                <a:close/>
                <a:moveTo>
                  <a:pt x="2628980" y="1873649"/>
                </a:moveTo>
                <a:lnTo>
                  <a:pt x="2646864" y="1873649"/>
                </a:lnTo>
                <a:lnTo>
                  <a:pt x="2664749" y="1877481"/>
                </a:lnTo>
                <a:lnTo>
                  <a:pt x="2602153" y="1908133"/>
                </a:lnTo>
                <a:lnTo>
                  <a:pt x="2539559" y="1942618"/>
                </a:lnTo>
                <a:lnTo>
                  <a:pt x="2476964" y="1969439"/>
                </a:lnTo>
                <a:lnTo>
                  <a:pt x="2409898" y="1988597"/>
                </a:lnTo>
                <a:lnTo>
                  <a:pt x="2396485" y="2003923"/>
                </a:lnTo>
                <a:lnTo>
                  <a:pt x="2374130" y="2011587"/>
                </a:lnTo>
                <a:lnTo>
                  <a:pt x="2302593" y="2038408"/>
                </a:lnTo>
                <a:lnTo>
                  <a:pt x="2231056" y="2076724"/>
                </a:lnTo>
                <a:lnTo>
                  <a:pt x="2217643" y="2092050"/>
                </a:lnTo>
                <a:lnTo>
                  <a:pt x="2195288" y="2095882"/>
                </a:lnTo>
                <a:lnTo>
                  <a:pt x="2172933" y="2103545"/>
                </a:lnTo>
                <a:lnTo>
                  <a:pt x="2155048" y="2095882"/>
                </a:lnTo>
                <a:lnTo>
                  <a:pt x="2110338" y="2092050"/>
                </a:lnTo>
                <a:lnTo>
                  <a:pt x="2065627" y="2092050"/>
                </a:lnTo>
                <a:lnTo>
                  <a:pt x="2025388" y="2092050"/>
                </a:lnTo>
                <a:lnTo>
                  <a:pt x="1980677" y="2095882"/>
                </a:lnTo>
                <a:lnTo>
                  <a:pt x="1967264" y="2095882"/>
                </a:lnTo>
                <a:lnTo>
                  <a:pt x="1962793" y="2088218"/>
                </a:lnTo>
                <a:lnTo>
                  <a:pt x="1962793" y="2076724"/>
                </a:lnTo>
                <a:lnTo>
                  <a:pt x="1971735" y="2057566"/>
                </a:lnTo>
                <a:lnTo>
                  <a:pt x="1985149" y="2042239"/>
                </a:lnTo>
                <a:lnTo>
                  <a:pt x="2003033" y="2034576"/>
                </a:lnTo>
                <a:lnTo>
                  <a:pt x="2061156" y="2023081"/>
                </a:lnTo>
                <a:lnTo>
                  <a:pt x="2119280" y="2003923"/>
                </a:lnTo>
                <a:lnTo>
                  <a:pt x="2172933" y="1988597"/>
                </a:lnTo>
                <a:lnTo>
                  <a:pt x="2231056" y="1973271"/>
                </a:lnTo>
                <a:lnTo>
                  <a:pt x="2271296" y="1961776"/>
                </a:lnTo>
                <a:lnTo>
                  <a:pt x="2311535" y="1954113"/>
                </a:lnTo>
                <a:lnTo>
                  <a:pt x="2351775" y="1950281"/>
                </a:lnTo>
                <a:lnTo>
                  <a:pt x="2387543" y="1950281"/>
                </a:lnTo>
                <a:lnTo>
                  <a:pt x="2414369" y="1950281"/>
                </a:lnTo>
                <a:lnTo>
                  <a:pt x="2441196" y="1946450"/>
                </a:lnTo>
                <a:lnTo>
                  <a:pt x="2463551" y="1942618"/>
                </a:lnTo>
                <a:lnTo>
                  <a:pt x="2481435" y="1934955"/>
                </a:lnTo>
                <a:lnTo>
                  <a:pt x="2544030" y="1915797"/>
                </a:lnTo>
                <a:lnTo>
                  <a:pt x="2602153" y="1881312"/>
                </a:lnTo>
                <a:lnTo>
                  <a:pt x="2615566" y="1877481"/>
                </a:lnTo>
                <a:close/>
                <a:moveTo>
                  <a:pt x="1707943" y="1816175"/>
                </a:moveTo>
                <a:lnTo>
                  <a:pt x="1685588" y="1820007"/>
                </a:lnTo>
                <a:lnTo>
                  <a:pt x="1663233" y="1823839"/>
                </a:lnTo>
                <a:lnTo>
                  <a:pt x="1645349" y="1827670"/>
                </a:lnTo>
                <a:lnTo>
                  <a:pt x="1605109" y="1854491"/>
                </a:lnTo>
                <a:lnTo>
                  <a:pt x="1555927" y="1877481"/>
                </a:lnTo>
                <a:lnTo>
                  <a:pt x="1564869" y="1877481"/>
                </a:lnTo>
                <a:lnTo>
                  <a:pt x="1569341" y="1881312"/>
                </a:lnTo>
                <a:lnTo>
                  <a:pt x="1627464" y="1877481"/>
                </a:lnTo>
                <a:lnTo>
                  <a:pt x="1685588" y="1869818"/>
                </a:lnTo>
                <a:lnTo>
                  <a:pt x="1739241" y="1865986"/>
                </a:lnTo>
                <a:lnTo>
                  <a:pt x="1797364" y="1854491"/>
                </a:lnTo>
                <a:lnTo>
                  <a:pt x="1788422" y="1842996"/>
                </a:lnTo>
                <a:lnTo>
                  <a:pt x="1770538" y="1835333"/>
                </a:lnTo>
                <a:lnTo>
                  <a:pt x="1752653" y="1823839"/>
                </a:lnTo>
                <a:lnTo>
                  <a:pt x="1730299" y="1820007"/>
                </a:lnTo>
                <a:close/>
                <a:moveTo>
                  <a:pt x="2150577" y="1605438"/>
                </a:moveTo>
                <a:lnTo>
                  <a:pt x="2123751" y="1609269"/>
                </a:lnTo>
                <a:lnTo>
                  <a:pt x="2047743" y="1624596"/>
                </a:lnTo>
                <a:lnTo>
                  <a:pt x="1980677" y="1639922"/>
                </a:lnTo>
                <a:lnTo>
                  <a:pt x="1909141" y="1655248"/>
                </a:lnTo>
                <a:lnTo>
                  <a:pt x="1842075" y="1674406"/>
                </a:lnTo>
                <a:lnTo>
                  <a:pt x="1828661" y="1678238"/>
                </a:lnTo>
                <a:lnTo>
                  <a:pt x="1815249" y="1682069"/>
                </a:lnTo>
                <a:lnTo>
                  <a:pt x="1846545" y="1689733"/>
                </a:lnTo>
                <a:lnTo>
                  <a:pt x="1877843" y="1705059"/>
                </a:lnTo>
                <a:lnTo>
                  <a:pt x="1895727" y="1720385"/>
                </a:lnTo>
                <a:lnTo>
                  <a:pt x="1918083" y="1739543"/>
                </a:lnTo>
                <a:lnTo>
                  <a:pt x="1935967" y="1762533"/>
                </a:lnTo>
                <a:lnTo>
                  <a:pt x="1949380" y="1785523"/>
                </a:lnTo>
                <a:lnTo>
                  <a:pt x="1962793" y="1812344"/>
                </a:lnTo>
                <a:lnTo>
                  <a:pt x="1967264" y="1839165"/>
                </a:lnTo>
                <a:lnTo>
                  <a:pt x="1971735" y="1850660"/>
                </a:lnTo>
                <a:lnTo>
                  <a:pt x="1967264" y="1865986"/>
                </a:lnTo>
                <a:lnTo>
                  <a:pt x="1953851" y="1873649"/>
                </a:lnTo>
                <a:lnTo>
                  <a:pt x="1935967" y="1877481"/>
                </a:lnTo>
                <a:lnTo>
                  <a:pt x="1935967" y="1888975"/>
                </a:lnTo>
                <a:lnTo>
                  <a:pt x="1940438" y="1896639"/>
                </a:lnTo>
                <a:lnTo>
                  <a:pt x="1949380" y="1900470"/>
                </a:lnTo>
                <a:lnTo>
                  <a:pt x="1962793" y="1900470"/>
                </a:lnTo>
                <a:lnTo>
                  <a:pt x="1976207" y="1892807"/>
                </a:lnTo>
                <a:lnTo>
                  <a:pt x="1994091" y="1888975"/>
                </a:lnTo>
                <a:lnTo>
                  <a:pt x="2007503" y="1881312"/>
                </a:lnTo>
                <a:lnTo>
                  <a:pt x="2029859" y="1877481"/>
                </a:lnTo>
                <a:lnTo>
                  <a:pt x="2070098" y="1873649"/>
                </a:lnTo>
                <a:lnTo>
                  <a:pt x="2110338" y="1869818"/>
                </a:lnTo>
                <a:lnTo>
                  <a:pt x="2155048" y="1865986"/>
                </a:lnTo>
                <a:lnTo>
                  <a:pt x="2195288" y="1862154"/>
                </a:lnTo>
                <a:lnTo>
                  <a:pt x="2213172" y="1850660"/>
                </a:lnTo>
                <a:lnTo>
                  <a:pt x="2226585" y="1839165"/>
                </a:lnTo>
                <a:lnTo>
                  <a:pt x="2253411" y="1812344"/>
                </a:lnTo>
                <a:lnTo>
                  <a:pt x="2275767" y="1781691"/>
                </a:lnTo>
                <a:lnTo>
                  <a:pt x="2289180" y="1747207"/>
                </a:lnTo>
                <a:lnTo>
                  <a:pt x="2293651" y="1712722"/>
                </a:lnTo>
                <a:lnTo>
                  <a:pt x="2280238" y="1705059"/>
                </a:lnTo>
                <a:lnTo>
                  <a:pt x="2275767" y="1689733"/>
                </a:lnTo>
                <a:lnTo>
                  <a:pt x="2271296" y="1666743"/>
                </a:lnTo>
                <a:lnTo>
                  <a:pt x="2257883" y="1651417"/>
                </a:lnTo>
                <a:lnTo>
                  <a:pt x="2239998" y="1632259"/>
                </a:lnTo>
                <a:lnTo>
                  <a:pt x="2222114" y="1620764"/>
                </a:lnTo>
                <a:lnTo>
                  <a:pt x="2195288" y="1609269"/>
                </a:lnTo>
                <a:lnTo>
                  <a:pt x="2168461" y="1605438"/>
                </a:lnTo>
                <a:close/>
                <a:moveTo>
                  <a:pt x="916567" y="1524974"/>
                </a:moveTo>
                <a:lnTo>
                  <a:pt x="921037" y="1524974"/>
                </a:lnTo>
                <a:lnTo>
                  <a:pt x="929979" y="1524974"/>
                </a:lnTo>
                <a:lnTo>
                  <a:pt x="952335" y="1524974"/>
                </a:lnTo>
                <a:lnTo>
                  <a:pt x="965748" y="1528806"/>
                </a:lnTo>
                <a:lnTo>
                  <a:pt x="979161" y="1532637"/>
                </a:lnTo>
                <a:lnTo>
                  <a:pt x="988103" y="1540301"/>
                </a:lnTo>
                <a:lnTo>
                  <a:pt x="997045" y="1547964"/>
                </a:lnTo>
                <a:lnTo>
                  <a:pt x="1010459" y="1559459"/>
                </a:lnTo>
                <a:lnTo>
                  <a:pt x="1010459" y="1574785"/>
                </a:lnTo>
                <a:lnTo>
                  <a:pt x="1014929" y="1593943"/>
                </a:lnTo>
                <a:lnTo>
                  <a:pt x="1010459" y="1597774"/>
                </a:lnTo>
                <a:lnTo>
                  <a:pt x="1010459" y="1605438"/>
                </a:lnTo>
                <a:lnTo>
                  <a:pt x="1010459" y="1613101"/>
                </a:lnTo>
                <a:lnTo>
                  <a:pt x="992574" y="1620764"/>
                </a:lnTo>
                <a:lnTo>
                  <a:pt x="979161" y="1613101"/>
                </a:lnTo>
                <a:lnTo>
                  <a:pt x="974690" y="1609269"/>
                </a:lnTo>
                <a:lnTo>
                  <a:pt x="974690" y="1601606"/>
                </a:lnTo>
                <a:lnTo>
                  <a:pt x="974690" y="1593943"/>
                </a:lnTo>
                <a:lnTo>
                  <a:pt x="965748" y="1574785"/>
                </a:lnTo>
                <a:lnTo>
                  <a:pt x="961277" y="1567122"/>
                </a:lnTo>
                <a:lnTo>
                  <a:pt x="947863" y="1559459"/>
                </a:lnTo>
                <a:lnTo>
                  <a:pt x="925509" y="1559459"/>
                </a:lnTo>
                <a:lnTo>
                  <a:pt x="921037" y="1555627"/>
                </a:lnTo>
                <a:lnTo>
                  <a:pt x="907624" y="1551795"/>
                </a:lnTo>
                <a:lnTo>
                  <a:pt x="903153" y="1547964"/>
                </a:lnTo>
                <a:lnTo>
                  <a:pt x="903153" y="1540301"/>
                </a:lnTo>
                <a:lnTo>
                  <a:pt x="907624" y="1528806"/>
                </a:lnTo>
                <a:close/>
                <a:moveTo>
                  <a:pt x="2199759" y="1352552"/>
                </a:moveTo>
                <a:lnTo>
                  <a:pt x="2155048" y="1356384"/>
                </a:lnTo>
                <a:lnTo>
                  <a:pt x="2101396" y="1356384"/>
                </a:lnTo>
                <a:lnTo>
                  <a:pt x="2056685" y="1364047"/>
                </a:lnTo>
                <a:lnTo>
                  <a:pt x="1998561" y="1367879"/>
                </a:lnTo>
                <a:lnTo>
                  <a:pt x="1940438" y="1379374"/>
                </a:lnTo>
                <a:lnTo>
                  <a:pt x="1877843" y="1383205"/>
                </a:lnTo>
                <a:lnTo>
                  <a:pt x="1819719" y="1387037"/>
                </a:lnTo>
                <a:lnTo>
                  <a:pt x="1810777" y="1390868"/>
                </a:lnTo>
                <a:lnTo>
                  <a:pt x="1797364" y="1394700"/>
                </a:lnTo>
                <a:lnTo>
                  <a:pt x="1792893" y="1410026"/>
                </a:lnTo>
                <a:lnTo>
                  <a:pt x="1792893" y="1417690"/>
                </a:lnTo>
                <a:lnTo>
                  <a:pt x="1797364" y="1425353"/>
                </a:lnTo>
                <a:lnTo>
                  <a:pt x="1801835" y="1433016"/>
                </a:lnTo>
                <a:lnTo>
                  <a:pt x="1819719" y="1436848"/>
                </a:lnTo>
                <a:lnTo>
                  <a:pt x="1842075" y="1436848"/>
                </a:lnTo>
                <a:lnTo>
                  <a:pt x="1918083" y="1436848"/>
                </a:lnTo>
                <a:lnTo>
                  <a:pt x="2003033" y="1436848"/>
                </a:lnTo>
                <a:lnTo>
                  <a:pt x="2079040" y="1436848"/>
                </a:lnTo>
                <a:lnTo>
                  <a:pt x="2159519" y="1436848"/>
                </a:lnTo>
                <a:lnTo>
                  <a:pt x="2159519" y="1433016"/>
                </a:lnTo>
                <a:lnTo>
                  <a:pt x="2163990" y="1433016"/>
                </a:lnTo>
                <a:lnTo>
                  <a:pt x="2163990" y="1425353"/>
                </a:lnTo>
                <a:lnTo>
                  <a:pt x="2163990" y="1421521"/>
                </a:lnTo>
                <a:lnTo>
                  <a:pt x="2168461" y="1425353"/>
                </a:lnTo>
                <a:lnTo>
                  <a:pt x="2181875" y="1406195"/>
                </a:lnTo>
                <a:lnTo>
                  <a:pt x="2199759" y="1383205"/>
                </a:lnTo>
                <a:lnTo>
                  <a:pt x="2222114" y="1367879"/>
                </a:lnTo>
                <a:lnTo>
                  <a:pt x="2253411" y="1360216"/>
                </a:lnTo>
                <a:lnTo>
                  <a:pt x="2248940" y="1356384"/>
                </a:lnTo>
                <a:lnTo>
                  <a:pt x="2248940" y="1352552"/>
                </a:lnTo>
                <a:close/>
                <a:moveTo>
                  <a:pt x="612535" y="1092004"/>
                </a:moveTo>
                <a:lnTo>
                  <a:pt x="599121" y="1130320"/>
                </a:lnTo>
                <a:lnTo>
                  <a:pt x="594651" y="1168636"/>
                </a:lnTo>
                <a:lnTo>
                  <a:pt x="599121" y="1191626"/>
                </a:lnTo>
                <a:lnTo>
                  <a:pt x="608063" y="1210784"/>
                </a:lnTo>
                <a:lnTo>
                  <a:pt x="608063" y="1233773"/>
                </a:lnTo>
                <a:lnTo>
                  <a:pt x="599121" y="1256763"/>
                </a:lnTo>
                <a:lnTo>
                  <a:pt x="599121" y="1283584"/>
                </a:lnTo>
                <a:lnTo>
                  <a:pt x="599121" y="1306573"/>
                </a:lnTo>
                <a:lnTo>
                  <a:pt x="608063" y="1329563"/>
                </a:lnTo>
                <a:lnTo>
                  <a:pt x="612535" y="1352552"/>
                </a:lnTo>
                <a:lnTo>
                  <a:pt x="621477" y="1371710"/>
                </a:lnTo>
                <a:lnTo>
                  <a:pt x="625947" y="1398532"/>
                </a:lnTo>
                <a:lnTo>
                  <a:pt x="625947" y="1421521"/>
                </a:lnTo>
                <a:lnTo>
                  <a:pt x="625947" y="1444511"/>
                </a:lnTo>
                <a:lnTo>
                  <a:pt x="625947" y="1494321"/>
                </a:lnTo>
                <a:lnTo>
                  <a:pt x="625947" y="1544132"/>
                </a:lnTo>
                <a:lnTo>
                  <a:pt x="625947" y="1570953"/>
                </a:lnTo>
                <a:lnTo>
                  <a:pt x="621477" y="1593943"/>
                </a:lnTo>
                <a:lnTo>
                  <a:pt x="617005" y="1601606"/>
                </a:lnTo>
                <a:lnTo>
                  <a:pt x="608063" y="1609269"/>
                </a:lnTo>
                <a:lnTo>
                  <a:pt x="590179" y="1613101"/>
                </a:lnTo>
                <a:lnTo>
                  <a:pt x="567824" y="1620764"/>
                </a:lnTo>
                <a:lnTo>
                  <a:pt x="549940" y="1628427"/>
                </a:lnTo>
                <a:lnTo>
                  <a:pt x="532055" y="1639922"/>
                </a:lnTo>
                <a:lnTo>
                  <a:pt x="518643" y="1651417"/>
                </a:lnTo>
                <a:lnTo>
                  <a:pt x="500758" y="1647585"/>
                </a:lnTo>
                <a:lnTo>
                  <a:pt x="496287" y="1632259"/>
                </a:lnTo>
                <a:lnTo>
                  <a:pt x="496287" y="1613101"/>
                </a:lnTo>
                <a:lnTo>
                  <a:pt x="496287" y="1524974"/>
                </a:lnTo>
                <a:lnTo>
                  <a:pt x="505229" y="1440679"/>
                </a:lnTo>
                <a:lnTo>
                  <a:pt x="518643" y="1356384"/>
                </a:lnTo>
                <a:lnTo>
                  <a:pt x="536527" y="1272089"/>
                </a:lnTo>
                <a:lnTo>
                  <a:pt x="554411" y="1222278"/>
                </a:lnTo>
                <a:lnTo>
                  <a:pt x="563353" y="1176299"/>
                </a:lnTo>
                <a:lnTo>
                  <a:pt x="585708" y="1134152"/>
                </a:lnTo>
                <a:close/>
                <a:moveTo>
                  <a:pt x="1967264" y="1034530"/>
                </a:moveTo>
                <a:lnTo>
                  <a:pt x="1922553" y="1038362"/>
                </a:lnTo>
                <a:lnTo>
                  <a:pt x="1882314" y="1038362"/>
                </a:lnTo>
                <a:lnTo>
                  <a:pt x="1842075" y="1046025"/>
                </a:lnTo>
                <a:lnTo>
                  <a:pt x="1828661" y="1046025"/>
                </a:lnTo>
                <a:lnTo>
                  <a:pt x="1815249" y="1042194"/>
                </a:lnTo>
                <a:lnTo>
                  <a:pt x="1801835" y="1046025"/>
                </a:lnTo>
                <a:lnTo>
                  <a:pt x="1797364" y="1053688"/>
                </a:lnTo>
                <a:lnTo>
                  <a:pt x="1797364" y="1065183"/>
                </a:lnTo>
                <a:lnTo>
                  <a:pt x="1797364" y="1072846"/>
                </a:lnTo>
                <a:lnTo>
                  <a:pt x="1801835" y="1088173"/>
                </a:lnTo>
                <a:lnTo>
                  <a:pt x="1815249" y="1095836"/>
                </a:lnTo>
                <a:lnTo>
                  <a:pt x="1824191" y="1107331"/>
                </a:lnTo>
                <a:lnTo>
                  <a:pt x="1842075" y="1122657"/>
                </a:lnTo>
                <a:lnTo>
                  <a:pt x="1851017" y="1141815"/>
                </a:lnTo>
                <a:lnTo>
                  <a:pt x="1855488" y="1157141"/>
                </a:lnTo>
                <a:lnTo>
                  <a:pt x="1859959" y="1157141"/>
                </a:lnTo>
                <a:lnTo>
                  <a:pt x="1859959" y="1164804"/>
                </a:lnTo>
                <a:lnTo>
                  <a:pt x="1864430" y="1164804"/>
                </a:lnTo>
                <a:lnTo>
                  <a:pt x="1873372" y="1164804"/>
                </a:lnTo>
                <a:lnTo>
                  <a:pt x="1873372" y="1168636"/>
                </a:lnTo>
                <a:lnTo>
                  <a:pt x="1873372" y="1172468"/>
                </a:lnTo>
                <a:lnTo>
                  <a:pt x="1895727" y="1195457"/>
                </a:lnTo>
                <a:lnTo>
                  <a:pt x="1922553" y="1210784"/>
                </a:lnTo>
                <a:lnTo>
                  <a:pt x="1953851" y="1229942"/>
                </a:lnTo>
                <a:lnTo>
                  <a:pt x="1985149" y="1245268"/>
                </a:lnTo>
                <a:lnTo>
                  <a:pt x="2047743" y="1272089"/>
                </a:lnTo>
                <a:lnTo>
                  <a:pt x="2119280" y="1298910"/>
                </a:lnTo>
                <a:lnTo>
                  <a:pt x="2056685" y="1310405"/>
                </a:lnTo>
                <a:lnTo>
                  <a:pt x="1994091" y="1318068"/>
                </a:lnTo>
                <a:lnTo>
                  <a:pt x="1971735" y="1329563"/>
                </a:lnTo>
                <a:lnTo>
                  <a:pt x="1944909" y="1333395"/>
                </a:lnTo>
                <a:lnTo>
                  <a:pt x="1980677" y="1337226"/>
                </a:lnTo>
                <a:lnTo>
                  <a:pt x="2011975" y="1337226"/>
                </a:lnTo>
                <a:lnTo>
                  <a:pt x="2087982" y="1333395"/>
                </a:lnTo>
                <a:lnTo>
                  <a:pt x="2155048" y="1329563"/>
                </a:lnTo>
                <a:lnTo>
                  <a:pt x="2168461" y="1318068"/>
                </a:lnTo>
                <a:lnTo>
                  <a:pt x="2181875" y="1310405"/>
                </a:lnTo>
                <a:lnTo>
                  <a:pt x="2190817" y="1302742"/>
                </a:lnTo>
                <a:lnTo>
                  <a:pt x="2190817" y="1287415"/>
                </a:lnTo>
                <a:lnTo>
                  <a:pt x="2181875" y="1298910"/>
                </a:lnTo>
                <a:lnTo>
                  <a:pt x="2163990" y="1302742"/>
                </a:lnTo>
                <a:lnTo>
                  <a:pt x="2155048" y="1298910"/>
                </a:lnTo>
                <a:lnTo>
                  <a:pt x="2155048" y="1287415"/>
                </a:lnTo>
                <a:lnTo>
                  <a:pt x="2159519" y="1283584"/>
                </a:lnTo>
                <a:lnTo>
                  <a:pt x="2163990" y="1275921"/>
                </a:lnTo>
                <a:lnTo>
                  <a:pt x="2172933" y="1245268"/>
                </a:lnTo>
                <a:lnTo>
                  <a:pt x="2172933" y="1210784"/>
                </a:lnTo>
                <a:lnTo>
                  <a:pt x="2172933" y="1199289"/>
                </a:lnTo>
                <a:lnTo>
                  <a:pt x="2181875" y="1180131"/>
                </a:lnTo>
                <a:lnTo>
                  <a:pt x="2186346" y="1168636"/>
                </a:lnTo>
                <a:lnTo>
                  <a:pt x="2195288" y="1153310"/>
                </a:lnTo>
                <a:lnTo>
                  <a:pt x="2186346" y="1153310"/>
                </a:lnTo>
                <a:lnTo>
                  <a:pt x="2181875" y="1145646"/>
                </a:lnTo>
                <a:lnTo>
                  <a:pt x="2172933" y="1141815"/>
                </a:lnTo>
                <a:lnTo>
                  <a:pt x="2172933" y="1134152"/>
                </a:lnTo>
                <a:lnTo>
                  <a:pt x="2172933" y="1130320"/>
                </a:lnTo>
                <a:lnTo>
                  <a:pt x="2181875" y="1114994"/>
                </a:lnTo>
                <a:lnTo>
                  <a:pt x="2172933" y="1095836"/>
                </a:lnTo>
                <a:lnTo>
                  <a:pt x="2168461" y="1095836"/>
                </a:lnTo>
                <a:lnTo>
                  <a:pt x="2168461" y="1092004"/>
                </a:lnTo>
                <a:lnTo>
                  <a:pt x="2168461" y="1080509"/>
                </a:lnTo>
                <a:lnTo>
                  <a:pt x="2168461" y="1069015"/>
                </a:lnTo>
                <a:lnTo>
                  <a:pt x="2155048" y="1061351"/>
                </a:lnTo>
                <a:lnTo>
                  <a:pt x="2132693" y="1049857"/>
                </a:lnTo>
                <a:lnTo>
                  <a:pt x="2110338" y="1042194"/>
                </a:lnTo>
                <a:lnTo>
                  <a:pt x="2092454" y="1038362"/>
                </a:lnTo>
                <a:lnTo>
                  <a:pt x="2047743" y="1038362"/>
                </a:lnTo>
                <a:lnTo>
                  <a:pt x="2007503" y="1038362"/>
                </a:lnTo>
                <a:close/>
                <a:moveTo>
                  <a:pt x="679601" y="984720"/>
                </a:moveTo>
                <a:lnTo>
                  <a:pt x="688543" y="984720"/>
                </a:lnTo>
                <a:lnTo>
                  <a:pt x="684071" y="988551"/>
                </a:lnTo>
                <a:lnTo>
                  <a:pt x="675129" y="992383"/>
                </a:lnTo>
                <a:close/>
                <a:moveTo>
                  <a:pt x="1833133" y="965562"/>
                </a:moveTo>
                <a:lnTo>
                  <a:pt x="1792893" y="969393"/>
                </a:lnTo>
                <a:lnTo>
                  <a:pt x="1752653" y="984720"/>
                </a:lnTo>
                <a:lnTo>
                  <a:pt x="1716885" y="992383"/>
                </a:lnTo>
                <a:lnTo>
                  <a:pt x="1672175" y="1011541"/>
                </a:lnTo>
                <a:lnTo>
                  <a:pt x="1600637" y="1046025"/>
                </a:lnTo>
                <a:lnTo>
                  <a:pt x="1533572" y="1092004"/>
                </a:lnTo>
                <a:lnTo>
                  <a:pt x="1573811" y="1080509"/>
                </a:lnTo>
                <a:lnTo>
                  <a:pt x="1614051" y="1072846"/>
                </a:lnTo>
                <a:lnTo>
                  <a:pt x="1658761" y="1061351"/>
                </a:lnTo>
                <a:lnTo>
                  <a:pt x="1694530" y="1042194"/>
                </a:lnTo>
                <a:lnTo>
                  <a:pt x="1761595" y="1007709"/>
                </a:lnTo>
                <a:close/>
                <a:moveTo>
                  <a:pt x="760079" y="919582"/>
                </a:moveTo>
                <a:lnTo>
                  <a:pt x="751137" y="954067"/>
                </a:lnTo>
                <a:lnTo>
                  <a:pt x="737724" y="980888"/>
                </a:lnTo>
                <a:lnTo>
                  <a:pt x="728782" y="992383"/>
                </a:lnTo>
                <a:lnTo>
                  <a:pt x="715369" y="996214"/>
                </a:lnTo>
                <a:lnTo>
                  <a:pt x="701955" y="992383"/>
                </a:lnTo>
                <a:lnTo>
                  <a:pt x="688543" y="980888"/>
                </a:lnTo>
                <a:lnTo>
                  <a:pt x="706427" y="961730"/>
                </a:lnTo>
                <a:lnTo>
                  <a:pt x="719840" y="946404"/>
                </a:lnTo>
                <a:lnTo>
                  <a:pt x="737724" y="934909"/>
                </a:lnTo>
                <a:close/>
                <a:moveTo>
                  <a:pt x="903153" y="835287"/>
                </a:moveTo>
                <a:lnTo>
                  <a:pt x="907624" y="839119"/>
                </a:lnTo>
                <a:lnTo>
                  <a:pt x="903153" y="839119"/>
                </a:lnTo>
                <a:close/>
                <a:moveTo>
                  <a:pt x="1569341" y="651371"/>
                </a:moveTo>
                <a:lnTo>
                  <a:pt x="1658761" y="651371"/>
                </a:lnTo>
                <a:lnTo>
                  <a:pt x="1748183" y="651371"/>
                </a:lnTo>
                <a:lnTo>
                  <a:pt x="1833133" y="651371"/>
                </a:lnTo>
                <a:lnTo>
                  <a:pt x="1922553" y="659034"/>
                </a:lnTo>
                <a:lnTo>
                  <a:pt x="1980677" y="662866"/>
                </a:lnTo>
                <a:lnTo>
                  <a:pt x="2034330" y="674360"/>
                </a:lnTo>
                <a:lnTo>
                  <a:pt x="2087982" y="685855"/>
                </a:lnTo>
                <a:lnTo>
                  <a:pt x="2132693" y="701182"/>
                </a:lnTo>
                <a:lnTo>
                  <a:pt x="2186346" y="724171"/>
                </a:lnTo>
                <a:lnTo>
                  <a:pt x="2239998" y="747161"/>
                </a:lnTo>
                <a:lnTo>
                  <a:pt x="2289180" y="766319"/>
                </a:lnTo>
                <a:lnTo>
                  <a:pt x="2342833" y="793140"/>
                </a:lnTo>
                <a:lnTo>
                  <a:pt x="2369659" y="808466"/>
                </a:lnTo>
                <a:lnTo>
                  <a:pt x="2396485" y="827624"/>
                </a:lnTo>
                <a:lnTo>
                  <a:pt x="2414369" y="850614"/>
                </a:lnTo>
                <a:lnTo>
                  <a:pt x="2432254" y="877435"/>
                </a:lnTo>
                <a:lnTo>
                  <a:pt x="2445667" y="900424"/>
                </a:lnTo>
                <a:lnTo>
                  <a:pt x="2450138" y="927246"/>
                </a:lnTo>
                <a:lnTo>
                  <a:pt x="2450138" y="954067"/>
                </a:lnTo>
                <a:lnTo>
                  <a:pt x="2445667" y="980888"/>
                </a:lnTo>
                <a:lnTo>
                  <a:pt x="2441196" y="1015372"/>
                </a:lnTo>
                <a:lnTo>
                  <a:pt x="2441196" y="1046025"/>
                </a:lnTo>
                <a:lnTo>
                  <a:pt x="2441196" y="1080509"/>
                </a:lnTo>
                <a:lnTo>
                  <a:pt x="2441196" y="1114994"/>
                </a:lnTo>
                <a:lnTo>
                  <a:pt x="2441196" y="1145646"/>
                </a:lnTo>
                <a:lnTo>
                  <a:pt x="2445667" y="1180131"/>
                </a:lnTo>
                <a:lnTo>
                  <a:pt x="2450138" y="1195457"/>
                </a:lnTo>
                <a:lnTo>
                  <a:pt x="2450138" y="1210784"/>
                </a:lnTo>
                <a:lnTo>
                  <a:pt x="2445667" y="1226110"/>
                </a:lnTo>
                <a:lnTo>
                  <a:pt x="2436725" y="1245268"/>
                </a:lnTo>
                <a:lnTo>
                  <a:pt x="2436725" y="1249099"/>
                </a:lnTo>
                <a:lnTo>
                  <a:pt x="2436725" y="1256763"/>
                </a:lnTo>
                <a:lnTo>
                  <a:pt x="2441196" y="1260594"/>
                </a:lnTo>
                <a:lnTo>
                  <a:pt x="2450138" y="1264426"/>
                </a:lnTo>
                <a:lnTo>
                  <a:pt x="2490377" y="1275921"/>
                </a:lnTo>
                <a:lnTo>
                  <a:pt x="2526146" y="1283584"/>
                </a:lnTo>
                <a:lnTo>
                  <a:pt x="2544030" y="1283584"/>
                </a:lnTo>
                <a:lnTo>
                  <a:pt x="2566385" y="1283584"/>
                </a:lnTo>
                <a:lnTo>
                  <a:pt x="2584269" y="1283584"/>
                </a:lnTo>
                <a:lnTo>
                  <a:pt x="2602153" y="1275921"/>
                </a:lnTo>
                <a:lnTo>
                  <a:pt x="2620038" y="1272089"/>
                </a:lnTo>
                <a:lnTo>
                  <a:pt x="2633451" y="1272089"/>
                </a:lnTo>
                <a:lnTo>
                  <a:pt x="2651335" y="1272089"/>
                </a:lnTo>
                <a:lnTo>
                  <a:pt x="2664749" y="1275921"/>
                </a:lnTo>
                <a:lnTo>
                  <a:pt x="2660278" y="1283584"/>
                </a:lnTo>
                <a:lnTo>
                  <a:pt x="2651335" y="1291247"/>
                </a:lnTo>
                <a:lnTo>
                  <a:pt x="2642393" y="1291247"/>
                </a:lnTo>
                <a:lnTo>
                  <a:pt x="2633451" y="1298910"/>
                </a:lnTo>
                <a:lnTo>
                  <a:pt x="2579798" y="1306573"/>
                </a:lnTo>
                <a:lnTo>
                  <a:pt x="2526146" y="1325731"/>
                </a:lnTo>
                <a:lnTo>
                  <a:pt x="2499320" y="1337226"/>
                </a:lnTo>
                <a:lnTo>
                  <a:pt x="2476964" y="1352552"/>
                </a:lnTo>
                <a:lnTo>
                  <a:pt x="2459080" y="1367879"/>
                </a:lnTo>
                <a:lnTo>
                  <a:pt x="2441196" y="1390868"/>
                </a:lnTo>
                <a:lnTo>
                  <a:pt x="2427783" y="1406195"/>
                </a:lnTo>
                <a:lnTo>
                  <a:pt x="2405427" y="1417690"/>
                </a:lnTo>
                <a:lnTo>
                  <a:pt x="2387543" y="1425353"/>
                </a:lnTo>
                <a:lnTo>
                  <a:pt x="2378601" y="1440679"/>
                </a:lnTo>
                <a:lnTo>
                  <a:pt x="2369659" y="1459837"/>
                </a:lnTo>
                <a:lnTo>
                  <a:pt x="2365188" y="1471332"/>
                </a:lnTo>
                <a:lnTo>
                  <a:pt x="2351775" y="1490490"/>
                </a:lnTo>
                <a:lnTo>
                  <a:pt x="2351775" y="1501985"/>
                </a:lnTo>
                <a:lnTo>
                  <a:pt x="2351775" y="1517311"/>
                </a:lnTo>
                <a:lnTo>
                  <a:pt x="2356246" y="1524974"/>
                </a:lnTo>
                <a:lnTo>
                  <a:pt x="2369659" y="1528806"/>
                </a:lnTo>
                <a:lnTo>
                  <a:pt x="2378601" y="1540301"/>
                </a:lnTo>
                <a:lnTo>
                  <a:pt x="2396485" y="1540301"/>
                </a:lnTo>
                <a:lnTo>
                  <a:pt x="2414369" y="1540301"/>
                </a:lnTo>
                <a:lnTo>
                  <a:pt x="2463551" y="1532637"/>
                </a:lnTo>
                <a:lnTo>
                  <a:pt x="2512733" y="1540301"/>
                </a:lnTo>
                <a:lnTo>
                  <a:pt x="2561914" y="1547964"/>
                </a:lnTo>
                <a:lnTo>
                  <a:pt x="2615566" y="1555627"/>
                </a:lnTo>
                <a:lnTo>
                  <a:pt x="2628980" y="1555627"/>
                </a:lnTo>
                <a:lnTo>
                  <a:pt x="2646864" y="1567122"/>
                </a:lnTo>
                <a:lnTo>
                  <a:pt x="2660278" y="1574785"/>
                </a:lnTo>
                <a:lnTo>
                  <a:pt x="2678162" y="1582448"/>
                </a:lnTo>
                <a:lnTo>
                  <a:pt x="2687104" y="1597774"/>
                </a:lnTo>
                <a:lnTo>
                  <a:pt x="2691575" y="1609269"/>
                </a:lnTo>
                <a:lnTo>
                  <a:pt x="2691575" y="1624596"/>
                </a:lnTo>
                <a:lnTo>
                  <a:pt x="2691575" y="1636090"/>
                </a:lnTo>
                <a:lnTo>
                  <a:pt x="2678162" y="1636090"/>
                </a:lnTo>
                <a:lnTo>
                  <a:pt x="2664749" y="1639922"/>
                </a:lnTo>
                <a:lnTo>
                  <a:pt x="2660278" y="1647585"/>
                </a:lnTo>
                <a:lnTo>
                  <a:pt x="2660278" y="1651417"/>
                </a:lnTo>
                <a:lnTo>
                  <a:pt x="2660278" y="1662912"/>
                </a:lnTo>
                <a:lnTo>
                  <a:pt x="2664749" y="1678238"/>
                </a:lnTo>
                <a:lnTo>
                  <a:pt x="2660278" y="1685901"/>
                </a:lnTo>
                <a:lnTo>
                  <a:pt x="2660278" y="1701227"/>
                </a:lnTo>
                <a:lnTo>
                  <a:pt x="2651335" y="1705059"/>
                </a:lnTo>
                <a:lnTo>
                  <a:pt x="2633451" y="1708891"/>
                </a:lnTo>
                <a:lnTo>
                  <a:pt x="2624509" y="1716554"/>
                </a:lnTo>
                <a:lnTo>
                  <a:pt x="2620038" y="1728049"/>
                </a:lnTo>
                <a:lnTo>
                  <a:pt x="2593211" y="1754870"/>
                </a:lnTo>
                <a:lnTo>
                  <a:pt x="2557443" y="1774028"/>
                </a:lnTo>
                <a:lnTo>
                  <a:pt x="2526146" y="1793186"/>
                </a:lnTo>
                <a:lnTo>
                  <a:pt x="2490377" y="1808512"/>
                </a:lnTo>
                <a:lnTo>
                  <a:pt x="2445667" y="1820007"/>
                </a:lnTo>
                <a:lnTo>
                  <a:pt x="2405427" y="1839165"/>
                </a:lnTo>
                <a:lnTo>
                  <a:pt x="2365188" y="1850660"/>
                </a:lnTo>
                <a:lnTo>
                  <a:pt x="2320477" y="1865986"/>
                </a:lnTo>
                <a:lnTo>
                  <a:pt x="2244469" y="1892807"/>
                </a:lnTo>
                <a:lnTo>
                  <a:pt x="2163990" y="1919628"/>
                </a:lnTo>
                <a:lnTo>
                  <a:pt x="2123751" y="1931123"/>
                </a:lnTo>
                <a:lnTo>
                  <a:pt x="2079040" y="1942618"/>
                </a:lnTo>
                <a:lnTo>
                  <a:pt x="2038801" y="1946450"/>
                </a:lnTo>
                <a:lnTo>
                  <a:pt x="1998561" y="1950281"/>
                </a:lnTo>
                <a:lnTo>
                  <a:pt x="1971735" y="1950281"/>
                </a:lnTo>
                <a:lnTo>
                  <a:pt x="1953851" y="1946450"/>
                </a:lnTo>
                <a:lnTo>
                  <a:pt x="1940438" y="1934955"/>
                </a:lnTo>
                <a:lnTo>
                  <a:pt x="1931496" y="1919628"/>
                </a:lnTo>
                <a:lnTo>
                  <a:pt x="1918083" y="1908133"/>
                </a:lnTo>
                <a:lnTo>
                  <a:pt x="1909141" y="1896639"/>
                </a:lnTo>
                <a:lnTo>
                  <a:pt x="1891257" y="1892807"/>
                </a:lnTo>
                <a:lnTo>
                  <a:pt x="1877843" y="1888975"/>
                </a:lnTo>
                <a:lnTo>
                  <a:pt x="1859959" y="1881312"/>
                </a:lnTo>
                <a:lnTo>
                  <a:pt x="1846545" y="1881312"/>
                </a:lnTo>
                <a:lnTo>
                  <a:pt x="1792893" y="1888975"/>
                </a:lnTo>
                <a:lnTo>
                  <a:pt x="1734769" y="1896639"/>
                </a:lnTo>
                <a:lnTo>
                  <a:pt x="1685588" y="1904302"/>
                </a:lnTo>
                <a:lnTo>
                  <a:pt x="1631935" y="1915797"/>
                </a:lnTo>
                <a:lnTo>
                  <a:pt x="1582753" y="1919628"/>
                </a:lnTo>
                <a:lnTo>
                  <a:pt x="1542514" y="1927292"/>
                </a:lnTo>
                <a:lnTo>
                  <a:pt x="1502275" y="1931123"/>
                </a:lnTo>
                <a:lnTo>
                  <a:pt x="1457564" y="1942618"/>
                </a:lnTo>
                <a:lnTo>
                  <a:pt x="1399440" y="1954113"/>
                </a:lnTo>
                <a:lnTo>
                  <a:pt x="1345787" y="1969439"/>
                </a:lnTo>
                <a:lnTo>
                  <a:pt x="1283193" y="1977102"/>
                </a:lnTo>
                <a:lnTo>
                  <a:pt x="1225069" y="1980934"/>
                </a:lnTo>
                <a:lnTo>
                  <a:pt x="1207185" y="1988597"/>
                </a:lnTo>
                <a:lnTo>
                  <a:pt x="1193771" y="1988597"/>
                </a:lnTo>
                <a:lnTo>
                  <a:pt x="1175887" y="1988597"/>
                </a:lnTo>
                <a:lnTo>
                  <a:pt x="1166945" y="1988597"/>
                </a:lnTo>
                <a:lnTo>
                  <a:pt x="1162475" y="1996260"/>
                </a:lnTo>
                <a:lnTo>
                  <a:pt x="1149061" y="2000092"/>
                </a:lnTo>
                <a:lnTo>
                  <a:pt x="1073053" y="2007755"/>
                </a:lnTo>
                <a:lnTo>
                  <a:pt x="992574" y="2011587"/>
                </a:lnTo>
                <a:lnTo>
                  <a:pt x="907624" y="2007755"/>
                </a:lnTo>
                <a:lnTo>
                  <a:pt x="831616" y="2000092"/>
                </a:lnTo>
                <a:lnTo>
                  <a:pt x="751137" y="1996260"/>
                </a:lnTo>
                <a:lnTo>
                  <a:pt x="670659" y="1988597"/>
                </a:lnTo>
                <a:lnTo>
                  <a:pt x="634890" y="1988597"/>
                </a:lnTo>
                <a:lnTo>
                  <a:pt x="590179" y="1984765"/>
                </a:lnTo>
                <a:lnTo>
                  <a:pt x="549940" y="1980934"/>
                </a:lnTo>
                <a:lnTo>
                  <a:pt x="505229" y="1973271"/>
                </a:lnTo>
                <a:lnTo>
                  <a:pt x="442635" y="1957944"/>
                </a:lnTo>
                <a:lnTo>
                  <a:pt x="375569" y="1950281"/>
                </a:lnTo>
                <a:lnTo>
                  <a:pt x="308503" y="1946450"/>
                </a:lnTo>
                <a:lnTo>
                  <a:pt x="241437" y="1946450"/>
                </a:lnTo>
                <a:lnTo>
                  <a:pt x="219081" y="1946450"/>
                </a:lnTo>
                <a:lnTo>
                  <a:pt x="205669" y="1934955"/>
                </a:lnTo>
                <a:lnTo>
                  <a:pt x="196727" y="1931123"/>
                </a:lnTo>
                <a:lnTo>
                  <a:pt x="192255" y="1927292"/>
                </a:lnTo>
                <a:lnTo>
                  <a:pt x="192255" y="1923460"/>
                </a:lnTo>
                <a:lnTo>
                  <a:pt x="205669" y="1915797"/>
                </a:lnTo>
                <a:lnTo>
                  <a:pt x="268263" y="1873649"/>
                </a:lnTo>
                <a:lnTo>
                  <a:pt x="335329" y="1839165"/>
                </a:lnTo>
                <a:lnTo>
                  <a:pt x="371097" y="1812344"/>
                </a:lnTo>
                <a:lnTo>
                  <a:pt x="406866" y="1789354"/>
                </a:lnTo>
                <a:lnTo>
                  <a:pt x="451577" y="1770196"/>
                </a:lnTo>
                <a:lnTo>
                  <a:pt x="491816" y="1754870"/>
                </a:lnTo>
                <a:lnTo>
                  <a:pt x="527585" y="1731880"/>
                </a:lnTo>
                <a:lnTo>
                  <a:pt x="563353" y="1705059"/>
                </a:lnTo>
                <a:lnTo>
                  <a:pt x="590179" y="1689733"/>
                </a:lnTo>
                <a:lnTo>
                  <a:pt x="617005" y="1678238"/>
                </a:lnTo>
                <a:lnTo>
                  <a:pt x="643832" y="1666743"/>
                </a:lnTo>
                <a:lnTo>
                  <a:pt x="670659" y="1662912"/>
                </a:lnTo>
                <a:lnTo>
                  <a:pt x="697485" y="1662912"/>
                </a:lnTo>
                <a:lnTo>
                  <a:pt x="719840" y="1662912"/>
                </a:lnTo>
                <a:lnTo>
                  <a:pt x="751137" y="1666743"/>
                </a:lnTo>
                <a:lnTo>
                  <a:pt x="777963" y="1674406"/>
                </a:lnTo>
                <a:lnTo>
                  <a:pt x="813732" y="1682069"/>
                </a:lnTo>
                <a:lnTo>
                  <a:pt x="840559" y="1682069"/>
                </a:lnTo>
                <a:lnTo>
                  <a:pt x="845029" y="1678238"/>
                </a:lnTo>
                <a:lnTo>
                  <a:pt x="845029" y="1662912"/>
                </a:lnTo>
                <a:lnTo>
                  <a:pt x="840559" y="1651417"/>
                </a:lnTo>
                <a:lnTo>
                  <a:pt x="836087" y="1636090"/>
                </a:lnTo>
                <a:lnTo>
                  <a:pt x="836087" y="1632259"/>
                </a:lnTo>
                <a:lnTo>
                  <a:pt x="836087" y="1624596"/>
                </a:lnTo>
                <a:lnTo>
                  <a:pt x="836087" y="1613101"/>
                </a:lnTo>
                <a:lnTo>
                  <a:pt x="845029" y="1605438"/>
                </a:lnTo>
                <a:lnTo>
                  <a:pt x="862913" y="1605438"/>
                </a:lnTo>
                <a:lnTo>
                  <a:pt x="871855" y="1609269"/>
                </a:lnTo>
                <a:lnTo>
                  <a:pt x="871855" y="1624596"/>
                </a:lnTo>
                <a:lnTo>
                  <a:pt x="876327" y="1636090"/>
                </a:lnTo>
                <a:lnTo>
                  <a:pt x="889740" y="1647585"/>
                </a:lnTo>
                <a:lnTo>
                  <a:pt x="898682" y="1655248"/>
                </a:lnTo>
                <a:lnTo>
                  <a:pt x="921037" y="1662912"/>
                </a:lnTo>
                <a:lnTo>
                  <a:pt x="938921" y="1682069"/>
                </a:lnTo>
                <a:lnTo>
                  <a:pt x="952335" y="1693564"/>
                </a:lnTo>
                <a:lnTo>
                  <a:pt x="961277" y="1701227"/>
                </a:lnTo>
                <a:lnTo>
                  <a:pt x="979161" y="1705059"/>
                </a:lnTo>
                <a:lnTo>
                  <a:pt x="988103" y="1708891"/>
                </a:lnTo>
                <a:lnTo>
                  <a:pt x="1014929" y="1708891"/>
                </a:lnTo>
                <a:lnTo>
                  <a:pt x="1028343" y="1712722"/>
                </a:lnTo>
                <a:lnTo>
                  <a:pt x="1077525" y="1728049"/>
                </a:lnTo>
                <a:lnTo>
                  <a:pt x="1117764" y="1731880"/>
                </a:lnTo>
                <a:lnTo>
                  <a:pt x="1166945" y="1735712"/>
                </a:lnTo>
                <a:lnTo>
                  <a:pt x="1207185" y="1743375"/>
                </a:lnTo>
                <a:lnTo>
                  <a:pt x="1256367" y="1747207"/>
                </a:lnTo>
                <a:lnTo>
                  <a:pt x="1305548" y="1754870"/>
                </a:lnTo>
                <a:lnTo>
                  <a:pt x="1359201" y="1754870"/>
                </a:lnTo>
                <a:lnTo>
                  <a:pt x="1412853" y="1747207"/>
                </a:lnTo>
                <a:lnTo>
                  <a:pt x="1444151" y="1747207"/>
                </a:lnTo>
                <a:lnTo>
                  <a:pt x="1470977" y="1743375"/>
                </a:lnTo>
                <a:lnTo>
                  <a:pt x="1493333" y="1735712"/>
                </a:lnTo>
                <a:lnTo>
                  <a:pt x="1520159" y="1728049"/>
                </a:lnTo>
                <a:lnTo>
                  <a:pt x="1546985" y="1716554"/>
                </a:lnTo>
                <a:lnTo>
                  <a:pt x="1573811" y="1701227"/>
                </a:lnTo>
                <a:lnTo>
                  <a:pt x="1587225" y="1682069"/>
                </a:lnTo>
                <a:lnTo>
                  <a:pt x="1609580" y="1659080"/>
                </a:lnTo>
                <a:lnTo>
                  <a:pt x="1622993" y="1639922"/>
                </a:lnTo>
                <a:lnTo>
                  <a:pt x="1627464" y="1628427"/>
                </a:lnTo>
                <a:lnTo>
                  <a:pt x="1631935" y="1613101"/>
                </a:lnTo>
                <a:lnTo>
                  <a:pt x="1631935" y="1605438"/>
                </a:lnTo>
                <a:lnTo>
                  <a:pt x="1627464" y="1597774"/>
                </a:lnTo>
                <a:lnTo>
                  <a:pt x="1614051" y="1586280"/>
                </a:lnTo>
                <a:lnTo>
                  <a:pt x="1600637" y="1574785"/>
                </a:lnTo>
                <a:lnTo>
                  <a:pt x="1578283" y="1567122"/>
                </a:lnTo>
                <a:lnTo>
                  <a:pt x="1564869" y="1559459"/>
                </a:lnTo>
                <a:lnTo>
                  <a:pt x="1551456" y="1551795"/>
                </a:lnTo>
                <a:lnTo>
                  <a:pt x="1542514" y="1540301"/>
                </a:lnTo>
                <a:lnTo>
                  <a:pt x="1538043" y="1524974"/>
                </a:lnTo>
                <a:lnTo>
                  <a:pt x="1524630" y="1498153"/>
                </a:lnTo>
                <a:lnTo>
                  <a:pt x="1515687" y="1471332"/>
                </a:lnTo>
                <a:lnTo>
                  <a:pt x="1493333" y="1448342"/>
                </a:lnTo>
                <a:lnTo>
                  <a:pt x="1470977" y="1425353"/>
                </a:lnTo>
                <a:lnTo>
                  <a:pt x="1421795" y="1398532"/>
                </a:lnTo>
                <a:lnTo>
                  <a:pt x="1377085" y="1379374"/>
                </a:lnTo>
                <a:lnTo>
                  <a:pt x="1296606" y="1333395"/>
                </a:lnTo>
                <a:lnTo>
                  <a:pt x="1216127" y="1279752"/>
                </a:lnTo>
                <a:lnTo>
                  <a:pt x="1211656" y="1275921"/>
                </a:lnTo>
                <a:lnTo>
                  <a:pt x="1202714" y="1264426"/>
                </a:lnTo>
                <a:lnTo>
                  <a:pt x="1202714" y="1256763"/>
                </a:lnTo>
                <a:lnTo>
                  <a:pt x="1202714" y="1249099"/>
                </a:lnTo>
                <a:lnTo>
                  <a:pt x="1207185" y="1245268"/>
                </a:lnTo>
                <a:lnTo>
                  <a:pt x="1216127" y="1245268"/>
                </a:lnTo>
                <a:lnTo>
                  <a:pt x="1242953" y="1249099"/>
                </a:lnTo>
                <a:lnTo>
                  <a:pt x="1265309" y="1252931"/>
                </a:lnTo>
                <a:lnTo>
                  <a:pt x="1287664" y="1252931"/>
                </a:lnTo>
                <a:lnTo>
                  <a:pt x="1305548" y="1245268"/>
                </a:lnTo>
                <a:lnTo>
                  <a:pt x="1318961" y="1249099"/>
                </a:lnTo>
                <a:lnTo>
                  <a:pt x="1318961" y="1252931"/>
                </a:lnTo>
                <a:lnTo>
                  <a:pt x="1327903" y="1272089"/>
                </a:lnTo>
                <a:lnTo>
                  <a:pt x="1345787" y="1283584"/>
                </a:lnTo>
                <a:lnTo>
                  <a:pt x="1377085" y="1310405"/>
                </a:lnTo>
                <a:lnTo>
                  <a:pt x="1412853" y="1329563"/>
                </a:lnTo>
                <a:lnTo>
                  <a:pt x="1448622" y="1352552"/>
                </a:lnTo>
                <a:lnTo>
                  <a:pt x="1484391" y="1367879"/>
                </a:lnTo>
                <a:lnTo>
                  <a:pt x="1493333" y="1371710"/>
                </a:lnTo>
                <a:lnTo>
                  <a:pt x="1502275" y="1371710"/>
                </a:lnTo>
                <a:lnTo>
                  <a:pt x="1511217" y="1367879"/>
                </a:lnTo>
                <a:lnTo>
                  <a:pt x="1511217" y="1360216"/>
                </a:lnTo>
                <a:lnTo>
                  <a:pt x="1484391" y="1344889"/>
                </a:lnTo>
                <a:lnTo>
                  <a:pt x="1453093" y="1333395"/>
                </a:lnTo>
                <a:lnTo>
                  <a:pt x="1426267" y="1314237"/>
                </a:lnTo>
                <a:lnTo>
                  <a:pt x="1408383" y="1291247"/>
                </a:lnTo>
                <a:lnTo>
                  <a:pt x="1386027" y="1287415"/>
                </a:lnTo>
                <a:lnTo>
                  <a:pt x="1377085" y="1283584"/>
                </a:lnTo>
                <a:lnTo>
                  <a:pt x="1363672" y="1275921"/>
                </a:lnTo>
                <a:lnTo>
                  <a:pt x="1359201" y="1264426"/>
                </a:lnTo>
                <a:lnTo>
                  <a:pt x="1354729" y="1237605"/>
                </a:lnTo>
                <a:lnTo>
                  <a:pt x="1336845" y="1218447"/>
                </a:lnTo>
                <a:lnTo>
                  <a:pt x="1332375" y="1206952"/>
                </a:lnTo>
                <a:lnTo>
                  <a:pt x="1327903" y="1195457"/>
                </a:lnTo>
                <a:lnTo>
                  <a:pt x="1327903" y="1180131"/>
                </a:lnTo>
                <a:lnTo>
                  <a:pt x="1332375" y="1168636"/>
                </a:lnTo>
                <a:lnTo>
                  <a:pt x="1336845" y="1153310"/>
                </a:lnTo>
                <a:lnTo>
                  <a:pt x="1336845" y="1141815"/>
                </a:lnTo>
                <a:lnTo>
                  <a:pt x="1332375" y="1130320"/>
                </a:lnTo>
                <a:lnTo>
                  <a:pt x="1323433" y="1122657"/>
                </a:lnTo>
                <a:lnTo>
                  <a:pt x="1305548" y="1107331"/>
                </a:lnTo>
                <a:lnTo>
                  <a:pt x="1292135" y="1099667"/>
                </a:lnTo>
                <a:lnTo>
                  <a:pt x="1283193" y="1092004"/>
                </a:lnTo>
                <a:lnTo>
                  <a:pt x="1265309" y="1092004"/>
                </a:lnTo>
                <a:lnTo>
                  <a:pt x="1247425" y="1095836"/>
                </a:lnTo>
                <a:lnTo>
                  <a:pt x="1229540" y="1095836"/>
                </a:lnTo>
                <a:lnTo>
                  <a:pt x="1211656" y="1092004"/>
                </a:lnTo>
                <a:lnTo>
                  <a:pt x="1198243" y="1092004"/>
                </a:lnTo>
                <a:lnTo>
                  <a:pt x="1140119" y="1080509"/>
                </a:lnTo>
                <a:lnTo>
                  <a:pt x="1077525" y="1072846"/>
                </a:lnTo>
                <a:lnTo>
                  <a:pt x="1037285" y="1069015"/>
                </a:lnTo>
                <a:lnTo>
                  <a:pt x="997045" y="1069015"/>
                </a:lnTo>
                <a:lnTo>
                  <a:pt x="956806" y="1065183"/>
                </a:lnTo>
                <a:lnTo>
                  <a:pt x="916567" y="1053688"/>
                </a:lnTo>
                <a:lnTo>
                  <a:pt x="894211" y="1049857"/>
                </a:lnTo>
                <a:lnTo>
                  <a:pt x="867385" y="1046025"/>
                </a:lnTo>
                <a:lnTo>
                  <a:pt x="845029" y="1046025"/>
                </a:lnTo>
                <a:lnTo>
                  <a:pt x="822674" y="1046025"/>
                </a:lnTo>
                <a:lnTo>
                  <a:pt x="773493" y="1049857"/>
                </a:lnTo>
                <a:lnTo>
                  <a:pt x="728782" y="1065183"/>
                </a:lnTo>
                <a:lnTo>
                  <a:pt x="710898" y="1065183"/>
                </a:lnTo>
                <a:lnTo>
                  <a:pt x="697485" y="1061351"/>
                </a:lnTo>
                <a:lnTo>
                  <a:pt x="684071" y="1049857"/>
                </a:lnTo>
                <a:lnTo>
                  <a:pt x="675129" y="1038362"/>
                </a:lnTo>
                <a:lnTo>
                  <a:pt x="675129" y="1023035"/>
                </a:lnTo>
                <a:lnTo>
                  <a:pt x="684071" y="1015372"/>
                </a:lnTo>
                <a:lnTo>
                  <a:pt x="697485" y="1015372"/>
                </a:lnTo>
                <a:lnTo>
                  <a:pt x="701955" y="1015372"/>
                </a:lnTo>
                <a:lnTo>
                  <a:pt x="701955" y="1019204"/>
                </a:lnTo>
                <a:lnTo>
                  <a:pt x="706427" y="1023035"/>
                </a:lnTo>
                <a:lnTo>
                  <a:pt x="715369" y="1038362"/>
                </a:lnTo>
                <a:lnTo>
                  <a:pt x="733253" y="1042194"/>
                </a:lnTo>
                <a:lnTo>
                  <a:pt x="746666" y="1046025"/>
                </a:lnTo>
                <a:lnTo>
                  <a:pt x="764551" y="1046025"/>
                </a:lnTo>
                <a:lnTo>
                  <a:pt x="809261" y="1038362"/>
                </a:lnTo>
                <a:lnTo>
                  <a:pt x="862913" y="1026867"/>
                </a:lnTo>
                <a:lnTo>
                  <a:pt x="889740" y="1026867"/>
                </a:lnTo>
                <a:lnTo>
                  <a:pt x="921037" y="1023035"/>
                </a:lnTo>
                <a:lnTo>
                  <a:pt x="952335" y="1015372"/>
                </a:lnTo>
                <a:lnTo>
                  <a:pt x="979161" y="1007709"/>
                </a:lnTo>
                <a:lnTo>
                  <a:pt x="1028343" y="988551"/>
                </a:lnTo>
                <a:lnTo>
                  <a:pt x="1086467" y="980888"/>
                </a:lnTo>
                <a:lnTo>
                  <a:pt x="1099879" y="973225"/>
                </a:lnTo>
                <a:lnTo>
                  <a:pt x="1108821" y="965562"/>
                </a:lnTo>
                <a:lnTo>
                  <a:pt x="1117764" y="965562"/>
                </a:lnTo>
                <a:lnTo>
                  <a:pt x="1122235" y="961730"/>
                </a:lnTo>
                <a:lnTo>
                  <a:pt x="1131177" y="957898"/>
                </a:lnTo>
                <a:lnTo>
                  <a:pt x="1131177" y="946404"/>
                </a:lnTo>
                <a:lnTo>
                  <a:pt x="1131177" y="938740"/>
                </a:lnTo>
                <a:lnTo>
                  <a:pt x="1117764" y="934909"/>
                </a:lnTo>
                <a:lnTo>
                  <a:pt x="1108821" y="931077"/>
                </a:lnTo>
                <a:lnTo>
                  <a:pt x="1104351" y="931077"/>
                </a:lnTo>
                <a:lnTo>
                  <a:pt x="1086467" y="931077"/>
                </a:lnTo>
                <a:lnTo>
                  <a:pt x="1077525" y="931077"/>
                </a:lnTo>
                <a:lnTo>
                  <a:pt x="1023871" y="934909"/>
                </a:lnTo>
                <a:lnTo>
                  <a:pt x="974690" y="934909"/>
                </a:lnTo>
                <a:lnTo>
                  <a:pt x="921037" y="934909"/>
                </a:lnTo>
                <a:lnTo>
                  <a:pt x="867385" y="934909"/>
                </a:lnTo>
                <a:lnTo>
                  <a:pt x="853971" y="931077"/>
                </a:lnTo>
                <a:lnTo>
                  <a:pt x="840559" y="919582"/>
                </a:lnTo>
                <a:lnTo>
                  <a:pt x="836087" y="908088"/>
                </a:lnTo>
                <a:lnTo>
                  <a:pt x="845029" y="892761"/>
                </a:lnTo>
                <a:lnTo>
                  <a:pt x="862913" y="881267"/>
                </a:lnTo>
                <a:lnTo>
                  <a:pt x="871855" y="862109"/>
                </a:lnTo>
                <a:lnTo>
                  <a:pt x="894211" y="854445"/>
                </a:lnTo>
                <a:lnTo>
                  <a:pt x="916567" y="850614"/>
                </a:lnTo>
                <a:lnTo>
                  <a:pt x="947863" y="854445"/>
                </a:lnTo>
                <a:lnTo>
                  <a:pt x="979161" y="850614"/>
                </a:lnTo>
                <a:lnTo>
                  <a:pt x="1037285" y="835287"/>
                </a:lnTo>
                <a:lnTo>
                  <a:pt x="1090937" y="823793"/>
                </a:lnTo>
                <a:lnTo>
                  <a:pt x="1149061" y="812298"/>
                </a:lnTo>
                <a:lnTo>
                  <a:pt x="1207185" y="804635"/>
                </a:lnTo>
                <a:lnTo>
                  <a:pt x="1225069" y="800803"/>
                </a:lnTo>
                <a:lnTo>
                  <a:pt x="1234011" y="793140"/>
                </a:lnTo>
                <a:lnTo>
                  <a:pt x="1238483" y="785477"/>
                </a:lnTo>
                <a:lnTo>
                  <a:pt x="1238483" y="781645"/>
                </a:lnTo>
                <a:lnTo>
                  <a:pt x="1234011" y="777814"/>
                </a:lnTo>
                <a:lnTo>
                  <a:pt x="1225069" y="777814"/>
                </a:lnTo>
                <a:lnTo>
                  <a:pt x="1180359" y="781645"/>
                </a:lnTo>
                <a:lnTo>
                  <a:pt x="1135648" y="785477"/>
                </a:lnTo>
                <a:lnTo>
                  <a:pt x="1086467" y="785477"/>
                </a:lnTo>
                <a:lnTo>
                  <a:pt x="1041756" y="785477"/>
                </a:lnTo>
                <a:lnTo>
                  <a:pt x="1028343" y="785477"/>
                </a:lnTo>
                <a:lnTo>
                  <a:pt x="1019401" y="781645"/>
                </a:lnTo>
                <a:lnTo>
                  <a:pt x="1014929" y="773982"/>
                </a:lnTo>
                <a:lnTo>
                  <a:pt x="1010459" y="766319"/>
                </a:lnTo>
                <a:lnTo>
                  <a:pt x="1019401" y="766319"/>
                </a:lnTo>
                <a:lnTo>
                  <a:pt x="1028343" y="766319"/>
                </a:lnTo>
                <a:lnTo>
                  <a:pt x="1037285" y="758656"/>
                </a:lnTo>
                <a:lnTo>
                  <a:pt x="1046227" y="754824"/>
                </a:lnTo>
                <a:lnTo>
                  <a:pt x="1077525" y="739498"/>
                </a:lnTo>
                <a:lnTo>
                  <a:pt x="1108821" y="724171"/>
                </a:lnTo>
                <a:lnTo>
                  <a:pt x="1171417" y="705013"/>
                </a:lnTo>
                <a:lnTo>
                  <a:pt x="1238483" y="693518"/>
                </a:lnTo>
                <a:lnTo>
                  <a:pt x="1323433" y="678192"/>
                </a:lnTo>
                <a:lnTo>
                  <a:pt x="1399440" y="666697"/>
                </a:lnTo>
                <a:lnTo>
                  <a:pt x="1484391" y="659034"/>
                </a:lnTo>
                <a:close/>
                <a:moveTo>
                  <a:pt x="795848" y="356338"/>
                </a:moveTo>
                <a:lnTo>
                  <a:pt x="800319" y="364001"/>
                </a:lnTo>
                <a:lnTo>
                  <a:pt x="804790" y="371665"/>
                </a:lnTo>
                <a:lnTo>
                  <a:pt x="898682" y="429139"/>
                </a:lnTo>
                <a:lnTo>
                  <a:pt x="997045" y="486612"/>
                </a:lnTo>
                <a:lnTo>
                  <a:pt x="1099879" y="540255"/>
                </a:lnTo>
                <a:lnTo>
                  <a:pt x="1193771" y="597729"/>
                </a:lnTo>
                <a:lnTo>
                  <a:pt x="1216127" y="613055"/>
                </a:lnTo>
                <a:lnTo>
                  <a:pt x="1242953" y="620718"/>
                </a:lnTo>
                <a:lnTo>
                  <a:pt x="1269779" y="636045"/>
                </a:lnTo>
                <a:lnTo>
                  <a:pt x="1287664" y="659034"/>
                </a:lnTo>
                <a:lnTo>
                  <a:pt x="1269779" y="666697"/>
                </a:lnTo>
                <a:lnTo>
                  <a:pt x="1247425" y="674360"/>
                </a:lnTo>
                <a:lnTo>
                  <a:pt x="1229540" y="674360"/>
                </a:lnTo>
                <a:lnTo>
                  <a:pt x="1207185" y="678192"/>
                </a:lnTo>
                <a:lnTo>
                  <a:pt x="1211656" y="670529"/>
                </a:lnTo>
                <a:lnTo>
                  <a:pt x="1216127" y="666697"/>
                </a:lnTo>
                <a:lnTo>
                  <a:pt x="1216127" y="659034"/>
                </a:lnTo>
                <a:lnTo>
                  <a:pt x="1207185" y="647539"/>
                </a:lnTo>
                <a:lnTo>
                  <a:pt x="1122235" y="605392"/>
                </a:lnTo>
                <a:lnTo>
                  <a:pt x="1041756" y="555581"/>
                </a:lnTo>
                <a:lnTo>
                  <a:pt x="956806" y="509602"/>
                </a:lnTo>
                <a:lnTo>
                  <a:pt x="871855" y="459791"/>
                </a:lnTo>
                <a:lnTo>
                  <a:pt x="845029" y="444465"/>
                </a:lnTo>
                <a:lnTo>
                  <a:pt x="827145" y="425307"/>
                </a:lnTo>
                <a:lnTo>
                  <a:pt x="804790" y="402317"/>
                </a:lnTo>
                <a:lnTo>
                  <a:pt x="800319" y="375496"/>
                </a:lnTo>
                <a:lnTo>
                  <a:pt x="791377" y="367833"/>
                </a:lnTo>
                <a:close/>
                <a:moveTo>
                  <a:pt x="1046227" y="0"/>
                </a:moveTo>
                <a:lnTo>
                  <a:pt x="1090937" y="0"/>
                </a:lnTo>
                <a:lnTo>
                  <a:pt x="1140119" y="3832"/>
                </a:lnTo>
                <a:lnTo>
                  <a:pt x="1180359" y="19158"/>
                </a:lnTo>
                <a:lnTo>
                  <a:pt x="1216127" y="34485"/>
                </a:lnTo>
                <a:lnTo>
                  <a:pt x="1247425" y="53642"/>
                </a:lnTo>
                <a:lnTo>
                  <a:pt x="1287664" y="76632"/>
                </a:lnTo>
                <a:lnTo>
                  <a:pt x="1408383" y="141769"/>
                </a:lnTo>
                <a:lnTo>
                  <a:pt x="1524630" y="210738"/>
                </a:lnTo>
                <a:lnTo>
                  <a:pt x="1645349" y="283538"/>
                </a:lnTo>
                <a:lnTo>
                  <a:pt x="1766067" y="352507"/>
                </a:lnTo>
                <a:lnTo>
                  <a:pt x="1909141" y="436802"/>
                </a:lnTo>
                <a:lnTo>
                  <a:pt x="2056685" y="517265"/>
                </a:lnTo>
                <a:lnTo>
                  <a:pt x="2195288" y="605392"/>
                </a:lnTo>
                <a:lnTo>
                  <a:pt x="2338362" y="689687"/>
                </a:lnTo>
                <a:lnTo>
                  <a:pt x="2405427" y="731834"/>
                </a:lnTo>
                <a:lnTo>
                  <a:pt x="2472493" y="773982"/>
                </a:lnTo>
                <a:lnTo>
                  <a:pt x="2539559" y="812298"/>
                </a:lnTo>
                <a:lnTo>
                  <a:pt x="2611095" y="854445"/>
                </a:lnTo>
                <a:lnTo>
                  <a:pt x="2727343" y="931077"/>
                </a:lnTo>
                <a:lnTo>
                  <a:pt x="2843591" y="1011541"/>
                </a:lnTo>
                <a:lnTo>
                  <a:pt x="2964309" y="1088173"/>
                </a:lnTo>
                <a:lnTo>
                  <a:pt x="3085028" y="1168636"/>
                </a:lnTo>
                <a:lnTo>
                  <a:pt x="3178920" y="1233773"/>
                </a:lnTo>
                <a:lnTo>
                  <a:pt x="3272811" y="1298910"/>
                </a:lnTo>
                <a:lnTo>
                  <a:pt x="3371175" y="1364047"/>
                </a:lnTo>
                <a:lnTo>
                  <a:pt x="3469539" y="1425353"/>
                </a:lnTo>
                <a:lnTo>
                  <a:pt x="3558960" y="1486658"/>
                </a:lnTo>
                <a:lnTo>
                  <a:pt x="3648381" y="1540301"/>
                </a:lnTo>
                <a:lnTo>
                  <a:pt x="3733331" y="1597774"/>
                </a:lnTo>
                <a:lnTo>
                  <a:pt x="3822752" y="1655248"/>
                </a:lnTo>
                <a:lnTo>
                  <a:pt x="3854049" y="1674406"/>
                </a:lnTo>
                <a:lnTo>
                  <a:pt x="3885346" y="1685901"/>
                </a:lnTo>
                <a:lnTo>
                  <a:pt x="4019478" y="1774028"/>
                </a:lnTo>
                <a:lnTo>
                  <a:pt x="4162552" y="1865986"/>
                </a:lnTo>
                <a:lnTo>
                  <a:pt x="4301155" y="1950281"/>
                </a:lnTo>
                <a:lnTo>
                  <a:pt x="4444229" y="2034576"/>
                </a:lnTo>
                <a:lnTo>
                  <a:pt x="4605187" y="2134198"/>
                </a:lnTo>
                <a:lnTo>
                  <a:pt x="4766145" y="2226156"/>
                </a:lnTo>
                <a:lnTo>
                  <a:pt x="4931574" y="2325777"/>
                </a:lnTo>
                <a:lnTo>
                  <a:pt x="5097003" y="2417735"/>
                </a:lnTo>
                <a:lnTo>
                  <a:pt x="5119358" y="2433062"/>
                </a:lnTo>
                <a:lnTo>
                  <a:pt x="5128300" y="2444556"/>
                </a:lnTo>
                <a:lnTo>
                  <a:pt x="5119358" y="2456051"/>
                </a:lnTo>
                <a:lnTo>
                  <a:pt x="5097003" y="2467546"/>
                </a:lnTo>
                <a:lnTo>
                  <a:pt x="5092532" y="2479041"/>
                </a:lnTo>
                <a:lnTo>
                  <a:pt x="5088060" y="2486704"/>
                </a:lnTo>
                <a:lnTo>
                  <a:pt x="5088060" y="2490536"/>
                </a:lnTo>
                <a:lnTo>
                  <a:pt x="5074647" y="2505862"/>
                </a:lnTo>
                <a:lnTo>
                  <a:pt x="5065705" y="2517357"/>
                </a:lnTo>
                <a:lnTo>
                  <a:pt x="5038879" y="2559504"/>
                </a:lnTo>
                <a:lnTo>
                  <a:pt x="5012053" y="2597820"/>
                </a:lnTo>
                <a:lnTo>
                  <a:pt x="5003110" y="2616978"/>
                </a:lnTo>
                <a:lnTo>
                  <a:pt x="4994168" y="2624641"/>
                </a:lnTo>
                <a:lnTo>
                  <a:pt x="4980755" y="2624641"/>
                </a:lnTo>
                <a:lnTo>
                  <a:pt x="4971813" y="2624641"/>
                </a:lnTo>
                <a:lnTo>
                  <a:pt x="4967342" y="2620810"/>
                </a:lnTo>
                <a:lnTo>
                  <a:pt x="4949458" y="2616978"/>
                </a:lnTo>
                <a:lnTo>
                  <a:pt x="4913689" y="2597820"/>
                </a:lnTo>
                <a:lnTo>
                  <a:pt x="4882392" y="2570999"/>
                </a:lnTo>
                <a:lnTo>
                  <a:pt x="4877921" y="2570999"/>
                </a:lnTo>
                <a:lnTo>
                  <a:pt x="4855566" y="2563336"/>
                </a:lnTo>
                <a:lnTo>
                  <a:pt x="4842153" y="2548010"/>
                </a:lnTo>
                <a:lnTo>
                  <a:pt x="4837681" y="2548010"/>
                </a:lnTo>
                <a:lnTo>
                  <a:pt x="4824268" y="2548010"/>
                </a:lnTo>
                <a:lnTo>
                  <a:pt x="4819797" y="2544178"/>
                </a:lnTo>
                <a:lnTo>
                  <a:pt x="4815326" y="2540346"/>
                </a:lnTo>
                <a:lnTo>
                  <a:pt x="4815326" y="2536515"/>
                </a:lnTo>
                <a:lnTo>
                  <a:pt x="4806384" y="2525020"/>
                </a:lnTo>
                <a:lnTo>
                  <a:pt x="4797442" y="2513525"/>
                </a:lnTo>
                <a:lnTo>
                  <a:pt x="4784029" y="2513525"/>
                </a:lnTo>
                <a:lnTo>
                  <a:pt x="4775087" y="2509694"/>
                </a:lnTo>
                <a:lnTo>
                  <a:pt x="4716963" y="2479041"/>
                </a:lnTo>
                <a:lnTo>
                  <a:pt x="4658839" y="2444556"/>
                </a:lnTo>
                <a:lnTo>
                  <a:pt x="4529178" y="2375588"/>
                </a:lnTo>
                <a:lnTo>
                  <a:pt x="4403989" y="2302788"/>
                </a:lnTo>
                <a:lnTo>
                  <a:pt x="4269857" y="2237650"/>
                </a:lnTo>
                <a:lnTo>
                  <a:pt x="4144668" y="2164850"/>
                </a:lnTo>
                <a:lnTo>
                  <a:pt x="4135726" y="2161019"/>
                </a:lnTo>
                <a:lnTo>
                  <a:pt x="4131255" y="2161019"/>
                </a:lnTo>
                <a:lnTo>
                  <a:pt x="4001594" y="2092050"/>
                </a:lnTo>
                <a:lnTo>
                  <a:pt x="3876404" y="2026913"/>
                </a:lnTo>
                <a:lnTo>
                  <a:pt x="3742273" y="1957944"/>
                </a:lnTo>
                <a:lnTo>
                  <a:pt x="3617083" y="1892807"/>
                </a:lnTo>
                <a:lnTo>
                  <a:pt x="3460596" y="1812344"/>
                </a:lnTo>
                <a:lnTo>
                  <a:pt x="3304110" y="1735712"/>
                </a:lnTo>
                <a:lnTo>
                  <a:pt x="3147623" y="1659080"/>
                </a:lnTo>
                <a:lnTo>
                  <a:pt x="2991136" y="1582448"/>
                </a:lnTo>
                <a:lnTo>
                  <a:pt x="2982194" y="1578617"/>
                </a:lnTo>
                <a:lnTo>
                  <a:pt x="2973251" y="1578617"/>
                </a:lnTo>
                <a:lnTo>
                  <a:pt x="2968780" y="1582448"/>
                </a:lnTo>
                <a:lnTo>
                  <a:pt x="2964309" y="1593943"/>
                </a:lnTo>
                <a:lnTo>
                  <a:pt x="2959838" y="1620764"/>
                </a:lnTo>
                <a:lnTo>
                  <a:pt x="2955367" y="1651417"/>
                </a:lnTo>
                <a:lnTo>
                  <a:pt x="2955367" y="1685901"/>
                </a:lnTo>
                <a:lnTo>
                  <a:pt x="2959838" y="1716554"/>
                </a:lnTo>
                <a:lnTo>
                  <a:pt x="2959838" y="1728049"/>
                </a:lnTo>
                <a:lnTo>
                  <a:pt x="2959838" y="1731880"/>
                </a:lnTo>
                <a:lnTo>
                  <a:pt x="2959838" y="1747207"/>
                </a:lnTo>
                <a:lnTo>
                  <a:pt x="2959838" y="1762533"/>
                </a:lnTo>
                <a:lnTo>
                  <a:pt x="2959838" y="1770196"/>
                </a:lnTo>
                <a:lnTo>
                  <a:pt x="2959838" y="1774028"/>
                </a:lnTo>
                <a:lnTo>
                  <a:pt x="2959838" y="1816175"/>
                </a:lnTo>
                <a:lnTo>
                  <a:pt x="2959838" y="1854491"/>
                </a:lnTo>
                <a:lnTo>
                  <a:pt x="2959838" y="1877481"/>
                </a:lnTo>
                <a:lnTo>
                  <a:pt x="2964309" y="1896639"/>
                </a:lnTo>
                <a:lnTo>
                  <a:pt x="2973251" y="1919628"/>
                </a:lnTo>
                <a:lnTo>
                  <a:pt x="2986665" y="1934955"/>
                </a:lnTo>
                <a:lnTo>
                  <a:pt x="2991136" y="1946450"/>
                </a:lnTo>
                <a:lnTo>
                  <a:pt x="2986665" y="1957944"/>
                </a:lnTo>
                <a:lnTo>
                  <a:pt x="2982194" y="1977102"/>
                </a:lnTo>
                <a:lnTo>
                  <a:pt x="2982194" y="2000092"/>
                </a:lnTo>
                <a:lnTo>
                  <a:pt x="2982194" y="2015418"/>
                </a:lnTo>
                <a:lnTo>
                  <a:pt x="2986665" y="2034576"/>
                </a:lnTo>
                <a:lnTo>
                  <a:pt x="2991136" y="2061397"/>
                </a:lnTo>
                <a:lnTo>
                  <a:pt x="2986665" y="2088218"/>
                </a:lnTo>
                <a:lnTo>
                  <a:pt x="2982194" y="2115040"/>
                </a:lnTo>
                <a:lnTo>
                  <a:pt x="2973251" y="2138029"/>
                </a:lnTo>
                <a:lnTo>
                  <a:pt x="2941954" y="2187840"/>
                </a:lnTo>
                <a:lnTo>
                  <a:pt x="2910657" y="2229987"/>
                </a:lnTo>
                <a:lnTo>
                  <a:pt x="2865946" y="2291293"/>
                </a:lnTo>
                <a:lnTo>
                  <a:pt x="2816765" y="2352598"/>
                </a:lnTo>
                <a:lnTo>
                  <a:pt x="2816765" y="2402409"/>
                </a:lnTo>
                <a:lnTo>
                  <a:pt x="2821236" y="2456051"/>
                </a:lnTo>
                <a:lnTo>
                  <a:pt x="2821236" y="2467546"/>
                </a:lnTo>
                <a:lnTo>
                  <a:pt x="2816765" y="2486704"/>
                </a:lnTo>
                <a:lnTo>
                  <a:pt x="2807822" y="2494367"/>
                </a:lnTo>
                <a:lnTo>
                  <a:pt x="2789938" y="2509694"/>
                </a:lnTo>
                <a:lnTo>
                  <a:pt x="2789938" y="2513525"/>
                </a:lnTo>
                <a:lnTo>
                  <a:pt x="2785467" y="2521189"/>
                </a:lnTo>
                <a:lnTo>
                  <a:pt x="2785467" y="2525020"/>
                </a:lnTo>
                <a:lnTo>
                  <a:pt x="2780996" y="2525020"/>
                </a:lnTo>
                <a:lnTo>
                  <a:pt x="2749699" y="2544178"/>
                </a:lnTo>
                <a:lnTo>
                  <a:pt x="2722872" y="2567167"/>
                </a:lnTo>
                <a:lnTo>
                  <a:pt x="2709459" y="2574831"/>
                </a:lnTo>
                <a:lnTo>
                  <a:pt x="2696046" y="2590157"/>
                </a:lnTo>
                <a:lnTo>
                  <a:pt x="2691575" y="2601652"/>
                </a:lnTo>
                <a:lnTo>
                  <a:pt x="2687104" y="2620810"/>
                </a:lnTo>
                <a:lnTo>
                  <a:pt x="2687104" y="2632304"/>
                </a:lnTo>
                <a:lnTo>
                  <a:pt x="2687104" y="2643799"/>
                </a:lnTo>
                <a:lnTo>
                  <a:pt x="2696046" y="2651463"/>
                </a:lnTo>
                <a:lnTo>
                  <a:pt x="2713930" y="2651463"/>
                </a:lnTo>
                <a:lnTo>
                  <a:pt x="2767583" y="2655294"/>
                </a:lnTo>
                <a:lnTo>
                  <a:pt x="2816765" y="2655294"/>
                </a:lnTo>
                <a:lnTo>
                  <a:pt x="2870417" y="2655294"/>
                </a:lnTo>
                <a:lnTo>
                  <a:pt x="2919599" y="2647631"/>
                </a:lnTo>
                <a:lnTo>
                  <a:pt x="2955367" y="2643799"/>
                </a:lnTo>
                <a:lnTo>
                  <a:pt x="2991136" y="2639968"/>
                </a:lnTo>
                <a:lnTo>
                  <a:pt x="3013491" y="2632304"/>
                </a:lnTo>
                <a:lnTo>
                  <a:pt x="3026904" y="2639968"/>
                </a:lnTo>
                <a:lnTo>
                  <a:pt x="3049259" y="2639968"/>
                </a:lnTo>
                <a:lnTo>
                  <a:pt x="3062673" y="2647631"/>
                </a:lnTo>
                <a:lnTo>
                  <a:pt x="3089499" y="2655294"/>
                </a:lnTo>
                <a:lnTo>
                  <a:pt x="3116325" y="2659126"/>
                </a:lnTo>
                <a:lnTo>
                  <a:pt x="3138681" y="2659126"/>
                </a:lnTo>
                <a:lnTo>
                  <a:pt x="3161036" y="2666789"/>
                </a:lnTo>
                <a:lnTo>
                  <a:pt x="3201275" y="2666789"/>
                </a:lnTo>
                <a:lnTo>
                  <a:pt x="3237043" y="2666789"/>
                </a:lnTo>
                <a:lnTo>
                  <a:pt x="3268340" y="2659126"/>
                </a:lnTo>
                <a:lnTo>
                  <a:pt x="3304110" y="2647631"/>
                </a:lnTo>
                <a:lnTo>
                  <a:pt x="3321994" y="2647631"/>
                </a:lnTo>
                <a:lnTo>
                  <a:pt x="3335407" y="2647631"/>
                </a:lnTo>
                <a:lnTo>
                  <a:pt x="3371175" y="2647631"/>
                </a:lnTo>
                <a:lnTo>
                  <a:pt x="3402473" y="2655294"/>
                </a:lnTo>
                <a:lnTo>
                  <a:pt x="3438241" y="2666789"/>
                </a:lnTo>
                <a:lnTo>
                  <a:pt x="3469539" y="2678284"/>
                </a:lnTo>
                <a:lnTo>
                  <a:pt x="3491894" y="2693610"/>
                </a:lnTo>
                <a:lnTo>
                  <a:pt x="3514249" y="2701273"/>
                </a:lnTo>
                <a:lnTo>
                  <a:pt x="3536604" y="2708937"/>
                </a:lnTo>
                <a:lnTo>
                  <a:pt x="3558960" y="2712768"/>
                </a:lnTo>
                <a:lnTo>
                  <a:pt x="3581315" y="2708937"/>
                </a:lnTo>
                <a:lnTo>
                  <a:pt x="3603670" y="2708937"/>
                </a:lnTo>
                <a:lnTo>
                  <a:pt x="3617083" y="2708937"/>
                </a:lnTo>
                <a:lnTo>
                  <a:pt x="3639439" y="2712768"/>
                </a:lnTo>
                <a:lnTo>
                  <a:pt x="3679678" y="2724263"/>
                </a:lnTo>
                <a:lnTo>
                  <a:pt x="3715447" y="2731926"/>
                </a:lnTo>
                <a:lnTo>
                  <a:pt x="3755686" y="2728094"/>
                </a:lnTo>
                <a:lnTo>
                  <a:pt x="3795926" y="2724263"/>
                </a:lnTo>
                <a:lnTo>
                  <a:pt x="3809339" y="2712768"/>
                </a:lnTo>
                <a:lnTo>
                  <a:pt x="3827223" y="2708937"/>
                </a:lnTo>
                <a:lnTo>
                  <a:pt x="3867462" y="2697442"/>
                </a:lnTo>
                <a:lnTo>
                  <a:pt x="3912172" y="2685947"/>
                </a:lnTo>
                <a:lnTo>
                  <a:pt x="3947941" y="2685947"/>
                </a:lnTo>
                <a:lnTo>
                  <a:pt x="3988181" y="2685947"/>
                </a:lnTo>
                <a:lnTo>
                  <a:pt x="4064189" y="2674452"/>
                </a:lnTo>
                <a:lnTo>
                  <a:pt x="4131255" y="2670621"/>
                </a:lnTo>
                <a:lnTo>
                  <a:pt x="4189378" y="2666789"/>
                </a:lnTo>
                <a:lnTo>
                  <a:pt x="4247502" y="2659126"/>
                </a:lnTo>
                <a:lnTo>
                  <a:pt x="4301155" y="2659126"/>
                </a:lnTo>
                <a:lnTo>
                  <a:pt x="4354808" y="2659126"/>
                </a:lnTo>
                <a:lnTo>
                  <a:pt x="4395047" y="2655294"/>
                </a:lnTo>
                <a:lnTo>
                  <a:pt x="4426344" y="2647631"/>
                </a:lnTo>
                <a:lnTo>
                  <a:pt x="4466584" y="2639968"/>
                </a:lnTo>
                <a:lnTo>
                  <a:pt x="4497881" y="2620810"/>
                </a:lnTo>
                <a:lnTo>
                  <a:pt x="4515765" y="2613146"/>
                </a:lnTo>
                <a:lnTo>
                  <a:pt x="4538120" y="2601652"/>
                </a:lnTo>
                <a:lnTo>
                  <a:pt x="4556004" y="2601652"/>
                </a:lnTo>
                <a:lnTo>
                  <a:pt x="4573888" y="2601652"/>
                </a:lnTo>
                <a:lnTo>
                  <a:pt x="4591773" y="2601652"/>
                </a:lnTo>
                <a:lnTo>
                  <a:pt x="4609658" y="2613146"/>
                </a:lnTo>
                <a:lnTo>
                  <a:pt x="4627542" y="2620810"/>
                </a:lnTo>
                <a:lnTo>
                  <a:pt x="4649897" y="2632304"/>
                </a:lnTo>
                <a:lnTo>
                  <a:pt x="4663310" y="2639968"/>
                </a:lnTo>
                <a:lnTo>
                  <a:pt x="4681195" y="2647631"/>
                </a:lnTo>
                <a:lnTo>
                  <a:pt x="4748260" y="2647631"/>
                </a:lnTo>
                <a:lnTo>
                  <a:pt x="4815326" y="2659126"/>
                </a:lnTo>
                <a:lnTo>
                  <a:pt x="4846624" y="2659126"/>
                </a:lnTo>
                <a:lnTo>
                  <a:pt x="4873450" y="2659126"/>
                </a:lnTo>
                <a:lnTo>
                  <a:pt x="4886863" y="2666789"/>
                </a:lnTo>
                <a:lnTo>
                  <a:pt x="4900276" y="2674452"/>
                </a:lnTo>
                <a:lnTo>
                  <a:pt x="4904747" y="2682115"/>
                </a:lnTo>
                <a:lnTo>
                  <a:pt x="4900276" y="2701273"/>
                </a:lnTo>
                <a:lnTo>
                  <a:pt x="4895805" y="2720431"/>
                </a:lnTo>
                <a:lnTo>
                  <a:pt x="4882392" y="2747252"/>
                </a:lnTo>
                <a:lnTo>
                  <a:pt x="4895805" y="2758747"/>
                </a:lnTo>
                <a:lnTo>
                  <a:pt x="4886863" y="2774073"/>
                </a:lnTo>
                <a:lnTo>
                  <a:pt x="4882392" y="2785568"/>
                </a:lnTo>
                <a:lnTo>
                  <a:pt x="4882392" y="2793231"/>
                </a:lnTo>
                <a:lnTo>
                  <a:pt x="4886863" y="2800895"/>
                </a:lnTo>
                <a:lnTo>
                  <a:pt x="4895805" y="2800895"/>
                </a:lnTo>
                <a:lnTo>
                  <a:pt x="4900276" y="2800895"/>
                </a:lnTo>
                <a:lnTo>
                  <a:pt x="4909218" y="2800895"/>
                </a:lnTo>
                <a:lnTo>
                  <a:pt x="4931574" y="2800895"/>
                </a:lnTo>
                <a:lnTo>
                  <a:pt x="4958400" y="2800895"/>
                </a:lnTo>
                <a:lnTo>
                  <a:pt x="4976284" y="2800895"/>
                </a:lnTo>
                <a:lnTo>
                  <a:pt x="5003110" y="2808558"/>
                </a:lnTo>
                <a:lnTo>
                  <a:pt x="5020995" y="2812389"/>
                </a:lnTo>
                <a:lnTo>
                  <a:pt x="5038879" y="2816221"/>
                </a:lnTo>
                <a:lnTo>
                  <a:pt x="5065705" y="2816221"/>
                </a:lnTo>
                <a:lnTo>
                  <a:pt x="5088060" y="2812389"/>
                </a:lnTo>
                <a:lnTo>
                  <a:pt x="5088060" y="2793231"/>
                </a:lnTo>
                <a:lnTo>
                  <a:pt x="5092532" y="2781737"/>
                </a:lnTo>
                <a:lnTo>
                  <a:pt x="5070176" y="2735758"/>
                </a:lnTo>
                <a:lnTo>
                  <a:pt x="5043350" y="2685947"/>
                </a:lnTo>
                <a:lnTo>
                  <a:pt x="5038879" y="2682115"/>
                </a:lnTo>
                <a:lnTo>
                  <a:pt x="5034408" y="2678284"/>
                </a:lnTo>
                <a:lnTo>
                  <a:pt x="5034408" y="2674452"/>
                </a:lnTo>
                <a:lnTo>
                  <a:pt x="5034408" y="2666789"/>
                </a:lnTo>
                <a:lnTo>
                  <a:pt x="5034408" y="2643799"/>
                </a:lnTo>
                <a:lnTo>
                  <a:pt x="5034408" y="2620810"/>
                </a:lnTo>
                <a:lnTo>
                  <a:pt x="5043350" y="2601652"/>
                </a:lnTo>
                <a:lnTo>
                  <a:pt x="5061234" y="2586325"/>
                </a:lnTo>
                <a:lnTo>
                  <a:pt x="5061234" y="2574831"/>
                </a:lnTo>
                <a:lnTo>
                  <a:pt x="5061234" y="2563336"/>
                </a:lnTo>
                <a:lnTo>
                  <a:pt x="5065705" y="2551841"/>
                </a:lnTo>
                <a:lnTo>
                  <a:pt x="5074647" y="2548010"/>
                </a:lnTo>
                <a:lnTo>
                  <a:pt x="5074647" y="2540346"/>
                </a:lnTo>
                <a:lnTo>
                  <a:pt x="5088060" y="2536515"/>
                </a:lnTo>
                <a:lnTo>
                  <a:pt x="5132771" y="2482873"/>
                </a:lnTo>
                <a:lnTo>
                  <a:pt x="5186423" y="2429230"/>
                </a:lnTo>
                <a:lnTo>
                  <a:pt x="5240076" y="2375588"/>
                </a:lnTo>
                <a:lnTo>
                  <a:pt x="5289258" y="2321946"/>
                </a:lnTo>
                <a:lnTo>
                  <a:pt x="5307142" y="2302788"/>
                </a:lnTo>
                <a:lnTo>
                  <a:pt x="5320555" y="2291293"/>
                </a:lnTo>
                <a:lnTo>
                  <a:pt x="5338440" y="2283630"/>
                </a:lnTo>
                <a:lnTo>
                  <a:pt x="5351853" y="2275966"/>
                </a:lnTo>
                <a:lnTo>
                  <a:pt x="5374208" y="2275966"/>
                </a:lnTo>
                <a:lnTo>
                  <a:pt x="5392092" y="2275966"/>
                </a:lnTo>
                <a:lnTo>
                  <a:pt x="5409976" y="2275966"/>
                </a:lnTo>
                <a:lnTo>
                  <a:pt x="5436803" y="2283630"/>
                </a:lnTo>
                <a:lnTo>
                  <a:pt x="5472571" y="2295125"/>
                </a:lnTo>
                <a:lnTo>
                  <a:pt x="5517282" y="2302788"/>
                </a:lnTo>
                <a:lnTo>
                  <a:pt x="5557521" y="2306619"/>
                </a:lnTo>
                <a:lnTo>
                  <a:pt x="5597761" y="2310451"/>
                </a:lnTo>
                <a:lnTo>
                  <a:pt x="5642471" y="2318114"/>
                </a:lnTo>
                <a:lnTo>
                  <a:pt x="5682711" y="2325777"/>
                </a:lnTo>
                <a:lnTo>
                  <a:pt x="5714008" y="2344935"/>
                </a:lnTo>
                <a:lnTo>
                  <a:pt x="5745306" y="2371756"/>
                </a:lnTo>
                <a:lnTo>
                  <a:pt x="5772132" y="2390914"/>
                </a:lnTo>
                <a:lnTo>
                  <a:pt x="5790016" y="2417735"/>
                </a:lnTo>
                <a:lnTo>
                  <a:pt x="5772132" y="2413904"/>
                </a:lnTo>
                <a:lnTo>
                  <a:pt x="5749777" y="2410072"/>
                </a:lnTo>
                <a:lnTo>
                  <a:pt x="5736363" y="2398577"/>
                </a:lnTo>
                <a:lnTo>
                  <a:pt x="5722950" y="2387083"/>
                </a:lnTo>
                <a:lnTo>
                  <a:pt x="5691653" y="2371756"/>
                </a:lnTo>
                <a:lnTo>
                  <a:pt x="5660356" y="2352598"/>
                </a:lnTo>
                <a:lnTo>
                  <a:pt x="5624587" y="2344935"/>
                </a:lnTo>
                <a:lnTo>
                  <a:pt x="5593290" y="2333440"/>
                </a:lnTo>
                <a:lnTo>
                  <a:pt x="5557521" y="2329609"/>
                </a:lnTo>
                <a:lnTo>
                  <a:pt x="5521753" y="2329609"/>
                </a:lnTo>
                <a:lnTo>
                  <a:pt x="5485984" y="2333440"/>
                </a:lnTo>
                <a:lnTo>
                  <a:pt x="5445745" y="2337272"/>
                </a:lnTo>
                <a:lnTo>
                  <a:pt x="5432332" y="2344935"/>
                </a:lnTo>
                <a:lnTo>
                  <a:pt x="5414447" y="2352598"/>
                </a:lnTo>
                <a:lnTo>
                  <a:pt x="5405505" y="2360262"/>
                </a:lnTo>
                <a:lnTo>
                  <a:pt x="5409976" y="2371756"/>
                </a:lnTo>
                <a:lnTo>
                  <a:pt x="5414447" y="2387083"/>
                </a:lnTo>
                <a:lnTo>
                  <a:pt x="5414447" y="2402409"/>
                </a:lnTo>
                <a:lnTo>
                  <a:pt x="5409976" y="2413904"/>
                </a:lnTo>
                <a:lnTo>
                  <a:pt x="5401034" y="2429230"/>
                </a:lnTo>
                <a:lnTo>
                  <a:pt x="5369737" y="2482873"/>
                </a:lnTo>
                <a:lnTo>
                  <a:pt x="5329497" y="2532683"/>
                </a:lnTo>
                <a:lnTo>
                  <a:pt x="5289258" y="2586325"/>
                </a:lnTo>
                <a:lnTo>
                  <a:pt x="5257961" y="2639968"/>
                </a:lnTo>
                <a:lnTo>
                  <a:pt x="5257961" y="2651463"/>
                </a:lnTo>
                <a:lnTo>
                  <a:pt x="5257961" y="2666789"/>
                </a:lnTo>
                <a:lnTo>
                  <a:pt x="5266903" y="2674452"/>
                </a:lnTo>
                <a:lnTo>
                  <a:pt x="5275845" y="2678284"/>
                </a:lnTo>
                <a:lnTo>
                  <a:pt x="5347382" y="2678284"/>
                </a:lnTo>
                <a:lnTo>
                  <a:pt x="5414447" y="2682115"/>
                </a:lnTo>
                <a:lnTo>
                  <a:pt x="5432332" y="2674452"/>
                </a:lnTo>
                <a:lnTo>
                  <a:pt x="5436803" y="2666789"/>
                </a:lnTo>
                <a:lnTo>
                  <a:pt x="5463628" y="2620810"/>
                </a:lnTo>
                <a:lnTo>
                  <a:pt x="5490455" y="2578662"/>
                </a:lnTo>
                <a:lnTo>
                  <a:pt x="5521753" y="2540346"/>
                </a:lnTo>
                <a:lnTo>
                  <a:pt x="5553050" y="2498199"/>
                </a:lnTo>
                <a:lnTo>
                  <a:pt x="5561992" y="2490536"/>
                </a:lnTo>
                <a:lnTo>
                  <a:pt x="5575405" y="2486704"/>
                </a:lnTo>
                <a:lnTo>
                  <a:pt x="5588819" y="2486704"/>
                </a:lnTo>
                <a:lnTo>
                  <a:pt x="5606703" y="2490536"/>
                </a:lnTo>
                <a:lnTo>
                  <a:pt x="5615645" y="2498199"/>
                </a:lnTo>
                <a:lnTo>
                  <a:pt x="5615645" y="2509694"/>
                </a:lnTo>
                <a:lnTo>
                  <a:pt x="5615645" y="2521189"/>
                </a:lnTo>
                <a:lnTo>
                  <a:pt x="5611174" y="2532683"/>
                </a:lnTo>
                <a:lnTo>
                  <a:pt x="5593290" y="2551841"/>
                </a:lnTo>
                <a:lnTo>
                  <a:pt x="5579877" y="2574831"/>
                </a:lnTo>
                <a:lnTo>
                  <a:pt x="5553050" y="2616978"/>
                </a:lnTo>
                <a:lnTo>
                  <a:pt x="5526224" y="2651463"/>
                </a:lnTo>
                <a:lnTo>
                  <a:pt x="5499398" y="2693610"/>
                </a:lnTo>
                <a:lnTo>
                  <a:pt x="5468100" y="2731926"/>
                </a:lnTo>
                <a:lnTo>
                  <a:pt x="5517282" y="2735758"/>
                </a:lnTo>
                <a:lnTo>
                  <a:pt x="5553050" y="2747252"/>
                </a:lnTo>
                <a:lnTo>
                  <a:pt x="5593290" y="2754915"/>
                </a:lnTo>
                <a:lnTo>
                  <a:pt x="5638000" y="2758747"/>
                </a:lnTo>
                <a:lnTo>
                  <a:pt x="5660356" y="2754915"/>
                </a:lnTo>
                <a:lnTo>
                  <a:pt x="5678240" y="2747252"/>
                </a:lnTo>
                <a:lnTo>
                  <a:pt x="5709537" y="2708937"/>
                </a:lnTo>
                <a:lnTo>
                  <a:pt x="5736363" y="2674452"/>
                </a:lnTo>
                <a:lnTo>
                  <a:pt x="5767661" y="2643799"/>
                </a:lnTo>
                <a:lnTo>
                  <a:pt x="5803429" y="2613146"/>
                </a:lnTo>
                <a:lnTo>
                  <a:pt x="5812371" y="2601652"/>
                </a:lnTo>
                <a:lnTo>
                  <a:pt x="5830255" y="2597820"/>
                </a:lnTo>
                <a:lnTo>
                  <a:pt x="5839197" y="2601652"/>
                </a:lnTo>
                <a:lnTo>
                  <a:pt x="5857081" y="2605483"/>
                </a:lnTo>
                <a:lnTo>
                  <a:pt x="5866023" y="2613146"/>
                </a:lnTo>
                <a:lnTo>
                  <a:pt x="5870494" y="2624641"/>
                </a:lnTo>
                <a:lnTo>
                  <a:pt x="5870494" y="2632304"/>
                </a:lnTo>
                <a:lnTo>
                  <a:pt x="5866023" y="2647631"/>
                </a:lnTo>
                <a:lnTo>
                  <a:pt x="5857081" y="2670621"/>
                </a:lnTo>
                <a:lnTo>
                  <a:pt x="5839197" y="2685947"/>
                </a:lnTo>
                <a:lnTo>
                  <a:pt x="5803429" y="2720431"/>
                </a:lnTo>
                <a:lnTo>
                  <a:pt x="5767661" y="2754915"/>
                </a:lnTo>
                <a:lnTo>
                  <a:pt x="5731892" y="2789400"/>
                </a:lnTo>
                <a:lnTo>
                  <a:pt x="5700595" y="2831548"/>
                </a:lnTo>
                <a:lnTo>
                  <a:pt x="5718479" y="2831548"/>
                </a:lnTo>
                <a:lnTo>
                  <a:pt x="5736363" y="2835379"/>
                </a:lnTo>
                <a:lnTo>
                  <a:pt x="5749777" y="2831548"/>
                </a:lnTo>
                <a:lnTo>
                  <a:pt x="5767661" y="2827716"/>
                </a:lnTo>
                <a:lnTo>
                  <a:pt x="5798958" y="2816221"/>
                </a:lnTo>
                <a:lnTo>
                  <a:pt x="5834726" y="2812389"/>
                </a:lnTo>
                <a:lnTo>
                  <a:pt x="5830255" y="2820053"/>
                </a:lnTo>
                <a:lnTo>
                  <a:pt x="5830255" y="2835379"/>
                </a:lnTo>
                <a:lnTo>
                  <a:pt x="5825784" y="2839211"/>
                </a:lnTo>
                <a:lnTo>
                  <a:pt x="5821313" y="2839211"/>
                </a:lnTo>
                <a:lnTo>
                  <a:pt x="5812371" y="2854537"/>
                </a:lnTo>
                <a:lnTo>
                  <a:pt x="5812371" y="2862200"/>
                </a:lnTo>
                <a:lnTo>
                  <a:pt x="5830255" y="2873695"/>
                </a:lnTo>
                <a:lnTo>
                  <a:pt x="5834726" y="2892853"/>
                </a:lnTo>
                <a:lnTo>
                  <a:pt x="5839197" y="2912011"/>
                </a:lnTo>
                <a:lnTo>
                  <a:pt x="5843668" y="2935000"/>
                </a:lnTo>
                <a:lnTo>
                  <a:pt x="5852610" y="2988643"/>
                </a:lnTo>
                <a:lnTo>
                  <a:pt x="5857081" y="3046117"/>
                </a:lnTo>
                <a:lnTo>
                  <a:pt x="5861552" y="3072938"/>
                </a:lnTo>
                <a:lnTo>
                  <a:pt x="5870494" y="3099759"/>
                </a:lnTo>
                <a:lnTo>
                  <a:pt x="5883908" y="3126580"/>
                </a:lnTo>
                <a:lnTo>
                  <a:pt x="5897321" y="3153401"/>
                </a:lnTo>
                <a:lnTo>
                  <a:pt x="5901792" y="3168727"/>
                </a:lnTo>
                <a:lnTo>
                  <a:pt x="5906264" y="3187886"/>
                </a:lnTo>
                <a:lnTo>
                  <a:pt x="5906264" y="3207044"/>
                </a:lnTo>
                <a:lnTo>
                  <a:pt x="5901792" y="3222370"/>
                </a:lnTo>
                <a:lnTo>
                  <a:pt x="5892850" y="3260686"/>
                </a:lnTo>
                <a:lnTo>
                  <a:pt x="5883908" y="3291338"/>
                </a:lnTo>
                <a:lnTo>
                  <a:pt x="5874966" y="3295170"/>
                </a:lnTo>
                <a:lnTo>
                  <a:pt x="5866023" y="3299002"/>
                </a:lnTo>
                <a:lnTo>
                  <a:pt x="5857081" y="3310496"/>
                </a:lnTo>
                <a:lnTo>
                  <a:pt x="5852610" y="3318160"/>
                </a:lnTo>
                <a:lnTo>
                  <a:pt x="5888379" y="3318160"/>
                </a:lnTo>
                <a:lnTo>
                  <a:pt x="5919677" y="3314328"/>
                </a:lnTo>
                <a:lnTo>
                  <a:pt x="5937561" y="3299002"/>
                </a:lnTo>
                <a:lnTo>
                  <a:pt x="5964387" y="3295170"/>
                </a:lnTo>
                <a:lnTo>
                  <a:pt x="5986743" y="3299002"/>
                </a:lnTo>
                <a:lnTo>
                  <a:pt x="6009098" y="3314328"/>
                </a:lnTo>
                <a:lnTo>
                  <a:pt x="6058279" y="3318160"/>
                </a:lnTo>
                <a:lnTo>
                  <a:pt x="6111931" y="3329654"/>
                </a:lnTo>
                <a:lnTo>
                  <a:pt x="6134287" y="3337318"/>
                </a:lnTo>
                <a:lnTo>
                  <a:pt x="6152172" y="3329654"/>
                </a:lnTo>
                <a:lnTo>
                  <a:pt x="6170056" y="3321991"/>
                </a:lnTo>
                <a:lnTo>
                  <a:pt x="6183469" y="3310496"/>
                </a:lnTo>
                <a:lnTo>
                  <a:pt x="6196882" y="3276012"/>
                </a:lnTo>
                <a:lnTo>
                  <a:pt x="6210295" y="3245360"/>
                </a:lnTo>
                <a:lnTo>
                  <a:pt x="6214766" y="3214707"/>
                </a:lnTo>
                <a:lnTo>
                  <a:pt x="6228179" y="3184054"/>
                </a:lnTo>
                <a:lnTo>
                  <a:pt x="6223708" y="3164896"/>
                </a:lnTo>
                <a:lnTo>
                  <a:pt x="6214766" y="3153401"/>
                </a:lnTo>
                <a:lnTo>
                  <a:pt x="6214766" y="3141906"/>
                </a:lnTo>
                <a:lnTo>
                  <a:pt x="6223708" y="3138075"/>
                </a:lnTo>
                <a:lnTo>
                  <a:pt x="6228179" y="3130412"/>
                </a:lnTo>
                <a:lnTo>
                  <a:pt x="6237122" y="3126580"/>
                </a:lnTo>
                <a:lnTo>
                  <a:pt x="6255006" y="3061443"/>
                </a:lnTo>
                <a:lnTo>
                  <a:pt x="6259477" y="3003969"/>
                </a:lnTo>
                <a:lnTo>
                  <a:pt x="6259477" y="2988643"/>
                </a:lnTo>
                <a:lnTo>
                  <a:pt x="6255006" y="2969485"/>
                </a:lnTo>
                <a:lnTo>
                  <a:pt x="6246064" y="2954158"/>
                </a:lnTo>
                <a:lnTo>
                  <a:pt x="6237122" y="2942663"/>
                </a:lnTo>
                <a:lnTo>
                  <a:pt x="6165585" y="2881358"/>
                </a:lnTo>
                <a:lnTo>
                  <a:pt x="6085105" y="2820053"/>
                </a:lnTo>
                <a:lnTo>
                  <a:pt x="6076163" y="2812389"/>
                </a:lnTo>
                <a:lnTo>
                  <a:pt x="6053808" y="2812389"/>
                </a:lnTo>
                <a:lnTo>
                  <a:pt x="6013569" y="2804726"/>
                </a:lnTo>
                <a:lnTo>
                  <a:pt x="5968858" y="2789400"/>
                </a:lnTo>
                <a:lnTo>
                  <a:pt x="5955445" y="2785568"/>
                </a:lnTo>
                <a:lnTo>
                  <a:pt x="5955445" y="2777905"/>
                </a:lnTo>
                <a:lnTo>
                  <a:pt x="5955445" y="2774073"/>
                </a:lnTo>
                <a:lnTo>
                  <a:pt x="5959916" y="2766410"/>
                </a:lnTo>
                <a:lnTo>
                  <a:pt x="5968858" y="2766410"/>
                </a:lnTo>
                <a:lnTo>
                  <a:pt x="5977800" y="2774073"/>
                </a:lnTo>
                <a:lnTo>
                  <a:pt x="6018040" y="2774073"/>
                </a:lnTo>
                <a:lnTo>
                  <a:pt x="6062750" y="2774073"/>
                </a:lnTo>
                <a:lnTo>
                  <a:pt x="6107460" y="2766410"/>
                </a:lnTo>
                <a:lnTo>
                  <a:pt x="6152172" y="2762579"/>
                </a:lnTo>
                <a:lnTo>
                  <a:pt x="6152172" y="2754915"/>
                </a:lnTo>
                <a:lnTo>
                  <a:pt x="6161114" y="2739589"/>
                </a:lnTo>
                <a:lnTo>
                  <a:pt x="6143229" y="2728094"/>
                </a:lnTo>
                <a:lnTo>
                  <a:pt x="6143229" y="2712768"/>
                </a:lnTo>
                <a:lnTo>
                  <a:pt x="6111931" y="2670621"/>
                </a:lnTo>
                <a:lnTo>
                  <a:pt x="6080634" y="2624641"/>
                </a:lnTo>
                <a:lnTo>
                  <a:pt x="6071692" y="2620810"/>
                </a:lnTo>
                <a:lnTo>
                  <a:pt x="6058279" y="2613146"/>
                </a:lnTo>
                <a:lnTo>
                  <a:pt x="6053808" y="2601652"/>
                </a:lnTo>
                <a:lnTo>
                  <a:pt x="6049337" y="2593989"/>
                </a:lnTo>
                <a:lnTo>
                  <a:pt x="6053808" y="2586325"/>
                </a:lnTo>
                <a:lnTo>
                  <a:pt x="6062750" y="2574831"/>
                </a:lnTo>
                <a:lnTo>
                  <a:pt x="6076163" y="2570999"/>
                </a:lnTo>
                <a:lnTo>
                  <a:pt x="6085105" y="2567167"/>
                </a:lnTo>
                <a:lnTo>
                  <a:pt x="6111931" y="2559504"/>
                </a:lnTo>
                <a:lnTo>
                  <a:pt x="6134287" y="2544178"/>
                </a:lnTo>
                <a:lnTo>
                  <a:pt x="6196882" y="2521189"/>
                </a:lnTo>
                <a:lnTo>
                  <a:pt x="6263948" y="2509694"/>
                </a:lnTo>
                <a:lnTo>
                  <a:pt x="6304187" y="2505862"/>
                </a:lnTo>
                <a:lnTo>
                  <a:pt x="6353369" y="2509694"/>
                </a:lnTo>
                <a:lnTo>
                  <a:pt x="6393609" y="2517357"/>
                </a:lnTo>
                <a:lnTo>
                  <a:pt x="6438319" y="2517357"/>
                </a:lnTo>
                <a:lnTo>
                  <a:pt x="6447261" y="2517357"/>
                </a:lnTo>
                <a:lnTo>
                  <a:pt x="6456203" y="2521189"/>
                </a:lnTo>
                <a:lnTo>
                  <a:pt x="6460674" y="2525020"/>
                </a:lnTo>
                <a:lnTo>
                  <a:pt x="6469616" y="2536515"/>
                </a:lnTo>
                <a:lnTo>
                  <a:pt x="6483029" y="2536515"/>
                </a:lnTo>
                <a:lnTo>
                  <a:pt x="6500914" y="2536515"/>
                </a:lnTo>
                <a:lnTo>
                  <a:pt x="6505385" y="2536515"/>
                </a:lnTo>
                <a:lnTo>
                  <a:pt x="6514327" y="2532683"/>
                </a:lnTo>
                <a:lnTo>
                  <a:pt x="6518798" y="2525020"/>
                </a:lnTo>
                <a:lnTo>
                  <a:pt x="6523269" y="2517357"/>
                </a:lnTo>
                <a:lnTo>
                  <a:pt x="6532211" y="2517357"/>
                </a:lnTo>
                <a:lnTo>
                  <a:pt x="6536682" y="2521189"/>
                </a:lnTo>
                <a:lnTo>
                  <a:pt x="6554566" y="2540346"/>
                </a:lnTo>
                <a:lnTo>
                  <a:pt x="6572451" y="2551841"/>
                </a:lnTo>
                <a:lnTo>
                  <a:pt x="6594806" y="2563336"/>
                </a:lnTo>
                <a:lnTo>
                  <a:pt x="6617161" y="2570999"/>
                </a:lnTo>
                <a:lnTo>
                  <a:pt x="6661872" y="2586325"/>
                </a:lnTo>
                <a:lnTo>
                  <a:pt x="6702111" y="2601652"/>
                </a:lnTo>
                <a:lnTo>
                  <a:pt x="6733409" y="2616978"/>
                </a:lnTo>
                <a:lnTo>
                  <a:pt x="6764706" y="2624641"/>
                </a:lnTo>
                <a:lnTo>
                  <a:pt x="6782590" y="2628473"/>
                </a:lnTo>
                <a:lnTo>
                  <a:pt x="6796004" y="2632304"/>
                </a:lnTo>
                <a:lnTo>
                  <a:pt x="6813888" y="2643799"/>
                </a:lnTo>
                <a:lnTo>
                  <a:pt x="6822830" y="2655294"/>
                </a:lnTo>
                <a:lnTo>
                  <a:pt x="6840714" y="2659126"/>
                </a:lnTo>
                <a:lnTo>
                  <a:pt x="6858598" y="2670621"/>
                </a:lnTo>
                <a:lnTo>
                  <a:pt x="6907780" y="2724263"/>
                </a:lnTo>
                <a:lnTo>
                  <a:pt x="6948019" y="2777905"/>
                </a:lnTo>
                <a:lnTo>
                  <a:pt x="6965903" y="2793231"/>
                </a:lnTo>
                <a:lnTo>
                  <a:pt x="6974846" y="2816221"/>
                </a:lnTo>
                <a:lnTo>
                  <a:pt x="6974846" y="2843042"/>
                </a:lnTo>
                <a:lnTo>
                  <a:pt x="6983788" y="2866032"/>
                </a:lnTo>
                <a:lnTo>
                  <a:pt x="6979317" y="2873695"/>
                </a:lnTo>
                <a:lnTo>
                  <a:pt x="6970374" y="2885190"/>
                </a:lnTo>
                <a:lnTo>
                  <a:pt x="6956961" y="2881358"/>
                </a:lnTo>
                <a:lnTo>
                  <a:pt x="6952490" y="2866032"/>
                </a:lnTo>
                <a:lnTo>
                  <a:pt x="6952490" y="2854537"/>
                </a:lnTo>
                <a:lnTo>
                  <a:pt x="6939077" y="2843042"/>
                </a:lnTo>
                <a:lnTo>
                  <a:pt x="6916722" y="2854537"/>
                </a:lnTo>
                <a:lnTo>
                  <a:pt x="6889895" y="2869863"/>
                </a:lnTo>
                <a:lnTo>
                  <a:pt x="6880953" y="2881358"/>
                </a:lnTo>
                <a:lnTo>
                  <a:pt x="6872011" y="2892853"/>
                </a:lnTo>
                <a:lnTo>
                  <a:pt x="6863069" y="2900516"/>
                </a:lnTo>
                <a:lnTo>
                  <a:pt x="6863069" y="2912011"/>
                </a:lnTo>
                <a:lnTo>
                  <a:pt x="6872011" y="2923506"/>
                </a:lnTo>
                <a:lnTo>
                  <a:pt x="6872011" y="2935000"/>
                </a:lnTo>
                <a:lnTo>
                  <a:pt x="6872011" y="2942663"/>
                </a:lnTo>
                <a:lnTo>
                  <a:pt x="6863069" y="2946495"/>
                </a:lnTo>
                <a:lnTo>
                  <a:pt x="6845185" y="2950327"/>
                </a:lnTo>
                <a:lnTo>
                  <a:pt x="6822830" y="2950327"/>
                </a:lnTo>
                <a:lnTo>
                  <a:pt x="6796004" y="2950327"/>
                </a:lnTo>
                <a:lnTo>
                  <a:pt x="6769177" y="2950327"/>
                </a:lnTo>
                <a:lnTo>
                  <a:pt x="6769177" y="2961821"/>
                </a:lnTo>
                <a:lnTo>
                  <a:pt x="6778119" y="2969485"/>
                </a:lnTo>
                <a:lnTo>
                  <a:pt x="6782590" y="2973316"/>
                </a:lnTo>
                <a:lnTo>
                  <a:pt x="6787061" y="2973316"/>
                </a:lnTo>
                <a:lnTo>
                  <a:pt x="6787061" y="2977148"/>
                </a:lnTo>
                <a:lnTo>
                  <a:pt x="6791532" y="2988643"/>
                </a:lnTo>
                <a:lnTo>
                  <a:pt x="6796004" y="3000138"/>
                </a:lnTo>
                <a:lnTo>
                  <a:pt x="6796004" y="3015464"/>
                </a:lnTo>
                <a:lnTo>
                  <a:pt x="6813888" y="3019296"/>
                </a:lnTo>
                <a:lnTo>
                  <a:pt x="6818359" y="3023127"/>
                </a:lnTo>
                <a:lnTo>
                  <a:pt x="6827301" y="3030790"/>
                </a:lnTo>
                <a:lnTo>
                  <a:pt x="6831772" y="3042285"/>
                </a:lnTo>
                <a:lnTo>
                  <a:pt x="6845185" y="3069106"/>
                </a:lnTo>
                <a:lnTo>
                  <a:pt x="6854127" y="3088264"/>
                </a:lnTo>
                <a:lnTo>
                  <a:pt x="6858598" y="3122748"/>
                </a:lnTo>
                <a:lnTo>
                  <a:pt x="6863069" y="3149570"/>
                </a:lnTo>
                <a:lnTo>
                  <a:pt x="6889895" y="3168727"/>
                </a:lnTo>
                <a:lnTo>
                  <a:pt x="6912251" y="3191717"/>
                </a:lnTo>
                <a:lnTo>
                  <a:pt x="6916722" y="3203212"/>
                </a:lnTo>
                <a:lnTo>
                  <a:pt x="6925664" y="3218538"/>
                </a:lnTo>
                <a:lnTo>
                  <a:pt x="6925664" y="3233865"/>
                </a:lnTo>
                <a:lnTo>
                  <a:pt x="6925664" y="3245360"/>
                </a:lnTo>
                <a:lnTo>
                  <a:pt x="6934606" y="3256854"/>
                </a:lnTo>
                <a:lnTo>
                  <a:pt x="6939077" y="3260686"/>
                </a:lnTo>
                <a:lnTo>
                  <a:pt x="6934606" y="3264517"/>
                </a:lnTo>
                <a:lnTo>
                  <a:pt x="6925664" y="3268349"/>
                </a:lnTo>
                <a:lnTo>
                  <a:pt x="6925664" y="3272181"/>
                </a:lnTo>
                <a:lnTo>
                  <a:pt x="6925664" y="3276012"/>
                </a:lnTo>
                <a:lnTo>
                  <a:pt x="6939077" y="3283675"/>
                </a:lnTo>
                <a:lnTo>
                  <a:pt x="6943548" y="3291338"/>
                </a:lnTo>
                <a:lnTo>
                  <a:pt x="6943548" y="3299002"/>
                </a:lnTo>
                <a:lnTo>
                  <a:pt x="6943548" y="3302833"/>
                </a:lnTo>
                <a:lnTo>
                  <a:pt x="6939077" y="3321991"/>
                </a:lnTo>
                <a:lnTo>
                  <a:pt x="6934606" y="3337318"/>
                </a:lnTo>
                <a:lnTo>
                  <a:pt x="6948019" y="3364139"/>
                </a:lnTo>
                <a:lnTo>
                  <a:pt x="6956961" y="3394792"/>
                </a:lnTo>
                <a:lnTo>
                  <a:pt x="6965903" y="3406286"/>
                </a:lnTo>
                <a:lnTo>
                  <a:pt x="6965903" y="3421613"/>
                </a:lnTo>
                <a:lnTo>
                  <a:pt x="6956961" y="3436939"/>
                </a:lnTo>
                <a:lnTo>
                  <a:pt x="6952490" y="3452265"/>
                </a:lnTo>
                <a:lnTo>
                  <a:pt x="6939077" y="3490581"/>
                </a:lnTo>
                <a:lnTo>
                  <a:pt x="6921193" y="3532729"/>
                </a:lnTo>
                <a:lnTo>
                  <a:pt x="6903309" y="3567213"/>
                </a:lnTo>
                <a:lnTo>
                  <a:pt x="6876482" y="3605529"/>
                </a:lnTo>
                <a:lnTo>
                  <a:pt x="6831772" y="3640013"/>
                </a:lnTo>
                <a:lnTo>
                  <a:pt x="6791532" y="3670666"/>
                </a:lnTo>
                <a:lnTo>
                  <a:pt x="6769177" y="3685993"/>
                </a:lnTo>
                <a:lnTo>
                  <a:pt x="6746822" y="3693656"/>
                </a:lnTo>
                <a:lnTo>
                  <a:pt x="6719995" y="3701319"/>
                </a:lnTo>
                <a:lnTo>
                  <a:pt x="6688698" y="3705150"/>
                </a:lnTo>
                <a:lnTo>
                  <a:pt x="6661872" y="3705150"/>
                </a:lnTo>
                <a:lnTo>
                  <a:pt x="6635045" y="3705150"/>
                </a:lnTo>
                <a:lnTo>
                  <a:pt x="6608219" y="3697487"/>
                </a:lnTo>
                <a:lnTo>
                  <a:pt x="6581393" y="3685993"/>
                </a:lnTo>
                <a:lnTo>
                  <a:pt x="6576922" y="3685993"/>
                </a:lnTo>
                <a:lnTo>
                  <a:pt x="6567980" y="3678329"/>
                </a:lnTo>
                <a:lnTo>
                  <a:pt x="6545624" y="3663003"/>
                </a:lnTo>
                <a:lnTo>
                  <a:pt x="6532211" y="3659171"/>
                </a:lnTo>
                <a:lnTo>
                  <a:pt x="6523269" y="3666835"/>
                </a:lnTo>
                <a:lnTo>
                  <a:pt x="6514327" y="3693656"/>
                </a:lnTo>
                <a:lnTo>
                  <a:pt x="6509856" y="3712814"/>
                </a:lnTo>
                <a:lnTo>
                  <a:pt x="6500914" y="3728140"/>
                </a:lnTo>
                <a:lnTo>
                  <a:pt x="6487501" y="3743466"/>
                </a:lnTo>
                <a:lnTo>
                  <a:pt x="6474087" y="3754961"/>
                </a:lnTo>
                <a:lnTo>
                  <a:pt x="6456203" y="3766456"/>
                </a:lnTo>
                <a:lnTo>
                  <a:pt x="6438319" y="3774119"/>
                </a:lnTo>
                <a:lnTo>
                  <a:pt x="6411493" y="3774119"/>
                </a:lnTo>
                <a:lnTo>
                  <a:pt x="6384666" y="3774119"/>
                </a:lnTo>
                <a:lnTo>
                  <a:pt x="6357840" y="3774119"/>
                </a:lnTo>
                <a:lnTo>
                  <a:pt x="6331014" y="3781782"/>
                </a:lnTo>
                <a:lnTo>
                  <a:pt x="6295245" y="3812435"/>
                </a:lnTo>
                <a:lnTo>
                  <a:pt x="6263948" y="3846919"/>
                </a:lnTo>
                <a:lnTo>
                  <a:pt x="6237122" y="3862246"/>
                </a:lnTo>
                <a:lnTo>
                  <a:pt x="6214766" y="3877572"/>
                </a:lnTo>
                <a:lnTo>
                  <a:pt x="6196882" y="3900562"/>
                </a:lnTo>
                <a:lnTo>
                  <a:pt x="6174527" y="3915888"/>
                </a:lnTo>
                <a:lnTo>
                  <a:pt x="6143229" y="3958036"/>
                </a:lnTo>
                <a:lnTo>
                  <a:pt x="6107460" y="3996352"/>
                </a:lnTo>
                <a:lnTo>
                  <a:pt x="6089576" y="4019341"/>
                </a:lnTo>
                <a:lnTo>
                  <a:pt x="6071692" y="4023173"/>
                </a:lnTo>
                <a:lnTo>
                  <a:pt x="6053808" y="4023173"/>
                </a:lnTo>
                <a:lnTo>
                  <a:pt x="6026982" y="4011678"/>
                </a:lnTo>
                <a:lnTo>
                  <a:pt x="6018040" y="3996352"/>
                </a:lnTo>
                <a:lnTo>
                  <a:pt x="6000156" y="3984857"/>
                </a:lnTo>
                <a:lnTo>
                  <a:pt x="5995685" y="3981025"/>
                </a:lnTo>
                <a:lnTo>
                  <a:pt x="5991214" y="3981025"/>
                </a:lnTo>
                <a:lnTo>
                  <a:pt x="5986743" y="3984857"/>
                </a:lnTo>
                <a:lnTo>
                  <a:pt x="5982271" y="3988688"/>
                </a:lnTo>
                <a:lnTo>
                  <a:pt x="5964387" y="4019341"/>
                </a:lnTo>
                <a:lnTo>
                  <a:pt x="5950974" y="4042331"/>
                </a:lnTo>
                <a:lnTo>
                  <a:pt x="5937561" y="4046162"/>
                </a:lnTo>
                <a:lnTo>
                  <a:pt x="5928619" y="4049994"/>
                </a:lnTo>
                <a:lnTo>
                  <a:pt x="5915206" y="4057657"/>
                </a:lnTo>
                <a:lnTo>
                  <a:pt x="5901792" y="4057657"/>
                </a:lnTo>
                <a:lnTo>
                  <a:pt x="5897321" y="4057657"/>
                </a:lnTo>
                <a:lnTo>
                  <a:pt x="5897321" y="4065320"/>
                </a:lnTo>
                <a:lnTo>
                  <a:pt x="5892850" y="4069152"/>
                </a:lnTo>
                <a:lnTo>
                  <a:pt x="5888379" y="4072983"/>
                </a:lnTo>
                <a:lnTo>
                  <a:pt x="5874966" y="4076815"/>
                </a:lnTo>
                <a:lnTo>
                  <a:pt x="5852610" y="4115131"/>
                </a:lnTo>
                <a:lnTo>
                  <a:pt x="5812371" y="4141952"/>
                </a:lnTo>
                <a:lnTo>
                  <a:pt x="5776603" y="4168773"/>
                </a:lnTo>
                <a:lnTo>
                  <a:pt x="5736363" y="4195594"/>
                </a:lnTo>
                <a:lnTo>
                  <a:pt x="5682711" y="4233910"/>
                </a:lnTo>
                <a:lnTo>
                  <a:pt x="5629058" y="4279890"/>
                </a:lnTo>
                <a:lnTo>
                  <a:pt x="5579877" y="4325869"/>
                </a:lnTo>
                <a:lnTo>
                  <a:pt x="5521753" y="4360353"/>
                </a:lnTo>
                <a:lnTo>
                  <a:pt x="5445745" y="4410164"/>
                </a:lnTo>
                <a:lnTo>
                  <a:pt x="5369737" y="4459974"/>
                </a:lnTo>
                <a:lnTo>
                  <a:pt x="5333968" y="4490627"/>
                </a:lnTo>
                <a:lnTo>
                  <a:pt x="5289258" y="4521280"/>
                </a:lnTo>
                <a:lnTo>
                  <a:pt x="5249018" y="4548101"/>
                </a:lnTo>
                <a:lnTo>
                  <a:pt x="5208778" y="4578754"/>
                </a:lnTo>
                <a:lnTo>
                  <a:pt x="5186423" y="4594080"/>
                </a:lnTo>
                <a:lnTo>
                  <a:pt x="5164068" y="4609407"/>
                </a:lnTo>
                <a:lnTo>
                  <a:pt x="5141713" y="4624733"/>
                </a:lnTo>
                <a:lnTo>
                  <a:pt x="5114887" y="4632396"/>
                </a:lnTo>
                <a:lnTo>
                  <a:pt x="5065705" y="4674544"/>
                </a:lnTo>
                <a:lnTo>
                  <a:pt x="5025466" y="4709028"/>
                </a:lnTo>
                <a:lnTo>
                  <a:pt x="4971813" y="4743512"/>
                </a:lnTo>
                <a:lnTo>
                  <a:pt x="4918160" y="4774165"/>
                </a:lnTo>
                <a:lnTo>
                  <a:pt x="4833210" y="4835471"/>
                </a:lnTo>
                <a:lnTo>
                  <a:pt x="4743789" y="4892944"/>
                </a:lnTo>
                <a:lnTo>
                  <a:pt x="4654368" y="4950418"/>
                </a:lnTo>
                <a:lnTo>
                  <a:pt x="4560475" y="5004061"/>
                </a:lnTo>
                <a:lnTo>
                  <a:pt x="4506823" y="5030882"/>
                </a:lnTo>
                <a:lnTo>
                  <a:pt x="4453171" y="5061534"/>
                </a:lnTo>
                <a:lnTo>
                  <a:pt x="4403989" y="5092187"/>
                </a:lnTo>
                <a:lnTo>
                  <a:pt x="4350336" y="5130503"/>
                </a:lnTo>
                <a:lnTo>
                  <a:pt x="4269857" y="5161156"/>
                </a:lnTo>
                <a:lnTo>
                  <a:pt x="4193850" y="5191809"/>
                </a:lnTo>
                <a:lnTo>
                  <a:pt x="4175965" y="5210967"/>
                </a:lnTo>
                <a:lnTo>
                  <a:pt x="4167023" y="5226293"/>
                </a:lnTo>
                <a:lnTo>
                  <a:pt x="4167023" y="5318251"/>
                </a:lnTo>
                <a:lnTo>
                  <a:pt x="4171494" y="5406378"/>
                </a:lnTo>
                <a:lnTo>
                  <a:pt x="4184907" y="5494504"/>
                </a:lnTo>
                <a:lnTo>
                  <a:pt x="4198321" y="5578800"/>
                </a:lnTo>
                <a:lnTo>
                  <a:pt x="4216205" y="5674589"/>
                </a:lnTo>
                <a:lnTo>
                  <a:pt x="4225147" y="5766548"/>
                </a:lnTo>
                <a:lnTo>
                  <a:pt x="4234089" y="5862337"/>
                </a:lnTo>
                <a:lnTo>
                  <a:pt x="4238560" y="5954296"/>
                </a:lnTo>
                <a:lnTo>
                  <a:pt x="4247502" y="6007938"/>
                </a:lnTo>
                <a:lnTo>
                  <a:pt x="4247502" y="6057749"/>
                </a:lnTo>
                <a:lnTo>
                  <a:pt x="4247502" y="6111391"/>
                </a:lnTo>
                <a:lnTo>
                  <a:pt x="4247502" y="6165033"/>
                </a:lnTo>
                <a:lnTo>
                  <a:pt x="4073131" y="6165033"/>
                </a:lnTo>
                <a:lnTo>
                  <a:pt x="4077602" y="6161202"/>
                </a:lnTo>
                <a:lnTo>
                  <a:pt x="4077602" y="6142044"/>
                </a:lnTo>
                <a:lnTo>
                  <a:pt x="4077602" y="6130549"/>
                </a:lnTo>
                <a:lnTo>
                  <a:pt x="4073131" y="6111391"/>
                </a:lnTo>
                <a:lnTo>
                  <a:pt x="4073131" y="6088401"/>
                </a:lnTo>
                <a:lnTo>
                  <a:pt x="4064189" y="6130549"/>
                </a:lnTo>
                <a:lnTo>
                  <a:pt x="4046305" y="6165033"/>
                </a:lnTo>
                <a:lnTo>
                  <a:pt x="952335" y="6165033"/>
                </a:lnTo>
                <a:lnTo>
                  <a:pt x="728782" y="6165033"/>
                </a:lnTo>
                <a:lnTo>
                  <a:pt x="728782" y="6142044"/>
                </a:lnTo>
                <a:lnTo>
                  <a:pt x="733253" y="6115223"/>
                </a:lnTo>
                <a:lnTo>
                  <a:pt x="737724" y="6084570"/>
                </a:lnTo>
                <a:lnTo>
                  <a:pt x="742195" y="6057749"/>
                </a:lnTo>
                <a:lnTo>
                  <a:pt x="737724" y="6027096"/>
                </a:lnTo>
                <a:lnTo>
                  <a:pt x="733253" y="5996443"/>
                </a:lnTo>
                <a:lnTo>
                  <a:pt x="701955" y="5973454"/>
                </a:lnTo>
                <a:lnTo>
                  <a:pt x="675129" y="5946632"/>
                </a:lnTo>
                <a:lnTo>
                  <a:pt x="648303" y="5919811"/>
                </a:lnTo>
                <a:lnTo>
                  <a:pt x="621477" y="5889159"/>
                </a:lnTo>
                <a:lnTo>
                  <a:pt x="608063" y="5873832"/>
                </a:lnTo>
                <a:lnTo>
                  <a:pt x="599121" y="5858506"/>
                </a:lnTo>
                <a:lnTo>
                  <a:pt x="594651" y="5835516"/>
                </a:lnTo>
                <a:lnTo>
                  <a:pt x="599121" y="5816358"/>
                </a:lnTo>
                <a:lnTo>
                  <a:pt x="608063" y="5793369"/>
                </a:lnTo>
                <a:lnTo>
                  <a:pt x="608063" y="5774211"/>
                </a:lnTo>
                <a:lnTo>
                  <a:pt x="608063" y="5751221"/>
                </a:lnTo>
                <a:lnTo>
                  <a:pt x="599121" y="5728232"/>
                </a:lnTo>
                <a:lnTo>
                  <a:pt x="581237" y="5670758"/>
                </a:lnTo>
                <a:lnTo>
                  <a:pt x="558882" y="5613284"/>
                </a:lnTo>
                <a:lnTo>
                  <a:pt x="532055" y="5559642"/>
                </a:lnTo>
                <a:lnTo>
                  <a:pt x="514171" y="5498336"/>
                </a:lnTo>
                <a:lnTo>
                  <a:pt x="496287" y="5456189"/>
                </a:lnTo>
                <a:lnTo>
                  <a:pt x="473932" y="5410209"/>
                </a:lnTo>
                <a:lnTo>
                  <a:pt x="460519" y="5371894"/>
                </a:lnTo>
                <a:lnTo>
                  <a:pt x="442635" y="5325914"/>
                </a:lnTo>
                <a:lnTo>
                  <a:pt x="433693" y="5276104"/>
                </a:lnTo>
                <a:lnTo>
                  <a:pt x="411337" y="5230125"/>
                </a:lnTo>
                <a:lnTo>
                  <a:pt x="397924" y="5187977"/>
                </a:lnTo>
                <a:lnTo>
                  <a:pt x="380039" y="5141998"/>
                </a:lnTo>
                <a:lnTo>
                  <a:pt x="362155" y="5092187"/>
                </a:lnTo>
                <a:lnTo>
                  <a:pt x="339800" y="5050040"/>
                </a:lnTo>
                <a:lnTo>
                  <a:pt x="326387" y="5000229"/>
                </a:lnTo>
                <a:lnTo>
                  <a:pt x="317445" y="4946587"/>
                </a:lnTo>
                <a:lnTo>
                  <a:pt x="312974" y="4931260"/>
                </a:lnTo>
                <a:lnTo>
                  <a:pt x="304031" y="4919766"/>
                </a:lnTo>
                <a:lnTo>
                  <a:pt x="236966" y="4854628"/>
                </a:lnTo>
                <a:lnTo>
                  <a:pt x="165429" y="4797155"/>
                </a:lnTo>
                <a:lnTo>
                  <a:pt x="147545" y="4785660"/>
                </a:lnTo>
                <a:lnTo>
                  <a:pt x="129661" y="4770333"/>
                </a:lnTo>
                <a:lnTo>
                  <a:pt x="116247" y="4755007"/>
                </a:lnTo>
                <a:lnTo>
                  <a:pt x="116247" y="4732017"/>
                </a:lnTo>
                <a:lnTo>
                  <a:pt x="111777" y="4689870"/>
                </a:lnTo>
                <a:lnTo>
                  <a:pt x="116247" y="4651554"/>
                </a:lnTo>
                <a:lnTo>
                  <a:pt x="116247" y="4628564"/>
                </a:lnTo>
                <a:lnTo>
                  <a:pt x="116247" y="4605575"/>
                </a:lnTo>
                <a:lnTo>
                  <a:pt x="116247" y="4582585"/>
                </a:lnTo>
                <a:lnTo>
                  <a:pt x="120719" y="4559596"/>
                </a:lnTo>
                <a:lnTo>
                  <a:pt x="143074" y="4525111"/>
                </a:lnTo>
                <a:lnTo>
                  <a:pt x="165429" y="4486796"/>
                </a:lnTo>
                <a:lnTo>
                  <a:pt x="165429" y="4479132"/>
                </a:lnTo>
                <a:lnTo>
                  <a:pt x="165429" y="4471469"/>
                </a:lnTo>
                <a:lnTo>
                  <a:pt x="165429" y="4467638"/>
                </a:lnTo>
                <a:lnTo>
                  <a:pt x="160958" y="4463806"/>
                </a:lnTo>
                <a:lnTo>
                  <a:pt x="160958" y="4436985"/>
                </a:lnTo>
                <a:lnTo>
                  <a:pt x="156487" y="4413995"/>
                </a:lnTo>
                <a:lnTo>
                  <a:pt x="156487" y="4394837"/>
                </a:lnTo>
                <a:lnTo>
                  <a:pt x="152016" y="4379511"/>
                </a:lnTo>
                <a:lnTo>
                  <a:pt x="143074" y="4352690"/>
                </a:lnTo>
                <a:lnTo>
                  <a:pt x="134131" y="4325869"/>
                </a:lnTo>
                <a:lnTo>
                  <a:pt x="134131" y="4291384"/>
                </a:lnTo>
                <a:lnTo>
                  <a:pt x="129661" y="4260732"/>
                </a:lnTo>
                <a:lnTo>
                  <a:pt x="125189" y="4207089"/>
                </a:lnTo>
                <a:lnTo>
                  <a:pt x="125189" y="4149615"/>
                </a:lnTo>
                <a:lnTo>
                  <a:pt x="129661" y="4092141"/>
                </a:lnTo>
                <a:lnTo>
                  <a:pt x="147545" y="4034667"/>
                </a:lnTo>
                <a:lnTo>
                  <a:pt x="160958" y="3981025"/>
                </a:lnTo>
                <a:lnTo>
                  <a:pt x="183313" y="3931214"/>
                </a:lnTo>
                <a:lnTo>
                  <a:pt x="210139" y="3881404"/>
                </a:lnTo>
                <a:lnTo>
                  <a:pt x="236966" y="3831593"/>
                </a:lnTo>
                <a:lnTo>
                  <a:pt x="272735" y="3785614"/>
                </a:lnTo>
                <a:lnTo>
                  <a:pt x="308503" y="3743466"/>
                </a:lnTo>
                <a:lnTo>
                  <a:pt x="348743" y="3701319"/>
                </a:lnTo>
                <a:lnTo>
                  <a:pt x="397924" y="3663003"/>
                </a:lnTo>
                <a:lnTo>
                  <a:pt x="406866" y="3651508"/>
                </a:lnTo>
                <a:lnTo>
                  <a:pt x="429221" y="3647677"/>
                </a:lnTo>
                <a:lnTo>
                  <a:pt x="433693" y="3636182"/>
                </a:lnTo>
                <a:lnTo>
                  <a:pt x="442635" y="3624687"/>
                </a:lnTo>
                <a:lnTo>
                  <a:pt x="460519" y="3617024"/>
                </a:lnTo>
                <a:lnTo>
                  <a:pt x="469461" y="3613192"/>
                </a:lnTo>
                <a:lnTo>
                  <a:pt x="545469" y="3544224"/>
                </a:lnTo>
                <a:lnTo>
                  <a:pt x="621477" y="3486750"/>
                </a:lnTo>
                <a:lnTo>
                  <a:pt x="648303" y="3456097"/>
                </a:lnTo>
                <a:lnTo>
                  <a:pt x="670659" y="3429276"/>
                </a:lnTo>
                <a:lnTo>
                  <a:pt x="675129" y="3417781"/>
                </a:lnTo>
                <a:lnTo>
                  <a:pt x="679601" y="3402455"/>
                </a:lnTo>
                <a:lnTo>
                  <a:pt x="684071" y="3394792"/>
                </a:lnTo>
                <a:lnTo>
                  <a:pt x="697485" y="3383297"/>
                </a:lnTo>
                <a:lnTo>
                  <a:pt x="697485" y="3402455"/>
                </a:lnTo>
                <a:lnTo>
                  <a:pt x="697485" y="3417781"/>
                </a:lnTo>
                <a:lnTo>
                  <a:pt x="697485" y="3425444"/>
                </a:lnTo>
                <a:lnTo>
                  <a:pt x="701955" y="3433108"/>
                </a:lnTo>
                <a:lnTo>
                  <a:pt x="710898" y="3436939"/>
                </a:lnTo>
                <a:lnTo>
                  <a:pt x="719840" y="3444602"/>
                </a:lnTo>
                <a:lnTo>
                  <a:pt x="742195" y="3444602"/>
                </a:lnTo>
                <a:lnTo>
                  <a:pt x="764551" y="3444602"/>
                </a:lnTo>
                <a:lnTo>
                  <a:pt x="795848" y="3444602"/>
                </a:lnTo>
                <a:lnTo>
                  <a:pt x="831616" y="3444602"/>
                </a:lnTo>
                <a:lnTo>
                  <a:pt x="845029" y="3444602"/>
                </a:lnTo>
                <a:lnTo>
                  <a:pt x="853971" y="3448434"/>
                </a:lnTo>
                <a:lnTo>
                  <a:pt x="858443" y="3456097"/>
                </a:lnTo>
                <a:lnTo>
                  <a:pt x="853971" y="3463760"/>
                </a:lnTo>
                <a:lnTo>
                  <a:pt x="853971" y="3486750"/>
                </a:lnTo>
                <a:lnTo>
                  <a:pt x="845029" y="3509739"/>
                </a:lnTo>
                <a:lnTo>
                  <a:pt x="853971" y="3532729"/>
                </a:lnTo>
                <a:lnTo>
                  <a:pt x="862913" y="3555718"/>
                </a:lnTo>
                <a:lnTo>
                  <a:pt x="867385" y="3517402"/>
                </a:lnTo>
                <a:lnTo>
                  <a:pt x="867385" y="3486750"/>
                </a:lnTo>
                <a:lnTo>
                  <a:pt x="871855" y="3475255"/>
                </a:lnTo>
                <a:lnTo>
                  <a:pt x="871855" y="3459929"/>
                </a:lnTo>
                <a:lnTo>
                  <a:pt x="876327" y="3452265"/>
                </a:lnTo>
                <a:lnTo>
                  <a:pt x="894211" y="3444602"/>
                </a:lnTo>
                <a:lnTo>
                  <a:pt x="952335" y="3444602"/>
                </a:lnTo>
                <a:lnTo>
                  <a:pt x="1014929" y="3444602"/>
                </a:lnTo>
                <a:lnTo>
                  <a:pt x="1019401" y="3444602"/>
                </a:lnTo>
                <a:lnTo>
                  <a:pt x="1028343" y="3444602"/>
                </a:lnTo>
                <a:lnTo>
                  <a:pt x="1046227" y="3429276"/>
                </a:lnTo>
                <a:lnTo>
                  <a:pt x="1068582" y="3429276"/>
                </a:lnTo>
                <a:lnTo>
                  <a:pt x="1081995" y="3429276"/>
                </a:lnTo>
                <a:lnTo>
                  <a:pt x="1104351" y="3436939"/>
                </a:lnTo>
                <a:lnTo>
                  <a:pt x="1108821" y="3444602"/>
                </a:lnTo>
                <a:lnTo>
                  <a:pt x="1149061" y="3436939"/>
                </a:lnTo>
                <a:lnTo>
                  <a:pt x="1198243" y="3444602"/>
                </a:lnTo>
                <a:lnTo>
                  <a:pt x="1238483" y="3448434"/>
                </a:lnTo>
                <a:lnTo>
                  <a:pt x="1287664" y="3452265"/>
                </a:lnTo>
                <a:lnTo>
                  <a:pt x="1305548" y="3452265"/>
                </a:lnTo>
                <a:lnTo>
                  <a:pt x="1323433" y="3448434"/>
                </a:lnTo>
                <a:lnTo>
                  <a:pt x="1327903" y="3444602"/>
                </a:lnTo>
                <a:lnTo>
                  <a:pt x="1332375" y="3436939"/>
                </a:lnTo>
                <a:lnTo>
                  <a:pt x="1336845" y="3429276"/>
                </a:lnTo>
                <a:lnTo>
                  <a:pt x="1336845" y="3417781"/>
                </a:lnTo>
                <a:lnTo>
                  <a:pt x="1336845" y="3406286"/>
                </a:lnTo>
                <a:lnTo>
                  <a:pt x="1350259" y="3402455"/>
                </a:lnTo>
                <a:lnTo>
                  <a:pt x="1359201" y="3398623"/>
                </a:lnTo>
                <a:lnTo>
                  <a:pt x="1368143" y="3402455"/>
                </a:lnTo>
                <a:lnTo>
                  <a:pt x="1394969" y="3410118"/>
                </a:lnTo>
                <a:lnTo>
                  <a:pt x="1421795" y="3425444"/>
                </a:lnTo>
                <a:lnTo>
                  <a:pt x="1444151" y="3436939"/>
                </a:lnTo>
                <a:lnTo>
                  <a:pt x="1462035" y="3459929"/>
                </a:lnTo>
                <a:lnTo>
                  <a:pt x="1502275" y="3482918"/>
                </a:lnTo>
                <a:lnTo>
                  <a:pt x="1538043" y="3509739"/>
                </a:lnTo>
                <a:lnTo>
                  <a:pt x="1578283" y="3532729"/>
                </a:lnTo>
                <a:lnTo>
                  <a:pt x="1622993" y="3544224"/>
                </a:lnTo>
                <a:lnTo>
                  <a:pt x="1667703" y="3578708"/>
                </a:lnTo>
                <a:lnTo>
                  <a:pt x="1721356" y="3605529"/>
                </a:lnTo>
                <a:lnTo>
                  <a:pt x="1725827" y="3597866"/>
                </a:lnTo>
                <a:lnTo>
                  <a:pt x="1730299" y="3594034"/>
                </a:lnTo>
                <a:lnTo>
                  <a:pt x="1699001" y="3563382"/>
                </a:lnTo>
                <a:lnTo>
                  <a:pt x="1667703" y="3528897"/>
                </a:lnTo>
                <a:lnTo>
                  <a:pt x="1645349" y="3505908"/>
                </a:lnTo>
                <a:lnTo>
                  <a:pt x="1627464" y="3486750"/>
                </a:lnTo>
                <a:lnTo>
                  <a:pt x="1614051" y="3482918"/>
                </a:lnTo>
                <a:lnTo>
                  <a:pt x="1609580" y="3479086"/>
                </a:lnTo>
                <a:lnTo>
                  <a:pt x="1605109" y="3475255"/>
                </a:lnTo>
                <a:lnTo>
                  <a:pt x="1609580" y="3463760"/>
                </a:lnTo>
                <a:lnTo>
                  <a:pt x="1622993" y="3456097"/>
                </a:lnTo>
                <a:lnTo>
                  <a:pt x="1631935" y="3456097"/>
                </a:lnTo>
                <a:lnTo>
                  <a:pt x="1640877" y="3456097"/>
                </a:lnTo>
                <a:lnTo>
                  <a:pt x="1645349" y="3459929"/>
                </a:lnTo>
                <a:lnTo>
                  <a:pt x="1676645" y="3486750"/>
                </a:lnTo>
                <a:lnTo>
                  <a:pt x="1707943" y="3509739"/>
                </a:lnTo>
                <a:lnTo>
                  <a:pt x="1699001" y="3486750"/>
                </a:lnTo>
                <a:lnTo>
                  <a:pt x="1694530" y="3463760"/>
                </a:lnTo>
                <a:lnTo>
                  <a:pt x="1770538" y="3490581"/>
                </a:lnTo>
                <a:lnTo>
                  <a:pt x="1851017" y="3517402"/>
                </a:lnTo>
                <a:lnTo>
                  <a:pt x="1931496" y="3551887"/>
                </a:lnTo>
                <a:lnTo>
                  <a:pt x="2007503" y="3582540"/>
                </a:lnTo>
                <a:lnTo>
                  <a:pt x="2163990" y="3643845"/>
                </a:lnTo>
                <a:lnTo>
                  <a:pt x="2316006" y="3716645"/>
                </a:lnTo>
                <a:lnTo>
                  <a:pt x="2333890" y="3720477"/>
                </a:lnTo>
                <a:lnTo>
                  <a:pt x="2347304" y="3728140"/>
                </a:lnTo>
                <a:lnTo>
                  <a:pt x="2418841" y="3754961"/>
                </a:lnTo>
                <a:lnTo>
                  <a:pt x="2494848" y="3781782"/>
                </a:lnTo>
                <a:lnTo>
                  <a:pt x="2566385" y="3812435"/>
                </a:lnTo>
                <a:lnTo>
                  <a:pt x="2642393" y="3846919"/>
                </a:lnTo>
                <a:lnTo>
                  <a:pt x="2651335" y="3846919"/>
                </a:lnTo>
                <a:lnTo>
                  <a:pt x="2660278" y="3846919"/>
                </a:lnTo>
                <a:lnTo>
                  <a:pt x="2691575" y="3797109"/>
                </a:lnTo>
                <a:lnTo>
                  <a:pt x="2718401" y="3751130"/>
                </a:lnTo>
                <a:lnTo>
                  <a:pt x="2736285" y="3716645"/>
                </a:lnTo>
                <a:lnTo>
                  <a:pt x="2749699" y="3674498"/>
                </a:lnTo>
                <a:lnTo>
                  <a:pt x="2772054" y="3636182"/>
                </a:lnTo>
                <a:lnTo>
                  <a:pt x="2780996" y="3594034"/>
                </a:lnTo>
                <a:lnTo>
                  <a:pt x="2780996" y="3586371"/>
                </a:lnTo>
                <a:lnTo>
                  <a:pt x="2785467" y="3578708"/>
                </a:lnTo>
                <a:lnTo>
                  <a:pt x="2807822" y="3509739"/>
                </a:lnTo>
                <a:lnTo>
                  <a:pt x="2830178" y="3448434"/>
                </a:lnTo>
                <a:lnTo>
                  <a:pt x="2834649" y="3417781"/>
                </a:lnTo>
                <a:lnTo>
                  <a:pt x="2843591" y="3379465"/>
                </a:lnTo>
                <a:lnTo>
                  <a:pt x="2848062" y="3344981"/>
                </a:lnTo>
                <a:lnTo>
                  <a:pt x="2861475" y="3314328"/>
                </a:lnTo>
                <a:lnTo>
                  <a:pt x="2865946" y="3276012"/>
                </a:lnTo>
                <a:lnTo>
                  <a:pt x="2870417" y="3245360"/>
                </a:lnTo>
                <a:lnTo>
                  <a:pt x="2870417" y="3222370"/>
                </a:lnTo>
                <a:lnTo>
                  <a:pt x="2879359" y="3210875"/>
                </a:lnTo>
                <a:lnTo>
                  <a:pt x="2879359" y="3180222"/>
                </a:lnTo>
                <a:lnTo>
                  <a:pt x="2879359" y="3153401"/>
                </a:lnTo>
                <a:lnTo>
                  <a:pt x="2879359" y="3130412"/>
                </a:lnTo>
                <a:lnTo>
                  <a:pt x="2879359" y="3103590"/>
                </a:lnTo>
                <a:lnTo>
                  <a:pt x="2874888" y="3088264"/>
                </a:lnTo>
                <a:lnTo>
                  <a:pt x="2879359" y="3072938"/>
                </a:lnTo>
                <a:lnTo>
                  <a:pt x="2879359" y="3069106"/>
                </a:lnTo>
                <a:lnTo>
                  <a:pt x="2879359" y="3057612"/>
                </a:lnTo>
                <a:lnTo>
                  <a:pt x="2870417" y="3026959"/>
                </a:lnTo>
                <a:lnTo>
                  <a:pt x="2870417" y="2996306"/>
                </a:lnTo>
                <a:lnTo>
                  <a:pt x="2852533" y="2942663"/>
                </a:lnTo>
                <a:lnTo>
                  <a:pt x="2843591" y="2892853"/>
                </a:lnTo>
                <a:lnTo>
                  <a:pt x="2834649" y="2869863"/>
                </a:lnTo>
                <a:lnTo>
                  <a:pt x="2821236" y="2846874"/>
                </a:lnTo>
                <a:lnTo>
                  <a:pt x="2807822" y="2827716"/>
                </a:lnTo>
                <a:lnTo>
                  <a:pt x="2789938" y="2804726"/>
                </a:lnTo>
                <a:lnTo>
                  <a:pt x="2767583" y="2781737"/>
                </a:lnTo>
                <a:lnTo>
                  <a:pt x="2736285" y="2758747"/>
                </a:lnTo>
                <a:lnTo>
                  <a:pt x="2704988" y="2735758"/>
                </a:lnTo>
                <a:lnTo>
                  <a:pt x="2673691" y="2720431"/>
                </a:lnTo>
                <a:lnTo>
                  <a:pt x="2664749" y="2728094"/>
                </a:lnTo>
                <a:lnTo>
                  <a:pt x="2673691" y="2739589"/>
                </a:lnTo>
                <a:lnTo>
                  <a:pt x="2691575" y="2774073"/>
                </a:lnTo>
                <a:lnTo>
                  <a:pt x="2709459" y="2804726"/>
                </a:lnTo>
                <a:lnTo>
                  <a:pt x="2718401" y="2835379"/>
                </a:lnTo>
                <a:lnTo>
                  <a:pt x="2727343" y="2869863"/>
                </a:lnTo>
                <a:lnTo>
                  <a:pt x="2736285" y="2892853"/>
                </a:lnTo>
                <a:lnTo>
                  <a:pt x="2740757" y="2915842"/>
                </a:lnTo>
                <a:lnTo>
                  <a:pt x="2740757" y="2938832"/>
                </a:lnTo>
                <a:lnTo>
                  <a:pt x="2736285" y="2954158"/>
                </a:lnTo>
                <a:lnTo>
                  <a:pt x="2722872" y="2996306"/>
                </a:lnTo>
                <a:lnTo>
                  <a:pt x="2696046" y="3034622"/>
                </a:lnTo>
                <a:lnTo>
                  <a:pt x="2660278" y="3095927"/>
                </a:lnTo>
                <a:lnTo>
                  <a:pt x="2615566" y="3153401"/>
                </a:lnTo>
                <a:lnTo>
                  <a:pt x="2570856" y="3210875"/>
                </a:lnTo>
                <a:lnTo>
                  <a:pt x="2530617" y="3272181"/>
                </a:lnTo>
                <a:lnTo>
                  <a:pt x="2508262" y="3295170"/>
                </a:lnTo>
                <a:lnTo>
                  <a:pt x="2494848" y="3321991"/>
                </a:lnTo>
                <a:lnTo>
                  <a:pt x="2468022" y="3341149"/>
                </a:lnTo>
                <a:lnTo>
                  <a:pt x="2441196" y="3356476"/>
                </a:lnTo>
                <a:lnTo>
                  <a:pt x="2396485" y="3375634"/>
                </a:lnTo>
                <a:lnTo>
                  <a:pt x="2351775" y="3390960"/>
                </a:lnTo>
                <a:lnTo>
                  <a:pt x="2307064" y="3402455"/>
                </a:lnTo>
                <a:lnTo>
                  <a:pt x="2262354" y="3410118"/>
                </a:lnTo>
                <a:lnTo>
                  <a:pt x="2217643" y="3417781"/>
                </a:lnTo>
                <a:lnTo>
                  <a:pt x="2168461" y="3421613"/>
                </a:lnTo>
                <a:lnTo>
                  <a:pt x="2123751" y="3421613"/>
                </a:lnTo>
                <a:lnTo>
                  <a:pt x="2074569" y="3421613"/>
                </a:lnTo>
                <a:lnTo>
                  <a:pt x="2056685" y="3425444"/>
                </a:lnTo>
                <a:lnTo>
                  <a:pt x="2034330" y="3425444"/>
                </a:lnTo>
                <a:lnTo>
                  <a:pt x="2011975" y="3417781"/>
                </a:lnTo>
                <a:lnTo>
                  <a:pt x="1998561" y="3410118"/>
                </a:lnTo>
                <a:lnTo>
                  <a:pt x="1967264" y="3390960"/>
                </a:lnTo>
                <a:lnTo>
                  <a:pt x="1935967" y="3371802"/>
                </a:lnTo>
                <a:lnTo>
                  <a:pt x="1909141" y="3352644"/>
                </a:lnTo>
                <a:lnTo>
                  <a:pt x="1891257" y="3337318"/>
                </a:lnTo>
                <a:lnTo>
                  <a:pt x="1882314" y="3314328"/>
                </a:lnTo>
                <a:lnTo>
                  <a:pt x="1877843" y="3295170"/>
                </a:lnTo>
                <a:lnTo>
                  <a:pt x="1851017" y="3245360"/>
                </a:lnTo>
                <a:lnTo>
                  <a:pt x="1824191" y="3207044"/>
                </a:lnTo>
                <a:lnTo>
                  <a:pt x="1815249" y="3191717"/>
                </a:lnTo>
                <a:lnTo>
                  <a:pt x="1801835" y="3180222"/>
                </a:lnTo>
                <a:lnTo>
                  <a:pt x="1801835" y="3176391"/>
                </a:lnTo>
                <a:lnTo>
                  <a:pt x="1801835" y="3168727"/>
                </a:lnTo>
                <a:lnTo>
                  <a:pt x="1815249" y="3161064"/>
                </a:lnTo>
                <a:lnTo>
                  <a:pt x="1824191" y="3157233"/>
                </a:lnTo>
                <a:lnTo>
                  <a:pt x="1828661" y="3153401"/>
                </a:lnTo>
                <a:lnTo>
                  <a:pt x="1833133" y="3149570"/>
                </a:lnTo>
                <a:lnTo>
                  <a:pt x="1842075" y="3141906"/>
                </a:lnTo>
                <a:lnTo>
                  <a:pt x="1842075" y="3134243"/>
                </a:lnTo>
                <a:lnTo>
                  <a:pt x="1819719" y="3149570"/>
                </a:lnTo>
                <a:lnTo>
                  <a:pt x="1797364" y="3157233"/>
                </a:lnTo>
                <a:lnTo>
                  <a:pt x="1792893" y="3134243"/>
                </a:lnTo>
                <a:lnTo>
                  <a:pt x="1792893" y="3126580"/>
                </a:lnTo>
                <a:lnTo>
                  <a:pt x="1810777" y="3115085"/>
                </a:lnTo>
                <a:lnTo>
                  <a:pt x="1828661" y="3115085"/>
                </a:lnTo>
                <a:lnTo>
                  <a:pt x="1846545" y="3115085"/>
                </a:lnTo>
                <a:lnTo>
                  <a:pt x="1855488" y="3115085"/>
                </a:lnTo>
                <a:lnTo>
                  <a:pt x="1859959" y="3115085"/>
                </a:lnTo>
                <a:lnTo>
                  <a:pt x="1864430" y="3111254"/>
                </a:lnTo>
                <a:lnTo>
                  <a:pt x="1873372" y="3107422"/>
                </a:lnTo>
                <a:lnTo>
                  <a:pt x="1873372" y="3099759"/>
                </a:lnTo>
                <a:lnTo>
                  <a:pt x="1873372" y="3076769"/>
                </a:lnTo>
                <a:lnTo>
                  <a:pt x="1873372" y="3057612"/>
                </a:lnTo>
                <a:lnTo>
                  <a:pt x="1873372" y="3049948"/>
                </a:lnTo>
                <a:lnTo>
                  <a:pt x="1864430" y="3046117"/>
                </a:lnTo>
                <a:lnTo>
                  <a:pt x="1855488" y="3034622"/>
                </a:lnTo>
                <a:lnTo>
                  <a:pt x="1846545" y="3034622"/>
                </a:lnTo>
                <a:lnTo>
                  <a:pt x="1824191" y="3026959"/>
                </a:lnTo>
                <a:lnTo>
                  <a:pt x="1801835" y="3015464"/>
                </a:lnTo>
                <a:lnTo>
                  <a:pt x="1792893" y="3015464"/>
                </a:lnTo>
                <a:lnTo>
                  <a:pt x="1783951" y="3007801"/>
                </a:lnTo>
                <a:lnTo>
                  <a:pt x="1766067" y="3007801"/>
                </a:lnTo>
                <a:lnTo>
                  <a:pt x="1757125" y="3015464"/>
                </a:lnTo>
                <a:lnTo>
                  <a:pt x="1748183" y="2996306"/>
                </a:lnTo>
                <a:lnTo>
                  <a:pt x="1730299" y="2977148"/>
                </a:lnTo>
                <a:lnTo>
                  <a:pt x="1739241" y="2973316"/>
                </a:lnTo>
                <a:lnTo>
                  <a:pt x="1748183" y="2965653"/>
                </a:lnTo>
                <a:lnTo>
                  <a:pt x="1748183" y="2954158"/>
                </a:lnTo>
                <a:lnTo>
                  <a:pt x="1748183" y="2946495"/>
                </a:lnTo>
                <a:lnTo>
                  <a:pt x="1748183" y="2938832"/>
                </a:lnTo>
                <a:lnTo>
                  <a:pt x="1748183" y="2927337"/>
                </a:lnTo>
                <a:lnTo>
                  <a:pt x="1757125" y="2923506"/>
                </a:lnTo>
                <a:lnTo>
                  <a:pt x="1770538" y="2919674"/>
                </a:lnTo>
                <a:lnTo>
                  <a:pt x="1788422" y="2908179"/>
                </a:lnTo>
                <a:lnTo>
                  <a:pt x="1810777" y="2892853"/>
                </a:lnTo>
                <a:lnTo>
                  <a:pt x="1828661" y="2885190"/>
                </a:lnTo>
                <a:lnTo>
                  <a:pt x="1851017" y="2881358"/>
                </a:lnTo>
                <a:lnTo>
                  <a:pt x="1873372" y="2873695"/>
                </a:lnTo>
                <a:lnTo>
                  <a:pt x="1886785" y="2862200"/>
                </a:lnTo>
                <a:lnTo>
                  <a:pt x="1895727" y="2846874"/>
                </a:lnTo>
                <a:lnTo>
                  <a:pt x="1904669" y="2835379"/>
                </a:lnTo>
                <a:lnTo>
                  <a:pt x="1913611" y="2816221"/>
                </a:lnTo>
                <a:lnTo>
                  <a:pt x="1922553" y="2804726"/>
                </a:lnTo>
                <a:lnTo>
                  <a:pt x="1940438" y="2800895"/>
                </a:lnTo>
                <a:lnTo>
                  <a:pt x="1953851" y="2793231"/>
                </a:lnTo>
                <a:lnTo>
                  <a:pt x="1971735" y="2789400"/>
                </a:lnTo>
                <a:lnTo>
                  <a:pt x="1980677" y="2789400"/>
                </a:lnTo>
                <a:lnTo>
                  <a:pt x="1985149" y="2793231"/>
                </a:lnTo>
                <a:lnTo>
                  <a:pt x="1985149" y="2800895"/>
                </a:lnTo>
                <a:lnTo>
                  <a:pt x="1985149" y="2808558"/>
                </a:lnTo>
                <a:lnTo>
                  <a:pt x="1980677" y="2812389"/>
                </a:lnTo>
                <a:lnTo>
                  <a:pt x="1976207" y="2820053"/>
                </a:lnTo>
                <a:lnTo>
                  <a:pt x="1980677" y="2831548"/>
                </a:lnTo>
                <a:lnTo>
                  <a:pt x="1985149" y="2831548"/>
                </a:lnTo>
                <a:lnTo>
                  <a:pt x="1998561" y="2831548"/>
                </a:lnTo>
                <a:lnTo>
                  <a:pt x="2029859" y="2812389"/>
                </a:lnTo>
                <a:lnTo>
                  <a:pt x="2047743" y="2789400"/>
                </a:lnTo>
                <a:lnTo>
                  <a:pt x="2056685" y="2777905"/>
                </a:lnTo>
                <a:lnTo>
                  <a:pt x="2070098" y="2766410"/>
                </a:lnTo>
                <a:lnTo>
                  <a:pt x="2079040" y="2766410"/>
                </a:lnTo>
                <a:lnTo>
                  <a:pt x="2096925" y="2766410"/>
                </a:lnTo>
                <a:lnTo>
                  <a:pt x="2119280" y="2774073"/>
                </a:lnTo>
                <a:lnTo>
                  <a:pt x="2128222" y="2766410"/>
                </a:lnTo>
                <a:lnTo>
                  <a:pt x="2137164" y="2758747"/>
                </a:lnTo>
                <a:lnTo>
                  <a:pt x="2141635" y="2747252"/>
                </a:lnTo>
                <a:lnTo>
                  <a:pt x="2141635" y="2735758"/>
                </a:lnTo>
                <a:lnTo>
                  <a:pt x="2141635" y="2728094"/>
                </a:lnTo>
                <a:lnTo>
                  <a:pt x="2150577" y="2720431"/>
                </a:lnTo>
                <a:lnTo>
                  <a:pt x="2159519" y="2712768"/>
                </a:lnTo>
                <a:lnTo>
                  <a:pt x="2168461" y="2728094"/>
                </a:lnTo>
                <a:lnTo>
                  <a:pt x="2181875" y="2739589"/>
                </a:lnTo>
                <a:lnTo>
                  <a:pt x="2190817" y="2728094"/>
                </a:lnTo>
                <a:lnTo>
                  <a:pt x="2204230" y="2712768"/>
                </a:lnTo>
                <a:lnTo>
                  <a:pt x="2226585" y="2705105"/>
                </a:lnTo>
                <a:lnTo>
                  <a:pt x="2248940" y="2701273"/>
                </a:lnTo>
                <a:lnTo>
                  <a:pt x="2248940" y="2693610"/>
                </a:lnTo>
                <a:lnTo>
                  <a:pt x="2253411" y="2682115"/>
                </a:lnTo>
                <a:lnTo>
                  <a:pt x="2257883" y="2678284"/>
                </a:lnTo>
                <a:lnTo>
                  <a:pt x="2262354" y="2678284"/>
                </a:lnTo>
                <a:lnTo>
                  <a:pt x="2280238" y="2678284"/>
                </a:lnTo>
                <a:lnTo>
                  <a:pt x="2293651" y="2682115"/>
                </a:lnTo>
                <a:lnTo>
                  <a:pt x="2333890" y="2674452"/>
                </a:lnTo>
                <a:lnTo>
                  <a:pt x="2374130" y="2666789"/>
                </a:lnTo>
                <a:lnTo>
                  <a:pt x="2374130" y="2651463"/>
                </a:lnTo>
                <a:lnTo>
                  <a:pt x="2369659" y="2639968"/>
                </a:lnTo>
                <a:lnTo>
                  <a:pt x="2351775" y="2632304"/>
                </a:lnTo>
                <a:lnTo>
                  <a:pt x="2338362" y="2628473"/>
                </a:lnTo>
                <a:lnTo>
                  <a:pt x="2324948" y="2628473"/>
                </a:lnTo>
                <a:lnTo>
                  <a:pt x="2320477" y="2624641"/>
                </a:lnTo>
                <a:lnTo>
                  <a:pt x="2316006" y="2616978"/>
                </a:lnTo>
                <a:lnTo>
                  <a:pt x="2316006" y="2605483"/>
                </a:lnTo>
                <a:lnTo>
                  <a:pt x="2316006" y="2597820"/>
                </a:lnTo>
                <a:lnTo>
                  <a:pt x="2324948" y="2593989"/>
                </a:lnTo>
                <a:lnTo>
                  <a:pt x="2338362" y="2593989"/>
                </a:lnTo>
                <a:lnTo>
                  <a:pt x="2342833" y="2593989"/>
                </a:lnTo>
                <a:lnTo>
                  <a:pt x="2356246" y="2597820"/>
                </a:lnTo>
                <a:lnTo>
                  <a:pt x="2374130" y="2597820"/>
                </a:lnTo>
                <a:lnTo>
                  <a:pt x="2383072" y="2601652"/>
                </a:lnTo>
                <a:lnTo>
                  <a:pt x="2400956" y="2613146"/>
                </a:lnTo>
                <a:lnTo>
                  <a:pt x="2427783" y="2597820"/>
                </a:lnTo>
                <a:lnTo>
                  <a:pt x="2450138" y="2578662"/>
                </a:lnTo>
                <a:lnTo>
                  <a:pt x="2468022" y="2559504"/>
                </a:lnTo>
                <a:lnTo>
                  <a:pt x="2481435" y="2536515"/>
                </a:lnTo>
                <a:lnTo>
                  <a:pt x="2468022" y="2536515"/>
                </a:lnTo>
                <a:lnTo>
                  <a:pt x="2445667" y="2540346"/>
                </a:lnTo>
                <a:lnTo>
                  <a:pt x="2409898" y="2551841"/>
                </a:lnTo>
                <a:lnTo>
                  <a:pt x="2369659" y="2563336"/>
                </a:lnTo>
                <a:lnTo>
                  <a:pt x="2333890" y="2570999"/>
                </a:lnTo>
                <a:lnTo>
                  <a:pt x="2289180" y="2574831"/>
                </a:lnTo>
                <a:lnTo>
                  <a:pt x="2213172" y="2578662"/>
                </a:lnTo>
                <a:lnTo>
                  <a:pt x="2128222" y="2578662"/>
                </a:lnTo>
                <a:lnTo>
                  <a:pt x="2110338" y="2578662"/>
                </a:lnTo>
                <a:lnTo>
                  <a:pt x="2096925" y="2574831"/>
                </a:lnTo>
                <a:lnTo>
                  <a:pt x="2079040" y="2570999"/>
                </a:lnTo>
                <a:lnTo>
                  <a:pt x="2065627" y="2563336"/>
                </a:lnTo>
                <a:lnTo>
                  <a:pt x="2087982" y="2559504"/>
                </a:lnTo>
                <a:lnTo>
                  <a:pt x="2105867" y="2559504"/>
                </a:lnTo>
                <a:lnTo>
                  <a:pt x="2128222" y="2559504"/>
                </a:lnTo>
                <a:lnTo>
                  <a:pt x="2141635" y="2563336"/>
                </a:lnTo>
                <a:lnTo>
                  <a:pt x="2163990" y="2570999"/>
                </a:lnTo>
                <a:lnTo>
                  <a:pt x="2186346" y="2570999"/>
                </a:lnTo>
                <a:lnTo>
                  <a:pt x="2204230" y="2570999"/>
                </a:lnTo>
                <a:lnTo>
                  <a:pt x="2226585" y="2570999"/>
                </a:lnTo>
                <a:lnTo>
                  <a:pt x="2284709" y="2563336"/>
                </a:lnTo>
                <a:lnTo>
                  <a:pt x="2342833" y="2548010"/>
                </a:lnTo>
                <a:lnTo>
                  <a:pt x="2400956" y="2536515"/>
                </a:lnTo>
                <a:lnTo>
                  <a:pt x="2450138" y="2521189"/>
                </a:lnTo>
                <a:lnTo>
                  <a:pt x="2503791" y="2498199"/>
                </a:lnTo>
                <a:lnTo>
                  <a:pt x="2557443" y="2482873"/>
                </a:lnTo>
                <a:lnTo>
                  <a:pt x="2611095" y="2456051"/>
                </a:lnTo>
                <a:lnTo>
                  <a:pt x="2655806" y="2429230"/>
                </a:lnTo>
                <a:lnTo>
                  <a:pt x="2678162" y="2413904"/>
                </a:lnTo>
                <a:lnTo>
                  <a:pt x="2691575" y="2402409"/>
                </a:lnTo>
                <a:lnTo>
                  <a:pt x="2713930" y="2387083"/>
                </a:lnTo>
                <a:lnTo>
                  <a:pt x="2740757" y="2383251"/>
                </a:lnTo>
                <a:lnTo>
                  <a:pt x="2740757" y="2371756"/>
                </a:lnTo>
                <a:lnTo>
                  <a:pt x="2745228" y="2360262"/>
                </a:lnTo>
                <a:lnTo>
                  <a:pt x="2767583" y="2344935"/>
                </a:lnTo>
                <a:lnTo>
                  <a:pt x="2776525" y="2329609"/>
                </a:lnTo>
                <a:lnTo>
                  <a:pt x="2785467" y="2310451"/>
                </a:lnTo>
                <a:lnTo>
                  <a:pt x="2789938" y="2295125"/>
                </a:lnTo>
                <a:lnTo>
                  <a:pt x="2789938" y="2279798"/>
                </a:lnTo>
                <a:lnTo>
                  <a:pt x="2785467" y="2264472"/>
                </a:lnTo>
                <a:lnTo>
                  <a:pt x="2780996" y="2241482"/>
                </a:lnTo>
                <a:lnTo>
                  <a:pt x="2767583" y="2222324"/>
                </a:lnTo>
                <a:lnTo>
                  <a:pt x="2758641" y="2199335"/>
                </a:lnTo>
                <a:lnTo>
                  <a:pt x="2758641" y="2172514"/>
                </a:lnTo>
                <a:lnTo>
                  <a:pt x="2754170" y="2164850"/>
                </a:lnTo>
                <a:lnTo>
                  <a:pt x="2749699" y="2157187"/>
                </a:lnTo>
                <a:lnTo>
                  <a:pt x="2745228" y="2145692"/>
                </a:lnTo>
                <a:lnTo>
                  <a:pt x="2727343" y="2138029"/>
                </a:lnTo>
                <a:lnTo>
                  <a:pt x="2727343" y="2134198"/>
                </a:lnTo>
                <a:lnTo>
                  <a:pt x="2736285" y="2130366"/>
                </a:lnTo>
                <a:lnTo>
                  <a:pt x="2767583" y="2107376"/>
                </a:lnTo>
                <a:lnTo>
                  <a:pt x="2789938" y="2080555"/>
                </a:lnTo>
                <a:lnTo>
                  <a:pt x="2807822" y="2065229"/>
                </a:lnTo>
                <a:lnTo>
                  <a:pt x="2821236" y="2057566"/>
                </a:lnTo>
                <a:lnTo>
                  <a:pt x="2843591" y="2053734"/>
                </a:lnTo>
                <a:lnTo>
                  <a:pt x="2865946" y="2049902"/>
                </a:lnTo>
                <a:lnTo>
                  <a:pt x="2897244" y="2026913"/>
                </a:lnTo>
                <a:lnTo>
                  <a:pt x="2928541" y="2003923"/>
                </a:lnTo>
                <a:lnTo>
                  <a:pt x="2933012" y="1996260"/>
                </a:lnTo>
                <a:lnTo>
                  <a:pt x="2937483" y="1988597"/>
                </a:lnTo>
                <a:lnTo>
                  <a:pt x="2950896" y="1977102"/>
                </a:lnTo>
                <a:lnTo>
                  <a:pt x="2950896" y="1961776"/>
                </a:lnTo>
                <a:lnTo>
                  <a:pt x="2874888" y="2003923"/>
                </a:lnTo>
                <a:lnTo>
                  <a:pt x="2803351" y="2038408"/>
                </a:lnTo>
                <a:lnTo>
                  <a:pt x="2722872" y="2069060"/>
                </a:lnTo>
                <a:lnTo>
                  <a:pt x="2646864" y="2095882"/>
                </a:lnTo>
                <a:lnTo>
                  <a:pt x="2660278" y="2076724"/>
                </a:lnTo>
                <a:lnTo>
                  <a:pt x="2682633" y="2057566"/>
                </a:lnTo>
                <a:lnTo>
                  <a:pt x="2718401" y="2030744"/>
                </a:lnTo>
                <a:lnTo>
                  <a:pt x="2749699" y="2000092"/>
                </a:lnTo>
                <a:lnTo>
                  <a:pt x="2776525" y="1969439"/>
                </a:lnTo>
                <a:lnTo>
                  <a:pt x="2798880" y="1934955"/>
                </a:lnTo>
                <a:lnTo>
                  <a:pt x="2834649" y="1865986"/>
                </a:lnTo>
                <a:lnTo>
                  <a:pt x="2852533" y="1789354"/>
                </a:lnTo>
                <a:lnTo>
                  <a:pt x="2861475" y="1770196"/>
                </a:lnTo>
                <a:lnTo>
                  <a:pt x="2852533" y="1758701"/>
                </a:lnTo>
                <a:lnTo>
                  <a:pt x="2839120" y="1754870"/>
                </a:lnTo>
                <a:lnTo>
                  <a:pt x="2816765" y="1747207"/>
                </a:lnTo>
                <a:lnTo>
                  <a:pt x="2789938" y="1762533"/>
                </a:lnTo>
                <a:lnTo>
                  <a:pt x="2772054" y="1774028"/>
                </a:lnTo>
                <a:lnTo>
                  <a:pt x="2745228" y="1793186"/>
                </a:lnTo>
                <a:lnTo>
                  <a:pt x="2713930" y="1800849"/>
                </a:lnTo>
                <a:lnTo>
                  <a:pt x="2687104" y="1812344"/>
                </a:lnTo>
                <a:lnTo>
                  <a:pt x="2655806" y="1816175"/>
                </a:lnTo>
                <a:lnTo>
                  <a:pt x="2646864" y="1816175"/>
                </a:lnTo>
                <a:lnTo>
                  <a:pt x="2642393" y="1812344"/>
                </a:lnTo>
                <a:lnTo>
                  <a:pt x="2642393" y="1800849"/>
                </a:lnTo>
                <a:lnTo>
                  <a:pt x="2646864" y="1797017"/>
                </a:lnTo>
                <a:lnTo>
                  <a:pt x="2678162" y="1774028"/>
                </a:lnTo>
                <a:lnTo>
                  <a:pt x="2704988" y="1754870"/>
                </a:lnTo>
                <a:lnTo>
                  <a:pt x="2736285" y="1735712"/>
                </a:lnTo>
                <a:lnTo>
                  <a:pt x="2776525" y="1720385"/>
                </a:lnTo>
                <a:lnTo>
                  <a:pt x="2789938" y="1712722"/>
                </a:lnTo>
                <a:lnTo>
                  <a:pt x="2807822" y="1701227"/>
                </a:lnTo>
                <a:lnTo>
                  <a:pt x="2848062" y="1674406"/>
                </a:lnTo>
                <a:lnTo>
                  <a:pt x="2892772" y="1639922"/>
                </a:lnTo>
                <a:lnTo>
                  <a:pt x="2906186" y="1628427"/>
                </a:lnTo>
                <a:lnTo>
                  <a:pt x="2924070" y="1609269"/>
                </a:lnTo>
                <a:lnTo>
                  <a:pt x="2937483" y="1586280"/>
                </a:lnTo>
                <a:lnTo>
                  <a:pt x="2941954" y="1567122"/>
                </a:lnTo>
                <a:lnTo>
                  <a:pt x="2941954" y="1547964"/>
                </a:lnTo>
                <a:lnTo>
                  <a:pt x="2941954" y="1528806"/>
                </a:lnTo>
                <a:lnTo>
                  <a:pt x="2924070" y="1475163"/>
                </a:lnTo>
                <a:lnTo>
                  <a:pt x="2906186" y="1413858"/>
                </a:lnTo>
                <a:lnTo>
                  <a:pt x="2897244" y="1356384"/>
                </a:lnTo>
                <a:lnTo>
                  <a:pt x="2879359" y="1298910"/>
                </a:lnTo>
                <a:lnTo>
                  <a:pt x="2852533" y="1233773"/>
                </a:lnTo>
                <a:lnTo>
                  <a:pt x="2830178" y="1176299"/>
                </a:lnTo>
                <a:lnTo>
                  <a:pt x="2798880" y="1118825"/>
                </a:lnTo>
                <a:lnTo>
                  <a:pt x="2767583" y="1061351"/>
                </a:lnTo>
                <a:lnTo>
                  <a:pt x="2722872" y="1007709"/>
                </a:lnTo>
                <a:lnTo>
                  <a:pt x="2678162" y="954067"/>
                </a:lnTo>
                <a:lnTo>
                  <a:pt x="2624509" y="904256"/>
                </a:lnTo>
                <a:lnTo>
                  <a:pt x="2570856" y="858277"/>
                </a:lnTo>
                <a:lnTo>
                  <a:pt x="2512733" y="819961"/>
                </a:lnTo>
                <a:lnTo>
                  <a:pt x="2450138" y="781645"/>
                </a:lnTo>
                <a:lnTo>
                  <a:pt x="2383072" y="750992"/>
                </a:lnTo>
                <a:lnTo>
                  <a:pt x="2311535" y="720340"/>
                </a:lnTo>
                <a:lnTo>
                  <a:pt x="2271296" y="705013"/>
                </a:lnTo>
                <a:lnTo>
                  <a:pt x="2226585" y="693518"/>
                </a:lnTo>
                <a:lnTo>
                  <a:pt x="2190817" y="678192"/>
                </a:lnTo>
                <a:lnTo>
                  <a:pt x="2150577" y="662866"/>
                </a:lnTo>
                <a:lnTo>
                  <a:pt x="2070098" y="647539"/>
                </a:lnTo>
                <a:lnTo>
                  <a:pt x="1998561" y="636045"/>
                </a:lnTo>
                <a:lnTo>
                  <a:pt x="1904669" y="624550"/>
                </a:lnTo>
                <a:lnTo>
                  <a:pt x="1810777" y="616887"/>
                </a:lnTo>
                <a:lnTo>
                  <a:pt x="1721356" y="616887"/>
                </a:lnTo>
                <a:lnTo>
                  <a:pt x="1627464" y="616887"/>
                </a:lnTo>
                <a:lnTo>
                  <a:pt x="1573811" y="616887"/>
                </a:lnTo>
                <a:lnTo>
                  <a:pt x="1524630" y="624550"/>
                </a:lnTo>
                <a:lnTo>
                  <a:pt x="1479919" y="636045"/>
                </a:lnTo>
                <a:lnTo>
                  <a:pt x="1430737" y="639876"/>
                </a:lnTo>
                <a:lnTo>
                  <a:pt x="1386027" y="643708"/>
                </a:lnTo>
                <a:lnTo>
                  <a:pt x="1332375" y="651371"/>
                </a:lnTo>
                <a:lnTo>
                  <a:pt x="1332375" y="639876"/>
                </a:lnTo>
                <a:lnTo>
                  <a:pt x="1327903" y="636045"/>
                </a:lnTo>
                <a:lnTo>
                  <a:pt x="1323433" y="624550"/>
                </a:lnTo>
                <a:lnTo>
                  <a:pt x="1314490" y="620718"/>
                </a:lnTo>
                <a:lnTo>
                  <a:pt x="1296606" y="613055"/>
                </a:lnTo>
                <a:lnTo>
                  <a:pt x="1283193" y="609223"/>
                </a:lnTo>
                <a:lnTo>
                  <a:pt x="1269779" y="609223"/>
                </a:lnTo>
                <a:lnTo>
                  <a:pt x="1265309" y="605392"/>
                </a:lnTo>
                <a:lnTo>
                  <a:pt x="1260837" y="597729"/>
                </a:lnTo>
                <a:lnTo>
                  <a:pt x="1260837" y="593897"/>
                </a:lnTo>
                <a:lnTo>
                  <a:pt x="1256367" y="590065"/>
                </a:lnTo>
                <a:lnTo>
                  <a:pt x="1247425" y="586234"/>
                </a:lnTo>
                <a:lnTo>
                  <a:pt x="1242953" y="586234"/>
                </a:lnTo>
                <a:lnTo>
                  <a:pt x="1238483" y="586234"/>
                </a:lnTo>
                <a:lnTo>
                  <a:pt x="1234011" y="582402"/>
                </a:lnTo>
                <a:lnTo>
                  <a:pt x="1234011" y="570908"/>
                </a:lnTo>
                <a:lnTo>
                  <a:pt x="1166945" y="540255"/>
                </a:lnTo>
                <a:lnTo>
                  <a:pt x="1104351" y="501939"/>
                </a:lnTo>
                <a:lnTo>
                  <a:pt x="1041756" y="463623"/>
                </a:lnTo>
                <a:lnTo>
                  <a:pt x="974690" y="429139"/>
                </a:lnTo>
                <a:lnTo>
                  <a:pt x="925509" y="398486"/>
                </a:lnTo>
                <a:lnTo>
                  <a:pt x="871855" y="371665"/>
                </a:lnTo>
                <a:lnTo>
                  <a:pt x="845029" y="352507"/>
                </a:lnTo>
                <a:lnTo>
                  <a:pt x="831616" y="337180"/>
                </a:lnTo>
                <a:lnTo>
                  <a:pt x="822674" y="325685"/>
                </a:lnTo>
                <a:lnTo>
                  <a:pt x="809261" y="318022"/>
                </a:lnTo>
                <a:lnTo>
                  <a:pt x="795848" y="314191"/>
                </a:lnTo>
                <a:lnTo>
                  <a:pt x="777963" y="314191"/>
                </a:lnTo>
                <a:lnTo>
                  <a:pt x="777963" y="310359"/>
                </a:lnTo>
                <a:lnTo>
                  <a:pt x="773493" y="302696"/>
                </a:lnTo>
                <a:lnTo>
                  <a:pt x="773493" y="275875"/>
                </a:lnTo>
                <a:lnTo>
                  <a:pt x="773493" y="249054"/>
                </a:lnTo>
                <a:lnTo>
                  <a:pt x="777963" y="237559"/>
                </a:lnTo>
                <a:lnTo>
                  <a:pt x="782435" y="222233"/>
                </a:lnTo>
                <a:lnTo>
                  <a:pt x="791377" y="210738"/>
                </a:lnTo>
                <a:lnTo>
                  <a:pt x="800319" y="195411"/>
                </a:lnTo>
                <a:lnTo>
                  <a:pt x="800319" y="187748"/>
                </a:lnTo>
                <a:lnTo>
                  <a:pt x="800319" y="180085"/>
                </a:lnTo>
                <a:lnTo>
                  <a:pt x="809261" y="157095"/>
                </a:lnTo>
                <a:lnTo>
                  <a:pt x="827145" y="137937"/>
                </a:lnTo>
                <a:lnTo>
                  <a:pt x="853971" y="107285"/>
                </a:lnTo>
                <a:lnTo>
                  <a:pt x="876327" y="80464"/>
                </a:lnTo>
                <a:lnTo>
                  <a:pt x="916567" y="53642"/>
                </a:lnTo>
                <a:lnTo>
                  <a:pt x="956806" y="30653"/>
                </a:lnTo>
                <a:lnTo>
                  <a:pt x="997045" y="15327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0959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id="{CF973650-8842-45DE-A455-82950937E35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96000" y="685801"/>
            <a:ext cx="6096000" cy="6165033"/>
          </a:xfrm>
          <a:custGeom>
            <a:avLst/>
            <a:gdLst>
              <a:gd name="connsiteX0" fmla="*/ 4095486 w 6983788"/>
              <a:gd name="connsiteY0" fmla="*/ 6061580 h 6165033"/>
              <a:gd name="connsiteX1" fmla="*/ 4082073 w 6983788"/>
              <a:gd name="connsiteY1" fmla="*/ 6069243 h 6165033"/>
              <a:gd name="connsiteX2" fmla="*/ 4082073 w 6983788"/>
              <a:gd name="connsiteY2" fmla="*/ 6073075 h 6165033"/>
              <a:gd name="connsiteX3" fmla="*/ 4086544 w 6983788"/>
              <a:gd name="connsiteY3" fmla="*/ 6076907 h 6165033"/>
              <a:gd name="connsiteX4" fmla="*/ 4086544 w 6983788"/>
              <a:gd name="connsiteY4" fmla="*/ 6073075 h 6165033"/>
              <a:gd name="connsiteX5" fmla="*/ 1368143 w 6983788"/>
              <a:gd name="connsiteY5" fmla="*/ 3889067 h 6165033"/>
              <a:gd name="connsiteX6" fmla="*/ 1350259 w 6983788"/>
              <a:gd name="connsiteY6" fmla="*/ 3892899 h 6165033"/>
              <a:gd name="connsiteX7" fmla="*/ 1327903 w 6983788"/>
              <a:gd name="connsiteY7" fmla="*/ 3904393 h 6165033"/>
              <a:gd name="connsiteX8" fmla="*/ 1327903 w 6983788"/>
              <a:gd name="connsiteY8" fmla="*/ 3908225 h 6165033"/>
              <a:gd name="connsiteX9" fmla="*/ 1368143 w 6983788"/>
              <a:gd name="connsiteY9" fmla="*/ 3904393 h 6165033"/>
              <a:gd name="connsiteX10" fmla="*/ 1408383 w 6983788"/>
              <a:gd name="connsiteY10" fmla="*/ 3904393 h 6165033"/>
              <a:gd name="connsiteX11" fmla="*/ 1421795 w 6983788"/>
              <a:gd name="connsiteY11" fmla="*/ 3908225 h 6165033"/>
              <a:gd name="connsiteX12" fmla="*/ 1439679 w 6983788"/>
              <a:gd name="connsiteY12" fmla="*/ 3915888 h 6165033"/>
              <a:gd name="connsiteX13" fmla="*/ 1453093 w 6983788"/>
              <a:gd name="connsiteY13" fmla="*/ 3927383 h 6165033"/>
              <a:gd name="connsiteX14" fmla="*/ 1470977 w 6983788"/>
              <a:gd name="connsiteY14" fmla="*/ 3938878 h 6165033"/>
              <a:gd name="connsiteX15" fmla="*/ 1493333 w 6983788"/>
              <a:gd name="connsiteY15" fmla="*/ 3954204 h 6165033"/>
              <a:gd name="connsiteX16" fmla="*/ 1520159 w 6983788"/>
              <a:gd name="connsiteY16" fmla="*/ 3961867 h 6165033"/>
              <a:gd name="connsiteX17" fmla="*/ 1538043 w 6983788"/>
              <a:gd name="connsiteY17" fmla="*/ 3961867 h 6165033"/>
              <a:gd name="connsiteX18" fmla="*/ 1542514 w 6983788"/>
              <a:gd name="connsiteY18" fmla="*/ 3977194 h 6165033"/>
              <a:gd name="connsiteX19" fmla="*/ 1551456 w 6983788"/>
              <a:gd name="connsiteY19" fmla="*/ 3977194 h 6165033"/>
              <a:gd name="connsiteX20" fmla="*/ 1564869 w 6983788"/>
              <a:gd name="connsiteY20" fmla="*/ 3977194 h 6165033"/>
              <a:gd name="connsiteX21" fmla="*/ 1578283 w 6983788"/>
              <a:gd name="connsiteY21" fmla="*/ 3969530 h 6165033"/>
              <a:gd name="connsiteX22" fmla="*/ 1587225 w 6983788"/>
              <a:gd name="connsiteY22" fmla="*/ 3965699 h 6165033"/>
              <a:gd name="connsiteX23" fmla="*/ 1578283 w 6983788"/>
              <a:gd name="connsiteY23" fmla="*/ 3950372 h 6165033"/>
              <a:gd name="connsiteX24" fmla="*/ 1569341 w 6983788"/>
              <a:gd name="connsiteY24" fmla="*/ 3931214 h 6165033"/>
              <a:gd name="connsiteX25" fmla="*/ 1546985 w 6983788"/>
              <a:gd name="connsiteY25" fmla="*/ 3923551 h 6165033"/>
              <a:gd name="connsiteX26" fmla="*/ 1520159 w 6983788"/>
              <a:gd name="connsiteY26" fmla="*/ 3908225 h 6165033"/>
              <a:gd name="connsiteX27" fmla="*/ 1493333 w 6983788"/>
              <a:gd name="connsiteY27" fmla="*/ 3908225 h 6165033"/>
              <a:gd name="connsiteX28" fmla="*/ 1462035 w 6983788"/>
              <a:gd name="connsiteY28" fmla="*/ 3904393 h 6165033"/>
              <a:gd name="connsiteX29" fmla="*/ 1453093 w 6983788"/>
              <a:gd name="connsiteY29" fmla="*/ 3904393 h 6165033"/>
              <a:gd name="connsiteX30" fmla="*/ 1444151 w 6983788"/>
              <a:gd name="connsiteY30" fmla="*/ 3904393 h 6165033"/>
              <a:gd name="connsiteX31" fmla="*/ 1439679 w 6983788"/>
              <a:gd name="connsiteY31" fmla="*/ 3900562 h 6165033"/>
              <a:gd name="connsiteX32" fmla="*/ 1426267 w 6983788"/>
              <a:gd name="connsiteY32" fmla="*/ 3889067 h 6165033"/>
              <a:gd name="connsiteX33" fmla="*/ 1399440 w 6983788"/>
              <a:gd name="connsiteY33" fmla="*/ 3889067 h 6165033"/>
              <a:gd name="connsiteX34" fmla="*/ 5843668 w 6983788"/>
              <a:gd name="connsiteY34" fmla="*/ 3356476 h 6165033"/>
              <a:gd name="connsiteX35" fmla="*/ 5825784 w 6983788"/>
              <a:gd name="connsiteY35" fmla="*/ 3383297 h 6165033"/>
              <a:gd name="connsiteX36" fmla="*/ 5803429 w 6983788"/>
              <a:gd name="connsiteY36" fmla="*/ 3406286 h 6165033"/>
              <a:gd name="connsiteX37" fmla="*/ 5839197 w 6983788"/>
              <a:gd name="connsiteY37" fmla="*/ 3417781 h 6165033"/>
              <a:gd name="connsiteX38" fmla="*/ 5866023 w 6983788"/>
              <a:gd name="connsiteY38" fmla="*/ 3429276 h 6165033"/>
              <a:gd name="connsiteX39" fmla="*/ 5897321 w 6983788"/>
              <a:gd name="connsiteY39" fmla="*/ 3444602 h 6165033"/>
              <a:gd name="connsiteX40" fmla="*/ 5928619 w 6983788"/>
              <a:gd name="connsiteY40" fmla="*/ 3459929 h 6165033"/>
              <a:gd name="connsiteX41" fmla="*/ 5977800 w 6983788"/>
              <a:gd name="connsiteY41" fmla="*/ 3486750 h 6165033"/>
              <a:gd name="connsiteX42" fmla="*/ 6022511 w 6983788"/>
              <a:gd name="connsiteY42" fmla="*/ 3513571 h 6165033"/>
              <a:gd name="connsiteX43" fmla="*/ 6062750 w 6983788"/>
              <a:gd name="connsiteY43" fmla="*/ 3540392 h 6165033"/>
              <a:gd name="connsiteX44" fmla="*/ 6107460 w 6983788"/>
              <a:gd name="connsiteY44" fmla="*/ 3578708 h 6165033"/>
              <a:gd name="connsiteX45" fmla="*/ 6107460 w 6983788"/>
              <a:gd name="connsiteY45" fmla="*/ 3551887 h 6165033"/>
              <a:gd name="connsiteX46" fmla="*/ 6102989 w 6983788"/>
              <a:gd name="connsiteY46" fmla="*/ 3525066 h 6165033"/>
              <a:gd name="connsiteX47" fmla="*/ 6089576 w 6983788"/>
              <a:gd name="connsiteY47" fmla="*/ 3498244 h 6165033"/>
              <a:gd name="connsiteX48" fmla="*/ 6080634 w 6983788"/>
              <a:gd name="connsiteY48" fmla="*/ 3471423 h 6165033"/>
              <a:gd name="connsiteX49" fmla="*/ 6094047 w 6983788"/>
              <a:gd name="connsiteY49" fmla="*/ 3475255 h 6165033"/>
              <a:gd name="connsiteX50" fmla="*/ 6111931 w 6983788"/>
              <a:gd name="connsiteY50" fmla="*/ 3479086 h 6165033"/>
              <a:gd name="connsiteX51" fmla="*/ 6120874 w 6983788"/>
              <a:gd name="connsiteY51" fmla="*/ 3486750 h 6165033"/>
              <a:gd name="connsiteX52" fmla="*/ 6129816 w 6983788"/>
              <a:gd name="connsiteY52" fmla="*/ 3498244 h 6165033"/>
              <a:gd name="connsiteX53" fmla="*/ 6134287 w 6983788"/>
              <a:gd name="connsiteY53" fmla="*/ 3525066 h 6165033"/>
              <a:gd name="connsiteX54" fmla="*/ 6143229 w 6983788"/>
              <a:gd name="connsiteY54" fmla="*/ 3544224 h 6165033"/>
              <a:gd name="connsiteX55" fmla="*/ 6152172 w 6983788"/>
              <a:gd name="connsiteY55" fmla="*/ 3571045 h 6165033"/>
              <a:gd name="connsiteX56" fmla="*/ 6170056 w 6983788"/>
              <a:gd name="connsiteY56" fmla="*/ 3594034 h 6165033"/>
              <a:gd name="connsiteX57" fmla="*/ 6192411 w 6983788"/>
              <a:gd name="connsiteY57" fmla="*/ 3613192 h 6165033"/>
              <a:gd name="connsiteX58" fmla="*/ 6210295 w 6983788"/>
              <a:gd name="connsiteY58" fmla="*/ 3624687 h 6165033"/>
              <a:gd name="connsiteX59" fmla="*/ 6223708 w 6983788"/>
              <a:gd name="connsiteY59" fmla="*/ 3632350 h 6165033"/>
              <a:gd name="connsiteX60" fmla="*/ 6232651 w 6983788"/>
              <a:gd name="connsiteY60" fmla="*/ 3636182 h 6165033"/>
              <a:gd name="connsiteX61" fmla="*/ 6232651 w 6983788"/>
              <a:gd name="connsiteY61" fmla="*/ 3632350 h 6165033"/>
              <a:gd name="connsiteX62" fmla="*/ 6237122 w 6983788"/>
              <a:gd name="connsiteY62" fmla="*/ 3617024 h 6165033"/>
              <a:gd name="connsiteX63" fmla="*/ 6223708 w 6983788"/>
              <a:gd name="connsiteY63" fmla="*/ 3605529 h 6165033"/>
              <a:gd name="connsiteX64" fmla="*/ 6210295 w 6983788"/>
              <a:gd name="connsiteY64" fmla="*/ 3590203 h 6165033"/>
              <a:gd name="connsiteX65" fmla="*/ 6210295 w 6983788"/>
              <a:gd name="connsiteY65" fmla="*/ 3571045 h 6165033"/>
              <a:gd name="connsiteX66" fmla="*/ 6214766 w 6983788"/>
              <a:gd name="connsiteY66" fmla="*/ 3555718 h 6165033"/>
              <a:gd name="connsiteX67" fmla="*/ 6228179 w 6983788"/>
              <a:gd name="connsiteY67" fmla="*/ 3528897 h 6165033"/>
              <a:gd name="connsiteX68" fmla="*/ 6228179 w 6983788"/>
              <a:gd name="connsiteY68" fmla="*/ 3502076 h 6165033"/>
              <a:gd name="connsiteX69" fmla="*/ 6228179 w 6983788"/>
              <a:gd name="connsiteY69" fmla="*/ 3490581 h 6165033"/>
              <a:gd name="connsiteX70" fmla="*/ 6214766 w 6983788"/>
              <a:gd name="connsiteY70" fmla="*/ 3479086 h 6165033"/>
              <a:gd name="connsiteX71" fmla="*/ 6205824 w 6983788"/>
              <a:gd name="connsiteY71" fmla="*/ 3471423 h 6165033"/>
              <a:gd name="connsiteX72" fmla="*/ 6192411 w 6983788"/>
              <a:gd name="connsiteY72" fmla="*/ 3459929 h 6165033"/>
              <a:gd name="connsiteX73" fmla="*/ 6192411 w 6983788"/>
              <a:gd name="connsiteY73" fmla="*/ 3456097 h 6165033"/>
              <a:gd name="connsiteX74" fmla="*/ 6196882 w 6983788"/>
              <a:gd name="connsiteY74" fmla="*/ 3448434 h 6165033"/>
              <a:gd name="connsiteX75" fmla="*/ 6174527 w 6983788"/>
              <a:gd name="connsiteY75" fmla="*/ 3429276 h 6165033"/>
              <a:gd name="connsiteX76" fmla="*/ 6147700 w 6983788"/>
              <a:gd name="connsiteY76" fmla="*/ 3421613 h 6165033"/>
              <a:gd name="connsiteX77" fmla="*/ 6143229 w 6983788"/>
              <a:gd name="connsiteY77" fmla="*/ 3425444 h 6165033"/>
              <a:gd name="connsiteX78" fmla="*/ 6138758 w 6983788"/>
              <a:gd name="connsiteY78" fmla="*/ 3421613 h 6165033"/>
              <a:gd name="connsiteX79" fmla="*/ 6138758 w 6983788"/>
              <a:gd name="connsiteY79" fmla="*/ 3410118 h 6165033"/>
              <a:gd name="connsiteX80" fmla="*/ 6129816 w 6983788"/>
              <a:gd name="connsiteY80" fmla="*/ 3410118 h 6165033"/>
              <a:gd name="connsiteX81" fmla="*/ 6116403 w 6983788"/>
              <a:gd name="connsiteY81" fmla="*/ 3406286 h 6165033"/>
              <a:gd name="connsiteX82" fmla="*/ 6111931 w 6983788"/>
              <a:gd name="connsiteY82" fmla="*/ 3433108 h 6165033"/>
              <a:gd name="connsiteX83" fmla="*/ 6111931 w 6983788"/>
              <a:gd name="connsiteY83" fmla="*/ 3463760 h 6165033"/>
              <a:gd name="connsiteX84" fmla="*/ 6094047 w 6983788"/>
              <a:gd name="connsiteY84" fmla="*/ 3452265 h 6165033"/>
              <a:gd name="connsiteX85" fmla="*/ 6080634 w 6983788"/>
              <a:gd name="connsiteY85" fmla="*/ 3436939 h 6165033"/>
              <a:gd name="connsiteX86" fmla="*/ 6071692 w 6983788"/>
              <a:gd name="connsiteY86" fmla="*/ 3425444 h 6165033"/>
              <a:gd name="connsiteX87" fmla="*/ 6058279 w 6983788"/>
              <a:gd name="connsiteY87" fmla="*/ 3410118 h 6165033"/>
              <a:gd name="connsiteX88" fmla="*/ 6044866 w 6983788"/>
              <a:gd name="connsiteY88" fmla="*/ 3406286 h 6165033"/>
              <a:gd name="connsiteX89" fmla="*/ 6018040 w 6983788"/>
              <a:gd name="connsiteY89" fmla="*/ 3406286 h 6165033"/>
              <a:gd name="connsiteX90" fmla="*/ 6000156 w 6983788"/>
              <a:gd name="connsiteY90" fmla="*/ 3402455 h 6165033"/>
              <a:gd name="connsiteX91" fmla="*/ 5982271 w 6983788"/>
              <a:gd name="connsiteY91" fmla="*/ 3398623 h 6165033"/>
              <a:gd name="connsiteX92" fmla="*/ 5964387 w 6983788"/>
              <a:gd name="connsiteY92" fmla="*/ 3383297 h 6165033"/>
              <a:gd name="connsiteX93" fmla="*/ 5955445 w 6983788"/>
              <a:gd name="connsiteY93" fmla="*/ 3364139 h 6165033"/>
              <a:gd name="connsiteX94" fmla="*/ 5950974 w 6983788"/>
              <a:gd name="connsiteY94" fmla="*/ 3364139 h 6165033"/>
              <a:gd name="connsiteX95" fmla="*/ 5946503 w 6983788"/>
              <a:gd name="connsiteY95" fmla="*/ 3364139 h 6165033"/>
              <a:gd name="connsiteX96" fmla="*/ 5946503 w 6983788"/>
              <a:gd name="connsiteY96" fmla="*/ 3367971 h 6165033"/>
              <a:gd name="connsiteX97" fmla="*/ 5937561 w 6983788"/>
              <a:gd name="connsiteY97" fmla="*/ 3367971 h 6165033"/>
              <a:gd name="connsiteX98" fmla="*/ 5933090 w 6983788"/>
              <a:gd name="connsiteY98" fmla="*/ 3367971 h 6165033"/>
              <a:gd name="connsiteX99" fmla="*/ 5928619 w 6983788"/>
              <a:gd name="connsiteY99" fmla="*/ 3356476 h 6165033"/>
              <a:gd name="connsiteX100" fmla="*/ 5888379 w 6983788"/>
              <a:gd name="connsiteY100" fmla="*/ 3356476 h 6165033"/>
              <a:gd name="connsiteX101" fmla="*/ 719840 w 6983788"/>
              <a:gd name="connsiteY101" fmla="*/ 3341149 h 6165033"/>
              <a:gd name="connsiteX102" fmla="*/ 719840 w 6983788"/>
              <a:gd name="connsiteY102" fmla="*/ 3352644 h 6165033"/>
              <a:gd name="connsiteX103" fmla="*/ 719840 w 6983788"/>
              <a:gd name="connsiteY103" fmla="*/ 3364139 h 6165033"/>
              <a:gd name="connsiteX104" fmla="*/ 710898 w 6983788"/>
              <a:gd name="connsiteY104" fmla="*/ 3371802 h 6165033"/>
              <a:gd name="connsiteX105" fmla="*/ 701955 w 6983788"/>
              <a:gd name="connsiteY105" fmla="*/ 3379465 h 6165033"/>
              <a:gd name="connsiteX106" fmla="*/ 701955 w 6983788"/>
              <a:gd name="connsiteY106" fmla="*/ 3367971 h 6165033"/>
              <a:gd name="connsiteX107" fmla="*/ 706427 w 6983788"/>
              <a:gd name="connsiteY107" fmla="*/ 3356476 h 6165033"/>
              <a:gd name="connsiteX108" fmla="*/ 715369 w 6983788"/>
              <a:gd name="connsiteY108" fmla="*/ 3348813 h 6165033"/>
              <a:gd name="connsiteX109" fmla="*/ 746666 w 6983788"/>
              <a:gd name="connsiteY109" fmla="*/ 3314328 h 6165033"/>
              <a:gd name="connsiteX110" fmla="*/ 746666 w 6983788"/>
              <a:gd name="connsiteY110" fmla="*/ 3321991 h 6165033"/>
              <a:gd name="connsiteX111" fmla="*/ 742195 w 6983788"/>
              <a:gd name="connsiteY111" fmla="*/ 3329654 h 6165033"/>
              <a:gd name="connsiteX112" fmla="*/ 737724 w 6983788"/>
              <a:gd name="connsiteY112" fmla="*/ 3337318 h 6165033"/>
              <a:gd name="connsiteX113" fmla="*/ 728782 w 6983788"/>
              <a:gd name="connsiteY113" fmla="*/ 3337318 h 6165033"/>
              <a:gd name="connsiteX114" fmla="*/ 728782 w 6983788"/>
              <a:gd name="connsiteY114" fmla="*/ 3325823 h 6165033"/>
              <a:gd name="connsiteX115" fmla="*/ 733253 w 6983788"/>
              <a:gd name="connsiteY115" fmla="*/ 3321991 h 6165033"/>
              <a:gd name="connsiteX116" fmla="*/ 737724 w 6983788"/>
              <a:gd name="connsiteY116" fmla="*/ 3318160 h 6165033"/>
              <a:gd name="connsiteX117" fmla="*/ 6420435 w 6983788"/>
              <a:gd name="connsiteY117" fmla="*/ 2873695 h 6165033"/>
              <a:gd name="connsiteX118" fmla="*/ 6451732 w 6983788"/>
              <a:gd name="connsiteY118" fmla="*/ 2881358 h 6165033"/>
              <a:gd name="connsiteX119" fmla="*/ 6483029 w 6983788"/>
              <a:gd name="connsiteY119" fmla="*/ 2889021 h 6165033"/>
              <a:gd name="connsiteX120" fmla="*/ 6514327 w 6983788"/>
              <a:gd name="connsiteY120" fmla="*/ 2896685 h 6165033"/>
              <a:gd name="connsiteX121" fmla="*/ 6523269 w 6983788"/>
              <a:gd name="connsiteY121" fmla="*/ 2908179 h 6165033"/>
              <a:gd name="connsiteX122" fmla="*/ 6523269 w 6983788"/>
              <a:gd name="connsiteY122" fmla="*/ 2915842 h 6165033"/>
              <a:gd name="connsiteX123" fmla="*/ 6518798 w 6983788"/>
              <a:gd name="connsiteY123" fmla="*/ 2919674 h 6165033"/>
              <a:gd name="connsiteX124" fmla="*/ 6509856 w 6983788"/>
              <a:gd name="connsiteY124" fmla="*/ 2915842 h 6165033"/>
              <a:gd name="connsiteX125" fmla="*/ 6447261 w 6983788"/>
              <a:gd name="connsiteY125" fmla="*/ 2896685 h 6165033"/>
              <a:gd name="connsiteX126" fmla="*/ 6384666 w 6983788"/>
              <a:gd name="connsiteY126" fmla="*/ 2881358 h 6165033"/>
              <a:gd name="connsiteX127" fmla="*/ 876327 w 6983788"/>
              <a:gd name="connsiteY127" fmla="*/ 2816221 h 6165033"/>
              <a:gd name="connsiteX128" fmla="*/ 938921 w 6983788"/>
              <a:gd name="connsiteY128" fmla="*/ 2816221 h 6165033"/>
              <a:gd name="connsiteX129" fmla="*/ 1005987 w 6983788"/>
              <a:gd name="connsiteY129" fmla="*/ 2816221 h 6165033"/>
              <a:gd name="connsiteX130" fmla="*/ 1005987 w 6983788"/>
              <a:gd name="connsiteY130" fmla="*/ 2820053 h 6165033"/>
              <a:gd name="connsiteX131" fmla="*/ 1005987 w 6983788"/>
              <a:gd name="connsiteY131" fmla="*/ 2831548 h 6165033"/>
              <a:gd name="connsiteX132" fmla="*/ 1046227 w 6983788"/>
              <a:gd name="connsiteY132" fmla="*/ 2843042 h 6165033"/>
              <a:gd name="connsiteX133" fmla="*/ 1068582 w 6983788"/>
              <a:gd name="connsiteY133" fmla="*/ 2862200 h 6165033"/>
              <a:gd name="connsiteX134" fmla="*/ 1073053 w 6983788"/>
              <a:gd name="connsiteY134" fmla="*/ 2869863 h 6165033"/>
              <a:gd name="connsiteX135" fmla="*/ 1077525 w 6983788"/>
              <a:gd name="connsiteY135" fmla="*/ 2881358 h 6165033"/>
              <a:gd name="connsiteX136" fmla="*/ 1077525 w 6983788"/>
              <a:gd name="connsiteY136" fmla="*/ 2892853 h 6165033"/>
              <a:gd name="connsiteX137" fmla="*/ 1077525 w 6983788"/>
              <a:gd name="connsiteY137" fmla="*/ 2908179 h 6165033"/>
              <a:gd name="connsiteX138" fmla="*/ 1081995 w 6983788"/>
              <a:gd name="connsiteY138" fmla="*/ 2915842 h 6165033"/>
              <a:gd name="connsiteX139" fmla="*/ 1077525 w 6983788"/>
              <a:gd name="connsiteY139" fmla="*/ 2923506 h 6165033"/>
              <a:gd name="connsiteX140" fmla="*/ 1055169 w 6983788"/>
              <a:gd name="connsiteY140" fmla="*/ 2927337 h 6165033"/>
              <a:gd name="connsiteX141" fmla="*/ 1019401 w 6983788"/>
              <a:gd name="connsiteY141" fmla="*/ 2923506 h 6165033"/>
              <a:gd name="connsiteX142" fmla="*/ 988103 w 6983788"/>
              <a:gd name="connsiteY142" fmla="*/ 2919674 h 6165033"/>
              <a:gd name="connsiteX143" fmla="*/ 961277 w 6983788"/>
              <a:gd name="connsiteY143" fmla="*/ 2908179 h 6165033"/>
              <a:gd name="connsiteX144" fmla="*/ 952335 w 6983788"/>
              <a:gd name="connsiteY144" fmla="*/ 2908179 h 6165033"/>
              <a:gd name="connsiteX145" fmla="*/ 938921 w 6983788"/>
              <a:gd name="connsiteY145" fmla="*/ 2896685 h 6165033"/>
              <a:gd name="connsiteX146" fmla="*/ 934451 w 6983788"/>
              <a:gd name="connsiteY146" fmla="*/ 2885190 h 6165033"/>
              <a:gd name="connsiteX147" fmla="*/ 925509 w 6983788"/>
              <a:gd name="connsiteY147" fmla="*/ 2873695 h 6165033"/>
              <a:gd name="connsiteX148" fmla="*/ 898682 w 6983788"/>
              <a:gd name="connsiteY148" fmla="*/ 2862200 h 6165033"/>
              <a:gd name="connsiteX149" fmla="*/ 871855 w 6983788"/>
              <a:gd name="connsiteY149" fmla="*/ 2846874 h 6165033"/>
              <a:gd name="connsiteX150" fmla="*/ 858443 w 6983788"/>
              <a:gd name="connsiteY150" fmla="*/ 2839211 h 6165033"/>
              <a:gd name="connsiteX151" fmla="*/ 853971 w 6983788"/>
              <a:gd name="connsiteY151" fmla="*/ 2831548 h 6165033"/>
              <a:gd name="connsiteX152" fmla="*/ 862913 w 6983788"/>
              <a:gd name="connsiteY152" fmla="*/ 2820053 h 6165033"/>
              <a:gd name="connsiteX153" fmla="*/ 6178998 w 6983788"/>
              <a:gd name="connsiteY153" fmla="*/ 2800895 h 6165033"/>
              <a:gd name="connsiteX154" fmla="*/ 6205824 w 6983788"/>
              <a:gd name="connsiteY154" fmla="*/ 2835379 h 6165033"/>
              <a:gd name="connsiteX155" fmla="*/ 6232651 w 6983788"/>
              <a:gd name="connsiteY155" fmla="*/ 2866032 h 6165033"/>
              <a:gd name="connsiteX156" fmla="*/ 6263948 w 6983788"/>
              <a:gd name="connsiteY156" fmla="*/ 2892853 h 6165033"/>
              <a:gd name="connsiteX157" fmla="*/ 6299716 w 6983788"/>
              <a:gd name="connsiteY157" fmla="*/ 2919674 h 6165033"/>
              <a:gd name="connsiteX158" fmla="*/ 6348898 w 6983788"/>
              <a:gd name="connsiteY158" fmla="*/ 2969485 h 6165033"/>
              <a:gd name="connsiteX159" fmla="*/ 6389138 w 6983788"/>
              <a:gd name="connsiteY159" fmla="*/ 3023127 h 6165033"/>
              <a:gd name="connsiteX160" fmla="*/ 6398080 w 6983788"/>
              <a:gd name="connsiteY160" fmla="*/ 3046117 h 6165033"/>
              <a:gd name="connsiteX161" fmla="*/ 6402551 w 6983788"/>
              <a:gd name="connsiteY161" fmla="*/ 3069106 h 6165033"/>
              <a:gd name="connsiteX162" fmla="*/ 6402551 w 6983788"/>
              <a:gd name="connsiteY162" fmla="*/ 3084433 h 6165033"/>
              <a:gd name="connsiteX163" fmla="*/ 6398080 w 6983788"/>
              <a:gd name="connsiteY163" fmla="*/ 3111254 h 6165033"/>
              <a:gd name="connsiteX164" fmla="*/ 6384666 w 6983788"/>
              <a:gd name="connsiteY164" fmla="*/ 3153401 h 6165033"/>
              <a:gd name="connsiteX165" fmla="*/ 6371253 w 6983788"/>
              <a:gd name="connsiteY165" fmla="*/ 3195549 h 6165033"/>
              <a:gd name="connsiteX166" fmla="*/ 6389138 w 6983788"/>
              <a:gd name="connsiteY166" fmla="*/ 3218538 h 6165033"/>
              <a:gd name="connsiteX167" fmla="*/ 6411493 w 6983788"/>
              <a:gd name="connsiteY167" fmla="*/ 3241528 h 6165033"/>
              <a:gd name="connsiteX168" fmla="*/ 6438319 w 6983788"/>
              <a:gd name="connsiteY168" fmla="*/ 3283675 h 6165033"/>
              <a:gd name="connsiteX169" fmla="*/ 6456203 w 6983788"/>
              <a:gd name="connsiteY169" fmla="*/ 3325823 h 6165033"/>
              <a:gd name="connsiteX170" fmla="*/ 6460674 w 6983788"/>
              <a:gd name="connsiteY170" fmla="*/ 3341149 h 6165033"/>
              <a:gd name="connsiteX171" fmla="*/ 6474087 w 6983788"/>
              <a:gd name="connsiteY171" fmla="*/ 3352644 h 6165033"/>
              <a:gd name="connsiteX172" fmla="*/ 6478558 w 6983788"/>
              <a:gd name="connsiteY172" fmla="*/ 3371802 h 6165033"/>
              <a:gd name="connsiteX173" fmla="*/ 6478558 w 6983788"/>
              <a:gd name="connsiteY173" fmla="*/ 3394792 h 6165033"/>
              <a:gd name="connsiteX174" fmla="*/ 6451732 w 6983788"/>
              <a:gd name="connsiteY174" fmla="*/ 3352644 h 6165033"/>
              <a:gd name="connsiteX175" fmla="*/ 6424906 w 6983788"/>
              <a:gd name="connsiteY175" fmla="*/ 3318160 h 6165033"/>
              <a:gd name="connsiteX176" fmla="*/ 6402551 w 6983788"/>
              <a:gd name="connsiteY176" fmla="*/ 3287507 h 6165033"/>
              <a:gd name="connsiteX177" fmla="*/ 6389138 w 6983788"/>
              <a:gd name="connsiteY177" fmla="*/ 3245360 h 6165033"/>
              <a:gd name="connsiteX178" fmla="*/ 6380195 w 6983788"/>
              <a:gd name="connsiteY178" fmla="*/ 3237696 h 6165033"/>
              <a:gd name="connsiteX179" fmla="*/ 6362311 w 6983788"/>
              <a:gd name="connsiteY179" fmla="*/ 3233865 h 6165033"/>
              <a:gd name="connsiteX180" fmla="*/ 6362311 w 6983788"/>
              <a:gd name="connsiteY180" fmla="*/ 3260686 h 6165033"/>
              <a:gd name="connsiteX181" fmla="*/ 6353369 w 6983788"/>
              <a:gd name="connsiteY181" fmla="*/ 3283675 h 6165033"/>
              <a:gd name="connsiteX182" fmla="*/ 6326543 w 6983788"/>
              <a:gd name="connsiteY182" fmla="*/ 3321991 h 6165033"/>
              <a:gd name="connsiteX183" fmla="*/ 6299716 w 6983788"/>
              <a:gd name="connsiteY183" fmla="*/ 3364139 h 6165033"/>
              <a:gd name="connsiteX184" fmla="*/ 6272890 w 6983788"/>
              <a:gd name="connsiteY184" fmla="*/ 3402455 h 6165033"/>
              <a:gd name="connsiteX185" fmla="*/ 6246064 w 6983788"/>
              <a:gd name="connsiteY185" fmla="*/ 3444602 h 6165033"/>
              <a:gd name="connsiteX186" fmla="*/ 6263948 w 6983788"/>
              <a:gd name="connsiteY186" fmla="*/ 3444602 h 6165033"/>
              <a:gd name="connsiteX187" fmla="*/ 6272890 w 6983788"/>
              <a:gd name="connsiteY187" fmla="*/ 3448434 h 6165033"/>
              <a:gd name="connsiteX188" fmla="*/ 6286303 w 6983788"/>
              <a:gd name="connsiteY188" fmla="*/ 3452265 h 6165033"/>
              <a:gd name="connsiteX189" fmla="*/ 6290774 w 6983788"/>
              <a:gd name="connsiteY189" fmla="*/ 3463760 h 6165033"/>
              <a:gd name="connsiteX190" fmla="*/ 6299716 w 6983788"/>
              <a:gd name="connsiteY190" fmla="*/ 3479086 h 6165033"/>
              <a:gd name="connsiteX191" fmla="*/ 6317600 w 6983788"/>
              <a:gd name="connsiteY191" fmla="*/ 3490581 h 6165033"/>
              <a:gd name="connsiteX192" fmla="*/ 6339956 w 6983788"/>
              <a:gd name="connsiteY192" fmla="*/ 3479086 h 6165033"/>
              <a:gd name="connsiteX193" fmla="*/ 6366782 w 6983788"/>
              <a:gd name="connsiteY193" fmla="*/ 3459929 h 6165033"/>
              <a:gd name="connsiteX194" fmla="*/ 6389138 w 6983788"/>
              <a:gd name="connsiteY194" fmla="*/ 3448434 h 6165033"/>
              <a:gd name="connsiteX195" fmla="*/ 6415964 w 6983788"/>
              <a:gd name="connsiteY195" fmla="*/ 3444602 h 6165033"/>
              <a:gd name="connsiteX196" fmla="*/ 6438319 w 6983788"/>
              <a:gd name="connsiteY196" fmla="*/ 3436939 h 6165033"/>
              <a:gd name="connsiteX197" fmla="*/ 6456203 w 6983788"/>
              <a:gd name="connsiteY197" fmla="*/ 3444602 h 6165033"/>
              <a:gd name="connsiteX198" fmla="*/ 6478558 w 6983788"/>
              <a:gd name="connsiteY198" fmla="*/ 3452265 h 6165033"/>
              <a:gd name="connsiteX199" fmla="*/ 6491972 w 6983788"/>
              <a:gd name="connsiteY199" fmla="*/ 3459929 h 6165033"/>
              <a:gd name="connsiteX200" fmla="*/ 6509856 w 6983788"/>
              <a:gd name="connsiteY200" fmla="*/ 3475255 h 6165033"/>
              <a:gd name="connsiteX201" fmla="*/ 6523269 w 6983788"/>
              <a:gd name="connsiteY201" fmla="*/ 3486750 h 6165033"/>
              <a:gd name="connsiteX202" fmla="*/ 6523269 w 6983788"/>
              <a:gd name="connsiteY202" fmla="*/ 3482918 h 6165033"/>
              <a:gd name="connsiteX203" fmla="*/ 6532211 w 6983788"/>
              <a:gd name="connsiteY203" fmla="*/ 3479086 h 6165033"/>
              <a:gd name="connsiteX204" fmla="*/ 6532211 w 6983788"/>
              <a:gd name="connsiteY204" fmla="*/ 3475255 h 6165033"/>
              <a:gd name="connsiteX205" fmla="*/ 6541153 w 6983788"/>
              <a:gd name="connsiteY205" fmla="*/ 3475255 h 6165033"/>
              <a:gd name="connsiteX206" fmla="*/ 6541153 w 6983788"/>
              <a:gd name="connsiteY206" fmla="*/ 3471423 h 6165033"/>
              <a:gd name="connsiteX207" fmla="*/ 6541153 w 6983788"/>
              <a:gd name="connsiteY207" fmla="*/ 3463760 h 6165033"/>
              <a:gd name="connsiteX208" fmla="*/ 6563508 w 6983788"/>
              <a:gd name="connsiteY208" fmla="*/ 3433108 h 6165033"/>
              <a:gd name="connsiteX209" fmla="*/ 6594806 w 6983788"/>
              <a:gd name="connsiteY209" fmla="*/ 3406286 h 6165033"/>
              <a:gd name="connsiteX210" fmla="*/ 6594806 w 6983788"/>
              <a:gd name="connsiteY210" fmla="*/ 3394792 h 6165033"/>
              <a:gd name="connsiteX211" fmla="*/ 6599277 w 6983788"/>
              <a:gd name="connsiteY211" fmla="*/ 3383297 h 6165033"/>
              <a:gd name="connsiteX212" fmla="*/ 6603748 w 6983788"/>
              <a:gd name="connsiteY212" fmla="*/ 3371802 h 6165033"/>
              <a:gd name="connsiteX213" fmla="*/ 6617161 w 6983788"/>
              <a:gd name="connsiteY213" fmla="*/ 3364139 h 6165033"/>
              <a:gd name="connsiteX214" fmla="*/ 6617161 w 6983788"/>
              <a:gd name="connsiteY214" fmla="*/ 3356476 h 6165033"/>
              <a:gd name="connsiteX215" fmla="*/ 6617161 w 6983788"/>
              <a:gd name="connsiteY215" fmla="*/ 3348813 h 6165033"/>
              <a:gd name="connsiteX216" fmla="*/ 6626103 w 6983788"/>
              <a:gd name="connsiteY216" fmla="*/ 3344981 h 6165033"/>
              <a:gd name="connsiteX217" fmla="*/ 6635045 w 6983788"/>
              <a:gd name="connsiteY217" fmla="*/ 3341149 h 6165033"/>
              <a:gd name="connsiteX218" fmla="*/ 6643987 w 6983788"/>
              <a:gd name="connsiteY218" fmla="*/ 3325823 h 6165033"/>
              <a:gd name="connsiteX219" fmla="*/ 6657401 w 6983788"/>
              <a:gd name="connsiteY219" fmla="*/ 3310496 h 6165033"/>
              <a:gd name="connsiteX220" fmla="*/ 6666343 w 6983788"/>
              <a:gd name="connsiteY220" fmla="*/ 3291338 h 6165033"/>
              <a:gd name="connsiteX221" fmla="*/ 6670814 w 6983788"/>
              <a:gd name="connsiteY221" fmla="*/ 3268349 h 6165033"/>
              <a:gd name="connsiteX222" fmla="*/ 6670814 w 6983788"/>
              <a:gd name="connsiteY222" fmla="*/ 3256854 h 6165033"/>
              <a:gd name="connsiteX223" fmla="*/ 6670814 w 6983788"/>
              <a:gd name="connsiteY223" fmla="*/ 3241528 h 6165033"/>
              <a:gd name="connsiteX224" fmla="*/ 6670814 w 6983788"/>
              <a:gd name="connsiteY224" fmla="*/ 3237696 h 6165033"/>
              <a:gd name="connsiteX225" fmla="*/ 6675285 w 6983788"/>
              <a:gd name="connsiteY225" fmla="*/ 3233865 h 6165033"/>
              <a:gd name="connsiteX226" fmla="*/ 6679756 w 6983788"/>
              <a:gd name="connsiteY226" fmla="*/ 3230033 h 6165033"/>
              <a:gd name="connsiteX227" fmla="*/ 6693169 w 6983788"/>
              <a:gd name="connsiteY227" fmla="*/ 3230033 h 6165033"/>
              <a:gd name="connsiteX228" fmla="*/ 6693169 w 6983788"/>
              <a:gd name="connsiteY228" fmla="*/ 3222370 h 6165033"/>
              <a:gd name="connsiteX229" fmla="*/ 6697640 w 6983788"/>
              <a:gd name="connsiteY229" fmla="*/ 3218538 h 6165033"/>
              <a:gd name="connsiteX230" fmla="*/ 6702111 w 6983788"/>
              <a:gd name="connsiteY230" fmla="*/ 3210875 h 6165033"/>
              <a:gd name="connsiteX231" fmla="*/ 6706582 w 6983788"/>
              <a:gd name="connsiteY231" fmla="*/ 3210875 h 6165033"/>
              <a:gd name="connsiteX232" fmla="*/ 6711053 w 6983788"/>
              <a:gd name="connsiteY232" fmla="*/ 3210875 h 6165033"/>
              <a:gd name="connsiteX233" fmla="*/ 6724466 w 6983788"/>
              <a:gd name="connsiteY233" fmla="*/ 3214707 h 6165033"/>
              <a:gd name="connsiteX234" fmla="*/ 6737880 w 6983788"/>
              <a:gd name="connsiteY234" fmla="*/ 3214707 h 6165033"/>
              <a:gd name="connsiteX235" fmla="*/ 6764706 w 6983788"/>
              <a:gd name="connsiteY235" fmla="*/ 3157233 h 6165033"/>
              <a:gd name="connsiteX236" fmla="*/ 6796004 w 6983788"/>
              <a:gd name="connsiteY236" fmla="*/ 3103590 h 6165033"/>
              <a:gd name="connsiteX237" fmla="*/ 6791532 w 6983788"/>
              <a:gd name="connsiteY237" fmla="*/ 3088264 h 6165033"/>
              <a:gd name="connsiteX238" fmla="*/ 6787061 w 6983788"/>
              <a:gd name="connsiteY238" fmla="*/ 3076769 h 6165033"/>
              <a:gd name="connsiteX239" fmla="*/ 6746822 w 6983788"/>
              <a:gd name="connsiteY239" fmla="*/ 3072938 h 6165033"/>
              <a:gd name="connsiteX240" fmla="*/ 6702111 w 6983788"/>
              <a:gd name="connsiteY240" fmla="*/ 3061443 h 6165033"/>
              <a:gd name="connsiteX241" fmla="*/ 6661872 w 6983788"/>
              <a:gd name="connsiteY241" fmla="*/ 3049948 h 6165033"/>
              <a:gd name="connsiteX242" fmla="*/ 6617161 w 6983788"/>
              <a:gd name="connsiteY242" fmla="*/ 3046117 h 6165033"/>
              <a:gd name="connsiteX243" fmla="*/ 6594806 w 6983788"/>
              <a:gd name="connsiteY243" fmla="*/ 3042285 h 6165033"/>
              <a:gd name="connsiteX244" fmla="*/ 6563508 w 6983788"/>
              <a:gd name="connsiteY244" fmla="*/ 3030790 h 6165033"/>
              <a:gd name="connsiteX245" fmla="*/ 6554566 w 6983788"/>
              <a:gd name="connsiteY245" fmla="*/ 3026959 h 6165033"/>
              <a:gd name="connsiteX246" fmla="*/ 6550095 w 6983788"/>
              <a:gd name="connsiteY246" fmla="*/ 3015464 h 6165033"/>
              <a:gd name="connsiteX247" fmla="*/ 6554566 w 6983788"/>
              <a:gd name="connsiteY247" fmla="*/ 3007801 h 6165033"/>
              <a:gd name="connsiteX248" fmla="*/ 6567980 w 6983788"/>
              <a:gd name="connsiteY248" fmla="*/ 3007801 h 6165033"/>
              <a:gd name="connsiteX249" fmla="*/ 6603748 w 6983788"/>
              <a:gd name="connsiteY249" fmla="*/ 3007801 h 6165033"/>
              <a:gd name="connsiteX250" fmla="*/ 6639516 w 6983788"/>
              <a:gd name="connsiteY250" fmla="*/ 3007801 h 6165033"/>
              <a:gd name="connsiteX251" fmla="*/ 6670814 w 6983788"/>
              <a:gd name="connsiteY251" fmla="*/ 3019296 h 6165033"/>
              <a:gd name="connsiteX252" fmla="*/ 6702111 w 6983788"/>
              <a:gd name="connsiteY252" fmla="*/ 3026959 h 6165033"/>
              <a:gd name="connsiteX253" fmla="*/ 6706582 w 6983788"/>
              <a:gd name="connsiteY253" fmla="*/ 3019296 h 6165033"/>
              <a:gd name="connsiteX254" fmla="*/ 6711053 w 6983788"/>
              <a:gd name="connsiteY254" fmla="*/ 3015464 h 6165033"/>
              <a:gd name="connsiteX255" fmla="*/ 6679756 w 6983788"/>
              <a:gd name="connsiteY255" fmla="*/ 2992474 h 6165033"/>
              <a:gd name="connsiteX256" fmla="*/ 6643987 w 6983788"/>
              <a:gd name="connsiteY256" fmla="*/ 2973316 h 6165033"/>
              <a:gd name="connsiteX257" fmla="*/ 6612690 w 6983788"/>
              <a:gd name="connsiteY257" fmla="*/ 2946495 h 6165033"/>
              <a:gd name="connsiteX258" fmla="*/ 6581393 w 6983788"/>
              <a:gd name="connsiteY258" fmla="*/ 2915842 h 6165033"/>
              <a:gd name="connsiteX259" fmla="*/ 6545624 w 6983788"/>
              <a:gd name="connsiteY259" fmla="*/ 2889021 h 6165033"/>
              <a:gd name="connsiteX260" fmla="*/ 6509856 w 6983788"/>
              <a:gd name="connsiteY260" fmla="*/ 2869863 h 6165033"/>
              <a:gd name="connsiteX261" fmla="*/ 6500914 w 6983788"/>
              <a:gd name="connsiteY261" fmla="*/ 2866032 h 6165033"/>
              <a:gd name="connsiteX262" fmla="*/ 6487501 w 6983788"/>
              <a:gd name="connsiteY262" fmla="*/ 2862200 h 6165033"/>
              <a:gd name="connsiteX263" fmla="*/ 6474087 w 6983788"/>
              <a:gd name="connsiteY263" fmla="*/ 2858369 h 6165033"/>
              <a:gd name="connsiteX264" fmla="*/ 6460674 w 6983788"/>
              <a:gd name="connsiteY264" fmla="*/ 2862200 h 6165033"/>
              <a:gd name="connsiteX265" fmla="*/ 6447261 w 6983788"/>
              <a:gd name="connsiteY265" fmla="*/ 2862200 h 6165033"/>
              <a:gd name="connsiteX266" fmla="*/ 6442790 w 6983788"/>
              <a:gd name="connsiteY266" fmla="*/ 2858369 h 6165033"/>
              <a:gd name="connsiteX267" fmla="*/ 6442790 w 6983788"/>
              <a:gd name="connsiteY267" fmla="*/ 2854537 h 6165033"/>
              <a:gd name="connsiteX268" fmla="*/ 6442790 w 6983788"/>
              <a:gd name="connsiteY268" fmla="*/ 2839211 h 6165033"/>
              <a:gd name="connsiteX269" fmla="*/ 6415964 w 6983788"/>
              <a:gd name="connsiteY269" fmla="*/ 2831548 h 6165033"/>
              <a:gd name="connsiteX270" fmla="*/ 6389138 w 6983788"/>
              <a:gd name="connsiteY270" fmla="*/ 2820053 h 6165033"/>
              <a:gd name="connsiteX271" fmla="*/ 6362311 w 6983788"/>
              <a:gd name="connsiteY271" fmla="*/ 2816221 h 6165033"/>
              <a:gd name="connsiteX272" fmla="*/ 6331014 w 6983788"/>
              <a:gd name="connsiteY272" fmla="*/ 2812389 h 6165033"/>
              <a:gd name="connsiteX273" fmla="*/ 6277361 w 6983788"/>
              <a:gd name="connsiteY273" fmla="*/ 2808558 h 6165033"/>
              <a:gd name="connsiteX274" fmla="*/ 6223708 w 6983788"/>
              <a:gd name="connsiteY274" fmla="*/ 2804726 h 6165033"/>
              <a:gd name="connsiteX275" fmla="*/ 6201353 w 6983788"/>
              <a:gd name="connsiteY275" fmla="*/ 2800895 h 6165033"/>
              <a:gd name="connsiteX276" fmla="*/ 777963 w 6983788"/>
              <a:gd name="connsiteY276" fmla="*/ 2800895 h 6165033"/>
              <a:gd name="connsiteX277" fmla="*/ 777963 w 6983788"/>
              <a:gd name="connsiteY277" fmla="*/ 2816221 h 6165033"/>
              <a:gd name="connsiteX278" fmla="*/ 777963 w 6983788"/>
              <a:gd name="connsiteY278" fmla="*/ 2835379 h 6165033"/>
              <a:gd name="connsiteX279" fmla="*/ 777963 w 6983788"/>
              <a:gd name="connsiteY279" fmla="*/ 2846874 h 6165033"/>
              <a:gd name="connsiteX280" fmla="*/ 777963 w 6983788"/>
              <a:gd name="connsiteY280" fmla="*/ 2858369 h 6165033"/>
              <a:gd name="connsiteX281" fmla="*/ 791377 w 6983788"/>
              <a:gd name="connsiteY281" fmla="*/ 2866032 h 6165033"/>
              <a:gd name="connsiteX282" fmla="*/ 800319 w 6983788"/>
              <a:gd name="connsiteY282" fmla="*/ 2869863 h 6165033"/>
              <a:gd name="connsiteX283" fmla="*/ 800319 w 6983788"/>
              <a:gd name="connsiteY283" fmla="*/ 2862200 h 6165033"/>
              <a:gd name="connsiteX284" fmla="*/ 804790 w 6983788"/>
              <a:gd name="connsiteY284" fmla="*/ 2854537 h 6165033"/>
              <a:gd name="connsiteX285" fmla="*/ 809261 w 6983788"/>
              <a:gd name="connsiteY285" fmla="*/ 2846874 h 6165033"/>
              <a:gd name="connsiteX286" fmla="*/ 827145 w 6983788"/>
              <a:gd name="connsiteY286" fmla="*/ 2846874 h 6165033"/>
              <a:gd name="connsiteX287" fmla="*/ 813732 w 6983788"/>
              <a:gd name="connsiteY287" fmla="*/ 2885190 h 6165033"/>
              <a:gd name="connsiteX288" fmla="*/ 822674 w 6983788"/>
              <a:gd name="connsiteY288" fmla="*/ 2912011 h 6165033"/>
              <a:gd name="connsiteX289" fmla="*/ 840559 w 6983788"/>
              <a:gd name="connsiteY289" fmla="*/ 2927337 h 6165033"/>
              <a:gd name="connsiteX290" fmla="*/ 889740 w 6983788"/>
              <a:gd name="connsiteY290" fmla="*/ 2950327 h 6165033"/>
              <a:gd name="connsiteX291" fmla="*/ 903153 w 6983788"/>
              <a:gd name="connsiteY291" fmla="*/ 2954158 h 6165033"/>
              <a:gd name="connsiteX292" fmla="*/ 921037 w 6983788"/>
              <a:gd name="connsiteY292" fmla="*/ 2965653 h 6165033"/>
              <a:gd name="connsiteX293" fmla="*/ 938921 w 6983788"/>
              <a:gd name="connsiteY293" fmla="*/ 2973316 h 6165033"/>
              <a:gd name="connsiteX294" fmla="*/ 952335 w 6983788"/>
              <a:gd name="connsiteY294" fmla="*/ 2992474 h 6165033"/>
              <a:gd name="connsiteX295" fmla="*/ 934451 w 6983788"/>
              <a:gd name="connsiteY295" fmla="*/ 2992474 h 6165033"/>
              <a:gd name="connsiteX296" fmla="*/ 921037 w 6983788"/>
              <a:gd name="connsiteY296" fmla="*/ 2992474 h 6165033"/>
              <a:gd name="connsiteX297" fmla="*/ 907624 w 6983788"/>
              <a:gd name="connsiteY297" fmla="*/ 2996306 h 6165033"/>
              <a:gd name="connsiteX298" fmla="*/ 903153 w 6983788"/>
              <a:gd name="connsiteY298" fmla="*/ 3003969 h 6165033"/>
              <a:gd name="connsiteX299" fmla="*/ 894211 w 6983788"/>
              <a:gd name="connsiteY299" fmla="*/ 3023127 h 6165033"/>
              <a:gd name="connsiteX300" fmla="*/ 889740 w 6983788"/>
              <a:gd name="connsiteY300" fmla="*/ 3042285 h 6165033"/>
              <a:gd name="connsiteX301" fmla="*/ 871855 w 6983788"/>
              <a:gd name="connsiteY301" fmla="*/ 3088264 h 6165033"/>
              <a:gd name="connsiteX302" fmla="*/ 871855 w 6983788"/>
              <a:gd name="connsiteY302" fmla="*/ 3134243 h 6165033"/>
              <a:gd name="connsiteX303" fmla="*/ 871855 w 6983788"/>
              <a:gd name="connsiteY303" fmla="*/ 3157233 h 6165033"/>
              <a:gd name="connsiteX304" fmla="*/ 885269 w 6983788"/>
              <a:gd name="connsiteY304" fmla="*/ 3180222 h 6165033"/>
              <a:gd name="connsiteX305" fmla="*/ 894211 w 6983788"/>
              <a:gd name="connsiteY305" fmla="*/ 3195549 h 6165033"/>
              <a:gd name="connsiteX306" fmla="*/ 916567 w 6983788"/>
              <a:gd name="connsiteY306" fmla="*/ 3218538 h 6165033"/>
              <a:gd name="connsiteX307" fmla="*/ 925509 w 6983788"/>
              <a:gd name="connsiteY307" fmla="*/ 3230033 h 6165033"/>
              <a:gd name="connsiteX308" fmla="*/ 929979 w 6983788"/>
              <a:gd name="connsiteY308" fmla="*/ 3233865 h 6165033"/>
              <a:gd name="connsiteX309" fmla="*/ 938921 w 6983788"/>
              <a:gd name="connsiteY309" fmla="*/ 3237696 h 6165033"/>
              <a:gd name="connsiteX310" fmla="*/ 952335 w 6983788"/>
              <a:gd name="connsiteY310" fmla="*/ 3233865 h 6165033"/>
              <a:gd name="connsiteX311" fmla="*/ 956806 w 6983788"/>
              <a:gd name="connsiteY311" fmla="*/ 3222370 h 6165033"/>
              <a:gd name="connsiteX312" fmla="*/ 956806 w 6983788"/>
              <a:gd name="connsiteY312" fmla="*/ 3214707 h 6165033"/>
              <a:gd name="connsiteX313" fmla="*/ 952335 w 6983788"/>
              <a:gd name="connsiteY313" fmla="*/ 3207044 h 6165033"/>
              <a:gd name="connsiteX314" fmla="*/ 952335 w 6983788"/>
              <a:gd name="connsiteY314" fmla="*/ 3195549 h 6165033"/>
              <a:gd name="connsiteX315" fmla="*/ 929979 w 6983788"/>
              <a:gd name="connsiteY315" fmla="*/ 3161064 h 6165033"/>
              <a:gd name="connsiteX316" fmla="*/ 907624 w 6983788"/>
              <a:gd name="connsiteY316" fmla="*/ 3122748 h 6165033"/>
              <a:gd name="connsiteX317" fmla="*/ 916567 w 6983788"/>
              <a:gd name="connsiteY317" fmla="*/ 3115085 h 6165033"/>
              <a:gd name="connsiteX318" fmla="*/ 921037 w 6983788"/>
              <a:gd name="connsiteY318" fmla="*/ 3115085 h 6165033"/>
              <a:gd name="connsiteX319" fmla="*/ 952335 w 6983788"/>
              <a:gd name="connsiteY319" fmla="*/ 3157233 h 6165033"/>
              <a:gd name="connsiteX320" fmla="*/ 974690 w 6983788"/>
              <a:gd name="connsiteY320" fmla="*/ 3207044 h 6165033"/>
              <a:gd name="connsiteX321" fmla="*/ 988103 w 6983788"/>
              <a:gd name="connsiteY321" fmla="*/ 3230033 h 6165033"/>
              <a:gd name="connsiteX322" fmla="*/ 997045 w 6983788"/>
              <a:gd name="connsiteY322" fmla="*/ 3249191 h 6165033"/>
              <a:gd name="connsiteX323" fmla="*/ 1014929 w 6983788"/>
              <a:gd name="connsiteY323" fmla="*/ 3272181 h 6165033"/>
              <a:gd name="connsiteX324" fmla="*/ 1037285 w 6983788"/>
              <a:gd name="connsiteY324" fmla="*/ 3291338 h 6165033"/>
              <a:gd name="connsiteX325" fmla="*/ 1005987 w 6983788"/>
              <a:gd name="connsiteY325" fmla="*/ 3295170 h 6165033"/>
              <a:gd name="connsiteX326" fmla="*/ 974690 w 6983788"/>
              <a:gd name="connsiteY326" fmla="*/ 3291338 h 6165033"/>
              <a:gd name="connsiteX327" fmla="*/ 947863 w 6983788"/>
              <a:gd name="connsiteY327" fmla="*/ 3276012 h 6165033"/>
              <a:gd name="connsiteX328" fmla="*/ 929979 w 6983788"/>
              <a:gd name="connsiteY328" fmla="*/ 3264517 h 6165033"/>
              <a:gd name="connsiteX329" fmla="*/ 916567 w 6983788"/>
              <a:gd name="connsiteY329" fmla="*/ 3256854 h 6165033"/>
              <a:gd name="connsiteX330" fmla="*/ 903153 w 6983788"/>
              <a:gd name="connsiteY330" fmla="*/ 3249191 h 6165033"/>
              <a:gd name="connsiteX331" fmla="*/ 894211 w 6983788"/>
              <a:gd name="connsiteY331" fmla="*/ 3245360 h 6165033"/>
              <a:gd name="connsiteX332" fmla="*/ 885269 w 6983788"/>
              <a:gd name="connsiteY332" fmla="*/ 3245360 h 6165033"/>
              <a:gd name="connsiteX333" fmla="*/ 867385 w 6983788"/>
              <a:gd name="connsiteY333" fmla="*/ 3249191 h 6165033"/>
              <a:gd name="connsiteX334" fmla="*/ 845029 w 6983788"/>
              <a:gd name="connsiteY334" fmla="*/ 3260686 h 6165033"/>
              <a:gd name="connsiteX335" fmla="*/ 827145 w 6983788"/>
              <a:gd name="connsiteY335" fmla="*/ 3264517 h 6165033"/>
              <a:gd name="connsiteX336" fmla="*/ 822674 w 6983788"/>
              <a:gd name="connsiteY336" fmla="*/ 3268349 h 6165033"/>
              <a:gd name="connsiteX337" fmla="*/ 822674 w 6983788"/>
              <a:gd name="connsiteY337" fmla="*/ 3276012 h 6165033"/>
              <a:gd name="connsiteX338" fmla="*/ 827145 w 6983788"/>
              <a:gd name="connsiteY338" fmla="*/ 3291338 h 6165033"/>
              <a:gd name="connsiteX339" fmla="*/ 836087 w 6983788"/>
              <a:gd name="connsiteY339" fmla="*/ 3302833 h 6165033"/>
              <a:gd name="connsiteX340" fmla="*/ 845029 w 6983788"/>
              <a:gd name="connsiteY340" fmla="*/ 3318160 h 6165033"/>
              <a:gd name="connsiteX341" fmla="*/ 853971 w 6983788"/>
              <a:gd name="connsiteY341" fmla="*/ 3325823 h 6165033"/>
              <a:gd name="connsiteX342" fmla="*/ 853971 w 6983788"/>
              <a:gd name="connsiteY342" fmla="*/ 3337318 h 6165033"/>
              <a:gd name="connsiteX343" fmla="*/ 853971 w 6983788"/>
              <a:gd name="connsiteY343" fmla="*/ 3344981 h 6165033"/>
              <a:gd name="connsiteX344" fmla="*/ 845029 w 6983788"/>
              <a:gd name="connsiteY344" fmla="*/ 3352644 h 6165033"/>
              <a:gd name="connsiteX345" fmla="*/ 836087 w 6983788"/>
              <a:gd name="connsiteY345" fmla="*/ 3356476 h 6165033"/>
              <a:gd name="connsiteX346" fmla="*/ 827145 w 6983788"/>
              <a:gd name="connsiteY346" fmla="*/ 3356476 h 6165033"/>
              <a:gd name="connsiteX347" fmla="*/ 813732 w 6983788"/>
              <a:gd name="connsiteY347" fmla="*/ 3352644 h 6165033"/>
              <a:gd name="connsiteX348" fmla="*/ 804790 w 6983788"/>
              <a:gd name="connsiteY348" fmla="*/ 3344981 h 6165033"/>
              <a:gd name="connsiteX349" fmla="*/ 795848 w 6983788"/>
              <a:gd name="connsiteY349" fmla="*/ 3337318 h 6165033"/>
              <a:gd name="connsiteX350" fmla="*/ 777963 w 6983788"/>
              <a:gd name="connsiteY350" fmla="*/ 3325823 h 6165033"/>
              <a:gd name="connsiteX351" fmla="*/ 769021 w 6983788"/>
              <a:gd name="connsiteY351" fmla="*/ 3318160 h 6165033"/>
              <a:gd name="connsiteX352" fmla="*/ 746666 w 6983788"/>
              <a:gd name="connsiteY352" fmla="*/ 3314328 h 6165033"/>
              <a:gd name="connsiteX353" fmla="*/ 751137 w 6983788"/>
              <a:gd name="connsiteY353" fmla="*/ 3299002 h 6165033"/>
              <a:gd name="connsiteX354" fmla="*/ 760079 w 6983788"/>
              <a:gd name="connsiteY354" fmla="*/ 3291338 h 6165033"/>
              <a:gd name="connsiteX355" fmla="*/ 769021 w 6983788"/>
              <a:gd name="connsiteY355" fmla="*/ 3283675 h 6165033"/>
              <a:gd name="connsiteX356" fmla="*/ 777963 w 6983788"/>
              <a:gd name="connsiteY356" fmla="*/ 3272181 h 6165033"/>
              <a:gd name="connsiteX357" fmla="*/ 804790 w 6983788"/>
              <a:gd name="connsiteY357" fmla="*/ 3249191 h 6165033"/>
              <a:gd name="connsiteX358" fmla="*/ 827145 w 6983788"/>
              <a:gd name="connsiteY358" fmla="*/ 3218538 h 6165033"/>
              <a:gd name="connsiteX359" fmla="*/ 836087 w 6983788"/>
              <a:gd name="connsiteY359" fmla="*/ 3164896 h 6165033"/>
              <a:gd name="connsiteX360" fmla="*/ 840559 w 6983788"/>
              <a:gd name="connsiteY360" fmla="*/ 3111254 h 6165033"/>
              <a:gd name="connsiteX361" fmla="*/ 831616 w 6983788"/>
              <a:gd name="connsiteY361" fmla="*/ 3057612 h 6165033"/>
              <a:gd name="connsiteX362" fmla="*/ 822674 w 6983788"/>
              <a:gd name="connsiteY362" fmla="*/ 3003969 h 6165033"/>
              <a:gd name="connsiteX363" fmla="*/ 804790 w 6983788"/>
              <a:gd name="connsiteY363" fmla="*/ 2969485 h 6165033"/>
              <a:gd name="connsiteX364" fmla="*/ 791377 w 6983788"/>
              <a:gd name="connsiteY364" fmla="*/ 2927337 h 6165033"/>
              <a:gd name="connsiteX365" fmla="*/ 777963 w 6983788"/>
              <a:gd name="connsiteY365" fmla="*/ 2892853 h 6165033"/>
              <a:gd name="connsiteX366" fmla="*/ 764551 w 6983788"/>
              <a:gd name="connsiteY366" fmla="*/ 2854537 h 6165033"/>
              <a:gd name="connsiteX367" fmla="*/ 764551 w 6983788"/>
              <a:gd name="connsiteY367" fmla="*/ 2839211 h 6165033"/>
              <a:gd name="connsiteX368" fmla="*/ 764551 w 6983788"/>
              <a:gd name="connsiteY368" fmla="*/ 2827716 h 6165033"/>
              <a:gd name="connsiteX369" fmla="*/ 769021 w 6983788"/>
              <a:gd name="connsiteY369" fmla="*/ 2812389 h 6165033"/>
              <a:gd name="connsiteX370" fmla="*/ 769021 w 6983788"/>
              <a:gd name="connsiteY370" fmla="*/ 2777905 h 6165033"/>
              <a:gd name="connsiteX371" fmla="*/ 777963 w 6983788"/>
              <a:gd name="connsiteY371" fmla="*/ 2781737 h 6165033"/>
              <a:gd name="connsiteX372" fmla="*/ 773493 w 6983788"/>
              <a:gd name="connsiteY372" fmla="*/ 2789400 h 6165033"/>
              <a:gd name="connsiteX373" fmla="*/ 773493 w 6983788"/>
              <a:gd name="connsiteY373" fmla="*/ 2781737 h 6165033"/>
              <a:gd name="connsiteX374" fmla="*/ 4927102 w 6983788"/>
              <a:gd name="connsiteY374" fmla="*/ 2731926 h 6165033"/>
              <a:gd name="connsiteX375" fmla="*/ 4936045 w 6983788"/>
              <a:gd name="connsiteY375" fmla="*/ 2731926 h 6165033"/>
              <a:gd name="connsiteX376" fmla="*/ 4944987 w 6983788"/>
              <a:gd name="connsiteY376" fmla="*/ 2731926 h 6165033"/>
              <a:gd name="connsiteX377" fmla="*/ 4949458 w 6983788"/>
              <a:gd name="connsiteY377" fmla="*/ 2731926 h 6165033"/>
              <a:gd name="connsiteX378" fmla="*/ 4962871 w 6983788"/>
              <a:gd name="connsiteY378" fmla="*/ 2731926 h 6165033"/>
              <a:gd name="connsiteX379" fmla="*/ 4967342 w 6983788"/>
              <a:gd name="connsiteY379" fmla="*/ 2731926 h 6165033"/>
              <a:gd name="connsiteX380" fmla="*/ 4971813 w 6983788"/>
              <a:gd name="connsiteY380" fmla="*/ 2739589 h 6165033"/>
              <a:gd name="connsiteX381" fmla="*/ 4971813 w 6983788"/>
              <a:gd name="connsiteY381" fmla="*/ 2751084 h 6165033"/>
              <a:gd name="connsiteX382" fmla="*/ 4967342 w 6983788"/>
              <a:gd name="connsiteY382" fmla="*/ 2754915 h 6165033"/>
              <a:gd name="connsiteX383" fmla="*/ 4958400 w 6983788"/>
              <a:gd name="connsiteY383" fmla="*/ 2758747 h 6165033"/>
              <a:gd name="connsiteX384" fmla="*/ 4944987 w 6983788"/>
              <a:gd name="connsiteY384" fmla="*/ 2758747 h 6165033"/>
              <a:gd name="connsiteX385" fmla="*/ 4936045 w 6983788"/>
              <a:gd name="connsiteY385" fmla="*/ 2754915 h 6165033"/>
              <a:gd name="connsiteX386" fmla="*/ 4927102 w 6983788"/>
              <a:gd name="connsiteY386" fmla="*/ 2754915 h 6165033"/>
              <a:gd name="connsiteX387" fmla="*/ 4913689 w 6983788"/>
              <a:gd name="connsiteY387" fmla="*/ 2754915 h 6165033"/>
              <a:gd name="connsiteX388" fmla="*/ 4909218 w 6983788"/>
              <a:gd name="connsiteY388" fmla="*/ 2747252 h 6165033"/>
              <a:gd name="connsiteX389" fmla="*/ 4913689 w 6983788"/>
              <a:gd name="connsiteY389" fmla="*/ 2735758 h 6165033"/>
              <a:gd name="connsiteX390" fmla="*/ 5561992 w 6983788"/>
              <a:gd name="connsiteY390" fmla="*/ 2666789 h 6165033"/>
              <a:gd name="connsiteX391" fmla="*/ 5575405 w 6983788"/>
              <a:gd name="connsiteY391" fmla="*/ 2666789 h 6165033"/>
              <a:gd name="connsiteX392" fmla="*/ 5579877 w 6983788"/>
              <a:gd name="connsiteY392" fmla="*/ 2666789 h 6165033"/>
              <a:gd name="connsiteX393" fmla="*/ 5611174 w 6983788"/>
              <a:gd name="connsiteY393" fmla="*/ 2678284 h 6165033"/>
              <a:gd name="connsiteX394" fmla="*/ 5651413 w 6983788"/>
              <a:gd name="connsiteY394" fmla="*/ 2697442 h 6165033"/>
              <a:gd name="connsiteX395" fmla="*/ 5624587 w 6983788"/>
              <a:gd name="connsiteY395" fmla="*/ 2701273 h 6165033"/>
              <a:gd name="connsiteX396" fmla="*/ 5606703 w 6983788"/>
              <a:gd name="connsiteY396" fmla="*/ 2705105 h 6165033"/>
              <a:gd name="connsiteX397" fmla="*/ 5584348 w 6983788"/>
              <a:gd name="connsiteY397" fmla="*/ 2701273 h 6165033"/>
              <a:gd name="connsiteX398" fmla="*/ 5566463 w 6983788"/>
              <a:gd name="connsiteY398" fmla="*/ 2693610 h 6165033"/>
              <a:gd name="connsiteX399" fmla="*/ 5557521 w 6983788"/>
              <a:gd name="connsiteY399" fmla="*/ 2685947 h 6165033"/>
              <a:gd name="connsiteX400" fmla="*/ 5553050 w 6983788"/>
              <a:gd name="connsiteY400" fmla="*/ 2682115 h 6165033"/>
              <a:gd name="connsiteX401" fmla="*/ 5553050 w 6983788"/>
              <a:gd name="connsiteY401" fmla="*/ 2678284 h 6165033"/>
              <a:gd name="connsiteX402" fmla="*/ 5553050 w 6983788"/>
              <a:gd name="connsiteY402" fmla="*/ 2674452 h 6165033"/>
              <a:gd name="connsiteX403" fmla="*/ 5557521 w 6983788"/>
              <a:gd name="connsiteY403" fmla="*/ 2670621 h 6165033"/>
              <a:gd name="connsiteX404" fmla="*/ 5624587 w 6983788"/>
              <a:gd name="connsiteY404" fmla="*/ 2593989 h 6165033"/>
              <a:gd name="connsiteX405" fmla="*/ 5642471 w 6983788"/>
              <a:gd name="connsiteY405" fmla="*/ 2593989 h 6165033"/>
              <a:gd name="connsiteX406" fmla="*/ 5655884 w 6983788"/>
              <a:gd name="connsiteY406" fmla="*/ 2597820 h 6165033"/>
              <a:gd name="connsiteX407" fmla="*/ 5673769 w 6983788"/>
              <a:gd name="connsiteY407" fmla="*/ 2605483 h 6165033"/>
              <a:gd name="connsiteX408" fmla="*/ 5687182 w 6983788"/>
              <a:gd name="connsiteY408" fmla="*/ 2616978 h 6165033"/>
              <a:gd name="connsiteX409" fmla="*/ 5705066 w 6983788"/>
              <a:gd name="connsiteY409" fmla="*/ 2628473 h 6165033"/>
              <a:gd name="connsiteX410" fmla="*/ 5705066 w 6983788"/>
              <a:gd name="connsiteY410" fmla="*/ 2632304 h 6165033"/>
              <a:gd name="connsiteX411" fmla="*/ 5700595 w 6983788"/>
              <a:gd name="connsiteY411" fmla="*/ 2632304 h 6165033"/>
              <a:gd name="connsiteX412" fmla="*/ 5691653 w 6983788"/>
              <a:gd name="connsiteY412" fmla="*/ 2639968 h 6165033"/>
              <a:gd name="connsiteX413" fmla="*/ 5687182 w 6983788"/>
              <a:gd name="connsiteY413" fmla="*/ 2639968 h 6165033"/>
              <a:gd name="connsiteX414" fmla="*/ 5673769 w 6983788"/>
              <a:gd name="connsiteY414" fmla="*/ 2632304 h 6165033"/>
              <a:gd name="connsiteX415" fmla="*/ 5646942 w 6983788"/>
              <a:gd name="connsiteY415" fmla="*/ 2620810 h 6165033"/>
              <a:gd name="connsiteX416" fmla="*/ 5629058 w 6983788"/>
              <a:gd name="connsiteY416" fmla="*/ 2605483 h 6165033"/>
              <a:gd name="connsiteX417" fmla="*/ 5620116 w 6983788"/>
              <a:gd name="connsiteY417" fmla="*/ 2601652 h 6165033"/>
              <a:gd name="connsiteX418" fmla="*/ 5320555 w 6983788"/>
              <a:gd name="connsiteY418" fmla="*/ 2578662 h 6165033"/>
              <a:gd name="connsiteX419" fmla="*/ 5333968 w 6983788"/>
              <a:gd name="connsiteY419" fmla="*/ 2578662 h 6165033"/>
              <a:gd name="connsiteX420" fmla="*/ 5342911 w 6983788"/>
              <a:gd name="connsiteY420" fmla="*/ 2578662 h 6165033"/>
              <a:gd name="connsiteX421" fmla="*/ 5351853 w 6983788"/>
              <a:gd name="connsiteY421" fmla="*/ 2586325 h 6165033"/>
              <a:gd name="connsiteX422" fmla="*/ 5365266 w 6983788"/>
              <a:gd name="connsiteY422" fmla="*/ 2590157 h 6165033"/>
              <a:gd name="connsiteX423" fmla="*/ 5374208 w 6983788"/>
              <a:gd name="connsiteY423" fmla="*/ 2590157 h 6165033"/>
              <a:gd name="connsiteX424" fmla="*/ 5383150 w 6983788"/>
              <a:gd name="connsiteY424" fmla="*/ 2593989 h 6165033"/>
              <a:gd name="connsiteX425" fmla="*/ 5392092 w 6983788"/>
              <a:gd name="connsiteY425" fmla="*/ 2593989 h 6165033"/>
              <a:gd name="connsiteX426" fmla="*/ 5396563 w 6983788"/>
              <a:gd name="connsiteY426" fmla="*/ 2597820 h 6165033"/>
              <a:gd name="connsiteX427" fmla="*/ 5396563 w 6983788"/>
              <a:gd name="connsiteY427" fmla="*/ 2601652 h 6165033"/>
              <a:gd name="connsiteX428" fmla="*/ 5396563 w 6983788"/>
              <a:gd name="connsiteY428" fmla="*/ 2605483 h 6165033"/>
              <a:gd name="connsiteX429" fmla="*/ 5383150 w 6983788"/>
              <a:gd name="connsiteY429" fmla="*/ 2616978 h 6165033"/>
              <a:gd name="connsiteX430" fmla="*/ 5378679 w 6983788"/>
              <a:gd name="connsiteY430" fmla="*/ 2616978 h 6165033"/>
              <a:gd name="connsiteX431" fmla="*/ 5369737 w 6983788"/>
              <a:gd name="connsiteY431" fmla="*/ 2616978 h 6165033"/>
              <a:gd name="connsiteX432" fmla="*/ 5360795 w 6983788"/>
              <a:gd name="connsiteY432" fmla="*/ 2616978 h 6165033"/>
              <a:gd name="connsiteX433" fmla="*/ 5347382 w 6983788"/>
              <a:gd name="connsiteY433" fmla="*/ 2616978 h 6165033"/>
              <a:gd name="connsiteX434" fmla="*/ 5338440 w 6983788"/>
              <a:gd name="connsiteY434" fmla="*/ 2616978 h 6165033"/>
              <a:gd name="connsiteX435" fmla="*/ 5329497 w 6983788"/>
              <a:gd name="connsiteY435" fmla="*/ 2616978 h 6165033"/>
              <a:gd name="connsiteX436" fmla="*/ 5316084 w 6983788"/>
              <a:gd name="connsiteY436" fmla="*/ 2613146 h 6165033"/>
              <a:gd name="connsiteX437" fmla="*/ 5311613 w 6983788"/>
              <a:gd name="connsiteY437" fmla="*/ 2605483 h 6165033"/>
              <a:gd name="connsiteX438" fmla="*/ 5311613 w 6983788"/>
              <a:gd name="connsiteY438" fmla="*/ 2597820 h 6165033"/>
              <a:gd name="connsiteX439" fmla="*/ 5311613 w 6983788"/>
              <a:gd name="connsiteY439" fmla="*/ 2586325 h 6165033"/>
              <a:gd name="connsiteX440" fmla="*/ 715369 w 6983788"/>
              <a:gd name="connsiteY440" fmla="*/ 2570999 h 6165033"/>
              <a:gd name="connsiteX441" fmla="*/ 728782 w 6983788"/>
              <a:gd name="connsiteY441" fmla="*/ 2624641 h 6165033"/>
              <a:gd name="connsiteX442" fmla="*/ 719840 w 6983788"/>
              <a:gd name="connsiteY442" fmla="*/ 2682115 h 6165033"/>
              <a:gd name="connsiteX443" fmla="*/ 728782 w 6983788"/>
              <a:gd name="connsiteY443" fmla="*/ 2705105 h 6165033"/>
              <a:gd name="connsiteX444" fmla="*/ 733253 w 6983788"/>
              <a:gd name="connsiteY444" fmla="*/ 2712768 h 6165033"/>
              <a:gd name="connsiteX445" fmla="*/ 746666 w 6983788"/>
              <a:gd name="connsiteY445" fmla="*/ 2712768 h 6165033"/>
              <a:gd name="connsiteX446" fmla="*/ 773493 w 6983788"/>
              <a:gd name="connsiteY446" fmla="*/ 2705105 h 6165033"/>
              <a:gd name="connsiteX447" fmla="*/ 769021 w 6983788"/>
              <a:gd name="connsiteY447" fmla="*/ 2739589 h 6165033"/>
              <a:gd name="connsiteX448" fmla="*/ 764551 w 6983788"/>
              <a:gd name="connsiteY448" fmla="*/ 2774073 h 6165033"/>
              <a:gd name="connsiteX449" fmla="*/ 737724 w 6983788"/>
              <a:gd name="connsiteY449" fmla="*/ 2747252 h 6165033"/>
              <a:gd name="connsiteX450" fmla="*/ 715369 w 6983788"/>
              <a:gd name="connsiteY450" fmla="*/ 2720431 h 6165033"/>
              <a:gd name="connsiteX451" fmla="*/ 701955 w 6983788"/>
              <a:gd name="connsiteY451" fmla="*/ 2685947 h 6165033"/>
              <a:gd name="connsiteX452" fmla="*/ 688543 w 6983788"/>
              <a:gd name="connsiteY452" fmla="*/ 2655294 h 6165033"/>
              <a:gd name="connsiteX453" fmla="*/ 688543 w 6983788"/>
              <a:gd name="connsiteY453" fmla="*/ 2632304 h 6165033"/>
              <a:gd name="connsiteX454" fmla="*/ 688543 w 6983788"/>
              <a:gd name="connsiteY454" fmla="*/ 2613146 h 6165033"/>
              <a:gd name="connsiteX455" fmla="*/ 688543 w 6983788"/>
              <a:gd name="connsiteY455" fmla="*/ 2601652 h 6165033"/>
              <a:gd name="connsiteX456" fmla="*/ 697485 w 6983788"/>
              <a:gd name="connsiteY456" fmla="*/ 2590157 h 6165033"/>
              <a:gd name="connsiteX457" fmla="*/ 706427 w 6983788"/>
              <a:gd name="connsiteY457" fmla="*/ 2578662 h 6165033"/>
              <a:gd name="connsiteX458" fmla="*/ 5691653 w 6983788"/>
              <a:gd name="connsiteY458" fmla="*/ 2525020 h 6165033"/>
              <a:gd name="connsiteX459" fmla="*/ 5709537 w 6983788"/>
              <a:gd name="connsiteY459" fmla="*/ 2525020 h 6165033"/>
              <a:gd name="connsiteX460" fmla="*/ 5731892 w 6983788"/>
              <a:gd name="connsiteY460" fmla="*/ 2536515 h 6165033"/>
              <a:gd name="connsiteX461" fmla="*/ 5754248 w 6983788"/>
              <a:gd name="connsiteY461" fmla="*/ 2544178 h 6165033"/>
              <a:gd name="connsiteX462" fmla="*/ 5772132 w 6983788"/>
              <a:gd name="connsiteY462" fmla="*/ 2559504 h 6165033"/>
              <a:gd name="connsiteX463" fmla="*/ 5794487 w 6983788"/>
              <a:gd name="connsiteY463" fmla="*/ 2578662 h 6165033"/>
              <a:gd name="connsiteX464" fmla="*/ 5776603 w 6983788"/>
              <a:gd name="connsiteY464" fmla="*/ 2578662 h 6165033"/>
              <a:gd name="connsiteX465" fmla="*/ 5763190 w 6983788"/>
              <a:gd name="connsiteY465" fmla="*/ 2578662 h 6165033"/>
              <a:gd name="connsiteX466" fmla="*/ 5749777 w 6983788"/>
              <a:gd name="connsiteY466" fmla="*/ 2574831 h 6165033"/>
              <a:gd name="connsiteX467" fmla="*/ 5736363 w 6983788"/>
              <a:gd name="connsiteY467" fmla="*/ 2567167 h 6165033"/>
              <a:gd name="connsiteX468" fmla="*/ 5714008 w 6983788"/>
              <a:gd name="connsiteY468" fmla="*/ 2559504 h 6165033"/>
              <a:gd name="connsiteX469" fmla="*/ 5687182 w 6983788"/>
              <a:gd name="connsiteY469" fmla="*/ 2548010 h 6165033"/>
              <a:gd name="connsiteX470" fmla="*/ 5687182 w 6983788"/>
              <a:gd name="connsiteY470" fmla="*/ 2540346 h 6165033"/>
              <a:gd name="connsiteX471" fmla="*/ 5687182 w 6983788"/>
              <a:gd name="connsiteY471" fmla="*/ 2536515 h 6165033"/>
              <a:gd name="connsiteX472" fmla="*/ 5369737 w 6983788"/>
              <a:gd name="connsiteY472" fmla="*/ 2513525 h 6165033"/>
              <a:gd name="connsiteX473" fmla="*/ 5374208 w 6983788"/>
              <a:gd name="connsiteY473" fmla="*/ 2513525 h 6165033"/>
              <a:gd name="connsiteX474" fmla="*/ 5383150 w 6983788"/>
              <a:gd name="connsiteY474" fmla="*/ 2513525 h 6165033"/>
              <a:gd name="connsiteX475" fmla="*/ 5392092 w 6983788"/>
              <a:gd name="connsiteY475" fmla="*/ 2513525 h 6165033"/>
              <a:gd name="connsiteX476" fmla="*/ 5401034 w 6983788"/>
              <a:gd name="connsiteY476" fmla="*/ 2513525 h 6165033"/>
              <a:gd name="connsiteX477" fmla="*/ 5409976 w 6983788"/>
              <a:gd name="connsiteY477" fmla="*/ 2513525 h 6165033"/>
              <a:gd name="connsiteX478" fmla="*/ 5423390 w 6983788"/>
              <a:gd name="connsiteY478" fmla="*/ 2517357 h 6165033"/>
              <a:gd name="connsiteX479" fmla="*/ 5436803 w 6983788"/>
              <a:gd name="connsiteY479" fmla="*/ 2517357 h 6165033"/>
              <a:gd name="connsiteX480" fmla="*/ 5445745 w 6983788"/>
              <a:gd name="connsiteY480" fmla="*/ 2525020 h 6165033"/>
              <a:gd name="connsiteX481" fmla="*/ 5445745 w 6983788"/>
              <a:gd name="connsiteY481" fmla="*/ 2532683 h 6165033"/>
              <a:gd name="connsiteX482" fmla="*/ 5445745 w 6983788"/>
              <a:gd name="connsiteY482" fmla="*/ 2536515 h 6165033"/>
              <a:gd name="connsiteX483" fmla="*/ 5441274 w 6983788"/>
              <a:gd name="connsiteY483" fmla="*/ 2540346 h 6165033"/>
              <a:gd name="connsiteX484" fmla="*/ 5436803 w 6983788"/>
              <a:gd name="connsiteY484" fmla="*/ 2540346 h 6165033"/>
              <a:gd name="connsiteX485" fmla="*/ 5432332 w 6983788"/>
              <a:gd name="connsiteY485" fmla="*/ 2540346 h 6165033"/>
              <a:gd name="connsiteX486" fmla="*/ 5423390 w 6983788"/>
              <a:gd name="connsiteY486" fmla="*/ 2536515 h 6165033"/>
              <a:gd name="connsiteX487" fmla="*/ 5405505 w 6983788"/>
              <a:gd name="connsiteY487" fmla="*/ 2536515 h 6165033"/>
              <a:gd name="connsiteX488" fmla="*/ 5401034 w 6983788"/>
              <a:gd name="connsiteY488" fmla="*/ 2536515 h 6165033"/>
              <a:gd name="connsiteX489" fmla="*/ 5392092 w 6983788"/>
              <a:gd name="connsiteY489" fmla="*/ 2532683 h 6165033"/>
              <a:gd name="connsiteX490" fmla="*/ 5383150 w 6983788"/>
              <a:gd name="connsiteY490" fmla="*/ 2532683 h 6165033"/>
              <a:gd name="connsiteX491" fmla="*/ 5374208 w 6983788"/>
              <a:gd name="connsiteY491" fmla="*/ 2532683 h 6165033"/>
              <a:gd name="connsiteX492" fmla="*/ 5369737 w 6983788"/>
              <a:gd name="connsiteY492" fmla="*/ 2532683 h 6165033"/>
              <a:gd name="connsiteX493" fmla="*/ 5365266 w 6983788"/>
              <a:gd name="connsiteY493" fmla="*/ 2521189 h 6165033"/>
              <a:gd name="connsiteX494" fmla="*/ 2347304 w 6983788"/>
              <a:gd name="connsiteY494" fmla="*/ 2456051 h 6165033"/>
              <a:gd name="connsiteX495" fmla="*/ 2356246 w 6983788"/>
              <a:gd name="connsiteY495" fmla="*/ 2459883 h 6165033"/>
              <a:gd name="connsiteX496" fmla="*/ 2369659 w 6983788"/>
              <a:gd name="connsiteY496" fmla="*/ 2467546 h 6165033"/>
              <a:gd name="connsiteX497" fmla="*/ 2374130 w 6983788"/>
              <a:gd name="connsiteY497" fmla="*/ 2467546 h 6165033"/>
              <a:gd name="connsiteX498" fmla="*/ 2387543 w 6983788"/>
              <a:gd name="connsiteY498" fmla="*/ 2463715 h 6165033"/>
              <a:gd name="connsiteX499" fmla="*/ 2396485 w 6983788"/>
              <a:gd name="connsiteY499" fmla="*/ 2459883 h 6165033"/>
              <a:gd name="connsiteX500" fmla="*/ 2400956 w 6983788"/>
              <a:gd name="connsiteY500" fmla="*/ 2456051 h 6165033"/>
              <a:gd name="connsiteX501" fmla="*/ 2405427 w 6983788"/>
              <a:gd name="connsiteY501" fmla="*/ 2456051 h 6165033"/>
              <a:gd name="connsiteX502" fmla="*/ 2409898 w 6983788"/>
              <a:gd name="connsiteY502" fmla="*/ 2459883 h 6165033"/>
              <a:gd name="connsiteX503" fmla="*/ 2418841 w 6983788"/>
              <a:gd name="connsiteY503" fmla="*/ 2467546 h 6165033"/>
              <a:gd name="connsiteX504" fmla="*/ 2432254 w 6983788"/>
              <a:gd name="connsiteY504" fmla="*/ 2471378 h 6165033"/>
              <a:gd name="connsiteX505" fmla="*/ 2436725 w 6983788"/>
              <a:gd name="connsiteY505" fmla="*/ 2479041 h 6165033"/>
              <a:gd name="connsiteX506" fmla="*/ 2432254 w 6983788"/>
              <a:gd name="connsiteY506" fmla="*/ 2486704 h 6165033"/>
              <a:gd name="connsiteX507" fmla="*/ 2418841 w 6983788"/>
              <a:gd name="connsiteY507" fmla="*/ 2490536 h 6165033"/>
              <a:gd name="connsiteX508" fmla="*/ 2414369 w 6983788"/>
              <a:gd name="connsiteY508" fmla="*/ 2494367 h 6165033"/>
              <a:gd name="connsiteX509" fmla="*/ 2405427 w 6983788"/>
              <a:gd name="connsiteY509" fmla="*/ 2490536 h 6165033"/>
              <a:gd name="connsiteX510" fmla="*/ 2396485 w 6983788"/>
              <a:gd name="connsiteY510" fmla="*/ 2490536 h 6165033"/>
              <a:gd name="connsiteX511" fmla="*/ 2383072 w 6983788"/>
              <a:gd name="connsiteY511" fmla="*/ 2486704 h 6165033"/>
              <a:gd name="connsiteX512" fmla="*/ 2369659 w 6983788"/>
              <a:gd name="connsiteY512" fmla="*/ 2482873 h 6165033"/>
              <a:gd name="connsiteX513" fmla="*/ 2351775 w 6983788"/>
              <a:gd name="connsiteY513" fmla="*/ 2471378 h 6165033"/>
              <a:gd name="connsiteX514" fmla="*/ 5441274 w 6983788"/>
              <a:gd name="connsiteY514" fmla="*/ 2444556 h 6165033"/>
              <a:gd name="connsiteX515" fmla="*/ 5463628 w 6983788"/>
              <a:gd name="connsiteY515" fmla="*/ 2444556 h 6165033"/>
              <a:gd name="connsiteX516" fmla="*/ 5485984 w 6983788"/>
              <a:gd name="connsiteY516" fmla="*/ 2452220 h 6165033"/>
              <a:gd name="connsiteX517" fmla="*/ 5499398 w 6983788"/>
              <a:gd name="connsiteY517" fmla="*/ 2456051 h 6165033"/>
              <a:gd name="connsiteX518" fmla="*/ 5521753 w 6983788"/>
              <a:gd name="connsiteY518" fmla="*/ 2467546 h 6165033"/>
              <a:gd name="connsiteX519" fmla="*/ 5512811 w 6983788"/>
              <a:gd name="connsiteY519" fmla="*/ 2479041 h 6165033"/>
              <a:gd name="connsiteX520" fmla="*/ 5499398 w 6983788"/>
              <a:gd name="connsiteY520" fmla="*/ 2482873 h 6165033"/>
              <a:gd name="connsiteX521" fmla="*/ 5490455 w 6983788"/>
              <a:gd name="connsiteY521" fmla="*/ 2482873 h 6165033"/>
              <a:gd name="connsiteX522" fmla="*/ 5481513 w 6983788"/>
              <a:gd name="connsiteY522" fmla="*/ 2482873 h 6165033"/>
              <a:gd name="connsiteX523" fmla="*/ 5459157 w 6983788"/>
              <a:gd name="connsiteY523" fmla="*/ 2471378 h 6165033"/>
              <a:gd name="connsiteX524" fmla="*/ 5436803 w 6983788"/>
              <a:gd name="connsiteY524" fmla="*/ 2471378 h 6165033"/>
              <a:gd name="connsiteX525" fmla="*/ 5432332 w 6983788"/>
              <a:gd name="connsiteY525" fmla="*/ 2471378 h 6165033"/>
              <a:gd name="connsiteX526" fmla="*/ 5427861 w 6983788"/>
              <a:gd name="connsiteY526" fmla="*/ 2467546 h 6165033"/>
              <a:gd name="connsiteX527" fmla="*/ 5423390 w 6983788"/>
              <a:gd name="connsiteY527" fmla="*/ 2463715 h 6165033"/>
              <a:gd name="connsiteX528" fmla="*/ 5423390 w 6983788"/>
              <a:gd name="connsiteY528" fmla="*/ 2459883 h 6165033"/>
              <a:gd name="connsiteX529" fmla="*/ 5427861 w 6983788"/>
              <a:gd name="connsiteY529" fmla="*/ 2452220 h 6165033"/>
              <a:gd name="connsiteX530" fmla="*/ 2378601 w 6983788"/>
              <a:gd name="connsiteY530" fmla="*/ 2387083 h 6165033"/>
              <a:gd name="connsiteX531" fmla="*/ 2383072 w 6983788"/>
              <a:gd name="connsiteY531" fmla="*/ 2387083 h 6165033"/>
              <a:gd name="connsiteX532" fmla="*/ 2396485 w 6983788"/>
              <a:gd name="connsiteY532" fmla="*/ 2387083 h 6165033"/>
              <a:gd name="connsiteX533" fmla="*/ 2405427 w 6983788"/>
              <a:gd name="connsiteY533" fmla="*/ 2390914 h 6165033"/>
              <a:gd name="connsiteX534" fmla="*/ 2418841 w 6983788"/>
              <a:gd name="connsiteY534" fmla="*/ 2398577 h 6165033"/>
              <a:gd name="connsiteX535" fmla="*/ 2427783 w 6983788"/>
              <a:gd name="connsiteY535" fmla="*/ 2406240 h 6165033"/>
              <a:gd name="connsiteX536" fmla="*/ 2432254 w 6983788"/>
              <a:gd name="connsiteY536" fmla="*/ 2417735 h 6165033"/>
              <a:gd name="connsiteX537" fmla="*/ 2418841 w 6983788"/>
              <a:gd name="connsiteY537" fmla="*/ 2429230 h 6165033"/>
              <a:gd name="connsiteX538" fmla="*/ 2409898 w 6983788"/>
              <a:gd name="connsiteY538" fmla="*/ 2433062 h 6165033"/>
              <a:gd name="connsiteX539" fmla="*/ 2396485 w 6983788"/>
              <a:gd name="connsiteY539" fmla="*/ 2429230 h 6165033"/>
              <a:gd name="connsiteX540" fmla="*/ 2383072 w 6983788"/>
              <a:gd name="connsiteY540" fmla="*/ 2425398 h 6165033"/>
              <a:gd name="connsiteX541" fmla="*/ 2374130 w 6983788"/>
              <a:gd name="connsiteY541" fmla="*/ 2413904 h 6165033"/>
              <a:gd name="connsiteX542" fmla="*/ 2369659 w 6983788"/>
              <a:gd name="connsiteY542" fmla="*/ 2402409 h 6165033"/>
              <a:gd name="connsiteX543" fmla="*/ 2369659 w 6983788"/>
              <a:gd name="connsiteY543" fmla="*/ 2390914 h 6165033"/>
              <a:gd name="connsiteX544" fmla="*/ 827145 w 6983788"/>
              <a:gd name="connsiteY544" fmla="*/ 2268303 h 6165033"/>
              <a:gd name="connsiteX545" fmla="*/ 845029 w 6983788"/>
              <a:gd name="connsiteY545" fmla="*/ 2268303 h 6165033"/>
              <a:gd name="connsiteX546" fmla="*/ 862913 w 6983788"/>
              <a:gd name="connsiteY546" fmla="*/ 2272135 h 6165033"/>
              <a:gd name="connsiteX547" fmla="*/ 885269 w 6983788"/>
              <a:gd name="connsiteY547" fmla="*/ 2283630 h 6165033"/>
              <a:gd name="connsiteX548" fmla="*/ 898682 w 6983788"/>
              <a:gd name="connsiteY548" fmla="*/ 2298956 h 6165033"/>
              <a:gd name="connsiteX549" fmla="*/ 916567 w 6983788"/>
              <a:gd name="connsiteY549" fmla="*/ 2310451 h 6165033"/>
              <a:gd name="connsiteX550" fmla="*/ 921037 w 6983788"/>
              <a:gd name="connsiteY550" fmla="*/ 2325777 h 6165033"/>
              <a:gd name="connsiteX551" fmla="*/ 929979 w 6983788"/>
              <a:gd name="connsiteY551" fmla="*/ 2344935 h 6165033"/>
              <a:gd name="connsiteX552" fmla="*/ 929979 w 6983788"/>
              <a:gd name="connsiteY552" fmla="*/ 2356430 h 6165033"/>
              <a:gd name="connsiteX553" fmla="*/ 929979 w 6983788"/>
              <a:gd name="connsiteY553" fmla="*/ 2379419 h 6165033"/>
              <a:gd name="connsiteX554" fmla="*/ 925509 w 6983788"/>
              <a:gd name="connsiteY554" fmla="*/ 2402409 h 6165033"/>
              <a:gd name="connsiteX555" fmla="*/ 934451 w 6983788"/>
              <a:gd name="connsiteY555" fmla="*/ 2429230 h 6165033"/>
              <a:gd name="connsiteX556" fmla="*/ 947863 w 6983788"/>
              <a:gd name="connsiteY556" fmla="*/ 2459883 h 6165033"/>
              <a:gd name="connsiteX557" fmla="*/ 947863 w 6983788"/>
              <a:gd name="connsiteY557" fmla="*/ 2471378 h 6165033"/>
              <a:gd name="connsiteX558" fmla="*/ 938921 w 6983788"/>
              <a:gd name="connsiteY558" fmla="*/ 2486704 h 6165033"/>
              <a:gd name="connsiteX559" fmla="*/ 934451 w 6983788"/>
              <a:gd name="connsiteY559" fmla="*/ 2498199 h 6165033"/>
              <a:gd name="connsiteX560" fmla="*/ 925509 w 6983788"/>
              <a:gd name="connsiteY560" fmla="*/ 2517357 h 6165033"/>
              <a:gd name="connsiteX561" fmla="*/ 925509 w 6983788"/>
              <a:gd name="connsiteY561" fmla="*/ 2521189 h 6165033"/>
              <a:gd name="connsiteX562" fmla="*/ 916567 w 6983788"/>
              <a:gd name="connsiteY562" fmla="*/ 2525020 h 6165033"/>
              <a:gd name="connsiteX563" fmla="*/ 907624 w 6983788"/>
              <a:gd name="connsiteY563" fmla="*/ 2525020 h 6165033"/>
              <a:gd name="connsiteX564" fmla="*/ 903153 w 6983788"/>
              <a:gd name="connsiteY564" fmla="*/ 2517357 h 6165033"/>
              <a:gd name="connsiteX565" fmla="*/ 894211 w 6983788"/>
              <a:gd name="connsiteY565" fmla="*/ 2513525 h 6165033"/>
              <a:gd name="connsiteX566" fmla="*/ 889740 w 6983788"/>
              <a:gd name="connsiteY566" fmla="*/ 2513525 h 6165033"/>
              <a:gd name="connsiteX567" fmla="*/ 876327 w 6983788"/>
              <a:gd name="connsiteY567" fmla="*/ 2509694 h 6165033"/>
              <a:gd name="connsiteX568" fmla="*/ 871855 w 6983788"/>
              <a:gd name="connsiteY568" fmla="*/ 2498199 h 6165033"/>
              <a:gd name="connsiteX569" fmla="*/ 867385 w 6983788"/>
              <a:gd name="connsiteY569" fmla="*/ 2498199 h 6165033"/>
              <a:gd name="connsiteX570" fmla="*/ 845029 w 6983788"/>
              <a:gd name="connsiteY570" fmla="*/ 2486704 h 6165033"/>
              <a:gd name="connsiteX571" fmla="*/ 827145 w 6983788"/>
              <a:gd name="connsiteY571" fmla="*/ 2479041 h 6165033"/>
              <a:gd name="connsiteX572" fmla="*/ 804790 w 6983788"/>
              <a:gd name="connsiteY572" fmla="*/ 2471378 h 6165033"/>
              <a:gd name="connsiteX573" fmla="*/ 791377 w 6983788"/>
              <a:gd name="connsiteY573" fmla="*/ 2467546 h 6165033"/>
              <a:gd name="connsiteX574" fmla="*/ 769021 w 6983788"/>
              <a:gd name="connsiteY574" fmla="*/ 2471378 h 6165033"/>
              <a:gd name="connsiteX575" fmla="*/ 746666 w 6983788"/>
              <a:gd name="connsiteY575" fmla="*/ 2479041 h 6165033"/>
              <a:gd name="connsiteX576" fmla="*/ 728782 w 6983788"/>
              <a:gd name="connsiteY576" fmla="*/ 2490536 h 6165033"/>
              <a:gd name="connsiteX577" fmla="*/ 710898 w 6983788"/>
              <a:gd name="connsiteY577" fmla="*/ 2505862 h 6165033"/>
              <a:gd name="connsiteX578" fmla="*/ 710898 w 6983788"/>
              <a:gd name="connsiteY578" fmla="*/ 2517357 h 6165033"/>
              <a:gd name="connsiteX579" fmla="*/ 710898 w 6983788"/>
              <a:gd name="connsiteY579" fmla="*/ 2525020 h 6165033"/>
              <a:gd name="connsiteX580" fmla="*/ 728782 w 6983788"/>
              <a:gd name="connsiteY580" fmla="*/ 2532683 h 6165033"/>
              <a:gd name="connsiteX581" fmla="*/ 733253 w 6983788"/>
              <a:gd name="connsiteY581" fmla="*/ 2540346 h 6165033"/>
              <a:gd name="connsiteX582" fmla="*/ 728782 w 6983788"/>
              <a:gd name="connsiteY582" fmla="*/ 2548010 h 6165033"/>
              <a:gd name="connsiteX583" fmla="*/ 715369 w 6983788"/>
              <a:gd name="connsiteY583" fmla="*/ 2559504 h 6165033"/>
              <a:gd name="connsiteX584" fmla="*/ 675129 w 6983788"/>
              <a:gd name="connsiteY584" fmla="*/ 2548010 h 6165033"/>
              <a:gd name="connsiteX585" fmla="*/ 639361 w 6983788"/>
              <a:gd name="connsiteY585" fmla="*/ 2536515 h 6165033"/>
              <a:gd name="connsiteX586" fmla="*/ 617005 w 6983788"/>
              <a:gd name="connsiteY586" fmla="*/ 2532683 h 6165033"/>
              <a:gd name="connsiteX587" fmla="*/ 608063 w 6983788"/>
              <a:gd name="connsiteY587" fmla="*/ 2521189 h 6165033"/>
              <a:gd name="connsiteX588" fmla="*/ 594651 w 6983788"/>
              <a:gd name="connsiteY588" fmla="*/ 2513525 h 6165033"/>
              <a:gd name="connsiteX589" fmla="*/ 590179 w 6983788"/>
              <a:gd name="connsiteY589" fmla="*/ 2505862 h 6165033"/>
              <a:gd name="connsiteX590" fmla="*/ 581237 w 6983788"/>
              <a:gd name="connsiteY590" fmla="*/ 2479041 h 6165033"/>
              <a:gd name="connsiteX591" fmla="*/ 567824 w 6983788"/>
              <a:gd name="connsiteY591" fmla="*/ 2452220 h 6165033"/>
              <a:gd name="connsiteX592" fmla="*/ 585708 w 6983788"/>
              <a:gd name="connsiteY592" fmla="*/ 2463715 h 6165033"/>
              <a:gd name="connsiteX593" fmla="*/ 594651 w 6983788"/>
              <a:gd name="connsiteY593" fmla="*/ 2482873 h 6165033"/>
              <a:gd name="connsiteX594" fmla="*/ 608063 w 6983788"/>
              <a:gd name="connsiteY594" fmla="*/ 2494367 h 6165033"/>
              <a:gd name="connsiteX595" fmla="*/ 625947 w 6983788"/>
              <a:gd name="connsiteY595" fmla="*/ 2505862 h 6165033"/>
              <a:gd name="connsiteX596" fmla="*/ 621477 w 6983788"/>
              <a:gd name="connsiteY596" fmla="*/ 2479041 h 6165033"/>
              <a:gd name="connsiteX597" fmla="*/ 621477 w 6983788"/>
              <a:gd name="connsiteY597" fmla="*/ 2456051 h 6165033"/>
              <a:gd name="connsiteX598" fmla="*/ 621477 w 6983788"/>
              <a:gd name="connsiteY598" fmla="*/ 2433062 h 6165033"/>
              <a:gd name="connsiteX599" fmla="*/ 625947 w 6983788"/>
              <a:gd name="connsiteY599" fmla="*/ 2410072 h 6165033"/>
              <a:gd name="connsiteX600" fmla="*/ 634890 w 6983788"/>
              <a:gd name="connsiteY600" fmla="*/ 2387083 h 6165033"/>
              <a:gd name="connsiteX601" fmla="*/ 643832 w 6983788"/>
              <a:gd name="connsiteY601" fmla="*/ 2364093 h 6165033"/>
              <a:gd name="connsiteX602" fmla="*/ 666187 w 6983788"/>
              <a:gd name="connsiteY602" fmla="*/ 2348767 h 6165033"/>
              <a:gd name="connsiteX603" fmla="*/ 679601 w 6983788"/>
              <a:gd name="connsiteY603" fmla="*/ 2325777 h 6165033"/>
              <a:gd name="connsiteX604" fmla="*/ 697485 w 6983788"/>
              <a:gd name="connsiteY604" fmla="*/ 2318114 h 6165033"/>
              <a:gd name="connsiteX605" fmla="*/ 706427 w 6983788"/>
              <a:gd name="connsiteY605" fmla="*/ 2310451 h 6165033"/>
              <a:gd name="connsiteX606" fmla="*/ 719840 w 6983788"/>
              <a:gd name="connsiteY606" fmla="*/ 2306619 h 6165033"/>
              <a:gd name="connsiteX607" fmla="*/ 733253 w 6983788"/>
              <a:gd name="connsiteY607" fmla="*/ 2310451 h 6165033"/>
              <a:gd name="connsiteX608" fmla="*/ 760079 w 6983788"/>
              <a:gd name="connsiteY608" fmla="*/ 2318114 h 6165033"/>
              <a:gd name="connsiteX609" fmla="*/ 773493 w 6983788"/>
              <a:gd name="connsiteY609" fmla="*/ 2310451 h 6165033"/>
              <a:gd name="connsiteX610" fmla="*/ 791377 w 6983788"/>
              <a:gd name="connsiteY610" fmla="*/ 2302788 h 6165033"/>
              <a:gd name="connsiteX611" fmla="*/ 800319 w 6983788"/>
              <a:gd name="connsiteY611" fmla="*/ 2283630 h 6165033"/>
              <a:gd name="connsiteX612" fmla="*/ 813732 w 6983788"/>
              <a:gd name="connsiteY612" fmla="*/ 2272135 h 6165033"/>
              <a:gd name="connsiteX613" fmla="*/ 643832 w 6983788"/>
              <a:gd name="connsiteY613" fmla="*/ 2214661 h 6165033"/>
              <a:gd name="connsiteX614" fmla="*/ 643832 w 6983788"/>
              <a:gd name="connsiteY614" fmla="*/ 2229987 h 6165033"/>
              <a:gd name="connsiteX615" fmla="*/ 643832 w 6983788"/>
              <a:gd name="connsiteY615" fmla="*/ 2245314 h 6165033"/>
              <a:gd name="connsiteX616" fmla="*/ 639361 w 6983788"/>
              <a:gd name="connsiteY616" fmla="*/ 2264472 h 6165033"/>
              <a:gd name="connsiteX617" fmla="*/ 621477 w 6983788"/>
              <a:gd name="connsiteY617" fmla="*/ 2275966 h 6165033"/>
              <a:gd name="connsiteX618" fmla="*/ 625947 w 6983788"/>
              <a:gd name="connsiteY618" fmla="*/ 2256808 h 6165033"/>
              <a:gd name="connsiteX619" fmla="*/ 625947 w 6983788"/>
              <a:gd name="connsiteY619" fmla="*/ 2241482 h 6165033"/>
              <a:gd name="connsiteX620" fmla="*/ 639361 w 6983788"/>
              <a:gd name="connsiteY620" fmla="*/ 2226156 h 6165033"/>
              <a:gd name="connsiteX621" fmla="*/ 675129 w 6983788"/>
              <a:gd name="connsiteY621" fmla="*/ 2138029 h 6165033"/>
              <a:gd name="connsiteX622" fmla="*/ 675129 w 6983788"/>
              <a:gd name="connsiteY622" fmla="*/ 2157187 h 6165033"/>
              <a:gd name="connsiteX623" fmla="*/ 670659 w 6983788"/>
              <a:gd name="connsiteY623" fmla="*/ 2172514 h 6165033"/>
              <a:gd name="connsiteX624" fmla="*/ 666187 w 6983788"/>
              <a:gd name="connsiteY624" fmla="*/ 2191672 h 6165033"/>
              <a:gd name="connsiteX625" fmla="*/ 648303 w 6983788"/>
              <a:gd name="connsiteY625" fmla="*/ 2210829 h 6165033"/>
              <a:gd name="connsiteX626" fmla="*/ 648303 w 6983788"/>
              <a:gd name="connsiteY626" fmla="*/ 2187840 h 6165033"/>
              <a:gd name="connsiteX627" fmla="*/ 652774 w 6983788"/>
              <a:gd name="connsiteY627" fmla="*/ 2168682 h 6165033"/>
              <a:gd name="connsiteX628" fmla="*/ 666187 w 6983788"/>
              <a:gd name="connsiteY628" fmla="*/ 2149524 h 6165033"/>
              <a:gd name="connsiteX629" fmla="*/ 2910657 w 6983788"/>
              <a:gd name="connsiteY629" fmla="*/ 2049902 h 6165033"/>
              <a:gd name="connsiteX630" fmla="*/ 2892772 w 6983788"/>
              <a:gd name="connsiteY630" fmla="*/ 2061397 h 6165033"/>
              <a:gd name="connsiteX631" fmla="*/ 2870417 w 6983788"/>
              <a:gd name="connsiteY631" fmla="*/ 2069060 h 6165033"/>
              <a:gd name="connsiteX632" fmla="*/ 2861475 w 6983788"/>
              <a:gd name="connsiteY632" fmla="*/ 2069060 h 6165033"/>
              <a:gd name="connsiteX633" fmla="*/ 2848062 w 6983788"/>
              <a:gd name="connsiteY633" fmla="*/ 2076724 h 6165033"/>
              <a:gd name="connsiteX634" fmla="*/ 2848062 w 6983788"/>
              <a:gd name="connsiteY634" fmla="*/ 2080555 h 6165033"/>
              <a:gd name="connsiteX635" fmla="*/ 2852533 w 6983788"/>
              <a:gd name="connsiteY635" fmla="*/ 2092050 h 6165033"/>
              <a:gd name="connsiteX636" fmla="*/ 2865946 w 6983788"/>
              <a:gd name="connsiteY636" fmla="*/ 2115040 h 6165033"/>
              <a:gd name="connsiteX637" fmla="*/ 2870417 w 6983788"/>
              <a:gd name="connsiteY637" fmla="*/ 2138029 h 6165033"/>
              <a:gd name="connsiteX638" fmla="*/ 2865946 w 6983788"/>
              <a:gd name="connsiteY638" fmla="*/ 2164850 h 6165033"/>
              <a:gd name="connsiteX639" fmla="*/ 2865946 w 6983788"/>
              <a:gd name="connsiteY639" fmla="*/ 2191672 h 6165033"/>
              <a:gd name="connsiteX640" fmla="*/ 2865946 w 6983788"/>
              <a:gd name="connsiteY640" fmla="*/ 2218492 h 6165033"/>
              <a:gd name="connsiteX641" fmla="*/ 2870417 w 6983788"/>
              <a:gd name="connsiteY641" fmla="*/ 2252977 h 6165033"/>
              <a:gd name="connsiteX642" fmla="*/ 2897244 w 6983788"/>
              <a:gd name="connsiteY642" fmla="*/ 2226156 h 6165033"/>
              <a:gd name="connsiteX643" fmla="*/ 2919599 w 6983788"/>
              <a:gd name="connsiteY643" fmla="*/ 2199335 h 6165033"/>
              <a:gd name="connsiteX644" fmla="*/ 2924070 w 6983788"/>
              <a:gd name="connsiteY644" fmla="*/ 2187840 h 6165033"/>
              <a:gd name="connsiteX645" fmla="*/ 2928541 w 6983788"/>
              <a:gd name="connsiteY645" fmla="*/ 2172514 h 6165033"/>
              <a:gd name="connsiteX646" fmla="*/ 2933012 w 6983788"/>
              <a:gd name="connsiteY646" fmla="*/ 2161019 h 6165033"/>
              <a:gd name="connsiteX647" fmla="*/ 2933012 w 6983788"/>
              <a:gd name="connsiteY647" fmla="*/ 2141861 h 6165033"/>
              <a:gd name="connsiteX648" fmla="*/ 2937483 w 6983788"/>
              <a:gd name="connsiteY648" fmla="*/ 2107376 h 6165033"/>
              <a:gd name="connsiteX649" fmla="*/ 2937483 w 6983788"/>
              <a:gd name="connsiteY649" fmla="*/ 2065229 h 6165033"/>
              <a:gd name="connsiteX650" fmla="*/ 2933012 w 6983788"/>
              <a:gd name="connsiteY650" fmla="*/ 2057566 h 6165033"/>
              <a:gd name="connsiteX651" fmla="*/ 2928541 w 6983788"/>
              <a:gd name="connsiteY651" fmla="*/ 2049902 h 6165033"/>
              <a:gd name="connsiteX652" fmla="*/ 2924070 w 6983788"/>
              <a:gd name="connsiteY652" fmla="*/ 2049902 h 6165033"/>
              <a:gd name="connsiteX653" fmla="*/ 1538043 w 6983788"/>
              <a:gd name="connsiteY653" fmla="*/ 2049902 h 6165033"/>
              <a:gd name="connsiteX654" fmla="*/ 1555927 w 6983788"/>
              <a:gd name="connsiteY654" fmla="*/ 2049902 h 6165033"/>
              <a:gd name="connsiteX655" fmla="*/ 1578283 w 6983788"/>
              <a:gd name="connsiteY655" fmla="*/ 2053734 h 6165033"/>
              <a:gd name="connsiteX656" fmla="*/ 1587225 w 6983788"/>
              <a:gd name="connsiteY656" fmla="*/ 2053734 h 6165033"/>
              <a:gd name="connsiteX657" fmla="*/ 1596167 w 6983788"/>
              <a:gd name="connsiteY657" fmla="*/ 2057566 h 6165033"/>
              <a:gd name="connsiteX658" fmla="*/ 1605109 w 6983788"/>
              <a:gd name="connsiteY658" fmla="*/ 2065229 h 6165033"/>
              <a:gd name="connsiteX659" fmla="*/ 1609580 w 6983788"/>
              <a:gd name="connsiteY659" fmla="*/ 2076724 h 6165033"/>
              <a:gd name="connsiteX660" fmla="*/ 1622993 w 6983788"/>
              <a:gd name="connsiteY660" fmla="*/ 2088218 h 6165033"/>
              <a:gd name="connsiteX661" fmla="*/ 1636406 w 6983788"/>
              <a:gd name="connsiteY661" fmla="*/ 2095882 h 6165033"/>
              <a:gd name="connsiteX662" fmla="*/ 1645349 w 6983788"/>
              <a:gd name="connsiteY662" fmla="*/ 2103545 h 6165033"/>
              <a:gd name="connsiteX663" fmla="*/ 1654291 w 6983788"/>
              <a:gd name="connsiteY663" fmla="*/ 2111208 h 6165033"/>
              <a:gd name="connsiteX664" fmla="*/ 1663233 w 6983788"/>
              <a:gd name="connsiteY664" fmla="*/ 2149524 h 6165033"/>
              <a:gd name="connsiteX665" fmla="*/ 1672175 w 6983788"/>
              <a:gd name="connsiteY665" fmla="*/ 2187840 h 6165033"/>
              <a:gd name="connsiteX666" fmla="*/ 1676645 w 6983788"/>
              <a:gd name="connsiteY666" fmla="*/ 2226156 h 6165033"/>
              <a:gd name="connsiteX667" fmla="*/ 1672175 w 6983788"/>
              <a:gd name="connsiteY667" fmla="*/ 2264472 h 6165033"/>
              <a:gd name="connsiteX668" fmla="*/ 1658761 w 6983788"/>
              <a:gd name="connsiteY668" fmla="*/ 2321946 h 6165033"/>
              <a:gd name="connsiteX669" fmla="*/ 1645349 w 6983788"/>
              <a:gd name="connsiteY669" fmla="*/ 2375588 h 6165033"/>
              <a:gd name="connsiteX670" fmla="*/ 1640877 w 6983788"/>
              <a:gd name="connsiteY670" fmla="*/ 2429230 h 6165033"/>
              <a:gd name="connsiteX671" fmla="*/ 1640877 w 6983788"/>
              <a:gd name="connsiteY671" fmla="*/ 2486704 h 6165033"/>
              <a:gd name="connsiteX672" fmla="*/ 1640877 w 6983788"/>
              <a:gd name="connsiteY672" fmla="*/ 2505862 h 6165033"/>
              <a:gd name="connsiteX673" fmla="*/ 1640877 w 6983788"/>
              <a:gd name="connsiteY673" fmla="*/ 2525020 h 6165033"/>
              <a:gd name="connsiteX674" fmla="*/ 1645349 w 6983788"/>
              <a:gd name="connsiteY674" fmla="*/ 2544178 h 6165033"/>
              <a:gd name="connsiteX675" fmla="*/ 1645349 w 6983788"/>
              <a:gd name="connsiteY675" fmla="*/ 2559504 h 6165033"/>
              <a:gd name="connsiteX676" fmla="*/ 1645349 w 6983788"/>
              <a:gd name="connsiteY676" fmla="*/ 2574831 h 6165033"/>
              <a:gd name="connsiteX677" fmla="*/ 1645349 w 6983788"/>
              <a:gd name="connsiteY677" fmla="*/ 2586325 h 6165033"/>
              <a:gd name="connsiteX678" fmla="*/ 1658761 w 6983788"/>
              <a:gd name="connsiteY678" fmla="*/ 2590157 h 6165033"/>
              <a:gd name="connsiteX679" fmla="*/ 1672175 w 6983788"/>
              <a:gd name="connsiteY679" fmla="*/ 2597820 h 6165033"/>
              <a:gd name="connsiteX680" fmla="*/ 1707943 w 6983788"/>
              <a:gd name="connsiteY680" fmla="*/ 2616978 h 6165033"/>
              <a:gd name="connsiteX681" fmla="*/ 1748183 w 6983788"/>
              <a:gd name="connsiteY681" fmla="*/ 2624641 h 6165033"/>
              <a:gd name="connsiteX682" fmla="*/ 1752653 w 6983788"/>
              <a:gd name="connsiteY682" fmla="*/ 2639968 h 6165033"/>
              <a:gd name="connsiteX683" fmla="*/ 1757125 w 6983788"/>
              <a:gd name="connsiteY683" fmla="*/ 2647631 h 6165033"/>
              <a:gd name="connsiteX684" fmla="*/ 1761595 w 6983788"/>
              <a:gd name="connsiteY684" fmla="*/ 2655294 h 6165033"/>
              <a:gd name="connsiteX685" fmla="*/ 1770538 w 6983788"/>
              <a:gd name="connsiteY685" fmla="*/ 2659126 h 6165033"/>
              <a:gd name="connsiteX686" fmla="*/ 1792893 w 6983788"/>
              <a:gd name="connsiteY686" fmla="*/ 2666789 h 6165033"/>
              <a:gd name="connsiteX687" fmla="*/ 1815249 w 6983788"/>
              <a:gd name="connsiteY687" fmla="*/ 2674452 h 6165033"/>
              <a:gd name="connsiteX688" fmla="*/ 1828661 w 6983788"/>
              <a:gd name="connsiteY688" fmla="*/ 2682115 h 6165033"/>
              <a:gd name="connsiteX689" fmla="*/ 1842075 w 6983788"/>
              <a:gd name="connsiteY689" fmla="*/ 2697442 h 6165033"/>
              <a:gd name="connsiteX690" fmla="*/ 1846545 w 6983788"/>
              <a:gd name="connsiteY690" fmla="*/ 2705105 h 6165033"/>
              <a:gd name="connsiteX691" fmla="*/ 1846545 w 6983788"/>
              <a:gd name="connsiteY691" fmla="*/ 2712768 h 6165033"/>
              <a:gd name="connsiteX692" fmla="*/ 1846545 w 6983788"/>
              <a:gd name="connsiteY692" fmla="*/ 2728094 h 6165033"/>
              <a:gd name="connsiteX693" fmla="*/ 1851017 w 6983788"/>
              <a:gd name="connsiteY693" fmla="*/ 2735758 h 6165033"/>
              <a:gd name="connsiteX694" fmla="*/ 1855488 w 6983788"/>
              <a:gd name="connsiteY694" fmla="*/ 2747252 h 6165033"/>
              <a:gd name="connsiteX695" fmla="*/ 1859959 w 6983788"/>
              <a:gd name="connsiteY695" fmla="*/ 2751084 h 6165033"/>
              <a:gd name="connsiteX696" fmla="*/ 1882314 w 6983788"/>
              <a:gd name="connsiteY696" fmla="*/ 2751084 h 6165033"/>
              <a:gd name="connsiteX697" fmla="*/ 1904669 w 6983788"/>
              <a:gd name="connsiteY697" fmla="*/ 2747252 h 6165033"/>
              <a:gd name="connsiteX698" fmla="*/ 1904669 w 6983788"/>
              <a:gd name="connsiteY698" fmla="*/ 2754915 h 6165033"/>
              <a:gd name="connsiteX699" fmla="*/ 1895727 w 6983788"/>
              <a:gd name="connsiteY699" fmla="*/ 2762579 h 6165033"/>
              <a:gd name="connsiteX700" fmla="*/ 1891257 w 6983788"/>
              <a:gd name="connsiteY700" fmla="*/ 2774073 h 6165033"/>
              <a:gd name="connsiteX701" fmla="*/ 1882314 w 6983788"/>
              <a:gd name="connsiteY701" fmla="*/ 2777905 h 6165033"/>
              <a:gd name="connsiteX702" fmla="*/ 1873372 w 6983788"/>
              <a:gd name="connsiteY702" fmla="*/ 2777905 h 6165033"/>
              <a:gd name="connsiteX703" fmla="*/ 1859959 w 6983788"/>
              <a:gd name="connsiteY703" fmla="*/ 2777905 h 6165033"/>
              <a:gd name="connsiteX704" fmla="*/ 1851017 w 6983788"/>
              <a:gd name="connsiteY704" fmla="*/ 2781737 h 6165033"/>
              <a:gd name="connsiteX705" fmla="*/ 1851017 w 6983788"/>
              <a:gd name="connsiteY705" fmla="*/ 2789400 h 6165033"/>
              <a:gd name="connsiteX706" fmla="*/ 1855488 w 6983788"/>
              <a:gd name="connsiteY706" fmla="*/ 2793231 h 6165033"/>
              <a:gd name="connsiteX707" fmla="*/ 1864430 w 6983788"/>
              <a:gd name="connsiteY707" fmla="*/ 2800895 h 6165033"/>
              <a:gd name="connsiteX708" fmla="*/ 1882314 w 6983788"/>
              <a:gd name="connsiteY708" fmla="*/ 2793231 h 6165033"/>
              <a:gd name="connsiteX709" fmla="*/ 1891257 w 6983788"/>
              <a:gd name="connsiteY709" fmla="*/ 2789400 h 6165033"/>
              <a:gd name="connsiteX710" fmla="*/ 1895727 w 6983788"/>
              <a:gd name="connsiteY710" fmla="*/ 2789400 h 6165033"/>
              <a:gd name="connsiteX711" fmla="*/ 1909141 w 6983788"/>
              <a:gd name="connsiteY711" fmla="*/ 2789400 h 6165033"/>
              <a:gd name="connsiteX712" fmla="*/ 1891257 w 6983788"/>
              <a:gd name="connsiteY712" fmla="*/ 2808558 h 6165033"/>
              <a:gd name="connsiteX713" fmla="*/ 1873372 w 6983788"/>
              <a:gd name="connsiteY713" fmla="*/ 2827716 h 6165033"/>
              <a:gd name="connsiteX714" fmla="*/ 1873372 w 6983788"/>
              <a:gd name="connsiteY714" fmla="*/ 2839211 h 6165033"/>
              <a:gd name="connsiteX715" fmla="*/ 1864430 w 6983788"/>
              <a:gd name="connsiteY715" fmla="*/ 2846874 h 6165033"/>
              <a:gd name="connsiteX716" fmla="*/ 1859959 w 6983788"/>
              <a:gd name="connsiteY716" fmla="*/ 2854537 h 6165033"/>
              <a:gd name="connsiteX717" fmla="*/ 1855488 w 6983788"/>
              <a:gd name="connsiteY717" fmla="*/ 2858369 h 6165033"/>
              <a:gd name="connsiteX718" fmla="*/ 1842075 w 6983788"/>
              <a:gd name="connsiteY718" fmla="*/ 2854537 h 6165033"/>
              <a:gd name="connsiteX719" fmla="*/ 1819719 w 6983788"/>
              <a:gd name="connsiteY719" fmla="*/ 2846874 h 6165033"/>
              <a:gd name="connsiteX720" fmla="*/ 1797364 w 6983788"/>
              <a:gd name="connsiteY720" fmla="*/ 2843042 h 6165033"/>
              <a:gd name="connsiteX721" fmla="*/ 1783951 w 6983788"/>
              <a:gd name="connsiteY721" fmla="*/ 2843042 h 6165033"/>
              <a:gd name="connsiteX722" fmla="*/ 1770538 w 6983788"/>
              <a:gd name="connsiteY722" fmla="*/ 2846874 h 6165033"/>
              <a:gd name="connsiteX723" fmla="*/ 1766067 w 6983788"/>
              <a:gd name="connsiteY723" fmla="*/ 2854537 h 6165033"/>
              <a:gd name="connsiteX724" fmla="*/ 1766067 w 6983788"/>
              <a:gd name="connsiteY724" fmla="*/ 2862200 h 6165033"/>
              <a:gd name="connsiteX725" fmla="*/ 1766067 w 6983788"/>
              <a:gd name="connsiteY725" fmla="*/ 2873695 h 6165033"/>
              <a:gd name="connsiteX726" fmla="*/ 1761595 w 6983788"/>
              <a:gd name="connsiteY726" fmla="*/ 2889021 h 6165033"/>
              <a:gd name="connsiteX727" fmla="*/ 1757125 w 6983788"/>
              <a:gd name="connsiteY727" fmla="*/ 2892853 h 6165033"/>
              <a:gd name="connsiteX728" fmla="*/ 1752653 w 6983788"/>
              <a:gd name="connsiteY728" fmla="*/ 2896685 h 6165033"/>
              <a:gd name="connsiteX729" fmla="*/ 1734769 w 6983788"/>
              <a:gd name="connsiteY729" fmla="*/ 2900516 h 6165033"/>
              <a:gd name="connsiteX730" fmla="*/ 1707943 w 6983788"/>
              <a:gd name="connsiteY730" fmla="*/ 2900516 h 6165033"/>
              <a:gd name="connsiteX731" fmla="*/ 1694530 w 6983788"/>
              <a:gd name="connsiteY731" fmla="*/ 2912011 h 6165033"/>
              <a:gd name="connsiteX732" fmla="*/ 1685588 w 6983788"/>
              <a:gd name="connsiteY732" fmla="*/ 2915842 h 6165033"/>
              <a:gd name="connsiteX733" fmla="*/ 1676645 w 6983788"/>
              <a:gd name="connsiteY733" fmla="*/ 2923506 h 6165033"/>
              <a:gd name="connsiteX734" fmla="*/ 1672175 w 6983788"/>
              <a:gd name="connsiteY734" fmla="*/ 2935000 h 6165033"/>
              <a:gd name="connsiteX735" fmla="*/ 1672175 w 6983788"/>
              <a:gd name="connsiteY735" fmla="*/ 2946495 h 6165033"/>
              <a:gd name="connsiteX736" fmla="*/ 1667703 w 6983788"/>
              <a:gd name="connsiteY736" fmla="*/ 2954158 h 6165033"/>
              <a:gd name="connsiteX737" fmla="*/ 1663233 w 6983788"/>
              <a:gd name="connsiteY737" fmla="*/ 2965653 h 6165033"/>
              <a:gd name="connsiteX738" fmla="*/ 1654291 w 6983788"/>
              <a:gd name="connsiteY738" fmla="*/ 2969485 h 6165033"/>
              <a:gd name="connsiteX739" fmla="*/ 1640877 w 6983788"/>
              <a:gd name="connsiteY739" fmla="*/ 2973316 h 6165033"/>
              <a:gd name="connsiteX740" fmla="*/ 1622993 w 6983788"/>
              <a:gd name="connsiteY740" fmla="*/ 2977148 h 6165033"/>
              <a:gd name="connsiteX741" fmla="*/ 1600637 w 6983788"/>
              <a:gd name="connsiteY741" fmla="*/ 2980979 h 6165033"/>
              <a:gd name="connsiteX742" fmla="*/ 1578283 w 6983788"/>
              <a:gd name="connsiteY742" fmla="*/ 2992474 h 6165033"/>
              <a:gd name="connsiteX743" fmla="*/ 1564869 w 6983788"/>
              <a:gd name="connsiteY743" fmla="*/ 2996306 h 6165033"/>
              <a:gd name="connsiteX744" fmla="*/ 1546985 w 6983788"/>
              <a:gd name="connsiteY744" fmla="*/ 2996306 h 6165033"/>
              <a:gd name="connsiteX745" fmla="*/ 1538043 w 6983788"/>
              <a:gd name="connsiteY745" fmla="*/ 2992474 h 6165033"/>
              <a:gd name="connsiteX746" fmla="*/ 1524630 w 6983788"/>
              <a:gd name="connsiteY746" fmla="*/ 2980979 h 6165033"/>
              <a:gd name="connsiteX747" fmla="*/ 1515687 w 6983788"/>
              <a:gd name="connsiteY747" fmla="*/ 2973316 h 6165033"/>
              <a:gd name="connsiteX748" fmla="*/ 1506745 w 6983788"/>
              <a:gd name="connsiteY748" fmla="*/ 2961821 h 6165033"/>
              <a:gd name="connsiteX749" fmla="*/ 1493333 w 6983788"/>
              <a:gd name="connsiteY749" fmla="*/ 2946495 h 6165033"/>
              <a:gd name="connsiteX750" fmla="*/ 1484391 w 6983788"/>
              <a:gd name="connsiteY750" fmla="*/ 2927337 h 6165033"/>
              <a:gd name="connsiteX751" fmla="*/ 1475448 w 6983788"/>
              <a:gd name="connsiteY751" fmla="*/ 2919674 h 6165033"/>
              <a:gd name="connsiteX752" fmla="*/ 1470977 w 6983788"/>
              <a:gd name="connsiteY752" fmla="*/ 2915842 h 6165033"/>
              <a:gd name="connsiteX753" fmla="*/ 1457564 w 6983788"/>
              <a:gd name="connsiteY753" fmla="*/ 2912011 h 6165033"/>
              <a:gd name="connsiteX754" fmla="*/ 1448622 w 6983788"/>
              <a:gd name="connsiteY754" fmla="*/ 2912011 h 6165033"/>
              <a:gd name="connsiteX755" fmla="*/ 1439679 w 6983788"/>
              <a:gd name="connsiteY755" fmla="*/ 2915842 h 6165033"/>
              <a:gd name="connsiteX756" fmla="*/ 1421795 w 6983788"/>
              <a:gd name="connsiteY756" fmla="*/ 2923506 h 6165033"/>
              <a:gd name="connsiteX757" fmla="*/ 1412853 w 6983788"/>
              <a:gd name="connsiteY757" fmla="*/ 2938832 h 6165033"/>
              <a:gd name="connsiteX758" fmla="*/ 1399440 w 6983788"/>
              <a:gd name="connsiteY758" fmla="*/ 2942663 h 6165033"/>
              <a:gd name="connsiteX759" fmla="*/ 1394969 w 6983788"/>
              <a:gd name="connsiteY759" fmla="*/ 2942663 h 6165033"/>
              <a:gd name="connsiteX760" fmla="*/ 1386027 w 6983788"/>
              <a:gd name="connsiteY760" fmla="*/ 2942663 h 6165033"/>
              <a:gd name="connsiteX761" fmla="*/ 1381556 w 6983788"/>
              <a:gd name="connsiteY761" fmla="*/ 2938832 h 6165033"/>
              <a:gd name="connsiteX762" fmla="*/ 1377085 w 6983788"/>
              <a:gd name="connsiteY762" fmla="*/ 2927337 h 6165033"/>
              <a:gd name="connsiteX763" fmla="*/ 1363672 w 6983788"/>
              <a:gd name="connsiteY763" fmla="*/ 2923506 h 6165033"/>
              <a:gd name="connsiteX764" fmla="*/ 1359201 w 6983788"/>
              <a:gd name="connsiteY764" fmla="*/ 2927337 h 6165033"/>
              <a:gd name="connsiteX765" fmla="*/ 1350259 w 6983788"/>
              <a:gd name="connsiteY765" fmla="*/ 2938832 h 6165033"/>
              <a:gd name="connsiteX766" fmla="*/ 1345787 w 6983788"/>
              <a:gd name="connsiteY766" fmla="*/ 2942663 h 6165033"/>
              <a:gd name="connsiteX767" fmla="*/ 1336845 w 6983788"/>
              <a:gd name="connsiteY767" fmla="*/ 2942663 h 6165033"/>
              <a:gd name="connsiteX768" fmla="*/ 1327903 w 6983788"/>
              <a:gd name="connsiteY768" fmla="*/ 2942663 h 6165033"/>
              <a:gd name="connsiteX769" fmla="*/ 1323433 w 6983788"/>
              <a:gd name="connsiteY769" fmla="*/ 2938832 h 6165033"/>
              <a:gd name="connsiteX770" fmla="*/ 1323433 w 6983788"/>
              <a:gd name="connsiteY770" fmla="*/ 2935000 h 6165033"/>
              <a:gd name="connsiteX771" fmla="*/ 1323433 w 6983788"/>
              <a:gd name="connsiteY771" fmla="*/ 2927337 h 6165033"/>
              <a:gd name="connsiteX772" fmla="*/ 1327903 w 6983788"/>
              <a:gd name="connsiteY772" fmla="*/ 2923506 h 6165033"/>
              <a:gd name="connsiteX773" fmla="*/ 1332375 w 6983788"/>
              <a:gd name="connsiteY773" fmla="*/ 2919674 h 6165033"/>
              <a:gd name="connsiteX774" fmla="*/ 1345787 w 6983788"/>
              <a:gd name="connsiteY774" fmla="*/ 2912011 h 6165033"/>
              <a:gd name="connsiteX775" fmla="*/ 1354729 w 6983788"/>
              <a:gd name="connsiteY775" fmla="*/ 2900516 h 6165033"/>
              <a:gd name="connsiteX776" fmla="*/ 1363672 w 6983788"/>
              <a:gd name="connsiteY776" fmla="*/ 2892853 h 6165033"/>
              <a:gd name="connsiteX777" fmla="*/ 1368143 w 6983788"/>
              <a:gd name="connsiteY777" fmla="*/ 2881358 h 6165033"/>
              <a:gd name="connsiteX778" fmla="*/ 1345787 w 6983788"/>
              <a:gd name="connsiteY778" fmla="*/ 2873695 h 6165033"/>
              <a:gd name="connsiteX779" fmla="*/ 1318961 w 6983788"/>
              <a:gd name="connsiteY779" fmla="*/ 2873695 h 6165033"/>
              <a:gd name="connsiteX780" fmla="*/ 1292135 w 6983788"/>
              <a:gd name="connsiteY780" fmla="*/ 2881358 h 6165033"/>
              <a:gd name="connsiteX781" fmla="*/ 1265309 w 6983788"/>
              <a:gd name="connsiteY781" fmla="*/ 2889021 h 6165033"/>
              <a:gd name="connsiteX782" fmla="*/ 1247425 w 6983788"/>
              <a:gd name="connsiteY782" fmla="*/ 2889021 h 6165033"/>
              <a:gd name="connsiteX783" fmla="*/ 1234011 w 6983788"/>
              <a:gd name="connsiteY783" fmla="*/ 2892853 h 6165033"/>
              <a:gd name="connsiteX784" fmla="*/ 1216127 w 6983788"/>
              <a:gd name="connsiteY784" fmla="*/ 2889021 h 6165033"/>
              <a:gd name="connsiteX785" fmla="*/ 1211656 w 6983788"/>
              <a:gd name="connsiteY785" fmla="*/ 2889021 h 6165033"/>
              <a:gd name="connsiteX786" fmla="*/ 1207185 w 6983788"/>
              <a:gd name="connsiteY786" fmla="*/ 2873695 h 6165033"/>
              <a:gd name="connsiteX787" fmla="*/ 1198243 w 6983788"/>
              <a:gd name="connsiteY787" fmla="*/ 2862200 h 6165033"/>
              <a:gd name="connsiteX788" fmla="*/ 1184829 w 6983788"/>
              <a:gd name="connsiteY788" fmla="*/ 2854537 h 6165033"/>
              <a:gd name="connsiteX789" fmla="*/ 1171417 w 6983788"/>
              <a:gd name="connsiteY789" fmla="*/ 2843042 h 6165033"/>
              <a:gd name="connsiteX790" fmla="*/ 1162475 w 6983788"/>
              <a:gd name="connsiteY790" fmla="*/ 2835379 h 6165033"/>
              <a:gd name="connsiteX791" fmla="*/ 1149061 w 6983788"/>
              <a:gd name="connsiteY791" fmla="*/ 2820053 h 6165033"/>
              <a:gd name="connsiteX792" fmla="*/ 1149061 w 6983788"/>
              <a:gd name="connsiteY792" fmla="*/ 2808558 h 6165033"/>
              <a:gd name="connsiteX793" fmla="*/ 1153532 w 6983788"/>
              <a:gd name="connsiteY793" fmla="*/ 2789400 h 6165033"/>
              <a:gd name="connsiteX794" fmla="*/ 1144590 w 6983788"/>
              <a:gd name="connsiteY794" fmla="*/ 2785568 h 6165033"/>
              <a:gd name="connsiteX795" fmla="*/ 1135648 w 6983788"/>
              <a:gd name="connsiteY795" fmla="*/ 2781737 h 6165033"/>
              <a:gd name="connsiteX796" fmla="*/ 1131177 w 6983788"/>
              <a:gd name="connsiteY796" fmla="*/ 2774073 h 6165033"/>
              <a:gd name="connsiteX797" fmla="*/ 1122235 w 6983788"/>
              <a:gd name="connsiteY797" fmla="*/ 2762579 h 6165033"/>
              <a:gd name="connsiteX798" fmla="*/ 1117764 w 6983788"/>
              <a:gd name="connsiteY798" fmla="*/ 2739589 h 6165033"/>
              <a:gd name="connsiteX799" fmla="*/ 1108821 w 6983788"/>
              <a:gd name="connsiteY799" fmla="*/ 2724263 h 6165033"/>
              <a:gd name="connsiteX800" fmla="*/ 1099879 w 6983788"/>
              <a:gd name="connsiteY800" fmla="*/ 2728094 h 6165033"/>
              <a:gd name="connsiteX801" fmla="*/ 1086467 w 6983788"/>
              <a:gd name="connsiteY801" fmla="*/ 2728094 h 6165033"/>
              <a:gd name="connsiteX802" fmla="*/ 1081995 w 6983788"/>
              <a:gd name="connsiteY802" fmla="*/ 2720431 h 6165033"/>
              <a:gd name="connsiteX803" fmla="*/ 1086467 w 6983788"/>
              <a:gd name="connsiteY803" fmla="*/ 2708937 h 6165033"/>
              <a:gd name="connsiteX804" fmla="*/ 1086467 w 6983788"/>
              <a:gd name="connsiteY804" fmla="*/ 2705105 h 6165033"/>
              <a:gd name="connsiteX805" fmla="*/ 1081995 w 6983788"/>
              <a:gd name="connsiteY805" fmla="*/ 2701273 h 6165033"/>
              <a:gd name="connsiteX806" fmla="*/ 1059640 w 6983788"/>
              <a:gd name="connsiteY806" fmla="*/ 2705105 h 6165033"/>
              <a:gd name="connsiteX807" fmla="*/ 1041756 w 6983788"/>
              <a:gd name="connsiteY807" fmla="*/ 2701273 h 6165033"/>
              <a:gd name="connsiteX808" fmla="*/ 1037285 w 6983788"/>
              <a:gd name="connsiteY808" fmla="*/ 2685947 h 6165033"/>
              <a:gd name="connsiteX809" fmla="*/ 1028343 w 6983788"/>
              <a:gd name="connsiteY809" fmla="*/ 2666789 h 6165033"/>
              <a:gd name="connsiteX810" fmla="*/ 1019401 w 6983788"/>
              <a:gd name="connsiteY810" fmla="*/ 2659126 h 6165033"/>
              <a:gd name="connsiteX811" fmla="*/ 1010459 w 6983788"/>
              <a:gd name="connsiteY811" fmla="*/ 2655294 h 6165033"/>
              <a:gd name="connsiteX812" fmla="*/ 988103 w 6983788"/>
              <a:gd name="connsiteY812" fmla="*/ 2643799 h 6165033"/>
              <a:gd name="connsiteX813" fmla="*/ 965748 w 6983788"/>
              <a:gd name="connsiteY813" fmla="*/ 2628473 h 6165033"/>
              <a:gd name="connsiteX814" fmla="*/ 952335 w 6983788"/>
              <a:gd name="connsiteY814" fmla="*/ 2624641 h 6165033"/>
              <a:gd name="connsiteX815" fmla="*/ 938921 w 6983788"/>
              <a:gd name="connsiteY815" fmla="*/ 2624641 h 6165033"/>
              <a:gd name="connsiteX816" fmla="*/ 925509 w 6983788"/>
              <a:gd name="connsiteY816" fmla="*/ 2628473 h 6165033"/>
              <a:gd name="connsiteX817" fmla="*/ 907624 w 6983788"/>
              <a:gd name="connsiteY817" fmla="*/ 2632304 h 6165033"/>
              <a:gd name="connsiteX818" fmla="*/ 903153 w 6983788"/>
              <a:gd name="connsiteY818" fmla="*/ 2632304 h 6165033"/>
              <a:gd name="connsiteX819" fmla="*/ 894211 w 6983788"/>
              <a:gd name="connsiteY819" fmla="*/ 2624641 h 6165033"/>
              <a:gd name="connsiteX820" fmla="*/ 885269 w 6983788"/>
              <a:gd name="connsiteY820" fmla="*/ 2613146 h 6165033"/>
              <a:gd name="connsiteX821" fmla="*/ 867385 w 6983788"/>
              <a:gd name="connsiteY821" fmla="*/ 2593989 h 6165033"/>
              <a:gd name="connsiteX822" fmla="*/ 862913 w 6983788"/>
              <a:gd name="connsiteY822" fmla="*/ 2590157 h 6165033"/>
              <a:gd name="connsiteX823" fmla="*/ 853971 w 6983788"/>
              <a:gd name="connsiteY823" fmla="*/ 2586325 h 6165033"/>
              <a:gd name="connsiteX824" fmla="*/ 840559 w 6983788"/>
              <a:gd name="connsiteY824" fmla="*/ 2578662 h 6165033"/>
              <a:gd name="connsiteX825" fmla="*/ 827145 w 6983788"/>
              <a:gd name="connsiteY825" fmla="*/ 2578662 h 6165033"/>
              <a:gd name="connsiteX826" fmla="*/ 836087 w 6983788"/>
              <a:gd name="connsiteY826" fmla="*/ 2567167 h 6165033"/>
              <a:gd name="connsiteX827" fmla="*/ 858443 w 6983788"/>
              <a:gd name="connsiteY827" fmla="*/ 2559504 h 6165033"/>
              <a:gd name="connsiteX828" fmla="*/ 889740 w 6983788"/>
              <a:gd name="connsiteY828" fmla="*/ 2551841 h 6165033"/>
              <a:gd name="connsiteX829" fmla="*/ 916567 w 6983788"/>
              <a:gd name="connsiteY829" fmla="*/ 2548010 h 6165033"/>
              <a:gd name="connsiteX830" fmla="*/ 938921 w 6983788"/>
              <a:gd name="connsiteY830" fmla="*/ 2551841 h 6165033"/>
              <a:gd name="connsiteX831" fmla="*/ 961277 w 6983788"/>
              <a:gd name="connsiteY831" fmla="*/ 2559504 h 6165033"/>
              <a:gd name="connsiteX832" fmla="*/ 983632 w 6983788"/>
              <a:gd name="connsiteY832" fmla="*/ 2563336 h 6165033"/>
              <a:gd name="connsiteX833" fmla="*/ 1005987 w 6983788"/>
              <a:gd name="connsiteY833" fmla="*/ 2574831 h 6165033"/>
              <a:gd name="connsiteX834" fmla="*/ 1023871 w 6983788"/>
              <a:gd name="connsiteY834" fmla="*/ 2593989 h 6165033"/>
              <a:gd name="connsiteX835" fmla="*/ 1046227 w 6983788"/>
              <a:gd name="connsiteY835" fmla="*/ 2613146 h 6165033"/>
              <a:gd name="connsiteX836" fmla="*/ 1046227 w 6983788"/>
              <a:gd name="connsiteY836" fmla="*/ 2616978 h 6165033"/>
              <a:gd name="connsiteX837" fmla="*/ 1050698 w 6983788"/>
              <a:gd name="connsiteY837" fmla="*/ 2616978 h 6165033"/>
              <a:gd name="connsiteX838" fmla="*/ 1059640 w 6983788"/>
              <a:gd name="connsiteY838" fmla="*/ 2605483 h 6165033"/>
              <a:gd name="connsiteX839" fmla="*/ 1073053 w 6983788"/>
              <a:gd name="connsiteY839" fmla="*/ 2597820 h 6165033"/>
              <a:gd name="connsiteX840" fmla="*/ 1073053 w 6983788"/>
              <a:gd name="connsiteY840" fmla="*/ 2590157 h 6165033"/>
              <a:gd name="connsiteX841" fmla="*/ 1077525 w 6983788"/>
              <a:gd name="connsiteY841" fmla="*/ 2578662 h 6165033"/>
              <a:gd name="connsiteX842" fmla="*/ 1073053 w 6983788"/>
              <a:gd name="connsiteY842" fmla="*/ 2563336 h 6165033"/>
              <a:gd name="connsiteX843" fmla="*/ 1073053 w 6983788"/>
              <a:gd name="connsiteY843" fmla="*/ 2540346 h 6165033"/>
              <a:gd name="connsiteX844" fmla="*/ 1077525 w 6983788"/>
              <a:gd name="connsiteY844" fmla="*/ 2509694 h 6165033"/>
              <a:gd name="connsiteX845" fmla="*/ 1086467 w 6983788"/>
              <a:gd name="connsiteY845" fmla="*/ 2479041 h 6165033"/>
              <a:gd name="connsiteX846" fmla="*/ 1090937 w 6983788"/>
              <a:gd name="connsiteY846" fmla="*/ 2459883 h 6165033"/>
              <a:gd name="connsiteX847" fmla="*/ 1104351 w 6983788"/>
              <a:gd name="connsiteY847" fmla="*/ 2452220 h 6165033"/>
              <a:gd name="connsiteX848" fmla="*/ 1117764 w 6983788"/>
              <a:gd name="connsiteY848" fmla="*/ 2436893 h 6165033"/>
              <a:gd name="connsiteX849" fmla="*/ 1140119 w 6983788"/>
              <a:gd name="connsiteY849" fmla="*/ 2429230 h 6165033"/>
              <a:gd name="connsiteX850" fmla="*/ 1162475 w 6983788"/>
              <a:gd name="connsiteY850" fmla="*/ 2417735 h 6165033"/>
              <a:gd name="connsiteX851" fmla="*/ 1175887 w 6983788"/>
              <a:gd name="connsiteY851" fmla="*/ 2406240 h 6165033"/>
              <a:gd name="connsiteX852" fmla="*/ 1193771 w 6983788"/>
              <a:gd name="connsiteY852" fmla="*/ 2387083 h 6165033"/>
              <a:gd name="connsiteX853" fmla="*/ 1207185 w 6983788"/>
              <a:gd name="connsiteY853" fmla="*/ 2375588 h 6165033"/>
              <a:gd name="connsiteX854" fmla="*/ 1216127 w 6983788"/>
              <a:gd name="connsiteY854" fmla="*/ 2360262 h 6165033"/>
              <a:gd name="connsiteX855" fmla="*/ 1216127 w 6983788"/>
              <a:gd name="connsiteY855" fmla="*/ 2348767 h 6165033"/>
              <a:gd name="connsiteX856" fmla="*/ 1216127 w 6983788"/>
              <a:gd name="connsiteY856" fmla="*/ 2337272 h 6165033"/>
              <a:gd name="connsiteX857" fmla="*/ 1207185 w 6983788"/>
              <a:gd name="connsiteY857" fmla="*/ 2325777 h 6165033"/>
              <a:gd name="connsiteX858" fmla="*/ 1193771 w 6983788"/>
              <a:gd name="connsiteY858" fmla="*/ 2310451 h 6165033"/>
              <a:gd name="connsiteX859" fmla="*/ 1180359 w 6983788"/>
              <a:gd name="connsiteY859" fmla="*/ 2291293 h 6165033"/>
              <a:gd name="connsiteX860" fmla="*/ 1180359 w 6983788"/>
              <a:gd name="connsiteY860" fmla="*/ 2272135 h 6165033"/>
              <a:gd name="connsiteX861" fmla="*/ 1180359 w 6983788"/>
              <a:gd name="connsiteY861" fmla="*/ 2249145 h 6165033"/>
              <a:gd name="connsiteX862" fmla="*/ 1198243 w 6983788"/>
              <a:gd name="connsiteY862" fmla="*/ 2214661 h 6165033"/>
              <a:gd name="connsiteX863" fmla="*/ 1225069 w 6983788"/>
              <a:gd name="connsiteY863" fmla="*/ 2176345 h 6165033"/>
              <a:gd name="connsiteX864" fmla="*/ 1229540 w 6983788"/>
              <a:gd name="connsiteY864" fmla="*/ 2168682 h 6165033"/>
              <a:gd name="connsiteX865" fmla="*/ 1238483 w 6983788"/>
              <a:gd name="connsiteY865" fmla="*/ 2164850 h 6165033"/>
              <a:gd name="connsiteX866" fmla="*/ 1247425 w 6983788"/>
              <a:gd name="connsiteY866" fmla="*/ 2161019 h 6165033"/>
              <a:gd name="connsiteX867" fmla="*/ 1265309 w 6983788"/>
              <a:gd name="connsiteY867" fmla="*/ 2161019 h 6165033"/>
              <a:gd name="connsiteX868" fmla="*/ 1287664 w 6983788"/>
              <a:gd name="connsiteY868" fmla="*/ 2161019 h 6165033"/>
              <a:gd name="connsiteX869" fmla="*/ 1305548 w 6983788"/>
              <a:gd name="connsiteY869" fmla="*/ 2161019 h 6165033"/>
              <a:gd name="connsiteX870" fmla="*/ 1327903 w 6983788"/>
              <a:gd name="connsiteY870" fmla="*/ 2157187 h 6165033"/>
              <a:gd name="connsiteX871" fmla="*/ 1345787 w 6983788"/>
              <a:gd name="connsiteY871" fmla="*/ 2145692 h 6165033"/>
              <a:gd name="connsiteX872" fmla="*/ 1377085 w 6983788"/>
              <a:gd name="connsiteY872" fmla="*/ 2122703 h 6165033"/>
              <a:gd name="connsiteX873" fmla="*/ 1399440 w 6983788"/>
              <a:gd name="connsiteY873" fmla="*/ 2103545 h 6165033"/>
              <a:gd name="connsiteX874" fmla="*/ 1426267 w 6983788"/>
              <a:gd name="connsiteY874" fmla="*/ 2080555 h 6165033"/>
              <a:gd name="connsiteX875" fmla="*/ 1462035 w 6983788"/>
              <a:gd name="connsiteY875" fmla="*/ 2065229 h 6165033"/>
              <a:gd name="connsiteX876" fmla="*/ 1502275 w 6983788"/>
              <a:gd name="connsiteY876" fmla="*/ 2053734 h 6165033"/>
              <a:gd name="connsiteX877" fmla="*/ 2383072 w 6983788"/>
              <a:gd name="connsiteY877" fmla="*/ 2023081 h 6165033"/>
              <a:gd name="connsiteX878" fmla="*/ 2396485 w 6983788"/>
              <a:gd name="connsiteY878" fmla="*/ 2038408 h 6165033"/>
              <a:gd name="connsiteX879" fmla="*/ 2405427 w 6983788"/>
              <a:gd name="connsiteY879" fmla="*/ 2061397 h 6165033"/>
              <a:gd name="connsiteX880" fmla="*/ 2405427 w 6983788"/>
              <a:gd name="connsiteY880" fmla="*/ 2088218 h 6165033"/>
              <a:gd name="connsiteX881" fmla="*/ 2405427 w 6983788"/>
              <a:gd name="connsiteY881" fmla="*/ 2118871 h 6165033"/>
              <a:gd name="connsiteX882" fmla="*/ 2396485 w 6983788"/>
              <a:gd name="connsiteY882" fmla="*/ 2145692 h 6165033"/>
              <a:gd name="connsiteX883" fmla="*/ 2383072 w 6983788"/>
              <a:gd name="connsiteY883" fmla="*/ 2176345 h 6165033"/>
              <a:gd name="connsiteX884" fmla="*/ 2369659 w 6983788"/>
              <a:gd name="connsiteY884" fmla="*/ 2199335 h 6165033"/>
              <a:gd name="connsiteX885" fmla="*/ 2347304 w 6983788"/>
              <a:gd name="connsiteY885" fmla="*/ 2222324 h 6165033"/>
              <a:gd name="connsiteX886" fmla="*/ 2342833 w 6983788"/>
              <a:gd name="connsiteY886" fmla="*/ 2226156 h 6165033"/>
              <a:gd name="connsiteX887" fmla="*/ 2333890 w 6983788"/>
              <a:gd name="connsiteY887" fmla="*/ 2229987 h 6165033"/>
              <a:gd name="connsiteX888" fmla="*/ 2324948 w 6983788"/>
              <a:gd name="connsiteY888" fmla="*/ 2241482 h 6165033"/>
              <a:gd name="connsiteX889" fmla="*/ 2320477 w 6983788"/>
              <a:gd name="connsiteY889" fmla="*/ 2249145 h 6165033"/>
              <a:gd name="connsiteX890" fmla="*/ 2311535 w 6983788"/>
              <a:gd name="connsiteY890" fmla="*/ 2256808 h 6165033"/>
              <a:gd name="connsiteX891" fmla="*/ 2302593 w 6983788"/>
              <a:gd name="connsiteY891" fmla="*/ 2256808 h 6165033"/>
              <a:gd name="connsiteX892" fmla="*/ 2289180 w 6983788"/>
              <a:gd name="connsiteY892" fmla="*/ 2249145 h 6165033"/>
              <a:gd name="connsiteX893" fmla="*/ 2280238 w 6983788"/>
              <a:gd name="connsiteY893" fmla="*/ 2241482 h 6165033"/>
              <a:gd name="connsiteX894" fmla="*/ 2275767 w 6983788"/>
              <a:gd name="connsiteY894" fmla="*/ 2229987 h 6165033"/>
              <a:gd name="connsiteX895" fmla="*/ 2280238 w 6983788"/>
              <a:gd name="connsiteY895" fmla="*/ 2214661 h 6165033"/>
              <a:gd name="connsiteX896" fmla="*/ 2280238 w 6983788"/>
              <a:gd name="connsiteY896" fmla="*/ 2210829 h 6165033"/>
              <a:gd name="connsiteX897" fmla="*/ 2280238 w 6983788"/>
              <a:gd name="connsiteY897" fmla="*/ 2203166 h 6165033"/>
              <a:gd name="connsiteX898" fmla="*/ 2280238 w 6983788"/>
              <a:gd name="connsiteY898" fmla="*/ 2172514 h 6165033"/>
              <a:gd name="connsiteX899" fmla="*/ 2280238 w 6983788"/>
              <a:gd name="connsiteY899" fmla="*/ 2141861 h 6165033"/>
              <a:gd name="connsiteX900" fmla="*/ 2271296 w 6983788"/>
              <a:gd name="connsiteY900" fmla="*/ 2130366 h 6165033"/>
              <a:gd name="connsiteX901" fmla="*/ 2262354 w 6983788"/>
              <a:gd name="connsiteY901" fmla="*/ 2107376 h 6165033"/>
              <a:gd name="connsiteX902" fmla="*/ 2262354 w 6983788"/>
              <a:gd name="connsiteY902" fmla="*/ 2092050 h 6165033"/>
              <a:gd name="connsiteX903" fmla="*/ 2262354 w 6983788"/>
              <a:gd name="connsiteY903" fmla="*/ 2080555 h 6165033"/>
              <a:gd name="connsiteX904" fmla="*/ 2280238 w 6983788"/>
              <a:gd name="connsiteY904" fmla="*/ 2076724 h 6165033"/>
              <a:gd name="connsiteX905" fmla="*/ 2302593 w 6983788"/>
              <a:gd name="connsiteY905" fmla="*/ 2076724 h 6165033"/>
              <a:gd name="connsiteX906" fmla="*/ 2311535 w 6983788"/>
              <a:gd name="connsiteY906" fmla="*/ 2080555 h 6165033"/>
              <a:gd name="connsiteX907" fmla="*/ 2320477 w 6983788"/>
              <a:gd name="connsiteY907" fmla="*/ 2084387 h 6165033"/>
              <a:gd name="connsiteX908" fmla="*/ 2333890 w 6983788"/>
              <a:gd name="connsiteY908" fmla="*/ 2088218 h 6165033"/>
              <a:gd name="connsiteX909" fmla="*/ 2338362 w 6983788"/>
              <a:gd name="connsiteY909" fmla="*/ 2092050 h 6165033"/>
              <a:gd name="connsiteX910" fmla="*/ 2342833 w 6983788"/>
              <a:gd name="connsiteY910" fmla="*/ 2111208 h 6165033"/>
              <a:gd name="connsiteX911" fmla="*/ 2347304 w 6983788"/>
              <a:gd name="connsiteY911" fmla="*/ 2122703 h 6165033"/>
              <a:gd name="connsiteX912" fmla="*/ 2347304 w 6983788"/>
              <a:gd name="connsiteY912" fmla="*/ 2130366 h 6165033"/>
              <a:gd name="connsiteX913" fmla="*/ 2347304 w 6983788"/>
              <a:gd name="connsiteY913" fmla="*/ 2134198 h 6165033"/>
              <a:gd name="connsiteX914" fmla="*/ 2365188 w 6983788"/>
              <a:gd name="connsiteY914" fmla="*/ 2130366 h 6165033"/>
              <a:gd name="connsiteX915" fmla="*/ 2374130 w 6983788"/>
              <a:gd name="connsiteY915" fmla="*/ 2118871 h 6165033"/>
              <a:gd name="connsiteX916" fmla="*/ 2378601 w 6983788"/>
              <a:gd name="connsiteY916" fmla="*/ 2111208 h 6165033"/>
              <a:gd name="connsiteX917" fmla="*/ 2383072 w 6983788"/>
              <a:gd name="connsiteY917" fmla="*/ 2095882 h 6165033"/>
              <a:gd name="connsiteX918" fmla="*/ 2383072 w 6983788"/>
              <a:gd name="connsiteY918" fmla="*/ 2061397 h 6165033"/>
              <a:gd name="connsiteX919" fmla="*/ 326387 w 6983788"/>
              <a:gd name="connsiteY919" fmla="*/ 1980934 h 6165033"/>
              <a:gd name="connsiteX920" fmla="*/ 344271 w 6983788"/>
              <a:gd name="connsiteY920" fmla="*/ 1988597 h 6165033"/>
              <a:gd name="connsiteX921" fmla="*/ 326387 w 6983788"/>
              <a:gd name="connsiteY921" fmla="*/ 1988597 h 6165033"/>
              <a:gd name="connsiteX922" fmla="*/ 304031 w 6983788"/>
              <a:gd name="connsiteY922" fmla="*/ 1984765 h 6165033"/>
              <a:gd name="connsiteX923" fmla="*/ 31297 w 6983788"/>
              <a:gd name="connsiteY923" fmla="*/ 1934955 h 6165033"/>
              <a:gd name="connsiteX924" fmla="*/ 49181 w 6983788"/>
              <a:gd name="connsiteY924" fmla="*/ 1934955 h 6165033"/>
              <a:gd name="connsiteX925" fmla="*/ 67066 w 6983788"/>
              <a:gd name="connsiteY925" fmla="*/ 1942618 h 6165033"/>
              <a:gd name="connsiteX926" fmla="*/ 93892 w 6983788"/>
              <a:gd name="connsiteY926" fmla="*/ 1946450 h 6165033"/>
              <a:gd name="connsiteX927" fmla="*/ 134131 w 6983788"/>
              <a:gd name="connsiteY927" fmla="*/ 1954113 h 6165033"/>
              <a:gd name="connsiteX928" fmla="*/ 178842 w 6983788"/>
              <a:gd name="connsiteY928" fmla="*/ 1961776 h 6165033"/>
              <a:gd name="connsiteX929" fmla="*/ 223553 w 6983788"/>
              <a:gd name="connsiteY929" fmla="*/ 1973271 h 6165033"/>
              <a:gd name="connsiteX930" fmla="*/ 268263 w 6983788"/>
              <a:gd name="connsiteY930" fmla="*/ 1980934 h 6165033"/>
              <a:gd name="connsiteX931" fmla="*/ 205669 w 6983788"/>
              <a:gd name="connsiteY931" fmla="*/ 1980934 h 6165033"/>
              <a:gd name="connsiteX932" fmla="*/ 147545 w 6983788"/>
              <a:gd name="connsiteY932" fmla="*/ 1973271 h 6165033"/>
              <a:gd name="connsiteX933" fmla="*/ 89421 w 6983788"/>
              <a:gd name="connsiteY933" fmla="*/ 1969439 h 6165033"/>
              <a:gd name="connsiteX934" fmla="*/ 26827 w 6983788"/>
              <a:gd name="connsiteY934" fmla="*/ 1973271 h 6165033"/>
              <a:gd name="connsiteX935" fmla="*/ 22355 w 6983788"/>
              <a:gd name="connsiteY935" fmla="*/ 1973271 h 6165033"/>
              <a:gd name="connsiteX936" fmla="*/ 17884 w 6983788"/>
              <a:gd name="connsiteY936" fmla="*/ 1969439 h 6165033"/>
              <a:gd name="connsiteX937" fmla="*/ 8942 w 6983788"/>
              <a:gd name="connsiteY937" fmla="*/ 1969439 h 6165033"/>
              <a:gd name="connsiteX938" fmla="*/ 4471 w 6983788"/>
              <a:gd name="connsiteY938" fmla="*/ 1969439 h 6165033"/>
              <a:gd name="connsiteX939" fmla="*/ 0 w 6983788"/>
              <a:gd name="connsiteY939" fmla="*/ 1961776 h 6165033"/>
              <a:gd name="connsiteX940" fmla="*/ 0 w 6983788"/>
              <a:gd name="connsiteY940" fmla="*/ 1957944 h 6165033"/>
              <a:gd name="connsiteX941" fmla="*/ 4471 w 6983788"/>
              <a:gd name="connsiteY941" fmla="*/ 1946450 h 6165033"/>
              <a:gd name="connsiteX942" fmla="*/ 17884 w 6983788"/>
              <a:gd name="connsiteY942" fmla="*/ 1942618 h 6165033"/>
              <a:gd name="connsiteX943" fmla="*/ 2704988 w 6983788"/>
              <a:gd name="connsiteY943" fmla="*/ 1923460 h 6165033"/>
              <a:gd name="connsiteX944" fmla="*/ 2709459 w 6983788"/>
              <a:gd name="connsiteY944" fmla="*/ 1946450 h 6165033"/>
              <a:gd name="connsiteX945" fmla="*/ 2704988 w 6983788"/>
              <a:gd name="connsiteY945" fmla="*/ 1969439 h 6165033"/>
              <a:gd name="connsiteX946" fmla="*/ 2691575 w 6983788"/>
              <a:gd name="connsiteY946" fmla="*/ 1980934 h 6165033"/>
              <a:gd name="connsiteX947" fmla="*/ 2678162 w 6983788"/>
              <a:gd name="connsiteY947" fmla="*/ 2000092 h 6165033"/>
              <a:gd name="connsiteX948" fmla="*/ 2633451 w 6983788"/>
              <a:gd name="connsiteY948" fmla="*/ 2057566 h 6165033"/>
              <a:gd name="connsiteX949" fmla="*/ 2584269 w 6983788"/>
              <a:gd name="connsiteY949" fmla="*/ 2111208 h 6165033"/>
              <a:gd name="connsiteX950" fmla="*/ 2526146 w 6983788"/>
              <a:gd name="connsiteY950" fmla="*/ 2168682 h 6165033"/>
              <a:gd name="connsiteX951" fmla="*/ 2463551 w 6983788"/>
              <a:gd name="connsiteY951" fmla="*/ 2226156 h 6165033"/>
              <a:gd name="connsiteX952" fmla="*/ 2441196 w 6983788"/>
              <a:gd name="connsiteY952" fmla="*/ 2249145 h 6165033"/>
              <a:gd name="connsiteX953" fmla="*/ 2418841 w 6983788"/>
              <a:gd name="connsiteY953" fmla="*/ 2272135 h 6165033"/>
              <a:gd name="connsiteX954" fmla="*/ 2396485 w 6983788"/>
              <a:gd name="connsiteY954" fmla="*/ 2291293 h 6165033"/>
              <a:gd name="connsiteX955" fmla="*/ 2365188 w 6983788"/>
              <a:gd name="connsiteY955" fmla="*/ 2298956 h 6165033"/>
              <a:gd name="connsiteX956" fmla="*/ 2351775 w 6983788"/>
              <a:gd name="connsiteY956" fmla="*/ 2302788 h 6165033"/>
              <a:gd name="connsiteX957" fmla="*/ 2347304 w 6983788"/>
              <a:gd name="connsiteY957" fmla="*/ 2302788 h 6165033"/>
              <a:gd name="connsiteX958" fmla="*/ 2342833 w 6983788"/>
              <a:gd name="connsiteY958" fmla="*/ 2302788 h 6165033"/>
              <a:gd name="connsiteX959" fmla="*/ 2338362 w 6983788"/>
              <a:gd name="connsiteY959" fmla="*/ 2298956 h 6165033"/>
              <a:gd name="connsiteX960" fmla="*/ 2338362 w 6983788"/>
              <a:gd name="connsiteY960" fmla="*/ 2291293 h 6165033"/>
              <a:gd name="connsiteX961" fmla="*/ 2342833 w 6983788"/>
              <a:gd name="connsiteY961" fmla="*/ 2283630 h 6165033"/>
              <a:gd name="connsiteX962" fmla="*/ 2347304 w 6983788"/>
              <a:gd name="connsiteY962" fmla="*/ 2283630 h 6165033"/>
              <a:gd name="connsiteX963" fmla="*/ 2351775 w 6983788"/>
              <a:gd name="connsiteY963" fmla="*/ 2279798 h 6165033"/>
              <a:gd name="connsiteX964" fmla="*/ 2365188 w 6983788"/>
              <a:gd name="connsiteY964" fmla="*/ 2275966 h 6165033"/>
              <a:gd name="connsiteX965" fmla="*/ 2374130 w 6983788"/>
              <a:gd name="connsiteY965" fmla="*/ 2275966 h 6165033"/>
              <a:gd name="connsiteX966" fmla="*/ 2383072 w 6983788"/>
              <a:gd name="connsiteY966" fmla="*/ 2272135 h 6165033"/>
              <a:gd name="connsiteX967" fmla="*/ 2387543 w 6983788"/>
              <a:gd name="connsiteY967" fmla="*/ 2256808 h 6165033"/>
              <a:gd name="connsiteX968" fmla="*/ 2427783 w 6983788"/>
              <a:gd name="connsiteY968" fmla="*/ 2241482 h 6165033"/>
              <a:gd name="connsiteX969" fmla="*/ 2459080 w 6983788"/>
              <a:gd name="connsiteY969" fmla="*/ 2218492 h 6165033"/>
              <a:gd name="connsiteX970" fmla="*/ 2468022 w 6983788"/>
              <a:gd name="connsiteY970" fmla="*/ 2199335 h 6165033"/>
              <a:gd name="connsiteX971" fmla="*/ 2481435 w 6983788"/>
              <a:gd name="connsiteY971" fmla="*/ 2184008 h 6165033"/>
              <a:gd name="connsiteX972" fmla="*/ 2530617 w 6983788"/>
              <a:gd name="connsiteY972" fmla="*/ 2134198 h 6165033"/>
              <a:gd name="connsiteX973" fmla="*/ 2579798 w 6983788"/>
              <a:gd name="connsiteY973" fmla="*/ 2084387 h 6165033"/>
              <a:gd name="connsiteX974" fmla="*/ 2624509 w 6983788"/>
              <a:gd name="connsiteY974" fmla="*/ 2034576 h 6165033"/>
              <a:gd name="connsiteX975" fmla="*/ 2664749 w 6983788"/>
              <a:gd name="connsiteY975" fmla="*/ 1980934 h 6165033"/>
              <a:gd name="connsiteX976" fmla="*/ 2682633 w 6983788"/>
              <a:gd name="connsiteY976" fmla="*/ 1950281 h 6165033"/>
              <a:gd name="connsiteX977" fmla="*/ 2628980 w 6983788"/>
              <a:gd name="connsiteY977" fmla="*/ 1873649 h 6165033"/>
              <a:gd name="connsiteX978" fmla="*/ 2646864 w 6983788"/>
              <a:gd name="connsiteY978" fmla="*/ 1873649 h 6165033"/>
              <a:gd name="connsiteX979" fmla="*/ 2664749 w 6983788"/>
              <a:gd name="connsiteY979" fmla="*/ 1877481 h 6165033"/>
              <a:gd name="connsiteX980" fmla="*/ 2602153 w 6983788"/>
              <a:gd name="connsiteY980" fmla="*/ 1908133 h 6165033"/>
              <a:gd name="connsiteX981" fmla="*/ 2539559 w 6983788"/>
              <a:gd name="connsiteY981" fmla="*/ 1942618 h 6165033"/>
              <a:gd name="connsiteX982" fmla="*/ 2476964 w 6983788"/>
              <a:gd name="connsiteY982" fmla="*/ 1969439 h 6165033"/>
              <a:gd name="connsiteX983" fmla="*/ 2409898 w 6983788"/>
              <a:gd name="connsiteY983" fmla="*/ 1988597 h 6165033"/>
              <a:gd name="connsiteX984" fmla="*/ 2396485 w 6983788"/>
              <a:gd name="connsiteY984" fmla="*/ 2003923 h 6165033"/>
              <a:gd name="connsiteX985" fmla="*/ 2374130 w 6983788"/>
              <a:gd name="connsiteY985" fmla="*/ 2011587 h 6165033"/>
              <a:gd name="connsiteX986" fmla="*/ 2302593 w 6983788"/>
              <a:gd name="connsiteY986" fmla="*/ 2038408 h 6165033"/>
              <a:gd name="connsiteX987" fmla="*/ 2231056 w 6983788"/>
              <a:gd name="connsiteY987" fmla="*/ 2076724 h 6165033"/>
              <a:gd name="connsiteX988" fmla="*/ 2217643 w 6983788"/>
              <a:gd name="connsiteY988" fmla="*/ 2092050 h 6165033"/>
              <a:gd name="connsiteX989" fmla="*/ 2195288 w 6983788"/>
              <a:gd name="connsiteY989" fmla="*/ 2095882 h 6165033"/>
              <a:gd name="connsiteX990" fmla="*/ 2172933 w 6983788"/>
              <a:gd name="connsiteY990" fmla="*/ 2103545 h 6165033"/>
              <a:gd name="connsiteX991" fmla="*/ 2155048 w 6983788"/>
              <a:gd name="connsiteY991" fmla="*/ 2095882 h 6165033"/>
              <a:gd name="connsiteX992" fmla="*/ 2110338 w 6983788"/>
              <a:gd name="connsiteY992" fmla="*/ 2092050 h 6165033"/>
              <a:gd name="connsiteX993" fmla="*/ 2065627 w 6983788"/>
              <a:gd name="connsiteY993" fmla="*/ 2092050 h 6165033"/>
              <a:gd name="connsiteX994" fmla="*/ 2025388 w 6983788"/>
              <a:gd name="connsiteY994" fmla="*/ 2092050 h 6165033"/>
              <a:gd name="connsiteX995" fmla="*/ 1980677 w 6983788"/>
              <a:gd name="connsiteY995" fmla="*/ 2095882 h 6165033"/>
              <a:gd name="connsiteX996" fmla="*/ 1967264 w 6983788"/>
              <a:gd name="connsiteY996" fmla="*/ 2095882 h 6165033"/>
              <a:gd name="connsiteX997" fmla="*/ 1962793 w 6983788"/>
              <a:gd name="connsiteY997" fmla="*/ 2088218 h 6165033"/>
              <a:gd name="connsiteX998" fmla="*/ 1962793 w 6983788"/>
              <a:gd name="connsiteY998" fmla="*/ 2076724 h 6165033"/>
              <a:gd name="connsiteX999" fmla="*/ 1971735 w 6983788"/>
              <a:gd name="connsiteY999" fmla="*/ 2057566 h 6165033"/>
              <a:gd name="connsiteX1000" fmla="*/ 1985149 w 6983788"/>
              <a:gd name="connsiteY1000" fmla="*/ 2042239 h 6165033"/>
              <a:gd name="connsiteX1001" fmla="*/ 2003033 w 6983788"/>
              <a:gd name="connsiteY1001" fmla="*/ 2034576 h 6165033"/>
              <a:gd name="connsiteX1002" fmla="*/ 2061156 w 6983788"/>
              <a:gd name="connsiteY1002" fmla="*/ 2023081 h 6165033"/>
              <a:gd name="connsiteX1003" fmla="*/ 2119280 w 6983788"/>
              <a:gd name="connsiteY1003" fmla="*/ 2003923 h 6165033"/>
              <a:gd name="connsiteX1004" fmla="*/ 2172933 w 6983788"/>
              <a:gd name="connsiteY1004" fmla="*/ 1988597 h 6165033"/>
              <a:gd name="connsiteX1005" fmla="*/ 2231056 w 6983788"/>
              <a:gd name="connsiteY1005" fmla="*/ 1973271 h 6165033"/>
              <a:gd name="connsiteX1006" fmla="*/ 2271296 w 6983788"/>
              <a:gd name="connsiteY1006" fmla="*/ 1961776 h 6165033"/>
              <a:gd name="connsiteX1007" fmla="*/ 2311535 w 6983788"/>
              <a:gd name="connsiteY1007" fmla="*/ 1954113 h 6165033"/>
              <a:gd name="connsiteX1008" fmla="*/ 2351775 w 6983788"/>
              <a:gd name="connsiteY1008" fmla="*/ 1950281 h 6165033"/>
              <a:gd name="connsiteX1009" fmla="*/ 2387543 w 6983788"/>
              <a:gd name="connsiteY1009" fmla="*/ 1950281 h 6165033"/>
              <a:gd name="connsiteX1010" fmla="*/ 2414369 w 6983788"/>
              <a:gd name="connsiteY1010" fmla="*/ 1950281 h 6165033"/>
              <a:gd name="connsiteX1011" fmla="*/ 2441196 w 6983788"/>
              <a:gd name="connsiteY1011" fmla="*/ 1946450 h 6165033"/>
              <a:gd name="connsiteX1012" fmla="*/ 2463551 w 6983788"/>
              <a:gd name="connsiteY1012" fmla="*/ 1942618 h 6165033"/>
              <a:gd name="connsiteX1013" fmla="*/ 2481435 w 6983788"/>
              <a:gd name="connsiteY1013" fmla="*/ 1934955 h 6165033"/>
              <a:gd name="connsiteX1014" fmla="*/ 2544030 w 6983788"/>
              <a:gd name="connsiteY1014" fmla="*/ 1915797 h 6165033"/>
              <a:gd name="connsiteX1015" fmla="*/ 2602153 w 6983788"/>
              <a:gd name="connsiteY1015" fmla="*/ 1881312 h 6165033"/>
              <a:gd name="connsiteX1016" fmla="*/ 2615566 w 6983788"/>
              <a:gd name="connsiteY1016" fmla="*/ 1877481 h 6165033"/>
              <a:gd name="connsiteX1017" fmla="*/ 1707943 w 6983788"/>
              <a:gd name="connsiteY1017" fmla="*/ 1816175 h 6165033"/>
              <a:gd name="connsiteX1018" fmla="*/ 1685588 w 6983788"/>
              <a:gd name="connsiteY1018" fmla="*/ 1820007 h 6165033"/>
              <a:gd name="connsiteX1019" fmla="*/ 1663233 w 6983788"/>
              <a:gd name="connsiteY1019" fmla="*/ 1823839 h 6165033"/>
              <a:gd name="connsiteX1020" fmla="*/ 1645349 w 6983788"/>
              <a:gd name="connsiteY1020" fmla="*/ 1827670 h 6165033"/>
              <a:gd name="connsiteX1021" fmla="*/ 1605109 w 6983788"/>
              <a:gd name="connsiteY1021" fmla="*/ 1854491 h 6165033"/>
              <a:gd name="connsiteX1022" fmla="*/ 1555927 w 6983788"/>
              <a:gd name="connsiteY1022" fmla="*/ 1877481 h 6165033"/>
              <a:gd name="connsiteX1023" fmla="*/ 1564869 w 6983788"/>
              <a:gd name="connsiteY1023" fmla="*/ 1877481 h 6165033"/>
              <a:gd name="connsiteX1024" fmla="*/ 1569341 w 6983788"/>
              <a:gd name="connsiteY1024" fmla="*/ 1881312 h 6165033"/>
              <a:gd name="connsiteX1025" fmla="*/ 1627464 w 6983788"/>
              <a:gd name="connsiteY1025" fmla="*/ 1877481 h 6165033"/>
              <a:gd name="connsiteX1026" fmla="*/ 1685588 w 6983788"/>
              <a:gd name="connsiteY1026" fmla="*/ 1869818 h 6165033"/>
              <a:gd name="connsiteX1027" fmla="*/ 1739241 w 6983788"/>
              <a:gd name="connsiteY1027" fmla="*/ 1865986 h 6165033"/>
              <a:gd name="connsiteX1028" fmla="*/ 1797364 w 6983788"/>
              <a:gd name="connsiteY1028" fmla="*/ 1854491 h 6165033"/>
              <a:gd name="connsiteX1029" fmla="*/ 1788422 w 6983788"/>
              <a:gd name="connsiteY1029" fmla="*/ 1842996 h 6165033"/>
              <a:gd name="connsiteX1030" fmla="*/ 1770538 w 6983788"/>
              <a:gd name="connsiteY1030" fmla="*/ 1835333 h 6165033"/>
              <a:gd name="connsiteX1031" fmla="*/ 1752653 w 6983788"/>
              <a:gd name="connsiteY1031" fmla="*/ 1823839 h 6165033"/>
              <a:gd name="connsiteX1032" fmla="*/ 1730299 w 6983788"/>
              <a:gd name="connsiteY1032" fmla="*/ 1820007 h 6165033"/>
              <a:gd name="connsiteX1033" fmla="*/ 2150577 w 6983788"/>
              <a:gd name="connsiteY1033" fmla="*/ 1605438 h 6165033"/>
              <a:gd name="connsiteX1034" fmla="*/ 2123751 w 6983788"/>
              <a:gd name="connsiteY1034" fmla="*/ 1609269 h 6165033"/>
              <a:gd name="connsiteX1035" fmla="*/ 2047743 w 6983788"/>
              <a:gd name="connsiteY1035" fmla="*/ 1624596 h 6165033"/>
              <a:gd name="connsiteX1036" fmla="*/ 1980677 w 6983788"/>
              <a:gd name="connsiteY1036" fmla="*/ 1639922 h 6165033"/>
              <a:gd name="connsiteX1037" fmla="*/ 1909141 w 6983788"/>
              <a:gd name="connsiteY1037" fmla="*/ 1655248 h 6165033"/>
              <a:gd name="connsiteX1038" fmla="*/ 1842075 w 6983788"/>
              <a:gd name="connsiteY1038" fmla="*/ 1674406 h 6165033"/>
              <a:gd name="connsiteX1039" fmla="*/ 1828661 w 6983788"/>
              <a:gd name="connsiteY1039" fmla="*/ 1678238 h 6165033"/>
              <a:gd name="connsiteX1040" fmla="*/ 1815249 w 6983788"/>
              <a:gd name="connsiteY1040" fmla="*/ 1682069 h 6165033"/>
              <a:gd name="connsiteX1041" fmla="*/ 1846545 w 6983788"/>
              <a:gd name="connsiteY1041" fmla="*/ 1689733 h 6165033"/>
              <a:gd name="connsiteX1042" fmla="*/ 1877843 w 6983788"/>
              <a:gd name="connsiteY1042" fmla="*/ 1705059 h 6165033"/>
              <a:gd name="connsiteX1043" fmla="*/ 1895727 w 6983788"/>
              <a:gd name="connsiteY1043" fmla="*/ 1720385 h 6165033"/>
              <a:gd name="connsiteX1044" fmla="*/ 1918083 w 6983788"/>
              <a:gd name="connsiteY1044" fmla="*/ 1739543 h 6165033"/>
              <a:gd name="connsiteX1045" fmla="*/ 1935967 w 6983788"/>
              <a:gd name="connsiteY1045" fmla="*/ 1762533 h 6165033"/>
              <a:gd name="connsiteX1046" fmla="*/ 1949380 w 6983788"/>
              <a:gd name="connsiteY1046" fmla="*/ 1785523 h 6165033"/>
              <a:gd name="connsiteX1047" fmla="*/ 1962793 w 6983788"/>
              <a:gd name="connsiteY1047" fmla="*/ 1812344 h 6165033"/>
              <a:gd name="connsiteX1048" fmla="*/ 1967264 w 6983788"/>
              <a:gd name="connsiteY1048" fmla="*/ 1839165 h 6165033"/>
              <a:gd name="connsiteX1049" fmla="*/ 1971735 w 6983788"/>
              <a:gd name="connsiteY1049" fmla="*/ 1850660 h 6165033"/>
              <a:gd name="connsiteX1050" fmla="*/ 1967264 w 6983788"/>
              <a:gd name="connsiteY1050" fmla="*/ 1865986 h 6165033"/>
              <a:gd name="connsiteX1051" fmla="*/ 1953851 w 6983788"/>
              <a:gd name="connsiteY1051" fmla="*/ 1873649 h 6165033"/>
              <a:gd name="connsiteX1052" fmla="*/ 1935967 w 6983788"/>
              <a:gd name="connsiteY1052" fmla="*/ 1877481 h 6165033"/>
              <a:gd name="connsiteX1053" fmla="*/ 1935967 w 6983788"/>
              <a:gd name="connsiteY1053" fmla="*/ 1888975 h 6165033"/>
              <a:gd name="connsiteX1054" fmla="*/ 1940438 w 6983788"/>
              <a:gd name="connsiteY1054" fmla="*/ 1896639 h 6165033"/>
              <a:gd name="connsiteX1055" fmla="*/ 1949380 w 6983788"/>
              <a:gd name="connsiteY1055" fmla="*/ 1900470 h 6165033"/>
              <a:gd name="connsiteX1056" fmla="*/ 1962793 w 6983788"/>
              <a:gd name="connsiteY1056" fmla="*/ 1900470 h 6165033"/>
              <a:gd name="connsiteX1057" fmla="*/ 1976207 w 6983788"/>
              <a:gd name="connsiteY1057" fmla="*/ 1892807 h 6165033"/>
              <a:gd name="connsiteX1058" fmla="*/ 1994091 w 6983788"/>
              <a:gd name="connsiteY1058" fmla="*/ 1888975 h 6165033"/>
              <a:gd name="connsiteX1059" fmla="*/ 2007503 w 6983788"/>
              <a:gd name="connsiteY1059" fmla="*/ 1881312 h 6165033"/>
              <a:gd name="connsiteX1060" fmla="*/ 2029859 w 6983788"/>
              <a:gd name="connsiteY1060" fmla="*/ 1877481 h 6165033"/>
              <a:gd name="connsiteX1061" fmla="*/ 2070098 w 6983788"/>
              <a:gd name="connsiteY1061" fmla="*/ 1873649 h 6165033"/>
              <a:gd name="connsiteX1062" fmla="*/ 2110338 w 6983788"/>
              <a:gd name="connsiteY1062" fmla="*/ 1869818 h 6165033"/>
              <a:gd name="connsiteX1063" fmla="*/ 2155048 w 6983788"/>
              <a:gd name="connsiteY1063" fmla="*/ 1865986 h 6165033"/>
              <a:gd name="connsiteX1064" fmla="*/ 2195288 w 6983788"/>
              <a:gd name="connsiteY1064" fmla="*/ 1862154 h 6165033"/>
              <a:gd name="connsiteX1065" fmla="*/ 2213172 w 6983788"/>
              <a:gd name="connsiteY1065" fmla="*/ 1850660 h 6165033"/>
              <a:gd name="connsiteX1066" fmla="*/ 2226585 w 6983788"/>
              <a:gd name="connsiteY1066" fmla="*/ 1839165 h 6165033"/>
              <a:gd name="connsiteX1067" fmla="*/ 2253411 w 6983788"/>
              <a:gd name="connsiteY1067" fmla="*/ 1812344 h 6165033"/>
              <a:gd name="connsiteX1068" fmla="*/ 2275767 w 6983788"/>
              <a:gd name="connsiteY1068" fmla="*/ 1781691 h 6165033"/>
              <a:gd name="connsiteX1069" fmla="*/ 2289180 w 6983788"/>
              <a:gd name="connsiteY1069" fmla="*/ 1747207 h 6165033"/>
              <a:gd name="connsiteX1070" fmla="*/ 2293651 w 6983788"/>
              <a:gd name="connsiteY1070" fmla="*/ 1712722 h 6165033"/>
              <a:gd name="connsiteX1071" fmla="*/ 2280238 w 6983788"/>
              <a:gd name="connsiteY1071" fmla="*/ 1705059 h 6165033"/>
              <a:gd name="connsiteX1072" fmla="*/ 2275767 w 6983788"/>
              <a:gd name="connsiteY1072" fmla="*/ 1689733 h 6165033"/>
              <a:gd name="connsiteX1073" fmla="*/ 2271296 w 6983788"/>
              <a:gd name="connsiteY1073" fmla="*/ 1666743 h 6165033"/>
              <a:gd name="connsiteX1074" fmla="*/ 2257883 w 6983788"/>
              <a:gd name="connsiteY1074" fmla="*/ 1651417 h 6165033"/>
              <a:gd name="connsiteX1075" fmla="*/ 2239998 w 6983788"/>
              <a:gd name="connsiteY1075" fmla="*/ 1632259 h 6165033"/>
              <a:gd name="connsiteX1076" fmla="*/ 2222114 w 6983788"/>
              <a:gd name="connsiteY1076" fmla="*/ 1620764 h 6165033"/>
              <a:gd name="connsiteX1077" fmla="*/ 2195288 w 6983788"/>
              <a:gd name="connsiteY1077" fmla="*/ 1609269 h 6165033"/>
              <a:gd name="connsiteX1078" fmla="*/ 2168461 w 6983788"/>
              <a:gd name="connsiteY1078" fmla="*/ 1605438 h 6165033"/>
              <a:gd name="connsiteX1079" fmla="*/ 916567 w 6983788"/>
              <a:gd name="connsiteY1079" fmla="*/ 1524974 h 6165033"/>
              <a:gd name="connsiteX1080" fmla="*/ 921037 w 6983788"/>
              <a:gd name="connsiteY1080" fmla="*/ 1524974 h 6165033"/>
              <a:gd name="connsiteX1081" fmla="*/ 929979 w 6983788"/>
              <a:gd name="connsiteY1081" fmla="*/ 1524974 h 6165033"/>
              <a:gd name="connsiteX1082" fmla="*/ 952335 w 6983788"/>
              <a:gd name="connsiteY1082" fmla="*/ 1524974 h 6165033"/>
              <a:gd name="connsiteX1083" fmla="*/ 965748 w 6983788"/>
              <a:gd name="connsiteY1083" fmla="*/ 1528806 h 6165033"/>
              <a:gd name="connsiteX1084" fmla="*/ 979161 w 6983788"/>
              <a:gd name="connsiteY1084" fmla="*/ 1532637 h 6165033"/>
              <a:gd name="connsiteX1085" fmla="*/ 988103 w 6983788"/>
              <a:gd name="connsiteY1085" fmla="*/ 1540301 h 6165033"/>
              <a:gd name="connsiteX1086" fmla="*/ 997045 w 6983788"/>
              <a:gd name="connsiteY1086" fmla="*/ 1547964 h 6165033"/>
              <a:gd name="connsiteX1087" fmla="*/ 1010459 w 6983788"/>
              <a:gd name="connsiteY1087" fmla="*/ 1559459 h 6165033"/>
              <a:gd name="connsiteX1088" fmla="*/ 1010459 w 6983788"/>
              <a:gd name="connsiteY1088" fmla="*/ 1574785 h 6165033"/>
              <a:gd name="connsiteX1089" fmla="*/ 1014929 w 6983788"/>
              <a:gd name="connsiteY1089" fmla="*/ 1593943 h 6165033"/>
              <a:gd name="connsiteX1090" fmla="*/ 1010459 w 6983788"/>
              <a:gd name="connsiteY1090" fmla="*/ 1597774 h 6165033"/>
              <a:gd name="connsiteX1091" fmla="*/ 1010459 w 6983788"/>
              <a:gd name="connsiteY1091" fmla="*/ 1605438 h 6165033"/>
              <a:gd name="connsiteX1092" fmla="*/ 1010459 w 6983788"/>
              <a:gd name="connsiteY1092" fmla="*/ 1613101 h 6165033"/>
              <a:gd name="connsiteX1093" fmla="*/ 992574 w 6983788"/>
              <a:gd name="connsiteY1093" fmla="*/ 1620764 h 6165033"/>
              <a:gd name="connsiteX1094" fmla="*/ 979161 w 6983788"/>
              <a:gd name="connsiteY1094" fmla="*/ 1613101 h 6165033"/>
              <a:gd name="connsiteX1095" fmla="*/ 974690 w 6983788"/>
              <a:gd name="connsiteY1095" fmla="*/ 1609269 h 6165033"/>
              <a:gd name="connsiteX1096" fmla="*/ 974690 w 6983788"/>
              <a:gd name="connsiteY1096" fmla="*/ 1601606 h 6165033"/>
              <a:gd name="connsiteX1097" fmla="*/ 974690 w 6983788"/>
              <a:gd name="connsiteY1097" fmla="*/ 1593943 h 6165033"/>
              <a:gd name="connsiteX1098" fmla="*/ 965748 w 6983788"/>
              <a:gd name="connsiteY1098" fmla="*/ 1574785 h 6165033"/>
              <a:gd name="connsiteX1099" fmla="*/ 961277 w 6983788"/>
              <a:gd name="connsiteY1099" fmla="*/ 1567122 h 6165033"/>
              <a:gd name="connsiteX1100" fmla="*/ 947863 w 6983788"/>
              <a:gd name="connsiteY1100" fmla="*/ 1559459 h 6165033"/>
              <a:gd name="connsiteX1101" fmla="*/ 925509 w 6983788"/>
              <a:gd name="connsiteY1101" fmla="*/ 1559459 h 6165033"/>
              <a:gd name="connsiteX1102" fmla="*/ 921037 w 6983788"/>
              <a:gd name="connsiteY1102" fmla="*/ 1555627 h 6165033"/>
              <a:gd name="connsiteX1103" fmla="*/ 907624 w 6983788"/>
              <a:gd name="connsiteY1103" fmla="*/ 1551795 h 6165033"/>
              <a:gd name="connsiteX1104" fmla="*/ 903153 w 6983788"/>
              <a:gd name="connsiteY1104" fmla="*/ 1547964 h 6165033"/>
              <a:gd name="connsiteX1105" fmla="*/ 903153 w 6983788"/>
              <a:gd name="connsiteY1105" fmla="*/ 1540301 h 6165033"/>
              <a:gd name="connsiteX1106" fmla="*/ 907624 w 6983788"/>
              <a:gd name="connsiteY1106" fmla="*/ 1528806 h 6165033"/>
              <a:gd name="connsiteX1107" fmla="*/ 2199759 w 6983788"/>
              <a:gd name="connsiteY1107" fmla="*/ 1352552 h 6165033"/>
              <a:gd name="connsiteX1108" fmla="*/ 2155048 w 6983788"/>
              <a:gd name="connsiteY1108" fmla="*/ 1356384 h 6165033"/>
              <a:gd name="connsiteX1109" fmla="*/ 2101396 w 6983788"/>
              <a:gd name="connsiteY1109" fmla="*/ 1356384 h 6165033"/>
              <a:gd name="connsiteX1110" fmla="*/ 2056685 w 6983788"/>
              <a:gd name="connsiteY1110" fmla="*/ 1364047 h 6165033"/>
              <a:gd name="connsiteX1111" fmla="*/ 1998561 w 6983788"/>
              <a:gd name="connsiteY1111" fmla="*/ 1367879 h 6165033"/>
              <a:gd name="connsiteX1112" fmla="*/ 1940438 w 6983788"/>
              <a:gd name="connsiteY1112" fmla="*/ 1379374 h 6165033"/>
              <a:gd name="connsiteX1113" fmla="*/ 1877843 w 6983788"/>
              <a:gd name="connsiteY1113" fmla="*/ 1383205 h 6165033"/>
              <a:gd name="connsiteX1114" fmla="*/ 1819719 w 6983788"/>
              <a:gd name="connsiteY1114" fmla="*/ 1387037 h 6165033"/>
              <a:gd name="connsiteX1115" fmla="*/ 1810777 w 6983788"/>
              <a:gd name="connsiteY1115" fmla="*/ 1390868 h 6165033"/>
              <a:gd name="connsiteX1116" fmla="*/ 1797364 w 6983788"/>
              <a:gd name="connsiteY1116" fmla="*/ 1394700 h 6165033"/>
              <a:gd name="connsiteX1117" fmla="*/ 1792893 w 6983788"/>
              <a:gd name="connsiteY1117" fmla="*/ 1410026 h 6165033"/>
              <a:gd name="connsiteX1118" fmla="*/ 1792893 w 6983788"/>
              <a:gd name="connsiteY1118" fmla="*/ 1417690 h 6165033"/>
              <a:gd name="connsiteX1119" fmla="*/ 1797364 w 6983788"/>
              <a:gd name="connsiteY1119" fmla="*/ 1425353 h 6165033"/>
              <a:gd name="connsiteX1120" fmla="*/ 1801835 w 6983788"/>
              <a:gd name="connsiteY1120" fmla="*/ 1433016 h 6165033"/>
              <a:gd name="connsiteX1121" fmla="*/ 1819719 w 6983788"/>
              <a:gd name="connsiteY1121" fmla="*/ 1436848 h 6165033"/>
              <a:gd name="connsiteX1122" fmla="*/ 1842075 w 6983788"/>
              <a:gd name="connsiteY1122" fmla="*/ 1436848 h 6165033"/>
              <a:gd name="connsiteX1123" fmla="*/ 1918083 w 6983788"/>
              <a:gd name="connsiteY1123" fmla="*/ 1436848 h 6165033"/>
              <a:gd name="connsiteX1124" fmla="*/ 2003033 w 6983788"/>
              <a:gd name="connsiteY1124" fmla="*/ 1436848 h 6165033"/>
              <a:gd name="connsiteX1125" fmla="*/ 2079040 w 6983788"/>
              <a:gd name="connsiteY1125" fmla="*/ 1436848 h 6165033"/>
              <a:gd name="connsiteX1126" fmla="*/ 2159519 w 6983788"/>
              <a:gd name="connsiteY1126" fmla="*/ 1436848 h 6165033"/>
              <a:gd name="connsiteX1127" fmla="*/ 2159519 w 6983788"/>
              <a:gd name="connsiteY1127" fmla="*/ 1433016 h 6165033"/>
              <a:gd name="connsiteX1128" fmla="*/ 2163990 w 6983788"/>
              <a:gd name="connsiteY1128" fmla="*/ 1433016 h 6165033"/>
              <a:gd name="connsiteX1129" fmla="*/ 2163990 w 6983788"/>
              <a:gd name="connsiteY1129" fmla="*/ 1425353 h 6165033"/>
              <a:gd name="connsiteX1130" fmla="*/ 2163990 w 6983788"/>
              <a:gd name="connsiteY1130" fmla="*/ 1421521 h 6165033"/>
              <a:gd name="connsiteX1131" fmla="*/ 2168461 w 6983788"/>
              <a:gd name="connsiteY1131" fmla="*/ 1425353 h 6165033"/>
              <a:gd name="connsiteX1132" fmla="*/ 2181875 w 6983788"/>
              <a:gd name="connsiteY1132" fmla="*/ 1406195 h 6165033"/>
              <a:gd name="connsiteX1133" fmla="*/ 2199759 w 6983788"/>
              <a:gd name="connsiteY1133" fmla="*/ 1383205 h 6165033"/>
              <a:gd name="connsiteX1134" fmla="*/ 2222114 w 6983788"/>
              <a:gd name="connsiteY1134" fmla="*/ 1367879 h 6165033"/>
              <a:gd name="connsiteX1135" fmla="*/ 2253411 w 6983788"/>
              <a:gd name="connsiteY1135" fmla="*/ 1360216 h 6165033"/>
              <a:gd name="connsiteX1136" fmla="*/ 2248940 w 6983788"/>
              <a:gd name="connsiteY1136" fmla="*/ 1356384 h 6165033"/>
              <a:gd name="connsiteX1137" fmla="*/ 2248940 w 6983788"/>
              <a:gd name="connsiteY1137" fmla="*/ 1352552 h 6165033"/>
              <a:gd name="connsiteX1138" fmla="*/ 612535 w 6983788"/>
              <a:gd name="connsiteY1138" fmla="*/ 1092004 h 6165033"/>
              <a:gd name="connsiteX1139" fmla="*/ 599121 w 6983788"/>
              <a:gd name="connsiteY1139" fmla="*/ 1130320 h 6165033"/>
              <a:gd name="connsiteX1140" fmla="*/ 594651 w 6983788"/>
              <a:gd name="connsiteY1140" fmla="*/ 1168636 h 6165033"/>
              <a:gd name="connsiteX1141" fmla="*/ 599121 w 6983788"/>
              <a:gd name="connsiteY1141" fmla="*/ 1191626 h 6165033"/>
              <a:gd name="connsiteX1142" fmla="*/ 608063 w 6983788"/>
              <a:gd name="connsiteY1142" fmla="*/ 1210784 h 6165033"/>
              <a:gd name="connsiteX1143" fmla="*/ 608063 w 6983788"/>
              <a:gd name="connsiteY1143" fmla="*/ 1233773 h 6165033"/>
              <a:gd name="connsiteX1144" fmla="*/ 599121 w 6983788"/>
              <a:gd name="connsiteY1144" fmla="*/ 1256763 h 6165033"/>
              <a:gd name="connsiteX1145" fmla="*/ 599121 w 6983788"/>
              <a:gd name="connsiteY1145" fmla="*/ 1283584 h 6165033"/>
              <a:gd name="connsiteX1146" fmla="*/ 599121 w 6983788"/>
              <a:gd name="connsiteY1146" fmla="*/ 1306573 h 6165033"/>
              <a:gd name="connsiteX1147" fmla="*/ 608063 w 6983788"/>
              <a:gd name="connsiteY1147" fmla="*/ 1329563 h 6165033"/>
              <a:gd name="connsiteX1148" fmla="*/ 612535 w 6983788"/>
              <a:gd name="connsiteY1148" fmla="*/ 1352552 h 6165033"/>
              <a:gd name="connsiteX1149" fmla="*/ 621477 w 6983788"/>
              <a:gd name="connsiteY1149" fmla="*/ 1371710 h 6165033"/>
              <a:gd name="connsiteX1150" fmla="*/ 625947 w 6983788"/>
              <a:gd name="connsiteY1150" fmla="*/ 1398532 h 6165033"/>
              <a:gd name="connsiteX1151" fmla="*/ 625947 w 6983788"/>
              <a:gd name="connsiteY1151" fmla="*/ 1421521 h 6165033"/>
              <a:gd name="connsiteX1152" fmla="*/ 625947 w 6983788"/>
              <a:gd name="connsiteY1152" fmla="*/ 1444511 h 6165033"/>
              <a:gd name="connsiteX1153" fmla="*/ 625947 w 6983788"/>
              <a:gd name="connsiteY1153" fmla="*/ 1494321 h 6165033"/>
              <a:gd name="connsiteX1154" fmla="*/ 625947 w 6983788"/>
              <a:gd name="connsiteY1154" fmla="*/ 1544132 h 6165033"/>
              <a:gd name="connsiteX1155" fmla="*/ 625947 w 6983788"/>
              <a:gd name="connsiteY1155" fmla="*/ 1570953 h 6165033"/>
              <a:gd name="connsiteX1156" fmla="*/ 621477 w 6983788"/>
              <a:gd name="connsiteY1156" fmla="*/ 1593943 h 6165033"/>
              <a:gd name="connsiteX1157" fmla="*/ 617005 w 6983788"/>
              <a:gd name="connsiteY1157" fmla="*/ 1601606 h 6165033"/>
              <a:gd name="connsiteX1158" fmla="*/ 608063 w 6983788"/>
              <a:gd name="connsiteY1158" fmla="*/ 1609269 h 6165033"/>
              <a:gd name="connsiteX1159" fmla="*/ 590179 w 6983788"/>
              <a:gd name="connsiteY1159" fmla="*/ 1613101 h 6165033"/>
              <a:gd name="connsiteX1160" fmla="*/ 567824 w 6983788"/>
              <a:gd name="connsiteY1160" fmla="*/ 1620764 h 6165033"/>
              <a:gd name="connsiteX1161" fmla="*/ 549940 w 6983788"/>
              <a:gd name="connsiteY1161" fmla="*/ 1628427 h 6165033"/>
              <a:gd name="connsiteX1162" fmla="*/ 532055 w 6983788"/>
              <a:gd name="connsiteY1162" fmla="*/ 1639922 h 6165033"/>
              <a:gd name="connsiteX1163" fmla="*/ 518643 w 6983788"/>
              <a:gd name="connsiteY1163" fmla="*/ 1651417 h 6165033"/>
              <a:gd name="connsiteX1164" fmla="*/ 500758 w 6983788"/>
              <a:gd name="connsiteY1164" fmla="*/ 1647585 h 6165033"/>
              <a:gd name="connsiteX1165" fmla="*/ 496287 w 6983788"/>
              <a:gd name="connsiteY1165" fmla="*/ 1632259 h 6165033"/>
              <a:gd name="connsiteX1166" fmla="*/ 496287 w 6983788"/>
              <a:gd name="connsiteY1166" fmla="*/ 1613101 h 6165033"/>
              <a:gd name="connsiteX1167" fmla="*/ 496287 w 6983788"/>
              <a:gd name="connsiteY1167" fmla="*/ 1524974 h 6165033"/>
              <a:gd name="connsiteX1168" fmla="*/ 505229 w 6983788"/>
              <a:gd name="connsiteY1168" fmla="*/ 1440679 h 6165033"/>
              <a:gd name="connsiteX1169" fmla="*/ 518643 w 6983788"/>
              <a:gd name="connsiteY1169" fmla="*/ 1356384 h 6165033"/>
              <a:gd name="connsiteX1170" fmla="*/ 536527 w 6983788"/>
              <a:gd name="connsiteY1170" fmla="*/ 1272089 h 6165033"/>
              <a:gd name="connsiteX1171" fmla="*/ 554411 w 6983788"/>
              <a:gd name="connsiteY1171" fmla="*/ 1222278 h 6165033"/>
              <a:gd name="connsiteX1172" fmla="*/ 563353 w 6983788"/>
              <a:gd name="connsiteY1172" fmla="*/ 1176299 h 6165033"/>
              <a:gd name="connsiteX1173" fmla="*/ 585708 w 6983788"/>
              <a:gd name="connsiteY1173" fmla="*/ 1134152 h 6165033"/>
              <a:gd name="connsiteX1174" fmla="*/ 1967264 w 6983788"/>
              <a:gd name="connsiteY1174" fmla="*/ 1034530 h 6165033"/>
              <a:gd name="connsiteX1175" fmla="*/ 1922553 w 6983788"/>
              <a:gd name="connsiteY1175" fmla="*/ 1038362 h 6165033"/>
              <a:gd name="connsiteX1176" fmla="*/ 1882314 w 6983788"/>
              <a:gd name="connsiteY1176" fmla="*/ 1038362 h 6165033"/>
              <a:gd name="connsiteX1177" fmla="*/ 1842075 w 6983788"/>
              <a:gd name="connsiteY1177" fmla="*/ 1046025 h 6165033"/>
              <a:gd name="connsiteX1178" fmla="*/ 1828661 w 6983788"/>
              <a:gd name="connsiteY1178" fmla="*/ 1046025 h 6165033"/>
              <a:gd name="connsiteX1179" fmla="*/ 1815249 w 6983788"/>
              <a:gd name="connsiteY1179" fmla="*/ 1042194 h 6165033"/>
              <a:gd name="connsiteX1180" fmla="*/ 1801835 w 6983788"/>
              <a:gd name="connsiteY1180" fmla="*/ 1046025 h 6165033"/>
              <a:gd name="connsiteX1181" fmla="*/ 1797364 w 6983788"/>
              <a:gd name="connsiteY1181" fmla="*/ 1053688 h 6165033"/>
              <a:gd name="connsiteX1182" fmla="*/ 1797364 w 6983788"/>
              <a:gd name="connsiteY1182" fmla="*/ 1065183 h 6165033"/>
              <a:gd name="connsiteX1183" fmla="*/ 1797364 w 6983788"/>
              <a:gd name="connsiteY1183" fmla="*/ 1072846 h 6165033"/>
              <a:gd name="connsiteX1184" fmla="*/ 1801835 w 6983788"/>
              <a:gd name="connsiteY1184" fmla="*/ 1088173 h 6165033"/>
              <a:gd name="connsiteX1185" fmla="*/ 1815249 w 6983788"/>
              <a:gd name="connsiteY1185" fmla="*/ 1095836 h 6165033"/>
              <a:gd name="connsiteX1186" fmla="*/ 1824191 w 6983788"/>
              <a:gd name="connsiteY1186" fmla="*/ 1107331 h 6165033"/>
              <a:gd name="connsiteX1187" fmla="*/ 1842075 w 6983788"/>
              <a:gd name="connsiteY1187" fmla="*/ 1122657 h 6165033"/>
              <a:gd name="connsiteX1188" fmla="*/ 1851017 w 6983788"/>
              <a:gd name="connsiteY1188" fmla="*/ 1141815 h 6165033"/>
              <a:gd name="connsiteX1189" fmla="*/ 1855488 w 6983788"/>
              <a:gd name="connsiteY1189" fmla="*/ 1157141 h 6165033"/>
              <a:gd name="connsiteX1190" fmla="*/ 1859959 w 6983788"/>
              <a:gd name="connsiteY1190" fmla="*/ 1157141 h 6165033"/>
              <a:gd name="connsiteX1191" fmla="*/ 1859959 w 6983788"/>
              <a:gd name="connsiteY1191" fmla="*/ 1164804 h 6165033"/>
              <a:gd name="connsiteX1192" fmla="*/ 1864430 w 6983788"/>
              <a:gd name="connsiteY1192" fmla="*/ 1164804 h 6165033"/>
              <a:gd name="connsiteX1193" fmla="*/ 1873372 w 6983788"/>
              <a:gd name="connsiteY1193" fmla="*/ 1164804 h 6165033"/>
              <a:gd name="connsiteX1194" fmla="*/ 1873372 w 6983788"/>
              <a:gd name="connsiteY1194" fmla="*/ 1168636 h 6165033"/>
              <a:gd name="connsiteX1195" fmla="*/ 1873372 w 6983788"/>
              <a:gd name="connsiteY1195" fmla="*/ 1172468 h 6165033"/>
              <a:gd name="connsiteX1196" fmla="*/ 1895727 w 6983788"/>
              <a:gd name="connsiteY1196" fmla="*/ 1195457 h 6165033"/>
              <a:gd name="connsiteX1197" fmla="*/ 1922553 w 6983788"/>
              <a:gd name="connsiteY1197" fmla="*/ 1210784 h 6165033"/>
              <a:gd name="connsiteX1198" fmla="*/ 1953851 w 6983788"/>
              <a:gd name="connsiteY1198" fmla="*/ 1229942 h 6165033"/>
              <a:gd name="connsiteX1199" fmla="*/ 1985149 w 6983788"/>
              <a:gd name="connsiteY1199" fmla="*/ 1245268 h 6165033"/>
              <a:gd name="connsiteX1200" fmla="*/ 2047743 w 6983788"/>
              <a:gd name="connsiteY1200" fmla="*/ 1272089 h 6165033"/>
              <a:gd name="connsiteX1201" fmla="*/ 2119280 w 6983788"/>
              <a:gd name="connsiteY1201" fmla="*/ 1298910 h 6165033"/>
              <a:gd name="connsiteX1202" fmla="*/ 2056685 w 6983788"/>
              <a:gd name="connsiteY1202" fmla="*/ 1310405 h 6165033"/>
              <a:gd name="connsiteX1203" fmla="*/ 1994091 w 6983788"/>
              <a:gd name="connsiteY1203" fmla="*/ 1318068 h 6165033"/>
              <a:gd name="connsiteX1204" fmla="*/ 1971735 w 6983788"/>
              <a:gd name="connsiteY1204" fmla="*/ 1329563 h 6165033"/>
              <a:gd name="connsiteX1205" fmla="*/ 1944909 w 6983788"/>
              <a:gd name="connsiteY1205" fmla="*/ 1333395 h 6165033"/>
              <a:gd name="connsiteX1206" fmla="*/ 1980677 w 6983788"/>
              <a:gd name="connsiteY1206" fmla="*/ 1337226 h 6165033"/>
              <a:gd name="connsiteX1207" fmla="*/ 2011975 w 6983788"/>
              <a:gd name="connsiteY1207" fmla="*/ 1337226 h 6165033"/>
              <a:gd name="connsiteX1208" fmla="*/ 2087982 w 6983788"/>
              <a:gd name="connsiteY1208" fmla="*/ 1333395 h 6165033"/>
              <a:gd name="connsiteX1209" fmla="*/ 2155048 w 6983788"/>
              <a:gd name="connsiteY1209" fmla="*/ 1329563 h 6165033"/>
              <a:gd name="connsiteX1210" fmla="*/ 2168461 w 6983788"/>
              <a:gd name="connsiteY1210" fmla="*/ 1318068 h 6165033"/>
              <a:gd name="connsiteX1211" fmla="*/ 2181875 w 6983788"/>
              <a:gd name="connsiteY1211" fmla="*/ 1310405 h 6165033"/>
              <a:gd name="connsiteX1212" fmla="*/ 2190817 w 6983788"/>
              <a:gd name="connsiteY1212" fmla="*/ 1302742 h 6165033"/>
              <a:gd name="connsiteX1213" fmla="*/ 2190817 w 6983788"/>
              <a:gd name="connsiteY1213" fmla="*/ 1287415 h 6165033"/>
              <a:gd name="connsiteX1214" fmla="*/ 2181875 w 6983788"/>
              <a:gd name="connsiteY1214" fmla="*/ 1298910 h 6165033"/>
              <a:gd name="connsiteX1215" fmla="*/ 2163990 w 6983788"/>
              <a:gd name="connsiteY1215" fmla="*/ 1302742 h 6165033"/>
              <a:gd name="connsiteX1216" fmla="*/ 2155048 w 6983788"/>
              <a:gd name="connsiteY1216" fmla="*/ 1298910 h 6165033"/>
              <a:gd name="connsiteX1217" fmla="*/ 2155048 w 6983788"/>
              <a:gd name="connsiteY1217" fmla="*/ 1287415 h 6165033"/>
              <a:gd name="connsiteX1218" fmla="*/ 2159519 w 6983788"/>
              <a:gd name="connsiteY1218" fmla="*/ 1283584 h 6165033"/>
              <a:gd name="connsiteX1219" fmla="*/ 2163990 w 6983788"/>
              <a:gd name="connsiteY1219" fmla="*/ 1275921 h 6165033"/>
              <a:gd name="connsiteX1220" fmla="*/ 2172933 w 6983788"/>
              <a:gd name="connsiteY1220" fmla="*/ 1245268 h 6165033"/>
              <a:gd name="connsiteX1221" fmla="*/ 2172933 w 6983788"/>
              <a:gd name="connsiteY1221" fmla="*/ 1210784 h 6165033"/>
              <a:gd name="connsiteX1222" fmla="*/ 2172933 w 6983788"/>
              <a:gd name="connsiteY1222" fmla="*/ 1199289 h 6165033"/>
              <a:gd name="connsiteX1223" fmla="*/ 2181875 w 6983788"/>
              <a:gd name="connsiteY1223" fmla="*/ 1180131 h 6165033"/>
              <a:gd name="connsiteX1224" fmla="*/ 2186346 w 6983788"/>
              <a:gd name="connsiteY1224" fmla="*/ 1168636 h 6165033"/>
              <a:gd name="connsiteX1225" fmla="*/ 2195288 w 6983788"/>
              <a:gd name="connsiteY1225" fmla="*/ 1153310 h 6165033"/>
              <a:gd name="connsiteX1226" fmla="*/ 2186346 w 6983788"/>
              <a:gd name="connsiteY1226" fmla="*/ 1153310 h 6165033"/>
              <a:gd name="connsiteX1227" fmla="*/ 2181875 w 6983788"/>
              <a:gd name="connsiteY1227" fmla="*/ 1145646 h 6165033"/>
              <a:gd name="connsiteX1228" fmla="*/ 2172933 w 6983788"/>
              <a:gd name="connsiteY1228" fmla="*/ 1141815 h 6165033"/>
              <a:gd name="connsiteX1229" fmla="*/ 2172933 w 6983788"/>
              <a:gd name="connsiteY1229" fmla="*/ 1134152 h 6165033"/>
              <a:gd name="connsiteX1230" fmla="*/ 2172933 w 6983788"/>
              <a:gd name="connsiteY1230" fmla="*/ 1130320 h 6165033"/>
              <a:gd name="connsiteX1231" fmla="*/ 2181875 w 6983788"/>
              <a:gd name="connsiteY1231" fmla="*/ 1114994 h 6165033"/>
              <a:gd name="connsiteX1232" fmla="*/ 2172933 w 6983788"/>
              <a:gd name="connsiteY1232" fmla="*/ 1095836 h 6165033"/>
              <a:gd name="connsiteX1233" fmla="*/ 2168461 w 6983788"/>
              <a:gd name="connsiteY1233" fmla="*/ 1095836 h 6165033"/>
              <a:gd name="connsiteX1234" fmla="*/ 2168461 w 6983788"/>
              <a:gd name="connsiteY1234" fmla="*/ 1092004 h 6165033"/>
              <a:gd name="connsiteX1235" fmla="*/ 2168461 w 6983788"/>
              <a:gd name="connsiteY1235" fmla="*/ 1080509 h 6165033"/>
              <a:gd name="connsiteX1236" fmla="*/ 2168461 w 6983788"/>
              <a:gd name="connsiteY1236" fmla="*/ 1069015 h 6165033"/>
              <a:gd name="connsiteX1237" fmla="*/ 2155048 w 6983788"/>
              <a:gd name="connsiteY1237" fmla="*/ 1061351 h 6165033"/>
              <a:gd name="connsiteX1238" fmla="*/ 2132693 w 6983788"/>
              <a:gd name="connsiteY1238" fmla="*/ 1049857 h 6165033"/>
              <a:gd name="connsiteX1239" fmla="*/ 2110338 w 6983788"/>
              <a:gd name="connsiteY1239" fmla="*/ 1042194 h 6165033"/>
              <a:gd name="connsiteX1240" fmla="*/ 2092454 w 6983788"/>
              <a:gd name="connsiteY1240" fmla="*/ 1038362 h 6165033"/>
              <a:gd name="connsiteX1241" fmla="*/ 2047743 w 6983788"/>
              <a:gd name="connsiteY1241" fmla="*/ 1038362 h 6165033"/>
              <a:gd name="connsiteX1242" fmla="*/ 2007503 w 6983788"/>
              <a:gd name="connsiteY1242" fmla="*/ 1038362 h 6165033"/>
              <a:gd name="connsiteX1243" fmla="*/ 679601 w 6983788"/>
              <a:gd name="connsiteY1243" fmla="*/ 984720 h 6165033"/>
              <a:gd name="connsiteX1244" fmla="*/ 688543 w 6983788"/>
              <a:gd name="connsiteY1244" fmla="*/ 984720 h 6165033"/>
              <a:gd name="connsiteX1245" fmla="*/ 684071 w 6983788"/>
              <a:gd name="connsiteY1245" fmla="*/ 988551 h 6165033"/>
              <a:gd name="connsiteX1246" fmla="*/ 675129 w 6983788"/>
              <a:gd name="connsiteY1246" fmla="*/ 992383 h 6165033"/>
              <a:gd name="connsiteX1247" fmla="*/ 1833133 w 6983788"/>
              <a:gd name="connsiteY1247" fmla="*/ 965562 h 6165033"/>
              <a:gd name="connsiteX1248" fmla="*/ 1792893 w 6983788"/>
              <a:gd name="connsiteY1248" fmla="*/ 969393 h 6165033"/>
              <a:gd name="connsiteX1249" fmla="*/ 1752653 w 6983788"/>
              <a:gd name="connsiteY1249" fmla="*/ 984720 h 6165033"/>
              <a:gd name="connsiteX1250" fmla="*/ 1716885 w 6983788"/>
              <a:gd name="connsiteY1250" fmla="*/ 992383 h 6165033"/>
              <a:gd name="connsiteX1251" fmla="*/ 1672175 w 6983788"/>
              <a:gd name="connsiteY1251" fmla="*/ 1011541 h 6165033"/>
              <a:gd name="connsiteX1252" fmla="*/ 1600637 w 6983788"/>
              <a:gd name="connsiteY1252" fmla="*/ 1046025 h 6165033"/>
              <a:gd name="connsiteX1253" fmla="*/ 1533572 w 6983788"/>
              <a:gd name="connsiteY1253" fmla="*/ 1092004 h 6165033"/>
              <a:gd name="connsiteX1254" fmla="*/ 1573811 w 6983788"/>
              <a:gd name="connsiteY1254" fmla="*/ 1080509 h 6165033"/>
              <a:gd name="connsiteX1255" fmla="*/ 1614051 w 6983788"/>
              <a:gd name="connsiteY1255" fmla="*/ 1072846 h 6165033"/>
              <a:gd name="connsiteX1256" fmla="*/ 1658761 w 6983788"/>
              <a:gd name="connsiteY1256" fmla="*/ 1061351 h 6165033"/>
              <a:gd name="connsiteX1257" fmla="*/ 1694530 w 6983788"/>
              <a:gd name="connsiteY1257" fmla="*/ 1042194 h 6165033"/>
              <a:gd name="connsiteX1258" fmla="*/ 1761595 w 6983788"/>
              <a:gd name="connsiteY1258" fmla="*/ 1007709 h 6165033"/>
              <a:gd name="connsiteX1259" fmla="*/ 760079 w 6983788"/>
              <a:gd name="connsiteY1259" fmla="*/ 919582 h 6165033"/>
              <a:gd name="connsiteX1260" fmla="*/ 751137 w 6983788"/>
              <a:gd name="connsiteY1260" fmla="*/ 954067 h 6165033"/>
              <a:gd name="connsiteX1261" fmla="*/ 737724 w 6983788"/>
              <a:gd name="connsiteY1261" fmla="*/ 980888 h 6165033"/>
              <a:gd name="connsiteX1262" fmla="*/ 728782 w 6983788"/>
              <a:gd name="connsiteY1262" fmla="*/ 992383 h 6165033"/>
              <a:gd name="connsiteX1263" fmla="*/ 715369 w 6983788"/>
              <a:gd name="connsiteY1263" fmla="*/ 996214 h 6165033"/>
              <a:gd name="connsiteX1264" fmla="*/ 701955 w 6983788"/>
              <a:gd name="connsiteY1264" fmla="*/ 992383 h 6165033"/>
              <a:gd name="connsiteX1265" fmla="*/ 688543 w 6983788"/>
              <a:gd name="connsiteY1265" fmla="*/ 980888 h 6165033"/>
              <a:gd name="connsiteX1266" fmla="*/ 706427 w 6983788"/>
              <a:gd name="connsiteY1266" fmla="*/ 961730 h 6165033"/>
              <a:gd name="connsiteX1267" fmla="*/ 719840 w 6983788"/>
              <a:gd name="connsiteY1267" fmla="*/ 946404 h 6165033"/>
              <a:gd name="connsiteX1268" fmla="*/ 737724 w 6983788"/>
              <a:gd name="connsiteY1268" fmla="*/ 934909 h 6165033"/>
              <a:gd name="connsiteX1269" fmla="*/ 903153 w 6983788"/>
              <a:gd name="connsiteY1269" fmla="*/ 835287 h 6165033"/>
              <a:gd name="connsiteX1270" fmla="*/ 907624 w 6983788"/>
              <a:gd name="connsiteY1270" fmla="*/ 839119 h 6165033"/>
              <a:gd name="connsiteX1271" fmla="*/ 903153 w 6983788"/>
              <a:gd name="connsiteY1271" fmla="*/ 839119 h 6165033"/>
              <a:gd name="connsiteX1272" fmla="*/ 1569341 w 6983788"/>
              <a:gd name="connsiteY1272" fmla="*/ 651371 h 6165033"/>
              <a:gd name="connsiteX1273" fmla="*/ 1658761 w 6983788"/>
              <a:gd name="connsiteY1273" fmla="*/ 651371 h 6165033"/>
              <a:gd name="connsiteX1274" fmla="*/ 1748183 w 6983788"/>
              <a:gd name="connsiteY1274" fmla="*/ 651371 h 6165033"/>
              <a:gd name="connsiteX1275" fmla="*/ 1833133 w 6983788"/>
              <a:gd name="connsiteY1275" fmla="*/ 651371 h 6165033"/>
              <a:gd name="connsiteX1276" fmla="*/ 1922553 w 6983788"/>
              <a:gd name="connsiteY1276" fmla="*/ 659034 h 6165033"/>
              <a:gd name="connsiteX1277" fmla="*/ 1980677 w 6983788"/>
              <a:gd name="connsiteY1277" fmla="*/ 662866 h 6165033"/>
              <a:gd name="connsiteX1278" fmla="*/ 2034330 w 6983788"/>
              <a:gd name="connsiteY1278" fmla="*/ 674360 h 6165033"/>
              <a:gd name="connsiteX1279" fmla="*/ 2087982 w 6983788"/>
              <a:gd name="connsiteY1279" fmla="*/ 685855 h 6165033"/>
              <a:gd name="connsiteX1280" fmla="*/ 2132693 w 6983788"/>
              <a:gd name="connsiteY1280" fmla="*/ 701182 h 6165033"/>
              <a:gd name="connsiteX1281" fmla="*/ 2186346 w 6983788"/>
              <a:gd name="connsiteY1281" fmla="*/ 724171 h 6165033"/>
              <a:gd name="connsiteX1282" fmla="*/ 2239998 w 6983788"/>
              <a:gd name="connsiteY1282" fmla="*/ 747161 h 6165033"/>
              <a:gd name="connsiteX1283" fmla="*/ 2289180 w 6983788"/>
              <a:gd name="connsiteY1283" fmla="*/ 766319 h 6165033"/>
              <a:gd name="connsiteX1284" fmla="*/ 2342833 w 6983788"/>
              <a:gd name="connsiteY1284" fmla="*/ 793140 h 6165033"/>
              <a:gd name="connsiteX1285" fmla="*/ 2369659 w 6983788"/>
              <a:gd name="connsiteY1285" fmla="*/ 808466 h 6165033"/>
              <a:gd name="connsiteX1286" fmla="*/ 2396485 w 6983788"/>
              <a:gd name="connsiteY1286" fmla="*/ 827624 h 6165033"/>
              <a:gd name="connsiteX1287" fmla="*/ 2414369 w 6983788"/>
              <a:gd name="connsiteY1287" fmla="*/ 850614 h 6165033"/>
              <a:gd name="connsiteX1288" fmla="*/ 2432254 w 6983788"/>
              <a:gd name="connsiteY1288" fmla="*/ 877435 h 6165033"/>
              <a:gd name="connsiteX1289" fmla="*/ 2445667 w 6983788"/>
              <a:gd name="connsiteY1289" fmla="*/ 900424 h 6165033"/>
              <a:gd name="connsiteX1290" fmla="*/ 2450138 w 6983788"/>
              <a:gd name="connsiteY1290" fmla="*/ 927246 h 6165033"/>
              <a:gd name="connsiteX1291" fmla="*/ 2450138 w 6983788"/>
              <a:gd name="connsiteY1291" fmla="*/ 954067 h 6165033"/>
              <a:gd name="connsiteX1292" fmla="*/ 2445667 w 6983788"/>
              <a:gd name="connsiteY1292" fmla="*/ 980888 h 6165033"/>
              <a:gd name="connsiteX1293" fmla="*/ 2441196 w 6983788"/>
              <a:gd name="connsiteY1293" fmla="*/ 1015372 h 6165033"/>
              <a:gd name="connsiteX1294" fmla="*/ 2441196 w 6983788"/>
              <a:gd name="connsiteY1294" fmla="*/ 1046025 h 6165033"/>
              <a:gd name="connsiteX1295" fmla="*/ 2441196 w 6983788"/>
              <a:gd name="connsiteY1295" fmla="*/ 1080509 h 6165033"/>
              <a:gd name="connsiteX1296" fmla="*/ 2441196 w 6983788"/>
              <a:gd name="connsiteY1296" fmla="*/ 1114994 h 6165033"/>
              <a:gd name="connsiteX1297" fmla="*/ 2441196 w 6983788"/>
              <a:gd name="connsiteY1297" fmla="*/ 1145646 h 6165033"/>
              <a:gd name="connsiteX1298" fmla="*/ 2445667 w 6983788"/>
              <a:gd name="connsiteY1298" fmla="*/ 1180131 h 6165033"/>
              <a:gd name="connsiteX1299" fmla="*/ 2450138 w 6983788"/>
              <a:gd name="connsiteY1299" fmla="*/ 1195457 h 6165033"/>
              <a:gd name="connsiteX1300" fmla="*/ 2450138 w 6983788"/>
              <a:gd name="connsiteY1300" fmla="*/ 1210784 h 6165033"/>
              <a:gd name="connsiteX1301" fmla="*/ 2445667 w 6983788"/>
              <a:gd name="connsiteY1301" fmla="*/ 1226110 h 6165033"/>
              <a:gd name="connsiteX1302" fmla="*/ 2436725 w 6983788"/>
              <a:gd name="connsiteY1302" fmla="*/ 1245268 h 6165033"/>
              <a:gd name="connsiteX1303" fmla="*/ 2436725 w 6983788"/>
              <a:gd name="connsiteY1303" fmla="*/ 1249099 h 6165033"/>
              <a:gd name="connsiteX1304" fmla="*/ 2436725 w 6983788"/>
              <a:gd name="connsiteY1304" fmla="*/ 1256763 h 6165033"/>
              <a:gd name="connsiteX1305" fmla="*/ 2441196 w 6983788"/>
              <a:gd name="connsiteY1305" fmla="*/ 1260594 h 6165033"/>
              <a:gd name="connsiteX1306" fmla="*/ 2450138 w 6983788"/>
              <a:gd name="connsiteY1306" fmla="*/ 1264426 h 6165033"/>
              <a:gd name="connsiteX1307" fmla="*/ 2490377 w 6983788"/>
              <a:gd name="connsiteY1307" fmla="*/ 1275921 h 6165033"/>
              <a:gd name="connsiteX1308" fmla="*/ 2526146 w 6983788"/>
              <a:gd name="connsiteY1308" fmla="*/ 1283584 h 6165033"/>
              <a:gd name="connsiteX1309" fmla="*/ 2544030 w 6983788"/>
              <a:gd name="connsiteY1309" fmla="*/ 1283584 h 6165033"/>
              <a:gd name="connsiteX1310" fmla="*/ 2566385 w 6983788"/>
              <a:gd name="connsiteY1310" fmla="*/ 1283584 h 6165033"/>
              <a:gd name="connsiteX1311" fmla="*/ 2584269 w 6983788"/>
              <a:gd name="connsiteY1311" fmla="*/ 1283584 h 6165033"/>
              <a:gd name="connsiteX1312" fmla="*/ 2602153 w 6983788"/>
              <a:gd name="connsiteY1312" fmla="*/ 1275921 h 6165033"/>
              <a:gd name="connsiteX1313" fmla="*/ 2620038 w 6983788"/>
              <a:gd name="connsiteY1313" fmla="*/ 1272089 h 6165033"/>
              <a:gd name="connsiteX1314" fmla="*/ 2633451 w 6983788"/>
              <a:gd name="connsiteY1314" fmla="*/ 1272089 h 6165033"/>
              <a:gd name="connsiteX1315" fmla="*/ 2651335 w 6983788"/>
              <a:gd name="connsiteY1315" fmla="*/ 1272089 h 6165033"/>
              <a:gd name="connsiteX1316" fmla="*/ 2664749 w 6983788"/>
              <a:gd name="connsiteY1316" fmla="*/ 1275921 h 6165033"/>
              <a:gd name="connsiteX1317" fmla="*/ 2660278 w 6983788"/>
              <a:gd name="connsiteY1317" fmla="*/ 1283584 h 6165033"/>
              <a:gd name="connsiteX1318" fmla="*/ 2651335 w 6983788"/>
              <a:gd name="connsiteY1318" fmla="*/ 1291247 h 6165033"/>
              <a:gd name="connsiteX1319" fmla="*/ 2642393 w 6983788"/>
              <a:gd name="connsiteY1319" fmla="*/ 1291247 h 6165033"/>
              <a:gd name="connsiteX1320" fmla="*/ 2633451 w 6983788"/>
              <a:gd name="connsiteY1320" fmla="*/ 1298910 h 6165033"/>
              <a:gd name="connsiteX1321" fmla="*/ 2579798 w 6983788"/>
              <a:gd name="connsiteY1321" fmla="*/ 1306573 h 6165033"/>
              <a:gd name="connsiteX1322" fmla="*/ 2526146 w 6983788"/>
              <a:gd name="connsiteY1322" fmla="*/ 1325731 h 6165033"/>
              <a:gd name="connsiteX1323" fmla="*/ 2499320 w 6983788"/>
              <a:gd name="connsiteY1323" fmla="*/ 1337226 h 6165033"/>
              <a:gd name="connsiteX1324" fmla="*/ 2476964 w 6983788"/>
              <a:gd name="connsiteY1324" fmla="*/ 1352552 h 6165033"/>
              <a:gd name="connsiteX1325" fmla="*/ 2459080 w 6983788"/>
              <a:gd name="connsiteY1325" fmla="*/ 1367879 h 6165033"/>
              <a:gd name="connsiteX1326" fmla="*/ 2441196 w 6983788"/>
              <a:gd name="connsiteY1326" fmla="*/ 1390868 h 6165033"/>
              <a:gd name="connsiteX1327" fmla="*/ 2427783 w 6983788"/>
              <a:gd name="connsiteY1327" fmla="*/ 1406195 h 6165033"/>
              <a:gd name="connsiteX1328" fmla="*/ 2405427 w 6983788"/>
              <a:gd name="connsiteY1328" fmla="*/ 1417690 h 6165033"/>
              <a:gd name="connsiteX1329" fmla="*/ 2387543 w 6983788"/>
              <a:gd name="connsiteY1329" fmla="*/ 1425353 h 6165033"/>
              <a:gd name="connsiteX1330" fmla="*/ 2378601 w 6983788"/>
              <a:gd name="connsiteY1330" fmla="*/ 1440679 h 6165033"/>
              <a:gd name="connsiteX1331" fmla="*/ 2369659 w 6983788"/>
              <a:gd name="connsiteY1331" fmla="*/ 1459837 h 6165033"/>
              <a:gd name="connsiteX1332" fmla="*/ 2365188 w 6983788"/>
              <a:gd name="connsiteY1332" fmla="*/ 1471332 h 6165033"/>
              <a:gd name="connsiteX1333" fmla="*/ 2351775 w 6983788"/>
              <a:gd name="connsiteY1333" fmla="*/ 1490490 h 6165033"/>
              <a:gd name="connsiteX1334" fmla="*/ 2351775 w 6983788"/>
              <a:gd name="connsiteY1334" fmla="*/ 1501985 h 6165033"/>
              <a:gd name="connsiteX1335" fmla="*/ 2351775 w 6983788"/>
              <a:gd name="connsiteY1335" fmla="*/ 1517311 h 6165033"/>
              <a:gd name="connsiteX1336" fmla="*/ 2356246 w 6983788"/>
              <a:gd name="connsiteY1336" fmla="*/ 1524974 h 6165033"/>
              <a:gd name="connsiteX1337" fmla="*/ 2369659 w 6983788"/>
              <a:gd name="connsiteY1337" fmla="*/ 1528806 h 6165033"/>
              <a:gd name="connsiteX1338" fmla="*/ 2378601 w 6983788"/>
              <a:gd name="connsiteY1338" fmla="*/ 1540301 h 6165033"/>
              <a:gd name="connsiteX1339" fmla="*/ 2396485 w 6983788"/>
              <a:gd name="connsiteY1339" fmla="*/ 1540301 h 6165033"/>
              <a:gd name="connsiteX1340" fmla="*/ 2414369 w 6983788"/>
              <a:gd name="connsiteY1340" fmla="*/ 1540301 h 6165033"/>
              <a:gd name="connsiteX1341" fmla="*/ 2463551 w 6983788"/>
              <a:gd name="connsiteY1341" fmla="*/ 1532637 h 6165033"/>
              <a:gd name="connsiteX1342" fmla="*/ 2512733 w 6983788"/>
              <a:gd name="connsiteY1342" fmla="*/ 1540301 h 6165033"/>
              <a:gd name="connsiteX1343" fmla="*/ 2561914 w 6983788"/>
              <a:gd name="connsiteY1343" fmla="*/ 1547964 h 6165033"/>
              <a:gd name="connsiteX1344" fmla="*/ 2615566 w 6983788"/>
              <a:gd name="connsiteY1344" fmla="*/ 1555627 h 6165033"/>
              <a:gd name="connsiteX1345" fmla="*/ 2628980 w 6983788"/>
              <a:gd name="connsiteY1345" fmla="*/ 1555627 h 6165033"/>
              <a:gd name="connsiteX1346" fmla="*/ 2646864 w 6983788"/>
              <a:gd name="connsiteY1346" fmla="*/ 1567122 h 6165033"/>
              <a:gd name="connsiteX1347" fmla="*/ 2660278 w 6983788"/>
              <a:gd name="connsiteY1347" fmla="*/ 1574785 h 6165033"/>
              <a:gd name="connsiteX1348" fmla="*/ 2678162 w 6983788"/>
              <a:gd name="connsiteY1348" fmla="*/ 1582448 h 6165033"/>
              <a:gd name="connsiteX1349" fmla="*/ 2687104 w 6983788"/>
              <a:gd name="connsiteY1349" fmla="*/ 1597774 h 6165033"/>
              <a:gd name="connsiteX1350" fmla="*/ 2691575 w 6983788"/>
              <a:gd name="connsiteY1350" fmla="*/ 1609269 h 6165033"/>
              <a:gd name="connsiteX1351" fmla="*/ 2691575 w 6983788"/>
              <a:gd name="connsiteY1351" fmla="*/ 1624596 h 6165033"/>
              <a:gd name="connsiteX1352" fmla="*/ 2691575 w 6983788"/>
              <a:gd name="connsiteY1352" fmla="*/ 1636090 h 6165033"/>
              <a:gd name="connsiteX1353" fmla="*/ 2678162 w 6983788"/>
              <a:gd name="connsiteY1353" fmla="*/ 1636090 h 6165033"/>
              <a:gd name="connsiteX1354" fmla="*/ 2664749 w 6983788"/>
              <a:gd name="connsiteY1354" fmla="*/ 1639922 h 6165033"/>
              <a:gd name="connsiteX1355" fmla="*/ 2660278 w 6983788"/>
              <a:gd name="connsiteY1355" fmla="*/ 1647585 h 6165033"/>
              <a:gd name="connsiteX1356" fmla="*/ 2660278 w 6983788"/>
              <a:gd name="connsiteY1356" fmla="*/ 1651417 h 6165033"/>
              <a:gd name="connsiteX1357" fmla="*/ 2660278 w 6983788"/>
              <a:gd name="connsiteY1357" fmla="*/ 1662912 h 6165033"/>
              <a:gd name="connsiteX1358" fmla="*/ 2664749 w 6983788"/>
              <a:gd name="connsiteY1358" fmla="*/ 1678238 h 6165033"/>
              <a:gd name="connsiteX1359" fmla="*/ 2660278 w 6983788"/>
              <a:gd name="connsiteY1359" fmla="*/ 1685901 h 6165033"/>
              <a:gd name="connsiteX1360" fmla="*/ 2660278 w 6983788"/>
              <a:gd name="connsiteY1360" fmla="*/ 1701227 h 6165033"/>
              <a:gd name="connsiteX1361" fmla="*/ 2651335 w 6983788"/>
              <a:gd name="connsiteY1361" fmla="*/ 1705059 h 6165033"/>
              <a:gd name="connsiteX1362" fmla="*/ 2633451 w 6983788"/>
              <a:gd name="connsiteY1362" fmla="*/ 1708891 h 6165033"/>
              <a:gd name="connsiteX1363" fmla="*/ 2624509 w 6983788"/>
              <a:gd name="connsiteY1363" fmla="*/ 1716554 h 6165033"/>
              <a:gd name="connsiteX1364" fmla="*/ 2620038 w 6983788"/>
              <a:gd name="connsiteY1364" fmla="*/ 1728049 h 6165033"/>
              <a:gd name="connsiteX1365" fmla="*/ 2593211 w 6983788"/>
              <a:gd name="connsiteY1365" fmla="*/ 1754870 h 6165033"/>
              <a:gd name="connsiteX1366" fmla="*/ 2557443 w 6983788"/>
              <a:gd name="connsiteY1366" fmla="*/ 1774028 h 6165033"/>
              <a:gd name="connsiteX1367" fmla="*/ 2526146 w 6983788"/>
              <a:gd name="connsiteY1367" fmla="*/ 1793186 h 6165033"/>
              <a:gd name="connsiteX1368" fmla="*/ 2490377 w 6983788"/>
              <a:gd name="connsiteY1368" fmla="*/ 1808512 h 6165033"/>
              <a:gd name="connsiteX1369" fmla="*/ 2445667 w 6983788"/>
              <a:gd name="connsiteY1369" fmla="*/ 1820007 h 6165033"/>
              <a:gd name="connsiteX1370" fmla="*/ 2405427 w 6983788"/>
              <a:gd name="connsiteY1370" fmla="*/ 1839165 h 6165033"/>
              <a:gd name="connsiteX1371" fmla="*/ 2365188 w 6983788"/>
              <a:gd name="connsiteY1371" fmla="*/ 1850660 h 6165033"/>
              <a:gd name="connsiteX1372" fmla="*/ 2320477 w 6983788"/>
              <a:gd name="connsiteY1372" fmla="*/ 1865986 h 6165033"/>
              <a:gd name="connsiteX1373" fmla="*/ 2244469 w 6983788"/>
              <a:gd name="connsiteY1373" fmla="*/ 1892807 h 6165033"/>
              <a:gd name="connsiteX1374" fmla="*/ 2163990 w 6983788"/>
              <a:gd name="connsiteY1374" fmla="*/ 1919628 h 6165033"/>
              <a:gd name="connsiteX1375" fmla="*/ 2123751 w 6983788"/>
              <a:gd name="connsiteY1375" fmla="*/ 1931123 h 6165033"/>
              <a:gd name="connsiteX1376" fmla="*/ 2079040 w 6983788"/>
              <a:gd name="connsiteY1376" fmla="*/ 1942618 h 6165033"/>
              <a:gd name="connsiteX1377" fmla="*/ 2038801 w 6983788"/>
              <a:gd name="connsiteY1377" fmla="*/ 1946450 h 6165033"/>
              <a:gd name="connsiteX1378" fmla="*/ 1998561 w 6983788"/>
              <a:gd name="connsiteY1378" fmla="*/ 1950281 h 6165033"/>
              <a:gd name="connsiteX1379" fmla="*/ 1971735 w 6983788"/>
              <a:gd name="connsiteY1379" fmla="*/ 1950281 h 6165033"/>
              <a:gd name="connsiteX1380" fmla="*/ 1953851 w 6983788"/>
              <a:gd name="connsiteY1380" fmla="*/ 1946450 h 6165033"/>
              <a:gd name="connsiteX1381" fmla="*/ 1940438 w 6983788"/>
              <a:gd name="connsiteY1381" fmla="*/ 1934955 h 6165033"/>
              <a:gd name="connsiteX1382" fmla="*/ 1931496 w 6983788"/>
              <a:gd name="connsiteY1382" fmla="*/ 1919628 h 6165033"/>
              <a:gd name="connsiteX1383" fmla="*/ 1918083 w 6983788"/>
              <a:gd name="connsiteY1383" fmla="*/ 1908133 h 6165033"/>
              <a:gd name="connsiteX1384" fmla="*/ 1909141 w 6983788"/>
              <a:gd name="connsiteY1384" fmla="*/ 1896639 h 6165033"/>
              <a:gd name="connsiteX1385" fmla="*/ 1891257 w 6983788"/>
              <a:gd name="connsiteY1385" fmla="*/ 1892807 h 6165033"/>
              <a:gd name="connsiteX1386" fmla="*/ 1877843 w 6983788"/>
              <a:gd name="connsiteY1386" fmla="*/ 1888975 h 6165033"/>
              <a:gd name="connsiteX1387" fmla="*/ 1859959 w 6983788"/>
              <a:gd name="connsiteY1387" fmla="*/ 1881312 h 6165033"/>
              <a:gd name="connsiteX1388" fmla="*/ 1846545 w 6983788"/>
              <a:gd name="connsiteY1388" fmla="*/ 1881312 h 6165033"/>
              <a:gd name="connsiteX1389" fmla="*/ 1792893 w 6983788"/>
              <a:gd name="connsiteY1389" fmla="*/ 1888975 h 6165033"/>
              <a:gd name="connsiteX1390" fmla="*/ 1734769 w 6983788"/>
              <a:gd name="connsiteY1390" fmla="*/ 1896639 h 6165033"/>
              <a:gd name="connsiteX1391" fmla="*/ 1685588 w 6983788"/>
              <a:gd name="connsiteY1391" fmla="*/ 1904302 h 6165033"/>
              <a:gd name="connsiteX1392" fmla="*/ 1631935 w 6983788"/>
              <a:gd name="connsiteY1392" fmla="*/ 1915797 h 6165033"/>
              <a:gd name="connsiteX1393" fmla="*/ 1582753 w 6983788"/>
              <a:gd name="connsiteY1393" fmla="*/ 1919628 h 6165033"/>
              <a:gd name="connsiteX1394" fmla="*/ 1542514 w 6983788"/>
              <a:gd name="connsiteY1394" fmla="*/ 1927292 h 6165033"/>
              <a:gd name="connsiteX1395" fmla="*/ 1502275 w 6983788"/>
              <a:gd name="connsiteY1395" fmla="*/ 1931123 h 6165033"/>
              <a:gd name="connsiteX1396" fmla="*/ 1457564 w 6983788"/>
              <a:gd name="connsiteY1396" fmla="*/ 1942618 h 6165033"/>
              <a:gd name="connsiteX1397" fmla="*/ 1399440 w 6983788"/>
              <a:gd name="connsiteY1397" fmla="*/ 1954113 h 6165033"/>
              <a:gd name="connsiteX1398" fmla="*/ 1345787 w 6983788"/>
              <a:gd name="connsiteY1398" fmla="*/ 1969439 h 6165033"/>
              <a:gd name="connsiteX1399" fmla="*/ 1283193 w 6983788"/>
              <a:gd name="connsiteY1399" fmla="*/ 1977102 h 6165033"/>
              <a:gd name="connsiteX1400" fmla="*/ 1225069 w 6983788"/>
              <a:gd name="connsiteY1400" fmla="*/ 1980934 h 6165033"/>
              <a:gd name="connsiteX1401" fmla="*/ 1207185 w 6983788"/>
              <a:gd name="connsiteY1401" fmla="*/ 1988597 h 6165033"/>
              <a:gd name="connsiteX1402" fmla="*/ 1193771 w 6983788"/>
              <a:gd name="connsiteY1402" fmla="*/ 1988597 h 6165033"/>
              <a:gd name="connsiteX1403" fmla="*/ 1175887 w 6983788"/>
              <a:gd name="connsiteY1403" fmla="*/ 1988597 h 6165033"/>
              <a:gd name="connsiteX1404" fmla="*/ 1166945 w 6983788"/>
              <a:gd name="connsiteY1404" fmla="*/ 1988597 h 6165033"/>
              <a:gd name="connsiteX1405" fmla="*/ 1162475 w 6983788"/>
              <a:gd name="connsiteY1405" fmla="*/ 1996260 h 6165033"/>
              <a:gd name="connsiteX1406" fmla="*/ 1149061 w 6983788"/>
              <a:gd name="connsiteY1406" fmla="*/ 2000092 h 6165033"/>
              <a:gd name="connsiteX1407" fmla="*/ 1073053 w 6983788"/>
              <a:gd name="connsiteY1407" fmla="*/ 2007755 h 6165033"/>
              <a:gd name="connsiteX1408" fmla="*/ 992574 w 6983788"/>
              <a:gd name="connsiteY1408" fmla="*/ 2011587 h 6165033"/>
              <a:gd name="connsiteX1409" fmla="*/ 907624 w 6983788"/>
              <a:gd name="connsiteY1409" fmla="*/ 2007755 h 6165033"/>
              <a:gd name="connsiteX1410" fmla="*/ 831616 w 6983788"/>
              <a:gd name="connsiteY1410" fmla="*/ 2000092 h 6165033"/>
              <a:gd name="connsiteX1411" fmla="*/ 751137 w 6983788"/>
              <a:gd name="connsiteY1411" fmla="*/ 1996260 h 6165033"/>
              <a:gd name="connsiteX1412" fmla="*/ 670659 w 6983788"/>
              <a:gd name="connsiteY1412" fmla="*/ 1988597 h 6165033"/>
              <a:gd name="connsiteX1413" fmla="*/ 634890 w 6983788"/>
              <a:gd name="connsiteY1413" fmla="*/ 1988597 h 6165033"/>
              <a:gd name="connsiteX1414" fmla="*/ 590179 w 6983788"/>
              <a:gd name="connsiteY1414" fmla="*/ 1984765 h 6165033"/>
              <a:gd name="connsiteX1415" fmla="*/ 549940 w 6983788"/>
              <a:gd name="connsiteY1415" fmla="*/ 1980934 h 6165033"/>
              <a:gd name="connsiteX1416" fmla="*/ 505229 w 6983788"/>
              <a:gd name="connsiteY1416" fmla="*/ 1973271 h 6165033"/>
              <a:gd name="connsiteX1417" fmla="*/ 442635 w 6983788"/>
              <a:gd name="connsiteY1417" fmla="*/ 1957944 h 6165033"/>
              <a:gd name="connsiteX1418" fmla="*/ 375569 w 6983788"/>
              <a:gd name="connsiteY1418" fmla="*/ 1950281 h 6165033"/>
              <a:gd name="connsiteX1419" fmla="*/ 308503 w 6983788"/>
              <a:gd name="connsiteY1419" fmla="*/ 1946450 h 6165033"/>
              <a:gd name="connsiteX1420" fmla="*/ 241437 w 6983788"/>
              <a:gd name="connsiteY1420" fmla="*/ 1946450 h 6165033"/>
              <a:gd name="connsiteX1421" fmla="*/ 219081 w 6983788"/>
              <a:gd name="connsiteY1421" fmla="*/ 1946450 h 6165033"/>
              <a:gd name="connsiteX1422" fmla="*/ 205669 w 6983788"/>
              <a:gd name="connsiteY1422" fmla="*/ 1934955 h 6165033"/>
              <a:gd name="connsiteX1423" fmla="*/ 196727 w 6983788"/>
              <a:gd name="connsiteY1423" fmla="*/ 1931123 h 6165033"/>
              <a:gd name="connsiteX1424" fmla="*/ 192255 w 6983788"/>
              <a:gd name="connsiteY1424" fmla="*/ 1927292 h 6165033"/>
              <a:gd name="connsiteX1425" fmla="*/ 192255 w 6983788"/>
              <a:gd name="connsiteY1425" fmla="*/ 1923460 h 6165033"/>
              <a:gd name="connsiteX1426" fmla="*/ 205669 w 6983788"/>
              <a:gd name="connsiteY1426" fmla="*/ 1915797 h 6165033"/>
              <a:gd name="connsiteX1427" fmla="*/ 268263 w 6983788"/>
              <a:gd name="connsiteY1427" fmla="*/ 1873649 h 6165033"/>
              <a:gd name="connsiteX1428" fmla="*/ 335329 w 6983788"/>
              <a:gd name="connsiteY1428" fmla="*/ 1839165 h 6165033"/>
              <a:gd name="connsiteX1429" fmla="*/ 371097 w 6983788"/>
              <a:gd name="connsiteY1429" fmla="*/ 1812344 h 6165033"/>
              <a:gd name="connsiteX1430" fmla="*/ 406866 w 6983788"/>
              <a:gd name="connsiteY1430" fmla="*/ 1789354 h 6165033"/>
              <a:gd name="connsiteX1431" fmla="*/ 451577 w 6983788"/>
              <a:gd name="connsiteY1431" fmla="*/ 1770196 h 6165033"/>
              <a:gd name="connsiteX1432" fmla="*/ 491816 w 6983788"/>
              <a:gd name="connsiteY1432" fmla="*/ 1754870 h 6165033"/>
              <a:gd name="connsiteX1433" fmla="*/ 527585 w 6983788"/>
              <a:gd name="connsiteY1433" fmla="*/ 1731880 h 6165033"/>
              <a:gd name="connsiteX1434" fmla="*/ 563353 w 6983788"/>
              <a:gd name="connsiteY1434" fmla="*/ 1705059 h 6165033"/>
              <a:gd name="connsiteX1435" fmla="*/ 590179 w 6983788"/>
              <a:gd name="connsiteY1435" fmla="*/ 1689733 h 6165033"/>
              <a:gd name="connsiteX1436" fmla="*/ 617005 w 6983788"/>
              <a:gd name="connsiteY1436" fmla="*/ 1678238 h 6165033"/>
              <a:gd name="connsiteX1437" fmla="*/ 643832 w 6983788"/>
              <a:gd name="connsiteY1437" fmla="*/ 1666743 h 6165033"/>
              <a:gd name="connsiteX1438" fmla="*/ 670659 w 6983788"/>
              <a:gd name="connsiteY1438" fmla="*/ 1662912 h 6165033"/>
              <a:gd name="connsiteX1439" fmla="*/ 697485 w 6983788"/>
              <a:gd name="connsiteY1439" fmla="*/ 1662912 h 6165033"/>
              <a:gd name="connsiteX1440" fmla="*/ 719840 w 6983788"/>
              <a:gd name="connsiteY1440" fmla="*/ 1662912 h 6165033"/>
              <a:gd name="connsiteX1441" fmla="*/ 751137 w 6983788"/>
              <a:gd name="connsiteY1441" fmla="*/ 1666743 h 6165033"/>
              <a:gd name="connsiteX1442" fmla="*/ 777963 w 6983788"/>
              <a:gd name="connsiteY1442" fmla="*/ 1674406 h 6165033"/>
              <a:gd name="connsiteX1443" fmla="*/ 813732 w 6983788"/>
              <a:gd name="connsiteY1443" fmla="*/ 1682069 h 6165033"/>
              <a:gd name="connsiteX1444" fmla="*/ 840559 w 6983788"/>
              <a:gd name="connsiteY1444" fmla="*/ 1682069 h 6165033"/>
              <a:gd name="connsiteX1445" fmla="*/ 845029 w 6983788"/>
              <a:gd name="connsiteY1445" fmla="*/ 1678238 h 6165033"/>
              <a:gd name="connsiteX1446" fmla="*/ 845029 w 6983788"/>
              <a:gd name="connsiteY1446" fmla="*/ 1662912 h 6165033"/>
              <a:gd name="connsiteX1447" fmla="*/ 840559 w 6983788"/>
              <a:gd name="connsiteY1447" fmla="*/ 1651417 h 6165033"/>
              <a:gd name="connsiteX1448" fmla="*/ 836087 w 6983788"/>
              <a:gd name="connsiteY1448" fmla="*/ 1636090 h 6165033"/>
              <a:gd name="connsiteX1449" fmla="*/ 836087 w 6983788"/>
              <a:gd name="connsiteY1449" fmla="*/ 1632259 h 6165033"/>
              <a:gd name="connsiteX1450" fmla="*/ 836087 w 6983788"/>
              <a:gd name="connsiteY1450" fmla="*/ 1624596 h 6165033"/>
              <a:gd name="connsiteX1451" fmla="*/ 836087 w 6983788"/>
              <a:gd name="connsiteY1451" fmla="*/ 1613101 h 6165033"/>
              <a:gd name="connsiteX1452" fmla="*/ 845029 w 6983788"/>
              <a:gd name="connsiteY1452" fmla="*/ 1605438 h 6165033"/>
              <a:gd name="connsiteX1453" fmla="*/ 862913 w 6983788"/>
              <a:gd name="connsiteY1453" fmla="*/ 1605438 h 6165033"/>
              <a:gd name="connsiteX1454" fmla="*/ 871855 w 6983788"/>
              <a:gd name="connsiteY1454" fmla="*/ 1609269 h 6165033"/>
              <a:gd name="connsiteX1455" fmla="*/ 871855 w 6983788"/>
              <a:gd name="connsiteY1455" fmla="*/ 1624596 h 6165033"/>
              <a:gd name="connsiteX1456" fmla="*/ 876327 w 6983788"/>
              <a:gd name="connsiteY1456" fmla="*/ 1636090 h 6165033"/>
              <a:gd name="connsiteX1457" fmla="*/ 889740 w 6983788"/>
              <a:gd name="connsiteY1457" fmla="*/ 1647585 h 6165033"/>
              <a:gd name="connsiteX1458" fmla="*/ 898682 w 6983788"/>
              <a:gd name="connsiteY1458" fmla="*/ 1655248 h 6165033"/>
              <a:gd name="connsiteX1459" fmla="*/ 921037 w 6983788"/>
              <a:gd name="connsiteY1459" fmla="*/ 1662912 h 6165033"/>
              <a:gd name="connsiteX1460" fmla="*/ 938921 w 6983788"/>
              <a:gd name="connsiteY1460" fmla="*/ 1682069 h 6165033"/>
              <a:gd name="connsiteX1461" fmla="*/ 952335 w 6983788"/>
              <a:gd name="connsiteY1461" fmla="*/ 1693564 h 6165033"/>
              <a:gd name="connsiteX1462" fmla="*/ 961277 w 6983788"/>
              <a:gd name="connsiteY1462" fmla="*/ 1701227 h 6165033"/>
              <a:gd name="connsiteX1463" fmla="*/ 979161 w 6983788"/>
              <a:gd name="connsiteY1463" fmla="*/ 1705059 h 6165033"/>
              <a:gd name="connsiteX1464" fmla="*/ 988103 w 6983788"/>
              <a:gd name="connsiteY1464" fmla="*/ 1708891 h 6165033"/>
              <a:gd name="connsiteX1465" fmla="*/ 1014929 w 6983788"/>
              <a:gd name="connsiteY1465" fmla="*/ 1708891 h 6165033"/>
              <a:gd name="connsiteX1466" fmla="*/ 1028343 w 6983788"/>
              <a:gd name="connsiteY1466" fmla="*/ 1712722 h 6165033"/>
              <a:gd name="connsiteX1467" fmla="*/ 1077525 w 6983788"/>
              <a:gd name="connsiteY1467" fmla="*/ 1728049 h 6165033"/>
              <a:gd name="connsiteX1468" fmla="*/ 1117764 w 6983788"/>
              <a:gd name="connsiteY1468" fmla="*/ 1731880 h 6165033"/>
              <a:gd name="connsiteX1469" fmla="*/ 1166945 w 6983788"/>
              <a:gd name="connsiteY1469" fmla="*/ 1735712 h 6165033"/>
              <a:gd name="connsiteX1470" fmla="*/ 1207185 w 6983788"/>
              <a:gd name="connsiteY1470" fmla="*/ 1743375 h 6165033"/>
              <a:gd name="connsiteX1471" fmla="*/ 1256367 w 6983788"/>
              <a:gd name="connsiteY1471" fmla="*/ 1747207 h 6165033"/>
              <a:gd name="connsiteX1472" fmla="*/ 1305548 w 6983788"/>
              <a:gd name="connsiteY1472" fmla="*/ 1754870 h 6165033"/>
              <a:gd name="connsiteX1473" fmla="*/ 1359201 w 6983788"/>
              <a:gd name="connsiteY1473" fmla="*/ 1754870 h 6165033"/>
              <a:gd name="connsiteX1474" fmla="*/ 1412853 w 6983788"/>
              <a:gd name="connsiteY1474" fmla="*/ 1747207 h 6165033"/>
              <a:gd name="connsiteX1475" fmla="*/ 1444151 w 6983788"/>
              <a:gd name="connsiteY1475" fmla="*/ 1747207 h 6165033"/>
              <a:gd name="connsiteX1476" fmla="*/ 1470977 w 6983788"/>
              <a:gd name="connsiteY1476" fmla="*/ 1743375 h 6165033"/>
              <a:gd name="connsiteX1477" fmla="*/ 1493333 w 6983788"/>
              <a:gd name="connsiteY1477" fmla="*/ 1735712 h 6165033"/>
              <a:gd name="connsiteX1478" fmla="*/ 1520159 w 6983788"/>
              <a:gd name="connsiteY1478" fmla="*/ 1728049 h 6165033"/>
              <a:gd name="connsiteX1479" fmla="*/ 1546985 w 6983788"/>
              <a:gd name="connsiteY1479" fmla="*/ 1716554 h 6165033"/>
              <a:gd name="connsiteX1480" fmla="*/ 1573811 w 6983788"/>
              <a:gd name="connsiteY1480" fmla="*/ 1701227 h 6165033"/>
              <a:gd name="connsiteX1481" fmla="*/ 1587225 w 6983788"/>
              <a:gd name="connsiteY1481" fmla="*/ 1682069 h 6165033"/>
              <a:gd name="connsiteX1482" fmla="*/ 1609580 w 6983788"/>
              <a:gd name="connsiteY1482" fmla="*/ 1659080 h 6165033"/>
              <a:gd name="connsiteX1483" fmla="*/ 1622993 w 6983788"/>
              <a:gd name="connsiteY1483" fmla="*/ 1639922 h 6165033"/>
              <a:gd name="connsiteX1484" fmla="*/ 1627464 w 6983788"/>
              <a:gd name="connsiteY1484" fmla="*/ 1628427 h 6165033"/>
              <a:gd name="connsiteX1485" fmla="*/ 1631935 w 6983788"/>
              <a:gd name="connsiteY1485" fmla="*/ 1613101 h 6165033"/>
              <a:gd name="connsiteX1486" fmla="*/ 1631935 w 6983788"/>
              <a:gd name="connsiteY1486" fmla="*/ 1605438 h 6165033"/>
              <a:gd name="connsiteX1487" fmla="*/ 1627464 w 6983788"/>
              <a:gd name="connsiteY1487" fmla="*/ 1597774 h 6165033"/>
              <a:gd name="connsiteX1488" fmla="*/ 1614051 w 6983788"/>
              <a:gd name="connsiteY1488" fmla="*/ 1586280 h 6165033"/>
              <a:gd name="connsiteX1489" fmla="*/ 1600637 w 6983788"/>
              <a:gd name="connsiteY1489" fmla="*/ 1574785 h 6165033"/>
              <a:gd name="connsiteX1490" fmla="*/ 1578283 w 6983788"/>
              <a:gd name="connsiteY1490" fmla="*/ 1567122 h 6165033"/>
              <a:gd name="connsiteX1491" fmla="*/ 1564869 w 6983788"/>
              <a:gd name="connsiteY1491" fmla="*/ 1559459 h 6165033"/>
              <a:gd name="connsiteX1492" fmla="*/ 1551456 w 6983788"/>
              <a:gd name="connsiteY1492" fmla="*/ 1551795 h 6165033"/>
              <a:gd name="connsiteX1493" fmla="*/ 1542514 w 6983788"/>
              <a:gd name="connsiteY1493" fmla="*/ 1540301 h 6165033"/>
              <a:gd name="connsiteX1494" fmla="*/ 1538043 w 6983788"/>
              <a:gd name="connsiteY1494" fmla="*/ 1524974 h 6165033"/>
              <a:gd name="connsiteX1495" fmla="*/ 1524630 w 6983788"/>
              <a:gd name="connsiteY1495" fmla="*/ 1498153 h 6165033"/>
              <a:gd name="connsiteX1496" fmla="*/ 1515687 w 6983788"/>
              <a:gd name="connsiteY1496" fmla="*/ 1471332 h 6165033"/>
              <a:gd name="connsiteX1497" fmla="*/ 1493333 w 6983788"/>
              <a:gd name="connsiteY1497" fmla="*/ 1448342 h 6165033"/>
              <a:gd name="connsiteX1498" fmla="*/ 1470977 w 6983788"/>
              <a:gd name="connsiteY1498" fmla="*/ 1425353 h 6165033"/>
              <a:gd name="connsiteX1499" fmla="*/ 1421795 w 6983788"/>
              <a:gd name="connsiteY1499" fmla="*/ 1398532 h 6165033"/>
              <a:gd name="connsiteX1500" fmla="*/ 1377085 w 6983788"/>
              <a:gd name="connsiteY1500" fmla="*/ 1379374 h 6165033"/>
              <a:gd name="connsiteX1501" fmla="*/ 1296606 w 6983788"/>
              <a:gd name="connsiteY1501" fmla="*/ 1333395 h 6165033"/>
              <a:gd name="connsiteX1502" fmla="*/ 1216127 w 6983788"/>
              <a:gd name="connsiteY1502" fmla="*/ 1279752 h 6165033"/>
              <a:gd name="connsiteX1503" fmla="*/ 1211656 w 6983788"/>
              <a:gd name="connsiteY1503" fmla="*/ 1275921 h 6165033"/>
              <a:gd name="connsiteX1504" fmla="*/ 1202714 w 6983788"/>
              <a:gd name="connsiteY1504" fmla="*/ 1264426 h 6165033"/>
              <a:gd name="connsiteX1505" fmla="*/ 1202714 w 6983788"/>
              <a:gd name="connsiteY1505" fmla="*/ 1256763 h 6165033"/>
              <a:gd name="connsiteX1506" fmla="*/ 1202714 w 6983788"/>
              <a:gd name="connsiteY1506" fmla="*/ 1249099 h 6165033"/>
              <a:gd name="connsiteX1507" fmla="*/ 1207185 w 6983788"/>
              <a:gd name="connsiteY1507" fmla="*/ 1245268 h 6165033"/>
              <a:gd name="connsiteX1508" fmla="*/ 1216127 w 6983788"/>
              <a:gd name="connsiteY1508" fmla="*/ 1245268 h 6165033"/>
              <a:gd name="connsiteX1509" fmla="*/ 1242953 w 6983788"/>
              <a:gd name="connsiteY1509" fmla="*/ 1249099 h 6165033"/>
              <a:gd name="connsiteX1510" fmla="*/ 1265309 w 6983788"/>
              <a:gd name="connsiteY1510" fmla="*/ 1252931 h 6165033"/>
              <a:gd name="connsiteX1511" fmla="*/ 1287664 w 6983788"/>
              <a:gd name="connsiteY1511" fmla="*/ 1252931 h 6165033"/>
              <a:gd name="connsiteX1512" fmla="*/ 1305548 w 6983788"/>
              <a:gd name="connsiteY1512" fmla="*/ 1245268 h 6165033"/>
              <a:gd name="connsiteX1513" fmla="*/ 1318961 w 6983788"/>
              <a:gd name="connsiteY1513" fmla="*/ 1249099 h 6165033"/>
              <a:gd name="connsiteX1514" fmla="*/ 1318961 w 6983788"/>
              <a:gd name="connsiteY1514" fmla="*/ 1252931 h 6165033"/>
              <a:gd name="connsiteX1515" fmla="*/ 1327903 w 6983788"/>
              <a:gd name="connsiteY1515" fmla="*/ 1272089 h 6165033"/>
              <a:gd name="connsiteX1516" fmla="*/ 1345787 w 6983788"/>
              <a:gd name="connsiteY1516" fmla="*/ 1283584 h 6165033"/>
              <a:gd name="connsiteX1517" fmla="*/ 1377085 w 6983788"/>
              <a:gd name="connsiteY1517" fmla="*/ 1310405 h 6165033"/>
              <a:gd name="connsiteX1518" fmla="*/ 1412853 w 6983788"/>
              <a:gd name="connsiteY1518" fmla="*/ 1329563 h 6165033"/>
              <a:gd name="connsiteX1519" fmla="*/ 1448622 w 6983788"/>
              <a:gd name="connsiteY1519" fmla="*/ 1352552 h 6165033"/>
              <a:gd name="connsiteX1520" fmla="*/ 1484391 w 6983788"/>
              <a:gd name="connsiteY1520" fmla="*/ 1367879 h 6165033"/>
              <a:gd name="connsiteX1521" fmla="*/ 1493333 w 6983788"/>
              <a:gd name="connsiteY1521" fmla="*/ 1371710 h 6165033"/>
              <a:gd name="connsiteX1522" fmla="*/ 1502275 w 6983788"/>
              <a:gd name="connsiteY1522" fmla="*/ 1371710 h 6165033"/>
              <a:gd name="connsiteX1523" fmla="*/ 1511217 w 6983788"/>
              <a:gd name="connsiteY1523" fmla="*/ 1367879 h 6165033"/>
              <a:gd name="connsiteX1524" fmla="*/ 1511217 w 6983788"/>
              <a:gd name="connsiteY1524" fmla="*/ 1360216 h 6165033"/>
              <a:gd name="connsiteX1525" fmla="*/ 1484391 w 6983788"/>
              <a:gd name="connsiteY1525" fmla="*/ 1344889 h 6165033"/>
              <a:gd name="connsiteX1526" fmla="*/ 1453093 w 6983788"/>
              <a:gd name="connsiteY1526" fmla="*/ 1333395 h 6165033"/>
              <a:gd name="connsiteX1527" fmla="*/ 1426267 w 6983788"/>
              <a:gd name="connsiteY1527" fmla="*/ 1314237 h 6165033"/>
              <a:gd name="connsiteX1528" fmla="*/ 1408383 w 6983788"/>
              <a:gd name="connsiteY1528" fmla="*/ 1291247 h 6165033"/>
              <a:gd name="connsiteX1529" fmla="*/ 1386027 w 6983788"/>
              <a:gd name="connsiteY1529" fmla="*/ 1287415 h 6165033"/>
              <a:gd name="connsiteX1530" fmla="*/ 1377085 w 6983788"/>
              <a:gd name="connsiteY1530" fmla="*/ 1283584 h 6165033"/>
              <a:gd name="connsiteX1531" fmla="*/ 1363672 w 6983788"/>
              <a:gd name="connsiteY1531" fmla="*/ 1275921 h 6165033"/>
              <a:gd name="connsiteX1532" fmla="*/ 1359201 w 6983788"/>
              <a:gd name="connsiteY1532" fmla="*/ 1264426 h 6165033"/>
              <a:gd name="connsiteX1533" fmla="*/ 1354729 w 6983788"/>
              <a:gd name="connsiteY1533" fmla="*/ 1237605 h 6165033"/>
              <a:gd name="connsiteX1534" fmla="*/ 1336845 w 6983788"/>
              <a:gd name="connsiteY1534" fmla="*/ 1218447 h 6165033"/>
              <a:gd name="connsiteX1535" fmla="*/ 1332375 w 6983788"/>
              <a:gd name="connsiteY1535" fmla="*/ 1206952 h 6165033"/>
              <a:gd name="connsiteX1536" fmla="*/ 1327903 w 6983788"/>
              <a:gd name="connsiteY1536" fmla="*/ 1195457 h 6165033"/>
              <a:gd name="connsiteX1537" fmla="*/ 1327903 w 6983788"/>
              <a:gd name="connsiteY1537" fmla="*/ 1180131 h 6165033"/>
              <a:gd name="connsiteX1538" fmla="*/ 1332375 w 6983788"/>
              <a:gd name="connsiteY1538" fmla="*/ 1168636 h 6165033"/>
              <a:gd name="connsiteX1539" fmla="*/ 1336845 w 6983788"/>
              <a:gd name="connsiteY1539" fmla="*/ 1153310 h 6165033"/>
              <a:gd name="connsiteX1540" fmla="*/ 1336845 w 6983788"/>
              <a:gd name="connsiteY1540" fmla="*/ 1141815 h 6165033"/>
              <a:gd name="connsiteX1541" fmla="*/ 1332375 w 6983788"/>
              <a:gd name="connsiteY1541" fmla="*/ 1130320 h 6165033"/>
              <a:gd name="connsiteX1542" fmla="*/ 1323433 w 6983788"/>
              <a:gd name="connsiteY1542" fmla="*/ 1122657 h 6165033"/>
              <a:gd name="connsiteX1543" fmla="*/ 1305548 w 6983788"/>
              <a:gd name="connsiteY1543" fmla="*/ 1107331 h 6165033"/>
              <a:gd name="connsiteX1544" fmla="*/ 1292135 w 6983788"/>
              <a:gd name="connsiteY1544" fmla="*/ 1099667 h 6165033"/>
              <a:gd name="connsiteX1545" fmla="*/ 1283193 w 6983788"/>
              <a:gd name="connsiteY1545" fmla="*/ 1092004 h 6165033"/>
              <a:gd name="connsiteX1546" fmla="*/ 1265309 w 6983788"/>
              <a:gd name="connsiteY1546" fmla="*/ 1092004 h 6165033"/>
              <a:gd name="connsiteX1547" fmla="*/ 1247425 w 6983788"/>
              <a:gd name="connsiteY1547" fmla="*/ 1095836 h 6165033"/>
              <a:gd name="connsiteX1548" fmla="*/ 1229540 w 6983788"/>
              <a:gd name="connsiteY1548" fmla="*/ 1095836 h 6165033"/>
              <a:gd name="connsiteX1549" fmla="*/ 1211656 w 6983788"/>
              <a:gd name="connsiteY1549" fmla="*/ 1092004 h 6165033"/>
              <a:gd name="connsiteX1550" fmla="*/ 1198243 w 6983788"/>
              <a:gd name="connsiteY1550" fmla="*/ 1092004 h 6165033"/>
              <a:gd name="connsiteX1551" fmla="*/ 1140119 w 6983788"/>
              <a:gd name="connsiteY1551" fmla="*/ 1080509 h 6165033"/>
              <a:gd name="connsiteX1552" fmla="*/ 1077525 w 6983788"/>
              <a:gd name="connsiteY1552" fmla="*/ 1072846 h 6165033"/>
              <a:gd name="connsiteX1553" fmla="*/ 1037285 w 6983788"/>
              <a:gd name="connsiteY1553" fmla="*/ 1069015 h 6165033"/>
              <a:gd name="connsiteX1554" fmla="*/ 997045 w 6983788"/>
              <a:gd name="connsiteY1554" fmla="*/ 1069015 h 6165033"/>
              <a:gd name="connsiteX1555" fmla="*/ 956806 w 6983788"/>
              <a:gd name="connsiteY1555" fmla="*/ 1065183 h 6165033"/>
              <a:gd name="connsiteX1556" fmla="*/ 916567 w 6983788"/>
              <a:gd name="connsiteY1556" fmla="*/ 1053688 h 6165033"/>
              <a:gd name="connsiteX1557" fmla="*/ 894211 w 6983788"/>
              <a:gd name="connsiteY1557" fmla="*/ 1049857 h 6165033"/>
              <a:gd name="connsiteX1558" fmla="*/ 867385 w 6983788"/>
              <a:gd name="connsiteY1558" fmla="*/ 1046025 h 6165033"/>
              <a:gd name="connsiteX1559" fmla="*/ 845029 w 6983788"/>
              <a:gd name="connsiteY1559" fmla="*/ 1046025 h 6165033"/>
              <a:gd name="connsiteX1560" fmla="*/ 822674 w 6983788"/>
              <a:gd name="connsiteY1560" fmla="*/ 1046025 h 6165033"/>
              <a:gd name="connsiteX1561" fmla="*/ 773493 w 6983788"/>
              <a:gd name="connsiteY1561" fmla="*/ 1049857 h 6165033"/>
              <a:gd name="connsiteX1562" fmla="*/ 728782 w 6983788"/>
              <a:gd name="connsiteY1562" fmla="*/ 1065183 h 6165033"/>
              <a:gd name="connsiteX1563" fmla="*/ 710898 w 6983788"/>
              <a:gd name="connsiteY1563" fmla="*/ 1065183 h 6165033"/>
              <a:gd name="connsiteX1564" fmla="*/ 697485 w 6983788"/>
              <a:gd name="connsiteY1564" fmla="*/ 1061351 h 6165033"/>
              <a:gd name="connsiteX1565" fmla="*/ 684071 w 6983788"/>
              <a:gd name="connsiteY1565" fmla="*/ 1049857 h 6165033"/>
              <a:gd name="connsiteX1566" fmla="*/ 675129 w 6983788"/>
              <a:gd name="connsiteY1566" fmla="*/ 1038362 h 6165033"/>
              <a:gd name="connsiteX1567" fmla="*/ 675129 w 6983788"/>
              <a:gd name="connsiteY1567" fmla="*/ 1023035 h 6165033"/>
              <a:gd name="connsiteX1568" fmla="*/ 684071 w 6983788"/>
              <a:gd name="connsiteY1568" fmla="*/ 1015372 h 6165033"/>
              <a:gd name="connsiteX1569" fmla="*/ 697485 w 6983788"/>
              <a:gd name="connsiteY1569" fmla="*/ 1015372 h 6165033"/>
              <a:gd name="connsiteX1570" fmla="*/ 701955 w 6983788"/>
              <a:gd name="connsiteY1570" fmla="*/ 1015372 h 6165033"/>
              <a:gd name="connsiteX1571" fmla="*/ 701955 w 6983788"/>
              <a:gd name="connsiteY1571" fmla="*/ 1019204 h 6165033"/>
              <a:gd name="connsiteX1572" fmla="*/ 706427 w 6983788"/>
              <a:gd name="connsiteY1572" fmla="*/ 1023035 h 6165033"/>
              <a:gd name="connsiteX1573" fmla="*/ 715369 w 6983788"/>
              <a:gd name="connsiteY1573" fmla="*/ 1038362 h 6165033"/>
              <a:gd name="connsiteX1574" fmla="*/ 733253 w 6983788"/>
              <a:gd name="connsiteY1574" fmla="*/ 1042194 h 6165033"/>
              <a:gd name="connsiteX1575" fmla="*/ 746666 w 6983788"/>
              <a:gd name="connsiteY1575" fmla="*/ 1046025 h 6165033"/>
              <a:gd name="connsiteX1576" fmla="*/ 764551 w 6983788"/>
              <a:gd name="connsiteY1576" fmla="*/ 1046025 h 6165033"/>
              <a:gd name="connsiteX1577" fmla="*/ 809261 w 6983788"/>
              <a:gd name="connsiteY1577" fmla="*/ 1038362 h 6165033"/>
              <a:gd name="connsiteX1578" fmla="*/ 862913 w 6983788"/>
              <a:gd name="connsiteY1578" fmla="*/ 1026867 h 6165033"/>
              <a:gd name="connsiteX1579" fmla="*/ 889740 w 6983788"/>
              <a:gd name="connsiteY1579" fmla="*/ 1026867 h 6165033"/>
              <a:gd name="connsiteX1580" fmla="*/ 921037 w 6983788"/>
              <a:gd name="connsiteY1580" fmla="*/ 1023035 h 6165033"/>
              <a:gd name="connsiteX1581" fmla="*/ 952335 w 6983788"/>
              <a:gd name="connsiteY1581" fmla="*/ 1015372 h 6165033"/>
              <a:gd name="connsiteX1582" fmla="*/ 979161 w 6983788"/>
              <a:gd name="connsiteY1582" fmla="*/ 1007709 h 6165033"/>
              <a:gd name="connsiteX1583" fmla="*/ 1028343 w 6983788"/>
              <a:gd name="connsiteY1583" fmla="*/ 988551 h 6165033"/>
              <a:gd name="connsiteX1584" fmla="*/ 1086467 w 6983788"/>
              <a:gd name="connsiteY1584" fmla="*/ 980888 h 6165033"/>
              <a:gd name="connsiteX1585" fmla="*/ 1099879 w 6983788"/>
              <a:gd name="connsiteY1585" fmla="*/ 973225 h 6165033"/>
              <a:gd name="connsiteX1586" fmla="*/ 1108821 w 6983788"/>
              <a:gd name="connsiteY1586" fmla="*/ 965562 h 6165033"/>
              <a:gd name="connsiteX1587" fmla="*/ 1117764 w 6983788"/>
              <a:gd name="connsiteY1587" fmla="*/ 965562 h 6165033"/>
              <a:gd name="connsiteX1588" fmla="*/ 1122235 w 6983788"/>
              <a:gd name="connsiteY1588" fmla="*/ 961730 h 6165033"/>
              <a:gd name="connsiteX1589" fmla="*/ 1131177 w 6983788"/>
              <a:gd name="connsiteY1589" fmla="*/ 957898 h 6165033"/>
              <a:gd name="connsiteX1590" fmla="*/ 1131177 w 6983788"/>
              <a:gd name="connsiteY1590" fmla="*/ 946404 h 6165033"/>
              <a:gd name="connsiteX1591" fmla="*/ 1131177 w 6983788"/>
              <a:gd name="connsiteY1591" fmla="*/ 938740 h 6165033"/>
              <a:gd name="connsiteX1592" fmla="*/ 1117764 w 6983788"/>
              <a:gd name="connsiteY1592" fmla="*/ 934909 h 6165033"/>
              <a:gd name="connsiteX1593" fmla="*/ 1108821 w 6983788"/>
              <a:gd name="connsiteY1593" fmla="*/ 931077 h 6165033"/>
              <a:gd name="connsiteX1594" fmla="*/ 1104351 w 6983788"/>
              <a:gd name="connsiteY1594" fmla="*/ 931077 h 6165033"/>
              <a:gd name="connsiteX1595" fmla="*/ 1086467 w 6983788"/>
              <a:gd name="connsiteY1595" fmla="*/ 931077 h 6165033"/>
              <a:gd name="connsiteX1596" fmla="*/ 1077525 w 6983788"/>
              <a:gd name="connsiteY1596" fmla="*/ 931077 h 6165033"/>
              <a:gd name="connsiteX1597" fmla="*/ 1023871 w 6983788"/>
              <a:gd name="connsiteY1597" fmla="*/ 934909 h 6165033"/>
              <a:gd name="connsiteX1598" fmla="*/ 974690 w 6983788"/>
              <a:gd name="connsiteY1598" fmla="*/ 934909 h 6165033"/>
              <a:gd name="connsiteX1599" fmla="*/ 921037 w 6983788"/>
              <a:gd name="connsiteY1599" fmla="*/ 934909 h 6165033"/>
              <a:gd name="connsiteX1600" fmla="*/ 867385 w 6983788"/>
              <a:gd name="connsiteY1600" fmla="*/ 934909 h 6165033"/>
              <a:gd name="connsiteX1601" fmla="*/ 853971 w 6983788"/>
              <a:gd name="connsiteY1601" fmla="*/ 931077 h 6165033"/>
              <a:gd name="connsiteX1602" fmla="*/ 840559 w 6983788"/>
              <a:gd name="connsiteY1602" fmla="*/ 919582 h 6165033"/>
              <a:gd name="connsiteX1603" fmla="*/ 836087 w 6983788"/>
              <a:gd name="connsiteY1603" fmla="*/ 908088 h 6165033"/>
              <a:gd name="connsiteX1604" fmla="*/ 845029 w 6983788"/>
              <a:gd name="connsiteY1604" fmla="*/ 892761 h 6165033"/>
              <a:gd name="connsiteX1605" fmla="*/ 862913 w 6983788"/>
              <a:gd name="connsiteY1605" fmla="*/ 881267 h 6165033"/>
              <a:gd name="connsiteX1606" fmla="*/ 871855 w 6983788"/>
              <a:gd name="connsiteY1606" fmla="*/ 862109 h 6165033"/>
              <a:gd name="connsiteX1607" fmla="*/ 894211 w 6983788"/>
              <a:gd name="connsiteY1607" fmla="*/ 854445 h 6165033"/>
              <a:gd name="connsiteX1608" fmla="*/ 916567 w 6983788"/>
              <a:gd name="connsiteY1608" fmla="*/ 850614 h 6165033"/>
              <a:gd name="connsiteX1609" fmla="*/ 947863 w 6983788"/>
              <a:gd name="connsiteY1609" fmla="*/ 854445 h 6165033"/>
              <a:gd name="connsiteX1610" fmla="*/ 979161 w 6983788"/>
              <a:gd name="connsiteY1610" fmla="*/ 850614 h 6165033"/>
              <a:gd name="connsiteX1611" fmla="*/ 1037285 w 6983788"/>
              <a:gd name="connsiteY1611" fmla="*/ 835287 h 6165033"/>
              <a:gd name="connsiteX1612" fmla="*/ 1090937 w 6983788"/>
              <a:gd name="connsiteY1612" fmla="*/ 823793 h 6165033"/>
              <a:gd name="connsiteX1613" fmla="*/ 1149061 w 6983788"/>
              <a:gd name="connsiteY1613" fmla="*/ 812298 h 6165033"/>
              <a:gd name="connsiteX1614" fmla="*/ 1207185 w 6983788"/>
              <a:gd name="connsiteY1614" fmla="*/ 804635 h 6165033"/>
              <a:gd name="connsiteX1615" fmla="*/ 1225069 w 6983788"/>
              <a:gd name="connsiteY1615" fmla="*/ 800803 h 6165033"/>
              <a:gd name="connsiteX1616" fmla="*/ 1234011 w 6983788"/>
              <a:gd name="connsiteY1616" fmla="*/ 793140 h 6165033"/>
              <a:gd name="connsiteX1617" fmla="*/ 1238483 w 6983788"/>
              <a:gd name="connsiteY1617" fmla="*/ 785477 h 6165033"/>
              <a:gd name="connsiteX1618" fmla="*/ 1238483 w 6983788"/>
              <a:gd name="connsiteY1618" fmla="*/ 781645 h 6165033"/>
              <a:gd name="connsiteX1619" fmla="*/ 1234011 w 6983788"/>
              <a:gd name="connsiteY1619" fmla="*/ 777814 h 6165033"/>
              <a:gd name="connsiteX1620" fmla="*/ 1225069 w 6983788"/>
              <a:gd name="connsiteY1620" fmla="*/ 777814 h 6165033"/>
              <a:gd name="connsiteX1621" fmla="*/ 1180359 w 6983788"/>
              <a:gd name="connsiteY1621" fmla="*/ 781645 h 6165033"/>
              <a:gd name="connsiteX1622" fmla="*/ 1135648 w 6983788"/>
              <a:gd name="connsiteY1622" fmla="*/ 785477 h 6165033"/>
              <a:gd name="connsiteX1623" fmla="*/ 1086467 w 6983788"/>
              <a:gd name="connsiteY1623" fmla="*/ 785477 h 6165033"/>
              <a:gd name="connsiteX1624" fmla="*/ 1041756 w 6983788"/>
              <a:gd name="connsiteY1624" fmla="*/ 785477 h 6165033"/>
              <a:gd name="connsiteX1625" fmla="*/ 1028343 w 6983788"/>
              <a:gd name="connsiteY1625" fmla="*/ 785477 h 6165033"/>
              <a:gd name="connsiteX1626" fmla="*/ 1019401 w 6983788"/>
              <a:gd name="connsiteY1626" fmla="*/ 781645 h 6165033"/>
              <a:gd name="connsiteX1627" fmla="*/ 1014929 w 6983788"/>
              <a:gd name="connsiteY1627" fmla="*/ 773982 h 6165033"/>
              <a:gd name="connsiteX1628" fmla="*/ 1010459 w 6983788"/>
              <a:gd name="connsiteY1628" fmla="*/ 766319 h 6165033"/>
              <a:gd name="connsiteX1629" fmla="*/ 1019401 w 6983788"/>
              <a:gd name="connsiteY1629" fmla="*/ 766319 h 6165033"/>
              <a:gd name="connsiteX1630" fmla="*/ 1028343 w 6983788"/>
              <a:gd name="connsiteY1630" fmla="*/ 766319 h 6165033"/>
              <a:gd name="connsiteX1631" fmla="*/ 1037285 w 6983788"/>
              <a:gd name="connsiteY1631" fmla="*/ 758656 h 6165033"/>
              <a:gd name="connsiteX1632" fmla="*/ 1046227 w 6983788"/>
              <a:gd name="connsiteY1632" fmla="*/ 754824 h 6165033"/>
              <a:gd name="connsiteX1633" fmla="*/ 1077525 w 6983788"/>
              <a:gd name="connsiteY1633" fmla="*/ 739498 h 6165033"/>
              <a:gd name="connsiteX1634" fmla="*/ 1108821 w 6983788"/>
              <a:gd name="connsiteY1634" fmla="*/ 724171 h 6165033"/>
              <a:gd name="connsiteX1635" fmla="*/ 1171417 w 6983788"/>
              <a:gd name="connsiteY1635" fmla="*/ 705013 h 6165033"/>
              <a:gd name="connsiteX1636" fmla="*/ 1238483 w 6983788"/>
              <a:gd name="connsiteY1636" fmla="*/ 693518 h 6165033"/>
              <a:gd name="connsiteX1637" fmla="*/ 1323433 w 6983788"/>
              <a:gd name="connsiteY1637" fmla="*/ 678192 h 6165033"/>
              <a:gd name="connsiteX1638" fmla="*/ 1399440 w 6983788"/>
              <a:gd name="connsiteY1638" fmla="*/ 666697 h 6165033"/>
              <a:gd name="connsiteX1639" fmla="*/ 1484391 w 6983788"/>
              <a:gd name="connsiteY1639" fmla="*/ 659034 h 6165033"/>
              <a:gd name="connsiteX1640" fmla="*/ 795848 w 6983788"/>
              <a:gd name="connsiteY1640" fmla="*/ 356338 h 6165033"/>
              <a:gd name="connsiteX1641" fmla="*/ 800319 w 6983788"/>
              <a:gd name="connsiteY1641" fmla="*/ 364001 h 6165033"/>
              <a:gd name="connsiteX1642" fmla="*/ 804790 w 6983788"/>
              <a:gd name="connsiteY1642" fmla="*/ 371665 h 6165033"/>
              <a:gd name="connsiteX1643" fmla="*/ 898682 w 6983788"/>
              <a:gd name="connsiteY1643" fmla="*/ 429139 h 6165033"/>
              <a:gd name="connsiteX1644" fmla="*/ 997045 w 6983788"/>
              <a:gd name="connsiteY1644" fmla="*/ 486612 h 6165033"/>
              <a:gd name="connsiteX1645" fmla="*/ 1099879 w 6983788"/>
              <a:gd name="connsiteY1645" fmla="*/ 540255 h 6165033"/>
              <a:gd name="connsiteX1646" fmla="*/ 1193771 w 6983788"/>
              <a:gd name="connsiteY1646" fmla="*/ 597729 h 6165033"/>
              <a:gd name="connsiteX1647" fmla="*/ 1216127 w 6983788"/>
              <a:gd name="connsiteY1647" fmla="*/ 613055 h 6165033"/>
              <a:gd name="connsiteX1648" fmla="*/ 1242953 w 6983788"/>
              <a:gd name="connsiteY1648" fmla="*/ 620718 h 6165033"/>
              <a:gd name="connsiteX1649" fmla="*/ 1269779 w 6983788"/>
              <a:gd name="connsiteY1649" fmla="*/ 636045 h 6165033"/>
              <a:gd name="connsiteX1650" fmla="*/ 1287664 w 6983788"/>
              <a:gd name="connsiteY1650" fmla="*/ 659034 h 6165033"/>
              <a:gd name="connsiteX1651" fmla="*/ 1269779 w 6983788"/>
              <a:gd name="connsiteY1651" fmla="*/ 666697 h 6165033"/>
              <a:gd name="connsiteX1652" fmla="*/ 1247425 w 6983788"/>
              <a:gd name="connsiteY1652" fmla="*/ 674360 h 6165033"/>
              <a:gd name="connsiteX1653" fmla="*/ 1229540 w 6983788"/>
              <a:gd name="connsiteY1653" fmla="*/ 674360 h 6165033"/>
              <a:gd name="connsiteX1654" fmla="*/ 1207185 w 6983788"/>
              <a:gd name="connsiteY1654" fmla="*/ 678192 h 6165033"/>
              <a:gd name="connsiteX1655" fmla="*/ 1211656 w 6983788"/>
              <a:gd name="connsiteY1655" fmla="*/ 670529 h 6165033"/>
              <a:gd name="connsiteX1656" fmla="*/ 1216127 w 6983788"/>
              <a:gd name="connsiteY1656" fmla="*/ 666697 h 6165033"/>
              <a:gd name="connsiteX1657" fmla="*/ 1216127 w 6983788"/>
              <a:gd name="connsiteY1657" fmla="*/ 659034 h 6165033"/>
              <a:gd name="connsiteX1658" fmla="*/ 1207185 w 6983788"/>
              <a:gd name="connsiteY1658" fmla="*/ 647539 h 6165033"/>
              <a:gd name="connsiteX1659" fmla="*/ 1122235 w 6983788"/>
              <a:gd name="connsiteY1659" fmla="*/ 605392 h 6165033"/>
              <a:gd name="connsiteX1660" fmla="*/ 1041756 w 6983788"/>
              <a:gd name="connsiteY1660" fmla="*/ 555581 h 6165033"/>
              <a:gd name="connsiteX1661" fmla="*/ 956806 w 6983788"/>
              <a:gd name="connsiteY1661" fmla="*/ 509602 h 6165033"/>
              <a:gd name="connsiteX1662" fmla="*/ 871855 w 6983788"/>
              <a:gd name="connsiteY1662" fmla="*/ 459791 h 6165033"/>
              <a:gd name="connsiteX1663" fmla="*/ 845029 w 6983788"/>
              <a:gd name="connsiteY1663" fmla="*/ 444465 h 6165033"/>
              <a:gd name="connsiteX1664" fmla="*/ 827145 w 6983788"/>
              <a:gd name="connsiteY1664" fmla="*/ 425307 h 6165033"/>
              <a:gd name="connsiteX1665" fmla="*/ 804790 w 6983788"/>
              <a:gd name="connsiteY1665" fmla="*/ 402317 h 6165033"/>
              <a:gd name="connsiteX1666" fmla="*/ 800319 w 6983788"/>
              <a:gd name="connsiteY1666" fmla="*/ 375496 h 6165033"/>
              <a:gd name="connsiteX1667" fmla="*/ 791377 w 6983788"/>
              <a:gd name="connsiteY1667" fmla="*/ 367833 h 6165033"/>
              <a:gd name="connsiteX1668" fmla="*/ 1046227 w 6983788"/>
              <a:gd name="connsiteY1668" fmla="*/ 0 h 6165033"/>
              <a:gd name="connsiteX1669" fmla="*/ 1090937 w 6983788"/>
              <a:gd name="connsiteY1669" fmla="*/ 0 h 6165033"/>
              <a:gd name="connsiteX1670" fmla="*/ 1140119 w 6983788"/>
              <a:gd name="connsiteY1670" fmla="*/ 3832 h 6165033"/>
              <a:gd name="connsiteX1671" fmla="*/ 1180359 w 6983788"/>
              <a:gd name="connsiteY1671" fmla="*/ 19158 h 6165033"/>
              <a:gd name="connsiteX1672" fmla="*/ 1216127 w 6983788"/>
              <a:gd name="connsiteY1672" fmla="*/ 34485 h 6165033"/>
              <a:gd name="connsiteX1673" fmla="*/ 1247425 w 6983788"/>
              <a:gd name="connsiteY1673" fmla="*/ 53642 h 6165033"/>
              <a:gd name="connsiteX1674" fmla="*/ 1287664 w 6983788"/>
              <a:gd name="connsiteY1674" fmla="*/ 76632 h 6165033"/>
              <a:gd name="connsiteX1675" fmla="*/ 1408383 w 6983788"/>
              <a:gd name="connsiteY1675" fmla="*/ 141769 h 6165033"/>
              <a:gd name="connsiteX1676" fmla="*/ 1524630 w 6983788"/>
              <a:gd name="connsiteY1676" fmla="*/ 210738 h 6165033"/>
              <a:gd name="connsiteX1677" fmla="*/ 1645349 w 6983788"/>
              <a:gd name="connsiteY1677" fmla="*/ 283538 h 6165033"/>
              <a:gd name="connsiteX1678" fmla="*/ 1766067 w 6983788"/>
              <a:gd name="connsiteY1678" fmla="*/ 352507 h 6165033"/>
              <a:gd name="connsiteX1679" fmla="*/ 1909141 w 6983788"/>
              <a:gd name="connsiteY1679" fmla="*/ 436802 h 6165033"/>
              <a:gd name="connsiteX1680" fmla="*/ 2056685 w 6983788"/>
              <a:gd name="connsiteY1680" fmla="*/ 517265 h 6165033"/>
              <a:gd name="connsiteX1681" fmla="*/ 2195288 w 6983788"/>
              <a:gd name="connsiteY1681" fmla="*/ 605392 h 6165033"/>
              <a:gd name="connsiteX1682" fmla="*/ 2338362 w 6983788"/>
              <a:gd name="connsiteY1682" fmla="*/ 689687 h 6165033"/>
              <a:gd name="connsiteX1683" fmla="*/ 2405427 w 6983788"/>
              <a:gd name="connsiteY1683" fmla="*/ 731834 h 6165033"/>
              <a:gd name="connsiteX1684" fmla="*/ 2472493 w 6983788"/>
              <a:gd name="connsiteY1684" fmla="*/ 773982 h 6165033"/>
              <a:gd name="connsiteX1685" fmla="*/ 2539559 w 6983788"/>
              <a:gd name="connsiteY1685" fmla="*/ 812298 h 6165033"/>
              <a:gd name="connsiteX1686" fmla="*/ 2611095 w 6983788"/>
              <a:gd name="connsiteY1686" fmla="*/ 854445 h 6165033"/>
              <a:gd name="connsiteX1687" fmla="*/ 2727343 w 6983788"/>
              <a:gd name="connsiteY1687" fmla="*/ 931077 h 6165033"/>
              <a:gd name="connsiteX1688" fmla="*/ 2843591 w 6983788"/>
              <a:gd name="connsiteY1688" fmla="*/ 1011541 h 6165033"/>
              <a:gd name="connsiteX1689" fmla="*/ 2964309 w 6983788"/>
              <a:gd name="connsiteY1689" fmla="*/ 1088173 h 6165033"/>
              <a:gd name="connsiteX1690" fmla="*/ 3085028 w 6983788"/>
              <a:gd name="connsiteY1690" fmla="*/ 1168636 h 6165033"/>
              <a:gd name="connsiteX1691" fmla="*/ 3178920 w 6983788"/>
              <a:gd name="connsiteY1691" fmla="*/ 1233773 h 6165033"/>
              <a:gd name="connsiteX1692" fmla="*/ 3272811 w 6983788"/>
              <a:gd name="connsiteY1692" fmla="*/ 1298910 h 6165033"/>
              <a:gd name="connsiteX1693" fmla="*/ 3371175 w 6983788"/>
              <a:gd name="connsiteY1693" fmla="*/ 1364047 h 6165033"/>
              <a:gd name="connsiteX1694" fmla="*/ 3469539 w 6983788"/>
              <a:gd name="connsiteY1694" fmla="*/ 1425353 h 6165033"/>
              <a:gd name="connsiteX1695" fmla="*/ 3558960 w 6983788"/>
              <a:gd name="connsiteY1695" fmla="*/ 1486658 h 6165033"/>
              <a:gd name="connsiteX1696" fmla="*/ 3648381 w 6983788"/>
              <a:gd name="connsiteY1696" fmla="*/ 1540301 h 6165033"/>
              <a:gd name="connsiteX1697" fmla="*/ 3733331 w 6983788"/>
              <a:gd name="connsiteY1697" fmla="*/ 1597774 h 6165033"/>
              <a:gd name="connsiteX1698" fmla="*/ 3822752 w 6983788"/>
              <a:gd name="connsiteY1698" fmla="*/ 1655248 h 6165033"/>
              <a:gd name="connsiteX1699" fmla="*/ 3854049 w 6983788"/>
              <a:gd name="connsiteY1699" fmla="*/ 1674406 h 6165033"/>
              <a:gd name="connsiteX1700" fmla="*/ 3885346 w 6983788"/>
              <a:gd name="connsiteY1700" fmla="*/ 1685901 h 6165033"/>
              <a:gd name="connsiteX1701" fmla="*/ 4019478 w 6983788"/>
              <a:gd name="connsiteY1701" fmla="*/ 1774028 h 6165033"/>
              <a:gd name="connsiteX1702" fmla="*/ 4162552 w 6983788"/>
              <a:gd name="connsiteY1702" fmla="*/ 1865986 h 6165033"/>
              <a:gd name="connsiteX1703" fmla="*/ 4301155 w 6983788"/>
              <a:gd name="connsiteY1703" fmla="*/ 1950281 h 6165033"/>
              <a:gd name="connsiteX1704" fmla="*/ 4444229 w 6983788"/>
              <a:gd name="connsiteY1704" fmla="*/ 2034576 h 6165033"/>
              <a:gd name="connsiteX1705" fmla="*/ 4605187 w 6983788"/>
              <a:gd name="connsiteY1705" fmla="*/ 2134198 h 6165033"/>
              <a:gd name="connsiteX1706" fmla="*/ 4766145 w 6983788"/>
              <a:gd name="connsiteY1706" fmla="*/ 2226156 h 6165033"/>
              <a:gd name="connsiteX1707" fmla="*/ 4931574 w 6983788"/>
              <a:gd name="connsiteY1707" fmla="*/ 2325777 h 6165033"/>
              <a:gd name="connsiteX1708" fmla="*/ 5097003 w 6983788"/>
              <a:gd name="connsiteY1708" fmla="*/ 2417735 h 6165033"/>
              <a:gd name="connsiteX1709" fmla="*/ 5119358 w 6983788"/>
              <a:gd name="connsiteY1709" fmla="*/ 2433062 h 6165033"/>
              <a:gd name="connsiteX1710" fmla="*/ 5128300 w 6983788"/>
              <a:gd name="connsiteY1710" fmla="*/ 2444556 h 6165033"/>
              <a:gd name="connsiteX1711" fmla="*/ 5119358 w 6983788"/>
              <a:gd name="connsiteY1711" fmla="*/ 2456051 h 6165033"/>
              <a:gd name="connsiteX1712" fmla="*/ 5097003 w 6983788"/>
              <a:gd name="connsiteY1712" fmla="*/ 2467546 h 6165033"/>
              <a:gd name="connsiteX1713" fmla="*/ 5092532 w 6983788"/>
              <a:gd name="connsiteY1713" fmla="*/ 2479041 h 6165033"/>
              <a:gd name="connsiteX1714" fmla="*/ 5088060 w 6983788"/>
              <a:gd name="connsiteY1714" fmla="*/ 2486704 h 6165033"/>
              <a:gd name="connsiteX1715" fmla="*/ 5088060 w 6983788"/>
              <a:gd name="connsiteY1715" fmla="*/ 2490536 h 6165033"/>
              <a:gd name="connsiteX1716" fmla="*/ 5074647 w 6983788"/>
              <a:gd name="connsiteY1716" fmla="*/ 2505862 h 6165033"/>
              <a:gd name="connsiteX1717" fmla="*/ 5065705 w 6983788"/>
              <a:gd name="connsiteY1717" fmla="*/ 2517357 h 6165033"/>
              <a:gd name="connsiteX1718" fmla="*/ 5038879 w 6983788"/>
              <a:gd name="connsiteY1718" fmla="*/ 2559504 h 6165033"/>
              <a:gd name="connsiteX1719" fmla="*/ 5012053 w 6983788"/>
              <a:gd name="connsiteY1719" fmla="*/ 2597820 h 6165033"/>
              <a:gd name="connsiteX1720" fmla="*/ 5003110 w 6983788"/>
              <a:gd name="connsiteY1720" fmla="*/ 2616978 h 6165033"/>
              <a:gd name="connsiteX1721" fmla="*/ 4994168 w 6983788"/>
              <a:gd name="connsiteY1721" fmla="*/ 2624641 h 6165033"/>
              <a:gd name="connsiteX1722" fmla="*/ 4980755 w 6983788"/>
              <a:gd name="connsiteY1722" fmla="*/ 2624641 h 6165033"/>
              <a:gd name="connsiteX1723" fmla="*/ 4971813 w 6983788"/>
              <a:gd name="connsiteY1723" fmla="*/ 2624641 h 6165033"/>
              <a:gd name="connsiteX1724" fmla="*/ 4967342 w 6983788"/>
              <a:gd name="connsiteY1724" fmla="*/ 2620810 h 6165033"/>
              <a:gd name="connsiteX1725" fmla="*/ 4949458 w 6983788"/>
              <a:gd name="connsiteY1725" fmla="*/ 2616978 h 6165033"/>
              <a:gd name="connsiteX1726" fmla="*/ 4913689 w 6983788"/>
              <a:gd name="connsiteY1726" fmla="*/ 2597820 h 6165033"/>
              <a:gd name="connsiteX1727" fmla="*/ 4882392 w 6983788"/>
              <a:gd name="connsiteY1727" fmla="*/ 2570999 h 6165033"/>
              <a:gd name="connsiteX1728" fmla="*/ 4877921 w 6983788"/>
              <a:gd name="connsiteY1728" fmla="*/ 2570999 h 6165033"/>
              <a:gd name="connsiteX1729" fmla="*/ 4855566 w 6983788"/>
              <a:gd name="connsiteY1729" fmla="*/ 2563336 h 6165033"/>
              <a:gd name="connsiteX1730" fmla="*/ 4842153 w 6983788"/>
              <a:gd name="connsiteY1730" fmla="*/ 2548010 h 6165033"/>
              <a:gd name="connsiteX1731" fmla="*/ 4837681 w 6983788"/>
              <a:gd name="connsiteY1731" fmla="*/ 2548010 h 6165033"/>
              <a:gd name="connsiteX1732" fmla="*/ 4824268 w 6983788"/>
              <a:gd name="connsiteY1732" fmla="*/ 2548010 h 6165033"/>
              <a:gd name="connsiteX1733" fmla="*/ 4819797 w 6983788"/>
              <a:gd name="connsiteY1733" fmla="*/ 2544178 h 6165033"/>
              <a:gd name="connsiteX1734" fmla="*/ 4815326 w 6983788"/>
              <a:gd name="connsiteY1734" fmla="*/ 2540346 h 6165033"/>
              <a:gd name="connsiteX1735" fmla="*/ 4815326 w 6983788"/>
              <a:gd name="connsiteY1735" fmla="*/ 2536515 h 6165033"/>
              <a:gd name="connsiteX1736" fmla="*/ 4806384 w 6983788"/>
              <a:gd name="connsiteY1736" fmla="*/ 2525020 h 6165033"/>
              <a:gd name="connsiteX1737" fmla="*/ 4797442 w 6983788"/>
              <a:gd name="connsiteY1737" fmla="*/ 2513525 h 6165033"/>
              <a:gd name="connsiteX1738" fmla="*/ 4784029 w 6983788"/>
              <a:gd name="connsiteY1738" fmla="*/ 2513525 h 6165033"/>
              <a:gd name="connsiteX1739" fmla="*/ 4775087 w 6983788"/>
              <a:gd name="connsiteY1739" fmla="*/ 2509694 h 6165033"/>
              <a:gd name="connsiteX1740" fmla="*/ 4716963 w 6983788"/>
              <a:gd name="connsiteY1740" fmla="*/ 2479041 h 6165033"/>
              <a:gd name="connsiteX1741" fmla="*/ 4658839 w 6983788"/>
              <a:gd name="connsiteY1741" fmla="*/ 2444556 h 6165033"/>
              <a:gd name="connsiteX1742" fmla="*/ 4529178 w 6983788"/>
              <a:gd name="connsiteY1742" fmla="*/ 2375588 h 6165033"/>
              <a:gd name="connsiteX1743" fmla="*/ 4403989 w 6983788"/>
              <a:gd name="connsiteY1743" fmla="*/ 2302788 h 6165033"/>
              <a:gd name="connsiteX1744" fmla="*/ 4269857 w 6983788"/>
              <a:gd name="connsiteY1744" fmla="*/ 2237650 h 6165033"/>
              <a:gd name="connsiteX1745" fmla="*/ 4144668 w 6983788"/>
              <a:gd name="connsiteY1745" fmla="*/ 2164850 h 6165033"/>
              <a:gd name="connsiteX1746" fmla="*/ 4135726 w 6983788"/>
              <a:gd name="connsiteY1746" fmla="*/ 2161019 h 6165033"/>
              <a:gd name="connsiteX1747" fmla="*/ 4131255 w 6983788"/>
              <a:gd name="connsiteY1747" fmla="*/ 2161019 h 6165033"/>
              <a:gd name="connsiteX1748" fmla="*/ 4001594 w 6983788"/>
              <a:gd name="connsiteY1748" fmla="*/ 2092050 h 6165033"/>
              <a:gd name="connsiteX1749" fmla="*/ 3876404 w 6983788"/>
              <a:gd name="connsiteY1749" fmla="*/ 2026913 h 6165033"/>
              <a:gd name="connsiteX1750" fmla="*/ 3742273 w 6983788"/>
              <a:gd name="connsiteY1750" fmla="*/ 1957944 h 6165033"/>
              <a:gd name="connsiteX1751" fmla="*/ 3617083 w 6983788"/>
              <a:gd name="connsiteY1751" fmla="*/ 1892807 h 6165033"/>
              <a:gd name="connsiteX1752" fmla="*/ 3460596 w 6983788"/>
              <a:gd name="connsiteY1752" fmla="*/ 1812344 h 6165033"/>
              <a:gd name="connsiteX1753" fmla="*/ 3304110 w 6983788"/>
              <a:gd name="connsiteY1753" fmla="*/ 1735712 h 6165033"/>
              <a:gd name="connsiteX1754" fmla="*/ 3147623 w 6983788"/>
              <a:gd name="connsiteY1754" fmla="*/ 1659080 h 6165033"/>
              <a:gd name="connsiteX1755" fmla="*/ 2991136 w 6983788"/>
              <a:gd name="connsiteY1755" fmla="*/ 1582448 h 6165033"/>
              <a:gd name="connsiteX1756" fmla="*/ 2982194 w 6983788"/>
              <a:gd name="connsiteY1756" fmla="*/ 1578617 h 6165033"/>
              <a:gd name="connsiteX1757" fmla="*/ 2973251 w 6983788"/>
              <a:gd name="connsiteY1757" fmla="*/ 1578617 h 6165033"/>
              <a:gd name="connsiteX1758" fmla="*/ 2968780 w 6983788"/>
              <a:gd name="connsiteY1758" fmla="*/ 1582448 h 6165033"/>
              <a:gd name="connsiteX1759" fmla="*/ 2964309 w 6983788"/>
              <a:gd name="connsiteY1759" fmla="*/ 1593943 h 6165033"/>
              <a:gd name="connsiteX1760" fmla="*/ 2959838 w 6983788"/>
              <a:gd name="connsiteY1760" fmla="*/ 1620764 h 6165033"/>
              <a:gd name="connsiteX1761" fmla="*/ 2955367 w 6983788"/>
              <a:gd name="connsiteY1761" fmla="*/ 1651417 h 6165033"/>
              <a:gd name="connsiteX1762" fmla="*/ 2955367 w 6983788"/>
              <a:gd name="connsiteY1762" fmla="*/ 1685901 h 6165033"/>
              <a:gd name="connsiteX1763" fmla="*/ 2959838 w 6983788"/>
              <a:gd name="connsiteY1763" fmla="*/ 1716554 h 6165033"/>
              <a:gd name="connsiteX1764" fmla="*/ 2959838 w 6983788"/>
              <a:gd name="connsiteY1764" fmla="*/ 1728049 h 6165033"/>
              <a:gd name="connsiteX1765" fmla="*/ 2959838 w 6983788"/>
              <a:gd name="connsiteY1765" fmla="*/ 1731880 h 6165033"/>
              <a:gd name="connsiteX1766" fmla="*/ 2959838 w 6983788"/>
              <a:gd name="connsiteY1766" fmla="*/ 1747207 h 6165033"/>
              <a:gd name="connsiteX1767" fmla="*/ 2959838 w 6983788"/>
              <a:gd name="connsiteY1767" fmla="*/ 1762533 h 6165033"/>
              <a:gd name="connsiteX1768" fmla="*/ 2959838 w 6983788"/>
              <a:gd name="connsiteY1768" fmla="*/ 1770196 h 6165033"/>
              <a:gd name="connsiteX1769" fmla="*/ 2959838 w 6983788"/>
              <a:gd name="connsiteY1769" fmla="*/ 1774028 h 6165033"/>
              <a:gd name="connsiteX1770" fmla="*/ 2959838 w 6983788"/>
              <a:gd name="connsiteY1770" fmla="*/ 1816175 h 6165033"/>
              <a:gd name="connsiteX1771" fmla="*/ 2959838 w 6983788"/>
              <a:gd name="connsiteY1771" fmla="*/ 1854491 h 6165033"/>
              <a:gd name="connsiteX1772" fmla="*/ 2959838 w 6983788"/>
              <a:gd name="connsiteY1772" fmla="*/ 1877481 h 6165033"/>
              <a:gd name="connsiteX1773" fmla="*/ 2964309 w 6983788"/>
              <a:gd name="connsiteY1773" fmla="*/ 1896639 h 6165033"/>
              <a:gd name="connsiteX1774" fmla="*/ 2973251 w 6983788"/>
              <a:gd name="connsiteY1774" fmla="*/ 1919628 h 6165033"/>
              <a:gd name="connsiteX1775" fmla="*/ 2986665 w 6983788"/>
              <a:gd name="connsiteY1775" fmla="*/ 1934955 h 6165033"/>
              <a:gd name="connsiteX1776" fmla="*/ 2991136 w 6983788"/>
              <a:gd name="connsiteY1776" fmla="*/ 1946450 h 6165033"/>
              <a:gd name="connsiteX1777" fmla="*/ 2986665 w 6983788"/>
              <a:gd name="connsiteY1777" fmla="*/ 1957944 h 6165033"/>
              <a:gd name="connsiteX1778" fmla="*/ 2982194 w 6983788"/>
              <a:gd name="connsiteY1778" fmla="*/ 1977102 h 6165033"/>
              <a:gd name="connsiteX1779" fmla="*/ 2982194 w 6983788"/>
              <a:gd name="connsiteY1779" fmla="*/ 2000092 h 6165033"/>
              <a:gd name="connsiteX1780" fmla="*/ 2982194 w 6983788"/>
              <a:gd name="connsiteY1780" fmla="*/ 2015418 h 6165033"/>
              <a:gd name="connsiteX1781" fmla="*/ 2986665 w 6983788"/>
              <a:gd name="connsiteY1781" fmla="*/ 2034576 h 6165033"/>
              <a:gd name="connsiteX1782" fmla="*/ 2991136 w 6983788"/>
              <a:gd name="connsiteY1782" fmla="*/ 2061397 h 6165033"/>
              <a:gd name="connsiteX1783" fmla="*/ 2986665 w 6983788"/>
              <a:gd name="connsiteY1783" fmla="*/ 2088218 h 6165033"/>
              <a:gd name="connsiteX1784" fmla="*/ 2982194 w 6983788"/>
              <a:gd name="connsiteY1784" fmla="*/ 2115040 h 6165033"/>
              <a:gd name="connsiteX1785" fmla="*/ 2973251 w 6983788"/>
              <a:gd name="connsiteY1785" fmla="*/ 2138029 h 6165033"/>
              <a:gd name="connsiteX1786" fmla="*/ 2941954 w 6983788"/>
              <a:gd name="connsiteY1786" fmla="*/ 2187840 h 6165033"/>
              <a:gd name="connsiteX1787" fmla="*/ 2910657 w 6983788"/>
              <a:gd name="connsiteY1787" fmla="*/ 2229987 h 6165033"/>
              <a:gd name="connsiteX1788" fmla="*/ 2865946 w 6983788"/>
              <a:gd name="connsiteY1788" fmla="*/ 2291293 h 6165033"/>
              <a:gd name="connsiteX1789" fmla="*/ 2816765 w 6983788"/>
              <a:gd name="connsiteY1789" fmla="*/ 2352598 h 6165033"/>
              <a:gd name="connsiteX1790" fmla="*/ 2816765 w 6983788"/>
              <a:gd name="connsiteY1790" fmla="*/ 2402409 h 6165033"/>
              <a:gd name="connsiteX1791" fmla="*/ 2821236 w 6983788"/>
              <a:gd name="connsiteY1791" fmla="*/ 2456051 h 6165033"/>
              <a:gd name="connsiteX1792" fmla="*/ 2821236 w 6983788"/>
              <a:gd name="connsiteY1792" fmla="*/ 2467546 h 6165033"/>
              <a:gd name="connsiteX1793" fmla="*/ 2816765 w 6983788"/>
              <a:gd name="connsiteY1793" fmla="*/ 2486704 h 6165033"/>
              <a:gd name="connsiteX1794" fmla="*/ 2807822 w 6983788"/>
              <a:gd name="connsiteY1794" fmla="*/ 2494367 h 6165033"/>
              <a:gd name="connsiteX1795" fmla="*/ 2789938 w 6983788"/>
              <a:gd name="connsiteY1795" fmla="*/ 2509694 h 6165033"/>
              <a:gd name="connsiteX1796" fmla="*/ 2789938 w 6983788"/>
              <a:gd name="connsiteY1796" fmla="*/ 2513525 h 6165033"/>
              <a:gd name="connsiteX1797" fmla="*/ 2785467 w 6983788"/>
              <a:gd name="connsiteY1797" fmla="*/ 2521189 h 6165033"/>
              <a:gd name="connsiteX1798" fmla="*/ 2785467 w 6983788"/>
              <a:gd name="connsiteY1798" fmla="*/ 2525020 h 6165033"/>
              <a:gd name="connsiteX1799" fmla="*/ 2780996 w 6983788"/>
              <a:gd name="connsiteY1799" fmla="*/ 2525020 h 6165033"/>
              <a:gd name="connsiteX1800" fmla="*/ 2749699 w 6983788"/>
              <a:gd name="connsiteY1800" fmla="*/ 2544178 h 6165033"/>
              <a:gd name="connsiteX1801" fmla="*/ 2722872 w 6983788"/>
              <a:gd name="connsiteY1801" fmla="*/ 2567167 h 6165033"/>
              <a:gd name="connsiteX1802" fmla="*/ 2709459 w 6983788"/>
              <a:gd name="connsiteY1802" fmla="*/ 2574831 h 6165033"/>
              <a:gd name="connsiteX1803" fmla="*/ 2696046 w 6983788"/>
              <a:gd name="connsiteY1803" fmla="*/ 2590157 h 6165033"/>
              <a:gd name="connsiteX1804" fmla="*/ 2691575 w 6983788"/>
              <a:gd name="connsiteY1804" fmla="*/ 2601652 h 6165033"/>
              <a:gd name="connsiteX1805" fmla="*/ 2687104 w 6983788"/>
              <a:gd name="connsiteY1805" fmla="*/ 2620810 h 6165033"/>
              <a:gd name="connsiteX1806" fmla="*/ 2687104 w 6983788"/>
              <a:gd name="connsiteY1806" fmla="*/ 2632304 h 6165033"/>
              <a:gd name="connsiteX1807" fmla="*/ 2687104 w 6983788"/>
              <a:gd name="connsiteY1807" fmla="*/ 2643799 h 6165033"/>
              <a:gd name="connsiteX1808" fmla="*/ 2696046 w 6983788"/>
              <a:gd name="connsiteY1808" fmla="*/ 2651463 h 6165033"/>
              <a:gd name="connsiteX1809" fmla="*/ 2713930 w 6983788"/>
              <a:gd name="connsiteY1809" fmla="*/ 2651463 h 6165033"/>
              <a:gd name="connsiteX1810" fmla="*/ 2767583 w 6983788"/>
              <a:gd name="connsiteY1810" fmla="*/ 2655294 h 6165033"/>
              <a:gd name="connsiteX1811" fmla="*/ 2816765 w 6983788"/>
              <a:gd name="connsiteY1811" fmla="*/ 2655294 h 6165033"/>
              <a:gd name="connsiteX1812" fmla="*/ 2870417 w 6983788"/>
              <a:gd name="connsiteY1812" fmla="*/ 2655294 h 6165033"/>
              <a:gd name="connsiteX1813" fmla="*/ 2919599 w 6983788"/>
              <a:gd name="connsiteY1813" fmla="*/ 2647631 h 6165033"/>
              <a:gd name="connsiteX1814" fmla="*/ 2955367 w 6983788"/>
              <a:gd name="connsiteY1814" fmla="*/ 2643799 h 6165033"/>
              <a:gd name="connsiteX1815" fmla="*/ 2991136 w 6983788"/>
              <a:gd name="connsiteY1815" fmla="*/ 2639968 h 6165033"/>
              <a:gd name="connsiteX1816" fmla="*/ 3013491 w 6983788"/>
              <a:gd name="connsiteY1816" fmla="*/ 2632304 h 6165033"/>
              <a:gd name="connsiteX1817" fmla="*/ 3026904 w 6983788"/>
              <a:gd name="connsiteY1817" fmla="*/ 2639968 h 6165033"/>
              <a:gd name="connsiteX1818" fmla="*/ 3049259 w 6983788"/>
              <a:gd name="connsiteY1818" fmla="*/ 2639968 h 6165033"/>
              <a:gd name="connsiteX1819" fmla="*/ 3062673 w 6983788"/>
              <a:gd name="connsiteY1819" fmla="*/ 2647631 h 6165033"/>
              <a:gd name="connsiteX1820" fmla="*/ 3089499 w 6983788"/>
              <a:gd name="connsiteY1820" fmla="*/ 2655294 h 6165033"/>
              <a:gd name="connsiteX1821" fmla="*/ 3116325 w 6983788"/>
              <a:gd name="connsiteY1821" fmla="*/ 2659126 h 6165033"/>
              <a:gd name="connsiteX1822" fmla="*/ 3138681 w 6983788"/>
              <a:gd name="connsiteY1822" fmla="*/ 2659126 h 6165033"/>
              <a:gd name="connsiteX1823" fmla="*/ 3161036 w 6983788"/>
              <a:gd name="connsiteY1823" fmla="*/ 2666789 h 6165033"/>
              <a:gd name="connsiteX1824" fmla="*/ 3201275 w 6983788"/>
              <a:gd name="connsiteY1824" fmla="*/ 2666789 h 6165033"/>
              <a:gd name="connsiteX1825" fmla="*/ 3237043 w 6983788"/>
              <a:gd name="connsiteY1825" fmla="*/ 2666789 h 6165033"/>
              <a:gd name="connsiteX1826" fmla="*/ 3268340 w 6983788"/>
              <a:gd name="connsiteY1826" fmla="*/ 2659126 h 6165033"/>
              <a:gd name="connsiteX1827" fmla="*/ 3304110 w 6983788"/>
              <a:gd name="connsiteY1827" fmla="*/ 2647631 h 6165033"/>
              <a:gd name="connsiteX1828" fmla="*/ 3321994 w 6983788"/>
              <a:gd name="connsiteY1828" fmla="*/ 2647631 h 6165033"/>
              <a:gd name="connsiteX1829" fmla="*/ 3335407 w 6983788"/>
              <a:gd name="connsiteY1829" fmla="*/ 2647631 h 6165033"/>
              <a:gd name="connsiteX1830" fmla="*/ 3371175 w 6983788"/>
              <a:gd name="connsiteY1830" fmla="*/ 2647631 h 6165033"/>
              <a:gd name="connsiteX1831" fmla="*/ 3402473 w 6983788"/>
              <a:gd name="connsiteY1831" fmla="*/ 2655294 h 6165033"/>
              <a:gd name="connsiteX1832" fmla="*/ 3438241 w 6983788"/>
              <a:gd name="connsiteY1832" fmla="*/ 2666789 h 6165033"/>
              <a:gd name="connsiteX1833" fmla="*/ 3469539 w 6983788"/>
              <a:gd name="connsiteY1833" fmla="*/ 2678284 h 6165033"/>
              <a:gd name="connsiteX1834" fmla="*/ 3491894 w 6983788"/>
              <a:gd name="connsiteY1834" fmla="*/ 2693610 h 6165033"/>
              <a:gd name="connsiteX1835" fmla="*/ 3514249 w 6983788"/>
              <a:gd name="connsiteY1835" fmla="*/ 2701273 h 6165033"/>
              <a:gd name="connsiteX1836" fmla="*/ 3536604 w 6983788"/>
              <a:gd name="connsiteY1836" fmla="*/ 2708937 h 6165033"/>
              <a:gd name="connsiteX1837" fmla="*/ 3558960 w 6983788"/>
              <a:gd name="connsiteY1837" fmla="*/ 2712768 h 6165033"/>
              <a:gd name="connsiteX1838" fmla="*/ 3581315 w 6983788"/>
              <a:gd name="connsiteY1838" fmla="*/ 2708937 h 6165033"/>
              <a:gd name="connsiteX1839" fmla="*/ 3603670 w 6983788"/>
              <a:gd name="connsiteY1839" fmla="*/ 2708937 h 6165033"/>
              <a:gd name="connsiteX1840" fmla="*/ 3617083 w 6983788"/>
              <a:gd name="connsiteY1840" fmla="*/ 2708937 h 6165033"/>
              <a:gd name="connsiteX1841" fmla="*/ 3639439 w 6983788"/>
              <a:gd name="connsiteY1841" fmla="*/ 2712768 h 6165033"/>
              <a:gd name="connsiteX1842" fmla="*/ 3679678 w 6983788"/>
              <a:gd name="connsiteY1842" fmla="*/ 2724263 h 6165033"/>
              <a:gd name="connsiteX1843" fmla="*/ 3715447 w 6983788"/>
              <a:gd name="connsiteY1843" fmla="*/ 2731926 h 6165033"/>
              <a:gd name="connsiteX1844" fmla="*/ 3755686 w 6983788"/>
              <a:gd name="connsiteY1844" fmla="*/ 2728094 h 6165033"/>
              <a:gd name="connsiteX1845" fmla="*/ 3795926 w 6983788"/>
              <a:gd name="connsiteY1845" fmla="*/ 2724263 h 6165033"/>
              <a:gd name="connsiteX1846" fmla="*/ 3809339 w 6983788"/>
              <a:gd name="connsiteY1846" fmla="*/ 2712768 h 6165033"/>
              <a:gd name="connsiteX1847" fmla="*/ 3827223 w 6983788"/>
              <a:gd name="connsiteY1847" fmla="*/ 2708937 h 6165033"/>
              <a:gd name="connsiteX1848" fmla="*/ 3867462 w 6983788"/>
              <a:gd name="connsiteY1848" fmla="*/ 2697442 h 6165033"/>
              <a:gd name="connsiteX1849" fmla="*/ 3912172 w 6983788"/>
              <a:gd name="connsiteY1849" fmla="*/ 2685947 h 6165033"/>
              <a:gd name="connsiteX1850" fmla="*/ 3947941 w 6983788"/>
              <a:gd name="connsiteY1850" fmla="*/ 2685947 h 6165033"/>
              <a:gd name="connsiteX1851" fmla="*/ 3988181 w 6983788"/>
              <a:gd name="connsiteY1851" fmla="*/ 2685947 h 6165033"/>
              <a:gd name="connsiteX1852" fmla="*/ 4064189 w 6983788"/>
              <a:gd name="connsiteY1852" fmla="*/ 2674452 h 6165033"/>
              <a:gd name="connsiteX1853" fmla="*/ 4131255 w 6983788"/>
              <a:gd name="connsiteY1853" fmla="*/ 2670621 h 6165033"/>
              <a:gd name="connsiteX1854" fmla="*/ 4189378 w 6983788"/>
              <a:gd name="connsiteY1854" fmla="*/ 2666789 h 6165033"/>
              <a:gd name="connsiteX1855" fmla="*/ 4247502 w 6983788"/>
              <a:gd name="connsiteY1855" fmla="*/ 2659126 h 6165033"/>
              <a:gd name="connsiteX1856" fmla="*/ 4301155 w 6983788"/>
              <a:gd name="connsiteY1856" fmla="*/ 2659126 h 6165033"/>
              <a:gd name="connsiteX1857" fmla="*/ 4354808 w 6983788"/>
              <a:gd name="connsiteY1857" fmla="*/ 2659126 h 6165033"/>
              <a:gd name="connsiteX1858" fmla="*/ 4395047 w 6983788"/>
              <a:gd name="connsiteY1858" fmla="*/ 2655294 h 6165033"/>
              <a:gd name="connsiteX1859" fmla="*/ 4426344 w 6983788"/>
              <a:gd name="connsiteY1859" fmla="*/ 2647631 h 6165033"/>
              <a:gd name="connsiteX1860" fmla="*/ 4466584 w 6983788"/>
              <a:gd name="connsiteY1860" fmla="*/ 2639968 h 6165033"/>
              <a:gd name="connsiteX1861" fmla="*/ 4497881 w 6983788"/>
              <a:gd name="connsiteY1861" fmla="*/ 2620810 h 6165033"/>
              <a:gd name="connsiteX1862" fmla="*/ 4515765 w 6983788"/>
              <a:gd name="connsiteY1862" fmla="*/ 2613146 h 6165033"/>
              <a:gd name="connsiteX1863" fmla="*/ 4538120 w 6983788"/>
              <a:gd name="connsiteY1863" fmla="*/ 2601652 h 6165033"/>
              <a:gd name="connsiteX1864" fmla="*/ 4556004 w 6983788"/>
              <a:gd name="connsiteY1864" fmla="*/ 2601652 h 6165033"/>
              <a:gd name="connsiteX1865" fmla="*/ 4573888 w 6983788"/>
              <a:gd name="connsiteY1865" fmla="*/ 2601652 h 6165033"/>
              <a:gd name="connsiteX1866" fmla="*/ 4591773 w 6983788"/>
              <a:gd name="connsiteY1866" fmla="*/ 2601652 h 6165033"/>
              <a:gd name="connsiteX1867" fmla="*/ 4609658 w 6983788"/>
              <a:gd name="connsiteY1867" fmla="*/ 2613146 h 6165033"/>
              <a:gd name="connsiteX1868" fmla="*/ 4627542 w 6983788"/>
              <a:gd name="connsiteY1868" fmla="*/ 2620810 h 6165033"/>
              <a:gd name="connsiteX1869" fmla="*/ 4649897 w 6983788"/>
              <a:gd name="connsiteY1869" fmla="*/ 2632304 h 6165033"/>
              <a:gd name="connsiteX1870" fmla="*/ 4663310 w 6983788"/>
              <a:gd name="connsiteY1870" fmla="*/ 2639968 h 6165033"/>
              <a:gd name="connsiteX1871" fmla="*/ 4681195 w 6983788"/>
              <a:gd name="connsiteY1871" fmla="*/ 2647631 h 6165033"/>
              <a:gd name="connsiteX1872" fmla="*/ 4748260 w 6983788"/>
              <a:gd name="connsiteY1872" fmla="*/ 2647631 h 6165033"/>
              <a:gd name="connsiteX1873" fmla="*/ 4815326 w 6983788"/>
              <a:gd name="connsiteY1873" fmla="*/ 2659126 h 6165033"/>
              <a:gd name="connsiteX1874" fmla="*/ 4846624 w 6983788"/>
              <a:gd name="connsiteY1874" fmla="*/ 2659126 h 6165033"/>
              <a:gd name="connsiteX1875" fmla="*/ 4873450 w 6983788"/>
              <a:gd name="connsiteY1875" fmla="*/ 2659126 h 6165033"/>
              <a:gd name="connsiteX1876" fmla="*/ 4886863 w 6983788"/>
              <a:gd name="connsiteY1876" fmla="*/ 2666789 h 6165033"/>
              <a:gd name="connsiteX1877" fmla="*/ 4900276 w 6983788"/>
              <a:gd name="connsiteY1877" fmla="*/ 2674452 h 6165033"/>
              <a:gd name="connsiteX1878" fmla="*/ 4904747 w 6983788"/>
              <a:gd name="connsiteY1878" fmla="*/ 2682115 h 6165033"/>
              <a:gd name="connsiteX1879" fmla="*/ 4900276 w 6983788"/>
              <a:gd name="connsiteY1879" fmla="*/ 2701273 h 6165033"/>
              <a:gd name="connsiteX1880" fmla="*/ 4895805 w 6983788"/>
              <a:gd name="connsiteY1880" fmla="*/ 2720431 h 6165033"/>
              <a:gd name="connsiteX1881" fmla="*/ 4882392 w 6983788"/>
              <a:gd name="connsiteY1881" fmla="*/ 2747252 h 6165033"/>
              <a:gd name="connsiteX1882" fmla="*/ 4895805 w 6983788"/>
              <a:gd name="connsiteY1882" fmla="*/ 2758747 h 6165033"/>
              <a:gd name="connsiteX1883" fmla="*/ 4886863 w 6983788"/>
              <a:gd name="connsiteY1883" fmla="*/ 2774073 h 6165033"/>
              <a:gd name="connsiteX1884" fmla="*/ 4882392 w 6983788"/>
              <a:gd name="connsiteY1884" fmla="*/ 2785568 h 6165033"/>
              <a:gd name="connsiteX1885" fmla="*/ 4882392 w 6983788"/>
              <a:gd name="connsiteY1885" fmla="*/ 2793231 h 6165033"/>
              <a:gd name="connsiteX1886" fmla="*/ 4886863 w 6983788"/>
              <a:gd name="connsiteY1886" fmla="*/ 2800895 h 6165033"/>
              <a:gd name="connsiteX1887" fmla="*/ 4895805 w 6983788"/>
              <a:gd name="connsiteY1887" fmla="*/ 2800895 h 6165033"/>
              <a:gd name="connsiteX1888" fmla="*/ 4900276 w 6983788"/>
              <a:gd name="connsiteY1888" fmla="*/ 2800895 h 6165033"/>
              <a:gd name="connsiteX1889" fmla="*/ 4909218 w 6983788"/>
              <a:gd name="connsiteY1889" fmla="*/ 2800895 h 6165033"/>
              <a:gd name="connsiteX1890" fmla="*/ 4931574 w 6983788"/>
              <a:gd name="connsiteY1890" fmla="*/ 2800895 h 6165033"/>
              <a:gd name="connsiteX1891" fmla="*/ 4958400 w 6983788"/>
              <a:gd name="connsiteY1891" fmla="*/ 2800895 h 6165033"/>
              <a:gd name="connsiteX1892" fmla="*/ 4976284 w 6983788"/>
              <a:gd name="connsiteY1892" fmla="*/ 2800895 h 6165033"/>
              <a:gd name="connsiteX1893" fmla="*/ 5003110 w 6983788"/>
              <a:gd name="connsiteY1893" fmla="*/ 2808558 h 6165033"/>
              <a:gd name="connsiteX1894" fmla="*/ 5020995 w 6983788"/>
              <a:gd name="connsiteY1894" fmla="*/ 2812389 h 6165033"/>
              <a:gd name="connsiteX1895" fmla="*/ 5038879 w 6983788"/>
              <a:gd name="connsiteY1895" fmla="*/ 2816221 h 6165033"/>
              <a:gd name="connsiteX1896" fmla="*/ 5065705 w 6983788"/>
              <a:gd name="connsiteY1896" fmla="*/ 2816221 h 6165033"/>
              <a:gd name="connsiteX1897" fmla="*/ 5088060 w 6983788"/>
              <a:gd name="connsiteY1897" fmla="*/ 2812389 h 6165033"/>
              <a:gd name="connsiteX1898" fmla="*/ 5088060 w 6983788"/>
              <a:gd name="connsiteY1898" fmla="*/ 2793231 h 6165033"/>
              <a:gd name="connsiteX1899" fmla="*/ 5092532 w 6983788"/>
              <a:gd name="connsiteY1899" fmla="*/ 2781737 h 6165033"/>
              <a:gd name="connsiteX1900" fmla="*/ 5070176 w 6983788"/>
              <a:gd name="connsiteY1900" fmla="*/ 2735758 h 6165033"/>
              <a:gd name="connsiteX1901" fmla="*/ 5043350 w 6983788"/>
              <a:gd name="connsiteY1901" fmla="*/ 2685947 h 6165033"/>
              <a:gd name="connsiteX1902" fmla="*/ 5038879 w 6983788"/>
              <a:gd name="connsiteY1902" fmla="*/ 2682115 h 6165033"/>
              <a:gd name="connsiteX1903" fmla="*/ 5034408 w 6983788"/>
              <a:gd name="connsiteY1903" fmla="*/ 2678284 h 6165033"/>
              <a:gd name="connsiteX1904" fmla="*/ 5034408 w 6983788"/>
              <a:gd name="connsiteY1904" fmla="*/ 2674452 h 6165033"/>
              <a:gd name="connsiteX1905" fmla="*/ 5034408 w 6983788"/>
              <a:gd name="connsiteY1905" fmla="*/ 2666789 h 6165033"/>
              <a:gd name="connsiteX1906" fmla="*/ 5034408 w 6983788"/>
              <a:gd name="connsiteY1906" fmla="*/ 2643799 h 6165033"/>
              <a:gd name="connsiteX1907" fmla="*/ 5034408 w 6983788"/>
              <a:gd name="connsiteY1907" fmla="*/ 2620810 h 6165033"/>
              <a:gd name="connsiteX1908" fmla="*/ 5043350 w 6983788"/>
              <a:gd name="connsiteY1908" fmla="*/ 2601652 h 6165033"/>
              <a:gd name="connsiteX1909" fmla="*/ 5061234 w 6983788"/>
              <a:gd name="connsiteY1909" fmla="*/ 2586325 h 6165033"/>
              <a:gd name="connsiteX1910" fmla="*/ 5061234 w 6983788"/>
              <a:gd name="connsiteY1910" fmla="*/ 2574831 h 6165033"/>
              <a:gd name="connsiteX1911" fmla="*/ 5061234 w 6983788"/>
              <a:gd name="connsiteY1911" fmla="*/ 2563336 h 6165033"/>
              <a:gd name="connsiteX1912" fmla="*/ 5065705 w 6983788"/>
              <a:gd name="connsiteY1912" fmla="*/ 2551841 h 6165033"/>
              <a:gd name="connsiteX1913" fmla="*/ 5074647 w 6983788"/>
              <a:gd name="connsiteY1913" fmla="*/ 2548010 h 6165033"/>
              <a:gd name="connsiteX1914" fmla="*/ 5074647 w 6983788"/>
              <a:gd name="connsiteY1914" fmla="*/ 2540346 h 6165033"/>
              <a:gd name="connsiteX1915" fmla="*/ 5088060 w 6983788"/>
              <a:gd name="connsiteY1915" fmla="*/ 2536515 h 6165033"/>
              <a:gd name="connsiteX1916" fmla="*/ 5132771 w 6983788"/>
              <a:gd name="connsiteY1916" fmla="*/ 2482873 h 6165033"/>
              <a:gd name="connsiteX1917" fmla="*/ 5186423 w 6983788"/>
              <a:gd name="connsiteY1917" fmla="*/ 2429230 h 6165033"/>
              <a:gd name="connsiteX1918" fmla="*/ 5240076 w 6983788"/>
              <a:gd name="connsiteY1918" fmla="*/ 2375588 h 6165033"/>
              <a:gd name="connsiteX1919" fmla="*/ 5289258 w 6983788"/>
              <a:gd name="connsiteY1919" fmla="*/ 2321946 h 6165033"/>
              <a:gd name="connsiteX1920" fmla="*/ 5307142 w 6983788"/>
              <a:gd name="connsiteY1920" fmla="*/ 2302788 h 6165033"/>
              <a:gd name="connsiteX1921" fmla="*/ 5320555 w 6983788"/>
              <a:gd name="connsiteY1921" fmla="*/ 2291293 h 6165033"/>
              <a:gd name="connsiteX1922" fmla="*/ 5338440 w 6983788"/>
              <a:gd name="connsiteY1922" fmla="*/ 2283630 h 6165033"/>
              <a:gd name="connsiteX1923" fmla="*/ 5351853 w 6983788"/>
              <a:gd name="connsiteY1923" fmla="*/ 2275966 h 6165033"/>
              <a:gd name="connsiteX1924" fmla="*/ 5374208 w 6983788"/>
              <a:gd name="connsiteY1924" fmla="*/ 2275966 h 6165033"/>
              <a:gd name="connsiteX1925" fmla="*/ 5392092 w 6983788"/>
              <a:gd name="connsiteY1925" fmla="*/ 2275966 h 6165033"/>
              <a:gd name="connsiteX1926" fmla="*/ 5409976 w 6983788"/>
              <a:gd name="connsiteY1926" fmla="*/ 2275966 h 6165033"/>
              <a:gd name="connsiteX1927" fmla="*/ 5436803 w 6983788"/>
              <a:gd name="connsiteY1927" fmla="*/ 2283630 h 6165033"/>
              <a:gd name="connsiteX1928" fmla="*/ 5472571 w 6983788"/>
              <a:gd name="connsiteY1928" fmla="*/ 2295125 h 6165033"/>
              <a:gd name="connsiteX1929" fmla="*/ 5517282 w 6983788"/>
              <a:gd name="connsiteY1929" fmla="*/ 2302788 h 6165033"/>
              <a:gd name="connsiteX1930" fmla="*/ 5557521 w 6983788"/>
              <a:gd name="connsiteY1930" fmla="*/ 2306619 h 6165033"/>
              <a:gd name="connsiteX1931" fmla="*/ 5597761 w 6983788"/>
              <a:gd name="connsiteY1931" fmla="*/ 2310451 h 6165033"/>
              <a:gd name="connsiteX1932" fmla="*/ 5642471 w 6983788"/>
              <a:gd name="connsiteY1932" fmla="*/ 2318114 h 6165033"/>
              <a:gd name="connsiteX1933" fmla="*/ 5682711 w 6983788"/>
              <a:gd name="connsiteY1933" fmla="*/ 2325777 h 6165033"/>
              <a:gd name="connsiteX1934" fmla="*/ 5714008 w 6983788"/>
              <a:gd name="connsiteY1934" fmla="*/ 2344935 h 6165033"/>
              <a:gd name="connsiteX1935" fmla="*/ 5745306 w 6983788"/>
              <a:gd name="connsiteY1935" fmla="*/ 2371756 h 6165033"/>
              <a:gd name="connsiteX1936" fmla="*/ 5772132 w 6983788"/>
              <a:gd name="connsiteY1936" fmla="*/ 2390914 h 6165033"/>
              <a:gd name="connsiteX1937" fmla="*/ 5790016 w 6983788"/>
              <a:gd name="connsiteY1937" fmla="*/ 2417735 h 6165033"/>
              <a:gd name="connsiteX1938" fmla="*/ 5772132 w 6983788"/>
              <a:gd name="connsiteY1938" fmla="*/ 2413904 h 6165033"/>
              <a:gd name="connsiteX1939" fmla="*/ 5749777 w 6983788"/>
              <a:gd name="connsiteY1939" fmla="*/ 2410072 h 6165033"/>
              <a:gd name="connsiteX1940" fmla="*/ 5736363 w 6983788"/>
              <a:gd name="connsiteY1940" fmla="*/ 2398577 h 6165033"/>
              <a:gd name="connsiteX1941" fmla="*/ 5722950 w 6983788"/>
              <a:gd name="connsiteY1941" fmla="*/ 2387083 h 6165033"/>
              <a:gd name="connsiteX1942" fmla="*/ 5691653 w 6983788"/>
              <a:gd name="connsiteY1942" fmla="*/ 2371756 h 6165033"/>
              <a:gd name="connsiteX1943" fmla="*/ 5660356 w 6983788"/>
              <a:gd name="connsiteY1943" fmla="*/ 2352598 h 6165033"/>
              <a:gd name="connsiteX1944" fmla="*/ 5624587 w 6983788"/>
              <a:gd name="connsiteY1944" fmla="*/ 2344935 h 6165033"/>
              <a:gd name="connsiteX1945" fmla="*/ 5593290 w 6983788"/>
              <a:gd name="connsiteY1945" fmla="*/ 2333440 h 6165033"/>
              <a:gd name="connsiteX1946" fmla="*/ 5557521 w 6983788"/>
              <a:gd name="connsiteY1946" fmla="*/ 2329609 h 6165033"/>
              <a:gd name="connsiteX1947" fmla="*/ 5521753 w 6983788"/>
              <a:gd name="connsiteY1947" fmla="*/ 2329609 h 6165033"/>
              <a:gd name="connsiteX1948" fmla="*/ 5485984 w 6983788"/>
              <a:gd name="connsiteY1948" fmla="*/ 2333440 h 6165033"/>
              <a:gd name="connsiteX1949" fmla="*/ 5445745 w 6983788"/>
              <a:gd name="connsiteY1949" fmla="*/ 2337272 h 6165033"/>
              <a:gd name="connsiteX1950" fmla="*/ 5432332 w 6983788"/>
              <a:gd name="connsiteY1950" fmla="*/ 2344935 h 6165033"/>
              <a:gd name="connsiteX1951" fmla="*/ 5414447 w 6983788"/>
              <a:gd name="connsiteY1951" fmla="*/ 2352598 h 6165033"/>
              <a:gd name="connsiteX1952" fmla="*/ 5405505 w 6983788"/>
              <a:gd name="connsiteY1952" fmla="*/ 2360262 h 6165033"/>
              <a:gd name="connsiteX1953" fmla="*/ 5409976 w 6983788"/>
              <a:gd name="connsiteY1953" fmla="*/ 2371756 h 6165033"/>
              <a:gd name="connsiteX1954" fmla="*/ 5414447 w 6983788"/>
              <a:gd name="connsiteY1954" fmla="*/ 2387083 h 6165033"/>
              <a:gd name="connsiteX1955" fmla="*/ 5414447 w 6983788"/>
              <a:gd name="connsiteY1955" fmla="*/ 2402409 h 6165033"/>
              <a:gd name="connsiteX1956" fmla="*/ 5409976 w 6983788"/>
              <a:gd name="connsiteY1956" fmla="*/ 2413904 h 6165033"/>
              <a:gd name="connsiteX1957" fmla="*/ 5401034 w 6983788"/>
              <a:gd name="connsiteY1957" fmla="*/ 2429230 h 6165033"/>
              <a:gd name="connsiteX1958" fmla="*/ 5369737 w 6983788"/>
              <a:gd name="connsiteY1958" fmla="*/ 2482873 h 6165033"/>
              <a:gd name="connsiteX1959" fmla="*/ 5329497 w 6983788"/>
              <a:gd name="connsiteY1959" fmla="*/ 2532683 h 6165033"/>
              <a:gd name="connsiteX1960" fmla="*/ 5289258 w 6983788"/>
              <a:gd name="connsiteY1960" fmla="*/ 2586325 h 6165033"/>
              <a:gd name="connsiteX1961" fmla="*/ 5257961 w 6983788"/>
              <a:gd name="connsiteY1961" fmla="*/ 2639968 h 6165033"/>
              <a:gd name="connsiteX1962" fmla="*/ 5257961 w 6983788"/>
              <a:gd name="connsiteY1962" fmla="*/ 2651463 h 6165033"/>
              <a:gd name="connsiteX1963" fmla="*/ 5257961 w 6983788"/>
              <a:gd name="connsiteY1963" fmla="*/ 2666789 h 6165033"/>
              <a:gd name="connsiteX1964" fmla="*/ 5266903 w 6983788"/>
              <a:gd name="connsiteY1964" fmla="*/ 2674452 h 6165033"/>
              <a:gd name="connsiteX1965" fmla="*/ 5275845 w 6983788"/>
              <a:gd name="connsiteY1965" fmla="*/ 2678284 h 6165033"/>
              <a:gd name="connsiteX1966" fmla="*/ 5347382 w 6983788"/>
              <a:gd name="connsiteY1966" fmla="*/ 2678284 h 6165033"/>
              <a:gd name="connsiteX1967" fmla="*/ 5414447 w 6983788"/>
              <a:gd name="connsiteY1967" fmla="*/ 2682115 h 6165033"/>
              <a:gd name="connsiteX1968" fmla="*/ 5432332 w 6983788"/>
              <a:gd name="connsiteY1968" fmla="*/ 2674452 h 6165033"/>
              <a:gd name="connsiteX1969" fmla="*/ 5436803 w 6983788"/>
              <a:gd name="connsiteY1969" fmla="*/ 2666789 h 6165033"/>
              <a:gd name="connsiteX1970" fmla="*/ 5463628 w 6983788"/>
              <a:gd name="connsiteY1970" fmla="*/ 2620810 h 6165033"/>
              <a:gd name="connsiteX1971" fmla="*/ 5490455 w 6983788"/>
              <a:gd name="connsiteY1971" fmla="*/ 2578662 h 6165033"/>
              <a:gd name="connsiteX1972" fmla="*/ 5521753 w 6983788"/>
              <a:gd name="connsiteY1972" fmla="*/ 2540346 h 6165033"/>
              <a:gd name="connsiteX1973" fmla="*/ 5553050 w 6983788"/>
              <a:gd name="connsiteY1973" fmla="*/ 2498199 h 6165033"/>
              <a:gd name="connsiteX1974" fmla="*/ 5561992 w 6983788"/>
              <a:gd name="connsiteY1974" fmla="*/ 2490536 h 6165033"/>
              <a:gd name="connsiteX1975" fmla="*/ 5575405 w 6983788"/>
              <a:gd name="connsiteY1975" fmla="*/ 2486704 h 6165033"/>
              <a:gd name="connsiteX1976" fmla="*/ 5588819 w 6983788"/>
              <a:gd name="connsiteY1976" fmla="*/ 2486704 h 6165033"/>
              <a:gd name="connsiteX1977" fmla="*/ 5606703 w 6983788"/>
              <a:gd name="connsiteY1977" fmla="*/ 2490536 h 6165033"/>
              <a:gd name="connsiteX1978" fmla="*/ 5615645 w 6983788"/>
              <a:gd name="connsiteY1978" fmla="*/ 2498199 h 6165033"/>
              <a:gd name="connsiteX1979" fmla="*/ 5615645 w 6983788"/>
              <a:gd name="connsiteY1979" fmla="*/ 2509694 h 6165033"/>
              <a:gd name="connsiteX1980" fmla="*/ 5615645 w 6983788"/>
              <a:gd name="connsiteY1980" fmla="*/ 2521189 h 6165033"/>
              <a:gd name="connsiteX1981" fmla="*/ 5611174 w 6983788"/>
              <a:gd name="connsiteY1981" fmla="*/ 2532683 h 6165033"/>
              <a:gd name="connsiteX1982" fmla="*/ 5593290 w 6983788"/>
              <a:gd name="connsiteY1982" fmla="*/ 2551841 h 6165033"/>
              <a:gd name="connsiteX1983" fmla="*/ 5579877 w 6983788"/>
              <a:gd name="connsiteY1983" fmla="*/ 2574831 h 6165033"/>
              <a:gd name="connsiteX1984" fmla="*/ 5553050 w 6983788"/>
              <a:gd name="connsiteY1984" fmla="*/ 2616978 h 6165033"/>
              <a:gd name="connsiteX1985" fmla="*/ 5526224 w 6983788"/>
              <a:gd name="connsiteY1985" fmla="*/ 2651463 h 6165033"/>
              <a:gd name="connsiteX1986" fmla="*/ 5499398 w 6983788"/>
              <a:gd name="connsiteY1986" fmla="*/ 2693610 h 6165033"/>
              <a:gd name="connsiteX1987" fmla="*/ 5468100 w 6983788"/>
              <a:gd name="connsiteY1987" fmla="*/ 2731926 h 6165033"/>
              <a:gd name="connsiteX1988" fmla="*/ 5517282 w 6983788"/>
              <a:gd name="connsiteY1988" fmla="*/ 2735758 h 6165033"/>
              <a:gd name="connsiteX1989" fmla="*/ 5553050 w 6983788"/>
              <a:gd name="connsiteY1989" fmla="*/ 2747252 h 6165033"/>
              <a:gd name="connsiteX1990" fmla="*/ 5593290 w 6983788"/>
              <a:gd name="connsiteY1990" fmla="*/ 2754915 h 6165033"/>
              <a:gd name="connsiteX1991" fmla="*/ 5638000 w 6983788"/>
              <a:gd name="connsiteY1991" fmla="*/ 2758747 h 6165033"/>
              <a:gd name="connsiteX1992" fmla="*/ 5660356 w 6983788"/>
              <a:gd name="connsiteY1992" fmla="*/ 2754915 h 6165033"/>
              <a:gd name="connsiteX1993" fmla="*/ 5678240 w 6983788"/>
              <a:gd name="connsiteY1993" fmla="*/ 2747252 h 6165033"/>
              <a:gd name="connsiteX1994" fmla="*/ 5709537 w 6983788"/>
              <a:gd name="connsiteY1994" fmla="*/ 2708937 h 6165033"/>
              <a:gd name="connsiteX1995" fmla="*/ 5736363 w 6983788"/>
              <a:gd name="connsiteY1995" fmla="*/ 2674452 h 6165033"/>
              <a:gd name="connsiteX1996" fmla="*/ 5767661 w 6983788"/>
              <a:gd name="connsiteY1996" fmla="*/ 2643799 h 6165033"/>
              <a:gd name="connsiteX1997" fmla="*/ 5803429 w 6983788"/>
              <a:gd name="connsiteY1997" fmla="*/ 2613146 h 6165033"/>
              <a:gd name="connsiteX1998" fmla="*/ 5812371 w 6983788"/>
              <a:gd name="connsiteY1998" fmla="*/ 2601652 h 6165033"/>
              <a:gd name="connsiteX1999" fmla="*/ 5830255 w 6983788"/>
              <a:gd name="connsiteY1999" fmla="*/ 2597820 h 6165033"/>
              <a:gd name="connsiteX2000" fmla="*/ 5839197 w 6983788"/>
              <a:gd name="connsiteY2000" fmla="*/ 2601652 h 6165033"/>
              <a:gd name="connsiteX2001" fmla="*/ 5857081 w 6983788"/>
              <a:gd name="connsiteY2001" fmla="*/ 2605483 h 6165033"/>
              <a:gd name="connsiteX2002" fmla="*/ 5866023 w 6983788"/>
              <a:gd name="connsiteY2002" fmla="*/ 2613146 h 6165033"/>
              <a:gd name="connsiteX2003" fmla="*/ 5870494 w 6983788"/>
              <a:gd name="connsiteY2003" fmla="*/ 2624641 h 6165033"/>
              <a:gd name="connsiteX2004" fmla="*/ 5870494 w 6983788"/>
              <a:gd name="connsiteY2004" fmla="*/ 2632304 h 6165033"/>
              <a:gd name="connsiteX2005" fmla="*/ 5866023 w 6983788"/>
              <a:gd name="connsiteY2005" fmla="*/ 2647631 h 6165033"/>
              <a:gd name="connsiteX2006" fmla="*/ 5857081 w 6983788"/>
              <a:gd name="connsiteY2006" fmla="*/ 2670621 h 6165033"/>
              <a:gd name="connsiteX2007" fmla="*/ 5839197 w 6983788"/>
              <a:gd name="connsiteY2007" fmla="*/ 2685947 h 6165033"/>
              <a:gd name="connsiteX2008" fmla="*/ 5803429 w 6983788"/>
              <a:gd name="connsiteY2008" fmla="*/ 2720431 h 6165033"/>
              <a:gd name="connsiteX2009" fmla="*/ 5767661 w 6983788"/>
              <a:gd name="connsiteY2009" fmla="*/ 2754915 h 6165033"/>
              <a:gd name="connsiteX2010" fmla="*/ 5731892 w 6983788"/>
              <a:gd name="connsiteY2010" fmla="*/ 2789400 h 6165033"/>
              <a:gd name="connsiteX2011" fmla="*/ 5700595 w 6983788"/>
              <a:gd name="connsiteY2011" fmla="*/ 2831548 h 6165033"/>
              <a:gd name="connsiteX2012" fmla="*/ 5718479 w 6983788"/>
              <a:gd name="connsiteY2012" fmla="*/ 2831548 h 6165033"/>
              <a:gd name="connsiteX2013" fmla="*/ 5736363 w 6983788"/>
              <a:gd name="connsiteY2013" fmla="*/ 2835379 h 6165033"/>
              <a:gd name="connsiteX2014" fmla="*/ 5749777 w 6983788"/>
              <a:gd name="connsiteY2014" fmla="*/ 2831548 h 6165033"/>
              <a:gd name="connsiteX2015" fmla="*/ 5767661 w 6983788"/>
              <a:gd name="connsiteY2015" fmla="*/ 2827716 h 6165033"/>
              <a:gd name="connsiteX2016" fmla="*/ 5798958 w 6983788"/>
              <a:gd name="connsiteY2016" fmla="*/ 2816221 h 6165033"/>
              <a:gd name="connsiteX2017" fmla="*/ 5834726 w 6983788"/>
              <a:gd name="connsiteY2017" fmla="*/ 2812389 h 6165033"/>
              <a:gd name="connsiteX2018" fmla="*/ 5830255 w 6983788"/>
              <a:gd name="connsiteY2018" fmla="*/ 2820053 h 6165033"/>
              <a:gd name="connsiteX2019" fmla="*/ 5830255 w 6983788"/>
              <a:gd name="connsiteY2019" fmla="*/ 2835379 h 6165033"/>
              <a:gd name="connsiteX2020" fmla="*/ 5825784 w 6983788"/>
              <a:gd name="connsiteY2020" fmla="*/ 2839211 h 6165033"/>
              <a:gd name="connsiteX2021" fmla="*/ 5821313 w 6983788"/>
              <a:gd name="connsiteY2021" fmla="*/ 2839211 h 6165033"/>
              <a:gd name="connsiteX2022" fmla="*/ 5812371 w 6983788"/>
              <a:gd name="connsiteY2022" fmla="*/ 2854537 h 6165033"/>
              <a:gd name="connsiteX2023" fmla="*/ 5812371 w 6983788"/>
              <a:gd name="connsiteY2023" fmla="*/ 2862200 h 6165033"/>
              <a:gd name="connsiteX2024" fmla="*/ 5830255 w 6983788"/>
              <a:gd name="connsiteY2024" fmla="*/ 2873695 h 6165033"/>
              <a:gd name="connsiteX2025" fmla="*/ 5834726 w 6983788"/>
              <a:gd name="connsiteY2025" fmla="*/ 2892853 h 6165033"/>
              <a:gd name="connsiteX2026" fmla="*/ 5839197 w 6983788"/>
              <a:gd name="connsiteY2026" fmla="*/ 2912011 h 6165033"/>
              <a:gd name="connsiteX2027" fmla="*/ 5843668 w 6983788"/>
              <a:gd name="connsiteY2027" fmla="*/ 2935000 h 6165033"/>
              <a:gd name="connsiteX2028" fmla="*/ 5852610 w 6983788"/>
              <a:gd name="connsiteY2028" fmla="*/ 2988643 h 6165033"/>
              <a:gd name="connsiteX2029" fmla="*/ 5857081 w 6983788"/>
              <a:gd name="connsiteY2029" fmla="*/ 3046117 h 6165033"/>
              <a:gd name="connsiteX2030" fmla="*/ 5861552 w 6983788"/>
              <a:gd name="connsiteY2030" fmla="*/ 3072938 h 6165033"/>
              <a:gd name="connsiteX2031" fmla="*/ 5870494 w 6983788"/>
              <a:gd name="connsiteY2031" fmla="*/ 3099759 h 6165033"/>
              <a:gd name="connsiteX2032" fmla="*/ 5883908 w 6983788"/>
              <a:gd name="connsiteY2032" fmla="*/ 3126580 h 6165033"/>
              <a:gd name="connsiteX2033" fmla="*/ 5897321 w 6983788"/>
              <a:gd name="connsiteY2033" fmla="*/ 3153401 h 6165033"/>
              <a:gd name="connsiteX2034" fmla="*/ 5901792 w 6983788"/>
              <a:gd name="connsiteY2034" fmla="*/ 3168727 h 6165033"/>
              <a:gd name="connsiteX2035" fmla="*/ 5906264 w 6983788"/>
              <a:gd name="connsiteY2035" fmla="*/ 3187886 h 6165033"/>
              <a:gd name="connsiteX2036" fmla="*/ 5906264 w 6983788"/>
              <a:gd name="connsiteY2036" fmla="*/ 3207044 h 6165033"/>
              <a:gd name="connsiteX2037" fmla="*/ 5901792 w 6983788"/>
              <a:gd name="connsiteY2037" fmla="*/ 3222370 h 6165033"/>
              <a:gd name="connsiteX2038" fmla="*/ 5892850 w 6983788"/>
              <a:gd name="connsiteY2038" fmla="*/ 3260686 h 6165033"/>
              <a:gd name="connsiteX2039" fmla="*/ 5883908 w 6983788"/>
              <a:gd name="connsiteY2039" fmla="*/ 3291338 h 6165033"/>
              <a:gd name="connsiteX2040" fmla="*/ 5874966 w 6983788"/>
              <a:gd name="connsiteY2040" fmla="*/ 3295170 h 6165033"/>
              <a:gd name="connsiteX2041" fmla="*/ 5866023 w 6983788"/>
              <a:gd name="connsiteY2041" fmla="*/ 3299002 h 6165033"/>
              <a:gd name="connsiteX2042" fmla="*/ 5857081 w 6983788"/>
              <a:gd name="connsiteY2042" fmla="*/ 3310496 h 6165033"/>
              <a:gd name="connsiteX2043" fmla="*/ 5852610 w 6983788"/>
              <a:gd name="connsiteY2043" fmla="*/ 3318160 h 6165033"/>
              <a:gd name="connsiteX2044" fmla="*/ 5888379 w 6983788"/>
              <a:gd name="connsiteY2044" fmla="*/ 3318160 h 6165033"/>
              <a:gd name="connsiteX2045" fmla="*/ 5919677 w 6983788"/>
              <a:gd name="connsiteY2045" fmla="*/ 3314328 h 6165033"/>
              <a:gd name="connsiteX2046" fmla="*/ 5937561 w 6983788"/>
              <a:gd name="connsiteY2046" fmla="*/ 3299002 h 6165033"/>
              <a:gd name="connsiteX2047" fmla="*/ 5964387 w 6983788"/>
              <a:gd name="connsiteY2047" fmla="*/ 3295170 h 6165033"/>
              <a:gd name="connsiteX2048" fmla="*/ 5986743 w 6983788"/>
              <a:gd name="connsiteY2048" fmla="*/ 3299002 h 6165033"/>
              <a:gd name="connsiteX2049" fmla="*/ 6009098 w 6983788"/>
              <a:gd name="connsiteY2049" fmla="*/ 3314328 h 6165033"/>
              <a:gd name="connsiteX2050" fmla="*/ 6058279 w 6983788"/>
              <a:gd name="connsiteY2050" fmla="*/ 3318160 h 6165033"/>
              <a:gd name="connsiteX2051" fmla="*/ 6111931 w 6983788"/>
              <a:gd name="connsiteY2051" fmla="*/ 3329654 h 6165033"/>
              <a:gd name="connsiteX2052" fmla="*/ 6134287 w 6983788"/>
              <a:gd name="connsiteY2052" fmla="*/ 3337318 h 6165033"/>
              <a:gd name="connsiteX2053" fmla="*/ 6152172 w 6983788"/>
              <a:gd name="connsiteY2053" fmla="*/ 3329654 h 6165033"/>
              <a:gd name="connsiteX2054" fmla="*/ 6170056 w 6983788"/>
              <a:gd name="connsiteY2054" fmla="*/ 3321991 h 6165033"/>
              <a:gd name="connsiteX2055" fmla="*/ 6183469 w 6983788"/>
              <a:gd name="connsiteY2055" fmla="*/ 3310496 h 6165033"/>
              <a:gd name="connsiteX2056" fmla="*/ 6196882 w 6983788"/>
              <a:gd name="connsiteY2056" fmla="*/ 3276012 h 6165033"/>
              <a:gd name="connsiteX2057" fmla="*/ 6210295 w 6983788"/>
              <a:gd name="connsiteY2057" fmla="*/ 3245360 h 6165033"/>
              <a:gd name="connsiteX2058" fmla="*/ 6214766 w 6983788"/>
              <a:gd name="connsiteY2058" fmla="*/ 3214707 h 6165033"/>
              <a:gd name="connsiteX2059" fmla="*/ 6228179 w 6983788"/>
              <a:gd name="connsiteY2059" fmla="*/ 3184054 h 6165033"/>
              <a:gd name="connsiteX2060" fmla="*/ 6223708 w 6983788"/>
              <a:gd name="connsiteY2060" fmla="*/ 3164896 h 6165033"/>
              <a:gd name="connsiteX2061" fmla="*/ 6214766 w 6983788"/>
              <a:gd name="connsiteY2061" fmla="*/ 3153401 h 6165033"/>
              <a:gd name="connsiteX2062" fmla="*/ 6214766 w 6983788"/>
              <a:gd name="connsiteY2062" fmla="*/ 3141906 h 6165033"/>
              <a:gd name="connsiteX2063" fmla="*/ 6223708 w 6983788"/>
              <a:gd name="connsiteY2063" fmla="*/ 3138075 h 6165033"/>
              <a:gd name="connsiteX2064" fmla="*/ 6228179 w 6983788"/>
              <a:gd name="connsiteY2064" fmla="*/ 3130412 h 6165033"/>
              <a:gd name="connsiteX2065" fmla="*/ 6237122 w 6983788"/>
              <a:gd name="connsiteY2065" fmla="*/ 3126580 h 6165033"/>
              <a:gd name="connsiteX2066" fmla="*/ 6255006 w 6983788"/>
              <a:gd name="connsiteY2066" fmla="*/ 3061443 h 6165033"/>
              <a:gd name="connsiteX2067" fmla="*/ 6259477 w 6983788"/>
              <a:gd name="connsiteY2067" fmla="*/ 3003969 h 6165033"/>
              <a:gd name="connsiteX2068" fmla="*/ 6259477 w 6983788"/>
              <a:gd name="connsiteY2068" fmla="*/ 2988643 h 6165033"/>
              <a:gd name="connsiteX2069" fmla="*/ 6255006 w 6983788"/>
              <a:gd name="connsiteY2069" fmla="*/ 2969485 h 6165033"/>
              <a:gd name="connsiteX2070" fmla="*/ 6246064 w 6983788"/>
              <a:gd name="connsiteY2070" fmla="*/ 2954158 h 6165033"/>
              <a:gd name="connsiteX2071" fmla="*/ 6237122 w 6983788"/>
              <a:gd name="connsiteY2071" fmla="*/ 2942663 h 6165033"/>
              <a:gd name="connsiteX2072" fmla="*/ 6165585 w 6983788"/>
              <a:gd name="connsiteY2072" fmla="*/ 2881358 h 6165033"/>
              <a:gd name="connsiteX2073" fmla="*/ 6085105 w 6983788"/>
              <a:gd name="connsiteY2073" fmla="*/ 2820053 h 6165033"/>
              <a:gd name="connsiteX2074" fmla="*/ 6076163 w 6983788"/>
              <a:gd name="connsiteY2074" fmla="*/ 2812389 h 6165033"/>
              <a:gd name="connsiteX2075" fmla="*/ 6053808 w 6983788"/>
              <a:gd name="connsiteY2075" fmla="*/ 2812389 h 6165033"/>
              <a:gd name="connsiteX2076" fmla="*/ 6013569 w 6983788"/>
              <a:gd name="connsiteY2076" fmla="*/ 2804726 h 6165033"/>
              <a:gd name="connsiteX2077" fmla="*/ 5968858 w 6983788"/>
              <a:gd name="connsiteY2077" fmla="*/ 2789400 h 6165033"/>
              <a:gd name="connsiteX2078" fmla="*/ 5955445 w 6983788"/>
              <a:gd name="connsiteY2078" fmla="*/ 2785568 h 6165033"/>
              <a:gd name="connsiteX2079" fmla="*/ 5955445 w 6983788"/>
              <a:gd name="connsiteY2079" fmla="*/ 2777905 h 6165033"/>
              <a:gd name="connsiteX2080" fmla="*/ 5955445 w 6983788"/>
              <a:gd name="connsiteY2080" fmla="*/ 2774073 h 6165033"/>
              <a:gd name="connsiteX2081" fmla="*/ 5959916 w 6983788"/>
              <a:gd name="connsiteY2081" fmla="*/ 2766410 h 6165033"/>
              <a:gd name="connsiteX2082" fmla="*/ 5968858 w 6983788"/>
              <a:gd name="connsiteY2082" fmla="*/ 2766410 h 6165033"/>
              <a:gd name="connsiteX2083" fmla="*/ 5977800 w 6983788"/>
              <a:gd name="connsiteY2083" fmla="*/ 2774073 h 6165033"/>
              <a:gd name="connsiteX2084" fmla="*/ 6018040 w 6983788"/>
              <a:gd name="connsiteY2084" fmla="*/ 2774073 h 6165033"/>
              <a:gd name="connsiteX2085" fmla="*/ 6062750 w 6983788"/>
              <a:gd name="connsiteY2085" fmla="*/ 2774073 h 6165033"/>
              <a:gd name="connsiteX2086" fmla="*/ 6107460 w 6983788"/>
              <a:gd name="connsiteY2086" fmla="*/ 2766410 h 6165033"/>
              <a:gd name="connsiteX2087" fmla="*/ 6152172 w 6983788"/>
              <a:gd name="connsiteY2087" fmla="*/ 2762579 h 6165033"/>
              <a:gd name="connsiteX2088" fmla="*/ 6152172 w 6983788"/>
              <a:gd name="connsiteY2088" fmla="*/ 2754915 h 6165033"/>
              <a:gd name="connsiteX2089" fmla="*/ 6161114 w 6983788"/>
              <a:gd name="connsiteY2089" fmla="*/ 2739589 h 6165033"/>
              <a:gd name="connsiteX2090" fmla="*/ 6143229 w 6983788"/>
              <a:gd name="connsiteY2090" fmla="*/ 2728094 h 6165033"/>
              <a:gd name="connsiteX2091" fmla="*/ 6143229 w 6983788"/>
              <a:gd name="connsiteY2091" fmla="*/ 2712768 h 6165033"/>
              <a:gd name="connsiteX2092" fmla="*/ 6111931 w 6983788"/>
              <a:gd name="connsiteY2092" fmla="*/ 2670621 h 6165033"/>
              <a:gd name="connsiteX2093" fmla="*/ 6080634 w 6983788"/>
              <a:gd name="connsiteY2093" fmla="*/ 2624641 h 6165033"/>
              <a:gd name="connsiteX2094" fmla="*/ 6071692 w 6983788"/>
              <a:gd name="connsiteY2094" fmla="*/ 2620810 h 6165033"/>
              <a:gd name="connsiteX2095" fmla="*/ 6058279 w 6983788"/>
              <a:gd name="connsiteY2095" fmla="*/ 2613146 h 6165033"/>
              <a:gd name="connsiteX2096" fmla="*/ 6053808 w 6983788"/>
              <a:gd name="connsiteY2096" fmla="*/ 2601652 h 6165033"/>
              <a:gd name="connsiteX2097" fmla="*/ 6049337 w 6983788"/>
              <a:gd name="connsiteY2097" fmla="*/ 2593989 h 6165033"/>
              <a:gd name="connsiteX2098" fmla="*/ 6053808 w 6983788"/>
              <a:gd name="connsiteY2098" fmla="*/ 2586325 h 6165033"/>
              <a:gd name="connsiteX2099" fmla="*/ 6062750 w 6983788"/>
              <a:gd name="connsiteY2099" fmla="*/ 2574831 h 6165033"/>
              <a:gd name="connsiteX2100" fmla="*/ 6076163 w 6983788"/>
              <a:gd name="connsiteY2100" fmla="*/ 2570999 h 6165033"/>
              <a:gd name="connsiteX2101" fmla="*/ 6085105 w 6983788"/>
              <a:gd name="connsiteY2101" fmla="*/ 2567167 h 6165033"/>
              <a:gd name="connsiteX2102" fmla="*/ 6111931 w 6983788"/>
              <a:gd name="connsiteY2102" fmla="*/ 2559504 h 6165033"/>
              <a:gd name="connsiteX2103" fmla="*/ 6134287 w 6983788"/>
              <a:gd name="connsiteY2103" fmla="*/ 2544178 h 6165033"/>
              <a:gd name="connsiteX2104" fmla="*/ 6196882 w 6983788"/>
              <a:gd name="connsiteY2104" fmla="*/ 2521189 h 6165033"/>
              <a:gd name="connsiteX2105" fmla="*/ 6263948 w 6983788"/>
              <a:gd name="connsiteY2105" fmla="*/ 2509694 h 6165033"/>
              <a:gd name="connsiteX2106" fmla="*/ 6304187 w 6983788"/>
              <a:gd name="connsiteY2106" fmla="*/ 2505862 h 6165033"/>
              <a:gd name="connsiteX2107" fmla="*/ 6353369 w 6983788"/>
              <a:gd name="connsiteY2107" fmla="*/ 2509694 h 6165033"/>
              <a:gd name="connsiteX2108" fmla="*/ 6393609 w 6983788"/>
              <a:gd name="connsiteY2108" fmla="*/ 2517357 h 6165033"/>
              <a:gd name="connsiteX2109" fmla="*/ 6438319 w 6983788"/>
              <a:gd name="connsiteY2109" fmla="*/ 2517357 h 6165033"/>
              <a:gd name="connsiteX2110" fmla="*/ 6447261 w 6983788"/>
              <a:gd name="connsiteY2110" fmla="*/ 2517357 h 6165033"/>
              <a:gd name="connsiteX2111" fmla="*/ 6456203 w 6983788"/>
              <a:gd name="connsiteY2111" fmla="*/ 2521189 h 6165033"/>
              <a:gd name="connsiteX2112" fmla="*/ 6460674 w 6983788"/>
              <a:gd name="connsiteY2112" fmla="*/ 2525020 h 6165033"/>
              <a:gd name="connsiteX2113" fmla="*/ 6469616 w 6983788"/>
              <a:gd name="connsiteY2113" fmla="*/ 2536515 h 6165033"/>
              <a:gd name="connsiteX2114" fmla="*/ 6483029 w 6983788"/>
              <a:gd name="connsiteY2114" fmla="*/ 2536515 h 6165033"/>
              <a:gd name="connsiteX2115" fmla="*/ 6500914 w 6983788"/>
              <a:gd name="connsiteY2115" fmla="*/ 2536515 h 6165033"/>
              <a:gd name="connsiteX2116" fmla="*/ 6505385 w 6983788"/>
              <a:gd name="connsiteY2116" fmla="*/ 2536515 h 6165033"/>
              <a:gd name="connsiteX2117" fmla="*/ 6514327 w 6983788"/>
              <a:gd name="connsiteY2117" fmla="*/ 2532683 h 6165033"/>
              <a:gd name="connsiteX2118" fmla="*/ 6518798 w 6983788"/>
              <a:gd name="connsiteY2118" fmla="*/ 2525020 h 6165033"/>
              <a:gd name="connsiteX2119" fmla="*/ 6523269 w 6983788"/>
              <a:gd name="connsiteY2119" fmla="*/ 2517357 h 6165033"/>
              <a:gd name="connsiteX2120" fmla="*/ 6532211 w 6983788"/>
              <a:gd name="connsiteY2120" fmla="*/ 2517357 h 6165033"/>
              <a:gd name="connsiteX2121" fmla="*/ 6536682 w 6983788"/>
              <a:gd name="connsiteY2121" fmla="*/ 2521189 h 6165033"/>
              <a:gd name="connsiteX2122" fmla="*/ 6554566 w 6983788"/>
              <a:gd name="connsiteY2122" fmla="*/ 2540346 h 6165033"/>
              <a:gd name="connsiteX2123" fmla="*/ 6572451 w 6983788"/>
              <a:gd name="connsiteY2123" fmla="*/ 2551841 h 6165033"/>
              <a:gd name="connsiteX2124" fmla="*/ 6594806 w 6983788"/>
              <a:gd name="connsiteY2124" fmla="*/ 2563336 h 6165033"/>
              <a:gd name="connsiteX2125" fmla="*/ 6617161 w 6983788"/>
              <a:gd name="connsiteY2125" fmla="*/ 2570999 h 6165033"/>
              <a:gd name="connsiteX2126" fmla="*/ 6661872 w 6983788"/>
              <a:gd name="connsiteY2126" fmla="*/ 2586325 h 6165033"/>
              <a:gd name="connsiteX2127" fmla="*/ 6702111 w 6983788"/>
              <a:gd name="connsiteY2127" fmla="*/ 2601652 h 6165033"/>
              <a:gd name="connsiteX2128" fmla="*/ 6733409 w 6983788"/>
              <a:gd name="connsiteY2128" fmla="*/ 2616978 h 6165033"/>
              <a:gd name="connsiteX2129" fmla="*/ 6764706 w 6983788"/>
              <a:gd name="connsiteY2129" fmla="*/ 2624641 h 6165033"/>
              <a:gd name="connsiteX2130" fmla="*/ 6782590 w 6983788"/>
              <a:gd name="connsiteY2130" fmla="*/ 2628473 h 6165033"/>
              <a:gd name="connsiteX2131" fmla="*/ 6796004 w 6983788"/>
              <a:gd name="connsiteY2131" fmla="*/ 2632304 h 6165033"/>
              <a:gd name="connsiteX2132" fmla="*/ 6813888 w 6983788"/>
              <a:gd name="connsiteY2132" fmla="*/ 2643799 h 6165033"/>
              <a:gd name="connsiteX2133" fmla="*/ 6822830 w 6983788"/>
              <a:gd name="connsiteY2133" fmla="*/ 2655294 h 6165033"/>
              <a:gd name="connsiteX2134" fmla="*/ 6840714 w 6983788"/>
              <a:gd name="connsiteY2134" fmla="*/ 2659126 h 6165033"/>
              <a:gd name="connsiteX2135" fmla="*/ 6858598 w 6983788"/>
              <a:gd name="connsiteY2135" fmla="*/ 2670621 h 6165033"/>
              <a:gd name="connsiteX2136" fmla="*/ 6907780 w 6983788"/>
              <a:gd name="connsiteY2136" fmla="*/ 2724263 h 6165033"/>
              <a:gd name="connsiteX2137" fmla="*/ 6948019 w 6983788"/>
              <a:gd name="connsiteY2137" fmla="*/ 2777905 h 6165033"/>
              <a:gd name="connsiteX2138" fmla="*/ 6965903 w 6983788"/>
              <a:gd name="connsiteY2138" fmla="*/ 2793231 h 6165033"/>
              <a:gd name="connsiteX2139" fmla="*/ 6974846 w 6983788"/>
              <a:gd name="connsiteY2139" fmla="*/ 2816221 h 6165033"/>
              <a:gd name="connsiteX2140" fmla="*/ 6974846 w 6983788"/>
              <a:gd name="connsiteY2140" fmla="*/ 2843042 h 6165033"/>
              <a:gd name="connsiteX2141" fmla="*/ 6983788 w 6983788"/>
              <a:gd name="connsiteY2141" fmla="*/ 2866032 h 6165033"/>
              <a:gd name="connsiteX2142" fmla="*/ 6979317 w 6983788"/>
              <a:gd name="connsiteY2142" fmla="*/ 2873695 h 6165033"/>
              <a:gd name="connsiteX2143" fmla="*/ 6970374 w 6983788"/>
              <a:gd name="connsiteY2143" fmla="*/ 2885190 h 6165033"/>
              <a:gd name="connsiteX2144" fmla="*/ 6956961 w 6983788"/>
              <a:gd name="connsiteY2144" fmla="*/ 2881358 h 6165033"/>
              <a:gd name="connsiteX2145" fmla="*/ 6952490 w 6983788"/>
              <a:gd name="connsiteY2145" fmla="*/ 2866032 h 6165033"/>
              <a:gd name="connsiteX2146" fmla="*/ 6952490 w 6983788"/>
              <a:gd name="connsiteY2146" fmla="*/ 2854537 h 6165033"/>
              <a:gd name="connsiteX2147" fmla="*/ 6939077 w 6983788"/>
              <a:gd name="connsiteY2147" fmla="*/ 2843042 h 6165033"/>
              <a:gd name="connsiteX2148" fmla="*/ 6916722 w 6983788"/>
              <a:gd name="connsiteY2148" fmla="*/ 2854537 h 6165033"/>
              <a:gd name="connsiteX2149" fmla="*/ 6889895 w 6983788"/>
              <a:gd name="connsiteY2149" fmla="*/ 2869863 h 6165033"/>
              <a:gd name="connsiteX2150" fmla="*/ 6880953 w 6983788"/>
              <a:gd name="connsiteY2150" fmla="*/ 2881358 h 6165033"/>
              <a:gd name="connsiteX2151" fmla="*/ 6872011 w 6983788"/>
              <a:gd name="connsiteY2151" fmla="*/ 2892853 h 6165033"/>
              <a:gd name="connsiteX2152" fmla="*/ 6863069 w 6983788"/>
              <a:gd name="connsiteY2152" fmla="*/ 2900516 h 6165033"/>
              <a:gd name="connsiteX2153" fmla="*/ 6863069 w 6983788"/>
              <a:gd name="connsiteY2153" fmla="*/ 2912011 h 6165033"/>
              <a:gd name="connsiteX2154" fmla="*/ 6872011 w 6983788"/>
              <a:gd name="connsiteY2154" fmla="*/ 2923506 h 6165033"/>
              <a:gd name="connsiteX2155" fmla="*/ 6872011 w 6983788"/>
              <a:gd name="connsiteY2155" fmla="*/ 2935000 h 6165033"/>
              <a:gd name="connsiteX2156" fmla="*/ 6872011 w 6983788"/>
              <a:gd name="connsiteY2156" fmla="*/ 2942663 h 6165033"/>
              <a:gd name="connsiteX2157" fmla="*/ 6863069 w 6983788"/>
              <a:gd name="connsiteY2157" fmla="*/ 2946495 h 6165033"/>
              <a:gd name="connsiteX2158" fmla="*/ 6845185 w 6983788"/>
              <a:gd name="connsiteY2158" fmla="*/ 2950327 h 6165033"/>
              <a:gd name="connsiteX2159" fmla="*/ 6822830 w 6983788"/>
              <a:gd name="connsiteY2159" fmla="*/ 2950327 h 6165033"/>
              <a:gd name="connsiteX2160" fmla="*/ 6796004 w 6983788"/>
              <a:gd name="connsiteY2160" fmla="*/ 2950327 h 6165033"/>
              <a:gd name="connsiteX2161" fmla="*/ 6769177 w 6983788"/>
              <a:gd name="connsiteY2161" fmla="*/ 2950327 h 6165033"/>
              <a:gd name="connsiteX2162" fmla="*/ 6769177 w 6983788"/>
              <a:gd name="connsiteY2162" fmla="*/ 2961821 h 6165033"/>
              <a:gd name="connsiteX2163" fmla="*/ 6778119 w 6983788"/>
              <a:gd name="connsiteY2163" fmla="*/ 2969485 h 6165033"/>
              <a:gd name="connsiteX2164" fmla="*/ 6782590 w 6983788"/>
              <a:gd name="connsiteY2164" fmla="*/ 2973316 h 6165033"/>
              <a:gd name="connsiteX2165" fmla="*/ 6787061 w 6983788"/>
              <a:gd name="connsiteY2165" fmla="*/ 2973316 h 6165033"/>
              <a:gd name="connsiteX2166" fmla="*/ 6787061 w 6983788"/>
              <a:gd name="connsiteY2166" fmla="*/ 2977148 h 6165033"/>
              <a:gd name="connsiteX2167" fmla="*/ 6791532 w 6983788"/>
              <a:gd name="connsiteY2167" fmla="*/ 2988643 h 6165033"/>
              <a:gd name="connsiteX2168" fmla="*/ 6796004 w 6983788"/>
              <a:gd name="connsiteY2168" fmla="*/ 3000138 h 6165033"/>
              <a:gd name="connsiteX2169" fmla="*/ 6796004 w 6983788"/>
              <a:gd name="connsiteY2169" fmla="*/ 3015464 h 6165033"/>
              <a:gd name="connsiteX2170" fmla="*/ 6813888 w 6983788"/>
              <a:gd name="connsiteY2170" fmla="*/ 3019296 h 6165033"/>
              <a:gd name="connsiteX2171" fmla="*/ 6818359 w 6983788"/>
              <a:gd name="connsiteY2171" fmla="*/ 3023127 h 6165033"/>
              <a:gd name="connsiteX2172" fmla="*/ 6827301 w 6983788"/>
              <a:gd name="connsiteY2172" fmla="*/ 3030790 h 6165033"/>
              <a:gd name="connsiteX2173" fmla="*/ 6831772 w 6983788"/>
              <a:gd name="connsiteY2173" fmla="*/ 3042285 h 6165033"/>
              <a:gd name="connsiteX2174" fmla="*/ 6845185 w 6983788"/>
              <a:gd name="connsiteY2174" fmla="*/ 3069106 h 6165033"/>
              <a:gd name="connsiteX2175" fmla="*/ 6854127 w 6983788"/>
              <a:gd name="connsiteY2175" fmla="*/ 3088264 h 6165033"/>
              <a:gd name="connsiteX2176" fmla="*/ 6858598 w 6983788"/>
              <a:gd name="connsiteY2176" fmla="*/ 3122748 h 6165033"/>
              <a:gd name="connsiteX2177" fmla="*/ 6863069 w 6983788"/>
              <a:gd name="connsiteY2177" fmla="*/ 3149570 h 6165033"/>
              <a:gd name="connsiteX2178" fmla="*/ 6889895 w 6983788"/>
              <a:gd name="connsiteY2178" fmla="*/ 3168727 h 6165033"/>
              <a:gd name="connsiteX2179" fmla="*/ 6912251 w 6983788"/>
              <a:gd name="connsiteY2179" fmla="*/ 3191717 h 6165033"/>
              <a:gd name="connsiteX2180" fmla="*/ 6916722 w 6983788"/>
              <a:gd name="connsiteY2180" fmla="*/ 3203212 h 6165033"/>
              <a:gd name="connsiteX2181" fmla="*/ 6925664 w 6983788"/>
              <a:gd name="connsiteY2181" fmla="*/ 3218538 h 6165033"/>
              <a:gd name="connsiteX2182" fmla="*/ 6925664 w 6983788"/>
              <a:gd name="connsiteY2182" fmla="*/ 3233865 h 6165033"/>
              <a:gd name="connsiteX2183" fmla="*/ 6925664 w 6983788"/>
              <a:gd name="connsiteY2183" fmla="*/ 3245360 h 6165033"/>
              <a:gd name="connsiteX2184" fmla="*/ 6934606 w 6983788"/>
              <a:gd name="connsiteY2184" fmla="*/ 3256854 h 6165033"/>
              <a:gd name="connsiteX2185" fmla="*/ 6939077 w 6983788"/>
              <a:gd name="connsiteY2185" fmla="*/ 3260686 h 6165033"/>
              <a:gd name="connsiteX2186" fmla="*/ 6934606 w 6983788"/>
              <a:gd name="connsiteY2186" fmla="*/ 3264517 h 6165033"/>
              <a:gd name="connsiteX2187" fmla="*/ 6925664 w 6983788"/>
              <a:gd name="connsiteY2187" fmla="*/ 3268349 h 6165033"/>
              <a:gd name="connsiteX2188" fmla="*/ 6925664 w 6983788"/>
              <a:gd name="connsiteY2188" fmla="*/ 3272181 h 6165033"/>
              <a:gd name="connsiteX2189" fmla="*/ 6925664 w 6983788"/>
              <a:gd name="connsiteY2189" fmla="*/ 3276012 h 6165033"/>
              <a:gd name="connsiteX2190" fmla="*/ 6939077 w 6983788"/>
              <a:gd name="connsiteY2190" fmla="*/ 3283675 h 6165033"/>
              <a:gd name="connsiteX2191" fmla="*/ 6943548 w 6983788"/>
              <a:gd name="connsiteY2191" fmla="*/ 3291338 h 6165033"/>
              <a:gd name="connsiteX2192" fmla="*/ 6943548 w 6983788"/>
              <a:gd name="connsiteY2192" fmla="*/ 3299002 h 6165033"/>
              <a:gd name="connsiteX2193" fmla="*/ 6943548 w 6983788"/>
              <a:gd name="connsiteY2193" fmla="*/ 3302833 h 6165033"/>
              <a:gd name="connsiteX2194" fmla="*/ 6939077 w 6983788"/>
              <a:gd name="connsiteY2194" fmla="*/ 3321991 h 6165033"/>
              <a:gd name="connsiteX2195" fmla="*/ 6934606 w 6983788"/>
              <a:gd name="connsiteY2195" fmla="*/ 3337318 h 6165033"/>
              <a:gd name="connsiteX2196" fmla="*/ 6948019 w 6983788"/>
              <a:gd name="connsiteY2196" fmla="*/ 3364139 h 6165033"/>
              <a:gd name="connsiteX2197" fmla="*/ 6956961 w 6983788"/>
              <a:gd name="connsiteY2197" fmla="*/ 3394792 h 6165033"/>
              <a:gd name="connsiteX2198" fmla="*/ 6965903 w 6983788"/>
              <a:gd name="connsiteY2198" fmla="*/ 3406286 h 6165033"/>
              <a:gd name="connsiteX2199" fmla="*/ 6965903 w 6983788"/>
              <a:gd name="connsiteY2199" fmla="*/ 3421613 h 6165033"/>
              <a:gd name="connsiteX2200" fmla="*/ 6956961 w 6983788"/>
              <a:gd name="connsiteY2200" fmla="*/ 3436939 h 6165033"/>
              <a:gd name="connsiteX2201" fmla="*/ 6952490 w 6983788"/>
              <a:gd name="connsiteY2201" fmla="*/ 3452265 h 6165033"/>
              <a:gd name="connsiteX2202" fmla="*/ 6939077 w 6983788"/>
              <a:gd name="connsiteY2202" fmla="*/ 3490581 h 6165033"/>
              <a:gd name="connsiteX2203" fmla="*/ 6921193 w 6983788"/>
              <a:gd name="connsiteY2203" fmla="*/ 3532729 h 6165033"/>
              <a:gd name="connsiteX2204" fmla="*/ 6903309 w 6983788"/>
              <a:gd name="connsiteY2204" fmla="*/ 3567213 h 6165033"/>
              <a:gd name="connsiteX2205" fmla="*/ 6876482 w 6983788"/>
              <a:gd name="connsiteY2205" fmla="*/ 3605529 h 6165033"/>
              <a:gd name="connsiteX2206" fmla="*/ 6831772 w 6983788"/>
              <a:gd name="connsiteY2206" fmla="*/ 3640013 h 6165033"/>
              <a:gd name="connsiteX2207" fmla="*/ 6791532 w 6983788"/>
              <a:gd name="connsiteY2207" fmla="*/ 3670666 h 6165033"/>
              <a:gd name="connsiteX2208" fmla="*/ 6769177 w 6983788"/>
              <a:gd name="connsiteY2208" fmla="*/ 3685993 h 6165033"/>
              <a:gd name="connsiteX2209" fmla="*/ 6746822 w 6983788"/>
              <a:gd name="connsiteY2209" fmla="*/ 3693656 h 6165033"/>
              <a:gd name="connsiteX2210" fmla="*/ 6719995 w 6983788"/>
              <a:gd name="connsiteY2210" fmla="*/ 3701319 h 6165033"/>
              <a:gd name="connsiteX2211" fmla="*/ 6688698 w 6983788"/>
              <a:gd name="connsiteY2211" fmla="*/ 3705150 h 6165033"/>
              <a:gd name="connsiteX2212" fmla="*/ 6661872 w 6983788"/>
              <a:gd name="connsiteY2212" fmla="*/ 3705150 h 6165033"/>
              <a:gd name="connsiteX2213" fmla="*/ 6635045 w 6983788"/>
              <a:gd name="connsiteY2213" fmla="*/ 3705150 h 6165033"/>
              <a:gd name="connsiteX2214" fmla="*/ 6608219 w 6983788"/>
              <a:gd name="connsiteY2214" fmla="*/ 3697487 h 6165033"/>
              <a:gd name="connsiteX2215" fmla="*/ 6581393 w 6983788"/>
              <a:gd name="connsiteY2215" fmla="*/ 3685993 h 6165033"/>
              <a:gd name="connsiteX2216" fmla="*/ 6576922 w 6983788"/>
              <a:gd name="connsiteY2216" fmla="*/ 3685993 h 6165033"/>
              <a:gd name="connsiteX2217" fmla="*/ 6567980 w 6983788"/>
              <a:gd name="connsiteY2217" fmla="*/ 3678329 h 6165033"/>
              <a:gd name="connsiteX2218" fmla="*/ 6545624 w 6983788"/>
              <a:gd name="connsiteY2218" fmla="*/ 3663003 h 6165033"/>
              <a:gd name="connsiteX2219" fmla="*/ 6532211 w 6983788"/>
              <a:gd name="connsiteY2219" fmla="*/ 3659171 h 6165033"/>
              <a:gd name="connsiteX2220" fmla="*/ 6523269 w 6983788"/>
              <a:gd name="connsiteY2220" fmla="*/ 3666835 h 6165033"/>
              <a:gd name="connsiteX2221" fmla="*/ 6514327 w 6983788"/>
              <a:gd name="connsiteY2221" fmla="*/ 3693656 h 6165033"/>
              <a:gd name="connsiteX2222" fmla="*/ 6509856 w 6983788"/>
              <a:gd name="connsiteY2222" fmla="*/ 3712814 h 6165033"/>
              <a:gd name="connsiteX2223" fmla="*/ 6500914 w 6983788"/>
              <a:gd name="connsiteY2223" fmla="*/ 3728140 h 6165033"/>
              <a:gd name="connsiteX2224" fmla="*/ 6487501 w 6983788"/>
              <a:gd name="connsiteY2224" fmla="*/ 3743466 h 6165033"/>
              <a:gd name="connsiteX2225" fmla="*/ 6474087 w 6983788"/>
              <a:gd name="connsiteY2225" fmla="*/ 3754961 h 6165033"/>
              <a:gd name="connsiteX2226" fmla="*/ 6456203 w 6983788"/>
              <a:gd name="connsiteY2226" fmla="*/ 3766456 h 6165033"/>
              <a:gd name="connsiteX2227" fmla="*/ 6438319 w 6983788"/>
              <a:gd name="connsiteY2227" fmla="*/ 3774119 h 6165033"/>
              <a:gd name="connsiteX2228" fmla="*/ 6411493 w 6983788"/>
              <a:gd name="connsiteY2228" fmla="*/ 3774119 h 6165033"/>
              <a:gd name="connsiteX2229" fmla="*/ 6384666 w 6983788"/>
              <a:gd name="connsiteY2229" fmla="*/ 3774119 h 6165033"/>
              <a:gd name="connsiteX2230" fmla="*/ 6357840 w 6983788"/>
              <a:gd name="connsiteY2230" fmla="*/ 3774119 h 6165033"/>
              <a:gd name="connsiteX2231" fmla="*/ 6331014 w 6983788"/>
              <a:gd name="connsiteY2231" fmla="*/ 3781782 h 6165033"/>
              <a:gd name="connsiteX2232" fmla="*/ 6295245 w 6983788"/>
              <a:gd name="connsiteY2232" fmla="*/ 3812435 h 6165033"/>
              <a:gd name="connsiteX2233" fmla="*/ 6263948 w 6983788"/>
              <a:gd name="connsiteY2233" fmla="*/ 3846919 h 6165033"/>
              <a:gd name="connsiteX2234" fmla="*/ 6237122 w 6983788"/>
              <a:gd name="connsiteY2234" fmla="*/ 3862246 h 6165033"/>
              <a:gd name="connsiteX2235" fmla="*/ 6214766 w 6983788"/>
              <a:gd name="connsiteY2235" fmla="*/ 3877572 h 6165033"/>
              <a:gd name="connsiteX2236" fmla="*/ 6196882 w 6983788"/>
              <a:gd name="connsiteY2236" fmla="*/ 3900562 h 6165033"/>
              <a:gd name="connsiteX2237" fmla="*/ 6174527 w 6983788"/>
              <a:gd name="connsiteY2237" fmla="*/ 3915888 h 6165033"/>
              <a:gd name="connsiteX2238" fmla="*/ 6143229 w 6983788"/>
              <a:gd name="connsiteY2238" fmla="*/ 3958036 h 6165033"/>
              <a:gd name="connsiteX2239" fmla="*/ 6107460 w 6983788"/>
              <a:gd name="connsiteY2239" fmla="*/ 3996352 h 6165033"/>
              <a:gd name="connsiteX2240" fmla="*/ 6089576 w 6983788"/>
              <a:gd name="connsiteY2240" fmla="*/ 4019341 h 6165033"/>
              <a:gd name="connsiteX2241" fmla="*/ 6071692 w 6983788"/>
              <a:gd name="connsiteY2241" fmla="*/ 4023173 h 6165033"/>
              <a:gd name="connsiteX2242" fmla="*/ 6053808 w 6983788"/>
              <a:gd name="connsiteY2242" fmla="*/ 4023173 h 6165033"/>
              <a:gd name="connsiteX2243" fmla="*/ 6026982 w 6983788"/>
              <a:gd name="connsiteY2243" fmla="*/ 4011678 h 6165033"/>
              <a:gd name="connsiteX2244" fmla="*/ 6018040 w 6983788"/>
              <a:gd name="connsiteY2244" fmla="*/ 3996352 h 6165033"/>
              <a:gd name="connsiteX2245" fmla="*/ 6000156 w 6983788"/>
              <a:gd name="connsiteY2245" fmla="*/ 3984857 h 6165033"/>
              <a:gd name="connsiteX2246" fmla="*/ 5995685 w 6983788"/>
              <a:gd name="connsiteY2246" fmla="*/ 3981025 h 6165033"/>
              <a:gd name="connsiteX2247" fmla="*/ 5991214 w 6983788"/>
              <a:gd name="connsiteY2247" fmla="*/ 3981025 h 6165033"/>
              <a:gd name="connsiteX2248" fmla="*/ 5986743 w 6983788"/>
              <a:gd name="connsiteY2248" fmla="*/ 3984857 h 6165033"/>
              <a:gd name="connsiteX2249" fmla="*/ 5982271 w 6983788"/>
              <a:gd name="connsiteY2249" fmla="*/ 3988688 h 6165033"/>
              <a:gd name="connsiteX2250" fmla="*/ 5964387 w 6983788"/>
              <a:gd name="connsiteY2250" fmla="*/ 4019341 h 6165033"/>
              <a:gd name="connsiteX2251" fmla="*/ 5950974 w 6983788"/>
              <a:gd name="connsiteY2251" fmla="*/ 4042331 h 6165033"/>
              <a:gd name="connsiteX2252" fmla="*/ 5937561 w 6983788"/>
              <a:gd name="connsiteY2252" fmla="*/ 4046162 h 6165033"/>
              <a:gd name="connsiteX2253" fmla="*/ 5928619 w 6983788"/>
              <a:gd name="connsiteY2253" fmla="*/ 4049994 h 6165033"/>
              <a:gd name="connsiteX2254" fmla="*/ 5915206 w 6983788"/>
              <a:gd name="connsiteY2254" fmla="*/ 4057657 h 6165033"/>
              <a:gd name="connsiteX2255" fmla="*/ 5901792 w 6983788"/>
              <a:gd name="connsiteY2255" fmla="*/ 4057657 h 6165033"/>
              <a:gd name="connsiteX2256" fmla="*/ 5897321 w 6983788"/>
              <a:gd name="connsiteY2256" fmla="*/ 4057657 h 6165033"/>
              <a:gd name="connsiteX2257" fmla="*/ 5897321 w 6983788"/>
              <a:gd name="connsiteY2257" fmla="*/ 4065320 h 6165033"/>
              <a:gd name="connsiteX2258" fmla="*/ 5892850 w 6983788"/>
              <a:gd name="connsiteY2258" fmla="*/ 4069152 h 6165033"/>
              <a:gd name="connsiteX2259" fmla="*/ 5888379 w 6983788"/>
              <a:gd name="connsiteY2259" fmla="*/ 4072983 h 6165033"/>
              <a:gd name="connsiteX2260" fmla="*/ 5874966 w 6983788"/>
              <a:gd name="connsiteY2260" fmla="*/ 4076815 h 6165033"/>
              <a:gd name="connsiteX2261" fmla="*/ 5852610 w 6983788"/>
              <a:gd name="connsiteY2261" fmla="*/ 4115131 h 6165033"/>
              <a:gd name="connsiteX2262" fmla="*/ 5812371 w 6983788"/>
              <a:gd name="connsiteY2262" fmla="*/ 4141952 h 6165033"/>
              <a:gd name="connsiteX2263" fmla="*/ 5776603 w 6983788"/>
              <a:gd name="connsiteY2263" fmla="*/ 4168773 h 6165033"/>
              <a:gd name="connsiteX2264" fmla="*/ 5736363 w 6983788"/>
              <a:gd name="connsiteY2264" fmla="*/ 4195594 h 6165033"/>
              <a:gd name="connsiteX2265" fmla="*/ 5682711 w 6983788"/>
              <a:gd name="connsiteY2265" fmla="*/ 4233910 h 6165033"/>
              <a:gd name="connsiteX2266" fmla="*/ 5629058 w 6983788"/>
              <a:gd name="connsiteY2266" fmla="*/ 4279890 h 6165033"/>
              <a:gd name="connsiteX2267" fmla="*/ 5579877 w 6983788"/>
              <a:gd name="connsiteY2267" fmla="*/ 4325869 h 6165033"/>
              <a:gd name="connsiteX2268" fmla="*/ 5521753 w 6983788"/>
              <a:gd name="connsiteY2268" fmla="*/ 4360353 h 6165033"/>
              <a:gd name="connsiteX2269" fmla="*/ 5445745 w 6983788"/>
              <a:gd name="connsiteY2269" fmla="*/ 4410164 h 6165033"/>
              <a:gd name="connsiteX2270" fmla="*/ 5369737 w 6983788"/>
              <a:gd name="connsiteY2270" fmla="*/ 4459974 h 6165033"/>
              <a:gd name="connsiteX2271" fmla="*/ 5333968 w 6983788"/>
              <a:gd name="connsiteY2271" fmla="*/ 4490627 h 6165033"/>
              <a:gd name="connsiteX2272" fmla="*/ 5289258 w 6983788"/>
              <a:gd name="connsiteY2272" fmla="*/ 4521280 h 6165033"/>
              <a:gd name="connsiteX2273" fmla="*/ 5249018 w 6983788"/>
              <a:gd name="connsiteY2273" fmla="*/ 4548101 h 6165033"/>
              <a:gd name="connsiteX2274" fmla="*/ 5208778 w 6983788"/>
              <a:gd name="connsiteY2274" fmla="*/ 4578754 h 6165033"/>
              <a:gd name="connsiteX2275" fmla="*/ 5186423 w 6983788"/>
              <a:gd name="connsiteY2275" fmla="*/ 4594080 h 6165033"/>
              <a:gd name="connsiteX2276" fmla="*/ 5164068 w 6983788"/>
              <a:gd name="connsiteY2276" fmla="*/ 4609407 h 6165033"/>
              <a:gd name="connsiteX2277" fmla="*/ 5141713 w 6983788"/>
              <a:gd name="connsiteY2277" fmla="*/ 4624733 h 6165033"/>
              <a:gd name="connsiteX2278" fmla="*/ 5114887 w 6983788"/>
              <a:gd name="connsiteY2278" fmla="*/ 4632396 h 6165033"/>
              <a:gd name="connsiteX2279" fmla="*/ 5065705 w 6983788"/>
              <a:gd name="connsiteY2279" fmla="*/ 4674544 h 6165033"/>
              <a:gd name="connsiteX2280" fmla="*/ 5025466 w 6983788"/>
              <a:gd name="connsiteY2280" fmla="*/ 4709028 h 6165033"/>
              <a:gd name="connsiteX2281" fmla="*/ 4971813 w 6983788"/>
              <a:gd name="connsiteY2281" fmla="*/ 4743512 h 6165033"/>
              <a:gd name="connsiteX2282" fmla="*/ 4918160 w 6983788"/>
              <a:gd name="connsiteY2282" fmla="*/ 4774165 h 6165033"/>
              <a:gd name="connsiteX2283" fmla="*/ 4833210 w 6983788"/>
              <a:gd name="connsiteY2283" fmla="*/ 4835471 h 6165033"/>
              <a:gd name="connsiteX2284" fmla="*/ 4743789 w 6983788"/>
              <a:gd name="connsiteY2284" fmla="*/ 4892944 h 6165033"/>
              <a:gd name="connsiteX2285" fmla="*/ 4654368 w 6983788"/>
              <a:gd name="connsiteY2285" fmla="*/ 4950418 h 6165033"/>
              <a:gd name="connsiteX2286" fmla="*/ 4560475 w 6983788"/>
              <a:gd name="connsiteY2286" fmla="*/ 5004061 h 6165033"/>
              <a:gd name="connsiteX2287" fmla="*/ 4506823 w 6983788"/>
              <a:gd name="connsiteY2287" fmla="*/ 5030882 h 6165033"/>
              <a:gd name="connsiteX2288" fmla="*/ 4453171 w 6983788"/>
              <a:gd name="connsiteY2288" fmla="*/ 5061534 h 6165033"/>
              <a:gd name="connsiteX2289" fmla="*/ 4403989 w 6983788"/>
              <a:gd name="connsiteY2289" fmla="*/ 5092187 h 6165033"/>
              <a:gd name="connsiteX2290" fmla="*/ 4350336 w 6983788"/>
              <a:gd name="connsiteY2290" fmla="*/ 5130503 h 6165033"/>
              <a:gd name="connsiteX2291" fmla="*/ 4269857 w 6983788"/>
              <a:gd name="connsiteY2291" fmla="*/ 5161156 h 6165033"/>
              <a:gd name="connsiteX2292" fmla="*/ 4193850 w 6983788"/>
              <a:gd name="connsiteY2292" fmla="*/ 5191809 h 6165033"/>
              <a:gd name="connsiteX2293" fmla="*/ 4175965 w 6983788"/>
              <a:gd name="connsiteY2293" fmla="*/ 5210967 h 6165033"/>
              <a:gd name="connsiteX2294" fmla="*/ 4167023 w 6983788"/>
              <a:gd name="connsiteY2294" fmla="*/ 5226293 h 6165033"/>
              <a:gd name="connsiteX2295" fmla="*/ 4167023 w 6983788"/>
              <a:gd name="connsiteY2295" fmla="*/ 5318251 h 6165033"/>
              <a:gd name="connsiteX2296" fmla="*/ 4171494 w 6983788"/>
              <a:gd name="connsiteY2296" fmla="*/ 5406378 h 6165033"/>
              <a:gd name="connsiteX2297" fmla="*/ 4184907 w 6983788"/>
              <a:gd name="connsiteY2297" fmla="*/ 5494504 h 6165033"/>
              <a:gd name="connsiteX2298" fmla="*/ 4198321 w 6983788"/>
              <a:gd name="connsiteY2298" fmla="*/ 5578800 h 6165033"/>
              <a:gd name="connsiteX2299" fmla="*/ 4216205 w 6983788"/>
              <a:gd name="connsiteY2299" fmla="*/ 5674589 h 6165033"/>
              <a:gd name="connsiteX2300" fmla="*/ 4225147 w 6983788"/>
              <a:gd name="connsiteY2300" fmla="*/ 5766548 h 6165033"/>
              <a:gd name="connsiteX2301" fmla="*/ 4234089 w 6983788"/>
              <a:gd name="connsiteY2301" fmla="*/ 5862337 h 6165033"/>
              <a:gd name="connsiteX2302" fmla="*/ 4238560 w 6983788"/>
              <a:gd name="connsiteY2302" fmla="*/ 5954296 h 6165033"/>
              <a:gd name="connsiteX2303" fmla="*/ 4247502 w 6983788"/>
              <a:gd name="connsiteY2303" fmla="*/ 6007938 h 6165033"/>
              <a:gd name="connsiteX2304" fmla="*/ 4247502 w 6983788"/>
              <a:gd name="connsiteY2304" fmla="*/ 6057749 h 6165033"/>
              <a:gd name="connsiteX2305" fmla="*/ 4247502 w 6983788"/>
              <a:gd name="connsiteY2305" fmla="*/ 6111391 h 6165033"/>
              <a:gd name="connsiteX2306" fmla="*/ 4247502 w 6983788"/>
              <a:gd name="connsiteY2306" fmla="*/ 6165033 h 6165033"/>
              <a:gd name="connsiteX2307" fmla="*/ 4073131 w 6983788"/>
              <a:gd name="connsiteY2307" fmla="*/ 6165033 h 6165033"/>
              <a:gd name="connsiteX2308" fmla="*/ 4077602 w 6983788"/>
              <a:gd name="connsiteY2308" fmla="*/ 6161202 h 6165033"/>
              <a:gd name="connsiteX2309" fmla="*/ 4077602 w 6983788"/>
              <a:gd name="connsiteY2309" fmla="*/ 6142044 h 6165033"/>
              <a:gd name="connsiteX2310" fmla="*/ 4077602 w 6983788"/>
              <a:gd name="connsiteY2310" fmla="*/ 6130549 h 6165033"/>
              <a:gd name="connsiteX2311" fmla="*/ 4073131 w 6983788"/>
              <a:gd name="connsiteY2311" fmla="*/ 6111391 h 6165033"/>
              <a:gd name="connsiteX2312" fmla="*/ 4073131 w 6983788"/>
              <a:gd name="connsiteY2312" fmla="*/ 6088401 h 6165033"/>
              <a:gd name="connsiteX2313" fmla="*/ 4064189 w 6983788"/>
              <a:gd name="connsiteY2313" fmla="*/ 6130549 h 6165033"/>
              <a:gd name="connsiteX2314" fmla="*/ 4046305 w 6983788"/>
              <a:gd name="connsiteY2314" fmla="*/ 6165033 h 6165033"/>
              <a:gd name="connsiteX2315" fmla="*/ 952335 w 6983788"/>
              <a:gd name="connsiteY2315" fmla="*/ 6165033 h 6165033"/>
              <a:gd name="connsiteX2316" fmla="*/ 728782 w 6983788"/>
              <a:gd name="connsiteY2316" fmla="*/ 6165033 h 6165033"/>
              <a:gd name="connsiteX2317" fmla="*/ 728782 w 6983788"/>
              <a:gd name="connsiteY2317" fmla="*/ 6142044 h 6165033"/>
              <a:gd name="connsiteX2318" fmla="*/ 733253 w 6983788"/>
              <a:gd name="connsiteY2318" fmla="*/ 6115223 h 6165033"/>
              <a:gd name="connsiteX2319" fmla="*/ 737724 w 6983788"/>
              <a:gd name="connsiteY2319" fmla="*/ 6084570 h 6165033"/>
              <a:gd name="connsiteX2320" fmla="*/ 742195 w 6983788"/>
              <a:gd name="connsiteY2320" fmla="*/ 6057749 h 6165033"/>
              <a:gd name="connsiteX2321" fmla="*/ 737724 w 6983788"/>
              <a:gd name="connsiteY2321" fmla="*/ 6027096 h 6165033"/>
              <a:gd name="connsiteX2322" fmla="*/ 733253 w 6983788"/>
              <a:gd name="connsiteY2322" fmla="*/ 5996443 h 6165033"/>
              <a:gd name="connsiteX2323" fmla="*/ 701955 w 6983788"/>
              <a:gd name="connsiteY2323" fmla="*/ 5973454 h 6165033"/>
              <a:gd name="connsiteX2324" fmla="*/ 675129 w 6983788"/>
              <a:gd name="connsiteY2324" fmla="*/ 5946632 h 6165033"/>
              <a:gd name="connsiteX2325" fmla="*/ 648303 w 6983788"/>
              <a:gd name="connsiteY2325" fmla="*/ 5919811 h 6165033"/>
              <a:gd name="connsiteX2326" fmla="*/ 621477 w 6983788"/>
              <a:gd name="connsiteY2326" fmla="*/ 5889159 h 6165033"/>
              <a:gd name="connsiteX2327" fmla="*/ 608063 w 6983788"/>
              <a:gd name="connsiteY2327" fmla="*/ 5873832 h 6165033"/>
              <a:gd name="connsiteX2328" fmla="*/ 599121 w 6983788"/>
              <a:gd name="connsiteY2328" fmla="*/ 5858506 h 6165033"/>
              <a:gd name="connsiteX2329" fmla="*/ 594651 w 6983788"/>
              <a:gd name="connsiteY2329" fmla="*/ 5835516 h 6165033"/>
              <a:gd name="connsiteX2330" fmla="*/ 599121 w 6983788"/>
              <a:gd name="connsiteY2330" fmla="*/ 5816358 h 6165033"/>
              <a:gd name="connsiteX2331" fmla="*/ 608063 w 6983788"/>
              <a:gd name="connsiteY2331" fmla="*/ 5793369 h 6165033"/>
              <a:gd name="connsiteX2332" fmla="*/ 608063 w 6983788"/>
              <a:gd name="connsiteY2332" fmla="*/ 5774211 h 6165033"/>
              <a:gd name="connsiteX2333" fmla="*/ 608063 w 6983788"/>
              <a:gd name="connsiteY2333" fmla="*/ 5751221 h 6165033"/>
              <a:gd name="connsiteX2334" fmla="*/ 599121 w 6983788"/>
              <a:gd name="connsiteY2334" fmla="*/ 5728232 h 6165033"/>
              <a:gd name="connsiteX2335" fmla="*/ 581237 w 6983788"/>
              <a:gd name="connsiteY2335" fmla="*/ 5670758 h 6165033"/>
              <a:gd name="connsiteX2336" fmla="*/ 558882 w 6983788"/>
              <a:gd name="connsiteY2336" fmla="*/ 5613284 h 6165033"/>
              <a:gd name="connsiteX2337" fmla="*/ 532055 w 6983788"/>
              <a:gd name="connsiteY2337" fmla="*/ 5559642 h 6165033"/>
              <a:gd name="connsiteX2338" fmla="*/ 514171 w 6983788"/>
              <a:gd name="connsiteY2338" fmla="*/ 5498336 h 6165033"/>
              <a:gd name="connsiteX2339" fmla="*/ 496287 w 6983788"/>
              <a:gd name="connsiteY2339" fmla="*/ 5456189 h 6165033"/>
              <a:gd name="connsiteX2340" fmla="*/ 473932 w 6983788"/>
              <a:gd name="connsiteY2340" fmla="*/ 5410209 h 6165033"/>
              <a:gd name="connsiteX2341" fmla="*/ 460519 w 6983788"/>
              <a:gd name="connsiteY2341" fmla="*/ 5371894 h 6165033"/>
              <a:gd name="connsiteX2342" fmla="*/ 442635 w 6983788"/>
              <a:gd name="connsiteY2342" fmla="*/ 5325914 h 6165033"/>
              <a:gd name="connsiteX2343" fmla="*/ 433693 w 6983788"/>
              <a:gd name="connsiteY2343" fmla="*/ 5276104 h 6165033"/>
              <a:gd name="connsiteX2344" fmla="*/ 411337 w 6983788"/>
              <a:gd name="connsiteY2344" fmla="*/ 5230125 h 6165033"/>
              <a:gd name="connsiteX2345" fmla="*/ 397924 w 6983788"/>
              <a:gd name="connsiteY2345" fmla="*/ 5187977 h 6165033"/>
              <a:gd name="connsiteX2346" fmla="*/ 380039 w 6983788"/>
              <a:gd name="connsiteY2346" fmla="*/ 5141998 h 6165033"/>
              <a:gd name="connsiteX2347" fmla="*/ 362155 w 6983788"/>
              <a:gd name="connsiteY2347" fmla="*/ 5092187 h 6165033"/>
              <a:gd name="connsiteX2348" fmla="*/ 339800 w 6983788"/>
              <a:gd name="connsiteY2348" fmla="*/ 5050040 h 6165033"/>
              <a:gd name="connsiteX2349" fmla="*/ 326387 w 6983788"/>
              <a:gd name="connsiteY2349" fmla="*/ 5000229 h 6165033"/>
              <a:gd name="connsiteX2350" fmla="*/ 317445 w 6983788"/>
              <a:gd name="connsiteY2350" fmla="*/ 4946587 h 6165033"/>
              <a:gd name="connsiteX2351" fmla="*/ 312974 w 6983788"/>
              <a:gd name="connsiteY2351" fmla="*/ 4931260 h 6165033"/>
              <a:gd name="connsiteX2352" fmla="*/ 304031 w 6983788"/>
              <a:gd name="connsiteY2352" fmla="*/ 4919766 h 6165033"/>
              <a:gd name="connsiteX2353" fmla="*/ 236966 w 6983788"/>
              <a:gd name="connsiteY2353" fmla="*/ 4854628 h 6165033"/>
              <a:gd name="connsiteX2354" fmla="*/ 165429 w 6983788"/>
              <a:gd name="connsiteY2354" fmla="*/ 4797155 h 6165033"/>
              <a:gd name="connsiteX2355" fmla="*/ 147545 w 6983788"/>
              <a:gd name="connsiteY2355" fmla="*/ 4785660 h 6165033"/>
              <a:gd name="connsiteX2356" fmla="*/ 129661 w 6983788"/>
              <a:gd name="connsiteY2356" fmla="*/ 4770333 h 6165033"/>
              <a:gd name="connsiteX2357" fmla="*/ 116247 w 6983788"/>
              <a:gd name="connsiteY2357" fmla="*/ 4755007 h 6165033"/>
              <a:gd name="connsiteX2358" fmla="*/ 116247 w 6983788"/>
              <a:gd name="connsiteY2358" fmla="*/ 4732017 h 6165033"/>
              <a:gd name="connsiteX2359" fmla="*/ 111777 w 6983788"/>
              <a:gd name="connsiteY2359" fmla="*/ 4689870 h 6165033"/>
              <a:gd name="connsiteX2360" fmla="*/ 116247 w 6983788"/>
              <a:gd name="connsiteY2360" fmla="*/ 4651554 h 6165033"/>
              <a:gd name="connsiteX2361" fmla="*/ 116247 w 6983788"/>
              <a:gd name="connsiteY2361" fmla="*/ 4628564 h 6165033"/>
              <a:gd name="connsiteX2362" fmla="*/ 116247 w 6983788"/>
              <a:gd name="connsiteY2362" fmla="*/ 4605575 h 6165033"/>
              <a:gd name="connsiteX2363" fmla="*/ 116247 w 6983788"/>
              <a:gd name="connsiteY2363" fmla="*/ 4582585 h 6165033"/>
              <a:gd name="connsiteX2364" fmla="*/ 120719 w 6983788"/>
              <a:gd name="connsiteY2364" fmla="*/ 4559596 h 6165033"/>
              <a:gd name="connsiteX2365" fmla="*/ 143074 w 6983788"/>
              <a:gd name="connsiteY2365" fmla="*/ 4525111 h 6165033"/>
              <a:gd name="connsiteX2366" fmla="*/ 165429 w 6983788"/>
              <a:gd name="connsiteY2366" fmla="*/ 4486796 h 6165033"/>
              <a:gd name="connsiteX2367" fmla="*/ 165429 w 6983788"/>
              <a:gd name="connsiteY2367" fmla="*/ 4479132 h 6165033"/>
              <a:gd name="connsiteX2368" fmla="*/ 165429 w 6983788"/>
              <a:gd name="connsiteY2368" fmla="*/ 4471469 h 6165033"/>
              <a:gd name="connsiteX2369" fmla="*/ 165429 w 6983788"/>
              <a:gd name="connsiteY2369" fmla="*/ 4467638 h 6165033"/>
              <a:gd name="connsiteX2370" fmla="*/ 160958 w 6983788"/>
              <a:gd name="connsiteY2370" fmla="*/ 4463806 h 6165033"/>
              <a:gd name="connsiteX2371" fmla="*/ 160958 w 6983788"/>
              <a:gd name="connsiteY2371" fmla="*/ 4436985 h 6165033"/>
              <a:gd name="connsiteX2372" fmla="*/ 156487 w 6983788"/>
              <a:gd name="connsiteY2372" fmla="*/ 4413995 h 6165033"/>
              <a:gd name="connsiteX2373" fmla="*/ 156487 w 6983788"/>
              <a:gd name="connsiteY2373" fmla="*/ 4394837 h 6165033"/>
              <a:gd name="connsiteX2374" fmla="*/ 152016 w 6983788"/>
              <a:gd name="connsiteY2374" fmla="*/ 4379511 h 6165033"/>
              <a:gd name="connsiteX2375" fmla="*/ 143074 w 6983788"/>
              <a:gd name="connsiteY2375" fmla="*/ 4352690 h 6165033"/>
              <a:gd name="connsiteX2376" fmla="*/ 134131 w 6983788"/>
              <a:gd name="connsiteY2376" fmla="*/ 4325869 h 6165033"/>
              <a:gd name="connsiteX2377" fmla="*/ 134131 w 6983788"/>
              <a:gd name="connsiteY2377" fmla="*/ 4291384 h 6165033"/>
              <a:gd name="connsiteX2378" fmla="*/ 129661 w 6983788"/>
              <a:gd name="connsiteY2378" fmla="*/ 4260732 h 6165033"/>
              <a:gd name="connsiteX2379" fmla="*/ 125189 w 6983788"/>
              <a:gd name="connsiteY2379" fmla="*/ 4207089 h 6165033"/>
              <a:gd name="connsiteX2380" fmla="*/ 125189 w 6983788"/>
              <a:gd name="connsiteY2380" fmla="*/ 4149615 h 6165033"/>
              <a:gd name="connsiteX2381" fmla="*/ 129661 w 6983788"/>
              <a:gd name="connsiteY2381" fmla="*/ 4092141 h 6165033"/>
              <a:gd name="connsiteX2382" fmla="*/ 147545 w 6983788"/>
              <a:gd name="connsiteY2382" fmla="*/ 4034667 h 6165033"/>
              <a:gd name="connsiteX2383" fmla="*/ 160958 w 6983788"/>
              <a:gd name="connsiteY2383" fmla="*/ 3981025 h 6165033"/>
              <a:gd name="connsiteX2384" fmla="*/ 183313 w 6983788"/>
              <a:gd name="connsiteY2384" fmla="*/ 3931214 h 6165033"/>
              <a:gd name="connsiteX2385" fmla="*/ 210139 w 6983788"/>
              <a:gd name="connsiteY2385" fmla="*/ 3881404 h 6165033"/>
              <a:gd name="connsiteX2386" fmla="*/ 236966 w 6983788"/>
              <a:gd name="connsiteY2386" fmla="*/ 3831593 h 6165033"/>
              <a:gd name="connsiteX2387" fmla="*/ 272735 w 6983788"/>
              <a:gd name="connsiteY2387" fmla="*/ 3785614 h 6165033"/>
              <a:gd name="connsiteX2388" fmla="*/ 308503 w 6983788"/>
              <a:gd name="connsiteY2388" fmla="*/ 3743466 h 6165033"/>
              <a:gd name="connsiteX2389" fmla="*/ 348743 w 6983788"/>
              <a:gd name="connsiteY2389" fmla="*/ 3701319 h 6165033"/>
              <a:gd name="connsiteX2390" fmla="*/ 397924 w 6983788"/>
              <a:gd name="connsiteY2390" fmla="*/ 3663003 h 6165033"/>
              <a:gd name="connsiteX2391" fmla="*/ 406866 w 6983788"/>
              <a:gd name="connsiteY2391" fmla="*/ 3651508 h 6165033"/>
              <a:gd name="connsiteX2392" fmla="*/ 429221 w 6983788"/>
              <a:gd name="connsiteY2392" fmla="*/ 3647677 h 6165033"/>
              <a:gd name="connsiteX2393" fmla="*/ 433693 w 6983788"/>
              <a:gd name="connsiteY2393" fmla="*/ 3636182 h 6165033"/>
              <a:gd name="connsiteX2394" fmla="*/ 442635 w 6983788"/>
              <a:gd name="connsiteY2394" fmla="*/ 3624687 h 6165033"/>
              <a:gd name="connsiteX2395" fmla="*/ 460519 w 6983788"/>
              <a:gd name="connsiteY2395" fmla="*/ 3617024 h 6165033"/>
              <a:gd name="connsiteX2396" fmla="*/ 469461 w 6983788"/>
              <a:gd name="connsiteY2396" fmla="*/ 3613192 h 6165033"/>
              <a:gd name="connsiteX2397" fmla="*/ 545469 w 6983788"/>
              <a:gd name="connsiteY2397" fmla="*/ 3544224 h 6165033"/>
              <a:gd name="connsiteX2398" fmla="*/ 621477 w 6983788"/>
              <a:gd name="connsiteY2398" fmla="*/ 3486750 h 6165033"/>
              <a:gd name="connsiteX2399" fmla="*/ 648303 w 6983788"/>
              <a:gd name="connsiteY2399" fmla="*/ 3456097 h 6165033"/>
              <a:gd name="connsiteX2400" fmla="*/ 670659 w 6983788"/>
              <a:gd name="connsiteY2400" fmla="*/ 3429276 h 6165033"/>
              <a:gd name="connsiteX2401" fmla="*/ 675129 w 6983788"/>
              <a:gd name="connsiteY2401" fmla="*/ 3417781 h 6165033"/>
              <a:gd name="connsiteX2402" fmla="*/ 679601 w 6983788"/>
              <a:gd name="connsiteY2402" fmla="*/ 3402455 h 6165033"/>
              <a:gd name="connsiteX2403" fmla="*/ 684071 w 6983788"/>
              <a:gd name="connsiteY2403" fmla="*/ 3394792 h 6165033"/>
              <a:gd name="connsiteX2404" fmla="*/ 697485 w 6983788"/>
              <a:gd name="connsiteY2404" fmla="*/ 3383297 h 6165033"/>
              <a:gd name="connsiteX2405" fmla="*/ 697485 w 6983788"/>
              <a:gd name="connsiteY2405" fmla="*/ 3402455 h 6165033"/>
              <a:gd name="connsiteX2406" fmla="*/ 697485 w 6983788"/>
              <a:gd name="connsiteY2406" fmla="*/ 3417781 h 6165033"/>
              <a:gd name="connsiteX2407" fmla="*/ 697485 w 6983788"/>
              <a:gd name="connsiteY2407" fmla="*/ 3425444 h 6165033"/>
              <a:gd name="connsiteX2408" fmla="*/ 701955 w 6983788"/>
              <a:gd name="connsiteY2408" fmla="*/ 3433108 h 6165033"/>
              <a:gd name="connsiteX2409" fmla="*/ 710898 w 6983788"/>
              <a:gd name="connsiteY2409" fmla="*/ 3436939 h 6165033"/>
              <a:gd name="connsiteX2410" fmla="*/ 719840 w 6983788"/>
              <a:gd name="connsiteY2410" fmla="*/ 3444602 h 6165033"/>
              <a:gd name="connsiteX2411" fmla="*/ 742195 w 6983788"/>
              <a:gd name="connsiteY2411" fmla="*/ 3444602 h 6165033"/>
              <a:gd name="connsiteX2412" fmla="*/ 764551 w 6983788"/>
              <a:gd name="connsiteY2412" fmla="*/ 3444602 h 6165033"/>
              <a:gd name="connsiteX2413" fmla="*/ 795848 w 6983788"/>
              <a:gd name="connsiteY2413" fmla="*/ 3444602 h 6165033"/>
              <a:gd name="connsiteX2414" fmla="*/ 831616 w 6983788"/>
              <a:gd name="connsiteY2414" fmla="*/ 3444602 h 6165033"/>
              <a:gd name="connsiteX2415" fmla="*/ 845029 w 6983788"/>
              <a:gd name="connsiteY2415" fmla="*/ 3444602 h 6165033"/>
              <a:gd name="connsiteX2416" fmla="*/ 853971 w 6983788"/>
              <a:gd name="connsiteY2416" fmla="*/ 3448434 h 6165033"/>
              <a:gd name="connsiteX2417" fmla="*/ 858443 w 6983788"/>
              <a:gd name="connsiteY2417" fmla="*/ 3456097 h 6165033"/>
              <a:gd name="connsiteX2418" fmla="*/ 853971 w 6983788"/>
              <a:gd name="connsiteY2418" fmla="*/ 3463760 h 6165033"/>
              <a:gd name="connsiteX2419" fmla="*/ 853971 w 6983788"/>
              <a:gd name="connsiteY2419" fmla="*/ 3486750 h 6165033"/>
              <a:gd name="connsiteX2420" fmla="*/ 845029 w 6983788"/>
              <a:gd name="connsiteY2420" fmla="*/ 3509739 h 6165033"/>
              <a:gd name="connsiteX2421" fmla="*/ 853971 w 6983788"/>
              <a:gd name="connsiteY2421" fmla="*/ 3532729 h 6165033"/>
              <a:gd name="connsiteX2422" fmla="*/ 862913 w 6983788"/>
              <a:gd name="connsiteY2422" fmla="*/ 3555718 h 6165033"/>
              <a:gd name="connsiteX2423" fmla="*/ 867385 w 6983788"/>
              <a:gd name="connsiteY2423" fmla="*/ 3517402 h 6165033"/>
              <a:gd name="connsiteX2424" fmla="*/ 867385 w 6983788"/>
              <a:gd name="connsiteY2424" fmla="*/ 3486750 h 6165033"/>
              <a:gd name="connsiteX2425" fmla="*/ 871855 w 6983788"/>
              <a:gd name="connsiteY2425" fmla="*/ 3475255 h 6165033"/>
              <a:gd name="connsiteX2426" fmla="*/ 871855 w 6983788"/>
              <a:gd name="connsiteY2426" fmla="*/ 3459929 h 6165033"/>
              <a:gd name="connsiteX2427" fmla="*/ 876327 w 6983788"/>
              <a:gd name="connsiteY2427" fmla="*/ 3452265 h 6165033"/>
              <a:gd name="connsiteX2428" fmla="*/ 894211 w 6983788"/>
              <a:gd name="connsiteY2428" fmla="*/ 3444602 h 6165033"/>
              <a:gd name="connsiteX2429" fmla="*/ 952335 w 6983788"/>
              <a:gd name="connsiteY2429" fmla="*/ 3444602 h 6165033"/>
              <a:gd name="connsiteX2430" fmla="*/ 1014929 w 6983788"/>
              <a:gd name="connsiteY2430" fmla="*/ 3444602 h 6165033"/>
              <a:gd name="connsiteX2431" fmla="*/ 1019401 w 6983788"/>
              <a:gd name="connsiteY2431" fmla="*/ 3444602 h 6165033"/>
              <a:gd name="connsiteX2432" fmla="*/ 1028343 w 6983788"/>
              <a:gd name="connsiteY2432" fmla="*/ 3444602 h 6165033"/>
              <a:gd name="connsiteX2433" fmla="*/ 1046227 w 6983788"/>
              <a:gd name="connsiteY2433" fmla="*/ 3429276 h 6165033"/>
              <a:gd name="connsiteX2434" fmla="*/ 1068582 w 6983788"/>
              <a:gd name="connsiteY2434" fmla="*/ 3429276 h 6165033"/>
              <a:gd name="connsiteX2435" fmla="*/ 1081995 w 6983788"/>
              <a:gd name="connsiteY2435" fmla="*/ 3429276 h 6165033"/>
              <a:gd name="connsiteX2436" fmla="*/ 1104351 w 6983788"/>
              <a:gd name="connsiteY2436" fmla="*/ 3436939 h 6165033"/>
              <a:gd name="connsiteX2437" fmla="*/ 1108821 w 6983788"/>
              <a:gd name="connsiteY2437" fmla="*/ 3444602 h 6165033"/>
              <a:gd name="connsiteX2438" fmla="*/ 1149061 w 6983788"/>
              <a:gd name="connsiteY2438" fmla="*/ 3436939 h 6165033"/>
              <a:gd name="connsiteX2439" fmla="*/ 1198243 w 6983788"/>
              <a:gd name="connsiteY2439" fmla="*/ 3444602 h 6165033"/>
              <a:gd name="connsiteX2440" fmla="*/ 1238483 w 6983788"/>
              <a:gd name="connsiteY2440" fmla="*/ 3448434 h 6165033"/>
              <a:gd name="connsiteX2441" fmla="*/ 1287664 w 6983788"/>
              <a:gd name="connsiteY2441" fmla="*/ 3452265 h 6165033"/>
              <a:gd name="connsiteX2442" fmla="*/ 1305548 w 6983788"/>
              <a:gd name="connsiteY2442" fmla="*/ 3452265 h 6165033"/>
              <a:gd name="connsiteX2443" fmla="*/ 1323433 w 6983788"/>
              <a:gd name="connsiteY2443" fmla="*/ 3448434 h 6165033"/>
              <a:gd name="connsiteX2444" fmla="*/ 1327903 w 6983788"/>
              <a:gd name="connsiteY2444" fmla="*/ 3444602 h 6165033"/>
              <a:gd name="connsiteX2445" fmla="*/ 1332375 w 6983788"/>
              <a:gd name="connsiteY2445" fmla="*/ 3436939 h 6165033"/>
              <a:gd name="connsiteX2446" fmla="*/ 1336845 w 6983788"/>
              <a:gd name="connsiteY2446" fmla="*/ 3429276 h 6165033"/>
              <a:gd name="connsiteX2447" fmla="*/ 1336845 w 6983788"/>
              <a:gd name="connsiteY2447" fmla="*/ 3417781 h 6165033"/>
              <a:gd name="connsiteX2448" fmla="*/ 1336845 w 6983788"/>
              <a:gd name="connsiteY2448" fmla="*/ 3406286 h 6165033"/>
              <a:gd name="connsiteX2449" fmla="*/ 1350259 w 6983788"/>
              <a:gd name="connsiteY2449" fmla="*/ 3402455 h 6165033"/>
              <a:gd name="connsiteX2450" fmla="*/ 1359201 w 6983788"/>
              <a:gd name="connsiteY2450" fmla="*/ 3398623 h 6165033"/>
              <a:gd name="connsiteX2451" fmla="*/ 1368143 w 6983788"/>
              <a:gd name="connsiteY2451" fmla="*/ 3402455 h 6165033"/>
              <a:gd name="connsiteX2452" fmla="*/ 1394969 w 6983788"/>
              <a:gd name="connsiteY2452" fmla="*/ 3410118 h 6165033"/>
              <a:gd name="connsiteX2453" fmla="*/ 1421795 w 6983788"/>
              <a:gd name="connsiteY2453" fmla="*/ 3425444 h 6165033"/>
              <a:gd name="connsiteX2454" fmla="*/ 1444151 w 6983788"/>
              <a:gd name="connsiteY2454" fmla="*/ 3436939 h 6165033"/>
              <a:gd name="connsiteX2455" fmla="*/ 1462035 w 6983788"/>
              <a:gd name="connsiteY2455" fmla="*/ 3459929 h 6165033"/>
              <a:gd name="connsiteX2456" fmla="*/ 1502275 w 6983788"/>
              <a:gd name="connsiteY2456" fmla="*/ 3482918 h 6165033"/>
              <a:gd name="connsiteX2457" fmla="*/ 1538043 w 6983788"/>
              <a:gd name="connsiteY2457" fmla="*/ 3509739 h 6165033"/>
              <a:gd name="connsiteX2458" fmla="*/ 1578283 w 6983788"/>
              <a:gd name="connsiteY2458" fmla="*/ 3532729 h 6165033"/>
              <a:gd name="connsiteX2459" fmla="*/ 1622993 w 6983788"/>
              <a:gd name="connsiteY2459" fmla="*/ 3544224 h 6165033"/>
              <a:gd name="connsiteX2460" fmla="*/ 1667703 w 6983788"/>
              <a:gd name="connsiteY2460" fmla="*/ 3578708 h 6165033"/>
              <a:gd name="connsiteX2461" fmla="*/ 1721356 w 6983788"/>
              <a:gd name="connsiteY2461" fmla="*/ 3605529 h 6165033"/>
              <a:gd name="connsiteX2462" fmla="*/ 1725827 w 6983788"/>
              <a:gd name="connsiteY2462" fmla="*/ 3597866 h 6165033"/>
              <a:gd name="connsiteX2463" fmla="*/ 1730299 w 6983788"/>
              <a:gd name="connsiteY2463" fmla="*/ 3594034 h 6165033"/>
              <a:gd name="connsiteX2464" fmla="*/ 1699001 w 6983788"/>
              <a:gd name="connsiteY2464" fmla="*/ 3563382 h 6165033"/>
              <a:gd name="connsiteX2465" fmla="*/ 1667703 w 6983788"/>
              <a:gd name="connsiteY2465" fmla="*/ 3528897 h 6165033"/>
              <a:gd name="connsiteX2466" fmla="*/ 1645349 w 6983788"/>
              <a:gd name="connsiteY2466" fmla="*/ 3505908 h 6165033"/>
              <a:gd name="connsiteX2467" fmla="*/ 1627464 w 6983788"/>
              <a:gd name="connsiteY2467" fmla="*/ 3486750 h 6165033"/>
              <a:gd name="connsiteX2468" fmla="*/ 1614051 w 6983788"/>
              <a:gd name="connsiteY2468" fmla="*/ 3482918 h 6165033"/>
              <a:gd name="connsiteX2469" fmla="*/ 1609580 w 6983788"/>
              <a:gd name="connsiteY2469" fmla="*/ 3479086 h 6165033"/>
              <a:gd name="connsiteX2470" fmla="*/ 1605109 w 6983788"/>
              <a:gd name="connsiteY2470" fmla="*/ 3475255 h 6165033"/>
              <a:gd name="connsiteX2471" fmla="*/ 1609580 w 6983788"/>
              <a:gd name="connsiteY2471" fmla="*/ 3463760 h 6165033"/>
              <a:gd name="connsiteX2472" fmla="*/ 1622993 w 6983788"/>
              <a:gd name="connsiteY2472" fmla="*/ 3456097 h 6165033"/>
              <a:gd name="connsiteX2473" fmla="*/ 1631935 w 6983788"/>
              <a:gd name="connsiteY2473" fmla="*/ 3456097 h 6165033"/>
              <a:gd name="connsiteX2474" fmla="*/ 1640877 w 6983788"/>
              <a:gd name="connsiteY2474" fmla="*/ 3456097 h 6165033"/>
              <a:gd name="connsiteX2475" fmla="*/ 1645349 w 6983788"/>
              <a:gd name="connsiteY2475" fmla="*/ 3459929 h 6165033"/>
              <a:gd name="connsiteX2476" fmla="*/ 1676645 w 6983788"/>
              <a:gd name="connsiteY2476" fmla="*/ 3486750 h 6165033"/>
              <a:gd name="connsiteX2477" fmla="*/ 1707943 w 6983788"/>
              <a:gd name="connsiteY2477" fmla="*/ 3509739 h 6165033"/>
              <a:gd name="connsiteX2478" fmla="*/ 1699001 w 6983788"/>
              <a:gd name="connsiteY2478" fmla="*/ 3486750 h 6165033"/>
              <a:gd name="connsiteX2479" fmla="*/ 1694530 w 6983788"/>
              <a:gd name="connsiteY2479" fmla="*/ 3463760 h 6165033"/>
              <a:gd name="connsiteX2480" fmla="*/ 1770538 w 6983788"/>
              <a:gd name="connsiteY2480" fmla="*/ 3490581 h 6165033"/>
              <a:gd name="connsiteX2481" fmla="*/ 1851017 w 6983788"/>
              <a:gd name="connsiteY2481" fmla="*/ 3517402 h 6165033"/>
              <a:gd name="connsiteX2482" fmla="*/ 1931496 w 6983788"/>
              <a:gd name="connsiteY2482" fmla="*/ 3551887 h 6165033"/>
              <a:gd name="connsiteX2483" fmla="*/ 2007503 w 6983788"/>
              <a:gd name="connsiteY2483" fmla="*/ 3582540 h 6165033"/>
              <a:gd name="connsiteX2484" fmla="*/ 2163990 w 6983788"/>
              <a:gd name="connsiteY2484" fmla="*/ 3643845 h 6165033"/>
              <a:gd name="connsiteX2485" fmla="*/ 2316006 w 6983788"/>
              <a:gd name="connsiteY2485" fmla="*/ 3716645 h 6165033"/>
              <a:gd name="connsiteX2486" fmla="*/ 2333890 w 6983788"/>
              <a:gd name="connsiteY2486" fmla="*/ 3720477 h 6165033"/>
              <a:gd name="connsiteX2487" fmla="*/ 2347304 w 6983788"/>
              <a:gd name="connsiteY2487" fmla="*/ 3728140 h 6165033"/>
              <a:gd name="connsiteX2488" fmla="*/ 2418841 w 6983788"/>
              <a:gd name="connsiteY2488" fmla="*/ 3754961 h 6165033"/>
              <a:gd name="connsiteX2489" fmla="*/ 2494848 w 6983788"/>
              <a:gd name="connsiteY2489" fmla="*/ 3781782 h 6165033"/>
              <a:gd name="connsiteX2490" fmla="*/ 2566385 w 6983788"/>
              <a:gd name="connsiteY2490" fmla="*/ 3812435 h 6165033"/>
              <a:gd name="connsiteX2491" fmla="*/ 2642393 w 6983788"/>
              <a:gd name="connsiteY2491" fmla="*/ 3846919 h 6165033"/>
              <a:gd name="connsiteX2492" fmla="*/ 2651335 w 6983788"/>
              <a:gd name="connsiteY2492" fmla="*/ 3846919 h 6165033"/>
              <a:gd name="connsiteX2493" fmla="*/ 2660278 w 6983788"/>
              <a:gd name="connsiteY2493" fmla="*/ 3846919 h 6165033"/>
              <a:gd name="connsiteX2494" fmla="*/ 2691575 w 6983788"/>
              <a:gd name="connsiteY2494" fmla="*/ 3797109 h 6165033"/>
              <a:gd name="connsiteX2495" fmla="*/ 2718401 w 6983788"/>
              <a:gd name="connsiteY2495" fmla="*/ 3751130 h 6165033"/>
              <a:gd name="connsiteX2496" fmla="*/ 2736285 w 6983788"/>
              <a:gd name="connsiteY2496" fmla="*/ 3716645 h 6165033"/>
              <a:gd name="connsiteX2497" fmla="*/ 2749699 w 6983788"/>
              <a:gd name="connsiteY2497" fmla="*/ 3674498 h 6165033"/>
              <a:gd name="connsiteX2498" fmla="*/ 2772054 w 6983788"/>
              <a:gd name="connsiteY2498" fmla="*/ 3636182 h 6165033"/>
              <a:gd name="connsiteX2499" fmla="*/ 2780996 w 6983788"/>
              <a:gd name="connsiteY2499" fmla="*/ 3594034 h 6165033"/>
              <a:gd name="connsiteX2500" fmla="*/ 2780996 w 6983788"/>
              <a:gd name="connsiteY2500" fmla="*/ 3586371 h 6165033"/>
              <a:gd name="connsiteX2501" fmla="*/ 2785467 w 6983788"/>
              <a:gd name="connsiteY2501" fmla="*/ 3578708 h 6165033"/>
              <a:gd name="connsiteX2502" fmla="*/ 2807822 w 6983788"/>
              <a:gd name="connsiteY2502" fmla="*/ 3509739 h 6165033"/>
              <a:gd name="connsiteX2503" fmla="*/ 2830178 w 6983788"/>
              <a:gd name="connsiteY2503" fmla="*/ 3448434 h 6165033"/>
              <a:gd name="connsiteX2504" fmla="*/ 2834649 w 6983788"/>
              <a:gd name="connsiteY2504" fmla="*/ 3417781 h 6165033"/>
              <a:gd name="connsiteX2505" fmla="*/ 2843591 w 6983788"/>
              <a:gd name="connsiteY2505" fmla="*/ 3379465 h 6165033"/>
              <a:gd name="connsiteX2506" fmla="*/ 2848062 w 6983788"/>
              <a:gd name="connsiteY2506" fmla="*/ 3344981 h 6165033"/>
              <a:gd name="connsiteX2507" fmla="*/ 2861475 w 6983788"/>
              <a:gd name="connsiteY2507" fmla="*/ 3314328 h 6165033"/>
              <a:gd name="connsiteX2508" fmla="*/ 2865946 w 6983788"/>
              <a:gd name="connsiteY2508" fmla="*/ 3276012 h 6165033"/>
              <a:gd name="connsiteX2509" fmla="*/ 2870417 w 6983788"/>
              <a:gd name="connsiteY2509" fmla="*/ 3245360 h 6165033"/>
              <a:gd name="connsiteX2510" fmla="*/ 2870417 w 6983788"/>
              <a:gd name="connsiteY2510" fmla="*/ 3222370 h 6165033"/>
              <a:gd name="connsiteX2511" fmla="*/ 2879359 w 6983788"/>
              <a:gd name="connsiteY2511" fmla="*/ 3210875 h 6165033"/>
              <a:gd name="connsiteX2512" fmla="*/ 2879359 w 6983788"/>
              <a:gd name="connsiteY2512" fmla="*/ 3180222 h 6165033"/>
              <a:gd name="connsiteX2513" fmla="*/ 2879359 w 6983788"/>
              <a:gd name="connsiteY2513" fmla="*/ 3153401 h 6165033"/>
              <a:gd name="connsiteX2514" fmla="*/ 2879359 w 6983788"/>
              <a:gd name="connsiteY2514" fmla="*/ 3130412 h 6165033"/>
              <a:gd name="connsiteX2515" fmla="*/ 2879359 w 6983788"/>
              <a:gd name="connsiteY2515" fmla="*/ 3103590 h 6165033"/>
              <a:gd name="connsiteX2516" fmla="*/ 2874888 w 6983788"/>
              <a:gd name="connsiteY2516" fmla="*/ 3088264 h 6165033"/>
              <a:gd name="connsiteX2517" fmla="*/ 2879359 w 6983788"/>
              <a:gd name="connsiteY2517" fmla="*/ 3072938 h 6165033"/>
              <a:gd name="connsiteX2518" fmla="*/ 2879359 w 6983788"/>
              <a:gd name="connsiteY2518" fmla="*/ 3069106 h 6165033"/>
              <a:gd name="connsiteX2519" fmla="*/ 2879359 w 6983788"/>
              <a:gd name="connsiteY2519" fmla="*/ 3057612 h 6165033"/>
              <a:gd name="connsiteX2520" fmla="*/ 2870417 w 6983788"/>
              <a:gd name="connsiteY2520" fmla="*/ 3026959 h 6165033"/>
              <a:gd name="connsiteX2521" fmla="*/ 2870417 w 6983788"/>
              <a:gd name="connsiteY2521" fmla="*/ 2996306 h 6165033"/>
              <a:gd name="connsiteX2522" fmla="*/ 2852533 w 6983788"/>
              <a:gd name="connsiteY2522" fmla="*/ 2942663 h 6165033"/>
              <a:gd name="connsiteX2523" fmla="*/ 2843591 w 6983788"/>
              <a:gd name="connsiteY2523" fmla="*/ 2892853 h 6165033"/>
              <a:gd name="connsiteX2524" fmla="*/ 2834649 w 6983788"/>
              <a:gd name="connsiteY2524" fmla="*/ 2869863 h 6165033"/>
              <a:gd name="connsiteX2525" fmla="*/ 2821236 w 6983788"/>
              <a:gd name="connsiteY2525" fmla="*/ 2846874 h 6165033"/>
              <a:gd name="connsiteX2526" fmla="*/ 2807822 w 6983788"/>
              <a:gd name="connsiteY2526" fmla="*/ 2827716 h 6165033"/>
              <a:gd name="connsiteX2527" fmla="*/ 2789938 w 6983788"/>
              <a:gd name="connsiteY2527" fmla="*/ 2804726 h 6165033"/>
              <a:gd name="connsiteX2528" fmla="*/ 2767583 w 6983788"/>
              <a:gd name="connsiteY2528" fmla="*/ 2781737 h 6165033"/>
              <a:gd name="connsiteX2529" fmla="*/ 2736285 w 6983788"/>
              <a:gd name="connsiteY2529" fmla="*/ 2758747 h 6165033"/>
              <a:gd name="connsiteX2530" fmla="*/ 2704988 w 6983788"/>
              <a:gd name="connsiteY2530" fmla="*/ 2735758 h 6165033"/>
              <a:gd name="connsiteX2531" fmla="*/ 2673691 w 6983788"/>
              <a:gd name="connsiteY2531" fmla="*/ 2720431 h 6165033"/>
              <a:gd name="connsiteX2532" fmla="*/ 2664749 w 6983788"/>
              <a:gd name="connsiteY2532" fmla="*/ 2728094 h 6165033"/>
              <a:gd name="connsiteX2533" fmla="*/ 2673691 w 6983788"/>
              <a:gd name="connsiteY2533" fmla="*/ 2739589 h 6165033"/>
              <a:gd name="connsiteX2534" fmla="*/ 2691575 w 6983788"/>
              <a:gd name="connsiteY2534" fmla="*/ 2774073 h 6165033"/>
              <a:gd name="connsiteX2535" fmla="*/ 2709459 w 6983788"/>
              <a:gd name="connsiteY2535" fmla="*/ 2804726 h 6165033"/>
              <a:gd name="connsiteX2536" fmla="*/ 2718401 w 6983788"/>
              <a:gd name="connsiteY2536" fmla="*/ 2835379 h 6165033"/>
              <a:gd name="connsiteX2537" fmla="*/ 2727343 w 6983788"/>
              <a:gd name="connsiteY2537" fmla="*/ 2869863 h 6165033"/>
              <a:gd name="connsiteX2538" fmla="*/ 2736285 w 6983788"/>
              <a:gd name="connsiteY2538" fmla="*/ 2892853 h 6165033"/>
              <a:gd name="connsiteX2539" fmla="*/ 2740757 w 6983788"/>
              <a:gd name="connsiteY2539" fmla="*/ 2915842 h 6165033"/>
              <a:gd name="connsiteX2540" fmla="*/ 2740757 w 6983788"/>
              <a:gd name="connsiteY2540" fmla="*/ 2938832 h 6165033"/>
              <a:gd name="connsiteX2541" fmla="*/ 2736285 w 6983788"/>
              <a:gd name="connsiteY2541" fmla="*/ 2954158 h 6165033"/>
              <a:gd name="connsiteX2542" fmla="*/ 2722872 w 6983788"/>
              <a:gd name="connsiteY2542" fmla="*/ 2996306 h 6165033"/>
              <a:gd name="connsiteX2543" fmla="*/ 2696046 w 6983788"/>
              <a:gd name="connsiteY2543" fmla="*/ 3034622 h 6165033"/>
              <a:gd name="connsiteX2544" fmla="*/ 2660278 w 6983788"/>
              <a:gd name="connsiteY2544" fmla="*/ 3095927 h 6165033"/>
              <a:gd name="connsiteX2545" fmla="*/ 2615566 w 6983788"/>
              <a:gd name="connsiteY2545" fmla="*/ 3153401 h 6165033"/>
              <a:gd name="connsiteX2546" fmla="*/ 2570856 w 6983788"/>
              <a:gd name="connsiteY2546" fmla="*/ 3210875 h 6165033"/>
              <a:gd name="connsiteX2547" fmla="*/ 2530617 w 6983788"/>
              <a:gd name="connsiteY2547" fmla="*/ 3272181 h 6165033"/>
              <a:gd name="connsiteX2548" fmla="*/ 2508262 w 6983788"/>
              <a:gd name="connsiteY2548" fmla="*/ 3295170 h 6165033"/>
              <a:gd name="connsiteX2549" fmla="*/ 2494848 w 6983788"/>
              <a:gd name="connsiteY2549" fmla="*/ 3321991 h 6165033"/>
              <a:gd name="connsiteX2550" fmla="*/ 2468022 w 6983788"/>
              <a:gd name="connsiteY2550" fmla="*/ 3341149 h 6165033"/>
              <a:gd name="connsiteX2551" fmla="*/ 2441196 w 6983788"/>
              <a:gd name="connsiteY2551" fmla="*/ 3356476 h 6165033"/>
              <a:gd name="connsiteX2552" fmla="*/ 2396485 w 6983788"/>
              <a:gd name="connsiteY2552" fmla="*/ 3375634 h 6165033"/>
              <a:gd name="connsiteX2553" fmla="*/ 2351775 w 6983788"/>
              <a:gd name="connsiteY2553" fmla="*/ 3390960 h 6165033"/>
              <a:gd name="connsiteX2554" fmla="*/ 2307064 w 6983788"/>
              <a:gd name="connsiteY2554" fmla="*/ 3402455 h 6165033"/>
              <a:gd name="connsiteX2555" fmla="*/ 2262354 w 6983788"/>
              <a:gd name="connsiteY2555" fmla="*/ 3410118 h 6165033"/>
              <a:gd name="connsiteX2556" fmla="*/ 2217643 w 6983788"/>
              <a:gd name="connsiteY2556" fmla="*/ 3417781 h 6165033"/>
              <a:gd name="connsiteX2557" fmla="*/ 2168461 w 6983788"/>
              <a:gd name="connsiteY2557" fmla="*/ 3421613 h 6165033"/>
              <a:gd name="connsiteX2558" fmla="*/ 2123751 w 6983788"/>
              <a:gd name="connsiteY2558" fmla="*/ 3421613 h 6165033"/>
              <a:gd name="connsiteX2559" fmla="*/ 2074569 w 6983788"/>
              <a:gd name="connsiteY2559" fmla="*/ 3421613 h 6165033"/>
              <a:gd name="connsiteX2560" fmla="*/ 2056685 w 6983788"/>
              <a:gd name="connsiteY2560" fmla="*/ 3425444 h 6165033"/>
              <a:gd name="connsiteX2561" fmla="*/ 2034330 w 6983788"/>
              <a:gd name="connsiteY2561" fmla="*/ 3425444 h 6165033"/>
              <a:gd name="connsiteX2562" fmla="*/ 2011975 w 6983788"/>
              <a:gd name="connsiteY2562" fmla="*/ 3417781 h 6165033"/>
              <a:gd name="connsiteX2563" fmla="*/ 1998561 w 6983788"/>
              <a:gd name="connsiteY2563" fmla="*/ 3410118 h 6165033"/>
              <a:gd name="connsiteX2564" fmla="*/ 1967264 w 6983788"/>
              <a:gd name="connsiteY2564" fmla="*/ 3390960 h 6165033"/>
              <a:gd name="connsiteX2565" fmla="*/ 1935967 w 6983788"/>
              <a:gd name="connsiteY2565" fmla="*/ 3371802 h 6165033"/>
              <a:gd name="connsiteX2566" fmla="*/ 1909141 w 6983788"/>
              <a:gd name="connsiteY2566" fmla="*/ 3352644 h 6165033"/>
              <a:gd name="connsiteX2567" fmla="*/ 1891257 w 6983788"/>
              <a:gd name="connsiteY2567" fmla="*/ 3337318 h 6165033"/>
              <a:gd name="connsiteX2568" fmla="*/ 1882314 w 6983788"/>
              <a:gd name="connsiteY2568" fmla="*/ 3314328 h 6165033"/>
              <a:gd name="connsiteX2569" fmla="*/ 1877843 w 6983788"/>
              <a:gd name="connsiteY2569" fmla="*/ 3295170 h 6165033"/>
              <a:gd name="connsiteX2570" fmla="*/ 1851017 w 6983788"/>
              <a:gd name="connsiteY2570" fmla="*/ 3245360 h 6165033"/>
              <a:gd name="connsiteX2571" fmla="*/ 1824191 w 6983788"/>
              <a:gd name="connsiteY2571" fmla="*/ 3207044 h 6165033"/>
              <a:gd name="connsiteX2572" fmla="*/ 1815249 w 6983788"/>
              <a:gd name="connsiteY2572" fmla="*/ 3191717 h 6165033"/>
              <a:gd name="connsiteX2573" fmla="*/ 1801835 w 6983788"/>
              <a:gd name="connsiteY2573" fmla="*/ 3180222 h 6165033"/>
              <a:gd name="connsiteX2574" fmla="*/ 1801835 w 6983788"/>
              <a:gd name="connsiteY2574" fmla="*/ 3176391 h 6165033"/>
              <a:gd name="connsiteX2575" fmla="*/ 1801835 w 6983788"/>
              <a:gd name="connsiteY2575" fmla="*/ 3168727 h 6165033"/>
              <a:gd name="connsiteX2576" fmla="*/ 1815249 w 6983788"/>
              <a:gd name="connsiteY2576" fmla="*/ 3161064 h 6165033"/>
              <a:gd name="connsiteX2577" fmla="*/ 1824191 w 6983788"/>
              <a:gd name="connsiteY2577" fmla="*/ 3157233 h 6165033"/>
              <a:gd name="connsiteX2578" fmla="*/ 1828661 w 6983788"/>
              <a:gd name="connsiteY2578" fmla="*/ 3153401 h 6165033"/>
              <a:gd name="connsiteX2579" fmla="*/ 1833133 w 6983788"/>
              <a:gd name="connsiteY2579" fmla="*/ 3149570 h 6165033"/>
              <a:gd name="connsiteX2580" fmla="*/ 1842075 w 6983788"/>
              <a:gd name="connsiteY2580" fmla="*/ 3141906 h 6165033"/>
              <a:gd name="connsiteX2581" fmla="*/ 1842075 w 6983788"/>
              <a:gd name="connsiteY2581" fmla="*/ 3134243 h 6165033"/>
              <a:gd name="connsiteX2582" fmla="*/ 1819719 w 6983788"/>
              <a:gd name="connsiteY2582" fmla="*/ 3149570 h 6165033"/>
              <a:gd name="connsiteX2583" fmla="*/ 1797364 w 6983788"/>
              <a:gd name="connsiteY2583" fmla="*/ 3157233 h 6165033"/>
              <a:gd name="connsiteX2584" fmla="*/ 1792893 w 6983788"/>
              <a:gd name="connsiteY2584" fmla="*/ 3134243 h 6165033"/>
              <a:gd name="connsiteX2585" fmla="*/ 1792893 w 6983788"/>
              <a:gd name="connsiteY2585" fmla="*/ 3126580 h 6165033"/>
              <a:gd name="connsiteX2586" fmla="*/ 1810777 w 6983788"/>
              <a:gd name="connsiteY2586" fmla="*/ 3115085 h 6165033"/>
              <a:gd name="connsiteX2587" fmla="*/ 1828661 w 6983788"/>
              <a:gd name="connsiteY2587" fmla="*/ 3115085 h 6165033"/>
              <a:gd name="connsiteX2588" fmla="*/ 1846545 w 6983788"/>
              <a:gd name="connsiteY2588" fmla="*/ 3115085 h 6165033"/>
              <a:gd name="connsiteX2589" fmla="*/ 1855488 w 6983788"/>
              <a:gd name="connsiteY2589" fmla="*/ 3115085 h 6165033"/>
              <a:gd name="connsiteX2590" fmla="*/ 1859959 w 6983788"/>
              <a:gd name="connsiteY2590" fmla="*/ 3115085 h 6165033"/>
              <a:gd name="connsiteX2591" fmla="*/ 1864430 w 6983788"/>
              <a:gd name="connsiteY2591" fmla="*/ 3111254 h 6165033"/>
              <a:gd name="connsiteX2592" fmla="*/ 1873372 w 6983788"/>
              <a:gd name="connsiteY2592" fmla="*/ 3107422 h 6165033"/>
              <a:gd name="connsiteX2593" fmla="*/ 1873372 w 6983788"/>
              <a:gd name="connsiteY2593" fmla="*/ 3099759 h 6165033"/>
              <a:gd name="connsiteX2594" fmla="*/ 1873372 w 6983788"/>
              <a:gd name="connsiteY2594" fmla="*/ 3076769 h 6165033"/>
              <a:gd name="connsiteX2595" fmla="*/ 1873372 w 6983788"/>
              <a:gd name="connsiteY2595" fmla="*/ 3057612 h 6165033"/>
              <a:gd name="connsiteX2596" fmla="*/ 1873372 w 6983788"/>
              <a:gd name="connsiteY2596" fmla="*/ 3049948 h 6165033"/>
              <a:gd name="connsiteX2597" fmla="*/ 1864430 w 6983788"/>
              <a:gd name="connsiteY2597" fmla="*/ 3046117 h 6165033"/>
              <a:gd name="connsiteX2598" fmla="*/ 1855488 w 6983788"/>
              <a:gd name="connsiteY2598" fmla="*/ 3034622 h 6165033"/>
              <a:gd name="connsiteX2599" fmla="*/ 1846545 w 6983788"/>
              <a:gd name="connsiteY2599" fmla="*/ 3034622 h 6165033"/>
              <a:gd name="connsiteX2600" fmla="*/ 1824191 w 6983788"/>
              <a:gd name="connsiteY2600" fmla="*/ 3026959 h 6165033"/>
              <a:gd name="connsiteX2601" fmla="*/ 1801835 w 6983788"/>
              <a:gd name="connsiteY2601" fmla="*/ 3015464 h 6165033"/>
              <a:gd name="connsiteX2602" fmla="*/ 1792893 w 6983788"/>
              <a:gd name="connsiteY2602" fmla="*/ 3015464 h 6165033"/>
              <a:gd name="connsiteX2603" fmla="*/ 1783951 w 6983788"/>
              <a:gd name="connsiteY2603" fmla="*/ 3007801 h 6165033"/>
              <a:gd name="connsiteX2604" fmla="*/ 1766067 w 6983788"/>
              <a:gd name="connsiteY2604" fmla="*/ 3007801 h 6165033"/>
              <a:gd name="connsiteX2605" fmla="*/ 1757125 w 6983788"/>
              <a:gd name="connsiteY2605" fmla="*/ 3015464 h 6165033"/>
              <a:gd name="connsiteX2606" fmla="*/ 1748183 w 6983788"/>
              <a:gd name="connsiteY2606" fmla="*/ 2996306 h 6165033"/>
              <a:gd name="connsiteX2607" fmla="*/ 1730299 w 6983788"/>
              <a:gd name="connsiteY2607" fmla="*/ 2977148 h 6165033"/>
              <a:gd name="connsiteX2608" fmla="*/ 1739241 w 6983788"/>
              <a:gd name="connsiteY2608" fmla="*/ 2973316 h 6165033"/>
              <a:gd name="connsiteX2609" fmla="*/ 1748183 w 6983788"/>
              <a:gd name="connsiteY2609" fmla="*/ 2965653 h 6165033"/>
              <a:gd name="connsiteX2610" fmla="*/ 1748183 w 6983788"/>
              <a:gd name="connsiteY2610" fmla="*/ 2954158 h 6165033"/>
              <a:gd name="connsiteX2611" fmla="*/ 1748183 w 6983788"/>
              <a:gd name="connsiteY2611" fmla="*/ 2946495 h 6165033"/>
              <a:gd name="connsiteX2612" fmla="*/ 1748183 w 6983788"/>
              <a:gd name="connsiteY2612" fmla="*/ 2938832 h 6165033"/>
              <a:gd name="connsiteX2613" fmla="*/ 1748183 w 6983788"/>
              <a:gd name="connsiteY2613" fmla="*/ 2927337 h 6165033"/>
              <a:gd name="connsiteX2614" fmla="*/ 1757125 w 6983788"/>
              <a:gd name="connsiteY2614" fmla="*/ 2923506 h 6165033"/>
              <a:gd name="connsiteX2615" fmla="*/ 1770538 w 6983788"/>
              <a:gd name="connsiteY2615" fmla="*/ 2919674 h 6165033"/>
              <a:gd name="connsiteX2616" fmla="*/ 1788422 w 6983788"/>
              <a:gd name="connsiteY2616" fmla="*/ 2908179 h 6165033"/>
              <a:gd name="connsiteX2617" fmla="*/ 1810777 w 6983788"/>
              <a:gd name="connsiteY2617" fmla="*/ 2892853 h 6165033"/>
              <a:gd name="connsiteX2618" fmla="*/ 1828661 w 6983788"/>
              <a:gd name="connsiteY2618" fmla="*/ 2885190 h 6165033"/>
              <a:gd name="connsiteX2619" fmla="*/ 1851017 w 6983788"/>
              <a:gd name="connsiteY2619" fmla="*/ 2881358 h 6165033"/>
              <a:gd name="connsiteX2620" fmla="*/ 1873372 w 6983788"/>
              <a:gd name="connsiteY2620" fmla="*/ 2873695 h 6165033"/>
              <a:gd name="connsiteX2621" fmla="*/ 1886785 w 6983788"/>
              <a:gd name="connsiteY2621" fmla="*/ 2862200 h 6165033"/>
              <a:gd name="connsiteX2622" fmla="*/ 1895727 w 6983788"/>
              <a:gd name="connsiteY2622" fmla="*/ 2846874 h 6165033"/>
              <a:gd name="connsiteX2623" fmla="*/ 1904669 w 6983788"/>
              <a:gd name="connsiteY2623" fmla="*/ 2835379 h 6165033"/>
              <a:gd name="connsiteX2624" fmla="*/ 1913611 w 6983788"/>
              <a:gd name="connsiteY2624" fmla="*/ 2816221 h 6165033"/>
              <a:gd name="connsiteX2625" fmla="*/ 1922553 w 6983788"/>
              <a:gd name="connsiteY2625" fmla="*/ 2804726 h 6165033"/>
              <a:gd name="connsiteX2626" fmla="*/ 1940438 w 6983788"/>
              <a:gd name="connsiteY2626" fmla="*/ 2800895 h 6165033"/>
              <a:gd name="connsiteX2627" fmla="*/ 1953851 w 6983788"/>
              <a:gd name="connsiteY2627" fmla="*/ 2793231 h 6165033"/>
              <a:gd name="connsiteX2628" fmla="*/ 1971735 w 6983788"/>
              <a:gd name="connsiteY2628" fmla="*/ 2789400 h 6165033"/>
              <a:gd name="connsiteX2629" fmla="*/ 1980677 w 6983788"/>
              <a:gd name="connsiteY2629" fmla="*/ 2789400 h 6165033"/>
              <a:gd name="connsiteX2630" fmla="*/ 1985149 w 6983788"/>
              <a:gd name="connsiteY2630" fmla="*/ 2793231 h 6165033"/>
              <a:gd name="connsiteX2631" fmla="*/ 1985149 w 6983788"/>
              <a:gd name="connsiteY2631" fmla="*/ 2800895 h 6165033"/>
              <a:gd name="connsiteX2632" fmla="*/ 1985149 w 6983788"/>
              <a:gd name="connsiteY2632" fmla="*/ 2808558 h 6165033"/>
              <a:gd name="connsiteX2633" fmla="*/ 1980677 w 6983788"/>
              <a:gd name="connsiteY2633" fmla="*/ 2812389 h 6165033"/>
              <a:gd name="connsiteX2634" fmla="*/ 1976207 w 6983788"/>
              <a:gd name="connsiteY2634" fmla="*/ 2820053 h 6165033"/>
              <a:gd name="connsiteX2635" fmla="*/ 1980677 w 6983788"/>
              <a:gd name="connsiteY2635" fmla="*/ 2831548 h 6165033"/>
              <a:gd name="connsiteX2636" fmla="*/ 1985149 w 6983788"/>
              <a:gd name="connsiteY2636" fmla="*/ 2831548 h 6165033"/>
              <a:gd name="connsiteX2637" fmla="*/ 1998561 w 6983788"/>
              <a:gd name="connsiteY2637" fmla="*/ 2831548 h 6165033"/>
              <a:gd name="connsiteX2638" fmla="*/ 2029859 w 6983788"/>
              <a:gd name="connsiteY2638" fmla="*/ 2812389 h 6165033"/>
              <a:gd name="connsiteX2639" fmla="*/ 2047743 w 6983788"/>
              <a:gd name="connsiteY2639" fmla="*/ 2789400 h 6165033"/>
              <a:gd name="connsiteX2640" fmla="*/ 2056685 w 6983788"/>
              <a:gd name="connsiteY2640" fmla="*/ 2777905 h 6165033"/>
              <a:gd name="connsiteX2641" fmla="*/ 2070098 w 6983788"/>
              <a:gd name="connsiteY2641" fmla="*/ 2766410 h 6165033"/>
              <a:gd name="connsiteX2642" fmla="*/ 2079040 w 6983788"/>
              <a:gd name="connsiteY2642" fmla="*/ 2766410 h 6165033"/>
              <a:gd name="connsiteX2643" fmla="*/ 2096925 w 6983788"/>
              <a:gd name="connsiteY2643" fmla="*/ 2766410 h 6165033"/>
              <a:gd name="connsiteX2644" fmla="*/ 2119280 w 6983788"/>
              <a:gd name="connsiteY2644" fmla="*/ 2774073 h 6165033"/>
              <a:gd name="connsiteX2645" fmla="*/ 2128222 w 6983788"/>
              <a:gd name="connsiteY2645" fmla="*/ 2766410 h 6165033"/>
              <a:gd name="connsiteX2646" fmla="*/ 2137164 w 6983788"/>
              <a:gd name="connsiteY2646" fmla="*/ 2758747 h 6165033"/>
              <a:gd name="connsiteX2647" fmla="*/ 2141635 w 6983788"/>
              <a:gd name="connsiteY2647" fmla="*/ 2747252 h 6165033"/>
              <a:gd name="connsiteX2648" fmla="*/ 2141635 w 6983788"/>
              <a:gd name="connsiteY2648" fmla="*/ 2735758 h 6165033"/>
              <a:gd name="connsiteX2649" fmla="*/ 2141635 w 6983788"/>
              <a:gd name="connsiteY2649" fmla="*/ 2728094 h 6165033"/>
              <a:gd name="connsiteX2650" fmla="*/ 2150577 w 6983788"/>
              <a:gd name="connsiteY2650" fmla="*/ 2720431 h 6165033"/>
              <a:gd name="connsiteX2651" fmla="*/ 2159519 w 6983788"/>
              <a:gd name="connsiteY2651" fmla="*/ 2712768 h 6165033"/>
              <a:gd name="connsiteX2652" fmla="*/ 2168461 w 6983788"/>
              <a:gd name="connsiteY2652" fmla="*/ 2728094 h 6165033"/>
              <a:gd name="connsiteX2653" fmla="*/ 2181875 w 6983788"/>
              <a:gd name="connsiteY2653" fmla="*/ 2739589 h 6165033"/>
              <a:gd name="connsiteX2654" fmla="*/ 2190817 w 6983788"/>
              <a:gd name="connsiteY2654" fmla="*/ 2728094 h 6165033"/>
              <a:gd name="connsiteX2655" fmla="*/ 2204230 w 6983788"/>
              <a:gd name="connsiteY2655" fmla="*/ 2712768 h 6165033"/>
              <a:gd name="connsiteX2656" fmla="*/ 2226585 w 6983788"/>
              <a:gd name="connsiteY2656" fmla="*/ 2705105 h 6165033"/>
              <a:gd name="connsiteX2657" fmla="*/ 2248940 w 6983788"/>
              <a:gd name="connsiteY2657" fmla="*/ 2701273 h 6165033"/>
              <a:gd name="connsiteX2658" fmla="*/ 2248940 w 6983788"/>
              <a:gd name="connsiteY2658" fmla="*/ 2693610 h 6165033"/>
              <a:gd name="connsiteX2659" fmla="*/ 2253411 w 6983788"/>
              <a:gd name="connsiteY2659" fmla="*/ 2682115 h 6165033"/>
              <a:gd name="connsiteX2660" fmla="*/ 2257883 w 6983788"/>
              <a:gd name="connsiteY2660" fmla="*/ 2678284 h 6165033"/>
              <a:gd name="connsiteX2661" fmla="*/ 2262354 w 6983788"/>
              <a:gd name="connsiteY2661" fmla="*/ 2678284 h 6165033"/>
              <a:gd name="connsiteX2662" fmla="*/ 2280238 w 6983788"/>
              <a:gd name="connsiteY2662" fmla="*/ 2678284 h 6165033"/>
              <a:gd name="connsiteX2663" fmla="*/ 2293651 w 6983788"/>
              <a:gd name="connsiteY2663" fmla="*/ 2682115 h 6165033"/>
              <a:gd name="connsiteX2664" fmla="*/ 2333890 w 6983788"/>
              <a:gd name="connsiteY2664" fmla="*/ 2674452 h 6165033"/>
              <a:gd name="connsiteX2665" fmla="*/ 2374130 w 6983788"/>
              <a:gd name="connsiteY2665" fmla="*/ 2666789 h 6165033"/>
              <a:gd name="connsiteX2666" fmla="*/ 2374130 w 6983788"/>
              <a:gd name="connsiteY2666" fmla="*/ 2651463 h 6165033"/>
              <a:gd name="connsiteX2667" fmla="*/ 2369659 w 6983788"/>
              <a:gd name="connsiteY2667" fmla="*/ 2639968 h 6165033"/>
              <a:gd name="connsiteX2668" fmla="*/ 2351775 w 6983788"/>
              <a:gd name="connsiteY2668" fmla="*/ 2632304 h 6165033"/>
              <a:gd name="connsiteX2669" fmla="*/ 2338362 w 6983788"/>
              <a:gd name="connsiteY2669" fmla="*/ 2628473 h 6165033"/>
              <a:gd name="connsiteX2670" fmla="*/ 2324948 w 6983788"/>
              <a:gd name="connsiteY2670" fmla="*/ 2628473 h 6165033"/>
              <a:gd name="connsiteX2671" fmla="*/ 2320477 w 6983788"/>
              <a:gd name="connsiteY2671" fmla="*/ 2624641 h 6165033"/>
              <a:gd name="connsiteX2672" fmla="*/ 2316006 w 6983788"/>
              <a:gd name="connsiteY2672" fmla="*/ 2616978 h 6165033"/>
              <a:gd name="connsiteX2673" fmla="*/ 2316006 w 6983788"/>
              <a:gd name="connsiteY2673" fmla="*/ 2605483 h 6165033"/>
              <a:gd name="connsiteX2674" fmla="*/ 2316006 w 6983788"/>
              <a:gd name="connsiteY2674" fmla="*/ 2597820 h 6165033"/>
              <a:gd name="connsiteX2675" fmla="*/ 2324948 w 6983788"/>
              <a:gd name="connsiteY2675" fmla="*/ 2593989 h 6165033"/>
              <a:gd name="connsiteX2676" fmla="*/ 2338362 w 6983788"/>
              <a:gd name="connsiteY2676" fmla="*/ 2593989 h 6165033"/>
              <a:gd name="connsiteX2677" fmla="*/ 2342833 w 6983788"/>
              <a:gd name="connsiteY2677" fmla="*/ 2593989 h 6165033"/>
              <a:gd name="connsiteX2678" fmla="*/ 2356246 w 6983788"/>
              <a:gd name="connsiteY2678" fmla="*/ 2597820 h 6165033"/>
              <a:gd name="connsiteX2679" fmla="*/ 2374130 w 6983788"/>
              <a:gd name="connsiteY2679" fmla="*/ 2597820 h 6165033"/>
              <a:gd name="connsiteX2680" fmla="*/ 2383072 w 6983788"/>
              <a:gd name="connsiteY2680" fmla="*/ 2601652 h 6165033"/>
              <a:gd name="connsiteX2681" fmla="*/ 2400956 w 6983788"/>
              <a:gd name="connsiteY2681" fmla="*/ 2613146 h 6165033"/>
              <a:gd name="connsiteX2682" fmla="*/ 2427783 w 6983788"/>
              <a:gd name="connsiteY2682" fmla="*/ 2597820 h 6165033"/>
              <a:gd name="connsiteX2683" fmla="*/ 2450138 w 6983788"/>
              <a:gd name="connsiteY2683" fmla="*/ 2578662 h 6165033"/>
              <a:gd name="connsiteX2684" fmla="*/ 2468022 w 6983788"/>
              <a:gd name="connsiteY2684" fmla="*/ 2559504 h 6165033"/>
              <a:gd name="connsiteX2685" fmla="*/ 2481435 w 6983788"/>
              <a:gd name="connsiteY2685" fmla="*/ 2536515 h 6165033"/>
              <a:gd name="connsiteX2686" fmla="*/ 2468022 w 6983788"/>
              <a:gd name="connsiteY2686" fmla="*/ 2536515 h 6165033"/>
              <a:gd name="connsiteX2687" fmla="*/ 2445667 w 6983788"/>
              <a:gd name="connsiteY2687" fmla="*/ 2540346 h 6165033"/>
              <a:gd name="connsiteX2688" fmla="*/ 2409898 w 6983788"/>
              <a:gd name="connsiteY2688" fmla="*/ 2551841 h 6165033"/>
              <a:gd name="connsiteX2689" fmla="*/ 2369659 w 6983788"/>
              <a:gd name="connsiteY2689" fmla="*/ 2563336 h 6165033"/>
              <a:gd name="connsiteX2690" fmla="*/ 2333890 w 6983788"/>
              <a:gd name="connsiteY2690" fmla="*/ 2570999 h 6165033"/>
              <a:gd name="connsiteX2691" fmla="*/ 2289180 w 6983788"/>
              <a:gd name="connsiteY2691" fmla="*/ 2574831 h 6165033"/>
              <a:gd name="connsiteX2692" fmla="*/ 2213172 w 6983788"/>
              <a:gd name="connsiteY2692" fmla="*/ 2578662 h 6165033"/>
              <a:gd name="connsiteX2693" fmla="*/ 2128222 w 6983788"/>
              <a:gd name="connsiteY2693" fmla="*/ 2578662 h 6165033"/>
              <a:gd name="connsiteX2694" fmla="*/ 2110338 w 6983788"/>
              <a:gd name="connsiteY2694" fmla="*/ 2578662 h 6165033"/>
              <a:gd name="connsiteX2695" fmla="*/ 2096925 w 6983788"/>
              <a:gd name="connsiteY2695" fmla="*/ 2574831 h 6165033"/>
              <a:gd name="connsiteX2696" fmla="*/ 2079040 w 6983788"/>
              <a:gd name="connsiteY2696" fmla="*/ 2570999 h 6165033"/>
              <a:gd name="connsiteX2697" fmla="*/ 2065627 w 6983788"/>
              <a:gd name="connsiteY2697" fmla="*/ 2563336 h 6165033"/>
              <a:gd name="connsiteX2698" fmla="*/ 2087982 w 6983788"/>
              <a:gd name="connsiteY2698" fmla="*/ 2559504 h 6165033"/>
              <a:gd name="connsiteX2699" fmla="*/ 2105867 w 6983788"/>
              <a:gd name="connsiteY2699" fmla="*/ 2559504 h 6165033"/>
              <a:gd name="connsiteX2700" fmla="*/ 2128222 w 6983788"/>
              <a:gd name="connsiteY2700" fmla="*/ 2559504 h 6165033"/>
              <a:gd name="connsiteX2701" fmla="*/ 2141635 w 6983788"/>
              <a:gd name="connsiteY2701" fmla="*/ 2563336 h 6165033"/>
              <a:gd name="connsiteX2702" fmla="*/ 2163990 w 6983788"/>
              <a:gd name="connsiteY2702" fmla="*/ 2570999 h 6165033"/>
              <a:gd name="connsiteX2703" fmla="*/ 2186346 w 6983788"/>
              <a:gd name="connsiteY2703" fmla="*/ 2570999 h 6165033"/>
              <a:gd name="connsiteX2704" fmla="*/ 2204230 w 6983788"/>
              <a:gd name="connsiteY2704" fmla="*/ 2570999 h 6165033"/>
              <a:gd name="connsiteX2705" fmla="*/ 2226585 w 6983788"/>
              <a:gd name="connsiteY2705" fmla="*/ 2570999 h 6165033"/>
              <a:gd name="connsiteX2706" fmla="*/ 2284709 w 6983788"/>
              <a:gd name="connsiteY2706" fmla="*/ 2563336 h 6165033"/>
              <a:gd name="connsiteX2707" fmla="*/ 2342833 w 6983788"/>
              <a:gd name="connsiteY2707" fmla="*/ 2548010 h 6165033"/>
              <a:gd name="connsiteX2708" fmla="*/ 2400956 w 6983788"/>
              <a:gd name="connsiteY2708" fmla="*/ 2536515 h 6165033"/>
              <a:gd name="connsiteX2709" fmla="*/ 2450138 w 6983788"/>
              <a:gd name="connsiteY2709" fmla="*/ 2521189 h 6165033"/>
              <a:gd name="connsiteX2710" fmla="*/ 2503791 w 6983788"/>
              <a:gd name="connsiteY2710" fmla="*/ 2498199 h 6165033"/>
              <a:gd name="connsiteX2711" fmla="*/ 2557443 w 6983788"/>
              <a:gd name="connsiteY2711" fmla="*/ 2482873 h 6165033"/>
              <a:gd name="connsiteX2712" fmla="*/ 2611095 w 6983788"/>
              <a:gd name="connsiteY2712" fmla="*/ 2456051 h 6165033"/>
              <a:gd name="connsiteX2713" fmla="*/ 2655806 w 6983788"/>
              <a:gd name="connsiteY2713" fmla="*/ 2429230 h 6165033"/>
              <a:gd name="connsiteX2714" fmla="*/ 2678162 w 6983788"/>
              <a:gd name="connsiteY2714" fmla="*/ 2413904 h 6165033"/>
              <a:gd name="connsiteX2715" fmla="*/ 2691575 w 6983788"/>
              <a:gd name="connsiteY2715" fmla="*/ 2402409 h 6165033"/>
              <a:gd name="connsiteX2716" fmla="*/ 2713930 w 6983788"/>
              <a:gd name="connsiteY2716" fmla="*/ 2387083 h 6165033"/>
              <a:gd name="connsiteX2717" fmla="*/ 2740757 w 6983788"/>
              <a:gd name="connsiteY2717" fmla="*/ 2383251 h 6165033"/>
              <a:gd name="connsiteX2718" fmla="*/ 2740757 w 6983788"/>
              <a:gd name="connsiteY2718" fmla="*/ 2371756 h 6165033"/>
              <a:gd name="connsiteX2719" fmla="*/ 2745228 w 6983788"/>
              <a:gd name="connsiteY2719" fmla="*/ 2360262 h 6165033"/>
              <a:gd name="connsiteX2720" fmla="*/ 2767583 w 6983788"/>
              <a:gd name="connsiteY2720" fmla="*/ 2344935 h 6165033"/>
              <a:gd name="connsiteX2721" fmla="*/ 2776525 w 6983788"/>
              <a:gd name="connsiteY2721" fmla="*/ 2329609 h 6165033"/>
              <a:gd name="connsiteX2722" fmla="*/ 2785467 w 6983788"/>
              <a:gd name="connsiteY2722" fmla="*/ 2310451 h 6165033"/>
              <a:gd name="connsiteX2723" fmla="*/ 2789938 w 6983788"/>
              <a:gd name="connsiteY2723" fmla="*/ 2295125 h 6165033"/>
              <a:gd name="connsiteX2724" fmla="*/ 2789938 w 6983788"/>
              <a:gd name="connsiteY2724" fmla="*/ 2279798 h 6165033"/>
              <a:gd name="connsiteX2725" fmla="*/ 2785467 w 6983788"/>
              <a:gd name="connsiteY2725" fmla="*/ 2264472 h 6165033"/>
              <a:gd name="connsiteX2726" fmla="*/ 2780996 w 6983788"/>
              <a:gd name="connsiteY2726" fmla="*/ 2241482 h 6165033"/>
              <a:gd name="connsiteX2727" fmla="*/ 2767583 w 6983788"/>
              <a:gd name="connsiteY2727" fmla="*/ 2222324 h 6165033"/>
              <a:gd name="connsiteX2728" fmla="*/ 2758641 w 6983788"/>
              <a:gd name="connsiteY2728" fmla="*/ 2199335 h 6165033"/>
              <a:gd name="connsiteX2729" fmla="*/ 2758641 w 6983788"/>
              <a:gd name="connsiteY2729" fmla="*/ 2172514 h 6165033"/>
              <a:gd name="connsiteX2730" fmla="*/ 2754170 w 6983788"/>
              <a:gd name="connsiteY2730" fmla="*/ 2164850 h 6165033"/>
              <a:gd name="connsiteX2731" fmla="*/ 2749699 w 6983788"/>
              <a:gd name="connsiteY2731" fmla="*/ 2157187 h 6165033"/>
              <a:gd name="connsiteX2732" fmla="*/ 2745228 w 6983788"/>
              <a:gd name="connsiteY2732" fmla="*/ 2145692 h 6165033"/>
              <a:gd name="connsiteX2733" fmla="*/ 2727343 w 6983788"/>
              <a:gd name="connsiteY2733" fmla="*/ 2138029 h 6165033"/>
              <a:gd name="connsiteX2734" fmla="*/ 2727343 w 6983788"/>
              <a:gd name="connsiteY2734" fmla="*/ 2134198 h 6165033"/>
              <a:gd name="connsiteX2735" fmla="*/ 2736285 w 6983788"/>
              <a:gd name="connsiteY2735" fmla="*/ 2130366 h 6165033"/>
              <a:gd name="connsiteX2736" fmla="*/ 2767583 w 6983788"/>
              <a:gd name="connsiteY2736" fmla="*/ 2107376 h 6165033"/>
              <a:gd name="connsiteX2737" fmla="*/ 2789938 w 6983788"/>
              <a:gd name="connsiteY2737" fmla="*/ 2080555 h 6165033"/>
              <a:gd name="connsiteX2738" fmla="*/ 2807822 w 6983788"/>
              <a:gd name="connsiteY2738" fmla="*/ 2065229 h 6165033"/>
              <a:gd name="connsiteX2739" fmla="*/ 2821236 w 6983788"/>
              <a:gd name="connsiteY2739" fmla="*/ 2057566 h 6165033"/>
              <a:gd name="connsiteX2740" fmla="*/ 2843591 w 6983788"/>
              <a:gd name="connsiteY2740" fmla="*/ 2053734 h 6165033"/>
              <a:gd name="connsiteX2741" fmla="*/ 2865946 w 6983788"/>
              <a:gd name="connsiteY2741" fmla="*/ 2049902 h 6165033"/>
              <a:gd name="connsiteX2742" fmla="*/ 2897244 w 6983788"/>
              <a:gd name="connsiteY2742" fmla="*/ 2026913 h 6165033"/>
              <a:gd name="connsiteX2743" fmla="*/ 2928541 w 6983788"/>
              <a:gd name="connsiteY2743" fmla="*/ 2003923 h 6165033"/>
              <a:gd name="connsiteX2744" fmla="*/ 2933012 w 6983788"/>
              <a:gd name="connsiteY2744" fmla="*/ 1996260 h 6165033"/>
              <a:gd name="connsiteX2745" fmla="*/ 2937483 w 6983788"/>
              <a:gd name="connsiteY2745" fmla="*/ 1988597 h 6165033"/>
              <a:gd name="connsiteX2746" fmla="*/ 2950896 w 6983788"/>
              <a:gd name="connsiteY2746" fmla="*/ 1977102 h 6165033"/>
              <a:gd name="connsiteX2747" fmla="*/ 2950896 w 6983788"/>
              <a:gd name="connsiteY2747" fmla="*/ 1961776 h 6165033"/>
              <a:gd name="connsiteX2748" fmla="*/ 2874888 w 6983788"/>
              <a:gd name="connsiteY2748" fmla="*/ 2003923 h 6165033"/>
              <a:gd name="connsiteX2749" fmla="*/ 2803351 w 6983788"/>
              <a:gd name="connsiteY2749" fmla="*/ 2038408 h 6165033"/>
              <a:gd name="connsiteX2750" fmla="*/ 2722872 w 6983788"/>
              <a:gd name="connsiteY2750" fmla="*/ 2069060 h 6165033"/>
              <a:gd name="connsiteX2751" fmla="*/ 2646864 w 6983788"/>
              <a:gd name="connsiteY2751" fmla="*/ 2095882 h 6165033"/>
              <a:gd name="connsiteX2752" fmla="*/ 2660278 w 6983788"/>
              <a:gd name="connsiteY2752" fmla="*/ 2076724 h 6165033"/>
              <a:gd name="connsiteX2753" fmla="*/ 2682633 w 6983788"/>
              <a:gd name="connsiteY2753" fmla="*/ 2057566 h 6165033"/>
              <a:gd name="connsiteX2754" fmla="*/ 2718401 w 6983788"/>
              <a:gd name="connsiteY2754" fmla="*/ 2030744 h 6165033"/>
              <a:gd name="connsiteX2755" fmla="*/ 2749699 w 6983788"/>
              <a:gd name="connsiteY2755" fmla="*/ 2000092 h 6165033"/>
              <a:gd name="connsiteX2756" fmla="*/ 2776525 w 6983788"/>
              <a:gd name="connsiteY2756" fmla="*/ 1969439 h 6165033"/>
              <a:gd name="connsiteX2757" fmla="*/ 2798880 w 6983788"/>
              <a:gd name="connsiteY2757" fmla="*/ 1934955 h 6165033"/>
              <a:gd name="connsiteX2758" fmla="*/ 2834649 w 6983788"/>
              <a:gd name="connsiteY2758" fmla="*/ 1865986 h 6165033"/>
              <a:gd name="connsiteX2759" fmla="*/ 2852533 w 6983788"/>
              <a:gd name="connsiteY2759" fmla="*/ 1789354 h 6165033"/>
              <a:gd name="connsiteX2760" fmla="*/ 2861475 w 6983788"/>
              <a:gd name="connsiteY2760" fmla="*/ 1770196 h 6165033"/>
              <a:gd name="connsiteX2761" fmla="*/ 2852533 w 6983788"/>
              <a:gd name="connsiteY2761" fmla="*/ 1758701 h 6165033"/>
              <a:gd name="connsiteX2762" fmla="*/ 2839120 w 6983788"/>
              <a:gd name="connsiteY2762" fmla="*/ 1754870 h 6165033"/>
              <a:gd name="connsiteX2763" fmla="*/ 2816765 w 6983788"/>
              <a:gd name="connsiteY2763" fmla="*/ 1747207 h 6165033"/>
              <a:gd name="connsiteX2764" fmla="*/ 2789938 w 6983788"/>
              <a:gd name="connsiteY2764" fmla="*/ 1762533 h 6165033"/>
              <a:gd name="connsiteX2765" fmla="*/ 2772054 w 6983788"/>
              <a:gd name="connsiteY2765" fmla="*/ 1774028 h 6165033"/>
              <a:gd name="connsiteX2766" fmla="*/ 2745228 w 6983788"/>
              <a:gd name="connsiteY2766" fmla="*/ 1793186 h 6165033"/>
              <a:gd name="connsiteX2767" fmla="*/ 2713930 w 6983788"/>
              <a:gd name="connsiteY2767" fmla="*/ 1800849 h 6165033"/>
              <a:gd name="connsiteX2768" fmla="*/ 2687104 w 6983788"/>
              <a:gd name="connsiteY2768" fmla="*/ 1812344 h 6165033"/>
              <a:gd name="connsiteX2769" fmla="*/ 2655806 w 6983788"/>
              <a:gd name="connsiteY2769" fmla="*/ 1816175 h 6165033"/>
              <a:gd name="connsiteX2770" fmla="*/ 2646864 w 6983788"/>
              <a:gd name="connsiteY2770" fmla="*/ 1816175 h 6165033"/>
              <a:gd name="connsiteX2771" fmla="*/ 2642393 w 6983788"/>
              <a:gd name="connsiteY2771" fmla="*/ 1812344 h 6165033"/>
              <a:gd name="connsiteX2772" fmla="*/ 2642393 w 6983788"/>
              <a:gd name="connsiteY2772" fmla="*/ 1800849 h 6165033"/>
              <a:gd name="connsiteX2773" fmla="*/ 2646864 w 6983788"/>
              <a:gd name="connsiteY2773" fmla="*/ 1797017 h 6165033"/>
              <a:gd name="connsiteX2774" fmla="*/ 2678162 w 6983788"/>
              <a:gd name="connsiteY2774" fmla="*/ 1774028 h 6165033"/>
              <a:gd name="connsiteX2775" fmla="*/ 2704988 w 6983788"/>
              <a:gd name="connsiteY2775" fmla="*/ 1754870 h 6165033"/>
              <a:gd name="connsiteX2776" fmla="*/ 2736285 w 6983788"/>
              <a:gd name="connsiteY2776" fmla="*/ 1735712 h 6165033"/>
              <a:gd name="connsiteX2777" fmla="*/ 2776525 w 6983788"/>
              <a:gd name="connsiteY2777" fmla="*/ 1720385 h 6165033"/>
              <a:gd name="connsiteX2778" fmla="*/ 2789938 w 6983788"/>
              <a:gd name="connsiteY2778" fmla="*/ 1712722 h 6165033"/>
              <a:gd name="connsiteX2779" fmla="*/ 2807822 w 6983788"/>
              <a:gd name="connsiteY2779" fmla="*/ 1701227 h 6165033"/>
              <a:gd name="connsiteX2780" fmla="*/ 2848062 w 6983788"/>
              <a:gd name="connsiteY2780" fmla="*/ 1674406 h 6165033"/>
              <a:gd name="connsiteX2781" fmla="*/ 2892772 w 6983788"/>
              <a:gd name="connsiteY2781" fmla="*/ 1639922 h 6165033"/>
              <a:gd name="connsiteX2782" fmla="*/ 2906186 w 6983788"/>
              <a:gd name="connsiteY2782" fmla="*/ 1628427 h 6165033"/>
              <a:gd name="connsiteX2783" fmla="*/ 2924070 w 6983788"/>
              <a:gd name="connsiteY2783" fmla="*/ 1609269 h 6165033"/>
              <a:gd name="connsiteX2784" fmla="*/ 2937483 w 6983788"/>
              <a:gd name="connsiteY2784" fmla="*/ 1586280 h 6165033"/>
              <a:gd name="connsiteX2785" fmla="*/ 2941954 w 6983788"/>
              <a:gd name="connsiteY2785" fmla="*/ 1567122 h 6165033"/>
              <a:gd name="connsiteX2786" fmla="*/ 2941954 w 6983788"/>
              <a:gd name="connsiteY2786" fmla="*/ 1547964 h 6165033"/>
              <a:gd name="connsiteX2787" fmla="*/ 2941954 w 6983788"/>
              <a:gd name="connsiteY2787" fmla="*/ 1528806 h 6165033"/>
              <a:gd name="connsiteX2788" fmla="*/ 2924070 w 6983788"/>
              <a:gd name="connsiteY2788" fmla="*/ 1475163 h 6165033"/>
              <a:gd name="connsiteX2789" fmla="*/ 2906186 w 6983788"/>
              <a:gd name="connsiteY2789" fmla="*/ 1413858 h 6165033"/>
              <a:gd name="connsiteX2790" fmla="*/ 2897244 w 6983788"/>
              <a:gd name="connsiteY2790" fmla="*/ 1356384 h 6165033"/>
              <a:gd name="connsiteX2791" fmla="*/ 2879359 w 6983788"/>
              <a:gd name="connsiteY2791" fmla="*/ 1298910 h 6165033"/>
              <a:gd name="connsiteX2792" fmla="*/ 2852533 w 6983788"/>
              <a:gd name="connsiteY2792" fmla="*/ 1233773 h 6165033"/>
              <a:gd name="connsiteX2793" fmla="*/ 2830178 w 6983788"/>
              <a:gd name="connsiteY2793" fmla="*/ 1176299 h 6165033"/>
              <a:gd name="connsiteX2794" fmla="*/ 2798880 w 6983788"/>
              <a:gd name="connsiteY2794" fmla="*/ 1118825 h 6165033"/>
              <a:gd name="connsiteX2795" fmla="*/ 2767583 w 6983788"/>
              <a:gd name="connsiteY2795" fmla="*/ 1061351 h 6165033"/>
              <a:gd name="connsiteX2796" fmla="*/ 2722872 w 6983788"/>
              <a:gd name="connsiteY2796" fmla="*/ 1007709 h 6165033"/>
              <a:gd name="connsiteX2797" fmla="*/ 2678162 w 6983788"/>
              <a:gd name="connsiteY2797" fmla="*/ 954067 h 6165033"/>
              <a:gd name="connsiteX2798" fmla="*/ 2624509 w 6983788"/>
              <a:gd name="connsiteY2798" fmla="*/ 904256 h 6165033"/>
              <a:gd name="connsiteX2799" fmla="*/ 2570856 w 6983788"/>
              <a:gd name="connsiteY2799" fmla="*/ 858277 h 6165033"/>
              <a:gd name="connsiteX2800" fmla="*/ 2512733 w 6983788"/>
              <a:gd name="connsiteY2800" fmla="*/ 819961 h 6165033"/>
              <a:gd name="connsiteX2801" fmla="*/ 2450138 w 6983788"/>
              <a:gd name="connsiteY2801" fmla="*/ 781645 h 6165033"/>
              <a:gd name="connsiteX2802" fmla="*/ 2383072 w 6983788"/>
              <a:gd name="connsiteY2802" fmla="*/ 750992 h 6165033"/>
              <a:gd name="connsiteX2803" fmla="*/ 2311535 w 6983788"/>
              <a:gd name="connsiteY2803" fmla="*/ 720340 h 6165033"/>
              <a:gd name="connsiteX2804" fmla="*/ 2271296 w 6983788"/>
              <a:gd name="connsiteY2804" fmla="*/ 705013 h 6165033"/>
              <a:gd name="connsiteX2805" fmla="*/ 2226585 w 6983788"/>
              <a:gd name="connsiteY2805" fmla="*/ 693518 h 6165033"/>
              <a:gd name="connsiteX2806" fmla="*/ 2190817 w 6983788"/>
              <a:gd name="connsiteY2806" fmla="*/ 678192 h 6165033"/>
              <a:gd name="connsiteX2807" fmla="*/ 2150577 w 6983788"/>
              <a:gd name="connsiteY2807" fmla="*/ 662866 h 6165033"/>
              <a:gd name="connsiteX2808" fmla="*/ 2070098 w 6983788"/>
              <a:gd name="connsiteY2808" fmla="*/ 647539 h 6165033"/>
              <a:gd name="connsiteX2809" fmla="*/ 1998561 w 6983788"/>
              <a:gd name="connsiteY2809" fmla="*/ 636045 h 6165033"/>
              <a:gd name="connsiteX2810" fmla="*/ 1904669 w 6983788"/>
              <a:gd name="connsiteY2810" fmla="*/ 624550 h 6165033"/>
              <a:gd name="connsiteX2811" fmla="*/ 1810777 w 6983788"/>
              <a:gd name="connsiteY2811" fmla="*/ 616887 h 6165033"/>
              <a:gd name="connsiteX2812" fmla="*/ 1721356 w 6983788"/>
              <a:gd name="connsiteY2812" fmla="*/ 616887 h 6165033"/>
              <a:gd name="connsiteX2813" fmla="*/ 1627464 w 6983788"/>
              <a:gd name="connsiteY2813" fmla="*/ 616887 h 6165033"/>
              <a:gd name="connsiteX2814" fmla="*/ 1573811 w 6983788"/>
              <a:gd name="connsiteY2814" fmla="*/ 616887 h 6165033"/>
              <a:gd name="connsiteX2815" fmla="*/ 1524630 w 6983788"/>
              <a:gd name="connsiteY2815" fmla="*/ 624550 h 6165033"/>
              <a:gd name="connsiteX2816" fmla="*/ 1479919 w 6983788"/>
              <a:gd name="connsiteY2816" fmla="*/ 636045 h 6165033"/>
              <a:gd name="connsiteX2817" fmla="*/ 1430737 w 6983788"/>
              <a:gd name="connsiteY2817" fmla="*/ 639876 h 6165033"/>
              <a:gd name="connsiteX2818" fmla="*/ 1386027 w 6983788"/>
              <a:gd name="connsiteY2818" fmla="*/ 643708 h 6165033"/>
              <a:gd name="connsiteX2819" fmla="*/ 1332375 w 6983788"/>
              <a:gd name="connsiteY2819" fmla="*/ 651371 h 6165033"/>
              <a:gd name="connsiteX2820" fmla="*/ 1332375 w 6983788"/>
              <a:gd name="connsiteY2820" fmla="*/ 639876 h 6165033"/>
              <a:gd name="connsiteX2821" fmla="*/ 1327903 w 6983788"/>
              <a:gd name="connsiteY2821" fmla="*/ 636045 h 6165033"/>
              <a:gd name="connsiteX2822" fmla="*/ 1323433 w 6983788"/>
              <a:gd name="connsiteY2822" fmla="*/ 624550 h 6165033"/>
              <a:gd name="connsiteX2823" fmla="*/ 1314490 w 6983788"/>
              <a:gd name="connsiteY2823" fmla="*/ 620718 h 6165033"/>
              <a:gd name="connsiteX2824" fmla="*/ 1296606 w 6983788"/>
              <a:gd name="connsiteY2824" fmla="*/ 613055 h 6165033"/>
              <a:gd name="connsiteX2825" fmla="*/ 1283193 w 6983788"/>
              <a:gd name="connsiteY2825" fmla="*/ 609223 h 6165033"/>
              <a:gd name="connsiteX2826" fmla="*/ 1269779 w 6983788"/>
              <a:gd name="connsiteY2826" fmla="*/ 609223 h 6165033"/>
              <a:gd name="connsiteX2827" fmla="*/ 1265309 w 6983788"/>
              <a:gd name="connsiteY2827" fmla="*/ 605392 h 6165033"/>
              <a:gd name="connsiteX2828" fmla="*/ 1260837 w 6983788"/>
              <a:gd name="connsiteY2828" fmla="*/ 597729 h 6165033"/>
              <a:gd name="connsiteX2829" fmla="*/ 1260837 w 6983788"/>
              <a:gd name="connsiteY2829" fmla="*/ 593897 h 6165033"/>
              <a:gd name="connsiteX2830" fmla="*/ 1256367 w 6983788"/>
              <a:gd name="connsiteY2830" fmla="*/ 590065 h 6165033"/>
              <a:gd name="connsiteX2831" fmla="*/ 1247425 w 6983788"/>
              <a:gd name="connsiteY2831" fmla="*/ 586234 h 6165033"/>
              <a:gd name="connsiteX2832" fmla="*/ 1242953 w 6983788"/>
              <a:gd name="connsiteY2832" fmla="*/ 586234 h 6165033"/>
              <a:gd name="connsiteX2833" fmla="*/ 1238483 w 6983788"/>
              <a:gd name="connsiteY2833" fmla="*/ 586234 h 6165033"/>
              <a:gd name="connsiteX2834" fmla="*/ 1234011 w 6983788"/>
              <a:gd name="connsiteY2834" fmla="*/ 582402 h 6165033"/>
              <a:gd name="connsiteX2835" fmla="*/ 1234011 w 6983788"/>
              <a:gd name="connsiteY2835" fmla="*/ 570908 h 6165033"/>
              <a:gd name="connsiteX2836" fmla="*/ 1166945 w 6983788"/>
              <a:gd name="connsiteY2836" fmla="*/ 540255 h 6165033"/>
              <a:gd name="connsiteX2837" fmla="*/ 1104351 w 6983788"/>
              <a:gd name="connsiteY2837" fmla="*/ 501939 h 6165033"/>
              <a:gd name="connsiteX2838" fmla="*/ 1041756 w 6983788"/>
              <a:gd name="connsiteY2838" fmla="*/ 463623 h 6165033"/>
              <a:gd name="connsiteX2839" fmla="*/ 974690 w 6983788"/>
              <a:gd name="connsiteY2839" fmla="*/ 429139 h 6165033"/>
              <a:gd name="connsiteX2840" fmla="*/ 925509 w 6983788"/>
              <a:gd name="connsiteY2840" fmla="*/ 398486 h 6165033"/>
              <a:gd name="connsiteX2841" fmla="*/ 871855 w 6983788"/>
              <a:gd name="connsiteY2841" fmla="*/ 371665 h 6165033"/>
              <a:gd name="connsiteX2842" fmla="*/ 845029 w 6983788"/>
              <a:gd name="connsiteY2842" fmla="*/ 352507 h 6165033"/>
              <a:gd name="connsiteX2843" fmla="*/ 831616 w 6983788"/>
              <a:gd name="connsiteY2843" fmla="*/ 337180 h 6165033"/>
              <a:gd name="connsiteX2844" fmla="*/ 822674 w 6983788"/>
              <a:gd name="connsiteY2844" fmla="*/ 325685 h 6165033"/>
              <a:gd name="connsiteX2845" fmla="*/ 809261 w 6983788"/>
              <a:gd name="connsiteY2845" fmla="*/ 318022 h 6165033"/>
              <a:gd name="connsiteX2846" fmla="*/ 795848 w 6983788"/>
              <a:gd name="connsiteY2846" fmla="*/ 314191 h 6165033"/>
              <a:gd name="connsiteX2847" fmla="*/ 777963 w 6983788"/>
              <a:gd name="connsiteY2847" fmla="*/ 314191 h 6165033"/>
              <a:gd name="connsiteX2848" fmla="*/ 777963 w 6983788"/>
              <a:gd name="connsiteY2848" fmla="*/ 310359 h 6165033"/>
              <a:gd name="connsiteX2849" fmla="*/ 773493 w 6983788"/>
              <a:gd name="connsiteY2849" fmla="*/ 302696 h 6165033"/>
              <a:gd name="connsiteX2850" fmla="*/ 773493 w 6983788"/>
              <a:gd name="connsiteY2850" fmla="*/ 275875 h 6165033"/>
              <a:gd name="connsiteX2851" fmla="*/ 773493 w 6983788"/>
              <a:gd name="connsiteY2851" fmla="*/ 249054 h 6165033"/>
              <a:gd name="connsiteX2852" fmla="*/ 777963 w 6983788"/>
              <a:gd name="connsiteY2852" fmla="*/ 237559 h 6165033"/>
              <a:gd name="connsiteX2853" fmla="*/ 782435 w 6983788"/>
              <a:gd name="connsiteY2853" fmla="*/ 222233 h 6165033"/>
              <a:gd name="connsiteX2854" fmla="*/ 791377 w 6983788"/>
              <a:gd name="connsiteY2854" fmla="*/ 210738 h 6165033"/>
              <a:gd name="connsiteX2855" fmla="*/ 800319 w 6983788"/>
              <a:gd name="connsiteY2855" fmla="*/ 195411 h 6165033"/>
              <a:gd name="connsiteX2856" fmla="*/ 800319 w 6983788"/>
              <a:gd name="connsiteY2856" fmla="*/ 187748 h 6165033"/>
              <a:gd name="connsiteX2857" fmla="*/ 800319 w 6983788"/>
              <a:gd name="connsiteY2857" fmla="*/ 180085 h 6165033"/>
              <a:gd name="connsiteX2858" fmla="*/ 809261 w 6983788"/>
              <a:gd name="connsiteY2858" fmla="*/ 157095 h 6165033"/>
              <a:gd name="connsiteX2859" fmla="*/ 827145 w 6983788"/>
              <a:gd name="connsiteY2859" fmla="*/ 137937 h 6165033"/>
              <a:gd name="connsiteX2860" fmla="*/ 853971 w 6983788"/>
              <a:gd name="connsiteY2860" fmla="*/ 107285 h 6165033"/>
              <a:gd name="connsiteX2861" fmla="*/ 876327 w 6983788"/>
              <a:gd name="connsiteY2861" fmla="*/ 80464 h 6165033"/>
              <a:gd name="connsiteX2862" fmla="*/ 916567 w 6983788"/>
              <a:gd name="connsiteY2862" fmla="*/ 53642 h 6165033"/>
              <a:gd name="connsiteX2863" fmla="*/ 956806 w 6983788"/>
              <a:gd name="connsiteY2863" fmla="*/ 30653 h 6165033"/>
              <a:gd name="connsiteX2864" fmla="*/ 997045 w 6983788"/>
              <a:gd name="connsiteY2864" fmla="*/ 15327 h 61650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</a:cxnLst>
            <a:rect l="l" t="t" r="r" b="b"/>
            <a:pathLst>
              <a:path w="6983788" h="6165033">
                <a:moveTo>
                  <a:pt x="4095486" y="6061580"/>
                </a:moveTo>
                <a:lnTo>
                  <a:pt x="4082073" y="6069243"/>
                </a:lnTo>
                <a:lnTo>
                  <a:pt x="4082073" y="6073075"/>
                </a:lnTo>
                <a:lnTo>
                  <a:pt x="4086544" y="6076907"/>
                </a:lnTo>
                <a:lnTo>
                  <a:pt x="4086544" y="6073075"/>
                </a:lnTo>
                <a:close/>
                <a:moveTo>
                  <a:pt x="1368143" y="3889067"/>
                </a:moveTo>
                <a:lnTo>
                  <a:pt x="1350259" y="3892899"/>
                </a:lnTo>
                <a:lnTo>
                  <a:pt x="1327903" y="3904393"/>
                </a:lnTo>
                <a:lnTo>
                  <a:pt x="1327903" y="3908225"/>
                </a:lnTo>
                <a:lnTo>
                  <a:pt x="1368143" y="3904393"/>
                </a:lnTo>
                <a:lnTo>
                  <a:pt x="1408383" y="3904393"/>
                </a:lnTo>
                <a:lnTo>
                  <a:pt x="1421795" y="3908225"/>
                </a:lnTo>
                <a:lnTo>
                  <a:pt x="1439679" y="3915888"/>
                </a:lnTo>
                <a:lnTo>
                  <a:pt x="1453093" y="3927383"/>
                </a:lnTo>
                <a:lnTo>
                  <a:pt x="1470977" y="3938878"/>
                </a:lnTo>
                <a:lnTo>
                  <a:pt x="1493333" y="3954204"/>
                </a:lnTo>
                <a:lnTo>
                  <a:pt x="1520159" y="3961867"/>
                </a:lnTo>
                <a:lnTo>
                  <a:pt x="1538043" y="3961867"/>
                </a:lnTo>
                <a:lnTo>
                  <a:pt x="1542514" y="3977194"/>
                </a:lnTo>
                <a:lnTo>
                  <a:pt x="1551456" y="3977194"/>
                </a:lnTo>
                <a:lnTo>
                  <a:pt x="1564869" y="3977194"/>
                </a:lnTo>
                <a:lnTo>
                  <a:pt x="1578283" y="3969530"/>
                </a:lnTo>
                <a:lnTo>
                  <a:pt x="1587225" y="3965699"/>
                </a:lnTo>
                <a:lnTo>
                  <a:pt x="1578283" y="3950372"/>
                </a:lnTo>
                <a:lnTo>
                  <a:pt x="1569341" y="3931214"/>
                </a:lnTo>
                <a:lnTo>
                  <a:pt x="1546985" y="3923551"/>
                </a:lnTo>
                <a:lnTo>
                  <a:pt x="1520159" y="3908225"/>
                </a:lnTo>
                <a:lnTo>
                  <a:pt x="1493333" y="3908225"/>
                </a:lnTo>
                <a:lnTo>
                  <a:pt x="1462035" y="3904393"/>
                </a:lnTo>
                <a:lnTo>
                  <a:pt x="1453093" y="3904393"/>
                </a:lnTo>
                <a:lnTo>
                  <a:pt x="1444151" y="3904393"/>
                </a:lnTo>
                <a:lnTo>
                  <a:pt x="1439679" y="3900562"/>
                </a:lnTo>
                <a:lnTo>
                  <a:pt x="1426267" y="3889067"/>
                </a:lnTo>
                <a:lnTo>
                  <a:pt x="1399440" y="3889067"/>
                </a:lnTo>
                <a:close/>
                <a:moveTo>
                  <a:pt x="5843668" y="3356476"/>
                </a:moveTo>
                <a:lnTo>
                  <a:pt x="5825784" y="3383297"/>
                </a:lnTo>
                <a:lnTo>
                  <a:pt x="5803429" y="3406286"/>
                </a:lnTo>
                <a:lnTo>
                  <a:pt x="5839197" y="3417781"/>
                </a:lnTo>
                <a:lnTo>
                  <a:pt x="5866023" y="3429276"/>
                </a:lnTo>
                <a:lnTo>
                  <a:pt x="5897321" y="3444602"/>
                </a:lnTo>
                <a:lnTo>
                  <a:pt x="5928619" y="3459929"/>
                </a:lnTo>
                <a:lnTo>
                  <a:pt x="5977800" y="3486750"/>
                </a:lnTo>
                <a:lnTo>
                  <a:pt x="6022511" y="3513571"/>
                </a:lnTo>
                <a:lnTo>
                  <a:pt x="6062750" y="3540392"/>
                </a:lnTo>
                <a:lnTo>
                  <a:pt x="6107460" y="3578708"/>
                </a:lnTo>
                <a:lnTo>
                  <a:pt x="6107460" y="3551887"/>
                </a:lnTo>
                <a:lnTo>
                  <a:pt x="6102989" y="3525066"/>
                </a:lnTo>
                <a:lnTo>
                  <a:pt x="6089576" y="3498244"/>
                </a:lnTo>
                <a:lnTo>
                  <a:pt x="6080634" y="3471423"/>
                </a:lnTo>
                <a:lnTo>
                  <a:pt x="6094047" y="3475255"/>
                </a:lnTo>
                <a:lnTo>
                  <a:pt x="6111931" y="3479086"/>
                </a:lnTo>
                <a:lnTo>
                  <a:pt x="6120874" y="3486750"/>
                </a:lnTo>
                <a:lnTo>
                  <a:pt x="6129816" y="3498244"/>
                </a:lnTo>
                <a:lnTo>
                  <a:pt x="6134287" y="3525066"/>
                </a:lnTo>
                <a:lnTo>
                  <a:pt x="6143229" y="3544224"/>
                </a:lnTo>
                <a:lnTo>
                  <a:pt x="6152172" y="3571045"/>
                </a:lnTo>
                <a:lnTo>
                  <a:pt x="6170056" y="3594034"/>
                </a:lnTo>
                <a:lnTo>
                  <a:pt x="6192411" y="3613192"/>
                </a:lnTo>
                <a:lnTo>
                  <a:pt x="6210295" y="3624687"/>
                </a:lnTo>
                <a:lnTo>
                  <a:pt x="6223708" y="3632350"/>
                </a:lnTo>
                <a:lnTo>
                  <a:pt x="6232651" y="3636182"/>
                </a:lnTo>
                <a:lnTo>
                  <a:pt x="6232651" y="3632350"/>
                </a:lnTo>
                <a:lnTo>
                  <a:pt x="6237122" y="3617024"/>
                </a:lnTo>
                <a:lnTo>
                  <a:pt x="6223708" y="3605529"/>
                </a:lnTo>
                <a:lnTo>
                  <a:pt x="6210295" y="3590203"/>
                </a:lnTo>
                <a:lnTo>
                  <a:pt x="6210295" y="3571045"/>
                </a:lnTo>
                <a:lnTo>
                  <a:pt x="6214766" y="3555718"/>
                </a:lnTo>
                <a:lnTo>
                  <a:pt x="6228179" y="3528897"/>
                </a:lnTo>
                <a:lnTo>
                  <a:pt x="6228179" y="3502076"/>
                </a:lnTo>
                <a:lnTo>
                  <a:pt x="6228179" y="3490581"/>
                </a:lnTo>
                <a:lnTo>
                  <a:pt x="6214766" y="3479086"/>
                </a:lnTo>
                <a:lnTo>
                  <a:pt x="6205824" y="3471423"/>
                </a:lnTo>
                <a:lnTo>
                  <a:pt x="6192411" y="3459929"/>
                </a:lnTo>
                <a:lnTo>
                  <a:pt x="6192411" y="3456097"/>
                </a:lnTo>
                <a:lnTo>
                  <a:pt x="6196882" y="3448434"/>
                </a:lnTo>
                <a:lnTo>
                  <a:pt x="6174527" y="3429276"/>
                </a:lnTo>
                <a:lnTo>
                  <a:pt x="6147700" y="3421613"/>
                </a:lnTo>
                <a:lnTo>
                  <a:pt x="6143229" y="3425444"/>
                </a:lnTo>
                <a:lnTo>
                  <a:pt x="6138758" y="3421613"/>
                </a:lnTo>
                <a:lnTo>
                  <a:pt x="6138758" y="3410118"/>
                </a:lnTo>
                <a:lnTo>
                  <a:pt x="6129816" y="3410118"/>
                </a:lnTo>
                <a:lnTo>
                  <a:pt x="6116403" y="3406286"/>
                </a:lnTo>
                <a:lnTo>
                  <a:pt x="6111931" y="3433108"/>
                </a:lnTo>
                <a:lnTo>
                  <a:pt x="6111931" y="3463760"/>
                </a:lnTo>
                <a:lnTo>
                  <a:pt x="6094047" y="3452265"/>
                </a:lnTo>
                <a:lnTo>
                  <a:pt x="6080634" y="3436939"/>
                </a:lnTo>
                <a:lnTo>
                  <a:pt x="6071692" y="3425444"/>
                </a:lnTo>
                <a:lnTo>
                  <a:pt x="6058279" y="3410118"/>
                </a:lnTo>
                <a:lnTo>
                  <a:pt x="6044866" y="3406286"/>
                </a:lnTo>
                <a:lnTo>
                  <a:pt x="6018040" y="3406286"/>
                </a:lnTo>
                <a:lnTo>
                  <a:pt x="6000156" y="3402455"/>
                </a:lnTo>
                <a:lnTo>
                  <a:pt x="5982271" y="3398623"/>
                </a:lnTo>
                <a:lnTo>
                  <a:pt x="5964387" y="3383297"/>
                </a:lnTo>
                <a:lnTo>
                  <a:pt x="5955445" y="3364139"/>
                </a:lnTo>
                <a:lnTo>
                  <a:pt x="5950974" y="3364139"/>
                </a:lnTo>
                <a:lnTo>
                  <a:pt x="5946503" y="3364139"/>
                </a:lnTo>
                <a:lnTo>
                  <a:pt x="5946503" y="3367971"/>
                </a:lnTo>
                <a:lnTo>
                  <a:pt x="5937561" y="3367971"/>
                </a:lnTo>
                <a:lnTo>
                  <a:pt x="5933090" y="3367971"/>
                </a:lnTo>
                <a:lnTo>
                  <a:pt x="5928619" y="3356476"/>
                </a:lnTo>
                <a:lnTo>
                  <a:pt x="5888379" y="3356476"/>
                </a:lnTo>
                <a:close/>
                <a:moveTo>
                  <a:pt x="719840" y="3341149"/>
                </a:moveTo>
                <a:lnTo>
                  <a:pt x="719840" y="3352644"/>
                </a:lnTo>
                <a:lnTo>
                  <a:pt x="719840" y="3364139"/>
                </a:lnTo>
                <a:lnTo>
                  <a:pt x="710898" y="3371802"/>
                </a:lnTo>
                <a:lnTo>
                  <a:pt x="701955" y="3379465"/>
                </a:lnTo>
                <a:lnTo>
                  <a:pt x="701955" y="3367971"/>
                </a:lnTo>
                <a:lnTo>
                  <a:pt x="706427" y="3356476"/>
                </a:lnTo>
                <a:lnTo>
                  <a:pt x="715369" y="3348813"/>
                </a:lnTo>
                <a:close/>
                <a:moveTo>
                  <a:pt x="746666" y="3314328"/>
                </a:moveTo>
                <a:lnTo>
                  <a:pt x="746666" y="3321991"/>
                </a:lnTo>
                <a:lnTo>
                  <a:pt x="742195" y="3329654"/>
                </a:lnTo>
                <a:lnTo>
                  <a:pt x="737724" y="3337318"/>
                </a:lnTo>
                <a:lnTo>
                  <a:pt x="728782" y="3337318"/>
                </a:lnTo>
                <a:lnTo>
                  <a:pt x="728782" y="3325823"/>
                </a:lnTo>
                <a:lnTo>
                  <a:pt x="733253" y="3321991"/>
                </a:lnTo>
                <a:lnTo>
                  <a:pt x="737724" y="3318160"/>
                </a:lnTo>
                <a:close/>
                <a:moveTo>
                  <a:pt x="6420435" y="2873695"/>
                </a:moveTo>
                <a:lnTo>
                  <a:pt x="6451732" y="2881358"/>
                </a:lnTo>
                <a:lnTo>
                  <a:pt x="6483029" y="2889021"/>
                </a:lnTo>
                <a:lnTo>
                  <a:pt x="6514327" y="2896685"/>
                </a:lnTo>
                <a:lnTo>
                  <a:pt x="6523269" y="2908179"/>
                </a:lnTo>
                <a:lnTo>
                  <a:pt x="6523269" y="2915842"/>
                </a:lnTo>
                <a:lnTo>
                  <a:pt x="6518798" y="2919674"/>
                </a:lnTo>
                <a:lnTo>
                  <a:pt x="6509856" y="2915842"/>
                </a:lnTo>
                <a:lnTo>
                  <a:pt x="6447261" y="2896685"/>
                </a:lnTo>
                <a:lnTo>
                  <a:pt x="6384666" y="2881358"/>
                </a:lnTo>
                <a:close/>
                <a:moveTo>
                  <a:pt x="876327" y="2816221"/>
                </a:moveTo>
                <a:lnTo>
                  <a:pt x="938921" y="2816221"/>
                </a:lnTo>
                <a:lnTo>
                  <a:pt x="1005987" y="2816221"/>
                </a:lnTo>
                <a:lnTo>
                  <a:pt x="1005987" y="2820053"/>
                </a:lnTo>
                <a:lnTo>
                  <a:pt x="1005987" y="2831548"/>
                </a:lnTo>
                <a:lnTo>
                  <a:pt x="1046227" y="2843042"/>
                </a:lnTo>
                <a:lnTo>
                  <a:pt x="1068582" y="2862200"/>
                </a:lnTo>
                <a:lnTo>
                  <a:pt x="1073053" y="2869863"/>
                </a:lnTo>
                <a:lnTo>
                  <a:pt x="1077525" y="2881358"/>
                </a:lnTo>
                <a:lnTo>
                  <a:pt x="1077525" y="2892853"/>
                </a:lnTo>
                <a:lnTo>
                  <a:pt x="1077525" y="2908179"/>
                </a:lnTo>
                <a:lnTo>
                  <a:pt x="1081995" y="2915842"/>
                </a:lnTo>
                <a:lnTo>
                  <a:pt x="1077525" y="2923506"/>
                </a:lnTo>
                <a:lnTo>
                  <a:pt x="1055169" y="2927337"/>
                </a:lnTo>
                <a:lnTo>
                  <a:pt x="1019401" y="2923506"/>
                </a:lnTo>
                <a:lnTo>
                  <a:pt x="988103" y="2919674"/>
                </a:lnTo>
                <a:lnTo>
                  <a:pt x="961277" y="2908179"/>
                </a:lnTo>
                <a:lnTo>
                  <a:pt x="952335" y="2908179"/>
                </a:lnTo>
                <a:lnTo>
                  <a:pt x="938921" y="2896685"/>
                </a:lnTo>
                <a:lnTo>
                  <a:pt x="934451" y="2885190"/>
                </a:lnTo>
                <a:lnTo>
                  <a:pt x="925509" y="2873695"/>
                </a:lnTo>
                <a:lnTo>
                  <a:pt x="898682" y="2862200"/>
                </a:lnTo>
                <a:lnTo>
                  <a:pt x="871855" y="2846874"/>
                </a:lnTo>
                <a:lnTo>
                  <a:pt x="858443" y="2839211"/>
                </a:lnTo>
                <a:lnTo>
                  <a:pt x="853971" y="2831548"/>
                </a:lnTo>
                <a:lnTo>
                  <a:pt x="862913" y="2820053"/>
                </a:lnTo>
                <a:close/>
                <a:moveTo>
                  <a:pt x="6178998" y="2800895"/>
                </a:moveTo>
                <a:lnTo>
                  <a:pt x="6205824" y="2835379"/>
                </a:lnTo>
                <a:lnTo>
                  <a:pt x="6232651" y="2866032"/>
                </a:lnTo>
                <a:lnTo>
                  <a:pt x="6263948" y="2892853"/>
                </a:lnTo>
                <a:lnTo>
                  <a:pt x="6299716" y="2919674"/>
                </a:lnTo>
                <a:lnTo>
                  <a:pt x="6348898" y="2969485"/>
                </a:lnTo>
                <a:lnTo>
                  <a:pt x="6389138" y="3023127"/>
                </a:lnTo>
                <a:lnTo>
                  <a:pt x="6398080" y="3046117"/>
                </a:lnTo>
                <a:lnTo>
                  <a:pt x="6402551" y="3069106"/>
                </a:lnTo>
                <a:lnTo>
                  <a:pt x="6402551" y="3084433"/>
                </a:lnTo>
                <a:lnTo>
                  <a:pt x="6398080" y="3111254"/>
                </a:lnTo>
                <a:lnTo>
                  <a:pt x="6384666" y="3153401"/>
                </a:lnTo>
                <a:lnTo>
                  <a:pt x="6371253" y="3195549"/>
                </a:lnTo>
                <a:lnTo>
                  <a:pt x="6389138" y="3218538"/>
                </a:lnTo>
                <a:lnTo>
                  <a:pt x="6411493" y="3241528"/>
                </a:lnTo>
                <a:lnTo>
                  <a:pt x="6438319" y="3283675"/>
                </a:lnTo>
                <a:lnTo>
                  <a:pt x="6456203" y="3325823"/>
                </a:lnTo>
                <a:lnTo>
                  <a:pt x="6460674" y="3341149"/>
                </a:lnTo>
                <a:lnTo>
                  <a:pt x="6474087" y="3352644"/>
                </a:lnTo>
                <a:lnTo>
                  <a:pt x="6478558" y="3371802"/>
                </a:lnTo>
                <a:lnTo>
                  <a:pt x="6478558" y="3394792"/>
                </a:lnTo>
                <a:lnTo>
                  <a:pt x="6451732" y="3352644"/>
                </a:lnTo>
                <a:lnTo>
                  <a:pt x="6424906" y="3318160"/>
                </a:lnTo>
                <a:lnTo>
                  <a:pt x="6402551" y="3287507"/>
                </a:lnTo>
                <a:lnTo>
                  <a:pt x="6389138" y="3245360"/>
                </a:lnTo>
                <a:lnTo>
                  <a:pt x="6380195" y="3237696"/>
                </a:lnTo>
                <a:lnTo>
                  <a:pt x="6362311" y="3233865"/>
                </a:lnTo>
                <a:lnTo>
                  <a:pt x="6362311" y="3260686"/>
                </a:lnTo>
                <a:lnTo>
                  <a:pt x="6353369" y="3283675"/>
                </a:lnTo>
                <a:lnTo>
                  <a:pt x="6326543" y="3321991"/>
                </a:lnTo>
                <a:lnTo>
                  <a:pt x="6299716" y="3364139"/>
                </a:lnTo>
                <a:lnTo>
                  <a:pt x="6272890" y="3402455"/>
                </a:lnTo>
                <a:lnTo>
                  <a:pt x="6246064" y="3444602"/>
                </a:lnTo>
                <a:lnTo>
                  <a:pt x="6263948" y="3444602"/>
                </a:lnTo>
                <a:lnTo>
                  <a:pt x="6272890" y="3448434"/>
                </a:lnTo>
                <a:lnTo>
                  <a:pt x="6286303" y="3452265"/>
                </a:lnTo>
                <a:lnTo>
                  <a:pt x="6290774" y="3463760"/>
                </a:lnTo>
                <a:lnTo>
                  <a:pt x="6299716" y="3479086"/>
                </a:lnTo>
                <a:lnTo>
                  <a:pt x="6317600" y="3490581"/>
                </a:lnTo>
                <a:lnTo>
                  <a:pt x="6339956" y="3479086"/>
                </a:lnTo>
                <a:lnTo>
                  <a:pt x="6366782" y="3459929"/>
                </a:lnTo>
                <a:lnTo>
                  <a:pt x="6389138" y="3448434"/>
                </a:lnTo>
                <a:lnTo>
                  <a:pt x="6415964" y="3444602"/>
                </a:lnTo>
                <a:lnTo>
                  <a:pt x="6438319" y="3436939"/>
                </a:lnTo>
                <a:lnTo>
                  <a:pt x="6456203" y="3444602"/>
                </a:lnTo>
                <a:lnTo>
                  <a:pt x="6478558" y="3452265"/>
                </a:lnTo>
                <a:lnTo>
                  <a:pt x="6491972" y="3459929"/>
                </a:lnTo>
                <a:lnTo>
                  <a:pt x="6509856" y="3475255"/>
                </a:lnTo>
                <a:lnTo>
                  <a:pt x="6523269" y="3486750"/>
                </a:lnTo>
                <a:lnTo>
                  <a:pt x="6523269" y="3482918"/>
                </a:lnTo>
                <a:lnTo>
                  <a:pt x="6532211" y="3479086"/>
                </a:lnTo>
                <a:lnTo>
                  <a:pt x="6532211" y="3475255"/>
                </a:lnTo>
                <a:lnTo>
                  <a:pt x="6541153" y="3475255"/>
                </a:lnTo>
                <a:lnTo>
                  <a:pt x="6541153" y="3471423"/>
                </a:lnTo>
                <a:lnTo>
                  <a:pt x="6541153" y="3463760"/>
                </a:lnTo>
                <a:lnTo>
                  <a:pt x="6563508" y="3433108"/>
                </a:lnTo>
                <a:lnTo>
                  <a:pt x="6594806" y="3406286"/>
                </a:lnTo>
                <a:lnTo>
                  <a:pt x="6594806" y="3394792"/>
                </a:lnTo>
                <a:lnTo>
                  <a:pt x="6599277" y="3383297"/>
                </a:lnTo>
                <a:lnTo>
                  <a:pt x="6603748" y="3371802"/>
                </a:lnTo>
                <a:lnTo>
                  <a:pt x="6617161" y="3364139"/>
                </a:lnTo>
                <a:lnTo>
                  <a:pt x="6617161" y="3356476"/>
                </a:lnTo>
                <a:lnTo>
                  <a:pt x="6617161" y="3348813"/>
                </a:lnTo>
                <a:lnTo>
                  <a:pt x="6626103" y="3344981"/>
                </a:lnTo>
                <a:lnTo>
                  <a:pt x="6635045" y="3341149"/>
                </a:lnTo>
                <a:lnTo>
                  <a:pt x="6643987" y="3325823"/>
                </a:lnTo>
                <a:lnTo>
                  <a:pt x="6657401" y="3310496"/>
                </a:lnTo>
                <a:lnTo>
                  <a:pt x="6666343" y="3291338"/>
                </a:lnTo>
                <a:lnTo>
                  <a:pt x="6670814" y="3268349"/>
                </a:lnTo>
                <a:lnTo>
                  <a:pt x="6670814" y="3256854"/>
                </a:lnTo>
                <a:lnTo>
                  <a:pt x="6670814" y="3241528"/>
                </a:lnTo>
                <a:lnTo>
                  <a:pt x="6670814" y="3237696"/>
                </a:lnTo>
                <a:lnTo>
                  <a:pt x="6675285" y="3233865"/>
                </a:lnTo>
                <a:lnTo>
                  <a:pt x="6679756" y="3230033"/>
                </a:lnTo>
                <a:lnTo>
                  <a:pt x="6693169" y="3230033"/>
                </a:lnTo>
                <a:lnTo>
                  <a:pt x="6693169" y="3222370"/>
                </a:lnTo>
                <a:lnTo>
                  <a:pt x="6697640" y="3218538"/>
                </a:lnTo>
                <a:lnTo>
                  <a:pt x="6702111" y="3210875"/>
                </a:lnTo>
                <a:lnTo>
                  <a:pt x="6706582" y="3210875"/>
                </a:lnTo>
                <a:lnTo>
                  <a:pt x="6711053" y="3210875"/>
                </a:lnTo>
                <a:lnTo>
                  <a:pt x="6724466" y="3214707"/>
                </a:lnTo>
                <a:lnTo>
                  <a:pt x="6737880" y="3214707"/>
                </a:lnTo>
                <a:lnTo>
                  <a:pt x="6764706" y="3157233"/>
                </a:lnTo>
                <a:lnTo>
                  <a:pt x="6796004" y="3103590"/>
                </a:lnTo>
                <a:lnTo>
                  <a:pt x="6791532" y="3088264"/>
                </a:lnTo>
                <a:lnTo>
                  <a:pt x="6787061" y="3076769"/>
                </a:lnTo>
                <a:lnTo>
                  <a:pt x="6746822" y="3072938"/>
                </a:lnTo>
                <a:lnTo>
                  <a:pt x="6702111" y="3061443"/>
                </a:lnTo>
                <a:lnTo>
                  <a:pt x="6661872" y="3049948"/>
                </a:lnTo>
                <a:lnTo>
                  <a:pt x="6617161" y="3046117"/>
                </a:lnTo>
                <a:lnTo>
                  <a:pt x="6594806" y="3042285"/>
                </a:lnTo>
                <a:lnTo>
                  <a:pt x="6563508" y="3030790"/>
                </a:lnTo>
                <a:lnTo>
                  <a:pt x="6554566" y="3026959"/>
                </a:lnTo>
                <a:lnTo>
                  <a:pt x="6550095" y="3015464"/>
                </a:lnTo>
                <a:lnTo>
                  <a:pt x="6554566" y="3007801"/>
                </a:lnTo>
                <a:lnTo>
                  <a:pt x="6567980" y="3007801"/>
                </a:lnTo>
                <a:lnTo>
                  <a:pt x="6603748" y="3007801"/>
                </a:lnTo>
                <a:lnTo>
                  <a:pt x="6639516" y="3007801"/>
                </a:lnTo>
                <a:lnTo>
                  <a:pt x="6670814" y="3019296"/>
                </a:lnTo>
                <a:lnTo>
                  <a:pt x="6702111" y="3026959"/>
                </a:lnTo>
                <a:lnTo>
                  <a:pt x="6706582" y="3019296"/>
                </a:lnTo>
                <a:lnTo>
                  <a:pt x="6711053" y="3015464"/>
                </a:lnTo>
                <a:lnTo>
                  <a:pt x="6679756" y="2992474"/>
                </a:lnTo>
                <a:lnTo>
                  <a:pt x="6643987" y="2973316"/>
                </a:lnTo>
                <a:lnTo>
                  <a:pt x="6612690" y="2946495"/>
                </a:lnTo>
                <a:lnTo>
                  <a:pt x="6581393" y="2915842"/>
                </a:lnTo>
                <a:lnTo>
                  <a:pt x="6545624" y="2889021"/>
                </a:lnTo>
                <a:lnTo>
                  <a:pt x="6509856" y="2869863"/>
                </a:lnTo>
                <a:lnTo>
                  <a:pt x="6500914" y="2866032"/>
                </a:lnTo>
                <a:lnTo>
                  <a:pt x="6487501" y="2862200"/>
                </a:lnTo>
                <a:lnTo>
                  <a:pt x="6474087" y="2858369"/>
                </a:lnTo>
                <a:lnTo>
                  <a:pt x="6460674" y="2862200"/>
                </a:lnTo>
                <a:lnTo>
                  <a:pt x="6447261" y="2862200"/>
                </a:lnTo>
                <a:lnTo>
                  <a:pt x="6442790" y="2858369"/>
                </a:lnTo>
                <a:lnTo>
                  <a:pt x="6442790" y="2854537"/>
                </a:lnTo>
                <a:lnTo>
                  <a:pt x="6442790" y="2839211"/>
                </a:lnTo>
                <a:lnTo>
                  <a:pt x="6415964" y="2831548"/>
                </a:lnTo>
                <a:lnTo>
                  <a:pt x="6389138" y="2820053"/>
                </a:lnTo>
                <a:lnTo>
                  <a:pt x="6362311" y="2816221"/>
                </a:lnTo>
                <a:lnTo>
                  <a:pt x="6331014" y="2812389"/>
                </a:lnTo>
                <a:lnTo>
                  <a:pt x="6277361" y="2808558"/>
                </a:lnTo>
                <a:lnTo>
                  <a:pt x="6223708" y="2804726"/>
                </a:lnTo>
                <a:lnTo>
                  <a:pt x="6201353" y="2800895"/>
                </a:lnTo>
                <a:close/>
                <a:moveTo>
                  <a:pt x="777963" y="2800895"/>
                </a:moveTo>
                <a:lnTo>
                  <a:pt x="777963" y="2816221"/>
                </a:lnTo>
                <a:lnTo>
                  <a:pt x="777963" y="2835379"/>
                </a:lnTo>
                <a:lnTo>
                  <a:pt x="777963" y="2846874"/>
                </a:lnTo>
                <a:lnTo>
                  <a:pt x="777963" y="2858369"/>
                </a:lnTo>
                <a:lnTo>
                  <a:pt x="791377" y="2866032"/>
                </a:lnTo>
                <a:lnTo>
                  <a:pt x="800319" y="2869863"/>
                </a:lnTo>
                <a:lnTo>
                  <a:pt x="800319" y="2862200"/>
                </a:lnTo>
                <a:lnTo>
                  <a:pt x="804790" y="2854537"/>
                </a:lnTo>
                <a:lnTo>
                  <a:pt x="809261" y="2846874"/>
                </a:lnTo>
                <a:lnTo>
                  <a:pt x="827145" y="2846874"/>
                </a:lnTo>
                <a:lnTo>
                  <a:pt x="813732" y="2885190"/>
                </a:lnTo>
                <a:lnTo>
                  <a:pt x="822674" y="2912011"/>
                </a:lnTo>
                <a:lnTo>
                  <a:pt x="840559" y="2927337"/>
                </a:lnTo>
                <a:lnTo>
                  <a:pt x="889740" y="2950327"/>
                </a:lnTo>
                <a:lnTo>
                  <a:pt x="903153" y="2954158"/>
                </a:lnTo>
                <a:lnTo>
                  <a:pt x="921037" y="2965653"/>
                </a:lnTo>
                <a:lnTo>
                  <a:pt x="938921" y="2973316"/>
                </a:lnTo>
                <a:lnTo>
                  <a:pt x="952335" y="2992474"/>
                </a:lnTo>
                <a:lnTo>
                  <a:pt x="934451" y="2992474"/>
                </a:lnTo>
                <a:lnTo>
                  <a:pt x="921037" y="2992474"/>
                </a:lnTo>
                <a:lnTo>
                  <a:pt x="907624" y="2996306"/>
                </a:lnTo>
                <a:lnTo>
                  <a:pt x="903153" y="3003969"/>
                </a:lnTo>
                <a:lnTo>
                  <a:pt x="894211" y="3023127"/>
                </a:lnTo>
                <a:lnTo>
                  <a:pt x="889740" y="3042285"/>
                </a:lnTo>
                <a:lnTo>
                  <a:pt x="871855" y="3088264"/>
                </a:lnTo>
                <a:lnTo>
                  <a:pt x="871855" y="3134243"/>
                </a:lnTo>
                <a:lnTo>
                  <a:pt x="871855" y="3157233"/>
                </a:lnTo>
                <a:lnTo>
                  <a:pt x="885269" y="3180222"/>
                </a:lnTo>
                <a:lnTo>
                  <a:pt x="894211" y="3195549"/>
                </a:lnTo>
                <a:lnTo>
                  <a:pt x="916567" y="3218538"/>
                </a:lnTo>
                <a:lnTo>
                  <a:pt x="925509" y="3230033"/>
                </a:lnTo>
                <a:lnTo>
                  <a:pt x="929979" y="3233865"/>
                </a:lnTo>
                <a:lnTo>
                  <a:pt x="938921" y="3237696"/>
                </a:lnTo>
                <a:lnTo>
                  <a:pt x="952335" y="3233865"/>
                </a:lnTo>
                <a:lnTo>
                  <a:pt x="956806" y="3222370"/>
                </a:lnTo>
                <a:lnTo>
                  <a:pt x="956806" y="3214707"/>
                </a:lnTo>
                <a:lnTo>
                  <a:pt x="952335" y="3207044"/>
                </a:lnTo>
                <a:lnTo>
                  <a:pt x="952335" y="3195549"/>
                </a:lnTo>
                <a:lnTo>
                  <a:pt x="929979" y="3161064"/>
                </a:lnTo>
                <a:lnTo>
                  <a:pt x="907624" y="3122748"/>
                </a:lnTo>
                <a:lnTo>
                  <a:pt x="916567" y="3115085"/>
                </a:lnTo>
                <a:lnTo>
                  <a:pt x="921037" y="3115085"/>
                </a:lnTo>
                <a:lnTo>
                  <a:pt x="952335" y="3157233"/>
                </a:lnTo>
                <a:lnTo>
                  <a:pt x="974690" y="3207044"/>
                </a:lnTo>
                <a:lnTo>
                  <a:pt x="988103" y="3230033"/>
                </a:lnTo>
                <a:lnTo>
                  <a:pt x="997045" y="3249191"/>
                </a:lnTo>
                <a:lnTo>
                  <a:pt x="1014929" y="3272181"/>
                </a:lnTo>
                <a:lnTo>
                  <a:pt x="1037285" y="3291338"/>
                </a:lnTo>
                <a:lnTo>
                  <a:pt x="1005987" y="3295170"/>
                </a:lnTo>
                <a:lnTo>
                  <a:pt x="974690" y="3291338"/>
                </a:lnTo>
                <a:lnTo>
                  <a:pt x="947863" y="3276012"/>
                </a:lnTo>
                <a:lnTo>
                  <a:pt x="929979" y="3264517"/>
                </a:lnTo>
                <a:lnTo>
                  <a:pt x="916567" y="3256854"/>
                </a:lnTo>
                <a:lnTo>
                  <a:pt x="903153" y="3249191"/>
                </a:lnTo>
                <a:lnTo>
                  <a:pt x="894211" y="3245360"/>
                </a:lnTo>
                <a:lnTo>
                  <a:pt x="885269" y="3245360"/>
                </a:lnTo>
                <a:lnTo>
                  <a:pt x="867385" y="3249191"/>
                </a:lnTo>
                <a:lnTo>
                  <a:pt x="845029" y="3260686"/>
                </a:lnTo>
                <a:lnTo>
                  <a:pt x="827145" y="3264517"/>
                </a:lnTo>
                <a:lnTo>
                  <a:pt x="822674" y="3268349"/>
                </a:lnTo>
                <a:lnTo>
                  <a:pt x="822674" y="3276012"/>
                </a:lnTo>
                <a:lnTo>
                  <a:pt x="827145" y="3291338"/>
                </a:lnTo>
                <a:lnTo>
                  <a:pt x="836087" y="3302833"/>
                </a:lnTo>
                <a:lnTo>
                  <a:pt x="845029" y="3318160"/>
                </a:lnTo>
                <a:lnTo>
                  <a:pt x="853971" y="3325823"/>
                </a:lnTo>
                <a:lnTo>
                  <a:pt x="853971" y="3337318"/>
                </a:lnTo>
                <a:lnTo>
                  <a:pt x="853971" y="3344981"/>
                </a:lnTo>
                <a:lnTo>
                  <a:pt x="845029" y="3352644"/>
                </a:lnTo>
                <a:lnTo>
                  <a:pt x="836087" y="3356476"/>
                </a:lnTo>
                <a:lnTo>
                  <a:pt x="827145" y="3356476"/>
                </a:lnTo>
                <a:lnTo>
                  <a:pt x="813732" y="3352644"/>
                </a:lnTo>
                <a:lnTo>
                  <a:pt x="804790" y="3344981"/>
                </a:lnTo>
                <a:lnTo>
                  <a:pt x="795848" y="3337318"/>
                </a:lnTo>
                <a:lnTo>
                  <a:pt x="777963" y="3325823"/>
                </a:lnTo>
                <a:lnTo>
                  <a:pt x="769021" y="3318160"/>
                </a:lnTo>
                <a:lnTo>
                  <a:pt x="746666" y="3314328"/>
                </a:lnTo>
                <a:lnTo>
                  <a:pt x="751137" y="3299002"/>
                </a:lnTo>
                <a:lnTo>
                  <a:pt x="760079" y="3291338"/>
                </a:lnTo>
                <a:lnTo>
                  <a:pt x="769021" y="3283675"/>
                </a:lnTo>
                <a:lnTo>
                  <a:pt x="777963" y="3272181"/>
                </a:lnTo>
                <a:lnTo>
                  <a:pt x="804790" y="3249191"/>
                </a:lnTo>
                <a:lnTo>
                  <a:pt x="827145" y="3218538"/>
                </a:lnTo>
                <a:lnTo>
                  <a:pt x="836087" y="3164896"/>
                </a:lnTo>
                <a:lnTo>
                  <a:pt x="840559" y="3111254"/>
                </a:lnTo>
                <a:lnTo>
                  <a:pt x="831616" y="3057612"/>
                </a:lnTo>
                <a:lnTo>
                  <a:pt x="822674" y="3003969"/>
                </a:lnTo>
                <a:lnTo>
                  <a:pt x="804790" y="2969485"/>
                </a:lnTo>
                <a:lnTo>
                  <a:pt x="791377" y="2927337"/>
                </a:lnTo>
                <a:lnTo>
                  <a:pt x="777963" y="2892853"/>
                </a:lnTo>
                <a:lnTo>
                  <a:pt x="764551" y="2854537"/>
                </a:lnTo>
                <a:lnTo>
                  <a:pt x="764551" y="2839211"/>
                </a:lnTo>
                <a:lnTo>
                  <a:pt x="764551" y="2827716"/>
                </a:lnTo>
                <a:lnTo>
                  <a:pt x="769021" y="2812389"/>
                </a:lnTo>
                <a:close/>
                <a:moveTo>
                  <a:pt x="769021" y="2777905"/>
                </a:moveTo>
                <a:lnTo>
                  <a:pt x="777963" y="2781737"/>
                </a:lnTo>
                <a:lnTo>
                  <a:pt x="773493" y="2789400"/>
                </a:lnTo>
                <a:lnTo>
                  <a:pt x="773493" y="2781737"/>
                </a:lnTo>
                <a:close/>
                <a:moveTo>
                  <a:pt x="4927102" y="2731926"/>
                </a:moveTo>
                <a:lnTo>
                  <a:pt x="4936045" y="2731926"/>
                </a:lnTo>
                <a:lnTo>
                  <a:pt x="4944987" y="2731926"/>
                </a:lnTo>
                <a:lnTo>
                  <a:pt x="4949458" y="2731926"/>
                </a:lnTo>
                <a:lnTo>
                  <a:pt x="4962871" y="2731926"/>
                </a:lnTo>
                <a:lnTo>
                  <a:pt x="4967342" y="2731926"/>
                </a:lnTo>
                <a:lnTo>
                  <a:pt x="4971813" y="2739589"/>
                </a:lnTo>
                <a:lnTo>
                  <a:pt x="4971813" y="2751084"/>
                </a:lnTo>
                <a:lnTo>
                  <a:pt x="4967342" y="2754915"/>
                </a:lnTo>
                <a:lnTo>
                  <a:pt x="4958400" y="2758747"/>
                </a:lnTo>
                <a:lnTo>
                  <a:pt x="4944987" y="2758747"/>
                </a:lnTo>
                <a:lnTo>
                  <a:pt x="4936045" y="2754915"/>
                </a:lnTo>
                <a:lnTo>
                  <a:pt x="4927102" y="2754915"/>
                </a:lnTo>
                <a:lnTo>
                  <a:pt x="4913689" y="2754915"/>
                </a:lnTo>
                <a:lnTo>
                  <a:pt x="4909218" y="2747252"/>
                </a:lnTo>
                <a:lnTo>
                  <a:pt x="4913689" y="2735758"/>
                </a:lnTo>
                <a:close/>
                <a:moveTo>
                  <a:pt x="5561992" y="2666789"/>
                </a:moveTo>
                <a:lnTo>
                  <a:pt x="5575405" y="2666789"/>
                </a:lnTo>
                <a:lnTo>
                  <a:pt x="5579877" y="2666789"/>
                </a:lnTo>
                <a:lnTo>
                  <a:pt x="5611174" y="2678284"/>
                </a:lnTo>
                <a:lnTo>
                  <a:pt x="5651413" y="2697442"/>
                </a:lnTo>
                <a:lnTo>
                  <a:pt x="5624587" y="2701273"/>
                </a:lnTo>
                <a:lnTo>
                  <a:pt x="5606703" y="2705105"/>
                </a:lnTo>
                <a:lnTo>
                  <a:pt x="5584348" y="2701273"/>
                </a:lnTo>
                <a:lnTo>
                  <a:pt x="5566463" y="2693610"/>
                </a:lnTo>
                <a:lnTo>
                  <a:pt x="5557521" y="2685947"/>
                </a:lnTo>
                <a:lnTo>
                  <a:pt x="5553050" y="2682115"/>
                </a:lnTo>
                <a:lnTo>
                  <a:pt x="5553050" y="2678284"/>
                </a:lnTo>
                <a:lnTo>
                  <a:pt x="5553050" y="2674452"/>
                </a:lnTo>
                <a:lnTo>
                  <a:pt x="5557521" y="2670621"/>
                </a:lnTo>
                <a:close/>
                <a:moveTo>
                  <a:pt x="5624587" y="2593989"/>
                </a:moveTo>
                <a:lnTo>
                  <a:pt x="5642471" y="2593989"/>
                </a:lnTo>
                <a:lnTo>
                  <a:pt x="5655884" y="2597820"/>
                </a:lnTo>
                <a:lnTo>
                  <a:pt x="5673769" y="2605483"/>
                </a:lnTo>
                <a:lnTo>
                  <a:pt x="5687182" y="2616978"/>
                </a:lnTo>
                <a:lnTo>
                  <a:pt x="5705066" y="2628473"/>
                </a:lnTo>
                <a:lnTo>
                  <a:pt x="5705066" y="2632304"/>
                </a:lnTo>
                <a:lnTo>
                  <a:pt x="5700595" y="2632304"/>
                </a:lnTo>
                <a:lnTo>
                  <a:pt x="5691653" y="2639968"/>
                </a:lnTo>
                <a:lnTo>
                  <a:pt x="5687182" y="2639968"/>
                </a:lnTo>
                <a:lnTo>
                  <a:pt x="5673769" y="2632304"/>
                </a:lnTo>
                <a:lnTo>
                  <a:pt x="5646942" y="2620810"/>
                </a:lnTo>
                <a:lnTo>
                  <a:pt x="5629058" y="2605483"/>
                </a:lnTo>
                <a:lnTo>
                  <a:pt x="5620116" y="2601652"/>
                </a:lnTo>
                <a:close/>
                <a:moveTo>
                  <a:pt x="5320555" y="2578662"/>
                </a:moveTo>
                <a:lnTo>
                  <a:pt x="5333968" y="2578662"/>
                </a:lnTo>
                <a:lnTo>
                  <a:pt x="5342911" y="2578662"/>
                </a:lnTo>
                <a:lnTo>
                  <a:pt x="5351853" y="2586325"/>
                </a:lnTo>
                <a:lnTo>
                  <a:pt x="5365266" y="2590157"/>
                </a:lnTo>
                <a:lnTo>
                  <a:pt x="5374208" y="2590157"/>
                </a:lnTo>
                <a:lnTo>
                  <a:pt x="5383150" y="2593989"/>
                </a:lnTo>
                <a:lnTo>
                  <a:pt x="5392092" y="2593989"/>
                </a:lnTo>
                <a:lnTo>
                  <a:pt x="5396563" y="2597820"/>
                </a:lnTo>
                <a:lnTo>
                  <a:pt x="5396563" y="2601652"/>
                </a:lnTo>
                <a:lnTo>
                  <a:pt x="5396563" y="2605483"/>
                </a:lnTo>
                <a:lnTo>
                  <a:pt x="5383150" y="2616978"/>
                </a:lnTo>
                <a:lnTo>
                  <a:pt x="5378679" y="2616978"/>
                </a:lnTo>
                <a:lnTo>
                  <a:pt x="5369737" y="2616978"/>
                </a:lnTo>
                <a:lnTo>
                  <a:pt x="5360795" y="2616978"/>
                </a:lnTo>
                <a:lnTo>
                  <a:pt x="5347382" y="2616978"/>
                </a:lnTo>
                <a:lnTo>
                  <a:pt x="5338440" y="2616978"/>
                </a:lnTo>
                <a:lnTo>
                  <a:pt x="5329497" y="2616978"/>
                </a:lnTo>
                <a:lnTo>
                  <a:pt x="5316084" y="2613146"/>
                </a:lnTo>
                <a:lnTo>
                  <a:pt x="5311613" y="2605483"/>
                </a:lnTo>
                <a:lnTo>
                  <a:pt x="5311613" y="2597820"/>
                </a:lnTo>
                <a:lnTo>
                  <a:pt x="5311613" y="2586325"/>
                </a:lnTo>
                <a:close/>
                <a:moveTo>
                  <a:pt x="715369" y="2570999"/>
                </a:moveTo>
                <a:lnTo>
                  <a:pt x="728782" y="2624641"/>
                </a:lnTo>
                <a:lnTo>
                  <a:pt x="719840" y="2682115"/>
                </a:lnTo>
                <a:lnTo>
                  <a:pt x="728782" y="2705105"/>
                </a:lnTo>
                <a:lnTo>
                  <a:pt x="733253" y="2712768"/>
                </a:lnTo>
                <a:lnTo>
                  <a:pt x="746666" y="2712768"/>
                </a:lnTo>
                <a:lnTo>
                  <a:pt x="773493" y="2705105"/>
                </a:lnTo>
                <a:lnTo>
                  <a:pt x="769021" y="2739589"/>
                </a:lnTo>
                <a:lnTo>
                  <a:pt x="764551" y="2774073"/>
                </a:lnTo>
                <a:lnTo>
                  <a:pt x="737724" y="2747252"/>
                </a:lnTo>
                <a:lnTo>
                  <a:pt x="715369" y="2720431"/>
                </a:lnTo>
                <a:lnTo>
                  <a:pt x="701955" y="2685947"/>
                </a:lnTo>
                <a:lnTo>
                  <a:pt x="688543" y="2655294"/>
                </a:lnTo>
                <a:lnTo>
                  <a:pt x="688543" y="2632304"/>
                </a:lnTo>
                <a:lnTo>
                  <a:pt x="688543" y="2613146"/>
                </a:lnTo>
                <a:lnTo>
                  <a:pt x="688543" y="2601652"/>
                </a:lnTo>
                <a:lnTo>
                  <a:pt x="697485" y="2590157"/>
                </a:lnTo>
                <a:lnTo>
                  <a:pt x="706427" y="2578662"/>
                </a:lnTo>
                <a:close/>
                <a:moveTo>
                  <a:pt x="5691653" y="2525020"/>
                </a:moveTo>
                <a:lnTo>
                  <a:pt x="5709537" y="2525020"/>
                </a:lnTo>
                <a:lnTo>
                  <a:pt x="5731892" y="2536515"/>
                </a:lnTo>
                <a:lnTo>
                  <a:pt x="5754248" y="2544178"/>
                </a:lnTo>
                <a:lnTo>
                  <a:pt x="5772132" y="2559504"/>
                </a:lnTo>
                <a:lnTo>
                  <a:pt x="5794487" y="2578662"/>
                </a:lnTo>
                <a:lnTo>
                  <a:pt x="5776603" y="2578662"/>
                </a:lnTo>
                <a:lnTo>
                  <a:pt x="5763190" y="2578662"/>
                </a:lnTo>
                <a:lnTo>
                  <a:pt x="5749777" y="2574831"/>
                </a:lnTo>
                <a:lnTo>
                  <a:pt x="5736363" y="2567167"/>
                </a:lnTo>
                <a:lnTo>
                  <a:pt x="5714008" y="2559504"/>
                </a:lnTo>
                <a:lnTo>
                  <a:pt x="5687182" y="2548010"/>
                </a:lnTo>
                <a:lnTo>
                  <a:pt x="5687182" y="2540346"/>
                </a:lnTo>
                <a:lnTo>
                  <a:pt x="5687182" y="2536515"/>
                </a:lnTo>
                <a:close/>
                <a:moveTo>
                  <a:pt x="5369737" y="2513525"/>
                </a:moveTo>
                <a:lnTo>
                  <a:pt x="5374208" y="2513525"/>
                </a:lnTo>
                <a:lnTo>
                  <a:pt x="5383150" y="2513525"/>
                </a:lnTo>
                <a:lnTo>
                  <a:pt x="5392092" y="2513525"/>
                </a:lnTo>
                <a:lnTo>
                  <a:pt x="5401034" y="2513525"/>
                </a:lnTo>
                <a:lnTo>
                  <a:pt x="5409976" y="2513525"/>
                </a:lnTo>
                <a:lnTo>
                  <a:pt x="5423390" y="2517357"/>
                </a:lnTo>
                <a:lnTo>
                  <a:pt x="5436803" y="2517357"/>
                </a:lnTo>
                <a:lnTo>
                  <a:pt x="5445745" y="2525020"/>
                </a:lnTo>
                <a:lnTo>
                  <a:pt x="5445745" y="2532683"/>
                </a:lnTo>
                <a:lnTo>
                  <a:pt x="5445745" y="2536515"/>
                </a:lnTo>
                <a:lnTo>
                  <a:pt x="5441274" y="2540346"/>
                </a:lnTo>
                <a:lnTo>
                  <a:pt x="5436803" y="2540346"/>
                </a:lnTo>
                <a:lnTo>
                  <a:pt x="5432332" y="2540346"/>
                </a:lnTo>
                <a:lnTo>
                  <a:pt x="5423390" y="2536515"/>
                </a:lnTo>
                <a:lnTo>
                  <a:pt x="5405505" y="2536515"/>
                </a:lnTo>
                <a:lnTo>
                  <a:pt x="5401034" y="2536515"/>
                </a:lnTo>
                <a:lnTo>
                  <a:pt x="5392092" y="2532683"/>
                </a:lnTo>
                <a:lnTo>
                  <a:pt x="5383150" y="2532683"/>
                </a:lnTo>
                <a:lnTo>
                  <a:pt x="5374208" y="2532683"/>
                </a:lnTo>
                <a:lnTo>
                  <a:pt x="5369737" y="2532683"/>
                </a:lnTo>
                <a:lnTo>
                  <a:pt x="5365266" y="2521189"/>
                </a:lnTo>
                <a:close/>
                <a:moveTo>
                  <a:pt x="2347304" y="2456051"/>
                </a:moveTo>
                <a:lnTo>
                  <a:pt x="2356246" y="2459883"/>
                </a:lnTo>
                <a:lnTo>
                  <a:pt x="2369659" y="2467546"/>
                </a:lnTo>
                <a:lnTo>
                  <a:pt x="2374130" y="2467546"/>
                </a:lnTo>
                <a:lnTo>
                  <a:pt x="2387543" y="2463715"/>
                </a:lnTo>
                <a:lnTo>
                  <a:pt x="2396485" y="2459883"/>
                </a:lnTo>
                <a:lnTo>
                  <a:pt x="2400956" y="2456051"/>
                </a:lnTo>
                <a:lnTo>
                  <a:pt x="2405427" y="2456051"/>
                </a:lnTo>
                <a:lnTo>
                  <a:pt x="2409898" y="2459883"/>
                </a:lnTo>
                <a:lnTo>
                  <a:pt x="2418841" y="2467546"/>
                </a:lnTo>
                <a:lnTo>
                  <a:pt x="2432254" y="2471378"/>
                </a:lnTo>
                <a:lnTo>
                  <a:pt x="2436725" y="2479041"/>
                </a:lnTo>
                <a:lnTo>
                  <a:pt x="2432254" y="2486704"/>
                </a:lnTo>
                <a:lnTo>
                  <a:pt x="2418841" y="2490536"/>
                </a:lnTo>
                <a:lnTo>
                  <a:pt x="2414369" y="2494367"/>
                </a:lnTo>
                <a:lnTo>
                  <a:pt x="2405427" y="2490536"/>
                </a:lnTo>
                <a:lnTo>
                  <a:pt x="2396485" y="2490536"/>
                </a:lnTo>
                <a:lnTo>
                  <a:pt x="2383072" y="2486704"/>
                </a:lnTo>
                <a:lnTo>
                  <a:pt x="2369659" y="2482873"/>
                </a:lnTo>
                <a:lnTo>
                  <a:pt x="2351775" y="2471378"/>
                </a:lnTo>
                <a:close/>
                <a:moveTo>
                  <a:pt x="5441274" y="2444556"/>
                </a:moveTo>
                <a:lnTo>
                  <a:pt x="5463628" y="2444556"/>
                </a:lnTo>
                <a:lnTo>
                  <a:pt x="5485984" y="2452220"/>
                </a:lnTo>
                <a:lnTo>
                  <a:pt x="5499398" y="2456051"/>
                </a:lnTo>
                <a:lnTo>
                  <a:pt x="5521753" y="2467546"/>
                </a:lnTo>
                <a:lnTo>
                  <a:pt x="5512811" y="2479041"/>
                </a:lnTo>
                <a:lnTo>
                  <a:pt x="5499398" y="2482873"/>
                </a:lnTo>
                <a:lnTo>
                  <a:pt x="5490455" y="2482873"/>
                </a:lnTo>
                <a:lnTo>
                  <a:pt x="5481513" y="2482873"/>
                </a:lnTo>
                <a:lnTo>
                  <a:pt x="5459157" y="2471378"/>
                </a:lnTo>
                <a:lnTo>
                  <a:pt x="5436803" y="2471378"/>
                </a:lnTo>
                <a:lnTo>
                  <a:pt x="5432332" y="2471378"/>
                </a:lnTo>
                <a:lnTo>
                  <a:pt x="5427861" y="2467546"/>
                </a:lnTo>
                <a:lnTo>
                  <a:pt x="5423390" y="2463715"/>
                </a:lnTo>
                <a:lnTo>
                  <a:pt x="5423390" y="2459883"/>
                </a:lnTo>
                <a:lnTo>
                  <a:pt x="5427861" y="2452220"/>
                </a:lnTo>
                <a:close/>
                <a:moveTo>
                  <a:pt x="2378601" y="2387083"/>
                </a:moveTo>
                <a:lnTo>
                  <a:pt x="2383072" y="2387083"/>
                </a:lnTo>
                <a:lnTo>
                  <a:pt x="2396485" y="2387083"/>
                </a:lnTo>
                <a:lnTo>
                  <a:pt x="2405427" y="2390914"/>
                </a:lnTo>
                <a:lnTo>
                  <a:pt x="2418841" y="2398577"/>
                </a:lnTo>
                <a:lnTo>
                  <a:pt x="2427783" y="2406240"/>
                </a:lnTo>
                <a:lnTo>
                  <a:pt x="2432254" y="2417735"/>
                </a:lnTo>
                <a:lnTo>
                  <a:pt x="2418841" y="2429230"/>
                </a:lnTo>
                <a:lnTo>
                  <a:pt x="2409898" y="2433062"/>
                </a:lnTo>
                <a:lnTo>
                  <a:pt x="2396485" y="2429230"/>
                </a:lnTo>
                <a:lnTo>
                  <a:pt x="2383072" y="2425398"/>
                </a:lnTo>
                <a:lnTo>
                  <a:pt x="2374130" y="2413904"/>
                </a:lnTo>
                <a:lnTo>
                  <a:pt x="2369659" y="2402409"/>
                </a:lnTo>
                <a:lnTo>
                  <a:pt x="2369659" y="2390914"/>
                </a:lnTo>
                <a:close/>
                <a:moveTo>
                  <a:pt x="827145" y="2268303"/>
                </a:moveTo>
                <a:lnTo>
                  <a:pt x="845029" y="2268303"/>
                </a:lnTo>
                <a:lnTo>
                  <a:pt x="862913" y="2272135"/>
                </a:lnTo>
                <a:lnTo>
                  <a:pt x="885269" y="2283630"/>
                </a:lnTo>
                <a:lnTo>
                  <a:pt x="898682" y="2298956"/>
                </a:lnTo>
                <a:lnTo>
                  <a:pt x="916567" y="2310451"/>
                </a:lnTo>
                <a:lnTo>
                  <a:pt x="921037" y="2325777"/>
                </a:lnTo>
                <a:lnTo>
                  <a:pt x="929979" y="2344935"/>
                </a:lnTo>
                <a:lnTo>
                  <a:pt x="929979" y="2356430"/>
                </a:lnTo>
                <a:lnTo>
                  <a:pt x="929979" y="2379419"/>
                </a:lnTo>
                <a:lnTo>
                  <a:pt x="925509" y="2402409"/>
                </a:lnTo>
                <a:lnTo>
                  <a:pt x="934451" y="2429230"/>
                </a:lnTo>
                <a:lnTo>
                  <a:pt x="947863" y="2459883"/>
                </a:lnTo>
                <a:lnTo>
                  <a:pt x="947863" y="2471378"/>
                </a:lnTo>
                <a:lnTo>
                  <a:pt x="938921" y="2486704"/>
                </a:lnTo>
                <a:lnTo>
                  <a:pt x="934451" y="2498199"/>
                </a:lnTo>
                <a:lnTo>
                  <a:pt x="925509" y="2517357"/>
                </a:lnTo>
                <a:lnTo>
                  <a:pt x="925509" y="2521189"/>
                </a:lnTo>
                <a:lnTo>
                  <a:pt x="916567" y="2525020"/>
                </a:lnTo>
                <a:lnTo>
                  <a:pt x="907624" y="2525020"/>
                </a:lnTo>
                <a:lnTo>
                  <a:pt x="903153" y="2517357"/>
                </a:lnTo>
                <a:lnTo>
                  <a:pt x="894211" y="2513525"/>
                </a:lnTo>
                <a:lnTo>
                  <a:pt x="889740" y="2513525"/>
                </a:lnTo>
                <a:lnTo>
                  <a:pt x="876327" y="2509694"/>
                </a:lnTo>
                <a:lnTo>
                  <a:pt x="871855" y="2498199"/>
                </a:lnTo>
                <a:lnTo>
                  <a:pt x="867385" y="2498199"/>
                </a:lnTo>
                <a:lnTo>
                  <a:pt x="845029" y="2486704"/>
                </a:lnTo>
                <a:lnTo>
                  <a:pt x="827145" y="2479041"/>
                </a:lnTo>
                <a:lnTo>
                  <a:pt x="804790" y="2471378"/>
                </a:lnTo>
                <a:lnTo>
                  <a:pt x="791377" y="2467546"/>
                </a:lnTo>
                <a:lnTo>
                  <a:pt x="769021" y="2471378"/>
                </a:lnTo>
                <a:lnTo>
                  <a:pt x="746666" y="2479041"/>
                </a:lnTo>
                <a:lnTo>
                  <a:pt x="728782" y="2490536"/>
                </a:lnTo>
                <a:lnTo>
                  <a:pt x="710898" y="2505862"/>
                </a:lnTo>
                <a:lnTo>
                  <a:pt x="710898" y="2517357"/>
                </a:lnTo>
                <a:lnTo>
                  <a:pt x="710898" y="2525020"/>
                </a:lnTo>
                <a:lnTo>
                  <a:pt x="728782" y="2532683"/>
                </a:lnTo>
                <a:lnTo>
                  <a:pt x="733253" y="2540346"/>
                </a:lnTo>
                <a:lnTo>
                  <a:pt x="728782" y="2548010"/>
                </a:lnTo>
                <a:lnTo>
                  <a:pt x="715369" y="2559504"/>
                </a:lnTo>
                <a:lnTo>
                  <a:pt x="675129" y="2548010"/>
                </a:lnTo>
                <a:lnTo>
                  <a:pt x="639361" y="2536515"/>
                </a:lnTo>
                <a:lnTo>
                  <a:pt x="617005" y="2532683"/>
                </a:lnTo>
                <a:lnTo>
                  <a:pt x="608063" y="2521189"/>
                </a:lnTo>
                <a:lnTo>
                  <a:pt x="594651" y="2513525"/>
                </a:lnTo>
                <a:lnTo>
                  <a:pt x="590179" y="2505862"/>
                </a:lnTo>
                <a:lnTo>
                  <a:pt x="581237" y="2479041"/>
                </a:lnTo>
                <a:lnTo>
                  <a:pt x="567824" y="2452220"/>
                </a:lnTo>
                <a:lnTo>
                  <a:pt x="585708" y="2463715"/>
                </a:lnTo>
                <a:lnTo>
                  <a:pt x="594651" y="2482873"/>
                </a:lnTo>
                <a:lnTo>
                  <a:pt x="608063" y="2494367"/>
                </a:lnTo>
                <a:lnTo>
                  <a:pt x="625947" y="2505862"/>
                </a:lnTo>
                <a:lnTo>
                  <a:pt x="621477" y="2479041"/>
                </a:lnTo>
                <a:lnTo>
                  <a:pt x="621477" y="2456051"/>
                </a:lnTo>
                <a:lnTo>
                  <a:pt x="621477" y="2433062"/>
                </a:lnTo>
                <a:lnTo>
                  <a:pt x="625947" y="2410072"/>
                </a:lnTo>
                <a:lnTo>
                  <a:pt x="634890" y="2387083"/>
                </a:lnTo>
                <a:lnTo>
                  <a:pt x="643832" y="2364093"/>
                </a:lnTo>
                <a:lnTo>
                  <a:pt x="666187" y="2348767"/>
                </a:lnTo>
                <a:lnTo>
                  <a:pt x="679601" y="2325777"/>
                </a:lnTo>
                <a:lnTo>
                  <a:pt x="697485" y="2318114"/>
                </a:lnTo>
                <a:lnTo>
                  <a:pt x="706427" y="2310451"/>
                </a:lnTo>
                <a:lnTo>
                  <a:pt x="719840" y="2306619"/>
                </a:lnTo>
                <a:lnTo>
                  <a:pt x="733253" y="2310451"/>
                </a:lnTo>
                <a:lnTo>
                  <a:pt x="760079" y="2318114"/>
                </a:lnTo>
                <a:lnTo>
                  <a:pt x="773493" y="2310451"/>
                </a:lnTo>
                <a:lnTo>
                  <a:pt x="791377" y="2302788"/>
                </a:lnTo>
                <a:lnTo>
                  <a:pt x="800319" y="2283630"/>
                </a:lnTo>
                <a:lnTo>
                  <a:pt x="813732" y="2272135"/>
                </a:lnTo>
                <a:close/>
                <a:moveTo>
                  <a:pt x="643832" y="2214661"/>
                </a:moveTo>
                <a:lnTo>
                  <a:pt x="643832" y="2229987"/>
                </a:lnTo>
                <a:lnTo>
                  <a:pt x="643832" y="2245314"/>
                </a:lnTo>
                <a:lnTo>
                  <a:pt x="639361" y="2264472"/>
                </a:lnTo>
                <a:lnTo>
                  <a:pt x="621477" y="2275966"/>
                </a:lnTo>
                <a:lnTo>
                  <a:pt x="625947" y="2256808"/>
                </a:lnTo>
                <a:lnTo>
                  <a:pt x="625947" y="2241482"/>
                </a:lnTo>
                <a:lnTo>
                  <a:pt x="639361" y="2226156"/>
                </a:lnTo>
                <a:close/>
                <a:moveTo>
                  <a:pt x="675129" y="2138029"/>
                </a:moveTo>
                <a:lnTo>
                  <a:pt x="675129" y="2157187"/>
                </a:lnTo>
                <a:lnTo>
                  <a:pt x="670659" y="2172514"/>
                </a:lnTo>
                <a:lnTo>
                  <a:pt x="666187" y="2191672"/>
                </a:lnTo>
                <a:lnTo>
                  <a:pt x="648303" y="2210829"/>
                </a:lnTo>
                <a:lnTo>
                  <a:pt x="648303" y="2187840"/>
                </a:lnTo>
                <a:lnTo>
                  <a:pt x="652774" y="2168682"/>
                </a:lnTo>
                <a:lnTo>
                  <a:pt x="666187" y="2149524"/>
                </a:lnTo>
                <a:close/>
                <a:moveTo>
                  <a:pt x="2910657" y="2049902"/>
                </a:moveTo>
                <a:lnTo>
                  <a:pt x="2892772" y="2061397"/>
                </a:lnTo>
                <a:lnTo>
                  <a:pt x="2870417" y="2069060"/>
                </a:lnTo>
                <a:lnTo>
                  <a:pt x="2861475" y="2069060"/>
                </a:lnTo>
                <a:lnTo>
                  <a:pt x="2848062" y="2076724"/>
                </a:lnTo>
                <a:lnTo>
                  <a:pt x="2848062" y="2080555"/>
                </a:lnTo>
                <a:lnTo>
                  <a:pt x="2852533" y="2092050"/>
                </a:lnTo>
                <a:lnTo>
                  <a:pt x="2865946" y="2115040"/>
                </a:lnTo>
                <a:lnTo>
                  <a:pt x="2870417" y="2138029"/>
                </a:lnTo>
                <a:lnTo>
                  <a:pt x="2865946" y="2164850"/>
                </a:lnTo>
                <a:lnTo>
                  <a:pt x="2865946" y="2191672"/>
                </a:lnTo>
                <a:lnTo>
                  <a:pt x="2865946" y="2218492"/>
                </a:lnTo>
                <a:lnTo>
                  <a:pt x="2870417" y="2252977"/>
                </a:lnTo>
                <a:lnTo>
                  <a:pt x="2897244" y="2226156"/>
                </a:lnTo>
                <a:lnTo>
                  <a:pt x="2919599" y="2199335"/>
                </a:lnTo>
                <a:lnTo>
                  <a:pt x="2924070" y="2187840"/>
                </a:lnTo>
                <a:lnTo>
                  <a:pt x="2928541" y="2172514"/>
                </a:lnTo>
                <a:lnTo>
                  <a:pt x="2933012" y="2161019"/>
                </a:lnTo>
                <a:lnTo>
                  <a:pt x="2933012" y="2141861"/>
                </a:lnTo>
                <a:lnTo>
                  <a:pt x="2937483" y="2107376"/>
                </a:lnTo>
                <a:lnTo>
                  <a:pt x="2937483" y="2065229"/>
                </a:lnTo>
                <a:lnTo>
                  <a:pt x="2933012" y="2057566"/>
                </a:lnTo>
                <a:lnTo>
                  <a:pt x="2928541" y="2049902"/>
                </a:lnTo>
                <a:lnTo>
                  <a:pt x="2924070" y="2049902"/>
                </a:lnTo>
                <a:close/>
                <a:moveTo>
                  <a:pt x="1538043" y="2049902"/>
                </a:moveTo>
                <a:lnTo>
                  <a:pt x="1555927" y="2049902"/>
                </a:lnTo>
                <a:lnTo>
                  <a:pt x="1578283" y="2053734"/>
                </a:lnTo>
                <a:lnTo>
                  <a:pt x="1587225" y="2053734"/>
                </a:lnTo>
                <a:lnTo>
                  <a:pt x="1596167" y="2057566"/>
                </a:lnTo>
                <a:lnTo>
                  <a:pt x="1605109" y="2065229"/>
                </a:lnTo>
                <a:lnTo>
                  <a:pt x="1609580" y="2076724"/>
                </a:lnTo>
                <a:lnTo>
                  <a:pt x="1622993" y="2088218"/>
                </a:lnTo>
                <a:lnTo>
                  <a:pt x="1636406" y="2095882"/>
                </a:lnTo>
                <a:lnTo>
                  <a:pt x="1645349" y="2103545"/>
                </a:lnTo>
                <a:lnTo>
                  <a:pt x="1654291" y="2111208"/>
                </a:lnTo>
                <a:lnTo>
                  <a:pt x="1663233" y="2149524"/>
                </a:lnTo>
                <a:lnTo>
                  <a:pt x="1672175" y="2187840"/>
                </a:lnTo>
                <a:lnTo>
                  <a:pt x="1676645" y="2226156"/>
                </a:lnTo>
                <a:lnTo>
                  <a:pt x="1672175" y="2264472"/>
                </a:lnTo>
                <a:lnTo>
                  <a:pt x="1658761" y="2321946"/>
                </a:lnTo>
                <a:lnTo>
                  <a:pt x="1645349" y="2375588"/>
                </a:lnTo>
                <a:lnTo>
                  <a:pt x="1640877" y="2429230"/>
                </a:lnTo>
                <a:lnTo>
                  <a:pt x="1640877" y="2486704"/>
                </a:lnTo>
                <a:lnTo>
                  <a:pt x="1640877" y="2505862"/>
                </a:lnTo>
                <a:lnTo>
                  <a:pt x="1640877" y="2525020"/>
                </a:lnTo>
                <a:lnTo>
                  <a:pt x="1645349" y="2544178"/>
                </a:lnTo>
                <a:lnTo>
                  <a:pt x="1645349" y="2559504"/>
                </a:lnTo>
                <a:lnTo>
                  <a:pt x="1645349" y="2574831"/>
                </a:lnTo>
                <a:lnTo>
                  <a:pt x="1645349" y="2586325"/>
                </a:lnTo>
                <a:lnTo>
                  <a:pt x="1658761" y="2590157"/>
                </a:lnTo>
                <a:lnTo>
                  <a:pt x="1672175" y="2597820"/>
                </a:lnTo>
                <a:lnTo>
                  <a:pt x="1707943" y="2616978"/>
                </a:lnTo>
                <a:lnTo>
                  <a:pt x="1748183" y="2624641"/>
                </a:lnTo>
                <a:lnTo>
                  <a:pt x="1752653" y="2639968"/>
                </a:lnTo>
                <a:lnTo>
                  <a:pt x="1757125" y="2647631"/>
                </a:lnTo>
                <a:lnTo>
                  <a:pt x="1761595" y="2655294"/>
                </a:lnTo>
                <a:lnTo>
                  <a:pt x="1770538" y="2659126"/>
                </a:lnTo>
                <a:lnTo>
                  <a:pt x="1792893" y="2666789"/>
                </a:lnTo>
                <a:lnTo>
                  <a:pt x="1815249" y="2674452"/>
                </a:lnTo>
                <a:lnTo>
                  <a:pt x="1828661" y="2682115"/>
                </a:lnTo>
                <a:lnTo>
                  <a:pt x="1842075" y="2697442"/>
                </a:lnTo>
                <a:lnTo>
                  <a:pt x="1846545" y="2705105"/>
                </a:lnTo>
                <a:lnTo>
                  <a:pt x="1846545" y="2712768"/>
                </a:lnTo>
                <a:lnTo>
                  <a:pt x="1846545" y="2728094"/>
                </a:lnTo>
                <a:lnTo>
                  <a:pt x="1851017" y="2735758"/>
                </a:lnTo>
                <a:lnTo>
                  <a:pt x="1855488" y="2747252"/>
                </a:lnTo>
                <a:lnTo>
                  <a:pt x="1859959" y="2751084"/>
                </a:lnTo>
                <a:lnTo>
                  <a:pt x="1882314" y="2751084"/>
                </a:lnTo>
                <a:lnTo>
                  <a:pt x="1904669" y="2747252"/>
                </a:lnTo>
                <a:lnTo>
                  <a:pt x="1904669" y="2754915"/>
                </a:lnTo>
                <a:lnTo>
                  <a:pt x="1895727" y="2762579"/>
                </a:lnTo>
                <a:lnTo>
                  <a:pt x="1891257" y="2774073"/>
                </a:lnTo>
                <a:lnTo>
                  <a:pt x="1882314" y="2777905"/>
                </a:lnTo>
                <a:lnTo>
                  <a:pt x="1873372" y="2777905"/>
                </a:lnTo>
                <a:lnTo>
                  <a:pt x="1859959" y="2777905"/>
                </a:lnTo>
                <a:lnTo>
                  <a:pt x="1851017" y="2781737"/>
                </a:lnTo>
                <a:lnTo>
                  <a:pt x="1851017" y="2789400"/>
                </a:lnTo>
                <a:lnTo>
                  <a:pt x="1855488" y="2793231"/>
                </a:lnTo>
                <a:lnTo>
                  <a:pt x="1864430" y="2800895"/>
                </a:lnTo>
                <a:lnTo>
                  <a:pt x="1882314" y="2793231"/>
                </a:lnTo>
                <a:lnTo>
                  <a:pt x="1891257" y="2789400"/>
                </a:lnTo>
                <a:lnTo>
                  <a:pt x="1895727" y="2789400"/>
                </a:lnTo>
                <a:lnTo>
                  <a:pt x="1909141" y="2789400"/>
                </a:lnTo>
                <a:lnTo>
                  <a:pt x="1891257" y="2808558"/>
                </a:lnTo>
                <a:lnTo>
                  <a:pt x="1873372" y="2827716"/>
                </a:lnTo>
                <a:lnTo>
                  <a:pt x="1873372" y="2839211"/>
                </a:lnTo>
                <a:lnTo>
                  <a:pt x="1864430" y="2846874"/>
                </a:lnTo>
                <a:lnTo>
                  <a:pt x="1859959" y="2854537"/>
                </a:lnTo>
                <a:lnTo>
                  <a:pt x="1855488" y="2858369"/>
                </a:lnTo>
                <a:lnTo>
                  <a:pt x="1842075" y="2854537"/>
                </a:lnTo>
                <a:lnTo>
                  <a:pt x="1819719" y="2846874"/>
                </a:lnTo>
                <a:lnTo>
                  <a:pt x="1797364" y="2843042"/>
                </a:lnTo>
                <a:lnTo>
                  <a:pt x="1783951" y="2843042"/>
                </a:lnTo>
                <a:lnTo>
                  <a:pt x="1770538" y="2846874"/>
                </a:lnTo>
                <a:lnTo>
                  <a:pt x="1766067" y="2854537"/>
                </a:lnTo>
                <a:lnTo>
                  <a:pt x="1766067" y="2862200"/>
                </a:lnTo>
                <a:lnTo>
                  <a:pt x="1766067" y="2873695"/>
                </a:lnTo>
                <a:lnTo>
                  <a:pt x="1761595" y="2889021"/>
                </a:lnTo>
                <a:lnTo>
                  <a:pt x="1757125" y="2892853"/>
                </a:lnTo>
                <a:lnTo>
                  <a:pt x="1752653" y="2896685"/>
                </a:lnTo>
                <a:lnTo>
                  <a:pt x="1734769" y="2900516"/>
                </a:lnTo>
                <a:lnTo>
                  <a:pt x="1707943" y="2900516"/>
                </a:lnTo>
                <a:lnTo>
                  <a:pt x="1694530" y="2912011"/>
                </a:lnTo>
                <a:lnTo>
                  <a:pt x="1685588" y="2915842"/>
                </a:lnTo>
                <a:lnTo>
                  <a:pt x="1676645" y="2923506"/>
                </a:lnTo>
                <a:lnTo>
                  <a:pt x="1672175" y="2935000"/>
                </a:lnTo>
                <a:lnTo>
                  <a:pt x="1672175" y="2946495"/>
                </a:lnTo>
                <a:lnTo>
                  <a:pt x="1667703" y="2954158"/>
                </a:lnTo>
                <a:lnTo>
                  <a:pt x="1663233" y="2965653"/>
                </a:lnTo>
                <a:lnTo>
                  <a:pt x="1654291" y="2969485"/>
                </a:lnTo>
                <a:lnTo>
                  <a:pt x="1640877" y="2973316"/>
                </a:lnTo>
                <a:lnTo>
                  <a:pt x="1622993" y="2977148"/>
                </a:lnTo>
                <a:lnTo>
                  <a:pt x="1600637" y="2980979"/>
                </a:lnTo>
                <a:lnTo>
                  <a:pt x="1578283" y="2992474"/>
                </a:lnTo>
                <a:lnTo>
                  <a:pt x="1564869" y="2996306"/>
                </a:lnTo>
                <a:lnTo>
                  <a:pt x="1546985" y="2996306"/>
                </a:lnTo>
                <a:lnTo>
                  <a:pt x="1538043" y="2992474"/>
                </a:lnTo>
                <a:lnTo>
                  <a:pt x="1524630" y="2980979"/>
                </a:lnTo>
                <a:lnTo>
                  <a:pt x="1515687" y="2973316"/>
                </a:lnTo>
                <a:lnTo>
                  <a:pt x="1506745" y="2961821"/>
                </a:lnTo>
                <a:lnTo>
                  <a:pt x="1493333" y="2946495"/>
                </a:lnTo>
                <a:lnTo>
                  <a:pt x="1484391" y="2927337"/>
                </a:lnTo>
                <a:lnTo>
                  <a:pt x="1475448" y="2919674"/>
                </a:lnTo>
                <a:lnTo>
                  <a:pt x="1470977" y="2915842"/>
                </a:lnTo>
                <a:lnTo>
                  <a:pt x="1457564" y="2912011"/>
                </a:lnTo>
                <a:lnTo>
                  <a:pt x="1448622" y="2912011"/>
                </a:lnTo>
                <a:lnTo>
                  <a:pt x="1439679" y="2915842"/>
                </a:lnTo>
                <a:lnTo>
                  <a:pt x="1421795" y="2923506"/>
                </a:lnTo>
                <a:lnTo>
                  <a:pt x="1412853" y="2938832"/>
                </a:lnTo>
                <a:lnTo>
                  <a:pt x="1399440" y="2942663"/>
                </a:lnTo>
                <a:lnTo>
                  <a:pt x="1394969" y="2942663"/>
                </a:lnTo>
                <a:lnTo>
                  <a:pt x="1386027" y="2942663"/>
                </a:lnTo>
                <a:lnTo>
                  <a:pt x="1381556" y="2938832"/>
                </a:lnTo>
                <a:lnTo>
                  <a:pt x="1377085" y="2927337"/>
                </a:lnTo>
                <a:lnTo>
                  <a:pt x="1363672" y="2923506"/>
                </a:lnTo>
                <a:lnTo>
                  <a:pt x="1359201" y="2927337"/>
                </a:lnTo>
                <a:lnTo>
                  <a:pt x="1350259" y="2938832"/>
                </a:lnTo>
                <a:lnTo>
                  <a:pt x="1345787" y="2942663"/>
                </a:lnTo>
                <a:lnTo>
                  <a:pt x="1336845" y="2942663"/>
                </a:lnTo>
                <a:lnTo>
                  <a:pt x="1327903" y="2942663"/>
                </a:lnTo>
                <a:lnTo>
                  <a:pt x="1323433" y="2938832"/>
                </a:lnTo>
                <a:lnTo>
                  <a:pt x="1323433" y="2935000"/>
                </a:lnTo>
                <a:lnTo>
                  <a:pt x="1323433" y="2927337"/>
                </a:lnTo>
                <a:lnTo>
                  <a:pt x="1327903" y="2923506"/>
                </a:lnTo>
                <a:lnTo>
                  <a:pt x="1332375" y="2919674"/>
                </a:lnTo>
                <a:lnTo>
                  <a:pt x="1345787" y="2912011"/>
                </a:lnTo>
                <a:lnTo>
                  <a:pt x="1354729" y="2900516"/>
                </a:lnTo>
                <a:lnTo>
                  <a:pt x="1363672" y="2892853"/>
                </a:lnTo>
                <a:lnTo>
                  <a:pt x="1368143" y="2881358"/>
                </a:lnTo>
                <a:lnTo>
                  <a:pt x="1345787" y="2873695"/>
                </a:lnTo>
                <a:lnTo>
                  <a:pt x="1318961" y="2873695"/>
                </a:lnTo>
                <a:lnTo>
                  <a:pt x="1292135" y="2881358"/>
                </a:lnTo>
                <a:lnTo>
                  <a:pt x="1265309" y="2889021"/>
                </a:lnTo>
                <a:lnTo>
                  <a:pt x="1247425" y="2889021"/>
                </a:lnTo>
                <a:lnTo>
                  <a:pt x="1234011" y="2892853"/>
                </a:lnTo>
                <a:lnTo>
                  <a:pt x="1216127" y="2889021"/>
                </a:lnTo>
                <a:lnTo>
                  <a:pt x="1211656" y="2889021"/>
                </a:lnTo>
                <a:lnTo>
                  <a:pt x="1207185" y="2873695"/>
                </a:lnTo>
                <a:lnTo>
                  <a:pt x="1198243" y="2862200"/>
                </a:lnTo>
                <a:lnTo>
                  <a:pt x="1184829" y="2854537"/>
                </a:lnTo>
                <a:lnTo>
                  <a:pt x="1171417" y="2843042"/>
                </a:lnTo>
                <a:lnTo>
                  <a:pt x="1162475" y="2835379"/>
                </a:lnTo>
                <a:lnTo>
                  <a:pt x="1149061" y="2820053"/>
                </a:lnTo>
                <a:lnTo>
                  <a:pt x="1149061" y="2808558"/>
                </a:lnTo>
                <a:lnTo>
                  <a:pt x="1153532" y="2789400"/>
                </a:lnTo>
                <a:lnTo>
                  <a:pt x="1144590" y="2785568"/>
                </a:lnTo>
                <a:lnTo>
                  <a:pt x="1135648" y="2781737"/>
                </a:lnTo>
                <a:lnTo>
                  <a:pt x="1131177" y="2774073"/>
                </a:lnTo>
                <a:lnTo>
                  <a:pt x="1122235" y="2762579"/>
                </a:lnTo>
                <a:lnTo>
                  <a:pt x="1117764" y="2739589"/>
                </a:lnTo>
                <a:lnTo>
                  <a:pt x="1108821" y="2724263"/>
                </a:lnTo>
                <a:lnTo>
                  <a:pt x="1099879" y="2728094"/>
                </a:lnTo>
                <a:lnTo>
                  <a:pt x="1086467" y="2728094"/>
                </a:lnTo>
                <a:lnTo>
                  <a:pt x="1081995" y="2720431"/>
                </a:lnTo>
                <a:lnTo>
                  <a:pt x="1086467" y="2708937"/>
                </a:lnTo>
                <a:lnTo>
                  <a:pt x="1086467" y="2705105"/>
                </a:lnTo>
                <a:lnTo>
                  <a:pt x="1081995" y="2701273"/>
                </a:lnTo>
                <a:lnTo>
                  <a:pt x="1059640" y="2705105"/>
                </a:lnTo>
                <a:lnTo>
                  <a:pt x="1041756" y="2701273"/>
                </a:lnTo>
                <a:lnTo>
                  <a:pt x="1037285" y="2685947"/>
                </a:lnTo>
                <a:lnTo>
                  <a:pt x="1028343" y="2666789"/>
                </a:lnTo>
                <a:lnTo>
                  <a:pt x="1019401" y="2659126"/>
                </a:lnTo>
                <a:lnTo>
                  <a:pt x="1010459" y="2655294"/>
                </a:lnTo>
                <a:lnTo>
                  <a:pt x="988103" y="2643799"/>
                </a:lnTo>
                <a:lnTo>
                  <a:pt x="965748" y="2628473"/>
                </a:lnTo>
                <a:lnTo>
                  <a:pt x="952335" y="2624641"/>
                </a:lnTo>
                <a:lnTo>
                  <a:pt x="938921" y="2624641"/>
                </a:lnTo>
                <a:lnTo>
                  <a:pt x="925509" y="2628473"/>
                </a:lnTo>
                <a:lnTo>
                  <a:pt x="907624" y="2632304"/>
                </a:lnTo>
                <a:lnTo>
                  <a:pt x="903153" y="2632304"/>
                </a:lnTo>
                <a:lnTo>
                  <a:pt x="894211" y="2624641"/>
                </a:lnTo>
                <a:lnTo>
                  <a:pt x="885269" y="2613146"/>
                </a:lnTo>
                <a:lnTo>
                  <a:pt x="867385" y="2593989"/>
                </a:lnTo>
                <a:lnTo>
                  <a:pt x="862913" y="2590157"/>
                </a:lnTo>
                <a:lnTo>
                  <a:pt x="853971" y="2586325"/>
                </a:lnTo>
                <a:lnTo>
                  <a:pt x="840559" y="2578662"/>
                </a:lnTo>
                <a:lnTo>
                  <a:pt x="827145" y="2578662"/>
                </a:lnTo>
                <a:lnTo>
                  <a:pt x="836087" y="2567167"/>
                </a:lnTo>
                <a:lnTo>
                  <a:pt x="858443" y="2559504"/>
                </a:lnTo>
                <a:lnTo>
                  <a:pt x="889740" y="2551841"/>
                </a:lnTo>
                <a:lnTo>
                  <a:pt x="916567" y="2548010"/>
                </a:lnTo>
                <a:lnTo>
                  <a:pt x="938921" y="2551841"/>
                </a:lnTo>
                <a:lnTo>
                  <a:pt x="961277" y="2559504"/>
                </a:lnTo>
                <a:lnTo>
                  <a:pt x="983632" y="2563336"/>
                </a:lnTo>
                <a:lnTo>
                  <a:pt x="1005987" y="2574831"/>
                </a:lnTo>
                <a:lnTo>
                  <a:pt x="1023871" y="2593989"/>
                </a:lnTo>
                <a:lnTo>
                  <a:pt x="1046227" y="2613146"/>
                </a:lnTo>
                <a:lnTo>
                  <a:pt x="1046227" y="2616978"/>
                </a:lnTo>
                <a:lnTo>
                  <a:pt x="1050698" y="2616978"/>
                </a:lnTo>
                <a:lnTo>
                  <a:pt x="1059640" y="2605483"/>
                </a:lnTo>
                <a:lnTo>
                  <a:pt x="1073053" y="2597820"/>
                </a:lnTo>
                <a:lnTo>
                  <a:pt x="1073053" y="2590157"/>
                </a:lnTo>
                <a:lnTo>
                  <a:pt x="1077525" y="2578662"/>
                </a:lnTo>
                <a:lnTo>
                  <a:pt x="1073053" y="2563336"/>
                </a:lnTo>
                <a:lnTo>
                  <a:pt x="1073053" y="2540346"/>
                </a:lnTo>
                <a:lnTo>
                  <a:pt x="1077525" y="2509694"/>
                </a:lnTo>
                <a:lnTo>
                  <a:pt x="1086467" y="2479041"/>
                </a:lnTo>
                <a:lnTo>
                  <a:pt x="1090937" y="2459883"/>
                </a:lnTo>
                <a:lnTo>
                  <a:pt x="1104351" y="2452220"/>
                </a:lnTo>
                <a:lnTo>
                  <a:pt x="1117764" y="2436893"/>
                </a:lnTo>
                <a:lnTo>
                  <a:pt x="1140119" y="2429230"/>
                </a:lnTo>
                <a:lnTo>
                  <a:pt x="1162475" y="2417735"/>
                </a:lnTo>
                <a:lnTo>
                  <a:pt x="1175887" y="2406240"/>
                </a:lnTo>
                <a:lnTo>
                  <a:pt x="1193771" y="2387083"/>
                </a:lnTo>
                <a:lnTo>
                  <a:pt x="1207185" y="2375588"/>
                </a:lnTo>
                <a:lnTo>
                  <a:pt x="1216127" y="2360262"/>
                </a:lnTo>
                <a:lnTo>
                  <a:pt x="1216127" y="2348767"/>
                </a:lnTo>
                <a:lnTo>
                  <a:pt x="1216127" y="2337272"/>
                </a:lnTo>
                <a:lnTo>
                  <a:pt x="1207185" y="2325777"/>
                </a:lnTo>
                <a:lnTo>
                  <a:pt x="1193771" y="2310451"/>
                </a:lnTo>
                <a:lnTo>
                  <a:pt x="1180359" y="2291293"/>
                </a:lnTo>
                <a:lnTo>
                  <a:pt x="1180359" y="2272135"/>
                </a:lnTo>
                <a:lnTo>
                  <a:pt x="1180359" y="2249145"/>
                </a:lnTo>
                <a:lnTo>
                  <a:pt x="1198243" y="2214661"/>
                </a:lnTo>
                <a:lnTo>
                  <a:pt x="1225069" y="2176345"/>
                </a:lnTo>
                <a:lnTo>
                  <a:pt x="1229540" y="2168682"/>
                </a:lnTo>
                <a:lnTo>
                  <a:pt x="1238483" y="2164850"/>
                </a:lnTo>
                <a:lnTo>
                  <a:pt x="1247425" y="2161019"/>
                </a:lnTo>
                <a:lnTo>
                  <a:pt x="1265309" y="2161019"/>
                </a:lnTo>
                <a:lnTo>
                  <a:pt x="1287664" y="2161019"/>
                </a:lnTo>
                <a:lnTo>
                  <a:pt x="1305548" y="2161019"/>
                </a:lnTo>
                <a:lnTo>
                  <a:pt x="1327903" y="2157187"/>
                </a:lnTo>
                <a:lnTo>
                  <a:pt x="1345787" y="2145692"/>
                </a:lnTo>
                <a:lnTo>
                  <a:pt x="1377085" y="2122703"/>
                </a:lnTo>
                <a:lnTo>
                  <a:pt x="1399440" y="2103545"/>
                </a:lnTo>
                <a:lnTo>
                  <a:pt x="1426267" y="2080555"/>
                </a:lnTo>
                <a:lnTo>
                  <a:pt x="1462035" y="2065229"/>
                </a:lnTo>
                <a:lnTo>
                  <a:pt x="1502275" y="2053734"/>
                </a:lnTo>
                <a:close/>
                <a:moveTo>
                  <a:pt x="2383072" y="2023081"/>
                </a:moveTo>
                <a:lnTo>
                  <a:pt x="2396485" y="2038408"/>
                </a:lnTo>
                <a:lnTo>
                  <a:pt x="2405427" y="2061397"/>
                </a:lnTo>
                <a:lnTo>
                  <a:pt x="2405427" y="2088218"/>
                </a:lnTo>
                <a:lnTo>
                  <a:pt x="2405427" y="2118871"/>
                </a:lnTo>
                <a:lnTo>
                  <a:pt x="2396485" y="2145692"/>
                </a:lnTo>
                <a:lnTo>
                  <a:pt x="2383072" y="2176345"/>
                </a:lnTo>
                <a:lnTo>
                  <a:pt x="2369659" y="2199335"/>
                </a:lnTo>
                <a:lnTo>
                  <a:pt x="2347304" y="2222324"/>
                </a:lnTo>
                <a:lnTo>
                  <a:pt x="2342833" y="2226156"/>
                </a:lnTo>
                <a:lnTo>
                  <a:pt x="2333890" y="2229987"/>
                </a:lnTo>
                <a:lnTo>
                  <a:pt x="2324948" y="2241482"/>
                </a:lnTo>
                <a:lnTo>
                  <a:pt x="2320477" y="2249145"/>
                </a:lnTo>
                <a:lnTo>
                  <a:pt x="2311535" y="2256808"/>
                </a:lnTo>
                <a:lnTo>
                  <a:pt x="2302593" y="2256808"/>
                </a:lnTo>
                <a:lnTo>
                  <a:pt x="2289180" y="2249145"/>
                </a:lnTo>
                <a:lnTo>
                  <a:pt x="2280238" y="2241482"/>
                </a:lnTo>
                <a:lnTo>
                  <a:pt x="2275767" y="2229987"/>
                </a:lnTo>
                <a:lnTo>
                  <a:pt x="2280238" y="2214661"/>
                </a:lnTo>
                <a:lnTo>
                  <a:pt x="2280238" y="2210829"/>
                </a:lnTo>
                <a:lnTo>
                  <a:pt x="2280238" y="2203166"/>
                </a:lnTo>
                <a:lnTo>
                  <a:pt x="2280238" y="2172514"/>
                </a:lnTo>
                <a:lnTo>
                  <a:pt x="2280238" y="2141861"/>
                </a:lnTo>
                <a:lnTo>
                  <a:pt x="2271296" y="2130366"/>
                </a:lnTo>
                <a:lnTo>
                  <a:pt x="2262354" y="2107376"/>
                </a:lnTo>
                <a:lnTo>
                  <a:pt x="2262354" y="2092050"/>
                </a:lnTo>
                <a:lnTo>
                  <a:pt x="2262354" y="2080555"/>
                </a:lnTo>
                <a:lnTo>
                  <a:pt x="2280238" y="2076724"/>
                </a:lnTo>
                <a:lnTo>
                  <a:pt x="2302593" y="2076724"/>
                </a:lnTo>
                <a:lnTo>
                  <a:pt x="2311535" y="2080555"/>
                </a:lnTo>
                <a:lnTo>
                  <a:pt x="2320477" y="2084387"/>
                </a:lnTo>
                <a:lnTo>
                  <a:pt x="2333890" y="2088218"/>
                </a:lnTo>
                <a:lnTo>
                  <a:pt x="2338362" y="2092050"/>
                </a:lnTo>
                <a:lnTo>
                  <a:pt x="2342833" y="2111208"/>
                </a:lnTo>
                <a:lnTo>
                  <a:pt x="2347304" y="2122703"/>
                </a:lnTo>
                <a:lnTo>
                  <a:pt x="2347304" y="2130366"/>
                </a:lnTo>
                <a:lnTo>
                  <a:pt x="2347304" y="2134198"/>
                </a:lnTo>
                <a:lnTo>
                  <a:pt x="2365188" y="2130366"/>
                </a:lnTo>
                <a:lnTo>
                  <a:pt x="2374130" y="2118871"/>
                </a:lnTo>
                <a:lnTo>
                  <a:pt x="2378601" y="2111208"/>
                </a:lnTo>
                <a:lnTo>
                  <a:pt x="2383072" y="2095882"/>
                </a:lnTo>
                <a:lnTo>
                  <a:pt x="2383072" y="2061397"/>
                </a:lnTo>
                <a:close/>
                <a:moveTo>
                  <a:pt x="326387" y="1980934"/>
                </a:moveTo>
                <a:lnTo>
                  <a:pt x="344271" y="1988597"/>
                </a:lnTo>
                <a:lnTo>
                  <a:pt x="326387" y="1988597"/>
                </a:lnTo>
                <a:lnTo>
                  <a:pt x="304031" y="1984765"/>
                </a:lnTo>
                <a:close/>
                <a:moveTo>
                  <a:pt x="31297" y="1934955"/>
                </a:moveTo>
                <a:lnTo>
                  <a:pt x="49181" y="1934955"/>
                </a:lnTo>
                <a:lnTo>
                  <a:pt x="67066" y="1942618"/>
                </a:lnTo>
                <a:lnTo>
                  <a:pt x="93892" y="1946450"/>
                </a:lnTo>
                <a:lnTo>
                  <a:pt x="134131" y="1954113"/>
                </a:lnTo>
                <a:lnTo>
                  <a:pt x="178842" y="1961776"/>
                </a:lnTo>
                <a:lnTo>
                  <a:pt x="223553" y="1973271"/>
                </a:lnTo>
                <a:lnTo>
                  <a:pt x="268263" y="1980934"/>
                </a:lnTo>
                <a:lnTo>
                  <a:pt x="205669" y="1980934"/>
                </a:lnTo>
                <a:lnTo>
                  <a:pt x="147545" y="1973271"/>
                </a:lnTo>
                <a:lnTo>
                  <a:pt x="89421" y="1969439"/>
                </a:lnTo>
                <a:lnTo>
                  <a:pt x="26827" y="1973271"/>
                </a:lnTo>
                <a:lnTo>
                  <a:pt x="22355" y="1973271"/>
                </a:lnTo>
                <a:lnTo>
                  <a:pt x="17884" y="1969439"/>
                </a:lnTo>
                <a:lnTo>
                  <a:pt x="8942" y="1969439"/>
                </a:lnTo>
                <a:lnTo>
                  <a:pt x="4471" y="1969439"/>
                </a:lnTo>
                <a:lnTo>
                  <a:pt x="0" y="1961776"/>
                </a:lnTo>
                <a:lnTo>
                  <a:pt x="0" y="1957944"/>
                </a:lnTo>
                <a:lnTo>
                  <a:pt x="4471" y="1946450"/>
                </a:lnTo>
                <a:lnTo>
                  <a:pt x="17884" y="1942618"/>
                </a:lnTo>
                <a:close/>
                <a:moveTo>
                  <a:pt x="2704988" y="1923460"/>
                </a:moveTo>
                <a:lnTo>
                  <a:pt x="2709459" y="1946450"/>
                </a:lnTo>
                <a:lnTo>
                  <a:pt x="2704988" y="1969439"/>
                </a:lnTo>
                <a:lnTo>
                  <a:pt x="2691575" y="1980934"/>
                </a:lnTo>
                <a:lnTo>
                  <a:pt x="2678162" y="2000092"/>
                </a:lnTo>
                <a:lnTo>
                  <a:pt x="2633451" y="2057566"/>
                </a:lnTo>
                <a:lnTo>
                  <a:pt x="2584269" y="2111208"/>
                </a:lnTo>
                <a:lnTo>
                  <a:pt x="2526146" y="2168682"/>
                </a:lnTo>
                <a:lnTo>
                  <a:pt x="2463551" y="2226156"/>
                </a:lnTo>
                <a:lnTo>
                  <a:pt x="2441196" y="2249145"/>
                </a:lnTo>
                <a:lnTo>
                  <a:pt x="2418841" y="2272135"/>
                </a:lnTo>
                <a:lnTo>
                  <a:pt x="2396485" y="2291293"/>
                </a:lnTo>
                <a:lnTo>
                  <a:pt x="2365188" y="2298956"/>
                </a:lnTo>
                <a:lnTo>
                  <a:pt x="2351775" y="2302788"/>
                </a:lnTo>
                <a:lnTo>
                  <a:pt x="2347304" y="2302788"/>
                </a:lnTo>
                <a:lnTo>
                  <a:pt x="2342833" y="2302788"/>
                </a:lnTo>
                <a:lnTo>
                  <a:pt x="2338362" y="2298956"/>
                </a:lnTo>
                <a:lnTo>
                  <a:pt x="2338362" y="2291293"/>
                </a:lnTo>
                <a:lnTo>
                  <a:pt x="2342833" y="2283630"/>
                </a:lnTo>
                <a:lnTo>
                  <a:pt x="2347304" y="2283630"/>
                </a:lnTo>
                <a:lnTo>
                  <a:pt x="2351775" y="2279798"/>
                </a:lnTo>
                <a:lnTo>
                  <a:pt x="2365188" y="2275966"/>
                </a:lnTo>
                <a:lnTo>
                  <a:pt x="2374130" y="2275966"/>
                </a:lnTo>
                <a:lnTo>
                  <a:pt x="2383072" y="2272135"/>
                </a:lnTo>
                <a:lnTo>
                  <a:pt x="2387543" y="2256808"/>
                </a:lnTo>
                <a:lnTo>
                  <a:pt x="2427783" y="2241482"/>
                </a:lnTo>
                <a:lnTo>
                  <a:pt x="2459080" y="2218492"/>
                </a:lnTo>
                <a:lnTo>
                  <a:pt x="2468022" y="2199335"/>
                </a:lnTo>
                <a:lnTo>
                  <a:pt x="2481435" y="2184008"/>
                </a:lnTo>
                <a:lnTo>
                  <a:pt x="2530617" y="2134198"/>
                </a:lnTo>
                <a:lnTo>
                  <a:pt x="2579798" y="2084387"/>
                </a:lnTo>
                <a:lnTo>
                  <a:pt x="2624509" y="2034576"/>
                </a:lnTo>
                <a:lnTo>
                  <a:pt x="2664749" y="1980934"/>
                </a:lnTo>
                <a:lnTo>
                  <a:pt x="2682633" y="1950281"/>
                </a:lnTo>
                <a:close/>
                <a:moveTo>
                  <a:pt x="2628980" y="1873649"/>
                </a:moveTo>
                <a:lnTo>
                  <a:pt x="2646864" y="1873649"/>
                </a:lnTo>
                <a:lnTo>
                  <a:pt x="2664749" y="1877481"/>
                </a:lnTo>
                <a:lnTo>
                  <a:pt x="2602153" y="1908133"/>
                </a:lnTo>
                <a:lnTo>
                  <a:pt x="2539559" y="1942618"/>
                </a:lnTo>
                <a:lnTo>
                  <a:pt x="2476964" y="1969439"/>
                </a:lnTo>
                <a:lnTo>
                  <a:pt x="2409898" y="1988597"/>
                </a:lnTo>
                <a:lnTo>
                  <a:pt x="2396485" y="2003923"/>
                </a:lnTo>
                <a:lnTo>
                  <a:pt x="2374130" y="2011587"/>
                </a:lnTo>
                <a:lnTo>
                  <a:pt x="2302593" y="2038408"/>
                </a:lnTo>
                <a:lnTo>
                  <a:pt x="2231056" y="2076724"/>
                </a:lnTo>
                <a:lnTo>
                  <a:pt x="2217643" y="2092050"/>
                </a:lnTo>
                <a:lnTo>
                  <a:pt x="2195288" y="2095882"/>
                </a:lnTo>
                <a:lnTo>
                  <a:pt x="2172933" y="2103545"/>
                </a:lnTo>
                <a:lnTo>
                  <a:pt x="2155048" y="2095882"/>
                </a:lnTo>
                <a:lnTo>
                  <a:pt x="2110338" y="2092050"/>
                </a:lnTo>
                <a:lnTo>
                  <a:pt x="2065627" y="2092050"/>
                </a:lnTo>
                <a:lnTo>
                  <a:pt x="2025388" y="2092050"/>
                </a:lnTo>
                <a:lnTo>
                  <a:pt x="1980677" y="2095882"/>
                </a:lnTo>
                <a:lnTo>
                  <a:pt x="1967264" y="2095882"/>
                </a:lnTo>
                <a:lnTo>
                  <a:pt x="1962793" y="2088218"/>
                </a:lnTo>
                <a:lnTo>
                  <a:pt x="1962793" y="2076724"/>
                </a:lnTo>
                <a:lnTo>
                  <a:pt x="1971735" y="2057566"/>
                </a:lnTo>
                <a:lnTo>
                  <a:pt x="1985149" y="2042239"/>
                </a:lnTo>
                <a:lnTo>
                  <a:pt x="2003033" y="2034576"/>
                </a:lnTo>
                <a:lnTo>
                  <a:pt x="2061156" y="2023081"/>
                </a:lnTo>
                <a:lnTo>
                  <a:pt x="2119280" y="2003923"/>
                </a:lnTo>
                <a:lnTo>
                  <a:pt x="2172933" y="1988597"/>
                </a:lnTo>
                <a:lnTo>
                  <a:pt x="2231056" y="1973271"/>
                </a:lnTo>
                <a:lnTo>
                  <a:pt x="2271296" y="1961776"/>
                </a:lnTo>
                <a:lnTo>
                  <a:pt x="2311535" y="1954113"/>
                </a:lnTo>
                <a:lnTo>
                  <a:pt x="2351775" y="1950281"/>
                </a:lnTo>
                <a:lnTo>
                  <a:pt x="2387543" y="1950281"/>
                </a:lnTo>
                <a:lnTo>
                  <a:pt x="2414369" y="1950281"/>
                </a:lnTo>
                <a:lnTo>
                  <a:pt x="2441196" y="1946450"/>
                </a:lnTo>
                <a:lnTo>
                  <a:pt x="2463551" y="1942618"/>
                </a:lnTo>
                <a:lnTo>
                  <a:pt x="2481435" y="1934955"/>
                </a:lnTo>
                <a:lnTo>
                  <a:pt x="2544030" y="1915797"/>
                </a:lnTo>
                <a:lnTo>
                  <a:pt x="2602153" y="1881312"/>
                </a:lnTo>
                <a:lnTo>
                  <a:pt x="2615566" y="1877481"/>
                </a:lnTo>
                <a:close/>
                <a:moveTo>
                  <a:pt x="1707943" y="1816175"/>
                </a:moveTo>
                <a:lnTo>
                  <a:pt x="1685588" y="1820007"/>
                </a:lnTo>
                <a:lnTo>
                  <a:pt x="1663233" y="1823839"/>
                </a:lnTo>
                <a:lnTo>
                  <a:pt x="1645349" y="1827670"/>
                </a:lnTo>
                <a:lnTo>
                  <a:pt x="1605109" y="1854491"/>
                </a:lnTo>
                <a:lnTo>
                  <a:pt x="1555927" y="1877481"/>
                </a:lnTo>
                <a:lnTo>
                  <a:pt x="1564869" y="1877481"/>
                </a:lnTo>
                <a:lnTo>
                  <a:pt x="1569341" y="1881312"/>
                </a:lnTo>
                <a:lnTo>
                  <a:pt x="1627464" y="1877481"/>
                </a:lnTo>
                <a:lnTo>
                  <a:pt x="1685588" y="1869818"/>
                </a:lnTo>
                <a:lnTo>
                  <a:pt x="1739241" y="1865986"/>
                </a:lnTo>
                <a:lnTo>
                  <a:pt x="1797364" y="1854491"/>
                </a:lnTo>
                <a:lnTo>
                  <a:pt x="1788422" y="1842996"/>
                </a:lnTo>
                <a:lnTo>
                  <a:pt x="1770538" y="1835333"/>
                </a:lnTo>
                <a:lnTo>
                  <a:pt x="1752653" y="1823839"/>
                </a:lnTo>
                <a:lnTo>
                  <a:pt x="1730299" y="1820007"/>
                </a:lnTo>
                <a:close/>
                <a:moveTo>
                  <a:pt x="2150577" y="1605438"/>
                </a:moveTo>
                <a:lnTo>
                  <a:pt x="2123751" y="1609269"/>
                </a:lnTo>
                <a:lnTo>
                  <a:pt x="2047743" y="1624596"/>
                </a:lnTo>
                <a:lnTo>
                  <a:pt x="1980677" y="1639922"/>
                </a:lnTo>
                <a:lnTo>
                  <a:pt x="1909141" y="1655248"/>
                </a:lnTo>
                <a:lnTo>
                  <a:pt x="1842075" y="1674406"/>
                </a:lnTo>
                <a:lnTo>
                  <a:pt x="1828661" y="1678238"/>
                </a:lnTo>
                <a:lnTo>
                  <a:pt x="1815249" y="1682069"/>
                </a:lnTo>
                <a:lnTo>
                  <a:pt x="1846545" y="1689733"/>
                </a:lnTo>
                <a:lnTo>
                  <a:pt x="1877843" y="1705059"/>
                </a:lnTo>
                <a:lnTo>
                  <a:pt x="1895727" y="1720385"/>
                </a:lnTo>
                <a:lnTo>
                  <a:pt x="1918083" y="1739543"/>
                </a:lnTo>
                <a:lnTo>
                  <a:pt x="1935967" y="1762533"/>
                </a:lnTo>
                <a:lnTo>
                  <a:pt x="1949380" y="1785523"/>
                </a:lnTo>
                <a:lnTo>
                  <a:pt x="1962793" y="1812344"/>
                </a:lnTo>
                <a:lnTo>
                  <a:pt x="1967264" y="1839165"/>
                </a:lnTo>
                <a:lnTo>
                  <a:pt x="1971735" y="1850660"/>
                </a:lnTo>
                <a:lnTo>
                  <a:pt x="1967264" y="1865986"/>
                </a:lnTo>
                <a:lnTo>
                  <a:pt x="1953851" y="1873649"/>
                </a:lnTo>
                <a:lnTo>
                  <a:pt x="1935967" y="1877481"/>
                </a:lnTo>
                <a:lnTo>
                  <a:pt x="1935967" y="1888975"/>
                </a:lnTo>
                <a:lnTo>
                  <a:pt x="1940438" y="1896639"/>
                </a:lnTo>
                <a:lnTo>
                  <a:pt x="1949380" y="1900470"/>
                </a:lnTo>
                <a:lnTo>
                  <a:pt x="1962793" y="1900470"/>
                </a:lnTo>
                <a:lnTo>
                  <a:pt x="1976207" y="1892807"/>
                </a:lnTo>
                <a:lnTo>
                  <a:pt x="1994091" y="1888975"/>
                </a:lnTo>
                <a:lnTo>
                  <a:pt x="2007503" y="1881312"/>
                </a:lnTo>
                <a:lnTo>
                  <a:pt x="2029859" y="1877481"/>
                </a:lnTo>
                <a:lnTo>
                  <a:pt x="2070098" y="1873649"/>
                </a:lnTo>
                <a:lnTo>
                  <a:pt x="2110338" y="1869818"/>
                </a:lnTo>
                <a:lnTo>
                  <a:pt x="2155048" y="1865986"/>
                </a:lnTo>
                <a:lnTo>
                  <a:pt x="2195288" y="1862154"/>
                </a:lnTo>
                <a:lnTo>
                  <a:pt x="2213172" y="1850660"/>
                </a:lnTo>
                <a:lnTo>
                  <a:pt x="2226585" y="1839165"/>
                </a:lnTo>
                <a:lnTo>
                  <a:pt x="2253411" y="1812344"/>
                </a:lnTo>
                <a:lnTo>
                  <a:pt x="2275767" y="1781691"/>
                </a:lnTo>
                <a:lnTo>
                  <a:pt x="2289180" y="1747207"/>
                </a:lnTo>
                <a:lnTo>
                  <a:pt x="2293651" y="1712722"/>
                </a:lnTo>
                <a:lnTo>
                  <a:pt x="2280238" y="1705059"/>
                </a:lnTo>
                <a:lnTo>
                  <a:pt x="2275767" y="1689733"/>
                </a:lnTo>
                <a:lnTo>
                  <a:pt x="2271296" y="1666743"/>
                </a:lnTo>
                <a:lnTo>
                  <a:pt x="2257883" y="1651417"/>
                </a:lnTo>
                <a:lnTo>
                  <a:pt x="2239998" y="1632259"/>
                </a:lnTo>
                <a:lnTo>
                  <a:pt x="2222114" y="1620764"/>
                </a:lnTo>
                <a:lnTo>
                  <a:pt x="2195288" y="1609269"/>
                </a:lnTo>
                <a:lnTo>
                  <a:pt x="2168461" y="1605438"/>
                </a:lnTo>
                <a:close/>
                <a:moveTo>
                  <a:pt x="916567" y="1524974"/>
                </a:moveTo>
                <a:lnTo>
                  <a:pt x="921037" y="1524974"/>
                </a:lnTo>
                <a:lnTo>
                  <a:pt x="929979" y="1524974"/>
                </a:lnTo>
                <a:lnTo>
                  <a:pt x="952335" y="1524974"/>
                </a:lnTo>
                <a:lnTo>
                  <a:pt x="965748" y="1528806"/>
                </a:lnTo>
                <a:lnTo>
                  <a:pt x="979161" y="1532637"/>
                </a:lnTo>
                <a:lnTo>
                  <a:pt x="988103" y="1540301"/>
                </a:lnTo>
                <a:lnTo>
                  <a:pt x="997045" y="1547964"/>
                </a:lnTo>
                <a:lnTo>
                  <a:pt x="1010459" y="1559459"/>
                </a:lnTo>
                <a:lnTo>
                  <a:pt x="1010459" y="1574785"/>
                </a:lnTo>
                <a:lnTo>
                  <a:pt x="1014929" y="1593943"/>
                </a:lnTo>
                <a:lnTo>
                  <a:pt x="1010459" y="1597774"/>
                </a:lnTo>
                <a:lnTo>
                  <a:pt x="1010459" y="1605438"/>
                </a:lnTo>
                <a:lnTo>
                  <a:pt x="1010459" y="1613101"/>
                </a:lnTo>
                <a:lnTo>
                  <a:pt x="992574" y="1620764"/>
                </a:lnTo>
                <a:lnTo>
                  <a:pt x="979161" y="1613101"/>
                </a:lnTo>
                <a:lnTo>
                  <a:pt x="974690" y="1609269"/>
                </a:lnTo>
                <a:lnTo>
                  <a:pt x="974690" y="1601606"/>
                </a:lnTo>
                <a:lnTo>
                  <a:pt x="974690" y="1593943"/>
                </a:lnTo>
                <a:lnTo>
                  <a:pt x="965748" y="1574785"/>
                </a:lnTo>
                <a:lnTo>
                  <a:pt x="961277" y="1567122"/>
                </a:lnTo>
                <a:lnTo>
                  <a:pt x="947863" y="1559459"/>
                </a:lnTo>
                <a:lnTo>
                  <a:pt x="925509" y="1559459"/>
                </a:lnTo>
                <a:lnTo>
                  <a:pt x="921037" y="1555627"/>
                </a:lnTo>
                <a:lnTo>
                  <a:pt x="907624" y="1551795"/>
                </a:lnTo>
                <a:lnTo>
                  <a:pt x="903153" y="1547964"/>
                </a:lnTo>
                <a:lnTo>
                  <a:pt x="903153" y="1540301"/>
                </a:lnTo>
                <a:lnTo>
                  <a:pt x="907624" y="1528806"/>
                </a:lnTo>
                <a:close/>
                <a:moveTo>
                  <a:pt x="2199759" y="1352552"/>
                </a:moveTo>
                <a:lnTo>
                  <a:pt x="2155048" y="1356384"/>
                </a:lnTo>
                <a:lnTo>
                  <a:pt x="2101396" y="1356384"/>
                </a:lnTo>
                <a:lnTo>
                  <a:pt x="2056685" y="1364047"/>
                </a:lnTo>
                <a:lnTo>
                  <a:pt x="1998561" y="1367879"/>
                </a:lnTo>
                <a:lnTo>
                  <a:pt x="1940438" y="1379374"/>
                </a:lnTo>
                <a:lnTo>
                  <a:pt x="1877843" y="1383205"/>
                </a:lnTo>
                <a:lnTo>
                  <a:pt x="1819719" y="1387037"/>
                </a:lnTo>
                <a:lnTo>
                  <a:pt x="1810777" y="1390868"/>
                </a:lnTo>
                <a:lnTo>
                  <a:pt x="1797364" y="1394700"/>
                </a:lnTo>
                <a:lnTo>
                  <a:pt x="1792893" y="1410026"/>
                </a:lnTo>
                <a:lnTo>
                  <a:pt x="1792893" y="1417690"/>
                </a:lnTo>
                <a:lnTo>
                  <a:pt x="1797364" y="1425353"/>
                </a:lnTo>
                <a:lnTo>
                  <a:pt x="1801835" y="1433016"/>
                </a:lnTo>
                <a:lnTo>
                  <a:pt x="1819719" y="1436848"/>
                </a:lnTo>
                <a:lnTo>
                  <a:pt x="1842075" y="1436848"/>
                </a:lnTo>
                <a:lnTo>
                  <a:pt x="1918083" y="1436848"/>
                </a:lnTo>
                <a:lnTo>
                  <a:pt x="2003033" y="1436848"/>
                </a:lnTo>
                <a:lnTo>
                  <a:pt x="2079040" y="1436848"/>
                </a:lnTo>
                <a:lnTo>
                  <a:pt x="2159519" y="1436848"/>
                </a:lnTo>
                <a:lnTo>
                  <a:pt x="2159519" y="1433016"/>
                </a:lnTo>
                <a:lnTo>
                  <a:pt x="2163990" y="1433016"/>
                </a:lnTo>
                <a:lnTo>
                  <a:pt x="2163990" y="1425353"/>
                </a:lnTo>
                <a:lnTo>
                  <a:pt x="2163990" y="1421521"/>
                </a:lnTo>
                <a:lnTo>
                  <a:pt x="2168461" y="1425353"/>
                </a:lnTo>
                <a:lnTo>
                  <a:pt x="2181875" y="1406195"/>
                </a:lnTo>
                <a:lnTo>
                  <a:pt x="2199759" y="1383205"/>
                </a:lnTo>
                <a:lnTo>
                  <a:pt x="2222114" y="1367879"/>
                </a:lnTo>
                <a:lnTo>
                  <a:pt x="2253411" y="1360216"/>
                </a:lnTo>
                <a:lnTo>
                  <a:pt x="2248940" y="1356384"/>
                </a:lnTo>
                <a:lnTo>
                  <a:pt x="2248940" y="1352552"/>
                </a:lnTo>
                <a:close/>
                <a:moveTo>
                  <a:pt x="612535" y="1092004"/>
                </a:moveTo>
                <a:lnTo>
                  <a:pt x="599121" y="1130320"/>
                </a:lnTo>
                <a:lnTo>
                  <a:pt x="594651" y="1168636"/>
                </a:lnTo>
                <a:lnTo>
                  <a:pt x="599121" y="1191626"/>
                </a:lnTo>
                <a:lnTo>
                  <a:pt x="608063" y="1210784"/>
                </a:lnTo>
                <a:lnTo>
                  <a:pt x="608063" y="1233773"/>
                </a:lnTo>
                <a:lnTo>
                  <a:pt x="599121" y="1256763"/>
                </a:lnTo>
                <a:lnTo>
                  <a:pt x="599121" y="1283584"/>
                </a:lnTo>
                <a:lnTo>
                  <a:pt x="599121" y="1306573"/>
                </a:lnTo>
                <a:lnTo>
                  <a:pt x="608063" y="1329563"/>
                </a:lnTo>
                <a:lnTo>
                  <a:pt x="612535" y="1352552"/>
                </a:lnTo>
                <a:lnTo>
                  <a:pt x="621477" y="1371710"/>
                </a:lnTo>
                <a:lnTo>
                  <a:pt x="625947" y="1398532"/>
                </a:lnTo>
                <a:lnTo>
                  <a:pt x="625947" y="1421521"/>
                </a:lnTo>
                <a:lnTo>
                  <a:pt x="625947" y="1444511"/>
                </a:lnTo>
                <a:lnTo>
                  <a:pt x="625947" y="1494321"/>
                </a:lnTo>
                <a:lnTo>
                  <a:pt x="625947" y="1544132"/>
                </a:lnTo>
                <a:lnTo>
                  <a:pt x="625947" y="1570953"/>
                </a:lnTo>
                <a:lnTo>
                  <a:pt x="621477" y="1593943"/>
                </a:lnTo>
                <a:lnTo>
                  <a:pt x="617005" y="1601606"/>
                </a:lnTo>
                <a:lnTo>
                  <a:pt x="608063" y="1609269"/>
                </a:lnTo>
                <a:lnTo>
                  <a:pt x="590179" y="1613101"/>
                </a:lnTo>
                <a:lnTo>
                  <a:pt x="567824" y="1620764"/>
                </a:lnTo>
                <a:lnTo>
                  <a:pt x="549940" y="1628427"/>
                </a:lnTo>
                <a:lnTo>
                  <a:pt x="532055" y="1639922"/>
                </a:lnTo>
                <a:lnTo>
                  <a:pt x="518643" y="1651417"/>
                </a:lnTo>
                <a:lnTo>
                  <a:pt x="500758" y="1647585"/>
                </a:lnTo>
                <a:lnTo>
                  <a:pt x="496287" y="1632259"/>
                </a:lnTo>
                <a:lnTo>
                  <a:pt x="496287" y="1613101"/>
                </a:lnTo>
                <a:lnTo>
                  <a:pt x="496287" y="1524974"/>
                </a:lnTo>
                <a:lnTo>
                  <a:pt x="505229" y="1440679"/>
                </a:lnTo>
                <a:lnTo>
                  <a:pt x="518643" y="1356384"/>
                </a:lnTo>
                <a:lnTo>
                  <a:pt x="536527" y="1272089"/>
                </a:lnTo>
                <a:lnTo>
                  <a:pt x="554411" y="1222278"/>
                </a:lnTo>
                <a:lnTo>
                  <a:pt x="563353" y="1176299"/>
                </a:lnTo>
                <a:lnTo>
                  <a:pt x="585708" y="1134152"/>
                </a:lnTo>
                <a:close/>
                <a:moveTo>
                  <a:pt x="1967264" y="1034530"/>
                </a:moveTo>
                <a:lnTo>
                  <a:pt x="1922553" y="1038362"/>
                </a:lnTo>
                <a:lnTo>
                  <a:pt x="1882314" y="1038362"/>
                </a:lnTo>
                <a:lnTo>
                  <a:pt x="1842075" y="1046025"/>
                </a:lnTo>
                <a:lnTo>
                  <a:pt x="1828661" y="1046025"/>
                </a:lnTo>
                <a:lnTo>
                  <a:pt x="1815249" y="1042194"/>
                </a:lnTo>
                <a:lnTo>
                  <a:pt x="1801835" y="1046025"/>
                </a:lnTo>
                <a:lnTo>
                  <a:pt x="1797364" y="1053688"/>
                </a:lnTo>
                <a:lnTo>
                  <a:pt x="1797364" y="1065183"/>
                </a:lnTo>
                <a:lnTo>
                  <a:pt x="1797364" y="1072846"/>
                </a:lnTo>
                <a:lnTo>
                  <a:pt x="1801835" y="1088173"/>
                </a:lnTo>
                <a:lnTo>
                  <a:pt x="1815249" y="1095836"/>
                </a:lnTo>
                <a:lnTo>
                  <a:pt x="1824191" y="1107331"/>
                </a:lnTo>
                <a:lnTo>
                  <a:pt x="1842075" y="1122657"/>
                </a:lnTo>
                <a:lnTo>
                  <a:pt x="1851017" y="1141815"/>
                </a:lnTo>
                <a:lnTo>
                  <a:pt x="1855488" y="1157141"/>
                </a:lnTo>
                <a:lnTo>
                  <a:pt x="1859959" y="1157141"/>
                </a:lnTo>
                <a:lnTo>
                  <a:pt x="1859959" y="1164804"/>
                </a:lnTo>
                <a:lnTo>
                  <a:pt x="1864430" y="1164804"/>
                </a:lnTo>
                <a:lnTo>
                  <a:pt x="1873372" y="1164804"/>
                </a:lnTo>
                <a:lnTo>
                  <a:pt x="1873372" y="1168636"/>
                </a:lnTo>
                <a:lnTo>
                  <a:pt x="1873372" y="1172468"/>
                </a:lnTo>
                <a:lnTo>
                  <a:pt x="1895727" y="1195457"/>
                </a:lnTo>
                <a:lnTo>
                  <a:pt x="1922553" y="1210784"/>
                </a:lnTo>
                <a:lnTo>
                  <a:pt x="1953851" y="1229942"/>
                </a:lnTo>
                <a:lnTo>
                  <a:pt x="1985149" y="1245268"/>
                </a:lnTo>
                <a:lnTo>
                  <a:pt x="2047743" y="1272089"/>
                </a:lnTo>
                <a:lnTo>
                  <a:pt x="2119280" y="1298910"/>
                </a:lnTo>
                <a:lnTo>
                  <a:pt x="2056685" y="1310405"/>
                </a:lnTo>
                <a:lnTo>
                  <a:pt x="1994091" y="1318068"/>
                </a:lnTo>
                <a:lnTo>
                  <a:pt x="1971735" y="1329563"/>
                </a:lnTo>
                <a:lnTo>
                  <a:pt x="1944909" y="1333395"/>
                </a:lnTo>
                <a:lnTo>
                  <a:pt x="1980677" y="1337226"/>
                </a:lnTo>
                <a:lnTo>
                  <a:pt x="2011975" y="1337226"/>
                </a:lnTo>
                <a:lnTo>
                  <a:pt x="2087982" y="1333395"/>
                </a:lnTo>
                <a:lnTo>
                  <a:pt x="2155048" y="1329563"/>
                </a:lnTo>
                <a:lnTo>
                  <a:pt x="2168461" y="1318068"/>
                </a:lnTo>
                <a:lnTo>
                  <a:pt x="2181875" y="1310405"/>
                </a:lnTo>
                <a:lnTo>
                  <a:pt x="2190817" y="1302742"/>
                </a:lnTo>
                <a:lnTo>
                  <a:pt x="2190817" y="1287415"/>
                </a:lnTo>
                <a:lnTo>
                  <a:pt x="2181875" y="1298910"/>
                </a:lnTo>
                <a:lnTo>
                  <a:pt x="2163990" y="1302742"/>
                </a:lnTo>
                <a:lnTo>
                  <a:pt x="2155048" y="1298910"/>
                </a:lnTo>
                <a:lnTo>
                  <a:pt x="2155048" y="1287415"/>
                </a:lnTo>
                <a:lnTo>
                  <a:pt x="2159519" y="1283584"/>
                </a:lnTo>
                <a:lnTo>
                  <a:pt x="2163990" y="1275921"/>
                </a:lnTo>
                <a:lnTo>
                  <a:pt x="2172933" y="1245268"/>
                </a:lnTo>
                <a:lnTo>
                  <a:pt x="2172933" y="1210784"/>
                </a:lnTo>
                <a:lnTo>
                  <a:pt x="2172933" y="1199289"/>
                </a:lnTo>
                <a:lnTo>
                  <a:pt x="2181875" y="1180131"/>
                </a:lnTo>
                <a:lnTo>
                  <a:pt x="2186346" y="1168636"/>
                </a:lnTo>
                <a:lnTo>
                  <a:pt x="2195288" y="1153310"/>
                </a:lnTo>
                <a:lnTo>
                  <a:pt x="2186346" y="1153310"/>
                </a:lnTo>
                <a:lnTo>
                  <a:pt x="2181875" y="1145646"/>
                </a:lnTo>
                <a:lnTo>
                  <a:pt x="2172933" y="1141815"/>
                </a:lnTo>
                <a:lnTo>
                  <a:pt x="2172933" y="1134152"/>
                </a:lnTo>
                <a:lnTo>
                  <a:pt x="2172933" y="1130320"/>
                </a:lnTo>
                <a:lnTo>
                  <a:pt x="2181875" y="1114994"/>
                </a:lnTo>
                <a:lnTo>
                  <a:pt x="2172933" y="1095836"/>
                </a:lnTo>
                <a:lnTo>
                  <a:pt x="2168461" y="1095836"/>
                </a:lnTo>
                <a:lnTo>
                  <a:pt x="2168461" y="1092004"/>
                </a:lnTo>
                <a:lnTo>
                  <a:pt x="2168461" y="1080509"/>
                </a:lnTo>
                <a:lnTo>
                  <a:pt x="2168461" y="1069015"/>
                </a:lnTo>
                <a:lnTo>
                  <a:pt x="2155048" y="1061351"/>
                </a:lnTo>
                <a:lnTo>
                  <a:pt x="2132693" y="1049857"/>
                </a:lnTo>
                <a:lnTo>
                  <a:pt x="2110338" y="1042194"/>
                </a:lnTo>
                <a:lnTo>
                  <a:pt x="2092454" y="1038362"/>
                </a:lnTo>
                <a:lnTo>
                  <a:pt x="2047743" y="1038362"/>
                </a:lnTo>
                <a:lnTo>
                  <a:pt x="2007503" y="1038362"/>
                </a:lnTo>
                <a:close/>
                <a:moveTo>
                  <a:pt x="679601" y="984720"/>
                </a:moveTo>
                <a:lnTo>
                  <a:pt x="688543" y="984720"/>
                </a:lnTo>
                <a:lnTo>
                  <a:pt x="684071" y="988551"/>
                </a:lnTo>
                <a:lnTo>
                  <a:pt x="675129" y="992383"/>
                </a:lnTo>
                <a:close/>
                <a:moveTo>
                  <a:pt x="1833133" y="965562"/>
                </a:moveTo>
                <a:lnTo>
                  <a:pt x="1792893" y="969393"/>
                </a:lnTo>
                <a:lnTo>
                  <a:pt x="1752653" y="984720"/>
                </a:lnTo>
                <a:lnTo>
                  <a:pt x="1716885" y="992383"/>
                </a:lnTo>
                <a:lnTo>
                  <a:pt x="1672175" y="1011541"/>
                </a:lnTo>
                <a:lnTo>
                  <a:pt x="1600637" y="1046025"/>
                </a:lnTo>
                <a:lnTo>
                  <a:pt x="1533572" y="1092004"/>
                </a:lnTo>
                <a:lnTo>
                  <a:pt x="1573811" y="1080509"/>
                </a:lnTo>
                <a:lnTo>
                  <a:pt x="1614051" y="1072846"/>
                </a:lnTo>
                <a:lnTo>
                  <a:pt x="1658761" y="1061351"/>
                </a:lnTo>
                <a:lnTo>
                  <a:pt x="1694530" y="1042194"/>
                </a:lnTo>
                <a:lnTo>
                  <a:pt x="1761595" y="1007709"/>
                </a:lnTo>
                <a:close/>
                <a:moveTo>
                  <a:pt x="760079" y="919582"/>
                </a:moveTo>
                <a:lnTo>
                  <a:pt x="751137" y="954067"/>
                </a:lnTo>
                <a:lnTo>
                  <a:pt x="737724" y="980888"/>
                </a:lnTo>
                <a:lnTo>
                  <a:pt x="728782" y="992383"/>
                </a:lnTo>
                <a:lnTo>
                  <a:pt x="715369" y="996214"/>
                </a:lnTo>
                <a:lnTo>
                  <a:pt x="701955" y="992383"/>
                </a:lnTo>
                <a:lnTo>
                  <a:pt x="688543" y="980888"/>
                </a:lnTo>
                <a:lnTo>
                  <a:pt x="706427" y="961730"/>
                </a:lnTo>
                <a:lnTo>
                  <a:pt x="719840" y="946404"/>
                </a:lnTo>
                <a:lnTo>
                  <a:pt x="737724" y="934909"/>
                </a:lnTo>
                <a:close/>
                <a:moveTo>
                  <a:pt x="903153" y="835287"/>
                </a:moveTo>
                <a:lnTo>
                  <a:pt x="907624" y="839119"/>
                </a:lnTo>
                <a:lnTo>
                  <a:pt x="903153" y="839119"/>
                </a:lnTo>
                <a:close/>
                <a:moveTo>
                  <a:pt x="1569341" y="651371"/>
                </a:moveTo>
                <a:lnTo>
                  <a:pt x="1658761" y="651371"/>
                </a:lnTo>
                <a:lnTo>
                  <a:pt x="1748183" y="651371"/>
                </a:lnTo>
                <a:lnTo>
                  <a:pt x="1833133" y="651371"/>
                </a:lnTo>
                <a:lnTo>
                  <a:pt x="1922553" y="659034"/>
                </a:lnTo>
                <a:lnTo>
                  <a:pt x="1980677" y="662866"/>
                </a:lnTo>
                <a:lnTo>
                  <a:pt x="2034330" y="674360"/>
                </a:lnTo>
                <a:lnTo>
                  <a:pt x="2087982" y="685855"/>
                </a:lnTo>
                <a:lnTo>
                  <a:pt x="2132693" y="701182"/>
                </a:lnTo>
                <a:lnTo>
                  <a:pt x="2186346" y="724171"/>
                </a:lnTo>
                <a:lnTo>
                  <a:pt x="2239998" y="747161"/>
                </a:lnTo>
                <a:lnTo>
                  <a:pt x="2289180" y="766319"/>
                </a:lnTo>
                <a:lnTo>
                  <a:pt x="2342833" y="793140"/>
                </a:lnTo>
                <a:lnTo>
                  <a:pt x="2369659" y="808466"/>
                </a:lnTo>
                <a:lnTo>
                  <a:pt x="2396485" y="827624"/>
                </a:lnTo>
                <a:lnTo>
                  <a:pt x="2414369" y="850614"/>
                </a:lnTo>
                <a:lnTo>
                  <a:pt x="2432254" y="877435"/>
                </a:lnTo>
                <a:lnTo>
                  <a:pt x="2445667" y="900424"/>
                </a:lnTo>
                <a:lnTo>
                  <a:pt x="2450138" y="927246"/>
                </a:lnTo>
                <a:lnTo>
                  <a:pt x="2450138" y="954067"/>
                </a:lnTo>
                <a:lnTo>
                  <a:pt x="2445667" y="980888"/>
                </a:lnTo>
                <a:lnTo>
                  <a:pt x="2441196" y="1015372"/>
                </a:lnTo>
                <a:lnTo>
                  <a:pt x="2441196" y="1046025"/>
                </a:lnTo>
                <a:lnTo>
                  <a:pt x="2441196" y="1080509"/>
                </a:lnTo>
                <a:lnTo>
                  <a:pt x="2441196" y="1114994"/>
                </a:lnTo>
                <a:lnTo>
                  <a:pt x="2441196" y="1145646"/>
                </a:lnTo>
                <a:lnTo>
                  <a:pt x="2445667" y="1180131"/>
                </a:lnTo>
                <a:lnTo>
                  <a:pt x="2450138" y="1195457"/>
                </a:lnTo>
                <a:lnTo>
                  <a:pt x="2450138" y="1210784"/>
                </a:lnTo>
                <a:lnTo>
                  <a:pt x="2445667" y="1226110"/>
                </a:lnTo>
                <a:lnTo>
                  <a:pt x="2436725" y="1245268"/>
                </a:lnTo>
                <a:lnTo>
                  <a:pt x="2436725" y="1249099"/>
                </a:lnTo>
                <a:lnTo>
                  <a:pt x="2436725" y="1256763"/>
                </a:lnTo>
                <a:lnTo>
                  <a:pt x="2441196" y="1260594"/>
                </a:lnTo>
                <a:lnTo>
                  <a:pt x="2450138" y="1264426"/>
                </a:lnTo>
                <a:lnTo>
                  <a:pt x="2490377" y="1275921"/>
                </a:lnTo>
                <a:lnTo>
                  <a:pt x="2526146" y="1283584"/>
                </a:lnTo>
                <a:lnTo>
                  <a:pt x="2544030" y="1283584"/>
                </a:lnTo>
                <a:lnTo>
                  <a:pt x="2566385" y="1283584"/>
                </a:lnTo>
                <a:lnTo>
                  <a:pt x="2584269" y="1283584"/>
                </a:lnTo>
                <a:lnTo>
                  <a:pt x="2602153" y="1275921"/>
                </a:lnTo>
                <a:lnTo>
                  <a:pt x="2620038" y="1272089"/>
                </a:lnTo>
                <a:lnTo>
                  <a:pt x="2633451" y="1272089"/>
                </a:lnTo>
                <a:lnTo>
                  <a:pt x="2651335" y="1272089"/>
                </a:lnTo>
                <a:lnTo>
                  <a:pt x="2664749" y="1275921"/>
                </a:lnTo>
                <a:lnTo>
                  <a:pt x="2660278" y="1283584"/>
                </a:lnTo>
                <a:lnTo>
                  <a:pt x="2651335" y="1291247"/>
                </a:lnTo>
                <a:lnTo>
                  <a:pt x="2642393" y="1291247"/>
                </a:lnTo>
                <a:lnTo>
                  <a:pt x="2633451" y="1298910"/>
                </a:lnTo>
                <a:lnTo>
                  <a:pt x="2579798" y="1306573"/>
                </a:lnTo>
                <a:lnTo>
                  <a:pt x="2526146" y="1325731"/>
                </a:lnTo>
                <a:lnTo>
                  <a:pt x="2499320" y="1337226"/>
                </a:lnTo>
                <a:lnTo>
                  <a:pt x="2476964" y="1352552"/>
                </a:lnTo>
                <a:lnTo>
                  <a:pt x="2459080" y="1367879"/>
                </a:lnTo>
                <a:lnTo>
                  <a:pt x="2441196" y="1390868"/>
                </a:lnTo>
                <a:lnTo>
                  <a:pt x="2427783" y="1406195"/>
                </a:lnTo>
                <a:lnTo>
                  <a:pt x="2405427" y="1417690"/>
                </a:lnTo>
                <a:lnTo>
                  <a:pt x="2387543" y="1425353"/>
                </a:lnTo>
                <a:lnTo>
                  <a:pt x="2378601" y="1440679"/>
                </a:lnTo>
                <a:lnTo>
                  <a:pt x="2369659" y="1459837"/>
                </a:lnTo>
                <a:lnTo>
                  <a:pt x="2365188" y="1471332"/>
                </a:lnTo>
                <a:lnTo>
                  <a:pt x="2351775" y="1490490"/>
                </a:lnTo>
                <a:lnTo>
                  <a:pt x="2351775" y="1501985"/>
                </a:lnTo>
                <a:lnTo>
                  <a:pt x="2351775" y="1517311"/>
                </a:lnTo>
                <a:lnTo>
                  <a:pt x="2356246" y="1524974"/>
                </a:lnTo>
                <a:lnTo>
                  <a:pt x="2369659" y="1528806"/>
                </a:lnTo>
                <a:lnTo>
                  <a:pt x="2378601" y="1540301"/>
                </a:lnTo>
                <a:lnTo>
                  <a:pt x="2396485" y="1540301"/>
                </a:lnTo>
                <a:lnTo>
                  <a:pt x="2414369" y="1540301"/>
                </a:lnTo>
                <a:lnTo>
                  <a:pt x="2463551" y="1532637"/>
                </a:lnTo>
                <a:lnTo>
                  <a:pt x="2512733" y="1540301"/>
                </a:lnTo>
                <a:lnTo>
                  <a:pt x="2561914" y="1547964"/>
                </a:lnTo>
                <a:lnTo>
                  <a:pt x="2615566" y="1555627"/>
                </a:lnTo>
                <a:lnTo>
                  <a:pt x="2628980" y="1555627"/>
                </a:lnTo>
                <a:lnTo>
                  <a:pt x="2646864" y="1567122"/>
                </a:lnTo>
                <a:lnTo>
                  <a:pt x="2660278" y="1574785"/>
                </a:lnTo>
                <a:lnTo>
                  <a:pt x="2678162" y="1582448"/>
                </a:lnTo>
                <a:lnTo>
                  <a:pt x="2687104" y="1597774"/>
                </a:lnTo>
                <a:lnTo>
                  <a:pt x="2691575" y="1609269"/>
                </a:lnTo>
                <a:lnTo>
                  <a:pt x="2691575" y="1624596"/>
                </a:lnTo>
                <a:lnTo>
                  <a:pt x="2691575" y="1636090"/>
                </a:lnTo>
                <a:lnTo>
                  <a:pt x="2678162" y="1636090"/>
                </a:lnTo>
                <a:lnTo>
                  <a:pt x="2664749" y="1639922"/>
                </a:lnTo>
                <a:lnTo>
                  <a:pt x="2660278" y="1647585"/>
                </a:lnTo>
                <a:lnTo>
                  <a:pt x="2660278" y="1651417"/>
                </a:lnTo>
                <a:lnTo>
                  <a:pt x="2660278" y="1662912"/>
                </a:lnTo>
                <a:lnTo>
                  <a:pt x="2664749" y="1678238"/>
                </a:lnTo>
                <a:lnTo>
                  <a:pt x="2660278" y="1685901"/>
                </a:lnTo>
                <a:lnTo>
                  <a:pt x="2660278" y="1701227"/>
                </a:lnTo>
                <a:lnTo>
                  <a:pt x="2651335" y="1705059"/>
                </a:lnTo>
                <a:lnTo>
                  <a:pt x="2633451" y="1708891"/>
                </a:lnTo>
                <a:lnTo>
                  <a:pt x="2624509" y="1716554"/>
                </a:lnTo>
                <a:lnTo>
                  <a:pt x="2620038" y="1728049"/>
                </a:lnTo>
                <a:lnTo>
                  <a:pt x="2593211" y="1754870"/>
                </a:lnTo>
                <a:lnTo>
                  <a:pt x="2557443" y="1774028"/>
                </a:lnTo>
                <a:lnTo>
                  <a:pt x="2526146" y="1793186"/>
                </a:lnTo>
                <a:lnTo>
                  <a:pt x="2490377" y="1808512"/>
                </a:lnTo>
                <a:lnTo>
                  <a:pt x="2445667" y="1820007"/>
                </a:lnTo>
                <a:lnTo>
                  <a:pt x="2405427" y="1839165"/>
                </a:lnTo>
                <a:lnTo>
                  <a:pt x="2365188" y="1850660"/>
                </a:lnTo>
                <a:lnTo>
                  <a:pt x="2320477" y="1865986"/>
                </a:lnTo>
                <a:lnTo>
                  <a:pt x="2244469" y="1892807"/>
                </a:lnTo>
                <a:lnTo>
                  <a:pt x="2163990" y="1919628"/>
                </a:lnTo>
                <a:lnTo>
                  <a:pt x="2123751" y="1931123"/>
                </a:lnTo>
                <a:lnTo>
                  <a:pt x="2079040" y="1942618"/>
                </a:lnTo>
                <a:lnTo>
                  <a:pt x="2038801" y="1946450"/>
                </a:lnTo>
                <a:lnTo>
                  <a:pt x="1998561" y="1950281"/>
                </a:lnTo>
                <a:lnTo>
                  <a:pt x="1971735" y="1950281"/>
                </a:lnTo>
                <a:lnTo>
                  <a:pt x="1953851" y="1946450"/>
                </a:lnTo>
                <a:lnTo>
                  <a:pt x="1940438" y="1934955"/>
                </a:lnTo>
                <a:lnTo>
                  <a:pt x="1931496" y="1919628"/>
                </a:lnTo>
                <a:lnTo>
                  <a:pt x="1918083" y="1908133"/>
                </a:lnTo>
                <a:lnTo>
                  <a:pt x="1909141" y="1896639"/>
                </a:lnTo>
                <a:lnTo>
                  <a:pt x="1891257" y="1892807"/>
                </a:lnTo>
                <a:lnTo>
                  <a:pt x="1877843" y="1888975"/>
                </a:lnTo>
                <a:lnTo>
                  <a:pt x="1859959" y="1881312"/>
                </a:lnTo>
                <a:lnTo>
                  <a:pt x="1846545" y="1881312"/>
                </a:lnTo>
                <a:lnTo>
                  <a:pt x="1792893" y="1888975"/>
                </a:lnTo>
                <a:lnTo>
                  <a:pt x="1734769" y="1896639"/>
                </a:lnTo>
                <a:lnTo>
                  <a:pt x="1685588" y="1904302"/>
                </a:lnTo>
                <a:lnTo>
                  <a:pt x="1631935" y="1915797"/>
                </a:lnTo>
                <a:lnTo>
                  <a:pt x="1582753" y="1919628"/>
                </a:lnTo>
                <a:lnTo>
                  <a:pt x="1542514" y="1927292"/>
                </a:lnTo>
                <a:lnTo>
                  <a:pt x="1502275" y="1931123"/>
                </a:lnTo>
                <a:lnTo>
                  <a:pt x="1457564" y="1942618"/>
                </a:lnTo>
                <a:lnTo>
                  <a:pt x="1399440" y="1954113"/>
                </a:lnTo>
                <a:lnTo>
                  <a:pt x="1345787" y="1969439"/>
                </a:lnTo>
                <a:lnTo>
                  <a:pt x="1283193" y="1977102"/>
                </a:lnTo>
                <a:lnTo>
                  <a:pt x="1225069" y="1980934"/>
                </a:lnTo>
                <a:lnTo>
                  <a:pt x="1207185" y="1988597"/>
                </a:lnTo>
                <a:lnTo>
                  <a:pt x="1193771" y="1988597"/>
                </a:lnTo>
                <a:lnTo>
                  <a:pt x="1175887" y="1988597"/>
                </a:lnTo>
                <a:lnTo>
                  <a:pt x="1166945" y="1988597"/>
                </a:lnTo>
                <a:lnTo>
                  <a:pt x="1162475" y="1996260"/>
                </a:lnTo>
                <a:lnTo>
                  <a:pt x="1149061" y="2000092"/>
                </a:lnTo>
                <a:lnTo>
                  <a:pt x="1073053" y="2007755"/>
                </a:lnTo>
                <a:lnTo>
                  <a:pt x="992574" y="2011587"/>
                </a:lnTo>
                <a:lnTo>
                  <a:pt x="907624" y="2007755"/>
                </a:lnTo>
                <a:lnTo>
                  <a:pt x="831616" y="2000092"/>
                </a:lnTo>
                <a:lnTo>
                  <a:pt x="751137" y="1996260"/>
                </a:lnTo>
                <a:lnTo>
                  <a:pt x="670659" y="1988597"/>
                </a:lnTo>
                <a:lnTo>
                  <a:pt x="634890" y="1988597"/>
                </a:lnTo>
                <a:lnTo>
                  <a:pt x="590179" y="1984765"/>
                </a:lnTo>
                <a:lnTo>
                  <a:pt x="549940" y="1980934"/>
                </a:lnTo>
                <a:lnTo>
                  <a:pt x="505229" y="1973271"/>
                </a:lnTo>
                <a:lnTo>
                  <a:pt x="442635" y="1957944"/>
                </a:lnTo>
                <a:lnTo>
                  <a:pt x="375569" y="1950281"/>
                </a:lnTo>
                <a:lnTo>
                  <a:pt x="308503" y="1946450"/>
                </a:lnTo>
                <a:lnTo>
                  <a:pt x="241437" y="1946450"/>
                </a:lnTo>
                <a:lnTo>
                  <a:pt x="219081" y="1946450"/>
                </a:lnTo>
                <a:lnTo>
                  <a:pt x="205669" y="1934955"/>
                </a:lnTo>
                <a:lnTo>
                  <a:pt x="196727" y="1931123"/>
                </a:lnTo>
                <a:lnTo>
                  <a:pt x="192255" y="1927292"/>
                </a:lnTo>
                <a:lnTo>
                  <a:pt x="192255" y="1923460"/>
                </a:lnTo>
                <a:lnTo>
                  <a:pt x="205669" y="1915797"/>
                </a:lnTo>
                <a:lnTo>
                  <a:pt x="268263" y="1873649"/>
                </a:lnTo>
                <a:lnTo>
                  <a:pt x="335329" y="1839165"/>
                </a:lnTo>
                <a:lnTo>
                  <a:pt x="371097" y="1812344"/>
                </a:lnTo>
                <a:lnTo>
                  <a:pt x="406866" y="1789354"/>
                </a:lnTo>
                <a:lnTo>
                  <a:pt x="451577" y="1770196"/>
                </a:lnTo>
                <a:lnTo>
                  <a:pt x="491816" y="1754870"/>
                </a:lnTo>
                <a:lnTo>
                  <a:pt x="527585" y="1731880"/>
                </a:lnTo>
                <a:lnTo>
                  <a:pt x="563353" y="1705059"/>
                </a:lnTo>
                <a:lnTo>
                  <a:pt x="590179" y="1689733"/>
                </a:lnTo>
                <a:lnTo>
                  <a:pt x="617005" y="1678238"/>
                </a:lnTo>
                <a:lnTo>
                  <a:pt x="643832" y="1666743"/>
                </a:lnTo>
                <a:lnTo>
                  <a:pt x="670659" y="1662912"/>
                </a:lnTo>
                <a:lnTo>
                  <a:pt x="697485" y="1662912"/>
                </a:lnTo>
                <a:lnTo>
                  <a:pt x="719840" y="1662912"/>
                </a:lnTo>
                <a:lnTo>
                  <a:pt x="751137" y="1666743"/>
                </a:lnTo>
                <a:lnTo>
                  <a:pt x="777963" y="1674406"/>
                </a:lnTo>
                <a:lnTo>
                  <a:pt x="813732" y="1682069"/>
                </a:lnTo>
                <a:lnTo>
                  <a:pt x="840559" y="1682069"/>
                </a:lnTo>
                <a:lnTo>
                  <a:pt x="845029" y="1678238"/>
                </a:lnTo>
                <a:lnTo>
                  <a:pt x="845029" y="1662912"/>
                </a:lnTo>
                <a:lnTo>
                  <a:pt x="840559" y="1651417"/>
                </a:lnTo>
                <a:lnTo>
                  <a:pt x="836087" y="1636090"/>
                </a:lnTo>
                <a:lnTo>
                  <a:pt x="836087" y="1632259"/>
                </a:lnTo>
                <a:lnTo>
                  <a:pt x="836087" y="1624596"/>
                </a:lnTo>
                <a:lnTo>
                  <a:pt x="836087" y="1613101"/>
                </a:lnTo>
                <a:lnTo>
                  <a:pt x="845029" y="1605438"/>
                </a:lnTo>
                <a:lnTo>
                  <a:pt x="862913" y="1605438"/>
                </a:lnTo>
                <a:lnTo>
                  <a:pt x="871855" y="1609269"/>
                </a:lnTo>
                <a:lnTo>
                  <a:pt x="871855" y="1624596"/>
                </a:lnTo>
                <a:lnTo>
                  <a:pt x="876327" y="1636090"/>
                </a:lnTo>
                <a:lnTo>
                  <a:pt x="889740" y="1647585"/>
                </a:lnTo>
                <a:lnTo>
                  <a:pt x="898682" y="1655248"/>
                </a:lnTo>
                <a:lnTo>
                  <a:pt x="921037" y="1662912"/>
                </a:lnTo>
                <a:lnTo>
                  <a:pt x="938921" y="1682069"/>
                </a:lnTo>
                <a:lnTo>
                  <a:pt x="952335" y="1693564"/>
                </a:lnTo>
                <a:lnTo>
                  <a:pt x="961277" y="1701227"/>
                </a:lnTo>
                <a:lnTo>
                  <a:pt x="979161" y="1705059"/>
                </a:lnTo>
                <a:lnTo>
                  <a:pt x="988103" y="1708891"/>
                </a:lnTo>
                <a:lnTo>
                  <a:pt x="1014929" y="1708891"/>
                </a:lnTo>
                <a:lnTo>
                  <a:pt x="1028343" y="1712722"/>
                </a:lnTo>
                <a:lnTo>
                  <a:pt x="1077525" y="1728049"/>
                </a:lnTo>
                <a:lnTo>
                  <a:pt x="1117764" y="1731880"/>
                </a:lnTo>
                <a:lnTo>
                  <a:pt x="1166945" y="1735712"/>
                </a:lnTo>
                <a:lnTo>
                  <a:pt x="1207185" y="1743375"/>
                </a:lnTo>
                <a:lnTo>
                  <a:pt x="1256367" y="1747207"/>
                </a:lnTo>
                <a:lnTo>
                  <a:pt x="1305548" y="1754870"/>
                </a:lnTo>
                <a:lnTo>
                  <a:pt x="1359201" y="1754870"/>
                </a:lnTo>
                <a:lnTo>
                  <a:pt x="1412853" y="1747207"/>
                </a:lnTo>
                <a:lnTo>
                  <a:pt x="1444151" y="1747207"/>
                </a:lnTo>
                <a:lnTo>
                  <a:pt x="1470977" y="1743375"/>
                </a:lnTo>
                <a:lnTo>
                  <a:pt x="1493333" y="1735712"/>
                </a:lnTo>
                <a:lnTo>
                  <a:pt x="1520159" y="1728049"/>
                </a:lnTo>
                <a:lnTo>
                  <a:pt x="1546985" y="1716554"/>
                </a:lnTo>
                <a:lnTo>
                  <a:pt x="1573811" y="1701227"/>
                </a:lnTo>
                <a:lnTo>
                  <a:pt x="1587225" y="1682069"/>
                </a:lnTo>
                <a:lnTo>
                  <a:pt x="1609580" y="1659080"/>
                </a:lnTo>
                <a:lnTo>
                  <a:pt x="1622993" y="1639922"/>
                </a:lnTo>
                <a:lnTo>
                  <a:pt x="1627464" y="1628427"/>
                </a:lnTo>
                <a:lnTo>
                  <a:pt x="1631935" y="1613101"/>
                </a:lnTo>
                <a:lnTo>
                  <a:pt x="1631935" y="1605438"/>
                </a:lnTo>
                <a:lnTo>
                  <a:pt x="1627464" y="1597774"/>
                </a:lnTo>
                <a:lnTo>
                  <a:pt x="1614051" y="1586280"/>
                </a:lnTo>
                <a:lnTo>
                  <a:pt x="1600637" y="1574785"/>
                </a:lnTo>
                <a:lnTo>
                  <a:pt x="1578283" y="1567122"/>
                </a:lnTo>
                <a:lnTo>
                  <a:pt x="1564869" y="1559459"/>
                </a:lnTo>
                <a:lnTo>
                  <a:pt x="1551456" y="1551795"/>
                </a:lnTo>
                <a:lnTo>
                  <a:pt x="1542514" y="1540301"/>
                </a:lnTo>
                <a:lnTo>
                  <a:pt x="1538043" y="1524974"/>
                </a:lnTo>
                <a:lnTo>
                  <a:pt x="1524630" y="1498153"/>
                </a:lnTo>
                <a:lnTo>
                  <a:pt x="1515687" y="1471332"/>
                </a:lnTo>
                <a:lnTo>
                  <a:pt x="1493333" y="1448342"/>
                </a:lnTo>
                <a:lnTo>
                  <a:pt x="1470977" y="1425353"/>
                </a:lnTo>
                <a:lnTo>
                  <a:pt x="1421795" y="1398532"/>
                </a:lnTo>
                <a:lnTo>
                  <a:pt x="1377085" y="1379374"/>
                </a:lnTo>
                <a:lnTo>
                  <a:pt x="1296606" y="1333395"/>
                </a:lnTo>
                <a:lnTo>
                  <a:pt x="1216127" y="1279752"/>
                </a:lnTo>
                <a:lnTo>
                  <a:pt x="1211656" y="1275921"/>
                </a:lnTo>
                <a:lnTo>
                  <a:pt x="1202714" y="1264426"/>
                </a:lnTo>
                <a:lnTo>
                  <a:pt x="1202714" y="1256763"/>
                </a:lnTo>
                <a:lnTo>
                  <a:pt x="1202714" y="1249099"/>
                </a:lnTo>
                <a:lnTo>
                  <a:pt x="1207185" y="1245268"/>
                </a:lnTo>
                <a:lnTo>
                  <a:pt x="1216127" y="1245268"/>
                </a:lnTo>
                <a:lnTo>
                  <a:pt x="1242953" y="1249099"/>
                </a:lnTo>
                <a:lnTo>
                  <a:pt x="1265309" y="1252931"/>
                </a:lnTo>
                <a:lnTo>
                  <a:pt x="1287664" y="1252931"/>
                </a:lnTo>
                <a:lnTo>
                  <a:pt x="1305548" y="1245268"/>
                </a:lnTo>
                <a:lnTo>
                  <a:pt x="1318961" y="1249099"/>
                </a:lnTo>
                <a:lnTo>
                  <a:pt x="1318961" y="1252931"/>
                </a:lnTo>
                <a:lnTo>
                  <a:pt x="1327903" y="1272089"/>
                </a:lnTo>
                <a:lnTo>
                  <a:pt x="1345787" y="1283584"/>
                </a:lnTo>
                <a:lnTo>
                  <a:pt x="1377085" y="1310405"/>
                </a:lnTo>
                <a:lnTo>
                  <a:pt x="1412853" y="1329563"/>
                </a:lnTo>
                <a:lnTo>
                  <a:pt x="1448622" y="1352552"/>
                </a:lnTo>
                <a:lnTo>
                  <a:pt x="1484391" y="1367879"/>
                </a:lnTo>
                <a:lnTo>
                  <a:pt x="1493333" y="1371710"/>
                </a:lnTo>
                <a:lnTo>
                  <a:pt x="1502275" y="1371710"/>
                </a:lnTo>
                <a:lnTo>
                  <a:pt x="1511217" y="1367879"/>
                </a:lnTo>
                <a:lnTo>
                  <a:pt x="1511217" y="1360216"/>
                </a:lnTo>
                <a:lnTo>
                  <a:pt x="1484391" y="1344889"/>
                </a:lnTo>
                <a:lnTo>
                  <a:pt x="1453093" y="1333395"/>
                </a:lnTo>
                <a:lnTo>
                  <a:pt x="1426267" y="1314237"/>
                </a:lnTo>
                <a:lnTo>
                  <a:pt x="1408383" y="1291247"/>
                </a:lnTo>
                <a:lnTo>
                  <a:pt x="1386027" y="1287415"/>
                </a:lnTo>
                <a:lnTo>
                  <a:pt x="1377085" y="1283584"/>
                </a:lnTo>
                <a:lnTo>
                  <a:pt x="1363672" y="1275921"/>
                </a:lnTo>
                <a:lnTo>
                  <a:pt x="1359201" y="1264426"/>
                </a:lnTo>
                <a:lnTo>
                  <a:pt x="1354729" y="1237605"/>
                </a:lnTo>
                <a:lnTo>
                  <a:pt x="1336845" y="1218447"/>
                </a:lnTo>
                <a:lnTo>
                  <a:pt x="1332375" y="1206952"/>
                </a:lnTo>
                <a:lnTo>
                  <a:pt x="1327903" y="1195457"/>
                </a:lnTo>
                <a:lnTo>
                  <a:pt x="1327903" y="1180131"/>
                </a:lnTo>
                <a:lnTo>
                  <a:pt x="1332375" y="1168636"/>
                </a:lnTo>
                <a:lnTo>
                  <a:pt x="1336845" y="1153310"/>
                </a:lnTo>
                <a:lnTo>
                  <a:pt x="1336845" y="1141815"/>
                </a:lnTo>
                <a:lnTo>
                  <a:pt x="1332375" y="1130320"/>
                </a:lnTo>
                <a:lnTo>
                  <a:pt x="1323433" y="1122657"/>
                </a:lnTo>
                <a:lnTo>
                  <a:pt x="1305548" y="1107331"/>
                </a:lnTo>
                <a:lnTo>
                  <a:pt x="1292135" y="1099667"/>
                </a:lnTo>
                <a:lnTo>
                  <a:pt x="1283193" y="1092004"/>
                </a:lnTo>
                <a:lnTo>
                  <a:pt x="1265309" y="1092004"/>
                </a:lnTo>
                <a:lnTo>
                  <a:pt x="1247425" y="1095836"/>
                </a:lnTo>
                <a:lnTo>
                  <a:pt x="1229540" y="1095836"/>
                </a:lnTo>
                <a:lnTo>
                  <a:pt x="1211656" y="1092004"/>
                </a:lnTo>
                <a:lnTo>
                  <a:pt x="1198243" y="1092004"/>
                </a:lnTo>
                <a:lnTo>
                  <a:pt x="1140119" y="1080509"/>
                </a:lnTo>
                <a:lnTo>
                  <a:pt x="1077525" y="1072846"/>
                </a:lnTo>
                <a:lnTo>
                  <a:pt x="1037285" y="1069015"/>
                </a:lnTo>
                <a:lnTo>
                  <a:pt x="997045" y="1069015"/>
                </a:lnTo>
                <a:lnTo>
                  <a:pt x="956806" y="1065183"/>
                </a:lnTo>
                <a:lnTo>
                  <a:pt x="916567" y="1053688"/>
                </a:lnTo>
                <a:lnTo>
                  <a:pt x="894211" y="1049857"/>
                </a:lnTo>
                <a:lnTo>
                  <a:pt x="867385" y="1046025"/>
                </a:lnTo>
                <a:lnTo>
                  <a:pt x="845029" y="1046025"/>
                </a:lnTo>
                <a:lnTo>
                  <a:pt x="822674" y="1046025"/>
                </a:lnTo>
                <a:lnTo>
                  <a:pt x="773493" y="1049857"/>
                </a:lnTo>
                <a:lnTo>
                  <a:pt x="728782" y="1065183"/>
                </a:lnTo>
                <a:lnTo>
                  <a:pt x="710898" y="1065183"/>
                </a:lnTo>
                <a:lnTo>
                  <a:pt x="697485" y="1061351"/>
                </a:lnTo>
                <a:lnTo>
                  <a:pt x="684071" y="1049857"/>
                </a:lnTo>
                <a:lnTo>
                  <a:pt x="675129" y="1038362"/>
                </a:lnTo>
                <a:lnTo>
                  <a:pt x="675129" y="1023035"/>
                </a:lnTo>
                <a:lnTo>
                  <a:pt x="684071" y="1015372"/>
                </a:lnTo>
                <a:lnTo>
                  <a:pt x="697485" y="1015372"/>
                </a:lnTo>
                <a:lnTo>
                  <a:pt x="701955" y="1015372"/>
                </a:lnTo>
                <a:lnTo>
                  <a:pt x="701955" y="1019204"/>
                </a:lnTo>
                <a:lnTo>
                  <a:pt x="706427" y="1023035"/>
                </a:lnTo>
                <a:lnTo>
                  <a:pt x="715369" y="1038362"/>
                </a:lnTo>
                <a:lnTo>
                  <a:pt x="733253" y="1042194"/>
                </a:lnTo>
                <a:lnTo>
                  <a:pt x="746666" y="1046025"/>
                </a:lnTo>
                <a:lnTo>
                  <a:pt x="764551" y="1046025"/>
                </a:lnTo>
                <a:lnTo>
                  <a:pt x="809261" y="1038362"/>
                </a:lnTo>
                <a:lnTo>
                  <a:pt x="862913" y="1026867"/>
                </a:lnTo>
                <a:lnTo>
                  <a:pt x="889740" y="1026867"/>
                </a:lnTo>
                <a:lnTo>
                  <a:pt x="921037" y="1023035"/>
                </a:lnTo>
                <a:lnTo>
                  <a:pt x="952335" y="1015372"/>
                </a:lnTo>
                <a:lnTo>
                  <a:pt x="979161" y="1007709"/>
                </a:lnTo>
                <a:lnTo>
                  <a:pt x="1028343" y="988551"/>
                </a:lnTo>
                <a:lnTo>
                  <a:pt x="1086467" y="980888"/>
                </a:lnTo>
                <a:lnTo>
                  <a:pt x="1099879" y="973225"/>
                </a:lnTo>
                <a:lnTo>
                  <a:pt x="1108821" y="965562"/>
                </a:lnTo>
                <a:lnTo>
                  <a:pt x="1117764" y="965562"/>
                </a:lnTo>
                <a:lnTo>
                  <a:pt x="1122235" y="961730"/>
                </a:lnTo>
                <a:lnTo>
                  <a:pt x="1131177" y="957898"/>
                </a:lnTo>
                <a:lnTo>
                  <a:pt x="1131177" y="946404"/>
                </a:lnTo>
                <a:lnTo>
                  <a:pt x="1131177" y="938740"/>
                </a:lnTo>
                <a:lnTo>
                  <a:pt x="1117764" y="934909"/>
                </a:lnTo>
                <a:lnTo>
                  <a:pt x="1108821" y="931077"/>
                </a:lnTo>
                <a:lnTo>
                  <a:pt x="1104351" y="931077"/>
                </a:lnTo>
                <a:lnTo>
                  <a:pt x="1086467" y="931077"/>
                </a:lnTo>
                <a:lnTo>
                  <a:pt x="1077525" y="931077"/>
                </a:lnTo>
                <a:lnTo>
                  <a:pt x="1023871" y="934909"/>
                </a:lnTo>
                <a:lnTo>
                  <a:pt x="974690" y="934909"/>
                </a:lnTo>
                <a:lnTo>
                  <a:pt x="921037" y="934909"/>
                </a:lnTo>
                <a:lnTo>
                  <a:pt x="867385" y="934909"/>
                </a:lnTo>
                <a:lnTo>
                  <a:pt x="853971" y="931077"/>
                </a:lnTo>
                <a:lnTo>
                  <a:pt x="840559" y="919582"/>
                </a:lnTo>
                <a:lnTo>
                  <a:pt x="836087" y="908088"/>
                </a:lnTo>
                <a:lnTo>
                  <a:pt x="845029" y="892761"/>
                </a:lnTo>
                <a:lnTo>
                  <a:pt x="862913" y="881267"/>
                </a:lnTo>
                <a:lnTo>
                  <a:pt x="871855" y="862109"/>
                </a:lnTo>
                <a:lnTo>
                  <a:pt x="894211" y="854445"/>
                </a:lnTo>
                <a:lnTo>
                  <a:pt x="916567" y="850614"/>
                </a:lnTo>
                <a:lnTo>
                  <a:pt x="947863" y="854445"/>
                </a:lnTo>
                <a:lnTo>
                  <a:pt x="979161" y="850614"/>
                </a:lnTo>
                <a:lnTo>
                  <a:pt x="1037285" y="835287"/>
                </a:lnTo>
                <a:lnTo>
                  <a:pt x="1090937" y="823793"/>
                </a:lnTo>
                <a:lnTo>
                  <a:pt x="1149061" y="812298"/>
                </a:lnTo>
                <a:lnTo>
                  <a:pt x="1207185" y="804635"/>
                </a:lnTo>
                <a:lnTo>
                  <a:pt x="1225069" y="800803"/>
                </a:lnTo>
                <a:lnTo>
                  <a:pt x="1234011" y="793140"/>
                </a:lnTo>
                <a:lnTo>
                  <a:pt x="1238483" y="785477"/>
                </a:lnTo>
                <a:lnTo>
                  <a:pt x="1238483" y="781645"/>
                </a:lnTo>
                <a:lnTo>
                  <a:pt x="1234011" y="777814"/>
                </a:lnTo>
                <a:lnTo>
                  <a:pt x="1225069" y="777814"/>
                </a:lnTo>
                <a:lnTo>
                  <a:pt x="1180359" y="781645"/>
                </a:lnTo>
                <a:lnTo>
                  <a:pt x="1135648" y="785477"/>
                </a:lnTo>
                <a:lnTo>
                  <a:pt x="1086467" y="785477"/>
                </a:lnTo>
                <a:lnTo>
                  <a:pt x="1041756" y="785477"/>
                </a:lnTo>
                <a:lnTo>
                  <a:pt x="1028343" y="785477"/>
                </a:lnTo>
                <a:lnTo>
                  <a:pt x="1019401" y="781645"/>
                </a:lnTo>
                <a:lnTo>
                  <a:pt x="1014929" y="773982"/>
                </a:lnTo>
                <a:lnTo>
                  <a:pt x="1010459" y="766319"/>
                </a:lnTo>
                <a:lnTo>
                  <a:pt x="1019401" y="766319"/>
                </a:lnTo>
                <a:lnTo>
                  <a:pt x="1028343" y="766319"/>
                </a:lnTo>
                <a:lnTo>
                  <a:pt x="1037285" y="758656"/>
                </a:lnTo>
                <a:lnTo>
                  <a:pt x="1046227" y="754824"/>
                </a:lnTo>
                <a:lnTo>
                  <a:pt x="1077525" y="739498"/>
                </a:lnTo>
                <a:lnTo>
                  <a:pt x="1108821" y="724171"/>
                </a:lnTo>
                <a:lnTo>
                  <a:pt x="1171417" y="705013"/>
                </a:lnTo>
                <a:lnTo>
                  <a:pt x="1238483" y="693518"/>
                </a:lnTo>
                <a:lnTo>
                  <a:pt x="1323433" y="678192"/>
                </a:lnTo>
                <a:lnTo>
                  <a:pt x="1399440" y="666697"/>
                </a:lnTo>
                <a:lnTo>
                  <a:pt x="1484391" y="659034"/>
                </a:lnTo>
                <a:close/>
                <a:moveTo>
                  <a:pt x="795848" y="356338"/>
                </a:moveTo>
                <a:lnTo>
                  <a:pt x="800319" y="364001"/>
                </a:lnTo>
                <a:lnTo>
                  <a:pt x="804790" y="371665"/>
                </a:lnTo>
                <a:lnTo>
                  <a:pt x="898682" y="429139"/>
                </a:lnTo>
                <a:lnTo>
                  <a:pt x="997045" y="486612"/>
                </a:lnTo>
                <a:lnTo>
                  <a:pt x="1099879" y="540255"/>
                </a:lnTo>
                <a:lnTo>
                  <a:pt x="1193771" y="597729"/>
                </a:lnTo>
                <a:lnTo>
                  <a:pt x="1216127" y="613055"/>
                </a:lnTo>
                <a:lnTo>
                  <a:pt x="1242953" y="620718"/>
                </a:lnTo>
                <a:lnTo>
                  <a:pt x="1269779" y="636045"/>
                </a:lnTo>
                <a:lnTo>
                  <a:pt x="1287664" y="659034"/>
                </a:lnTo>
                <a:lnTo>
                  <a:pt x="1269779" y="666697"/>
                </a:lnTo>
                <a:lnTo>
                  <a:pt x="1247425" y="674360"/>
                </a:lnTo>
                <a:lnTo>
                  <a:pt x="1229540" y="674360"/>
                </a:lnTo>
                <a:lnTo>
                  <a:pt x="1207185" y="678192"/>
                </a:lnTo>
                <a:lnTo>
                  <a:pt x="1211656" y="670529"/>
                </a:lnTo>
                <a:lnTo>
                  <a:pt x="1216127" y="666697"/>
                </a:lnTo>
                <a:lnTo>
                  <a:pt x="1216127" y="659034"/>
                </a:lnTo>
                <a:lnTo>
                  <a:pt x="1207185" y="647539"/>
                </a:lnTo>
                <a:lnTo>
                  <a:pt x="1122235" y="605392"/>
                </a:lnTo>
                <a:lnTo>
                  <a:pt x="1041756" y="555581"/>
                </a:lnTo>
                <a:lnTo>
                  <a:pt x="956806" y="509602"/>
                </a:lnTo>
                <a:lnTo>
                  <a:pt x="871855" y="459791"/>
                </a:lnTo>
                <a:lnTo>
                  <a:pt x="845029" y="444465"/>
                </a:lnTo>
                <a:lnTo>
                  <a:pt x="827145" y="425307"/>
                </a:lnTo>
                <a:lnTo>
                  <a:pt x="804790" y="402317"/>
                </a:lnTo>
                <a:lnTo>
                  <a:pt x="800319" y="375496"/>
                </a:lnTo>
                <a:lnTo>
                  <a:pt x="791377" y="367833"/>
                </a:lnTo>
                <a:close/>
                <a:moveTo>
                  <a:pt x="1046227" y="0"/>
                </a:moveTo>
                <a:lnTo>
                  <a:pt x="1090937" y="0"/>
                </a:lnTo>
                <a:lnTo>
                  <a:pt x="1140119" y="3832"/>
                </a:lnTo>
                <a:lnTo>
                  <a:pt x="1180359" y="19158"/>
                </a:lnTo>
                <a:lnTo>
                  <a:pt x="1216127" y="34485"/>
                </a:lnTo>
                <a:lnTo>
                  <a:pt x="1247425" y="53642"/>
                </a:lnTo>
                <a:lnTo>
                  <a:pt x="1287664" y="76632"/>
                </a:lnTo>
                <a:lnTo>
                  <a:pt x="1408383" y="141769"/>
                </a:lnTo>
                <a:lnTo>
                  <a:pt x="1524630" y="210738"/>
                </a:lnTo>
                <a:lnTo>
                  <a:pt x="1645349" y="283538"/>
                </a:lnTo>
                <a:lnTo>
                  <a:pt x="1766067" y="352507"/>
                </a:lnTo>
                <a:lnTo>
                  <a:pt x="1909141" y="436802"/>
                </a:lnTo>
                <a:lnTo>
                  <a:pt x="2056685" y="517265"/>
                </a:lnTo>
                <a:lnTo>
                  <a:pt x="2195288" y="605392"/>
                </a:lnTo>
                <a:lnTo>
                  <a:pt x="2338362" y="689687"/>
                </a:lnTo>
                <a:lnTo>
                  <a:pt x="2405427" y="731834"/>
                </a:lnTo>
                <a:lnTo>
                  <a:pt x="2472493" y="773982"/>
                </a:lnTo>
                <a:lnTo>
                  <a:pt x="2539559" y="812298"/>
                </a:lnTo>
                <a:lnTo>
                  <a:pt x="2611095" y="854445"/>
                </a:lnTo>
                <a:lnTo>
                  <a:pt x="2727343" y="931077"/>
                </a:lnTo>
                <a:lnTo>
                  <a:pt x="2843591" y="1011541"/>
                </a:lnTo>
                <a:lnTo>
                  <a:pt x="2964309" y="1088173"/>
                </a:lnTo>
                <a:lnTo>
                  <a:pt x="3085028" y="1168636"/>
                </a:lnTo>
                <a:lnTo>
                  <a:pt x="3178920" y="1233773"/>
                </a:lnTo>
                <a:lnTo>
                  <a:pt x="3272811" y="1298910"/>
                </a:lnTo>
                <a:lnTo>
                  <a:pt x="3371175" y="1364047"/>
                </a:lnTo>
                <a:lnTo>
                  <a:pt x="3469539" y="1425353"/>
                </a:lnTo>
                <a:lnTo>
                  <a:pt x="3558960" y="1486658"/>
                </a:lnTo>
                <a:lnTo>
                  <a:pt x="3648381" y="1540301"/>
                </a:lnTo>
                <a:lnTo>
                  <a:pt x="3733331" y="1597774"/>
                </a:lnTo>
                <a:lnTo>
                  <a:pt x="3822752" y="1655248"/>
                </a:lnTo>
                <a:lnTo>
                  <a:pt x="3854049" y="1674406"/>
                </a:lnTo>
                <a:lnTo>
                  <a:pt x="3885346" y="1685901"/>
                </a:lnTo>
                <a:lnTo>
                  <a:pt x="4019478" y="1774028"/>
                </a:lnTo>
                <a:lnTo>
                  <a:pt x="4162552" y="1865986"/>
                </a:lnTo>
                <a:lnTo>
                  <a:pt x="4301155" y="1950281"/>
                </a:lnTo>
                <a:lnTo>
                  <a:pt x="4444229" y="2034576"/>
                </a:lnTo>
                <a:lnTo>
                  <a:pt x="4605187" y="2134198"/>
                </a:lnTo>
                <a:lnTo>
                  <a:pt x="4766145" y="2226156"/>
                </a:lnTo>
                <a:lnTo>
                  <a:pt x="4931574" y="2325777"/>
                </a:lnTo>
                <a:lnTo>
                  <a:pt x="5097003" y="2417735"/>
                </a:lnTo>
                <a:lnTo>
                  <a:pt x="5119358" y="2433062"/>
                </a:lnTo>
                <a:lnTo>
                  <a:pt x="5128300" y="2444556"/>
                </a:lnTo>
                <a:lnTo>
                  <a:pt x="5119358" y="2456051"/>
                </a:lnTo>
                <a:lnTo>
                  <a:pt x="5097003" y="2467546"/>
                </a:lnTo>
                <a:lnTo>
                  <a:pt x="5092532" y="2479041"/>
                </a:lnTo>
                <a:lnTo>
                  <a:pt x="5088060" y="2486704"/>
                </a:lnTo>
                <a:lnTo>
                  <a:pt x="5088060" y="2490536"/>
                </a:lnTo>
                <a:lnTo>
                  <a:pt x="5074647" y="2505862"/>
                </a:lnTo>
                <a:lnTo>
                  <a:pt x="5065705" y="2517357"/>
                </a:lnTo>
                <a:lnTo>
                  <a:pt x="5038879" y="2559504"/>
                </a:lnTo>
                <a:lnTo>
                  <a:pt x="5012053" y="2597820"/>
                </a:lnTo>
                <a:lnTo>
                  <a:pt x="5003110" y="2616978"/>
                </a:lnTo>
                <a:lnTo>
                  <a:pt x="4994168" y="2624641"/>
                </a:lnTo>
                <a:lnTo>
                  <a:pt x="4980755" y="2624641"/>
                </a:lnTo>
                <a:lnTo>
                  <a:pt x="4971813" y="2624641"/>
                </a:lnTo>
                <a:lnTo>
                  <a:pt x="4967342" y="2620810"/>
                </a:lnTo>
                <a:lnTo>
                  <a:pt x="4949458" y="2616978"/>
                </a:lnTo>
                <a:lnTo>
                  <a:pt x="4913689" y="2597820"/>
                </a:lnTo>
                <a:lnTo>
                  <a:pt x="4882392" y="2570999"/>
                </a:lnTo>
                <a:lnTo>
                  <a:pt x="4877921" y="2570999"/>
                </a:lnTo>
                <a:lnTo>
                  <a:pt x="4855566" y="2563336"/>
                </a:lnTo>
                <a:lnTo>
                  <a:pt x="4842153" y="2548010"/>
                </a:lnTo>
                <a:lnTo>
                  <a:pt x="4837681" y="2548010"/>
                </a:lnTo>
                <a:lnTo>
                  <a:pt x="4824268" y="2548010"/>
                </a:lnTo>
                <a:lnTo>
                  <a:pt x="4819797" y="2544178"/>
                </a:lnTo>
                <a:lnTo>
                  <a:pt x="4815326" y="2540346"/>
                </a:lnTo>
                <a:lnTo>
                  <a:pt x="4815326" y="2536515"/>
                </a:lnTo>
                <a:lnTo>
                  <a:pt x="4806384" y="2525020"/>
                </a:lnTo>
                <a:lnTo>
                  <a:pt x="4797442" y="2513525"/>
                </a:lnTo>
                <a:lnTo>
                  <a:pt x="4784029" y="2513525"/>
                </a:lnTo>
                <a:lnTo>
                  <a:pt x="4775087" y="2509694"/>
                </a:lnTo>
                <a:lnTo>
                  <a:pt x="4716963" y="2479041"/>
                </a:lnTo>
                <a:lnTo>
                  <a:pt x="4658839" y="2444556"/>
                </a:lnTo>
                <a:lnTo>
                  <a:pt x="4529178" y="2375588"/>
                </a:lnTo>
                <a:lnTo>
                  <a:pt x="4403989" y="2302788"/>
                </a:lnTo>
                <a:lnTo>
                  <a:pt x="4269857" y="2237650"/>
                </a:lnTo>
                <a:lnTo>
                  <a:pt x="4144668" y="2164850"/>
                </a:lnTo>
                <a:lnTo>
                  <a:pt x="4135726" y="2161019"/>
                </a:lnTo>
                <a:lnTo>
                  <a:pt x="4131255" y="2161019"/>
                </a:lnTo>
                <a:lnTo>
                  <a:pt x="4001594" y="2092050"/>
                </a:lnTo>
                <a:lnTo>
                  <a:pt x="3876404" y="2026913"/>
                </a:lnTo>
                <a:lnTo>
                  <a:pt x="3742273" y="1957944"/>
                </a:lnTo>
                <a:lnTo>
                  <a:pt x="3617083" y="1892807"/>
                </a:lnTo>
                <a:lnTo>
                  <a:pt x="3460596" y="1812344"/>
                </a:lnTo>
                <a:lnTo>
                  <a:pt x="3304110" y="1735712"/>
                </a:lnTo>
                <a:lnTo>
                  <a:pt x="3147623" y="1659080"/>
                </a:lnTo>
                <a:lnTo>
                  <a:pt x="2991136" y="1582448"/>
                </a:lnTo>
                <a:lnTo>
                  <a:pt x="2982194" y="1578617"/>
                </a:lnTo>
                <a:lnTo>
                  <a:pt x="2973251" y="1578617"/>
                </a:lnTo>
                <a:lnTo>
                  <a:pt x="2968780" y="1582448"/>
                </a:lnTo>
                <a:lnTo>
                  <a:pt x="2964309" y="1593943"/>
                </a:lnTo>
                <a:lnTo>
                  <a:pt x="2959838" y="1620764"/>
                </a:lnTo>
                <a:lnTo>
                  <a:pt x="2955367" y="1651417"/>
                </a:lnTo>
                <a:lnTo>
                  <a:pt x="2955367" y="1685901"/>
                </a:lnTo>
                <a:lnTo>
                  <a:pt x="2959838" y="1716554"/>
                </a:lnTo>
                <a:lnTo>
                  <a:pt x="2959838" y="1728049"/>
                </a:lnTo>
                <a:lnTo>
                  <a:pt x="2959838" y="1731880"/>
                </a:lnTo>
                <a:lnTo>
                  <a:pt x="2959838" y="1747207"/>
                </a:lnTo>
                <a:lnTo>
                  <a:pt x="2959838" y="1762533"/>
                </a:lnTo>
                <a:lnTo>
                  <a:pt x="2959838" y="1770196"/>
                </a:lnTo>
                <a:lnTo>
                  <a:pt x="2959838" y="1774028"/>
                </a:lnTo>
                <a:lnTo>
                  <a:pt x="2959838" y="1816175"/>
                </a:lnTo>
                <a:lnTo>
                  <a:pt x="2959838" y="1854491"/>
                </a:lnTo>
                <a:lnTo>
                  <a:pt x="2959838" y="1877481"/>
                </a:lnTo>
                <a:lnTo>
                  <a:pt x="2964309" y="1896639"/>
                </a:lnTo>
                <a:lnTo>
                  <a:pt x="2973251" y="1919628"/>
                </a:lnTo>
                <a:lnTo>
                  <a:pt x="2986665" y="1934955"/>
                </a:lnTo>
                <a:lnTo>
                  <a:pt x="2991136" y="1946450"/>
                </a:lnTo>
                <a:lnTo>
                  <a:pt x="2986665" y="1957944"/>
                </a:lnTo>
                <a:lnTo>
                  <a:pt x="2982194" y="1977102"/>
                </a:lnTo>
                <a:lnTo>
                  <a:pt x="2982194" y="2000092"/>
                </a:lnTo>
                <a:lnTo>
                  <a:pt x="2982194" y="2015418"/>
                </a:lnTo>
                <a:lnTo>
                  <a:pt x="2986665" y="2034576"/>
                </a:lnTo>
                <a:lnTo>
                  <a:pt x="2991136" y="2061397"/>
                </a:lnTo>
                <a:lnTo>
                  <a:pt x="2986665" y="2088218"/>
                </a:lnTo>
                <a:lnTo>
                  <a:pt x="2982194" y="2115040"/>
                </a:lnTo>
                <a:lnTo>
                  <a:pt x="2973251" y="2138029"/>
                </a:lnTo>
                <a:lnTo>
                  <a:pt x="2941954" y="2187840"/>
                </a:lnTo>
                <a:lnTo>
                  <a:pt x="2910657" y="2229987"/>
                </a:lnTo>
                <a:lnTo>
                  <a:pt x="2865946" y="2291293"/>
                </a:lnTo>
                <a:lnTo>
                  <a:pt x="2816765" y="2352598"/>
                </a:lnTo>
                <a:lnTo>
                  <a:pt x="2816765" y="2402409"/>
                </a:lnTo>
                <a:lnTo>
                  <a:pt x="2821236" y="2456051"/>
                </a:lnTo>
                <a:lnTo>
                  <a:pt x="2821236" y="2467546"/>
                </a:lnTo>
                <a:lnTo>
                  <a:pt x="2816765" y="2486704"/>
                </a:lnTo>
                <a:lnTo>
                  <a:pt x="2807822" y="2494367"/>
                </a:lnTo>
                <a:lnTo>
                  <a:pt x="2789938" y="2509694"/>
                </a:lnTo>
                <a:lnTo>
                  <a:pt x="2789938" y="2513525"/>
                </a:lnTo>
                <a:lnTo>
                  <a:pt x="2785467" y="2521189"/>
                </a:lnTo>
                <a:lnTo>
                  <a:pt x="2785467" y="2525020"/>
                </a:lnTo>
                <a:lnTo>
                  <a:pt x="2780996" y="2525020"/>
                </a:lnTo>
                <a:lnTo>
                  <a:pt x="2749699" y="2544178"/>
                </a:lnTo>
                <a:lnTo>
                  <a:pt x="2722872" y="2567167"/>
                </a:lnTo>
                <a:lnTo>
                  <a:pt x="2709459" y="2574831"/>
                </a:lnTo>
                <a:lnTo>
                  <a:pt x="2696046" y="2590157"/>
                </a:lnTo>
                <a:lnTo>
                  <a:pt x="2691575" y="2601652"/>
                </a:lnTo>
                <a:lnTo>
                  <a:pt x="2687104" y="2620810"/>
                </a:lnTo>
                <a:lnTo>
                  <a:pt x="2687104" y="2632304"/>
                </a:lnTo>
                <a:lnTo>
                  <a:pt x="2687104" y="2643799"/>
                </a:lnTo>
                <a:lnTo>
                  <a:pt x="2696046" y="2651463"/>
                </a:lnTo>
                <a:lnTo>
                  <a:pt x="2713930" y="2651463"/>
                </a:lnTo>
                <a:lnTo>
                  <a:pt x="2767583" y="2655294"/>
                </a:lnTo>
                <a:lnTo>
                  <a:pt x="2816765" y="2655294"/>
                </a:lnTo>
                <a:lnTo>
                  <a:pt x="2870417" y="2655294"/>
                </a:lnTo>
                <a:lnTo>
                  <a:pt x="2919599" y="2647631"/>
                </a:lnTo>
                <a:lnTo>
                  <a:pt x="2955367" y="2643799"/>
                </a:lnTo>
                <a:lnTo>
                  <a:pt x="2991136" y="2639968"/>
                </a:lnTo>
                <a:lnTo>
                  <a:pt x="3013491" y="2632304"/>
                </a:lnTo>
                <a:lnTo>
                  <a:pt x="3026904" y="2639968"/>
                </a:lnTo>
                <a:lnTo>
                  <a:pt x="3049259" y="2639968"/>
                </a:lnTo>
                <a:lnTo>
                  <a:pt x="3062673" y="2647631"/>
                </a:lnTo>
                <a:lnTo>
                  <a:pt x="3089499" y="2655294"/>
                </a:lnTo>
                <a:lnTo>
                  <a:pt x="3116325" y="2659126"/>
                </a:lnTo>
                <a:lnTo>
                  <a:pt x="3138681" y="2659126"/>
                </a:lnTo>
                <a:lnTo>
                  <a:pt x="3161036" y="2666789"/>
                </a:lnTo>
                <a:lnTo>
                  <a:pt x="3201275" y="2666789"/>
                </a:lnTo>
                <a:lnTo>
                  <a:pt x="3237043" y="2666789"/>
                </a:lnTo>
                <a:lnTo>
                  <a:pt x="3268340" y="2659126"/>
                </a:lnTo>
                <a:lnTo>
                  <a:pt x="3304110" y="2647631"/>
                </a:lnTo>
                <a:lnTo>
                  <a:pt x="3321994" y="2647631"/>
                </a:lnTo>
                <a:lnTo>
                  <a:pt x="3335407" y="2647631"/>
                </a:lnTo>
                <a:lnTo>
                  <a:pt x="3371175" y="2647631"/>
                </a:lnTo>
                <a:lnTo>
                  <a:pt x="3402473" y="2655294"/>
                </a:lnTo>
                <a:lnTo>
                  <a:pt x="3438241" y="2666789"/>
                </a:lnTo>
                <a:lnTo>
                  <a:pt x="3469539" y="2678284"/>
                </a:lnTo>
                <a:lnTo>
                  <a:pt x="3491894" y="2693610"/>
                </a:lnTo>
                <a:lnTo>
                  <a:pt x="3514249" y="2701273"/>
                </a:lnTo>
                <a:lnTo>
                  <a:pt x="3536604" y="2708937"/>
                </a:lnTo>
                <a:lnTo>
                  <a:pt x="3558960" y="2712768"/>
                </a:lnTo>
                <a:lnTo>
                  <a:pt x="3581315" y="2708937"/>
                </a:lnTo>
                <a:lnTo>
                  <a:pt x="3603670" y="2708937"/>
                </a:lnTo>
                <a:lnTo>
                  <a:pt x="3617083" y="2708937"/>
                </a:lnTo>
                <a:lnTo>
                  <a:pt x="3639439" y="2712768"/>
                </a:lnTo>
                <a:lnTo>
                  <a:pt x="3679678" y="2724263"/>
                </a:lnTo>
                <a:lnTo>
                  <a:pt x="3715447" y="2731926"/>
                </a:lnTo>
                <a:lnTo>
                  <a:pt x="3755686" y="2728094"/>
                </a:lnTo>
                <a:lnTo>
                  <a:pt x="3795926" y="2724263"/>
                </a:lnTo>
                <a:lnTo>
                  <a:pt x="3809339" y="2712768"/>
                </a:lnTo>
                <a:lnTo>
                  <a:pt x="3827223" y="2708937"/>
                </a:lnTo>
                <a:lnTo>
                  <a:pt x="3867462" y="2697442"/>
                </a:lnTo>
                <a:lnTo>
                  <a:pt x="3912172" y="2685947"/>
                </a:lnTo>
                <a:lnTo>
                  <a:pt x="3947941" y="2685947"/>
                </a:lnTo>
                <a:lnTo>
                  <a:pt x="3988181" y="2685947"/>
                </a:lnTo>
                <a:lnTo>
                  <a:pt x="4064189" y="2674452"/>
                </a:lnTo>
                <a:lnTo>
                  <a:pt x="4131255" y="2670621"/>
                </a:lnTo>
                <a:lnTo>
                  <a:pt x="4189378" y="2666789"/>
                </a:lnTo>
                <a:lnTo>
                  <a:pt x="4247502" y="2659126"/>
                </a:lnTo>
                <a:lnTo>
                  <a:pt x="4301155" y="2659126"/>
                </a:lnTo>
                <a:lnTo>
                  <a:pt x="4354808" y="2659126"/>
                </a:lnTo>
                <a:lnTo>
                  <a:pt x="4395047" y="2655294"/>
                </a:lnTo>
                <a:lnTo>
                  <a:pt x="4426344" y="2647631"/>
                </a:lnTo>
                <a:lnTo>
                  <a:pt x="4466584" y="2639968"/>
                </a:lnTo>
                <a:lnTo>
                  <a:pt x="4497881" y="2620810"/>
                </a:lnTo>
                <a:lnTo>
                  <a:pt x="4515765" y="2613146"/>
                </a:lnTo>
                <a:lnTo>
                  <a:pt x="4538120" y="2601652"/>
                </a:lnTo>
                <a:lnTo>
                  <a:pt x="4556004" y="2601652"/>
                </a:lnTo>
                <a:lnTo>
                  <a:pt x="4573888" y="2601652"/>
                </a:lnTo>
                <a:lnTo>
                  <a:pt x="4591773" y="2601652"/>
                </a:lnTo>
                <a:lnTo>
                  <a:pt x="4609658" y="2613146"/>
                </a:lnTo>
                <a:lnTo>
                  <a:pt x="4627542" y="2620810"/>
                </a:lnTo>
                <a:lnTo>
                  <a:pt x="4649897" y="2632304"/>
                </a:lnTo>
                <a:lnTo>
                  <a:pt x="4663310" y="2639968"/>
                </a:lnTo>
                <a:lnTo>
                  <a:pt x="4681195" y="2647631"/>
                </a:lnTo>
                <a:lnTo>
                  <a:pt x="4748260" y="2647631"/>
                </a:lnTo>
                <a:lnTo>
                  <a:pt x="4815326" y="2659126"/>
                </a:lnTo>
                <a:lnTo>
                  <a:pt x="4846624" y="2659126"/>
                </a:lnTo>
                <a:lnTo>
                  <a:pt x="4873450" y="2659126"/>
                </a:lnTo>
                <a:lnTo>
                  <a:pt x="4886863" y="2666789"/>
                </a:lnTo>
                <a:lnTo>
                  <a:pt x="4900276" y="2674452"/>
                </a:lnTo>
                <a:lnTo>
                  <a:pt x="4904747" y="2682115"/>
                </a:lnTo>
                <a:lnTo>
                  <a:pt x="4900276" y="2701273"/>
                </a:lnTo>
                <a:lnTo>
                  <a:pt x="4895805" y="2720431"/>
                </a:lnTo>
                <a:lnTo>
                  <a:pt x="4882392" y="2747252"/>
                </a:lnTo>
                <a:lnTo>
                  <a:pt x="4895805" y="2758747"/>
                </a:lnTo>
                <a:lnTo>
                  <a:pt x="4886863" y="2774073"/>
                </a:lnTo>
                <a:lnTo>
                  <a:pt x="4882392" y="2785568"/>
                </a:lnTo>
                <a:lnTo>
                  <a:pt x="4882392" y="2793231"/>
                </a:lnTo>
                <a:lnTo>
                  <a:pt x="4886863" y="2800895"/>
                </a:lnTo>
                <a:lnTo>
                  <a:pt x="4895805" y="2800895"/>
                </a:lnTo>
                <a:lnTo>
                  <a:pt x="4900276" y="2800895"/>
                </a:lnTo>
                <a:lnTo>
                  <a:pt x="4909218" y="2800895"/>
                </a:lnTo>
                <a:lnTo>
                  <a:pt x="4931574" y="2800895"/>
                </a:lnTo>
                <a:lnTo>
                  <a:pt x="4958400" y="2800895"/>
                </a:lnTo>
                <a:lnTo>
                  <a:pt x="4976284" y="2800895"/>
                </a:lnTo>
                <a:lnTo>
                  <a:pt x="5003110" y="2808558"/>
                </a:lnTo>
                <a:lnTo>
                  <a:pt x="5020995" y="2812389"/>
                </a:lnTo>
                <a:lnTo>
                  <a:pt x="5038879" y="2816221"/>
                </a:lnTo>
                <a:lnTo>
                  <a:pt x="5065705" y="2816221"/>
                </a:lnTo>
                <a:lnTo>
                  <a:pt x="5088060" y="2812389"/>
                </a:lnTo>
                <a:lnTo>
                  <a:pt x="5088060" y="2793231"/>
                </a:lnTo>
                <a:lnTo>
                  <a:pt x="5092532" y="2781737"/>
                </a:lnTo>
                <a:lnTo>
                  <a:pt x="5070176" y="2735758"/>
                </a:lnTo>
                <a:lnTo>
                  <a:pt x="5043350" y="2685947"/>
                </a:lnTo>
                <a:lnTo>
                  <a:pt x="5038879" y="2682115"/>
                </a:lnTo>
                <a:lnTo>
                  <a:pt x="5034408" y="2678284"/>
                </a:lnTo>
                <a:lnTo>
                  <a:pt x="5034408" y="2674452"/>
                </a:lnTo>
                <a:lnTo>
                  <a:pt x="5034408" y="2666789"/>
                </a:lnTo>
                <a:lnTo>
                  <a:pt x="5034408" y="2643799"/>
                </a:lnTo>
                <a:lnTo>
                  <a:pt x="5034408" y="2620810"/>
                </a:lnTo>
                <a:lnTo>
                  <a:pt x="5043350" y="2601652"/>
                </a:lnTo>
                <a:lnTo>
                  <a:pt x="5061234" y="2586325"/>
                </a:lnTo>
                <a:lnTo>
                  <a:pt x="5061234" y="2574831"/>
                </a:lnTo>
                <a:lnTo>
                  <a:pt x="5061234" y="2563336"/>
                </a:lnTo>
                <a:lnTo>
                  <a:pt x="5065705" y="2551841"/>
                </a:lnTo>
                <a:lnTo>
                  <a:pt x="5074647" y="2548010"/>
                </a:lnTo>
                <a:lnTo>
                  <a:pt x="5074647" y="2540346"/>
                </a:lnTo>
                <a:lnTo>
                  <a:pt x="5088060" y="2536515"/>
                </a:lnTo>
                <a:lnTo>
                  <a:pt x="5132771" y="2482873"/>
                </a:lnTo>
                <a:lnTo>
                  <a:pt x="5186423" y="2429230"/>
                </a:lnTo>
                <a:lnTo>
                  <a:pt x="5240076" y="2375588"/>
                </a:lnTo>
                <a:lnTo>
                  <a:pt x="5289258" y="2321946"/>
                </a:lnTo>
                <a:lnTo>
                  <a:pt x="5307142" y="2302788"/>
                </a:lnTo>
                <a:lnTo>
                  <a:pt x="5320555" y="2291293"/>
                </a:lnTo>
                <a:lnTo>
                  <a:pt x="5338440" y="2283630"/>
                </a:lnTo>
                <a:lnTo>
                  <a:pt x="5351853" y="2275966"/>
                </a:lnTo>
                <a:lnTo>
                  <a:pt x="5374208" y="2275966"/>
                </a:lnTo>
                <a:lnTo>
                  <a:pt x="5392092" y="2275966"/>
                </a:lnTo>
                <a:lnTo>
                  <a:pt x="5409976" y="2275966"/>
                </a:lnTo>
                <a:lnTo>
                  <a:pt x="5436803" y="2283630"/>
                </a:lnTo>
                <a:lnTo>
                  <a:pt x="5472571" y="2295125"/>
                </a:lnTo>
                <a:lnTo>
                  <a:pt x="5517282" y="2302788"/>
                </a:lnTo>
                <a:lnTo>
                  <a:pt x="5557521" y="2306619"/>
                </a:lnTo>
                <a:lnTo>
                  <a:pt x="5597761" y="2310451"/>
                </a:lnTo>
                <a:lnTo>
                  <a:pt x="5642471" y="2318114"/>
                </a:lnTo>
                <a:lnTo>
                  <a:pt x="5682711" y="2325777"/>
                </a:lnTo>
                <a:lnTo>
                  <a:pt x="5714008" y="2344935"/>
                </a:lnTo>
                <a:lnTo>
                  <a:pt x="5745306" y="2371756"/>
                </a:lnTo>
                <a:lnTo>
                  <a:pt x="5772132" y="2390914"/>
                </a:lnTo>
                <a:lnTo>
                  <a:pt x="5790016" y="2417735"/>
                </a:lnTo>
                <a:lnTo>
                  <a:pt x="5772132" y="2413904"/>
                </a:lnTo>
                <a:lnTo>
                  <a:pt x="5749777" y="2410072"/>
                </a:lnTo>
                <a:lnTo>
                  <a:pt x="5736363" y="2398577"/>
                </a:lnTo>
                <a:lnTo>
                  <a:pt x="5722950" y="2387083"/>
                </a:lnTo>
                <a:lnTo>
                  <a:pt x="5691653" y="2371756"/>
                </a:lnTo>
                <a:lnTo>
                  <a:pt x="5660356" y="2352598"/>
                </a:lnTo>
                <a:lnTo>
                  <a:pt x="5624587" y="2344935"/>
                </a:lnTo>
                <a:lnTo>
                  <a:pt x="5593290" y="2333440"/>
                </a:lnTo>
                <a:lnTo>
                  <a:pt x="5557521" y="2329609"/>
                </a:lnTo>
                <a:lnTo>
                  <a:pt x="5521753" y="2329609"/>
                </a:lnTo>
                <a:lnTo>
                  <a:pt x="5485984" y="2333440"/>
                </a:lnTo>
                <a:lnTo>
                  <a:pt x="5445745" y="2337272"/>
                </a:lnTo>
                <a:lnTo>
                  <a:pt x="5432332" y="2344935"/>
                </a:lnTo>
                <a:lnTo>
                  <a:pt x="5414447" y="2352598"/>
                </a:lnTo>
                <a:lnTo>
                  <a:pt x="5405505" y="2360262"/>
                </a:lnTo>
                <a:lnTo>
                  <a:pt x="5409976" y="2371756"/>
                </a:lnTo>
                <a:lnTo>
                  <a:pt x="5414447" y="2387083"/>
                </a:lnTo>
                <a:lnTo>
                  <a:pt x="5414447" y="2402409"/>
                </a:lnTo>
                <a:lnTo>
                  <a:pt x="5409976" y="2413904"/>
                </a:lnTo>
                <a:lnTo>
                  <a:pt x="5401034" y="2429230"/>
                </a:lnTo>
                <a:lnTo>
                  <a:pt x="5369737" y="2482873"/>
                </a:lnTo>
                <a:lnTo>
                  <a:pt x="5329497" y="2532683"/>
                </a:lnTo>
                <a:lnTo>
                  <a:pt x="5289258" y="2586325"/>
                </a:lnTo>
                <a:lnTo>
                  <a:pt x="5257961" y="2639968"/>
                </a:lnTo>
                <a:lnTo>
                  <a:pt x="5257961" y="2651463"/>
                </a:lnTo>
                <a:lnTo>
                  <a:pt x="5257961" y="2666789"/>
                </a:lnTo>
                <a:lnTo>
                  <a:pt x="5266903" y="2674452"/>
                </a:lnTo>
                <a:lnTo>
                  <a:pt x="5275845" y="2678284"/>
                </a:lnTo>
                <a:lnTo>
                  <a:pt x="5347382" y="2678284"/>
                </a:lnTo>
                <a:lnTo>
                  <a:pt x="5414447" y="2682115"/>
                </a:lnTo>
                <a:lnTo>
                  <a:pt x="5432332" y="2674452"/>
                </a:lnTo>
                <a:lnTo>
                  <a:pt x="5436803" y="2666789"/>
                </a:lnTo>
                <a:lnTo>
                  <a:pt x="5463628" y="2620810"/>
                </a:lnTo>
                <a:lnTo>
                  <a:pt x="5490455" y="2578662"/>
                </a:lnTo>
                <a:lnTo>
                  <a:pt x="5521753" y="2540346"/>
                </a:lnTo>
                <a:lnTo>
                  <a:pt x="5553050" y="2498199"/>
                </a:lnTo>
                <a:lnTo>
                  <a:pt x="5561992" y="2490536"/>
                </a:lnTo>
                <a:lnTo>
                  <a:pt x="5575405" y="2486704"/>
                </a:lnTo>
                <a:lnTo>
                  <a:pt x="5588819" y="2486704"/>
                </a:lnTo>
                <a:lnTo>
                  <a:pt x="5606703" y="2490536"/>
                </a:lnTo>
                <a:lnTo>
                  <a:pt x="5615645" y="2498199"/>
                </a:lnTo>
                <a:lnTo>
                  <a:pt x="5615645" y="2509694"/>
                </a:lnTo>
                <a:lnTo>
                  <a:pt x="5615645" y="2521189"/>
                </a:lnTo>
                <a:lnTo>
                  <a:pt x="5611174" y="2532683"/>
                </a:lnTo>
                <a:lnTo>
                  <a:pt x="5593290" y="2551841"/>
                </a:lnTo>
                <a:lnTo>
                  <a:pt x="5579877" y="2574831"/>
                </a:lnTo>
                <a:lnTo>
                  <a:pt x="5553050" y="2616978"/>
                </a:lnTo>
                <a:lnTo>
                  <a:pt x="5526224" y="2651463"/>
                </a:lnTo>
                <a:lnTo>
                  <a:pt x="5499398" y="2693610"/>
                </a:lnTo>
                <a:lnTo>
                  <a:pt x="5468100" y="2731926"/>
                </a:lnTo>
                <a:lnTo>
                  <a:pt x="5517282" y="2735758"/>
                </a:lnTo>
                <a:lnTo>
                  <a:pt x="5553050" y="2747252"/>
                </a:lnTo>
                <a:lnTo>
                  <a:pt x="5593290" y="2754915"/>
                </a:lnTo>
                <a:lnTo>
                  <a:pt x="5638000" y="2758747"/>
                </a:lnTo>
                <a:lnTo>
                  <a:pt x="5660356" y="2754915"/>
                </a:lnTo>
                <a:lnTo>
                  <a:pt x="5678240" y="2747252"/>
                </a:lnTo>
                <a:lnTo>
                  <a:pt x="5709537" y="2708937"/>
                </a:lnTo>
                <a:lnTo>
                  <a:pt x="5736363" y="2674452"/>
                </a:lnTo>
                <a:lnTo>
                  <a:pt x="5767661" y="2643799"/>
                </a:lnTo>
                <a:lnTo>
                  <a:pt x="5803429" y="2613146"/>
                </a:lnTo>
                <a:lnTo>
                  <a:pt x="5812371" y="2601652"/>
                </a:lnTo>
                <a:lnTo>
                  <a:pt x="5830255" y="2597820"/>
                </a:lnTo>
                <a:lnTo>
                  <a:pt x="5839197" y="2601652"/>
                </a:lnTo>
                <a:lnTo>
                  <a:pt x="5857081" y="2605483"/>
                </a:lnTo>
                <a:lnTo>
                  <a:pt x="5866023" y="2613146"/>
                </a:lnTo>
                <a:lnTo>
                  <a:pt x="5870494" y="2624641"/>
                </a:lnTo>
                <a:lnTo>
                  <a:pt x="5870494" y="2632304"/>
                </a:lnTo>
                <a:lnTo>
                  <a:pt x="5866023" y="2647631"/>
                </a:lnTo>
                <a:lnTo>
                  <a:pt x="5857081" y="2670621"/>
                </a:lnTo>
                <a:lnTo>
                  <a:pt x="5839197" y="2685947"/>
                </a:lnTo>
                <a:lnTo>
                  <a:pt x="5803429" y="2720431"/>
                </a:lnTo>
                <a:lnTo>
                  <a:pt x="5767661" y="2754915"/>
                </a:lnTo>
                <a:lnTo>
                  <a:pt x="5731892" y="2789400"/>
                </a:lnTo>
                <a:lnTo>
                  <a:pt x="5700595" y="2831548"/>
                </a:lnTo>
                <a:lnTo>
                  <a:pt x="5718479" y="2831548"/>
                </a:lnTo>
                <a:lnTo>
                  <a:pt x="5736363" y="2835379"/>
                </a:lnTo>
                <a:lnTo>
                  <a:pt x="5749777" y="2831548"/>
                </a:lnTo>
                <a:lnTo>
                  <a:pt x="5767661" y="2827716"/>
                </a:lnTo>
                <a:lnTo>
                  <a:pt x="5798958" y="2816221"/>
                </a:lnTo>
                <a:lnTo>
                  <a:pt x="5834726" y="2812389"/>
                </a:lnTo>
                <a:lnTo>
                  <a:pt x="5830255" y="2820053"/>
                </a:lnTo>
                <a:lnTo>
                  <a:pt x="5830255" y="2835379"/>
                </a:lnTo>
                <a:lnTo>
                  <a:pt x="5825784" y="2839211"/>
                </a:lnTo>
                <a:lnTo>
                  <a:pt x="5821313" y="2839211"/>
                </a:lnTo>
                <a:lnTo>
                  <a:pt x="5812371" y="2854537"/>
                </a:lnTo>
                <a:lnTo>
                  <a:pt x="5812371" y="2862200"/>
                </a:lnTo>
                <a:lnTo>
                  <a:pt x="5830255" y="2873695"/>
                </a:lnTo>
                <a:lnTo>
                  <a:pt x="5834726" y="2892853"/>
                </a:lnTo>
                <a:lnTo>
                  <a:pt x="5839197" y="2912011"/>
                </a:lnTo>
                <a:lnTo>
                  <a:pt x="5843668" y="2935000"/>
                </a:lnTo>
                <a:lnTo>
                  <a:pt x="5852610" y="2988643"/>
                </a:lnTo>
                <a:lnTo>
                  <a:pt x="5857081" y="3046117"/>
                </a:lnTo>
                <a:lnTo>
                  <a:pt x="5861552" y="3072938"/>
                </a:lnTo>
                <a:lnTo>
                  <a:pt x="5870494" y="3099759"/>
                </a:lnTo>
                <a:lnTo>
                  <a:pt x="5883908" y="3126580"/>
                </a:lnTo>
                <a:lnTo>
                  <a:pt x="5897321" y="3153401"/>
                </a:lnTo>
                <a:lnTo>
                  <a:pt x="5901792" y="3168727"/>
                </a:lnTo>
                <a:lnTo>
                  <a:pt x="5906264" y="3187886"/>
                </a:lnTo>
                <a:lnTo>
                  <a:pt x="5906264" y="3207044"/>
                </a:lnTo>
                <a:lnTo>
                  <a:pt x="5901792" y="3222370"/>
                </a:lnTo>
                <a:lnTo>
                  <a:pt x="5892850" y="3260686"/>
                </a:lnTo>
                <a:lnTo>
                  <a:pt x="5883908" y="3291338"/>
                </a:lnTo>
                <a:lnTo>
                  <a:pt x="5874966" y="3295170"/>
                </a:lnTo>
                <a:lnTo>
                  <a:pt x="5866023" y="3299002"/>
                </a:lnTo>
                <a:lnTo>
                  <a:pt x="5857081" y="3310496"/>
                </a:lnTo>
                <a:lnTo>
                  <a:pt x="5852610" y="3318160"/>
                </a:lnTo>
                <a:lnTo>
                  <a:pt x="5888379" y="3318160"/>
                </a:lnTo>
                <a:lnTo>
                  <a:pt x="5919677" y="3314328"/>
                </a:lnTo>
                <a:lnTo>
                  <a:pt x="5937561" y="3299002"/>
                </a:lnTo>
                <a:lnTo>
                  <a:pt x="5964387" y="3295170"/>
                </a:lnTo>
                <a:lnTo>
                  <a:pt x="5986743" y="3299002"/>
                </a:lnTo>
                <a:lnTo>
                  <a:pt x="6009098" y="3314328"/>
                </a:lnTo>
                <a:lnTo>
                  <a:pt x="6058279" y="3318160"/>
                </a:lnTo>
                <a:lnTo>
                  <a:pt x="6111931" y="3329654"/>
                </a:lnTo>
                <a:lnTo>
                  <a:pt x="6134287" y="3337318"/>
                </a:lnTo>
                <a:lnTo>
                  <a:pt x="6152172" y="3329654"/>
                </a:lnTo>
                <a:lnTo>
                  <a:pt x="6170056" y="3321991"/>
                </a:lnTo>
                <a:lnTo>
                  <a:pt x="6183469" y="3310496"/>
                </a:lnTo>
                <a:lnTo>
                  <a:pt x="6196882" y="3276012"/>
                </a:lnTo>
                <a:lnTo>
                  <a:pt x="6210295" y="3245360"/>
                </a:lnTo>
                <a:lnTo>
                  <a:pt x="6214766" y="3214707"/>
                </a:lnTo>
                <a:lnTo>
                  <a:pt x="6228179" y="3184054"/>
                </a:lnTo>
                <a:lnTo>
                  <a:pt x="6223708" y="3164896"/>
                </a:lnTo>
                <a:lnTo>
                  <a:pt x="6214766" y="3153401"/>
                </a:lnTo>
                <a:lnTo>
                  <a:pt x="6214766" y="3141906"/>
                </a:lnTo>
                <a:lnTo>
                  <a:pt x="6223708" y="3138075"/>
                </a:lnTo>
                <a:lnTo>
                  <a:pt x="6228179" y="3130412"/>
                </a:lnTo>
                <a:lnTo>
                  <a:pt x="6237122" y="3126580"/>
                </a:lnTo>
                <a:lnTo>
                  <a:pt x="6255006" y="3061443"/>
                </a:lnTo>
                <a:lnTo>
                  <a:pt x="6259477" y="3003969"/>
                </a:lnTo>
                <a:lnTo>
                  <a:pt x="6259477" y="2988643"/>
                </a:lnTo>
                <a:lnTo>
                  <a:pt x="6255006" y="2969485"/>
                </a:lnTo>
                <a:lnTo>
                  <a:pt x="6246064" y="2954158"/>
                </a:lnTo>
                <a:lnTo>
                  <a:pt x="6237122" y="2942663"/>
                </a:lnTo>
                <a:lnTo>
                  <a:pt x="6165585" y="2881358"/>
                </a:lnTo>
                <a:lnTo>
                  <a:pt x="6085105" y="2820053"/>
                </a:lnTo>
                <a:lnTo>
                  <a:pt x="6076163" y="2812389"/>
                </a:lnTo>
                <a:lnTo>
                  <a:pt x="6053808" y="2812389"/>
                </a:lnTo>
                <a:lnTo>
                  <a:pt x="6013569" y="2804726"/>
                </a:lnTo>
                <a:lnTo>
                  <a:pt x="5968858" y="2789400"/>
                </a:lnTo>
                <a:lnTo>
                  <a:pt x="5955445" y="2785568"/>
                </a:lnTo>
                <a:lnTo>
                  <a:pt x="5955445" y="2777905"/>
                </a:lnTo>
                <a:lnTo>
                  <a:pt x="5955445" y="2774073"/>
                </a:lnTo>
                <a:lnTo>
                  <a:pt x="5959916" y="2766410"/>
                </a:lnTo>
                <a:lnTo>
                  <a:pt x="5968858" y="2766410"/>
                </a:lnTo>
                <a:lnTo>
                  <a:pt x="5977800" y="2774073"/>
                </a:lnTo>
                <a:lnTo>
                  <a:pt x="6018040" y="2774073"/>
                </a:lnTo>
                <a:lnTo>
                  <a:pt x="6062750" y="2774073"/>
                </a:lnTo>
                <a:lnTo>
                  <a:pt x="6107460" y="2766410"/>
                </a:lnTo>
                <a:lnTo>
                  <a:pt x="6152172" y="2762579"/>
                </a:lnTo>
                <a:lnTo>
                  <a:pt x="6152172" y="2754915"/>
                </a:lnTo>
                <a:lnTo>
                  <a:pt x="6161114" y="2739589"/>
                </a:lnTo>
                <a:lnTo>
                  <a:pt x="6143229" y="2728094"/>
                </a:lnTo>
                <a:lnTo>
                  <a:pt x="6143229" y="2712768"/>
                </a:lnTo>
                <a:lnTo>
                  <a:pt x="6111931" y="2670621"/>
                </a:lnTo>
                <a:lnTo>
                  <a:pt x="6080634" y="2624641"/>
                </a:lnTo>
                <a:lnTo>
                  <a:pt x="6071692" y="2620810"/>
                </a:lnTo>
                <a:lnTo>
                  <a:pt x="6058279" y="2613146"/>
                </a:lnTo>
                <a:lnTo>
                  <a:pt x="6053808" y="2601652"/>
                </a:lnTo>
                <a:lnTo>
                  <a:pt x="6049337" y="2593989"/>
                </a:lnTo>
                <a:lnTo>
                  <a:pt x="6053808" y="2586325"/>
                </a:lnTo>
                <a:lnTo>
                  <a:pt x="6062750" y="2574831"/>
                </a:lnTo>
                <a:lnTo>
                  <a:pt x="6076163" y="2570999"/>
                </a:lnTo>
                <a:lnTo>
                  <a:pt x="6085105" y="2567167"/>
                </a:lnTo>
                <a:lnTo>
                  <a:pt x="6111931" y="2559504"/>
                </a:lnTo>
                <a:lnTo>
                  <a:pt x="6134287" y="2544178"/>
                </a:lnTo>
                <a:lnTo>
                  <a:pt x="6196882" y="2521189"/>
                </a:lnTo>
                <a:lnTo>
                  <a:pt x="6263948" y="2509694"/>
                </a:lnTo>
                <a:lnTo>
                  <a:pt x="6304187" y="2505862"/>
                </a:lnTo>
                <a:lnTo>
                  <a:pt x="6353369" y="2509694"/>
                </a:lnTo>
                <a:lnTo>
                  <a:pt x="6393609" y="2517357"/>
                </a:lnTo>
                <a:lnTo>
                  <a:pt x="6438319" y="2517357"/>
                </a:lnTo>
                <a:lnTo>
                  <a:pt x="6447261" y="2517357"/>
                </a:lnTo>
                <a:lnTo>
                  <a:pt x="6456203" y="2521189"/>
                </a:lnTo>
                <a:lnTo>
                  <a:pt x="6460674" y="2525020"/>
                </a:lnTo>
                <a:lnTo>
                  <a:pt x="6469616" y="2536515"/>
                </a:lnTo>
                <a:lnTo>
                  <a:pt x="6483029" y="2536515"/>
                </a:lnTo>
                <a:lnTo>
                  <a:pt x="6500914" y="2536515"/>
                </a:lnTo>
                <a:lnTo>
                  <a:pt x="6505385" y="2536515"/>
                </a:lnTo>
                <a:lnTo>
                  <a:pt x="6514327" y="2532683"/>
                </a:lnTo>
                <a:lnTo>
                  <a:pt x="6518798" y="2525020"/>
                </a:lnTo>
                <a:lnTo>
                  <a:pt x="6523269" y="2517357"/>
                </a:lnTo>
                <a:lnTo>
                  <a:pt x="6532211" y="2517357"/>
                </a:lnTo>
                <a:lnTo>
                  <a:pt x="6536682" y="2521189"/>
                </a:lnTo>
                <a:lnTo>
                  <a:pt x="6554566" y="2540346"/>
                </a:lnTo>
                <a:lnTo>
                  <a:pt x="6572451" y="2551841"/>
                </a:lnTo>
                <a:lnTo>
                  <a:pt x="6594806" y="2563336"/>
                </a:lnTo>
                <a:lnTo>
                  <a:pt x="6617161" y="2570999"/>
                </a:lnTo>
                <a:lnTo>
                  <a:pt x="6661872" y="2586325"/>
                </a:lnTo>
                <a:lnTo>
                  <a:pt x="6702111" y="2601652"/>
                </a:lnTo>
                <a:lnTo>
                  <a:pt x="6733409" y="2616978"/>
                </a:lnTo>
                <a:lnTo>
                  <a:pt x="6764706" y="2624641"/>
                </a:lnTo>
                <a:lnTo>
                  <a:pt x="6782590" y="2628473"/>
                </a:lnTo>
                <a:lnTo>
                  <a:pt x="6796004" y="2632304"/>
                </a:lnTo>
                <a:lnTo>
                  <a:pt x="6813888" y="2643799"/>
                </a:lnTo>
                <a:lnTo>
                  <a:pt x="6822830" y="2655294"/>
                </a:lnTo>
                <a:lnTo>
                  <a:pt x="6840714" y="2659126"/>
                </a:lnTo>
                <a:lnTo>
                  <a:pt x="6858598" y="2670621"/>
                </a:lnTo>
                <a:lnTo>
                  <a:pt x="6907780" y="2724263"/>
                </a:lnTo>
                <a:lnTo>
                  <a:pt x="6948019" y="2777905"/>
                </a:lnTo>
                <a:lnTo>
                  <a:pt x="6965903" y="2793231"/>
                </a:lnTo>
                <a:lnTo>
                  <a:pt x="6974846" y="2816221"/>
                </a:lnTo>
                <a:lnTo>
                  <a:pt x="6974846" y="2843042"/>
                </a:lnTo>
                <a:lnTo>
                  <a:pt x="6983788" y="2866032"/>
                </a:lnTo>
                <a:lnTo>
                  <a:pt x="6979317" y="2873695"/>
                </a:lnTo>
                <a:lnTo>
                  <a:pt x="6970374" y="2885190"/>
                </a:lnTo>
                <a:lnTo>
                  <a:pt x="6956961" y="2881358"/>
                </a:lnTo>
                <a:lnTo>
                  <a:pt x="6952490" y="2866032"/>
                </a:lnTo>
                <a:lnTo>
                  <a:pt x="6952490" y="2854537"/>
                </a:lnTo>
                <a:lnTo>
                  <a:pt x="6939077" y="2843042"/>
                </a:lnTo>
                <a:lnTo>
                  <a:pt x="6916722" y="2854537"/>
                </a:lnTo>
                <a:lnTo>
                  <a:pt x="6889895" y="2869863"/>
                </a:lnTo>
                <a:lnTo>
                  <a:pt x="6880953" y="2881358"/>
                </a:lnTo>
                <a:lnTo>
                  <a:pt x="6872011" y="2892853"/>
                </a:lnTo>
                <a:lnTo>
                  <a:pt x="6863069" y="2900516"/>
                </a:lnTo>
                <a:lnTo>
                  <a:pt x="6863069" y="2912011"/>
                </a:lnTo>
                <a:lnTo>
                  <a:pt x="6872011" y="2923506"/>
                </a:lnTo>
                <a:lnTo>
                  <a:pt x="6872011" y="2935000"/>
                </a:lnTo>
                <a:lnTo>
                  <a:pt x="6872011" y="2942663"/>
                </a:lnTo>
                <a:lnTo>
                  <a:pt x="6863069" y="2946495"/>
                </a:lnTo>
                <a:lnTo>
                  <a:pt x="6845185" y="2950327"/>
                </a:lnTo>
                <a:lnTo>
                  <a:pt x="6822830" y="2950327"/>
                </a:lnTo>
                <a:lnTo>
                  <a:pt x="6796004" y="2950327"/>
                </a:lnTo>
                <a:lnTo>
                  <a:pt x="6769177" y="2950327"/>
                </a:lnTo>
                <a:lnTo>
                  <a:pt x="6769177" y="2961821"/>
                </a:lnTo>
                <a:lnTo>
                  <a:pt x="6778119" y="2969485"/>
                </a:lnTo>
                <a:lnTo>
                  <a:pt x="6782590" y="2973316"/>
                </a:lnTo>
                <a:lnTo>
                  <a:pt x="6787061" y="2973316"/>
                </a:lnTo>
                <a:lnTo>
                  <a:pt x="6787061" y="2977148"/>
                </a:lnTo>
                <a:lnTo>
                  <a:pt x="6791532" y="2988643"/>
                </a:lnTo>
                <a:lnTo>
                  <a:pt x="6796004" y="3000138"/>
                </a:lnTo>
                <a:lnTo>
                  <a:pt x="6796004" y="3015464"/>
                </a:lnTo>
                <a:lnTo>
                  <a:pt x="6813888" y="3019296"/>
                </a:lnTo>
                <a:lnTo>
                  <a:pt x="6818359" y="3023127"/>
                </a:lnTo>
                <a:lnTo>
                  <a:pt x="6827301" y="3030790"/>
                </a:lnTo>
                <a:lnTo>
                  <a:pt x="6831772" y="3042285"/>
                </a:lnTo>
                <a:lnTo>
                  <a:pt x="6845185" y="3069106"/>
                </a:lnTo>
                <a:lnTo>
                  <a:pt x="6854127" y="3088264"/>
                </a:lnTo>
                <a:lnTo>
                  <a:pt x="6858598" y="3122748"/>
                </a:lnTo>
                <a:lnTo>
                  <a:pt x="6863069" y="3149570"/>
                </a:lnTo>
                <a:lnTo>
                  <a:pt x="6889895" y="3168727"/>
                </a:lnTo>
                <a:lnTo>
                  <a:pt x="6912251" y="3191717"/>
                </a:lnTo>
                <a:lnTo>
                  <a:pt x="6916722" y="3203212"/>
                </a:lnTo>
                <a:lnTo>
                  <a:pt x="6925664" y="3218538"/>
                </a:lnTo>
                <a:lnTo>
                  <a:pt x="6925664" y="3233865"/>
                </a:lnTo>
                <a:lnTo>
                  <a:pt x="6925664" y="3245360"/>
                </a:lnTo>
                <a:lnTo>
                  <a:pt x="6934606" y="3256854"/>
                </a:lnTo>
                <a:lnTo>
                  <a:pt x="6939077" y="3260686"/>
                </a:lnTo>
                <a:lnTo>
                  <a:pt x="6934606" y="3264517"/>
                </a:lnTo>
                <a:lnTo>
                  <a:pt x="6925664" y="3268349"/>
                </a:lnTo>
                <a:lnTo>
                  <a:pt x="6925664" y="3272181"/>
                </a:lnTo>
                <a:lnTo>
                  <a:pt x="6925664" y="3276012"/>
                </a:lnTo>
                <a:lnTo>
                  <a:pt x="6939077" y="3283675"/>
                </a:lnTo>
                <a:lnTo>
                  <a:pt x="6943548" y="3291338"/>
                </a:lnTo>
                <a:lnTo>
                  <a:pt x="6943548" y="3299002"/>
                </a:lnTo>
                <a:lnTo>
                  <a:pt x="6943548" y="3302833"/>
                </a:lnTo>
                <a:lnTo>
                  <a:pt x="6939077" y="3321991"/>
                </a:lnTo>
                <a:lnTo>
                  <a:pt x="6934606" y="3337318"/>
                </a:lnTo>
                <a:lnTo>
                  <a:pt x="6948019" y="3364139"/>
                </a:lnTo>
                <a:lnTo>
                  <a:pt x="6956961" y="3394792"/>
                </a:lnTo>
                <a:lnTo>
                  <a:pt x="6965903" y="3406286"/>
                </a:lnTo>
                <a:lnTo>
                  <a:pt x="6965903" y="3421613"/>
                </a:lnTo>
                <a:lnTo>
                  <a:pt x="6956961" y="3436939"/>
                </a:lnTo>
                <a:lnTo>
                  <a:pt x="6952490" y="3452265"/>
                </a:lnTo>
                <a:lnTo>
                  <a:pt x="6939077" y="3490581"/>
                </a:lnTo>
                <a:lnTo>
                  <a:pt x="6921193" y="3532729"/>
                </a:lnTo>
                <a:lnTo>
                  <a:pt x="6903309" y="3567213"/>
                </a:lnTo>
                <a:lnTo>
                  <a:pt x="6876482" y="3605529"/>
                </a:lnTo>
                <a:lnTo>
                  <a:pt x="6831772" y="3640013"/>
                </a:lnTo>
                <a:lnTo>
                  <a:pt x="6791532" y="3670666"/>
                </a:lnTo>
                <a:lnTo>
                  <a:pt x="6769177" y="3685993"/>
                </a:lnTo>
                <a:lnTo>
                  <a:pt x="6746822" y="3693656"/>
                </a:lnTo>
                <a:lnTo>
                  <a:pt x="6719995" y="3701319"/>
                </a:lnTo>
                <a:lnTo>
                  <a:pt x="6688698" y="3705150"/>
                </a:lnTo>
                <a:lnTo>
                  <a:pt x="6661872" y="3705150"/>
                </a:lnTo>
                <a:lnTo>
                  <a:pt x="6635045" y="3705150"/>
                </a:lnTo>
                <a:lnTo>
                  <a:pt x="6608219" y="3697487"/>
                </a:lnTo>
                <a:lnTo>
                  <a:pt x="6581393" y="3685993"/>
                </a:lnTo>
                <a:lnTo>
                  <a:pt x="6576922" y="3685993"/>
                </a:lnTo>
                <a:lnTo>
                  <a:pt x="6567980" y="3678329"/>
                </a:lnTo>
                <a:lnTo>
                  <a:pt x="6545624" y="3663003"/>
                </a:lnTo>
                <a:lnTo>
                  <a:pt x="6532211" y="3659171"/>
                </a:lnTo>
                <a:lnTo>
                  <a:pt x="6523269" y="3666835"/>
                </a:lnTo>
                <a:lnTo>
                  <a:pt x="6514327" y="3693656"/>
                </a:lnTo>
                <a:lnTo>
                  <a:pt x="6509856" y="3712814"/>
                </a:lnTo>
                <a:lnTo>
                  <a:pt x="6500914" y="3728140"/>
                </a:lnTo>
                <a:lnTo>
                  <a:pt x="6487501" y="3743466"/>
                </a:lnTo>
                <a:lnTo>
                  <a:pt x="6474087" y="3754961"/>
                </a:lnTo>
                <a:lnTo>
                  <a:pt x="6456203" y="3766456"/>
                </a:lnTo>
                <a:lnTo>
                  <a:pt x="6438319" y="3774119"/>
                </a:lnTo>
                <a:lnTo>
                  <a:pt x="6411493" y="3774119"/>
                </a:lnTo>
                <a:lnTo>
                  <a:pt x="6384666" y="3774119"/>
                </a:lnTo>
                <a:lnTo>
                  <a:pt x="6357840" y="3774119"/>
                </a:lnTo>
                <a:lnTo>
                  <a:pt x="6331014" y="3781782"/>
                </a:lnTo>
                <a:lnTo>
                  <a:pt x="6295245" y="3812435"/>
                </a:lnTo>
                <a:lnTo>
                  <a:pt x="6263948" y="3846919"/>
                </a:lnTo>
                <a:lnTo>
                  <a:pt x="6237122" y="3862246"/>
                </a:lnTo>
                <a:lnTo>
                  <a:pt x="6214766" y="3877572"/>
                </a:lnTo>
                <a:lnTo>
                  <a:pt x="6196882" y="3900562"/>
                </a:lnTo>
                <a:lnTo>
                  <a:pt x="6174527" y="3915888"/>
                </a:lnTo>
                <a:lnTo>
                  <a:pt x="6143229" y="3958036"/>
                </a:lnTo>
                <a:lnTo>
                  <a:pt x="6107460" y="3996352"/>
                </a:lnTo>
                <a:lnTo>
                  <a:pt x="6089576" y="4019341"/>
                </a:lnTo>
                <a:lnTo>
                  <a:pt x="6071692" y="4023173"/>
                </a:lnTo>
                <a:lnTo>
                  <a:pt x="6053808" y="4023173"/>
                </a:lnTo>
                <a:lnTo>
                  <a:pt x="6026982" y="4011678"/>
                </a:lnTo>
                <a:lnTo>
                  <a:pt x="6018040" y="3996352"/>
                </a:lnTo>
                <a:lnTo>
                  <a:pt x="6000156" y="3984857"/>
                </a:lnTo>
                <a:lnTo>
                  <a:pt x="5995685" y="3981025"/>
                </a:lnTo>
                <a:lnTo>
                  <a:pt x="5991214" y="3981025"/>
                </a:lnTo>
                <a:lnTo>
                  <a:pt x="5986743" y="3984857"/>
                </a:lnTo>
                <a:lnTo>
                  <a:pt x="5982271" y="3988688"/>
                </a:lnTo>
                <a:lnTo>
                  <a:pt x="5964387" y="4019341"/>
                </a:lnTo>
                <a:lnTo>
                  <a:pt x="5950974" y="4042331"/>
                </a:lnTo>
                <a:lnTo>
                  <a:pt x="5937561" y="4046162"/>
                </a:lnTo>
                <a:lnTo>
                  <a:pt x="5928619" y="4049994"/>
                </a:lnTo>
                <a:lnTo>
                  <a:pt x="5915206" y="4057657"/>
                </a:lnTo>
                <a:lnTo>
                  <a:pt x="5901792" y="4057657"/>
                </a:lnTo>
                <a:lnTo>
                  <a:pt x="5897321" y="4057657"/>
                </a:lnTo>
                <a:lnTo>
                  <a:pt x="5897321" y="4065320"/>
                </a:lnTo>
                <a:lnTo>
                  <a:pt x="5892850" y="4069152"/>
                </a:lnTo>
                <a:lnTo>
                  <a:pt x="5888379" y="4072983"/>
                </a:lnTo>
                <a:lnTo>
                  <a:pt x="5874966" y="4076815"/>
                </a:lnTo>
                <a:lnTo>
                  <a:pt x="5852610" y="4115131"/>
                </a:lnTo>
                <a:lnTo>
                  <a:pt x="5812371" y="4141952"/>
                </a:lnTo>
                <a:lnTo>
                  <a:pt x="5776603" y="4168773"/>
                </a:lnTo>
                <a:lnTo>
                  <a:pt x="5736363" y="4195594"/>
                </a:lnTo>
                <a:lnTo>
                  <a:pt x="5682711" y="4233910"/>
                </a:lnTo>
                <a:lnTo>
                  <a:pt x="5629058" y="4279890"/>
                </a:lnTo>
                <a:lnTo>
                  <a:pt x="5579877" y="4325869"/>
                </a:lnTo>
                <a:lnTo>
                  <a:pt x="5521753" y="4360353"/>
                </a:lnTo>
                <a:lnTo>
                  <a:pt x="5445745" y="4410164"/>
                </a:lnTo>
                <a:lnTo>
                  <a:pt x="5369737" y="4459974"/>
                </a:lnTo>
                <a:lnTo>
                  <a:pt x="5333968" y="4490627"/>
                </a:lnTo>
                <a:lnTo>
                  <a:pt x="5289258" y="4521280"/>
                </a:lnTo>
                <a:lnTo>
                  <a:pt x="5249018" y="4548101"/>
                </a:lnTo>
                <a:lnTo>
                  <a:pt x="5208778" y="4578754"/>
                </a:lnTo>
                <a:lnTo>
                  <a:pt x="5186423" y="4594080"/>
                </a:lnTo>
                <a:lnTo>
                  <a:pt x="5164068" y="4609407"/>
                </a:lnTo>
                <a:lnTo>
                  <a:pt x="5141713" y="4624733"/>
                </a:lnTo>
                <a:lnTo>
                  <a:pt x="5114887" y="4632396"/>
                </a:lnTo>
                <a:lnTo>
                  <a:pt x="5065705" y="4674544"/>
                </a:lnTo>
                <a:lnTo>
                  <a:pt x="5025466" y="4709028"/>
                </a:lnTo>
                <a:lnTo>
                  <a:pt x="4971813" y="4743512"/>
                </a:lnTo>
                <a:lnTo>
                  <a:pt x="4918160" y="4774165"/>
                </a:lnTo>
                <a:lnTo>
                  <a:pt x="4833210" y="4835471"/>
                </a:lnTo>
                <a:lnTo>
                  <a:pt x="4743789" y="4892944"/>
                </a:lnTo>
                <a:lnTo>
                  <a:pt x="4654368" y="4950418"/>
                </a:lnTo>
                <a:lnTo>
                  <a:pt x="4560475" y="5004061"/>
                </a:lnTo>
                <a:lnTo>
                  <a:pt x="4506823" y="5030882"/>
                </a:lnTo>
                <a:lnTo>
                  <a:pt x="4453171" y="5061534"/>
                </a:lnTo>
                <a:lnTo>
                  <a:pt x="4403989" y="5092187"/>
                </a:lnTo>
                <a:lnTo>
                  <a:pt x="4350336" y="5130503"/>
                </a:lnTo>
                <a:lnTo>
                  <a:pt x="4269857" y="5161156"/>
                </a:lnTo>
                <a:lnTo>
                  <a:pt x="4193850" y="5191809"/>
                </a:lnTo>
                <a:lnTo>
                  <a:pt x="4175965" y="5210967"/>
                </a:lnTo>
                <a:lnTo>
                  <a:pt x="4167023" y="5226293"/>
                </a:lnTo>
                <a:lnTo>
                  <a:pt x="4167023" y="5318251"/>
                </a:lnTo>
                <a:lnTo>
                  <a:pt x="4171494" y="5406378"/>
                </a:lnTo>
                <a:lnTo>
                  <a:pt x="4184907" y="5494504"/>
                </a:lnTo>
                <a:lnTo>
                  <a:pt x="4198321" y="5578800"/>
                </a:lnTo>
                <a:lnTo>
                  <a:pt x="4216205" y="5674589"/>
                </a:lnTo>
                <a:lnTo>
                  <a:pt x="4225147" y="5766548"/>
                </a:lnTo>
                <a:lnTo>
                  <a:pt x="4234089" y="5862337"/>
                </a:lnTo>
                <a:lnTo>
                  <a:pt x="4238560" y="5954296"/>
                </a:lnTo>
                <a:lnTo>
                  <a:pt x="4247502" y="6007938"/>
                </a:lnTo>
                <a:lnTo>
                  <a:pt x="4247502" y="6057749"/>
                </a:lnTo>
                <a:lnTo>
                  <a:pt x="4247502" y="6111391"/>
                </a:lnTo>
                <a:lnTo>
                  <a:pt x="4247502" y="6165033"/>
                </a:lnTo>
                <a:lnTo>
                  <a:pt x="4073131" y="6165033"/>
                </a:lnTo>
                <a:lnTo>
                  <a:pt x="4077602" y="6161202"/>
                </a:lnTo>
                <a:lnTo>
                  <a:pt x="4077602" y="6142044"/>
                </a:lnTo>
                <a:lnTo>
                  <a:pt x="4077602" y="6130549"/>
                </a:lnTo>
                <a:lnTo>
                  <a:pt x="4073131" y="6111391"/>
                </a:lnTo>
                <a:lnTo>
                  <a:pt x="4073131" y="6088401"/>
                </a:lnTo>
                <a:lnTo>
                  <a:pt x="4064189" y="6130549"/>
                </a:lnTo>
                <a:lnTo>
                  <a:pt x="4046305" y="6165033"/>
                </a:lnTo>
                <a:lnTo>
                  <a:pt x="952335" y="6165033"/>
                </a:lnTo>
                <a:lnTo>
                  <a:pt x="728782" y="6165033"/>
                </a:lnTo>
                <a:lnTo>
                  <a:pt x="728782" y="6142044"/>
                </a:lnTo>
                <a:lnTo>
                  <a:pt x="733253" y="6115223"/>
                </a:lnTo>
                <a:lnTo>
                  <a:pt x="737724" y="6084570"/>
                </a:lnTo>
                <a:lnTo>
                  <a:pt x="742195" y="6057749"/>
                </a:lnTo>
                <a:lnTo>
                  <a:pt x="737724" y="6027096"/>
                </a:lnTo>
                <a:lnTo>
                  <a:pt x="733253" y="5996443"/>
                </a:lnTo>
                <a:lnTo>
                  <a:pt x="701955" y="5973454"/>
                </a:lnTo>
                <a:lnTo>
                  <a:pt x="675129" y="5946632"/>
                </a:lnTo>
                <a:lnTo>
                  <a:pt x="648303" y="5919811"/>
                </a:lnTo>
                <a:lnTo>
                  <a:pt x="621477" y="5889159"/>
                </a:lnTo>
                <a:lnTo>
                  <a:pt x="608063" y="5873832"/>
                </a:lnTo>
                <a:lnTo>
                  <a:pt x="599121" y="5858506"/>
                </a:lnTo>
                <a:lnTo>
                  <a:pt x="594651" y="5835516"/>
                </a:lnTo>
                <a:lnTo>
                  <a:pt x="599121" y="5816358"/>
                </a:lnTo>
                <a:lnTo>
                  <a:pt x="608063" y="5793369"/>
                </a:lnTo>
                <a:lnTo>
                  <a:pt x="608063" y="5774211"/>
                </a:lnTo>
                <a:lnTo>
                  <a:pt x="608063" y="5751221"/>
                </a:lnTo>
                <a:lnTo>
                  <a:pt x="599121" y="5728232"/>
                </a:lnTo>
                <a:lnTo>
                  <a:pt x="581237" y="5670758"/>
                </a:lnTo>
                <a:lnTo>
                  <a:pt x="558882" y="5613284"/>
                </a:lnTo>
                <a:lnTo>
                  <a:pt x="532055" y="5559642"/>
                </a:lnTo>
                <a:lnTo>
                  <a:pt x="514171" y="5498336"/>
                </a:lnTo>
                <a:lnTo>
                  <a:pt x="496287" y="5456189"/>
                </a:lnTo>
                <a:lnTo>
                  <a:pt x="473932" y="5410209"/>
                </a:lnTo>
                <a:lnTo>
                  <a:pt x="460519" y="5371894"/>
                </a:lnTo>
                <a:lnTo>
                  <a:pt x="442635" y="5325914"/>
                </a:lnTo>
                <a:lnTo>
                  <a:pt x="433693" y="5276104"/>
                </a:lnTo>
                <a:lnTo>
                  <a:pt x="411337" y="5230125"/>
                </a:lnTo>
                <a:lnTo>
                  <a:pt x="397924" y="5187977"/>
                </a:lnTo>
                <a:lnTo>
                  <a:pt x="380039" y="5141998"/>
                </a:lnTo>
                <a:lnTo>
                  <a:pt x="362155" y="5092187"/>
                </a:lnTo>
                <a:lnTo>
                  <a:pt x="339800" y="5050040"/>
                </a:lnTo>
                <a:lnTo>
                  <a:pt x="326387" y="5000229"/>
                </a:lnTo>
                <a:lnTo>
                  <a:pt x="317445" y="4946587"/>
                </a:lnTo>
                <a:lnTo>
                  <a:pt x="312974" y="4931260"/>
                </a:lnTo>
                <a:lnTo>
                  <a:pt x="304031" y="4919766"/>
                </a:lnTo>
                <a:lnTo>
                  <a:pt x="236966" y="4854628"/>
                </a:lnTo>
                <a:lnTo>
                  <a:pt x="165429" y="4797155"/>
                </a:lnTo>
                <a:lnTo>
                  <a:pt x="147545" y="4785660"/>
                </a:lnTo>
                <a:lnTo>
                  <a:pt x="129661" y="4770333"/>
                </a:lnTo>
                <a:lnTo>
                  <a:pt x="116247" y="4755007"/>
                </a:lnTo>
                <a:lnTo>
                  <a:pt x="116247" y="4732017"/>
                </a:lnTo>
                <a:lnTo>
                  <a:pt x="111777" y="4689870"/>
                </a:lnTo>
                <a:lnTo>
                  <a:pt x="116247" y="4651554"/>
                </a:lnTo>
                <a:lnTo>
                  <a:pt x="116247" y="4628564"/>
                </a:lnTo>
                <a:lnTo>
                  <a:pt x="116247" y="4605575"/>
                </a:lnTo>
                <a:lnTo>
                  <a:pt x="116247" y="4582585"/>
                </a:lnTo>
                <a:lnTo>
                  <a:pt x="120719" y="4559596"/>
                </a:lnTo>
                <a:lnTo>
                  <a:pt x="143074" y="4525111"/>
                </a:lnTo>
                <a:lnTo>
                  <a:pt x="165429" y="4486796"/>
                </a:lnTo>
                <a:lnTo>
                  <a:pt x="165429" y="4479132"/>
                </a:lnTo>
                <a:lnTo>
                  <a:pt x="165429" y="4471469"/>
                </a:lnTo>
                <a:lnTo>
                  <a:pt x="165429" y="4467638"/>
                </a:lnTo>
                <a:lnTo>
                  <a:pt x="160958" y="4463806"/>
                </a:lnTo>
                <a:lnTo>
                  <a:pt x="160958" y="4436985"/>
                </a:lnTo>
                <a:lnTo>
                  <a:pt x="156487" y="4413995"/>
                </a:lnTo>
                <a:lnTo>
                  <a:pt x="156487" y="4394837"/>
                </a:lnTo>
                <a:lnTo>
                  <a:pt x="152016" y="4379511"/>
                </a:lnTo>
                <a:lnTo>
                  <a:pt x="143074" y="4352690"/>
                </a:lnTo>
                <a:lnTo>
                  <a:pt x="134131" y="4325869"/>
                </a:lnTo>
                <a:lnTo>
                  <a:pt x="134131" y="4291384"/>
                </a:lnTo>
                <a:lnTo>
                  <a:pt x="129661" y="4260732"/>
                </a:lnTo>
                <a:lnTo>
                  <a:pt x="125189" y="4207089"/>
                </a:lnTo>
                <a:lnTo>
                  <a:pt x="125189" y="4149615"/>
                </a:lnTo>
                <a:lnTo>
                  <a:pt x="129661" y="4092141"/>
                </a:lnTo>
                <a:lnTo>
                  <a:pt x="147545" y="4034667"/>
                </a:lnTo>
                <a:lnTo>
                  <a:pt x="160958" y="3981025"/>
                </a:lnTo>
                <a:lnTo>
                  <a:pt x="183313" y="3931214"/>
                </a:lnTo>
                <a:lnTo>
                  <a:pt x="210139" y="3881404"/>
                </a:lnTo>
                <a:lnTo>
                  <a:pt x="236966" y="3831593"/>
                </a:lnTo>
                <a:lnTo>
                  <a:pt x="272735" y="3785614"/>
                </a:lnTo>
                <a:lnTo>
                  <a:pt x="308503" y="3743466"/>
                </a:lnTo>
                <a:lnTo>
                  <a:pt x="348743" y="3701319"/>
                </a:lnTo>
                <a:lnTo>
                  <a:pt x="397924" y="3663003"/>
                </a:lnTo>
                <a:lnTo>
                  <a:pt x="406866" y="3651508"/>
                </a:lnTo>
                <a:lnTo>
                  <a:pt x="429221" y="3647677"/>
                </a:lnTo>
                <a:lnTo>
                  <a:pt x="433693" y="3636182"/>
                </a:lnTo>
                <a:lnTo>
                  <a:pt x="442635" y="3624687"/>
                </a:lnTo>
                <a:lnTo>
                  <a:pt x="460519" y="3617024"/>
                </a:lnTo>
                <a:lnTo>
                  <a:pt x="469461" y="3613192"/>
                </a:lnTo>
                <a:lnTo>
                  <a:pt x="545469" y="3544224"/>
                </a:lnTo>
                <a:lnTo>
                  <a:pt x="621477" y="3486750"/>
                </a:lnTo>
                <a:lnTo>
                  <a:pt x="648303" y="3456097"/>
                </a:lnTo>
                <a:lnTo>
                  <a:pt x="670659" y="3429276"/>
                </a:lnTo>
                <a:lnTo>
                  <a:pt x="675129" y="3417781"/>
                </a:lnTo>
                <a:lnTo>
                  <a:pt x="679601" y="3402455"/>
                </a:lnTo>
                <a:lnTo>
                  <a:pt x="684071" y="3394792"/>
                </a:lnTo>
                <a:lnTo>
                  <a:pt x="697485" y="3383297"/>
                </a:lnTo>
                <a:lnTo>
                  <a:pt x="697485" y="3402455"/>
                </a:lnTo>
                <a:lnTo>
                  <a:pt x="697485" y="3417781"/>
                </a:lnTo>
                <a:lnTo>
                  <a:pt x="697485" y="3425444"/>
                </a:lnTo>
                <a:lnTo>
                  <a:pt x="701955" y="3433108"/>
                </a:lnTo>
                <a:lnTo>
                  <a:pt x="710898" y="3436939"/>
                </a:lnTo>
                <a:lnTo>
                  <a:pt x="719840" y="3444602"/>
                </a:lnTo>
                <a:lnTo>
                  <a:pt x="742195" y="3444602"/>
                </a:lnTo>
                <a:lnTo>
                  <a:pt x="764551" y="3444602"/>
                </a:lnTo>
                <a:lnTo>
                  <a:pt x="795848" y="3444602"/>
                </a:lnTo>
                <a:lnTo>
                  <a:pt x="831616" y="3444602"/>
                </a:lnTo>
                <a:lnTo>
                  <a:pt x="845029" y="3444602"/>
                </a:lnTo>
                <a:lnTo>
                  <a:pt x="853971" y="3448434"/>
                </a:lnTo>
                <a:lnTo>
                  <a:pt x="858443" y="3456097"/>
                </a:lnTo>
                <a:lnTo>
                  <a:pt x="853971" y="3463760"/>
                </a:lnTo>
                <a:lnTo>
                  <a:pt x="853971" y="3486750"/>
                </a:lnTo>
                <a:lnTo>
                  <a:pt x="845029" y="3509739"/>
                </a:lnTo>
                <a:lnTo>
                  <a:pt x="853971" y="3532729"/>
                </a:lnTo>
                <a:lnTo>
                  <a:pt x="862913" y="3555718"/>
                </a:lnTo>
                <a:lnTo>
                  <a:pt x="867385" y="3517402"/>
                </a:lnTo>
                <a:lnTo>
                  <a:pt x="867385" y="3486750"/>
                </a:lnTo>
                <a:lnTo>
                  <a:pt x="871855" y="3475255"/>
                </a:lnTo>
                <a:lnTo>
                  <a:pt x="871855" y="3459929"/>
                </a:lnTo>
                <a:lnTo>
                  <a:pt x="876327" y="3452265"/>
                </a:lnTo>
                <a:lnTo>
                  <a:pt x="894211" y="3444602"/>
                </a:lnTo>
                <a:lnTo>
                  <a:pt x="952335" y="3444602"/>
                </a:lnTo>
                <a:lnTo>
                  <a:pt x="1014929" y="3444602"/>
                </a:lnTo>
                <a:lnTo>
                  <a:pt x="1019401" y="3444602"/>
                </a:lnTo>
                <a:lnTo>
                  <a:pt x="1028343" y="3444602"/>
                </a:lnTo>
                <a:lnTo>
                  <a:pt x="1046227" y="3429276"/>
                </a:lnTo>
                <a:lnTo>
                  <a:pt x="1068582" y="3429276"/>
                </a:lnTo>
                <a:lnTo>
                  <a:pt x="1081995" y="3429276"/>
                </a:lnTo>
                <a:lnTo>
                  <a:pt x="1104351" y="3436939"/>
                </a:lnTo>
                <a:lnTo>
                  <a:pt x="1108821" y="3444602"/>
                </a:lnTo>
                <a:lnTo>
                  <a:pt x="1149061" y="3436939"/>
                </a:lnTo>
                <a:lnTo>
                  <a:pt x="1198243" y="3444602"/>
                </a:lnTo>
                <a:lnTo>
                  <a:pt x="1238483" y="3448434"/>
                </a:lnTo>
                <a:lnTo>
                  <a:pt x="1287664" y="3452265"/>
                </a:lnTo>
                <a:lnTo>
                  <a:pt x="1305548" y="3452265"/>
                </a:lnTo>
                <a:lnTo>
                  <a:pt x="1323433" y="3448434"/>
                </a:lnTo>
                <a:lnTo>
                  <a:pt x="1327903" y="3444602"/>
                </a:lnTo>
                <a:lnTo>
                  <a:pt x="1332375" y="3436939"/>
                </a:lnTo>
                <a:lnTo>
                  <a:pt x="1336845" y="3429276"/>
                </a:lnTo>
                <a:lnTo>
                  <a:pt x="1336845" y="3417781"/>
                </a:lnTo>
                <a:lnTo>
                  <a:pt x="1336845" y="3406286"/>
                </a:lnTo>
                <a:lnTo>
                  <a:pt x="1350259" y="3402455"/>
                </a:lnTo>
                <a:lnTo>
                  <a:pt x="1359201" y="3398623"/>
                </a:lnTo>
                <a:lnTo>
                  <a:pt x="1368143" y="3402455"/>
                </a:lnTo>
                <a:lnTo>
                  <a:pt x="1394969" y="3410118"/>
                </a:lnTo>
                <a:lnTo>
                  <a:pt x="1421795" y="3425444"/>
                </a:lnTo>
                <a:lnTo>
                  <a:pt x="1444151" y="3436939"/>
                </a:lnTo>
                <a:lnTo>
                  <a:pt x="1462035" y="3459929"/>
                </a:lnTo>
                <a:lnTo>
                  <a:pt x="1502275" y="3482918"/>
                </a:lnTo>
                <a:lnTo>
                  <a:pt x="1538043" y="3509739"/>
                </a:lnTo>
                <a:lnTo>
                  <a:pt x="1578283" y="3532729"/>
                </a:lnTo>
                <a:lnTo>
                  <a:pt x="1622993" y="3544224"/>
                </a:lnTo>
                <a:lnTo>
                  <a:pt x="1667703" y="3578708"/>
                </a:lnTo>
                <a:lnTo>
                  <a:pt x="1721356" y="3605529"/>
                </a:lnTo>
                <a:lnTo>
                  <a:pt x="1725827" y="3597866"/>
                </a:lnTo>
                <a:lnTo>
                  <a:pt x="1730299" y="3594034"/>
                </a:lnTo>
                <a:lnTo>
                  <a:pt x="1699001" y="3563382"/>
                </a:lnTo>
                <a:lnTo>
                  <a:pt x="1667703" y="3528897"/>
                </a:lnTo>
                <a:lnTo>
                  <a:pt x="1645349" y="3505908"/>
                </a:lnTo>
                <a:lnTo>
                  <a:pt x="1627464" y="3486750"/>
                </a:lnTo>
                <a:lnTo>
                  <a:pt x="1614051" y="3482918"/>
                </a:lnTo>
                <a:lnTo>
                  <a:pt x="1609580" y="3479086"/>
                </a:lnTo>
                <a:lnTo>
                  <a:pt x="1605109" y="3475255"/>
                </a:lnTo>
                <a:lnTo>
                  <a:pt x="1609580" y="3463760"/>
                </a:lnTo>
                <a:lnTo>
                  <a:pt x="1622993" y="3456097"/>
                </a:lnTo>
                <a:lnTo>
                  <a:pt x="1631935" y="3456097"/>
                </a:lnTo>
                <a:lnTo>
                  <a:pt x="1640877" y="3456097"/>
                </a:lnTo>
                <a:lnTo>
                  <a:pt x="1645349" y="3459929"/>
                </a:lnTo>
                <a:lnTo>
                  <a:pt x="1676645" y="3486750"/>
                </a:lnTo>
                <a:lnTo>
                  <a:pt x="1707943" y="3509739"/>
                </a:lnTo>
                <a:lnTo>
                  <a:pt x="1699001" y="3486750"/>
                </a:lnTo>
                <a:lnTo>
                  <a:pt x="1694530" y="3463760"/>
                </a:lnTo>
                <a:lnTo>
                  <a:pt x="1770538" y="3490581"/>
                </a:lnTo>
                <a:lnTo>
                  <a:pt x="1851017" y="3517402"/>
                </a:lnTo>
                <a:lnTo>
                  <a:pt x="1931496" y="3551887"/>
                </a:lnTo>
                <a:lnTo>
                  <a:pt x="2007503" y="3582540"/>
                </a:lnTo>
                <a:lnTo>
                  <a:pt x="2163990" y="3643845"/>
                </a:lnTo>
                <a:lnTo>
                  <a:pt x="2316006" y="3716645"/>
                </a:lnTo>
                <a:lnTo>
                  <a:pt x="2333890" y="3720477"/>
                </a:lnTo>
                <a:lnTo>
                  <a:pt x="2347304" y="3728140"/>
                </a:lnTo>
                <a:lnTo>
                  <a:pt x="2418841" y="3754961"/>
                </a:lnTo>
                <a:lnTo>
                  <a:pt x="2494848" y="3781782"/>
                </a:lnTo>
                <a:lnTo>
                  <a:pt x="2566385" y="3812435"/>
                </a:lnTo>
                <a:lnTo>
                  <a:pt x="2642393" y="3846919"/>
                </a:lnTo>
                <a:lnTo>
                  <a:pt x="2651335" y="3846919"/>
                </a:lnTo>
                <a:lnTo>
                  <a:pt x="2660278" y="3846919"/>
                </a:lnTo>
                <a:lnTo>
                  <a:pt x="2691575" y="3797109"/>
                </a:lnTo>
                <a:lnTo>
                  <a:pt x="2718401" y="3751130"/>
                </a:lnTo>
                <a:lnTo>
                  <a:pt x="2736285" y="3716645"/>
                </a:lnTo>
                <a:lnTo>
                  <a:pt x="2749699" y="3674498"/>
                </a:lnTo>
                <a:lnTo>
                  <a:pt x="2772054" y="3636182"/>
                </a:lnTo>
                <a:lnTo>
                  <a:pt x="2780996" y="3594034"/>
                </a:lnTo>
                <a:lnTo>
                  <a:pt x="2780996" y="3586371"/>
                </a:lnTo>
                <a:lnTo>
                  <a:pt x="2785467" y="3578708"/>
                </a:lnTo>
                <a:lnTo>
                  <a:pt x="2807822" y="3509739"/>
                </a:lnTo>
                <a:lnTo>
                  <a:pt x="2830178" y="3448434"/>
                </a:lnTo>
                <a:lnTo>
                  <a:pt x="2834649" y="3417781"/>
                </a:lnTo>
                <a:lnTo>
                  <a:pt x="2843591" y="3379465"/>
                </a:lnTo>
                <a:lnTo>
                  <a:pt x="2848062" y="3344981"/>
                </a:lnTo>
                <a:lnTo>
                  <a:pt x="2861475" y="3314328"/>
                </a:lnTo>
                <a:lnTo>
                  <a:pt x="2865946" y="3276012"/>
                </a:lnTo>
                <a:lnTo>
                  <a:pt x="2870417" y="3245360"/>
                </a:lnTo>
                <a:lnTo>
                  <a:pt x="2870417" y="3222370"/>
                </a:lnTo>
                <a:lnTo>
                  <a:pt x="2879359" y="3210875"/>
                </a:lnTo>
                <a:lnTo>
                  <a:pt x="2879359" y="3180222"/>
                </a:lnTo>
                <a:lnTo>
                  <a:pt x="2879359" y="3153401"/>
                </a:lnTo>
                <a:lnTo>
                  <a:pt x="2879359" y="3130412"/>
                </a:lnTo>
                <a:lnTo>
                  <a:pt x="2879359" y="3103590"/>
                </a:lnTo>
                <a:lnTo>
                  <a:pt x="2874888" y="3088264"/>
                </a:lnTo>
                <a:lnTo>
                  <a:pt x="2879359" y="3072938"/>
                </a:lnTo>
                <a:lnTo>
                  <a:pt x="2879359" y="3069106"/>
                </a:lnTo>
                <a:lnTo>
                  <a:pt x="2879359" y="3057612"/>
                </a:lnTo>
                <a:lnTo>
                  <a:pt x="2870417" y="3026959"/>
                </a:lnTo>
                <a:lnTo>
                  <a:pt x="2870417" y="2996306"/>
                </a:lnTo>
                <a:lnTo>
                  <a:pt x="2852533" y="2942663"/>
                </a:lnTo>
                <a:lnTo>
                  <a:pt x="2843591" y="2892853"/>
                </a:lnTo>
                <a:lnTo>
                  <a:pt x="2834649" y="2869863"/>
                </a:lnTo>
                <a:lnTo>
                  <a:pt x="2821236" y="2846874"/>
                </a:lnTo>
                <a:lnTo>
                  <a:pt x="2807822" y="2827716"/>
                </a:lnTo>
                <a:lnTo>
                  <a:pt x="2789938" y="2804726"/>
                </a:lnTo>
                <a:lnTo>
                  <a:pt x="2767583" y="2781737"/>
                </a:lnTo>
                <a:lnTo>
                  <a:pt x="2736285" y="2758747"/>
                </a:lnTo>
                <a:lnTo>
                  <a:pt x="2704988" y="2735758"/>
                </a:lnTo>
                <a:lnTo>
                  <a:pt x="2673691" y="2720431"/>
                </a:lnTo>
                <a:lnTo>
                  <a:pt x="2664749" y="2728094"/>
                </a:lnTo>
                <a:lnTo>
                  <a:pt x="2673691" y="2739589"/>
                </a:lnTo>
                <a:lnTo>
                  <a:pt x="2691575" y="2774073"/>
                </a:lnTo>
                <a:lnTo>
                  <a:pt x="2709459" y="2804726"/>
                </a:lnTo>
                <a:lnTo>
                  <a:pt x="2718401" y="2835379"/>
                </a:lnTo>
                <a:lnTo>
                  <a:pt x="2727343" y="2869863"/>
                </a:lnTo>
                <a:lnTo>
                  <a:pt x="2736285" y="2892853"/>
                </a:lnTo>
                <a:lnTo>
                  <a:pt x="2740757" y="2915842"/>
                </a:lnTo>
                <a:lnTo>
                  <a:pt x="2740757" y="2938832"/>
                </a:lnTo>
                <a:lnTo>
                  <a:pt x="2736285" y="2954158"/>
                </a:lnTo>
                <a:lnTo>
                  <a:pt x="2722872" y="2996306"/>
                </a:lnTo>
                <a:lnTo>
                  <a:pt x="2696046" y="3034622"/>
                </a:lnTo>
                <a:lnTo>
                  <a:pt x="2660278" y="3095927"/>
                </a:lnTo>
                <a:lnTo>
                  <a:pt x="2615566" y="3153401"/>
                </a:lnTo>
                <a:lnTo>
                  <a:pt x="2570856" y="3210875"/>
                </a:lnTo>
                <a:lnTo>
                  <a:pt x="2530617" y="3272181"/>
                </a:lnTo>
                <a:lnTo>
                  <a:pt x="2508262" y="3295170"/>
                </a:lnTo>
                <a:lnTo>
                  <a:pt x="2494848" y="3321991"/>
                </a:lnTo>
                <a:lnTo>
                  <a:pt x="2468022" y="3341149"/>
                </a:lnTo>
                <a:lnTo>
                  <a:pt x="2441196" y="3356476"/>
                </a:lnTo>
                <a:lnTo>
                  <a:pt x="2396485" y="3375634"/>
                </a:lnTo>
                <a:lnTo>
                  <a:pt x="2351775" y="3390960"/>
                </a:lnTo>
                <a:lnTo>
                  <a:pt x="2307064" y="3402455"/>
                </a:lnTo>
                <a:lnTo>
                  <a:pt x="2262354" y="3410118"/>
                </a:lnTo>
                <a:lnTo>
                  <a:pt x="2217643" y="3417781"/>
                </a:lnTo>
                <a:lnTo>
                  <a:pt x="2168461" y="3421613"/>
                </a:lnTo>
                <a:lnTo>
                  <a:pt x="2123751" y="3421613"/>
                </a:lnTo>
                <a:lnTo>
                  <a:pt x="2074569" y="3421613"/>
                </a:lnTo>
                <a:lnTo>
                  <a:pt x="2056685" y="3425444"/>
                </a:lnTo>
                <a:lnTo>
                  <a:pt x="2034330" y="3425444"/>
                </a:lnTo>
                <a:lnTo>
                  <a:pt x="2011975" y="3417781"/>
                </a:lnTo>
                <a:lnTo>
                  <a:pt x="1998561" y="3410118"/>
                </a:lnTo>
                <a:lnTo>
                  <a:pt x="1967264" y="3390960"/>
                </a:lnTo>
                <a:lnTo>
                  <a:pt x="1935967" y="3371802"/>
                </a:lnTo>
                <a:lnTo>
                  <a:pt x="1909141" y="3352644"/>
                </a:lnTo>
                <a:lnTo>
                  <a:pt x="1891257" y="3337318"/>
                </a:lnTo>
                <a:lnTo>
                  <a:pt x="1882314" y="3314328"/>
                </a:lnTo>
                <a:lnTo>
                  <a:pt x="1877843" y="3295170"/>
                </a:lnTo>
                <a:lnTo>
                  <a:pt x="1851017" y="3245360"/>
                </a:lnTo>
                <a:lnTo>
                  <a:pt x="1824191" y="3207044"/>
                </a:lnTo>
                <a:lnTo>
                  <a:pt x="1815249" y="3191717"/>
                </a:lnTo>
                <a:lnTo>
                  <a:pt x="1801835" y="3180222"/>
                </a:lnTo>
                <a:lnTo>
                  <a:pt x="1801835" y="3176391"/>
                </a:lnTo>
                <a:lnTo>
                  <a:pt x="1801835" y="3168727"/>
                </a:lnTo>
                <a:lnTo>
                  <a:pt x="1815249" y="3161064"/>
                </a:lnTo>
                <a:lnTo>
                  <a:pt x="1824191" y="3157233"/>
                </a:lnTo>
                <a:lnTo>
                  <a:pt x="1828661" y="3153401"/>
                </a:lnTo>
                <a:lnTo>
                  <a:pt x="1833133" y="3149570"/>
                </a:lnTo>
                <a:lnTo>
                  <a:pt x="1842075" y="3141906"/>
                </a:lnTo>
                <a:lnTo>
                  <a:pt x="1842075" y="3134243"/>
                </a:lnTo>
                <a:lnTo>
                  <a:pt x="1819719" y="3149570"/>
                </a:lnTo>
                <a:lnTo>
                  <a:pt x="1797364" y="3157233"/>
                </a:lnTo>
                <a:lnTo>
                  <a:pt x="1792893" y="3134243"/>
                </a:lnTo>
                <a:lnTo>
                  <a:pt x="1792893" y="3126580"/>
                </a:lnTo>
                <a:lnTo>
                  <a:pt x="1810777" y="3115085"/>
                </a:lnTo>
                <a:lnTo>
                  <a:pt x="1828661" y="3115085"/>
                </a:lnTo>
                <a:lnTo>
                  <a:pt x="1846545" y="3115085"/>
                </a:lnTo>
                <a:lnTo>
                  <a:pt x="1855488" y="3115085"/>
                </a:lnTo>
                <a:lnTo>
                  <a:pt x="1859959" y="3115085"/>
                </a:lnTo>
                <a:lnTo>
                  <a:pt x="1864430" y="3111254"/>
                </a:lnTo>
                <a:lnTo>
                  <a:pt x="1873372" y="3107422"/>
                </a:lnTo>
                <a:lnTo>
                  <a:pt x="1873372" y="3099759"/>
                </a:lnTo>
                <a:lnTo>
                  <a:pt x="1873372" y="3076769"/>
                </a:lnTo>
                <a:lnTo>
                  <a:pt x="1873372" y="3057612"/>
                </a:lnTo>
                <a:lnTo>
                  <a:pt x="1873372" y="3049948"/>
                </a:lnTo>
                <a:lnTo>
                  <a:pt x="1864430" y="3046117"/>
                </a:lnTo>
                <a:lnTo>
                  <a:pt x="1855488" y="3034622"/>
                </a:lnTo>
                <a:lnTo>
                  <a:pt x="1846545" y="3034622"/>
                </a:lnTo>
                <a:lnTo>
                  <a:pt x="1824191" y="3026959"/>
                </a:lnTo>
                <a:lnTo>
                  <a:pt x="1801835" y="3015464"/>
                </a:lnTo>
                <a:lnTo>
                  <a:pt x="1792893" y="3015464"/>
                </a:lnTo>
                <a:lnTo>
                  <a:pt x="1783951" y="3007801"/>
                </a:lnTo>
                <a:lnTo>
                  <a:pt x="1766067" y="3007801"/>
                </a:lnTo>
                <a:lnTo>
                  <a:pt x="1757125" y="3015464"/>
                </a:lnTo>
                <a:lnTo>
                  <a:pt x="1748183" y="2996306"/>
                </a:lnTo>
                <a:lnTo>
                  <a:pt x="1730299" y="2977148"/>
                </a:lnTo>
                <a:lnTo>
                  <a:pt x="1739241" y="2973316"/>
                </a:lnTo>
                <a:lnTo>
                  <a:pt x="1748183" y="2965653"/>
                </a:lnTo>
                <a:lnTo>
                  <a:pt x="1748183" y="2954158"/>
                </a:lnTo>
                <a:lnTo>
                  <a:pt x="1748183" y="2946495"/>
                </a:lnTo>
                <a:lnTo>
                  <a:pt x="1748183" y="2938832"/>
                </a:lnTo>
                <a:lnTo>
                  <a:pt x="1748183" y="2927337"/>
                </a:lnTo>
                <a:lnTo>
                  <a:pt x="1757125" y="2923506"/>
                </a:lnTo>
                <a:lnTo>
                  <a:pt x="1770538" y="2919674"/>
                </a:lnTo>
                <a:lnTo>
                  <a:pt x="1788422" y="2908179"/>
                </a:lnTo>
                <a:lnTo>
                  <a:pt x="1810777" y="2892853"/>
                </a:lnTo>
                <a:lnTo>
                  <a:pt x="1828661" y="2885190"/>
                </a:lnTo>
                <a:lnTo>
                  <a:pt x="1851017" y="2881358"/>
                </a:lnTo>
                <a:lnTo>
                  <a:pt x="1873372" y="2873695"/>
                </a:lnTo>
                <a:lnTo>
                  <a:pt x="1886785" y="2862200"/>
                </a:lnTo>
                <a:lnTo>
                  <a:pt x="1895727" y="2846874"/>
                </a:lnTo>
                <a:lnTo>
                  <a:pt x="1904669" y="2835379"/>
                </a:lnTo>
                <a:lnTo>
                  <a:pt x="1913611" y="2816221"/>
                </a:lnTo>
                <a:lnTo>
                  <a:pt x="1922553" y="2804726"/>
                </a:lnTo>
                <a:lnTo>
                  <a:pt x="1940438" y="2800895"/>
                </a:lnTo>
                <a:lnTo>
                  <a:pt x="1953851" y="2793231"/>
                </a:lnTo>
                <a:lnTo>
                  <a:pt x="1971735" y="2789400"/>
                </a:lnTo>
                <a:lnTo>
                  <a:pt x="1980677" y="2789400"/>
                </a:lnTo>
                <a:lnTo>
                  <a:pt x="1985149" y="2793231"/>
                </a:lnTo>
                <a:lnTo>
                  <a:pt x="1985149" y="2800895"/>
                </a:lnTo>
                <a:lnTo>
                  <a:pt x="1985149" y="2808558"/>
                </a:lnTo>
                <a:lnTo>
                  <a:pt x="1980677" y="2812389"/>
                </a:lnTo>
                <a:lnTo>
                  <a:pt x="1976207" y="2820053"/>
                </a:lnTo>
                <a:lnTo>
                  <a:pt x="1980677" y="2831548"/>
                </a:lnTo>
                <a:lnTo>
                  <a:pt x="1985149" y="2831548"/>
                </a:lnTo>
                <a:lnTo>
                  <a:pt x="1998561" y="2831548"/>
                </a:lnTo>
                <a:lnTo>
                  <a:pt x="2029859" y="2812389"/>
                </a:lnTo>
                <a:lnTo>
                  <a:pt x="2047743" y="2789400"/>
                </a:lnTo>
                <a:lnTo>
                  <a:pt x="2056685" y="2777905"/>
                </a:lnTo>
                <a:lnTo>
                  <a:pt x="2070098" y="2766410"/>
                </a:lnTo>
                <a:lnTo>
                  <a:pt x="2079040" y="2766410"/>
                </a:lnTo>
                <a:lnTo>
                  <a:pt x="2096925" y="2766410"/>
                </a:lnTo>
                <a:lnTo>
                  <a:pt x="2119280" y="2774073"/>
                </a:lnTo>
                <a:lnTo>
                  <a:pt x="2128222" y="2766410"/>
                </a:lnTo>
                <a:lnTo>
                  <a:pt x="2137164" y="2758747"/>
                </a:lnTo>
                <a:lnTo>
                  <a:pt x="2141635" y="2747252"/>
                </a:lnTo>
                <a:lnTo>
                  <a:pt x="2141635" y="2735758"/>
                </a:lnTo>
                <a:lnTo>
                  <a:pt x="2141635" y="2728094"/>
                </a:lnTo>
                <a:lnTo>
                  <a:pt x="2150577" y="2720431"/>
                </a:lnTo>
                <a:lnTo>
                  <a:pt x="2159519" y="2712768"/>
                </a:lnTo>
                <a:lnTo>
                  <a:pt x="2168461" y="2728094"/>
                </a:lnTo>
                <a:lnTo>
                  <a:pt x="2181875" y="2739589"/>
                </a:lnTo>
                <a:lnTo>
                  <a:pt x="2190817" y="2728094"/>
                </a:lnTo>
                <a:lnTo>
                  <a:pt x="2204230" y="2712768"/>
                </a:lnTo>
                <a:lnTo>
                  <a:pt x="2226585" y="2705105"/>
                </a:lnTo>
                <a:lnTo>
                  <a:pt x="2248940" y="2701273"/>
                </a:lnTo>
                <a:lnTo>
                  <a:pt x="2248940" y="2693610"/>
                </a:lnTo>
                <a:lnTo>
                  <a:pt x="2253411" y="2682115"/>
                </a:lnTo>
                <a:lnTo>
                  <a:pt x="2257883" y="2678284"/>
                </a:lnTo>
                <a:lnTo>
                  <a:pt x="2262354" y="2678284"/>
                </a:lnTo>
                <a:lnTo>
                  <a:pt x="2280238" y="2678284"/>
                </a:lnTo>
                <a:lnTo>
                  <a:pt x="2293651" y="2682115"/>
                </a:lnTo>
                <a:lnTo>
                  <a:pt x="2333890" y="2674452"/>
                </a:lnTo>
                <a:lnTo>
                  <a:pt x="2374130" y="2666789"/>
                </a:lnTo>
                <a:lnTo>
                  <a:pt x="2374130" y="2651463"/>
                </a:lnTo>
                <a:lnTo>
                  <a:pt x="2369659" y="2639968"/>
                </a:lnTo>
                <a:lnTo>
                  <a:pt x="2351775" y="2632304"/>
                </a:lnTo>
                <a:lnTo>
                  <a:pt x="2338362" y="2628473"/>
                </a:lnTo>
                <a:lnTo>
                  <a:pt x="2324948" y="2628473"/>
                </a:lnTo>
                <a:lnTo>
                  <a:pt x="2320477" y="2624641"/>
                </a:lnTo>
                <a:lnTo>
                  <a:pt x="2316006" y="2616978"/>
                </a:lnTo>
                <a:lnTo>
                  <a:pt x="2316006" y="2605483"/>
                </a:lnTo>
                <a:lnTo>
                  <a:pt x="2316006" y="2597820"/>
                </a:lnTo>
                <a:lnTo>
                  <a:pt x="2324948" y="2593989"/>
                </a:lnTo>
                <a:lnTo>
                  <a:pt x="2338362" y="2593989"/>
                </a:lnTo>
                <a:lnTo>
                  <a:pt x="2342833" y="2593989"/>
                </a:lnTo>
                <a:lnTo>
                  <a:pt x="2356246" y="2597820"/>
                </a:lnTo>
                <a:lnTo>
                  <a:pt x="2374130" y="2597820"/>
                </a:lnTo>
                <a:lnTo>
                  <a:pt x="2383072" y="2601652"/>
                </a:lnTo>
                <a:lnTo>
                  <a:pt x="2400956" y="2613146"/>
                </a:lnTo>
                <a:lnTo>
                  <a:pt x="2427783" y="2597820"/>
                </a:lnTo>
                <a:lnTo>
                  <a:pt x="2450138" y="2578662"/>
                </a:lnTo>
                <a:lnTo>
                  <a:pt x="2468022" y="2559504"/>
                </a:lnTo>
                <a:lnTo>
                  <a:pt x="2481435" y="2536515"/>
                </a:lnTo>
                <a:lnTo>
                  <a:pt x="2468022" y="2536515"/>
                </a:lnTo>
                <a:lnTo>
                  <a:pt x="2445667" y="2540346"/>
                </a:lnTo>
                <a:lnTo>
                  <a:pt x="2409898" y="2551841"/>
                </a:lnTo>
                <a:lnTo>
                  <a:pt x="2369659" y="2563336"/>
                </a:lnTo>
                <a:lnTo>
                  <a:pt x="2333890" y="2570999"/>
                </a:lnTo>
                <a:lnTo>
                  <a:pt x="2289180" y="2574831"/>
                </a:lnTo>
                <a:lnTo>
                  <a:pt x="2213172" y="2578662"/>
                </a:lnTo>
                <a:lnTo>
                  <a:pt x="2128222" y="2578662"/>
                </a:lnTo>
                <a:lnTo>
                  <a:pt x="2110338" y="2578662"/>
                </a:lnTo>
                <a:lnTo>
                  <a:pt x="2096925" y="2574831"/>
                </a:lnTo>
                <a:lnTo>
                  <a:pt x="2079040" y="2570999"/>
                </a:lnTo>
                <a:lnTo>
                  <a:pt x="2065627" y="2563336"/>
                </a:lnTo>
                <a:lnTo>
                  <a:pt x="2087982" y="2559504"/>
                </a:lnTo>
                <a:lnTo>
                  <a:pt x="2105867" y="2559504"/>
                </a:lnTo>
                <a:lnTo>
                  <a:pt x="2128222" y="2559504"/>
                </a:lnTo>
                <a:lnTo>
                  <a:pt x="2141635" y="2563336"/>
                </a:lnTo>
                <a:lnTo>
                  <a:pt x="2163990" y="2570999"/>
                </a:lnTo>
                <a:lnTo>
                  <a:pt x="2186346" y="2570999"/>
                </a:lnTo>
                <a:lnTo>
                  <a:pt x="2204230" y="2570999"/>
                </a:lnTo>
                <a:lnTo>
                  <a:pt x="2226585" y="2570999"/>
                </a:lnTo>
                <a:lnTo>
                  <a:pt x="2284709" y="2563336"/>
                </a:lnTo>
                <a:lnTo>
                  <a:pt x="2342833" y="2548010"/>
                </a:lnTo>
                <a:lnTo>
                  <a:pt x="2400956" y="2536515"/>
                </a:lnTo>
                <a:lnTo>
                  <a:pt x="2450138" y="2521189"/>
                </a:lnTo>
                <a:lnTo>
                  <a:pt x="2503791" y="2498199"/>
                </a:lnTo>
                <a:lnTo>
                  <a:pt x="2557443" y="2482873"/>
                </a:lnTo>
                <a:lnTo>
                  <a:pt x="2611095" y="2456051"/>
                </a:lnTo>
                <a:lnTo>
                  <a:pt x="2655806" y="2429230"/>
                </a:lnTo>
                <a:lnTo>
                  <a:pt x="2678162" y="2413904"/>
                </a:lnTo>
                <a:lnTo>
                  <a:pt x="2691575" y="2402409"/>
                </a:lnTo>
                <a:lnTo>
                  <a:pt x="2713930" y="2387083"/>
                </a:lnTo>
                <a:lnTo>
                  <a:pt x="2740757" y="2383251"/>
                </a:lnTo>
                <a:lnTo>
                  <a:pt x="2740757" y="2371756"/>
                </a:lnTo>
                <a:lnTo>
                  <a:pt x="2745228" y="2360262"/>
                </a:lnTo>
                <a:lnTo>
                  <a:pt x="2767583" y="2344935"/>
                </a:lnTo>
                <a:lnTo>
                  <a:pt x="2776525" y="2329609"/>
                </a:lnTo>
                <a:lnTo>
                  <a:pt x="2785467" y="2310451"/>
                </a:lnTo>
                <a:lnTo>
                  <a:pt x="2789938" y="2295125"/>
                </a:lnTo>
                <a:lnTo>
                  <a:pt x="2789938" y="2279798"/>
                </a:lnTo>
                <a:lnTo>
                  <a:pt x="2785467" y="2264472"/>
                </a:lnTo>
                <a:lnTo>
                  <a:pt x="2780996" y="2241482"/>
                </a:lnTo>
                <a:lnTo>
                  <a:pt x="2767583" y="2222324"/>
                </a:lnTo>
                <a:lnTo>
                  <a:pt x="2758641" y="2199335"/>
                </a:lnTo>
                <a:lnTo>
                  <a:pt x="2758641" y="2172514"/>
                </a:lnTo>
                <a:lnTo>
                  <a:pt x="2754170" y="2164850"/>
                </a:lnTo>
                <a:lnTo>
                  <a:pt x="2749699" y="2157187"/>
                </a:lnTo>
                <a:lnTo>
                  <a:pt x="2745228" y="2145692"/>
                </a:lnTo>
                <a:lnTo>
                  <a:pt x="2727343" y="2138029"/>
                </a:lnTo>
                <a:lnTo>
                  <a:pt x="2727343" y="2134198"/>
                </a:lnTo>
                <a:lnTo>
                  <a:pt x="2736285" y="2130366"/>
                </a:lnTo>
                <a:lnTo>
                  <a:pt x="2767583" y="2107376"/>
                </a:lnTo>
                <a:lnTo>
                  <a:pt x="2789938" y="2080555"/>
                </a:lnTo>
                <a:lnTo>
                  <a:pt x="2807822" y="2065229"/>
                </a:lnTo>
                <a:lnTo>
                  <a:pt x="2821236" y="2057566"/>
                </a:lnTo>
                <a:lnTo>
                  <a:pt x="2843591" y="2053734"/>
                </a:lnTo>
                <a:lnTo>
                  <a:pt x="2865946" y="2049902"/>
                </a:lnTo>
                <a:lnTo>
                  <a:pt x="2897244" y="2026913"/>
                </a:lnTo>
                <a:lnTo>
                  <a:pt x="2928541" y="2003923"/>
                </a:lnTo>
                <a:lnTo>
                  <a:pt x="2933012" y="1996260"/>
                </a:lnTo>
                <a:lnTo>
                  <a:pt x="2937483" y="1988597"/>
                </a:lnTo>
                <a:lnTo>
                  <a:pt x="2950896" y="1977102"/>
                </a:lnTo>
                <a:lnTo>
                  <a:pt x="2950896" y="1961776"/>
                </a:lnTo>
                <a:lnTo>
                  <a:pt x="2874888" y="2003923"/>
                </a:lnTo>
                <a:lnTo>
                  <a:pt x="2803351" y="2038408"/>
                </a:lnTo>
                <a:lnTo>
                  <a:pt x="2722872" y="2069060"/>
                </a:lnTo>
                <a:lnTo>
                  <a:pt x="2646864" y="2095882"/>
                </a:lnTo>
                <a:lnTo>
                  <a:pt x="2660278" y="2076724"/>
                </a:lnTo>
                <a:lnTo>
                  <a:pt x="2682633" y="2057566"/>
                </a:lnTo>
                <a:lnTo>
                  <a:pt x="2718401" y="2030744"/>
                </a:lnTo>
                <a:lnTo>
                  <a:pt x="2749699" y="2000092"/>
                </a:lnTo>
                <a:lnTo>
                  <a:pt x="2776525" y="1969439"/>
                </a:lnTo>
                <a:lnTo>
                  <a:pt x="2798880" y="1934955"/>
                </a:lnTo>
                <a:lnTo>
                  <a:pt x="2834649" y="1865986"/>
                </a:lnTo>
                <a:lnTo>
                  <a:pt x="2852533" y="1789354"/>
                </a:lnTo>
                <a:lnTo>
                  <a:pt x="2861475" y="1770196"/>
                </a:lnTo>
                <a:lnTo>
                  <a:pt x="2852533" y="1758701"/>
                </a:lnTo>
                <a:lnTo>
                  <a:pt x="2839120" y="1754870"/>
                </a:lnTo>
                <a:lnTo>
                  <a:pt x="2816765" y="1747207"/>
                </a:lnTo>
                <a:lnTo>
                  <a:pt x="2789938" y="1762533"/>
                </a:lnTo>
                <a:lnTo>
                  <a:pt x="2772054" y="1774028"/>
                </a:lnTo>
                <a:lnTo>
                  <a:pt x="2745228" y="1793186"/>
                </a:lnTo>
                <a:lnTo>
                  <a:pt x="2713930" y="1800849"/>
                </a:lnTo>
                <a:lnTo>
                  <a:pt x="2687104" y="1812344"/>
                </a:lnTo>
                <a:lnTo>
                  <a:pt x="2655806" y="1816175"/>
                </a:lnTo>
                <a:lnTo>
                  <a:pt x="2646864" y="1816175"/>
                </a:lnTo>
                <a:lnTo>
                  <a:pt x="2642393" y="1812344"/>
                </a:lnTo>
                <a:lnTo>
                  <a:pt x="2642393" y="1800849"/>
                </a:lnTo>
                <a:lnTo>
                  <a:pt x="2646864" y="1797017"/>
                </a:lnTo>
                <a:lnTo>
                  <a:pt x="2678162" y="1774028"/>
                </a:lnTo>
                <a:lnTo>
                  <a:pt x="2704988" y="1754870"/>
                </a:lnTo>
                <a:lnTo>
                  <a:pt x="2736285" y="1735712"/>
                </a:lnTo>
                <a:lnTo>
                  <a:pt x="2776525" y="1720385"/>
                </a:lnTo>
                <a:lnTo>
                  <a:pt x="2789938" y="1712722"/>
                </a:lnTo>
                <a:lnTo>
                  <a:pt x="2807822" y="1701227"/>
                </a:lnTo>
                <a:lnTo>
                  <a:pt x="2848062" y="1674406"/>
                </a:lnTo>
                <a:lnTo>
                  <a:pt x="2892772" y="1639922"/>
                </a:lnTo>
                <a:lnTo>
                  <a:pt x="2906186" y="1628427"/>
                </a:lnTo>
                <a:lnTo>
                  <a:pt x="2924070" y="1609269"/>
                </a:lnTo>
                <a:lnTo>
                  <a:pt x="2937483" y="1586280"/>
                </a:lnTo>
                <a:lnTo>
                  <a:pt x="2941954" y="1567122"/>
                </a:lnTo>
                <a:lnTo>
                  <a:pt x="2941954" y="1547964"/>
                </a:lnTo>
                <a:lnTo>
                  <a:pt x="2941954" y="1528806"/>
                </a:lnTo>
                <a:lnTo>
                  <a:pt x="2924070" y="1475163"/>
                </a:lnTo>
                <a:lnTo>
                  <a:pt x="2906186" y="1413858"/>
                </a:lnTo>
                <a:lnTo>
                  <a:pt x="2897244" y="1356384"/>
                </a:lnTo>
                <a:lnTo>
                  <a:pt x="2879359" y="1298910"/>
                </a:lnTo>
                <a:lnTo>
                  <a:pt x="2852533" y="1233773"/>
                </a:lnTo>
                <a:lnTo>
                  <a:pt x="2830178" y="1176299"/>
                </a:lnTo>
                <a:lnTo>
                  <a:pt x="2798880" y="1118825"/>
                </a:lnTo>
                <a:lnTo>
                  <a:pt x="2767583" y="1061351"/>
                </a:lnTo>
                <a:lnTo>
                  <a:pt x="2722872" y="1007709"/>
                </a:lnTo>
                <a:lnTo>
                  <a:pt x="2678162" y="954067"/>
                </a:lnTo>
                <a:lnTo>
                  <a:pt x="2624509" y="904256"/>
                </a:lnTo>
                <a:lnTo>
                  <a:pt x="2570856" y="858277"/>
                </a:lnTo>
                <a:lnTo>
                  <a:pt x="2512733" y="819961"/>
                </a:lnTo>
                <a:lnTo>
                  <a:pt x="2450138" y="781645"/>
                </a:lnTo>
                <a:lnTo>
                  <a:pt x="2383072" y="750992"/>
                </a:lnTo>
                <a:lnTo>
                  <a:pt x="2311535" y="720340"/>
                </a:lnTo>
                <a:lnTo>
                  <a:pt x="2271296" y="705013"/>
                </a:lnTo>
                <a:lnTo>
                  <a:pt x="2226585" y="693518"/>
                </a:lnTo>
                <a:lnTo>
                  <a:pt x="2190817" y="678192"/>
                </a:lnTo>
                <a:lnTo>
                  <a:pt x="2150577" y="662866"/>
                </a:lnTo>
                <a:lnTo>
                  <a:pt x="2070098" y="647539"/>
                </a:lnTo>
                <a:lnTo>
                  <a:pt x="1998561" y="636045"/>
                </a:lnTo>
                <a:lnTo>
                  <a:pt x="1904669" y="624550"/>
                </a:lnTo>
                <a:lnTo>
                  <a:pt x="1810777" y="616887"/>
                </a:lnTo>
                <a:lnTo>
                  <a:pt x="1721356" y="616887"/>
                </a:lnTo>
                <a:lnTo>
                  <a:pt x="1627464" y="616887"/>
                </a:lnTo>
                <a:lnTo>
                  <a:pt x="1573811" y="616887"/>
                </a:lnTo>
                <a:lnTo>
                  <a:pt x="1524630" y="624550"/>
                </a:lnTo>
                <a:lnTo>
                  <a:pt x="1479919" y="636045"/>
                </a:lnTo>
                <a:lnTo>
                  <a:pt x="1430737" y="639876"/>
                </a:lnTo>
                <a:lnTo>
                  <a:pt x="1386027" y="643708"/>
                </a:lnTo>
                <a:lnTo>
                  <a:pt x="1332375" y="651371"/>
                </a:lnTo>
                <a:lnTo>
                  <a:pt x="1332375" y="639876"/>
                </a:lnTo>
                <a:lnTo>
                  <a:pt x="1327903" y="636045"/>
                </a:lnTo>
                <a:lnTo>
                  <a:pt x="1323433" y="624550"/>
                </a:lnTo>
                <a:lnTo>
                  <a:pt x="1314490" y="620718"/>
                </a:lnTo>
                <a:lnTo>
                  <a:pt x="1296606" y="613055"/>
                </a:lnTo>
                <a:lnTo>
                  <a:pt x="1283193" y="609223"/>
                </a:lnTo>
                <a:lnTo>
                  <a:pt x="1269779" y="609223"/>
                </a:lnTo>
                <a:lnTo>
                  <a:pt x="1265309" y="605392"/>
                </a:lnTo>
                <a:lnTo>
                  <a:pt x="1260837" y="597729"/>
                </a:lnTo>
                <a:lnTo>
                  <a:pt x="1260837" y="593897"/>
                </a:lnTo>
                <a:lnTo>
                  <a:pt x="1256367" y="590065"/>
                </a:lnTo>
                <a:lnTo>
                  <a:pt x="1247425" y="586234"/>
                </a:lnTo>
                <a:lnTo>
                  <a:pt x="1242953" y="586234"/>
                </a:lnTo>
                <a:lnTo>
                  <a:pt x="1238483" y="586234"/>
                </a:lnTo>
                <a:lnTo>
                  <a:pt x="1234011" y="582402"/>
                </a:lnTo>
                <a:lnTo>
                  <a:pt x="1234011" y="570908"/>
                </a:lnTo>
                <a:lnTo>
                  <a:pt x="1166945" y="540255"/>
                </a:lnTo>
                <a:lnTo>
                  <a:pt x="1104351" y="501939"/>
                </a:lnTo>
                <a:lnTo>
                  <a:pt x="1041756" y="463623"/>
                </a:lnTo>
                <a:lnTo>
                  <a:pt x="974690" y="429139"/>
                </a:lnTo>
                <a:lnTo>
                  <a:pt x="925509" y="398486"/>
                </a:lnTo>
                <a:lnTo>
                  <a:pt x="871855" y="371665"/>
                </a:lnTo>
                <a:lnTo>
                  <a:pt x="845029" y="352507"/>
                </a:lnTo>
                <a:lnTo>
                  <a:pt x="831616" y="337180"/>
                </a:lnTo>
                <a:lnTo>
                  <a:pt x="822674" y="325685"/>
                </a:lnTo>
                <a:lnTo>
                  <a:pt x="809261" y="318022"/>
                </a:lnTo>
                <a:lnTo>
                  <a:pt x="795848" y="314191"/>
                </a:lnTo>
                <a:lnTo>
                  <a:pt x="777963" y="314191"/>
                </a:lnTo>
                <a:lnTo>
                  <a:pt x="777963" y="310359"/>
                </a:lnTo>
                <a:lnTo>
                  <a:pt x="773493" y="302696"/>
                </a:lnTo>
                <a:lnTo>
                  <a:pt x="773493" y="275875"/>
                </a:lnTo>
                <a:lnTo>
                  <a:pt x="773493" y="249054"/>
                </a:lnTo>
                <a:lnTo>
                  <a:pt x="777963" y="237559"/>
                </a:lnTo>
                <a:lnTo>
                  <a:pt x="782435" y="222233"/>
                </a:lnTo>
                <a:lnTo>
                  <a:pt x="791377" y="210738"/>
                </a:lnTo>
                <a:lnTo>
                  <a:pt x="800319" y="195411"/>
                </a:lnTo>
                <a:lnTo>
                  <a:pt x="800319" y="187748"/>
                </a:lnTo>
                <a:lnTo>
                  <a:pt x="800319" y="180085"/>
                </a:lnTo>
                <a:lnTo>
                  <a:pt x="809261" y="157095"/>
                </a:lnTo>
                <a:lnTo>
                  <a:pt x="827145" y="137937"/>
                </a:lnTo>
                <a:lnTo>
                  <a:pt x="853971" y="107285"/>
                </a:lnTo>
                <a:lnTo>
                  <a:pt x="876327" y="80464"/>
                </a:lnTo>
                <a:lnTo>
                  <a:pt x="916567" y="53642"/>
                </a:lnTo>
                <a:lnTo>
                  <a:pt x="956806" y="30653"/>
                </a:lnTo>
                <a:lnTo>
                  <a:pt x="997045" y="15327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1683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val 15">
            <a:extLst>
              <a:ext uri="{FF2B5EF4-FFF2-40B4-BE49-F238E27FC236}">
                <a16:creationId xmlns:a16="http://schemas.microsoft.com/office/drawing/2014/main" id="{705E1BC2-33B1-4AA2-9D8C-2C94DCD35DE5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C5D3FEE6-7417-49F5-8F92-6F8A82952C67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3DAA00A4-44C2-4D03-8AF4-228298409C2A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CE9F3331-60CE-4CE6-B8FC-DB4779F77F91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8FF18BAB-F0D9-4A10-B932-6BBBD3D713AA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F5FB08BB-751B-4B85-8DE1-FE3B4C4438EA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71DF519C-A82E-4C71-B96A-C5F6F8FF2C3C}"/>
              </a:ext>
            </a:extLst>
          </p:cNvPr>
          <p:cNvSpPr/>
          <p:nvPr userDrawn="1"/>
        </p:nvSpPr>
        <p:spPr>
          <a:xfrm>
            <a:off x="2" y="0"/>
            <a:ext cx="5996484" cy="6172200"/>
          </a:xfrm>
          <a:custGeom>
            <a:avLst/>
            <a:gdLst>
              <a:gd name="connsiteX0" fmla="*/ 0 w 5996484"/>
              <a:gd name="connsiteY0" fmla="*/ 0 h 6172200"/>
              <a:gd name="connsiteX1" fmla="*/ 5992041 w 5996484"/>
              <a:gd name="connsiteY1" fmla="*/ 0 h 6172200"/>
              <a:gd name="connsiteX2" fmla="*/ 5996484 w 5996484"/>
              <a:gd name="connsiteY2" fmla="*/ 175715 h 6172200"/>
              <a:gd name="connsiteX3" fmla="*/ 308578 w 5996484"/>
              <a:gd name="connsiteY3" fmla="*/ 6164398 h 6172200"/>
              <a:gd name="connsiteX4" fmla="*/ 0 w 5996484"/>
              <a:gd name="connsiteY4" fmla="*/ 6172200 h 6172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96484" h="6172200">
                <a:moveTo>
                  <a:pt x="0" y="0"/>
                </a:moveTo>
                <a:lnTo>
                  <a:pt x="5992041" y="0"/>
                </a:lnTo>
                <a:lnTo>
                  <a:pt x="5996484" y="175715"/>
                </a:lnTo>
                <a:cubicBezTo>
                  <a:pt x="5996484" y="3383989"/>
                  <a:pt x="3476939" y="6003793"/>
                  <a:pt x="308578" y="6164398"/>
                </a:cubicBezTo>
                <a:lnTo>
                  <a:pt x="0" y="6172200"/>
                </a:lnTo>
                <a:close/>
              </a:path>
            </a:pathLst>
          </a:cu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ADD0D69F-3822-454C-A68D-DF8AF723EBC2}"/>
              </a:ext>
            </a:extLst>
          </p:cNvPr>
          <p:cNvSpPr/>
          <p:nvPr userDrawn="1"/>
        </p:nvSpPr>
        <p:spPr>
          <a:xfrm rot="16200000">
            <a:off x="736482" y="231128"/>
            <a:ext cx="1940844" cy="1940844"/>
          </a:xfrm>
          <a:prstGeom prst="ellipse">
            <a:avLst/>
          </a:prstGeom>
          <a:pattFill prst="wdDnDiag">
            <a:fgClr>
              <a:schemeClr val="tx1">
                <a:lumMod val="85000"/>
                <a:lumOff val="15000"/>
              </a:schemeClr>
            </a:fgClr>
            <a:bgClr>
              <a:srgbClr val="00B0F0"/>
            </a:bgClr>
          </a:pattFill>
          <a:ln>
            <a:noFill/>
          </a:ln>
          <a:effectLst>
            <a:glow>
              <a:schemeClr val="accent1">
                <a:alpha val="40000"/>
              </a:schemeClr>
            </a:glow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3600">
              <a:latin typeface="Lato" panose="020F0502020204030203" pitchFamily="34" charset="0"/>
            </a:endParaRPr>
          </a:p>
        </p:txBody>
      </p:sp>
      <p:sp>
        <p:nvSpPr>
          <p:cNvPr id="21" name="Picture Placeholder 57">
            <a:extLst>
              <a:ext uri="{FF2B5EF4-FFF2-40B4-BE49-F238E27FC236}">
                <a16:creationId xmlns:a16="http://schemas.microsoft.com/office/drawing/2014/main" id="{F4DF3284-D7EA-407B-8EE1-7A4CFFCC74F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091614" y="871063"/>
            <a:ext cx="5195737" cy="5571209"/>
          </a:xfrm>
          <a:custGeom>
            <a:avLst/>
            <a:gdLst>
              <a:gd name="connsiteX0" fmla="*/ 0 w 5571209"/>
              <a:gd name="connsiteY0" fmla="*/ 0 h 5195735"/>
              <a:gd name="connsiteX1" fmla="*/ 5571209 w 5571209"/>
              <a:gd name="connsiteY1" fmla="*/ 0 h 5195735"/>
              <a:gd name="connsiteX2" fmla="*/ 5557924 w 5571209"/>
              <a:gd name="connsiteY2" fmla="*/ 106560 h 5195735"/>
              <a:gd name="connsiteX3" fmla="*/ 221916 w 5571209"/>
              <a:gd name="connsiteY3" fmla="*/ 5179389 h 5195735"/>
              <a:gd name="connsiteX4" fmla="*/ 0 w 5571209"/>
              <a:gd name="connsiteY4" fmla="*/ 5195735 h 5195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71209" h="5195735">
                <a:moveTo>
                  <a:pt x="0" y="0"/>
                </a:moveTo>
                <a:lnTo>
                  <a:pt x="5571209" y="0"/>
                </a:lnTo>
                <a:lnTo>
                  <a:pt x="5557924" y="106560"/>
                </a:lnTo>
                <a:cubicBezTo>
                  <a:pt x="5154814" y="2801518"/>
                  <a:pt x="2958398" y="4910208"/>
                  <a:pt x="221916" y="5179389"/>
                </a:cubicBezTo>
                <a:lnTo>
                  <a:pt x="0" y="5195735"/>
                </a:ln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524FC5F8-278D-44A8-A528-BF552336C785}"/>
              </a:ext>
            </a:extLst>
          </p:cNvPr>
          <p:cNvSpPr/>
          <p:nvPr userDrawn="1"/>
        </p:nvSpPr>
        <p:spPr>
          <a:xfrm rot="7474014">
            <a:off x="-6815378" y="-5653967"/>
            <a:ext cx="12672497" cy="11157816"/>
          </a:xfrm>
          <a:prstGeom prst="ellipse">
            <a:avLst/>
          </a:pr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46329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" presetClass="entr" presetSubtype="9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23" dur="2300" fill="hold"/>
                                        <p:tgtEl>
                                          <p:spTgt spid="2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5" dur="1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7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8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9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1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2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3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5" dur="22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 animBg="1"/>
      <p:bldP spid="19" grpId="0" animBg="1"/>
      <p:bldP spid="23" grpId="0" animBg="1"/>
      <p:bldP spid="24" grpId="0" animBg="1"/>
      <p:bldP spid="25" grpId="0" animBg="1"/>
      <p:bldP spid="18" grpId="0" animBg="1"/>
      <p:bldP spid="20" grpId="0" animBg="1"/>
      <p:bldP spid="21" grpId="0" animBg="1"/>
      <p:bldP spid="22" grpId="0" animBg="1"/>
      <p:bldP spid="22" grpId="1" animBg="1"/>
    </p:bldLst>
  </p:timing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40D391CE-E792-4B37-88DF-6461BF3C38E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23901" y="1476998"/>
            <a:ext cx="5516711" cy="4695202"/>
          </a:xfrm>
          <a:custGeom>
            <a:avLst/>
            <a:gdLst>
              <a:gd name="connsiteX0" fmla="*/ 5302640 w 5516711"/>
              <a:gd name="connsiteY0" fmla="*/ 4396618 h 4695202"/>
              <a:gd name="connsiteX1" fmla="*/ 5291338 w 5516711"/>
              <a:gd name="connsiteY1" fmla="*/ 4413203 h 4695202"/>
              <a:gd name="connsiteX2" fmla="*/ 5302640 w 5516711"/>
              <a:gd name="connsiteY2" fmla="*/ 4413203 h 4695202"/>
              <a:gd name="connsiteX3" fmla="*/ 5302640 w 5516711"/>
              <a:gd name="connsiteY3" fmla="*/ 4396618 h 4695202"/>
              <a:gd name="connsiteX4" fmla="*/ 5093546 w 5516711"/>
              <a:gd name="connsiteY4" fmla="*/ 4319218 h 4695202"/>
              <a:gd name="connsiteX5" fmla="*/ 5065289 w 5516711"/>
              <a:gd name="connsiteY5" fmla="*/ 4330275 h 4695202"/>
              <a:gd name="connsiteX6" fmla="*/ 5076592 w 5516711"/>
              <a:gd name="connsiteY6" fmla="*/ 4330275 h 4695202"/>
              <a:gd name="connsiteX7" fmla="*/ 5093546 w 5516711"/>
              <a:gd name="connsiteY7" fmla="*/ 4319218 h 4695202"/>
              <a:gd name="connsiteX8" fmla="*/ 5139461 w 5516711"/>
              <a:gd name="connsiteY8" fmla="*/ 4279137 h 4695202"/>
              <a:gd name="connsiteX9" fmla="*/ 5133104 w 5516711"/>
              <a:gd name="connsiteY9" fmla="*/ 4286047 h 4695202"/>
              <a:gd name="connsiteX10" fmla="*/ 5150058 w 5516711"/>
              <a:gd name="connsiteY10" fmla="*/ 4280519 h 4695202"/>
              <a:gd name="connsiteX11" fmla="*/ 5139461 w 5516711"/>
              <a:gd name="connsiteY11" fmla="*/ 4279137 h 4695202"/>
              <a:gd name="connsiteX12" fmla="*/ 5138755 w 5516711"/>
              <a:gd name="connsiteY12" fmla="*/ 4192062 h 4695202"/>
              <a:gd name="connsiteX13" fmla="*/ 5145784 w 5516711"/>
              <a:gd name="connsiteY13" fmla="*/ 4217277 h 4695202"/>
              <a:gd name="connsiteX14" fmla="*/ 5147938 w 5516711"/>
              <a:gd name="connsiteY14" fmla="*/ 4230762 h 4695202"/>
              <a:gd name="connsiteX15" fmla="*/ 5155708 w 5516711"/>
              <a:gd name="connsiteY15" fmla="*/ 4252876 h 4695202"/>
              <a:gd name="connsiteX16" fmla="*/ 5147232 w 5516711"/>
              <a:gd name="connsiteY16" fmla="*/ 4222469 h 4695202"/>
              <a:gd name="connsiteX17" fmla="*/ 5145784 w 5516711"/>
              <a:gd name="connsiteY17" fmla="*/ 4217277 h 4695202"/>
              <a:gd name="connsiteX18" fmla="*/ 5144406 w 5516711"/>
              <a:gd name="connsiteY18" fmla="*/ 4208648 h 4695202"/>
              <a:gd name="connsiteX19" fmla="*/ 5138755 w 5516711"/>
              <a:gd name="connsiteY19" fmla="*/ 4192062 h 4695202"/>
              <a:gd name="connsiteX20" fmla="*/ 4963568 w 5516711"/>
              <a:gd name="connsiteY20" fmla="*/ 4026207 h 4695202"/>
              <a:gd name="connsiteX21" fmla="*/ 4969218 w 5516711"/>
              <a:gd name="connsiteY21" fmla="*/ 4059378 h 4695202"/>
              <a:gd name="connsiteX22" fmla="*/ 4974870 w 5516711"/>
              <a:gd name="connsiteY22" fmla="*/ 4059378 h 4695202"/>
              <a:gd name="connsiteX23" fmla="*/ 4974870 w 5516711"/>
              <a:gd name="connsiteY23" fmla="*/ 4081492 h 4695202"/>
              <a:gd name="connsiteX24" fmla="*/ 4963568 w 5516711"/>
              <a:gd name="connsiteY24" fmla="*/ 4131248 h 4695202"/>
              <a:gd name="connsiteX25" fmla="*/ 4974870 w 5516711"/>
              <a:gd name="connsiteY25" fmla="*/ 4081492 h 4695202"/>
              <a:gd name="connsiteX26" fmla="*/ 4980521 w 5516711"/>
              <a:gd name="connsiteY26" fmla="*/ 4053849 h 4695202"/>
              <a:gd name="connsiteX27" fmla="*/ 4974870 w 5516711"/>
              <a:gd name="connsiteY27" fmla="*/ 4059378 h 4695202"/>
              <a:gd name="connsiteX28" fmla="*/ 4963568 w 5516711"/>
              <a:gd name="connsiteY28" fmla="*/ 4026207 h 4695202"/>
              <a:gd name="connsiteX29" fmla="*/ 4652750 w 5516711"/>
              <a:gd name="connsiteY29" fmla="*/ 3860351 h 4695202"/>
              <a:gd name="connsiteX30" fmla="*/ 4652750 w 5516711"/>
              <a:gd name="connsiteY30" fmla="*/ 3865879 h 4695202"/>
              <a:gd name="connsiteX31" fmla="*/ 4652750 w 5516711"/>
              <a:gd name="connsiteY31" fmla="*/ 3860351 h 4695202"/>
              <a:gd name="connsiteX32" fmla="*/ 4658402 w 5516711"/>
              <a:gd name="connsiteY32" fmla="*/ 3854822 h 4695202"/>
              <a:gd name="connsiteX33" fmla="*/ 4659108 w 5516711"/>
              <a:gd name="connsiteY33" fmla="*/ 3859573 h 4695202"/>
              <a:gd name="connsiteX34" fmla="*/ 4659814 w 5516711"/>
              <a:gd name="connsiteY34" fmla="*/ 3859660 h 4695202"/>
              <a:gd name="connsiteX35" fmla="*/ 4346878 w 5516711"/>
              <a:gd name="connsiteY35" fmla="*/ 3830635 h 4695202"/>
              <a:gd name="connsiteX36" fmla="*/ 4341934 w 5516711"/>
              <a:gd name="connsiteY36" fmla="*/ 3832708 h 4695202"/>
              <a:gd name="connsiteX37" fmla="*/ 4347584 w 5516711"/>
              <a:gd name="connsiteY37" fmla="*/ 3832708 h 4695202"/>
              <a:gd name="connsiteX38" fmla="*/ 4346878 w 5516711"/>
              <a:gd name="connsiteY38" fmla="*/ 3830635 h 4695202"/>
              <a:gd name="connsiteX39" fmla="*/ 4274118 w 5516711"/>
              <a:gd name="connsiteY39" fmla="*/ 3799537 h 4695202"/>
              <a:gd name="connsiteX40" fmla="*/ 4251514 w 5516711"/>
              <a:gd name="connsiteY40" fmla="*/ 3810594 h 4695202"/>
              <a:gd name="connsiteX41" fmla="*/ 4274118 w 5516711"/>
              <a:gd name="connsiteY41" fmla="*/ 3799537 h 4695202"/>
              <a:gd name="connsiteX42" fmla="*/ 4475178 w 5516711"/>
              <a:gd name="connsiteY42" fmla="*/ 3739674 h 4695202"/>
              <a:gd name="connsiteX43" fmla="*/ 4477562 w 5516711"/>
              <a:gd name="connsiteY43" fmla="*/ 3749781 h 4695202"/>
              <a:gd name="connsiteX44" fmla="*/ 4477562 w 5516711"/>
              <a:gd name="connsiteY44" fmla="*/ 3749781 h 4695202"/>
              <a:gd name="connsiteX45" fmla="*/ 4477562 w 5516711"/>
              <a:gd name="connsiteY45" fmla="*/ 3744252 h 4695202"/>
              <a:gd name="connsiteX46" fmla="*/ 4475178 w 5516711"/>
              <a:gd name="connsiteY46" fmla="*/ 3739674 h 4695202"/>
              <a:gd name="connsiteX47" fmla="*/ 3859285 w 5516711"/>
              <a:gd name="connsiteY47" fmla="*/ 3540042 h 4695202"/>
              <a:gd name="connsiteX48" fmla="*/ 3867231 w 5516711"/>
              <a:gd name="connsiteY48" fmla="*/ 3561811 h 4695202"/>
              <a:gd name="connsiteX49" fmla="*/ 3861580 w 5516711"/>
              <a:gd name="connsiteY49" fmla="*/ 3545225 h 4695202"/>
              <a:gd name="connsiteX50" fmla="*/ 3859285 w 5516711"/>
              <a:gd name="connsiteY50" fmla="*/ 3540042 h 4695202"/>
              <a:gd name="connsiteX51" fmla="*/ 3793765 w 5516711"/>
              <a:gd name="connsiteY51" fmla="*/ 3086358 h 4695202"/>
              <a:gd name="connsiteX52" fmla="*/ 3776812 w 5516711"/>
              <a:gd name="connsiteY52" fmla="*/ 3108472 h 4695202"/>
              <a:gd name="connsiteX53" fmla="*/ 3793765 w 5516711"/>
              <a:gd name="connsiteY53" fmla="*/ 3086358 h 4695202"/>
              <a:gd name="connsiteX54" fmla="*/ 3307761 w 5516711"/>
              <a:gd name="connsiteY54" fmla="*/ 3003430 h 4695202"/>
              <a:gd name="connsiteX55" fmla="*/ 3307761 w 5516711"/>
              <a:gd name="connsiteY55" fmla="*/ 3025544 h 4695202"/>
              <a:gd name="connsiteX56" fmla="*/ 3307761 w 5516711"/>
              <a:gd name="connsiteY56" fmla="*/ 3003430 h 4695202"/>
              <a:gd name="connsiteX57" fmla="*/ 3867231 w 5516711"/>
              <a:gd name="connsiteY57" fmla="*/ 2937088 h 4695202"/>
              <a:gd name="connsiteX58" fmla="*/ 3878534 w 5516711"/>
              <a:gd name="connsiteY58" fmla="*/ 2953674 h 4695202"/>
              <a:gd name="connsiteX59" fmla="*/ 3878534 w 5516711"/>
              <a:gd name="connsiteY59" fmla="*/ 2959202 h 4695202"/>
              <a:gd name="connsiteX60" fmla="*/ 3889836 w 5516711"/>
              <a:gd name="connsiteY60" fmla="*/ 2964731 h 4695202"/>
              <a:gd name="connsiteX61" fmla="*/ 3901139 w 5516711"/>
              <a:gd name="connsiteY61" fmla="*/ 2981316 h 4695202"/>
              <a:gd name="connsiteX62" fmla="*/ 3889836 w 5516711"/>
              <a:gd name="connsiteY62" fmla="*/ 2964731 h 4695202"/>
              <a:gd name="connsiteX63" fmla="*/ 3878534 w 5516711"/>
              <a:gd name="connsiteY63" fmla="*/ 2953674 h 4695202"/>
              <a:gd name="connsiteX64" fmla="*/ 3867231 w 5516711"/>
              <a:gd name="connsiteY64" fmla="*/ 2937088 h 4695202"/>
              <a:gd name="connsiteX65" fmla="*/ 4684892 w 5516711"/>
              <a:gd name="connsiteY65" fmla="*/ 2697029 h 4695202"/>
              <a:gd name="connsiteX66" fmla="*/ 4675355 w 5516711"/>
              <a:gd name="connsiteY66" fmla="*/ 2699362 h 4695202"/>
              <a:gd name="connsiteX67" fmla="*/ 4681006 w 5516711"/>
              <a:gd name="connsiteY67" fmla="*/ 2699362 h 4695202"/>
              <a:gd name="connsiteX68" fmla="*/ 4684892 w 5516711"/>
              <a:gd name="connsiteY68" fmla="*/ 2697029 h 4695202"/>
              <a:gd name="connsiteX69" fmla="*/ 2799151 w 5516711"/>
              <a:gd name="connsiteY69" fmla="*/ 2555620 h 4695202"/>
              <a:gd name="connsiteX70" fmla="*/ 2810454 w 5516711"/>
              <a:gd name="connsiteY70" fmla="*/ 2583263 h 4695202"/>
              <a:gd name="connsiteX71" fmla="*/ 2804802 w 5516711"/>
              <a:gd name="connsiteY71" fmla="*/ 2572206 h 4695202"/>
              <a:gd name="connsiteX72" fmla="*/ 2799151 w 5516711"/>
              <a:gd name="connsiteY72" fmla="*/ 2555620 h 4695202"/>
              <a:gd name="connsiteX73" fmla="*/ 4364538 w 5516711"/>
              <a:gd name="connsiteY73" fmla="*/ 2478221 h 4695202"/>
              <a:gd name="connsiteX74" fmla="*/ 4364538 w 5516711"/>
              <a:gd name="connsiteY74" fmla="*/ 2483749 h 4695202"/>
              <a:gd name="connsiteX75" fmla="*/ 4387143 w 5516711"/>
              <a:gd name="connsiteY75" fmla="*/ 2500335 h 4695202"/>
              <a:gd name="connsiteX76" fmla="*/ 4364538 w 5516711"/>
              <a:gd name="connsiteY76" fmla="*/ 2478221 h 4695202"/>
              <a:gd name="connsiteX77" fmla="*/ 4234560 w 5516711"/>
              <a:gd name="connsiteY77" fmla="*/ 2417407 h 4695202"/>
              <a:gd name="connsiteX78" fmla="*/ 4238092 w 5516711"/>
              <a:gd name="connsiteY78" fmla="*/ 2420171 h 4695202"/>
              <a:gd name="connsiteX79" fmla="*/ 4242806 w 5516711"/>
              <a:gd name="connsiteY79" fmla="*/ 2421848 h 4695202"/>
              <a:gd name="connsiteX80" fmla="*/ 4243037 w 5516711"/>
              <a:gd name="connsiteY80" fmla="*/ 2422245 h 4695202"/>
              <a:gd name="connsiteX81" fmla="*/ 4245862 w 5516711"/>
              <a:gd name="connsiteY81" fmla="*/ 2422936 h 4695202"/>
              <a:gd name="connsiteX82" fmla="*/ 4242806 w 5516711"/>
              <a:gd name="connsiteY82" fmla="*/ 2421848 h 4695202"/>
              <a:gd name="connsiteX83" fmla="*/ 4240212 w 5516711"/>
              <a:gd name="connsiteY83" fmla="*/ 2417407 h 4695202"/>
              <a:gd name="connsiteX84" fmla="*/ 4234560 w 5516711"/>
              <a:gd name="connsiteY84" fmla="*/ 2417407 h 4695202"/>
              <a:gd name="connsiteX85" fmla="*/ 4658402 w 5516711"/>
              <a:gd name="connsiteY85" fmla="*/ 2384236 h 4695202"/>
              <a:gd name="connsiteX86" fmla="*/ 4658402 w 5516711"/>
              <a:gd name="connsiteY86" fmla="*/ 2389765 h 4695202"/>
              <a:gd name="connsiteX87" fmla="*/ 4658402 w 5516711"/>
              <a:gd name="connsiteY87" fmla="*/ 2384236 h 4695202"/>
              <a:gd name="connsiteX88" fmla="*/ 4127187 w 5516711"/>
              <a:gd name="connsiteY88" fmla="*/ 2323422 h 4695202"/>
              <a:gd name="connsiteX89" fmla="*/ 4143434 w 5516711"/>
              <a:gd name="connsiteY89" fmla="*/ 2353138 h 4695202"/>
              <a:gd name="connsiteX90" fmla="*/ 4146294 w 5516711"/>
              <a:gd name="connsiteY90" fmla="*/ 2359227 h 4695202"/>
              <a:gd name="connsiteX91" fmla="*/ 4149792 w 5516711"/>
              <a:gd name="connsiteY91" fmla="*/ 2367650 h 4695202"/>
              <a:gd name="connsiteX92" fmla="*/ 4150474 w 5516711"/>
              <a:gd name="connsiteY92" fmla="*/ 2368127 h 4695202"/>
              <a:gd name="connsiteX93" fmla="*/ 4155443 w 5516711"/>
              <a:gd name="connsiteY93" fmla="*/ 2378707 h 4695202"/>
              <a:gd name="connsiteX94" fmla="*/ 4154737 w 5516711"/>
              <a:gd name="connsiteY94" fmla="*/ 2371106 h 4695202"/>
              <a:gd name="connsiteX95" fmla="*/ 4150474 w 5516711"/>
              <a:gd name="connsiteY95" fmla="*/ 2368127 h 4695202"/>
              <a:gd name="connsiteX96" fmla="*/ 4146294 w 5516711"/>
              <a:gd name="connsiteY96" fmla="*/ 2359227 h 4695202"/>
              <a:gd name="connsiteX97" fmla="*/ 4140609 w 5516711"/>
              <a:gd name="connsiteY97" fmla="*/ 2345536 h 4695202"/>
              <a:gd name="connsiteX98" fmla="*/ 4127187 w 5516711"/>
              <a:gd name="connsiteY98" fmla="*/ 2323422 h 4695202"/>
              <a:gd name="connsiteX99" fmla="*/ 2397915 w 5516711"/>
              <a:gd name="connsiteY99" fmla="*/ 2268137 h 4695202"/>
              <a:gd name="connsiteX100" fmla="*/ 2397915 w 5516711"/>
              <a:gd name="connsiteY100" fmla="*/ 2273666 h 4695202"/>
              <a:gd name="connsiteX101" fmla="*/ 2397915 w 5516711"/>
              <a:gd name="connsiteY101" fmla="*/ 2268137 h 4695202"/>
              <a:gd name="connsiteX102" fmla="*/ 3957651 w 5516711"/>
              <a:gd name="connsiteY102" fmla="*/ 2218380 h 4695202"/>
              <a:gd name="connsiteX103" fmla="*/ 3974604 w 5516711"/>
              <a:gd name="connsiteY103" fmla="*/ 2234966 h 4695202"/>
              <a:gd name="connsiteX104" fmla="*/ 3957651 w 5516711"/>
              <a:gd name="connsiteY104" fmla="*/ 2218380 h 4695202"/>
              <a:gd name="connsiteX105" fmla="*/ 5031382 w 5516711"/>
              <a:gd name="connsiteY105" fmla="*/ 2129924 h 4695202"/>
              <a:gd name="connsiteX106" fmla="*/ 5014428 w 5516711"/>
              <a:gd name="connsiteY106" fmla="*/ 2152038 h 4695202"/>
              <a:gd name="connsiteX107" fmla="*/ 5031382 w 5516711"/>
              <a:gd name="connsiteY107" fmla="*/ 2146510 h 4695202"/>
              <a:gd name="connsiteX108" fmla="*/ 5031382 w 5516711"/>
              <a:gd name="connsiteY108" fmla="*/ 2129924 h 4695202"/>
              <a:gd name="connsiteX109" fmla="*/ 2166215 w 5516711"/>
              <a:gd name="connsiteY109" fmla="*/ 2096753 h 4695202"/>
              <a:gd name="connsiteX110" fmla="*/ 2166215 w 5516711"/>
              <a:gd name="connsiteY110" fmla="*/ 2102281 h 4695202"/>
              <a:gd name="connsiteX111" fmla="*/ 2166215 w 5516711"/>
              <a:gd name="connsiteY111" fmla="*/ 2096753 h 4695202"/>
              <a:gd name="connsiteX112" fmla="*/ 5217872 w 5516711"/>
              <a:gd name="connsiteY112" fmla="*/ 2069110 h 4695202"/>
              <a:gd name="connsiteX113" fmla="*/ 5212221 w 5516711"/>
              <a:gd name="connsiteY113" fmla="*/ 2080167 h 4695202"/>
              <a:gd name="connsiteX114" fmla="*/ 5234826 w 5516711"/>
              <a:gd name="connsiteY114" fmla="*/ 2069110 h 4695202"/>
              <a:gd name="connsiteX115" fmla="*/ 5217872 w 5516711"/>
              <a:gd name="connsiteY115" fmla="*/ 2069110 h 4695202"/>
              <a:gd name="connsiteX116" fmla="*/ 5178314 w 5516711"/>
              <a:gd name="connsiteY116" fmla="*/ 2052525 h 4695202"/>
              <a:gd name="connsiteX117" fmla="*/ 5178314 w 5516711"/>
              <a:gd name="connsiteY117" fmla="*/ 2063582 h 4695202"/>
              <a:gd name="connsiteX118" fmla="*/ 5189616 w 5516711"/>
              <a:gd name="connsiteY118" fmla="*/ 2074639 h 4695202"/>
              <a:gd name="connsiteX119" fmla="*/ 5178314 w 5516711"/>
              <a:gd name="connsiteY119" fmla="*/ 2052525 h 4695202"/>
              <a:gd name="connsiteX120" fmla="*/ 3624229 w 5516711"/>
              <a:gd name="connsiteY120" fmla="*/ 2052525 h 4695202"/>
              <a:gd name="connsiteX121" fmla="*/ 3629880 w 5516711"/>
              <a:gd name="connsiteY121" fmla="*/ 2074639 h 4695202"/>
              <a:gd name="connsiteX122" fmla="*/ 3624229 w 5516711"/>
              <a:gd name="connsiteY122" fmla="*/ 2052525 h 4695202"/>
              <a:gd name="connsiteX123" fmla="*/ 4873148 w 5516711"/>
              <a:gd name="connsiteY123" fmla="*/ 2024882 h 4695202"/>
              <a:gd name="connsiteX124" fmla="*/ 4887276 w 5516711"/>
              <a:gd name="connsiteY124" fmla="*/ 2035939 h 4695202"/>
              <a:gd name="connsiteX125" fmla="*/ 4890100 w 5516711"/>
              <a:gd name="connsiteY125" fmla="*/ 2038150 h 4695202"/>
              <a:gd name="connsiteX126" fmla="*/ 4895752 w 5516711"/>
              <a:gd name="connsiteY126" fmla="*/ 2046996 h 4695202"/>
              <a:gd name="connsiteX127" fmla="*/ 4901404 w 5516711"/>
              <a:gd name="connsiteY127" fmla="*/ 2046996 h 4695202"/>
              <a:gd name="connsiteX128" fmla="*/ 4890100 w 5516711"/>
              <a:gd name="connsiteY128" fmla="*/ 2038150 h 4695202"/>
              <a:gd name="connsiteX129" fmla="*/ 4888688 w 5516711"/>
              <a:gd name="connsiteY129" fmla="*/ 2035939 h 4695202"/>
              <a:gd name="connsiteX130" fmla="*/ 4873148 w 5516711"/>
              <a:gd name="connsiteY130" fmla="*/ 2024882 h 4695202"/>
              <a:gd name="connsiteX131" fmla="*/ 5178314 w 5516711"/>
              <a:gd name="connsiteY131" fmla="*/ 2008297 h 4695202"/>
              <a:gd name="connsiteX132" fmla="*/ 5183964 w 5516711"/>
              <a:gd name="connsiteY132" fmla="*/ 2046996 h 4695202"/>
              <a:gd name="connsiteX133" fmla="*/ 5183964 w 5516711"/>
              <a:gd name="connsiteY133" fmla="*/ 2019354 h 4695202"/>
              <a:gd name="connsiteX134" fmla="*/ 5178314 w 5516711"/>
              <a:gd name="connsiteY134" fmla="*/ 2008297 h 4695202"/>
              <a:gd name="connsiteX135" fmla="*/ 5151470 w 5516711"/>
              <a:gd name="connsiteY135" fmla="*/ 2004582 h 4695202"/>
              <a:gd name="connsiteX136" fmla="*/ 5148644 w 5516711"/>
              <a:gd name="connsiteY136" fmla="*/ 2007606 h 4695202"/>
              <a:gd name="connsiteX137" fmla="*/ 5145084 w 5516711"/>
              <a:gd name="connsiteY137" fmla="*/ 2011836 h 4695202"/>
              <a:gd name="connsiteX138" fmla="*/ 5142287 w 5516711"/>
              <a:gd name="connsiteY138" fmla="*/ 2013825 h 4695202"/>
              <a:gd name="connsiteX139" fmla="*/ 5138755 w 5516711"/>
              <a:gd name="connsiteY139" fmla="*/ 2019354 h 4695202"/>
              <a:gd name="connsiteX140" fmla="*/ 5145084 w 5516711"/>
              <a:gd name="connsiteY140" fmla="*/ 2011836 h 4695202"/>
              <a:gd name="connsiteX141" fmla="*/ 5150058 w 5516711"/>
              <a:gd name="connsiteY141" fmla="*/ 2008297 h 4695202"/>
              <a:gd name="connsiteX142" fmla="*/ 5151470 w 5516711"/>
              <a:gd name="connsiteY142" fmla="*/ 2004582 h 4695202"/>
              <a:gd name="connsiteX143" fmla="*/ 5172662 w 5516711"/>
              <a:gd name="connsiteY143" fmla="*/ 2002768 h 4695202"/>
              <a:gd name="connsiteX144" fmla="*/ 5167011 w 5516711"/>
              <a:gd name="connsiteY144" fmla="*/ 2030411 h 4695202"/>
              <a:gd name="connsiteX145" fmla="*/ 5172662 w 5516711"/>
              <a:gd name="connsiteY145" fmla="*/ 2002768 h 4695202"/>
              <a:gd name="connsiteX146" fmla="*/ 4963568 w 5516711"/>
              <a:gd name="connsiteY146" fmla="*/ 1986183 h 4695202"/>
              <a:gd name="connsiteX147" fmla="*/ 5003126 w 5516711"/>
              <a:gd name="connsiteY147" fmla="*/ 2024882 h 4695202"/>
              <a:gd name="connsiteX148" fmla="*/ 4997474 w 5516711"/>
              <a:gd name="connsiteY148" fmla="*/ 2008297 h 4695202"/>
              <a:gd name="connsiteX149" fmla="*/ 4963568 w 5516711"/>
              <a:gd name="connsiteY149" fmla="*/ 1986183 h 4695202"/>
              <a:gd name="connsiteX150" fmla="*/ 4665554 w 5516711"/>
              <a:gd name="connsiteY150" fmla="*/ 1978322 h 4695202"/>
              <a:gd name="connsiteX151" fmla="*/ 4658402 w 5516711"/>
              <a:gd name="connsiteY151" fmla="*/ 1980654 h 4695202"/>
              <a:gd name="connsiteX152" fmla="*/ 4665554 w 5516711"/>
              <a:gd name="connsiteY152" fmla="*/ 1978322 h 4695202"/>
              <a:gd name="connsiteX153" fmla="*/ 3279328 w 5516711"/>
              <a:gd name="connsiteY153" fmla="*/ 1972707 h 4695202"/>
              <a:gd name="connsiteX154" fmla="*/ 3296458 w 5516711"/>
              <a:gd name="connsiteY154" fmla="*/ 1975126 h 4695202"/>
              <a:gd name="connsiteX155" fmla="*/ 3285156 w 5516711"/>
              <a:gd name="connsiteY155" fmla="*/ 1997240 h 4695202"/>
              <a:gd name="connsiteX156" fmla="*/ 3217341 w 5516711"/>
              <a:gd name="connsiteY156" fmla="*/ 2085696 h 4695202"/>
              <a:gd name="connsiteX157" fmla="*/ 3194736 w 5516711"/>
              <a:gd name="connsiteY157" fmla="*/ 2080167 h 4695202"/>
              <a:gd name="connsiteX158" fmla="*/ 3177783 w 5516711"/>
              <a:gd name="connsiteY158" fmla="*/ 2174152 h 4695202"/>
              <a:gd name="connsiteX159" fmla="*/ 3064758 w 5516711"/>
              <a:gd name="connsiteY159" fmla="*/ 2207323 h 4695202"/>
              <a:gd name="connsiteX160" fmla="*/ 3076061 w 5516711"/>
              <a:gd name="connsiteY160" fmla="*/ 2107810 h 4695202"/>
              <a:gd name="connsiteX161" fmla="*/ 3189085 w 5516711"/>
              <a:gd name="connsiteY161" fmla="*/ 2069110 h 4695202"/>
              <a:gd name="connsiteX162" fmla="*/ 3189085 w 5516711"/>
              <a:gd name="connsiteY162" fmla="*/ 2030411 h 4695202"/>
              <a:gd name="connsiteX163" fmla="*/ 3211690 w 5516711"/>
              <a:gd name="connsiteY163" fmla="*/ 2063582 h 4695202"/>
              <a:gd name="connsiteX164" fmla="*/ 3268202 w 5516711"/>
              <a:gd name="connsiteY164" fmla="*/ 2019354 h 4695202"/>
              <a:gd name="connsiteX165" fmla="*/ 3279328 w 5516711"/>
              <a:gd name="connsiteY165" fmla="*/ 1972707 h 4695202"/>
              <a:gd name="connsiteX166" fmla="*/ 5204451 w 5516711"/>
              <a:gd name="connsiteY166" fmla="*/ 1972361 h 4695202"/>
              <a:gd name="connsiteX167" fmla="*/ 5206570 w 5516711"/>
              <a:gd name="connsiteY167" fmla="*/ 1980654 h 4695202"/>
              <a:gd name="connsiteX168" fmla="*/ 5204451 w 5516711"/>
              <a:gd name="connsiteY168" fmla="*/ 1972361 h 4695202"/>
              <a:gd name="connsiteX169" fmla="*/ 5070940 w 5516711"/>
              <a:gd name="connsiteY169" fmla="*/ 1969597 h 4695202"/>
              <a:gd name="connsiteX170" fmla="*/ 5093546 w 5516711"/>
              <a:gd name="connsiteY170" fmla="*/ 1975126 h 4695202"/>
              <a:gd name="connsiteX171" fmla="*/ 5070940 w 5516711"/>
              <a:gd name="connsiteY171" fmla="*/ 1969597 h 4695202"/>
              <a:gd name="connsiteX172" fmla="*/ 2793500 w 5516711"/>
              <a:gd name="connsiteY172" fmla="*/ 1820327 h 4695202"/>
              <a:gd name="connsiteX173" fmla="*/ 2736988 w 5516711"/>
              <a:gd name="connsiteY173" fmla="*/ 1897726 h 4695202"/>
              <a:gd name="connsiteX174" fmla="*/ 2793500 w 5516711"/>
              <a:gd name="connsiteY174" fmla="*/ 1820327 h 4695202"/>
              <a:gd name="connsiteX175" fmla="*/ 1650541 w 5516711"/>
              <a:gd name="connsiteY175" fmla="*/ 1812725 h 4695202"/>
              <a:gd name="connsiteX176" fmla="*/ 1651954 w 5516711"/>
              <a:gd name="connsiteY176" fmla="*/ 1814798 h 4695202"/>
              <a:gd name="connsiteX177" fmla="*/ 1657605 w 5516711"/>
              <a:gd name="connsiteY177" fmla="*/ 1814798 h 4695202"/>
              <a:gd name="connsiteX178" fmla="*/ 1650541 w 5516711"/>
              <a:gd name="connsiteY178" fmla="*/ 1812725 h 4695202"/>
              <a:gd name="connsiteX179" fmla="*/ 1499371 w 5516711"/>
              <a:gd name="connsiteY179" fmla="*/ 1776099 h 4695202"/>
              <a:gd name="connsiteX180" fmla="*/ 1505022 w 5516711"/>
              <a:gd name="connsiteY180" fmla="*/ 1781627 h 4695202"/>
              <a:gd name="connsiteX181" fmla="*/ 1516325 w 5516711"/>
              <a:gd name="connsiteY181" fmla="*/ 1792684 h 4695202"/>
              <a:gd name="connsiteX182" fmla="*/ 1510674 w 5516711"/>
              <a:gd name="connsiteY182" fmla="*/ 1781627 h 4695202"/>
              <a:gd name="connsiteX183" fmla="*/ 1505022 w 5516711"/>
              <a:gd name="connsiteY183" fmla="*/ 1781627 h 4695202"/>
              <a:gd name="connsiteX184" fmla="*/ 1499371 w 5516711"/>
              <a:gd name="connsiteY184" fmla="*/ 1776099 h 4695202"/>
              <a:gd name="connsiteX185" fmla="*/ 3076061 w 5516711"/>
              <a:gd name="connsiteY185" fmla="*/ 1682114 h 4695202"/>
              <a:gd name="connsiteX186" fmla="*/ 3064758 w 5516711"/>
              <a:gd name="connsiteY186" fmla="*/ 1687642 h 4695202"/>
              <a:gd name="connsiteX187" fmla="*/ 3076061 w 5516711"/>
              <a:gd name="connsiteY187" fmla="*/ 1682114 h 4695202"/>
              <a:gd name="connsiteX188" fmla="*/ 3224405 w 5516711"/>
              <a:gd name="connsiteY188" fmla="*/ 1668984 h 4695202"/>
              <a:gd name="connsiteX189" fmla="*/ 3166480 w 5516711"/>
              <a:gd name="connsiteY189" fmla="*/ 1682114 h 4695202"/>
              <a:gd name="connsiteX190" fmla="*/ 2991293 w 5516711"/>
              <a:gd name="connsiteY190" fmla="*/ 1742928 h 4695202"/>
              <a:gd name="connsiteX191" fmla="*/ 2776546 w 5516711"/>
              <a:gd name="connsiteY191" fmla="*/ 1864555 h 4695202"/>
              <a:gd name="connsiteX192" fmla="*/ 2759593 w 5516711"/>
              <a:gd name="connsiteY192" fmla="*/ 1969597 h 4695202"/>
              <a:gd name="connsiteX193" fmla="*/ 2782197 w 5516711"/>
              <a:gd name="connsiteY193" fmla="*/ 2063582 h 4695202"/>
              <a:gd name="connsiteX194" fmla="*/ 2827407 w 5516711"/>
              <a:gd name="connsiteY194" fmla="*/ 2113338 h 4695202"/>
              <a:gd name="connsiteX195" fmla="*/ 2810454 w 5516711"/>
              <a:gd name="connsiteY195" fmla="*/ 2107810 h 4695202"/>
              <a:gd name="connsiteX196" fmla="*/ 2912175 w 5516711"/>
              <a:gd name="connsiteY196" fmla="*/ 2262609 h 4695202"/>
              <a:gd name="connsiteX197" fmla="*/ 3042153 w 5516711"/>
              <a:gd name="connsiteY197" fmla="*/ 2406350 h 4695202"/>
              <a:gd name="connsiteX198" fmla="*/ 3093014 w 5516711"/>
              <a:gd name="connsiteY198" fmla="*/ 2411879 h 4695202"/>
              <a:gd name="connsiteX199" fmla="*/ 3200388 w 5516711"/>
              <a:gd name="connsiteY199" fmla="*/ 2389765 h 4695202"/>
              <a:gd name="connsiteX200" fmla="*/ 3352970 w 5516711"/>
              <a:gd name="connsiteY200" fmla="*/ 2268137 h 4695202"/>
              <a:gd name="connsiteX201" fmla="*/ 3392529 w 5516711"/>
              <a:gd name="connsiteY201" fmla="*/ 2146510 h 4695202"/>
              <a:gd name="connsiteX202" fmla="*/ 3375575 w 5516711"/>
              <a:gd name="connsiteY202" fmla="*/ 2069110 h 4695202"/>
              <a:gd name="connsiteX203" fmla="*/ 3341668 w 5516711"/>
              <a:gd name="connsiteY203" fmla="*/ 2035939 h 4695202"/>
              <a:gd name="connsiteX204" fmla="*/ 3313412 w 5516711"/>
              <a:gd name="connsiteY204" fmla="*/ 1980654 h 4695202"/>
              <a:gd name="connsiteX205" fmla="*/ 3296458 w 5516711"/>
              <a:gd name="connsiteY205" fmla="*/ 1975126 h 4695202"/>
              <a:gd name="connsiteX206" fmla="*/ 3307761 w 5516711"/>
              <a:gd name="connsiteY206" fmla="*/ 1975126 h 4695202"/>
              <a:gd name="connsiteX207" fmla="*/ 3183434 w 5516711"/>
              <a:gd name="connsiteY207" fmla="*/ 1897726 h 4695202"/>
              <a:gd name="connsiteX208" fmla="*/ 3025200 w 5516711"/>
              <a:gd name="connsiteY208" fmla="*/ 1969597 h 4695202"/>
              <a:gd name="connsiteX209" fmla="*/ 2934780 w 5516711"/>
              <a:gd name="connsiteY209" fmla="*/ 1953011 h 4695202"/>
              <a:gd name="connsiteX210" fmla="*/ 2996944 w 5516711"/>
              <a:gd name="connsiteY210" fmla="*/ 1897726 h 4695202"/>
              <a:gd name="connsiteX211" fmla="*/ 3064758 w 5516711"/>
              <a:gd name="connsiteY211" fmla="*/ 1836913 h 4695202"/>
              <a:gd name="connsiteX212" fmla="*/ 3064758 w 5516711"/>
              <a:gd name="connsiteY212" fmla="*/ 1842441 h 4695202"/>
              <a:gd name="connsiteX213" fmla="*/ 3138224 w 5516711"/>
              <a:gd name="connsiteY213" fmla="*/ 1825855 h 4695202"/>
              <a:gd name="connsiteX214" fmla="*/ 3166480 w 5516711"/>
              <a:gd name="connsiteY214" fmla="*/ 1853498 h 4695202"/>
              <a:gd name="connsiteX215" fmla="*/ 3256900 w 5516711"/>
              <a:gd name="connsiteY215" fmla="*/ 1803741 h 4695202"/>
              <a:gd name="connsiteX216" fmla="*/ 3273853 w 5516711"/>
              <a:gd name="connsiteY216" fmla="*/ 1709757 h 4695202"/>
              <a:gd name="connsiteX217" fmla="*/ 3224405 w 5516711"/>
              <a:gd name="connsiteY217" fmla="*/ 1668984 h 4695202"/>
              <a:gd name="connsiteX218" fmla="*/ 2075795 w 5516711"/>
              <a:gd name="connsiteY218" fmla="*/ 1483087 h 4695202"/>
              <a:gd name="connsiteX219" fmla="*/ 2058842 w 5516711"/>
              <a:gd name="connsiteY219" fmla="*/ 1505201 h 4695202"/>
              <a:gd name="connsiteX220" fmla="*/ 2064493 w 5516711"/>
              <a:gd name="connsiteY220" fmla="*/ 1499673 h 4695202"/>
              <a:gd name="connsiteX221" fmla="*/ 2075795 w 5516711"/>
              <a:gd name="connsiteY221" fmla="*/ 1483087 h 4695202"/>
              <a:gd name="connsiteX222" fmla="*/ 1329835 w 5516711"/>
              <a:gd name="connsiteY222" fmla="*/ 1449916 h 4695202"/>
              <a:gd name="connsiteX223" fmla="*/ 1346788 w 5516711"/>
              <a:gd name="connsiteY223" fmla="*/ 1460973 h 4695202"/>
              <a:gd name="connsiteX224" fmla="*/ 1361678 w 5516711"/>
              <a:gd name="connsiteY224" fmla="*/ 1466091 h 4695202"/>
              <a:gd name="connsiteX225" fmla="*/ 1366568 w 5516711"/>
              <a:gd name="connsiteY225" fmla="*/ 1468575 h 4695202"/>
              <a:gd name="connsiteX226" fmla="*/ 1403301 w 5516711"/>
              <a:gd name="connsiteY226" fmla="*/ 1483087 h 4695202"/>
              <a:gd name="connsiteX227" fmla="*/ 1372926 w 5516711"/>
              <a:gd name="connsiteY227" fmla="*/ 1469957 h 4695202"/>
              <a:gd name="connsiteX228" fmla="*/ 1361678 w 5516711"/>
              <a:gd name="connsiteY228" fmla="*/ 1466091 h 4695202"/>
              <a:gd name="connsiteX229" fmla="*/ 1250718 w 5516711"/>
              <a:gd name="connsiteY229" fmla="*/ 1372517 h 4695202"/>
              <a:gd name="connsiteX230" fmla="*/ 1256369 w 5516711"/>
              <a:gd name="connsiteY230" fmla="*/ 1378045 h 4695202"/>
              <a:gd name="connsiteX231" fmla="*/ 1257075 w 5516711"/>
              <a:gd name="connsiteY231" fmla="*/ 1380809 h 4695202"/>
              <a:gd name="connsiteX232" fmla="*/ 1260784 w 5516711"/>
              <a:gd name="connsiteY232" fmla="*/ 1382882 h 4695202"/>
              <a:gd name="connsiteX233" fmla="*/ 1274029 w 5516711"/>
              <a:gd name="connsiteY233" fmla="*/ 1397395 h 4695202"/>
              <a:gd name="connsiteX234" fmla="*/ 1295927 w 5516711"/>
              <a:gd name="connsiteY234" fmla="*/ 1416745 h 4695202"/>
              <a:gd name="connsiteX235" fmla="*/ 1262020 w 5516711"/>
              <a:gd name="connsiteY235" fmla="*/ 1383574 h 4695202"/>
              <a:gd name="connsiteX236" fmla="*/ 1260784 w 5516711"/>
              <a:gd name="connsiteY236" fmla="*/ 1382882 h 4695202"/>
              <a:gd name="connsiteX237" fmla="*/ 1256369 w 5516711"/>
              <a:gd name="connsiteY237" fmla="*/ 1378045 h 4695202"/>
              <a:gd name="connsiteX238" fmla="*/ 1250718 w 5516711"/>
              <a:gd name="connsiteY238" fmla="*/ 1372517 h 4695202"/>
              <a:gd name="connsiteX239" fmla="*/ 2214692 w 5516711"/>
              <a:gd name="connsiteY239" fmla="*/ 1330016 h 4695202"/>
              <a:gd name="connsiteX240" fmla="*/ 2217076 w 5516711"/>
              <a:gd name="connsiteY240" fmla="*/ 1339346 h 4695202"/>
              <a:gd name="connsiteX241" fmla="*/ 2222727 w 5516711"/>
              <a:gd name="connsiteY241" fmla="*/ 1355931 h 4695202"/>
              <a:gd name="connsiteX242" fmla="*/ 2217076 w 5516711"/>
              <a:gd name="connsiteY242" fmla="*/ 1333817 h 4695202"/>
              <a:gd name="connsiteX243" fmla="*/ 2214692 w 5516711"/>
              <a:gd name="connsiteY243" fmla="*/ 1330016 h 4695202"/>
              <a:gd name="connsiteX244" fmla="*/ 3488600 w 5516711"/>
              <a:gd name="connsiteY244" fmla="*/ 1306175 h 4695202"/>
              <a:gd name="connsiteX245" fmla="*/ 3486104 w 5516711"/>
              <a:gd name="connsiteY245" fmla="*/ 1313704 h 4695202"/>
              <a:gd name="connsiteX246" fmla="*/ 3482948 w 5516711"/>
              <a:gd name="connsiteY246" fmla="*/ 1317232 h 4695202"/>
              <a:gd name="connsiteX247" fmla="*/ 3471646 w 5516711"/>
              <a:gd name="connsiteY247" fmla="*/ 1361460 h 4695202"/>
              <a:gd name="connsiteX248" fmla="*/ 3480123 w 5516711"/>
              <a:gd name="connsiteY248" fmla="*/ 1331744 h 4695202"/>
              <a:gd name="connsiteX249" fmla="*/ 3486104 w 5516711"/>
              <a:gd name="connsiteY249" fmla="*/ 1313704 h 4695202"/>
              <a:gd name="connsiteX250" fmla="*/ 3487893 w 5516711"/>
              <a:gd name="connsiteY250" fmla="*/ 1311703 h 4695202"/>
              <a:gd name="connsiteX251" fmla="*/ 3488600 w 5516711"/>
              <a:gd name="connsiteY251" fmla="*/ 1306175 h 4695202"/>
              <a:gd name="connsiteX252" fmla="*/ 2183168 w 5516711"/>
              <a:gd name="connsiteY252" fmla="*/ 1295118 h 4695202"/>
              <a:gd name="connsiteX253" fmla="*/ 2171866 w 5516711"/>
              <a:gd name="connsiteY253" fmla="*/ 1300646 h 4695202"/>
              <a:gd name="connsiteX254" fmla="*/ 2166215 w 5516711"/>
              <a:gd name="connsiteY254" fmla="*/ 1306175 h 4695202"/>
              <a:gd name="connsiteX255" fmla="*/ 2171866 w 5516711"/>
              <a:gd name="connsiteY255" fmla="*/ 1306175 h 4695202"/>
              <a:gd name="connsiteX256" fmla="*/ 2171866 w 5516711"/>
              <a:gd name="connsiteY256" fmla="*/ 1300646 h 4695202"/>
              <a:gd name="connsiteX257" fmla="*/ 2183168 w 5516711"/>
              <a:gd name="connsiteY257" fmla="*/ 1295118 h 4695202"/>
              <a:gd name="connsiteX258" fmla="*/ 2505288 w 5516711"/>
              <a:gd name="connsiteY258" fmla="*/ 1273003 h 4695202"/>
              <a:gd name="connsiteX259" fmla="*/ 2522241 w 5516711"/>
              <a:gd name="connsiteY259" fmla="*/ 1311703 h 4695202"/>
              <a:gd name="connsiteX260" fmla="*/ 2516590 w 5516711"/>
              <a:gd name="connsiteY260" fmla="*/ 1289589 h 4695202"/>
              <a:gd name="connsiteX261" fmla="*/ 2505288 w 5516711"/>
              <a:gd name="connsiteY261" fmla="*/ 1273003 h 4695202"/>
              <a:gd name="connsiteX262" fmla="*/ 815574 w 5516711"/>
              <a:gd name="connsiteY262" fmla="*/ 1261947 h 4695202"/>
              <a:gd name="connsiteX263" fmla="*/ 832528 w 5516711"/>
              <a:gd name="connsiteY263" fmla="*/ 1267475 h 4695202"/>
              <a:gd name="connsiteX264" fmla="*/ 826876 w 5516711"/>
              <a:gd name="connsiteY264" fmla="*/ 1261947 h 4695202"/>
              <a:gd name="connsiteX265" fmla="*/ 815574 w 5516711"/>
              <a:gd name="connsiteY265" fmla="*/ 1261947 h 4695202"/>
              <a:gd name="connsiteX266" fmla="*/ 3511205 w 5516711"/>
              <a:gd name="connsiteY266" fmla="*/ 1245361 h 4695202"/>
              <a:gd name="connsiteX267" fmla="*/ 3505553 w 5516711"/>
              <a:gd name="connsiteY267" fmla="*/ 1250889 h 4695202"/>
              <a:gd name="connsiteX268" fmla="*/ 3511205 w 5516711"/>
              <a:gd name="connsiteY268" fmla="*/ 1250889 h 4695202"/>
              <a:gd name="connsiteX269" fmla="*/ 3516856 w 5516711"/>
              <a:gd name="connsiteY269" fmla="*/ 1250889 h 4695202"/>
              <a:gd name="connsiteX270" fmla="*/ 3511205 w 5516711"/>
              <a:gd name="connsiteY270" fmla="*/ 1250889 h 4695202"/>
              <a:gd name="connsiteX271" fmla="*/ 3511205 w 5516711"/>
              <a:gd name="connsiteY271" fmla="*/ 1245361 h 4695202"/>
              <a:gd name="connsiteX272" fmla="*/ 3567717 w 5516711"/>
              <a:gd name="connsiteY272" fmla="*/ 1212190 h 4695202"/>
              <a:gd name="connsiteX273" fmla="*/ 3567717 w 5516711"/>
              <a:gd name="connsiteY273" fmla="*/ 1228775 h 4695202"/>
              <a:gd name="connsiteX274" fmla="*/ 3567717 w 5516711"/>
              <a:gd name="connsiteY274" fmla="*/ 1212190 h 4695202"/>
              <a:gd name="connsiteX275" fmla="*/ 3364273 w 5516711"/>
              <a:gd name="connsiteY275" fmla="*/ 1179019 h 4695202"/>
              <a:gd name="connsiteX276" fmla="*/ 3375575 w 5516711"/>
              <a:gd name="connsiteY276" fmla="*/ 1190076 h 4695202"/>
              <a:gd name="connsiteX277" fmla="*/ 3364273 w 5516711"/>
              <a:gd name="connsiteY277" fmla="*/ 1179019 h 4695202"/>
              <a:gd name="connsiteX278" fmla="*/ 2104051 w 5516711"/>
              <a:gd name="connsiteY278" fmla="*/ 1167962 h 4695202"/>
              <a:gd name="connsiteX279" fmla="*/ 2104051 w 5516711"/>
              <a:gd name="connsiteY279" fmla="*/ 1173490 h 4695202"/>
              <a:gd name="connsiteX280" fmla="*/ 2115354 w 5516711"/>
              <a:gd name="connsiteY280" fmla="*/ 1184547 h 4695202"/>
              <a:gd name="connsiteX281" fmla="*/ 2104051 w 5516711"/>
              <a:gd name="connsiteY281" fmla="*/ 1167962 h 4695202"/>
              <a:gd name="connsiteX282" fmla="*/ 3739372 w 5516711"/>
              <a:gd name="connsiteY282" fmla="*/ 1151376 h 4695202"/>
              <a:gd name="connsiteX283" fmla="*/ 3737253 w 5516711"/>
              <a:gd name="connsiteY283" fmla="*/ 1151376 h 4695202"/>
              <a:gd name="connsiteX284" fmla="*/ 3737253 w 5516711"/>
              <a:gd name="connsiteY284" fmla="*/ 1167962 h 4695202"/>
              <a:gd name="connsiteX285" fmla="*/ 3739372 w 5516711"/>
              <a:gd name="connsiteY285" fmla="*/ 1151376 h 4695202"/>
              <a:gd name="connsiteX286" fmla="*/ 2070144 w 5516711"/>
              <a:gd name="connsiteY286" fmla="*/ 1101619 h 4695202"/>
              <a:gd name="connsiteX287" fmla="*/ 2092749 w 5516711"/>
              <a:gd name="connsiteY287" fmla="*/ 1112676 h 4695202"/>
              <a:gd name="connsiteX288" fmla="*/ 2075795 w 5516711"/>
              <a:gd name="connsiteY288" fmla="*/ 1101619 h 4695202"/>
              <a:gd name="connsiteX289" fmla="*/ 2070144 w 5516711"/>
              <a:gd name="connsiteY289" fmla="*/ 1101619 h 4695202"/>
              <a:gd name="connsiteX290" fmla="*/ 3703346 w 5516711"/>
              <a:gd name="connsiteY290" fmla="*/ 1057391 h 4695202"/>
              <a:gd name="connsiteX291" fmla="*/ 3754207 w 5516711"/>
              <a:gd name="connsiteY291" fmla="*/ 1173490 h 4695202"/>
              <a:gd name="connsiteX292" fmla="*/ 3737253 w 5516711"/>
              <a:gd name="connsiteY292" fmla="*/ 1101619 h 4695202"/>
              <a:gd name="connsiteX293" fmla="*/ 3703346 w 5516711"/>
              <a:gd name="connsiteY293" fmla="*/ 1057391 h 4695202"/>
              <a:gd name="connsiteX294" fmla="*/ 2038268 w 5516711"/>
              <a:gd name="connsiteY294" fmla="*/ 1033809 h 4695202"/>
              <a:gd name="connsiteX295" fmla="*/ 2032983 w 5516711"/>
              <a:gd name="connsiteY295" fmla="*/ 1035445 h 4695202"/>
              <a:gd name="connsiteX296" fmla="*/ 2022815 w 5516711"/>
              <a:gd name="connsiteY296" fmla="*/ 1035968 h 4695202"/>
              <a:gd name="connsiteX297" fmla="*/ 2013632 w 5516711"/>
              <a:gd name="connsiteY297" fmla="*/ 1040806 h 4695202"/>
              <a:gd name="connsiteX298" fmla="*/ 2031292 w 5516711"/>
              <a:gd name="connsiteY298" fmla="*/ 1035968 h 4695202"/>
              <a:gd name="connsiteX299" fmla="*/ 2032983 w 5516711"/>
              <a:gd name="connsiteY299" fmla="*/ 1035445 h 4695202"/>
              <a:gd name="connsiteX300" fmla="*/ 2036237 w 5516711"/>
              <a:gd name="connsiteY300" fmla="*/ 1035277 h 4695202"/>
              <a:gd name="connsiteX301" fmla="*/ 2038268 w 5516711"/>
              <a:gd name="connsiteY301" fmla="*/ 1033809 h 4695202"/>
              <a:gd name="connsiteX302" fmla="*/ 487803 w 5516711"/>
              <a:gd name="connsiteY302" fmla="*/ 924707 h 4695202"/>
              <a:gd name="connsiteX303" fmla="*/ 493455 w 5516711"/>
              <a:gd name="connsiteY303" fmla="*/ 930235 h 4695202"/>
              <a:gd name="connsiteX304" fmla="*/ 487803 w 5516711"/>
              <a:gd name="connsiteY304" fmla="*/ 924707 h 4695202"/>
              <a:gd name="connsiteX305" fmla="*/ 391733 w 5516711"/>
              <a:gd name="connsiteY305" fmla="*/ 836250 h 4695202"/>
              <a:gd name="connsiteX306" fmla="*/ 408686 w 5516711"/>
              <a:gd name="connsiteY306" fmla="*/ 863893 h 4695202"/>
              <a:gd name="connsiteX307" fmla="*/ 391733 w 5516711"/>
              <a:gd name="connsiteY307" fmla="*/ 836250 h 4695202"/>
              <a:gd name="connsiteX308" fmla="*/ 386081 w 5516711"/>
              <a:gd name="connsiteY308" fmla="*/ 836250 h 4695202"/>
              <a:gd name="connsiteX309" fmla="*/ 380430 w 5516711"/>
              <a:gd name="connsiteY309" fmla="*/ 841779 h 4695202"/>
              <a:gd name="connsiteX310" fmla="*/ 386081 w 5516711"/>
              <a:gd name="connsiteY310" fmla="*/ 836250 h 4695202"/>
              <a:gd name="connsiteX311" fmla="*/ 2544846 w 5516711"/>
              <a:gd name="connsiteY311" fmla="*/ 830722 h 4695202"/>
              <a:gd name="connsiteX312" fmla="*/ 2544846 w 5516711"/>
              <a:gd name="connsiteY312" fmla="*/ 841779 h 4695202"/>
              <a:gd name="connsiteX313" fmla="*/ 2561800 w 5516711"/>
              <a:gd name="connsiteY313" fmla="*/ 847307 h 4695202"/>
              <a:gd name="connsiteX314" fmla="*/ 2544846 w 5516711"/>
              <a:gd name="connsiteY314" fmla="*/ 830722 h 4695202"/>
              <a:gd name="connsiteX315" fmla="*/ 572572 w 5516711"/>
              <a:gd name="connsiteY315" fmla="*/ 803079 h 4695202"/>
              <a:gd name="connsiteX316" fmla="*/ 598654 w 5516711"/>
              <a:gd name="connsiteY316" fmla="*/ 818389 h 4695202"/>
              <a:gd name="connsiteX317" fmla="*/ 606479 w 5516711"/>
              <a:gd name="connsiteY317" fmla="*/ 825193 h 4695202"/>
              <a:gd name="connsiteX318" fmla="*/ 634735 w 5516711"/>
              <a:gd name="connsiteY318" fmla="*/ 841779 h 4695202"/>
              <a:gd name="connsiteX319" fmla="*/ 606479 w 5516711"/>
              <a:gd name="connsiteY319" fmla="*/ 825193 h 4695202"/>
              <a:gd name="connsiteX320" fmla="*/ 600828 w 5516711"/>
              <a:gd name="connsiteY320" fmla="*/ 819665 h 4695202"/>
              <a:gd name="connsiteX321" fmla="*/ 598654 w 5516711"/>
              <a:gd name="connsiteY321" fmla="*/ 818389 h 4695202"/>
              <a:gd name="connsiteX322" fmla="*/ 593764 w 5516711"/>
              <a:gd name="connsiteY322" fmla="*/ 814136 h 4695202"/>
              <a:gd name="connsiteX323" fmla="*/ 572572 w 5516711"/>
              <a:gd name="connsiteY323" fmla="*/ 803079 h 4695202"/>
              <a:gd name="connsiteX324" fmla="*/ 339371 w 5516711"/>
              <a:gd name="connsiteY324" fmla="*/ 788221 h 4695202"/>
              <a:gd name="connsiteX325" fmla="*/ 340872 w 5516711"/>
              <a:gd name="connsiteY325" fmla="*/ 792022 h 4695202"/>
              <a:gd name="connsiteX326" fmla="*/ 346523 w 5516711"/>
              <a:gd name="connsiteY326" fmla="*/ 797551 h 4695202"/>
              <a:gd name="connsiteX327" fmla="*/ 339371 w 5516711"/>
              <a:gd name="connsiteY327" fmla="*/ 788221 h 4695202"/>
              <a:gd name="connsiteX328" fmla="*/ 2108025 w 5516711"/>
              <a:gd name="connsiteY328" fmla="*/ 777078 h 4695202"/>
              <a:gd name="connsiteX329" fmla="*/ 2104051 w 5516711"/>
              <a:gd name="connsiteY329" fmla="*/ 780965 h 4695202"/>
              <a:gd name="connsiteX330" fmla="*/ 2108025 w 5516711"/>
              <a:gd name="connsiteY330" fmla="*/ 777078 h 4695202"/>
              <a:gd name="connsiteX331" fmla="*/ 284360 w 5516711"/>
              <a:gd name="connsiteY331" fmla="*/ 747794 h 4695202"/>
              <a:gd name="connsiteX332" fmla="*/ 301313 w 5516711"/>
              <a:gd name="connsiteY332" fmla="*/ 758851 h 4695202"/>
              <a:gd name="connsiteX333" fmla="*/ 290011 w 5516711"/>
              <a:gd name="connsiteY333" fmla="*/ 747794 h 4695202"/>
              <a:gd name="connsiteX334" fmla="*/ 284360 w 5516711"/>
              <a:gd name="connsiteY334" fmla="*/ 747794 h 4695202"/>
              <a:gd name="connsiteX335" fmla="*/ 2601359 w 5516711"/>
              <a:gd name="connsiteY335" fmla="*/ 736737 h 4695202"/>
              <a:gd name="connsiteX336" fmla="*/ 2606737 w 5516711"/>
              <a:gd name="connsiteY336" fmla="*/ 744848 h 4695202"/>
              <a:gd name="connsiteX337" fmla="*/ 2607010 w 5516711"/>
              <a:gd name="connsiteY337" fmla="*/ 747794 h 4695202"/>
              <a:gd name="connsiteX338" fmla="*/ 2635266 w 5516711"/>
              <a:gd name="connsiteY338" fmla="*/ 792022 h 4695202"/>
              <a:gd name="connsiteX339" fmla="*/ 2618312 w 5516711"/>
              <a:gd name="connsiteY339" fmla="*/ 762306 h 4695202"/>
              <a:gd name="connsiteX340" fmla="*/ 2606737 w 5516711"/>
              <a:gd name="connsiteY340" fmla="*/ 744848 h 4695202"/>
              <a:gd name="connsiteX341" fmla="*/ 2606304 w 5516711"/>
              <a:gd name="connsiteY341" fmla="*/ 740192 h 4695202"/>
              <a:gd name="connsiteX342" fmla="*/ 2601359 w 5516711"/>
              <a:gd name="connsiteY342" fmla="*/ 736737 h 4695202"/>
              <a:gd name="connsiteX343" fmla="*/ 2324449 w 5516711"/>
              <a:gd name="connsiteY343" fmla="*/ 731208 h 4695202"/>
              <a:gd name="connsiteX344" fmla="*/ 2324449 w 5516711"/>
              <a:gd name="connsiteY344" fmla="*/ 736737 h 4695202"/>
              <a:gd name="connsiteX345" fmla="*/ 2318798 w 5516711"/>
              <a:gd name="connsiteY345" fmla="*/ 736737 h 4695202"/>
              <a:gd name="connsiteX346" fmla="*/ 2324449 w 5516711"/>
              <a:gd name="connsiteY346" fmla="*/ 758851 h 4695202"/>
              <a:gd name="connsiteX347" fmla="*/ 2324449 w 5516711"/>
              <a:gd name="connsiteY347" fmla="*/ 736737 h 4695202"/>
              <a:gd name="connsiteX348" fmla="*/ 2324449 w 5516711"/>
              <a:gd name="connsiteY348" fmla="*/ 731208 h 4695202"/>
              <a:gd name="connsiteX349" fmla="*/ 239150 w 5516711"/>
              <a:gd name="connsiteY349" fmla="*/ 720151 h 4695202"/>
              <a:gd name="connsiteX350" fmla="*/ 278708 w 5516711"/>
              <a:gd name="connsiteY350" fmla="*/ 736737 h 4695202"/>
              <a:gd name="connsiteX351" fmla="*/ 239150 w 5516711"/>
              <a:gd name="connsiteY351" fmla="*/ 720151 h 4695202"/>
              <a:gd name="connsiteX352" fmla="*/ 478355 w 5516711"/>
              <a:gd name="connsiteY352" fmla="*/ 531577 h 4695202"/>
              <a:gd name="connsiteX353" fmla="*/ 493455 w 5516711"/>
              <a:gd name="connsiteY353" fmla="*/ 543239 h 4695202"/>
              <a:gd name="connsiteX354" fmla="*/ 482152 w 5516711"/>
              <a:gd name="connsiteY354" fmla="*/ 532182 h 4695202"/>
              <a:gd name="connsiteX355" fmla="*/ 478355 w 5516711"/>
              <a:gd name="connsiteY355" fmla="*/ 531577 h 4695202"/>
              <a:gd name="connsiteX356" fmla="*/ 4567982 w 5516711"/>
              <a:gd name="connsiteY356" fmla="*/ 482425 h 4695202"/>
              <a:gd name="connsiteX357" fmla="*/ 4534074 w 5516711"/>
              <a:gd name="connsiteY357" fmla="*/ 493482 h 4695202"/>
              <a:gd name="connsiteX358" fmla="*/ 4567982 w 5516711"/>
              <a:gd name="connsiteY358" fmla="*/ 482425 h 4695202"/>
              <a:gd name="connsiteX359" fmla="*/ 4590587 w 5516711"/>
              <a:gd name="connsiteY359" fmla="*/ 493482 h 4695202"/>
              <a:gd name="connsiteX360" fmla="*/ 4579284 w 5516711"/>
              <a:gd name="connsiteY360" fmla="*/ 482425 h 4695202"/>
              <a:gd name="connsiteX361" fmla="*/ 4567982 w 5516711"/>
              <a:gd name="connsiteY361" fmla="*/ 482425 h 4695202"/>
              <a:gd name="connsiteX362" fmla="*/ 4714914 w 5516711"/>
              <a:gd name="connsiteY362" fmla="*/ 416083 h 4695202"/>
              <a:gd name="connsiteX363" fmla="*/ 4726216 w 5516711"/>
              <a:gd name="connsiteY363" fmla="*/ 421611 h 4695202"/>
              <a:gd name="connsiteX364" fmla="*/ 4714914 w 5516711"/>
              <a:gd name="connsiteY364" fmla="*/ 416083 h 4695202"/>
              <a:gd name="connsiteX365" fmla="*/ 934250 w 5516711"/>
              <a:gd name="connsiteY365" fmla="*/ 410554 h 4695202"/>
              <a:gd name="connsiteX366" fmla="*/ 929876 w 5516711"/>
              <a:gd name="connsiteY366" fmla="*/ 443335 h 4695202"/>
              <a:gd name="connsiteX367" fmla="*/ 917296 w 5516711"/>
              <a:gd name="connsiteY367" fmla="*/ 471368 h 4695202"/>
              <a:gd name="connsiteX368" fmla="*/ 872086 w 5516711"/>
              <a:gd name="connsiteY368" fmla="*/ 576410 h 4695202"/>
              <a:gd name="connsiteX369" fmla="*/ 928510 w 5516711"/>
              <a:gd name="connsiteY369" fmla="*/ 453573 h 4695202"/>
              <a:gd name="connsiteX370" fmla="*/ 929876 w 5516711"/>
              <a:gd name="connsiteY370" fmla="*/ 443335 h 4695202"/>
              <a:gd name="connsiteX371" fmla="*/ 930011 w 5516711"/>
              <a:gd name="connsiteY371" fmla="*/ 443034 h 4695202"/>
              <a:gd name="connsiteX372" fmla="*/ 934250 w 5516711"/>
              <a:gd name="connsiteY372" fmla="*/ 410554 h 4695202"/>
              <a:gd name="connsiteX373" fmla="*/ 779547 w 5516711"/>
              <a:gd name="connsiteY373" fmla="*/ 365635 h 4695202"/>
              <a:gd name="connsiteX374" fmla="*/ 776015 w 5516711"/>
              <a:gd name="connsiteY374" fmla="*/ 366326 h 4695202"/>
              <a:gd name="connsiteX375" fmla="*/ 770364 w 5516711"/>
              <a:gd name="connsiteY375" fmla="*/ 377383 h 4695202"/>
              <a:gd name="connsiteX376" fmla="*/ 779547 w 5516711"/>
              <a:gd name="connsiteY376" fmla="*/ 365635 h 4695202"/>
              <a:gd name="connsiteX377" fmla="*/ 397384 w 5516711"/>
              <a:gd name="connsiteY377" fmla="*/ 316569 h 4695202"/>
              <a:gd name="connsiteX378" fmla="*/ 369128 w 5516711"/>
              <a:gd name="connsiteY378" fmla="*/ 360798 h 4695202"/>
              <a:gd name="connsiteX379" fmla="*/ 397384 w 5516711"/>
              <a:gd name="connsiteY379" fmla="*/ 316569 h 4695202"/>
              <a:gd name="connsiteX380" fmla="*/ 708201 w 5516711"/>
              <a:gd name="connsiteY380" fmla="*/ 305512 h 4695202"/>
              <a:gd name="connsiteX381" fmla="*/ 747759 w 5516711"/>
              <a:gd name="connsiteY381" fmla="*/ 316569 h 4695202"/>
              <a:gd name="connsiteX382" fmla="*/ 730806 w 5516711"/>
              <a:gd name="connsiteY382" fmla="*/ 305512 h 4695202"/>
              <a:gd name="connsiteX383" fmla="*/ 708201 w 5516711"/>
              <a:gd name="connsiteY383" fmla="*/ 305512 h 4695202"/>
              <a:gd name="connsiteX384" fmla="*/ 301313 w 5516711"/>
              <a:gd name="connsiteY384" fmla="*/ 23558 h 4695202"/>
              <a:gd name="connsiteX385" fmla="*/ 267406 w 5516711"/>
              <a:gd name="connsiteY385" fmla="*/ 29086 h 4695202"/>
              <a:gd name="connsiteX386" fmla="*/ 290011 w 5516711"/>
              <a:gd name="connsiteY386" fmla="*/ 29086 h 4695202"/>
              <a:gd name="connsiteX387" fmla="*/ 301313 w 5516711"/>
              <a:gd name="connsiteY387" fmla="*/ 23558 h 4695202"/>
              <a:gd name="connsiteX388" fmla="*/ 346523 w 5516711"/>
              <a:gd name="connsiteY388" fmla="*/ 1444 h 4695202"/>
              <a:gd name="connsiteX389" fmla="*/ 939901 w 5516711"/>
              <a:gd name="connsiteY389" fmla="*/ 338683 h 4695202"/>
              <a:gd name="connsiteX390" fmla="*/ 894691 w 5516711"/>
              <a:gd name="connsiteY390" fmla="*/ 631695 h 4695202"/>
              <a:gd name="connsiteX391" fmla="*/ 589525 w 5516711"/>
              <a:gd name="connsiteY391" fmla="*/ 675923 h 4695202"/>
              <a:gd name="connsiteX392" fmla="*/ 668642 w 5516711"/>
              <a:gd name="connsiteY392" fmla="*/ 803079 h 4695202"/>
              <a:gd name="connsiteX393" fmla="*/ 725154 w 5516711"/>
              <a:gd name="connsiteY393" fmla="*/ 935764 h 4695202"/>
              <a:gd name="connsiteX394" fmla="*/ 1002064 w 5516711"/>
              <a:gd name="connsiteY394" fmla="*/ 1123733 h 4695202"/>
              <a:gd name="connsiteX395" fmla="*/ 1273323 w 5516711"/>
              <a:gd name="connsiteY395" fmla="*/ 1278532 h 4695202"/>
              <a:gd name="connsiteX396" fmla="*/ 1499371 w 5516711"/>
              <a:gd name="connsiteY396" fmla="*/ 1460973 h 4695202"/>
              <a:gd name="connsiteX397" fmla="*/ 1719769 w 5516711"/>
              <a:gd name="connsiteY397" fmla="*/ 1505201 h 4695202"/>
              <a:gd name="connsiteX398" fmla="*/ 1810188 w 5516711"/>
              <a:gd name="connsiteY398" fmla="*/ 1521787 h 4695202"/>
              <a:gd name="connsiteX399" fmla="*/ 1934515 w 5516711"/>
              <a:gd name="connsiteY399" fmla="*/ 1466502 h 4695202"/>
              <a:gd name="connsiteX400" fmla="*/ 2075795 w 5516711"/>
              <a:gd name="connsiteY400" fmla="*/ 1411216 h 4695202"/>
              <a:gd name="connsiteX401" fmla="*/ 2143610 w 5516711"/>
              <a:gd name="connsiteY401" fmla="*/ 1394631 h 4695202"/>
              <a:gd name="connsiteX402" fmla="*/ 2098400 w 5516711"/>
              <a:gd name="connsiteY402" fmla="*/ 1389102 h 4695202"/>
              <a:gd name="connsiteX403" fmla="*/ 2075795 w 5516711"/>
              <a:gd name="connsiteY403" fmla="*/ 1328289 h 4695202"/>
              <a:gd name="connsiteX404" fmla="*/ 2019283 w 5516711"/>
              <a:gd name="connsiteY404" fmla="*/ 1217718 h 4695202"/>
              <a:gd name="connsiteX405" fmla="*/ 1974073 w 5516711"/>
              <a:gd name="connsiteY405" fmla="*/ 1162433 h 4695202"/>
              <a:gd name="connsiteX406" fmla="*/ 1991027 w 5516711"/>
              <a:gd name="connsiteY406" fmla="*/ 1079505 h 4695202"/>
              <a:gd name="connsiteX407" fmla="*/ 2007981 w 5516711"/>
              <a:gd name="connsiteY407" fmla="*/ 1101619 h 4695202"/>
              <a:gd name="connsiteX408" fmla="*/ 1968422 w 5516711"/>
              <a:gd name="connsiteY408" fmla="*/ 919178 h 4695202"/>
              <a:gd name="connsiteX409" fmla="*/ 1996678 w 5516711"/>
              <a:gd name="connsiteY409" fmla="*/ 836250 h 4695202"/>
              <a:gd name="connsiteX410" fmla="*/ 2036237 w 5516711"/>
              <a:gd name="connsiteY410" fmla="*/ 786494 h 4695202"/>
              <a:gd name="connsiteX411" fmla="*/ 2205773 w 5516711"/>
              <a:gd name="connsiteY411" fmla="*/ 565353 h 4695202"/>
              <a:gd name="connsiteX412" fmla="*/ 2443124 w 5516711"/>
              <a:gd name="connsiteY412" fmla="*/ 515596 h 4695202"/>
              <a:gd name="connsiteX413" fmla="*/ 2731337 w 5516711"/>
              <a:gd name="connsiteY413" fmla="*/ 664866 h 4695202"/>
              <a:gd name="connsiteX414" fmla="*/ 2742639 w 5516711"/>
              <a:gd name="connsiteY414" fmla="*/ 753323 h 4695202"/>
              <a:gd name="connsiteX415" fmla="*/ 2714383 w 5516711"/>
              <a:gd name="connsiteY415" fmla="*/ 830722 h 4695202"/>
              <a:gd name="connsiteX416" fmla="*/ 2753941 w 5516711"/>
              <a:gd name="connsiteY416" fmla="*/ 841779 h 4695202"/>
              <a:gd name="connsiteX417" fmla="*/ 2787849 w 5516711"/>
              <a:gd name="connsiteY417" fmla="*/ 769908 h 4695202"/>
              <a:gd name="connsiteX418" fmla="*/ 2827407 w 5516711"/>
              <a:gd name="connsiteY418" fmla="*/ 924707 h 4695202"/>
              <a:gd name="connsiteX419" fmla="*/ 2861315 w 5516711"/>
              <a:gd name="connsiteY419" fmla="*/ 1057391 h 4695202"/>
              <a:gd name="connsiteX420" fmla="*/ 2866966 w 5516711"/>
              <a:gd name="connsiteY420" fmla="*/ 1051863 h 4695202"/>
              <a:gd name="connsiteX421" fmla="*/ 3093014 w 5516711"/>
              <a:gd name="connsiteY421" fmla="*/ 869421 h 4695202"/>
              <a:gd name="connsiteX422" fmla="*/ 3347319 w 5516711"/>
              <a:gd name="connsiteY422" fmla="*/ 792022 h 4695202"/>
              <a:gd name="connsiteX423" fmla="*/ 3556414 w 5516711"/>
              <a:gd name="connsiteY423" fmla="*/ 924707 h 4695202"/>
              <a:gd name="connsiteX424" fmla="*/ 3607275 w 5516711"/>
              <a:gd name="connsiteY424" fmla="*/ 924707 h 4695202"/>
              <a:gd name="connsiteX425" fmla="*/ 3669439 w 5516711"/>
              <a:gd name="connsiteY425" fmla="*/ 891536 h 4695202"/>
              <a:gd name="connsiteX426" fmla="*/ 3759858 w 5516711"/>
              <a:gd name="connsiteY426" fmla="*/ 836250 h 4695202"/>
              <a:gd name="connsiteX427" fmla="*/ 3951999 w 5516711"/>
              <a:gd name="connsiteY427" fmla="*/ 670395 h 4695202"/>
              <a:gd name="connsiteX428" fmla="*/ 4189350 w 5516711"/>
              <a:gd name="connsiteY428" fmla="*/ 548767 h 4695202"/>
              <a:gd name="connsiteX429" fmla="*/ 4601890 w 5516711"/>
              <a:gd name="connsiteY429" fmla="*/ 316569 h 4695202"/>
              <a:gd name="connsiteX430" fmla="*/ 4709262 w 5516711"/>
              <a:gd name="connsiteY430" fmla="*/ 261284 h 4695202"/>
              <a:gd name="connsiteX431" fmla="*/ 4799682 w 5516711"/>
              <a:gd name="connsiteY431" fmla="*/ 222585 h 4695202"/>
              <a:gd name="connsiteX432" fmla="*/ 4986172 w 5516711"/>
              <a:gd name="connsiteY432" fmla="*/ 84372 h 4695202"/>
              <a:gd name="connsiteX433" fmla="*/ 4907055 w 5516711"/>
              <a:gd name="connsiteY433" fmla="*/ 161771 h 4695202"/>
              <a:gd name="connsiteX434" fmla="*/ 4861846 w 5516711"/>
              <a:gd name="connsiteY434" fmla="*/ 222585 h 4695202"/>
              <a:gd name="connsiteX435" fmla="*/ 5025730 w 5516711"/>
              <a:gd name="connsiteY435" fmla="*/ 172828 h 4695202"/>
              <a:gd name="connsiteX436" fmla="*/ 4940962 w 5516711"/>
              <a:gd name="connsiteY436" fmla="*/ 266813 h 4695202"/>
              <a:gd name="connsiteX437" fmla="*/ 4907055 w 5516711"/>
              <a:gd name="connsiteY437" fmla="*/ 305512 h 4695202"/>
              <a:gd name="connsiteX438" fmla="*/ 4861846 w 5516711"/>
              <a:gd name="connsiteY438" fmla="*/ 333155 h 4695202"/>
              <a:gd name="connsiteX439" fmla="*/ 4861846 w 5516711"/>
              <a:gd name="connsiteY439" fmla="*/ 299984 h 4695202"/>
              <a:gd name="connsiteX440" fmla="*/ 4816636 w 5516711"/>
              <a:gd name="connsiteY440" fmla="*/ 360798 h 4695202"/>
              <a:gd name="connsiteX441" fmla="*/ 4788380 w 5516711"/>
              <a:gd name="connsiteY441" fmla="*/ 410554 h 4695202"/>
              <a:gd name="connsiteX442" fmla="*/ 4777077 w 5516711"/>
              <a:gd name="connsiteY442" fmla="*/ 421611 h 4695202"/>
              <a:gd name="connsiteX443" fmla="*/ 4788380 w 5516711"/>
              <a:gd name="connsiteY443" fmla="*/ 410554 h 4695202"/>
              <a:gd name="connsiteX444" fmla="*/ 4777077 w 5516711"/>
              <a:gd name="connsiteY444" fmla="*/ 443725 h 4695202"/>
              <a:gd name="connsiteX445" fmla="*/ 4794030 w 5516711"/>
              <a:gd name="connsiteY445" fmla="*/ 427140 h 4695202"/>
              <a:gd name="connsiteX446" fmla="*/ 4794030 w 5516711"/>
              <a:gd name="connsiteY446" fmla="*/ 454782 h 4695202"/>
              <a:gd name="connsiteX447" fmla="*/ 4810984 w 5516711"/>
              <a:gd name="connsiteY447" fmla="*/ 438197 h 4695202"/>
              <a:gd name="connsiteX448" fmla="*/ 4810984 w 5516711"/>
              <a:gd name="connsiteY448" fmla="*/ 399497 h 4695202"/>
              <a:gd name="connsiteX449" fmla="*/ 4884450 w 5516711"/>
              <a:gd name="connsiteY449" fmla="*/ 443725 h 4695202"/>
              <a:gd name="connsiteX450" fmla="*/ 4760124 w 5516711"/>
              <a:gd name="connsiteY450" fmla="*/ 465839 h 4695202"/>
              <a:gd name="connsiteX451" fmla="*/ 4681006 w 5516711"/>
              <a:gd name="connsiteY451" fmla="*/ 521125 h 4695202"/>
              <a:gd name="connsiteX452" fmla="*/ 4579284 w 5516711"/>
              <a:gd name="connsiteY452" fmla="*/ 565353 h 4695202"/>
              <a:gd name="connsiteX453" fmla="*/ 4477562 w 5516711"/>
              <a:gd name="connsiteY453" fmla="*/ 642752 h 4695202"/>
              <a:gd name="connsiteX454" fmla="*/ 4223258 w 5516711"/>
              <a:gd name="connsiteY454" fmla="*/ 886007 h 4695202"/>
              <a:gd name="connsiteX455" fmla="*/ 3867231 w 5516711"/>
              <a:gd name="connsiteY455" fmla="*/ 1129262 h 4695202"/>
              <a:gd name="connsiteX456" fmla="*/ 3703346 w 5516711"/>
              <a:gd name="connsiteY456" fmla="*/ 1267475 h 4695202"/>
              <a:gd name="connsiteX457" fmla="*/ 3522507 w 5516711"/>
              <a:gd name="connsiteY457" fmla="*/ 1378045 h 4695202"/>
              <a:gd name="connsiteX458" fmla="*/ 3471646 w 5516711"/>
              <a:gd name="connsiteY458" fmla="*/ 1416745 h 4695202"/>
              <a:gd name="connsiteX459" fmla="*/ 3482948 w 5516711"/>
              <a:gd name="connsiteY459" fmla="*/ 1571544 h 4695202"/>
              <a:gd name="connsiteX460" fmla="*/ 3624229 w 5516711"/>
              <a:gd name="connsiteY460" fmla="*/ 1914312 h 4695202"/>
              <a:gd name="connsiteX461" fmla="*/ 3652485 w 5516711"/>
              <a:gd name="connsiteY461" fmla="*/ 1964068 h 4695202"/>
              <a:gd name="connsiteX462" fmla="*/ 3663787 w 5516711"/>
              <a:gd name="connsiteY462" fmla="*/ 2002768 h 4695202"/>
              <a:gd name="connsiteX463" fmla="*/ 3708997 w 5516711"/>
              <a:gd name="connsiteY463" fmla="*/ 2046996 h 4695202"/>
              <a:gd name="connsiteX464" fmla="*/ 3720300 w 5516711"/>
              <a:gd name="connsiteY464" fmla="*/ 2091224 h 4695202"/>
              <a:gd name="connsiteX465" fmla="*/ 3810719 w 5516711"/>
              <a:gd name="connsiteY465" fmla="*/ 2102281 h 4695202"/>
              <a:gd name="connsiteX466" fmla="*/ 3935046 w 5516711"/>
              <a:gd name="connsiteY466" fmla="*/ 2152038 h 4695202"/>
              <a:gd name="connsiteX467" fmla="*/ 4070675 w 5516711"/>
              <a:gd name="connsiteY467" fmla="*/ 2268137 h 4695202"/>
              <a:gd name="connsiteX468" fmla="*/ 4223258 w 5516711"/>
              <a:gd name="connsiteY468" fmla="*/ 2251552 h 4695202"/>
              <a:gd name="connsiteX469" fmla="*/ 4398446 w 5516711"/>
              <a:gd name="connsiteY469" fmla="*/ 2262609 h 4695202"/>
              <a:gd name="connsiteX470" fmla="*/ 4613192 w 5516711"/>
              <a:gd name="connsiteY470" fmla="*/ 2295780 h 4695202"/>
              <a:gd name="connsiteX471" fmla="*/ 4669704 w 5516711"/>
              <a:gd name="connsiteY471" fmla="*/ 2152038 h 4695202"/>
              <a:gd name="connsiteX472" fmla="*/ 4692309 w 5516711"/>
              <a:gd name="connsiteY472" fmla="*/ 2046996 h 4695202"/>
              <a:gd name="connsiteX473" fmla="*/ 4686658 w 5516711"/>
              <a:gd name="connsiteY473" fmla="*/ 2063582 h 4695202"/>
              <a:gd name="connsiteX474" fmla="*/ 4782728 w 5516711"/>
              <a:gd name="connsiteY474" fmla="*/ 1886669 h 4695202"/>
              <a:gd name="connsiteX475" fmla="*/ 4935311 w 5516711"/>
              <a:gd name="connsiteY475" fmla="*/ 1881141 h 4695202"/>
              <a:gd name="connsiteX476" fmla="*/ 5127452 w 5516711"/>
              <a:gd name="connsiteY476" fmla="*/ 1870084 h 4695202"/>
              <a:gd name="connsiteX477" fmla="*/ 5353502 w 5516711"/>
              <a:gd name="connsiteY477" fmla="*/ 2030411 h 4695202"/>
              <a:gd name="connsiteX478" fmla="*/ 5251780 w 5516711"/>
              <a:gd name="connsiteY478" fmla="*/ 2080167 h 4695202"/>
              <a:gd name="connsiteX479" fmla="*/ 5155708 w 5516711"/>
              <a:gd name="connsiteY479" fmla="*/ 2113338 h 4695202"/>
              <a:gd name="connsiteX480" fmla="*/ 5025730 w 5516711"/>
              <a:gd name="connsiteY480" fmla="*/ 2163095 h 4695202"/>
              <a:gd name="connsiteX481" fmla="*/ 4940962 w 5516711"/>
              <a:gd name="connsiteY481" fmla="*/ 2212852 h 4695202"/>
              <a:gd name="connsiteX482" fmla="*/ 4963568 w 5516711"/>
              <a:gd name="connsiteY482" fmla="*/ 2306837 h 4695202"/>
              <a:gd name="connsiteX483" fmla="*/ 4940962 w 5516711"/>
              <a:gd name="connsiteY483" fmla="*/ 2378707 h 4695202"/>
              <a:gd name="connsiteX484" fmla="*/ 4991824 w 5516711"/>
              <a:gd name="connsiteY484" fmla="*/ 2456107 h 4695202"/>
              <a:gd name="connsiteX485" fmla="*/ 5014428 w 5516711"/>
              <a:gd name="connsiteY485" fmla="*/ 2539035 h 4695202"/>
              <a:gd name="connsiteX486" fmla="*/ 4861846 w 5516711"/>
              <a:gd name="connsiteY486" fmla="*/ 2710419 h 4695202"/>
              <a:gd name="connsiteX487" fmla="*/ 4505818 w 5516711"/>
              <a:gd name="connsiteY487" fmla="*/ 2820989 h 4695202"/>
              <a:gd name="connsiteX488" fmla="*/ 4302375 w 5516711"/>
              <a:gd name="connsiteY488" fmla="*/ 2975788 h 4695202"/>
              <a:gd name="connsiteX489" fmla="*/ 4234560 w 5516711"/>
              <a:gd name="connsiteY489" fmla="*/ 3185871 h 4695202"/>
              <a:gd name="connsiteX490" fmla="*/ 4245862 w 5516711"/>
              <a:gd name="connsiteY490" fmla="*/ 3163757 h 4695202"/>
              <a:gd name="connsiteX491" fmla="*/ 4443656 w 5516711"/>
              <a:gd name="connsiteY491" fmla="*/ 3429126 h 4695202"/>
              <a:gd name="connsiteX492" fmla="*/ 4556680 w 5516711"/>
              <a:gd name="connsiteY492" fmla="*/ 3545225 h 4695202"/>
              <a:gd name="connsiteX493" fmla="*/ 4624494 w 5516711"/>
              <a:gd name="connsiteY493" fmla="*/ 3633682 h 4695202"/>
              <a:gd name="connsiteX494" fmla="*/ 4709262 w 5516711"/>
              <a:gd name="connsiteY494" fmla="*/ 3738723 h 4695202"/>
              <a:gd name="connsiteX495" fmla="*/ 4810984 w 5516711"/>
              <a:gd name="connsiteY495" fmla="*/ 3832708 h 4695202"/>
              <a:gd name="connsiteX496" fmla="*/ 4895752 w 5516711"/>
              <a:gd name="connsiteY496" fmla="*/ 3959864 h 4695202"/>
              <a:gd name="connsiteX497" fmla="*/ 5008777 w 5516711"/>
              <a:gd name="connsiteY497" fmla="*/ 4048321 h 4695202"/>
              <a:gd name="connsiteX498" fmla="*/ 5189616 w 5516711"/>
              <a:gd name="connsiteY498" fmla="*/ 4125720 h 4695202"/>
              <a:gd name="connsiteX499" fmla="*/ 5263082 w 5516711"/>
              <a:gd name="connsiteY499" fmla="*/ 4241819 h 4695202"/>
              <a:gd name="connsiteX500" fmla="*/ 5325245 w 5516711"/>
              <a:gd name="connsiteY500" fmla="*/ 4330275 h 4695202"/>
              <a:gd name="connsiteX501" fmla="*/ 5251780 w 5516711"/>
              <a:gd name="connsiteY501" fmla="*/ 4313690 h 4695202"/>
              <a:gd name="connsiteX502" fmla="*/ 5274384 w 5516711"/>
              <a:gd name="connsiteY502" fmla="*/ 4346861 h 4695202"/>
              <a:gd name="connsiteX503" fmla="*/ 5319594 w 5516711"/>
              <a:gd name="connsiteY503" fmla="*/ 4357918 h 4695202"/>
              <a:gd name="connsiteX504" fmla="*/ 5291338 w 5516711"/>
              <a:gd name="connsiteY504" fmla="*/ 4368975 h 4695202"/>
              <a:gd name="connsiteX505" fmla="*/ 5370455 w 5516711"/>
              <a:gd name="connsiteY505" fmla="*/ 4451903 h 4695202"/>
              <a:gd name="connsiteX506" fmla="*/ 5432618 w 5516711"/>
              <a:gd name="connsiteY506" fmla="*/ 4485074 h 4695202"/>
              <a:gd name="connsiteX507" fmla="*/ 5466526 w 5516711"/>
              <a:gd name="connsiteY507" fmla="*/ 4512716 h 4695202"/>
              <a:gd name="connsiteX508" fmla="*/ 5483480 w 5516711"/>
              <a:gd name="connsiteY508" fmla="*/ 4490602 h 4695202"/>
              <a:gd name="connsiteX509" fmla="*/ 5477828 w 5516711"/>
              <a:gd name="connsiteY509" fmla="*/ 4684101 h 4695202"/>
              <a:gd name="connsiteX510" fmla="*/ 5285686 w 5516711"/>
              <a:gd name="connsiteY510" fmla="*/ 4612230 h 4695202"/>
              <a:gd name="connsiteX511" fmla="*/ 5155708 w 5516711"/>
              <a:gd name="connsiteY511" fmla="*/ 4468488 h 4695202"/>
              <a:gd name="connsiteX512" fmla="*/ 5161360 w 5516711"/>
              <a:gd name="connsiteY512" fmla="*/ 4468488 h 4695202"/>
              <a:gd name="connsiteX513" fmla="*/ 5155708 w 5516711"/>
              <a:gd name="connsiteY513" fmla="*/ 4462960 h 4695202"/>
              <a:gd name="connsiteX514" fmla="*/ 5155708 w 5516711"/>
              <a:gd name="connsiteY514" fmla="*/ 4468488 h 4695202"/>
              <a:gd name="connsiteX515" fmla="*/ 5121802 w 5516711"/>
              <a:gd name="connsiteY515" fmla="*/ 4446374 h 4695202"/>
              <a:gd name="connsiteX516" fmla="*/ 5116150 w 5516711"/>
              <a:gd name="connsiteY516" fmla="*/ 4485074 h 4695202"/>
              <a:gd name="connsiteX517" fmla="*/ 5082243 w 5516711"/>
              <a:gd name="connsiteY517" fmla="*/ 4418732 h 4695202"/>
              <a:gd name="connsiteX518" fmla="*/ 5031382 w 5516711"/>
              <a:gd name="connsiteY518" fmla="*/ 4380032 h 4695202"/>
              <a:gd name="connsiteX519" fmla="*/ 4924008 w 5516711"/>
              <a:gd name="connsiteY519" fmla="*/ 4208648 h 4695202"/>
              <a:gd name="connsiteX520" fmla="*/ 4771426 w 5516711"/>
              <a:gd name="connsiteY520" fmla="*/ 4131248 h 4695202"/>
              <a:gd name="connsiteX521" fmla="*/ 4584936 w 5516711"/>
              <a:gd name="connsiteY521" fmla="*/ 4048321 h 4695202"/>
              <a:gd name="connsiteX522" fmla="*/ 4426702 w 5516711"/>
              <a:gd name="connsiteY522" fmla="*/ 3937750 h 4695202"/>
              <a:gd name="connsiteX523" fmla="*/ 4268468 w 5516711"/>
              <a:gd name="connsiteY523" fmla="*/ 3843765 h 4695202"/>
              <a:gd name="connsiteX524" fmla="*/ 3867231 w 5516711"/>
              <a:gd name="connsiteY524" fmla="*/ 3611568 h 4695202"/>
              <a:gd name="connsiteX525" fmla="*/ 3714648 w 5516711"/>
              <a:gd name="connsiteY525" fmla="*/ 3445712 h 4695202"/>
              <a:gd name="connsiteX526" fmla="*/ 3562065 w 5516711"/>
              <a:gd name="connsiteY526" fmla="*/ 3301970 h 4695202"/>
              <a:gd name="connsiteX527" fmla="*/ 3488600 w 5516711"/>
              <a:gd name="connsiteY527" fmla="*/ 3207986 h 4695202"/>
              <a:gd name="connsiteX528" fmla="*/ 3426436 w 5516711"/>
              <a:gd name="connsiteY528" fmla="*/ 3114001 h 4695202"/>
              <a:gd name="connsiteX529" fmla="*/ 3347319 w 5516711"/>
              <a:gd name="connsiteY529" fmla="*/ 3097415 h 4695202"/>
              <a:gd name="connsiteX530" fmla="*/ 3296458 w 5516711"/>
              <a:gd name="connsiteY530" fmla="*/ 3047658 h 4695202"/>
              <a:gd name="connsiteX531" fmla="*/ 3189085 w 5516711"/>
              <a:gd name="connsiteY531" fmla="*/ 2926031 h 4695202"/>
              <a:gd name="connsiteX532" fmla="*/ 3076061 w 5516711"/>
              <a:gd name="connsiteY532" fmla="*/ 2826518 h 4695202"/>
              <a:gd name="connsiteX533" fmla="*/ 3081712 w 5516711"/>
              <a:gd name="connsiteY533" fmla="*/ 2826518 h 4695202"/>
              <a:gd name="connsiteX534" fmla="*/ 3030851 w 5516711"/>
              <a:gd name="connsiteY534" fmla="*/ 2815461 h 4695202"/>
              <a:gd name="connsiteX535" fmla="*/ 3042153 w 5516711"/>
              <a:gd name="connsiteY535" fmla="*/ 2815461 h 4695202"/>
              <a:gd name="connsiteX536" fmla="*/ 2929129 w 5516711"/>
              <a:gd name="connsiteY536" fmla="*/ 2760175 h 4695202"/>
              <a:gd name="connsiteX537" fmla="*/ 2850012 w 5516711"/>
              <a:gd name="connsiteY537" fmla="*/ 2655133 h 4695202"/>
              <a:gd name="connsiteX538" fmla="*/ 2612661 w 5516711"/>
              <a:gd name="connsiteY538" fmla="*/ 2472692 h 4695202"/>
              <a:gd name="connsiteX539" fmla="*/ 2380961 w 5516711"/>
              <a:gd name="connsiteY539" fmla="*/ 2323422 h 4695202"/>
              <a:gd name="connsiteX540" fmla="*/ 2267937 w 5516711"/>
              <a:gd name="connsiteY540" fmla="*/ 2240494 h 4695202"/>
              <a:gd name="connsiteX541" fmla="*/ 2149261 w 5516711"/>
              <a:gd name="connsiteY541" fmla="*/ 2140981 h 4695202"/>
              <a:gd name="connsiteX542" fmla="*/ 2036237 w 5516711"/>
              <a:gd name="connsiteY542" fmla="*/ 2113338 h 4695202"/>
              <a:gd name="connsiteX543" fmla="*/ 1934515 w 5516711"/>
              <a:gd name="connsiteY543" fmla="*/ 2074639 h 4695202"/>
              <a:gd name="connsiteX544" fmla="*/ 1934515 w 5516711"/>
              <a:gd name="connsiteY544" fmla="*/ 2085696 h 4695202"/>
              <a:gd name="connsiteX545" fmla="*/ 1736722 w 5516711"/>
              <a:gd name="connsiteY545" fmla="*/ 2019354 h 4695202"/>
              <a:gd name="connsiteX546" fmla="*/ 1742374 w 5516711"/>
              <a:gd name="connsiteY546" fmla="*/ 2013825 h 4695202"/>
              <a:gd name="connsiteX547" fmla="*/ 1651954 w 5516711"/>
              <a:gd name="connsiteY547" fmla="*/ 1897726 h 4695202"/>
              <a:gd name="connsiteX548" fmla="*/ 1482418 w 5516711"/>
              <a:gd name="connsiteY548" fmla="*/ 1792684 h 4695202"/>
              <a:gd name="connsiteX549" fmla="*/ 1414603 w 5516711"/>
              <a:gd name="connsiteY549" fmla="*/ 1742928 h 4695202"/>
              <a:gd name="connsiteX550" fmla="*/ 1352440 w 5516711"/>
              <a:gd name="connsiteY550" fmla="*/ 1698700 h 4695202"/>
              <a:gd name="connsiteX551" fmla="*/ 1352440 w 5516711"/>
              <a:gd name="connsiteY551" fmla="*/ 1704228 h 4695202"/>
              <a:gd name="connsiteX552" fmla="*/ 951203 w 5516711"/>
              <a:gd name="connsiteY552" fmla="*/ 1438859 h 4695202"/>
              <a:gd name="connsiteX553" fmla="*/ 787318 w 5516711"/>
              <a:gd name="connsiteY553" fmla="*/ 1267475 h 4695202"/>
              <a:gd name="connsiteX554" fmla="*/ 600828 w 5516711"/>
              <a:gd name="connsiteY554" fmla="*/ 1101619 h 4695202"/>
              <a:gd name="connsiteX555" fmla="*/ 646037 w 5516711"/>
              <a:gd name="connsiteY555" fmla="*/ 1112676 h 4695202"/>
              <a:gd name="connsiteX556" fmla="*/ 566920 w 5516711"/>
              <a:gd name="connsiteY556" fmla="*/ 1046334 h 4695202"/>
              <a:gd name="connsiteX557" fmla="*/ 533013 w 5516711"/>
              <a:gd name="connsiteY557" fmla="*/ 996577 h 4695202"/>
              <a:gd name="connsiteX558" fmla="*/ 403035 w 5516711"/>
              <a:gd name="connsiteY558" fmla="*/ 880479 h 4695202"/>
              <a:gd name="connsiteX559" fmla="*/ 278708 w 5516711"/>
              <a:gd name="connsiteY559" fmla="*/ 758851 h 4695202"/>
              <a:gd name="connsiteX560" fmla="*/ 47008 w 5516711"/>
              <a:gd name="connsiteY560" fmla="*/ 581938 h 4695202"/>
              <a:gd name="connsiteX561" fmla="*/ 1799 w 5516711"/>
              <a:gd name="connsiteY561" fmla="*/ 526653 h 4695202"/>
              <a:gd name="connsiteX562" fmla="*/ 63962 w 5516711"/>
              <a:gd name="connsiteY562" fmla="*/ 532182 h 4695202"/>
              <a:gd name="connsiteX563" fmla="*/ 58311 w 5516711"/>
              <a:gd name="connsiteY563" fmla="*/ 521125 h 4695202"/>
              <a:gd name="connsiteX564" fmla="*/ 182638 w 5516711"/>
              <a:gd name="connsiteY564" fmla="*/ 554296 h 4695202"/>
              <a:gd name="connsiteX565" fmla="*/ 312616 w 5516711"/>
              <a:gd name="connsiteY565" fmla="*/ 631695 h 4695202"/>
              <a:gd name="connsiteX566" fmla="*/ 352174 w 5516711"/>
              <a:gd name="connsiteY566" fmla="*/ 609581 h 4695202"/>
              <a:gd name="connsiteX567" fmla="*/ 436942 w 5516711"/>
              <a:gd name="connsiteY567" fmla="*/ 709094 h 4695202"/>
              <a:gd name="connsiteX568" fmla="*/ 493455 w 5516711"/>
              <a:gd name="connsiteY568" fmla="*/ 659338 h 4695202"/>
              <a:gd name="connsiteX569" fmla="*/ 329569 w 5516711"/>
              <a:gd name="connsiteY569" fmla="*/ 581938 h 4695202"/>
              <a:gd name="connsiteX570" fmla="*/ 148730 w 5516711"/>
              <a:gd name="connsiteY570" fmla="*/ 410554 h 4695202"/>
              <a:gd name="connsiteX571" fmla="*/ 75265 w 5516711"/>
              <a:gd name="connsiteY571" fmla="*/ 156242 h 4695202"/>
              <a:gd name="connsiteX572" fmla="*/ 346523 w 5516711"/>
              <a:gd name="connsiteY572" fmla="*/ 1444 h 4695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5516711" h="4695202">
                <a:moveTo>
                  <a:pt x="5302640" y="4396618"/>
                </a:moveTo>
                <a:cubicBezTo>
                  <a:pt x="5296989" y="4402146"/>
                  <a:pt x="5296989" y="4407675"/>
                  <a:pt x="5291338" y="4413203"/>
                </a:cubicBezTo>
                <a:cubicBezTo>
                  <a:pt x="5291338" y="4413203"/>
                  <a:pt x="5296989" y="4407675"/>
                  <a:pt x="5302640" y="4413203"/>
                </a:cubicBezTo>
                <a:cubicBezTo>
                  <a:pt x="5296989" y="4407675"/>
                  <a:pt x="5302640" y="4402146"/>
                  <a:pt x="5302640" y="4396618"/>
                </a:cubicBezTo>
                <a:close/>
                <a:moveTo>
                  <a:pt x="5093546" y="4319218"/>
                </a:moveTo>
                <a:cubicBezTo>
                  <a:pt x="5082243" y="4324747"/>
                  <a:pt x="5076592" y="4324747"/>
                  <a:pt x="5065289" y="4330275"/>
                </a:cubicBezTo>
                <a:cubicBezTo>
                  <a:pt x="5070940" y="4330275"/>
                  <a:pt x="5076592" y="4330275"/>
                  <a:pt x="5076592" y="4330275"/>
                </a:cubicBezTo>
                <a:cubicBezTo>
                  <a:pt x="5082243" y="4324747"/>
                  <a:pt x="5087894" y="4319218"/>
                  <a:pt x="5093546" y="4319218"/>
                </a:cubicBezTo>
                <a:close/>
                <a:moveTo>
                  <a:pt x="5139461" y="4279137"/>
                </a:moveTo>
                <a:cubicBezTo>
                  <a:pt x="5137342" y="4280519"/>
                  <a:pt x="5135929" y="4283283"/>
                  <a:pt x="5133104" y="4286047"/>
                </a:cubicBezTo>
                <a:cubicBezTo>
                  <a:pt x="5138755" y="4280519"/>
                  <a:pt x="5144406" y="4280519"/>
                  <a:pt x="5150058" y="4280519"/>
                </a:cubicBezTo>
                <a:cubicBezTo>
                  <a:pt x="5144406" y="4277754"/>
                  <a:pt x="5141581" y="4277754"/>
                  <a:pt x="5139461" y="4279137"/>
                </a:cubicBezTo>
                <a:close/>
                <a:moveTo>
                  <a:pt x="5138755" y="4192062"/>
                </a:moveTo>
                <a:lnTo>
                  <a:pt x="5145784" y="4217277"/>
                </a:lnTo>
                <a:lnTo>
                  <a:pt x="5147938" y="4230762"/>
                </a:lnTo>
                <a:cubicBezTo>
                  <a:pt x="5150057" y="4237672"/>
                  <a:pt x="5152883" y="4244583"/>
                  <a:pt x="5155708" y="4252876"/>
                </a:cubicBezTo>
                <a:cubicBezTo>
                  <a:pt x="5152883" y="4241819"/>
                  <a:pt x="5150057" y="4232144"/>
                  <a:pt x="5147232" y="4222469"/>
                </a:cubicBezTo>
                <a:lnTo>
                  <a:pt x="5145784" y="4217277"/>
                </a:lnTo>
                <a:lnTo>
                  <a:pt x="5144406" y="4208648"/>
                </a:lnTo>
                <a:cubicBezTo>
                  <a:pt x="5144406" y="4203119"/>
                  <a:pt x="5138755" y="4197591"/>
                  <a:pt x="5138755" y="4192062"/>
                </a:cubicBezTo>
                <a:close/>
                <a:moveTo>
                  <a:pt x="4963568" y="4026207"/>
                </a:moveTo>
                <a:cubicBezTo>
                  <a:pt x="4963568" y="4037264"/>
                  <a:pt x="4969218" y="4048321"/>
                  <a:pt x="4969218" y="4059378"/>
                </a:cubicBezTo>
                <a:cubicBezTo>
                  <a:pt x="4969218" y="4059378"/>
                  <a:pt x="4969218" y="4059378"/>
                  <a:pt x="4974870" y="4059378"/>
                </a:cubicBezTo>
                <a:cubicBezTo>
                  <a:pt x="4974870" y="4064906"/>
                  <a:pt x="4974870" y="4075963"/>
                  <a:pt x="4974870" y="4081492"/>
                </a:cubicBezTo>
                <a:cubicBezTo>
                  <a:pt x="4974870" y="4098077"/>
                  <a:pt x="4974870" y="4114663"/>
                  <a:pt x="4963568" y="4131248"/>
                </a:cubicBezTo>
                <a:cubicBezTo>
                  <a:pt x="4974870" y="4114663"/>
                  <a:pt x="4980521" y="4098077"/>
                  <a:pt x="4974870" y="4081492"/>
                </a:cubicBezTo>
                <a:cubicBezTo>
                  <a:pt x="4974870" y="4070435"/>
                  <a:pt x="4980521" y="4059378"/>
                  <a:pt x="4980521" y="4053849"/>
                </a:cubicBezTo>
                <a:cubicBezTo>
                  <a:pt x="4974870" y="4053849"/>
                  <a:pt x="4974870" y="4059378"/>
                  <a:pt x="4974870" y="4059378"/>
                </a:cubicBezTo>
                <a:cubicBezTo>
                  <a:pt x="4969218" y="4048321"/>
                  <a:pt x="4963568" y="4037264"/>
                  <a:pt x="4963568" y="4026207"/>
                </a:cubicBezTo>
                <a:close/>
                <a:moveTo>
                  <a:pt x="4652750" y="3860351"/>
                </a:moveTo>
                <a:cubicBezTo>
                  <a:pt x="4652750" y="3865879"/>
                  <a:pt x="4647099" y="3876937"/>
                  <a:pt x="4652750" y="3865879"/>
                </a:cubicBezTo>
                <a:cubicBezTo>
                  <a:pt x="4658402" y="3860351"/>
                  <a:pt x="4652750" y="3860351"/>
                  <a:pt x="4652750" y="3860351"/>
                </a:cubicBezTo>
                <a:close/>
                <a:moveTo>
                  <a:pt x="4658402" y="3854822"/>
                </a:moveTo>
                <a:cubicBezTo>
                  <a:pt x="4658402" y="3857586"/>
                  <a:pt x="4658755" y="3858969"/>
                  <a:pt x="4659108" y="3859573"/>
                </a:cubicBezTo>
                <a:lnTo>
                  <a:pt x="4659814" y="3859660"/>
                </a:lnTo>
                <a:close/>
                <a:moveTo>
                  <a:pt x="4346878" y="3830635"/>
                </a:moveTo>
                <a:cubicBezTo>
                  <a:pt x="4344759" y="3831326"/>
                  <a:pt x="4341934" y="3832708"/>
                  <a:pt x="4341934" y="3832708"/>
                </a:cubicBezTo>
                <a:cubicBezTo>
                  <a:pt x="4324980" y="3838237"/>
                  <a:pt x="4347584" y="3832708"/>
                  <a:pt x="4347584" y="3832708"/>
                </a:cubicBezTo>
                <a:cubicBezTo>
                  <a:pt x="4350410" y="3829944"/>
                  <a:pt x="4348997" y="3829944"/>
                  <a:pt x="4346878" y="3830635"/>
                </a:cubicBezTo>
                <a:close/>
                <a:moveTo>
                  <a:pt x="4274118" y="3799537"/>
                </a:moveTo>
                <a:cubicBezTo>
                  <a:pt x="4262816" y="3799537"/>
                  <a:pt x="4257165" y="3805066"/>
                  <a:pt x="4251514" y="3810594"/>
                </a:cubicBezTo>
                <a:cubicBezTo>
                  <a:pt x="4251514" y="3810594"/>
                  <a:pt x="4251514" y="3810594"/>
                  <a:pt x="4274118" y="3799537"/>
                </a:cubicBezTo>
                <a:close/>
                <a:moveTo>
                  <a:pt x="4475178" y="3739674"/>
                </a:moveTo>
                <a:cubicBezTo>
                  <a:pt x="4474384" y="3738378"/>
                  <a:pt x="4477562" y="3745634"/>
                  <a:pt x="4477562" y="3749781"/>
                </a:cubicBezTo>
                <a:cubicBezTo>
                  <a:pt x="4477562" y="3749781"/>
                  <a:pt x="4483214" y="3760838"/>
                  <a:pt x="4477562" y="3749781"/>
                </a:cubicBezTo>
                <a:cubicBezTo>
                  <a:pt x="4477562" y="3749781"/>
                  <a:pt x="4477562" y="3744252"/>
                  <a:pt x="4477562" y="3744252"/>
                </a:cubicBezTo>
                <a:cubicBezTo>
                  <a:pt x="4476150" y="3741488"/>
                  <a:pt x="4475443" y="3740106"/>
                  <a:pt x="4475178" y="3739674"/>
                </a:cubicBezTo>
                <a:close/>
                <a:moveTo>
                  <a:pt x="3859285" y="3540042"/>
                </a:moveTo>
                <a:cubicBezTo>
                  <a:pt x="3858755" y="3541079"/>
                  <a:pt x="3862993" y="3557664"/>
                  <a:pt x="3867231" y="3561811"/>
                </a:cubicBezTo>
                <a:cubicBezTo>
                  <a:pt x="3861580" y="3556282"/>
                  <a:pt x="3861580" y="3550754"/>
                  <a:pt x="3861580" y="3545225"/>
                </a:cubicBezTo>
                <a:cubicBezTo>
                  <a:pt x="3860168" y="3541079"/>
                  <a:pt x="3859461" y="3539697"/>
                  <a:pt x="3859285" y="3540042"/>
                </a:cubicBezTo>
                <a:close/>
                <a:moveTo>
                  <a:pt x="3793765" y="3086358"/>
                </a:moveTo>
                <a:cubicBezTo>
                  <a:pt x="3788114" y="3091887"/>
                  <a:pt x="3771161" y="3114001"/>
                  <a:pt x="3776812" y="3108472"/>
                </a:cubicBezTo>
                <a:cubicBezTo>
                  <a:pt x="3788114" y="3097415"/>
                  <a:pt x="3793765" y="3097415"/>
                  <a:pt x="3793765" y="3086358"/>
                </a:cubicBezTo>
                <a:close/>
                <a:moveTo>
                  <a:pt x="3307761" y="3003430"/>
                </a:moveTo>
                <a:cubicBezTo>
                  <a:pt x="3307761" y="3014487"/>
                  <a:pt x="3307761" y="3020016"/>
                  <a:pt x="3307761" y="3025544"/>
                </a:cubicBezTo>
                <a:cubicBezTo>
                  <a:pt x="3313412" y="3020016"/>
                  <a:pt x="3307761" y="3014487"/>
                  <a:pt x="3307761" y="3003430"/>
                </a:cubicBezTo>
                <a:close/>
                <a:moveTo>
                  <a:pt x="3867231" y="2937088"/>
                </a:moveTo>
                <a:cubicBezTo>
                  <a:pt x="3872882" y="2942617"/>
                  <a:pt x="3878534" y="2948145"/>
                  <a:pt x="3878534" y="2953674"/>
                </a:cubicBezTo>
                <a:cubicBezTo>
                  <a:pt x="3878534" y="2953674"/>
                  <a:pt x="3878534" y="2953674"/>
                  <a:pt x="3878534" y="2959202"/>
                </a:cubicBezTo>
                <a:cubicBezTo>
                  <a:pt x="3884185" y="2959202"/>
                  <a:pt x="3884185" y="2964731"/>
                  <a:pt x="3889836" y="2964731"/>
                </a:cubicBezTo>
                <a:cubicBezTo>
                  <a:pt x="3895487" y="2970259"/>
                  <a:pt x="3901139" y="2975788"/>
                  <a:pt x="3901139" y="2981316"/>
                </a:cubicBezTo>
                <a:cubicBezTo>
                  <a:pt x="3901139" y="2970259"/>
                  <a:pt x="3895487" y="2970259"/>
                  <a:pt x="3889836" y="2964731"/>
                </a:cubicBezTo>
                <a:cubicBezTo>
                  <a:pt x="3889836" y="2959202"/>
                  <a:pt x="3884185" y="2959202"/>
                  <a:pt x="3878534" y="2953674"/>
                </a:cubicBezTo>
                <a:cubicBezTo>
                  <a:pt x="3878534" y="2948145"/>
                  <a:pt x="3878534" y="2942617"/>
                  <a:pt x="3867231" y="2937088"/>
                </a:cubicBezTo>
                <a:close/>
                <a:moveTo>
                  <a:pt x="4684892" y="2697029"/>
                </a:moveTo>
                <a:cubicBezTo>
                  <a:pt x="4684892" y="2696252"/>
                  <a:pt x="4675355" y="2699362"/>
                  <a:pt x="4675355" y="2699362"/>
                </a:cubicBezTo>
                <a:cubicBezTo>
                  <a:pt x="4669704" y="2704890"/>
                  <a:pt x="4675355" y="2699362"/>
                  <a:pt x="4681006" y="2699362"/>
                </a:cubicBezTo>
                <a:cubicBezTo>
                  <a:pt x="4683832" y="2697980"/>
                  <a:pt x="4684891" y="2697288"/>
                  <a:pt x="4684892" y="2697029"/>
                </a:cubicBezTo>
                <a:close/>
                <a:moveTo>
                  <a:pt x="2799151" y="2555620"/>
                </a:moveTo>
                <a:cubicBezTo>
                  <a:pt x="2799151" y="2566677"/>
                  <a:pt x="2804802" y="2572206"/>
                  <a:pt x="2810454" y="2583263"/>
                </a:cubicBezTo>
                <a:cubicBezTo>
                  <a:pt x="2810454" y="2577734"/>
                  <a:pt x="2804802" y="2577734"/>
                  <a:pt x="2804802" y="2572206"/>
                </a:cubicBezTo>
                <a:cubicBezTo>
                  <a:pt x="2804802" y="2566677"/>
                  <a:pt x="2799151" y="2561149"/>
                  <a:pt x="2799151" y="2555620"/>
                </a:cubicBezTo>
                <a:close/>
                <a:moveTo>
                  <a:pt x="4364538" y="2478221"/>
                </a:moveTo>
                <a:cubicBezTo>
                  <a:pt x="4364538" y="2478221"/>
                  <a:pt x="4364538" y="2483749"/>
                  <a:pt x="4364538" y="2483749"/>
                </a:cubicBezTo>
                <a:cubicBezTo>
                  <a:pt x="4375840" y="2489278"/>
                  <a:pt x="4375840" y="2494806"/>
                  <a:pt x="4387143" y="2500335"/>
                </a:cubicBezTo>
                <a:cubicBezTo>
                  <a:pt x="4375840" y="2489278"/>
                  <a:pt x="4370190" y="2489278"/>
                  <a:pt x="4364538" y="2478221"/>
                </a:cubicBezTo>
                <a:close/>
                <a:moveTo>
                  <a:pt x="4234560" y="2417407"/>
                </a:moveTo>
                <a:cubicBezTo>
                  <a:pt x="4234560" y="2417407"/>
                  <a:pt x="4235973" y="2418789"/>
                  <a:pt x="4238092" y="2420171"/>
                </a:cubicBezTo>
                <a:lnTo>
                  <a:pt x="4242806" y="2421848"/>
                </a:lnTo>
                <a:lnTo>
                  <a:pt x="4243037" y="2422245"/>
                </a:lnTo>
                <a:cubicBezTo>
                  <a:pt x="4244450" y="2422936"/>
                  <a:pt x="4245862" y="2422936"/>
                  <a:pt x="4245862" y="2422936"/>
                </a:cubicBezTo>
                <a:lnTo>
                  <a:pt x="4242806" y="2421848"/>
                </a:lnTo>
                <a:lnTo>
                  <a:pt x="4240212" y="2417407"/>
                </a:lnTo>
                <a:cubicBezTo>
                  <a:pt x="4240212" y="2417407"/>
                  <a:pt x="4234560" y="2417407"/>
                  <a:pt x="4234560" y="2417407"/>
                </a:cubicBezTo>
                <a:close/>
                <a:moveTo>
                  <a:pt x="4658402" y="2384236"/>
                </a:moveTo>
                <a:cubicBezTo>
                  <a:pt x="4658402" y="2384236"/>
                  <a:pt x="4658402" y="2389765"/>
                  <a:pt x="4658402" y="2389765"/>
                </a:cubicBezTo>
                <a:cubicBezTo>
                  <a:pt x="4658402" y="2384236"/>
                  <a:pt x="4664052" y="2384236"/>
                  <a:pt x="4658402" y="2384236"/>
                </a:cubicBezTo>
                <a:close/>
                <a:moveTo>
                  <a:pt x="4127187" y="2323422"/>
                </a:moveTo>
                <a:cubicBezTo>
                  <a:pt x="4132838" y="2334479"/>
                  <a:pt x="4138490" y="2344154"/>
                  <a:pt x="4143434" y="2353138"/>
                </a:cubicBezTo>
                <a:lnTo>
                  <a:pt x="4146294" y="2359227"/>
                </a:lnTo>
                <a:lnTo>
                  <a:pt x="4149792" y="2367650"/>
                </a:lnTo>
                <a:lnTo>
                  <a:pt x="4150474" y="2368127"/>
                </a:lnTo>
                <a:lnTo>
                  <a:pt x="4155443" y="2378707"/>
                </a:lnTo>
                <a:cubicBezTo>
                  <a:pt x="4155443" y="2375943"/>
                  <a:pt x="4155443" y="2373179"/>
                  <a:pt x="4154737" y="2371106"/>
                </a:cubicBezTo>
                <a:lnTo>
                  <a:pt x="4150474" y="2368127"/>
                </a:lnTo>
                <a:lnTo>
                  <a:pt x="4146294" y="2359227"/>
                </a:lnTo>
                <a:lnTo>
                  <a:pt x="4140609" y="2345536"/>
                </a:lnTo>
                <a:cubicBezTo>
                  <a:pt x="4137077" y="2338626"/>
                  <a:pt x="4132838" y="2331715"/>
                  <a:pt x="4127187" y="2323422"/>
                </a:cubicBezTo>
                <a:close/>
                <a:moveTo>
                  <a:pt x="2397915" y="2268137"/>
                </a:moveTo>
                <a:cubicBezTo>
                  <a:pt x="2397915" y="2268137"/>
                  <a:pt x="2392263" y="2279194"/>
                  <a:pt x="2397915" y="2273666"/>
                </a:cubicBezTo>
                <a:cubicBezTo>
                  <a:pt x="2397915" y="2268137"/>
                  <a:pt x="2397915" y="2268137"/>
                  <a:pt x="2397915" y="2268137"/>
                </a:cubicBezTo>
                <a:close/>
                <a:moveTo>
                  <a:pt x="3957651" y="2218380"/>
                </a:moveTo>
                <a:cubicBezTo>
                  <a:pt x="3963302" y="2223909"/>
                  <a:pt x="3968953" y="2229437"/>
                  <a:pt x="3974604" y="2234966"/>
                </a:cubicBezTo>
                <a:cubicBezTo>
                  <a:pt x="3968953" y="2229437"/>
                  <a:pt x="3968953" y="2223909"/>
                  <a:pt x="3957651" y="2218380"/>
                </a:cubicBezTo>
                <a:close/>
                <a:moveTo>
                  <a:pt x="5031382" y="2129924"/>
                </a:moveTo>
                <a:cubicBezTo>
                  <a:pt x="5025730" y="2146510"/>
                  <a:pt x="5025730" y="2140981"/>
                  <a:pt x="5014428" y="2152038"/>
                </a:cubicBezTo>
                <a:cubicBezTo>
                  <a:pt x="5020080" y="2152038"/>
                  <a:pt x="5025730" y="2152038"/>
                  <a:pt x="5031382" y="2146510"/>
                </a:cubicBezTo>
                <a:cubicBezTo>
                  <a:pt x="5031382" y="2140981"/>
                  <a:pt x="5031382" y="2129924"/>
                  <a:pt x="5031382" y="2129924"/>
                </a:cubicBezTo>
                <a:close/>
                <a:moveTo>
                  <a:pt x="2166215" y="2096753"/>
                </a:moveTo>
                <a:cubicBezTo>
                  <a:pt x="2166215" y="2096753"/>
                  <a:pt x="2160564" y="2113338"/>
                  <a:pt x="2166215" y="2102281"/>
                </a:cubicBezTo>
                <a:cubicBezTo>
                  <a:pt x="2166215" y="2102281"/>
                  <a:pt x="2171866" y="2091224"/>
                  <a:pt x="2166215" y="2096753"/>
                </a:cubicBezTo>
                <a:close/>
                <a:moveTo>
                  <a:pt x="5217872" y="2069110"/>
                </a:moveTo>
                <a:cubicBezTo>
                  <a:pt x="5217872" y="2074639"/>
                  <a:pt x="5212221" y="2074639"/>
                  <a:pt x="5212221" y="2080167"/>
                </a:cubicBezTo>
                <a:cubicBezTo>
                  <a:pt x="5217872" y="2074639"/>
                  <a:pt x="5223524" y="2069110"/>
                  <a:pt x="5234826" y="2069110"/>
                </a:cubicBezTo>
                <a:cubicBezTo>
                  <a:pt x="5229174" y="2069110"/>
                  <a:pt x="5223524" y="2069110"/>
                  <a:pt x="5217872" y="2069110"/>
                </a:cubicBezTo>
                <a:close/>
                <a:moveTo>
                  <a:pt x="5178314" y="2052525"/>
                </a:moveTo>
                <a:cubicBezTo>
                  <a:pt x="5172662" y="2052525"/>
                  <a:pt x="5178314" y="2058053"/>
                  <a:pt x="5178314" y="2063582"/>
                </a:cubicBezTo>
                <a:cubicBezTo>
                  <a:pt x="5178314" y="2063582"/>
                  <a:pt x="5183964" y="2069110"/>
                  <a:pt x="5189616" y="2074639"/>
                </a:cubicBezTo>
                <a:cubicBezTo>
                  <a:pt x="5178314" y="2058053"/>
                  <a:pt x="5183964" y="2063582"/>
                  <a:pt x="5178314" y="2052525"/>
                </a:cubicBezTo>
                <a:close/>
                <a:moveTo>
                  <a:pt x="3624229" y="2052525"/>
                </a:moveTo>
                <a:cubicBezTo>
                  <a:pt x="3624229" y="2063582"/>
                  <a:pt x="3618578" y="2069110"/>
                  <a:pt x="3629880" y="2074639"/>
                </a:cubicBezTo>
                <a:cubicBezTo>
                  <a:pt x="3624229" y="2069110"/>
                  <a:pt x="3624229" y="2058053"/>
                  <a:pt x="3624229" y="2052525"/>
                </a:cubicBezTo>
                <a:close/>
                <a:moveTo>
                  <a:pt x="4873148" y="2024882"/>
                </a:moveTo>
                <a:cubicBezTo>
                  <a:pt x="4878799" y="2027646"/>
                  <a:pt x="4883037" y="2031793"/>
                  <a:pt x="4887276" y="2035939"/>
                </a:cubicBezTo>
                <a:lnTo>
                  <a:pt x="4890100" y="2038150"/>
                </a:lnTo>
                <a:lnTo>
                  <a:pt x="4895752" y="2046996"/>
                </a:lnTo>
                <a:cubicBezTo>
                  <a:pt x="4901404" y="2046996"/>
                  <a:pt x="4901404" y="2046996"/>
                  <a:pt x="4901404" y="2046996"/>
                </a:cubicBezTo>
                <a:lnTo>
                  <a:pt x="4890100" y="2038150"/>
                </a:lnTo>
                <a:lnTo>
                  <a:pt x="4888688" y="2035939"/>
                </a:lnTo>
                <a:cubicBezTo>
                  <a:pt x="4884450" y="2031793"/>
                  <a:pt x="4878799" y="2027646"/>
                  <a:pt x="4873148" y="2024882"/>
                </a:cubicBezTo>
                <a:close/>
                <a:moveTo>
                  <a:pt x="5178314" y="2008297"/>
                </a:moveTo>
                <a:cubicBezTo>
                  <a:pt x="5183964" y="2024882"/>
                  <a:pt x="5183964" y="2030411"/>
                  <a:pt x="5183964" y="2046996"/>
                </a:cubicBezTo>
                <a:cubicBezTo>
                  <a:pt x="5183964" y="2041468"/>
                  <a:pt x="5183964" y="2030411"/>
                  <a:pt x="5183964" y="2019354"/>
                </a:cubicBezTo>
                <a:cubicBezTo>
                  <a:pt x="5183964" y="2019354"/>
                  <a:pt x="5178314" y="2013825"/>
                  <a:pt x="5178314" y="2008297"/>
                </a:cubicBezTo>
                <a:close/>
                <a:moveTo>
                  <a:pt x="5151470" y="2004582"/>
                </a:moveTo>
                <a:cubicBezTo>
                  <a:pt x="5151117" y="2004669"/>
                  <a:pt x="5150057" y="2005878"/>
                  <a:pt x="5148644" y="2007606"/>
                </a:cubicBezTo>
                <a:lnTo>
                  <a:pt x="5145084" y="2011836"/>
                </a:lnTo>
                <a:lnTo>
                  <a:pt x="5142287" y="2013825"/>
                </a:lnTo>
                <a:cubicBezTo>
                  <a:pt x="5140168" y="2015207"/>
                  <a:pt x="5138755" y="2016590"/>
                  <a:pt x="5138755" y="2019354"/>
                </a:cubicBezTo>
                <a:lnTo>
                  <a:pt x="5145084" y="2011836"/>
                </a:lnTo>
                <a:lnTo>
                  <a:pt x="5150058" y="2008297"/>
                </a:lnTo>
                <a:cubicBezTo>
                  <a:pt x="5151470" y="2005532"/>
                  <a:pt x="5151823" y="2004496"/>
                  <a:pt x="5151470" y="2004582"/>
                </a:cubicBezTo>
                <a:close/>
                <a:moveTo>
                  <a:pt x="5172662" y="2002768"/>
                </a:moveTo>
                <a:cubicBezTo>
                  <a:pt x="5167011" y="2013825"/>
                  <a:pt x="5167011" y="2019354"/>
                  <a:pt x="5167011" y="2030411"/>
                </a:cubicBezTo>
                <a:cubicBezTo>
                  <a:pt x="5167011" y="2024882"/>
                  <a:pt x="5172662" y="2002768"/>
                  <a:pt x="5172662" y="2002768"/>
                </a:cubicBezTo>
                <a:close/>
                <a:moveTo>
                  <a:pt x="4963568" y="1986183"/>
                </a:moveTo>
                <a:cubicBezTo>
                  <a:pt x="4980521" y="2002768"/>
                  <a:pt x="4986172" y="2008297"/>
                  <a:pt x="5003126" y="2024882"/>
                </a:cubicBezTo>
                <a:cubicBezTo>
                  <a:pt x="5003126" y="2019354"/>
                  <a:pt x="5003126" y="2013825"/>
                  <a:pt x="4997474" y="2008297"/>
                </a:cubicBezTo>
                <a:cubicBezTo>
                  <a:pt x="4986172" y="2002768"/>
                  <a:pt x="4974870" y="1997240"/>
                  <a:pt x="4963568" y="1986183"/>
                </a:cubicBezTo>
                <a:close/>
                <a:moveTo>
                  <a:pt x="4665554" y="1978322"/>
                </a:moveTo>
                <a:cubicBezTo>
                  <a:pt x="4667938" y="1977544"/>
                  <a:pt x="4658402" y="1980654"/>
                  <a:pt x="4658402" y="1980654"/>
                </a:cubicBezTo>
                <a:cubicBezTo>
                  <a:pt x="4662640" y="1979272"/>
                  <a:pt x="4664759" y="1978581"/>
                  <a:pt x="4665554" y="1978322"/>
                </a:cubicBezTo>
                <a:close/>
                <a:moveTo>
                  <a:pt x="3279328" y="1972707"/>
                </a:moveTo>
                <a:cubicBezTo>
                  <a:pt x="3283743" y="1971670"/>
                  <a:pt x="3289394" y="1972361"/>
                  <a:pt x="3296458" y="1975126"/>
                </a:cubicBezTo>
                <a:cubicBezTo>
                  <a:pt x="3290807" y="1980654"/>
                  <a:pt x="3285156" y="1986183"/>
                  <a:pt x="3285156" y="1997240"/>
                </a:cubicBezTo>
                <a:cubicBezTo>
                  <a:pt x="3290807" y="2069110"/>
                  <a:pt x="3239946" y="2113338"/>
                  <a:pt x="3217341" y="2085696"/>
                </a:cubicBezTo>
                <a:cubicBezTo>
                  <a:pt x="3200388" y="2058053"/>
                  <a:pt x="3211690" y="2046996"/>
                  <a:pt x="3194736" y="2080167"/>
                </a:cubicBezTo>
                <a:cubicBezTo>
                  <a:pt x="3222992" y="2129924"/>
                  <a:pt x="3234295" y="2140981"/>
                  <a:pt x="3177783" y="2174152"/>
                </a:cubicBezTo>
                <a:cubicBezTo>
                  <a:pt x="3138224" y="2201795"/>
                  <a:pt x="3104317" y="2234966"/>
                  <a:pt x="3064758" y="2207323"/>
                </a:cubicBezTo>
                <a:cubicBezTo>
                  <a:pt x="3013897" y="2168624"/>
                  <a:pt x="3030851" y="2129924"/>
                  <a:pt x="3076061" y="2107810"/>
                </a:cubicBezTo>
                <a:cubicBezTo>
                  <a:pt x="3098666" y="2096753"/>
                  <a:pt x="3172131" y="2063582"/>
                  <a:pt x="3189085" y="2069110"/>
                </a:cubicBezTo>
                <a:cubicBezTo>
                  <a:pt x="3194736" y="2058053"/>
                  <a:pt x="3194736" y="2046996"/>
                  <a:pt x="3189085" y="2030411"/>
                </a:cubicBezTo>
                <a:cubicBezTo>
                  <a:pt x="3155178" y="1975126"/>
                  <a:pt x="3217341" y="2035939"/>
                  <a:pt x="3211690" y="2063582"/>
                </a:cubicBezTo>
                <a:cubicBezTo>
                  <a:pt x="3206039" y="2091224"/>
                  <a:pt x="3279505" y="2074639"/>
                  <a:pt x="3268202" y="2019354"/>
                </a:cubicBezTo>
                <a:cubicBezTo>
                  <a:pt x="3263964" y="1994475"/>
                  <a:pt x="3266083" y="1975817"/>
                  <a:pt x="3279328" y="1972707"/>
                </a:cubicBezTo>
                <a:close/>
                <a:moveTo>
                  <a:pt x="5204451" y="1972361"/>
                </a:moveTo>
                <a:cubicBezTo>
                  <a:pt x="5203744" y="1973744"/>
                  <a:pt x="5203744" y="1977890"/>
                  <a:pt x="5206570" y="1980654"/>
                </a:cubicBezTo>
                <a:cubicBezTo>
                  <a:pt x="5206570" y="1972361"/>
                  <a:pt x="5205157" y="1970979"/>
                  <a:pt x="5204451" y="1972361"/>
                </a:cubicBezTo>
                <a:close/>
                <a:moveTo>
                  <a:pt x="5070940" y="1969597"/>
                </a:moveTo>
                <a:cubicBezTo>
                  <a:pt x="5082243" y="1980654"/>
                  <a:pt x="5082243" y="1975126"/>
                  <a:pt x="5093546" y="1975126"/>
                </a:cubicBezTo>
                <a:cubicBezTo>
                  <a:pt x="5082243" y="1975126"/>
                  <a:pt x="5087894" y="1975126"/>
                  <a:pt x="5070940" y="1969597"/>
                </a:cubicBezTo>
                <a:close/>
                <a:moveTo>
                  <a:pt x="2793500" y="1820327"/>
                </a:moveTo>
                <a:cubicBezTo>
                  <a:pt x="2770895" y="1842441"/>
                  <a:pt x="2748290" y="1859027"/>
                  <a:pt x="2736988" y="1897726"/>
                </a:cubicBezTo>
                <a:cubicBezTo>
                  <a:pt x="2748290" y="1864555"/>
                  <a:pt x="2770895" y="1842441"/>
                  <a:pt x="2793500" y="1820327"/>
                </a:cubicBezTo>
                <a:close/>
                <a:moveTo>
                  <a:pt x="1650541" y="1812725"/>
                </a:moveTo>
                <a:cubicBezTo>
                  <a:pt x="1649129" y="1812034"/>
                  <a:pt x="1649129" y="1812034"/>
                  <a:pt x="1651954" y="1814798"/>
                </a:cubicBezTo>
                <a:cubicBezTo>
                  <a:pt x="1651954" y="1814798"/>
                  <a:pt x="1668908" y="1825855"/>
                  <a:pt x="1657605" y="1814798"/>
                </a:cubicBezTo>
                <a:cubicBezTo>
                  <a:pt x="1654780" y="1814798"/>
                  <a:pt x="1651954" y="1813416"/>
                  <a:pt x="1650541" y="1812725"/>
                </a:cubicBezTo>
                <a:close/>
                <a:moveTo>
                  <a:pt x="1499371" y="1776099"/>
                </a:moveTo>
                <a:cubicBezTo>
                  <a:pt x="1499371" y="1776099"/>
                  <a:pt x="1499371" y="1781627"/>
                  <a:pt x="1505022" y="1781627"/>
                </a:cubicBezTo>
                <a:cubicBezTo>
                  <a:pt x="1505022" y="1781627"/>
                  <a:pt x="1510674" y="1787156"/>
                  <a:pt x="1516325" y="1792684"/>
                </a:cubicBezTo>
                <a:cubicBezTo>
                  <a:pt x="1510674" y="1787156"/>
                  <a:pt x="1510674" y="1787156"/>
                  <a:pt x="1510674" y="1781627"/>
                </a:cubicBezTo>
                <a:cubicBezTo>
                  <a:pt x="1510674" y="1776099"/>
                  <a:pt x="1505022" y="1781627"/>
                  <a:pt x="1505022" y="1781627"/>
                </a:cubicBezTo>
                <a:cubicBezTo>
                  <a:pt x="1499371" y="1776099"/>
                  <a:pt x="1499371" y="1776099"/>
                  <a:pt x="1499371" y="1776099"/>
                </a:cubicBezTo>
                <a:close/>
                <a:moveTo>
                  <a:pt x="3076061" y="1682114"/>
                </a:moveTo>
                <a:cubicBezTo>
                  <a:pt x="3076061" y="1682114"/>
                  <a:pt x="3059107" y="1687642"/>
                  <a:pt x="3064758" y="1687642"/>
                </a:cubicBezTo>
                <a:cubicBezTo>
                  <a:pt x="3070410" y="1687642"/>
                  <a:pt x="3076061" y="1682114"/>
                  <a:pt x="3076061" y="1682114"/>
                </a:cubicBezTo>
                <a:close/>
                <a:moveTo>
                  <a:pt x="3224405" y="1668984"/>
                </a:moveTo>
                <a:cubicBezTo>
                  <a:pt x="3206039" y="1668293"/>
                  <a:pt x="3186260" y="1676585"/>
                  <a:pt x="3166480" y="1682114"/>
                </a:cubicBezTo>
                <a:cubicBezTo>
                  <a:pt x="3098666" y="1698700"/>
                  <a:pt x="3053456" y="1715285"/>
                  <a:pt x="2991293" y="1742928"/>
                </a:cubicBezTo>
                <a:cubicBezTo>
                  <a:pt x="2929129" y="1770570"/>
                  <a:pt x="2821756" y="1809270"/>
                  <a:pt x="2776546" y="1864555"/>
                </a:cubicBezTo>
                <a:cubicBezTo>
                  <a:pt x="2753941" y="1897726"/>
                  <a:pt x="2753941" y="1936426"/>
                  <a:pt x="2759593" y="1969597"/>
                </a:cubicBezTo>
                <a:cubicBezTo>
                  <a:pt x="2770895" y="2002768"/>
                  <a:pt x="2804802" y="2035939"/>
                  <a:pt x="2782197" y="2063582"/>
                </a:cubicBezTo>
                <a:cubicBezTo>
                  <a:pt x="2799151" y="2019354"/>
                  <a:pt x="2827407" y="2096753"/>
                  <a:pt x="2827407" y="2113338"/>
                </a:cubicBezTo>
                <a:cubicBezTo>
                  <a:pt x="2821756" y="2113338"/>
                  <a:pt x="2816105" y="2113338"/>
                  <a:pt x="2810454" y="2107810"/>
                </a:cubicBezTo>
                <a:cubicBezTo>
                  <a:pt x="2844361" y="2129924"/>
                  <a:pt x="2889571" y="2223909"/>
                  <a:pt x="2912175" y="2262609"/>
                </a:cubicBezTo>
                <a:cubicBezTo>
                  <a:pt x="2946083" y="2317894"/>
                  <a:pt x="2985641" y="2378707"/>
                  <a:pt x="3042153" y="2406350"/>
                </a:cubicBezTo>
                <a:cubicBezTo>
                  <a:pt x="3070410" y="2417407"/>
                  <a:pt x="3053456" y="2411879"/>
                  <a:pt x="3093014" y="2411879"/>
                </a:cubicBezTo>
                <a:cubicBezTo>
                  <a:pt x="3132573" y="2406350"/>
                  <a:pt x="3160829" y="2406350"/>
                  <a:pt x="3200388" y="2389765"/>
                </a:cubicBezTo>
                <a:cubicBezTo>
                  <a:pt x="3262551" y="2362122"/>
                  <a:pt x="3307761" y="2306837"/>
                  <a:pt x="3352970" y="2268137"/>
                </a:cubicBezTo>
                <a:cubicBezTo>
                  <a:pt x="3403831" y="2240494"/>
                  <a:pt x="3403831" y="2190738"/>
                  <a:pt x="3392529" y="2146510"/>
                </a:cubicBezTo>
                <a:cubicBezTo>
                  <a:pt x="3392529" y="2124396"/>
                  <a:pt x="3381227" y="2085696"/>
                  <a:pt x="3375575" y="2069110"/>
                </a:cubicBezTo>
                <a:cubicBezTo>
                  <a:pt x="3364273" y="2052525"/>
                  <a:pt x="3352970" y="2052525"/>
                  <a:pt x="3341668" y="2035939"/>
                </a:cubicBezTo>
                <a:cubicBezTo>
                  <a:pt x="3330366" y="2019354"/>
                  <a:pt x="3319063" y="1997240"/>
                  <a:pt x="3313412" y="1980654"/>
                </a:cubicBezTo>
                <a:cubicBezTo>
                  <a:pt x="3307761" y="1980654"/>
                  <a:pt x="3302109" y="1975126"/>
                  <a:pt x="3296458" y="1975126"/>
                </a:cubicBezTo>
                <a:cubicBezTo>
                  <a:pt x="3302109" y="1975126"/>
                  <a:pt x="3307761" y="1975126"/>
                  <a:pt x="3307761" y="1975126"/>
                </a:cubicBezTo>
                <a:cubicBezTo>
                  <a:pt x="3285156" y="1919840"/>
                  <a:pt x="3268202" y="1864555"/>
                  <a:pt x="3183434" y="1897726"/>
                </a:cubicBezTo>
                <a:cubicBezTo>
                  <a:pt x="3132573" y="1919840"/>
                  <a:pt x="3076061" y="1941954"/>
                  <a:pt x="3025200" y="1969597"/>
                </a:cubicBezTo>
                <a:cubicBezTo>
                  <a:pt x="2979990" y="1986183"/>
                  <a:pt x="2940432" y="2019354"/>
                  <a:pt x="2934780" y="1953011"/>
                </a:cubicBezTo>
                <a:cubicBezTo>
                  <a:pt x="2934780" y="1908783"/>
                  <a:pt x="2946083" y="1914312"/>
                  <a:pt x="2996944" y="1897726"/>
                </a:cubicBezTo>
                <a:cubicBezTo>
                  <a:pt x="3036502" y="1881141"/>
                  <a:pt x="3036502" y="1853498"/>
                  <a:pt x="3064758" y="1836913"/>
                </a:cubicBezTo>
                <a:cubicBezTo>
                  <a:pt x="3064758" y="1842441"/>
                  <a:pt x="3064758" y="1842441"/>
                  <a:pt x="3064758" y="1842441"/>
                </a:cubicBezTo>
                <a:cubicBezTo>
                  <a:pt x="3087363" y="1825855"/>
                  <a:pt x="3104317" y="1803741"/>
                  <a:pt x="3138224" y="1825855"/>
                </a:cubicBezTo>
                <a:cubicBezTo>
                  <a:pt x="3160829" y="1836913"/>
                  <a:pt x="3138224" y="1853498"/>
                  <a:pt x="3166480" y="1853498"/>
                </a:cubicBezTo>
                <a:cubicBezTo>
                  <a:pt x="3177783" y="1853498"/>
                  <a:pt x="3251249" y="1809270"/>
                  <a:pt x="3256900" y="1803741"/>
                </a:cubicBezTo>
                <a:cubicBezTo>
                  <a:pt x="3273853" y="1776099"/>
                  <a:pt x="3228644" y="1715285"/>
                  <a:pt x="3273853" y="1709757"/>
                </a:cubicBezTo>
                <a:cubicBezTo>
                  <a:pt x="3259725" y="1679350"/>
                  <a:pt x="3242772" y="1669675"/>
                  <a:pt x="3224405" y="1668984"/>
                </a:cubicBezTo>
                <a:close/>
                <a:moveTo>
                  <a:pt x="2075795" y="1483087"/>
                </a:moveTo>
                <a:cubicBezTo>
                  <a:pt x="2070144" y="1494144"/>
                  <a:pt x="2064493" y="1499673"/>
                  <a:pt x="2058842" y="1505201"/>
                </a:cubicBezTo>
                <a:cubicBezTo>
                  <a:pt x="2058842" y="1505201"/>
                  <a:pt x="2064493" y="1505201"/>
                  <a:pt x="2064493" y="1499673"/>
                </a:cubicBezTo>
                <a:cubicBezTo>
                  <a:pt x="2081447" y="1488616"/>
                  <a:pt x="2075795" y="1488616"/>
                  <a:pt x="2075795" y="1483087"/>
                </a:cubicBezTo>
                <a:close/>
                <a:moveTo>
                  <a:pt x="1329835" y="1449916"/>
                </a:moveTo>
                <a:cubicBezTo>
                  <a:pt x="1335486" y="1455445"/>
                  <a:pt x="1341137" y="1455445"/>
                  <a:pt x="1346788" y="1460973"/>
                </a:cubicBezTo>
                <a:lnTo>
                  <a:pt x="1361678" y="1466091"/>
                </a:lnTo>
                <a:lnTo>
                  <a:pt x="1366568" y="1468575"/>
                </a:lnTo>
                <a:cubicBezTo>
                  <a:pt x="1379283" y="1473412"/>
                  <a:pt x="1391998" y="1477559"/>
                  <a:pt x="1403301" y="1483087"/>
                </a:cubicBezTo>
                <a:cubicBezTo>
                  <a:pt x="1391998" y="1480323"/>
                  <a:pt x="1382109" y="1474794"/>
                  <a:pt x="1372926" y="1469957"/>
                </a:cubicBezTo>
                <a:lnTo>
                  <a:pt x="1361678" y="1466091"/>
                </a:lnTo>
                <a:close/>
                <a:moveTo>
                  <a:pt x="1250718" y="1372517"/>
                </a:moveTo>
                <a:cubicBezTo>
                  <a:pt x="1250718" y="1372517"/>
                  <a:pt x="1256369" y="1378045"/>
                  <a:pt x="1256369" y="1378045"/>
                </a:cubicBezTo>
                <a:cubicBezTo>
                  <a:pt x="1256369" y="1378045"/>
                  <a:pt x="1256369" y="1379427"/>
                  <a:pt x="1257075" y="1380809"/>
                </a:cubicBezTo>
                <a:lnTo>
                  <a:pt x="1260784" y="1382882"/>
                </a:lnTo>
                <a:lnTo>
                  <a:pt x="1274029" y="1397395"/>
                </a:lnTo>
                <a:cubicBezTo>
                  <a:pt x="1280387" y="1404306"/>
                  <a:pt x="1287451" y="1411216"/>
                  <a:pt x="1295927" y="1416745"/>
                </a:cubicBezTo>
                <a:cubicBezTo>
                  <a:pt x="1284625" y="1405688"/>
                  <a:pt x="1273323" y="1394631"/>
                  <a:pt x="1262020" y="1383574"/>
                </a:cubicBezTo>
                <a:lnTo>
                  <a:pt x="1260784" y="1382882"/>
                </a:lnTo>
                <a:lnTo>
                  <a:pt x="1256369" y="1378045"/>
                </a:lnTo>
                <a:cubicBezTo>
                  <a:pt x="1256369" y="1378045"/>
                  <a:pt x="1256369" y="1372517"/>
                  <a:pt x="1250718" y="1372517"/>
                </a:cubicBezTo>
                <a:close/>
                <a:moveTo>
                  <a:pt x="2214692" y="1330016"/>
                </a:moveTo>
                <a:cubicBezTo>
                  <a:pt x="2213897" y="1330016"/>
                  <a:pt x="2217076" y="1339346"/>
                  <a:pt x="2217076" y="1339346"/>
                </a:cubicBezTo>
                <a:cubicBezTo>
                  <a:pt x="2217076" y="1344874"/>
                  <a:pt x="2217076" y="1350403"/>
                  <a:pt x="2222727" y="1355931"/>
                </a:cubicBezTo>
                <a:cubicBezTo>
                  <a:pt x="2222727" y="1350403"/>
                  <a:pt x="2217076" y="1344874"/>
                  <a:pt x="2217076" y="1333817"/>
                </a:cubicBezTo>
                <a:cubicBezTo>
                  <a:pt x="2215664" y="1331053"/>
                  <a:pt x="2214957" y="1330016"/>
                  <a:pt x="2214692" y="1330016"/>
                </a:cubicBezTo>
                <a:close/>
                <a:moveTo>
                  <a:pt x="3488600" y="1306175"/>
                </a:moveTo>
                <a:lnTo>
                  <a:pt x="3486104" y="1313704"/>
                </a:lnTo>
                <a:lnTo>
                  <a:pt x="3482948" y="1317232"/>
                </a:lnTo>
                <a:cubicBezTo>
                  <a:pt x="3477297" y="1328289"/>
                  <a:pt x="3477297" y="1344874"/>
                  <a:pt x="3471646" y="1361460"/>
                </a:cubicBezTo>
                <a:cubicBezTo>
                  <a:pt x="3474472" y="1350403"/>
                  <a:pt x="3477297" y="1340728"/>
                  <a:pt x="3480123" y="1331744"/>
                </a:cubicBezTo>
                <a:lnTo>
                  <a:pt x="3486104" y="1313704"/>
                </a:lnTo>
                <a:lnTo>
                  <a:pt x="3487893" y="1311703"/>
                </a:lnTo>
                <a:cubicBezTo>
                  <a:pt x="3488600" y="1310321"/>
                  <a:pt x="3488600" y="1308939"/>
                  <a:pt x="3488600" y="1306175"/>
                </a:cubicBezTo>
                <a:close/>
                <a:moveTo>
                  <a:pt x="2183168" y="1295118"/>
                </a:moveTo>
                <a:cubicBezTo>
                  <a:pt x="2177517" y="1295118"/>
                  <a:pt x="2177517" y="1300646"/>
                  <a:pt x="2171866" y="1300646"/>
                </a:cubicBezTo>
                <a:cubicBezTo>
                  <a:pt x="2171866" y="1306175"/>
                  <a:pt x="2166215" y="1306175"/>
                  <a:pt x="2166215" y="1306175"/>
                </a:cubicBezTo>
                <a:cubicBezTo>
                  <a:pt x="2154912" y="1311703"/>
                  <a:pt x="2171866" y="1306175"/>
                  <a:pt x="2171866" y="1306175"/>
                </a:cubicBezTo>
                <a:cubicBezTo>
                  <a:pt x="2171866" y="1306175"/>
                  <a:pt x="2171866" y="1300646"/>
                  <a:pt x="2171866" y="1300646"/>
                </a:cubicBezTo>
                <a:cubicBezTo>
                  <a:pt x="2177517" y="1300646"/>
                  <a:pt x="2183168" y="1295118"/>
                  <a:pt x="2183168" y="1295118"/>
                </a:cubicBezTo>
                <a:close/>
                <a:moveTo>
                  <a:pt x="2505288" y="1273003"/>
                </a:moveTo>
                <a:cubicBezTo>
                  <a:pt x="2510939" y="1289589"/>
                  <a:pt x="2516590" y="1300646"/>
                  <a:pt x="2522241" y="1311703"/>
                </a:cubicBezTo>
                <a:cubicBezTo>
                  <a:pt x="2522241" y="1306175"/>
                  <a:pt x="2516590" y="1295118"/>
                  <a:pt x="2516590" y="1289589"/>
                </a:cubicBezTo>
                <a:cubicBezTo>
                  <a:pt x="2510939" y="1284060"/>
                  <a:pt x="2510939" y="1278532"/>
                  <a:pt x="2505288" y="1273003"/>
                </a:cubicBezTo>
                <a:close/>
                <a:moveTo>
                  <a:pt x="815574" y="1261947"/>
                </a:moveTo>
                <a:cubicBezTo>
                  <a:pt x="821225" y="1261947"/>
                  <a:pt x="826876" y="1261947"/>
                  <a:pt x="832528" y="1267475"/>
                </a:cubicBezTo>
                <a:cubicBezTo>
                  <a:pt x="826876" y="1261947"/>
                  <a:pt x="826876" y="1261947"/>
                  <a:pt x="826876" y="1261947"/>
                </a:cubicBezTo>
                <a:cubicBezTo>
                  <a:pt x="826876" y="1261947"/>
                  <a:pt x="815574" y="1261947"/>
                  <a:pt x="815574" y="1261947"/>
                </a:cubicBezTo>
                <a:close/>
                <a:moveTo>
                  <a:pt x="3511205" y="1245361"/>
                </a:moveTo>
                <a:cubicBezTo>
                  <a:pt x="3511205" y="1245361"/>
                  <a:pt x="3505553" y="1250889"/>
                  <a:pt x="3505553" y="1250889"/>
                </a:cubicBezTo>
                <a:cubicBezTo>
                  <a:pt x="3505553" y="1250889"/>
                  <a:pt x="3511205" y="1250889"/>
                  <a:pt x="3511205" y="1250889"/>
                </a:cubicBezTo>
                <a:cubicBezTo>
                  <a:pt x="3516856" y="1250889"/>
                  <a:pt x="3522507" y="1256418"/>
                  <a:pt x="3516856" y="1250889"/>
                </a:cubicBezTo>
                <a:cubicBezTo>
                  <a:pt x="3516856" y="1250889"/>
                  <a:pt x="3516856" y="1250889"/>
                  <a:pt x="3511205" y="1250889"/>
                </a:cubicBezTo>
                <a:cubicBezTo>
                  <a:pt x="3511205" y="1250889"/>
                  <a:pt x="3511205" y="1245361"/>
                  <a:pt x="3511205" y="1245361"/>
                </a:cubicBezTo>
                <a:close/>
                <a:moveTo>
                  <a:pt x="3567717" y="1212190"/>
                </a:moveTo>
                <a:cubicBezTo>
                  <a:pt x="3567717" y="1217718"/>
                  <a:pt x="3567717" y="1228775"/>
                  <a:pt x="3567717" y="1228775"/>
                </a:cubicBezTo>
                <a:cubicBezTo>
                  <a:pt x="3567717" y="1223247"/>
                  <a:pt x="3573368" y="1217718"/>
                  <a:pt x="3567717" y="1212190"/>
                </a:cubicBezTo>
                <a:close/>
                <a:moveTo>
                  <a:pt x="3364273" y="1179019"/>
                </a:moveTo>
                <a:cubicBezTo>
                  <a:pt x="3369924" y="1184547"/>
                  <a:pt x="3369924" y="1190076"/>
                  <a:pt x="3375575" y="1190076"/>
                </a:cubicBezTo>
                <a:cubicBezTo>
                  <a:pt x="3369924" y="1184547"/>
                  <a:pt x="3369924" y="1179019"/>
                  <a:pt x="3364273" y="1179019"/>
                </a:cubicBezTo>
                <a:close/>
                <a:moveTo>
                  <a:pt x="2104051" y="1167962"/>
                </a:moveTo>
                <a:cubicBezTo>
                  <a:pt x="2104051" y="1173490"/>
                  <a:pt x="2104051" y="1173490"/>
                  <a:pt x="2104051" y="1173490"/>
                </a:cubicBezTo>
                <a:cubicBezTo>
                  <a:pt x="2109703" y="1179019"/>
                  <a:pt x="2109703" y="1184547"/>
                  <a:pt x="2115354" y="1184547"/>
                </a:cubicBezTo>
                <a:cubicBezTo>
                  <a:pt x="2109703" y="1179019"/>
                  <a:pt x="2104051" y="1173490"/>
                  <a:pt x="2104051" y="1167962"/>
                </a:cubicBezTo>
                <a:close/>
                <a:moveTo>
                  <a:pt x="3739372" y="1151376"/>
                </a:moveTo>
                <a:cubicBezTo>
                  <a:pt x="3738666" y="1148612"/>
                  <a:pt x="3737253" y="1148612"/>
                  <a:pt x="3737253" y="1151376"/>
                </a:cubicBezTo>
                <a:cubicBezTo>
                  <a:pt x="3737253" y="1156905"/>
                  <a:pt x="3737253" y="1162433"/>
                  <a:pt x="3737253" y="1167962"/>
                </a:cubicBezTo>
                <a:cubicBezTo>
                  <a:pt x="3740079" y="1159669"/>
                  <a:pt x="3740079" y="1154140"/>
                  <a:pt x="3739372" y="1151376"/>
                </a:cubicBezTo>
                <a:close/>
                <a:moveTo>
                  <a:pt x="2070144" y="1101619"/>
                </a:moveTo>
                <a:cubicBezTo>
                  <a:pt x="2081447" y="1101619"/>
                  <a:pt x="2087098" y="1107148"/>
                  <a:pt x="2092749" y="1112676"/>
                </a:cubicBezTo>
                <a:cubicBezTo>
                  <a:pt x="2087098" y="1101619"/>
                  <a:pt x="2081447" y="1107148"/>
                  <a:pt x="2075795" y="1101619"/>
                </a:cubicBezTo>
                <a:cubicBezTo>
                  <a:pt x="2070144" y="1101619"/>
                  <a:pt x="2070144" y="1101619"/>
                  <a:pt x="2070144" y="1101619"/>
                </a:cubicBezTo>
                <a:close/>
                <a:moveTo>
                  <a:pt x="3703346" y="1057391"/>
                </a:moveTo>
                <a:cubicBezTo>
                  <a:pt x="3731602" y="1090562"/>
                  <a:pt x="3748556" y="1129262"/>
                  <a:pt x="3754207" y="1173490"/>
                </a:cubicBezTo>
                <a:cubicBezTo>
                  <a:pt x="3754207" y="1151376"/>
                  <a:pt x="3742904" y="1123733"/>
                  <a:pt x="3737253" y="1101619"/>
                </a:cubicBezTo>
                <a:cubicBezTo>
                  <a:pt x="3725951" y="1085034"/>
                  <a:pt x="3714648" y="1068448"/>
                  <a:pt x="3703346" y="1057391"/>
                </a:cubicBezTo>
                <a:close/>
                <a:moveTo>
                  <a:pt x="2038268" y="1033809"/>
                </a:moveTo>
                <a:lnTo>
                  <a:pt x="2032983" y="1035445"/>
                </a:lnTo>
                <a:lnTo>
                  <a:pt x="2022815" y="1035968"/>
                </a:lnTo>
                <a:cubicBezTo>
                  <a:pt x="2019283" y="1036659"/>
                  <a:pt x="2016458" y="1038041"/>
                  <a:pt x="2013632" y="1040806"/>
                </a:cubicBezTo>
                <a:cubicBezTo>
                  <a:pt x="2016458" y="1040806"/>
                  <a:pt x="2024935" y="1038041"/>
                  <a:pt x="2031292" y="1035968"/>
                </a:cubicBezTo>
                <a:lnTo>
                  <a:pt x="2032983" y="1035445"/>
                </a:lnTo>
                <a:lnTo>
                  <a:pt x="2036237" y="1035277"/>
                </a:lnTo>
                <a:cubicBezTo>
                  <a:pt x="2039062" y="1033895"/>
                  <a:pt x="2039416" y="1033550"/>
                  <a:pt x="2038268" y="1033809"/>
                </a:cubicBezTo>
                <a:close/>
                <a:moveTo>
                  <a:pt x="487803" y="924707"/>
                </a:moveTo>
                <a:cubicBezTo>
                  <a:pt x="487803" y="924707"/>
                  <a:pt x="493455" y="930235"/>
                  <a:pt x="493455" y="930235"/>
                </a:cubicBezTo>
                <a:cubicBezTo>
                  <a:pt x="487803" y="924707"/>
                  <a:pt x="487803" y="924707"/>
                  <a:pt x="487803" y="924707"/>
                </a:cubicBezTo>
                <a:close/>
                <a:moveTo>
                  <a:pt x="391733" y="836250"/>
                </a:moveTo>
                <a:cubicBezTo>
                  <a:pt x="397384" y="847307"/>
                  <a:pt x="403035" y="852836"/>
                  <a:pt x="408686" y="863893"/>
                </a:cubicBezTo>
                <a:cubicBezTo>
                  <a:pt x="408686" y="852836"/>
                  <a:pt x="397384" y="841779"/>
                  <a:pt x="391733" y="836250"/>
                </a:cubicBezTo>
                <a:close/>
                <a:moveTo>
                  <a:pt x="386081" y="836250"/>
                </a:moveTo>
                <a:cubicBezTo>
                  <a:pt x="386081" y="841779"/>
                  <a:pt x="386081" y="836250"/>
                  <a:pt x="380430" y="841779"/>
                </a:cubicBezTo>
                <a:cubicBezTo>
                  <a:pt x="391733" y="841779"/>
                  <a:pt x="386081" y="841779"/>
                  <a:pt x="386081" y="836250"/>
                </a:cubicBezTo>
                <a:close/>
                <a:moveTo>
                  <a:pt x="2544846" y="830722"/>
                </a:moveTo>
                <a:cubicBezTo>
                  <a:pt x="2544846" y="836250"/>
                  <a:pt x="2544846" y="841779"/>
                  <a:pt x="2544846" y="841779"/>
                </a:cubicBezTo>
                <a:cubicBezTo>
                  <a:pt x="2550498" y="847307"/>
                  <a:pt x="2556149" y="847307"/>
                  <a:pt x="2561800" y="847307"/>
                </a:cubicBezTo>
                <a:cubicBezTo>
                  <a:pt x="2550498" y="847307"/>
                  <a:pt x="2550498" y="841779"/>
                  <a:pt x="2544846" y="830722"/>
                </a:cubicBezTo>
                <a:close/>
                <a:moveTo>
                  <a:pt x="572572" y="803079"/>
                </a:moveTo>
                <a:lnTo>
                  <a:pt x="598654" y="818389"/>
                </a:lnTo>
                <a:lnTo>
                  <a:pt x="606479" y="825193"/>
                </a:lnTo>
                <a:cubicBezTo>
                  <a:pt x="617781" y="836250"/>
                  <a:pt x="623433" y="841779"/>
                  <a:pt x="634735" y="841779"/>
                </a:cubicBezTo>
                <a:cubicBezTo>
                  <a:pt x="623433" y="836250"/>
                  <a:pt x="617781" y="830722"/>
                  <a:pt x="606479" y="825193"/>
                </a:cubicBezTo>
                <a:cubicBezTo>
                  <a:pt x="606479" y="825193"/>
                  <a:pt x="606479" y="819665"/>
                  <a:pt x="600828" y="819665"/>
                </a:cubicBezTo>
                <a:lnTo>
                  <a:pt x="598654" y="818389"/>
                </a:lnTo>
                <a:lnTo>
                  <a:pt x="593764" y="814136"/>
                </a:lnTo>
                <a:cubicBezTo>
                  <a:pt x="588113" y="809990"/>
                  <a:pt x="581049" y="805843"/>
                  <a:pt x="572572" y="803079"/>
                </a:cubicBezTo>
                <a:close/>
                <a:moveTo>
                  <a:pt x="339371" y="788221"/>
                </a:moveTo>
                <a:cubicBezTo>
                  <a:pt x="339106" y="788221"/>
                  <a:pt x="339459" y="789258"/>
                  <a:pt x="340872" y="792022"/>
                </a:cubicBezTo>
                <a:cubicBezTo>
                  <a:pt x="352174" y="808608"/>
                  <a:pt x="340872" y="797551"/>
                  <a:pt x="346523" y="797551"/>
                </a:cubicBezTo>
                <a:cubicBezTo>
                  <a:pt x="346523" y="797551"/>
                  <a:pt x="340165" y="788221"/>
                  <a:pt x="339371" y="788221"/>
                </a:cubicBezTo>
                <a:close/>
                <a:moveTo>
                  <a:pt x="2108025" y="777078"/>
                </a:moveTo>
                <a:cubicBezTo>
                  <a:pt x="2107937" y="777164"/>
                  <a:pt x="2106877" y="778201"/>
                  <a:pt x="2104051" y="780965"/>
                </a:cubicBezTo>
                <a:cubicBezTo>
                  <a:pt x="2099813" y="785112"/>
                  <a:pt x="2108290" y="776819"/>
                  <a:pt x="2108025" y="777078"/>
                </a:cubicBezTo>
                <a:close/>
                <a:moveTo>
                  <a:pt x="284360" y="747794"/>
                </a:moveTo>
                <a:cubicBezTo>
                  <a:pt x="290011" y="747794"/>
                  <a:pt x="295662" y="753323"/>
                  <a:pt x="301313" y="758851"/>
                </a:cubicBezTo>
                <a:cubicBezTo>
                  <a:pt x="295662" y="753323"/>
                  <a:pt x="295662" y="747794"/>
                  <a:pt x="290011" y="747794"/>
                </a:cubicBezTo>
                <a:cubicBezTo>
                  <a:pt x="290011" y="747794"/>
                  <a:pt x="290011" y="747794"/>
                  <a:pt x="284360" y="747794"/>
                </a:cubicBezTo>
                <a:close/>
                <a:moveTo>
                  <a:pt x="2601359" y="736737"/>
                </a:moveTo>
                <a:lnTo>
                  <a:pt x="2606737" y="744848"/>
                </a:lnTo>
                <a:lnTo>
                  <a:pt x="2607010" y="747794"/>
                </a:lnTo>
                <a:cubicBezTo>
                  <a:pt x="2612661" y="764380"/>
                  <a:pt x="2623963" y="775437"/>
                  <a:pt x="2635266" y="792022"/>
                </a:cubicBezTo>
                <a:cubicBezTo>
                  <a:pt x="2629615" y="780965"/>
                  <a:pt x="2623964" y="771290"/>
                  <a:pt x="2618312" y="762306"/>
                </a:cubicBezTo>
                <a:lnTo>
                  <a:pt x="2606737" y="744848"/>
                </a:lnTo>
                <a:lnTo>
                  <a:pt x="2606304" y="740192"/>
                </a:lnTo>
                <a:cubicBezTo>
                  <a:pt x="2605598" y="738119"/>
                  <a:pt x="2604185" y="736737"/>
                  <a:pt x="2601359" y="736737"/>
                </a:cubicBezTo>
                <a:close/>
                <a:moveTo>
                  <a:pt x="2324449" y="731208"/>
                </a:moveTo>
                <a:cubicBezTo>
                  <a:pt x="2324449" y="731208"/>
                  <a:pt x="2324449" y="736737"/>
                  <a:pt x="2324449" y="736737"/>
                </a:cubicBezTo>
                <a:cubicBezTo>
                  <a:pt x="2324449" y="736737"/>
                  <a:pt x="2318798" y="736737"/>
                  <a:pt x="2318798" y="736737"/>
                </a:cubicBezTo>
                <a:cubicBezTo>
                  <a:pt x="2318798" y="747794"/>
                  <a:pt x="2318798" y="753323"/>
                  <a:pt x="2324449" y="758851"/>
                </a:cubicBezTo>
                <a:cubicBezTo>
                  <a:pt x="2324449" y="742265"/>
                  <a:pt x="2324449" y="742265"/>
                  <a:pt x="2324449" y="736737"/>
                </a:cubicBezTo>
                <a:cubicBezTo>
                  <a:pt x="2324449" y="736737"/>
                  <a:pt x="2330100" y="736737"/>
                  <a:pt x="2324449" y="731208"/>
                </a:cubicBezTo>
                <a:close/>
                <a:moveTo>
                  <a:pt x="239150" y="720151"/>
                </a:moveTo>
                <a:cubicBezTo>
                  <a:pt x="250452" y="725680"/>
                  <a:pt x="278708" y="736737"/>
                  <a:pt x="278708" y="736737"/>
                </a:cubicBezTo>
                <a:cubicBezTo>
                  <a:pt x="267406" y="731208"/>
                  <a:pt x="250452" y="725680"/>
                  <a:pt x="239150" y="720151"/>
                </a:cubicBezTo>
                <a:close/>
                <a:moveTo>
                  <a:pt x="478355" y="531577"/>
                </a:moveTo>
                <a:cubicBezTo>
                  <a:pt x="478620" y="533909"/>
                  <a:pt x="489216" y="543239"/>
                  <a:pt x="493455" y="543239"/>
                </a:cubicBezTo>
                <a:cubicBezTo>
                  <a:pt x="493455" y="537710"/>
                  <a:pt x="487803" y="537710"/>
                  <a:pt x="482152" y="532182"/>
                </a:cubicBezTo>
                <a:cubicBezTo>
                  <a:pt x="479327" y="530800"/>
                  <a:pt x="478267" y="530800"/>
                  <a:pt x="478355" y="531577"/>
                </a:cubicBezTo>
                <a:close/>
                <a:moveTo>
                  <a:pt x="4567982" y="482425"/>
                </a:moveTo>
                <a:cubicBezTo>
                  <a:pt x="4556680" y="482425"/>
                  <a:pt x="4545377" y="487954"/>
                  <a:pt x="4534074" y="493482"/>
                </a:cubicBezTo>
                <a:cubicBezTo>
                  <a:pt x="4545377" y="487954"/>
                  <a:pt x="4556680" y="487954"/>
                  <a:pt x="4567982" y="482425"/>
                </a:cubicBezTo>
                <a:cubicBezTo>
                  <a:pt x="4573634" y="482425"/>
                  <a:pt x="4584936" y="487954"/>
                  <a:pt x="4590587" y="493482"/>
                </a:cubicBezTo>
                <a:cubicBezTo>
                  <a:pt x="4590587" y="487954"/>
                  <a:pt x="4584936" y="482425"/>
                  <a:pt x="4579284" y="482425"/>
                </a:cubicBezTo>
                <a:cubicBezTo>
                  <a:pt x="4573634" y="482425"/>
                  <a:pt x="4573634" y="482425"/>
                  <a:pt x="4567982" y="482425"/>
                </a:cubicBezTo>
                <a:close/>
                <a:moveTo>
                  <a:pt x="4714914" y="416083"/>
                </a:moveTo>
                <a:cubicBezTo>
                  <a:pt x="4720565" y="416083"/>
                  <a:pt x="4720565" y="421611"/>
                  <a:pt x="4726216" y="421611"/>
                </a:cubicBezTo>
                <a:cubicBezTo>
                  <a:pt x="4720565" y="416083"/>
                  <a:pt x="4720565" y="416083"/>
                  <a:pt x="4714914" y="416083"/>
                </a:cubicBezTo>
                <a:close/>
                <a:moveTo>
                  <a:pt x="934250" y="410554"/>
                </a:moveTo>
                <a:lnTo>
                  <a:pt x="929876" y="443335"/>
                </a:lnTo>
                <a:lnTo>
                  <a:pt x="917296" y="471368"/>
                </a:lnTo>
                <a:cubicBezTo>
                  <a:pt x="905993" y="510068"/>
                  <a:pt x="894691" y="543239"/>
                  <a:pt x="872086" y="576410"/>
                </a:cubicBezTo>
                <a:cubicBezTo>
                  <a:pt x="893278" y="543239"/>
                  <a:pt x="917649" y="497628"/>
                  <a:pt x="928510" y="453573"/>
                </a:cubicBezTo>
                <a:lnTo>
                  <a:pt x="929876" y="443335"/>
                </a:lnTo>
                <a:lnTo>
                  <a:pt x="930011" y="443034"/>
                </a:lnTo>
                <a:cubicBezTo>
                  <a:pt x="932837" y="432668"/>
                  <a:pt x="934250" y="421611"/>
                  <a:pt x="934250" y="410554"/>
                </a:cubicBezTo>
                <a:close/>
                <a:moveTo>
                  <a:pt x="779547" y="365635"/>
                </a:moveTo>
                <a:cubicBezTo>
                  <a:pt x="781667" y="363562"/>
                  <a:pt x="781667" y="363562"/>
                  <a:pt x="776015" y="366326"/>
                </a:cubicBezTo>
                <a:cubicBezTo>
                  <a:pt x="776015" y="371855"/>
                  <a:pt x="770364" y="371855"/>
                  <a:pt x="770364" y="377383"/>
                </a:cubicBezTo>
                <a:cubicBezTo>
                  <a:pt x="773190" y="371855"/>
                  <a:pt x="777428" y="367708"/>
                  <a:pt x="779547" y="365635"/>
                </a:cubicBezTo>
                <a:close/>
                <a:moveTo>
                  <a:pt x="397384" y="316569"/>
                </a:moveTo>
                <a:cubicBezTo>
                  <a:pt x="386081" y="327626"/>
                  <a:pt x="380430" y="344212"/>
                  <a:pt x="369128" y="360798"/>
                </a:cubicBezTo>
                <a:cubicBezTo>
                  <a:pt x="380430" y="344212"/>
                  <a:pt x="386081" y="333155"/>
                  <a:pt x="397384" y="316569"/>
                </a:cubicBezTo>
                <a:close/>
                <a:moveTo>
                  <a:pt x="708201" y="305512"/>
                </a:moveTo>
                <a:cubicBezTo>
                  <a:pt x="725154" y="305512"/>
                  <a:pt x="730806" y="305512"/>
                  <a:pt x="747759" y="316569"/>
                </a:cubicBezTo>
                <a:cubicBezTo>
                  <a:pt x="742108" y="311041"/>
                  <a:pt x="736457" y="311041"/>
                  <a:pt x="730806" y="305512"/>
                </a:cubicBezTo>
                <a:cubicBezTo>
                  <a:pt x="719503" y="305512"/>
                  <a:pt x="713852" y="305512"/>
                  <a:pt x="708201" y="305512"/>
                </a:cubicBezTo>
                <a:close/>
                <a:moveTo>
                  <a:pt x="301313" y="23558"/>
                </a:moveTo>
                <a:cubicBezTo>
                  <a:pt x="290011" y="29086"/>
                  <a:pt x="284360" y="29086"/>
                  <a:pt x="267406" y="29086"/>
                </a:cubicBezTo>
                <a:cubicBezTo>
                  <a:pt x="278708" y="29086"/>
                  <a:pt x="284360" y="29086"/>
                  <a:pt x="290011" y="29086"/>
                </a:cubicBezTo>
                <a:cubicBezTo>
                  <a:pt x="295662" y="29086"/>
                  <a:pt x="301313" y="23558"/>
                  <a:pt x="301313" y="23558"/>
                </a:cubicBezTo>
                <a:close/>
                <a:moveTo>
                  <a:pt x="346523" y="1444"/>
                </a:moveTo>
                <a:cubicBezTo>
                  <a:pt x="589525" y="-15142"/>
                  <a:pt x="838179" y="112014"/>
                  <a:pt x="939901" y="338683"/>
                </a:cubicBezTo>
                <a:cubicBezTo>
                  <a:pt x="985110" y="438197"/>
                  <a:pt x="1013367" y="565353"/>
                  <a:pt x="894691" y="631695"/>
                </a:cubicBezTo>
                <a:cubicBezTo>
                  <a:pt x="804272" y="681452"/>
                  <a:pt x="685596" y="698037"/>
                  <a:pt x="589525" y="675923"/>
                </a:cubicBezTo>
                <a:cubicBezTo>
                  <a:pt x="600828" y="731208"/>
                  <a:pt x="646037" y="753323"/>
                  <a:pt x="668642" y="803079"/>
                </a:cubicBezTo>
                <a:cubicBezTo>
                  <a:pt x="691247" y="847307"/>
                  <a:pt x="685596" y="897064"/>
                  <a:pt x="725154" y="935764"/>
                </a:cubicBezTo>
                <a:cubicBezTo>
                  <a:pt x="804272" y="1007635"/>
                  <a:pt x="917296" y="1062920"/>
                  <a:pt x="1002064" y="1123733"/>
                </a:cubicBezTo>
                <a:cubicBezTo>
                  <a:pt x="1086832" y="1184547"/>
                  <a:pt x="1188554" y="1217718"/>
                  <a:pt x="1273323" y="1278532"/>
                </a:cubicBezTo>
                <a:cubicBezTo>
                  <a:pt x="1346788" y="1328289"/>
                  <a:pt x="1408952" y="1438859"/>
                  <a:pt x="1499371" y="1460973"/>
                </a:cubicBezTo>
                <a:cubicBezTo>
                  <a:pt x="1572837" y="1477559"/>
                  <a:pt x="1651954" y="1477559"/>
                  <a:pt x="1719769" y="1505201"/>
                </a:cubicBezTo>
                <a:cubicBezTo>
                  <a:pt x="1759327" y="1516258"/>
                  <a:pt x="1776281" y="1527316"/>
                  <a:pt x="1810188" y="1521787"/>
                </a:cubicBezTo>
                <a:cubicBezTo>
                  <a:pt x="1855398" y="1510730"/>
                  <a:pt x="1900608" y="1483087"/>
                  <a:pt x="1934515" y="1466502"/>
                </a:cubicBezTo>
                <a:cubicBezTo>
                  <a:pt x="1979725" y="1449916"/>
                  <a:pt x="2024934" y="1416745"/>
                  <a:pt x="2075795" y="1411216"/>
                </a:cubicBezTo>
                <a:cubicBezTo>
                  <a:pt x="2098400" y="1405688"/>
                  <a:pt x="2137959" y="1416745"/>
                  <a:pt x="2143610" y="1394631"/>
                </a:cubicBezTo>
                <a:cubicBezTo>
                  <a:pt x="2154912" y="1355931"/>
                  <a:pt x="2104051" y="1389102"/>
                  <a:pt x="2098400" y="1389102"/>
                </a:cubicBezTo>
                <a:cubicBezTo>
                  <a:pt x="2064493" y="1378045"/>
                  <a:pt x="2081447" y="1344874"/>
                  <a:pt x="2075795" y="1328289"/>
                </a:cubicBezTo>
                <a:cubicBezTo>
                  <a:pt x="2064493" y="1306175"/>
                  <a:pt x="2036237" y="1239832"/>
                  <a:pt x="2019283" y="1217718"/>
                </a:cubicBezTo>
                <a:cubicBezTo>
                  <a:pt x="2002330" y="1201133"/>
                  <a:pt x="1979725" y="1206661"/>
                  <a:pt x="1974073" y="1162433"/>
                </a:cubicBezTo>
                <a:cubicBezTo>
                  <a:pt x="1968422" y="1123733"/>
                  <a:pt x="1996678" y="1118205"/>
                  <a:pt x="1991027" y="1079505"/>
                </a:cubicBezTo>
                <a:cubicBezTo>
                  <a:pt x="2002330" y="1090562"/>
                  <a:pt x="2002330" y="1090562"/>
                  <a:pt x="2007981" y="1101619"/>
                </a:cubicBezTo>
                <a:cubicBezTo>
                  <a:pt x="1996678" y="1040806"/>
                  <a:pt x="1979725" y="979992"/>
                  <a:pt x="1968422" y="919178"/>
                </a:cubicBezTo>
                <a:cubicBezTo>
                  <a:pt x="1962771" y="874950"/>
                  <a:pt x="1962771" y="869421"/>
                  <a:pt x="1996678" y="836250"/>
                </a:cubicBezTo>
                <a:cubicBezTo>
                  <a:pt x="2013632" y="819665"/>
                  <a:pt x="2053191" y="797551"/>
                  <a:pt x="2036237" y="786494"/>
                </a:cubicBezTo>
                <a:cubicBezTo>
                  <a:pt x="2081447" y="698037"/>
                  <a:pt x="2115354" y="620638"/>
                  <a:pt x="2205773" y="565353"/>
                </a:cubicBezTo>
                <a:cubicBezTo>
                  <a:pt x="2284890" y="521125"/>
                  <a:pt x="2358356" y="510068"/>
                  <a:pt x="2443124" y="515596"/>
                </a:cubicBezTo>
                <a:cubicBezTo>
                  <a:pt x="2550498" y="532182"/>
                  <a:pt x="2669173" y="570881"/>
                  <a:pt x="2731337" y="664866"/>
                </a:cubicBezTo>
                <a:cubicBezTo>
                  <a:pt x="2753941" y="703566"/>
                  <a:pt x="2765244" y="714623"/>
                  <a:pt x="2742639" y="753323"/>
                </a:cubicBezTo>
                <a:cubicBezTo>
                  <a:pt x="2725685" y="775437"/>
                  <a:pt x="2674824" y="808608"/>
                  <a:pt x="2714383" y="830722"/>
                </a:cubicBezTo>
                <a:cubicBezTo>
                  <a:pt x="2697429" y="769908"/>
                  <a:pt x="2759593" y="797551"/>
                  <a:pt x="2753941" y="841779"/>
                </a:cubicBezTo>
                <a:cubicBezTo>
                  <a:pt x="2787849" y="819665"/>
                  <a:pt x="2748290" y="792022"/>
                  <a:pt x="2787849" y="769908"/>
                </a:cubicBezTo>
                <a:cubicBezTo>
                  <a:pt x="2821756" y="814136"/>
                  <a:pt x="2816105" y="874950"/>
                  <a:pt x="2827407" y="924707"/>
                </a:cubicBezTo>
                <a:cubicBezTo>
                  <a:pt x="2833058" y="952349"/>
                  <a:pt x="2844361" y="1046334"/>
                  <a:pt x="2861315" y="1057391"/>
                </a:cubicBezTo>
                <a:cubicBezTo>
                  <a:pt x="2866966" y="1051863"/>
                  <a:pt x="2872617" y="1051863"/>
                  <a:pt x="2866966" y="1051863"/>
                </a:cubicBezTo>
                <a:cubicBezTo>
                  <a:pt x="2872617" y="996577"/>
                  <a:pt x="3036502" y="902593"/>
                  <a:pt x="3093014" y="869421"/>
                </a:cubicBezTo>
                <a:cubicBezTo>
                  <a:pt x="3166480" y="825193"/>
                  <a:pt x="3256900" y="764380"/>
                  <a:pt x="3347319" y="792022"/>
                </a:cubicBezTo>
                <a:cubicBezTo>
                  <a:pt x="3420785" y="819665"/>
                  <a:pt x="3477297" y="897064"/>
                  <a:pt x="3556414" y="924707"/>
                </a:cubicBezTo>
                <a:cubicBezTo>
                  <a:pt x="3584670" y="930235"/>
                  <a:pt x="3573368" y="935764"/>
                  <a:pt x="3607275" y="924707"/>
                </a:cubicBezTo>
                <a:cubicBezTo>
                  <a:pt x="3624229" y="919178"/>
                  <a:pt x="3652485" y="902593"/>
                  <a:pt x="3669439" y="891536"/>
                </a:cubicBezTo>
                <a:cubicBezTo>
                  <a:pt x="3697695" y="880479"/>
                  <a:pt x="3731602" y="858364"/>
                  <a:pt x="3759858" y="836250"/>
                </a:cubicBezTo>
                <a:cubicBezTo>
                  <a:pt x="3822021" y="780965"/>
                  <a:pt x="3878534" y="720151"/>
                  <a:pt x="3951999" y="670395"/>
                </a:cubicBezTo>
                <a:cubicBezTo>
                  <a:pt x="4025465" y="620638"/>
                  <a:pt x="4110234" y="592995"/>
                  <a:pt x="4189350" y="548767"/>
                </a:cubicBezTo>
                <a:cubicBezTo>
                  <a:pt x="4330631" y="476896"/>
                  <a:pt x="4471912" y="388440"/>
                  <a:pt x="4601890" y="316569"/>
                </a:cubicBezTo>
                <a:cubicBezTo>
                  <a:pt x="4635796" y="294455"/>
                  <a:pt x="4664052" y="272341"/>
                  <a:pt x="4709262" y="261284"/>
                </a:cubicBezTo>
                <a:cubicBezTo>
                  <a:pt x="4737518" y="250227"/>
                  <a:pt x="4771426" y="233642"/>
                  <a:pt x="4799682" y="222585"/>
                </a:cubicBezTo>
                <a:cubicBezTo>
                  <a:pt x="4867496" y="183885"/>
                  <a:pt x="4907055" y="112014"/>
                  <a:pt x="4986172" y="84372"/>
                </a:cubicBezTo>
                <a:cubicBezTo>
                  <a:pt x="4957916" y="112014"/>
                  <a:pt x="4929660" y="134128"/>
                  <a:pt x="4907055" y="161771"/>
                </a:cubicBezTo>
                <a:cubicBezTo>
                  <a:pt x="4895752" y="172828"/>
                  <a:pt x="4867496" y="200470"/>
                  <a:pt x="4861846" y="222585"/>
                </a:cubicBezTo>
                <a:cubicBezTo>
                  <a:pt x="4895752" y="211528"/>
                  <a:pt x="5008777" y="123071"/>
                  <a:pt x="5025730" y="172828"/>
                </a:cubicBezTo>
                <a:cubicBezTo>
                  <a:pt x="5042684" y="217056"/>
                  <a:pt x="4957916" y="250227"/>
                  <a:pt x="4940962" y="266813"/>
                </a:cubicBezTo>
                <a:cubicBezTo>
                  <a:pt x="4929660" y="277870"/>
                  <a:pt x="4924008" y="294455"/>
                  <a:pt x="4907055" y="305512"/>
                </a:cubicBezTo>
                <a:cubicBezTo>
                  <a:pt x="4895752" y="316569"/>
                  <a:pt x="4884450" y="327626"/>
                  <a:pt x="4861846" y="333155"/>
                </a:cubicBezTo>
                <a:cubicBezTo>
                  <a:pt x="4867496" y="322098"/>
                  <a:pt x="4861846" y="311041"/>
                  <a:pt x="4861846" y="299984"/>
                </a:cubicBezTo>
                <a:cubicBezTo>
                  <a:pt x="4844892" y="333155"/>
                  <a:pt x="4844892" y="333155"/>
                  <a:pt x="4816636" y="360798"/>
                </a:cubicBezTo>
                <a:cubicBezTo>
                  <a:pt x="4799682" y="377383"/>
                  <a:pt x="4777077" y="393969"/>
                  <a:pt x="4788380" y="410554"/>
                </a:cubicBezTo>
                <a:cubicBezTo>
                  <a:pt x="4782728" y="410554"/>
                  <a:pt x="4777077" y="416083"/>
                  <a:pt x="4777077" y="421611"/>
                </a:cubicBezTo>
                <a:cubicBezTo>
                  <a:pt x="4777077" y="421611"/>
                  <a:pt x="4782728" y="416083"/>
                  <a:pt x="4788380" y="410554"/>
                </a:cubicBezTo>
                <a:cubicBezTo>
                  <a:pt x="4782728" y="427140"/>
                  <a:pt x="4777077" y="432668"/>
                  <a:pt x="4777077" y="443725"/>
                </a:cubicBezTo>
                <a:cubicBezTo>
                  <a:pt x="4782728" y="438197"/>
                  <a:pt x="4788380" y="432668"/>
                  <a:pt x="4794030" y="427140"/>
                </a:cubicBezTo>
                <a:cubicBezTo>
                  <a:pt x="4788380" y="438197"/>
                  <a:pt x="4794030" y="443725"/>
                  <a:pt x="4794030" y="454782"/>
                </a:cubicBezTo>
                <a:cubicBezTo>
                  <a:pt x="4799682" y="449254"/>
                  <a:pt x="4805333" y="443725"/>
                  <a:pt x="4810984" y="438197"/>
                </a:cubicBezTo>
                <a:cubicBezTo>
                  <a:pt x="4794030" y="432668"/>
                  <a:pt x="4799682" y="416083"/>
                  <a:pt x="4810984" y="399497"/>
                </a:cubicBezTo>
                <a:cubicBezTo>
                  <a:pt x="4822287" y="432668"/>
                  <a:pt x="4873148" y="416083"/>
                  <a:pt x="4884450" y="443725"/>
                </a:cubicBezTo>
                <a:cubicBezTo>
                  <a:pt x="4912706" y="521125"/>
                  <a:pt x="4794030" y="482425"/>
                  <a:pt x="4760124" y="465839"/>
                </a:cubicBezTo>
                <a:cubicBezTo>
                  <a:pt x="4737518" y="487954"/>
                  <a:pt x="4709262" y="504539"/>
                  <a:pt x="4681006" y="521125"/>
                </a:cubicBezTo>
                <a:cubicBezTo>
                  <a:pt x="4647099" y="537710"/>
                  <a:pt x="4607540" y="543239"/>
                  <a:pt x="4579284" y="565353"/>
                </a:cubicBezTo>
                <a:cubicBezTo>
                  <a:pt x="4545377" y="581938"/>
                  <a:pt x="4511470" y="615109"/>
                  <a:pt x="4477562" y="642752"/>
                </a:cubicBezTo>
                <a:cubicBezTo>
                  <a:pt x="4392794" y="725680"/>
                  <a:pt x="4308026" y="808608"/>
                  <a:pt x="4223258" y="886007"/>
                </a:cubicBezTo>
                <a:cubicBezTo>
                  <a:pt x="4110234" y="979992"/>
                  <a:pt x="3980256" y="1040806"/>
                  <a:pt x="3867231" y="1129262"/>
                </a:cubicBezTo>
                <a:cubicBezTo>
                  <a:pt x="3810719" y="1173490"/>
                  <a:pt x="3759858" y="1212190"/>
                  <a:pt x="3703346" y="1267475"/>
                </a:cubicBezTo>
                <a:cubicBezTo>
                  <a:pt x="3652485" y="1322760"/>
                  <a:pt x="3590322" y="1339346"/>
                  <a:pt x="3522507" y="1378045"/>
                </a:cubicBezTo>
                <a:cubicBezTo>
                  <a:pt x="3511205" y="1383574"/>
                  <a:pt x="3482948" y="1405688"/>
                  <a:pt x="3471646" y="1416745"/>
                </a:cubicBezTo>
                <a:cubicBezTo>
                  <a:pt x="3437739" y="1466502"/>
                  <a:pt x="3465995" y="1516258"/>
                  <a:pt x="3482948" y="1571544"/>
                </a:cubicBezTo>
                <a:cubicBezTo>
                  <a:pt x="3522507" y="1693171"/>
                  <a:pt x="3567717" y="1803741"/>
                  <a:pt x="3624229" y="1914312"/>
                </a:cubicBezTo>
                <a:cubicBezTo>
                  <a:pt x="3635531" y="1930897"/>
                  <a:pt x="3646834" y="1953011"/>
                  <a:pt x="3652485" y="1964068"/>
                </a:cubicBezTo>
                <a:cubicBezTo>
                  <a:pt x="3652485" y="1969597"/>
                  <a:pt x="3663787" y="1997240"/>
                  <a:pt x="3663787" y="2002768"/>
                </a:cubicBezTo>
                <a:cubicBezTo>
                  <a:pt x="3675090" y="2019354"/>
                  <a:pt x="3697695" y="2024882"/>
                  <a:pt x="3708997" y="2046996"/>
                </a:cubicBezTo>
                <a:cubicBezTo>
                  <a:pt x="3714648" y="2058053"/>
                  <a:pt x="3708997" y="2080167"/>
                  <a:pt x="3720300" y="2091224"/>
                </a:cubicBezTo>
                <a:cubicBezTo>
                  <a:pt x="3742904" y="2118867"/>
                  <a:pt x="3788114" y="2102281"/>
                  <a:pt x="3810719" y="2102281"/>
                </a:cubicBezTo>
                <a:cubicBezTo>
                  <a:pt x="3855929" y="2102281"/>
                  <a:pt x="3906790" y="2129924"/>
                  <a:pt x="3935046" y="2152038"/>
                </a:cubicBezTo>
                <a:cubicBezTo>
                  <a:pt x="3974604" y="2196266"/>
                  <a:pt x="4008512" y="2257080"/>
                  <a:pt x="4070675" y="2268137"/>
                </a:cubicBezTo>
                <a:cubicBezTo>
                  <a:pt x="4115885" y="2273666"/>
                  <a:pt x="4172397" y="2251552"/>
                  <a:pt x="4223258" y="2251552"/>
                </a:cubicBezTo>
                <a:cubicBezTo>
                  <a:pt x="4279770" y="2257080"/>
                  <a:pt x="4341934" y="2257080"/>
                  <a:pt x="4398446" y="2262609"/>
                </a:cubicBezTo>
                <a:cubicBezTo>
                  <a:pt x="4466260" y="2273666"/>
                  <a:pt x="4539726" y="2290251"/>
                  <a:pt x="4613192" y="2295780"/>
                </a:cubicBezTo>
                <a:cubicBezTo>
                  <a:pt x="4596238" y="2240494"/>
                  <a:pt x="4635796" y="2185209"/>
                  <a:pt x="4669704" y="2152038"/>
                </a:cubicBezTo>
                <a:cubicBezTo>
                  <a:pt x="4714914" y="2107810"/>
                  <a:pt x="4726216" y="2096753"/>
                  <a:pt x="4692309" y="2046996"/>
                </a:cubicBezTo>
                <a:cubicBezTo>
                  <a:pt x="4692309" y="2052525"/>
                  <a:pt x="4692309" y="2058053"/>
                  <a:pt x="4686658" y="2063582"/>
                </a:cubicBezTo>
                <a:cubicBezTo>
                  <a:pt x="4573634" y="1986183"/>
                  <a:pt x="4703612" y="1892198"/>
                  <a:pt x="4782728" y="1886669"/>
                </a:cubicBezTo>
                <a:cubicBezTo>
                  <a:pt x="4827938" y="1881141"/>
                  <a:pt x="4884450" y="1886669"/>
                  <a:pt x="4935311" y="1881141"/>
                </a:cubicBezTo>
                <a:cubicBezTo>
                  <a:pt x="4997474" y="1881141"/>
                  <a:pt x="5065289" y="1870084"/>
                  <a:pt x="5127452" y="1870084"/>
                </a:cubicBezTo>
                <a:cubicBezTo>
                  <a:pt x="5200918" y="1875612"/>
                  <a:pt x="5381758" y="1925369"/>
                  <a:pt x="5353502" y="2030411"/>
                </a:cubicBezTo>
                <a:cubicBezTo>
                  <a:pt x="5342199" y="2080167"/>
                  <a:pt x="5291338" y="2069110"/>
                  <a:pt x="5251780" y="2080167"/>
                </a:cubicBezTo>
                <a:cubicBezTo>
                  <a:pt x="5217872" y="2091224"/>
                  <a:pt x="5183964" y="2102281"/>
                  <a:pt x="5155708" y="2113338"/>
                </a:cubicBezTo>
                <a:cubicBezTo>
                  <a:pt x="5110499" y="2124396"/>
                  <a:pt x="5070940" y="2152038"/>
                  <a:pt x="5025730" y="2163095"/>
                </a:cubicBezTo>
                <a:cubicBezTo>
                  <a:pt x="4969218" y="2179681"/>
                  <a:pt x="4946614" y="2152038"/>
                  <a:pt x="4940962" y="2212852"/>
                </a:cubicBezTo>
                <a:cubicBezTo>
                  <a:pt x="4940962" y="2246023"/>
                  <a:pt x="4957916" y="2273666"/>
                  <a:pt x="4963568" y="2306837"/>
                </a:cubicBezTo>
                <a:cubicBezTo>
                  <a:pt x="4963568" y="2328951"/>
                  <a:pt x="4940962" y="2356593"/>
                  <a:pt x="4940962" y="2378707"/>
                </a:cubicBezTo>
                <a:cubicBezTo>
                  <a:pt x="4946614" y="2395293"/>
                  <a:pt x="4980521" y="2433993"/>
                  <a:pt x="4991824" y="2456107"/>
                </a:cubicBezTo>
                <a:cubicBezTo>
                  <a:pt x="5003126" y="2483749"/>
                  <a:pt x="5014428" y="2511392"/>
                  <a:pt x="5014428" y="2539035"/>
                </a:cubicBezTo>
                <a:cubicBezTo>
                  <a:pt x="5020080" y="2649605"/>
                  <a:pt x="4952265" y="2671719"/>
                  <a:pt x="4861846" y="2710419"/>
                </a:cubicBezTo>
                <a:cubicBezTo>
                  <a:pt x="4743170" y="2760175"/>
                  <a:pt x="4618843" y="2771232"/>
                  <a:pt x="4505818" y="2820989"/>
                </a:cubicBezTo>
                <a:cubicBezTo>
                  <a:pt x="4426702" y="2848632"/>
                  <a:pt x="4353236" y="2903917"/>
                  <a:pt x="4302375" y="2975788"/>
                </a:cubicBezTo>
                <a:cubicBezTo>
                  <a:pt x="4257165" y="3042130"/>
                  <a:pt x="4268468" y="3114001"/>
                  <a:pt x="4234560" y="3185871"/>
                </a:cubicBezTo>
                <a:cubicBezTo>
                  <a:pt x="4240212" y="3180343"/>
                  <a:pt x="4245862" y="3169286"/>
                  <a:pt x="4245862" y="3163757"/>
                </a:cubicBezTo>
                <a:cubicBezTo>
                  <a:pt x="4319328" y="3246685"/>
                  <a:pt x="4370190" y="3340670"/>
                  <a:pt x="4443656" y="3429126"/>
                </a:cubicBezTo>
                <a:cubicBezTo>
                  <a:pt x="4477562" y="3473355"/>
                  <a:pt x="4522772" y="3506526"/>
                  <a:pt x="4556680" y="3545225"/>
                </a:cubicBezTo>
                <a:cubicBezTo>
                  <a:pt x="4579284" y="3572868"/>
                  <a:pt x="4601890" y="3606039"/>
                  <a:pt x="4624494" y="3633682"/>
                </a:cubicBezTo>
                <a:cubicBezTo>
                  <a:pt x="4652750" y="3672381"/>
                  <a:pt x="4681006" y="3711081"/>
                  <a:pt x="4709262" y="3738723"/>
                </a:cubicBezTo>
                <a:cubicBezTo>
                  <a:pt x="4743170" y="3771895"/>
                  <a:pt x="4782728" y="3799537"/>
                  <a:pt x="4810984" y="3832708"/>
                </a:cubicBezTo>
                <a:cubicBezTo>
                  <a:pt x="4844892" y="3876937"/>
                  <a:pt x="4867496" y="3921165"/>
                  <a:pt x="4895752" y="3959864"/>
                </a:cubicBezTo>
                <a:cubicBezTo>
                  <a:pt x="4929660" y="4004092"/>
                  <a:pt x="4969218" y="4015150"/>
                  <a:pt x="5008777" y="4048321"/>
                </a:cubicBezTo>
                <a:cubicBezTo>
                  <a:pt x="5059638" y="3970921"/>
                  <a:pt x="5155708" y="4081492"/>
                  <a:pt x="5189616" y="4125720"/>
                </a:cubicBezTo>
                <a:cubicBezTo>
                  <a:pt x="5212221" y="4164420"/>
                  <a:pt x="5234826" y="4203119"/>
                  <a:pt x="5263082" y="4241819"/>
                </a:cubicBezTo>
                <a:cubicBezTo>
                  <a:pt x="5280036" y="4269462"/>
                  <a:pt x="5313942" y="4297104"/>
                  <a:pt x="5325245" y="4330275"/>
                </a:cubicBezTo>
                <a:cubicBezTo>
                  <a:pt x="5302640" y="4319218"/>
                  <a:pt x="5280036" y="4313690"/>
                  <a:pt x="5251780" y="4313690"/>
                </a:cubicBezTo>
                <a:cubicBezTo>
                  <a:pt x="5263082" y="4324747"/>
                  <a:pt x="5263082" y="4341332"/>
                  <a:pt x="5274384" y="4346861"/>
                </a:cubicBezTo>
                <a:cubicBezTo>
                  <a:pt x="5280036" y="4352389"/>
                  <a:pt x="5302640" y="4341332"/>
                  <a:pt x="5319594" y="4357918"/>
                </a:cubicBezTo>
                <a:cubicBezTo>
                  <a:pt x="5308292" y="4357918"/>
                  <a:pt x="5302640" y="4368975"/>
                  <a:pt x="5291338" y="4368975"/>
                </a:cubicBezTo>
                <a:cubicBezTo>
                  <a:pt x="5313942" y="4402146"/>
                  <a:pt x="5347850" y="4424260"/>
                  <a:pt x="5370455" y="4451903"/>
                </a:cubicBezTo>
                <a:cubicBezTo>
                  <a:pt x="5387408" y="4424260"/>
                  <a:pt x="5410014" y="4468488"/>
                  <a:pt x="5432618" y="4485074"/>
                </a:cubicBezTo>
                <a:cubicBezTo>
                  <a:pt x="5443920" y="4496131"/>
                  <a:pt x="5449572" y="4507188"/>
                  <a:pt x="5466526" y="4512716"/>
                </a:cubicBezTo>
                <a:cubicBezTo>
                  <a:pt x="5472177" y="4512716"/>
                  <a:pt x="5477828" y="4490602"/>
                  <a:pt x="5483480" y="4490602"/>
                </a:cubicBezTo>
                <a:cubicBezTo>
                  <a:pt x="5528689" y="4512716"/>
                  <a:pt x="5528689" y="4656458"/>
                  <a:pt x="5477828" y="4684101"/>
                </a:cubicBezTo>
                <a:cubicBezTo>
                  <a:pt x="5421316" y="4722800"/>
                  <a:pt x="5330896" y="4650929"/>
                  <a:pt x="5285686" y="4612230"/>
                </a:cubicBezTo>
                <a:cubicBezTo>
                  <a:pt x="5251780" y="4579059"/>
                  <a:pt x="5167011" y="4512716"/>
                  <a:pt x="5155708" y="4468488"/>
                </a:cubicBezTo>
                <a:cubicBezTo>
                  <a:pt x="5155708" y="4468488"/>
                  <a:pt x="5161360" y="4468488"/>
                  <a:pt x="5161360" y="4468488"/>
                </a:cubicBezTo>
                <a:cubicBezTo>
                  <a:pt x="5161360" y="4468488"/>
                  <a:pt x="5155708" y="4468488"/>
                  <a:pt x="5155708" y="4462960"/>
                </a:cubicBezTo>
                <a:cubicBezTo>
                  <a:pt x="5155708" y="4462960"/>
                  <a:pt x="5155708" y="4462960"/>
                  <a:pt x="5155708" y="4468488"/>
                </a:cubicBezTo>
                <a:cubicBezTo>
                  <a:pt x="5144406" y="4462960"/>
                  <a:pt x="5133104" y="4457431"/>
                  <a:pt x="5121802" y="4446374"/>
                </a:cubicBezTo>
                <a:cubicBezTo>
                  <a:pt x="5121802" y="4457431"/>
                  <a:pt x="5116150" y="4474017"/>
                  <a:pt x="5116150" y="4485074"/>
                </a:cubicBezTo>
                <a:cubicBezTo>
                  <a:pt x="5104848" y="4457431"/>
                  <a:pt x="5099196" y="4435317"/>
                  <a:pt x="5082243" y="4418732"/>
                </a:cubicBezTo>
                <a:cubicBezTo>
                  <a:pt x="5076592" y="4407675"/>
                  <a:pt x="5042684" y="4391089"/>
                  <a:pt x="5031382" y="4380032"/>
                </a:cubicBezTo>
                <a:cubicBezTo>
                  <a:pt x="4969218" y="4330275"/>
                  <a:pt x="4986172" y="4258405"/>
                  <a:pt x="4924008" y="4208648"/>
                </a:cubicBezTo>
                <a:cubicBezTo>
                  <a:pt x="4878799" y="4175477"/>
                  <a:pt x="4827938" y="4147834"/>
                  <a:pt x="4771426" y="4131248"/>
                </a:cubicBezTo>
                <a:cubicBezTo>
                  <a:pt x="4737518" y="4120191"/>
                  <a:pt x="4584936" y="4070435"/>
                  <a:pt x="4584936" y="4048321"/>
                </a:cubicBezTo>
                <a:cubicBezTo>
                  <a:pt x="4522772" y="4042792"/>
                  <a:pt x="4466260" y="3976450"/>
                  <a:pt x="4426702" y="3937750"/>
                </a:cubicBezTo>
                <a:cubicBezTo>
                  <a:pt x="4375840" y="3893522"/>
                  <a:pt x="4330631" y="3854822"/>
                  <a:pt x="4268468" y="3843765"/>
                </a:cubicBezTo>
                <a:cubicBezTo>
                  <a:pt x="4115885" y="3805066"/>
                  <a:pt x="3985907" y="3711081"/>
                  <a:pt x="3867231" y="3611568"/>
                </a:cubicBezTo>
                <a:cubicBezTo>
                  <a:pt x="3799417" y="3561811"/>
                  <a:pt x="3771161" y="3500997"/>
                  <a:pt x="3714648" y="3445712"/>
                </a:cubicBezTo>
                <a:cubicBezTo>
                  <a:pt x="3669439" y="3390427"/>
                  <a:pt x="3607275" y="3357256"/>
                  <a:pt x="3562065" y="3301970"/>
                </a:cubicBezTo>
                <a:cubicBezTo>
                  <a:pt x="3539461" y="3268799"/>
                  <a:pt x="3516856" y="3241157"/>
                  <a:pt x="3488600" y="3207986"/>
                </a:cubicBezTo>
                <a:cubicBezTo>
                  <a:pt x="3471646" y="3185871"/>
                  <a:pt x="3443390" y="3130586"/>
                  <a:pt x="3426436" y="3114001"/>
                </a:cubicBezTo>
                <a:cubicBezTo>
                  <a:pt x="3403831" y="3097415"/>
                  <a:pt x="3375575" y="3108472"/>
                  <a:pt x="3347319" y="3097415"/>
                </a:cubicBezTo>
                <a:cubicBezTo>
                  <a:pt x="3324714" y="3086358"/>
                  <a:pt x="3307761" y="3069773"/>
                  <a:pt x="3296458" y="3047658"/>
                </a:cubicBezTo>
                <a:cubicBezTo>
                  <a:pt x="3256900" y="2992373"/>
                  <a:pt x="3245597" y="2959202"/>
                  <a:pt x="3189085" y="2926031"/>
                </a:cubicBezTo>
                <a:cubicBezTo>
                  <a:pt x="3149527" y="2903917"/>
                  <a:pt x="3126922" y="2832046"/>
                  <a:pt x="3076061" y="2826518"/>
                </a:cubicBezTo>
                <a:cubicBezTo>
                  <a:pt x="3076061" y="2826518"/>
                  <a:pt x="3076061" y="2826518"/>
                  <a:pt x="3081712" y="2826518"/>
                </a:cubicBezTo>
                <a:cubicBezTo>
                  <a:pt x="3064758" y="2826518"/>
                  <a:pt x="3042153" y="2820989"/>
                  <a:pt x="3030851" y="2815461"/>
                </a:cubicBezTo>
                <a:cubicBezTo>
                  <a:pt x="3036502" y="2815461"/>
                  <a:pt x="3036502" y="2815461"/>
                  <a:pt x="3042153" y="2815461"/>
                </a:cubicBezTo>
                <a:cubicBezTo>
                  <a:pt x="3008246" y="2809932"/>
                  <a:pt x="2963036" y="2782289"/>
                  <a:pt x="2929129" y="2760175"/>
                </a:cubicBezTo>
                <a:cubicBezTo>
                  <a:pt x="2895222" y="2732533"/>
                  <a:pt x="2883919" y="2682776"/>
                  <a:pt x="2850012" y="2655133"/>
                </a:cubicBezTo>
                <a:cubicBezTo>
                  <a:pt x="2782197" y="2583263"/>
                  <a:pt x="2680476" y="2533506"/>
                  <a:pt x="2612661" y="2472692"/>
                </a:cubicBezTo>
                <a:cubicBezTo>
                  <a:pt x="2550498" y="2411879"/>
                  <a:pt x="2454427" y="2367650"/>
                  <a:pt x="2380961" y="2323422"/>
                </a:cubicBezTo>
                <a:cubicBezTo>
                  <a:pt x="2341403" y="2295780"/>
                  <a:pt x="2301844" y="2273666"/>
                  <a:pt x="2267937" y="2240494"/>
                </a:cubicBezTo>
                <a:cubicBezTo>
                  <a:pt x="2234029" y="2201795"/>
                  <a:pt x="2194471" y="2168624"/>
                  <a:pt x="2149261" y="2140981"/>
                </a:cubicBezTo>
                <a:cubicBezTo>
                  <a:pt x="2115354" y="2124396"/>
                  <a:pt x="2070144" y="2124396"/>
                  <a:pt x="2036237" y="2113338"/>
                </a:cubicBezTo>
                <a:cubicBezTo>
                  <a:pt x="2007981" y="2102281"/>
                  <a:pt x="1968422" y="2085696"/>
                  <a:pt x="1934515" y="2074639"/>
                </a:cubicBezTo>
                <a:cubicBezTo>
                  <a:pt x="1934515" y="2080167"/>
                  <a:pt x="1934515" y="2080167"/>
                  <a:pt x="1934515" y="2085696"/>
                </a:cubicBezTo>
                <a:cubicBezTo>
                  <a:pt x="1849747" y="2080167"/>
                  <a:pt x="1810188" y="2046996"/>
                  <a:pt x="1736722" y="2019354"/>
                </a:cubicBezTo>
                <a:cubicBezTo>
                  <a:pt x="1742374" y="2019354"/>
                  <a:pt x="1742374" y="2008297"/>
                  <a:pt x="1742374" y="2013825"/>
                </a:cubicBezTo>
                <a:cubicBezTo>
                  <a:pt x="1731071" y="2030411"/>
                  <a:pt x="1657605" y="1908783"/>
                  <a:pt x="1651954" y="1897726"/>
                </a:cubicBezTo>
                <a:cubicBezTo>
                  <a:pt x="1601093" y="1859027"/>
                  <a:pt x="1533279" y="1825855"/>
                  <a:pt x="1482418" y="1792684"/>
                </a:cubicBezTo>
                <a:cubicBezTo>
                  <a:pt x="1442859" y="1776099"/>
                  <a:pt x="1437208" y="1765042"/>
                  <a:pt x="1414603" y="1742928"/>
                </a:cubicBezTo>
                <a:cubicBezTo>
                  <a:pt x="1397649" y="1720814"/>
                  <a:pt x="1363742" y="1720814"/>
                  <a:pt x="1352440" y="1698700"/>
                </a:cubicBezTo>
                <a:cubicBezTo>
                  <a:pt x="1352440" y="1698700"/>
                  <a:pt x="1352440" y="1704228"/>
                  <a:pt x="1352440" y="1704228"/>
                </a:cubicBezTo>
                <a:cubicBezTo>
                  <a:pt x="1211159" y="1637886"/>
                  <a:pt x="1075530" y="1538372"/>
                  <a:pt x="951203" y="1438859"/>
                </a:cubicBezTo>
                <a:cubicBezTo>
                  <a:pt x="889040" y="1389102"/>
                  <a:pt x="838179" y="1328289"/>
                  <a:pt x="787318" y="1267475"/>
                </a:cubicBezTo>
                <a:cubicBezTo>
                  <a:pt x="730806" y="1201133"/>
                  <a:pt x="668642" y="1156905"/>
                  <a:pt x="600828" y="1101619"/>
                </a:cubicBezTo>
                <a:cubicBezTo>
                  <a:pt x="617781" y="1101619"/>
                  <a:pt x="629084" y="1107148"/>
                  <a:pt x="646037" y="1112676"/>
                </a:cubicBezTo>
                <a:cubicBezTo>
                  <a:pt x="600828" y="1090562"/>
                  <a:pt x="589525" y="1090562"/>
                  <a:pt x="566920" y="1046334"/>
                </a:cubicBezTo>
                <a:cubicBezTo>
                  <a:pt x="555618" y="1029749"/>
                  <a:pt x="544316" y="1013163"/>
                  <a:pt x="533013" y="996577"/>
                </a:cubicBezTo>
                <a:cubicBezTo>
                  <a:pt x="499106" y="952349"/>
                  <a:pt x="442594" y="919178"/>
                  <a:pt x="403035" y="880479"/>
                </a:cubicBezTo>
                <a:cubicBezTo>
                  <a:pt x="363477" y="841779"/>
                  <a:pt x="323918" y="797551"/>
                  <a:pt x="278708" y="758851"/>
                </a:cubicBezTo>
                <a:cubicBezTo>
                  <a:pt x="210894" y="692509"/>
                  <a:pt x="120474" y="637224"/>
                  <a:pt x="47008" y="581938"/>
                </a:cubicBezTo>
                <a:cubicBezTo>
                  <a:pt x="35706" y="570881"/>
                  <a:pt x="-9504" y="548767"/>
                  <a:pt x="1799" y="526653"/>
                </a:cubicBezTo>
                <a:cubicBezTo>
                  <a:pt x="13101" y="487954"/>
                  <a:pt x="47008" y="510068"/>
                  <a:pt x="63962" y="532182"/>
                </a:cubicBezTo>
                <a:cubicBezTo>
                  <a:pt x="58311" y="526653"/>
                  <a:pt x="58311" y="521125"/>
                  <a:pt x="58311" y="521125"/>
                </a:cubicBezTo>
                <a:cubicBezTo>
                  <a:pt x="103521" y="493482"/>
                  <a:pt x="143079" y="526653"/>
                  <a:pt x="182638" y="554296"/>
                </a:cubicBezTo>
                <a:cubicBezTo>
                  <a:pt x="210894" y="570881"/>
                  <a:pt x="284360" y="642752"/>
                  <a:pt x="312616" y="631695"/>
                </a:cubicBezTo>
                <a:cubicBezTo>
                  <a:pt x="318267" y="631695"/>
                  <a:pt x="301313" y="581938"/>
                  <a:pt x="352174" y="609581"/>
                </a:cubicBezTo>
                <a:cubicBezTo>
                  <a:pt x="391733" y="626167"/>
                  <a:pt x="391733" y="692509"/>
                  <a:pt x="436942" y="709094"/>
                </a:cubicBezTo>
                <a:cubicBezTo>
                  <a:pt x="482152" y="725680"/>
                  <a:pt x="544316" y="692509"/>
                  <a:pt x="493455" y="659338"/>
                </a:cubicBezTo>
                <a:cubicBezTo>
                  <a:pt x="442594" y="626167"/>
                  <a:pt x="380430" y="615109"/>
                  <a:pt x="329569" y="581938"/>
                </a:cubicBezTo>
                <a:cubicBezTo>
                  <a:pt x="256103" y="537710"/>
                  <a:pt x="193940" y="482425"/>
                  <a:pt x="148730" y="410554"/>
                </a:cubicBezTo>
                <a:cubicBezTo>
                  <a:pt x="131777" y="382912"/>
                  <a:pt x="30055" y="145185"/>
                  <a:pt x="75265" y="156242"/>
                </a:cubicBezTo>
                <a:cubicBezTo>
                  <a:pt x="35706" y="62257"/>
                  <a:pt x="290011" y="6972"/>
                  <a:pt x="346523" y="1444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92300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6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40D391CE-E792-4B37-88DF-6461BF3C38E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23901" y="1476998"/>
            <a:ext cx="5516711" cy="4695202"/>
          </a:xfrm>
          <a:custGeom>
            <a:avLst/>
            <a:gdLst>
              <a:gd name="connsiteX0" fmla="*/ 5302640 w 5516711"/>
              <a:gd name="connsiteY0" fmla="*/ 4396618 h 4695202"/>
              <a:gd name="connsiteX1" fmla="*/ 5291338 w 5516711"/>
              <a:gd name="connsiteY1" fmla="*/ 4413203 h 4695202"/>
              <a:gd name="connsiteX2" fmla="*/ 5302640 w 5516711"/>
              <a:gd name="connsiteY2" fmla="*/ 4413203 h 4695202"/>
              <a:gd name="connsiteX3" fmla="*/ 5302640 w 5516711"/>
              <a:gd name="connsiteY3" fmla="*/ 4396618 h 4695202"/>
              <a:gd name="connsiteX4" fmla="*/ 5093546 w 5516711"/>
              <a:gd name="connsiteY4" fmla="*/ 4319218 h 4695202"/>
              <a:gd name="connsiteX5" fmla="*/ 5065289 w 5516711"/>
              <a:gd name="connsiteY5" fmla="*/ 4330275 h 4695202"/>
              <a:gd name="connsiteX6" fmla="*/ 5076592 w 5516711"/>
              <a:gd name="connsiteY6" fmla="*/ 4330275 h 4695202"/>
              <a:gd name="connsiteX7" fmla="*/ 5093546 w 5516711"/>
              <a:gd name="connsiteY7" fmla="*/ 4319218 h 4695202"/>
              <a:gd name="connsiteX8" fmla="*/ 5139461 w 5516711"/>
              <a:gd name="connsiteY8" fmla="*/ 4279137 h 4695202"/>
              <a:gd name="connsiteX9" fmla="*/ 5133104 w 5516711"/>
              <a:gd name="connsiteY9" fmla="*/ 4286047 h 4695202"/>
              <a:gd name="connsiteX10" fmla="*/ 5150058 w 5516711"/>
              <a:gd name="connsiteY10" fmla="*/ 4280519 h 4695202"/>
              <a:gd name="connsiteX11" fmla="*/ 5139461 w 5516711"/>
              <a:gd name="connsiteY11" fmla="*/ 4279137 h 4695202"/>
              <a:gd name="connsiteX12" fmla="*/ 5138755 w 5516711"/>
              <a:gd name="connsiteY12" fmla="*/ 4192062 h 4695202"/>
              <a:gd name="connsiteX13" fmla="*/ 5145784 w 5516711"/>
              <a:gd name="connsiteY13" fmla="*/ 4217277 h 4695202"/>
              <a:gd name="connsiteX14" fmla="*/ 5147938 w 5516711"/>
              <a:gd name="connsiteY14" fmla="*/ 4230762 h 4695202"/>
              <a:gd name="connsiteX15" fmla="*/ 5155708 w 5516711"/>
              <a:gd name="connsiteY15" fmla="*/ 4252876 h 4695202"/>
              <a:gd name="connsiteX16" fmla="*/ 5147232 w 5516711"/>
              <a:gd name="connsiteY16" fmla="*/ 4222469 h 4695202"/>
              <a:gd name="connsiteX17" fmla="*/ 5145784 w 5516711"/>
              <a:gd name="connsiteY17" fmla="*/ 4217277 h 4695202"/>
              <a:gd name="connsiteX18" fmla="*/ 5144406 w 5516711"/>
              <a:gd name="connsiteY18" fmla="*/ 4208648 h 4695202"/>
              <a:gd name="connsiteX19" fmla="*/ 5138755 w 5516711"/>
              <a:gd name="connsiteY19" fmla="*/ 4192062 h 4695202"/>
              <a:gd name="connsiteX20" fmla="*/ 4963568 w 5516711"/>
              <a:gd name="connsiteY20" fmla="*/ 4026207 h 4695202"/>
              <a:gd name="connsiteX21" fmla="*/ 4969218 w 5516711"/>
              <a:gd name="connsiteY21" fmla="*/ 4059378 h 4695202"/>
              <a:gd name="connsiteX22" fmla="*/ 4974870 w 5516711"/>
              <a:gd name="connsiteY22" fmla="*/ 4059378 h 4695202"/>
              <a:gd name="connsiteX23" fmla="*/ 4974870 w 5516711"/>
              <a:gd name="connsiteY23" fmla="*/ 4081492 h 4695202"/>
              <a:gd name="connsiteX24" fmla="*/ 4963568 w 5516711"/>
              <a:gd name="connsiteY24" fmla="*/ 4131248 h 4695202"/>
              <a:gd name="connsiteX25" fmla="*/ 4974870 w 5516711"/>
              <a:gd name="connsiteY25" fmla="*/ 4081492 h 4695202"/>
              <a:gd name="connsiteX26" fmla="*/ 4980521 w 5516711"/>
              <a:gd name="connsiteY26" fmla="*/ 4053849 h 4695202"/>
              <a:gd name="connsiteX27" fmla="*/ 4974870 w 5516711"/>
              <a:gd name="connsiteY27" fmla="*/ 4059378 h 4695202"/>
              <a:gd name="connsiteX28" fmla="*/ 4963568 w 5516711"/>
              <a:gd name="connsiteY28" fmla="*/ 4026207 h 4695202"/>
              <a:gd name="connsiteX29" fmla="*/ 4652750 w 5516711"/>
              <a:gd name="connsiteY29" fmla="*/ 3860351 h 4695202"/>
              <a:gd name="connsiteX30" fmla="*/ 4652750 w 5516711"/>
              <a:gd name="connsiteY30" fmla="*/ 3865879 h 4695202"/>
              <a:gd name="connsiteX31" fmla="*/ 4652750 w 5516711"/>
              <a:gd name="connsiteY31" fmla="*/ 3860351 h 4695202"/>
              <a:gd name="connsiteX32" fmla="*/ 4658402 w 5516711"/>
              <a:gd name="connsiteY32" fmla="*/ 3854822 h 4695202"/>
              <a:gd name="connsiteX33" fmla="*/ 4659108 w 5516711"/>
              <a:gd name="connsiteY33" fmla="*/ 3859573 h 4695202"/>
              <a:gd name="connsiteX34" fmla="*/ 4659814 w 5516711"/>
              <a:gd name="connsiteY34" fmla="*/ 3859660 h 4695202"/>
              <a:gd name="connsiteX35" fmla="*/ 4346878 w 5516711"/>
              <a:gd name="connsiteY35" fmla="*/ 3830635 h 4695202"/>
              <a:gd name="connsiteX36" fmla="*/ 4341934 w 5516711"/>
              <a:gd name="connsiteY36" fmla="*/ 3832708 h 4695202"/>
              <a:gd name="connsiteX37" fmla="*/ 4347584 w 5516711"/>
              <a:gd name="connsiteY37" fmla="*/ 3832708 h 4695202"/>
              <a:gd name="connsiteX38" fmla="*/ 4346878 w 5516711"/>
              <a:gd name="connsiteY38" fmla="*/ 3830635 h 4695202"/>
              <a:gd name="connsiteX39" fmla="*/ 4274118 w 5516711"/>
              <a:gd name="connsiteY39" fmla="*/ 3799537 h 4695202"/>
              <a:gd name="connsiteX40" fmla="*/ 4251514 w 5516711"/>
              <a:gd name="connsiteY40" fmla="*/ 3810594 h 4695202"/>
              <a:gd name="connsiteX41" fmla="*/ 4274118 w 5516711"/>
              <a:gd name="connsiteY41" fmla="*/ 3799537 h 4695202"/>
              <a:gd name="connsiteX42" fmla="*/ 4475178 w 5516711"/>
              <a:gd name="connsiteY42" fmla="*/ 3739674 h 4695202"/>
              <a:gd name="connsiteX43" fmla="*/ 4477562 w 5516711"/>
              <a:gd name="connsiteY43" fmla="*/ 3749781 h 4695202"/>
              <a:gd name="connsiteX44" fmla="*/ 4477562 w 5516711"/>
              <a:gd name="connsiteY44" fmla="*/ 3749781 h 4695202"/>
              <a:gd name="connsiteX45" fmla="*/ 4477562 w 5516711"/>
              <a:gd name="connsiteY45" fmla="*/ 3744252 h 4695202"/>
              <a:gd name="connsiteX46" fmla="*/ 4475178 w 5516711"/>
              <a:gd name="connsiteY46" fmla="*/ 3739674 h 4695202"/>
              <a:gd name="connsiteX47" fmla="*/ 3859285 w 5516711"/>
              <a:gd name="connsiteY47" fmla="*/ 3540042 h 4695202"/>
              <a:gd name="connsiteX48" fmla="*/ 3867231 w 5516711"/>
              <a:gd name="connsiteY48" fmla="*/ 3561811 h 4695202"/>
              <a:gd name="connsiteX49" fmla="*/ 3861580 w 5516711"/>
              <a:gd name="connsiteY49" fmla="*/ 3545225 h 4695202"/>
              <a:gd name="connsiteX50" fmla="*/ 3859285 w 5516711"/>
              <a:gd name="connsiteY50" fmla="*/ 3540042 h 4695202"/>
              <a:gd name="connsiteX51" fmla="*/ 3793765 w 5516711"/>
              <a:gd name="connsiteY51" fmla="*/ 3086358 h 4695202"/>
              <a:gd name="connsiteX52" fmla="*/ 3776812 w 5516711"/>
              <a:gd name="connsiteY52" fmla="*/ 3108472 h 4695202"/>
              <a:gd name="connsiteX53" fmla="*/ 3793765 w 5516711"/>
              <a:gd name="connsiteY53" fmla="*/ 3086358 h 4695202"/>
              <a:gd name="connsiteX54" fmla="*/ 3307761 w 5516711"/>
              <a:gd name="connsiteY54" fmla="*/ 3003430 h 4695202"/>
              <a:gd name="connsiteX55" fmla="*/ 3307761 w 5516711"/>
              <a:gd name="connsiteY55" fmla="*/ 3025544 h 4695202"/>
              <a:gd name="connsiteX56" fmla="*/ 3307761 w 5516711"/>
              <a:gd name="connsiteY56" fmla="*/ 3003430 h 4695202"/>
              <a:gd name="connsiteX57" fmla="*/ 3867231 w 5516711"/>
              <a:gd name="connsiteY57" fmla="*/ 2937088 h 4695202"/>
              <a:gd name="connsiteX58" fmla="*/ 3878534 w 5516711"/>
              <a:gd name="connsiteY58" fmla="*/ 2953674 h 4695202"/>
              <a:gd name="connsiteX59" fmla="*/ 3878534 w 5516711"/>
              <a:gd name="connsiteY59" fmla="*/ 2959202 h 4695202"/>
              <a:gd name="connsiteX60" fmla="*/ 3889836 w 5516711"/>
              <a:gd name="connsiteY60" fmla="*/ 2964731 h 4695202"/>
              <a:gd name="connsiteX61" fmla="*/ 3901139 w 5516711"/>
              <a:gd name="connsiteY61" fmla="*/ 2981316 h 4695202"/>
              <a:gd name="connsiteX62" fmla="*/ 3889836 w 5516711"/>
              <a:gd name="connsiteY62" fmla="*/ 2964731 h 4695202"/>
              <a:gd name="connsiteX63" fmla="*/ 3878534 w 5516711"/>
              <a:gd name="connsiteY63" fmla="*/ 2953674 h 4695202"/>
              <a:gd name="connsiteX64" fmla="*/ 3867231 w 5516711"/>
              <a:gd name="connsiteY64" fmla="*/ 2937088 h 4695202"/>
              <a:gd name="connsiteX65" fmla="*/ 4684892 w 5516711"/>
              <a:gd name="connsiteY65" fmla="*/ 2697029 h 4695202"/>
              <a:gd name="connsiteX66" fmla="*/ 4675355 w 5516711"/>
              <a:gd name="connsiteY66" fmla="*/ 2699362 h 4695202"/>
              <a:gd name="connsiteX67" fmla="*/ 4681006 w 5516711"/>
              <a:gd name="connsiteY67" fmla="*/ 2699362 h 4695202"/>
              <a:gd name="connsiteX68" fmla="*/ 4684892 w 5516711"/>
              <a:gd name="connsiteY68" fmla="*/ 2697029 h 4695202"/>
              <a:gd name="connsiteX69" fmla="*/ 2799151 w 5516711"/>
              <a:gd name="connsiteY69" fmla="*/ 2555620 h 4695202"/>
              <a:gd name="connsiteX70" fmla="*/ 2810454 w 5516711"/>
              <a:gd name="connsiteY70" fmla="*/ 2583263 h 4695202"/>
              <a:gd name="connsiteX71" fmla="*/ 2804802 w 5516711"/>
              <a:gd name="connsiteY71" fmla="*/ 2572206 h 4695202"/>
              <a:gd name="connsiteX72" fmla="*/ 2799151 w 5516711"/>
              <a:gd name="connsiteY72" fmla="*/ 2555620 h 4695202"/>
              <a:gd name="connsiteX73" fmla="*/ 4364538 w 5516711"/>
              <a:gd name="connsiteY73" fmla="*/ 2478221 h 4695202"/>
              <a:gd name="connsiteX74" fmla="*/ 4364538 w 5516711"/>
              <a:gd name="connsiteY74" fmla="*/ 2483749 h 4695202"/>
              <a:gd name="connsiteX75" fmla="*/ 4387143 w 5516711"/>
              <a:gd name="connsiteY75" fmla="*/ 2500335 h 4695202"/>
              <a:gd name="connsiteX76" fmla="*/ 4364538 w 5516711"/>
              <a:gd name="connsiteY76" fmla="*/ 2478221 h 4695202"/>
              <a:gd name="connsiteX77" fmla="*/ 4234560 w 5516711"/>
              <a:gd name="connsiteY77" fmla="*/ 2417407 h 4695202"/>
              <a:gd name="connsiteX78" fmla="*/ 4238092 w 5516711"/>
              <a:gd name="connsiteY78" fmla="*/ 2420171 h 4695202"/>
              <a:gd name="connsiteX79" fmla="*/ 4242806 w 5516711"/>
              <a:gd name="connsiteY79" fmla="*/ 2421848 h 4695202"/>
              <a:gd name="connsiteX80" fmla="*/ 4243037 w 5516711"/>
              <a:gd name="connsiteY80" fmla="*/ 2422245 h 4695202"/>
              <a:gd name="connsiteX81" fmla="*/ 4245862 w 5516711"/>
              <a:gd name="connsiteY81" fmla="*/ 2422936 h 4695202"/>
              <a:gd name="connsiteX82" fmla="*/ 4242806 w 5516711"/>
              <a:gd name="connsiteY82" fmla="*/ 2421848 h 4695202"/>
              <a:gd name="connsiteX83" fmla="*/ 4240212 w 5516711"/>
              <a:gd name="connsiteY83" fmla="*/ 2417407 h 4695202"/>
              <a:gd name="connsiteX84" fmla="*/ 4234560 w 5516711"/>
              <a:gd name="connsiteY84" fmla="*/ 2417407 h 4695202"/>
              <a:gd name="connsiteX85" fmla="*/ 4658402 w 5516711"/>
              <a:gd name="connsiteY85" fmla="*/ 2384236 h 4695202"/>
              <a:gd name="connsiteX86" fmla="*/ 4658402 w 5516711"/>
              <a:gd name="connsiteY86" fmla="*/ 2389765 h 4695202"/>
              <a:gd name="connsiteX87" fmla="*/ 4658402 w 5516711"/>
              <a:gd name="connsiteY87" fmla="*/ 2384236 h 4695202"/>
              <a:gd name="connsiteX88" fmla="*/ 4127187 w 5516711"/>
              <a:gd name="connsiteY88" fmla="*/ 2323422 h 4695202"/>
              <a:gd name="connsiteX89" fmla="*/ 4143434 w 5516711"/>
              <a:gd name="connsiteY89" fmla="*/ 2353138 h 4695202"/>
              <a:gd name="connsiteX90" fmla="*/ 4146294 w 5516711"/>
              <a:gd name="connsiteY90" fmla="*/ 2359227 h 4695202"/>
              <a:gd name="connsiteX91" fmla="*/ 4149792 w 5516711"/>
              <a:gd name="connsiteY91" fmla="*/ 2367650 h 4695202"/>
              <a:gd name="connsiteX92" fmla="*/ 4150474 w 5516711"/>
              <a:gd name="connsiteY92" fmla="*/ 2368127 h 4695202"/>
              <a:gd name="connsiteX93" fmla="*/ 4155443 w 5516711"/>
              <a:gd name="connsiteY93" fmla="*/ 2378707 h 4695202"/>
              <a:gd name="connsiteX94" fmla="*/ 4154737 w 5516711"/>
              <a:gd name="connsiteY94" fmla="*/ 2371106 h 4695202"/>
              <a:gd name="connsiteX95" fmla="*/ 4150474 w 5516711"/>
              <a:gd name="connsiteY95" fmla="*/ 2368127 h 4695202"/>
              <a:gd name="connsiteX96" fmla="*/ 4146294 w 5516711"/>
              <a:gd name="connsiteY96" fmla="*/ 2359227 h 4695202"/>
              <a:gd name="connsiteX97" fmla="*/ 4140609 w 5516711"/>
              <a:gd name="connsiteY97" fmla="*/ 2345536 h 4695202"/>
              <a:gd name="connsiteX98" fmla="*/ 4127187 w 5516711"/>
              <a:gd name="connsiteY98" fmla="*/ 2323422 h 4695202"/>
              <a:gd name="connsiteX99" fmla="*/ 2397915 w 5516711"/>
              <a:gd name="connsiteY99" fmla="*/ 2268137 h 4695202"/>
              <a:gd name="connsiteX100" fmla="*/ 2397915 w 5516711"/>
              <a:gd name="connsiteY100" fmla="*/ 2273666 h 4695202"/>
              <a:gd name="connsiteX101" fmla="*/ 2397915 w 5516711"/>
              <a:gd name="connsiteY101" fmla="*/ 2268137 h 4695202"/>
              <a:gd name="connsiteX102" fmla="*/ 3957651 w 5516711"/>
              <a:gd name="connsiteY102" fmla="*/ 2218380 h 4695202"/>
              <a:gd name="connsiteX103" fmla="*/ 3974604 w 5516711"/>
              <a:gd name="connsiteY103" fmla="*/ 2234966 h 4695202"/>
              <a:gd name="connsiteX104" fmla="*/ 3957651 w 5516711"/>
              <a:gd name="connsiteY104" fmla="*/ 2218380 h 4695202"/>
              <a:gd name="connsiteX105" fmla="*/ 5031382 w 5516711"/>
              <a:gd name="connsiteY105" fmla="*/ 2129924 h 4695202"/>
              <a:gd name="connsiteX106" fmla="*/ 5014428 w 5516711"/>
              <a:gd name="connsiteY106" fmla="*/ 2152038 h 4695202"/>
              <a:gd name="connsiteX107" fmla="*/ 5031382 w 5516711"/>
              <a:gd name="connsiteY107" fmla="*/ 2146510 h 4695202"/>
              <a:gd name="connsiteX108" fmla="*/ 5031382 w 5516711"/>
              <a:gd name="connsiteY108" fmla="*/ 2129924 h 4695202"/>
              <a:gd name="connsiteX109" fmla="*/ 2166215 w 5516711"/>
              <a:gd name="connsiteY109" fmla="*/ 2096753 h 4695202"/>
              <a:gd name="connsiteX110" fmla="*/ 2166215 w 5516711"/>
              <a:gd name="connsiteY110" fmla="*/ 2102281 h 4695202"/>
              <a:gd name="connsiteX111" fmla="*/ 2166215 w 5516711"/>
              <a:gd name="connsiteY111" fmla="*/ 2096753 h 4695202"/>
              <a:gd name="connsiteX112" fmla="*/ 5217872 w 5516711"/>
              <a:gd name="connsiteY112" fmla="*/ 2069110 h 4695202"/>
              <a:gd name="connsiteX113" fmla="*/ 5212221 w 5516711"/>
              <a:gd name="connsiteY113" fmla="*/ 2080167 h 4695202"/>
              <a:gd name="connsiteX114" fmla="*/ 5234826 w 5516711"/>
              <a:gd name="connsiteY114" fmla="*/ 2069110 h 4695202"/>
              <a:gd name="connsiteX115" fmla="*/ 5217872 w 5516711"/>
              <a:gd name="connsiteY115" fmla="*/ 2069110 h 4695202"/>
              <a:gd name="connsiteX116" fmla="*/ 5178314 w 5516711"/>
              <a:gd name="connsiteY116" fmla="*/ 2052525 h 4695202"/>
              <a:gd name="connsiteX117" fmla="*/ 5178314 w 5516711"/>
              <a:gd name="connsiteY117" fmla="*/ 2063582 h 4695202"/>
              <a:gd name="connsiteX118" fmla="*/ 5189616 w 5516711"/>
              <a:gd name="connsiteY118" fmla="*/ 2074639 h 4695202"/>
              <a:gd name="connsiteX119" fmla="*/ 5178314 w 5516711"/>
              <a:gd name="connsiteY119" fmla="*/ 2052525 h 4695202"/>
              <a:gd name="connsiteX120" fmla="*/ 3624229 w 5516711"/>
              <a:gd name="connsiteY120" fmla="*/ 2052525 h 4695202"/>
              <a:gd name="connsiteX121" fmla="*/ 3629880 w 5516711"/>
              <a:gd name="connsiteY121" fmla="*/ 2074639 h 4695202"/>
              <a:gd name="connsiteX122" fmla="*/ 3624229 w 5516711"/>
              <a:gd name="connsiteY122" fmla="*/ 2052525 h 4695202"/>
              <a:gd name="connsiteX123" fmla="*/ 4873148 w 5516711"/>
              <a:gd name="connsiteY123" fmla="*/ 2024882 h 4695202"/>
              <a:gd name="connsiteX124" fmla="*/ 4887276 w 5516711"/>
              <a:gd name="connsiteY124" fmla="*/ 2035939 h 4695202"/>
              <a:gd name="connsiteX125" fmla="*/ 4890100 w 5516711"/>
              <a:gd name="connsiteY125" fmla="*/ 2038150 h 4695202"/>
              <a:gd name="connsiteX126" fmla="*/ 4895752 w 5516711"/>
              <a:gd name="connsiteY126" fmla="*/ 2046996 h 4695202"/>
              <a:gd name="connsiteX127" fmla="*/ 4901404 w 5516711"/>
              <a:gd name="connsiteY127" fmla="*/ 2046996 h 4695202"/>
              <a:gd name="connsiteX128" fmla="*/ 4890100 w 5516711"/>
              <a:gd name="connsiteY128" fmla="*/ 2038150 h 4695202"/>
              <a:gd name="connsiteX129" fmla="*/ 4888688 w 5516711"/>
              <a:gd name="connsiteY129" fmla="*/ 2035939 h 4695202"/>
              <a:gd name="connsiteX130" fmla="*/ 4873148 w 5516711"/>
              <a:gd name="connsiteY130" fmla="*/ 2024882 h 4695202"/>
              <a:gd name="connsiteX131" fmla="*/ 5178314 w 5516711"/>
              <a:gd name="connsiteY131" fmla="*/ 2008297 h 4695202"/>
              <a:gd name="connsiteX132" fmla="*/ 5183964 w 5516711"/>
              <a:gd name="connsiteY132" fmla="*/ 2046996 h 4695202"/>
              <a:gd name="connsiteX133" fmla="*/ 5183964 w 5516711"/>
              <a:gd name="connsiteY133" fmla="*/ 2019354 h 4695202"/>
              <a:gd name="connsiteX134" fmla="*/ 5178314 w 5516711"/>
              <a:gd name="connsiteY134" fmla="*/ 2008297 h 4695202"/>
              <a:gd name="connsiteX135" fmla="*/ 5151470 w 5516711"/>
              <a:gd name="connsiteY135" fmla="*/ 2004582 h 4695202"/>
              <a:gd name="connsiteX136" fmla="*/ 5148644 w 5516711"/>
              <a:gd name="connsiteY136" fmla="*/ 2007606 h 4695202"/>
              <a:gd name="connsiteX137" fmla="*/ 5145084 w 5516711"/>
              <a:gd name="connsiteY137" fmla="*/ 2011836 h 4695202"/>
              <a:gd name="connsiteX138" fmla="*/ 5142287 w 5516711"/>
              <a:gd name="connsiteY138" fmla="*/ 2013825 h 4695202"/>
              <a:gd name="connsiteX139" fmla="*/ 5138755 w 5516711"/>
              <a:gd name="connsiteY139" fmla="*/ 2019354 h 4695202"/>
              <a:gd name="connsiteX140" fmla="*/ 5145084 w 5516711"/>
              <a:gd name="connsiteY140" fmla="*/ 2011836 h 4695202"/>
              <a:gd name="connsiteX141" fmla="*/ 5150058 w 5516711"/>
              <a:gd name="connsiteY141" fmla="*/ 2008297 h 4695202"/>
              <a:gd name="connsiteX142" fmla="*/ 5151470 w 5516711"/>
              <a:gd name="connsiteY142" fmla="*/ 2004582 h 4695202"/>
              <a:gd name="connsiteX143" fmla="*/ 5172662 w 5516711"/>
              <a:gd name="connsiteY143" fmla="*/ 2002768 h 4695202"/>
              <a:gd name="connsiteX144" fmla="*/ 5167011 w 5516711"/>
              <a:gd name="connsiteY144" fmla="*/ 2030411 h 4695202"/>
              <a:gd name="connsiteX145" fmla="*/ 5172662 w 5516711"/>
              <a:gd name="connsiteY145" fmla="*/ 2002768 h 4695202"/>
              <a:gd name="connsiteX146" fmla="*/ 4963568 w 5516711"/>
              <a:gd name="connsiteY146" fmla="*/ 1986183 h 4695202"/>
              <a:gd name="connsiteX147" fmla="*/ 5003126 w 5516711"/>
              <a:gd name="connsiteY147" fmla="*/ 2024882 h 4695202"/>
              <a:gd name="connsiteX148" fmla="*/ 4997474 w 5516711"/>
              <a:gd name="connsiteY148" fmla="*/ 2008297 h 4695202"/>
              <a:gd name="connsiteX149" fmla="*/ 4963568 w 5516711"/>
              <a:gd name="connsiteY149" fmla="*/ 1986183 h 4695202"/>
              <a:gd name="connsiteX150" fmla="*/ 4665554 w 5516711"/>
              <a:gd name="connsiteY150" fmla="*/ 1978322 h 4695202"/>
              <a:gd name="connsiteX151" fmla="*/ 4658402 w 5516711"/>
              <a:gd name="connsiteY151" fmla="*/ 1980654 h 4695202"/>
              <a:gd name="connsiteX152" fmla="*/ 4665554 w 5516711"/>
              <a:gd name="connsiteY152" fmla="*/ 1978322 h 4695202"/>
              <a:gd name="connsiteX153" fmla="*/ 3279328 w 5516711"/>
              <a:gd name="connsiteY153" fmla="*/ 1972707 h 4695202"/>
              <a:gd name="connsiteX154" fmla="*/ 3296458 w 5516711"/>
              <a:gd name="connsiteY154" fmla="*/ 1975126 h 4695202"/>
              <a:gd name="connsiteX155" fmla="*/ 3285156 w 5516711"/>
              <a:gd name="connsiteY155" fmla="*/ 1997240 h 4695202"/>
              <a:gd name="connsiteX156" fmla="*/ 3217341 w 5516711"/>
              <a:gd name="connsiteY156" fmla="*/ 2085696 h 4695202"/>
              <a:gd name="connsiteX157" fmla="*/ 3194736 w 5516711"/>
              <a:gd name="connsiteY157" fmla="*/ 2080167 h 4695202"/>
              <a:gd name="connsiteX158" fmla="*/ 3177783 w 5516711"/>
              <a:gd name="connsiteY158" fmla="*/ 2174152 h 4695202"/>
              <a:gd name="connsiteX159" fmla="*/ 3064758 w 5516711"/>
              <a:gd name="connsiteY159" fmla="*/ 2207323 h 4695202"/>
              <a:gd name="connsiteX160" fmla="*/ 3076061 w 5516711"/>
              <a:gd name="connsiteY160" fmla="*/ 2107810 h 4695202"/>
              <a:gd name="connsiteX161" fmla="*/ 3189085 w 5516711"/>
              <a:gd name="connsiteY161" fmla="*/ 2069110 h 4695202"/>
              <a:gd name="connsiteX162" fmla="*/ 3189085 w 5516711"/>
              <a:gd name="connsiteY162" fmla="*/ 2030411 h 4695202"/>
              <a:gd name="connsiteX163" fmla="*/ 3211690 w 5516711"/>
              <a:gd name="connsiteY163" fmla="*/ 2063582 h 4695202"/>
              <a:gd name="connsiteX164" fmla="*/ 3268202 w 5516711"/>
              <a:gd name="connsiteY164" fmla="*/ 2019354 h 4695202"/>
              <a:gd name="connsiteX165" fmla="*/ 3279328 w 5516711"/>
              <a:gd name="connsiteY165" fmla="*/ 1972707 h 4695202"/>
              <a:gd name="connsiteX166" fmla="*/ 5204451 w 5516711"/>
              <a:gd name="connsiteY166" fmla="*/ 1972361 h 4695202"/>
              <a:gd name="connsiteX167" fmla="*/ 5206570 w 5516711"/>
              <a:gd name="connsiteY167" fmla="*/ 1980654 h 4695202"/>
              <a:gd name="connsiteX168" fmla="*/ 5204451 w 5516711"/>
              <a:gd name="connsiteY168" fmla="*/ 1972361 h 4695202"/>
              <a:gd name="connsiteX169" fmla="*/ 5070940 w 5516711"/>
              <a:gd name="connsiteY169" fmla="*/ 1969597 h 4695202"/>
              <a:gd name="connsiteX170" fmla="*/ 5093546 w 5516711"/>
              <a:gd name="connsiteY170" fmla="*/ 1975126 h 4695202"/>
              <a:gd name="connsiteX171" fmla="*/ 5070940 w 5516711"/>
              <a:gd name="connsiteY171" fmla="*/ 1969597 h 4695202"/>
              <a:gd name="connsiteX172" fmla="*/ 2793500 w 5516711"/>
              <a:gd name="connsiteY172" fmla="*/ 1820327 h 4695202"/>
              <a:gd name="connsiteX173" fmla="*/ 2736988 w 5516711"/>
              <a:gd name="connsiteY173" fmla="*/ 1897726 h 4695202"/>
              <a:gd name="connsiteX174" fmla="*/ 2793500 w 5516711"/>
              <a:gd name="connsiteY174" fmla="*/ 1820327 h 4695202"/>
              <a:gd name="connsiteX175" fmla="*/ 1650541 w 5516711"/>
              <a:gd name="connsiteY175" fmla="*/ 1812725 h 4695202"/>
              <a:gd name="connsiteX176" fmla="*/ 1651954 w 5516711"/>
              <a:gd name="connsiteY176" fmla="*/ 1814798 h 4695202"/>
              <a:gd name="connsiteX177" fmla="*/ 1657605 w 5516711"/>
              <a:gd name="connsiteY177" fmla="*/ 1814798 h 4695202"/>
              <a:gd name="connsiteX178" fmla="*/ 1650541 w 5516711"/>
              <a:gd name="connsiteY178" fmla="*/ 1812725 h 4695202"/>
              <a:gd name="connsiteX179" fmla="*/ 1499371 w 5516711"/>
              <a:gd name="connsiteY179" fmla="*/ 1776099 h 4695202"/>
              <a:gd name="connsiteX180" fmla="*/ 1505022 w 5516711"/>
              <a:gd name="connsiteY180" fmla="*/ 1781627 h 4695202"/>
              <a:gd name="connsiteX181" fmla="*/ 1516325 w 5516711"/>
              <a:gd name="connsiteY181" fmla="*/ 1792684 h 4695202"/>
              <a:gd name="connsiteX182" fmla="*/ 1510674 w 5516711"/>
              <a:gd name="connsiteY182" fmla="*/ 1781627 h 4695202"/>
              <a:gd name="connsiteX183" fmla="*/ 1505022 w 5516711"/>
              <a:gd name="connsiteY183" fmla="*/ 1781627 h 4695202"/>
              <a:gd name="connsiteX184" fmla="*/ 1499371 w 5516711"/>
              <a:gd name="connsiteY184" fmla="*/ 1776099 h 4695202"/>
              <a:gd name="connsiteX185" fmla="*/ 3076061 w 5516711"/>
              <a:gd name="connsiteY185" fmla="*/ 1682114 h 4695202"/>
              <a:gd name="connsiteX186" fmla="*/ 3064758 w 5516711"/>
              <a:gd name="connsiteY186" fmla="*/ 1687642 h 4695202"/>
              <a:gd name="connsiteX187" fmla="*/ 3076061 w 5516711"/>
              <a:gd name="connsiteY187" fmla="*/ 1682114 h 4695202"/>
              <a:gd name="connsiteX188" fmla="*/ 3224405 w 5516711"/>
              <a:gd name="connsiteY188" fmla="*/ 1668984 h 4695202"/>
              <a:gd name="connsiteX189" fmla="*/ 3166480 w 5516711"/>
              <a:gd name="connsiteY189" fmla="*/ 1682114 h 4695202"/>
              <a:gd name="connsiteX190" fmla="*/ 2991293 w 5516711"/>
              <a:gd name="connsiteY190" fmla="*/ 1742928 h 4695202"/>
              <a:gd name="connsiteX191" fmla="*/ 2776546 w 5516711"/>
              <a:gd name="connsiteY191" fmla="*/ 1864555 h 4695202"/>
              <a:gd name="connsiteX192" fmla="*/ 2759593 w 5516711"/>
              <a:gd name="connsiteY192" fmla="*/ 1969597 h 4695202"/>
              <a:gd name="connsiteX193" fmla="*/ 2782197 w 5516711"/>
              <a:gd name="connsiteY193" fmla="*/ 2063582 h 4695202"/>
              <a:gd name="connsiteX194" fmla="*/ 2827407 w 5516711"/>
              <a:gd name="connsiteY194" fmla="*/ 2113338 h 4695202"/>
              <a:gd name="connsiteX195" fmla="*/ 2810454 w 5516711"/>
              <a:gd name="connsiteY195" fmla="*/ 2107810 h 4695202"/>
              <a:gd name="connsiteX196" fmla="*/ 2912175 w 5516711"/>
              <a:gd name="connsiteY196" fmla="*/ 2262609 h 4695202"/>
              <a:gd name="connsiteX197" fmla="*/ 3042153 w 5516711"/>
              <a:gd name="connsiteY197" fmla="*/ 2406350 h 4695202"/>
              <a:gd name="connsiteX198" fmla="*/ 3093014 w 5516711"/>
              <a:gd name="connsiteY198" fmla="*/ 2411879 h 4695202"/>
              <a:gd name="connsiteX199" fmla="*/ 3200388 w 5516711"/>
              <a:gd name="connsiteY199" fmla="*/ 2389765 h 4695202"/>
              <a:gd name="connsiteX200" fmla="*/ 3352970 w 5516711"/>
              <a:gd name="connsiteY200" fmla="*/ 2268137 h 4695202"/>
              <a:gd name="connsiteX201" fmla="*/ 3392529 w 5516711"/>
              <a:gd name="connsiteY201" fmla="*/ 2146510 h 4695202"/>
              <a:gd name="connsiteX202" fmla="*/ 3375575 w 5516711"/>
              <a:gd name="connsiteY202" fmla="*/ 2069110 h 4695202"/>
              <a:gd name="connsiteX203" fmla="*/ 3341668 w 5516711"/>
              <a:gd name="connsiteY203" fmla="*/ 2035939 h 4695202"/>
              <a:gd name="connsiteX204" fmla="*/ 3313412 w 5516711"/>
              <a:gd name="connsiteY204" fmla="*/ 1980654 h 4695202"/>
              <a:gd name="connsiteX205" fmla="*/ 3296458 w 5516711"/>
              <a:gd name="connsiteY205" fmla="*/ 1975126 h 4695202"/>
              <a:gd name="connsiteX206" fmla="*/ 3307761 w 5516711"/>
              <a:gd name="connsiteY206" fmla="*/ 1975126 h 4695202"/>
              <a:gd name="connsiteX207" fmla="*/ 3183434 w 5516711"/>
              <a:gd name="connsiteY207" fmla="*/ 1897726 h 4695202"/>
              <a:gd name="connsiteX208" fmla="*/ 3025200 w 5516711"/>
              <a:gd name="connsiteY208" fmla="*/ 1969597 h 4695202"/>
              <a:gd name="connsiteX209" fmla="*/ 2934780 w 5516711"/>
              <a:gd name="connsiteY209" fmla="*/ 1953011 h 4695202"/>
              <a:gd name="connsiteX210" fmla="*/ 2996944 w 5516711"/>
              <a:gd name="connsiteY210" fmla="*/ 1897726 h 4695202"/>
              <a:gd name="connsiteX211" fmla="*/ 3064758 w 5516711"/>
              <a:gd name="connsiteY211" fmla="*/ 1836913 h 4695202"/>
              <a:gd name="connsiteX212" fmla="*/ 3064758 w 5516711"/>
              <a:gd name="connsiteY212" fmla="*/ 1842441 h 4695202"/>
              <a:gd name="connsiteX213" fmla="*/ 3138224 w 5516711"/>
              <a:gd name="connsiteY213" fmla="*/ 1825855 h 4695202"/>
              <a:gd name="connsiteX214" fmla="*/ 3166480 w 5516711"/>
              <a:gd name="connsiteY214" fmla="*/ 1853498 h 4695202"/>
              <a:gd name="connsiteX215" fmla="*/ 3256900 w 5516711"/>
              <a:gd name="connsiteY215" fmla="*/ 1803741 h 4695202"/>
              <a:gd name="connsiteX216" fmla="*/ 3273853 w 5516711"/>
              <a:gd name="connsiteY216" fmla="*/ 1709757 h 4695202"/>
              <a:gd name="connsiteX217" fmla="*/ 3224405 w 5516711"/>
              <a:gd name="connsiteY217" fmla="*/ 1668984 h 4695202"/>
              <a:gd name="connsiteX218" fmla="*/ 2075795 w 5516711"/>
              <a:gd name="connsiteY218" fmla="*/ 1483087 h 4695202"/>
              <a:gd name="connsiteX219" fmla="*/ 2058842 w 5516711"/>
              <a:gd name="connsiteY219" fmla="*/ 1505201 h 4695202"/>
              <a:gd name="connsiteX220" fmla="*/ 2064493 w 5516711"/>
              <a:gd name="connsiteY220" fmla="*/ 1499673 h 4695202"/>
              <a:gd name="connsiteX221" fmla="*/ 2075795 w 5516711"/>
              <a:gd name="connsiteY221" fmla="*/ 1483087 h 4695202"/>
              <a:gd name="connsiteX222" fmla="*/ 1329835 w 5516711"/>
              <a:gd name="connsiteY222" fmla="*/ 1449916 h 4695202"/>
              <a:gd name="connsiteX223" fmla="*/ 1346788 w 5516711"/>
              <a:gd name="connsiteY223" fmla="*/ 1460973 h 4695202"/>
              <a:gd name="connsiteX224" fmla="*/ 1361678 w 5516711"/>
              <a:gd name="connsiteY224" fmla="*/ 1466091 h 4695202"/>
              <a:gd name="connsiteX225" fmla="*/ 1366568 w 5516711"/>
              <a:gd name="connsiteY225" fmla="*/ 1468575 h 4695202"/>
              <a:gd name="connsiteX226" fmla="*/ 1403301 w 5516711"/>
              <a:gd name="connsiteY226" fmla="*/ 1483087 h 4695202"/>
              <a:gd name="connsiteX227" fmla="*/ 1372926 w 5516711"/>
              <a:gd name="connsiteY227" fmla="*/ 1469957 h 4695202"/>
              <a:gd name="connsiteX228" fmla="*/ 1361678 w 5516711"/>
              <a:gd name="connsiteY228" fmla="*/ 1466091 h 4695202"/>
              <a:gd name="connsiteX229" fmla="*/ 1250718 w 5516711"/>
              <a:gd name="connsiteY229" fmla="*/ 1372517 h 4695202"/>
              <a:gd name="connsiteX230" fmla="*/ 1256369 w 5516711"/>
              <a:gd name="connsiteY230" fmla="*/ 1378045 h 4695202"/>
              <a:gd name="connsiteX231" fmla="*/ 1257075 w 5516711"/>
              <a:gd name="connsiteY231" fmla="*/ 1380809 h 4695202"/>
              <a:gd name="connsiteX232" fmla="*/ 1260784 w 5516711"/>
              <a:gd name="connsiteY232" fmla="*/ 1382882 h 4695202"/>
              <a:gd name="connsiteX233" fmla="*/ 1274029 w 5516711"/>
              <a:gd name="connsiteY233" fmla="*/ 1397395 h 4695202"/>
              <a:gd name="connsiteX234" fmla="*/ 1295927 w 5516711"/>
              <a:gd name="connsiteY234" fmla="*/ 1416745 h 4695202"/>
              <a:gd name="connsiteX235" fmla="*/ 1262020 w 5516711"/>
              <a:gd name="connsiteY235" fmla="*/ 1383574 h 4695202"/>
              <a:gd name="connsiteX236" fmla="*/ 1260784 w 5516711"/>
              <a:gd name="connsiteY236" fmla="*/ 1382882 h 4695202"/>
              <a:gd name="connsiteX237" fmla="*/ 1256369 w 5516711"/>
              <a:gd name="connsiteY237" fmla="*/ 1378045 h 4695202"/>
              <a:gd name="connsiteX238" fmla="*/ 1250718 w 5516711"/>
              <a:gd name="connsiteY238" fmla="*/ 1372517 h 4695202"/>
              <a:gd name="connsiteX239" fmla="*/ 2214692 w 5516711"/>
              <a:gd name="connsiteY239" fmla="*/ 1330016 h 4695202"/>
              <a:gd name="connsiteX240" fmla="*/ 2217076 w 5516711"/>
              <a:gd name="connsiteY240" fmla="*/ 1339346 h 4695202"/>
              <a:gd name="connsiteX241" fmla="*/ 2222727 w 5516711"/>
              <a:gd name="connsiteY241" fmla="*/ 1355931 h 4695202"/>
              <a:gd name="connsiteX242" fmla="*/ 2217076 w 5516711"/>
              <a:gd name="connsiteY242" fmla="*/ 1333817 h 4695202"/>
              <a:gd name="connsiteX243" fmla="*/ 2214692 w 5516711"/>
              <a:gd name="connsiteY243" fmla="*/ 1330016 h 4695202"/>
              <a:gd name="connsiteX244" fmla="*/ 3488600 w 5516711"/>
              <a:gd name="connsiteY244" fmla="*/ 1306175 h 4695202"/>
              <a:gd name="connsiteX245" fmla="*/ 3486104 w 5516711"/>
              <a:gd name="connsiteY245" fmla="*/ 1313704 h 4695202"/>
              <a:gd name="connsiteX246" fmla="*/ 3482948 w 5516711"/>
              <a:gd name="connsiteY246" fmla="*/ 1317232 h 4695202"/>
              <a:gd name="connsiteX247" fmla="*/ 3471646 w 5516711"/>
              <a:gd name="connsiteY247" fmla="*/ 1361460 h 4695202"/>
              <a:gd name="connsiteX248" fmla="*/ 3480123 w 5516711"/>
              <a:gd name="connsiteY248" fmla="*/ 1331744 h 4695202"/>
              <a:gd name="connsiteX249" fmla="*/ 3486104 w 5516711"/>
              <a:gd name="connsiteY249" fmla="*/ 1313704 h 4695202"/>
              <a:gd name="connsiteX250" fmla="*/ 3487893 w 5516711"/>
              <a:gd name="connsiteY250" fmla="*/ 1311703 h 4695202"/>
              <a:gd name="connsiteX251" fmla="*/ 3488600 w 5516711"/>
              <a:gd name="connsiteY251" fmla="*/ 1306175 h 4695202"/>
              <a:gd name="connsiteX252" fmla="*/ 2183168 w 5516711"/>
              <a:gd name="connsiteY252" fmla="*/ 1295118 h 4695202"/>
              <a:gd name="connsiteX253" fmla="*/ 2171866 w 5516711"/>
              <a:gd name="connsiteY253" fmla="*/ 1300646 h 4695202"/>
              <a:gd name="connsiteX254" fmla="*/ 2166215 w 5516711"/>
              <a:gd name="connsiteY254" fmla="*/ 1306175 h 4695202"/>
              <a:gd name="connsiteX255" fmla="*/ 2171866 w 5516711"/>
              <a:gd name="connsiteY255" fmla="*/ 1306175 h 4695202"/>
              <a:gd name="connsiteX256" fmla="*/ 2171866 w 5516711"/>
              <a:gd name="connsiteY256" fmla="*/ 1300646 h 4695202"/>
              <a:gd name="connsiteX257" fmla="*/ 2183168 w 5516711"/>
              <a:gd name="connsiteY257" fmla="*/ 1295118 h 4695202"/>
              <a:gd name="connsiteX258" fmla="*/ 2505288 w 5516711"/>
              <a:gd name="connsiteY258" fmla="*/ 1273003 h 4695202"/>
              <a:gd name="connsiteX259" fmla="*/ 2522241 w 5516711"/>
              <a:gd name="connsiteY259" fmla="*/ 1311703 h 4695202"/>
              <a:gd name="connsiteX260" fmla="*/ 2516590 w 5516711"/>
              <a:gd name="connsiteY260" fmla="*/ 1289589 h 4695202"/>
              <a:gd name="connsiteX261" fmla="*/ 2505288 w 5516711"/>
              <a:gd name="connsiteY261" fmla="*/ 1273003 h 4695202"/>
              <a:gd name="connsiteX262" fmla="*/ 815574 w 5516711"/>
              <a:gd name="connsiteY262" fmla="*/ 1261947 h 4695202"/>
              <a:gd name="connsiteX263" fmla="*/ 832528 w 5516711"/>
              <a:gd name="connsiteY263" fmla="*/ 1267475 h 4695202"/>
              <a:gd name="connsiteX264" fmla="*/ 826876 w 5516711"/>
              <a:gd name="connsiteY264" fmla="*/ 1261947 h 4695202"/>
              <a:gd name="connsiteX265" fmla="*/ 815574 w 5516711"/>
              <a:gd name="connsiteY265" fmla="*/ 1261947 h 4695202"/>
              <a:gd name="connsiteX266" fmla="*/ 3511205 w 5516711"/>
              <a:gd name="connsiteY266" fmla="*/ 1245361 h 4695202"/>
              <a:gd name="connsiteX267" fmla="*/ 3505553 w 5516711"/>
              <a:gd name="connsiteY267" fmla="*/ 1250889 h 4695202"/>
              <a:gd name="connsiteX268" fmla="*/ 3511205 w 5516711"/>
              <a:gd name="connsiteY268" fmla="*/ 1250889 h 4695202"/>
              <a:gd name="connsiteX269" fmla="*/ 3516856 w 5516711"/>
              <a:gd name="connsiteY269" fmla="*/ 1250889 h 4695202"/>
              <a:gd name="connsiteX270" fmla="*/ 3511205 w 5516711"/>
              <a:gd name="connsiteY270" fmla="*/ 1250889 h 4695202"/>
              <a:gd name="connsiteX271" fmla="*/ 3511205 w 5516711"/>
              <a:gd name="connsiteY271" fmla="*/ 1245361 h 4695202"/>
              <a:gd name="connsiteX272" fmla="*/ 3567717 w 5516711"/>
              <a:gd name="connsiteY272" fmla="*/ 1212190 h 4695202"/>
              <a:gd name="connsiteX273" fmla="*/ 3567717 w 5516711"/>
              <a:gd name="connsiteY273" fmla="*/ 1228775 h 4695202"/>
              <a:gd name="connsiteX274" fmla="*/ 3567717 w 5516711"/>
              <a:gd name="connsiteY274" fmla="*/ 1212190 h 4695202"/>
              <a:gd name="connsiteX275" fmla="*/ 3364273 w 5516711"/>
              <a:gd name="connsiteY275" fmla="*/ 1179019 h 4695202"/>
              <a:gd name="connsiteX276" fmla="*/ 3375575 w 5516711"/>
              <a:gd name="connsiteY276" fmla="*/ 1190076 h 4695202"/>
              <a:gd name="connsiteX277" fmla="*/ 3364273 w 5516711"/>
              <a:gd name="connsiteY277" fmla="*/ 1179019 h 4695202"/>
              <a:gd name="connsiteX278" fmla="*/ 2104051 w 5516711"/>
              <a:gd name="connsiteY278" fmla="*/ 1167962 h 4695202"/>
              <a:gd name="connsiteX279" fmla="*/ 2104051 w 5516711"/>
              <a:gd name="connsiteY279" fmla="*/ 1173490 h 4695202"/>
              <a:gd name="connsiteX280" fmla="*/ 2115354 w 5516711"/>
              <a:gd name="connsiteY280" fmla="*/ 1184547 h 4695202"/>
              <a:gd name="connsiteX281" fmla="*/ 2104051 w 5516711"/>
              <a:gd name="connsiteY281" fmla="*/ 1167962 h 4695202"/>
              <a:gd name="connsiteX282" fmla="*/ 3739372 w 5516711"/>
              <a:gd name="connsiteY282" fmla="*/ 1151376 h 4695202"/>
              <a:gd name="connsiteX283" fmla="*/ 3737253 w 5516711"/>
              <a:gd name="connsiteY283" fmla="*/ 1151376 h 4695202"/>
              <a:gd name="connsiteX284" fmla="*/ 3737253 w 5516711"/>
              <a:gd name="connsiteY284" fmla="*/ 1167962 h 4695202"/>
              <a:gd name="connsiteX285" fmla="*/ 3739372 w 5516711"/>
              <a:gd name="connsiteY285" fmla="*/ 1151376 h 4695202"/>
              <a:gd name="connsiteX286" fmla="*/ 2070144 w 5516711"/>
              <a:gd name="connsiteY286" fmla="*/ 1101619 h 4695202"/>
              <a:gd name="connsiteX287" fmla="*/ 2092749 w 5516711"/>
              <a:gd name="connsiteY287" fmla="*/ 1112676 h 4695202"/>
              <a:gd name="connsiteX288" fmla="*/ 2075795 w 5516711"/>
              <a:gd name="connsiteY288" fmla="*/ 1101619 h 4695202"/>
              <a:gd name="connsiteX289" fmla="*/ 2070144 w 5516711"/>
              <a:gd name="connsiteY289" fmla="*/ 1101619 h 4695202"/>
              <a:gd name="connsiteX290" fmla="*/ 3703346 w 5516711"/>
              <a:gd name="connsiteY290" fmla="*/ 1057391 h 4695202"/>
              <a:gd name="connsiteX291" fmla="*/ 3754207 w 5516711"/>
              <a:gd name="connsiteY291" fmla="*/ 1173490 h 4695202"/>
              <a:gd name="connsiteX292" fmla="*/ 3737253 w 5516711"/>
              <a:gd name="connsiteY292" fmla="*/ 1101619 h 4695202"/>
              <a:gd name="connsiteX293" fmla="*/ 3703346 w 5516711"/>
              <a:gd name="connsiteY293" fmla="*/ 1057391 h 4695202"/>
              <a:gd name="connsiteX294" fmla="*/ 2038268 w 5516711"/>
              <a:gd name="connsiteY294" fmla="*/ 1033809 h 4695202"/>
              <a:gd name="connsiteX295" fmla="*/ 2032983 w 5516711"/>
              <a:gd name="connsiteY295" fmla="*/ 1035445 h 4695202"/>
              <a:gd name="connsiteX296" fmla="*/ 2022815 w 5516711"/>
              <a:gd name="connsiteY296" fmla="*/ 1035968 h 4695202"/>
              <a:gd name="connsiteX297" fmla="*/ 2013632 w 5516711"/>
              <a:gd name="connsiteY297" fmla="*/ 1040806 h 4695202"/>
              <a:gd name="connsiteX298" fmla="*/ 2031292 w 5516711"/>
              <a:gd name="connsiteY298" fmla="*/ 1035968 h 4695202"/>
              <a:gd name="connsiteX299" fmla="*/ 2032983 w 5516711"/>
              <a:gd name="connsiteY299" fmla="*/ 1035445 h 4695202"/>
              <a:gd name="connsiteX300" fmla="*/ 2036237 w 5516711"/>
              <a:gd name="connsiteY300" fmla="*/ 1035277 h 4695202"/>
              <a:gd name="connsiteX301" fmla="*/ 2038268 w 5516711"/>
              <a:gd name="connsiteY301" fmla="*/ 1033809 h 4695202"/>
              <a:gd name="connsiteX302" fmla="*/ 487803 w 5516711"/>
              <a:gd name="connsiteY302" fmla="*/ 924707 h 4695202"/>
              <a:gd name="connsiteX303" fmla="*/ 493455 w 5516711"/>
              <a:gd name="connsiteY303" fmla="*/ 930235 h 4695202"/>
              <a:gd name="connsiteX304" fmla="*/ 487803 w 5516711"/>
              <a:gd name="connsiteY304" fmla="*/ 924707 h 4695202"/>
              <a:gd name="connsiteX305" fmla="*/ 391733 w 5516711"/>
              <a:gd name="connsiteY305" fmla="*/ 836250 h 4695202"/>
              <a:gd name="connsiteX306" fmla="*/ 408686 w 5516711"/>
              <a:gd name="connsiteY306" fmla="*/ 863893 h 4695202"/>
              <a:gd name="connsiteX307" fmla="*/ 391733 w 5516711"/>
              <a:gd name="connsiteY307" fmla="*/ 836250 h 4695202"/>
              <a:gd name="connsiteX308" fmla="*/ 386081 w 5516711"/>
              <a:gd name="connsiteY308" fmla="*/ 836250 h 4695202"/>
              <a:gd name="connsiteX309" fmla="*/ 380430 w 5516711"/>
              <a:gd name="connsiteY309" fmla="*/ 841779 h 4695202"/>
              <a:gd name="connsiteX310" fmla="*/ 386081 w 5516711"/>
              <a:gd name="connsiteY310" fmla="*/ 836250 h 4695202"/>
              <a:gd name="connsiteX311" fmla="*/ 2544846 w 5516711"/>
              <a:gd name="connsiteY311" fmla="*/ 830722 h 4695202"/>
              <a:gd name="connsiteX312" fmla="*/ 2544846 w 5516711"/>
              <a:gd name="connsiteY312" fmla="*/ 841779 h 4695202"/>
              <a:gd name="connsiteX313" fmla="*/ 2561800 w 5516711"/>
              <a:gd name="connsiteY313" fmla="*/ 847307 h 4695202"/>
              <a:gd name="connsiteX314" fmla="*/ 2544846 w 5516711"/>
              <a:gd name="connsiteY314" fmla="*/ 830722 h 4695202"/>
              <a:gd name="connsiteX315" fmla="*/ 572572 w 5516711"/>
              <a:gd name="connsiteY315" fmla="*/ 803079 h 4695202"/>
              <a:gd name="connsiteX316" fmla="*/ 598654 w 5516711"/>
              <a:gd name="connsiteY316" fmla="*/ 818389 h 4695202"/>
              <a:gd name="connsiteX317" fmla="*/ 606479 w 5516711"/>
              <a:gd name="connsiteY317" fmla="*/ 825193 h 4695202"/>
              <a:gd name="connsiteX318" fmla="*/ 634735 w 5516711"/>
              <a:gd name="connsiteY318" fmla="*/ 841779 h 4695202"/>
              <a:gd name="connsiteX319" fmla="*/ 606479 w 5516711"/>
              <a:gd name="connsiteY319" fmla="*/ 825193 h 4695202"/>
              <a:gd name="connsiteX320" fmla="*/ 600828 w 5516711"/>
              <a:gd name="connsiteY320" fmla="*/ 819665 h 4695202"/>
              <a:gd name="connsiteX321" fmla="*/ 598654 w 5516711"/>
              <a:gd name="connsiteY321" fmla="*/ 818389 h 4695202"/>
              <a:gd name="connsiteX322" fmla="*/ 593764 w 5516711"/>
              <a:gd name="connsiteY322" fmla="*/ 814136 h 4695202"/>
              <a:gd name="connsiteX323" fmla="*/ 572572 w 5516711"/>
              <a:gd name="connsiteY323" fmla="*/ 803079 h 4695202"/>
              <a:gd name="connsiteX324" fmla="*/ 339371 w 5516711"/>
              <a:gd name="connsiteY324" fmla="*/ 788221 h 4695202"/>
              <a:gd name="connsiteX325" fmla="*/ 340872 w 5516711"/>
              <a:gd name="connsiteY325" fmla="*/ 792022 h 4695202"/>
              <a:gd name="connsiteX326" fmla="*/ 346523 w 5516711"/>
              <a:gd name="connsiteY326" fmla="*/ 797551 h 4695202"/>
              <a:gd name="connsiteX327" fmla="*/ 339371 w 5516711"/>
              <a:gd name="connsiteY327" fmla="*/ 788221 h 4695202"/>
              <a:gd name="connsiteX328" fmla="*/ 2108025 w 5516711"/>
              <a:gd name="connsiteY328" fmla="*/ 777078 h 4695202"/>
              <a:gd name="connsiteX329" fmla="*/ 2104051 w 5516711"/>
              <a:gd name="connsiteY329" fmla="*/ 780965 h 4695202"/>
              <a:gd name="connsiteX330" fmla="*/ 2108025 w 5516711"/>
              <a:gd name="connsiteY330" fmla="*/ 777078 h 4695202"/>
              <a:gd name="connsiteX331" fmla="*/ 284360 w 5516711"/>
              <a:gd name="connsiteY331" fmla="*/ 747794 h 4695202"/>
              <a:gd name="connsiteX332" fmla="*/ 301313 w 5516711"/>
              <a:gd name="connsiteY332" fmla="*/ 758851 h 4695202"/>
              <a:gd name="connsiteX333" fmla="*/ 290011 w 5516711"/>
              <a:gd name="connsiteY333" fmla="*/ 747794 h 4695202"/>
              <a:gd name="connsiteX334" fmla="*/ 284360 w 5516711"/>
              <a:gd name="connsiteY334" fmla="*/ 747794 h 4695202"/>
              <a:gd name="connsiteX335" fmla="*/ 2601359 w 5516711"/>
              <a:gd name="connsiteY335" fmla="*/ 736737 h 4695202"/>
              <a:gd name="connsiteX336" fmla="*/ 2606737 w 5516711"/>
              <a:gd name="connsiteY336" fmla="*/ 744848 h 4695202"/>
              <a:gd name="connsiteX337" fmla="*/ 2607010 w 5516711"/>
              <a:gd name="connsiteY337" fmla="*/ 747794 h 4695202"/>
              <a:gd name="connsiteX338" fmla="*/ 2635266 w 5516711"/>
              <a:gd name="connsiteY338" fmla="*/ 792022 h 4695202"/>
              <a:gd name="connsiteX339" fmla="*/ 2618312 w 5516711"/>
              <a:gd name="connsiteY339" fmla="*/ 762306 h 4695202"/>
              <a:gd name="connsiteX340" fmla="*/ 2606737 w 5516711"/>
              <a:gd name="connsiteY340" fmla="*/ 744848 h 4695202"/>
              <a:gd name="connsiteX341" fmla="*/ 2606304 w 5516711"/>
              <a:gd name="connsiteY341" fmla="*/ 740192 h 4695202"/>
              <a:gd name="connsiteX342" fmla="*/ 2601359 w 5516711"/>
              <a:gd name="connsiteY342" fmla="*/ 736737 h 4695202"/>
              <a:gd name="connsiteX343" fmla="*/ 2324449 w 5516711"/>
              <a:gd name="connsiteY343" fmla="*/ 731208 h 4695202"/>
              <a:gd name="connsiteX344" fmla="*/ 2324449 w 5516711"/>
              <a:gd name="connsiteY344" fmla="*/ 736737 h 4695202"/>
              <a:gd name="connsiteX345" fmla="*/ 2318798 w 5516711"/>
              <a:gd name="connsiteY345" fmla="*/ 736737 h 4695202"/>
              <a:gd name="connsiteX346" fmla="*/ 2324449 w 5516711"/>
              <a:gd name="connsiteY346" fmla="*/ 758851 h 4695202"/>
              <a:gd name="connsiteX347" fmla="*/ 2324449 w 5516711"/>
              <a:gd name="connsiteY347" fmla="*/ 736737 h 4695202"/>
              <a:gd name="connsiteX348" fmla="*/ 2324449 w 5516711"/>
              <a:gd name="connsiteY348" fmla="*/ 731208 h 4695202"/>
              <a:gd name="connsiteX349" fmla="*/ 239150 w 5516711"/>
              <a:gd name="connsiteY349" fmla="*/ 720151 h 4695202"/>
              <a:gd name="connsiteX350" fmla="*/ 278708 w 5516711"/>
              <a:gd name="connsiteY350" fmla="*/ 736737 h 4695202"/>
              <a:gd name="connsiteX351" fmla="*/ 239150 w 5516711"/>
              <a:gd name="connsiteY351" fmla="*/ 720151 h 4695202"/>
              <a:gd name="connsiteX352" fmla="*/ 478355 w 5516711"/>
              <a:gd name="connsiteY352" fmla="*/ 531577 h 4695202"/>
              <a:gd name="connsiteX353" fmla="*/ 493455 w 5516711"/>
              <a:gd name="connsiteY353" fmla="*/ 543239 h 4695202"/>
              <a:gd name="connsiteX354" fmla="*/ 482152 w 5516711"/>
              <a:gd name="connsiteY354" fmla="*/ 532182 h 4695202"/>
              <a:gd name="connsiteX355" fmla="*/ 478355 w 5516711"/>
              <a:gd name="connsiteY355" fmla="*/ 531577 h 4695202"/>
              <a:gd name="connsiteX356" fmla="*/ 4567982 w 5516711"/>
              <a:gd name="connsiteY356" fmla="*/ 482425 h 4695202"/>
              <a:gd name="connsiteX357" fmla="*/ 4534074 w 5516711"/>
              <a:gd name="connsiteY357" fmla="*/ 493482 h 4695202"/>
              <a:gd name="connsiteX358" fmla="*/ 4567982 w 5516711"/>
              <a:gd name="connsiteY358" fmla="*/ 482425 h 4695202"/>
              <a:gd name="connsiteX359" fmla="*/ 4590587 w 5516711"/>
              <a:gd name="connsiteY359" fmla="*/ 493482 h 4695202"/>
              <a:gd name="connsiteX360" fmla="*/ 4579284 w 5516711"/>
              <a:gd name="connsiteY360" fmla="*/ 482425 h 4695202"/>
              <a:gd name="connsiteX361" fmla="*/ 4567982 w 5516711"/>
              <a:gd name="connsiteY361" fmla="*/ 482425 h 4695202"/>
              <a:gd name="connsiteX362" fmla="*/ 4714914 w 5516711"/>
              <a:gd name="connsiteY362" fmla="*/ 416083 h 4695202"/>
              <a:gd name="connsiteX363" fmla="*/ 4726216 w 5516711"/>
              <a:gd name="connsiteY363" fmla="*/ 421611 h 4695202"/>
              <a:gd name="connsiteX364" fmla="*/ 4714914 w 5516711"/>
              <a:gd name="connsiteY364" fmla="*/ 416083 h 4695202"/>
              <a:gd name="connsiteX365" fmla="*/ 934250 w 5516711"/>
              <a:gd name="connsiteY365" fmla="*/ 410554 h 4695202"/>
              <a:gd name="connsiteX366" fmla="*/ 929876 w 5516711"/>
              <a:gd name="connsiteY366" fmla="*/ 443335 h 4695202"/>
              <a:gd name="connsiteX367" fmla="*/ 917296 w 5516711"/>
              <a:gd name="connsiteY367" fmla="*/ 471368 h 4695202"/>
              <a:gd name="connsiteX368" fmla="*/ 872086 w 5516711"/>
              <a:gd name="connsiteY368" fmla="*/ 576410 h 4695202"/>
              <a:gd name="connsiteX369" fmla="*/ 928510 w 5516711"/>
              <a:gd name="connsiteY369" fmla="*/ 453573 h 4695202"/>
              <a:gd name="connsiteX370" fmla="*/ 929876 w 5516711"/>
              <a:gd name="connsiteY370" fmla="*/ 443335 h 4695202"/>
              <a:gd name="connsiteX371" fmla="*/ 930011 w 5516711"/>
              <a:gd name="connsiteY371" fmla="*/ 443034 h 4695202"/>
              <a:gd name="connsiteX372" fmla="*/ 934250 w 5516711"/>
              <a:gd name="connsiteY372" fmla="*/ 410554 h 4695202"/>
              <a:gd name="connsiteX373" fmla="*/ 779547 w 5516711"/>
              <a:gd name="connsiteY373" fmla="*/ 365635 h 4695202"/>
              <a:gd name="connsiteX374" fmla="*/ 776015 w 5516711"/>
              <a:gd name="connsiteY374" fmla="*/ 366326 h 4695202"/>
              <a:gd name="connsiteX375" fmla="*/ 770364 w 5516711"/>
              <a:gd name="connsiteY375" fmla="*/ 377383 h 4695202"/>
              <a:gd name="connsiteX376" fmla="*/ 779547 w 5516711"/>
              <a:gd name="connsiteY376" fmla="*/ 365635 h 4695202"/>
              <a:gd name="connsiteX377" fmla="*/ 397384 w 5516711"/>
              <a:gd name="connsiteY377" fmla="*/ 316569 h 4695202"/>
              <a:gd name="connsiteX378" fmla="*/ 369128 w 5516711"/>
              <a:gd name="connsiteY378" fmla="*/ 360798 h 4695202"/>
              <a:gd name="connsiteX379" fmla="*/ 397384 w 5516711"/>
              <a:gd name="connsiteY379" fmla="*/ 316569 h 4695202"/>
              <a:gd name="connsiteX380" fmla="*/ 708201 w 5516711"/>
              <a:gd name="connsiteY380" fmla="*/ 305512 h 4695202"/>
              <a:gd name="connsiteX381" fmla="*/ 747759 w 5516711"/>
              <a:gd name="connsiteY381" fmla="*/ 316569 h 4695202"/>
              <a:gd name="connsiteX382" fmla="*/ 730806 w 5516711"/>
              <a:gd name="connsiteY382" fmla="*/ 305512 h 4695202"/>
              <a:gd name="connsiteX383" fmla="*/ 708201 w 5516711"/>
              <a:gd name="connsiteY383" fmla="*/ 305512 h 4695202"/>
              <a:gd name="connsiteX384" fmla="*/ 301313 w 5516711"/>
              <a:gd name="connsiteY384" fmla="*/ 23558 h 4695202"/>
              <a:gd name="connsiteX385" fmla="*/ 267406 w 5516711"/>
              <a:gd name="connsiteY385" fmla="*/ 29086 h 4695202"/>
              <a:gd name="connsiteX386" fmla="*/ 290011 w 5516711"/>
              <a:gd name="connsiteY386" fmla="*/ 29086 h 4695202"/>
              <a:gd name="connsiteX387" fmla="*/ 301313 w 5516711"/>
              <a:gd name="connsiteY387" fmla="*/ 23558 h 4695202"/>
              <a:gd name="connsiteX388" fmla="*/ 346523 w 5516711"/>
              <a:gd name="connsiteY388" fmla="*/ 1444 h 4695202"/>
              <a:gd name="connsiteX389" fmla="*/ 939901 w 5516711"/>
              <a:gd name="connsiteY389" fmla="*/ 338683 h 4695202"/>
              <a:gd name="connsiteX390" fmla="*/ 894691 w 5516711"/>
              <a:gd name="connsiteY390" fmla="*/ 631695 h 4695202"/>
              <a:gd name="connsiteX391" fmla="*/ 589525 w 5516711"/>
              <a:gd name="connsiteY391" fmla="*/ 675923 h 4695202"/>
              <a:gd name="connsiteX392" fmla="*/ 668642 w 5516711"/>
              <a:gd name="connsiteY392" fmla="*/ 803079 h 4695202"/>
              <a:gd name="connsiteX393" fmla="*/ 725154 w 5516711"/>
              <a:gd name="connsiteY393" fmla="*/ 935764 h 4695202"/>
              <a:gd name="connsiteX394" fmla="*/ 1002064 w 5516711"/>
              <a:gd name="connsiteY394" fmla="*/ 1123733 h 4695202"/>
              <a:gd name="connsiteX395" fmla="*/ 1273323 w 5516711"/>
              <a:gd name="connsiteY395" fmla="*/ 1278532 h 4695202"/>
              <a:gd name="connsiteX396" fmla="*/ 1499371 w 5516711"/>
              <a:gd name="connsiteY396" fmla="*/ 1460973 h 4695202"/>
              <a:gd name="connsiteX397" fmla="*/ 1719769 w 5516711"/>
              <a:gd name="connsiteY397" fmla="*/ 1505201 h 4695202"/>
              <a:gd name="connsiteX398" fmla="*/ 1810188 w 5516711"/>
              <a:gd name="connsiteY398" fmla="*/ 1521787 h 4695202"/>
              <a:gd name="connsiteX399" fmla="*/ 1934515 w 5516711"/>
              <a:gd name="connsiteY399" fmla="*/ 1466502 h 4695202"/>
              <a:gd name="connsiteX400" fmla="*/ 2075795 w 5516711"/>
              <a:gd name="connsiteY400" fmla="*/ 1411216 h 4695202"/>
              <a:gd name="connsiteX401" fmla="*/ 2143610 w 5516711"/>
              <a:gd name="connsiteY401" fmla="*/ 1394631 h 4695202"/>
              <a:gd name="connsiteX402" fmla="*/ 2098400 w 5516711"/>
              <a:gd name="connsiteY402" fmla="*/ 1389102 h 4695202"/>
              <a:gd name="connsiteX403" fmla="*/ 2075795 w 5516711"/>
              <a:gd name="connsiteY403" fmla="*/ 1328289 h 4695202"/>
              <a:gd name="connsiteX404" fmla="*/ 2019283 w 5516711"/>
              <a:gd name="connsiteY404" fmla="*/ 1217718 h 4695202"/>
              <a:gd name="connsiteX405" fmla="*/ 1974073 w 5516711"/>
              <a:gd name="connsiteY405" fmla="*/ 1162433 h 4695202"/>
              <a:gd name="connsiteX406" fmla="*/ 1991027 w 5516711"/>
              <a:gd name="connsiteY406" fmla="*/ 1079505 h 4695202"/>
              <a:gd name="connsiteX407" fmla="*/ 2007981 w 5516711"/>
              <a:gd name="connsiteY407" fmla="*/ 1101619 h 4695202"/>
              <a:gd name="connsiteX408" fmla="*/ 1968422 w 5516711"/>
              <a:gd name="connsiteY408" fmla="*/ 919178 h 4695202"/>
              <a:gd name="connsiteX409" fmla="*/ 1996678 w 5516711"/>
              <a:gd name="connsiteY409" fmla="*/ 836250 h 4695202"/>
              <a:gd name="connsiteX410" fmla="*/ 2036237 w 5516711"/>
              <a:gd name="connsiteY410" fmla="*/ 786494 h 4695202"/>
              <a:gd name="connsiteX411" fmla="*/ 2205773 w 5516711"/>
              <a:gd name="connsiteY411" fmla="*/ 565353 h 4695202"/>
              <a:gd name="connsiteX412" fmla="*/ 2443124 w 5516711"/>
              <a:gd name="connsiteY412" fmla="*/ 515596 h 4695202"/>
              <a:gd name="connsiteX413" fmla="*/ 2731337 w 5516711"/>
              <a:gd name="connsiteY413" fmla="*/ 664866 h 4695202"/>
              <a:gd name="connsiteX414" fmla="*/ 2742639 w 5516711"/>
              <a:gd name="connsiteY414" fmla="*/ 753323 h 4695202"/>
              <a:gd name="connsiteX415" fmla="*/ 2714383 w 5516711"/>
              <a:gd name="connsiteY415" fmla="*/ 830722 h 4695202"/>
              <a:gd name="connsiteX416" fmla="*/ 2753941 w 5516711"/>
              <a:gd name="connsiteY416" fmla="*/ 841779 h 4695202"/>
              <a:gd name="connsiteX417" fmla="*/ 2787849 w 5516711"/>
              <a:gd name="connsiteY417" fmla="*/ 769908 h 4695202"/>
              <a:gd name="connsiteX418" fmla="*/ 2827407 w 5516711"/>
              <a:gd name="connsiteY418" fmla="*/ 924707 h 4695202"/>
              <a:gd name="connsiteX419" fmla="*/ 2861315 w 5516711"/>
              <a:gd name="connsiteY419" fmla="*/ 1057391 h 4695202"/>
              <a:gd name="connsiteX420" fmla="*/ 2866966 w 5516711"/>
              <a:gd name="connsiteY420" fmla="*/ 1051863 h 4695202"/>
              <a:gd name="connsiteX421" fmla="*/ 3093014 w 5516711"/>
              <a:gd name="connsiteY421" fmla="*/ 869421 h 4695202"/>
              <a:gd name="connsiteX422" fmla="*/ 3347319 w 5516711"/>
              <a:gd name="connsiteY422" fmla="*/ 792022 h 4695202"/>
              <a:gd name="connsiteX423" fmla="*/ 3556414 w 5516711"/>
              <a:gd name="connsiteY423" fmla="*/ 924707 h 4695202"/>
              <a:gd name="connsiteX424" fmla="*/ 3607275 w 5516711"/>
              <a:gd name="connsiteY424" fmla="*/ 924707 h 4695202"/>
              <a:gd name="connsiteX425" fmla="*/ 3669439 w 5516711"/>
              <a:gd name="connsiteY425" fmla="*/ 891536 h 4695202"/>
              <a:gd name="connsiteX426" fmla="*/ 3759858 w 5516711"/>
              <a:gd name="connsiteY426" fmla="*/ 836250 h 4695202"/>
              <a:gd name="connsiteX427" fmla="*/ 3951999 w 5516711"/>
              <a:gd name="connsiteY427" fmla="*/ 670395 h 4695202"/>
              <a:gd name="connsiteX428" fmla="*/ 4189350 w 5516711"/>
              <a:gd name="connsiteY428" fmla="*/ 548767 h 4695202"/>
              <a:gd name="connsiteX429" fmla="*/ 4601890 w 5516711"/>
              <a:gd name="connsiteY429" fmla="*/ 316569 h 4695202"/>
              <a:gd name="connsiteX430" fmla="*/ 4709262 w 5516711"/>
              <a:gd name="connsiteY430" fmla="*/ 261284 h 4695202"/>
              <a:gd name="connsiteX431" fmla="*/ 4799682 w 5516711"/>
              <a:gd name="connsiteY431" fmla="*/ 222585 h 4695202"/>
              <a:gd name="connsiteX432" fmla="*/ 4986172 w 5516711"/>
              <a:gd name="connsiteY432" fmla="*/ 84372 h 4695202"/>
              <a:gd name="connsiteX433" fmla="*/ 4907055 w 5516711"/>
              <a:gd name="connsiteY433" fmla="*/ 161771 h 4695202"/>
              <a:gd name="connsiteX434" fmla="*/ 4861846 w 5516711"/>
              <a:gd name="connsiteY434" fmla="*/ 222585 h 4695202"/>
              <a:gd name="connsiteX435" fmla="*/ 5025730 w 5516711"/>
              <a:gd name="connsiteY435" fmla="*/ 172828 h 4695202"/>
              <a:gd name="connsiteX436" fmla="*/ 4940962 w 5516711"/>
              <a:gd name="connsiteY436" fmla="*/ 266813 h 4695202"/>
              <a:gd name="connsiteX437" fmla="*/ 4907055 w 5516711"/>
              <a:gd name="connsiteY437" fmla="*/ 305512 h 4695202"/>
              <a:gd name="connsiteX438" fmla="*/ 4861846 w 5516711"/>
              <a:gd name="connsiteY438" fmla="*/ 333155 h 4695202"/>
              <a:gd name="connsiteX439" fmla="*/ 4861846 w 5516711"/>
              <a:gd name="connsiteY439" fmla="*/ 299984 h 4695202"/>
              <a:gd name="connsiteX440" fmla="*/ 4816636 w 5516711"/>
              <a:gd name="connsiteY440" fmla="*/ 360798 h 4695202"/>
              <a:gd name="connsiteX441" fmla="*/ 4788380 w 5516711"/>
              <a:gd name="connsiteY441" fmla="*/ 410554 h 4695202"/>
              <a:gd name="connsiteX442" fmla="*/ 4777077 w 5516711"/>
              <a:gd name="connsiteY442" fmla="*/ 421611 h 4695202"/>
              <a:gd name="connsiteX443" fmla="*/ 4788380 w 5516711"/>
              <a:gd name="connsiteY443" fmla="*/ 410554 h 4695202"/>
              <a:gd name="connsiteX444" fmla="*/ 4777077 w 5516711"/>
              <a:gd name="connsiteY444" fmla="*/ 443725 h 4695202"/>
              <a:gd name="connsiteX445" fmla="*/ 4794030 w 5516711"/>
              <a:gd name="connsiteY445" fmla="*/ 427140 h 4695202"/>
              <a:gd name="connsiteX446" fmla="*/ 4794030 w 5516711"/>
              <a:gd name="connsiteY446" fmla="*/ 454782 h 4695202"/>
              <a:gd name="connsiteX447" fmla="*/ 4810984 w 5516711"/>
              <a:gd name="connsiteY447" fmla="*/ 438197 h 4695202"/>
              <a:gd name="connsiteX448" fmla="*/ 4810984 w 5516711"/>
              <a:gd name="connsiteY448" fmla="*/ 399497 h 4695202"/>
              <a:gd name="connsiteX449" fmla="*/ 4884450 w 5516711"/>
              <a:gd name="connsiteY449" fmla="*/ 443725 h 4695202"/>
              <a:gd name="connsiteX450" fmla="*/ 4760124 w 5516711"/>
              <a:gd name="connsiteY450" fmla="*/ 465839 h 4695202"/>
              <a:gd name="connsiteX451" fmla="*/ 4681006 w 5516711"/>
              <a:gd name="connsiteY451" fmla="*/ 521125 h 4695202"/>
              <a:gd name="connsiteX452" fmla="*/ 4579284 w 5516711"/>
              <a:gd name="connsiteY452" fmla="*/ 565353 h 4695202"/>
              <a:gd name="connsiteX453" fmla="*/ 4477562 w 5516711"/>
              <a:gd name="connsiteY453" fmla="*/ 642752 h 4695202"/>
              <a:gd name="connsiteX454" fmla="*/ 4223258 w 5516711"/>
              <a:gd name="connsiteY454" fmla="*/ 886007 h 4695202"/>
              <a:gd name="connsiteX455" fmla="*/ 3867231 w 5516711"/>
              <a:gd name="connsiteY455" fmla="*/ 1129262 h 4695202"/>
              <a:gd name="connsiteX456" fmla="*/ 3703346 w 5516711"/>
              <a:gd name="connsiteY456" fmla="*/ 1267475 h 4695202"/>
              <a:gd name="connsiteX457" fmla="*/ 3522507 w 5516711"/>
              <a:gd name="connsiteY457" fmla="*/ 1378045 h 4695202"/>
              <a:gd name="connsiteX458" fmla="*/ 3471646 w 5516711"/>
              <a:gd name="connsiteY458" fmla="*/ 1416745 h 4695202"/>
              <a:gd name="connsiteX459" fmla="*/ 3482948 w 5516711"/>
              <a:gd name="connsiteY459" fmla="*/ 1571544 h 4695202"/>
              <a:gd name="connsiteX460" fmla="*/ 3624229 w 5516711"/>
              <a:gd name="connsiteY460" fmla="*/ 1914312 h 4695202"/>
              <a:gd name="connsiteX461" fmla="*/ 3652485 w 5516711"/>
              <a:gd name="connsiteY461" fmla="*/ 1964068 h 4695202"/>
              <a:gd name="connsiteX462" fmla="*/ 3663787 w 5516711"/>
              <a:gd name="connsiteY462" fmla="*/ 2002768 h 4695202"/>
              <a:gd name="connsiteX463" fmla="*/ 3708997 w 5516711"/>
              <a:gd name="connsiteY463" fmla="*/ 2046996 h 4695202"/>
              <a:gd name="connsiteX464" fmla="*/ 3720300 w 5516711"/>
              <a:gd name="connsiteY464" fmla="*/ 2091224 h 4695202"/>
              <a:gd name="connsiteX465" fmla="*/ 3810719 w 5516711"/>
              <a:gd name="connsiteY465" fmla="*/ 2102281 h 4695202"/>
              <a:gd name="connsiteX466" fmla="*/ 3935046 w 5516711"/>
              <a:gd name="connsiteY466" fmla="*/ 2152038 h 4695202"/>
              <a:gd name="connsiteX467" fmla="*/ 4070675 w 5516711"/>
              <a:gd name="connsiteY467" fmla="*/ 2268137 h 4695202"/>
              <a:gd name="connsiteX468" fmla="*/ 4223258 w 5516711"/>
              <a:gd name="connsiteY468" fmla="*/ 2251552 h 4695202"/>
              <a:gd name="connsiteX469" fmla="*/ 4398446 w 5516711"/>
              <a:gd name="connsiteY469" fmla="*/ 2262609 h 4695202"/>
              <a:gd name="connsiteX470" fmla="*/ 4613192 w 5516711"/>
              <a:gd name="connsiteY470" fmla="*/ 2295780 h 4695202"/>
              <a:gd name="connsiteX471" fmla="*/ 4669704 w 5516711"/>
              <a:gd name="connsiteY471" fmla="*/ 2152038 h 4695202"/>
              <a:gd name="connsiteX472" fmla="*/ 4692309 w 5516711"/>
              <a:gd name="connsiteY472" fmla="*/ 2046996 h 4695202"/>
              <a:gd name="connsiteX473" fmla="*/ 4686658 w 5516711"/>
              <a:gd name="connsiteY473" fmla="*/ 2063582 h 4695202"/>
              <a:gd name="connsiteX474" fmla="*/ 4782728 w 5516711"/>
              <a:gd name="connsiteY474" fmla="*/ 1886669 h 4695202"/>
              <a:gd name="connsiteX475" fmla="*/ 4935311 w 5516711"/>
              <a:gd name="connsiteY475" fmla="*/ 1881141 h 4695202"/>
              <a:gd name="connsiteX476" fmla="*/ 5127452 w 5516711"/>
              <a:gd name="connsiteY476" fmla="*/ 1870084 h 4695202"/>
              <a:gd name="connsiteX477" fmla="*/ 5353502 w 5516711"/>
              <a:gd name="connsiteY477" fmla="*/ 2030411 h 4695202"/>
              <a:gd name="connsiteX478" fmla="*/ 5251780 w 5516711"/>
              <a:gd name="connsiteY478" fmla="*/ 2080167 h 4695202"/>
              <a:gd name="connsiteX479" fmla="*/ 5155708 w 5516711"/>
              <a:gd name="connsiteY479" fmla="*/ 2113338 h 4695202"/>
              <a:gd name="connsiteX480" fmla="*/ 5025730 w 5516711"/>
              <a:gd name="connsiteY480" fmla="*/ 2163095 h 4695202"/>
              <a:gd name="connsiteX481" fmla="*/ 4940962 w 5516711"/>
              <a:gd name="connsiteY481" fmla="*/ 2212852 h 4695202"/>
              <a:gd name="connsiteX482" fmla="*/ 4963568 w 5516711"/>
              <a:gd name="connsiteY482" fmla="*/ 2306837 h 4695202"/>
              <a:gd name="connsiteX483" fmla="*/ 4940962 w 5516711"/>
              <a:gd name="connsiteY483" fmla="*/ 2378707 h 4695202"/>
              <a:gd name="connsiteX484" fmla="*/ 4991824 w 5516711"/>
              <a:gd name="connsiteY484" fmla="*/ 2456107 h 4695202"/>
              <a:gd name="connsiteX485" fmla="*/ 5014428 w 5516711"/>
              <a:gd name="connsiteY485" fmla="*/ 2539035 h 4695202"/>
              <a:gd name="connsiteX486" fmla="*/ 4861846 w 5516711"/>
              <a:gd name="connsiteY486" fmla="*/ 2710419 h 4695202"/>
              <a:gd name="connsiteX487" fmla="*/ 4505818 w 5516711"/>
              <a:gd name="connsiteY487" fmla="*/ 2820989 h 4695202"/>
              <a:gd name="connsiteX488" fmla="*/ 4302375 w 5516711"/>
              <a:gd name="connsiteY488" fmla="*/ 2975788 h 4695202"/>
              <a:gd name="connsiteX489" fmla="*/ 4234560 w 5516711"/>
              <a:gd name="connsiteY489" fmla="*/ 3185871 h 4695202"/>
              <a:gd name="connsiteX490" fmla="*/ 4245862 w 5516711"/>
              <a:gd name="connsiteY490" fmla="*/ 3163757 h 4695202"/>
              <a:gd name="connsiteX491" fmla="*/ 4443656 w 5516711"/>
              <a:gd name="connsiteY491" fmla="*/ 3429126 h 4695202"/>
              <a:gd name="connsiteX492" fmla="*/ 4556680 w 5516711"/>
              <a:gd name="connsiteY492" fmla="*/ 3545225 h 4695202"/>
              <a:gd name="connsiteX493" fmla="*/ 4624494 w 5516711"/>
              <a:gd name="connsiteY493" fmla="*/ 3633682 h 4695202"/>
              <a:gd name="connsiteX494" fmla="*/ 4709262 w 5516711"/>
              <a:gd name="connsiteY494" fmla="*/ 3738723 h 4695202"/>
              <a:gd name="connsiteX495" fmla="*/ 4810984 w 5516711"/>
              <a:gd name="connsiteY495" fmla="*/ 3832708 h 4695202"/>
              <a:gd name="connsiteX496" fmla="*/ 4895752 w 5516711"/>
              <a:gd name="connsiteY496" fmla="*/ 3959864 h 4695202"/>
              <a:gd name="connsiteX497" fmla="*/ 5008777 w 5516711"/>
              <a:gd name="connsiteY497" fmla="*/ 4048321 h 4695202"/>
              <a:gd name="connsiteX498" fmla="*/ 5189616 w 5516711"/>
              <a:gd name="connsiteY498" fmla="*/ 4125720 h 4695202"/>
              <a:gd name="connsiteX499" fmla="*/ 5263082 w 5516711"/>
              <a:gd name="connsiteY499" fmla="*/ 4241819 h 4695202"/>
              <a:gd name="connsiteX500" fmla="*/ 5325245 w 5516711"/>
              <a:gd name="connsiteY500" fmla="*/ 4330275 h 4695202"/>
              <a:gd name="connsiteX501" fmla="*/ 5251780 w 5516711"/>
              <a:gd name="connsiteY501" fmla="*/ 4313690 h 4695202"/>
              <a:gd name="connsiteX502" fmla="*/ 5274384 w 5516711"/>
              <a:gd name="connsiteY502" fmla="*/ 4346861 h 4695202"/>
              <a:gd name="connsiteX503" fmla="*/ 5319594 w 5516711"/>
              <a:gd name="connsiteY503" fmla="*/ 4357918 h 4695202"/>
              <a:gd name="connsiteX504" fmla="*/ 5291338 w 5516711"/>
              <a:gd name="connsiteY504" fmla="*/ 4368975 h 4695202"/>
              <a:gd name="connsiteX505" fmla="*/ 5370455 w 5516711"/>
              <a:gd name="connsiteY505" fmla="*/ 4451903 h 4695202"/>
              <a:gd name="connsiteX506" fmla="*/ 5432618 w 5516711"/>
              <a:gd name="connsiteY506" fmla="*/ 4485074 h 4695202"/>
              <a:gd name="connsiteX507" fmla="*/ 5466526 w 5516711"/>
              <a:gd name="connsiteY507" fmla="*/ 4512716 h 4695202"/>
              <a:gd name="connsiteX508" fmla="*/ 5483480 w 5516711"/>
              <a:gd name="connsiteY508" fmla="*/ 4490602 h 4695202"/>
              <a:gd name="connsiteX509" fmla="*/ 5477828 w 5516711"/>
              <a:gd name="connsiteY509" fmla="*/ 4684101 h 4695202"/>
              <a:gd name="connsiteX510" fmla="*/ 5285686 w 5516711"/>
              <a:gd name="connsiteY510" fmla="*/ 4612230 h 4695202"/>
              <a:gd name="connsiteX511" fmla="*/ 5155708 w 5516711"/>
              <a:gd name="connsiteY511" fmla="*/ 4468488 h 4695202"/>
              <a:gd name="connsiteX512" fmla="*/ 5161360 w 5516711"/>
              <a:gd name="connsiteY512" fmla="*/ 4468488 h 4695202"/>
              <a:gd name="connsiteX513" fmla="*/ 5155708 w 5516711"/>
              <a:gd name="connsiteY513" fmla="*/ 4462960 h 4695202"/>
              <a:gd name="connsiteX514" fmla="*/ 5155708 w 5516711"/>
              <a:gd name="connsiteY514" fmla="*/ 4468488 h 4695202"/>
              <a:gd name="connsiteX515" fmla="*/ 5121802 w 5516711"/>
              <a:gd name="connsiteY515" fmla="*/ 4446374 h 4695202"/>
              <a:gd name="connsiteX516" fmla="*/ 5116150 w 5516711"/>
              <a:gd name="connsiteY516" fmla="*/ 4485074 h 4695202"/>
              <a:gd name="connsiteX517" fmla="*/ 5082243 w 5516711"/>
              <a:gd name="connsiteY517" fmla="*/ 4418732 h 4695202"/>
              <a:gd name="connsiteX518" fmla="*/ 5031382 w 5516711"/>
              <a:gd name="connsiteY518" fmla="*/ 4380032 h 4695202"/>
              <a:gd name="connsiteX519" fmla="*/ 4924008 w 5516711"/>
              <a:gd name="connsiteY519" fmla="*/ 4208648 h 4695202"/>
              <a:gd name="connsiteX520" fmla="*/ 4771426 w 5516711"/>
              <a:gd name="connsiteY520" fmla="*/ 4131248 h 4695202"/>
              <a:gd name="connsiteX521" fmla="*/ 4584936 w 5516711"/>
              <a:gd name="connsiteY521" fmla="*/ 4048321 h 4695202"/>
              <a:gd name="connsiteX522" fmla="*/ 4426702 w 5516711"/>
              <a:gd name="connsiteY522" fmla="*/ 3937750 h 4695202"/>
              <a:gd name="connsiteX523" fmla="*/ 4268468 w 5516711"/>
              <a:gd name="connsiteY523" fmla="*/ 3843765 h 4695202"/>
              <a:gd name="connsiteX524" fmla="*/ 3867231 w 5516711"/>
              <a:gd name="connsiteY524" fmla="*/ 3611568 h 4695202"/>
              <a:gd name="connsiteX525" fmla="*/ 3714648 w 5516711"/>
              <a:gd name="connsiteY525" fmla="*/ 3445712 h 4695202"/>
              <a:gd name="connsiteX526" fmla="*/ 3562065 w 5516711"/>
              <a:gd name="connsiteY526" fmla="*/ 3301970 h 4695202"/>
              <a:gd name="connsiteX527" fmla="*/ 3488600 w 5516711"/>
              <a:gd name="connsiteY527" fmla="*/ 3207986 h 4695202"/>
              <a:gd name="connsiteX528" fmla="*/ 3426436 w 5516711"/>
              <a:gd name="connsiteY528" fmla="*/ 3114001 h 4695202"/>
              <a:gd name="connsiteX529" fmla="*/ 3347319 w 5516711"/>
              <a:gd name="connsiteY529" fmla="*/ 3097415 h 4695202"/>
              <a:gd name="connsiteX530" fmla="*/ 3296458 w 5516711"/>
              <a:gd name="connsiteY530" fmla="*/ 3047658 h 4695202"/>
              <a:gd name="connsiteX531" fmla="*/ 3189085 w 5516711"/>
              <a:gd name="connsiteY531" fmla="*/ 2926031 h 4695202"/>
              <a:gd name="connsiteX532" fmla="*/ 3076061 w 5516711"/>
              <a:gd name="connsiteY532" fmla="*/ 2826518 h 4695202"/>
              <a:gd name="connsiteX533" fmla="*/ 3081712 w 5516711"/>
              <a:gd name="connsiteY533" fmla="*/ 2826518 h 4695202"/>
              <a:gd name="connsiteX534" fmla="*/ 3030851 w 5516711"/>
              <a:gd name="connsiteY534" fmla="*/ 2815461 h 4695202"/>
              <a:gd name="connsiteX535" fmla="*/ 3042153 w 5516711"/>
              <a:gd name="connsiteY535" fmla="*/ 2815461 h 4695202"/>
              <a:gd name="connsiteX536" fmla="*/ 2929129 w 5516711"/>
              <a:gd name="connsiteY536" fmla="*/ 2760175 h 4695202"/>
              <a:gd name="connsiteX537" fmla="*/ 2850012 w 5516711"/>
              <a:gd name="connsiteY537" fmla="*/ 2655133 h 4695202"/>
              <a:gd name="connsiteX538" fmla="*/ 2612661 w 5516711"/>
              <a:gd name="connsiteY538" fmla="*/ 2472692 h 4695202"/>
              <a:gd name="connsiteX539" fmla="*/ 2380961 w 5516711"/>
              <a:gd name="connsiteY539" fmla="*/ 2323422 h 4695202"/>
              <a:gd name="connsiteX540" fmla="*/ 2267937 w 5516711"/>
              <a:gd name="connsiteY540" fmla="*/ 2240494 h 4695202"/>
              <a:gd name="connsiteX541" fmla="*/ 2149261 w 5516711"/>
              <a:gd name="connsiteY541" fmla="*/ 2140981 h 4695202"/>
              <a:gd name="connsiteX542" fmla="*/ 2036237 w 5516711"/>
              <a:gd name="connsiteY542" fmla="*/ 2113338 h 4695202"/>
              <a:gd name="connsiteX543" fmla="*/ 1934515 w 5516711"/>
              <a:gd name="connsiteY543" fmla="*/ 2074639 h 4695202"/>
              <a:gd name="connsiteX544" fmla="*/ 1934515 w 5516711"/>
              <a:gd name="connsiteY544" fmla="*/ 2085696 h 4695202"/>
              <a:gd name="connsiteX545" fmla="*/ 1736722 w 5516711"/>
              <a:gd name="connsiteY545" fmla="*/ 2019354 h 4695202"/>
              <a:gd name="connsiteX546" fmla="*/ 1742374 w 5516711"/>
              <a:gd name="connsiteY546" fmla="*/ 2013825 h 4695202"/>
              <a:gd name="connsiteX547" fmla="*/ 1651954 w 5516711"/>
              <a:gd name="connsiteY547" fmla="*/ 1897726 h 4695202"/>
              <a:gd name="connsiteX548" fmla="*/ 1482418 w 5516711"/>
              <a:gd name="connsiteY548" fmla="*/ 1792684 h 4695202"/>
              <a:gd name="connsiteX549" fmla="*/ 1414603 w 5516711"/>
              <a:gd name="connsiteY549" fmla="*/ 1742928 h 4695202"/>
              <a:gd name="connsiteX550" fmla="*/ 1352440 w 5516711"/>
              <a:gd name="connsiteY550" fmla="*/ 1698700 h 4695202"/>
              <a:gd name="connsiteX551" fmla="*/ 1352440 w 5516711"/>
              <a:gd name="connsiteY551" fmla="*/ 1704228 h 4695202"/>
              <a:gd name="connsiteX552" fmla="*/ 951203 w 5516711"/>
              <a:gd name="connsiteY552" fmla="*/ 1438859 h 4695202"/>
              <a:gd name="connsiteX553" fmla="*/ 787318 w 5516711"/>
              <a:gd name="connsiteY553" fmla="*/ 1267475 h 4695202"/>
              <a:gd name="connsiteX554" fmla="*/ 600828 w 5516711"/>
              <a:gd name="connsiteY554" fmla="*/ 1101619 h 4695202"/>
              <a:gd name="connsiteX555" fmla="*/ 646037 w 5516711"/>
              <a:gd name="connsiteY555" fmla="*/ 1112676 h 4695202"/>
              <a:gd name="connsiteX556" fmla="*/ 566920 w 5516711"/>
              <a:gd name="connsiteY556" fmla="*/ 1046334 h 4695202"/>
              <a:gd name="connsiteX557" fmla="*/ 533013 w 5516711"/>
              <a:gd name="connsiteY557" fmla="*/ 996577 h 4695202"/>
              <a:gd name="connsiteX558" fmla="*/ 403035 w 5516711"/>
              <a:gd name="connsiteY558" fmla="*/ 880479 h 4695202"/>
              <a:gd name="connsiteX559" fmla="*/ 278708 w 5516711"/>
              <a:gd name="connsiteY559" fmla="*/ 758851 h 4695202"/>
              <a:gd name="connsiteX560" fmla="*/ 47008 w 5516711"/>
              <a:gd name="connsiteY560" fmla="*/ 581938 h 4695202"/>
              <a:gd name="connsiteX561" fmla="*/ 1799 w 5516711"/>
              <a:gd name="connsiteY561" fmla="*/ 526653 h 4695202"/>
              <a:gd name="connsiteX562" fmla="*/ 63962 w 5516711"/>
              <a:gd name="connsiteY562" fmla="*/ 532182 h 4695202"/>
              <a:gd name="connsiteX563" fmla="*/ 58311 w 5516711"/>
              <a:gd name="connsiteY563" fmla="*/ 521125 h 4695202"/>
              <a:gd name="connsiteX564" fmla="*/ 182638 w 5516711"/>
              <a:gd name="connsiteY564" fmla="*/ 554296 h 4695202"/>
              <a:gd name="connsiteX565" fmla="*/ 312616 w 5516711"/>
              <a:gd name="connsiteY565" fmla="*/ 631695 h 4695202"/>
              <a:gd name="connsiteX566" fmla="*/ 352174 w 5516711"/>
              <a:gd name="connsiteY566" fmla="*/ 609581 h 4695202"/>
              <a:gd name="connsiteX567" fmla="*/ 436942 w 5516711"/>
              <a:gd name="connsiteY567" fmla="*/ 709094 h 4695202"/>
              <a:gd name="connsiteX568" fmla="*/ 493455 w 5516711"/>
              <a:gd name="connsiteY568" fmla="*/ 659338 h 4695202"/>
              <a:gd name="connsiteX569" fmla="*/ 329569 w 5516711"/>
              <a:gd name="connsiteY569" fmla="*/ 581938 h 4695202"/>
              <a:gd name="connsiteX570" fmla="*/ 148730 w 5516711"/>
              <a:gd name="connsiteY570" fmla="*/ 410554 h 4695202"/>
              <a:gd name="connsiteX571" fmla="*/ 75265 w 5516711"/>
              <a:gd name="connsiteY571" fmla="*/ 156242 h 4695202"/>
              <a:gd name="connsiteX572" fmla="*/ 346523 w 5516711"/>
              <a:gd name="connsiteY572" fmla="*/ 1444 h 4695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</a:cxnLst>
            <a:rect l="l" t="t" r="r" b="b"/>
            <a:pathLst>
              <a:path w="5516711" h="4695202">
                <a:moveTo>
                  <a:pt x="5302640" y="4396618"/>
                </a:moveTo>
                <a:cubicBezTo>
                  <a:pt x="5296989" y="4402146"/>
                  <a:pt x="5296989" y="4407675"/>
                  <a:pt x="5291338" y="4413203"/>
                </a:cubicBezTo>
                <a:cubicBezTo>
                  <a:pt x="5291338" y="4413203"/>
                  <a:pt x="5296989" y="4407675"/>
                  <a:pt x="5302640" y="4413203"/>
                </a:cubicBezTo>
                <a:cubicBezTo>
                  <a:pt x="5296989" y="4407675"/>
                  <a:pt x="5302640" y="4402146"/>
                  <a:pt x="5302640" y="4396618"/>
                </a:cubicBezTo>
                <a:close/>
                <a:moveTo>
                  <a:pt x="5093546" y="4319218"/>
                </a:moveTo>
                <a:cubicBezTo>
                  <a:pt x="5082243" y="4324747"/>
                  <a:pt x="5076592" y="4324747"/>
                  <a:pt x="5065289" y="4330275"/>
                </a:cubicBezTo>
                <a:cubicBezTo>
                  <a:pt x="5070940" y="4330275"/>
                  <a:pt x="5076592" y="4330275"/>
                  <a:pt x="5076592" y="4330275"/>
                </a:cubicBezTo>
                <a:cubicBezTo>
                  <a:pt x="5082243" y="4324747"/>
                  <a:pt x="5087894" y="4319218"/>
                  <a:pt x="5093546" y="4319218"/>
                </a:cubicBezTo>
                <a:close/>
                <a:moveTo>
                  <a:pt x="5139461" y="4279137"/>
                </a:moveTo>
                <a:cubicBezTo>
                  <a:pt x="5137342" y="4280519"/>
                  <a:pt x="5135929" y="4283283"/>
                  <a:pt x="5133104" y="4286047"/>
                </a:cubicBezTo>
                <a:cubicBezTo>
                  <a:pt x="5138755" y="4280519"/>
                  <a:pt x="5144406" y="4280519"/>
                  <a:pt x="5150058" y="4280519"/>
                </a:cubicBezTo>
                <a:cubicBezTo>
                  <a:pt x="5144406" y="4277754"/>
                  <a:pt x="5141581" y="4277754"/>
                  <a:pt x="5139461" y="4279137"/>
                </a:cubicBezTo>
                <a:close/>
                <a:moveTo>
                  <a:pt x="5138755" y="4192062"/>
                </a:moveTo>
                <a:lnTo>
                  <a:pt x="5145784" y="4217277"/>
                </a:lnTo>
                <a:lnTo>
                  <a:pt x="5147938" y="4230762"/>
                </a:lnTo>
                <a:cubicBezTo>
                  <a:pt x="5150057" y="4237672"/>
                  <a:pt x="5152883" y="4244583"/>
                  <a:pt x="5155708" y="4252876"/>
                </a:cubicBezTo>
                <a:cubicBezTo>
                  <a:pt x="5152883" y="4241819"/>
                  <a:pt x="5150057" y="4232144"/>
                  <a:pt x="5147232" y="4222469"/>
                </a:cubicBezTo>
                <a:lnTo>
                  <a:pt x="5145784" y="4217277"/>
                </a:lnTo>
                <a:lnTo>
                  <a:pt x="5144406" y="4208648"/>
                </a:lnTo>
                <a:cubicBezTo>
                  <a:pt x="5144406" y="4203119"/>
                  <a:pt x="5138755" y="4197591"/>
                  <a:pt x="5138755" y="4192062"/>
                </a:cubicBezTo>
                <a:close/>
                <a:moveTo>
                  <a:pt x="4963568" y="4026207"/>
                </a:moveTo>
                <a:cubicBezTo>
                  <a:pt x="4963568" y="4037264"/>
                  <a:pt x="4969218" y="4048321"/>
                  <a:pt x="4969218" y="4059378"/>
                </a:cubicBezTo>
                <a:cubicBezTo>
                  <a:pt x="4969218" y="4059378"/>
                  <a:pt x="4969218" y="4059378"/>
                  <a:pt x="4974870" y="4059378"/>
                </a:cubicBezTo>
                <a:cubicBezTo>
                  <a:pt x="4974870" y="4064906"/>
                  <a:pt x="4974870" y="4075963"/>
                  <a:pt x="4974870" y="4081492"/>
                </a:cubicBezTo>
                <a:cubicBezTo>
                  <a:pt x="4974870" y="4098077"/>
                  <a:pt x="4974870" y="4114663"/>
                  <a:pt x="4963568" y="4131248"/>
                </a:cubicBezTo>
                <a:cubicBezTo>
                  <a:pt x="4974870" y="4114663"/>
                  <a:pt x="4980521" y="4098077"/>
                  <a:pt x="4974870" y="4081492"/>
                </a:cubicBezTo>
                <a:cubicBezTo>
                  <a:pt x="4974870" y="4070435"/>
                  <a:pt x="4980521" y="4059378"/>
                  <a:pt x="4980521" y="4053849"/>
                </a:cubicBezTo>
                <a:cubicBezTo>
                  <a:pt x="4974870" y="4053849"/>
                  <a:pt x="4974870" y="4059378"/>
                  <a:pt x="4974870" y="4059378"/>
                </a:cubicBezTo>
                <a:cubicBezTo>
                  <a:pt x="4969218" y="4048321"/>
                  <a:pt x="4963568" y="4037264"/>
                  <a:pt x="4963568" y="4026207"/>
                </a:cubicBezTo>
                <a:close/>
                <a:moveTo>
                  <a:pt x="4652750" y="3860351"/>
                </a:moveTo>
                <a:cubicBezTo>
                  <a:pt x="4652750" y="3865879"/>
                  <a:pt x="4647099" y="3876937"/>
                  <a:pt x="4652750" y="3865879"/>
                </a:cubicBezTo>
                <a:cubicBezTo>
                  <a:pt x="4658402" y="3860351"/>
                  <a:pt x="4652750" y="3860351"/>
                  <a:pt x="4652750" y="3860351"/>
                </a:cubicBezTo>
                <a:close/>
                <a:moveTo>
                  <a:pt x="4658402" y="3854822"/>
                </a:moveTo>
                <a:cubicBezTo>
                  <a:pt x="4658402" y="3857586"/>
                  <a:pt x="4658755" y="3858969"/>
                  <a:pt x="4659108" y="3859573"/>
                </a:cubicBezTo>
                <a:lnTo>
                  <a:pt x="4659814" y="3859660"/>
                </a:lnTo>
                <a:close/>
                <a:moveTo>
                  <a:pt x="4346878" y="3830635"/>
                </a:moveTo>
                <a:cubicBezTo>
                  <a:pt x="4344759" y="3831326"/>
                  <a:pt x="4341934" y="3832708"/>
                  <a:pt x="4341934" y="3832708"/>
                </a:cubicBezTo>
                <a:cubicBezTo>
                  <a:pt x="4324980" y="3838237"/>
                  <a:pt x="4347584" y="3832708"/>
                  <a:pt x="4347584" y="3832708"/>
                </a:cubicBezTo>
                <a:cubicBezTo>
                  <a:pt x="4350410" y="3829944"/>
                  <a:pt x="4348997" y="3829944"/>
                  <a:pt x="4346878" y="3830635"/>
                </a:cubicBezTo>
                <a:close/>
                <a:moveTo>
                  <a:pt x="4274118" y="3799537"/>
                </a:moveTo>
                <a:cubicBezTo>
                  <a:pt x="4262816" y="3799537"/>
                  <a:pt x="4257165" y="3805066"/>
                  <a:pt x="4251514" y="3810594"/>
                </a:cubicBezTo>
                <a:cubicBezTo>
                  <a:pt x="4251514" y="3810594"/>
                  <a:pt x="4251514" y="3810594"/>
                  <a:pt x="4274118" y="3799537"/>
                </a:cubicBezTo>
                <a:close/>
                <a:moveTo>
                  <a:pt x="4475178" y="3739674"/>
                </a:moveTo>
                <a:cubicBezTo>
                  <a:pt x="4474384" y="3738378"/>
                  <a:pt x="4477562" y="3745634"/>
                  <a:pt x="4477562" y="3749781"/>
                </a:cubicBezTo>
                <a:cubicBezTo>
                  <a:pt x="4477562" y="3749781"/>
                  <a:pt x="4483214" y="3760838"/>
                  <a:pt x="4477562" y="3749781"/>
                </a:cubicBezTo>
                <a:cubicBezTo>
                  <a:pt x="4477562" y="3749781"/>
                  <a:pt x="4477562" y="3744252"/>
                  <a:pt x="4477562" y="3744252"/>
                </a:cubicBezTo>
                <a:cubicBezTo>
                  <a:pt x="4476150" y="3741488"/>
                  <a:pt x="4475443" y="3740106"/>
                  <a:pt x="4475178" y="3739674"/>
                </a:cubicBezTo>
                <a:close/>
                <a:moveTo>
                  <a:pt x="3859285" y="3540042"/>
                </a:moveTo>
                <a:cubicBezTo>
                  <a:pt x="3858755" y="3541079"/>
                  <a:pt x="3862993" y="3557664"/>
                  <a:pt x="3867231" y="3561811"/>
                </a:cubicBezTo>
                <a:cubicBezTo>
                  <a:pt x="3861580" y="3556282"/>
                  <a:pt x="3861580" y="3550754"/>
                  <a:pt x="3861580" y="3545225"/>
                </a:cubicBezTo>
                <a:cubicBezTo>
                  <a:pt x="3860168" y="3541079"/>
                  <a:pt x="3859461" y="3539697"/>
                  <a:pt x="3859285" y="3540042"/>
                </a:cubicBezTo>
                <a:close/>
                <a:moveTo>
                  <a:pt x="3793765" y="3086358"/>
                </a:moveTo>
                <a:cubicBezTo>
                  <a:pt x="3788114" y="3091887"/>
                  <a:pt x="3771161" y="3114001"/>
                  <a:pt x="3776812" y="3108472"/>
                </a:cubicBezTo>
                <a:cubicBezTo>
                  <a:pt x="3788114" y="3097415"/>
                  <a:pt x="3793765" y="3097415"/>
                  <a:pt x="3793765" y="3086358"/>
                </a:cubicBezTo>
                <a:close/>
                <a:moveTo>
                  <a:pt x="3307761" y="3003430"/>
                </a:moveTo>
                <a:cubicBezTo>
                  <a:pt x="3307761" y="3014487"/>
                  <a:pt x="3307761" y="3020016"/>
                  <a:pt x="3307761" y="3025544"/>
                </a:cubicBezTo>
                <a:cubicBezTo>
                  <a:pt x="3313412" y="3020016"/>
                  <a:pt x="3307761" y="3014487"/>
                  <a:pt x="3307761" y="3003430"/>
                </a:cubicBezTo>
                <a:close/>
                <a:moveTo>
                  <a:pt x="3867231" y="2937088"/>
                </a:moveTo>
                <a:cubicBezTo>
                  <a:pt x="3872882" y="2942617"/>
                  <a:pt x="3878534" y="2948145"/>
                  <a:pt x="3878534" y="2953674"/>
                </a:cubicBezTo>
                <a:cubicBezTo>
                  <a:pt x="3878534" y="2953674"/>
                  <a:pt x="3878534" y="2953674"/>
                  <a:pt x="3878534" y="2959202"/>
                </a:cubicBezTo>
                <a:cubicBezTo>
                  <a:pt x="3884185" y="2959202"/>
                  <a:pt x="3884185" y="2964731"/>
                  <a:pt x="3889836" y="2964731"/>
                </a:cubicBezTo>
                <a:cubicBezTo>
                  <a:pt x="3895487" y="2970259"/>
                  <a:pt x="3901139" y="2975788"/>
                  <a:pt x="3901139" y="2981316"/>
                </a:cubicBezTo>
                <a:cubicBezTo>
                  <a:pt x="3901139" y="2970259"/>
                  <a:pt x="3895487" y="2970259"/>
                  <a:pt x="3889836" y="2964731"/>
                </a:cubicBezTo>
                <a:cubicBezTo>
                  <a:pt x="3889836" y="2959202"/>
                  <a:pt x="3884185" y="2959202"/>
                  <a:pt x="3878534" y="2953674"/>
                </a:cubicBezTo>
                <a:cubicBezTo>
                  <a:pt x="3878534" y="2948145"/>
                  <a:pt x="3878534" y="2942617"/>
                  <a:pt x="3867231" y="2937088"/>
                </a:cubicBezTo>
                <a:close/>
                <a:moveTo>
                  <a:pt x="4684892" y="2697029"/>
                </a:moveTo>
                <a:cubicBezTo>
                  <a:pt x="4684892" y="2696252"/>
                  <a:pt x="4675355" y="2699362"/>
                  <a:pt x="4675355" y="2699362"/>
                </a:cubicBezTo>
                <a:cubicBezTo>
                  <a:pt x="4669704" y="2704890"/>
                  <a:pt x="4675355" y="2699362"/>
                  <a:pt x="4681006" y="2699362"/>
                </a:cubicBezTo>
                <a:cubicBezTo>
                  <a:pt x="4683832" y="2697980"/>
                  <a:pt x="4684891" y="2697288"/>
                  <a:pt x="4684892" y="2697029"/>
                </a:cubicBezTo>
                <a:close/>
                <a:moveTo>
                  <a:pt x="2799151" y="2555620"/>
                </a:moveTo>
                <a:cubicBezTo>
                  <a:pt x="2799151" y="2566677"/>
                  <a:pt x="2804802" y="2572206"/>
                  <a:pt x="2810454" y="2583263"/>
                </a:cubicBezTo>
                <a:cubicBezTo>
                  <a:pt x="2810454" y="2577734"/>
                  <a:pt x="2804802" y="2577734"/>
                  <a:pt x="2804802" y="2572206"/>
                </a:cubicBezTo>
                <a:cubicBezTo>
                  <a:pt x="2804802" y="2566677"/>
                  <a:pt x="2799151" y="2561149"/>
                  <a:pt x="2799151" y="2555620"/>
                </a:cubicBezTo>
                <a:close/>
                <a:moveTo>
                  <a:pt x="4364538" y="2478221"/>
                </a:moveTo>
                <a:cubicBezTo>
                  <a:pt x="4364538" y="2478221"/>
                  <a:pt x="4364538" y="2483749"/>
                  <a:pt x="4364538" y="2483749"/>
                </a:cubicBezTo>
                <a:cubicBezTo>
                  <a:pt x="4375840" y="2489278"/>
                  <a:pt x="4375840" y="2494806"/>
                  <a:pt x="4387143" y="2500335"/>
                </a:cubicBezTo>
                <a:cubicBezTo>
                  <a:pt x="4375840" y="2489278"/>
                  <a:pt x="4370190" y="2489278"/>
                  <a:pt x="4364538" y="2478221"/>
                </a:cubicBezTo>
                <a:close/>
                <a:moveTo>
                  <a:pt x="4234560" y="2417407"/>
                </a:moveTo>
                <a:cubicBezTo>
                  <a:pt x="4234560" y="2417407"/>
                  <a:pt x="4235973" y="2418789"/>
                  <a:pt x="4238092" y="2420171"/>
                </a:cubicBezTo>
                <a:lnTo>
                  <a:pt x="4242806" y="2421848"/>
                </a:lnTo>
                <a:lnTo>
                  <a:pt x="4243037" y="2422245"/>
                </a:lnTo>
                <a:cubicBezTo>
                  <a:pt x="4244450" y="2422936"/>
                  <a:pt x="4245862" y="2422936"/>
                  <a:pt x="4245862" y="2422936"/>
                </a:cubicBezTo>
                <a:lnTo>
                  <a:pt x="4242806" y="2421848"/>
                </a:lnTo>
                <a:lnTo>
                  <a:pt x="4240212" y="2417407"/>
                </a:lnTo>
                <a:cubicBezTo>
                  <a:pt x="4240212" y="2417407"/>
                  <a:pt x="4234560" y="2417407"/>
                  <a:pt x="4234560" y="2417407"/>
                </a:cubicBezTo>
                <a:close/>
                <a:moveTo>
                  <a:pt x="4658402" y="2384236"/>
                </a:moveTo>
                <a:cubicBezTo>
                  <a:pt x="4658402" y="2384236"/>
                  <a:pt x="4658402" y="2389765"/>
                  <a:pt x="4658402" y="2389765"/>
                </a:cubicBezTo>
                <a:cubicBezTo>
                  <a:pt x="4658402" y="2384236"/>
                  <a:pt x="4664052" y="2384236"/>
                  <a:pt x="4658402" y="2384236"/>
                </a:cubicBezTo>
                <a:close/>
                <a:moveTo>
                  <a:pt x="4127187" y="2323422"/>
                </a:moveTo>
                <a:cubicBezTo>
                  <a:pt x="4132838" y="2334479"/>
                  <a:pt x="4138490" y="2344154"/>
                  <a:pt x="4143434" y="2353138"/>
                </a:cubicBezTo>
                <a:lnTo>
                  <a:pt x="4146294" y="2359227"/>
                </a:lnTo>
                <a:lnTo>
                  <a:pt x="4149792" y="2367650"/>
                </a:lnTo>
                <a:lnTo>
                  <a:pt x="4150474" y="2368127"/>
                </a:lnTo>
                <a:lnTo>
                  <a:pt x="4155443" y="2378707"/>
                </a:lnTo>
                <a:cubicBezTo>
                  <a:pt x="4155443" y="2375943"/>
                  <a:pt x="4155443" y="2373179"/>
                  <a:pt x="4154737" y="2371106"/>
                </a:cubicBezTo>
                <a:lnTo>
                  <a:pt x="4150474" y="2368127"/>
                </a:lnTo>
                <a:lnTo>
                  <a:pt x="4146294" y="2359227"/>
                </a:lnTo>
                <a:lnTo>
                  <a:pt x="4140609" y="2345536"/>
                </a:lnTo>
                <a:cubicBezTo>
                  <a:pt x="4137077" y="2338626"/>
                  <a:pt x="4132838" y="2331715"/>
                  <a:pt x="4127187" y="2323422"/>
                </a:cubicBezTo>
                <a:close/>
                <a:moveTo>
                  <a:pt x="2397915" y="2268137"/>
                </a:moveTo>
                <a:cubicBezTo>
                  <a:pt x="2397915" y="2268137"/>
                  <a:pt x="2392263" y="2279194"/>
                  <a:pt x="2397915" y="2273666"/>
                </a:cubicBezTo>
                <a:cubicBezTo>
                  <a:pt x="2397915" y="2268137"/>
                  <a:pt x="2397915" y="2268137"/>
                  <a:pt x="2397915" y="2268137"/>
                </a:cubicBezTo>
                <a:close/>
                <a:moveTo>
                  <a:pt x="3957651" y="2218380"/>
                </a:moveTo>
                <a:cubicBezTo>
                  <a:pt x="3963302" y="2223909"/>
                  <a:pt x="3968953" y="2229437"/>
                  <a:pt x="3974604" y="2234966"/>
                </a:cubicBezTo>
                <a:cubicBezTo>
                  <a:pt x="3968953" y="2229437"/>
                  <a:pt x="3968953" y="2223909"/>
                  <a:pt x="3957651" y="2218380"/>
                </a:cubicBezTo>
                <a:close/>
                <a:moveTo>
                  <a:pt x="5031382" y="2129924"/>
                </a:moveTo>
                <a:cubicBezTo>
                  <a:pt x="5025730" y="2146510"/>
                  <a:pt x="5025730" y="2140981"/>
                  <a:pt x="5014428" y="2152038"/>
                </a:cubicBezTo>
                <a:cubicBezTo>
                  <a:pt x="5020080" y="2152038"/>
                  <a:pt x="5025730" y="2152038"/>
                  <a:pt x="5031382" y="2146510"/>
                </a:cubicBezTo>
                <a:cubicBezTo>
                  <a:pt x="5031382" y="2140981"/>
                  <a:pt x="5031382" y="2129924"/>
                  <a:pt x="5031382" y="2129924"/>
                </a:cubicBezTo>
                <a:close/>
                <a:moveTo>
                  <a:pt x="2166215" y="2096753"/>
                </a:moveTo>
                <a:cubicBezTo>
                  <a:pt x="2166215" y="2096753"/>
                  <a:pt x="2160564" y="2113338"/>
                  <a:pt x="2166215" y="2102281"/>
                </a:cubicBezTo>
                <a:cubicBezTo>
                  <a:pt x="2166215" y="2102281"/>
                  <a:pt x="2171866" y="2091224"/>
                  <a:pt x="2166215" y="2096753"/>
                </a:cubicBezTo>
                <a:close/>
                <a:moveTo>
                  <a:pt x="5217872" y="2069110"/>
                </a:moveTo>
                <a:cubicBezTo>
                  <a:pt x="5217872" y="2074639"/>
                  <a:pt x="5212221" y="2074639"/>
                  <a:pt x="5212221" y="2080167"/>
                </a:cubicBezTo>
                <a:cubicBezTo>
                  <a:pt x="5217872" y="2074639"/>
                  <a:pt x="5223524" y="2069110"/>
                  <a:pt x="5234826" y="2069110"/>
                </a:cubicBezTo>
                <a:cubicBezTo>
                  <a:pt x="5229174" y="2069110"/>
                  <a:pt x="5223524" y="2069110"/>
                  <a:pt x="5217872" y="2069110"/>
                </a:cubicBezTo>
                <a:close/>
                <a:moveTo>
                  <a:pt x="5178314" y="2052525"/>
                </a:moveTo>
                <a:cubicBezTo>
                  <a:pt x="5172662" y="2052525"/>
                  <a:pt x="5178314" y="2058053"/>
                  <a:pt x="5178314" y="2063582"/>
                </a:cubicBezTo>
                <a:cubicBezTo>
                  <a:pt x="5178314" y="2063582"/>
                  <a:pt x="5183964" y="2069110"/>
                  <a:pt x="5189616" y="2074639"/>
                </a:cubicBezTo>
                <a:cubicBezTo>
                  <a:pt x="5178314" y="2058053"/>
                  <a:pt x="5183964" y="2063582"/>
                  <a:pt x="5178314" y="2052525"/>
                </a:cubicBezTo>
                <a:close/>
                <a:moveTo>
                  <a:pt x="3624229" y="2052525"/>
                </a:moveTo>
                <a:cubicBezTo>
                  <a:pt x="3624229" y="2063582"/>
                  <a:pt x="3618578" y="2069110"/>
                  <a:pt x="3629880" y="2074639"/>
                </a:cubicBezTo>
                <a:cubicBezTo>
                  <a:pt x="3624229" y="2069110"/>
                  <a:pt x="3624229" y="2058053"/>
                  <a:pt x="3624229" y="2052525"/>
                </a:cubicBezTo>
                <a:close/>
                <a:moveTo>
                  <a:pt x="4873148" y="2024882"/>
                </a:moveTo>
                <a:cubicBezTo>
                  <a:pt x="4878799" y="2027646"/>
                  <a:pt x="4883037" y="2031793"/>
                  <a:pt x="4887276" y="2035939"/>
                </a:cubicBezTo>
                <a:lnTo>
                  <a:pt x="4890100" y="2038150"/>
                </a:lnTo>
                <a:lnTo>
                  <a:pt x="4895752" y="2046996"/>
                </a:lnTo>
                <a:cubicBezTo>
                  <a:pt x="4901404" y="2046996"/>
                  <a:pt x="4901404" y="2046996"/>
                  <a:pt x="4901404" y="2046996"/>
                </a:cubicBezTo>
                <a:lnTo>
                  <a:pt x="4890100" y="2038150"/>
                </a:lnTo>
                <a:lnTo>
                  <a:pt x="4888688" y="2035939"/>
                </a:lnTo>
                <a:cubicBezTo>
                  <a:pt x="4884450" y="2031793"/>
                  <a:pt x="4878799" y="2027646"/>
                  <a:pt x="4873148" y="2024882"/>
                </a:cubicBezTo>
                <a:close/>
                <a:moveTo>
                  <a:pt x="5178314" y="2008297"/>
                </a:moveTo>
                <a:cubicBezTo>
                  <a:pt x="5183964" y="2024882"/>
                  <a:pt x="5183964" y="2030411"/>
                  <a:pt x="5183964" y="2046996"/>
                </a:cubicBezTo>
                <a:cubicBezTo>
                  <a:pt x="5183964" y="2041468"/>
                  <a:pt x="5183964" y="2030411"/>
                  <a:pt x="5183964" y="2019354"/>
                </a:cubicBezTo>
                <a:cubicBezTo>
                  <a:pt x="5183964" y="2019354"/>
                  <a:pt x="5178314" y="2013825"/>
                  <a:pt x="5178314" y="2008297"/>
                </a:cubicBezTo>
                <a:close/>
                <a:moveTo>
                  <a:pt x="5151470" y="2004582"/>
                </a:moveTo>
                <a:cubicBezTo>
                  <a:pt x="5151117" y="2004669"/>
                  <a:pt x="5150057" y="2005878"/>
                  <a:pt x="5148644" y="2007606"/>
                </a:cubicBezTo>
                <a:lnTo>
                  <a:pt x="5145084" y="2011836"/>
                </a:lnTo>
                <a:lnTo>
                  <a:pt x="5142287" y="2013825"/>
                </a:lnTo>
                <a:cubicBezTo>
                  <a:pt x="5140168" y="2015207"/>
                  <a:pt x="5138755" y="2016590"/>
                  <a:pt x="5138755" y="2019354"/>
                </a:cubicBezTo>
                <a:lnTo>
                  <a:pt x="5145084" y="2011836"/>
                </a:lnTo>
                <a:lnTo>
                  <a:pt x="5150058" y="2008297"/>
                </a:lnTo>
                <a:cubicBezTo>
                  <a:pt x="5151470" y="2005532"/>
                  <a:pt x="5151823" y="2004496"/>
                  <a:pt x="5151470" y="2004582"/>
                </a:cubicBezTo>
                <a:close/>
                <a:moveTo>
                  <a:pt x="5172662" y="2002768"/>
                </a:moveTo>
                <a:cubicBezTo>
                  <a:pt x="5167011" y="2013825"/>
                  <a:pt x="5167011" y="2019354"/>
                  <a:pt x="5167011" y="2030411"/>
                </a:cubicBezTo>
                <a:cubicBezTo>
                  <a:pt x="5167011" y="2024882"/>
                  <a:pt x="5172662" y="2002768"/>
                  <a:pt x="5172662" y="2002768"/>
                </a:cubicBezTo>
                <a:close/>
                <a:moveTo>
                  <a:pt x="4963568" y="1986183"/>
                </a:moveTo>
                <a:cubicBezTo>
                  <a:pt x="4980521" y="2002768"/>
                  <a:pt x="4986172" y="2008297"/>
                  <a:pt x="5003126" y="2024882"/>
                </a:cubicBezTo>
                <a:cubicBezTo>
                  <a:pt x="5003126" y="2019354"/>
                  <a:pt x="5003126" y="2013825"/>
                  <a:pt x="4997474" y="2008297"/>
                </a:cubicBezTo>
                <a:cubicBezTo>
                  <a:pt x="4986172" y="2002768"/>
                  <a:pt x="4974870" y="1997240"/>
                  <a:pt x="4963568" y="1986183"/>
                </a:cubicBezTo>
                <a:close/>
                <a:moveTo>
                  <a:pt x="4665554" y="1978322"/>
                </a:moveTo>
                <a:cubicBezTo>
                  <a:pt x="4667938" y="1977544"/>
                  <a:pt x="4658402" y="1980654"/>
                  <a:pt x="4658402" y="1980654"/>
                </a:cubicBezTo>
                <a:cubicBezTo>
                  <a:pt x="4662640" y="1979272"/>
                  <a:pt x="4664759" y="1978581"/>
                  <a:pt x="4665554" y="1978322"/>
                </a:cubicBezTo>
                <a:close/>
                <a:moveTo>
                  <a:pt x="3279328" y="1972707"/>
                </a:moveTo>
                <a:cubicBezTo>
                  <a:pt x="3283743" y="1971670"/>
                  <a:pt x="3289394" y="1972361"/>
                  <a:pt x="3296458" y="1975126"/>
                </a:cubicBezTo>
                <a:cubicBezTo>
                  <a:pt x="3290807" y="1980654"/>
                  <a:pt x="3285156" y="1986183"/>
                  <a:pt x="3285156" y="1997240"/>
                </a:cubicBezTo>
                <a:cubicBezTo>
                  <a:pt x="3290807" y="2069110"/>
                  <a:pt x="3239946" y="2113338"/>
                  <a:pt x="3217341" y="2085696"/>
                </a:cubicBezTo>
                <a:cubicBezTo>
                  <a:pt x="3200388" y="2058053"/>
                  <a:pt x="3211690" y="2046996"/>
                  <a:pt x="3194736" y="2080167"/>
                </a:cubicBezTo>
                <a:cubicBezTo>
                  <a:pt x="3222992" y="2129924"/>
                  <a:pt x="3234295" y="2140981"/>
                  <a:pt x="3177783" y="2174152"/>
                </a:cubicBezTo>
                <a:cubicBezTo>
                  <a:pt x="3138224" y="2201795"/>
                  <a:pt x="3104317" y="2234966"/>
                  <a:pt x="3064758" y="2207323"/>
                </a:cubicBezTo>
                <a:cubicBezTo>
                  <a:pt x="3013897" y="2168624"/>
                  <a:pt x="3030851" y="2129924"/>
                  <a:pt x="3076061" y="2107810"/>
                </a:cubicBezTo>
                <a:cubicBezTo>
                  <a:pt x="3098666" y="2096753"/>
                  <a:pt x="3172131" y="2063582"/>
                  <a:pt x="3189085" y="2069110"/>
                </a:cubicBezTo>
                <a:cubicBezTo>
                  <a:pt x="3194736" y="2058053"/>
                  <a:pt x="3194736" y="2046996"/>
                  <a:pt x="3189085" y="2030411"/>
                </a:cubicBezTo>
                <a:cubicBezTo>
                  <a:pt x="3155178" y="1975126"/>
                  <a:pt x="3217341" y="2035939"/>
                  <a:pt x="3211690" y="2063582"/>
                </a:cubicBezTo>
                <a:cubicBezTo>
                  <a:pt x="3206039" y="2091224"/>
                  <a:pt x="3279505" y="2074639"/>
                  <a:pt x="3268202" y="2019354"/>
                </a:cubicBezTo>
                <a:cubicBezTo>
                  <a:pt x="3263964" y="1994475"/>
                  <a:pt x="3266083" y="1975817"/>
                  <a:pt x="3279328" y="1972707"/>
                </a:cubicBezTo>
                <a:close/>
                <a:moveTo>
                  <a:pt x="5204451" y="1972361"/>
                </a:moveTo>
                <a:cubicBezTo>
                  <a:pt x="5203744" y="1973744"/>
                  <a:pt x="5203744" y="1977890"/>
                  <a:pt x="5206570" y="1980654"/>
                </a:cubicBezTo>
                <a:cubicBezTo>
                  <a:pt x="5206570" y="1972361"/>
                  <a:pt x="5205157" y="1970979"/>
                  <a:pt x="5204451" y="1972361"/>
                </a:cubicBezTo>
                <a:close/>
                <a:moveTo>
                  <a:pt x="5070940" y="1969597"/>
                </a:moveTo>
                <a:cubicBezTo>
                  <a:pt x="5082243" y="1980654"/>
                  <a:pt x="5082243" y="1975126"/>
                  <a:pt x="5093546" y="1975126"/>
                </a:cubicBezTo>
                <a:cubicBezTo>
                  <a:pt x="5082243" y="1975126"/>
                  <a:pt x="5087894" y="1975126"/>
                  <a:pt x="5070940" y="1969597"/>
                </a:cubicBezTo>
                <a:close/>
                <a:moveTo>
                  <a:pt x="2793500" y="1820327"/>
                </a:moveTo>
                <a:cubicBezTo>
                  <a:pt x="2770895" y="1842441"/>
                  <a:pt x="2748290" y="1859027"/>
                  <a:pt x="2736988" y="1897726"/>
                </a:cubicBezTo>
                <a:cubicBezTo>
                  <a:pt x="2748290" y="1864555"/>
                  <a:pt x="2770895" y="1842441"/>
                  <a:pt x="2793500" y="1820327"/>
                </a:cubicBezTo>
                <a:close/>
                <a:moveTo>
                  <a:pt x="1650541" y="1812725"/>
                </a:moveTo>
                <a:cubicBezTo>
                  <a:pt x="1649129" y="1812034"/>
                  <a:pt x="1649129" y="1812034"/>
                  <a:pt x="1651954" y="1814798"/>
                </a:cubicBezTo>
                <a:cubicBezTo>
                  <a:pt x="1651954" y="1814798"/>
                  <a:pt x="1668908" y="1825855"/>
                  <a:pt x="1657605" y="1814798"/>
                </a:cubicBezTo>
                <a:cubicBezTo>
                  <a:pt x="1654780" y="1814798"/>
                  <a:pt x="1651954" y="1813416"/>
                  <a:pt x="1650541" y="1812725"/>
                </a:cubicBezTo>
                <a:close/>
                <a:moveTo>
                  <a:pt x="1499371" y="1776099"/>
                </a:moveTo>
                <a:cubicBezTo>
                  <a:pt x="1499371" y="1776099"/>
                  <a:pt x="1499371" y="1781627"/>
                  <a:pt x="1505022" y="1781627"/>
                </a:cubicBezTo>
                <a:cubicBezTo>
                  <a:pt x="1505022" y="1781627"/>
                  <a:pt x="1510674" y="1787156"/>
                  <a:pt x="1516325" y="1792684"/>
                </a:cubicBezTo>
                <a:cubicBezTo>
                  <a:pt x="1510674" y="1787156"/>
                  <a:pt x="1510674" y="1787156"/>
                  <a:pt x="1510674" y="1781627"/>
                </a:cubicBezTo>
                <a:cubicBezTo>
                  <a:pt x="1510674" y="1776099"/>
                  <a:pt x="1505022" y="1781627"/>
                  <a:pt x="1505022" y="1781627"/>
                </a:cubicBezTo>
                <a:cubicBezTo>
                  <a:pt x="1499371" y="1776099"/>
                  <a:pt x="1499371" y="1776099"/>
                  <a:pt x="1499371" y="1776099"/>
                </a:cubicBezTo>
                <a:close/>
                <a:moveTo>
                  <a:pt x="3076061" y="1682114"/>
                </a:moveTo>
                <a:cubicBezTo>
                  <a:pt x="3076061" y="1682114"/>
                  <a:pt x="3059107" y="1687642"/>
                  <a:pt x="3064758" y="1687642"/>
                </a:cubicBezTo>
                <a:cubicBezTo>
                  <a:pt x="3070410" y="1687642"/>
                  <a:pt x="3076061" y="1682114"/>
                  <a:pt x="3076061" y="1682114"/>
                </a:cubicBezTo>
                <a:close/>
                <a:moveTo>
                  <a:pt x="3224405" y="1668984"/>
                </a:moveTo>
                <a:cubicBezTo>
                  <a:pt x="3206039" y="1668293"/>
                  <a:pt x="3186260" y="1676585"/>
                  <a:pt x="3166480" y="1682114"/>
                </a:cubicBezTo>
                <a:cubicBezTo>
                  <a:pt x="3098666" y="1698700"/>
                  <a:pt x="3053456" y="1715285"/>
                  <a:pt x="2991293" y="1742928"/>
                </a:cubicBezTo>
                <a:cubicBezTo>
                  <a:pt x="2929129" y="1770570"/>
                  <a:pt x="2821756" y="1809270"/>
                  <a:pt x="2776546" y="1864555"/>
                </a:cubicBezTo>
                <a:cubicBezTo>
                  <a:pt x="2753941" y="1897726"/>
                  <a:pt x="2753941" y="1936426"/>
                  <a:pt x="2759593" y="1969597"/>
                </a:cubicBezTo>
                <a:cubicBezTo>
                  <a:pt x="2770895" y="2002768"/>
                  <a:pt x="2804802" y="2035939"/>
                  <a:pt x="2782197" y="2063582"/>
                </a:cubicBezTo>
                <a:cubicBezTo>
                  <a:pt x="2799151" y="2019354"/>
                  <a:pt x="2827407" y="2096753"/>
                  <a:pt x="2827407" y="2113338"/>
                </a:cubicBezTo>
                <a:cubicBezTo>
                  <a:pt x="2821756" y="2113338"/>
                  <a:pt x="2816105" y="2113338"/>
                  <a:pt x="2810454" y="2107810"/>
                </a:cubicBezTo>
                <a:cubicBezTo>
                  <a:pt x="2844361" y="2129924"/>
                  <a:pt x="2889571" y="2223909"/>
                  <a:pt x="2912175" y="2262609"/>
                </a:cubicBezTo>
                <a:cubicBezTo>
                  <a:pt x="2946083" y="2317894"/>
                  <a:pt x="2985641" y="2378707"/>
                  <a:pt x="3042153" y="2406350"/>
                </a:cubicBezTo>
                <a:cubicBezTo>
                  <a:pt x="3070410" y="2417407"/>
                  <a:pt x="3053456" y="2411879"/>
                  <a:pt x="3093014" y="2411879"/>
                </a:cubicBezTo>
                <a:cubicBezTo>
                  <a:pt x="3132573" y="2406350"/>
                  <a:pt x="3160829" y="2406350"/>
                  <a:pt x="3200388" y="2389765"/>
                </a:cubicBezTo>
                <a:cubicBezTo>
                  <a:pt x="3262551" y="2362122"/>
                  <a:pt x="3307761" y="2306837"/>
                  <a:pt x="3352970" y="2268137"/>
                </a:cubicBezTo>
                <a:cubicBezTo>
                  <a:pt x="3403831" y="2240494"/>
                  <a:pt x="3403831" y="2190738"/>
                  <a:pt x="3392529" y="2146510"/>
                </a:cubicBezTo>
                <a:cubicBezTo>
                  <a:pt x="3392529" y="2124396"/>
                  <a:pt x="3381227" y="2085696"/>
                  <a:pt x="3375575" y="2069110"/>
                </a:cubicBezTo>
                <a:cubicBezTo>
                  <a:pt x="3364273" y="2052525"/>
                  <a:pt x="3352970" y="2052525"/>
                  <a:pt x="3341668" y="2035939"/>
                </a:cubicBezTo>
                <a:cubicBezTo>
                  <a:pt x="3330366" y="2019354"/>
                  <a:pt x="3319063" y="1997240"/>
                  <a:pt x="3313412" y="1980654"/>
                </a:cubicBezTo>
                <a:cubicBezTo>
                  <a:pt x="3307761" y="1980654"/>
                  <a:pt x="3302109" y="1975126"/>
                  <a:pt x="3296458" y="1975126"/>
                </a:cubicBezTo>
                <a:cubicBezTo>
                  <a:pt x="3302109" y="1975126"/>
                  <a:pt x="3307761" y="1975126"/>
                  <a:pt x="3307761" y="1975126"/>
                </a:cubicBezTo>
                <a:cubicBezTo>
                  <a:pt x="3285156" y="1919840"/>
                  <a:pt x="3268202" y="1864555"/>
                  <a:pt x="3183434" y="1897726"/>
                </a:cubicBezTo>
                <a:cubicBezTo>
                  <a:pt x="3132573" y="1919840"/>
                  <a:pt x="3076061" y="1941954"/>
                  <a:pt x="3025200" y="1969597"/>
                </a:cubicBezTo>
                <a:cubicBezTo>
                  <a:pt x="2979990" y="1986183"/>
                  <a:pt x="2940432" y="2019354"/>
                  <a:pt x="2934780" y="1953011"/>
                </a:cubicBezTo>
                <a:cubicBezTo>
                  <a:pt x="2934780" y="1908783"/>
                  <a:pt x="2946083" y="1914312"/>
                  <a:pt x="2996944" y="1897726"/>
                </a:cubicBezTo>
                <a:cubicBezTo>
                  <a:pt x="3036502" y="1881141"/>
                  <a:pt x="3036502" y="1853498"/>
                  <a:pt x="3064758" y="1836913"/>
                </a:cubicBezTo>
                <a:cubicBezTo>
                  <a:pt x="3064758" y="1842441"/>
                  <a:pt x="3064758" y="1842441"/>
                  <a:pt x="3064758" y="1842441"/>
                </a:cubicBezTo>
                <a:cubicBezTo>
                  <a:pt x="3087363" y="1825855"/>
                  <a:pt x="3104317" y="1803741"/>
                  <a:pt x="3138224" y="1825855"/>
                </a:cubicBezTo>
                <a:cubicBezTo>
                  <a:pt x="3160829" y="1836913"/>
                  <a:pt x="3138224" y="1853498"/>
                  <a:pt x="3166480" y="1853498"/>
                </a:cubicBezTo>
                <a:cubicBezTo>
                  <a:pt x="3177783" y="1853498"/>
                  <a:pt x="3251249" y="1809270"/>
                  <a:pt x="3256900" y="1803741"/>
                </a:cubicBezTo>
                <a:cubicBezTo>
                  <a:pt x="3273853" y="1776099"/>
                  <a:pt x="3228644" y="1715285"/>
                  <a:pt x="3273853" y="1709757"/>
                </a:cubicBezTo>
                <a:cubicBezTo>
                  <a:pt x="3259725" y="1679350"/>
                  <a:pt x="3242772" y="1669675"/>
                  <a:pt x="3224405" y="1668984"/>
                </a:cubicBezTo>
                <a:close/>
                <a:moveTo>
                  <a:pt x="2075795" y="1483087"/>
                </a:moveTo>
                <a:cubicBezTo>
                  <a:pt x="2070144" y="1494144"/>
                  <a:pt x="2064493" y="1499673"/>
                  <a:pt x="2058842" y="1505201"/>
                </a:cubicBezTo>
                <a:cubicBezTo>
                  <a:pt x="2058842" y="1505201"/>
                  <a:pt x="2064493" y="1505201"/>
                  <a:pt x="2064493" y="1499673"/>
                </a:cubicBezTo>
                <a:cubicBezTo>
                  <a:pt x="2081447" y="1488616"/>
                  <a:pt x="2075795" y="1488616"/>
                  <a:pt x="2075795" y="1483087"/>
                </a:cubicBezTo>
                <a:close/>
                <a:moveTo>
                  <a:pt x="1329835" y="1449916"/>
                </a:moveTo>
                <a:cubicBezTo>
                  <a:pt x="1335486" y="1455445"/>
                  <a:pt x="1341137" y="1455445"/>
                  <a:pt x="1346788" y="1460973"/>
                </a:cubicBezTo>
                <a:lnTo>
                  <a:pt x="1361678" y="1466091"/>
                </a:lnTo>
                <a:lnTo>
                  <a:pt x="1366568" y="1468575"/>
                </a:lnTo>
                <a:cubicBezTo>
                  <a:pt x="1379283" y="1473412"/>
                  <a:pt x="1391998" y="1477559"/>
                  <a:pt x="1403301" y="1483087"/>
                </a:cubicBezTo>
                <a:cubicBezTo>
                  <a:pt x="1391998" y="1480323"/>
                  <a:pt x="1382109" y="1474794"/>
                  <a:pt x="1372926" y="1469957"/>
                </a:cubicBezTo>
                <a:lnTo>
                  <a:pt x="1361678" y="1466091"/>
                </a:lnTo>
                <a:close/>
                <a:moveTo>
                  <a:pt x="1250718" y="1372517"/>
                </a:moveTo>
                <a:cubicBezTo>
                  <a:pt x="1250718" y="1372517"/>
                  <a:pt x="1256369" y="1378045"/>
                  <a:pt x="1256369" y="1378045"/>
                </a:cubicBezTo>
                <a:cubicBezTo>
                  <a:pt x="1256369" y="1378045"/>
                  <a:pt x="1256369" y="1379427"/>
                  <a:pt x="1257075" y="1380809"/>
                </a:cubicBezTo>
                <a:lnTo>
                  <a:pt x="1260784" y="1382882"/>
                </a:lnTo>
                <a:lnTo>
                  <a:pt x="1274029" y="1397395"/>
                </a:lnTo>
                <a:cubicBezTo>
                  <a:pt x="1280387" y="1404306"/>
                  <a:pt x="1287451" y="1411216"/>
                  <a:pt x="1295927" y="1416745"/>
                </a:cubicBezTo>
                <a:cubicBezTo>
                  <a:pt x="1284625" y="1405688"/>
                  <a:pt x="1273323" y="1394631"/>
                  <a:pt x="1262020" y="1383574"/>
                </a:cubicBezTo>
                <a:lnTo>
                  <a:pt x="1260784" y="1382882"/>
                </a:lnTo>
                <a:lnTo>
                  <a:pt x="1256369" y="1378045"/>
                </a:lnTo>
                <a:cubicBezTo>
                  <a:pt x="1256369" y="1378045"/>
                  <a:pt x="1256369" y="1372517"/>
                  <a:pt x="1250718" y="1372517"/>
                </a:cubicBezTo>
                <a:close/>
                <a:moveTo>
                  <a:pt x="2214692" y="1330016"/>
                </a:moveTo>
                <a:cubicBezTo>
                  <a:pt x="2213897" y="1330016"/>
                  <a:pt x="2217076" y="1339346"/>
                  <a:pt x="2217076" y="1339346"/>
                </a:cubicBezTo>
                <a:cubicBezTo>
                  <a:pt x="2217076" y="1344874"/>
                  <a:pt x="2217076" y="1350403"/>
                  <a:pt x="2222727" y="1355931"/>
                </a:cubicBezTo>
                <a:cubicBezTo>
                  <a:pt x="2222727" y="1350403"/>
                  <a:pt x="2217076" y="1344874"/>
                  <a:pt x="2217076" y="1333817"/>
                </a:cubicBezTo>
                <a:cubicBezTo>
                  <a:pt x="2215664" y="1331053"/>
                  <a:pt x="2214957" y="1330016"/>
                  <a:pt x="2214692" y="1330016"/>
                </a:cubicBezTo>
                <a:close/>
                <a:moveTo>
                  <a:pt x="3488600" y="1306175"/>
                </a:moveTo>
                <a:lnTo>
                  <a:pt x="3486104" y="1313704"/>
                </a:lnTo>
                <a:lnTo>
                  <a:pt x="3482948" y="1317232"/>
                </a:lnTo>
                <a:cubicBezTo>
                  <a:pt x="3477297" y="1328289"/>
                  <a:pt x="3477297" y="1344874"/>
                  <a:pt x="3471646" y="1361460"/>
                </a:cubicBezTo>
                <a:cubicBezTo>
                  <a:pt x="3474472" y="1350403"/>
                  <a:pt x="3477297" y="1340728"/>
                  <a:pt x="3480123" y="1331744"/>
                </a:cubicBezTo>
                <a:lnTo>
                  <a:pt x="3486104" y="1313704"/>
                </a:lnTo>
                <a:lnTo>
                  <a:pt x="3487893" y="1311703"/>
                </a:lnTo>
                <a:cubicBezTo>
                  <a:pt x="3488600" y="1310321"/>
                  <a:pt x="3488600" y="1308939"/>
                  <a:pt x="3488600" y="1306175"/>
                </a:cubicBezTo>
                <a:close/>
                <a:moveTo>
                  <a:pt x="2183168" y="1295118"/>
                </a:moveTo>
                <a:cubicBezTo>
                  <a:pt x="2177517" y="1295118"/>
                  <a:pt x="2177517" y="1300646"/>
                  <a:pt x="2171866" y="1300646"/>
                </a:cubicBezTo>
                <a:cubicBezTo>
                  <a:pt x="2171866" y="1306175"/>
                  <a:pt x="2166215" y="1306175"/>
                  <a:pt x="2166215" y="1306175"/>
                </a:cubicBezTo>
                <a:cubicBezTo>
                  <a:pt x="2154912" y="1311703"/>
                  <a:pt x="2171866" y="1306175"/>
                  <a:pt x="2171866" y="1306175"/>
                </a:cubicBezTo>
                <a:cubicBezTo>
                  <a:pt x="2171866" y="1306175"/>
                  <a:pt x="2171866" y="1300646"/>
                  <a:pt x="2171866" y="1300646"/>
                </a:cubicBezTo>
                <a:cubicBezTo>
                  <a:pt x="2177517" y="1300646"/>
                  <a:pt x="2183168" y="1295118"/>
                  <a:pt x="2183168" y="1295118"/>
                </a:cubicBezTo>
                <a:close/>
                <a:moveTo>
                  <a:pt x="2505288" y="1273003"/>
                </a:moveTo>
                <a:cubicBezTo>
                  <a:pt x="2510939" y="1289589"/>
                  <a:pt x="2516590" y="1300646"/>
                  <a:pt x="2522241" y="1311703"/>
                </a:cubicBezTo>
                <a:cubicBezTo>
                  <a:pt x="2522241" y="1306175"/>
                  <a:pt x="2516590" y="1295118"/>
                  <a:pt x="2516590" y="1289589"/>
                </a:cubicBezTo>
                <a:cubicBezTo>
                  <a:pt x="2510939" y="1284060"/>
                  <a:pt x="2510939" y="1278532"/>
                  <a:pt x="2505288" y="1273003"/>
                </a:cubicBezTo>
                <a:close/>
                <a:moveTo>
                  <a:pt x="815574" y="1261947"/>
                </a:moveTo>
                <a:cubicBezTo>
                  <a:pt x="821225" y="1261947"/>
                  <a:pt x="826876" y="1261947"/>
                  <a:pt x="832528" y="1267475"/>
                </a:cubicBezTo>
                <a:cubicBezTo>
                  <a:pt x="826876" y="1261947"/>
                  <a:pt x="826876" y="1261947"/>
                  <a:pt x="826876" y="1261947"/>
                </a:cubicBezTo>
                <a:cubicBezTo>
                  <a:pt x="826876" y="1261947"/>
                  <a:pt x="815574" y="1261947"/>
                  <a:pt x="815574" y="1261947"/>
                </a:cubicBezTo>
                <a:close/>
                <a:moveTo>
                  <a:pt x="3511205" y="1245361"/>
                </a:moveTo>
                <a:cubicBezTo>
                  <a:pt x="3511205" y="1245361"/>
                  <a:pt x="3505553" y="1250889"/>
                  <a:pt x="3505553" y="1250889"/>
                </a:cubicBezTo>
                <a:cubicBezTo>
                  <a:pt x="3505553" y="1250889"/>
                  <a:pt x="3511205" y="1250889"/>
                  <a:pt x="3511205" y="1250889"/>
                </a:cubicBezTo>
                <a:cubicBezTo>
                  <a:pt x="3516856" y="1250889"/>
                  <a:pt x="3522507" y="1256418"/>
                  <a:pt x="3516856" y="1250889"/>
                </a:cubicBezTo>
                <a:cubicBezTo>
                  <a:pt x="3516856" y="1250889"/>
                  <a:pt x="3516856" y="1250889"/>
                  <a:pt x="3511205" y="1250889"/>
                </a:cubicBezTo>
                <a:cubicBezTo>
                  <a:pt x="3511205" y="1250889"/>
                  <a:pt x="3511205" y="1245361"/>
                  <a:pt x="3511205" y="1245361"/>
                </a:cubicBezTo>
                <a:close/>
                <a:moveTo>
                  <a:pt x="3567717" y="1212190"/>
                </a:moveTo>
                <a:cubicBezTo>
                  <a:pt x="3567717" y="1217718"/>
                  <a:pt x="3567717" y="1228775"/>
                  <a:pt x="3567717" y="1228775"/>
                </a:cubicBezTo>
                <a:cubicBezTo>
                  <a:pt x="3567717" y="1223247"/>
                  <a:pt x="3573368" y="1217718"/>
                  <a:pt x="3567717" y="1212190"/>
                </a:cubicBezTo>
                <a:close/>
                <a:moveTo>
                  <a:pt x="3364273" y="1179019"/>
                </a:moveTo>
                <a:cubicBezTo>
                  <a:pt x="3369924" y="1184547"/>
                  <a:pt x="3369924" y="1190076"/>
                  <a:pt x="3375575" y="1190076"/>
                </a:cubicBezTo>
                <a:cubicBezTo>
                  <a:pt x="3369924" y="1184547"/>
                  <a:pt x="3369924" y="1179019"/>
                  <a:pt x="3364273" y="1179019"/>
                </a:cubicBezTo>
                <a:close/>
                <a:moveTo>
                  <a:pt x="2104051" y="1167962"/>
                </a:moveTo>
                <a:cubicBezTo>
                  <a:pt x="2104051" y="1173490"/>
                  <a:pt x="2104051" y="1173490"/>
                  <a:pt x="2104051" y="1173490"/>
                </a:cubicBezTo>
                <a:cubicBezTo>
                  <a:pt x="2109703" y="1179019"/>
                  <a:pt x="2109703" y="1184547"/>
                  <a:pt x="2115354" y="1184547"/>
                </a:cubicBezTo>
                <a:cubicBezTo>
                  <a:pt x="2109703" y="1179019"/>
                  <a:pt x="2104051" y="1173490"/>
                  <a:pt x="2104051" y="1167962"/>
                </a:cubicBezTo>
                <a:close/>
                <a:moveTo>
                  <a:pt x="3739372" y="1151376"/>
                </a:moveTo>
                <a:cubicBezTo>
                  <a:pt x="3738666" y="1148612"/>
                  <a:pt x="3737253" y="1148612"/>
                  <a:pt x="3737253" y="1151376"/>
                </a:cubicBezTo>
                <a:cubicBezTo>
                  <a:pt x="3737253" y="1156905"/>
                  <a:pt x="3737253" y="1162433"/>
                  <a:pt x="3737253" y="1167962"/>
                </a:cubicBezTo>
                <a:cubicBezTo>
                  <a:pt x="3740079" y="1159669"/>
                  <a:pt x="3740079" y="1154140"/>
                  <a:pt x="3739372" y="1151376"/>
                </a:cubicBezTo>
                <a:close/>
                <a:moveTo>
                  <a:pt x="2070144" y="1101619"/>
                </a:moveTo>
                <a:cubicBezTo>
                  <a:pt x="2081447" y="1101619"/>
                  <a:pt x="2087098" y="1107148"/>
                  <a:pt x="2092749" y="1112676"/>
                </a:cubicBezTo>
                <a:cubicBezTo>
                  <a:pt x="2087098" y="1101619"/>
                  <a:pt x="2081447" y="1107148"/>
                  <a:pt x="2075795" y="1101619"/>
                </a:cubicBezTo>
                <a:cubicBezTo>
                  <a:pt x="2070144" y="1101619"/>
                  <a:pt x="2070144" y="1101619"/>
                  <a:pt x="2070144" y="1101619"/>
                </a:cubicBezTo>
                <a:close/>
                <a:moveTo>
                  <a:pt x="3703346" y="1057391"/>
                </a:moveTo>
                <a:cubicBezTo>
                  <a:pt x="3731602" y="1090562"/>
                  <a:pt x="3748556" y="1129262"/>
                  <a:pt x="3754207" y="1173490"/>
                </a:cubicBezTo>
                <a:cubicBezTo>
                  <a:pt x="3754207" y="1151376"/>
                  <a:pt x="3742904" y="1123733"/>
                  <a:pt x="3737253" y="1101619"/>
                </a:cubicBezTo>
                <a:cubicBezTo>
                  <a:pt x="3725951" y="1085034"/>
                  <a:pt x="3714648" y="1068448"/>
                  <a:pt x="3703346" y="1057391"/>
                </a:cubicBezTo>
                <a:close/>
                <a:moveTo>
                  <a:pt x="2038268" y="1033809"/>
                </a:moveTo>
                <a:lnTo>
                  <a:pt x="2032983" y="1035445"/>
                </a:lnTo>
                <a:lnTo>
                  <a:pt x="2022815" y="1035968"/>
                </a:lnTo>
                <a:cubicBezTo>
                  <a:pt x="2019283" y="1036659"/>
                  <a:pt x="2016458" y="1038041"/>
                  <a:pt x="2013632" y="1040806"/>
                </a:cubicBezTo>
                <a:cubicBezTo>
                  <a:pt x="2016458" y="1040806"/>
                  <a:pt x="2024935" y="1038041"/>
                  <a:pt x="2031292" y="1035968"/>
                </a:cubicBezTo>
                <a:lnTo>
                  <a:pt x="2032983" y="1035445"/>
                </a:lnTo>
                <a:lnTo>
                  <a:pt x="2036237" y="1035277"/>
                </a:lnTo>
                <a:cubicBezTo>
                  <a:pt x="2039062" y="1033895"/>
                  <a:pt x="2039416" y="1033550"/>
                  <a:pt x="2038268" y="1033809"/>
                </a:cubicBezTo>
                <a:close/>
                <a:moveTo>
                  <a:pt x="487803" y="924707"/>
                </a:moveTo>
                <a:cubicBezTo>
                  <a:pt x="487803" y="924707"/>
                  <a:pt x="493455" y="930235"/>
                  <a:pt x="493455" y="930235"/>
                </a:cubicBezTo>
                <a:cubicBezTo>
                  <a:pt x="487803" y="924707"/>
                  <a:pt x="487803" y="924707"/>
                  <a:pt x="487803" y="924707"/>
                </a:cubicBezTo>
                <a:close/>
                <a:moveTo>
                  <a:pt x="391733" y="836250"/>
                </a:moveTo>
                <a:cubicBezTo>
                  <a:pt x="397384" y="847307"/>
                  <a:pt x="403035" y="852836"/>
                  <a:pt x="408686" y="863893"/>
                </a:cubicBezTo>
                <a:cubicBezTo>
                  <a:pt x="408686" y="852836"/>
                  <a:pt x="397384" y="841779"/>
                  <a:pt x="391733" y="836250"/>
                </a:cubicBezTo>
                <a:close/>
                <a:moveTo>
                  <a:pt x="386081" y="836250"/>
                </a:moveTo>
                <a:cubicBezTo>
                  <a:pt x="386081" y="841779"/>
                  <a:pt x="386081" y="836250"/>
                  <a:pt x="380430" y="841779"/>
                </a:cubicBezTo>
                <a:cubicBezTo>
                  <a:pt x="391733" y="841779"/>
                  <a:pt x="386081" y="841779"/>
                  <a:pt x="386081" y="836250"/>
                </a:cubicBezTo>
                <a:close/>
                <a:moveTo>
                  <a:pt x="2544846" y="830722"/>
                </a:moveTo>
                <a:cubicBezTo>
                  <a:pt x="2544846" y="836250"/>
                  <a:pt x="2544846" y="841779"/>
                  <a:pt x="2544846" y="841779"/>
                </a:cubicBezTo>
                <a:cubicBezTo>
                  <a:pt x="2550498" y="847307"/>
                  <a:pt x="2556149" y="847307"/>
                  <a:pt x="2561800" y="847307"/>
                </a:cubicBezTo>
                <a:cubicBezTo>
                  <a:pt x="2550498" y="847307"/>
                  <a:pt x="2550498" y="841779"/>
                  <a:pt x="2544846" y="830722"/>
                </a:cubicBezTo>
                <a:close/>
                <a:moveTo>
                  <a:pt x="572572" y="803079"/>
                </a:moveTo>
                <a:lnTo>
                  <a:pt x="598654" y="818389"/>
                </a:lnTo>
                <a:lnTo>
                  <a:pt x="606479" y="825193"/>
                </a:lnTo>
                <a:cubicBezTo>
                  <a:pt x="617781" y="836250"/>
                  <a:pt x="623433" y="841779"/>
                  <a:pt x="634735" y="841779"/>
                </a:cubicBezTo>
                <a:cubicBezTo>
                  <a:pt x="623433" y="836250"/>
                  <a:pt x="617781" y="830722"/>
                  <a:pt x="606479" y="825193"/>
                </a:cubicBezTo>
                <a:cubicBezTo>
                  <a:pt x="606479" y="825193"/>
                  <a:pt x="606479" y="819665"/>
                  <a:pt x="600828" y="819665"/>
                </a:cubicBezTo>
                <a:lnTo>
                  <a:pt x="598654" y="818389"/>
                </a:lnTo>
                <a:lnTo>
                  <a:pt x="593764" y="814136"/>
                </a:lnTo>
                <a:cubicBezTo>
                  <a:pt x="588113" y="809990"/>
                  <a:pt x="581049" y="805843"/>
                  <a:pt x="572572" y="803079"/>
                </a:cubicBezTo>
                <a:close/>
                <a:moveTo>
                  <a:pt x="339371" y="788221"/>
                </a:moveTo>
                <a:cubicBezTo>
                  <a:pt x="339106" y="788221"/>
                  <a:pt x="339459" y="789258"/>
                  <a:pt x="340872" y="792022"/>
                </a:cubicBezTo>
                <a:cubicBezTo>
                  <a:pt x="352174" y="808608"/>
                  <a:pt x="340872" y="797551"/>
                  <a:pt x="346523" y="797551"/>
                </a:cubicBezTo>
                <a:cubicBezTo>
                  <a:pt x="346523" y="797551"/>
                  <a:pt x="340165" y="788221"/>
                  <a:pt x="339371" y="788221"/>
                </a:cubicBezTo>
                <a:close/>
                <a:moveTo>
                  <a:pt x="2108025" y="777078"/>
                </a:moveTo>
                <a:cubicBezTo>
                  <a:pt x="2107937" y="777164"/>
                  <a:pt x="2106877" y="778201"/>
                  <a:pt x="2104051" y="780965"/>
                </a:cubicBezTo>
                <a:cubicBezTo>
                  <a:pt x="2099813" y="785112"/>
                  <a:pt x="2108290" y="776819"/>
                  <a:pt x="2108025" y="777078"/>
                </a:cubicBezTo>
                <a:close/>
                <a:moveTo>
                  <a:pt x="284360" y="747794"/>
                </a:moveTo>
                <a:cubicBezTo>
                  <a:pt x="290011" y="747794"/>
                  <a:pt x="295662" y="753323"/>
                  <a:pt x="301313" y="758851"/>
                </a:cubicBezTo>
                <a:cubicBezTo>
                  <a:pt x="295662" y="753323"/>
                  <a:pt x="295662" y="747794"/>
                  <a:pt x="290011" y="747794"/>
                </a:cubicBezTo>
                <a:cubicBezTo>
                  <a:pt x="290011" y="747794"/>
                  <a:pt x="290011" y="747794"/>
                  <a:pt x="284360" y="747794"/>
                </a:cubicBezTo>
                <a:close/>
                <a:moveTo>
                  <a:pt x="2601359" y="736737"/>
                </a:moveTo>
                <a:lnTo>
                  <a:pt x="2606737" y="744848"/>
                </a:lnTo>
                <a:lnTo>
                  <a:pt x="2607010" y="747794"/>
                </a:lnTo>
                <a:cubicBezTo>
                  <a:pt x="2612661" y="764380"/>
                  <a:pt x="2623963" y="775437"/>
                  <a:pt x="2635266" y="792022"/>
                </a:cubicBezTo>
                <a:cubicBezTo>
                  <a:pt x="2629615" y="780965"/>
                  <a:pt x="2623964" y="771290"/>
                  <a:pt x="2618312" y="762306"/>
                </a:cubicBezTo>
                <a:lnTo>
                  <a:pt x="2606737" y="744848"/>
                </a:lnTo>
                <a:lnTo>
                  <a:pt x="2606304" y="740192"/>
                </a:lnTo>
                <a:cubicBezTo>
                  <a:pt x="2605598" y="738119"/>
                  <a:pt x="2604185" y="736737"/>
                  <a:pt x="2601359" y="736737"/>
                </a:cubicBezTo>
                <a:close/>
                <a:moveTo>
                  <a:pt x="2324449" y="731208"/>
                </a:moveTo>
                <a:cubicBezTo>
                  <a:pt x="2324449" y="731208"/>
                  <a:pt x="2324449" y="736737"/>
                  <a:pt x="2324449" y="736737"/>
                </a:cubicBezTo>
                <a:cubicBezTo>
                  <a:pt x="2324449" y="736737"/>
                  <a:pt x="2318798" y="736737"/>
                  <a:pt x="2318798" y="736737"/>
                </a:cubicBezTo>
                <a:cubicBezTo>
                  <a:pt x="2318798" y="747794"/>
                  <a:pt x="2318798" y="753323"/>
                  <a:pt x="2324449" y="758851"/>
                </a:cubicBezTo>
                <a:cubicBezTo>
                  <a:pt x="2324449" y="742265"/>
                  <a:pt x="2324449" y="742265"/>
                  <a:pt x="2324449" y="736737"/>
                </a:cubicBezTo>
                <a:cubicBezTo>
                  <a:pt x="2324449" y="736737"/>
                  <a:pt x="2330100" y="736737"/>
                  <a:pt x="2324449" y="731208"/>
                </a:cubicBezTo>
                <a:close/>
                <a:moveTo>
                  <a:pt x="239150" y="720151"/>
                </a:moveTo>
                <a:cubicBezTo>
                  <a:pt x="250452" y="725680"/>
                  <a:pt x="278708" y="736737"/>
                  <a:pt x="278708" y="736737"/>
                </a:cubicBezTo>
                <a:cubicBezTo>
                  <a:pt x="267406" y="731208"/>
                  <a:pt x="250452" y="725680"/>
                  <a:pt x="239150" y="720151"/>
                </a:cubicBezTo>
                <a:close/>
                <a:moveTo>
                  <a:pt x="478355" y="531577"/>
                </a:moveTo>
                <a:cubicBezTo>
                  <a:pt x="478620" y="533909"/>
                  <a:pt x="489216" y="543239"/>
                  <a:pt x="493455" y="543239"/>
                </a:cubicBezTo>
                <a:cubicBezTo>
                  <a:pt x="493455" y="537710"/>
                  <a:pt x="487803" y="537710"/>
                  <a:pt x="482152" y="532182"/>
                </a:cubicBezTo>
                <a:cubicBezTo>
                  <a:pt x="479327" y="530800"/>
                  <a:pt x="478267" y="530800"/>
                  <a:pt x="478355" y="531577"/>
                </a:cubicBezTo>
                <a:close/>
                <a:moveTo>
                  <a:pt x="4567982" y="482425"/>
                </a:moveTo>
                <a:cubicBezTo>
                  <a:pt x="4556680" y="482425"/>
                  <a:pt x="4545377" y="487954"/>
                  <a:pt x="4534074" y="493482"/>
                </a:cubicBezTo>
                <a:cubicBezTo>
                  <a:pt x="4545377" y="487954"/>
                  <a:pt x="4556680" y="487954"/>
                  <a:pt x="4567982" y="482425"/>
                </a:cubicBezTo>
                <a:cubicBezTo>
                  <a:pt x="4573634" y="482425"/>
                  <a:pt x="4584936" y="487954"/>
                  <a:pt x="4590587" y="493482"/>
                </a:cubicBezTo>
                <a:cubicBezTo>
                  <a:pt x="4590587" y="487954"/>
                  <a:pt x="4584936" y="482425"/>
                  <a:pt x="4579284" y="482425"/>
                </a:cubicBezTo>
                <a:cubicBezTo>
                  <a:pt x="4573634" y="482425"/>
                  <a:pt x="4573634" y="482425"/>
                  <a:pt x="4567982" y="482425"/>
                </a:cubicBezTo>
                <a:close/>
                <a:moveTo>
                  <a:pt x="4714914" y="416083"/>
                </a:moveTo>
                <a:cubicBezTo>
                  <a:pt x="4720565" y="416083"/>
                  <a:pt x="4720565" y="421611"/>
                  <a:pt x="4726216" y="421611"/>
                </a:cubicBezTo>
                <a:cubicBezTo>
                  <a:pt x="4720565" y="416083"/>
                  <a:pt x="4720565" y="416083"/>
                  <a:pt x="4714914" y="416083"/>
                </a:cubicBezTo>
                <a:close/>
                <a:moveTo>
                  <a:pt x="934250" y="410554"/>
                </a:moveTo>
                <a:lnTo>
                  <a:pt x="929876" y="443335"/>
                </a:lnTo>
                <a:lnTo>
                  <a:pt x="917296" y="471368"/>
                </a:lnTo>
                <a:cubicBezTo>
                  <a:pt x="905993" y="510068"/>
                  <a:pt x="894691" y="543239"/>
                  <a:pt x="872086" y="576410"/>
                </a:cubicBezTo>
                <a:cubicBezTo>
                  <a:pt x="893278" y="543239"/>
                  <a:pt x="917649" y="497628"/>
                  <a:pt x="928510" y="453573"/>
                </a:cubicBezTo>
                <a:lnTo>
                  <a:pt x="929876" y="443335"/>
                </a:lnTo>
                <a:lnTo>
                  <a:pt x="930011" y="443034"/>
                </a:lnTo>
                <a:cubicBezTo>
                  <a:pt x="932837" y="432668"/>
                  <a:pt x="934250" y="421611"/>
                  <a:pt x="934250" y="410554"/>
                </a:cubicBezTo>
                <a:close/>
                <a:moveTo>
                  <a:pt x="779547" y="365635"/>
                </a:moveTo>
                <a:cubicBezTo>
                  <a:pt x="781667" y="363562"/>
                  <a:pt x="781667" y="363562"/>
                  <a:pt x="776015" y="366326"/>
                </a:cubicBezTo>
                <a:cubicBezTo>
                  <a:pt x="776015" y="371855"/>
                  <a:pt x="770364" y="371855"/>
                  <a:pt x="770364" y="377383"/>
                </a:cubicBezTo>
                <a:cubicBezTo>
                  <a:pt x="773190" y="371855"/>
                  <a:pt x="777428" y="367708"/>
                  <a:pt x="779547" y="365635"/>
                </a:cubicBezTo>
                <a:close/>
                <a:moveTo>
                  <a:pt x="397384" y="316569"/>
                </a:moveTo>
                <a:cubicBezTo>
                  <a:pt x="386081" y="327626"/>
                  <a:pt x="380430" y="344212"/>
                  <a:pt x="369128" y="360798"/>
                </a:cubicBezTo>
                <a:cubicBezTo>
                  <a:pt x="380430" y="344212"/>
                  <a:pt x="386081" y="333155"/>
                  <a:pt x="397384" y="316569"/>
                </a:cubicBezTo>
                <a:close/>
                <a:moveTo>
                  <a:pt x="708201" y="305512"/>
                </a:moveTo>
                <a:cubicBezTo>
                  <a:pt x="725154" y="305512"/>
                  <a:pt x="730806" y="305512"/>
                  <a:pt x="747759" y="316569"/>
                </a:cubicBezTo>
                <a:cubicBezTo>
                  <a:pt x="742108" y="311041"/>
                  <a:pt x="736457" y="311041"/>
                  <a:pt x="730806" y="305512"/>
                </a:cubicBezTo>
                <a:cubicBezTo>
                  <a:pt x="719503" y="305512"/>
                  <a:pt x="713852" y="305512"/>
                  <a:pt x="708201" y="305512"/>
                </a:cubicBezTo>
                <a:close/>
                <a:moveTo>
                  <a:pt x="301313" y="23558"/>
                </a:moveTo>
                <a:cubicBezTo>
                  <a:pt x="290011" y="29086"/>
                  <a:pt x="284360" y="29086"/>
                  <a:pt x="267406" y="29086"/>
                </a:cubicBezTo>
                <a:cubicBezTo>
                  <a:pt x="278708" y="29086"/>
                  <a:pt x="284360" y="29086"/>
                  <a:pt x="290011" y="29086"/>
                </a:cubicBezTo>
                <a:cubicBezTo>
                  <a:pt x="295662" y="29086"/>
                  <a:pt x="301313" y="23558"/>
                  <a:pt x="301313" y="23558"/>
                </a:cubicBezTo>
                <a:close/>
                <a:moveTo>
                  <a:pt x="346523" y="1444"/>
                </a:moveTo>
                <a:cubicBezTo>
                  <a:pt x="589525" y="-15142"/>
                  <a:pt x="838179" y="112014"/>
                  <a:pt x="939901" y="338683"/>
                </a:cubicBezTo>
                <a:cubicBezTo>
                  <a:pt x="985110" y="438197"/>
                  <a:pt x="1013367" y="565353"/>
                  <a:pt x="894691" y="631695"/>
                </a:cubicBezTo>
                <a:cubicBezTo>
                  <a:pt x="804272" y="681452"/>
                  <a:pt x="685596" y="698037"/>
                  <a:pt x="589525" y="675923"/>
                </a:cubicBezTo>
                <a:cubicBezTo>
                  <a:pt x="600828" y="731208"/>
                  <a:pt x="646037" y="753323"/>
                  <a:pt x="668642" y="803079"/>
                </a:cubicBezTo>
                <a:cubicBezTo>
                  <a:pt x="691247" y="847307"/>
                  <a:pt x="685596" y="897064"/>
                  <a:pt x="725154" y="935764"/>
                </a:cubicBezTo>
                <a:cubicBezTo>
                  <a:pt x="804272" y="1007635"/>
                  <a:pt x="917296" y="1062920"/>
                  <a:pt x="1002064" y="1123733"/>
                </a:cubicBezTo>
                <a:cubicBezTo>
                  <a:pt x="1086832" y="1184547"/>
                  <a:pt x="1188554" y="1217718"/>
                  <a:pt x="1273323" y="1278532"/>
                </a:cubicBezTo>
                <a:cubicBezTo>
                  <a:pt x="1346788" y="1328289"/>
                  <a:pt x="1408952" y="1438859"/>
                  <a:pt x="1499371" y="1460973"/>
                </a:cubicBezTo>
                <a:cubicBezTo>
                  <a:pt x="1572837" y="1477559"/>
                  <a:pt x="1651954" y="1477559"/>
                  <a:pt x="1719769" y="1505201"/>
                </a:cubicBezTo>
                <a:cubicBezTo>
                  <a:pt x="1759327" y="1516258"/>
                  <a:pt x="1776281" y="1527316"/>
                  <a:pt x="1810188" y="1521787"/>
                </a:cubicBezTo>
                <a:cubicBezTo>
                  <a:pt x="1855398" y="1510730"/>
                  <a:pt x="1900608" y="1483087"/>
                  <a:pt x="1934515" y="1466502"/>
                </a:cubicBezTo>
                <a:cubicBezTo>
                  <a:pt x="1979725" y="1449916"/>
                  <a:pt x="2024934" y="1416745"/>
                  <a:pt x="2075795" y="1411216"/>
                </a:cubicBezTo>
                <a:cubicBezTo>
                  <a:pt x="2098400" y="1405688"/>
                  <a:pt x="2137959" y="1416745"/>
                  <a:pt x="2143610" y="1394631"/>
                </a:cubicBezTo>
                <a:cubicBezTo>
                  <a:pt x="2154912" y="1355931"/>
                  <a:pt x="2104051" y="1389102"/>
                  <a:pt x="2098400" y="1389102"/>
                </a:cubicBezTo>
                <a:cubicBezTo>
                  <a:pt x="2064493" y="1378045"/>
                  <a:pt x="2081447" y="1344874"/>
                  <a:pt x="2075795" y="1328289"/>
                </a:cubicBezTo>
                <a:cubicBezTo>
                  <a:pt x="2064493" y="1306175"/>
                  <a:pt x="2036237" y="1239832"/>
                  <a:pt x="2019283" y="1217718"/>
                </a:cubicBezTo>
                <a:cubicBezTo>
                  <a:pt x="2002330" y="1201133"/>
                  <a:pt x="1979725" y="1206661"/>
                  <a:pt x="1974073" y="1162433"/>
                </a:cubicBezTo>
                <a:cubicBezTo>
                  <a:pt x="1968422" y="1123733"/>
                  <a:pt x="1996678" y="1118205"/>
                  <a:pt x="1991027" y="1079505"/>
                </a:cubicBezTo>
                <a:cubicBezTo>
                  <a:pt x="2002330" y="1090562"/>
                  <a:pt x="2002330" y="1090562"/>
                  <a:pt x="2007981" y="1101619"/>
                </a:cubicBezTo>
                <a:cubicBezTo>
                  <a:pt x="1996678" y="1040806"/>
                  <a:pt x="1979725" y="979992"/>
                  <a:pt x="1968422" y="919178"/>
                </a:cubicBezTo>
                <a:cubicBezTo>
                  <a:pt x="1962771" y="874950"/>
                  <a:pt x="1962771" y="869421"/>
                  <a:pt x="1996678" y="836250"/>
                </a:cubicBezTo>
                <a:cubicBezTo>
                  <a:pt x="2013632" y="819665"/>
                  <a:pt x="2053191" y="797551"/>
                  <a:pt x="2036237" y="786494"/>
                </a:cubicBezTo>
                <a:cubicBezTo>
                  <a:pt x="2081447" y="698037"/>
                  <a:pt x="2115354" y="620638"/>
                  <a:pt x="2205773" y="565353"/>
                </a:cubicBezTo>
                <a:cubicBezTo>
                  <a:pt x="2284890" y="521125"/>
                  <a:pt x="2358356" y="510068"/>
                  <a:pt x="2443124" y="515596"/>
                </a:cubicBezTo>
                <a:cubicBezTo>
                  <a:pt x="2550498" y="532182"/>
                  <a:pt x="2669173" y="570881"/>
                  <a:pt x="2731337" y="664866"/>
                </a:cubicBezTo>
                <a:cubicBezTo>
                  <a:pt x="2753941" y="703566"/>
                  <a:pt x="2765244" y="714623"/>
                  <a:pt x="2742639" y="753323"/>
                </a:cubicBezTo>
                <a:cubicBezTo>
                  <a:pt x="2725685" y="775437"/>
                  <a:pt x="2674824" y="808608"/>
                  <a:pt x="2714383" y="830722"/>
                </a:cubicBezTo>
                <a:cubicBezTo>
                  <a:pt x="2697429" y="769908"/>
                  <a:pt x="2759593" y="797551"/>
                  <a:pt x="2753941" y="841779"/>
                </a:cubicBezTo>
                <a:cubicBezTo>
                  <a:pt x="2787849" y="819665"/>
                  <a:pt x="2748290" y="792022"/>
                  <a:pt x="2787849" y="769908"/>
                </a:cubicBezTo>
                <a:cubicBezTo>
                  <a:pt x="2821756" y="814136"/>
                  <a:pt x="2816105" y="874950"/>
                  <a:pt x="2827407" y="924707"/>
                </a:cubicBezTo>
                <a:cubicBezTo>
                  <a:pt x="2833058" y="952349"/>
                  <a:pt x="2844361" y="1046334"/>
                  <a:pt x="2861315" y="1057391"/>
                </a:cubicBezTo>
                <a:cubicBezTo>
                  <a:pt x="2866966" y="1051863"/>
                  <a:pt x="2872617" y="1051863"/>
                  <a:pt x="2866966" y="1051863"/>
                </a:cubicBezTo>
                <a:cubicBezTo>
                  <a:pt x="2872617" y="996577"/>
                  <a:pt x="3036502" y="902593"/>
                  <a:pt x="3093014" y="869421"/>
                </a:cubicBezTo>
                <a:cubicBezTo>
                  <a:pt x="3166480" y="825193"/>
                  <a:pt x="3256900" y="764380"/>
                  <a:pt x="3347319" y="792022"/>
                </a:cubicBezTo>
                <a:cubicBezTo>
                  <a:pt x="3420785" y="819665"/>
                  <a:pt x="3477297" y="897064"/>
                  <a:pt x="3556414" y="924707"/>
                </a:cubicBezTo>
                <a:cubicBezTo>
                  <a:pt x="3584670" y="930235"/>
                  <a:pt x="3573368" y="935764"/>
                  <a:pt x="3607275" y="924707"/>
                </a:cubicBezTo>
                <a:cubicBezTo>
                  <a:pt x="3624229" y="919178"/>
                  <a:pt x="3652485" y="902593"/>
                  <a:pt x="3669439" y="891536"/>
                </a:cubicBezTo>
                <a:cubicBezTo>
                  <a:pt x="3697695" y="880479"/>
                  <a:pt x="3731602" y="858364"/>
                  <a:pt x="3759858" y="836250"/>
                </a:cubicBezTo>
                <a:cubicBezTo>
                  <a:pt x="3822021" y="780965"/>
                  <a:pt x="3878534" y="720151"/>
                  <a:pt x="3951999" y="670395"/>
                </a:cubicBezTo>
                <a:cubicBezTo>
                  <a:pt x="4025465" y="620638"/>
                  <a:pt x="4110234" y="592995"/>
                  <a:pt x="4189350" y="548767"/>
                </a:cubicBezTo>
                <a:cubicBezTo>
                  <a:pt x="4330631" y="476896"/>
                  <a:pt x="4471912" y="388440"/>
                  <a:pt x="4601890" y="316569"/>
                </a:cubicBezTo>
                <a:cubicBezTo>
                  <a:pt x="4635796" y="294455"/>
                  <a:pt x="4664052" y="272341"/>
                  <a:pt x="4709262" y="261284"/>
                </a:cubicBezTo>
                <a:cubicBezTo>
                  <a:pt x="4737518" y="250227"/>
                  <a:pt x="4771426" y="233642"/>
                  <a:pt x="4799682" y="222585"/>
                </a:cubicBezTo>
                <a:cubicBezTo>
                  <a:pt x="4867496" y="183885"/>
                  <a:pt x="4907055" y="112014"/>
                  <a:pt x="4986172" y="84372"/>
                </a:cubicBezTo>
                <a:cubicBezTo>
                  <a:pt x="4957916" y="112014"/>
                  <a:pt x="4929660" y="134128"/>
                  <a:pt x="4907055" y="161771"/>
                </a:cubicBezTo>
                <a:cubicBezTo>
                  <a:pt x="4895752" y="172828"/>
                  <a:pt x="4867496" y="200470"/>
                  <a:pt x="4861846" y="222585"/>
                </a:cubicBezTo>
                <a:cubicBezTo>
                  <a:pt x="4895752" y="211528"/>
                  <a:pt x="5008777" y="123071"/>
                  <a:pt x="5025730" y="172828"/>
                </a:cubicBezTo>
                <a:cubicBezTo>
                  <a:pt x="5042684" y="217056"/>
                  <a:pt x="4957916" y="250227"/>
                  <a:pt x="4940962" y="266813"/>
                </a:cubicBezTo>
                <a:cubicBezTo>
                  <a:pt x="4929660" y="277870"/>
                  <a:pt x="4924008" y="294455"/>
                  <a:pt x="4907055" y="305512"/>
                </a:cubicBezTo>
                <a:cubicBezTo>
                  <a:pt x="4895752" y="316569"/>
                  <a:pt x="4884450" y="327626"/>
                  <a:pt x="4861846" y="333155"/>
                </a:cubicBezTo>
                <a:cubicBezTo>
                  <a:pt x="4867496" y="322098"/>
                  <a:pt x="4861846" y="311041"/>
                  <a:pt x="4861846" y="299984"/>
                </a:cubicBezTo>
                <a:cubicBezTo>
                  <a:pt x="4844892" y="333155"/>
                  <a:pt x="4844892" y="333155"/>
                  <a:pt x="4816636" y="360798"/>
                </a:cubicBezTo>
                <a:cubicBezTo>
                  <a:pt x="4799682" y="377383"/>
                  <a:pt x="4777077" y="393969"/>
                  <a:pt x="4788380" y="410554"/>
                </a:cubicBezTo>
                <a:cubicBezTo>
                  <a:pt x="4782728" y="410554"/>
                  <a:pt x="4777077" y="416083"/>
                  <a:pt x="4777077" y="421611"/>
                </a:cubicBezTo>
                <a:cubicBezTo>
                  <a:pt x="4777077" y="421611"/>
                  <a:pt x="4782728" y="416083"/>
                  <a:pt x="4788380" y="410554"/>
                </a:cubicBezTo>
                <a:cubicBezTo>
                  <a:pt x="4782728" y="427140"/>
                  <a:pt x="4777077" y="432668"/>
                  <a:pt x="4777077" y="443725"/>
                </a:cubicBezTo>
                <a:cubicBezTo>
                  <a:pt x="4782728" y="438197"/>
                  <a:pt x="4788380" y="432668"/>
                  <a:pt x="4794030" y="427140"/>
                </a:cubicBezTo>
                <a:cubicBezTo>
                  <a:pt x="4788380" y="438197"/>
                  <a:pt x="4794030" y="443725"/>
                  <a:pt x="4794030" y="454782"/>
                </a:cubicBezTo>
                <a:cubicBezTo>
                  <a:pt x="4799682" y="449254"/>
                  <a:pt x="4805333" y="443725"/>
                  <a:pt x="4810984" y="438197"/>
                </a:cubicBezTo>
                <a:cubicBezTo>
                  <a:pt x="4794030" y="432668"/>
                  <a:pt x="4799682" y="416083"/>
                  <a:pt x="4810984" y="399497"/>
                </a:cubicBezTo>
                <a:cubicBezTo>
                  <a:pt x="4822287" y="432668"/>
                  <a:pt x="4873148" y="416083"/>
                  <a:pt x="4884450" y="443725"/>
                </a:cubicBezTo>
                <a:cubicBezTo>
                  <a:pt x="4912706" y="521125"/>
                  <a:pt x="4794030" y="482425"/>
                  <a:pt x="4760124" y="465839"/>
                </a:cubicBezTo>
                <a:cubicBezTo>
                  <a:pt x="4737518" y="487954"/>
                  <a:pt x="4709262" y="504539"/>
                  <a:pt x="4681006" y="521125"/>
                </a:cubicBezTo>
                <a:cubicBezTo>
                  <a:pt x="4647099" y="537710"/>
                  <a:pt x="4607540" y="543239"/>
                  <a:pt x="4579284" y="565353"/>
                </a:cubicBezTo>
                <a:cubicBezTo>
                  <a:pt x="4545377" y="581938"/>
                  <a:pt x="4511470" y="615109"/>
                  <a:pt x="4477562" y="642752"/>
                </a:cubicBezTo>
                <a:cubicBezTo>
                  <a:pt x="4392794" y="725680"/>
                  <a:pt x="4308026" y="808608"/>
                  <a:pt x="4223258" y="886007"/>
                </a:cubicBezTo>
                <a:cubicBezTo>
                  <a:pt x="4110234" y="979992"/>
                  <a:pt x="3980256" y="1040806"/>
                  <a:pt x="3867231" y="1129262"/>
                </a:cubicBezTo>
                <a:cubicBezTo>
                  <a:pt x="3810719" y="1173490"/>
                  <a:pt x="3759858" y="1212190"/>
                  <a:pt x="3703346" y="1267475"/>
                </a:cubicBezTo>
                <a:cubicBezTo>
                  <a:pt x="3652485" y="1322760"/>
                  <a:pt x="3590322" y="1339346"/>
                  <a:pt x="3522507" y="1378045"/>
                </a:cubicBezTo>
                <a:cubicBezTo>
                  <a:pt x="3511205" y="1383574"/>
                  <a:pt x="3482948" y="1405688"/>
                  <a:pt x="3471646" y="1416745"/>
                </a:cubicBezTo>
                <a:cubicBezTo>
                  <a:pt x="3437739" y="1466502"/>
                  <a:pt x="3465995" y="1516258"/>
                  <a:pt x="3482948" y="1571544"/>
                </a:cubicBezTo>
                <a:cubicBezTo>
                  <a:pt x="3522507" y="1693171"/>
                  <a:pt x="3567717" y="1803741"/>
                  <a:pt x="3624229" y="1914312"/>
                </a:cubicBezTo>
                <a:cubicBezTo>
                  <a:pt x="3635531" y="1930897"/>
                  <a:pt x="3646834" y="1953011"/>
                  <a:pt x="3652485" y="1964068"/>
                </a:cubicBezTo>
                <a:cubicBezTo>
                  <a:pt x="3652485" y="1969597"/>
                  <a:pt x="3663787" y="1997240"/>
                  <a:pt x="3663787" y="2002768"/>
                </a:cubicBezTo>
                <a:cubicBezTo>
                  <a:pt x="3675090" y="2019354"/>
                  <a:pt x="3697695" y="2024882"/>
                  <a:pt x="3708997" y="2046996"/>
                </a:cubicBezTo>
                <a:cubicBezTo>
                  <a:pt x="3714648" y="2058053"/>
                  <a:pt x="3708997" y="2080167"/>
                  <a:pt x="3720300" y="2091224"/>
                </a:cubicBezTo>
                <a:cubicBezTo>
                  <a:pt x="3742904" y="2118867"/>
                  <a:pt x="3788114" y="2102281"/>
                  <a:pt x="3810719" y="2102281"/>
                </a:cubicBezTo>
                <a:cubicBezTo>
                  <a:pt x="3855929" y="2102281"/>
                  <a:pt x="3906790" y="2129924"/>
                  <a:pt x="3935046" y="2152038"/>
                </a:cubicBezTo>
                <a:cubicBezTo>
                  <a:pt x="3974604" y="2196266"/>
                  <a:pt x="4008512" y="2257080"/>
                  <a:pt x="4070675" y="2268137"/>
                </a:cubicBezTo>
                <a:cubicBezTo>
                  <a:pt x="4115885" y="2273666"/>
                  <a:pt x="4172397" y="2251552"/>
                  <a:pt x="4223258" y="2251552"/>
                </a:cubicBezTo>
                <a:cubicBezTo>
                  <a:pt x="4279770" y="2257080"/>
                  <a:pt x="4341934" y="2257080"/>
                  <a:pt x="4398446" y="2262609"/>
                </a:cubicBezTo>
                <a:cubicBezTo>
                  <a:pt x="4466260" y="2273666"/>
                  <a:pt x="4539726" y="2290251"/>
                  <a:pt x="4613192" y="2295780"/>
                </a:cubicBezTo>
                <a:cubicBezTo>
                  <a:pt x="4596238" y="2240494"/>
                  <a:pt x="4635796" y="2185209"/>
                  <a:pt x="4669704" y="2152038"/>
                </a:cubicBezTo>
                <a:cubicBezTo>
                  <a:pt x="4714914" y="2107810"/>
                  <a:pt x="4726216" y="2096753"/>
                  <a:pt x="4692309" y="2046996"/>
                </a:cubicBezTo>
                <a:cubicBezTo>
                  <a:pt x="4692309" y="2052525"/>
                  <a:pt x="4692309" y="2058053"/>
                  <a:pt x="4686658" y="2063582"/>
                </a:cubicBezTo>
                <a:cubicBezTo>
                  <a:pt x="4573634" y="1986183"/>
                  <a:pt x="4703612" y="1892198"/>
                  <a:pt x="4782728" y="1886669"/>
                </a:cubicBezTo>
                <a:cubicBezTo>
                  <a:pt x="4827938" y="1881141"/>
                  <a:pt x="4884450" y="1886669"/>
                  <a:pt x="4935311" y="1881141"/>
                </a:cubicBezTo>
                <a:cubicBezTo>
                  <a:pt x="4997474" y="1881141"/>
                  <a:pt x="5065289" y="1870084"/>
                  <a:pt x="5127452" y="1870084"/>
                </a:cubicBezTo>
                <a:cubicBezTo>
                  <a:pt x="5200918" y="1875612"/>
                  <a:pt x="5381758" y="1925369"/>
                  <a:pt x="5353502" y="2030411"/>
                </a:cubicBezTo>
                <a:cubicBezTo>
                  <a:pt x="5342199" y="2080167"/>
                  <a:pt x="5291338" y="2069110"/>
                  <a:pt x="5251780" y="2080167"/>
                </a:cubicBezTo>
                <a:cubicBezTo>
                  <a:pt x="5217872" y="2091224"/>
                  <a:pt x="5183964" y="2102281"/>
                  <a:pt x="5155708" y="2113338"/>
                </a:cubicBezTo>
                <a:cubicBezTo>
                  <a:pt x="5110499" y="2124396"/>
                  <a:pt x="5070940" y="2152038"/>
                  <a:pt x="5025730" y="2163095"/>
                </a:cubicBezTo>
                <a:cubicBezTo>
                  <a:pt x="4969218" y="2179681"/>
                  <a:pt x="4946614" y="2152038"/>
                  <a:pt x="4940962" y="2212852"/>
                </a:cubicBezTo>
                <a:cubicBezTo>
                  <a:pt x="4940962" y="2246023"/>
                  <a:pt x="4957916" y="2273666"/>
                  <a:pt x="4963568" y="2306837"/>
                </a:cubicBezTo>
                <a:cubicBezTo>
                  <a:pt x="4963568" y="2328951"/>
                  <a:pt x="4940962" y="2356593"/>
                  <a:pt x="4940962" y="2378707"/>
                </a:cubicBezTo>
                <a:cubicBezTo>
                  <a:pt x="4946614" y="2395293"/>
                  <a:pt x="4980521" y="2433993"/>
                  <a:pt x="4991824" y="2456107"/>
                </a:cubicBezTo>
                <a:cubicBezTo>
                  <a:pt x="5003126" y="2483749"/>
                  <a:pt x="5014428" y="2511392"/>
                  <a:pt x="5014428" y="2539035"/>
                </a:cubicBezTo>
                <a:cubicBezTo>
                  <a:pt x="5020080" y="2649605"/>
                  <a:pt x="4952265" y="2671719"/>
                  <a:pt x="4861846" y="2710419"/>
                </a:cubicBezTo>
                <a:cubicBezTo>
                  <a:pt x="4743170" y="2760175"/>
                  <a:pt x="4618843" y="2771232"/>
                  <a:pt x="4505818" y="2820989"/>
                </a:cubicBezTo>
                <a:cubicBezTo>
                  <a:pt x="4426702" y="2848632"/>
                  <a:pt x="4353236" y="2903917"/>
                  <a:pt x="4302375" y="2975788"/>
                </a:cubicBezTo>
                <a:cubicBezTo>
                  <a:pt x="4257165" y="3042130"/>
                  <a:pt x="4268468" y="3114001"/>
                  <a:pt x="4234560" y="3185871"/>
                </a:cubicBezTo>
                <a:cubicBezTo>
                  <a:pt x="4240212" y="3180343"/>
                  <a:pt x="4245862" y="3169286"/>
                  <a:pt x="4245862" y="3163757"/>
                </a:cubicBezTo>
                <a:cubicBezTo>
                  <a:pt x="4319328" y="3246685"/>
                  <a:pt x="4370190" y="3340670"/>
                  <a:pt x="4443656" y="3429126"/>
                </a:cubicBezTo>
                <a:cubicBezTo>
                  <a:pt x="4477562" y="3473355"/>
                  <a:pt x="4522772" y="3506526"/>
                  <a:pt x="4556680" y="3545225"/>
                </a:cubicBezTo>
                <a:cubicBezTo>
                  <a:pt x="4579284" y="3572868"/>
                  <a:pt x="4601890" y="3606039"/>
                  <a:pt x="4624494" y="3633682"/>
                </a:cubicBezTo>
                <a:cubicBezTo>
                  <a:pt x="4652750" y="3672381"/>
                  <a:pt x="4681006" y="3711081"/>
                  <a:pt x="4709262" y="3738723"/>
                </a:cubicBezTo>
                <a:cubicBezTo>
                  <a:pt x="4743170" y="3771895"/>
                  <a:pt x="4782728" y="3799537"/>
                  <a:pt x="4810984" y="3832708"/>
                </a:cubicBezTo>
                <a:cubicBezTo>
                  <a:pt x="4844892" y="3876937"/>
                  <a:pt x="4867496" y="3921165"/>
                  <a:pt x="4895752" y="3959864"/>
                </a:cubicBezTo>
                <a:cubicBezTo>
                  <a:pt x="4929660" y="4004092"/>
                  <a:pt x="4969218" y="4015150"/>
                  <a:pt x="5008777" y="4048321"/>
                </a:cubicBezTo>
                <a:cubicBezTo>
                  <a:pt x="5059638" y="3970921"/>
                  <a:pt x="5155708" y="4081492"/>
                  <a:pt x="5189616" y="4125720"/>
                </a:cubicBezTo>
                <a:cubicBezTo>
                  <a:pt x="5212221" y="4164420"/>
                  <a:pt x="5234826" y="4203119"/>
                  <a:pt x="5263082" y="4241819"/>
                </a:cubicBezTo>
                <a:cubicBezTo>
                  <a:pt x="5280036" y="4269462"/>
                  <a:pt x="5313942" y="4297104"/>
                  <a:pt x="5325245" y="4330275"/>
                </a:cubicBezTo>
                <a:cubicBezTo>
                  <a:pt x="5302640" y="4319218"/>
                  <a:pt x="5280036" y="4313690"/>
                  <a:pt x="5251780" y="4313690"/>
                </a:cubicBezTo>
                <a:cubicBezTo>
                  <a:pt x="5263082" y="4324747"/>
                  <a:pt x="5263082" y="4341332"/>
                  <a:pt x="5274384" y="4346861"/>
                </a:cubicBezTo>
                <a:cubicBezTo>
                  <a:pt x="5280036" y="4352389"/>
                  <a:pt x="5302640" y="4341332"/>
                  <a:pt x="5319594" y="4357918"/>
                </a:cubicBezTo>
                <a:cubicBezTo>
                  <a:pt x="5308292" y="4357918"/>
                  <a:pt x="5302640" y="4368975"/>
                  <a:pt x="5291338" y="4368975"/>
                </a:cubicBezTo>
                <a:cubicBezTo>
                  <a:pt x="5313942" y="4402146"/>
                  <a:pt x="5347850" y="4424260"/>
                  <a:pt x="5370455" y="4451903"/>
                </a:cubicBezTo>
                <a:cubicBezTo>
                  <a:pt x="5387408" y="4424260"/>
                  <a:pt x="5410014" y="4468488"/>
                  <a:pt x="5432618" y="4485074"/>
                </a:cubicBezTo>
                <a:cubicBezTo>
                  <a:pt x="5443920" y="4496131"/>
                  <a:pt x="5449572" y="4507188"/>
                  <a:pt x="5466526" y="4512716"/>
                </a:cubicBezTo>
                <a:cubicBezTo>
                  <a:pt x="5472177" y="4512716"/>
                  <a:pt x="5477828" y="4490602"/>
                  <a:pt x="5483480" y="4490602"/>
                </a:cubicBezTo>
                <a:cubicBezTo>
                  <a:pt x="5528689" y="4512716"/>
                  <a:pt x="5528689" y="4656458"/>
                  <a:pt x="5477828" y="4684101"/>
                </a:cubicBezTo>
                <a:cubicBezTo>
                  <a:pt x="5421316" y="4722800"/>
                  <a:pt x="5330896" y="4650929"/>
                  <a:pt x="5285686" y="4612230"/>
                </a:cubicBezTo>
                <a:cubicBezTo>
                  <a:pt x="5251780" y="4579059"/>
                  <a:pt x="5167011" y="4512716"/>
                  <a:pt x="5155708" y="4468488"/>
                </a:cubicBezTo>
                <a:cubicBezTo>
                  <a:pt x="5155708" y="4468488"/>
                  <a:pt x="5161360" y="4468488"/>
                  <a:pt x="5161360" y="4468488"/>
                </a:cubicBezTo>
                <a:cubicBezTo>
                  <a:pt x="5161360" y="4468488"/>
                  <a:pt x="5155708" y="4468488"/>
                  <a:pt x="5155708" y="4462960"/>
                </a:cubicBezTo>
                <a:cubicBezTo>
                  <a:pt x="5155708" y="4462960"/>
                  <a:pt x="5155708" y="4462960"/>
                  <a:pt x="5155708" y="4468488"/>
                </a:cubicBezTo>
                <a:cubicBezTo>
                  <a:pt x="5144406" y="4462960"/>
                  <a:pt x="5133104" y="4457431"/>
                  <a:pt x="5121802" y="4446374"/>
                </a:cubicBezTo>
                <a:cubicBezTo>
                  <a:pt x="5121802" y="4457431"/>
                  <a:pt x="5116150" y="4474017"/>
                  <a:pt x="5116150" y="4485074"/>
                </a:cubicBezTo>
                <a:cubicBezTo>
                  <a:pt x="5104848" y="4457431"/>
                  <a:pt x="5099196" y="4435317"/>
                  <a:pt x="5082243" y="4418732"/>
                </a:cubicBezTo>
                <a:cubicBezTo>
                  <a:pt x="5076592" y="4407675"/>
                  <a:pt x="5042684" y="4391089"/>
                  <a:pt x="5031382" y="4380032"/>
                </a:cubicBezTo>
                <a:cubicBezTo>
                  <a:pt x="4969218" y="4330275"/>
                  <a:pt x="4986172" y="4258405"/>
                  <a:pt x="4924008" y="4208648"/>
                </a:cubicBezTo>
                <a:cubicBezTo>
                  <a:pt x="4878799" y="4175477"/>
                  <a:pt x="4827938" y="4147834"/>
                  <a:pt x="4771426" y="4131248"/>
                </a:cubicBezTo>
                <a:cubicBezTo>
                  <a:pt x="4737518" y="4120191"/>
                  <a:pt x="4584936" y="4070435"/>
                  <a:pt x="4584936" y="4048321"/>
                </a:cubicBezTo>
                <a:cubicBezTo>
                  <a:pt x="4522772" y="4042792"/>
                  <a:pt x="4466260" y="3976450"/>
                  <a:pt x="4426702" y="3937750"/>
                </a:cubicBezTo>
                <a:cubicBezTo>
                  <a:pt x="4375840" y="3893522"/>
                  <a:pt x="4330631" y="3854822"/>
                  <a:pt x="4268468" y="3843765"/>
                </a:cubicBezTo>
                <a:cubicBezTo>
                  <a:pt x="4115885" y="3805066"/>
                  <a:pt x="3985907" y="3711081"/>
                  <a:pt x="3867231" y="3611568"/>
                </a:cubicBezTo>
                <a:cubicBezTo>
                  <a:pt x="3799417" y="3561811"/>
                  <a:pt x="3771161" y="3500997"/>
                  <a:pt x="3714648" y="3445712"/>
                </a:cubicBezTo>
                <a:cubicBezTo>
                  <a:pt x="3669439" y="3390427"/>
                  <a:pt x="3607275" y="3357256"/>
                  <a:pt x="3562065" y="3301970"/>
                </a:cubicBezTo>
                <a:cubicBezTo>
                  <a:pt x="3539461" y="3268799"/>
                  <a:pt x="3516856" y="3241157"/>
                  <a:pt x="3488600" y="3207986"/>
                </a:cubicBezTo>
                <a:cubicBezTo>
                  <a:pt x="3471646" y="3185871"/>
                  <a:pt x="3443390" y="3130586"/>
                  <a:pt x="3426436" y="3114001"/>
                </a:cubicBezTo>
                <a:cubicBezTo>
                  <a:pt x="3403831" y="3097415"/>
                  <a:pt x="3375575" y="3108472"/>
                  <a:pt x="3347319" y="3097415"/>
                </a:cubicBezTo>
                <a:cubicBezTo>
                  <a:pt x="3324714" y="3086358"/>
                  <a:pt x="3307761" y="3069773"/>
                  <a:pt x="3296458" y="3047658"/>
                </a:cubicBezTo>
                <a:cubicBezTo>
                  <a:pt x="3256900" y="2992373"/>
                  <a:pt x="3245597" y="2959202"/>
                  <a:pt x="3189085" y="2926031"/>
                </a:cubicBezTo>
                <a:cubicBezTo>
                  <a:pt x="3149527" y="2903917"/>
                  <a:pt x="3126922" y="2832046"/>
                  <a:pt x="3076061" y="2826518"/>
                </a:cubicBezTo>
                <a:cubicBezTo>
                  <a:pt x="3076061" y="2826518"/>
                  <a:pt x="3076061" y="2826518"/>
                  <a:pt x="3081712" y="2826518"/>
                </a:cubicBezTo>
                <a:cubicBezTo>
                  <a:pt x="3064758" y="2826518"/>
                  <a:pt x="3042153" y="2820989"/>
                  <a:pt x="3030851" y="2815461"/>
                </a:cubicBezTo>
                <a:cubicBezTo>
                  <a:pt x="3036502" y="2815461"/>
                  <a:pt x="3036502" y="2815461"/>
                  <a:pt x="3042153" y="2815461"/>
                </a:cubicBezTo>
                <a:cubicBezTo>
                  <a:pt x="3008246" y="2809932"/>
                  <a:pt x="2963036" y="2782289"/>
                  <a:pt x="2929129" y="2760175"/>
                </a:cubicBezTo>
                <a:cubicBezTo>
                  <a:pt x="2895222" y="2732533"/>
                  <a:pt x="2883919" y="2682776"/>
                  <a:pt x="2850012" y="2655133"/>
                </a:cubicBezTo>
                <a:cubicBezTo>
                  <a:pt x="2782197" y="2583263"/>
                  <a:pt x="2680476" y="2533506"/>
                  <a:pt x="2612661" y="2472692"/>
                </a:cubicBezTo>
                <a:cubicBezTo>
                  <a:pt x="2550498" y="2411879"/>
                  <a:pt x="2454427" y="2367650"/>
                  <a:pt x="2380961" y="2323422"/>
                </a:cubicBezTo>
                <a:cubicBezTo>
                  <a:pt x="2341403" y="2295780"/>
                  <a:pt x="2301844" y="2273666"/>
                  <a:pt x="2267937" y="2240494"/>
                </a:cubicBezTo>
                <a:cubicBezTo>
                  <a:pt x="2234029" y="2201795"/>
                  <a:pt x="2194471" y="2168624"/>
                  <a:pt x="2149261" y="2140981"/>
                </a:cubicBezTo>
                <a:cubicBezTo>
                  <a:pt x="2115354" y="2124396"/>
                  <a:pt x="2070144" y="2124396"/>
                  <a:pt x="2036237" y="2113338"/>
                </a:cubicBezTo>
                <a:cubicBezTo>
                  <a:pt x="2007981" y="2102281"/>
                  <a:pt x="1968422" y="2085696"/>
                  <a:pt x="1934515" y="2074639"/>
                </a:cubicBezTo>
                <a:cubicBezTo>
                  <a:pt x="1934515" y="2080167"/>
                  <a:pt x="1934515" y="2080167"/>
                  <a:pt x="1934515" y="2085696"/>
                </a:cubicBezTo>
                <a:cubicBezTo>
                  <a:pt x="1849747" y="2080167"/>
                  <a:pt x="1810188" y="2046996"/>
                  <a:pt x="1736722" y="2019354"/>
                </a:cubicBezTo>
                <a:cubicBezTo>
                  <a:pt x="1742374" y="2019354"/>
                  <a:pt x="1742374" y="2008297"/>
                  <a:pt x="1742374" y="2013825"/>
                </a:cubicBezTo>
                <a:cubicBezTo>
                  <a:pt x="1731071" y="2030411"/>
                  <a:pt x="1657605" y="1908783"/>
                  <a:pt x="1651954" y="1897726"/>
                </a:cubicBezTo>
                <a:cubicBezTo>
                  <a:pt x="1601093" y="1859027"/>
                  <a:pt x="1533279" y="1825855"/>
                  <a:pt x="1482418" y="1792684"/>
                </a:cubicBezTo>
                <a:cubicBezTo>
                  <a:pt x="1442859" y="1776099"/>
                  <a:pt x="1437208" y="1765042"/>
                  <a:pt x="1414603" y="1742928"/>
                </a:cubicBezTo>
                <a:cubicBezTo>
                  <a:pt x="1397649" y="1720814"/>
                  <a:pt x="1363742" y="1720814"/>
                  <a:pt x="1352440" y="1698700"/>
                </a:cubicBezTo>
                <a:cubicBezTo>
                  <a:pt x="1352440" y="1698700"/>
                  <a:pt x="1352440" y="1704228"/>
                  <a:pt x="1352440" y="1704228"/>
                </a:cubicBezTo>
                <a:cubicBezTo>
                  <a:pt x="1211159" y="1637886"/>
                  <a:pt x="1075530" y="1538372"/>
                  <a:pt x="951203" y="1438859"/>
                </a:cubicBezTo>
                <a:cubicBezTo>
                  <a:pt x="889040" y="1389102"/>
                  <a:pt x="838179" y="1328289"/>
                  <a:pt x="787318" y="1267475"/>
                </a:cubicBezTo>
                <a:cubicBezTo>
                  <a:pt x="730806" y="1201133"/>
                  <a:pt x="668642" y="1156905"/>
                  <a:pt x="600828" y="1101619"/>
                </a:cubicBezTo>
                <a:cubicBezTo>
                  <a:pt x="617781" y="1101619"/>
                  <a:pt x="629084" y="1107148"/>
                  <a:pt x="646037" y="1112676"/>
                </a:cubicBezTo>
                <a:cubicBezTo>
                  <a:pt x="600828" y="1090562"/>
                  <a:pt x="589525" y="1090562"/>
                  <a:pt x="566920" y="1046334"/>
                </a:cubicBezTo>
                <a:cubicBezTo>
                  <a:pt x="555618" y="1029749"/>
                  <a:pt x="544316" y="1013163"/>
                  <a:pt x="533013" y="996577"/>
                </a:cubicBezTo>
                <a:cubicBezTo>
                  <a:pt x="499106" y="952349"/>
                  <a:pt x="442594" y="919178"/>
                  <a:pt x="403035" y="880479"/>
                </a:cubicBezTo>
                <a:cubicBezTo>
                  <a:pt x="363477" y="841779"/>
                  <a:pt x="323918" y="797551"/>
                  <a:pt x="278708" y="758851"/>
                </a:cubicBezTo>
                <a:cubicBezTo>
                  <a:pt x="210894" y="692509"/>
                  <a:pt x="120474" y="637224"/>
                  <a:pt x="47008" y="581938"/>
                </a:cubicBezTo>
                <a:cubicBezTo>
                  <a:pt x="35706" y="570881"/>
                  <a:pt x="-9504" y="548767"/>
                  <a:pt x="1799" y="526653"/>
                </a:cubicBezTo>
                <a:cubicBezTo>
                  <a:pt x="13101" y="487954"/>
                  <a:pt x="47008" y="510068"/>
                  <a:pt x="63962" y="532182"/>
                </a:cubicBezTo>
                <a:cubicBezTo>
                  <a:pt x="58311" y="526653"/>
                  <a:pt x="58311" y="521125"/>
                  <a:pt x="58311" y="521125"/>
                </a:cubicBezTo>
                <a:cubicBezTo>
                  <a:pt x="103521" y="493482"/>
                  <a:pt x="143079" y="526653"/>
                  <a:pt x="182638" y="554296"/>
                </a:cubicBezTo>
                <a:cubicBezTo>
                  <a:pt x="210894" y="570881"/>
                  <a:pt x="284360" y="642752"/>
                  <a:pt x="312616" y="631695"/>
                </a:cubicBezTo>
                <a:cubicBezTo>
                  <a:pt x="318267" y="631695"/>
                  <a:pt x="301313" y="581938"/>
                  <a:pt x="352174" y="609581"/>
                </a:cubicBezTo>
                <a:cubicBezTo>
                  <a:pt x="391733" y="626167"/>
                  <a:pt x="391733" y="692509"/>
                  <a:pt x="436942" y="709094"/>
                </a:cubicBezTo>
                <a:cubicBezTo>
                  <a:pt x="482152" y="725680"/>
                  <a:pt x="544316" y="692509"/>
                  <a:pt x="493455" y="659338"/>
                </a:cubicBezTo>
                <a:cubicBezTo>
                  <a:pt x="442594" y="626167"/>
                  <a:pt x="380430" y="615109"/>
                  <a:pt x="329569" y="581938"/>
                </a:cubicBezTo>
                <a:cubicBezTo>
                  <a:pt x="256103" y="537710"/>
                  <a:pt x="193940" y="482425"/>
                  <a:pt x="148730" y="410554"/>
                </a:cubicBezTo>
                <a:cubicBezTo>
                  <a:pt x="131777" y="382912"/>
                  <a:pt x="30055" y="145185"/>
                  <a:pt x="75265" y="156242"/>
                </a:cubicBezTo>
                <a:cubicBezTo>
                  <a:pt x="35706" y="62257"/>
                  <a:pt x="290011" y="6972"/>
                  <a:pt x="346523" y="1444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14109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6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6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69B0EB50-2B5B-4B8B-87AB-9816F8FBEF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861646"/>
            <a:ext cx="12209585" cy="5996354"/>
          </a:xfrm>
          <a:custGeom>
            <a:avLst/>
            <a:gdLst>
              <a:gd name="connsiteX0" fmla="*/ 8258742 w 12192000"/>
              <a:gd name="connsiteY0" fmla="*/ 6605481 h 6698667"/>
              <a:gd name="connsiteX1" fmla="*/ 8251411 w 12192000"/>
              <a:gd name="connsiteY1" fmla="*/ 6612649 h 6698667"/>
              <a:gd name="connsiteX2" fmla="*/ 8244080 w 12192000"/>
              <a:gd name="connsiteY2" fmla="*/ 6619818 h 6698667"/>
              <a:gd name="connsiteX3" fmla="*/ 8244080 w 12192000"/>
              <a:gd name="connsiteY3" fmla="*/ 6626986 h 6698667"/>
              <a:gd name="connsiteX4" fmla="*/ 8247745 w 12192000"/>
              <a:gd name="connsiteY4" fmla="*/ 6634154 h 6698667"/>
              <a:gd name="connsiteX5" fmla="*/ 8255077 w 12192000"/>
              <a:gd name="connsiteY5" fmla="*/ 6644906 h 6698667"/>
              <a:gd name="connsiteX6" fmla="*/ 8266074 w 12192000"/>
              <a:gd name="connsiteY6" fmla="*/ 6652074 h 6698667"/>
              <a:gd name="connsiteX7" fmla="*/ 8284402 w 12192000"/>
              <a:gd name="connsiteY7" fmla="*/ 6652074 h 6698667"/>
              <a:gd name="connsiteX8" fmla="*/ 8299064 w 12192000"/>
              <a:gd name="connsiteY8" fmla="*/ 6648491 h 6698667"/>
              <a:gd name="connsiteX9" fmla="*/ 8313728 w 12192000"/>
              <a:gd name="connsiteY9" fmla="*/ 6641322 h 6698667"/>
              <a:gd name="connsiteX10" fmla="*/ 8332056 w 12192000"/>
              <a:gd name="connsiteY10" fmla="*/ 6630570 h 6698667"/>
              <a:gd name="connsiteX11" fmla="*/ 8332056 w 12192000"/>
              <a:gd name="connsiteY11" fmla="*/ 6626986 h 6698667"/>
              <a:gd name="connsiteX12" fmla="*/ 8332056 w 12192000"/>
              <a:gd name="connsiteY12" fmla="*/ 6623401 h 6698667"/>
              <a:gd name="connsiteX13" fmla="*/ 8317393 w 12192000"/>
              <a:gd name="connsiteY13" fmla="*/ 6612649 h 6698667"/>
              <a:gd name="connsiteX14" fmla="*/ 8306396 w 12192000"/>
              <a:gd name="connsiteY14" fmla="*/ 6609065 h 6698667"/>
              <a:gd name="connsiteX15" fmla="*/ 8291734 w 12192000"/>
              <a:gd name="connsiteY15" fmla="*/ 6609065 h 6698667"/>
              <a:gd name="connsiteX16" fmla="*/ 8280737 w 12192000"/>
              <a:gd name="connsiteY16" fmla="*/ 6605481 h 6698667"/>
              <a:gd name="connsiteX17" fmla="*/ 8269739 w 12192000"/>
              <a:gd name="connsiteY17" fmla="*/ 6605481 h 6698667"/>
              <a:gd name="connsiteX18" fmla="*/ 7562266 w 12192000"/>
              <a:gd name="connsiteY18" fmla="*/ 6605481 h 6698667"/>
              <a:gd name="connsiteX19" fmla="*/ 7547604 w 12192000"/>
              <a:gd name="connsiteY19" fmla="*/ 6609065 h 6698667"/>
              <a:gd name="connsiteX20" fmla="*/ 7540272 w 12192000"/>
              <a:gd name="connsiteY20" fmla="*/ 6609065 h 6698667"/>
              <a:gd name="connsiteX21" fmla="*/ 7532941 w 12192000"/>
              <a:gd name="connsiteY21" fmla="*/ 6609065 h 6698667"/>
              <a:gd name="connsiteX22" fmla="*/ 7529275 w 12192000"/>
              <a:gd name="connsiteY22" fmla="*/ 6612649 h 6698667"/>
              <a:gd name="connsiteX23" fmla="*/ 7529275 w 12192000"/>
              <a:gd name="connsiteY23" fmla="*/ 6623401 h 6698667"/>
              <a:gd name="connsiteX24" fmla="*/ 7529275 w 12192000"/>
              <a:gd name="connsiteY24" fmla="*/ 6634154 h 6698667"/>
              <a:gd name="connsiteX25" fmla="*/ 7536607 w 12192000"/>
              <a:gd name="connsiteY25" fmla="*/ 6637738 h 6698667"/>
              <a:gd name="connsiteX26" fmla="*/ 7543939 w 12192000"/>
              <a:gd name="connsiteY26" fmla="*/ 6641322 h 6698667"/>
              <a:gd name="connsiteX27" fmla="*/ 7554935 w 12192000"/>
              <a:gd name="connsiteY27" fmla="*/ 6641322 h 6698667"/>
              <a:gd name="connsiteX28" fmla="*/ 7573264 w 12192000"/>
              <a:gd name="connsiteY28" fmla="*/ 6637738 h 6698667"/>
              <a:gd name="connsiteX29" fmla="*/ 7587926 w 12192000"/>
              <a:gd name="connsiteY29" fmla="*/ 6637738 h 6698667"/>
              <a:gd name="connsiteX30" fmla="*/ 7595257 w 12192000"/>
              <a:gd name="connsiteY30" fmla="*/ 6634154 h 6698667"/>
              <a:gd name="connsiteX31" fmla="*/ 7602589 w 12192000"/>
              <a:gd name="connsiteY31" fmla="*/ 6626986 h 6698667"/>
              <a:gd name="connsiteX32" fmla="*/ 7598923 w 12192000"/>
              <a:gd name="connsiteY32" fmla="*/ 6619818 h 6698667"/>
              <a:gd name="connsiteX33" fmla="*/ 7591592 w 12192000"/>
              <a:gd name="connsiteY33" fmla="*/ 6609065 h 6698667"/>
              <a:gd name="connsiteX34" fmla="*/ 7584261 w 12192000"/>
              <a:gd name="connsiteY34" fmla="*/ 6605481 h 6698667"/>
              <a:gd name="connsiteX35" fmla="*/ 7573264 w 12192000"/>
              <a:gd name="connsiteY35" fmla="*/ 6605481 h 6698667"/>
              <a:gd name="connsiteX36" fmla="*/ 6785145 w 12192000"/>
              <a:gd name="connsiteY36" fmla="*/ 6587561 h 6698667"/>
              <a:gd name="connsiteX37" fmla="*/ 6770483 w 12192000"/>
              <a:gd name="connsiteY37" fmla="*/ 6591145 h 6698667"/>
              <a:gd name="connsiteX38" fmla="*/ 6759486 w 12192000"/>
              <a:gd name="connsiteY38" fmla="*/ 6591145 h 6698667"/>
              <a:gd name="connsiteX39" fmla="*/ 6752155 w 12192000"/>
              <a:gd name="connsiteY39" fmla="*/ 6594729 h 6698667"/>
              <a:gd name="connsiteX40" fmla="*/ 6744823 w 12192000"/>
              <a:gd name="connsiteY40" fmla="*/ 6601897 h 6698667"/>
              <a:gd name="connsiteX41" fmla="*/ 6741158 w 12192000"/>
              <a:gd name="connsiteY41" fmla="*/ 6609065 h 6698667"/>
              <a:gd name="connsiteX42" fmla="*/ 6744823 w 12192000"/>
              <a:gd name="connsiteY42" fmla="*/ 6619818 h 6698667"/>
              <a:gd name="connsiteX43" fmla="*/ 6744823 w 12192000"/>
              <a:gd name="connsiteY43" fmla="*/ 6626986 h 6698667"/>
              <a:gd name="connsiteX44" fmla="*/ 6748488 w 12192000"/>
              <a:gd name="connsiteY44" fmla="*/ 6630570 h 6698667"/>
              <a:gd name="connsiteX45" fmla="*/ 6755820 w 12192000"/>
              <a:gd name="connsiteY45" fmla="*/ 6637738 h 6698667"/>
              <a:gd name="connsiteX46" fmla="*/ 6766817 w 12192000"/>
              <a:gd name="connsiteY46" fmla="*/ 6641322 h 6698667"/>
              <a:gd name="connsiteX47" fmla="*/ 6781480 w 12192000"/>
              <a:gd name="connsiteY47" fmla="*/ 6641322 h 6698667"/>
              <a:gd name="connsiteX48" fmla="*/ 6788812 w 12192000"/>
              <a:gd name="connsiteY48" fmla="*/ 6637738 h 6698667"/>
              <a:gd name="connsiteX49" fmla="*/ 6799808 w 12192000"/>
              <a:gd name="connsiteY49" fmla="*/ 6637738 h 6698667"/>
              <a:gd name="connsiteX50" fmla="*/ 6807140 w 12192000"/>
              <a:gd name="connsiteY50" fmla="*/ 6634154 h 6698667"/>
              <a:gd name="connsiteX51" fmla="*/ 6814470 w 12192000"/>
              <a:gd name="connsiteY51" fmla="*/ 6634154 h 6698667"/>
              <a:gd name="connsiteX52" fmla="*/ 6821802 w 12192000"/>
              <a:gd name="connsiteY52" fmla="*/ 6634154 h 6698667"/>
              <a:gd name="connsiteX53" fmla="*/ 6832799 w 12192000"/>
              <a:gd name="connsiteY53" fmla="*/ 6630570 h 6698667"/>
              <a:gd name="connsiteX54" fmla="*/ 6840130 w 12192000"/>
              <a:gd name="connsiteY54" fmla="*/ 6623401 h 6698667"/>
              <a:gd name="connsiteX55" fmla="*/ 6836465 w 12192000"/>
              <a:gd name="connsiteY55" fmla="*/ 6612649 h 6698667"/>
              <a:gd name="connsiteX56" fmla="*/ 6832799 w 12192000"/>
              <a:gd name="connsiteY56" fmla="*/ 6605481 h 6698667"/>
              <a:gd name="connsiteX57" fmla="*/ 6821802 w 12192000"/>
              <a:gd name="connsiteY57" fmla="*/ 6601897 h 6698667"/>
              <a:gd name="connsiteX58" fmla="*/ 6814470 w 12192000"/>
              <a:gd name="connsiteY58" fmla="*/ 6598313 h 6698667"/>
              <a:gd name="connsiteX59" fmla="*/ 6799808 w 12192000"/>
              <a:gd name="connsiteY59" fmla="*/ 6591145 h 6698667"/>
              <a:gd name="connsiteX60" fmla="*/ 6286615 w 12192000"/>
              <a:gd name="connsiteY60" fmla="*/ 6508711 h 6698667"/>
              <a:gd name="connsiteX61" fmla="*/ 6264621 w 12192000"/>
              <a:gd name="connsiteY61" fmla="*/ 6512295 h 6698667"/>
              <a:gd name="connsiteX62" fmla="*/ 6242628 w 12192000"/>
              <a:gd name="connsiteY62" fmla="*/ 6526632 h 6698667"/>
              <a:gd name="connsiteX63" fmla="*/ 6227964 w 12192000"/>
              <a:gd name="connsiteY63" fmla="*/ 6540967 h 6698667"/>
              <a:gd name="connsiteX64" fmla="*/ 6220633 w 12192000"/>
              <a:gd name="connsiteY64" fmla="*/ 6555304 h 6698667"/>
              <a:gd name="connsiteX65" fmla="*/ 6224299 w 12192000"/>
              <a:gd name="connsiteY65" fmla="*/ 6569640 h 6698667"/>
              <a:gd name="connsiteX66" fmla="*/ 6231630 w 12192000"/>
              <a:gd name="connsiteY66" fmla="*/ 6576808 h 6698667"/>
              <a:gd name="connsiteX67" fmla="*/ 6238961 w 12192000"/>
              <a:gd name="connsiteY67" fmla="*/ 6576808 h 6698667"/>
              <a:gd name="connsiteX68" fmla="*/ 6246293 w 12192000"/>
              <a:gd name="connsiteY68" fmla="*/ 6576808 h 6698667"/>
              <a:gd name="connsiteX69" fmla="*/ 6268286 w 12192000"/>
              <a:gd name="connsiteY69" fmla="*/ 6576808 h 6698667"/>
              <a:gd name="connsiteX70" fmla="*/ 6290281 w 12192000"/>
              <a:gd name="connsiteY70" fmla="*/ 6569640 h 6698667"/>
              <a:gd name="connsiteX71" fmla="*/ 6297612 w 12192000"/>
              <a:gd name="connsiteY71" fmla="*/ 6558888 h 6698667"/>
              <a:gd name="connsiteX72" fmla="*/ 6304943 w 12192000"/>
              <a:gd name="connsiteY72" fmla="*/ 6555304 h 6698667"/>
              <a:gd name="connsiteX73" fmla="*/ 6304943 w 12192000"/>
              <a:gd name="connsiteY73" fmla="*/ 6548135 h 6698667"/>
              <a:gd name="connsiteX74" fmla="*/ 6308609 w 12192000"/>
              <a:gd name="connsiteY74" fmla="*/ 6540967 h 6698667"/>
              <a:gd name="connsiteX75" fmla="*/ 6308609 w 12192000"/>
              <a:gd name="connsiteY75" fmla="*/ 6530215 h 6698667"/>
              <a:gd name="connsiteX76" fmla="*/ 6304943 w 12192000"/>
              <a:gd name="connsiteY76" fmla="*/ 6519464 h 6698667"/>
              <a:gd name="connsiteX77" fmla="*/ 6297612 w 12192000"/>
              <a:gd name="connsiteY77" fmla="*/ 6512295 h 6698667"/>
              <a:gd name="connsiteX78" fmla="*/ 6733826 w 12192000"/>
              <a:gd name="connsiteY78" fmla="*/ 6501542 h 6698667"/>
              <a:gd name="connsiteX79" fmla="*/ 6730161 w 12192000"/>
              <a:gd name="connsiteY79" fmla="*/ 6512295 h 6698667"/>
              <a:gd name="connsiteX80" fmla="*/ 6726495 w 12192000"/>
              <a:gd name="connsiteY80" fmla="*/ 6523047 h 6698667"/>
              <a:gd name="connsiteX81" fmla="*/ 6726495 w 12192000"/>
              <a:gd name="connsiteY81" fmla="*/ 6533799 h 6698667"/>
              <a:gd name="connsiteX82" fmla="*/ 6726495 w 12192000"/>
              <a:gd name="connsiteY82" fmla="*/ 6544552 h 6698667"/>
              <a:gd name="connsiteX83" fmla="*/ 6730161 w 12192000"/>
              <a:gd name="connsiteY83" fmla="*/ 6551720 h 6698667"/>
              <a:gd name="connsiteX84" fmla="*/ 6737491 w 12192000"/>
              <a:gd name="connsiteY84" fmla="*/ 6558888 h 6698667"/>
              <a:gd name="connsiteX85" fmla="*/ 6744823 w 12192000"/>
              <a:gd name="connsiteY85" fmla="*/ 6558888 h 6698667"/>
              <a:gd name="connsiteX86" fmla="*/ 6755820 w 12192000"/>
              <a:gd name="connsiteY86" fmla="*/ 6555304 h 6698667"/>
              <a:gd name="connsiteX87" fmla="*/ 6759486 w 12192000"/>
              <a:gd name="connsiteY87" fmla="*/ 6548135 h 6698667"/>
              <a:gd name="connsiteX88" fmla="*/ 6763152 w 12192000"/>
              <a:gd name="connsiteY88" fmla="*/ 6540967 h 6698667"/>
              <a:gd name="connsiteX89" fmla="*/ 6763152 w 12192000"/>
              <a:gd name="connsiteY89" fmla="*/ 6530215 h 6698667"/>
              <a:gd name="connsiteX90" fmla="*/ 6763152 w 12192000"/>
              <a:gd name="connsiteY90" fmla="*/ 6523047 h 6698667"/>
              <a:gd name="connsiteX91" fmla="*/ 6759486 w 12192000"/>
              <a:gd name="connsiteY91" fmla="*/ 6512295 h 6698667"/>
              <a:gd name="connsiteX92" fmla="*/ 6755820 w 12192000"/>
              <a:gd name="connsiteY92" fmla="*/ 6501542 h 6698667"/>
              <a:gd name="connsiteX93" fmla="*/ 6744823 w 12192000"/>
              <a:gd name="connsiteY93" fmla="*/ 6501542 h 6698667"/>
              <a:gd name="connsiteX94" fmla="*/ 6066675 w 12192000"/>
              <a:gd name="connsiteY94" fmla="*/ 6469286 h 6698667"/>
              <a:gd name="connsiteX95" fmla="*/ 6055678 w 12192000"/>
              <a:gd name="connsiteY95" fmla="*/ 6472869 h 6698667"/>
              <a:gd name="connsiteX96" fmla="*/ 6048347 w 12192000"/>
              <a:gd name="connsiteY96" fmla="*/ 6480038 h 6698667"/>
              <a:gd name="connsiteX97" fmla="*/ 6044681 w 12192000"/>
              <a:gd name="connsiteY97" fmla="*/ 6490791 h 6698667"/>
              <a:gd name="connsiteX98" fmla="*/ 6044681 w 12192000"/>
              <a:gd name="connsiteY98" fmla="*/ 6501542 h 6698667"/>
              <a:gd name="connsiteX99" fmla="*/ 6055678 w 12192000"/>
              <a:gd name="connsiteY99" fmla="*/ 6512295 h 6698667"/>
              <a:gd name="connsiteX100" fmla="*/ 6066675 w 12192000"/>
              <a:gd name="connsiteY100" fmla="*/ 6519464 h 6698667"/>
              <a:gd name="connsiteX101" fmla="*/ 6077672 w 12192000"/>
              <a:gd name="connsiteY101" fmla="*/ 6519464 h 6698667"/>
              <a:gd name="connsiteX102" fmla="*/ 6088669 w 12192000"/>
              <a:gd name="connsiteY102" fmla="*/ 6519464 h 6698667"/>
              <a:gd name="connsiteX103" fmla="*/ 6096000 w 12192000"/>
              <a:gd name="connsiteY103" fmla="*/ 6515879 h 6698667"/>
              <a:gd name="connsiteX104" fmla="*/ 6103332 w 12192000"/>
              <a:gd name="connsiteY104" fmla="*/ 6508711 h 6698667"/>
              <a:gd name="connsiteX105" fmla="*/ 6103332 w 12192000"/>
              <a:gd name="connsiteY105" fmla="*/ 6497959 h 6698667"/>
              <a:gd name="connsiteX106" fmla="*/ 6103332 w 12192000"/>
              <a:gd name="connsiteY106" fmla="*/ 6487206 h 6698667"/>
              <a:gd name="connsiteX107" fmla="*/ 6096000 w 12192000"/>
              <a:gd name="connsiteY107" fmla="*/ 6476454 h 6698667"/>
              <a:gd name="connsiteX108" fmla="*/ 6088669 w 12192000"/>
              <a:gd name="connsiteY108" fmla="*/ 6472869 h 6698667"/>
              <a:gd name="connsiteX109" fmla="*/ 6074007 w 12192000"/>
              <a:gd name="connsiteY109" fmla="*/ 6469286 h 6698667"/>
              <a:gd name="connsiteX110" fmla="*/ 4670057 w 12192000"/>
              <a:gd name="connsiteY110" fmla="*/ 6458534 h 6698667"/>
              <a:gd name="connsiteX111" fmla="*/ 4648064 w 12192000"/>
              <a:gd name="connsiteY111" fmla="*/ 6465701 h 6698667"/>
              <a:gd name="connsiteX112" fmla="*/ 4629735 w 12192000"/>
              <a:gd name="connsiteY112" fmla="*/ 6472869 h 6698667"/>
              <a:gd name="connsiteX113" fmla="*/ 4622403 w 12192000"/>
              <a:gd name="connsiteY113" fmla="*/ 6476454 h 6698667"/>
              <a:gd name="connsiteX114" fmla="*/ 4615072 w 12192000"/>
              <a:gd name="connsiteY114" fmla="*/ 6480038 h 6698667"/>
              <a:gd name="connsiteX115" fmla="*/ 4604075 w 12192000"/>
              <a:gd name="connsiteY115" fmla="*/ 6487206 h 6698667"/>
              <a:gd name="connsiteX116" fmla="*/ 4600410 w 12192000"/>
              <a:gd name="connsiteY116" fmla="*/ 6497959 h 6698667"/>
              <a:gd name="connsiteX117" fmla="*/ 4593078 w 12192000"/>
              <a:gd name="connsiteY117" fmla="*/ 6512295 h 6698667"/>
              <a:gd name="connsiteX118" fmla="*/ 4585747 w 12192000"/>
              <a:gd name="connsiteY118" fmla="*/ 6523047 h 6698667"/>
              <a:gd name="connsiteX119" fmla="*/ 4574749 w 12192000"/>
              <a:gd name="connsiteY119" fmla="*/ 6530215 h 6698667"/>
              <a:gd name="connsiteX120" fmla="*/ 4556421 w 12192000"/>
              <a:gd name="connsiteY120" fmla="*/ 6533799 h 6698667"/>
              <a:gd name="connsiteX121" fmla="*/ 4541759 w 12192000"/>
              <a:gd name="connsiteY121" fmla="*/ 6537384 h 6698667"/>
              <a:gd name="connsiteX122" fmla="*/ 4530762 w 12192000"/>
              <a:gd name="connsiteY122" fmla="*/ 6544552 h 6698667"/>
              <a:gd name="connsiteX123" fmla="*/ 4523431 w 12192000"/>
              <a:gd name="connsiteY123" fmla="*/ 6558888 h 6698667"/>
              <a:gd name="connsiteX124" fmla="*/ 4519764 w 12192000"/>
              <a:gd name="connsiteY124" fmla="*/ 6576808 h 6698667"/>
              <a:gd name="connsiteX125" fmla="*/ 4523431 w 12192000"/>
              <a:gd name="connsiteY125" fmla="*/ 6583977 h 6698667"/>
              <a:gd name="connsiteX126" fmla="*/ 4523431 w 12192000"/>
              <a:gd name="connsiteY126" fmla="*/ 6591145 h 6698667"/>
              <a:gd name="connsiteX127" fmla="*/ 4527096 w 12192000"/>
              <a:gd name="connsiteY127" fmla="*/ 6594729 h 6698667"/>
              <a:gd name="connsiteX128" fmla="*/ 4534427 w 12192000"/>
              <a:gd name="connsiteY128" fmla="*/ 6598313 h 6698667"/>
              <a:gd name="connsiteX129" fmla="*/ 4545425 w 12192000"/>
              <a:gd name="connsiteY129" fmla="*/ 6601897 h 6698667"/>
              <a:gd name="connsiteX130" fmla="*/ 4563753 w 12192000"/>
              <a:gd name="connsiteY130" fmla="*/ 6605481 h 6698667"/>
              <a:gd name="connsiteX131" fmla="*/ 4574749 w 12192000"/>
              <a:gd name="connsiteY131" fmla="*/ 6605481 h 6698667"/>
              <a:gd name="connsiteX132" fmla="*/ 4585747 w 12192000"/>
              <a:gd name="connsiteY132" fmla="*/ 6601897 h 6698667"/>
              <a:gd name="connsiteX133" fmla="*/ 4596743 w 12192000"/>
              <a:gd name="connsiteY133" fmla="*/ 6594729 h 6698667"/>
              <a:gd name="connsiteX134" fmla="*/ 4604075 w 12192000"/>
              <a:gd name="connsiteY134" fmla="*/ 6583977 h 6698667"/>
              <a:gd name="connsiteX135" fmla="*/ 4618738 w 12192000"/>
              <a:gd name="connsiteY135" fmla="*/ 6569640 h 6698667"/>
              <a:gd name="connsiteX136" fmla="*/ 4629735 w 12192000"/>
              <a:gd name="connsiteY136" fmla="*/ 6551720 h 6698667"/>
              <a:gd name="connsiteX137" fmla="*/ 4633400 w 12192000"/>
              <a:gd name="connsiteY137" fmla="*/ 6548135 h 6698667"/>
              <a:gd name="connsiteX138" fmla="*/ 4640732 w 12192000"/>
              <a:gd name="connsiteY138" fmla="*/ 6544552 h 6698667"/>
              <a:gd name="connsiteX139" fmla="*/ 4651729 w 12192000"/>
              <a:gd name="connsiteY139" fmla="*/ 6544552 h 6698667"/>
              <a:gd name="connsiteX140" fmla="*/ 4659060 w 12192000"/>
              <a:gd name="connsiteY140" fmla="*/ 6544552 h 6698667"/>
              <a:gd name="connsiteX141" fmla="*/ 4673723 w 12192000"/>
              <a:gd name="connsiteY141" fmla="*/ 6548135 h 6698667"/>
              <a:gd name="connsiteX142" fmla="*/ 4681054 w 12192000"/>
              <a:gd name="connsiteY142" fmla="*/ 6548135 h 6698667"/>
              <a:gd name="connsiteX143" fmla="*/ 4692050 w 12192000"/>
              <a:gd name="connsiteY143" fmla="*/ 6544552 h 6698667"/>
              <a:gd name="connsiteX144" fmla="*/ 4695717 w 12192000"/>
              <a:gd name="connsiteY144" fmla="*/ 6533799 h 6698667"/>
              <a:gd name="connsiteX145" fmla="*/ 4695717 w 12192000"/>
              <a:gd name="connsiteY145" fmla="*/ 6519464 h 6698667"/>
              <a:gd name="connsiteX146" fmla="*/ 4688386 w 12192000"/>
              <a:gd name="connsiteY146" fmla="*/ 6490791 h 6698667"/>
              <a:gd name="connsiteX147" fmla="*/ 4681054 w 12192000"/>
              <a:gd name="connsiteY147" fmla="*/ 6469286 h 6698667"/>
              <a:gd name="connsiteX148" fmla="*/ 4673723 w 12192000"/>
              <a:gd name="connsiteY148" fmla="*/ 6458534 h 6698667"/>
              <a:gd name="connsiteX149" fmla="*/ 5003632 w 12192000"/>
              <a:gd name="connsiteY149" fmla="*/ 6447781 h 6698667"/>
              <a:gd name="connsiteX150" fmla="*/ 4988970 w 12192000"/>
              <a:gd name="connsiteY150" fmla="*/ 6454949 h 6698667"/>
              <a:gd name="connsiteX151" fmla="*/ 4981639 w 12192000"/>
              <a:gd name="connsiteY151" fmla="*/ 6462118 h 6698667"/>
              <a:gd name="connsiteX152" fmla="*/ 4977972 w 12192000"/>
              <a:gd name="connsiteY152" fmla="*/ 6476454 h 6698667"/>
              <a:gd name="connsiteX153" fmla="*/ 4977972 w 12192000"/>
              <a:gd name="connsiteY153" fmla="*/ 6487206 h 6698667"/>
              <a:gd name="connsiteX154" fmla="*/ 4985304 w 12192000"/>
              <a:gd name="connsiteY154" fmla="*/ 6497959 h 6698667"/>
              <a:gd name="connsiteX155" fmla="*/ 4992636 w 12192000"/>
              <a:gd name="connsiteY155" fmla="*/ 6508711 h 6698667"/>
              <a:gd name="connsiteX156" fmla="*/ 5010964 w 12192000"/>
              <a:gd name="connsiteY156" fmla="*/ 6512295 h 6698667"/>
              <a:gd name="connsiteX157" fmla="*/ 5025627 w 12192000"/>
              <a:gd name="connsiteY157" fmla="*/ 6508711 h 6698667"/>
              <a:gd name="connsiteX158" fmla="*/ 5036623 w 12192000"/>
              <a:gd name="connsiteY158" fmla="*/ 6497959 h 6698667"/>
              <a:gd name="connsiteX159" fmla="*/ 5043954 w 12192000"/>
              <a:gd name="connsiteY159" fmla="*/ 6487206 h 6698667"/>
              <a:gd name="connsiteX160" fmla="*/ 5047621 w 12192000"/>
              <a:gd name="connsiteY160" fmla="*/ 6476454 h 6698667"/>
              <a:gd name="connsiteX161" fmla="*/ 5043954 w 12192000"/>
              <a:gd name="connsiteY161" fmla="*/ 6465701 h 6698667"/>
              <a:gd name="connsiteX162" fmla="*/ 5036623 w 12192000"/>
              <a:gd name="connsiteY162" fmla="*/ 6454949 h 6698667"/>
              <a:gd name="connsiteX163" fmla="*/ 5029293 w 12192000"/>
              <a:gd name="connsiteY163" fmla="*/ 6447781 h 6698667"/>
              <a:gd name="connsiteX164" fmla="*/ 5018296 w 12192000"/>
              <a:gd name="connsiteY164" fmla="*/ 6447781 h 6698667"/>
              <a:gd name="connsiteX165" fmla="*/ 5560813 w 12192000"/>
              <a:gd name="connsiteY165" fmla="*/ 6415525 h 6698667"/>
              <a:gd name="connsiteX166" fmla="*/ 5557148 w 12192000"/>
              <a:gd name="connsiteY166" fmla="*/ 6419108 h 6698667"/>
              <a:gd name="connsiteX167" fmla="*/ 5542485 w 12192000"/>
              <a:gd name="connsiteY167" fmla="*/ 6422693 h 6698667"/>
              <a:gd name="connsiteX168" fmla="*/ 5535155 w 12192000"/>
              <a:gd name="connsiteY168" fmla="*/ 6426276 h 6698667"/>
              <a:gd name="connsiteX169" fmla="*/ 5524156 w 12192000"/>
              <a:gd name="connsiteY169" fmla="*/ 6426276 h 6698667"/>
              <a:gd name="connsiteX170" fmla="*/ 5516826 w 12192000"/>
              <a:gd name="connsiteY170" fmla="*/ 6426276 h 6698667"/>
              <a:gd name="connsiteX171" fmla="*/ 5458175 w 12192000"/>
              <a:gd name="connsiteY171" fmla="*/ 6426276 h 6698667"/>
              <a:gd name="connsiteX172" fmla="*/ 5403191 w 12192000"/>
              <a:gd name="connsiteY172" fmla="*/ 6419108 h 6698667"/>
              <a:gd name="connsiteX173" fmla="*/ 5381197 w 12192000"/>
              <a:gd name="connsiteY173" fmla="*/ 6419108 h 6698667"/>
              <a:gd name="connsiteX174" fmla="*/ 5366534 w 12192000"/>
              <a:gd name="connsiteY174" fmla="*/ 6422693 h 6698667"/>
              <a:gd name="connsiteX175" fmla="*/ 5359202 w 12192000"/>
              <a:gd name="connsiteY175" fmla="*/ 6422693 h 6698667"/>
              <a:gd name="connsiteX176" fmla="*/ 5351870 w 12192000"/>
              <a:gd name="connsiteY176" fmla="*/ 6426276 h 6698667"/>
              <a:gd name="connsiteX177" fmla="*/ 5344540 w 12192000"/>
              <a:gd name="connsiteY177" fmla="*/ 6429861 h 6698667"/>
              <a:gd name="connsiteX178" fmla="*/ 5344540 w 12192000"/>
              <a:gd name="connsiteY178" fmla="*/ 6437029 h 6698667"/>
              <a:gd name="connsiteX179" fmla="*/ 5348205 w 12192000"/>
              <a:gd name="connsiteY179" fmla="*/ 6444198 h 6698667"/>
              <a:gd name="connsiteX180" fmla="*/ 5355536 w 12192000"/>
              <a:gd name="connsiteY180" fmla="*/ 6447781 h 6698667"/>
              <a:gd name="connsiteX181" fmla="*/ 5362868 w 12192000"/>
              <a:gd name="connsiteY181" fmla="*/ 6447781 h 6698667"/>
              <a:gd name="connsiteX182" fmla="*/ 5370198 w 12192000"/>
              <a:gd name="connsiteY182" fmla="*/ 6447781 h 6698667"/>
              <a:gd name="connsiteX183" fmla="*/ 5373865 w 12192000"/>
              <a:gd name="connsiteY183" fmla="*/ 6444198 h 6698667"/>
              <a:gd name="connsiteX184" fmla="*/ 5381197 w 12192000"/>
              <a:gd name="connsiteY184" fmla="*/ 6444198 h 6698667"/>
              <a:gd name="connsiteX185" fmla="*/ 5395859 w 12192000"/>
              <a:gd name="connsiteY185" fmla="*/ 6440613 h 6698667"/>
              <a:gd name="connsiteX186" fmla="*/ 5403191 w 12192000"/>
              <a:gd name="connsiteY186" fmla="*/ 6437029 h 6698667"/>
              <a:gd name="connsiteX187" fmla="*/ 5414187 w 12192000"/>
              <a:gd name="connsiteY187" fmla="*/ 6440613 h 6698667"/>
              <a:gd name="connsiteX188" fmla="*/ 5421519 w 12192000"/>
              <a:gd name="connsiteY188" fmla="*/ 6447781 h 6698667"/>
              <a:gd name="connsiteX189" fmla="*/ 5425184 w 12192000"/>
              <a:gd name="connsiteY189" fmla="*/ 6462118 h 6698667"/>
              <a:gd name="connsiteX190" fmla="*/ 5421519 w 12192000"/>
              <a:gd name="connsiteY190" fmla="*/ 6469286 h 6698667"/>
              <a:gd name="connsiteX191" fmla="*/ 5414187 w 12192000"/>
              <a:gd name="connsiteY191" fmla="*/ 6472869 h 6698667"/>
              <a:gd name="connsiteX192" fmla="*/ 5406855 w 12192000"/>
              <a:gd name="connsiteY192" fmla="*/ 6480038 h 6698667"/>
              <a:gd name="connsiteX193" fmla="*/ 5403191 w 12192000"/>
              <a:gd name="connsiteY193" fmla="*/ 6483622 h 6698667"/>
              <a:gd name="connsiteX194" fmla="*/ 5399524 w 12192000"/>
              <a:gd name="connsiteY194" fmla="*/ 6490791 h 6698667"/>
              <a:gd name="connsiteX195" fmla="*/ 5399524 w 12192000"/>
              <a:gd name="connsiteY195" fmla="*/ 6497959 h 6698667"/>
              <a:gd name="connsiteX196" fmla="*/ 5399524 w 12192000"/>
              <a:gd name="connsiteY196" fmla="*/ 6508711 h 6698667"/>
              <a:gd name="connsiteX197" fmla="*/ 5403191 w 12192000"/>
              <a:gd name="connsiteY197" fmla="*/ 6512295 h 6698667"/>
              <a:gd name="connsiteX198" fmla="*/ 5406855 w 12192000"/>
              <a:gd name="connsiteY198" fmla="*/ 6515879 h 6698667"/>
              <a:gd name="connsiteX199" fmla="*/ 5410522 w 12192000"/>
              <a:gd name="connsiteY199" fmla="*/ 6519464 h 6698667"/>
              <a:gd name="connsiteX200" fmla="*/ 5414187 w 12192000"/>
              <a:gd name="connsiteY200" fmla="*/ 6519464 h 6698667"/>
              <a:gd name="connsiteX201" fmla="*/ 5428850 w 12192000"/>
              <a:gd name="connsiteY201" fmla="*/ 6515879 h 6698667"/>
              <a:gd name="connsiteX202" fmla="*/ 5443512 w 12192000"/>
              <a:gd name="connsiteY202" fmla="*/ 6512295 h 6698667"/>
              <a:gd name="connsiteX203" fmla="*/ 5454509 w 12192000"/>
              <a:gd name="connsiteY203" fmla="*/ 6501542 h 6698667"/>
              <a:gd name="connsiteX204" fmla="*/ 5465506 w 12192000"/>
              <a:gd name="connsiteY204" fmla="*/ 6494374 h 6698667"/>
              <a:gd name="connsiteX205" fmla="*/ 5487501 w 12192000"/>
              <a:gd name="connsiteY205" fmla="*/ 6472869 h 6698667"/>
              <a:gd name="connsiteX206" fmla="*/ 5513159 w 12192000"/>
              <a:gd name="connsiteY206" fmla="*/ 6462118 h 6698667"/>
              <a:gd name="connsiteX207" fmla="*/ 5524156 w 12192000"/>
              <a:gd name="connsiteY207" fmla="*/ 6454949 h 6698667"/>
              <a:gd name="connsiteX208" fmla="*/ 5538820 w 12192000"/>
              <a:gd name="connsiteY208" fmla="*/ 6454949 h 6698667"/>
              <a:gd name="connsiteX209" fmla="*/ 5557148 w 12192000"/>
              <a:gd name="connsiteY209" fmla="*/ 6454949 h 6698667"/>
              <a:gd name="connsiteX210" fmla="*/ 5571810 w 12192000"/>
              <a:gd name="connsiteY210" fmla="*/ 6458534 h 6698667"/>
              <a:gd name="connsiteX211" fmla="*/ 5604802 w 12192000"/>
              <a:gd name="connsiteY211" fmla="*/ 6458534 h 6698667"/>
              <a:gd name="connsiteX212" fmla="*/ 5641459 w 12192000"/>
              <a:gd name="connsiteY212" fmla="*/ 6454949 h 6698667"/>
              <a:gd name="connsiteX213" fmla="*/ 5648790 w 12192000"/>
              <a:gd name="connsiteY213" fmla="*/ 6447781 h 6698667"/>
              <a:gd name="connsiteX214" fmla="*/ 5652455 w 12192000"/>
              <a:gd name="connsiteY214" fmla="*/ 6440613 h 6698667"/>
              <a:gd name="connsiteX215" fmla="*/ 5652455 w 12192000"/>
              <a:gd name="connsiteY215" fmla="*/ 6437029 h 6698667"/>
              <a:gd name="connsiteX216" fmla="*/ 5648790 w 12192000"/>
              <a:gd name="connsiteY216" fmla="*/ 6433445 h 6698667"/>
              <a:gd name="connsiteX217" fmla="*/ 5645124 w 12192000"/>
              <a:gd name="connsiteY217" fmla="*/ 6429861 h 6698667"/>
              <a:gd name="connsiteX218" fmla="*/ 5641459 w 12192000"/>
              <a:gd name="connsiteY218" fmla="*/ 6429861 h 6698667"/>
              <a:gd name="connsiteX219" fmla="*/ 5623130 w 12192000"/>
              <a:gd name="connsiteY219" fmla="*/ 6429861 h 6698667"/>
              <a:gd name="connsiteX220" fmla="*/ 5604802 w 12192000"/>
              <a:gd name="connsiteY220" fmla="*/ 6426276 h 6698667"/>
              <a:gd name="connsiteX221" fmla="*/ 5590138 w 12192000"/>
              <a:gd name="connsiteY221" fmla="*/ 6422693 h 6698667"/>
              <a:gd name="connsiteX222" fmla="*/ 5579142 w 12192000"/>
              <a:gd name="connsiteY222" fmla="*/ 6415525 h 6698667"/>
              <a:gd name="connsiteX223" fmla="*/ 5571810 w 12192000"/>
              <a:gd name="connsiteY223" fmla="*/ 6415525 h 6698667"/>
              <a:gd name="connsiteX224" fmla="*/ 5564480 w 12192000"/>
              <a:gd name="connsiteY224" fmla="*/ 6415525 h 6698667"/>
              <a:gd name="connsiteX225" fmla="*/ 6414914 w 12192000"/>
              <a:gd name="connsiteY225" fmla="*/ 6411940 h 6698667"/>
              <a:gd name="connsiteX226" fmla="*/ 6400251 w 12192000"/>
              <a:gd name="connsiteY226" fmla="*/ 6415525 h 6698667"/>
              <a:gd name="connsiteX227" fmla="*/ 6389254 w 12192000"/>
              <a:gd name="connsiteY227" fmla="*/ 6419108 h 6698667"/>
              <a:gd name="connsiteX228" fmla="*/ 6378257 w 12192000"/>
              <a:gd name="connsiteY228" fmla="*/ 6426276 h 6698667"/>
              <a:gd name="connsiteX229" fmla="*/ 6374591 w 12192000"/>
              <a:gd name="connsiteY229" fmla="*/ 6433445 h 6698667"/>
              <a:gd name="connsiteX230" fmla="*/ 6378257 w 12192000"/>
              <a:gd name="connsiteY230" fmla="*/ 6447781 h 6698667"/>
              <a:gd name="connsiteX231" fmla="*/ 6378257 w 12192000"/>
              <a:gd name="connsiteY231" fmla="*/ 6458534 h 6698667"/>
              <a:gd name="connsiteX232" fmla="*/ 6378257 w 12192000"/>
              <a:gd name="connsiteY232" fmla="*/ 6462118 h 6698667"/>
              <a:gd name="connsiteX233" fmla="*/ 6378257 w 12192000"/>
              <a:gd name="connsiteY233" fmla="*/ 6469286 h 6698667"/>
              <a:gd name="connsiteX234" fmla="*/ 6367260 w 12192000"/>
              <a:gd name="connsiteY234" fmla="*/ 6469286 h 6698667"/>
              <a:gd name="connsiteX235" fmla="*/ 6352597 w 12192000"/>
              <a:gd name="connsiteY235" fmla="*/ 6483622 h 6698667"/>
              <a:gd name="connsiteX236" fmla="*/ 6341600 w 12192000"/>
              <a:gd name="connsiteY236" fmla="*/ 6497959 h 6698667"/>
              <a:gd name="connsiteX237" fmla="*/ 6345265 w 12192000"/>
              <a:gd name="connsiteY237" fmla="*/ 6512295 h 6698667"/>
              <a:gd name="connsiteX238" fmla="*/ 6348932 w 12192000"/>
              <a:gd name="connsiteY238" fmla="*/ 6523047 h 6698667"/>
              <a:gd name="connsiteX239" fmla="*/ 6356262 w 12192000"/>
              <a:gd name="connsiteY239" fmla="*/ 6526632 h 6698667"/>
              <a:gd name="connsiteX240" fmla="*/ 6363594 w 12192000"/>
              <a:gd name="connsiteY240" fmla="*/ 6526632 h 6698667"/>
              <a:gd name="connsiteX241" fmla="*/ 6381922 w 12192000"/>
              <a:gd name="connsiteY241" fmla="*/ 6519464 h 6698667"/>
              <a:gd name="connsiteX242" fmla="*/ 6403916 w 12192000"/>
              <a:gd name="connsiteY242" fmla="*/ 6508711 h 6698667"/>
              <a:gd name="connsiteX243" fmla="*/ 6411247 w 12192000"/>
              <a:gd name="connsiteY243" fmla="*/ 6501542 h 6698667"/>
              <a:gd name="connsiteX244" fmla="*/ 6418579 w 12192000"/>
              <a:gd name="connsiteY244" fmla="*/ 6494374 h 6698667"/>
              <a:gd name="connsiteX245" fmla="*/ 6422244 w 12192000"/>
              <a:gd name="connsiteY245" fmla="*/ 6487206 h 6698667"/>
              <a:gd name="connsiteX246" fmla="*/ 6422244 w 12192000"/>
              <a:gd name="connsiteY246" fmla="*/ 6480038 h 6698667"/>
              <a:gd name="connsiteX247" fmla="*/ 6425911 w 12192000"/>
              <a:gd name="connsiteY247" fmla="*/ 6462118 h 6698667"/>
              <a:gd name="connsiteX248" fmla="*/ 6433241 w 12192000"/>
              <a:gd name="connsiteY248" fmla="*/ 6447781 h 6698667"/>
              <a:gd name="connsiteX249" fmla="*/ 6447904 w 12192000"/>
              <a:gd name="connsiteY249" fmla="*/ 6440613 h 6698667"/>
              <a:gd name="connsiteX250" fmla="*/ 6462568 w 12192000"/>
              <a:gd name="connsiteY250" fmla="*/ 6437029 h 6698667"/>
              <a:gd name="connsiteX251" fmla="*/ 6466233 w 12192000"/>
              <a:gd name="connsiteY251" fmla="*/ 6437029 h 6698667"/>
              <a:gd name="connsiteX252" fmla="*/ 6473564 w 12192000"/>
              <a:gd name="connsiteY252" fmla="*/ 6433445 h 6698667"/>
              <a:gd name="connsiteX253" fmla="*/ 6477230 w 12192000"/>
              <a:gd name="connsiteY253" fmla="*/ 6429861 h 6698667"/>
              <a:gd name="connsiteX254" fmla="*/ 6477230 w 12192000"/>
              <a:gd name="connsiteY254" fmla="*/ 6426276 h 6698667"/>
              <a:gd name="connsiteX255" fmla="*/ 6477230 w 12192000"/>
              <a:gd name="connsiteY255" fmla="*/ 6419108 h 6698667"/>
              <a:gd name="connsiteX256" fmla="*/ 6473564 w 12192000"/>
              <a:gd name="connsiteY256" fmla="*/ 6419108 h 6698667"/>
              <a:gd name="connsiteX257" fmla="*/ 6469898 w 12192000"/>
              <a:gd name="connsiteY257" fmla="*/ 6415525 h 6698667"/>
              <a:gd name="connsiteX258" fmla="*/ 6462568 w 12192000"/>
              <a:gd name="connsiteY258" fmla="*/ 6415525 h 6698667"/>
              <a:gd name="connsiteX259" fmla="*/ 6447904 w 12192000"/>
              <a:gd name="connsiteY259" fmla="*/ 6411940 h 6698667"/>
              <a:gd name="connsiteX260" fmla="*/ 6429576 w 12192000"/>
              <a:gd name="connsiteY260" fmla="*/ 6411940 h 6698667"/>
              <a:gd name="connsiteX261" fmla="*/ 5788085 w 12192000"/>
              <a:gd name="connsiteY261" fmla="*/ 6404772 h 6698667"/>
              <a:gd name="connsiteX262" fmla="*/ 5780753 w 12192000"/>
              <a:gd name="connsiteY262" fmla="*/ 6408356 h 6698667"/>
              <a:gd name="connsiteX263" fmla="*/ 5766091 w 12192000"/>
              <a:gd name="connsiteY263" fmla="*/ 6415525 h 6698667"/>
              <a:gd name="connsiteX264" fmla="*/ 5758759 w 12192000"/>
              <a:gd name="connsiteY264" fmla="*/ 6422693 h 6698667"/>
              <a:gd name="connsiteX265" fmla="*/ 5755094 w 12192000"/>
              <a:gd name="connsiteY265" fmla="*/ 6433445 h 6698667"/>
              <a:gd name="connsiteX266" fmla="*/ 5755094 w 12192000"/>
              <a:gd name="connsiteY266" fmla="*/ 6447781 h 6698667"/>
              <a:gd name="connsiteX267" fmla="*/ 5758759 w 12192000"/>
              <a:gd name="connsiteY267" fmla="*/ 6480038 h 6698667"/>
              <a:gd name="connsiteX268" fmla="*/ 5758759 w 12192000"/>
              <a:gd name="connsiteY268" fmla="*/ 6512295 h 6698667"/>
              <a:gd name="connsiteX269" fmla="*/ 5762425 w 12192000"/>
              <a:gd name="connsiteY269" fmla="*/ 6519464 h 6698667"/>
              <a:gd name="connsiteX270" fmla="*/ 5762425 w 12192000"/>
              <a:gd name="connsiteY270" fmla="*/ 6523047 h 6698667"/>
              <a:gd name="connsiteX271" fmla="*/ 5769756 w 12192000"/>
              <a:gd name="connsiteY271" fmla="*/ 6526632 h 6698667"/>
              <a:gd name="connsiteX272" fmla="*/ 5777088 w 12192000"/>
              <a:gd name="connsiteY272" fmla="*/ 6530215 h 6698667"/>
              <a:gd name="connsiteX273" fmla="*/ 5788085 w 12192000"/>
              <a:gd name="connsiteY273" fmla="*/ 6523047 h 6698667"/>
              <a:gd name="connsiteX274" fmla="*/ 5791750 w 12192000"/>
              <a:gd name="connsiteY274" fmla="*/ 6515879 h 6698667"/>
              <a:gd name="connsiteX275" fmla="*/ 5802748 w 12192000"/>
              <a:gd name="connsiteY275" fmla="*/ 6483622 h 6698667"/>
              <a:gd name="connsiteX276" fmla="*/ 5813745 w 12192000"/>
              <a:gd name="connsiteY276" fmla="*/ 6454949 h 6698667"/>
              <a:gd name="connsiteX277" fmla="*/ 5817410 w 12192000"/>
              <a:gd name="connsiteY277" fmla="*/ 6440613 h 6698667"/>
              <a:gd name="connsiteX278" fmla="*/ 5817410 w 12192000"/>
              <a:gd name="connsiteY278" fmla="*/ 6429861 h 6698667"/>
              <a:gd name="connsiteX279" fmla="*/ 5817410 w 12192000"/>
              <a:gd name="connsiteY279" fmla="*/ 6422693 h 6698667"/>
              <a:gd name="connsiteX280" fmla="*/ 5810078 w 12192000"/>
              <a:gd name="connsiteY280" fmla="*/ 6411940 h 6698667"/>
              <a:gd name="connsiteX281" fmla="*/ 5802748 w 12192000"/>
              <a:gd name="connsiteY281" fmla="*/ 6408356 h 6698667"/>
              <a:gd name="connsiteX282" fmla="*/ 5795416 w 12192000"/>
              <a:gd name="connsiteY282" fmla="*/ 6404772 h 6698667"/>
              <a:gd name="connsiteX283" fmla="*/ 5887057 w 12192000"/>
              <a:gd name="connsiteY283" fmla="*/ 6386852 h 6698667"/>
              <a:gd name="connsiteX284" fmla="*/ 5872395 w 12192000"/>
              <a:gd name="connsiteY284" fmla="*/ 6390436 h 6698667"/>
              <a:gd name="connsiteX285" fmla="*/ 5865064 w 12192000"/>
              <a:gd name="connsiteY285" fmla="*/ 6401188 h 6698667"/>
              <a:gd name="connsiteX286" fmla="*/ 5865064 w 12192000"/>
              <a:gd name="connsiteY286" fmla="*/ 6404772 h 6698667"/>
              <a:gd name="connsiteX287" fmla="*/ 5865064 w 12192000"/>
              <a:gd name="connsiteY287" fmla="*/ 6411940 h 6698667"/>
              <a:gd name="connsiteX288" fmla="*/ 5865064 w 12192000"/>
              <a:gd name="connsiteY288" fmla="*/ 6415525 h 6698667"/>
              <a:gd name="connsiteX289" fmla="*/ 5868730 w 12192000"/>
              <a:gd name="connsiteY289" fmla="*/ 6419108 h 6698667"/>
              <a:gd name="connsiteX290" fmla="*/ 5879727 w 12192000"/>
              <a:gd name="connsiteY290" fmla="*/ 6426276 h 6698667"/>
              <a:gd name="connsiteX291" fmla="*/ 5887057 w 12192000"/>
              <a:gd name="connsiteY291" fmla="*/ 6437029 h 6698667"/>
              <a:gd name="connsiteX292" fmla="*/ 5890724 w 12192000"/>
              <a:gd name="connsiteY292" fmla="*/ 6440613 h 6698667"/>
              <a:gd name="connsiteX293" fmla="*/ 5894389 w 12192000"/>
              <a:gd name="connsiteY293" fmla="*/ 6444198 h 6698667"/>
              <a:gd name="connsiteX294" fmla="*/ 5901720 w 12192000"/>
              <a:gd name="connsiteY294" fmla="*/ 6433445 h 6698667"/>
              <a:gd name="connsiteX295" fmla="*/ 5912717 w 12192000"/>
              <a:gd name="connsiteY295" fmla="*/ 6429861 h 6698667"/>
              <a:gd name="connsiteX296" fmla="*/ 5920049 w 12192000"/>
              <a:gd name="connsiteY296" fmla="*/ 6426276 h 6698667"/>
              <a:gd name="connsiteX297" fmla="*/ 5934711 w 12192000"/>
              <a:gd name="connsiteY297" fmla="*/ 6426276 h 6698667"/>
              <a:gd name="connsiteX298" fmla="*/ 5960371 w 12192000"/>
              <a:gd name="connsiteY298" fmla="*/ 6429861 h 6698667"/>
              <a:gd name="connsiteX299" fmla="*/ 5978699 w 12192000"/>
              <a:gd name="connsiteY299" fmla="*/ 6426276 h 6698667"/>
              <a:gd name="connsiteX300" fmla="*/ 6000693 w 12192000"/>
              <a:gd name="connsiteY300" fmla="*/ 6415525 h 6698667"/>
              <a:gd name="connsiteX301" fmla="*/ 6019021 w 12192000"/>
              <a:gd name="connsiteY301" fmla="*/ 6404772 h 6698667"/>
              <a:gd name="connsiteX302" fmla="*/ 5967703 w 12192000"/>
              <a:gd name="connsiteY302" fmla="*/ 6394020 h 6698667"/>
              <a:gd name="connsiteX303" fmla="*/ 5912717 w 12192000"/>
              <a:gd name="connsiteY303" fmla="*/ 6390436 h 6698667"/>
              <a:gd name="connsiteX304" fmla="*/ 5901720 w 12192000"/>
              <a:gd name="connsiteY304" fmla="*/ 6390436 h 6698667"/>
              <a:gd name="connsiteX305" fmla="*/ 6946435 w 12192000"/>
              <a:gd name="connsiteY305" fmla="*/ 6368932 h 6698667"/>
              <a:gd name="connsiteX306" fmla="*/ 6924441 w 12192000"/>
              <a:gd name="connsiteY306" fmla="*/ 6372515 h 6698667"/>
              <a:gd name="connsiteX307" fmla="*/ 6898781 w 12192000"/>
              <a:gd name="connsiteY307" fmla="*/ 6376100 h 6698667"/>
              <a:gd name="connsiteX308" fmla="*/ 6869456 w 12192000"/>
              <a:gd name="connsiteY308" fmla="*/ 6376100 h 6698667"/>
              <a:gd name="connsiteX309" fmla="*/ 6821802 w 12192000"/>
              <a:gd name="connsiteY309" fmla="*/ 6372515 h 6698667"/>
              <a:gd name="connsiteX310" fmla="*/ 6777814 w 12192000"/>
              <a:gd name="connsiteY310" fmla="*/ 6372515 h 6698667"/>
              <a:gd name="connsiteX311" fmla="*/ 6730161 w 12192000"/>
              <a:gd name="connsiteY311" fmla="*/ 6372515 h 6698667"/>
              <a:gd name="connsiteX312" fmla="*/ 6682507 w 12192000"/>
              <a:gd name="connsiteY312" fmla="*/ 6372515 h 6698667"/>
              <a:gd name="connsiteX313" fmla="*/ 6656847 w 12192000"/>
              <a:gd name="connsiteY313" fmla="*/ 6376100 h 6698667"/>
              <a:gd name="connsiteX314" fmla="*/ 6634854 w 12192000"/>
              <a:gd name="connsiteY314" fmla="*/ 6383268 h 6698667"/>
              <a:gd name="connsiteX315" fmla="*/ 6623856 w 12192000"/>
              <a:gd name="connsiteY315" fmla="*/ 6386852 h 6698667"/>
              <a:gd name="connsiteX316" fmla="*/ 6620191 w 12192000"/>
              <a:gd name="connsiteY316" fmla="*/ 6390436 h 6698667"/>
              <a:gd name="connsiteX317" fmla="*/ 6616525 w 12192000"/>
              <a:gd name="connsiteY317" fmla="*/ 6401188 h 6698667"/>
              <a:gd name="connsiteX318" fmla="*/ 6620191 w 12192000"/>
              <a:gd name="connsiteY318" fmla="*/ 6408356 h 6698667"/>
              <a:gd name="connsiteX319" fmla="*/ 6631187 w 12192000"/>
              <a:gd name="connsiteY319" fmla="*/ 6426276 h 6698667"/>
              <a:gd name="connsiteX320" fmla="*/ 6634854 w 12192000"/>
              <a:gd name="connsiteY320" fmla="*/ 6444198 h 6698667"/>
              <a:gd name="connsiteX321" fmla="*/ 6634854 w 12192000"/>
              <a:gd name="connsiteY321" fmla="*/ 6465701 h 6698667"/>
              <a:gd name="connsiteX322" fmla="*/ 6634854 w 12192000"/>
              <a:gd name="connsiteY322" fmla="*/ 6483622 h 6698667"/>
              <a:gd name="connsiteX323" fmla="*/ 6634854 w 12192000"/>
              <a:gd name="connsiteY323" fmla="*/ 6519464 h 6698667"/>
              <a:gd name="connsiteX324" fmla="*/ 6638519 w 12192000"/>
              <a:gd name="connsiteY324" fmla="*/ 6551720 h 6698667"/>
              <a:gd name="connsiteX325" fmla="*/ 6638519 w 12192000"/>
              <a:gd name="connsiteY325" fmla="*/ 6558888 h 6698667"/>
              <a:gd name="connsiteX326" fmla="*/ 6642184 w 12192000"/>
              <a:gd name="connsiteY326" fmla="*/ 6569640 h 6698667"/>
              <a:gd name="connsiteX327" fmla="*/ 6649516 w 12192000"/>
              <a:gd name="connsiteY327" fmla="*/ 6576808 h 6698667"/>
              <a:gd name="connsiteX328" fmla="*/ 6653181 w 12192000"/>
              <a:gd name="connsiteY328" fmla="*/ 6576808 h 6698667"/>
              <a:gd name="connsiteX329" fmla="*/ 6671509 w 12192000"/>
              <a:gd name="connsiteY329" fmla="*/ 6580393 h 6698667"/>
              <a:gd name="connsiteX330" fmla="*/ 6686173 w 12192000"/>
              <a:gd name="connsiteY330" fmla="*/ 6583977 h 6698667"/>
              <a:gd name="connsiteX331" fmla="*/ 6693504 w 12192000"/>
              <a:gd name="connsiteY331" fmla="*/ 6583977 h 6698667"/>
              <a:gd name="connsiteX332" fmla="*/ 6697169 w 12192000"/>
              <a:gd name="connsiteY332" fmla="*/ 6580393 h 6698667"/>
              <a:gd name="connsiteX333" fmla="*/ 6697169 w 12192000"/>
              <a:gd name="connsiteY333" fmla="*/ 6576808 h 6698667"/>
              <a:gd name="connsiteX334" fmla="*/ 6700835 w 12192000"/>
              <a:gd name="connsiteY334" fmla="*/ 6573225 h 6698667"/>
              <a:gd name="connsiteX335" fmla="*/ 6700835 w 12192000"/>
              <a:gd name="connsiteY335" fmla="*/ 6566056 h 6698667"/>
              <a:gd name="connsiteX336" fmla="*/ 6700835 w 12192000"/>
              <a:gd name="connsiteY336" fmla="*/ 6551720 h 6698667"/>
              <a:gd name="connsiteX337" fmla="*/ 6700835 w 12192000"/>
              <a:gd name="connsiteY337" fmla="*/ 6530215 h 6698667"/>
              <a:gd name="connsiteX338" fmla="*/ 6697169 w 12192000"/>
              <a:gd name="connsiteY338" fmla="*/ 6508711 h 6698667"/>
              <a:gd name="connsiteX339" fmla="*/ 6689838 w 12192000"/>
              <a:gd name="connsiteY339" fmla="*/ 6483622 h 6698667"/>
              <a:gd name="connsiteX340" fmla="*/ 6682507 w 12192000"/>
              <a:gd name="connsiteY340" fmla="*/ 6465701 h 6698667"/>
              <a:gd name="connsiteX341" fmla="*/ 6675176 w 12192000"/>
              <a:gd name="connsiteY341" fmla="*/ 6458534 h 6698667"/>
              <a:gd name="connsiteX342" fmla="*/ 6675176 w 12192000"/>
              <a:gd name="connsiteY342" fmla="*/ 6447781 h 6698667"/>
              <a:gd name="connsiteX343" fmla="*/ 6675176 w 12192000"/>
              <a:gd name="connsiteY343" fmla="*/ 6437029 h 6698667"/>
              <a:gd name="connsiteX344" fmla="*/ 6682507 w 12192000"/>
              <a:gd name="connsiteY344" fmla="*/ 6429861 h 6698667"/>
              <a:gd name="connsiteX345" fmla="*/ 6689838 w 12192000"/>
              <a:gd name="connsiteY345" fmla="*/ 6426276 h 6698667"/>
              <a:gd name="connsiteX346" fmla="*/ 6697169 w 12192000"/>
              <a:gd name="connsiteY346" fmla="*/ 6426276 h 6698667"/>
              <a:gd name="connsiteX347" fmla="*/ 6704501 w 12192000"/>
              <a:gd name="connsiteY347" fmla="*/ 6429861 h 6698667"/>
              <a:gd name="connsiteX348" fmla="*/ 6711833 w 12192000"/>
              <a:gd name="connsiteY348" fmla="*/ 6433445 h 6698667"/>
              <a:gd name="connsiteX349" fmla="*/ 6726495 w 12192000"/>
              <a:gd name="connsiteY349" fmla="*/ 6440613 h 6698667"/>
              <a:gd name="connsiteX350" fmla="*/ 6741158 w 12192000"/>
              <a:gd name="connsiteY350" fmla="*/ 6444198 h 6698667"/>
              <a:gd name="connsiteX351" fmla="*/ 6755820 w 12192000"/>
              <a:gd name="connsiteY351" fmla="*/ 6444198 h 6698667"/>
              <a:gd name="connsiteX352" fmla="*/ 6766817 w 12192000"/>
              <a:gd name="connsiteY352" fmla="*/ 6444198 h 6698667"/>
              <a:gd name="connsiteX353" fmla="*/ 6770483 w 12192000"/>
              <a:gd name="connsiteY353" fmla="*/ 6444198 h 6698667"/>
              <a:gd name="connsiteX354" fmla="*/ 6777814 w 12192000"/>
              <a:gd name="connsiteY354" fmla="*/ 6444198 h 6698667"/>
              <a:gd name="connsiteX355" fmla="*/ 6799808 w 12192000"/>
              <a:gd name="connsiteY355" fmla="*/ 6447781 h 6698667"/>
              <a:gd name="connsiteX356" fmla="*/ 6821802 w 12192000"/>
              <a:gd name="connsiteY356" fmla="*/ 6462118 h 6698667"/>
              <a:gd name="connsiteX357" fmla="*/ 6898781 w 12192000"/>
              <a:gd name="connsiteY357" fmla="*/ 6462118 h 6698667"/>
              <a:gd name="connsiteX358" fmla="*/ 6972095 w 12192000"/>
              <a:gd name="connsiteY358" fmla="*/ 6462118 h 6698667"/>
              <a:gd name="connsiteX359" fmla="*/ 7045407 w 12192000"/>
              <a:gd name="connsiteY359" fmla="*/ 6462118 h 6698667"/>
              <a:gd name="connsiteX360" fmla="*/ 7122387 w 12192000"/>
              <a:gd name="connsiteY360" fmla="*/ 6465701 h 6698667"/>
              <a:gd name="connsiteX361" fmla="*/ 7203031 w 12192000"/>
              <a:gd name="connsiteY361" fmla="*/ 6469286 h 6698667"/>
              <a:gd name="connsiteX362" fmla="*/ 7291007 w 12192000"/>
              <a:gd name="connsiteY362" fmla="*/ 6469286 h 6698667"/>
              <a:gd name="connsiteX363" fmla="*/ 7371652 w 12192000"/>
              <a:gd name="connsiteY363" fmla="*/ 6469286 h 6698667"/>
              <a:gd name="connsiteX364" fmla="*/ 7455962 w 12192000"/>
              <a:gd name="connsiteY364" fmla="*/ 6465701 h 6698667"/>
              <a:gd name="connsiteX365" fmla="*/ 7507282 w 12192000"/>
              <a:gd name="connsiteY365" fmla="*/ 6462118 h 6698667"/>
              <a:gd name="connsiteX366" fmla="*/ 7547604 w 12192000"/>
              <a:gd name="connsiteY366" fmla="*/ 6462118 h 6698667"/>
              <a:gd name="connsiteX367" fmla="*/ 7598923 w 12192000"/>
              <a:gd name="connsiteY367" fmla="*/ 6469286 h 6698667"/>
              <a:gd name="connsiteX368" fmla="*/ 7650243 w 12192000"/>
              <a:gd name="connsiteY368" fmla="*/ 6469286 h 6698667"/>
              <a:gd name="connsiteX369" fmla="*/ 7701562 w 12192000"/>
              <a:gd name="connsiteY369" fmla="*/ 6469286 h 6698667"/>
              <a:gd name="connsiteX370" fmla="*/ 7752880 w 12192000"/>
              <a:gd name="connsiteY370" fmla="*/ 6472869 h 6698667"/>
              <a:gd name="connsiteX371" fmla="*/ 7796869 w 12192000"/>
              <a:gd name="connsiteY371" fmla="*/ 6472869 h 6698667"/>
              <a:gd name="connsiteX372" fmla="*/ 7840857 w 12192000"/>
              <a:gd name="connsiteY372" fmla="*/ 6472869 h 6698667"/>
              <a:gd name="connsiteX373" fmla="*/ 7888511 w 12192000"/>
              <a:gd name="connsiteY373" fmla="*/ 6472869 h 6698667"/>
              <a:gd name="connsiteX374" fmla="*/ 7928833 w 12192000"/>
              <a:gd name="connsiteY374" fmla="*/ 6472869 h 6698667"/>
              <a:gd name="connsiteX375" fmla="*/ 7987484 w 12192000"/>
              <a:gd name="connsiteY375" fmla="*/ 6476454 h 6698667"/>
              <a:gd name="connsiteX376" fmla="*/ 8042469 w 12192000"/>
              <a:gd name="connsiteY376" fmla="*/ 6476454 h 6698667"/>
              <a:gd name="connsiteX377" fmla="*/ 8101119 w 12192000"/>
              <a:gd name="connsiteY377" fmla="*/ 6480038 h 6698667"/>
              <a:gd name="connsiteX378" fmla="*/ 8159770 w 12192000"/>
              <a:gd name="connsiteY378" fmla="*/ 6476454 h 6698667"/>
              <a:gd name="connsiteX379" fmla="*/ 8192760 w 12192000"/>
              <a:gd name="connsiteY379" fmla="*/ 6476454 h 6698667"/>
              <a:gd name="connsiteX380" fmla="*/ 8225752 w 12192000"/>
              <a:gd name="connsiteY380" fmla="*/ 6469286 h 6698667"/>
              <a:gd name="connsiteX381" fmla="*/ 8240414 w 12192000"/>
              <a:gd name="connsiteY381" fmla="*/ 6465701 h 6698667"/>
              <a:gd name="connsiteX382" fmla="*/ 8247745 w 12192000"/>
              <a:gd name="connsiteY382" fmla="*/ 6458534 h 6698667"/>
              <a:gd name="connsiteX383" fmla="*/ 8244080 w 12192000"/>
              <a:gd name="connsiteY383" fmla="*/ 6444198 h 6698667"/>
              <a:gd name="connsiteX384" fmla="*/ 8236749 w 12192000"/>
              <a:gd name="connsiteY384" fmla="*/ 6433445 h 6698667"/>
              <a:gd name="connsiteX385" fmla="*/ 8211089 w 12192000"/>
              <a:gd name="connsiteY385" fmla="*/ 6419108 h 6698667"/>
              <a:gd name="connsiteX386" fmla="*/ 8185430 w 12192000"/>
              <a:gd name="connsiteY386" fmla="*/ 6408356 h 6698667"/>
              <a:gd name="connsiteX387" fmla="*/ 8159770 w 12192000"/>
              <a:gd name="connsiteY387" fmla="*/ 6404772 h 6698667"/>
              <a:gd name="connsiteX388" fmla="*/ 8134110 w 12192000"/>
              <a:gd name="connsiteY388" fmla="*/ 6404772 h 6698667"/>
              <a:gd name="connsiteX389" fmla="*/ 8046134 w 12192000"/>
              <a:gd name="connsiteY389" fmla="*/ 6404772 h 6698667"/>
              <a:gd name="connsiteX390" fmla="*/ 7965490 w 12192000"/>
              <a:gd name="connsiteY390" fmla="*/ 6404772 h 6698667"/>
              <a:gd name="connsiteX391" fmla="*/ 7877513 w 12192000"/>
              <a:gd name="connsiteY391" fmla="*/ 6404772 h 6698667"/>
              <a:gd name="connsiteX392" fmla="*/ 7796869 w 12192000"/>
              <a:gd name="connsiteY392" fmla="*/ 6401188 h 6698667"/>
              <a:gd name="connsiteX393" fmla="*/ 7708893 w 12192000"/>
              <a:gd name="connsiteY393" fmla="*/ 6401188 h 6698667"/>
              <a:gd name="connsiteX394" fmla="*/ 7628248 w 12192000"/>
              <a:gd name="connsiteY394" fmla="*/ 6394020 h 6698667"/>
              <a:gd name="connsiteX395" fmla="*/ 7540272 w 12192000"/>
              <a:gd name="connsiteY395" fmla="*/ 6394020 h 6698667"/>
              <a:gd name="connsiteX396" fmla="*/ 7459628 w 12192000"/>
              <a:gd name="connsiteY396" fmla="*/ 6390436 h 6698667"/>
              <a:gd name="connsiteX397" fmla="*/ 7400978 w 12192000"/>
              <a:gd name="connsiteY397" fmla="*/ 6386852 h 6698667"/>
              <a:gd name="connsiteX398" fmla="*/ 7345992 w 12192000"/>
              <a:gd name="connsiteY398" fmla="*/ 6379683 h 6698667"/>
              <a:gd name="connsiteX399" fmla="*/ 7323999 w 12192000"/>
              <a:gd name="connsiteY399" fmla="*/ 6379683 h 6698667"/>
              <a:gd name="connsiteX400" fmla="*/ 7309335 w 12192000"/>
              <a:gd name="connsiteY400" fmla="*/ 6383268 h 6698667"/>
              <a:gd name="connsiteX401" fmla="*/ 7302004 w 12192000"/>
              <a:gd name="connsiteY401" fmla="*/ 6386852 h 6698667"/>
              <a:gd name="connsiteX402" fmla="*/ 7294673 w 12192000"/>
              <a:gd name="connsiteY402" fmla="*/ 6386852 h 6698667"/>
              <a:gd name="connsiteX403" fmla="*/ 7261682 w 12192000"/>
              <a:gd name="connsiteY403" fmla="*/ 6383268 h 6698667"/>
              <a:gd name="connsiteX404" fmla="*/ 7232357 w 12192000"/>
              <a:gd name="connsiteY404" fmla="*/ 6383268 h 6698667"/>
              <a:gd name="connsiteX405" fmla="*/ 7195700 w 12192000"/>
              <a:gd name="connsiteY405" fmla="*/ 6383268 h 6698667"/>
              <a:gd name="connsiteX406" fmla="*/ 7166374 w 12192000"/>
              <a:gd name="connsiteY406" fmla="*/ 6383268 h 6698667"/>
              <a:gd name="connsiteX407" fmla="*/ 7126052 w 12192000"/>
              <a:gd name="connsiteY407" fmla="*/ 6383268 h 6698667"/>
              <a:gd name="connsiteX408" fmla="*/ 7082064 w 12192000"/>
              <a:gd name="connsiteY408" fmla="*/ 6383268 h 6698667"/>
              <a:gd name="connsiteX409" fmla="*/ 7041742 w 12192000"/>
              <a:gd name="connsiteY409" fmla="*/ 6379683 h 6698667"/>
              <a:gd name="connsiteX410" fmla="*/ 7001420 w 12192000"/>
              <a:gd name="connsiteY410" fmla="*/ 6372515 h 6698667"/>
              <a:gd name="connsiteX411" fmla="*/ 6983091 w 12192000"/>
              <a:gd name="connsiteY411" fmla="*/ 6368932 h 6698667"/>
              <a:gd name="connsiteX412" fmla="*/ 6964763 w 12192000"/>
              <a:gd name="connsiteY412" fmla="*/ 6368932 h 6698667"/>
              <a:gd name="connsiteX413" fmla="*/ 4970642 w 12192000"/>
              <a:gd name="connsiteY413" fmla="*/ 6311586 h 6698667"/>
              <a:gd name="connsiteX414" fmla="*/ 4966976 w 12192000"/>
              <a:gd name="connsiteY414" fmla="*/ 6315170 h 6698667"/>
              <a:gd name="connsiteX415" fmla="*/ 4963310 w 12192000"/>
              <a:gd name="connsiteY415" fmla="*/ 6322339 h 6698667"/>
              <a:gd name="connsiteX416" fmla="*/ 4963310 w 12192000"/>
              <a:gd name="connsiteY416" fmla="*/ 6329506 h 6698667"/>
              <a:gd name="connsiteX417" fmla="*/ 4963310 w 12192000"/>
              <a:gd name="connsiteY417" fmla="*/ 6336674 h 6698667"/>
              <a:gd name="connsiteX418" fmla="*/ 4966976 w 12192000"/>
              <a:gd name="connsiteY418" fmla="*/ 6347427 h 6698667"/>
              <a:gd name="connsiteX419" fmla="*/ 4970642 w 12192000"/>
              <a:gd name="connsiteY419" fmla="*/ 6351010 h 6698667"/>
              <a:gd name="connsiteX420" fmla="*/ 4977972 w 12192000"/>
              <a:gd name="connsiteY420" fmla="*/ 6354595 h 6698667"/>
              <a:gd name="connsiteX421" fmla="*/ 4992636 w 12192000"/>
              <a:gd name="connsiteY421" fmla="*/ 6358179 h 6698667"/>
              <a:gd name="connsiteX422" fmla="*/ 5010964 w 12192000"/>
              <a:gd name="connsiteY422" fmla="*/ 6365347 h 6698667"/>
              <a:gd name="connsiteX423" fmla="*/ 5021961 w 12192000"/>
              <a:gd name="connsiteY423" fmla="*/ 6361763 h 6698667"/>
              <a:gd name="connsiteX424" fmla="*/ 5032958 w 12192000"/>
              <a:gd name="connsiteY424" fmla="*/ 6358179 h 6698667"/>
              <a:gd name="connsiteX425" fmla="*/ 5040289 w 12192000"/>
              <a:gd name="connsiteY425" fmla="*/ 6351010 h 6698667"/>
              <a:gd name="connsiteX426" fmla="*/ 5043954 w 12192000"/>
              <a:gd name="connsiteY426" fmla="*/ 6336674 h 6698667"/>
              <a:gd name="connsiteX427" fmla="*/ 5043954 w 12192000"/>
              <a:gd name="connsiteY427" fmla="*/ 6329506 h 6698667"/>
              <a:gd name="connsiteX428" fmla="*/ 5040289 w 12192000"/>
              <a:gd name="connsiteY428" fmla="*/ 6322339 h 6698667"/>
              <a:gd name="connsiteX429" fmla="*/ 5036623 w 12192000"/>
              <a:gd name="connsiteY429" fmla="*/ 6318754 h 6698667"/>
              <a:gd name="connsiteX430" fmla="*/ 5032958 w 12192000"/>
              <a:gd name="connsiteY430" fmla="*/ 6315170 h 6698667"/>
              <a:gd name="connsiteX431" fmla="*/ 5021961 w 12192000"/>
              <a:gd name="connsiteY431" fmla="*/ 6311586 h 6698667"/>
              <a:gd name="connsiteX432" fmla="*/ 5007298 w 12192000"/>
              <a:gd name="connsiteY432" fmla="*/ 6311586 h 6698667"/>
              <a:gd name="connsiteX433" fmla="*/ 4992636 w 12192000"/>
              <a:gd name="connsiteY433" fmla="*/ 6311586 h 6698667"/>
              <a:gd name="connsiteX434" fmla="*/ 4977972 w 12192000"/>
              <a:gd name="connsiteY434" fmla="*/ 6311586 h 6698667"/>
              <a:gd name="connsiteX435" fmla="*/ 2525643 w 12192000"/>
              <a:gd name="connsiteY435" fmla="*/ 6254241 h 6698667"/>
              <a:gd name="connsiteX436" fmla="*/ 2503650 w 12192000"/>
              <a:gd name="connsiteY436" fmla="*/ 6261408 h 6698667"/>
              <a:gd name="connsiteX437" fmla="*/ 2474324 w 12192000"/>
              <a:gd name="connsiteY437" fmla="*/ 6275744 h 6698667"/>
              <a:gd name="connsiteX438" fmla="*/ 2455996 w 12192000"/>
              <a:gd name="connsiteY438" fmla="*/ 6297249 h 6698667"/>
              <a:gd name="connsiteX439" fmla="*/ 2434002 w 12192000"/>
              <a:gd name="connsiteY439" fmla="*/ 6318754 h 6698667"/>
              <a:gd name="connsiteX440" fmla="*/ 2415674 w 12192000"/>
              <a:gd name="connsiteY440" fmla="*/ 6347427 h 6698667"/>
              <a:gd name="connsiteX441" fmla="*/ 2412008 w 12192000"/>
              <a:gd name="connsiteY441" fmla="*/ 6354595 h 6698667"/>
              <a:gd name="connsiteX442" fmla="*/ 2408342 w 12192000"/>
              <a:gd name="connsiteY442" fmla="*/ 6365347 h 6698667"/>
              <a:gd name="connsiteX443" fmla="*/ 2401011 w 12192000"/>
              <a:gd name="connsiteY443" fmla="*/ 6372515 h 6698667"/>
              <a:gd name="connsiteX444" fmla="*/ 2390014 w 12192000"/>
              <a:gd name="connsiteY444" fmla="*/ 6376100 h 6698667"/>
              <a:gd name="connsiteX445" fmla="*/ 2342360 w 12192000"/>
              <a:gd name="connsiteY445" fmla="*/ 6383268 h 6698667"/>
              <a:gd name="connsiteX446" fmla="*/ 2294707 w 12192000"/>
              <a:gd name="connsiteY446" fmla="*/ 6383268 h 6698667"/>
              <a:gd name="connsiteX447" fmla="*/ 2269047 w 12192000"/>
              <a:gd name="connsiteY447" fmla="*/ 6383268 h 6698667"/>
              <a:gd name="connsiteX448" fmla="*/ 2247053 w 12192000"/>
              <a:gd name="connsiteY448" fmla="*/ 6379683 h 6698667"/>
              <a:gd name="connsiteX449" fmla="*/ 2225059 w 12192000"/>
              <a:gd name="connsiteY449" fmla="*/ 6376100 h 6698667"/>
              <a:gd name="connsiteX450" fmla="*/ 2199399 w 12192000"/>
              <a:gd name="connsiteY450" fmla="*/ 6365347 h 6698667"/>
              <a:gd name="connsiteX451" fmla="*/ 2177405 w 12192000"/>
              <a:gd name="connsiteY451" fmla="*/ 6358179 h 6698667"/>
              <a:gd name="connsiteX452" fmla="*/ 2151746 w 12192000"/>
              <a:gd name="connsiteY452" fmla="*/ 6351010 h 6698667"/>
              <a:gd name="connsiteX453" fmla="*/ 2129752 w 12192000"/>
              <a:gd name="connsiteY453" fmla="*/ 6351010 h 6698667"/>
              <a:gd name="connsiteX454" fmla="*/ 2104092 w 12192000"/>
              <a:gd name="connsiteY454" fmla="*/ 6351010 h 6698667"/>
              <a:gd name="connsiteX455" fmla="*/ 2082098 w 12192000"/>
              <a:gd name="connsiteY455" fmla="*/ 6354595 h 6698667"/>
              <a:gd name="connsiteX456" fmla="*/ 2060103 w 12192000"/>
              <a:gd name="connsiteY456" fmla="*/ 6358179 h 6698667"/>
              <a:gd name="connsiteX457" fmla="*/ 2034445 w 12192000"/>
              <a:gd name="connsiteY457" fmla="*/ 6365347 h 6698667"/>
              <a:gd name="connsiteX458" fmla="*/ 2012451 w 12192000"/>
              <a:gd name="connsiteY458" fmla="*/ 6376100 h 6698667"/>
              <a:gd name="connsiteX459" fmla="*/ 2001453 w 12192000"/>
              <a:gd name="connsiteY459" fmla="*/ 6383268 h 6698667"/>
              <a:gd name="connsiteX460" fmla="*/ 1997788 w 12192000"/>
              <a:gd name="connsiteY460" fmla="*/ 6401188 h 6698667"/>
              <a:gd name="connsiteX461" fmla="*/ 2001453 w 12192000"/>
              <a:gd name="connsiteY461" fmla="*/ 6404772 h 6698667"/>
              <a:gd name="connsiteX462" fmla="*/ 2001453 w 12192000"/>
              <a:gd name="connsiteY462" fmla="*/ 6411940 h 6698667"/>
              <a:gd name="connsiteX463" fmla="*/ 2005119 w 12192000"/>
              <a:gd name="connsiteY463" fmla="*/ 6415525 h 6698667"/>
              <a:gd name="connsiteX464" fmla="*/ 2012451 w 12192000"/>
              <a:gd name="connsiteY464" fmla="*/ 6419108 h 6698667"/>
              <a:gd name="connsiteX465" fmla="*/ 2019781 w 12192000"/>
              <a:gd name="connsiteY465" fmla="*/ 6426276 h 6698667"/>
              <a:gd name="connsiteX466" fmla="*/ 2023448 w 12192000"/>
              <a:gd name="connsiteY466" fmla="*/ 6429861 h 6698667"/>
              <a:gd name="connsiteX467" fmla="*/ 2027113 w 12192000"/>
              <a:gd name="connsiteY467" fmla="*/ 6437029 h 6698667"/>
              <a:gd name="connsiteX468" fmla="*/ 2030779 w 12192000"/>
              <a:gd name="connsiteY468" fmla="*/ 6444198 h 6698667"/>
              <a:gd name="connsiteX469" fmla="*/ 2030779 w 12192000"/>
              <a:gd name="connsiteY469" fmla="*/ 6454949 h 6698667"/>
              <a:gd name="connsiteX470" fmla="*/ 2034445 w 12192000"/>
              <a:gd name="connsiteY470" fmla="*/ 6462118 h 6698667"/>
              <a:gd name="connsiteX471" fmla="*/ 2041776 w 12192000"/>
              <a:gd name="connsiteY471" fmla="*/ 6465701 h 6698667"/>
              <a:gd name="connsiteX472" fmla="*/ 2052773 w 12192000"/>
              <a:gd name="connsiteY472" fmla="*/ 6465701 h 6698667"/>
              <a:gd name="connsiteX473" fmla="*/ 2082098 w 12192000"/>
              <a:gd name="connsiteY473" fmla="*/ 6472869 h 6698667"/>
              <a:gd name="connsiteX474" fmla="*/ 2115089 w 12192000"/>
              <a:gd name="connsiteY474" fmla="*/ 6480038 h 6698667"/>
              <a:gd name="connsiteX475" fmla="*/ 2137084 w 12192000"/>
              <a:gd name="connsiteY475" fmla="*/ 6490791 h 6698667"/>
              <a:gd name="connsiteX476" fmla="*/ 2159077 w 12192000"/>
              <a:gd name="connsiteY476" fmla="*/ 6512295 h 6698667"/>
              <a:gd name="connsiteX477" fmla="*/ 2173739 w 12192000"/>
              <a:gd name="connsiteY477" fmla="*/ 6519464 h 6698667"/>
              <a:gd name="connsiteX478" fmla="*/ 2188402 w 12192000"/>
              <a:gd name="connsiteY478" fmla="*/ 6526632 h 6698667"/>
              <a:gd name="connsiteX479" fmla="*/ 2199399 w 12192000"/>
              <a:gd name="connsiteY479" fmla="*/ 6530215 h 6698667"/>
              <a:gd name="connsiteX480" fmla="*/ 2210396 w 12192000"/>
              <a:gd name="connsiteY480" fmla="*/ 6530215 h 6698667"/>
              <a:gd name="connsiteX481" fmla="*/ 2232391 w 12192000"/>
              <a:gd name="connsiteY481" fmla="*/ 6526632 h 6698667"/>
              <a:gd name="connsiteX482" fmla="*/ 2250719 w 12192000"/>
              <a:gd name="connsiteY482" fmla="*/ 6519464 h 6698667"/>
              <a:gd name="connsiteX483" fmla="*/ 2269047 w 12192000"/>
              <a:gd name="connsiteY483" fmla="*/ 6512295 h 6698667"/>
              <a:gd name="connsiteX484" fmla="*/ 2283710 w 12192000"/>
              <a:gd name="connsiteY484" fmla="*/ 6512295 h 6698667"/>
              <a:gd name="connsiteX485" fmla="*/ 2298372 w 12192000"/>
              <a:gd name="connsiteY485" fmla="*/ 6512295 h 6698667"/>
              <a:gd name="connsiteX486" fmla="*/ 2313035 w 12192000"/>
              <a:gd name="connsiteY486" fmla="*/ 6512295 h 6698667"/>
              <a:gd name="connsiteX487" fmla="*/ 2342360 w 12192000"/>
              <a:gd name="connsiteY487" fmla="*/ 6519464 h 6698667"/>
              <a:gd name="connsiteX488" fmla="*/ 2371685 w 12192000"/>
              <a:gd name="connsiteY488" fmla="*/ 6523047 h 6698667"/>
              <a:gd name="connsiteX489" fmla="*/ 2375352 w 12192000"/>
              <a:gd name="connsiteY489" fmla="*/ 6526632 h 6698667"/>
              <a:gd name="connsiteX490" fmla="*/ 2386349 w 12192000"/>
              <a:gd name="connsiteY490" fmla="*/ 6533799 h 6698667"/>
              <a:gd name="connsiteX491" fmla="*/ 2386349 w 12192000"/>
              <a:gd name="connsiteY491" fmla="*/ 6537384 h 6698667"/>
              <a:gd name="connsiteX492" fmla="*/ 2390014 w 12192000"/>
              <a:gd name="connsiteY492" fmla="*/ 6544552 h 6698667"/>
              <a:gd name="connsiteX493" fmla="*/ 2390014 w 12192000"/>
              <a:gd name="connsiteY493" fmla="*/ 6551720 h 6698667"/>
              <a:gd name="connsiteX494" fmla="*/ 2386349 w 12192000"/>
              <a:gd name="connsiteY494" fmla="*/ 6558888 h 6698667"/>
              <a:gd name="connsiteX495" fmla="*/ 2379017 w 12192000"/>
              <a:gd name="connsiteY495" fmla="*/ 6569640 h 6698667"/>
              <a:gd name="connsiteX496" fmla="*/ 2375352 w 12192000"/>
              <a:gd name="connsiteY496" fmla="*/ 6573225 h 6698667"/>
              <a:gd name="connsiteX497" fmla="*/ 2360689 w 12192000"/>
              <a:gd name="connsiteY497" fmla="*/ 6580393 h 6698667"/>
              <a:gd name="connsiteX498" fmla="*/ 2342360 w 12192000"/>
              <a:gd name="connsiteY498" fmla="*/ 6583977 h 6698667"/>
              <a:gd name="connsiteX499" fmla="*/ 2324032 w 12192000"/>
              <a:gd name="connsiteY499" fmla="*/ 6587561 h 6698667"/>
              <a:gd name="connsiteX500" fmla="*/ 2305703 w 12192000"/>
              <a:gd name="connsiteY500" fmla="*/ 6583977 h 6698667"/>
              <a:gd name="connsiteX501" fmla="*/ 2276378 w 12192000"/>
              <a:gd name="connsiteY501" fmla="*/ 6576808 h 6698667"/>
              <a:gd name="connsiteX502" fmla="*/ 2239721 w 12192000"/>
              <a:gd name="connsiteY502" fmla="*/ 6573225 h 6698667"/>
              <a:gd name="connsiteX503" fmla="*/ 2206731 w 12192000"/>
              <a:gd name="connsiteY503" fmla="*/ 6576808 h 6698667"/>
              <a:gd name="connsiteX504" fmla="*/ 2177405 w 12192000"/>
              <a:gd name="connsiteY504" fmla="*/ 6583977 h 6698667"/>
              <a:gd name="connsiteX505" fmla="*/ 2159077 w 12192000"/>
              <a:gd name="connsiteY505" fmla="*/ 6594729 h 6698667"/>
              <a:gd name="connsiteX506" fmla="*/ 2155412 w 12192000"/>
              <a:gd name="connsiteY506" fmla="*/ 6601897 h 6698667"/>
              <a:gd name="connsiteX507" fmla="*/ 2159077 w 12192000"/>
              <a:gd name="connsiteY507" fmla="*/ 6612649 h 6698667"/>
              <a:gd name="connsiteX508" fmla="*/ 2170074 w 12192000"/>
              <a:gd name="connsiteY508" fmla="*/ 6626986 h 6698667"/>
              <a:gd name="connsiteX509" fmla="*/ 2195734 w 12192000"/>
              <a:gd name="connsiteY509" fmla="*/ 6641322 h 6698667"/>
              <a:gd name="connsiteX510" fmla="*/ 2221393 w 12192000"/>
              <a:gd name="connsiteY510" fmla="*/ 6652074 h 6698667"/>
              <a:gd name="connsiteX511" fmla="*/ 2287375 w 12192000"/>
              <a:gd name="connsiteY511" fmla="*/ 6666411 h 6698667"/>
              <a:gd name="connsiteX512" fmla="*/ 2349692 w 12192000"/>
              <a:gd name="connsiteY512" fmla="*/ 6677163 h 6698667"/>
              <a:gd name="connsiteX513" fmla="*/ 2415674 w 12192000"/>
              <a:gd name="connsiteY513" fmla="*/ 6680747 h 6698667"/>
              <a:gd name="connsiteX514" fmla="*/ 2481656 w 12192000"/>
              <a:gd name="connsiteY514" fmla="*/ 6684331 h 6698667"/>
              <a:gd name="connsiteX515" fmla="*/ 2554969 w 12192000"/>
              <a:gd name="connsiteY515" fmla="*/ 6687915 h 6698667"/>
              <a:gd name="connsiteX516" fmla="*/ 2624617 w 12192000"/>
              <a:gd name="connsiteY516" fmla="*/ 6680747 h 6698667"/>
              <a:gd name="connsiteX517" fmla="*/ 2697930 w 12192000"/>
              <a:gd name="connsiteY517" fmla="*/ 6677163 h 6698667"/>
              <a:gd name="connsiteX518" fmla="*/ 2767578 w 12192000"/>
              <a:gd name="connsiteY518" fmla="*/ 6673579 h 6698667"/>
              <a:gd name="connsiteX519" fmla="*/ 2844557 w 12192000"/>
              <a:gd name="connsiteY519" fmla="*/ 6673579 h 6698667"/>
              <a:gd name="connsiteX520" fmla="*/ 2917869 w 12192000"/>
              <a:gd name="connsiteY520" fmla="*/ 6666411 h 6698667"/>
              <a:gd name="connsiteX521" fmla="*/ 2987518 w 12192000"/>
              <a:gd name="connsiteY521" fmla="*/ 6662827 h 6698667"/>
              <a:gd name="connsiteX522" fmla="*/ 3064497 w 12192000"/>
              <a:gd name="connsiteY522" fmla="*/ 6655659 h 6698667"/>
              <a:gd name="connsiteX523" fmla="*/ 3097487 w 12192000"/>
              <a:gd name="connsiteY523" fmla="*/ 6652074 h 6698667"/>
              <a:gd name="connsiteX524" fmla="*/ 3134144 w 12192000"/>
              <a:gd name="connsiteY524" fmla="*/ 6648491 h 6698667"/>
              <a:gd name="connsiteX525" fmla="*/ 3170801 w 12192000"/>
              <a:gd name="connsiteY525" fmla="*/ 6644906 h 6698667"/>
              <a:gd name="connsiteX526" fmla="*/ 3203791 w 12192000"/>
              <a:gd name="connsiteY526" fmla="*/ 6630570 h 6698667"/>
              <a:gd name="connsiteX527" fmla="*/ 3174466 w 12192000"/>
              <a:gd name="connsiteY527" fmla="*/ 6619818 h 6698667"/>
              <a:gd name="connsiteX528" fmla="*/ 3141476 w 12192000"/>
              <a:gd name="connsiteY528" fmla="*/ 6605481 h 6698667"/>
              <a:gd name="connsiteX529" fmla="*/ 3112149 w 12192000"/>
              <a:gd name="connsiteY529" fmla="*/ 6601897 h 6698667"/>
              <a:gd name="connsiteX530" fmla="*/ 3079159 w 12192000"/>
              <a:gd name="connsiteY530" fmla="*/ 6601897 h 6698667"/>
              <a:gd name="connsiteX531" fmla="*/ 3035170 w 12192000"/>
              <a:gd name="connsiteY531" fmla="*/ 6605481 h 6698667"/>
              <a:gd name="connsiteX532" fmla="*/ 2987518 w 12192000"/>
              <a:gd name="connsiteY532" fmla="*/ 6598313 h 6698667"/>
              <a:gd name="connsiteX533" fmla="*/ 2947195 w 12192000"/>
              <a:gd name="connsiteY533" fmla="*/ 6594729 h 6698667"/>
              <a:gd name="connsiteX534" fmla="*/ 2903207 w 12192000"/>
              <a:gd name="connsiteY534" fmla="*/ 6591145 h 6698667"/>
              <a:gd name="connsiteX535" fmla="*/ 2899541 w 12192000"/>
              <a:gd name="connsiteY535" fmla="*/ 6591145 h 6698667"/>
              <a:gd name="connsiteX536" fmla="*/ 2895876 w 12192000"/>
              <a:gd name="connsiteY536" fmla="*/ 6591145 h 6698667"/>
              <a:gd name="connsiteX537" fmla="*/ 2862885 w 12192000"/>
              <a:gd name="connsiteY537" fmla="*/ 6580393 h 6698667"/>
              <a:gd name="connsiteX538" fmla="*/ 2833559 w 12192000"/>
              <a:gd name="connsiteY538" fmla="*/ 6569640 h 6698667"/>
              <a:gd name="connsiteX539" fmla="*/ 2815230 w 12192000"/>
              <a:gd name="connsiteY539" fmla="*/ 6569640 h 6698667"/>
              <a:gd name="connsiteX540" fmla="*/ 2800568 w 12192000"/>
              <a:gd name="connsiteY540" fmla="*/ 6573225 h 6698667"/>
              <a:gd name="connsiteX541" fmla="*/ 2782240 w 12192000"/>
              <a:gd name="connsiteY541" fmla="*/ 6576808 h 6698667"/>
              <a:gd name="connsiteX542" fmla="*/ 2763912 w 12192000"/>
              <a:gd name="connsiteY542" fmla="*/ 6583977 h 6698667"/>
              <a:gd name="connsiteX543" fmla="*/ 2760246 w 12192000"/>
              <a:gd name="connsiteY543" fmla="*/ 6587561 h 6698667"/>
              <a:gd name="connsiteX544" fmla="*/ 2752915 w 12192000"/>
              <a:gd name="connsiteY544" fmla="*/ 6587561 h 6698667"/>
              <a:gd name="connsiteX545" fmla="*/ 2723589 w 12192000"/>
              <a:gd name="connsiteY545" fmla="*/ 6583977 h 6698667"/>
              <a:gd name="connsiteX546" fmla="*/ 2690599 w 12192000"/>
              <a:gd name="connsiteY546" fmla="*/ 6583977 h 6698667"/>
              <a:gd name="connsiteX547" fmla="*/ 2657607 w 12192000"/>
              <a:gd name="connsiteY547" fmla="*/ 6583977 h 6698667"/>
              <a:gd name="connsiteX548" fmla="*/ 2628282 w 12192000"/>
              <a:gd name="connsiteY548" fmla="*/ 6580393 h 6698667"/>
              <a:gd name="connsiteX549" fmla="*/ 2617285 w 12192000"/>
              <a:gd name="connsiteY549" fmla="*/ 6576808 h 6698667"/>
              <a:gd name="connsiteX550" fmla="*/ 2613619 w 12192000"/>
              <a:gd name="connsiteY550" fmla="*/ 6569640 h 6698667"/>
              <a:gd name="connsiteX551" fmla="*/ 2609954 w 12192000"/>
              <a:gd name="connsiteY551" fmla="*/ 6555304 h 6698667"/>
              <a:gd name="connsiteX552" fmla="*/ 2609954 w 12192000"/>
              <a:gd name="connsiteY552" fmla="*/ 6548135 h 6698667"/>
              <a:gd name="connsiteX553" fmla="*/ 2609954 w 12192000"/>
              <a:gd name="connsiteY553" fmla="*/ 6537384 h 6698667"/>
              <a:gd name="connsiteX554" fmla="*/ 2609954 w 12192000"/>
              <a:gd name="connsiteY554" fmla="*/ 6530215 h 6698667"/>
              <a:gd name="connsiteX555" fmla="*/ 2617285 w 12192000"/>
              <a:gd name="connsiteY555" fmla="*/ 6526632 h 6698667"/>
              <a:gd name="connsiteX556" fmla="*/ 2624617 w 12192000"/>
              <a:gd name="connsiteY556" fmla="*/ 6523047 h 6698667"/>
              <a:gd name="connsiteX557" fmla="*/ 2664939 w 12192000"/>
              <a:gd name="connsiteY557" fmla="*/ 6519464 h 6698667"/>
              <a:gd name="connsiteX558" fmla="*/ 2701596 w 12192000"/>
              <a:gd name="connsiteY558" fmla="*/ 6519464 h 6698667"/>
              <a:gd name="connsiteX559" fmla="*/ 2741918 w 12192000"/>
              <a:gd name="connsiteY559" fmla="*/ 6519464 h 6698667"/>
              <a:gd name="connsiteX560" fmla="*/ 2778575 w 12192000"/>
              <a:gd name="connsiteY560" fmla="*/ 6519464 h 6698667"/>
              <a:gd name="connsiteX561" fmla="*/ 2807900 w 12192000"/>
              <a:gd name="connsiteY561" fmla="*/ 6526632 h 6698667"/>
              <a:gd name="connsiteX562" fmla="*/ 2840891 w 12192000"/>
              <a:gd name="connsiteY562" fmla="*/ 6523047 h 6698667"/>
              <a:gd name="connsiteX563" fmla="*/ 2873882 w 12192000"/>
              <a:gd name="connsiteY563" fmla="*/ 6515879 h 6698667"/>
              <a:gd name="connsiteX564" fmla="*/ 2910539 w 12192000"/>
              <a:gd name="connsiteY564" fmla="*/ 6508711 h 6698667"/>
              <a:gd name="connsiteX565" fmla="*/ 2947195 w 12192000"/>
              <a:gd name="connsiteY565" fmla="*/ 6501542 h 6698667"/>
              <a:gd name="connsiteX566" fmla="*/ 2980186 w 12192000"/>
              <a:gd name="connsiteY566" fmla="*/ 6508711 h 6698667"/>
              <a:gd name="connsiteX567" fmla="*/ 2998515 w 12192000"/>
              <a:gd name="connsiteY567" fmla="*/ 6508711 h 6698667"/>
              <a:gd name="connsiteX568" fmla="*/ 3013177 w 12192000"/>
              <a:gd name="connsiteY568" fmla="*/ 6501542 h 6698667"/>
              <a:gd name="connsiteX569" fmla="*/ 3024174 w 12192000"/>
              <a:gd name="connsiteY569" fmla="*/ 6501542 h 6698667"/>
              <a:gd name="connsiteX570" fmla="*/ 3035170 w 12192000"/>
              <a:gd name="connsiteY570" fmla="*/ 6501542 h 6698667"/>
              <a:gd name="connsiteX571" fmla="*/ 3042502 w 12192000"/>
              <a:gd name="connsiteY571" fmla="*/ 6508711 h 6698667"/>
              <a:gd name="connsiteX572" fmla="*/ 3057165 w 12192000"/>
              <a:gd name="connsiteY572" fmla="*/ 6515879 h 6698667"/>
              <a:gd name="connsiteX573" fmla="*/ 3068162 w 12192000"/>
              <a:gd name="connsiteY573" fmla="*/ 6523047 h 6698667"/>
              <a:gd name="connsiteX574" fmla="*/ 3082825 w 12192000"/>
              <a:gd name="connsiteY574" fmla="*/ 6526632 h 6698667"/>
              <a:gd name="connsiteX575" fmla="*/ 3097487 w 12192000"/>
              <a:gd name="connsiteY575" fmla="*/ 6526632 h 6698667"/>
              <a:gd name="connsiteX576" fmla="*/ 3115816 w 12192000"/>
              <a:gd name="connsiteY576" fmla="*/ 6523047 h 6698667"/>
              <a:gd name="connsiteX577" fmla="*/ 3156138 w 12192000"/>
              <a:gd name="connsiteY577" fmla="*/ 6515879 h 6698667"/>
              <a:gd name="connsiteX578" fmla="*/ 3196460 w 12192000"/>
              <a:gd name="connsiteY578" fmla="*/ 6512295 h 6698667"/>
              <a:gd name="connsiteX579" fmla="*/ 3251445 w 12192000"/>
              <a:gd name="connsiteY579" fmla="*/ 6512295 h 6698667"/>
              <a:gd name="connsiteX580" fmla="*/ 3310096 w 12192000"/>
              <a:gd name="connsiteY580" fmla="*/ 6512295 h 6698667"/>
              <a:gd name="connsiteX581" fmla="*/ 3365081 w 12192000"/>
              <a:gd name="connsiteY581" fmla="*/ 6533799 h 6698667"/>
              <a:gd name="connsiteX582" fmla="*/ 3416400 w 12192000"/>
              <a:gd name="connsiteY582" fmla="*/ 6548135 h 6698667"/>
              <a:gd name="connsiteX583" fmla="*/ 3420066 w 12192000"/>
              <a:gd name="connsiteY583" fmla="*/ 6555304 h 6698667"/>
              <a:gd name="connsiteX584" fmla="*/ 3420066 w 12192000"/>
              <a:gd name="connsiteY584" fmla="*/ 6566056 h 6698667"/>
              <a:gd name="connsiteX585" fmla="*/ 3423731 w 12192000"/>
              <a:gd name="connsiteY585" fmla="*/ 6573225 h 6698667"/>
              <a:gd name="connsiteX586" fmla="*/ 3431063 w 12192000"/>
              <a:gd name="connsiteY586" fmla="*/ 6576808 h 6698667"/>
              <a:gd name="connsiteX587" fmla="*/ 3453057 w 12192000"/>
              <a:gd name="connsiteY587" fmla="*/ 6583977 h 6698667"/>
              <a:gd name="connsiteX588" fmla="*/ 3467720 w 12192000"/>
              <a:gd name="connsiteY588" fmla="*/ 6591145 h 6698667"/>
              <a:gd name="connsiteX589" fmla="*/ 3482382 w 12192000"/>
              <a:gd name="connsiteY589" fmla="*/ 6605481 h 6698667"/>
              <a:gd name="connsiteX590" fmla="*/ 3493379 w 12192000"/>
              <a:gd name="connsiteY590" fmla="*/ 6619818 h 6698667"/>
              <a:gd name="connsiteX591" fmla="*/ 3504377 w 12192000"/>
              <a:gd name="connsiteY591" fmla="*/ 6626986 h 6698667"/>
              <a:gd name="connsiteX592" fmla="*/ 3511707 w 12192000"/>
              <a:gd name="connsiteY592" fmla="*/ 6626986 h 6698667"/>
              <a:gd name="connsiteX593" fmla="*/ 3541032 w 12192000"/>
              <a:gd name="connsiteY593" fmla="*/ 6626986 h 6698667"/>
              <a:gd name="connsiteX594" fmla="*/ 3574024 w 12192000"/>
              <a:gd name="connsiteY594" fmla="*/ 6623401 h 6698667"/>
              <a:gd name="connsiteX595" fmla="*/ 3599684 w 12192000"/>
              <a:gd name="connsiteY595" fmla="*/ 6612649 h 6698667"/>
              <a:gd name="connsiteX596" fmla="*/ 3629009 w 12192000"/>
              <a:gd name="connsiteY596" fmla="*/ 6601897 h 6698667"/>
              <a:gd name="connsiteX597" fmla="*/ 3640004 w 12192000"/>
              <a:gd name="connsiteY597" fmla="*/ 6594729 h 6698667"/>
              <a:gd name="connsiteX598" fmla="*/ 3643671 w 12192000"/>
              <a:gd name="connsiteY598" fmla="*/ 6580393 h 6698667"/>
              <a:gd name="connsiteX599" fmla="*/ 3643671 w 12192000"/>
              <a:gd name="connsiteY599" fmla="*/ 6576808 h 6698667"/>
              <a:gd name="connsiteX600" fmla="*/ 3643671 w 12192000"/>
              <a:gd name="connsiteY600" fmla="*/ 6569640 h 6698667"/>
              <a:gd name="connsiteX601" fmla="*/ 3640004 w 12192000"/>
              <a:gd name="connsiteY601" fmla="*/ 6566056 h 6698667"/>
              <a:gd name="connsiteX602" fmla="*/ 3632674 w 12192000"/>
              <a:gd name="connsiteY602" fmla="*/ 6558888 h 6698667"/>
              <a:gd name="connsiteX603" fmla="*/ 3599684 w 12192000"/>
              <a:gd name="connsiteY603" fmla="*/ 6540967 h 6698667"/>
              <a:gd name="connsiteX604" fmla="*/ 3570357 w 12192000"/>
              <a:gd name="connsiteY604" fmla="*/ 6526632 h 6698667"/>
              <a:gd name="connsiteX605" fmla="*/ 3548364 w 12192000"/>
              <a:gd name="connsiteY605" fmla="*/ 6523047 h 6698667"/>
              <a:gd name="connsiteX606" fmla="*/ 3533702 w 12192000"/>
              <a:gd name="connsiteY606" fmla="*/ 6523047 h 6698667"/>
              <a:gd name="connsiteX607" fmla="*/ 3515373 w 12192000"/>
              <a:gd name="connsiteY607" fmla="*/ 6526632 h 6698667"/>
              <a:gd name="connsiteX608" fmla="*/ 3493379 w 12192000"/>
              <a:gd name="connsiteY608" fmla="*/ 6533799 h 6698667"/>
              <a:gd name="connsiteX609" fmla="*/ 3482382 w 12192000"/>
              <a:gd name="connsiteY609" fmla="*/ 6537384 h 6698667"/>
              <a:gd name="connsiteX610" fmla="*/ 3471385 w 12192000"/>
              <a:gd name="connsiteY610" fmla="*/ 6537384 h 6698667"/>
              <a:gd name="connsiteX611" fmla="*/ 3464053 w 12192000"/>
              <a:gd name="connsiteY611" fmla="*/ 6530215 h 6698667"/>
              <a:gd name="connsiteX612" fmla="*/ 3460388 w 12192000"/>
              <a:gd name="connsiteY612" fmla="*/ 6515879 h 6698667"/>
              <a:gd name="connsiteX613" fmla="*/ 3456723 w 12192000"/>
              <a:gd name="connsiteY613" fmla="*/ 6490791 h 6698667"/>
              <a:gd name="connsiteX614" fmla="*/ 3445725 w 12192000"/>
              <a:gd name="connsiteY614" fmla="*/ 6472869 h 6698667"/>
              <a:gd name="connsiteX615" fmla="*/ 3431063 w 12192000"/>
              <a:gd name="connsiteY615" fmla="*/ 6454949 h 6698667"/>
              <a:gd name="connsiteX616" fmla="*/ 3412734 w 12192000"/>
              <a:gd name="connsiteY616" fmla="*/ 6437029 h 6698667"/>
              <a:gd name="connsiteX617" fmla="*/ 3409068 w 12192000"/>
              <a:gd name="connsiteY617" fmla="*/ 6429861 h 6698667"/>
              <a:gd name="connsiteX618" fmla="*/ 3409068 w 12192000"/>
              <a:gd name="connsiteY618" fmla="*/ 6426276 h 6698667"/>
              <a:gd name="connsiteX619" fmla="*/ 3412734 w 12192000"/>
              <a:gd name="connsiteY619" fmla="*/ 6422693 h 6698667"/>
              <a:gd name="connsiteX620" fmla="*/ 3416400 w 12192000"/>
              <a:gd name="connsiteY620" fmla="*/ 6419108 h 6698667"/>
              <a:gd name="connsiteX621" fmla="*/ 3460388 w 12192000"/>
              <a:gd name="connsiteY621" fmla="*/ 6415525 h 6698667"/>
              <a:gd name="connsiteX622" fmla="*/ 3500710 w 12192000"/>
              <a:gd name="connsiteY622" fmla="*/ 6408356 h 6698667"/>
              <a:gd name="connsiteX623" fmla="*/ 3541032 w 12192000"/>
              <a:gd name="connsiteY623" fmla="*/ 6404772 h 6698667"/>
              <a:gd name="connsiteX624" fmla="*/ 3581356 w 12192000"/>
              <a:gd name="connsiteY624" fmla="*/ 6408356 h 6698667"/>
              <a:gd name="connsiteX625" fmla="*/ 3618011 w 12192000"/>
              <a:gd name="connsiteY625" fmla="*/ 6411940 h 6698667"/>
              <a:gd name="connsiteX626" fmla="*/ 3651003 w 12192000"/>
              <a:gd name="connsiteY626" fmla="*/ 6415525 h 6698667"/>
              <a:gd name="connsiteX627" fmla="*/ 3687660 w 12192000"/>
              <a:gd name="connsiteY627" fmla="*/ 6415525 h 6698667"/>
              <a:gd name="connsiteX628" fmla="*/ 3720650 w 12192000"/>
              <a:gd name="connsiteY628" fmla="*/ 6419108 h 6698667"/>
              <a:gd name="connsiteX629" fmla="*/ 3808626 w 12192000"/>
              <a:gd name="connsiteY629" fmla="*/ 6422693 h 6698667"/>
              <a:gd name="connsiteX630" fmla="*/ 3900268 w 12192000"/>
              <a:gd name="connsiteY630" fmla="*/ 6422693 h 6698667"/>
              <a:gd name="connsiteX631" fmla="*/ 3988244 w 12192000"/>
              <a:gd name="connsiteY631" fmla="*/ 6422693 h 6698667"/>
              <a:gd name="connsiteX632" fmla="*/ 4079885 w 12192000"/>
              <a:gd name="connsiteY632" fmla="*/ 6422693 h 6698667"/>
              <a:gd name="connsiteX633" fmla="*/ 4138536 w 12192000"/>
              <a:gd name="connsiteY633" fmla="*/ 6422693 h 6698667"/>
              <a:gd name="connsiteX634" fmla="*/ 4197187 w 12192000"/>
              <a:gd name="connsiteY634" fmla="*/ 6422693 h 6698667"/>
              <a:gd name="connsiteX635" fmla="*/ 4255837 w 12192000"/>
              <a:gd name="connsiteY635" fmla="*/ 6426276 h 6698667"/>
              <a:gd name="connsiteX636" fmla="*/ 4314488 w 12192000"/>
              <a:gd name="connsiteY636" fmla="*/ 6429861 h 6698667"/>
              <a:gd name="connsiteX637" fmla="*/ 4354810 w 12192000"/>
              <a:gd name="connsiteY637" fmla="*/ 6433445 h 6698667"/>
              <a:gd name="connsiteX638" fmla="*/ 4395132 w 12192000"/>
              <a:gd name="connsiteY638" fmla="*/ 6433445 h 6698667"/>
              <a:gd name="connsiteX639" fmla="*/ 4428123 w 12192000"/>
              <a:gd name="connsiteY639" fmla="*/ 6433445 h 6698667"/>
              <a:gd name="connsiteX640" fmla="*/ 4468445 w 12192000"/>
              <a:gd name="connsiteY640" fmla="*/ 6440613 h 6698667"/>
              <a:gd name="connsiteX641" fmla="*/ 4475777 w 12192000"/>
              <a:gd name="connsiteY641" fmla="*/ 6444198 h 6698667"/>
              <a:gd name="connsiteX642" fmla="*/ 4483109 w 12192000"/>
              <a:gd name="connsiteY642" fmla="*/ 6440613 h 6698667"/>
              <a:gd name="connsiteX643" fmla="*/ 4490439 w 12192000"/>
              <a:gd name="connsiteY643" fmla="*/ 6437029 h 6698667"/>
              <a:gd name="connsiteX644" fmla="*/ 4501437 w 12192000"/>
              <a:gd name="connsiteY644" fmla="*/ 6433445 h 6698667"/>
              <a:gd name="connsiteX645" fmla="*/ 4512434 w 12192000"/>
              <a:gd name="connsiteY645" fmla="*/ 6426276 h 6698667"/>
              <a:gd name="connsiteX646" fmla="*/ 4523431 w 12192000"/>
              <a:gd name="connsiteY646" fmla="*/ 6419108 h 6698667"/>
              <a:gd name="connsiteX647" fmla="*/ 4534427 w 12192000"/>
              <a:gd name="connsiteY647" fmla="*/ 6415525 h 6698667"/>
              <a:gd name="connsiteX648" fmla="*/ 4545425 w 12192000"/>
              <a:gd name="connsiteY648" fmla="*/ 6411940 h 6698667"/>
              <a:gd name="connsiteX649" fmla="*/ 4563753 w 12192000"/>
              <a:gd name="connsiteY649" fmla="*/ 6408356 h 6698667"/>
              <a:gd name="connsiteX650" fmla="*/ 4574749 w 12192000"/>
              <a:gd name="connsiteY650" fmla="*/ 6404772 h 6698667"/>
              <a:gd name="connsiteX651" fmla="*/ 4582082 w 12192000"/>
              <a:gd name="connsiteY651" fmla="*/ 6394020 h 6698667"/>
              <a:gd name="connsiteX652" fmla="*/ 4589413 w 12192000"/>
              <a:gd name="connsiteY652" fmla="*/ 6379683 h 6698667"/>
              <a:gd name="connsiteX653" fmla="*/ 4596743 w 12192000"/>
              <a:gd name="connsiteY653" fmla="*/ 6361763 h 6698667"/>
              <a:gd name="connsiteX654" fmla="*/ 4611406 w 12192000"/>
              <a:gd name="connsiteY654" fmla="*/ 6351010 h 6698667"/>
              <a:gd name="connsiteX655" fmla="*/ 4626070 w 12192000"/>
              <a:gd name="connsiteY655" fmla="*/ 6347427 h 6698667"/>
              <a:gd name="connsiteX656" fmla="*/ 4644397 w 12192000"/>
              <a:gd name="connsiteY656" fmla="*/ 6351010 h 6698667"/>
              <a:gd name="connsiteX657" fmla="*/ 4684721 w 12192000"/>
              <a:gd name="connsiteY657" fmla="*/ 6358179 h 6698667"/>
              <a:gd name="connsiteX658" fmla="*/ 4725042 w 12192000"/>
              <a:gd name="connsiteY658" fmla="*/ 6358179 h 6698667"/>
              <a:gd name="connsiteX659" fmla="*/ 4754368 w 12192000"/>
              <a:gd name="connsiteY659" fmla="*/ 6354595 h 6698667"/>
              <a:gd name="connsiteX660" fmla="*/ 4791025 w 12192000"/>
              <a:gd name="connsiteY660" fmla="*/ 6354595 h 6698667"/>
              <a:gd name="connsiteX661" fmla="*/ 4820350 w 12192000"/>
              <a:gd name="connsiteY661" fmla="*/ 6354595 h 6698667"/>
              <a:gd name="connsiteX662" fmla="*/ 4857007 w 12192000"/>
              <a:gd name="connsiteY662" fmla="*/ 6358179 h 6698667"/>
              <a:gd name="connsiteX663" fmla="*/ 4868003 w 12192000"/>
              <a:gd name="connsiteY663" fmla="*/ 6358179 h 6698667"/>
              <a:gd name="connsiteX664" fmla="*/ 4879000 w 12192000"/>
              <a:gd name="connsiteY664" fmla="*/ 6358179 h 6698667"/>
              <a:gd name="connsiteX665" fmla="*/ 4889997 w 12192000"/>
              <a:gd name="connsiteY665" fmla="*/ 6358179 h 6698667"/>
              <a:gd name="connsiteX666" fmla="*/ 4893662 w 12192000"/>
              <a:gd name="connsiteY666" fmla="*/ 6354595 h 6698667"/>
              <a:gd name="connsiteX667" fmla="*/ 4897328 w 12192000"/>
              <a:gd name="connsiteY667" fmla="*/ 6351010 h 6698667"/>
              <a:gd name="connsiteX668" fmla="*/ 4897328 w 12192000"/>
              <a:gd name="connsiteY668" fmla="*/ 6343842 h 6698667"/>
              <a:gd name="connsiteX669" fmla="*/ 4897328 w 12192000"/>
              <a:gd name="connsiteY669" fmla="*/ 6329506 h 6698667"/>
              <a:gd name="connsiteX670" fmla="*/ 4882665 w 12192000"/>
              <a:gd name="connsiteY670" fmla="*/ 6322339 h 6698667"/>
              <a:gd name="connsiteX671" fmla="*/ 4871668 w 12192000"/>
              <a:gd name="connsiteY671" fmla="*/ 6315170 h 6698667"/>
              <a:gd name="connsiteX672" fmla="*/ 4860671 w 12192000"/>
              <a:gd name="connsiteY672" fmla="*/ 6311586 h 6698667"/>
              <a:gd name="connsiteX673" fmla="*/ 4849675 w 12192000"/>
              <a:gd name="connsiteY673" fmla="*/ 6308002 h 6698667"/>
              <a:gd name="connsiteX674" fmla="*/ 4838678 w 12192000"/>
              <a:gd name="connsiteY674" fmla="*/ 6308002 h 6698667"/>
              <a:gd name="connsiteX675" fmla="*/ 4794689 w 12192000"/>
              <a:gd name="connsiteY675" fmla="*/ 6304417 h 6698667"/>
              <a:gd name="connsiteX676" fmla="*/ 4750703 w 12192000"/>
              <a:gd name="connsiteY676" fmla="*/ 6300834 h 6698667"/>
              <a:gd name="connsiteX677" fmla="*/ 4706714 w 12192000"/>
              <a:gd name="connsiteY677" fmla="*/ 6300834 h 6698667"/>
              <a:gd name="connsiteX678" fmla="*/ 4670057 w 12192000"/>
              <a:gd name="connsiteY678" fmla="*/ 6297249 h 6698667"/>
              <a:gd name="connsiteX679" fmla="*/ 4596743 w 12192000"/>
              <a:gd name="connsiteY679" fmla="*/ 6297249 h 6698667"/>
              <a:gd name="connsiteX680" fmla="*/ 4527096 w 12192000"/>
              <a:gd name="connsiteY680" fmla="*/ 6300834 h 6698667"/>
              <a:gd name="connsiteX681" fmla="*/ 4457449 w 12192000"/>
              <a:gd name="connsiteY681" fmla="*/ 6308002 h 6698667"/>
              <a:gd name="connsiteX682" fmla="*/ 4391466 w 12192000"/>
              <a:gd name="connsiteY682" fmla="*/ 6308002 h 6698667"/>
              <a:gd name="connsiteX683" fmla="*/ 4340148 w 12192000"/>
              <a:gd name="connsiteY683" fmla="*/ 6308002 h 6698667"/>
              <a:gd name="connsiteX684" fmla="*/ 4288827 w 12192000"/>
              <a:gd name="connsiteY684" fmla="*/ 6308002 h 6698667"/>
              <a:gd name="connsiteX685" fmla="*/ 4233843 w 12192000"/>
              <a:gd name="connsiteY685" fmla="*/ 6304417 h 6698667"/>
              <a:gd name="connsiteX686" fmla="*/ 4182523 w 12192000"/>
              <a:gd name="connsiteY686" fmla="*/ 6304417 h 6698667"/>
              <a:gd name="connsiteX687" fmla="*/ 4109211 w 12192000"/>
              <a:gd name="connsiteY687" fmla="*/ 6304417 h 6698667"/>
              <a:gd name="connsiteX688" fmla="*/ 4032231 w 12192000"/>
              <a:gd name="connsiteY688" fmla="*/ 6304417 h 6698667"/>
              <a:gd name="connsiteX689" fmla="*/ 3958918 w 12192000"/>
              <a:gd name="connsiteY689" fmla="*/ 6300834 h 6698667"/>
              <a:gd name="connsiteX690" fmla="*/ 3889271 w 12192000"/>
              <a:gd name="connsiteY690" fmla="*/ 6297249 h 6698667"/>
              <a:gd name="connsiteX691" fmla="*/ 3808626 w 12192000"/>
              <a:gd name="connsiteY691" fmla="*/ 6297249 h 6698667"/>
              <a:gd name="connsiteX692" fmla="*/ 3735313 w 12192000"/>
              <a:gd name="connsiteY692" fmla="*/ 6293666 h 6698667"/>
              <a:gd name="connsiteX693" fmla="*/ 3658334 w 12192000"/>
              <a:gd name="connsiteY693" fmla="*/ 6290081 h 6698667"/>
              <a:gd name="connsiteX694" fmla="*/ 3581356 w 12192000"/>
              <a:gd name="connsiteY694" fmla="*/ 6279329 h 6698667"/>
              <a:gd name="connsiteX695" fmla="*/ 3522704 w 12192000"/>
              <a:gd name="connsiteY695" fmla="*/ 6275744 h 6698667"/>
              <a:gd name="connsiteX696" fmla="*/ 3467720 w 12192000"/>
              <a:gd name="connsiteY696" fmla="*/ 6279329 h 6698667"/>
              <a:gd name="connsiteX697" fmla="*/ 3409068 w 12192000"/>
              <a:gd name="connsiteY697" fmla="*/ 6279329 h 6698667"/>
              <a:gd name="connsiteX698" fmla="*/ 3350418 w 12192000"/>
              <a:gd name="connsiteY698" fmla="*/ 6279329 h 6698667"/>
              <a:gd name="connsiteX699" fmla="*/ 3306430 w 12192000"/>
              <a:gd name="connsiteY699" fmla="*/ 6279329 h 6698667"/>
              <a:gd name="connsiteX700" fmla="*/ 3262442 w 12192000"/>
              <a:gd name="connsiteY700" fmla="*/ 6275744 h 6698667"/>
              <a:gd name="connsiteX701" fmla="*/ 3225785 w 12192000"/>
              <a:gd name="connsiteY701" fmla="*/ 6275744 h 6698667"/>
              <a:gd name="connsiteX702" fmla="*/ 3181798 w 12192000"/>
              <a:gd name="connsiteY702" fmla="*/ 6275744 h 6698667"/>
              <a:gd name="connsiteX703" fmla="*/ 3090156 w 12192000"/>
              <a:gd name="connsiteY703" fmla="*/ 6272161 h 6698667"/>
              <a:gd name="connsiteX704" fmla="*/ 3002180 w 12192000"/>
              <a:gd name="connsiteY704" fmla="*/ 6268576 h 6698667"/>
              <a:gd name="connsiteX705" fmla="*/ 2910539 w 12192000"/>
              <a:gd name="connsiteY705" fmla="*/ 6264993 h 6698667"/>
              <a:gd name="connsiteX706" fmla="*/ 2815230 w 12192000"/>
              <a:gd name="connsiteY706" fmla="*/ 6261408 h 6698667"/>
              <a:gd name="connsiteX707" fmla="*/ 2749250 w 12192000"/>
              <a:gd name="connsiteY707" fmla="*/ 6261408 h 6698667"/>
              <a:gd name="connsiteX708" fmla="*/ 2683268 w 12192000"/>
              <a:gd name="connsiteY708" fmla="*/ 6261408 h 6698667"/>
              <a:gd name="connsiteX709" fmla="*/ 2617285 w 12192000"/>
              <a:gd name="connsiteY709" fmla="*/ 6261408 h 6698667"/>
              <a:gd name="connsiteX710" fmla="*/ 2547638 w 12192000"/>
              <a:gd name="connsiteY710" fmla="*/ 6257824 h 6698667"/>
              <a:gd name="connsiteX711" fmla="*/ 6983091 w 12192000"/>
              <a:gd name="connsiteY711" fmla="*/ 6221983 h 6698667"/>
              <a:gd name="connsiteX712" fmla="*/ 6979426 w 12192000"/>
              <a:gd name="connsiteY712" fmla="*/ 6229151 h 6698667"/>
              <a:gd name="connsiteX713" fmla="*/ 6990423 w 12192000"/>
              <a:gd name="connsiteY713" fmla="*/ 6243488 h 6698667"/>
              <a:gd name="connsiteX714" fmla="*/ 7005085 w 12192000"/>
              <a:gd name="connsiteY714" fmla="*/ 6254241 h 6698667"/>
              <a:gd name="connsiteX715" fmla="*/ 7008751 w 12192000"/>
              <a:gd name="connsiteY715" fmla="*/ 6257824 h 6698667"/>
              <a:gd name="connsiteX716" fmla="*/ 7012417 w 12192000"/>
              <a:gd name="connsiteY716" fmla="*/ 6261408 h 6698667"/>
              <a:gd name="connsiteX717" fmla="*/ 7019748 w 12192000"/>
              <a:gd name="connsiteY717" fmla="*/ 6261408 h 6698667"/>
              <a:gd name="connsiteX718" fmla="*/ 7027080 w 12192000"/>
              <a:gd name="connsiteY718" fmla="*/ 6261408 h 6698667"/>
              <a:gd name="connsiteX719" fmla="*/ 7030745 w 12192000"/>
              <a:gd name="connsiteY719" fmla="*/ 6261408 h 6698667"/>
              <a:gd name="connsiteX720" fmla="*/ 7034410 w 12192000"/>
              <a:gd name="connsiteY720" fmla="*/ 6257824 h 6698667"/>
              <a:gd name="connsiteX721" fmla="*/ 7038077 w 12192000"/>
              <a:gd name="connsiteY721" fmla="*/ 6257824 h 6698667"/>
              <a:gd name="connsiteX722" fmla="*/ 7038077 w 12192000"/>
              <a:gd name="connsiteY722" fmla="*/ 6254241 h 6698667"/>
              <a:gd name="connsiteX723" fmla="*/ 7038077 w 12192000"/>
              <a:gd name="connsiteY723" fmla="*/ 6247073 h 6698667"/>
              <a:gd name="connsiteX724" fmla="*/ 7034410 w 12192000"/>
              <a:gd name="connsiteY724" fmla="*/ 6236320 h 6698667"/>
              <a:gd name="connsiteX725" fmla="*/ 7027080 w 12192000"/>
              <a:gd name="connsiteY725" fmla="*/ 6225568 h 6698667"/>
              <a:gd name="connsiteX726" fmla="*/ 7016082 w 12192000"/>
              <a:gd name="connsiteY726" fmla="*/ 6221983 h 6698667"/>
              <a:gd name="connsiteX727" fmla="*/ 7005085 w 12192000"/>
              <a:gd name="connsiteY727" fmla="*/ 6221983 h 6698667"/>
              <a:gd name="connsiteX728" fmla="*/ 6994088 w 12192000"/>
              <a:gd name="connsiteY728" fmla="*/ 6221983 h 6698667"/>
              <a:gd name="connsiteX729" fmla="*/ 7881179 w 12192000"/>
              <a:gd name="connsiteY729" fmla="*/ 6214815 h 6698667"/>
              <a:gd name="connsiteX730" fmla="*/ 7851854 w 12192000"/>
              <a:gd name="connsiteY730" fmla="*/ 6221983 h 6698667"/>
              <a:gd name="connsiteX731" fmla="*/ 7881179 w 12192000"/>
              <a:gd name="connsiteY731" fmla="*/ 6229151 h 6698667"/>
              <a:gd name="connsiteX732" fmla="*/ 7910505 w 12192000"/>
              <a:gd name="connsiteY732" fmla="*/ 6239904 h 6698667"/>
              <a:gd name="connsiteX733" fmla="*/ 7943495 w 12192000"/>
              <a:gd name="connsiteY733" fmla="*/ 6247073 h 6698667"/>
              <a:gd name="connsiteX734" fmla="*/ 7969155 w 12192000"/>
              <a:gd name="connsiteY734" fmla="*/ 6254241 h 6698667"/>
              <a:gd name="connsiteX735" fmla="*/ 8013144 w 12192000"/>
              <a:gd name="connsiteY735" fmla="*/ 6254241 h 6698667"/>
              <a:gd name="connsiteX736" fmla="*/ 8060797 w 12192000"/>
              <a:gd name="connsiteY736" fmla="*/ 6257824 h 6698667"/>
              <a:gd name="connsiteX737" fmla="*/ 8064462 w 12192000"/>
              <a:gd name="connsiteY737" fmla="*/ 6261408 h 6698667"/>
              <a:gd name="connsiteX738" fmla="*/ 8071794 w 12192000"/>
              <a:gd name="connsiteY738" fmla="*/ 6261408 h 6698667"/>
              <a:gd name="connsiteX739" fmla="*/ 8075459 w 12192000"/>
              <a:gd name="connsiteY739" fmla="*/ 6261408 h 6698667"/>
              <a:gd name="connsiteX740" fmla="*/ 8079124 w 12192000"/>
              <a:gd name="connsiteY740" fmla="*/ 6261408 h 6698667"/>
              <a:gd name="connsiteX741" fmla="*/ 8093788 w 12192000"/>
              <a:gd name="connsiteY741" fmla="*/ 6261408 h 6698667"/>
              <a:gd name="connsiteX742" fmla="*/ 8115781 w 12192000"/>
              <a:gd name="connsiteY742" fmla="*/ 6261408 h 6698667"/>
              <a:gd name="connsiteX743" fmla="*/ 8119448 w 12192000"/>
              <a:gd name="connsiteY743" fmla="*/ 6261408 h 6698667"/>
              <a:gd name="connsiteX744" fmla="*/ 8123113 w 12192000"/>
              <a:gd name="connsiteY744" fmla="*/ 6261408 h 6698667"/>
              <a:gd name="connsiteX745" fmla="*/ 8123113 w 12192000"/>
              <a:gd name="connsiteY745" fmla="*/ 6257824 h 6698667"/>
              <a:gd name="connsiteX746" fmla="*/ 8123113 w 12192000"/>
              <a:gd name="connsiteY746" fmla="*/ 6250656 h 6698667"/>
              <a:gd name="connsiteX747" fmla="*/ 8130445 w 12192000"/>
              <a:gd name="connsiteY747" fmla="*/ 6247073 h 6698667"/>
              <a:gd name="connsiteX748" fmla="*/ 8134110 w 12192000"/>
              <a:gd name="connsiteY748" fmla="*/ 6243488 h 6698667"/>
              <a:gd name="connsiteX749" fmla="*/ 8141441 w 12192000"/>
              <a:gd name="connsiteY749" fmla="*/ 6247073 h 6698667"/>
              <a:gd name="connsiteX750" fmla="*/ 8159770 w 12192000"/>
              <a:gd name="connsiteY750" fmla="*/ 6254241 h 6698667"/>
              <a:gd name="connsiteX751" fmla="*/ 8185430 w 12192000"/>
              <a:gd name="connsiteY751" fmla="*/ 6257824 h 6698667"/>
              <a:gd name="connsiteX752" fmla="*/ 8203757 w 12192000"/>
              <a:gd name="connsiteY752" fmla="*/ 6261408 h 6698667"/>
              <a:gd name="connsiteX753" fmla="*/ 8229417 w 12192000"/>
              <a:gd name="connsiteY753" fmla="*/ 6264993 h 6698667"/>
              <a:gd name="connsiteX754" fmla="*/ 8229417 w 12192000"/>
              <a:gd name="connsiteY754" fmla="*/ 6261408 h 6698667"/>
              <a:gd name="connsiteX755" fmla="*/ 8233083 w 12192000"/>
              <a:gd name="connsiteY755" fmla="*/ 6261408 h 6698667"/>
              <a:gd name="connsiteX756" fmla="*/ 8240414 w 12192000"/>
              <a:gd name="connsiteY756" fmla="*/ 6254241 h 6698667"/>
              <a:gd name="connsiteX757" fmla="*/ 8247745 w 12192000"/>
              <a:gd name="connsiteY757" fmla="*/ 6250656 h 6698667"/>
              <a:gd name="connsiteX758" fmla="*/ 8255077 w 12192000"/>
              <a:gd name="connsiteY758" fmla="*/ 6250656 h 6698667"/>
              <a:gd name="connsiteX759" fmla="*/ 8262409 w 12192000"/>
              <a:gd name="connsiteY759" fmla="*/ 6254241 h 6698667"/>
              <a:gd name="connsiteX760" fmla="*/ 8277071 w 12192000"/>
              <a:gd name="connsiteY760" fmla="*/ 6261408 h 6698667"/>
              <a:gd name="connsiteX761" fmla="*/ 8288068 w 12192000"/>
              <a:gd name="connsiteY761" fmla="*/ 6268576 h 6698667"/>
              <a:gd name="connsiteX762" fmla="*/ 8302731 w 12192000"/>
              <a:gd name="connsiteY762" fmla="*/ 6268576 h 6698667"/>
              <a:gd name="connsiteX763" fmla="*/ 8321059 w 12192000"/>
              <a:gd name="connsiteY763" fmla="*/ 6264993 h 6698667"/>
              <a:gd name="connsiteX764" fmla="*/ 8324724 w 12192000"/>
              <a:gd name="connsiteY764" fmla="*/ 6261408 h 6698667"/>
              <a:gd name="connsiteX765" fmla="*/ 8324724 w 12192000"/>
              <a:gd name="connsiteY765" fmla="*/ 6254241 h 6698667"/>
              <a:gd name="connsiteX766" fmla="*/ 8324724 w 12192000"/>
              <a:gd name="connsiteY766" fmla="*/ 6250656 h 6698667"/>
              <a:gd name="connsiteX767" fmla="*/ 8317393 w 12192000"/>
              <a:gd name="connsiteY767" fmla="*/ 6243488 h 6698667"/>
              <a:gd name="connsiteX768" fmla="*/ 8299064 w 12192000"/>
              <a:gd name="connsiteY768" fmla="*/ 6236320 h 6698667"/>
              <a:gd name="connsiteX769" fmla="*/ 8280737 w 12192000"/>
              <a:gd name="connsiteY769" fmla="*/ 6225568 h 6698667"/>
              <a:gd name="connsiteX770" fmla="*/ 8189095 w 12192000"/>
              <a:gd name="connsiteY770" fmla="*/ 6221983 h 6698667"/>
              <a:gd name="connsiteX771" fmla="*/ 8093788 w 12192000"/>
              <a:gd name="connsiteY771" fmla="*/ 6218400 h 6698667"/>
              <a:gd name="connsiteX772" fmla="*/ 8005812 w 12192000"/>
              <a:gd name="connsiteY772" fmla="*/ 6218400 h 6698667"/>
              <a:gd name="connsiteX773" fmla="*/ 7914170 w 12192000"/>
              <a:gd name="connsiteY773" fmla="*/ 6218400 h 6698667"/>
              <a:gd name="connsiteX774" fmla="*/ 9039529 w 12192000"/>
              <a:gd name="connsiteY774" fmla="*/ 5971097 h 6698667"/>
              <a:gd name="connsiteX775" fmla="*/ 9017535 w 12192000"/>
              <a:gd name="connsiteY775" fmla="*/ 5974682 h 6698667"/>
              <a:gd name="connsiteX776" fmla="*/ 9010204 w 12192000"/>
              <a:gd name="connsiteY776" fmla="*/ 5978265 h 6698667"/>
              <a:gd name="connsiteX777" fmla="*/ 9006537 w 12192000"/>
              <a:gd name="connsiteY777" fmla="*/ 5981850 h 6698667"/>
              <a:gd name="connsiteX778" fmla="*/ 9010204 w 12192000"/>
              <a:gd name="connsiteY778" fmla="*/ 5989017 h 6698667"/>
              <a:gd name="connsiteX779" fmla="*/ 9013869 w 12192000"/>
              <a:gd name="connsiteY779" fmla="*/ 5989017 h 6698667"/>
              <a:gd name="connsiteX780" fmla="*/ 9035863 w 12192000"/>
              <a:gd name="connsiteY780" fmla="*/ 5992602 h 6698667"/>
              <a:gd name="connsiteX781" fmla="*/ 9061523 w 12192000"/>
              <a:gd name="connsiteY781" fmla="*/ 5992602 h 6698667"/>
              <a:gd name="connsiteX782" fmla="*/ 9087183 w 12192000"/>
              <a:gd name="connsiteY782" fmla="*/ 5992602 h 6698667"/>
              <a:gd name="connsiteX783" fmla="*/ 9112842 w 12192000"/>
              <a:gd name="connsiteY783" fmla="*/ 5985433 h 6698667"/>
              <a:gd name="connsiteX784" fmla="*/ 9087183 w 12192000"/>
              <a:gd name="connsiteY784" fmla="*/ 5978265 h 6698667"/>
              <a:gd name="connsiteX785" fmla="*/ 9065189 w 12192000"/>
              <a:gd name="connsiteY785" fmla="*/ 5974682 h 6698667"/>
              <a:gd name="connsiteX786" fmla="*/ 8090122 w 12192000"/>
              <a:gd name="connsiteY786" fmla="*/ 5816981 h 6698667"/>
              <a:gd name="connsiteX787" fmla="*/ 8090122 w 12192000"/>
              <a:gd name="connsiteY787" fmla="*/ 5820565 h 6698667"/>
              <a:gd name="connsiteX788" fmla="*/ 8090122 w 12192000"/>
              <a:gd name="connsiteY788" fmla="*/ 5824150 h 6698667"/>
              <a:gd name="connsiteX789" fmla="*/ 8093788 w 12192000"/>
              <a:gd name="connsiteY789" fmla="*/ 5827733 h 6698667"/>
              <a:gd name="connsiteX790" fmla="*/ 8097453 w 12192000"/>
              <a:gd name="connsiteY790" fmla="*/ 5827733 h 6698667"/>
              <a:gd name="connsiteX791" fmla="*/ 8097453 w 12192000"/>
              <a:gd name="connsiteY791" fmla="*/ 5824150 h 6698667"/>
              <a:gd name="connsiteX792" fmla="*/ 8097453 w 12192000"/>
              <a:gd name="connsiteY792" fmla="*/ 5820565 h 6698667"/>
              <a:gd name="connsiteX793" fmla="*/ 8229417 w 12192000"/>
              <a:gd name="connsiteY793" fmla="*/ 5781140 h 6698667"/>
              <a:gd name="connsiteX794" fmla="*/ 8233083 w 12192000"/>
              <a:gd name="connsiteY794" fmla="*/ 5781140 h 6698667"/>
              <a:gd name="connsiteX795" fmla="*/ 8240414 w 12192000"/>
              <a:gd name="connsiteY795" fmla="*/ 5781140 h 6698667"/>
              <a:gd name="connsiteX796" fmla="*/ 8244080 w 12192000"/>
              <a:gd name="connsiteY796" fmla="*/ 5781140 h 6698667"/>
              <a:gd name="connsiteX797" fmla="*/ 8244080 w 12192000"/>
              <a:gd name="connsiteY797" fmla="*/ 5784725 h 6698667"/>
              <a:gd name="connsiteX798" fmla="*/ 8244080 w 12192000"/>
              <a:gd name="connsiteY798" fmla="*/ 5791892 h 6698667"/>
              <a:gd name="connsiteX799" fmla="*/ 8240414 w 12192000"/>
              <a:gd name="connsiteY799" fmla="*/ 5799060 h 6698667"/>
              <a:gd name="connsiteX800" fmla="*/ 8236749 w 12192000"/>
              <a:gd name="connsiteY800" fmla="*/ 5806228 h 6698667"/>
              <a:gd name="connsiteX801" fmla="*/ 8233083 w 12192000"/>
              <a:gd name="connsiteY801" fmla="*/ 5809813 h 6698667"/>
              <a:gd name="connsiteX802" fmla="*/ 8225752 w 12192000"/>
              <a:gd name="connsiteY802" fmla="*/ 5813397 h 6698667"/>
              <a:gd name="connsiteX803" fmla="*/ 8214755 w 12192000"/>
              <a:gd name="connsiteY803" fmla="*/ 5806228 h 6698667"/>
              <a:gd name="connsiteX804" fmla="*/ 8214755 w 12192000"/>
              <a:gd name="connsiteY804" fmla="*/ 5799060 h 6698667"/>
              <a:gd name="connsiteX805" fmla="*/ 8214755 w 12192000"/>
              <a:gd name="connsiteY805" fmla="*/ 5788308 h 6698667"/>
              <a:gd name="connsiteX806" fmla="*/ 8222085 w 12192000"/>
              <a:gd name="connsiteY806" fmla="*/ 5784725 h 6698667"/>
              <a:gd name="connsiteX807" fmla="*/ 8071794 w 12192000"/>
              <a:gd name="connsiteY807" fmla="*/ 5734547 h 6698667"/>
              <a:gd name="connsiteX808" fmla="*/ 8090122 w 12192000"/>
              <a:gd name="connsiteY808" fmla="*/ 5734547 h 6698667"/>
              <a:gd name="connsiteX809" fmla="*/ 8079124 w 12192000"/>
              <a:gd name="connsiteY809" fmla="*/ 5752467 h 6698667"/>
              <a:gd name="connsiteX810" fmla="*/ 8068128 w 12192000"/>
              <a:gd name="connsiteY810" fmla="*/ 5766804 h 6698667"/>
              <a:gd name="connsiteX811" fmla="*/ 8064462 w 12192000"/>
              <a:gd name="connsiteY811" fmla="*/ 5752467 h 6698667"/>
              <a:gd name="connsiteX812" fmla="*/ 8064462 w 12192000"/>
              <a:gd name="connsiteY812" fmla="*/ 5741715 h 6698667"/>
              <a:gd name="connsiteX813" fmla="*/ 9296126 w 12192000"/>
              <a:gd name="connsiteY813" fmla="*/ 5691538 h 6698667"/>
              <a:gd name="connsiteX814" fmla="*/ 9292459 w 12192000"/>
              <a:gd name="connsiteY814" fmla="*/ 5698706 h 6698667"/>
              <a:gd name="connsiteX815" fmla="*/ 9292459 w 12192000"/>
              <a:gd name="connsiteY815" fmla="*/ 5705874 h 6698667"/>
              <a:gd name="connsiteX816" fmla="*/ 9296126 w 12192000"/>
              <a:gd name="connsiteY816" fmla="*/ 5709459 h 6698667"/>
              <a:gd name="connsiteX817" fmla="*/ 9299791 w 12192000"/>
              <a:gd name="connsiteY817" fmla="*/ 5709459 h 6698667"/>
              <a:gd name="connsiteX818" fmla="*/ 9307121 w 12192000"/>
              <a:gd name="connsiteY818" fmla="*/ 5709459 h 6698667"/>
              <a:gd name="connsiteX819" fmla="*/ 9310788 w 12192000"/>
              <a:gd name="connsiteY819" fmla="*/ 5709459 h 6698667"/>
              <a:gd name="connsiteX820" fmla="*/ 9314454 w 12192000"/>
              <a:gd name="connsiteY820" fmla="*/ 5709459 h 6698667"/>
              <a:gd name="connsiteX821" fmla="*/ 9318119 w 12192000"/>
              <a:gd name="connsiteY821" fmla="*/ 5705874 h 6698667"/>
              <a:gd name="connsiteX822" fmla="*/ 9318119 w 12192000"/>
              <a:gd name="connsiteY822" fmla="*/ 5702291 h 6698667"/>
              <a:gd name="connsiteX823" fmla="*/ 9318119 w 12192000"/>
              <a:gd name="connsiteY823" fmla="*/ 5695122 h 6698667"/>
              <a:gd name="connsiteX824" fmla="*/ 9314454 w 12192000"/>
              <a:gd name="connsiteY824" fmla="*/ 5691538 h 6698667"/>
              <a:gd name="connsiteX825" fmla="*/ 9310788 w 12192000"/>
              <a:gd name="connsiteY825" fmla="*/ 5691538 h 6698667"/>
              <a:gd name="connsiteX826" fmla="*/ 9303456 w 12192000"/>
              <a:gd name="connsiteY826" fmla="*/ 5691538 h 6698667"/>
              <a:gd name="connsiteX827" fmla="*/ 7866516 w 12192000"/>
              <a:gd name="connsiteY827" fmla="*/ 5659281 h 6698667"/>
              <a:gd name="connsiteX828" fmla="*/ 7873848 w 12192000"/>
              <a:gd name="connsiteY828" fmla="*/ 5659281 h 6698667"/>
              <a:gd name="connsiteX829" fmla="*/ 7888511 w 12192000"/>
              <a:gd name="connsiteY829" fmla="*/ 5659281 h 6698667"/>
              <a:gd name="connsiteX830" fmla="*/ 7892176 w 12192000"/>
              <a:gd name="connsiteY830" fmla="*/ 5662865 h 6698667"/>
              <a:gd name="connsiteX831" fmla="*/ 7892176 w 12192000"/>
              <a:gd name="connsiteY831" fmla="*/ 5670033 h 6698667"/>
              <a:gd name="connsiteX832" fmla="*/ 7892176 w 12192000"/>
              <a:gd name="connsiteY832" fmla="*/ 5677201 h 6698667"/>
              <a:gd name="connsiteX833" fmla="*/ 7892176 w 12192000"/>
              <a:gd name="connsiteY833" fmla="*/ 5687954 h 6698667"/>
              <a:gd name="connsiteX834" fmla="*/ 7892176 w 12192000"/>
              <a:gd name="connsiteY834" fmla="*/ 5691538 h 6698667"/>
              <a:gd name="connsiteX835" fmla="*/ 7881179 w 12192000"/>
              <a:gd name="connsiteY835" fmla="*/ 5691538 h 6698667"/>
              <a:gd name="connsiteX836" fmla="*/ 7873848 w 12192000"/>
              <a:gd name="connsiteY836" fmla="*/ 5695122 h 6698667"/>
              <a:gd name="connsiteX837" fmla="*/ 7866516 w 12192000"/>
              <a:gd name="connsiteY837" fmla="*/ 5695122 h 6698667"/>
              <a:gd name="connsiteX838" fmla="*/ 7859185 w 12192000"/>
              <a:gd name="connsiteY838" fmla="*/ 5687954 h 6698667"/>
              <a:gd name="connsiteX839" fmla="*/ 7859185 w 12192000"/>
              <a:gd name="connsiteY839" fmla="*/ 5677201 h 6698667"/>
              <a:gd name="connsiteX840" fmla="*/ 7859185 w 12192000"/>
              <a:gd name="connsiteY840" fmla="*/ 5670033 h 6698667"/>
              <a:gd name="connsiteX841" fmla="*/ 7859185 w 12192000"/>
              <a:gd name="connsiteY841" fmla="*/ 5666449 h 6698667"/>
              <a:gd name="connsiteX842" fmla="*/ 7862851 w 12192000"/>
              <a:gd name="connsiteY842" fmla="*/ 5662865 h 6698667"/>
              <a:gd name="connsiteX843" fmla="*/ 7822529 w 12192000"/>
              <a:gd name="connsiteY843" fmla="*/ 5652113 h 6698667"/>
              <a:gd name="connsiteX844" fmla="*/ 7833526 w 12192000"/>
              <a:gd name="connsiteY844" fmla="*/ 5652113 h 6698667"/>
              <a:gd name="connsiteX845" fmla="*/ 7848188 w 12192000"/>
              <a:gd name="connsiteY845" fmla="*/ 5655696 h 6698667"/>
              <a:gd name="connsiteX846" fmla="*/ 7851854 w 12192000"/>
              <a:gd name="connsiteY846" fmla="*/ 5666449 h 6698667"/>
              <a:gd name="connsiteX847" fmla="*/ 7851854 w 12192000"/>
              <a:gd name="connsiteY847" fmla="*/ 5673618 h 6698667"/>
              <a:gd name="connsiteX848" fmla="*/ 7848188 w 12192000"/>
              <a:gd name="connsiteY848" fmla="*/ 5680786 h 6698667"/>
              <a:gd name="connsiteX849" fmla="*/ 7840857 w 12192000"/>
              <a:gd name="connsiteY849" fmla="*/ 5680786 h 6698667"/>
              <a:gd name="connsiteX850" fmla="*/ 7833526 w 12192000"/>
              <a:gd name="connsiteY850" fmla="*/ 5680786 h 6698667"/>
              <a:gd name="connsiteX851" fmla="*/ 7826194 w 12192000"/>
              <a:gd name="connsiteY851" fmla="*/ 5680786 h 6698667"/>
              <a:gd name="connsiteX852" fmla="*/ 7818863 w 12192000"/>
              <a:gd name="connsiteY852" fmla="*/ 5680786 h 6698667"/>
              <a:gd name="connsiteX853" fmla="*/ 7818863 w 12192000"/>
              <a:gd name="connsiteY853" fmla="*/ 5677201 h 6698667"/>
              <a:gd name="connsiteX854" fmla="*/ 7818863 w 12192000"/>
              <a:gd name="connsiteY854" fmla="*/ 5670033 h 6698667"/>
              <a:gd name="connsiteX855" fmla="*/ 7818863 w 12192000"/>
              <a:gd name="connsiteY855" fmla="*/ 5662865 h 6698667"/>
              <a:gd name="connsiteX856" fmla="*/ 7818863 w 12192000"/>
              <a:gd name="connsiteY856" fmla="*/ 5659281 h 6698667"/>
              <a:gd name="connsiteX857" fmla="*/ 6535880 w 12192000"/>
              <a:gd name="connsiteY857" fmla="*/ 5587599 h 6698667"/>
              <a:gd name="connsiteX858" fmla="*/ 6528548 w 12192000"/>
              <a:gd name="connsiteY858" fmla="*/ 5591183 h 6698667"/>
              <a:gd name="connsiteX859" fmla="*/ 6524883 w 12192000"/>
              <a:gd name="connsiteY859" fmla="*/ 5594767 h 6698667"/>
              <a:gd name="connsiteX860" fmla="*/ 6524883 w 12192000"/>
              <a:gd name="connsiteY860" fmla="*/ 5598352 h 6698667"/>
              <a:gd name="connsiteX861" fmla="*/ 6524883 w 12192000"/>
              <a:gd name="connsiteY861" fmla="*/ 5605520 h 6698667"/>
              <a:gd name="connsiteX862" fmla="*/ 6528548 w 12192000"/>
              <a:gd name="connsiteY862" fmla="*/ 5609103 h 6698667"/>
              <a:gd name="connsiteX863" fmla="*/ 6532215 w 12192000"/>
              <a:gd name="connsiteY863" fmla="*/ 5612688 h 6698667"/>
              <a:gd name="connsiteX864" fmla="*/ 6532215 w 12192000"/>
              <a:gd name="connsiteY864" fmla="*/ 5616272 h 6698667"/>
              <a:gd name="connsiteX865" fmla="*/ 6528548 w 12192000"/>
              <a:gd name="connsiteY865" fmla="*/ 5619856 h 6698667"/>
              <a:gd name="connsiteX866" fmla="*/ 6524883 w 12192000"/>
              <a:gd name="connsiteY866" fmla="*/ 5623440 h 6698667"/>
              <a:gd name="connsiteX867" fmla="*/ 6521218 w 12192000"/>
              <a:gd name="connsiteY867" fmla="*/ 5627025 h 6698667"/>
              <a:gd name="connsiteX868" fmla="*/ 6521218 w 12192000"/>
              <a:gd name="connsiteY868" fmla="*/ 5634193 h 6698667"/>
              <a:gd name="connsiteX869" fmla="*/ 6521218 w 12192000"/>
              <a:gd name="connsiteY869" fmla="*/ 5641361 h 6698667"/>
              <a:gd name="connsiteX870" fmla="*/ 6524883 w 12192000"/>
              <a:gd name="connsiteY870" fmla="*/ 5644945 h 6698667"/>
              <a:gd name="connsiteX871" fmla="*/ 6532215 w 12192000"/>
              <a:gd name="connsiteY871" fmla="*/ 5644945 h 6698667"/>
              <a:gd name="connsiteX872" fmla="*/ 6535880 w 12192000"/>
              <a:gd name="connsiteY872" fmla="*/ 5644945 h 6698667"/>
              <a:gd name="connsiteX873" fmla="*/ 6539546 w 12192000"/>
              <a:gd name="connsiteY873" fmla="*/ 5637776 h 6698667"/>
              <a:gd name="connsiteX874" fmla="*/ 6543212 w 12192000"/>
              <a:gd name="connsiteY874" fmla="*/ 5634193 h 6698667"/>
              <a:gd name="connsiteX875" fmla="*/ 6546877 w 12192000"/>
              <a:gd name="connsiteY875" fmla="*/ 5616272 h 6698667"/>
              <a:gd name="connsiteX876" fmla="*/ 6554208 w 12192000"/>
              <a:gd name="connsiteY876" fmla="*/ 5598352 h 6698667"/>
              <a:gd name="connsiteX877" fmla="*/ 6546877 w 12192000"/>
              <a:gd name="connsiteY877" fmla="*/ 5594767 h 6698667"/>
              <a:gd name="connsiteX878" fmla="*/ 6543212 w 12192000"/>
              <a:gd name="connsiteY878" fmla="*/ 5587599 h 6698667"/>
              <a:gd name="connsiteX879" fmla="*/ 7631914 w 12192000"/>
              <a:gd name="connsiteY879" fmla="*/ 5584015 h 6698667"/>
              <a:gd name="connsiteX880" fmla="*/ 7642911 w 12192000"/>
              <a:gd name="connsiteY880" fmla="*/ 5587599 h 6698667"/>
              <a:gd name="connsiteX881" fmla="*/ 7646576 w 12192000"/>
              <a:gd name="connsiteY881" fmla="*/ 5594767 h 6698667"/>
              <a:gd name="connsiteX882" fmla="*/ 7642911 w 12192000"/>
              <a:gd name="connsiteY882" fmla="*/ 5598352 h 6698667"/>
              <a:gd name="connsiteX883" fmla="*/ 7639246 w 12192000"/>
              <a:gd name="connsiteY883" fmla="*/ 5605520 h 6698667"/>
              <a:gd name="connsiteX884" fmla="*/ 7635579 w 12192000"/>
              <a:gd name="connsiteY884" fmla="*/ 5594767 h 6698667"/>
              <a:gd name="connsiteX885" fmla="*/ 6722829 w 12192000"/>
              <a:gd name="connsiteY885" fmla="*/ 5584015 h 6698667"/>
              <a:gd name="connsiteX886" fmla="*/ 6708166 w 12192000"/>
              <a:gd name="connsiteY886" fmla="*/ 5587599 h 6698667"/>
              <a:gd name="connsiteX887" fmla="*/ 6700835 w 12192000"/>
              <a:gd name="connsiteY887" fmla="*/ 5598352 h 6698667"/>
              <a:gd name="connsiteX888" fmla="*/ 6704501 w 12192000"/>
              <a:gd name="connsiteY888" fmla="*/ 5609103 h 6698667"/>
              <a:gd name="connsiteX889" fmla="*/ 6715498 w 12192000"/>
              <a:gd name="connsiteY889" fmla="*/ 5616272 h 6698667"/>
              <a:gd name="connsiteX890" fmla="*/ 6726495 w 12192000"/>
              <a:gd name="connsiteY890" fmla="*/ 5612688 h 6698667"/>
              <a:gd name="connsiteX891" fmla="*/ 6726495 w 12192000"/>
              <a:gd name="connsiteY891" fmla="*/ 5609103 h 6698667"/>
              <a:gd name="connsiteX892" fmla="*/ 6730161 w 12192000"/>
              <a:gd name="connsiteY892" fmla="*/ 5601935 h 6698667"/>
              <a:gd name="connsiteX893" fmla="*/ 6730161 w 12192000"/>
              <a:gd name="connsiteY893" fmla="*/ 5594767 h 6698667"/>
              <a:gd name="connsiteX894" fmla="*/ 6733826 w 12192000"/>
              <a:gd name="connsiteY894" fmla="*/ 5591183 h 6698667"/>
              <a:gd name="connsiteX895" fmla="*/ 6730161 w 12192000"/>
              <a:gd name="connsiteY895" fmla="*/ 5587599 h 6698667"/>
              <a:gd name="connsiteX896" fmla="*/ 6730161 w 12192000"/>
              <a:gd name="connsiteY896" fmla="*/ 5584015 h 6698667"/>
              <a:gd name="connsiteX897" fmla="*/ 6081338 w 12192000"/>
              <a:gd name="connsiteY897" fmla="*/ 5580432 h 6698667"/>
              <a:gd name="connsiteX898" fmla="*/ 6077672 w 12192000"/>
              <a:gd name="connsiteY898" fmla="*/ 5584015 h 6698667"/>
              <a:gd name="connsiteX899" fmla="*/ 6074007 w 12192000"/>
              <a:gd name="connsiteY899" fmla="*/ 5594767 h 6698667"/>
              <a:gd name="connsiteX900" fmla="*/ 6066675 w 12192000"/>
              <a:gd name="connsiteY900" fmla="*/ 5601935 h 6698667"/>
              <a:gd name="connsiteX901" fmla="*/ 6059343 w 12192000"/>
              <a:gd name="connsiteY901" fmla="*/ 5609103 h 6698667"/>
              <a:gd name="connsiteX902" fmla="*/ 6048347 w 12192000"/>
              <a:gd name="connsiteY902" fmla="*/ 5612688 h 6698667"/>
              <a:gd name="connsiteX903" fmla="*/ 6030018 w 12192000"/>
              <a:gd name="connsiteY903" fmla="*/ 5619856 h 6698667"/>
              <a:gd name="connsiteX904" fmla="*/ 6015356 w 12192000"/>
              <a:gd name="connsiteY904" fmla="*/ 5634193 h 6698667"/>
              <a:gd name="connsiteX905" fmla="*/ 6015356 w 12192000"/>
              <a:gd name="connsiteY905" fmla="*/ 5644945 h 6698667"/>
              <a:gd name="connsiteX906" fmla="*/ 6015356 w 12192000"/>
              <a:gd name="connsiteY906" fmla="*/ 5655696 h 6698667"/>
              <a:gd name="connsiteX907" fmla="*/ 6044681 w 12192000"/>
              <a:gd name="connsiteY907" fmla="*/ 5652113 h 6698667"/>
              <a:gd name="connsiteX908" fmla="*/ 6074007 w 12192000"/>
              <a:gd name="connsiteY908" fmla="*/ 5644945 h 6698667"/>
              <a:gd name="connsiteX909" fmla="*/ 6077672 w 12192000"/>
              <a:gd name="connsiteY909" fmla="*/ 5644945 h 6698667"/>
              <a:gd name="connsiteX910" fmla="*/ 6074007 w 12192000"/>
              <a:gd name="connsiteY910" fmla="*/ 5627025 h 6698667"/>
              <a:gd name="connsiteX911" fmla="*/ 6077672 w 12192000"/>
              <a:gd name="connsiteY911" fmla="*/ 5619856 h 6698667"/>
              <a:gd name="connsiteX912" fmla="*/ 6088669 w 12192000"/>
              <a:gd name="connsiteY912" fmla="*/ 5616272 h 6698667"/>
              <a:gd name="connsiteX913" fmla="*/ 6099667 w 12192000"/>
              <a:gd name="connsiteY913" fmla="*/ 5612688 h 6698667"/>
              <a:gd name="connsiteX914" fmla="*/ 6099667 w 12192000"/>
              <a:gd name="connsiteY914" fmla="*/ 5598352 h 6698667"/>
              <a:gd name="connsiteX915" fmla="*/ 6103332 w 12192000"/>
              <a:gd name="connsiteY915" fmla="*/ 5584015 h 6698667"/>
              <a:gd name="connsiteX916" fmla="*/ 6096000 w 12192000"/>
              <a:gd name="connsiteY916" fmla="*/ 5580432 h 6698667"/>
              <a:gd name="connsiteX917" fmla="*/ 6088669 w 12192000"/>
              <a:gd name="connsiteY917" fmla="*/ 5580432 h 6698667"/>
              <a:gd name="connsiteX918" fmla="*/ 7807866 w 12192000"/>
              <a:gd name="connsiteY918" fmla="*/ 5562510 h 6698667"/>
              <a:gd name="connsiteX919" fmla="*/ 7800534 w 12192000"/>
              <a:gd name="connsiteY919" fmla="*/ 5566095 h 6698667"/>
              <a:gd name="connsiteX920" fmla="*/ 7793204 w 12192000"/>
              <a:gd name="connsiteY920" fmla="*/ 5576847 h 6698667"/>
              <a:gd name="connsiteX921" fmla="*/ 7789537 w 12192000"/>
              <a:gd name="connsiteY921" fmla="*/ 5584015 h 6698667"/>
              <a:gd name="connsiteX922" fmla="*/ 7785872 w 12192000"/>
              <a:gd name="connsiteY922" fmla="*/ 5594767 h 6698667"/>
              <a:gd name="connsiteX923" fmla="*/ 7793204 w 12192000"/>
              <a:gd name="connsiteY923" fmla="*/ 5627025 h 6698667"/>
              <a:gd name="connsiteX924" fmla="*/ 7796869 w 12192000"/>
              <a:gd name="connsiteY924" fmla="*/ 5662865 h 6698667"/>
              <a:gd name="connsiteX925" fmla="*/ 7796869 w 12192000"/>
              <a:gd name="connsiteY925" fmla="*/ 5666449 h 6698667"/>
              <a:gd name="connsiteX926" fmla="*/ 7804201 w 12192000"/>
              <a:gd name="connsiteY926" fmla="*/ 5673618 h 6698667"/>
              <a:gd name="connsiteX927" fmla="*/ 7807866 w 12192000"/>
              <a:gd name="connsiteY927" fmla="*/ 5677201 h 6698667"/>
              <a:gd name="connsiteX928" fmla="*/ 7807866 w 12192000"/>
              <a:gd name="connsiteY928" fmla="*/ 5687954 h 6698667"/>
              <a:gd name="connsiteX929" fmla="*/ 7804201 w 12192000"/>
              <a:gd name="connsiteY929" fmla="*/ 5695122 h 6698667"/>
              <a:gd name="connsiteX930" fmla="*/ 7804201 w 12192000"/>
              <a:gd name="connsiteY930" fmla="*/ 5709459 h 6698667"/>
              <a:gd name="connsiteX931" fmla="*/ 7807866 w 12192000"/>
              <a:gd name="connsiteY931" fmla="*/ 5720211 h 6698667"/>
              <a:gd name="connsiteX932" fmla="*/ 7815197 w 12192000"/>
              <a:gd name="connsiteY932" fmla="*/ 5727379 h 6698667"/>
              <a:gd name="connsiteX933" fmla="*/ 7833526 w 12192000"/>
              <a:gd name="connsiteY933" fmla="*/ 5730962 h 6698667"/>
              <a:gd name="connsiteX934" fmla="*/ 7866516 w 12192000"/>
              <a:gd name="connsiteY934" fmla="*/ 5741715 h 6698667"/>
              <a:gd name="connsiteX935" fmla="*/ 7899508 w 12192000"/>
              <a:gd name="connsiteY935" fmla="*/ 5752467 h 6698667"/>
              <a:gd name="connsiteX936" fmla="*/ 7903173 w 12192000"/>
              <a:gd name="connsiteY936" fmla="*/ 5752467 h 6698667"/>
              <a:gd name="connsiteX937" fmla="*/ 7914170 w 12192000"/>
              <a:gd name="connsiteY937" fmla="*/ 5734547 h 6698667"/>
              <a:gd name="connsiteX938" fmla="*/ 7928833 w 12192000"/>
              <a:gd name="connsiteY938" fmla="*/ 5723794 h 6698667"/>
              <a:gd name="connsiteX939" fmla="*/ 7947162 w 12192000"/>
              <a:gd name="connsiteY939" fmla="*/ 5713042 h 6698667"/>
              <a:gd name="connsiteX940" fmla="*/ 7961824 w 12192000"/>
              <a:gd name="connsiteY940" fmla="*/ 5705874 h 6698667"/>
              <a:gd name="connsiteX941" fmla="*/ 7954492 w 12192000"/>
              <a:gd name="connsiteY941" fmla="*/ 5687954 h 6698667"/>
              <a:gd name="connsiteX942" fmla="*/ 7947162 w 12192000"/>
              <a:gd name="connsiteY942" fmla="*/ 5666449 h 6698667"/>
              <a:gd name="connsiteX943" fmla="*/ 7950827 w 12192000"/>
              <a:gd name="connsiteY943" fmla="*/ 5652113 h 6698667"/>
              <a:gd name="connsiteX944" fmla="*/ 7950827 w 12192000"/>
              <a:gd name="connsiteY944" fmla="*/ 5641361 h 6698667"/>
              <a:gd name="connsiteX945" fmla="*/ 7950827 w 12192000"/>
              <a:gd name="connsiteY945" fmla="*/ 5623440 h 6698667"/>
              <a:gd name="connsiteX946" fmla="*/ 7950827 w 12192000"/>
              <a:gd name="connsiteY946" fmla="*/ 5612688 h 6698667"/>
              <a:gd name="connsiteX947" fmla="*/ 7936165 w 12192000"/>
              <a:gd name="connsiteY947" fmla="*/ 5591183 h 6698667"/>
              <a:gd name="connsiteX948" fmla="*/ 7925167 w 12192000"/>
              <a:gd name="connsiteY948" fmla="*/ 5562510 h 6698667"/>
              <a:gd name="connsiteX949" fmla="*/ 7866516 w 12192000"/>
              <a:gd name="connsiteY949" fmla="*/ 5562510 h 6698667"/>
              <a:gd name="connsiteX950" fmla="*/ 7287342 w 12192000"/>
              <a:gd name="connsiteY950" fmla="*/ 5558927 h 6698667"/>
              <a:gd name="connsiteX951" fmla="*/ 7294673 w 12192000"/>
              <a:gd name="connsiteY951" fmla="*/ 5562510 h 6698667"/>
              <a:gd name="connsiteX952" fmla="*/ 7298339 w 12192000"/>
              <a:gd name="connsiteY952" fmla="*/ 5562510 h 6698667"/>
              <a:gd name="connsiteX953" fmla="*/ 7302004 w 12192000"/>
              <a:gd name="connsiteY953" fmla="*/ 5566095 h 6698667"/>
              <a:gd name="connsiteX954" fmla="*/ 7302004 w 12192000"/>
              <a:gd name="connsiteY954" fmla="*/ 5576847 h 6698667"/>
              <a:gd name="connsiteX955" fmla="*/ 7298339 w 12192000"/>
              <a:gd name="connsiteY955" fmla="*/ 5576847 h 6698667"/>
              <a:gd name="connsiteX956" fmla="*/ 7291007 w 12192000"/>
              <a:gd name="connsiteY956" fmla="*/ 5569679 h 6698667"/>
              <a:gd name="connsiteX957" fmla="*/ 7287342 w 12192000"/>
              <a:gd name="connsiteY957" fmla="*/ 5566095 h 6698667"/>
              <a:gd name="connsiteX958" fmla="*/ 7444965 w 12192000"/>
              <a:gd name="connsiteY958" fmla="*/ 5530254 h 6698667"/>
              <a:gd name="connsiteX959" fmla="*/ 7430303 w 12192000"/>
              <a:gd name="connsiteY959" fmla="*/ 5576847 h 6698667"/>
              <a:gd name="connsiteX960" fmla="*/ 7422971 w 12192000"/>
              <a:gd name="connsiteY960" fmla="*/ 5619856 h 6698667"/>
              <a:gd name="connsiteX961" fmla="*/ 7422971 w 12192000"/>
              <a:gd name="connsiteY961" fmla="*/ 5644945 h 6698667"/>
              <a:gd name="connsiteX962" fmla="*/ 7426636 w 12192000"/>
              <a:gd name="connsiteY962" fmla="*/ 5662865 h 6698667"/>
              <a:gd name="connsiteX963" fmla="*/ 7430303 w 12192000"/>
              <a:gd name="connsiteY963" fmla="*/ 5673618 h 6698667"/>
              <a:gd name="connsiteX964" fmla="*/ 7437633 w 12192000"/>
              <a:gd name="connsiteY964" fmla="*/ 5680786 h 6698667"/>
              <a:gd name="connsiteX965" fmla="*/ 7448631 w 12192000"/>
              <a:gd name="connsiteY965" fmla="*/ 5687954 h 6698667"/>
              <a:gd name="connsiteX966" fmla="*/ 7463293 w 12192000"/>
              <a:gd name="connsiteY966" fmla="*/ 5691538 h 6698667"/>
              <a:gd name="connsiteX967" fmla="*/ 7466960 w 12192000"/>
              <a:gd name="connsiteY967" fmla="*/ 5695122 h 6698667"/>
              <a:gd name="connsiteX968" fmla="*/ 7474290 w 12192000"/>
              <a:gd name="connsiteY968" fmla="*/ 5698706 h 6698667"/>
              <a:gd name="connsiteX969" fmla="*/ 7481622 w 12192000"/>
              <a:gd name="connsiteY969" fmla="*/ 5698706 h 6698667"/>
              <a:gd name="connsiteX970" fmla="*/ 7485287 w 12192000"/>
              <a:gd name="connsiteY970" fmla="*/ 5691538 h 6698667"/>
              <a:gd name="connsiteX971" fmla="*/ 7492618 w 12192000"/>
              <a:gd name="connsiteY971" fmla="*/ 5680786 h 6698667"/>
              <a:gd name="connsiteX972" fmla="*/ 7503615 w 12192000"/>
              <a:gd name="connsiteY972" fmla="*/ 5677201 h 6698667"/>
              <a:gd name="connsiteX973" fmla="*/ 7507282 w 12192000"/>
              <a:gd name="connsiteY973" fmla="*/ 5670033 h 6698667"/>
              <a:gd name="connsiteX974" fmla="*/ 7503615 w 12192000"/>
              <a:gd name="connsiteY974" fmla="*/ 5655696 h 6698667"/>
              <a:gd name="connsiteX975" fmla="*/ 7499950 w 12192000"/>
              <a:gd name="connsiteY975" fmla="*/ 5644945 h 6698667"/>
              <a:gd name="connsiteX976" fmla="*/ 7499950 w 12192000"/>
              <a:gd name="connsiteY976" fmla="*/ 5627025 h 6698667"/>
              <a:gd name="connsiteX977" fmla="*/ 7485287 w 12192000"/>
              <a:gd name="connsiteY977" fmla="*/ 5601935 h 6698667"/>
              <a:gd name="connsiteX978" fmla="*/ 7477956 w 12192000"/>
              <a:gd name="connsiteY978" fmla="*/ 5580432 h 6698667"/>
              <a:gd name="connsiteX979" fmla="*/ 7463293 w 12192000"/>
              <a:gd name="connsiteY979" fmla="*/ 5551759 h 6698667"/>
              <a:gd name="connsiteX980" fmla="*/ 6579869 w 12192000"/>
              <a:gd name="connsiteY980" fmla="*/ 5526669 h 6698667"/>
              <a:gd name="connsiteX981" fmla="*/ 6587200 w 12192000"/>
              <a:gd name="connsiteY981" fmla="*/ 5544590 h 6698667"/>
              <a:gd name="connsiteX982" fmla="*/ 6598197 w 12192000"/>
              <a:gd name="connsiteY982" fmla="*/ 5555342 h 6698667"/>
              <a:gd name="connsiteX983" fmla="*/ 6609194 w 12192000"/>
              <a:gd name="connsiteY983" fmla="*/ 5551759 h 6698667"/>
              <a:gd name="connsiteX984" fmla="*/ 6609194 w 12192000"/>
              <a:gd name="connsiteY984" fmla="*/ 5548174 h 6698667"/>
              <a:gd name="connsiteX985" fmla="*/ 6601862 w 12192000"/>
              <a:gd name="connsiteY985" fmla="*/ 5541006 h 6698667"/>
              <a:gd name="connsiteX986" fmla="*/ 6598197 w 12192000"/>
              <a:gd name="connsiteY986" fmla="*/ 5533837 h 6698667"/>
              <a:gd name="connsiteX987" fmla="*/ 6590865 w 12192000"/>
              <a:gd name="connsiteY987" fmla="*/ 5530254 h 6698667"/>
              <a:gd name="connsiteX988" fmla="*/ 4402463 w 12192000"/>
              <a:gd name="connsiteY988" fmla="*/ 5526669 h 6698667"/>
              <a:gd name="connsiteX989" fmla="*/ 4398798 w 12192000"/>
              <a:gd name="connsiteY989" fmla="*/ 5530254 h 6698667"/>
              <a:gd name="connsiteX990" fmla="*/ 4395132 w 12192000"/>
              <a:gd name="connsiteY990" fmla="*/ 5533837 h 6698667"/>
              <a:gd name="connsiteX991" fmla="*/ 4391466 w 12192000"/>
              <a:gd name="connsiteY991" fmla="*/ 5541006 h 6698667"/>
              <a:gd name="connsiteX992" fmla="*/ 4387801 w 12192000"/>
              <a:gd name="connsiteY992" fmla="*/ 5551759 h 6698667"/>
              <a:gd name="connsiteX993" fmla="*/ 4387801 w 12192000"/>
              <a:gd name="connsiteY993" fmla="*/ 5562510 h 6698667"/>
              <a:gd name="connsiteX994" fmla="*/ 4387801 w 12192000"/>
              <a:gd name="connsiteY994" fmla="*/ 5576847 h 6698667"/>
              <a:gd name="connsiteX995" fmla="*/ 4391466 w 12192000"/>
              <a:gd name="connsiteY995" fmla="*/ 5587599 h 6698667"/>
              <a:gd name="connsiteX996" fmla="*/ 4395132 w 12192000"/>
              <a:gd name="connsiteY996" fmla="*/ 5594767 h 6698667"/>
              <a:gd name="connsiteX997" fmla="*/ 4406130 w 12192000"/>
              <a:gd name="connsiteY997" fmla="*/ 5594767 h 6698667"/>
              <a:gd name="connsiteX998" fmla="*/ 4417126 w 12192000"/>
              <a:gd name="connsiteY998" fmla="*/ 5594767 h 6698667"/>
              <a:gd name="connsiteX999" fmla="*/ 4424457 w 12192000"/>
              <a:gd name="connsiteY999" fmla="*/ 5587599 h 6698667"/>
              <a:gd name="connsiteX1000" fmla="*/ 4428123 w 12192000"/>
              <a:gd name="connsiteY1000" fmla="*/ 5576847 h 6698667"/>
              <a:gd name="connsiteX1001" fmla="*/ 4428123 w 12192000"/>
              <a:gd name="connsiteY1001" fmla="*/ 5562510 h 6698667"/>
              <a:gd name="connsiteX1002" fmla="*/ 4424457 w 12192000"/>
              <a:gd name="connsiteY1002" fmla="*/ 5551759 h 6698667"/>
              <a:gd name="connsiteX1003" fmla="*/ 4424457 w 12192000"/>
              <a:gd name="connsiteY1003" fmla="*/ 5541006 h 6698667"/>
              <a:gd name="connsiteX1004" fmla="*/ 4417126 w 12192000"/>
              <a:gd name="connsiteY1004" fmla="*/ 5530254 h 6698667"/>
              <a:gd name="connsiteX1005" fmla="*/ 4406130 w 12192000"/>
              <a:gd name="connsiteY1005" fmla="*/ 5526669 h 6698667"/>
              <a:gd name="connsiteX1006" fmla="*/ 8958884 w 12192000"/>
              <a:gd name="connsiteY1006" fmla="*/ 5501581 h 6698667"/>
              <a:gd name="connsiteX1007" fmla="*/ 8929559 w 12192000"/>
              <a:gd name="connsiteY1007" fmla="*/ 5508749 h 6698667"/>
              <a:gd name="connsiteX1008" fmla="*/ 8900233 w 12192000"/>
              <a:gd name="connsiteY1008" fmla="*/ 5512334 h 6698667"/>
              <a:gd name="connsiteX1009" fmla="*/ 8892903 w 12192000"/>
              <a:gd name="connsiteY1009" fmla="*/ 5512334 h 6698667"/>
              <a:gd name="connsiteX1010" fmla="*/ 8881905 w 12192000"/>
              <a:gd name="connsiteY1010" fmla="*/ 5515917 h 6698667"/>
              <a:gd name="connsiteX1011" fmla="*/ 8878240 w 12192000"/>
              <a:gd name="connsiteY1011" fmla="*/ 5523086 h 6698667"/>
              <a:gd name="connsiteX1012" fmla="*/ 8874574 w 12192000"/>
              <a:gd name="connsiteY1012" fmla="*/ 5526669 h 6698667"/>
              <a:gd name="connsiteX1013" fmla="*/ 8878240 w 12192000"/>
              <a:gd name="connsiteY1013" fmla="*/ 5537422 h 6698667"/>
              <a:gd name="connsiteX1014" fmla="*/ 8892903 w 12192000"/>
              <a:gd name="connsiteY1014" fmla="*/ 5541006 h 6698667"/>
              <a:gd name="connsiteX1015" fmla="*/ 8903900 w 12192000"/>
              <a:gd name="connsiteY1015" fmla="*/ 5548174 h 6698667"/>
              <a:gd name="connsiteX1016" fmla="*/ 8914897 w 12192000"/>
              <a:gd name="connsiteY1016" fmla="*/ 5555342 h 6698667"/>
              <a:gd name="connsiteX1017" fmla="*/ 8925893 w 12192000"/>
              <a:gd name="connsiteY1017" fmla="*/ 5558927 h 6698667"/>
              <a:gd name="connsiteX1018" fmla="*/ 8936890 w 12192000"/>
              <a:gd name="connsiteY1018" fmla="*/ 5555342 h 6698667"/>
              <a:gd name="connsiteX1019" fmla="*/ 8936890 w 12192000"/>
              <a:gd name="connsiteY1019" fmla="*/ 5566095 h 6698667"/>
              <a:gd name="connsiteX1020" fmla="*/ 8944222 w 12192000"/>
              <a:gd name="connsiteY1020" fmla="*/ 5555342 h 6698667"/>
              <a:gd name="connsiteX1021" fmla="*/ 8936890 w 12192000"/>
              <a:gd name="connsiteY1021" fmla="*/ 5548174 h 6698667"/>
              <a:gd name="connsiteX1022" fmla="*/ 8936890 w 12192000"/>
              <a:gd name="connsiteY1022" fmla="*/ 5541006 h 6698667"/>
              <a:gd name="connsiteX1023" fmla="*/ 8936890 w 12192000"/>
              <a:gd name="connsiteY1023" fmla="*/ 5537422 h 6698667"/>
              <a:gd name="connsiteX1024" fmla="*/ 8944222 w 12192000"/>
              <a:gd name="connsiteY1024" fmla="*/ 5533837 h 6698667"/>
              <a:gd name="connsiteX1025" fmla="*/ 8958884 w 12192000"/>
              <a:gd name="connsiteY1025" fmla="*/ 5537422 h 6698667"/>
              <a:gd name="connsiteX1026" fmla="*/ 8966215 w 12192000"/>
              <a:gd name="connsiteY1026" fmla="*/ 5551759 h 6698667"/>
              <a:gd name="connsiteX1027" fmla="*/ 8969882 w 12192000"/>
              <a:gd name="connsiteY1027" fmla="*/ 5551759 h 6698667"/>
              <a:gd name="connsiteX1028" fmla="*/ 8980879 w 12192000"/>
              <a:gd name="connsiteY1028" fmla="*/ 5551759 h 6698667"/>
              <a:gd name="connsiteX1029" fmla="*/ 8988209 w 12192000"/>
              <a:gd name="connsiteY1029" fmla="*/ 5555342 h 6698667"/>
              <a:gd name="connsiteX1030" fmla="*/ 8988209 w 12192000"/>
              <a:gd name="connsiteY1030" fmla="*/ 5562510 h 6698667"/>
              <a:gd name="connsiteX1031" fmla="*/ 8988209 w 12192000"/>
              <a:gd name="connsiteY1031" fmla="*/ 5569679 h 6698667"/>
              <a:gd name="connsiteX1032" fmla="*/ 8991875 w 12192000"/>
              <a:gd name="connsiteY1032" fmla="*/ 5580432 h 6698667"/>
              <a:gd name="connsiteX1033" fmla="*/ 8999207 w 12192000"/>
              <a:gd name="connsiteY1033" fmla="*/ 5587599 h 6698667"/>
              <a:gd name="connsiteX1034" fmla="*/ 9002872 w 12192000"/>
              <a:gd name="connsiteY1034" fmla="*/ 5594767 h 6698667"/>
              <a:gd name="connsiteX1035" fmla="*/ 9010204 w 12192000"/>
              <a:gd name="connsiteY1035" fmla="*/ 5598352 h 6698667"/>
              <a:gd name="connsiteX1036" fmla="*/ 9013869 w 12192000"/>
              <a:gd name="connsiteY1036" fmla="*/ 5598352 h 6698667"/>
              <a:gd name="connsiteX1037" fmla="*/ 9017535 w 12192000"/>
              <a:gd name="connsiteY1037" fmla="*/ 5598352 h 6698667"/>
              <a:gd name="connsiteX1038" fmla="*/ 9021201 w 12192000"/>
              <a:gd name="connsiteY1038" fmla="*/ 5601935 h 6698667"/>
              <a:gd name="connsiteX1039" fmla="*/ 9017535 w 12192000"/>
              <a:gd name="connsiteY1039" fmla="*/ 5605520 h 6698667"/>
              <a:gd name="connsiteX1040" fmla="*/ 9024866 w 12192000"/>
              <a:gd name="connsiteY1040" fmla="*/ 5605520 h 6698667"/>
              <a:gd name="connsiteX1041" fmla="*/ 9028532 w 12192000"/>
              <a:gd name="connsiteY1041" fmla="*/ 5609103 h 6698667"/>
              <a:gd name="connsiteX1042" fmla="*/ 9032197 w 12192000"/>
              <a:gd name="connsiteY1042" fmla="*/ 5612688 h 6698667"/>
              <a:gd name="connsiteX1043" fmla="*/ 9035863 w 12192000"/>
              <a:gd name="connsiteY1043" fmla="*/ 5619856 h 6698667"/>
              <a:gd name="connsiteX1044" fmla="*/ 9039529 w 12192000"/>
              <a:gd name="connsiteY1044" fmla="*/ 5619856 h 6698667"/>
              <a:gd name="connsiteX1045" fmla="*/ 9046861 w 12192000"/>
              <a:gd name="connsiteY1045" fmla="*/ 5619856 h 6698667"/>
              <a:gd name="connsiteX1046" fmla="*/ 9054191 w 12192000"/>
              <a:gd name="connsiteY1046" fmla="*/ 5623440 h 6698667"/>
              <a:gd name="connsiteX1047" fmla="*/ 9054191 w 12192000"/>
              <a:gd name="connsiteY1047" fmla="*/ 5627025 h 6698667"/>
              <a:gd name="connsiteX1048" fmla="*/ 9057858 w 12192000"/>
              <a:gd name="connsiteY1048" fmla="*/ 5644945 h 6698667"/>
              <a:gd name="connsiteX1049" fmla="*/ 9068854 w 12192000"/>
              <a:gd name="connsiteY1049" fmla="*/ 5652113 h 6698667"/>
              <a:gd name="connsiteX1050" fmla="*/ 9079851 w 12192000"/>
              <a:gd name="connsiteY1050" fmla="*/ 5655696 h 6698667"/>
              <a:gd name="connsiteX1051" fmla="*/ 9090848 w 12192000"/>
              <a:gd name="connsiteY1051" fmla="*/ 5662865 h 6698667"/>
              <a:gd name="connsiteX1052" fmla="*/ 9087183 w 12192000"/>
              <a:gd name="connsiteY1052" fmla="*/ 5666449 h 6698667"/>
              <a:gd name="connsiteX1053" fmla="*/ 9079851 w 12192000"/>
              <a:gd name="connsiteY1053" fmla="*/ 5670033 h 6698667"/>
              <a:gd name="connsiteX1054" fmla="*/ 9076186 w 12192000"/>
              <a:gd name="connsiteY1054" fmla="*/ 5673618 h 6698667"/>
              <a:gd name="connsiteX1055" fmla="*/ 9072520 w 12192000"/>
              <a:gd name="connsiteY1055" fmla="*/ 5677201 h 6698667"/>
              <a:gd name="connsiteX1056" fmla="*/ 9072520 w 12192000"/>
              <a:gd name="connsiteY1056" fmla="*/ 5680786 h 6698667"/>
              <a:gd name="connsiteX1057" fmla="*/ 9076186 w 12192000"/>
              <a:gd name="connsiteY1057" fmla="*/ 5691538 h 6698667"/>
              <a:gd name="connsiteX1058" fmla="*/ 9083516 w 12192000"/>
              <a:gd name="connsiteY1058" fmla="*/ 5702291 h 6698667"/>
              <a:gd name="connsiteX1059" fmla="*/ 9090848 w 12192000"/>
              <a:gd name="connsiteY1059" fmla="*/ 5713042 h 6698667"/>
              <a:gd name="connsiteX1060" fmla="*/ 9101845 w 12192000"/>
              <a:gd name="connsiteY1060" fmla="*/ 5723794 h 6698667"/>
              <a:gd name="connsiteX1061" fmla="*/ 9112842 w 12192000"/>
              <a:gd name="connsiteY1061" fmla="*/ 5730962 h 6698667"/>
              <a:gd name="connsiteX1062" fmla="*/ 9127505 w 12192000"/>
              <a:gd name="connsiteY1062" fmla="*/ 5734547 h 6698667"/>
              <a:gd name="connsiteX1063" fmla="*/ 9138502 w 12192000"/>
              <a:gd name="connsiteY1063" fmla="*/ 5741715 h 6698667"/>
              <a:gd name="connsiteX1064" fmla="*/ 9153165 w 12192000"/>
              <a:gd name="connsiteY1064" fmla="*/ 5745299 h 6698667"/>
              <a:gd name="connsiteX1065" fmla="*/ 9171493 w 12192000"/>
              <a:gd name="connsiteY1065" fmla="*/ 5745299 h 6698667"/>
              <a:gd name="connsiteX1066" fmla="*/ 9178824 w 12192000"/>
              <a:gd name="connsiteY1066" fmla="*/ 5745299 h 6698667"/>
              <a:gd name="connsiteX1067" fmla="*/ 9186155 w 12192000"/>
              <a:gd name="connsiteY1067" fmla="*/ 5745299 h 6698667"/>
              <a:gd name="connsiteX1068" fmla="*/ 9193487 w 12192000"/>
              <a:gd name="connsiteY1068" fmla="*/ 5741715 h 6698667"/>
              <a:gd name="connsiteX1069" fmla="*/ 9197152 w 12192000"/>
              <a:gd name="connsiteY1069" fmla="*/ 5730962 h 6698667"/>
              <a:gd name="connsiteX1070" fmla="*/ 9197152 w 12192000"/>
              <a:gd name="connsiteY1070" fmla="*/ 5720211 h 6698667"/>
              <a:gd name="connsiteX1071" fmla="*/ 9193487 w 12192000"/>
              <a:gd name="connsiteY1071" fmla="*/ 5713042 h 6698667"/>
              <a:gd name="connsiteX1072" fmla="*/ 9189822 w 12192000"/>
              <a:gd name="connsiteY1072" fmla="*/ 5702291 h 6698667"/>
              <a:gd name="connsiteX1073" fmla="*/ 9182490 w 12192000"/>
              <a:gd name="connsiteY1073" fmla="*/ 5691538 h 6698667"/>
              <a:gd name="connsiteX1074" fmla="*/ 9167827 w 12192000"/>
              <a:gd name="connsiteY1074" fmla="*/ 5687954 h 6698667"/>
              <a:gd name="connsiteX1075" fmla="*/ 9149498 w 12192000"/>
              <a:gd name="connsiteY1075" fmla="*/ 5691538 h 6698667"/>
              <a:gd name="connsiteX1076" fmla="*/ 9142168 w 12192000"/>
              <a:gd name="connsiteY1076" fmla="*/ 5691538 h 6698667"/>
              <a:gd name="connsiteX1077" fmla="*/ 9138502 w 12192000"/>
              <a:gd name="connsiteY1077" fmla="*/ 5680786 h 6698667"/>
              <a:gd name="connsiteX1078" fmla="*/ 9142168 w 12192000"/>
              <a:gd name="connsiteY1078" fmla="*/ 5673618 h 6698667"/>
              <a:gd name="connsiteX1079" fmla="*/ 9142168 w 12192000"/>
              <a:gd name="connsiteY1079" fmla="*/ 5670033 h 6698667"/>
              <a:gd name="connsiteX1080" fmla="*/ 9153165 w 12192000"/>
              <a:gd name="connsiteY1080" fmla="*/ 5666449 h 6698667"/>
              <a:gd name="connsiteX1081" fmla="*/ 9156830 w 12192000"/>
              <a:gd name="connsiteY1081" fmla="*/ 5662865 h 6698667"/>
              <a:gd name="connsiteX1082" fmla="*/ 9156830 w 12192000"/>
              <a:gd name="connsiteY1082" fmla="*/ 5659281 h 6698667"/>
              <a:gd name="connsiteX1083" fmla="*/ 9156830 w 12192000"/>
              <a:gd name="connsiteY1083" fmla="*/ 5655696 h 6698667"/>
              <a:gd name="connsiteX1084" fmla="*/ 9149498 w 12192000"/>
              <a:gd name="connsiteY1084" fmla="*/ 5652113 h 6698667"/>
              <a:gd name="connsiteX1085" fmla="*/ 9142168 w 12192000"/>
              <a:gd name="connsiteY1085" fmla="*/ 5644945 h 6698667"/>
              <a:gd name="connsiteX1086" fmla="*/ 9131170 w 12192000"/>
              <a:gd name="connsiteY1086" fmla="*/ 5641361 h 6698667"/>
              <a:gd name="connsiteX1087" fmla="*/ 9123840 w 12192000"/>
              <a:gd name="connsiteY1087" fmla="*/ 5637776 h 6698667"/>
              <a:gd name="connsiteX1088" fmla="*/ 9116508 w 12192000"/>
              <a:gd name="connsiteY1088" fmla="*/ 5627025 h 6698667"/>
              <a:gd name="connsiteX1089" fmla="*/ 9116508 w 12192000"/>
              <a:gd name="connsiteY1089" fmla="*/ 5616272 h 6698667"/>
              <a:gd name="connsiteX1090" fmla="*/ 9112842 w 12192000"/>
              <a:gd name="connsiteY1090" fmla="*/ 5598352 h 6698667"/>
              <a:gd name="connsiteX1091" fmla="*/ 9098180 w 12192000"/>
              <a:gd name="connsiteY1091" fmla="*/ 5587599 h 6698667"/>
              <a:gd name="connsiteX1092" fmla="*/ 9076186 w 12192000"/>
              <a:gd name="connsiteY1092" fmla="*/ 5551759 h 6698667"/>
              <a:gd name="connsiteX1093" fmla="*/ 9054191 w 12192000"/>
              <a:gd name="connsiteY1093" fmla="*/ 5523086 h 6698667"/>
              <a:gd name="connsiteX1094" fmla="*/ 9039529 w 12192000"/>
              <a:gd name="connsiteY1094" fmla="*/ 5523086 h 6698667"/>
              <a:gd name="connsiteX1095" fmla="*/ 9028532 w 12192000"/>
              <a:gd name="connsiteY1095" fmla="*/ 5512334 h 6698667"/>
              <a:gd name="connsiteX1096" fmla="*/ 9010204 w 12192000"/>
              <a:gd name="connsiteY1096" fmla="*/ 5501581 h 6698667"/>
              <a:gd name="connsiteX1097" fmla="*/ 8988209 w 12192000"/>
              <a:gd name="connsiteY1097" fmla="*/ 5501581 h 6698667"/>
              <a:gd name="connsiteX1098" fmla="*/ 8984544 w 12192000"/>
              <a:gd name="connsiteY1098" fmla="*/ 5501581 h 6698667"/>
              <a:gd name="connsiteX1099" fmla="*/ 8973547 w 12192000"/>
              <a:gd name="connsiteY1099" fmla="*/ 5501581 h 6698667"/>
              <a:gd name="connsiteX1100" fmla="*/ 7474290 w 12192000"/>
              <a:gd name="connsiteY1100" fmla="*/ 5480076 h 6698667"/>
              <a:gd name="connsiteX1101" fmla="*/ 7466960 w 12192000"/>
              <a:gd name="connsiteY1101" fmla="*/ 5487244 h 6698667"/>
              <a:gd name="connsiteX1102" fmla="*/ 7459628 w 12192000"/>
              <a:gd name="connsiteY1102" fmla="*/ 5497997 h 6698667"/>
              <a:gd name="connsiteX1103" fmla="*/ 7459628 w 12192000"/>
              <a:gd name="connsiteY1103" fmla="*/ 5505166 h 6698667"/>
              <a:gd name="connsiteX1104" fmla="*/ 7463293 w 12192000"/>
              <a:gd name="connsiteY1104" fmla="*/ 5515917 h 6698667"/>
              <a:gd name="connsiteX1105" fmla="*/ 7470625 w 12192000"/>
              <a:gd name="connsiteY1105" fmla="*/ 5523086 h 6698667"/>
              <a:gd name="connsiteX1106" fmla="*/ 7474290 w 12192000"/>
              <a:gd name="connsiteY1106" fmla="*/ 5515917 h 6698667"/>
              <a:gd name="connsiteX1107" fmla="*/ 7481622 w 12192000"/>
              <a:gd name="connsiteY1107" fmla="*/ 5512334 h 6698667"/>
              <a:gd name="connsiteX1108" fmla="*/ 7485287 w 12192000"/>
              <a:gd name="connsiteY1108" fmla="*/ 5505166 h 6698667"/>
              <a:gd name="connsiteX1109" fmla="*/ 7485287 w 12192000"/>
              <a:gd name="connsiteY1109" fmla="*/ 5497997 h 6698667"/>
              <a:gd name="connsiteX1110" fmla="*/ 7485287 w 12192000"/>
              <a:gd name="connsiteY1110" fmla="*/ 5490829 h 6698667"/>
              <a:gd name="connsiteX1111" fmla="*/ 7481622 w 12192000"/>
              <a:gd name="connsiteY1111" fmla="*/ 5483661 h 6698667"/>
              <a:gd name="connsiteX1112" fmla="*/ 7159043 w 12192000"/>
              <a:gd name="connsiteY1112" fmla="*/ 5440651 h 6698667"/>
              <a:gd name="connsiteX1113" fmla="*/ 7155378 w 12192000"/>
              <a:gd name="connsiteY1113" fmla="*/ 5458571 h 6698667"/>
              <a:gd name="connsiteX1114" fmla="*/ 7151712 w 12192000"/>
              <a:gd name="connsiteY1114" fmla="*/ 5480076 h 6698667"/>
              <a:gd name="connsiteX1115" fmla="*/ 7148046 w 12192000"/>
              <a:gd name="connsiteY1115" fmla="*/ 5501581 h 6698667"/>
              <a:gd name="connsiteX1116" fmla="*/ 7151712 w 12192000"/>
              <a:gd name="connsiteY1116" fmla="*/ 5530254 h 6698667"/>
              <a:gd name="connsiteX1117" fmla="*/ 7155378 w 12192000"/>
              <a:gd name="connsiteY1117" fmla="*/ 5483661 h 6698667"/>
              <a:gd name="connsiteX1118" fmla="*/ 5252898 w 12192000"/>
              <a:gd name="connsiteY1118" fmla="*/ 5433483 h 6698667"/>
              <a:gd name="connsiteX1119" fmla="*/ 5245566 w 12192000"/>
              <a:gd name="connsiteY1119" fmla="*/ 5437068 h 6698667"/>
              <a:gd name="connsiteX1120" fmla="*/ 5234570 w 12192000"/>
              <a:gd name="connsiteY1120" fmla="*/ 5440651 h 6698667"/>
              <a:gd name="connsiteX1121" fmla="*/ 5227238 w 12192000"/>
              <a:gd name="connsiteY1121" fmla="*/ 5447820 h 6698667"/>
              <a:gd name="connsiteX1122" fmla="*/ 5216241 w 12192000"/>
              <a:gd name="connsiteY1122" fmla="*/ 5454988 h 6698667"/>
              <a:gd name="connsiteX1123" fmla="*/ 5212576 w 12192000"/>
              <a:gd name="connsiteY1123" fmla="*/ 5462156 h 6698667"/>
              <a:gd name="connsiteX1124" fmla="*/ 5212576 w 12192000"/>
              <a:gd name="connsiteY1124" fmla="*/ 5472908 h 6698667"/>
              <a:gd name="connsiteX1125" fmla="*/ 5208909 w 12192000"/>
              <a:gd name="connsiteY1125" fmla="*/ 5476493 h 6698667"/>
              <a:gd name="connsiteX1126" fmla="*/ 5197913 w 12192000"/>
              <a:gd name="connsiteY1126" fmla="*/ 5480076 h 6698667"/>
              <a:gd name="connsiteX1127" fmla="*/ 5194248 w 12192000"/>
              <a:gd name="connsiteY1127" fmla="*/ 5490829 h 6698667"/>
              <a:gd name="connsiteX1128" fmla="*/ 5194248 w 12192000"/>
              <a:gd name="connsiteY1128" fmla="*/ 5497997 h 6698667"/>
              <a:gd name="connsiteX1129" fmla="*/ 5197913 w 12192000"/>
              <a:gd name="connsiteY1129" fmla="*/ 5501581 h 6698667"/>
              <a:gd name="connsiteX1130" fmla="*/ 5201579 w 12192000"/>
              <a:gd name="connsiteY1130" fmla="*/ 5505166 h 6698667"/>
              <a:gd name="connsiteX1131" fmla="*/ 5197913 w 12192000"/>
              <a:gd name="connsiteY1131" fmla="*/ 5505166 h 6698667"/>
              <a:gd name="connsiteX1132" fmla="*/ 5194248 w 12192000"/>
              <a:gd name="connsiteY1132" fmla="*/ 5508749 h 6698667"/>
              <a:gd name="connsiteX1133" fmla="*/ 5194248 w 12192000"/>
              <a:gd name="connsiteY1133" fmla="*/ 5512334 h 6698667"/>
              <a:gd name="connsiteX1134" fmla="*/ 5201579 w 12192000"/>
              <a:gd name="connsiteY1134" fmla="*/ 5523086 h 6698667"/>
              <a:gd name="connsiteX1135" fmla="*/ 5205244 w 12192000"/>
              <a:gd name="connsiteY1135" fmla="*/ 5530254 h 6698667"/>
              <a:gd name="connsiteX1136" fmla="*/ 5208909 w 12192000"/>
              <a:gd name="connsiteY1136" fmla="*/ 5533837 h 6698667"/>
              <a:gd name="connsiteX1137" fmla="*/ 5205244 w 12192000"/>
              <a:gd name="connsiteY1137" fmla="*/ 5541006 h 6698667"/>
              <a:gd name="connsiteX1138" fmla="*/ 5197913 w 12192000"/>
              <a:gd name="connsiteY1138" fmla="*/ 5551759 h 6698667"/>
              <a:gd name="connsiteX1139" fmla="*/ 5190582 w 12192000"/>
              <a:gd name="connsiteY1139" fmla="*/ 5566095 h 6698667"/>
              <a:gd name="connsiteX1140" fmla="*/ 5186915 w 12192000"/>
              <a:gd name="connsiteY1140" fmla="*/ 5576847 h 6698667"/>
              <a:gd name="connsiteX1141" fmla="*/ 5186915 w 12192000"/>
              <a:gd name="connsiteY1141" fmla="*/ 5580432 h 6698667"/>
              <a:gd name="connsiteX1142" fmla="*/ 5186915 w 12192000"/>
              <a:gd name="connsiteY1142" fmla="*/ 5591183 h 6698667"/>
              <a:gd name="connsiteX1143" fmla="*/ 5186915 w 12192000"/>
              <a:gd name="connsiteY1143" fmla="*/ 5598352 h 6698667"/>
              <a:gd name="connsiteX1144" fmla="*/ 5183250 w 12192000"/>
              <a:gd name="connsiteY1144" fmla="*/ 5605520 h 6698667"/>
              <a:gd name="connsiteX1145" fmla="*/ 5183250 w 12192000"/>
              <a:gd name="connsiteY1145" fmla="*/ 5612688 h 6698667"/>
              <a:gd name="connsiteX1146" fmla="*/ 5186915 w 12192000"/>
              <a:gd name="connsiteY1146" fmla="*/ 5616272 h 6698667"/>
              <a:gd name="connsiteX1147" fmla="*/ 5190582 w 12192000"/>
              <a:gd name="connsiteY1147" fmla="*/ 5623440 h 6698667"/>
              <a:gd name="connsiteX1148" fmla="*/ 5197913 w 12192000"/>
              <a:gd name="connsiteY1148" fmla="*/ 5623440 h 6698667"/>
              <a:gd name="connsiteX1149" fmla="*/ 5201579 w 12192000"/>
              <a:gd name="connsiteY1149" fmla="*/ 5623440 h 6698667"/>
              <a:gd name="connsiteX1150" fmla="*/ 5205244 w 12192000"/>
              <a:gd name="connsiteY1150" fmla="*/ 5616272 h 6698667"/>
              <a:gd name="connsiteX1151" fmla="*/ 5212576 w 12192000"/>
              <a:gd name="connsiteY1151" fmla="*/ 5612688 h 6698667"/>
              <a:gd name="connsiteX1152" fmla="*/ 5223572 w 12192000"/>
              <a:gd name="connsiteY1152" fmla="*/ 5605520 h 6698667"/>
              <a:gd name="connsiteX1153" fmla="*/ 5227238 w 12192000"/>
              <a:gd name="connsiteY1153" fmla="*/ 5605520 h 6698667"/>
              <a:gd name="connsiteX1154" fmla="*/ 5234570 w 12192000"/>
              <a:gd name="connsiteY1154" fmla="*/ 5605520 h 6698667"/>
              <a:gd name="connsiteX1155" fmla="*/ 5238234 w 12192000"/>
              <a:gd name="connsiteY1155" fmla="*/ 5609103 h 6698667"/>
              <a:gd name="connsiteX1156" fmla="*/ 5241901 w 12192000"/>
              <a:gd name="connsiteY1156" fmla="*/ 5616272 h 6698667"/>
              <a:gd name="connsiteX1157" fmla="*/ 5249232 w 12192000"/>
              <a:gd name="connsiteY1157" fmla="*/ 5627025 h 6698667"/>
              <a:gd name="connsiteX1158" fmla="*/ 5256564 w 12192000"/>
              <a:gd name="connsiteY1158" fmla="*/ 5644945 h 6698667"/>
              <a:gd name="connsiteX1159" fmla="*/ 5267561 w 12192000"/>
              <a:gd name="connsiteY1159" fmla="*/ 5655696 h 6698667"/>
              <a:gd name="connsiteX1160" fmla="*/ 5278558 w 12192000"/>
              <a:gd name="connsiteY1160" fmla="*/ 5659281 h 6698667"/>
              <a:gd name="connsiteX1161" fmla="*/ 5282223 w 12192000"/>
              <a:gd name="connsiteY1161" fmla="*/ 5659281 h 6698667"/>
              <a:gd name="connsiteX1162" fmla="*/ 5293220 w 12192000"/>
              <a:gd name="connsiteY1162" fmla="*/ 5659281 h 6698667"/>
              <a:gd name="connsiteX1163" fmla="*/ 5300552 w 12192000"/>
              <a:gd name="connsiteY1163" fmla="*/ 5659281 h 6698667"/>
              <a:gd name="connsiteX1164" fmla="*/ 5311548 w 12192000"/>
              <a:gd name="connsiteY1164" fmla="*/ 5655696 h 6698667"/>
              <a:gd name="connsiteX1165" fmla="*/ 5318880 w 12192000"/>
              <a:gd name="connsiteY1165" fmla="*/ 5648529 h 6698667"/>
              <a:gd name="connsiteX1166" fmla="*/ 5318880 w 12192000"/>
              <a:gd name="connsiteY1166" fmla="*/ 5641361 h 6698667"/>
              <a:gd name="connsiteX1167" fmla="*/ 5322545 w 12192000"/>
              <a:gd name="connsiteY1167" fmla="*/ 5634193 h 6698667"/>
              <a:gd name="connsiteX1168" fmla="*/ 5322545 w 12192000"/>
              <a:gd name="connsiteY1168" fmla="*/ 5616272 h 6698667"/>
              <a:gd name="connsiteX1169" fmla="*/ 5326211 w 12192000"/>
              <a:gd name="connsiteY1169" fmla="*/ 5598352 h 6698667"/>
              <a:gd name="connsiteX1170" fmla="*/ 5333543 w 12192000"/>
              <a:gd name="connsiteY1170" fmla="*/ 5591183 h 6698667"/>
              <a:gd name="connsiteX1171" fmla="*/ 5326211 w 12192000"/>
              <a:gd name="connsiteY1171" fmla="*/ 5576847 h 6698667"/>
              <a:gd name="connsiteX1172" fmla="*/ 5318880 w 12192000"/>
              <a:gd name="connsiteY1172" fmla="*/ 5566095 h 6698667"/>
              <a:gd name="connsiteX1173" fmla="*/ 5307883 w 12192000"/>
              <a:gd name="connsiteY1173" fmla="*/ 5558927 h 6698667"/>
              <a:gd name="connsiteX1174" fmla="*/ 5296887 w 12192000"/>
              <a:gd name="connsiteY1174" fmla="*/ 5555342 h 6698667"/>
              <a:gd name="connsiteX1175" fmla="*/ 5285889 w 12192000"/>
              <a:gd name="connsiteY1175" fmla="*/ 5555342 h 6698667"/>
              <a:gd name="connsiteX1176" fmla="*/ 5282223 w 12192000"/>
              <a:gd name="connsiteY1176" fmla="*/ 5562510 h 6698667"/>
              <a:gd name="connsiteX1177" fmla="*/ 5278558 w 12192000"/>
              <a:gd name="connsiteY1177" fmla="*/ 5580432 h 6698667"/>
              <a:gd name="connsiteX1178" fmla="*/ 5271226 w 12192000"/>
              <a:gd name="connsiteY1178" fmla="*/ 5584015 h 6698667"/>
              <a:gd name="connsiteX1179" fmla="*/ 5271226 w 12192000"/>
              <a:gd name="connsiteY1179" fmla="*/ 5591183 h 6698667"/>
              <a:gd name="connsiteX1180" fmla="*/ 5267561 w 12192000"/>
              <a:gd name="connsiteY1180" fmla="*/ 5591183 h 6698667"/>
              <a:gd name="connsiteX1181" fmla="*/ 5260229 w 12192000"/>
              <a:gd name="connsiteY1181" fmla="*/ 5594767 h 6698667"/>
              <a:gd name="connsiteX1182" fmla="*/ 5252898 w 12192000"/>
              <a:gd name="connsiteY1182" fmla="*/ 5591183 h 6698667"/>
              <a:gd name="connsiteX1183" fmla="*/ 5249232 w 12192000"/>
              <a:gd name="connsiteY1183" fmla="*/ 5587599 h 6698667"/>
              <a:gd name="connsiteX1184" fmla="*/ 5249232 w 12192000"/>
              <a:gd name="connsiteY1184" fmla="*/ 5584015 h 6698667"/>
              <a:gd name="connsiteX1185" fmla="*/ 5249232 w 12192000"/>
              <a:gd name="connsiteY1185" fmla="*/ 5576847 h 6698667"/>
              <a:gd name="connsiteX1186" fmla="*/ 5238234 w 12192000"/>
              <a:gd name="connsiteY1186" fmla="*/ 5566095 h 6698667"/>
              <a:gd name="connsiteX1187" fmla="*/ 5230904 w 12192000"/>
              <a:gd name="connsiteY1187" fmla="*/ 5555342 h 6698667"/>
              <a:gd name="connsiteX1188" fmla="*/ 5234570 w 12192000"/>
              <a:gd name="connsiteY1188" fmla="*/ 5551759 h 6698667"/>
              <a:gd name="connsiteX1189" fmla="*/ 5234570 w 12192000"/>
              <a:gd name="connsiteY1189" fmla="*/ 5548174 h 6698667"/>
              <a:gd name="connsiteX1190" fmla="*/ 5241901 w 12192000"/>
              <a:gd name="connsiteY1190" fmla="*/ 5544590 h 6698667"/>
              <a:gd name="connsiteX1191" fmla="*/ 5249232 w 12192000"/>
              <a:gd name="connsiteY1191" fmla="*/ 5541006 h 6698667"/>
              <a:gd name="connsiteX1192" fmla="*/ 5263895 w 12192000"/>
              <a:gd name="connsiteY1192" fmla="*/ 5533837 h 6698667"/>
              <a:gd name="connsiteX1193" fmla="*/ 5271226 w 12192000"/>
              <a:gd name="connsiteY1193" fmla="*/ 5526669 h 6698667"/>
              <a:gd name="connsiteX1194" fmla="*/ 5282223 w 12192000"/>
              <a:gd name="connsiteY1194" fmla="*/ 5512334 h 6698667"/>
              <a:gd name="connsiteX1195" fmla="*/ 5282223 w 12192000"/>
              <a:gd name="connsiteY1195" fmla="*/ 5501581 h 6698667"/>
              <a:gd name="connsiteX1196" fmla="*/ 5285889 w 12192000"/>
              <a:gd name="connsiteY1196" fmla="*/ 5490829 h 6698667"/>
              <a:gd name="connsiteX1197" fmla="*/ 5285889 w 12192000"/>
              <a:gd name="connsiteY1197" fmla="*/ 5480076 h 6698667"/>
              <a:gd name="connsiteX1198" fmla="*/ 5289554 w 12192000"/>
              <a:gd name="connsiteY1198" fmla="*/ 5469324 h 6698667"/>
              <a:gd name="connsiteX1199" fmla="*/ 5296887 w 12192000"/>
              <a:gd name="connsiteY1199" fmla="*/ 5454988 h 6698667"/>
              <a:gd name="connsiteX1200" fmla="*/ 5293220 w 12192000"/>
              <a:gd name="connsiteY1200" fmla="*/ 5451403 h 6698667"/>
              <a:gd name="connsiteX1201" fmla="*/ 5285889 w 12192000"/>
              <a:gd name="connsiteY1201" fmla="*/ 5444236 h 6698667"/>
              <a:gd name="connsiteX1202" fmla="*/ 5278558 w 12192000"/>
              <a:gd name="connsiteY1202" fmla="*/ 5437068 h 6698667"/>
              <a:gd name="connsiteX1203" fmla="*/ 5263895 w 12192000"/>
              <a:gd name="connsiteY1203" fmla="*/ 5437068 h 6698667"/>
              <a:gd name="connsiteX1204" fmla="*/ 7844523 w 12192000"/>
              <a:gd name="connsiteY1204" fmla="*/ 5426315 h 6698667"/>
              <a:gd name="connsiteX1205" fmla="*/ 7851854 w 12192000"/>
              <a:gd name="connsiteY1205" fmla="*/ 5426315 h 6698667"/>
              <a:gd name="connsiteX1206" fmla="*/ 7855519 w 12192000"/>
              <a:gd name="connsiteY1206" fmla="*/ 5429900 h 6698667"/>
              <a:gd name="connsiteX1207" fmla="*/ 7855519 w 12192000"/>
              <a:gd name="connsiteY1207" fmla="*/ 5433483 h 6698667"/>
              <a:gd name="connsiteX1208" fmla="*/ 7859185 w 12192000"/>
              <a:gd name="connsiteY1208" fmla="*/ 5437068 h 6698667"/>
              <a:gd name="connsiteX1209" fmla="*/ 7855519 w 12192000"/>
              <a:gd name="connsiteY1209" fmla="*/ 5444236 h 6698667"/>
              <a:gd name="connsiteX1210" fmla="*/ 7851854 w 12192000"/>
              <a:gd name="connsiteY1210" fmla="*/ 5447820 h 6698667"/>
              <a:gd name="connsiteX1211" fmla="*/ 7848188 w 12192000"/>
              <a:gd name="connsiteY1211" fmla="*/ 5451403 h 6698667"/>
              <a:gd name="connsiteX1212" fmla="*/ 7840857 w 12192000"/>
              <a:gd name="connsiteY1212" fmla="*/ 5451403 h 6698667"/>
              <a:gd name="connsiteX1213" fmla="*/ 7833526 w 12192000"/>
              <a:gd name="connsiteY1213" fmla="*/ 5451403 h 6698667"/>
              <a:gd name="connsiteX1214" fmla="*/ 7826194 w 12192000"/>
              <a:gd name="connsiteY1214" fmla="*/ 5447820 h 6698667"/>
              <a:gd name="connsiteX1215" fmla="*/ 7826194 w 12192000"/>
              <a:gd name="connsiteY1215" fmla="*/ 5444236 h 6698667"/>
              <a:gd name="connsiteX1216" fmla="*/ 7826194 w 12192000"/>
              <a:gd name="connsiteY1216" fmla="*/ 5440651 h 6698667"/>
              <a:gd name="connsiteX1217" fmla="*/ 7826194 w 12192000"/>
              <a:gd name="connsiteY1217" fmla="*/ 5433483 h 6698667"/>
              <a:gd name="connsiteX1218" fmla="*/ 7833526 w 12192000"/>
              <a:gd name="connsiteY1218" fmla="*/ 5429900 h 6698667"/>
              <a:gd name="connsiteX1219" fmla="*/ 7837191 w 12192000"/>
              <a:gd name="connsiteY1219" fmla="*/ 5429900 h 6698667"/>
              <a:gd name="connsiteX1220" fmla="*/ 7104059 w 12192000"/>
              <a:gd name="connsiteY1220" fmla="*/ 5426315 h 6698667"/>
              <a:gd name="connsiteX1221" fmla="*/ 7096727 w 12192000"/>
              <a:gd name="connsiteY1221" fmla="*/ 5429900 h 6698667"/>
              <a:gd name="connsiteX1222" fmla="*/ 7089396 w 12192000"/>
              <a:gd name="connsiteY1222" fmla="*/ 5440651 h 6698667"/>
              <a:gd name="connsiteX1223" fmla="*/ 7085730 w 12192000"/>
              <a:gd name="connsiteY1223" fmla="*/ 5454988 h 6698667"/>
              <a:gd name="connsiteX1224" fmla="*/ 7085730 w 12192000"/>
              <a:gd name="connsiteY1224" fmla="*/ 5472908 h 6698667"/>
              <a:gd name="connsiteX1225" fmla="*/ 7078399 w 12192000"/>
              <a:gd name="connsiteY1225" fmla="*/ 5526669 h 6698667"/>
              <a:gd name="connsiteX1226" fmla="*/ 7067402 w 12192000"/>
              <a:gd name="connsiteY1226" fmla="*/ 5576847 h 6698667"/>
              <a:gd name="connsiteX1227" fmla="*/ 7067402 w 12192000"/>
              <a:gd name="connsiteY1227" fmla="*/ 5580432 h 6698667"/>
              <a:gd name="connsiteX1228" fmla="*/ 7063736 w 12192000"/>
              <a:gd name="connsiteY1228" fmla="*/ 5587599 h 6698667"/>
              <a:gd name="connsiteX1229" fmla="*/ 7074734 w 12192000"/>
              <a:gd name="connsiteY1229" fmla="*/ 5598352 h 6698667"/>
              <a:gd name="connsiteX1230" fmla="*/ 7078399 w 12192000"/>
              <a:gd name="connsiteY1230" fmla="*/ 5605520 h 6698667"/>
              <a:gd name="connsiteX1231" fmla="*/ 7096727 w 12192000"/>
              <a:gd name="connsiteY1231" fmla="*/ 5587599 h 6698667"/>
              <a:gd name="connsiteX1232" fmla="*/ 7118721 w 12192000"/>
              <a:gd name="connsiteY1232" fmla="*/ 5566095 h 6698667"/>
              <a:gd name="connsiteX1233" fmla="*/ 7122387 w 12192000"/>
              <a:gd name="connsiteY1233" fmla="*/ 5537422 h 6698667"/>
              <a:gd name="connsiteX1234" fmla="*/ 7126052 w 12192000"/>
              <a:gd name="connsiteY1234" fmla="*/ 5508749 h 6698667"/>
              <a:gd name="connsiteX1235" fmla="*/ 7133384 w 12192000"/>
              <a:gd name="connsiteY1235" fmla="*/ 5480076 h 6698667"/>
              <a:gd name="connsiteX1236" fmla="*/ 7137049 w 12192000"/>
              <a:gd name="connsiteY1236" fmla="*/ 5451403 h 6698667"/>
              <a:gd name="connsiteX1237" fmla="*/ 7137049 w 12192000"/>
              <a:gd name="connsiteY1237" fmla="*/ 5444236 h 6698667"/>
              <a:gd name="connsiteX1238" fmla="*/ 7137049 w 12192000"/>
              <a:gd name="connsiteY1238" fmla="*/ 5437068 h 6698667"/>
              <a:gd name="connsiteX1239" fmla="*/ 7137049 w 12192000"/>
              <a:gd name="connsiteY1239" fmla="*/ 5429900 h 6698667"/>
              <a:gd name="connsiteX1240" fmla="*/ 7126052 w 12192000"/>
              <a:gd name="connsiteY1240" fmla="*/ 5429900 h 6698667"/>
              <a:gd name="connsiteX1241" fmla="*/ 7118721 w 12192000"/>
              <a:gd name="connsiteY1241" fmla="*/ 5426315 h 6698667"/>
              <a:gd name="connsiteX1242" fmla="*/ 8420031 w 12192000"/>
              <a:gd name="connsiteY1242" fmla="*/ 5415563 h 6698667"/>
              <a:gd name="connsiteX1243" fmla="*/ 8420031 w 12192000"/>
              <a:gd name="connsiteY1243" fmla="*/ 5419147 h 6698667"/>
              <a:gd name="connsiteX1244" fmla="*/ 8416366 w 12192000"/>
              <a:gd name="connsiteY1244" fmla="*/ 5422731 h 6698667"/>
              <a:gd name="connsiteX1245" fmla="*/ 8420031 w 12192000"/>
              <a:gd name="connsiteY1245" fmla="*/ 5433483 h 6698667"/>
              <a:gd name="connsiteX1246" fmla="*/ 8423697 w 12192000"/>
              <a:gd name="connsiteY1246" fmla="*/ 5440651 h 6698667"/>
              <a:gd name="connsiteX1247" fmla="*/ 8434695 w 12192000"/>
              <a:gd name="connsiteY1247" fmla="*/ 5444236 h 6698667"/>
              <a:gd name="connsiteX1248" fmla="*/ 8438360 w 12192000"/>
              <a:gd name="connsiteY1248" fmla="*/ 5451403 h 6698667"/>
              <a:gd name="connsiteX1249" fmla="*/ 8445692 w 12192000"/>
              <a:gd name="connsiteY1249" fmla="*/ 5440651 h 6698667"/>
              <a:gd name="connsiteX1250" fmla="*/ 8438360 w 12192000"/>
              <a:gd name="connsiteY1250" fmla="*/ 5429900 h 6698667"/>
              <a:gd name="connsiteX1251" fmla="*/ 8434695 w 12192000"/>
              <a:gd name="connsiteY1251" fmla="*/ 5422731 h 6698667"/>
              <a:gd name="connsiteX1252" fmla="*/ 8427363 w 12192000"/>
              <a:gd name="connsiteY1252" fmla="*/ 5419147 h 6698667"/>
              <a:gd name="connsiteX1253" fmla="*/ 8423697 w 12192000"/>
              <a:gd name="connsiteY1253" fmla="*/ 5415563 h 6698667"/>
              <a:gd name="connsiteX1254" fmla="*/ 7796869 w 12192000"/>
              <a:gd name="connsiteY1254" fmla="*/ 5408395 h 6698667"/>
              <a:gd name="connsiteX1255" fmla="*/ 7804201 w 12192000"/>
              <a:gd name="connsiteY1255" fmla="*/ 5408395 h 6698667"/>
              <a:gd name="connsiteX1256" fmla="*/ 7807866 w 12192000"/>
              <a:gd name="connsiteY1256" fmla="*/ 5415563 h 6698667"/>
              <a:gd name="connsiteX1257" fmla="*/ 7811532 w 12192000"/>
              <a:gd name="connsiteY1257" fmla="*/ 5422731 h 6698667"/>
              <a:gd name="connsiteX1258" fmla="*/ 7815197 w 12192000"/>
              <a:gd name="connsiteY1258" fmla="*/ 5426315 h 6698667"/>
              <a:gd name="connsiteX1259" fmla="*/ 7811532 w 12192000"/>
              <a:gd name="connsiteY1259" fmla="*/ 5437068 h 6698667"/>
              <a:gd name="connsiteX1260" fmla="*/ 7804201 w 12192000"/>
              <a:gd name="connsiteY1260" fmla="*/ 5437068 h 6698667"/>
              <a:gd name="connsiteX1261" fmla="*/ 7796869 w 12192000"/>
              <a:gd name="connsiteY1261" fmla="*/ 5437068 h 6698667"/>
              <a:gd name="connsiteX1262" fmla="*/ 7793204 w 12192000"/>
              <a:gd name="connsiteY1262" fmla="*/ 5433483 h 6698667"/>
              <a:gd name="connsiteX1263" fmla="*/ 7789537 w 12192000"/>
              <a:gd name="connsiteY1263" fmla="*/ 5429900 h 6698667"/>
              <a:gd name="connsiteX1264" fmla="*/ 7785872 w 12192000"/>
              <a:gd name="connsiteY1264" fmla="*/ 5422731 h 6698667"/>
              <a:gd name="connsiteX1265" fmla="*/ 7789537 w 12192000"/>
              <a:gd name="connsiteY1265" fmla="*/ 5415563 h 6698667"/>
              <a:gd name="connsiteX1266" fmla="*/ 6880452 w 12192000"/>
              <a:gd name="connsiteY1266" fmla="*/ 5404810 h 6698667"/>
              <a:gd name="connsiteX1267" fmla="*/ 6891449 w 12192000"/>
              <a:gd name="connsiteY1267" fmla="*/ 5404810 h 6698667"/>
              <a:gd name="connsiteX1268" fmla="*/ 6891449 w 12192000"/>
              <a:gd name="connsiteY1268" fmla="*/ 5408395 h 6698667"/>
              <a:gd name="connsiteX1269" fmla="*/ 6891449 w 12192000"/>
              <a:gd name="connsiteY1269" fmla="*/ 5419147 h 6698667"/>
              <a:gd name="connsiteX1270" fmla="*/ 6891449 w 12192000"/>
              <a:gd name="connsiteY1270" fmla="*/ 5422731 h 6698667"/>
              <a:gd name="connsiteX1271" fmla="*/ 6887784 w 12192000"/>
              <a:gd name="connsiteY1271" fmla="*/ 5451403 h 6698667"/>
              <a:gd name="connsiteX1272" fmla="*/ 6876787 w 12192000"/>
              <a:gd name="connsiteY1272" fmla="*/ 5483661 h 6698667"/>
              <a:gd name="connsiteX1273" fmla="*/ 6873121 w 12192000"/>
              <a:gd name="connsiteY1273" fmla="*/ 5487244 h 6698667"/>
              <a:gd name="connsiteX1274" fmla="*/ 6873121 w 12192000"/>
              <a:gd name="connsiteY1274" fmla="*/ 5490829 h 6698667"/>
              <a:gd name="connsiteX1275" fmla="*/ 6869456 w 12192000"/>
              <a:gd name="connsiteY1275" fmla="*/ 5494413 h 6698667"/>
              <a:gd name="connsiteX1276" fmla="*/ 6865790 w 12192000"/>
              <a:gd name="connsiteY1276" fmla="*/ 5494413 h 6698667"/>
              <a:gd name="connsiteX1277" fmla="*/ 6862124 w 12192000"/>
              <a:gd name="connsiteY1277" fmla="*/ 5490829 h 6698667"/>
              <a:gd name="connsiteX1278" fmla="*/ 6862124 w 12192000"/>
              <a:gd name="connsiteY1278" fmla="*/ 5480076 h 6698667"/>
              <a:gd name="connsiteX1279" fmla="*/ 6865790 w 12192000"/>
              <a:gd name="connsiteY1279" fmla="*/ 5447820 h 6698667"/>
              <a:gd name="connsiteX1280" fmla="*/ 6873121 w 12192000"/>
              <a:gd name="connsiteY1280" fmla="*/ 5419147 h 6698667"/>
              <a:gd name="connsiteX1281" fmla="*/ 6873121 w 12192000"/>
              <a:gd name="connsiteY1281" fmla="*/ 5408395 h 6698667"/>
              <a:gd name="connsiteX1282" fmla="*/ 7965490 w 12192000"/>
              <a:gd name="connsiteY1282" fmla="*/ 5401227 h 6698667"/>
              <a:gd name="connsiteX1283" fmla="*/ 7954492 w 12192000"/>
              <a:gd name="connsiteY1283" fmla="*/ 5440651 h 6698667"/>
              <a:gd name="connsiteX1284" fmla="*/ 7950827 w 12192000"/>
              <a:gd name="connsiteY1284" fmla="*/ 5458571 h 6698667"/>
              <a:gd name="connsiteX1285" fmla="*/ 7954492 w 12192000"/>
              <a:gd name="connsiteY1285" fmla="*/ 5469324 h 6698667"/>
              <a:gd name="connsiteX1286" fmla="*/ 7958158 w 12192000"/>
              <a:gd name="connsiteY1286" fmla="*/ 5472908 h 6698667"/>
              <a:gd name="connsiteX1287" fmla="*/ 7969155 w 12192000"/>
              <a:gd name="connsiteY1287" fmla="*/ 5480076 h 6698667"/>
              <a:gd name="connsiteX1288" fmla="*/ 7980152 w 12192000"/>
              <a:gd name="connsiteY1288" fmla="*/ 5487244 h 6698667"/>
              <a:gd name="connsiteX1289" fmla="*/ 7983818 w 12192000"/>
              <a:gd name="connsiteY1289" fmla="*/ 5480076 h 6698667"/>
              <a:gd name="connsiteX1290" fmla="*/ 7983818 w 12192000"/>
              <a:gd name="connsiteY1290" fmla="*/ 5472908 h 6698667"/>
              <a:gd name="connsiteX1291" fmla="*/ 7983818 w 12192000"/>
              <a:gd name="connsiteY1291" fmla="*/ 5469324 h 6698667"/>
              <a:gd name="connsiteX1292" fmla="*/ 7980152 w 12192000"/>
              <a:gd name="connsiteY1292" fmla="*/ 5462156 h 6698667"/>
              <a:gd name="connsiteX1293" fmla="*/ 7972820 w 12192000"/>
              <a:gd name="connsiteY1293" fmla="*/ 5451403 h 6698667"/>
              <a:gd name="connsiteX1294" fmla="*/ 7965490 w 12192000"/>
              <a:gd name="connsiteY1294" fmla="*/ 5444236 h 6698667"/>
              <a:gd name="connsiteX1295" fmla="*/ 7980152 w 12192000"/>
              <a:gd name="connsiteY1295" fmla="*/ 5447820 h 6698667"/>
              <a:gd name="connsiteX1296" fmla="*/ 7991149 w 12192000"/>
              <a:gd name="connsiteY1296" fmla="*/ 5447820 h 6698667"/>
              <a:gd name="connsiteX1297" fmla="*/ 7998480 w 12192000"/>
              <a:gd name="connsiteY1297" fmla="*/ 5440651 h 6698667"/>
              <a:gd name="connsiteX1298" fmla="*/ 7998480 w 12192000"/>
              <a:gd name="connsiteY1298" fmla="*/ 5433483 h 6698667"/>
              <a:gd name="connsiteX1299" fmla="*/ 7991149 w 12192000"/>
              <a:gd name="connsiteY1299" fmla="*/ 5426315 h 6698667"/>
              <a:gd name="connsiteX1300" fmla="*/ 7987484 w 12192000"/>
              <a:gd name="connsiteY1300" fmla="*/ 5422731 h 6698667"/>
              <a:gd name="connsiteX1301" fmla="*/ 7976487 w 12192000"/>
              <a:gd name="connsiteY1301" fmla="*/ 5415563 h 6698667"/>
              <a:gd name="connsiteX1302" fmla="*/ 8786598 w 12192000"/>
              <a:gd name="connsiteY1302" fmla="*/ 5394058 h 6698667"/>
              <a:gd name="connsiteX1303" fmla="*/ 8797596 w 12192000"/>
              <a:gd name="connsiteY1303" fmla="*/ 5401227 h 6698667"/>
              <a:gd name="connsiteX1304" fmla="*/ 8804926 w 12192000"/>
              <a:gd name="connsiteY1304" fmla="*/ 5408395 h 6698667"/>
              <a:gd name="connsiteX1305" fmla="*/ 8808592 w 12192000"/>
              <a:gd name="connsiteY1305" fmla="*/ 5415563 h 6698667"/>
              <a:gd name="connsiteX1306" fmla="*/ 8808592 w 12192000"/>
              <a:gd name="connsiteY1306" fmla="*/ 5426315 h 6698667"/>
              <a:gd name="connsiteX1307" fmla="*/ 8793929 w 12192000"/>
              <a:gd name="connsiteY1307" fmla="*/ 5426315 h 6698667"/>
              <a:gd name="connsiteX1308" fmla="*/ 8779267 w 12192000"/>
              <a:gd name="connsiteY1308" fmla="*/ 5422731 h 6698667"/>
              <a:gd name="connsiteX1309" fmla="*/ 8771936 w 12192000"/>
              <a:gd name="connsiteY1309" fmla="*/ 5419147 h 6698667"/>
              <a:gd name="connsiteX1310" fmla="*/ 8768269 w 12192000"/>
              <a:gd name="connsiteY1310" fmla="*/ 5415563 h 6698667"/>
              <a:gd name="connsiteX1311" fmla="*/ 8760939 w 12192000"/>
              <a:gd name="connsiteY1311" fmla="*/ 5408395 h 6698667"/>
              <a:gd name="connsiteX1312" fmla="*/ 8753607 w 12192000"/>
              <a:gd name="connsiteY1312" fmla="*/ 5408395 h 6698667"/>
              <a:gd name="connsiteX1313" fmla="*/ 8749942 w 12192000"/>
              <a:gd name="connsiteY1313" fmla="*/ 5419147 h 6698667"/>
              <a:gd name="connsiteX1314" fmla="*/ 8746275 w 12192000"/>
              <a:gd name="connsiteY1314" fmla="*/ 5426315 h 6698667"/>
              <a:gd name="connsiteX1315" fmla="*/ 8749942 w 12192000"/>
              <a:gd name="connsiteY1315" fmla="*/ 5429900 h 6698667"/>
              <a:gd name="connsiteX1316" fmla="*/ 8753607 w 12192000"/>
              <a:gd name="connsiteY1316" fmla="*/ 5437068 h 6698667"/>
              <a:gd name="connsiteX1317" fmla="*/ 8757272 w 12192000"/>
              <a:gd name="connsiteY1317" fmla="*/ 5437068 h 6698667"/>
              <a:gd name="connsiteX1318" fmla="*/ 8757272 w 12192000"/>
              <a:gd name="connsiteY1318" fmla="*/ 5440651 h 6698667"/>
              <a:gd name="connsiteX1319" fmla="*/ 8768269 w 12192000"/>
              <a:gd name="connsiteY1319" fmla="*/ 5444236 h 6698667"/>
              <a:gd name="connsiteX1320" fmla="*/ 8786598 w 12192000"/>
              <a:gd name="connsiteY1320" fmla="*/ 5451403 h 6698667"/>
              <a:gd name="connsiteX1321" fmla="*/ 8797596 w 12192000"/>
              <a:gd name="connsiteY1321" fmla="*/ 5462156 h 6698667"/>
              <a:gd name="connsiteX1322" fmla="*/ 8804926 w 12192000"/>
              <a:gd name="connsiteY1322" fmla="*/ 5480076 h 6698667"/>
              <a:gd name="connsiteX1323" fmla="*/ 8837918 w 12192000"/>
              <a:gd name="connsiteY1323" fmla="*/ 5480076 h 6698667"/>
              <a:gd name="connsiteX1324" fmla="*/ 8863576 w 12192000"/>
              <a:gd name="connsiteY1324" fmla="*/ 5476493 h 6698667"/>
              <a:gd name="connsiteX1325" fmla="*/ 8863576 w 12192000"/>
              <a:gd name="connsiteY1325" fmla="*/ 5472908 h 6698667"/>
              <a:gd name="connsiteX1326" fmla="*/ 8852580 w 12192000"/>
              <a:gd name="connsiteY1326" fmla="*/ 5458571 h 6698667"/>
              <a:gd name="connsiteX1327" fmla="*/ 8848914 w 12192000"/>
              <a:gd name="connsiteY1327" fmla="*/ 5447820 h 6698667"/>
              <a:gd name="connsiteX1328" fmla="*/ 8848914 w 12192000"/>
              <a:gd name="connsiteY1328" fmla="*/ 5433483 h 6698667"/>
              <a:gd name="connsiteX1329" fmla="*/ 8845249 w 12192000"/>
              <a:gd name="connsiteY1329" fmla="*/ 5422731 h 6698667"/>
              <a:gd name="connsiteX1330" fmla="*/ 8837918 w 12192000"/>
              <a:gd name="connsiteY1330" fmla="*/ 5415563 h 6698667"/>
              <a:gd name="connsiteX1331" fmla="*/ 8826921 w 12192000"/>
              <a:gd name="connsiteY1331" fmla="*/ 5408395 h 6698667"/>
              <a:gd name="connsiteX1332" fmla="*/ 8808592 w 12192000"/>
              <a:gd name="connsiteY1332" fmla="*/ 5401227 h 6698667"/>
              <a:gd name="connsiteX1333" fmla="*/ 7305670 w 12192000"/>
              <a:gd name="connsiteY1333" fmla="*/ 5390474 h 6698667"/>
              <a:gd name="connsiteX1334" fmla="*/ 7298339 w 12192000"/>
              <a:gd name="connsiteY1334" fmla="*/ 5397642 h 6698667"/>
              <a:gd name="connsiteX1335" fmla="*/ 7287342 w 12192000"/>
              <a:gd name="connsiteY1335" fmla="*/ 5415563 h 6698667"/>
              <a:gd name="connsiteX1336" fmla="*/ 7276345 w 12192000"/>
              <a:gd name="connsiteY1336" fmla="*/ 5429900 h 6698667"/>
              <a:gd name="connsiteX1337" fmla="*/ 7265347 w 12192000"/>
              <a:gd name="connsiteY1337" fmla="*/ 5454988 h 6698667"/>
              <a:gd name="connsiteX1338" fmla="*/ 7254350 w 12192000"/>
              <a:gd name="connsiteY1338" fmla="*/ 5487244 h 6698667"/>
              <a:gd name="connsiteX1339" fmla="*/ 7254350 w 12192000"/>
              <a:gd name="connsiteY1339" fmla="*/ 5501581 h 6698667"/>
              <a:gd name="connsiteX1340" fmla="*/ 7258017 w 12192000"/>
              <a:gd name="connsiteY1340" fmla="*/ 5515917 h 6698667"/>
              <a:gd name="connsiteX1341" fmla="*/ 7265347 w 12192000"/>
              <a:gd name="connsiteY1341" fmla="*/ 5530254 h 6698667"/>
              <a:gd name="connsiteX1342" fmla="*/ 7276345 w 12192000"/>
              <a:gd name="connsiteY1342" fmla="*/ 5537422 h 6698667"/>
              <a:gd name="connsiteX1343" fmla="*/ 7283675 w 12192000"/>
              <a:gd name="connsiteY1343" fmla="*/ 5541006 h 6698667"/>
              <a:gd name="connsiteX1344" fmla="*/ 7287342 w 12192000"/>
              <a:gd name="connsiteY1344" fmla="*/ 5537422 h 6698667"/>
              <a:gd name="connsiteX1345" fmla="*/ 7287342 w 12192000"/>
              <a:gd name="connsiteY1345" fmla="*/ 5533837 h 6698667"/>
              <a:gd name="connsiteX1346" fmla="*/ 7291007 w 12192000"/>
              <a:gd name="connsiteY1346" fmla="*/ 5523086 h 6698667"/>
              <a:gd name="connsiteX1347" fmla="*/ 7294673 w 12192000"/>
              <a:gd name="connsiteY1347" fmla="*/ 5512334 h 6698667"/>
              <a:gd name="connsiteX1348" fmla="*/ 7305670 w 12192000"/>
              <a:gd name="connsiteY1348" fmla="*/ 5508749 h 6698667"/>
              <a:gd name="connsiteX1349" fmla="*/ 7313001 w 12192000"/>
              <a:gd name="connsiteY1349" fmla="*/ 5508749 h 6698667"/>
              <a:gd name="connsiteX1350" fmla="*/ 7320332 w 12192000"/>
              <a:gd name="connsiteY1350" fmla="*/ 5512334 h 6698667"/>
              <a:gd name="connsiteX1351" fmla="*/ 7327664 w 12192000"/>
              <a:gd name="connsiteY1351" fmla="*/ 5523086 h 6698667"/>
              <a:gd name="connsiteX1352" fmla="*/ 7323999 w 12192000"/>
              <a:gd name="connsiteY1352" fmla="*/ 5533837 h 6698667"/>
              <a:gd name="connsiteX1353" fmla="*/ 7316667 w 12192000"/>
              <a:gd name="connsiteY1353" fmla="*/ 5541006 h 6698667"/>
              <a:gd name="connsiteX1354" fmla="*/ 7302004 w 12192000"/>
              <a:gd name="connsiteY1354" fmla="*/ 5548174 h 6698667"/>
              <a:gd name="connsiteX1355" fmla="*/ 7287342 w 12192000"/>
              <a:gd name="connsiteY1355" fmla="*/ 5548174 h 6698667"/>
              <a:gd name="connsiteX1356" fmla="*/ 7269013 w 12192000"/>
              <a:gd name="connsiteY1356" fmla="*/ 5548174 h 6698667"/>
              <a:gd name="connsiteX1357" fmla="*/ 7254350 w 12192000"/>
              <a:gd name="connsiteY1357" fmla="*/ 5544590 h 6698667"/>
              <a:gd name="connsiteX1358" fmla="*/ 7247020 w 12192000"/>
              <a:gd name="connsiteY1358" fmla="*/ 5544590 h 6698667"/>
              <a:gd name="connsiteX1359" fmla="*/ 7239688 w 12192000"/>
              <a:gd name="connsiteY1359" fmla="*/ 5544590 h 6698667"/>
              <a:gd name="connsiteX1360" fmla="*/ 7236022 w 12192000"/>
              <a:gd name="connsiteY1360" fmla="*/ 5548174 h 6698667"/>
              <a:gd name="connsiteX1361" fmla="*/ 7232357 w 12192000"/>
              <a:gd name="connsiteY1361" fmla="*/ 5555342 h 6698667"/>
              <a:gd name="connsiteX1362" fmla="*/ 7232357 w 12192000"/>
              <a:gd name="connsiteY1362" fmla="*/ 5562510 h 6698667"/>
              <a:gd name="connsiteX1363" fmla="*/ 7236022 w 12192000"/>
              <a:gd name="connsiteY1363" fmla="*/ 5569679 h 6698667"/>
              <a:gd name="connsiteX1364" fmla="*/ 7239688 w 12192000"/>
              <a:gd name="connsiteY1364" fmla="*/ 5576847 h 6698667"/>
              <a:gd name="connsiteX1365" fmla="*/ 7247020 w 12192000"/>
              <a:gd name="connsiteY1365" fmla="*/ 5576847 h 6698667"/>
              <a:gd name="connsiteX1366" fmla="*/ 7254350 w 12192000"/>
              <a:gd name="connsiteY1366" fmla="*/ 5576847 h 6698667"/>
              <a:gd name="connsiteX1367" fmla="*/ 7258017 w 12192000"/>
              <a:gd name="connsiteY1367" fmla="*/ 5576847 h 6698667"/>
              <a:gd name="connsiteX1368" fmla="*/ 7265347 w 12192000"/>
              <a:gd name="connsiteY1368" fmla="*/ 5580432 h 6698667"/>
              <a:gd name="connsiteX1369" fmla="*/ 7269013 w 12192000"/>
              <a:gd name="connsiteY1369" fmla="*/ 5587599 h 6698667"/>
              <a:gd name="connsiteX1370" fmla="*/ 7283675 w 12192000"/>
              <a:gd name="connsiteY1370" fmla="*/ 5587599 h 6698667"/>
              <a:gd name="connsiteX1371" fmla="*/ 7291007 w 12192000"/>
              <a:gd name="connsiteY1371" fmla="*/ 5587599 h 6698667"/>
              <a:gd name="connsiteX1372" fmla="*/ 7302004 w 12192000"/>
              <a:gd name="connsiteY1372" fmla="*/ 5587599 h 6698667"/>
              <a:gd name="connsiteX1373" fmla="*/ 7313001 w 12192000"/>
              <a:gd name="connsiteY1373" fmla="*/ 5591183 h 6698667"/>
              <a:gd name="connsiteX1374" fmla="*/ 7320332 w 12192000"/>
              <a:gd name="connsiteY1374" fmla="*/ 5594767 h 6698667"/>
              <a:gd name="connsiteX1375" fmla="*/ 7320332 w 12192000"/>
              <a:gd name="connsiteY1375" fmla="*/ 5605520 h 6698667"/>
              <a:gd name="connsiteX1376" fmla="*/ 7320332 w 12192000"/>
              <a:gd name="connsiteY1376" fmla="*/ 5612688 h 6698667"/>
              <a:gd name="connsiteX1377" fmla="*/ 7323999 w 12192000"/>
              <a:gd name="connsiteY1377" fmla="*/ 5619856 h 6698667"/>
              <a:gd name="connsiteX1378" fmla="*/ 7323999 w 12192000"/>
              <a:gd name="connsiteY1378" fmla="*/ 5623440 h 6698667"/>
              <a:gd name="connsiteX1379" fmla="*/ 7334996 w 12192000"/>
              <a:gd name="connsiteY1379" fmla="*/ 5627025 h 6698667"/>
              <a:gd name="connsiteX1380" fmla="*/ 7345992 w 12192000"/>
              <a:gd name="connsiteY1380" fmla="*/ 5627025 h 6698667"/>
              <a:gd name="connsiteX1381" fmla="*/ 7356989 w 12192000"/>
              <a:gd name="connsiteY1381" fmla="*/ 5627025 h 6698667"/>
              <a:gd name="connsiteX1382" fmla="*/ 7364321 w 12192000"/>
              <a:gd name="connsiteY1382" fmla="*/ 5623440 h 6698667"/>
              <a:gd name="connsiteX1383" fmla="*/ 7371652 w 12192000"/>
              <a:gd name="connsiteY1383" fmla="*/ 5623440 h 6698667"/>
              <a:gd name="connsiteX1384" fmla="*/ 7378983 w 12192000"/>
              <a:gd name="connsiteY1384" fmla="*/ 5619856 h 6698667"/>
              <a:gd name="connsiteX1385" fmla="*/ 7382649 w 12192000"/>
              <a:gd name="connsiteY1385" fmla="*/ 5612688 h 6698667"/>
              <a:gd name="connsiteX1386" fmla="*/ 7389980 w 12192000"/>
              <a:gd name="connsiteY1386" fmla="*/ 5591183 h 6698667"/>
              <a:gd name="connsiteX1387" fmla="*/ 7397311 w 12192000"/>
              <a:gd name="connsiteY1387" fmla="*/ 5569679 h 6698667"/>
              <a:gd name="connsiteX1388" fmla="*/ 7397311 w 12192000"/>
              <a:gd name="connsiteY1388" fmla="*/ 5558927 h 6698667"/>
              <a:gd name="connsiteX1389" fmla="*/ 7397311 w 12192000"/>
              <a:gd name="connsiteY1389" fmla="*/ 5551759 h 6698667"/>
              <a:gd name="connsiteX1390" fmla="*/ 7393646 w 12192000"/>
              <a:gd name="connsiteY1390" fmla="*/ 5541006 h 6698667"/>
              <a:gd name="connsiteX1391" fmla="*/ 7389980 w 12192000"/>
              <a:gd name="connsiteY1391" fmla="*/ 5530254 h 6698667"/>
              <a:gd name="connsiteX1392" fmla="*/ 7382649 w 12192000"/>
              <a:gd name="connsiteY1392" fmla="*/ 5526669 h 6698667"/>
              <a:gd name="connsiteX1393" fmla="*/ 7382649 w 12192000"/>
              <a:gd name="connsiteY1393" fmla="*/ 5515917 h 6698667"/>
              <a:gd name="connsiteX1394" fmla="*/ 7389980 w 12192000"/>
              <a:gd name="connsiteY1394" fmla="*/ 5512334 h 6698667"/>
              <a:gd name="connsiteX1395" fmla="*/ 7393646 w 12192000"/>
              <a:gd name="connsiteY1395" fmla="*/ 5508749 h 6698667"/>
              <a:gd name="connsiteX1396" fmla="*/ 7404643 w 12192000"/>
              <a:gd name="connsiteY1396" fmla="*/ 5494413 h 6698667"/>
              <a:gd name="connsiteX1397" fmla="*/ 7408308 w 12192000"/>
              <a:gd name="connsiteY1397" fmla="*/ 5480076 h 6698667"/>
              <a:gd name="connsiteX1398" fmla="*/ 7404643 w 12192000"/>
              <a:gd name="connsiteY1398" fmla="*/ 5469324 h 6698667"/>
              <a:gd name="connsiteX1399" fmla="*/ 7397311 w 12192000"/>
              <a:gd name="connsiteY1399" fmla="*/ 5451403 h 6698667"/>
              <a:gd name="connsiteX1400" fmla="*/ 7393646 w 12192000"/>
              <a:gd name="connsiteY1400" fmla="*/ 5447820 h 6698667"/>
              <a:gd name="connsiteX1401" fmla="*/ 7393646 w 12192000"/>
              <a:gd name="connsiteY1401" fmla="*/ 5444236 h 6698667"/>
              <a:gd name="connsiteX1402" fmla="*/ 7382649 w 12192000"/>
              <a:gd name="connsiteY1402" fmla="*/ 5440651 h 6698667"/>
              <a:gd name="connsiteX1403" fmla="*/ 7378983 w 12192000"/>
              <a:gd name="connsiteY1403" fmla="*/ 5433483 h 6698667"/>
              <a:gd name="connsiteX1404" fmla="*/ 7367986 w 12192000"/>
              <a:gd name="connsiteY1404" fmla="*/ 5426315 h 6698667"/>
              <a:gd name="connsiteX1405" fmla="*/ 7356989 w 12192000"/>
              <a:gd name="connsiteY1405" fmla="*/ 5415563 h 6698667"/>
              <a:gd name="connsiteX1406" fmla="*/ 7345992 w 12192000"/>
              <a:gd name="connsiteY1406" fmla="*/ 5404810 h 6698667"/>
              <a:gd name="connsiteX1407" fmla="*/ 7327664 w 12192000"/>
              <a:gd name="connsiteY1407" fmla="*/ 5394058 h 6698667"/>
              <a:gd name="connsiteX1408" fmla="*/ 7320332 w 12192000"/>
              <a:gd name="connsiteY1408" fmla="*/ 5390474 h 6698667"/>
              <a:gd name="connsiteX1409" fmla="*/ 7313001 w 12192000"/>
              <a:gd name="connsiteY1409" fmla="*/ 5390474 h 6698667"/>
              <a:gd name="connsiteX1410" fmla="*/ 7111389 w 12192000"/>
              <a:gd name="connsiteY1410" fmla="*/ 5390474 h 6698667"/>
              <a:gd name="connsiteX1411" fmla="*/ 7100392 w 12192000"/>
              <a:gd name="connsiteY1411" fmla="*/ 5394058 h 6698667"/>
              <a:gd name="connsiteX1412" fmla="*/ 7096727 w 12192000"/>
              <a:gd name="connsiteY1412" fmla="*/ 5401227 h 6698667"/>
              <a:gd name="connsiteX1413" fmla="*/ 7096727 w 12192000"/>
              <a:gd name="connsiteY1413" fmla="*/ 5415563 h 6698667"/>
              <a:gd name="connsiteX1414" fmla="*/ 7100392 w 12192000"/>
              <a:gd name="connsiteY1414" fmla="*/ 5419147 h 6698667"/>
              <a:gd name="connsiteX1415" fmla="*/ 7115056 w 12192000"/>
              <a:gd name="connsiteY1415" fmla="*/ 5422731 h 6698667"/>
              <a:gd name="connsiteX1416" fmla="*/ 7122387 w 12192000"/>
              <a:gd name="connsiteY1416" fmla="*/ 5422731 h 6698667"/>
              <a:gd name="connsiteX1417" fmla="*/ 7133384 w 12192000"/>
              <a:gd name="connsiteY1417" fmla="*/ 5419147 h 6698667"/>
              <a:gd name="connsiteX1418" fmla="*/ 7140714 w 12192000"/>
              <a:gd name="connsiteY1418" fmla="*/ 5415563 h 6698667"/>
              <a:gd name="connsiteX1419" fmla="*/ 7133384 w 12192000"/>
              <a:gd name="connsiteY1419" fmla="*/ 5401227 h 6698667"/>
              <a:gd name="connsiteX1420" fmla="*/ 7126052 w 12192000"/>
              <a:gd name="connsiteY1420" fmla="*/ 5390474 h 6698667"/>
              <a:gd name="connsiteX1421" fmla="*/ 7122387 w 12192000"/>
              <a:gd name="connsiteY1421" fmla="*/ 5390474 h 6698667"/>
              <a:gd name="connsiteX1422" fmla="*/ 7118721 w 12192000"/>
              <a:gd name="connsiteY1422" fmla="*/ 5390474 h 6698667"/>
              <a:gd name="connsiteX1423" fmla="*/ 6748488 w 12192000"/>
              <a:gd name="connsiteY1423" fmla="*/ 5390474 h 6698667"/>
              <a:gd name="connsiteX1424" fmla="*/ 6733826 w 12192000"/>
              <a:gd name="connsiteY1424" fmla="*/ 5401227 h 6698667"/>
              <a:gd name="connsiteX1425" fmla="*/ 6722829 w 12192000"/>
              <a:gd name="connsiteY1425" fmla="*/ 5419147 h 6698667"/>
              <a:gd name="connsiteX1426" fmla="*/ 6711833 w 12192000"/>
              <a:gd name="connsiteY1426" fmla="*/ 5440651 h 6698667"/>
              <a:gd name="connsiteX1427" fmla="*/ 6711833 w 12192000"/>
              <a:gd name="connsiteY1427" fmla="*/ 5462156 h 6698667"/>
              <a:gd name="connsiteX1428" fmla="*/ 6733826 w 12192000"/>
              <a:gd name="connsiteY1428" fmla="*/ 5447820 h 6698667"/>
              <a:gd name="connsiteX1429" fmla="*/ 6752155 w 12192000"/>
              <a:gd name="connsiteY1429" fmla="*/ 5440651 h 6698667"/>
              <a:gd name="connsiteX1430" fmla="*/ 6748488 w 12192000"/>
              <a:gd name="connsiteY1430" fmla="*/ 5433483 h 6698667"/>
              <a:gd name="connsiteX1431" fmla="*/ 6737491 w 12192000"/>
              <a:gd name="connsiteY1431" fmla="*/ 5429900 h 6698667"/>
              <a:gd name="connsiteX1432" fmla="*/ 6737491 w 12192000"/>
              <a:gd name="connsiteY1432" fmla="*/ 5426315 h 6698667"/>
              <a:gd name="connsiteX1433" fmla="*/ 6741158 w 12192000"/>
              <a:gd name="connsiteY1433" fmla="*/ 5422731 h 6698667"/>
              <a:gd name="connsiteX1434" fmla="*/ 6748488 w 12192000"/>
              <a:gd name="connsiteY1434" fmla="*/ 5415563 h 6698667"/>
              <a:gd name="connsiteX1435" fmla="*/ 6748488 w 12192000"/>
              <a:gd name="connsiteY1435" fmla="*/ 5401227 h 6698667"/>
              <a:gd name="connsiteX1436" fmla="*/ 7510947 w 12192000"/>
              <a:gd name="connsiteY1436" fmla="*/ 5383305 h 6698667"/>
              <a:gd name="connsiteX1437" fmla="*/ 7503615 w 12192000"/>
              <a:gd name="connsiteY1437" fmla="*/ 5386890 h 6698667"/>
              <a:gd name="connsiteX1438" fmla="*/ 7499950 w 12192000"/>
              <a:gd name="connsiteY1438" fmla="*/ 5390474 h 6698667"/>
              <a:gd name="connsiteX1439" fmla="*/ 7499950 w 12192000"/>
              <a:gd name="connsiteY1439" fmla="*/ 5397642 h 6698667"/>
              <a:gd name="connsiteX1440" fmla="*/ 7499950 w 12192000"/>
              <a:gd name="connsiteY1440" fmla="*/ 5404810 h 6698667"/>
              <a:gd name="connsiteX1441" fmla="*/ 7507282 w 12192000"/>
              <a:gd name="connsiteY1441" fmla="*/ 5422731 h 6698667"/>
              <a:gd name="connsiteX1442" fmla="*/ 7514612 w 12192000"/>
              <a:gd name="connsiteY1442" fmla="*/ 5433483 h 6698667"/>
              <a:gd name="connsiteX1443" fmla="*/ 7507282 w 12192000"/>
              <a:gd name="connsiteY1443" fmla="*/ 5447820 h 6698667"/>
              <a:gd name="connsiteX1444" fmla="*/ 7503615 w 12192000"/>
              <a:gd name="connsiteY1444" fmla="*/ 5458571 h 6698667"/>
              <a:gd name="connsiteX1445" fmla="*/ 7507282 w 12192000"/>
              <a:gd name="connsiteY1445" fmla="*/ 5472908 h 6698667"/>
              <a:gd name="connsiteX1446" fmla="*/ 7510947 w 12192000"/>
              <a:gd name="connsiteY1446" fmla="*/ 5487244 h 6698667"/>
              <a:gd name="connsiteX1447" fmla="*/ 7521944 w 12192000"/>
              <a:gd name="connsiteY1447" fmla="*/ 5515917 h 6698667"/>
              <a:gd name="connsiteX1448" fmla="*/ 7525610 w 12192000"/>
              <a:gd name="connsiteY1448" fmla="*/ 5548174 h 6698667"/>
              <a:gd name="connsiteX1449" fmla="*/ 7529275 w 12192000"/>
              <a:gd name="connsiteY1449" fmla="*/ 5584015 h 6698667"/>
              <a:gd name="connsiteX1450" fmla="*/ 7529275 w 12192000"/>
              <a:gd name="connsiteY1450" fmla="*/ 5616272 h 6698667"/>
              <a:gd name="connsiteX1451" fmla="*/ 7532941 w 12192000"/>
              <a:gd name="connsiteY1451" fmla="*/ 5644945 h 6698667"/>
              <a:gd name="connsiteX1452" fmla="*/ 7540272 w 12192000"/>
              <a:gd name="connsiteY1452" fmla="*/ 5673618 h 6698667"/>
              <a:gd name="connsiteX1453" fmla="*/ 7547604 w 12192000"/>
              <a:gd name="connsiteY1453" fmla="*/ 5705874 h 6698667"/>
              <a:gd name="connsiteX1454" fmla="*/ 7547604 w 12192000"/>
              <a:gd name="connsiteY1454" fmla="*/ 5734547 h 6698667"/>
              <a:gd name="connsiteX1455" fmla="*/ 7558601 w 12192000"/>
              <a:gd name="connsiteY1455" fmla="*/ 5734547 h 6698667"/>
              <a:gd name="connsiteX1456" fmla="*/ 7562266 w 12192000"/>
              <a:gd name="connsiteY1456" fmla="*/ 5734547 h 6698667"/>
              <a:gd name="connsiteX1457" fmla="*/ 7558601 w 12192000"/>
              <a:gd name="connsiteY1457" fmla="*/ 5723794 h 6698667"/>
              <a:gd name="connsiteX1458" fmla="*/ 7562266 w 12192000"/>
              <a:gd name="connsiteY1458" fmla="*/ 5716627 h 6698667"/>
              <a:gd name="connsiteX1459" fmla="*/ 7565932 w 12192000"/>
              <a:gd name="connsiteY1459" fmla="*/ 5713042 h 6698667"/>
              <a:gd name="connsiteX1460" fmla="*/ 7576929 w 12192000"/>
              <a:gd name="connsiteY1460" fmla="*/ 5716627 h 6698667"/>
              <a:gd name="connsiteX1461" fmla="*/ 7587926 w 12192000"/>
              <a:gd name="connsiteY1461" fmla="*/ 5716627 h 6698667"/>
              <a:gd name="connsiteX1462" fmla="*/ 7595257 w 12192000"/>
              <a:gd name="connsiteY1462" fmla="*/ 5713042 h 6698667"/>
              <a:gd name="connsiteX1463" fmla="*/ 7613586 w 12192000"/>
              <a:gd name="connsiteY1463" fmla="*/ 5702291 h 6698667"/>
              <a:gd name="connsiteX1464" fmla="*/ 7628248 w 12192000"/>
              <a:gd name="connsiteY1464" fmla="*/ 5691538 h 6698667"/>
              <a:gd name="connsiteX1465" fmla="*/ 7646576 w 12192000"/>
              <a:gd name="connsiteY1465" fmla="*/ 5691538 h 6698667"/>
              <a:gd name="connsiteX1466" fmla="*/ 7668571 w 12192000"/>
              <a:gd name="connsiteY1466" fmla="*/ 5691538 h 6698667"/>
              <a:gd name="connsiteX1467" fmla="*/ 7650243 w 12192000"/>
              <a:gd name="connsiteY1467" fmla="*/ 5680786 h 6698667"/>
              <a:gd name="connsiteX1468" fmla="*/ 7635579 w 12192000"/>
              <a:gd name="connsiteY1468" fmla="*/ 5670033 h 6698667"/>
              <a:gd name="connsiteX1469" fmla="*/ 7620917 w 12192000"/>
              <a:gd name="connsiteY1469" fmla="*/ 5670033 h 6698667"/>
              <a:gd name="connsiteX1470" fmla="*/ 7595257 w 12192000"/>
              <a:gd name="connsiteY1470" fmla="*/ 5670033 h 6698667"/>
              <a:gd name="connsiteX1471" fmla="*/ 7602589 w 12192000"/>
              <a:gd name="connsiteY1471" fmla="*/ 5659281 h 6698667"/>
              <a:gd name="connsiteX1472" fmla="*/ 7613586 w 12192000"/>
              <a:gd name="connsiteY1472" fmla="*/ 5652113 h 6698667"/>
              <a:gd name="connsiteX1473" fmla="*/ 7613586 w 12192000"/>
              <a:gd name="connsiteY1473" fmla="*/ 5648529 h 6698667"/>
              <a:gd name="connsiteX1474" fmla="*/ 7620917 w 12192000"/>
              <a:gd name="connsiteY1474" fmla="*/ 5648529 h 6698667"/>
              <a:gd name="connsiteX1475" fmla="*/ 7624583 w 12192000"/>
              <a:gd name="connsiteY1475" fmla="*/ 5652113 h 6698667"/>
              <a:gd name="connsiteX1476" fmla="*/ 7631914 w 12192000"/>
              <a:gd name="connsiteY1476" fmla="*/ 5655696 h 6698667"/>
              <a:gd name="connsiteX1477" fmla="*/ 7635579 w 12192000"/>
              <a:gd name="connsiteY1477" fmla="*/ 5655696 h 6698667"/>
              <a:gd name="connsiteX1478" fmla="*/ 7639246 w 12192000"/>
              <a:gd name="connsiteY1478" fmla="*/ 5655696 h 6698667"/>
              <a:gd name="connsiteX1479" fmla="*/ 7646576 w 12192000"/>
              <a:gd name="connsiteY1479" fmla="*/ 5652113 h 6698667"/>
              <a:gd name="connsiteX1480" fmla="*/ 7653908 w 12192000"/>
              <a:gd name="connsiteY1480" fmla="*/ 5648529 h 6698667"/>
              <a:gd name="connsiteX1481" fmla="*/ 7661240 w 12192000"/>
              <a:gd name="connsiteY1481" fmla="*/ 5637776 h 6698667"/>
              <a:gd name="connsiteX1482" fmla="*/ 7672236 w 12192000"/>
              <a:gd name="connsiteY1482" fmla="*/ 5619856 h 6698667"/>
              <a:gd name="connsiteX1483" fmla="*/ 7657573 w 12192000"/>
              <a:gd name="connsiteY1483" fmla="*/ 5594767 h 6698667"/>
              <a:gd name="connsiteX1484" fmla="*/ 7650243 w 12192000"/>
              <a:gd name="connsiteY1484" fmla="*/ 5566095 h 6698667"/>
              <a:gd name="connsiteX1485" fmla="*/ 7642911 w 12192000"/>
              <a:gd name="connsiteY1485" fmla="*/ 5569679 h 6698667"/>
              <a:gd name="connsiteX1486" fmla="*/ 7635579 w 12192000"/>
              <a:gd name="connsiteY1486" fmla="*/ 5576847 h 6698667"/>
              <a:gd name="connsiteX1487" fmla="*/ 7631914 w 12192000"/>
              <a:gd name="connsiteY1487" fmla="*/ 5566095 h 6698667"/>
              <a:gd name="connsiteX1488" fmla="*/ 7624583 w 12192000"/>
              <a:gd name="connsiteY1488" fmla="*/ 5562510 h 6698667"/>
              <a:gd name="connsiteX1489" fmla="*/ 7620917 w 12192000"/>
              <a:gd name="connsiteY1489" fmla="*/ 5558927 h 6698667"/>
              <a:gd name="connsiteX1490" fmla="*/ 7613586 w 12192000"/>
              <a:gd name="connsiteY1490" fmla="*/ 5555342 h 6698667"/>
              <a:gd name="connsiteX1491" fmla="*/ 7595257 w 12192000"/>
              <a:gd name="connsiteY1491" fmla="*/ 5555342 h 6698667"/>
              <a:gd name="connsiteX1492" fmla="*/ 7580594 w 12192000"/>
              <a:gd name="connsiteY1492" fmla="*/ 5551759 h 6698667"/>
              <a:gd name="connsiteX1493" fmla="*/ 7602589 w 12192000"/>
              <a:gd name="connsiteY1493" fmla="*/ 5541006 h 6698667"/>
              <a:gd name="connsiteX1494" fmla="*/ 7624583 w 12192000"/>
              <a:gd name="connsiteY1494" fmla="*/ 5523086 h 6698667"/>
              <a:gd name="connsiteX1495" fmla="*/ 7617251 w 12192000"/>
              <a:gd name="connsiteY1495" fmla="*/ 5501581 h 6698667"/>
              <a:gd name="connsiteX1496" fmla="*/ 7602589 w 12192000"/>
              <a:gd name="connsiteY1496" fmla="*/ 5483661 h 6698667"/>
              <a:gd name="connsiteX1497" fmla="*/ 7562266 w 12192000"/>
              <a:gd name="connsiteY1497" fmla="*/ 5433483 h 6698667"/>
              <a:gd name="connsiteX1498" fmla="*/ 8738944 w 12192000"/>
              <a:gd name="connsiteY1498" fmla="*/ 5376138 h 6698667"/>
              <a:gd name="connsiteX1499" fmla="*/ 8727947 w 12192000"/>
              <a:gd name="connsiteY1499" fmla="*/ 5379722 h 6698667"/>
              <a:gd name="connsiteX1500" fmla="*/ 8724282 w 12192000"/>
              <a:gd name="connsiteY1500" fmla="*/ 5379722 h 6698667"/>
              <a:gd name="connsiteX1501" fmla="*/ 8724282 w 12192000"/>
              <a:gd name="connsiteY1501" fmla="*/ 5383305 h 6698667"/>
              <a:gd name="connsiteX1502" fmla="*/ 8724282 w 12192000"/>
              <a:gd name="connsiteY1502" fmla="*/ 5390474 h 6698667"/>
              <a:gd name="connsiteX1503" fmla="*/ 8731613 w 12192000"/>
              <a:gd name="connsiteY1503" fmla="*/ 5397642 h 6698667"/>
              <a:gd name="connsiteX1504" fmla="*/ 8738944 w 12192000"/>
              <a:gd name="connsiteY1504" fmla="*/ 5394058 h 6698667"/>
              <a:gd name="connsiteX1505" fmla="*/ 8749942 w 12192000"/>
              <a:gd name="connsiteY1505" fmla="*/ 5394058 h 6698667"/>
              <a:gd name="connsiteX1506" fmla="*/ 8760939 w 12192000"/>
              <a:gd name="connsiteY1506" fmla="*/ 5397642 h 6698667"/>
              <a:gd name="connsiteX1507" fmla="*/ 8764604 w 12192000"/>
              <a:gd name="connsiteY1507" fmla="*/ 5394058 h 6698667"/>
              <a:gd name="connsiteX1508" fmla="*/ 8768269 w 12192000"/>
              <a:gd name="connsiteY1508" fmla="*/ 5386890 h 6698667"/>
              <a:gd name="connsiteX1509" fmla="*/ 8771936 w 12192000"/>
              <a:gd name="connsiteY1509" fmla="*/ 5379722 h 6698667"/>
              <a:gd name="connsiteX1510" fmla="*/ 8757272 w 12192000"/>
              <a:gd name="connsiteY1510" fmla="*/ 5376138 h 6698667"/>
              <a:gd name="connsiteX1511" fmla="*/ 8746275 w 12192000"/>
              <a:gd name="connsiteY1511" fmla="*/ 5376138 h 6698667"/>
              <a:gd name="connsiteX1512" fmla="*/ 8379710 w 12192000"/>
              <a:gd name="connsiteY1512" fmla="*/ 5372554 h 6698667"/>
              <a:gd name="connsiteX1513" fmla="*/ 8376044 w 12192000"/>
              <a:gd name="connsiteY1513" fmla="*/ 5379722 h 6698667"/>
              <a:gd name="connsiteX1514" fmla="*/ 8372378 w 12192000"/>
              <a:gd name="connsiteY1514" fmla="*/ 5390474 h 6698667"/>
              <a:gd name="connsiteX1515" fmla="*/ 8376044 w 12192000"/>
              <a:gd name="connsiteY1515" fmla="*/ 5397642 h 6698667"/>
              <a:gd name="connsiteX1516" fmla="*/ 8383375 w 12192000"/>
              <a:gd name="connsiteY1516" fmla="*/ 5404810 h 6698667"/>
              <a:gd name="connsiteX1517" fmla="*/ 8390706 w 12192000"/>
              <a:gd name="connsiteY1517" fmla="*/ 5404810 h 6698667"/>
              <a:gd name="connsiteX1518" fmla="*/ 8394371 w 12192000"/>
              <a:gd name="connsiteY1518" fmla="*/ 5404810 h 6698667"/>
              <a:gd name="connsiteX1519" fmla="*/ 8398038 w 12192000"/>
              <a:gd name="connsiteY1519" fmla="*/ 5401227 h 6698667"/>
              <a:gd name="connsiteX1520" fmla="*/ 8398038 w 12192000"/>
              <a:gd name="connsiteY1520" fmla="*/ 5394058 h 6698667"/>
              <a:gd name="connsiteX1521" fmla="*/ 8398038 w 12192000"/>
              <a:gd name="connsiteY1521" fmla="*/ 5386890 h 6698667"/>
              <a:gd name="connsiteX1522" fmla="*/ 8394371 w 12192000"/>
              <a:gd name="connsiteY1522" fmla="*/ 5379722 h 6698667"/>
              <a:gd name="connsiteX1523" fmla="*/ 8383375 w 12192000"/>
              <a:gd name="connsiteY1523" fmla="*/ 5372554 h 6698667"/>
              <a:gd name="connsiteX1524" fmla="*/ 7980152 w 12192000"/>
              <a:gd name="connsiteY1524" fmla="*/ 5372554 h 6698667"/>
              <a:gd name="connsiteX1525" fmla="*/ 7972820 w 12192000"/>
              <a:gd name="connsiteY1525" fmla="*/ 5376138 h 6698667"/>
              <a:gd name="connsiteX1526" fmla="*/ 7972820 w 12192000"/>
              <a:gd name="connsiteY1526" fmla="*/ 5386890 h 6698667"/>
              <a:gd name="connsiteX1527" fmla="*/ 7983818 w 12192000"/>
              <a:gd name="connsiteY1527" fmla="*/ 5404810 h 6698667"/>
              <a:gd name="connsiteX1528" fmla="*/ 8005812 w 12192000"/>
              <a:gd name="connsiteY1528" fmla="*/ 5426315 h 6698667"/>
              <a:gd name="connsiteX1529" fmla="*/ 8009477 w 12192000"/>
              <a:gd name="connsiteY1529" fmla="*/ 5415563 h 6698667"/>
              <a:gd name="connsiteX1530" fmla="*/ 8013144 w 12192000"/>
              <a:gd name="connsiteY1530" fmla="*/ 5404810 h 6698667"/>
              <a:gd name="connsiteX1531" fmla="*/ 8005812 w 12192000"/>
              <a:gd name="connsiteY1531" fmla="*/ 5394058 h 6698667"/>
              <a:gd name="connsiteX1532" fmla="*/ 8002146 w 12192000"/>
              <a:gd name="connsiteY1532" fmla="*/ 5383305 h 6698667"/>
              <a:gd name="connsiteX1533" fmla="*/ 7987484 w 12192000"/>
              <a:gd name="connsiteY1533" fmla="*/ 5379722 h 6698667"/>
              <a:gd name="connsiteX1534" fmla="*/ 7518279 w 12192000"/>
              <a:gd name="connsiteY1534" fmla="*/ 5372554 h 6698667"/>
              <a:gd name="connsiteX1535" fmla="*/ 7521944 w 12192000"/>
              <a:gd name="connsiteY1535" fmla="*/ 5376138 h 6698667"/>
              <a:gd name="connsiteX1536" fmla="*/ 7521944 w 12192000"/>
              <a:gd name="connsiteY1536" fmla="*/ 5379722 h 6698667"/>
              <a:gd name="connsiteX1537" fmla="*/ 7525610 w 12192000"/>
              <a:gd name="connsiteY1537" fmla="*/ 5376138 h 6698667"/>
              <a:gd name="connsiteX1538" fmla="*/ 7529275 w 12192000"/>
              <a:gd name="connsiteY1538" fmla="*/ 5376138 h 6698667"/>
              <a:gd name="connsiteX1539" fmla="*/ 7525610 w 12192000"/>
              <a:gd name="connsiteY1539" fmla="*/ 5372554 h 6698667"/>
              <a:gd name="connsiteX1540" fmla="*/ 8848914 w 12192000"/>
              <a:gd name="connsiteY1540" fmla="*/ 5361802 h 6698667"/>
              <a:gd name="connsiteX1541" fmla="*/ 8848914 w 12192000"/>
              <a:gd name="connsiteY1541" fmla="*/ 5365385 h 6698667"/>
              <a:gd name="connsiteX1542" fmla="*/ 8848914 w 12192000"/>
              <a:gd name="connsiteY1542" fmla="*/ 5368970 h 6698667"/>
              <a:gd name="connsiteX1543" fmla="*/ 8852580 w 12192000"/>
              <a:gd name="connsiteY1543" fmla="*/ 5376138 h 6698667"/>
              <a:gd name="connsiteX1544" fmla="*/ 8848914 w 12192000"/>
              <a:gd name="connsiteY1544" fmla="*/ 5386890 h 6698667"/>
              <a:gd name="connsiteX1545" fmla="*/ 8841583 w 12192000"/>
              <a:gd name="connsiteY1545" fmla="*/ 5394058 h 6698667"/>
              <a:gd name="connsiteX1546" fmla="*/ 8841583 w 12192000"/>
              <a:gd name="connsiteY1546" fmla="*/ 5401227 h 6698667"/>
              <a:gd name="connsiteX1547" fmla="*/ 8856246 w 12192000"/>
              <a:gd name="connsiteY1547" fmla="*/ 5415563 h 6698667"/>
              <a:gd name="connsiteX1548" fmla="*/ 8863576 w 12192000"/>
              <a:gd name="connsiteY1548" fmla="*/ 5429900 h 6698667"/>
              <a:gd name="connsiteX1549" fmla="*/ 8867243 w 12192000"/>
              <a:gd name="connsiteY1549" fmla="*/ 5433483 h 6698667"/>
              <a:gd name="connsiteX1550" fmla="*/ 8870908 w 12192000"/>
              <a:gd name="connsiteY1550" fmla="*/ 5440651 h 6698667"/>
              <a:gd name="connsiteX1551" fmla="*/ 8878240 w 12192000"/>
              <a:gd name="connsiteY1551" fmla="*/ 5444236 h 6698667"/>
              <a:gd name="connsiteX1552" fmla="*/ 8892903 w 12192000"/>
              <a:gd name="connsiteY1552" fmla="*/ 5444236 h 6698667"/>
              <a:gd name="connsiteX1553" fmla="*/ 8896568 w 12192000"/>
              <a:gd name="connsiteY1553" fmla="*/ 5447820 h 6698667"/>
              <a:gd name="connsiteX1554" fmla="*/ 8903900 w 12192000"/>
              <a:gd name="connsiteY1554" fmla="*/ 5447820 h 6698667"/>
              <a:gd name="connsiteX1555" fmla="*/ 8907565 w 12192000"/>
              <a:gd name="connsiteY1555" fmla="*/ 5440651 h 6698667"/>
              <a:gd name="connsiteX1556" fmla="*/ 8907565 w 12192000"/>
              <a:gd name="connsiteY1556" fmla="*/ 5429900 h 6698667"/>
              <a:gd name="connsiteX1557" fmla="*/ 8903900 w 12192000"/>
              <a:gd name="connsiteY1557" fmla="*/ 5422731 h 6698667"/>
              <a:gd name="connsiteX1558" fmla="*/ 8903900 w 12192000"/>
              <a:gd name="connsiteY1558" fmla="*/ 5408395 h 6698667"/>
              <a:gd name="connsiteX1559" fmla="*/ 8922228 w 12192000"/>
              <a:gd name="connsiteY1559" fmla="*/ 5415563 h 6698667"/>
              <a:gd name="connsiteX1560" fmla="*/ 8936890 w 12192000"/>
              <a:gd name="connsiteY1560" fmla="*/ 5419147 h 6698667"/>
              <a:gd name="connsiteX1561" fmla="*/ 8947887 w 12192000"/>
              <a:gd name="connsiteY1561" fmla="*/ 5426315 h 6698667"/>
              <a:gd name="connsiteX1562" fmla="*/ 8955219 w 12192000"/>
              <a:gd name="connsiteY1562" fmla="*/ 5429900 h 6698667"/>
              <a:gd name="connsiteX1563" fmla="*/ 8958884 w 12192000"/>
              <a:gd name="connsiteY1563" fmla="*/ 5437068 h 6698667"/>
              <a:gd name="connsiteX1564" fmla="*/ 8962550 w 12192000"/>
              <a:gd name="connsiteY1564" fmla="*/ 5447820 h 6698667"/>
              <a:gd name="connsiteX1565" fmla="*/ 8962550 w 12192000"/>
              <a:gd name="connsiteY1565" fmla="*/ 5462156 h 6698667"/>
              <a:gd name="connsiteX1566" fmla="*/ 8958884 w 12192000"/>
              <a:gd name="connsiteY1566" fmla="*/ 5480076 h 6698667"/>
              <a:gd name="connsiteX1567" fmla="*/ 8962550 w 12192000"/>
              <a:gd name="connsiteY1567" fmla="*/ 5483661 h 6698667"/>
              <a:gd name="connsiteX1568" fmla="*/ 8966215 w 12192000"/>
              <a:gd name="connsiteY1568" fmla="*/ 5483661 h 6698667"/>
              <a:gd name="connsiteX1569" fmla="*/ 8969882 w 12192000"/>
              <a:gd name="connsiteY1569" fmla="*/ 5483661 h 6698667"/>
              <a:gd name="connsiteX1570" fmla="*/ 8977212 w 12192000"/>
              <a:gd name="connsiteY1570" fmla="*/ 5483661 h 6698667"/>
              <a:gd name="connsiteX1571" fmla="*/ 8980879 w 12192000"/>
              <a:gd name="connsiteY1571" fmla="*/ 5483661 h 6698667"/>
              <a:gd name="connsiteX1572" fmla="*/ 8984544 w 12192000"/>
              <a:gd name="connsiteY1572" fmla="*/ 5476493 h 6698667"/>
              <a:gd name="connsiteX1573" fmla="*/ 8988209 w 12192000"/>
              <a:gd name="connsiteY1573" fmla="*/ 5469324 h 6698667"/>
              <a:gd name="connsiteX1574" fmla="*/ 8991875 w 12192000"/>
              <a:gd name="connsiteY1574" fmla="*/ 5458571 h 6698667"/>
              <a:gd name="connsiteX1575" fmla="*/ 8988209 w 12192000"/>
              <a:gd name="connsiteY1575" fmla="*/ 5447820 h 6698667"/>
              <a:gd name="connsiteX1576" fmla="*/ 8962550 w 12192000"/>
              <a:gd name="connsiteY1576" fmla="*/ 5408395 h 6698667"/>
              <a:gd name="connsiteX1577" fmla="*/ 8929559 w 12192000"/>
              <a:gd name="connsiteY1577" fmla="*/ 5372554 h 6698667"/>
              <a:gd name="connsiteX1578" fmla="*/ 8922228 w 12192000"/>
              <a:gd name="connsiteY1578" fmla="*/ 5368970 h 6698667"/>
              <a:gd name="connsiteX1579" fmla="*/ 8914897 w 12192000"/>
              <a:gd name="connsiteY1579" fmla="*/ 5365385 h 6698667"/>
              <a:gd name="connsiteX1580" fmla="*/ 8907565 w 12192000"/>
              <a:gd name="connsiteY1580" fmla="*/ 5361802 h 6698667"/>
              <a:gd name="connsiteX1581" fmla="*/ 8896568 w 12192000"/>
              <a:gd name="connsiteY1581" fmla="*/ 5361802 h 6698667"/>
              <a:gd name="connsiteX1582" fmla="*/ 8874574 w 12192000"/>
              <a:gd name="connsiteY1582" fmla="*/ 5361802 h 6698667"/>
              <a:gd name="connsiteX1583" fmla="*/ 8856246 w 12192000"/>
              <a:gd name="connsiteY1583" fmla="*/ 5361802 h 6698667"/>
              <a:gd name="connsiteX1584" fmla="*/ 8852580 w 12192000"/>
              <a:gd name="connsiteY1584" fmla="*/ 5361802 h 6698667"/>
              <a:gd name="connsiteX1585" fmla="*/ 7998480 w 12192000"/>
              <a:gd name="connsiteY1585" fmla="*/ 5336712 h 6698667"/>
              <a:gd name="connsiteX1586" fmla="*/ 7991149 w 12192000"/>
              <a:gd name="connsiteY1586" fmla="*/ 5343881 h 6698667"/>
              <a:gd name="connsiteX1587" fmla="*/ 7987484 w 12192000"/>
              <a:gd name="connsiteY1587" fmla="*/ 5351049 h 6698667"/>
              <a:gd name="connsiteX1588" fmla="*/ 7991149 w 12192000"/>
              <a:gd name="connsiteY1588" fmla="*/ 5361802 h 6698667"/>
              <a:gd name="connsiteX1589" fmla="*/ 7998480 w 12192000"/>
              <a:gd name="connsiteY1589" fmla="*/ 5365385 h 6698667"/>
              <a:gd name="connsiteX1590" fmla="*/ 8005812 w 12192000"/>
              <a:gd name="connsiteY1590" fmla="*/ 5376138 h 6698667"/>
              <a:gd name="connsiteX1591" fmla="*/ 8013144 w 12192000"/>
              <a:gd name="connsiteY1591" fmla="*/ 5383305 h 6698667"/>
              <a:gd name="connsiteX1592" fmla="*/ 8016809 w 12192000"/>
              <a:gd name="connsiteY1592" fmla="*/ 5390474 h 6698667"/>
              <a:gd name="connsiteX1593" fmla="*/ 8024140 w 12192000"/>
              <a:gd name="connsiteY1593" fmla="*/ 5386890 h 6698667"/>
              <a:gd name="connsiteX1594" fmla="*/ 8027806 w 12192000"/>
              <a:gd name="connsiteY1594" fmla="*/ 5379722 h 6698667"/>
              <a:gd name="connsiteX1595" fmla="*/ 8024140 w 12192000"/>
              <a:gd name="connsiteY1595" fmla="*/ 5376138 h 6698667"/>
              <a:gd name="connsiteX1596" fmla="*/ 8009477 w 12192000"/>
              <a:gd name="connsiteY1596" fmla="*/ 5361802 h 6698667"/>
              <a:gd name="connsiteX1597" fmla="*/ 7360654 w 12192000"/>
              <a:gd name="connsiteY1597" fmla="*/ 5336712 h 6698667"/>
              <a:gd name="connsiteX1598" fmla="*/ 7360654 w 12192000"/>
              <a:gd name="connsiteY1598" fmla="*/ 5340297 h 6698667"/>
              <a:gd name="connsiteX1599" fmla="*/ 7356989 w 12192000"/>
              <a:gd name="connsiteY1599" fmla="*/ 5340297 h 6698667"/>
              <a:gd name="connsiteX1600" fmla="*/ 7356989 w 12192000"/>
              <a:gd name="connsiteY1600" fmla="*/ 5358217 h 6698667"/>
              <a:gd name="connsiteX1601" fmla="*/ 7360654 w 12192000"/>
              <a:gd name="connsiteY1601" fmla="*/ 5368970 h 6698667"/>
              <a:gd name="connsiteX1602" fmla="*/ 7375318 w 12192000"/>
              <a:gd name="connsiteY1602" fmla="*/ 5361802 h 6698667"/>
              <a:gd name="connsiteX1603" fmla="*/ 7382649 w 12192000"/>
              <a:gd name="connsiteY1603" fmla="*/ 5347465 h 6698667"/>
              <a:gd name="connsiteX1604" fmla="*/ 7378983 w 12192000"/>
              <a:gd name="connsiteY1604" fmla="*/ 5340297 h 6698667"/>
              <a:gd name="connsiteX1605" fmla="*/ 7375318 w 12192000"/>
              <a:gd name="connsiteY1605" fmla="*/ 5336712 h 6698667"/>
              <a:gd name="connsiteX1606" fmla="*/ 7367986 w 12192000"/>
              <a:gd name="connsiteY1606" fmla="*/ 5336712 h 6698667"/>
              <a:gd name="connsiteX1607" fmla="*/ 7547604 w 12192000"/>
              <a:gd name="connsiteY1607" fmla="*/ 5325961 h 6698667"/>
              <a:gd name="connsiteX1608" fmla="*/ 7536607 w 12192000"/>
              <a:gd name="connsiteY1608" fmla="*/ 5333129 h 6698667"/>
              <a:gd name="connsiteX1609" fmla="*/ 7532941 w 12192000"/>
              <a:gd name="connsiteY1609" fmla="*/ 5343881 h 6698667"/>
              <a:gd name="connsiteX1610" fmla="*/ 7529275 w 12192000"/>
              <a:gd name="connsiteY1610" fmla="*/ 5358217 h 6698667"/>
              <a:gd name="connsiteX1611" fmla="*/ 7532941 w 12192000"/>
              <a:gd name="connsiteY1611" fmla="*/ 5368970 h 6698667"/>
              <a:gd name="connsiteX1612" fmla="*/ 7536607 w 12192000"/>
              <a:gd name="connsiteY1612" fmla="*/ 5368970 h 6698667"/>
              <a:gd name="connsiteX1613" fmla="*/ 7540272 w 12192000"/>
              <a:gd name="connsiteY1613" fmla="*/ 5365385 h 6698667"/>
              <a:gd name="connsiteX1614" fmla="*/ 7543939 w 12192000"/>
              <a:gd name="connsiteY1614" fmla="*/ 5351049 h 6698667"/>
              <a:gd name="connsiteX1615" fmla="*/ 7554935 w 12192000"/>
              <a:gd name="connsiteY1615" fmla="*/ 5343881 h 6698667"/>
              <a:gd name="connsiteX1616" fmla="*/ 7558601 w 12192000"/>
              <a:gd name="connsiteY1616" fmla="*/ 5336712 h 6698667"/>
              <a:gd name="connsiteX1617" fmla="*/ 7558601 w 12192000"/>
              <a:gd name="connsiteY1617" fmla="*/ 5333129 h 6698667"/>
              <a:gd name="connsiteX1618" fmla="*/ 7554935 w 12192000"/>
              <a:gd name="connsiteY1618" fmla="*/ 5329544 h 6698667"/>
              <a:gd name="connsiteX1619" fmla="*/ 7936165 w 12192000"/>
              <a:gd name="connsiteY1619" fmla="*/ 5322376 h 6698667"/>
              <a:gd name="connsiteX1620" fmla="*/ 7932498 w 12192000"/>
              <a:gd name="connsiteY1620" fmla="*/ 5336712 h 6698667"/>
              <a:gd name="connsiteX1621" fmla="*/ 7936165 w 12192000"/>
              <a:gd name="connsiteY1621" fmla="*/ 5347465 h 6698667"/>
              <a:gd name="connsiteX1622" fmla="*/ 7947162 w 12192000"/>
              <a:gd name="connsiteY1622" fmla="*/ 5361802 h 6698667"/>
              <a:gd name="connsiteX1623" fmla="*/ 7954492 w 12192000"/>
              <a:gd name="connsiteY1623" fmla="*/ 5368970 h 6698667"/>
              <a:gd name="connsiteX1624" fmla="*/ 7958158 w 12192000"/>
              <a:gd name="connsiteY1624" fmla="*/ 5372554 h 6698667"/>
              <a:gd name="connsiteX1625" fmla="*/ 7965490 w 12192000"/>
              <a:gd name="connsiteY1625" fmla="*/ 5365385 h 6698667"/>
              <a:gd name="connsiteX1626" fmla="*/ 7965490 w 12192000"/>
              <a:gd name="connsiteY1626" fmla="*/ 5358217 h 6698667"/>
              <a:gd name="connsiteX1627" fmla="*/ 7969155 w 12192000"/>
              <a:gd name="connsiteY1627" fmla="*/ 5351049 h 6698667"/>
              <a:gd name="connsiteX1628" fmla="*/ 7965490 w 12192000"/>
              <a:gd name="connsiteY1628" fmla="*/ 5343881 h 6698667"/>
              <a:gd name="connsiteX1629" fmla="*/ 7961824 w 12192000"/>
              <a:gd name="connsiteY1629" fmla="*/ 5340297 h 6698667"/>
              <a:gd name="connsiteX1630" fmla="*/ 7954492 w 12192000"/>
              <a:gd name="connsiteY1630" fmla="*/ 5333129 h 6698667"/>
              <a:gd name="connsiteX1631" fmla="*/ 7947162 w 12192000"/>
              <a:gd name="connsiteY1631" fmla="*/ 5325961 h 6698667"/>
              <a:gd name="connsiteX1632" fmla="*/ 8016809 w 12192000"/>
              <a:gd name="connsiteY1632" fmla="*/ 5315208 h 6698667"/>
              <a:gd name="connsiteX1633" fmla="*/ 8009477 w 12192000"/>
              <a:gd name="connsiteY1633" fmla="*/ 5318792 h 6698667"/>
              <a:gd name="connsiteX1634" fmla="*/ 8009477 w 12192000"/>
              <a:gd name="connsiteY1634" fmla="*/ 5325961 h 6698667"/>
              <a:gd name="connsiteX1635" fmla="*/ 8020474 w 12192000"/>
              <a:gd name="connsiteY1635" fmla="*/ 5343881 h 6698667"/>
              <a:gd name="connsiteX1636" fmla="*/ 8035137 w 12192000"/>
              <a:gd name="connsiteY1636" fmla="*/ 5361802 h 6698667"/>
              <a:gd name="connsiteX1637" fmla="*/ 8042469 w 12192000"/>
              <a:gd name="connsiteY1637" fmla="*/ 5361802 h 6698667"/>
              <a:gd name="connsiteX1638" fmla="*/ 8042469 w 12192000"/>
              <a:gd name="connsiteY1638" fmla="*/ 5347465 h 6698667"/>
              <a:gd name="connsiteX1639" fmla="*/ 8038802 w 12192000"/>
              <a:gd name="connsiteY1639" fmla="*/ 5336712 h 6698667"/>
              <a:gd name="connsiteX1640" fmla="*/ 8035137 w 12192000"/>
              <a:gd name="connsiteY1640" fmla="*/ 5329544 h 6698667"/>
              <a:gd name="connsiteX1641" fmla="*/ 8027806 w 12192000"/>
              <a:gd name="connsiteY1641" fmla="*/ 5322376 h 6698667"/>
              <a:gd name="connsiteX1642" fmla="*/ 7870183 w 12192000"/>
              <a:gd name="connsiteY1642" fmla="*/ 5308041 h 6698667"/>
              <a:gd name="connsiteX1643" fmla="*/ 7848188 w 12192000"/>
              <a:gd name="connsiteY1643" fmla="*/ 5318792 h 6698667"/>
              <a:gd name="connsiteX1644" fmla="*/ 7818863 w 12192000"/>
              <a:gd name="connsiteY1644" fmla="*/ 5325961 h 6698667"/>
              <a:gd name="connsiteX1645" fmla="*/ 7807866 w 12192000"/>
              <a:gd name="connsiteY1645" fmla="*/ 5333129 h 6698667"/>
              <a:gd name="connsiteX1646" fmla="*/ 7796869 w 12192000"/>
              <a:gd name="connsiteY1646" fmla="*/ 5336712 h 6698667"/>
              <a:gd name="connsiteX1647" fmla="*/ 7789537 w 12192000"/>
              <a:gd name="connsiteY1647" fmla="*/ 5347465 h 6698667"/>
              <a:gd name="connsiteX1648" fmla="*/ 7778540 w 12192000"/>
              <a:gd name="connsiteY1648" fmla="*/ 5361802 h 6698667"/>
              <a:gd name="connsiteX1649" fmla="*/ 7767544 w 12192000"/>
              <a:gd name="connsiteY1649" fmla="*/ 5379722 h 6698667"/>
              <a:gd name="connsiteX1650" fmla="*/ 7760212 w 12192000"/>
              <a:gd name="connsiteY1650" fmla="*/ 5397642 h 6698667"/>
              <a:gd name="connsiteX1651" fmla="*/ 7760212 w 12192000"/>
              <a:gd name="connsiteY1651" fmla="*/ 5419147 h 6698667"/>
              <a:gd name="connsiteX1652" fmla="*/ 7767544 w 12192000"/>
              <a:gd name="connsiteY1652" fmla="*/ 5437068 h 6698667"/>
              <a:gd name="connsiteX1653" fmla="*/ 7771209 w 12192000"/>
              <a:gd name="connsiteY1653" fmla="*/ 5440651 h 6698667"/>
              <a:gd name="connsiteX1654" fmla="*/ 7771209 w 12192000"/>
              <a:gd name="connsiteY1654" fmla="*/ 5447820 h 6698667"/>
              <a:gd name="connsiteX1655" fmla="*/ 7767544 w 12192000"/>
              <a:gd name="connsiteY1655" fmla="*/ 5472908 h 6698667"/>
              <a:gd name="connsiteX1656" fmla="*/ 7767544 w 12192000"/>
              <a:gd name="connsiteY1656" fmla="*/ 5494413 h 6698667"/>
              <a:gd name="connsiteX1657" fmla="*/ 7778540 w 12192000"/>
              <a:gd name="connsiteY1657" fmla="*/ 5512334 h 6698667"/>
              <a:gd name="connsiteX1658" fmla="*/ 7785872 w 12192000"/>
              <a:gd name="connsiteY1658" fmla="*/ 5537422 h 6698667"/>
              <a:gd name="connsiteX1659" fmla="*/ 7793204 w 12192000"/>
              <a:gd name="connsiteY1659" fmla="*/ 5533837 h 6698667"/>
              <a:gd name="connsiteX1660" fmla="*/ 7807866 w 12192000"/>
              <a:gd name="connsiteY1660" fmla="*/ 5533837 h 6698667"/>
              <a:gd name="connsiteX1661" fmla="*/ 7837191 w 12192000"/>
              <a:gd name="connsiteY1661" fmla="*/ 5541006 h 6698667"/>
              <a:gd name="connsiteX1662" fmla="*/ 7862851 w 12192000"/>
              <a:gd name="connsiteY1662" fmla="*/ 5548174 h 6698667"/>
              <a:gd name="connsiteX1663" fmla="*/ 7892176 w 12192000"/>
              <a:gd name="connsiteY1663" fmla="*/ 5548174 h 6698667"/>
              <a:gd name="connsiteX1664" fmla="*/ 7917836 w 12192000"/>
              <a:gd name="connsiteY1664" fmla="*/ 5544590 h 6698667"/>
              <a:gd name="connsiteX1665" fmla="*/ 7925167 w 12192000"/>
              <a:gd name="connsiteY1665" fmla="*/ 5533837 h 6698667"/>
              <a:gd name="connsiteX1666" fmla="*/ 7928833 w 12192000"/>
              <a:gd name="connsiteY1666" fmla="*/ 5515917 h 6698667"/>
              <a:gd name="connsiteX1667" fmla="*/ 7928833 w 12192000"/>
              <a:gd name="connsiteY1667" fmla="*/ 5505166 h 6698667"/>
              <a:gd name="connsiteX1668" fmla="*/ 7928833 w 12192000"/>
              <a:gd name="connsiteY1668" fmla="*/ 5494413 h 6698667"/>
              <a:gd name="connsiteX1669" fmla="*/ 7925167 w 12192000"/>
              <a:gd name="connsiteY1669" fmla="*/ 5469324 h 6698667"/>
              <a:gd name="connsiteX1670" fmla="*/ 7917836 w 12192000"/>
              <a:gd name="connsiteY1670" fmla="*/ 5444236 h 6698667"/>
              <a:gd name="connsiteX1671" fmla="*/ 7914170 w 12192000"/>
              <a:gd name="connsiteY1671" fmla="*/ 5437068 h 6698667"/>
              <a:gd name="connsiteX1672" fmla="*/ 7910505 w 12192000"/>
              <a:gd name="connsiteY1672" fmla="*/ 5433483 h 6698667"/>
              <a:gd name="connsiteX1673" fmla="*/ 7910505 w 12192000"/>
              <a:gd name="connsiteY1673" fmla="*/ 5429900 h 6698667"/>
              <a:gd name="connsiteX1674" fmla="*/ 7914170 w 12192000"/>
              <a:gd name="connsiteY1674" fmla="*/ 5422731 h 6698667"/>
              <a:gd name="connsiteX1675" fmla="*/ 7917836 w 12192000"/>
              <a:gd name="connsiteY1675" fmla="*/ 5404810 h 6698667"/>
              <a:gd name="connsiteX1676" fmla="*/ 7917836 w 12192000"/>
              <a:gd name="connsiteY1676" fmla="*/ 5394058 h 6698667"/>
              <a:gd name="connsiteX1677" fmla="*/ 7914170 w 12192000"/>
              <a:gd name="connsiteY1677" fmla="*/ 5379722 h 6698667"/>
              <a:gd name="connsiteX1678" fmla="*/ 7910505 w 12192000"/>
              <a:gd name="connsiteY1678" fmla="*/ 5368970 h 6698667"/>
              <a:gd name="connsiteX1679" fmla="*/ 7906838 w 12192000"/>
              <a:gd name="connsiteY1679" fmla="*/ 5361802 h 6698667"/>
              <a:gd name="connsiteX1680" fmla="*/ 7903173 w 12192000"/>
              <a:gd name="connsiteY1680" fmla="*/ 5361802 h 6698667"/>
              <a:gd name="connsiteX1681" fmla="*/ 7895841 w 12192000"/>
              <a:gd name="connsiteY1681" fmla="*/ 5365385 h 6698667"/>
              <a:gd name="connsiteX1682" fmla="*/ 7888511 w 12192000"/>
              <a:gd name="connsiteY1682" fmla="*/ 5365385 h 6698667"/>
              <a:gd name="connsiteX1683" fmla="*/ 7877513 w 12192000"/>
              <a:gd name="connsiteY1683" fmla="*/ 5361802 h 6698667"/>
              <a:gd name="connsiteX1684" fmla="*/ 7870183 w 12192000"/>
              <a:gd name="connsiteY1684" fmla="*/ 5351049 h 6698667"/>
              <a:gd name="connsiteX1685" fmla="*/ 7873848 w 12192000"/>
              <a:gd name="connsiteY1685" fmla="*/ 5343881 h 6698667"/>
              <a:gd name="connsiteX1686" fmla="*/ 7881179 w 12192000"/>
              <a:gd name="connsiteY1686" fmla="*/ 5340297 h 6698667"/>
              <a:gd name="connsiteX1687" fmla="*/ 7888511 w 12192000"/>
              <a:gd name="connsiteY1687" fmla="*/ 5336712 h 6698667"/>
              <a:gd name="connsiteX1688" fmla="*/ 7892176 w 12192000"/>
              <a:gd name="connsiteY1688" fmla="*/ 5333129 h 6698667"/>
              <a:gd name="connsiteX1689" fmla="*/ 7892176 w 12192000"/>
              <a:gd name="connsiteY1689" fmla="*/ 5325961 h 6698667"/>
              <a:gd name="connsiteX1690" fmla="*/ 7888511 w 12192000"/>
              <a:gd name="connsiteY1690" fmla="*/ 5322376 h 6698667"/>
              <a:gd name="connsiteX1691" fmla="*/ 7881179 w 12192000"/>
              <a:gd name="connsiteY1691" fmla="*/ 5315208 h 6698667"/>
              <a:gd name="connsiteX1692" fmla="*/ 7877513 w 12192000"/>
              <a:gd name="connsiteY1692" fmla="*/ 5311624 h 6698667"/>
              <a:gd name="connsiteX1693" fmla="*/ 7873848 w 12192000"/>
              <a:gd name="connsiteY1693" fmla="*/ 5308041 h 6698667"/>
              <a:gd name="connsiteX1694" fmla="*/ 7382649 w 12192000"/>
              <a:gd name="connsiteY1694" fmla="*/ 5308041 h 6698667"/>
              <a:gd name="connsiteX1695" fmla="*/ 7371652 w 12192000"/>
              <a:gd name="connsiteY1695" fmla="*/ 5315208 h 6698667"/>
              <a:gd name="connsiteX1696" fmla="*/ 7371652 w 12192000"/>
              <a:gd name="connsiteY1696" fmla="*/ 5318792 h 6698667"/>
              <a:gd name="connsiteX1697" fmla="*/ 7371652 w 12192000"/>
              <a:gd name="connsiteY1697" fmla="*/ 5322376 h 6698667"/>
              <a:gd name="connsiteX1698" fmla="*/ 7378983 w 12192000"/>
              <a:gd name="connsiteY1698" fmla="*/ 5329544 h 6698667"/>
              <a:gd name="connsiteX1699" fmla="*/ 7393646 w 12192000"/>
              <a:gd name="connsiteY1699" fmla="*/ 5336712 h 6698667"/>
              <a:gd name="connsiteX1700" fmla="*/ 7397311 w 12192000"/>
              <a:gd name="connsiteY1700" fmla="*/ 5336712 h 6698667"/>
              <a:gd name="connsiteX1701" fmla="*/ 7404643 w 12192000"/>
              <a:gd name="connsiteY1701" fmla="*/ 5336712 h 6698667"/>
              <a:gd name="connsiteX1702" fmla="*/ 7408308 w 12192000"/>
              <a:gd name="connsiteY1702" fmla="*/ 5333129 h 6698667"/>
              <a:gd name="connsiteX1703" fmla="*/ 7415640 w 12192000"/>
              <a:gd name="connsiteY1703" fmla="*/ 5325961 h 6698667"/>
              <a:gd name="connsiteX1704" fmla="*/ 7404643 w 12192000"/>
              <a:gd name="connsiteY1704" fmla="*/ 5318792 h 6698667"/>
              <a:gd name="connsiteX1705" fmla="*/ 7397311 w 12192000"/>
              <a:gd name="connsiteY1705" fmla="*/ 5311624 h 6698667"/>
              <a:gd name="connsiteX1706" fmla="*/ 8141441 w 12192000"/>
              <a:gd name="connsiteY1706" fmla="*/ 5297288 h 6698667"/>
              <a:gd name="connsiteX1707" fmla="*/ 8126778 w 12192000"/>
              <a:gd name="connsiteY1707" fmla="*/ 5304456 h 6698667"/>
              <a:gd name="connsiteX1708" fmla="*/ 8115781 w 12192000"/>
              <a:gd name="connsiteY1708" fmla="*/ 5311624 h 6698667"/>
              <a:gd name="connsiteX1709" fmla="*/ 8101119 w 12192000"/>
              <a:gd name="connsiteY1709" fmla="*/ 5318792 h 6698667"/>
              <a:gd name="connsiteX1710" fmla="*/ 8090122 w 12192000"/>
              <a:gd name="connsiteY1710" fmla="*/ 5325961 h 6698667"/>
              <a:gd name="connsiteX1711" fmla="*/ 8071794 w 12192000"/>
              <a:gd name="connsiteY1711" fmla="*/ 5343881 h 6698667"/>
              <a:gd name="connsiteX1712" fmla="*/ 8057131 w 12192000"/>
              <a:gd name="connsiteY1712" fmla="*/ 5368970 h 6698667"/>
              <a:gd name="connsiteX1713" fmla="*/ 8027806 w 12192000"/>
              <a:gd name="connsiteY1713" fmla="*/ 5408395 h 6698667"/>
              <a:gd name="connsiteX1714" fmla="*/ 8009477 w 12192000"/>
              <a:gd name="connsiteY1714" fmla="*/ 5451403 h 6698667"/>
              <a:gd name="connsiteX1715" fmla="*/ 7991149 w 12192000"/>
              <a:gd name="connsiteY1715" fmla="*/ 5497997 h 6698667"/>
              <a:gd name="connsiteX1716" fmla="*/ 7983818 w 12192000"/>
              <a:gd name="connsiteY1716" fmla="*/ 5541006 h 6698667"/>
              <a:gd name="connsiteX1717" fmla="*/ 7980152 w 12192000"/>
              <a:gd name="connsiteY1717" fmla="*/ 5591183 h 6698667"/>
              <a:gd name="connsiteX1718" fmla="*/ 7980152 w 12192000"/>
              <a:gd name="connsiteY1718" fmla="*/ 5637776 h 6698667"/>
              <a:gd name="connsiteX1719" fmla="*/ 7983818 w 12192000"/>
              <a:gd name="connsiteY1719" fmla="*/ 5680786 h 6698667"/>
              <a:gd name="connsiteX1720" fmla="*/ 7991149 w 12192000"/>
              <a:gd name="connsiteY1720" fmla="*/ 5730962 h 6698667"/>
              <a:gd name="connsiteX1721" fmla="*/ 8020474 w 12192000"/>
              <a:gd name="connsiteY1721" fmla="*/ 5734547 h 6698667"/>
              <a:gd name="connsiteX1722" fmla="*/ 8046134 w 12192000"/>
              <a:gd name="connsiteY1722" fmla="*/ 5730962 h 6698667"/>
              <a:gd name="connsiteX1723" fmla="*/ 8046134 w 12192000"/>
              <a:gd name="connsiteY1723" fmla="*/ 5752467 h 6698667"/>
              <a:gd name="connsiteX1724" fmla="*/ 8046134 w 12192000"/>
              <a:gd name="connsiteY1724" fmla="*/ 5763220 h 6698667"/>
              <a:gd name="connsiteX1725" fmla="*/ 8049799 w 12192000"/>
              <a:gd name="connsiteY1725" fmla="*/ 5773972 h 6698667"/>
              <a:gd name="connsiteX1726" fmla="*/ 8057131 w 12192000"/>
              <a:gd name="connsiteY1726" fmla="*/ 5781140 h 6698667"/>
              <a:gd name="connsiteX1727" fmla="*/ 8064462 w 12192000"/>
              <a:gd name="connsiteY1727" fmla="*/ 5784725 h 6698667"/>
              <a:gd name="connsiteX1728" fmla="*/ 8075459 w 12192000"/>
              <a:gd name="connsiteY1728" fmla="*/ 5791892 h 6698667"/>
              <a:gd name="connsiteX1729" fmla="*/ 8086456 w 12192000"/>
              <a:gd name="connsiteY1729" fmla="*/ 5799060 h 6698667"/>
              <a:gd name="connsiteX1730" fmla="*/ 8101119 w 12192000"/>
              <a:gd name="connsiteY1730" fmla="*/ 5799060 h 6698667"/>
              <a:gd name="connsiteX1731" fmla="*/ 8104784 w 12192000"/>
              <a:gd name="connsiteY1731" fmla="*/ 5799060 h 6698667"/>
              <a:gd name="connsiteX1732" fmla="*/ 8115781 w 12192000"/>
              <a:gd name="connsiteY1732" fmla="*/ 5791892 h 6698667"/>
              <a:gd name="connsiteX1733" fmla="*/ 8115781 w 12192000"/>
              <a:gd name="connsiteY1733" fmla="*/ 5788308 h 6698667"/>
              <a:gd name="connsiteX1734" fmla="*/ 8115781 w 12192000"/>
              <a:gd name="connsiteY1734" fmla="*/ 5784725 h 6698667"/>
              <a:gd name="connsiteX1735" fmla="*/ 8115781 w 12192000"/>
              <a:gd name="connsiteY1735" fmla="*/ 5770388 h 6698667"/>
              <a:gd name="connsiteX1736" fmla="*/ 8115781 w 12192000"/>
              <a:gd name="connsiteY1736" fmla="*/ 5756052 h 6698667"/>
              <a:gd name="connsiteX1737" fmla="*/ 8119448 w 12192000"/>
              <a:gd name="connsiteY1737" fmla="*/ 5748884 h 6698667"/>
              <a:gd name="connsiteX1738" fmla="*/ 8123113 w 12192000"/>
              <a:gd name="connsiteY1738" fmla="*/ 5745299 h 6698667"/>
              <a:gd name="connsiteX1739" fmla="*/ 8126778 w 12192000"/>
              <a:gd name="connsiteY1739" fmla="*/ 5748884 h 6698667"/>
              <a:gd name="connsiteX1740" fmla="*/ 8134110 w 12192000"/>
              <a:gd name="connsiteY1740" fmla="*/ 5752467 h 6698667"/>
              <a:gd name="connsiteX1741" fmla="*/ 8134110 w 12192000"/>
              <a:gd name="connsiteY1741" fmla="*/ 5741715 h 6698667"/>
              <a:gd name="connsiteX1742" fmla="*/ 8141441 w 12192000"/>
              <a:gd name="connsiteY1742" fmla="*/ 5730962 h 6698667"/>
              <a:gd name="connsiteX1743" fmla="*/ 8148773 w 12192000"/>
              <a:gd name="connsiteY1743" fmla="*/ 5727379 h 6698667"/>
              <a:gd name="connsiteX1744" fmla="*/ 8156105 w 12192000"/>
              <a:gd name="connsiteY1744" fmla="*/ 5727379 h 6698667"/>
              <a:gd name="connsiteX1745" fmla="*/ 8174432 w 12192000"/>
              <a:gd name="connsiteY1745" fmla="*/ 5730962 h 6698667"/>
              <a:gd name="connsiteX1746" fmla="*/ 8192760 w 12192000"/>
              <a:gd name="connsiteY1746" fmla="*/ 5730962 h 6698667"/>
              <a:gd name="connsiteX1747" fmla="*/ 8200092 w 12192000"/>
              <a:gd name="connsiteY1747" fmla="*/ 5727379 h 6698667"/>
              <a:gd name="connsiteX1748" fmla="*/ 8207423 w 12192000"/>
              <a:gd name="connsiteY1748" fmla="*/ 5734547 h 6698667"/>
              <a:gd name="connsiteX1749" fmla="*/ 8207423 w 12192000"/>
              <a:gd name="connsiteY1749" fmla="*/ 5748884 h 6698667"/>
              <a:gd name="connsiteX1750" fmla="*/ 8207423 w 12192000"/>
              <a:gd name="connsiteY1750" fmla="*/ 5766804 h 6698667"/>
              <a:gd name="connsiteX1751" fmla="*/ 8203757 w 12192000"/>
              <a:gd name="connsiteY1751" fmla="*/ 5756052 h 6698667"/>
              <a:gd name="connsiteX1752" fmla="*/ 8200092 w 12192000"/>
              <a:gd name="connsiteY1752" fmla="*/ 5748884 h 6698667"/>
              <a:gd name="connsiteX1753" fmla="*/ 8196427 w 12192000"/>
              <a:gd name="connsiteY1753" fmla="*/ 5745299 h 6698667"/>
              <a:gd name="connsiteX1754" fmla="*/ 8192760 w 12192000"/>
              <a:gd name="connsiteY1754" fmla="*/ 5745299 h 6698667"/>
              <a:gd name="connsiteX1755" fmla="*/ 8181763 w 12192000"/>
              <a:gd name="connsiteY1755" fmla="*/ 5745299 h 6698667"/>
              <a:gd name="connsiteX1756" fmla="*/ 8170767 w 12192000"/>
              <a:gd name="connsiteY1756" fmla="*/ 5748884 h 6698667"/>
              <a:gd name="connsiteX1757" fmla="*/ 8156105 w 12192000"/>
              <a:gd name="connsiteY1757" fmla="*/ 5748884 h 6698667"/>
              <a:gd name="connsiteX1758" fmla="*/ 8152438 w 12192000"/>
              <a:gd name="connsiteY1758" fmla="*/ 5756052 h 6698667"/>
              <a:gd name="connsiteX1759" fmla="*/ 8152438 w 12192000"/>
              <a:gd name="connsiteY1759" fmla="*/ 5763220 h 6698667"/>
              <a:gd name="connsiteX1760" fmla="*/ 8152438 w 12192000"/>
              <a:gd name="connsiteY1760" fmla="*/ 5766804 h 6698667"/>
              <a:gd name="connsiteX1761" fmla="*/ 8141441 w 12192000"/>
              <a:gd name="connsiteY1761" fmla="*/ 5773972 h 6698667"/>
              <a:gd name="connsiteX1762" fmla="*/ 8134110 w 12192000"/>
              <a:gd name="connsiteY1762" fmla="*/ 5784725 h 6698667"/>
              <a:gd name="connsiteX1763" fmla="*/ 8130445 w 12192000"/>
              <a:gd name="connsiteY1763" fmla="*/ 5799060 h 6698667"/>
              <a:gd name="connsiteX1764" fmla="*/ 8126778 w 12192000"/>
              <a:gd name="connsiteY1764" fmla="*/ 5813397 h 6698667"/>
              <a:gd name="connsiteX1765" fmla="*/ 8119448 w 12192000"/>
              <a:gd name="connsiteY1765" fmla="*/ 5834901 h 6698667"/>
              <a:gd name="connsiteX1766" fmla="*/ 8112116 w 12192000"/>
              <a:gd name="connsiteY1766" fmla="*/ 5859990 h 6698667"/>
              <a:gd name="connsiteX1767" fmla="*/ 8112116 w 12192000"/>
              <a:gd name="connsiteY1767" fmla="*/ 5863574 h 6698667"/>
              <a:gd name="connsiteX1768" fmla="*/ 8115781 w 12192000"/>
              <a:gd name="connsiteY1768" fmla="*/ 5863574 h 6698667"/>
              <a:gd name="connsiteX1769" fmla="*/ 8119448 w 12192000"/>
              <a:gd name="connsiteY1769" fmla="*/ 5867158 h 6698667"/>
              <a:gd name="connsiteX1770" fmla="*/ 8152438 w 12192000"/>
              <a:gd name="connsiteY1770" fmla="*/ 5877911 h 6698667"/>
              <a:gd name="connsiteX1771" fmla="*/ 8189095 w 12192000"/>
              <a:gd name="connsiteY1771" fmla="*/ 5892247 h 6698667"/>
              <a:gd name="connsiteX1772" fmla="*/ 8192760 w 12192000"/>
              <a:gd name="connsiteY1772" fmla="*/ 5892247 h 6698667"/>
              <a:gd name="connsiteX1773" fmla="*/ 8200092 w 12192000"/>
              <a:gd name="connsiteY1773" fmla="*/ 5892247 h 6698667"/>
              <a:gd name="connsiteX1774" fmla="*/ 8203757 w 12192000"/>
              <a:gd name="connsiteY1774" fmla="*/ 5892247 h 6698667"/>
              <a:gd name="connsiteX1775" fmla="*/ 8203757 w 12192000"/>
              <a:gd name="connsiteY1775" fmla="*/ 5895831 h 6698667"/>
              <a:gd name="connsiteX1776" fmla="*/ 8207423 w 12192000"/>
              <a:gd name="connsiteY1776" fmla="*/ 5895831 h 6698667"/>
              <a:gd name="connsiteX1777" fmla="*/ 8211089 w 12192000"/>
              <a:gd name="connsiteY1777" fmla="*/ 5895831 h 6698667"/>
              <a:gd name="connsiteX1778" fmla="*/ 8222085 w 12192000"/>
              <a:gd name="connsiteY1778" fmla="*/ 5888663 h 6698667"/>
              <a:gd name="connsiteX1779" fmla="*/ 8225752 w 12192000"/>
              <a:gd name="connsiteY1779" fmla="*/ 5881494 h 6698667"/>
              <a:gd name="connsiteX1780" fmla="*/ 8225752 w 12192000"/>
              <a:gd name="connsiteY1780" fmla="*/ 5874326 h 6698667"/>
              <a:gd name="connsiteX1781" fmla="*/ 8214755 w 12192000"/>
              <a:gd name="connsiteY1781" fmla="*/ 5863574 h 6698667"/>
              <a:gd name="connsiteX1782" fmla="*/ 8211089 w 12192000"/>
              <a:gd name="connsiteY1782" fmla="*/ 5859990 h 6698667"/>
              <a:gd name="connsiteX1783" fmla="*/ 8207423 w 12192000"/>
              <a:gd name="connsiteY1783" fmla="*/ 5852823 h 6698667"/>
              <a:gd name="connsiteX1784" fmla="*/ 8207423 w 12192000"/>
              <a:gd name="connsiteY1784" fmla="*/ 5845654 h 6698667"/>
              <a:gd name="connsiteX1785" fmla="*/ 8211089 w 12192000"/>
              <a:gd name="connsiteY1785" fmla="*/ 5842070 h 6698667"/>
              <a:gd name="connsiteX1786" fmla="*/ 8225752 w 12192000"/>
              <a:gd name="connsiteY1786" fmla="*/ 5838486 h 6698667"/>
              <a:gd name="connsiteX1787" fmla="*/ 8236749 w 12192000"/>
              <a:gd name="connsiteY1787" fmla="*/ 5838486 h 6698667"/>
              <a:gd name="connsiteX1788" fmla="*/ 8236749 w 12192000"/>
              <a:gd name="connsiteY1788" fmla="*/ 5834901 h 6698667"/>
              <a:gd name="connsiteX1789" fmla="*/ 8244080 w 12192000"/>
              <a:gd name="connsiteY1789" fmla="*/ 5827733 h 6698667"/>
              <a:gd name="connsiteX1790" fmla="*/ 8247745 w 12192000"/>
              <a:gd name="connsiteY1790" fmla="*/ 5820565 h 6698667"/>
              <a:gd name="connsiteX1791" fmla="*/ 8247745 w 12192000"/>
              <a:gd name="connsiteY1791" fmla="*/ 5809813 h 6698667"/>
              <a:gd name="connsiteX1792" fmla="*/ 8247745 w 12192000"/>
              <a:gd name="connsiteY1792" fmla="*/ 5802645 h 6698667"/>
              <a:gd name="connsiteX1793" fmla="*/ 8244080 w 12192000"/>
              <a:gd name="connsiteY1793" fmla="*/ 5781140 h 6698667"/>
              <a:gd name="connsiteX1794" fmla="*/ 8240414 w 12192000"/>
              <a:gd name="connsiteY1794" fmla="*/ 5763220 h 6698667"/>
              <a:gd name="connsiteX1795" fmla="*/ 8233083 w 12192000"/>
              <a:gd name="connsiteY1795" fmla="*/ 5745299 h 6698667"/>
              <a:gd name="connsiteX1796" fmla="*/ 8236749 w 12192000"/>
              <a:gd name="connsiteY1796" fmla="*/ 5727379 h 6698667"/>
              <a:gd name="connsiteX1797" fmla="*/ 8247745 w 12192000"/>
              <a:gd name="connsiteY1797" fmla="*/ 5723794 h 6698667"/>
              <a:gd name="connsiteX1798" fmla="*/ 8266074 w 12192000"/>
              <a:gd name="connsiteY1798" fmla="*/ 5720211 h 6698667"/>
              <a:gd name="connsiteX1799" fmla="*/ 8302731 w 12192000"/>
              <a:gd name="connsiteY1799" fmla="*/ 5713042 h 6698667"/>
              <a:gd name="connsiteX1800" fmla="*/ 8339388 w 12192000"/>
              <a:gd name="connsiteY1800" fmla="*/ 5705874 h 6698667"/>
              <a:gd name="connsiteX1801" fmla="*/ 8346718 w 12192000"/>
              <a:gd name="connsiteY1801" fmla="*/ 5702291 h 6698667"/>
              <a:gd name="connsiteX1802" fmla="*/ 8350384 w 12192000"/>
              <a:gd name="connsiteY1802" fmla="*/ 5695122 h 6698667"/>
              <a:gd name="connsiteX1803" fmla="*/ 8350384 w 12192000"/>
              <a:gd name="connsiteY1803" fmla="*/ 5680786 h 6698667"/>
              <a:gd name="connsiteX1804" fmla="*/ 8350384 w 12192000"/>
              <a:gd name="connsiteY1804" fmla="*/ 5670033 h 6698667"/>
              <a:gd name="connsiteX1805" fmla="*/ 8372378 w 12192000"/>
              <a:gd name="connsiteY1805" fmla="*/ 5691538 h 6698667"/>
              <a:gd name="connsiteX1806" fmla="*/ 8398038 w 12192000"/>
              <a:gd name="connsiteY1806" fmla="*/ 5698706 h 6698667"/>
              <a:gd name="connsiteX1807" fmla="*/ 8412700 w 12192000"/>
              <a:gd name="connsiteY1807" fmla="*/ 5702291 h 6698667"/>
              <a:gd name="connsiteX1808" fmla="*/ 8423697 w 12192000"/>
              <a:gd name="connsiteY1808" fmla="*/ 5702291 h 6698667"/>
              <a:gd name="connsiteX1809" fmla="*/ 8434695 w 12192000"/>
              <a:gd name="connsiteY1809" fmla="*/ 5698706 h 6698667"/>
              <a:gd name="connsiteX1810" fmla="*/ 8445692 w 12192000"/>
              <a:gd name="connsiteY1810" fmla="*/ 5695122 h 6698667"/>
              <a:gd name="connsiteX1811" fmla="*/ 8464020 w 12192000"/>
              <a:gd name="connsiteY1811" fmla="*/ 5680786 h 6698667"/>
              <a:gd name="connsiteX1812" fmla="*/ 8482348 w 12192000"/>
              <a:gd name="connsiteY1812" fmla="*/ 5677201 h 6698667"/>
              <a:gd name="connsiteX1813" fmla="*/ 8504342 w 12192000"/>
              <a:gd name="connsiteY1813" fmla="*/ 5677201 h 6698667"/>
              <a:gd name="connsiteX1814" fmla="*/ 8519004 w 12192000"/>
              <a:gd name="connsiteY1814" fmla="*/ 5677201 h 6698667"/>
              <a:gd name="connsiteX1815" fmla="*/ 8555661 w 12192000"/>
              <a:gd name="connsiteY1815" fmla="*/ 5687954 h 6698667"/>
              <a:gd name="connsiteX1816" fmla="*/ 8588652 w 12192000"/>
              <a:gd name="connsiteY1816" fmla="*/ 5698706 h 6698667"/>
              <a:gd name="connsiteX1817" fmla="*/ 8595983 w 12192000"/>
              <a:gd name="connsiteY1817" fmla="*/ 5698706 h 6698667"/>
              <a:gd name="connsiteX1818" fmla="*/ 8610646 w 12192000"/>
              <a:gd name="connsiteY1818" fmla="*/ 5698706 h 6698667"/>
              <a:gd name="connsiteX1819" fmla="*/ 8617978 w 12192000"/>
              <a:gd name="connsiteY1819" fmla="*/ 5702291 h 6698667"/>
              <a:gd name="connsiteX1820" fmla="*/ 8617978 w 12192000"/>
              <a:gd name="connsiteY1820" fmla="*/ 5713042 h 6698667"/>
              <a:gd name="connsiteX1821" fmla="*/ 8621643 w 12192000"/>
              <a:gd name="connsiteY1821" fmla="*/ 5716627 h 6698667"/>
              <a:gd name="connsiteX1822" fmla="*/ 8628975 w 12192000"/>
              <a:gd name="connsiteY1822" fmla="*/ 5716627 h 6698667"/>
              <a:gd name="connsiteX1823" fmla="*/ 8636306 w 12192000"/>
              <a:gd name="connsiteY1823" fmla="*/ 5709459 h 6698667"/>
              <a:gd name="connsiteX1824" fmla="*/ 8636306 w 12192000"/>
              <a:gd name="connsiteY1824" fmla="*/ 5702291 h 6698667"/>
              <a:gd name="connsiteX1825" fmla="*/ 8632640 w 12192000"/>
              <a:gd name="connsiteY1825" fmla="*/ 5691538 h 6698667"/>
              <a:gd name="connsiteX1826" fmla="*/ 8625309 w 12192000"/>
              <a:gd name="connsiteY1826" fmla="*/ 5673618 h 6698667"/>
              <a:gd name="connsiteX1827" fmla="*/ 8621643 w 12192000"/>
              <a:gd name="connsiteY1827" fmla="*/ 5673618 h 6698667"/>
              <a:gd name="connsiteX1828" fmla="*/ 8621643 w 12192000"/>
              <a:gd name="connsiteY1828" fmla="*/ 5670033 h 6698667"/>
              <a:gd name="connsiteX1829" fmla="*/ 8617978 w 12192000"/>
              <a:gd name="connsiteY1829" fmla="*/ 5666449 h 6698667"/>
              <a:gd name="connsiteX1830" fmla="*/ 8584986 w 12192000"/>
              <a:gd name="connsiteY1830" fmla="*/ 5627025 h 6698667"/>
              <a:gd name="connsiteX1831" fmla="*/ 8548330 w 12192000"/>
              <a:gd name="connsiteY1831" fmla="*/ 5591183 h 6698667"/>
              <a:gd name="connsiteX1832" fmla="*/ 8515339 w 12192000"/>
              <a:gd name="connsiteY1832" fmla="*/ 5551759 h 6698667"/>
              <a:gd name="connsiteX1833" fmla="*/ 8478682 w 12192000"/>
              <a:gd name="connsiteY1833" fmla="*/ 5512334 h 6698667"/>
              <a:gd name="connsiteX1834" fmla="*/ 8409035 w 12192000"/>
              <a:gd name="connsiteY1834" fmla="*/ 5454988 h 6698667"/>
              <a:gd name="connsiteX1835" fmla="*/ 8339388 w 12192000"/>
              <a:gd name="connsiteY1835" fmla="*/ 5397642 h 6698667"/>
              <a:gd name="connsiteX1836" fmla="*/ 8302731 w 12192000"/>
              <a:gd name="connsiteY1836" fmla="*/ 5372554 h 6698667"/>
              <a:gd name="connsiteX1837" fmla="*/ 8262409 w 12192000"/>
              <a:gd name="connsiteY1837" fmla="*/ 5347465 h 6698667"/>
              <a:gd name="connsiteX1838" fmla="*/ 8225752 w 12192000"/>
              <a:gd name="connsiteY1838" fmla="*/ 5325961 h 6698667"/>
              <a:gd name="connsiteX1839" fmla="*/ 8185430 w 12192000"/>
              <a:gd name="connsiteY1839" fmla="*/ 5304456 h 6698667"/>
              <a:gd name="connsiteX1840" fmla="*/ 8167101 w 12192000"/>
              <a:gd name="connsiteY1840" fmla="*/ 5297288 h 6698667"/>
              <a:gd name="connsiteX1841" fmla="*/ 6799808 w 12192000"/>
              <a:gd name="connsiteY1841" fmla="*/ 5297288 h 6698667"/>
              <a:gd name="connsiteX1842" fmla="*/ 6792477 w 12192000"/>
              <a:gd name="connsiteY1842" fmla="*/ 5304456 h 6698667"/>
              <a:gd name="connsiteX1843" fmla="*/ 6785145 w 12192000"/>
              <a:gd name="connsiteY1843" fmla="*/ 5304456 h 6698667"/>
              <a:gd name="connsiteX1844" fmla="*/ 6781480 w 12192000"/>
              <a:gd name="connsiteY1844" fmla="*/ 5311624 h 6698667"/>
              <a:gd name="connsiteX1845" fmla="*/ 6781480 w 12192000"/>
              <a:gd name="connsiteY1845" fmla="*/ 5318792 h 6698667"/>
              <a:gd name="connsiteX1846" fmla="*/ 6788812 w 12192000"/>
              <a:gd name="connsiteY1846" fmla="*/ 5322376 h 6698667"/>
              <a:gd name="connsiteX1847" fmla="*/ 6803474 w 12192000"/>
              <a:gd name="connsiteY1847" fmla="*/ 5318792 h 6698667"/>
              <a:gd name="connsiteX1848" fmla="*/ 6814470 w 12192000"/>
              <a:gd name="connsiteY1848" fmla="*/ 5308041 h 6698667"/>
              <a:gd name="connsiteX1849" fmla="*/ 6810805 w 12192000"/>
              <a:gd name="connsiteY1849" fmla="*/ 5297288 h 6698667"/>
              <a:gd name="connsiteX1850" fmla="*/ 6807140 w 12192000"/>
              <a:gd name="connsiteY1850" fmla="*/ 5297288 h 6698667"/>
              <a:gd name="connsiteX1851" fmla="*/ 8038802 w 12192000"/>
              <a:gd name="connsiteY1851" fmla="*/ 5286536 h 6698667"/>
              <a:gd name="connsiteX1852" fmla="*/ 8031471 w 12192000"/>
              <a:gd name="connsiteY1852" fmla="*/ 5290119 h 6698667"/>
              <a:gd name="connsiteX1853" fmla="*/ 8027806 w 12192000"/>
              <a:gd name="connsiteY1853" fmla="*/ 5297288 h 6698667"/>
              <a:gd name="connsiteX1854" fmla="*/ 8031471 w 12192000"/>
              <a:gd name="connsiteY1854" fmla="*/ 5311624 h 6698667"/>
              <a:gd name="connsiteX1855" fmla="*/ 8038802 w 12192000"/>
              <a:gd name="connsiteY1855" fmla="*/ 5322376 h 6698667"/>
              <a:gd name="connsiteX1856" fmla="*/ 8046134 w 12192000"/>
              <a:gd name="connsiteY1856" fmla="*/ 5329544 h 6698667"/>
              <a:gd name="connsiteX1857" fmla="*/ 8060797 w 12192000"/>
              <a:gd name="connsiteY1857" fmla="*/ 5340297 h 6698667"/>
              <a:gd name="connsiteX1858" fmla="*/ 8064462 w 12192000"/>
              <a:gd name="connsiteY1858" fmla="*/ 5336712 h 6698667"/>
              <a:gd name="connsiteX1859" fmla="*/ 8068128 w 12192000"/>
              <a:gd name="connsiteY1859" fmla="*/ 5325961 h 6698667"/>
              <a:gd name="connsiteX1860" fmla="*/ 8064462 w 12192000"/>
              <a:gd name="connsiteY1860" fmla="*/ 5315208 h 6698667"/>
              <a:gd name="connsiteX1861" fmla="*/ 8060797 w 12192000"/>
              <a:gd name="connsiteY1861" fmla="*/ 5304456 h 6698667"/>
              <a:gd name="connsiteX1862" fmla="*/ 8046134 w 12192000"/>
              <a:gd name="connsiteY1862" fmla="*/ 5293704 h 6698667"/>
              <a:gd name="connsiteX1863" fmla="*/ 8060797 w 12192000"/>
              <a:gd name="connsiteY1863" fmla="*/ 5268615 h 6698667"/>
              <a:gd name="connsiteX1864" fmla="*/ 8057131 w 12192000"/>
              <a:gd name="connsiteY1864" fmla="*/ 5272199 h 6698667"/>
              <a:gd name="connsiteX1865" fmla="*/ 8057131 w 12192000"/>
              <a:gd name="connsiteY1865" fmla="*/ 5275783 h 6698667"/>
              <a:gd name="connsiteX1866" fmla="*/ 8057131 w 12192000"/>
              <a:gd name="connsiteY1866" fmla="*/ 5279368 h 6698667"/>
              <a:gd name="connsiteX1867" fmla="*/ 8060797 w 12192000"/>
              <a:gd name="connsiteY1867" fmla="*/ 5282951 h 6698667"/>
              <a:gd name="connsiteX1868" fmla="*/ 8071794 w 12192000"/>
              <a:gd name="connsiteY1868" fmla="*/ 5304456 h 6698667"/>
              <a:gd name="connsiteX1869" fmla="*/ 8086456 w 12192000"/>
              <a:gd name="connsiteY1869" fmla="*/ 5325961 h 6698667"/>
              <a:gd name="connsiteX1870" fmla="*/ 8090122 w 12192000"/>
              <a:gd name="connsiteY1870" fmla="*/ 5308041 h 6698667"/>
              <a:gd name="connsiteX1871" fmla="*/ 8086456 w 12192000"/>
              <a:gd name="connsiteY1871" fmla="*/ 5293704 h 6698667"/>
              <a:gd name="connsiteX1872" fmla="*/ 8079124 w 12192000"/>
              <a:gd name="connsiteY1872" fmla="*/ 5282951 h 6698667"/>
              <a:gd name="connsiteX1873" fmla="*/ 8071794 w 12192000"/>
              <a:gd name="connsiteY1873" fmla="*/ 5272199 h 6698667"/>
              <a:gd name="connsiteX1874" fmla="*/ 8064462 w 12192000"/>
              <a:gd name="connsiteY1874" fmla="*/ 5268615 h 6698667"/>
              <a:gd name="connsiteX1875" fmla="*/ 6572537 w 12192000"/>
              <a:gd name="connsiteY1875" fmla="*/ 5268615 h 6698667"/>
              <a:gd name="connsiteX1876" fmla="*/ 6568872 w 12192000"/>
              <a:gd name="connsiteY1876" fmla="*/ 5272199 h 6698667"/>
              <a:gd name="connsiteX1877" fmla="*/ 6557875 w 12192000"/>
              <a:gd name="connsiteY1877" fmla="*/ 5286536 h 6698667"/>
              <a:gd name="connsiteX1878" fmla="*/ 6546877 w 12192000"/>
              <a:gd name="connsiteY1878" fmla="*/ 5308041 h 6698667"/>
              <a:gd name="connsiteX1879" fmla="*/ 6565205 w 12192000"/>
              <a:gd name="connsiteY1879" fmla="*/ 5293704 h 6698667"/>
              <a:gd name="connsiteX1880" fmla="*/ 6576202 w 12192000"/>
              <a:gd name="connsiteY1880" fmla="*/ 5282951 h 6698667"/>
              <a:gd name="connsiteX1881" fmla="*/ 6579869 w 12192000"/>
              <a:gd name="connsiteY1881" fmla="*/ 5275783 h 6698667"/>
              <a:gd name="connsiteX1882" fmla="*/ 6579869 w 12192000"/>
              <a:gd name="connsiteY1882" fmla="*/ 5272199 h 6698667"/>
              <a:gd name="connsiteX1883" fmla="*/ 6876787 w 12192000"/>
              <a:gd name="connsiteY1883" fmla="*/ 5265031 h 6698667"/>
              <a:gd name="connsiteX1884" fmla="*/ 6887784 w 12192000"/>
              <a:gd name="connsiteY1884" fmla="*/ 5268615 h 6698667"/>
              <a:gd name="connsiteX1885" fmla="*/ 6891449 w 12192000"/>
              <a:gd name="connsiteY1885" fmla="*/ 5275783 h 6698667"/>
              <a:gd name="connsiteX1886" fmla="*/ 6887784 w 12192000"/>
              <a:gd name="connsiteY1886" fmla="*/ 5282951 h 6698667"/>
              <a:gd name="connsiteX1887" fmla="*/ 6880452 w 12192000"/>
              <a:gd name="connsiteY1887" fmla="*/ 5290119 h 6698667"/>
              <a:gd name="connsiteX1888" fmla="*/ 6873121 w 12192000"/>
              <a:gd name="connsiteY1888" fmla="*/ 5297288 h 6698667"/>
              <a:gd name="connsiteX1889" fmla="*/ 6865790 w 12192000"/>
              <a:gd name="connsiteY1889" fmla="*/ 5304456 h 6698667"/>
              <a:gd name="connsiteX1890" fmla="*/ 6858459 w 12192000"/>
              <a:gd name="connsiteY1890" fmla="*/ 5297288 h 6698667"/>
              <a:gd name="connsiteX1891" fmla="*/ 6854794 w 12192000"/>
              <a:gd name="connsiteY1891" fmla="*/ 5290119 h 6698667"/>
              <a:gd name="connsiteX1892" fmla="*/ 6858459 w 12192000"/>
              <a:gd name="connsiteY1892" fmla="*/ 5282951 h 6698667"/>
              <a:gd name="connsiteX1893" fmla="*/ 6862124 w 12192000"/>
              <a:gd name="connsiteY1893" fmla="*/ 5275783 h 6698667"/>
              <a:gd name="connsiteX1894" fmla="*/ 6869456 w 12192000"/>
              <a:gd name="connsiteY1894" fmla="*/ 5268615 h 6698667"/>
              <a:gd name="connsiteX1895" fmla="*/ 7932498 w 12192000"/>
              <a:gd name="connsiteY1895" fmla="*/ 5261446 h 6698667"/>
              <a:gd name="connsiteX1896" fmla="*/ 7928833 w 12192000"/>
              <a:gd name="connsiteY1896" fmla="*/ 5265031 h 6698667"/>
              <a:gd name="connsiteX1897" fmla="*/ 7925167 w 12192000"/>
              <a:gd name="connsiteY1897" fmla="*/ 5272199 h 6698667"/>
              <a:gd name="connsiteX1898" fmla="*/ 7928833 w 12192000"/>
              <a:gd name="connsiteY1898" fmla="*/ 5279368 h 6698667"/>
              <a:gd name="connsiteX1899" fmla="*/ 7943495 w 12192000"/>
              <a:gd name="connsiteY1899" fmla="*/ 5304456 h 6698667"/>
              <a:gd name="connsiteX1900" fmla="*/ 7961824 w 12192000"/>
              <a:gd name="connsiteY1900" fmla="*/ 5325961 h 6698667"/>
              <a:gd name="connsiteX1901" fmla="*/ 7965490 w 12192000"/>
              <a:gd name="connsiteY1901" fmla="*/ 5333129 h 6698667"/>
              <a:gd name="connsiteX1902" fmla="*/ 7976487 w 12192000"/>
              <a:gd name="connsiteY1902" fmla="*/ 5336712 h 6698667"/>
              <a:gd name="connsiteX1903" fmla="*/ 7980152 w 12192000"/>
              <a:gd name="connsiteY1903" fmla="*/ 5333129 h 6698667"/>
              <a:gd name="connsiteX1904" fmla="*/ 7983818 w 12192000"/>
              <a:gd name="connsiteY1904" fmla="*/ 5329544 h 6698667"/>
              <a:gd name="connsiteX1905" fmla="*/ 7983818 w 12192000"/>
              <a:gd name="connsiteY1905" fmla="*/ 5325961 h 6698667"/>
              <a:gd name="connsiteX1906" fmla="*/ 7983818 w 12192000"/>
              <a:gd name="connsiteY1906" fmla="*/ 5318792 h 6698667"/>
              <a:gd name="connsiteX1907" fmla="*/ 7969155 w 12192000"/>
              <a:gd name="connsiteY1907" fmla="*/ 5308041 h 6698667"/>
              <a:gd name="connsiteX1908" fmla="*/ 7961824 w 12192000"/>
              <a:gd name="connsiteY1908" fmla="*/ 5293704 h 6698667"/>
              <a:gd name="connsiteX1909" fmla="*/ 7954492 w 12192000"/>
              <a:gd name="connsiteY1909" fmla="*/ 5279368 h 6698667"/>
              <a:gd name="connsiteX1910" fmla="*/ 7947162 w 12192000"/>
              <a:gd name="connsiteY1910" fmla="*/ 5265031 h 6698667"/>
              <a:gd name="connsiteX1911" fmla="*/ 7943495 w 12192000"/>
              <a:gd name="connsiteY1911" fmla="*/ 5265031 h 6698667"/>
              <a:gd name="connsiteX1912" fmla="*/ 7936165 w 12192000"/>
              <a:gd name="connsiteY1912" fmla="*/ 5261446 h 6698667"/>
              <a:gd name="connsiteX1913" fmla="*/ 7969155 w 12192000"/>
              <a:gd name="connsiteY1913" fmla="*/ 5254278 h 6698667"/>
              <a:gd name="connsiteX1914" fmla="*/ 7961824 w 12192000"/>
              <a:gd name="connsiteY1914" fmla="*/ 5257863 h 6698667"/>
              <a:gd name="connsiteX1915" fmla="*/ 7954492 w 12192000"/>
              <a:gd name="connsiteY1915" fmla="*/ 5261446 h 6698667"/>
              <a:gd name="connsiteX1916" fmla="*/ 7972820 w 12192000"/>
              <a:gd name="connsiteY1916" fmla="*/ 5286536 h 6698667"/>
              <a:gd name="connsiteX1917" fmla="*/ 8002146 w 12192000"/>
              <a:gd name="connsiteY1917" fmla="*/ 5311624 h 6698667"/>
              <a:gd name="connsiteX1918" fmla="*/ 8005812 w 12192000"/>
              <a:gd name="connsiteY1918" fmla="*/ 5297288 h 6698667"/>
              <a:gd name="connsiteX1919" fmla="*/ 8005812 w 12192000"/>
              <a:gd name="connsiteY1919" fmla="*/ 5286536 h 6698667"/>
              <a:gd name="connsiteX1920" fmla="*/ 8005812 w 12192000"/>
              <a:gd name="connsiteY1920" fmla="*/ 5279368 h 6698667"/>
              <a:gd name="connsiteX1921" fmla="*/ 8005812 w 12192000"/>
              <a:gd name="connsiteY1921" fmla="*/ 5268615 h 6698667"/>
              <a:gd name="connsiteX1922" fmla="*/ 7991149 w 12192000"/>
              <a:gd name="connsiteY1922" fmla="*/ 5268615 h 6698667"/>
              <a:gd name="connsiteX1923" fmla="*/ 7980152 w 12192000"/>
              <a:gd name="connsiteY1923" fmla="*/ 5261446 h 6698667"/>
              <a:gd name="connsiteX1924" fmla="*/ 7972820 w 12192000"/>
              <a:gd name="connsiteY1924" fmla="*/ 5257863 h 6698667"/>
              <a:gd name="connsiteX1925" fmla="*/ 8687625 w 12192000"/>
              <a:gd name="connsiteY1925" fmla="*/ 5243526 h 6698667"/>
              <a:gd name="connsiteX1926" fmla="*/ 8680293 w 12192000"/>
              <a:gd name="connsiteY1926" fmla="*/ 5250695 h 6698667"/>
              <a:gd name="connsiteX1927" fmla="*/ 8672963 w 12192000"/>
              <a:gd name="connsiteY1927" fmla="*/ 5250695 h 6698667"/>
              <a:gd name="connsiteX1928" fmla="*/ 8669297 w 12192000"/>
              <a:gd name="connsiteY1928" fmla="*/ 5257863 h 6698667"/>
              <a:gd name="connsiteX1929" fmla="*/ 8665631 w 12192000"/>
              <a:gd name="connsiteY1929" fmla="*/ 5268615 h 6698667"/>
              <a:gd name="connsiteX1930" fmla="*/ 8676628 w 12192000"/>
              <a:gd name="connsiteY1930" fmla="*/ 5275783 h 6698667"/>
              <a:gd name="connsiteX1931" fmla="*/ 8687625 w 12192000"/>
              <a:gd name="connsiteY1931" fmla="*/ 5279368 h 6698667"/>
              <a:gd name="connsiteX1932" fmla="*/ 8694957 w 12192000"/>
              <a:gd name="connsiteY1932" fmla="*/ 5282951 h 6698667"/>
              <a:gd name="connsiteX1933" fmla="*/ 8702288 w 12192000"/>
              <a:gd name="connsiteY1933" fmla="*/ 5282951 h 6698667"/>
              <a:gd name="connsiteX1934" fmla="*/ 8709619 w 12192000"/>
              <a:gd name="connsiteY1934" fmla="*/ 5282951 h 6698667"/>
              <a:gd name="connsiteX1935" fmla="*/ 8713285 w 12192000"/>
              <a:gd name="connsiteY1935" fmla="*/ 5279368 h 6698667"/>
              <a:gd name="connsiteX1936" fmla="*/ 8724282 w 12192000"/>
              <a:gd name="connsiteY1936" fmla="*/ 5272199 h 6698667"/>
              <a:gd name="connsiteX1937" fmla="*/ 8716950 w 12192000"/>
              <a:gd name="connsiteY1937" fmla="*/ 5268615 h 6698667"/>
              <a:gd name="connsiteX1938" fmla="*/ 8716950 w 12192000"/>
              <a:gd name="connsiteY1938" fmla="*/ 5261446 h 6698667"/>
              <a:gd name="connsiteX1939" fmla="*/ 8713285 w 12192000"/>
              <a:gd name="connsiteY1939" fmla="*/ 5257863 h 6698667"/>
              <a:gd name="connsiteX1940" fmla="*/ 8702288 w 12192000"/>
              <a:gd name="connsiteY1940" fmla="*/ 5243526 h 6698667"/>
              <a:gd name="connsiteX1941" fmla="*/ 6238961 w 12192000"/>
              <a:gd name="connsiteY1941" fmla="*/ 5243526 h 6698667"/>
              <a:gd name="connsiteX1942" fmla="*/ 6231630 w 12192000"/>
              <a:gd name="connsiteY1942" fmla="*/ 5268615 h 6698667"/>
              <a:gd name="connsiteX1943" fmla="*/ 6220633 w 12192000"/>
              <a:gd name="connsiteY1943" fmla="*/ 5286536 h 6698667"/>
              <a:gd name="connsiteX1944" fmla="*/ 6202304 w 12192000"/>
              <a:gd name="connsiteY1944" fmla="*/ 5308041 h 6698667"/>
              <a:gd name="connsiteX1945" fmla="*/ 6183976 w 12192000"/>
              <a:gd name="connsiteY1945" fmla="*/ 5325961 h 6698667"/>
              <a:gd name="connsiteX1946" fmla="*/ 6191308 w 12192000"/>
              <a:gd name="connsiteY1946" fmla="*/ 5304456 h 6698667"/>
              <a:gd name="connsiteX1947" fmla="*/ 6202304 w 12192000"/>
              <a:gd name="connsiteY1947" fmla="*/ 5279368 h 6698667"/>
              <a:gd name="connsiteX1948" fmla="*/ 6220633 w 12192000"/>
              <a:gd name="connsiteY1948" fmla="*/ 5261446 h 6698667"/>
              <a:gd name="connsiteX1949" fmla="*/ 5531488 w 12192000"/>
              <a:gd name="connsiteY1949" fmla="*/ 5243526 h 6698667"/>
              <a:gd name="connsiteX1950" fmla="*/ 5527823 w 12192000"/>
              <a:gd name="connsiteY1950" fmla="*/ 5250695 h 6698667"/>
              <a:gd name="connsiteX1951" fmla="*/ 5524156 w 12192000"/>
              <a:gd name="connsiteY1951" fmla="*/ 5261446 h 6698667"/>
              <a:gd name="connsiteX1952" fmla="*/ 5516826 w 12192000"/>
              <a:gd name="connsiteY1952" fmla="*/ 5268615 h 6698667"/>
              <a:gd name="connsiteX1953" fmla="*/ 5509494 w 12192000"/>
              <a:gd name="connsiteY1953" fmla="*/ 5272199 h 6698667"/>
              <a:gd name="connsiteX1954" fmla="*/ 5502163 w 12192000"/>
              <a:gd name="connsiteY1954" fmla="*/ 5275783 h 6698667"/>
              <a:gd name="connsiteX1955" fmla="*/ 5491166 w 12192000"/>
              <a:gd name="connsiteY1955" fmla="*/ 5279368 h 6698667"/>
              <a:gd name="connsiteX1956" fmla="*/ 5487501 w 12192000"/>
              <a:gd name="connsiteY1956" fmla="*/ 5286536 h 6698667"/>
              <a:gd name="connsiteX1957" fmla="*/ 5487501 w 12192000"/>
              <a:gd name="connsiteY1957" fmla="*/ 5293704 h 6698667"/>
              <a:gd name="connsiteX1958" fmla="*/ 5491166 w 12192000"/>
              <a:gd name="connsiteY1958" fmla="*/ 5304456 h 6698667"/>
              <a:gd name="connsiteX1959" fmla="*/ 5491166 w 12192000"/>
              <a:gd name="connsiteY1959" fmla="*/ 5308041 h 6698667"/>
              <a:gd name="connsiteX1960" fmla="*/ 5498497 w 12192000"/>
              <a:gd name="connsiteY1960" fmla="*/ 5311624 h 6698667"/>
              <a:gd name="connsiteX1961" fmla="*/ 5505830 w 12192000"/>
              <a:gd name="connsiteY1961" fmla="*/ 5315208 h 6698667"/>
              <a:gd name="connsiteX1962" fmla="*/ 5513159 w 12192000"/>
              <a:gd name="connsiteY1962" fmla="*/ 5315208 h 6698667"/>
              <a:gd name="connsiteX1963" fmla="*/ 5527823 w 12192000"/>
              <a:gd name="connsiteY1963" fmla="*/ 5297288 h 6698667"/>
              <a:gd name="connsiteX1964" fmla="*/ 5542485 w 12192000"/>
              <a:gd name="connsiteY1964" fmla="*/ 5279368 h 6698667"/>
              <a:gd name="connsiteX1965" fmla="*/ 5546151 w 12192000"/>
              <a:gd name="connsiteY1965" fmla="*/ 5272199 h 6698667"/>
              <a:gd name="connsiteX1966" fmla="*/ 5553483 w 12192000"/>
              <a:gd name="connsiteY1966" fmla="*/ 5265031 h 6698667"/>
              <a:gd name="connsiteX1967" fmla="*/ 5553483 w 12192000"/>
              <a:gd name="connsiteY1967" fmla="*/ 5257863 h 6698667"/>
              <a:gd name="connsiteX1968" fmla="*/ 5553483 w 12192000"/>
              <a:gd name="connsiteY1968" fmla="*/ 5250695 h 6698667"/>
              <a:gd name="connsiteX1969" fmla="*/ 5542485 w 12192000"/>
              <a:gd name="connsiteY1969" fmla="*/ 5243526 h 6698667"/>
              <a:gd name="connsiteX1970" fmla="*/ 5538820 w 12192000"/>
              <a:gd name="connsiteY1970" fmla="*/ 5243526 h 6698667"/>
              <a:gd name="connsiteX1971" fmla="*/ 4681054 w 12192000"/>
              <a:gd name="connsiteY1971" fmla="*/ 5243526 h 6698667"/>
              <a:gd name="connsiteX1972" fmla="*/ 4673723 w 12192000"/>
              <a:gd name="connsiteY1972" fmla="*/ 5257863 h 6698667"/>
              <a:gd name="connsiteX1973" fmla="*/ 4670057 w 12192000"/>
              <a:gd name="connsiteY1973" fmla="*/ 5268615 h 6698667"/>
              <a:gd name="connsiteX1974" fmla="*/ 4670057 w 12192000"/>
              <a:gd name="connsiteY1974" fmla="*/ 5279368 h 6698667"/>
              <a:gd name="connsiteX1975" fmla="*/ 4670057 w 12192000"/>
              <a:gd name="connsiteY1975" fmla="*/ 5290119 h 6698667"/>
              <a:gd name="connsiteX1976" fmla="*/ 4673723 w 12192000"/>
              <a:gd name="connsiteY1976" fmla="*/ 5304456 h 6698667"/>
              <a:gd name="connsiteX1977" fmla="*/ 4684721 w 12192000"/>
              <a:gd name="connsiteY1977" fmla="*/ 5311624 h 6698667"/>
              <a:gd name="connsiteX1978" fmla="*/ 4699382 w 12192000"/>
              <a:gd name="connsiteY1978" fmla="*/ 5311624 h 6698667"/>
              <a:gd name="connsiteX1979" fmla="*/ 4710379 w 12192000"/>
              <a:gd name="connsiteY1979" fmla="*/ 5308041 h 6698667"/>
              <a:gd name="connsiteX1980" fmla="*/ 4725042 w 12192000"/>
              <a:gd name="connsiteY1980" fmla="*/ 5308041 h 6698667"/>
              <a:gd name="connsiteX1981" fmla="*/ 4728707 w 12192000"/>
              <a:gd name="connsiteY1981" fmla="*/ 5304456 h 6698667"/>
              <a:gd name="connsiteX1982" fmla="*/ 4732374 w 12192000"/>
              <a:gd name="connsiteY1982" fmla="*/ 5297288 h 6698667"/>
              <a:gd name="connsiteX1983" fmla="*/ 4736039 w 12192000"/>
              <a:gd name="connsiteY1983" fmla="*/ 5290119 h 6698667"/>
              <a:gd name="connsiteX1984" fmla="*/ 4736039 w 12192000"/>
              <a:gd name="connsiteY1984" fmla="*/ 5282951 h 6698667"/>
              <a:gd name="connsiteX1985" fmla="*/ 4732374 w 12192000"/>
              <a:gd name="connsiteY1985" fmla="*/ 5268615 h 6698667"/>
              <a:gd name="connsiteX1986" fmla="*/ 4725042 w 12192000"/>
              <a:gd name="connsiteY1986" fmla="*/ 5257863 h 6698667"/>
              <a:gd name="connsiteX1987" fmla="*/ 4710379 w 12192000"/>
              <a:gd name="connsiteY1987" fmla="*/ 5243526 h 6698667"/>
              <a:gd name="connsiteX1988" fmla="*/ 4695717 w 12192000"/>
              <a:gd name="connsiteY1988" fmla="*/ 5243526 h 6698667"/>
              <a:gd name="connsiteX1989" fmla="*/ 8757272 w 12192000"/>
              <a:gd name="connsiteY1989" fmla="*/ 5232775 h 6698667"/>
              <a:gd name="connsiteX1990" fmla="*/ 8738944 w 12192000"/>
              <a:gd name="connsiteY1990" fmla="*/ 5239943 h 6698667"/>
              <a:gd name="connsiteX1991" fmla="*/ 8742610 w 12192000"/>
              <a:gd name="connsiteY1991" fmla="*/ 5254278 h 6698667"/>
              <a:gd name="connsiteX1992" fmla="*/ 8746275 w 12192000"/>
              <a:gd name="connsiteY1992" fmla="*/ 5268615 h 6698667"/>
              <a:gd name="connsiteX1993" fmla="*/ 8749942 w 12192000"/>
              <a:gd name="connsiteY1993" fmla="*/ 5275783 h 6698667"/>
              <a:gd name="connsiteX1994" fmla="*/ 8760939 w 12192000"/>
              <a:gd name="connsiteY1994" fmla="*/ 5275783 h 6698667"/>
              <a:gd name="connsiteX1995" fmla="*/ 8768269 w 12192000"/>
              <a:gd name="connsiteY1995" fmla="*/ 5275783 h 6698667"/>
              <a:gd name="connsiteX1996" fmla="*/ 8779267 w 12192000"/>
              <a:gd name="connsiteY1996" fmla="*/ 5279368 h 6698667"/>
              <a:gd name="connsiteX1997" fmla="*/ 8779267 w 12192000"/>
              <a:gd name="connsiteY1997" fmla="*/ 5282951 h 6698667"/>
              <a:gd name="connsiteX1998" fmla="*/ 8782932 w 12192000"/>
              <a:gd name="connsiteY1998" fmla="*/ 5293704 h 6698667"/>
              <a:gd name="connsiteX1999" fmla="*/ 8797596 w 12192000"/>
              <a:gd name="connsiteY1999" fmla="*/ 5318792 h 6698667"/>
              <a:gd name="connsiteX2000" fmla="*/ 8812258 w 12192000"/>
              <a:gd name="connsiteY2000" fmla="*/ 5340297 h 6698667"/>
              <a:gd name="connsiteX2001" fmla="*/ 8837918 w 12192000"/>
              <a:gd name="connsiteY2001" fmla="*/ 5343881 h 6698667"/>
              <a:gd name="connsiteX2002" fmla="*/ 8856246 w 12192000"/>
              <a:gd name="connsiteY2002" fmla="*/ 5343881 h 6698667"/>
              <a:gd name="connsiteX2003" fmla="*/ 8878240 w 12192000"/>
              <a:gd name="connsiteY2003" fmla="*/ 5343881 h 6698667"/>
              <a:gd name="connsiteX2004" fmla="*/ 8900233 w 12192000"/>
              <a:gd name="connsiteY2004" fmla="*/ 5336712 h 6698667"/>
              <a:gd name="connsiteX2005" fmla="*/ 8870908 w 12192000"/>
              <a:gd name="connsiteY2005" fmla="*/ 5293704 h 6698667"/>
              <a:gd name="connsiteX2006" fmla="*/ 8845249 w 12192000"/>
              <a:gd name="connsiteY2006" fmla="*/ 5257863 h 6698667"/>
              <a:gd name="connsiteX2007" fmla="*/ 8841583 w 12192000"/>
              <a:gd name="connsiteY2007" fmla="*/ 5257863 h 6698667"/>
              <a:gd name="connsiteX2008" fmla="*/ 8841583 w 12192000"/>
              <a:gd name="connsiteY2008" fmla="*/ 5254278 h 6698667"/>
              <a:gd name="connsiteX2009" fmla="*/ 8826921 w 12192000"/>
              <a:gd name="connsiteY2009" fmla="*/ 5257863 h 6698667"/>
              <a:gd name="connsiteX2010" fmla="*/ 8823254 w 12192000"/>
              <a:gd name="connsiteY2010" fmla="*/ 5261446 h 6698667"/>
              <a:gd name="connsiteX2011" fmla="*/ 8819589 w 12192000"/>
              <a:gd name="connsiteY2011" fmla="*/ 5268615 h 6698667"/>
              <a:gd name="connsiteX2012" fmla="*/ 8819589 w 12192000"/>
              <a:gd name="connsiteY2012" fmla="*/ 5275783 h 6698667"/>
              <a:gd name="connsiteX2013" fmla="*/ 8815923 w 12192000"/>
              <a:gd name="connsiteY2013" fmla="*/ 5290119 h 6698667"/>
              <a:gd name="connsiteX2014" fmla="*/ 8808592 w 12192000"/>
              <a:gd name="connsiteY2014" fmla="*/ 5308041 h 6698667"/>
              <a:gd name="connsiteX2015" fmla="*/ 8804926 w 12192000"/>
              <a:gd name="connsiteY2015" fmla="*/ 5286536 h 6698667"/>
              <a:gd name="connsiteX2016" fmla="*/ 8808592 w 12192000"/>
              <a:gd name="connsiteY2016" fmla="*/ 5272199 h 6698667"/>
              <a:gd name="connsiteX2017" fmla="*/ 8812258 w 12192000"/>
              <a:gd name="connsiteY2017" fmla="*/ 5257863 h 6698667"/>
              <a:gd name="connsiteX2018" fmla="*/ 8819589 w 12192000"/>
              <a:gd name="connsiteY2018" fmla="*/ 5239943 h 6698667"/>
              <a:gd name="connsiteX2019" fmla="*/ 8801261 w 12192000"/>
              <a:gd name="connsiteY2019" fmla="*/ 5236358 h 6698667"/>
              <a:gd name="connsiteX2020" fmla="*/ 8779267 w 12192000"/>
              <a:gd name="connsiteY2020" fmla="*/ 5232775 h 6698667"/>
              <a:gd name="connsiteX2021" fmla="*/ 6506555 w 12192000"/>
              <a:gd name="connsiteY2021" fmla="*/ 5229190 h 6698667"/>
              <a:gd name="connsiteX2022" fmla="*/ 6499223 w 12192000"/>
              <a:gd name="connsiteY2022" fmla="*/ 5232775 h 6698667"/>
              <a:gd name="connsiteX2023" fmla="*/ 6491893 w 12192000"/>
              <a:gd name="connsiteY2023" fmla="*/ 5236358 h 6698667"/>
              <a:gd name="connsiteX2024" fmla="*/ 6484561 w 12192000"/>
              <a:gd name="connsiteY2024" fmla="*/ 5236358 h 6698667"/>
              <a:gd name="connsiteX2025" fmla="*/ 6473564 w 12192000"/>
              <a:gd name="connsiteY2025" fmla="*/ 5254278 h 6698667"/>
              <a:gd name="connsiteX2026" fmla="*/ 6462568 w 12192000"/>
              <a:gd name="connsiteY2026" fmla="*/ 5268615 h 6698667"/>
              <a:gd name="connsiteX2027" fmla="*/ 6451570 w 12192000"/>
              <a:gd name="connsiteY2027" fmla="*/ 5279368 h 6698667"/>
              <a:gd name="connsiteX2028" fmla="*/ 6429576 w 12192000"/>
              <a:gd name="connsiteY2028" fmla="*/ 5286536 h 6698667"/>
              <a:gd name="connsiteX2029" fmla="*/ 6414914 w 12192000"/>
              <a:gd name="connsiteY2029" fmla="*/ 5290119 h 6698667"/>
              <a:gd name="connsiteX2030" fmla="*/ 6403916 w 12192000"/>
              <a:gd name="connsiteY2030" fmla="*/ 5304456 h 6698667"/>
              <a:gd name="connsiteX2031" fmla="*/ 6400251 w 12192000"/>
              <a:gd name="connsiteY2031" fmla="*/ 5308041 h 6698667"/>
              <a:gd name="connsiteX2032" fmla="*/ 6400251 w 12192000"/>
              <a:gd name="connsiteY2032" fmla="*/ 5315208 h 6698667"/>
              <a:gd name="connsiteX2033" fmla="*/ 6400251 w 12192000"/>
              <a:gd name="connsiteY2033" fmla="*/ 5322376 h 6698667"/>
              <a:gd name="connsiteX2034" fmla="*/ 6403916 w 12192000"/>
              <a:gd name="connsiteY2034" fmla="*/ 5333129 h 6698667"/>
              <a:gd name="connsiteX2035" fmla="*/ 6407582 w 12192000"/>
              <a:gd name="connsiteY2035" fmla="*/ 5336712 h 6698667"/>
              <a:gd name="connsiteX2036" fmla="*/ 6407582 w 12192000"/>
              <a:gd name="connsiteY2036" fmla="*/ 5343881 h 6698667"/>
              <a:gd name="connsiteX2037" fmla="*/ 6403916 w 12192000"/>
              <a:gd name="connsiteY2037" fmla="*/ 5347465 h 6698667"/>
              <a:gd name="connsiteX2038" fmla="*/ 6400251 w 12192000"/>
              <a:gd name="connsiteY2038" fmla="*/ 5351049 h 6698667"/>
              <a:gd name="connsiteX2039" fmla="*/ 6392919 w 12192000"/>
              <a:gd name="connsiteY2039" fmla="*/ 5351049 h 6698667"/>
              <a:gd name="connsiteX2040" fmla="*/ 6389254 w 12192000"/>
              <a:gd name="connsiteY2040" fmla="*/ 5347465 h 6698667"/>
              <a:gd name="connsiteX2041" fmla="*/ 6389254 w 12192000"/>
              <a:gd name="connsiteY2041" fmla="*/ 5343881 h 6698667"/>
              <a:gd name="connsiteX2042" fmla="*/ 6389254 w 12192000"/>
              <a:gd name="connsiteY2042" fmla="*/ 5340297 h 6698667"/>
              <a:gd name="connsiteX2043" fmla="*/ 6381922 w 12192000"/>
              <a:gd name="connsiteY2043" fmla="*/ 5329544 h 6698667"/>
              <a:gd name="connsiteX2044" fmla="*/ 6378257 w 12192000"/>
              <a:gd name="connsiteY2044" fmla="*/ 5329544 h 6698667"/>
              <a:gd name="connsiteX2045" fmla="*/ 6374591 w 12192000"/>
              <a:gd name="connsiteY2045" fmla="*/ 5329544 h 6698667"/>
              <a:gd name="connsiteX2046" fmla="*/ 6370925 w 12192000"/>
              <a:gd name="connsiteY2046" fmla="*/ 5336712 h 6698667"/>
              <a:gd name="connsiteX2047" fmla="*/ 6359929 w 12192000"/>
              <a:gd name="connsiteY2047" fmla="*/ 5343881 h 6698667"/>
              <a:gd name="connsiteX2048" fmla="*/ 6356262 w 12192000"/>
              <a:gd name="connsiteY2048" fmla="*/ 5358217 h 6698667"/>
              <a:gd name="connsiteX2049" fmla="*/ 6378257 w 12192000"/>
              <a:gd name="connsiteY2049" fmla="*/ 5361802 h 6698667"/>
              <a:gd name="connsiteX2050" fmla="*/ 6407582 w 12192000"/>
              <a:gd name="connsiteY2050" fmla="*/ 5361802 h 6698667"/>
              <a:gd name="connsiteX2051" fmla="*/ 6403916 w 12192000"/>
              <a:gd name="connsiteY2051" fmla="*/ 5376138 h 6698667"/>
              <a:gd name="connsiteX2052" fmla="*/ 6396585 w 12192000"/>
              <a:gd name="connsiteY2052" fmla="*/ 5390474 h 6698667"/>
              <a:gd name="connsiteX2053" fmla="*/ 6381922 w 12192000"/>
              <a:gd name="connsiteY2053" fmla="*/ 5383305 h 6698667"/>
              <a:gd name="connsiteX2054" fmla="*/ 6370925 w 12192000"/>
              <a:gd name="connsiteY2054" fmla="*/ 5379722 h 6698667"/>
              <a:gd name="connsiteX2055" fmla="*/ 6363594 w 12192000"/>
              <a:gd name="connsiteY2055" fmla="*/ 5383305 h 6698667"/>
              <a:gd name="connsiteX2056" fmla="*/ 6352597 w 12192000"/>
              <a:gd name="connsiteY2056" fmla="*/ 5394058 h 6698667"/>
              <a:gd name="connsiteX2057" fmla="*/ 6348932 w 12192000"/>
              <a:gd name="connsiteY2057" fmla="*/ 5397642 h 6698667"/>
              <a:gd name="connsiteX2058" fmla="*/ 6341600 w 12192000"/>
              <a:gd name="connsiteY2058" fmla="*/ 5401227 h 6698667"/>
              <a:gd name="connsiteX2059" fmla="*/ 6337935 w 12192000"/>
              <a:gd name="connsiteY2059" fmla="*/ 5401227 h 6698667"/>
              <a:gd name="connsiteX2060" fmla="*/ 6326937 w 12192000"/>
              <a:gd name="connsiteY2060" fmla="*/ 5404810 h 6698667"/>
              <a:gd name="connsiteX2061" fmla="*/ 6323272 w 12192000"/>
              <a:gd name="connsiteY2061" fmla="*/ 5404810 h 6698667"/>
              <a:gd name="connsiteX2062" fmla="*/ 6315940 w 12192000"/>
              <a:gd name="connsiteY2062" fmla="*/ 5397642 h 6698667"/>
              <a:gd name="connsiteX2063" fmla="*/ 6315940 w 12192000"/>
              <a:gd name="connsiteY2063" fmla="*/ 5394058 h 6698667"/>
              <a:gd name="connsiteX2064" fmla="*/ 6319607 w 12192000"/>
              <a:gd name="connsiteY2064" fmla="*/ 5390474 h 6698667"/>
              <a:gd name="connsiteX2065" fmla="*/ 6323272 w 12192000"/>
              <a:gd name="connsiteY2065" fmla="*/ 5386890 h 6698667"/>
              <a:gd name="connsiteX2066" fmla="*/ 6326937 w 12192000"/>
              <a:gd name="connsiteY2066" fmla="*/ 5383305 h 6698667"/>
              <a:gd name="connsiteX2067" fmla="*/ 6334269 w 12192000"/>
              <a:gd name="connsiteY2067" fmla="*/ 5383305 h 6698667"/>
              <a:gd name="connsiteX2068" fmla="*/ 6337935 w 12192000"/>
              <a:gd name="connsiteY2068" fmla="*/ 5379722 h 6698667"/>
              <a:gd name="connsiteX2069" fmla="*/ 6341600 w 12192000"/>
              <a:gd name="connsiteY2069" fmla="*/ 5372554 h 6698667"/>
              <a:gd name="connsiteX2070" fmla="*/ 6341600 w 12192000"/>
              <a:gd name="connsiteY2070" fmla="*/ 5368970 h 6698667"/>
              <a:gd name="connsiteX2071" fmla="*/ 6319607 w 12192000"/>
              <a:gd name="connsiteY2071" fmla="*/ 5379722 h 6698667"/>
              <a:gd name="connsiteX2072" fmla="*/ 6312275 w 12192000"/>
              <a:gd name="connsiteY2072" fmla="*/ 5386890 h 6698667"/>
              <a:gd name="connsiteX2073" fmla="*/ 6312275 w 12192000"/>
              <a:gd name="connsiteY2073" fmla="*/ 5397642 h 6698667"/>
              <a:gd name="connsiteX2074" fmla="*/ 6319607 w 12192000"/>
              <a:gd name="connsiteY2074" fmla="*/ 5419147 h 6698667"/>
              <a:gd name="connsiteX2075" fmla="*/ 6319607 w 12192000"/>
              <a:gd name="connsiteY2075" fmla="*/ 5426315 h 6698667"/>
              <a:gd name="connsiteX2076" fmla="*/ 6312275 w 12192000"/>
              <a:gd name="connsiteY2076" fmla="*/ 5429900 h 6698667"/>
              <a:gd name="connsiteX2077" fmla="*/ 6308609 w 12192000"/>
              <a:gd name="connsiteY2077" fmla="*/ 5433483 h 6698667"/>
              <a:gd name="connsiteX2078" fmla="*/ 6312275 w 12192000"/>
              <a:gd name="connsiteY2078" fmla="*/ 5437068 h 6698667"/>
              <a:gd name="connsiteX2079" fmla="*/ 6319607 w 12192000"/>
              <a:gd name="connsiteY2079" fmla="*/ 5440651 h 6698667"/>
              <a:gd name="connsiteX2080" fmla="*/ 6334269 w 12192000"/>
              <a:gd name="connsiteY2080" fmla="*/ 5437068 h 6698667"/>
              <a:gd name="connsiteX2081" fmla="*/ 6345265 w 12192000"/>
              <a:gd name="connsiteY2081" fmla="*/ 5433483 h 6698667"/>
              <a:gd name="connsiteX2082" fmla="*/ 6348932 w 12192000"/>
              <a:gd name="connsiteY2082" fmla="*/ 5426315 h 6698667"/>
              <a:gd name="connsiteX2083" fmla="*/ 6352597 w 12192000"/>
              <a:gd name="connsiteY2083" fmla="*/ 5419147 h 6698667"/>
              <a:gd name="connsiteX2084" fmla="*/ 6359929 w 12192000"/>
              <a:gd name="connsiteY2084" fmla="*/ 5404810 h 6698667"/>
              <a:gd name="connsiteX2085" fmla="*/ 6370925 w 12192000"/>
              <a:gd name="connsiteY2085" fmla="*/ 5401227 h 6698667"/>
              <a:gd name="connsiteX2086" fmla="*/ 6378257 w 12192000"/>
              <a:gd name="connsiteY2086" fmla="*/ 5401227 h 6698667"/>
              <a:gd name="connsiteX2087" fmla="*/ 6392919 w 12192000"/>
              <a:gd name="connsiteY2087" fmla="*/ 5397642 h 6698667"/>
              <a:gd name="connsiteX2088" fmla="*/ 6392919 w 12192000"/>
              <a:gd name="connsiteY2088" fmla="*/ 5394058 h 6698667"/>
              <a:gd name="connsiteX2089" fmla="*/ 6396585 w 12192000"/>
              <a:gd name="connsiteY2089" fmla="*/ 5390474 h 6698667"/>
              <a:gd name="connsiteX2090" fmla="*/ 6414914 w 12192000"/>
              <a:gd name="connsiteY2090" fmla="*/ 5383305 h 6698667"/>
              <a:gd name="connsiteX2091" fmla="*/ 6425911 w 12192000"/>
              <a:gd name="connsiteY2091" fmla="*/ 5372554 h 6698667"/>
              <a:gd name="connsiteX2092" fmla="*/ 6444239 w 12192000"/>
              <a:gd name="connsiteY2092" fmla="*/ 5358217 h 6698667"/>
              <a:gd name="connsiteX2093" fmla="*/ 6455236 w 12192000"/>
              <a:gd name="connsiteY2093" fmla="*/ 5340297 h 6698667"/>
              <a:gd name="connsiteX2094" fmla="*/ 6451570 w 12192000"/>
              <a:gd name="connsiteY2094" fmla="*/ 5333129 h 6698667"/>
              <a:gd name="connsiteX2095" fmla="*/ 6455236 w 12192000"/>
              <a:gd name="connsiteY2095" fmla="*/ 5325961 h 6698667"/>
              <a:gd name="connsiteX2096" fmla="*/ 6458901 w 12192000"/>
              <a:gd name="connsiteY2096" fmla="*/ 5322376 h 6698667"/>
              <a:gd name="connsiteX2097" fmla="*/ 6466233 w 12192000"/>
              <a:gd name="connsiteY2097" fmla="*/ 5318792 h 6698667"/>
              <a:gd name="connsiteX2098" fmla="*/ 6484561 w 12192000"/>
              <a:gd name="connsiteY2098" fmla="*/ 5315208 h 6698667"/>
              <a:gd name="connsiteX2099" fmla="*/ 6502890 w 12192000"/>
              <a:gd name="connsiteY2099" fmla="*/ 5304456 h 6698667"/>
              <a:gd name="connsiteX2100" fmla="*/ 6510221 w 12192000"/>
              <a:gd name="connsiteY2100" fmla="*/ 5282951 h 6698667"/>
              <a:gd name="connsiteX2101" fmla="*/ 6510221 w 12192000"/>
              <a:gd name="connsiteY2101" fmla="*/ 5265031 h 6698667"/>
              <a:gd name="connsiteX2102" fmla="*/ 6510221 w 12192000"/>
              <a:gd name="connsiteY2102" fmla="*/ 5254278 h 6698667"/>
              <a:gd name="connsiteX2103" fmla="*/ 6510221 w 12192000"/>
              <a:gd name="connsiteY2103" fmla="*/ 5239943 h 6698667"/>
              <a:gd name="connsiteX2104" fmla="*/ 6513886 w 12192000"/>
              <a:gd name="connsiteY2104" fmla="*/ 5239943 h 6698667"/>
              <a:gd name="connsiteX2105" fmla="*/ 6521218 w 12192000"/>
              <a:gd name="connsiteY2105" fmla="*/ 5239943 h 6698667"/>
              <a:gd name="connsiteX2106" fmla="*/ 6524883 w 12192000"/>
              <a:gd name="connsiteY2106" fmla="*/ 5239943 h 6698667"/>
              <a:gd name="connsiteX2107" fmla="*/ 6524883 w 12192000"/>
              <a:gd name="connsiteY2107" fmla="*/ 5236358 h 6698667"/>
              <a:gd name="connsiteX2108" fmla="*/ 6521218 w 12192000"/>
              <a:gd name="connsiteY2108" fmla="*/ 5232775 h 6698667"/>
              <a:gd name="connsiteX2109" fmla="*/ 6517552 w 12192000"/>
              <a:gd name="connsiteY2109" fmla="*/ 5229190 h 6698667"/>
              <a:gd name="connsiteX2110" fmla="*/ 6510221 w 12192000"/>
              <a:gd name="connsiteY2110" fmla="*/ 5229190 h 6698667"/>
              <a:gd name="connsiteX2111" fmla="*/ 6312275 w 12192000"/>
              <a:gd name="connsiteY2111" fmla="*/ 5211270 h 6698667"/>
              <a:gd name="connsiteX2112" fmla="*/ 6312275 w 12192000"/>
              <a:gd name="connsiteY2112" fmla="*/ 5214853 h 6698667"/>
              <a:gd name="connsiteX2113" fmla="*/ 6315940 w 12192000"/>
              <a:gd name="connsiteY2113" fmla="*/ 5211270 h 6698667"/>
              <a:gd name="connsiteX2114" fmla="*/ 6620191 w 12192000"/>
              <a:gd name="connsiteY2114" fmla="*/ 5207685 h 6698667"/>
              <a:gd name="connsiteX2115" fmla="*/ 6612859 w 12192000"/>
              <a:gd name="connsiteY2115" fmla="*/ 5214853 h 6698667"/>
              <a:gd name="connsiteX2116" fmla="*/ 6601862 w 12192000"/>
              <a:gd name="connsiteY2116" fmla="*/ 5225606 h 6698667"/>
              <a:gd name="connsiteX2117" fmla="*/ 6594530 w 12192000"/>
              <a:gd name="connsiteY2117" fmla="*/ 5236358 h 6698667"/>
              <a:gd name="connsiteX2118" fmla="*/ 6594530 w 12192000"/>
              <a:gd name="connsiteY2118" fmla="*/ 5254278 h 6698667"/>
              <a:gd name="connsiteX2119" fmla="*/ 6601862 w 12192000"/>
              <a:gd name="connsiteY2119" fmla="*/ 5239943 h 6698667"/>
              <a:gd name="connsiteX2120" fmla="*/ 6612859 w 12192000"/>
              <a:gd name="connsiteY2120" fmla="*/ 5229190 h 6698667"/>
              <a:gd name="connsiteX2121" fmla="*/ 6620191 w 12192000"/>
              <a:gd name="connsiteY2121" fmla="*/ 5218438 h 6698667"/>
              <a:gd name="connsiteX2122" fmla="*/ 6755820 w 12192000"/>
              <a:gd name="connsiteY2122" fmla="*/ 5110914 h 6698667"/>
              <a:gd name="connsiteX2123" fmla="*/ 6755820 w 12192000"/>
              <a:gd name="connsiteY2123" fmla="*/ 5114499 h 6698667"/>
              <a:gd name="connsiteX2124" fmla="*/ 6755820 w 12192000"/>
              <a:gd name="connsiteY2124" fmla="*/ 5118083 h 6698667"/>
              <a:gd name="connsiteX2125" fmla="*/ 6759486 w 12192000"/>
              <a:gd name="connsiteY2125" fmla="*/ 5118083 h 6698667"/>
              <a:gd name="connsiteX2126" fmla="*/ 6759486 w 12192000"/>
              <a:gd name="connsiteY2126" fmla="*/ 5114499 h 6698667"/>
              <a:gd name="connsiteX2127" fmla="*/ 6759486 w 12192000"/>
              <a:gd name="connsiteY2127" fmla="*/ 5110914 h 6698667"/>
              <a:gd name="connsiteX2128" fmla="*/ 6572537 w 12192000"/>
              <a:gd name="connsiteY2128" fmla="*/ 5107331 h 6698667"/>
              <a:gd name="connsiteX2129" fmla="*/ 6576202 w 12192000"/>
              <a:gd name="connsiteY2129" fmla="*/ 5107331 h 6698667"/>
              <a:gd name="connsiteX2130" fmla="*/ 6572537 w 12192000"/>
              <a:gd name="connsiteY2130" fmla="*/ 5114499 h 6698667"/>
              <a:gd name="connsiteX2131" fmla="*/ 6565205 w 12192000"/>
              <a:gd name="connsiteY2131" fmla="*/ 5118083 h 6698667"/>
              <a:gd name="connsiteX2132" fmla="*/ 6565205 w 12192000"/>
              <a:gd name="connsiteY2132" fmla="*/ 5110914 h 6698667"/>
              <a:gd name="connsiteX2133" fmla="*/ 6436908 w 12192000"/>
              <a:gd name="connsiteY2133" fmla="*/ 5049985 h 6698667"/>
              <a:gd name="connsiteX2134" fmla="*/ 6436908 w 12192000"/>
              <a:gd name="connsiteY2134" fmla="*/ 5067906 h 6698667"/>
              <a:gd name="connsiteX2135" fmla="*/ 6433241 w 12192000"/>
              <a:gd name="connsiteY2135" fmla="*/ 5085826 h 6698667"/>
              <a:gd name="connsiteX2136" fmla="*/ 6422244 w 12192000"/>
              <a:gd name="connsiteY2136" fmla="*/ 5096578 h 6698667"/>
              <a:gd name="connsiteX2137" fmla="*/ 6407582 w 12192000"/>
              <a:gd name="connsiteY2137" fmla="*/ 5107331 h 6698667"/>
              <a:gd name="connsiteX2138" fmla="*/ 6411247 w 12192000"/>
              <a:gd name="connsiteY2138" fmla="*/ 5089411 h 6698667"/>
              <a:gd name="connsiteX2139" fmla="*/ 6418579 w 12192000"/>
              <a:gd name="connsiteY2139" fmla="*/ 5071490 h 6698667"/>
              <a:gd name="connsiteX2140" fmla="*/ 6429576 w 12192000"/>
              <a:gd name="connsiteY2140" fmla="*/ 5060738 h 6698667"/>
              <a:gd name="connsiteX2141" fmla="*/ 6913444 w 12192000"/>
              <a:gd name="connsiteY2141" fmla="*/ 5039233 h 6698667"/>
              <a:gd name="connsiteX2142" fmla="*/ 6920775 w 12192000"/>
              <a:gd name="connsiteY2142" fmla="*/ 5049985 h 6698667"/>
              <a:gd name="connsiteX2143" fmla="*/ 6920775 w 12192000"/>
              <a:gd name="connsiteY2143" fmla="*/ 5067906 h 6698667"/>
              <a:gd name="connsiteX2144" fmla="*/ 6931773 w 12192000"/>
              <a:gd name="connsiteY2144" fmla="*/ 5060738 h 6698667"/>
              <a:gd name="connsiteX2145" fmla="*/ 6935438 w 12192000"/>
              <a:gd name="connsiteY2145" fmla="*/ 5060738 h 6698667"/>
              <a:gd name="connsiteX2146" fmla="*/ 6935438 w 12192000"/>
              <a:gd name="connsiteY2146" fmla="*/ 5067906 h 6698667"/>
              <a:gd name="connsiteX2147" fmla="*/ 6935438 w 12192000"/>
              <a:gd name="connsiteY2147" fmla="*/ 5078658 h 6698667"/>
              <a:gd name="connsiteX2148" fmla="*/ 6920775 w 12192000"/>
              <a:gd name="connsiteY2148" fmla="*/ 5103746 h 6698667"/>
              <a:gd name="connsiteX2149" fmla="*/ 6906113 w 12192000"/>
              <a:gd name="connsiteY2149" fmla="*/ 5128836 h 6698667"/>
              <a:gd name="connsiteX2150" fmla="*/ 6902447 w 12192000"/>
              <a:gd name="connsiteY2150" fmla="*/ 5128836 h 6698667"/>
              <a:gd name="connsiteX2151" fmla="*/ 6906113 w 12192000"/>
              <a:gd name="connsiteY2151" fmla="*/ 5132419 h 6698667"/>
              <a:gd name="connsiteX2152" fmla="*/ 6909778 w 12192000"/>
              <a:gd name="connsiteY2152" fmla="*/ 5128836 h 6698667"/>
              <a:gd name="connsiteX2153" fmla="*/ 6917109 w 12192000"/>
              <a:gd name="connsiteY2153" fmla="*/ 5128836 h 6698667"/>
              <a:gd name="connsiteX2154" fmla="*/ 6920775 w 12192000"/>
              <a:gd name="connsiteY2154" fmla="*/ 5128836 h 6698667"/>
              <a:gd name="connsiteX2155" fmla="*/ 6924441 w 12192000"/>
              <a:gd name="connsiteY2155" fmla="*/ 5132419 h 6698667"/>
              <a:gd name="connsiteX2156" fmla="*/ 6924441 w 12192000"/>
              <a:gd name="connsiteY2156" fmla="*/ 5146756 h 6698667"/>
              <a:gd name="connsiteX2157" fmla="*/ 6917109 w 12192000"/>
              <a:gd name="connsiteY2157" fmla="*/ 5157509 h 6698667"/>
              <a:gd name="connsiteX2158" fmla="*/ 6909778 w 12192000"/>
              <a:gd name="connsiteY2158" fmla="*/ 5168260 h 6698667"/>
              <a:gd name="connsiteX2159" fmla="*/ 6902447 w 12192000"/>
              <a:gd name="connsiteY2159" fmla="*/ 5179012 h 6698667"/>
              <a:gd name="connsiteX2160" fmla="*/ 6895116 w 12192000"/>
              <a:gd name="connsiteY2160" fmla="*/ 5182597 h 6698667"/>
              <a:gd name="connsiteX2161" fmla="*/ 6887784 w 12192000"/>
              <a:gd name="connsiteY2161" fmla="*/ 5175429 h 6698667"/>
              <a:gd name="connsiteX2162" fmla="*/ 6880452 w 12192000"/>
              <a:gd name="connsiteY2162" fmla="*/ 5164677 h 6698667"/>
              <a:gd name="connsiteX2163" fmla="*/ 6876787 w 12192000"/>
              <a:gd name="connsiteY2163" fmla="*/ 5157509 h 6698667"/>
              <a:gd name="connsiteX2164" fmla="*/ 6873121 w 12192000"/>
              <a:gd name="connsiteY2164" fmla="*/ 5150340 h 6698667"/>
              <a:gd name="connsiteX2165" fmla="*/ 6858459 w 12192000"/>
              <a:gd name="connsiteY2165" fmla="*/ 5128836 h 6698667"/>
              <a:gd name="connsiteX2166" fmla="*/ 6843796 w 12192000"/>
              <a:gd name="connsiteY2166" fmla="*/ 5107331 h 6698667"/>
              <a:gd name="connsiteX2167" fmla="*/ 6825467 w 12192000"/>
              <a:gd name="connsiteY2167" fmla="*/ 5096578 h 6698667"/>
              <a:gd name="connsiteX2168" fmla="*/ 6814470 w 12192000"/>
              <a:gd name="connsiteY2168" fmla="*/ 5089411 h 6698667"/>
              <a:gd name="connsiteX2169" fmla="*/ 6807140 w 12192000"/>
              <a:gd name="connsiteY2169" fmla="*/ 5085826 h 6698667"/>
              <a:gd name="connsiteX2170" fmla="*/ 6803474 w 12192000"/>
              <a:gd name="connsiteY2170" fmla="*/ 5085826 h 6698667"/>
              <a:gd name="connsiteX2171" fmla="*/ 6796142 w 12192000"/>
              <a:gd name="connsiteY2171" fmla="*/ 5078658 h 6698667"/>
              <a:gd name="connsiteX2172" fmla="*/ 6792477 w 12192000"/>
              <a:gd name="connsiteY2172" fmla="*/ 5078658 h 6698667"/>
              <a:gd name="connsiteX2173" fmla="*/ 6788812 w 12192000"/>
              <a:gd name="connsiteY2173" fmla="*/ 5075074 h 6698667"/>
              <a:gd name="connsiteX2174" fmla="*/ 6785145 w 12192000"/>
              <a:gd name="connsiteY2174" fmla="*/ 5067906 h 6698667"/>
              <a:gd name="connsiteX2175" fmla="*/ 6788812 w 12192000"/>
              <a:gd name="connsiteY2175" fmla="*/ 5064321 h 6698667"/>
              <a:gd name="connsiteX2176" fmla="*/ 6796142 w 12192000"/>
              <a:gd name="connsiteY2176" fmla="*/ 5057153 h 6698667"/>
              <a:gd name="connsiteX2177" fmla="*/ 6803474 w 12192000"/>
              <a:gd name="connsiteY2177" fmla="*/ 5053570 h 6698667"/>
              <a:gd name="connsiteX2178" fmla="*/ 6807140 w 12192000"/>
              <a:gd name="connsiteY2178" fmla="*/ 5057153 h 6698667"/>
              <a:gd name="connsiteX2179" fmla="*/ 6814470 w 12192000"/>
              <a:gd name="connsiteY2179" fmla="*/ 5060738 h 6698667"/>
              <a:gd name="connsiteX2180" fmla="*/ 6818137 w 12192000"/>
              <a:gd name="connsiteY2180" fmla="*/ 5067906 h 6698667"/>
              <a:gd name="connsiteX2181" fmla="*/ 6825467 w 12192000"/>
              <a:gd name="connsiteY2181" fmla="*/ 5057153 h 6698667"/>
              <a:gd name="connsiteX2182" fmla="*/ 6840130 w 12192000"/>
              <a:gd name="connsiteY2182" fmla="*/ 5053570 h 6698667"/>
              <a:gd name="connsiteX2183" fmla="*/ 6843796 w 12192000"/>
              <a:gd name="connsiteY2183" fmla="*/ 5057153 h 6698667"/>
              <a:gd name="connsiteX2184" fmla="*/ 6843796 w 12192000"/>
              <a:gd name="connsiteY2184" fmla="*/ 5060738 h 6698667"/>
              <a:gd name="connsiteX2185" fmla="*/ 6843796 w 12192000"/>
              <a:gd name="connsiteY2185" fmla="*/ 5067906 h 6698667"/>
              <a:gd name="connsiteX2186" fmla="*/ 6843796 w 12192000"/>
              <a:gd name="connsiteY2186" fmla="*/ 5071490 h 6698667"/>
              <a:gd name="connsiteX2187" fmla="*/ 6851127 w 12192000"/>
              <a:gd name="connsiteY2187" fmla="*/ 5060738 h 6698667"/>
              <a:gd name="connsiteX2188" fmla="*/ 6865790 w 12192000"/>
              <a:gd name="connsiteY2188" fmla="*/ 5053570 h 6698667"/>
              <a:gd name="connsiteX2189" fmla="*/ 6865790 w 12192000"/>
              <a:gd name="connsiteY2189" fmla="*/ 5049985 h 6698667"/>
              <a:gd name="connsiteX2190" fmla="*/ 6865790 w 12192000"/>
              <a:gd name="connsiteY2190" fmla="*/ 5046401 h 6698667"/>
              <a:gd name="connsiteX2191" fmla="*/ 6891449 w 12192000"/>
              <a:gd name="connsiteY2191" fmla="*/ 5046401 h 6698667"/>
              <a:gd name="connsiteX2192" fmla="*/ 8636306 w 12192000"/>
              <a:gd name="connsiteY2192" fmla="*/ 5014145 h 6698667"/>
              <a:gd name="connsiteX2193" fmla="*/ 8628975 w 12192000"/>
              <a:gd name="connsiteY2193" fmla="*/ 5021313 h 6698667"/>
              <a:gd name="connsiteX2194" fmla="*/ 8621643 w 12192000"/>
              <a:gd name="connsiteY2194" fmla="*/ 5039233 h 6698667"/>
              <a:gd name="connsiteX2195" fmla="*/ 8625309 w 12192000"/>
              <a:gd name="connsiteY2195" fmla="*/ 5046401 h 6698667"/>
              <a:gd name="connsiteX2196" fmla="*/ 8628975 w 12192000"/>
              <a:gd name="connsiteY2196" fmla="*/ 5057153 h 6698667"/>
              <a:gd name="connsiteX2197" fmla="*/ 8636306 w 12192000"/>
              <a:gd name="connsiteY2197" fmla="*/ 5060738 h 6698667"/>
              <a:gd name="connsiteX2198" fmla="*/ 8643637 w 12192000"/>
              <a:gd name="connsiteY2198" fmla="*/ 5064321 h 6698667"/>
              <a:gd name="connsiteX2199" fmla="*/ 8647303 w 12192000"/>
              <a:gd name="connsiteY2199" fmla="*/ 5064321 h 6698667"/>
              <a:gd name="connsiteX2200" fmla="*/ 8650968 w 12192000"/>
              <a:gd name="connsiteY2200" fmla="*/ 5060738 h 6698667"/>
              <a:gd name="connsiteX2201" fmla="*/ 8658300 w 12192000"/>
              <a:gd name="connsiteY2201" fmla="*/ 5053570 h 6698667"/>
              <a:gd name="connsiteX2202" fmla="*/ 8669297 w 12192000"/>
              <a:gd name="connsiteY2202" fmla="*/ 5042817 h 6698667"/>
              <a:gd name="connsiteX2203" fmla="*/ 8665631 w 12192000"/>
              <a:gd name="connsiteY2203" fmla="*/ 5035648 h 6698667"/>
              <a:gd name="connsiteX2204" fmla="*/ 8658300 w 12192000"/>
              <a:gd name="connsiteY2204" fmla="*/ 5024897 h 6698667"/>
              <a:gd name="connsiteX2205" fmla="*/ 8643637 w 12192000"/>
              <a:gd name="connsiteY2205" fmla="*/ 5014145 h 6698667"/>
              <a:gd name="connsiteX2206" fmla="*/ 5535155 w 12192000"/>
              <a:gd name="connsiteY2206" fmla="*/ 5014145 h 6698667"/>
              <a:gd name="connsiteX2207" fmla="*/ 5527823 w 12192000"/>
              <a:gd name="connsiteY2207" fmla="*/ 5017728 h 6698667"/>
              <a:gd name="connsiteX2208" fmla="*/ 5520491 w 12192000"/>
              <a:gd name="connsiteY2208" fmla="*/ 5021313 h 6698667"/>
              <a:gd name="connsiteX2209" fmla="*/ 5516826 w 12192000"/>
              <a:gd name="connsiteY2209" fmla="*/ 5032065 h 6698667"/>
              <a:gd name="connsiteX2210" fmla="*/ 5524156 w 12192000"/>
              <a:gd name="connsiteY2210" fmla="*/ 5032065 h 6698667"/>
              <a:gd name="connsiteX2211" fmla="*/ 5531488 w 12192000"/>
              <a:gd name="connsiteY2211" fmla="*/ 5035648 h 6698667"/>
              <a:gd name="connsiteX2212" fmla="*/ 5535155 w 12192000"/>
              <a:gd name="connsiteY2212" fmla="*/ 5035648 h 6698667"/>
              <a:gd name="connsiteX2213" fmla="*/ 5542485 w 12192000"/>
              <a:gd name="connsiteY2213" fmla="*/ 5032065 h 6698667"/>
              <a:gd name="connsiteX2214" fmla="*/ 5546151 w 12192000"/>
              <a:gd name="connsiteY2214" fmla="*/ 5021313 h 6698667"/>
              <a:gd name="connsiteX2215" fmla="*/ 5542485 w 12192000"/>
              <a:gd name="connsiteY2215" fmla="*/ 5017728 h 6698667"/>
              <a:gd name="connsiteX2216" fmla="*/ 7056405 w 12192000"/>
              <a:gd name="connsiteY2216" fmla="*/ 5010560 h 6698667"/>
              <a:gd name="connsiteX2217" fmla="*/ 7063736 w 12192000"/>
              <a:gd name="connsiteY2217" fmla="*/ 5021313 h 6698667"/>
              <a:gd name="connsiteX2218" fmla="*/ 7063736 w 12192000"/>
              <a:gd name="connsiteY2218" fmla="*/ 5039233 h 6698667"/>
              <a:gd name="connsiteX2219" fmla="*/ 7063736 w 12192000"/>
              <a:gd name="connsiteY2219" fmla="*/ 5042817 h 6698667"/>
              <a:gd name="connsiteX2220" fmla="*/ 7060070 w 12192000"/>
              <a:gd name="connsiteY2220" fmla="*/ 5049985 h 6698667"/>
              <a:gd name="connsiteX2221" fmla="*/ 7060070 w 12192000"/>
              <a:gd name="connsiteY2221" fmla="*/ 5053570 h 6698667"/>
              <a:gd name="connsiteX2222" fmla="*/ 7049074 w 12192000"/>
              <a:gd name="connsiteY2222" fmla="*/ 5057153 h 6698667"/>
              <a:gd name="connsiteX2223" fmla="*/ 7041742 w 12192000"/>
              <a:gd name="connsiteY2223" fmla="*/ 5053570 h 6698667"/>
              <a:gd name="connsiteX2224" fmla="*/ 7041742 w 12192000"/>
              <a:gd name="connsiteY2224" fmla="*/ 5046401 h 6698667"/>
              <a:gd name="connsiteX2225" fmla="*/ 7041742 w 12192000"/>
              <a:gd name="connsiteY2225" fmla="*/ 5039233 h 6698667"/>
              <a:gd name="connsiteX2226" fmla="*/ 7041742 w 12192000"/>
              <a:gd name="connsiteY2226" fmla="*/ 5032065 h 6698667"/>
              <a:gd name="connsiteX2227" fmla="*/ 7038077 w 12192000"/>
              <a:gd name="connsiteY2227" fmla="*/ 5021313 h 6698667"/>
              <a:gd name="connsiteX2228" fmla="*/ 7041742 w 12192000"/>
              <a:gd name="connsiteY2228" fmla="*/ 5017728 h 6698667"/>
              <a:gd name="connsiteX2229" fmla="*/ 7045407 w 12192000"/>
              <a:gd name="connsiteY2229" fmla="*/ 5014145 h 6698667"/>
              <a:gd name="connsiteX2230" fmla="*/ 6469898 w 12192000"/>
              <a:gd name="connsiteY2230" fmla="*/ 4999808 h 6698667"/>
              <a:gd name="connsiteX2231" fmla="*/ 6462568 w 12192000"/>
              <a:gd name="connsiteY2231" fmla="*/ 5006977 h 6698667"/>
              <a:gd name="connsiteX2232" fmla="*/ 6458901 w 12192000"/>
              <a:gd name="connsiteY2232" fmla="*/ 5014145 h 6698667"/>
              <a:gd name="connsiteX2233" fmla="*/ 6458901 w 12192000"/>
              <a:gd name="connsiteY2233" fmla="*/ 5017728 h 6698667"/>
              <a:gd name="connsiteX2234" fmla="*/ 6462568 w 12192000"/>
              <a:gd name="connsiteY2234" fmla="*/ 5024897 h 6698667"/>
              <a:gd name="connsiteX2235" fmla="*/ 6466233 w 12192000"/>
              <a:gd name="connsiteY2235" fmla="*/ 5021313 h 6698667"/>
              <a:gd name="connsiteX2236" fmla="*/ 6469898 w 12192000"/>
              <a:gd name="connsiteY2236" fmla="*/ 5014145 h 6698667"/>
              <a:gd name="connsiteX2237" fmla="*/ 6469898 w 12192000"/>
              <a:gd name="connsiteY2237" fmla="*/ 5010560 h 6698667"/>
              <a:gd name="connsiteX2238" fmla="*/ 6627522 w 12192000"/>
              <a:gd name="connsiteY2238" fmla="*/ 4992640 h 6698667"/>
              <a:gd name="connsiteX2239" fmla="*/ 6616525 w 12192000"/>
              <a:gd name="connsiteY2239" fmla="*/ 4996224 h 6698667"/>
              <a:gd name="connsiteX2240" fmla="*/ 6612859 w 12192000"/>
              <a:gd name="connsiteY2240" fmla="*/ 4999808 h 6698667"/>
              <a:gd name="connsiteX2241" fmla="*/ 6609194 w 12192000"/>
              <a:gd name="connsiteY2241" fmla="*/ 5003392 h 6698667"/>
              <a:gd name="connsiteX2242" fmla="*/ 6601862 w 12192000"/>
              <a:gd name="connsiteY2242" fmla="*/ 5006977 h 6698667"/>
              <a:gd name="connsiteX2243" fmla="*/ 6598197 w 12192000"/>
              <a:gd name="connsiteY2243" fmla="*/ 5021313 h 6698667"/>
              <a:gd name="connsiteX2244" fmla="*/ 6587200 w 12192000"/>
              <a:gd name="connsiteY2244" fmla="*/ 5035648 h 6698667"/>
              <a:gd name="connsiteX2245" fmla="*/ 6601862 w 12192000"/>
              <a:gd name="connsiteY2245" fmla="*/ 5024897 h 6698667"/>
              <a:gd name="connsiteX2246" fmla="*/ 6616525 w 12192000"/>
              <a:gd name="connsiteY2246" fmla="*/ 5021313 h 6698667"/>
              <a:gd name="connsiteX2247" fmla="*/ 6616525 w 12192000"/>
              <a:gd name="connsiteY2247" fmla="*/ 5006977 h 6698667"/>
              <a:gd name="connsiteX2248" fmla="*/ 6414914 w 12192000"/>
              <a:gd name="connsiteY2248" fmla="*/ 4967551 h 6698667"/>
              <a:gd name="connsiteX2249" fmla="*/ 6411247 w 12192000"/>
              <a:gd name="connsiteY2249" fmla="*/ 4974719 h 6698667"/>
              <a:gd name="connsiteX2250" fmla="*/ 6411247 w 12192000"/>
              <a:gd name="connsiteY2250" fmla="*/ 4981887 h 6698667"/>
              <a:gd name="connsiteX2251" fmla="*/ 6418579 w 12192000"/>
              <a:gd name="connsiteY2251" fmla="*/ 4981887 h 6698667"/>
              <a:gd name="connsiteX2252" fmla="*/ 6422244 w 12192000"/>
              <a:gd name="connsiteY2252" fmla="*/ 4978304 h 6698667"/>
              <a:gd name="connsiteX2253" fmla="*/ 6429576 w 12192000"/>
              <a:gd name="connsiteY2253" fmla="*/ 4974719 h 6698667"/>
              <a:gd name="connsiteX2254" fmla="*/ 6422244 w 12192000"/>
              <a:gd name="connsiteY2254" fmla="*/ 4967551 h 6698667"/>
              <a:gd name="connsiteX2255" fmla="*/ 6418579 w 12192000"/>
              <a:gd name="connsiteY2255" fmla="*/ 4967551 h 6698667"/>
              <a:gd name="connsiteX2256" fmla="*/ 6983091 w 12192000"/>
              <a:gd name="connsiteY2256" fmla="*/ 4860028 h 6698667"/>
              <a:gd name="connsiteX2257" fmla="*/ 6972095 w 12192000"/>
              <a:gd name="connsiteY2257" fmla="*/ 4877949 h 6698667"/>
              <a:gd name="connsiteX2258" fmla="*/ 6961098 w 12192000"/>
              <a:gd name="connsiteY2258" fmla="*/ 4895869 h 6698667"/>
              <a:gd name="connsiteX2259" fmla="*/ 6957431 w 12192000"/>
              <a:gd name="connsiteY2259" fmla="*/ 4910206 h 6698667"/>
              <a:gd name="connsiteX2260" fmla="*/ 6957431 w 12192000"/>
              <a:gd name="connsiteY2260" fmla="*/ 4931711 h 6698667"/>
              <a:gd name="connsiteX2261" fmla="*/ 6957431 w 12192000"/>
              <a:gd name="connsiteY2261" fmla="*/ 4938879 h 6698667"/>
              <a:gd name="connsiteX2262" fmla="*/ 6961098 w 12192000"/>
              <a:gd name="connsiteY2262" fmla="*/ 4946047 h 6698667"/>
              <a:gd name="connsiteX2263" fmla="*/ 6961098 w 12192000"/>
              <a:gd name="connsiteY2263" fmla="*/ 4960382 h 6698667"/>
              <a:gd name="connsiteX2264" fmla="*/ 6961098 w 12192000"/>
              <a:gd name="connsiteY2264" fmla="*/ 4985472 h 6698667"/>
              <a:gd name="connsiteX2265" fmla="*/ 6957431 w 12192000"/>
              <a:gd name="connsiteY2265" fmla="*/ 4999808 h 6698667"/>
              <a:gd name="connsiteX2266" fmla="*/ 6950100 w 12192000"/>
              <a:gd name="connsiteY2266" fmla="*/ 5010560 h 6698667"/>
              <a:gd name="connsiteX2267" fmla="*/ 6942769 w 12192000"/>
              <a:gd name="connsiteY2267" fmla="*/ 5014145 h 6698667"/>
              <a:gd name="connsiteX2268" fmla="*/ 6935438 w 12192000"/>
              <a:gd name="connsiteY2268" fmla="*/ 5014145 h 6698667"/>
              <a:gd name="connsiteX2269" fmla="*/ 6931773 w 12192000"/>
              <a:gd name="connsiteY2269" fmla="*/ 5006977 h 6698667"/>
              <a:gd name="connsiteX2270" fmla="*/ 6931773 w 12192000"/>
              <a:gd name="connsiteY2270" fmla="*/ 4999808 h 6698667"/>
              <a:gd name="connsiteX2271" fmla="*/ 6946435 w 12192000"/>
              <a:gd name="connsiteY2271" fmla="*/ 4978304 h 6698667"/>
              <a:gd name="connsiteX2272" fmla="*/ 6957431 w 12192000"/>
              <a:gd name="connsiteY2272" fmla="*/ 4949631 h 6698667"/>
              <a:gd name="connsiteX2273" fmla="*/ 6942769 w 12192000"/>
              <a:gd name="connsiteY2273" fmla="*/ 4960382 h 6698667"/>
              <a:gd name="connsiteX2274" fmla="*/ 6924441 w 12192000"/>
              <a:gd name="connsiteY2274" fmla="*/ 4974719 h 6698667"/>
              <a:gd name="connsiteX2275" fmla="*/ 6920775 w 12192000"/>
              <a:gd name="connsiteY2275" fmla="*/ 4960382 h 6698667"/>
              <a:gd name="connsiteX2276" fmla="*/ 6920775 w 12192000"/>
              <a:gd name="connsiteY2276" fmla="*/ 4953215 h 6698667"/>
              <a:gd name="connsiteX2277" fmla="*/ 6924441 w 12192000"/>
              <a:gd name="connsiteY2277" fmla="*/ 4942462 h 6698667"/>
              <a:gd name="connsiteX2278" fmla="*/ 6931773 w 12192000"/>
              <a:gd name="connsiteY2278" fmla="*/ 4935294 h 6698667"/>
              <a:gd name="connsiteX2279" fmla="*/ 6920775 w 12192000"/>
              <a:gd name="connsiteY2279" fmla="*/ 4931711 h 6698667"/>
              <a:gd name="connsiteX2280" fmla="*/ 6909778 w 12192000"/>
              <a:gd name="connsiteY2280" fmla="*/ 4931711 h 6698667"/>
              <a:gd name="connsiteX2281" fmla="*/ 6913444 w 12192000"/>
              <a:gd name="connsiteY2281" fmla="*/ 4942462 h 6698667"/>
              <a:gd name="connsiteX2282" fmla="*/ 6913444 w 12192000"/>
              <a:gd name="connsiteY2282" fmla="*/ 4949631 h 6698667"/>
              <a:gd name="connsiteX2283" fmla="*/ 6909778 w 12192000"/>
              <a:gd name="connsiteY2283" fmla="*/ 4956799 h 6698667"/>
              <a:gd name="connsiteX2284" fmla="*/ 6906113 w 12192000"/>
              <a:gd name="connsiteY2284" fmla="*/ 4963967 h 6698667"/>
              <a:gd name="connsiteX2285" fmla="*/ 6895116 w 12192000"/>
              <a:gd name="connsiteY2285" fmla="*/ 4974719 h 6698667"/>
              <a:gd name="connsiteX2286" fmla="*/ 6876787 w 12192000"/>
              <a:gd name="connsiteY2286" fmla="*/ 4985472 h 6698667"/>
              <a:gd name="connsiteX2287" fmla="*/ 6873121 w 12192000"/>
              <a:gd name="connsiteY2287" fmla="*/ 4974719 h 6698667"/>
              <a:gd name="connsiteX2288" fmla="*/ 6876787 w 12192000"/>
              <a:gd name="connsiteY2288" fmla="*/ 4960382 h 6698667"/>
              <a:gd name="connsiteX2289" fmla="*/ 6880452 w 12192000"/>
              <a:gd name="connsiteY2289" fmla="*/ 4949631 h 6698667"/>
              <a:gd name="connsiteX2290" fmla="*/ 6887784 w 12192000"/>
              <a:gd name="connsiteY2290" fmla="*/ 4942462 h 6698667"/>
              <a:gd name="connsiteX2291" fmla="*/ 6876787 w 12192000"/>
              <a:gd name="connsiteY2291" fmla="*/ 4942462 h 6698667"/>
              <a:gd name="connsiteX2292" fmla="*/ 6869456 w 12192000"/>
              <a:gd name="connsiteY2292" fmla="*/ 4938879 h 6698667"/>
              <a:gd name="connsiteX2293" fmla="*/ 6869456 w 12192000"/>
              <a:gd name="connsiteY2293" fmla="*/ 4935294 h 6698667"/>
              <a:gd name="connsiteX2294" fmla="*/ 6869456 w 12192000"/>
              <a:gd name="connsiteY2294" fmla="*/ 4928126 h 6698667"/>
              <a:gd name="connsiteX2295" fmla="*/ 6869456 w 12192000"/>
              <a:gd name="connsiteY2295" fmla="*/ 4910206 h 6698667"/>
              <a:gd name="connsiteX2296" fmla="*/ 6865790 w 12192000"/>
              <a:gd name="connsiteY2296" fmla="*/ 4895869 h 6698667"/>
              <a:gd name="connsiteX2297" fmla="*/ 6865790 w 12192000"/>
              <a:gd name="connsiteY2297" fmla="*/ 4920958 h 6698667"/>
              <a:gd name="connsiteX2298" fmla="*/ 6862124 w 12192000"/>
              <a:gd name="connsiteY2298" fmla="*/ 4938879 h 6698667"/>
              <a:gd name="connsiteX2299" fmla="*/ 6865790 w 12192000"/>
              <a:gd name="connsiteY2299" fmla="*/ 4949631 h 6698667"/>
              <a:gd name="connsiteX2300" fmla="*/ 6865790 w 12192000"/>
              <a:gd name="connsiteY2300" fmla="*/ 4956799 h 6698667"/>
              <a:gd name="connsiteX2301" fmla="*/ 6858459 w 12192000"/>
              <a:gd name="connsiteY2301" fmla="*/ 4967551 h 6698667"/>
              <a:gd name="connsiteX2302" fmla="*/ 6851127 w 12192000"/>
              <a:gd name="connsiteY2302" fmla="*/ 4978304 h 6698667"/>
              <a:gd name="connsiteX2303" fmla="*/ 6858459 w 12192000"/>
              <a:gd name="connsiteY2303" fmla="*/ 4978304 h 6698667"/>
              <a:gd name="connsiteX2304" fmla="*/ 6865790 w 12192000"/>
              <a:gd name="connsiteY2304" fmla="*/ 4978304 h 6698667"/>
              <a:gd name="connsiteX2305" fmla="*/ 6869456 w 12192000"/>
              <a:gd name="connsiteY2305" fmla="*/ 4981887 h 6698667"/>
              <a:gd name="connsiteX2306" fmla="*/ 6869456 w 12192000"/>
              <a:gd name="connsiteY2306" fmla="*/ 4992640 h 6698667"/>
              <a:gd name="connsiteX2307" fmla="*/ 6869456 w 12192000"/>
              <a:gd name="connsiteY2307" fmla="*/ 4999808 h 6698667"/>
              <a:gd name="connsiteX2308" fmla="*/ 6869456 w 12192000"/>
              <a:gd name="connsiteY2308" fmla="*/ 5010560 h 6698667"/>
              <a:gd name="connsiteX2309" fmla="*/ 6869456 w 12192000"/>
              <a:gd name="connsiteY2309" fmla="*/ 5017728 h 6698667"/>
              <a:gd name="connsiteX2310" fmla="*/ 6862124 w 12192000"/>
              <a:gd name="connsiteY2310" fmla="*/ 5032065 h 6698667"/>
              <a:gd name="connsiteX2311" fmla="*/ 6854794 w 12192000"/>
              <a:gd name="connsiteY2311" fmla="*/ 5032065 h 6698667"/>
              <a:gd name="connsiteX2312" fmla="*/ 6851127 w 12192000"/>
              <a:gd name="connsiteY2312" fmla="*/ 5032065 h 6698667"/>
              <a:gd name="connsiteX2313" fmla="*/ 6843796 w 12192000"/>
              <a:gd name="connsiteY2313" fmla="*/ 5024897 h 6698667"/>
              <a:gd name="connsiteX2314" fmla="*/ 6836465 w 12192000"/>
              <a:gd name="connsiteY2314" fmla="*/ 5021313 h 6698667"/>
              <a:gd name="connsiteX2315" fmla="*/ 6832799 w 12192000"/>
              <a:gd name="connsiteY2315" fmla="*/ 5014145 h 6698667"/>
              <a:gd name="connsiteX2316" fmla="*/ 6832799 w 12192000"/>
              <a:gd name="connsiteY2316" fmla="*/ 5006977 h 6698667"/>
              <a:gd name="connsiteX2317" fmla="*/ 6832799 w 12192000"/>
              <a:gd name="connsiteY2317" fmla="*/ 4996224 h 6698667"/>
              <a:gd name="connsiteX2318" fmla="*/ 6832799 w 12192000"/>
              <a:gd name="connsiteY2318" fmla="*/ 4989055 h 6698667"/>
              <a:gd name="connsiteX2319" fmla="*/ 6832799 w 12192000"/>
              <a:gd name="connsiteY2319" fmla="*/ 4978304 h 6698667"/>
              <a:gd name="connsiteX2320" fmla="*/ 6832799 w 12192000"/>
              <a:gd name="connsiteY2320" fmla="*/ 4967551 h 6698667"/>
              <a:gd name="connsiteX2321" fmla="*/ 6836465 w 12192000"/>
              <a:gd name="connsiteY2321" fmla="*/ 4960382 h 6698667"/>
              <a:gd name="connsiteX2322" fmla="*/ 6840130 w 12192000"/>
              <a:gd name="connsiteY2322" fmla="*/ 4953215 h 6698667"/>
              <a:gd name="connsiteX2323" fmla="*/ 6832799 w 12192000"/>
              <a:gd name="connsiteY2323" fmla="*/ 4949631 h 6698667"/>
              <a:gd name="connsiteX2324" fmla="*/ 6825467 w 12192000"/>
              <a:gd name="connsiteY2324" fmla="*/ 4942462 h 6698667"/>
              <a:gd name="connsiteX2325" fmla="*/ 6825467 w 12192000"/>
              <a:gd name="connsiteY2325" fmla="*/ 4935294 h 6698667"/>
              <a:gd name="connsiteX2326" fmla="*/ 6821802 w 12192000"/>
              <a:gd name="connsiteY2326" fmla="*/ 4928126 h 6698667"/>
              <a:gd name="connsiteX2327" fmla="*/ 6821802 w 12192000"/>
              <a:gd name="connsiteY2327" fmla="*/ 4910206 h 6698667"/>
              <a:gd name="connsiteX2328" fmla="*/ 6818137 w 12192000"/>
              <a:gd name="connsiteY2328" fmla="*/ 4895869 h 6698667"/>
              <a:gd name="connsiteX2329" fmla="*/ 6821802 w 12192000"/>
              <a:gd name="connsiteY2329" fmla="*/ 4895869 h 6698667"/>
              <a:gd name="connsiteX2330" fmla="*/ 6825467 w 12192000"/>
              <a:gd name="connsiteY2330" fmla="*/ 4892285 h 6698667"/>
              <a:gd name="connsiteX2331" fmla="*/ 6865790 w 12192000"/>
              <a:gd name="connsiteY2331" fmla="*/ 4885118 h 6698667"/>
              <a:gd name="connsiteX2332" fmla="*/ 6906113 w 12192000"/>
              <a:gd name="connsiteY2332" fmla="*/ 4877949 h 6698667"/>
              <a:gd name="connsiteX2333" fmla="*/ 6946435 w 12192000"/>
              <a:gd name="connsiteY2333" fmla="*/ 4870781 h 6698667"/>
              <a:gd name="connsiteX2334" fmla="*/ 7082064 w 12192000"/>
              <a:gd name="connsiteY2334" fmla="*/ 4734586 h 6698667"/>
              <a:gd name="connsiteX2335" fmla="*/ 7078399 w 12192000"/>
              <a:gd name="connsiteY2335" fmla="*/ 4763257 h 6698667"/>
              <a:gd name="connsiteX2336" fmla="*/ 7074734 w 12192000"/>
              <a:gd name="connsiteY2336" fmla="*/ 4788347 h 6698667"/>
              <a:gd name="connsiteX2337" fmla="*/ 7071067 w 12192000"/>
              <a:gd name="connsiteY2337" fmla="*/ 4799099 h 6698667"/>
              <a:gd name="connsiteX2338" fmla="*/ 7067402 w 12192000"/>
              <a:gd name="connsiteY2338" fmla="*/ 4813435 h 6698667"/>
              <a:gd name="connsiteX2339" fmla="*/ 7060070 w 12192000"/>
              <a:gd name="connsiteY2339" fmla="*/ 4824187 h 6698667"/>
              <a:gd name="connsiteX2340" fmla="*/ 7049074 w 12192000"/>
              <a:gd name="connsiteY2340" fmla="*/ 4831355 h 6698667"/>
              <a:gd name="connsiteX2341" fmla="*/ 7041742 w 12192000"/>
              <a:gd name="connsiteY2341" fmla="*/ 4827772 h 6698667"/>
              <a:gd name="connsiteX2342" fmla="*/ 7041742 w 12192000"/>
              <a:gd name="connsiteY2342" fmla="*/ 4824187 h 6698667"/>
              <a:gd name="connsiteX2343" fmla="*/ 7041742 w 12192000"/>
              <a:gd name="connsiteY2343" fmla="*/ 4820603 h 6698667"/>
              <a:gd name="connsiteX2344" fmla="*/ 7041742 w 12192000"/>
              <a:gd name="connsiteY2344" fmla="*/ 4817020 h 6698667"/>
              <a:gd name="connsiteX2345" fmla="*/ 7041742 w 12192000"/>
              <a:gd name="connsiteY2345" fmla="*/ 4813435 h 6698667"/>
              <a:gd name="connsiteX2346" fmla="*/ 7034410 w 12192000"/>
              <a:gd name="connsiteY2346" fmla="*/ 4824187 h 6698667"/>
              <a:gd name="connsiteX2347" fmla="*/ 7027080 w 12192000"/>
              <a:gd name="connsiteY2347" fmla="*/ 4831355 h 6698667"/>
              <a:gd name="connsiteX2348" fmla="*/ 7019748 w 12192000"/>
              <a:gd name="connsiteY2348" fmla="*/ 4838523 h 6698667"/>
              <a:gd name="connsiteX2349" fmla="*/ 7008751 w 12192000"/>
              <a:gd name="connsiteY2349" fmla="*/ 4838523 h 6698667"/>
              <a:gd name="connsiteX2350" fmla="*/ 7005085 w 12192000"/>
              <a:gd name="connsiteY2350" fmla="*/ 4838523 h 6698667"/>
              <a:gd name="connsiteX2351" fmla="*/ 7001420 w 12192000"/>
              <a:gd name="connsiteY2351" fmla="*/ 4838523 h 6698667"/>
              <a:gd name="connsiteX2352" fmla="*/ 6979426 w 12192000"/>
              <a:gd name="connsiteY2352" fmla="*/ 4845692 h 6698667"/>
              <a:gd name="connsiteX2353" fmla="*/ 6964763 w 12192000"/>
              <a:gd name="connsiteY2353" fmla="*/ 4845692 h 6698667"/>
              <a:gd name="connsiteX2354" fmla="*/ 6957431 w 12192000"/>
              <a:gd name="connsiteY2354" fmla="*/ 4849276 h 6698667"/>
              <a:gd name="connsiteX2355" fmla="*/ 6950100 w 12192000"/>
              <a:gd name="connsiteY2355" fmla="*/ 4849276 h 6698667"/>
              <a:gd name="connsiteX2356" fmla="*/ 6946435 w 12192000"/>
              <a:gd name="connsiteY2356" fmla="*/ 4842108 h 6698667"/>
              <a:gd name="connsiteX2357" fmla="*/ 6946435 w 12192000"/>
              <a:gd name="connsiteY2357" fmla="*/ 4834940 h 6698667"/>
              <a:gd name="connsiteX2358" fmla="*/ 6942769 w 12192000"/>
              <a:gd name="connsiteY2358" fmla="*/ 4838523 h 6698667"/>
              <a:gd name="connsiteX2359" fmla="*/ 6935438 w 12192000"/>
              <a:gd name="connsiteY2359" fmla="*/ 4845692 h 6698667"/>
              <a:gd name="connsiteX2360" fmla="*/ 6935438 w 12192000"/>
              <a:gd name="connsiteY2360" fmla="*/ 4849276 h 6698667"/>
              <a:gd name="connsiteX2361" fmla="*/ 6931773 w 12192000"/>
              <a:gd name="connsiteY2361" fmla="*/ 4852860 h 6698667"/>
              <a:gd name="connsiteX2362" fmla="*/ 6928106 w 12192000"/>
              <a:gd name="connsiteY2362" fmla="*/ 4849276 h 6698667"/>
              <a:gd name="connsiteX2363" fmla="*/ 6920775 w 12192000"/>
              <a:gd name="connsiteY2363" fmla="*/ 4845692 h 6698667"/>
              <a:gd name="connsiteX2364" fmla="*/ 6920775 w 12192000"/>
              <a:gd name="connsiteY2364" fmla="*/ 4849276 h 6698667"/>
              <a:gd name="connsiteX2365" fmla="*/ 6920775 w 12192000"/>
              <a:gd name="connsiteY2365" fmla="*/ 4852860 h 6698667"/>
              <a:gd name="connsiteX2366" fmla="*/ 6913444 w 12192000"/>
              <a:gd name="connsiteY2366" fmla="*/ 4856445 h 6698667"/>
              <a:gd name="connsiteX2367" fmla="*/ 6909778 w 12192000"/>
              <a:gd name="connsiteY2367" fmla="*/ 4860028 h 6698667"/>
              <a:gd name="connsiteX2368" fmla="*/ 6902447 w 12192000"/>
              <a:gd name="connsiteY2368" fmla="*/ 4860028 h 6698667"/>
              <a:gd name="connsiteX2369" fmla="*/ 6902447 w 12192000"/>
              <a:gd name="connsiteY2369" fmla="*/ 4852860 h 6698667"/>
              <a:gd name="connsiteX2370" fmla="*/ 6902447 w 12192000"/>
              <a:gd name="connsiteY2370" fmla="*/ 4849276 h 6698667"/>
              <a:gd name="connsiteX2371" fmla="*/ 6902447 w 12192000"/>
              <a:gd name="connsiteY2371" fmla="*/ 4845692 h 6698667"/>
              <a:gd name="connsiteX2372" fmla="*/ 6898781 w 12192000"/>
              <a:gd name="connsiteY2372" fmla="*/ 4845692 h 6698667"/>
              <a:gd name="connsiteX2373" fmla="*/ 6895116 w 12192000"/>
              <a:gd name="connsiteY2373" fmla="*/ 4842108 h 6698667"/>
              <a:gd name="connsiteX2374" fmla="*/ 6895116 w 12192000"/>
              <a:gd name="connsiteY2374" fmla="*/ 4845692 h 6698667"/>
              <a:gd name="connsiteX2375" fmla="*/ 6895116 w 12192000"/>
              <a:gd name="connsiteY2375" fmla="*/ 4852860 h 6698667"/>
              <a:gd name="connsiteX2376" fmla="*/ 6887784 w 12192000"/>
              <a:gd name="connsiteY2376" fmla="*/ 4860028 h 6698667"/>
              <a:gd name="connsiteX2377" fmla="*/ 6880452 w 12192000"/>
              <a:gd name="connsiteY2377" fmla="*/ 4867196 h 6698667"/>
              <a:gd name="connsiteX2378" fmla="*/ 6869456 w 12192000"/>
              <a:gd name="connsiteY2378" fmla="*/ 4867196 h 6698667"/>
              <a:gd name="connsiteX2379" fmla="*/ 6865790 w 12192000"/>
              <a:gd name="connsiteY2379" fmla="*/ 4870781 h 6698667"/>
              <a:gd name="connsiteX2380" fmla="*/ 6847462 w 12192000"/>
              <a:gd name="connsiteY2380" fmla="*/ 4874365 h 6698667"/>
              <a:gd name="connsiteX2381" fmla="*/ 6825467 w 12192000"/>
              <a:gd name="connsiteY2381" fmla="*/ 4877949 h 6698667"/>
              <a:gd name="connsiteX2382" fmla="*/ 6818137 w 12192000"/>
              <a:gd name="connsiteY2382" fmla="*/ 4881533 h 6698667"/>
              <a:gd name="connsiteX2383" fmla="*/ 6814470 w 12192000"/>
              <a:gd name="connsiteY2383" fmla="*/ 4877949 h 6698667"/>
              <a:gd name="connsiteX2384" fmla="*/ 6814470 w 12192000"/>
              <a:gd name="connsiteY2384" fmla="*/ 4874365 h 6698667"/>
              <a:gd name="connsiteX2385" fmla="*/ 6810805 w 12192000"/>
              <a:gd name="connsiteY2385" fmla="*/ 4867196 h 6698667"/>
              <a:gd name="connsiteX2386" fmla="*/ 6807140 w 12192000"/>
              <a:gd name="connsiteY2386" fmla="*/ 4834940 h 6698667"/>
              <a:gd name="connsiteX2387" fmla="*/ 6799808 w 12192000"/>
              <a:gd name="connsiteY2387" fmla="*/ 4799099 h 6698667"/>
              <a:gd name="connsiteX2388" fmla="*/ 6799808 w 12192000"/>
              <a:gd name="connsiteY2388" fmla="*/ 4827772 h 6698667"/>
              <a:gd name="connsiteX2389" fmla="*/ 6796142 w 12192000"/>
              <a:gd name="connsiteY2389" fmla="*/ 4849276 h 6698667"/>
              <a:gd name="connsiteX2390" fmla="*/ 6788812 w 12192000"/>
              <a:gd name="connsiteY2390" fmla="*/ 4874365 h 6698667"/>
              <a:gd name="connsiteX2391" fmla="*/ 6770483 w 12192000"/>
              <a:gd name="connsiteY2391" fmla="*/ 4892285 h 6698667"/>
              <a:gd name="connsiteX2392" fmla="*/ 6766817 w 12192000"/>
              <a:gd name="connsiteY2392" fmla="*/ 4852860 h 6698667"/>
              <a:gd name="connsiteX2393" fmla="*/ 6755820 w 12192000"/>
              <a:gd name="connsiteY2393" fmla="*/ 4817020 h 6698667"/>
              <a:gd name="connsiteX2394" fmla="*/ 6755820 w 12192000"/>
              <a:gd name="connsiteY2394" fmla="*/ 4834940 h 6698667"/>
              <a:gd name="connsiteX2395" fmla="*/ 6752155 w 12192000"/>
              <a:gd name="connsiteY2395" fmla="*/ 4852860 h 6698667"/>
              <a:gd name="connsiteX2396" fmla="*/ 6748488 w 12192000"/>
              <a:gd name="connsiteY2396" fmla="*/ 4870781 h 6698667"/>
              <a:gd name="connsiteX2397" fmla="*/ 6741158 w 12192000"/>
              <a:gd name="connsiteY2397" fmla="*/ 4888701 h 6698667"/>
              <a:gd name="connsiteX2398" fmla="*/ 6737491 w 12192000"/>
              <a:gd name="connsiteY2398" fmla="*/ 4895869 h 6698667"/>
              <a:gd name="connsiteX2399" fmla="*/ 6730161 w 12192000"/>
              <a:gd name="connsiteY2399" fmla="*/ 4895869 h 6698667"/>
              <a:gd name="connsiteX2400" fmla="*/ 6726495 w 12192000"/>
              <a:gd name="connsiteY2400" fmla="*/ 4892285 h 6698667"/>
              <a:gd name="connsiteX2401" fmla="*/ 6726495 w 12192000"/>
              <a:gd name="connsiteY2401" fmla="*/ 4881533 h 6698667"/>
              <a:gd name="connsiteX2402" fmla="*/ 6711833 w 12192000"/>
              <a:gd name="connsiteY2402" fmla="*/ 4885118 h 6698667"/>
              <a:gd name="connsiteX2403" fmla="*/ 6704501 w 12192000"/>
              <a:gd name="connsiteY2403" fmla="*/ 4885118 h 6698667"/>
              <a:gd name="connsiteX2404" fmla="*/ 6700835 w 12192000"/>
              <a:gd name="connsiteY2404" fmla="*/ 4888701 h 6698667"/>
              <a:gd name="connsiteX2405" fmla="*/ 6700835 w 12192000"/>
              <a:gd name="connsiteY2405" fmla="*/ 4892285 h 6698667"/>
              <a:gd name="connsiteX2406" fmla="*/ 6704501 w 12192000"/>
              <a:gd name="connsiteY2406" fmla="*/ 4895869 h 6698667"/>
              <a:gd name="connsiteX2407" fmla="*/ 6708166 w 12192000"/>
              <a:gd name="connsiteY2407" fmla="*/ 4899453 h 6698667"/>
              <a:gd name="connsiteX2408" fmla="*/ 6704501 w 12192000"/>
              <a:gd name="connsiteY2408" fmla="*/ 4903038 h 6698667"/>
              <a:gd name="connsiteX2409" fmla="*/ 6697169 w 12192000"/>
              <a:gd name="connsiteY2409" fmla="*/ 4906621 h 6698667"/>
              <a:gd name="connsiteX2410" fmla="*/ 6693504 w 12192000"/>
              <a:gd name="connsiteY2410" fmla="*/ 4906621 h 6698667"/>
              <a:gd name="connsiteX2411" fmla="*/ 6686173 w 12192000"/>
              <a:gd name="connsiteY2411" fmla="*/ 4906621 h 6698667"/>
              <a:gd name="connsiteX2412" fmla="*/ 6675176 w 12192000"/>
              <a:gd name="connsiteY2412" fmla="*/ 4906621 h 6698667"/>
              <a:gd name="connsiteX2413" fmla="*/ 6667844 w 12192000"/>
              <a:gd name="connsiteY2413" fmla="*/ 4913789 h 6698667"/>
              <a:gd name="connsiteX2414" fmla="*/ 6653181 w 12192000"/>
              <a:gd name="connsiteY2414" fmla="*/ 4920958 h 6698667"/>
              <a:gd name="connsiteX2415" fmla="*/ 6642184 w 12192000"/>
              <a:gd name="connsiteY2415" fmla="*/ 4910206 h 6698667"/>
              <a:gd name="connsiteX2416" fmla="*/ 6627522 w 12192000"/>
              <a:gd name="connsiteY2416" fmla="*/ 4913789 h 6698667"/>
              <a:gd name="connsiteX2417" fmla="*/ 6616525 w 12192000"/>
              <a:gd name="connsiteY2417" fmla="*/ 4920958 h 6698667"/>
              <a:gd name="connsiteX2418" fmla="*/ 6612859 w 12192000"/>
              <a:gd name="connsiteY2418" fmla="*/ 4924542 h 6698667"/>
              <a:gd name="connsiteX2419" fmla="*/ 6609194 w 12192000"/>
              <a:gd name="connsiteY2419" fmla="*/ 4928126 h 6698667"/>
              <a:gd name="connsiteX2420" fmla="*/ 6587200 w 12192000"/>
              <a:gd name="connsiteY2420" fmla="*/ 4928126 h 6698667"/>
              <a:gd name="connsiteX2421" fmla="*/ 6568872 w 12192000"/>
              <a:gd name="connsiteY2421" fmla="*/ 4931711 h 6698667"/>
              <a:gd name="connsiteX2422" fmla="*/ 6565205 w 12192000"/>
              <a:gd name="connsiteY2422" fmla="*/ 4935294 h 6698667"/>
              <a:gd name="connsiteX2423" fmla="*/ 6565205 w 12192000"/>
              <a:gd name="connsiteY2423" fmla="*/ 4931711 h 6698667"/>
              <a:gd name="connsiteX2424" fmla="*/ 6561540 w 12192000"/>
              <a:gd name="connsiteY2424" fmla="*/ 4931711 h 6698667"/>
              <a:gd name="connsiteX2425" fmla="*/ 6561540 w 12192000"/>
              <a:gd name="connsiteY2425" fmla="*/ 4928126 h 6698667"/>
              <a:gd name="connsiteX2426" fmla="*/ 6546877 w 12192000"/>
              <a:gd name="connsiteY2426" fmla="*/ 4935294 h 6698667"/>
              <a:gd name="connsiteX2427" fmla="*/ 6532215 w 12192000"/>
              <a:gd name="connsiteY2427" fmla="*/ 4935294 h 6698667"/>
              <a:gd name="connsiteX2428" fmla="*/ 6528548 w 12192000"/>
              <a:gd name="connsiteY2428" fmla="*/ 4942462 h 6698667"/>
              <a:gd name="connsiteX2429" fmla="*/ 6524883 w 12192000"/>
              <a:gd name="connsiteY2429" fmla="*/ 4942462 h 6698667"/>
              <a:gd name="connsiteX2430" fmla="*/ 6521218 w 12192000"/>
              <a:gd name="connsiteY2430" fmla="*/ 4935294 h 6698667"/>
              <a:gd name="connsiteX2431" fmla="*/ 6510221 w 12192000"/>
              <a:gd name="connsiteY2431" fmla="*/ 4942462 h 6698667"/>
              <a:gd name="connsiteX2432" fmla="*/ 6491893 w 12192000"/>
              <a:gd name="connsiteY2432" fmla="*/ 4946047 h 6698667"/>
              <a:gd name="connsiteX2433" fmla="*/ 6488226 w 12192000"/>
              <a:gd name="connsiteY2433" fmla="*/ 4949631 h 6698667"/>
              <a:gd name="connsiteX2434" fmla="*/ 6480895 w 12192000"/>
              <a:gd name="connsiteY2434" fmla="*/ 4946047 h 6698667"/>
              <a:gd name="connsiteX2435" fmla="*/ 6469898 w 12192000"/>
              <a:gd name="connsiteY2435" fmla="*/ 4953215 h 6698667"/>
              <a:gd name="connsiteX2436" fmla="*/ 6455236 w 12192000"/>
              <a:gd name="connsiteY2436" fmla="*/ 4953215 h 6698667"/>
              <a:gd name="connsiteX2437" fmla="*/ 6451570 w 12192000"/>
              <a:gd name="connsiteY2437" fmla="*/ 4956799 h 6698667"/>
              <a:gd name="connsiteX2438" fmla="*/ 6447904 w 12192000"/>
              <a:gd name="connsiteY2438" fmla="*/ 4953215 h 6698667"/>
              <a:gd name="connsiteX2439" fmla="*/ 6444239 w 12192000"/>
              <a:gd name="connsiteY2439" fmla="*/ 4960382 h 6698667"/>
              <a:gd name="connsiteX2440" fmla="*/ 6444239 w 12192000"/>
              <a:gd name="connsiteY2440" fmla="*/ 4963967 h 6698667"/>
              <a:gd name="connsiteX2441" fmla="*/ 6447904 w 12192000"/>
              <a:gd name="connsiteY2441" fmla="*/ 4967551 h 6698667"/>
              <a:gd name="connsiteX2442" fmla="*/ 6451570 w 12192000"/>
              <a:gd name="connsiteY2442" fmla="*/ 4967551 h 6698667"/>
              <a:gd name="connsiteX2443" fmla="*/ 6469898 w 12192000"/>
              <a:gd name="connsiteY2443" fmla="*/ 4967551 h 6698667"/>
              <a:gd name="connsiteX2444" fmla="*/ 6484561 w 12192000"/>
              <a:gd name="connsiteY2444" fmla="*/ 4963967 h 6698667"/>
              <a:gd name="connsiteX2445" fmla="*/ 6561540 w 12192000"/>
              <a:gd name="connsiteY2445" fmla="*/ 4949631 h 6698667"/>
              <a:gd name="connsiteX2446" fmla="*/ 6631187 w 12192000"/>
              <a:gd name="connsiteY2446" fmla="*/ 4935294 h 6698667"/>
              <a:gd name="connsiteX2447" fmla="*/ 6704501 w 12192000"/>
              <a:gd name="connsiteY2447" fmla="*/ 4920958 h 6698667"/>
              <a:gd name="connsiteX2448" fmla="*/ 6777814 w 12192000"/>
              <a:gd name="connsiteY2448" fmla="*/ 4903038 h 6698667"/>
              <a:gd name="connsiteX2449" fmla="*/ 6788812 w 12192000"/>
              <a:gd name="connsiteY2449" fmla="*/ 4899453 h 6698667"/>
              <a:gd name="connsiteX2450" fmla="*/ 6799808 w 12192000"/>
              <a:gd name="connsiteY2450" fmla="*/ 4899453 h 6698667"/>
              <a:gd name="connsiteX2451" fmla="*/ 6807140 w 12192000"/>
              <a:gd name="connsiteY2451" fmla="*/ 4903038 h 6698667"/>
              <a:gd name="connsiteX2452" fmla="*/ 6810805 w 12192000"/>
              <a:gd name="connsiteY2452" fmla="*/ 4906621 h 6698667"/>
              <a:gd name="connsiteX2453" fmla="*/ 6814470 w 12192000"/>
              <a:gd name="connsiteY2453" fmla="*/ 4913789 h 6698667"/>
              <a:gd name="connsiteX2454" fmla="*/ 6818137 w 12192000"/>
              <a:gd name="connsiteY2454" fmla="*/ 4924542 h 6698667"/>
              <a:gd name="connsiteX2455" fmla="*/ 6818137 w 12192000"/>
              <a:gd name="connsiteY2455" fmla="*/ 4931711 h 6698667"/>
              <a:gd name="connsiteX2456" fmla="*/ 6814470 w 12192000"/>
              <a:gd name="connsiteY2456" fmla="*/ 4942462 h 6698667"/>
              <a:gd name="connsiteX2457" fmla="*/ 6818137 w 12192000"/>
              <a:gd name="connsiteY2457" fmla="*/ 4953215 h 6698667"/>
              <a:gd name="connsiteX2458" fmla="*/ 6818137 w 12192000"/>
              <a:gd name="connsiteY2458" fmla="*/ 4960382 h 6698667"/>
              <a:gd name="connsiteX2459" fmla="*/ 6818137 w 12192000"/>
              <a:gd name="connsiteY2459" fmla="*/ 4967551 h 6698667"/>
              <a:gd name="connsiteX2460" fmla="*/ 6814470 w 12192000"/>
              <a:gd name="connsiteY2460" fmla="*/ 4978304 h 6698667"/>
              <a:gd name="connsiteX2461" fmla="*/ 6803474 w 12192000"/>
              <a:gd name="connsiteY2461" fmla="*/ 4989055 h 6698667"/>
              <a:gd name="connsiteX2462" fmla="*/ 6792477 w 12192000"/>
              <a:gd name="connsiteY2462" fmla="*/ 4999808 h 6698667"/>
              <a:gd name="connsiteX2463" fmla="*/ 6785145 w 12192000"/>
              <a:gd name="connsiteY2463" fmla="*/ 4989055 h 6698667"/>
              <a:gd name="connsiteX2464" fmla="*/ 6788812 w 12192000"/>
              <a:gd name="connsiteY2464" fmla="*/ 4978304 h 6698667"/>
              <a:gd name="connsiteX2465" fmla="*/ 6792477 w 12192000"/>
              <a:gd name="connsiteY2465" fmla="*/ 4963967 h 6698667"/>
              <a:gd name="connsiteX2466" fmla="*/ 6799808 w 12192000"/>
              <a:gd name="connsiteY2466" fmla="*/ 4956799 h 6698667"/>
              <a:gd name="connsiteX2467" fmla="*/ 6788812 w 12192000"/>
              <a:gd name="connsiteY2467" fmla="*/ 4956799 h 6698667"/>
              <a:gd name="connsiteX2468" fmla="*/ 6785145 w 12192000"/>
              <a:gd name="connsiteY2468" fmla="*/ 4953215 h 6698667"/>
              <a:gd name="connsiteX2469" fmla="*/ 6781480 w 12192000"/>
              <a:gd name="connsiteY2469" fmla="*/ 4949631 h 6698667"/>
              <a:gd name="connsiteX2470" fmla="*/ 6781480 w 12192000"/>
              <a:gd name="connsiteY2470" fmla="*/ 4946047 h 6698667"/>
              <a:gd name="connsiteX2471" fmla="*/ 6781480 w 12192000"/>
              <a:gd name="connsiteY2471" fmla="*/ 4935294 h 6698667"/>
              <a:gd name="connsiteX2472" fmla="*/ 6777814 w 12192000"/>
              <a:gd name="connsiteY2472" fmla="*/ 4924542 h 6698667"/>
              <a:gd name="connsiteX2473" fmla="*/ 6777814 w 12192000"/>
              <a:gd name="connsiteY2473" fmla="*/ 4946047 h 6698667"/>
              <a:gd name="connsiteX2474" fmla="*/ 6777814 w 12192000"/>
              <a:gd name="connsiteY2474" fmla="*/ 4967551 h 6698667"/>
              <a:gd name="connsiteX2475" fmla="*/ 6777814 w 12192000"/>
              <a:gd name="connsiteY2475" fmla="*/ 4978304 h 6698667"/>
              <a:gd name="connsiteX2476" fmla="*/ 6770483 w 12192000"/>
              <a:gd name="connsiteY2476" fmla="*/ 4985472 h 6698667"/>
              <a:gd name="connsiteX2477" fmla="*/ 6766817 w 12192000"/>
              <a:gd name="connsiteY2477" fmla="*/ 4989055 h 6698667"/>
              <a:gd name="connsiteX2478" fmla="*/ 6763152 w 12192000"/>
              <a:gd name="connsiteY2478" fmla="*/ 4992640 h 6698667"/>
              <a:gd name="connsiteX2479" fmla="*/ 6770483 w 12192000"/>
              <a:gd name="connsiteY2479" fmla="*/ 4996224 h 6698667"/>
              <a:gd name="connsiteX2480" fmla="*/ 6781480 w 12192000"/>
              <a:gd name="connsiteY2480" fmla="*/ 4999808 h 6698667"/>
              <a:gd name="connsiteX2481" fmla="*/ 6785145 w 12192000"/>
              <a:gd name="connsiteY2481" fmla="*/ 5003392 h 6698667"/>
              <a:gd name="connsiteX2482" fmla="*/ 6785145 w 12192000"/>
              <a:gd name="connsiteY2482" fmla="*/ 5006977 h 6698667"/>
              <a:gd name="connsiteX2483" fmla="*/ 6781480 w 12192000"/>
              <a:gd name="connsiteY2483" fmla="*/ 5017728 h 6698667"/>
              <a:gd name="connsiteX2484" fmla="*/ 6781480 w 12192000"/>
              <a:gd name="connsiteY2484" fmla="*/ 5032065 h 6698667"/>
              <a:gd name="connsiteX2485" fmla="*/ 6781480 w 12192000"/>
              <a:gd name="connsiteY2485" fmla="*/ 5042817 h 6698667"/>
              <a:gd name="connsiteX2486" fmla="*/ 6777814 w 12192000"/>
              <a:gd name="connsiteY2486" fmla="*/ 5046401 h 6698667"/>
              <a:gd name="connsiteX2487" fmla="*/ 6766817 w 12192000"/>
              <a:gd name="connsiteY2487" fmla="*/ 5046401 h 6698667"/>
              <a:gd name="connsiteX2488" fmla="*/ 6759486 w 12192000"/>
              <a:gd name="connsiteY2488" fmla="*/ 5049985 h 6698667"/>
              <a:gd name="connsiteX2489" fmla="*/ 6748488 w 12192000"/>
              <a:gd name="connsiteY2489" fmla="*/ 5046401 h 6698667"/>
              <a:gd name="connsiteX2490" fmla="*/ 6744823 w 12192000"/>
              <a:gd name="connsiteY2490" fmla="*/ 5042817 h 6698667"/>
              <a:gd name="connsiteX2491" fmla="*/ 6741158 w 12192000"/>
              <a:gd name="connsiteY2491" fmla="*/ 5032065 h 6698667"/>
              <a:gd name="connsiteX2492" fmla="*/ 6741158 w 12192000"/>
              <a:gd name="connsiteY2492" fmla="*/ 5021313 h 6698667"/>
              <a:gd name="connsiteX2493" fmla="*/ 6737491 w 12192000"/>
              <a:gd name="connsiteY2493" fmla="*/ 5042817 h 6698667"/>
              <a:gd name="connsiteX2494" fmla="*/ 6730161 w 12192000"/>
              <a:gd name="connsiteY2494" fmla="*/ 5053570 h 6698667"/>
              <a:gd name="connsiteX2495" fmla="*/ 6722829 w 12192000"/>
              <a:gd name="connsiteY2495" fmla="*/ 5057153 h 6698667"/>
              <a:gd name="connsiteX2496" fmla="*/ 6715498 w 12192000"/>
              <a:gd name="connsiteY2496" fmla="*/ 5057153 h 6698667"/>
              <a:gd name="connsiteX2497" fmla="*/ 6708166 w 12192000"/>
              <a:gd name="connsiteY2497" fmla="*/ 5057153 h 6698667"/>
              <a:gd name="connsiteX2498" fmla="*/ 6704501 w 12192000"/>
              <a:gd name="connsiteY2498" fmla="*/ 5053570 h 6698667"/>
              <a:gd name="connsiteX2499" fmla="*/ 6697169 w 12192000"/>
              <a:gd name="connsiteY2499" fmla="*/ 5046401 h 6698667"/>
              <a:gd name="connsiteX2500" fmla="*/ 6697169 w 12192000"/>
              <a:gd name="connsiteY2500" fmla="*/ 5035648 h 6698667"/>
              <a:gd name="connsiteX2501" fmla="*/ 6697169 w 12192000"/>
              <a:gd name="connsiteY2501" fmla="*/ 5024897 h 6698667"/>
              <a:gd name="connsiteX2502" fmla="*/ 6697169 w 12192000"/>
              <a:gd name="connsiteY2502" fmla="*/ 5014145 h 6698667"/>
              <a:gd name="connsiteX2503" fmla="*/ 6697169 w 12192000"/>
              <a:gd name="connsiteY2503" fmla="*/ 5010560 h 6698667"/>
              <a:gd name="connsiteX2504" fmla="*/ 6697169 w 12192000"/>
              <a:gd name="connsiteY2504" fmla="*/ 5006977 h 6698667"/>
              <a:gd name="connsiteX2505" fmla="*/ 6693504 w 12192000"/>
              <a:gd name="connsiteY2505" fmla="*/ 5006977 h 6698667"/>
              <a:gd name="connsiteX2506" fmla="*/ 6689838 w 12192000"/>
              <a:gd name="connsiteY2506" fmla="*/ 5003392 h 6698667"/>
              <a:gd name="connsiteX2507" fmla="*/ 6686173 w 12192000"/>
              <a:gd name="connsiteY2507" fmla="*/ 5003392 h 6698667"/>
              <a:gd name="connsiteX2508" fmla="*/ 6686173 w 12192000"/>
              <a:gd name="connsiteY2508" fmla="*/ 5006977 h 6698667"/>
              <a:gd name="connsiteX2509" fmla="*/ 6678841 w 12192000"/>
              <a:gd name="connsiteY2509" fmla="*/ 5010560 h 6698667"/>
              <a:gd name="connsiteX2510" fmla="*/ 6671509 w 12192000"/>
              <a:gd name="connsiteY2510" fmla="*/ 5017728 h 6698667"/>
              <a:gd name="connsiteX2511" fmla="*/ 6671509 w 12192000"/>
              <a:gd name="connsiteY2511" fmla="*/ 5021313 h 6698667"/>
              <a:gd name="connsiteX2512" fmla="*/ 6675176 w 12192000"/>
              <a:gd name="connsiteY2512" fmla="*/ 5021313 h 6698667"/>
              <a:gd name="connsiteX2513" fmla="*/ 6682507 w 12192000"/>
              <a:gd name="connsiteY2513" fmla="*/ 5014145 h 6698667"/>
              <a:gd name="connsiteX2514" fmla="*/ 6686173 w 12192000"/>
              <a:gd name="connsiteY2514" fmla="*/ 5006977 h 6698667"/>
              <a:gd name="connsiteX2515" fmla="*/ 6689838 w 12192000"/>
              <a:gd name="connsiteY2515" fmla="*/ 5006977 h 6698667"/>
              <a:gd name="connsiteX2516" fmla="*/ 6693504 w 12192000"/>
              <a:gd name="connsiteY2516" fmla="*/ 5006977 h 6698667"/>
              <a:gd name="connsiteX2517" fmla="*/ 6693504 w 12192000"/>
              <a:gd name="connsiteY2517" fmla="*/ 5021313 h 6698667"/>
              <a:gd name="connsiteX2518" fmla="*/ 6693504 w 12192000"/>
              <a:gd name="connsiteY2518" fmla="*/ 5039233 h 6698667"/>
              <a:gd name="connsiteX2519" fmla="*/ 6693504 w 12192000"/>
              <a:gd name="connsiteY2519" fmla="*/ 5049985 h 6698667"/>
              <a:gd name="connsiteX2520" fmla="*/ 6693504 w 12192000"/>
              <a:gd name="connsiteY2520" fmla="*/ 5057153 h 6698667"/>
              <a:gd name="connsiteX2521" fmla="*/ 6689838 w 12192000"/>
              <a:gd name="connsiteY2521" fmla="*/ 5060738 h 6698667"/>
              <a:gd name="connsiteX2522" fmla="*/ 6682507 w 12192000"/>
              <a:gd name="connsiteY2522" fmla="*/ 5060738 h 6698667"/>
              <a:gd name="connsiteX2523" fmla="*/ 6671509 w 12192000"/>
              <a:gd name="connsiteY2523" fmla="*/ 5060738 h 6698667"/>
              <a:gd name="connsiteX2524" fmla="*/ 6660513 w 12192000"/>
              <a:gd name="connsiteY2524" fmla="*/ 5057153 h 6698667"/>
              <a:gd name="connsiteX2525" fmla="*/ 6653181 w 12192000"/>
              <a:gd name="connsiteY2525" fmla="*/ 5053570 h 6698667"/>
              <a:gd name="connsiteX2526" fmla="*/ 6653181 w 12192000"/>
              <a:gd name="connsiteY2526" fmla="*/ 5039233 h 6698667"/>
              <a:gd name="connsiteX2527" fmla="*/ 6653181 w 12192000"/>
              <a:gd name="connsiteY2527" fmla="*/ 4999808 h 6698667"/>
              <a:gd name="connsiteX2528" fmla="*/ 6649516 w 12192000"/>
              <a:gd name="connsiteY2528" fmla="*/ 4960382 h 6698667"/>
              <a:gd name="connsiteX2529" fmla="*/ 6642184 w 12192000"/>
              <a:gd name="connsiteY2529" fmla="*/ 4963967 h 6698667"/>
              <a:gd name="connsiteX2530" fmla="*/ 6638519 w 12192000"/>
              <a:gd name="connsiteY2530" fmla="*/ 4978304 h 6698667"/>
              <a:gd name="connsiteX2531" fmla="*/ 6645851 w 12192000"/>
              <a:gd name="connsiteY2531" fmla="*/ 4989055 h 6698667"/>
              <a:gd name="connsiteX2532" fmla="*/ 6645851 w 12192000"/>
              <a:gd name="connsiteY2532" fmla="*/ 4999808 h 6698667"/>
              <a:gd name="connsiteX2533" fmla="*/ 6642184 w 12192000"/>
              <a:gd name="connsiteY2533" fmla="*/ 5006977 h 6698667"/>
              <a:gd name="connsiteX2534" fmla="*/ 6631187 w 12192000"/>
              <a:gd name="connsiteY2534" fmla="*/ 5021313 h 6698667"/>
              <a:gd name="connsiteX2535" fmla="*/ 6638519 w 12192000"/>
              <a:gd name="connsiteY2535" fmla="*/ 5021313 h 6698667"/>
              <a:gd name="connsiteX2536" fmla="*/ 6649516 w 12192000"/>
              <a:gd name="connsiteY2536" fmla="*/ 5024897 h 6698667"/>
              <a:gd name="connsiteX2537" fmla="*/ 6649516 w 12192000"/>
              <a:gd name="connsiteY2537" fmla="*/ 5035648 h 6698667"/>
              <a:gd name="connsiteX2538" fmla="*/ 6638519 w 12192000"/>
              <a:gd name="connsiteY2538" fmla="*/ 5042817 h 6698667"/>
              <a:gd name="connsiteX2539" fmla="*/ 6634854 w 12192000"/>
              <a:gd name="connsiteY2539" fmla="*/ 5046401 h 6698667"/>
              <a:gd name="connsiteX2540" fmla="*/ 6627522 w 12192000"/>
              <a:gd name="connsiteY2540" fmla="*/ 5053570 h 6698667"/>
              <a:gd name="connsiteX2541" fmla="*/ 6623856 w 12192000"/>
              <a:gd name="connsiteY2541" fmla="*/ 5060738 h 6698667"/>
              <a:gd name="connsiteX2542" fmla="*/ 6616525 w 12192000"/>
              <a:gd name="connsiteY2542" fmla="*/ 5064321 h 6698667"/>
              <a:gd name="connsiteX2543" fmla="*/ 6612859 w 12192000"/>
              <a:gd name="connsiteY2543" fmla="*/ 5053570 h 6698667"/>
              <a:gd name="connsiteX2544" fmla="*/ 6609194 w 12192000"/>
              <a:gd name="connsiteY2544" fmla="*/ 5039233 h 6698667"/>
              <a:gd name="connsiteX2545" fmla="*/ 6601862 w 12192000"/>
              <a:gd name="connsiteY2545" fmla="*/ 5049985 h 6698667"/>
              <a:gd name="connsiteX2546" fmla="*/ 6598197 w 12192000"/>
              <a:gd name="connsiteY2546" fmla="*/ 5057153 h 6698667"/>
              <a:gd name="connsiteX2547" fmla="*/ 6590865 w 12192000"/>
              <a:gd name="connsiteY2547" fmla="*/ 5060738 h 6698667"/>
              <a:gd name="connsiteX2548" fmla="*/ 6579869 w 12192000"/>
              <a:gd name="connsiteY2548" fmla="*/ 5057153 h 6698667"/>
              <a:gd name="connsiteX2549" fmla="*/ 6579869 w 12192000"/>
              <a:gd name="connsiteY2549" fmla="*/ 5064321 h 6698667"/>
              <a:gd name="connsiteX2550" fmla="*/ 6576202 w 12192000"/>
              <a:gd name="connsiteY2550" fmla="*/ 5067906 h 6698667"/>
              <a:gd name="connsiteX2551" fmla="*/ 6572537 w 12192000"/>
              <a:gd name="connsiteY2551" fmla="*/ 5067906 h 6698667"/>
              <a:gd name="connsiteX2552" fmla="*/ 6572537 w 12192000"/>
              <a:gd name="connsiteY2552" fmla="*/ 5060738 h 6698667"/>
              <a:gd name="connsiteX2553" fmla="*/ 6576202 w 12192000"/>
              <a:gd name="connsiteY2553" fmla="*/ 5053570 h 6698667"/>
              <a:gd name="connsiteX2554" fmla="*/ 6572537 w 12192000"/>
              <a:gd name="connsiteY2554" fmla="*/ 5046401 h 6698667"/>
              <a:gd name="connsiteX2555" fmla="*/ 6568872 w 12192000"/>
              <a:gd name="connsiteY2555" fmla="*/ 5039233 h 6698667"/>
              <a:gd name="connsiteX2556" fmla="*/ 6568872 w 12192000"/>
              <a:gd name="connsiteY2556" fmla="*/ 5032065 h 6698667"/>
              <a:gd name="connsiteX2557" fmla="*/ 6572537 w 12192000"/>
              <a:gd name="connsiteY2557" fmla="*/ 5021313 h 6698667"/>
              <a:gd name="connsiteX2558" fmla="*/ 6572537 w 12192000"/>
              <a:gd name="connsiteY2558" fmla="*/ 4996224 h 6698667"/>
              <a:gd name="connsiteX2559" fmla="*/ 6572537 w 12192000"/>
              <a:gd name="connsiteY2559" fmla="*/ 4967551 h 6698667"/>
              <a:gd name="connsiteX2560" fmla="*/ 6568872 w 12192000"/>
              <a:gd name="connsiteY2560" fmla="*/ 4963967 h 6698667"/>
              <a:gd name="connsiteX2561" fmla="*/ 6568872 w 12192000"/>
              <a:gd name="connsiteY2561" fmla="*/ 4967551 h 6698667"/>
              <a:gd name="connsiteX2562" fmla="*/ 6565205 w 12192000"/>
              <a:gd name="connsiteY2562" fmla="*/ 4974719 h 6698667"/>
              <a:gd name="connsiteX2563" fmla="*/ 6565205 w 12192000"/>
              <a:gd name="connsiteY2563" fmla="*/ 4978304 h 6698667"/>
              <a:gd name="connsiteX2564" fmla="*/ 6565205 w 12192000"/>
              <a:gd name="connsiteY2564" fmla="*/ 4981887 h 6698667"/>
              <a:gd name="connsiteX2565" fmla="*/ 6565205 w 12192000"/>
              <a:gd name="connsiteY2565" fmla="*/ 4985472 h 6698667"/>
              <a:gd name="connsiteX2566" fmla="*/ 6561540 w 12192000"/>
              <a:gd name="connsiteY2566" fmla="*/ 4992640 h 6698667"/>
              <a:gd name="connsiteX2567" fmla="*/ 6561540 w 12192000"/>
              <a:gd name="connsiteY2567" fmla="*/ 4996224 h 6698667"/>
              <a:gd name="connsiteX2568" fmla="*/ 6565205 w 12192000"/>
              <a:gd name="connsiteY2568" fmla="*/ 5003392 h 6698667"/>
              <a:gd name="connsiteX2569" fmla="*/ 6565205 w 12192000"/>
              <a:gd name="connsiteY2569" fmla="*/ 5006977 h 6698667"/>
              <a:gd name="connsiteX2570" fmla="*/ 6565205 w 12192000"/>
              <a:gd name="connsiteY2570" fmla="*/ 5014145 h 6698667"/>
              <a:gd name="connsiteX2571" fmla="*/ 6561540 w 12192000"/>
              <a:gd name="connsiteY2571" fmla="*/ 5017728 h 6698667"/>
              <a:gd name="connsiteX2572" fmla="*/ 6554208 w 12192000"/>
              <a:gd name="connsiteY2572" fmla="*/ 5032065 h 6698667"/>
              <a:gd name="connsiteX2573" fmla="*/ 6543212 w 12192000"/>
              <a:gd name="connsiteY2573" fmla="*/ 5039233 h 6698667"/>
              <a:gd name="connsiteX2574" fmla="*/ 6554208 w 12192000"/>
              <a:gd name="connsiteY2574" fmla="*/ 5042817 h 6698667"/>
              <a:gd name="connsiteX2575" fmla="*/ 6561540 w 12192000"/>
              <a:gd name="connsiteY2575" fmla="*/ 5042817 h 6698667"/>
              <a:gd name="connsiteX2576" fmla="*/ 6565205 w 12192000"/>
              <a:gd name="connsiteY2576" fmla="*/ 5046401 h 6698667"/>
              <a:gd name="connsiteX2577" fmla="*/ 6568872 w 12192000"/>
              <a:gd name="connsiteY2577" fmla="*/ 5046401 h 6698667"/>
              <a:gd name="connsiteX2578" fmla="*/ 6568872 w 12192000"/>
              <a:gd name="connsiteY2578" fmla="*/ 5049985 h 6698667"/>
              <a:gd name="connsiteX2579" fmla="*/ 6568872 w 12192000"/>
              <a:gd name="connsiteY2579" fmla="*/ 5057153 h 6698667"/>
              <a:gd name="connsiteX2580" fmla="*/ 6565205 w 12192000"/>
              <a:gd name="connsiteY2580" fmla="*/ 5064321 h 6698667"/>
              <a:gd name="connsiteX2581" fmla="*/ 6561540 w 12192000"/>
              <a:gd name="connsiteY2581" fmla="*/ 5071490 h 6698667"/>
              <a:gd name="connsiteX2582" fmla="*/ 6554208 w 12192000"/>
              <a:gd name="connsiteY2582" fmla="*/ 5078658 h 6698667"/>
              <a:gd name="connsiteX2583" fmla="*/ 6543212 w 12192000"/>
              <a:gd name="connsiteY2583" fmla="*/ 5085826 h 6698667"/>
              <a:gd name="connsiteX2584" fmla="*/ 6535880 w 12192000"/>
              <a:gd name="connsiteY2584" fmla="*/ 5089411 h 6698667"/>
              <a:gd name="connsiteX2585" fmla="*/ 6524883 w 12192000"/>
              <a:gd name="connsiteY2585" fmla="*/ 5092994 h 6698667"/>
              <a:gd name="connsiteX2586" fmla="*/ 6517552 w 12192000"/>
              <a:gd name="connsiteY2586" fmla="*/ 5092994 h 6698667"/>
              <a:gd name="connsiteX2587" fmla="*/ 6506555 w 12192000"/>
              <a:gd name="connsiteY2587" fmla="*/ 5089411 h 6698667"/>
              <a:gd name="connsiteX2588" fmla="*/ 6491893 w 12192000"/>
              <a:gd name="connsiteY2588" fmla="*/ 5085826 h 6698667"/>
              <a:gd name="connsiteX2589" fmla="*/ 6480895 w 12192000"/>
              <a:gd name="connsiteY2589" fmla="*/ 5089411 h 6698667"/>
              <a:gd name="connsiteX2590" fmla="*/ 6473564 w 12192000"/>
              <a:gd name="connsiteY2590" fmla="*/ 5092994 h 6698667"/>
              <a:gd name="connsiteX2591" fmla="*/ 6469898 w 12192000"/>
              <a:gd name="connsiteY2591" fmla="*/ 5100163 h 6698667"/>
              <a:gd name="connsiteX2592" fmla="*/ 6462568 w 12192000"/>
              <a:gd name="connsiteY2592" fmla="*/ 5110914 h 6698667"/>
              <a:gd name="connsiteX2593" fmla="*/ 6451570 w 12192000"/>
              <a:gd name="connsiteY2593" fmla="*/ 5121667 h 6698667"/>
              <a:gd name="connsiteX2594" fmla="*/ 6447904 w 12192000"/>
              <a:gd name="connsiteY2594" fmla="*/ 5125251 h 6698667"/>
              <a:gd name="connsiteX2595" fmla="*/ 6447904 w 12192000"/>
              <a:gd name="connsiteY2595" fmla="*/ 5132419 h 6698667"/>
              <a:gd name="connsiteX2596" fmla="*/ 6447904 w 12192000"/>
              <a:gd name="connsiteY2596" fmla="*/ 5143172 h 6698667"/>
              <a:gd name="connsiteX2597" fmla="*/ 6451570 w 12192000"/>
              <a:gd name="connsiteY2597" fmla="*/ 5150340 h 6698667"/>
              <a:gd name="connsiteX2598" fmla="*/ 6455236 w 12192000"/>
              <a:gd name="connsiteY2598" fmla="*/ 5150340 h 6698667"/>
              <a:gd name="connsiteX2599" fmla="*/ 6458901 w 12192000"/>
              <a:gd name="connsiteY2599" fmla="*/ 5150340 h 6698667"/>
              <a:gd name="connsiteX2600" fmla="*/ 6466233 w 12192000"/>
              <a:gd name="connsiteY2600" fmla="*/ 5128836 h 6698667"/>
              <a:gd name="connsiteX2601" fmla="*/ 6480895 w 12192000"/>
              <a:gd name="connsiteY2601" fmla="*/ 5114499 h 6698667"/>
              <a:gd name="connsiteX2602" fmla="*/ 6484561 w 12192000"/>
              <a:gd name="connsiteY2602" fmla="*/ 5110914 h 6698667"/>
              <a:gd name="connsiteX2603" fmla="*/ 6488226 w 12192000"/>
              <a:gd name="connsiteY2603" fmla="*/ 5110914 h 6698667"/>
              <a:gd name="connsiteX2604" fmla="*/ 6491893 w 12192000"/>
              <a:gd name="connsiteY2604" fmla="*/ 5114499 h 6698667"/>
              <a:gd name="connsiteX2605" fmla="*/ 6491893 w 12192000"/>
              <a:gd name="connsiteY2605" fmla="*/ 5121667 h 6698667"/>
              <a:gd name="connsiteX2606" fmla="*/ 6499223 w 12192000"/>
              <a:gd name="connsiteY2606" fmla="*/ 5125251 h 6698667"/>
              <a:gd name="connsiteX2607" fmla="*/ 6499223 w 12192000"/>
              <a:gd name="connsiteY2607" fmla="*/ 5128836 h 6698667"/>
              <a:gd name="connsiteX2608" fmla="*/ 6506555 w 12192000"/>
              <a:gd name="connsiteY2608" fmla="*/ 5121667 h 6698667"/>
              <a:gd name="connsiteX2609" fmla="*/ 6510221 w 12192000"/>
              <a:gd name="connsiteY2609" fmla="*/ 5118083 h 6698667"/>
              <a:gd name="connsiteX2610" fmla="*/ 6517552 w 12192000"/>
              <a:gd name="connsiteY2610" fmla="*/ 5118083 h 6698667"/>
              <a:gd name="connsiteX2611" fmla="*/ 6528548 w 12192000"/>
              <a:gd name="connsiteY2611" fmla="*/ 5118083 h 6698667"/>
              <a:gd name="connsiteX2612" fmla="*/ 6535880 w 12192000"/>
              <a:gd name="connsiteY2612" fmla="*/ 5114499 h 6698667"/>
              <a:gd name="connsiteX2613" fmla="*/ 6539546 w 12192000"/>
              <a:gd name="connsiteY2613" fmla="*/ 5107331 h 6698667"/>
              <a:gd name="connsiteX2614" fmla="*/ 6546877 w 12192000"/>
              <a:gd name="connsiteY2614" fmla="*/ 5103746 h 6698667"/>
              <a:gd name="connsiteX2615" fmla="*/ 6554208 w 12192000"/>
              <a:gd name="connsiteY2615" fmla="*/ 5103746 h 6698667"/>
              <a:gd name="connsiteX2616" fmla="*/ 6557875 w 12192000"/>
              <a:gd name="connsiteY2616" fmla="*/ 5103746 h 6698667"/>
              <a:gd name="connsiteX2617" fmla="*/ 6557875 w 12192000"/>
              <a:gd name="connsiteY2617" fmla="*/ 5114499 h 6698667"/>
              <a:gd name="connsiteX2618" fmla="*/ 6561540 w 12192000"/>
              <a:gd name="connsiteY2618" fmla="*/ 5114499 h 6698667"/>
              <a:gd name="connsiteX2619" fmla="*/ 6565205 w 12192000"/>
              <a:gd name="connsiteY2619" fmla="*/ 5118083 h 6698667"/>
              <a:gd name="connsiteX2620" fmla="*/ 6572537 w 12192000"/>
              <a:gd name="connsiteY2620" fmla="*/ 5125251 h 6698667"/>
              <a:gd name="connsiteX2621" fmla="*/ 6579869 w 12192000"/>
              <a:gd name="connsiteY2621" fmla="*/ 5125251 h 6698667"/>
              <a:gd name="connsiteX2622" fmla="*/ 6583534 w 12192000"/>
              <a:gd name="connsiteY2622" fmla="*/ 5121667 h 6698667"/>
              <a:gd name="connsiteX2623" fmla="*/ 6590865 w 12192000"/>
              <a:gd name="connsiteY2623" fmla="*/ 5118083 h 6698667"/>
              <a:gd name="connsiteX2624" fmla="*/ 6634854 w 12192000"/>
              <a:gd name="connsiteY2624" fmla="*/ 5100163 h 6698667"/>
              <a:gd name="connsiteX2625" fmla="*/ 6675176 w 12192000"/>
              <a:gd name="connsiteY2625" fmla="*/ 5089411 h 6698667"/>
              <a:gd name="connsiteX2626" fmla="*/ 6697169 w 12192000"/>
              <a:gd name="connsiteY2626" fmla="*/ 5085826 h 6698667"/>
              <a:gd name="connsiteX2627" fmla="*/ 6715498 w 12192000"/>
              <a:gd name="connsiteY2627" fmla="*/ 5085826 h 6698667"/>
              <a:gd name="connsiteX2628" fmla="*/ 6741158 w 12192000"/>
              <a:gd name="connsiteY2628" fmla="*/ 5085826 h 6698667"/>
              <a:gd name="connsiteX2629" fmla="*/ 6763152 w 12192000"/>
              <a:gd name="connsiteY2629" fmla="*/ 5089411 h 6698667"/>
              <a:gd name="connsiteX2630" fmla="*/ 6785145 w 12192000"/>
              <a:gd name="connsiteY2630" fmla="*/ 5092994 h 6698667"/>
              <a:gd name="connsiteX2631" fmla="*/ 6792477 w 12192000"/>
              <a:gd name="connsiteY2631" fmla="*/ 5100163 h 6698667"/>
              <a:gd name="connsiteX2632" fmla="*/ 6788812 w 12192000"/>
              <a:gd name="connsiteY2632" fmla="*/ 5107331 h 6698667"/>
              <a:gd name="connsiteX2633" fmla="*/ 6777814 w 12192000"/>
              <a:gd name="connsiteY2633" fmla="*/ 5121667 h 6698667"/>
              <a:gd name="connsiteX2634" fmla="*/ 6785145 w 12192000"/>
              <a:gd name="connsiteY2634" fmla="*/ 5121667 h 6698667"/>
              <a:gd name="connsiteX2635" fmla="*/ 6792477 w 12192000"/>
              <a:gd name="connsiteY2635" fmla="*/ 5118083 h 6698667"/>
              <a:gd name="connsiteX2636" fmla="*/ 6799808 w 12192000"/>
              <a:gd name="connsiteY2636" fmla="*/ 5114499 h 6698667"/>
              <a:gd name="connsiteX2637" fmla="*/ 6803474 w 12192000"/>
              <a:gd name="connsiteY2637" fmla="*/ 5118083 h 6698667"/>
              <a:gd name="connsiteX2638" fmla="*/ 6803474 w 12192000"/>
              <a:gd name="connsiteY2638" fmla="*/ 5121667 h 6698667"/>
              <a:gd name="connsiteX2639" fmla="*/ 6807140 w 12192000"/>
              <a:gd name="connsiteY2639" fmla="*/ 5128836 h 6698667"/>
              <a:gd name="connsiteX2640" fmla="*/ 6803474 w 12192000"/>
              <a:gd name="connsiteY2640" fmla="*/ 5132419 h 6698667"/>
              <a:gd name="connsiteX2641" fmla="*/ 6803474 w 12192000"/>
              <a:gd name="connsiteY2641" fmla="*/ 5139587 h 6698667"/>
              <a:gd name="connsiteX2642" fmla="*/ 6807140 w 12192000"/>
              <a:gd name="connsiteY2642" fmla="*/ 5132419 h 6698667"/>
              <a:gd name="connsiteX2643" fmla="*/ 6807140 w 12192000"/>
              <a:gd name="connsiteY2643" fmla="*/ 5128836 h 6698667"/>
              <a:gd name="connsiteX2644" fmla="*/ 6821802 w 12192000"/>
              <a:gd name="connsiteY2644" fmla="*/ 5121667 h 6698667"/>
              <a:gd name="connsiteX2645" fmla="*/ 6832799 w 12192000"/>
              <a:gd name="connsiteY2645" fmla="*/ 5121667 h 6698667"/>
              <a:gd name="connsiteX2646" fmla="*/ 6843796 w 12192000"/>
              <a:gd name="connsiteY2646" fmla="*/ 5125251 h 6698667"/>
              <a:gd name="connsiteX2647" fmla="*/ 6851127 w 12192000"/>
              <a:gd name="connsiteY2647" fmla="*/ 5139587 h 6698667"/>
              <a:gd name="connsiteX2648" fmla="*/ 6873121 w 12192000"/>
              <a:gd name="connsiteY2648" fmla="*/ 5179012 h 6698667"/>
              <a:gd name="connsiteX2649" fmla="*/ 6891449 w 12192000"/>
              <a:gd name="connsiteY2649" fmla="*/ 5225606 h 6698667"/>
              <a:gd name="connsiteX2650" fmla="*/ 6891449 w 12192000"/>
              <a:gd name="connsiteY2650" fmla="*/ 5232775 h 6698667"/>
              <a:gd name="connsiteX2651" fmla="*/ 6891449 w 12192000"/>
              <a:gd name="connsiteY2651" fmla="*/ 5239943 h 6698667"/>
              <a:gd name="connsiteX2652" fmla="*/ 6887784 w 12192000"/>
              <a:gd name="connsiteY2652" fmla="*/ 5243526 h 6698667"/>
              <a:gd name="connsiteX2653" fmla="*/ 6876787 w 12192000"/>
              <a:gd name="connsiteY2653" fmla="*/ 5254278 h 6698667"/>
              <a:gd name="connsiteX2654" fmla="*/ 6865790 w 12192000"/>
              <a:gd name="connsiteY2654" fmla="*/ 5257863 h 6698667"/>
              <a:gd name="connsiteX2655" fmla="*/ 6851127 w 12192000"/>
              <a:gd name="connsiteY2655" fmla="*/ 5261446 h 6698667"/>
              <a:gd name="connsiteX2656" fmla="*/ 6843796 w 12192000"/>
              <a:gd name="connsiteY2656" fmla="*/ 5265031 h 6698667"/>
              <a:gd name="connsiteX2657" fmla="*/ 6840130 w 12192000"/>
              <a:gd name="connsiteY2657" fmla="*/ 5257863 h 6698667"/>
              <a:gd name="connsiteX2658" fmla="*/ 6840130 w 12192000"/>
              <a:gd name="connsiteY2658" fmla="*/ 5250695 h 6698667"/>
              <a:gd name="connsiteX2659" fmla="*/ 6836465 w 12192000"/>
              <a:gd name="connsiteY2659" fmla="*/ 5239943 h 6698667"/>
              <a:gd name="connsiteX2660" fmla="*/ 6821802 w 12192000"/>
              <a:gd name="connsiteY2660" fmla="*/ 5218438 h 6698667"/>
              <a:gd name="connsiteX2661" fmla="*/ 6810805 w 12192000"/>
              <a:gd name="connsiteY2661" fmla="*/ 5196933 h 6698667"/>
              <a:gd name="connsiteX2662" fmla="*/ 6796142 w 12192000"/>
              <a:gd name="connsiteY2662" fmla="*/ 5179012 h 6698667"/>
              <a:gd name="connsiteX2663" fmla="*/ 6777814 w 12192000"/>
              <a:gd name="connsiteY2663" fmla="*/ 5164677 h 6698667"/>
              <a:gd name="connsiteX2664" fmla="*/ 6755820 w 12192000"/>
              <a:gd name="connsiteY2664" fmla="*/ 5153924 h 6698667"/>
              <a:gd name="connsiteX2665" fmla="*/ 6737491 w 12192000"/>
              <a:gd name="connsiteY2665" fmla="*/ 5146756 h 6698667"/>
              <a:gd name="connsiteX2666" fmla="*/ 6711833 w 12192000"/>
              <a:gd name="connsiteY2666" fmla="*/ 5139587 h 6698667"/>
              <a:gd name="connsiteX2667" fmla="*/ 6689838 w 12192000"/>
              <a:gd name="connsiteY2667" fmla="*/ 5139587 h 6698667"/>
              <a:gd name="connsiteX2668" fmla="*/ 6649516 w 12192000"/>
              <a:gd name="connsiteY2668" fmla="*/ 5143172 h 6698667"/>
              <a:gd name="connsiteX2669" fmla="*/ 6616525 w 12192000"/>
              <a:gd name="connsiteY2669" fmla="*/ 5153924 h 6698667"/>
              <a:gd name="connsiteX2670" fmla="*/ 6583534 w 12192000"/>
              <a:gd name="connsiteY2670" fmla="*/ 5164677 h 6698667"/>
              <a:gd name="connsiteX2671" fmla="*/ 6546877 w 12192000"/>
              <a:gd name="connsiteY2671" fmla="*/ 5179012 h 6698667"/>
              <a:gd name="connsiteX2672" fmla="*/ 6539546 w 12192000"/>
              <a:gd name="connsiteY2672" fmla="*/ 5182597 h 6698667"/>
              <a:gd name="connsiteX2673" fmla="*/ 6532215 w 12192000"/>
              <a:gd name="connsiteY2673" fmla="*/ 5186180 h 6698667"/>
              <a:gd name="connsiteX2674" fmla="*/ 6524883 w 12192000"/>
              <a:gd name="connsiteY2674" fmla="*/ 5196933 h 6698667"/>
              <a:gd name="connsiteX2675" fmla="*/ 6521218 w 12192000"/>
              <a:gd name="connsiteY2675" fmla="*/ 5204102 h 6698667"/>
              <a:gd name="connsiteX2676" fmla="*/ 6554208 w 12192000"/>
              <a:gd name="connsiteY2676" fmla="*/ 5193349 h 6698667"/>
              <a:gd name="connsiteX2677" fmla="*/ 6579869 w 12192000"/>
              <a:gd name="connsiteY2677" fmla="*/ 5175429 h 6698667"/>
              <a:gd name="connsiteX2678" fmla="*/ 6609194 w 12192000"/>
              <a:gd name="connsiteY2678" fmla="*/ 5164677 h 6698667"/>
              <a:gd name="connsiteX2679" fmla="*/ 6638519 w 12192000"/>
              <a:gd name="connsiteY2679" fmla="*/ 5157509 h 6698667"/>
              <a:gd name="connsiteX2680" fmla="*/ 6678841 w 12192000"/>
              <a:gd name="connsiteY2680" fmla="*/ 5153924 h 6698667"/>
              <a:gd name="connsiteX2681" fmla="*/ 6711833 w 12192000"/>
              <a:gd name="connsiteY2681" fmla="*/ 5153924 h 6698667"/>
              <a:gd name="connsiteX2682" fmla="*/ 6744823 w 12192000"/>
              <a:gd name="connsiteY2682" fmla="*/ 5164677 h 6698667"/>
              <a:gd name="connsiteX2683" fmla="*/ 6770483 w 12192000"/>
              <a:gd name="connsiteY2683" fmla="*/ 5179012 h 6698667"/>
              <a:gd name="connsiteX2684" fmla="*/ 6796142 w 12192000"/>
              <a:gd name="connsiteY2684" fmla="*/ 5200517 h 6698667"/>
              <a:gd name="connsiteX2685" fmla="*/ 6814470 w 12192000"/>
              <a:gd name="connsiteY2685" fmla="*/ 5225606 h 6698667"/>
              <a:gd name="connsiteX2686" fmla="*/ 6825467 w 12192000"/>
              <a:gd name="connsiteY2686" fmla="*/ 5257863 h 6698667"/>
              <a:gd name="connsiteX2687" fmla="*/ 6840130 w 12192000"/>
              <a:gd name="connsiteY2687" fmla="*/ 5290119 h 6698667"/>
              <a:gd name="connsiteX2688" fmla="*/ 6840130 w 12192000"/>
              <a:gd name="connsiteY2688" fmla="*/ 5308041 h 6698667"/>
              <a:gd name="connsiteX2689" fmla="*/ 6836465 w 12192000"/>
              <a:gd name="connsiteY2689" fmla="*/ 5315208 h 6698667"/>
              <a:gd name="connsiteX2690" fmla="*/ 6825467 w 12192000"/>
              <a:gd name="connsiteY2690" fmla="*/ 5322376 h 6698667"/>
              <a:gd name="connsiteX2691" fmla="*/ 6814470 w 12192000"/>
              <a:gd name="connsiteY2691" fmla="*/ 5329544 h 6698667"/>
              <a:gd name="connsiteX2692" fmla="*/ 6799808 w 12192000"/>
              <a:gd name="connsiteY2692" fmla="*/ 5333129 h 6698667"/>
              <a:gd name="connsiteX2693" fmla="*/ 6785145 w 12192000"/>
              <a:gd name="connsiteY2693" fmla="*/ 5340297 h 6698667"/>
              <a:gd name="connsiteX2694" fmla="*/ 6777814 w 12192000"/>
              <a:gd name="connsiteY2694" fmla="*/ 5343881 h 6698667"/>
              <a:gd name="connsiteX2695" fmla="*/ 6770483 w 12192000"/>
              <a:gd name="connsiteY2695" fmla="*/ 5347465 h 6698667"/>
              <a:gd name="connsiteX2696" fmla="*/ 6763152 w 12192000"/>
              <a:gd name="connsiteY2696" fmla="*/ 5358217 h 6698667"/>
              <a:gd name="connsiteX2697" fmla="*/ 6763152 w 12192000"/>
              <a:gd name="connsiteY2697" fmla="*/ 5365385 h 6698667"/>
              <a:gd name="connsiteX2698" fmla="*/ 6770483 w 12192000"/>
              <a:gd name="connsiteY2698" fmla="*/ 5365385 h 6698667"/>
              <a:gd name="connsiteX2699" fmla="*/ 6781480 w 12192000"/>
              <a:gd name="connsiteY2699" fmla="*/ 5368970 h 6698667"/>
              <a:gd name="connsiteX2700" fmla="*/ 6785145 w 12192000"/>
              <a:gd name="connsiteY2700" fmla="*/ 5376138 h 6698667"/>
              <a:gd name="connsiteX2701" fmla="*/ 6785145 w 12192000"/>
              <a:gd name="connsiteY2701" fmla="*/ 5383305 h 6698667"/>
              <a:gd name="connsiteX2702" fmla="*/ 6785145 w 12192000"/>
              <a:gd name="connsiteY2702" fmla="*/ 5404810 h 6698667"/>
              <a:gd name="connsiteX2703" fmla="*/ 6788812 w 12192000"/>
              <a:gd name="connsiteY2703" fmla="*/ 5426315 h 6698667"/>
              <a:gd name="connsiteX2704" fmla="*/ 6796142 w 12192000"/>
              <a:gd name="connsiteY2704" fmla="*/ 5444236 h 6698667"/>
              <a:gd name="connsiteX2705" fmla="*/ 6803474 w 12192000"/>
              <a:gd name="connsiteY2705" fmla="*/ 5469324 h 6698667"/>
              <a:gd name="connsiteX2706" fmla="*/ 6810805 w 12192000"/>
              <a:gd name="connsiteY2706" fmla="*/ 5483661 h 6698667"/>
              <a:gd name="connsiteX2707" fmla="*/ 6825467 w 12192000"/>
              <a:gd name="connsiteY2707" fmla="*/ 5494413 h 6698667"/>
              <a:gd name="connsiteX2708" fmla="*/ 6840130 w 12192000"/>
              <a:gd name="connsiteY2708" fmla="*/ 5501581 h 6698667"/>
              <a:gd name="connsiteX2709" fmla="*/ 6858459 w 12192000"/>
              <a:gd name="connsiteY2709" fmla="*/ 5505166 h 6698667"/>
              <a:gd name="connsiteX2710" fmla="*/ 6862124 w 12192000"/>
              <a:gd name="connsiteY2710" fmla="*/ 5505166 h 6698667"/>
              <a:gd name="connsiteX2711" fmla="*/ 6869456 w 12192000"/>
              <a:gd name="connsiteY2711" fmla="*/ 5505166 h 6698667"/>
              <a:gd name="connsiteX2712" fmla="*/ 6873121 w 12192000"/>
              <a:gd name="connsiteY2712" fmla="*/ 5508749 h 6698667"/>
              <a:gd name="connsiteX2713" fmla="*/ 6876787 w 12192000"/>
              <a:gd name="connsiteY2713" fmla="*/ 5515917 h 6698667"/>
              <a:gd name="connsiteX2714" fmla="*/ 6887784 w 12192000"/>
              <a:gd name="connsiteY2714" fmla="*/ 5523086 h 6698667"/>
              <a:gd name="connsiteX2715" fmla="*/ 6891449 w 12192000"/>
              <a:gd name="connsiteY2715" fmla="*/ 5526669 h 6698667"/>
              <a:gd name="connsiteX2716" fmla="*/ 6898781 w 12192000"/>
              <a:gd name="connsiteY2716" fmla="*/ 5530254 h 6698667"/>
              <a:gd name="connsiteX2717" fmla="*/ 6895116 w 12192000"/>
              <a:gd name="connsiteY2717" fmla="*/ 5537422 h 6698667"/>
              <a:gd name="connsiteX2718" fmla="*/ 6891449 w 12192000"/>
              <a:gd name="connsiteY2718" fmla="*/ 5544590 h 6698667"/>
              <a:gd name="connsiteX2719" fmla="*/ 6895116 w 12192000"/>
              <a:gd name="connsiteY2719" fmla="*/ 5551759 h 6698667"/>
              <a:gd name="connsiteX2720" fmla="*/ 6898781 w 12192000"/>
              <a:gd name="connsiteY2720" fmla="*/ 5558927 h 6698667"/>
              <a:gd name="connsiteX2721" fmla="*/ 6902447 w 12192000"/>
              <a:gd name="connsiteY2721" fmla="*/ 5566095 h 6698667"/>
              <a:gd name="connsiteX2722" fmla="*/ 6913444 w 12192000"/>
              <a:gd name="connsiteY2722" fmla="*/ 5566095 h 6698667"/>
              <a:gd name="connsiteX2723" fmla="*/ 6924441 w 12192000"/>
              <a:gd name="connsiteY2723" fmla="*/ 5566095 h 6698667"/>
              <a:gd name="connsiteX2724" fmla="*/ 6935438 w 12192000"/>
              <a:gd name="connsiteY2724" fmla="*/ 5566095 h 6698667"/>
              <a:gd name="connsiteX2725" fmla="*/ 6950100 w 12192000"/>
              <a:gd name="connsiteY2725" fmla="*/ 5558927 h 6698667"/>
              <a:gd name="connsiteX2726" fmla="*/ 6953766 w 12192000"/>
              <a:gd name="connsiteY2726" fmla="*/ 5551759 h 6698667"/>
              <a:gd name="connsiteX2727" fmla="*/ 6957431 w 12192000"/>
              <a:gd name="connsiteY2727" fmla="*/ 5548174 h 6698667"/>
              <a:gd name="connsiteX2728" fmla="*/ 6961098 w 12192000"/>
              <a:gd name="connsiteY2728" fmla="*/ 5541006 h 6698667"/>
              <a:gd name="connsiteX2729" fmla="*/ 6961098 w 12192000"/>
              <a:gd name="connsiteY2729" fmla="*/ 5533837 h 6698667"/>
              <a:gd name="connsiteX2730" fmla="*/ 6957431 w 12192000"/>
              <a:gd name="connsiteY2730" fmla="*/ 5526669 h 6698667"/>
              <a:gd name="connsiteX2731" fmla="*/ 6950100 w 12192000"/>
              <a:gd name="connsiteY2731" fmla="*/ 5523086 h 6698667"/>
              <a:gd name="connsiteX2732" fmla="*/ 6942769 w 12192000"/>
              <a:gd name="connsiteY2732" fmla="*/ 5523086 h 6698667"/>
              <a:gd name="connsiteX2733" fmla="*/ 6931773 w 12192000"/>
              <a:gd name="connsiteY2733" fmla="*/ 5523086 h 6698667"/>
              <a:gd name="connsiteX2734" fmla="*/ 6935438 w 12192000"/>
              <a:gd name="connsiteY2734" fmla="*/ 5515917 h 6698667"/>
              <a:gd name="connsiteX2735" fmla="*/ 6935438 w 12192000"/>
              <a:gd name="connsiteY2735" fmla="*/ 5512334 h 6698667"/>
              <a:gd name="connsiteX2736" fmla="*/ 6942769 w 12192000"/>
              <a:gd name="connsiteY2736" fmla="*/ 5505166 h 6698667"/>
              <a:gd name="connsiteX2737" fmla="*/ 6950100 w 12192000"/>
              <a:gd name="connsiteY2737" fmla="*/ 5497997 h 6698667"/>
              <a:gd name="connsiteX2738" fmla="*/ 6953766 w 12192000"/>
              <a:gd name="connsiteY2738" fmla="*/ 5497997 h 6698667"/>
              <a:gd name="connsiteX2739" fmla="*/ 6964763 w 12192000"/>
              <a:gd name="connsiteY2739" fmla="*/ 5497997 h 6698667"/>
              <a:gd name="connsiteX2740" fmla="*/ 6972095 w 12192000"/>
              <a:gd name="connsiteY2740" fmla="*/ 5501581 h 6698667"/>
              <a:gd name="connsiteX2741" fmla="*/ 6972095 w 12192000"/>
              <a:gd name="connsiteY2741" fmla="*/ 5508749 h 6698667"/>
              <a:gd name="connsiteX2742" fmla="*/ 6968428 w 12192000"/>
              <a:gd name="connsiteY2742" fmla="*/ 5515917 h 6698667"/>
              <a:gd name="connsiteX2743" fmla="*/ 6964763 w 12192000"/>
              <a:gd name="connsiteY2743" fmla="*/ 5523086 h 6698667"/>
              <a:gd name="connsiteX2744" fmla="*/ 6964763 w 12192000"/>
              <a:gd name="connsiteY2744" fmla="*/ 5530254 h 6698667"/>
              <a:gd name="connsiteX2745" fmla="*/ 6968428 w 12192000"/>
              <a:gd name="connsiteY2745" fmla="*/ 5537422 h 6698667"/>
              <a:gd name="connsiteX2746" fmla="*/ 6972095 w 12192000"/>
              <a:gd name="connsiteY2746" fmla="*/ 5544590 h 6698667"/>
              <a:gd name="connsiteX2747" fmla="*/ 6975760 w 12192000"/>
              <a:gd name="connsiteY2747" fmla="*/ 5551759 h 6698667"/>
              <a:gd name="connsiteX2748" fmla="*/ 6986757 w 12192000"/>
              <a:gd name="connsiteY2748" fmla="*/ 5558927 h 6698667"/>
              <a:gd name="connsiteX2749" fmla="*/ 6994088 w 12192000"/>
              <a:gd name="connsiteY2749" fmla="*/ 5562510 h 6698667"/>
              <a:gd name="connsiteX2750" fmla="*/ 7008751 w 12192000"/>
              <a:gd name="connsiteY2750" fmla="*/ 5562510 h 6698667"/>
              <a:gd name="connsiteX2751" fmla="*/ 7016082 w 12192000"/>
              <a:gd name="connsiteY2751" fmla="*/ 5562510 h 6698667"/>
              <a:gd name="connsiteX2752" fmla="*/ 7030745 w 12192000"/>
              <a:gd name="connsiteY2752" fmla="*/ 5555342 h 6698667"/>
              <a:gd name="connsiteX2753" fmla="*/ 7038077 w 12192000"/>
              <a:gd name="connsiteY2753" fmla="*/ 5544590 h 6698667"/>
              <a:gd name="connsiteX2754" fmla="*/ 7045407 w 12192000"/>
              <a:gd name="connsiteY2754" fmla="*/ 5530254 h 6698667"/>
              <a:gd name="connsiteX2755" fmla="*/ 7049074 w 12192000"/>
              <a:gd name="connsiteY2755" fmla="*/ 5512334 h 6698667"/>
              <a:gd name="connsiteX2756" fmla="*/ 7071067 w 12192000"/>
              <a:gd name="connsiteY2756" fmla="*/ 5422731 h 6698667"/>
              <a:gd name="connsiteX2757" fmla="*/ 7089396 w 12192000"/>
              <a:gd name="connsiteY2757" fmla="*/ 5325961 h 6698667"/>
              <a:gd name="connsiteX2758" fmla="*/ 7104059 w 12192000"/>
              <a:gd name="connsiteY2758" fmla="*/ 5232775 h 6698667"/>
              <a:gd name="connsiteX2759" fmla="*/ 7126052 w 12192000"/>
              <a:gd name="connsiteY2759" fmla="*/ 5143172 h 6698667"/>
              <a:gd name="connsiteX2760" fmla="*/ 7129718 w 12192000"/>
              <a:gd name="connsiteY2760" fmla="*/ 5128836 h 6698667"/>
              <a:gd name="connsiteX2761" fmla="*/ 7129718 w 12192000"/>
              <a:gd name="connsiteY2761" fmla="*/ 5114499 h 6698667"/>
              <a:gd name="connsiteX2762" fmla="*/ 7122387 w 12192000"/>
              <a:gd name="connsiteY2762" fmla="*/ 5132419 h 6698667"/>
              <a:gd name="connsiteX2763" fmla="*/ 7115056 w 12192000"/>
              <a:gd name="connsiteY2763" fmla="*/ 5150340 h 6698667"/>
              <a:gd name="connsiteX2764" fmla="*/ 7111389 w 12192000"/>
              <a:gd name="connsiteY2764" fmla="*/ 5171845 h 6698667"/>
              <a:gd name="connsiteX2765" fmla="*/ 7096727 w 12192000"/>
              <a:gd name="connsiteY2765" fmla="*/ 5193349 h 6698667"/>
              <a:gd name="connsiteX2766" fmla="*/ 7093061 w 12192000"/>
              <a:gd name="connsiteY2766" fmla="*/ 5214853 h 6698667"/>
              <a:gd name="connsiteX2767" fmla="*/ 7089396 w 12192000"/>
              <a:gd name="connsiteY2767" fmla="*/ 5236358 h 6698667"/>
              <a:gd name="connsiteX2768" fmla="*/ 7089396 w 12192000"/>
              <a:gd name="connsiteY2768" fmla="*/ 5254278 h 6698667"/>
              <a:gd name="connsiteX2769" fmla="*/ 7085730 w 12192000"/>
              <a:gd name="connsiteY2769" fmla="*/ 5268615 h 6698667"/>
              <a:gd name="connsiteX2770" fmla="*/ 7085730 w 12192000"/>
              <a:gd name="connsiteY2770" fmla="*/ 5275783 h 6698667"/>
              <a:gd name="connsiteX2771" fmla="*/ 7078399 w 12192000"/>
              <a:gd name="connsiteY2771" fmla="*/ 5282951 h 6698667"/>
              <a:gd name="connsiteX2772" fmla="*/ 7074734 w 12192000"/>
              <a:gd name="connsiteY2772" fmla="*/ 5282951 h 6698667"/>
              <a:gd name="connsiteX2773" fmla="*/ 7063736 w 12192000"/>
              <a:gd name="connsiteY2773" fmla="*/ 5282951 h 6698667"/>
              <a:gd name="connsiteX2774" fmla="*/ 7056405 w 12192000"/>
              <a:gd name="connsiteY2774" fmla="*/ 5286536 h 6698667"/>
              <a:gd name="connsiteX2775" fmla="*/ 7049074 w 12192000"/>
              <a:gd name="connsiteY2775" fmla="*/ 5286536 h 6698667"/>
              <a:gd name="connsiteX2776" fmla="*/ 7005085 w 12192000"/>
              <a:gd name="connsiteY2776" fmla="*/ 5282951 h 6698667"/>
              <a:gd name="connsiteX2777" fmla="*/ 6957431 w 12192000"/>
              <a:gd name="connsiteY2777" fmla="*/ 5275783 h 6698667"/>
              <a:gd name="connsiteX2778" fmla="*/ 6957431 w 12192000"/>
              <a:gd name="connsiteY2778" fmla="*/ 5279368 h 6698667"/>
              <a:gd name="connsiteX2779" fmla="*/ 6953766 w 12192000"/>
              <a:gd name="connsiteY2779" fmla="*/ 5282951 h 6698667"/>
              <a:gd name="connsiteX2780" fmla="*/ 6950100 w 12192000"/>
              <a:gd name="connsiteY2780" fmla="*/ 5282951 h 6698667"/>
              <a:gd name="connsiteX2781" fmla="*/ 6931773 w 12192000"/>
              <a:gd name="connsiteY2781" fmla="*/ 5282951 h 6698667"/>
              <a:gd name="connsiteX2782" fmla="*/ 6924441 w 12192000"/>
              <a:gd name="connsiteY2782" fmla="*/ 5290119 h 6698667"/>
              <a:gd name="connsiteX2783" fmla="*/ 6917109 w 12192000"/>
              <a:gd name="connsiteY2783" fmla="*/ 5297288 h 6698667"/>
              <a:gd name="connsiteX2784" fmla="*/ 6913444 w 12192000"/>
              <a:gd name="connsiteY2784" fmla="*/ 5315208 h 6698667"/>
              <a:gd name="connsiteX2785" fmla="*/ 6913444 w 12192000"/>
              <a:gd name="connsiteY2785" fmla="*/ 5322376 h 6698667"/>
              <a:gd name="connsiteX2786" fmla="*/ 6909778 w 12192000"/>
              <a:gd name="connsiteY2786" fmla="*/ 5329544 h 6698667"/>
              <a:gd name="connsiteX2787" fmla="*/ 6902447 w 12192000"/>
              <a:gd name="connsiteY2787" fmla="*/ 5333129 h 6698667"/>
              <a:gd name="connsiteX2788" fmla="*/ 6895116 w 12192000"/>
              <a:gd name="connsiteY2788" fmla="*/ 5340297 h 6698667"/>
              <a:gd name="connsiteX2789" fmla="*/ 6902447 w 12192000"/>
              <a:gd name="connsiteY2789" fmla="*/ 5315208 h 6698667"/>
              <a:gd name="connsiteX2790" fmla="*/ 6906113 w 12192000"/>
              <a:gd name="connsiteY2790" fmla="*/ 5286536 h 6698667"/>
              <a:gd name="connsiteX2791" fmla="*/ 6906113 w 12192000"/>
              <a:gd name="connsiteY2791" fmla="*/ 5275783 h 6698667"/>
              <a:gd name="connsiteX2792" fmla="*/ 6909778 w 12192000"/>
              <a:gd name="connsiteY2792" fmla="*/ 5265031 h 6698667"/>
              <a:gd name="connsiteX2793" fmla="*/ 6917109 w 12192000"/>
              <a:gd name="connsiteY2793" fmla="*/ 5254278 h 6698667"/>
              <a:gd name="connsiteX2794" fmla="*/ 6924441 w 12192000"/>
              <a:gd name="connsiteY2794" fmla="*/ 5239943 h 6698667"/>
              <a:gd name="connsiteX2795" fmla="*/ 6928106 w 12192000"/>
              <a:gd name="connsiteY2795" fmla="*/ 5236358 h 6698667"/>
              <a:gd name="connsiteX2796" fmla="*/ 6928106 w 12192000"/>
              <a:gd name="connsiteY2796" fmla="*/ 5232775 h 6698667"/>
              <a:gd name="connsiteX2797" fmla="*/ 6931773 w 12192000"/>
              <a:gd name="connsiteY2797" fmla="*/ 5229190 h 6698667"/>
              <a:gd name="connsiteX2798" fmla="*/ 6942769 w 12192000"/>
              <a:gd name="connsiteY2798" fmla="*/ 5229190 h 6698667"/>
              <a:gd name="connsiteX2799" fmla="*/ 6946435 w 12192000"/>
              <a:gd name="connsiteY2799" fmla="*/ 5229190 h 6698667"/>
              <a:gd name="connsiteX2800" fmla="*/ 6942769 w 12192000"/>
              <a:gd name="connsiteY2800" fmla="*/ 5225606 h 6698667"/>
              <a:gd name="connsiteX2801" fmla="*/ 6942769 w 12192000"/>
              <a:gd name="connsiteY2801" fmla="*/ 5222022 h 6698667"/>
              <a:gd name="connsiteX2802" fmla="*/ 6928106 w 12192000"/>
              <a:gd name="connsiteY2802" fmla="*/ 5222022 h 6698667"/>
              <a:gd name="connsiteX2803" fmla="*/ 6924441 w 12192000"/>
              <a:gd name="connsiteY2803" fmla="*/ 5222022 h 6698667"/>
              <a:gd name="connsiteX2804" fmla="*/ 6920775 w 12192000"/>
              <a:gd name="connsiteY2804" fmla="*/ 5214853 h 6698667"/>
              <a:gd name="connsiteX2805" fmla="*/ 6920775 w 12192000"/>
              <a:gd name="connsiteY2805" fmla="*/ 5207685 h 6698667"/>
              <a:gd name="connsiteX2806" fmla="*/ 6931773 w 12192000"/>
              <a:gd name="connsiteY2806" fmla="*/ 5171845 h 6698667"/>
              <a:gd name="connsiteX2807" fmla="*/ 6942769 w 12192000"/>
              <a:gd name="connsiteY2807" fmla="*/ 5139587 h 6698667"/>
              <a:gd name="connsiteX2808" fmla="*/ 6942769 w 12192000"/>
              <a:gd name="connsiteY2808" fmla="*/ 5118083 h 6698667"/>
              <a:gd name="connsiteX2809" fmla="*/ 6950100 w 12192000"/>
              <a:gd name="connsiteY2809" fmla="*/ 5103746 h 6698667"/>
              <a:gd name="connsiteX2810" fmla="*/ 6953766 w 12192000"/>
              <a:gd name="connsiteY2810" fmla="*/ 5100163 h 6698667"/>
              <a:gd name="connsiteX2811" fmla="*/ 6961098 w 12192000"/>
              <a:gd name="connsiteY2811" fmla="*/ 5096578 h 6698667"/>
              <a:gd name="connsiteX2812" fmla="*/ 6972095 w 12192000"/>
              <a:gd name="connsiteY2812" fmla="*/ 5092994 h 6698667"/>
              <a:gd name="connsiteX2813" fmla="*/ 6979426 w 12192000"/>
              <a:gd name="connsiteY2813" fmla="*/ 5089411 h 6698667"/>
              <a:gd name="connsiteX2814" fmla="*/ 7034410 w 12192000"/>
              <a:gd name="connsiteY2814" fmla="*/ 5085826 h 6698667"/>
              <a:gd name="connsiteX2815" fmla="*/ 7089396 w 12192000"/>
              <a:gd name="connsiteY2815" fmla="*/ 5071490 h 6698667"/>
              <a:gd name="connsiteX2816" fmla="*/ 7096727 w 12192000"/>
              <a:gd name="connsiteY2816" fmla="*/ 5067906 h 6698667"/>
              <a:gd name="connsiteX2817" fmla="*/ 7111389 w 12192000"/>
              <a:gd name="connsiteY2817" fmla="*/ 5067906 h 6698667"/>
              <a:gd name="connsiteX2818" fmla="*/ 7122387 w 12192000"/>
              <a:gd name="connsiteY2818" fmla="*/ 5060738 h 6698667"/>
              <a:gd name="connsiteX2819" fmla="*/ 7133384 w 12192000"/>
              <a:gd name="connsiteY2819" fmla="*/ 5049985 h 6698667"/>
              <a:gd name="connsiteX2820" fmla="*/ 7118721 w 12192000"/>
              <a:gd name="connsiteY2820" fmla="*/ 5053570 h 6698667"/>
              <a:gd name="connsiteX2821" fmla="*/ 7104059 w 12192000"/>
              <a:gd name="connsiteY2821" fmla="*/ 5053570 h 6698667"/>
              <a:gd name="connsiteX2822" fmla="*/ 7100392 w 12192000"/>
              <a:gd name="connsiteY2822" fmla="*/ 5053570 h 6698667"/>
              <a:gd name="connsiteX2823" fmla="*/ 7096727 w 12192000"/>
              <a:gd name="connsiteY2823" fmla="*/ 5053570 h 6698667"/>
              <a:gd name="connsiteX2824" fmla="*/ 7093061 w 12192000"/>
              <a:gd name="connsiteY2824" fmla="*/ 5049985 h 6698667"/>
              <a:gd name="connsiteX2825" fmla="*/ 7093061 w 12192000"/>
              <a:gd name="connsiteY2825" fmla="*/ 5042817 h 6698667"/>
              <a:gd name="connsiteX2826" fmla="*/ 7093061 w 12192000"/>
              <a:gd name="connsiteY2826" fmla="*/ 5032065 h 6698667"/>
              <a:gd name="connsiteX2827" fmla="*/ 7093061 w 12192000"/>
              <a:gd name="connsiteY2827" fmla="*/ 5017728 h 6698667"/>
              <a:gd name="connsiteX2828" fmla="*/ 7096727 w 12192000"/>
              <a:gd name="connsiteY2828" fmla="*/ 5010560 h 6698667"/>
              <a:gd name="connsiteX2829" fmla="*/ 7104059 w 12192000"/>
              <a:gd name="connsiteY2829" fmla="*/ 5003392 h 6698667"/>
              <a:gd name="connsiteX2830" fmla="*/ 7122387 w 12192000"/>
              <a:gd name="connsiteY2830" fmla="*/ 4996224 h 6698667"/>
              <a:gd name="connsiteX2831" fmla="*/ 7144381 w 12192000"/>
              <a:gd name="connsiteY2831" fmla="*/ 4989055 h 6698667"/>
              <a:gd name="connsiteX2832" fmla="*/ 7126052 w 12192000"/>
              <a:gd name="connsiteY2832" fmla="*/ 4981887 h 6698667"/>
              <a:gd name="connsiteX2833" fmla="*/ 7118721 w 12192000"/>
              <a:gd name="connsiteY2833" fmla="*/ 4974719 h 6698667"/>
              <a:gd name="connsiteX2834" fmla="*/ 7115056 w 12192000"/>
              <a:gd name="connsiteY2834" fmla="*/ 4960382 h 6698667"/>
              <a:gd name="connsiteX2835" fmla="*/ 7111389 w 12192000"/>
              <a:gd name="connsiteY2835" fmla="*/ 4942462 h 6698667"/>
              <a:gd name="connsiteX2836" fmla="*/ 7111389 w 12192000"/>
              <a:gd name="connsiteY2836" fmla="*/ 4935294 h 6698667"/>
              <a:gd name="connsiteX2837" fmla="*/ 7111389 w 12192000"/>
              <a:gd name="connsiteY2837" fmla="*/ 4928126 h 6698667"/>
              <a:gd name="connsiteX2838" fmla="*/ 7104059 w 12192000"/>
              <a:gd name="connsiteY2838" fmla="*/ 4931711 h 6698667"/>
              <a:gd name="connsiteX2839" fmla="*/ 7096727 w 12192000"/>
              <a:gd name="connsiteY2839" fmla="*/ 4931711 h 6698667"/>
              <a:gd name="connsiteX2840" fmla="*/ 7100392 w 12192000"/>
              <a:gd name="connsiteY2840" fmla="*/ 4938879 h 6698667"/>
              <a:gd name="connsiteX2841" fmla="*/ 7100392 w 12192000"/>
              <a:gd name="connsiteY2841" fmla="*/ 4946047 h 6698667"/>
              <a:gd name="connsiteX2842" fmla="*/ 7100392 w 12192000"/>
              <a:gd name="connsiteY2842" fmla="*/ 4953215 h 6698667"/>
              <a:gd name="connsiteX2843" fmla="*/ 7093061 w 12192000"/>
              <a:gd name="connsiteY2843" fmla="*/ 4960382 h 6698667"/>
              <a:gd name="connsiteX2844" fmla="*/ 7082064 w 12192000"/>
              <a:gd name="connsiteY2844" fmla="*/ 4981887 h 6698667"/>
              <a:gd name="connsiteX2845" fmla="*/ 7074734 w 12192000"/>
              <a:gd name="connsiteY2845" fmla="*/ 4989055 h 6698667"/>
              <a:gd name="connsiteX2846" fmla="*/ 7063736 w 12192000"/>
              <a:gd name="connsiteY2846" fmla="*/ 4985472 h 6698667"/>
              <a:gd name="connsiteX2847" fmla="*/ 7049074 w 12192000"/>
              <a:gd name="connsiteY2847" fmla="*/ 4967551 h 6698667"/>
              <a:gd name="connsiteX2848" fmla="*/ 7038077 w 12192000"/>
              <a:gd name="connsiteY2848" fmla="*/ 4985472 h 6698667"/>
              <a:gd name="connsiteX2849" fmla="*/ 7027080 w 12192000"/>
              <a:gd name="connsiteY2849" fmla="*/ 4992640 h 6698667"/>
              <a:gd name="connsiteX2850" fmla="*/ 7012417 w 12192000"/>
              <a:gd name="connsiteY2850" fmla="*/ 4999808 h 6698667"/>
              <a:gd name="connsiteX2851" fmla="*/ 7001420 w 12192000"/>
              <a:gd name="connsiteY2851" fmla="*/ 5003392 h 6698667"/>
              <a:gd name="connsiteX2852" fmla="*/ 6986757 w 12192000"/>
              <a:gd name="connsiteY2852" fmla="*/ 5006977 h 6698667"/>
              <a:gd name="connsiteX2853" fmla="*/ 6979426 w 12192000"/>
              <a:gd name="connsiteY2853" fmla="*/ 5006977 h 6698667"/>
              <a:gd name="connsiteX2854" fmla="*/ 6972095 w 12192000"/>
              <a:gd name="connsiteY2854" fmla="*/ 4999808 h 6698667"/>
              <a:gd name="connsiteX2855" fmla="*/ 6968428 w 12192000"/>
              <a:gd name="connsiteY2855" fmla="*/ 4992640 h 6698667"/>
              <a:gd name="connsiteX2856" fmla="*/ 6975760 w 12192000"/>
              <a:gd name="connsiteY2856" fmla="*/ 4956799 h 6698667"/>
              <a:gd name="connsiteX2857" fmla="*/ 6983091 w 12192000"/>
              <a:gd name="connsiteY2857" fmla="*/ 4928126 h 6698667"/>
              <a:gd name="connsiteX2858" fmla="*/ 6994088 w 12192000"/>
              <a:gd name="connsiteY2858" fmla="*/ 4895869 h 6698667"/>
              <a:gd name="connsiteX2859" fmla="*/ 7005085 w 12192000"/>
              <a:gd name="connsiteY2859" fmla="*/ 4867196 h 6698667"/>
              <a:gd name="connsiteX2860" fmla="*/ 7008751 w 12192000"/>
              <a:gd name="connsiteY2860" fmla="*/ 4860028 h 6698667"/>
              <a:gd name="connsiteX2861" fmla="*/ 7016082 w 12192000"/>
              <a:gd name="connsiteY2861" fmla="*/ 4856445 h 6698667"/>
              <a:gd name="connsiteX2862" fmla="*/ 7030745 w 12192000"/>
              <a:gd name="connsiteY2862" fmla="*/ 4852860 h 6698667"/>
              <a:gd name="connsiteX2863" fmla="*/ 7041742 w 12192000"/>
              <a:gd name="connsiteY2863" fmla="*/ 4849276 h 6698667"/>
              <a:gd name="connsiteX2864" fmla="*/ 7060070 w 12192000"/>
              <a:gd name="connsiteY2864" fmla="*/ 4849276 h 6698667"/>
              <a:gd name="connsiteX2865" fmla="*/ 7074734 w 12192000"/>
              <a:gd name="connsiteY2865" fmla="*/ 4856445 h 6698667"/>
              <a:gd name="connsiteX2866" fmla="*/ 7078399 w 12192000"/>
              <a:gd name="connsiteY2866" fmla="*/ 4845692 h 6698667"/>
              <a:gd name="connsiteX2867" fmla="*/ 7085730 w 12192000"/>
              <a:gd name="connsiteY2867" fmla="*/ 4842108 h 6698667"/>
              <a:gd name="connsiteX2868" fmla="*/ 7096727 w 12192000"/>
              <a:gd name="connsiteY2868" fmla="*/ 4842108 h 6698667"/>
              <a:gd name="connsiteX2869" fmla="*/ 7104059 w 12192000"/>
              <a:gd name="connsiteY2869" fmla="*/ 4838523 h 6698667"/>
              <a:gd name="connsiteX2870" fmla="*/ 7137049 w 12192000"/>
              <a:gd name="connsiteY2870" fmla="*/ 4834940 h 6698667"/>
              <a:gd name="connsiteX2871" fmla="*/ 7170040 w 12192000"/>
              <a:gd name="connsiteY2871" fmla="*/ 4827772 h 6698667"/>
              <a:gd name="connsiteX2872" fmla="*/ 7181038 w 12192000"/>
              <a:gd name="connsiteY2872" fmla="*/ 4820603 h 6698667"/>
              <a:gd name="connsiteX2873" fmla="*/ 7184703 w 12192000"/>
              <a:gd name="connsiteY2873" fmla="*/ 4813435 h 6698667"/>
              <a:gd name="connsiteX2874" fmla="*/ 7181038 w 12192000"/>
              <a:gd name="connsiteY2874" fmla="*/ 4802683 h 6698667"/>
              <a:gd name="connsiteX2875" fmla="*/ 7177371 w 12192000"/>
              <a:gd name="connsiteY2875" fmla="*/ 4802683 h 6698667"/>
              <a:gd name="connsiteX2876" fmla="*/ 7170040 w 12192000"/>
              <a:gd name="connsiteY2876" fmla="*/ 4799099 h 6698667"/>
              <a:gd name="connsiteX2877" fmla="*/ 7159043 w 12192000"/>
              <a:gd name="connsiteY2877" fmla="*/ 4799099 h 6698667"/>
              <a:gd name="connsiteX2878" fmla="*/ 7155378 w 12192000"/>
              <a:gd name="connsiteY2878" fmla="*/ 4809852 h 6698667"/>
              <a:gd name="connsiteX2879" fmla="*/ 7151712 w 12192000"/>
              <a:gd name="connsiteY2879" fmla="*/ 4813435 h 6698667"/>
              <a:gd name="connsiteX2880" fmla="*/ 7148046 w 12192000"/>
              <a:gd name="connsiteY2880" fmla="*/ 4813435 h 6698667"/>
              <a:gd name="connsiteX2881" fmla="*/ 7144381 w 12192000"/>
              <a:gd name="connsiteY2881" fmla="*/ 4809852 h 6698667"/>
              <a:gd name="connsiteX2882" fmla="*/ 7133384 w 12192000"/>
              <a:gd name="connsiteY2882" fmla="*/ 4813435 h 6698667"/>
              <a:gd name="connsiteX2883" fmla="*/ 7126052 w 12192000"/>
              <a:gd name="connsiteY2883" fmla="*/ 4817020 h 6698667"/>
              <a:gd name="connsiteX2884" fmla="*/ 7115056 w 12192000"/>
              <a:gd name="connsiteY2884" fmla="*/ 4820603 h 6698667"/>
              <a:gd name="connsiteX2885" fmla="*/ 7100392 w 12192000"/>
              <a:gd name="connsiteY2885" fmla="*/ 4820603 h 6698667"/>
              <a:gd name="connsiteX2886" fmla="*/ 7093061 w 12192000"/>
              <a:gd name="connsiteY2886" fmla="*/ 4817020 h 6698667"/>
              <a:gd name="connsiteX2887" fmla="*/ 7089396 w 12192000"/>
              <a:gd name="connsiteY2887" fmla="*/ 4809852 h 6698667"/>
              <a:gd name="connsiteX2888" fmla="*/ 7089396 w 12192000"/>
              <a:gd name="connsiteY2888" fmla="*/ 4799099 h 6698667"/>
              <a:gd name="connsiteX2889" fmla="*/ 7089396 w 12192000"/>
              <a:gd name="connsiteY2889" fmla="*/ 4791930 h 6698667"/>
              <a:gd name="connsiteX2890" fmla="*/ 7089396 w 12192000"/>
              <a:gd name="connsiteY2890" fmla="*/ 4766842 h 6698667"/>
              <a:gd name="connsiteX2891" fmla="*/ 6579869 w 12192000"/>
              <a:gd name="connsiteY2891" fmla="*/ 4734586 h 6698667"/>
              <a:gd name="connsiteX2892" fmla="*/ 6576202 w 12192000"/>
              <a:gd name="connsiteY2892" fmla="*/ 4745337 h 6698667"/>
              <a:gd name="connsiteX2893" fmla="*/ 6572537 w 12192000"/>
              <a:gd name="connsiteY2893" fmla="*/ 4759674 h 6698667"/>
              <a:gd name="connsiteX2894" fmla="*/ 6576202 w 12192000"/>
              <a:gd name="connsiteY2894" fmla="*/ 4766842 h 6698667"/>
              <a:gd name="connsiteX2895" fmla="*/ 6579869 w 12192000"/>
              <a:gd name="connsiteY2895" fmla="*/ 4777594 h 6698667"/>
              <a:gd name="connsiteX2896" fmla="*/ 6590865 w 12192000"/>
              <a:gd name="connsiteY2896" fmla="*/ 4766842 h 6698667"/>
              <a:gd name="connsiteX2897" fmla="*/ 6594530 w 12192000"/>
              <a:gd name="connsiteY2897" fmla="*/ 4759674 h 6698667"/>
              <a:gd name="connsiteX2898" fmla="*/ 6594530 w 12192000"/>
              <a:gd name="connsiteY2898" fmla="*/ 4748922 h 6698667"/>
              <a:gd name="connsiteX2899" fmla="*/ 6594530 w 12192000"/>
              <a:gd name="connsiteY2899" fmla="*/ 4745337 h 6698667"/>
              <a:gd name="connsiteX2900" fmla="*/ 6587200 w 12192000"/>
              <a:gd name="connsiteY2900" fmla="*/ 4738169 h 6698667"/>
              <a:gd name="connsiteX2901" fmla="*/ 6583534 w 12192000"/>
              <a:gd name="connsiteY2901" fmla="*/ 4734586 h 6698667"/>
              <a:gd name="connsiteX2902" fmla="*/ 6488226 w 12192000"/>
              <a:gd name="connsiteY2902" fmla="*/ 4727417 h 6698667"/>
              <a:gd name="connsiteX2903" fmla="*/ 6484561 w 12192000"/>
              <a:gd name="connsiteY2903" fmla="*/ 4756089 h 6698667"/>
              <a:gd name="connsiteX2904" fmla="*/ 6488226 w 12192000"/>
              <a:gd name="connsiteY2904" fmla="*/ 4781179 h 6698667"/>
              <a:gd name="connsiteX2905" fmla="*/ 6488226 w 12192000"/>
              <a:gd name="connsiteY2905" fmla="*/ 4788347 h 6698667"/>
              <a:gd name="connsiteX2906" fmla="*/ 6488226 w 12192000"/>
              <a:gd name="connsiteY2906" fmla="*/ 4795515 h 6698667"/>
              <a:gd name="connsiteX2907" fmla="*/ 6499223 w 12192000"/>
              <a:gd name="connsiteY2907" fmla="*/ 4799099 h 6698667"/>
              <a:gd name="connsiteX2908" fmla="*/ 6506555 w 12192000"/>
              <a:gd name="connsiteY2908" fmla="*/ 4799099 h 6698667"/>
              <a:gd name="connsiteX2909" fmla="*/ 6517552 w 12192000"/>
              <a:gd name="connsiteY2909" fmla="*/ 4795515 h 6698667"/>
              <a:gd name="connsiteX2910" fmla="*/ 6521218 w 12192000"/>
              <a:gd name="connsiteY2910" fmla="*/ 4788347 h 6698667"/>
              <a:gd name="connsiteX2911" fmla="*/ 6524883 w 12192000"/>
              <a:gd name="connsiteY2911" fmla="*/ 4777594 h 6698667"/>
              <a:gd name="connsiteX2912" fmla="*/ 6524883 w 12192000"/>
              <a:gd name="connsiteY2912" fmla="*/ 4770426 h 6698667"/>
              <a:gd name="connsiteX2913" fmla="*/ 6528548 w 12192000"/>
              <a:gd name="connsiteY2913" fmla="*/ 4759674 h 6698667"/>
              <a:gd name="connsiteX2914" fmla="*/ 6528548 w 12192000"/>
              <a:gd name="connsiteY2914" fmla="*/ 4745337 h 6698667"/>
              <a:gd name="connsiteX2915" fmla="*/ 6528548 w 12192000"/>
              <a:gd name="connsiteY2915" fmla="*/ 4741754 h 6698667"/>
              <a:gd name="connsiteX2916" fmla="*/ 6524883 w 12192000"/>
              <a:gd name="connsiteY2916" fmla="*/ 4738169 h 6698667"/>
              <a:gd name="connsiteX2917" fmla="*/ 6521218 w 12192000"/>
              <a:gd name="connsiteY2917" fmla="*/ 4734586 h 6698667"/>
              <a:gd name="connsiteX2918" fmla="*/ 6513886 w 12192000"/>
              <a:gd name="connsiteY2918" fmla="*/ 4731001 h 6698667"/>
              <a:gd name="connsiteX2919" fmla="*/ 6502890 w 12192000"/>
              <a:gd name="connsiteY2919" fmla="*/ 4731001 h 6698667"/>
              <a:gd name="connsiteX2920" fmla="*/ 8438360 w 12192000"/>
              <a:gd name="connsiteY2920" fmla="*/ 4709496 h 6698667"/>
              <a:gd name="connsiteX2921" fmla="*/ 8431028 w 12192000"/>
              <a:gd name="connsiteY2921" fmla="*/ 4713081 h 6698667"/>
              <a:gd name="connsiteX2922" fmla="*/ 8420031 w 12192000"/>
              <a:gd name="connsiteY2922" fmla="*/ 4720249 h 6698667"/>
              <a:gd name="connsiteX2923" fmla="*/ 8431028 w 12192000"/>
              <a:gd name="connsiteY2923" fmla="*/ 4727417 h 6698667"/>
              <a:gd name="connsiteX2924" fmla="*/ 8449357 w 12192000"/>
              <a:gd name="connsiteY2924" fmla="*/ 4734586 h 6698667"/>
              <a:gd name="connsiteX2925" fmla="*/ 8456688 w 12192000"/>
              <a:gd name="connsiteY2925" fmla="*/ 4738169 h 6698667"/>
              <a:gd name="connsiteX2926" fmla="*/ 8460353 w 12192000"/>
              <a:gd name="connsiteY2926" fmla="*/ 4741754 h 6698667"/>
              <a:gd name="connsiteX2927" fmla="*/ 8460353 w 12192000"/>
              <a:gd name="connsiteY2927" fmla="*/ 4748922 h 6698667"/>
              <a:gd name="connsiteX2928" fmla="*/ 8460353 w 12192000"/>
              <a:gd name="connsiteY2928" fmla="*/ 4763257 h 6698667"/>
              <a:gd name="connsiteX2929" fmla="*/ 8464020 w 12192000"/>
              <a:gd name="connsiteY2929" fmla="*/ 4748922 h 6698667"/>
              <a:gd name="connsiteX2930" fmla="*/ 8467685 w 12192000"/>
              <a:gd name="connsiteY2930" fmla="*/ 4738169 h 6698667"/>
              <a:gd name="connsiteX2931" fmla="*/ 8467685 w 12192000"/>
              <a:gd name="connsiteY2931" fmla="*/ 4727417 h 6698667"/>
              <a:gd name="connsiteX2932" fmla="*/ 8460353 w 12192000"/>
              <a:gd name="connsiteY2932" fmla="*/ 4720249 h 6698667"/>
              <a:gd name="connsiteX2933" fmla="*/ 8453023 w 12192000"/>
              <a:gd name="connsiteY2933" fmla="*/ 4713081 h 6698667"/>
              <a:gd name="connsiteX2934" fmla="*/ 8511674 w 12192000"/>
              <a:gd name="connsiteY2934" fmla="*/ 4695160 h 6698667"/>
              <a:gd name="connsiteX2935" fmla="*/ 8504342 w 12192000"/>
              <a:gd name="connsiteY2935" fmla="*/ 4702328 h 6698667"/>
              <a:gd name="connsiteX2936" fmla="*/ 8489679 w 12192000"/>
              <a:gd name="connsiteY2936" fmla="*/ 4705913 h 6698667"/>
              <a:gd name="connsiteX2937" fmla="*/ 8486014 w 12192000"/>
              <a:gd name="connsiteY2937" fmla="*/ 4713081 h 6698667"/>
              <a:gd name="connsiteX2938" fmla="*/ 8489679 w 12192000"/>
              <a:gd name="connsiteY2938" fmla="*/ 4720249 h 6698667"/>
              <a:gd name="connsiteX2939" fmla="*/ 8504342 w 12192000"/>
              <a:gd name="connsiteY2939" fmla="*/ 4738169 h 6698667"/>
              <a:gd name="connsiteX2940" fmla="*/ 8515339 w 12192000"/>
              <a:gd name="connsiteY2940" fmla="*/ 4766842 h 6698667"/>
              <a:gd name="connsiteX2941" fmla="*/ 8515339 w 12192000"/>
              <a:gd name="connsiteY2941" fmla="*/ 4734586 h 6698667"/>
              <a:gd name="connsiteX2942" fmla="*/ 8515339 w 12192000"/>
              <a:gd name="connsiteY2942" fmla="*/ 4713081 h 6698667"/>
              <a:gd name="connsiteX2943" fmla="*/ 8515339 w 12192000"/>
              <a:gd name="connsiteY2943" fmla="*/ 4705913 h 6698667"/>
              <a:gd name="connsiteX2944" fmla="*/ 6682507 w 12192000"/>
              <a:gd name="connsiteY2944" fmla="*/ 4677240 h 6698667"/>
              <a:gd name="connsiteX2945" fmla="*/ 6675176 w 12192000"/>
              <a:gd name="connsiteY2945" fmla="*/ 4680824 h 6698667"/>
              <a:gd name="connsiteX2946" fmla="*/ 6671509 w 12192000"/>
              <a:gd name="connsiteY2946" fmla="*/ 4691576 h 6698667"/>
              <a:gd name="connsiteX2947" fmla="*/ 6671509 w 12192000"/>
              <a:gd name="connsiteY2947" fmla="*/ 4709496 h 6698667"/>
              <a:gd name="connsiteX2948" fmla="*/ 6682507 w 12192000"/>
              <a:gd name="connsiteY2948" fmla="*/ 4723833 h 6698667"/>
              <a:gd name="connsiteX2949" fmla="*/ 6682507 w 12192000"/>
              <a:gd name="connsiteY2949" fmla="*/ 4727417 h 6698667"/>
              <a:gd name="connsiteX2950" fmla="*/ 6682507 w 12192000"/>
              <a:gd name="connsiteY2950" fmla="*/ 4731001 h 6698667"/>
              <a:gd name="connsiteX2951" fmla="*/ 6686173 w 12192000"/>
              <a:gd name="connsiteY2951" fmla="*/ 4734586 h 6698667"/>
              <a:gd name="connsiteX2952" fmla="*/ 6693504 w 12192000"/>
              <a:gd name="connsiteY2952" fmla="*/ 4734586 h 6698667"/>
              <a:gd name="connsiteX2953" fmla="*/ 6700835 w 12192000"/>
              <a:gd name="connsiteY2953" fmla="*/ 4731001 h 6698667"/>
              <a:gd name="connsiteX2954" fmla="*/ 6708166 w 12192000"/>
              <a:gd name="connsiteY2954" fmla="*/ 4723833 h 6698667"/>
              <a:gd name="connsiteX2955" fmla="*/ 6711833 w 12192000"/>
              <a:gd name="connsiteY2955" fmla="*/ 4713081 h 6698667"/>
              <a:gd name="connsiteX2956" fmla="*/ 6711833 w 12192000"/>
              <a:gd name="connsiteY2956" fmla="*/ 4702328 h 6698667"/>
              <a:gd name="connsiteX2957" fmla="*/ 6711833 w 12192000"/>
              <a:gd name="connsiteY2957" fmla="*/ 4687991 h 6698667"/>
              <a:gd name="connsiteX2958" fmla="*/ 6700835 w 12192000"/>
              <a:gd name="connsiteY2958" fmla="*/ 4677240 h 6698667"/>
              <a:gd name="connsiteX2959" fmla="*/ 6693504 w 12192000"/>
              <a:gd name="connsiteY2959" fmla="*/ 4677240 h 6698667"/>
              <a:gd name="connsiteX2960" fmla="*/ 8390706 w 12192000"/>
              <a:gd name="connsiteY2960" fmla="*/ 4666488 h 6698667"/>
              <a:gd name="connsiteX2961" fmla="*/ 8372378 w 12192000"/>
              <a:gd name="connsiteY2961" fmla="*/ 4673656 h 6698667"/>
              <a:gd name="connsiteX2962" fmla="*/ 8390706 w 12192000"/>
              <a:gd name="connsiteY2962" fmla="*/ 4677240 h 6698667"/>
              <a:gd name="connsiteX2963" fmla="*/ 8401703 w 12192000"/>
              <a:gd name="connsiteY2963" fmla="*/ 4677240 h 6698667"/>
              <a:gd name="connsiteX2964" fmla="*/ 8412700 w 12192000"/>
              <a:gd name="connsiteY2964" fmla="*/ 4673656 h 6698667"/>
              <a:gd name="connsiteX2965" fmla="*/ 8427363 w 12192000"/>
              <a:gd name="connsiteY2965" fmla="*/ 4670071 h 6698667"/>
              <a:gd name="connsiteX2966" fmla="*/ 8412700 w 12192000"/>
              <a:gd name="connsiteY2966" fmla="*/ 4666488 h 6698667"/>
              <a:gd name="connsiteX2967" fmla="*/ 8401703 w 12192000"/>
              <a:gd name="connsiteY2967" fmla="*/ 4666488 h 6698667"/>
              <a:gd name="connsiteX2968" fmla="*/ 8247745 w 12192000"/>
              <a:gd name="connsiteY2968" fmla="*/ 4655735 h 6698667"/>
              <a:gd name="connsiteX2969" fmla="*/ 8247745 w 12192000"/>
              <a:gd name="connsiteY2969" fmla="*/ 4659320 h 6698667"/>
              <a:gd name="connsiteX2970" fmla="*/ 8247745 w 12192000"/>
              <a:gd name="connsiteY2970" fmla="*/ 4662903 h 6698667"/>
              <a:gd name="connsiteX2971" fmla="*/ 8251411 w 12192000"/>
              <a:gd name="connsiteY2971" fmla="*/ 4662903 h 6698667"/>
              <a:gd name="connsiteX2972" fmla="*/ 8255077 w 12192000"/>
              <a:gd name="connsiteY2972" fmla="*/ 4666488 h 6698667"/>
              <a:gd name="connsiteX2973" fmla="*/ 8266074 w 12192000"/>
              <a:gd name="connsiteY2973" fmla="*/ 4673656 h 6698667"/>
              <a:gd name="connsiteX2974" fmla="*/ 8277071 w 12192000"/>
              <a:gd name="connsiteY2974" fmla="*/ 4677240 h 6698667"/>
              <a:gd name="connsiteX2975" fmla="*/ 8288068 w 12192000"/>
              <a:gd name="connsiteY2975" fmla="*/ 4680824 h 6698667"/>
              <a:gd name="connsiteX2976" fmla="*/ 8295399 w 12192000"/>
              <a:gd name="connsiteY2976" fmla="*/ 4680824 h 6698667"/>
              <a:gd name="connsiteX2977" fmla="*/ 8299064 w 12192000"/>
              <a:gd name="connsiteY2977" fmla="*/ 4680824 h 6698667"/>
              <a:gd name="connsiteX2978" fmla="*/ 8299064 w 12192000"/>
              <a:gd name="connsiteY2978" fmla="*/ 4673656 h 6698667"/>
              <a:gd name="connsiteX2979" fmla="*/ 8284402 w 12192000"/>
              <a:gd name="connsiteY2979" fmla="*/ 4662903 h 6698667"/>
              <a:gd name="connsiteX2980" fmla="*/ 8262409 w 12192000"/>
              <a:gd name="connsiteY2980" fmla="*/ 4659320 h 6698667"/>
              <a:gd name="connsiteX2981" fmla="*/ 8255077 w 12192000"/>
              <a:gd name="connsiteY2981" fmla="*/ 4655735 h 6698667"/>
              <a:gd name="connsiteX2982" fmla="*/ 6810805 w 12192000"/>
              <a:gd name="connsiteY2982" fmla="*/ 4652151 h 6698667"/>
              <a:gd name="connsiteX2983" fmla="*/ 6803474 w 12192000"/>
              <a:gd name="connsiteY2983" fmla="*/ 4670071 h 6698667"/>
              <a:gd name="connsiteX2984" fmla="*/ 6799808 w 12192000"/>
              <a:gd name="connsiteY2984" fmla="*/ 4687991 h 6698667"/>
              <a:gd name="connsiteX2985" fmla="*/ 6803474 w 12192000"/>
              <a:gd name="connsiteY2985" fmla="*/ 4695160 h 6698667"/>
              <a:gd name="connsiteX2986" fmla="*/ 6810805 w 12192000"/>
              <a:gd name="connsiteY2986" fmla="*/ 4702328 h 6698667"/>
              <a:gd name="connsiteX2987" fmla="*/ 6814470 w 12192000"/>
              <a:gd name="connsiteY2987" fmla="*/ 4702328 h 6698667"/>
              <a:gd name="connsiteX2988" fmla="*/ 6818137 w 12192000"/>
              <a:gd name="connsiteY2988" fmla="*/ 4695160 h 6698667"/>
              <a:gd name="connsiteX2989" fmla="*/ 6818137 w 12192000"/>
              <a:gd name="connsiteY2989" fmla="*/ 4691576 h 6698667"/>
              <a:gd name="connsiteX2990" fmla="*/ 6818137 w 12192000"/>
              <a:gd name="connsiteY2990" fmla="*/ 4687991 h 6698667"/>
              <a:gd name="connsiteX2991" fmla="*/ 6818137 w 12192000"/>
              <a:gd name="connsiteY2991" fmla="*/ 4670071 h 6698667"/>
              <a:gd name="connsiteX2992" fmla="*/ 6792477 w 12192000"/>
              <a:gd name="connsiteY2992" fmla="*/ 4652151 h 6698667"/>
              <a:gd name="connsiteX2993" fmla="*/ 6777814 w 12192000"/>
              <a:gd name="connsiteY2993" fmla="*/ 4655735 h 6698667"/>
              <a:gd name="connsiteX2994" fmla="*/ 6763152 w 12192000"/>
              <a:gd name="connsiteY2994" fmla="*/ 4659320 h 6698667"/>
              <a:gd name="connsiteX2995" fmla="*/ 6752155 w 12192000"/>
              <a:gd name="connsiteY2995" fmla="*/ 4666488 h 6698667"/>
              <a:gd name="connsiteX2996" fmla="*/ 6748488 w 12192000"/>
              <a:gd name="connsiteY2996" fmla="*/ 4673656 h 6698667"/>
              <a:gd name="connsiteX2997" fmla="*/ 6744823 w 12192000"/>
              <a:gd name="connsiteY2997" fmla="*/ 4684408 h 6698667"/>
              <a:gd name="connsiteX2998" fmla="*/ 6744823 w 12192000"/>
              <a:gd name="connsiteY2998" fmla="*/ 4695160 h 6698667"/>
              <a:gd name="connsiteX2999" fmla="*/ 6744823 w 12192000"/>
              <a:gd name="connsiteY2999" fmla="*/ 4705913 h 6698667"/>
              <a:gd name="connsiteX3000" fmla="*/ 6744823 w 12192000"/>
              <a:gd name="connsiteY3000" fmla="*/ 4713081 h 6698667"/>
              <a:gd name="connsiteX3001" fmla="*/ 6748488 w 12192000"/>
              <a:gd name="connsiteY3001" fmla="*/ 4720249 h 6698667"/>
              <a:gd name="connsiteX3002" fmla="*/ 6755820 w 12192000"/>
              <a:gd name="connsiteY3002" fmla="*/ 4723833 h 6698667"/>
              <a:gd name="connsiteX3003" fmla="*/ 6766817 w 12192000"/>
              <a:gd name="connsiteY3003" fmla="*/ 4723833 h 6698667"/>
              <a:gd name="connsiteX3004" fmla="*/ 6781480 w 12192000"/>
              <a:gd name="connsiteY3004" fmla="*/ 4720249 h 6698667"/>
              <a:gd name="connsiteX3005" fmla="*/ 6788812 w 12192000"/>
              <a:gd name="connsiteY3005" fmla="*/ 4716664 h 6698667"/>
              <a:gd name="connsiteX3006" fmla="*/ 6796142 w 12192000"/>
              <a:gd name="connsiteY3006" fmla="*/ 4705913 h 6698667"/>
              <a:gd name="connsiteX3007" fmla="*/ 6796142 w 12192000"/>
              <a:gd name="connsiteY3007" fmla="*/ 4677240 h 6698667"/>
              <a:gd name="connsiteX3008" fmla="*/ 8071794 w 12192000"/>
              <a:gd name="connsiteY3008" fmla="*/ 4630647 h 6698667"/>
              <a:gd name="connsiteX3009" fmla="*/ 8060797 w 12192000"/>
              <a:gd name="connsiteY3009" fmla="*/ 4634230 h 6698667"/>
              <a:gd name="connsiteX3010" fmla="*/ 8049799 w 12192000"/>
              <a:gd name="connsiteY3010" fmla="*/ 4634230 h 6698667"/>
              <a:gd name="connsiteX3011" fmla="*/ 8038802 w 12192000"/>
              <a:gd name="connsiteY3011" fmla="*/ 4634230 h 6698667"/>
              <a:gd name="connsiteX3012" fmla="*/ 8038802 w 12192000"/>
              <a:gd name="connsiteY3012" fmla="*/ 4666488 h 6698667"/>
              <a:gd name="connsiteX3013" fmla="*/ 8038802 w 12192000"/>
              <a:gd name="connsiteY3013" fmla="*/ 4702328 h 6698667"/>
              <a:gd name="connsiteX3014" fmla="*/ 8068128 w 12192000"/>
              <a:gd name="connsiteY3014" fmla="*/ 4705913 h 6698667"/>
              <a:gd name="connsiteX3015" fmla="*/ 8093788 w 12192000"/>
              <a:gd name="connsiteY3015" fmla="*/ 4709496 h 6698667"/>
              <a:gd name="connsiteX3016" fmla="*/ 8093788 w 12192000"/>
              <a:gd name="connsiteY3016" fmla="*/ 4687991 h 6698667"/>
              <a:gd name="connsiteX3017" fmla="*/ 8093788 w 12192000"/>
              <a:gd name="connsiteY3017" fmla="*/ 4670071 h 6698667"/>
              <a:gd name="connsiteX3018" fmla="*/ 8093788 w 12192000"/>
              <a:gd name="connsiteY3018" fmla="*/ 4655735 h 6698667"/>
              <a:gd name="connsiteX3019" fmla="*/ 8090122 w 12192000"/>
              <a:gd name="connsiteY3019" fmla="*/ 4637815 h 6698667"/>
              <a:gd name="connsiteX3020" fmla="*/ 8086456 w 12192000"/>
              <a:gd name="connsiteY3020" fmla="*/ 4634230 h 6698667"/>
              <a:gd name="connsiteX3021" fmla="*/ 8079124 w 12192000"/>
              <a:gd name="connsiteY3021" fmla="*/ 4634230 h 6698667"/>
              <a:gd name="connsiteX3022" fmla="*/ 6873121 w 12192000"/>
              <a:gd name="connsiteY3022" fmla="*/ 4630647 h 6698667"/>
              <a:gd name="connsiteX3023" fmla="*/ 6851127 w 12192000"/>
              <a:gd name="connsiteY3023" fmla="*/ 4634230 h 6698667"/>
              <a:gd name="connsiteX3024" fmla="*/ 6832799 w 12192000"/>
              <a:gd name="connsiteY3024" fmla="*/ 4644983 h 6698667"/>
              <a:gd name="connsiteX3025" fmla="*/ 6832799 w 12192000"/>
              <a:gd name="connsiteY3025" fmla="*/ 4662903 h 6698667"/>
              <a:gd name="connsiteX3026" fmla="*/ 6832799 w 12192000"/>
              <a:gd name="connsiteY3026" fmla="*/ 4680824 h 6698667"/>
              <a:gd name="connsiteX3027" fmla="*/ 6836465 w 12192000"/>
              <a:gd name="connsiteY3027" fmla="*/ 4702328 h 6698667"/>
              <a:gd name="connsiteX3028" fmla="*/ 6840130 w 12192000"/>
              <a:gd name="connsiteY3028" fmla="*/ 4720249 h 6698667"/>
              <a:gd name="connsiteX3029" fmla="*/ 6851127 w 12192000"/>
              <a:gd name="connsiteY3029" fmla="*/ 4713081 h 6698667"/>
              <a:gd name="connsiteX3030" fmla="*/ 6865790 w 12192000"/>
              <a:gd name="connsiteY3030" fmla="*/ 4709496 h 6698667"/>
              <a:gd name="connsiteX3031" fmla="*/ 6869456 w 12192000"/>
              <a:gd name="connsiteY3031" fmla="*/ 4705913 h 6698667"/>
              <a:gd name="connsiteX3032" fmla="*/ 6876787 w 12192000"/>
              <a:gd name="connsiteY3032" fmla="*/ 4702328 h 6698667"/>
              <a:gd name="connsiteX3033" fmla="*/ 6880452 w 12192000"/>
              <a:gd name="connsiteY3033" fmla="*/ 4691576 h 6698667"/>
              <a:gd name="connsiteX3034" fmla="*/ 6880452 w 12192000"/>
              <a:gd name="connsiteY3034" fmla="*/ 4684408 h 6698667"/>
              <a:gd name="connsiteX3035" fmla="*/ 6880452 w 12192000"/>
              <a:gd name="connsiteY3035" fmla="*/ 4673656 h 6698667"/>
              <a:gd name="connsiteX3036" fmla="*/ 6887784 w 12192000"/>
              <a:gd name="connsiteY3036" fmla="*/ 4659320 h 6698667"/>
              <a:gd name="connsiteX3037" fmla="*/ 6880452 w 12192000"/>
              <a:gd name="connsiteY3037" fmla="*/ 4644983 h 6698667"/>
              <a:gd name="connsiteX3038" fmla="*/ 7961824 w 12192000"/>
              <a:gd name="connsiteY3038" fmla="*/ 4623478 h 6698667"/>
              <a:gd name="connsiteX3039" fmla="*/ 7965490 w 12192000"/>
              <a:gd name="connsiteY3039" fmla="*/ 4644983 h 6698667"/>
              <a:gd name="connsiteX3040" fmla="*/ 7965490 w 12192000"/>
              <a:gd name="connsiteY3040" fmla="*/ 4666488 h 6698667"/>
              <a:gd name="connsiteX3041" fmla="*/ 7965490 w 12192000"/>
              <a:gd name="connsiteY3041" fmla="*/ 4677240 h 6698667"/>
              <a:gd name="connsiteX3042" fmla="*/ 7969155 w 12192000"/>
              <a:gd name="connsiteY3042" fmla="*/ 4687991 h 6698667"/>
              <a:gd name="connsiteX3043" fmla="*/ 7980152 w 12192000"/>
              <a:gd name="connsiteY3043" fmla="*/ 4691576 h 6698667"/>
              <a:gd name="connsiteX3044" fmla="*/ 7991149 w 12192000"/>
              <a:gd name="connsiteY3044" fmla="*/ 4691576 h 6698667"/>
              <a:gd name="connsiteX3045" fmla="*/ 8002146 w 12192000"/>
              <a:gd name="connsiteY3045" fmla="*/ 4691576 h 6698667"/>
              <a:gd name="connsiteX3046" fmla="*/ 8009477 w 12192000"/>
              <a:gd name="connsiteY3046" fmla="*/ 4691576 h 6698667"/>
              <a:gd name="connsiteX3047" fmla="*/ 8013144 w 12192000"/>
              <a:gd name="connsiteY3047" fmla="*/ 4687991 h 6698667"/>
              <a:gd name="connsiteX3048" fmla="*/ 8013144 w 12192000"/>
              <a:gd name="connsiteY3048" fmla="*/ 4684408 h 6698667"/>
              <a:gd name="connsiteX3049" fmla="*/ 8013144 w 12192000"/>
              <a:gd name="connsiteY3049" fmla="*/ 4673656 h 6698667"/>
              <a:gd name="connsiteX3050" fmla="*/ 8013144 w 12192000"/>
              <a:gd name="connsiteY3050" fmla="*/ 4666488 h 6698667"/>
              <a:gd name="connsiteX3051" fmla="*/ 8013144 w 12192000"/>
              <a:gd name="connsiteY3051" fmla="*/ 4648567 h 6698667"/>
              <a:gd name="connsiteX3052" fmla="*/ 8013144 w 12192000"/>
              <a:gd name="connsiteY3052" fmla="*/ 4627062 h 6698667"/>
              <a:gd name="connsiteX3053" fmla="*/ 7987484 w 12192000"/>
              <a:gd name="connsiteY3053" fmla="*/ 4623478 h 6698667"/>
              <a:gd name="connsiteX3054" fmla="*/ 7877513 w 12192000"/>
              <a:gd name="connsiteY3054" fmla="*/ 4616310 h 6698667"/>
              <a:gd name="connsiteX3055" fmla="*/ 7877513 w 12192000"/>
              <a:gd name="connsiteY3055" fmla="*/ 4644983 h 6698667"/>
              <a:gd name="connsiteX3056" fmla="*/ 7877513 w 12192000"/>
              <a:gd name="connsiteY3056" fmla="*/ 4666488 h 6698667"/>
              <a:gd name="connsiteX3057" fmla="*/ 7881179 w 12192000"/>
              <a:gd name="connsiteY3057" fmla="*/ 4677240 h 6698667"/>
              <a:gd name="connsiteX3058" fmla="*/ 7888511 w 12192000"/>
              <a:gd name="connsiteY3058" fmla="*/ 4680824 h 6698667"/>
              <a:gd name="connsiteX3059" fmla="*/ 7892176 w 12192000"/>
              <a:gd name="connsiteY3059" fmla="*/ 4680824 h 6698667"/>
              <a:gd name="connsiteX3060" fmla="*/ 7899508 w 12192000"/>
              <a:gd name="connsiteY3060" fmla="*/ 4684408 h 6698667"/>
              <a:gd name="connsiteX3061" fmla="*/ 7910505 w 12192000"/>
              <a:gd name="connsiteY3061" fmla="*/ 4684408 h 6698667"/>
              <a:gd name="connsiteX3062" fmla="*/ 7917836 w 12192000"/>
              <a:gd name="connsiteY3062" fmla="*/ 4687991 h 6698667"/>
              <a:gd name="connsiteX3063" fmla="*/ 7925167 w 12192000"/>
              <a:gd name="connsiteY3063" fmla="*/ 4687991 h 6698667"/>
              <a:gd name="connsiteX3064" fmla="*/ 7928833 w 12192000"/>
              <a:gd name="connsiteY3064" fmla="*/ 4687991 h 6698667"/>
              <a:gd name="connsiteX3065" fmla="*/ 7932498 w 12192000"/>
              <a:gd name="connsiteY3065" fmla="*/ 4684408 h 6698667"/>
              <a:gd name="connsiteX3066" fmla="*/ 7932498 w 12192000"/>
              <a:gd name="connsiteY3066" fmla="*/ 4680824 h 6698667"/>
              <a:gd name="connsiteX3067" fmla="*/ 7936165 w 12192000"/>
              <a:gd name="connsiteY3067" fmla="*/ 4666488 h 6698667"/>
              <a:gd name="connsiteX3068" fmla="*/ 7943495 w 12192000"/>
              <a:gd name="connsiteY3068" fmla="*/ 4648567 h 6698667"/>
              <a:gd name="connsiteX3069" fmla="*/ 7936165 w 12192000"/>
              <a:gd name="connsiteY3069" fmla="*/ 4637815 h 6698667"/>
              <a:gd name="connsiteX3070" fmla="*/ 7936165 w 12192000"/>
              <a:gd name="connsiteY3070" fmla="*/ 4630647 h 6698667"/>
              <a:gd name="connsiteX3071" fmla="*/ 7928833 w 12192000"/>
              <a:gd name="connsiteY3071" fmla="*/ 4623478 h 6698667"/>
              <a:gd name="connsiteX3072" fmla="*/ 7921501 w 12192000"/>
              <a:gd name="connsiteY3072" fmla="*/ 4616310 h 6698667"/>
              <a:gd name="connsiteX3073" fmla="*/ 7903173 w 12192000"/>
              <a:gd name="connsiteY3073" fmla="*/ 4616310 h 6698667"/>
              <a:gd name="connsiteX3074" fmla="*/ 7862851 w 12192000"/>
              <a:gd name="connsiteY3074" fmla="*/ 4612727 h 6698667"/>
              <a:gd name="connsiteX3075" fmla="*/ 7859185 w 12192000"/>
              <a:gd name="connsiteY3075" fmla="*/ 4616310 h 6698667"/>
              <a:gd name="connsiteX3076" fmla="*/ 7862851 w 12192000"/>
              <a:gd name="connsiteY3076" fmla="*/ 4630647 h 6698667"/>
              <a:gd name="connsiteX3077" fmla="*/ 7862851 w 12192000"/>
              <a:gd name="connsiteY3077" fmla="*/ 4648567 h 6698667"/>
              <a:gd name="connsiteX3078" fmla="*/ 7862851 w 12192000"/>
              <a:gd name="connsiteY3078" fmla="*/ 4662903 h 6698667"/>
              <a:gd name="connsiteX3079" fmla="*/ 7870183 w 12192000"/>
              <a:gd name="connsiteY3079" fmla="*/ 4673656 h 6698667"/>
              <a:gd name="connsiteX3080" fmla="*/ 7870183 w 12192000"/>
              <a:gd name="connsiteY3080" fmla="*/ 4648567 h 6698667"/>
              <a:gd name="connsiteX3081" fmla="*/ 7870183 w 12192000"/>
              <a:gd name="connsiteY3081" fmla="*/ 4616310 h 6698667"/>
              <a:gd name="connsiteX3082" fmla="*/ 7866516 w 12192000"/>
              <a:gd name="connsiteY3082" fmla="*/ 4612727 h 6698667"/>
              <a:gd name="connsiteX3083" fmla="*/ 6935438 w 12192000"/>
              <a:gd name="connsiteY3083" fmla="*/ 4612727 h 6698667"/>
              <a:gd name="connsiteX3084" fmla="*/ 6917109 w 12192000"/>
              <a:gd name="connsiteY3084" fmla="*/ 4619894 h 6698667"/>
              <a:gd name="connsiteX3085" fmla="*/ 6906113 w 12192000"/>
              <a:gd name="connsiteY3085" fmla="*/ 4630647 h 6698667"/>
              <a:gd name="connsiteX3086" fmla="*/ 6902447 w 12192000"/>
              <a:gd name="connsiteY3086" fmla="*/ 4648567 h 6698667"/>
              <a:gd name="connsiteX3087" fmla="*/ 6902447 w 12192000"/>
              <a:gd name="connsiteY3087" fmla="*/ 4670071 h 6698667"/>
              <a:gd name="connsiteX3088" fmla="*/ 6906113 w 12192000"/>
              <a:gd name="connsiteY3088" fmla="*/ 4680824 h 6698667"/>
              <a:gd name="connsiteX3089" fmla="*/ 6902447 w 12192000"/>
              <a:gd name="connsiteY3089" fmla="*/ 4695160 h 6698667"/>
              <a:gd name="connsiteX3090" fmla="*/ 6917109 w 12192000"/>
              <a:gd name="connsiteY3090" fmla="*/ 4691576 h 6698667"/>
              <a:gd name="connsiteX3091" fmla="*/ 6931773 w 12192000"/>
              <a:gd name="connsiteY3091" fmla="*/ 4687991 h 6698667"/>
              <a:gd name="connsiteX3092" fmla="*/ 6942769 w 12192000"/>
              <a:gd name="connsiteY3092" fmla="*/ 4684408 h 6698667"/>
              <a:gd name="connsiteX3093" fmla="*/ 6950100 w 12192000"/>
              <a:gd name="connsiteY3093" fmla="*/ 4677240 h 6698667"/>
              <a:gd name="connsiteX3094" fmla="*/ 6953766 w 12192000"/>
              <a:gd name="connsiteY3094" fmla="*/ 4670071 h 6698667"/>
              <a:gd name="connsiteX3095" fmla="*/ 6953766 w 12192000"/>
              <a:gd name="connsiteY3095" fmla="*/ 4659320 h 6698667"/>
              <a:gd name="connsiteX3096" fmla="*/ 6953766 w 12192000"/>
              <a:gd name="connsiteY3096" fmla="*/ 4648567 h 6698667"/>
              <a:gd name="connsiteX3097" fmla="*/ 6953766 w 12192000"/>
              <a:gd name="connsiteY3097" fmla="*/ 4627062 h 6698667"/>
              <a:gd name="connsiteX3098" fmla="*/ 6953766 w 12192000"/>
              <a:gd name="connsiteY3098" fmla="*/ 4619894 h 6698667"/>
              <a:gd name="connsiteX3099" fmla="*/ 6950100 w 12192000"/>
              <a:gd name="connsiteY3099" fmla="*/ 4616310 h 6698667"/>
              <a:gd name="connsiteX3100" fmla="*/ 6946435 w 12192000"/>
              <a:gd name="connsiteY3100" fmla="*/ 4616310 h 6698667"/>
              <a:gd name="connsiteX3101" fmla="*/ 7804201 w 12192000"/>
              <a:gd name="connsiteY3101" fmla="*/ 4605558 h 6698667"/>
              <a:gd name="connsiteX3102" fmla="*/ 7804201 w 12192000"/>
              <a:gd name="connsiteY3102" fmla="*/ 4630647 h 6698667"/>
              <a:gd name="connsiteX3103" fmla="*/ 7804201 w 12192000"/>
              <a:gd name="connsiteY3103" fmla="*/ 4662903 h 6698667"/>
              <a:gd name="connsiteX3104" fmla="*/ 7807866 w 12192000"/>
              <a:gd name="connsiteY3104" fmla="*/ 4670071 h 6698667"/>
              <a:gd name="connsiteX3105" fmla="*/ 7815197 w 12192000"/>
              <a:gd name="connsiteY3105" fmla="*/ 4677240 h 6698667"/>
              <a:gd name="connsiteX3106" fmla="*/ 7822529 w 12192000"/>
              <a:gd name="connsiteY3106" fmla="*/ 4680824 h 6698667"/>
              <a:gd name="connsiteX3107" fmla="*/ 7837191 w 12192000"/>
              <a:gd name="connsiteY3107" fmla="*/ 4680824 h 6698667"/>
              <a:gd name="connsiteX3108" fmla="*/ 7844523 w 12192000"/>
              <a:gd name="connsiteY3108" fmla="*/ 4680824 h 6698667"/>
              <a:gd name="connsiteX3109" fmla="*/ 7848188 w 12192000"/>
              <a:gd name="connsiteY3109" fmla="*/ 4677240 h 6698667"/>
              <a:gd name="connsiteX3110" fmla="*/ 7851854 w 12192000"/>
              <a:gd name="connsiteY3110" fmla="*/ 4670071 h 6698667"/>
              <a:gd name="connsiteX3111" fmla="*/ 7855519 w 12192000"/>
              <a:gd name="connsiteY3111" fmla="*/ 4662903 h 6698667"/>
              <a:gd name="connsiteX3112" fmla="*/ 7855519 w 12192000"/>
              <a:gd name="connsiteY3112" fmla="*/ 4637815 h 6698667"/>
              <a:gd name="connsiteX3113" fmla="*/ 7855519 w 12192000"/>
              <a:gd name="connsiteY3113" fmla="*/ 4616310 h 6698667"/>
              <a:gd name="connsiteX3114" fmla="*/ 7833526 w 12192000"/>
              <a:gd name="connsiteY3114" fmla="*/ 4609142 h 6698667"/>
              <a:gd name="connsiteX3115" fmla="*/ 7734552 w 12192000"/>
              <a:gd name="connsiteY3115" fmla="*/ 4598390 h 6698667"/>
              <a:gd name="connsiteX3116" fmla="*/ 7723555 w 12192000"/>
              <a:gd name="connsiteY3116" fmla="*/ 4601974 h 6698667"/>
              <a:gd name="connsiteX3117" fmla="*/ 7712558 w 12192000"/>
              <a:gd name="connsiteY3117" fmla="*/ 4616310 h 6698667"/>
              <a:gd name="connsiteX3118" fmla="*/ 7712558 w 12192000"/>
              <a:gd name="connsiteY3118" fmla="*/ 4637815 h 6698667"/>
              <a:gd name="connsiteX3119" fmla="*/ 7712558 w 12192000"/>
              <a:gd name="connsiteY3119" fmla="*/ 4652151 h 6698667"/>
              <a:gd name="connsiteX3120" fmla="*/ 7712558 w 12192000"/>
              <a:gd name="connsiteY3120" fmla="*/ 4666488 h 6698667"/>
              <a:gd name="connsiteX3121" fmla="*/ 7730887 w 12192000"/>
              <a:gd name="connsiteY3121" fmla="*/ 4666488 h 6698667"/>
              <a:gd name="connsiteX3122" fmla="*/ 7741884 w 12192000"/>
              <a:gd name="connsiteY3122" fmla="*/ 4670071 h 6698667"/>
              <a:gd name="connsiteX3123" fmla="*/ 7752880 w 12192000"/>
              <a:gd name="connsiteY3123" fmla="*/ 4670071 h 6698667"/>
              <a:gd name="connsiteX3124" fmla="*/ 7763878 w 12192000"/>
              <a:gd name="connsiteY3124" fmla="*/ 4670071 h 6698667"/>
              <a:gd name="connsiteX3125" fmla="*/ 7767544 w 12192000"/>
              <a:gd name="connsiteY3125" fmla="*/ 4670071 h 6698667"/>
              <a:gd name="connsiteX3126" fmla="*/ 7771209 w 12192000"/>
              <a:gd name="connsiteY3126" fmla="*/ 4670071 h 6698667"/>
              <a:gd name="connsiteX3127" fmla="*/ 7778540 w 12192000"/>
              <a:gd name="connsiteY3127" fmla="*/ 4666488 h 6698667"/>
              <a:gd name="connsiteX3128" fmla="*/ 7778540 w 12192000"/>
              <a:gd name="connsiteY3128" fmla="*/ 4659320 h 6698667"/>
              <a:gd name="connsiteX3129" fmla="*/ 7778540 w 12192000"/>
              <a:gd name="connsiteY3129" fmla="*/ 4644983 h 6698667"/>
              <a:gd name="connsiteX3130" fmla="*/ 7782206 w 12192000"/>
              <a:gd name="connsiteY3130" fmla="*/ 4623478 h 6698667"/>
              <a:gd name="connsiteX3131" fmla="*/ 7782206 w 12192000"/>
              <a:gd name="connsiteY3131" fmla="*/ 4616310 h 6698667"/>
              <a:gd name="connsiteX3132" fmla="*/ 7778540 w 12192000"/>
              <a:gd name="connsiteY3132" fmla="*/ 4609142 h 6698667"/>
              <a:gd name="connsiteX3133" fmla="*/ 7767544 w 12192000"/>
              <a:gd name="connsiteY3133" fmla="*/ 4605558 h 6698667"/>
              <a:gd name="connsiteX3134" fmla="*/ 7756547 w 12192000"/>
              <a:gd name="connsiteY3134" fmla="*/ 4601974 h 6698667"/>
              <a:gd name="connsiteX3135" fmla="*/ 7686898 w 12192000"/>
              <a:gd name="connsiteY3135" fmla="*/ 4591222 h 6698667"/>
              <a:gd name="connsiteX3136" fmla="*/ 7679568 w 12192000"/>
              <a:gd name="connsiteY3136" fmla="*/ 4598390 h 6698667"/>
              <a:gd name="connsiteX3137" fmla="*/ 7675902 w 12192000"/>
              <a:gd name="connsiteY3137" fmla="*/ 4605558 h 6698667"/>
              <a:gd name="connsiteX3138" fmla="*/ 7675902 w 12192000"/>
              <a:gd name="connsiteY3138" fmla="*/ 4616310 h 6698667"/>
              <a:gd name="connsiteX3139" fmla="*/ 7675902 w 12192000"/>
              <a:gd name="connsiteY3139" fmla="*/ 4623478 h 6698667"/>
              <a:gd name="connsiteX3140" fmla="*/ 7679568 w 12192000"/>
              <a:gd name="connsiteY3140" fmla="*/ 4637815 h 6698667"/>
              <a:gd name="connsiteX3141" fmla="*/ 7675902 w 12192000"/>
              <a:gd name="connsiteY3141" fmla="*/ 4655735 h 6698667"/>
              <a:gd name="connsiteX3142" fmla="*/ 7683233 w 12192000"/>
              <a:gd name="connsiteY3142" fmla="*/ 4659320 h 6698667"/>
              <a:gd name="connsiteX3143" fmla="*/ 7690565 w 12192000"/>
              <a:gd name="connsiteY3143" fmla="*/ 4659320 h 6698667"/>
              <a:gd name="connsiteX3144" fmla="*/ 7697896 w 12192000"/>
              <a:gd name="connsiteY3144" fmla="*/ 4659320 h 6698667"/>
              <a:gd name="connsiteX3145" fmla="*/ 7705227 w 12192000"/>
              <a:gd name="connsiteY3145" fmla="*/ 4659320 h 6698667"/>
              <a:gd name="connsiteX3146" fmla="*/ 7705227 w 12192000"/>
              <a:gd name="connsiteY3146" fmla="*/ 4630647 h 6698667"/>
              <a:gd name="connsiteX3147" fmla="*/ 7705227 w 12192000"/>
              <a:gd name="connsiteY3147" fmla="*/ 4605558 h 6698667"/>
              <a:gd name="connsiteX3148" fmla="*/ 7705227 w 12192000"/>
              <a:gd name="connsiteY3148" fmla="*/ 4598390 h 6698667"/>
              <a:gd name="connsiteX3149" fmla="*/ 7697896 w 12192000"/>
              <a:gd name="connsiteY3149" fmla="*/ 4594805 h 6698667"/>
              <a:gd name="connsiteX3150" fmla="*/ 7690565 w 12192000"/>
              <a:gd name="connsiteY3150" fmla="*/ 4594805 h 6698667"/>
              <a:gd name="connsiteX3151" fmla="*/ 8031471 w 12192000"/>
              <a:gd name="connsiteY3151" fmla="*/ 4576885 h 6698667"/>
              <a:gd name="connsiteX3152" fmla="*/ 8046134 w 12192000"/>
              <a:gd name="connsiteY3152" fmla="*/ 4584054 h 6698667"/>
              <a:gd name="connsiteX3153" fmla="*/ 8064462 w 12192000"/>
              <a:gd name="connsiteY3153" fmla="*/ 4591222 h 6698667"/>
              <a:gd name="connsiteX3154" fmla="*/ 8079124 w 12192000"/>
              <a:gd name="connsiteY3154" fmla="*/ 4591222 h 6698667"/>
              <a:gd name="connsiteX3155" fmla="*/ 8093788 w 12192000"/>
              <a:gd name="connsiteY3155" fmla="*/ 4580469 h 6698667"/>
              <a:gd name="connsiteX3156" fmla="*/ 8079124 w 12192000"/>
              <a:gd name="connsiteY3156" fmla="*/ 4584054 h 6698667"/>
              <a:gd name="connsiteX3157" fmla="*/ 8064462 w 12192000"/>
              <a:gd name="connsiteY3157" fmla="*/ 4576885 h 6698667"/>
              <a:gd name="connsiteX3158" fmla="*/ 8046134 w 12192000"/>
              <a:gd name="connsiteY3158" fmla="*/ 4576885 h 6698667"/>
              <a:gd name="connsiteX3159" fmla="*/ 8350384 w 12192000"/>
              <a:gd name="connsiteY3159" fmla="*/ 4558964 h 6698667"/>
              <a:gd name="connsiteX3160" fmla="*/ 8350384 w 12192000"/>
              <a:gd name="connsiteY3160" fmla="*/ 4566132 h 6698667"/>
              <a:gd name="connsiteX3161" fmla="*/ 8350384 w 12192000"/>
              <a:gd name="connsiteY3161" fmla="*/ 4569717 h 6698667"/>
              <a:gd name="connsiteX3162" fmla="*/ 8350384 w 12192000"/>
              <a:gd name="connsiteY3162" fmla="*/ 4580469 h 6698667"/>
              <a:gd name="connsiteX3163" fmla="*/ 8350384 w 12192000"/>
              <a:gd name="connsiteY3163" fmla="*/ 4591222 h 6698667"/>
              <a:gd name="connsiteX3164" fmla="*/ 8350384 w 12192000"/>
              <a:gd name="connsiteY3164" fmla="*/ 4598390 h 6698667"/>
              <a:gd name="connsiteX3165" fmla="*/ 8346718 w 12192000"/>
              <a:gd name="connsiteY3165" fmla="*/ 4601974 h 6698667"/>
              <a:gd name="connsiteX3166" fmla="*/ 8343053 w 12192000"/>
              <a:gd name="connsiteY3166" fmla="*/ 4605558 h 6698667"/>
              <a:gd name="connsiteX3167" fmla="*/ 8335721 w 12192000"/>
              <a:gd name="connsiteY3167" fmla="*/ 4605558 h 6698667"/>
              <a:gd name="connsiteX3168" fmla="*/ 8332056 w 12192000"/>
              <a:gd name="connsiteY3168" fmla="*/ 4609142 h 6698667"/>
              <a:gd name="connsiteX3169" fmla="*/ 8335721 w 12192000"/>
              <a:gd name="connsiteY3169" fmla="*/ 4612727 h 6698667"/>
              <a:gd name="connsiteX3170" fmla="*/ 8339388 w 12192000"/>
              <a:gd name="connsiteY3170" fmla="*/ 4616310 h 6698667"/>
              <a:gd name="connsiteX3171" fmla="*/ 8343053 w 12192000"/>
              <a:gd name="connsiteY3171" fmla="*/ 4619894 h 6698667"/>
              <a:gd name="connsiteX3172" fmla="*/ 8372378 w 12192000"/>
              <a:gd name="connsiteY3172" fmla="*/ 4623478 h 6698667"/>
              <a:gd name="connsiteX3173" fmla="*/ 8409035 w 12192000"/>
              <a:gd name="connsiteY3173" fmla="*/ 4627062 h 6698667"/>
              <a:gd name="connsiteX3174" fmla="*/ 8401703 w 12192000"/>
              <a:gd name="connsiteY3174" fmla="*/ 4605558 h 6698667"/>
              <a:gd name="connsiteX3175" fmla="*/ 8390706 w 12192000"/>
              <a:gd name="connsiteY3175" fmla="*/ 4584054 h 6698667"/>
              <a:gd name="connsiteX3176" fmla="*/ 8368713 w 12192000"/>
              <a:gd name="connsiteY3176" fmla="*/ 4569717 h 6698667"/>
              <a:gd name="connsiteX3177" fmla="*/ 8225752 w 12192000"/>
              <a:gd name="connsiteY3177" fmla="*/ 4555381 h 6698667"/>
              <a:gd name="connsiteX3178" fmla="*/ 8225752 w 12192000"/>
              <a:gd name="connsiteY3178" fmla="*/ 4569717 h 6698667"/>
              <a:gd name="connsiteX3179" fmla="*/ 8222085 w 12192000"/>
              <a:gd name="connsiteY3179" fmla="*/ 4580469 h 6698667"/>
              <a:gd name="connsiteX3180" fmla="*/ 8222085 w 12192000"/>
              <a:gd name="connsiteY3180" fmla="*/ 4598390 h 6698667"/>
              <a:gd name="connsiteX3181" fmla="*/ 8222085 w 12192000"/>
              <a:gd name="connsiteY3181" fmla="*/ 4601974 h 6698667"/>
              <a:gd name="connsiteX3182" fmla="*/ 8229417 w 12192000"/>
              <a:gd name="connsiteY3182" fmla="*/ 4605558 h 6698667"/>
              <a:gd name="connsiteX3183" fmla="*/ 8240414 w 12192000"/>
              <a:gd name="connsiteY3183" fmla="*/ 4605558 h 6698667"/>
              <a:gd name="connsiteX3184" fmla="*/ 8251411 w 12192000"/>
              <a:gd name="connsiteY3184" fmla="*/ 4609142 h 6698667"/>
              <a:gd name="connsiteX3185" fmla="*/ 8258742 w 12192000"/>
              <a:gd name="connsiteY3185" fmla="*/ 4609142 h 6698667"/>
              <a:gd name="connsiteX3186" fmla="*/ 8269739 w 12192000"/>
              <a:gd name="connsiteY3186" fmla="*/ 4609142 h 6698667"/>
              <a:gd name="connsiteX3187" fmla="*/ 8280737 w 12192000"/>
              <a:gd name="connsiteY3187" fmla="*/ 4605558 h 6698667"/>
              <a:gd name="connsiteX3188" fmla="*/ 8277071 w 12192000"/>
              <a:gd name="connsiteY3188" fmla="*/ 4598390 h 6698667"/>
              <a:gd name="connsiteX3189" fmla="*/ 8269739 w 12192000"/>
              <a:gd name="connsiteY3189" fmla="*/ 4591222 h 6698667"/>
              <a:gd name="connsiteX3190" fmla="*/ 8247745 w 12192000"/>
              <a:gd name="connsiteY3190" fmla="*/ 4573301 h 6698667"/>
              <a:gd name="connsiteX3191" fmla="*/ 7653908 w 12192000"/>
              <a:gd name="connsiteY3191" fmla="*/ 4494451 h 6698667"/>
              <a:gd name="connsiteX3192" fmla="*/ 7653908 w 12192000"/>
              <a:gd name="connsiteY3192" fmla="*/ 4505203 h 6698667"/>
              <a:gd name="connsiteX3193" fmla="*/ 7653908 w 12192000"/>
              <a:gd name="connsiteY3193" fmla="*/ 4515956 h 6698667"/>
              <a:gd name="connsiteX3194" fmla="*/ 7661240 w 12192000"/>
              <a:gd name="connsiteY3194" fmla="*/ 4512371 h 6698667"/>
              <a:gd name="connsiteX3195" fmla="*/ 7668571 w 12192000"/>
              <a:gd name="connsiteY3195" fmla="*/ 4505203 h 6698667"/>
              <a:gd name="connsiteX3196" fmla="*/ 7668571 w 12192000"/>
              <a:gd name="connsiteY3196" fmla="*/ 4501619 h 6698667"/>
              <a:gd name="connsiteX3197" fmla="*/ 7430303 w 12192000"/>
              <a:gd name="connsiteY3197" fmla="*/ 4487283 h 6698667"/>
              <a:gd name="connsiteX3198" fmla="*/ 7422971 w 12192000"/>
              <a:gd name="connsiteY3198" fmla="*/ 4490867 h 6698667"/>
              <a:gd name="connsiteX3199" fmla="*/ 7419306 w 12192000"/>
              <a:gd name="connsiteY3199" fmla="*/ 4494451 h 6698667"/>
              <a:gd name="connsiteX3200" fmla="*/ 7415640 w 12192000"/>
              <a:gd name="connsiteY3200" fmla="*/ 4498035 h 6698667"/>
              <a:gd name="connsiteX3201" fmla="*/ 7415640 w 12192000"/>
              <a:gd name="connsiteY3201" fmla="*/ 4505203 h 6698667"/>
              <a:gd name="connsiteX3202" fmla="*/ 7415640 w 12192000"/>
              <a:gd name="connsiteY3202" fmla="*/ 4515956 h 6698667"/>
              <a:gd name="connsiteX3203" fmla="*/ 7426636 w 12192000"/>
              <a:gd name="connsiteY3203" fmla="*/ 4515956 h 6698667"/>
              <a:gd name="connsiteX3204" fmla="*/ 7433968 w 12192000"/>
              <a:gd name="connsiteY3204" fmla="*/ 4512371 h 6698667"/>
              <a:gd name="connsiteX3205" fmla="*/ 7444965 w 12192000"/>
              <a:gd name="connsiteY3205" fmla="*/ 4508788 h 6698667"/>
              <a:gd name="connsiteX3206" fmla="*/ 7448631 w 12192000"/>
              <a:gd name="connsiteY3206" fmla="*/ 4498035 h 6698667"/>
              <a:gd name="connsiteX3207" fmla="*/ 7444965 w 12192000"/>
              <a:gd name="connsiteY3207" fmla="*/ 4490867 h 6698667"/>
              <a:gd name="connsiteX3208" fmla="*/ 7437633 w 12192000"/>
              <a:gd name="connsiteY3208" fmla="*/ 4487283 h 6698667"/>
              <a:gd name="connsiteX3209" fmla="*/ 8269739 w 12192000"/>
              <a:gd name="connsiteY3209" fmla="*/ 4483698 h 6698667"/>
              <a:gd name="connsiteX3210" fmla="*/ 8251411 w 12192000"/>
              <a:gd name="connsiteY3210" fmla="*/ 4490867 h 6698667"/>
              <a:gd name="connsiteX3211" fmla="*/ 8233083 w 12192000"/>
              <a:gd name="connsiteY3211" fmla="*/ 4498035 h 6698667"/>
              <a:gd name="connsiteX3212" fmla="*/ 8229417 w 12192000"/>
              <a:gd name="connsiteY3212" fmla="*/ 4498035 h 6698667"/>
              <a:gd name="connsiteX3213" fmla="*/ 8225752 w 12192000"/>
              <a:gd name="connsiteY3213" fmla="*/ 4501619 h 6698667"/>
              <a:gd name="connsiteX3214" fmla="*/ 8225752 w 12192000"/>
              <a:gd name="connsiteY3214" fmla="*/ 4505203 h 6698667"/>
              <a:gd name="connsiteX3215" fmla="*/ 8225752 w 12192000"/>
              <a:gd name="connsiteY3215" fmla="*/ 4512371 h 6698667"/>
              <a:gd name="connsiteX3216" fmla="*/ 8225752 w 12192000"/>
              <a:gd name="connsiteY3216" fmla="*/ 4515956 h 6698667"/>
              <a:gd name="connsiteX3217" fmla="*/ 8229417 w 12192000"/>
              <a:gd name="connsiteY3217" fmla="*/ 4519539 h 6698667"/>
              <a:gd name="connsiteX3218" fmla="*/ 8236749 w 12192000"/>
              <a:gd name="connsiteY3218" fmla="*/ 4519539 h 6698667"/>
              <a:gd name="connsiteX3219" fmla="*/ 8240414 w 12192000"/>
              <a:gd name="connsiteY3219" fmla="*/ 4519539 h 6698667"/>
              <a:gd name="connsiteX3220" fmla="*/ 8251411 w 12192000"/>
              <a:gd name="connsiteY3220" fmla="*/ 4515956 h 6698667"/>
              <a:gd name="connsiteX3221" fmla="*/ 8262409 w 12192000"/>
              <a:gd name="connsiteY3221" fmla="*/ 4519539 h 6698667"/>
              <a:gd name="connsiteX3222" fmla="*/ 8269739 w 12192000"/>
              <a:gd name="connsiteY3222" fmla="*/ 4523124 h 6698667"/>
              <a:gd name="connsiteX3223" fmla="*/ 8277071 w 12192000"/>
              <a:gd name="connsiteY3223" fmla="*/ 4537461 h 6698667"/>
              <a:gd name="connsiteX3224" fmla="*/ 8280737 w 12192000"/>
              <a:gd name="connsiteY3224" fmla="*/ 4544629 h 6698667"/>
              <a:gd name="connsiteX3225" fmla="*/ 8284402 w 12192000"/>
              <a:gd name="connsiteY3225" fmla="*/ 4551796 h 6698667"/>
              <a:gd name="connsiteX3226" fmla="*/ 8291734 w 12192000"/>
              <a:gd name="connsiteY3226" fmla="*/ 4555381 h 6698667"/>
              <a:gd name="connsiteX3227" fmla="*/ 8299064 w 12192000"/>
              <a:gd name="connsiteY3227" fmla="*/ 4558964 h 6698667"/>
              <a:gd name="connsiteX3228" fmla="*/ 8299064 w 12192000"/>
              <a:gd name="connsiteY3228" fmla="*/ 4551796 h 6698667"/>
              <a:gd name="connsiteX3229" fmla="*/ 8302731 w 12192000"/>
              <a:gd name="connsiteY3229" fmla="*/ 4548212 h 6698667"/>
              <a:gd name="connsiteX3230" fmla="*/ 8306396 w 12192000"/>
              <a:gd name="connsiteY3230" fmla="*/ 4530292 h 6698667"/>
              <a:gd name="connsiteX3231" fmla="*/ 8310062 w 12192000"/>
              <a:gd name="connsiteY3231" fmla="*/ 4519539 h 6698667"/>
              <a:gd name="connsiteX3232" fmla="*/ 8310062 w 12192000"/>
              <a:gd name="connsiteY3232" fmla="*/ 4508788 h 6698667"/>
              <a:gd name="connsiteX3233" fmla="*/ 8306396 w 12192000"/>
              <a:gd name="connsiteY3233" fmla="*/ 4501619 h 6698667"/>
              <a:gd name="connsiteX3234" fmla="*/ 8302731 w 12192000"/>
              <a:gd name="connsiteY3234" fmla="*/ 4494451 h 6698667"/>
              <a:gd name="connsiteX3235" fmla="*/ 8295399 w 12192000"/>
              <a:gd name="connsiteY3235" fmla="*/ 4490867 h 6698667"/>
              <a:gd name="connsiteX3236" fmla="*/ 8284402 w 12192000"/>
              <a:gd name="connsiteY3236" fmla="*/ 4487283 h 6698667"/>
              <a:gd name="connsiteX3237" fmla="*/ 7269013 w 12192000"/>
              <a:gd name="connsiteY3237" fmla="*/ 4451442 h 6698667"/>
              <a:gd name="connsiteX3238" fmla="*/ 7261682 w 12192000"/>
              <a:gd name="connsiteY3238" fmla="*/ 4469363 h 6698667"/>
              <a:gd name="connsiteX3239" fmla="*/ 7261682 w 12192000"/>
              <a:gd name="connsiteY3239" fmla="*/ 4490867 h 6698667"/>
              <a:gd name="connsiteX3240" fmla="*/ 7261682 w 12192000"/>
              <a:gd name="connsiteY3240" fmla="*/ 4498035 h 6698667"/>
              <a:gd name="connsiteX3241" fmla="*/ 7265347 w 12192000"/>
              <a:gd name="connsiteY3241" fmla="*/ 4501619 h 6698667"/>
              <a:gd name="connsiteX3242" fmla="*/ 7269013 w 12192000"/>
              <a:gd name="connsiteY3242" fmla="*/ 4505203 h 6698667"/>
              <a:gd name="connsiteX3243" fmla="*/ 7276345 w 12192000"/>
              <a:gd name="connsiteY3243" fmla="*/ 4505203 h 6698667"/>
              <a:gd name="connsiteX3244" fmla="*/ 7283675 w 12192000"/>
              <a:gd name="connsiteY3244" fmla="*/ 4505203 h 6698667"/>
              <a:gd name="connsiteX3245" fmla="*/ 7291007 w 12192000"/>
              <a:gd name="connsiteY3245" fmla="*/ 4505203 h 6698667"/>
              <a:gd name="connsiteX3246" fmla="*/ 7294673 w 12192000"/>
              <a:gd name="connsiteY3246" fmla="*/ 4501619 h 6698667"/>
              <a:gd name="connsiteX3247" fmla="*/ 7294673 w 12192000"/>
              <a:gd name="connsiteY3247" fmla="*/ 4494451 h 6698667"/>
              <a:gd name="connsiteX3248" fmla="*/ 7298339 w 12192000"/>
              <a:gd name="connsiteY3248" fmla="*/ 4483698 h 6698667"/>
              <a:gd name="connsiteX3249" fmla="*/ 7302004 w 12192000"/>
              <a:gd name="connsiteY3249" fmla="*/ 4472946 h 6698667"/>
              <a:gd name="connsiteX3250" fmla="*/ 7302004 w 12192000"/>
              <a:gd name="connsiteY3250" fmla="*/ 4469363 h 6698667"/>
              <a:gd name="connsiteX3251" fmla="*/ 7302004 w 12192000"/>
              <a:gd name="connsiteY3251" fmla="*/ 4465778 h 6698667"/>
              <a:gd name="connsiteX3252" fmla="*/ 7294673 w 12192000"/>
              <a:gd name="connsiteY3252" fmla="*/ 4465778 h 6698667"/>
              <a:gd name="connsiteX3253" fmla="*/ 7291007 w 12192000"/>
              <a:gd name="connsiteY3253" fmla="*/ 4462195 h 6698667"/>
              <a:gd name="connsiteX3254" fmla="*/ 7291007 w 12192000"/>
              <a:gd name="connsiteY3254" fmla="*/ 4458610 h 6698667"/>
              <a:gd name="connsiteX3255" fmla="*/ 7294673 w 12192000"/>
              <a:gd name="connsiteY3255" fmla="*/ 4455026 h 6698667"/>
              <a:gd name="connsiteX3256" fmla="*/ 7287342 w 12192000"/>
              <a:gd name="connsiteY3256" fmla="*/ 4451442 h 6698667"/>
              <a:gd name="connsiteX3257" fmla="*/ 7280010 w 12192000"/>
              <a:gd name="connsiteY3257" fmla="*/ 4451442 h 6698667"/>
              <a:gd name="connsiteX3258" fmla="*/ 7276345 w 12192000"/>
              <a:gd name="connsiteY3258" fmla="*/ 4451442 h 6698667"/>
              <a:gd name="connsiteX3259" fmla="*/ 8130445 w 12192000"/>
              <a:gd name="connsiteY3259" fmla="*/ 4408433 h 6698667"/>
              <a:gd name="connsiteX3260" fmla="*/ 8126778 w 12192000"/>
              <a:gd name="connsiteY3260" fmla="*/ 4415601 h 6698667"/>
              <a:gd name="connsiteX3261" fmla="*/ 8126778 w 12192000"/>
              <a:gd name="connsiteY3261" fmla="*/ 4419185 h 6698667"/>
              <a:gd name="connsiteX3262" fmla="*/ 8130445 w 12192000"/>
              <a:gd name="connsiteY3262" fmla="*/ 4429937 h 6698667"/>
              <a:gd name="connsiteX3263" fmla="*/ 8134110 w 12192000"/>
              <a:gd name="connsiteY3263" fmla="*/ 4433522 h 6698667"/>
              <a:gd name="connsiteX3264" fmla="*/ 8145107 w 12192000"/>
              <a:gd name="connsiteY3264" fmla="*/ 4458610 h 6698667"/>
              <a:gd name="connsiteX3265" fmla="*/ 8152438 w 12192000"/>
              <a:gd name="connsiteY3265" fmla="*/ 4487283 h 6698667"/>
              <a:gd name="connsiteX3266" fmla="*/ 8159770 w 12192000"/>
              <a:gd name="connsiteY3266" fmla="*/ 4494451 h 6698667"/>
              <a:gd name="connsiteX3267" fmla="*/ 8170767 w 12192000"/>
              <a:gd name="connsiteY3267" fmla="*/ 4501619 h 6698667"/>
              <a:gd name="connsiteX3268" fmla="*/ 8178098 w 12192000"/>
              <a:gd name="connsiteY3268" fmla="*/ 4505203 h 6698667"/>
              <a:gd name="connsiteX3269" fmla="*/ 8185430 w 12192000"/>
              <a:gd name="connsiteY3269" fmla="*/ 4501619 h 6698667"/>
              <a:gd name="connsiteX3270" fmla="*/ 8192760 w 12192000"/>
              <a:gd name="connsiteY3270" fmla="*/ 4498035 h 6698667"/>
              <a:gd name="connsiteX3271" fmla="*/ 8200092 w 12192000"/>
              <a:gd name="connsiteY3271" fmla="*/ 4494451 h 6698667"/>
              <a:gd name="connsiteX3272" fmla="*/ 8203757 w 12192000"/>
              <a:gd name="connsiteY3272" fmla="*/ 4490867 h 6698667"/>
              <a:gd name="connsiteX3273" fmla="*/ 8207423 w 12192000"/>
              <a:gd name="connsiteY3273" fmla="*/ 4487283 h 6698667"/>
              <a:gd name="connsiteX3274" fmla="*/ 8203757 w 12192000"/>
              <a:gd name="connsiteY3274" fmla="*/ 4476531 h 6698667"/>
              <a:gd name="connsiteX3275" fmla="*/ 8203757 w 12192000"/>
              <a:gd name="connsiteY3275" fmla="*/ 4469363 h 6698667"/>
              <a:gd name="connsiteX3276" fmla="*/ 8203757 w 12192000"/>
              <a:gd name="connsiteY3276" fmla="*/ 4458610 h 6698667"/>
              <a:gd name="connsiteX3277" fmla="*/ 8203757 w 12192000"/>
              <a:gd name="connsiteY3277" fmla="*/ 4447858 h 6698667"/>
              <a:gd name="connsiteX3278" fmla="*/ 8196427 w 12192000"/>
              <a:gd name="connsiteY3278" fmla="*/ 4440690 h 6698667"/>
              <a:gd name="connsiteX3279" fmla="*/ 8185430 w 12192000"/>
              <a:gd name="connsiteY3279" fmla="*/ 4437105 h 6698667"/>
              <a:gd name="connsiteX3280" fmla="*/ 8170767 w 12192000"/>
              <a:gd name="connsiteY3280" fmla="*/ 4429937 h 6698667"/>
              <a:gd name="connsiteX3281" fmla="*/ 8152438 w 12192000"/>
              <a:gd name="connsiteY3281" fmla="*/ 4415601 h 6698667"/>
              <a:gd name="connsiteX3282" fmla="*/ 8141441 w 12192000"/>
              <a:gd name="connsiteY3282" fmla="*/ 4408433 h 6698667"/>
              <a:gd name="connsiteX3283" fmla="*/ 8082791 w 12192000"/>
              <a:gd name="connsiteY3283" fmla="*/ 4397681 h 6698667"/>
              <a:gd name="connsiteX3284" fmla="*/ 8086456 w 12192000"/>
              <a:gd name="connsiteY3284" fmla="*/ 4426353 h 6698667"/>
              <a:gd name="connsiteX3285" fmla="*/ 8093788 w 12192000"/>
              <a:gd name="connsiteY3285" fmla="*/ 4447858 h 6698667"/>
              <a:gd name="connsiteX3286" fmla="*/ 8097453 w 12192000"/>
              <a:gd name="connsiteY3286" fmla="*/ 4462195 h 6698667"/>
              <a:gd name="connsiteX3287" fmla="*/ 8104784 w 12192000"/>
              <a:gd name="connsiteY3287" fmla="*/ 4469363 h 6698667"/>
              <a:gd name="connsiteX3288" fmla="*/ 8115781 w 12192000"/>
              <a:gd name="connsiteY3288" fmla="*/ 4483698 h 6698667"/>
              <a:gd name="connsiteX3289" fmla="*/ 8126778 w 12192000"/>
              <a:gd name="connsiteY3289" fmla="*/ 4490867 h 6698667"/>
              <a:gd name="connsiteX3290" fmla="*/ 8126778 w 12192000"/>
              <a:gd name="connsiteY3290" fmla="*/ 4487283 h 6698667"/>
              <a:gd name="connsiteX3291" fmla="*/ 8126778 w 12192000"/>
              <a:gd name="connsiteY3291" fmla="*/ 4476531 h 6698667"/>
              <a:gd name="connsiteX3292" fmla="*/ 8123113 w 12192000"/>
              <a:gd name="connsiteY3292" fmla="*/ 4472946 h 6698667"/>
              <a:gd name="connsiteX3293" fmla="*/ 8119448 w 12192000"/>
              <a:gd name="connsiteY3293" fmla="*/ 4465778 h 6698667"/>
              <a:gd name="connsiteX3294" fmla="*/ 8119448 w 12192000"/>
              <a:gd name="connsiteY3294" fmla="*/ 4462195 h 6698667"/>
              <a:gd name="connsiteX3295" fmla="*/ 8123113 w 12192000"/>
              <a:gd name="connsiteY3295" fmla="*/ 4455026 h 6698667"/>
              <a:gd name="connsiteX3296" fmla="*/ 8115781 w 12192000"/>
              <a:gd name="connsiteY3296" fmla="*/ 4440690 h 6698667"/>
              <a:gd name="connsiteX3297" fmla="*/ 8104784 w 12192000"/>
              <a:gd name="connsiteY3297" fmla="*/ 4426353 h 6698667"/>
              <a:gd name="connsiteX3298" fmla="*/ 8097453 w 12192000"/>
              <a:gd name="connsiteY3298" fmla="*/ 4408433 h 6698667"/>
              <a:gd name="connsiteX3299" fmla="*/ 7895841 w 12192000"/>
              <a:gd name="connsiteY3299" fmla="*/ 4383344 h 6698667"/>
              <a:gd name="connsiteX3300" fmla="*/ 7906838 w 12192000"/>
              <a:gd name="connsiteY3300" fmla="*/ 4412017 h 6698667"/>
              <a:gd name="connsiteX3301" fmla="*/ 7917836 w 12192000"/>
              <a:gd name="connsiteY3301" fmla="*/ 4447858 h 6698667"/>
              <a:gd name="connsiteX3302" fmla="*/ 7921501 w 12192000"/>
              <a:gd name="connsiteY3302" fmla="*/ 4458610 h 6698667"/>
              <a:gd name="connsiteX3303" fmla="*/ 7925167 w 12192000"/>
              <a:gd name="connsiteY3303" fmla="*/ 4462195 h 6698667"/>
              <a:gd name="connsiteX3304" fmla="*/ 7928833 w 12192000"/>
              <a:gd name="connsiteY3304" fmla="*/ 4462195 h 6698667"/>
              <a:gd name="connsiteX3305" fmla="*/ 7936165 w 12192000"/>
              <a:gd name="connsiteY3305" fmla="*/ 4455026 h 6698667"/>
              <a:gd name="connsiteX3306" fmla="*/ 7925167 w 12192000"/>
              <a:gd name="connsiteY3306" fmla="*/ 4426353 h 6698667"/>
              <a:gd name="connsiteX3307" fmla="*/ 7914170 w 12192000"/>
              <a:gd name="connsiteY3307" fmla="*/ 4397681 h 6698667"/>
              <a:gd name="connsiteX3308" fmla="*/ 7910505 w 12192000"/>
              <a:gd name="connsiteY3308" fmla="*/ 4390512 h 6698667"/>
              <a:gd name="connsiteX3309" fmla="*/ 7906838 w 12192000"/>
              <a:gd name="connsiteY3309" fmla="*/ 4386929 h 6698667"/>
              <a:gd name="connsiteX3310" fmla="*/ 7903173 w 12192000"/>
              <a:gd name="connsiteY3310" fmla="*/ 4383344 h 6698667"/>
              <a:gd name="connsiteX3311" fmla="*/ 6737491 w 12192000"/>
              <a:gd name="connsiteY3311" fmla="*/ 4365424 h 6698667"/>
              <a:gd name="connsiteX3312" fmla="*/ 6737491 w 12192000"/>
              <a:gd name="connsiteY3312" fmla="*/ 4376176 h 6698667"/>
              <a:gd name="connsiteX3313" fmla="*/ 6730161 w 12192000"/>
              <a:gd name="connsiteY3313" fmla="*/ 4379760 h 6698667"/>
              <a:gd name="connsiteX3314" fmla="*/ 6726495 w 12192000"/>
              <a:gd name="connsiteY3314" fmla="*/ 4386929 h 6698667"/>
              <a:gd name="connsiteX3315" fmla="*/ 6722829 w 12192000"/>
              <a:gd name="connsiteY3315" fmla="*/ 4394097 h 6698667"/>
              <a:gd name="connsiteX3316" fmla="*/ 6704501 w 12192000"/>
              <a:gd name="connsiteY3316" fmla="*/ 4429937 h 6698667"/>
              <a:gd name="connsiteX3317" fmla="*/ 6689838 w 12192000"/>
              <a:gd name="connsiteY3317" fmla="*/ 4462195 h 6698667"/>
              <a:gd name="connsiteX3318" fmla="*/ 6675176 w 12192000"/>
              <a:gd name="connsiteY3318" fmla="*/ 4498035 h 6698667"/>
              <a:gd name="connsiteX3319" fmla="*/ 6660513 w 12192000"/>
              <a:gd name="connsiteY3319" fmla="*/ 4530292 h 6698667"/>
              <a:gd name="connsiteX3320" fmla="*/ 6660513 w 12192000"/>
              <a:gd name="connsiteY3320" fmla="*/ 4544629 h 6698667"/>
              <a:gd name="connsiteX3321" fmla="*/ 6671509 w 12192000"/>
              <a:gd name="connsiteY3321" fmla="*/ 4555381 h 6698667"/>
              <a:gd name="connsiteX3322" fmla="*/ 6678841 w 12192000"/>
              <a:gd name="connsiteY3322" fmla="*/ 4562549 h 6698667"/>
              <a:gd name="connsiteX3323" fmla="*/ 6686173 w 12192000"/>
              <a:gd name="connsiteY3323" fmla="*/ 4566132 h 6698667"/>
              <a:gd name="connsiteX3324" fmla="*/ 6697169 w 12192000"/>
              <a:gd name="connsiteY3324" fmla="*/ 4566132 h 6698667"/>
              <a:gd name="connsiteX3325" fmla="*/ 6700835 w 12192000"/>
              <a:gd name="connsiteY3325" fmla="*/ 4566132 h 6698667"/>
              <a:gd name="connsiteX3326" fmla="*/ 6704501 w 12192000"/>
              <a:gd name="connsiteY3326" fmla="*/ 4569717 h 6698667"/>
              <a:gd name="connsiteX3327" fmla="*/ 6708166 w 12192000"/>
              <a:gd name="connsiteY3327" fmla="*/ 4573301 h 6698667"/>
              <a:gd name="connsiteX3328" fmla="*/ 6704501 w 12192000"/>
              <a:gd name="connsiteY3328" fmla="*/ 4584054 h 6698667"/>
              <a:gd name="connsiteX3329" fmla="*/ 6700835 w 12192000"/>
              <a:gd name="connsiteY3329" fmla="*/ 4605558 h 6698667"/>
              <a:gd name="connsiteX3330" fmla="*/ 6722829 w 12192000"/>
              <a:gd name="connsiteY3330" fmla="*/ 4594805 h 6698667"/>
              <a:gd name="connsiteX3331" fmla="*/ 6733826 w 12192000"/>
              <a:gd name="connsiteY3331" fmla="*/ 4584054 h 6698667"/>
              <a:gd name="connsiteX3332" fmla="*/ 6744823 w 12192000"/>
              <a:gd name="connsiteY3332" fmla="*/ 4562549 h 6698667"/>
              <a:gd name="connsiteX3333" fmla="*/ 6752155 w 12192000"/>
              <a:gd name="connsiteY3333" fmla="*/ 4541044 h 6698667"/>
              <a:gd name="connsiteX3334" fmla="*/ 6741158 w 12192000"/>
              <a:gd name="connsiteY3334" fmla="*/ 4530292 h 6698667"/>
              <a:gd name="connsiteX3335" fmla="*/ 6726495 w 12192000"/>
              <a:gd name="connsiteY3335" fmla="*/ 4526708 h 6698667"/>
              <a:gd name="connsiteX3336" fmla="*/ 6722829 w 12192000"/>
              <a:gd name="connsiteY3336" fmla="*/ 4523124 h 6698667"/>
              <a:gd name="connsiteX3337" fmla="*/ 6711833 w 12192000"/>
              <a:gd name="connsiteY3337" fmla="*/ 4515956 h 6698667"/>
              <a:gd name="connsiteX3338" fmla="*/ 6708166 w 12192000"/>
              <a:gd name="connsiteY3338" fmla="*/ 4515956 h 6698667"/>
              <a:gd name="connsiteX3339" fmla="*/ 6704501 w 12192000"/>
              <a:gd name="connsiteY3339" fmla="*/ 4512371 h 6698667"/>
              <a:gd name="connsiteX3340" fmla="*/ 6700835 w 12192000"/>
              <a:gd name="connsiteY3340" fmla="*/ 4508788 h 6698667"/>
              <a:gd name="connsiteX3341" fmla="*/ 6704501 w 12192000"/>
              <a:gd name="connsiteY3341" fmla="*/ 4505203 h 6698667"/>
              <a:gd name="connsiteX3342" fmla="*/ 6708166 w 12192000"/>
              <a:gd name="connsiteY3342" fmla="*/ 4498035 h 6698667"/>
              <a:gd name="connsiteX3343" fmla="*/ 6711833 w 12192000"/>
              <a:gd name="connsiteY3343" fmla="*/ 4498035 h 6698667"/>
              <a:gd name="connsiteX3344" fmla="*/ 6715498 w 12192000"/>
              <a:gd name="connsiteY3344" fmla="*/ 4501619 h 6698667"/>
              <a:gd name="connsiteX3345" fmla="*/ 6726495 w 12192000"/>
              <a:gd name="connsiteY3345" fmla="*/ 4501619 h 6698667"/>
              <a:gd name="connsiteX3346" fmla="*/ 6733826 w 12192000"/>
              <a:gd name="connsiteY3346" fmla="*/ 4501619 h 6698667"/>
              <a:gd name="connsiteX3347" fmla="*/ 6741158 w 12192000"/>
              <a:gd name="connsiteY3347" fmla="*/ 4501619 h 6698667"/>
              <a:gd name="connsiteX3348" fmla="*/ 6748488 w 12192000"/>
              <a:gd name="connsiteY3348" fmla="*/ 4498035 h 6698667"/>
              <a:gd name="connsiteX3349" fmla="*/ 6755820 w 12192000"/>
              <a:gd name="connsiteY3349" fmla="*/ 4494451 h 6698667"/>
              <a:gd name="connsiteX3350" fmla="*/ 6770483 w 12192000"/>
              <a:gd name="connsiteY3350" fmla="*/ 4483698 h 6698667"/>
              <a:gd name="connsiteX3351" fmla="*/ 6788812 w 12192000"/>
              <a:gd name="connsiteY3351" fmla="*/ 4476531 h 6698667"/>
              <a:gd name="connsiteX3352" fmla="*/ 6788812 w 12192000"/>
              <a:gd name="connsiteY3352" fmla="*/ 4462195 h 6698667"/>
              <a:gd name="connsiteX3353" fmla="*/ 6796142 w 12192000"/>
              <a:gd name="connsiteY3353" fmla="*/ 4447858 h 6698667"/>
              <a:gd name="connsiteX3354" fmla="*/ 6799808 w 12192000"/>
              <a:gd name="connsiteY3354" fmla="*/ 4440690 h 6698667"/>
              <a:gd name="connsiteX3355" fmla="*/ 6799808 w 12192000"/>
              <a:gd name="connsiteY3355" fmla="*/ 4433522 h 6698667"/>
              <a:gd name="connsiteX3356" fmla="*/ 6796142 w 12192000"/>
              <a:gd name="connsiteY3356" fmla="*/ 4426353 h 6698667"/>
              <a:gd name="connsiteX3357" fmla="*/ 6785145 w 12192000"/>
              <a:gd name="connsiteY3357" fmla="*/ 4415601 h 6698667"/>
              <a:gd name="connsiteX3358" fmla="*/ 6785145 w 12192000"/>
              <a:gd name="connsiteY3358" fmla="*/ 4429937 h 6698667"/>
              <a:gd name="connsiteX3359" fmla="*/ 6777814 w 12192000"/>
              <a:gd name="connsiteY3359" fmla="*/ 4437105 h 6698667"/>
              <a:gd name="connsiteX3360" fmla="*/ 6766817 w 12192000"/>
              <a:gd name="connsiteY3360" fmla="*/ 4444274 h 6698667"/>
              <a:gd name="connsiteX3361" fmla="*/ 6755820 w 12192000"/>
              <a:gd name="connsiteY3361" fmla="*/ 4451442 h 6698667"/>
              <a:gd name="connsiteX3362" fmla="*/ 6763152 w 12192000"/>
              <a:gd name="connsiteY3362" fmla="*/ 4426353 h 6698667"/>
              <a:gd name="connsiteX3363" fmla="*/ 6759486 w 12192000"/>
              <a:gd name="connsiteY3363" fmla="*/ 4401265 h 6698667"/>
              <a:gd name="connsiteX3364" fmla="*/ 6752155 w 12192000"/>
              <a:gd name="connsiteY3364" fmla="*/ 4383344 h 6698667"/>
              <a:gd name="connsiteX3365" fmla="*/ 6895116 w 12192000"/>
              <a:gd name="connsiteY3365" fmla="*/ 4361839 h 6698667"/>
              <a:gd name="connsiteX3366" fmla="*/ 6906113 w 12192000"/>
              <a:gd name="connsiteY3366" fmla="*/ 4361839 h 6698667"/>
              <a:gd name="connsiteX3367" fmla="*/ 6917109 w 12192000"/>
              <a:gd name="connsiteY3367" fmla="*/ 4372592 h 6698667"/>
              <a:gd name="connsiteX3368" fmla="*/ 6924441 w 12192000"/>
              <a:gd name="connsiteY3368" fmla="*/ 4379760 h 6698667"/>
              <a:gd name="connsiteX3369" fmla="*/ 6931773 w 12192000"/>
              <a:gd name="connsiteY3369" fmla="*/ 4383344 h 6698667"/>
              <a:gd name="connsiteX3370" fmla="*/ 6924441 w 12192000"/>
              <a:gd name="connsiteY3370" fmla="*/ 4386929 h 6698667"/>
              <a:gd name="connsiteX3371" fmla="*/ 6920775 w 12192000"/>
              <a:gd name="connsiteY3371" fmla="*/ 4386929 h 6698667"/>
              <a:gd name="connsiteX3372" fmla="*/ 6913444 w 12192000"/>
              <a:gd name="connsiteY3372" fmla="*/ 4386929 h 6698667"/>
              <a:gd name="connsiteX3373" fmla="*/ 6909778 w 12192000"/>
              <a:gd name="connsiteY3373" fmla="*/ 4383344 h 6698667"/>
              <a:gd name="connsiteX3374" fmla="*/ 6902447 w 12192000"/>
              <a:gd name="connsiteY3374" fmla="*/ 4376176 h 6698667"/>
              <a:gd name="connsiteX3375" fmla="*/ 7027080 w 12192000"/>
              <a:gd name="connsiteY3375" fmla="*/ 4358256 h 6698667"/>
              <a:gd name="connsiteX3376" fmla="*/ 7019748 w 12192000"/>
              <a:gd name="connsiteY3376" fmla="*/ 4376176 h 6698667"/>
              <a:gd name="connsiteX3377" fmla="*/ 7012417 w 12192000"/>
              <a:gd name="connsiteY3377" fmla="*/ 4390512 h 6698667"/>
              <a:gd name="connsiteX3378" fmla="*/ 7008751 w 12192000"/>
              <a:gd name="connsiteY3378" fmla="*/ 4404849 h 6698667"/>
              <a:gd name="connsiteX3379" fmla="*/ 7008751 w 12192000"/>
              <a:gd name="connsiteY3379" fmla="*/ 4426353 h 6698667"/>
              <a:gd name="connsiteX3380" fmla="*/ 7016082 w 12192000"/>
              <a:gd name="connsiteY3380" fmla="*/ 4404849 h 6698667"/>
              <a:gd name="connsiteX3381" fmla="*/ 7019748 w 12192000"/>
              <a:gd name="connsiteY3381" fmla="*/ 4390512 h 6698667"/>
              <a:gd name="connsiteX3382" fmla="*/ 7023413 w 12192000"/>
              <a:gd name="connsiteY3382" fmla="*/ 4376176 h 6698667"/>
              <a:gd name="connsiteX3383" fmla="*/ 7507282 w 12192000"/>
              <a:gd name="connsiteY3383" fmla="*/ 4329583 h 6698667"/>
              <a:gd name="connsiteX3384" fmla="*/ 7499950 w 12192000"/>
              <a:gd name="connsiteY3384" fmla="*/ 4336751 h 6698667"/>
              <a:gd name="connsiteX3385" fmla="*/ 7492618 w 12192000"/>
              <a:gd name="connsiteY3385" fmla="*/ 4347503 h 6698667"/>
              <a:gd name="connsiteX3386" fmla="*/ 7492618 w 12192000"/>
              <a:gd name="connsiteY3386" fmla="*/ 4351088 h 6698667"/>
              <a:gd name="connsiteX3387" fmla="*/ 7499950 w 12192000"/>
              <a:gd name="connsiteY3387" fmla="*/ 4358256 h 6698667"/>
              <a:gd name="connsiteX3388" fmla="*/ 7507282 w 12192000"/>
              <a:gd name="connsiteY3388" fmla="*/ 4376176 h 6698667"/>
              <a:gd name="connsiteX3389" fmla="*/ 7518279 w 12192000"/>
              <a:gd name="connsiteY3389" fmla="*/ 4386929 h 6698667"/>
              <a:gd name="connsiteX3390" fmla="*/ 7518279 w 12192000"/>
              <a:gd name="connsiteY3390" fmla="*/ 4361839 h 6698667"/>
              <a:gd name="connsiteX3391" fmla="*/ 7518279 w 12192000"/>
              <a:gd name="connsiteY3391" fmla="*/ 4343919 h 6698667"/>
              <a:gd name="connsiteX3392" fmla="*/ 7514612 w 12192000"/>
              <a:gd name="connsiteY3392" fmla="*/ 4336751 h 6698667"/>
              <a:gd name="connsiteX3393" fmla="*/ 8236749 w 12192000"/>
              <a:gd name="connsiteY3393" fmla="*/ 4322415 h 6698667"/>
              <a:gd name="connsiteX3394" fmla="*/ 8236749 w 12192000"/>
              <a:gd name="connsiteY3394" fmla="*/ 4329583 h 6698667"/>
              <a:gd name="connsiteX3395" fmla="*/ 8236749 w 12192000"/>
              <a:gd name="connsiteY3395" fmla="*/ 4336751 h 6698667"/>
              <a:gd name="connsiteX3396" fmla="*/ 8236749 w 12192000"/>
              <a:gd name="connsiteY3396" fmla="*/ 4340336 h 6698667"/>
              <a:gd name="connsiteX3397" fmla="*/ 8233083 w 12192000"/>
              <a:gd name="connsiteY3397" fmla="*/ 4347503 h 6698667"/>
              <a:gd name="connsiteX3398" fmla="*/ 8229417 w 12192000"/>
              <a:gd name="connsiteY3398" fmla="*/ 4351088 h 6698667"/>
              <a:gd name="connsiteX3399" fmla="*/ 8222085 w 12192000"/>
              <a:gd name="connsiteY3399" fmla="*/ 4365424 h 6698667"/>
              <a:gd name="connsiteX3400" fmla="*/ 8214755 w 12192000"/>
              <a:gd name="connsiteY3400" fmla="*/ 4383344 h 6698667"/>
              <a:gd name="connsiteX3401" fmla="*/ 8214755 w 12192000"/>
              <a:gd name="connsiteY3401" fmla="*/ 4397681 h 6698667"/>
              <a:gd name="connsiteX3402" fmla="*/ 8229417 w 12192000"/>
              <a:gd name="connsiteY3402" fmla="*/ 4412017 h 6698667"/>
              <a:gd name="connsiteX3403" fmla="*/ 8284402 w 12192000"/>
              <a:gd name="connsiteY3403" fmla="*/ 4462195 h 6698667"/>
              <a:gd name="connsiteX3404" fmla="*/ 8343053 w 12192000"/>
              <a:gd name="connsiteY3404" fmla="*/ 4512371 h 6698667"/>
              <a:gd name="connsiteX3405" fmla="*/ 8346718 w 12192000"/>
              <a:gd name="connsiteY3405" fmla="*/ 4508788 h 6698667"/>
              <a:gd name="connsiteX3406" fmla="*/ 8350384 w 12192000"/>
              <a:gd name="connsiteY3406" fmla="*/ 4505203 h 6698667"/>
              <a:gd name="connsiteX3407" fmla="*/ 8332056 w 12192000"/>
              <a:gd name="connsiteY3407" fmla="*/ 4465778 h 6698667"/>
              <a:gd name="connsiteX3408" fmla="*/ 8310062 w 12192000"/>
              <a:gd name="connsiteY3408" fmla="*/ 4426353 h 6698667"/>
              <a:gd name="connsiteX3409" fmla="*/ 8295399 w 12192000"/>
              <a:gd name="connsiteY3409" fmla="*/ 4383344 h 6698667"/>
              <a:gd name="connsiteX3410" fmla="*/ 8277071 w 12192000"/>
              <a:gd name="connsiteY3410" fmla="*/ 4343919 h 6698667"/>
              <a:gd name="connsiteX3411" fmla="*/ 8269739 w 12192000"/>
              <a:gd name="connsiteY3411" fmla="*/ 4340336 h 6698667"/>
              <a:gd name="connsiteX3412" fmla="*/ 8266074 w 12192000"/>
              <a:gd name="connsiteY3412" fmla="*/ 4336751 h 6698667"/>
              <a:gd name="connsiteX3413" fmla="*/ 8255077 w 12192000"/>
              <a:gd name="connsiteY3413" fmla="*/ 4325999 h 6698667"/>
              <a:gd name="connsiteX3414" fmla="*/ 8244080 w 12192000"/>
              <a:gd name="connsiteY3414" fmla="*/ 4322415 h 6698667"/>
              <a:gd name="connsiteX3415" fmla="*/ 8123113 w 12192000"/>
              <a:gd name="connsiteY3415" fmla="*/ 4308078 h 6698667"/>
              <a:gd name="connsiteX3416" fmla="*/ 8115781 w 12192000"/>
              <a:gd name="connsiteY3416" fmla="*/ 4318831 h 6698667"/>
              <a:gd name="connsiteX3417" fmla="*/ 8115781 w 12192000"/>
              <a:gd name="connsiteY3417" fmla="*/ 4325999 h 6698667"/>
              <a:gd name="connsiteX3418" fmla="*/ 8119448 w 12192000"/>
              <a:gd name="connsiteY3418" fmla="*/ 4333167 h 6698667"/>
              <a:gd name="connsiteX3419" fmla="*/ 8123113 w 12192000"/>
              <a:gd name="connsiteY3419" fmla="*/ 4340336 h 6698667"/>
              <a:gd name="connsiteX3420" fmla="*/ 8130445 w 12192000"/>
              <a:gd name="connsiteY3420" fmla="*/ 4347503 h 6698667"/>
              <a:gd name="connsiteX3421" fmla="*/ 8137776 w 12192000"/>
              <a:gd name="connsiteY3421" fmla="*/ 4354671 h 6698667"/>
              <a:gd name="connsiteX3422" fmla="*/ 8145107 w 12192000"/>
              <a:gd name="connsiteY3422" fmla="*/ 4361839 h 6698667"/>
              <a:gd name="connsiteX3423" fmla="*/ 8156105 w 12192000"/>
              <a:gd name="connsiteY3423" fmla="*/ 4361839 h 6698667"/>
              <a:gd name="connsiteX3424" fmla="*/ 8159770 w 12192000"/>
              <a:gd name="connsiteY3424" fmla="*/ 4358256 h 6698667"/>
              <a:gd name="connsiteX3425" fmla="*/ 8167101 w 12192000"/>
              <a:gd name="connsiteY3425" fmla="*/ 4354671 h 6698667"/>
              <a:gd name="connsiteX3426" fmla="*/ 8167101 w 12192000"/>
              <a:gd name="connsiteY3426" fmla="*/ 4347503 h 6698667"/>
              <a:gd name="connsiteX3427" fmla="*/ 8159770 w 12192000"/>
              <a:gd name="connsiteY3427" fmla="*/ 4340336 h 6698667"/>
              <a:gd name="connsiteX3428" fmla="*/ 8141441 w 12192000"/>
              <a:gd name="connsiteY3428" fmla="*/ 4329583 h 6698667"/>
              <a:gd name="connsiteX3429" fmla="*/ 8126778 w 12192000"/>
              <a:gd name="connsiteY3429" fmla="*/ 4311663 h 6698667"/>
              <a:gd name="connsiteX3430" fmla="*/ 6825467 w 12192000"/>
              <a:gd name="connsiteY3430" fmla="*/ 4304495 h 6698667"/>
              <a:gd name="connsiteX3431" fmla="*/ 6814470 w 12192000"/>
              <a:gd name="connsiteY3431" fmla="*/ 4318831 h 6698667"/>
              <a:gd name="connsiteX3432" fmla="*/ 6807140 w 12192000"/>
              <a:gd name="connsiteY3432" fmla="*/ 4333167 h 6698667"/>
              <a:gd name="connsiteX3433" fmla="*/ 6803474 w 12192000"/>
              <a:gd name="connsiteY3433" fmla="*/ 4340336 h 6698667"/>
              <a:gd name="connsiteX3434" fmla="*/ 6799808 w 12192000"/>
              <a:gd name="connsiteY3434" fmla="*/ 4351088 h 6698667"/>
              <a:gd name="connsiteX3435" fmla="*/ 6814470 w 12192000"/>
              <a:gd name="connsiteY3435" fmla="*/ 4351088 h 6698667"/>
              <a:gd name="connsiteX3436" fmla="*/ 6825467 w 12192000"/>
              <a:gd name="connsiteY3436" fmla="*/ 4347503 h 6698667"/>
              <a:gd name="connsiteX3437" fmla="*/ 6832799 w 12192000"/>
              <a:gd name="connsiteY3437" fmla="*/ 4343919 h 6698667"/>
              <a:gd name="connsiteX3438" fmla="*/ 6832799 w 12192000"/>
              <a:gd name="connsiteY3438" fmla="*/ 4340336 h 6698667"/>
              <a:gd name="connsiteX3439" fmla="*/ 6836465 w 12192000"/>
              <a:gd name="connsiteY3439" fmla="*/ 4336751 h 6698667"/>
              <a:gd name="connsiteX3440" fmla="*/ 6836465 w 12192000"/>
              <a:gd name="connsiteY3440" fmla="*/ 4329583 h 6698667"/>
              <a:gd name="connsiteX3441" fmla="*/ 6836465 w 12192000"/>
              <a:gd name="connsiteY3441" fmla="*/ 4322415 h 6698667"/>
              <a:gd name="connsiteX3442" fmla="*/ 6836465 w 12192000"/>
              <a:gd name="connsiteY3442" fmla="*/ 4311663 h 6698667"/>
              <a:gd name="connsiteX3443" fmla="*/ 6832799 w 12192000"/>
              <a:gd name="connsiteY3443" fmla="*/ 4304495 h 6698667"/>
              <a:gd name="connsiteX3444" fmla="*/ 7327664 w 12192000"/>
              <a:gd name="connsiteY3444" fmla="*/ 4282990 h 6698667"/>
              <a:gd name="connsiteX3445" fmla="*/ 7323999 w 12192000"/>
              <a:gd name="connsiteY3445" fmla="*/ 4304495 h 6698667"/>
              <a:gd name="connsiteX3446" fmla="*/ 7320332 w 12192000"/>
              <a:gd name="connsiteY3446" fmla="*/ 4329583 h 6698667"/>
              <a:gd name="connsiteX3447" fmla="*/ 7320332 w 12192000"/>
              <a:gd name="connsiteY3447" fmla="*/ 4336751 h 6698667"/>
              <a:gd name="connsiteX3448" fmla="*/ 7320332 w 12192000"/>
              <a:gd name="connsiteY3448" fmla="*/ 4343919 h 6698667"/>
              <a:gd name="connsiteX3449" fmla="*/ 7327664 w 12192000"/>
              <a:gd name="connsiteY3449" fmla="*/ 4347503 h 6698667"/>
              <a:gd name="connsiteX3450" fmla="*/ 7342326 w 12192000"/>
              <a:gd name="connsiteY3450" fmla="*/ 4347503 h 6698667"/>
              <a:gd name="connsiteX3451" fmla="*/ 7342326 w 12192000"/>
              <a:gd name="connsiteY3451" fmla="*/ 4333167 h 6698667"/>
              <a:gd name="connsiteX3452" fmla="*/ 7342326 w 12192000"/>
              <a:gd name="connsiteY3452" fmla="*/ 4318831 h 6698667"/>
              <a:gd name="connsiteX3453" fmla="*/ 7342326 w 12192000"/>
              <a:gd name="connsiteY3453" fmla="*/ 4297326 h 6698667"/>
              <a:gd name="connsiteX3454" fmla="*/ 7650243 w 12192000"/>
              <a:gd name="connsiteY3454" fmla="*/ 4261485 h 6698667"/>
              <a:gd name="connsiteX3455" fmla="*/ 7657573 w 12192000"/>
              <a:gd name="connsiteY3455" fmla="*/ 4261485 h 6698667"/>
              <a:gd name="connsiteX3456" fmla="*/ 7668571 w 12192000"/>
              <a:gd name="connsiteY3456" fmla="*/ 4265070 h 6698667"/>
              <a:gd name="connsiteX3457" fmla="*/ 7672236 w 12192000"/>
              <a:gd name="connsiteY3457" fmla="*/ 4268653 h 6698667"/>
              <a:gd name="connsiteX3458" fmla="*/ 7679568 w 12192000"/>
              <a:gd name="connsiteY3458" fmla="*/ 4272238 h 6698667"/>
              <a:gd name="connsiteX3459" fmla="*/ 7683233 w 12192000"/>
              <a:gd name="connsiteY3459" fmla="*/ 4282990 h 6698667"/>
              <a:gd name="connsiteX3460" fmla="*/ 7686898 w 12192000"/>
              <a:gd name="connsiteY3460" fmla="*/ 4290158 h 6698667"/>
              <a:gd name="connsiteX3461" fmla="*/ 7697896 w 12192000"/>
              <a:gd name="connsiteY3461" fmla="*/ 4293742 h 6698667"/>
              <a:gd name="connsiteX3462" fmla="*/ 7705227 w 12192000"/>
              <a:gd name="connsiteY3462" fmla="*/ 4300910 h 6698667"/>
              <a:gd name="connsiteX3463" fmla="*/ 7708893 w 12192000"/>
              <a:gd name="connsiteY3463" fmla="*/ 4304495 h 6698667"/>
              <a:gd name="connsiteX3464" fmla="*/ 7716225 w 12192000"/>
              <a:gd name="connsiteY3464" fmla="*/ 4311663 h 6698667"/>
              <a:gd name="connsiteX3465" fmla="*/ 7723555 w 12192000"/>
              <a:gd name="connsiteY3465" fmla="*/ 4333167 h 6698667"/>
              <a:gd name="connsiteX3466" fmla="*/ 7723555 w 12192000"/>
              <a:gd name="connsiteY3466" fmla="*/ 4351088 h 6698667"/>
              <a:gd name="connsiteX3467" fmla="*/ 7701562 w 12192000"/>
              <a:gd name="connsiteY3467" fmla="*/ 4336751 h 6698667"/>
              <a:gd name="connsiteX3468" fmla="*/ 7683233 w 12192000"/>
              <a:gd name="connsiteY3468" fmla="*/ 4329583 h 6698667"/>
              <a:gd name="connsiteX3469" fmla="*/ 7679568 w 12192000"/>
              <a:gd name="connsiteY3469" fmla="*/ 4308078 h 6698667"/>
              <a:gd name="connsiteX3470" fmla="*/ 7672236 w 12192000"/>
              <a:gd name="connsiteY3470" fmla="*/ 4293742 h 6698667"/>
              <a:gd name="connsiteX3471" fmla="*/ 7668571 w 12192000"/>
              <a:gd name="connsiteY3471" fmla="*/ 4293742 h 6698667"/>
              <a:gd name="connsiteX3472" fmla="*/ 7661240 w 12192000"/>
              <a:gd name="connsiteY3472" fmla="*/ 4293742 h 6698667"/>
              <a:gd name="connsiteX3473" fmla="*/ 7653908 w 12192000"/>
              <a:gd name="connsiteY3473" fmla="*/ 4290158 h 6698667"/>
              <a:gd name="connsiteX3474" fmla="*/ 7646576 w 12192000"/>
              <a:gd name="connsiteY3474" fmla="*/ 4286573 h 6698667"/>
              <a:gd name="connsiteX3475" fmla="*/ 7642911 w 12192000"/>
              <a:gd name="connsiteY3475" fmla="*/ 4279406 h 6698667"/>
              <a:gd name="connsiteX3476" fmla="*/ 7642911 w 12192000"/>
              <a:gd name="connsiteY3476" fmla="*/ 4272238 h 6698667"/>
              <a:gd name="connsiteX3477" fmla="*/ 7642911 w 12192000"/>
              <a:gd name="connsiteY3477" fmla="*/ 4265070 h 6698667"/>
              <a:gd name="connsiteX3478" fmla="*/ 7510947 w 12192000"/>
              <a:gd name="connsiteY3478" fmla="*/ 4261485 h 6698667"/>
              <a:gd name="connsiteX3479" fmla="*/ 7499950 w 12192000"/>
              <a:gd name="connsiteY3479" fmla="*/ 4265070 h 6698667"/>
              <a:gd name="connsiteX3480" fmla="*/ 7488953 w 12192000"/>
              <a:gd name="connsiteY3480" fmla="*/ 4268653 h 6698667"/>
              <a:gd name="connsiteX3481" fmla="*/ 7488953 w 12192000"/>
              <a:gd name="connsiteY3481" fmla="*/ 4272238 h 6698667"/>
              <a:gd name="connsiteX3482" fmla="*/ 7488953 w 12192000"/>
              <a:gd name="connsiteY3482" fmla="*/ 4279406 h 6698667"/>
              <a:gd name="connsiteX3483" fmla="*/ 7499950 w 12192000"/>
              <a:gd name="connsiteY3483" fmla="*/ 4286573 h 6698667"/>
              <a:gd name="connsiteX3484" fmla="*/ 7507282 w 12192000"/>
              <a:gd name="connsiteY3484" fmla="*/ 4297326 h 6698667"/>
              <a:gd name="connsiteX3485" fmla="*/ 7510947 w 12192000"/>
              <a:gd name="connsiteY3485" fmla="*/ 4279406 h 6698667"/>
              <a:gd name="connsiteX3486" fmla="*/ 7433968 w 12192000"/>
              <a:gd name="connsiteY3486" fmla="*/ 4254317 h 6698667"/>
              <a:gd name="connsiteX3487" fmla="*/ 7426636 w 12192000"/>
              <a:gd name="connsiteY3487" fmla="*/ 4261485 h 6698667"/>
              <a:gd name="connsiteX3488" fmla="*/ 7422971 w 12192000"/>
              <a:gd name="connsiteY3488" fmla="*/ 4268653 h 6698667"/>
              <a:gd name="connsiteX3489" fmla="*/ 7419306 w 12192000"/>
              <a:gd name="connsiteY3489" fmla="*/ 4272238 h 6698667"/>
              <a:gd name="connsiteX3490" fmla="*/ 7426636 w 12192000"/>
              <a:gd name="connsiteY3490" fmla="*/ 4279406 h 6698667"/>
              <a:gd name="connsiteX3491" fmla="*/ 7433968 w 12192000"/>
              <a:gd name="connsiteY3491" fmla="*/ 4290158 h 6698667"/>
              <a:gd name="connsiteX3492" fmla="*/ 7437633 w 12192000"/>
              <a:gd name="connsiteY3492" fmla="*/ 4297326 h 6698667"/>
              <a:gd name="connsiteX3493" fmla="*/ 7437633 w 12192000"/>
              <a:gd name="connsiteY3493" fmla="*/ 4308078 h 6698667"/>
              <a:gd name="connsiteX3494" fmla="*/ 7433968 w 12192000"/>
              <a:gd name="connsiteY3494" fmla="*/ 4325999 h 6698667"/>
              <a:gd name="connsiteX3495" fmla="*/ 7426636 w 12192000"/>
              <a:gd name="connsiteY3495" fmla="*/ 4340336 h 6698667"/>
              <a:gd name="connsiteX3496" fmla="*/ 7411974 w 12192000"/>
              <a:gd name="connsiteY3496" fmla="*/ 4354671 h 6698667"/>
              <a:gd name="connsiteX3497" fmla="*/ 7411974 w 12192000"/>
              <a:gd name="connsiteY3497" fmla="*/ 4365424 h 6698667"/>
              <a:gd name="connsiteX3498" fmla="*/ 7411974 w 12192000"/>
              <a:gd name="connsiteY3498" fmla="*/ 4376176 h 6698667"/>
              <a:gd name="connsiteX3499" fmla="*/ 7415640 w 12192000"/>
              <a:gd name="connsiteY3499" fmla="*/ 4386929 h 6698667"/>
              <a:gd name="connsiteX3500" fmla="*/ 7419306 w 12192000"/>
              <a:gd name="connsiteY3500" fmla="*/ 4394097 h 6698667"/>
              <a:gd name="connsiteX3501" fmla="*/ 7430303 w 12192000"/>
              <a:gd name="connsiteY3501" fmla="*/ 4408433 h 6698667"/>
              <a:gd name="connsiteX3502" fmla="*/ 7437633 w 12192000"/>
              <a:gd name="connsiteY3502" fmla="*/ 4426353 h 6698667"/>
              <a:gd name="connsiteX3503" fmla="*/ 7452296 w 12192000"/>
              <a:gd name="connsiteY3503" fmla="*/ 4419185 h 6698667"/>
              <a:gd name="connsiteX3504" fmla="*/ 7466960 w 12192000"/>
              <a:gd name="connsiteY3504" fmla="*/ 4415601 h 6698667"/>
              <a:gd name="connsiteX3505" fmla="*/ 7474290 w 12192000"/>
              <a:gd name="connsiteY3505" fmla="*/ 4412017 h 6698667"/>
              <a:gd name="connsiteX3506" fmla="*/ 7477956 w 12192000"/>
              <a:gd name="connsiteY3506" fmla="*/ 4404849 h 6698667"/>
              <a:gd name="connsiteX3507" fmla="*/ 7481622 w 12192000"/>
              <a:gd name="connsiteY3507" fmla="*/ 4397681 h 6698667"/>
              <a:gd name="connsiteX3508" fmla="*/ 7481622 w 12192000"/>
              <a:gd name="connsiteY3508" fmla="*/ 4394097 h 6698667"/>
              <a:gd name="connsiteX3509" fmla="*/ 7477956 w 12192000"/>
              <a:gd name="connsiteY3509" fmla="*/ 4386929 h 6698667"/>
              <a:gd name="connsiteX3510" fmla="*/ 7474290 w 12192000"/>
              <a:gd name="connsiteY3510" fmla="*/ 4383344 h 6698667"/>
              <a:gd name="connsiteX3511" fmla="*/ 7466960 w 12192000"/>
              <a:gd name="connsiteY3511" fmla="*/ 4383344 h 6698667"/>
              <a:gd name="connsiteX3512" fmla="*/ 7459628 w 12192000"/>
              <a:gd name="connsiteY3512" fmla="*/ 4386929 h 6698667"/>
              <a:gd name="connsiteX3513" fmla="*/ 7455962 w 12192000"/>
              <a:gd name="connsiteY3513" fmla="*/ 4390512 h 6698667"/>
              <a:gd name="connsiteX3514" fmla="*/ 7452296 w 12192000"/>
              <a:gd name="connsiteY3514" fmla="*/ 4386929 h 6698667"/>
              <a:gd name="connsiteX3515" fmla="*/ 7448631 w 12192000"/>
              <a:gd name="connsiteY3515" fmla="*/ 4383344 h 6698667"/>
              <a:gd name="connsiteX3516" fmla="*/ 7448631 w 12192000"/>
              <a:gd name="connsiteY3516" fmla="*/ 4379760 h 6698667"/>
              <a:gd name="connsiteX3517" fmla="*/ 7452296 w 12192000"/>
              <a:gd name="connsiteY3517" fmla="*/ 4361839 h 6698667"/>
              <a:gd name="connsiteX3518" fmla="*/ 7448631 w 12192000"/>
              <a:gd name="connsiteY3518" fmla="*/ 4347503 h 6698667"/>
              <a:gd name="connsiteX3519" fmla="*/ 7437633 w 12192000"/>
              <a:gd name="connsiteY3519" fmla="*/ 4336751 h 6698667"/>
              <a:gd name="connsiteX3520" fmla="*/ 7433968 w 12192000"/>
              <a:gd name="connsiteY3520" fmla="*/ 4325999 h 6698667"/>
              <a:gd name="connsiteX3521" fmla="*/ 7448631 w 12192000"/>
              <a:gd name="connsiteY3521" fmla="*/ 4318831 h 6698667"/>
              <a:gd name="connsiteX3522" fmla="*/ 7459628 w 12192000"/>
              <a:gd name="connsiteY3522" fmla="*/ 4308078 h 6698667"/>
              <a:gd name="connsiteX3523" fmla="*/ 7463293 w 12192000"/>
              <a:gd name="connsiteY3523" fmla="*/ 4325999 h 6698667"/>
              <a:gd name="connsiteX3524" fmla="*/ 7466960 w 12192000"/>
              <a:gd name="connsiteY3524" fmla="*/ 4336751 h 6698667"/>
              <a:gd name="connsiteX3525" fmla="*/ 7470625 w 12192000"/>
              <a:gd name="connsiteY3525" fmla="*/ 4333167 h 6698667"/>
              <a:gd name="connsiteX3526" fmla="*/ 7474290 w 12192000"/>
              <a:gd name="connsiteY3526" fmla="*/ 4333167 h 6698667"/>
              <a:gd name="connsiteX3527" fmla="*/ 7474290 w 12192000"/>
              <a:gd name="connsiteY3527" fmla="*/ 4329583 h 6698667"/>
              <a:gd name="connsiteX3528" fmla="*/ 7477956 w 12192000"/>
              <a:gd name="connsiteY3528" fmla="*/ 4322415 h 6698667"/>
              <a:gd name="connsiteX3529" fmla="*/ 7477956 w 12192000"/>
              <a:gd name="connsiteY3529" fmla="*/ 4308078 h 6698667"/>
              <a:gd name="connsiteX3530" fmla="*/ 7474290 w 12192000"/>
              <a:gd name="connsiteY3530" fmla="*/ 4300910 h 6698667"/>
              <a:gd name="connsiteX3531" fmla="*/ 7470625 w 12192000"/>
              <a:gd name="connsiteY3531" fmla="*/ 4293742 h 6698667"/>
              <a:gd name="connsiteX3532" fmla="*/ 7466960 w 12192000"/>
              <a:gd name="connsiteY3532" fmla="*/ 4286573 h 6698667"/>
              <a:gd name="connsiteX3533" fmla="*/ 7452296 w 12192000"/>
              <a:gd name="connsiteY3533" fmla="*/ 4272238 h 6698667"/>
              <a:gd name="connsiteX3534" fmla="*/ 7437633 w 12192000"/>
              <a:gd name="connsiteY3534" fmla="*/ 4254317 h 6698667"/>
              <a:gd name="connsiteX3535" fmla="*/ 7298339 w 12192000"/>
              <a:gd name="connsiteY3535" fmla="*/ 4243565 h 6698667"/>
              <a:gd name="connsiteX3536" fmla="*/ 7287342 w 12192000"/>
              <a:gd name="connsiteY3536" fmla="*/ 4254317 h 6698667"/>
              <a:gd name="connsiteX3537" fmla="*/ 7287342 w 12192000"/>
              <a:gd name="connsiteY3537" fmla="*/ 4275822 h 6698667"/>
              <a:gd name="connsiteX3538" fmla="*/ 7280010 w 12192000"/>
              <a:gd name="connsiteY3538" fmla="*/ 4318831 h 6698667"/>
              <a:gd name="connsiteX3539" fmla="*/ 7276345 w 12192000"/>
              <a:gd name="connsiteY3539" fmla="*/ 4361839 h 6698667"/>
              <a:gd name="connsiteX3540" fmla="*/ 7276345 w 12192000"/>
              <a:gd name="connsiteY3540" fmla="*/ 4376176 h 6698667"/>
              <a:gd name="connsiteX3541" fmla="*/ 7280010 w 12192000"/>
              <a:gd name="connsiteY3541" fmla="*/ 4386929 h 6698667"/>
              <a:gd name="connsiteX3542" fmla="*/ 7283675 w 12192000"/>
              <a:gd name="connsiteY3542" fmla="*/ 4394097 h 6698667"/>
              <a:gd name="connsiteX3543" fmla="*/ 7294673 w 12192000"/>
              <a:gd name="connsiteY3543" fmla="*/ 4397681 h 6698667"/>
              <a:gd name="connsiteX3544" fmla="*/ 7294673 w 12192000"/>
              <a:gd name="connsiteY3544" fmla="*/ 4404849 h 6698667"/>
              <a:gd name="connsiteX3545" fmla="*/ 7294673 w 12192000"/>
              <a:gd name="connsiteY3545" fmla="*/ 4408433 h 6698667"/>
              <a:gd name="connsiteX3546" fmla="*/ 7313001 w 12192000"/>
              <a:gd name="connsiteY3546" fmla="*/ 4412017 h 6698667"/>
              <a:gd name="connsiteX3547" fmla="*/ 7334996 w 12192000"/>
              <a:gd name="connsiteY3547" fmla="*/ 4415601 h 6698667"/>
              <a:gd name="connsiteX3548" fmla="*/ 7334996 w 12192000"/>
              <a:gd name="connsiteY3548" fmla="*/ 4408433 h 6698667"/>
              <a:gd name="connsiteX3549" fmla="*/ 7338661 w 12192000"/>
              <a:gd name="connsiteY3549" fmla="*/ 4401265 h 6698667"/>
              <a:gd name="connsiteX3550" fmla="*/ 7334996 w 12192000"/>
              <a:gd name="connsiteY3550" fmla="*/ 4390512 h 6698667"/>
              <a:gd name="connsiteX3551" fmla="*/ 7334996 w 12192000"/>
              <a:gd name="connsiteY3551" fmla="*/ 4376176 h 6698667"/>
              <a:gd name="connsiteX3552" fmla="*/ 7316667 w 12192000"/>
              <a:gd name="connsiteY3552" fmla="*/ 4386929 h 6698667"/>
              <a:gd name="connsiteX3553" fmla="*/ 7302004 w 12192000"/>
              <a:gd name="connsiteY3553" fmla="*/ 4394097 h 6698667"/>
              <a:gd name="connsiteX3554" fmla="*/ 7305670 w 12192000"/>
              <a:gd name="connsiteY3554" fmla="*/ 4383344 h 6698667"/>
              <a:gd name="connsiteX3555" fmla="*/ 7309335 w 12192000"/>
              <a:gd name="connsiteY3555" fmla="*/ 4376176 h 6698667"/>
              <a:gd name="connsiteX3556" fmla="*/ 7309335 w 12192000"/>
              <a:gd name="connsiteY3556" fmla="*/ 4361839 h 6698667"/>
              <a:gd name="connsiteX3557" fmla="*/ 7305670 w 12192000"/>
              <a:gd name="connsiteY3557" fmla="*/ 4351088 h 6698667"/>
              <a:gd name="connsiteX3558" fmla="*/ 7302004 w 12192000"/>
              <a:gd name="connsiteY3558" fmla="*/ 4336751 h 6698667"/>
              <a:gd name="connsiteX3559" fmla="*/ 7302004 w 12192000"/>
              <a:gd name="connsiteY3559" fmla="*/ 4322415 h 6698667"/>
              <a:gd name="connsiteX3560" fmla="*/ 7302004 w 12192000"/>
              <a:gd name="connsiteY3560" fmla="*/ 4304495 h 6698667"/>
              <a:gd name="connsiteX3561" fmla="*/ 7313001 w 12192000"/>
              <a:gd name="connsiteY3561" fmla="*/ 4293742 h 6698667"/>
              <a:gd name="connsiteX3562" fmla="*/ 7316667 w 12192000"/>
              <a:gd name="connsiteY3562" fmla="*/ 4279406 h 6698667"/>
              <a:gd name="connsiteX3563" fmla="*/ 7316667 w 12192000"/>
              <a:gd name="connsiteY3563" fmla="*/ 4265070 h 6698667"/>
              <a:gd name="connsiteX3564" fmla="*/ 7305670 w 12192000"/>
              <a:gd name="connsiteY3564" fmla="*/ 4250733 h 6698667"/>
              <a:gd name="connsiteX3565" fmla="*/ 8185430 w 12192000"/>
              <a:gd name="connsiteY3565" fmla="*/ 4236397 h 6698667"/>
              <a:gd name="connsiteX3566" fmla="*/ 8196427 w 12192000"/>
              <a:gd name="connsiteY3566" fmla="*/ 4236397 h 6698667"/>
              <a:gd name="connsiteX3567" fmla="*/ 8203757 w 12192000"/>
              <a:gd name="connsiteY3567" fmla="*/ 4236397 h 6698667"/>
              <a:gd name="connsiteX3568" fmla="*/ 8207423 w 12192000"/>
              <a:gd name="connsiteY3568" fmla="*/ 4239980 h 6698667"/>
              <a:gd name="connsiteX3569" fmla="*/ 8207423 w 12192000"/>
              <a:gd name="connsiteY3569" fmla="*/ 4254317 h 6698667"/>
              <a:gd name="connsiteX3570" fmla="*/ 8200092 w 12192000"/>
              <a:gd name="connsiteY3570" fmla="*/ 4250733 h 6698667"/>
              <a:gd name="connsiteX3571" fmla="*/ 8192760 w 12192000"/>
              <a:gd name="connsiteY3571" fmla="*/ 4247149 h 6698667"/>
              <a:gd name="connsiteX3572" fmla="*/ 8189095 w 12192000"/>
              <a:gd name="connsiteY3572" fmla="*/ 4243565 h 6698667"/>
              <a:gd name="connsiteX3573" fmla="*/ 7038077 w 12192000"/>
              <a:gd name="connsiteY3573" fmla="*/ 4232812 h 6698667"/>
              <a:gd name="connsiteX3574" fmla="*/ 7027080 w 12192000"/>
              <a:gd name="connsiteY3574" fmla="*/ 4254317 h 6698667"/>
              <a:gd name="connsiteX3575" fmla="*/ 7019748 w 12192000"/>
              <a:gd name="connsiteY3575" fmla="*/ 4279406 h 6698667"/>
              <a:gd name="connsiteX3576" fmla="*/ 7016082 w 12192000"/>
              <a:gd name="connsiteY3576" fmla="*/ 4300910 h 6698667"/>
              <a:gd name="connsiteX3577" fmla="*/ 7012417 w 12192000"/>
              <a:gd name="connsiteY3577" fmla="*/ 4329583 h 6698667"/>
              <a:gd name="connsiteX3578" fmla="*/ 7023413 w 12192000"/>
              <a:gd name="connsiteY3578" fmla="*/ 4304495 h 6698667"/>
              <a:gd name="connsiteX3579" fmla="*/ 7030745 w 12192000"/>
              <a:gd name="connsiteY3579" fmla="*/ 4282990 h 6698667"/>
              <a:gd name="connsiteX3580" fmla="*/ 7038077 w 12192000"/>
              <a:gd name="connsiteY3580" fmla="*/ 4261485 h 6698667"/>
              <a:gd name="connsiteX3581" fmla="*/ 7170040 w 12192000"/>
              <a:gd name="connsiteY3581" fmla="*/ 4229229 h 6698667"/>
              <a:gd name="connsiteX3582" fmla="*/ 7166374 w 12192000"/>
              <a:gd name="connsiteY3582" fmla="*/ 4236397 h 6698667"/>
              <a:gd name="connsiteX3583" fmla="*/ 7155378 w 12192000"/>
              <a:gd name="connsiteY3583" fmla="*/ 4243565 h 6698667"/>
              <a:gd name="connsiteX3584" fmla="*/ 7155378 w 12192000"/>
              <a:gd name="connsiteY3584" fmla="*/ 4250733 h 6698667"/>
              <a:gd name="connsiteX3585" fmla="*/ 7155378 w 12192000"/>
              <a:gd name="connsiteY3585" fmla="*/ 4265070 h 6698667"/>
              <a:gd name="connsiteX3586" fmla="*/ 7151712 w 12192000"/>
              <a:gd name="connsiteY3586" fmla="*/ 4272238 h 6698667"/>
              <a:gd name="connsiteX3587" fmla="*/ 7144381 w 12192000"/>
              <a:gd name="connsiteY3587" fmla="*/ 4282990 h 6698667"/>
              <a:gd name="connsiteX3588" fmla="*/ 7137049 w 12192000"/>
              <a:gd name="connsiteY3588" fmla="*/ 4336751 h 6698667"/>
              <a:gd name="connsiteX3589" fmla="*/ 7118721 w 12192000"/>
              <a:gd name="connsiteY3589" fmla="*/ 4390512 h 6698667"/>
              <a:gd name="connsiteX3590" fmla="*/ 7115056 w 12192000"/>
              <a:gd name="connsiteY3590" fmla="*/ 4401265 h 6698667"/>
              <a:gd name="connsiteX3591" fmla="*/ 7115056 w 12192000"/>
              <a:gd name="connsiteY3591" fmla="*/ 4412017 h 6698667"/>
              <a:gd name="connsiteX3592" fmla="*/ 7115056 w 12192000"/>
              <a:gd name="connsiteY3592" fmla="*/ 4426353 h 6698667"/>
              <a:gd name="connsiteX3593" fmla="*/ 7118721 w 12192000"/>
              <a:gd name="connsiteY3593" fmla="*/ 4437105 h 6698667"/>
              <a:gd name="connsiteX3594" fmla="*/ 7111389 w 12192000"/>
              <a:gd name="connsiteY3594" fmla="*/ 4437105 h 6698667"/>
              <a:gd name="connsiteX3595" fmla="*/ 7104059 w 12192000"/>
              <a:gd name="connsiteY3595" fmla="*/ 4440690 h 6698667"/>
              <a:gd name="connsiteX3596" fmla="*/ 7104059 w 12192000"/>
              <a:gd name="connsiteY3596" fmla="*/ 4447858 h 6698667"/>
              <a:gd name="connsiteX3597" fmla="*/ 7111389 w 12192000"/>
              <a:gd name="connsiteY3597" fmla="*/ 4451442 h 6698667"/>
              <a:gd name="connsiteX3598" fmla="*/ 7118721 w 12192000"/>
              <a:gd name="connsiteY3598" fmla="*/ 4444274 h 6698667"/>
              <a:gd name="connsiteX3599" fmla="*/ 7118721 w 12192000"/>
              <a:gd name="connsiteY3599" fmla="*/ 4437105 h 6698667"/>
              <a:gd name="connsiteX3600" fmla="*/ 7133384 w 12192000"/>
              <a:gd name="connsiteY3600" fmla="*/ 4437105 h 6698667"/>
              <a:gd name="connsiteX3601" fmla="*/ 7144381 w 12192000"/>
              <a:gd name="connsiteY3601" fmla="*/ 4444274 h 6698667"/>
              <a:gd name="connsiteX3602" fmla="*/ 7155378 w 12192000"/>
              <a:gd name="connsiteY3602" fmla="*/ 4451442 h 6698667"/>
              <a:gd name="connsiteX3603" fmla="*/ 7170040 w 12192000"/>
              <a:gd name="connsiteY3603" fmla="*/ 4458610 h 6698667"/>
              <a:gd name="connsiteX3604" fmla="*/ 7170040 w 12192000"/>
              <a:gd name="connsiteY3604" fmla="*/ 4447858 h 6698667"/>
              <a:gd name="connsiteX3605" fmla="*/ 7170040 w 12192000"/>
              <a:gd name="connsiteY3605" fmla="*/ 4429937 h 6698667"/>
              <a:gd name="connsiteX3606" fmla="*/ 7181038 w 12192000"/>
              <a:gd name="connsiteY3606" fmla="*/ 4440690 h 6698667"/>
              <a:gd name="connsiteX3607" fmla="*/ 7195700 w 12192000"/>
              <a:gd name="connsiteY3607" fmla="*/ 4447858 h 6698667"/>
              <a:gd name="connsiteX3608" fmla="*/ 7203031 w 12192000"/>
              <a:gd name="connsiteY3608" fmla="*/ 4447858 h 6698667"/>
              <a:gd name="connsiteX3609" fmla="*/ 7206697 w 12192000"/>
              <a:gd name="connsiteY3609" fmla="*/ 4447858 h 6698667"/>
              <a:gd name="connsiteX3610" fmla="*/ 7210363 w 12192000"/>
              <a:gd name="connsiteY3610" fmla="*/ 4447858 h 6698667"/>
              <a:gd name="connsiteX3611" fmla="*/ 7214028 w 12192000"/>
              <a:gd name="connsiteY3611" fmla="*/ 4444274 h 6698667"/>
              <a:gd name="connsiteX3612" fmla="*/ 7228691 w 12192000"/>
              <a:gd name="connsiteY3612" fmla="*/ 4426353 h 6698667"/>
              <a:gd name="connsiteX3613" fmla="*/ 7239688 w 12192000"/>
              <a:gd name="connsiteY3613" fmla="*/ 4404849 h 6698667"/>
              <a:gd name="connsiteX3614" fmla="*/ 7239688 w 12192000"/>
              <a:gd name="connsiteY3614" fmla="*/ 4394097 h 6698667"/>
              <a:gd name="connsiteX3615" fmla="*/ 7239688 w 12192000"/>
              <a:gd name="connsiteY3615" fmla="*/ 4383344 h 6698667"/>
              <a:gd name="connsiteX3616" fmla="*/ 7236022 w 12192000"/>
              <a:gd name="connsiteY3616" fmla="*/ 4376176 h 6698667"/>
              <a:gd name="connsiteX3617" fmla="*/ 7228691 w 12192000"/>
              <a:gd name="connsiteY3617" fmla="*/ 4361839 h 6698667"/>
              <a:gd name="connsiteX3618" fmla="*/ 7228691 w 12192000"/>
              <a:gd name="connsiteY3618" fmla="*/ 4354671 h 6698667"/>
              <a:gd name="connsiteX3619" fmla="*/ 7228691 w 12192000"/>
              <a:gd name="connsiteY3619" fmla="*/ 4351088 h 6698667"/>
              <a:gd name="connsiteX3620" fmla="*/ 7232357 w 12192000"/>
              <a:gd name="connsiteY3620" fmla="*/ 4351088 h 6698667"/>
              <a:gd name="connsiteX3621" fmla="*/ 7236022 w 12192000"/>
              <a:gd name="connsiteY3621" fmla="*/ 4347503 h 6698667"/>
              <a:gd name="connsiteX3622" fmla="*/ 7243353 w 12192000"/>
              <a:gd name="connsiteY3622" fmla="*/ 4343919 h 6698667"/>
              <a:gd name="connsiteX3623" fmla="*/ 7247020 w 12192000"/>
              <a:gd name="connsiteY3623" fmla="*/ 4340336 h 6698667"/>
              <a:gd name="connsiteX3624" fmla="*/ 7247020 w 12192000"/>
              <a:gd name="connsiteY3624" fmla="*/ 4333167 h 6698667"/>
              <a:gd name="connsiteX3625" fmla="*/ 7250685 w 12192000"/>
              <a:gd name="connsiteY3625" fmla="*/ 4325999 h 6698667"/>
              <a:gd name="connsiteX3626" fmla="*/ 7250685 w 12192000"/>
              <a:gd name="connsiteY3626" fmla="*/ 4300910 h 6698667"/>
              <a:gd name="connsiteX3627" fmla="*/ 7254350 w 12192000"/>
              <a:gd name="connsiteY3627" fmla="*/ 4279406 h 6698667"/>
              <a:gd name="connsiteX3628" fmla="*/ 7254350 w 12192000"/>
              <a:gd name="connsiteY3628" fmla="*/ 4261485 h 6698667"/>
              <a:gd name="connsiteX3629" fmla="*/ 7247020 w 12192000"/>
              <a:gd name="connsiteY3629" fmla="*/ 4243565 h 6698667"/>
              <a:gd name="connsiteX3630" fmla="*/ 7236022 w 12192000"/>
              <a:gd name="connsiteY3630" fmla="*/ 4236397 h 6698667"/>
              <a:gd name="connsiteX3631" fmla="*/ 7214028 w 12192000"/>
              <a:gd name="connsiteY3631" fmla="*/ 4232812 h 6698667"/>
              <a:gd name="connsiteX3632" fmla="*/ 7192035 w 12192000"/>
              <a:gd name="connsiteY3632" fmla="*/ 4229229 h 6698667"/>
              <a:gd name="connsiteX3633" fmla="*/ 7063736 w 12192000"/>
              <a:gd name="connsiteY3633" fmla="*/ 4222060 h 6698667"/>
              <a:gd name="connsiteX3634" fmla="*/ 7056405 w 12192000"/>
              <a:gd name="connsiteY3634" fmla="*/ 4243565 h 6698667"/>
              <a:gd name="connsiteX3635" fmla="*/ 7045407 w 12192000"/>
              <a:gd name="connsiteY3635" fmla="*/ 4268653 h 6698667"/>
              <a:gd name="connsiteX3636" fmla="*/ 7038077 w 12192000"/>
              <a:gd name="connsiteY3636" fmla="*/ 4290158 h 6698667"/>
              <a:gd name="connsiteX3637" fmla="*/ 7038077 w 12192000"/>
              <a:gd name="connsiteY3637" fmla="*/ 4311663 h 6698667"/>
              <a:gd name="connsiteX3638" fmla="*/ 7045407 w 12192000"/>
              <a:gd name="connsiteY3638" fmla="*/ 4293742 h 6698667"/>
              <a:gd name="connsiteX3639" fmla="*/ 7049074 w 12192000"/>
              <a:gd name="connsiteY3639" fmla="*/ 4275822 h 6698667"/>
              <a:gd name="connsiteX3640" fmla="*/ 7060070 w 12192000"/>
              <a:gd name="connsiteY3640" fmla="*/ 4247149 h 6698667"/>
              <a:gd name="connsiteX3641" fmla="*/ 8068128 w 12192000"/>
              <a:gd name="connsiteY3641" fmla="*/ 4200556 h 6698667"/>
              <a:gd name="connsiteX3642" fmla="*/ 8064462 w 12192000"/>
              <a:gd name="connsiteY3642" fmla="*/ 4211309 h 6698667"/>
              <a:gd name="connsiteX3643" fmla="*/ 8057131 w 12192000"/>
              <a:gd name="connsiteY3643" fmla="*/ 4218476 h 6698667"/>
              <a:gd name="connsiteX3644" fmla="*/ 8057131 w 12192000"/>
              <a:gd name="connsiteY3644" fmla="*/ 4225644 h 6698667"/>
              <a:gd name="connsiteX3645" fmla="*/ 8057131 w 12192000"/>
              <a:gd name="connsiteY3645" fmla="*/ 4232812 h 6698667"/>
              <a:gd name="connsiteX3646" fmla="*/ 8064462 w 12192000"/>
              <a:gd name="connsiteY3646" fmla="*/ 4239980 h 6698667"/>
              <a:gd name="connsiteX3647" fmla="*/ 8068128 w 12192000"/>
              <a:gd name="connsiteY3647" fmla="*/ 4243565 h 6698667"/>
              <a:gd name="connsiteX3648" fmla="*/ 8068128 w 12192000"/>
              <a:gd name="connsiteY3648" fmla="*/ 4250733 h 6698667"/>
              <a:gd name="connsiteX3649" fmla="*/ 8071794 w 12192000"/>
              <a:gd name="connsiteY3649" fmla="*/ 4254317 h 6698667"/>
              <a:gd name="connsiteX3650" fmla="*/ 8079124 w 12192000"/>
              <a:gd name="connsiteY3650" fmla="*/ 4261485 h 6698667"/>
              <a:gd name="connsiteX3651" fmla="*/ 8086456 w 12192000"/>
              <a:gd name="connsiteY3651" fmla="*/ 4261485 h 6698667"/>
              <a:gd name="connsiteX3652" fmla="*/ 8090122 w 12192000"/>
              <a:gd name="connsiteY3652" fmla="*/ 4254317 h 6698667"/>
              <a:gd name="connsiteX3653" fmla="*/ 8097453 w 12192000"/>
              <a:gd name="connsiteY3653" fmla="*/ 4250733 h 6698667"/>
              <a:gd name="connsiteX3654" fmla="*/ 8097453 w 12192000"/>
              <a:gd name="connsiteY3654" fmla="*/ 4247149 h 6698667"/>
              <a:gd name="connsiteX3655" fmla="*/ 8101119 w 12192000"/>
              <a:gd name="connsiteY3655" fmla="*/ 4239980 h 6698667"/>
              <a:gd name="connsiteX3656" fmla="*/ 8101119 w 12192000"/>
              <a:gd name="connsiteY3656" fmla="*/ 4229229 h 6698667"/>
              <a:gd name="connsiteX3657" fmla="*/ 8101119 w 12192000"/>
              <a:gd name="connsiteY3657" fmla="*/ 4218476 h 6698667"/>
              <a:gd name="connsiteX3658" fmla="*/ 8090122 w 12192000"/>
              <a:gd name="connsiteY3658" fmla="*/ 4207724 h 6698667"/>
              <a:gd name="connsiteX3659" fmla="*/ 8079124 w 12192000"/>
              <a:gd name="connsiteY3659" fmla="*/ 4200556 h 6698667"/>
              <a:gd name="connsiteX3660" fmla="*/ 8075459 w 12192000"/>
              <a:gd name="connsiteY3660" fmla="*/ 4200556 h 6698667"/>
              <a:gd name="connsiteX3661" fmla="*/ 7686898 w 12192000"/>
              <a:gd name="connsiteY3661" fmla="*/ 4189804 h 6698667"/>
              <a:gd name="connsiteX3662" fmla="*/ 7694230 w 12192000"/>
              <a:gd name="connsiteY3662" fmla="*/ 4189804 h 6698667"/>
              <a:gd name="connsiteX3663" fmla="*/ 7697896 w 12192000"/>
              <a:gd name="connsiteY3663" fmla="*/ 4193387 h 6698667"/>
              <a:gd name="connsiteX3664" fmla="*/ 7694230 w 12192000"/>
              <a:gd name="connsiteY3664" fmla="*/ 4207724 h 6698667"/>
              <a:gd name="connsiteX3665" fmla="*/ 7683233 w 12192000"/>
              <a:gd name="connsiteY3665" fmla="*/ 4211309 h 6698667"/>
              <a:gd name="connsiteX3666" fmla="*/ 7672236 w 12192000"/>
              <a:gd name="connsiteY3666" fmla="*/ 4214892 h 6698667"/>
              <a:gd name="connsiteX3667" fmla="*/ 7661240 w 12192000"/>
              <a:gd name="connsiteY3667" fmla="*/ 4218476 h 6698667"/>
              <a:gd name="connsiteX3668" fmla="*/ 7653908 w 12192000"/>
              <a:gd name="connsiteY3668" fmla="*/ 4218476 h 6698667"/>
              <a:gd name="connsiteX3669" fmla="*/ 7650243 w 12192000"/>
              <a:gd name="connsiteY3669" fmla="*/ 4214892 h 6698667"/>
              <a:gd name="connsiteX3670" fmla="*/ 7650243 w 12192000"/>
              <a:gd name="connsiteY3670" fmla="*/ 4211309 h 6698667"/>
              <a:gd name="connsiteX3671" fmla="*/ 7650243 w 12192000"/>
              <a:gd name="connsiteY3671" fmla="*/ 4207724 h 6698667"/>
              <a:gd name="connsiteX3672" fmla="*/ 7653908 w 12192000"/>
              <a:gd name="connsiteY3672" fmla="*/ 4196972 h 6698667"/>
              <a:gd name="connsiteX3673" fmla="*/ 7657573 w 12192000"/>
              <a:gd name="connsiteY3673" fmla="*/ 4193387 h 6698667"/>
              <a:gd name="connsiteX3674" fmla="*/ 7661240 w 12192000"/>
              <a:gd name="connsiteY3674" fmla="*/ 4193387 h 6698667"/>
              <a:gd name="connsiteX3675" fmla="*/ 7668571 w 12192000"/>
              <a:gd name="connsiteY3675" fmla="*/ 4193387 h 6698667"/>
              <a:gd name="connsiteX3676" fmla="*/ 7679568 w 12192000"/>
              <a:gd name="connsiteY3676" fmla="*/ 4193387 h 6698667"/>
              <a:gd name="connsiteX3677" fmla="*/ 7250685 w 12192000"/>
              <a:gd name="connsiteY3677" fmla="*/ 4186219 h 6698667"/>
              <a:gd name="connsiteX3678" fmla="*/ 7243353 w 12192000"/>
              <a:gd name="connsiteY3678" fmla="*/ 4189804 h 6698667"/>
              <a:gd name="connsiteX3679" fmla="*/ 7239688 w 12192000"/>
              <a:gd name="connsiteY3679" fmla="*/ 4193387 h 6698667"/>
              <a:gd name="connsiteX3680" fmla="*/ 7232357 w 12192000"/>
              <a:gd name="connsiteY3680" fmla="*/ 4193387 h 6698667"/>
              <a:gd name="connsiteX3681" fmla="*/ 7221360 w 12192000"/>
              <a:gd name="connsiteY3681" fmla="*/ 4196972 h 6698667"/>
              <a:gd name="connsiteX3682" fmla="*/ 7214028 w 12192000"/>
              <a:gd name="connsiteY3682" fmla="*/ 4207724 h 6698667"/>
              <a:gd name="connsiteX3683" fmla="*/ 7206697 w 12192000"/>
              <a:gd name="connsiteY3683" fmla="*/ 4218476 h 6698667"/>
              <a:gd name="connsiteX3684" fmla="*/ 7210363 w 12192000"/>
              <a:gd name="connsiteY3684" fmla="*/ 4222060 h 6698667"/>
              <a:gd name="connsiteX3685" fmla="*/ 7214028 w 12192000"/>
              <a:gd name="connsiteY3685" fmla="*/ 4225644 h 6698667"/>
              <a:gd name="connsiteX3686" fmla="*/ 7232357 w 12192000"/>
              <a:gd name="connsiteY3686" fmla="*/ 4225644 h 6698667"/>
              <a:gd name="connsiteX3687" fmla="*/ 7239688 w 12192000"/>
              <a:gd name="connsiteY3687" fmla="*/ 4218476 h 6698667"/>
              <a:gd name="connsiteX3688" fmla="*/ 7243353 w 12192000"/>
              <a:gd name="connsiteY3688" fmla="*/ 4211309 h 6698667"/>
              <a:gd name="connsiteX3689" fmla="*/ 7250685 w 12192000"/>
              <a:gd name="connsiteY3689" fmla="*/ 4200556 h 6698667"/>
              <a:gd name="connsiteX3690" fmla="*/ 7250685 w 12192000"/>
              <a:gd name="connsiteY3690" fmla="*/ 4196972 h 6698667"/>
              <a:gd name="connsiteX3691" fmla="*/ 7778540 w 12192000"/>
              <a:gd name="connsiteY3691" fmla="*/ 4182635 h 6698667"/>
              <a:gd name="connsiteX3692" fmla="*/ 7771209 w 12192000"/>
              <a:gd name="connsiteY3692" fmla="*/ 4186219 h 6698667"/>
              <a:gd name="connsiteX3693" fmla="*/ 7771209 w 12192000"/>
              <a:gd name="connsiteY3693" fmla="*/ 4193387 h 6698667"/>
              <a:gd name="connsiteX3694" fmla="*/ 7782206 w 12192000"/>
              <a:gd name="connsiteY3694" fmla="*/ 4243565 h 6698667"/>
              <a:gd name="connsiteX3695" fmla="*/ 7789537 w 12192000"/>
              <a:gd name="connsiteY3695" fmla="*/ 4293742 h 6698667"/>
              <a:gd name="connsiteX3696" fmla="*/ 7796869 w 12192000"/>
              <a:gd name="connsiteY3696" fmla="*/ 4343919 h 6698667"/>
              <a:gd name="connsiteX3697" fmla="*/ 7800534 w 12192000"/>
              <a:gd name="connsiteY3697" fmla="*/ 4394097 h 6698667"/>
              <a:gd name="connsiteX3698" fmla="*/ 7807866 w 12192000"/>
              <a:gd name="connsiteY3698" fmla="*/ 4433522 h 6698667"/>
              <a:gd name="connsiteX3699" fmla="*/ 7811532 w 12192000"/>
              <a:gd name="connsiteY3699" fmla="*/ 4465778 h 6698667"/>
              <a:gd name="connsiteX3700" fmla="*/ 7815197 w 12192000"/>
              <a:gd name="connsiteY3700" fmla="*/ 4501619 h 6698667"/>
              <a:gd name="connsiteX3701" fmla="*/ 7815197 w 12192000"/>
              <a:gd name="connsiteY3701" fmla="*/ 4541044 h 6698667"/>
              <a:gd name="connsiteX3702" fmla="*/ 7815197 w 12192000"/>
              <a:gd name="connsiteY3702" fmla="*/ 4548212 h 6698667"/>
              <a:gd name="connsiteX3703" fmla="*/ 7811532 w 12192000"/>
              <a:gd name="connsiteY3703" fmla="*/ 4551796 h 6698667"/>
              <a:gd name="connsiteX3704" fmla="*/ 7807866 w 12192000"/>
              <a:gd name="connsiteY3704" fmla="*/ 4551796 h 6698667"/>
              <a:gd name="connsiteX3705" fmla="*/ 7804201 w 12192000"/>
              <a:gd name="connsiteY3705" fmla="*/ 4548212 h 6698667"/>
              <a:gd name="connsiteX3706" fmla="*/ 7793204 w 12192000"/>
              <a:gd name="connsiteY3706" fmla="*/ 4508788 h 6698667"/>
              <a:gd name="connsiteX3707" fmla="*/ 7793204 w 12192000"/>
              <a:gd name="connsiteY3707" fmla="*/ 4469363 h 6698667"/>
              <a:gd name="connsiteX3708" fmla="*/ 7785872 w 12192000"/>
              <a:gd name="connsiteY3708" fmla="*/ 4455026 h 6698667"/>
              <a:gd name="connsiteX3709" fmla="*/ 7778540 w 12192000"/>
              <a:gd name="connsiteY3709" fmla="*/ 4444274 h 6698667"/>
              <a:gd name="connsiteX3710" fmla="*/ 7778540 w 12192000"/>
              <a:gd name="connsiteY3710" fmla="*/ 4447858 h 6698667"/>
              <a:gd name="connsiteX3711" fmla="*/ 7778540 w 12192000"/>
              <a:gd name="connsiteY3711" fmla="*/ 4455026 h 6698667"/>
              <a:gd name="connsiteX3712" fmla="*/ 7771209 w 12192000"/>
              <a:gd name="connsiteY3712" fmla="*/ 4458610 h 6698667"/>
              <a:gd name="connsiteX3713" fmla="*/ 7767544 w 12192000"/>
              <a:gd name="connsiteY3713" fmla="*/ 4458610 h 6698667"/>
              <a:gd name="connsiteX3714" fmla="*/ 7763878 w 12192000"/>
              <a:gd name="connsiteY3714" fmla="*/ 4447858 h 6698667"/>
              <a:gd name="connsiteX3715" fmla="*/ 7763878 w 12192000"/>
              <a:gd name="connsiteY3715" fmla="*/ 4437105 h 6698667"/>
              <a:gd name="connsiteX3716" fmla="*/ 7760212 w 12192000"/>
              <a:gd name="connsiteY3716" fmla="*/ 4433522 h 6698667"/>
              <a:gd name="connsiteX3717" fmla="*/ 7760212 w 12192000"/>
              <a:gd name="connsiteY3717" fmla="*/ 4429937 h 6698667"/>
              <a:gd name="connsiteX3718" fmla="*/ 7727222 w 12192000"/>
              <a:gd name="connsiteY3718" fmla="*/ 4429937 h 6698667"/>
              <a:gd name="connsiteX3719" fmla="*/ 7701562 w 12192000"/>
              <a:gd name="connsiteY3719" fmla="*/ 4437105 h 6698667"/>
              <a:gd name="connsiteX3720" fmla="*/ 7694230 w 12192000"/>
              <a:gd name="connsiteY3720" fmla="*/ 4447858 h 6698667"/>
              <a:gd name="connsiteX3721" fmla="*/ 7683233 w 12192000"/>
              <a:gd name="connsiteY3721" fmla="*/ 4455026 h 6698667"/>
              <a:gd name="connsiteX3722" fmla="*/ 7672236 w 12192000"/>
              <a:gd name="connsiteY3722" fmla="*/ 4455026 h 6698667"/>
              <a:gd name="connsiteX3723" fmla="*/ 7657573 w 12192000"/>
              <a:gd name="connsiteY3723" fmla="*/ 4458610 h 6698667"/>
              <a:gd name="connsiteX3724" fmla="*/ 7657573 w 12192000"/>
              <a:gd name="connsiteY3724" fmla="*/ 4462195 h 6698667"/>
              <a:gd name="connsiteX3725" fmla="*/ 7653908 w 12192000"/>
              <a:gd name="connsiteY3725" fmla="*/ 4465778 h 6698667"/>
              <a:gd name="connsiteX3726" fmla="*/ 7653908 w 12192000"/>
              <a:gd name="connsiteY3726" fmla="*/ 4472946 h 6698667"/>
              <a:gd name="connsiteX3727" fmla="*/ 7653908 w 12192000"/>
              <a:gd name="connsiteY3727" fmla="*/ 4476531 h 6698667"/>
              <a:gd name="connsiteX3728" fmla="*/ 7675902 w 12192000"/>
              <a:gd name="connsiteY3728" fmla="*/ 4490867 h 6698667"/>
              <a:gd name="connsiteX3729" fmla="*/ 7690565 w 12192000"/>
              <a:gd name="connsiteY3729" fmla="*/ 4505203 h 6698667"/>
              <a:gd name="connsiteX3730" fmla="*/ 7705227 w 12192000"/>
              <a:gd name="connsiteY3730" fmla="*/ 4519539 h 6698667"/>
              <a:gd name="connsiteX3731" fmla="*/ 7716225 w 12192000"/>
              <a:gd name="connsiteY3731" fmla="*/ 4537461 h 6698667"/>
              <a:gd name="connsiteX3732" fmla="*/ 7712558 w 12192000"/>
              <a:gd name="connsiteY3732" fmla="*/ 4541044 h 6698667"/>
              <a:gd name="connsiteX3733" fmla="*/ 7708893 w 12192000"/>
              <a:gd name="connsiteY3733" fmla="*/ 4551796 h 6698667"/>
              <a:gd name="connsiteX3734" fmla="*/ 7767544 w 12192000"/>
              <a:gd name="connsiteY3734" fmla="*/ 4555381 h 6698667"/>
              <a:gd name="connsiteX3735" fmla="*/ 7822529 w 12192000"/>
              <a:gd name="connsiteY3735" fmla="*/ 4562549 h 6698667"/>
              <a:gd name="connsiteX3736" fmla="*/ 7837191 w 12192000"/>
              <a:gd name="connsiteY3736" fmla="*/ 4562549 h 6698667"/>
              <a:gd name="connsiteX3737" fmla="*/ 7844523 w 12192000"/>
              <a:gd name="connsiteY3737" fmla="*/ 4558964 h 6698667"/>
              <a:gd name="connsiteX3738" fmla="*/ 7848188 w 12192000"/>
              <a:gd name="connsiteY3738" fmla="*/ 4555381 h 6698667"/>
              <a:gd name="connsiteX3739" fmla="*/ 7851854 w 12192000"/>
              <a:gd name="connsiteY3739" fmla="*/ 4551796 h 6698667"/>
              <a:gd name="connsiteX3740" fmla="*/ 7855519 w 12192000"/>
              <a:gd name="connsiteY3740" fmla="*/ 4551796 h 6698667"/>
              <a:gd name="connsiteX3741" fmla="*/ 7859185 w 12192000"/>
              <a:gd name="connsiteY3741" fmla="*/ 4551796 h 6698667"/>
              <a:gd name="connsiteX3742" fmla="*/ 7866516 w 12192000"/>
              <a:gd name="connsiteY3742" fmla="*/ 4558964 h 6698667"/>
              <a:gd name="connsiteX3743" fmla="*/ 7873848 w 12192000"/>
              <a:gd name="connsiteY3743" fmla="*/ 4566132 h 6698667"/>
              <a:gd name="connsiteX3744" fmla="*/ 7888511 w 12192000"/>
              <a:gd name="connsiteY3744" fmla="*/ 4562549 h 6698667"/>
              <a:gd name="connsiteX3745" fmla="*/ 7899508 w 12192000"/>
              <a:gd name="connsiteY3745" fmla="*/ 4558964 h 6698667"/>
              <a:gd name="connsiteX3746" fmla="*/ 7873848 w 12192000"/>
              <a:gd name="connsiteY3746" fmla="*/ 4483698 h 6698667"/>
              <a:gd name="connsiteX3747" fmla="*/ 7851854 w 12192000"/>
              <a:gd name="connsiteY3747" fmla="*/ 4404849 h 6698667"/>
              <a:gd name="connsiteX3748" fmla="*/ 7826194 w 12192000"/>
              <a:gd name="connsiteY3748" fmla="*/ 4329583 h 6698667"/>
              <a:gd name="connsiteX3749" fmla="*/ 7804201 w 12192000"/>
              <a:gd name="connsiteY3749" fmla="*/ 4250733 h 6698667"/>
              <a:gd name="connsiteX3750" fmla="*/ 7796869 w 12192000"/>
              <a:gd name="connsiteY3750" fmla="*/ 4222060 h 6698667"/>
              <a:gd name="connsiteX3751" fmla="*/ 7789537 w 12192000"/>
              <a:gd name="connsiteY3751" fmla="*/ 4189804 h 6698667"/>
              <a:gd name="connsiteX3752" fmla="*/ 7785872 w 12192000"/>
              <a:gd name="connsiteY3752" fmla="*/ 4182635 h 6698667"/>
              <a:gd name="connsiteX3753" fmla="*/ 7958158 w 12192000"/>
              <a:gd name="connsiteY3753" fmla="*/ 4179051 h 6698667"/>
              <a:gd name="connsiteX3754" fmla="*/ 7954492 w 12192000"/>
              <a:gd name="connsiteY3754" fmla="*/ 4182635 h 6698667"/>
              <a:gd name="connsiteX3755" fmla="*/ 7954492 w 12192000"/>
              <a:gd name="connsiteY3755" fmla="*/ 4193387 h 6698667"/>
              <a:gd name="connsiteX3756" fmla="*/ 7958158 w 12192000"/>
              <a:gd name="connsiteY3756" fmla="*/ 4200556 h 6698667"/>
              <a:gd name="connsiteX3757" fmla="*/ 7965490 w 12192000"/>
              <a:gd name="connsiteY3757" fmla="*/ 4211309 h 6698667"/>
              <a:gd name="connsiteX3758" fmla="*/ 7976487 w 12192000"/>
              <a:gd name="connsiteY3758" fmla="*/ 4218476 h 6698667"/>
              <a:gd name="connsiteX3759" fmla="*/ 7976487 w 12192000"/>
              <a:gd name="connsiteY3759" fmla="*/ 4200556 h 6698667"/>
              <a:gd name="connsiteX3760" fmla="*/ 7976487 w 12192000"/>
              <a:gd name="connsiteY3760" fmla="*/ 4193387 h 6698667"/>
              <a:gd name="connsiteX3761" fmla="*/ 7972820 w 12192000"/>
              <a:gd name="connsiteY3761" fmla="*/ 4182635 h 6698667"/>
              <a:gd name="connsiteX3762" fmla="*/ 7965490 w 12192000"/>
              <a:gd name="connsiteY3762" fmla="*/ 4179051 h 6698667"/>
              <a:gd name="connsiteX3763" fmla="*/ 8002146 w 12192000"/>
              <a:gd name="connsiteY3763" fmla="*/ 4171882 h 6698667"/>
              <a:gd name="connsiteX3764" fmla="*/ 8005812 w 12192000"/>
              <a:gd name="connsiteY3764" fmla="*/ 4193387 h 6698667"/>
              <a:gd name="connsiteX3765" fmla="*/ 8009477 w 12192000"/>
              <a:gd name="connsiteY3765" fmla="*/ 4218476 h 6698667"/>
              <a:gd name="connsiteX3766" fmla="*/ 8013144 w 12192000"/>
              <a:gd name="connsiteY3766" fmla="*/ 4225644 h 6698667"/>
              <a:gd name="connsiteX3767" fmla="*/ 8020474 w 12192000"/>
              <a:gd name="connsiteY3767" fmla="*/ 4229229 h 6698667"/>
              <a:gd name="connsiteX3768" fmla="*/ 8027806 w 12192000"/>
              <a:gd name="connsiteY3768" fmla="*/ 4222060 h 6698667"/>
              <a:gd name="connsiteX3769" fmla="*/ 8027806 w 12192000"/>
              <a:gd name="connsiteY3769" fmla="*/ 4211309 h 6698667"/>
              <a:gd name="connsiteX3770" fmla="*/ 8024140 w 12192000"/>
              <a:gd name="connsiteY3770" fmla="*/ 4196972 h 6698667"/>
              <a:gd name="connsiteX3771" fmla="*/ 8020474 w 12192000"/>
              <a:gd name="connsiteY3771" fmla="*/ 4186219 h 6698667"/>
              <a:gd name="connsiteX3772" fmla="*/ 8013144 w 12192000"/>
              <a:gd name="connsiteY3772" fmla="*/ 4179051 h 6698667"/>
              <a:gd name="connsiteX3773" fmla="*/ 6818137 w 12192000"/>
              <a:gd name="connsiteY3773" fmla="*/ 4153962 h 6698667"/>
              <a:gd name="connsiteX3774" fmla="*/ 6810805 w 12192000"/>
              <a:gd name="connsiteY3774" fmla="*/ 4157546 h 6698667"/>
              <a:gd name="connsiteX3775" fmla="*/ 6807140 w 12192000"/>
              <a:gd name="connsiteY3775" fmla="*/ 4164714 h 6698667"/>
              <a:gd name="connsiteX3776" fmla="*/ 6796142 w 12192000"/>
              <a:gd name="connsiteY3776" fmla="*/ 4193387 h 6698667"/>
              <a:gd name="connsiteX3777" fmla="*/ 6788812 w 12192000"/>
              <a:gd name="connsiteY3777" fmla="*/ 4225644 h 6698667"/>
              <a:gd name="connsiteX3778" fmla="*/ 6777814 w 12192000"/>
              <a:gd name="connsiteY3778" fmla="*/ 4254317 h 6698667"/>
              <a:gd name="connsiteX3779" fmla="*/ 6759486 w 12192000"/>
              <a:gd name="connsiteY3779" fmla="*/ 4286573 h 6698667"/>
              <a:gd name="connsiteX3780" fmla="*/ 6759486 w 12192000"/>
              <a:gd name="connsiteY3780" fmla="*/ 4293742 h 6698667"/>
              <a:gd name="connsiteX3781" fmla="*/ 6755820 w 12192000"/>
              <a:gd name="connsiteY3781" fmla="*/ 4300910 h 6698667"/>
              <a:gd name="connsiteX3782" fmla="*/ 6755820 w 12192000"/>
              <a:gd name="connsiteY3782" fmla="*/ 4304495 h 6698667"/>
              <a:gd name="connsiteX3783" fmla="*/ 6752155 w 12192000"/>
              <a:gd name="connsiteY3783" fmla="*/ 4308078 h 6698667"/>
              <a:gd name="connsiteX3784" fmla="*/ 6755820 w 12192000"/>
              <a:gd name="connsiteY3784" fmla="*/ 4311663 h 6698667"/>
              <a:gd name="connsiteX3785" fmla="*/ 6763152 w 12192000"/>
              <a:gd name="connsiteY3785" fmla="*/ 4318831 h 6698667"/>
              <a:gd name="connsiteX3786" fmla="*/ 6766817 w 12192000"/>
              <a:gd name="connsiteY3786" fmla="*/ 4318831 h 6698667"/>
              <a:gd name="connsiteX3787" fmla="*/ 6770483 w 12192000"/>
              <a:gd name="connsiteY3787" fmla="*/ 4322415 h 6698667"/>
              <a:gd name="connsiteX3788" fmla="*/ 6781480 w 12192000"/>
              <a:gd name="connsiteY3788" fmla="*/ 4322415 h 6698667"/>
              <a:gd name="connsiteX3789" fmla="*/ 6785145 w 12192000"/>
              <a:gd name="connsiteY3789" fmla="*/ 4311663 h 6698667"/>
              <a:gd name="connsiteX3790" fmla="*/ 6788812 w 12192000"/>
              <a:gd name="connsiteY3790" fmla="*/ 4300910 h 6698667"/>
              <a:gd name="connsiteX3791" fmla="*/ 6796142 w 12192000"/>
              <a:gd name="connsiteY3791" fmla="*/ 4290158 h 6698667"/>
              <a:gd name="connsiteX3792" fmla="*/ 6799808 w 12192000"/>
              <a:gd name="connsiteY3792" fmla="*/ 4279406 h 6698667"/>
              <a:gd name="connsiteX3793" fmla="*/ 6796142 w 12192000"/>
              <a:gd name="connsiteY3793" fmla="*/ 4268653 h 6698667"/>
              <a:gd name="connsiteX3794" fmla="*/ 6796142 w 12192000"/>
              <a:gd name="connsiteY3794" fmla="*/ 4254317 h 6698667"/>
              <a:gd name="connsiteX3795" fmla="*/ 6796142 w 12192000"/>
              <a:gd name="connsiteY3795" fmla="*/ 4247149 h 6698667"/>
              <a:gd name="connsiteX3796" fmla="*/ 6799808 w 12192000"/>
              <a:gd name="connsiteY3796" fmla="*/ 4236397 h 6698667"/>
              <a:gd name="connsiteX3797" fmla="*/ 6807140 w 12192000"/>
              <a:gd name="connsiteY3797" fmla="*/ 4229229 h 6698667"/>
              <a:gd name="connsiteX3798" fmla="*/ 6821802 w 12192000"/>
              <a:gd name="connsiteY3798" fmla="*/ 4214892 h 6698667"/>
              <a:gd name="connsiteX3799" fmla="*/ 6825467 w 12192000"/>
              <a:gd name="connsiteY3799" fmla="*/ 4196972 h 6698667"/>
              <a:gd name="connsiteX3800" fmla="*/ 6825467 w 12192000"/>
              <a:gd name="connsiteY3800" fmla="*/ 4179051 h 6698667"/>
              <a:gd name="connsiteX3801" fmla="*/ 6821802 w 12192000"/>
              <a:gd name="connsiteY3801" fmla="*/ 4161131 h 6698667"/>
              <a:gd name="connsiteX3802" fmla="*/ 6821802 w 12192000"/>
              <a:gd name="connsiteY3802" fmla="*/ 4153962 h 6698667"/>
              <a:gd name="connsiteX3803" fmla="*/ 7082064 w 12192000"/>
              <a:gd name="connsiteY3803" fmla="*/ 4121706 h 6698667"/>
              <a:gd name="connsiteX3804" fmla="*/ 7078399 w 12192000"/>
              <a:gd name="connsiteY3804" fmla="*/ 4143211 h 6698667"/>
              <a:gd name="connsiteX3805" fmla="*/ 7074734 w 12192000"/>
              <a:gd name="connsiteY3805" fmla="*/ 4179051 h 6698667"/>
              <a:gd name="connsiteX3806" fmla="*/ 7085730 w 12192000"/>
              <a:gd name="connsiteY3806" fmla="*/ 4146794 h 6698667"/>
              <a:gd name="connsiteX3807" fmla="*/ 7089396 w 12192000"/>
              <a:gd name="connsiteY3807" fmla="*/ 4121706 h 6698667"/>
              <a:gd name="connsiteX3808" fmla="*/ 7085730 w 12192000"/>
              <a:gd name="connsiteY3808" fmla="*/ 4121706 h 6698667"/>
              <a:gd name="connsiteX3809" fmla="*/ 7309335 w 12192000"/>
              <a:gd name="connsiteY3809" fmla="*/ 4107369 h 6698667"/>
              <a:gd name="connsiteX3810" fmla="*/ 7302004 w 12192000"/>
              <a:gd name="connsiteY3810" fmla="*/ 4110953 h 6698667"/>
              <a:gd name="connsiteX3811" fmla="*/ 7302004 w 12192000"/>
              <a:gd name="connsiteY3811" fmla="*/ 4118121 h 6698667"/>
              <a:gd name="connsiteX3812" fmla="*/ 7302004 w 12192000"/>
              <a:gd name="connsiteY3812" fmla="*/ 4125289 h 6698667"/>
              <a:gd name="connsiteX3813" fmla="*/ 7302004 w 12192000"/>
              <a:gd name="connsiteY3813" fmla="*/ 4132458 h 6698667"/>
              <a:gd name="connsiteX3814" fmla="*/ 7302004 w 12192000"/>
              <a:gd name="connsiteY3814" fmla="*/ 4139626 h 6698667"/>
              <a:gd name="connsiteX3815" fmla="*/ 7305670 w 12192000"/>
              <a:gd name="connsiteY3815" fmla="*/ 4146794 h 6698667"/>
              <a:gd name="connsiteX3816" fmla="*/ 7313001 w 12192000"/>
              <a:gd name="connsiteY3816" fmla="*/ 4157546 h 6698667"/>
              <a:gd name="connsiteX3817" fmla="*/ 7320332 w 12192000"/>
              <a:gd name="connsiteY3817" fmla="*/ 4161131 h 6698667"/>
              <a:gd name="connsiteX3818" fmla="*/ 7320332 w 12192000"/>
              <a:gd name="connsiteY3818" fmla="*/ 4143211 h 6698667"/>
              <a:gd name="connsiteX3819" fmla="*/ 7327664 w 12192000"/>
              <a:gd name="connsiteY3819" fmla="*/ 4128874 h 6698667"/>
              <a:gd name="connsiteX3820" fmla="*/ 7323999 w 12192000"/>
              <a:gd name="connsiteY3820" fmla="*/ 4121706 h 6698667"/>
              <a:gd name="connsiteX3821" fmla="*/ 7323999 w 12192000"/>
              <a:gd name="connsiteY3821" fmla="*/ 4114538 h 6698667"/>
              <a:gd name="connsiteX3822" fmla="*/ 7316667 w 12192000"/>
              <a:gd name="connsiteY3822" fmla="*/ 4107369 h 6698667"/>
              <a:gd name="connsiteX3823" fmla="*/ 7444965 w 12192000"/>
              <a:gd name="connsiteY3823" fmla="*/ 4100201 h 6698667"/>
              <a:gd name="connsiteX3824" fmla="*/ 7437633 w 12192000"/>
              <a:gd name="connsiteY3824" fmla="*/ 4107369 h 6698667"/>
              <a:gd name="connsiteX3825" fmla="*/ 7433968 w 12192000"/>
              <a:gd name="connsiteY3825" fmla="*/ 4118121 h 6698667"/>
              <a:gd name="connsiteX3826" fmla="*/ 7430303 w 12192000"/>
              <a:gd name="connsiteY3826" fmla="*/ 4128874 h 6698667"/>
              <a:gd name="connsiteX3827" fmla="*/ 7433968 w 12192000"/>
              <a:gd name="connsiteY3827" fmla="*/ 4139626 h 6698667"/>
              <a:gd name="connsiteX3828" fmla="*/ 7444965 w 12192000"/>
              <a:gd name="connsiteY3828" fmla="*/ 4143211 h 6698667"/>
              <a:gd name="connsiteX3829" fmla="*/ 7448631 w 12192000"/>
              <a:gd name="connsiteY3829" fmla="*/ 4157546 h 6698667"/>
              <a:gd name="connsiteX3830" fmla="*/ 7444965 w 12192000"/>
              <a:gd name="connsiteY3830" fmla="*/ 4164714 h 6698667"/>
              <a:gd name="connsiteX3831" fmla="*/ 7437633 w 12192000"/>
              <a:gd name="connsiteY3831" fmla="*/ 4179051 h 6698667"/>
              <a:gd name="connsiteX3832" fmla="*/ 7459628 w 12192000"/>
              <a:gd name="connsiteY3832" fmla="*/ 4161131 h 6698667"/>
              <a:gd name="connsiteX3833" fmla="*/ 7463293 w 12192000"/>
              <a:gd name="connsiteY3833" fmla="*/ 4146794 h 6698667"/>
              <a:gd name="connsiteX3834" fmla="*/ 7455962 w 12192000"/>
              <a:gd name="connsiteY3834" fmla="*/ 4143211 h 6698667"/>
              <a:gd name="connsiteX3835" fmla="*/ 7452296 w 12192000"/>
              <a:gd name="connsiteY3835" fmla="*/ 4136042 h 6698667"/>
              <a:gd name="connsiteX3836" fmla="*/ 7452296 w 12192000"/>
              <a:gd name="connsiteY3836" fmla="*/ 4132458 h 6698667"/>
              <a:gd name="connsiteX3837" fmla="*/ 7452296 w 12192000"/>
              <a:gd name="connsiteY3837" fmla="*/ 4128874 h 6698667"/>
              <a:gd name="connsiteX3838" fmla="*/ 7455962 w 12192000"/>
              <a:gd name="connsiteY3838" fmla="*/ 4118121 h 6698667"/>
              <a:gd name="connsiteX3839" fmla="*/ 7455962 w 12192000"/>
              <a:gd name="connsiteY3839" fmla="*/ 4107369 h 6698667"/>
              <a:gd name="connsiteX3840" fmla="*/ 7452296 w 12192000"/>
              <a:gd name="connsiteY3840" fmla="*/ 4100201 h 6698667"/>
              <a:gd name="connsiteX3841" fmla="*/ 7214028 w 12192000"/>
              <a:gd name="connsiteY3841" fmla="*/ 4100201 h 6698667"/>
              <a:gd name="connsiteX3842" fmla="*/ 7206697 w 12192000"/>
              <a:gd name="connsiteY3842" fmla="*/ 4103785 h 6698667"/>
              <a:gd name="connsiteX3843" fmla="*/ 7199366 w 12192000"/>
              <a:gd name="connsiteY3843" fmla="*/ 4110953 h 6698667"/>
              <a:gd name="connsiteX3844" fmla="*/ 7192035 w 12192000"/>
              <a:gd name="connsiteY3844" fmla="*/ 4128874 h 6698667"/>
              <a:gd name="connsiteX3845" fmla="*/ 7184703 w 12192000"/>
              <a:gd name="connsiteY3845" fmla="*/ 4146794 h 6698667"/>
              <a:gd name="connsiteX3846" fmla="*/ 7177371 w 12192000"/>
              <a:gd name="connsiteY3846" fmla="*/ 4168299 h 6698667"/>
              <a:gd name="connsiteX3847" fmla="*/ 7177371 w 12192000"/>
              <a:gd name="connsiteY3847" fmla="*/ 4189804 h 6698667"/>
              <a:gd name="connsiteX3848" fmla="*/ 7188368 w 12192000"/>
              <a:gd name="connsiteY3848" fmla="*/ 4179051 h 6698667"/>
              <a:gd name="connsiteX3849" fmla="*/ 7195700 w 12192000"/>
              <a:gd name="connsiteY3849" fmla="*/ 4161131 h 6698667"/>
              <a:gd name="connsiteX3850" fmla="*/ 7195700 w 12192000"/>
              <a:gd name="connsiteY3850" fmla="*/ 4171882 h 6698667"/>
              <a:gd name="connsiteX3851" fmla="*/ 7199366 w 12192000"/>
              <a:gd name="connsiteY3851" fmla="*/ 4179051 h 6698667"/>
              <a:gd name="connsiteX3852" fmla="*/ 7203031 w 12192000"/>
              <a:gd name="connsiteY3852" fmla="*/ 4186219 h 6698667"/>
              <a:gd name="connsiteX3853" fmla="*/ 7210363 w 12192000"/>
              <a:gd name="connsiteY3853" fmla="*/ 4186219 h 6698667"/>
              <a:gd name="connsiteX3854" fmla="*/ 7221360 w 12192000"/>
              <a:gd name="connsiteY3854" fmla="*/ 4186219 h 6698667"/>
              <a:gd name="connsiteX3855" fmla="*/ 7232357 w 12192000"/>
              <a:gd name="connsiteY3855" fmla="*/ 4182635 h 6698667"/>
              <a:gd name="connsiteX3856" fmla="*/ 7243353 w 12192000"/>
              <a:gd name="connsiteY3856" fmla="*/ 4179051 h 6698667"/>
              <a:gd name="connsiteX3857" fmla="*/ 7250685 w 12192000"/>
              <a:gd name="connsiteY3857" fmla="*/ 4171882 h 6698667"/>
              <a:gd name="connsiteX3858" fmla="*/ 7258017 w 12192000"/>
              <a:gd name="connsiteY3858" fmla="*/ 4164714 h 6698667"/>
              <a:gd name="connsiteX3859" fmla="*/ 7258017 w 12192000"/>
              <a:gd name="connsiteY3859" fmla="*/ 4153962 h 6698667"/>
              <a:gd name="connsiteX3860" fmla="*/ 7254350 w 12192000"/>
              <a:gd name="connsiteY3860" fmla="*/ 4143211 h 6698667"/>
              <a:gd name="connsiteX3861" fmla="*/ 7247020 w 12192000"/>
              <a:gd name="connsiteY3861" fmla="*/ 4139626 h 6698667"/>
              <a:gd name="connsiteX3862" fmla="*/ 7243353 w 12192000"/>
              <a:gd name="connsiteY3862" fmla="*/ 4132458 h 6698667"/>
              <a:gd name="connsiteX3863" fmla="*/ 7243353 w 12192000"/>
              <a:gd name="connsiteY3863" fmla="*/ 4121706 h 6698667"/>
              <a:gd name="connsiteX3864" fmla="*/ 7243353 w 12192000"/>
              <a:gd name="connsiteY3864" fmla="*/ 4118121 h 6698667"/>
              <a:gd name="connsiteX3865" fmla="*/ 7247020 w 12192000"/>
              <a:gd name="connsiteY3865" fmla="*/ 4110953 h 6698667"/>
              <a:gd name="connsiteX3866" fmla="*/ 7247020 w 12192000"/>
              <a:gd name="connsiteY3866" fmla="*/ 4103785 h 6698667"/>
              <a:gd name="connsiteX3867" fmla="*/ 7239688 w 12192000"/>
              <a:gd name="connsiteY3867" fmla="*/ 4103785 h 6698667"/>
              <a:gd name="connsiteX3868" fmla="*/ 7228691 w 12192000"/>
              <a:gd name="connsiteY3868" fmla="*/ 4100201 h 6698667"/>
              <a:gd name="connsiteX3869" fmla="*/ 8167101 w 12192000"/>
              <a:gd name="connsiteY3869" fmla="*/ 4089448 h 6698667"/>
              <a:gd name="connsiteX3870" fmla="*/ 8156105 w 12192000"/>
              <a:gd name="connsiteY3870" fmla="*/ 4093033 h 6698667"/>
              <a:gd name="connsiteX3871" fmla="*/ 8152438 w 12192000"/>
              <a:gd name="connsiteY3871" fmla="*/ 4100201 h 6698667"/>
              <a:gd name="connsiteX3872" fmla="*/ 8148773 w 12192000"/>
              <a:gd name="connsiteY3872" fmla="*/ 4103785 h 6698667"/>
              <a:gd name="connsiteX3873" fmla="*/ 8148773 w 12192000"/>
              <a:gd name="connsiteY3873" fmla="*/ 4114538 h 6698667"/>
              <a:gd name="connsiteX3874" fmla="*/ 8148773 w 12192000"/>
              <a:gd name="connsiteY3874" fmla="*/ 4121706 h 6698667"/>
              <a:gd name="connsiteX3875" fmla="*/ 8148773 w 12192000"/>
              <a:gd name="connsiteY3875" fmla="*/ 4128874 h 6698667"/>
              <a:gd name="connsiteX3876" fmla="*/ 8145107 w 12192000"/>
              <a:gd name="connsiteY3876" fmla="*/ 4132458 h 6698667"/>
              <a:gd name="connsiteX3877" fmla="*/ 8141441 w 12192000"/>
              <a:gd name="connsiteY3877" fmla="*/ 4139626 h 6698667"/>
              <a:gd name="connsiteX3878" fmla="*/ 8130445 w 12192000"/>
              <a:gd name="connsiteY3878" fmla="*/ 4143211 h 6698667"/>
              <a:gd name="connsiteX3879" fmla="*/ 8123113 w 12192000"/>
              <a:gd name="connsiteY3879" fmla="*/ 4146794 h 6698667"/>
              <a:gd name="connsiteX3880" fmla="*/ 8119448 w 12192000"/>
              <a:gd name="connsiteY3880" fmla="*/ 4153962 h 6698667"/>
              <a:gd name="connsiteX3881" fmla="*/ 8115781 w 12192000"/>
              <a:gd name="connsiteY3881" fmla="*/ 4153962 h 6698667"/>
              <a:gd name="connsiteX3882" fmla="*/ 8119448 w 12192000"/>
              <a:gd name="connsiteY3882" fmla="*/ 4157546 h 6698667"/>
              <a:gd name="connsiteX3883" fmla="*/ 8119448 w 12192000"/>
              <a:gd name="connsiteY3883" fmla="*/ 4164714 h 6698667"/>
              <a:gd name="connsiteX3884" fmla="*/ 8134110 w 12192000"/>
              <a:gd name="connsiteY3884" fmla="*/ 4175467 h 6698667"/>
              <a:gd name="connsiteX3885" fmla="*/ 8145107 w 12192000"/>
              <a:gd name="connsiteY3885" fmla="*/ 4189804 h 6698667"/>
              <a:gd name="connsiteX3886" fmla="*/ 8156105 w 12192000"/>
              <a:gd name="connsiteY3886" fmla="*/ 4207724 h 6698667"/>
              <a:gd name="connsiteX3887" fmla="*/ 8178098 w 12192000"/>
              <a:gd name="connsiteY3887" fmla="*/ 4214892 h 6698667"/>
              <a:gd name="connsiteX3888" fmla="*/ 8181763 w 12192000"/>
              <a:gd name="connsiteY3888" fmla="*/ 4218476 h 6698667"/>
              <a:gd name="connsiteX3889" fmla="*/ 8185430 w 12192000"/>
              <a:gd name="connsiteY3889" fmla="*/ 4225644 h 6698667"/>
              <a:gd name="connsiteX3890" fmla="*/ 8185430 w 12192000"/>
              <a:gd name="connsiteY3890" fmla="*/ 4229229 h 6698667"/>
              <a:gd name="connsiteX3891" fmla="*/ 8185430 w 12192000"/>
              <a:gd name="connsiteY3891" fmla="*/ 4236397 h 6698667"/>
              <a:gd name="connsiteX3892" fmla="*/ 8167101 w 12192000"/>
              <a:gd name="connsiteY3892" fmla="*/ 4243565 h 6698667"/>
              <a:gd name="connsiteX3893" fmla="*/ 8145107 w 12192000"/>
              <a:gd name="connsiteY3893" fmla="*/ 4250733 h 6698667"/>
              <a:gd name="connsiteX3894" fmla="*/ 8145107 w 12192000"/>
              <a:gd name="connsiteY3894" fmla="*/ 4261485 h 6698667"/>
              <a:gd name="connsiteX3895" fmla="*/ 8148773 w 12192000"/>
              <a:gd name="connsiteY3895" fmla="*/ 4268653 h 6698667"/>
              <a:gd name="connsiteX3896" fmla="*/ 8152438 w 12192000"/>
              <a:gd name="connsiteY3896" fmla="*/ 4275822 h 6698667"/>
              <a:gd name="connsiteX3897" fmla="*/ 8159770 w 12192000"/>
              <a:gd name="connsiteY3897" fmla="*/ 4279406 h 6698667"/>
              <a:gd name="connsiteX3898" fmla="*/ 8174432 w 12192000"/>
              <a:gd name="connsiteY3898" fmla="*/ 4282990 h 6698667"/>
              <a:gd name="connsiteX3899" fmla="*/ 8189095 w 12192000"/>
              <a:gd name="connsiteY3899" fmla="*/ 4279406 h 6698667"/>
              <a:gd name="connsiteX3900" fmla="*/ 8200092 w 12192000"/>
              <a:gd name="connsiteY3900" fmla="*/ 4268653 h 6698667"/>
              <a:gd name="connsiteX3901" fmla="*/ 8207423 w 12192000"/>
              <a:gd name="connsiteY3901" fmla="*/ 4254317 h 6698667"/>
              <a:gd name="connsiteX3902" fmla="*/ 8225752 w 12192000"/>
              <a:gd name="connsiteY3902" fmla="*/ 4254317 h 6698667"/>
              <a:gd name="connsiteX3903" fmla="*/ 8236749 w 12192000"/>
              <a:gd name="connsiteY3903" fmla="*/ 4254317 h 6698667"/>
              <a:gd name="connsiteX3904" fmla="*/ 8214755 w 12192000"/>
              <a:gd name="connsiteY3904" fmla="*/ 4218476 h 6698667"/>
              <a:gd name="connsiteX3905" fmla="*/ 8200092 w 12192000"/>
              <a:gd name="connsiteY3905" fmla="*/ 4175467 h 6698667"/>
              <a:gd name="connsiteX3906" fmla="*/ 8185430 w 12192000"/>
              <a:gd name="connsiteY3906" fmla="*/ 4132458 h 6698667"/>
              <a:gd name="connsiteX3907" fmla="*/ 7631914 w 12192000"/>
              <a:gd name="connsiteY3907" fmla="*/ 4064360 h 6698667"/>
              <a:gd name="connsiteX3908" fmla="*/ 7624583 w 12192000"/>
              <a:gd name="connsiteY3908" fmla="*/ 4075113 h 6698667"/>
              <a:gd name="connsiteX3909" fmla="*/ 7620917 w 12192000"/>
              <a:gd name="connsiteY3909" fmla="*/ 4089448 h 6698667"/>
              <a:gd name="connsiteX3910" fmla="*/ 7620917 w 12192000"/>
              <a:gd name="connsiteY3910" fmla="*/ 4093033 h 6698667"/>
              <a:gd name="connsiteX3911" fmla="*/ 7620917 w 12192000"/>
              <a:gd name="connsiteY3911" fmla="*/ 4100201 h 6698667"/>
              <a:gd name="connsiteX3912" fmla="*/ 7620917 w 12192000"/>
              <a:gd name="connsiteY3912" fmla="*/ 4118121 h 6698667"/>
              <a:gd name="connsiteX3913" fmla="*/ 7624583 w 12192000"/>
              <a:gd name="connsiteY3913" fmla="*/ 4136042 h 6698667"/>
              <a:gd name="connsiteX3914" fmla="*/ 7624583 w 12192000"/>
              <a:gd name="connsiteY3914" fmla="*/ 4139626 h 6698667"/>
              <a:gd name="connsiteX3915" fmla="*/ 7631914 w 12192000"/>
              <a:gd name="connsiteY3915" fmla="*/ 4146794 h 6698667"/>
              <a:gd name="connsiteX3916" fmla="*/ 7639246 w 12192000"/>
              <a:gd name="connsiteY3916" fmla="*/ 4153962 h 6698667"/>
              <a:gd name="connsiteX3917" fmla="*/ 7653908 w 12192000"/>
              <a:gd name="connsiteY3917" fmla="*/ 4153962 h 6698667"/>
              <a:gd name="connsiteX3918" fmla="*/ 7661240 w 12192000"/>
              <a:gd name="connsiteY3918" fmla="*/ 4161131 h 6698667"/>
              <a:gd name="connsiteX3919" fmla="*/ 7672236 w 12192000"/>
              <a:gd name="connsiteY3919" fmla="*/ 4175467 h 6698667"/>
              <a:gd name="connsiteX3920" fmla="*/ 7650243 w 12192000"/>
              <a:gd name="connsiteY3920" fmla="*/ 4171882 h 6698667"/>
              <a:gd name="connsiteX3921" fmla="*/ 7631914 w 12192000"/>
              <a:gd name="connsiteY3921" fmla="*/ 4168299 h 6698667"/>
              <a:gd name="connsiteX3922" fmla="*/ 7631914 w 12192000"/>
              <a:gd name="connsiteY3922" fmla="*/ 4193387 h 6698667"/>
              <a:gd name="connsiteX3923" fmla="*/ 7639246 w 12192000"/>
              <a:gd name="connsiteY3923" fmla="*/ 4222060 h 6698667"/>
              <a:gd name="connsiteX3924" fmla="*/ 7635579 w 12192000"/>
              <a:gd name="connsiteY3924" fmla="*/ 4265070 h 6698667"/>
              <a:gd name="connsiteX3925" fmla="*/ 7635579 w 12192000"/>
              <a:gd name="connsiteY3925" fmla="*/ 4304495 h 6698667"/>
              <a:gd name="connsiteX3926" fmla="*/ 7639246 w 12192000"/>
              <a:gd name="connsiteY3926" fmla="*/ 4351088 h 6698667"/>
              <a:gd name="connsiteX3927" fmla="*/ 7642911 w 12192000"/>
              <a:gd name="connsiteY3927" fmla="*/ 4394097 h 6698667"/>
              <a:gd name="connsiteX3928" fmla="*/ 7657573 w 12192000"/>
              <a:gd name="connsiteY3928" fmla="*/ 4383344 h 6698667"/>
              <a:gd name="connsiteX3929" fmla="*/ 7668571 w 12192000"/>
              <a:gd name="connsiteY3929" fmla="*/ 4372592 h 6698667"/>
              <a:gd name="connsiteX3930" fmla="*/ 7675902 w 12192000"/>
              <a:gd name="connsiteY3930" fmla="*/ 4354671 h 6698667"/>
              <a:gd name="connsiteX3931" fmla="*/ 7679568 w 12192000"/>
              <a:gd name="connsiteY3931" fmla="*/ 4343919 h 6698667"/>
              <a:gd name="connsiteX3932" fmla="*/ 7679568 w 12192000"/>
              <a:gd name="connsiteY3932" fmla="*/ 4358256 h 6698667"/>
              <a:gd name="connsiteX3933" fmla="*/ 7675902 w 12192000"/>
              <a:gd name="connsiteY3933" fmla="*/ 4376176 h 6698667"/>
              <a:gd name="connsiteX3934" fmla="*/ 7675902 w 12192000"/>
              <a:gd name="connsiteY3934" fmla="*/ 4386929 h 6698667"/>
              <a:gd name="connsiteX3935" fmla="*/ 7679568 w 12192000"/>
              <a:gd name="connsiteY3935" fmla="*/ 4397681 h 6698667"/>
              <a:gd name="connsiteX3936" fmla="*/ 7686898 w 12192000"/>
              <a:gd name="connsiteY3936" fmla="*/ 4404849 h 6698667"/>
              <a:gd name="connsiteX3937" fmla="*/ 7701562 w 12192000"/>
              <a:gd name="connsiteY3937" fmla="*/ 4408433 h 6698667"/>
              <a:gd name="connsiteX3938" fmla="*/ 7712558 w 12192000"/>
              <a:gd name="connsiteY3938" fmla="*/ 4412017 h 6698667"/>
              <a:gd name="connsiteX3939" fmla="*/ 7730887 w 12192000"/>
              <a:gd name="connsiteY3939" fmla="*/ 4412017 h 6698667"/>
              <a:gd name="connsiteX3940" fmla="*/ 7745550 w 12192000"/>
              <a:gd name="connsiteY3940" fmla="*/ 4408433 h 6698667"/>
              <a:gd name="connsiteX3941" fmla="*/ 7760212 w 12192000"/>
              <a:gd name="connsiteY3941" fmla="*/ 4404849 h 6698667"/>
              <a:gd name="connsiteX3942" fmla="*/ 7767544 w 12192000"/>
              <a:gd name="connsiteY3942" fmla="*/ 4394097 h 6698667"/>
              <a:gd name="connsiteX3943" fmla="*/ 7771209 w 12192000"/>
              <a:gd name="connsiteY3943" fmla="*/ 4386929 h 6698667"/>
              <a:gd name="connsiteX3944" fmla="*/ 7778540 w 12192000"/>
              <a:gd name="connsiteY3944" fmla="*/ 4376176 h 6698667"/>
              <a:gd name="connsiteX3945" fmla="*/ 7782206 w 12192000"/>
              <a:gd name="connsiteY3945" fmla="*/ 4361839 h 6698667"/>
              <a:gd name="connsiteX3946" fmla="*/ 7778540 w 12192000"/>
              <a:gd name="connsiteY3946" fmla="*/ 4340336 h 6698667"/>
              <a:gd name="connsiteX3947" fmla="*/ 7771209 w 12192000"/>
              <a:gd name="connsiteY3947" fmla="*/ 4318831 h 6698667"/>
              <a:gd name="connsiteX3948" fmla="*/ 7767544 w 12192000"/>
              <a:gd name="connsiteY3948" fmla="*/ 4304495 h 6698667"/>
              <a:gd name="connsiteX3949" fmla="*/ 7763878 w 12192000"/>
              <a:gd name="connsiteY3949" fmla="*/ 4293742 h 6698667"/>
              <a:gd name="connsiteX3950" fmla="*/ 7760212 w 12192000"/>
              <a:gd name="connsiteY3950" fmla="*/ 4261485 h 6698667"/>
              <a:gd name="connsiteX3951" fmla="*/ 7756547 w 12192000"/>
              <a:gd name="connsiteY3951" fmla="*/ 4229229 h 6698667"/>
              <a:gd name="connsiteX3952" fmla="*/ 7749215 w 12192000"/>
              <a:gd name="connsiteY3952" fmla="*/ 4211309 h 6698667"/>
              <a:gd name="connsiteX3953" fmla="*/ 7741884 w 12192000"/>
              <a:gd name="connsiteY3953" fmla="*/ 4193387 h 6698667"/>
              <a:gd name="connsiteX3954" fmla="*/ 7734552 w 12192000"/>
              <a:gd name="connsiteY3954" fmla="*/ 4186219 h 6698667"/>
              <a:gd name="connsiteX3955" fmla="*/ 7730887 w 12192000"/>
              <a:gd name="connsiteY3955" fmla="*/ 4175467 h 6698667"/>
              <a:gd name="connsiteX3956" fmla="*/ 7730887 w 12192000"/>
              <a:gd name="connsiteY3956" fmla="*/ 4168299 h 6698667"/>
              <a:gd name="connsiteX3957" fmla="*/ 7734552 w 12192000"/>
              <a:gd name="connsiteY3957" fmla="*/ 4157546 h 6698667"/>
              <a:gd name="connsiteX3958" fmla="*/ 7723555 w 12192000"/>
              <a:gd name="connsiteY3958" fmla="*/ 4139626 h 6698667"/>
              <a:gd name="connsiteX3959" fmla="*/ 7705227 w 12192000"/>
              <a:gd name="connsiteY3959" fmla="*/ 4125289 h 6698667"/>
              <a:gd name="connsiteX3960" fmla="*/ 7690565 w 12192000"/>
              <a:gd name="connsiteY3960" fmla="*/ 4114538 h 6698667"/>
              <a:gd name="connsiteX3961" fmla="*/ 7672236 w 12192000"/>
              <a:gd name="connsiteY3961" fmla="*/ 4103785 h 6698667"/>
              <a:gd name="connsiteX3962" fmla="*/ 7661240 w 12192000"/>
              <a:gd name="connsiteY3962" fmla="*/ 4093033 h 6698667"/>
              <a:gd name="connsiteX3963" fmla="*/ 7653908 w 12192000"/>
              <a:gd name="connsiteY3963" fmla="*/ 4085865 h 6698667"/>
              <a:gd name="connsiteX3964" fmla="*/ 7653908 w 12192000"/>
              <a:gd name="connsiteY3964" fmla="*/ 4075113 h 6698667"/>
              <a:gd name="connsiteX3965" fmla="*/ 7650243 w 12192000"/>
              <a:gd name="connsiteY3965" fmla="*/ 4064360 h 6698667"/>
              <a:gd name="connsiteX3966" fmla="*/ 7642911 w 12192000"/>
              <a:gd name="connsiteY3966" fmla="*/ 4064360 h 6698667"/>
              <a:gd name="connsiteX3967" fmla="*/ 7008751 w 12192000"/>
              <a:gd name="connsiteY3967" fmla="*/ 4060776 h 6698667"/>
              <a:gd name="connsiteX3968" fmla="*/ 7005085 w 12192000"/>
              <a:gd name="connsiteY3968" fmla="*/ 4064360 h 6698667"/>
              <a:gd name="connsiteX3969" fmla="*/ 7001420 w 12192000"/>
              <a:gd name="connsiteY3969" fmla="*/ 4075113 h 6698667"/>
              <a:gd name="connsiteX3970" fmla="*/ 7001420 w 12192000"/>
              <a:gd name="connsiteY3970" fmla="*/ 4085865 h 6698667"/>
              <a:gd name="connsiteX3971" fmla="*/ 6990423 w 12192000"/>
              <a:gd name="connsiteY3971" fmla="*/ 4082280 h 6698667"/>
              <a:gd name="connsiteX3972" fmla="*/ 6983091 w 12192000"/>
              <a:gd name="connsiteY3972" fmla="*/ 4078696 h 6698667"/>
              <a:gd name="connsiteX3973" fmla="*/ 6979426 w 12192000"/>
              <a:gd name="connsiteY3973" fmla="*/ 4078696 h 6698667"/>
              <a:gd name="connsiteX3974" fmla="*/ 6975760 w 12192000"/>
              <a:gd name="connsiteY3974" fmla="*/ 4078696 h 6698667"/>
              <a:gd name="connsiteX3975" fmla="*/ 6964763 w 12192000"/>
              <a:gd name="connsiteY3975" fmla="*/ 4093033 h 6698667"/>
              <a:gd name="connsiteX3976" fmla="*/ 6953766 w 12192000"/>
              <a:gd name="connsiteY3976" fmla="*/ 4121706 h 6698667"/>
              <a:gd name="connsiteX3977" fmla="*/ 6968428 w 12192000"/>
              <a:gd name="connsiteY3977" fmla="*/ 4114538 h 6698667"/>
              <a:gd name="connsiteX3978" fmla="*/ 6979426 w 12192000"/>
              <a:gd name="connsiteY3978" fmla="*/ 4114538 h 6698667"/>
              <a:gd name="connsiteX3979" fmla="*/ 6990423 w 12192000"/>
              <a:gd name="connsiteY3979" fmla="*/ 4118121 h 6698667"/>
              <a:gd name="connsiteX3980" fmla="*/ 7001420 w 12192000"/>
              <a:gd name="connsiteY3980" fmla="*/ 4128874 h 6698667"/>
              <a:gd name="connsiteX3981" fmla="*/ 7008751 w 12192000"/>
              <a:gd name="connsiteY3981" fmla="*/ 4139626 h 6698667"/>
              <a:gd name="connsiteX3982" fmla="*/ 7016082 w 12192000"/>
              <a:gd name="connsiteY3982" fmla="*/ 4146794 h 6698667"/>
              <a:gd name="connsiteX3983" fmla="*/ 7023413 w 12192000"/>
              <a:gd name="connsiteY3983" fmla="*/ 4136042 h 6698667"/>
              <a:gd name="connsiteX3984" fmla="*/ 7030745 w 12192000"/>
              <a:gd name="connsiteY3984" fmla="*/ 4128874 h 6698667"/>
              <a:gd name="connsiteX3985" fmla="*/ 7041742 w 12192000"/>
              <a:gd name="connsiteY3985" fmla="*/ 4110953 h 6698667"/>
              <a:gd name="connsiteX3986" fmla="*/ 7045407 w 12192000"/>
              <a:gd name="connsiteY3986" fmla="*/ 4089448 h 6698667"/>
              <a:gd name="connsiteX3987" fmla="*/ 7045407 w 12192000"/>
              <a:gd name="connsiteY3987" fmla="*/ 4082280 h 6698667"/>
              <a:gd name="connsiteX3988" fmla="*/ 7049074 w 12192000"/>
              <a:gd name="connsiteY3988" fmla="*/ 4075113 h 6698667"/>
              <a:gd name="connsiteX3989" fmla="*/ 7049074 w 12192000"/>
              <a:gd name="connsiteY3989" fmla="*/ 4071528 h 6698667"/>
              <a:gd name="connsiteX3990" fmla="*/ 7045407 w 12192000"/>
              <a:gd name="connsiteY3990" fmla="*/ 4067945 h 6698667"/>
              <a:gd name="connsiteX3991" fmla="*/ 7041742 w 12192000"/>
              <a:gd name="connsiteY3991" fmla="*/ 4067945 h 6698667"/>
              <a:gd name="connsiteX3992" fmla="*/ 7030745 w 12192000"/>
              <a:gd name="connsiteY3992" fmla="*/ 4071528 h 6698667"/>
              <a:gd name="connsiteX3993" fmla="*/ 7030745 w 12192000"/>
              <a:gd name="connsiteY3993" fmla="*/ 4067945 h 6698667"/>
              <a:gd name="connsiteX3994" fmla="*/ 7027080 w 12192000"/>
              <a:gd name="connsiteY3994" fmla="*/ 4064360 h 6698667"/>
              <a:gd name="connsiteX3995" fmla="*/ 7019748 w 12192000"/>
              <a:gd name="connsiteY3995" fmla="*/ 4060776 h 6698667"/>
              <a:gd name="connsiteX3996" fmla="*/ 7012417 w 12192000"/>
              <a:gd name="connsiteY3996" fmla="*/ 4060776 h 6698667"/>
              <a:gd name="connsiteX3997" fmla="*/ 7521944 w 12192000"/>
              <a:gd name="connsiteY3997" fmla="*/ 4053608 h 6698667"/>
              <a:gd name="connsiteX3998" fmla="*/ 7521944 w 12192000"/>
              <a:gd name="connsiteY3998" fmla="*/ 4057192 h 6698667"/>
              <a:gd name="connsiteX3999" fmla="*/ 7518279 w 12192000"/>
              <a:gd name="connsiteY3999" fmla="*/ 4060776 h 6698667"/>
              <a:gd name="connsiteX4000" fmla="*/ 7518279 w 12192000"/>
              <a:gd name="connsiteY4000" fmla="*/ 4064360 h 6698667"/>
              <a:gd name="connsiteX4001" fmla="*/ 7518279 w 12192000"/>
              <a:gd name="connsiteY4001" fmla="*/ 4082280 h 6698667"/>
              <a:gd name="connsiteX4002" fmla="*/ 7518279 w 12192000"/>
              <a:gd name="connsiteY4002" fmla="*/ 4107369 h 6698667"/>
              <a:gd name="connsiteX4003" fmla="*/ 7521944 w 12192000"/>
              <a:gd name="connsiteY4003" fmla="*/ 4132458 h 6698667"/>
              <a:gd name="connsiteX4004" fmla="*/ 7521944 w 12192000"/>
              <a:gd name="connsiteY4004" fmla="*/ 4157546 h 6698667"/>
              <a:gd name="connsiteX4005" fmla="*/ 7529275 w 12192000"/>
              <a:gd name="connsiteY4005" fmla="*/ 4118121 h 6698667"/>
              <a:gd name="connsiteX4006" fmla="*/ 7529275 w 12192000"/>
              <a:gd name="connsiteY4006" fmla="*/ 4078696 h 6698667"/>
              <a:gd name="connsiteX4007" fmla="*/ 7529275 w 12192000"/>
              <a:gd name="connsiteY4007" fmla="*/ 4064360 h 6698667"/>
              <a:gd name="connsiteX4008" fmla="*/ 7529275 w 12192000"/>
              <a:gd name="connsiteY4008" fmla="*/ 4053608 h 6698667"/>
              <a:gd name="connsiteX4009" fmla="*/ 8049799 w 12192000"/>
              <a:gd name="connsiteY4009" fmla="*/ 3999847 h 6698667"/>
              <a:gd name="connsiteX4010" fmla="*/ 8071794 w 12192000"/>
              <a:gd name="connsiteY4010" fmla="*/ 4017767 h 6698667"/>
              <a:gd name="connsiteX4011" fmla="*/ 8082791 w 12192000"/>
              <a:gd name="connsiteY4011" fmla="*/ 4032103 h 6698667"/>
              <a:gd name="connsiteX4012" fmla="*/ 8086456 w 12192000"/>
              <a:gd name="connsiteY4012" fmla="*/ 4028519 h 6698667"/>
              <a:gd name="connsiteX4013" fmla="*/ 8093788 w 12192000"/>
              <a:gd name="connsiteY4013" fmla="*/ 4024935 h 6698667"/>
              <a:gd name="connsiteX4014" fmla="*/ 8090122 w 12192000"/>
              <a:gd name="connsiteY4014" fmla="*/ 4014182 h 6698667"/>
              <a:gd name="connsiteX4015" fmla="*/ 8082791 w 12192000"/>
              <a:gd name="connsiteY4015" fmla="*/ 4007015 h 6698667"/>
              <a:gd name="connsiteX4016" fmla="*/ 8071794 w 12192000"/>
              <a:gd name="connsiteY4016" fmla="*/ 4003430 h 6698667"/>
              <a:gd name="connsiteX4017" fmla="*/ 7708893 w 12192000"/>
              <a:gd name="connsiteY4017" fmla="*/ 3996262 h 6698667"/>
              <a:gd name="connsiteX4018" fmla="*/ 7701562 w 12192000"/>
              <a:gd name="connsiteY4018" fmla="*/ 3999847 h 6698667"/>
              <a:gd name="connsiteX4019" fmla="*/ 7683233 w 12192000"/>
              <a:gd name="connsiteY4019" fmla="*/ 4021350 h 6698667"/>
              <a:gd name="connsiteX4020" fmla="*/ 7653908 w 12192000"/>
              <a:gd name="connsiteY4020" fmla="*/ 4035687 h 6698667"/>
              <a:gd name="connsiteX4021" fmla="*/ 7657573 w 12192000"/>
              <a:gd name="connsiteY4021" fmla="*/ 4046440 h 6698667"/>
              <a:gd name="connsiteX4022" fmla="*/ 7657573 w 12192000"/>
              <a:gd name="connsiteY4022" fmla="*/ 4050023 h 6698667"/>
              <a:gd name="connsiteX4023" fmla="*/ 7694230 w 12192000"/>
              <a:gd name="connsiteY4023" fmla="*/ 4082280 h 6698667"/>
              <a:gd name="connsiteX4024" fmla="*/ 7723555 w 12192000"/>
              <a:gd name="connsiteY4024" fmla="*/ 4121706 h 6698667"/>
              <a:gd name="connsiteX4025" fmla="*/ 7730887 w 12192000"/>
              <a:gd name="connsiteY4025" fmla="*/ 4128874 h 6698667"/>
              <a:gd name="connsiteX4026" fmla="*/ 7738218 w 12192000"/>
              <a:gd name="connsiteY4026" fmla="*/ 4128874 h 6698667"/>
              <a:gd name="connsiteX4027" fmla="*/ 7745550 w 12192000"/>
              <a:gd name="connsiteY4027" fmla="*/ 4121706 h 6698667"/>
              <a:gd name="connsiteX4028" fmla="*/ 7741884 w 12192000"/>
              <a:gd name="connsiteY4028" fmla="*/ 4114538 h 6698667"/>
              <a:gd name="connsiteX4029" fmla="*/ 7734552 w 12192000"/>
              <a:gd name="connsiteY4029" fmla="*/ 4060776 h 6698667"/>
              <a:gd name="connsiteX4030" fmla="*/ 7727222 w 12192000"/>
              <a:gd name="connsiteY4030" fmla="*/ 4007015 h 6698667"/>
              <a:gd name="connsiteX4031" fmla="*/ 7723555 w 12192000"/>
              <a:gd name="connsiteY4031" fmla="*/ 3999847 h 6698667"/>
              <a:gd name="connsiteX4032" fmla="*/ 7716225 w 12192000"/>
              <a:gd name="connsiteY4032" fmla="*/ 3996262 h 6698667"/>
              <a:gd name="connsiteX4033" fmla="*/ 7672236 w 12192000"/>
              <a:gd name="connsiteY4033" fmla="*/ 3992679 h 6698667"/>
              <a:gd name="connsiteX4034" fmla="*/ 7646576 w 12192000"/>
              <a:gd name="connsiteY4034" fmla="*/ 3996262 h 6698667"/>
              <a:gd name="connsiteX4035" fmla="*/ 7624583 w 12192000"/>
              <a:gd name="connsiteY4035" fmla="*/ 4003430 h 6698667"/>
              <a:gd name="connsiteX4036" fmla="*/ 7635579 w 12192000"/>
              <a:gd name="connsiteY4036" fmla="*/ 4014182 h 6698667"/>
              <a:gd name="connsiteX4037" fmla="*/ 7639246 w 12192000"/>
              <a:gd name="connsiteY4037" fmla="*/ 4028519 h 6698667"/>
              <a:gd name="connsiteX4038" fmla="*/ 7642911 w 12192000"/>
              <a:gd name="connsiteY4038" fmla="*/ 4032103 h 6698667"/>
              <a:gd name="connsiteX4039" fmla="*/ 7650243 w 12192000"/>
              <a:gd name="connsiteY4039" fmla="*/ 4032103 h 6698667"/>
              <a:gd name="connsiteX4040" fmla="*/ 7661240 w 12192000"/>
              <a:gd name="connsiteY4040" fmla="*/ 4014182 h 6698667"/>
              <a:gd name="connsiteX4041" fmla="*/ 7356989 w 12192000"/>
              <a:gd name="connsiteY4041" fmla="*/ 3992679 h 6698667"/>
              <a:gd name="connsiteX4042" fmla="*/ 7349657 w 12192000"/>
              <a:gd name="connsiteY4042" fmla="*/ 4021350 h 6698667"/>
              <a:gd name="connsiteX4043" fmla="*/ 7345992 w 12192000"/>
              <a:gd name="connsiteY4043" fmla="*/ 4053608 h 6698667"/>
              <a:gd name="connsiteX4044" fmla="*/ 7342326 w 12192000"/>
              <a:gd name="connsiteY4044" fmla="*/ 4082280 h 6698667"/>
              <a:gd name="connsiteX4045" fmla="*/ 7342326 w 12192000"/>
              <a:gd name="connsiteY4045" fmla="*/ 4114538 h 6698667"/>
              <a:gd name="connsiteX4046" fmla="*/ 7349657 w 12192000"/>
              <a:gd name="connsiteY4046" fmla="*/ 4110953 h 6698667"/>
              <a:gd name="connsiteX4047" fmla="*/ 7353324 w 12192000"/>
              <a:gd name="connsiteY4047" fmla="*/ 4103785 h 6698667"/>
              <a:gd name="connsiteX4048" fmla="*/ 7353324 w 12192000"/>
              <a:gd name="connsiteY4048" fmla="*/ 4089448 h 6698667"/>
              <a:gd name="connsiteX4049" fmla="*/ 7356989 w 12192000"/>
              <a:gd name="connsiteY4049" fmla="*/ 4082280 h 6698667"/>
              <a:gd name="connsiteX4050" fmla="*/ 7356989 w 12192000"/>
              <a:gd name="connsiteY4050" fmla="*/ 4035687 h 6698667"/>
              <a:gd name="connsiteX4051" fmla="*/ 7320332 w 12192000"/>
              <a:gd name="connsiteY4051" fmla="*/ 3971174 h 6698667"/>
              <a:gd name="connsiteX4052" fmla="*/ 7316667 w 12192000"/>
              <a:gd name="connsiteY4052" fmla="*/ 3974757 h 6698667"/>
              <a:gd name="connsiteX4053" fmla="*/ 7316667 w 12192000"/>
              <a:gd name="connsiteY4053" fmla="*/ 3978342 h 6698667"/>
              <a:gd name="connsiteX4054" fmla="*/ 7316667 w 12192000"/>
              <a:gd name="connsiteY4054" fmla="*/ 4007015 h 6698667"/>
              <a:gd name="connsiteX4055" fmla="*/ 7309335 w 12192000"/>
              <a:gd name="connsiteY4055" fmla="*/ 4032103 h 6698667"/>
              <a:gd name="connsiteX4056" fmla="*/ 7309335 w 12192000"/>
              <a:gd name="connsiteY4056" fmla="*/ 4046440 h 6698667"/>
              <a:gd name="connsiteX4057" fmla="*/ 7309335 w 12192000"/>
              <a:gd name="connsiteY4057" fmla="*/ 4057192 h 6698667"/>
              <a:gd name="connsiteX4058" fmla="*/ 7313001 w 12192000"/>
              <a:gd name="connsiteY4058" fmla="*/ 4071528 h 6698667"/>
              <a:gd name="connsiteX4059" fmla="*/ 7323999 w 12192000"/>
              <a:gd name="connsiteY4059" fmla="*/ 4082280 h 6698667"/>
              <a:gd name="connsiteX4060" fmla="*/ 7334996 w 12192000"/>
              <a:gd name="connsiteY4060" fmla="*/ 4032103 h 6698667"/>
              <a:gd name="connsiteX4061" fmla="*/ 7338661 w 12192000"/>
              <a:gd name="connsiteY4061" fmla="*/ 3981926 h 6698667"/>
              <a:gd name="connsiteX4062" fmla="*/ 7338661 w 12192000"/>
              <a:gd name="connsiteY4062" fmla="*/ 3974757 h 6698667"/>
              <a:gd name="connsiteX4063" fmla="*/ 7327664 w 12192000"/>
              <a:gd name="connsiteY4063" fmla="*/ 3971174 h 6698667"/>
              <a:gd name="connsiteX4064" fmla="*/ 7323999 w 12192000"/>
              <a:gd name="connsiteY4064" fmla="*/ 3971174 h 6698667"/>
              <a:gd name="connsiteX4065" fmla="*/ 7122387 w 12192000"/>
              <a:gd name="connsiteY4065" fmla="*/ 3967589 h 6698667"/>
              <a:gd name="connsiteX4066" fmla="*/ 7115056 w 12192000"/>
              <a:gd name="connsiteY4066" fmla="*/ 3992679 h 6698667"/>
              <a:gd name="connsiteX4067" fmla="*/ 7104059 w 12192000"/>
              <a:gd name="connsiteY4067" fmla="*/ 4010599 h 6698667"/>
              <a:gd name="connsiteX4068" fmla="*/ 7100392 w 12192000"/>
              <a:gd name="connsiteY4068" fmla="*/ 4035687 h 6698667"/>
              <a:gd name="connsiteX4069" fmla="*/ 7100392 w 12192000"/>
              <a:gd name="connsiteY4069" fmla="*/ 4060776 h 6698667"/>
              <a:gd name="connsiteX4070" fmla="*/ 7111389 w 12192000"/>
              <a:gd name="connsiteY4070" fmla="*/ 4035687 h 6698667"/>
              <a:gd name="connsiteX4071" fmla="*/ 7118721 w 12192000"/>
              <a:gd name="connsiteY4071" fmla="*/ 4014182 h 6698667"/>
              <a:gd name="connsiteX4072" fmla="*/ 7118721 w 12192000"/>
              <a:gd name="connsiteY4072" fmla="*/ 3992679 h 6698667"/>
              <a:gd name="connsiteX4073" fmla="*/ 7221360 w 12192000"/>
              <a:gd name="connsiteY4073" fmla="*/ 3956837 h 6698667"/>
              <a:gd name="connsiteX4074" fmla="*/ 7225025 w 12192000"/>
              <a:gd name="connsiteY4074" fmla="*/ 3967589 h 6698667"/>
              <a:gd name="connsiteX4075" fmla="*/ 7221360 w 12192000"/>
              <a:gd name="connsiteY4075" fmla="*/ 3978342 h 6698667"/>
              <a:gd name="connsiteX4076" fmla="*/ 7214028 w 12192000"/>
              <a:gd name="connsiteY4076" fmla="*/ 4007015 h 6698667"/>
              <a:gd name="connsiteX4077" fmla="*/ 7210363 w 12192000"/>
              <a:gd name="connsiteY4077" fmla="*/ 4035687 h 6698667"/>
              <a:gd name="connsiteX4078" fmla="*/ 7214028 w 12192000"/>
              <a:gd name="connsiteY4078" fmla="*/ 4046440 h 6698667"/>
              <a:gd name="connsiteX4079" fmla="*/ 7214028 w 12192000"/>
              <a:gd name="connsiteY4079" fmla="*/ 4050023 h 6698667"/>
              <a:gd name="connsiteX4080" fmla="*/ 7221360 w 12192000"/>
              <a:gd name="connsiteY4080" fmla="*/ 4050023 h 6698667"/>
              <a:gd name="connsiteX4081" fmla="*/ 7225025 w 12192000"/>
              <a:gd name="connsiteY4081" fmla="*/ 4046440 h 6698667"/>
              <a:gd name="connsiteX4082" fmla="*/ 7232357 w 12192000"/>
              <a:gd name="connsiteY4082" fmla="*/ 4035687 h 6698667"/>
              <a:gd name="connsiteX4083" fmla="*/ 7236022 w 12192000"/>
              <a:gd name="connsiteY4083" fmla="*/ 4035687 h 6698667"/>
              <a:gd name="connsiteX4084" fmla="*/ 7236022 w 12192000"/>
              <a:gd name="connsiteY4084" fmla="*/ 4053608 h 6698667"/>
              <a:gd name="connsiteX4085" fmla="*/ 7236022 w 12192000"/>
              <a:gd name="connsiteY4085" fmla="*/ 4064360 h 6698667"/>
              <a:gd name="connsiteX4086" fmla="*/ 7239688 w 12192000"/>
              <a:gd name="connsiteY4086" fmla="*/ 4078696 h 6698667"/>
              <a:gd name="connsiteX4087" fmla="*/ 7243353 w 12192000"/>
              <a:gd name="connsiteY4087" fmla="*/ 4089448 h 6698667"/>
              <a:gd name="connsiteX4088" fmla="*/ 7254350 w 12192000"/>
              <a:gd name="connsiteY4088" fmla="*/ 4100201 h 6698667"/>
              <a:gd name="connsiteX4089" fmla="*/ 7265347 w 12192000"/>
              <a:gd name="connsiteY4089" fmla="*/ 4103785 h 6698667"/>
              <a:gd name="connsiteX4090" fmla="*/ 7276345 w 12192000"/>
              <a:gd name="connsiteY4090" fmla="*/ 4100201 h 6698667"/>
              <a:gd name="connsiteX4091" fmla="*/ 7280010 w 12192000"/>
              <a:gd name="connsiteY4091" fmla="*/ 4089448 h 6698667"/>
              <a:gd name="connsiteX4092" fmla="*/ 7280010 w 12192000"/>
              <a:gd name="connsiteY4092" fmla="*/ 4078696 h 6698667"/>
              <a:gd name="connsiteX4093" fmla="*/ 7280010 w 12192000"/>
              <a:gd name="connsiteY4093" fmla="*/ 4071528 h 6698667"/>
              <a:gd name="connsiteX4094" fmla="*/ 7280010 w 12192000"/>
              <a:gd name="connsiteY4094" fmla="*/ 4032103 h 6698667"/>
              <a:gd name="connsiteX4095" fmla="*/ 7280010 w 12192000"/>
              <a:gd name="connsiteY4095" fmla="*/ 3996262 h 6698667"/>
              <a:gd name="connsiteX4096" fmla="*/ 7280010 w 12192000"/>
              <a:gd name="connsiteY4096" fmla="*/ 3978342 h 6698667"/>
              <a:gd name="connsiteX4097" fmla="*/ 7276345 w 12192000"/>
              <a:gd name="connsiteY4097" fmla="*/ 3971174 h 6698667"/>
              <a:gd name="connsiteX4098" fmla="*/ 7265347 w 12192000"/>
              <a:gd name="connsiteY4098" fmla="*/ 3967589 h 6698667"/>
              <a:gd name="connsiteX4099" fmla="*/ 7254350 w 12192000"/>
              <a:gd name="connsiteY4099" fmla="*/ 3967589 h 6698667"/>
              <a:gd name="connsiteX4100" fmla="*/ 7243353 w 12192000"/>
              <a:gd name="connsiteY4100" fmla="*/ 3967589 h 6698667"/>
              <a:gd name="connsiteX4101" fmla="*/ 7236022 w 12192000"/>
              <a:gd name="connsiteY4101" fmla="*/ 3967589 h 6698667"/>
              <a:gd name="connsiteX4102" fmla="*/ 7228691 w 12192000"/>
              <a:gd name="connsiteY4102" fmla="*/ 3964006 h 6698667"/>
              <a:gd name="connsiteX4103" fmla="*/ 6887784 w 12192000"/>
              <a:gd name="connsiteY4103" fmla="*/ 3942501 h 6698667"/>
              <a:gd name="connsiteX4104" fmla="*/ 6869456 w 12192000"/>
              <a:gd name="connsiteY4104" fmla="*/ 3996262 h 6698667"/>
              <a:gd name="connsiteX4105" fmla="*/ 6851127 w 12192000"/>
              <a:gd name="connsiteY4105" fmla="*/ 4046440 h 6698667"/>
              <a:gd name="connsiteX4106" fmla="*/ 6851127 w 12192000"/>
              <a:gd name="connsiteY4106" fmla="*/ 4053608 h 6698667"/>
              <a:gd name="connsiteX4107" fmla="*/ 6851127 w 12192000"/>
              <a:gd name="connsiteY4107" fmla="*/ 4060776 h 6698667"/>
              <a:gd name="connsiteX4108" fmla="*/ 6847462 w 12192000"/>
              <a:gd name="connsiteY4108" fmla="*/ 4064360 h 6698667"/>
              <a:gd name="connsiteX4109" fmla="*/ 6843796 w 12192000"/>
              <a:gd name="connsiteY4109" fmla="*/ 4071528 h 6698667"/>
              <a:gd name="connsiteX4110" fmla="*/ 6843796 w 12192000"/>
              <a:gd name="connsiteY4110" fmla="*/ 4075113 h 6698667"/>
              <a:gd name="connsiteX4111" fmla="*/ 6851127 w 12192000"/>
              <a:gd name="connsiteY4111" fmla="*/ 4078696 h 6698667"/>
              <a:gd name="connsiteX4112" fmla="*/ 6854794 w 12192000"/>
              <a:gd name="connsiteY4112" fmla="*/ 4078696 h 6698667"/>
              <a:gd name="connsiteX4113" fmla="*/ 6862124 w 12192000"/>
              <a:gd name="connsiteY4113" fmla="*/ 4075113 h 6698667"/>
              <a:gd name="connsiteX4114" fmla="*/ 6865790 w 12192000"/>
              <a:gd name="connsiteY4114" fmla="*/ 4071528 h 6698667"/>
              <a:gd name="connsiteX4115" fmla="*/ 6865790 w 12192000"/>
              <a:gd name="connsiteY4115" fmla="*/ 4064360 h 6698667"/>
              <a:gd name="connsiteX4116" fmla="*/ 6869456 w 12192000"/>
              <a:gd name="connsiteY4116" fmla="*/ 4057192 h 6698667"/>
              <a:gd name="connsiteX4117" fmla="*/ 6865790 w 12192000"/>
              <a:gd name="connsiteY4117" fmla="*/ 4046440 h 6698667"/>
              <a:gd name="connsiteX4118" fmla="*/ 6869456 w 12192000"/>
              <a:gd name="connsiteY4118" fmla="*/ 4042855 h 6698667"/>
              <a:gd name="connsiteX4119" fmla="*/ 6873121 w 12192000"/>
              <a:gd name="connsiteY4119" fmla="*/ 4042855 h 6698667"/>
              <a:gd name="connsiteX4120" fmla="*/ 6876787 w 12192000"/>
              <a:gd name="connsiteY4120" fmla="*/ 4042855 h 6698667"/>
              <a:gd name="connsiteX4121" fmla="*/ 6880452 w 12192000"/>
              <a:gd name="connsiteY4121" fmla="*/ 4046440 h 6698667"/>
              <a:gd name="connsiteX4122" fmla="*/ 6891449 w 12192000"/>
              <a:gd name="connsiteY4122" fmla="*/ 4053608 h 6698667"/>
              <a:gd name="connsiteX4123" fmla="*/ 6895116 w 12192000"/>
              <a:gd name="connsiteY4123" fmla="*/ 4053608 h 6698667"/>
              <a:gd name="connsiteX4124" fmla="*/ 6898781 w 12192000"/>
              <a:gd name="connsiteY4124" fmla="*/ 4053608 h 6698667"/>
              <a:gd name="connsiteX4125" fmla="*/ 6906113 w 12192000"/>
              <a:gd name="connsiteY4125" fmla="*/ 4050023 h 6698667"/>
              <a:gd name="connsiteX4126" fmla="*/ 6913444 w 12192000"/>
              <a:gd name="connsiteY4126" fmla="*/ 4046440 h 6698667"/>
              <a:gd name="connsiteX4127" fmla="*/ 6920775 w 12192000"/>
              <a:gd name="connsiteY4127" fmla="*/ 4035687 h 6698667"/>
              <a:gd name="connsiteX4128" fmla="*/ 6913444 w 12192000"/>
              <a:gd name="connsiteY4128" fmla="*/ 4028519 h 6698667"/>
              <a:gd name="connsiteX4129" fmla="*/ 6909778 w 12192000"/>
              <a:gd name="connsiteY4129" fmla="*/ 4024935 h 6698667"/>
              <a:gd name="connsiteX4130" fmla="*/ 6902447 w 12192000"/>
              <a:gd name="connsiteY4130" fmla="*/ 4024935 h 6698667"/>
              <a:gd name="connsiteX4131" fmla="*/ 6898781 w 12192000"/>
              <a:gd name="connsiteY4131" fmla="*/ 4028519 h 6698667"/>
              <a:gd name="connsiteX4132" fmla="*/ 6891449 w 12192000"/>
              <a:gd name="connsiteY4132" fmla="*/ 4035687 h 6698667"/>
              <a:gd name="connsiteX4133" fmla="*/ 6880452 w 12192000"/>
              <a:gd name="connsiteY4133" fmla="*/ 4046440 h 6698667"/>
              <a:gd name="connsiteX4134" fmla="*/ 6891449 w 12192000"/>
              <a:gd name="connsiteY4134" fmla="*/ 4003430 h 6698667"/>
              <a:gd name="connsiteX4135" fmla="*/ 6902447 w 12192000"/>
              <a:gd name="connsiteY4135" fmla="*/ 3964006 h 6698667"/>
              <a:gd name="connsiteX4136" fmla="*/ 6902447 w 12192000"/>
              <a:gd name="connsiteY4136" fmla="*/ 3956837 h 6698667"/>
              <a:gd name="connsiteX4137" fmla="*/ 6902447 w 12192000"/>
              <a:gd name="connsiteY4137" fmla="*/ 3949669 h 6698667"/>
              <a:gd name="connsiteX4138" fmla="*/ 6898781 w 12192000"/>
              <a:gd name="connsiteY4138" fmla="*/ 3946084 h 6698667"/>
              <a:gd name="connsiteX4139" fmla="*/ 7038077 w 12192000"/>
              <a:gd name="connsiteY4139" fmla="*/ 3935333 h 6698667"/>
              <a:gd name="connsiteX4140" fmla="*/ 7041742 w 12192000"/>
              <a:gd name="connsiteY4140" fmla="*/ 3949669 h 6698667"/>
              <a:gd name="connsiteX4141" fmla="*/ 7041742 w 12192000"/>
              <a:gd name="connsiteY4141" fmla="*/ 3967589 h 6698667"/>
              <a:gd name="connsiteX4142" fmla="*/ 7034410 w 12192000"/>
              <a:gd name="connsiteY4142" fmla="*/ 3981926 h 6698667"/>
              <a:gd name="connsiteX4143" fmla="*/ 7027080 w 12192000"/>
              <a:gd name="connsiteY4143" fmla="*/ 3992679 h 6698667"/>
              <a:gd name="connsiteX4144" fmla="*/ 7016082 w 12192000"/>
              <a:gd name="connsiteY4144" fmla="*/ 3999847 h 6698667"/>
              <a:gd name="connsiteX4145" fmla="*/ 7001420 w 12192000"/>
              <a:gd name="connsiteY4145" fmla="*/ 4003430 h 6698667"/>
              <a:gd name="connsiteX4146" fmla="*/ 6990423 w 12192000"/>
              <a:gd name="connsiteY4146" fmla="*/ 4007015 h 6698667"/>
              <a:gd name="connsiteX4147" fmla="*/ 6986757 w 12192000"/>
              <a:gd name="connsiteY4147" fmla="*/ 4014182 h 6698667"/>
              <a:gd name="connsiteX4148" fmla="*/ 6986757 w 12192000"/>
              <a:gd name="connsiteY4148" fmla="*/ 4021350 h 6698667"/>
              <a:gd name="connsiteX4149" fmla="*/ 6986757 w 12192000"/>
              <a:gd name="connsiteY4149" fmla="*/ 4028519 h 6698667"/>
              <a:gd name="connsiteX4150" fmla="*/ 6990423 w 12192000"/>
              <a:gd name="connsiteY4150" fmla="*/ 4032103 h 6698667"/>
              <a:gd name="connsiteX4151" fmla="*/ 7001420 w 12192000"/>
              <a:gd name="connsiteY4151" fmla="*/ 4035687 h 6698667"/>
              <a:gd name="connsiteX4152" fmla="*/ 7008751 w 12192000"/>
              <a:gd name="connsiteY4152" fmla="*/ 4032103 h 6698667"/>
              <a:gd name="connsiteX4153" fmla="*/ 7012417 w 12192000"/>
              <a:gd name="connsiteY4153" fmla="*/ 4024935 h 6698667"/>
              <a:gd name="connsiteX4154" fmla="*/ 7016082 w 12192000"/>
              <a:gd name="connsiteY4154" fmla="*/ 4024935 h 6698667"/>
              <a:gd name="connsiteX4155" fmla="*/ 7019748 w 12192000"/>
              <a:gd name="connsiteY4155" fmla="*/ 4024935 h 6698667"/>
              <a:gd name="connsiteX4156" fmla="*/ 7023413 w 12192000"/>
              <a:gd name="connsiteY4156" fmla="*/ 4032103 h 6698667"/>
              <a:gd name="connsiteX4157" fmla="*/ 7030745 w 12192000"/>
              <a:gd name="connsiteY4157" fmla="*/ 4046440 h 6698667"/>
              <a:gd name="connsiteX4158" fmla="*/ 7030745 w 12192000"/>
              <a:gd name="connsiteY4158" fmla="*/ 4064360 h 6698667"/>
              <a:gd name="connsiteX4159" fmla="*/ 7034410 w 12192000"/>
              <a:gd name="connsiteY4159" fmla="*/ 4053608 h 6698667"/>
              <a:gd name="connsiteX4160" fmla="*/ 7041742 w 12192000"/>
              <a:gd name="connsiteY4160" fmla="*/ 4050023 h 6698667"/>
              <a:gd name="connsiteX4161" fmla="*/ 7049074 w 12192000"/>
              <a:gd name="connsiteY4161" fmla="*/ 4057192 h 6698667"/>
              <a:gd name="connsiteX4162" fmla="*/ 7056405 w 12192000"/>
              <a:gd name="connsiteY4162" fmla="*/ 4057192 h 6698667"/>
              <a:gd name="connsiteX4163" fmla="*/ 7060070 w 12192000"/>
              <a:gd name="connsiteY4163" fmla="*/ 4057192 h 6698667"/>
              <a:gd name="connsiteX4164" fmla="*/ 7063736 w 12192000"/>
              <a:gd name="connsiteY4164" fmla="*/ 4053608 h 6698667"/>
              <a:gd name="connsiteX4165" fmla="*/ 7067402 w 12192000"/>
              <a:gd name="connsiteY4165" fmla="*/ 4046440 h 6698667"/>
              <a:gd name="connsiteX4166" fmla="*/ 7071067 w 12192000"/>
              <a:gd name="connsiteY4166" fmla="*/ 4035687 h 6698667"/>
              <a:gd name="connsiteX4167" fmla="*/ 7074734 w 12192000"/>
              <a:gd name="connsiteY4167" fmla="*/ 4007015 h 6698667"/>
              <a:gd name="connsiteX4168" fmla="*/ 7078399 w 12192000"/>
              <a:gd name="connsiteY4168" fmla="*/ 3971174 h 6698667"/>
              <a:gd name="connsiteX4169" fmla="*/ 7078399 w 12192000"/>
              <a:gd name="connsiteY4169" fmla="*/ 3953253 h 6698667"/>
              <a:gd name="connsiteX4170" fmla="*/ 7071067 w 12192000"/>
              <a:gd name="connsiteY4170" fmla="*/ 3942501 h 6698667"/>
              <a:gd name="connsiteX4171" fmla="*/ 7060070 w 12192000"/>
              <a:gd name="connsiteY4171" fmla="*/ 3935333 h 6698667"/>
              <a:gd name="connsiteX4172" fmla="*/ 7921501 w 12192000"/>
              <a:gd name="connsiteY4172" fmla="*/ 3924581 h 6698667"/>
              <a:gd name="connsiteX4173" fmla="*/ 7914170 w 12192000"/>
              <a:gd name="connsiteY4173" fmla="*/ 3928164 h 6698667"/>
              <a:gd name="connsiteX4174" fmla="*/ 7925167 w 12192000"/>
              <a:gd name="connsiteY4174" fmla="*/ 3953253 h 6698667"/>
              <a:gd name="connsiteX4175" fmla="*/ 7932498 w 12192000"/>
              <a:gd name="connsiteY4175" fmla="*/ 3974757 h 6698667"/>
              <a:gd name="connsiteX4176" fmla="*/ 7936165 w 12192000"/>
              <a:gd name="connsiteY4176" fmla="*/ 3964006 h 6698667"/>
              <a:gd name="connsiteX4177" fmla="*/ 7936165 w 12192000"/>
              <a:gd name="connsiteY4177" fmla="*/ 3953253 h 6698667"/>
              <a:gd name="connsiteX4178" fmla="*/ 7932498 w 12192000"/>
              <a:gd name="connsiteY4178" fmla="*/ 3946084 h 6698667"/>
              <a:gd name="connsiteX4179" fmla="*/ 7932498 w 12192000"/>
              <a:gd name="connsiteY4179" fmla="*/ 3938917 h 6698667"/>
              <a:gd name="connsiteX4180" fmla="*/ 7928833 w 12192000"/>
              <a:gd name="connsiteY4180" fmla="*/ 3935333 h 6698667"/>
              <a:gd name="connsiteX4181" fmla="*/ 7925167 w 12192000"/>
              <a:gd name="connsiteY4181" fmla="*/ 3928164 h 6698667"/>
              <a:gd name="connsiteX4182" fmla="*/ 8075459 w 12192000"/>
              <a:gd name="connsiteY4182" fmla="*/ 3867235 h 6698667"/>
              <a:gd name="connsiteX4183" fmla="*/ 8071794 w 12192000"/>
              <a:gd name="connsiteY4183" fmla="*/ 3870820 h 6698667"/>
              <a:gd name="connsiteX4184" fmla="*/ 8071794 w 12192000"/>
              <a:gd name="connsiteY4184" fmla="*/ 3877987 h 6698667"/>
              <a:gd name="connsiteX4185" fmla="*/ 8071794 w 12192000"/>
              <a:gd name="connsiteY4185" fmla="*/ 3881571 h 6698667"/>
              <a:gd name="connsiteX4186" fmla="*/ 8075459 w 12192000"/>
              <a:gd name="connsiteY4186" fmla="*/ 3885155 h 6698667"/>
              <a:gd name="connsiteX4187" fmla="*/ 8071794 w 12192000"/>
              <a:gd name="connsiteY4187" fmla="*/ 3906660 h 6698667"/>
              <a:gd name="connsiteX4188" fmla="*/ 8071794 w 12192000"/>
              <a:gd name="connsiteY4188" fmla="*/ 3924581 h 6698667"/>
              <a:gd name="connsiteX4189" fmla="*/ 8071794 w 12192000"/>
              <a:gd name="connsiteY4189" fmla="*/ 3942501 h 6698667"/>
              <a:gd name="connsiteX4190" fmla="*/ 8075459 w 12192000"/>
              <a:gd name="connsiteY4190" fmla="*/ 3960421 h 6698667"/>
              <a:gd name="connsiteX4191" fmla="*/ 8082791 w 12192000"/>
              <a:gd name="connsiteY4191" fmla="*/ 3971174 h 6698667"/>
              <a:gd name="connsiteX4192" fmla="*/ 8093788 w 12192000"/>
              <a:gd name="connsiteY4192" fmla="*/ 3989094 h 6698667"/>
              <a:gd name="connsiteX4193" fmla="*/ 8112116 w 12192000"/>
              <a:gd name="connsiteY4193" fmla="*/ 4003430 h 6698667"/>
              <a:gd name="connsiteX4194" fmla="*/ 8134110 w 12192000"/>
              <a:gd name="connsiteY4194" fmla="*/ 4017767 h 6698667"/>
              <a:gd name="connsiteX4195" fmla="*/ 8123113 w 12192000"/>
              <a:gd name="connsiteY4195" fmla="*/ 3989094 h 6698667"/>
              <a:gd name="connsiteX4196" fmla="*/ 8112116 w 12192000"/>
              <a:gd name="connsiteY4196" fmla="*/ 3960421 h 6698667"/>
              <a:gd name="connsiteX4197" fmla="*/ 8097453 w 12192000"/>
              <a:gd name="connsiteY4197" fmla="*/ 3928164 h 6698667"/>
              <a:gd name="connsiteX4198" fmla="*/ 8090122 w 12192000"/>
              <a:gd name="connsiteY4198" fmla="*/ 3899491 h 6698667"/>
              <a:gd name="connsiteX4199" fmla="*/ 8086456 w 12192000"/>
              <a:gd name="connsiteY4199" fmla="*/ 3888740 h 6698667"/>
              <a:gd name="connsiteX4200" fmla="*/ 8079124 w 12192000"/>
              <a:gd name="connsiteY4200" fmla="*/ 3885155 h 6698667"/>
              <a:gd name="connsiteX4201" fmla="*/ 8075459 w 12192000"/>
              <a:gd name="connsiteY4201" fmla="*/ 3877987 h 6698667"/>
              <a:gd name="connsiteX4202" fmla="*/ 7991149 w 12192000"/>
              <a:gd name="connsiteY4202" fmla="*/ 3662942 h 6698667"/>
              <a:gd name="connsiteX4203" fmla="*/ 7987484 w 12192000"/>
              <a:gd name="connsiteY4203" fmla="*/ 3673693 h 6698667"/>
              <a:gd name="connsiteX4204" fmla="*/ 7987484 w 12192000"/>
              <a:gd name="connsiteY4204" fmla="*/ 3677278 h 6698667"/>
              <a:gd name="connsiteX4205" fmla="*/ 7987484 w 12192000"/>
              <a:gd name="connsiteY4205" fmla="*/ 3684446 h 6698667"/>
              <a:gd name="connsiteX4206" fmla="*/ 7991149 w 12192000"/>
              <a:gd name="connsiteY4206" fmla="*/ 3688030 h 6698667"/>
              <a:gd name="connsiteX4207" fmla="*/ 8002146 w 12192000"/>
              <a:gd name="connsiteY4207" fmla="*/ 3695198 h 6698667"/>
              <a:gd name="connsiteX4208" fmla="*/ 8013144 w 12192000"/>
              <a:gd name="connsiteY4208" fmla="*/ 3705951 h 6698667"/>
              <a:gd name="connsiteX4209" fmla="*/ 8005812 w 12192000"/>
              <a:gd name="connsiteY4209" fmla="*/ 3684446 h 6698667"/>
              <a:gd name="connsiteX4210" fmla="*/ 7045407 w 12192000"/>
              <a:gd name="connsiteY4210" fmla="*/ 3501658 h 6698667"/>
              <a:gd name="connsiteX4211" fmla="*/ 7034410 w 12192000"/>
              <a:gd name="connsiteY4211" fmla="*/ 3505241 h 6698667"/>
              <a:gd name="connsiteX4212" fmla="*/ 7027080 w 12192000"/>
              <a:gd name="connsiteY4212" fmla="*/ 3508826 h 6698667"/>
              <a:gd name="connsiteX4213" fmla="*/ 7016082 w 12192000"/>
              <a:gd name="connsiteY4213" fmla="*/ 3515994 h 6698667"/>
              <a:gd name="connsiteX4214" fmla="*/ 7038077 w 12192000"/>
              <a:gd name="connsiteY4214" fmla="*/ 3512410 h 6698667"/>
              <a:gd name="connsiteX4215" fmla="*/ 7060070 w 12192000"/>
              <a:gd name="connsiteY4215" fmla="*/ 3501658 h 6698667"/>
              <a:gd name="connsiteX4216" fmla="*/ 7071067 w 12192000"/>
              <a:gd name="connsiteY4216" fmla="*/ 3487321 h 6698667"/>
              <a:gd name="connsiteX4217" fmla="*/ 7067402 w 12192000"/>
              <a:gd name="connsiteY4217" fmla="*/ 3494490 h 6698667"/>
              <a:gd name="connsiteX4218" fmla="*/ 7063736 w 12192000"/>
              <a:gd name="connsiteY4218" fmla="*/ 3498073 h 6698667"/>
              <a:gd name="connsiteX4219" fmla="*/ 7074734 w 12192000"/>
              <a:gd name="connsiteY4219" fmla="*/ 3498073 h 6698667"/>
              <a:gd name="connsiteX4220" fmla="*/ 7082064 w 12192000"/>
              <a:gd name="connsiteY4220" fmla="*/ 3494490 h 6698667"/>
              <a:gd name="connsiteX4221" fmla="*/ 7078399 w 12192000"/>
              <a:gd name="connsiteY4221" fmla="*/ 3487321 h 6698667"/>
              <a:gd name="connsiteX4222" fmla="*/ 7038077 w 12192000"/>
              <a:gd name="connsiteY4222" fmla="*/ 3401303 h 6698667"/>
              <a:gd name="connsiteX4223" fmla="*/ 7038077 w 12192000"/>
              <a:gd name="connsiteY4223" fmla="*/ 3426392 h 6698667"/>
              <a:gd name="connsiteX4224" fmla="*/ 7038077 w 12192000"/>
              <a:gd name="connsiteY4224" fmla="*/ 3458648 h 6698667"/>
              <a:gd name="connsiteX4225" fmla="*/ 7045407 w 12192000"/>
              <a:gd name="connsiteY4225" fmla="*/ 3455065 h 6698667"/>
              <a:gd name="connsiteX4226" fmla="*/ 7056405 w 12192000"/>
              <a:gd name="connsiteY4226" fmla="*/ 3447897 h 6698667"/>
              <a:gd name="connsiteX4227" fmla="*/ 7060070 w 12192000"/>
              <a:gd name="connsiteY4227" fmla="*/ 3444312 h 6698667"/>
              <a:gd name="connsiteX4228" fmla="*/ 7060070 w 12192000"/>
              <a:gd name="connsiteY4228" fmla="*/ 3433560 h 6698667"/>
              <a:gd name="connsiteX4229" fmla="*/ 7056405 w 12192000"/>
              <a:gd name="connsiteY4229" fmla="*/ 3419224 h 6698667"/>
              <a:gd name="connsiteX4230" fmla="*/ 7261682 w 12192000"/>
              <a:gd name="connsiteY4230" fmla="*/ 3376214 h 6698667"/>
              <a:gd name="connsiteX4231" fmla="*/ 7254350 w 12192000"/>
              <a:gd name="connsiteY4231" fmla="*/ 3379799 h 6698667"/>
              <a:gd name="connsiteX4232" fmla="*/ 7247020 w 12192000"/>
              <a:gd name="connsiteY4232" fmla="*/ 3390551 h 6698667"/>
              <a:gd name="connsiteX4233" fmla="*/ 7214028 w 12192000"/>
              <a:gd name="connsiteY4233" fmla="*/ 3408471 h 6698667"/>
              <a:gd name="connsiteX4234" fmla="*/ 7188368 w 12192000"/>
              <a:gd name="connsiteY4234" fmla="*/ 3422807 h 6698667"/>
              <a:gd name="connsiteX4235" fmla="*/ 7173706 w 12192000"/>
              <a:gd name="connsiteY4235" fmla="*/ 3422807 h 6698667"/>
              <a:gd name="connsiteX4236" fmla="*/ 7159043 w 12192000"/>
              <a:gd name="connsiteY4236" fmla="*/ 3429975 h 6698667"/>
              <a:gd name="connsiteX4237" fmla="*/ 7155378 w 12192000"/>
              <a:gd name="connsiteY4237" fmla="*/ 3440728 h 6698667"/>
              <a:gd name="connsiteX4238" fmla="*/ 7155378 w 12192000"/>
              <a:gd name="connsiteY4238" fmla="*/ 3455065 h 6698667"/>
              <a:gd name="connsiteX4239" fmla="*/ 7181038 w 12192000"/>
              <a:gd name="connsiteY4239" fmla="*/ 3447897 h 6698667"/>
              <a:gd name="connsiteX4240" fmla="*/ 7199366 w 12192000"/>
              <a:gd name="connsiteY4240" fmla="*/ 3433560 h 6698667"/>
              <a:gd name="connsiteX4241" fmla="*/ 7225025 w 12192000"/>
              <a:gd name="connsiteY4241" fmla="*/ 3426392 h 6698667"/>
              <a:gd name="connsiteX4242" fmla="*/ 7243353 w 12192000"/>
              <a:gd name="connsiteY4242" fmla="*/ 3415639 h 6698667"/>
              <a:gd name="connsiteX4243" fmla="*/ 7261682 w 12192000"/>
              <a:gd name="connsiteY4243" fmla="*/ 3404887 h 6698667"/>
              <a:gd name="connsiteX4244" fmla="*/ 7283675 w 12192000"/>
              <a:gd name="connsiteY4244" fmla="*/ 3390551 h 6698667"/>
              <a:gd name="connsiteX4245" fmla="*/ 7280010 w 12192000"/>
              <a:gd name="connsiteY4245" fmla="*/ 3379799 h 6698667"/>
              <a:gd name="connsiteX4246" fmla="*/ 7276345 w 12192000"/>
              <a:gd name="connsiteY4246" fmla="*/ 3376214 h 6698667"/>
              <a:gd name="connsiteX4247" fmla="*/ 7265347 w 12192000"/>
              <a:gd name="connsiteY4247" fmla="*/ 3376214 h 6698667"/>
              <a:gd name="connsiteX4248" fmla="*/ 7067402 w 12192000"/>
              <a:gd name="connsiteY4248" fmla="*/ 3365462 h 6698667"/>
              <a:gd name="connsiteX4249" fmla="*/ 7063736 w 12192000"/>
              <a:gd name="connsiteY4249" fmla="*/ 3369046 h 6698667"/>
              <a:gd name="connsiteX4250" fmla="*/ 7060070 w 12192000"/>
              <a:gd name="connsiteY4250" fmla="*/ 3372631 h 6698667"/>
              <a:gd name="connsiteX4251" fmla="*/ 7060070 w 12192000"/>
              <a:gd name="connsiteY4251" fmla="*/ 3376214 h 6698667"/>
              <a:gd name="connsiteX4252" fmla="*/ 7063736 w 12192000"/>
              <a:gd name="connsiteY4252" fmla="*/ 3390551 h 6698667"/>
              <a:gd name="connsiteX4253" fmla="*/ 7063736 w 12192000"/>
              <a:gd name="connsiteY4253" fmla="*/ 3397719 h 6698667"/>
              <a:gd name="connsiteX4254" fmla="*/ 7067402 w 12192000"/>
              <a:gd name="connsiteY4254" fmla="*/ 3404887 h 6698667"/>
              <a:gd name="connsiteX4255" fmla="*/ 7078399 w 12192000"/>
              <a:gd name="connsiteY4255" fmla="*/ 3404887 h 6698667"/>
              <a:gd name="connsiteX4256" fmla="*/ 7085730 w 12192000"/>
              <a:gd name="connsiteY4256" fmla="*/ 3404887 h 6698667"/>
              <a:gd name="connsiteX4257" fmla="*/ 7089396 w 12192000"/>
              <a:gd name="connsiteY4257" fmla="*/ 3397719 h 6698667"/>
              <a:gd name="connsiteX4258" fmla="*/ 7093061 w 12192000"/>
              <a:gd name="connsiteY4258" fmla="*/ 3390551 h 6698667"/>
              <a:gd name="connsiteX4259" fmla="*/ 7093061 w 12192000"/>
              <a:gd name="connsiteY4259" fmla="*/ 3379799 h 6698667"/>
              <a:gd name="connsiteX4260" fmla="*/ 7093061 w 12192000"/>
              <a:gd name="connsiteY4260" fmla="*/ 3372631 h 6698667"/>
              <a:gd name="connsiteX4261" fmla="*/ 7085730 w 12192000"/>
              <a:gd name="connsiteY4261" fmla="*/ 3369046 h 6698667"/>
              <a:gd name="connsiteX4262" fmla="*/ 7078399 w 12192000"/>
              <a:gd name="connsiteY4262" fmla="*/ 3369046 h 6698667"/>
              <a:gd name="connsiteX4263" fmla="*/ 7074734 w 12192000"/>
              <a:gd name="connsiteY4263" fmla="*/ 3369046 h 6698667"/>
              <a:gd name="connsiteX4264" fmla="*/ 7910505 w 12192000"/>
              <a:gd name="connsiteY4264" fmla="*/ 3347541 h 6698667"/>
              <a:gd name="connsiteX4265" fmla="*/ 7906838 w 12192000"/>
              <a:gd name="connsiteY4265" fmla="*/ 3351126 h 6698667"/>
              <a:gd name="connsiteX4266" fmla="*/ 7899508 w 12192000"/>
              <a:gd name="connsiteY4266" fmla="*/ 3372631 h 6698667"/>
              <a:gd name="connsiteX4267" fmla="*/ 7895841 w 12192000"/>
              <a:gd name="connsiteY4267" fmla="*/ 3394135 h 6698667"/>
              <a:gd name="connsiteX4268" fmla="*/ 7895841 w 12192000"/>
              <a:gd name="connsiteY4268" fmla="*/ 3401303 h 6698667"/>
              <a:gd name="connsiteX4269" fmla="*/ 7895841 w 12192000"/>
              <a:gd name="connsiteY4269" fmla="*/ 3404887 h 6698667"/>
              <a:gd name="connsiteX4270" fmla="*/ 7895841 w 12192000"/>
              <a:gd name="connsiteY4270" fmla="*/ 3412055 h 6698667"/>
              <a:gd name="connsiteX4271" fmla="*/ 7903173 w 12192000"/>
              <a:gd name="connsiteY4271" fmla="*/ 3412055 h 6698667"/>
              <a:gd name="connsiteX4272" fmla="*/ 7910505 w 12192000"/>
              <a:gd name="connsiteY4272" fmla="*/ 3412055 h 6698667"/>
              <a:gd name="connsiteX4273" fmla="*/ 7914170 w 12192000"/>
              <a:gd name="connsiteY4273" fmla="*/ 3412055 h 6698667"/>
              <a:gd name="connsiteX4274" fmla="*/ 7917836 w 12192000"/>
              <a:gd name="connsiteY4274" fmla="*/ 3404887 h 6698667"/>
              <a:gd name="connsiteX4275" fmla="*/ 7917836 w 12192000"/>
              <a:gd name="connsiteY4275" fmla="*/ 3397719 h 6698667"/>
              <a:gd name="connsiteX4276" fmla="*/ 7917836 w 12192000"/>
              <a:gd name="connsiteY4276" fmla="*/ 3372631 h 6698667"/>
              <a:gd name="connsiteX4277" fmla="*/ 7917836 w 12192000"/>
              <a:gd name="connsiteY4277" fmla="*/ 3351126 h 6698667"/>
              <a:gd name="connsiteX4278" fmla="*/ 7914170 w 12192000"/>
              <a:gd name="connsiteY4278" fmla="*/ 3351126 h 6698667"/>
              <a:gd name="connsiteX4279" fmla="*/ 7881179 w 12192000"/>
              <a:gd name="connsiteY4279" fmla="*/ 3347541 h 6698667"/>
              <a:gd name="connsiteX4280" fmla="*/ 7873848 w 12192000"/>
              <a:gd name="connsiteY4280" fmla="*/ 3354710 h 6698667"/>
              <a:gd name="connsiteX4281" fmla="*/ 7870183 w 12192000"/>
              <a:gd name="connsiteY4281" fmla="*/ 3361878 h 6698667"/>
              <a:gd name="connsiteX4282" fmla="*/ 7862851 w 12192000"/>
              <a:gd name="connsiteY4282" fmla="*/ 3372631 h 6698667"/>
              <a:gd name="connsiteX4283" fmla="*/ 7859185 w 12192000"/>
              <a:gd name="connsiteY4283" fmla="*/ 3386967 h 6698667"/>
              <a:gd name="connsiteX4284" fmla="*/ 7859185 w 12192000"/>
              <a:gd name="connsiteY4284" fmla="*/ 3397719 h 6698667"/>
              <a:gd name="connsiteX4285" fmla="*/ 7873848 w 12192000"/>
              <a:gd name="connsiteY4285" fmla="*/ 3390551 h 6698667"/>
              <a:gd name="connsiteX4286" fmla="*/ 7881179 w 12192000"/>
              <a:gd name="connsiteY4286" fmla="*/ 3376214 h 6698667"/>
              <a:gd name="connsiteX4287" fmla="*/ 7881179 w 12192000"/>
              <a:gd name="connsiteY4287" fmla="*/ 3361878 h 6698667"/>
              <a:gd name="connsiteX4288" fmla="*/ 7888511 w 12192000"/>
              <a:gd name="connsiteY4288" fmla="*/ 3351126 h 6698667"/>
              <a:gd name="connsiteX4289" fmla="*/ 7122387 w 12192000"/>
              <a:gd name="connsiteY4289" fmla="*/ 3322453 h 6698667"/>
              <a:gd name="connsiteX4290" fmla="*/ 7093061 w 12192000"/>
              <a:gd name="connsiteY4290" fmla="*/ 3336790 h 6698667"/>
              <a:gd name="connsiteX4291" fmla="*/ 7071067 w 12192000"/>
              <a:gd name="connsiteY4291" fmla="*/ 3351126 h 6698667"/>
              <a:gd name="connsiteX4292" fmla="*/ 7089396 w 12192000"/>
              <a:gd name="connsiteY4292" fmla="*/ 3354710 h 6698667"/>
              <a:gd name="connsiteX4293" fmla="*/ 7104059 w 12192000"/>
              <a:gd name="connsiteY4293" fmla="*/ 3354710 h 6698667"/>
              <a:gd name="connsiteX4294" fmla="*/ 7111389 w 12192000"/>
              <a:gd name="connsiteY4294" fmla="*/ 3351126 h 6698667"/>
              <a:gd name="connsiteX4295" fmla="*/ 7118721 w 12192000"/>
              <a:gd name="connsiteY4295" fmla="*/ 3343958 h 6698667"/>
              <a:gd name="connsiteX4296" fmla="*/ 7122387 w 12192000"/>
              <a:gd name="connsiteY4296" fmla="*/ 3336790 h 6698667"/>
              <a:gd name="connsiteX4297" fmla="*/ 7881179 w 12192000"/>
              <a:gd name="connsiteY4297" fmla="*/ 3311701 h 6698667"/>
              <a:gd name="connsiteX4298" fmla="*/ 7877513 w 12192000"/>
              <a:gd name="connsiteY4298" fmla="*/ 3315285 h 6698667"/>
              <a:gd name="connsiteX4299" fmla="*/ 7862851 w 12192000"/>
              <a:gd name="connsiteY4299" fmla="*/ 3318869 h 6698667"/>
              <a:gd name="connsiteX4300" fmla="*/ 7851854 w 12192000"/>
              <a:gd name="connsiteY4300" fmla="*/ 3322453 h 6698667"/>
              <a:gd name="connsiteX4301" fmla="*/ 7840857 w 12192000"/>
              <a:gd name="connsiteY4301" fmla="*/ 3333205 h 6698667"/>
              <a:gd name="connsiteX4302" fmla="*/ 7826194 w 12192000"/>
              <a:gd name="connsiteY4302" fmla="*/ 3343958 h 6698667"/>
              <a:gd name="connsiteX4303" fmla="*/ 7837191 w 12192000"/>
              <a:gd name="connsiteY4303" fmla="*/ 3347541 h 6698667"/>
              <a:gd name="connsiteX4304" fmla="*/ 7844523 w 12192000"/>
              <a:gd name="connsiteY4304" fmla="*/ 3354710 h 6698667"/>
              <a:gd name="connsiteX4305" fmla="*/ 7855519 w 12192000"/>
              <a:gd name="connsiteY4305" fmla="*/ 3347541 h 6698667"/>
              <a:gd name="connsiteX4306" fmla="*/ 7866516 w 12192000"/>
              <a:gd name="connsiteY4306" fmla="*/ 3340373 h 6698667"/>
              <a:gd name="connsiteX4307" fmla="*/ 7873848 w 12192000"/>
              <a:gd name="connsiteY4307" fmla="*/ 3333205 h 6698667"/>
              <a:gd name="connsiteX4308" fmla="*/ 7881179 w 12192000"/>
              <a:gd name="connsiteY4308" fmla="*/ 3318869 h 6698667"/>
              <a:gd name="connsiteX4309" fmla="*/ 7881179 w 12192000"/>
              <a:gd name="connsiteY4309" fmla="*/ 3315285 h 6698667"/>
              <a:gd name="connsiteX4310" fmla="*/ 7236022 w 12192000"/>
              <a:gd name="connsiteY4310" fmla="*/ 3297365 h 6698667"/>
              <a:gd name="connsiteX4311" fmla="*/ 7225025 w 12192000"/>
              <a:gd name="connsiteY4311" fmla="*/ 3315285 h 6698667"/>
              <a:gd name="connsiteX4312" fmla="*/ 7221360 w 12192000"/>
              <a:gd name="connsiteY4312" fmla="*/ 3326038 h 6698667"/>
              <a:gd name="connsiteX4313" fmla="*/ 7225025 w 12192000"/>
              <a:gd name="connsiteY4313" fmla="*/ 3340373 h 6698667"/>
              <a:gd name="connsiteX4314" fmla="*/ 7236022 w 12192000"/>
              <a:gd name="connsiteY4314" fmla="*/ 3351126 h 6698667"/>
              <a:gd name="connsiteX4315" fmla="*/ 7236022 w 12192000"/>
              <a:gd name="connsiteY4315" fmla="*/ 3322453 h 6698667"/>
              <a:gd name="connsiteX4316" fmla="*/ 7811532 w 12192000"/>
              <a:gd name="connsiteY4316" fmla="*/ 3261524 h 6698667"/>
              <a:gd name="connsiteX4317" fmla="*/ 7818863 w 12192000"/>
              <a:gd name="connsiteY4317" fmla="*/ 3265107 h 6698667"/>
              <a:gd name="connsiteX4318" fmla="*/ 7818863 w 12192000"/>
              <a:gd name="connsiteY4318" fmla="*/ 3275860 h 6698667"/>
              <a:gd name="connsiteX4319" fmla="*/ 7815197 w 12192000"/>
              <a:gd name="connsiteY4319" fmla="*/ 3279444 h 6698667"/>
              <a:gd name="connsiteX4320" fmla="*/ 7811532 w 12192000"/>
              <a:gd name="connsiteY4320" fmla="*/ 3283028 h 6698667"/>
              <a:gd name="connsiteX4321" fmla="*/ 7804201 w 12192000"/>
              <a:gd name="connsiteY4321" fmla="*/ 3275860 h 6698667"/>
              <a:gd name="connsiteX4322" fmla="*/ 7804201 w 12192000"/>
              <a:gd name="connsiteY4322" fmla="*/ 3265107 h 6698667"/>
              <a:gd name="connsiteX4323" fmla="*/ 7807866 w 12192000"/>
              <a:gd name="connsiteY4323" fmla="*/ 3265107 h 6698667"/>
              <a:gd name="connsiteX4324" fmla="*/ 7111389 w 12192000"/>
              <a:gd name="connsiteY4324" fmla="*/ 3240019 h 6698667"/>
              <a:gd name="connsiteX4325" fmla="*/ 7089396 w 12192000"/>
              <a:gd name="connsiteY4325" fmla="*/ 3268692 h 6698667"/>
              <a:gd name="connsiteX4326" fmla="*/ 7074734 w 12192000"/>
              <a:gd name="connsiteY4326" fmla="*/ 3304533 h 6698667"/>
              <a:gd name="connsiteX4327" fmla="*/ 7074734 w 12192000"/>
              <a:gd name="connsiteY4327" fmla="*/ 3308117 h 6698667"/>
              <a:gd name="connsiteX4328" fmla="*/ 7074734 w 12192000"/>
              <a:gd name="connsiteY4328" fmla="*/ 3311701 h 6698667"/>
              <a:gd name="connsiteX4329" fmla="*/ 7078399 w 12192000"/>
              <a:gd name="connsiteY4329" fmla="*/ 3308117 h 6698667"/>
              <a:gd name="connsiteX4330" fmla="*/ 7082064 w 12192000"/>
              <a:gd name="connsiteY4330" fmla="*/ 3308117 h 6698667"/>
              <a:gd name="connsiteX4331" fmla="*/ 7093061 w 12192000"/>
              <a:gd name="connsiteY4331" fmla="*/ 3297365 h 6698667"/>
              <a:gd name="connsiteX4332" fmla="*/ 7104059 w 12192000"/>
              <a:gd name="connsiteY4332" fmla="*/ 3290197 h 6698667"/>
              <a:gd name="connsiteX4333" fmla="*/ 7122387 w 12192000"/>
              <a:gd name="connsiteY4333" fmla="*/ 3279444 h 6698667"/>
              <a:gd name="connsiteX4334" fmla="*/ 7126052 w 12192000"/>
              <a:gd name="connsiteY4334" fmla="*/ 3265107 h 6698667"/>
              <a:gd name="connsiteX4335" fmla="*/ 7122387 w 12192000"/>
              <a:gd name="connsiteY4335" fmla="*/ 3254355 h 6698667"/>
              <a:gd name="connsiteX4336" fmla="*/ 7628248 w 12192000"/>
              <a:gd name="connsiteY4336" fmla="*/ 3189842 h 6698667"/>
              <a:gd name="connsiteX4337" fmla="*/ 7617251 w 12192000"/>
              <a:gd name="connsiteY4337" fmla="*/ 3200594 h 6698667"/>
              <a:gd name="connsiteX4338" fmla="*/ 7602589 w 12192000"/>
              <a:gd name="connsiteY4338" fmla="*/ 3204178 h 6698667"/>
              <a:gd name="connsiteX4339" fmla="*/ 7598923 w 12192000"/>
              <a:gd name="connsiteY4339" fmla="*/ 3211346 h 6698667"/>
              <a:gd name="connsiteX4340" fmla="*/ 7609919 w 12192000"/>
              <a:gd name="connsiteY4340" fmla="*/ 3222099 h 6698667"/>
              <a:gd name="connsiteX4341" fmla="*/ 7617251 w 12192000"/>
              <a:gd name="connsiteY4341" fmla="*/ 3229267 h 6698667"/>
              <a:gd name="connsiteX4342" fmla="*/ 7628248 w 12192000"/>
              <a:gd name="connsiteY4342" fmla="*/ 3229267 h 6698667"/>
              <a:gd name="connsiteX4343" fmla="*/ 7639246 w 12192000"/>
              <a:gd name="connsiteY4343" fmla="*/ 3225682 h 6698667"/>
              <a:gd name="connsiteX4344" fmla="*/ 7642911 w 12192000"/>
              <a:gd name="connsiteY4344" fmla="*/ 3214931 h 6698667"/>
              <a:gd name="connsiteX4345" fmla="*/ 7646576 w 12192000"/>
              <a:gd name="connsiteY4345" fmla="*/ 3207763 h 6698667"/>
              <a:gd name="connsiteX4346" fmla="*/ 7646576 w 12192000"/>
              <a:gd name="connsiteY4346" fmla="*/ 3197010 h 6698667"/>
              <a:gd name="connsiteX4347" fmla="*/ 7642911 w 12192000"/>
              <a:gd name="connsiteY4347" fmla="*/ 3189842 h 6698667"/>
              <a:gd name="connsiteX4348" fmla="*/ 7294673 w 12192000"/>
              <a:gd name="connsiteY4348" fmla="*/ 3182674 h 6698667"/>
              <a:gd name="connsiteX4349" fmla="*/ 7291007 w 12192000"/>
              <a:gd name="connsiteY4349" fmla="*/ 3186258 h 6698667"/>
              <a:gd name="connsiteX4350" fmla="*/ 7283675 w 12192000"/>
              <a:gd name="connsiteY4350" fmla="*/ 3189842 h 6698667"/>
              <a:gd name="connsiteX4351" fmla="*/ 7283675 w 12192000"/>
              <a:gd name="connsiteY4351" fmla="*/ 3197010 h 6698667"/>
              <a:gd name="connsiteX4352" fmla="*/ 7283675 w 12192000"/>
              <a:gd name="connsiteY4352" fmla="*/ 3204178 h 6698667"/>
              <a:gd name="connsiteX4353" fmla="*/ 7287342 w 12192000"/>
              <a:gd name="connsiteY4353" fmla="*/ 3211346 h 6698667"/>
              <a:gd name="connsiteX4354" fmla="*/ 7291007 w 12192000"/>
              <a:gd name="connsiteY4354" fmla="*/ 3214931 h 6698667"/>
              <a:gd name="connsiteX4355" fmla="*/ 7294673 w 12192000"/>
              <a:gd name="connsiteY4355" fmla="*/ 3214931 h 6698667"/>
              <a:gd name="connsiteX4356" fmla="*/ 7309335 w 12192000"/>
              <a:gd name="connsiteY4356" fmla="*/ 3211346 h 6698667"/>
              <a:gd name="connsiteX4357" fmla="*/ 7320332 w 12192000"/>
              <a:gd name="connsiteY4357" fmla="*/ 3207763 h 6698667"/>
              <a:gd name="connsiteX4358" fmla="*/ 7327664 w 12192000"/>
              <a:gd name="connsiteY4358" fmla="*/ 3204178 h 6698667"/>
              <a:gd name="connsiteX4359" fmla="*/ 7334996 w 12192000"/>
              <a:gd name="connsiteY4359" fmla="*/ 3193426 h 6698667"/>
              <a:gd name="connsiteX4360" fmla="*/ 7320332 w 12192000"/>
              <a:gd name="connsiteY4360" fmla="*/ 3186258 h 6698667"/>
              <a:gd name="connsiteX4361" fmla="*/ 7305670 w 12192000"/>
              <a:gd name="connsiteY4361" fmla="*/ 3182674 h 6698667"/>
              <a:gd name="connsiteX4362" fmla="*/ 7752880 w 12192000"/>
              <a:gd name="connsiteY4362" fmla="*/ 3175506 h 6698667"/>
              <a:gd name="connsiteX4363" fmla="*/ 7741884 w 12192000"/>
              <a:gd name="connsiteY4363" fmla="*/ 3182674 h 6698667"/>
              <a:gd name="connsiteX4364" fmla="*/ 7738218 w 12192000"/>
              <a:gd name="connsiteY4364" fmla="*/ 3193426 h 6698667"/>
              <a:gd name="connsiteX4365" fmla="*/ 7734552 w 12192000"/>
              <a:gd name="connsiteY4365" fmla="*/ 3204178 h 6698667"/>
              <a:gd name="connsiteX4366" fmla="*/ 7730887 w 12192000"/>
              <a:gd name="connsiteY4366" fmla="*/ 3214931 h 6698667"/>
              <a:gd name="connsiteX4367" fmla="*/ 7730887 w 12192000"/>
              <a:gd name="connsiteY4367" fmla="*/ 3229267 h 6698667"/>
              <a:gd name="connsiteX4368" fmla="*/ 7730887 w 12192000"/>
              <a:gd name="connsiteY4368" fmla="*/ 3236435 h 6698667"/>
              <a:gd name="connsiteX4369" fmla="*/ 7734552 w 12192000"/>
              <a:gd name="connsiteY4369" fmla="*/ 3236435 h 6698667"/>
              <a:gd name="connsiteX4370" fmla="*/ 7741884 w 12192000"/>
              <a:gd name="connsiteY4370" fmla="*/ 3232851 h 6698667"/>
              <a:gd name="connsiteX4371" fmla="*/ 7745550 w 12192000"/>
              <a:gd name="connsiteY4371" fmla="*/ 3222099 h 6698667"/>
              <a:gd name="connsiteX4372" fmla="*/ 7752880 w 12192000"/>
              <a:gd name="connsiteY4372" fmla="*/ 3207763 h 6698667"/>
              <a:gd name="connsiteX4373" fmla="*/ 7752880 w 12192000"/>
              <a:gd name="connsiteY4373" fmla="*/ 3189842 h 6698667"/>
              <a:gd name="connsiteX4374" fmla="*/ 7082064 w 12192000"/>
              <a:gd name="connsiteY4374" fmla="*/ 3175506 h 6698667"/>
              <a:gd name="connsiteX4375" fmla="*/ 7074734 w 12192000"/>
              <a:gd name="connsiteY4375" fmla="*/ 3204178 h 6698667"/>
              <a:gd name="connsiteX4376" fmla="*/ 7071067 w 12192000"/>
              <a:gd name="connsiteY4376" fmla="*/ 3236435 h 6698667"/>
              <a:gd name="connsiteX4377" fmla="*/ 7067402 w 12192000"/>
              <a:gd name="connsiteY4377" fmla="*/ 3265107 h 6698667"/>
              <a:gd name="connsiteX4378" fmla="*/ 7060070 w 12192000"/>
              <a:gd name="connsiteY4378" fmla="*/ 3297365 h 6698667"/>
              <a:gd name="connsiteX4379" fmla="*/ 7074734 w 12192000"/>
              <a:gd name="connsiteY4379" fmla="*/ 3283028 h 6698667"/>
              <a:gd name="connsiteX4380" fmla="*/ 7082064 w 12192000"/>
              <a:gd name="connsiteY4380" fmla="*/ 3261524 h 6698667"/>
              <a:gd name="connsiteX4381" fmla="*/ 7093061 w 12192000"/>
              <a:gd name="connsiteY4381" fmla="*/ 3247187 h 6698667"/>
              <a:gd name="connsiteX4382" fmla="*/ 7100392 w 12192000"/>
              <a:gd name="connsiteY4382" fmla="*/ 3229267 h 6698667"/>
              <a:gd name="connsiteX4383" fmla="*/ 7100392 w 12192000"/>
              <a:gd name="connsiteY4383" fmla="*/ 3211346 h 6698667"/>
              <a:gd name="connsiteX4384" fmla="*/ 7100392 w 12192000"/>
              <a:gd name="connsiteY4384" fmla="*/ 3197010 h 6698667"/>
              <a:gd name="connsiteX4385" fmla="*/ 7093061 w 12192000"/>
              <a:gd name="connsiteY4385" fmla="*/ 3186258 h 6698667"/>
              <a:gd name="connsiteX4386" fmla="*/ 7155378 w 12192000"/>
              <a:gd name="connsiteY4386" fmla="*/ 3154001 h 6698667"/>
              <a:gd name="connsiteX4387" fmla="*/ 7144381 w 12192000"/>
              <a:gd name="connsiteY4387" fmla="*/ 3168338 h 6698667"/>
              <a:gd name="connsiteX4388" fmla="*/ 7137049 w 12192000"/>
              <a:gd name="connsiteY4388" fmla="*/ 3182674 h 6698667"/>
              <a:gd name="connsiteX4389" fmla="*/ 7133384 w 12192000"/>
              <a:gd name="connsiteY4389" fmla="*/ 3193426 h 6698667"/>
              <a:gd name="connsiteX4390" fmla="*/ 7129718 w 12192000"/>
              <a:gd name="connsiteY4390" fmla="*/ 3207763 h 6698667"/>
              <a:gd name="connsiteX4391" fmla="*/ 7133384 w 12192000"/>
              <a:gd name="connsiteY4391" fmla="*/ 3214931 h 6698667"/>
              <a:gd name="connsiteX4392" fmla="*/ 7133384 w 12192000"/>
              <a:gd name="connsiteY4392" fmla="*/ 3225682 h 6698667"/>
              <a:gd name="connsiteX4393" fmla="*/ 7140714 w 12192000"/>
              <a:gd name="connsiteY4393" fmla="*/ 3229267 h 6698667"/>
              <a:gd name="connsiteX4394" fmla="*/ 7148046 w 12192000"/>
              <a:gd name="connsiteY4394" fmla="*/ 3232851 h 6698667"/>
              <a:gd name="connsiteX4395" fmla="*/ 7151712 w 12192000"/>
              <a:gd name="connsiteY4395" fmla="*/ 3229267 h 6698667"/>
              <a:gd name="connsiteX4396" fmla="*/ 7155378 w 12192000"/>
              <a:gd name="connsiteY4396" fmla="*/ 3225682 h 6698667"/>
              <a:gd name="connsiteX4397" fmla="*/ 7155378 w 12192000"/>
              <a:gd name="connsiteY4397" fmla="*/ 3214931 h 6698667"/>
              <a:gd name="connsiteX4398" fmla="*/ 7155378 w 12192000"/>
              <a:gd name="connsiteY4398" fmla="*/ 3207763 h 6698667"/>
              <a:gd name="connsiteX4399" fmla="*/ 7159043 w 12192000"/>
              <a:gd name="connsiteY4399" fmla="*/ 3197010 h 6698667"/>
              <a:gd name="connsiteX4400" fmla="*/ 7159043 w 12192000"/>
              <a:gd name="connsiteY4400" fmla="*/ 3186258 h 6698667"/>
              <a:gd name="connsiteX4401" fmla="*/ 7159043 w 12192000"/>
              <a:gd name="connsiteY4401" fmla="*/ 3171921 h 6698667"/>
              <a:gd name="connsiteX4402" fmla="*/ 7760212 w 12192000"/>
              <a:gd name="connsiteY4402" fmla="*/ 3150417 h 6698667"/>
              <a:gd name="connsiteX4403" fmla="*/ 7763878 w 12192000"/>
              <a:gd name="connsiteY4403" fmla="*/ 3182674 h 6698667"/>
              <a:gd name="connsiteX4404" fmla="*/ 7767544 w 12192000"/>
              <a:gd name="connsiteY4404" fmla="*/ 3214931 h 6698667"/>
              <a:gd name="connsiteX4405" fmla="*/ 7771209 w 12192000"/>
              <a:gd name="connsiteY4405" fmla="*/ 3229267 h 6698667"/>
              <a:gd name="connsiteX4406" fmla="*/ 7778540 w 12192000"/>
              <a:gd name="connsiteY4406" fmla="*/ 3243603 h 6698667"/>
              <a:gd name="connsiteX4407" fmla="*/ 7782206 w 12192000"/>
              <a:gd name="connsiteY4407" fmla="*/ 3250772 h 6698667"/>
              <a:gd name="connsiteX4408" fmla="*/ 7782206 w 12192000"/>
              <a:gd name="connsiteY4408" fmla="*/ 3257940 h 6698667"/>
              <a:gd name="connsiteX4409" fmla="*/ 7796869 w 12192000"/>
              <a:gd name="connsiteY4409" fmla="*/ 3293780 h 6698667"/>
              <a:gd name="connsiteX4410" fmla="*/ 7804201 w 12192000"/>
              <a:gd name="connsiteY4410" fmla="*/ 3322453 h 6698667"/>
              <a:gd name="connsiteX4411" fmla="*/ 7840857 w 12192000"/>
              <a:gd name="connsiteY4411" fmla="*/ 3311701 h 6698667"/>
              <a:gd name="connsiteX4412" fmla="*/ 7873848 w 12192000"/>
              <a:gd name="connsiteY4412" fmla="*/ 3293780 h 6698667"/>
              <a:gd name="connsiteX4413" fmla="*/ 7855519 w 12192000"/>
              <a:gd name="connsiteY4413" fmla="*/ 3290197 h 6698667"/>
              <a:gd name="connsiteX4414" fmla="*/ 7844523 w 12192000"/>
              <a:gd name="connsiteY4414" fmla="*/ 3286612 h 6698667"/>
              <a:gd name="connsiteX4415" fmla="*/ 7859185 w 12192000"/>
              <a:gd name="connsiteY4415" fmla="*/ 3275860 h 6698667"/>
              <a:gd name="connsiteX4416" fmla="*/ 7877513 w 12192000"/>
              <a:gd name="connsiteY4416" fmla="*/ 3268692 h 6698667"/>
              <a:gd name="connsiteX4417" fmla="*/ 7851854 w 12192000"/>
              <a:gd name="connsiteY4417" fmla="*/ 3236435 h 6698667"/>
              <a:gd name="connsiteX4418" fmla="*/ 7818863 w 12192000"/>
              <a:gd name="connsiteY4418" fmla="*/ 3207763 h 6698667"/>
              <a:gd name="connsiteX4419" fmla="*/ 7789537 w 12192000"/>
              <a:gd name="connsiteY4419" fmla="*/ 3182674 h 6698667"/>
              <a:gd name="connsiteX4420" fmla="*/ 7104059 w 12192000"/>
              <a:gd name="connsiteY4420" fmla="*/ 3146833 h 6698667"/>
              <a:gd name="connsiteX4421" fmla="*/ 7100392 w 12192000"/>
              <a:gd name="connsiteY4421" fmla="*/ 3150417 h 6698667"/>
              <a:gd name="connsiteX4422" fmla="*/ 7100392 w 12192000"/>
              <a:gd name="connsiteY4422" fmla="*/ 3154001 h 6698667"/>
              <a:gd name="connsiteX4423" fmla="*/ 7096727 w 12192000"/>
              <a:gd name="connsiteY4423" fmla="*/ 3161170 h 6698667"/>
              <a:gd name="connsiteX4424" fmla="*/ 7104059 w 12192000"/>
              <a:gd name="connsiteY4424" fmla="*/ 3168338 h 6698667"/>
              <a:gd name="connsiteX4425" fmla="*/ 7111389 w 12192000"/>
              <a:gd name="connsiteY4425" fmla="*/ 3179089 h 6698667"/>
              <a:gd name="connsiteX4426" fmla="*/ 7115056 w 12192000"/>
              <a:gd name="connsiteY4426" fmla="*/ 3182674 h 6698667"/>
              <a:gd name="connsiteX4427" fmla="*/ 7118721 w 12192000"/>
              <a:gd name="connsiteY4427" fmla="*/ 3182674 h 6698667"/>
              <a:gd name="connsiteX4428" fmla="*/ 7126052 w 12192000"/>
              <a:gd name="connsiteY4428" fmla="*/ 3182674 h 6698667"/>
              <a:gd name="connsiteX4429" fmla="*/ 7129718 w 12192000"/>
              <a:gd name="connsiteY4429" fmla="*/ 3175506 h 6698667"/>
              <a:gd name="connsiteX4430" fmla="*/ 7137049 w 12192000"/>
              <a:gd name="connsiteY4430" fmla="*/ 3168338 h 6698667"/>
              <a:gd name="connsiteX4431" fmla="*/ 7137049 w 12192000"/>
              <a:gd name="connsiteY4431" fmla="*/ 3157585 h 6698667"/>
              <a:gd name="connsiteX4432" fmla="*/ 7129718 w 12192000"/>
              <a:gd name="connsiteY4432" fmla="*/ 3146833 h 6698667"/>
              <a:gd name="connsiteX4433" fmla="*/ 7122387 w 12192000"/>
              <a:gd name="connsiteY4433" fmla="*/ 3150417 h 6698667"/>
              <a:gd name="connsiteX4434" fmla="*/ 7115056 w 12192000"/>
              <a:gd name="connsiteY4434" fmla="*/ 3146833 h 6698667"/>
              <a:gd name="connsiteX4435" fmla="*/ 7309335 w 12192000"/>
              <a:gd name="connsiteY4435" fmla="*/ 3136080 h 6698667"/>
              <a:gd name="connsiteX4436" fmla="*/ 7305670 w 12192000"/>
              <a:gd name="connsiteY4436" fmla="*/ 3143248 h 6698667"/>
              <a:gd name="connsiteX4437" fmla="*/ 7305670 w 12192000"/>
              <a:gd name="connsiteY4437" fmla="*/ 3146833 h 6698667"/>
              <a:gd name="connsiteX4438" fmla="*/ 7305670 w 12192000"/>
              <a:gd name="connsiteY4438" fmla="*/ 3154001 h 6698667"/>
              <a:gd name="connsiteX4439" fmla="*/ 7305670 w 12192000"/>
              <a:gd name="connsiteY4439" fmla="*/ 3161170 h 6698667"/>
              <a:gd name="connsiteX4440" fmla="*/ 7305670 w 12192000"/>
              <a:gd name="connsiteY4440" fmla="*/ 3168338 h 6698667"/>
              <a:gd name="connsiteX4441" fmla="*/ 7313001 w 12192000"/>
              <a:gd name="connsiteY4441" fmla="*/ 3168338 h 6698667"/>
              <a:gd name="connsiteX4442" fmla="*/ 7320332 w 12192000"/>
              <a:gd name="connsiteY4442" fmla="*/ 3168338 h 6698667"/>
              <a:gd name="connsiteX4443" fmla="*/ 7323999 w 12192000"/>
              <a:gd name="connsiteY4443" fmla="*/ 3168338 h 6698667"/>
              <a:gd name="connsiteX4444" fmla="*/ 7327664 w 12192000"/>
              <a:gd name="connsiteY4444" fmla="*/ 3168338 h 6698667"/>
              <a:gd name="connsiteX4445" fmla="*/ 7327664 w 12192000"/>
              <a:gd name="connsiteY4445" fmla="*/ 3157585 h 6698667"/>
              <a:gd name="connsiteX4446" fmla="*/ 7323999 w 12192000"/>
              <a:gd name="connsiteY4446" fmla="*/ 3150417 h 6698667"/>
              <a:gd name="connsiteX4447" fmla="*/ 7323999 w 12192000"/>
              <a:gd name="connsiteY4447" fmla="*/ 3143248 h 6698667"/>
              <a:gd name="connsiteX4448" fmla="*/ 7320332 w 12192000"/>
              <a:gd name="connsiteY4448" fmla="*/ 3139665 h 6698667"/>
              <a:gd name="connsiteX4449" fmla="*/ 7313001 w 12192000"/>
              <a:gd name="connsiteY4449" fmla="*/ 3136080 h 6698667"/>
              <a:gd name="connsiteX4450" fmla="*/ 7833526 w 12192000"/>
              <a:gd name="connsiteY4450" fmla="*/ 3132496 h 6698667"/>
              <a:gd name="connsiteX4451" fmla="*/ 7822529 w 12192000"/>
              <a:gd name="connsiteY4451" fmla="*/ 3139665 h 6698667"/>
              <a:gd name="connsiteX4452" fmla="*/ 7815197 w 12192000"/>
              <a:gd name="connsiteY4452" fmla="*/ 3143248 h 6698667"/>
              <a:gd name="connsiteX4453" fmla="*/ 7811532 w 12192000"/>
              <a:gd name="connsiteY4453" fmla="*/ 3154001 h 6698667"/>
              <a:gd name="connsiteX4454" fmla="*/ 7811532 w 12192000"/>
              <a:gd name="connsiteY4454" fmla="*/ 3168338 h 6698667"/>
              <a:gd name="connsiteX4455" fmla="*/ 7815197 w 12192000"/>
              <a:gd name="connsiteY4455" fmla="*/ 3175506 h 6698667"/>
              <a:gd name="connsiteX4456" fmla="*/ 7822529 w 12192000"/>
              <a:gd name="connsiteY4456" fmla="*/ 3175506 h 6698667"/>
              <a:gd name="connsiteX4457" fmla="*/ 7833526 w 12192000"/>
              <a:gd name="connsiteY4457" fmla="*/ 3168338 h 6698667"/>
              <a:gd name="connsiteX4458" fmla="*/ 7837191 w 12192000"/>
              <a:gd name="connsiteY4458" fmla="*/ 3154001 h 6698667"/>
              <a:gd name="connsiteX4459" fmla="*/ 7837191 w 12192000"/>
              <a:gd name="connsiteY4459" fmla="*/ 3143248 h 6698667"/>
              <a:gd name="connsiteX4460" fmla="*/ 7837191 w 12192000"/>
              <a:gd name="connsiteY4460" fmla="*/ 3136080 h 6698667"/>
              <a:gd name="connsiteX4461" fmla="*/ 7837191 w 12192000"/>
              <a:gd name="connsiteY4461" fmla="*/ 3132496 h 6698667"/>
              <a:gd name="connsiteX4462" fmla="*/ 7862851 w 12192000"/>
              <a:gd name="connsiteY4462" fmla="*/ 3121745 h 6698667"/>
              <a:gd name="connsiteX4463" fmla="*/ 7851854 w 12192000"/>
              <a:gd name="connsiteY4463" fmla="*/ 3143248 h 6698667"/>
              <a:gd name="connsiteX4464" fmla="*/ 7848188 w 12192000"/>
              <a:gd name="connsiteY4464" fmla="*/ 3161170 h 6698667"/>
              <a:gd name="connsiteX4465" fmla="*/ 7844523 w 12192000"/>
              <a:gd name="connsiteY4465" fmla="*/ 3179089 h 6698667"/>
              <a:gd name="connsiteX4466" fmla="*/ 7844523 w 12192000"/>
              <a:gd name="connsiteY4466" fmla="*/ 3193426 h 6698667"/>
              <a:gd name="connsiteX4467" fmla="*/ 7848188 w 12192000"/>
              <a:gd name="connsiteY4467" fmla="*/ 3207763 h 6698667"/>
              <a:gd name="connsiteX4468" fmla="*/ 7859185 w 12192000"/>
              <a:gd name="connsiteY4468" fmla="*/ 3225682 h 6698667"/>
              <a:gd name="connsiteX4469" fmla="*/ 7873848 w 12192000"/>
              <a:gd name="connsiteY4469" fmla="*/ 3236435 h 6698667"/>
              <a:gd name="connsiteX4470" fmla="*/ 7895841 w 12192000"/>
              <a:gd name="connsiteY4470" fmla="*/ 3250772 h 6698667"/>
              <a:gd name="connsiteX4471" fmla="*/ 7888511 w 12192000"/>
              <a:gd name="connsiteY4471" fmla="*/ 3222099 h 6698667"/>
              <a:gd name="connsiteX4472" fmla="*/ 7881179 w 12192000"/>
              <a:gd name="connsiteY4472" fmla="*/ 3186258 h 6698667"/>
              <a:gd name="connsiteX4473" fmla="*/ 7873848 w 12192000"/>
              <a:gd name="connsiteY4473" fmla="*/ 3150417 h 6698667"/>
              <a:gd name="connsiteX4474" fmla="*/ 7602589 w 12192000"/>
              <a:gd name="connsiteY4474" fmla="*/ 3110992 h 6698667"/>
              <a:gd name="connsiteX4475" fmla="*/ 7598923 w 12192000"/>
              <a:gd name="connsiteY4475" fmla="*/ 3114576 h 6698667"/>
              <a:gd name="connsiteX4476" fmla="*/ 7595257 w 12192000"/>
              <a:gd name="connsiteY4476" fmla="*/ 3118160 h 6698667"/>
              <a:gd name="connsiteX4477" fmla="*/ 7591592 w 12192000"/>
              <a:gd name="connsiteY4477" fmla="*/ 3121745 h 6698667"/>
              <a:gd name="connsiteX4478" fmla="*/ 7591592 w 12192000"/>
              <a:gd name="connsiteY4478" fmla="*/ 3132496 h 6698667"/>
              <a:gd name="connsiteX4479" fmla="*/ 7591592 w 12192000"/>
              <a:gd name="connsiteY4479" fmla="*/ 3143248 h 6698667"/>
              <a:gd name="connsiteX4480" fmla="*/ 7587926 w 12192000"/>
              <a:gd name="connsiteY4480" fmla="*/ 3143248 h 6698667"/>
              <a:gd name="connsiteX4481" fmla="*/ 7587926 w 12192000"/>
              <a:gd name="connsiteY4481" fmla="*/ 3146833 h 6698667"/>
              <a:gd name="connsiteX4482" fmla="*/ 7587926 w 12192000"/>
              <a:gd name="connsiteY4482" fmla="*/ 3150417 h 6698667"/>
              <a:gd name="connsiteX4483" fmla="*/ 7591592 w 12192000"/>
              <a:gd name="connsiteY4483" fmla="*/ 3146833 h 6698667"/>
              <a:gd name="connsiteX4484" fmla="*/ 7591592 w 12192000"/>
              <a:gd name="connsiteY4484" fmla="*/ 3143248 h 6698667"/>
              <a:gd name="connsiteX4485" fmla="*/ 7602589 w 12192000"/>
              <a:gd name="connsiteY4485" fmla="*/ 3143248 h 6698667"/>
              <a:gd name="connsiteX4486" fmla="*/ 7609919 w 12192000"/>
              <a:gd name="connsiteY4486" fmla="*/ 3136080 h 6698667"/>
              <a:gd name="connsiteX4487" fmla="*/ 7617251 w 12192000"/>
              <a:gd name="connsiteY4487" fmla="*/ 3132496 h 6698667"/>
              <a:gd name="connsiteX4488" fmla="*/ 7620917 w 12192000"/>
              <a:gd name="connsiteY4488" fmla="*/ 3125328 h 6698667"/>
              <a:gd name="connsiteX4489" fmla="*/ 7620917 w 12192000"/>
              <a:gd name="connsiteY4489" fmla="*/ 3121745 h 6698667"/>
              <a:gd name="connsiteX4490" fmla="*/ 7620917 w 12192000"/>
              <a:gd name="connsiteY4490" fmla="*/ 3114576 h 6698667"/>
              <a:gd name="connsiteX4491" fmla="*/ 7617251 w 12192000"/>
              <a:gd name="connsiteY4491" fmla="*/ 3114576 h 6698667"/>
              <a:gd name="connsiteX4492" fmla="*/ 7613586 w 12192000"/>
              <a:gd name="connsiteY4492" fmla="*/ 3110992 h 6698667"/>
              <a:gd name="connsiteX4493" fmla="*/ 7151712 w 12192000"/>
              <a:gd name="connsiteY4493" fmla="*/ 3103824 h 6698667"/>
              <a:gd name="connsiteX4494" fmla="*/ 7144381 w 12192000"/>
              <a:gd name="connsiteY4494" fmla="*/ 3110992 h 6698667"/>
              <a:gd name="connsiteX4495" fmla="*/ 7137049 w 12192000"/>
              <a:gd name="connsiteY4495" fmla="*/ 3114576 h 6698667"/>
              <a:gd name="connsiteX4496" fmla="*/ 7129718 w 12192000"/>
              <a:gd name="connsiteY4496" fmla="*/ 3118160 h 6698667"/>
              <a:gd name="connsiteX4497" fmla="*/ 7126052 w 12192000"/>
              <a:gd name="connsiteY4497" fmla="*/ 3125328 h 6698667"/>
              <a:gd name="connsiteX4498" fmla="*/ 7122387 w 12192000"/>
              <a:gd name="connsiteY4498" fmla="*/ 3132496 h 6698667"/>
              <a:gd name="connsiteX4499" fmla="*/ 7118721 w 12192000"/>
              <a:gd name="connsiteY4499" fmla="*/ 3139665 h 6698667"/>
              <a:gd name="connsiteX4500" fmla="*/ 7122387 w 12192000"/>
              <a:gd name="connsiteY4500" fmla="*/ 3139665 h 6698667"/>
              <a:gd name="connsiteX4501" fmla="*/ 7129718 w 12192000"/>
              <a:gd name="connsiteY4501" fmla="*/ 3139665 h 6698667"/>
              <a:gd name="connsiteX4502" fmla="*/ 7140714 w 12192000"/>
              <a:gd name="connsiteY4502" fmla="*/ 3139665 h 6698667"/>
              <a:gd name="connsiteX4503" fmla="*/ 7148046 w 12192000"/>
              <a:gd name="connsiteY4503" fmla="*/ 3132496 h 6698667"/>
              <a:gd name="connsiteX4504" fmla="*/ 7155378 w 12192000"/>
              <a:gd name="connsiteY4504" fmla="*/ 3125328 h 6698667"/>
              <a:gd name="connsiteX4505" fmla="*/ 7159043 w 12192000"/>
              <a:gd name="connsiteY4505" fmla="*/ 3114576 h 6698667"/>
              <a:gd name="connsiteX4506" fmla="*/ 7159043 w 12192000"/>
              <a:gd name="connsiteY4506" fmla="*/ 3110992 h 6698667"/>
              <a:gd name="connsiteX4507" fmla="*/ 7826194 w 12192000"/>
              <a:gd name="connsiteY4507" fmla="*/ 3100240 h 6698667"/>
              <a:gd name="connsiteX4508" fmla="*/ 7800534 w 12192000"/>
              <a:gd name="connsiteY4508" fmla="*/ 3114576 h 6698667"/>
              <a:gd name="connsiteX4509" fmla="*/ 7771209 w 12192000"/>
              <a:gd name="connsiteY4509" fmla="*/ 3125328 h 6698667"/>
              <a:gd name="connsiteX4510" fmla="*/ 7771209 w 12192000"/>
              <a:gd name="connsiteY4510" fmla="*/ 3132496 h 6698667"/>
              <a:gd name="connsiteX4511" fmla="*/ 7771209 w 12192000"/>
              <a:gd name="connsiteY4511" fmla="*/ 3139665 h 6698667"/>
              <a:gd name="connsiteX4512" fmla="*/ 7782206 w 12192000"/>
              <a:gd name="connsiteY4512" fmla="*/ 3143248 h 6698667"/>
              <a:gd name="connsiteX4513" fmla="*/ 7793204 w 12192000"/>
              <a:gd name="connsiteY4513" fmla="*/ 3143248 h 6698667"/>
              <a:gd name="connsiteX4514" fmla="*/ 7800534 w 12192000"/>
              <a:gd name="connsiteY4514" fmla="*/ 3143248 h 6698667"/>
              <a:gd name="connsiteX4515" fmla="*/ 7807866 w 12192000"/>
              <a:gd name="connsiteY4515" fmla="*/ 3139665 h 6698667"/>
              <a:gd name="connsiteX4516" fmla="*/ 7818863 w 12192000"/>
              <a:gd name="connsiteY4516" fmla="*/ 3128913 h 6698667"/>
              <a:gd name="connsiteX4517" fmla="*/ 7694230 w 12192000"/>
              <a:gd name="connsiteY4517" fmla="*/ 3100240 h 6698667"/>
              <a:gd name="connsiteX4518" fmla="*/ 7690565 w 12192000"/>
              <a:gd name="connsiteY4518" fmla="*/ 3103824 h 6698667"/>
              <a:gd name="connsiteX4519" fmla="*/ 7690565 w 12192000"/>
              <a:gd name="connsiteY4519" fmla="*/ 3110992 h 6698667"/>
              <a:gd name="connsiteX4520" fmla="*/ 7686898 w 12192000"/>
              <a:gd name="connsiteY4520" fmla="*/ 3125328 h 6698667"/>
              <a:gd name="connsiteX4521" fmla="*/ 7679568 w 12192000"/>
              <a:gd name="connsiteY4521" fmla="*/ 3143248 h 6698667"/>
              <a:gd name="connsiteX4522" fmla="*/ 7679568 w 12192000"/>
              <a:gd name="connsiteY4522" fmla="*/ 3146833 h 6698667"/>
              <a:gd name="connsiteX4523" fmla="*/ 7675902 w 12192000"/>
              <a:gd name="connsiteY4523" fmla="*/ 3150417 h 6698667"/>
              <a:gd name="connsiteX4524" fmla="*/ 7679568 w 12192000"/>
              <a:gd name="connsiteY4524" fmla="*/ 3154001 h 6698667"/>
              <a:gd name="connsiteX4525" fmla="*/ 7679568 w 12192000"/>
              <a:gd name="connsiteY4525" fmla="*/ 3171921 h 6698667"/>
              <a:gd name="connsiteX4526" fmla="*/ 7683233 w 12192000"/>
              <a:gd name="connsiteY4526" fmla="*/ 3182674 h 6698667"/>
              <a:gd name="connsiteX4527" fmla="*/ 7694230 w 12192000"/>
              <a:gd name="connsiteY4527" fmla="*/ 3197010 h 6698667"/>
              <a:gd name="connsiteX4528" fmla="*/ 7708893 w 12192000"/>
              <a:gd name="connsiteY4528" fmla="*/ 3207763 h 6698667"/>
              <a:gd name="connsiteX4529" fmla="*/ 7708893 w 12192000"/>
              <a:gd name="connsiteY4529" fmla="*/ 3182674 h 6698667"/>
              <a:gd name="connsiteX4530" fmla="*/ 7705227 w 12192000"/>
              <a:gd name="connsiteY4530" fmla="*/ 3154001 h 6698667"/>
              <a:gd name="connsiteX4531" fmla="*/ 7697896 w 12192000"/>
              <a:gd name="connsiteY4531" fmla="*/ 3128913 h 6698667"/>
              <a:gd name="connsiteX4532" fmla="*/ 7323999 w 12192000"/>
              <a:gd name="connsiteY4532" fmla="*/ 3085903 h 6698667"/>
              <a:gd name="connsiteX4533" fmla="*/ 7320332 w 12192000"/>
              <a:gd name="connsiteY4533" fmla="*/ 3089487 h 6698667"/>
              <a:gd name="connsiteX4534" fmla="*/ 7316667 w 12192000"/>
              <a:gd name="connsiteY4534" fmla="*/ 3093072 h 6698667"/>
              <a:gd name="connsiteX4535" fmla="*/ 7316667 w 12192000"/>
              <a:gd name="connsiteY4535" fmla="*/ 3096655 h 6698667"/>
              <a:gd name="connsiteX4536" fmla="*/ 7327664 w 12192000"/>
              <a:gd name="connsiteY4536" fmla="*/ 3110992 h 6698667"/>
              <a:gd name="connsiteX4537" fmla="*/ 7334996 w 12192000"/>
              <a:gd name="connsiteY4537" fmla="*/ 3125328 h 6698667"/>
              <a:gd name="connsiteX4538" fmla="*/ 7345992 w 12192000"/>
              <a:gd name="connsiteY4538" fmla="*/ 3136080 h 6698667"/>
              <a:gd name="connsiteX4539" fmla="*/ 7360654 w 12192000"/>
              <a:gd name="connsiteY4539" fmla="*/ 3143248 h 6698667"/>
              <a:gd name="connsiteX4540" fmla="*/ 7345992 w 12192000"/>
              <a:gd name="connsiteY4540" fmla="*/ 3118160 h 6698667"/>
              <a:gd name="connsiteX4541" fmla="*/ 7338661 w 12192000"/>
              <a:gd name="connsiteY4541" fmla="*/ 3093072 h 6698667"/>
              <a:gd name="connsiteX4542" fmla="*/ 7334996 w 12192000"/>
              <a:gd name="connsiteY4542" fmla="*/ 3089487 h 6698667"/>
              <a:gd name="connsiteX4543" fmla="*/ 7280010 w 12192000"/>
              <a:gd name="connsiteY4543" fmla="*/ 3082319 h 6698667"/>
              <a:gd name="connsiteX4544" fmla="*/ 7276345 w 12192000"/>
              <a:gd name="connsiteY4544" fmla="*/ 3093072 h 6698667"/>
              <a:gd name="connsiteX4545" fmla="*/ 7269013 w 12192000"/>
              <a:gd name="connsiteY4545" fmla="*/ 3103824 h 6698667"/>
              <a:gd name="connsiteX4546" fmla="*/ 7269013 w 12192000"/>
              <a:gd name="connsiteY4546" fmla="*/ 3118160 h 6698667"/>
              <a:gd name="connsiteX4547" fmla="*/ 7280010 w 12192000"/>
              <a:gd name="connsiteY4547" fmla="*/ 3128913 h 6698667"/>
              <a:gd name="connsiteX4548" fmla="*/ 7283675 w 12192000"/>
              <a:gd name="connsiteY4548" fmla="*/ 3118160 h 6698667"/>
              <a:gd name="connsiteX4549" fmla="*/ 7291007 w 12192000"/>
              <a:gd name="connsiteY4549" fmla="*/ 3103824 h 6698667"/>
              <a:gd name="connsiteX4550" fmla="*/ 7291007 w 12192000"/>
              <a:gd name="connsiteY4550" fmla="*/ 3100240 h 6698667"/>
              <a:gd name="connsiteX4551" fmla="*/ 7291007 w 12192000"/>
              <a:gd name="connsiteY4551" fmla="*/ 3093072 h 6698667"/>
              <a:gd name="connsiteX4552" fmla="*/ 7287342 w 12192000"/>
              <a:gd name="connsiteY4552" fmla="*/ 3089487 h 6698667"/>
              <a:gd name="connsiteX4553" fmla="*/ 7675902 w 12192000"/>
              <a:gd name="connsiteY4553" fmla="*/ 3075150 h 6698667"/>
              <a:gd name="connsiteX4554" fmla="*/ 7675902 w 12192000"/>
              <a:gd name="connsiteY4554" fmla="*/ 3078735 h 6698667"/>
              <a:gd name="connsiteX4555" fmla="*/ 7675902 w 12192000"/>
              <a:gd name="connsiteY4555" fmla="*/ 3082319 h 6698667"/>
              <a:gd name="connsiteX4556" fmla="*/ 7668571 w 12192000"/>
              <a:gd name="connsiteY4556" fmla="*/ 3082319 h 6698667"/>
              <a:gd name="connsiteX4557" fmla="*/ 7668571 w 12192000"/>
              <a:gd name="connsiteY4557" fmla="*/ 3085903 h 6698667"/>
              <a:gd name="connsiteX4558" fmla="*/ 7668571 w 12192000"/>
              <a:gd name="connsiteY4558" fmla="*/ 3089487 h 6698667"/>
              <a:gd name="connsiteX4559" fmla="*/ 7672236 w 12192000"/>
              <a:gd name="connsiteY4559" fmla="*/ 3096655 h 6698667"/>
              <a:gd name="connsiteX4560" fmla="*/ 7675902 w 12192000"/>
              <a:gd name="connsiteY4560" fmla="*/ 3089487 h 6698667"/>
              <a:gd name="connsiteX4561" fmla="*/ 7675902 w 12192000"/>
              <a:gd name="connsiteY4561" fmla="*/ 3082319 h 6698667"/>
              <a:gd name="connsiteX4562" fmla="*/ 7686898 w 12192000"/>
              <a:gd name="connsiteY4562" fmla="*/ 3085903 h 6698667"/>
              <a:gd name="connsiteX4563" fmla="*/ 7690565 w 12192000"/>
              <a:gd name="connsiteY4563" fmla="*/ 3089487 h 6698667"/>
              <a:gd name="connsiteX4564" fmla="*/ 7690565 w 12192000"/>
              <a:gd name="connsiteY4564" fmla="*/ 3082319 h 6698667"/>
              <a:gd name="connsiteX4565" fmla="*/ 7690565 w 12192000"/>
              <a:gd name="connsiteY4565" fmla="*/ 3078735 h 6698667"/>
              <a:gd name="connsiteX4566" fmla="*/ 7683233 w 12192000"/>
              <a:gd name="connsiteY4566" fmla="*/ 3075150 h 6698667"/>
              <a:gd name="connsiteX4567" fmla="*/ 7804201 w 12192000"/>
              <a:gd name="connsiteY4567" fmla="*/ 3071567 h 6698667"/>
              <a:gd name="connsiteX4568" fmla="*/ 7785872 w 12192000"/>
              <a:gd name="connsiteY4568" fmla="*/ 3075150 h 6698667"/>
              <a:gd name="connsiteX4569" fmla="*/ 7778540 w 12192000"/>
              <a:gd name="connsiteY4569" fmla="*/ 3078735 h 6698667"/>
              <a:gd name="connsiteX4570" fmla="*/ 7767544 w 12192000"/>
              <a:gd name="connsiteY4570" fmla="*/ 3085903 h 6698667"/>
              <a:gd name="connsiteX4571" fmla="*/ 7763878 w 12192000"/>
              <a:gd name="connsiteY4571" fmla="*/ 3093072 h 6698667"/>
              <a:gd name="connsiteX4572" fmla="*/ 7760212 w 12192000"/>
              <a:gd name="connsiteY4572" fmla="*/ 3110992 h 6698667"/>
              <a:gd name="connsiteX4573" fmla="*/ 7763878 w 12192000"/>
              <a:gd name="connsiteY4573" fmla="*/ 3114576 h 6698667"/>
              <a:gd name="connsiteX4574" fmla="*/ 7771209 w 12192000"/>
              <a:gd name="connsiteY4574" fmla="*/ 3118160 h 6698667"/>
              <a:gd name="connsiteX4575" fmla="*/ 7800534 w 12192000"/>
              <a:gd name="connsiteY4575" fmla="*/ 3096655 h 6698667"/>
              <a:gd name="connsiteX4576" fmla="*/ 7826194 w 12192000"/>
              <a:gd name="connsiteY4576" fmla="*/ 3075150 h 6698667"/>
              <a:gd name="connsiteX4577" fmla="*/ 7356989 w 12192000"/>
              <a:gd name="connsiteY4577" fmla="*/ 3067982 h 6698667"/>
              <a:gd name="connsiteX4578" fmla="*/ 7349657 w 12192000"/>
              <a:gd name="connsiteY4578" fmla="*/ 3071567 h 6698667"/>
              <a:gd name="connsiteX4579" fmla="*/ 7349657 w 12192000"/>
              <a:gd name="connsiteY4579" fmla="*/ 3075150 h 6698667"/>
              <a:gd name="connsiteX4580" fmla="*/ 7345992 w 12192000"/>
              <a:gd name="connsiteY4580" fmla="*/ 3085903 h 6698667"/>
              <a:gd name="connsiteX4581" fmla="*/ 7349657 w 12192000"/>
              <a:gd name="connsiteY4581" fmla="*/ 3096655 h 6698667"/>
              <a:gd name="connsiteX4582" fmla="*/ 7356989 w 12192000"/>
              <a:gd name="connsiteY4582" fmla="*/ 3103824 h 6698667"/>
              <a:gd name="connsiteX4583" fmla="*/ 7364321 w 12192000"/>
              <a:gd name="connsiteY4583" fmla="*/ 3114576 h 6698667"/>
              <a:gd name="connsiteX4584" fmla="*/ 7364321 w 12192000"/>
              <a:gd name="connsiteY4584" fmla="*/ 3093072 h 6698667"/>
              <a:gd name="connsiteX4585" fmla="*/ 7364321 w 12192000"/>
              <a:gd name="connsiteY4585" fmla="*/ 3075150 h 6698667"/>
              <a:gd name="connsiteX4586" fmla="*/ 7360654 w 12192000"/>
              <a:gd name="connsiteY4586" fmla="*/ 3067982 h 6698667"/>
              <a:gd name="connsiteX4587" fmla="*/ 7569597 w 12192000"/>
              <a:gd name="connsiteY4587" fmla="*/ 3060815 h 6698667"/>
              <a:gd name="connsiteX4588" fmla="*/ 7562266 w 12192000"/>
              <a:gd name="connsiteY4588" fmla="*/ 3064399 h 6698667"/>
              <a:gd name="connsiteX4589" fmla="*/ 7562266 w 12192000"/>
              <a:gd name="connsiteY4589" fmla="*/ 3067982 h 6698667"/>
              <a:gd name="connsiteX4590" fmla="*/ 7562266 w 12192000"/>
              <a:gd name="connsiteY4590" fmla="*/ 3075150 h 6698667"/>
              <a:gd name="connsiteX4591" fmla="*/ 7562266 w 12192000"/>
              <a:gd name="connsiteY4591" fmla="*/ 3078735 h 6698667"/>
              <a:gd name="connsiteX4592" fmla="*/ 7562266 w 12192000"/>
              <a:gd name="connsiteY4592" fmla="*/ 3110992 h 6698667"/>
              <a:gd name="connsiteX4593" fmla="*/ 7562266 w 12192000"/>
              <a:gd name="connsiteY4593" fmla="*/ 3139665 h 6698667"/>
              <a:gd name="connsiteX4594" fmla="*/ 7573264 w 12192000"/>
              <a:gd name="connsiteY4594" fmla="*/ 3136080 h 6698667"/>
              <a:gd name="connsiteX4595" fmla="*/ 7580594 w 12192000"/>
              <a:gd name="connsiteY4595" fmla="*/ 3132496 h 6698667"/>
              <a:gd name="connsiteX4596" fmla="*/ 7584261 w 12192000"/>
              <a:gd name="connsiteY4596" fmla="*/ 3125328 h 6698667"/>
              <a:gd name="connsiteX4597" fmla="*/ 7584261 w 12192000"/>
              <a:gd name="connsiteY4597" fmla="*/ 3118160 h 6698667"/>
              <a:gd name="connsiteX4598" fmla="*/ 7587926 w 12192000"/>
              <a:gd name="connsiteY4598" fmla="*/ 3100240 h 6698667"/>
              <a:gd name="connsiteX4599" fmla="*/ 7591592 w 12192000"/>
              <a:gd name="connsiteY4599" fmla="*/ 3089487 h 6698667"/>
              <a:gd name="connsiteX4600" fmla="*/ 7587926 w 12192000"/>
              <a:gd name="connsiteY4600" fmla="*/ 3082319 h 6698667"/>
              <a:gd name="connsiteX4601" fmla="*/ 7587926 w 12192000"/>
              <a:gd name="connsiteY4601" fmla="*/ 3075150 h 6698667"/>
              <a:gd name="connsiteX4602" fmla="*/ 7580594 w 12192000"/>
              <a:gd name="connsiteY4602" fmla="*/ 3064399 h 6698667"/>
              <a:gd name="connsiteX4603" fmla="*/ 7302004 w 12192000"/>
              <a:gd name="connsiteY4603" fmla="*/ 3035726 h 6698667"/>
              <a:gd name="connsiteX4604" fmla="*/ 7291007 w 12192000"/>
              <a:gd name="connsiteY4604" fmla="*/ 3042894 h 6698667"/>
              <a:gd name="connsiteX4605" fmla="*/ 7287342 w 12192000"/>
              <a:gd name="connsiteY4605" fmla="*/ 3057230 h 6698667"/>
              <a:gd name="connsiteX4606" fmla="*/ 7287342 w 12192000"/>
              <a:gd name="connsiteY4606" fmla="*/ 3060815 h 6698667"/>
              <a:gd name="connsiteX4607" fmla="*/ 7291007 w 12192000"/>
              <a:gd name="connsiteY4607" fmla="*/ 3064399 h 6698667"/>
              <a:gd name="connsiteX4608" fmla="*/ 7298339 w 12192000"/>
              <a:gd name="connsiteY4608" fmla="*/ 3064399 h 6698667"/>
              <a:gd name="connsiteX4609" fmla="*/ 7302004 w 12192000"/>
              <a:gd name="connsiteY4609" fmla="*/ 3064399 h 6698667"/>
              <a:gd name="connsiteX4610" fmla="*/ 7309335 w 12192000"/>
              <a:gd name="connsiteY4610" fmla="*/ 3064399 h 6698667"/>
              <a:gd name="connsiteX4611" fmla="*/ 7313001 w 12192000"/>
              <a:gd name="connsiteY4611" fmla="*/ 3060815 h 6698667"/>
              <a:gd name="connsiteX4612" fmla="*/ 7313001 w 12192000"/>
              <a:gd name="connsiteY4612" fmla="*/ 3057230 h 6698667"/>
              <a:gd name="connsiteX4613" fmla="*/ 7313001 w 12192000"/>
              <a:gd name="connsiteY4613" fmla="*/ 3046479 h 6698667"/>
              <a:gd name="connsiteX4614" fmla="*/ 7309335 w 12192000"/>
              <a:gd name="connsiteY4614" fmla="*/ 3039311 h 6698667"/>
              <a:gd name="connsiteX4615" fmla="*/ 7576929 w 12192000"/>
              <a:gd name="connsiteY4615" fmla="*/ 3024974 h 6698667"/>
              <a:gd name="connsiteX4616" fmla="*/ 7584261 w 12192000"/>
              <a:gd name="connsiteY4616" fmla="*/ 3039311 h 6698667"/>
              <a:gd name="connsiteX4617" fmla="*/ 7595257 w 12192000"/>
              <a:gd name="connsiteY4617" fmla="*/ 3046479 h 6698667"/>
              <a:gd name="connsiteX4618" fmla="*/ 7602589 w 12192000"/>
              <a:gd name="connsiteY4618" fmla="*/ 3042894 h 6698667"/>
              <a:gd name="connsiteX4619" fmla="*/ 7609919 w 12192000"/>
              <a:gd name="connsiteY4619" fmla="*/ 3035726 h 6698667"/>
              <a:gd name="connsiteX4620" fmla="*/ 7602589 w 12192000"/>
              <a:gd name="connsiteY4620" fmla="*/ 3028557 h 6698667"/>
              <a:gd name="connsiteX4621" fmla="*/ 7595257 w 12192000"/>
              <a:gd name="connsiteY4621" fmla="*/ 3028557 h 6698667"/>
              <a:gd name="connsiteX4622" fmla="*/ 7587926 w 12192000"/>
              <a:gd name="connsiteY4622" fmla="*/ 3028557 h 6698667"/>
              <a:gd name="connsiteX4623" fmla="*/ 7148046 w 12192000"/>
              <a:gd name="connsiteY4623" fmla="*/ 3024974 h 6698667"/>
              <a:gd name="connsiteX4624" fmla="*/ 7126052 w 12192000"/>
              <a:gd name="connsiteY4624" fmla="*/ 3060815 h 6698667"/>
              <a:gd name="connsiteX4625" fmla="*/ 7111389 w 12192000"/>
              <a:gd name="connsiteY4625" fmla="*/ 3093072 h 6698667"/>
              <a:gd name="connsiteX4626" fmla="*/ 7111389 w 12192000"/>
              <a:gd name="connsiteY4626" fmla="*/ 3096655 h 6698667"/>
              <a:gd name="connsiteX4627" fmla="*/ 7115056 w 12192000"/>
              <a:gd name="connsiteY4627" fmla="*/ 3096655 h 6698667"/>
              <a:gd name="connsiteX4628" fmla="*/ 7129718 w 12192000"/>
              <a:gd name="connsiteY4628" fmla="*/ 3085903 h 6698667"/>
              <a:gd name="connsiteX4629" fmla="*/ 7144381 w 12192000"/>
              <a:gd name="connsiteY4629" fmla="*/ 3075150 h 6698667"/>
              <a:gd name="connsiteX4630" fmla="*/ 7151712 w 12192000"/>
              <a:gd name="connsiteY4630" fmla="*/ 3067982 h 6698667"/>
              <a:gd name="connsiteX4631" fmla="*/ 7155378 w 12192000"/>
              <a:gd name="connsiteY4631" fmla="*/ 3064399 h 6698667"/>
              <a:gd name="connsiteX4632" fmla="*/ 7159043 w 12192000"/>
              <a:gd name="connsiteY4632" fmla="*/ 3057230 h 6698667"/>
              <a:gd name="connsiteX4633" fmla="*/ 7159043 w 12192000"/>
              <a:gd name="connsiteY4633" fmla="*/ 3050062 h 6698667"/>
              <a:gd name="connsiteX4634" fmla="*/ 7155378 w 12192000"/>
              <a:gd name="connsiteY4634" fmla="*/ 3035726 h 6698667"/>
              <a:gd name="connsiteX4635" fmla="*/ 7793204 w 12192000"/>
              <a:gd name="connsiteY4635" fmla="*/ 3010637 h 6698667"/>
              <a:gd name="connsiteX4636" fmla="*/ 7789537 w 12192000"/>
              <a:gd name="connsiteY4636" fmla="*/ 3021389 h 6698667"/>
              <a:gd name="connsiteX4637" fmla="*/ 7785872 w 12192000"/>
              <a:gd name="connsiteY4637" fmla="*/ 3028557 h 6698667"/>
              <a:gd name="connsiteX4638" fmla="*/ 7782206 w 12192000"/>
              <a:gd name="connsiteY4638" fmla="*/ 3035726 h 6698667"/>
              <a:gd name="connsiteX4639" fmla="*/ 7785872 w 12192000"/>
              <a:gd name="connsiteY4639" fmla="*/ 3042894 h 6698667"/>
              <a:gd name="connsiteX4640" fmla="*/ 7789537 w 12192000"/>
              <a:gd name="connsiteY4640" fmla="*/ 3046479 h 6698667"/>
              <a:gd name="connsiteX4641" fmla="*/ 7800534 w 12192000"/>
              <a:gd name="connsiteY4641" fmla="*/ 3050062 h 6698667"/>
              <a:gd name="connsiteX4642" fmla="*/ 7815197 w 12192000"/>
              <a:gd name="connsiteY4642" fmla="*/ 3057230 h 6698667"/>
              <a:gd name="connsiteX4643" fmla="*/ 7837191 w 12192000"/>
              <a:gd name="connsiteY4643" fmla="*/ 3057230 h 6698667"/>
              <a:gd name="connsiteX4644" fmla="*/ 7815197 w 12192000"/>
              <a:gd name="connsiteY4644" fmla="*/ 3032142 h 6698667"/>
              <a:gd name="connsiteX4645" fmla="*/ 7752880 w 12192000"/>
              <a:gd name="connsiteY4645" fmla="*/ 2971213 h 6698667"/>
              <a:gd name="connsiteX4646" fmla="*/ 7745550 w 12192000"/>
              <a:gd name="connsiteY4646" fmla="*/ 2978381 h 6698667"/>
              <a:gd name="connsiteX4647" fmla="*/ 7734552 w 12192000"/>
              <a:gd name="connsiteY4647" fmla="*/ 2985549 h 6698667"/>
              <a:gd name="connsiteX4648" fmla="*/ 7738218 w 12192000"/>
              <a:gd name="connsiteY4648" fmla="*/ 3014221 h 6698667"/>
              <a:gd name="connsiteX4649" fmla="*/ 7741884 w 12192000"/>
              <a:gd name="connsiteY4649" fmla="*/ 3039311 h 6698667"/>
              <a:gd name="connsiteX4650" fmla="*/ 7749215 w 12192000"/>
              <a:gd name="connsiteY4650" fmla="*/ 3039311 h 6698667"/>
              <a:gd name="connsiteX4651" fmla="*/ 7756547 w 12192000"/>
              <a:gd name="connsiteY4651" fmla="*/ 3035726 h 6698667"/>
              <a:gd name="connsiteX4652" fmla="*/ 7763878 w 12192000"/>
              <a:gd name="connsiteY4652" fmla="*/ 3032142 h 6698667"/>
              <a:gd name="connsiteX4653" fmla="*/ 7767544 w 12192000"/>
              <a:gd name="connsiteY4653" fmla="*/ 3028557 h 6698667"/>
              <a:gd name="connsiteX4654" fmla="*/ 7771209 w 12192000"/>
              <a:gd name="connsiteY4654" fmla="*/ 3014221 h 6698667"/>
              <a:gd name="connsiteX4655" fmla="*/ 7771209 w 12192000"/>
              <a:gd name="connsiteY4655" fmla="*/ 2985549 h 6698667"/>
              <a:gd name="connsiteX4656" fmla="*/ 7763878 w 12192000"/>
              <a:gd name="connsiteY4656" fmla="*/ 2978381 h 6698667"/>
              <a:gd name="connsiteX4657" fmla="*/ 7313001 w 12192000"/>
              <a:gd name="connsiteY4657" fmla="*/ 2971213 h 6698667"/>
              <a:gd name="connsiteX4658" fmla="*/ 7305670 w 12192000"/>
              <a:gd name="connsiteY4658" fmla="*/ 2974796 h 6698667"/>
              <a:gd name="connsiteX4659" fmla="*/ 7302004 w 12192000"/>
              <a:gd name="connsiteY4659" fmla="*/ 2978381 h 6698667"/>
              <a:gd name="connsiteX4660" fmla="*/ 7302004 w 12192000"/>
              <a:gd name="connsiteY4660" fmla="*/ 2985549 h 6698667"/>
              <a:gd name="connsiteX4661" fmla="*/ 7305670 w 12192000"/>
              <a:gd name="connsiteY4661" fmla="*/ 2992718 h 6698667"/>
              <a:gd name="connsiteX4662" fmla="*/ 7309335 w 12192000"/>
              <a:gd name="connsiteY4662" fmla="*/ 3003469 h 6698667"/>
              <a:gd name="connsiteX4663" fmla="*/ 7320332 w 12192000"/>
              <a:gd name="connsiteY4663" fmla="*/ 3017806 h 6698667"/>
              <a:gd name="connsiteX4664" fmla="*/ 7327664 w 12192000"/>
              <a:gd name="connsiteY4664" fmla="*/ 3032142 h 6698667"/>
              <a:gd name="connsiteX4665" fmla="*/ 7338661 w 12192000"/>
              <a:gd name="connsiteY4665" fmla="*/ 3024974 h 6698667"/>
              <a:gd name="connsiteX4666" fmla="*/ 7342326 w 12192000"/>
              <a:gd name="connsiteY4666" fmla="*/ 3017806 h 6698667"/>
              <a:gd name="connsiteX4667" fmla="*/ 7345992 w 12192000"/>
              <a:gd name="connsiteY4667" fmla="*/ 3010637 h 6698667"/>
              <a:gd name="connsiteX4668" fmla="*/ 7345992 w 12192000"/>
              <a:gd name="connsiteY4668" fmla="*/ 2996301 h 6698667"/>
              <a:gd name="connsiteX4669" fmla="*/ 7349657 w 12192000"/>
              <a:gd name="connsiteY4669" fmla="*/ 2992718 h 6698667"/>
              <a:gd name="connsiteX4670" fmla="*/ 7353324 w 12192000"/>
              <a:gd name="connsiteY4670" fmla="*/ 2985549 h 6698667"/>
              <a:gd name="connsiteX4671" fmla="*/ 7349657 w 12192000"/>
              <a:gd name="connsiteY4671" fmla="*/ 2978381 h 6698667"/>
              <a:gd name="connsiteX4672" fmla="*/ 7342326 w 12192000"/>
              <a:gd name="connsiteY4672" fmla="*/ 2974796 h 6698667"/>
              <a:gd name="connsiteX4673" fmla="*/ 7334996 w 12192000"/>
              <a:gd name="connsiteY4673" fmla="*/ 2971213 h 6698667"/>
              <a:gd name="connsiteX4674" fmla="*/ 7320332 w 12192000"/>
              <a:gd name="connsiteY4674" fmla="*/ 2971213 h 6698667"/>
              <a:gd name="connsiteX4675" fmla="*/ 7122387 w 12192000"/>
              <a:gd name="connsiteY4675" fmla="*/ 2956876 h 6698667"/>
              <a:gd name="connsiteX4676" fmla="*/ 7118721 w 12192000"/>
              <a:gd name="connsiteY4676" fmla="*/ 2964044 h 6698667"/>
              <a:gd name="connsiteX4677" fmla="*/ 7111389 w 12192000"/>
              <a:gd name="connsiteY4677" fmla="*/ 3021389 h 6698667"/>
              <a:gd name="connsiteX4678" fmla="*/ 7096727 w 12192000"/>
              <a:gd name="connsiteY4678" fmla="*/ 3075150 h 6698667"/>
              <a:gd name="connsiteX4679" fmla="*/ 7118721 w 12192000"/>
              <a:gd name="connsiteY4679" fmla="*/ 3050062 h 6698667"/>
              <a:gd name="connsiteX4680" fmla="*/ 7133384 w 12192000"/>
              <a:gd name="connsiteY4680" fmla="*/ 3028557 h 6698667"/>
              <a:gd name="connsiteX4681" fmla="*/ 7137049 w 12192000"/>
              <a:gd name="connsiteY4681" fmla="*/ 3017806 h 6698667"/>
              <a:gd name="connsiteX4682" fmla="*/ 7137049 w 12192000"/>
              <a:gd name="connsiteY4682" fmla="*/ 3003469 h 6698667"/>
              <a:gd name="connsiteX4683" fmla="*/ 7133384 w 12192000"/>
              <a:gd name="connsiteY4683" fmla="*/ 2989133 h 6698667"/>
              <a:gd name="connsiteX4684" fmla="*/ 7129718 w 12192000"/>
              <a:gd name="connsiteY4684" fmla="*/ 2974796 h 6698667"/>
              <a:gd name="connsiteX4685" fmla="*/ 7126052 w 12192000"/>
              <a:gd name="connsiteY4685" fmla="*/ 2967628 h 6698667"/>
              <a:gd name="connsiteX4686" fmla="*/ 7126052 w 12192000"/>
              <a:gd name="connsiteY4686" fmla="*/ 2960460 h 6698667"/>
              <a:gd name="connsiteX4687" fmla="*/ 7609919 w 12192000"/>
              <a:gd name="connsiteY4687" fmla="*/ 2953291 h 6698667"/>
              <a:gd name="connsiteX4688" fmla="*/ 7602589 w 12192000"/>
              <a:gd name="connsiteY4688" fmla="*/ 2956876 h 6698667"/>
              <a:gd name="connsiteX4689" fmla="*/ 7595257 w 12192000"/>
              <a:gd name="connsiteY4689" fmla="*/ 2960460 h 6698667"/>
              <a:gd name="connsiteX4690" fmla="*/ 7587926 w 12192000"/>
              <a:gd name="connsiteY4690" fmla="*/ 2971213 h 6698667"/>
              <a:gd name="connsiteX4691" fmla="*/ 7580594 w 12192000"/>
              <a:gd name="connsiteY4691" fmla="*/ 2981964 h 6698667"/>
              <a:gd name="connsiteX4692" fmla="*/ 7576929 w 12192000"/>
              <a:gd name="connsiteY4692" fmla="*/ 2996301 h 6698667"/>
              <a:gd name="connsiteX4693" fmla="*/ 7576929 w 12192000"/>
              <a:gd name="connsiteY4693" fmla="*/ 3014221 h 6698667"/>
              <a:gd name="connsiteX4694" fmla="*/ 7591592 w 12192000"/>
              <a:gd name="connsiteY4694" fmla="*/ 3014221 h 6698667"/>
              <a:gd name="connsiteX4695" fmla="*/ 7609919 w 12192000"/>
              <a:gd name="connsiteY4695" fmla="*/ 3017806 h 6698667"/>
              <a:gd name="connsiteX4696" fmla="*/ 7613586 w 12192000"/>
              <a:gd name="connsiteY4696" fmla="*/ 3017806 h 6698667"/>
              <a:gd name="connsiteX4697" fmla="*/ 7620917 w 12192000"/>
              <a:gd name="connsiteY4697" fmla="*/ 3014221 h 6698667"/>
              <a:gd name="connsiteX4698" fmla="*/ 7628248 w 12192000"/>
              <a:gd name="connsiteY4698" fmla="*/ 3010637 h 6698667"/>
              <a:gd name="connsiteX4699" fmla="*/ 7631914 w 12192000"/>
              <a:gd name="connsiteY4699" fmla="*/ 3003469 h 6698667"/>
              <a:gd name="connsiteX4700" fmla="*/ 7635579 w 12192000"/>
              <a:gd name="connsiteY4700" fmla="*/ 3021389 h 6698667"/>
              <a:gd name="connsiteX4701" fmla="*/ 7628248 w 12192000"/>
              <a:gd name="connsiteY4701" fmla="*/ 3039311 h 6698667"/>
              <a:gd name="connsiteX4702" fmla="*/ 7620917 w 12192000"/>
              <a:gd name="connsiteY4702" fmla="*/ 3060815 h 6698667"/>
              <a:gd name="connsiteX4703" fmla="*/ 7613586 w 12192000"/>
              <a:gd name="connsiteY4703" fmla="*/ 3075150 h 6698667"/>
              <a:gd name="connsiteX4704" fmla="*/ 7620917 w 12192000"/>
              <a:gd name="connsiteY4704" fmla="*/ 3085903 h 6698667"/>
              <a:gd name="connsiteX4705" fmla="*/ 7628248 w 12192000"/>
              <a:gd name="connsiteY4705" fmla="*/ 3100240 h 6698667"/>
              <a:gd name="connsiteX4706" fmla="*/ 7635579 w 12192000"/>
              <a:gd name="connsiteY4706" fmla="*/ 3096655 h 6698667"/>
              <a:gd name="connsiteX4707" fmla="*/ 7639246 w 12192000"/>
              <a:gd name="connsiteY4707" fmla="*/ 3089487 h 6698667"/>
              <a:gd name="connsiteX4708" fmla="*/ 7642911 w 12192000"/>
              <a:gd name="connsiteY4708" fmla="*/ 3085903 h 6698667"/>
              <a:gd name="connsiteX4709" fmla="*/ 7646576 w 12192000"/>
              <a:gd name="connsiteY4709" fmla="*/ 3075150 h 6698667"/>
              <a:gd name="connsiteX4710" fmla="*/ 7646576 w 12192000"/>
              <a:gd name="connsiteY4710" fmla="*/ 3057230 h 6698667"/>
              <a:gd name="connsiteX4711" fmla="*/ 7639246 w 12192000"/>
              <a:gd name="connsiteY4711" fmla="*/ 3032142 h 6698667"/>
              <a:gd name="connsiteX4712" fmla="*/ 7639246 w 12192000"/>
              <a:gd name="connsiteY4712" fmla="*/ 3024974 h 6698667"/>
              <a:gd name="connsiteX4713" fmla="*/ 7646576 w 12192000"/>
              <a:gd name="connsiteY4713" fmla="*/ 3024974 h 6698667"/>
              <a:gd name="connsiteX4714" fmla="*/ 7646576 w 12192000"/>
              <a:gd name="connsiteY4714" fmla="*/ 3021389 h 6698667"/>
              <a:gd name="connsiteX4715" fmla="*/ 7646576 w 12192000"/>
              <a:gd name="connsiteY4715" fmla="*/ 3017806 h 6698667"/>
              <a:gd name="connsiteX4716" fmla="*/ 7646576 w 12192000"/>
              <a:gd name="connsiteY4716" fmla="*/ 3010637 h 6698667"/>
              <a:gd name="connsiteX4717" fmla="*/ 7642911 w 12192000"/>
              <a:gd name="connsiteY4717" fmla="*/ 3007054 h 6698667"/>
              <a:gd name="connsiteX4718" fmla="*/ 7639246 w 12192000"/>
              <a:gd name="connsiteY4718" fmla="*/ 3003469 h 6698667"/>
              <a:gd name="connsiteX4719" fmla="*/ 7631914 w 12192000"/>
              <a:gd name="connsiteY4719" fmla="*/ 3003469 h 6698667"/>
              <a:gd name="connsiteX4720" fmla="*/ 7631914 w 12192000"/>
              <a:gd name="connsiteY4720" fmla="*/ 2985549 h 6698667"/>
              <a:gd name="connsiteX4721" fmla="*/ 7639246 w 12192000"/>
              <a:gd name="connsiteY4721" fmla="*/ 2971213 h 6698667"/>
              <a:gd name="connsiteX4722" fmla="*/ 7628248 w 12192000"/>
              <a:gd name="connsiteY4722" fmla="*/ 2967628 h 6698667"/>
              <a:gd name="connsiteX4723" fmla="*/ 7620917 w 12192000"/>
              <a:gd name="connsiteY4723" fmla="*/ 2960460 h 6698667"/>
              <a:gd name="connsiteX4724" fmla="*/ 7613586 w 12192000"/>
              <a:gd name="connsiteY4724" fmla="*/ 2956876 h 6698667"/>
              <a:gd name="connsiteX4725" fmla="*/ 7184703 w 12192000"/>
              <a:gd name="connsiteY4725" fmla="*/ 2949708 h 6698667"/>
              <a:gd name="connsiteX4726" fmla="*/ 7173706 w 12192000"/>
              <a:gd name="connsiteY4726" fmla="*/ 2967628 h 6698667"/>
              <a:gd name="connsiteX4727" fmla="*/ 7159043 w 12192000"/>
              <a:gd name="connsiteY4727" fmla="*/ 2981964 h 6698667"/>
              <a:gd name="connsiteX4728" fmla="*/ 7159043 w 12192000"/>
              <a:gd name="connsiteY4728" fmla="*/ 2992718 h 6698667"/>
              <a:gd name="connsiteX4729" fmla="*/ 7159043 w 12192000"/>
              <a:gd name="connsiteY4729" fmla="*/ 3003469 h 6698667"/>
              <a:gd name="connsiteX4730" fmla="*/ 7170040 w 12192000"/>
              <a:gd name="connsiteY4730" fmla="*/ 3014221 h 6698667"/>
              <a:gd name="connsiteX4731" fmla="*/ 7177371 w 12192000"/>
              <a:gd name="connsiteY4731" fmla="*/ 3024974 h 6698667"/>
              <a:gd name="connsiteX4732" fmla="*/ 7184703 w 12192000"/>
              <a:gd name="connsiteY4732" fmla="*/ 3035726 h 6698667"/>
              <a:gd name="connsiteX4733" fmla="*/ 7184703 w 12192000"/>
              <a:gd name="connsiteY4733" fmla="*/ 3046479 h 6698667"/>
              <a:gd name="connsiteX4734" fmla="*/ 7181038 w 12192000"/>
              <a:gd name="connsiteY4734" fmla="*/ 3060815 h 6698667"/>
              <a:gd name="connsiteX4735" fmla="*/ 7173706 w 12192000"/>
              <a:gd name="connsiteY4735" fmla="*/ 3067982 h 6698667"/>
              <a:gd name="connsiteX4736" fmla="*/ 7159043 w 12192000"/>
              <a:gd name="connsiteY4736" fmla="*/ 3078735 h 6698667"/>
              <a:gd name="connsiteX4737" fmla="*/ 7155378 w 12192000"/>
              <a:gd name="connsiteY4737" fmla="*/ 3085903 h 6698667"/>
              <a:gd name="connsiteX4738" fmla="*/ 7159043 w 12192000"/>
              <a:gd name="connsiteY4738" fmla="*/ 3093072 h 6698667"/>
              <a:gd name="connsiteX4739" fmla="*/ 7173706 w 12192000"/>
              <a:gd name="connsiteY4739" fmla="*/ 3103824 h 6698667"/>
              <a:gd name="connsiteX4740" fmla="*/ 7181038 w 12192000"/>
              <a:gd name="connsiteY4740" fmla="*/ 3096655 h 6698667"/>
              <a:gd name="connsiteX4741" fmla="*/ 7184703 w 12192000"/>
              <a:gd name="connsiteY4741" fmla="*/ 3085903 h 6698667"/>
              <a:gd name="connsiteX4742" fmla="*/ 7188368 w 12192000"/>
              <a:gd name="connsiteY4742" fmla="*/ 3078735 h 6698667"/>
              <a:gd name="connsiteX4743" fmla="*/ 7188368 w 12192000"/>
              <a:gd name="connsiteY4743" fmla="*/ 3071567 h 6698667"/>
              <a:gd name="connsiteX4744" fmla="*/ 7192035 w 12192000"/>
              <a:gd name="connsiteY4744" fmla="*/ 3017806 h 6698667"/>
              <a:gd name="connsiteX4745" fmla="*/ 7192035 w 12192000"/>
              <a:gd name="connsiteY4745" fmla="*/ 2967628 h 6698667"/>
              <a:gd name="connsiteX4746" fmla="*/ 7192035 w 12192000"/>
              <a:gd name="connsiteY4746" fmla="*/ 2960460 h 6698667"/>
              <a:gd name="connsiteX4747" fmla="*/ 7192035 w 12192000"/>
              <a:gd name="connsiteY4747" fmla="*/ 2956876 h 6698667"/>
              <a:gd name="connsiteX4748" fmla="*/ 7192035 w 12192000"/>
              <a:gd name="connsiteY4748" fmla="*/ 2953291 h 6698667"/>
              <a:gd name="connsiteX4749" fmla="*/ 7258017 w 12192000"/>
              <a:gd name="connsiteY4749" fmla="*/ 2938955 h 6698667"/>
              <a:gd name="connsiteX4750" fmla="*/ 7254350 w 12192000"/>
              <a:gd name="connsiteY4750" fmla="*/ 2949708 h 6698667"/>
              <a:gd name="connsiteX4751" fmla="*/ 7254350 w 12192000"/>
              <a:gd name="connsiteY4751" fmla="*/ 2956876 h 6698667"/>
              <a:gd name="connsiteX4752" fmla="*/ 7250685 w 12192000"/>
              <a:gd name="connsiteY4752" fmla="*/ 2964044 h 6698667"/>
              <a:gd name="connsiteX4753" fmla="*/ 7254350 w 12192000"/>
              <a:gd name="connsiteY4753" fmla="*/ 2971213 h 6698667"/>
              <a:gd name="connsiteX4754" fmla="*/ 7258017 w 12192000"/>
              <a:gd name="connsiteY4754" fmla="*/ 2981964 h 6698667"/>
              <a:gd name="connsiteX4755" fmla="*/ 7258017 w 12192000"/>
              <a:gd name="connsiteY4755" fmla="*/ 2992718 h 6698667"/>
              <a:gd name="connsiteX4756" fmla="*/ 7250685 w 12192000"/>
              <a:gd name="connsiteY4756" fmla="*/ 3003469 h 6698667"/>
              <a:gd name="connsiteX4757" fmla="*/ 7239688 w 12192000"/>
              <a:gd name="connsiteY4757" fmla="*/ 3010637 h 6698667"/>
              <a:gd name="connsiteX4758" fmla="*/ 7228691 w 12192000"/>
              <a:gd name="connsiteY4758" fmla="*/ 3014221 h 6698667"/>
              <a:gd name="connsiteX4759" fmla="*/ 7221360 w 12192000"/>
              <a:gd name="connsiteY4759" fmla="*/ 3017806 h 6698667"/>
              <a:gd name="connsiteX4760" fmla="*/ 7214028 w 12192000"/>
              <a:gd name="connsiteY4760" fmla="*/ 3028557 h 6698667"/>
              <a:gd name="connsiteX4761" fmla="*/ 7206697 w 12192000"/>
              <a:gd name="connsiteY4761" fmla="*/ 3035726 h 6698667"/>
              <a:gd name="connsiteX4762" fmla="*/ 7203031 w 12192000"/>
              <a:gd name="connsiteY4762" fmla="*/ 3046479 h 6698667"/>
              <a:gd name="connsiteX4763" fmla="*/ 7206697 w 12192000"/>
              <a:gd name="connsiteY4763" fmla="*/ 3057230 h 6698667"/>
              <a:gd name="connsiteX4764" fmla="*/ 7214028 w 12192000"/>
              <a:gd name="connsiteY4764" fmla="*/ 3057230 h 6698667"/>
              <a:gd name="connsiteX4765" fmla="*/ 7225025 w 12192000"/>
              <a:gd name="connsiteY4765" fmla="*/ 3050062 h 6698667"/>
              <a:gd name="connsiteX4766" fmla="*/ 7232357 w 12192000"/>
              <a:gd name="connsiteY4766" fmla="*/ 3046479 h 6698667"/>
              <a:gd name="connsiteX4767" fmla="*/ 7236022 w 12192000"/>
              <a:gd name="connsiteY4767" fmla="*/ 3046479 h 6698667"/>
              <a:gd name="connsiteX4768" fmla="*/ 7239688 w 12192000"/>
              <a:gd name="connsiteY4768" fmla="*/ 3046479 h 6698667"/>
              <a:gd name="connsiteX4769" fmla="*/ 7247020 w 12192000"/>
              <a:gd name="connsiteY4769" fmla="*/ 3050062 h 6698667"/>
              <a:gd name="connsiteX4770" fmla="*/ 7250685 w 12192000"/>
              <a:gd name="connsiteY4770" fmla="*/ 3078735 h 6698667"/>
              <a:gd name="connsiteX4771" fmla="*/ 7247020 w 12192000"/>
              <a:gd name="connsiteY4771" fmla="*/ 3125328 h 6698667"/>
              <a:gd name="connsiteX4772" fmla="*/ 7243353 w 12192000"/>
              <a:gd name="connsiteY4772" fmla="*/ 3168338 h 6698667"/>
              <a:gd name="connsiteX4773" fmla="*/ 7239688 w 12192000"/>
              <a:gd name="connsiteY4773" fmla="*/ 3193426 h 6698667"/>
              <a:gd name="connsiteX4774" fmla="*/ 7236022 w 12192000"/>
              <a:gd name="connsiteY4774" fmla="*/ 3193426 h 6698667"/>
              <a:gd name="connsiteX4775" fmla="*/ 7232357 w 12192000"/>
              <a:gd name="connsiteY4775" fmla="*/ 3200594 h 6698667"/>
              <a:gd name="connsiteX4776" fmla="*/ 7228691 w 12192000"/>
              <a:gd name="connsiteY4776" fmla="*/ 3204178 h 6698667"/>
              <a:gd name="connsiteX4777" fmla="*/ 7225025 w 12192000"/>
              <a:gd name="connsiteY4777" fmla="*/ 3204178 h 6698667"/>
              <a:gd name="connsiteX4778" fmla="*/ 7214028 w 12192000"/>
              <a:gd name="connsiteY4778" fmla="*/ 3204178 h 6698667"/>
              <a:gd name="connsiteX4779" fmla="*/ 7214028 w 12192000"/>
              <a:gd name="connsiteY4779" fmla="*/ 3197010 h 6698667"/>
              <a:gd name="connsiteX4780" fmla="*/ 7214028 w 12192000"/>
              <a:gd name="connsiteY4780" fmla="*/ 3193426 h 6698667"/>
              <a:gd name="connsiteX4781" fmla="*/ 7221360 w 12192000"/>
              <a:gd name="connsiteY4781" fmla="*/ 3189842 h 6698667"/>
              <a:gd name="connsiteX4782" fmla="*/ 7225025 w 12192000"/>
              <a:gd name="connsiteY4782" fmla="*/ 3186258 h 6698667"/>
              <a:gd name="connsiteX4783" fmla="*/ 7228691 w 12192000"/>
              <a:gd name="connsiteY4783" fmla="*/ 3179089 h 6698667"/>
              <a:gd name="connsiteX4784" fmla="*/ 7232357 w 12192000"/>
              <a:gd name="connsiteY4784" fmla="*/ 3168338 h 6698667"/>
              <a:gd name="connsiteX4785" fmla="*/ 7228691 w 12192000"/>
              <a:gd name="connsiteY4785" fmla="*/ 3157585 h 6698667"/>
              <a:gd name="connsiteX4786" fmla="*/ 7228691 w 12192000"/>
              <a:gd name="connsiteY4786" fmla="*/ 3161170 h 6698667"/>
              <a:gd name="connsiteX4787" fmla="*/ 7225025 w 12192000"/>
              <a:gd name="connsiteY4787" fmla="*/ 3171921 h 6698667"/>
              <a:gd name="connsiteX4788" fmla="*/ 7210363 w 12192000"/>
              <a:gd name="connsiteY4788" fmla="*/ 3179089 h 6698667"/>
              <a:gd name="connsiteX4789" fmla="*/ 7199366 w 12192000"/>
              <a:gd name="connsiteY4789" fmla="*/ 3182674 h 6698667"/>
              <a:gd name="connsiteX4790" fmla="*/ 7199366 w 12192000"/>
              <a:gd name="connsiteY4790" fmla="*/ 3161170 h 6698667"/>
              <a:gd name="connsiteX4791" fmla="*/ 7203031 w 12192000"/>
              <a:gd name="connsiteY4791" fmla="*/ 3143248 h 6698667"/>
              <a:gd name="connsiteX4792" fmla="*/ 7203031 w 12192000"/>
              <a:gd name="connsiteY4792" fmla="*/ 3136080 h 6698667"/>
              <a:gd name="connsiteX4793" fmla="*/ 7203031 w 12192000"/>
              <a:gd name="connsiteY4793" fmla="*/ 3125328 h 6698667"/>
              <a:gd name="connsiteX4794" fmla="*/ 7195700 w 12192000"/>
              <a:gd name="connsiteY4794" fmla="*/ 3118160 h 6698667"/>
              <a:gd name="connsiteX4795" fmla="*/ 7188368 w 12192000"/>
              <a:gd name="connsiteY4795" fmla="*/ 3110992 h 6698667"/>
              <a:gd name="connsiteX4796" fmla="*/ 7188368 w 12192000"/>
              <a:gd name="connsiteY4796" fmla="*/ 3139665 h 6698667"/>
              <a:gd name="connsiteX4797" fmla="*/ 7181038 w 12192000"/>
              <a:gd name="connsiteY4797" fmla="*/ 3168338 h 6698667"/>
              <a:gd name="connsiteX4798" fmla="*/ 7173706 w 12192000"/>
              <a:gd name="connsiteY4798" fmla="*/ 3197010 h 6698667"/>
              <a:gd name="connsiteX4799" fmla="*/ 7170040 w 12192000"/>
              <a:gd name="connsiteY4799" fmla="*/ 3229267 h 6698667"/>
              <a:gd name="connsiteX4800" fmla="*/ 7181038 w 12192000"/>
              <a:gd name="connsiteY4800" fmla="*/ 3211346 h 6698667"/>
              <a:gd name="connsiteX4801" fmla="*/ 7192035 w 12192000"/>
              <a:gd name="connsiteY4801" fmla="*/ 3200594 h 6698667"/>
              <a:gd name="connsiteX4802" fmla="*/ 7195700 w 12192000"/>
              <a:gd name="connsiteY4802" fmla="*/ 3211346 h 6698667"/>
              <a:gd name="connsiteX4803" fmla="*/ 7199366 w 12192000"/>
              <a:gd name="connsiteY4803" fmla="*/ 3214931 h 6698667"/>
              <a:gd name="connsiteX4804" fmla="*/ 7195700 w 12192000"/>
              <a:gd name="connsiteY4804" fmla="*/ 3225682 h 6698667"/>
              <a:gd name="connsiteX4805" fmla="*/ 7188368 w 12192000"/>
              <a:gd name="connsiteY4805" fmla="*/ 3232851 h 6698667"/>
              <a:gd name="connsiteX4806" fmla="*/ 7177371 w 12192000"/>
              <a:gd name="connsiteY4806" fmla="*/ 3243603 h 6698667"/>
              <a:gd name="connsiteX4807" fmla="*/ 7170040 w 12192000"/>
              <a:gd name="connsiteY4807" fmla="*/ 3257940 h 6698667"/>
              <a:gd name="connsiteX4808" fmla="*/ 7166374 w 12192000"/>
              <a:gd name="connsiteY4808" fmla="*/ 3275860 h 6698667"/>
              <a:gd name="connsiteX4809" fmla="*/ 7166374 w 12192000"/>
              <a:gd name="connsiteY4809" fmla="*/ 3290197 h 6698667"/>
              <a:gd name="connsiteX4810" fmla="*/ 7173706 w 12192000"/>
              <a:gd name="connsiteY4810" fmla="*/ 3290197 h 6698667"/>
              <a:gd name="connsiteX4811" fmla="*/ 7181038 w 12192000"/>
              <a:gd name="connsiteY4811" fmla="*/ 3290197 h 6698667"/>
              <a:gd name="connsiteX4812" fmla="*/ 7181038 w 12192000"/>
              <a:gd name="connsiteY4812" fmla="*/ 3297365 h 6698667"/>
              <a:gd name="connsiteX4813" fmla="*/ 7181038 w 12192000"/>
              <a:gd name="connsiteY4813" fmla="*/ 3304533 h 6698667"/>
              <a:gd name="connsiteX4814" fmla="*/ 7210363 w 12192000"/>
              <a:gd name="connsiteY4814" fmla="*/ 3290197 h 6698667"/>
              <a:gd name="connsiteX4815" fmla="*/ 7243353 w 12192000"/>
              <a:gd name="connsiteY4815" fmla="*/ 3275860 h 6698667"/>
              <a:gd name="connsiteX4816" fmla="*/ 7247020 w 12192000"/>
              <a:gd name="connsiteY4816" fmla="*/ 3243603 h 6698667"/>
              <a:gd name="connsiteX4817" fmla="*/ 7247020 w 12192000"/>
              <a:gd name="connsiteY4817" fmla="*/ 3214931 h 6698667"/>
              <a:gd name="connsiteX4818" fmla="*/ 7250685 w 12192000"/>
              <a:gd name="connsiteY4818" fmla="*/ 3182674 h 6698667"/>
              <a:gd name="connsiteX4819" fmla="*/ 7254350 w 12192000"/>
              <a:gd name="connsiteY4819" fmla="*/ 3146833 h 6698667"/>
              <a:gd name="connsiteX4820" fmla="*/ 7254350 w 12192000"/>
              <a:gd name="connsiteY4820" fmla="*/ 3114576 h 6698667"/>
              <a:gd name="connsiteX4821" fmla="*/ 7258017 w 12192000"/>
              <a:gd name="connsiteY4821" fmla="*/ 3078735 h 6698667"/>
              <a:gd name="connsiteX4822" fmla="*/ 7261682 w 12192000"/>
              <a:gd name="connsiteY4822" fmla="*/ 3042894 h 6698667"/>
              <a:gd name="connsiteX4823" fmla="*/ 7261682 w 12192000"/>
              <a:gd name="connsiteY4823" fmla="*/ 3010637 h 6698667"/>
              <a:gd name="connsiteX4824" fmla="*/ 7258017 w 12192000"/>
              <a:gd name="connsiteY4824" fmla="*/ 2974796 h 6698667"/>
              <a:gd name="connsiteX4825" fmla="*/ 7690565 w 12192000"/>
              <a:gd name="connsiteY4825" fmla="*/ 2935372 h 6698667"/>
              <a:gd name="connsiteX4826" fmla="*/ 7683233 w 12192000"/>
              <a:gd name="connsiteY4826" fmla="*/ 2942540 h 6698667"/>
              <a:gd name="connsiteX4827" fmla="*/ 7686898 w 12192000"/>
              <a:gd name="connsiteY4827" fmla="*/ 2974796 h 6698667"/>
              <a:gd name="connsiteX4828" fmla="*/ 7694230 w 12192000"/>
              <a:gd name="connsiteY4828" fmla="*/ 3003469 h 6698667"/>
              <a:gd name="connsiteX4829" fmla="*/ 7701562 w 12192000"/>
              <a:gd name="connsiteY4829" fmla="*/ 3010637 h 6698667"/>
              <a:gd name="connsiteX4830" fmla="*/ 7712558 w 12192000"/>
              <a:gd name="connsiteY4830" fmla="*/ 3014221 h 6698667"/>
              <a:gd name="connsiteX4831" fmla="*/ 7712558 w 12192000"/>
              <a:gd name="connsiteY4831" fmla="*/ 2985549 h 6698667"/>
              <a:gd name="connsiteX4832" fmla="*/ 7712558 w 12192000"/>
              <a:gd name="connsiteY4832" fmla="*/ 2956876 h 6698667"/>
              <a:gd name="connsiteX4833" fmla="*/ 7708893 w 12192000"/>
              <a:gd name="connsiteY4833" fmla="*/ 2949708 h 6698667"/>
              <a:gd name="connsiteX4834" fmla="*/ 7697896 w 12192000"/>
              <a:gd name="connsiteY4834" fmla="*/ 2935372 h 6698667"/>
              <a:gd name="connsiteX4835" fmla="*/ 7137049 w 12192000"/>
              <a:gd name="connsiteY4835" fmla="*/ 2931787 h 6698667"/>
              <a:gd name="connsiteX4836" fmla="*/ 7137049 w 12192000"/>
              <a:gd name="connsiteY4836" fmla="*/ 2953291 h 6698667"/>
              <a:gd name="connsiteX4837" fmla="*/ 7144381 w 12192000"/>
              <a:gd name="connsiteY4837" fmla="*/ 2971213 h 6698667"/>
              <a:gd name="connsiteX4838" fmla="*/ 7151712 w 12192000"/>
              <a:gd name="connsiteY4838" fmla="*/ 2971213 h 6698667"/>
              <a:gd name="connsiteX4839" fmla="*/ 7159043 w 12192000"/>
              <a:gd name="connsiteY4839" fmla="*/ 2967628 h 6698667"/>
              <a:gd name="connsiteX4840" fmla="*/ 7166374 w 12192000"/>
              <a:gd name="connsiteY4840" fmla="*/ 2960460 h 6698667"/>
              <a:gd name="connsiteX4841" fmla="*/ 7170040 w 12192000"/>
              <a:gd name="connsiteY4841" fmla="*/ 2953291 h 6698667"/>
              <a:gd name="connsiteX4842" fmla="*/ 7166374 w 12192000"/>
              <a:gd name="connsiteY4842" fmla="*/ 2938955 h 6698667"/>
              <a:gd name="connsiteX4843" fmla="*/ 7155378 w 12192000"/>
              <a:gd name="connsiteY4843" fmla="*/ 2938955 h 6698667"/>
              <a:gd name="connsiteX4844" fmla="*/ 7144381 w 12192000"/>
              <a:gd name="connsiteY4844" fmla="*/ 2935372 h 6698667"/>
              <a:gd name="connsiteX4845" fmla="*/ 7796869 w 12192000"/>
              <a:gd name="connsiteY4845" fmla="*/ 2917451 h 6698667"/>
              <a:gd name="connsiteX4846" fmla="*/ 7782206 w 12192000"/>
              <a:gd name="connsiteY4846" fmla="*/ 2928203 h 6698667"/>
              <a:gd name="connsiteX4847" fmla="*/ 7763878 w 12192000"/>
              <a:gd name="connsiteY4847" fmla="*/ 2938955 h 6698667"/>
              <a:gd name="connsiteX4848" fmla="*/ 7763878 w 12192000"/>
              <a:gd name="connsiteY4848" fmla="*/ 2949708 h 6698667"/>
              <a:gd name="connsiteX4849" fmla="*/ 7767544 w 12192000"/>
              <a:gd name="connsiteY4849" fmla="*/ 2956876 h 6698667"/>
              <a:gd name="connsiteX4850" fmla="*/ 7778540 w 12192000"/>
              <a:gd name="connsiteY4850" fmla="*/ 2964044 h 6698667"/>
              <a:gd name="connsiteX4851" fmla="*/ 7785872 w 12192000"/>
              <a:gd name="connsiteY4851" fmla="*/ 2967628 h 6698667"/>
              <a:gd name="connsiteX4852" fmla="*/ 7793204 w 12192000"/>
              <a:gd name="connsiteY4852" fmla="*/ 2942540 h 6698667"/>
              <a:gd name="connsiteX4853" fmla="*/ 7822529 w 12192000"/>
              <a:gd name="connsiteY4853" fmla="*/ 2910283 h 6698667"/>
              <a:gd name="connsiteX4854" fmla="*/ 7807866 w 12192000"/>
              <a:gd name="connsiteY4854" fmla="*/ 2949708 h 6698667"/>
              <a:gd name="connsiteX4855" fmla="*/ 7793204 w 12192000"/>
              <a:gd name="connsiteY4855" fmla="*/ 2974796 h 6698667"/>
              <a:gd name="connsiteX4856" fmla="*/ 7796869 w 12192000"/>
              <a:gd name="connsiteY4856" fmla="*/ 2981964 h 6698667"/>
              <a:gd name="connsiteX4857" fmla="*/ 7796869 w 12192000"/>
              <a:gd name="connsiteY4857" fmla="*/ 2989133 h 6698667"/>
              <a:gd name="connsiteX4858" fmla="*/ 7818863 w 12192000"/>
              <a:gd name="connsiteY4858" fmla="*/ 3014221 h 6698667"/>
              <a:gd name="connsiteX4859" fmla="*/ 7851854 w 12192000"/>
              <a:gd name="connsiteY4859" fmla="*/ 3039311 h 6698667"/>
              <a:gd name="connsiteX4860" fmla="*/ 7844523 w 12192000"/>
              <a:gd name="connsiteY4860" fmla="*/ 3007054 h 6698667"/>
              <a:gd name="connsiteX4861" fmla="*/ 7840857 w 12192000"/>
              <a:gd name="connsiteY4861" fmla="*/ 2974796 h 6698667"/>
              <a:gd name="connsiteX4862" fmla="*/ 7833526 w 12192000"/>
              <a:gd name="connsiteY4862" fmla="*/ 2942540 h 6698667"/>
              <a:gd name="connsiteX4863" fmla="*/ 7785872 w 12192000"/>
              <a:gd name="connsiteY4863" fmla="*/ 2895947 h 6698667"/>
              <a:gd name="connsiteX4864" fmla="*/ 7760212 w 12192000"/>
              <a:gd name="connsiteY4864" fmla="*/ 2903115 h 6698667"/>
              <a:gd name="connsiteX4865" fmla="*/ 7738218 w 12192000"/>
              <a:gd name="connsiteY4865" fmla="*/ 2913867 h 6698667"/>
              <a:gd name="connsiteX4866" fmla="*/ 7738218 w 12192000"/>
              <a:gd name="connsiteY4866" fmla="*/ 2917451 h 6698667"/>
              <a:gd name="connsiteX4867" fmla="*/ 7738218 w 12192000"/>
              <a:gd name="connsiteY4867" fmla="*/ 2921035 h 6698667"/>
              <a:gd name="connsiteX4868" fmla="*/ 7749215 w 12192000"/>
              <a:gd name="connsiteY4868" fmla="*/ 2924620 h 6698667"/>
              <a:gd name="connsiteX4869" fmla="*/ 7752880 w 12192000"/>
              <a:gd name="connsiteY4869" fmla="*/ 2935372 h 6698667"/>
              <a:gd name="connsiteX4870" fmla="*/ 7760212 w 12192000"/>
              <a:gd name="connsiteY4870" fmla="*/ 2931787 h 6698667"/>
              <a:gd name="connsiteX4871" fmla="*/ 7763878 w 12192000"/>
              <a:gd name="connsiteY4871" fmla="*/ 2931787 h 6698667"/>
              <a:gd name="connsiteX4872" fmla="*/ 7778540 w 12192000"/>
              <a:gd name="connsiteY4872" fmla="*/ 2917451 h 6698667"/>
              <a:gd name="connsiteX4873" fmla="*/ 7334996 w 12192000"/>
              <a:gd name="connsiteY4873" fmla="*/ 2867274 h 6698667"/>
              <a:gd name="connsiteX4874" fmla="*/ 7334996 w 12192000"/>
              <a:gd name="connsiteY4874" fmla="*/ 2878026 h 6698667"/>
              <a:gd name="connsiteX4875" fmla="*/ 7334996 w 12192000"/>
              <a:gd name="connsiteY4875" fmla="*/ 2892362 h 6698667"/>
              <a:gd name="connsiteX4876" fmla="*/ 7338661 w 12192000"/>
              <a:gd name="connsiteY4876" fmla="*/ 2906698 h 6698667"/>
              <a:gd name="connsiteX4877" fmla="*/ 7345992 w 12192000"/>
              <a:gd name="connsiteY4877" fmla="*/ 2913867 h 6698667"/>
              <a:gd name="connsiteX4878" fmla="*/ 7345992 w 12192000"/>
              <a:gd name="connsiteY4878" fmla="*/ 2921035 h 6698667"/>
              <a:gd name="connsiteX4879" fmla="*/ 7345992 w 12192000"/>
              <a:gd name="connsiteY4879" fmla="*/ 2924620 h 6698667"/>
              <a:gd name="connsiteX4880" fmla="*/ 7349657 w 12192000"/>
              <a:gd name="connsiteY4880" fmla="*/ 2928203 h 6698667"/>
              <a:gd name="connsiteX4881" fmla="*/ 7356989 w 12192000"/>
              <a:gd name="connsiteY4881" fmla="*/ 2931787 h 6698667"/>
              <a:gd name="connsiteX4882" fmla="*/ 7356989 w 12192000"/>
              <a:gd name="connsiteY4882" fmla="*/ 2924620 h 6698667"/>
              <a:gd name="connsiteX4883" fmla="*/ 7356989 w 12192000"/>
              <a:gd name="connsiteY4883" fmla="*/ 2921035 h 6698667"/>
              <a:gd name="connsiteX4884" fmla="*/ 7353324 w 12192000"/>
              <a:gd name="connsiteY4884" fmla="*/ 2917451 h 6698667"/>
              <a:gd name="connsiteX4885" fmla="*/ 7345992 w 12192000"/>
              <a:gd name="connsiteY4885" fmla="*/ 2913867 h 6698667"/>
              <a:gd name="connsiteX4886" fmla="*/ 7349657 w 12192000"/>
              <a:gd name="connsiteY4886" fmla="*/ 2899530 h 6698667"/>
              <a:gd name="connsiteX4887" fmla="*/ 7345992 w 12192000"/>
              <a:gd name="connsiteY4887" fmla="*/ 2878026 h 6698667"/>
              <a:gd name="connsiteX4888" fmla="*/ 7342326 w 12192000"/>
              <a:gd name="connsiteY4888" fmla="*/ 2870857 h 6698667"/>
              <a:gd name="connsiteX4889" fmla="*/ 7195700 w 12192000"/>
              <a:gd name="connsiteY4889" fmla="*/ 2863689 h 6698667"/>
              <a:gd name="connsiteX4890" fmla="*/ 7188368 w 12192000"/>
              <a:gd name="connsiteY4890" fmla="*/ 2874442 h 6698667"/>
              <a:gd name="connsiteX4891" fmla="*/ 7177371 w 12192000"/>
              <a:gd name="connsiteY4891" fmla="*/ 2881610 h 6698667"/>
              <a:gd name="connsiteX4892" fmla="*/ 7170040 w 12192000"/>
              <a:gd name="connsiteY4892" fmla="*/ 2895947 h 6698667"/>
              <a:gd name="connsiteX4893" fmla="*/ 7159043 w 12192000"/>
              <a:gd name="connsiteY4893" fmla="*/ 2906698 h 6698667"/>
              <a:gd name="connsiteX4894" fmla="*/ 7159043 w 12192000"/>
              <a:gd name="connsiteY4894" fmla="*/ 2910283 h 6698667"/>
              <a:gd name="connsiteX4895" fmla="*/ 7155378 w 12192000"/>
              <a:gd name="connsiteY4895" fmla="*/ 2913867 h 6698667"/>
              <a:gd name="connsiteX4896" fmla="*/ 7151712 w 12192000"/>
              <a:gd name="connsiteY4896" fmla="*/ 2917451 h 6698667"/>
              <a:gd name="connsiteX4897" fmla="*/ 7155378 w 12192000"/>
              <a:gd name="connsiteY4897" fmla="*/ 2921035 h 6698667"/>
              <a:gd name="connsiteX4898" fmla="*/ 7166374 w 12192000"/>
              <a:gd name="connsiteY4898" fmla="*/ 2924620 h 6698667"/>
              <a:gd name="connsiteX4899" fmla="*/ 7173706 w 12192000"/>
              <a:gd name="connsiteY4899" fmla="*/ 2924620 h 6698667"/>
              <a:gd name="connsiteX4900" fmla="*/ 7177371 w 12192000"/>
              <a:gd name="connsiteY4900" fmla="*/ 2921035 h 6698667"/>
              <a:gd name="connsiteX4901" fmla="*/ 7184703 w 12192000"/>
              <a:gd name="connsiteY4901" fmla="*/ 2917451 h 6698667"/>
              <a:gd name="connsiteX4902" fmla="*/ 7188368 w 12192000"/>
              <a:gd name="connsiteY4902" fmla="*/ 2906698 h 6698667"/>
              <a:gd name="connsiteX4903" fmla="*/ 7195700 w 12192000"/>
              <a:gd name="connsiteY4903" fmla="*/ 2892362 h 6698667"/>
              <a:gd name="connsiteX4904" fmla="*/ 7199366 w 12192000"/>
              <a:gd name="connsiteY4904" fmla="*/ 2878026 h 6698667"/>
              <a:gd name="connsiteX4905" fmla="*/ 7356989 w 12192000"/>
              <a:gd name="connsiteY4905" fmla="*/ 2860105 h 6698667"/>
              <a:gd name="connsiteX4906" fmla="*/ 7353324 w 12192000"/>
              <a:gd name="connsiteY4906" fmla="*/ 2867274 h 6698667"/>
              <a:gd name="connsiteX4907" fmla="*/ 7353324 w 12192000"/>
              <a:gd name="connsiteY4907" fmla="*/ 2878026 h 6698667"/>
              <a:gd name="connsiteX4908" fmla="*/ 7360654 w 12192000"/>
              <a:gd name="connsiteY4908" fmla="*/ 2885194 h 6698667"/>
              <a:gd name="connsiteX4909" fmla="*/ 7367986 w 12192000"/>
              <a:gd name="connsiteY4909" fmla="*/ 2899530 h 6698667"/>
              <a:gd name="connsiteX4910" fmla="*/ 7371652 w 12192000"/>
              <a:gd name="connsiteY4910" fmla="*/ 2895947 h 6698667"/>
              <a:gd name="connsiteX4911" fmla="*/ 7371652 w 12192000"/>
              <a:gd name="connsiteY4911" fmla="*/ 2892362 h 6698667"/>
              <a:gd name="connsiteX4912" fmla="*/ 7371652 w 12192000"/>
              <a:gd name="connsiteY4912" fmla="*/ 2881610 h 6698667"/>
              <a:gd name="connsiteX4913" fmla="*/ 7371652 w 12192000"/>
              <a:gd name="connsiteY4913" fmla="*/ 2870857 h 6698667"/>
              <a:gd name="connsiteX4914" fmla="*/ 7367986 w 12192000"/>
              <a:gd name="connsiteY4914" fmla="*/ 2863689 h 6698667"/>
              <a:gd name="connsiteX4915" fmla="*/ 7763878 w 12192000"/>
              <a:gd name="connsiteY4915" fmla="*/ 2856522 h 6698667"/>
              <a:gd name="connsiteX4916" fmla="*/ 7756547 w 12192000"/>
              <a:gd name="connsiteY4916" fmla="*/ 2860105 h 6698667"/>
              <a:gd name="connsiteX4917" fmla="*/ 7749215 w 12192000"/>
              <a:gd name="connsiteY4917" fmla="*/ 2863689 h 6698667"/>
              <a:gd name="connsiteX4918" fmla="*/ 7734552 w 12192000"/>
              <a:gd name="connsiteY4918" fmla="*/ 2874442 h 6698667"/>
              <a:gd name="connsiteX4919" fmla="*/ 7727222 w 12192000"/>
              <a:gd name="connsiteY4919" fmla="*/ 2892362 h 6698667"/>
              <a:gd name="connsiteX4920" fmla="*/ 7730887 w 12192000"/>
              <a:gd name="connsiteY4920" fmla="*/ 2899530 h 6698667"/>
              <a:gd name="connsiteX4921" fmla="*/ 7734552 w 12192000"/>
              <a:gd name="connsiteY4921" fmla="*/ 2906698 h 6698667"/>
              <a:gd name="connsiteX4922" fmla="*/ 7760212 w 12192000"/>
              <a:gd name="connsiteY4922" fmla="*/ 2885194 h 6698667"/>
              <a:gd name="connsiteX4923" fmla="*/ 7789537 w 12192000"/>
              <a:gd name="connsiteY4923" fmla="*/ 2863689 h 6698667"/>
              <a:gd name="connsiteX4924" fmla="*/ 7771209 w 12192000"/>
              <a:gd name="connsiteY4924" fmla="*/ 2860105 h 6698667"/>
              <a:gd name="connsiteX4925" fmla="*/ 7569597 w 12192000"/>
              <a:gd name="connsiteY4925" fmla="*/ 2856522 h 6698667"/>
              <a:gd name="connsiteX4926" fmla="*/ 7565932 w 12192000"/>
              <a:gd name="connsiteY4926" fmla="*/ 2860105 h 6698667"/>
              <a:gd name="connsiteX4927" fmla="*/ 7562266 w 12192000"/>
              <a:gd name="connsiteY4927" fmla="*/ 2885194 h 6698667"/>
              <a:gd name="connsiteX4928" fmla="*/ 7565932 w 12192000"/>
              <a:gd name="connsiteY4928" fmla="*/ 2917451 h 6698667"/>
              <a:gd name="connsiteX4929" fmla="*/ 7576929 w 12192000"/>
              <a:gd name="connsiteY4929" fmla="*/ 2921035 h 6698667"/>
              <a:gd name="connsiteX4930" fmla="*/ 7598923 w 12192000"/>
              <a:gd name="connsiteY4930" fmla="*/ 2917451 h 6698667"/>
              <a:gd name="connsiteX4931" fmla="*/ 7591592 w 12192000"/>
              <a:gd name="connsiteY4931" fmla="*/ 2906698 h 6698667"/>
              <a:gd name="connsiteX4932" fmla="*/ 7584261 w 12192000"/>
              <a:gd name="connsiteY4932" fmla="*/ 2899530 h 6698667"/>
              <a:gd name="connsiteX4933" fmla="*/ 7580594 w 12192000"/>
              <a:gd name="connsiteY4933" fmla="*/ 2885194 h 6698667"/>
              <a:gd name="connsiteX4934" fmla="*/ 7580594 w 12192000"/>
              <a:gd name="connsiteY4934" fmla="*/ 2870857 h 6698667"/>
              <a:gd name="connsiteX4935" fmla="*/ 7580594 w 12192000"/>
              <a:gd name="connsiteY4935" fmla="*/ 2863689 h 6698667"/>
              <a:gd name="connsiteX4936" fmla="*/ 7573264 w 12192000"/>
              <a:gd name="connsiteY4936" fmla="*/ 2856522 h 6698667"/>
              <a:gd name="connsiteX4937" fmla="*/ 7620917 w 12192000"/>
              <a:gd name="connsiteY4937" fmla="*/ 2831433 h 6698667"/>
              <a:gd name="connsiteX4938" fmla="*/ 7613586 w 12192000"/>
              <a:gd name="connsiteY4938" fmla="*/ 2845769 h 6698667"/>
              <a:gd name="connsiteX4939" fmla="*/ 7609919 w 12192000"/>
              <a:gd name="connsiteY4939" fmla="*/ 2856522 h 6698667"/>
              <a:gd name="connsiteX4940" fmla="*/ 7609919 w 12192000"/>
              <a:gd name="connsiteY4940" fmla="*/ 2860105 h 6698667"/>
              <a:gd name="connsiteX4941" fmla="*/ 7613586 w 12192000"/>
              <a:gd name="connsiteY4941" fmla="*/ 2863689 h 6698667"/>
              <a:gd name="connsiteX4942" fmla="*/ 7617251 w 12192000"/>
              <a:gd name="connsiteY4942" fmla="*/ 2863689 h 6698667"/>
              <a:gd name="connsiteX4943" fmla="*/ 7620917 w 12192000"/>
              <a:gd name="connsiteY4943" fmla="*/ 2863689 h 6698667"/>
              <a:gd name="connsiteX4944" fmla="*/ 7624583 w 12192000"/>
              <a:gd name="connsiteY4944" fmla="*/ 2863689 h 6698667"/>
              <a:gd name="connsiteX4945" fmla="*/ 7631914 w 12192000"/>
              <a:gd name="connsiteY4945" fmla="*/ 2860105 h 6698667"/>
              <a:gd name="connsiteX4946" fmla="*/ 7631914 w 12192000"/>
              <a:gd name="connsiteY4946" fmla="*/ 2856522 h 6698667"/>
              <a:gd name="connsiteX4947" fmla="*/ 7631914 w 12192000"/>
              <a:gd name="connsiteY4947" fmla="*/ 2849354 h 6698667"/>
              <a:gd name="connsiteX4948" fmla="*/ 7631914 w 12192000"/>
              <a:gd name="connsiteY4948" fmla="*/ 2845769 h 6698667"/>
              <a:gd name="connsiteX4949" fmla="*/ 7628248 w 12192000"/>
              <a:gd name="connsiteY4949" fmla="*/ 2838601 h 6698667"/>
              <a:gd name="connsiteX4950" fmla="*/ 7177371 w 12192000"/>
              <a:gd name="connsiteY4950" fmla="*/ 2809928 h 6698667"/>
              <a:gd name="connsiteX4951" fmla="*/ 7159043 w 12192000"/>
              <a:gd name="connsiteY4951" fmla="*/ 2845769 h 6698667"/>
              <a:gd name="connsiteX4952" fmla="*/ 7140714 w 12192000"/>
              <a:gd name="connsiteY4952" fmla="*/ 2878026 h 6698667"/>
              <a:gd name="connsiteX4953" fmla="*/ 7177371 w 12192000"/>
              <a:gd name="connsiteY4953" fmla="*/ 2860105 h 6698667"/>
              <a:gd name="connsiteX4954" fmla="*/ 7192035 w 12192000"/>
              <a:gd name="connsiteY4954" fmla="*/ 2845769 h 6698667"/>
              <a:gd name="connsiteX4955" fmla="*/ 7192035 w 12192000"/>
              <a:gd name="connsiteY4955" fmla="*/ 2838601 h 6698667"/>
              <a:gd name="connsiteX4956" fmla="*/ 7192035 w 12192000"/>
              <a:gd name="connsiteY4956" fmla="*/ 2827849 h 6698667"/>
              <a:gd name="connsiteX4957" fmla="*/ 7184703 w 12192000"/>
              <a:gd name="connsiteY4957" fmla="*/ 2820681 h 6698667"/>
              <a:gd name="connsiteX4958" fmla="*/ 7756547 w 12192000"/>
              <a:gd name="connsiteY4958" fmla="*/ 2806344 h 6698667"/>
              <a:gd name="connsiteX4959" fmla="*/ 7749215 w 12192000"/>
              <a:gd name="connsiteY4959" fmla="*/ 2817096 h 6698667"/>
              <a:gd name="connsiteX4960" fmla="*/ 7749215 w 12192000"/>
              <a:gd name="connsiteY4960" fmla="*/ 2827849 h 6698667"/>
              <a:gd name="connsiteX4961" fmla="*/ 7752880 w 12192000"/>
              <a:gd name="connsiteY4961" fmla="*/ 2838601 h 6698667"/>
              <a:gd name="connsiteX4962" fmla="*/ 7760212 w 12192000"/>
              <a:gd name="connsiteY4962" fmla="*/ 2842185 h 6698667"/>
              <a:gd name="connsiteX4963" fmla="*/ 7778540 w 12192000"/>
              <a:gd name="connsiteY4963" fmla="*/ 2845769 h 6698667"/>
              <a:gd name="connsiteX4964" fmla="*/ 7796869 w 12192000"/>
              <a:gd name="connsiteY4964" fmla="*/ 2845769 h 6698667"/>
              <a:gd name="connsiteX4965" fmla="*/ 7785872 w 12192000"/>
              <a:gd name="connsiteY4965" fmla="*/ 2824264 h 6698667"/>
              <a:gd name="connsiteX4966" fmla="*/ 7771209 w 12192000"/>
              <a:gd name="connsiteY4966" fmla="*/ 2813512 h 6698667"/>
              <a:gd name="connsiteX4967" fmla="*/ 7767544 w 12192000"/>
              <a:gd name="connsiteY4967" fmla="*/ 2806344 h 6698667"/>
              <a:gd name="connsiteX4968" fmla="*/ 7708893 w 12192000"/>
              <a:gd name="connsiteY4968" fmla="*/ 2763335 h 6698667"/>
              <a:gd name="connsiteX4969" fmla="*/ 7705227 w 12192000"/>
              <a:gd name="connsiteY4969" fmla="*/ 2770503 h 6698667"/>
              <a:gd name="connsiteX4970" fmla="*/ 7701562 w 12192000"/>
              <a:gd name="connsiteY4970" fmla="*/ 2777671 h 6698667"/>
              <a:gd name="connsiteX4971" fmla="*/ 7701562 w 12192000"/>
              <a:gd name="connsiteY4971" fmla="*/ 2792008 h 6698667"/>
              <a:gd name="connsiteX4972" fmla="*/ 7705227 w 12192000"/>
              <a:gd name="connsiteY4972" fmla="*/ 2809928 h 6698667"/>
              <a:gd name="connsiteX4973" fmla="*/ 7708893 w 12192000"/>
              <a:gd name="connsiteY4973" fmla="*/ 2827849 h 6698667"/>
              <a:gd name="connsiteX4974" fmla="*/ 7716225 w 12192000"/>
              <a:gd name="connsiteY4974" fmla="*/ 2827849 h 6698667"/>
              <a:gd name="connsiteX4975" fmla="*/ 7727222 w 12192000"/>
              <a:gd name="connsiteY4975" fmla="*/ 2827849 h 6698667"/>
              <a:gd name="connsiteX4976" fmla="*/ 7730887 w 12192000"/>
              <a:gd name="connsiteY4976" fmla="*/ 2824264 h 6698667"/>
              <a:gd name="connsiteX4977" fmla="*/ 7734552 w 12192000"/>
              <a:gd name="connsiteY4977" fmla="*/ 2820681 h 6698667"/>
              <a:gd name="connsiteX4978" fmla="*/ 7738218 w 12192000"/>
              <a:gd name="connsiteY4978" fmla="*/ 2809928 h 6698667"/>
              <a:gd name="connsiteX4979" fmla="*/ 7738218 w 12192000"/>
              <a:gd name="connsiteY4979" fmla="*/ 2799176 h 6698667"/>
              <a:gd name="connsiteX4980" fmla="*/ 7741884 w 12192000"/>
              <a:gd name="connsiteY4980" fmla="*/ 2788424 h 6698667"/>
              <a:gd name="connsiteX4981" fmla="*/ 7738218 w 12192000"/>
              <a:gd name="connsiteY4981" fmla="*/ 2774088 h 6698667"/>
              <a:gd name="connsiteX4982" fmla="*/ 7730887 w 12192000"/>
              <a:gd name="connsiteY4982" fmla="*/ 2766920 h 6698667"/>
              <a:gd name="connsiteX4983" fmla="*/ 7723555 w 12192000"/>
              <a:gd name="connsiteY4983" fmla="*/ 2763335 h 6698667"/>
              <a:gd name="connsiteX4984" fmla="*/ 7602589 w 12192000"/>
              <a:gd name="connsiteY4984" fmla="*/ 2759751 h 6698667"/>
              <a:gd name="connsiteX4985" fmla="*/ 7595257 w 12192000"/>
              <a:gd name="connsiteY4985" fmla="*/ 2766920 h 6698667"/>
              <a:gd name="connsiteX4986" fmla="*/ 7587926 w 12192000"/>
              <a:gd name="connsiteY4986" fmla="*/ 2774088 h 6698667"/>
              <a:gd name="connsiteX4987" fmla="*/ 7580594 w 12192000"/>
              <a:gd name="connsiteY4987" fmla="*/ 2777671 h 6698667"/>
              <a:gd name="connsiteX4988" fmla="*/ 7576929 w 12192000"/>
              <a:gd name="connsiteY4988" fmla="*/ 2777671 h 6698667"/>
              <a:gd name="connsiteX4989" fmla="*/ 7576929 w 12192000"/>
              <a:gd name="connsiteY4989" fmla="*/ 2784839 h 6698667"/>
              <a:gd name="connsiteX4990" fmla="*/ 7576929 w 12192000"/>
              <a:gd name="connsiteY4990" fmla="*/ 2792008 h 6698667"/>
              <a:gd name="connsiteX4991" fmla="*/ 7580594 w 12192000"/>
              <a:gd name="connsiteY4991" fmla="*/ 2799176 h 6698667"/>
              <a:gd name="connsiteX4992" fmla="*/ 7580594 w 12192000"/>
              <a:gd name="connsiteY4992" fmla="*/ 2802759 h 6698667"/>
              <a:gd name="connsiteX4993" fmla="*/ 7587926 w 12192000"/>
              <a:gd name="connsiteY4993" fmla="*/ 2806344 h 6698667"/>
              <a:gd name="connsiteX4994" fmla="*/ 7598923 w 12192000"/>
              <a:gd name="connsiteY4994" fmla="*/ 2806344 h 6698667"/>
              <a:gd name="connsiteX4995" fmla="*/ 7613586 w 12192000"/>
              <a:gd name="connsiteY4995" fmla="*/ 2802759 h 6698667"/>
              <a:gd name="connsiteX4996" fmla="*/ 7617251 w 12192000"/>
              <a:gd name="connsiteY4996" fmla="*/ 2792008 h 6698667"/>
              <a:gd name="connsiteX4997" fmla="*/ 7620917 w 12192000"/>
              <a:gd name="connsiteY4997" fmla="*/ 2784839 h 6698667"/>
              <a:gd name="connsiteX4998" fmla="*/ 7620917 w 12192000"/>
              <a:gd name="connsiteY4998" fmla="*/ 2770503 h 6698667"/>
              <a:gd name="connsiteX4999" fmla="*/ 7617251 w 12192000"/>
              <a:gd name="connsiteY4999" fmla="*/ 2763335 h 6698667"/>
              <a:gd name="connsiteX5000" fmla="*/ 7338661 w 12192000"/>
              <a:gd name="connsiteY5000" fmla="*/ 2759751 h 6698667"/>
              <a:gd name="connsiteX5001" fmla="*/ 7327664 w 12192000"/>
              <a:gd name="connsiteY5001" fmla="*/ 2770503 h 6698667"/>
              <a:gd name="connsiteX5002" fmla="*/ 7323999 w 12192000"/>
              <a:gd name="connsiteY5002" fmla="*/ 2784839 h 6698667"/>
              <a:gd name="connsiteX5003" fmla="*/ 7338661 w 12192000"/>
              <a:gd name="connsiteY5003" fmla="*/ 2788424 h 6698667"/>
              <a:gd name="connsiteX5004" fmla="*/ 7345992 w 12192000"/>
              <a:gd name="connsiteY5004" fmla="*/ 2788424 h 6698667"/>
              <a:gd name="connsiteX5005" fmla="*/ 7349657 w 12192000"/>
              <a:gd name="connsiteY5005" fmla="*/ 2777671 h 6698667"/>
              <a:gd name="connsiteX5006" fmla="*/ 7353324 w 12192000"/>
              <a:gd name="connsiteY5006" fmla="*/ 2770503 h 6698667"/>
              <a:gd name="connsiteX5007" fmla="*/ 7349657 w 12192000"/>
              <a:gd name="connsiteY5007" fmla="*/ 2763335 h 6698667"/>
              <a:gd name="connsiteX5008" fmla="*/ 7345992 w 12192000"/>
              <a:gd name="connsiteY5008" fmla="*/ 2759751 h 6698667"/>
              <a:gd name="connsiteX5009" fmla="*/ 7342326 w 12192000"/>
              <a:gd name="connsiteY5009" fmla="*/ 2759751 h 6698667"/>
              <a:gd name="connsiteX5010" fmla="*/ 7148046 w 12192000"/>
              <a:gd name="connsiteY5010" fmla="*/ 2752583 h 6698667"/>
              <a:gd name="connsiteX5011" fmla="*/ 7144381 w 12192000"/>
              <a:gd name="connsiteY5011" fmla="*/ 2759751 h 6698667"/>
              <a:gd name="connsiteX5012" fmla="*/ 7144381 w 12192000"/>
              <a:gd name="connsiteY5012" fmla="*/ 2763335 h 6698667"/>
              <a:gd name="connsiteX5013" fmla="*/ 7144381 w 12192000"/>
              <a:gd name="connsiteY5013" fmla="*/ 2770503 h 6698667"/>
              <a:gd name="connsiteX5014" fmla="*/ 7137049 w 12192000"/>
              <a:gd name="connsiteY5014" fmla="*/ 2817096 h 6698667"/>
              <a:gd name="connsiteX5015" fmla="*/ 7133384 w 12192000"/>
              <a:gd name="connsiteY5015" fmla="*/ 2867274 h 6698667"/>
              <a:gd name="connsiteX5016" fmla="*/ 7148046 w 12192000"/>
              <a:gd name="connsiteY5016" fmla="*/ 2845769 h 6698667"/>
              <a:gd name="connsiteX5017" fmla="*/ 7159043 w 12192000"/>
              <a:gd name="connsiteY5017" fmla="*/ 2817096 h 6698667"/>
              <a:gd name="connsiteX5018" fmla="*/ 7170040 w 12192000"/>
              <a:gd name="connsiteY5018" fmla="*/ 2802759 h 6698667"/>
              <a:gd name="connsiteX5019" fmla="*/ 7170040 w 12192000"/>
              <a:gd name="connsiteY5019" fmla="*/ 2784839 h 6698667"/>
              <a:gd name="connsiteX5020" fmla="*/ 7159043 w 12192000"/>
              <a:gd name="connsiteY5020" fmla="*/ 2766920 h 6698667"/>
              <a:gd name="connsiteX5021" fmla="*/ 7214028 w 12192000"/>
              <a:gd name="connsiteY5021" fmla="*/ 2741831 h 6698667"/>
              <a:gd name="connsiteX5022" fmla="*/ 7206697 w 12192000"/>
              <a:gd name="connsiteY5022" fmla="*/ 2745415 h 6698667"/>
              <a:gd name="connsiteX5023" fmla="*/ 7199366 w 12192000"/>
              <a:gd name="connsiteY5023" fmla="*/ 2756166 h 6698667"/>
              <a:gd name="connsiteX5024" fmla="*/ 7195700 w 12192000"/>
              <a:gd name="connsiteY5024" fmla="*/ 2774088 h 6698667"/>
              <a:gd name="connsiteX5025" fmla="*/ 7199366 w 12192000"/>
              <a:gd name="connsiteY5025" fmla="*/ 2792008 h 6698667"/>
              <a:gd name="connsiteX5026" fmla="*/ 7210363 w 12192000"/>
              <a:gd name="connsiteY5026" fmla="*/ 2806344 h 6698667"/>
              <a:gd name="connsiteX5027" fmla="*/ 7225025 w 12192000"/>
              <a:gd name="connsiteY5027" fmla="*/ 2777671 h 6698667"/>
              <a:gd name="connsiteX5028" fmla="*/ 7225025 w 12192000"/>
              <a:gd name="connsiteY5028" fmla="*/ 2752583 h 6698667"/>
              <a:gd name="connsiteX5029" fmla="*/ 7225025 w 12192000"/>
              <a:gd name="connsiteY5029" fmla="*/ 2745415 h 6698667"/>
              <a:gd name="connsiteX5030" fmla="*/ 7221360 w 12192000"/>
              <a:gd name="connsiteY5030" fmla="*/ 2741831 h 6698667"/>
              <a:gd name="connsiteX5031" fmla="*/ 7793204 w 12192000"/>
              <a:gd name="connsiteY5031" fmla="*/ 2705990 h 6698667"/>
              <a:gd name="connsiteX5032" fmla="*/ 7782206 w 12192000"/>
              <a:gd name="connsiteY5032" fmla="*/ 2731078 h 6698667"/>
              <a:gd name="connsiteX5033" fmla="*/ 7771209 w 12192000"/>
              <a:gd name="connsiteY5033" fmla="*/ 2748998 h 6698667"/>
              <a:gd name="connsiteX5034" fmla="*/ 7767544 w 12192000"/>
              <a:gd name="connsiteY5034" fmla="*/ 2763335 h 6698667"/>
              <a:gd name="connsiteX5035" fmla="*/ 7767544 w 12192000"/>
              <a:gd name="connsiteY5035" fmla="*/ 2774088 h 6698667"/>
              <a:gd name="connsiteX5036" fmla="*/ 7771209 w 12192000"/>
              <a:gd name="connsiteY5036" fmla="*/ 2788424 h 6698667"/>
              <a:gd name="connsiteX5037" fmla="*/ 7782206 w 12192000"/>
              <a:gd name="connsiteY5037" fmla="*/ 2795591 h 6698667"/>
              <a:gd name="connsiteX5038" fmla="*/ 7793204 w 12192000"/>
              <a:gd name="connsiteY5038" fmla="*/ 2809928 h 6698667"/>
              <a:gd name="connsiteX5039" fmla="*/ 7811532 w 12192000"/>
              <a:gd name="connsiteY5039" fmla="*/ 2824264 h 6698667"/>
              <a:gd name="connsiteX5040" fmla="*/ 7804201 w 12192000"/>
              <a:gd name="connsiteY5040" fmla="*/ 2795591 h 6698667"/>
              <a:gd name="connsiteX5041" fmla="*/ 7800534 w 12192000"/>
              <a:gd name="connsiteY5041" fmla="*/ 2763335 h 6698667"/>
              <a:gd name="connsiteX5042" fmla="*/ 7796869 w 12192000"/>
              <a:gd name="connsiteY5042" fmla="*/ 2738246 h 6698667"/>
              <a:gd name="connsiteX5043" fmla="*/ 7756547 w 12192000"/>
              <a:gd name="connsiteY5043" fmla="*/ 2702405 h 6698667"/>
              <a:gd name="connsiteX5044" fmla="*/ 7749215 w 12192000"/>
              <a:gd name="connsiteY5044" fmla="*/ 2713158 h 6698667"/>
              <a:gd name="connsiteX5045" fmla="*/ 7741884 w 12192000"/>
              <a:gd name="connsiteY5045" fmla="*/ 2727493 h 6698667"/>
              <a:gd name="connsiteX5046" fmla="*/ 7738218 w 12192000"/>
              <a:gd name="connsiteY5046" fmla="*/ 2734662 h 6698667"/>
              <a:gd name="connsiteX5047" fmla="*/ 7738218 w 12192000"/>
              <a:gd name="connsiteY5047" fmla="*/ 2745415 h 6698667"/>
              <a:gd name="connsiteX5048" fmla="*/ 7741884 w 12192000"/>
              <a:gd name="connsiteY5048" fmla="*/ 2752583 h 6698667"/>
              <a:gd name="connsiteX5049" fmla="*/ 7749215 w 12192000"/>
              <a:gd name="connsiteY5049" fmla="*/ 2752583 h 6698667"/>
              <a:gd name="connsiteX5050" fmla="*/ 7756547 w 12192000"/>
              <a:gd name="connsiteY5050" fmla="*/ 2741831 h 6698667"/>
              <a:gd name="connsiteX5051" fmla="*/ 7760212 w 12192000"/>
              <a:gd name="connsiteY5051" fmla="*/ 2734662 h 6698667"/>
              <a:gd name="connsiteX5052" fmla="*/ 7760212 w 12192000"/>
              <a:gd name="connsiteY5052" fmla="*/ 2716742 h 6698667"/>
              <a:gd name="connsiteX5053" fmla="*/ 7745550 w 12192000"/>
              <a:gd name="connsiteY5053" fmla="*/ 2691653 h 6698667"/>
              <a:gd name="connsiteX5054" fmla="*/ 7734552 w 12192000"/>
              <a:gd name="connsiteY5054" fmla="*/ 2695237 h 6698667"/>
              <a:gd name="connsiteX5055" fmla="*/ 7727222 w 12192000"/>
              <a:gd name="connsiteY5055" fmla="*/ 2698822 h 6698667"/>
              <a:gd name="connsiteX5056" fmla="*/ 7716225 w 12192000"/>
              <a:gd name="connsiteY5056" fmla="*/ 2702405 h 6698667"/>
              <a:gd name="connsiteX5057" fmla="*/ 7712558 w 12192000"/>
              <a:gd name="connsiteY5057" fmla="*/ 2709573 h 6698667"/>
              <a:gd name="connsiteX5058" fmla="*/ 7712558 w 12192000"/>
              <a:gd name="connsiteY5058" fmla="*/ 2716742 h 6698667"/>
              <a:gd name="connsiteX5059" fmla="*/ 7716225 w 12192000"/>
              <a:gd name="connsiteY5059" fmla="*/ 2716742 h 6698667"/>
              <a:gd name="connsiteX5060" fmla="*/ 7730887 w 12192000"/>
              <a:gd name="connsiteY5060" fmla="*/ 2716742 h 6698667"/>
              <a:gd name="connsiteX5061" fmla="*/ 7738218 w 12192000"/>
              <a:gd name="connsiteY5061" fmla="*/ 2709573 h 6698667"/>
              <a:gd name="connsiteX5062" fmla="*/ 7741884 w 12192000"/>
              <a:gd name="connsiteY5062" fmla="*/ 2702405 h 6698667"/>
              <a:gd name="connsiteX5063" fmla="*/ 7206697 w 12192000"/>
              <a:gd name="connsiteY5063" fmla="*/ 2673732 h 6698667"/>
              <a:gd name="connsiteX5064" fmla="*/ 7199366 w 12192000"/>
              <a:gd name="connsiteY5064" fmla="*/ 2677317 h 6698667"/>
              <a:gd name="connsiteX5065" fmla="*/ 7192035 w 12192000"/>
              <a:gd name="connsiteY5065" fmla="*/ 2684485 h 6698667"/>
              <a:gd name="connsiteX5066" fmla="*/ 7192035 w 12192000"/>
              <a:gd name="connsiteY5066" fmla="*/ 2691653 h 6698667"/>
              <a:gd name="connsiteX5067" fmla="*/ 7184703 w 12192000"/>
              <a:gd name="connsiteY5067" fmla="*/ 2702405 h 6698667"/>
              <a:gd name="connsiteX5068" fmla="*/ 7177371 w 12192000"/>
              <a:gd name="connsiteY5068" fmla="*/ 2709573 h 6698667"/>
              <a:gd name="connsiteX5069" fmla="*/ 7188368 w 12192000"/>
              <a:gd name="connsiteY5069" fmla="*/ 2716742 h 6698667"/>
              <a:gd name="connsiteX5070" fmla="*/ 7199366 w 12192000"/>
              <a:gd name="connsiteY5070" fmla="*/ 2716742 h 6698667"/>
              <a:gd name="connsiteX5071" fmla="*/ 7206697 w 12192000"/>
              <a:gd name="connsiteY5071" fmla="*/ 2709573 h 6698667"/>
              <a:gd name="connsiteX5072" fmla="*/ 7214028 w 12192000"/>
              <a:gd name="connsiteY5072" fmla="*/ 2702405 h 6698667"/>
              <a:gd name="connsiteX5073" fmla="*/ 7221360 w 12192000"/>
              <a:gd name="connsiteY5073" fmla="*/ 2695237 h 6698667"/>
              <a:gd name="connsiteX5074" fmla="*/ 7225025 w 12192000"/>
              <a:gd name="connsiteY5074" fmla="*/ 2688069 h 6698667"/>
              <a:gd name="connsiteX5075" fmla="*/ 7225025 w 12192000"/>
              <a:gd name="connsiteY5075" fmla="*/ 2680900 h 6698667"/>
              <a:gd name="connsiteX5076" fmla="*/ 7214028 w 12192000"/>
              <a:gd name="connsiteY5076" fmla="*/ 2673732 h 6698667"/>
              <a:gd name="connsiteX5077" fmla="*/ 7723555 w 12192000"/>
              <a:gd name="connsiteY5077" fmla="*/ 2652229 h 6698667"/>
              <a:gd name="connsiteX5078" fmla="*/ 7708893 w 12192000"/>
              <a:gd name="connsiteY5078" fmla="*/ 2662981 h 6698667"/>
              <a:gd name="connsiteX5079" fmla="*/ 7701562 w 12192000"/>
              <a:gd name="connsiteY5079" fmla="*/ 2680900 h 6698667"/>
              <a:gd name="connsiteX5080" fmla="*/ 7701562 w 12192000"/>
              <a:gd name="connsiteY5080" fmla="*/ 2684485 h 6698667"/>
              <a:gd name="connsiteX5081" fmla="*/ 7705227 w 12192000"/>
              <a:gd name="connsiteY5081" fmla="*/ 2688069 h 6698667"/>
              <a:gd name="connsiteX5082" fmla="*/ 7723555 w 12192000"/>
              <a:gd name="connsiteY5082" fmla="*/ 2684485 h 6698667"/>
              <a:gd name="connsiteX5083" fmla="*/ 7730887 w 12192000"/>
              <a:gd name="connsiteY5083" fmla="*/ 2677317 h 6698667"/>
              <a:gd name="connsiteX5084" fmla="*/ 7741884 w 12192000"/>
              <a:gd name="connsiteY5084" fmla="*/ 2662981 h 6698667"/>
              <a:gd name="connsiteX5085" fmla="*/ 7756547 w 12192000"/>
              <a:gd name="connsiteY5085" fmla="*/ 2652229 h 6698667"/>
              <a:gd name="connsiteX5086" fmla="*/ 7738218 w 12192000"/>
              <a:gd name="connsiteY5086" fmla="*/ 2655812 h 6698667"/>
              <a:gd name="connsiteX5087" fmla="*/ 7199366 w 12192000"/>
              <a:gd name="connsiteY5087" fmla="*/ 2605635 h 6698667"/>
              <a:gd name="connsiteX5088" fmla="*/ 7199366 w 12192000"/>
              <a:gd name="connsiteY5088" fmla="*/ 2609219 h 6698667"/>
              <a:gd name="connsiteX5089" fmla="*/ 7184703 w 12192000"/>
              <a:gd name="connsiteY5089" fmla="*/ 2645060 h 6698667"/>
              <a:gd name="connsiteX5090" fmla="*/ 7173706 w 12192000"/>
              <a:gd name="connsiteY5090" fmla="*/ 2684485 h 6698667"/>
              <a:gd name="connsiteX5091" fmla="*/ 7195700 w 12192000"/>
              <a:gd name="connsiteY5091" fmla="*/ 2659396 h 6698667"/>
              <a:gd name="connsiteX5092" fmla="*/ 7214028 w 12192000"/>
              <a:gd name="connsiteY5092" fmla="*/ 2641476 h 6698667"/>
              <a:gd name="connsiteX5093" fmla="*/ 7225025 w 12192000"/>
              <a:gd name="connsiteY5093" fmla="*/ 2634307 h 6698667"/>
              <a:gd name="connsiteX5094" fmla="*/ 7221360 w 12192000"/>
              <a:gd name="connsiteY5094" fmla="*/ 2627139 h 6698667"/>
              <a:gd name="connsiteX5095" fmla="*/ 7214028 w 12192000"/>
              <a:gd name="connsiteY5095" fmla="*/ 2612803 h 6698667"/>
              <a:gd name="connsiteX5096" fmla="*/ 7210363 w 12192000"/>
              <a:gd name="connsiteY5096" fmla="*/ 2605635 h 6698667"/>
              <a:gd name="connsiteX5097" fmla="*/ 7206697 w 12192000"/>
              <a:gd name="connsiteY5097" fmla="*/ 2605635 h 6698667"/>
              <a:gd name="connsiteX5098" fmla="*/ 7203031 w 12192000"/>
              <a:gd name="connsiteY5098" fmla="*/ 2605635 h 6698667"/>
              <a:gd name="connsiteX5099" fmla="*/ 7730887 w 12192000"/>
              <a:gd name="connsiteY5099" fmla="*/ 2594883 h 6698667"/>
              <a:gd name="connsiteX5100" fmla="*/ 7723555 w 12192000"/>
              <a:gd name="connsiteY5100" fmla="*/ 2612803 h 6698667"/>
              <a:gd name="connsiteX5101" fmla="*/ 7727222 w 12192000"/>
              <a:gd name="connsiteY5101" fmla="*/ 2627139 h 6698667"/>
              <a:gd name="connsiteX5102" fmla="*/ 7734552 w 12192000"/>
              <a:gd name="connsiteY5102" fmla="*/ 2630724 h 6698667"/>
              <a:gd name="connsiteX5103" fmla="*/ 7756547 w 12192000"/>
              <a:gd name="connsiteY5103" fmla="*/ 2630724 h 6698667"/>
              <a:gd name="connsiteX5104" fmla="*/ 7745550 w 12192000"/>
              <a:gd name="connsiteY5104" fmla="*/ 2609219 h 6698667"/>
              <a:gd name="connsiteX5105" fmla="*/ 7587926 w 12192000"/>
              <a:gd name="connsiteY5105" fmla="*/ 2562626 h 6698667"/>
              <a:gd name="connsiteX5106" fmla="*/ 7576929 w 12192000"/>
              <a:gd name="connsiteY5106" fmla="*/ 2566210 h 6698667"/>
              <a:gd name="connsiteX5107" fmla="*/ 7576929 w 12192000"/>
              <a:gd name="connsiteY5107" fmla="*/ 2573378 h 6698667"/>
              <a:gd name="connsiteX5108" fmla="*/ 7573264 w 12192000"/>
              <a:gd name="connsiteY5108" fmla="*/ 2576963 h 6698667"/>
              <a:gd name="connsiteX5109" fmla="*/ 7573264 w 12192000"/>
              <a:gd name="connsiteY5109" fmla="*/ 2584131 h 6698667"/>
              <a:gd name="connsiteX5110" fmla="*/ 7573264 w 12192000"/>
              <a:gd name="connsiteY5110" fmla="*/ 2591298 h 6698667"/>
              <a:gd name="connsiteX5111" fmla="*/ 7576929 w 12192000"/>
              <a:gd name="connsiteY5111" fmla="*/ 2594883 h 6698667"/>
              <a:gd name="connsiteX5112" fmla="*/ 7580594 w 12192000"/>
              <a:gd name="connsiteY5112" fmla="*/ 2602051 h 6698667"/>
              <a:gd name="connsiteX5113" fmla="*/ 7587926 w 12192000"/>
              <a:gd name="connsiteY5113" fmla="*/ 2602051 h 6698667"/>
              <a:gd name="connsiteX5114" fmla="*/ 7595257 w 12192000"/>
              <a:gd name="connsiteY5114" fmla="*/ 2598466 h 6698667"/>
              <a:gd name="connsiteX5115" fmla="*/ 7598923 w 12192000"/>
              <a:gd name="connsiteY5115" fmla="*/ 2594883 h 6698667"/>
              <a:gd name="connsiteX5116" fmla="*/ 7602589 w 12192000"/>
              <a:gd name="connsiteY5116" fmla="*/ 2587714 h 6698667"/>
              <a:gd name="connsiteX5117" fmla="*/ 7602589 w 12192000"/>
              <a:gd name="connsiteY5117" fmla="*/ 2580546 h 6698667"/>
              <a:gd name="connsiteX5118" fmla="*/ 7602589 w 12192000"/>
              <a:gd name="connsiteY5118" fmla="*/ 2573378 h 6698667"/>
              <a:gd name="connsiteX5119" fmla="*/ 7598923 w 12192000"/>
              <a:gd name="connsiteY5119" fmla="*/ 2569794 h 6698667"/>
              <a:gd name="connsiteX5120" fmla="*/ 7598923 w 12192000"/>
              <a:gd name="connsiteY5120" fmla="*/ 2562626 h 6698667"/>
              <a:gd name="connsiteX5121" fmla="*/ 7690565 w 12192000"/>
              <a:gd name="connsiteY5121" fmla="*/ 2555458 h 6698667"/>
              <a:gd name="connsiteX5122" fmla="*/ 7679568 w 12192000"/>
              <a:gd name="connsiteY5122" fmla="*/ 2562626 h 6698667"/>
              <a:gd name="connsiteX5123" fmla="*/ 7675902 w 12192000"/>
              <a:gd name="connsiteY5123" fmla="*/ 2569794 h 6698667"/>
              <a:gd name="connsiteX5124" fmla="*/ 7675902 w 12192000"/>
              <a:gd name="connsiteY5124" fmla="*/ 2576963 h 6698667"/>
              <a:gd name="connsiteX5125" fmla="*/ 7675902 w 12192000"/>
              <a:gd name="connsiteY5125" fmla="*/ 2587714 h 6698667"/>
              <a:gd name="connsiteX5126" fmla="*/ 7675902 w 12192000"/>
              <a:gd name="connsiteY5126" fmla="*/ 2602051 h 6698667"/>
              <a:gd name="connsiteX5127" fmla="*/ 7679568 w 12192000"/>
              <a:gd name="connsiteY5127" fmla="*/ 2619971 h 6698667"/>
              <a:gd name="connsiteX5128" fmla="*/ 7686898 w 12192000"/>
              <a:gd name="connsiteY5128" fmla="*/ 2623556 h 6698667"/>
              <a:gd name="connsiteX5129" fmla="*/ 7694230 w 12192000"/>
              <a:gd name="connsiteY5129" fmla="*/ 2619971 h 6698667"/>
              <a:gd name="connsiteX5130" fmla="*/ 7701562 w 12192000"/>
              <a:gd name="connsiteY5130" fmla="*/ 2612803 h 6698667"/>
              <a:gd name="connsiteX5131" fmla="*/ 7701562 w 12192000"/>
              <a:gd name="connsiteY5131" fmla="*/ 2609219 h 6698667"/>
              <a:gd name="connsiteX5132" fmla="*/ 7705227 w 12192000"/>
              <a:gd name="connsiteY5132" fmla="*/ 2598466 h 6698667"/>
              <a:gd name="connsiteX5133" fmla="*/ 7708893 w 12192000"/>
              <a:gd name="connsiteY5133" fmla="*/ 2587714 h 6698667"/>
              <a:gd name="connsiteX5134" fmla="*/ 7708893 w 12192000"/>
              <a:gd name="connsiteY5134" fmla="*/ 2576963 h 6698667"/>
              <a:gd name="connsiteX5135" fmla="*/ 7705227 w 12192000"/>
              <a:gd name="connsiteY5135" fmla="*/ 2569794 h 6698667"/>
              <a:gd name="connsiteX5136" fmla="*/ 7697896 w 12192000"/>
              <a:gd name="connsiteY5136" fmla="*/ 2562626 h 6698667"/>
              <a:gd name="connsiteX5137" fmla="*/ 7543939 w 12192000"/>
              <a:gd name="connsiteY5137" fmla="*/ 2555458 h 6698667"/>
              <a:gd name="connsiteX5138" fmla="*/ 7543939 w 12192000"/>
              <a:gd name="connsiteY5138" fmla="*/ 2562626 h 6698667"/>
              <a:gd name="connsiteX5139" fmla="*/ 7547604 w 12192000"/>
              <a:gd name="connsiteY5139" fmla="*/ 2566210 h 6698667"/>
              <a:gd name="connsiteX5140" fmla="*/ 7554935 w 12192000"/>
              <a:gd name="connsiteY5140" fmla="*/ 2566210 h 6698667"/>
              <a:gd name="connsiteX5141" fmla="*/ 7554935 w 12192000"/>
              <a:gd name="connsiteY5141" fmla="*/ 2555458 h 6698667"/>
              <a:gd name="connsiteX5142" fmla="*/ 7547604 w 12192000"/>
              <a:gd name="connsiteY5142" fmla="*/ 2555458 h 6698667"/>
              <a:gd name="connsiteX5143" fmla="*/ 7173706 w 12192000"/>
              <a:gd name="connsiteY5143" fmla="*/ 2541121 h 6698667"/>
              <a:gd name="connsiteX5144" fmla="*/ 7173706 w 12192000"/>
              <a:gd name="connsiteY5144" fmla="*/ 2551873 h 6698667"/>
              <a:gd name="connsiteX5145" fmla="*/ 7170040 w 12192000"/>
              <a:gd name="connsiteY5145" fmla="*/ 2566210 h 6698667"/>
              <a:gd name="connsiteX5146" fmla="*/ 7166374 w 12192000"/>
              <a:gd name="connsiteY5146" fmla="*/ 2609219 h 6698667"/>
              <a:gd name="connsiteX5147" fmla="*/ 7159043 w 12192000"/>
              <a:gd name="connsiteY5147" fmla="*/ 2652229 h 6698667"/>
              <a:gd name="connsiteX5148" fmla="*/ 7177371 w 12192000"/>
              <a:gd name="connsiteY5148" fmla="*/ 2637892 h 6698667"/>
              <a:gd name="connsiteX5149" fmla="*/ 7184703 w 12192000"/>
              <a:gd name="connsiteY5149" fmla="*/ 2623556 h 6698667"/>
              <a:gd name="connsiteX5150" fmla="*/ 7192035 w 12192000"/>
              <a:gd name="connsiteY5150" fmla="*/ 2609219 h 6698667"/>
              <a:gd name="connsiteX5151" fmla="*/ 7192035 w 12192000"/>
              <a:gd name="connsiteY5151" fmla="*/ 2598466 h 6698667"/>
              <a:gd name="connsiteX5152" fmla="*/ 7192035 w 12192000"/>
              <a:gd name="connsiteY5152" fmla="*/ 2584131 h 6698667"/>
              <a:gd name="connsiteX5153" fmla="*/ 7188368 w 12192000"/>
              <a:gd name="connsiteY5153" fmla="*/ 2573378 h 6698667"/>
              <a:gd name="connsiteX5154" fmla="*/ 7184703 w 12192000"/>
              <a:gd name="connsiteY5154" fmla="*/ 2555458 h 6698667"/>
              <a:gd name="connsiteX5155" fmla="*/ 7236022 w 12192000"/>
              <a:gd name="connsiteY5155" fmla="*/ 2537537 h 6698667"/>
              <a:gd name="connsiteX5156" fmla="*/ 7232357 w 12192000"/>
              <a:gd name="connsiteY5156" fmla="*/ 2544705 h 6698667"/>
              <a:gd name="connsiteX5157" fmla="*/ 7225025 w 12192000"/>
              <a:gd name="connsiteY5157" fmla="*/ 2562626 h 6698667"/>
              <a:gd name="connsiteX5158" fmla="*/ 7225025 w 12192000"/>
              <a:gd name="connsiteY5158" fmla="*/ 2576963 h 6698667"/>
              <a:gd name="connsiteX5159" fmla="*/ 7228691 w 12192000"/>
              <a:gd name="connsiteY5159" fmla="*/ 2591298 h 6698667"/>
              <a:gd name="connsiteX5160" fmla="*/ 7243353 w 12192000"/>
              <a:gd name="connsiteY5160" fmla="*/ 2605635 h 6698667"/>
              <a:gd name="connsiteX5161" fmla="*/ 7247020 w 12192000"/>
              <a:gd name="connsiteY5161" fmla="*/ 2580546 h 6698667"/>
              <a:gd name="connsiteX5162" fmla="*/ 7250685 w 12192000"/>
              <a:gd name="connsiteY5162" fmla="*/ 2551873 h 6698667"/>
              <a:gd name="connsiteX5163" fmla="*/ 7250685 w 12192000"/>
              <a:gd name="connsiteY5163" fmla="*/ 2541121 h 6698667"/>
              <a:gd name="connsiteX5164" fmla="*/ 7243353 w 12192000"/>
              <a:gd name="connsiteY5164" fmla="*/ 2537537 h 6698667"/>
              <a:gd name="connsiteX5165" fmla="*/ 7221360 w 12192000"/>
              <a:gd name="connsiteY5165" fmla="*/ 2519617 h 6698667"/>
              <a:gd name="connsiteX5166" fmla="*/ 7203031 w 12192000"/>
              <a:gd name="connsiteY5166" fmla="*/ 2523201 h 6698667"/>
              <a:gd name="connsiteX5167" fmla="*/ 7188368 w 12192000"/>
              <a:gd name="connsiteY5167" fmla="*/ 2530368 h 6698667"/>
              <a:gd name="connsiteX5168" fmla="*/ 7199366 w 12192000"/>
              <a:gd name="connsiteY5168" fmla="*/ 2541121 h 6698667"/>
              <a:gd name="connsiteX5169" fmla="*/ 7210363 w 12192000"/>
              <a:gd name="connsiteY5169" fmla="*/ 2548290 h 6698667"/>
              <a:gd name="connsiteX5170" fmla="*/ 7214028 w 12192000"/>
              <a:gd name="connsiteY5170" fmla="*/ 2544705 h 6698667"/>
              <a:gd name="connsiteX5171" fmla="*/ 7221360 w 12192000"/>
              <a:gd name="connsiteY5171" fmla="*/ 2537537 h 6698667"/>
              <a:gd name="connsiteX5172" fmla="*/ 7221360 w 12192000"/>
              <a:gd name="connsiteY5172" fmla="*/ 2530368 h 6698667"/>
              <a:gd name="connsiteX5173" fmla="*/ 7763878 w 12192000"/>
              <a:gd name="connsiteY5173" fmla="*/ 2501697 h 6698667"/>
              <a:gd name="connsiteX5174" fmla="*/ 7752880 w 12192000"/>
              <a:gd name="connsiteY5174" fmla="*/ 2519617 h 6698667"/>
              <a:gd name="connsiteX5175" fmla="*/ 7745550 w 12192000"/>
              <a:gd name="connsiteY5175" fmla="*/ 2533953 h 6698667"/>
              <a:gd name="connsiteX5176" fmla="*/ 7741884 w 12192000"/>
              <a:gd name="connsiteY5176" fmla="*/ 2548290 h 6698667"/>
              <a:gd name="connsiteX5177" fmla="*/ 7738218 w 12192000"/>
              <a:gd name="connsiteY5177" fmla="*/ 2566210 h 6698667"/>
              <a:gd name="connsiteX5178" fmla="*/ 7741884 w 12192000"/>
              <a:gd name="connsiteY5178" fmla="*/ 2576963 h 6698667"/>
              <a:gd name="connsiteX5179" fmla="*/ 7749215 w 12192000"/>
              <a:gd name="connsiteY5179" fmla="*/ 2591298 h 6698667"/>
              <a:gd name="connsiteX5180" fmla="*/ 7760212 w 12192000"/>
              <a:gd name="connsiteY5180" fmla="*/ 2602051 h 6698667"/>
              <a:gd name="connsiteX5181" fmla="*/ 7778540 w 12192000"/>
              <a:gd name="connsiteY5181" fmla="*/ 2619971 h 6698667"/>
              <a:gd name="connsiteX5182" fmla="*/ 7771209 w 12192000"/>
              <a:gd name="connsiteY5182" fmla="*/ 2573378 h 6698667"/>
              <a:gd name="connsiteX5183" fmla="*/ 7763878 w 12192000"/>
              <a:gd name="connsiteY5183" fmla="*/ 2526785 h 6698667"/>
              <a:gd name="connsiteX5184" fmla="*/ 7763878 w 12192000"/>
              <a:gd name="connsiteY5184" fmla="*/ 2516033 h 6698667"/>
              <a:gd name="connsiteX5185" fmla="*/ 7730887 w 12192000"/>
              <a:gd name="connsiteY5185" fmla="*/ 2501697 h 6698667"/>
              <a:gd name="connsiteX5186" fmla="*/ 7723555 w 12192000"/>
              <a:gd name="connsiteY5186" fmla="*/ 2512448 h 6698667"/>
              <a:gd name="connsiteX5187" fmla="*/ 7712558 w 12192000"/>
              <a:gd name="connsiteY5187" fmla="*/ 2519617 h 6698667"/>
              <a:gd name="connsiteX5188" fmla="*/ 7708893 w 12192000"/>
              <a:gd name="connsiteY5188" fmla="*/ 2526785 h 6698667"/>
              <a:gd name="connsiteX5189" fmla="*/ 7708893 w 12192000"/>
              <a:gd name="connsiteY5189" fmla="*/ 2530368 h 6698667"/>
              <a:gd name="connsiteX5190" fmla="*/ 7708893 w 12192000"/>
              <a:gd name="connsiteY5190" fmla="*/ 2537537 h 6698667"/>
              <a:gd name="connsiteX5191" fmla="*/ 7716225 w 12192000"/>
              <a:gd name="connsiteY5191" fmla="*/ 2548290 h 6698667"/>
              <a:gd name="connsiteX5192" fmla="*/ 7727222 w 12192000"/>
              <a:gd name="connsiteY5192" fmla="*/ 2537537 h 6698667"/>
              <a:gd name="connsiteX5193" fmla="*/ 7730887 w 12192000"/>
              <a:gd name="connsiteY5193" fmla="*/ 2526785 h 6698667"/>
              <a:gd name="connsiteX5194" fmla="*/ 7734552 w 12192000"/>
              <a:gd name="connsiteY5194" fmla="*/ 2516033 h 6698667"/>
              <a:gd name="connsiteX5195" fmla="*/ 7232357 w 12192000"/>
              <a:gd name="connsiteY5195" fmla="*/ 2469439 h 6698667"/>
              <a:gd name="connsiteX5196" fmla="*/ 7225025 w 12192000"/>
              <a:gd name="connsiteY5196" fmla="*/ 2476608 h 6698667"/>
              <a:gd name="connsiteX5197" fmla="*/ 7214028 w 12192000"/>
              <a:gd name="connsiteY5197" fmla="*/ 2483775 h 6698667"/>
              <a:gd name="connsiteX5198" fmla="*/ 7210363 w 12192000"/>
              <a:gd name="connsiteY5198" fmla="*/ 2490944 h 6698667"/>
              <a:gd name="connsiteX5199" fmla="*/ 7206697 w 12192000"/>
              <a:gd name="connsiteY5199" fmla="*/ 2494529 h 6698667"/>
              <a:gd name="connsiteX5200" fmla="*/ 7199366 w 12192000"/>
              <a:gd name="connsiteY5200" fmla="*/ 2498112 h 6698667"/>
              <a:gd name="connsiteX5201" fmla="*/ 7199366 w 12192000"/>
              <a:gd name="connsiteY5201" fmla="*/ 2508865 h 6698667"/>
              <a:gd name="connsiteX5202" fmla="*/ 7203031 w 12192000"/>
              <a:gd name="connsiteY5202" fmla="*/ 2512448 h 6698667"/>
              <a:gd name="connsiteX5203" fmla="*/ 7210363 w 12192000"/>
              <a:gd name="connsiteY5203" fmla="*/ 2512448 h 6698667"/>
              <a:gd name="connsiteX5204" fmla="*/ 7221360 w 12192000"/>
              <a:gd name="connsiteY5204" fmla="*/ 2512448 h 6698667"/>
              <a:gd name="connsiteX5205" fmla="*/ 7232357 w 12192000"/>
              <a:gd name="connsiteY5205" fmla="*/ 2501697 h 6698667"/>
              <a:gd name="connsiteX5206" fmla="*/ 7243353 w 12192000"/>
              <a:gd name="connsiteY5206" fmla="*/ 2487360 h 6698667"/>
              <a:gd name="connsiteX5207" fmla="*/ 7243353 w 12192000"/>
              <a:gd name="connsiteY5207" fmla="*/ 2483775 h 6698667"/>
              <a:gd name="connsiteX5208" fmla="*/ 7247020 w 12192000"/>
              <a:gd name="connsiteY5208" fmla="*/ 2480192 h 6698667"/>
              <a:gd name="connsiteX5209" fmla="*/ 7247020 w 12192000"/>
              <a:gd name="connsiteY5209" fmla="*/ 2473024 h 6698667"/>
              <a:gd name="connsiteX5210" fmla="*/ 7243353 w 12192000"/>
              <a:gd name="connsiteY5210" fmla="*/ 2469439 h 6698667"/>
              <a:gd name="connsiteX5211" fmla="*/ 7705227 w 12192000"/>
              <a:gd name="connsiteY5211" fmla="*/ 2444351 h 6698667"/>
              <a:gd name="connsiteX5212" fmla="*/ 7697896 w 12192000"/>
              <a:gd name="connsiteY5212" fmla="*/ 2447936 h 6698667"/>
              <a:gd name="connsiteX5213" fmla="*/ 7690565 w 12192000"/>
              <a:gd name="connsiteY5213" fmla="*/ 2455104 h 6698667"/>
              <a:gd name="connsiteX5214" fmla="*/ 7683233 w 12192000"/>
              <a:gd name="connsiteY5214" fmla="*/ 2465855 h 6698667"/>
              <a:gd name="connsiteX5215" fmla="*/ 7675902 w 12192000"/>
              <a:gd name="connsiteY5215" fmla="*/ 2483775 h 6698667"/>
              <a:gd name="connsiteX5216" fmla="*/ 7690565 w 12192000"/>
              <a:gd name="connsiteY5216" fmla="*/ 2480192 h 6698667"/>
              <a:gd name="connsiteX5217" fmla="*/ 7701562 w 12192000"/>
              <a:gd name="connsiteY5217" fmla="*/ 2469439 h 6698667"/>
              <a:gd name="connsiteX5218" fmla="*/ 7712558 w 12192000"/>
              <a:gd name="connsiteY5218" fmla="*/ 2462271 h 6698667"/>
              <a:gd name="connsiteX5219" fmla="*/ 7727222 w 12192000"/>
              <a:gd name="connsiteY5219" fmla="*/ 2447936 h 6698667"/>
              <a:gd name="connsiteX5220" fmla="*/ 7712558 w 12192000"/>
              <a:gd name="connsiteY5220" fmla="*/ 2447936 h 6698667"/>
              <a:gd name="connsiteX5221" fmla="*/ 7323999 w 12192000"/>
              <a:gd name="connsiteY5221" fmla="*/ 2437183 h 6698667"/>
              <a:gd name="connsiteX5222" fmla="*/ 7309335 w 12192000"/>
              <a:gd name="connsiteY5222" fmla="*/ 2444351 h 6698667"/>
              <a:gd name="connsiteX5223" fmla="*/ 7316667 w 12192000"/>
              <a:gd name="connsiteY5223" fmla="*/ 2462271 h 6698667"/>
              <a:gd name="connsiteX5224" fmla="*/ 7334996 w 12192000"/>
              <a:gd name="connsiteY5224" fmla="*/ 2476608 h 6698667"/>
              <a:gd name="connsiteX5225" fmla="*/ 7334996 w 12192000"/>
              <a:gd name="connsiteY5225" fmla="*/ 2455104 h 6698667"/>
              <a:gd name="connsiteX5226" fmla="*/ 7334996 w 12192000"/>
              <a:gd name="connsiteY5226" fmla="*/ 2440767 h 6698667"/>
              <a:gd name="connsiteX5227" fmla="*/ 7540272 w 12192000"/>
              <a:gd name="connsiteY5227" fmla="*/ 2430014 h 6698667"/>
              <a:gd name="connsiteX5228" fmla="*/ 7536607 w 12192000"/>
              <a:gd name="connsiteY5228" fmla="*/ 2433599 h 6698667"/>
              <a:gd name="connsiteX5229" fmla="*/ 7536607 w 12192000"/>
              <a:gd name="connsiteY5229" fmla="*/ 2469439 h 6698667"/>
              <a:gd name="connsiteX5230" fmla="*/ 7536607 w 12192000"/>
              <a:gd name="connsiteY5230" fmla="*/ 2501697 h 6698667"/>
              <a:gd name="connsiteX5231" fmla="*/ 7536607 w 12192000"/>
              <a:gd name="connsiteY5231" fmla="*/ 2512448 h 6698667"/>
              <a:gd name="connsiteX5232" fmla="*/ 7540272 w 12192000"/>
              <a:gd name="connsiteY5232" fmla="*/ 2516033 h 6698667"/>
              <a:gd name="connsiteX5233" fmla="*/ 7543939 w 12192000"/>
              <a:gd name="connsiteY5233" fmla="*/ 2516033 h 6698667"/>
              <a:gd name="connsiteX5234" fmla="*/ 7554935 w 12192000"/>
              <a:gd name="connsiteY5234" fmla="*/ 2516033 h 6698667"/>
              <a:gd name="connsiteX5235" fmla="*/ 7554935 w 12192000"/>
              <a:gd name="connsiteY5235" fmla="*/ 2490944 h 6698667"/>
              <a:gd name="connsiteX5236" fmla="*/ 7554935 w 12192000"/>
              <a:gd name="connsiteY5236" fmla="*/ 2462271 h 6698667"/>
              <a:gd name="connsiteX5237" fmla="*/ 7554935 w 12192000"/>
              <a:gd name="connsiteY5237" fmla="*/ 2455104 h 6698667"/>
              <a:gd name="connsiteX5238" fmla="*/ 7554935 w 12192000"/>
              <a:gd name="connsiteY5238" fmla="*/ 2437183 h 6698667"/>
              <a:gd name="connsiteX5239" fmla="*/ 7554935 w 12192000"/>
              <a:gd name="connsiteY5239" fmla="*/ 2433599 h 6698667"/>
              <a:gd name="connsiteX5240" fmla="*/ 7547604 w 12192000"/>
              <a:gd name="connsiteY5240" fmla="*/ 2430014 h 6698667"/>
              <a:gd name="connsiteX5241" fmla="*/ 7378983 w 12192000"/>
              <a:gd name="connsiteY5241" fmla="*/ 2426431 h 6698667"/>
              <a:gd name="connsiteX5242" fmla="*/ 7371652 w 12192000"/>
              <a:gd name="connsiteY5242" fmla="*/ 2455104 h 6698667"/>
              <a:gd name="connsiteX5243" fmla="*/ 7375318 w 12192000"/>
              <a:gd name="connsiteY5243" fmla="*/ 2480192 h 6698667"/>
              <a:gd name="connsiteX5244" fmla="*/ 7375318 w 12192000"/>
              <a:gd name="connsiteY5244" fmla="*/ 2508865 h 6698667"/>
              <a:gd name="connsiteX5245" fmla="*/ 7378983 w 12192000"/>
              <a:gd name="connsiteY5245" fmla="*/ 2533953 h 6698667"/>
              <a:gd name="connsiteX5246" fmla="*/ 7378983 w 12192000"/>
              <a:gd name="connsiteY5246" fmla="*/ 2508865 h 6698667"/>
              <a:gd name="connsiteX5247" fmla="*/ 7382649 w 12192000"/>
              <a:gd name="connsiteY5247" fmla="*/ 2480192 h 6698667"/>
              <a:gd name="connsiteX5248" fmla="*/ 7382649 w 12192000"/>
              <a:gd name="connsiteY5248" fmla="*/ 2455104 h 6698667"/>
              <a:gd name="connsiteX5249" fmla="*/ 7228691 w 12192000"/>
              <a:gd name="connsiteY5249" fmla="*/ 2401341 h 6698667"/>
              <a:gd name="connsiteX5250" fmla="*/ 7210363 w 12192000"/>
              <a:gd name="connsiteY5250" fmla="*/ 2433599 h 6698667"/>
              <a:gd name="connsiteX5251" fmla="*/ 7192035 w 12192000"/>
              <a:gd name="connsiteY5251" fmla="*/ 2473024 h 6698667"/>
              <a:gd name="connsiteX5252" fmla="*/ 7210363 w 12192000"/>
              <a:gd name="connsiteY5252" fmla="*/ 2465855 h 6698667"/>
              <a:gd name="connsiteX5253" fmla="*/ 7225025 w 12192000"/>
              <a:gd name="connsiteY5253" fmla="*/ 2458687 h 6698667"/>
              <a:gd name="connsiteX5254" fmla="*/ 7236022 w 12192000"/>
              <a:gd name="connsiteY5254" fmla="*/ 2444351 h 6698667"/>
              <a:gd name="connsiteX5255" fmla="*/ 7239688 w 12192000"/>
              <a:gd name="connsiteY5255" fmla="*/ 2437183 h 6698667"/>
              <a:gd name="connsiteX5256" fmla="*/ 7243353 w 12192000"/>
              <a:gd name="connsiteY5256" fmla="*/ 2430014 h 6698667"/>
              <a:gd name="connsiteX5257" fmla="*/ 7239688 w 12192000"/>
              <a:gd name="connsiteY5257" fmla="*/ 2422846 h 6698667"/>
              <a:gd name="connsiteX5258" fmla="*/ 7236022 w 12192000"/>
              <a:gd name="connsiteY5258" fmla="*/ 2412094 h 6698667"/>
              <a:gd name="connsiteX5259" fmla="*/ 7701562 w 12192000"/>
              <a:gd name="connsiteY5259" fmla="*/ 2394173 h 6698667"/>
              <a:gd name="connsiteX5260" fmla="*/ 7697896 w 12192000"/>
              <a:gd name="connsiteY5260" fmla="*/ 2408509 h 6698667"/>
              <a:gd name="connsiteX5261" fmla="*/ 7697896 w 12192000"/>
              <a:gd name="connsiteY5261" fmla="*/ 2419262 h 6698667"/>
              <a:gd name="connsiteX5262" fmla="*/ 7701562 w 12192000"/>
              <a:gd name="connsiteY5262" fmla="*/ 2422846 h 6698667"/>
              <a:gd name="connsiteX5263" fmla="*/ 7705227 w 12192000"/>
              <a:gd name="connsiteY5263" fmla="*/ 2426431 h 6698667"/>
              <a:gd name="connsiteX5264" fmla="*/ 7723555 w 12192000"/>
              <a:gd name="connsiteY5264" fmla="*/ 2426431 h 6698667"/>
              <a:gd name="connsiteX5265" fmla="*/ 7738218 w 12192000"/>
              <a:gd name="connsiteY5265" fmla="*/ 2430014 h 6698667"/>
              <a:gd name="connsiteX5266" fmla="*/ 7723555 w 12192000"/>
              <a:gd name="connsiteY5266" fmla="*/ 2412094 h 6698667"/>
              <a:gd name="connsiteX5267" fmla="*/ 7338661 w 12192000"/>
              <a:gd name="connsiteY5267" fmla="*/ 2369085 h 6698667"/>
              <a:gd name="connsiteX5268" fmla="*/ 7320332 w 12192000"/>
              <a:gd name="connsiteY5268" fmla="*/ 2383421 h 6698667"/>
              <a:gd name="connsiteX5269" fmla="*/ 7309335 w 12192000"/>
              <a:gd name="connsiteY5269" fmla="*/ 2401341 h 6698667"/>
              <a:gd name="connsiteX5270" fmla="*/ 7302004 w 12192000"/>
              <a:gd name="connsiteY5270" fmla="*/ 2404926 h 6698667"/>
              <a:gd name="connsiteX5271" fmla="*/ 7298339 w 12192000"/>
              <a:gd name="connsiteY5271" fmla="*/ 2408509 h 6698667"/>
              <a:gd name="connsiteX5272" fmla="*/ 7305670 w 12192000"/>
              <a:gd name="connsiteY5272" fmla="*/ 2412094 h 6698667"/>
              <a:gd name="connsiteX5273" fmla="*/ 7305670 w 12192000"/>
              <a:gd name="connsiteY5273" fmla="*/ 2419262 h 6698667"/>
              <a:gd name="connsiteX5274" fmla="*/ 7316667 w 12192000"/>
              <a:gd name="connsiteY5274" fmla="*/ 2422846 h 6698667"/>
              <a:gd name="connsiteX5275" fmla="*/ 7327664 w 12192000"/>
              <a:gd name="connsiteY5275" fmla="*/ 2419262 h 6698667"/>
              <a:gd name="connsiteX5276" fmla="*/ 7334996 w 12192000"/>
              <a:gd name="connsiteY5276" fmla="*/ 2412094 h 6698667"/>
              <a:gd name="connsiteX5277" fmla="*/ 7338661 w 12192000"/>
              <a:gd name="connsiteY5277" fmla="*/ 2401341 h 6698667"/>
              <a:gd name="connsiteX5278" fmla="*/ 7342326 w 12192000"/>
              <a:gd name="connsiteY5278" fmla="*/ 2387006 h 6698667"/>
              <a:gd name="connsiteX5279" fmla="*/ 7345992 w 12192000"/>
              <a:gd name="connsiteY5279" fmla="*/ 2372669 h 6698667"/>
              <a:gd name="connsiteX5280" fmla="*/ 7342326 w 12192000"/>
              <a:gd name="connsiteY5280" fmla="*/ 2372669 h 6698667"/>
              <a:gd name="connsiteX5281" fmla="*/ 7584261 w 12192000"/>
              <a:gd name="connsiteY5281" fmla="*/ 2361916 h 6698667"/>
              <a:gd name="connsiteX5282" fmla="*/ 7580594 w 12192000"/>
              <a:gd name="connsiteY5282" fmla="*/ 2365501 h 6698667"/>
              <a:gd name="connsiteX5283" fmla="*/ 7573264 w 12192000"/>
              <a:gd name="connsiteY5283" fmla="*/ 2365501 h 6698667"/>
              <a:gd name="connsiteX5284" fmla="*/ 7569597 w 12192000"/>
              <a:gd name="connsiteY5284" fmla="*/ 2372669 h 6698667"/>
              <a:gd name="connsiteX5285" fmla="*/ 7569597 w 12192000"/>
              <a:gd name="connsiteY5285" fmla="*/ 2379838 h 6698667"/>
              <a:gd name="connsiteX5286" fmla="*/ 7569597 w 12192000"/>
              <a:gd name="connsiteY5286" fmla="*/ 2383421 h 6698667"/>
              <a:gd name="connsiteX5287" fmla="*/ 7576929 w 12192000"/>
              <a:gd name="connsiteY5287" fmla="*/ 2390590 h 6698667"/>
              <a:gd name="connsiteX5288" fmla="*/ 7580594 w 12192000"/>
              <a:gd name="connsiteY5288" fmla="*/ 2394173 h 6698667"/>
              <a:gd name="connsiteX5289" fmla="*/ 7584261 w 12192000"/>
              <a:gd name="connsiteY5289" fmla="*/ 2390590 h 6698667"/>
              <a:gd name="connsiteX5290" fmla="*/ 7587926 w 12192000"/>
              <a:gd name="connsiteY5290" fmla="*/ 2379838 h 6698667"/>
              <a:gd name="connsiteX5291" fmla="*/ 7587926 w 12192000"/>
              <a:gd name="connsiteY5291" fmla="*/ 2365501 h 6698667"/>
              <a:gd name="connsiteX5292" fmla="*/ 7661240 w 12192000"/>
              <a:gd name="connsiteY5292" fmla="*/ 2354748 h 6698667"/>
              <a:gd name="connsiteX5293" fmla="*/ 7650243 w 12192000"/>
              <a:gd name="connsiteY5293" fmla="*/ 2361916 h 6698667"/>
              <a:gd name="connsiteX5294" fmla="*/ 7646576 w 12192000"/>
              <a:gd name="connsiteY5294" fmla="*/ 2365501 h 6698667"/>
              <a:gd name="connsiteX5295" fmla="*/ 7646576 w 12192000"/>
              <a:gd name="connsiteY5295" fmla="*/ 2387006 h 6698667"/>
              <a:gd name="connsiteX5296" fmla="*/ 7650243 w 12192000"/>
              <a:gd name="connsiteY5296" fmla="*/ 2412094 h 6698667"/>
              <a:gd name="connsiteX5297" fmla="*/ 7661240 w 12192000"/>
              <a:gd name="connsiteY5297" fmla="*/ 2415678 h 6698667"/>
              <a:gd name="connsiteX5298" fmla="*/ 7672236 w 12192000"/>
              <a:gd name="connsiteY5298" fmla="*/ 2415678 h 6698667"/>
              <a:gd name="connsiteX5299" fmla="*/ 7675902 w 12192000"/>
              <a:gd name="connsiteY5299" fmla="*/ 2412094 h 6698667"/>
              <a:gd name="connsiteX5300" fmla="*/ 7679568 w 12192000"/>
              <a:gd name="connsiteY5300" fmla="*/ 2408509 h 6698667"/>
              <a:gd name="connsiteX5301" fmla="*/ 7683233 w 12192000"/>
              <a:gd name="connsiteY5301" fmla="*/ 2394173 h 6698667"/>
              <a:gd name="connsiteX5302" fmla="*/ 7686898 w 12192000"/>
              <a:gd name="connsiteY5302" fmla="*/ 2379838 h 6698667"/>
              <a:gd name="connsiteX5303" fmla="*/ 7675902 w 12192000"/>
              <a:gd name="connsiteY5303" fmla="*/ 2369085 h 6698667"/>
              <a:gd name="connsiteX5304" fmla="*/ 7195700 w 12192000"/>
              <a:gd name="connsiteY5304" fmla="*/ 2351165 h 6698667"/>
              <a:gd name="connsiteX5305" fmla="*/ 7192035 w 12192000"/>
              <a:gd name="connsiteY5305" fmla="*/ 2390590 h 6698667"/>
              <a:gd name="connsiteX5306" fmla="*/ 7188368 w 12192000"/>
              <a:gd name="connsiteY5306" fmla="*/ 2430014 h 6698667"/>
              <a:gd name="connsiteX5307" fmla="*/ 7188368 w 12192000"/>
              <a:gd name="connsiteY5307" fmla="*/ 2440767 h 6698667"/>
              <a:gd name="connsiteX5308" fmla="*/ 7192035 w 12192000"/>
              <a:gd name="connsiteY5308" fmla="*/ 2444351 h 6698667"/>
              <a:gd name="connsiteX5309" fmla="*/ 7199366 w 12192000"/>
              <a:gd name="connsiteY5309" fmla="*/ 2437183 h 6698667"/>
              <a:gd name="connsiteX5310" fmla="*/ 7206697 w 12192000"/>
              <a:gd name="connsiteY5310" fmla="*/ 2426431 h 6698667"/>
              <a:gd name="connsiteX5311" fmla="*/ 7210363 w 12192000"/>
              <a:gd name="connsiteY5311" fmla="*/ 2415678 h 6698667"/>
              <a:gd name="connsiteX5312" fmla="*/ 7210363 w 12192000"/>
              <a:gd name="connsiteY5312" fmla="*/ 2401341 h 6698667"/>
              <a:gd name="connsiteX5313" fmla="*/ 7210363 w 12192000"/>
              <a:gd name="connsiteY5313" fmla="*/ 2383421 h 6698667"/>
              <a:gd name="connsiteX5314" fmla="*/ 7206697 w 12192000"/>
              <a:gd name="connsiteY5314" fmla="*/ 2369085 h 6698667"/>
              <a:gd name="connsiteX5315" fmla="*/ 7203031 w 12192000"/>
              <a:gd name="connsiteY5315" fmla="*/ 2358333 h 6698667"/>
              <a:gd name="connsiteX5316" fmla="*/ 7261682 w 12192000"/>
              <a:gd name="connsiteY5316" fmla="*/ 2343997 h 6698667"/>
              <a:gd name="connsiteX5317" fmla="*/ 7250685 w 12192000"/>
              <a:gd name="connsiteY5317" fmla="*/ 2347580 h 6698667"/>
              <a:gd name="connsiteX5318" fmla="*/ 7247020 w 12192000"/>
              <a:gd name="connsiteY5318" fmla="*/ 2354748 h 6698667"/>
              <a:gd name="connsiteX5319" fmla="*/ 7243353 w 12192000"/>
              <a:gd name="connsiteY5319" fmla="*/ 2369085 h 6698667"/>
              <a:gd name="connsiteX5320" fmla="*/ 7243353 w 12192000"/>
              <a:gd name="connsiteY5320" fmla="*/ 2379838 h 6698667"/>
              <a:gd name="connsiteX5321" fmla="*/ 7250685 w 12192000"/>
              <a:gd name="connsiteY5321" fmla="*/ 2390590 h 6698667"/>
              <a:gd name="connsiteX5322" fmla="*/ 7261682 w 12192000"/>
              <a:gd name="connsiteY5322" fmla="*/ 2404926 h 6698667"/>
              <a:gd name="connsiteX5323" fmla="*/ 7261682 w 12192000"/>
              <a:gd name="connsiteY5323" fmla="*/ 2379838 h 6698667"/>
              <a:gd name="connsiteX5324" fmla="*/ 7265347 w 12192000"/>
              <a:gd name="connsiteY5324" fmla="*/ 2361916 h 6698667"/>
              <a:gd name="connsiteX5325" fmla="*/ 7269013 w 12192000"/>
              <a:gd name="connsiteY5325" fmla="*/ 2354748 h 6698667"/>
              <a:gd name="connsiteX5326" fmla="*/ 7269013 w 12192000"/>
              <a:gd name="connsiteY5326" fmla="*/ 2351165 h 6698667"/>
              <a:gd name="connsiteX5327" fmla="*/ 7265347 w 12192000"/>
              <a:gd name="connsiteY5327" fmla="*/ 2347580 h 6698667"/>
              <a:gd name="connsiteX5328" fmla="*/ 7741884 w 12192000"/>
              <a:gd name="connsiteY5328" fmla="*/ 2308155 h 6698667"/>
              <a:gd name="connsiteX5329" fmla="*/ 7727222 w 12192000"/>
              <a:gd name="connsiteY5329" fmla="*/ 2322492 h 6698667"/>
              <a:gd name="connsiteX5330" fmla="*/ 7723555 w 12192000"/>
              <a:gd name="connsiteY5330" fmla="*/ 2336828 h 6698667"/>
              <a:gd name="connsiteX5331" fmla="*/ 7716225 w 12192000"/>
              <a:gd name="connsiteY5331" fmla="*/ 2358333 h 6698667"/>
              <a:gd name="connsiteX5332" fmla="*/ 7712558 w 12192000"/>
              <a:gd name="connsiteY5332" fmla="*/ 2372669 h 6698667"/>
              <a:gd name="connsiteX5333" fmla="*/ 7723555 w 12192000"/>
              <a:gd name="connsiteY5333" fmla="*/ 2383421 h 6698667"/>
              <a:gd name="connsiteX5334" fmla="*/ 7730887 w 12192000"/>
              <a:gd name="connsiteY5334" fmla="*/ 2394173 h 6698667"/>
              <a:gd name="connsiteX5335" fmla="*/ 7738218 w 12192000"/>
              <a:gd name="connsiteY5335" fmla="*/ 2408509 h 6698667"/>
              <a:gd name="connsiteX5336" fmla="*/ 7752880 w 12192000"/>
              <a:gd name="connsiteY5336" fmla="*/ 2415678 h 6698667"/>
              <a:gd name="connsiteX5337" fmla="*/ 7745550 w 12192000"/>
              <a:gd name="connsiteY5337" fmla="*/ 2361916 h 6698667"/>
              <a:gd name="connsiteX5338" fmla="*/ 7708893 w 12192000"/>
              <a:gd name="connsiteY5338" fmla="*/ 2297403 h 6698667"/>
              <a:gd name="connsiteX5339" fmla="*/ 7694230 w 12192000"/>
              <a:gd name="connsiteY5339" fmla="*/ 2308155 h 6698667"/>
              <a:gd name="connsiteX5340" fmla="*/ 7686898 w 12192000"/>
              <a:gd name="connsiteY5340" fmla="*/ 2322492 h 6698667"/>
              <a:gd name="connsiteX5341" fmla="*/ 7683233 w 12192000"/>
              <a:gd name="connsiteY5341" fmla="*/ 2336828 h 6698667"/>
              <a:gd name="connsiteX5342" fmla="*/ 7690565 w 12192000"/>
              <a:gd name="connsiteY5342" fmla="*/ 2354748 h 6698667"/>
              <a:gd name="connsiteX5343" fmla="*/ 7694230 w 12192000"/>
              <a:gd name="connsiteY5343" fmla="*/ 2354748 h 6698667"/>
              <a:gd name="connsiteX5344" fmla="*/ 7697896 w 12192000"/>
              <a:gd name="connsiteY5344" fmla="*/ 2354748 h 6698667"/>
              <a:gd name="connsiteX5345" fmla="*/ 7705227 w 12192000"/>
              <a:gd name="connsiteY5345" fmla="*/ 2326075 h 6698667"/>
              <a:gd name="connsiteX5346" fmla="*/ 7302004 w 12192000"/>
              <a:gd name="connsiteY5346" fmla="*/ 2293819 h 6698667"/>
              <a:gd name="connsiteX5347" fmla="*/ 7302004 w 12192000"/>
              <a:gd name="connsiteY5347" fmla="*/ 2315323 h 6698667"/>
              <a:gd name="connsiteX5348" fmla="*/ 7302004 w 12192000"/>
              <a:gd name="connsiteY5348" fmla="*/ 2333244 h 6698667"/>
              <a:gd name="connsiteX5349" fmla="*/ 7309335 w 12192000"/>
              <a:gd name="connsiteY5349" fmla="*/ 2329660 h 6698667"/>
              <a:gd name="connsiteX5350" fmla="*/ 7316667 w 12192000"/>
              <a:gd name="connsiteY5350" fmla="*/ 2329660 h 6698667"/>
              <a:gd name="connsiteX5351" fmla="*/ 7320332 w 12192000"/>
              <a:gd name="connsiteY5351" fmla="*/ 2326075 h 6698667"/>
              <a:gd name="connsiteX5352" fmla="*/ 7320332 w 12192000"/>
              <a:gd name="connsiteY5352" fmla="*/ 2318908 h 6698667"/>
              <a:gd name="connsiteX5353" fmla="*/ 7313001 w 12192000"/>
              <a:gd name="connsiteY5353" fmla="*/ 2308155 h 6698667"/>
              <a:gd name="connsiteX5354" fmla="*/ 7258017 w 12192000"/>
              <a:gd name="connsiteY5354" fmla="*/ 2272314 h 6698667"/>
              <a:gd name="connsiteX5355" fmla="*/ 7247020 w 12192000"/>
              <a:gd name="connsiteY5355" fmla="*/ 2275899 h 6698667"/>
              <a:gd name="connsiteX5356" fmla="*/ 7243353 w 12192000"/>
              <a:gd name="connsiteY5356" fmla="*/ 2283067 h 6698667"/>
              <a:gd name="connsiteX5357" fmla="*/ 7236022 w 12192000"/>
              <a:gd name="connsiteY5357" fmla="*/ 2297403 h 6698667"/>
              <a:gd name="connsiteX5358" fmla="*/ 7232357 w 12192000"/>
              <a:gd name="connsiteY5358" fmla="*/ 2304572 h 6698667"/>
              <a:gd name="connsiteX5359" fmla="*/ 7232357 w 12192000"/>
              <a:gd name="connsiteY5359" fmla="*/ 2311740 h 6698667"/>
              <a:gd name="connsiteX5360" fmla="*/ 7236022 w 12192000"/>
              <a:gd name="connsiteY5360" fmla="*/ 2311740 h 6698667"/>
              <a:gd name="connsiteX5361" fmla="*/ 7239688 w 12192000"/>
              <a:gd name="connsiteY5361" fmla="*/ 2311740 h 6698667"/>
              <a:gd name="connsiteX5362" fmla="*/ 7250685 w 12192000"/>
              <a:gd name="connsiteY5362" fmla="*/ 2311740 h 6698667"/>
              <a:gd name="connsiteX5363" fmla="*/ 7258017 w 12192000"/>
              <a:gd name="connsiteY5363" fmla="*/ 2304572 h 6698667"/>
              <a:gd name="connsiteX5364" fmla="*/ 7261682 w 12192000"/>
              <a:gd name="connsiteY5364" fmla="*/ 2293819 h 6698667"/>
              <a:gd name="connsiteX5365" fmla="*/ 7265347 w 12192000"/>
              <a:gd name="connsiteY5365" fmla="*/ 2283067 h 6698667"/>
              <a:gd name="connsiteX5366" fmla="*/ 7265347 w 12192000"/>
              <a:gd name="connsiteY5366" fmla="*/ 2279482 h 6698667"/>
              <a:gd name="connsiteX5367" fmla="*/ 7265347 w 12192000"/>
              <a:gd name="connsiteY5367" fmla="*/ 2275899 h 6698667"/>
              <a:gd name="connsiteX5368" fmla="*/ 7261682 w 12192000"/>
              <a:gd name="connsiteY5368" fmla="*/ 2272314 h 6698667"/>
              <a:gd name="connsiteX5369" fmla="*/ 7686898 w 12192000"/>
              <a:gd name="connsiteY5369" fmla="*/ 2250810 h 6698667"/>
              <a:gd name="connsiteX5370" fmla="*/ 7661240 w 12192000"/>
              <a:gd name="connsiteY5370" fmla="*/ 2265146 h 6698667"/>
              <a:gd name="connsiteX5371" fmla="*/ 7646576 w 12192000"/>
              <a:gd name="connsiteY5371" fmla="*/ 2290235 h 6698667"/>
              <a:gd name="connsiteX5372" fmla="*/ 7646576 w 12192000"/>
              <a:gd name="connsiteY5372" fmla="*/ 2293819 h 6698667"/>
              <a:gd name="connsiteX5373" fmla="*/ 7653908 w 12192000"/>
              <a:gd name="connsiteY5373" fmla="*/ 2297403 h 6698667"/>
              <a:gd name="connsiteX5374" fmla="*/ 7661240 w 12192000"/>
              <a:gd name="connsiteY5374" fmla="*/ 2297403 h 6698667"/>
              <a:gd name="connsiteX5375" fmla="*/ 7672236 w 12192000"/>
              <a:gd name="connsiteY5375" fmla="*/ 2297403 h 6698667"/>
              <a:gd name="connsiteX5376" fmla="*/ 7675902 w 12192000"/>
              <a:gd name="connsiteY5376" fmla="*/ 2290235 h 6698667"/>
              <a:gd name="connsiteX5377" fmla="*/ 7686898 w 12192000"/>
              <a:gd name="connsiteY5377" fmla="*/ 2279482 h 6698667"/>
              <a:gd name="connsiteX5378" fmla="*/ 7701562 w 12192000"/>
              <a:gd name="connsiteY5378" fmla="*/ 2275899 h 6698667"/>
              <a:gd name="connsiteX5379" fmla="*/ 7694230 w 12192000"/>
              <a:gd name="connsiteY5379" fmla="*/ 2268730 h 6698667"/>
              <a:gd name="connsiteX5380" fmla="*/ 7694230 w 12192000"/>
              <a:gd name="connsiteY5380" fmla="*/ 2265146 h 6698667"/>
              <a:gd name="connsiteX5381" fmla="*/ 7701562 w 12192000"/>
              <a:gd name="connsiteY5381" fmla="*/ 2257979 h 6698667"/>
              <a:gd name="connsiteX5382" fmla="*/ 7701562 w 12192000"/>
              <a:gd name="connsiteY5382" fmla="*/ 2254394 h 6698667"/>
              <a:gd name="connsiteX5383" fmla="*/ 7694230 w 12192000"/>
              <a:gd name="connsiteY5383" fmla="*/ 2254394 h 6698667"/>
              <a:gd name="connsiteX5384" fmla="*/ 7323999 w 12192000"/>
              <a:gd name="connsiteY5384" fmla="*/ 2250810 h 6698667"/>
              <a:gd name="connsiteX5385" fmla="*/ 7320332 w 12192000"/>
              <a:gd name="connsiteY5385" fmla="*/ 2254394 h 6698667"/>
              <a:gd name="connsiteX5386" fmla="*/ 7316667 w 12192000"/>
              <a:gd name="connsiteY5386" fmla="*/ 2261562 h 6698667"/>
              <a:gd name="connsiteX5387" fmla="*/ 7320332 w 12192000"/>
              <a:gd name="connsiteY5387" fmla="*/ 2268730 h 6698667"/>
              <a:gd name="connsiteX5388" fmla="*/ 7323999 w 12192000"/>
              <a:gd name="connsiteY5388" fmla="*/ 2272314 h 6698667"/>
              <a:gd name="connsiteX5389" fmla="*/ 7334996 w 12192000"/>
              <a:gd name="connsiteY5389" fmla="*/ 2279482 h 6698667"/>
              <a:gd name="connsiteX5390" fmla="*/ 7345992 w 12192000"/>
              <a:gd name="connsiteY5390" fmla="*/ 2279482 h 6698667"/>
              <a:gd name="connsiteX5391" fmla="*/ 7349657 w 12192000"/>
              <a:gd name="connsiteY5391" fmla="*/ 2265146 h 6698667"/>
              <a:gd name="connsiteX5392" fmla="*/ 7353324 w 12192000"/>
              <a:gd name="connsiteY5392" fmla="*/ 2250810 h 6698667"/>
              <a:gd name="connsiteX5393" fmla="*/ 7345992 w 12192000"/>
              <a:gd name="connsiteY5393" fmla="*/ 2250810 h 6698667"/>
              <a:gd name="connsiteX5394" fmla="*/ 7334996 w 12192000"/>
              <a:gd name="connsiteY5394" fmla="*/ 2250810 h 6698667"/>
              <a:gd name="connsiteX5395" fmla="*/ 7327664 w 12192000"/>
              <a:gd name="connsiteY5395" fmla="*/ 2250810 h 6698667"/>
              <a:gd name="connsiteX5396" fmla="*/ 7536607 w 12192000"/>
              <a:gd name="connsiteY5396" fmla="*/ 2236474 h 6698667"/>
              <a:gd name="connsiteX5397" fmla="*/ 7532941 w 12192000"/>
              <a:gd name="connsiteY5397" fmla="*/ 2243642 h 6698667"/>
              <a:gd name="connsiteX5398" fmla="*/ 7532941 w 12192000"/>
              <a:gd name="connsiteY5398" fmla="*/ 2247226 h 6698667"/>
              <a:gd name="connsiteX5399" fmla="*/ 7532941 w 12192000"/>
              <a:gd name="connsiteY5399" fmla="*/ 2265146 h 6698667"/>
              <a:gd name="connsiteX5400" fmla="*/ 7532941 w 12192000"/>
              <a:gd name="connsiteY5400" fmla="*/ 2283067 h 6698667"/>
              <a:gd name="connsiteX5401" fmla="*/ 7532941 w 12192000"/>
              <a:gd name="connsiteY5401" fmla="*/ 2304572 h 6698667"/>
              <a:gd name="connsiteX5402" fmla="*/ 7536607 w 12192000"/>
              <a:gd name="connsiteY5402" fmla="*/ 2322492 h 6698667"/>
              <a:gd name="connsiteX5403" fmla="*/ 7547604 w 12192000"/>
              <a:gd name="connsiteY5403" fmla="*/ 2304572 h 6698667"/>
              <a:gd name="connsiteX5404" fmla="*/ 7554935 w 12192000"/>
              <a:gd name="connsiteY5404" fmla="*/ 2283067 h 6698667"/>
              <a:gd name="connsiteX5405" fmla="*/ 7554935 w 12192000"/>
              <a:gd name="connsiteY5405" fmla="*/ 2268730 h 6698667"/>
              <a:gd name="connsiteX5406" fmla="*/ 7558601 w 12192000"/>
              <a:gd name="connsiteY5406" fmla="*/ 2250810 h 6698667"/>
              <a:gd name="connsiteX5407" fmla="*/ 7543939 w 12192000"/>
              <a:gd name="connsiteY5407" fmla="*/ 2240057 h 6698667"/>
              <a:gd name="connsiteX5408" fmla="*/ 7250685 w 12192000"/>
              <a:gd name="connsiteY5408" fmla="*/ 2211384 h 6698667"/>
              <a:gd name="connsiteX5409" fmla="*/ 7239688 w 12192000"/>
              <a:gd name="connsiteY5409" fmla="*/ 2214969 h 6698667"/>
              <a:gd name="connsiteX5410" fmla="*/ 7236022 w 12192000"/>
              <a:gd name="connsiteY5410" fmla="*/ 2225721 h 6698667"/>
              <a:gd name="connsiteX5411" fmla="*/ 7228691 w 12192000"/>
              <a:gd name="connsiteY5411" fmla="*/ 2250810 h 6698667"/>
              <a:gd name="connsiteX5412" fmla="*/ 7221360 w 12192000"/>
              <a:gd name="connsiteY5412" fmla="*/ 2272314 h 6698667"/>
              <a:gd name="connsiteX5413" fmla="*/ 7225025 w 12192000"/>
              <a:gd name="connsiteY5413" fmla="*/ 2275899 h 6698667"/>
              <a:gd name="connsiteX5414" fmla="*/ 7243353 w 12192000"/>
              <a:gd name="connsiteY5414" fmla="*/ 2261562 h 6698667"/>
              <a:gd name="connsiteX5415" fmla="*/ 7258017 w 12192000"/>
              <a:gd name="connsiteY5415" fmla="*/ 2247226 h 6698667"/>
              <a:gd name="connsiteX5416" fmla="*/ 7265347 w 12192000"/>
              <a:gd name="connsiteY5416" fmla="*/ 2240057 h 6698667"/>
              <a:gd name="connsiteX5417" fmla="*/ 7265347 w 12192000"/>
              <a:gd name="connsiteY5417" fmla="*/ 2236474 h 6698667"/>
              <a:gd name="connsiteX5418" fmla="*/ 7265347 w 12192000"/>
              <a:gd name="connsiteY5418" fmla="*/ 2225721 h 6698667"/>
              <a:gd name="connsiteX5419" fmla="*/ 7261682 w 12192000"/>
              <a:gd name="connsiteY5419" fmla="*/ 2222138 h 6698667"/>
              <a:gd name="connsiteX5420" fmla="*/ 7254350 w 12192000"/>
              <a:gd name="connsiteY5420" fmla="*/ 2214969 h 6698667"/>
              <a:gd name="connsiteX5421" fmla="*/ 7613586 w 12192000"/>
              <a:gd name="connsiteY5421" fmla="*/ 2182713 h 6698667"/>
              <a:gd name="connsiteX5422" fmla="*/ 7598923 w 12192000"/>
              <a:gd name="connsiteY5422" fmla="*/ 2197048 h 6698667"/>
              <a:gd name="connsiteX5423" fmla="*/ 7598923 w 12192000"/>
              <a:gd name="connsiteY5423" fmla="*/ 2211384 h 6698667"/>
              <a:gd name="connsiteX5424" fmla="*/ 7602589 w 12192000"/>
              <a:gd name="connsiteY5424" fmla="*/ 2222138 h 6698667"/>
              <a:gd name="connsiteX5425" fmla="*/ 7617251 w 12192000"/>
              <a:gd name="connsiteY5425" fmla="*/ 2243642 h 6698667"/>
              <a:gd name="connsiteX5426" fmla="*/ 7617251 w 12192000"/>
              <a:gd name="connsiteY5426" fmla="*/ 2211384 h 6698667"/>
              <a:gd name="connsiteX5427" fmla="*/ 7345992 w 12192000"/>
              <a:gd name="connsiteY5427" fmla="*/ 2182713 h 6698667"/>
              <a:gd name="connsiteX5428" fmla="*/ 7327664 w 12192000"/>
              <a:gd name="connsiteY5428" fmla="*/ 2204216 h 6698667"/>
              <a:gd name="connsiteX5429" fmla="*/ 7313001 w 12192000"/>
              <a:gd name="connsiteY5429" fmla="*/ 2229306 h 6698667"/>
              <a:gd name="connsiteX5430" fmla="*/ 7334996 w 12192000"/>
              <a:gd name="connsiteY5430" fmla="*/ 2229306 h 6698667"/>
              <a:gd name="connsiteX5431" fmla="*/ 7353324 w 12192000"/>
              <a:gd name="connsiteY5431" fmla="*/ 2236474 h 6698667"/>
              <a:gd name="connsiteX5432" fmla="*/ 7353324 w 12192000"/>
              <a:gd name="connsiteY5432" fmla="*/ 2211384 h 6698667"/>
              <a:gd name="connsiteX5433" fmla="*/ 7356989 w 12192000"/>
              <a:gd name="connsiteY5433" fmla="*/ 2189881 h 6698667"/>
              <a:gd name="connsiteX5434" fmla="*/ 7356989 w 12192000"/>
              <a:gd name="connsiteY5434" fmla="*/ 2186296 h 6698667"/>
              <a:gd name="connsiteX5435" fmla="*/ 7356989 w 12192000"/>
              <a:gd name="connsiteY5435" fmla="*/ 2182713 h 6698667"/>
              <a:gd name="connsiteX5436" fmla="*/ 7353324 w 12192000"/>
              <a:gd name="connsiteY5436" fmla="*/ 2182713 h 6698667"/>
              <a:gd name="connsiteX5437" fmla="*/ 7631914 w 12192000"/>
              <a:gd name="connsiteY5437" fmla="*/ 2164792 h 6698667"/>
              <a:gd name="connsiteX5438" fmla="*/ 7628248 w 12192000"/>
              <a:gd name="connsiteY5438" fmla="*/ 2182713 h 6698667"/>
              <a:gd name="connsiteX5439" fmla="*/ 7628248 w 12192000"/>
              <a:gd name="connsiteY5439" fmla="*/ 2197048 h 6698667"/>
              <a:gd name="connsiteX5440" fmla="*/ 7631914 w 12192000"/>
              <a:gd name="connsiteY5440" fmla="*/ 2211384 h 6698667"/>
              <a:gd name="connsiteX5441" fmla="*/ 7639246 w 12192000"/>
              <a:gd name="connsiteY5441" fmla="*/ 2225721 h 6698667"/>
              <a:gd name="connsiteX5442" fmla="*/ 7650243 w 12192000"/>
              <a:gd name="connsiteY5442" fmla="*/ 2222138 h 6698667"/>
              <a:gd name="connsiteX5443" fmla="*/ 7657573 w 12192000"/>
              <a:gd name="connsiteY5443" fmla="*/ 2214969 h 6698667"/>
              <a:gd name="connsiteX5444" fmla="*/ 7661240 w 12192000"/>
              <a:gd name="connsiteY5444" fmla="*/ 2204216 h 6698667"/>
              <a:gd name="connsiteX5445" fmla="*/ 7668571 w 12192000"/>
              <a:gd name="connsiteY5445" fmla="*/ 2197048 h 6698667"/>
              <a:gd name="connsiteX5446" fmla="*/ 7668571 w 12192000"/>
              <a:gd name="connsiteY5446" fmla="*/ 2189881 h 6698667"/>
              <a:gd name="connsiteX5447" fmla="*/ 7661240 w 12192000"/>
              <a:gd name="connsiteY5447" fmla="*/ 2182713 h 6698667"/>
              <a:gd name="connsiteX5448" fmla="*/ 7653908 w 12192000"/>
              <a:gd name="connsiteY5448" fmla="*/ 2179128 h 6698667"/>
              <a:gd name="connsiteX5449" fmla="*/ 7646576 w 12192000"/>
              <a:gd name="connsiteY5449" fmla="*/ 2168376 h 6698667"/>
              <a:gd name="connsiteX5450" fmla="*/ 7639246 w 12192000"/>
              <a:gd name="connsiteY5450" fmla="*/ 2164792 h 6698667"/>
              <a:gd name="connsiteX5451" fmla="*/ 7276345 w 12192000"/>
              <a:gd name="connsiteY5451" fmla="*/ 2150455 h 6698667"/>
              <a:gd name="connsiteX5452" fmla="*/ 7269013 w 12192000"/>
              <a:gd name="connsiteY5452" fmla="*/ 2154040 h 6698667"/>
              <a:gd name="connsiteX5453" fmla="*/ 7265347 w 12192000"/>
              <a:gd name="connsiteY5453" fmla="*/ 2157623 h 6698667"/>
              <a:gd name="connsiteX5454" fmla="*/ 7261682 w 12192000"/>
              <a:gd name="connsiteY5454" fmla="*/ 2161208 h 6698667"/>
              <a:gd name="connsiteX5455" fmla="*/ 7261682 w 12192000"/>
              <a:gd name="connsiteY5455" fmla="*/ 2171960 h 6698667"/>
              <a:gd name="connsiteX5456" fmla="*/ 7258017 w 12192000"/>
              <a:gd name="connsiteY5456" fmla="*/ 2182713 h 6698667"/>
              <a:gd name="connsiteX5457" fmla="*/ 7261682 w 12192000"/>
              <a:gd name="connsiteY5457" fmla="*/ 2186296 h 6698667"/>
              <a:gd name="connsiteX5458" fmla="*/ 7261682 w 12192000"/>
              <a:gd name="connsiteY5458" fmla="*/ 2193464 h 6698667"/>
              <a:gd name="connsiteX5459" fmla="*/ 7276345 w 12192000"/>
              <a:gd name="connsiteY5459" fmla="*/ 2204216 h 6698667"/>
              <a:gd name="connsiteX5460" fmla="*/ 7291007 w 12192000"/>
              <a:gd name="connsiteY5460" fmla="*/ 2211384 h 6698667"/>
              <a:gd name="connsiteX5461" fmla="*/ 7291007 w 12192000"/>
              <a:gd name="connsiteY5461" fmla="*/ 2189881 h 6698667"/>
              <a:gd name="connsiteX5462" fmla="*/ 7291007 w 12192000"/>
              <a:gd name="connsiteY5462" fmla="*/ 2164792 h 6698667"/>
              <a:gd name="connsiteX5463" fmla="*/ 7287342 w 12192000"/>
              <a:gd name="connsiteY5463" fmla="*/ 2157623 h 6698667"/>
              <a:gd name="connsiteX5464" fmla="*/ 7283675 w 12192000"/>
              <a:gd name="connsiteY5464" fmla="*/ 2154040 h 6698667"/>
              <a:gd name="connsiteX5465" fmla="*/ 7210363 w 12192000"/>
              <a:gd name="connsiteY5465" fmla="*/ 2150455 h 6698667"/>
              <a:gd name="connsiteX5466" fmla="*/ 7210363 w 12192000"/>
              <a:gd name="connsiteY5466" fmla="*/ 2182713 h 6698667"/>
              <a:gd name="connsiteX5467" fmla="*/ 7206697 w 12192000"/>
              <a:gd name="connsiteY5467" fmla="*/ 2207801 h 6698667"/>
              <a:gd name="connsiteX5468" fmla="*/ 7206697 w 12192000"/>
              <a:gd name="connsiteY5468" fmla="*/ 2240057 h 6698667"/>
              <a:gd name="connsiteX5469" fmla="*/ 7206697 w 12192000"/>
              <a:gd name="connsiteY5469" fmla="*/ 2265146 h 6698667"/>
              <a:gd name="connsiteX5470" fmla="*/ 7214028 w 12192000"/>
              <a:gd name="connsiteY5470" fmla="*/ 2247226 h 6698667"/>
              <a:gd name="connsiteX5471" fmla="*/ 7228691 w 12192000"/>
              <a:gd name="connsiteY5471" fmla="*/ 2222138 h 6698667"/>
              <a:gd name="connsiteX5472" fmla="*/ 7236022 w 12192000"/>
              <a:gd name="connsiteY5472" fmla="*/ 2204216 h 6698667"/>
              <a:gd name="connsiteX5473" fmla="*/ 7236022 w 12192000"/>
              <a:gd name="connsiteY5473" fmla="*/ 2186296 h 6698667"/>
              <a:gd name="connsiteX5474" fmla="*/ 7228691 w 12192000"/>
              <a:gd name="connsiteY5474" fmla="*/ 2168376 h 6698667"/>
              <a:gd name="connsiteX5475" fmla="*/ 7708893 w 12192000"/>
              <a:gd name="connsiteY5475" fmla="*/ 2114615 h 6698667"/>
              <a:gd name="connsiteX5476" fmla="*/ 7701562 w 12192000"/>
              <a:gd name="connsiteY5476" fmla="*/ 2143287 h 6698667"/>
              <a:gd name="connsiteX5477" fmla="*/ 7690565 w 12192000"/>
              <a:gd name="connsiteY5477" fmla="*/ 2168376 h 6698667"/>
              <a:gd name="connsiteX5478" fmla="*/ 7694230 w 12192000"/>
              <a:gd name="connsiteY5478" fmla="*/ 2186296 h 6698667"/>
              <a:gd name="connsiteX5479" fmla="*/ 7697896 w 12192000"/>
              <a:gd name="connsiteY5479" fmla="*/ 2197048 h 6698667"/>
              <a:gd name="connsiteX5480" fmla="*/ 7705227 w 12192000"/>
              <a:gd name="connsiteY5480" fmla="*/ 2207801 h 6698667"/>
              <a:gd name="connsiteX5481" fmla="*/ 7716225 w 12192000"/>
              <a:gd name="connsiteY5481" fmla="*/ 2214969 h 6698667"/>
              <a:gd name="connsiteX5482" fmla="*/ 7723555 w 12192000"/>
              <a:gd name="connsiteY5482" fmla="*/ 2218553 h 6698667"/>
              <a:gd name="connsiteX5483" fmla="*/ 7727222 w 12192000"/>
              <a:gd name="connsiteY5483" fmla="*/ 2218553 h 6698667"/>
              <a:gd name="connsiteX5484" fmla="*/ 7730887 w 12192000"/>
              <a:gd name="connsiteY5484" fmla="*/ 2214969 h 6698667"/>
              <a:gd name="connsiteX5485" fmla="*/ 7727222 w 12192000"/>
              <a:gd name="connsiteY5485" fmla="*/ 2211384 h 6698667"/>
              <a:gd name="connsiteX5486" fmla="*/ 7723555 w 12192000"/>
              <a:gd name="connsiteY5486" fmla="*/ 2186296 h 6698667"/>
              <a:gd name="connsiteX5487" fmla="*/ 7723555 w 12192000"/>
              <a:gd name="connsiteY5487" fmla="*/ 2161208 h 6698667"/>
              <a:gd name="connsiteX5488" fmla="*/ 7716225 w 12192000"/>
              <a:gd name="connsiteY5488" fmla="*/ 2139703 h 6698667"/>
              <a:gd name="connsiteX5489" fmla="*/ 7686898 w 12192000"/>
              <a:gd name="connsiteY5489" fmla="*/ 2107447 h 6698667"/>
              <a:gd name="connsiteX5490" fmla="*/ 7675902 w 12192000"/>
              <a:gd name="connsiteY5490" fmla="*/ 2118199 h 6698667"/>
              <a:gd name="connsiteX5491" fmla="*/ 7668571 w 12192000"/>
              <a:gd name="connsiteY5491" fmla="*/ 2128950 h 6698667"/>
              <a:gd name="connsiteX5492" fmla="*/ 7661240 w 12192000"/>
              <a:gd name="connsiteY5492" fmla="*/ 2136118 h 6698667"/>
              <a:gd name="connsiteX5493" fmla="*/ 7661240 w 12192000"/>
              <a:gd name="connsiteY5493" fmla="*/ 2139703 h 6698667"/>
              <a:gd name="connsiteX5494" fmla="*/ 7668571 w 12192000"/>
              <a:gd name="connsiteY5494" fmla="*/ 2146871 h 6698667"/>
              <a:gd name="connsiteX5495" fmla="*/ 7672236 w 12192000"/>
              <a:gd name="connsiteY5495" fmla="*/ 2154040 h 6698667"/>
              <a:gd name="connsiteX5496" fmla="*/ 7675902 w 12192000"/>
              <a:gd name="connsiteY5496" fmla="*/ 2157623 h 6698667"/>
              <a:gd name="connsiteX5497" fmla="*/ 7683233 w 12192000"/>
              <a:gd name="connsiteY5497" fmla="*/ 2136118 h 6698667"/>
              <a:gd name="connsiteX5498" fmla="*/ 7313001 w 12192000"/>
              <a:gd name="connsiteY5498" fmla="*/ 2096694 h 6698667"/>
              <a:gd name="connsiteX5499" fmla="*/ 7309335 w 12192000"/>
              <a:gd name="connsiteY5499" fmla="*/ 2107447 h 6698667"/>
              <a:gd name="connsiteX5500" fmla="*/ 7309335 w 12192000"/>
              <a:gd name="connsiteY5500" fmla="*/ 2118199 h 6698667"/>
              <a:gd name="connsiteX5501" fmla="*/ 7309335 w 12192000"/>
              <a:gd name="connsiteY5501" fmla="*/ 2128950 h 6698667"/>
              <a:gd name="connsiteX5502" fmla="*/ 7313001 w 12192000"/>
              <a:gd name="connsiteY5502" fmla="*/ 2139703 h 6698667"/>
              <a:gd name="connsiteX5503" fmla="*/ 7320332 w 12192000"/>
              <a:gd name="connsiteY5503" fmla="*/ 2139703 h 6698667"/>
              <a:gd name="connsiteX5504" fmla="*/ 7327664 w 12192000"/>
              <a:gd name="connsiteY5504" fmla="*/ 2136118 h 6698667"/>
              <a:gd name="connsiteX5505" fmla="*/ 7327664 w 12192000"/>
              <a:gd name="connsiteY5505" fmla="*/ 2125367 h 6698667"/>
              <a:gd name="connsiteX5506" fmla="*/ 7323999 w 12192000"/>
              <a:gd name="connsiteY5506" fmla="*/ 2114615 h 6698667"/>
              <a:gd name="connsiteX5507" fmla="*/ 7320332 w 12192000"/>
              <a:gd name="connsiteY5507" fmla="*/ 2103862 h 6698667"/>
              <a:gd name="connsiteX5508" fmla="*/ 7265347 w 12192000"/>
              <a:gd name="connsiteY5508" fmla="*/ 2085942 h 6698667"/>
              <a:gd name="connsiteX5509" fmla="*/ 7258017 w 12192000"/>
              <a:gd name="connsiteY5509" fmla="*/ 2089525 h 6698667"/>
              <a:gd name="connsiteX5510" fmla="*/ 7247020 w 12192000"/>
              <a:gd name="connsiteY5510" fmla="*/ 2100278 h 6698667"/>
              <a:gd name="connsiteX5511" fmla="*/ 7239688 w 12192000"/>
              <a:gd name="connsiteY5511" fmla="*/ 2111030 h 6698667"/>
              <a:gd name="connsiteX5512" fmla="*/ 7236022 w 12192000"/>
              <a:gd name="connsiteY5512" fmla="*/ 2111030 h 6698667"/>
              <a:gd name="connsiteX5513" fmla="*/ 7236022 w 12192000"/>
              <a:gd name="connsiteY5513" fmla="*/ 2114615 h 6698667"/>
              <a:gd name="connsiteX5514" fmla="*/ 7243353 w 12192000"/>
              <a:gd name="connsiteY5514" fmla="*/ 2125367 h 6698667"/>
              <a:gd name="connsiteX5515" fmla="*/ 7254350 w 12192000"/>
              <a:gd name="connsiteY5515" fmla="*/ 2128950 h 6698667"/>
              <a:gd name="connsiteX5516" fmla="*/ 7265347 w 12192000"/>
              <a:gd name="connsiteY5516" fmla="*/ 2114615 h 6698667"/>
              <a:gd name="connsiteX5517" fmla="*/ 7276345 w 12192000"/>
              <a:gd name="connsiteY5517" fmla="*/ 2103862 h 6698667"/>
              <a:gd name="connsiteX5518" fmla="*/ 7280010 w 12192000"/>
              <a:gd name="connsiteY5518" fmla="*/ 2100278 h 6698667"/>
              <a:gd name="connsiteX5519" fmla="*/ 7280010 w 12192000"/>
              <a:gd name="connsiteY5519" fmla="*/ 2096694 h 6698667"/>
              <a:gd name="connsiteX5520" fmla="*/ 7280010 w 12192000"/>
              <a:gd name="connsiteY5520" fmla="*/ 2093110 h 6698667"/>
              <a:gd name="connsiteX5521" fmla="*/ 7276345 w 12192000"/>
              <a:gd name="connsiteY5521" fmla="*/ 2085942 h 6698667"/>
              <a:gd name="connsiteX5522" fmla="*/ 7353324 w 12192000"/>
              <a:gd name="connsiteY5522" fmla="*/ 2057269 h 6698667"/>
              <a:gd name="connsiteX5523" fmla="*/ 7338661 w 12192000"/>
              <a:gd name="connsiteY5523" fmla="*/ 2060853 h 6698667"/>
              <a:gd name="connsiteX5524" fmla="*/ 7320332 w 12192000"/>
              <a:gd name="connsiteY5524" fmla="*/ 2064437 h 6698667"/>
              <a:gd name="connsiteX5525" fmla="*/ 7327664 w 12192000"/>
              <a:gd name="connsiteY5525" fmla="*/ 2082357 h 6698667"/>
              <a:gd name="connsiteX5526" fmla="*/ 7338661 w 12192000"/>
              <a:gd name="connsiteY5526" fmla="*/ 2089525 h 6698667"/>
              <a:gd name="connsiteX5527" fmla="*/ 7342326 w 12192000"/>
              <a:gd name="connsiteY5527" fmla="*/ 2089525 h 6698667"/>
              <a:gd name="connsiteX5528" fmla="*/ 7345992 w 12192000"/>
              <a:gd name="connsiteY5528" fmla="*/ 2089525 h 6698667"/>
              <a:gd name="connsiteX5529" fmla="*/ 7349657 w 12192000"/>
              <a:gd name="connsiteY5529" fmla="*/ 2085942 h 6698667"/>
              <a:gd name="connsiteX5530" fmla="*/ 7356989 w 12192000"/>
              <a:gd name="connsiteY5530" fmla="*/ 2075189 h 6698667"/>
              <a:gd name="connsiteX5531" fmla="*/ 7356989 w 12192000"/>
              <a:gd name="connsiteY5531" fmla="*/ 2071605 h 6698667"/>
              <a:gd name="connsiteX5532" fmla="*/ 7356989 w 12192000"/>
              <a:gd name="connsiteY5532" fmla="*/ 2064437 h 6698667"/>
              <a:gd name="connsiteX5533" fmla="*/ 7356989 w 12192000"/>
              <a:gd name="connsiteY5533" fmla="*/ 2060853 h 6698667"/>
              <a:gd name="connsiteX5534" fmla="*/ 7258017 w 12192000"/>
              <a:gd name="connsiteY5534" fmla="*/ 2021428 h 6698667"/>
              <a:gd name="connsiteX5535" fmla="*/ 7243353 w 12192000"/>
              <a:gd name="connsiteY5535" fmla="*/ 2053685 h 6698667"/>
              <a:gd name="connsiteX5536" fmla="*/ 7232357 w 12192000"/>
              <a:gd name="connsiteY5536" fmla="*/ 2089525 h 6698667"/>
              <a:gd name="connsiteX5537" fmla="*/ 7261682 w 12192000"/>
              <a:gd name="connsiteY5537" fmla="*/ 2064437 h 6698667"/>
              <a:gd name="connsiteX5538" fmla="*/ 7276345 w 12192000"/>
              <a:gd name="connsiteY5538" fmla="*/ 2053685 h 6698667"/>
              <a:gd name="connsiteX5539" fmla="*/ 7269013 w 12192000"/>
              <a:gd name="connsiteY5539" fmla="*/ 2039349 h 6698667"/>
              <a:gd name="connsiteX5540" fmla="*/ 7628248 w 12192000"/>
              <a:gd name="connsiteY5540" fmla="*/ 1985588 h 6698667"/>
              <a:gd name="connsiteX5541" fmla="*/ 7620917 w 12192000"/>
              <a:gd name="connsiteY5541" fmla="*/ 1989171 h 6698667"/>
              <a:gd name="connsiteX5542" fmla="*/ 7617251 w 12192000"/>
              <a:gd name="connsiteY5542" fmla="*/ 1996339 h 6698667"/>
              <a:gd name="connsiteX5543" fmla="*/ 7613586 w 12192000"/>
              <a:gd name="connsiteY5543" fmla="*/ 2003508 h 6698667"/>
              <a:gd name="connsiteX5544" fmla="*/ 7617251 w 12192000"/>
              <a:gd name="connsiteY5544" fmla="*/ 2017844 h 6698667"/>
              <a:gd name="connsiteX5545" fmla="*/ 7617251 w 12192000"/>
              <a:gd name="connsiteY5545" fmla="*/ 2025012 h 6698667"/>
              <a:gd name="connsiteX5546" fmla="*/ 7620917 w 12192000"/>
              <a:gd name="connsiteY5546" fmla="*/ 2028596 h 6698667"/>
              <a:gd name="connsiteX5547" fmla="*/ 7628248 w 12192000"/>
              <a:gd name="connsiteY5547" fmla="*/ 2032181 h 6698667"/>
              <a:gd name="connsiteX5548" fmla="*/ 7631914 w 12192000"/>
              <a:gd name="connsiteY5548" fmla="*/ 2032181 h 6698667"/>
              <a:gd name="connsiteX5549" fmla="*/ 7635579 w 12192000"/>
              <a:gd name="connsiteY5549" fmla="*/ 2028596 h 6698667"/>
              <a:gd name="connsiteX5550" fmla="*/ 7639246 w 12192000"/>
              <a:gd name="connsiteY5550" fmla="*/ 2028596 h 6698667"/>
              <a:gd name="connsiteX5551" fmla="*/ 7642911 w 12192000"/>
              <a:gd name="connsiteY5551" fmla="*/ 2017844 h 6698667"/>
              <a:gd name="connsiteX5552" fmla="*/ 7646576 w 12192000"/>
              <a:gd name="connsiteY5552" fmla="*/ 2007091 h 6698667"/>
              <a:gd name="connsiteX5553" fmla="*/ 7646576 w 12192000"/>
              <a:gd name="connsiteY5553" fmla="*/ 1999923 h 6698667"/>
              <a:gd name="connsiteX5554" fmla="*/ 7642911 w 12192000"/>
              <a:gd name="connsiteY5554" fmla="*/ 1992755 h 6698667"/>
              <a:gd name="connsiteX5555" fmla="*/ 7635579 w 12192000"/>
              <a:gd name="connsiteY5555" fmla="*/ 1985588 h 6698667"/>
              <a:gd name="connsiteX5556" fmla="*/ 7283675 w 12192000"/>
              <a:gd name="connsiteY5556" fmla="*/ 1978419 h 6698667"/>
              <a:gd name="connsiteX5557" fmla="*/ 7276345 w 12192000"/>
              <a:gd name="connsiteY5557" fmla="*/ 1985588 h 6698667"/>
              <a:gd name="connsiteX5558" fmla="*/ 7276345 w 12192000"/>
              <a:gd name="connsiteY5558" fmla="*/ 1996339 h 6698667"/>
              <a:gd name="connsiteX5559" fmla="*/ 7280010 w 12192000"/>
              <a:gd name="connsiteY5559" fmla="*/ 2003508 h 6698667"/>
              <a:gd name="connsiteX5560" fmla="*/ 7287342 w 12192000"/>
              <a:gd name="connsiteY5560" fmla="*/ 2010676 h 6698667"/>
              <a:gd name="connsiteX5561" fmla="*/ 7294673 w 12192000"/>
              <a:gd name="connsiteY5561" fmla="*/ 2021428 h 6698667"/>
              <a:gd name="connsiteX5562" fmla="*/ 7294673 w 12192000"/>
              <a:gd name="connsiteY5562" fmla="*/ 2007091 h 6698667"/>
              <a:gd name="connsiteX5563" fmla="*/ 7294673 w 12192000"/>
              <a:gd name="connsiteY5563" fmla="*/ 1996339 h 6698667"/>
              <a:gd name="connsiteX5564" fmla="*/ 7294673 w 12192000"/>
              <a:gd name="connsiteY5564" fmla="*/ 1985588 h 6698667"/>
              <a:gd name="connsiteX5565" fmla="*/ 7287342 w 12192000"/>
              <a:gd name="connsiteY5565" fmla="*/ 1978419 h 6698667"/>
              <a:gd name="connsiteX5566" fmla="*/ 7221360 w 12192000"/>
              <a:gd name="connsiteY5566" fmla="*/ 1971251 h 6698667"/>
              <a:gd name="connsiteX5567" fmla="*/ 7221360 w 12192000"/>
              <a:gd name="connsiteY5567" fmla="*/ 2025012 h 6698667"/>
              <a:gd name="connsiteX5568" fmla="*/ 7214028 w 12192000"/>
              <a:gd name="connsiteY5568" fmla="*/ 2082357 h 6698667"/>
              <a:gd name="connsiteX5569" fmla="*/ 7228691 w 12192000"/>
              <a:gd name="connsiteY5569" fmla="*/ 2057269 h 6698667"/>
              <a:gd name="connsiteX5570" fmla="*/ 7239688 w 12192000"/>
              <a:gd name="connsiteY5570" fmla="*/ 2042932 h 6698667"/>
              <a:gd name="connsiteX5571" fmla="*/ 7243353 w 12192000"/>
              <a:gd name="connsiteY5571" fmla="*/ 2028596 h 6698667"/>
              <a:gd name="connsiteX5572" fmla="*/ 7247020 w 12192000"/>
              <a:gd name="connsiteY5572" fmla="*/ 2010676 h 6698667"/>
              <a:gd name="connsiteX5573" fmla="*/ 7247020 w 12192000"/>
              <a:gd name="connsiteY5573" fmla="*/ 1999923 h 6698667"/>
              <a:gd name="connsiteX5574" fmla="*/ 7243353 w 12192000"/>
              <a:gd name="connsiteY5574" fmla="*/ 1989171 h 6698667"/>
              <a:gd name="connsiteX5575" fmla="*/ 7232357 w 12192000"/>
              <a:gd name="connsiteY5575" fmla="*/ 1982003 h 6698667"/>
              <a:gd name="connsiteX5576" fmla="*/ 7675902 w 12192000"/>
              <a:gd name="connsiteY5576" fmla="*/ 1924657 h 6698667"/>
              <a:gd name="connsiteX5577" fmla="*/ 7653908 w 12192000"/>
              <a:gd name="connsiteY5577" fmla="*/ 1935410 h 6698667"/>
              <a:gd name="connsiteX5578" fmla="*/ 7646576 w 12192000"/>
              <a:gd name="connsiteY5578" fmla="*/ 1946162 h 6698667"/>
              <a:gd name="connsiteX5579" fmla="*/ 7650243 w 12192000"/>
              <a:gd name="connsiteY5579" fmla="*/ 1953330 h 6698667"/>
              <a:gd name="connsiteX5580" fmla="*/ 7661240 w 12192000"/>
              <a:gd name="connsiteY5580" fmla="*/ 1967666 h 6698667"/>
              <a:gd name="connsiteX5581" fmla="*/ 7672236 w 12192000"/>
              <a:gd name="connsiteY5581" fmla="*/ 1946162 h 6698667"/>
              <a:gd name="connsiteX5582" fmla="*/ 7701562 w 12192000"/>
              <a:gd name="connsiteY5582" fmla="*/ 1917490 h 6698667"/>
              <a:gd name="connsiteX5583" fmla="*/ 7690565 w 12192000"/>
              <a:gd name="connsiteY5583" fmla="*/ 1942578 h 6698667"/>
              <a:gd name="connsiteX5584" fmla="*/ 7686898 w 12192000"/>
              <a:gd name="connsiteY5584" fmla="*/ 1967666 h 6698667"/>
              <a:gd name="connsiteX5585" fmla="*/ 7683233 w 12192000"/>
              <a:gd name="connsiteY5585" fmla="*/ 1982003 h 6698667"/>
              <a:gd name="connsiteX5586" fmla="*/ 7683233 w 12192000"/>
              <a:gd name="connsiteY5586" fmla="*/ 1996339 h 6698667"/>
              <a:gd name="connsiteX5587" fmla="*/ 7686898 w 12192000"/>
              <a:gd name="connsiteY5587" fmla="*/ 2007091 h 6698667"/>
              <a:gd name="connsiteX5588" fmla="*/ 7690565 w 12192000"/>
              <a:gd name="connsiteY5588" fmla="*/ 2017844 h 6698667"/>
              <a:gd name="connsiteX5589" fmla="*/ 7701562 w 12192000"/>
              <a:gd name="connsiteY5589" fmla="*/ 2025012 h 6698667"/>
              <a:gd name="connsiteX5590" fmla="*/ 7712558 w 12192000"/>
              <a:gd name="connsiteY5590" fmla="*/ 2032181 h 6698667"/>
              <a:gd name="connsiteX5591" fmla="*/ 7708893 w 12192000"/>
              <a:gd name="connsiteY5591" fmla="*/ 2003508 h 6698667"/>
              <a:gd name="connsiteX5592" fmla="*/ 7708893 w 12192000"/>
              <a:gd name="connsiteY5592" fmla="*/ 1978419 h 6698667"/>
              <a:gd name="connsiteX5593" fmla="*/ 7705227 w 12192000"/>
              <a:gd name="connsiteY5593" fmla="*/ 1946162 h 6698667"/>
              <a:gd name="connsiteX5594" fmla="*/ 7287342 w 12192000"/>
              <a:gd name="connsiteY5594" fmla="*/ 1913905 h 6698667"/>
              <a:gd name="connsiteX5595" fmla="*/ 7276345 w 12192000"/>
              <a:gd name="connsiteY5595" fmla="*/ 1917490 h 6698667"/>
              <a:gd name="connsiteX5596" fmla="*/ 7265347 w 12192000"/>
              <a:gd name="connsiteY5596" fmla="*/ 1921073 h 6698667"/>
              <a:gd name="connsiteX5597" fmla="*/ 7258017 w 12192000"/>
              <a:gd name="connsiteY5597" fmla="*/ 1928242 h 6698667"/>
              <a:gd name="connsiteX5598" fmla="*/ 7250685 w 12192000"/>
              <a:gd name="connsiteY5598" fmla="*/ 1935410 h 6698667"/>
              <a:gd name="connsiteX5599" fmla="*/ 7254350 w 12192000"/>
              <a:gd name="connsiteY5599" fmla="*/ 1938993 h 6698667"/>
              <a:gd name="connsiteX5600" fmla="*/ 7261682 w 12192000"/>
              <a:gd name="connsiteY5600" fmla="*/ 1942578 h 6698667"/>
              <a:gd name="connsiteX5601" fmla="*/ 7276345 w 12192000"/>
              <a:gd name="connsiteY5601" fmla="*/ 1938993 h 6698667"/>
              <a:gd name="connsiteX5602" fmla="*/ 7280010 w 12192000"/>
              <a:gd name="connsiteY5602" fmla="*/ 1931825 h 6698667"/>
              <a:gd name="connsiteX5603" fmla="*/ 7283675 w 12192000"/>
              <a:gd name="connsiteY5603" fmla="*/ 1921073 h 6698667"/>
              <a:gd name="connsiteX5604" fmla="*/ 7650243 w 12192000"/>
              <a:gd name="connsiteY5604" fmla="*/ 1878064 h 6698667"/>
              <a:gd name="connsiteX5605" fmla="*/ 7642911 w 12192000"/>
              <a:gd name="connsiteY5605" fmla="*/ 1881649 h 6698667"/>
              <a:gd name="connsiteX5606" fmla="*/ 7639246 w 12192000"/>
              <a:gd name="connsiteY5606" fmla="*/ 1885232 h 6698667"/>
              <a:gd name="connsiteX5607" fmla="*/ 7635579 w 12192000"/>
              <a:gd name="connsiteY5607" fmla="*/ 1899569 h 6698667"/>
              <a:gd name="connsiteX5608" fmla="*/ 7628248 w 12192000"/>
              <a:gd name="connsiteY5608" fmla="*/ 1913905 h 6698667"/>
              <a:gd name="connsiteX5609" fmla="*/ 7628248 w 12192000"/>
              <a:gd name="connsiteY5609" fmla="*/ 1917490 h 6698667"/>
              <a:gd name="connsiteX5610" fmla="*/ 7631914 w 12192000"/>
              <a:gd name="connsiteY5610" fmla="*/ 1921073 h 6698667"/>
              <a:gd name="connsiteX5611" fmla="*/ 7650243 w 12192000"/>
              <a:gd name="connsiteY5611" fmla="*/ 1906737 h 6698667"/>
              <a:gd name="connsiteX5612" fmla="*/ 7672236 w 12192000"/>
              <a:gd name="connsiteY5612" fmla="*/ 1888817 h 6698667"/>
              <a:gd name="connsiteX5613" fmla="*/ 7657573 w 12192000"/>
              <a:gd name="connsiteY5613" fmla="*/ 1881649 h 6698667"/>
              <a:gd name="connsiteX5614" fmla="*/ 7269013 w 12192000"/>
              <a:gd name="connsiteY5614" fmla="*/ 1845807 h 6698667"/>
              <a:gd name="connsiteX5615" fmla="*/ 7258017 w 12192000"/>
              <a:gd name="connsiteY5615" fmla="*/ 1878064 h 6698667"/>
              <a:gd name="connsiteX5616" fmla="*/ 7247020 w 12192000"/>
              <a:gd name="connsiteY5616" fmla="*/ 1906737 h 6698667"/>
              <a:gd name="connsiteX5617" fmla="*/ 7258017 w 12192000"/>
              <a:gd name="connsiteY5617" fmla="*/ 1892400 h 6698667"/>
              <a:gd name="connsiteX5618" fmla="*/ 7276345 w 12192000"/>
              <a:gd name="connsiteY5618" fmla="*/ 1881649 h 6698667"/>
              <a:gd name="connsiteX5619" fmla="*/ 7280010 w 12192000"/>
              <a:gd name="connsiteY5619" fmla="*/ 1878064 h 6698667"/>
              <a:gd name="connsiteX5620" fmla="*/ 7283675 w 12192000"/>
              <a:gd name="connsiteY5620" fmla="*/ 1870896 h 6698667"/>
              <a:gd name="connsiteX5621" fmla="*/ 7280010 w 12192000"/>
              <a:gd name="connsiteY5621" fmla="*/ 1860144 h 6698667"/>
              <a:gd name="connsiteX5622" fmla="*/ 7613586 w 12192000"/>
              <a:gd name="connsiteY5622" fmla="*/ 1802798 h 6698667"/>
              <a:gd name="connsiteX5623" fmla="*/ 7609919 w 12192000"/>
              <a:gd name="connsiteY5623" fmla="*/ 1813551 h 6698667"/>
              <a:gd name="connsiteX5624" fmla="*/ 7609919 w 12192000"/>
              <a:gd name="connsiteY5624" fmla="*/ 1824303 h 6698667"/>
              <a:gd name="connsiteX5625" fmla="*/ 7609919 w 12192000"/>
              <a:gd name="connsiteY5625" fmla="*/ 1835056 h 6698667"/>
              <a:gd name="connsiteX5626" fmla="*/ 7613586 w 12192000"/>
              <a:gd name="connsiteY5626" fmla="*/ 1845807 h 6698667"/>
              <a:gd name="connsiteX5627" fmla="*/ 7617251 w 12192000"/>
              <a:gd name="connsiteY5627" fmla="*/ 1845807 h 6698667"/>
              <a:gd name="connsiteX5628" fmla="*/ 7624583 w 12192000"/>
              <a:gd name="connsiteY5628" fmla="*/ 1845807 h 6698667"/>
              <a:gd name="connsiteX5629" fmla="*/ 7628248 w 12192000"/>
              <a:gd name="connsiteY5629" fmla="*/ 1845807 h 6698667"/>
              <a:gd name="connsiteX5630" fmla="*/ 7631914 w 12192000"/>
              <a:gd name="connsiteY5630" fmla="*/ 1838639 h 6698667"/>
              <a:gd name="connsiteX5631" fmla="*/ 7631914 w 12192000"/>
              <a:gd name="connsiteY5631" fmla="*/ 1827887 h 6698667"/>
              <a:gd name="connsiteX5632" fmla="*/ 7628248 w 12192000"/>
              <a:gd name="connsiteY5632" fmla="*/ 1817134 h 6698667"/>
              <a:gd name="connsiteX5633" fmla="*/ 7620917 w 12192000"/>
              <a:gd name="connsiteY5633" fmla="*/ 1809966 h 6698667"/>
              <a:gd name="connsiteX5634" fmla="*/ 7239688 w 12192000"/>
              <a:gd name="connsiteY5634" fmla="*/ 1802798 h 6698667"/>
              <a:gd name="connsiteX5635" fmla="*/ 7236022 w 12192000"/>
              <a:gd name="connsiteY5635" fmla="*/ 1845807 h 6698667"/>
              <a:gd name="connsiteX5636" fmla="*/ 7236022 w 12192000"/>
              <a:gd name="connsiteY5636" fmla="*/ 1892400 h 6698667"/>
              <a:gd name="connsiteX5637" fmla="*/ 7243353 w 12192000"/>
              <a:gd name="connsiteY5637" fmla="*/ 1870896 h 6698667"/>
              <a:gd name="connsiteX5638" fmla="*/ 7254350 w 12192000"/>
              <a:gd name="connsiteY5638" fmla="*/ 1852976 h 6698667"/>
              <a:gd name="connsiteX5639" fmla="*/ 7254350 w 12192000"/>
              <a:gd name="connsiteY5639" fmla="*/ 1838639 h 6698667"/>
              <a:gd name="connsiteX5640" fmla="*/ 7254350 w 12192000"/>
              <a:gd name="connsiteY5640" fmla="*/ 1827887 h 6698667"/>
              <a:gd name="connsiteX5641" fmla="*/ 7250685 w 12192000"/>
              <a:gd name="connsiteY5641" fmla="*/ 1813551 h 6698667"/>
              <a:gd name="connsiteX5642" fmla="*/ 7298339 w 12192000"/>
              <a:gd name="connsiteY5642" fmla="*/ 1799214 h 6698667"/>
              <a:gd name="connsiteX5643" fmla="*/ 7294673 w 12192000"/>
              <a:gd name="connsiteY5643" fmla="*/ 1802798 h 6698667"/>
              <a:gd name="connsiteX5644" fmla="*/ 7287342 w 12192000"/>
              <a:gd name="connsiteY5644" fmla="*/ 1802798 h 6698667"/>
              <a:gd name="connsiteX5645" fmla="*/ 7287342 w 12192000"/>
              <a:gd name="connsiteY5645" fmla="*/ 1809966 h 6698667"/>
              <a:gd name="connsiteX5646" fmla="*/ 7283675 w 12192000"/>
              <a:gd name="connsiteY5646" fmla="*/ 1813551 h 6698667"/>
              <a:gd name="connsiteX5647" fmla="*/ 7287342 w 12192000"/>
              <a:gd name="connsiteY5647" fmla="*/ 1820719 h 6698667"/>
              <a:gd name="connsiteX5648" fmla="*/ 7287342 w 12192000"/>
              <a:gd name="connsiteY5648" fmla="*/ 1827887 h 6698667"/>
              <a:gd name="connsiteX5649" fmla="*/ 7291007 w 12192000"/>
              <a:gd name="connsiteY5649" fmla="*/ 1835056 h 6698667"/>
              <a:gd name="connsiteX5650" fmla="*/ 7298339 w 12192000"/>
              <a:gd name="connsiteY5650" fmla="*/ 1842224 h 6698667"/>
              <a:gd name="connsiteX5651" fmla="*/ 7305670 w 12192000"/>
              <a:gd name="connsiteY5651" fmla="*/ 1845807 h 6698667"/>
              <a:gd name="connsiteX5652" fmla="*/ 7305670 w 12192000"/>
              <a:gd name="connsiteY5652" fmla="*/ 1838639 h 6698667"/>
              <a:gd name="connsiteX5653" fmla="*/ 7305670 w 12192000"/>
              <a:gd name="connsiteY5653" fmla="*/ 1827887 h 6698667"/>
              <a:gd name="connsiteX5654" fmla="*/ 7309335 w 12192000"/>
              <a:gd name="connsiteY5654" fmla="*/ 1824303 h 6698667"/>
              <a:gd name="connsiteX5655" fmla="*/ 7309335 w 12192000"/>
              <a:gd name="connsiteY5655" fmla="*/ 1820719 h 6698667"/>
              <a:gd name="connsiteX5656" fmla="*/ 7309335 w 12192000"/>
              <a:gd name="connsiteY5656" fmla="*/ 1817134 h 6698667"/>
              <a:gd name="connsiteX5657" fmla="*/ 7309335 w 12192000"/>
              <a:gd name="connsiteY5657" fmla="*/ 1809966 h 6698667"/>
              <a:gd name="connsiteX5658" fmla="*/ 7305670 w 12192000"/>
              <a:gd name="connsiteY5658" fmla="*/ 1806383 h 6698667"/>
              <a:gd name="connsiteX5659" fmla="*/ 7305670 w 12192000"/>
              <a:gd name="connsiteY5659" fmla="*/ 1802798 h 6698667"/>
              <a:gd name="connsiteX5660" fmla="*/ 7683233 w 12192000"/>
              <a:gd name="connsiteY5660" fmla="*/ 1756205 h 6698667"/>
              <a:gd name="connsiteX5661" fmla="*/ 7679568 w 12192000"/>
              <a:gd name="connsiteY5661" fmla="*/ 1774126 h 6698667"/>
              <a:gd name="connsiteX5662" fmla="*/ 7672236 w 12192000"/>
              <a:gd name="connsiteY5662" fmla="*/ 1795630 h 6698667"/>
              <a:gd name="connsiteX5663" fmla="*/ 7668571 w 12192000"/>
              <a:gd name="connsiteY5663" fmla="*/ 1809966 h 6698667"/>
              <a:gd name="connsiteX5664" fmla="*/ 7672236 w 12192000"/>
              <a:gd name="connsiteY5664" fmla="*/ 1827887 h 6698667"/>
              <a:gd name="connsiteX5665" fmla="*/ 7672236 w 12192000"/>
              <a:gd name="connsiteY5665" fmla="*/ 1831471 h 6698667"/>
              <a:gd name="connsiteX5666" fmla="*/ 7675902 w 12192000"/>
              <a:gd name="connsiteY5666" fmla="*/ 1831471 h 6698667"/>
              <a:gd name="connsiteX5667" fmla="*/ 7679568 w 12192000"/>
              <a:gd name="connsiteY5667" fmla="*/ 1835056 h 6698667"/>
              <a:gd name="connsiteX5668" fmla="*/ 7679568 w 12192000"/>
              <a:gd name="connsiteY5668" fmla="*/ 1842224 h 6698667"/>
              <a:gd name="connsiteX5669" fmla="*/ 7683233 w 12192000"/>
              <a:gd name="connsiteY5669" fmla="*/ 1845807 h 6698667"/>
              <a:gd name="connsiteX5670" fmla="*/ 7686898 w 12192000"/>
              <a:gd name="connsiteY5670" fmla="*/ 1852976 h 6698667"/>
              <a:gd name="connsiteX5671" fmla="*/ 7690565 w 12192000"/>
              <a:gd name="connsiteY5671" fmla="*/ 1852976 h 6698667"/>
              <a:gd name="connsiteX5672" fmla="*/ 7697896 w 12192000"/>
              <a:gd name="connsiteY5672" fmla="*/ 1842224 h 6698667"/>
              <a:gd name="connsiteX5673" fmla="*/ 7694230 w 12192000"/>
              <a:gd name="connsiteY5673" fmla="*/ 1835056 h 6698667"/>
              <a:gd name="connsiteX5674" fmla="*/ 7694230 w 12192000"/>
              <a:gd name="connsiteY5674" fmla="*/ 1824303 h 6698667"/>
              <a:gd name="connsiteX5675" fmla="*/ 7694230 w 12192000"/>
              <a:gd name="connsiteY5675" fmla="*/ 1809966 h 6698667"/>
              <a:gd name="connsiteX5676" fmla="*/ 7686898 w 12192000"/>
              <a:gd name="connsiteY5676" fmla="*/ 1784878 h 6698667"/>
              <a:gd name="connsiteX5677" fmla="*/ 7657573 w 12192000"/>
              <a:gd name="connsiteY5677" fmla="*/ 1756205 h 6698667"/>
              <a:gd name="connsiteX5678" fmla="*/ 7646576 w 12192000"/>
              <a:gd name="connsiteY5678" fmla="*/ 1759790 h 6698667"/>
              <a:gd name="connsiteX5679" fmla="*/ 7642911 w 12192000"/>
              <a:gd name="connsiteY5679" fmla="*/ 1763373 h 6698667"/>
              <a:gd name="connsiteX5680" fmla="*/ 7635579 w 12192000"/>
              <a:gd name="connsiteY5680" fmla="*/ 1770541 h 6698667"/>
              <a:gd name="connsiteX5681" fmla="*/ 7635579 w 12192000"/>
              <a:gd name="connsiteY5681" fmla="*/ 1777710 h 6698667"/>
              <a:gd name="connsiteX5682" fmla="*/ 7642911 w 12192000"/>
              <a:gd name="connsiteY5682" fmla="*/ 1781294 h 6698667"/>
              <a:gd name="connsiteX5683" fmla="*/ 7650243 w 12192000"/>
              <a:gd name="connsiteY5683" fmla="*/ 1781294 h 6698667"/>
              <a:gd name="connsiteX5684" fmla="*/ 7653908 w 12192000"/>
              <a:gd name="connsiteY5684" fmla="*/ 1781294 h 6698667"/>
              <a:gd name="connsiteX5685" fmla="*/ 7653908 w 12192000"/>
              <a:gd name="connsiteY5685" fmla="*/ 1774126 h 6698667"/>
              <a:gd name="connsiteX5686" fmla="*/ 7653908 w 12192000"/>
              <a:gd name="connsiteY5686" fmla="*/ 1763373 h 6698667"/>
              <a:gd name="connsiteX5687" fmla="*/ 7280010 w 12192000"/>
              <a:gd name="connsiteY5687" fmla="*/ 1691692 h 6698667"/>
              <a:gd name="connsiteX5688" fmla="*/ 7276345 w 12192000"/>
              <a:gd name="connsiteY5688" fmla="*/ 1695275 h 6698667"/>
              <a:gd name="connsiteX5689" fmla="*/ 7276345 w 12192000"/>
              <a:gd name="connsiteY5689" fmla="*/ 1698860 h 6698667"/>
              <a:gd name="connsiteX5690" fmla="*/ 7269013 w 12192000"/>
              <a:gd name="connsiteY5690" fmla="*/ 1702444 h 6698667"/>
              <a:gd name="connsiteX5691" fmla="*/ 7261682 w 12192000"/>
              <a:gd name="connsiteY5691" fmla="*/ 1716780 h 6698667"/>
              <a:gd name="connsiteX5692" fmla="*/ 7258017 w 12192000"/>
              <a:gd name="connsiteY5692" fmla="*/ 1734700 h 6698667"/>
              <a:gd name="connsiteX5693" fmla="*/ 7276345 w 12192000"/>
              <a:gd name="connsiteY5693" fmla="*/ 1727532 h 6698667"/>
              <a:gd name="connsiteX5694" fmla="*/ 7287342 w 12192000"/>
              <a:gd name="connsiteY5694" fmla="*/ 1713197 h 6698667"/>
              <a:gd name="connsiteX5695" fmla="*/ 7294673 w 12192000"/>
              <a:gd name="connsiteY5695" fmla="*/ 1709612 h 6698667"/>
              <a:gd name="connsiteX5696" fmla="*/ 7294673 w 12192000"/>
              <a:gd name="connsiteY5696" fmla="*/ 1702444 h 6698667"/>
              <a:gd name="connsiteX5697" fmla="*/ 7291007 w 12192000"/>
              <a:gd name="connsiteY5697" fmla="*/ 1698860 h 6698667"/>
              <a:gd name="connsiteX5698" fmla="*/ 7287342 w 12192000"/>
              <a:gd name="connsiteY5698" fmla="*/ 1695275 h 6698667"/>
              <a:gd name="connsiteX5699" fmla="*/ 7598923 w 12192000"/>
              <a:gd name="connsiteY5699" fmla="*/ 1648682 h 6698667"/>
              <a:gd name="connsiteX5700" fmla="*/ 7598923 w 12192000"/>
              <a:gd name="connsiteY5700" fmla="*/ 1666603 h 6698667"/>
              <a:gd name="connsiteX5701" fmla="*/ 7609919 w 12192000"/>
              <a:gd name="connsiteY5701" fmla="*/ 1688107 h 6698667"/>
              <a:gd name="connsiteX5702" fmla="*/ 7617251 w 12192000"/>
              <a:gd name="connsiteY5702" fmla="*/ 1673771 h 6698667"/>
              <a:gd name="connsiteX5703" fmla="*/ 7624583 w 12192000"/>
              <a:gd name="connsiteY5703" fmla="*/ 1659434 h 6698667"/>
              <a:gd name="connsiteX5704" fmla="*/ 7617251 w 12192000"/>
              <a:gd name="connsiteY5704" fmla="*/ 1655851 h 6698667"/>
              <a:gd name="connsiteX5705" fmla="*/ 7613586 w 12192000"/>
              <a:gd name="connsiteY5705" fmla="*/ 1652266 h 6698667"/>
              <a:gd name="connsiteX5706" fmla="*/ 7609919 w 12192000"/>
              <a:gd name="connsiteY5706" fmla="*/ 1648682 h 6698667"/>
              <a:gd name="connsiteX5707" fmla="*/ 7250685 w 12192000"/>
              <a:gd name="connsiteY5707" fmla="*/ 1645099 h 6698667"/>
              <a:gd name="connsiteX5708" fmla="*/ 7247020 w 12192000"/>
              <a:gd name="connsiteY5708" fmla="*/ 1680939 h 6698667"/>
              <a:gd name="connsiteX5709" fmla="*/ 7247020 w 12192000"/>
              <a:gd name="connsiteY5709" fmla="*/ 1720364 h 6698667"/>
              <a:gd name="connsiteX5710" fmla="*/ 7254350 w 12192000"/>
              <a:gd name="connsiteY5710" fmla="*/ 1702444 h 6698667"/>
              <a:gd name="connsiteX5711" fmla="*/ 7261682 w 12192000"/>
              <a:gd name="connsiteY5711" fmla="*/ 1680939 h 6698667"/>
              <a:gd name="connsiteX5712" fmla="*/ 7265347 w 12192000"/>
              <a:gd name="connsiteY5712" fmla="*/ 1673771 h 6698667"/>
              <a:gd name="connsiteX5713" fmla="*/ 7265347 w 12192000"/>
              <a:gd name="connsiteY5713" fmla="*/ 1663019 h 6698667"/>
              <a:gd name="connsiteX5714" fmla="*/ 7261682 w 12192000"/>
              <a:gd name="connsiteY5714" fmla="*/ 1655851 h 6698667"/>
              <a:gd name="connsiteX5715" fmla="*/ 7305670 w 12192000"/>
              <a:gd name="connsiteY5715" fmla="*/ 1627178 h 6698667"/>
              <a:gd name="connsiteX5716" fmla="*/ 7302004 w 12192000"/>
              <a:gd name="connsiteY5716" fmla="*/ 1634346 h 6698667"/>
              <a:gd name="connsiteX5717" fmla="*/ 7298339 w 12192000"/>
              <a:gd name="connsiteY5717" fmla="*/ 1637930 h 6698667"/>
              <a:gd name="connsiteX5718" fmla="*/ 7294673 w 12192000"/>
              <a:gd name="connsiteY5718" fmla="*/ 1648682 h 6698667"/>
              <a:gd name="connsiteX5719" fmla="*/ 7294673 w 12192000"/>
              <a:gd name="connsiteY5719" fmla="*/ 1659434 h 6698667"/>
              <a:gd name="connsiteX5720" fmla="*/ 7302004 w 12192000"/>
              <a:gd name="connsiteY5720" fmla="*/ 1666603 h 6698667"/>
              <a:gd name="connsiteX5721" fmla="*/ 7309335 w 12192000"/>
              <a:gd name="connsiteY5721" fmla="*/ 1673771 h 6698667"/>
              <a:gd name="connsiteX5722" fmla="*/ 7313001 w 12192000"/>
              <a:gd name="connsiteY5722" fmla="*/ 1663019 h 6698667"/>
              <a:gd name="connsiteX5723" fmla="*/ 7313001 w 12192000"/>
              <a:gd name="connsiteY5723" fmla="*/ 1652266 h 6698667"/>
              <a:gd name="connsiteX5724" fmla="*/ 7313001 w 12192000"/>
              <a:gd name="connsiteY5724" fmla="*/ 1641514 h 6698667"/>
              <a:gd name="connsiteX5725" fmla="*/ 7675902 w 12192000"/>
              <a:gd name="connsiteY5725" fmla="*/ 1598505 h 6698667"/>
              <a:gd name="connsiteX5726" fmla="*/ 7657573 w 12192000"/>
              <a:gd name="connsiteY5726" fmla="*/ 1623594 h 6698667"/>
              <a:gd name="connsiteX5727" fmla="*/ 7650243 w 12192000"/>
              <a:gd name="connsiteY5727" fmla="*/ 1652266 h 6698667"/>
              <a:gd name="connsiteX5728" fmla="*/ 7653908 w 12192000"/>
              <a:gd name="connsiteY5728" fmla="*/ 1655851 h 6698667"/>
              <a:gd name="connsiteX5729" fmla="*/ 7653908 w 12192000"/>
              <a:gd name="connsiteY5729" fmla="*/ 1659434 h 6698667"/>
              <a:gd name="connsiteX5730" fmla="*/ 7668571 w 12192000"/>
              <a:gd name="connsiteY5730" fmla="*/ 1670187 h 6698667"/>
              <a:gd name="connsiteX5731" fmla="*/ 7683233 w 12192000"/>
              <a:gd name="connsiteY5731" fmla="*/ 1691692 h 6698667"/>
              <a:gd name="connsiteX5732" fmla="*/ 7679568 w 12192000"/>
              <a:gd name="connsiteY5732" fmla="*/ 1641514 h 6698667"/>
              <a:gd name="connsiteX5733" fmla="*/ 7276345 w 12192000"/>
              <a:gd name="connsiteY5733" fmla="*/ 1569833 h 6698667"/>
              <a:gd name="connsiteX5734" fmla="*/ 7269013 w 12192000"/>
              <a:gd name="connsiteY5734" fmla="*/ 1577001 h 6698667"/>
              <a:gd name="connsiteX5735" fmla="*/ 7276345 w 12192000"/>
              <a:gd name="connsiteY5735" fmla="*/ 1577001 h 6698667"/>
              <a:gd name="connsiteX5736" fmla="*/ 7291007 w 12192000"/>
              <a:gd name="connsiteY5736" fmla="*/ 1537575 h 6698667"/>
              <a:gd name="connsiteX5737" fmla="*/ 7283675 w 12192000"/>
              <a:gd name="connsiteY5737" fmla="*/ 1551912 h 6698667"/>
              <a:gd name="connsiteX5738" fmla="*/ 7280010 w 12192000"/>
              <a:gd name="connsiteY5738" fmla="*/ 1566248 h 6698667"/>
              <a:gd name="connsiteX5739" fmla="*/ 7294673 w 12192000"/>
              <a:gd name="connsiteY5739" fmla="*/ 1559080 h 6698667"/>
              <a:gd name="connsiteX5740" fmla="*/ 7298339 w 12192000"/>
              <a:gd name="connsiteY5740" fmla="*/ 1555496 h 6698667"/>
              <a:gd name="connsiteX5741" fmla="*/ 7298339 w 12192000"/>
              <a:gd name="connsiteY5741" fmla="*/ 1548328 h 6698667"/>
              <a:gd name="connsiteX5742" fmla="*/ 7584261 w 12192000"/>
              <a:gd name="connsiteY5742" fmla="*/ 1487399 h 6698667"/>
              <a:gd name="connsiteX5743" fmla="*/ 7587926 w 12192000"/>
              <a:gd name="connsiteY5743" fmla="*/ 1501734 h 6698667"/>
              <a:gd name="connsiteX5744" fmla="*/ 7587926 w 12192000"/>
              <a:gd name="connsiteY5744" fmla="*/ 1512487 h 6698667"/>
              <a:gd name="connsiteX5745" fmla="*/ 7591592 w 12192000"/>
              <a:gd name="connsiteY5745" fmla="*/ 1516071 h 6698667"/>
              <a:gd name="connsiteX5746" fmla="*/ 7595257 w 12192000"/>
              <a:gd name="connsiteY5746" fmla="*/ 1523239 h 6698667"/>
              <a:gd name="connsiteX5747" fmla="*/ 7602589 w 12192000"/>
              <a:gd name="connsiteY5747" fmla="*/ 1523239 h 6698667"/>
              <a:gd name="connsiteX5748" fmla="*/ 7613586 w 12192000"/>
              <a:gd name="connsiteY5748" fmla="*/ 1516071 h 6698667"/>
              <a:gd name="connsiteX5749" fmla="*/ 7613586 w 12192000"/>
              <a:gd name="connsiteY5749" fmla="*/ 1508903 h 6698667"/>
              <a:gd name="connsiteX5750" fmla="*/ 7613586 w 12192000"/>
              <a:gd name="connsiteY5750" fmla="*/ 1501734 h 6698667"/>
              <a:gd name="connsiteX5751" fmla="*/ 7598923 w 12192000"/>
              <a:gd name="connsiteY5751" fmla="*/ 1498151 h 6698667"/>
              <a:gd name="connsiteX5752" fmla="*/ 7653908 w 12192000"/>
              <a:gd name="connsiteY5752" fmla="*/ 1451558 h 6698667"/>
              <a:gd name="connsiteX5753" fmla="*/ 7642911 w 12192000"/>
              <a:gd name="connsiteY5753" fmla="*/ 1476646 h 6698667"/>
              <a:gd name="connsiteX5754" fmla="*/ 7639246 w 12192000"/>
              <a:gd name="connsiteY5754" fmla="*/ 1498151 h 6698667"/>
              <a:gd name="connsiteX5755" fmla="*/ 7650243 w 12192000"/>
              <a:gd name="connsiteY5755" fmla="*/ 1508903 h 6698667"/>
              <a:gd name="connsiteX5756" fmla="*/ 7661240 w 12192000"/>
              <a:gd name="connsiteY5756" fmla="*/ 1523239 h 6698667"/>
              <a:gd name="connsiteX5757" fmla="*/ 7661240 w 12192000"/>
              <a:gd name="connsiteY5757" fmla="*/ 1487399 h 6698667"/>
              <a:gd name="connsiteX5758" fmla="*/ 7276345 w 12192000"/>
              <a:gd name="connsiteY5758" fmla="*/ 1351203 h 6698667"/>
              <a:gd name="connsiteX5759" fmla="*/ 7276345 w 12192000"/>
              <a:gd name="connsiteY5759" fmla="*/ 1376292 h 6698667"/>
              <a:gd name="connsiteX5760" fmla="*/ 7276345 w 12192000"/>
              <a:gd name="connsiteY5760" fmla="*/ 1401380 h 6698667"/>
              <a:gd name="connsiteX5761" fmla="*/ 7283675 w 12192000"/>
              <a:gd name="connsiteY5761" fmla="*/ 1387043 h 6698667"/>
              <a:gd name="connsiteX5762" fmla="*/ 7287342 w 12192000"/>
              <a:gd name="connsiteY5762" fmla="*/ 1376292 h 6698667"/>
              <a:gd name="connsiteX5763" fmla="*/ 7283675 w 12192000"/>
              <a:gd name="connsiteY5763" fmla="*/ 1365539 h 6698667"/>
              <a:gd name="connsiteX5764" fmla="*/ 7642911 w 12192000"/>
              <a:gd name="connsiteY5764" fmla="*/ 1315362 h 6698667"/>
              <a:gd name="connsiteX5765" fmla="*/ 7631914 w 12192000"/>
              <a:gd name="connsiteY5765" fmla="*/ 1336867 h 6698667"/>
              <a:gd name="connsiteX5766" fmla="*/ 7631914 w 12192000"/>
              <a:gd name="connsiteY5766" fmla="*/ 1351203 h 6698667"/>
              <a:gd name="connsiteX5767" fmla="*/ 7635579 w 12192000"/>
              <a:gd name="connsiteY5767" fmla="*/ 1365539 h 6698667"/>
              <a:gd name="connsiteX5768" fmla="*/ 7650243 w 12192000"/>
              <a:gd name="connsiteY5768" fmla="*/ 1372707 h 6698667"/>
              <a:gd name="connsiteX5769" fmla="*/ 7650243 w 12192000"/>
              <a:gd name="connsiteY5769" fmla="*/ 1344035 h 6698667"/>
              <a:gd name="connsiteX5770" fmla="*/ 7283675 w 12192000"/>
              <a:gd name="connsiteY5770" fmla="*/ 1218591 h 6698667"/>
              <a:gd name="connsiteX5771" fmla="*/ 7280010 w 12192000"/>
              <a:gd name="connsiteY5771" fmla="*/ 1250848 h 6698667"/>
              <a:gd name="connsiteX5772" fmla="*/ 7276345 w 12192000"/>
              <a:gd name="connsiteY5772" fmla="*/ 1275937 h 6698667"/>
              <a:gd name="connsiteX5773" fmla="*/ 7283675 w 12192000"/>
              <a:gd name="connsiteY5773" fmla="*/ 1265184 h 6698667"/>
              <a:gd name="connsiteX5774" fmla="*/ 7291007 w 12192000"/>
              <a:gd name="connsiteY5774" fmla="*/ 1250848 h 6698667"/>
              <a:gd name="connsiteX5775" fmla="*/ 7291007 w 12192000"/>
              <a:gd name="connsiteY5775" fmla="*/ 1236511 h 6698667"/>
              <a:gd name="connsiteX5776" fmla="*/ 7628248 w 12192000"/>
              <a:gd name="connsiteY5776" fmla="*/ 1175582 h 6698667"/>
              <a:gd name="connsiteX5777" fmla="*/ 7624583 w 12192000"/>
              <a:gd name="connsiteY5777" fmla="*/ 1197087 h 6698667"/>
              <a:gd name="connsiteX5778" fmla="*/ 7624583 w 12192000"/>
              <a:gd name="connsiteY5778" fmla="*/ 1211423 h 6698667"/>
              <a:gd name="connsiteX5779" fmla="*/ 7624583 w 12192000"/>
              <a:gd name="connsiteY5779" fmla="*/ 1218591 h 6698667"/>
              <a:gd name="connsiteX5780" fmla="*/ 7628248 w 12192000"/>
              <a:gd name="connsiteY5780" fmla="*/ 1225760 h 6698667"/>
              <a:gd name="connsiteX5781" fmla="*/ 7631914 w 12192000"/>
              <a:gd name="connsiteY5781" fmla="*/ 1232928 h 6698667"/>
              <a:gd name="connsiteX5782" fmla="*/ 7639246 w 12192000"/>
              <a:gd name="connsiteY5782" fmla="*/ 1240096 h 6698667"/>
              <a:gd name="connsiteX5783" fmla="*/ 7635579 w 12192000"/>
              <a:gd name="connsiteY5783" fmla="*/ 1211423 h 6698667"/>
              <a:gd name="connsiteX5784" fmla="*/ 7422971 w 12192000"/>
              <a:gd name="connsiteY5784" fmla="*/ 0 h 6698667"/>
              <a:gd name="connsiteX5785" fmla="*/ 7426636 w 12192000"/>
              <a:gd name="connsiteY5785" fmla="*/ 0 h 6698667"/>
              <a:gd name="connsiteX5786" fmla="*/ 7455962 w 12192000"/>
              <a:gd name="connsiteY5786" fmla="*/ 0 h 6698667"/>
              <a:gd name="connsiteX5787" fmla="*/ 7477956 w 12192000"/>
              <a:gd name="connsiteY5787" fmla="*/ 0 h 6698667"/>
              <a:gd name="connsiteX5788" fmla="*/ 7477956 w 12192000"/>
              <a:gd name="connsiteY5788" fmla="*/ 35841 h 6698667"/>
              <a:gd name="connsiteX5789" fmla="*/ 7477956 w 12192000"/>
              <a:gd name="connsiteY5789" fmla="*/ 75266 h 6698667"/>
              <a:gd name="connsiteX5790" fmla="*/ 7477956 w 12192000"/>
              <a:gd name="connsiteY5790" fmla="*/ 114691 h 6698667"/>
              <a:gd name="connsiteX5791" fmla="*/ 7477956 w 12192000"/>
              <a:gd name="connsiteY5791" fmla="*/ 154116 h 6698667"/>
              <a:gd name="connsiteX5792" fmla="*/ 7477956 w 12192000"/>
              <a:gd name="connsiteY5792" fmla="*/ 157700 h 6698667"/>
              <a:gd name="connsiteX5793" fmla="*/ 7477956 w 12192000"/>
              <a:gd name="connsiteY5793" fmla="*/ 164869 h 6698667"/>
              <a:gd name="connsiteX5794" fmla="*/ 7481622 w 12192000"/>
              <a:gd name="connsiteY5794" fmla="*/ 168452 h 6698667"/>
              <a:gd name="connsiteX5795" fmla="*/ 7485287 w 12192000"/>
              <a:gd name="connsiteY5795" fmla="*/ 168452 h 6698667"/>
              <a:gd name="connsiteX5796" fmla="*/ 7492618 w 12192000"/>
              <a:gd name="connsiteY5796" fmla="*/ 175620 h 6698667"/>
              <a:gd name="connsiteX5797" fmla="*/ 7499950 w 12192000"/>
              <a:gd name="connsiteY5797" fmla="*/ 186373 h 6698667"/>
              <a:gd name="connsiteX5798" fmla="*/ 7499950 w 12192000"/>
              <a:gd name="connsiteY5798" fmla="*/ 197125 h 6698667"/>
              <a:gd name="connsiteX5799" fmla="*/ 7499950 w 12192000"/>
              <a:gd name="connsiteY5799" fmla="*/ 211462 h 6698667"/>
              <a:gd name="connsiteX5800" fmla="*/ 7503615 w 12192000"/>
              <a:gd name="connsiteY5800" fmla="*/ 218630 h 6698667"/>
              <a:gd name="connsiteX5801" fmla="*/ 7510947 w 12192000"/>
              <a:gd name="connsiteY5801" fmla="*/ 225798 h 6698667"/>
              <a:gd name="connsiteX5802" fmla="*/ 7525610 w 12192000"/>
              <a:gd name="connsiteY5802" fmla="*/ 240135 h 6698667"/>
              <a:gd name="connsiteX5803" fmla="*/ 7543939 w 12192000"/>
              <a:gd name="connsiteY5803" fmla="*/ 247303 h 6698667"/>
              <a:gd name="connsiteX5804" fmla="*/ 7562266 w 12192000"/>
              <a:gd name="connsiteY5804" fmla="*/ 254471 h 6698667"/>
              <a:gd name="connsiteX5805" fmla="*/ 7576929 w 12192000"/>
              <a:gd name="connsiteY5805" fmla="*/ 265223 h 6698667"/>
              <a:gd name="connsiteX5806" fmla="*/ 7591592 w 12192000"/>
              <a:gd name="connsiteY5806" fmla="*/ 275976 h 6698667"/>
              <a:gd name="connsiteX5807" fmla="*/ 7602589 w 12192000"/>
              <a:gd name="connsiteY5807" fmla="*/ 290311 h 6698667"/>
              <a:gd name="connsiteX5808" fmla="*/ 7613586 w 12192000"/>
              <a:gd name="connsiteY5808" fmla="*/ 301064 h 6698667"/>
              <a:gd name="connsiteX5809" fmla="*/ 7620917 w 12192000"/>
              <a:gd name="connsiteY5809" fmla="*/ 308232 h 6698667"/>
              <a:gd name="connsiteX5810" fmla="*/ 7631914 w 12192000"/>
              <a:gd name="connsiteY5810" fmla="*/ 311816 h 6698667"/>
              <a:gd name="connsiteX5811" fmla="*/ 7646576 w 12192000"/>
              <a:gd name="connsiteY5811" fmla="*/ 311816 h 6698667"/>
              <a:gd name="connsiteX5812" fmla="*/ 7650243 w 12192000"/>
              <a:gd name="connsiteY5812" fmla="*/ 311816 h 6698667"/>
              <a:gd name="connsiteX5813" fmla="*/ 7650243 w 12192000"/>
              <a:gd name="connsiteY5813" fmla="*/ 318984 h 6698667"/>
              <a:gd name="connsiteX5814" fmla="*/ 7650243 w 12192000"/>
              <a:gd name="connsiteY5814" fmla="*/ 326152 h 6698667"/>
              <a:gd name="connsiteX5815" fmla="*/ 7646576 w 12192000"/>
              <a:gd name="connsiteY5815" fmla="*/ 333321 h 6698667"/>
              <a:gd name="connsiteX5816" fmla="*/ 7631914 w 12192000"/>
              <a:gd name="connsiteY5816" fmla="*/ 340489 h 6698667"/>
              <a:gd name="connsiteX5817" fmla="*/ 7617251 w 12192000"/>
              <a:gd name="connsiteY5817" fmla="*/ 347657 h 6698667"/>
              <a:gd name="connsiteX5818" fmla="*/ 7609919 w 12192000"/>
              <a:gd name="connsiteY5818" fmla="*/ 351242 h 6698667"/>
              <a:gd name="connsiteX5819" fmla="*/ 7602589 w 12192000"/>
              <a:gd name="connsiteY5819" fmla="*/ 358410 h 6698667"/>
              <a:gd name="connsiteX5820" fmla="*/ 7613586 w 12192000"/>
              <a:gd name="connsiteY5820" fmla="*/ 365577 h 6698667"/>
              <a:gd name="connsiteX5821" fmla="*/ 7620917 w 12192000"/>
              <a:gd name="connsiteY5821" fmla="*/ 372745 h 6698667"/>
              <a:gd name="connsiteX5822" fmla="*/ 7631914 w 12192000"/>
              <a:gd name="connsiteY5822" fmla="*/ 372745 h 6698667"/>
              <a:gd name="connsiteX5823" fmla="*/ 7639246 w 12192000"/>
              <a:gd name="connsiteY5823" fmla="*/ 376330 h 6698667"/>
              <a:gd name="connsiteX5824" fmla="*/ 7639246 w 12192000"/>
              <a:gd name="connsiteY5824" fmla="*/ 383498 h 6698667"/>
              <a:gd name="connsiteX5825" fmla="*/ 7642911 w 12192000"/>
              <a:gd name="connsiteY5825" fmla="*/ 394250 h 6698667"/>
              <a:gd name="connsiteX5826" fmla="*/ 7646576 w 12192000"/>
              <a:gd name="connsiteY5826" fmla="*/ 419338 h 6698667"/>
              <a:gd name="connsiteX5827" fmla="*/ 7650243 w 12192000"/>
              <a:gd name="connsiteY5827" fmla="*/ 448011 h 6698667"/>
              <a:gd name="connsiteX5828" fmla="*/ 7653908 w 12192000"/>
              <a:gd name="connsiteY5828" fmla="*/ 473101 h 6698667"/>
              <a:gd name="connsiteX5829" fmla="*/ 7653908 w 12192000"/>
              <a:gd name="connsiteY5829" fmla="*/ 501773 h 6698667"/>
              <a:gd name="connsiteX5830" fmla="*/ 7650243 w 12192000"/>
              <a:gd name="connsiteY5830" fmla="*/ 512526 h 6698667"/>
              <a:gd name="connsiteX5831" fmla="*/ 7646576 w 12192000"/>
              <a:gd name="connsiteY5831" fmla="*/ 526862 h 6698667"/>
              <a:gd name="connsiteX5832" fmla="*/ 7639246 w 12192000"/>
              <a:gd name="connsiteY5832" fmla="*/ 541199 h 6698667"/>
              <a:gd name="connsiteX5833" fmla="*/ 7631914 w 12192000"/>
              <a:gd name="connsiteY5833" fmla="*/ 551950 h 6698667"/>
              <a:gd name="connsiteX5834" fmla="*/ 7624583 w 12192000"/>
              <a:gd name="connsiteY5834" fmla="*/ 566287 h 6698667"/>
              <a:gd name="connsiteX5835" fmla="*/ 7617251 w 12192000"/>
              <a:gd name="connsiteY5835" fmla="*/ 580623 h 6698667"/>
              <a:gd name="connsiteX5836" fmla="*/ 7609919 w 12192000"/>
              <a:gd name="connsiteY5836" fmla="*/ 598543 h 6698667"/>
              <a:gd name="connsiteX5837" fmla="*/ 7602589 w 12192000"/>
              <a:gd name="connsiteY5837" fmla="*/ 616465 h 6698667"/>
              <a:gd name="connsiteX5838" fmla="*/ 7598923 w 12192000"/>
              <a:gd name="connsiteY5838" fmla="*/ 652305 h 6698667"/>
              <a:gd name="connsiteX5839" fmla="*/ 7602589 w 12192000"/>
              <a:gd name="connsiteY5839" fmla="*/ 684562 h 6698667"/>
              <a:gd name="connsiteX5840" fmla="*/ 7617251 w 12192000"/>
              <a:gd name="connsiteY5840" fmla="*/ 824341 h 6698667"/>
              <a:gd name="connsiteX5841" fmla="*/ 7628248 w 12192000"/>
              <a:gd name="connsiteY5841" fmla="*/ 964120 h 6698667"/>
              <a:gd name="connsiteX5842" fmla="*/ 7639246 w 12192000"/>
              <a:gd name="connsiteY5842" fmla="*/ 1103901 h 6698667"/>
              <a:gd name="connsiteX5843" fmla="*/ 7653908 w 12192000"/>
              <a:gd name="connsiteY5843" fmla="*/ 1240096 h 6698667"/>
              <a:gd name="connsiteX5844" fmla="*/ 7657573 w 12192000"/>
              <a:gd name="connsiteY5844" fmla="*/ 1322530 h 6698667"/>
              <a:gd name="connsiteX5845" fmla="*/ 7668571 w 12192000"/>
              <a:gd name="connsiteY5845" fmla="*/ 1397796 h 6698667"/>
              <a:gd name="connsiteX5846" fmla="*/ 7675902 w 12192000"/>
              <a:gd name="connsiteY5846" fmla="*/ 1476646 h 6698667"/>
              <a:gd name="connsiteX5847" fmla="*/ 7679568 w 12192000"/>
              <a:gd name="connsiteY5847" fmla="*/ 1555496 h 6698667"/>
              <a:gd name="connsiteX5848" fmla="*/ 7683233 w 12192000"/>
              <a:gd name="connsiteY5848" fmla="*/ 1602089 h 6698667"/>
              <a:gd name="connsiteX5849" fmla="*/ 7686898 w 12192000"/>
              <a:gd name="connsiteY5849" fmla="*/ 1645099 h 6698667"/>
              <a:gd name="connsiteX5850" fmla="*/ 7694230 w 12192000"/>
              <a:gd name="connsiteY5850" fmla="*/ 1691692 h 6698667"/>
              <a:gd name="connsiteX5851" fmla="*/ 7697896 w 12192000"/>
              <a:gd name="connsiteY5851" fmla="*/ 1734700 h 6698667"/>
              <a:gd name="connsiteX5852" fmla="*/ 7701562 w 12192000"/>
              <a:gd name="connsiteY5852" fmla="*/ 1759790 h 6698667"/>
              <a:gd name="connsiteX5853" fmla="*/ 7701562 w 12192000"/>
              <a:gd name="connsiteY5853" fmla="*/ 1784878 h 6698667"/>
              <a:gd name="connsiteX5854" fmla="*/ 7708893 w 12192000"/>
              <a:gd name="connsiteY5854" fmla="*/ 1888817 h 6698667"/>
              <a:gd name="connsiteX5855" fmla="*/ 7723555 w 12192000"/>
              <a:gd name="connsiteY5855" fmla="*/ 1996339 h 6698667"/>
              <a:gd name="connsiteX5856" fmla="*/ 7730887 w 12192000"/>
              <a:gd name="connsiteY5856" fmla="*/ 2103862 h 6698667"/>
              <a:gd name="connsiteX5857" fmla="*/ 7741884 w 12192000"/>
              <a:gd name="connsiteY5857" fmla="*/ 2211384 h 6698667"/>
              <a:gd name="connsiteX5858" fmla="*/ 7749215 w 12192000"/>
              <a:gd name="connsiteY5858" fmla="*/ 2283067 h 6698667"/>
              <a:gd name="connsiteX5859" fmla="*/ 7756547 w 12192000"/>
              <a:gd name="connsiteY5859" fmla="*/ 2354748 h 6698667"/>
              <a:gd name="connsiteX5860" fmla="*/ 7767544 w 12192000"/>
              <a:gd name="connsiteY5860" fmla="*/ 2426431 h 6698667"/>
              <a:gd name="connsiteX5861" fmla="*/ 7778540 w 12192000"/>
              <a:gd name="connsiteY5861" fmla="*/ 2494529 h 6698667"/>
              <a:gd name="connsiteX5862" fmla="*/ 7789537 w 12192000"/>
              <a:gd name="connsiteY5862" fmla="*/ 2569794 h 6698667"/>
              <a:gd name="connsiteX5863" fmla="*/ 7800534 w 12192000"/>
              <a:gd name="connsiteY5863" fmla="*/ 2641476 h 6698667"/>
              <a:gd name="connsiteX5864" fmla="*/ 7811532 w 12192000"/>
              <a:gd name="connsiteY5864" fmla="*/ 2709573 h 6698667"/>
              <a:gd name="connsiteX5865" fmla="*/ 7822529 w 12192000"/>
              <a:gd name="connsiteY5865" fmla="*/ 2784839 h 6698667"/>
              <a:gd name="connsiteX5866" fmla="*/ 7840857 w 12192000"/>
              <a:gd name="connsiteY5866" fmla="*/ 2899530 h 6698667"/>
              <a:gd name="connsiteX5867" fmla="*/ 7859185 w 12192000"/>
              <a:gd name="connsiteY5867" fmla="*/ 3010637 h 6698667"/>
              <a:gd name="connsiteX5868" fmla="*/ 7881179 w 12192000"/>
              <a:gd name="connsiteY5868" fmla="*/ 3125328 h 6698667"/>
              <a:gd name="connsiteX5869" fmla="*/ 7910505 w 12192000"/>
              <a:gd name="connsiteY5869" fmla="*/ 3236435 h 6698667"/>
              <a:gd name="connsiteX5870" fmla="*/ 7914170 w 12192000"/>
              <a:gd name="connsiteY5870" fmla="*/ 3261524 h 6698667"/>
              <a:gd name="connsiteX5871" fmla="*/ 7917836 w 12192000"/>
              <a:gd name="connsiteY5871" fmla="*/ 3290197 h 6698667"/>
              <a:gd name="connsiteX5872" fmla="*/ 7928833 w 12192000"/>
              <a:gd name="connsiteY5872" fmla="*/ 3336790 h 6698667"/>
              <a:gd name="connsiteX5873" fmla="*/ 7943495 w 12192000"/>
              <a:gd name="connsiteY5873" fmla="*/ 3386967 h 6698667"/>
              <a:gd name="connsiteX5874" fmla="*/ 7947162 w 12192000"/>
              <a:gd name="connsiteY5874" fmla="*/ 3397719 h 6698667"/>
              <a:gd name="connsiteX5875" fmla="*/ 7950827 w 12192000"/>
              <a:gd name="connsiteY5875" fmla="*/ 3408471 h 6698667"/>
              <a:gd name="connsiteX5876" fmla="*/ 7969155 w 12192000"/>
              <a:gd name="connsiteY5876" fmla="*/ 3429975 h 6698667"/>
              <a:gd name="connsiteX5877" fmla="*/ 7965490 w 12192000"/>
              <a:gd name="connsiteY5877" fmla="*/ 3429975 h 6698667"/>
              <a:gd name="connsiteX5878" fmla="*/ 7961824 w 12192000"/>
              <a:gd name="connsiteY5878" fmla="*/ 3426392 h 6698667"/>
              <a:gd name="connsiteX5879" fmla="*/ 7958158 w 12192000"/>
              <a:gd name="connsiteY5879" fmla="*/ 3429975 h 6698667"/>
              <a:gd name="connsiteX5880" fmla="*/ 7958158 w 12192000"/>
              <a:gd name="connsiteY5880" fmla="*/ 3433560 h 6698667"/>
              <a:gd name="connsiteX5881" fmla="*/ 7961824 w 12192000"/>
              <a:gd name="connsiteY5881" fmla="*/ 3440728 h 6698667"/>
              <a:gd name="connsiteX5882" fmla="*/ 7965490 w 12192000"/>
              <a:gd name="connsiteY5882" fmla="*/ 3444312 h 6698667"/>
              <a:gd name="connsiteX5883" fmla="*/ 7969155 w 12192000"/>
              <a:gd name="connsiteY5883" fmla="*/ 3440728 h 6698667"/>
              <a:gd name="connsiteX5884" fmla="*/ 7969155 w 12192000"/>
              <a:gd name="connsiteY5884" fmla="*/ 3429975 h 6698667"/>
              <a:gd name="connsiteX5885" fmla="*/ 7991149 w 12192000"/>
              <a:gd name="connsiteY5885" fmla="*/ 3444312 h 6698667"/>
              <a:gd name="connsiteX5886" fmla="*/ 7991149 w 12192000"/>
              <a:gd name="connsiteY5886" fmla="*/ 3451480 h 6698667"/>
              <a:gd name="connsiteX5887" fmla="*/ 7998480 w 12192000"/>
              <a:gd name="connsiteY5887" fmla="*/ 3458648 h 6698667"/>
              <a:gd name="connsiteX5888" fmla="*/ 8002146 w 12192000"/>
              <a:gd name="connsiteY5888" fmla="*/ 3465817 h 6698667"/>
              <a:gd name="connsiteX5889" fmla="*/ 8005812 w 12192000"/>
              <a:gd name="connsiteY5889" fmla="*/ 3469400 h 6698667"/>
              <a:gd name="connsiteX5890" fmla="*/ 8016809 w 12192000"/>
              <a:gd name="connsiteY5890" fmla="*/ 3469400 h 6698667"/>
              <a:gd name="connsiteX5891" fmla="*/ 8031471 w 12192000"/>
              <a:gd name="connsiteY5891" fmla="*/ 3472985 h 6698667"/>
              <a:gd name="connsiteX5892" fmla="*/ 8038802 w 12192000"/>
              <a:gd name="connsiteY5892" fmla="*/ 3472985 h 6698667"/>
              <a:gd name="connsiteX5893" fmla="*/ 8046134 w 12192000"/>
              <a:gd name="connsiteY5893" fmla="*/ 3480153 h 6698667"/>
              <a:gd name="connsiteX5894" fmla="*/ 8060797 w 12192000"/>
              <a:gd name="connsiteY5894" fmla="*/ 3487321 h 6698667"/>
              <a:gd name="connsiteX5895" fmla="*/ 8068128 w 12192000"/>
              <a:gd name="connsiteY5895" fmla="*/ 3498073 h 6698667"/>
              <a:gd name="connsiteX5896" fmla="*/ 8071794 w 12192000"/>
              <a:gd name="connsiteY5896" fmla="*/ 3505241 h 6698667"/>
              <a:gd name="connsiteX5897" fmla="*/ 8075459 w 12192000"/>
              <a:gd name="connsiteY5897" fmla="*/ 3515994 h 6698667"/>
              <a:gd name="connsiteX5898" fmla="*/ 8079124 w 12192000"/>
              <a:gd name="connsiteY5898" fmla="*/ 3526746 h 6698667"/>
              <a:gd name="connsiteX5899" fmla="*/ 8075459 w 12192000"/>
              <a:gd name="connsiteY5899" fmla="*/ 3533914 h 6698667"/>
              <a:gd name="connsiteX5900" fmla="*/ 8071794 w 12192000"/>
              <a:gd name="connsiteY5900" fmla="*/ 3537498 h 6698667"/>
              <a:gd name="connsiteX5901" fmla="*/ 8068128 w 12192000"/>
              <a:gd name="connsiteY5901" fmla="*/ 3541083 h 6698667"/>
              <a:gd name="connsiteX5902" fmla="*/ 8046134 w 12192000"/>
              <a:gd name="connsiteY5902" fmla="*/ 3555419 h 6698667"/>
              <a:gd name="connsiteX5903" fmla="*/ 8031471 w 12192000"/>
              <a:gd name="connsiteY5903" fmla="*/ 3562587 h 6698667"/>
              <a:gd name="connsiteX5904" fmla="*/ 8020474 w 12192000"/>
              <a:gd name="connsiteY5904" fmla="*/ 3573339 h 6698667"/>
              <a:gd name="connsiteX5905" fmla="*/ 8016809 w 12192000"/>
              <a:gd name="connsiteY5905" fmla="*/ 3584092 h 6698667"/>
              <a:gd name="connsiteX5906" fmla="*/ 8013144 w 12192000"/>
              <a:gd name="connsiteY5906" fmla="*/ 3594844 h 6698667"/>
              <a:gd name="connsiteX5907" fmla="*/ 8013144 w 12192000"/>
              <a:gd name="connsiteY5907" fmla="*/ 3612764 h 6698667"/>
              <a:gd name="connsiteX5908" fmla="*/ 8013144 w 12192000"/>
              <a:gd name="connsiteY5908" fmla="*/ 3627100 h 6698667"/>
              <a:gd name="connsiteX5909" fmla="*/ 8020474 w 12192000"/>
              <a:gd name="connsiteY5909" fmla="*/ 3648605 h 6698667"/>
              <a:gd name="connsiteX5910" fmla="*/ 8068128 w 12192000"/>
              <a:gd name="connsiteY5910" fmla="*/ 3770464 h 6698667"/>
              <a:gd name="connsiteX5911" fmla="*/ 8115781 w 12192000"/>
              <a:gd name="connsiteY5911" fmla="*/ 3892323 h 6698667"/>
              <a:gd name="connsiteX5912" fmla="*/ 8159770 w 12192000"/>
              <a:gd name="connsiteY5912" fmla="*/ 4014182 h 6698667"/>
              <a:gd name="connsiteX5913" fmla="*/ 8207423 w 12192000"/>
              <a:gd name="connsiteY5913" fmla="*/ 4132458 h 6698667"/>
              <a:gd name="connsiteX5914" fmla="*/ 8258742 w 12192000"/>
              <a:gd name="connsiteY5914" fmla="*/ 4254317 h 6698667"/>
              <a:gd name="connsiteX5915" fmla="*/ 8310062 w 12192000"/>
              <a:gd name="connsiteY5915" fmla="*/ 4376176 h 6698667"/>
              <a:gd name="connsiteX5916" fmla="*/ 8368713 w 12192000"/>
              <a:gd name="connsiteY5916" fmla="*/ 4494451 h 6698667"/>
              <a:gd name="connsiteX5917" fmla="*/ 8427363 w 12192000"/>
              <a:gd name="connsiteY5917" fmla="*/ 4609142 h 6698667"/>
              <a:gd name="connsiteX5918" fmla="*/ 8431028 w 12192000"/>
              <a:gd name="connsiteY5918" fmla="*/ 4619894 h 6698667"/>
              <a:gd name="connsiteX5919" fmla="*/ 8445692 w 12192000"/>
              <a:gd name="connsiteY5919" fmla="*/ 4627062 h 6698667"/>
              <a:gd name="connsiteX5920" fmla="*/ 8453023 w 12192000"/>
              <a:gd name="connsiteY5920" fmla="*/ 4634230 h 6698667"/>
              <a:gd name="connsiteX5921" fmla="*/ 8467685 w 12192000"/>
              <a:gd name="connsiteY5921" fmla="*/ 4634230 h 6698667"/>
              <a:gd name="connsiteX5922" fmla="*/ 8508007 w 12192000"/>
              <a:gd name="connsiteY5922" fmla="*/ 4637815 h 6698667"/>
              <a:gd name="connsiteX5923" fmla="*/ 8544664 w 12192000"/>
              <a:gd name="connsiteY5923" fmla="*/ 4644983 h 6698667"/>
              <a:gd name="connsiteX5924" fmla="*/ 8581321 w 12192000"/>
              <a:gd name="connsiteY5924" fmla="*/ 4652151 h 6698667"/>
              <a:gd name="connsiteX5925" fmla="*/ 8621643 w 12192000"/>
              <a:gd name="connsiteY5925" fmla="*/ 4655735 h 6698667"/>
              <a:gd name="connsiteX5926" fmla="*/ 8636306 w 12192000"/>
              <a:gd name="connsiteY5926" fmla="*/ 4655735 h 6698667"/>
              <a:gd name="connsiteX5927" fmla="*/ 8647303 w 12192000"/>
              <a:gd name="connsiteY5927" fmla="*/ 4662903 h 6698667"/>
              <a:gd name="connsiteX5928" fmla="*/ 8643637 w 12192000"/>
              <a:gd name="connsiteY5928" fmla="*/ 4670071 h 6698667"/>
              <a:gd name="connsiteX5929" fmla="*/ 8636306 w 12192000"/>
              <a:gd name="connsiteY5929" fmla="*/ 4677240 h 6698667"/>
              <a:gd name="connsiteX5930" fmla="*/ 8636306 w 12192000"/>
              <a:gd name="connsiteY5930" fmla="*/ 4680824 h 6698667"/>
              <a:gd name="connsiteX5931" fmla="*/ 8632640 w 12192000"/>
              <a:gd name="connsiteY5931" fmla="*/ 4680824 h 6698667"/>
              <a:gd name="connsiteX5932" fmla="*/ 8632640 w 12192000"/>
              <a:gd name="connsiteY5932" fmla="*/ 4677240 h 6698667"/>
              <a:gd name="connsiteX5933" fmla="*/ 8625309 w 12192000"/>
              <a:gd name="connsiteY5933" fmla="*/ 4677240 h 6698667"/>
              <a:gd name="connsiteX5934" fmla="*/ 8581321 w 12192000"/>
              <a:gd name="connsiteY5934" fmla="*/ 4680824 h 6698667"/>
              <a:gd name="connsiteX5935" fmla="*/ 8537332 w 12192000"/>
              <a:gd name="connsiteY5935" fmla="*/ 4691576 h 6698667"/>
              <a:gd name="connsiteX5936" fmla="*/ 8533667 w 12192000"/>
              <a:gd name="connsiteY5936" fmla="*/ 4695160 h 6698667"/>
              <a:gd name="connsiteX5937" fmla="*/ 8533667 w 12192000"/>
              <a:gd name="connsiteY5937" fmla="*/ 4709496 h 6698667"/>
              <a:gd name="connsiteX5938" fmla="*/ 8533667 w 12192000"/>
              <a:gd name="connsiteY5938" fmla="*/ 4720249 h 6698667"/>
              <a:gd name="connsiteX5939" fmla="*/ 8533667 w 12192000"/>
              <a:gd name="connsiteY5939" fmla="*/ 4727417 h 6698667"/>
              <a:gd name="connsiteX5940" fmla="*/ 8537332 w 12192000"/>
              <a:gd name="connsiteY5940" fmla="*/ 4756089 h 6698667"/>
              <a:gd name="connsiteX5941" fmla="*/ 8540999 w 12192000"/>
              <a:gd name="connsiteY5941" fmla="*/ 4770426 h 6698667"/>
              <a:gd name="connsiteX5942" fmla="*/ 8559327 w 12192000"/>
              <a:gd name="connsiteY5942" fmla="*/ 4777594 h 6698667"/>
              <a:gd name="connsiteX5943" fmla="*/ 8581321 w 12192000"/>
              <a:gd name="connsiteY5943" fmla="*/ 4781179 h 6698667"/>
              <a:gd name="connsiteX5944" fmla="*/ 8595983 w 12192000"/>
              <a:gd name="connsiteY5944" fmla="*/ 4781179 h 6698667"/>
              <a:gd name="connsiteX5945" fmla="*/ 8614311 w 12192000"/>
              <a:gd name="connsiteY5945" fmla="*/ 4784762 h 6698667"/>
              <a:gd name="connsiteX5946" fmla="*/ 8625309 w 12192000"/>
              <a:gd name="connsiteY5946" fmla="*/ 4784762 h 6698667"/>
              <a:gd name="connsiteX5947" fmla="*/ 8636306 w 12192000"/>
              <a:gd name="connsiteY5947" fmla="*/ 4784762 h 6698667"/>
              <a:gd name="connsiteX5948" fmla="*/ 8639971 w 12192000"/>
              <a:gd name="connsiteY5948" fmla="*/ 4784762 h 6698667"/>
              <a:gd name="connsiteX5949" fmla="*/ 8647303 w 12192000"/>
              <a:gd name="connsiteY5949" fmla="*/ 4788347 h 6698667"/>
              <a:gd name="connsiteX5950" fmla="*/ 8650968 w 12192000"/>
              <a:gd name="connsiteY5950" fmla="*/ 4791930 h 6698667"/>
              <a:gd name="connsiteX5951" fmla="*/ 8654635 w 12192000"/>
              <a:gd name="connsiteY5951" fmla="*/ 4795515 h 6698667"/>
              <a:gd name="connsiteX5952" fmla="*/ 8658300 w 12192000"/>
              <a:gd name="connsiteY5952" fmla="*/ 4817020 h 6698667"/>
              <a:gd name="connsiteX5953" fmla="*/ 8665631 w 12192000"/>
              <a:gd name="connsiteY5953" fmla="*/ 4831355 h 6698667"/>
              <a:gd name="connsiteX5954" fmla="*/ 8658300 w 12192000"/>
              <a:gd name="connsiteY5954" fmla="*/ 4845692 h 6698667"/>
              <a:gd name="connsiteX5955" fmla="*/ 8647303 w 12192000"/>
              <a:gd name="connsiteY5955" fmla="*/ 4860028 h 6698667"/>
              <a:gd name="connsiteX5956" fmla="*/ 8643637 w 12192000"/>
              <a:gd name="connsiteY5956" fmla="*/ 4885118 h 6698667"/>
              <a:gd name="connsiteX5957" fmla="*/ 8643637 w 12192000"/>
              <a:gd name="connsiteY5957" fmla="*/ 4903038 h 6698667"/>
              <a:gd name="connsiteX5958" fmla="*/ 8643637 w 12192000"/>
              <a:gd name="connsiteY5958" fmla="*/ 4928126 h 6698667"/>
              <a:gd name="connsiteX5959" fmla="*/ 8647303 w 12192000"/>
              <a:gd name="connsiteY5959" fmla="*/ 4949631 h 6698667"/>
              <a:gd name="connsiteX5960" fmla="*/ 8654635 w 12192000"/>
              <a:gd name="connsiteY5960" fmla="*/ 4967551 h 6698667"/>
              <a:gd name="connsiteX5961" fmla="*/ 8665631 w 12192000"/>
              <a:gd name="connsiteY5961" fmla="*/ 4992640 h 6698667"/>
              <a:gd name="connsiteX5962" fmla="*/ 8676628 w 12192000"/>
              <a:gd name="connsiteY5962" fmla="*/ 5010560 h 6698667"/>
              <a:gd name="connsiteX5963" fmla="*/ 8687625 w 12192000"/>
              <a:gd name="connsiteY5963" fmla="*/ 5032065 h 6698667"/>
              <a:gd name="connsiteX5964" fmla="*/ 8691290 w 12192000"/>
              <a:gd name="connsiteY5964" fmla="*/ 5039233 h 6698667"/>
              <a:gd name="connsiteX5965" fmla="*/ 8698622 w 12192000"/>
              <a:gd name="connsiteY5965" fmla="*/ 5042817 h 6698667"/>
              <a:gd name="connsiteX5966" fmla="*/ 8705953 w 12192000"/>
              <a:gd name="connsiteY5966" fmla="*/ 5057153 h 6698667"/>
              <a:gd name="connsiteX5967" fmla="*/ 8716950 w 12192000"/>
              <a:gd name="connsiteY5967" fmla="*/ 5067906 h 6698667"/>
              <a:gd name="connsiteX5968" fmla="*/ 8782932 w 12192000"/>
              <a:gd name="connsiteY5968" fmla="*/ 5150340 h 6698667"/>
              <a:gd name="connsiteX5969" fmla="*/ 8845249 w 12192000"/>
              <a:gd name="connsiteY5969" fmla="*/ 5229190 h 6698667"/>
              <a:gd name="connsiteX5970" fmla="*/ 8911230 w 12192000"/>
              <a:gd name="connsiteY5970" fmla="*/ 5311624 h 6698667"/>
              <a:gd name="connsiteX5971" fmla="*/ 8973547 w 12192000"/>
              <a:gd name="connsiteY5971" fmla="*/ 5390474 h 6698667"/>
              <a:gd name="connsiteX5972" fmla="*/ 8999207 w 12192000"/>
              <a:gd name="connsiteY5972" fmla="*/ 5422731 h 6698667"/>
              <a:gd name="connsiteX5973" fmla="*/ 9021201 w 12192000"/>
              <a:gd name="connsiteY5973" fmla="*/ 5447820 h 6698667"/>
              <a:gd name="connsiteX5974" fmla="*/ 9039529 w 12192000"/>
              <a:gd name="connsiteY5974" fmla="*/ 5476493 h 6698667"/>
              <a:gd name="connsiteX5975" fmla="*/ 9061523 w 12192000"/>
              <a:gd name="connsiteY5975" fmla="*/ 5505166 h 6698667"/>
              <a:gd name="connsiteX5976" fmla="*/ 9090848 w 12192000"/>
              <a:gd name="connsiteY5976" fmla="*/ 5541006 h 6698667"/>
              <a:gd name="connsiteX5977" fmla="*/ 9120173 w 12192000"/>
              <a:gd name="connsiteY5977" fmla="*/ 5569679 h 6698667"/>
              <a:gd name="connsiteX5978" fmla="*/ 9142168 w 12192000"/>
              <a:gd name="connsiteY5978" fmla="*/ 5605520 h 6698667"/>
              <a:gd name="connsiteX5979" fmla="*/ 9171493 w 12192000"/>
              <a:gd name="connsiteY5979" fmla="*/ 5641361 h 6698667"/>
              <a:gd name="connsiteX5980" fmla="*/ 9186155 w 12192000"/>
              <a:gd name="connsiteY5980" fmla="*/ 5662865 h 6698667"/>
              <a:gd name="connsiteX5981" fmla="*/ 9200819 w 12192000"/>
              <a:gd name="connsiteY5981" fmla="*/ 5670033 h 6698667"/>
              <a:gd name="connsiteX5982" fmla="*/ 9215480 w 12192000"/>
              <a:gd name="connsiteY5982" fmla="*/ 5670033 h 6698667"/>
              <a:gd name="connsiteX5983" fmla="*/ 9241141 w 12192000"/>
              <a:gd name="connsiteY5983" fmla="*/ 5659281 h 6698667"/>
              <a:gd name="connsiteX5984" fmla="*/ 9263134 w 12192000"/>
              <a:gd name="connsiteY5984" fmla="*/ 5652113 h 6698667"/>
              <a:gd name="connsiteX5985" fmla="*/ 9292459 w 12192000"/>
              <a:gd name="connsiteY5985" fmla="*/ 5648529 h 6698667"/>
              <a:gd name="connsiteX5986" fmla="*/ 9299791 w 12192000"/>
              <a:gd name="connsiteY5986" fmla="*/ 5648529 h 6698667"/>
              <a:gd name="connsiteX5987" fmla="*/ 9303456 w 12192000"/>
              <a:gd name="connsiteY5987" fmla="*/ 5652113 h 6698667"/>
              <a:gd name="connsiteX5988" fmla="*/ 9307121 w 12192000"/>
              <a:gd name="connsiteY5988" fmla="*/ 5655696 h 6698667"/>
              <a:gd name="connsiteX5989" fmla="*/ 9310788 w 12192000"/>
              <a:gd name="connsiteY5989" fmla="*/ 5662865 h 6698667"/>
              <a:gd name="connsiteX5990" fmla="*/ 9318119 w 12192000"/>
              <a:gd name="connsiteY5990" fmla="*/ 5670033 h 6698667"/>
              <a:gd name="connsiteX5991" fmla="*/ 9325450 w 12192000"/>
              <a:gd name="connsiteY5991" fmla="*/ 5673618 h 6698667"/>
              <a:gd name="connsiteX5992" fmla="*/ 9336448 w 12192000"/>
              <a:gd name="connsiteY5992" fmla="*/ 5673618 h 6698667"/>
              <a:gd name="connsiteX5993" fmla="*/ 9343778 w 12192000"/>
              <a:gd name="connsiteY5993" fmla="*/ 5662865 h 6698667"/>
              <a:gd name="connsiteX5994" fmla="*/ 9365772 w 12192000"/>
              <a:gd name="connsiteY5994" fmla="*/ 5637776 h 6698667"/>
              <a:gd name="connsiteX5995" fmla="*/ 9395098 w 12192000"/>
              <a:gd name="connsiteY5995" fmla="*/ 5616272 h 6698667"/>
              <a:gd name="connsiteX5996" fmla="*/ 9402429 w 12192000"/>
              <a:gd name="connsiteY5996" fmla="*/ 5612688 h 6698667"/>
              <a:gd name="connsiteX5997" fmla="*/ 9406095 w 12192000"/>
              <a:gd name="connsiteY5997" fmla="*/ 5612688 h 6698667"/>
              <a:gd name="connsiteX5998" fmla="*/ 9417092 w 12192000"/>
              <a:gd name="connsiteY5998" fmla="*/ 5612688 h 6698667"/>
              <a:gd name="connsiteX5999" fmla="*/ 9424424 w 12192000"/>
              <a:gd name="connsiteY5999" fmla="*/ 5616272 h 6698667"/>
              <a:gd name="connsiteX6000" fmla="*/ 9431755 w 12192000"/>
              <a:gd name="connsiteY6000" fmla="*/ 5623440 h 6698667"/>
              <a:gd name="connsiteX6001" fmla="*/ 9435420 w 12192000"/>
              <a:gd name="connsiteY6001" fmla="*/ 5623440 h 6698667"/>
              <a:gd name="connsiteX6002" fmla="*/ 9446417 w 12192000"/>
              <a:gd name="connsiteY6002" fmla="*/ 5623440 h 6698667"/>
              <a:gd name="connsiteX6003" fmla="*/ 9453749 w 12192000"/>
              <a:gd name="connsiteY6003" fmla="*/ 5619856 h 6698667"/>
              <a:gd name="connsiteX6004" fmla="*/ 9464746 w 12192000"/>
              <a:gd name="connsiteY6004" fmla="*/ 5609103 h 6698667"/>
              <a:gd name="connsiteX6005" fmla="*/ 9475742 w 12192000"/>
              <a:gd name="connsiteY6005" fmla="*/ 5605520 h 6698667"/>
              <a:gd name="connsiteX6006" fmla="*/ 9486740 w 12192000"/>
              <a:gd name="connsiteY6006" fmla="*/ 5601935 h 6698667"/>
              <a:gd name="connsiteX6007" fmla="*/ 9501402 w 12192000"/>
              <a:gd name="connsiteY6007" fmla="*/ 5605520 h 6698667"/>
              <a:gd name="connsiteX6008" fmla="*/ 9523396 w 12192000"/>
              <a:gd name="connsiteY6008" fmla="*/ 5605520 h 6698667"/>
              <a:gd name="connsiteX6009" fmla="*/ 9545391 w 12192000"/>
              <a:gd name="connsiteY6009" fmla="*/ 5605520 h 6698667"/>
              <a:gd name="connsiteX6010" fmla="*/ 9549056 w 12192000"/>
              <a:gd name="connsiteY6010" fmla="*/ 5605520 h 6698667"/>
              <a:gd name="connsiteX6011" fmla="*/ 9560053 w 12192000"/>
              <a:gd name="connsiteY6011" fmla="*/ 5605520 h 6698667"/>
              <a:gd name="connsiteX6012" fmla="*/ 9560053 w 12192000"/>
              <a:gd name="connsiteY6012" fmla="*/ 5609103 h 6698667"/>
              <a:gd name="connsiteX6013" fmla="*/ 9563719 w 12192000"/>
              <a:gd name="connsiteY6013" fmla="*/ 5616272 h 6698667"/>
              <a:gd name="connsiteX6014" fmla="*/ 9567385 w 12192000"/>
              <a:gd name="connsiteY6014" fmla="*/ 5637776 h 6698667"/>
              <a:gd name="connsiteX6015" fmla="*/ 9574715 w 12192000"/>
              <a:gd name="connsiteY6015" fmla="*/ 5655696 h 6698667"/>
              <a:gd name="connsiteX6016" fmla="*/ 9589378 w 12192000"/>
              <a:gd name="connsiteY6016" fmla="*/ 5670033 h 6698667"/>
              <a:gd name="connsiteX6017" fmla="*/ 9611372 w 12192000"/>
              <a:gd name="connsiteY6017" fmla="*/ 5680786 h 6698667"/>
              <a:gd name="connsiteX6018" fmla="*/ 9611372 w 12192000"/>
              <a:gd name="connsiteY6018" fmla="*/ 5687954 h 6698667"/>
              <a:gd name="connsiteX6019" fmla="*/ 9622370 w 12192000"/>
              <a:gd name="connsiteY6019" fmla="*/ 5677201 h 6698667"/>
              <a:gd name="connsiteX6020" fmla="*/ 9629700 w 12192000"/>
              <a:gd name="connsiteY6020" fmla="*/ 5670033 h 6698667"/>
              <a:gd name="connsiteX6021" fmla="*/ 9629700 w 12192000"/>
              <a:gd name="connsiteY6021" fmla="*/ 5659281 h 6698667"/>
              <a:gd name="connsiteX6022" fmla="*/ 9633365 w 12192000"/>
              <a:gd name="connsiteY6022" fmla="*/ 5648529 h 6698667"/>
              <a:gd name="connsiteX6023" fmla="*/ 9637032 w 12192000"/>
              <a:gd name="connsiteY6023" fmla="*/ 5644945 h 6698667"/>
              <a:gd name="connsiteX6024" fmla="*/ 9640698 w 12192000"/>
              <a:gd name="connsiteY6024" fmla="*/ 5644945 h 6698667"/>
              <a:gd name="connsiteX6025" fmla="*/ 9655360 w 12192000"/>
              <a:gd name="connsiteY6025" fmla="*/ 5644945 h 6698667"/>
              <a:gd name="connsiteX6026" fmla="*/ 9673689 w 12192000"/>
              <a:gd name="connsiteY6026" fmla="*/ 5652113 h 6698667"/>
              <a:gd name="connsiteX6027" fmla="*/ 9699349 w 12192000"/>
              <a:gd name="connsiteY6027" fmla="*/ 5655696 h 6698667"/>
              <a:gd name="connsiteX6028" fmla="*/ 9728673 w 12192000"/>
              <a:gd name="connsiteY6028" fmla="*/ 5655696 h 6698667"/>
              <a:gd name="connsiteX6029" fmla="*/ 9754334 w 12192000"/>
              <a:gd name="connsiteY6029" fmla="*/ 5655696 h 6698667"/>
              <a:gd name="connsiteX6030" fmla="*/ 9783658 w 12192000"/>
              <a:gd name="connsiteY6030" fmla="*/ 5652113 h 6698667"/>
              <a:gd name="connsiteX6031" fmla="*/ 9787323 w 12192000"/>
              <a:gd name="connsiteY6031" fmla="*/ 5652113 h 6698667"/>
              <a:gd name="connsiteX6032" fmla="*/ 9794656 w 12192000"/>
              <a:gd name="connsiteY6032" fmla="*/ 5652113 h 6698667"/>
              <a:gd name="connsiteX6033" fmla="*/ 9801986 w 12192000"/>
              <a:gd name="connsiteY6033" fmla="*/ 5652113 h 6698667"/>
              <a:gd name="connsiteX6034" fmla="*/ 9805652 w 12192000"/>
              <a:gd name="connsiteY6034" fmla="*/ 5659281 h 6698667"/>
              <a:gd name="connsiteX6035" fmla="*/ 9809318 w 12192000"/>
              <a:gd name="connsiteY6035" fmla="*/ 5659281 h 6698667"/>
              <a:gd name="connsiteX6036" fmla="*/ 9820315 w 12192000"/>
              <a:gd name="connsiteY6036" fmla="*/ 5659281 h 6698667"/>
              <a:gd name="connsiteX6037" fmla="*/ 9827647 w 12192000"/>
              <a:gd name="connsiteY6037" fmla="*/ 5655696 h 6698667"/>
              <a:gd name="connsiteX6038" fmla="*/ 9838643 w 12192000"/>
              <a:gd name="connsiteY6038" fmla="*/ 5652113 h 6698667"/>
              <a:gd name="connsiteX6039" fmla="*/ 9845975 w 12192000"/>
              <a:gd name="connsiteY6039" fmla="*/ 5648529 h 6698667"/>
              <a:gd name="connsiteX6040" fmla="*/ 9842308 w 12192000"/>
              <a:gd name="connsiteY6040" fmla="*/ 5644945 h 6698667"/>
              <a:gd name="connsiteX6041" fmla="*/ 9834978 w 12192000"/>
              <a:gd name="connsiteY6041" fmla="*/ 5637776 h 6698667"/>
              <a:gd name="connsiteX6042" fmla="*/ 9823980 w 12192000"/>
              <a:gd name="connsiteY6042" fmla="*/ 5627025 h 6698667"/>
              <a:gd name="connsiteX6043" fmla="*/ 9820315 w 12192000"/>
              <a:gd name="connsiteY6043" fmla="*/ 5619856 h 6698667"/>
              <a:gd name="connsiteX6044" fmla="*/ 9816650 w 12192000"/>
              <a:gd name="connsiteY6044" fmla="*/ 5609103 h 6698667"/>
              <a:gd name="connsiteX6045" fmla="*/ 9820315 w 12192000"/>
              <a:gd name="connsiteY6045" fmla="*/ 5598352 h 6698667"/>
              <a:gd name="connsiteX6046" fmla="*/ 9823980 w 12192000"/>
              <a:gd name="connsiteY6046" fmla="*/ 5591183 h 6698667"/>
              <a:gd name="connsiteX6047" fmla="*/ 9834978 w 12192000"/>
              <a:gd name="connsiteY6047" fmla="*/ 5587599 h 6698667"/>
              <a:gd name="connsiteX6048" fmla="*/ 9845975 w 12192000"/>
              <a:gd name="connsiteY6048" fmla="*/ 5587599 h 6698667"/>
              <a:gd name="connsiteX6049" fmla="*/ 9853307 w 12192000"/>
              <a:gd name="connsiteY6049" fmla="*/ 5591183 h 6698667"/>
              <a:gd name="connsiteX6050" fmla="*/ 9864303 w 12192000"/>
              <a:gd name="connsiteY6050" fmla="*/ 5587599 h 6698667"/>
              <a:gd name="connsiteX6051" fmla="*/ 9875300 w 12192000"/>
              <a:gd name="connsiteY6051" fmla="*/ 5584015 h 6698667"/>
              <a:gd name="connsiteX6052" fmla="*/ 9889963 w 12192000"/>
              <a:gd name="connsiteY6052" fmla="*/ 5576847 h 6698667"/>
              <a:gd name="connsiteX6053" fmla="*/ 9897294 w 12192000"/>
              <a:gd name="connsiteY6053" fmla="*/ 5562510 h 6698667"/>
              <a:gd name="connsiteX6054" fmla="*/ 9904625 w 12192000"/>
              <a:gd name="connsiteY6054" fmla="*/ 5551759 h 6698667"/>
              <a:gd name="connsiteX6055" fmla="*/ 9911957 w 12192000"/>
              <a:gd name="connsiteY6055" fmla="*/ 5548174 h 6698667"/>
              <a:gd name="connsiteX6056" fmla="*/ 9919287 w 12192000"/>
              <a:gd name="connsiteY6056" fmla="*/ 5551759 h 6698667"/>
              <a:gd name="connsiteX6057" fmla="*/ 9926620 w 12192000"/>
              <a:gd name="connsiteY6057" fmla="*/ 5562510 h 6698667"/>
              <a:gd name="connsiteX6058" fmla="*/ 9933951 w 12192000"/>
              <a:gd name="connsiteY6058" fmla="*/ 5576847 h 6698667"/>
              <a:gd name="connsiteX6059" fmla="*/ 9944947 w 12192000"/>
              <a:gd name="connsiteY6059" fmla="*/ 5580432 h 6698667"/>
              <a:gd name="connsiteX6060" fmla="*/ 9955944 w 12192000"/>
              <a:gd name="connsiteY6060" fmla="*/ 5576847 h 6698667"/>
              <a:gd name="connsiteX6061" fmla="*/ 9963276 w 12192000"/>
              <a:gd name="connsiteY6061" fmla="*/ 5569679 h 6698667"/>
              <a:gd name="connsiteX6062" fmla="*/ 9974273 w 12192000"/>
              <a:gd name="connsiteY6062" fmla="*/ 5566095 h 6698667"/>
              <a:gd name="connsiteX6063" fmla="*/ 9981604 w 12192000"/>
              <a:gd name="connsiteY6063" fmla="*/ 5562510 h 6698667"/>
              <a:gd name="connsiteX6064" fmla="*/ 9988936 w 12192000"/>
              <a:gd name="connsiteY6064" fmla="*/ 5562510 h 6698667"/>
              <a:gd name="connsiteX6065" fmla="*/ 9999933 w 12192000"/>
              <a:gd name="connsiteY6065" fmla="*/ 5566095 h 6698667"/>
              <a:gd name="connsiteX6066" fmla="*/ 10032923 w 12192000"/>
              <a:gd name="connsiteY6066" fmla="*/ 5598352 h 6698667"/>
              <a:gd name="connsiteX6067" fmla="*/ 10069580 w 12192000"/>
              <a:gd name="connsiteY6067" fmla="*/ 5623440 h 6698667"/>
              <a:gd name="connsiteX6068" fmla="*/ 10076912 w 12192000"/>
              <a:gd name="connsiteY6068" fmla="*/ 5634193 h 6698667"/>
              <a:gd name="connsiteX6069" fmla="*/ 10084243 w 12192000"/>
              <a:gd name="connsiteY6069" fmla="*/ 5634193 h 6698667"/>
              <a:gd name="connsiteX6070" fmla="*/ 10091574 w 12192000"/>
              <a:gd name="connsiteY6070" fmla="*/ 5637776 h 6698667"/>
              <a:gd name="connsiteX6071" fmla="*/ 10098906 w 12192000"/>
              <a:gd name="connsiteY6071" fmla="*/ 5634193 h 6698667"/>
              <a:gd name="connsiteX6072" fmla="*/ 10098906 w 12192000"/>
              <a:gd name="connsiteY6072" fmla="*/ 5627025 h 6698667"/>
              <a:gd name="connsiteX6073" fmla="*/ 10102572 w 12192000"/>
              <a:gd name="connsiteY6073" fmla="*/ 5627025 h 6698667"/>
              <a:gd name="connsiteX6074" fmla="*/ 10139229 w 12192000"/>
              <a:gd name="connsiteY6074" fmla="*/ 5627025 h 6698667"/>
              <a:gd name="connsiteX6075" fmla="*/ 10172219 w 12192000"/>
              <a:gd name="connsiteY6075" fmla="*/ 5627025 h 6698667"/>
              <a:gd name="connsiteX6076" fmla="*/ 10201544 w 12192000"/>
              <a:gd name="connsiteY6076" fmla="*/ 5619856 h 6698667"/>
              <a:gd name="connsiteX6077" fmla="*/ 10234536 w 12192000"/>
              <a:gd name="connsiteY6077" fmla="*/ 5619856 h 6698667"/>
              <a:gd name="connsiteX6078" fmla="*/ 10271193 w 12192000"/>
              <a:gd name="connsiteY6078" fmla="*/ 5616272 h 6698667"/>
              <a:gd name="connsiteX6079" fmla="*/ 10311515 w 12192000"/>
              <a:gd name="connsiteY6079" fmla="*/ 5616272 h 6698667"/>
              <a:gd name="connsiteX6080" fmla="*/ 10351837 w 12192000"/>
              <a:gd name="connsiteY6080" fmla="*/ 5612688 h 6698667"/>
              <a:gd name="connsiteX6081" fmla="*/ 10392159 w 12192000"/>
              <a:gd name="connsiteY6081" fmla="*/ 5616272 h 6698667"/>
              <a:gd name="connsiteX6082" fmla="*/ 10399489 w 12192000"/>
              <a:gd name="connsiteY6082" fmla="*/ 5612688 h 6698667"/>
              <a:gd name="connsiteX6083" fmla="*/ 10403156 w 12192000"/>
              <a:gd name="connsiteY6083" fmla="*/ 5609103 h 6698667"/>
              <a:gd name="connsiteX6084" fmla="*/ 10406822 w 12192000"/>
              <a:gd name="connsiteY6084" fmla="*/ 5601935 h 6698667"/>
              <a:gd name="connsiteX6085" fmla="*/ 10410487 w 12192000"/>
              <a:gd name="connsiteY6085" fmla="*/ 5594767 h 6698667"/>
              <a:gd name="connsiteX6086" fmla="*/ 10421484 w 12192000"/>
              <a:gd name="connsiteY6086" fmla="*/ 5558927 h 6698667"/>
              <a:gd name="connsiteX6087" fmla="*/ 10432481 w 12192000"/>
              <a:gd name="connsiteY6087" fmla="*/ 5544590 h 6698667"/>
              <a:gd name="connsiteX6088" fmla="*/ 10454474 w 12192000"/>
              <a:gd name="connsiteY6088" fmla="*/ 5537422 h 6698667"/>
              <a:gd name="connsiteX6089" fmla="*/ 10487466 w 12192000"/>
              <a:gd name="connsiteY6089" fmla="*/ 5537422 h 6698667"/>
              <a:gd name="connsiteX6090" fmla="*/ 10509460 w 12192000"/>
              <a:gd name="connsiteY6090" fmla="*/ 5533837 h 6698667"/>
              <a:gd name="connsiteX6091" fmla="*/ 10524123 w 12192000"/>
              <a:gd name="connsiteY6091" fmla="*/ 5533837 h 6698667"/>
              <a:gd name="connsiteX6092" fmla="*/ 10535120 w 12192000"/>
              <a:gd name="connsiteY6092" fmla="*/ 5533837 h 6698667"/>
              <a:gd name="connsiteX6093" fmla="*/ 10542451 w 12192000"/>
              <a:gd name="connsiteY6093" fmla="*/ 5537422 h 6698667"/>
              <a:gd name="connsiteX6094" fmla="*/ 10549782 w 12192000"/>
              <a:gd name="connsiteY6094" fmla="*/ 5541006 h 6698667"/>
              <a:gd name="connsiteX6095" fmla="*/ 10560780 w 12192000"/>
              <a:gd name="connsiteY6095" fmla="*/ 5548174 h 6698667"/>
              <a:gd name="connsiteX6096" fmla="*/ 10568110 w 12192000"/>
              <a:gd name="connsiteY6096" fmla="*/ 5551759 h 6698667"/>
              <a:gd name="connsiteX6097" fmla="*/ 10575442 w 12192000"/>
              <a:gd name="connsiteY6097" fmla="*/ 5548174 h 6698667"/>
              <a:gd name="connsiteX6098" fmla="*/ 10593770 w 12192000"/>
              <a:gd name="connsiteY6098" fmla="*/ 5544590 h 6698667"/>
              <a:gd name="connsiteX6099" fmla="*/ 10612099 w 12192000"/>
              <a:gd name="connsiteY6099" fmla="*/ 5541006 h 6698667"/>
              <a:gd name="connsiteX6100" fmla="*/ 10630427 w 12192000"/>
              <a:gd name="connsiteY6100" fmla="*/ 5544590 h 6698667"/>
              <a:gd name="connsiteX6101" fmla="*/ 10645089 w 12192000"/>
              <a:gd name="connsiteY6101" fmla="*/ 5544590 h 6698667"/>
              <a:gd name="connsiteX6102" fmla="*/ 10678081 w 12192000"/>
              <a:gd name="connsiteY6102" fmla="*/ 5558927 h 6698667"/>
              <a:gd name="connsiteX6103" fmla="*/ 10707406 w 12192000"/>
              <a:gd name="connsiteY6103" fmla="*/ 5576847 h 6698667"/>
              <a:gd name="connsiteX6104" fmla="*/ 10736731 w 12192000"/>
              <a:gd name="connsiteY6104" fmla="*/ 5591183 h 6698667"/>
              <a:gd name="connsiteX6105" fmla="*/ 10762391 w 12192000"/>
              <a:gd name="connsiteY6105" fmla="*/ 5598352 h 6698667"/>
              <a:gd name="connsiteX6106" fmla="*/ 10777053 w 12192000"/>
              <a:gd name="connsiteY6106" fmla="*/ 5605520 h 6698667"/>
              <a:gd name="connsiteX6107" fmla="*/ 10788050 w 12192000"/>
              <a:gd name="connsiteY6107" fmla="*/ 5612688 h 6698667"/>
              <a:gd name="connsiteX6108" fmla="*/ 10799047 w 12192000"/>
              <a:gd name="connsiteY6108" fmla="*/ 5623440 h 6698667"/>
              <a:gd name="connsiteX6109" fmla="*/ 10806379 w 12192000"/>
              <a:gd name="connsiteY6109" fmla="*/ 5634193 h 6698667"/>
              <a:gd name="connsiteX6110" fmla="*/ 10817375 w 12192000"/>
              <a:gd name="connsiteY6110" fmla="*/ 5648529 h 6698667"/>
              <a:gd name="connsiteX6111" fmla="*/ 10835704 w 12192000"/>
              <a:gd name="connsiteY6111" fmla="*/ 5655696 h 6698667"/>
              <a:gd name="connsiteX6112" fmla="*/ 10854032 w 12192000"/>
              <a:gd name="connsiteY6112" fmla="*/ 5659281 h 6698667"/>
              <a:gd name="connsiteX6113" fmla="*/ 10868695 w 12192000"/>
              <a:gd name="connsiteY6113" fmla="*/ 5655696 h 6698667"/>
              <a:gd name="connsiteX6114" fmla="*/ 10931011 w 12192000"/>
              <a:gd name="connsiteY6114" fmla="*/ 5637776 h 6698667"/>
              <a:gd name="connsiteX6115" fmla="*/ 10993328 w 12192000"/>
              <a:gd name="connsiteY6115" fmla="*/ 5616272 h 6698667"/>
              <a:gd name="connsiteX6116" fmla="*/ 11048312 w 12192000"/>
              <a:gd name="connsiteY6116" fmla="*/ 5591183 h 6698667"/>
              <a:gd name="connsiteX6117" fmla="*/ 11103297 w 12192000"/>
              <a:gd name="connsiteY6117" fmla="*/ 5555342 h 6698667"/>
              <a:gd name="connsiteX6118" fmla="*/ 11132623 w 12192000"/>
              <a:gd name="connsiteY6118" fmla="*/ 5537422 h 6698667"/>
              <a:gd name="connsiteX6119" fmla="*/ 11158283 w 12192000"/>
              <a:gd name="connsiteY6119" fmla="*/ 5530254 h 6698667"/>
              <a:gd name="connsiteX6120" fmla="*/ 11172946 w 12192000"/>
              <a:gd name="connsiteY6120" fmla="*/ 5526669 h 6698667"/>
              <a:gd name="connsiteX6121" fmla="*/ 11187608 w 12192000"/>
              <a:gd name="connsiteY6121" fmla="*/ 5526669 h 6698667"/>
              <a:gd name="connsiteX6122" fmla="*/ 11202271 w 12192000"/>
              <a:gd name="connsiteY6122" fmla="*/ 5530254 h 6698667"/>
              <a:gd name="connsiteX6123" fmla="*/ 11216933 w 12192000"/>
              <a:gd name="connsiteY6123" fmla="*/ 5533837 h 6698667"/>
              <a:gd name="connsiteX6124" fmla="*/ 11260922 w 12192000"/>
              <a:gd name="connsiteY6124" fmla="*/ 5541006 h 6698667"/>
              <a:gd name="connsiteX6125" fmla="*/ 11304909 w 12192000"/>
              <a:gd name="connsiteY6125" fmla="*/ 5548174 h 6698667"/>
              <a:gd name="connsiteX6126" fmla="*/ 11345232 w 12192000"/>
              <a:gd name="connsiteY6126" fmla="*/ 5566095 h 6698667"/>
              <a:gd name="connsiteX6127" fmla="*/ 11389219 w 12192000"/>
              <a:gd name="connsiteY6127" fmla="*/ 5584015 h 6698667"/>
              <a:gd name="connsiteX6128" fmla="*/ 11429541 w 12192000"/>
              <a:gd name="connsiteY6128" fmla="*/ 5605520 h 6698667"/>
              <a:gd name="connsiteX6129" fmla="*/ 11466198 w 12192000"/>
              <a:gd name="connsiteY6129" fmla="*/ 5627025 h 6698667"/>
              <a:gd name="connsiteX6130" fmla="*/ 11480861 w 12192000"/>
              <a:gd name="connsiteY6130" fmla="*/ 5637776 h 6698667"/>
              <a:gd name="connsiteX6131" fmla="*/ 11495523 w 12192000"/>
              <a:gd name="connsiteY6131" fmla="*/ 5641361 h 6698667"/>
              <a:gd name="connsiteX6132" fmla="*/ 11513852 w 12192000"/>
              <a:gd name="connsiteY6132" fmla="*/ 5637776 h 6698667"/>
              <a:gd name="connsiteX6133" fmla="*/ 11524849 w 12192000"/>
              <a:gd name="connsiteY6133" fmla="*/ 5623440 h 6698667"/>
              <a:gd name="connsiteX6134" fmla="*/ 11543177 w 12192000"/>
              <a:gd name="connsiteY6134" fmla="*/ 5616272 h 6698667"/>
              <a:gd name="connsiteX6135" fmla="*/ 11561506 w 12192000"/>
              <a:gd name="connsiteY6135" fmla="*/ 5609103 h 6698667"/>
              <a:gd name="connsiteX6136" fmla="*/ 11579834 w 12192000"/>
              <a:gd name="connsiteY6136" fmla="*/ 5601935 h 6698667"/>
              <a:gd name="connsiteX6137" fmla="*/ 11594497 w 12192000"/>
              <a:gd name="connsiteY6137" fmla="*/ 5601935 h 6698667"/>
              <a:gd name="connsiteX6138" fmla="*/ 11634819 w 12192000"/>
              <a:gd name="connsiteY6138" fmla="*/ 5601935 h 6698667"/>
              <a:gd name="connsiteX6139" fmla="*/ 11671476 w 12192000"/>
              <a:gd name="connsiteY6139" fmla="*/ 5605520 h 6698667"/>
              <a:gd name="connsiteX6140" fmla="*/ 11722795 w 12192000"/>
              <a:gd name="connsiteY6140" fmla="*/ 5609103 h 6698667"/>
              <a:gd name="connsiteX6141" fmla="*/ 11766783 w 12192000"/>
              <a:gd name="connsiteY6141" fmla="*/ 5605520 h 6698667"/>
              <a:gd name="connsiteX6142" fmla="*/ 11803439 w 12192000"/>
              <a:gd name="connsiteY6142" fmla="*/ 5605520 h 6698667"/>
              <a:gd name="connsiteX6143" fmla="*/ 11836431 w 12192000"/>
              <a:gd name="connsiteY6143" fmla="*/ 5612688 h 6698667"/>
              <a:gd name="connsiteX6144" fmla="*/ 11862091 w 12192000"/>
              <a:gd name="connsiteY6144" fmla="*/ 5616272 h 6698667"/>
              <a:gd name="connsiteX6145" fmla="*/ 11895081 w 12192000"/>
              <a:gd name="connsiteY6145" fmla="*/ 5619856 h 6698667"/>
              <a:gd name="connsiteX6146" fmla="*/ 11924406 w 12192000"/>
              <a:gd name="connsiteY6146" fmla="*/ 5619856 h 6698667"/>
              <a:gd name="connsiteX6147" fmla="*/ 11957397 w 12192000"/>
              <a:gd name="connsiteY6147" fmla="*/ 5616272 h 6698667"/>
              <a:gd name="connsiteX6148" fmla="*/ 12001385 w 12192000"/>
              <a:gd name="connsiteY6148" fmla="*/ 5612688 h 6698667"/>
              <a:gd name="connsiteX6149" fmla="*/ 12041707 w 12192000"/>
              <a:gd name="connsiteY6149" fmla="*/ 5609103 h 6698667"/>
              <a:gd name="connsiteX6150" fmla="*/ 12085696 w 12192000"/>
              <a:gd name="connsiteY6150" fmla="*/ 5605520 h 6698667"/>
              <a:gd name="connsiteX6151" fmla="*/ 12129683 w 12192000"/>
              <a:gd name="connsiteY6151" fmla="*/ 5609103 h 6698667"/>
              <a:gd name="connsiteX6152" fmla="*/ 12144346 w 12192000"/>
              <a:gd name="connsiteY6152" fmla="*/ 5609103 h 6698667"/>
              <a:gd name="connsiteX6153" fmla="*/ 12159010 w 12192000"/>
              <a:gd name="connsiteY6153" fmla="*/ 5605520 h 6698667"/>
              <a:gd name="connsiteX6154" fmla="*/ 12177337 w 12192000"/>
              <a:gd name="connsiteY6154" fmla="*/ 5601935 h 6698667"/>
              <a:gd name="connsiteX6155" fmla="*/ 12192000 w 12192000"/>
              <a:gd name="connsiteY6155" fmla="*/ 5609103 h 6698667"/>
              <a:gd name="connsiteX6156" fmla="*/ 12192000 w 12192000"/>
              <a:gd name="connsiteY6156" fmla="*/ 5659281 h 6698667"/>
              <a:gd name="connsiteX6157" fmla="*/ 12192000 w 12192000"/>
              <a:gd name="connsiteY6157" fmla="*/ 5713042 h 6698667"/>
              <a:gd name="connsiteX6158" fmla="*/ 12192000 w 12192000"/>
              <a:gd name="connsiteY6158" fmla="*/ 5831318 h 6698667"/>
              <a:gd name="connsiteX6159" fmla="*/ 12192000 w 12192000"/>
              <a:gd name="connsiteY6159" fmla="*/ 5953177 h 6698667"/>
              <a:gd name="connsiteX6160" fmla="*/ 12192000 w 12192000"/>
              <a:gd name="connsiteY6160" fmla="*/ 6075036 h 6698667"/>
              <a:gd name="connsiteX6161" fmla="*/ 12192000 w 12192000"/>
              <a:gd name="connsiteY6161" fmla="*/ 6193310 h 6698667"/>
              <a:gd name="connsiteX6162" fmla="*/ 12192000 w 12192000"/>
              <a:gd name="connsiteY6162" fmla="*/ 6311586 h 6698667"/>
              <a:gd name="connsiteX6163" fmla="*/ 12192000 w 12192000"/>
              <a:gd name="connsiteY6163" fmla="*/ 6433445 h 6698667"/>
              <a:gd name="connsiteX6164" fmla="*/ 12192000 w 12192000"/>
              <a:gd name="connsiteY6164" fmla="*/ 6551720 h 6698667"/>
              <a:gd name="connsiteX6165" fmla="*/ 12192000 w 12192000"/>
              <a:gd name="connsiteY6165" fmla="*/ 6673579 h 6698667"/>
              <a:gd name="connsiteX6166" fmla="*/ 12192000 w 12192000"/>
              <a:gd name="connsiteY6166" fmla="*/ 6687915 h 6698667"/>
              <a:gd name="connsiteX6167" fmla="*/ 12188335 w 12192000"/>
              <a:gd name="connsiteY6167" fmla="*/ 6695084 h 6698667"/>
              <a:gd name="connsiteX6168" fmla="*/ 12177337 w 12192000"/>
              <a:gd name="connsiteY6168" fmla="*/ 6698667 h 6698667"/>
              <a:gd name="connsiteX6169" fmla="*/ 12166340 w 12192000"/>
              <a:gd name="connsiteY6169" fmla="*/ 6698667 h 6698667"/>
              <a:gd name="connsiteX6170" fmla="*/ 11763117 w 12192000"/>
              <a:gd name="connsiteY6170" fmla="*/ 6698667 h 6698667"/>
              <a:gd name="connsiteX6171" fmla="*/ 11367226 w 12192000"/>
              <a:gd name="connsiteY6171" fmla="*/ 6698667 h 6698667"/>
              <a:gd name="connsiteX6172" fmla="*/ 10971333 w 12192000"/>
              <a:gd name="connsiteY6172" fmla="*/ 6698667 h 6698667"/>
              <a:gd name="connsiteX6173" fmla="*/ 10575442 w 12192000"/>
              <a:gd name="connsiteY6173" fmla="*/ 6698667 h 6698667"/>
              <a:gd name="connsiteX6174" fmla="*/ 10179551 w 12192000"/>
              <a:gd name="connsiteY6174" fmla="*/ 6698667 h 6698667"/>
              <a:gd name="connsiteX6175" fmla="*/ 9783658 w 12192000"/>
              <a:gd name="connsiteY6175" fmla="*/ 6698667 h 6698667"/>
              <a:gd name="connsiteX6176" fmla="*/ 9380435 w 12192000"/>
              <a:gd name="connsiteY6176" fmla="*/ 6698667 h 6698667"/>
              <a:gd name="connsiteX6177" fmla="*/ 8984544 w 12192000"/>
              <a:gd name="connsiteY6177" fmla="*/ 6698667 h 6698667"/>
              <a:gd name="connsiteX6178" fmla="*/ 8588652 w 12192000"/>
              <a:gd name="connsiteY6178" fmla="*/ 6698667 h 6698667"/>
              <a:gd name="connsiteX6179" fmla="*/ 8192760 w 12192000"/>
              <a:gd name="connsiteY6179" fmla="*/ 6698667 h 6698667"/>
              <a:gd name="connsiteX6180" fmla="*/ 7796869 w 12192000"/>
              <a:gd name="connsiteY6180" fmla="*/ 6698667 h 6698667"/>
              <a:gd name="connsiteX6181" fmla="*/ 7397311 w 12192000"/>
              <a:gd name="connsiteY6181" fmla="*/ 6698667 h 6698667"/>
              <a:gd name="connsiteX6182" fmla="*/ 7001420 w 12192000"/>
              <a:gd name="connsiteY6182" fmla="*/ 6698667 h 6698667"/>
              <a:gd name="connsiteX6183" fmla="*/ 6601862 w 12192000"/>
              <a:gd name="connsiteY6183" fmla="*/ 6698667 h 6698667"/>
              <a:gd name="connsiteX6184" fmla="*/ 6205971 w 12192000"/>
              <a:gd name="connsiteY6184" fmla="*/ 6698667 h 6698667"/>
              <a:gd name="connsiteX6185" fmla="*/ 5810078 w 12192000"/>
              <a:gd name="connsiteY6185" fmla="*/ 6698667 h 6698667"/>
              <a:gd name="connsiteX6186" fmla="*/ 5777088 w 12192000"/>
              <a:gd name="connsiteY6186" fmla="*/ 6698667 h 6698667"/>
              <a:gd name="connsiteX6187" fmla="*/ 5740431 w 12192000"/>
              <a:gd name="connsiteY6187" fmla="*/ 6698667 h 6698667"/>
              <a:gd name="connsiteX6188" fmla="*/ 5425184 w 12192000"/>
              <a:gd name="connsiteY6188" fmla="*/ 6698667 h 6698667"/>
              <a:gd name="connsiteX6189" fmla="*/ 5117268 w 12192000"/>
              <a:gd name="connsiteY6189" fmla="*/ 6698667 h 6698667"/>
              <a:gd name="connsiteX6190" fmla="*/ 4805686 w 12192000"/>
              <a:gd name="connsiteY6190" fmla="*/ 6698667 h 6698667"/>
              <a:gd name="connsiteX6191" fmla="*/ 4490439 w 12192000"/>
              <a:gd name="connsiteY6191" fmla="*/ 6698667 h 6698667"/>
              <a:gd name="connsiteX6192" fmla="*/ 4182523 w 12192000"/>
              <a:gd name="connsiteY6192" fmla="*/ 6698667 h 6698667"/>
              <a:gd name="connsiteX6193" fmla="*/ 3867276 w 12192000"/>
              <a:gd name="connsiteY6193" fmla="*/ 6698667 h 6698667"/>
              <a:gd name="connsiteX6194" fmla="*/ 3559361 w 12192000"/>
              <a:gd name="connsiteY6194" fmla="*/ 6698667 h 6698667"/>
              <a:gd name="connsiteX6195" fmla="*/ 3244113 w 12192000"/>
              <a:gd name="connsiteY6195" fmla="*/ 6698667 h 6698667"/>
              <a:gd name="connsiteX6196" fmla="*/ 3093822 w 12192000"/>
              <a:gd name="connsiteY6196" fmla="*/ 6698667 h 6698667"/>
              <a:gd name="connsiteX6197" fmla="*/ 2947195 w 12192000"/>
              <a:gd name="connsiteY6197" fmla="*/ 6698667 h 6698667"/>
              <a:gd name="connsiteX6198" fmla="*/ 2800568 w 12192000"/>
              <a:gd name="connsiteY6198" fmla="*/ 6698667 h 6698667"/>
              <a:gd name="connsiteX6199" fmla="*/ 2650276 w 12192000"/>
              <a:gd name="connsiteY6199" fmla="*/ 6698667 h 6698667"/>
              <a:gd name="connsiteX6200" fmla="*/ 2503650 w 12192000"/>
              <a:gd name="connsiteY6200" fmla="*/ 6698667 h 6698667"/>
              <a:gd name="connsiteX6201" fmla="*/ 2353357 w 12192000"/>
              <a:gd name="connsiteY6201" fmla="*/ 6698667 h 6698667"/>
              <a:gd name="connsiteX6202" fmla="*/ 2203064 w 12192000"/>
              <a:gd name="connsiteY6202" fmla="*/ 6698667 h 6698667"/>
              <a:gd name="connsiteX6203" fmla="*/ 2060103 w 12192000"/>
              <a:gd name="connsiteY6203" fmla="*/ 6698667 h 6698667"/>
              <a:gd name="connsiteX6204" fmla="*/ 1803508 w 12192000"/>
              <a:gd name="connsiteY6204" fmla="*/ 6698667 h 6698667"/>
              <a:gd name="connsiteX6205" fmla="*/ 1546911 w 12192000"/>
              <a:gd name="connsiteY6205" fmla="*/ 6698667 h 6698667"/>
              <a:gd name="connsiteX6206" fmla="*/ 1297646 w 12192000"/>
              <a:gd name="connsiteY6206" fmla="*/ 6698667 h 6698667"/>
              <a:gd name="connsiteX6207" fmla="*/ 1041049 w 12192000"/>
              <a:gd name="connsiteY6207" fmla="*/ 6698667 h 6698667"/>
              <a:gd name="connsiteX6208" fmla="*/ 788119 w 12192000"/>
              <a:gd name="connsiteY6208" fmla="*/ 6698667 h 6698667"/>
              <a:gd name="connsiteX6209" fmla="*/ 535187 w 12192000"/>
              <a:gd name="connsiteY6209" fmla="*/ 6698667 h 6698667"/>
              <a:gd name="connsiteX6210" fmla="*/ 282257 w 12192000"/>
              <a:gd name="connsiteY6210" fmla="*/ 6698667 h 6698667"/>
              <a:gd name="connsiteX6211" fmla="*/ 25660 w 12192000"/>
              <a:gd name="connsiteY6211" fmla="*/ 6698667 h 6698667"/>
              <a:gd name="connsiteX6212" fmla="*/ 14663 w 12192000"/>
              <a:gd name="connsiteY6212" fmla="*/ 6698667 h 6698667"/>
              <a:gd name="connsiteX6213" fmla="*/ 7332 w 12192000"/>
              <a:gd name="connsiteY6213" fmla="*/ 6695084 h 6698667"/>
              <a:gd name="connsiteX6214" fmla="*/ 0 w 12192000"/>
              <a:gd name="connsiteY6214" fmla="*/ 6687915 h 6698667"/>
              <a:gd name="connsiteX6215" fmla="*/ 0 w 12192000"/>
              <a:gd name="connsiteY6215" fmla="*/ 6673579 h 6698667"/>
              <a:gd name="connsiteX6216" fmla="*/ 0 w 12192000"/>
              <a:gd name="connsiteY6216" fmla="*/ 6440613 h 6698667"/>
              <a:gd name="connsiteX6217" fmla="*/ 0 w 12192000"/>
              <a:gd name="connsiteY6217" fmla="*/ 6211231 h 6698667"/>
              <a:gd name="connsiteX6218" fmla="*/ 0 w 12192000"/>
              <a:gd name="connsiteY6218" fmla="*/ 5978265 h 6698667"/>
              <a:gd name="connsiteX6219" fmla="*/ 0 w 12192000"/>
              <a:gd name="connsiteY6219" fmla="*/ 5748884 h 6698667"/>
              <a:gd name="connsiteX6220" fmla="*/ 0 w 12192000"/>
              <a:gd name="connsiteY6220" fmla="*/ 5512334 h 6698667"/>
              <a:gd name="connsiteX6221" fmla="*/ 0 w 12192000"/>
              <a:gd name="connsiteY6221" fmla="*/ 5282951 h 6698667"/>
              <a:gd name="connsiteX6222" fmla="*/ 0 w 12192000"/>
              <a:gd name="connsiteY6222" fmla="*/ 5053570 h 6698667"/>
              <a:gd name="connsiteX6223" fmla="*/ 0 w 12192000"/>
              <a:gd name="connsiteY6223" fmla="*/ 4820603 h 6698667"/>
              <a:gd name="connsiteX6224" fmla="*/ 32992 w 12192000"/>
              <a:gd name="connsiteY6224" fmla="*/ 4824187 h 6698667"/>
              <a:gd name="connsiteX6225" fmla="*/ 62317 w 12192000"/>
              <a:gd name="connsiteY6225" fmla="*/ 4831355 h 6698667"/>
              <a:gd name="connsiteX6226" fmla="*/ 87977 w 12192000"/>
              <a:gd name="connsiteY6226" fmla="*/ 4845692 h 6698667"/>
              <a:gd name="connsiteX6227" fmla="*/ 117301 w 12192000"/>
              <a:gd name="connsiteY6227" fmla="*/ 4860028 h 6698667"/>
              <a:gd name="connsiteX6228" fmla="*/ 153958 w 12192000"/>
              <a:gd name="connsiteY6228" fmla="*/ 4885118 h 6698667"/>
              <a:gd name="connsiteX6229" fmla="*/ 194280 w 12192000"/>
              <a:gd name="connsiteY6229" fmla="*/ 4906621 h 6698667"/>
              <a:gd name="connsiteX6230" fmla="*/ 234603 w 12192000"/>
              <a:gd name="connsiteY6230" fmla="*/ 4924542 h 6698667"/>
              <a:gd name="connsiteX6231" fmla="*/ 278591 w 12192000"/>
              <a:gd name="connsiteY6231" fmla="*/ 4935294 h 6698667"/>
              <a:gd name="connsiteX6232" fmla="*/ 307916 w 12192000"/>
              <a:gd name="connsiteY6232" fmla="*/ 4942462 h 6698667"/>
              <a:gd name="connsiteX6233" fmla="*/ 340907 w 12192000"/>
              <a:gd name="connsiteY6233" fmla="*/ 4956799 h 6698667"/>
              <a:gd name="connsiteX6234" fmla="*/ 366566 w 12192000"/>
              <a:gd name="connsiteY6234" fmla="*/ 4974719 h 6698667"/>
              <a:gd name="connsiteX6235" fmla="*/ 392226 w 12192000"/>
              <a:gd name="connsiteY6235" fmla="*/ 4992640 h 6698667"/>
              <a:gd name="connsiteX6236" fmla="*/ 417886 w 12192000"/>
              <a:gd name="connsiteY6236" fmla="*/ 5010560 h 6698667"/>
              <a:gd name="connsiteX6237" fmla="*/ 450877 w 12192000"/>
              <a:gd name="connsiteY6237" fmla="*/ 5035648 h 6698667"/>
              <a:gd name="connsiteX6238" fmla="*/ 480203 w 12192000"/>
              <a:gd name="connsiteY6238" fmla="*/ 5049985 h 6698667"/>
              <a:gd name="connsiteX6239" fmla="*/ 516859 w 12192000"/>
              <a:gd name="connsiteY6239" fmla="*/ 5060738 h 6698667"/>
              <a:gd name="connsiteX6240" fmla="*/ 553516 w 12192000"/>
              <a:gd name="connsiteY6240" fmla="*/ 5067906 h 6698667"/>
              <a:gd name="connsiteX6241" fmla="*/ 582841 w 12192000"/>
              <a:gd name="connsiteY6241" fmla="*/ 5078658 h 6698667"/>
              <a:gd name="connsiteX6242" fmla="*/ 615833 w 12192000"/>
              <a:gd name="connsiteY6242" fmla="*/ 5085826 h 6698667"/>
              <a:gd name="connsiteX6243" fmla="*/ 652488 w 12192000"/>
              <a:gd name="connsiteY6243" fmla="*/ 5085826 h 6698667"/>
              <a:gd name="connsiteX6244" fmla="*/ 689145 w 12192000"/>
              <a:gd name="connsiteY6244" fmla="*/ 5078658 h 6698667"/>
              <a:gd name="connsiteX6245" fmla="*/ 725802 w 12192000"/>
              <a:gd name="connsiteY6245" fmla="*/ 5085826 h 6698667"/>
              <a:gd name="connsiteX6246" fmla="*/ 740465 w 12192000"/>
              <a:gd name="connsiteY6246" fmla="*/ 5089411 h 6698667"/>
              <a:gd name="connsiteX6247" fmla="*/ 755127 w 12192000"/>
              <a:gd name="connsiteY6247" fmla="*/ 5100163 h 6698667"/>
              <a:gd name="connsiteX6248" fmla="*/ 769791 w 12192000"/>
              <a:gd name="connsiteY6248" fmla="*/ 5110914 h 6698667"/>
              <a:gd name="connsiteX6249" fmla="*/ 784452 w 12192000"/>
              <a:gd name="connsiteY6249" fmla="*/ 5128836 h 6698667"/>
              <a:gd name="connsiteX6250" fmla="*/ 802781 w 12192000"/>
              <a:gd name="connsiteY6250" fmla="*/ 5157509 h 6698667"/>
              <a:gd name="connsiteX6251" fmla="*/ 821109 w 12192000"/>
              <a:gd name="connsiteY6251" fmla="*/ 5175429 h 6698667"/>
              <a:gd name="connsiteX6252" fmla="*/ 850435 w 12192000"/>
              <a:gd name="connsiteY6252" fmla="*/ 5196933 h 6698667"/>
              <a:gd name="connsiteX6253" fmla="*/ 876095 w 12192000"/>
              <a:gd name="connsiteY6253" fmla="*/ 5211270 h 6698667"/>
              <a:gd name="connsiteX6254" fmla="*/ 931080 w 12192000"/>
              <a:gd name="connsiteY6254" fmla="*/ 5239943 h 6698667"/>
              <a:gd name="connsiteX6255" fmla="*/ 982399 w 12192000"/>
              <a:gd name="connsiteY6255" fmla="*/ 5275783 h 6698667"/>
              <a:gd name="connsiteX6256" fmla="*/ 1000727 w 12192000"/>
              <a:gd name="connsiteY6256" fmla="*/ 5282951 h 6698667"/>
              <a:gd name="connsiteX6257" fmla="*/ 1015389 w 12192000"/>
              <a:gd name="connsiteY6257" fmla="*/ 5282951 h 6698667"/>
              <a:gd name="connsiteX6258" fmla="*/ 1022721 w 12192000"/>
              <a:gd name="connsiteY6258" fmla="*/ 5282951 h 6698667"/>
              <a:gd name="connsiteX6259" fmla="*/ 1026386 w 12192000"/>
              <a:gd name="connsiteY6259" fmla="*/ 5275783 h 6698667"/>
              <a:gd name="connsiteX6260" fmla="*/ 1033718 w 12192000"/>
              <a:gd name="connsiteY6260" fmla="*/ 5272199 h 6698667"/>
              <a:gd name="connsiteX6261" fmla="*/ 1041049 w 12192000"/>
              <a:gd name="connsiteY6261" fmla="*/ 5261446 h 6698667"/>
              <a:gd name="connsiteX6262" fmla="*/ 1048381 w 12192000"/>
              <a:gd name="connsiteY6262" fmla="*/ 5239943 h 6698667"/>
              <a:gd name="connsiteX6263" fmla="*/ 1055711 w 12192000"/>
              <a:gd name="connsiteY6263" fmla="*/ 5222022 h 6698667"/>
              <a:gd name="connsiteX6264" fmla="*/ 1048381 w 12192000"/>
              <a:gd name="connsiteY6264" fmla="*/ 5204102 h 6698667"/>
              <a:gd name="connsiteX6265" fmla="*/ 1044714 w 12192000"/>
              <a:gd name="connsiteY6265" fmla="*/ 5182597 h 6698667"/>
              <a:gd name="connsiteX6266" fmla="*/ 1037384 w 12192000"/>
              <a:gd name="connsiteY6266" fmla="*/ 5164677 h 6698667"/>
              <a:gd name="connsiteX6267" fmla="*/ 1033718 w 12192000"/>
              <a:gd name="connsiteY6267" fmla="*/ 5153924 h 6698667"/>
              <a:gd name="connsiteX6268" fmla="*/ 1033718 w 12192000"/>
              <a:gd name="connsiteY6268" fmla="*/ 5139587 h 6698667"/>
              <a:gd name="connsiteX6269" fmla="*/ 1033718 w 12192000"/>
              <a:gd name="connsiteY6269" fmla="*/ 5128836 h 6698667"/>
              <a:gd name="connsiteX6270" fmla="*/ 1037384 w 12192000"/>
              <a:gd name="connsiteY6270" fmla="*/ 5118083 h 6698667"/>
              <a:gd name="connsiteX6271" fmla="*/ 1044714 w 12192000"/>
              <a:gd name="connsiteY6271" fmla="*/ 5107331 h 6698667"/>
              <a:gd name="connsiteX6272" fmla="*/ 1059378 w 12192000"/>
              <a:gd name="connsiteY6272" fmla="*/ 5100163 h 6698667"/>
              <a:gd name="connsiteX6273" fmla="*/ 1074041 w 12192000"/>
              <a:gd name="connsiteY6273" fmla="*/ 5089411 h 6698667"/>
              <a:gd name="connsiteX6274" fmla="*/ 1085038 w 12192000"/>
              <a:gd name="connsiteY6274" fmla="*/ 5075074 h 6698667"/>
              <a:gd name="connsiteX6275" fmla="*/ 1096034 w 12192000"/>
              <a:gd name="connsiteY6275" fmla="*/ 5060738 h 6698667"/>
              <a:gd name="connsiteX6276" fmla="*/ 1110697 w 12192000"/>
              <a:gd name="connsiteY6276" fmla="*/ 5046401 h 6698667"/>
              <a:gd name="connsiteX6277" fmla="*/ 1114363 w 12192000"/>
              <a:gd name="connsiteY6277" fmla="*/ 5032065 h 6698667"/>
              <a:gd name="connsiteX6278" fmla="*/ 1121693 w 12192000"/>
              <a:gd name="connsiteY6278" fmla="*/ 4996224 h 6698667"/>
              <a:gd name="connsiteX6279" fmla="*/ 1125360 w 12192000"/>
              <a:gd name="connsiteY6279" fmla="*/ 4960382 h 6698667"/>
              <a:gd name="connsiteX6280" fmla="*/ 1129025 w 12192000"/>
              <a:gd name="connsiteY6280" fmla="*/ 4942462 h 6698667"/>
              <a:gd name="connsiteX6281" fmla="*/ 1136357 w 12192000"/>
              <a:gd name="connsiteY6281" fmla="*/ 4928126 h 6698667"/>
              <a:gd name="connsiteX6282" fmla="*/ 1143688 w 12192000"/>
              <a:gd name="connsiteY6282" fmla="*/ 4920958 h 6698667"/>
              <a:gd name="connsiteX6283" fmla="*/ 1151020 w 12192000"/>
              <a:gd name="connsiteY6283" fmla="*/ 4913789 h 6698667"/>
              <a:gd name="connsiteX6284" fmla="*/ 1158350 w 12192000"/>
              <a:gd name="connsiteY6284" fmla="*/ 4910206 h 6698667"/>
              <a:gd name="connsiteX6285" fmla="*/ 1173013 w 12192000"/>
              <a:gd name="connsiteY6285" fmla="*/ 4906621 h 6698667"/>
              <a:gd name="connsiteX6286" fmla="*/ 1213336 w 12192000"/>
              <a:gd name="connsiteY6286" fmla="*/ 4906621 h 6698667"/>
              <a:gd name="connsiteX6287" fmla="*/ 1257324 w 12192000"/>
              <a:gd name="connsiteY6287" fmla="*/ 4910206 h 6698667"/>
              <a:gd name="connsiteX6288" fmla="*/ 1301311 w 12192000"/>
              <a:gd name="connsiteY6288" fmla="*/ 4910206 h 6698667"/>
              <a:gd name="connsiteX6289" fmla="*/ 1345300 w 12192000"/>
              <a:gd name="connsiteY6289" fmla="*/ 4910206 h 6698667"/>
              <a:gd name="connsiteX6290" fmla="*/ 1352631 w 12192000"/>
              <a:gd name="connsiteY6290" fmla="*/ 4910206 h 6698667"/>
              <a:gd name="connsiteX6291" fmla="*/ 1359962 w 12192000"/>
              <a:gd name="connsiteY6291" fmla="*/ 4913789 h 6698667"/>
              <a:gd name="connsiteX6292" fmla="*/ 1370958 w 12192000"/>
              <a:gd name="connsiteY6292" fmla="*/ 4924542 h 6698667"/>
              <a:gd name="connsiteX6293" fmla="*/ 1389287 w 12192000"/>
              <a:gd name="connsiteY6293" fmla="*/ 4931711 h 6698667"/>
              <a:gd name="connsiteX6294" fmla="*/ 1403950 w 12192000"/>
              <a:gd name="connsiteY6294" fmla="*/ 4931711 h 6698667"/>
              <a:gd name="connsiteX6295" fmla="*/ 1418613 w 12192000"/>
              <a:gd name="connsiteY6295" fmla="*/ 4931711 h 6698667"/>
              <a:gd name="connsiteX6296" fmla="*/ 1458935 w 12192000"/>
              <a:gd name="connsiteY6296" fmla="*/ 4935294 h 6698667"/>
              <a:gd name="connsiteX6297" fmla="*/ 1502923 w 12192000"/>
              <a:gd name="connsiteY6297" fmla="*/ 4938879 h 6698667"/>
              <a:gd name="connsiteX6298" fmla="*/ 1528583 w 12192000"/>
              <a:gd name="connsiteY6298" fmla="*/ 4942462 h 6698667"/>
              <a:gd name="connsiteX6299" fmla="*/ 1561573 w 12192000"/>
              <a:gd name="connsiteY6299" fmla="*/ 4942462 h 6698667"/>
              <a:gd name="connsiteX6300" fmla="*/ 1572571 w 12192000"/>
              <a:gd name="connsiteY6300" fmla="*/ 4942462 h 6698667"/>
              <a:gd name="connsiteX6301" fmla="*/ 1587233 w 12192000"/>
              <a:gd name="connsiteY6301" fmla="*/ 4935294 h 6698667"/>
              <a:gd name="connsiteX6302" fmla="*/ 1601896 w 12192000"/>
              <a:gd name="connsiteY6302" fmla="*/ 4931711 h 6698667"/>
              <a:gd name="connsiteX6303" fmla="*/ 1616558 w 12192000"/>
              <a:gd name="connsiteY6303" fmla="*/ 4924542 h 6698667"/>
              <a:gd name="connsiteX6304" fmla="*/ 1631222 w 12192000"/>
              <a:gd name="connsiteY6304" fmla="*/ 4910206 h 6698667"/>
              <a:gd name="connsiteX6305" fmla="*/ 1645884 w 12192000"/>
              <a:gd name="connsiteY6305" fmla="*/ 4903038 h 6698667"/>
              <a:gd name="connsiteX6306" fmla="*/ 1664212 w 12192000"/>
              <a:gd name="connsiteY6306" fmla="*/ 4899453 h 6698667"/>
              <a:gd name="connsiteX6307" fmla="*/ 1682541 w 12192000"/>
              <a:gd name="connsiteY6307" fmla="*/ 4895869 h 6698667"/>
              <a:gd name="connsiteX6308" fmla="*/ 1711866 w 12192000"/>
              <a:gd name="connsiteY6308" fmla="*/ 4899453 h 6698667"/>
              <a:gd name="connsiteX6309" fmla="*/ 1748523 w 12192000"/>
              <a:gd name="connsiteY6309" fmla="*/ 4906621 h 6698667"/>
              <a:gd name="connsiteX6310" fmla="*/ 1759519 w 12192000"/>
              <a:gd name="connsiteY6310" fmla="*/ 4906621 h 6698667"/>
              <a:gd name="connsiteX6311" fmla="*/ 1770516 w 12192000"/>
              <a:gd name="connsiteY6311" fmla="*/ 4906621 h 6698667"/>
              <a:gd name="connsiteX6312" fmla="*/ 1781513 w 12192000"/>
              <a:gd name="connsiteY6312" fmla="*/ 4903038 h 6698667"/>
              <a:gd name="connsiteX6313" fmla="*/ 1785179 w 12192000"/>
              <a:gd name="connsiteY6313" fmla="*/ 4892285 h 6698667"/>
              <a:gd name="connsiteX6314" fmla="*/ 1788845 w 12192000"/>
              <a:gd name="connsiteY6314" fmla="*/ 4877949 h 6698667"/>
              <a:gd name="connsiteX6315" fmla="*/ 1796176 w 12192000"/>
              <a:gd name="connsiteY6315" fmla="*/ 4870781 h 6698667"/>
              <a:gd name="connsiteX6316" fmla="*/ 1807173 w 12192000"/>
              <a:gd name="connsiteY6316" fmla="*/ 4860028 h 6698667"/>
              <a:gd name="connsiteX6317" fmla="*/ 1821836 w 12192000"/>
              <a:gd name="connsiteY6317" fmla="*/ 4856445 h 6698667"/>
              <a:gd name="connsiteX6318" fmla="*/ 1840165 w 12192000"/>
              <a:gd name="connsiteY6318" fmla="*/ 4849276 h 6698667"/>
              <a:gd name="connsiteX6319" fmla="*/ 1851162 w 12192000"/>
              <a:gd name="connsiteY6319" fmla="*/ 4845692 h 6698667"/>
              <a:gd name="connsiteX6320" fmla="*/ 1858493 w 12192000"/>
              <a:gd name="connsiteY6320" fmla="*/ 4838523 h 6698667"/>
              <a:gd name="connsiteX6321" fmla="*/ 1865824 w 12192000"/>
              <a:gd name="connsiteY6321" fmla="*/ 4831355 h 6698667"/>
              <a:gd name="connsiteX6322" fmla="*/ 1873155 w 12192000"/>
              <a:gd name="connsiteY6322" fmla="*/ 4820603 h 6698667"/>
              <a:gd name="connsiteX6323" fmla="*/ 1876820 w 12192000"/>
              <a:gd name="connsiteY6323" fmla="*/ 4813435 h 6698667"/>
              <a:gd name="connsiteX6324" fmla="*/ 1876820 w 12192000"/>
              <a:gd name="connsiteY6324" fmla="*/ 4795515 h 6698667"/>
              <a:gd name="connsiteX6325" fmla="*/ 1876820 w 12192000"/>
              <a:gd name="connsiteY6325" fmla="*/ 4781179 h 6698667"/>
              <a:gd name="connsiteX6326" fmla="*/ 1880487 w 12192000"/>
              <a:gd name="connsiteY6326" fmla="*/ 4763257 h 6698667"/>
              <a:gd name="connsiteX6327" fmla="*/ 1880487 w 12192000"/>
              <a:gd name="connsiteY6327" fmla="*/ 4741754 h 6698667"/>
              <a:gd name="connsiteX6328" fmla="*/ 1876820 w 12192000"/>
              <a:gd name="connsiteY6328" fmla="*/ 4727417 h 6698667"/>
              <a:gd name="connsiteX6329" fmla="*/ 1865824 w 12192000"/>
              <a:gd name="connsiteY6329" fmla="*/ 4709496 h 6698667"/>
              <a:gd name="connsiteX6330" fmla="*/ 1862158 w 12192000"/>
              <a:gd name="connsiteY6330" fmla="*/ 4702328 h 6698667"/>
              <a:gd name="connsiteX6331" fmla="*/ 1862158 w 12192000"/>
              <a:gd name="connsiteY6331" fmla="*/ 4691576 h 6698667"/>
              <a:gd name="connsiteX6332" fmla="*/ 1865824 w 12192000"/>
              <a:gd name="connsiteY6332" fmla="*/ 4687991 h 6698667"/>
              <a:gd name="connsiteX6333" fmla="*/ 1876820 w 12192000"/>
              <a:gd name="connsiteY6333" fmla="*/ 4687991 h 6698667"/>
              <a:gd name="connsiteX6334" fmla="*/ 1913477 w 12192000"/>
              <a:gd name="connsiteY6334" fmla="*/ 4687991 h 6698667"/>
              <a:gd name="connsiteX6335" fmla="*/ 1950134 w 12192000"/>
              <a:gd name="connsiteY6335" fmla="*/ 4687991 h 6698667"/>
              <a:gd name="connsiteX6336" fmla="*/ 1961131 w 12192000"/>
              <a:gd name="connsiteY6336" fmla="*/ 4687991 h 6698667"/>
              <a:gd name="connsiteX6337" fmla="*/ 1964796 w 12192000"/>
              <a:gd name="connsiteY6337" fmla="*/ 4691576 h 6698667"/>
              <a:gd name="connsiteX6338" fmla="*/ 1964796 w 12192000"/>
              <a:gd name="connsiteY6338" fmla="*/ 4695160 h 6698667"/>
              <a:gd name="connsiteX6339" fmla="*/ 1961131 w 12192000"/>
              <a:gd name="connsiteY6339" fmla="*/ 4709496 h 6698667"/>
              <a:gd name="connsiteX6340" fmla="*/ 1953799 w 12192000"/>
              <a:gd name="connsiteY6340" fmla="*/ 4723833 h 6698667"/>
              <a:gd name="connsiteX6341" fmla="*/ 1950134 w 12192000"/>
              <a:gd name="connsiteY6341" fmla="*/ 4738169 h 6698667"/>
              <a:gd name="connsiteX6342" fmla="*/ 1953799 w 12192000"/>
              <a:gd name="connsiteY6342" fmla="*/ 4756089 h 6698667"/>
              <a:gd name="connsiteX6343" fmla="*/ 1961131 w 12192000"/>
              <a:gd name="connsiteY6343" fmla="*/ 4763257 h 6698667"/>
              <a:gd name="connsiteX6344" fmla="*/ 1972128 w 12192000"/>
              <a:gd name="connsiteY6344" fmla="*/ 4770426 h 6698667"/>
              <a:gd name="connsiteX6345" fmla="*/ 1979459 w 12192000"/>
              <a:gd name="connsiteY6345" fmla="*/ 4777594 h 6698667"/>
              <a:gd name="connsiteX6346" fmla="*/ 1983124 w 12192000"/>
              <a:gd name="connsiteY6346" fmla="*/ 4788347 h 6698667"/>
              <a:gd name="connsiteX6347" fmla="*/ 1983124 w 12192000"/>
              <a:gd name="connsiteY6347" fmla="*/ 4795515 h 6698667"/>
              <a:gd name="connsiteX6348" fmla="*/ 1986791 w 12192000"/>
              <a:gd name="connsiteY6348" fmla="*/ 4817020 h 6698667"/>
              <a:gd name="connsiteX6349" fmla="*/ 1986791 w 12192000"/>
              <a:gd name="connsiteY6349" fmla="*/ 4834940 h 6698667"/>
              <a:gd name="connsiteX6350" fmla="*/ 1990456 w 12192000"/>
              <a:gd name="connsiteY6350" fmla="*/ 4852860 h 6698667"/>
              <a:gd name="connsiteX6351" fmla="*/ 1997788 w 12192000"/>
              <a:gd name="connsiteY6351" fmla="*/ 4870781 h 6698667"/>
              <a:gd name="connsiteX6352" fmla="*/ 2005119 w 12192000"/>
              <a:gd name="connsiteY6352" fmla="*/ 4888701 h 6698667"/>
              <a:gd name="connsiteX6353" fmla="*/ 2016116 w 12192000"/>
              <a:gd name="connsiteY6353" fmla="*/ 4903038 h 6698667"/>
              <a:gd name="connsiteX6354" fmla="*/ 2027113 w 12192000"/>
              <a:gd name="connsiteY6354" fmla="*/ 4920958 h 6698667"/>
              <a:gd name="connsiteX6355" fmla="*/ 2041776 w 12192000"/>
              <a:gd name="connsiteY6355" fmla="*/ 4931711 h 6698667"/>
              <a:gd name="connsiteX6356" fmla="*/ 2056438 w 12192000"/>
              <a:gd name="connsiteY6356" fmla="*/ 4938879 h 6698667"/>
              <a:gd name="connsiteX6357" fmla="*/ 2071101 w 12192000"/>
              <a:gd name="connsiteY6357" fmla="*/ 4942462 h 6698667"/>
              <a:gd name="connsiteX6358" fmla="*/ 2118755 w 12192000"/>
              <a:gd name="connsiteY6358" fmla="*/ 4956799 h 6698667"/>
              <a:gd name="connsiteX6359" fmla="*/ 2159077 w 12192000"/>
              <a:gd name="connsiteY6359" fmla="*/ 4978304 h 6698667"/>
              <a:gd name="connsiteX6360" fmla="*/ 2170074 w 12192000"/>
              <a:gd name="connsiteY6360" fmla="*/ 4985472 h 6698667"/>
              <a:gd name="connsiteX6361" fmla="*/ 2177405 w 12192000"/>
              <a:gd name="connsiteY6361" fmla="*/ 4996224 h 6698667"/>
              <a:gd name="connsiteX6362" fmla="*/ 2177405 w 12192000"/>
              <a:gd name="connsiteY6362" fmla="*/ 5006977 h 6698667"/>
              <a:gd name="connsiteX6363" fmla="*/ 2184737 w 12192000"/>
              <a:gd name="connsiteY6363" fmla="*/ 5017728 h 6698667"/>
              <a:gd name="connsiteX6364" fmla="*/ 2192068 w 12192000"/>
              <a:gd name="connsiteY6364" fmla="*/ 5021313 h 6698667"/>
              <a:gd name="connsiteX6365" fmla="*/ 2203064 w 12192000"/>
              <a:gd name="connsiteY6365" fmla="*/ 5024897 h 6698667"/>
              <a:gd name="connsiteX6366" fmla="*/ 2214062 w 12192000"/>
              <a:gd name="connsiteY6366" fmla="*/ 5035648 h 6698667"/>
              <a:gd name="connsiteX6367" fmla="*/ 2225059 w 12192000"/>
              <a:gd name="connsiteY6367" fmla="*/ 5046401 h 6698667"/>
              <a:gd name="connsiteX6368" fmla="*/ 2232391 w 12192000"/>
              <a:gd name="connsiteY6368" fmla="*/ 5053570 h 6698667"/>
              <a:gd name="connsiteX6369" fmla="*/ 2243387 w 12192000"/>
              <a:gd name="connsiteY6369" fmla="*/ 5057153 h 6698667"/>
              <a:gd name="connsiteX6370" fmla="*/ 2283710 w 12192000"/>
              <a:gd name="connsiteY6370" fmla="*/ 5057153 h 6698667"/>
              <a:gd name="connsiteX6371" fmla="*/ 2320367 w 12192000"/>
              <a:gd name="connsiteY6371" fmla="*/ 5049985 h 6698667"/>
              <a:gd name="connsiteX6372" fmla="*/ 2338695 w 12192000"/>
              <a:gd name="connsiteY6372" fmla="*/ 5042817 h 6698667"/>
              <a:gd name="connsiteX6373" fmla="*/ 2357022 w 12192000"/>
              <a:gd name="connsiteY6373" fmla="*/ 5035648 h 6698667"/>
              <a:gd name="connsiteX6374" fmla="*/ 2371685 w 12192000"/>
              <a:gd name="connsiteY6374" fmla="*/ 5021313 h 6698667"/>
              <a:gd name="connsiteX6375" fmla="*/ 2393679 w 12192000"/>
              <a:gd name="connsiteY6375" fmla="*/ 5010560 h 6698667"/>
              <a:gd name="connsiteX6376" fmla="*/ 2404677 w 12192000"/>
              <a:gd name="connsiteY6376" fmla="*/ 4999808 h 6698667"/>
              <a:gd name="connsiteX6377" fmla="*/ 2412008 w 12192000"/>
              <a:gd name="connsiteY6377" fmla="*/ 4985472 h 6698667"/>
              <a:gd name="connsiteX6378" fmla="*/ 2415674 w 12192000"/>
              <a:gd name="connsiteY6378" fmla="*/ 4967551 h 6698667"/>
              <a:gd name="connsiteX6379" fmla="*/ 2423004 w 12192000"/>
              <a:gd name="connsiteY6379" fmla="*/ 4953215 h 6698667"/>
              <a:gd name="connsiteX6380" fmla="*/ 2426671 w 12192000"/>
              <a:gd name="connsiteY6380" fmla="*/ 4942462 h 6698667"/>
              <a:gd name="connsiteX6381" fmla="*/ 2430336 w 12192000"/>
              <a:gd name="connsiteY6381" fmla="*/ 4935294 h 6698667"/>
              <a:gd name="connsiteX6382" fmla="*/ 2463328 w 12192000"/>
              <a:gd name="connsiteY6382" fmla="*/ 4892285 h 6698667"/>
              <a:gd name="connsiteX6383" fmla="*/ 2488986 w 12192000"/>
              <a:gd name="connsiteY6383" fmla="*/ 4849276 h 6698667"/>
              <a:gd name="connsiteX6384" fmla="*/ 2521978 w 12192000"/>
              <a:gd name="connsiteY6384" fmla="*/ 4802683 h 6698667"/>
              <a:gd name="connsiteX6385" fmla="*/ 2543972 w 12192000"/>
              <a:gd name="connsiteY6385" fmla="*/ 4759674 h 6698667"/>
              <a:gd name="connsiteX6386" fmla="*/ 2554969 w 12192000"/>
              <a:gd name="connsiteY6386" fmla="*/ 4748922 h 6698667"/>
              <a:gd name="connsiteX6387" fmla="*/ 2562300 w 12192000"/>
              <a:gd name="connsiteY6387" fmla="*/ 4741754 h 6698667"/>
              <a:gd name="connsiteX6388" fmla="*/ 2573297 w 12192000"/>
              <a:gd name="connsiteY6388" fmla="*/ 4738169 h 6698667"/>
              <a:gd name="connsiteX6389" fmla="*/ 2584294 w 12192000"/>
              <a:gd name="connsiteY6389" fmla="*/ 4734586 h 6698667"/>
              <a:gd name="connsiteX6390" fmla="*/ 2595292 w 12192000"/>
              <a:gd name="connsiteY6390" fmla="*/ 4731001 h 6698667"/>
              <a:gd name="connsiteX6391" fmla="*/ 2609954 w 12192000"/>
              <a:gd name="connsiteY6391" fmla="*/ 4731001 h 6698667"/>
              <a:gd name="connsiteX6392" fmla="*/ 2620950 w 12192000"/>
              <a:gd name="connsiteY6392" fmla="*/ 4731001 h 6698667"/>
              <a:gd name="connsiteX6393" fmla="*/ 2631947 w 12192000"/>
              <a:gd name="connsiteY6393" fmla="*/ 4734586 h 6698667"/>
              <a:gd name="connsiteX6394" fmla="*/ 2664939 w 12192000"/>
              <a:gd name="connsiteY6394" fmla="*/ 4748922 h 6698667"/>
              <a:gd name="connsiteX6395" fmla="*/ 2694264 w 12192000"/>
              <a:gd name="connsiteY6395" fmla="*/ 4763257 h 6698667"/>
              <a:gd name="connsiteX6396" fmla="*/ 2730920 w 12192000"/>
              <a:gd name="connsiteY6396" fmla="*/ 4766842 h 6698667"/>
              <a:gd name="connsiteX6397" fmla="*/ 2760246 w 12192000"/>
              <a:gd name="connsiteY6397" fmla="*/ 4763257 h 6698667"/>
              <a:gd name="connsiteX6398" fmla="*/ 2785905 w 12192000"/>
              <a:gd name="connsiteY6398" fmla="*/ 4763257 h 6698667"/>
              <a:gd name="connsiteX6399" fmla="*/ 2804234 w 12192000"/>
              <a:gd name="connsiteY6399" fmla="*/ 4766842 h 6698667"/>
              <a:gd name="connsiteX6400" fmla="*/ 2837225 w 12192000"/>
              <a:gd name="connsiteY6400" fmla="*/ 4777594 h 6698667"/>
              <a:gd name="connsiteX6401" fmla="*/ 2873882 w 12192000"/>
              <a:gd name="connsiteY6401" fmla="*/ 4784762 h 6698667"/>
              <a:gd name="connsiteX6402" fmla="*/ 2910539 w 12192000"/>
              <a:gd name="connsiteY6402" fmla="*/ 4788347 h 6698667"/>
              <a:gd name="connsiteX6403" fmla="*/ 2947195 w 12192000"/>
              <a:gd name="connsiteY6403" fmla="*/ 4799099 h 6698667"/>
              <a:gd name="connsiteX6404" fmla="*/ 2961858 w 12192000"/>
              <a:gd name="connsiteY6404" fmla="*/ 4802683 h 6698667"/>
              <a:gd name="connsiteX6405" fmla="*/ 2980186 w 12192000"/>
              <a:gd name="connsiteY6405" fmla="*/ 4795515 h 6698667"/>
              <a:gd name="connsiteX6406" fmla="*/ 3009512 w 12192000"/>
              <a:gd name="connsiteY6406" fmla="*/ 4788347 h 6698667"/>
              <a:gd name="connsiteX6407" fmla="*/ 3031505 w 12192000"/>
              <a:gd name="connsiteY6407" fmla="*/ 4781179 h 6698667"/>
              <a:gd name="connsiteX6408" fmla="*/ 3038837 w 12192000"/>
              <a:gd name="connsiteY6408" fmla="*/ 4781179 h 6698667"/>
              <a:gd name="connsiteX6409" fmla="*/ 3053499 w 12192000"/>
              <a:gd name="connsiteY6409" fmla="*/ 4781179 h 6698667"/>
              <a:gd name="connsiteX6410" fmla="*/ 3060830 w 12192000"/>
              <a:gd name="connsiteY6410" fmla="*/ 4784762 h 6698667"/>
              <a:gd name="connsiteX6411" fmla="*/ 3068162 w 12192000"/>
              <a:gd name="connsiteY6411" fmla="*/ 4791930 h 6698667"/>
              <a:gd name="connsiteX6412" fmla="*/ 3075494 w 12192000"/>
              <a:gd name="connsiteY6412" fmla="*/ 4799099 h 6698667"/>
              <a:gd name="connsiteX6413" fmla="*/ 3079159 w 12192000"/>
              <a:gd name="connsiteY6413" fmla="*/ 4809852 h 6698667"/>
              <a:gd name="connsiteX6414" fmla="*/ 3082825 w 12192000"/>
              <a:gd name="connsiteY6414" fmla="*/ 4820603 h 6698667"/>
              <a:gd name="connsiteX6415" fmla="*/ 3082825 w 12192000"/>
              <a:gd name="connsiteY6415" fmla="*/ 4827772 h 6698667"/>
              <a:gd name="connsiteX6416" fmla="*/ 3079159 w 12192000"/>
              <a:gd name="connsiteY6416" fmla="*/ 4845692 h 6698667"/>
              <a:gd name="connsiteX6417" fmla="*/ 3079159 w 12192000"/>
              <a:gd name="connsiteY6417" fmla="*/ 4860028 h 6698667"/>
              <a:gd name="connsiteX6418" fmla="*/ 3090156 w 12192000"/>
              <a:gd name="connsiteY6418" fmla="*/ 4870781 h 6698667"/>
              <a:gd name="connsiteX6419" fmla="*/ 3115816 w 12192000"/>
              <a:gd name="connsiteY6419" fmla="*/ 4877949 h 6698667"/>
              <a:gd name="connsiteX6420" fmla="*/ 3145141 w 12192000"/>
              <a:gd name="connsiteY6420" fmla="*/ 4885118 h 6698667"/>
              <a:gd name="connsiteX6421" fmla="*/ 3174466 w 12192000"/>
              <a:gd name="connsiteY6421" fmla="*/ 4892285 h 6698667"/>
              <a:gd name="connsiteX6422" fmla="*/ 3189128 w 12192000"/>
              <a:gd name="connsiteY6422" fmla="*/ 4899453 h 6698667"/>
              <a:gd name="connsiteX6423" fmla="*/ 3200126 w 12192000"/>
              <a:gd name="connsiteY6423" fmla="*/ 4906621 h 6698667"/>
              <a:gd name="connsiteX6424" fmla="*/ 3211123 w 12192000"/>
              <a:gd name="connsiteY6424" fmla="*/ 4920958 h 6698667"/>
              <a:gd name="connsiteX6425" fmla="*/ 3225785 w 12192000"/>
              <a:gd name="connsiteY6425" fmla="*/ 4931711 h 6698667"/>
              <a:gd name="connsiteX6426" fmla="*/ 3233116 w 12192000"/>
              <a:gd name="connsiteY6426" fmla="*/ 4942462 h 6698667"/>
              <a:gd name="connsiteX6427" fmla="*/ 3236783 w 12192000"/>
              <a:gd name="connsiteY6427" fmla="*/ 4953215 h 6698667"/>
              <a:gd name="connsiteX6428" fmla="*/ 3236783 w 12192000"/>
              <a:gd name="connsiteY6428" fmla="*/ 4963967 h 6698667"/>
              <a:gd name="connsiteX6429" fmla="*/ 3229451 w 12192000"/>
              <a:gd name="connsiteY6429" fmla="*/ 4978304 h 6698667"/>
              <a:gd name="connsiteX6430" fmla="*/ 3225785 w 12192000"/>
              <a:gd name="connsiteY6430" fmla="*/ 4985472 h 6698667"/>
              <a:gd name="connsiteX6431" fmla="*/ 3222120 w 12192000"/>
              <a:gd name="connsiteY6431" fmla="*/ 4992640 h 6698667"/>
              <a:gd name="connsiteX6432" fmla="*/ 3222120 w 12192000"/>
              <a:gd name="connsiteY6432" fmla="*/ 4999808 h 6698667"/>
              <a:gd name="connsiteX6433" fmla="*/ 3225785 w 12192000"/>
              <a:gd name="connsiteY6433" fmla="*/ 5006977 h 6698667"/>
              <a:gd name="connsiteX6434" fmla="*/ 3229451 w 12192000"/>
              <a:gd name="connsiteY6434" fmla="*/ 5017728 h 6698667"/>
              <a:gd name="connsiteX6435" fmla="*/ 3240448 w 12192000"/>
              <a:gd name="connsiteY6435" fmla="*/ 5032065 h 6698667"/>
              <a:gd name="connsiteX6436" fmla="*/ 3255110 w 12192000"/>
              <a:gd name="connsiteY6436" fmla="*/ 5039233 h 6698667"/>
              <a:gd name="connsiteX6437" fmla="*/ 3266107 w 12192000"/>
              <a:gd name="connsiteY6437" fmla="*/ 5042817 h 6698667"/>
              <a:gd name="connsiteX6438" fmla="*/ 3284437 w 12192000"/>
              <a:gd name="connsiteY6438" fmla="*/ 5039233 h 6698667"/>
              <a:gd name="connsiteX6439" fmla="*/ 3295434 w 12192000"/>
              <a:gd name="connsiteY6439" fmla="*/ 5035648 h 6698667"/>
              <a:gd name="connsiteX6440" fmla="*/ 3302764 w 12192000"/>
              <a:gd name="connsiteY6440" fmla="*/ 5017728 h 6698667"/>
              <a:gd name="connsiteX6441" fmla="*/ 3310096 w 12192000"/>
              <a:gd name="connsiteY6441" fmla="*/ 5006977 h 6698667"/>
              <a:gd name="connsiteX6442" fmla="*/ 3306430 w 12192000"/>
              <a:gd name="connsiteY6442" fmla="*/ 4992640 h 6698667"/>
              <a:gd name="connsiteX6443" fmla="*/ 3302764 w 12192000"/>
              <a:gd name="connsiteY6443" fmla="*/ 4981887 h 6698667"/>
              <a:gd name="connsiteX6444" fmla="*/ 3291767 w 12192000"/>
              <a:gd name="connsiteY6444" fmla="*/ 4967551 h 6698667"/>
              <a:gd name="connsiteX6445" fmla="*/ 3288102 w 12192000"/>
              <a:gd name="connsiteY6445" fmla="*/ 4960382 h 6698667"/>
              <a:gd name="connsiteX6446" fmla="*/ 3288102 w 12192000"/>
              <a:gd name="connsiteY6446" fmla="*/ 4953215 h 6698667"/>
              <a:gd name="connsiteX6447" fmla="*/ 3288102 w 12192000"/>
              <a:gd name="connsiteY6447" fmla="*/ 4946047 h 6698667"/>
              <a:gd name="connsiteX6448" fmla="*/ 3295434 w 12192000"/>
              <a:gd name="connsiteY6448" fmla="*/ 4931711 h 6698667"/>
              <a:gd name="connsiteX6449" fmla="*/ 3306430 w 12192000"/>
              <a:gd name="connsiteY6449" fmla="*/ 4913789 h 6698667"/>
              <a:gd name="connsiteX6450" fmla="*/ 3310096 w 12192000"/>
              <a:gd name="connsiteY6450" fmla="*/ 4910206 h 6698667"/>
              <a:gd name="connsiteX6451" fmla="*/ 3317427 w 12192000"/>
              <a:gd name="connsiteY6451" fmla="*/ 4906621 h 6698667"/>
              <a:gd name="connsiteX6452" fmla="*/ 3321092 w 12192000"/>
              <a:gd name="connsiteY6452" fmla="*/ 4903038 h 6698667"/>
              <a:gd name="connsiteX6453" fmla="*/ 3332089 w 12192000"/>
              <a:gd name="connsiteY6453" fmla="*/ 4903038 h 6698667"/>
              <a:gd name="connsiteX6454" fmla="*/ 3343086 w 12192000"/>
              <a:gd name="connsiteY6454" fmla="*/ 4910206 h 6698667"/>
              <a:gd name="connsiteX6455" fmla="*/ 3346752 w 12192000"/>
              <a:gd name="connsiteY6455" fmla="*/ 4924542 h 6698667"/>
              <a:gd name="connsiteX6456" fmla="*/ 3350418 w 12192000"/>
              <a:gd name="connsiteY6456" fmla="*/ 4935294 h 6698667"/>
              <a:gd name="connsiteX6457" fmla="*/ 3357749 w 12192000"/>
              <a:gd name="connsiteY6457" fmla="*/ 4946047 h 6698667"/>
              <a:gd name="connsiteX6458" fmla="*/ 3365081 w 12192000"/>
              <a:gd name="connsiteY6458" fmla="*/ 4953215 h 6698667"/>
              <a:gd name="connsiteX6459" fmla="*/ 3372412 w 12192000"/>
              <a:gd name="connsiteY6459" fmla="*/ 4956799 h 6698667"/>
              <a:gd name="connsiteX6460" fmla="*/ 3379744 w 12192000"/>
              <a:gd name="connsiteY6460" fmla="*/ 4960382 h 6698667"/>
              <a:gd name="connsiteX6461" fmla="*/ 3394406 w 12192000"/>
              <a:gd name="connsiteY6461" fmla="*/ 4960382 h 6698667"/>
              <a:gd name="connsiteX6462" fmla="*/ 3405403 w 12192000"/>
              <a:gd name="connsiteY6462" fmla="*/ 4960382 h 6698667"/>
              <a:gd name="connsiteX6463" fmla="*/ 3416400 w 12192000"/>
              <a:gd name="connsiteY6463" fmla="*/ 4956799 h 6698667"/>
              <a:gd name="connsiteX6464" fmla="*/ 3431063 w 12192000"/>
              <a:gd name="connsiteY6464" fmla="*/ 4953215 h 6698667"/>
              <a:gd name="connsiteX6465" fmla="*/ 3449391 w 12192000"/>
              <a:gd name="connsiteY6465" fmla="*/ 4956799 h 6698667"/>
              <a:gd name="connsiteX6466" fmla="*/ 3460388 w 12192000"/>
              <a:gd name="connsiteY6466" fmla="*/ 4960382 h 6698667"/>
              <a:gd name="connsiteX6467" fmla="*/ 3467720 w 12192000"/>
              <a:gd name="connsiteY6467" fmla="*/ 4960382 h 6698667"/>
              <a:gd name="connsiteX6468" fmla="*/ 3475050 w 12192000"/>
              <a:gd name="connsiteY6468" fmla="*/ 4960382 h 6698667"/>
              <a:gd name="connsiteX6469" fmla="*/ 3486047 w 12192000"/>
              <a:gd name="connsiteY6469" fmla="*/ 4956799 h 6698667"/>
              <a:gd name="connsiteX6470" fmla="*/ 3489713 w 12192000"/>
              <a:gd name="connsiteY6470" fmla="*/ 4953215 h 6698667"/>
              <a:gd name="connsiteX6471" fmla="*/ 3500710 w 12192000"/>
              <a:gd name="connsiteY6471" fmla="*/ 4946047 h 6698667"/>
              <a:gd name="connsiteX6472" fmla="*/ 3504377 w 12192000"/>
              <a:gd name="connsiteY6472" fmla="*/ 4935294 h 6698667"/>
              <a:gd name="connsiteX6473" fmla="*/ 3508042 w 12192000"/>
              <a:gd name="connsiteY6473" fmla="*/ 4928126 h 6698667"/>
              <a:gd name="connsiteX6474" fmla="*/ 3508042 w 12192000"/>
              <a:gd name="connsiteY6474" fmla="*/ 4913789 h 6698667"/>
              <a:gd name="connsiteX6475" fmla="*/ 3515373 w 12192000"/>
              <a:gd name="connsiteY6475" fmla="*/ 4906621 h 6698667"/>
              <a:gd name="connsiteX6476" fmla="*/ 3522704 w 12192000"/>
              <a:gd name="connsiteY6476" fmla="*/ 4899453 h 6698667"/>
              <a:gd name="connsiteX6477" fmla="*/ 3530035 w 12192000"/>
              <a:gd name="connsiteY6477" fmla="*/ 4892285 h 6698667"/>
              <a:gd name="connsiteX6478" fmla="*/ 3544699 w 12192000"/>
              <a:gd name="connsiteY6478" fmla="*/ 4881533 h 6698667"/>
              <a:gd name="connsiteX6479" fmla="*/ 3566692 w 12192000"/>
              <a:gd name="connsiteY6479" fmla="*/ 4881533 h 6698667"/>
              <a:gd name="connsiteX6480" fmla="*/ 3585021 w 12192000"/>
              <a:gd name="connsiteY6480" fmla="*/ 4881533 h 6698667"/>
              <a:gd name="connsiteX6481" fmla="*/ 3603349 w 12192000"/>
              <a:gd name="connsiteY6481" fmla="*/ 4888701 h 6698667"/>
              <a:gd name="connsiteX6482" fmla="*/ 3629009 w 12192000"/>
              <a:gd name="connsiteY6482" fmla="*/ 4895869 h 6698667"/>
              <a:gd name="connsiteX6483" fmla="*/ 3651003 w 12192000"/>
              <a:gd name="connsiteY6483" fmla="*/ 4895869 h 6698667"/>
              <a:gd name="connsiteX6484" fmla="*/ 3672996 w 12192000"/>
              <a:gd name="connsiteY6484" fmla="*/ 4888701 h 6698667"/>
              <a:gd name="connsiteX6485" fmla="*/ 3691325 w 12192000"/>
              <a:gd name="connsiteY6485" fmla="*/ 4881533 h 6698667"/>
              <a:gd name="connsiteX6486" fmla="*/ 3709653 w 12192000"/>
              <a:gd name="connsiteY6486" fmla="*/ 4870781 h 6698667"/>
              <a:gd name="connsiteX6487" fmla="*/ 3727982 w 12192000"/>
              <a:gd name="connsiteY6487" fmla="*/ 4860028 h 6698667"/>
              <a:gd name="connsiteX6488" fmla="*/ 3742643 w 12192000"/>
              <a:gd name="connsiteY6488" fmla="*/ 4860028 h 6698667"/>
              <a:gd name="connsiteX6489" fmla="*/ 3760972 w 12192000"/>
              <a:gd name="connsiteY6489" fmla="*/ 4860028 h 6698667"/>
              <a:gd name="connsiteX6490" fmla="*/ 3790297 w 12192000"/>
              <a:gd name="connsiteY6490" fmla="*/ 4870781 h 6698667"/>
              <a:gd name="connsiteX6491" fmla="*/ 3812292 w 12192000"/>
              <a:gd name="connsiteY6491" fmla="*/ 4874365 h 6698667"/>
              <a:gd name="connsiteX6492" fmla="*/ 3826954 w 12192000"/>
              <a:gd name="connsiteY6492" fmla="*/ 4877949 h 6698667"/>
              <a:gd name="connsiteX6493" fmla="*/ 3841617 w 12192000"/>
              <a:gd name="connsiteY6493" fmla="*/ 4881533 h 6698667"/>
              <a:gd name="connsiteX6494" fmla="*/ 3852614 w 12192000"/>
              <a:gd name="connsiteY6494" fmla="*/ 4888701 h 6698667"/>
              <a:gd name="connsiteX6495" fmla="*/ 3859946 w 12192000"/>
              <a:gd name="connsiteY6495" fmla="*/ 4899453 h 6698667"/>
              <a:gd name="connsiteX6496" fmla="*/ 3863611 w 12192000"/>
              <a:gd name="connsiteY6496" fmla="*/ 4903038 h 6698667"/>
              <a:gd name="connsiteX6497" fmla="*/ 3870943 w 12192000"/>
              <a:gd name="connsiteY6497" fmla="*/ 4903038 h 6698667"/>
              <a:gd name="connsiteX6498" fmla="*/ 3874608 w 12192000"/>
              <a:gd name="connsiteY6498" fmla="*/ 4906621 h 6698667"/>
              <a:gd name="connsiteX6499" fmla="*/ 3881939 w 12192000"/>
              <a:gd name="connsiteY6499" fmla="*/ 4903038 h 6698667"/>
              <a:gd name="connsiteX6500" fmla="*/ 3896603 w 12192000"/>
              <a:gd name="connsiteY6500" fmla="*/ 4895869 h 6698667"/>
              <a:gd name="connsiteX6501" fmla="*/ 3911265 w 12192000"/>
              <a:gd name="connsiteY6501" fmla="*/ 4895869 h 6698667"/>
              <a:gd name="connsiteX6502" fmla="*/ 3922262 w 12192000"/>
              <a:gd name="connsiteY6502" fmla="*/ 4895869 h 6698667"/>
              <a:gd name="connsiteX6503" fmla="*/ 3936925 w 12192000"/>
              <a:gd name="connsiteY6503" fmla="*/ 4899453 h 6698667"/>
              <a:gd name="connsiteX6504" fmla="*/ 3966250 w 12192000"/>
              <a:gd name="connsiteY6504" fmla="*/ 4906621 h 6698667"/>
              <a:gd name="connsiteX6505" fmla="*/ 3988244 w 12192000"/>
              <a:gd name="connsiteY6505" fmla="*/ 4906621 h 6698667"/>
              <a:gd name="connsiteX6506" fmla="*/ 4002907 w 12192000"/>
              <a:gd name="connsiteY6506" fmla="*/ 4910206 h 6698667"/>
              <a:gd name="connsiteX6507" fmla="*/ 4006572 w 12192000"/>
              <a:gd name="connsiteY6507" fmla="*/ 4913789 h 6698667"/>
              <a:gd name="connsiteX6508" fmla="*/ 4006572 w 12192000"/>
              <a:gd name="connsiteY6508" fmla="*/ 4924542 h 6698667"/>
              <a:gd name="connsiteX6509" fmla="*/ 4006572 w 12192000"/>
              <a:gd name="connsiteY6509" fmla="*/ 4935294 h 6698667"/>
              <a:gd name="connsiteX6510" fmla="*/ 4006572 w 12192000"/>
              <a:gd name="connsiteY6510" fmla="*/ 4949631 h 6698667"/>
              <a:gd name="connsiteX6511" fmla="*/ 4010237 w 12192000"/>
              <a:gd name="connsiteY6511" fmla="*/ 4960382 h 6698667"/>
              <a:gd name="connsiteX6512" fmla="*/ 4010237 w 12192000"/>
              <a:gd name="connsiteY6512" fmla="*/ 4967551 h 6698667"/>
              <a:gd name="connsiteX6513" fmla="*/ 4017569 w 12192000"/>
              <a:gd name="connsiteY6513" fmla="*/ 4978304 h 6698667"/>
              <a:gd name="connsiteX6514" fmla="*/ 4021234 w 12192000"/>
              <a:gd name="connsiteY6514" fmla="*/ 4981887 h 6698667"/>
              <a:gd name="connsiteX6515" fmla="*/ 4032231 w 12192000"/>
              <a:gd name="connsiteY6515" fmla="*/ 4985472 h 6698667"/>
              <a:gd name="connsiteX6516" fmla="*/ 4039562 w 12192000"/>
              <a:gd name="connsiteY6516" fmla="*/ 4989055 h 6698667"/>
              <a:gd name="connsiteX6517" fmla="*/ 4057891 w 12192000"/>
              <a:gd name="connsiteY6517" fmla="*/ 4989055 h 6698667"/>
              <a:gd name="connsiteX6518" fmla="*/ 4065223 w 12192000"/>
              <a:gd name="connsiteY6518" fmla="*/ 4989055 h 6698667"/>
              <a:gd name="connsiteX6519" fmla="*/ 4068888 w 12192000"/>
              <a:gd name="connsiteY6519" fmla="*/ 4992640 h 6698667"/>
              <a:gd name="connsiteX6520" fmla="*/ 4072554 w 12192000"/>
              <a:gd name="connsiteY6520" fmla="*/ 4996224 h 6698667"/>
              <a:gd name="connsiteX6521" fmla="*/ 4076219 w 12192000"/>
              <a:gd name="connsiteY6521" fmla="*/ 5003392 h 6698667"/>
              <a:gd name="connsiteX6522" fmla="*/ 4083551 w 12192000"/>
              <a:gd name="connsiteY6522" fmla="*/ 5021313 h 6698667"/>
              <a:gd name="connsiteX6523" fmla="*/ 4090883 w 12192000"/>
              <a:gd name="connsiteY6523" fmla="*/ 5042817 h 6698667"/>
              <a:gd name="connsiteX6524" fmla="*/ 4094548 w 12192000"/>
              <a:gd name="connsiteY6524" fmla="*/ 5060738 h 6698667"/>
              <a:gd name="connsiteX6525" fmla="*/ 4094548 w 12192000"/>
              <a:gd name="connsiteY6525" fmla="*/ 5085826 h 6698667"/>
              <a:gd name="connsiteX6526" fmla="*/ 4098213 w 12192000"/>
              <a:gd name="connsiteY6526" fmla="*/ 5103746 h 6698667"/>
              <a:gd name="connsiteX6527" fmla="*/ 4101879 w 12192000"/>
              <a:gd name="connsiteY6527" fmla="*/ 5118083 h 6698667"/>
              <a:gd name="connsiteX6528" fmla="*/ 4109211 w 12192000"/>
              <a:gd name="connsiteY6528" fmla="*/ 5128836 h 6698667"/>
              <a:gd name="connsiteX6529" fmla="*/ 4116541 w 12192000"/>
              <a:gd name="connsiteY6529" fmla="*/ 5139587 h 6698667"/>
              <a:gd name="connsiteX6530" fmla="*/ 4127538 w 12192000"/>
              <a:gd name="connsiteY6530" fmla="*/ 5146756 h 6698667"/>
              <a:gd name="connsiteX6531" fmla="*/ 4142201 w 12192000"/>
              <a:gd name="connsiteY6531" fmla="*/ 5146756 h 6698667"/>
              <a:gd name="connsiteX6532" fmla="*/ 4156863 w 12192000"/>
              <a:gd name="connsiteY6532" fmla="*/ 5146756 h 6698667"/>
              <a:gd name="connsiteX6533" fmla="*/ 4178858 w 12192000"/>
              <a:gd name="connsiteY6533" fmla="*/ 5139587 h 6698667"/>
              <a:gd name="connsiteX6534" fmla="*/ 4186190 w 12192000"/>
              <a:gd name="connsiteY6534" fmla="*/ 5132419 h 6698667"/>
              <a:gd name="connsiteX6535" fmla="*/ 4197187 w 12192000"/>
              <a:gd name="connsiteY6535" fmla="*/ 5132419 h 6698667"/>
              <a:gd name="connsiteX6536" fmla="*/ 4208184 w 12192000"/>
              <a:gd name="connsiteY6536" fmla="*/ 5132419 h 6698667"/>
              <a:gd name="connsiteX6537" fmla="*/ 4222845 w 12192000"/>
              <a:gd name="connsiteY6537" fmla="*/ 5132419 h 6698667"/>
              <a:gd name="connsiteX6538" fmla="*/ 4233843 w 12192000"/>
              <a:gd name="connsiteY6538" fmla="*/ 5132419 h 6698667"/>
              <a:gd name="connsiteX6539" fmla="*/ 4241174 w 12192000"/>
              <a:gd name="connsiteY6539" fmla="*/ 5128836 h 6698667"/>
              <a:gd name="connsiteX6540" fmla="*/ 4248505 w 12192000"/>
              <a:gd name="connsiteY6540" fmla="*/ 5121667 h 6698667"/>
              <a:gd name="connsiteX6541" fmla="*/ 4255837 w 12192000"/>
              <a:gd name="connsiteY6541" fmla="*/ 5114499 h 6698667"/>
              <a:gd name="connsiteX6542" fmla="*/ 4255837 w 12192000"/>
              <a:gd name="connsiteY6542" fmla="*/ 5103746 h 6698667"/>
              <a:gd name="connsiteX6543" fmla="*/ 4255837 w 12192000"/>
              <a:gd name="connsiteY6543" fmla="*/ 5085826 h 6698667"/>
              <a:gd name="connsiteX6544" fmla="*/ 4259502 w 12192000"/>
              <a:gd name="connsiteY6544" fmla="*/ 5078658 h 6698667"/>
              <a:gd name="connsiteX6545" fmla="*/ 4263169 w 12192000"/>
              <a:gd name="connsiteY6545" fmla="*/ 5075074 h 6698667"/>
              <a:gd name="connsiteX6546" fmla="*/ 4266834 w 12192000"/>
              <a:gd name="connsiteY6546" fmla="*/ 5071490 h 6698667"/>
              <a:gd name="connsiteX6547" fmla="*/ 4277831 w 12192000"/>
              <a:gd name="connsiteY6547" fmla="*/ 5067906 h 6698667"/>
              <a:gd name="connsiteX6548" fmla="*/ 4288827 w 12192000"/>
              <a:gd name="connsiteY6548" fmla="*/ 5067906 h 6698667"/>
              <a:gd name="connsiteX6549" fmla="*/ 4303491 w 12192000"/>
              <a:gd name="connsiteY6549" fmla="*/ 5071490 h 6698667"/>
              <a:gd name="connsiteX6550" fmla="*/ 4336481 w 12192000"/>
              <a:gd name="connsiteY6550" fmla="*/ 5089411 h 6698667"/>
              <a:gd name="connsiteX6551" fmla="*/ 4369473 w 12192000"/>
              <a:gd name="connsiteY6551" fmla="*/ 5100163 h 6698667"/>
              <a:gd name="connsiteX6552" fmla="*/ 4387801 w 12192000"/>
              <a:gd name="connsiteY6552" fmla="*/ 5103746 h 6698667"/>
              <a:gd name="connsiteX6553" fmla="*/ 4406130 w 12192000"/>
              <a:gd name="connsiteY6553" fmla="*/ 5103746 h 6698667"/>
              <a:gd name="connsiteX6554" fmla="*/ 4420792 w 12192000"/>
              <a:gd name="connsiteY6554" fmla="*/ 5100163 h 6698667"/>
              <a:gd name="connsiteX6555" fmla="*/ 4442786 w 12192000"/>
              <a:gd name="connsiteY6555" fmla="*/ 5092994 h 6698667"/>
              <a:gd name="connsiteX6556" fmla="*/ 4446452 w 12192000"/>
              <a:gd name="connsiteY6556" fmla="*/ 5092994 h 6698667"/>
              <a:gd name="connsiteX6557" fmla="*/ 4461114 w 12192000"/>
              <a:gd name="connsiteY6557" fmla="*/ 5096578 h 6698667"/>
              <a:gd name="connsiteX6558" fmla="*/ 4472111 w 12192000"/>
              <a:gd name="connsiteY6558" fmla="*/ 5096578 h 6698667"/>
              <a:gd name="connsiteX6559" fmla="*/ 4486774 w 12192000"/>
              <a:gd name="connsiteY6559" fmla="*/ 5096578 h 6698667"/>
              <a:gd name="connsiteX6560" fmla="*/ 4501437 w 12192000"/>
              <a:gd name="connsiteY6560" fmla="*/ 5089411 h 6698667"/>
              <a:gd name="connsiteX6561" fmla="*/ 4527096 w 12192000"/>
              <a:gd name="connsiteY6561" fmla="*/ 5075074 h 6698667"/>
              <a:gd name="connsiteX6562" fmla="*/ 4556421 w 12192000"/>
              <a:gd name="connsiteY6562" fmla="*/ 5067906 h 6698667"/>
              <a:gd name="connsiteX6563" fmla="*/ 4574749 w 12192000"/>
              <a:gd name="connsiteY6563" fmla="*/ 5064321 h 6698667"/>
              <a:gd name="connsiteX6564" fmla="*/ 4593078 w 12192000"/>
              <a:gd name="connsiteY6564" fmla="*/ 5067906 h 6698667"/>
              <a:gd name="connsiteX6565" fmla="*/ 4615072 w 12192000"/>
              <a:gd name="connsiteY6565" fmla="*/ 5071490 h 6698667"/>
              <a:gd name="connsiteX6566" fmla="*/ 4629735 w 12192000"/>
              <a:gd name="connsiteY6566" fmla="*/ 5085826 h 6698667"/>
              <a:gd name="connsiteX6567" fmla="*/ 4640732 w 12192000"/>
              <a:gd name="connsiteY6567" fmla="*/ 5092994 h 6698667"/>
              <a:gd name="connsiteX6568" fmla="*/ 4648064 w 12192000"/>
              <a:gd name="connsiteY6568" fmla="*/ 5096578 h 6698667"/>
              <a:gd name="connsiteX6569" fmla="*/ 4659060 w 12192000"/>
              <a:gd name="connsiteY6569" fmla="*/ 5096578 h 6698667"/>
              <a:gd name="connsiteX6570" fmla="*/ 4673723 w 12192000"/>
              <a:gd name="connsiteY6570" fmla="*/ 5085826 h 6698667"/>
              <a:gd name="connsiteX6571" fmla="*/ 4677388 w 12192000"/>
              <a:gd name="connsiteY6571" fmla="*/ 5078658 h 6698667"/>
              <a:gd name="connsiteX6572" fmla="*/ 4684721 w 12192000"/>
              <a:gd name="connsiteY6572" fmla="*/ 5075074 h 6698667"/>
              <a:gd name="connsiteX6573" fmla="*/ 4688386 w 12192000"/>
              <a:gd name="connsiteY6573" fmla="*/ 5075074 h 6698667"/>
              <a:gd name="connsiteX6574" fmla="*/ 4692050 w 12192000"/>
              <a:gd name="connsiteY6574" fmla="*/ 5085826 h 6698667"/>
              <a:gd name="connsiteX6575" fmla="*/ 4695717 w 12192000"/>
              <a:gd name="connsiteY6575" fmla="*/ 5092994 h 6698667"/>
              <a:gd name="connsiteX6576" fmla="*/ 4699382 w 12192000"/>
              <a:gd name="connsiteY6576" fmla="*/ 5100163 h 6698667"/>
              <a:gd name="connsiteX6577" fmla="*/ 4703048 w 12192000"/>
              <a:gd name="connsiteY6577" fmla="*/ 5100163 h 6698667"/>
              <a:gd name="connsiteX6578" fmla="*/ 4706714 w 12192000"/>
              <a:gd name="connsiteY6578" fmla="*/ 5100163 h 6698667"/>
              <a:gd name="connsiteX6579" fmla="*/ 4721376 w 12192000"/>
              <a:gd name="connsiteY6579" fmla="*/ 5096578 h 6698667"/>
              <a:gd name="connsiteX6580" fmla="*/ 4732374 w 12192000"/>
              <a:gd name="connsiteY6580" fmla="*/ 5092994 h 6698667"/>
              <a:gd name="connsiteX6581" fmla="*/ 4739704 w 12192000"/>
              <a:gd name="connsiteY6581" fmla="*/ 5089411 h 6698667"/>
              <a:gd name="connsiteX6582" fmla="*/ 4747036 w 12192000"/>
              <a:gd name="connsiteY6582" fmla="*/ 5089411 h 6698667"/>
              <a:gd name="connsiteX6583" fmla="*/ 4754368 w 12192000"/>
              <a:gd name="connsiteY6583" fmla="*/ 5089411 h 6698667"/>
              <a:gd name="connsiteX6584" fmla="*/ 4761699 w 12192000"/>
              <a:gd name="connsiteY6584" fmla="*/ 5096578 h 6698667"/>
              <a:gd name="connsiteX6585" fmla="*/ 4769029 w 12192000"/>
              <a:gd name="connsiteY6585" fmla="*/ 5096578 h 6698667"/>
              <a:gd name="connsiteX6586" fmla="*/ 4780027 w 12192000"/>
              <a:gd name="connsiteY6586" fmla="*/ 5092994 h 6698667"/>
              <a:gd name="connsiteX6587" fmla="*/ 4787358 w 12192000"/>
              <a:gd name="connsiteY6587" fmla="*/ 5078658 h 6698667"/>
              <a:gd name="connsiteX6588" fmla="*/ 4794689 w 12192000"/>
              <a:gd name="connsiteY6588" fmla="*/ 5071490 h 6698667"/>
              <a:gd name="connsiteX6589" fmla="*/ 4805686 w 12192000"/>
              <a:gd name="connsiteY6589" fmla="*/ 5067906 h 6698667"/>
              <a:gd name="connsiteX6590" fmla="*/ 4816683 w 12192000"/>
              <a:gd name="connsiteY6590" fmla="*/ 5067906 h 6698667"/>
              <a:gd name="connsiteX6591" fmla="*/ 4831346 w 12192000"/>
              <a:gd name="connsiteY6591" fmla="*/ 5071490 h 6698667"/>
              <a:gd name="connsiteX6592" fmla="*/ 4842343 w 12192000"/>
              <a:gd name="connsiteY6592" fmla="*/ 5078658 h 6698667"/>
              <a:gd name="connsiteX6593" fmla="*/ 4853340 w 12192000"/>
              <a:gd name="connsiteY6593" fmla="*/ 5089411 h 6698667"/>
              <a:gd name="connsiteX6594" fmla="*/ 4853340 w 12192000"/>
              <a:gd name="connsiteY6594" fmla="*/ 5103746 h 6698667"/>
              <a:gd name="connsiteX6595" fmla="*/ 4857007 w 12192000"/>
              <a:gd name="connsiteY6595" fmla="*/ 5118083 h 6698667"/>
              <a:gd name="connsiteX6596" fmla="*/ 4864337 w 12192000"/>
              <a:gd name="connsiteY6596" fmla="*/ 5125251 h 6698667"/>
              <a:gd name="connsiteX6597" fmla="*/ 4875335 w 12192000"/>
              <a:gd name="connsiteY6597" fmla="*/ 5128836 h 6698667"/>
              <a:gd name="connsiteX6598" fmla="*/ 4893662 w 12192000"/>
              <a:gd name="connsiteY6598" fmla="*/ 5128836 h 6698667"/>
              <a:gd name="connsiteX6599" fmla="*/ 4930319 w 12192000"/>
              <a:gd name="connsiteY6599" fmla="*/ 5114499 h 6698667"/>
              <a:gd name="connsiteX6600" fmla="*/ 4966976 w 12192000"/>
              <a:gd name="connsiteY6600" fmla="*/ 5100163 h 6698667"/>
              <a:gd name="connsiteX6601" fmla="*/ 4970642 w 12192000"/>
              <a:gd name="connsiteY6601" fmla="*/ 5092994 h 6698667"/>
              <a:gd name="connsiteX6602" fmla="*/ 4970642 w 12192000"/>
              <a:gd name="connsiteY6602" fmla="*/ 5089411 h 6698667"/>
              <a:gd name="connsiteX6603" fmla="*/ 4974307 w 12192000"/>
              <a:gd name="connsiteY6603" fmla="*/ 5085826 h 6698667"/>
              <a:gd name="connsiteX6604" fmla="*/ 4981639 w 12192000"/>
              <a:gd name="connsiteY6604" fmla="*/ 5078658 h 6698667"/>
              <a:gd name="connsiteX6605" fmla="*/ 4988970 w 12192000"/>
              <a:gd name="connsiteY6605" fmla="*/ 5085826 h 6698667"/>
              <a:gd name="connsiteX6606" fmla="*/ 4992636 w 12192000"/>
              <a:gd name="connsiteY6606" fmla="*/ 5089411 h 6698667"/>
              <a:gd name="connsiteX6607" fmla="*/ 4999967 w 12192000"/>
              <a:gd name="connsiteY6607" fmla="*/ 5092994 h 6698667"/>
              <a:gd name="connsiteX6608" fmla="*/ 4999967 w 12192000"/>
              <a:gd name="connsiteY6608" fmla="*/ 5100163 h 6698667"/>
              <a:gd name="connsiteX6609" fmla="*/ 5003632 w 12192000"/>
              <a:gd name="connsiteY6609" fmla="*/ 5100163 h 6698667"/>
              <a:gd name="connsiteX6610" fmla="*/ 5007298 w 12192000"/>
              <a:gd name="connsiteY6610" fmla="*/ 5100163 h 6698667"/>
              <a:gd name="connsiteX6611" fmla="*/ 5014629 w 12192000"/>
              <a:gd name="connsiteY6611" fmla="*/ 5092994 h 6698667"/>
              <a:gd name="connsiteX6612" fmla="*/ 5021961 w 12192000"/>
              <a:gd name="connsiteY6612" fmla="*/ 5089411 h 6698667"/>
              <a:gd name="connsiteX6613" fmla="*/ 5029293 w 12192000"/>
              <a:gd name="connsiteY6613" fmla="*/ 5089411 h 6698667"/>
              <a:gd name="connsiteX6614" fmla="*/ 5036623 w 12192000"/>
              <a:gd name="connsiteY6614" fmla="*/ 5092994 h 6698667"/>
              <a:gd name="connsiteX6615" fmla="*/ 5043954 w 12192000"/>
              <a:gd name="connsiteY6615" fmla="*/ 5096578 h 6698667"/>
              <a:gd name="connsiteX6616" fmla="*/ 5054951 w 12192000"/>
              <a:gd name="connsiteY6616" fmla="*/ 5100163 h 6698667"/>
              <a:gd name="connsiteX6617" fmla="*/ 5058618 w 12192000"/>
              <a:gd name="connsiteY6617" fmla="*/ 5107331 h 6698667"/>
              <a:gd name="connsiteX6618" fmla="*/ 5062283 w 12192000"/>
              <a:gd name="connsiteY6618" fmla="*/ 5118083 h 6698667"/>
              <a:gd name="connsiteX6619" fmla="*/ 5073280 w 12192000"/>
              <a:gd name="connsiteY6619" fmla="*/ 5128836 h 6698667"/>
              <a:gd name="connsiteX6620" fmla="*/ 5084277 w 12192000"/>
              <a:gd name="connsiteY6620" fmla="*/ 5128836 h 6698667"/>
              <a:gd name="connsiteX6621" fmla="*/ 5091609 w 12192000"/>
              <a:gd name="connsiteY6621" fmla="*/ 5121667 h 6698667"/>
              <a:gd name="connsiteX6622" fmla="*/ 5102605 w 12192000"/>
              <a:gd name="connsiteY6622" fmla="*/ 5110914 h 6698667"/>
              <a:gd name="connsiteX6623" fmla="*/ 5109937 w 12192000"/>
              <a:gd name="connsiteY6623" fmla="*/ 5092994 h 6698667"/>
              <a:gd name="connsiteX6624" fmla="*/ 5113602 w 12192000"/>
              <a:gd name="connsiteY6624" fmla="*/ 5075074 h 6698667"/>
              <a:gd name="connsiteX6625" fmla="*/ 5120933 w 12192000"/>
              <a:gd name="connsiteY6625" fmla="*/ 5071490 h 6698667"/>
              <a:gd name="connsiteX6626" fmla="*/ 5128265 w 12192000"/>
              <a:gd name="connsiteY6626" fmla="*/ 5064321 h 6698667"/>
              <a:gd name="connsiteX6627" fmla="*/ 5135597 w 12192000"/>
              <a:gd name="connsiteY6627" fmla="*/ 5064321 h 6698667"/>
              <a:gd name="connsiteX6628" fmla="*/ 5146593 w 12192000"/>
              <a:gd name="connsiteY6628" fmla="*/ 5060738 h 6698667"/>
              <a:gd name="connsiteX6629" fmla="*/ 5153925 w 12192000"/>
              <a:gd name="connsiteY6629" fmla="*/ 5057153 h 6698667"/>
              <a:gd name="connsiteX6630" fmla="*/ 5164922 w 12192000"/>
              <a:gd name="connsiteY6630" fmla="*/ 5049985 h 6698667"/>
              <a:gd name="connsiteX6631" fmla="*/ 5172253 w 12192000"/>
              <a:gd name="connsiteY6631" fmla="*/ 5039233 h 6698667"/>
              <a:gd name="connsiteX6632" fmla="*/ 5179584 w 12192000"/>
              <a:gd name="connsiteY6632" fmla="*/ 5032065 h 6698667"/>
              <a:gd name="connsiteX6633" fmla="*/ 5183250 w 12192000"/>
              <a:gd name="connsiteY6633" fmla="*/ 5021313 h 6698667"/>
              <a:gd name="connsiteX6634" fmla="*/ 5194248 w 12192000"/>
              <a:gd name="connsiteY6634" fmla="*/ 5017728 h 6698667"/>
              <a:gd name="connsiteX6635" fmla="*/ 5201579 w 12192000"/>
              <a:gd name="connsiteY6635" fmla="*/ 5017728 h 6698667"/>
              <a:gd name="connsiteX6636" fmla="*/ 5208909 w 12192000"/>
              <a:gd name="connsiteY6636" fmla="*/ 5017728 h 6698667"/>
              <a:gd name="connsiteX6637" fmla="*/ 5223572 w 12192000"/>
              <a:gd name="connsiteY6637" fmla="*/ 5021313 h 6698667"/>
              <a:gd name="connsiteX6638" fmla="*/ 5230904 w 12192000"/>
              <a:gd name="connsiteY6638" fmla="*/ 5032065 h 6698667"/>
              <a:gd name="connsiteX6639" fmla="*/ 5238234 w 12192000"/>
              <a:gd name="connsiteY6639" fmla="*/ 5039233 h 6698667"/>
              <a:gd name="connsiteX6640" fmla="*/ 5249232 w 12192000"/>
              <a:gd name="connsiteY6640" fmla="*/ 5039233 h 6698667"/>
              <a:gd name="connsiteX6641" fmla="*/ 5256564 w 12192000"/>
              <a:gd name="connsiteY6641" fmla="*/ 5039233 h 6698667"/>
              <a:gd name="connsiteX6642" fmla="*/ 5263895 w 12192000"/>
              <a:gd name="connsiteY6642" fmla="*/ 5039233 h 6698667"/>
              <a:gd name="connsiteX6643" fmla="*/ 5271226 w 12192000"/>
              <a:gd name="connsiteY6643" fmla="*/ 5032065 h 6698667"/>
              <a:gd name="connsiteX6644" fmla="*/ 5271226 w 12192000"/>
              <a:gd name="connsiteY6644" fmla="*/ 5024897 h 6698667"/>
              <a:gd name="connsiteX6645" fmla="*/ 5271226 w 12192000"/>
              <a:gd name="connsiteY6645" fmla="*/ 5017728 h 6698667"/>
              <a:gd name="connsiteX6646" fmla="*/ 5267561 w 12192000"/>
              <a:gd name="connsiteY6646" fmla="*/ 5010560 h 6698667"/>
              <a:gd name="connsiteX6647" fmla="*/ 5263895 w 12192000"/>
              <a:gd name="connsiteY6647" fmla="*/ 5006977 h 6698667"/>
              <a:gd name="connsiteX6648" fmla="*/ 5267561 w 12192000"/>
              <a:gd name="connsiteY6648" fmla="*/ 5003392 h 6698667"/>
              <a:gd name="connsiteX6649" fmla="*/ 5271226 w 12192000"/>
              <a:gd name="connsiteY6649" fmla="*/ 4999808 h 6698667"/>
              <a:gd name="connsiteX6650" fmla="*/ 5278558 w 12192000"/>
              <a:gd name="connsiteY6650" fmla="*/ 4999808 h 6698667"/>
              <a:gd name="connsiteX6651" fmla="*/ 5285889 w 12192000"/>
              <a:gd name="connsiteY6651" fmla="*/ 4996224 h 6698667"/>
              <a:gd name="connsiteX6652" fmla="*/ 5289554 w 12192000"/>
              <a:gd name="connsiteY6652" fmla="*/ 4992640 h 6698667"/>
              <a:gd name="connsiteX6653" fmla="*/ 5293220 w 12192000"/>
              <a:gd name="connsiteY6653" fmla="*/ 4985472 h 6698667"/>
              <a:gd name="connsiteX6654" fmla="*/ 5293220 w 12192000"/>
              <a:gd name="connsiteY6654" fmla="*/ 4978304 h 6698667"/>
              <a:gd name="connsiteX6655" fmla="*/ 5293220 w 12192000"/>
              <a:gd name="connsiteY6655" fmla="*/ 4967551 h 6698667"/>
              <a:gd name="connsiteX6656" fmla="*/ 5293220 w 12192000"/>
              <a:gd name="connsiteY6656" fmla="*/ 4963967 h 6698667"/>
              <a:gd name="connsiteX6657" fmla="*/ 5293220 w 12192000"/>
              <a:gd name="connsiteY6657" fmla="*/ 4960382 h 6698667"/>
              <a:gd name="connsiteX6658" fmla="*/ 5300552 w 12192000"/>
              <a:gd name="connsiteY6658" fmla="*/ 4960382 h 6698667"/>
              <a:gd name="connsiteX6659" fmla="*/ 5307883 w 12192000"/>
              <a:gd name="connsiteY6659" fmla="*/ 4960382 h 6698667"/>
              <a:gd name="connsiteX6660" fmla="*/ 5315214 w 12192000"/>
              <a:gd name="connsiteY6660" fmla="*/ 4960382 h 6698667"/>
              <a:gd name="connsiteX6661" fmla="*/ 5322545 w 12192000"/>
              <a:gd name="connsiteY6661" fmla="*/ 4963967 h 6698667"/>
              <a:gd name="connsiteX6662" fmla="*/ 5326211 w 12192000"/>
              <a:gd name="connsiteY6662" fmla="*/ 4974719 h 6698667"/>
              <a:gd name="connsiteX6663" fmla="*/ 5333543 w 12192000"/>
              <a:gd name="connsiteY6663" fmla="*/ 4985472 h 6698667"/>
              <a:gd name="connsiteX6664" fmla="*/ 5340873 w 12192000"/>
              <a:gd name="connsiteY6664" fmla="*/ 4992640 h 6698667"/>
              <a:gd name="connsiteX6665" fmla="*/ 5348205 w 12192000"/>
              <a:gd name="connsiteY6665" fmla="*/ 4999808 h 6698667"/>
              <a:gd name="connsiteX6666" fmla="*/ 5355536 w 12192000"/>
              <a:gd name="connsiteY6666" fmla="*/ 5003392 h 6698667"/>
              <a:gd name="connsiteX6667" fmla="*/ 5373865 w 12192000"/>
              <a:gd name="connsiteY6667" fmla="*/ 5010560 h 6698667"/>
              <a:gd name="connsiteX6668" fmla="*/ 5399524 w 12192000"/>
              <a:gd name="connsiteY6668" fmla="*/ 5014145 h 6698667"/>
              <a:gd name="connsiteX6669" fmla="*/ 5443512 w 12192000"/>
              <a:gd name="connsiteY6669" fmla="*/ 5014145 h 6698667"/>
              <a:gd name="connsiteX6670" fmla="*/ 5487501 w 12192000"/>
              <a:gd name="connsiteY6670" fmla="*/ 5014145 h 6698667"/>
              <a:gd name="connsiteX6671" fmla="*/ 5491166 w 12192000"/>
              <a:gd name="connsiteY6671" fmla="*/ 5014145 h 6698667"/>
              <a:gd name="connsiteX6672" fmla="*/ 5498497 w 12192000"/>
              <a:gd name="connsiteY6672" fmla="*/ 5010560 h 6698667"/>
              <a:gd name="connsiteX6673" fmla="*/ 5509494 w 12192000"/>
              <a:gd name="connsiteY6673" fmla="*/ 4999808 h 6698667"/>
              <a:gd name="connsiteX6674" fmla="*/ 5520491 w 12192000"/>
              <a:gd name="connsiteY6674" fmla="*/ 4992640 h 6698667"/>
              <a:gd name="connsiteX6675" fmla="*/ 5531488 w 12192000"/>
              <a:gd name="connsiteY6675" fmla="*/ 4989055 h 6698667"/>
              <a:gd name="connsiteX6676" fmla="*/ 5546151 w 12192000"/>
              <a:gd name="connsiteY6676" fmla="*/ 4992640 h 6698667"/>
              <a:gd name="connsiteX6677" fmla="*/ 5571810 w 12192000"/>
              <a:gd name="connsiteY6677" fmla="*/ 4999808 h 6698667"/>
              <a:gd name="connsiteX6678" fmla="*/ 5586473 w 12192000"/>
              <a:gd name="connsiteY6678" fmla="*/ 5010560 h 6698667"/>
              <a:gd name="connsiteX6679" fmla="*/ 5597470 w 12192000"/>
              <a:gd name="connsiteY6679" fmla="*/ 5014145 h 6698667"/>
              <a:gd name="connsiteX6680" fmla="*/ 5604802 w 12192000"/>
              <a:gd name="connsiteY6680" fmla="*/ 5021313 h 6698667"/>
              <a:gd name="connsiteX6681" fmla="*/ 5619464 w 12192000"/>
              <a:gd name="connsiteY6681" fmla="*/ 5021313 h 6698667"/>
              <a:gd name="connsiteX6682" fmla="*/ 5626795 w 12192000"/>
              <a:gd name="connsiteY6682" fmla="*/ 5021313 h 6698667"/>
              <a:gd name="connsiteX6683" fmla="*/ 5645124 w 12192000"/>
              <a:gd name="connsiteY6683" fmla="*/ 5017728 h 6698667"/>
              <a:gd name="connsiteX6684" fmla="*/ 5659787 w 12192000"/>
              <a:gd name="connsiteY6684" fmla="*/ 5014145 h 6698667"/>
              <a:gd name="connsiteX6685" fmla="*/ 5674449 w 12192000"/>
              <a:gd name="connsiteY6685" fmla="*/ 5014145 h 6698667"/>
              <a:gd name="connsiteX6686" fmla="*/ 5678116 w 12192000"/>
              <a:gd name="connsiteY6686" fmla="*/ 5014145 h 6698667"/>
              <a:gd name="connsiteX6687" fmla="*/ 5678116 w 12192000"/>
              <a:gd name="connsiteY6687" fmla="*/ 5024897 h 6698667"/>
              <a:gd name="connsiteX6688" fmla="*/ 5678116 w 12192000"/>
              <a:gd name="connsiteY6688" fmla="*/ 5039233 h 6698667"/>
              <a:gd name="connsiteX6689" fmla="*/ 5681781 w 12192000"/>
              <a:gd name="connsiteY6689" fmla="*/ 5046401 h 6698667"/>
              <a:gd name="connsiteX6690" fmla="*/ 5689112 w 12192000"/>
              <a:gd name="connsiteY6690" fmla="*/ 5049985 h 6698667"/>
              <a:gd name="connsiteX6691" fmla="*/ 5700109 w 12192000"/>
              <a:gd name="connsiteY6691" fmla="*/ 5060738 h 6698667"/>
              <a:gd name="connsiteX6692" fmla="*/ 5711106 w 12192000"/>
              <a:gd name="connsiteY6692" fmla="*/ 5071490 h 6698667"/>
              <a:gd name="connsiteX6693" fmla="*/ 5744096 w 12192000"/>
              <a:gd name="connsiteY6693" fmla="*/ 5103746 h 6698667"/>
              <a:gd name="connsiteX6694" fmla="*/ 5780753 w 12192000"/>
              <a:gd name="connsiteY6694" fmla="*/ 5128836 h 6698667"/>
              <a:gd name="connsiteX6695" fmla="*/ 5784419 w 12192000"/>
              <a:gd name="connsiteY6695" fmla="*/ 5132419 h 6698667"/>
              <a:gd name="connsiteX6696" fmla="*/ 5788085 w 12192000"/>
              <a:gd name="connsiteY6696" fmla="*/ 5132419 h 6698667"/>
              <a:gd name="connsiteX6697" fmla="*/ 5799081 w 12192000"/>
              <a:gd name="connsiteY6697" fmla="*/ 5139587 h 6698667"/>
              <a:gd name="connsiteX6698" fmla="*/ 5802748 w 12192000"/>
              <a:gd name="connsiteY6698" fmla="*/ 5146756 h 6698667"/>
              <a:gd name="connsiteX6699" fmla="*/ 5810078 w 12192000"/>
              <a:gd name="connsiteY6699" fmla="*/ 5143172 h 6698667"/>
              <a:gd name="connsiteX6700" fmla="*/ 5813745 w 12192000"/>
              <a:gd name="connsiteY6700" fmla="*/ 5139587 h 6698667"/>
              <a:gd name="connsiteX6701" fmla="*/ 5813745 w 12192000"/>
              <a:gd name="connsiteY6701" fmla="*/ 5128836 h 6698667"/>
              <a:gd name="connsiteX6702" fmla="*/ 5813745 w 12192000"/>
              <a:gd name="connsiteY6702" fmla="*/ 5121667 h 6698667"/>
              <a:gd name="connsiteX6703" fmla="*/ 5817410 w 12192000"/>
              <a:gd name="connsiteY6703" fmla="*/ 5114499 h 6698667"/>
              <a:gd name="connsiteX6704" fmla="*/ 5824742 w 12192000"/>
              <a:gd name="connsiteY6704" fmla="*/ 5110914 h 6698667"/>
              <a:gd name="connsiteX6705" fmla="*/ 5843070 w 12192000"/>
              <a:gd name="connsiteY6705" fmla="*/ 5107331 h 6698667"/>
              <a:gd name="connsiteX6706" fmla="*/ 5857732 w 12192000"/>
              <a:gd name="connsiteY6706" fmla="*/ 5107331 h 6698667"/>
              <a:gd name="connsiteX6707" fmla="*/ 5865064 w 12192000"/>
              <a:gd name="connsiteY6707" fmla="*/ 5107331 h 6698667"/>
              <a:gd name="connsiteX6708" fmla="*/ 5872395 w 12192000"/>
              <a:gd name="connsiteY6708" fmla="*/ 5110914 h 6698667"/>
              <a:gd name="connsiteX6709" fmla="*/ 5879727 w 12192000"/>
              <a:gd name="connsiteY6709" fmla="*/ 5114499 h 6698667"/>
              <a:gd name="connsiteX6710" fmla="*/ 5890724 w 12192000"/>
              <a:gd name="connsiteY6710" fmla="*/ 5118083 h 6698667"/>
              <a:gd name="connsiteX6711" fmla="*/ 5901720 w 12192000"/>
              <a:gd name="connsiteY6711" fmla="*/ 5128836 h 6698667"/>
              <a:gd name="connsiteX6712" fmla="*/ 5912717 w 12192000"/>
              <a:gd name="connsiteY6712" fmla="*/ 5139587 h 6698667"/>
              <a:gd name="connsiteX6713" fmla="*/ 5927380 w 12192000"/>
              <a:gd name="connsiteY6713" fmla="*/ 5146756 h 6698667"/>
              <a:gd name="connsiteX6714" fmla="*/ 5945709 w 12192000"/>
              <a:gd name="connsiteY6714" fmla="*/ 5146756 h 6698667"/>
              <a:gd name="connsiteX6715" fmla="*/ 5953039 w 12192000"/>
              <a:gd name="connsiteY6715" fmla="*/ 5150340 h 6698667"/>
              <a:gd name="connsiteX6716" fmla="*/ 5964036 w 12192000"/>
              <a:gd name="connsiteY6716" fmla="*/ 5153924 h 6698667"/>
              <a:gd name="connsiteX6717" fmla="*/ 5971368 w 12192000"/>
              <a:gd name="connsiteY6717" fmla="*/ 5161092 h 6698667"/>
              <a:gd name="connsiteX6718" fmla="*/ 5978699 w 12192000"/>
              <a:gd name="connsiteY6718" fmla="*/ 5168260 h 6698667"/>
              <a:gd name="connsiteX6719" fmla="*/ 5982364 w 12192000"/>
              <a:gd name="connsiteY6719" fmla="*/ 5179012 h 6698667"/>
              <a:gd name="connsiteX6720" fmla="*/ 5986031 w 12192000"/>
              <a:gd name="connsiteY6720" fmla="*/ 5193349 h 6698667"/>
              <a:gd name="connsiteX6721" fmla="*/ 5989696 w 12192000"/>
              <a:gd name="connsiteY6721" fmla="*/ 5204102 h 6698667"/>
              <a:gd name="connsiteX6722" fmla="*/ 5989696 w 12192000"/>
              <a:gd name="connsiteY6722" fmla="*/ 5214853 h 6698667"/>
              <a:gd name="connsiteX6723" fmla="*/ 5986031 w 12192000"/>
              <a:gd name="connsiteY6723" fmla="*/ 5218438 h 6698667"/>
              <a:gd name="connsiteX6724" fmla="*/ 5986031 w 12192000"/>
              <a:gd name="connsiteY6724" fmla="*/ 5225606 h 6698667"/>
              <a:gd name="connsiteX6725" fmla="*/ 5989696 w 12192000"/>
              <a:gd name="connsiteY6725" fmla="*/ 5229190 h 6698667"/>
              <a:gd name="connsiteX6726" fmla="*/ 5993363 w 12192000"/>
              <a:gd name="connsiteY6726" fmla="*/ 5232775 h 6698667"/>
              <a:gd name="connsiteX6727" fmla="*/ 6000693 w 12192000"/>
              <a:gd name="connsiteY6727" fmla="*/ 5232775 h 6698667"/>
              <a:gd name="connsiteX6728" fmla="*/ 6008025 w 12192000"/>
              <a:gd name="connsiteY6728" fmla="*/ 5232775 h 6698667"/>
              <a:gd name="connsiteX6729" fmla="*/ 6011690 w 12192000"/>
              <a:gd name="connsiteY6729" fmla="*/ 5229190 h 6698667"/>
              <a:gd name="connsiteX6730" fmla="*/ 6011690 w 12192000"/>
              <a:gd name="connsiteY6730" fmla="*/ 5225606 h 6698667"/>
              <a:gd name="connsiteX6731" fmla="*/ 6026353 w 12192000"/>
              <a:gd name="connsiteY6731" fmla="*/ 5218438 h 6698667"/>
              <a:gd name="connsiteX6732" fmla="*/ 6041016 w 12192000"/>
              <a:gd name="connsiteY6732" fmla="*/ 5214853 h 6698667"/>
              <a:gd name="connsiteX6733" fmla="*/ 6037350 w 12192000"/>
              <a:gd name="connsiteY6733" fmla="*/ 5229190 h 6698667"/>
              <a:gd name="connsiteX6734" fmla="*/ 6033685 w 12192000"/>
              <a:gd name="connsiteY6734" fmla="*/ 5243526 h 6698667"/>
              <a:gd name="connsiteX6735" fmla="*/ 6037350 w 12192000"/>
              <a:gd name="connsiteY6735" fmla="*/ 5254278 h 6698667"/>
              <a:gd name="connsiteX6736" fmla="*/ 6037350 w 12192000"/>
              <a:gd name="connsiteY6736" fmla="*/ 5257863 h 6698667"/>
              <a:gd name="connsiteX6737" fmla="*/ 6030018 w 12192000"/>
              <a:gd name="connsiteY6737" fmla="*/ 5261446 h 6698667"/>
              <a:gd name="connsiteX6738" fmla="*/ 6026353 w 12192000"/>
              <a:gd name="connsiteY6738" fmla="*/ 5265031 h 6698667"/>
              <a:gd name="connsiteX6739" fmla="*/ 6019021 w 12192000"/>
              <a:gd name="connsiteY6739" fmla="*/ 5265031 h 6698667"/>
              <a:gd name="connsiteX6740" fmla="*/ 6011690 w 12192000"/>
              <a:gd name="connsiteY6740" fmla="*/ 5268615 h 6698667"/>
              <a:gd name="connsiteX6741" fmla="*/ 6004359 w 12192000"/>
              <a:gd name="connsiteY6741" fmla="*/ 5268615 h 6698667"/>
              <a:gd name="connsiteX6742" fmla="*/ 5993363 w 12192000"/>
              <a:gd name="connsiteY6742" fmla="*/ 5265031 h 6698667"/>
              <a:gd name="connsiteX6743" fmla="*/ 5986031 w 12192000"/>
              <a:gd name="connsiteY6743" fmla="*/ 5254278 h 6698667"/>
              <a:gd name="connsiteX6744" fmla="*/ 5978699 w 12192000"/>
              <a:gd name="connsiteY6744" fmla="*/ 5250695 h 6698667"/>
              <a:gd name="connsiteX6745" fmla="*/ 5967703 w 12192000"/>
              <a:gd name="connsiteY6745" fmla="*/ 5243526 h 6698667"/>
              <a:gd name="connsiteX6746" fmla="*/ 5956706 w 12192000"/>
              <a:gd name="connsiteY6746" fmla="*/ 5236358 h 6698667"/>
              <a:gd name="connsiteX6747" fmla="*/ 5953039 w 12192000"/>
              <a:gd name="connsiteY6747" fmla="*/ 5236358 h 6698667"/>
              <a:gd name="connsiteX6748" fmla="*/ 5945709 w 12192000"/>
              <a:gd name="connsiteY6748" fmla="*/ 5232775 h 6698667"/>
              <a:gd name="connsiteX6749" fmla="*/ 5938377 w 12192000"/>
              <a:gd name="connsiteY6749" fmla="*/ 5236358 h 6698667"/>
              <a:gd name="connsiteX6750" fmla="*/ 5934711 w 12192000"/>
              <a:gd name="connsiteY6750" fmla="*/ 5243526 h 6698667"/>
              <a:gd name="connsiteX6751" fmla="*/ 5931046 w 12192000"/>
              <a:gd name="connsiteY6751" fmla="*/ 5250695 h 6698667"/>
              <a:gd name="connsiteX6752" fmla="*/ 5927380 w 12192000"/>
              <a:gd name="connsiteY6752" fmla="*/ 5257863 h 6698667"/>
              <a:gd name="connsiteX6753" fmla="*/ 5923714 w 12192000"/>
              <a:gd name="connsiteY6753" fmla="*/ 5265031 h 6698667"/>
              <a:gd name="connsiteX6754" fmla="*/ 5927380 w 12192000"/>
              <a:gd name="connsiteY6754" fmla="*/ 5272199 h 6698667"/>
              <a:gd name="connsiteX6755" fmla="*/ 5945709 w 12192000"/>
              <a:gd name="connsiteY6755" fmla="*/ 5290119 h 6698667"/>
              <a:gd name="connsiteX6756" fmla="*/ 5956706 w 12192000"/>
              <a:gd name="connsiteY6756" fmla="*/ 5308041 h 6698667"/>
              <a:gd name="connsiteX6757" fmla="*/ 6000693 w 12192000"/>
              <a:gd name="connsiteY6757" fmla="*/ 5322376 h 6698667"/>
              <a:gd name="connsiteX6758" fmla="*/ 6041016 w 12192000"/>
              <a:gd name="connsiteY6758" fmla="*/ 5329544 h 6698667"/>
              <a:gd name="connsiteX6759" fmla="*/ 6055678 w 12192000"/>
              <a:gd name="connsiteY6759" fmla="*/ 5333129 h 6698667"/>
              <a:gd name="connsiteX6760" fmla="*/ 6063010 w 12192000"/>
              <a:gd name="connsiteY6760" fmla="*/ 5340297 h 6698667"/>
              <a:gd name="connsiteX6761" fmla="*/ 6074007 w 12192000"/>
              <a:gd name="connsiteY6761" fmla="*/ 5347465 h 6698667"/>
              <a:gd name="connsiteX6762" fmla="*/ 6088669 w 12192000"/>
              <a:gd name="connsiteY6762" fmla="*/ 5358217 h 6698667"/>
              <a:gd name="connsiteX6763" fmla="*/ 6103332 w 12192000"/>
              <a:gd name="connsiteY6763" fmla="*/ 5358217 h 6698667"/>
              <a:gd name="connsiteX6764" fmla="*/ 6125325 w 12192000"/>
              <a:gd name="connsiteY6764" fmla="*/ 5351049 h 6698667"/>
              <a:gd name="connsiteX6765" fmla="*/ 6139989 w 12192000"/>
              <a:gd name="connsiteY6765" fmla="*/ 5347465 h 6698667"/>
              <a:gd name="connsiteX6766" fmla="*/ 6154651 w 12192000"/>
              <a:gd name="connsiteY6766" fmla="*/ 5343881 h 6698667"/>
              <a:gd name="connsiteX6767" fmla="*/ 6176646 w 12192000"/>
              <a:gd name="connsiteY6767" fmla="*/ 5340297 h 6698667"/>
              <a:gd name="connsiteX6768" fmla="*/ 6194974 w 12192000"/>
              <a:gd name="connsiteY6768" fmla="*/ 5340297 h 6698667"/>
              <a:gd name="connsiteX6769" fmla="*/ 6180311 w 12192000"/>
              <a:gd name="connsiteY6769" fmla="*/ 5351049 h 6698667"/>
              <a:gd name="connsiteX6770" fmla="*/ 6165649 w 12192000"/>
              <a:gd name="connsiteY6770" fmla="*/ 5365385 h 6698667"/>
              <a:gd name="connsiteX6771" fmla="*/ 6158317 w 12192000"/>
              <a:gd name="connsiteY6771" fmla="*/ 5372554 h 6698667"/>
              <a:gd name="connsiteX6772" fmla="*/ 6158317 w 12192000"/>
              <a:gd name="connsiteY6772" fmla="*/ 5383305 h 6698667"/>
              <a:gd name="connsiteX6773" fmla="*/ 6158317 w 12192000"/>
              <a:gd name="connsiteY6773" fmla="*/ 5390474 h 6698667"/>
              <a:gd name="connsiteX6774" fmla="*/ 6165649 w 12192000"/>
              <a:gd name="connsiteY6774" fmla="*/ 5404810 h 6698667"/>
              <a:gd name="connsiteX6775" fmla="*/ 6172979 w 12192000"/>
              <a:gd name="connsiteY6775" fmla="*/ 5394058 h 6698667"/>
              <a:gd name="connsiteX6776" fmla="*/ 6180311 w 12192000"/>
              <a:gd name="connsiteY6776" fmla="*/ 5386890 h 6698667"/>
              <a:gd name="connsiteX6777" fmla="*/ 6187642 w 12192000"/>
              <a:gd name="connsiteY6777" fmla="*/ 5386890 h 6698667"/>
              <a:gd name="connsiteX6778" fmla="*/ 6194974 w 12192000"/>
              <a:gd name="connsiteY6778" fmla="*/ 5383305 h 6698667"/>
              <a:gd name="connsiteX6779" fmla="*/ 6213302 w 12192000"/>
              <a:gd name="connsiteY6779" fmla="*/ 5383305 h 6698667"/>
              <a:gd name="connsiteX6780" fmla="*/ 6231630 w 12192000"/>
              <a:gd name="connsiteY6780" fmla="*/ 5383305 h 6698667"/>
              <a:gd name="connsiteX6781" fmla="*/ 6246293 w 12192000"/>
              <a:gd name="connsiteY6781" fmla="*/ 5379722 h 6698667"/>
              <a:gd name="connsiteX6782" fmla="*/ 6257290 w 12192000"/>
              <a:gd name="connsiteY6782" fmla="*/ 5372554 h 6698667"/>
              <a:gd name="connsiteX6783" fmla="*/ 6264621 w 12192000"/>
              <a:gd name="connsiteY6783" fmla="*/ 5365385 h 6698667"/>
              <a:gd name="connsiteX6784" fmla="*/ 6279283 w 12192000"/>
              <a:gd name="connsiteY6784" fmla="*/ 5358217 h 6698667"/>
              <a:gd name="connsiteX6785" fmla="*/ 6282950 w 12192000"/>
              <a:gd name="connsiteY6785" fmla="*/ 5343881 h 6698667"/>
              <a:gd name="connsiteX6786" fmla="*/ 6286615 w 12192000"/>
              <a:gd name="connsiteY6786" fmla="*/ 5333129 h 6698667"/>
              <a:gd name="connsiteX6787" fmla="*/ 6286615 w 12192000"/>
              <a:gd name="connsiteY6787" fmla="*/ 5322376 h 6698667"/>
              <a:gd name="connsiteX6788" fmla="*/ 6282950 w 12192000"/>
              <a:gd name="connsiteY6788" fmla="*/ 5311624 h 6698667"/>
              <a:gd name="connsiteX6789" fmla="*/ 6282950 w 12192000"/>
              <a:gd name="connsiteY6789" fmla="*/ 5297288 h 6698667"/>
              <a:gd name="connsiteX6790" fmla="*/ 6282950 w 12192000"/>
              <a:gd name="connsiteY6790" fmla="*/ 5286536 h 6698667"/>
              <a:gd name="connsiteX6791" fmla="*/ 6286615 w 12192000"/>
              <a:gd name="connsiteY6791" fmla="*/ 5279368 h 6698667"/>
              <a:gd name="connsiteX6792" fmla="*/ 6290281 w 12192000"/>
              <a:gd name="connsiteY6792" fmla="*/ 5272199 h 6698667"/>
              <a:gd name="connsiteX6793" fmla="*/ 6297612 w 12192000"/>
              <a:gd name="connsiteY6793" fmla="*/ 5279368 h 6698667"/>
              <a:gd name="connsiteX6794" fmla="*/ 6301278 w 12192000"/>
              <a:gd name="connsiteY6794" fmla="*/ 5290119 h 6698667"/>
              <a:gd name="connsiteX6795" fmla="*/ 6304943 w 12192000"/>
              <a:gd name="connsiteY6795" fmla="*/ 5293704 h 6698667"/>
              <a:gd name="connsiteX6796" fmla="*/ 6308609 w 12192000"/>
              <a:gd name="connsiteY6796" fmla="*/ 5297288 h 6698667"/>
              <a:gd name="connsiteX6797" fmla="*/ 6315940 w 12192000"/>
              <a:gd name="connsiteY6797" fmla="*/ 5293704 h 6698667"/>
              <a:gd name="connsiteX6798" fmla="*/ 6326937 w 12192000"/>
              <a:gd name="connsiteY6798" fmla="*/ 5286536 h 6698667"/>
              <a:gd name="connsiteX6799" fmla="*/ 6337935 w 12192000"/>
              <a:gd name="connsiteY6799" fmla="*/ 5272199 h 6698667"/>
              <a:gd name="connsiteX6800" fmla="*/ 6345265 w 12192000"/>
              <a:gd name="connsiteY6800" fmla="*/ 5261446 h 6698667"/>
              <a:gd name="connsiteX6801" fmla="*/ 6348932 w 12192000"/>
              <a:gd name="connsiteY6801" fmla="*/ 5243526 h 6698667"/>
              <a:gd name="connsiteX6802" fmla="*/ 6345265 w 12192000"/>
              <a:gd name="connsiteY6802" fmla="*/ 5236358 h 6698667"/>
              <a:gd name="connsiteX6803" fmla="*/ 6337935 w 12192000"/>
              <a:gd name="connsiteY6803" fmla="*/ 5236358 h 6698667"/>
              <a:gd name="connsiteX6804" fmla="*/ 6301278 w 12192000"/>
              <a:gd name="connsiteY6804" fmla="*/ 5236358 h 6698667"/>
              <a:gd name="connsiteX6805" fmla="*/ 6264621 w 12192000"/>
              <a:gd name="connsiteY6805" fmla="*/ 5239943 h 6698667"/>
              <a:gd name="connsiteX6806" fmla="*/ 6253624 w 12192000"/>
              <a:gd name="connsiteY6806" fmla="*/ 5243526 h 6698667"/>
              <a:gd name="connsiteX6807" fmla="*/ 6246293 w 12192000"/>
              <a:gd name="connsiteY6807" fmla="*/ 5243526 h 6698667"/>
              <a:gd name="connsiteX6808" fmla="*/ 6246293 w 12192000"/>
              <a:gd name="connsiteY6808" fmla="*/ 5232775 h 6698667"/>
              <a:gd name="connsiteX6809" fmla="*/ 6249958 w 12192000"/>
              <a:gd name="connsiteY6809" fmla="*/ 5225606 h 6698667"/>
              <a:gd name="connsiteX6810" fmla="*/ 6271953 w 12192000"/>
              <a:gd name="connsiteY6810" fmla="*/ 5211270 h 6698667"/>
              <a:gd name="connsiteX6811" fmla="*/ 6304943 w 12192000"/>
              <a:gd name="connsiteY6811" fmla="*/ 5200517 h 6698667"/>
              <a:gd name="connsiteX6812" fmla="*/ 6341600 w 12192000"/>
              <a:gd name="connsiteY6812" fmla="*/ 5193349 h 6698667"/>
              <a:gd name="connsiteX6813" fmla="*/ 6363594 w 12192000"/>
              <a:gd name="connsiteY6813" fmla="*/ 5193349 h 6698667"/>
              <a:gd name="connsiteX6814" fmla="*/ 6370925 w 12192000"/>
              <a:gd name="connsiteY6814" fmla="*/ 5204102 h 6698667"/>
              <a:gd name="connsiteX6815" fmla="*/ 6374591 w 12192000"/>
              <a:gd name="connsiteY6815" fmla="*/ 5211270 h 6698667"/>
              <a:gd name="connsiteX6816" fmla="*/ 6392919 w 12192000"/>
              <a:gd name="connsiteY6816" fmla="*/ 5186180 h 6698667"/>
              <a:gd name="connsiteX6817" fmla="*/ 6403916 w 12192000"/>
              <a:gd name="connsiteY6817" fmla="*/ 5164677 h 6698667"/>
              <a:gd name="connsiteX6818" fmla="*/ 6414914 w 12192000"/>
              <a:gd name="connsiteY6818" fmla="*/ 5146756 h 6698667"/>
              <a:gd name="connsiteX6819" fmla="*/ 6422244 w 12192000"/>
              <a:gd name="connsiteY6819" fmla="*/ 5132419 h 6698667"/>
              <a:gd name="connsiteX6820" fmla="*/ 6433241 w 12192000"/>
              <a:gd name="connsiteY6820" fmla="*/ 5121667 h 6698667"/>
              <a:gd name="connsiteX6821" fmla="*/ 6444239 w 12192000"/>
              <a:gd name="connsiteY6821" fmla="*/ 5114499 h 6698667"/>
              <a:gd name="connsiteX6822" fmla="*/ 6447904 w 12192000"/>
              <a:gd name="connsiteY6822" fmla="*/ 5103746 h 6698667"/>
              <a:gd name="connsiteX6823" fmla="*/ 6447904 w 12192000"/>
              <a:gd name="connsiteY6823" fmla="*/ 5092994 h 6698667"/>
              <a:gd name="connsiteX6824" fmla="*/ 6447904 w 12192000"/>
              <a:gd name="connsiteY6824" fmla="*/ 5071490 h 6698667"/>
              <a:gd name="connsiteX6825" fmla="*/ 6436908 w 12192000"/>
              <a:gd name="connsiteY6825" fmla="*/ 5049985 h 6698667"/>
              <a:gd name="connsiteX6826" fmla="*/ 6436908 w 12192000"/>
              <a:gd name="connsiteY6826" fmla="*/ 5039233 h 6698667"/>
              <a:gd name="connsiteX6827" fmla="*/ 6429576 w 12192000"/>
              <a:gd name="connsiteY6827" fmla="*/ 5032065 h 6698667"/>
              <a:gd name="connsiteX6828" fmla="*/ 6422244 w 12192000"/>
              <a:gd name="connsiteY6828" fmla="*/ 5021313 h 6698667"/>
              <a:gd name="connsiteX6829" fmla="*/ 6414914 w 12192000"/>
              <a:gd name="connsiteY6829" fmla="*/ 5014145 h 6698667"/>
              <a:gd name="connsiteX6830" fmla="*/ 6400251 w 12192000"/>
              <a:gd name="connsiteY6830" fmla="*/ 5035648 h 6698667"/>
              <a:gd name="connsiteX6831" fmla="*/ 6389254 w 12192000"/>
              <a:gd name="connsiteY6831" fmla="*/ 5049985 h 6698667"/>
              <a:gd name="connsiteX6832" fmla="*/ 6367260 w 12192000"/>
              <a:gd name="connsiteY6832" fmla="*/ 5078658 h 6698667"/>
              <a:gd name="connsiteX6833" fmla="*/ 6352597 w 12192000"/>
              <a:gd name="connsiteY6833" fmla="*/ 5107331 h 6698667"/>
              <a:gd name="connsiteX6834" fmla="*/ 6348932 w 12192000"/>
              <a:gd name="connsiteY6834" fmla="*/ 5110914 h 6698667"/>
              <a:gd name="connsiteX6835" fmla="*/ 6345265 w 12192000"/>
              <a:gd name="connsiteY6835" fmla="*/ 5114499 h 6698667"/>
              <a:gd name="connsiteX6836" fmla="*/ 6341600 w 12192000"/>
              <a:gd name="connsiteY6836" fmla="*/ 5114499 h 6698667"/>
              <a:gd name="connsiteX6837" fmla="*/ 6334269 w 12192000"/>
              <a:gd name="connsiteY6837" fmla="*/ 5114499 h 6698667"/>
              <a:gd name="connsiteX6838" fmla="*/ 6334269 w 12192000"/>
              <a:gd name="connsiteY6838" fmla="*/ 5110914 h 6698667"/>
              <a:gd name="connsiteX6839" fmla="*/ 6334269 w 12192000"/>
              <a:gd name="connsiteY6839" fmla="*/ 5103746 h 6698667"/>
              <a:gd name="connsiteX6840" fmla="*/ 6334269 w 12192000"/>
              <a:gd name="connsiteY6840" fmla="*/ 5100163 h 6698667"/>
              <a:gd name="connsiteX6841" fmla="*/ 6337935 w 12192000"/>
              <a:gd name="connsiteY6841" fmla="*/ 5096578 h 6698667"/>
              <a:gd name="connsiteX6842" fmla="*/ 6356262 w 12192000"/>
              <a:gd name="connsiteY6842" fmla="*/ 5064321 h 6698667"/>
              <a:gd name="connsiteX6843" fmla="*/ 6374591 w 12192000"/>
              <a:gd name="connsiteY6843" fmla="*/ 5032065 h 6698667"/>
              <a:gd name="connsiteX6844" fmla="*/ 6389254 w 12192000"/>
              <a:gd name="connsiteY6844" fmla="*/ 5014145 h 6698667"/>
              <a:gd name="connsiteX6845" fmla="*/ 6396585 w 12192000"/>
              <a:gd name="connsiteY6845" fmla="*/ 4996224 h 6698667"/>
              <a:gd name="connsiteX6846" fmla="*/ 6400251 w 12192000"/>
              <a:gd name="connsiteY6846" fmla="*/ 4978304 h 6698667"/>
              <a:gd name="connsiteX6847" fmla="*/ 6403916 w 12192000"/>
              <a:gd name="connsiteY6847" fmla="*/ 4956799 h 6698667"/>
              <a:gd name="connsiteX6848" fmla="*/ 6400251 w 12192000"/>
              <a:gd name="connsiteY6848" fmla="*/ 4920958 h 6698667"/>
              <a:gd name="connsiteX6849" fmla="*/ 6392919 w 12192000"/>
              <a:gd name="connsiteY6849" fmla="*/ 4877949 h 6698667"/>
              <a:gd name="connsiteX6850" fmla="*/ 6389254 w 12192000"/>
              <a:gd name="connsiteY6850" fmla="*/ 4870781 h 6698667"/>
              <a:gd name="connsiteX6851" fmla="*/ 6392919 w 12192000"/>
              <a:gd name="connsiteY6851" fmla="*/ 4860028 h 6698667"/>
              <a:gd name="connsiteX6852" fmla="*/ 6396585 w 12192000"/>
              <a:gd name="connsiteY6852" fmla="*/ 4856445 h 6698667"/>
              <a:gd name="connsiteX6853" fmla="*/ 6403916 w 12192000"/>
              <a:gd name="connsiteY6853" fmla="*/ 4852860 h 6698667"/>
              <a:gd name="connsiteX6854" fmla="*/ 6418579 w 12192000"/>
              <a:gd name="connsiteY6854" fmla="*/ 4849276 h 6698667"/>
              <a:gd name="connsiteX6855" fmla="*/ 6433241 w 12192000"/>
              <a:gd name="connsiteY6855" fmla="*/ 4849276 h 6698667"/>
              <a:gd name="connsiteX6856" fmla="*/ 6561540 w 12192000"/>
              <a:gd name="connsiteY6856" fmla="*/ 4820603 h 6698667"/>
              <a:gd name="connsiteX6857" fmla="*/ 6689838 w 12192000"/>
              <a:gd name="connsiteY6857" fmla="*/ 4791930 h 6698667"/>
              <a:gd name="connsiteX6858" fmla="*/ 6818137 w 12192000"/>
              <a:gd name="connsiteY6858" fmla="*/ 4763257 h 6698667"/>
              <a:gd name="connsiteX6859" fmla="*/ 6946435 w 12192000"/>
              <a:gd name="connsiteY6859" fmla="*/ 4731001 h 6698667"/>
              <a:gd name="connsiteX6860" fmla="*/ 6957431 w 12192000"/>
              <a:gd name="connsiteY6860" fmla="*/ 4723833 h 6698667"/>
              <a:gd name="connsiteX6861" fmla="*/ 6968428 w 12192000"/>
              <a:gd name="connsiteY6861" fmla="*/ 4720249 h 6698667"/>
              <a:gd name="connsiteX6862" fmla="*/ 6979426 w 12192000"/>
              <a:gd name="connsiteY6862" fmla="*/ 4720249 h 6698667"/>
              <a:gd name="connsiteX6863" fmla="*/ 6990423 w 12192000"/>
              <a:gd name="connsiteY6863" fmla="*/ 4720249 h 6698667"/>
              <a:gd name="connsiteX6864" fmla="*/ 7027080 w 12192000"/>
              <a:gd name="connsiteY6864" fmla="*/ 4713081 h 6698667"/>
              <a:gd name="connsiteX6865" fmla="*/ 7063736 w 12192000"/>
              <a:gd name="connsiteY6865" fmla="*/ 4705913 h 6698667"/>
              <a:gd name="connsiteX6866" fmla="*/ 7096727 w 12192000"/>
              <a:gd name="connsiteY6866" fmla="*/ 4695160 h 6698667"/>
              <a:gd name="connsiteX6867" fmla="*/ 7133384 w 12192000"/>
              <a:gd name="connsiteY6867" fmla="*/ 4684408 h 6698667"/>
              <a:gd name="connsiteX6868" fmla="*/ 7144381 w 12192000"/>
              <a:gd name="connsiteY6868" fmla="*/ 4684408 h 6698667"/>
              <a:gd name="connsiteX6869" fmla="*/ 7155378 w 12192000"/>
              <a:gd name="connsiteY6869" fmla="*/ 4680824 h 6698667"/>
              <a:gd name="connsiteX6870" fmla="*/ 7170040 w 12192000"/>
              <a:gd name="connsiteY6870" fmla="*/ 4673656 h 6698667"/>
              <a:gd name="connsiteX6871" fmla="*/ 7181038 w 12192000"/>
              <a:gd name="connsiteY6871" fmla="*/ 4659320 h 6698667"/>
              <a:gd name="connsiteX6872" fmla="*/ 7082064 w 12192000"/>
              <a:gd name="connsiteY6872" fmla="*/ 4680824 h 6698667"/>
              <a:gd name="connsiteX6873" fmla="*/ 6983091 w 12192000"/>
              <a:gd name="connsiteY6873" fmla="*/ 4709496 h 6698667"/>
              <a:gd name="connsiteX6874" fmla="*/ 6887784 w 12192000"/>
              <a:gd name="connsiteY6874" fmla="*/ 4731001 h 6698667"/>
              <a:gd name="connsiteX6875" fmla="*/ 6788812 w 12192000"/>
              <a:gd name="connsiteY6875" fmla="*/ 4756089 h 6698667"/>
              <a:gd name="connsiteX6876" fmla="*/ 6689838 w 12192000"/>
              <a:gd name="connsiteY6876" fmla="*/ 4777594 h 6698667"/>
              <a:gd name="connsiteX6877" fmla="*/ 6590865 w 12192000"/>
              <a:gd name="connsiteY6877" fmla="*/ 4799099 h 6698667"/>
              <a:gd name="connsiteX6878" fmla="*/ 6491893 w 12192000"/>
              <a:gd name="connsiteY6878" fmla="*/ 4824187 h 6698667"/>
              <a:gd name="connsiteX6879" fmla="*/ 6396585 w 12192000"/>
              <a:gd name="connsiteY6879" fmla="*/ 4845692 h 6698667"/>
              <a:gd name="connsiteX6880" fmla="*/ 6400251 w 12192000"/>
              <a:gd name="connsiteY6880" fmla="*/ 4834940 h 6698667"/>
              <a:gd name="connsiteX6881" fmla="*/ 6403916 w 12192000"/>
              <a:gd name="connsiteY6881" fmla="*/ 4831355 h 6698667"/>
              <a:gd name="connsiteX6882" fmla="*/ 6407582 w 12192000"/>
              <a:gd name="connsiteY6882" fmla="*/ 4827772 h 6698667"/>
              <a:gd name="connsiteX6883" fmla="*/ 6418579 w 12192000"/>
              <a:gd name="connsiteY6883" fmla="*/ 4824187 h 6698667"/>
              <a:gd name="connsiteX6884" fmla="*/ 6429576 w 12192000"/>
              <a:gd name="connsiteY6884" fmla="*/ 4820603 h 6698667"/>
              <a:gd name="connsiteX6885" fmla="*/ 6447904 w 12192000"/>
              <a:gd name="connsiteY6885" fmla="*/ 4820603 h 6698667"/>
              <a:gd name="connsiteX6886" fmla="*/ 6458901 w 12192000"/>
              <a:gd name="connsiteY6886" fmla="*/ 4817020 h 6698667"/>
              <a:gd name="connsiteX6887" fmla="*/ 6466233 w 12192000"/>
              <a:gd name="connsiteY6887" fmla="*/ 4802683 h 6698667"/>
              <a:gd name="connsiteX6888" fmla="*/ 6469898 w 12192000"/>
              <a:gd name="connsiteY6888" fmla="*/ 4770426 h 6698667"/>
              <a:gd name="connsiteX6889" fmla="*/ 6469898 w 12192000"/>
              <a:gd name="connsiteY6889" fmla="*/ 4734586 h 6698667"/>
              <a:gd name="connsiteX6890" fmla="*/ 6466233 w 12192000"/>
              <a:gd name="connsiteY6890" fmla="*/ 4727417 h 6698667"/>
              <a:gd name="connsiteX6891" fmla="*/ 6462568 w 12192000"/>
              <a:gd name="connsiteY6891" fmla="*/ 4727417 h 6698667"/>
              <a:gd name="connsiteX6892" fmla="*/ 6458901 w 12192000"/>
              <a:gd name="connsiteY6892" fmla="*/ 4723833 h 6698667"/>
              <a:gd name="connsiteX6893" fmla="*/ 6455236 w 12192000"/>
              <a:gd name="connsiteY6893" fmla="*/ 4723833 h 6698667"/>
              <a:gd name="connsiteX6894" fmla="*/ 6433241 w 12192000"/>
              <a:gd name="connsiteY6894" fmla="*/ 4720249 h 6698667"/>
              <a:gd name="connsiteX6895" fmla="*/ 6411247 w 12192000"/>
              <a:gd name="connsiteY6895" fmla="*/ 4720249 h 6698667"/>
              <a:gd name="connsiteX6896" fmla="*/ 6429576 w 12192000"/>
              <a:gd name="connsiteY6896" fmla="*/ 4709496 h 6698667"/>
              <a:gd name="connsiteX6897" fmla="*/ 6451570 w 12192000"/>
              <a:gd name="connsiteY6897" fmla="*/ 4705913 h 6698667"/>
              <a:gd name="connsiteX6898" fmla="*/ 6466233 w 12192000"/>
              <a:gd name="connsiteY6898" fmla="*/ 4702328 h 6698667"/>
              <a:gd name="connsiteX6899" fmla="*/ 6484561 w 12192000"/>
              <a:gd name="connsiteY6899" fmla="*/ 4695160 h 6698667"/>
              <a:gd name="connsiteX6900" fmla="*/ 6488226 w 12192000"/>
              <a:gd name="connsiteY6900" fmla="*/ 4695160 h 6698667"/>
              <a:gd name="connsiteX6901" fmla="*/ 6491893 w 12192000"/>
              <a:gd name="connsiteY6901" fmla="*/ 4691576 h 6698667"/>
              <a:gd name="connsiteX6902" fmla="*/ 6502890 w 12192000"/>
              <a:gd name="connsiteY6902" fmla="*/ 4687991 h 6698667"/>
              <a:gd name="connsiteX6903" fmla="*/ 6510221 w 12192000"/>
              <a:gd name="connsiteY6903" fmla="*/ 4687991 h 6698667"/>
              <a:gd name="connsiteX6904" fmla="*/ 6513886 w 12192000"/>
              <a:gd name="connsiteY6904" fmla="*/ 4687991 h 6698667"/>
              <a:gd name="connsiteX6905" fmla="*/ 6524883 w 12192000"/>
              <a:gd name="connsiteY6905" fmla="*/ 4687991 h 6698667"/>
              <a:gd name="connsiteX6906" fmla="*/ 6532215 w 12192000"/>
              <a:gd name="connsiteY6906" fmla="*/ 4680824 h 6698667"/>
              <a:gd name="connsiteX6907" fmla="*/ 6539546 w 12192000"/>
              <a:gd name="connsiteY6907" fmla="*/ 4677240 h 6698667"/>
              <a:gd name="connsiteX6908" fmla="*/ 6554208 w 12192000"/>
              <a:gd name="connsiteY6908" fmla="*/ 4677240 h 6698667"/>
              <a:gd name="connsiteX6909" fmla="*/ 6561540 w 12192000"/>
              <a:gd name="connsiteY6909" fmla="*/ 4677240 h 6698667"/>
              <a:gd name="connsiteX6910" fmla="*/ 6572537 w 12192000"/>
              <a:gd name="connsiteY6910" fmla="*/ 4673656 h 6698667"/>
              <a:gd name="connsiteX6911" fmla="*/ 6587200 w 12192000"/>
              <a:gd name="connsiteY6911" fmla="*/ 4670071 h 6698667"/>
              <a:gd name="connsiteX6912" fmla="*/ 6594530 w 12192000"/>
              <a:gd name="connsiteY6912" fmla="*/ 4666488 h 6698667"/>
              <a:gd name="connsiteX6913" fmla="*/ 6601862 w 12192000"/>
              <a:gd name="connsiteY6913" fmla="*/ 4666488 h 6698667"/>
              <a:gd name="connsiteX6914" fmla="*/ 6609194 w 12192000"/>
              <a:gd name="connsiteY6914" fmla="*/ 4666488 h 6698667"/>
              <a:gd name="connsiteX6915" fmla="*/ 6627522 w 12192000"/>
              <a:gd name="connsiteY6915" fmla="*/ 4655735 h 6698667"/>
              <a:gd name="connsiteX6916" fmla="*/ 6649516 w 12192000"/>
              <a:gd name="connsiteY6916" fmla="*/ 4655735 h 6698667"/>
              <a:gd name="connsiteX6917" fmla="*/ 6678841 w 12192000"/>
              <a:gd name="connsiteY6917" fmla="*/ 4648567 h 6698667"/>
              <a:gd name="connsiteX6918" fmla="*/ 6704501 w 12192000"/>
              <a:gd name="connsiteY6918" fmla="*/ 4637815 h 6698667"/>
              <a:gd name="connsiteX6919" fmla="*/ 6711833 w 12192000"/>
              <a:gd name="connsiteY6919" fmla="*/ 4634230 h 6698667"/>
              <a:gd name="connsiteX6920" fmla="*/ 6726495 w 12192000"/>
              <a:gd name="connsiteY6920" fmla="*/ 4634230 h 6698667"/>
              <a:gd name="connsiteX6921" fmla="*/ 6748488 w 12192000"/>
              <a:gd name="connsiteY6921" fmla="*/ 4627062 h 6698667"/>
              <a:gd name="connsiteX6922" fmla="*/ 6770483 w 12192000"/>
              <a:gd name="connsiteY6922" fmla="*/ 4619894 h 6698667"/>
              <a:gd name="connsiteX6923" fmla="*/ 6781480 w 12192000"/>
              <a:gd name="connsiteY6923" fmla="*/ 4616310 h 6698667"/>
              <a:gd name="connsiteX6924" fmla="*/ 6788812 w 12192000"/>
              <a:gd name="connsiteY6924" fmla="*/ 4612727 h 6698667"/>
              <a:gd name="connsiteX6925" fmla="*/ 6799808 w 12192000"/>
              <a:gd name="connsiteY6925" fmla="*/ 4612727 h 6698667"/>
              <a:gd name="connsiteX6926" fmla="*/ 6807140 w 12192000"/>
              <a:gd name="connsiteY6926" fmla="*/ 4612727 h 6698667"/>
              <a:gd name="connsiteX6927" fmla="*/ 6840130 w 12192000"/>
              <a:gd name="connsiteY6927" fmla="*/ 4601974 h 6698667"/>
              <a:gd name="connsiteX6928" fmla="*/ 6865790 w 12192000"/>
              <a:gd name="connsiteY6928" fmla="*/ 4594805 h 6698667"/>
              <a:gd name="connsiteX6929" fmla="*/ 6880452 w 12192000"/>
              <a:gd name="connsiteY6929" fmla="*/ 4591222 h 6698667"/>
              <a:gd name="connsiteX6930" fmla="*/ 6898781 w 12192000"/>
              <a:gd name="connsiteY6930" fmla="*/ 4591222 h 6698667"/>
              <a:gd name="connsiteX6931" fmla="*/ 6913444 w 12192000"/>
              <a:gd name="connsiteY6931" fmla="*/ 4580469 h 6698667"/>
              <a:gd name="connsiteX6932" fmla="*/ 6931773 w 12192000"/>
              <a:gd name="connsiteY6932" fmla="*/ 4576885 h 6698667"/>
              <a:gd name="connsiteX6933" fmla="*/ 6946435 w 12192000"/>
              <a:gd name="connsiteY6933" fmla="*/ 4569717 h 6698667"/>
              <a:gd name="connsiteX6934" fmla="*/ 6953766 w 12192000"/>
              <a:gd name="connsiteY6934" fmla="*/ 4569717 h 6698667"/>
              <a:gd name="connsiteX6935" fmla="*/ 6957431 w 12192000"/>
              <a:gd name="connsiteY6935" fmla="*/ 4569717 h 6698667"/>
              <a:gd name="connsiteX6936" fmla="*/ 6972095 w 12192000"/>
              <a:gd name="connsiteY6936" fmla="*/ 4562549 h 6698667"/>
              <a:gd name="connsiteX6937" fmla="*/ 6990423 w 12192000"/>
              <a:gd name="connsiteY6937" fmla="*/ 4562549 h 6698667"/>
              <a:gd name="connsiteX6938" fmla="*/ 7034410 w 12192000"/>
              <a:gd name="connsiteY6938" fmla="*/ 4551796 h 6698667"/>
              <a:gd name="connsiteX6939" fmla="*/ 7074734 w 12192000"/>
              <a:gd name="connsiteY6939" fmla="*/ 4541044 h 6698667"/>
              <a:gd name="connsiteX6940" fmla="*/ 7118721 w 12192000"/>
              <a:gd name="connsiteY6940" fmla="*/ 4526708 h 6698667"/>
              <a:gd name="connsiteX6941" fmla="*/ 7159043 w 12192000"/>
              <a:gd name="connsiteY6941" fmla="*/ 4515956 h 6698667"/>
              <a:gd name="connsiteX6942" fmla="*/ 7177371 w 12192000"/>
              <a:gd name="connsiteY6942" fmla="*/ 4508788 h 6698667"/>
              <a:gd name="connsiteX6943" fmla="*/ 7192035 w 12192000"/>
              <a:gd name="connsiteY6943" fmla="*/ 4501619 h 6698667"/>
              <a:gd name="connsiteX6944" fmla="*/ 7199366 w 12192000"/>
              <a:gd name="connsiteY6944" fmla="*/ 4498035 h 6698667"/>
              <a:gd name="connsiteX6945" fmla="*/ 7206697 w 12192000"/>
              <a:gd name="connsiteY6945" fmla="*/ 4494451 h 6698667"/>
              <a:gd name="connsiteX6946" fmla="*/ 7214028 w 12192000"/>
              <a:gd name="connsiteY6946" fmla="*/ 4494451 h 6698667"/>
              <a:gd name="connsiteX6947" fmla="*/ 7228691 w 12192000"/>
              <a:gd name="connsiteY6947" fmla="*/ 4498035 h 6698667"/>
              <a:gd name="connsiteX6948" fmla="*/ 7214028 w 12192000"/>
              <a:gd name="connsiteY6948" fmla="*/ 4487283 h 6698667"/>
              <a:gd name="connsiteX6949" fmla="*/ 7199366 w 12192000"/>
              <a:gd name="connsiteY6949" fmla="*/ 4476531 h 6698667"/>
              <a:gd name="connsiteX6950" fmla="*/ 7188368 w 12192000"/>
              <a:gd name="connsiteY6950" fmla="*/ 4469363 h 6698667"/>
              <a:gd name="connsiteX6951" fmla="*/ 7173706 w 12192000"/>
              <a:gd name="connsiteY6951" fmla="*/ 4469363 h 6698667"/>
              <a:gd name="connsiteX6952" fmla="*/ 7144381 w 12192000"/>
              <a:gd name="connsiteY6952" fmla="*/ 4469363 h 6698667"/>
              <a:gd name="connsiteX6953" fmla="*/ 7115056 w 12192000"/>
              <a:gd name="connsiteY6953" fmla="*/ 4472946 h 6698667"/>
              <a:gd name="connsiteX6954" fmla="*/ 7104059 w 12192000"/>
              <a:gd name="connsiteY6954" fmla="*/ 4476531 h 6698667"/>
              <a:gd name="connsiteX6955" fmla="*/ 7096727 w 12192000"/>
              <a:gd name="connsiteY6955" fmla="*/ 4483698 h 6698667"/>
              <a:gd name="connsiteX6956" fmla="*/ 7096727 w 12192000"/>
              <a:gd name="connsiteY6956" fmla="*/ 4494451 h 6698667"/>
              <a:gd name="connsiteX6957" fmla="*/ 7096727 w 12192000"/>
              <a:gd name="connsiteY6957" fmla="*/ 4501619 h 6698667"/>
              <a:gd name="connsiteX6958" fmla="*/ 7093061 w 12192000"/>
              <a:gd name="connsiteY6958" fmla="*/ 4505203 h 6698667"/>
              <a:gd name="connsiteX6959" fmla="*/ 7085730 w 12192000"/>
              <a:gd name="connsiteY6959" fmla="*/ 4512371 h 6698667"/>
              <a:gd name="connsiteX6960" fmla="*/ 7082064 w 12192000"/>
              <a:gd name="connsiteY6960" fmla="*/ 4515956 h 6698667"/>
              <a:gd name="connsiteX6961" fmla="*/ 7078399 w 12192000"/>
              <a:gd name="connsiteY6961" fmla="*/ 4519539 h 6698667"/>
              <a:gd name="connsiteX6962" fmla="*/ 7071067 w 12192000"/>
              <a:gd name="connsiteY6962" fmla="*/ 4523124 h 6698667"/>
              <a:gd name="connsiteX6963" fmla="*/ 7067402 w 12192000"/>
              <a:gd name="connsiteY6963" fmla="*/ 4526708 h 6698667"/>
              <a:gd name="connsiteX6964" fmla="*/ 7063736 w 12192000"/>
              <a:gd name="connsiteY6964" fmla="*/ 4523124 h 6698667"/>
              <a:gd name="connsiteX6965" fmla="*/ 7063736 w 12192000"/>
              <a:gd name="connsiteY6965" fmla="*/ 4519539 h 6698667"/>
              <a:gd name="connsiteX6966" fmla="*/ 7060070 w 12192000"/>
              <a:gd name="connsiteY6966" fmla="*/ 4483698 h 6698667"/>
              <a:gd name="connsiteX6967" fmla="*/ 7067402 w 12192000"/>
              <a:gd name="connsiteY6967" fmla="*/ 4444274 h 6698667"/>
              <a:gd name="connsiteX6968" fmla="*/ 7074734 w 12192000"/>
              <a:gd name="connsiteY6968" fmla="*/ 4426353 h 6698667"/>
              <a:gd name="connsiteX6969" fmla="*/ 7078399 w 12192000"/>
              <a:gd name="connsiteY6969" fmla="*/ 4404849 h 6698667"/>
              <a:gd name="connsiteX6970" fmla="*/ 7078399 w 12192000"/>
              <a:gd name="connsiteY6970" fmla="*/ 4383344 h 6698667"/>
              <a:gd name="connsiteX6971" fmla="*/ 7078399 w 12192000"/>
              <a:gd name="connsiteY6971" fmla="*/ 4358256 h 6698667"/>
              <a:gd name="connsiteX6972" fmla="*/ 7067402 w 12192000"/>
              <a:gd name="connsiteY6972" fmla="*/ 4376176 h 6698667"/>
              <a:gd name="connsiteX6973" fmla="*/ 7060070 w 12192000"/>
              <a:gd name="connsiteY6973" fmla="*/ 4390512 h 6698667"/>
              <a:gd name="connsiteX6974" fmla="*/ 7056405 w 12192000"/>
              <a:gd name="connsiteY6974" fmla="*/ 4408433 h 6698667"/>
              <a:gd name="connsiteX6975" fmla="*/ 7049074 w 12192000"/>
              <a:gd name="connsiteY6975" fmla="*/ 4426353 h 6698667"/>
              <a:gd name="connsiteX6976" fmla="*/ 7041742 w 12192000"/>
              <a:gd name="connsiteY6976" fmla="*/ 4451442 h 6698667"/>
              <a:gd name="connsiteX6977" fmla="*/ 7034410 w 12192000"/>
              <a:gd name="connsiteY6977" fmla="*/ 4472946 h 6698667"/>
              <a:gd name="connsiteX6978" fmla="*/ 7027080 w 12192000"/>
              <a:gd name="connsiteY6978" fmla="*/ 4501619 h 6698667"/>
              <a:gd name="connsiteX6979" fmla="*/ 7027080 w 12192000"/>
              <a:gd name="connsiteY6979" fmla="*/ 4526708 h 6698667"/>
              <a:gd name="connsiteX6980" fmla="*/ 7023413 w 12192000"/>
              <a:gd name="connsiteY6980" fmla="*/ 4537461 h 6698667"/>
              <a:gd name="connsiteX6981" fmla="*/ 7016082 w 12192000"/>
              <a:gd name="connsiteY6981" fmla="*/ 4541044 h 6698667"/>
              <a:gd name="connsiteX6982" fmla="*/ 7005085 w 12192000"/>
              <a:gd name="connsiteY6982" fmla="*/ 4541044 h 6698667"/>
              <a:gd name="connsiteX6983" fmla="*/ 6990423 w 12192000"/>
              <a:gd name="connsiteY6983" fmla="*/ 4544629 h 6698667"/>
              <a:gd name="connsiteX6984" fmla="*/ 6975760 w 12192000"/>
              <a:gd name="connsiteY6984" fmla="*/ 4548212 h 6698667"/>
              <a:gd name="connsiteX6985" fmla="*/ 6957431 w 12192000"/>
              <a:gd name="connsiteY6985" fmla="*/ 4548212 h 6698667"/>
              <a:gd name="connsiteX6986" fmla="*/ 6968428 w 12192000"/>
              <a:gd name="connsiteY6986" fmla="*/ 4505203 h 6698667"/>
              <a:gd name="connsiteX6987" fmla="*/ 6983091 w 12192000"/>
              <a:gd name="connsiteY6987" fmla="*/ 4458610 h 6698667"/>
              <a:gd name="connsiteX6988" fmla="*/ 6983091 w 12192000"/>
              <a:gd name="connsiteY6988" fmla="*/ 4447858 h 6698667"/>
              <a:gd name="connsiteX6989" fmla="*/ 6979426 w 12192000"/>
              <a:gd name="connsiteY6989" fmla="*/ 4437105 h 6698667"/>
              <a:gd name="connsiteX6990" fmla="*/ 6964763 w 12192000"/>
              <a:gd name="connsiteY6990" fmla="*/ 4458610 h 6698667"/>
              <a:gd name="connsiteX6991" fmla="*/ 6957431 w 12192000"/>
              <a:gd name="connsiteY6991" fmla="*/ 4487283 h 6698667"/>
              <a:gd name="connsiteX6992" fmla="*/ 6946435 w 12192000"/>
              <a:gd name="connsiteY6992" fmla="*/ 4512371 h 6698667"/>
              <a:gd name="connsiteX6993" fmla="*/ 6935438 w 12192000"/>
              <a:gd name="connsiteY6993" fmla="*/ 4541044 h 6698667"/>
              <a:gd name="connsiteX6994" fmla="*/ 6931773 w 12192000"/>
              <a:gd name="connsiteY6994" fmla="*/ 4551796 h 6698667"/>
              <a:gd name="connsiteX6995" fmla="*/ 6924441 w 12192000"/>
              <a:gd name="connsiteY6995" fmla="*/ 4558964 h 6698667"/>
              <a:gd name="connsiteX6996" fmla="*/ 6917109 w 12192000"/>
              <a:gd name="connsiteY6996" fmla="*/ 4566132 h 6698667"/>
              <a:gd name="connsiteX6997" fmla="*/ 6902447 w 12192000"/>
              <a:gd name="connsiteY6997" fmla="*/ 4566132 h 6698667"/>
              <a:gd name="connsiteX6998" fmla="*/ 6920775 w 12192000"/>
              <a:gd name="connsiteY6998" fmla="*/ 4537461 h 6698667"/>
              <a:gd name="connsiteX6999" fmla="*/ 6931773 w 12192000"/>
              <a:gd name="connsiteY6999" fmla="*/ 4505203 h 6698667"/>
              <a:gd name="connsiteX7000" fmla="*/ 6935438 w 12192000"/>
              <a:gd name="connsiteY7000" fmla="*/ 4472946 h 6698667"/>
              <a:gd name="connsiteX7001" fmla="*/ 6942769 w 12192000"/>
              <a:gd name="connsiteY7001" fmla="*/ 4444274 h 6698667"/>
              <a:gd name="connsiteX7002" fmla="*/ 6946435 w 12192000"/>
              <a:gd name="connsiteY7002" fmla="*/ 4408433 h 6698667"/>
              <a:gd name="connsiteX7003" fmla="*/ 6950100 w 12192000"/>
              <a:gd name="connsiteY7003" fmla="*/ 4372592 h 6698667"/>
              <a:gd name="connsiteX7004" fmla="*/ 6950100 w 12192000"/>
              <a:gd name="connsiteY7004" fmla="*/ 4365424 h 6698667"/>
              <a:gd name="connsiteX7005" fmla="*/ 6953766 w 12192000"/>
              <a:gd name="connsiteY7005" fmla="*/ 4361839 h 6698667"/>
              <a:gd name="connsiteX7006" fmla="*/ 6968428 w 12192000"/>
              <a:gd name="connsiteY7006" fmla="*/ 4347503 h 6698667"/>
              <a:gd name="connsiteX7007" fmla="*/ 6979426 w 12192000"/>
              <a:gd name="connsiteY7007" fmla="*/ 4336751 h 6698667"/>
              <a:gd name="connsiteX7008" fmla="*/ 6986757 w 12192000"/>
              <a:gd name="connsiteY7008" fmla="*/ 4322415 h 6698667"/>
              <a:gd name="connsiteX7009" fmla="*/ 6994088 w 12192000"/>
              <a:gd name="connsiteY7009" fmla="*/ 4304495 h 6698667"/>
              <a:gd name="connsiteX7010" fmla="*/ 7005085 w 12192000"/>
              <a:gd name="connsiteY7010" fmla="*/ 4272238 h 6698667"/>
              <a:gd name="connsiteX7011" fmla="*/ 7012417 w 12192000"/>
              <a:gd name="connsiteY7011" fmla="*/ 4236397 h 6698667"/>
              <a:gd name="connsiteX7012" fmla="*/ 7016082 w 12192000"/>
              <a:gd name="connsiteY7012" fmla="*/ 4218476 h 6698667"/>
              <a:gd name="connsiteX7013" fmla="*/ 7012417 w 12192000"/>
              <a:gd name="connsiteY7013" fmla="*/ 4196972 h 6698667"/>
              <a:gd name="connsiteX7014" fmla="*/ 7001420 w 12192000"/>
              <a:gd name="connsiteY7014" fmla="*/ 4171882 h 6698667"/>
              <a:gd name="connsiteX7015" fmla="*/ 6979426 w 12192000"/>
              <a:gd name="connsiteY7015" fmla="*/ 4143211 h 6698667"/>
              <a:gd name="connsiteX7016" fmla="*/ 6964763 w 12192000"/>
              <a:gd name="connsiteY7016" fmla="*/ 4143211 h 6698667"/>
              <a:gd name="connsiteX7017" fmla="*/ 6953766 w 12192000"/>
              <a:gd name="connsiteY7017" fmla="*/ 4146794 h 6698667"/>
              <a:gd name="connsiteX7018" fmla="*/ 6946435 w 12192000"/>
              <a:gd name="connsiteY7018" fmla="*/ 4157546 h 6698667"/>
              <a:gd name="connsiteX7019" fmla="*/ 6935438 w 12192000"/>
              <a:gd name="connsiteY7019" fmla="*/ 4164714 h 6698667"/>
              <a:gd name="connsiteX7020" fmla="*/ 6924441 w 12192000"/>
              <a:gd name="connsiteY7020" fmla="*/ 4182635 h 6698667"/>
              <a:gd name="connsiteX7021" fmla="*/ 6920775 w 12192000"/>
              <a:gd name="connsiteY7021" fmla="*/ 4207724 h 6698667"/>
              <a:gd name="connsiteX7022" fmla="*/ 6931773 w 12192000"/>
              <a:gd name="connsiteY7022" fmla="*/ 4207724 h 6698667"/>
              <a:gd name="connsiteX7023" fmla="*/ 6950100 w 12192000"/>
              <a:gd name="connsiteY7023" fmla="*/ 4207724 h 6698667"/>
              <a:gd name="connsiteX7024" fmla="*/ 6950100 w 12192000"/>
              <a:gd name="connsiteY7024" fmla="*/ 4193387 h 6698667"/>
              <a:gd name="connsiteX7025" fmla="*/ 6950100 w 12192000"/>
              <a:gd name="connsiteY7025" fmla="*/ 4186219 h 6698667"/>
              <a:gd name="connsiteX7026" fmla="*/ 6953766 w 12192000"/>
              <a:gd name="connsiteY7026" fmla="*/ 4182635 h 6698667"/>
              <a:gd name="connsiteX7027" fmla="*/ 6961098 w 12192000"/>
              <a:gd name="connsiteY7027" fmla="*/ 4179051 h 6698667"/>
              <a:gd name="connsiteX7028" fmla="*/ 6968428 w 12192000"/>
              <a:gd name="connsiteY7028" fmla="*/ 4182635 h 6698667"/>
              <a:gd name="connsiteX7029" fmla="*/ 6972095 w 12192000"/>
              <a:gd name="connsiteY7029" fmla="*/ 4189804 h 6698667"/>
              <a:gd name="connsiteX7030" fmla="*/ 6972095 w 12192000"/>
              <a:gd name="connsiteY7030" fmla="*/ 4196972 h 6698667"/>
              <a:gd name="connsiteX7031" fmla="*/ 6964763 w 12192000"/>
              <a:gd name="connsiteY7031" fmla="*/ 4211309 h 6698667"/>
              <a:gd name="connsiteX7032" fmla="*/ 6964763 w 12192000"/>
              <a:gd name="connsiteY7032" fmla="*/ 4218476 h 6698667"/>
              <a:gd name="connsiteX7033" fmla="*/ 6957431 w 12192000"/>
              <a:gd name="connsiteY7033" fmla="*/ 4225644 h 6698667"/>
              <a:gd name="connsiteX7034" fmla="*/ 6950100 w 12192000"/>
              <a:gd name="connsiteY7034" fmla="*/ 4232812 h 6698667"/>
              <a:gd name="connsiteX7035" fmla="*/ 6942769 w 12192000"/>
              <a:gd name="connsiteY7035" fmla="*/ 4232812 h 6698667"/>
              <a:gd name="connsiteX7036" fmla="*/ 6928106 w 12192000"/>
              <a:gd name="connsiteY7036" fmla="*/ 4236397 h 6698667"/>
              <a:gd name="connsiteX7037" fmla="*/ 6917109 w 12192000"/>
              <a:gd name="connsiteY7037" fmla="*/ 4243565 h 6698667"/>
              <a:gd name="connsiteX7038" fmla="*/ 6909778 w 12192000"/>
              <a:gd name="connsiteY7038" fmla="*/ 4250733 h 6698667"/>
              <a:gd name="connsiteX7039" fmla="*/ 6902447 w 12192000"/>
              <a:gd name="connsiteY7039" fmla="*/ 4265070 h 6698667"/>
              <a:gd name="connsiteX7040" fmla="*/ 6920775 w 12192000"/>
              <a:gd name="connsiteY7040" fmla="*/ 4265070 h 6698667"/>
              <a:gd name="connsiteX7041" fmla="*/ 6931773 w 12192000"/>
              <a:gd name="connsiteY7041" fmla="*/ 4275822 h 6698667"/>
              <a:gd name="connsiteX7042" fmla="*/ 6942769 w 12192000"/>
              <a:gd name="connsiteY7042" fmla="*/ 4286573 h 6698667"/>
              <a:gd name="connsiteX7043" fmla="*/ 6942769 w 12192000"/>
              <a:gd name="connsiteY7043" fmla="*/ 4304495 h 6698667"/>
              <a:gd name="connsiteX7044" fmla="*/ 6946435 w 12192000"/>
              <a:gd name="connsiteY7044" fmla="*/ 4311663 h 6698667"/>
              <a:gd name="connsiteX7045" fmla="*/ 6950100 w 12192000"/>
              <a:gd name="connsiteY7045" fmla="*/ 4318831 h 6698667"/>
              <a:gd name="connsiteX7046" fmla="*/ 6946435 w 12192000"/>
              <a:gd name="connsiteY7046" fmla="*/ 4325999 h 6698667"/>
              <a:gd name="connsiteX7047" fmla="*/ 6935438 w 12192000"/>
              <a:gd name="connsiteY7047" fmla="*/ 4329583 h 6698667"/>
              <a:gd name="connsiteX7048" fmla="*/ 6931773 w 12192000"/>
              <a:gd name="connsiteY7048" fmla="*/ 4333167 h 6698667"/>
              <a:gd name="connsiteX7049" fmla="*/ 6931773 w 12192000"/>
              <a:gd name="connsiteY7049" fmla="*/ 4336751 h 6698667"/>
              <a:gd name="connsiteX7050" fmla="*/ 6935438 w 12192000"/>
              <a:gd name="connsiteY7050" fmla="*/ 4343919 h 6698667"/>
              <a:gd name="connsiteX7051" fmla="*/ 6935438 w 12192000"/>
              <a:gd name="connsiteY7051" fmla="*/ 4347503 h 6698667"/>
              <a:gd name="connsiteX7052" fmla="*/ 6917109 w 12192000"/>
              <a:gd name="connsiteY7052" fmla="*/ 4343919 h 6698667"/>
              <a:gd name="connsiteX7053" fmla="*/ 6898781 w 12192000"/>
              <a:gd name="connsiteY7053" fmla="*/ 4343919 h 6698667"/>
              <a:gd name="connsiteX7054" fmla="*/ 6891449 w 12192000"/>
              <a:gd name="connsiteY7054" fmla="*/ 4347503 h 6698667"/>
              <a:gd name="connsiteX7055" fmla="*/ 6880452 w 12192000"/>
              <a:gd name="connsiteY7055" fmla="*/ 4351088 h 6698667"/>
              <a:gd name="connsiteX7056" fmla="*/ 6876787 w 12192000"/>
              <a:gd name="connsiteY7056" fmla="*/ 4361839 h 6698667"/>
              <a:gd name="connsiteX7057" fmla="*/ 6873121 w 12192000"/>
              <a:gd name="connsiteY7057" fmla="*/ 4376176 h 6698667"/>
              <a:gd name="connsiteX7058" fmla="*/ 6862124 w 12192000"/>
              <a:gd name="connsiteY7058" fmla="*/ 4379760 h 6698667"/>
              <a:gd name="connsiteX7059" fmla="*/ 6851127 w 12192000"/>
              <a:gd name="connsiteY7059" fmla="*/ 4386929 h 6698667"/>
              <a:gd name="connsiteX7060" fmla="*/ 6847462 w 12192000"/>
              <a:gd name="connsiteY7060" fmla="*/ 4401265 h 6698667"/>
              <a:gd name="connsiteX7061" fmla="*/ 6847462 w 12192000"/>
              <a:gd name="connsiteY7061" fmla="*/ 4415601 h 6698667"/>
              <a:gd name="connsiteX7062" fmla="*/ 6851127 w 12192000"/>
              <a:gd name="connsiteY7062" fmla="*/ 4426353 h 6698667"/>
              <a:gd name="connsiteX7063" fmla="*/ 6858459 w 12192000"/>
              <a:gd name="connsiteY7063" fmla="*/ 4426353 h 6698667"/>
              <a:gd name="connsiteX7064" fmla="*/ 6865790 w 12192000"/>
              <a:gd name="connsiteY7064" fmla="*/ 4429937 h 6698667"/>
              <a:gd name="connsiteX7065" fmla="*/ 6869456 w 12192000"/>
              <a:gd name="connsiteY7065" fmla="*/ 4429937 h 6698667"/>
              <a:gd name="connsiteX7066" fmla="*/ 6876787 w 12192000"/>
              <a:gd name="connsiteY7066" fmla="*/ 4429937 h 6698667"/>
              <a:gd name="connsiteX7067" fmla="*/ 6887784 w 12192000"/>
              <a:gd name="connsiteY7067" fmla="*/ 4429937 h 6698667"/>
              <a:gd name="connsiteX7068" fmla="*/ 6895116 w 12192000"/>
              <a:gd name="connsiteY7068" fmla="*/ 4429937 h 6698667"/>
              <a:gd name="connsiteX7069" fmla="*/ 6898781 w 12192000"/>
              <a:gd name="connsiteY7069" fmla="*/ 4437105 h 6698667"/>
              <a:gd name="connsiteX7070" fmla="*/ 6876787 w 12192000"/>
              <a:gd name="connsiteY7070" fmla="*/ 4447858 h 6698667"/>
              <a:gd name="connsiteX7071" fmla="*/ 6854794 w 12192000"/>
              <a:gd name="connsiteY7071" fmla="*/ 4458610 h 6698667"/>
              <a:gd name="connsiteX7072" fmla="*/ 6843796 w 12192000"/>
              <a:gd name="connsiteY7072" fmla="*/ 4462195 h 6698667"/>
              <a:gd name="connsiteX7073" fmla="*/ 6836465 w 12192000"/>
              <a:gd name="connsiteY7073" fmla="*/ 4469363 h 6698667"/>
              <a:gd name="connsiteX7074" fmla="*/ 6825467 w 12192000"/>
              <a:gd name="connsiteY7074" fmla="*/ 4483698 h 6698667"/>
              <a:gd name="connsiteX7075" fmla="*/ 6821802 w 12192000"/>
              <a:gd name="connsiteY7075" fmla="*/ 4498035 h 6698667"/>
              <a:gd name="connsiteX7076" fmla="*/ 6836465 w 12192000"/>
              <a:gd name="connsiteY7076" fmla="*/ 4501619 h 6698667"/>
              <a:gd name="connsiteX7077" fmla="*/ 6847462 w 12192000"/>
              <a:gd name="connsiteY7077" fmla="*/ 4508788 h 6698667"/>
              <a:gd name="connsiteX7078" fmla="*/ 6854794 w 12192000"/>
              <a:gd name="connsiteY7078" fmla="*/ 4515956 h 6698667"/>
              <a:gd name="connsiteX7079" fmla="*/ 6854794 w 12192000"/>
              <a:gd name="connsiteY7079" fmla="*/ 4530292 h 6698667"/>
              <a:gd name="connsiteX7080" fmla="*/ 6865790 w 12192000"/>
              <a:gd name="connsiteY7080" fmla="*/ 4551796 h 6698667"/>
              <a:gd name="connsiteX7081" fmla="*/ 6873121 w 12192000"/>
              <a:gd name="connsiteY7081" fmla="*/ 4569717 h 6698667"/>
              <a:gd name="connsiteX7082" fmla="*/ 6862124 w 12192000"/>
              <a:gd name="connsiteY7082" fmla="*/ 4573301 h 6698667"/>
              <a:gd name="connsiteX7083" fmla="*/ 6847462 w 12192000"/>
              <a:gd name="connsiteY7083" fmla="*/ 4576885 h 6698667"/>
              <a:gd name="connsiteX7084" fmla="*/ 6799808 w 12192000"/>
              <a:gd name="connsiteY7084" fmla="*/ 4598390 h 6698667"/>
              <a:gd name="connsiteX7085" fmla="*/ 6752155 w 12192000"/>
              <a:gd name="connsiteY7085" fmla="*/ 4609142 h 6698667"/>
              <a:gd name="connsiteX7086" fmla="*/ 6726495 w 12192000"/>
              <a:gd name="connsiteY7086" fmla="*/ 4616310 h 6698667"/>
              <a:gd name="connsiteX7087" fmla="*/ 6693504 w 12192000"/>
              <a:gd name="connsiteY7087" fmla="*/ 4627062 h 6698667"/>
              <a:gd name="connsiteX7088" fmla="*/ 6667844 w 12192000"/>
              <a:gd name="connsiteY7088" fmla="*/ 4630647 h 6698667"/>
              <a:gd name="connsiteX7089" fmla="*/ 6634854 w 12192000"/>
              <a:gd name="connsiteY7089" fmla="*/ 4630647 h 6698667"/>
              <a:gd name="connsiteX7090" fmla="*/ 6616525 w 12192000"/>
              <a:gd name="connsiteY7090" fmla="*/ 4644983 h 6698667"/>
              <a:gd name="connsiteX7091" fmla="*/ 6590865 w 12192000"/>
              <a:gd name="connsiteY7091" fmla="*/ 4652151 h 6698667"/>
              <a:gd name="connsiteX7092" fmla="*/ 6609194 w 12192000"/>
              <a:gd name="connsiteY7092" fmla="*/ 4619894 h 6698667"/>
              <a:gd name="connsiteX7093" fmla="*/ 6623856 w 12192000"/>
              <a:gd name="connsiteY7093" fmla="*/ 4591222 h 6698667"/>
              <a:gd name="connsiteX7094" fmla="*/ 6634854 w 12192000"/>
              <a:gd name="connsiteY7094" fmla="*/ 4562549 h 6698667"/>
              <a:gd name="connsiteX7095" fmla="*/ 6645851 w 12192000"/>
              <a:gd name="connsiteY7095" fmla="*/ 4530292 h 6698667"/>
              <a:gd name="connsiteX7096" fmla="*/ 6660513 w 12192000"/>
              <a:gd name="connsiteY7096" fmla="*/ 4494451 h 6698667"/>
              <a:gd name="connsiteX7097" fmla="*/ 6678841 w 12192000"/>
              <a:gd name="connsiteY7097" fmla="*/ 4455026 h 6698667"/>
              <a:gd name="connsiteX7098" fmla="*/ 6693504 w 12192000"/>
              <a:gd name="connsiteY7098" fmla="*/ 4415601 h 6698667"/>
              <a:gd name="connsiteX7099" fmla="*/ 6708166 w 12192000"/>
              <a:gd name="connsiteY7099" fmla="*/ 4383344 h 6698667"/>
              <a:gd name="connsiteX7100" fmla="*/ 6752155 w 12192000"/>
              <a:gd name="connsiteY7100" fmla="*/ 4261485 h 6698667"/>
              <a:gd name="connsiteX7101" fmla="*/ 6796142 w 12192000"/>
              <a:gd name="connsiteY7101" fmla="*/ 4139626 h 6698667"/>
              <a:gd name="connsiteX7102" fmla="*/ 6840130 w 12192000"/>
              <a:gd name="connsiteY7102" fmla="*/ 4017767 h 6698667"/>
              <a:gd name="connsiteX7103" fmla="*/ 6880452 w 12192000"/>
              <a:gd name="connsiteY7103" fmla="*/ 3895908 h 6698667"/>
              <a:gd name="connsiteX7104" fmla="*/ 6895116 w 12192000"/>
              <a:gd name="connsiteY7104" fmla="*/ 3856483 h 6698667"/>
              <a:gd name="connsiteX7105" fmla="*/ 6909778 w 12192000"/>
              <a:gd name="connsiteY7105" fmla="*/ 3817057 h 6698667"/>
              <a:gd name="connsiteX7106" fmla="*/ 6920775 w 12192000"/>
              <a:gd name="connsiteY7106" fmla="*/ 3781217 h 6698667"/>
              <a:gd name="connsiteX7107" fmla="*/ 6935438 w 12192000"/>
              <a:gd name="connsiteY7107" fmla="*/ 3741791 h 6698667"/>
              <a:gd name="connsiteX7108" fmla="*/ 6946435 w 12192000"/>
              <a:gd name="connsiteY7108" fmla="*/ 3702366 h 6698667"/>
              <a:gd name="connsiteX7109" fmla="*/ 6950100 w 12192000"/>
              <a:gd name="connsiteY7109" fmla="*/ 3670110 h 6698667"/>
              <a:gd name="connsiteX7110" fmla="*/ 6946435 w 12192000"/>
              <a:gd name="connsiteY7110" fmla="*/ 3652190 h 6698667"/>
              <a:gd name="connsiteX7111" fmla="*/ 6942769 w 12192000"/>
              <a:gd name="connsiteY7111" fmla="*/ 3637853 h 6698667"/>
              <a:gd name="connsiteX7112" fmla="*/ 6928106 w 12192000"/>
              <a:gd name="connsiteY7112" fmla="*/ 3630685 h 6698667"/>
              <a:gd name="connsiteX7113" fmla="*/ 6917109 w 12192000"/>
              <a:gd name="connsiteY7113" fmla="*/ 3623517 h 6698667"/>
              <a:gd name="connsiteX7114" fmla="*/ 6906113 w 12192000"/>
              <a:gd name="connsiteY7114" fmla="*/ 3616349 h 6698667"/>
              <a:gd name="connsiteX7115" fmla="*/ 6898781 w 12192000"/>
              <a:gd name="connsiteY7115" fmla="*/ 3609180 h 6698667"/>
              <a:gd name="connsiteX7116" fmla="*/ 6887784 w 12192000"/>
              <a:gd name="connsiteY7116" fmla="*/ 3598429 h 6698667"/>
              <a:gd name="connsiteX7117" fmla="*/ 6887784 w 12192000"/>
              <a:gd name="connsiteY7117" fmla="*/ 3591260 h 6698667"/>
              <a:gd name="connsiteX7118" fmla="*/ 6891449 w 12192000"/>
              <a:gd name="connsiteY7118" fmla="*/ 3584092 h 6698667"/>
              <a:gd name="connsiteX7119" fmla="*/ 6902447 w 12192000"/>
              <a:gd name="connsiteY7119" fmla="*/ 3576924 h 6698667"/>
              <a:gd name="connsiteX7120" fmla="*/ 6961098 w 12192000"/>
              <a:gd name="connsiteY7120" fmla="*/ 3551834 h 6698667"/>
              <a:gd name="connsiteX7121" fmla="*/ 7016082 w 12192000"/>
              <a:gd name="connsiteY7121" fmla="*/ 3519578 h 6698667"/>
              <a:gd name="connsiteX7122" fmla="*/ 7012417 w 12192000"/>
              <a:gd name="connsiteY7122" fmla="*/ 3515994 h 6698667"/>
              <a:gd name="connsiteX7123" fmla="*/ 7005085 w 12192000"/>
              <a:gd name="connsiteY7123" fmla="*/ 3515994 h 6698667"/>
              <a:gd name="connsiteX7124" fmla="*/ 7001420 w 12192000"/>
              <a:gd name="connsiteY7124" fmla="*/ 3512410 h 6698667"/>
              <a:gd name="connsiteX7125" fmla="*/ 7001420 w 12192000"/>
              <a:gd name="connsiteY7125" fmla="*/ 3508826 h 6698667"/>
              <a:gd name="connsiteX7126" fmla="*/ 7012417 w 12192000"/>
              <a:gd name="connsiteY7126" fmla="*/ 3476568 h 6698667"/>
              <a:gd name="connsiteX7127" fmla="*/ 7016082 w 12192000"/>
              <a:gd name="connsiteY7127" fmla="*/ 3447897 h 6698667"/>
              <a:gd name="connsiteX7128" fmla="*/ 7023413 w 12192000"/>
              <a:gd name="connsiteY7128" fmla="*/ 3408471 h 6698667"/>
              <a:gd name="connsiteX7129" fmla="*/ 7030745 w 12192000"/>
              <a:gd name="connsiteY7129" fmla="*/ 3365462 h 6698667"/>
              <a:gd name="connsiteX7130" fmla="*/ 7038077 w 12192000"/>
              <a:gd name="connsiteY7130" fmla="*/ 3322453 h 6698667"/>
              <a:gd name="connsiteX7131" fmla="*/ 7049074 w 12192000"/>
              <a:gd name="connsiteY7131" fmla="*/ 3283028 h 6698667"/>
              <a:gd name="connsiteX7132" fmla="*/ 7056405 w 12192000"/>
              <a:gd name="connsiteY7132" fmla="*/ 3247187 h 6698667"/>
              <a:gd name="connsiteX7133" fmla="*/ 7063736 w 12192000"/>
              <a:gd name="connsiteY7133" fmla="*/ 3211346 h 6698667"/>
              <a:gd name="connsiteX7134" fmla="*/ 7074734 w 12192000"/>
              <a:gd name="connsiteY7134" fmla="*/ 3143248 h 6698667"/>
              <a:gd name="connsiteX7135" fmla="*/ 7085730 w 12192000"/>
              <a:gd name="connsiteY7135" fmla="*/ 3075150 h 6698667"/>
              <a:gd name="connsiteX7136" fmla="*/ 7096727 w 12192000"/>
              <a:gd name="connsiteY7136" fmla="*/ 3007054 h 6698667"/>
              <a:gd name="connsiteX7137" fmla="*/ 7104059 w 12192000"/>
              <a:gd name="connsiteY7137" fmla="*/ 2935372 h 6698667"/>
              <a:gd name="connsiteX7138" fmla="*/ 7115056 w 12192000"/>
              <a:gd name="connsiteY7138" fmla="*/ 2892362 h 6698667"/>
              <a:gd name="connsiteX7139" fmla="*/ 7118721 w 12192000"/>
              <a:gd name="connsiteY7139" fmla="*/ 2845769 h 6698667"/>
              <a:gd name="connsiteX7140" fmla="*/ 7118721 w 12192000"/>
              <a:gd name="connsiteY7140" fmla="*/ 2842185 h 6698667"/>
              <a:gd name="connsiteX7141" fmla="*/ 7122387 w 12192000"/>
              <a:gd name="connsiteY7141" fmla="*/ 2842185 h 6698667"/>
              <a:gd name="connsiteX7142" fmla="*/ 7129718 w 12192000"/>
              <a:gd name="connsiteY7142" fmla="*/ 2774088 h 6698667"/>
              <a:gd name="connsiteX7143" fmla="*/ 7137049 w 12192000"/>
              <a:gd name="connsiteY7143" fmla="*/ 2709573 h 6698667"/>
              <a:gd name="connsiteX7144" fmla="*/ 7148046 w 12192000"/>
              <a:gd name="connsiteY7144" fmla="*/ 2645060 h 6698667"/>
              <a:gd name="connsiteX7145" fmla="*/ 7155378 w 12192000"/>
              <a:gd name="connsiteY7145" fmla="*/ 2580546 h 6698667"/>
              <a:gd name="connsiteX7146" fmla="*/ 7159043 w 12192000"/>
              <a:gd name="connsiteY7146" fmla="*/ 2551873 h 6698667"/>
              <a:gd name="connsiteX7147" fmla="*/ 7166374 w 12192000"/>
              <a:gd name="connsiteY7147" fmla="*/ 2526785 h 6698667"/>
              <a:gd name="connsiteX7148" fmla="*/ 7166374 w 12192000"/>
              <a:gd name="connsiteY7148" fmla="*/ 2494529 h 6698667"/>
              <a:gd name="connsiteX7149" fmla="*/ 7170040 w 12192000"/>
              <a:gd name="connsiteY7149" fmla="*/ 2469439 h 6698667"/>
              <a:gd name="connsiteX7150" fmla="*/ 7173706 w 12192000"/>
              <a:gd name="connsiteY7150" fmla="*/ 2440767 h 6698667"/>
              <a:gd name="connsiteX7151" fmla="*/ 7177371 w 12192000"/>
              <a:gd name="connsiteY7151" fmla="*/ 2412094 h 6698667"/>
              <a:gd name="connsiteX7152" fmla="*/ 7181038 w 12192000"/>
              <a:gd name="connsiteY7152" fmla="*/ 2379838 h 6698667"/>
              <a:gd name="connsiteX7153" fmla="*/ 7184703 w 12192000"/>
              <a:gd name="connsiteY7153" fmla="*/ 2351165 h 6698667"/>
              <a:gd name="connsiteX7154" fmla="*/ 7188368 w 12192000"/>
              <a:gd name="connsiteY7154" fmla="*/ 2311740 h 6698667"/>
              <a:gd name="connsiteX7155" fmla="*/ 7192035 w 12192000"/>
              <a:gd name="connsiteY7155" fmla="*/ 2272314 h 6698667"/>
              <a:gd name="connsiteX7156" fmla="*/ 7195700 w 12192000"/>
              <a:gd name="connsiteY7156" fmla="*/ 2240057 h 6698667"/>
              <a:gd name="connsiteX7157" fmla="*/ 7195700 w 12192000"/>
              <a:gd name="connsiteY7157" fmla="*/ 2207801 h 6698667"/>
              <a:gd name="connsiteX7158" fmla="*/ 7199366 w 12192000"/>
              <a:gd name="connsiteY7158" fmla="*/ 2171960 h 6698667"/>
              <a:gd name="connsiteX7159" fmla="*/ 7203031 w 12192000"/>
              <a:gd name="connsiteY7159" fmla="*/ 2143287 h 6698667"/>
              <a:gd name="connsiteX7160" fmla="*/ 7203031 w 12192000"/>
              <a:gd name="connsiteY7160" fmla="*/ 2128950 h 6698667"/>
              <a:gd name="connsiteX7161" fmla="*/ 7210363 w 12192000"/>
              <a:gd name="connsiteY7161" fmla="*/ 2118199 h 6698667"/>
              <a:gd name="connsiteX7162" fmla="*/ 7206697 w 12192000"/>
              <a:gd name="connsiteY7162" fmla="*/ 2100278 h 6698667"/>
              <a:gd name="connsiteX7163" fmla="*/ 7203031 w 12192000"/>
              <a:gd name="connsiteY7163" fmla="*/ 2082357 h 6698667"/>
              <a:gd name="connsiteX7164" fmla="*/ 7203031 w 12192000"/>
              <a:gd name="connsiteY7164" fmla="*/ 2060853 h 6698667"/>
              <a:gd name="connsiteX7165" fmla="*/ 7203031 w 12192000"/>
              <a:gd name="connsiteY7165" fmla="*/ 2042932 h 6698667"/>
              <a:gd name="connsiteX7166" fmla="*/ 7206697 w 12192000"/>
              <a:gd name="connsiteY7166" fmla="*/ 2003508 h 6698667"/>
              <a:gd name="connsiteX7167" fmla="*/ 7214028 w 12192000"/>
              <a:gd name="connsiteY7167" fmla="*/ 1971251 h 6698667"/>
              <a:gd name="connsiteX7168" fmla="*/ 7214028 w 12192000"/>
              <a:gd name="connsiteY7168" fmla="*/ 1931825 h 6698667"/>
              <a:gd name="connsiteX7169" fmla="*/ 7221360 w 12192000"/>
              <a:gd name="connsiteY7169" fmla="*/ 1892400 h 6698667"/>
              <a:gd name="connsiteX7170" fmla="*/ 7221360 w 12192000"/>
              <a:gd name="connsiteY7170" fmla="*/ 1860144 h 6698667"/>
              <a:gd name="connsiteX7171" fmla="*/ 7225025 w 12192000"/>
              <a:gd name="connsiteY7171" fmla="*/ 1820719 h 6698667"/>
              <a:gd name="connsiteX7172" fmla="*/ 7228691 w 12192000"/>
              <a:gd name="connsiteY7172" fmla="*/ 1809966 h 6698667"/>
              <a:gd name="connsiteX7173" fmla="*/ 7228691 w 12192000"/>
              <a:gd name="connsiteY7173" fmla="*/ 1802798 h 6698667"/>
              <a:gd name="connsiteX7174" fmla="*/ 7232357 w 12192000"/>
              <a:gd name="connsiteY7174" fmla="*/ 1795630 h 6698667"/>
              <a:gd name="connsiteX7175" fmla="*/ 7239688 w 12192000"/>
              <a:gd name="connsiteY7175" fmla="*/ 1784878 h 6698667"/>
              <a:gd name="connsiteX7176" fmla="*/ 7236022 w 12192000"/>
              <a:gd name="connsiteY7176" fmla="*/ 1777710 h 6698667"/>
              <a:gd name="connsiteX7177" fmla="*/ 7232357 w 12192000"/>
              <a:gd name="connsiteY7177" fmla="*/ 1774126 h 6698667"/>
              <a:gd name="connsiteX7178" fmla="*/ 7232357 w 12192000"/>
              <a:gd name="connsiteY7178" fmla="*/ 1770541 h 6698667"/>
              <a:gd name="connsiteX7179" fmla="*/ 7239688 w 12192000"/>
              <a:gd name="connsiteY7179" fmla="*/ 1766958 h 6698667"/>
              <a:gd name="connsiteX7180" fmla="*/ 7236022 w 12192000"/>
              <a:gd name="connsiteY7180" fmla="*/ 1749037 h 6698667"/>
              <a:gd name="connsiteX7181" fmla="*/ 7232357 w 12192000"/>
              <a:gd name="connsiteY7181" fmla="*/ 1731117 h 6698667"/>
              <a:gd name="connsiteX7182" fmla="*/ 7232357 w 12192000"/>
              <a:gd name="connsiteY7182" fmla="*/ 1716780 h 6698667"/>
              <a:gd name="connsiteX7183" fmla="*/ 7232357 w 12192000"/>
              <a:gd name="connsiteY7183" fmla="*/ 1702444 h 6698667"/>
              <a:gd name="connsiteX7184" fmla="*/ 7239688 w 12192000"/>
              <a:gd name="connsiteY7184" fmla="*/ 1666603 h 6698667"/>
              <a:gd name="connsiteX7185" fmla="*/ 7239688 w 12192000"/>
              <a:gd name="connsiteY7185" fmla="*/ 1637930 h 6698667"/>
              <a:gd name="connsiteX7186" fmla="*/ 7243353 w 12192000"/>
              <a:gd name="connsiteY7186" fmla="*/ 1623594 h 6698667"/>
              <a:gd name="connsiteX7187" fmla="*/ 7250685 w 12192000"/>
              <a:gd name="connsiteY7187" fmla="*/ 1616426 h 6698667"/>
              <a:gd name="connsiteX7188" fmla="*/ 7250685 w 12192000"/>
              <a:gd name="connsiteY7188" fmla="*/ 1612841 h 6698667"/>
              <a:gd name="connsiteX7189" fmla="*/ 7250685 w 12192000"/>
              <a:gd name="connsiteY7189" fmla="*/ 1605673 h 6698667"/>
              <a:gd name="connsiteX7190" fmla="*/ 7250685 w 12192000"/>
              <a:gd name="connsiteY7190" fmla="*/ 1602089 h 6698667"/>
              <a:gd name="connsiteX7191" fmla="*/ 7258017 w 12192000"/>
              <a:gd name="connsiteY7191" fmla="*/ 1598505 h 6698667"/>
              <a:gd name="connsiteX7192" fmla="*/ 7247020 w 12192000"/>
              <a:gd name="connsiteY7192" fmla="*/ 1584168 h 6698667"/>
              <a:gd name="connsiteX7193" fmla="*/ 7243353 w 12192000"/>
              <a:gd name="connsiteY7193" fmla="*/ 1569833 h 6698667"/>
              <a:gd name="connsiteX7194" fmla="*/ 7247020 w 12192000"/>
              <a:gd name="connsiteY7194" fmla="*/ 1551912 h 6698667"/>
              <a:gd name="connsiteX7195" fmla="*/ 7254350 w 12192000"/>
              <a:gd name="connsiteY7195" fmla="*/ 1523239 h 6698667"/>
              <a:gd name="connsiteX7196" fmla="*/ 7258017 w 12192000"/>
              <a:gd name="connsiteY7196" fmla="*/ 1533992 h 6698667"/>
              <a:gd name="connsiteX7197" fmla="*/ 7258017 w 12192000"/>
              <a:gd name="connsiteY7197" fmla="*/ 1541160 h 6698667"/>
              <a:gd name="connsiteX7198" fmla="*/ 7258017 w 12192000"/>
              <a:gd name="connsiteY7198" fmla="*/ 1548328 h 6698667"/>
              <a:gd name="connsiteX7199" fmla="*/ 7258017 w 12192000"/>
              <a:gd name="connsiteY7199" fmla="*/ 1559080 h 6698667"/>
              <a:gd name="connsiteX7200" fmla="*/ 7265347 w 12192000"/>
              <a:gd name="connsiteY7200" fmla="*/ 1541160 h 6698667"/>
              <a:gd name="connsiteX7201" fmla="*/ 7276345 w 12192000"/>
              <a:gd name="connsiteY7201" fmla="*/ 1523239 h 6698667"/>
              <a:gd name="connsiteX7202" fmla="*/ 7276345 w 12192000"/>
              <a:gd name="connsiteY7202" fmla="*/ 1512487 h 6698667"/>
              <a:gd name="connsiteX7203" fmla="*/ 7276345 w 12192000"/>
              <a:gd name="connsiteY7203" fmla="*/ 1505319 h 6698667"/>
              <a:gd name="connsiteX7204" fmla="*/ 7265347 w 12192000"/>
              <a:gd name="connsiteY7204" fmla="*/ 1494567 h 6698667"/>
              <a:gd name="connsiteX7205" fmla="*/ 7254350 w 12192000"/>
              <a:gd name="connsiteY7205" fmla="*/ 1487399 h 6698667"/>
              <a:gd name="connsiteX7206" fmla="*/ 7250685 w 12192000"/>
              <a:gd name="connsiteY7206" fmla="*/ 1483814 h 6698667"/>
              <a:gd name="connsiteX7207" fmla="*/ 7250685 w 12192000"/>
              <a:gd name="connsiteY7207" fmla="*/ 1476646 h 6698667"/>
              <a:gd name="connsiteX7208" fmla="*/ 7250685 w 12192000"/>
              <a:gd name="connsiteY7208" fmla="*/ 1426469 h 6698667"/>
              <a:gd name="connsiteX7209" fmla="*/ 7254350 w 12192000"/>
              <a:gd name="connsiteY7209" fmla="*/ 1376292 h 6698667"/>
              <a:gd name="connsiteX7210" fmla="*/ 7258017 w 12192000"/>
              <a:gd name="connsiteY7210" fmla="*/ 1326114 h 6698667"/>
              <a:gd name="connsiteX7211" fmla="*/ 7261682 w 12192000"/>
              <a:gd name="connsiteY7211" fmla="*/ 1275937 h 6698667"/>
              <a:gd name="connsiteX7212" fmla="*/ 7269013 w 12192000"/>
              <a:gd name="connsiteY7212" fmla="*/ 1171998 h 6698667"/>
              <a:gd name="connsiteX7213" fmla="*/ 7280010 w 12192000"/>
              <a:gd name="connsiteY7213" fmla="*/ 1071644 h 6698667"/>
              <a:gd name="connsiteX7214" fmla="*/ 7287342 w 12192000"/>
              <a:gd name="connsiteY7214" fmla="*/ 974873 h 6698667"/>
              <a:gd name="connsiteX7215" fmla="*/ 7294673 w 12192000"/>
              <a:gd name="connsiteY7215" fmla="*/ 874519 h 6698667"/>
              <a:gd name="connsiteX7216" fmla="*/ 7298339 w 12192000"/>
              <a:gd name="connsiteY7216" fmla="*/ 827925 h 6698667"/>
              <a:gd name="connsiteX7217" fmla="*/ 7298339 w 12192000"/>
              <a:gd name="connsiteY7217" fmla="*/ 784916 h 6698667"/>
              <a:gd name="connsiteX7218" fmla="*/ 7298339 w 12192000"/>
              <a:gd name="connsiteY7218" fmla="*/ 741907 h 6698667"/>
              <a:gd name="connsiteX7219" fmla="*/ 7298339 w 12192000"/>
              <a:gd name="connsiteY7219" fmla="*/ 702482 h 6698667"/>
              <a:gd name="connsiteX7220" fmla="*/ 7298339 w 12192000"/>
              <a:gd name="connsiteY7220" fmla="*/ 684562 h 6698667"/>
              <a:gd name="connsiteX7221" fmla="*/ 7302004 w 12192000"/>
              <a:gd name="connsiteY7221" fmla="*/ 670226 h 6698667"/>
              <a:gd name="connsiteX7222" fmla="*/ 7294673 w 12192000"/>
              <a:gd name="connsiteY7222" fmla="*/ 645136 h 6698667"/>
              <a:gd name="connsiteX7223" fmla="*/ 7287342 w 12192000"/>
              <a:gd name="connsiteY7223" fmla="*/ 620048 h 6698667"/>
              <a:gd name="connsiteX7224" fmla="*/ 7276345 w 12192000"/>
              <a:gd name="connsiteY7224" fmla="*/ 598543 h 6698667"/>
              <a:gd name="connsiteX7225" fmla="*/ 7258017 w 12192000"/>
              <a:gd name="connsiteY7225" fmla="*/ 573455 h 6698667"/>
              <a:gd name="connsiteX7226" fmla="*/ 7250685 w 12192000"/>
              <a:gd name="connsiteY7226" fmla="*/ 555535 h 6698667"/>
              <a:gd name="connsiteX7227" fmla="*/ 7247020 w 12192000"/>
              <a:gd name="connsiteY7227" fmla="*/ 530446 h 6698667"/>
              <a:gd name="connsiteX7228" fmla="*/ 7243353 w 12192000"/>
              <a:gd name="connsiteY7228" fmla="*/ 508941 h 6698667"/>
              <a:gd name="connsiteX7229" fmla="*/ 7247020 w 12192000"/>
              <a:gd name="connsiteY7229" fmla="*/ 491021 h 6698667"/>
              <a:gd name="connsiteX7230" fmla="*/ 7250685 w 12192000"/>
              <a:gd name="connsiteY7230" fmla="*/ 433675 h 6698667"/>
              <a:gd name="connsiteX7231" fmla="*/ 7247020 w 12192000"/>
              <a:gd name="connsiteY7231" fmla="*/ 376330 h 6698667"/>
              <a:gd name="connsiteX7232" fmla="*/ 7247020 w 12192000"/>
              <a:gd name="connsiteY7232" fmla="*/ 361994 h 6698667"/>
              <a:gd name="connsiteX7233" fmla="*/ 7250685 w 12192000"/>
              <a:gd name="connsiteY7233" fmla="*/ 358410 h 6698667"/>
              <a:gd name="connsiteX7234" fmla="*/ 7254350 w 12192000"/>
              <a:gd name="connsiteY7234" fmla="*/ 354825 h 6698667"/>
              <a:gd name="connsiteX7235" fmla="*/ 7269013 w 12192000"/>
              <a:gd name="connsiteY7235" fmla="*/ 358410 h 6698667"/>
              <a:gd name="connsiteX7236" fmla="*/ 7276345 w 12192000"/>
              <a:gd name="connsiteY7236" fmla="*/ 354825 h 6698667"/>
              <a:gd name="connsiteX7237" fmla="*/ 7280010 w 12192000"/>
              <a:gd name="connsiteY7237" fmla="*/ 347657 h 6698667"/>
              <a:gd name="connsiteX7238" fmla="*/ 7320332 w 12192000"/>
              <a:gd name="connsiteY7238" fmla="*/ 297479 h 6698667"/>
              <a:gd name="connsiteX7239" fmla="*/ 7371652 w 12192000"/>
              <a:gd name="connsiteY7239" fmla="*/ 247303 h 6698667"/>
              <a:gd name="connsiteX7240" fmla="*/ 7375318 w 12192000"/>
              <a:gd name="connsiteY7240" fmla="*/ 243718 h 6698667"/>
              <a:gd name="connsiteX7241" fmla="*/ 7382649 w 12192000"/>
              <a:gd name="connsiteY7241" fmla="*/ 243718 h 6698667"/>
              <a:gd name="connsiteX7242" fmla="*/ 7382649 w 12192000"/>
              <a:gd name="connsiteY7242" fmla="*/ 240135 h 6698667"/>
              <a:gd name="connsiteX7243" fmla="*/ 7378983 w 12192000"/>
              <a:gd name="connsiteY7243" fmla="*/ 229382 h 6698667"/>
              <a:gd name="connsiteX7244" fmla="*/ 7382649 w 12192000"/>
              <a:gd name="connsiteY7244" fmla="*/ 222215 h 6698667"/>
              <a:gd name="connsiteX7245" fmla="*/ 7389980 w 12192000"/>
              <a:gd name="connsiteY7245" fmla="*/ 215046 h 6698667"/>
              <a:gd name="connsiteX7246" fmla="*/ 7397311 w 12192000"/>
              <a:gd name="connsiteY7246" fmla="*/ 211462 h 6698667"/>
              <a:gd name="connsiteX7247" fmla="*/ 7397311 w 12192000"/>
              <a:gd name="connsiteY7247" fmla="*/ 207878 h 6698667"/>
              <a:gd name="connsiteX7248" fmla="*/ 7400978 w 12192000"/>
              <a:gd name="connsiteY7248" fmla="*/ 200710 h 6698667"/>
              <a:gd name="connsiteX7249" fmla="*/ 7400978 w 12192000"/>
              <a:gd name="connsiteY7249" fmla="*/ 197125 h 6698667"/>
              <a:gd name="connsiteX7250" fmla="*/ 7400978 w 12192000"/>
              <a:gd name="connsiteY7250" fmla="*/ 193542 h 6698667"/>
              <a:gd name="connsiteX7251" fmla="*/ 7400978 w 12192000"/>
              <a:gd name="connsiteY7251" fmla="*/ 189957 h 6698667"/>
              <a:gd name="connsiteX7252" fmla="*/ 7400978 w 12192000"/>
              <a:gd name="connsiteY7252" fmla="*/ 186373 h 6698667"/>
              <a:gd name="connsiteX7253" fmla="*/ 7404643 w 12192000"/>
              <a:gd name="connsiteY7253" fmla="*/ 182789 h 6698667"/>
              <a:gd name="connsiteX7254" fmla="*/ 7408308 w 12192000"/>
              <a:gd name="connsiteY7254" fmla="*/ 182789 h 6698667"/>
              <a:gd name="connsiteX7255" fmla="*/ 7411974 w 12192000"/>
              <a:gd name="connsiteY7255" fmla="*/ 146949 h 6698667"/>
              <a:gd name="connsiteX7256" fmla="*/ 7415640 w 12192000"/>
              <a:gd name="connsiteY7256" fmla="*/ 111107 h 6698667"/>
              <a:gd name="connsiteX7257" fmla="*/ 7419306 w 12192000"/>
              <a:gd name="connsiteY7257" fmla="*/ 71683 h 6698667"/>
              <a:gd name="connsiteX7258" fmla="*/ 7415640 w 12192000"/>
              <a:gd name="connsiteY7258" fmla="*/ 35841 h 6698667"/>
              <a:gd name="connsiteX7259" fmla="*/ 7415640 w 12192000"/>
              <a:gd name="connsiteY7259" fmla="*/ 25088 h 6698667"/>
              <a:gd name="connsiteX7260" fmla="*/ 7415640 w 12192000"/>
              <a:gd name="connsiteY7260" fmla="*/ 17920 h 6698667"/>
              <a:gd name="connsiteX7261" fmla="*/ 7415640 w 12192000"/>
              <a:gd name="connsiteY7261" fmla="*/ 7168 h 6698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</a:cxnLst>
            <a:rect l="l" t="t" r="r" b="b"/>
            <a:pathLst>
              <a:path w="12192000" h="6698667">
                <a:moveTo>
                  <a:pt x="8258742" y="6605481"/>
                </a:moveTo>
                <a:lnTo>
                  <a:pt x="8251411" y="6612649"/>
                </a:lnTo>
                <a:lnTo>
                  <a:pt x="8244080" y="6619818"/>
                </a:lnTo>
                <a:lnTo>
                  <a:pt x="8244080" y="6626986"/>
                </a:lnTo>
                <a:lnTo>
                  <a:pt x="8247745" y="6634154"/>
                </a:lnTo>
                <a:lnTo>
                  <a:pt x="8255077" y="6644906"/>
                </a:lnTo>
                <a:lnTo>
                  <a:pt x="8266074" y="6652074"/>
                </a:lnTo>
                <a:lnTo>
                  <a:pt x="8284402" y="6652074"/>
                </a:lnTo>
                <a:lnTo>
                  <a:pt x="8299064" y="6648491"/>
                </a:lnTo>
                <a:lnTo>
                  <a:pt x="8313728" y="6641322"/>
                </a:lnTo>
                <a:lnTo>
                  <a:pt x="8332056" y="6630570"/>
                </a:lnTo>
                <a:lnTo>
                  <a:pt x="8332056" y="6626986"/>
                </a:lnTo>
                <a:lnTo>
                  <a:pt x="8332056" y="6623401"/>
                </a:lnTo>
                <a:lnTo>
                  <a:pt x="8317393" y="6612649"/>
                </a:lnTo>
                <a:lnTo>
                  <a:pt x="8306396" y="6609065"/>
                </a:lnTo>
                <a:lnTo>
                  <a:pt x="8291734" y="6609065"/>
                </a:lnTo>
                <a:lnTo>
                  <a:pt x="8280737" y="6605481"/>
                </a:lnTo>
                <a:lnTo>
                  <a:pt x="8269739" y="6605481"/>
                </a:lnTo>
                <a:close/>
                <a:moveTo>
                  <a:pt x="7562266" y="6605481"/>
                </a:moveTo>
                <a:lnTo>
                  <a:pt x="7547604" y="6609065"/>
                </a:lnTo>
                <a:lnTo>
                  <a:pt x="7540272" y="6609065"/>
                </a:lnTo>
                <a:lnTo>
                  <a:pt x="7532941" y="6609065"/>
                </a:lnTo>
                <a:lnTo>
                  <a:pt x="7529275" y="6612649"/>
                </a:lnTo>
                <a:lnTo>
                  <a:pt x="7529275" y="6623401"/>
                </a:lnTo>
                <a:lnTo>
                  <a:pt x="7529275" y="6634154"/>
                </a:lnTo>
                <a:lnTo>
                  <a:pt x="7536607" y="6637738"/>
                </a:lnTo>
                <a:lnTo>
                  <a:pt x="7543939" y="6641322"/>
                </a:lnTo>
                <a:lnTo>
                  <a:pt x="7554935" y="6641322"/>
                </a:lnTo>
                <a:lnTo>
                  <a:pt x="7573264" y="6637738"/>
                </a:lnTo>
                <a:lnTo>
                  <a:pt x="7587926" y="6637738"/>
                </a:lnTo>
                <a:lnTo>
                  <a:pt x="7595257" y="6634154"/>
                </a:lnTo>
                <a:lnTo>
                  <a:pt x="7602589" y="6626986"/>
                </a:lnTo>
                <a:lnTo>
                  <a:pt x="7598923" y="6619818"/>
                </a:lnTo>
                <a:lnTo>
                  <a:pt x="7591592" y="6609065"/>
                </a:lnTo>
                <a:lnTo>
                  <a:pt x="7584261" y="6605481"/>
                </a:lnTo>
                <a:lnTo>
                  <a:pt x="7573264" y="6605481"/>
                </a:lnTo>
                <a:close/>
                <a:moveTo>
                  <a:pt x="6785145" y="6587561"/>
                </a:moveTo>
                <a:lnTo>
                  <a:pt x="6770483" y="6591145"/>
                </a:lnTo>
                <a:lnTo>
                  <a:pt x="6759486" y="6591145"/>
                </a:lnTo>
                <a:lnTo>
                  <a:pt x="6752155" y="6594729"/>
                </a:lnTo>
                <a:lnTo>
                  <a:pt x="6744823" y="6601897"/>
                </a:lnTo>
                <a:lnTo>
                  <a:pt x="6741158" y="6609065"/>
                </a:lnTo>
                <a:lnTo>
                  <a:pt x="6744823" y="6619818"/>
                </a:lnTo>
                <a:lnTo>
                  <a:pt x="6744823" y="6626986"/>
                </a:lnTo>
                <a:lnTo>
                  <a:pt x="6748488" y="6630570"/>
                </a:lnTo>
                <a:lnTo>
                  <a:pt x="6755820" y="6637738"/>
                </a:lnTo>
                <a:lnTo>
                  <a:pt x="6766817" y="6641322"/>
                </a:lnTo>
                <a:lnTo>
                  <a:pt x="6781480" y="6641322"/>
                </a:lnTo>
                <a:lnTo>
                  <a:pt x="6788812" y="6637738"/>
                </a:lnTo>
                <a:lnTo>
                  <a:pt x="6799808" y="6637738"/>
                </a:lnTo>
                <a:lnTo>
                  <a:pt x="6807140" y="6634154"/>
                </a:lnTo>
                <a:lnTo>
                  <a:pt x="6814470" y="6634154"/>
                </a:lnTo>
                <a:lnTo>
                  <a:pt x="6821802" y="6634154"/>
                </a:lnTo>
                <a:lnTo>
                  <a:pt x="6832799" y="6630570"/>
                </a:lnTo>
                <a:lnTo>
                  <a:pt x="6840130" y="6623401"/>
                </a:lnTo>
                <a:lnTo>
                  <a:pt x="6836465" y="6612649"/>
                </a:lnTo>
                <a:lnTo>
                  <a:pt x="6832799" y="6605481"/>
                </a:lnTo>
                <a:lnTo>
                  <a:pt x="6821802" y="6601897"/>
                </a:lnTo>
                <a:lnTo>
                  <a:pt x="6814470" y="6598313"/>
                </a:lnTo>
                <a:lnTo>
                  <a:pt x="6799808" y="6591145"/>
                </a:lnTo>
                <a:close/>
                <a:moveTo>
                  <a:pt x="6286615" y="6508711"/>
                </a:moveTo>
                <a:lnTo>
                  <a:pt x="6264621" y="6512295"/>
                </a:lnTo>
                <a:lnTo>
                  <a:pt x="6242628" y="6526632"/>
                </a:lnTo>
                <a:lnTo>
                  <a:pt x="6227964" y="6540967"/>
                </a:lnTo>
                <a:lnTo>
                  <a:pt x="6220633" y="6555304"/>
                </a:lnTo>
                <a:lnTo>
                  <a:pt x="6224299" y="6569640"/>
                </a:lnTo>
                <a:lnTo>
                  <a:pt x="6231630" y="6576808"/>
                </a:lnTo>
                <a:lnTo>
                  <a:pt x="6238961" y="6576808"/>
                </a:lnTo>
                <a:lnTo>
                  <a:pt x="6246293" y="6576808"/>
                </a:lnTo>
                <a:lnTo>
                  <a:pt x="6268286" y="6576808"/>
                </a:lnTo>
                <a:lnTo>
                  <a:pt x="6290281" y="6569640"/>
                </a:lnTo>
                <a:lnTo>
                  <a:pt x="6297612" y="6558888"/>
                </a:lnTo>
                <a:lnTo>
                  <a:pt x="6304943" y="6555304"/>
                </a:lnTo>
                <a:lnTo>
                  <a:pt x="6304943" y="6548135"/>
                </a:lnTo>
                <a:lnTo>
                  <a:pt x="6308609" y="6540967"/>
                </a:lnTo>
                <a:lnTo>
                  <a:pt x="6308609" y="6530215"/>
                </a:lnTo>
                <a:lnTo>
                  <a:pt x="6304943" y="6519464"/>
                </a:lnTo>
                <a:lnTo>
                  <a:pt x="6297612" y="6512295"/>
                </a:lnTo>
                <a:close/>
                <a:moveTo>
                  <a:pt x="6733826" y="6501542"/>
                </a:moveTo>
                <a:lnTo>
                  <a:pt x="6730161" y="6512295"/>
                </a:lnTo>
                <a:lnTo>
                  <a:pt x="6726495" y="6523047"/>
                </a:lnTo>
                <a:lnTo>
                  <a:pt x="6726495" y="6533799"/>
                </a:lnTo>
                <a:lnTo>
                  <a:pt x="6726495" y="6544552"/>
                </a:lnTo>
                <a:lnTo>
                  <a:pt x="6730161" y="6551720"/>
                </a:lnTo>
                <a:lnTo>
                  <a:pt x="6737491" y="6558888"/>
                </a:lnTo>
                <a:lnTo>
                  <a:pt x="6744823" y="6558888"/>
                </a:lnTo>
                <a:lnTo>
                  <a:pt x="6755820" y="6555304"/>
                </a:lnTo>
                <a:lnTo>
                  <a:pt x="6759486" y="6548135"/>
                </a:lnTo>
                <a:lnTo>
                  <a:pt x="6763152" y="6540967"/>
                </a:lnTo>
                <a:lnTo>
                  <a:pt x="6763152" y="6530215"/>
                </a:lnTo>
                <a:lnTo>
                  <a:pt x="6763152" y="6523047"/>
                </a:lnTo>
                <a:lnTo>
                  <a:pt x="6759486" y="6512295"/>
                </a:lnTo>
                <a:lnTo>
                  <a:pt x="6755820" y="6501542"/>
                </a:lnTo>
                <a:lnTo>
                  <a:pt x="6744823" y="6501542"/>
                </a:lnTo>
                <a:close/>
                <a:moveTo>
                  <a:pt x="6066675" y="6469286"/>
                </a:moveTo>
                <a:lnTo>
                  <a:pt x="6055678" y="6472869"/>
                </a:lnTo>
                <a:lnTo>
                  <a:pt x="6048347" y="6480038"/>
                </a:lnTo>
                <a:lnTo>
                  <a:pt x="6044681" y="6490791"/>
                </a:lnTo>
                <a:lnTo>
                  <a:pt x="6044681" y="6501542"/>
                </a:lnTo>
                <a:lnTo>
                  <a:pt x="6055678" y="6512295"/>
                </a:lnTo>
                <a:lnTo>
                  <a:pt x="6066675" y="6519464"/>
                </a:lnTo>
                <a:lnTo>
                  <a:pt x="6077672" y="6519464"/>
                </a:lnTo>
                <a:lnTo>
                  <a:pt x="6088669" y="6519464"/>
                </a:lnTo>
                <a:lnTo>
                  <a:pt x="6096000" y="6515879"/>
                </a:lnTo>
                <a:lnTo>
                  <a:pt x="6103332" y="6508711"/>
                </a:lnTo>
                <a:lnTo>
                  <a:pt x="6103332" y="6497959"/>
                </a:lnTo>
                <a:lnTo>
                  <a:pt x="6103332" y="6487206"/>
                </a:lnTo>
                <a:lnTo>
                  <a:pt x="6096000" y="6476454"/>
                </a:lnTo>
                <a:lnTo>
                  <a:pt x="6088669" y="6472869"/>
                </a:lnTo>
                <a:lnTo>
                  <a:pt x="6074007" y="6469286"/>
                </a:lnTo>
                <a:close/>
                <a:moveTo>
                  <a:pt x="4670057" y="6458534"/>
                </a:moveTo>
                <a:lnTo>
                  <a:pt x="4648064" y="6465701"/>
                </a:lnTo>
                <a:lnTo>
                  <a:pt x="4629735" y="6472869"/>
                </a:lnTo>
                <a:lnTo>
                  <a:pt x="4622403" y="6476454"/>
                </a:lnTo>
                <a:lnTo>
                  <a:pt x="4615072" y="6480038"/>
                </a:lnTo>
                <a:lnTo>
                  <a:pt x="4604075" y="6487206"/>
                </a:lnTo>
                <a:lnTo>
                  <a:pt x="4600410" y="6497959"/>
                </a:lnTo>
                <a:lnTo>
                  <a:pt x="4593078" y="6512295"/>
                </a:lnTo>
                <a:lnTo>
                  <a:pt x="4585747" y="6523047"/>
                </a:lnTo>
                <a:lnTo>
                  <a:pt x="4574749" y="6530215"/>
                </a:lnTo>
                <a:lnTo>
                  <a:pt x="4556421" y="6533799"/>
                </a:lnTo>
                <a:lnTo>
                  <a:pt x="4541759" y="6537384"/>
                </a:lnTo>
                <a:lnTo>
                  <a:pt x="4530762" y="6544552"/>
                </a:lnTo>
                <a:lnTo>
                  <a:pt x="4523431" y="6558888"/>
                </a:lnTo>
                <a:lnTo>
                  <a:pt x="4519764" y="6576808"/>
                </a:lnTo>
                <a:lnTo>
                  <a:pt x="4523431" y="6583977"/>
                </a:lnTo>
                <a:lnTo>
                  <a:pt x="4523431" y="6591145"/>
                </a:lnTo>
                <a:lnTo>
                  <a:pt x="4527096" y="6594729"/>
                </a:lnTo>
                <a:lnTo>
                  <a:pt x="4534427" y="6598313"/>
                </a:lnTo>
                <a:lnTo>
                  <a:pt x="4545425" y="6601897"/>
                </a:lnTo>
                <a:lnTo>
                  <a:pt x="4563753" y="6605481"/>
                </a:lnTo>
                <a:lnTo>
                  <a:pt x="4574749" y="6605481"/>
                </a:lnTo>
                <a:lnTo>
                  <a:pt x="4585747" y="6601897"/>
                </a:lnTo>
                <a:lnTo>
                  <a:pt x="4596743" y="6594729"/>
                </a:lnTo>
                <a:lnTo>
                  <a:pt x="4604075" y="6583977"/>
                </a:lnTo>
                <a:lnTo>
                  <a:pt x="4618738" y="6569640"/>
                </a:lnTo>
                <a:lnTo>
                  <a:pt x="4629735" y="6551720"/>
                </a:lnTo>
                <a:lnTo>
                  <a:pt x="4633400" y="6548135"/>
                </a:lnTo>
                <a:lnTo>
                  <a:pt x="4640732" y="6544552"/>
                </a:lnTo>
                <a:lnTo>
                  <a:pt x="4651729" y="6544552"/>
                </a:lnTo>
                <a:lnTo>
                  <a:pt x="4659060" y="6544552"/>
                </a:lnTo>
                <a:lnTo>
                  <a:pt x="4673723" y="6548135"/>
                </a:lnTo>
                <a:lnTo>
                  <a:pt x="4681054" y="6548135"/>
                </a:lnTo>
                <a:lnTo>
                  <a:pt x="4692050" y="6544552"/>
                </a:lnTo>
                <a:lnTo>
                  <a:pt x="4695717" y="6533799"/>
                </a:lnTo>
                <a:lnTo>
                  <a:pt x="4695717" y="6519464"/>
                </a:lnTo>
                <a:lnTo>
                  <a:pt x="4688386" y="6490791"/>
                </a:lnTo>
                <a:lnTo>
                  <a:pt x="4681054" y="6469286"/>
                </a:lnTo>
                <a:lnTo>
                  <a:pt x="4673723" y="6458534"/>
                </a:lnTo>
                <a:close/>
                <a:moveTo>
                  <a:pt x="5003632" y="6447781"/>
                </a:moveTo>
                <a:lnTo>
                  <a:pt x="4988970" y="6454949"/>
                </a:lnTo>
                <a:lnTo>
                  <a:pt x="4981639" y="6462118"/>
                </a:lnTo>
                <a:lnTo>
                  <a:pt x="4977972" y="6476454"/>
                </a:lnTo>
                <a:lnTo>
                  <a:pt x="4977972" y="6487206"/>
                </a:lnTo>
                <a:lnTo>
                  <a:pt x="4985304" y="6497959"/>
                </a:lnTo>
                <a:lnTo>
                  <a:pt x="4992636" y="6508711"/>
                </a:lnTo>
                <a:lnTo>
                  <a:pt x="5010964" y="6512295"/>
                </a:lnTo>
                <a:lnTo>
                  <a:pt x="5025627" y="6508711"/>
                </a:lnTo>
                <a:lnTo>
                  <a:pt x="5036623" y="6497959"/>
                </a:lnTo>
                <a:lnTo>
                  <a:pt x="5043954" y="6487206"/>
                </a:lnTo>
                <a:lnTo>
                  <a:pt x="5047621" y="6476454"/>
                </a:lnTo>
                <a:lnTo>
                  <a:pt x="5043954" y="6465701"/>
                </a:lnTo>
                <a:lnTo>
                  <a:pt x="5036623" y="6454949"/>
                </a:lnTo>
                <a:lnTo>
                  <a:pt x="5029293" y="6447781"/>
                </a:lnTo>
                <a:lnTo>
                  <a:pt x="5018296" y="6447781"/>
                </a:lnTo>
                <a:close/>
                <a:moveTo>
                  <a:pt x="5560813" y="6415525"/>
                </a:moveTo>
                <a:lnTo>
                  <a:pt x="5557148" y="6419108"/>
                </a:lnTo>
                <a:lnTo>
                  <a:pt x="5542485" y="6422693"/>
                </a:lnTo>
                <a:lnTo>
                  <a:pt x="5535155" y="6426276"/>
                </a:lnTo>
                <a:lnTo>
                  <a:pt x="5524156" y="6426276"/>
                </a:lnTo>
                <a:lnTo>
                  <a:pt x="5516826" y="6426276"/>
                </a:lnTo>
                <a:lnTo>
                  <a:pt x="5458175" y="6426276"/>
                </a:lnTo>
                <a:lnTo>
                  <a:pt x="5403191" y="6419108"/>
                </a:lnTo>
                <a:lnTo>
                  <a:pt x="5381197" y="6419108"/>
                </a:lnTo>
                <a:lnTo>
                  <a:pt x="5366534" y="6422693"/>
                </a:lnTo>
                <a:lnTo>
                  <a:pt x="5359202" y="6422693"/>
                </a:lnTo>
                <a:lnTo>
                  <a:pt x="5351870" y="6426276"/>
                </a:lnTo>
                <a:lnTo>
                  <a:pt x="5344540" y="6429861"/>
                </a:lnTo>
                <a:lnTo>
                  <a:pt x="5344540" y="6437029"/>
                </a:lnTo>
                <a:lnTo>
                  <a:pt x="5348205" y="6444198"/>
                </a:lnTo>
                <a:lnTo>
                  <a:pt x="5355536" y="6447781"/>
                </a:lnTo>
                <a:lnTo>
                  <a:pt x="5362868" y="6447781"/>
                </a:lnTo>
                <a:lnTo>
                  <a:pt x="5370198" y="6447781"/>
                </a:lnTo>
                <a:lnTo>
                  <a:pt x="5373865" y="6444198"/>
                </a:lnTo>
                <a:lnTo>
                  <a:pt x="5381197" y="6444198"/>
                </a:lnTo>
                <a:lnTo>
                  <a:pt x="5395859" y="6440613"/>
                </a:lnTo>
                <a:lnTo>
                  <a:pt x="5403191" y="6437029"/>
                </a:lnTo>
                <a:lnTo>
                  <a:pt x="5414187" y="6440613"/>
                </a:lnTo>
                <a:lnTo>
                  <a:pt x="5421519" y="6447781"/>
                </a:lnTo>
                <a:lnTo>
                  <a:pt x="5425184" y="6462118"/>
                </a:lnTo>
                <a:lnTo>
                  <a:pt x="5421519" y="6469286"/>
                </a:lnTo>
                <a:lnTo>
                  <a:pt x="5414187" y="6472869"/>
                </a:lnTo>
                <a:lnTo>
                  <a:pt x="5406855" y="6480038"/>
                </a:lnTo>
                <a:lnTo>
                  <a:pt x="5403191" y="6483622"/>
                </a:lnTo>
                <a:lnTo>
                  <a:pt x="5399524" y="6490791"/>
                </a:lnTo>
                <a:lnTo>
                  <a:pt x="5399524" y="6497959"/>
                </a:lnTo>
                <a:lnTo>
                  <a:pt x="5399524" y="6508711"/>
                </a:lnTo>
                <a:lnTo>
                  <a:pt x="5403191" y="6512295"/>
                </a:lnTo>
                <a:lnTo>
                  <a:pt x="5406855" y="6515879"/>
                </a:lnTo>
                <a:lnTo>
                  <a:pt x="5410522" y="6519464"/>
                </a:lnTo>
                <a:lnTo>
                  <a:pt x="5414187" y="6519464"/>
                </a:lnTo>
                <a:lnTo>
                  <a:pt x="5428850" y="6515879"/>
                </a:lnTo>
                <a:lnTo>
                  <a:pt x="5443512" y="6512295"/>
                </a:lnTo>
                <a:lnTo>
                  <a:pt x="5454509" y="6501542"/>
                </a:lnTo>
                <a:lnTo>
                  <a:pt x="5465506" y="6494374"/>
                </a:lnTo>
                <a:lnTo>
                  <a:pt x="5487501" y="6472869"/>
                </a:lnTo>
                <a:lnTo>
                  <a:pt x="5513159" y="6462118"/>
                </a:lnTo>
                <a:lnTo>
                  <a:pt x="5524156" y="6454949"/>
                </a:lnTo>
                <a:lnTo>
                  <a:pt x="5538820" y="6454949"/>
                </a:lnTo>
                <a:lnTo>
                  <a:pt x="5557148" y="6454949"/>
                </a:lnTo>
                <a:lnTo>
                  <a:pt x="5571810" y="6458534"/>
                </a:lnTo>
                <a:lnTo>
                  <a:pt x="5604802" y="6458534"/>
                </a:lnTo>
                <a:lnTo>
                  <a:pt x="5641459" y="6454949"/>
                </a:lnTo>
                <a:lnTo>
                  <a:pt x="5648790" y="6447781"/>
                </a:lnTo>
                <a:lnTo>
                  <a:pt x="5652455" y="6440613"/>
                </a:lnTo>
                <a:lnTo>
                  <a:pt x="5652455" y="6437029"/>
                </a:lnTo>
                <a:lnTo>
                  <a:pt x="5648790" y="6433445"/>
                </a:lnTo>
                <a:lnTo>
                  <a:pt x="5645124" y="6429861"/>
                </a:lnTo>
                <a:lnTo>
                  <a:pt x="5641459" y="6429861"/>
                </a:lnTo>
                <a:lnTo>
                  <a:pt x="5623130" y="6429861"/>
                </a:lnTo>
                <a:lnTo>
                  <a:pt x="5604802" y="6426276"/>
                </a:lnTo>
                <a:lnTo>
                  <a:pt x="5590138" y="6422693"/>
                </a:lnTo>
                <a:lnTo>
                  <a:pt x="5579142" y="6415525"/>
                </a:lnTo>
                <a:lnTo>
                  <a:pt x="5571810" y="6415525"/>
                </a:lnTo>
                <a:lnTo>
                  <a:pt x="5564480" y="6415525"/>
                </a:lnTo>
                <a:close/>
                <a:moveTo>
                  <a:pt x="6414914" y="6411940"/>
                </a:moveTo>
                <a:lnTo>
                  <a:pt x="6400251" y="6415525"/>
                </a:lnTo>
                <a:lnTo>
                  <a:pt x="6389254" y="6419108"/>
                </a:lnTo>
                <a:lnTo>
                  <a:pt x="6378257" y="6426276"/>
                </a:lnTo>
                <a:lnTo>
                  <a:pt x="6374591" y="6433445"/>
                </a:lnTo>
                <a:lnTo>
                  <a:pt x="6378257" y="6447781"/>
                </a:lnTo>
                <a:lnTo>
                  <a:pt x="6378257" y="6458534"/>
                </a:lnTo>
                <a:lnTo>
                  <a:pt x="6378257" y="6462118"/>
                </a:lnTo>
                <a:lnTo>
                  <a:pt x="6378257" y="6469286"/>
                </a:lnTo>
                <a:lnTo>
                  <a:pt x="6367260" y="6469286"/>
                </a:lnTo>
                <a:lnTo>
                  <a:pt x="6352597" y="6483622"/>
                </a:lnTo>
                <a:lnTo>
                  <a:pt x="6341600" y="6497959"/>
                </a:lnTo>
                <a:lnTo>
                  <a:pt x="6345265" y="6512295"/>
                </a:lnTo>
                <a:lnTo>
                  <a:pt x="6348932" y="6523047"/>
                </a:lnTo>
                <a:lnTo>
                  <a:pt x="6356262" y="6526632"/>
                </a:lnTo>
                <a:lnTo>
                  <a:pt x="6363594" y="6526632"/>
                </a:lnTo>
                <a:lnTo>
                  <a:pt x="6381922" y="6519464"/>
                </a:lnTo>
                <a:lnTo>
                  <a:pt x="6403916" y="6508711"/>
                </a:lnTo>
                <a:lnTo>
                  <a:pt x="6411247" y="6501542"/>
                </a:lnTo>
                <a:lnTo>
                  <a:pt x="6418579" y="6494374"/>
                </a:lnTo>
                <a:lnTo>
                  <a:pt x="6422244" y="6487206"/>
                </a:lnTo>
                <a:lnTo>
                  <a:pt x="6422244" y="6480038"/>
                </a:lnTo>
                <a:lnTo>
                  <a:pt x="6425911" y="6462118"/>
                </a:lnTo>
                <a:lnTo>
                  <a:pt x="6433241" y="6447781"/>
                </a:lnTo>
                <a:lnTo>
                  <a:pt x="6447904" y="6440613"/>
                </a:lnTo>
                <a:lnTo>
                  <a:pt x="6462568" y="6437029"/>
                </a:lnTo>
                <a:lnTo>
                  <a:pt x="6466233" y="6437029"/>
                </a:lnTo>
                <a:lnTo>
                  <a:pt x="6473564" y="6433445"/>
                </a:lnTo>
                <a:lnTo>
                  <a:pt x="6477230" y="6429861"/>
                </a:lnTo>
                <a:lnTo>
                  <a:pt x="6477230" y="6426276"/>
                </a:lnTo>
                <a:lnTo>
                  <a:pt x="6477230" y="6419108"/>
                </a:lnTo>
                <a:lnTo>
                  <a:pt x="6473564" y="6419108"/>
                </a:lnTo>
                <a:lnTo>
                  <a:pt x="6469898" y="6415525"/>
                </a:lnTo>
                <a:lnTo>
                  <a:pt x="6462568" y="6415525"/>
                </a:lnTo>
                <a:lnTo>
                  <a:pt x="6447904" y="6411940"/>
                </a:lnTo>
                <a:lnTo>
                  <a:pt x="6429576" y="6411940"/>
                </a:lnTo>
                <a:close/>
                <a:moveTo>
                  <a:pt x="5788085" y="6404772"/>
                </a:moveTo>
                <a:lnTo>
                  <a:pt x="5780753" y="6408356"/>
                </a:lnTo>
                <a:lnTo>
                  <a:pt x="5766091" y="6415525"/>
                </a:lnTo>
                <a:lnTo>
                  <a:pt x="5758759" y="6422693"/>
                </a:lnTo>
                <a:lnTo>
                  <a:pt x="5755094" y="6433445"/>
                </a:lnTo>
                <a:lnTo>
                  <a:pt x="5755094" y="6447781"/>
                </a:lnTo>
                <a:lnTo>
                  <a:pt x="5758759" y="6480038"/>
                </a:lnTo>
                <a:lnTo>
                  <a:pt x="5758759" y="6512295"/>
                </a:lnTo>
                <a:lnTo>
                  <a:pt x="5762425" y="6519464"/>
                </a:lnTo>
                <a:lnTo>
                  <a:pt x="5762425" y="6523047"/>
                </a:lnTo>
                <a:lnTo>
                  <a:pt x="5769756" y="6526632"/>
                </a:lnTo>
                <a:lnTo>
                  <a:pt x="5777088" y="6530215"/>
                </a:lnTo>
                <a:lnTo>
                  <a:pt x="5788085" y="6523047"/>
                </a:lnTo>
                <a:lnTo>
                  <a:pt x="5791750" y="6515879"/>
                </a:lnTo>
                <a:lnTo>
                  <a:pt x="5802748" y="6483622"/>
                </a:lnTo>
                <a:lnTo>
                  <a:pt x="5813745" y="6454949"/>
                </a:lnTo>
                <a:lnTo>
                  <a:pt x="5817410" y="6440613"/>
                </a:lnTo>
                <a:lnTo>
                  <a:pt x="5817410" y="6429861"/>
                </a:lnTo>
                <a:lnTo>
                  <a:pt x="5817410" y="6422693"/>
                </a:lnTo>
                <a:lnTo>
                  <a:pt x="5810078" y="6411940"/>
                </a:lnTo>
                <a:lnTo>
                  <a:pt x="5802748" y="6408356"/>
                </a:lnTo>
                <a:lnTo>
                  <a:pt x="5795416" y="6404772"/>
                </a:lnTo>
                <a:close/>
                <a:moveTo>
                  <a:pt x="5887057" y="6386852"/>
                </a:moveTo>
                <a:lnTo>
                  <a:pt x="5872395" y="6390436"/>
                </a:lnTo>
                <a:lnTo>
                  <a:pt x="5865064" y="6401188"/>
                </a:lnTo>
                <a:lnTo>
                  <a:pt x="5865064" y="6404772"/>
                </a:lnTo>
                <a:lnTo>
                  <a:pt x="5865064" y="6411940"/>
                </a:lnTo>
                <a:lnTo>
                  <a:pt x="5865064" y="6415525"/>
                </a:lnTo>
                <a:lnTo>
                  <a:pt x="5868730" y="6419108"/>
                </a:lnTo>
                <a:lnTo>
                  <a:pt x="5879727" y="6426276"/>
                </a:lnTo>
                <a:lnTo>
                  <a:pt x="5887057" y="6437029"/>
                </a:lnTo>
                <a:lnTo>
                  <a:pt x="5890724" y="6440613"/>
                </a:lnTo>
                <a:lnTo>
                  <a:pt x="5894389" y="6444198"/>
                </a:lnTo>
                <a:lnTo>
                  <a:pt x="5901720" y="6433445"/>
                </a:lnTo>
                <a:lnTo>
                  <a:pt x="5912717" y="6429861"/>
                </a:lnTo>
                <a:lnTo>
                  <a:pt x="5920049" y="6426276"/>
                </a:lnTo>
                <a:lnTo>
                  <a:pt x="5934711" y="6426276"/>
                </a:lnTo>
                <a:lnTo>
                  <a:pt x="5960371" y="6429861"/>
                </a:lnTo>
                <a:lnTo>
                  <a:pt x="5978699" y="6426276"/>
                </a:lnTo>
                <a:lnTo>
                  <a:pt x="6000693" y="6415525"/>
                </a:lnTo>
                <a:lnTo>
                  <a:pt x="6019021" y="6404772"/>
                </a:lnTo>
                <a:lnTo>
                  <a:pt x="5967703" y="6394020"/>
                </a:lnTo>
                <a:lnTo>
                  <a:pt x="5912717" y="6390436"/>
                </a:lnTo>
                <a:lnTo>
                  <a:pt x="5901720" y="6390436"/>
                </a:lnTo>
                <a:close/>
                <a:moveTo>
                  <a:pt x="6946435" y="6368932"/>
                </a:moveTo>
                <a:lnTo>
                  <a:pt x="6924441" y="6372515"/>
                </a:lnTo>
                <a:lnTo>
                  <a:pt x="6898781" y="6376100"/>
                </a:lnTo>
                <a:lnTo>
                  <a:pt x="6869456" y="6376100"/>
                </a:lnTo>
                <a:lnTo>
                  <a:pt x="6821802" y="6372515"/>
                </a:lnTo>
                <a:lnTo>
                  <a:pt x="6777814" y="6372515"/>
                </a:lnTo>
                <a:lnTo>
                  <a:pt x="6730161" y="6372515"/>
                </a:lnTo>
                <a:lnTo>
                  <a:pt x="6682507" y="6372515"/>
                </a:lnTo>
                <a:lnTo>
                  <a:pt x="6656847" y="6376100"/>
                </a:lnTo>
                <a:lnTo>
                  <a:pt x="6634854" y="6383268"/>
                </a:lnTo>
                <a:lnTo>
                  <a:pt x="6623856" y="6386852"/>
                </a:lnTo>
                <a:lnTo>
                  <a:pt x="6620191" y="6390436"/>
                </a:lnTo>
                <a:lnTo>
                  <a:pt x="6616525" y="6401188"/>
                </a:lnTo>
                <a:lnTo>
                  <a:pt x="6620191" y="6408356"/>
                </a:lnTo>
                <a:lnTo>
                  <a:pt x="6631187" y="6426276"/>
                </a:lnTo>
                <a:lnTo>
                  <a:pt x="6634854" y="6444198"/>
                </a:lnTo>
                <a:lnTo>
                  <a:pt x="6634854" y="6465701"/>
                </a:lnTo>
                <a:lnTo>
                  <a:pt x="6634854" y="6483622"/>
                </a:lnTo>
                <a:lnTo>
                  <a:pt x="6634854" y="6519464"/>
                </a:lnTo>
                <a:lnTo>
                  <a:pt x="6638519" y="6551720"/>
                </a:lnTo>
                <a:lnTo>
                  <a:pt x="6638519" y="6558888"/>
                </a:lnTo>
                <a:lnTo>
                  <a:pt x="6642184" y="6569640"/>
                </a:lnTo>
                <a:lnTo>
                  <a:pt x="6649516" y="6576808"/>
                </a:lnTo>
                <a:lnTo>
                  <a:pt x="6653181" y="6576808"/>
                </a:lnTo>
                <a:lnTo>
                  <a:pt x="6671509" y="6580393"/>
                </a:lnTo>
                <a:lnTo>
                  <a:pt x="6686173" y="6583977"/>
                </a:lnTo>
                <a:lnTo>
                  <a:pt x="6693504" y="6583977"/>
                </a:lnTo>
                <a:lnTo>
                  <a:pt x="6697169" y="6580393"/>
                </a:lnTo>
                <a:lnTo>
                  <a:pt x="6697169" y="6576808"/>
                </a:lnTo>
                <a:lnTo>
                  <a:pt x="6700835" y="6573225"/>
                </a:lnTo>
                <a:lnTo>
                  <a:pt x="6700835" y="6566056"/>
                </a:lnTo>
                <a:lnTo>
                  <a:pt x="6700835" y="6551720"/>
                </a:lnTo>
                <a:lnTo>
                  <a:pt x="6700835" y="6530215"/>
                </a:lnTo>
                <a:lnTo>
                  <a:pt x="6697169" y="6508711"/>
                </a:lnTo>
                <a:lnTo>
                  <a:pt x="6689838" y="6483622"/>
                </a:lnTo>
                <a:lnTo>
                  <a:pt x="6682507" y="6465701"/>
                </a:lnTo>
                <a:lnTo>
                  <a:pt x="6675176" y="6458534"/>
                </a:lnTo>
                <a:lnTo>
                  <a:pt x="6675176" y="6447781"/>
                </a:lnTo>
                <a:lnTo>
                  <a:pt x="6675176" y="6437029"/>
                </a:lnTo>
                <a:lnTo>
                  <a:pt x="6682507" y="6429861"/>
                </a:lnTo>
                <a:lnTo>
                  <a:pt x="6689838" y="6426276"/>
                </a:lnTo>
                <a:lnTo>
                  <a:pt x="6697169" y="6426276"/>
                </a:lnTo>
                <a:lnTo>
                  <a:pt x="6704501" y="6429861"/>
                </a:lnTo>
                <a:lnTo>
                  <a:pt x="6711833" y="6433445"/>
                </a:lnTo>
                <a:lnTo>
                  <a:pt x="6726495" y="6440613"/>
                </a:lnTo>
                <a:lnTo>
                  <a:pt x="6741158" y="6444198"/>
                </a:lnTo>
                <a:lnTo>
                  <a:pt x="6755820" y="6444198"/>
                </a:lnTo>
                <a:lnTo>
                  <a:pt x="6766817" y="6444198"/>
                </a:lnTo>
                <a:lnTo>
                  <a:pt x="6770483" y="6444198"/>
                </a:lnTo>
                <a:lnTo>
                  <a:pt x="6777814" y="6444198"/>
                </a:lnTo>
                <a:lnTo>
                  <a:pt x="6799808" y="6447781"/>
                </a:lnTo>
                <a:lnTo>
                  <a:pt x="6821802" y="6462118"/>
                </a:lnTo>
                <a:lnTo>
                  <a:pt x="6898781" y="6462118"/>
                </a:lnTo>
                <a:lnTo>
                  <a:pt x="6972095" y="6462118"/>
                </a:lnTo>
                <a:lnTo>
                  <a:pt x="7045407" y="6462118"/>
                </a:lnTo>
                <a:lnTo>
                  <a:pt x="7122387" y="6465701"/>
                </a:lnTo>
                <a:lnTo>
                  <a:pt x="7203031" y="6469286"/>
                </a:lnTo>
                <a:lnTo>
                  <a:pt x="7291007" y="6469286"/>
                </a:lnTo>
                <a:lnTo>
                  <a:pt x="7371652" y="6469286"/>
                </a:lnTo>
                <a:lnTo>
                  <a:pt x="7455962" y="6465701"/>
                </a:lnTo>
                <a:lnTo>
                  <a:pt x="7507282" y="6462118"/>
                </a:lnTo>
                <a:lnTo>
                  <a:pt x="7547604" y="6462118"/>
                </a:lnTo>
                <a:lnTo>
                  <a:pt x="7598923" y="6469286"/>
                </a:lnTo>
                <a:lnTo>
                  <a:pt x="7650243" y="6469286"/>
                </a:lnTo>
                <a:lnTo>
                  <a:pt x="7701562" y="6469286"/>
                </a:lnTo>
                <a:lnTo>
                  <a:pt x="7752880" y="6472869"/>
                </a:lnTo>
                <a:lnTo>
                  <a:pt x="7796869" y="6472869"/>
                </a:lnTo>
                <a:lnTo>
                  <a:pt x="7840857" y="6472869"/>
                </a:lnTo>
                <a:lnTo>
                  <a:pt x="7888511" y="6472869"/>
                </a:lnTo>
                <a:lnTo>
                  <a:pt x="7928833" y="6472869"/>
                </a:lnTo>
                <a:lnTo>
                  <a:pt x="7987484" y="6476454"/>
                </a:lnTo>
                <a:lnTo>
                  <a:pt x="8042469" y="6476454"/>
                </a:lnTo>
                <a:lnTo>
                  <a:pt x="8101119" y="6480038"/>
                </a:lnTo>
                <a:lnTo>
                  <a:pt x="8159770" y="6476454"/>
                </a:lnTo>
                <a:lnTo>
                  <a:pt x="8192760" y="6476454"/>
                </a:lnTo>
                <a:lnTo>
                  <a:pt x="8225752" y="6469286"/>
                </a:lnTo>
                <a:lnTo>
                  <a:pt x="8240414" y="6465701"/>
                </a:lnTo>
                <a:lnTo>
                  <a:pt x="8247745" y="6458534"/>
                </a:lnTo>
                <a:lnTo>
                  <a:pt x="8244080" y="6444198"/>
                </a:lnTo>
                <a:lnTo>
                  <a:pt x="8236749" y="6433445"/>
                </a:lnTo>
                <a:lnTo>
                  <a:pt x="8211089" y="6419108"/>
                </a:lnTo>
                <a:lnTo>
                  <a:pt x="8185430" y="6408356"/>
                </a:lnTo>
                <a:lnTo>
                  <a:pt x="8159770" y="6404772"/>
                </a:lnTo>
                <a:lnTo>
                  <a:pt x="8134110" y="6404772"/>
                </a:lnTo>
                <a:lnTo>
                  <a:pt x="8046134" y="6404772"/>
                </a:lnTo>
                <a:lnTo>
                  <a:pt x="7965490" y="6404772"/>
                </a:lnTo>
                <a:lnTo>
                  <a:pt x="7877513" y="6404772"/>
                </a:lnTo>
                <a:lnTo>
                  <a:pt x="7796869" y="6401188"/>
                </a:lnTo>
                <a:lnTo>
                  <a:pt x="7708893" y="6401188"/>
                </a:lnTo>
                <a:lnTo>
                  <a:pt x="7628248" y="6394020"/>
                </a:lnTo>
                <a:lnTo>
                  <a:pt x="7540272" y="6394020"/>
                </a:lnTo>
                <a:lnTo>
                  <a:pt x="7459628" y="6390436"/>
                </a:lnTo>
                <a:lnTo>
                  <a:pt x="7400978" y="6386852"/>
                </a:lnTo>
                <a:lnTo>
                  <a:pt x="7345992" y="6379683"/>
                </a:lnTo>
                <a:lnTo>
                  <a:pt x="7323999" y="6379683"/>
                </a:lnTo>
                <a:lnTo>
                  <a:pt x="7309335" y="6383268"/>
                </a:lnTo>
                <a:lnTo>
                  <a:pt x="7302004" y="6386852"/>
                </a:lnTo>
                <a:lnTo>
                  <a:pt x="7294673" y="6386852"/>
                </a:lnTo>
                <a:lnTo>
                  <a:pt x="7261682" y="6383268"/>
                </a:lnTo>
                <a:lnTo>
                  <a:pt x="7232357" y="6383268"/>
                </a:lnTo>
                <a:lnTo>
                  <a:pt x="7195700" y="6383268"/>
                </a:lnTo>
                <a:lnTo>
                  <a:pt x="7166374" y="6383268"/>
                </a:lnTo>
                <a:lnTo>
                  <a:pt x="7126052" y="6383268"/>
                </a:lnTo>
                <a:lnTo>
                  <a:pt x="7082064" y="6383268"/>
                </a:lnTo>
                <a:lnTo>
                  <a:pt x="7041742" y="6379683"/>
                </a:lnTo>
                <a:lnTo>
                  <a:pt x="7001420" y="6372515"/>
                </a:lnTo>
                <a:lnTo>
                  <a:pt x="6983091" y="6368932"/>
                </a:lnTo>
                <a:lnTo>
                  <a:pt x="6964763" y="6368932"/>
                </a:lnTo>
                <a:close/>
                <a:moveTo>
                  <a:pt x="4970642" y="6311586"/>
                </a:moveTo>
                <a:lnTo>
                  <a:pt x="4966976" y="6315170"/>
                </a:lnTo>
                <a:lnTo>
                  <a:pt x="4963310" y="6322339"/>
                </a:lnTo>
                <a:lnTo>
                  <a:pt x="4963310" y="6329506"/>
                </a:lnTo>
                <a:lnTo>
                  <a:pt x="4963310" y="6336674"/>
                </a:lnTo>
                <a:lnTo>
                  <a:pt x="4966976" y="6347427"/>
                </a:lnTo>
                <a:lnTo>
                  <a:pt x="4970642" y="6351010"/>
                </a:lnTo>
                <a:lnTo>
                  <a:pt x="4977972" y="6354595"/>
                </a:lnTo>
                <a:lnTo>
                  <a:pt x="4992636" y="6358179"/>
                </a:lnTo>
                <a:lnTo>
                  <a:pt x="5010964" y="6365347"/>
                </a:lnTo>
                <a:lnTo>
                  <a:pt x="5021961" y="6361763"/>
                </a:lnTo>
                <a:lnTo>
                  <a:pt x="5032958" y="6358179"/>
                </a:lnTo>
                <a:lnTo>
                  <a:pt x="5040289" y="6351010"/>
                </a:lnTo>
                <a:lnTo>
                  <a:pt x="5043954" y="6336674"/>
                </a:lnTo>
                <a:lnTo>
                  <a:pt x="5043954" y="6329506"/>
                </a:lnTo>
                <a:lnTo>
                  <a:pt x="5040289" y="6322339"/>
                </a:lnTo>
                <a:lnTo>
                  <a:pt x="5036623" y="6318754"/>
                </a:lnTo>
                <a:lnTo>
                  <a:pt x="5032958" y="6315170"/>
                </a:lnTo>
                <a:lnTo>
                  <a:pt x="5021961" y="6311586"/>
                </a:lnTo>
                <a:lnTo>
                  <a:pt x="5007298" y="6311586"/>
                </a:lnTo>
                <a:lnTo>
                  <a:pt x="4992636" y="6311586"/>
                </a:lnTo>
                <a:lnTo>
                  <a:pt x="4977972" y="6311586"/>
                </a:lnTo>
                <a:close/>
                <a:moveTo>
                  <a:pt x="2525643" y="6254241"/>
                </a:moveTo>
                <a:lnTo>
                  <a:pt x="2503650" y="6261408"/>
                </a:lnTo>
                <a:lnTo>
                  <a:pt x="2474324" y="6275744"/>
                </a:lnTo>
                <a:lnTo>
                  <a:pt x="2455996" y="6297249"/>
                </a:lnTo>
                <a:lnTo>
                  <a:pt x="2434002" y="6318754"/>
                </a:lnTo>
                <a:lnTo>
                  <a:pt x="2415674" y="6347427"/>
                </a:lnTo>
                <a:lnTo>
                  <a:pt x="2412008" y="6354595"/>
                </a:lnTo>
                <a:lnTo>
                  <a:pt x="2408342" y="6365347"/>
                </a:lnTo>
                <a:lnTo>
                  <a:pt x="2401011" y="6372515"/>
                </a:lnTo>
                <a:lnTo>
                  <a:pt x="2390014" y="6376100"/>
                </a:lnTo>
                <a:lnTo>
                  <a:pt x="2342360" y="6383268"/>
                </a:lnTo>
                <a:lnTo>
                  <a:pt x="2294707" y="6383268"/>
                </a:lnTo>
                <a:lnTo>
                  <a:pt x="2269047" y="6383268"/>
                </a:lnTo>
                <a:lnTo>
                  <a:pt x="2247053" y="6379683"/>
                </a:lnTo>
                <a:lnTo>
                  <a:pt x="2225059" y="6376100"/>
                </a:lnTo>
                <a:lnTo>
                  <a:pt x="2199399" y="6365347"/>
                </a:lnTo>
                <a:lnTo>
                  <a:pt x="2177405" y="6358179"/>
                </a:lnTo>
                <a:lnTo>
                  <a:pt x="2151746" y="6351010"/>
                </a:lnTo>
                <a:lnTo>
                  <a:pt x="2129752" y="6351010"/>
                </a:lnTo>
                <a:lnTo>
                  <a:pt x="2104092" y="6351010"/>
                </a:lnTo>
                <a:lnTo>
                  <a:pt x="2082098" y="6354595"/>
                </a:lnTo>
                <a:lnTo>
                  <a:pt x="2060103" y="6358179"/>
                </a:lnTo>
                <a:lnTo>
                  <a:pt x="2034445" y="6365347"/>
                </a:lnTo>
                <a:lnTo>
                  <a:pt x="2012451" y="6376100"/>
                </a:lnTo>
                <a:lnTo>
                  <a:pt x="2001453" y="6383268"/>
                </a:lnTo>
                <a:lnTo>
                  <a:pt x="1997788" y="6401188"/>
                </a:lnTo>
                <a:lnTo>
                  <a:pt x="2001453" y="6404772"/>
                </a:lnTo>
                <a:lnTo>
                  <a:pt x="2001453" y="6411940"/>
                </a:lnTo>
                <a:lnTo>
                  <a:pt x="2005119" y="6415525"/>
                </a:lnTo>
                <a:lnTo>
                  <a:pt x="2012451" y="6419108"/>
                </a:lnTo>
                <a:lnTo>
                  <a:pt x="2019781" y="6426276"/>
                </a:lnTo>
                <a:lnTo>
                  <a:pt x="2023448" y="6429861"/>
                </a:lnTo>
                <a:lnTo>
                  <a:pt x="2027113" y="6437029"/>
                </a:lnTo>
                <a:lnTo>
                  <a:pt x="2030779" y="6444198"/>
                </a:lnTo>
                <a:lnTo>
                  <a:pt x="2030779" y="6454949"/>
                </a:lnTo>
                <a:lnTo>
                  <a:pt x="2034445" y="6462118"/>
                </a:lnTo>
                <a:lnTo>
                  <a:pt x="2041776" y="6465701"/>
                </a:lnTo>
                <a:lnTo>
                  <a:pt x="2052773" y="6465701"/>
                </a:lnTo>
                <a:lnTo>
                  <a:pt x="2082098" y="6472869"/>
                </a:lnTo>
                <a:lnTo>
                  <a:pt x="2115089" y="6480038"/>
                </a:lnTo>
                <a:lnTo>
                  <a:pt x="2137084" y="6490791"/>
                </a:lnTo>
                <a:lnTo>
                  <a:pt x="2159077" y="6512295"/>
                </a:lnTo>
                <a:lnTo>
                  <a:pt x="2173739" y="6519464"/>
                </a:lnTo>
                <a:lnTo>
                  <a:pt x="2188402" y="6526632"/>
                </a:lnTo>
                <a:lnTo>
                  <a:pt x="2199399" y="6530215"/>
                </a:lnTo>
                <a:lnTo>
                  <a:pt x="2210396" y="6530215"/>
                </a:lnTo>
                <a:lnTo>
                  <a:pt x="2232391" y="6526632"/>
                </a:lnTo>
                <a:lnTo>
                  <a:pt x="2250719" y="6519464"/>
                </a:lnTo>
                <a:lnTo>
                  <a:pt x="2269047" y="6512295"/>
                </a:lnTo>
                <a:lnTo>
                  <a:pt x="2283710" y="6512295"/>
                </a:lnTo>
                <a:lnTo>
                  <a:pt x="2298372" y="6512295"/>
                </a:lnTo>
                <a:lnTo>
                  <a:pt x="2313035" y="6512295"/>
                </a:lnTo>
                <a:lnTo>
                  <a:pt x="2342360" y="6519464"/>
                </a:lnTo>
                <a:lnTo>
                  <a:pt x="2371685" y="6523047"/>
                </a:lnTo>
                <a:lnTo>
                  <a:pt x="2375352" y="6526632"/>
                </a:lnTo>
                <a:lnTo>
                  <a:pt x="2386349" y="6533799"/>
                </a:lnTo>
                <a:lnTo>
                  <a:pt x="2386349" y="6537384"/>
                </a:lnTo>
                <a:lnTo>
                  <a:pt x="2390014" y="6544552"/>
                </a:lnTo>
                <a:lnTo>
                  <a:pt x="2390014" y="6551720"/>
                </a:lnTo>
                <a:lnTo>
                  <a:pt x="2386349" y="6558888"/>
                </a:lnTo>
                <a:lnTo>
                  <a:pt x="2379017" y="6569640"/>
                </a:lnTo>
                <a:lnTo>
                  <a:pt x="2375352" y="6573225"/>
                </a:lnTo>
                <a:lnTo>
                  <a:pt x="2360689" y="6580393"/>
                </a:lnTo>
                <a:lnTo>
                  <a:pt x="2342360" y="6583977"/>
                </a:lnTo>
                <a:lnTo>
                  <a:pt x="2324032" y="6587561"/>
                </a:lnTo>
                <a:lnTo>
                  <a:pt x="2305703" y="6583977"/>
                </a:lnTo>
                <a:lnTo>
                  <a:pt x="2276378" y="6576808"/>
                </a:lnTo>
                <a:lnTo>
                  <a:pt x="2239721" y="6573225"/>
                </a:lnTo>
                <a:lnTo>
                  <a:pt x="2206731" y="6576808"/>
                </a:lnTo>
                <a:lnTo>
                  <a:pt x="2177405" y="6583977"/>
                </a:lnTo>
                <a:lnTo>
                  <a:pt x="2159077" y="6594729"/>
                </a:lnTo>
                <a:lnTo>
                  <a:pt x="2155412" y="6601897"/>
                </a:lnTo>
                <a:lnTo>
                  <a:pt x="2159077" y="6612649"/>
                </a:lnTo>
                <a:lnTo>
                  <a:pt x="2170074" y="6626986"/>
                </a:lnTo>
                <a:lnTo>
                  <a:pt x="2195734" y="6641322"/>
                </a:lnTo>
                <a:lnTo>
                  <a:pt x="2221393" y="6652074"/>
                </a:lnTo>
                <a:lnTo>
                  <a:pt x="2287375" y="6666411"/>
                </a:lnTo>
                <a:lnTo>
                  <a:pt x="2349692" y="6677163"/>
                </a:lnTo>
                <a:lnTo>
                  <a:pt x="2415674" y="6680747"/>
                </a:lnTo>
                <a:lnTo>
                  <a:pt x="2481656" y="6684331"/>
                </a:lnTo>
                <a:lnTo>
                  <a:pt x="2554969" y="6687915"/>
                </a:lnTo>
                <a:lnTo>
                  <a:pt x="2624617" y="6680747"/>
                </a:lnTo>
                <a:lnTo>
                  <a:pt x="2697930" y="6677163"/>
                </a:lnTo>
                <a:lnTo>
                  <a:pt x="2767578" y="6673579"/>
                </a:lnTo>
                <a:lnTo>
                  <a:pt x="2844557" y="6673579"/>
                </a:lnTo>
                <a:lnTo>
                  <a:pt x="2917869" y="6666411"/>
                </a:lnTo>
                <a:lnTo>
                  <a:pt x="2987518" y="6662827"/>
                </a:lnTo>
                <a:lnTo>
                  <a:pt x="3064497" y="6655659"/>
                </a:lnTo>
                <a:lnTo>
                  <a:pt x="3097487" y="6652074"/>
                </a:lnTo>
                <a:lnTo>
                  <a:pt x="3134144" y="6648491"/>
                </a:lnTo>
                <a:lnTo>
                  <a:pt x="3170801" y="6644906"/>
                </a:lnTo>
                <a:lnTo>
                  <a:pt x="3203791" y="6630570"/>
                </a:lnTo>
                <a:lnTo>
                  <a:pt x="3174466" y="6619818"/>
                </a:lnTo>
                <a:lnTo>
                  <a:pt x="3141476" y="6605481"/>
                </a:lnTo>
                <a:lnTo>
                  <a:pt x="3112149" y="6601897"/>
                </a:lnTo>
                <a:lnTo>
                  <a:pt x="3079159" y="6601897"/>
                </a:lnTo>
                <a:lnTo>
                  <a:pt x="3035170" y="6605481"/>
                </a:lnTo>
                <a:lnTo>
                  <a:pt x="2987518" y="6598313"/>
                </a:lnTo>
                <a:lnTo>
                  <a:pt x="2947195" y="6594729"/>
                </a:lnTo>
                <a:lnTo>
                  <a:pt x="2903207" y="6591145"/>
                </a:lnTo>
                <a:lnTo>
                  <a:pt x="2899541" y="6591145"/>
                </a:lnTo>
                <a:lnTo>
                  <a:pt x="2895876" y="6591145"/>
                </a:lnTo>
                <a:lnTo>
                  <a:pt x="2862885" y="6580393"/>
                </a:lnTo>
                <a:lnTo>
                  <a:pt x="2833559" y="6569640"/>
                </a:lnTo>
                <a:lnTo>
                  <a:pt x="2815230" y="6569640"/>
                </a:lnTo>
                <a:lnTo>
                  <a:pt x="2800568" y="6573225"/>
                </a:lnTo>
                <a:lnTo>
                  <a:pt x="2782240" y="6576808"/>
                </a:lnTo>
                <a:lnTo>
                  <a:pt x="2763912" y="6583977"/>
                </a:lnTo>
                <a:lnTo>
                  <a:pt x="2760246" y="6587561"/>
                </a:lnTo>
                <a:lnTo>
                  <a:pt x="2752915" y="6587561"/>
                </a:lnTo>
                <a:lnTo>
                  <a:pt x="2723589" y="6583977"/>
                </a:lnTo>
                <a:lnTo>
                  <a:pt x="2690599" y="6583977"/>
                </a:lnTo>
                <a:lnTo>
                  <a:pt x="2657607" y="6583977"/>
                </a:lnTo>
                <a:lnTo>
                  <a:pt x="2628282" y="6580393"/>
                </a:lnTo>
                <a:lnTo>
                  <a:pt x="2617285" y="6576808"/>
                </a:lnTo>
                <a:lnTo>
                  <a:pt x="2613619" y="6569640"/>
                </a:lnTo>
                <a:lnTo>
                  <a:pt x="2609954" y="6555304"/>
                </a:lnTo>
                <a:lnTo>
                  <a:pt x="2609954" y="6548135"/>
                </a:lnTo>
                <a:lnTo>
                  <a:pt x="2609954" y="6537384"/>
                </a:lnTo>
                <a:lnTo>
                  <a:pt x="2609954" y="6530215"/>
                </a:lnTo>
                <a:lnTo>
                  <a:pt x="2617285" y="6526632"/>
                </a:lnTo>
                <a:lnTo>
                  <a:pt x="2624617" y="6523047"/>
                </a:lnTo>
                <a:lnTo>
                  <a:pt x="2664939" y="6519464"/>
                </a:lnTo>
                <a:lnTo>
                  <a:pt x="2701596" y="6519464"/>
                </a:lnTo>
                <a:lnTo>
                  <a:pt x="2741918" y="6519464"/>
                </a:lnTo>
                <a:lnTo>
                  <a:pt x="2778575" y="6519464"/>
                </a:lnTo>
                <a:lnTo>
                  <a:pt x="2807900" y="6526632"/>
                </a:lnTo>
                <a:lnTo>
                  <a:pt x="2840891" y="6523047"/>
                </a:lnTo>
                <a:lnTo>
                  <a:pt x="2873882" y="6515879"/>
                </a:lnTo>
                <a:lnTo>
                  <a:pt x="2910539" y="6508711"/>
                </a:lnTo>
                <a:lnTo>
                  <a:pt x="2947195" y="6501542"/>
                </a:lnTo>
                <a:lnTo>
                  <a:pt x="2980186" y="6508711"/>
                </a:lnTo>
                <a:lnTo>
                  <a:pt x="2998515" y="6508711"/>
                </a:lnTo>
                <a:lnTo>
                  <a:pt x="3013177" y="6501542"/>
                </a:lnTo>
                <a:lnTo>
                  <a:pt x="3024174" y="6501542"/>
                </a:lnTo>
                <a:lnTo>
                  <a:pt x="3035170" y="6501542"/>
                </a:lnTo>
                <a:lnTo>
                  <a:pt x="3042502" y="6508711"/>
                </a:lnTo>
                <a:lnTo>
                  <a:pt x="3057165" y="6515879"/>
                </a:lnTo>
                <a:lnTo>
                  <a:pt x="3068162" y="6523047"/>
                </a:lnTo>
                <a:lnTo>
                  <a:pt x="3082825" y="6526632"/>
                </a:lnTo>
                <a:lnTo>
                  <a:pt x="3097487" y="6526632"/>
                </a:lnTo>
                <a:lnTo>
                  <a:pt x="3115816" y="6523047"/>
                </a:lnTo>
                <a:lnTo>
                  <a:pt x="3156138" y="6515879"/>
                </a:lnTo>
                <a:lnTo>
                  <a:pt x="3196460" y="6512295"/>
                </a:lnTo>
                <a:lnTo>
                  <a:pt x="3251445" y="6512295"/>
                </a:lnTo>
                <a:lnTo>
                  <a:pt x="3310096" y="6512295"/>
                </a:lnTo>
                <a:lnTo>
                  <a:pt x="3365081" y="6533799"/>
                </a:lnTo>
                <a:lnTo>
                  <a:pt x="3416400" y="6548135"/>
                </a:lnTo>
                <a:lnTo>
                  <a:pt x="3420066" y="6555304"/>
                </a:lnTo>
                <a:lnTo>
                  <a:pt x="3420066" y="6566056"/>
                </a:lnTo>
                <a:lnTo>
                  <a:pt x="3423731" y="6573225"/>
                </a:lnTo>
                <a:lnTo>
                  <a:pt x="3431063" y="6576808"/>
                </a:lnTo>
                <a:lnTo>
                  <a:pt x="3453057" y="6583977"/>
                </a:lnTo>
                <a:lnTo>
                  <a:pt x="3467720" y="6591145"/>
                </a:lnTo>
                <a:lnTo>
                  <a:pt x="3482382" y="6605481"/>
                </a:lnTo>
                <a:lnTo>
                  <a:pt x="3493379" y="6619818"/>
                </a:lnTo>
                <a:lnTo>
                  <a:pt x="3504377" y="6626986"/>
                </a:lnTo>
                <a:lnTo>
                  <a:pt x="3511707" y="6626986"/>
                </a:lnTo>
                <a:lnTo>
                  <a:pt x="3541032" y="6626986"/>
                </a:lnTo>
                <a:lnTo>
                  <a:pt x="3574024" y="6623401"/>
                </a:lnTo>
                <a:lnTo>
                  <a:pt x="3599684" y="6612649"/>
                </a:lnTo>
                <a:lnTo>
                  <a:pt x="3629009" y="6601897"/>
                </a:lnTo>
                <a:lnTo>
                  <a:pt x="3640004" y="6594729"/>
                </a:lnTo>
                <a:lnTo>
                  <a:pt x="3643671" y="6580393"/>
                </a:lnTo>
                <a:lnTo>
                  <a:pt x="3643671" y="6576808"/>
                </a:lnTo>
                <a:lnTo>
                  <a:pt x="3643671" y="6569640"/>
                </a:lnTo>
                <a:lnTo>
                  <a:pt x="3640004" y="6566056"/>
                </a:lnTo>
                <a:lnTo>
                  <a:pt x="3632674" y="6558888"/>
                </a:lnTo>
                <a:lnTo>
                  <a:pt x="3599684" y="6540967"/>
                </a:lnTo>
                <a:lnTo>
                  <a:pt x="3570357" y="6526632"/>
                </a:lnTo>
                <a:lnTo>
                  <a:pt x="3548364" y="6523047"/>
                </a:lnTo>
                <a:lnTo>
                  <a:pt x="3533702" y="6523047"/>
                </a:lnTo>
                <a:lnTo>
                  <a:pt x="3515373" y="6526632"/>
                </a:lnTo>
                <a:lnTo>
                  <a:pt x="3493379" y="6533799"/>
                </a:lnTo>
                <a:lnTo>
                  <a:pt x="3482382" y="6537384"/>
                </a:lnTo>
                <a:lnTo>
                  <a:pt x="3471385" y="6537384"/>
                </a:lnTo>
                <a:lnTo>
                  <a:pt x="3464053" y="6530215"/>
                </a:lnTo>
                <a:lnTo>
                  <a:pt x="3460388" y="6515879"/>
                </a:lnTo>
                <a:lnTo>
                  <a:pt x="3456723" y="6490791"/>
                </a:lnTo>
                <a:lnTo>
                  <a:pt x="3445725" y="6472869"/>
                </a:lnTo>
                <a:lnTo>
                  <a:pt x="3431063" y="6454949"/>
                </a:lnTo>
                <a:lnTo>
                  <a:pt x="3412734" y="6437029"/>
                </a:lnTo>
                <a:lnTo>
                  <a:pt x="3409068" y="6429861"/>
                </a:lnTo>
                <a:lnTo>
                  <a:pt x="3409068" y="6426276"/>
                </a:lnTo>
                <a:lnTo>
                  <a:pt x="3412734" y="6422693"/>
                </a:lnTo>
                <a:lnTo>
                  <a:pt x="3416400" y="6419108"/>
                </a:lnTo>
                <a:lnTo>
                  <a:pt x="3460388" y="6415525"/>
                </a:lnTo>
                <a:lnTo>
                  <a:pt x="3500710" y="6408356"/>
                </a:lnTo>
                <a:lnTo>
                  <a:pt x="3541032" y="6404772"/>
                </a:lnTo>
                <a:lnTo>
                  <a:pt x="3581356" y="6408356"/>
                </a:lnTo>
                <a:lnTo>
                  <a:pt x="3618011" y="6411940"/>
                </a:lnTo>
                <a:lnTo>
                  <a:pt x="3651003" y="6415525"/>
                </a:lnTo>
                <a:lnTo>
                  <a:pt x="3687660" y="6415525"/>
                </a:lnTo>
                <a:lnTo>
                  <a:pt x="3720650" y="6419108"/>
                </a:lnTo>
                <a:lnTo>
                  <a:pt x="3808626" y="6422693"/>
                </a:lnTo>
                <a:lnTo>
                  <a:pt x="3900268" y="6422693"/>
                </a:lnTo>
                <a:lnTo>
                  <a:pt x="3988244" y="6422693"/>
                </a:lnTo>
                <a:lnTo>
                  <a:pt x="4079885" y="6422693"/>
                </a:lnTo>
                <a:lnTo>
                  <a:pt x="4138536" y="6422693"/>
                </a:lnTo>
                <a:lnTo>
                  <a:pt x="4197187" y="6422693"/>
                </a:lnTo>
                <a:lnTo>
                  <a:pt x="4255837" y="6426276"/>
                </a:lnTo>
                <a:lnTo>
                  <a:pt x="4314488" y="6429861"/>
                </a:lnTo>
                <a:lnTo>
                  <a:pt x="4354810" y="6433445"/>
                </a:lnTo>
                <a:lnTo>
                  <a:pt x="4395132" y="6433445"/>
                </a:lnTo>
                <a:lnTo>
                  <a:pt x="4428123" y="6433445"/>
                </a:lnTo>
                <a:lnTo>
                  <a:pt x="4468445" y="6440613"/>
                </a:lnTo>
                <a:lnTo>
                  <a:pt x="4475777" y="6444198"/>
                </a:lnTo>
                <a:lnTo>
                  <a:pt x="4483109" y="6440613"/>
                </a:lnTo>
                <a:lnTo>
                  <a:pt x="4490439" y="6437029"/>
                </a:lnTo>
                <a:lnTo>
                  <a:pt x="4501437" y="6433445"/>
                </a:lnTo>
                <a:lnTo>
                  <a:pt x="4512434" y="6426276"/>
                </a:lnTo>
                <a:lnTo>
                  <a:pt x="4523431" y="6419108"/>
                </a:lnTo>
                <a:lnTo>
                  <a:pt x="4534427" y="6415525"/>
                </a:lnTo>
                <a:lnTo>
                  <a:pt x="4545425" y="6411940"/>
                </a:lnTo>
                <a:lnTo>
                  <a:pt x="4563753" y="6408356"/>
                </a:lnTo>
                <a:lnTo>
                  <a:pt x="4574749" y="6404772"/>
                </a:lnTo>
                <a:lnTo>
                  <a:pt x="4582082" y="6394020"/>
                </a:lnTo>
                <a:lnTo>
                  <a:pt x="4589413" y="6379683"/>
                </a:lnTo>
                <a:lnTo>
                  <a:pt x="4596743" y="6361763"/>
                </a:lnTo>
                <a:lnTo>
                  <a:pt x="4611406" y="6351010"/>
                </a:lnTo>
                <a:lnTo>
                  <a:pt x="4626070" y="6347427"/>
                </a:lnTo>
                <a:lnTo>
                  <a:pt x="4644397" y="6351010"/>
                </a:lnTo>
                <a:lnTo>
                  <a:pt x="4684721" y="6358179"/>
                </a:lnTo>
                <a:lnTo>
                  <a:pt x="4725042" y="6358179"/>
                </a:lnTo>
                <a:lnTo>
                  <a:pt x="4754368" y="6354595"/>
                </a:lnTo>
                <a:lnTo>
                  <a:pt x="4791025" y="6354595"/>
                </a:lnTo>
                <a:lnTo>
                  <a:pt x="4820350" y="6354595"/>
                </a:lnTo>
                <a:lnTo>
                  <a:pt x="4857007" y="6358179"/>
                </a:lnTo>
                <a:lnTo>
                  <a:pt x="4868003" y="6358179"/>
                </a:lnTo>
                <a:lnTo>
                  <a:pt x="4879000" y="6358179"/>
                </a:lnTo>
                <a:lnTo>
                  <a:pt x="4889997" y="6358179"/>
                </a:lnTo>
                <a:lnTo>
                  <a:pt x="4893662" y="6354595"/>
                </a:lnTo>
                <a:lnTo>
                  <a:pt x="4897328" y="6351010"/>
                </a:lnTo>
                <a:lnTo>
                  <a:pt x="4897328" y="6343842"/>
                </a:lnTo>
                <a:lnTo>
                  <a:pt x="4897328" y="6329506"/>
                </a:lnTo>
                <a:lnTo>
                  <a:pt x="4882665" y="6322339"/>
                </a:lnTo>
                <a:lnTo>
                  <a:pt x="4871668" y="6315170"/>
                </a:lnTo>
                <a:lnTo>
                  <a:pt x="4860671" y="6311586"/>
                </a:lnTo>
                <a:lnTo>
                  <a:pt x="4849675" y="6308002"/>
                </a:lnTo>
                <a:lnTo>
                  <a:pt x="4838678" y="6308002"/>
                </a:lnTo>
                <a:lnTo>
                  <a:pt x="4794689" y="6304417"/>
                </a:lnTo>
                <a:lnTo>
                  <a:pt x="4750703" y="6300834"/>
                </a:lnTo>
                <a:lnTo>
                  <a:pt x="4706714" y="6300834"/>
                </a:lnTo>
                <a:lnTo>
                  <a:pt x="4670057" y="6297249"/>
                </a:lnTo>
                <a:lnTo>
                  <a:pt x="4596743" y="6297249"/>
                </a:lnTo>
                <a:lnTo>
                  <a:pt x="4527096" y="6300834"/>
                </a:lnTo>
                <a:lnTo>
                  <a:pt x="4457449" y="6308002"/>
                </a:lnTo>
                <a:lnTo>
                  <a:pt x="4391466" y="6308002"/>
                </a:lnTo>
                <a:lnTo>
                  <a:pt x="4340148" y="6308002"/>
                </a:lnTo>
                <a:lnTo>
                  <a:pt x="4288827" y="6308002"/>
                </a:lnTo>
                <a:lnTo>
                  <a:pt x="4233843" y="6304417"/>
                </a:lnTo>
                <a:lnTo>
                  <a:pt x="4182523" y="6304417"/>
                </a:lnTo>
                <a:lnTo>
                  <a:pt x="4109211" y="6304417"/>
                </a:lnTo>
                <a:lnTo>
                  <a:pt x="4032231" y="6304417"/>
                </a:lnTo>
                <a:lnTo>
                  <a:pt x="3958918" y="6300834"/>
                </a:lnTo>
                <a:lnTo>
                  <a:pt x="3889271" y="6297249"/>
                </a:lnTo>
                <a:lnTo>
                  <a:pt x="3808626" y="6297249"/>
                </a:lnTo>
                <a:lnTo>
                  <a:pt x="3735313" y="6293666"/>
                </a:lnTo>
                <a:lnTo>
                  <a:pt x="3658334" y="6290081"/>
                </a:lnTo>
                <a:lnTo>
                  <a:pt x="3581356" y="6279329"/>
                </a:lnTo>
                <a:lnTo>
                  <a:pt x="3522704" y="6275744"/>
                </a:lnTo>
                <a:lnTo>
                  <a:pt x="3467720" y="6279329"/>
                </a:lnTo>
                <a:lnTo>
                  <a:pt x="3409068" y="6279329"/>
                </a:lnTo>
                <a:lnTo>
                  <a:pt x="3350418" y="6279329"/>
                </a:lnTo>
                <a:lnTo>
                  <a:pt x="3306430" y="6279329"/>
                </a:lnTo>
                <a:lnTo>
                  <a:pt x="3262442" y="6275744"/>
                </a:lnTo>
                <a:lnTo>
                  <a:pt x="3225785" y="6275744"/>
                </a:lnTo>
                <a:lnTo>
                  <a:pt x="3181798" y="6275744"/>
                </a:lnTo>
                <a:lnTo>
                  <a:pt x="3090156" y="6272161"/>
                </a:lnTo>
                <a:lnTo>
                  <a:pt x="3002180" y="6268576"/>
                </a:lnTo>
                <a:lnTo>
                  <a:pt x="2910539" y="6264993"/>
                </a:lnTo>
                <a:lnTo>
                  <a:pt x="2815230" y="6261408"/>
                </a:lnTo>
                <a:lnTo>
                  <a:pt x="2749250" y="6261408"/>
                </a:lnTo>
                <a:lnTo>
                  <a:pt x="2683268" y="6261408"/>
                </a:lnTo>
                <a:lnTo>
                  <a:pt x="2617285" y="6261408"/>
                </a:lnTo>
                <a:lnTo>
                  <a:pt x="2547638" y="6257824"/>
                </a:lnTo>
                <a:close/>
                <a:moveTo>
                  <a:pt x="6983091" y="6221983"/>
                </a:moveTo>
                <a:lnTo>
                  <a:pt x="6979426" y="6229151"/>
                </a:lnTo>
                <a:lnTo>
                  <a:pt x="6990423" y="6243488"/>
                </a:lnTo>
                <a:lnTo>
                  <a:pt x="7005085" y="6254241"/>
                </a:lnTo>
                <a:lnTo>
                  <a:pt x="7008751" y="6257824"/>
                </a:lnTo>
                <a:lnTo>
                  <a:pt x="7012417" y="6261408"/>
                </a:lnTo>
                <a:lnTo>
                  <a:pt x="7019748" y="6261408"/>
                </a:lnTo>
                <a:lnTo>
                  <a:pt x="7027080" y="6261408"/>
                </a:lnTo>
                <a:lnTo>
                  <a:pt x="7030745" y="6261408"/>
                </a:lnTo>
                <a:lnTo>
                  <a:pt x="7034410" y="6257824"/>
                </a:lnTo>
                <a:lnTo>
                  <a:pt x="7038077" y="6257824"/>
                </a:lnTo>
                <a:lnTo>
                  <a:pt x="7038077" y="6254241"/>
                </a:lnTo>
                <a:lnTo>
                  <a:pt x="7038077" y="6247073"/>
                </a:lnTo>
                <a:lnTo>
                  <a:pt x="7034410" y="6236320"/>
                </a:lnTo>
                <a:lnTo>
                  <a:pt x="7027080" y="6225568"/>
                </a:lnTo>
                <a:lnTo>
                  <a:pt x="7016082" y="6221983"/>
                </a:lnTo>
                <a:lnTo>
                  <a:pt x="7005085" y="6221983"/>
                </a:lnTo>
                <a:lnTo>
                  <a:pt x="6994088" y="6221983"/>
                </a:lnTo>
                <a:close/>
                <a:moveTo>
                  <a:pt x="7881179" y="6214815"/>
                </a:moveTo>
                <a:lnTo>
                  <a:pt x="7851854" y="6221983"/>
                </a:lnTo>
                <a:lnTo>
                  <a:pt x="7881179" y="6229151"/>
                </a:lnTo>
                <a:lnTo>
                  <a:pt x="7910505" y="6239904"/>
                </a:lnTo>
                <a:lnTo>
                  <a:pt x="7943495" y="6247073"/>
                </a:lnTo>
                <a:lnTo>
                  <a:pt x="7969155" y="6254241"/>
                </a:lnTo>
                <a:lnTo>
                  <a:pt x="8013144" y="6254241"/>
                </a:lnTo>
                <a:lnTo>
                  <a:pt x="8060797" y="6257824"/>
                </a:lnTo>
                <a:lnTo>
                  <a:pt x="8064462" y="6261408"/>
                </a:lnTo>
                <a:lnTo>
                  <a:pt x="8071794" y="6261408"/>
                </a:lnTo>
                <a:lnTo>
                  <a:pt x="8075459" y="6261408"/>
                </a:lnTo>
                <a:lnTo>
                  <a:pt x="8079124" y="6261408"/>
                </a:lnTo>
                <a:lnTo>
                  <a:pt x="8093788" y="6261408"/>
                </a:lnTo>
                <a:lnTo>
                  <a:pt x="8115781" y="6261408"/>
                </a:lnTo>
                <a:lnTo>
                  <a:pt x="8119448" y="6261408"/>
                </a:lnTo>
                <a:lnTo>
                  <a:pt x="8123113" y="6261408"/>
                </a:lnTo>
                <a:lnTo>
                  <a:pt x="8123113" y="6257824"/>
                </a:lnTo>
                <a:lnTo>
                  <a:pt x="8123113" y="6250656"/>
                </a:lnTo>
                <a:lnTo>
                  <a:pt x="8130445" y="6247073"/>
                </a:lnTo>
                <a:lnTo>
                  <a:pt x="8134110" y="6243488"/>
                </a:lnTo>
                <a:lnTo>
                  <a:pt x="8141441" y="6247073"/>
                </a:lnTo>
                <a:lnTo>
                  <a:pt x="8159770" y="6254241"/>
                </a:lnTo>
                <a:lnTo>
                  <a:pt x="8185430" y="6257824"/>
                </a:lnTo>
                <a:lnTo>
                  <a:pt x="8203757" y="6261408"/>
                </a:lnTo>
                <a:lnTo>
                  <a:pt x="8229417" y="6264993"/>
                </a:lnTo>
                <a:lnTo>
                  <a:pt x="8229417" y="6261408"/>
                </a:lnTo>
                <a:lnTo>
                  <a:pt x="8233083" y="6261408"/>
                </a:lnTo>
                <a:lnTo>
                  <a:pt x="8240414" y="6254241"/>
                </a:lnTo>
                <a:lnTo>
                  <a:pt x="8247745" y="6250656"/>
                </a:lnTo>
                <a:lnTo>
                  <a:pt x="8255077" y="6250656"/>
                </a:lnTo>
                <a:lnTo>
                  <a:pt x="8262409" y="6254241"/>
                </a:lnTo>
                <a:lnTo>
                  <a:pt x="8277071" y="6261408"/>
                </a:lnTo>
                <a:lnTo>
                  <a:pt x="8288068" y="6268576"/>
                </a:lnTo>
                <a:lnTo>
                  <a:pt x="8302731" y="6268576"/>
                </a:lnTo>
                <a:lnTo>
                  <a:pt x="8321059" y="6264993"/>
                </a:lnTo>
                <a:lnTo>
                  <a:pt x="8324724" y="6261408"/>
                </a:lnTo>
                <a:lnTo>
                  <a:pt x="8324724" y="6254241"/>
                </a:lnTo>
                <a:lnTo>
                  <a:pt x="8324724" y="6250656"/>
                </a:lnTo>
                <a:lnTo>
                  <a:pt x="8317393" y="6243488"/>
                </a:lnTo>
                <a:lnTo>
                  <a:pt x="8299064" y="6236320"/>
                </a:lnTo>
                <a:lnTo>
                  <a:pt x="8280737" y="6225568"/>
                </a:lnTo>
                <a:lnTo>
                  <a:pt x="8189095" y="6221983"/>
                </a:lnTo>
                <a:lnTo>
                  <a:pt x="8093788" y="6218400"/>
                </a:lnTo>
                <a:lnTo>
                  <a:pt x="8005812" y="6218400"/>
                </a:lnTo>
                <a:lnTo>
                  <a:pt x="7914170" y="6218400"/>
                </a:lnTo>
                <a:close/>
                <a:moveTo>
                  <a:pt x="9039529" y="5971097"/>
                </a:moveTo>
                <a:lnTo>
                  <a:pt x="9017535" y="5974682"/>
                </a:lnTo>
                <a:lnTo>
                  <a:pt x="9010204" y="5978265"/>
                </a:lnTo>
                <a:lnTo>
                  <a:pt x="9006537" y="5981850"/>
                </a:lnTo>
                <a:lnTo>
                  <a:pt x="9010204" y="5989017"/>
                </a:lnTo>
                <a:lnTo>
                  <a:pt x="9013869" y="5989017"/>
                </a:lnTo>
                <a:lnTo>
                  <a:pt x="9035863" y="5992602"/>
                </a:lnTo>
                <a:lnTo>
                  <a:pt x="9061523" y="5992602"/>
                </a:lnTo>
                <a:lnTo>
                  <a:pt x="9087183" y="5992602"/>
                </a:lnTo>
                <a:lnTo>
                  <a:pt x="9112842" y="5985433"/>
                </a:lnTo>
                <a:lnTo>
                  <a:pt x="9087183" y="5978265"/>
                </a:lnTo>
                <a:lnTo>
                  <a:pt x="9065189" y="5974682"/>
                </a:lnTo>
                <a:close/>
                <a:moveTo>
                  <a:pt x="8090122" y="5816981"/>
                </a:moveTo>
                <a:lnTo>
                  <a:pt x="8090122" y="5820565"/>
                </a:lnTo>
                <a:lnTo>
                  <a:pt x="8090122" y="5824150"/>
                </a:lnTo>
                <a:lnTo>
                  <a:pt x="8093788" y="5827733"/>
                </a:lnTo>
                <a:lnTo>
                  <a:pt x="8097453" y="5827733"/>
                </a:lnTo>
                <a:lnTo>
                  <a:pt x="8097453" y="5824150"/>
                </a:lnTo>
                <a:lnTo>
                  <a:pt x="8097453" y="5820565"/>
                </a:lnTo>
                <a:close/>
                <a:moveTo>
                  <a:pt x="8229417" y="5781140"/>
                </a:moveTo>
                <a:lnTo>
                  <a:pt x="8233083" y="5781140"/>
                </a:lnTo>
                <a:lnTo>
                  <a:pt x="8240414" y="5781140"/>
                </a:lnTo>
                <a:lnTo>
                  <a:pt x="8244080" y="5781140"/>
                </a:lnTo>
                <a:lnTo>
                  <a:pt x="8244080" y="5784725"/>
                </a:lnTo>
                <a:lnTo>
                  <a:pt x="8244080" y="5791892"/>
                </a:lnTo>
                <a:lnTo>
                  <a:pt x="8240414" y="5799060"/>
                </a:lnTo>
                <a:lnTo>
                  <a:pt x="8236749" y="5806228"/>
                </a:lnTo>
                <a:lnTo>
                  <a:pt x="8233083" y="5809813"/>
                </a:lnTo>
                <a:lnTo>
                  <a:pt x="8225752" y="5813397"/>
                </a:lnTo>
                <a:lnTo>
                  <a:pt x="8214755" y="5806228"/>
                </a:lnTo>
                <a:lnTo>
                  <a:pt x="8214755" y="5799060"/>
                </a:lnTo>
                <a:lnTo>
                  <a:pt x="8214755" y="5788308"/>
                </a:lnTo>
                <a:lnTo>
                  <a:pt x="8222085" y="5784725"/>
                </a:lnTo>
                <a:close/>
                <a:moveTo>
                  <a:pt x="8071794" y="5734547"/>
                </a:moveTo>
                <a:lnTo>
                  <a:pt x="8090122" y="5734547"/>
                </a:lnTo>
                <a:lnTo>
                  <a:pt x="8079124" y="5752467"/>
                </a:lnTo>
                <a:lnTo>
                  <a:pt x="8068128" y="5766804"/>
                </a:lnTo>
                <a:lnTo>
                  <a:pt x="8064462" y="5752467"/>
                </a:lnTo>
                <a:lnTo>
                  <a:pt x="8064462" y="5741715"/>
                </a:lnTo>
                <a:close/>
                <a:moveTo>
                  <a:pt x="9296126" y="5691538"/>
                </a:moveTo>
                <a:lnTo>
                  <a:pt x="9292459" y="5698706"/>
                </a:lnTo>
                <a:lnTo>
                  <a:pt x="9292459" y="5705874"/>
                </a:lnTo>
                <a:lnTo>
                  <a:pt x="9296126" y="5709459"/>
                </a:lnTo>
                <a:lnTo>
                  <a:pt x="9299791" y="5709459"/>
                </a:lnTo>
                <a:lnTo>
                  <a:pt x="9307121" y="5709459"/>
                </a:lnTo>
                <a:lnTo>
                  <a:pt x="9310788" y="5709459"/>
                </a:lnTo>
                <a:lnTo>
                  <a:pt x="9314454" y="5709459"/>
                </a:lnTo>
                <a:lnTo>
                  <a:pt x="9318119" y="5705874"/>
                </a:lnTo>
                <a:lnTo>
                  <a:pt x="9318119" y="5702291"/>
                </a:lnTo>
                <a:lnTo>
                  <a:pt x="9318119" y="5695122"/>
                </a:lnTo>
                <a:lnTo>
                  <a:pt x="9314454" y="5691538"/>
                </a:lnTo>
                <a:lnTo>
                  <a:pt x="9310788" y="5691538"/>
                </a:lnTo>
                <a:lnTo>
                  <a:pt x="9303456" y="5691538"/>
                </a:lnTo>
                <a:close/>
                <a:moveTo>
                  <a:pt x="7866516" y="5659281"/>
                </a:moveTo>
                <a:lnTo>
                  <a:pt x="7873848" y="5659281"/>
                </a:lnTo>
                <a:lnTo>
                  <a:pt x="7888511" y="5659281"/>
                </a:lnTo>
                <a:lnTo>
                  <a:pt x="7892176" y="5662865"/>
                </a:lnTo>
                <a:lnTo>
                  <a:pt x="7892176" y="5670033"/>
                </a:lnTo>
                <a:lnTo>
                  <a:pt x="7892176" y="5677201"/>
                </a:lnTo>
                <a:lnTo>
                  <a:pt x="7892176" y="5687954"/>
                </a:lnTo>
                <a:lnTo>
                  <a:pt x="7892176" y="5691538"/>
                </a:lnTo>
                <a:lnTo>
                  <a:pt x="7881179" y="5691538"/>
                </a:lnTo>
                <a:lnTo>
                  <a:pt x="7873848" y="5695122"/>
                </a:lnTo>
                <a:lnTo>
                  <a:pt x="7866516" y="5695122"/>
                </a:lnTo>
                <a:lnTo>
                  <a:pt x="7859185" y="5687954"/>
                </a:lnTo>
                <a:lnTo>
                  <a:pt x="7859185" y="5677201"/>
                </a:lnTo>
                <a:lnTo>
                  <a:pt x="7859185" y="5670033"/>
                </a:lnTo>
                <a:lnTo>
                  <a:pt x="7859185" y="5666449"/>
                </a:lnTo>
                <a:lnTo>
                  <a:pt x="7862851" y="5662865"/>
                </a:lnTo>
                <a:close/>
                <a:moveTo>
                  <a:pt x="7822529" y="5652113"/>
                </a:moveTo>
                <a:lnTo>
                  <a:pt x="7833526" y="5652113"/>
                </a:lnTo>
                <a:lnTo>
                  <a:pt x="7848188" y="5655696"/>
                </a:lnTo>
                <a:lnTo>
                  <a:pt x="7851854" y="5666449"/>
                </a:lnTo>
                <a:lnTo>
                  <a:pt x="7851854" y="5673618"/>
                </a:lnTo>
                <a:lnTo>
                  <a:pt x="7848188" y="5680786"/>
                </a:lnTo>
                <a:lnTo>
                  <a:pt x="7840857" y="5680786"/>
                </a:lnTo>
                <a:lnTo>
                  <a:pt x="7833526" y="5680786"/>
                </a:lnTo>
                <a:lnTo>
                  <a:pt x="7826194" y="5680786"/>
                </a:lnTo>
                <a:lnTo>
                  <a:pt x="7818863" y="5680786"/>
                </a:lnTo>
                <a:lnTo>
                  <a:pt x="7818863" y="5677201"/>
                </a:lnTo>
                <a:lnTo>
                  <a:pt x="7818863" y="5670033"/>
                </a:lnTo>
                <a:lnTo>
                  <a:pt x="7818863" y="5662865"/>
                </a:lnTo>
                <a:lnTo>
                  <a:pt x="7818863" y="5659281"/>
                </a:lnTo>
                <a:close/>
                <a:moveTo>
                  <a:pt x="6535880" y="5587599"/>
                </a:moveTo>
                <a:lnTo>
                  <a:pt x="6528548" y="5591183"/>
                </a:lnTo>
                <a:lnTo>
                  <a:pt x="6524883" y="5594767"/>
                </a:lnTo>
                <a:lnTo>
                  <a:pt x="6524883" y="5598352"/>
                </a:lnTo>
                <a:lnTo>
                  <a:pt x="6524883" y="5605520"/>
                </a:lnTo>
                <a:lnTo>
                  <a:pt x="6528548" y="5609103"/>
                </a:lnTo>
                <a:lnTo>
                  <a:pt x="6532215" y="5612688"/>
                </a:lnTo>
                <a:lnTo>
                  <a:pt x="6532215" y="5616272"/>
                </a:lnTo>
                <a:lnTo>
                  <a:pt x="6528548" y="5619856"/>
                </a:lnTo>
                <a:lnTo>
                  <a:pt x="6524883" y="5623440"/>
                </a:lnTo>
                <a:lnTo>
                  <a:pt x="6521218" y="5627025"/>
                </a:lnTo>
                <a:lnTo>
                  <a:pt x="6521218" y="5634193"/>
                </a:lnTo>
                <a:lnTo>
                  <a:pt x="6521218" y="5641361"/>
                </a:lnTo>
                <a:lnTo>
                  <a:pt x="6524883" y="5644945"/>
                </a:lnTo>
                <a:lnTo>
                  <a:pt x="6532215" y="5644945"/>
                </a:lnTo>
                <a:lnTo>
                  <a:pt x="6535880" y="5644945"/>
                </a:lnTo>
                <a:lnTo>
                  <a:pt x="6539546" y="5637776"/>
                </a:lnTo>
                <a:lnTo>
                  <a:pt x="6543212" y="5634193"/>
                </a:lnTo>
                <a:lnTo>
                  <a:pt x="6546877" y="5616272"/>
                </a:lnTo>
                <a:lnTo>
                  <a:pt x="6554208" y="5598352"/>
                </a:lnTo>
                <a:lnTo>
                  <a:pt x="6546877" y="5594767"/>
                </a:lnTo>
                <a:lnTo>
                  <a:pt x="6543212" y="5587599"/>
                </a:lnTo>
                <a:close/>
                <a:moveTo>
                  <a:pt x="7631914" y="5584015"/>
                </a:moveTo>
                <a:lnTo>
                  <a:pt x="7642911" y="5587599"/>
                </a:lnTo>
                <a:lnTo>
                  <a:pt x="7646576" y="5594767"/>
                </a:lnTo>
                <a:lnTo>
                  <a:pt x="7642911" y="5598352"/>
                </a:lnTo>
                <a:lnTo>
                  <a:pt x="7639246" y="5605520"/>
                </a:lnTo>
                <a:lnTo>
                  <a:pt x="7635579" y="5594767"/>
                </a:lnTo>
                <a:close/>
                <a:moveTo>
                  <a:pt x="6722829" y="5584015"/>
                </a:moveTo>
                <a:lnTo>
                  <a:pt x="6708166" y="5587599"/>
                </a:lnTo>
                <a:lnTo>
                  <a:pt x="6700835" y="5598352"/>
                </a:lnTo>
                <a:lnTo>
                  <a:pt x="6704501" y="5609103"/>
                </a:lnTo>
                <a:lnTo>
                  <a:pt x="6715498" y="5616272"/>
                </a:lnTo>
                <a:lnTo>
                  <a:pt x="6726495" y="5612688"/>
                </a:lnTo>
                <a:lnTo>
                  <a:pt x="6726495" y="5609103"/>
                </a:lnTo>
                <a:lnTo>
                  <a:pt x="6730161" y="5601935"/>
                </a:lnTo>
                <a:lnTo>
                  <a:pt x="6730161" y="5594767"/>
                </a:lnTo>
                <a:lnTo>
                  <a:pt x="6733826" y="5591183"/>
                </a:lnTo>
                <a:lnTo>
                  <a:pt x="6730161" y="5587599"/>
                </a:lnTo>
                <a:lnTo>
                  <a:pt x="6730161" y="5584015"/>
                </a:lnTo>
                <a:close/>
                <a:moveTo>
                  <a:pt x="6081338" y="5580432"/>
                </a:moveTo>
                <a:lnTo>
                  <a:pt x="6077672" y="5584015"/>
                </a:lnTo>
                <a:lnTo>
                  <a:pt x="6074007" y="5594767"/>
                </a:lnTo>
                <a:lnTo>
                  <a:pt x="6066675" y="5601935"/>
                </a:lnTo>
                <a:lnTo>
                  <a:pt x="6059343" y="5609103"/>
                </a:lnTo>
                <a:lnTo>
                  <a:pt x="6048347" y="5612688"/>
                </a:lnTo>
                <a:lnTo>
                  <a:pt x="6030018" y="5619856"/>
                </a:lnTo>
                <a:lnTo>
                  <a:pt x="6015356" y="5634193"/>
                </a:lnTo>
                <a:lnTo>
                  <a:pt x="6015356" y="5644945"/>
                </a:lnTo>
                <a:lnTo>
                  <a:pt x="6015356" y="5655696"/>
                </a:lnTo>
                <a:lnTo>
                  <a:pt x="6044681" y="5652113"/>
                </a:lnTo>
                <a:lnTo>
                  <a:pt x="6074007" y="5644945"/>
                </a:lnTo>
                <a:lnTo>
                  <a:pt x="6077672" y="5644945"/>
                </a:lnTo>
                <a:lnTo>
                  <a:pt x="6074007" y="5627025"/>
                </a:lnTo>
                <a:lnTo>
                  <a:pt x="6077672" y="5619856"/>
                </a:lnTo>
                <a:lnTo>
                  <a:pt x="6088669" y="5616272"/>
                </a:lnTo>
                <a:lnTo>
                  <a:pt x="6099667" y="5612688"/>
                </a:lnTo>
                <a:lnTo>
                  <a:pt x="6099667" y="5598352"/>
                </a:lnTo>
                <a:lnTo>
                  <a:pt x="6103332" y="5584015"/>
                </a:lnTo>
                <a:lnTo>
                  <a:pt x="6096000" y="5580432"/>
                </a:lnTo>
                <a:lnTo>
                  <a:pt x="6088669" y="5580432"/>
                </a:lnTo>
                <a:close/>
                <a:moveTo>
                  <a:pt x="7807866" y="5562510"/>
                </a:moveTo>
                <a:lnTo>
                  <a:pt x="7800534" y="5566095"/>
                </a:lnTo>
                <a:lnTo>
                  <a:pt x="7793204" y="5576847"/>
                </a:lnTo>
                <a:lnTo>
                  <a:pt x="7789537" y="5584015"/>
                </a:lnTo>
                <a:lnTo>
                  <a:pt x="7785872" y="5594767"/>
                </a:lnTo>
                <a:lnTo>
                  <a:pt x="7793204" y="5627025"/>
                </a:lnTo>
                <a:lnTo>
                  <a:pt x="7796869" y="5662865"/>
                </a:lnTo>
                <a:lnTo>
                  <a:pt x="7796869" y="5666449"/>
                </a:lnTo>
                <a:lnTo>
                  <a:pt x="7804201" y="5673618"/>
                </a:lnTo>
                <a:lnTo>
                  <a:pt x="7807866" y="5677201"/>
                </a:lnTo>
                <a:lnTo>
                  <a:pt x="7807866" y="5687954"/>
                </a:lnTo>
                <a:lnTo>
                  <a:pt x="7804201" y="5695122"/>
                </a:lnTo>
                <a:lnTo>
                  <a:pt x="7804201" y="5709459"/>
                </a:lnTo>
                <a:lnTo>
                  <a:pt x="7807866" y="5720211"/>
                </a:lnTo>
                <a:lnTo>
                  <a:pt x="7815197" y="5727379"/>
                </a:lnTo>
                <a:lnTo>
                  <a:pt x="7833526" y="5730962"/>
                </a:lnTo>
                <a:lnTo>
                  <a:pt x="7866516" y="5741715"/>
                </a:lnTo>
                <a:lnTo>
                  <a:pt x="7899508" y="5752467"/>
                </a:lnTo>
                <a:lnTo>
                  <a:pt x="7903173" y="5752467"/>
                </a:lnTo>
                <a:lnTo>
                  <a:pt x="7914170" y="5734547"/>
                </a:lnTo>
                <a:lnTo>
                  <a:pt x="7928833" y="5723794"/>
                </a:lnTo>
                <a:lnTo>
                  <a:pt x="7947162" y="5713042"/>
                </a:lnTo>
                <a:lnTo>
                  <a:pt x="7961824" y="5705874"/>
                </a:lnTo>
                <a:lnTo>
                  <a:pt x="7954492" y="5687954"/>
                </a:lnTo>
                <a:lnTo>
                  <a:pt x="7947162" y="5666449"/>
                </a:lnTo>
                <a:lnTo>
                  <a:pt x="7950827" y="5652113"/>
                </a:lnTo>
                <a:lnTo>
                  <a:pt x="7950827" y="5641361"/>
                </a:lnTo>
                <a:lnTo>
                  <a:pt x="7950827" y="5623440"/>
                </a:lnTo>
                <a:lnTo>
                  <a:pt x="7950827" y="5612688"/>
                </a:lnTo>
                <a:lnTo>
                  <a:pt x="7936165" y="5591183"/>
                </a:lnTo>
                <a:lnTo>
                  <a:pt x="7925167" y="5562510"/>
                </a:lnTo>
                <a:lnTo>
                  <a:pt x="7866516" y="5562510"/>
                </a:lnTo>
                <a:close/>
                <a:moveTo>
                  <a:pt x="7287342" y="5558927"/>
                </a:moveTo>
                <a:lnTo>
                  <a:pt x="7294673" y="5562510"/>
                </a:lnTo>
                <a:lnTo>
                  <a:pt x="7298339" y="5562510"/>
                </a:lnTo>
                <a:lnTo>
                  <a:pt x="7302004" y="5566095"/>
                </a:lnTo>
                <a:lnTo>
                  <a:pt x="7302004" y="5576847"/>
                </a:lnTo>
                <a:lnTo>
                  <a:pt x="7298339" y="5576847"/>
                </a:lnTo>
                <a:lnTo>
                  <a:pt x="7291007" y="5569679"/>
                </a:lnTo>
                <a:lnTo>
                  <a:pt x="7287342" y="5566095"/>
                </a:lnTo>
                <a:close/>
                <a:moveTo>
                  <a:pt x="7444965" y="5530254"/>
                </a:moveTo>
                <a:lnTo>
                  <a:pt x="7430303" y="5576847"/>
                </a:lnTo>
                <a:lnTo>
                  <a:pt x="7422971" y="5619856"/>
                </a:lnTo>
                <a:lnTo>
                  <a:pt x="7422971" y="5644945"/>
                </a:lnTo>
                <a:lnTo>
                  <a:pt x="7426636" y="5662865"/>
                </a:lnTo>
                <a:lnTo>
                  <a:pt x="7430303" y="5673618"/>
                </a:lnTo>
                <a:lnTo>
                  <a:pt x="7437633" y="5680786"/>
                </a:lnTo>
                <a:lnTo>
                  <a:pt x="7448631" y="5687954"/>
                </a:lnTo>
                <a:lnTo>
                  <a:pt x="7463293" y="5691538"/>
                </a:lnTo>
                <a:lnTo>
                  <a:pt x="7466960" y="5695122"/>
                </a:lnTo>
                <a:lnTo>
                  <a:pt x="7474290" y="5698706"/>
                </a:lnTo>
                <a:lnTo>
                  <a:pt x="7481622" y="5698706"/>
                </a:lnTo>
                <a:lnTo>
                  <a:pt x="7485287" y="5691538"/>
                </a:lnTo>
                <a:lnTo>
                  <a:pt x="7492618" y="5680786"/>
                </a:lnTo>
                <a:lnTo>
                  <a:pt x="7503615" y="5677201"/>
                </a:lnTo>
                <a:lnTo>
                  <a:pt x="7507282" y="5670033"/>
                </a:lnTo>
                <a:lnTo>
                  <a:pt x="7503615" y="5655696"/>
                </a:lnTo>
                <a:lnTo>
                  <a:pt x="7499950" y="5644945"/>
                </a:lnTo>
                <a:lnTo>
                  <a:pt x="7499950" y="5627025"/>
                </a:lnTo>
                <a:lnTo>
                  <a:pt x="7485287" y="5601935"/>
                </a:lnTo>
                <a:lnTo>
                  <a:pt x="7477956" y="5580432"/>
                </a:lnTo>
                <a:lnTo>
                  <a:pt x="7463293" y="5551759"/>
                </a:lnTo>
                <a:close/>
                <a:moveTo>
                  <a:pt x="6579869" y="5526669"/>
                </a:moveTo>
                <a:lnTo>
                  <a:pt x="6587200" y="5544590"/>
                </a:lnTo>
                <a:lnTo>
                  <a:pt x="6598197" y="5555342"/>
                </a:lnTo>
                <a:lnTo>
                  <a:pt x="6609194" y="5551759"/>
                </a:lnTo>
                <a:lnTo>
                  <a:pt x="6609194" y="5548174"/>
                </a:lnTo>
                <a:lnTo>
                  <a:pt x="6601862" y="5541006"/>
                </a:lnTo>
                <a:lnTo>
                  <a:pt x="6598197" y="5533837"/>
                </a:lnTo>
                <a:lnTo>
                  <a:pt x="6590865" y="5530254"/>
                </a:lnTo>
                <a:close/>
                <a:moveTo>
                  <a:pt x="4402463" y="5526669"/>
                </a:moveTo>
                <a:lnTo>
                  <a:pt x="4398798" y="5530254"/>
                </a:lnTo>
                <a:lnTo>
                  <a:pt x="4395132" y="5533837"/>
                </a:lnTo>
                <a:lnTo>
                  <a:pt x="4391466" y="5541006"/>
                </a:lnTo>
                <a:lnTo>
                  <a:pt x="4387801" y="5551759"/>
                </a:lnTo>
                <a:lnTo>
                  <a:pt x="4387801" y="5562510"/>
                </a:lnTo>
                <a:lnTo>
                  <a:pt x="4387801" y="5576847"/>
                </a:lnTo>
                <a:lnTo>
                  <a:pt x="4391466" y="5587599"/>
                </a:lnTo>
                <a:lnTo>
                  <a:pt x="4395132" y="5594767"/>
                </a:lnTo>
                <a:lnTo>
                  <a:pt x="4406130" y="5594767"/>
                </a:lnTo>
                <a:lnTo>
                  <a:pt x="4417126" y="5594767"/>
                </a:lnTo>
                <a:lnTo>
                  <a:pt x="4424457" y="5587599"/>
                </a:lnTo>
                <a:lnTo>
                  <a:pt x="4428123" y="5576847"/>
                </a:lnTo>
                <a:lnTo>
                  <a:pt x="4428123" y="5562510"/>
                </a:lnTo>
                <a:lnTo>
                  <a:pt x="4424457" y="5551759"/>
                </a:lnTo>
                <a:lnTo>
                  <a:pt x="4424457" y="5541006"/>
                </a:lnTo>
                <a:lnTo>
                  <a:pt x="4417126" y="5530254"/>
                </a:lnTo>
                <a:lnTo>
                  <a:pt x="4406130" y="5526669"/>
                </a:lnTo>
                <a:close/>
                <a:moveTo>
                  <a:pt x="8958884" y="5501581"/>
                </a:moveTo>
                <a:lnTo>
                  <a:pt x="8929559" y="5508749"/>
                </a:lnTo>
                <a:lnTo>
                  <a:pt x="8900233" y="5512334"/>
                </a:lnTo>
                <a:lnTo>
                  <a:pt x="8892903" y="5512334"/>
                </a:lnTo>
                <a:lnTo>
                  <a:pt x="8881905" y="5515917"/>
                </a:lnTo>
                <a:lnTo>
                  <a:pt x="8878240" y="5523086"/>
                </a:lnTo>
                <a:lnTo>
                  <a:pt x="8874574" y="5526669"/>
                </a:lnTo>
                <a:lnTo>
                  <a:pt x="8878240" y="5537422"/>
                </a:lnTo>
                <a:lnTo>
                  <a:pt x="8892903" y="5541006"/>
                </a:lnTo>
                <a:lnTo>
                  <a:pt x="8903900" y="5548174"/>
                </a:lnTo>
                <a:lnTo>
                  <a:pt x="8914897" y="5555342"/>
                </a:lnTo>
                <a:lnTo>
                  <a:pt x="8925893" y="5558927"/>
                </a:lnTo>
                <a:lnTo>
                  <a:pt x="8936890" y="5555342"/>
                </a:lnTo>
                <a:lnTo>
                  <a:pt x="8936890" y="5566095"/>
                </a:lnTo>
                <a:lnTo>
                  <a:pt x="8944222" y="5555342"/>
                </a:lnTo>
                <a:lnTo>
                  <a:pt x="8936890" y="5548174"/>
                </a:lnTo>
                <a:lnTo>
                  <a:pt x="8936890" y="5541006"/>
                </a:lnTo>
                <a:lnTo>
                  <a:pt x="8936890" y="5537422"/>
                </a:lnTo>
                <a:lnTo>
                  <a:pt x="8944222" y="5533837"/>
                </a:lnTo>
                <a:lnTo>
                  <a:pt x="8958884" y="5537422"/>
                </a:lnTo>
                <a:lnTo>
                  <a:pt x="8966215" y="5551759"/>
                </a:lnTo>
                <a:lnTo>
                  <a:pt x="8969882" y="5551759"/>
                </a:lnTo>
                <a:lnTo>
                  <a:pt x="8980879" y="5551759"/>
                </a:lnTo>
                <a:lnTo>
                  <a:pt x="8988209" y="5555342"/>
                </a:lnTo>
                <a:lnTo>
                  <a:pt x="8988209" y="5562510"/>
                </a:lnTo>
                <a:lnTo>
                  <a:pt x="8988209" y="5569679"/>
                </a:lnTo>
                <a:lnTo>
                  <a:pt x="8991875" y="5580432"/>
                </a:lnTo>
                <a:lnTo>
                  <a:pt x="8999207" y="5587599"/>
                </a:lnTo>
                <a:lnTo>
                  <a:pt x="9002872" y="5594767"/>
                </a:lnTo>
                <a:lnTo>
                  <a:pt x="9010204" y="5598352"/>
                </a:lnTo>
                <a:lnTo>
                  <a:pt x="9013869" y="5598352"/>
                </a:lnTo>
                <a:lnTo>
                  <a:pt x="9017535" y="5598352"/>
                </a:lnTo>
                <a:lnTo>
                  <a:pt x="9021201" y="5601935"/>
                </a:lnTo>
                <a:lnTo>
                  <a:pt x="9017535" y="5605520"/>
                </a:lnTo>
                <a:lnTo>
                  <a:pt x="9024866" y="5605520"/>
                </a:lnTo>
                <a:lnTo>
                  <a:pt x="9028532" y="5609103"/>
                </a:lnTo>
                <a:lnTo>
                  <a:pt x="9032197" y="5612688"/>
                </a:lnTo>
                <a:lnTo>
                  <a:pt x="9035863" y="5619856"/>
                </a:lnTo>
                <a:lnTo>
                  <a:pt x="9039529" y="5619856"/>
                </a:lnTo>
                <a:lnTo>
                  <a:pt x="9046861" y="5619856"/>
                </a:lnTo>
                <a:lnTo>
                  <a:pt x="9054191" y="5623440"/>
                </a:lnTo>
                <a:lnTo>
                  <a:pt x="9054191" y="5627025"/>
                </a:lnTo>
                <a:lnTo>
                  <a:pt x="9057858" y="5644945"/>
                </a:lnTo>
                <a:lnTo>
                  <a:pt x="9068854" y="5652113"/>
                </a:lnTo>
                <a:lnTo>
                  <a:pt x="9079851" y="5655696"/>
                </a:lnTo>
                <a:lnTo>
                  <a:pt x="9090848" y="5662865"/>
                </a:lnTo>
                <a:lnTo>
                  <a:pt x="9087183" y="5666449"/>
                </a:lnTo>
                <a:lnTo>
                  <a:pt x="9079851" y="5670033"/>
                </a:lnTo>
                <a:lnTo>
                  <a:pt x="9076186" y="5673618"/>
                </a:lnTo>
                <a:lnTo>
                  <a:pt x="9072520" y="5677201"/>
                </a:lnTo>
                <a:lnTo>
                  <a:pt x="9072520" y="5680786"/>
                </a:lnTo>
                <a:lnTo>
                  <a:pt x="9076186" y="5691538"/>
                </a:lnTo>
                <a:lnTo>
                  <a:pt x="9083516" y="5702291"/>
                </a:lnTo>
                <a:lnTo>
                  <a:pt x="9090848" y="5713042"/>
                </a:lnTo>
                <a:lnTo>
                  <a:pt x="9101845" y="5723794"/>
                </a:lnTo>
                <a:lnTo>
                  <a:pt x="9112842" y="5730962"/>
                </a:lnTo>
                <a:lnTo>
                  <a:pt x="9127505" y="5734547"/>
                </a:lnTo>
                <a:lnTo>
                  <a:pt x="9138502" y="5741715"/>
                </a:lnTo>
                <a:lnTo>
                  <a:pt x="9153165" y="5745299"/>
                </a:lnTo>
                <a:lnTo>
                  <a:pt x="9171493" y="5745299"/>
                </a:lnTo>
                <a:lnTo>
                  <a:pt x="9178824" y="5745299"/>
                </a:lnTo>
                <a:lnTo>
                  <a:pt x="9186155" y="5745299"/>
                </a:lnTo>
                <a:lnTo>
                  <a:pt x="9193487" y="5741715"/>
                </a:lnTo>
                <a:lnTo>
                  <a:pt x="9197152" y="5730962"/>
                </a:lnTo>
                <a:lnTo>
                  <a:pt x="9197152" y="5720211"/>
                </a:lnTo>
                <a:lnTo>
                  <a:pt x="9193487" y="5713042"/>
                </a:lnTo>
                <a:lnTo>
                  <a:pt x="9189822" y="5702291"/>
                </a:lnTo>
                <a:lnTo>
                  <a:pt x="9182490" y="5691538"/>
                </a:lnTo>
                <a:lnTo>
                  <a:pt x="9167827" y="5687954"/>
                </a:lnTo>
                <a:lnTo>
                  <a:pt x="9149498" y="5691538"/>
                </a:lnTo>
                <a:lnTo>
                  <a:pt x="9142168" y="5691538"/>
                </a:lnTo>
                <a:lnTo>
                  <a:pt x="9138502" y="5680786"/>
                </a:lnTo>
                <a:lnTo>
                  <a:pt x="9142168" y="5673618"/>
                </a:lnTo>
                <a:lnTo>
                  <a:pt x="9142168" y="5670033"/>
                </a:lnTo>
                <a:lnTo>
                  <a:pt x="9153165" y="5666449"/>
                </a:lnTo>
                <a:lnTo>
                  <a:pt x="9156830" y="5662865"/>
                </a:lnTo>
                <a:lnTo>
                  <a:pt x="9156830" y="5659281"/>
                </a:lnTo>
                <a:lnTo>
                  <a:pt x="9156830" y="5655696"/>
                </a:lnTo>
                <a:lnTo>
                  <a:pt x="9149498" y="5652113"/>
                </a:lnTo>
                <a:lnTo>
                  <a:pt x="9142168" y="5644945"/>
                </a:lnTo>
                <a:lnTo>
                  <a:pt x="9131170" y="5641361"/>
                </a:lnTo>
                <a:lnTo>
                  <a:pt x="9123840" y="5637776"/>
                </a:lnTo>
                <a:lnTo>
                  <a:pt x="9116508" y="5627025"/>
                </a:lnTo>
                <a:lnTo>
                  <a:pt x="9116508" y="5616272"/>
                </a:lnTo>
                <a:lnTo>
                  <a:pt x="9112842" y="5598352"/>
                </a:lnTo>
                <a:lnTo>
                  <a:pt x="9098180" y="5587599"/>
                </a:lnTo>
                <a:lnTo>
                  <a:pt x="9076186" y="5551759"/>
                </a:lnTo>
                <a:lnTo>
                  <a:pt x="9054191" y="5523086"/>
                </a:lnTo>
                <a:lnTo>
                  <a:pt x="9039529" y="5523086"/>
                </a:lnTo>
                <a:lnTo>
                  <a:pt x="9028532" y="5512334"/>
                </a:lnTo>
                <a:lnTo>
                  <a:pt x="9010204" y="5501581"/>
                </a:lnTo>
                <a:lnTo>
                  <a:pt x="8988209" y="5501581"/>
                </a:lnTo>
                <a:lnTo>
                  <a:pt x="8984544" y="5501581"/>
                </a:lnTo>
                <a:lnTo>
                  <a:pt x="8973547" y="5501581"/>
                </a:lnTo>
                <a:close/>
                <a:moveTo>
                  <a:pt x="7474290" y="5480076"/>
                </a:moveTo>
                <a:lnTo>
                  <a:pt x="7466960" y="5487244"/>
                </a:lnTo>
                <a:lnTo>
                  <a:pt x="7459628" y="5497997"/>
                </a:lnTo>
                <a:lnTo>
                  <a:pt x="7459628" y="5505166"/>
                </a:lnTo>
                <a:lnTo>
                  <a:pt x="7463293" y="5515917"/>
                </a:lnTo>
                <a:lnTo>
                  <a:pt x="7470625" y="5523086"/>
                </a:lnTo>
                <a:lnTo>
                  <a:pt x="7474290" y="5515917"/>
                </a:lnTo>
                <a:lnTo>
                  <a:pt x="7481622" y="5512334"/>
                </a:lnTo>
                <a:lnTo>
                  <a:pt x="7485287" y="5505166"/>
                </a:lnTo>
                <a:lnTo>
                  <a:pt x="7485287" y="5497997"/>
                </a:lnTo>
                <a:lnTo>
                  <a:pt x="7485287" y="5490829"/>
                </a:lnTo>
                <a:lnTo>
                  <a:pt x="7481622" y="5483661"/>
                </a:lnTo>
                <a:close/>
                <a:moveTo>
                  <a:pt x="7159043" y="5440651"/>
                </a:moveTo>
                <a:lnTo>
                  <a:pt x="7155378" y="5458571"/>
                </a:lnTo>
                <a:lnTo>
                  <a:pt x="7151712" y="5480076"/>
                </a:lnTo>
                <a:lnTo>
                  <a:pt x="7148046" y="5501581"/>
                </a:lnTo>
                <a:lnTo>
                  <a:pt x="7151712" y="5530254"/>
                </a:lnTo>
                <a:lnTo>
                  <a:pt x="7155378" y="5483661"/>
                </a:lnTo>
                <a:close/>
                <a:moveTo>
                  <a:pt x="5252898" y="5433483"/>
                </a:moveTo>
                <a:lnTo>
                  <a:pt x="5245566" y="5437068"/>
                </a:lnTo>
                <a:lnTo>
                  <a:pt x="5234570" y="5440651"/>
                </a:lnTo>
                <a:lnTo>
                  <a:pt x="5227238" y="5447820"/>
                </a:lnTo>
                <a:lnTo>
                  <a:pt x="5216241" y="5454988"/>
                </a:lnTo>
                <a:lnTo>
                  <a:pt x="5212576" y="5462156"/>
                </a:lnTo>
                <a:lnTo>
                  <a:pt x="5212576" y="5472908"/>
                </a:lnTo>
                <a:lnTo>
                  <a:pt x="5208909" y="5476493"/>
                </a:lnTo>
                <a:lnTo>
                  <a:pt x="5197913" y="5480076"/>
                </a:lnTo>
                <a:lnTo>
                  <a:pt x="5194248" y="5490829"/>
                </a:lnTo>
                <a:lnTo>
                  <a:pt x="5194248" y="5497997"/>
                </a:lnTo>
                <a:lnTo>
                  <a:pt x="5197913" y="5501581"/>
                </a:lnTo>
                <a:lnTo>
                  <a:pt x="5201579" y="5505166"/>
                </a:lnTo>
                <a:lnTo>
                  <a:pt x="5197913" y="5505166"/>
                </a:lnTo>
                <a:lnTo>
                  <a:pt x="5194248" y="5508749"/>
                </a:lnTo>
                <a:lnTo>
                  <a:pt x="5194248" y="5512334"/>
                </a:lnTo>
                <a:lnTo>
                  <a:pt x="5201579" y="5523086"/>
                </a:lnTo>
                <a:lnTo>
                  <a:pt x="5205244" y="5530254"/>
                </a:lnTo>
                <a:lnTo>
                  <a:pt x="5208909" y="5533837"/>
                </a:lnTo>
                <a:lnTo>
                  <a:pt x="5205244" y="5541006"/>
                </a:lnTo>
                <a:lnTo>
                  <a:pt x="5197913" y="5551759"/>
                </a:lnTo>
                <a:lnTo>
                  <a:pt x="5190582" y="5566095"/>
                </a:lnTo>
                <a:lnTo>
                  <a:pt x="5186915" y="5576847"/>
                </a:lnTo>
                <a:lnTo>
                  <a:pt x="5186915" y="5580432"/>
                </a:lnTo>
                <a:lnTo>
                  <a:pt x="5186915" y="5591183"/>
                </a:lnTo>
                <a:lnTo>
                  <a:pt x="5186915" y="5598352"/>
                </a:lnTo>
                <a:lnTo>
                  <a:pt x="5183250" y="5605520"/>
                </a:lnTo>
                <a:lnTo>
                  <a:pt x="5183250" y="5612688"/>
                </a:lnTo>
                <a:lnTo>
                  <a:pt x="5186915" y="5616272"/>
                </a:lnTo>
                <a:lnTo>
                  <a:pt x="5190582" y="5623440"/>
                </a:lnTo>
                <a:lnTo>
                  <a:pt x="5197913" y="5623440"/>
                </a:lnTo>
                <a:lnTo>
                  <a:pt x="5201579" y="5623440"/>
                </a:lnTo>
                <a:lnTo>
                  <a:pt x="5205244" y="5616272"/>
                </a:lnTo>
                <a:lnTo>
                  <a:pt x="5212576" y="5612688"/>
                </a:lnTo>
                <a:lnTo>
                  <a:pt x="5223572" y="5605520"/>
                </a:lnTo>
                <a:lnTo>
                  <a:pt x="5227238" y="5605520"/>
                </a:lnTo>
                <a:lnTo>
                  <a:pt x="5234570" y="5605520"/>
                </a:lnTo>
                <a:lnTo>
                  <a:pt x="5238234" y="5609103"/>
                </a:lnTo>
                <a:lnTo>
                  <a:pt x="5241901" y="5616272"/>
                </a:lnTo>
                <a:lnTo>
                  <a:pt x="5249232" y="5627025"/>
                </a:lnTo>
                <a:lnTo>
                  <a:pt x="5256564" y="5644945"/>
                </a:lnTo>
                <a:lnTo>
                  <a:pt x="5267561" y="5655696"/>
                </a:lnTo>
                <a:lnTo>
                  <a:pt x="5278558" y="5659281"/>
                </a:lnTo>
                <a:lnTo>
                  <a:pt x="5282223" y="5659281"/>
                </a:lnTo>
                <a:lnTo>
                  <a:pt x="5293220" y="5659281"/>
                </a:lnTo>
                <a:lnTo>
                  <a:pt x="5300552" y="5659281"/>
                </a:lnTo>
                <a:lnTo>
                  <a:pt x="5311548" y="5655696"/>
                </a:lnTo>
                <a:lnTo>
                  <a:pt x="5318880" y="5648529"/>
                </a:lnTo>
                <a:lnTo>
                  <a:pt x="5318880" y="5641361"/>
                </a:lnTo>
                <a:lnTo>
                  <a:pt x="5322545" y="5634193"/>
                </a:lnTo>
                <a:lnTo>
                  <a:pt x="5322545" y="5616272"/>
                </a:lnTo>
                <a:lnTo>
                  <a:pt x="5326211" y="5598352"/>
                </a:lnTo>
                <a:lnTo>
                  <a:pt x="5333543" y="5591183"/>
                </a:lnTo>
                <a:lnTo>
                  <a:pt x="5326211" y="5576847"/>
                </a:lnTo>
                <a:lnTo>
                  <a:pt x="5318880" y="5566095"/>
                </a:lnTo>
                <a:lnTo>
                  <a:pt x="5307883" y="5558927"/>
                </a:lnTo>
                <a:lnTo>
                  <a:pt x="5296887" y="5555342"/>
                </a:lnTo>
                <a:lnTo>
                  <a:pt x="5285889" y="5555342"/>
                </a:lnTo>
                <a:lnTo>
                  <a:pt x="5282223" y="5562510"/>
                </a:lnTo>
                <a:lnTo>
                  <a:pt x="5278558" y="5580432"/>
                </a:lnTo>
                <a:lnTo>
                  <a:pt x="5271226" y="5584015"/>
                </a:lnTo>
                <a:lnTo>
                  <a:pt x="5271226" y="5591183"/>
                </a:lnTo>
                <a:lnTo>
                  <a:pt x="5267561" y="5591183"/>
                </a:lnTo>
                <a:lnTo>
                  <a:pt x="5260229" y="5594767"/>
                </a:lnTo>
                <a:lnTo>
                  <a:pt x="5252898" y="5591183"/>
                </a:lnTo>
                <a:lnTo>
                  <a:pt x="5249232" y="5587599"/>
                </a:lnTo>
                <a:lnTo>
                  <a:pt x="5249232" y="5584015"/>
                </a:lnTo>
                <a:lnTo>
                  <a:pt x="5249232" y="5576847"/>
                </a:lnTo>
                <a:lnTo>
                  <a:pt x="5238234" y="5566095"/>
                </a:lnTo>
                <a:lnTo>
                  <a:pt x="5230904" y="5555342"/>
                </a:lnTo>
                <a:lnTo>
                  <a:pt x="5234570" y="5551759"/>
                </a:lnTo>
                <a:lnTo>
                  <a:pt x="5234570" y="5548174"/>
                </a:lnTo>
                <a:lnTo>
                  <a:pt x="5241901" y="5544590"/>
                </a:lnTo>
                <a:lnTo>
                  <a:pt x="5249232" y="5541006"/>
                </a:lnTo>
                <a:lnTo>
                  <a:pt x="5263895" y="5533837"/>
                </a:lnTo>
                <a:lnTo>
                  <a:pt x="5271226" y="5526669"/>
                </a:lnTo>
                <a:lnTo>
                  <a:pt x="5282223" y="5512334"/>
                </a:lnTo>
                <a:lnTo>
                  <a:pt x="5282223" y="5501581"/>
                </a:lnTo>
                <a:lnTo>
                  <a:pt x="5285889" y="5490829"/>
                </a:lnTo>
                <a:lnTo>
                  <a:pt x="5285889" y="5480076"/>
                </a:lnTo>
                <a:lnTo>
                  <a:pt x="5289554" y="5469324"/>
                </a:lnTo>
                <a:lnTo>
                  <a:pt x="5296887" y="5454988"/>
                </a:lnTo>
                <a:lnTo>
                  <a:pt x="5293220" y="5451403"/>
                </a:lnTo>
                <a:lnTo>
                  <a:pt x="5285889" y="5444236"/>
                </a:lnTo>
                <a:lnTo>
                  <a:pt x="5278558" y="5437068"/>
                </a:lnTo>
                <a:lnTo>
                  <a:pt x="5263895" y="5437068"/>
                </a:lnTo>
                <a:close/>
                <a:moveTo>
                  <a:pt x="7844523" y="5426315"/>
                </a:moveTo>
                <a:lnTo>
                  <a:pt x="7851854" y="5426315"/>
                </a:lnTo>
                <a:lnTo>
                  <a:pt x="7855519" y="5429900"/>
                </a:lnTo>
                <a:lnTo>
                  <a:pt x="7855519" y="5433483"/>
                </a:lnTo>
                <a:lnTo>
                  <a:pt x="7859185" y="5437068"/>
                </a:lnTo>
                <a:lnTo>
                  <a:pt x="7855519" y="5444236"/>
                </a:lnTo>
                <a:lnTo>
                  <a:pt x="7851854" y="5447820"/>
                </a:lnTo>
                <a:lnTo>
                  <a:pt x="7848188" y="5451403"/>
                </a:lnTo>
                <a:lnTo>
                  <a:pt x="7840857" y="5451403"/>
                </a:lnTo>
                <a:lnTo>
                  <a:pt x="7833526" y="5451403"/>
                </a:lnTo>
                <a:lnTo>
                  <a:pt x="7826194" y="5447820"/>
                </a:lnTo>
                <a:lnTo>
                  <a:pt x="7826194" y="5444236"/>
                </a:lnTo>
                <a:lnTo>
                  <a:pt x="7826194" y="5440651"/>
                </a:lnTo>
                <a:lnTo>
                  <a:pt x="7826194" y="5433483"/>
                </a:lnTo>
                <a:lnTo>
                  <a:pt x="7833526" y="5429900"/>
                </a:lnTo>
                <a:lnTo>
                  <a:pt x="7837191" y="5429900"/>
                </a:lnTo>
                <a:close/>
                <a:moveTo>
                  <a:pt x="7104059" y="5426315"/>
                </a:moveTo>
                <a:lnTo>
                  <a:pt x="7096727" y="5429900"/>
                </a:lnTo>
                <a:lnTo>
                  <a:pt x="7089396" y="5440651"/>
                </a:lnTo>
                <a:lnTo>
                  <a:pt x="7085730" y="5454988"/>
                </a:lnTo>
                <a:lnTo>
                  <a:pt x="7085730" y="5472908"/>
                </a:lnTo>
                <a:lnTo>
                  <a:pt x="7078399" y="5526669"/>
                </a:lnTo>
                <a:lnTo>
                  <a:pt x="7067402" y="5576847"/>
                </a:lnTo>
                <a:lnTo>
                  <a:pt x="7067402" y="5580432"/>
                </a:lnTo>
                <a:lnTo>
                  <a:pt x="7063736" y="5587599"/>
                </a:lnTo>
                <a:lnTo>
                  <a:pt x="7074734" y="5598352"/>
                </a:lnTo>
                <a:lnTo>
                  <a:pt x="7078399" y="5605520"/>
                </a:lnTo>
                <a:lnTo>
                  <a:pt x="7096727" y="5587599"/>
                </a:lnTo>
                <a:lnTo>
                  <a:pt x="7118721" y="5566095"/>
                </a:lnTo>
                <a:lnTo>
                  <a:pt x="7122387" y="5537422"/>
                </a:lnTo>
                <a:lnTo>
                  <a:pt x="7126052" y="5508749"/>
                </a:lnTo>
                <a:lnTo>
                  <a:pt x="7133384" y="5480076"/>
                </a:lnTo>
                <a:lnTo>
                  <a:pt x="7137049" y="5451403"/>
                </a:lnTo>
                <a:lnTo>
                  <a:pt x="7137049" y="5444236"/>
                </a:lnTo>
                <a:lnTo>
                  <a:pt x="7137049" y="5437068"/>
                </a:lnTo>
                <a:lnTo>
                  <a:pt x="7137049" y="5429900"/>
                </a:lnTo>
                <a:lnTo>
                  <a:pt x="7126052" y="5429900"/>
                </a:lnTo>
                <a:lnTo>
                  <a:pt x="7118721" y="5426315"/>
                </a:lnTo>
                <a:close/>
                <a:moveTo>
                  <a:pt x="8420031" y="5415563"/>
                </a:moveTo>
                <a:lnTo>
                  <a:pt x="8420031" y="5419147"/>
                </a:lnTo>
                <a:lnTo>
                  <a:pt x="8416366" y="5422731"/>
                </a:lnTo>
                <a:lnTo>
                  <a:pt x="8420031" y="5433483"/>
                </a:lnTo>
                <a:lnTo>
                  <a:pt x="8423697" y="5440651"/>
                </a:lnTo>
                <a:lnTo>
                  <a:pt x="8434695" y="5444236"/>
                </a:lnTo>
                <a:lnTo>
                  <a:pt x="8438360" y="5451403"/>
                </a:lnTo>
                <a:lnTo>
                  <a:pt x="8445692" y="5440651"/>
                </a:lnTo>
                <a:lnTo>
                  <a:pt x="8438360" y="5429900"/>
                </a:lnTo>
                <a:lnTo>
                  <a:pt x="8434695" y="5422731"/>
                </a:lnTo>
                <a:lnTo>
                  <a:pt x="8427363" y="5419147"/>
                </a:lnTo>
                <a:lnTo>
                  <a:pt x="8423697" y="5415563"/>
                </a:lnTo>
                <a:close/>
                <a:moveTo>
                  <a:pt x="7796869" y="5408395"/>
                </a:moveTo>
                <a:lnTo>
                  <a:pt x="7804201" y="5408395"/>
                </a:lnTo>
                <a:lnTo>
                  <a:pt x="7807866" y="5415563"/>
                </a:lnTo>
                <a:lnTo>
                  <a:pt x="7811532" y="5422731"/>
                </a:lnTo>
                <a:lnTo>
                  <a:pt x="7815197" y="5426315"/>
                </a:lnTo>
                <a:lnTo>
                  <a:pt x="7811532" y="5437068"/>
                </a:lnTo>
                <a:lnTo>
                  <a:pt x="7804201" y="5437068"/>
                </a:lnTo>
                <a:lnTo>
                  <a:pt x="7796869" y="5437068"/>
                </a:lnTo>
                <a:lnTo>
                  <a:pt x="7793204" y="5433483"/>
                </a:lnTo>
                <a:lnTo>
                  <a:pt x="7789537" y="5429900"/>
                </a:lnTo>
                <a:lnTo>
                  <a:pt x="7785872" y="5422731"/>
                </a:lnTo>
                <a:lnTo>
                  <a:pt x="7789537" y="5415563"/>
                </a:lnTo>
                <a:close/>
                <a:moveTo>
                  <a:pt x="6880452" y="5404810"/>
                </a:moveTo>
                <a:lnTo>
                  <a:pt x="6891449" y="5404810"/>
                </a:lnTo>
                <a:lnTo>
                  <a:pt x="6891449" y="5408395"/>
                </a:lnTo>
                <a:lnTo>
                  <a:pt x="6891449" y="5419147"/>
                </a:lnTo>
                <a:lnTo>
                  <a:pt x="6891449" y="5422731"/>
                </a:lnTo>
                <a:lnTo>
                  <a:pt x="6887784" y="5451403"/>
                </a:lnTo>
                <a:lnTo>
                  <a:pt x="6876787" y="5483661"/>
                </a:lnTo>
                <a:lnTo>
                  <a:pt x="6873121" y="5487244"/>
                </a:lnTo>
                <a:lnTo>
                  <a:pt x="6873121" y="5490829"/>
                </a:lnTo>
                <a:lnTo>
                  <a:pt x="6869456" y="5494413"/>
                </a:lnTo>
                <a:lnTo>
                  <a:pt x="6865790" y="5494413"/>
                </a:lnTo>
                <a:lnTo>
                  <a:pt x="6862124" y="5490829"/>
                </a:lnTo>
                <a:lnTo>
                  <a:pt x="6862124" y="5480076"/>
                </a:lnTo>
                <a:lnTo>
                  <a:pt x="6865790" y="5447820"/>
                </a:lnTo>
                <a:lnTo>
                  <a:pt x="6873121" y="5419147"/>
                </a:lnTo>
                <a:lnTo>
                  <a:pt x="6873121" y="5408395"/>
                </a:lnTo>
                <a:close/>
                <a:moveTo>
                  <a:pt x="7965490" y="5401227"/>
                </a:moveTo>
                <a:lnTo>
                  <a:pt x="7954492" y="5440651"/>
                </a:lnTo>
                <a:lnTo>
                  <a:pt x="7950827" y="5458571"/>
                </a:lnTo>
                <a:lnTo>
                  <a:pt x="7954492" y="5469324"/>
                </a:lnTo>
                <a:lnTo>
                  <a:pt x="7958158" y="5472908"/>
                </a:lnTo>
                <a:lnTo>
                  <a:pt x="7969155" y="5480076"/>
                </a:lnTo>
                <a:lnTo>
                  <a:pt x="7980152" y="5487244"/>
                </a:lnTo>
                <a:lnTo>
                  <a:pt x="7983818" y="5480076"/>
                </a:lnTo>
                <a:lnTo>
                  <a:pt x="7983818" y="5472908"/>
                </a:lnTo>
                <a:lnTo>
                  <a:pt x="7983818" y="5469324"/>
                </a:lnTo>
                <a:lnTo>
                  <a:pt x="7980152" y="5462156"/>
                </a:lnTo>
                <a:lnTo>
                  <a:pt x="7972820" y="5451403"/>
                </a:lnTo>
                <a:lnTo>
                  <a:pt x="7965490" y="5444236"/>
                </a:lnTo>
                <a:lnTo>
                  <a:pt x="7980152" y="5447820"/>
                </a:lnTo>
                <a:lnTo>
                  <a:pt x="7991149" y="5447820"/>
                </a:lnTo>
                <a:lnTo>
                  <a:pt x="7998480" y="5440651"/>
                </a:lnTo>
                <a:lnTo>
                  <a:pt x="7998480" y="5433483"/>
                </a:lnTo>
                <a:lnTo>
                  <a:pt x="7991149" y="5426315"/>
                </a:lnTo>
                <a:lnTo>
                  <a:pt x="7987484" y="5422731"/>
                </a:lnTo>
                <a:lnTo>
                  <a:pt x="7976487" y="5415563"/>
                </a:lnTo>
                <a:close/>
                <a:moveTo>
                  <a:pt x="8786598" y="5394058"/>
                </a:moveTo>
                <a:lnTo>
                  <a:pt x="8797596" y="5401227"/>
                </a:lnTo>
                <a:lnTo>
                  <a:pt x="8804926" y="5408395"/>
                </a:lnTo>
                <a:lnTo>
                  <a:pt x="8808592" y="5415563"/>
                </a:lnTo>
                <a:lnTo>
                  <a:pt x="8808592" y="5426315"/>
                </a:lnTo>
                <a:lnTo>
                  <a:pt x="8793929" y="5426315"/>
                </a:lnTo>
                <a:lnTo>
                  <a:pt x="8779267" y="5422731"/>
                </a:lnTo>
                <a:lnTo>
                  <a:pt x="8771936" y="5419147"/>
                </a:lnTo>
                <a:lnTo>
                  <a:pt x="8768269" y="5415563"/>
                </a:lnTo>
                <a:lnTo>
                  <a:pt x="8760939" y="5408395"/>
                </a:lnTo>
                <a:lnTo>
                  <a:pt x="8753607" y="5408395"/>
                </a:lnTo>
                <a:lnTo>
                  <a:pt x="8749942" y="5419147"/>
                </a:lnTo>
                <a:lnTo>
                  <a:pt x="8746275" y="5426315"/>
                </a:lnTo>
                <a:lnTo>
                  <a:pt x="8749942" y="5429900"/>
                </a:lnTo>
                <a:lnTo>
                  <a:pt x="8753607" y="5437068"/>
                </a:lnTo>
                <a:lnTo>
                  <a:pt x="8757272" y="5437068"/>
                </a:lnTo>
                <a:lnTo>
                  <a:pt x="8757272" y="5440651"/>
                </a:lnTo>
                <a:lnTo>
                  <a:pt x="8768269" y="5444236"/>
                </a:lnTo>
                <a:lnTo>
                  <a:pt x="8786598" y="5451403"/>
                </a:lnTo>
                <a:lnTo>
                  <a:pt x="8797596" y="5462156"/>
                </a:lnTo>
                <a:lnTo>
                  <a:pt x="8804926" y="5480076"/>
                </a:lnTo>
                <a:lnTo>
                  <a:pt x="8837918" y="5480076"/>
                </a:lnTo>
                <a:lnTo>
                  <a:pt x="8863576" y="5476493"/>
                </a:lnTo>
                <a:lnTo>
                  <a:pt x="8863576" y="5472908"/>
                </a:lnTo>
                <a:lnTo>
                  <a:pt x="8852580" y="5458571"/>
                </a:lnTo>
                <a:lnTo>
                  <a:pt x="8848914" y="5447820"/>
                </a:lnTo>
                <a:lnTo>
                  <a:pt x="8848914" y="5433483"/>
                </a:lnTo>
                <a:lnTo>
                  <a:pt x="8845249" y="5422731"/>
                </a:lnTo>
                <a:lnTo>
                  <a:pt x="8837918" y="5415563"/>
                </a:lnTo>
                <a:lnTo>
                  <a:pt x="8826921" y="5408395"/>
                </a:lnTo>
                <a:lnTo>
                  <a:pt x="8808592" y="5401227"/>
                </a:lnTo>
                <a:close/>
                <a:moveTo>
                  <a:pt x="7305670" y="5390474"/>
                </a:moveTo>
                <a:lnTo>
                  <a:pt x="7298339" y="5397642"/>
                </a:lnTo>
                <a:lnTo>
                  <a:pt x="7287342" y="5415563"/>
                </a:lnTo>
                <a:lnTo>
                  <a:pt x="7276345" y="5429900"/>
                </a:lnTo>
                <a:lnTo>
                  <a:pt x="7265347" y="5454988"/>
                </a:lnTo>
                <a:lnTo>
                  <a:pt x="7254350" y="5487244"/>
                </a:lnTo>
                <a:lnTo>
                  <a:pt x="7254350" y="5501581"/>
                </a:lnTo>
                <a:lnTo>
                  <a:pt x="7258017" y="5515917"/>
                </a:lnTo>
                <a:lnTo>
                  <a:pt x="7265347" y="5530254"/>
                </a:lnTo>
                <a:lnTo>
                  <a:pt x="7276345" y="5537422"/>
                </a:lnTo>
                <a:lnTo>
                  <a:pt x="7283675" y="5541006"/>
                </a:lnTo>
                <a:lnTo>
                  <a:pt x="7287342" y="5537422"/>
                </a:lnTo>
                <a:lnTo>
                  <a:pt x="7287342" y="5533837"/>
                </a:lnTo>
                <a:lnTo>
                  <a:pt x="7291007" y="5523086"/>
                </a:lnTo>
                <a:lnTo>
                  <a:pt x="7294673" y="5512334"/>
                </a:lnTo>
                <a:lnTo>
                  <a:pt x="7305670" y="5508749"/>
                </a:lnTo>
                <a:lnTo>
                  <a:pt x="7313001" y="5508749"/>
                </a:lnTo>
                <a:lnTo>
                  <a:pt x="7320332" y="5512334"/>
                </a:lnTo>
                <a:lnTo>
                  <a:pt x="7327664" y="5523086"/>
                </a:lnTo>
                <a:lnTo>
                  <a:pt x="7323999" y="5533837"/>
                </a:lnTo>
                <a:lnTo>
                  <a:pt x="7316667" y="5541006"/>
                </a:lnTo>
                <a:lnTo>
                  <a:pt x="7302004" y="5548174"/>
                </a:lnTo>
                <a:lnTo>
                  <a:pt x="7287342" y="5548174"/>
                </a:lnTo>
                <a:lnTo>
                  <a:pt x="7269013" y="5548174"/>
                </a:lnTo>
                <a:lnTo>
                  <a:pt x="7254350" y="5544590"/>
                </a:lnTo>
                <a:lnTo>
                  <a:pt x="7247020" y="5544590"/>
                </a:lnTo>
                <a:lnTo>
                  <a:pt x="7239688" y="5544590"/>
                </a:lnTo>
                <a:lnTo>
                  <a:pt x="7236022" y="5548174"/>
                </a:lnTo>
                <a:lnTo>
                  <a:pt x="7232357" y="5555342"/>
                </a:lnTo>
                <a:lnTo>
                  <a:pt x="7232357" y="5562510"/>
                </a:lnTo>
                <a:lnTo>
                  <a:pt x="7236022" y="5569679"/>
                </a:lnTo>
                <a:lnTo>
                  <a:pt x="7239688" y="5576847"/>
                </a:lnTo>
                <a:lnTo>
                  <a:pt x="7247020" y="5576847"/>
                </a:lnTo>
                <a:lnTo>
                  <a:pt x="7254350" y="5576847"/>
                </a:lnTo>
                <a:lnTo>
                  <a:pt x="7258017" y="5576847"/>
                </a:lnTo>
                <a:lnTo>
                  <a:pt x="7265347" y="5580432"/>
                </a:lnTo>
                <a:lnTo>
                  <a:pt x="7269013" y="5587599"/>
                </a:lnTo>
                <a:lnTo>
                  <a:pt x="7283675" y="5587599"/>
                </a:lnTo>
                <a:lnTo>
                  <a:pt x="7291007" y="5587599"/>
                </a:lnTo>
                <a:lnTo>
                  <a:pt x="7302004" y="5587599"/>
                </a:lnTo>
                <a:lnTo>
                  <a:pt x="7313001" y="5591183"/>
                </a:lnTo>
                <a:lnTo>
                  <a:pt x="7320332" y="5594767"/>
                </a:lnTo>
                <a:lnTo>
                  <a:pt x="7320332" y="5605520"/>
                </a:lnTo>
                <a:lnTo>
                  <a:pt x="7320332" y="5612688"/>
                </a:lnTo>
                <a:lnTo>
                  <a:pt x="7323999" y="5619856"/>
                </a:lnTo>
                <a:lnTo>
                  <a:pt x="7323999" y="5623440"/>
                </a:lnTo>
                <a:lnTo>
                  <a:pt x="7334996" y="5627025"/>
                </a:lnTo>
                <a:lnTo>
                  <a:pt x="7345992" y="5627025"/>
                </a:lnTo>
                <a:lnTo>
                  <a:pt x="7356989" y="5627025"/>
                </a:lnTo>
                <a:lnTo>
                  <a:pt x="7364321" y="5623440"/>
                </a:lnTo>
                <a:lnTo>
                  <a:pt x="7371652" y="5623440"/>
                </a:lnTo>
                <a:lnTo>
                  <a:pt x="7378983" y="5619856"/>
                </a:lnTo>
                <a:lnTo>
                  <a:pt x="7382649" y="5612688"/>
                </a:lnTo>
                <a:lnTo>
                  <a:pt x="7389980" y="5591183"/>
                </a:lnTo>
                <a:lnTo>
                  <a:pt x="7397311" y="5569679"/>
                </a:lnTo>
                <a:lnTo>
                  <a:pt x="7397311" y="5558927"/>
                </a:lnTo>
                <a:lnTo>
                  <a:pt x="7397311" y="5551759"/>
                </a:lnTo>
                <a:lnTo>
                  <a:pt x="7393646" y="5541006"/>
                </a:lnTo>
                <a:lnTo>
                  <a:pt x="7389980" y="5530254"/>
                </a:lnTo>
                <a:lnTo>
                  <a:pt x="7382649" y="5526669"/>
                </a:lnTo>
                <a:lnTo>
                  <a:pt x="7382649" y="5515917"/>
                </a:lnTo>
                <a:lnTo>
                  <a:pt x="7389980" y="5512334"/>
                </a:lnTo>
                <a:lnTo>
                  <a:pt x="7393646" y="5508749"/>
                </a:lnTo>
                <a:lnTo>
                  <a:pt x="7404643" y="5494413"/>
                </a:lnTo>
                <a:lnTo>
                  <a:pt x="7408308" y="5480076"/>
                </a:lnTo>
                <a:lnTo>
                  <a:pt x="7404643" y="5469324"/>
                </a:lnTo>
                <a:lnTo>
                  <a:pt x="7397311" y="5451403"/>
                </a:lnTo>
                <a:lnTo>
                  <a:pt x="7393646" y="5447820"/>
                </a:lnTo>
                <a:lnTo>
                  <a:pt x="7393646" y="5444236"/>
                </a:lnTo>
                <a:lnTo>
                  <a:pt x="7382649" y="5440651"/>
                </a:lnTo>
                <a:lnTo>
                  <a:pt x="7378983" y="5433483"/>
                </a:lnTo>
                <a:lnTo>
                  <a:pt x="7367986" y="5426315"/>
                </a:lnTo>
                <a:lnTo>
                  <a:pt x="7356989" y="5415563"/>
                </a:lnTo>
                <a:lnTo>
                  <a:pt x="7345992" y="5404810"/>
                </a:lnTo>
                <a:lnTo>
                  <a:pt x="7327664" y="5394058"/>
                </a:lnTo>
                <a:lnTo>
                  <a:pt x="7320332" y="5390474"/>
                </a:lnTo>
                <a:lnTo>
                  <a:pt x="7313001" y="5390474"/>
                </a:lnTo>
                <a:close/>
                <a:moveTo>
                  <a:pt x="7111389" y="5390474"/>
                </a:moveTo>
                <a:lnTo>
                  <a:pt x="7100392" y="5394058"/>
                </a:lnTo>
                <a:lnTo>
                  <a:pt x="7096727" y="5401227"/>
                </a:lnTo>
                <a:lnTo>
                  <a:pt x="7096727" y="5415563"/>
                </a:lnTo>
                <a:lnTo>
                  <a:pt x="7100392" y="5419147"/>
                </a:lnTo>
                <a:lnTo>
                  <a:pt x="7115056" y="5422731"/>
                </a:lnTo>
                <a:lnTo>
                  <a:pt x="7122387" y="5422731"/>
                </a:lnTo>
                <a:lnTo>
                  <a:pt x="7133384" y="5419147"/>
                </a:lnTo>
                <a:lnTo>
                  <a:pt x="7140714" y="5415563"/>
                </a:lnTo>
                <a:lnTo>
                  <a:pt x="7133384" y="5401227"/>
                </a:lnTo>
                <a:lnTo>
                  <a:pt x="7126052" y="5390474"/>
                </a:lnTo>
                <a:lnTo>
                  <a:pt x="7122387" y="5390474"/>
                </a:lnTo>
                <a:lnTo>
                  <a:pt x="7118721" y="5390474"/>
                </a:lnTo>
                <a:close/>
                <a:moveTo>
                  <a:pt x="6748488" y="5390474"/>
                </a:moveTo>
                <a:lnTo>
                  <a:pt x="6733826" y="5401227"/>
                </a:lnTo>
                <a:lnTo>
                  <a:pt x="6722829" y="5419147"/>
                </a:lnTo>
                <a:lnTo>
                  <a:pt x="6711833" y="5440651"/>
                </a:lnTo>
                <a:lnTo>
                  <a:pt x="6711833" y="5462156"/>
                </a:lnTo>
                <a:lnTo>
                  <a:pt x="6733826" y="5447820"/>
                </a:lnTo>
                <a:lnTo>
                  <a:pt x="6752155" y="5440651"/>
                </a:lnTo>
                <a:lnTo>
                  <a:pt x="6748488" y="5433483"/>
                </a:lnTo>
                <a:lnTo>
                  <a:pt x="6737491" y="5429900"/>
                </a:lnTo>
                <a:lnTo>
                  <a:pt x="6737491" y="5426315"/>
                </a:lnTo>
                <a:lnTo>
                  <a:pt x="6741158" y="5422731"/>
                </a:lnTo>
                <a:lnTo>
                  <a:pt x="6748488" y="5415563"/>
                </a:lnTo>
                <a:lnTo>
                  <a:pt x="6748488" y="5401227"/>
                </a:lnTo>
                <a:close/>
                <a:moveTo>
                  <a:pt x="7510947" y="5383305"/>
                </a:moveTo>
                <a:lnTo>
                  <a:pt x="7503615" y="5386890"/>
                </a:lnTo>
                <a:lnTo>
                  <a:pt x="7499950" y="5390474"/>
                </a:lnTo>
                <a:lnTo>
                  <a:pt x="7499950" y="5397642"/>
                </a:lnTo>
                <a:lnTo>
                  <a:pt x="7499950" y="5404810"/>
                </a:lnTo>
                <a:lnTo>
                  <a:pt x="7507282" y="5422731"/>
                </a:lnTo>
                <a:lnTo>
                  <a:pt x="7514612" y="5433483"/>
                </a:lnTo>
                <a:lnTo>
                  <a:pt x="7507282" y="5447820"/>
                </a:lnTo>
                <a:lnTo>
                  <a:pt x="7503615" y="5458571"/>
                </a:lnTo>
                <a:lnTo>
                  <a:pt x="7507282" y="5472908"/>
                </a:lnTo>
                <a:lnTo>
                  <a:pt x="7510947" y="5487244"/>
                </a:lnTo>
                <a:lnTo>
                  <a:pt x="7521944" y="5515917"/>
                </a:lnTo>
                <a:lnTo>
                  <a:pt x="7525610" y="5548174"/>
                </a:lnTo>
                <a:lnTo>
                  <a:pt x="7529275" y="5584015"/>
                </a:lnTo>
                <a:lnTo>
                  <a:pt x="7529275" y="5616272"/>
                </a:lnTo>
                <a:lnTo>
                  <a:pt x="7532941" y="5644945"/>
                </a:lnTo>
                <a:lnTo>
                  <a:pt x="7540272" y="5673618"/>
                </a:lnTo>
                <a:lnTo>
                  <a:pt x="7547604" y="5705874"/>
                </a:lnTo>
                <a:lnTo>
                  <a:pt x="7547604" y="5734547"/>
                </a:lnTo>
                <a:lnTo>
                  <a:pt x="7558601" y="5734547"/>
                </a:lnTo>
                <a:lnTo>
                  <a:pt x="7562266" y="5734547"/>
                </a:lnTo>
                <a:lnTo>
                  <a:pt x="7558601" y="5723794"/>
                </a:lnTo>
                <a:lnTo>
                  <a:pt x="7562266" y="5716627"/>
                </a:lnTo>
                <a:lnTo>
                  <a:pt x="7565932" y="5713042"/>
                </a:lnTo>
                <a:lnTo>
                  <a:pt x="7576929" y="5716627"/>
                </a:lnTo>
                <a:lnTo>
                  <a:pt x="7587926" y="5716627"/>
                </a:lnTo>
                <a:lnTo>
                  <a:pt x="7595257" y="5713042"/>
                </a:lnTo>
                <a:lnTo>
                  <a:pt x="7613586" y="5702291"/>
                </a:lnTo>
                <a:lnTo>
                  <a:pt x="7628248" y="5691538"/>
                </a:lnTo>
                <a:lnTo>
                  <a:pt x="7646576" y="5691538"/>
                </a:lnTo>
                <a:lnTo>
                  <a:pt x="7668571" y="5691538"/>
                </a:lnTo>
                <a:lnTo>
                  <a:pt x="7650243" y="5680786"/>
                </a:lnTo>
                <a:lnTo>
                  <a:pt x="7635579" y="5670033"/>
                </a:lnTo>
                <a:lnTo>
                  <a:pt x="7620917" y="5670033"/>
                </a:lnTo>
                <a:lnTo>
                  <a:pt x="7595257" y="5670033"/>
                </a:lnTo>
                <a:lnTo>
                  <a:pt x="7602589" y="5659281"/>
                </a:lnTo>
                <a:lnTo>
                  <a:pt x="7613586" y="5652113"/>
                </a:lnTo>
                <a:lnTo>
                  <a:pt x="7613586" y="5648529"/>
                </a:lnTo>
                <a:lnTo>
                  <a:pt x="7620917" y="5648529"/>
                </a:lnTo>
                <a:lnTo>
                  <a:pt x="7624583" y="5652113"/>
                </a:lnTo>
                <a:lnTo>
                  <a:pt x="7631914" y="5655696"/>
                </a:lnTo>
                <a:lnTo>
                  <a:pt x="7635579" y="5655696"/>
                </a:lnTo>
                <a:lnTo>
                  <a:pt x="7639246" y="5655696"/>
                </a:lnTo>
                <a:lnTo>
                  <a:pt x="7646576" y="5652113"/>
                </a:lnTo>
                <a:lnTo>
                  <a:pt x="7653908" y="5648529"/>
                </a:lnTo>
                <a:lnTo>
                  <a:pt x="7661240" y="5637776"/>
                </a:lnTo>
                <a:lnTo>
                  <a:pt x="7672236" y="5619856"/>
                </a:lnTo>
                <a:lnTo>
                  <a:pt x="7657573" y="5594767"/>
                </a:lnTo>
                <a:lnTo>
                  <a:pt x="7650243" y="5566095"/>
                </a:lnTo>
                <a:lnTo>
                  <a:pt x="7642911" y="5569679"/>
                </a:lnTo>
                <a:lnTo>
                  <a:pt x="7635579" y="5576847"/>
                </a:lnTo>
                <a:lnTo>
                  <a:pt x="7631914" y="5566095"/>
                </a:lnTo>
                <a:lnTo>
                  <a:pt x="7624583" y="5562510"/>
                </a:lnTo>
                <a:lnTo>
                  <a:pt x="7620917" y="5558927"/>
                </a:lnTo>
                <a:lnTo>
                  <a:pt x="7613586" y="5555342"/>
                </a:lnTo>
                <a:lnTo>
                  <a:pt x="7595257" y="5555342"/>
                </a:lnTo>
                <a:lnTo>
                  <a:pt x="7580594" y="5551759"/>
                </a:lnTo>
                <a:lnTo>
                  <a:pt x="7602589" y="5541006"/>
                </a:lnTo>
                <a:lnTo>
                  <a:pt x="7624583" y="5523086"/>
                </a:lnTo>
                <a:lnTo>
                  <a:pt x="7617251" y="5501581"/>
                </a:lnTo>
                <a:lnTo>
                  <a:pt x="7602589" y="5483661"/>
                </a:lnTo>
                <a:lnTo>
                  <a:pt x="7562266" y="5433483"/>
                </a:lnTo>
                <a:close/>
                <a:moveTo>
                  <a:pt x="8738944" y="5376138"/>
                </a:moveTo>
                <a:lnTo>
                  <a:pt x="8727947" y="5379722"/>
                </a:lnTo>
                <a:lnTo>
                  <a:pt x="8724282" y="5379722"/>
                </a:lnTo>
                <a:lnTo>
                  <a:pt x="8724282" y="5383305"/>
                </a:lnTo>
                <a:lnTo>
                  <a:pt x="8724282" y="5390474"/>
                </a:lnTo>
                <a:lnTo>
                  <a:pt x="8731613" y="5397642"/>
                </a:lnTo>
                <a:lnTo>
                  <a:pt x="8738944" y="5394058"/>
                </a:lnTo>
                <a:lnTo>
                  <a:pt x="8749942" y="5394058"/>
                </a:lnTo>
                <a:lnTo>
                  <a:pt x="8760939" y="5397642"/>
                </a:lnTo>
                <a:lnTo>
                  <a:pt x="8764604" y="5394058"/>
                </a:lnTo>
                <a:lnTo>
                  <a:pt x="8768269" y="5386890"/>
                </a:lnTo>
                <a:lnTo>
                  <a:pt x="8771936" y="5379722"/>
                </a:lnTo>
                <a:lnTo>
                  <a:pt x="8757272" y="5376138"/>
                </a:lnTo>
                <a:lnTo>
                  <a:pt x="8746275" y="5376138"/>
                </a:lnTo>
                <a:close/>
                <a:moveTo>
                  <a:pt x="8379710" y="5372554"/>
                </a:moveTo>
                <a:lnTo>
                  <a:pt x="8376044" y="5379722"/>
                </a:lnTo>
                <a:lnTo>
                  <a:pt x="8372378" y="5390474"/>
                </a:lnTo>
                <a:lnTo>
                  <a:pt x="8376044" y="5397642"/>
                </a:lnTo>
                <a:lnTo>
                  <a:pt x="8383375" y="5404810"/>
                </a:lnTo>
                <a:lnTo>
                  <a:pt x="8390706" y="5404810"/>
                </a:lnTo>
                <a:lnTo>
                  <a:pt x="8394371" y="5404810"/>
                </a:lnTo>
                <a:lnTo>
                  <a:pt x="8398038" y="5401227"/>
                </a:lnTo>
                <a:lnTo>
                  <a:pt x="8398038" y="5394058"/>
                </a:lnTo>
                <a:lnTo>
                  <a:pt x="8398038" y="5386890"/>
                </a:lnTo>
                <a:lnTo>
                  <a:pt x="8394371" y="5379722"/>
                </a:lnTo>
                <a:lnTo>
                  <a:pt x="8383375" y="5372554"/>
                </a:lnTo>
                <a:close/>
                <a:moveTo>
                  <a:pt x="7980152" y="5372554"/>
                </a:moveTo>
                <a:lnTo>
                  <a:pt x="7972820" y="5376138"/>
                </a:lnTo>
                <a:lnTo>
                  <a:pt x="7972820" y="5386890"/>
                </a:lnTo>
                <a:lnTo>
                  <a:pt x="7983818" y="5404810"/>
                </a:lnTo>
                <a:lnTo>
                  <a:pt x="8005812" y="5426315"/>
                </a:lnTo>
                <a:lnTo>
                  <a:pt x="8009477" y="5415563"/>
                </a:lnTo>
                <a:lnTo>
                  <a:pt x="8013144" y="5404810"/>
                </a:lnTo>
                <a:lnTo>
                  <a:pt x="8005812" y="5394058"/>
                </a:lnTo>
                <a:lnTo>
                  <a:pt x="8002146" y="5383305"/>
                </a:lnTo>
                <a:lnTo>
                  <a:pt x="7987484" y="5379722"/>
                </a:lnTo>
                <a:close/>
                <a:moveTo>
                  <a:pt x="7518279" y="5372554"/>
                </a:moveTo>
                <a:lnTo>
                  <a:pt x="7521944" y="5376138"/>
                </a:lnTo>
                <a:lnTo>
                  <a:pt x="7521944" y="5379722"/>
                </a:lnTo>
                <a:lnTo>
                  <a:pt x="7525610" y="5376138"/>
                </a:lnTo>
                <a:lnTo>
                  <a:pt x="7529275" y="5376138"/>
                </a:lnTo>
                <a:lnTo>
                  <a:pt x="7525610" y="5372554"/>
                </a:lnTo>
                <a:close/>
                <a:moveTo>
                  <a:pt x="8848914" y="5361802"/>
                </a:moveTo>
                <a:lnTo>
                  <a:pt x="8848914" y="5365385"/>
                </a:lnTo>
                <a:lnTo>
                  <a:pt x="8848914" y="5368970"/>
                </a:lnTo>
                <a:lnTo>
                  <a:pt x="8852580" y="5376138"/>
                </a:lnTo>
                <a:lnTo>
                  <a:pt x="8848914" y="5386890"/>
                </a:lnTo>
                <a:lnTo>
                  <a:pt x="8841583" y="5394058"/>
                </a:lnTo>
                <a:lnTo>
                  <a:pt x="8841583" y="5401227"/>
                </a:lnTo>
                <a:lnTo>
                  <a:pt x="8856246" y="5415563"/>
                </a:lnTo>
                <a:lnTo>
                  <a:pt x="8863576" y="5429900"/>
                </a:lnTo>
                <a:lnTo>
                  <a:pt x="8867243" y="5433483"/>
                </a:lnTo>
                <a:lnTo>
                  <a:pt x="8870908" y="5440651"/>
                </a:lnTo>
                <a:lnTo>
                  <a:pt x="8878240" y="5444236"/>
                </a:lnTo>
                <a:lnTo>
                  <a:pt x="8892903" y="5444236"/>
                </a:lnTo>
                <a:lnTo>
                  <a:pt x="8896568" y="5447820"/>
                </a:lnTo>
                <a:lnTo>
                  <a:pt x="8903900" y="5447820"/>
                </a:lnTo>
                <a:lnTo>
                  <a:pt x="8907565" y="5440651"/>
                </a:lnTo>
                <a:lnTo>
                  <a:pt x="8907565" y="5429900"/>
                </a:lnTo>
                <a:lnTo>
                  <a:pt x="8903900" y="5422731"/>
                </a:lnTo>
                <a:lnTo>
                  <a:pt x="8903900" y="5408395"/>
                </a:lnTo>
                <a:lnTo>
                  <a:pt x="8922228" y="5415563"/>
                </a:lnTo>
                <a:lnTo>
                  <a:pt x="8936890" y="5419147"/>
                </a:lnTo>
                <a:lnTo>
                  <a:pt x="8947887" y="5426315"/>
                </a:lnTo>
                <a:lnTo>
                  <a:pt x="8955219" y="5429900"/>
                </a:lnTo>
                <a:lnTo>
                  <a:pt x="8958884" y="5437068"/>
                </a:lnTo>
                <a:lnTo>
                  <a:pt x="8962550" y="5447820"/>
                </a:lnTo>
                <a:lnTo>
                  <a:pt x="8962550" y="5462156"/>
                </a:lnTo>
                <a:lnTo>
                  <a:pt x="8958884" y="5480076"/>
                </a:lnTo>
                <a:lnTo>
                  <a:pt x="8962550" y="5483661"/>
                </a:lnTo>
                <a:lnTo>
                  <a:pt x="8966215" y="5483661"/>
                </a:lnTo>
                <a:lnTo>
                  <a:pt x="8969882" y="5483661"/>
                </a:lnTo>
                <a:lnTo>
                  <a:pt x="8977212" y="5483661"/>
                </a:lnTo>
                <a:lnTo>
                  <a:pt x="8980879" y="5483661"/>
                </a:lnTo>
                <a:lnTo>
                  <a:pt x="8984544" y="5476493"/>
                </a:lnTo>
                <a:lnTo>
                  <a:pt x="8988209" y="5469324"/>
                </a:lnTo>
                <a:lnTo>
                  <a:pt x="8991875" y="5458571"/>
                </a:lnTo>
                <a:lnTo>
                  <a:pt x="8988209" y="5447820"/>
                </a:lnTo>
                <a:lnTo>
                  <a:pt x="8962550" y="5408395"/>
                </a:lnTo>
                <a:lnTo>
                  <a:pt x="8929559" y="5372554"/>
                </a:lnTo>
                <a:lnTo>
                  <a:pt x="8922228" y="5368970"/>
                </a:lnTo>
                <a:lnTo>
                  <a:pt x="8914897" y="5365385"/>
                </a:lnTo>
                <a:lnTo>
                  <a:pt x="8907565" y="5361802"/>
                </a:lnTo>
                <a:lnTo>
                  <a:pt x="8896568" y="5361802"/>
                </a:lnTo>
                <a:lnTo>
                  <a:pt x="8874574" y="5361802"/>
                </a:lnTo>
                <a:lnTo>
                  <a:pt x="8856246" y="5361802"/>
                </a:lnTo>
                <a:lnTo>
                  <a:pt x="8852580" y="5361802"/>
                </a:lnTo>
                <a:close/>
                <a:moveTo>
                  <a:pt x="7998480" y="5336712"/>
                </a:moveTo>
                <a:lnTo>
                  <a:pt x="7991149" y="5343881"/>
                </a:lnTo>
                <a:lnTo>
                  <a:pt x="7987484" y="5351049"/>
                </a:lnTo>
                <a:lnTo>
                  <a:pt x="7991149" y="5361802"/>
                </a:lnTo>
                <a:lnTo>
                  <a:pt x="7998480" y="5365385"/>
                </a:lnTo>
                <a:lnTo>
                  <a:pt x="8005812" y="5376138"/>
                </a:lnTo>
                <a:lnTo>
                  <a:pt x="8013144" y="5383305"/>
                </a:lnTo>
                <a:lnTo>
                  <a:pt x="8016809" y="5390474"/>
                </a:lnTo>
                <a:lnTo>
                  <a:pt x="8024140" y="5386890"/>
                </a:lnTo>
                <a:lnTo>
                  <a:pt x="8027806" y="5379722"/>
                </a:lnTo>
                <a:lnTo>
                  <a:pt x="8024140" y="5376138"/>
                </a:lnTo>
                <a:lnTo>
                  <a:pt x="8009477" y="5361802"/>
                </a:lnTo>
                <a:close/>
                <a:moveTo>
                  <a:pt x="7360654" y="5336712"/>
                </a:moveTo>
                <a:lnTo>
                  <a:pt x="7360654" y="5340297"/>
                </a:lnTo>
                <a:lnTo>
                  <a:pt x="7356989" y="5340297"/>
                </a:lnTo>
                <a:lnTo>
                  <a:pt x="7356989" y="5358217"/>
                </a:lnTo>
                <a:lnTo>
                  <a:pt x="7360654" y="5368970"/>
                </a:lnTo>
                <a:lnTo>
                  <a:pt x="7375318" y="5361802"/>
                </a:lnTo>
                <a:lnTo>
                  <a:pt x="7382649" y="5347465"/>
                </a:lnTo>
                <a:lnTo>
                  <a:pt x="7378983" y="5340297"/>
                </a:lnTo>
                <a:lnTo>
                  <a:pt x="7375318" y="5336712"/>
                </a:lnTo>
                <a:lnTo>
                  <a:pt x="7367986" y="5336712"/>
                </a:lnTo>
                <a:close/>
                <a:moveTo>
                  <a:pt x="7547604" y="5325961"/>
                </a:moveTo>
                <a:lnTo>
                  <a:pt x="7536607" y="5333129"/>
                </a:lnTo>
                <a:lnTo>
                  <a:pt x="7532941" y="5343881"/>
                </a:lnTo>
                <a:lnTo>
                  <a:pt x="7529275" y="5358217"/>
                </a:lnTo>
                <a:lnTo>
                  <a:pt x="7532941" y="5368970"/>
                </a:lnTo>
                <a:lnTo>
                  <a:pt x="7536607" y="5368970"/>
                </a:lnTo>
                <a:lnTo>
                  <a:pt x="7540272" y="5365385"/>
                </a:lnTo>
                <a:lnTo>
                  <a:pt x="7543939" y="5351049"/>
                </a:lnTo>
                <a:lnTo>
                  <a:pt x="7554935" y="5343881"/>
                </a:lnTo>
                <a:lnTo>
                  <a:pt x="7558601" y="5336712"/>
                </a:lnTo>
                <a:lnTo>
                  <a:pt x="7558601" y="5333129"/>
                </a:lnTo>
                <a:lnTo>
                  <a:pt x="7554935" y="5329544"/>
                </a:lnTo>
                <a:close/>
                <a:moveTo>
                  <a:pt x="7936165" y="5322376"/>
                </a:moveTo>
                <a:lnTo>
                  <a:pt x="7932498" y="5336712"/>
                </a:lnTo>
                <a:lnTo>
                  <a:pt x="7936165" y="5347465"/>
                </a:lnTo>
                <a:lnTo>
                  <a:pt x="7947162" y="5361802"/>
                </a:lnTo>
                <a:lnTo>
                  <a:pt x="7954492" y="5368970"/>
                </a:lnTo>
                <a:lnTo>
                  <a:pt x="7958158" y="5372554"/>
                </a:lnTo>
                <a:lnTo>
                  <a:pt x="7965490" y="5365385"/>
                </a:lnTo>
                <a:lnTo>
                  <a:pt x="7965490" y="5358217"/>
                </a:lnTo>
                <a:lnTo>
                  <a:pt x="7969155" y="5351049"/>
                </a:lnTo>
                <a:lnTo>
                  <a:pt x="7965490" y="5343881"/>
                </a:lnTo>
                <a:lnTo>
                  <a:pt x="7961824" y="5340297"/>
                </a:lnTo>
                <a:lnTo>
                  <a:pt x="7954492" y="5333129"/>
                </a:lnTo>
                <a:lnTo>
                  <a:pt x="7947162" y="5325961"/>
                </a:lnTo>
                <a:close/>
                <a:moveTo>
                  <a:pt x="8016809" y="5315208"/>
                </a:moveTo>
                <a:lnTo>
                  <a:pt x="8009477" y="5318792"/>
                </a:lnTo>
                <a:lnTo>
                  <a:pt x="8009477" y="5325961"/>
                </a:lnTo>
                <a:lnTo>
                  <a:pt x="8020474" y="5343881"/>
                </a:lnTo>
                <a:lnTo>
                  <a:pt x="8035137" y="5361802"/>
                </a:lnTo>
                <a:lnTo>
                  <a:pt x="8042469" y="5361802"/>
                </a:lnTo>
                <a:lnTo>
                  <a:pt x="8042469" y="5347465"/>
                </a:lnTo>
                <a:lnTo>
                  <a:pt x="8038802" y="5336712"/>
                </a:lnTo>
                <a:lnTo>
                  <a:pt x="8035137" y="5329544"/>
                </a:lnTo>
                <a:lnTo>
                  <a:pt x="8027806" y="5322376"/>
                </a:lnTo>
                <a:close/>
                <a:moveTo>
                  <a:pt x="7870183" y="5308041"/>
                </a:moveTo>
                <a:lnTo>
                  <a:pt x="7848188" y="5318792"/>
                </a:lnTo>
                <a:lnTo>
                  <a:pt x="7818863" y="5325961"/>
                </a:lnTo>
                <a:lnTo>
                  <a:pt x="7807866" y="5333129"/>
                </a:lnTo>
                <a:lnTo>
                  <a:pt x="7796869" y="5336712"/>
                </a:lnTo>
                <a:lnTo>
                  <a:pt x="7789537" y="5347465"/>
                </a:lnTo>
                <a:lnTo>
                  <a:pt x="7778540" y="5361802"/>
                </a:lnTo>
                <a:lnTo>
                  <a:pt x="7767544" y="5379722"/>
                </a:lnTo>
                <a:lnTo>
                  <a:pt x="7760212" y="5397642"/>
                </a:lnTo>
                <a:lnTo>
                  <a:pt x="7760212" y="5419147"/>
                </a:lnTo>
                <a:lnTo>
                  <a:pt x="7767544" y="5437068"/>
                </a:lnTo>
                <a:lnTo>
                  <a:pt x="7771209" y="5440651"/>
                </a:lnTo>
                <a:lnTo>
                  <a:pt x="7771209" y="5447820"/>
                </a:lnTo>
                <a:lnTo>
                  <a:pt x="7767544" y="5472908"/>
                </a:lnTo>
                <a:lnTo>
                  <a:pt x="7767544" y="5494413"/>
                </a:lnTo>
                <a:lnTo>
                  <a:pt x="7778540" y="5512334"/>
                </a:lnTo>
                <a:lnTo>
                  <a:pt x="7785872" y="5537422"/>
                </a:lnTo>
                <a:lnTo>
                  <a:pt x="7793204" y="5533837"/>
                </a:lnTo>
                <a:lnTo>
                  <a:pt x="7807866" y="5533837"/>
                </a:lnTo>
                <a:lnTo>
                  <a:pt x="7837191" y="5541006"/>
                </a:lnTo>
                <a:lnTo>
                  <a:pt x="7862851" y="5548174"/>
                </a:lnTo>
                <a:lnTo>
                  <a:pt x="7892176" y="5548174"/>
                </a:lnTo>
                <a:lnTo>
                  <a:pt x="7917836" y="5544590"/>
                </a:lnTo>
                <a:lnTo>
                  <a:pt x="7925167" y="5533837"/>
                </a:lnTo>
                <a:lnTo>
                  <a:pt x="7928833" y="5515917"/>
                </a:lnTo>
                <a:lnTo>
                  <a:pt x="7928833" y="5505166"/>
                </a:lnTo>
                <a:lnTo>
                  <a:pt x="7928833" y="5494413"/>
                </a:lnTo>
                <a:lnTo>
                  <a:pt x="7925167" y="5469324"/>
                </a:lnTo>
                <a:lnTo>
                  <a:pt x="7917836" y="5444236"/>
                </a:lnTo>
                <a:lnTo>
                  <a:pt x="7914170" y="5437068"/>
                </a:lnTo>
                <a:lnTo>
                  <a:pt x="7910505" y="5433483"/>
                </a:lnTo>
                <a:lnTo>
                  <a:pt x="7910505" y="5429900"/>
                </a:lnTo>
                <a:lnTo>
                  <a:pt x="7914170" y="5422731"/>
                </a:lnTo>
                <a:lnTo>
                  <a:pt x="7917836" y="5404810"/>
                </a:lnTo>
                <a:lnTo>
                  <a:pt x="7917836" y="5394058"/>
                </a:lnTo>
                <a:lnTo>
                  <a:pt x="7914170" y="5379722"/>
                </a:lnTo>
                <a:lnTo>
                  <a:pt x="7910505" y="5368970"/>
                </a:lnTo>
                <a:lnTo>
                  <a:pt x="7906838" y="5361802"/>
                </a:lnTo>
                <a:lnTo>
                  <a:pt x="7903173" y="5361802"/>
                </a:lnTo>
                <a:lnTo>
                  <a:pt x="7895841" y="5365385"/>
                </a:lnTo>
                <a:lnTo>
                  <a:pt x="7888511" y="5365385"/>
                </a:lnTo>
                <a:lnTo>
                  <a:pt x="7877513" y="5361802"/>
                </a:lnTo>
                <a:lnTo>
                  <a:pt x="7870183" y="5351049"/>
                </a:lnTo>
                <a:lnTo>
                  <a:pt x="7873848" y="5343881"/>
                </a:lnTo>
                <a:lnTo>
                  <a:pt x="7881179" y="5340297"/>
                </a:lnTo>
                <a:lnTo>
                  <a:pt x="7888511" y="5336712"/>
                </a:lnTo>
                <a:lnTo>
                  <a:pt x="7892176" y="5333129"/>
                </a:lnTo>
                <a:lnTo>
                  <a:pt x="7892176" y="5325961"/>
                </a:lnTo>
                <a:lnTo>
                  <a:pt x="7888511" y="5322376"/>
                </a:lnTo>
                <a:lnTo>
                  <a:pt x="7881179" y="5315208"/>
                </a:lnTo>
                <a:lnTo>
                  <a:pt x="7877513" y="5311624"/>
                </a:lnTo>
                <a:lnTo>
                  <a:pt x="7873848" y="5308041"/>
                </a:lnTo>
                <a:close/>
                <a:moveTo>
                  <a:pt x="7382649" y="5308041"/>
                </a:moveTo>
                <a:lnTo>
                  <a:pt x="7371652" y="5315208"/>
                </a:lnTo>
                <a:lnTo>
                  <a:pt x="7371652" y="5318792"/>
                </a:lnTo>
                <a:lnTo>
                  <a:pt x="7371652" y="5322376"/>
                </a:lnTo>
                <a:lnTo>
                  <a:pt x="7378983" y="5329544"/>
                </a:lnTo>
                <a:lnTo>
                  <a:pt x="7393646" y="5336712"/>
                </a:lnTo>
                <a:lnTo>
                  <a:pt x="7397311" y="5336712"/>
                </a:lnTo>
                <a:lnTo>
                  <a:pt x="7404643" y="5336712"/>
                </a:lnTo>
                <a:lnTo>
                  <a:pt x="7408308" y="5333129"/>
                </a:lnTo>
                <a:lnTo>
                  <a:pt x="7415640" y="5325961"/>
                </a:lnTo>
                <a:lnTo>
                  <a:pt x="7404643" y="5318792"/>
                </a:lnTo>
                <a:lnTo>
                  <a:pt x="7397311" y="5311624"/>
                </a:lnTo>
                <a:close/>
                <a:moveTo>
                  <a:pt x="8141441" y="5297288"/>
                </a:moveTo>
                <a:lnTo>
                  <a:pt x="8126778" y="5304456"/>
                </a:lnTo>
                <a:lnTo>
                  <a:pt x="8115781" y="5311624"/>
                </a:lnTo>
                <a:lnTo>
                  <a:pt x="8101119" y="5318792"/>
                </a:lnTo>
                <a:lnTo>
                  <a:pt x="8090122" y="5325961"/>
                </a:lnTo>
                <a:lnTo>
                  <a:pt x="8071794" y="5343881"/>
                </a:lnTo>
                <a:lnTo>
                  <a:pt x="8057131" y="5368970"/>
                </a:lnTo>
                <a:lnTo>
                  <a:pt x="8027806" y="5408395"/>
                </a:lnTo>
                <a:lnTo>
                  <a:pt x="8009477" y="5451403"/>
                </a:lnTo>
                <a:lnTo>
                  <a:pt x="7991149" y="5497997"/>
                </a:lnTo>
                <a:lnTo>
                  <a:pt x="7983818" y="5541006"/>
                </a:lnTo>
                <a:lnTo>
                  <a:pt x="7980152" y="5591183"/>
                </a:lnTo>
                <a:lnTo>
                  <a:pt x="7980152" y="5637776"/>
                </a:lnTo>
                <a:lnTo>
                  <a:pt x="7983818" y="5680786"/>
                </a:lnTo>
                <a:lnTo>
                  <a:pt x="7991149" y="5730962"/>
                </a:lnTo>
                <a:lnTo>
                  <a:pt x="8020474" y="5734547"/>
                </a:lnTo>
                <a:lnTo>
                  <a:pt x="8046134" y="5730962"/>
                </a:lnTo>
                <a:lnTo>
                  <a:pt x="8046134" y="5752467"/>
                </a:lnTo>
                <a:lnTo>
                  <a:pt x="8046134" y="5763220"/>
                </a:lnTo>
                <a:lnTo>
                  <a:pt x="8049799" y="5773972"/>
                </a:lnTo>
                <a:lnTo>
                  <a:pt x="8057131" y="5781140"/>
                </a:lnTo>
                <a:lnTo>
                  <a:pt x="8064462" y="5784725"/>
                </a:lnTo>
                <a:lnTo>
                  <a:pt x="8075459" y="5791892"/>
                </a:lnTo>
                <a:lnTo>
                  <a:pt x="8086456" y="5799060"/>
                </a:lnTo>
                <a:lnTo>
                  <a:pt x="8101119" y="5799060"/>
                </a:lnTo>
                <a:lnTo>
                  <a:pt x="8104784" y="5799060"/>
                </a:lnTo>
                <a:lnTo>
                  <a:pt x="8115781" y="5791892"/>
                </a:lnTo>
                <a:lnTo>
                  <a:pt x="8115781" y="5788308"/>
                </a:lnTo>
                <a:lnTo>
                  <a:pt x="8115781" y="5784725"/>
                </a:lnTo>
                <a:lnTo>
                  <a:pt x="8115781" y="5770388"/>
                </a:lnTo>
                <a:lnTo>
                  <a:pt x="8115781" y="5756052"/>
                </a:lnTo>
                <a:lnTo>
                  <a:pt x="8119448" y="5748884"/>
                </a:lnTo>
                <a:lnTo>
                  <a:pt x="8123113" y="5745299"/>
                </a:lnTo>
                <a:lnTo>
                  <a:pt x="8126778" y="5748884"/>
                </a:lnTo>
                <a:lnTo>
                  <a:pt x="8134110" y="5752467"/>
                </a:lnTo>
                <a:lnTo>
                  <a:pt x="8134110" y="5741715"/>
                </a:lnTo>
                <a:lnTo>
                  <a:pt x="8141441" y="5730962"/>
                </a:lnTo>
                <a:lnTo>
                  <a:pt x="8148773" y="5727379"/>
                </a:lnTo>
                <a:lnTo>
                  <a:pt x="8156105" y="5727379"/>
                </a:lnTo>
                <a:lnTo>
                  <a:pt x="8174432" y="5730962"/>
                </a:lnTo>
                <a:lnTo>
                  <a:pt x="8192760" y="5730962"/>
                </a:lnTo>
                <a:lnTo>
                  <a:pt x="8200092" y="5727379"/>
                </a:lnTo>
                <a:lnTo>
                  <a:pt x="8207423" y="5734547"/>
                </a:lnTo>
                <a:lnTo>
                  <a:pt x="8207423" y="5748884"/>
                </a:lnTo>
                <a:lnTo>
                  <a:pt x="8207423" y="5766804"/>
                </a:lnTo>
                <a:lnTo>
                  <a:pt x="8203757" y="5756052"/>
                </a:lnTo>
                <a:lnTo>
                  <a:pt x="8200092" y="5748884"/>
                </a:lnTo>
                <a:lnTo>
                  <a:pt x="8196427" y="5745299"/>
                </a:lnTo>
                <a:lnTo>
                  <a:pt x="8192760" y="5745299"/>
                </a:lnTo>
                <a:lnTo>
                  <a:pt x="8181763" y="5745299"/>
                </a:lnTo>
                <a:lnTo>
                  <a:pt x="8170767" y="5748884"/>
                </a:lnTo>
                <a:lnTo>
                  <a:pt x="8156105" y="5748884"/>
                </a:lnTo>
                <a:lnTo>
                  <a:pt x="8152438" y="5756052"/>
                </a:lnTo>
                <a:lnTo>
                  <a:pt x="8152438" y="5763220"/>
                </a:lnTo>
                <a:lnTo>
                  <a:pt x="8152438" y="5766804"/>
                </a:lnTo>
                <a:lnTo>
                  <a:pt x="8141441" y="5773972"/>
                </a:lnTo>
                <a:lnTo>
                  <a:pt x="8134110" y="5784725"/>
                </a:lnTo>
                <a:lnTo>
                  <a:pt x="8130445" y="5799060"/>
                </a:lnTo>
                <a:lnTo>
                  <a:pt x="8126778" y="5813397"/>
                </a:lnTo>
                <a:lnTo>
                  <a:pt x="8119448" y="5834901"/>
                </a:lnTo>
                <a:lnTo>
                  <a:pt x="8112116" y="5859990"/>
                </a:lnTo>
                <a:lnTo>
                  <a:pt x="8112116" y="5863574"/>
                </a:lnTo>
                <a:lnTo>
                  <a:pt x="8115781" y="5863574"/>
                </a:lnTo>
                <a:lnTo>
                  <a:pt x="8119448" y="5867158"/>
                </a:lnTo>
                <a:lnTo>
                  <a:pt x="8152438" y="5877911"/>
                </a:lnTo>
                <a:lnTo>
                  <a:pt x="8189095" y="5892247"/>
                </a:lnTo>
                <a:lnTo>
                  <a:pt x="8192760" y="5892247"/>
                </a:lnTo>
                <a:lnTo>
                  <a:pt x="8200092" y="5892247"/>
                </a:lnTo>
                <a:lnTo>
                  <a:pt x="8203757" y="5892247"/>
                </a:lnTo>
                <a:lnTo>
                  <a:pt x="8203757" y="5895831"/>
                </a:lnTo>
                <a:lnTo>
                  <a:pt x="8207423" y="5895831"/>
                </a:lnTo>
                <a:lnTo>
                  <a:pt x="8211089" y="5895831"/>
                </a:lnTo>
                <a:lnTo>
                  <a:pt x="8222085" y="5888663"/>
                </a:lnTo>
                <a:lnTo>
                  <a:pt x="8225752" y="5881494"/>
                </a:lnTo>
                <a:lnTo>
                  <a:pt x="8225752" y="5874326"/>
                </a:lnTo>
                <a:lnTo>
                  <a:pt x="8214755" y="5863574"/>
                </a:lnTo>
                <a:lnTo>
                  <a:pt x="8211089" y="5859990"/>
                </a:lnTo>
                <a:lnTo>
                  <a:pt x="8207423" y="5852823"/>
                </a:lnTo>
                <a:lnTo>
                  <a:pt x="8207423" y="5845654"/>
                </a:lnTo>
                <a:lnTo>
                  <a:pt x="8211089" y="5842070"/>
                </a:lnTo>
                <a:lnTo>
                  <a:pt x="8225752" y="5838486"/>
                </a:lnTo>
                <a:lnTo>
                  <a:pt x="8236749" y="5838486"/>
                </a:lnTo>
                <a:lnTo>
                  <a:pt x="8236749" y="5834901"/>
                </a:lnTo>
                <a:lnTo>
                  <a:pt x="8244080" y="5827733"/>
                </a:lnTo>
                <a:lnTo>
                  <a:pt x="8247745" y="5820565"/>
                </a:lnTo>
                <a:lnTo>
                  <a:pt x="8247745" y="5809813"/>
                </a:lnTo>
                <a:lnTo>
                  <a:pt x="8247745" y="5802645"/>
                </a:lnTo>
                <a:lnTo>
                  <a:pt x="8244080" y="5781140"/>
                </a:lnTo>
                <a:lnTo>
                  <a:pt x="8240414" y="5763220"/>
                </a:lnTo>
                <a:lnTo>
                  <a:pt x="8233083" y="5745299"/>
                </a:lnTo>
                <a:lnTo>
                  <a:pt x="8236749" y="5727379"/>
                </a:lnTo>
                <a:lnTo>
                  <a:pt x="8247745" y="5723794"/>
                </a:lnTo>
                <a:lnTo>
                  <a:pt x="8266074" y="5720211"/>
                </a:lnTo>
                <a:lnTo>
                  <a:pt x="8302731" y="5713042"/>
                </a:lnTo>
                <a:lnTo>
                  <a:pt x="8339388" y="5705874"/>
                </a:lnTo>
                <a:lnTo>
                  <a:pt x="8346718" y="5702291"/>
                </a:lnTo>
                <a:lnTo>
                  <a:pt x="8350384" y="5695122"/>
                </a:lnTo>
                <a:lnTo>
                  <a:pt x="8350384" y="5680786"/>
                </a:lnTo>
                <a:lnTo>
                  <a:pt x="8350384" y="5670033"/>
                </a:lnTo>
                <a:lnTo>
                  <a:pt x="8372378" y="5691538"/>
                </a:lnTo>
                <a:lnTo>
                  <a:pt x="8398038" y="5698706"/>
                </a:lnTo>
                <a:lnTo>
                  <a:pt x="8412700" y="5702291"/>
                </a:lnTo>
                <a:lnTo>
                  <a:pt x="8423697" y="5702291"/>
                </a:lnTo>
                <a:lnTo>
                  <a:pt x="8434695" y="5698706"/>
                </a:lnTo>
                <a:lnTo>
                  <a:pt x="8445692" y="5695122"/>
                </a:lnTo>
                <a:lnTo>
                  <a:pt x="8464020" y="5680786"/>
                </a:lnTo>
                <a:lnTo>
                  <a:pt x="8482348" y="5677201"/>
                </a:lnTo>
                <a:lnTo>
                  <a:pt x="8504342" y="5677201"/>
                </a:lnTo>
                <a:lnTo>
                  <a:pt x="8519004" y="5677201"/>
                </a:lnTo>
                <a:lnTo>
                  <a:pt x="8555661" y="5687954"/>
                </a:lnTo>
                <a:lnTo>
                  <a:pt x="8588652" y="5698706"/>
                </a:lnTo>
                <a:lnTo>
                  <a:pt x="8595983" y="5698706"/>
                </a:lnTo>
                <a:lnTo>
                  <a:pt x="8610646" y="5698706"/>
                </a:lnTo>
                <a:lnTo>
                  <a:pt x="8617978" y="5702291"/>
                </a:lnTo>
                <a:lnTo>
                  <a:pt x="8617978" y="5713042"/>
                </a:lnTo>
                <a:lnTo>
                  <a:pt x="8621643" y="5716627"/>
                </a:lnTo>
                <a:lnTo>
                  <a:pt x="8628975" y="5716627"/>
                </a:lnTo>
                <a:lnTo>
                  <a:pt x="8636306" y="5709459"/>
                </a:lnTo>
                <a:lnTo>
                  <a:pt x="8636306" y="5702291"/>
                </a:lnTo>
                <a:lnTo>
                  <a:pt x="8632640" y="5691538"/>
                </a:lnTo>
                <a:lnTo>
                  <a:pt x="8625309" y="5673618"/>
                </a:lnTo>
                <a:lnTo>
                  <a:pt x="8621643" y="5673618"/>
                </a:lnTo>
                <a:lnTo>
                  <a:pt x="8621643" y="5670033"/>
                </a:lnTo>
                <a:lnTo>
                  <a:pt x="8617978" y="5666449"/>
                </a:lnTo>
                <a:lnTo>
                  <a:pt x="8584986" y="5627025"/>
                </a:lnTo>
                <a:lnTo>
                  <a:pt x="8548330" y="5591183"/>
                </a:lnTo>
                <a:lnTo>
                  <a:pt x="8515339" y="5551759"/>
                </a:lnTo>
                <a:lnTo>
                  <a:pt x="8478682" y="5512334"/>
                </a:lnTo>
                <a:lnTo>
                  <a:pt x="8409035" y="5454988"/>
                </a:lnTo>
                <a:lnTo>
                  <a:pt x="8339388" y="5397642"/>
                </a:lnTo>
                <a:lnTo>
                  <a:pt x="8302731" y="5372554"/>
                </a:lnTo>
                <a:lnTo>
                  <a:pt x="8262409" y="5347465"/>
                </a:lnTo>
                <a:lnTo>
                  <a:pt x="8225752" y="5325961"/>
                </a:lnTo>
                <a:lnTo>
                  <a:pt x="8185430" y="5304456"/>
                </a:lnTo>
                <a:lnTo>
                  <a:pt x="8167101" y="5297288"/>
                </a:lnTo>
                <a:close/>
                <a:moveTo>
                  <a:pt x="6799808" y="5297288"/>
                </a:moveTo>
                <a:lnTo>
                  <a:pt x="6792477" y="5304456"/>
                </a:lnTo>
                <a:lnTo>
                  <a:pt x="6785145" y="5304456"/>
                </a:lnTo>
                <a:lnTo>
                  <a:pt x="6781480" y="5311624"/>
                </a:lnTo>
                <a:lnTo>
                  <a:pt x="6781480" y="5318792"/>
                </a:lnTo>
                <a:lnTo>
                  <a:pt x="6788812" y="5322376"/>
                </a:lnTo>
                <a:lnTo>
                  <a:pt x="6803474" y="5318792"/>
                </a:lnTo>
                <a:lnTo>
                  <a:pt x="6814470" y="5308041"/>
                </a:lnTo>
                <a:lnTo>
                  <a:pt x="6810805" y="5297288"/>
                </a:lnTo>
                <a:lnTo>
                  <a:pt x="6807140" y="5297288"/>
                </a:lnTo>
                <a:close/>
                <a:moveTo>
                  <a:pt x="8038802" y="5286536"/>
                </a:moveTo>
                <a:lnTo>
                  <a:pt x="8031471" y="5290119"/>
                </a:lnTo>
                <a:lnTo>
                  <a:pt x="8027806" y="5297288"/>
                </a:lnTo>
                <a:lnTo>
                  <a:pt x="8031471" y="5311624"/>
                </a:lnTo>
                <a:lnTo>
                  <a:pt x="8038802" y="5322376"/>
                </a:lnTo>
                <a:lnTo>
                  <a:pt x="8046134" y="5329544"/>
                </a:lnTo>
                <a:lnTo>
                  <a:pt x="8060797" y="5340297"/>
                </a:lnTo>
                <a:lnTo>
                  <a:pt x="8064462" y="5336712"/>
                </a:lnTo>
                <a:lnTo>
                  <a:pt x="8068128" y="5325961"/>
                </a:lnTo>
                <a:lnTo>
                  <a:pt x="8064462" y="5315208"/>
                </a:lnTo>
                <a:lnTo>
                  <a:pt x="8060797" y="5304456"/>
                </a:lnTo>
                <a:lnTo>
                  <a:pt x="8046134" y="5293704"/>
                </a:lnTo>
                <a:close/>
                <a:moveTo>
                  <a:pt x="8060797" y="5268615"/>
                </a:moveTo>
                <a:lnTo>
                  <a:pt x="8057131" y="5272199"/>
                </a:lnTo>
                <a:lnTo>
                  <a:pt x="8057131" y="5275783"/>
                </a:lnTo>
                <a:lnTo>
                  <a:pt x="8057131" y="5279368"/>
                </a:lnTo>
                <a:lnTo>
                  <a:pt x="8060797" y="5282951"/>
                </a:lnTo>
                <a:lnTo>
                  <a:pt x="8071794" y="5304456"/>
                </a:lnTo>
                <a:lnTo>
                  <a:pt x="8086456" y="5325961"/>
                </a:lnTo>
                <a:lnTo>
                  <a:pt x="8090122" y="5308041"/>
                </a:lnTo>
                <a:lnTo>
                  <a:pt x="8086456" y="5293704"/>
                </a:lnTo>
                <a:lnTo>
                  <a:pt x="8079124" y="5282951"/>
                </a:lnTo>
                <a:lnTo>
                  <a:pt x="8071794" y="5272199"/>
                </a:lnTo>
                <a:lnTo>
                  <a:pt x="8064462" y="5268615"/>
                </a:lnTo>
                <a:close/>
                <a:moveTo>
                  <a:pt x="6572537" y="5268615"/>
                </a:moveTo>
                <a:lnTo>
                  <a:pt x="6568872" y="5272199"/>
                </a:lnTo>
                <a:lnTo>
                  <a:pt x="6557875" y="5286536"/>
                </a:lnTo>
                <a:lnTo>
                  <a:pt x="6546877" y="5308041"/>
                </a:lnTo>
                <a:lnTo>
                  <a:pt x="6565205" y="5293704"/>
                </a:lnTo>
                <a:lnTo>
                  <a:pt x="6576202" y="5282951"/>
                </a:lnTo>
                <a:lnTo>
                  <a:pt x="6579869" y="5275783"/>
                </a:lnTo>
                <a:lnTo>
                  <a:pt x="6579869" y="5272199"/>
                </a:lnTo>
                <a:close/>
                <a:moveTo>
                  <a:pt x="6876787" y="5265031"/>
                </a:moveTo>
                <a:lnTo>
                  <a:pt x="6887784" y="5268615"/>
                </a:lnTo>
                <a:lnTo>
                  <a:pt x="6891449" y="5275783"/>
                </a:lnTo>
                <a:lnTo>
                  <a:pt x="6887784" y="5282951"/>
                </a:lnTo>
                <a:lnTo>
                  <a:pt x="6880452" y="5290119"/>
                </a:lnTo>
                <a:lnTo>
                  <a:pt x="6873121" y="5297288"/>
                </a:lnTo>
                <a:lnTo>
                  <a:pt x="6865790" y="5304456"/>
                </a:lnTo>
                <a:lnTo>
                  <a:pt x="6858459" y="5297288"/>
                </a:lnTo>
                <a:lnTo>
                  <a:pt x="6854794" y="5290119"/>
                </a:lnTo>
                <a:lnTo>
                  <a:pt x="6858459" y="5282951"/>
                </a:lnTo>
                <a:lnTo>
                  <a:pt x="6862124" y="5275783"/>
                </a:lnTo>
                <a:lnTo>
                  <a:pt x="6869456" y="5268615"/>
                </a:lnTo>
                <a:close/>
                <a:moveTo>
                  <a:pt x="7932498" y="5261446"/>
                </a:moveTo>
                <a:lnTo>
                  <a:pt x="7928833" y="5265031"/>
                </a:lnTo>
                <a:lnTo>
                  <a:pt x="7925167" y="5272199"/>
                </a:lnTo>
                <a:lnTo>
                  <a:pt x="7928833" y="5279368"/>
                </a:lnTo>
                <a:lnTo>
                  <a:pt x="7943495" y="5304456"/>
                </a:lnTo>
                <a:lnTo>
                  <a:pt x="7961824" y="5325961"/>
                </a:lnTo>
                <a:lnTo>
                  <a:pt x="7965490" y="5333129"/>
                </a:lnTo>
                <a:lnTo>
                  <a:pt x="7976487" y="5336712"/>
                </a:lnTo>
                <a:lnTo>
                  <a:pt x="7980152" y="5333129"/>
                </a:lnTo>
                <a:lnTo>
                  <a:pt x="7983818" y="5329544"/>
                </a:lnTo>
                <a:lnTo>
                  <a:pt x="7983818" y="5325961"/>
                </a:lnTo>
                <a:lnTo>
                  <a:pt x="7983818" y="5318792"/>
                </a:lnTo>
                <a:lnTo>
                  <a:pt x="7969155" y="5308041"/>
                </a:lnTo>
                <a:lnTo>
                  <a:pt x="7961824" y="5293704"/>
                </a:lnTo>
                <a:lnTo>
                  <a:pt x="7954492" y="5279368"/>
                </a:lnTo>
                <a:lnTo>
                  <a:pt x="7947162" y="5265031"/>
                </a:lnTo>
                <a:lnTo>
                  <a:pt x="7943495" y="5265031"/>
                </a:lnTo>
                <a:lnTo>
                  <a:pt x="7936165" y="5261446"/>
                </a:lnTo>
                <a:close/>
                <a:moveTo>
                  <a:pt x="7969155" y="5254278"/>
                </a:moveTo>
                <a:lnTo>
                  <a:pt x="7961824" y="5257863"/>
                </a:lnTo>
                <a:lnTo>
                  <a:pt x="7954492" y="5261446"/>
                </a:lnTo>
                <a:lnTo>
                  <a:pt x="7972820" y="5286536"/>
                </a:lnTo>
                <a:lnTo>
                  <a:pt x="8002146" y="5311624"/>
                </a:lnTo>
                <a:lnTo>
                  <a:pt x="8005812" y="5297288"/>
                </a:lnTo>
                <a:lnTo>
                  <a:pt x="8005812" y="5286536"/>
                </a:lnTo>
                <a:lnTo>
                  <a:pt x="8005812" y="5279368"/>
                </a:lnTo>
                <a:lnTo>
                  <a:pt x="8005812" y="5268615"/>
                </a:lnTo>
                <a:lnTo>
                  <a:pt x="7991149" y="5268615"/>
                </a:lnTo>
                <a:lnTo>
                  <a:pt x="7980152" y="5261446"/>
                </a:lnTo>
                <a:lnTo>
                  <a:pt x="7972820" y="5257863"/>
                </a:lnTo>
                <a:close/>
                <a:moveTo>
                  <a:pt x="8687625" y="5243526"/>
                </a:moveTo>
                <a:lnTo>
                  <a:pt x="8680293" y="5250695"/>
                </a:lnTo>
                <a:lnTo>
                  <a:pt x="8672963" y="5250695"/>
                </a:lnTo>
                <a:lnTo>
                  <a:pt x="8669297" y="5257863"/>
                </a:lnTo>
                <a:lnTo>
                  <a:pt x="8665631" y="5268615"/>
                </a:lnTo>
                <a:lnTo>
                  <a:pt x="8676628" y="5275783"/>
                </a:lnTo>
                <a:lnTo>
                  <a:pt x="8687625" y="5279368"/>
                </a:lnTo>
                <a:lnTo>
                  <a:pt x="8694957" y="5282951"/>
                </a:lnTo>
                <a:lnTo>
                  <a:pt x="8702288" y="5282951"/>
                </a:lnTo>
                <a:lnTo>
                  <a:pt x="8709619" y="5282951"/>
                </a:lnTo>
                <a:lnTo>
                  <a:pt x="8713285" y="5279368"/>
                </a:lnTo>
                <a:lnTo>
                  <a:pt x="8724282" y="5272199"/>
                </a:lnTo>
                <a:lnTo>
                  <a:pt x="8716950" y="5268615"/>
                </a:lnTo>
                <a:lnTo>
                  <a:pt x="8716950" y="5261446"/>
                </a:lnTo>
                <a:lnTo>
                  <a:pt x="8713285" y="5257863"/>
                </a:lnTo>
                <a:lnTo>
                  <a:pt x="8702288" y="5243526"/>
                </a:lnTo>
                <a:close/>
                <a:moveTo>
                  <a:pt x="6238961" y="5243526"/>
                </a:moveTo>
                <a:lnTo>
                  <a:pt x="6231630" y="5268615"/>
                </a:lnTo>
                <a:lnTo>
                  <a:pt x="6220633" y="5286536"/>
                </a:lnTo>
                <a:lnTo>
                  <a:pt x="6202304" y="5308041"/>
                </a:lnTo>
                <a:lnTo>
                  <a:pt x="6183976" y="5325961"/>
                </a:lnTo>
                <a:lnTo>
                  <a:pt x="6191308" y="5304456"/>
                </a:lnTo>
                <a:lnTo>
                  <a:pt x="6202304" y="5279368"/>
                </a:lnTo>
                <a:lnTo>
                  <a:pt x="6220633" y="5261446"/>
                </a:lnTo>
                <a:close/>
                <a:moveTo>
                  <a:pt x="5531488" y="5243526"/>
                </a:moveTo>
                <a:lnTo>
                  <a:pt x="5527823" y="5250695"/>
                </a:lnTo>
                <a:lnTo>
                  <a:pt x="5524156" y="5261446"/>
                </a:lnTo>
                <a:lnTo>
                  <a:pt x="5516826" y="5268615"/>
                </a:lnTo>
                <a:lnTo>
                  <a:pt x="5509494" y="5272199"/>
                </a:lnTo>
                <a:lnTo>
                  <a:pt x="5502163" y="5275783"/>
                </a:lnTo>
                <a:lnTo>
                  <a:pt x="5491166" y="5279368"/>
                </a:lnTo>
                <a:lnTo>
                  <a:pt x="5487501" y="5286536"/>
                </a:lnTo>
                <a:lnTo>
                  <a:pt x="5487501" y="5293704"/>
                </a:lnTo>
                <a:lnTo>
                  <a:pt x="5491166" y="5304456"/>
                </a:lnTo>
                <a:lnTo>
                  <a:pt x="5491166" y="5308041"/>
                </a:lnTo>
                <a:lnTo>
                  <a:pt x="5498497" y="5311624"/>
                </a:lnTo>
                <a:lnTo>
                  <a:pt x="5505830" y="5315208"/>
                </a:lnTo>
                <a:lnTo>
                  <a:pt x="5513159" y="5315208"/>
                </a:lnTo>
                <a:lnTo>
                  <a:pt x="5527823" y="5297288"/>
                </a:lnTo>
                <a:lnTo>
                  <a:pt x="5542485" y="5279368"/>
                </a:lnTo>
                <a:lnTo>
                  <a:pt x="5546151" y="5272199"/>
                </a:lnTo>
                <a:lnTo>
                  <a:pt x="5553483" y="5265031"/>
                </a:lnTo>
                <a:lnTo>
                  <a:pt x="5553483" y="5257863"/>
                </a:lnTo>
                <a:lnTo>
                  <a:pt x="5553483" y="5250695"/>
                </a:lnTo>
                <a:lnTo>
                  <a:pt x="5542485" y="5243526"/>
                </a:lnTo>
                <a:lnTo>
                  <a:pt x="5538820" y="5243526"/>
                </a:lnTo>
                <a:close/>
                <a:moveTo>
                  <a:pt x="4681054" y="5243526"/>
                </a:moveTo>
                <a:lnTo>
                  <a:pt x="4673723" y="5257863"/>
                </a:lnTo>
                <a:lnTo>
                  <a:pt x="4670057" y="5268615"/>
                </a:lnTo>
                <a:lnTo>
                  <a:pt x="4670057" y="5279368"/>
                </a:lnTo>
                <a:lnTo>
                  <a:pt x="4670057" y="5290119"/>
                </a:lnTo>
                <a:lnTo>
                  <a:pt x="4673723" y="5304456"/>
                </a:lnTo>
                <a:lnTo>
                  <a:pt x="4684721" y="5311624"/>
                </a:lnTo>
                <a:lnTo>
                  <a:pt x="4699382" y="5311624"/>
                </a:lnTo>
                <a:lnTo>
                  <a:pt x="4710379" y="5308041"/>
                </a:lnTo>
                <a:lnTo>
                  <a:pt x="4725042" y="5308041"/>
                </a:lnTo>
                <a:lnTo>
                  <a:pt x="4728707" y="5304456"/>
                </a:lnTo>
                <a:lnTo>
                  <a:pt x="4732374" y="5297288"/>
                </a:lnTo>
                <a:lnTo>
                  <a:pt x="4736039" y="5290119"/>
                </a:lnTo>
                <a:lnTo>
                  <a:pt x="4736039" y="5282951"/>
                </a:lnTo>
                <a:lnTo>
                  <a:pt x="4732374" y="5268615"/>
                </a:lnTo>
                <a:lnTo>
                  <a:pt x="4725042" y="5257863"/>
                </a:lnTo>
                <a:lnTo>
                  <a:pt x="4710379" y="5243526"/>
                </a:lnTo>
                <a:lnTo>
                  <a:pt x="4695717" y="5243526"/>
                </a:lnTo>
                <a:close/>
                <a:moveTo>
                  <a:pt x="8757272" y="5232775"/>
                </a:moveTo>
                <a:lnTo>
                  <a:pt x="8738944" y="5239943"/>
                </a:lnTo>
                <a:lnTo>
                  <a:pt x="8742610" y="5254278"/>
                </a:lnTo>
                <a:lnTo>
                  <a:pt x="8746275" y="5268615"/>
                </a:lnTo>
                <a:lnTo>
                  <a:pt x="8749942" y="5275783"/>
                </a:lnTo>
                <a:lnTo>
                  <a:pt x="8760939" y="5275783"/>
                </a:lnTo>
                <a:lnTo>
                  <a:pt x="8768269" y="5275783"/>
                </a:lnTo>
                <a:lnTo>
                  <a:pt x="8779267" y="5279368"/>
                </a:lnTo>
                <a:lnTo>
                  <a:pt x="8779267" y="5282951"/>
                </a:lnTo>
                <a:lnTo>
                  <a:pt x="8782932" y="5293704"/>
                </a:lnTo>
                <a:lnTo>
                  <a:pt x="8797596" y="5318792"/>
                </a:lnTo>
                <a:lnTo>
                  <a:pt x="8812258" y="5340297"/>
                </a:lnTo>
                <a:lnTo>
                  <a:pt x="8837918" y="5343881"/>
                </a:lnTo>
                <a:lnTo>
                  <a:pt x="8856246" y="5343881"/>
                </a:lnTo>
                <a:lnTo>
                  <a:pt x="8878240" y="5343881"/>
                </a:lnTo>
                <a:lnTo>
                  <a:pt x="8900233" y="5336712"/>
                </a:lnTo>
                <a:lnTo>
                  <a:pt x="8870908" y="5293704"/>
                </a:lnTo>
                <a:lnTo>
                  <a:pt x="8845249" y="5257863"/>
                </a:lnTo>
                <a:lnTo>
                  <a:pt x="8841583" y="5257863"/>
                </a:lnTo>
                <a:lnTo>
                  <a:pt x="8841583" y="5254278"/>
                </a:lnTo>
                <a:lnTo>
                  <a:pt x="8826921" y="5257863"/>
                </a:lnTo>
                <a:lnTo>
                  <a:pt x="8823254" y="5261446"/>
                </a:lnTo>
                <a:lnTo>
                  <a:pt x="8819589" y="5268615"/>
                </a:lnTo>
                <a:lnTo>
                  <a:pt x="8819589" y="5275783"/>
                </a:lnTo>
                <a:lnTo>
                  <a:pt x="8815923" y="5290119"/>
                </a:lnTo>
                <a:lnTo>
                  <a:pt x="8808592" y="5308041"/>
                </a:lnTo>
                <a:lnTo>
                  <a:pt x="8804926" y="5286536"/>
                </a:lnTo>
                <a:lnTo>
                  <a:pt x="8808592" y="5272199"/>
                </a:lnTo>
                <a:lnTo>
                  <a:pt x="8812258" y="5257863"/>
                </a:lnTo>
                <a:lnTo>
                  <a:pt x="8819589" y="5239943"/>
                </a:lnTo>
                <a:lnTo>
                  <a:pt x="8801261" y="5236358"/>
                </a:lnTo>
                <a:lnTo>
                  <a:pt x="8779267" y="5232775"/>
                </a:lnTo>
                <a:close/>
                <a:moveTo>
                  <a:pt x="6506555" y="5229190"/>
                </a:moveTo>
                <a:lnTo>
                  <a:pt x="6499223" y="5232775"/>
                </a:lnTo>
                <a:lnTo>
                  <a:pt x="6491893" y="5236358"/>
                </a:lnTo>
                <a:lnTo>
                  <a:pt x="6484561" y="5236358"/>
                </a:lnTo>
                <a:lnTo>
                  <a:pt x="6473564" y="5254278"/>
                </a:lnTo>
                <a:lnTo>
                  <a:pt x="6462568" y="5268615"/>
                </a:lnTo>
                <a:lnTo>
                  <a:pt x="6451570" y="5279368"/>
                </a:lnTo>
                <a:lnTo>
                  <a:pt x="6429576" y="5286536"/>
                </a:lnTo>
                <a:lnTo>
                  <a:pt x="6414914" y="5290119"/>
                </a:lnTo>
                <a:lnTo>
                  <a:pt x="6403916" y="5304456"/>
                </a:lnTo>
                <a:lnTo>
                  <a:pt x="6400251" y="5308041"/>
                </a:lnTo>
                <a:lnTo>
                  <a:pt x="6400251" y="5315208"/>
                </a:lnTo>
                <a:lnTo>
                  <a:pt x="6400251" y="5322376"/>
                </a:lnTo>
                <a:lnTo>
                  <a:pt x="6403916" y="5333129"/>
                </a:lnTo>
                <a:lnTo>
                  <a:pt x="6407582" y="5336712"/>
                </a:lnTo>
                <a:lnTo>
                  <a:pt x="6407582" y="5343881"/>
                </a:lnTo>
                <a:lnTo>
                  <a:pt x="6403916" y="5347465"/>
                </a:lnTo>
                <a:lnTo>
                  <a:pt x="6400251" y="5351049"/>
                </a:lnTo>
                <a:lnTo>
                  <a:pt x="6392919" y="5351049"/>
                </a:lnTo>
                <a:lnTo>
                  <a:pt x="6389254" y="5347465"/>
                </a:lnTo>
                <a:lnTo>
                  <a:pt x="6389254" y="5343881"/>
                </a:lnTo>
                <a:lnTo>
                  <a:pt x="6389254" y="5340297"/>
                </a:lnTo>
                <a:lnTo>
                  <a:pt x="6381922" y="5329544"/>
                </a:lnTo>
                <a:lnTo>
                  <a:pt x="6378257" y="5329544"/>
                </a:lnTo>
                <a:lnTo>
                  <a:pt x="6374591" y="5329544"/>
                </a:lnTo>
                <a:lnTo>
                  <a:pt x="6370925" y="5336712"/>
                </a:lnTo>
                <a:lnTo>
                  <a:pt x="6359929" y="5343881"/>
                </a:lnTo>
                <a:lnTo>
                  <a:pt x="6356262" y="5358217"/>
                </a:lnTo>
                <a:lnTo>
                  <a:pt x="6378257" y="5361802"/>
                </a:lnTo>
                <a:lnTo>
                  <a:pt x="6407582" y="5361802"/>
                </a:lnTo>
                <a:lnTo>
                  <a:pt x="6403916" y="5376138"/>
                </a:lnTo>
                <a:lnTo>
                  <a:pt x="6396585" y="5390474"/>
                </a:lnTo>
                <a:lnTo>
                  <a:pt x="6381922" y="5383305"/>
                </a:lnTo>
                <a:lnTo>
                  <a:pt x="6370925" y="5379722"/>
                </a:lnTo>
                <a:lnTo>
                  <a:pt x="6363594" y="5383305"/>
                </a:lnTo>
                <a:lnTo>
                  <a:pt x="6352597" y="5394058"/>
                </a:lnTo>
                <a:lnTo>
                  <a:pt x="6348932" y="5397642"/>
                </a:lnTo>
                <a:lnTo>
                  <a:pt x="6341600" y="5401227"/>
                </a:lnTo>
                <a:lnTo>
                  <a:pt x="6337935" y="5401227"/>
                </a:lnTo>
                <a:lnTo>
                  <a:pt x="6326937" y="5404810"/>
                </a:lnTo>
                <a:lnTo>
                  <a:pt x="6323272" y="5404810"/>
                </a:lnTo>
                <a:lnTo>
                  <a:pt x="6315940" y="5397642"/>
                </a:lnTo>
                <a:lnTo>
                  <a:pt x="6315940" y="5394058"/>
                </a:lnTo>
                <a:lnTo>
                  <a:pt x="6319607" y="5390474"/>
                </a:lnTo>
                <a:lnTo>
                  <a:pt x="6323272" y="5386890"/>
                </a:lnTo>
                <a:lnTo>
                  <a:pt x="6326937" y="5383305"/>
                </a:lnTo>
                <a:lnTo>
                  <a:pt x="6334269" y="5383305"/>
                </a:lnTo>
                <a:lnTo>
                  <a:pt x="6337935" y="5379722"/>
                </a:lnTo>
                <a:lnTo>
                  <a:pt x="6341600" y="5372554"/>
                </a:lnTo>
                <a:lnTo>
                  <a:pt x="6341600" y="5368970"/>
                </a:lnTo>
                <a:lnTo>
                  <a:pt x="6319607" y="5379722"/>
                </a:lnTo>
                <a:lnTo>
                  <a:pt x="6312275" y="5386890"/>
                </a:lnTo>
                <a:lnTo>
                  <a:pt x="6312275" y="5397642"/>
                </a:lnTo>
                <a:lnTo>
                  <a:pt x="6319607" y="5419147"/>
                </a:lnTo>
                <a:lnTo>
                  <a:pt x="6319607" y="5426315"/>
                </a:lnTo>
                <a:lnTo>
                  <a:pt x="6312275" y="5429900"/>
                </a:lnTo>
                <a:lnTo>
                  <a:pt x="6308609" y="5433483"/>
                </a:lnTo>
                <a:lnTo>
                  <a:pt x="6312275" y="5437068"/>
                </a:lnTo>
                <a:lnTo>
                  <a:pt x="6319607" y="5440651"/>
                </a:lnTo>
                <a:lnTo>
                  <a:pt x="6334269" y="5437068"/>
                </a:lnTo>
                <a:lnTo>
                  <a:pt x="6345265" y="5433483"/>
                </a:lnTo>
                <a:lnTo>
                  <a:pt x="6348932" y="5426315"/>
                </a:lnTo>
                <a:lnTo>
                  <a:pt x="6352597" y="5419147"/>
                </a:lnTo>
                <a:lnTo>
                  <a:pt x="6359929" y="5404810"/>
                </a:lnTo>
                <a:lnTo>
                  <a:pt x="6370925" y="5401227"/>
                </a:lnTo>
                <a:lnTo>
                  <a:pt x="6378257" y="5401227"/>
                </a:lnTo>
                <a:lnTo>
                  <a:pt x="6392919" y="5397642"/>
                </a:lnTo>
                <a:lnTo>
                  <a:pt x="6392919" y="5394058"/>
                </a:lnTo>
                <a:lnTo>
                  <a:pt x="6396585" y="5390474"/>
                </a:lnTo>
                <a:lnTo>
                  <a:pt x="6414914" y="5383305"/>
                </a:lnTo>
                <a:lnTo>
                  <a:pt x="6425911" y="5372554"/>
                </a:lnTo>
                <a:lnTo>
                  <a:pt x="6444239" y="5358217"/>
                </a:lnTo>
                <a:lnTo>
                  <a:pt x="6455236" y="5340297"/>
                </a:lnTo>
                <a:lnTo>
                  <a:pt x="6451570" y="5333129"/>
                </a:lnTo>
                <a:lnTo>
                  <a:pt x="6455236" y="5325961"/>
                </a:lnTo>
                <a:lnTo>
                  <a:pt x="6458901" y="5322376"/>
                </a:lnTo>
                <a:lnTo>
                  <a:pt x="6466233" y="5318792"/>
                </a:lnTo>
                <a:lnTo>
                  <a:pt x="6484561" y="5315208"/>
                </a:lnTo>
                <a:lnTo>
                  <a:pt x="6502890" y="5304456"/>
                </a:lnTo>
                <a:lnTo>
                  <a:pt x="6510221" y="5282951"/>
                </a:lnTo>
                <a:lnTo>
                  <a:pt x="6510221" y="5265031"/>
                </a:lnTo>
                <a:lnTo>
                  <a:pt x="6510221" y="5254278"/>
                </a:lnTo>
                <a:lnTo>
                  <a:pt x="6510221" y="5239943"/>
                </a:lnTo>
                <a:lnTo>
                  <a:pt x="6513886" y="5239943"/>
                </a:lnTo>
                <a:lnTo>
                  <a:pt x="6521218" y="5239943"/>
                </a:lnTo>
                <a:lnTo>
                  <a:pt x="6524883" y="5239943"/>
                </a:lnTo>
                <a:lnTo>
                  <a:pt x="6524883" y="5236358"/>
                </a:lnTo>
                <a:lnTo>
                  <a:pt x="6521218" y="5232775"/>
                </a:lnTo>
                <a:lnTo>
                  <a:pt x="6517552" y="5229190"/>
                </a:lnTo>
                <a:lnTo>
                  <a:pt x="6510221" y="5229190"/>
                </a:lnTo>
                <a:close/>
                <a:moveTo>
                  <a:pt x="6312275" y="5211270"/>
                </a:moveTo>
                <a:lnTo>
                  <a:pt x="6312275" y="5214853"/>
                </a:lnTo>
                <a:lnTo>
                  <a:pt x="6315940" y="5211270"/>
                </a:lnTo>
                <a:close/>
                <a:moveTo>
                  <a:pt x="6620191" y="5207685"/>
                </a:moveTo>
                <a:lnTo>
                  <a:pt x="6612859" y="5214853"/>
                </a:lnTo>
                <a:lnTo>
                  <a:pt x="6601862" y="5225606"/>
                </a:lnTo>
                <a:lnTo>
                  <a:pt x="6594530" y="5236358"/>
                </a:lnTo>
                <a:lnTo>
                  <a:pt x="6594530" y="5254278"/>
                </a:lnTo>
                <a:lnTo>
                  <a:pt x="6601862" y="5239943"/>
                </a:lnTo>
                <a:lnTo>
                  <a:pt x="6612859" y="5229190"/>
                </a:lnTo>
                <a:lnTo>
                  <a:pt x="6620191" y="5218438"/>
                </a:lnTo>
                <a:close/>
                <a:moveTo>
                  <a:pt x="6755820" y="5110914"/>
                </a:moveTo>
                <a:lnTo>
                  <a:pt x="6755820" y="5114499"/>
                </a:lnTo>
                <a:lnTo>
                  <a:pt x="6755820" y="5118083"/>
                </a:lnTo>
                <a:lnTo>
                  <a:pt x="6759486" y="5118083"/>
                </a:lnTo>
                <a:lnTo>
                  <a:pt x="6759486" y="5114499"/>
                </a:lnTo>
                <a:lnTo>
                  <a:pt x="6759486" y="5110914"/>
                </a:lnTo>
                <a:close/>
                <a:moveTo>
                  <a:pt x="6572537" y="5107331"/>
                </a:moveTo>
                <a:lnTo>
                  <a:pt x="6576202" y="5107331"/>
                </a:lnTo>
                <a:lnTo>
                  <a:pt x="6572537" y="5114499"/>
                </a:lnTo>
                <a:lnTo>
                  <a:pt x="6565205" y="5118083"/>
                </a:lnTo>
                <a:lnTo>
                  <a:pt x="6565205" y="5110914"/>
                </a:lnTo>
                <a:close/>
                <a:moveTo>
                  <a:pt x="6436908" y="5049985"/>
                </a:moveTo>
                <a:lnTo>
                  <a:pt x="6436908" y="5067906"/>
                </a:lnTo>
                <a:lnTo>
                  <a:pt x="6433241" y="5085826"/>
                </a:lnTo>
                <a:lnTo>
                  <a:pt x="6422244" y="5096578"/>
                </a:lnTo>
                <a:lnTo>
                  <a:pt x="6407582" y="5107331"/>
                </a:lnTo>
                <a:lnTo>
                  <a:pt x="6411247" y="5089411"/>
                </a:lnTo>
                <a:lnTo>
                  <a:pt x="6418579" y="5071490"/>
                </a:lnTo>
                <a:lnTo>
                  <a:pt x="6429576" y="5060738"/>
                </a:lnTo>
                <a:close/>
                <a:moveTo>
                  <a:pt x="6913444" y="5039233"/>
                </a:moveTo>
                <a:lnTo>
                  <a:pt x="6920775" y="5049985"/>
                </a:lnTo>
                <a:lnTo>
                  <a:pt x="6920775" y="5067906"/>
                </a:lnTo>
                <a:lnTo>
                  <a:pt x="6931773" y="5060738"/>
                </a:lnTo>
                <a:lnTo>
                  <a:pt x="6935438" y="5060738"/>
                </a:lnTo>
                <a:lnTo>
                  <a:pt x="6935438" y="5067906"/>
                </a:lnTo>
                <a:lnTo>
                  <a:pt x="6935438" y="5078658"/>
                </a:lnTo>
                <a:lnTo>
                  <a:pt x="6920775" y="5103746"/>
                </a:lnTo>
                <a:lnTo>
                  <a:pt x="6906113" y="5128836"/>
                </a:lnTo>
                <a:lnTo>
                  <a:pt x="6902447" y="5128836"/>
                </a:lnTo>
                <a:lnTo>
                  <a:pt x="6906113" y="5132419"/>
                </a:lnTo>
                <a:lnTo>
                  <a:pt x="6909778" y="5128836"/>
                </a:lnTo>
                <a:lnTo>
                  <a:pt x="6917109" y="5128836"/>
                </a:lnTo>
                <a:lnTo>
                  <a:pt x="6920775" y="5128836"/>
                </a:lnTo>
                <a:lnTo>
                  <a:pt x="6924441" y="5132419"/>
                </a:lnTo>
                <a:lnTo>
                  <a:pt x="6924441" y="5146756"/>
                </a:lnTo>
                <a:lnTo>
                  <a:pt x="6917109" y="5157509"/>
                </a:lnTo>
                <a:lnTo>
                  <a:pt x="6909778" y="5168260"/>
                </a:lnTo>
                <a:lnTo>
                  <a:pt x="6902447" y="5179012"/>
                </a:lnTo>
                <a:lnTo>
                  <a:pt x="6895116" y="5182597"/>
                </a:lnTo>
                <a:lnTo>
                  <a:pt x="6887784" y="5175429"/>
                </a:lnTo>
                <a:lnTo>
                  <a:pt x="6880452" y="5164677"/>
                </a:lnTo>
                <a:lnTo>
                  <a:pt x="6876787" y="5157509"/>
                </a:lnTo>
                <a:lnTo>
                  <a:pt x="6873121" y="5150340"/>
                </a:lnTo>
                <a:lnTo>
                  <a:pt x="6858459" y="5128836"/>
                </a:lnTo>
                <a:lnTo>
                  <a:pt x="6843796" y="5107331"/>
                </a:lnTo>
                <a:lnTo>
                  <a:pt x="6825467" y="5096578"/>
                </a:lnTo>
                <a:lnTo>
                  <a:pt x="6814470" y="5089411"/>
                </a:lnTo>
                <a:lnTo>
                  <a:pt x="6807140" y="5085826"/>
                </a:lnTo>
                <a:lnTo>
                  <a:pt x="6803474" y="5085826"/>
                </a:lnTo>
                <a:lnTo>
                  <a:pt x="6796142" y="5078658"/>
                </a:lnTo>
                <a:lnTo>
                  <a:pt x="6792477" y="5078658"/>
                </a:lnTo>
                <a:lnTo>
                  <a:pt x="6788812" y="5075074"/>
                </a:lnTo>
                <a:lnTo>
                  <a:pt x="6785145" y="5067906"/>
                </a:lnTo>
                <a:lnTo>
                  <a:pt x="6788812" y="5064321"/>
                </a:lnTo>
                <a:lnTo>
                  <a:pt x="6796142" y="5057153"/>
                </a:lnTo>
                <a:lnTo>
                  <a:pt x="6803474" y="5053570"/>
                </a:lnTo>
                <a:lnTo>
                  <a:pt x="6807140" y="5057153"/>
                </a:lnTo>
                <a:lnTo>
                  <a:pt x="6814470" y="5060738"/>
                </a:lnTo>
                <a:lnTo>
                  <a:pt x="6818137" y="5067906"/>
                </a:lnTo>
                <a:lnTo>
                  <a:pt x="6825467" y="5057153"/>
                </a:lnTo>
                <a:lnTo>
                  <a:pt x="6840130" y="5053570"/>
                </a:lnTo>
                <a:lnTo>
                  <a:pt x="6843796" y="5057153"/>
                </a:lnTo>
                <a:lnTo>
                  <a:pt x="6843796" y="5060738"/>
                </a:lnTo>
                <a:lnTo>
                  <a:pt x="6843796" y="5067906"/>
                </a:lnTo>
                <a:lnTo>
                  <a:pt x="6843796" y="5071490"/>
                </a:lnTo>
                <a:lnTo>
                  <a:pt x="6851127" y="5060738"/>
                </a:lnTo>
                <a:lnTo>
                  <a:pt x="6865790" y="5053570"/>
                </a:lnTo>
                <a:lnTo>
                  <a:pt x="6865790" y="5049985"/>
                </a:lnTo>
                <a:lnTo>
                  <a:pt x="6865790" y="5046401"/>
                </a:lnTo>
                <a:lnTo>
                  <a:pt x="6891449" y="5046401"/>
                </a:lnTo>
                <a:close/>
                <a:moveTo>
                  <a:pt x="8636306" y="5014145"/>
                </a:moveTo>
                <a:lnTo>
                  <a:pt x="8628975" y="5021313"/>
                </a:lnTo>
                <a:lnTo>
                  <a:pt x="8621643" y="5039233"/>
                </a:lnTo>
                <a:lnTo>
                  <a:pt x="8625309" y="5046401"/>
                </a:lnTo>
                <a:lnTo>
                  <a:pt x="8628975" y="5057153"/>
                </a:lnTo>
                <a:lnTo>
                  <a:pt x="8636306" y="5060738"/>
                </a:lnTo>
                <a:lnTo>
                  <a:pt x="8643637" y="5064321"/>
                </a:lnTo>
                <a:lnTo>
                  <a:pt x="8647303" y="5064321"/>
                </a:lnTo>
                <a:lnTo>
                  <a:pt x="8650968" y="5060738"/>
                </a:lnTo>
                <a:lnTo>
                  <a:pt x="8658300" y="5053570"/>
                </a:lnTo>
                <a:lnTo>
                  <a:pt x="8669297" y="5042817"/>
                </a:lnTo>
                <a:lnTo>
                  <a:pt x="8665631" y="5035648"/>
                </a:lnTo>
                <a:lnTo>
                  <a:pt x="8658300" y="5024897"/>
                </a:lnTo>
                <a:lnTo>
                  <a:pt x="8643637" y="5014145"/>
                </a:lnTo>
                <a:close/>
                <a:moveTo>
                  <a:pt x="5535155" y="5014145"/>
                </a:moveTo>
                <a:lnTo>
                  <a:pt x="5527823" y="5017728"/>
                </a:lnTo>
                <a:lnTo>
                  <a:pt x="5520491" y="5021313"/>
                </a:lnTo>
                <a:lnTo>
                  <a:pt x="5516826" y="5032065"/>
                </a:lnTo>
                <a:lnTo>
                  <a:pt x="5524156" y="5032065"/>
                </a:lnTo>
                <a:lnTo>
                  <a:pt x="5531488" y="5035648"/>
                </a:lnTo>
                <a:lnTo>
                  <a:pt x="5535155" y="5035648"/>
                </a:lnTo>
                <a:lnTo>
                  <a:pt x="5542485" y="5032065"/>
                </a:lnTo>
                <a:lnTo>
                  <a:pt x="5546151" y="5021313"/>
                </a:lnTo>
                <a:lnTo>
                  <a:pt x="5542485" y="5017728"/>
                </a:lnTo>
                <a:close/>
                <a:moveTo>
                  <a:pt x="7056405" y="5010560"/>
                </a:moveTo>
                <a:lnTo>
                  <a:pt x="7063736" y="5021313"/>
                </a:lnTo>
                <a:lnTo>
                  <a:pt x="7063736" y="5039233"/>
                </a:lnTo>
                <a:lnTo>
                  <a:pt x="7063736" y="5042817"/>
                </a:lnTo>
                <a:lnTo>
                  <a:pt x="7060070" y="5049985"/>
                </a:lnTo>
                <a:lnTo>
                  <a:pt x="7060070" y="5053570"/>
                </a:lnTo>
                <a:lnTo>
                  <a:pt x="7049074" y="5057153"/>
                </a:lnTo>
                <a:lnTo>
                  <a:pt x="7041742" y="5053570"/>
                </a:lnTo>
                <a:lnTo>
                  <a:pt x="7041742" y="5046401"/>
                </a:lnTo>
                <a:lnTo>
                  <a:pt x="7041742" y="5039233"/>
                </a:lnTo>
                <a:lnTo>
                  <a:pt x="7041742" y="5032065"/>
                </a:lnTo>
                <a:lnTo>
                  <a:pt x="7038077" y="5021313"/>
                </a:lnTo>
                <a:lnTo>
                  <a:pt x="7041742" y="5017728"/>
                </a:lnTo>
                <a:lnTo>
                  <a:pt x="7045407" y="5014145"/>
                </a:lnTo>
                <a:close/>
                <a:moveTo>
                  <a:pt x="6469898" y="4999808"/>
                </a:moveTo>
                <a:lnTo>
                  <a:pt x="6462568" y="5006977"/>
                </a:lnTo>
                <a:lnTo>
                  <a:pt x="6458901" y="5014145"/>
                </a:lnTo>
                <a:lnTo>
                  <a:pt x="6458901" y="5017728"/>
                </a:lnTo>
                <a:lnTo>
                  <a:pt x="6462568" y="5024897"/>
                </a:lnTo>
                <a:lnTo>
                  <a:pt x="6466233" y="5021313"/>
                </a:lnTo>
                <a:lnTo>
                  <a:pt x="6469898" y="5014145"/>
                </a:lnTo>
                <a:lnTo>
                  <a:pt x="6469898" y="5010560"/>
                </a:lnTo>
                <a:close/>
                <a:moveTo>
                  <a:pt x="6627522" y="4992640"/>
                </a:moveTo>
                <a:lnTo>
                  <a:pt x="6616525" y="4996224"/>
                </a:lnTo>
                <a:lnTo>
                  <a:pt x="6612859" y="4999808"/>
                </a:lnTo>
                <a:lnTo>
                  <a:pt x="6609194" y="5003392"/>
                </a:lnTo>
                <a:lnTo>
                  <a:pt x="6601862" y="5006977"/>
                </a:lnTo>
                <a:lnTo>
                  <a:pt x="6598197" y="5021313"/>
                </a:lnTo>
                <a:lnTo>
                  <a:pt x="6587200" y="5035648"/>
                </a:lnTo>
                <a:lnTo>
                  <a:pt x="6601862" y="5024897"/>
                </a:lnTo>
                <a:lnTo>
                  <a:pt x="6616525" y="5021313"/>
                </a:lnTo>
                <a:lnTo>
                  <a:pt x="6616525" y="5006977"/>
                </a:lnTo>
                <a:close/>
                <a:moveTo>
                  <a:pt x="6414914" y="4967551"/>
                </a:moveTo>
                <a:lnTo>
                  <a:pt x="6411247" y="4974719"/>
                </a:lnTo>
                <a:lnTo>
                  <a:pt x="6411247" y="4981887"/>
                </a:lnTo>
                <a:lnTo>
                  <a:pt x="6418579" y="4981887"/>
                </a:lnTo>
                <a:lnTo>
                  <a:pt x="6422244" y="4978304"/>
                </a:lnTo>
                <a:lnTo>
                  <a:pt x="6429576" y="4974719"/>
                </a:lnTo>
                <a:lnTo>
                  <a:pt x="6422244" y="4967551"/>
                </a:lnTo>
                <a:lnTo>
                  <a:pt x="6418579" y="4967551"/>
                </a:lnTo>
                <a:close/>
                <a:moveTo>
                  <a:pt x="6983091" y="4860028"/>
                </a:moveTo>
                <a:lnTo>
                  <a:pt x="6972095" y="4877949"/>
                </a:lnTo>
                <a:lnTo>
                  <a:pt x="6961098" y="4895869"/>
                </a:lnTo>
                <a:lnTo>
                  <a:pt x="6957431" y="4910206"/>
                </a:lnTo>
                <a:lnTo>
                  <a:pt x="6957431" y="4931711"/>
                </a:lnTo>
                <a:lnTo>
                  <a:pt x="6957431" y="4938879"/>
                </a:lnTo>
                <a:lnTo>
                  <a:pt x="6961098" y="4946047"/>
                </a:lnTo>
                <a:lnTo>
                  <a:pt x="6961098" y="4960382"/>
                </a:lnTo>
                <a:lnTo>
                  <a:pt x="6961098" y="4985472"/>
                </a:lnTo>
                <a:lnTo>
                  <a:pt x="6957431" y="4999808"/>
                </a:lnTo>
                <a:lnTo>
                  <a:pt x="6950100" y="5010560"/>
                </a:lnTo>
                <a:lnTo>
                  <a:pt x="6942769" y="5014145"/>
                </a:lnTo>
                <a:lnTo>
                  <a:pt x="6935438" y="5014145"/>
                </a:lnTo>
                <a:lnTo>
                  <a:pt x="6931773" y="5006977"/>
                </a:lnTo>
                <a:lnTo>
                  <a:pt x="6931773" y="4999808"/>
                </a:lnTo>
                <a:lnTo>
                  <a:pt x="6946435" y="4978304"/>
                </a:lnTo>
                <a:lnTo>
                  <a:pt x="6957431" y="4949631"/>
                </a:lnTo>
                <a:lnTo>
                  <a:pt x="6942769" y="4960382"/>
                </a:lnTo>
                <a:lnTo>
                  <a:pt x="6924441" y="4974719"/>
                </a:lnTo>
                <a:lnTo>
                  <a:pt x="6920775" y="4960382"/>
                </a:lnTo>
                <a:lnTo>
                  <a:pt x="6920775" y="4953215"/>
                </a:lnTo>
                <a:lnTo>
                  <a:pt x="6924441" y="4942462"/>
                </a:lnTo>
                <a:lnTo>
                  <a:pt x="6931773" y="4935294"/>
                </a:lnTo>
                <a:lnTo>
                  <a:pt x="6920775" y="4931711"/>
                </a:lnTo>
                <a:lnTo>
                  <a:pt x="6909778" y="4931711"/>
                </a:lnTo>
                <a:lnTo>
                  <a:pt x="6913444" y="4942462"/>
                </a:lnTo>
                <a:lnTo>
                  <a:pt x="6913444" y="4949631"/>
                </a:lnTo>
                <a:lnTo>
                  <a:pt x="6909778" y="4956799"/>
                </a:lnTo>
                <a:lnTo>
                  <a:pt x="6906113" y="4963967"/>
                </a:lnTo>
                <a:lnTo>
                  <a:pt x="6895116" y="4974719"/>
                </a:lnTo>
                <a:lnTo>
                  <a:pt x="6876787" y="4985472"/>
                </a:lnTo>
                <a:lnTo>
                  <a:pt x="6873121" y="4974719"/>
                </a:lnTo>
                <a:lnTo>
                  <a:pt x="6876787" y="4960382"/>
                </a:lnTo>
                <a:lnTo>
                  <a:pt x="6880452" y="4949631"/>
                </a:lnTo>
                <a:lnTo>
                  <a:pt x="6887784" y="4942462"/>
                </a:lnTo>
                <a:lnTo>
                  <a:pt x="6876787" y="4942462"/>
                </a:lnTo>
                <a:lnTo>
                  <a:pt x="6869456" y="4938879"/>
                </a:lnTo>
                <a:lnTo>
                  <a:pt x="6869456" y="4935294"/>
                </a:lnTo>
                <a:lnTo>
                  <a:pt x="6869456" y="4928126"/>
                </a:lnTo>
                <a:lnTo>
                  <a:pt x="6869456" y="4910206"/>
                </a:lnTo>
                <a:lnTo>
                  <a:pt x="6865790" y="4895869"/>
                </a:lnTo>
                <a:lnTo>
                  <a:pt x="6865790" y="4920958"/>
                </a:lnTo>
                <a:lnTo>
                  <a:pt x="6862124" y="4938879"/>
                </a:lnTo>
                <a:lnTo>
                  <a:pt x="6865790" y="4949631"/>
                </a:lnTo>
                <a:lnTo>
                  <a:pt x="6865790" y="4956799"/>
                </a:lnTo>
                <a:lnTo>
                  <a:pt x="6858459" y="4967551"/>
                </a:lnTo>
                <a:lnTo>
                  <a:pt x="6851127" y="4978304"/>
                </a:lnTo>
                <a:lnTo>
                  <a:pt x="6858459" y="4978304"/>
                </a:lnTo>
                <a:lnTo>
                  <a:pt x="6865790" y="4978304"/>
                </a:lnTo>
                <a:lnTo>
                  <a:pt x="6869456" y="4981887"/>
                </a:lnTo>
                <a:lnTo>
                  <a:pt x="6869456" y="4992640"/>
                </a:lnTo>
                <a:lnTo>
                  <a:pt x="6869456" y="4999808"/>
                </a:lnTo>
                <a:lnTo>
                  <a:pt x="6869456" y="5010560"/>
                </a:lnTo>
                <a:lnTo>
                  <a:pt x="6869456" y="5017728"/>
                </a:lnTo>
                <a:lnTo>
                  <a:pt x="6862124" y="5032065"/>
                </a:lnTo>
                <a:lnTo>
                  <a:pt x="6854794" y="5032065"/>
                </a:lnTo>
                <a:lnTo>
                  <a:pt x="6851127" y="5032065"/>
                </a:lnTo>
                <a:lnTo>
                  <a:pt x="6843796" y="5024897"/>
                </a:lnTo>
                <a:lnTo>
                  <a:pt x="6836465" y="5021313"/>
                </a:lnTo>
                <a:lnTo>
                  <a:pt x="6832799" y="5014145"/>
                </a:lnTo>
                <a:lnTo>
                  <a:pt x="6832799" y="5006977"/>
                </a:lnTo>
                <a:lnTo>
                  <a:pt x="6832799" y="4996224"/>
                </a:lnTo>
                <a:lnTo>
                  <a:pt x="6832799" y="4989055"/>
                </a:lnTo>
                <a:lnTo>
                  <a:pt x="6832799" y="4978304"/>
                </a:lnTo>
                <a:lnTo>
                  <a:pt x="6832799" y="4967551"/>
                </a:lnTo>
                <a:lnTo>
                  <a:pt x="6836465" y="4960382"/>
                </a:lnTo>
                <a:lnTo>
                  <a:pt x="6840130" y="4953215"/>
                </a:lnTo>
                <a:lnTo>
                  <a:pt x="6832799" y="4949631"/>
                </a:lnTo>
                <a:lnTo>
                  <a:pt x="6825467" y="4942462"/>
                </a:lnTo>
                <a:lnTo>
                  <a:pt x="6825467" y="4935294"/>
                </a:lnTo>
                <a:lnTo>
                  <a:pt x="6821802" y="4928126"/>
                </a:lnTo>
                <a:lnTo>
                  <a:pt x="6821802" y="4910206"/>
                </a:lnTo>
                <a:lnTo>
                  <a:pt x="6818137" y="4895869"/>
                </a:lnTo>
                <a:lnTo>
                  <a:pt x="6821802" y="4895869"/>
                </a:lnTo>
                <a:lnTo>
                  <a:pt x="6825467" y="4892285"/>
                </a:lnTo>
                <a:lnTo>
                  <a:pt x="6865790" y="4885118"/>
                </a:lnTo>
                <a:lnTo>
                  <a:pt x="6906113" y="4877949"/>
                </a:lnTo>
                <a:lnTo>
                  <a:pt x="6946435" y="4870781"/>
                </a:lnTo>
                <a:close/>
                <a:moveTo>
                  <a:pt x="7082064" y="4734586"/>
                </a:moveTo>
                <a:lnTo>
                  <a:pt x="7078399" y="4763257"/>
                </a:lnTo>
                <a:lnTo>
                  <a:pt x="7074734" y="4788347"/>
                </a:lnTo>
                <a:lnTo>
                  <a:pt x="7071067" y="4799099"/>
                </a:lnTo>
                <a:lnTo>
                  <a:pt x="7067402" y="4813435"/>
                </a:lnTo>
                <a:lnTo>
                  <a:pt x="7060070" y="4824187"/>
                </a:lnTo>
                <a:lnTo>
                  <a:pt x="7049074" y="4831355"/>
                </a:lnTo>
                <a:lnTo>
                  <a:pt x="7041742" y="4827772"/>
                </a:lnTo>
                <a:lnTo>
                  <a:pt x="7041742" y="4824187"/>
                </a:lnTo>
                <a:lnTo>
                  <a:pt x="7041742" y="4820603"/>
                </a:lnTo>
                <a:lnTo>
                  <a:pt x="7041742" y="4817020"/>
                </a:lnTo>
                <a:lnTo>
                  <a:pt x="7041742" y="4813435"/>
                </a:lnTo>
                <a:lnTo>
                  <a:pt x="7034410" y="4824187"/>
                </a:lnTo>
                <a:lnTo>
                  <a:pt x="7027080" y="4831355"/>
                </a:lnTo>
                <a:lnTo>
                  <a:pt x="7019748" y="4838523"/>
                </a:lnTo>
                <a:lnTo>
                  <a:pt x="7008751" y="4838523"/>
                </a:lnTo>
                <a:lnTo>
                  <a:pt x="7005085" y="4838523"/>
                </a:lnTo>
                <a:lnTo>
                  <a:pt x="7001420" y="4838523"/>
                </a:lnTo>
                <a:lnTo>
                  <a:pt x="6979426" y="4845692"/>
                </a:lnTo>
                <a:lnTo>
                  <a:pt x="6964763" y="4845692"/>
                </a:lnTo>
                <a:lnTo>
                  <a:pt x="6957431" y="4849276"/>
                </a:lnTo>
                <a:lnTo>
                  <a:pt x="6950100" y="4849276"/>
                </a:lnTo>
                <a:lnTo>
                  <a:pt x="6946435" y="4842108"/>
                </a:lnTo>
                <a:lnTo>
                  <a:pt x="6946435" y="4834940"/>
                </a:lnTo>
                <a:lnTo>
                  <a:pt x="6942769" y="4838523"/>
                </a:lnTo>
                <a:lnTo>
                  <a:pt x="6935438" y="4845692"/>
                </a:lnTo>
                <a:lnTo>
                  <a:pt x="6935438" y="4849276"/>
                </a:lnTo>
                <a:lnTo>
                  <a:pt x="6931773" y="4852860"/>
                </a:lnTo>
                <a:lnTo>
                  <a:pt x="6928106" y="4849276"/>
                </a:lnTo>
                <a:lnTo>
                  <a:pt x="6920775" y="4845692"/>
                </a:lnTo>
                <a:lnTo>
                  <a:pt x="6920775" y="4849276"/>
                </a:lnTo>
                <a:lnTo>
                  <a:pt x="6920775" y="4852860"/>
                </a:lnTo>
                <a:lnTo>
                  <a:pt x="6913444" y="4856445"/>
                </a:lnTo>
                <a:lnTo>
                  <a:pt x="6909778" y="4860028"/>
                </a:lnTo>
                <a:lnTo>
                  <a:pt x="6902447" y="4860028"/>
                </a:lnTo>
                <a:lnTo>
                  <a:pt x="6902447" y="4852860"/>
                </a:lnTo>
                <a:lnTo>
                  <a:pt x="6902447" y="4849276"/>
                </a:lnTo>
                <a:lnTo>
                  <a:pt x="6902447" y="4845692"/>
                </a:lnTo>
                <a:lnTo>
                  <a:pt x="6898781" y="4845692"/>
                </a:lnTo>
                <a:lnTo>
                  <a:pt x="6895116" y="4842108"/>
                </a:lnTo>
                <a:lnTo>
                  <a:pt x="6895116" y="4845692"/>
                </a:lnTo>
                <a:lnTo>
                  <a:pt x="6895116" y="4852860"/>
                </a:lnTo>
                <a:lnTo>
                  <a:pt x="6887784" y="4860028"/>
                </a:lnTo>
                <a:lnTo>
                  <a:pt x="6880452" y="4867196"/>
                </a:lnTo>
                <a:lnTo>
                  <a:pt x="6869456" y="4867196"/>
                </a:lnTo>
                <a:lnTo>
                  <a:pt x="6865790" y="4870781"/>
                </a:lnTo>
                <a:lnTo>
                  <a:pt x="6847462" y="4874365"/>
                </a:lnTo>
                <a:lnTo>
                  <a:pt x="6825467" y="4877949"/>
                </a:lnTo>
                <a:lnTo>
                  <a:pt x="6818137" y="4881533"/>
                </a:lnTo>
                <a:lnTo>
                  <a:pt x="6814470" y="4877949"/>
                </a:lnTo>
                <a:lnTo>
                  <a:pt x="6814470" y="4874365"/>
                </a:lnTo>
                <a:lnTo>
                  <a:pt x="6810805" y="4867196"/>
                </a:lnTo>
                <a:lnTo>
                  <a:pt x="6807140" y="4834940"/>
                </a:lnTo>
                <a:lnTo>
                  <a:pt x="6799808" y="4799099"/>
                </a:lnTo>
                <a:lnTo>
                  <a:pt x="6799808" y="4827772"/>
                </a:lnTo>
                <a:lnTo>
                  <a:pt x="6796142" y="4849276"/>
                </a:lnTo>
                <a:lnTo>
                  <a:pt x="6788812" y="4874365"/>
                </a:lnTo>
                <a:lnTo>
                  <a:pt x="6770483" y="4892285"/>
                </a:lnTo>
                <a:lnTo>
                  <a:pt x="6766817" y="4852860"/>
                </a:lnTo>
                <a:lnTo>
                  <a:pt x="6755820" y="4817020"/>
                </a:lnTo>
                <a:lnTo>
                  <a:pt x="6755820" y="4834940"/>
                </a:lnTo>
                <a:lnTo>
                  <a:pt x="6752155" y="4852860"/>
                </a:lnTo>
                <a:lnTo>
                  <a:pt x="6748488" y="4870781"/>
                </a:lnTo>
                <a:lnTo>
                  <a:pt x="6741158" y="4888701"/>
                </a:lnTo>
                <a:lnTo>
                  <a:pt x="6737491" y="4895869"/>
                </a:lnTo>
                <a:lnTo>
                  <a:pt x="6730161" y="4895869"/>
                </a:lnTo>
                <a:lnTo>
                  <a:pt x="6726495" y="4892285"/>
                </a:lnTo>
                <a:lnTo>
                  <a:pt x="6726495" y="4881533"/>
                </a:lnTo>
                <a:lnTo>
                  <a:pt x="6711833" y="4885118"/>
                </a:lnTo>
                <a:lnTo>
                  <a:pt x="6704501" y="4885118"/>
                </a:lnTo>
                <a:lnTo>
                  <a:pt x="6700835" y="4888701"/>
                </a:lnTo>
                <a:lnTo>
                  <a:pt x="6700835" y="4892285"/>
                </a:lnTo>
                <a:lnTo>
                  <a:pt x="6704501" y="4895869"/>
                </a:lnTo>
                <a:lnTo>
                  <a:pt x="6708166" y="4899453"/>
                </a:lnTo>
                <a:lnTo>
                  <a:pt x="6704501" y="4903038"/>
                </a:lnTo>
                <a:lnTo>
                  <a:pt x="6697169" y="4906621"/>
                </a:lnTo>
                <a:lnTo>
                  <a:pt x="6693504" y="4906621"/>
                </a:lnTo>
                <a:lnTo>
                  <a:pt x="6686173" y="4906621"/>
                </a:lnTo>
                <a:lnTo>
                  <a:pt x="6675176" y="4906621"/>
                </a:lnTo>
                <a:lnTo>
                  <a:pt x="6667844" y="4913789"/>
                </a:lnTo>
                <a:lnTo>
                  <a:pt x="6653181" y="4920958"/>
                </a:lnTo>
                <a:lnTo>
                  <a:pt x="6642184" y="4910206"/>
                </a:lnTo>
                <a:lnTo>
                  <a:pt x="6627522" y="4913789"/>
                </a:lnTo>
                <a:lnTo>
                  <a:pt x="6616525" y="4920958"/>
                </a:lnTo>
                <a:lnTo>
                  <a:pt x="6612859" y="4924542"/>
                </a:lnTo>
                <a:lnTo>
                  <a:pt x="6609194" y="4928126"/>
                </a:lnTo>
                <a:lnTo>
                  <a:pt x="6587200" y="4928126"/>
                </a:lnTo>
                <a:lnTo>
                  <a:pt x="6568872" y="4931711"/>
                </a:lnTo>
                <a:lnTo>
                  <a:pt x="6565205" y="4935294"/>
                </a:lnTo>
                <a:lnTo>
                  <a:pt x="6565205" y="4931711"/>
                </a:lnTo>
                <a:lnTo>
                  <a:pt x="6561540" y="4931711"/>
                </a:lnTo>
                <a:lnTo>
                  <a:pt x="6561540" y="4928126"/>
                </a:lnTo>
                <a:lnTo>
                  <a:pt x="6546877" y="4935294"/>
                </a:lnTo>
                <a:lnTo>
                  <a:pt x="6532215" y="4935294"/>
                </a:lnTo>
                <a:lnTo>
                  <a:pt x="6528548" y="4942462"/>
                </a:lnTo>
                <a:lnTo>
                  <a:pt x="6524883" y="4942462"/>
                </a:lnTo>
                <a:lnTo>
                  <a:pt x="6521218" y="4935294"/>
                </a:lnTo>
                <a:lnTo>
                  <a:pt x="6510221" y="4942462"/>
                </a:lnTo>
                <a:lnTo>
                  <a:pt x="6491893" y="4946047"/>
                </a:lnTo>
                <a:lnTo>
                  <a:pt x="6488226" y="4949631"/>
                </a:lnTo>
                <a:lnTo>
                  <a:pt x="6480895" y="4946047"/>
                </a:lnTo>
                <a:lnTo>
                  <a:pt x="6469898" y="4953215"/>
                </a:lnTo>
                <a:lnTo>
                  <a:pt x="6455236" y="4953215"/>
                </a:lnTo>
                <a:lnTo>
                  <a:pt x="6451570" y="4956799"/>
                </a:lnTo>
                <a:lnTo>
                  <a:pt x="6447904" y="4953215"/>
                </a:lnTo>
                <a:lnTo>
                  <a:pt x="6444239" y="4960382"/>
                </a:lnTo>
                <a:lnTo>
                  <a:pt x="6444239" y="4963967"/>
                </a:lnTo>
                <a:lnTo>
                  <a:pt x="6447904" y="4967551"/>
                </a:lnTo>
                <a:lnTo>
                  <a:pt x="6451570" y="4967551"/>
                </a:lnTo>
                <a:lnTo>
                  <a:pt x="6469898" y="4967551"/>
                </a:lnTo>
                <a:lnTo>
                  <a:pt x="6484561" y="4963967"/>
                </a:lnTo>
                <a:lnTo>
                  <a:pt x="6561540" y="4949631"/>
                </a:lnTo>
                <a:lnTo>
                  <a:pt x="6631187" y="4935294"/>
                </a:lnTo>
                <a:lnTo>
                  <a:pt x="6704501" y="4920958"/>
                </a:lnTo>
                <a:lnTo>
                  <a:pt x="6777814" y="4903038"/>
                </a:lnTo>
                <a:lnTo>
                  <a:pt x="6788812" y="4899453"/>
                </a:lnTo>
                <a:lnTo>
                  <a:pt x="6799808" y="4899453"/>
                </a:lnTo>
                <a:lnTo>
                  <a:pt x="6807140" y="4903038"/>
                </a:lnTo>
                <a:lnTo>
                  <a:pt x="6810805" y="4906621"/>
                </a:lnTo>
                <a:lnTo>
                  <a:pt x="6814470" y="4913789"/>
                </a:lnTo>
                <a:lnTo>
                  <a:pt x="6818137" y="4924542"/>
                </a:lnTo>
                <a:lnTo>
                  <a:pt x="6818137" y="4931711"/>
                </a:lnTo>
                <a:lnTo>
                  <a:pt x="6814470" y="4942462"/>
                </a:lnTo>
                <a:lnTo>
                  <a:pt x="6818137" y="4953215"/>
                </a:lnTo>
                <a:lnTo>
                  <a:pt x="6818137" y="4960382"/>
                </a:lnTo>
                <a:lnTo>
                  <a:pt x="6818137" y="4967551"/>
                </a:lnTo>
                <a:lnTo>
                  <a:pt x="6814470" y="4978304"/>
                </a:lnTo>
                <a:lnTo>
                  <a:pt x="6803474" y="4989055"/>
                </a:lnTo>
                <a:lnTo>
                  <a:pt x="6792477" y="4999808"/>
                </a:lnTo>
                <a:lnTo>
                  <a:pt x="6785145" y="4989055"/>
                </a:lnTo>
                <a:lnTo>
                  <a:pt x="6788812" y="4978304"/>
                </a:lnTo>
                <a:lnTo>
                  <a:pt x="6792477" y="4963967"/>
                </a:lnTo>
                <a:lnTo>
                  <a:pt x="6799808" y="4956799"/>
                </a:lnTo>
                <a:lnTo>
                  <a:pt x="6788812" y="4956799"/>
                </a:lnTo>
                <a:lnTo>
                  <a:pt x="6785145" y="4953215"/>
                </a:lnTo>
                <a:lnTo>
                  <a:pt x="6781480" y="4949631"/>
                </a:lnTo>
                <a:lnTo>
                  <a:pt x="6781480" y="4946047"/>
                </a:lnTo>
                <a:lnTo>
                  <a:pt x="6781480" y="4935294"/>
                </a:lnTo>
                <a:lnTo>
                  <a:pt x="6777814" y="4924542"/>
                </a:lnTo>
                <a:lnTo>
                  <a:pt x="6777814" y="4946047"/>
                </a:lnTo>
                <a:lnTo>
                  <a:pt x="6777814" y="4967551"/>
                </a:lnTo>
                <a:lnTo>
                  <a:pt x="6777814" y="4978304"/>
                </a:lnTo>
                <a:lnTo>
                  <a:pt x="6770483" y="4985472"/>
                </a:lnTo>
                <a:lnTo>
                  <a:pt x="6766817" y="4989055"/>
                </a:lnTo>
                <a:lnTo>
                  <a:pt x="6763152" y="4992640"/>
                </a:lnTo>
                <a:lnTo>
                  <a:pt x="6770483" y="4996224"/>
                </a:lnTo>
                <a:lnTo>
                  <a:pt x="6781480" y="4999808"/>
                </a:lnTo>
                <a:lnTo>
                  <a:pt x="6785145" y="5003392"/>
                </a:lnTo>
                <a:lnTo>
                  <a:pt x="6785145" y="5006977"/>
                </a:lnTo>
                <a:lnTo>
                  <a:pt x="6781480" y="5017728"/>
                </a:lnTo>
                <a:lnTo>
                  <a:pt x="6781480" y="5032065"/>
                </a:lnTo>
                <a:lnTo>
                  <a:pt x="6781480" y="5042817"/>
                </a:lnTo>
                <a:lnTo>
                  <a:pt x="6777814" y="5046401"/>
                </a:lnTo>
                <a:lnTo>
                  <a:pt x="6766817" y="5046401"/>
                </a:lnTo>
                <a:lnTo>
                  <a:pt x="6759486" y="5049985"/>
                </a:lnTo>
                <a:lnTo>
                  <a:pt x="6748488" y="5046401"/>
                </a:lnTo>
                <a:lnTo>
                  <a:pt x="6744823" y="5042817"/>
                </a:lnTo>
                <a:lnTo>
                  <a:pt x="6741158" y="5032065"/>
                </a:lnTo>
                <a:lnTo>
                  <a:pt x="6741158" y="5021313"/>
                </a:lnTo>
                <a:lnTo>
                  <a:pt x="6737491" y="5042817"/>
                </a:lnTo>
                <a:lnTo>
                  <a:pt x="6730161" y="5053570"/>
                </a:lnTo>
                <a:lnTo>
                  <a:pt x="6722829" y="5057153"/>
                </a:lnTo>
                <a:lnTo>
                  <a:pt x="6715498" y="5057153"/>
                </a:lnTo>
                <a:lnTo>
                  <a:pt x="6708166" y="5057153"/>
                </a:lnTo>
                <a:lnTo>
                  <a:pt x="6704501" y="5053570"/>
                </a:lnTo>
                <a:lnTo>
                  <a:pt x="6697169" y="5046401"/>
                </a:lnTo>
                <a:lnTo>
                  <a:pt x="6697169" y="5035648"/>
                </a:lnTo>
                <a:lnTo>
                  <a:pt x="6697169" y="5024897"/>
                </a:lnTo>
                <a:lnTo>
                  <a:pt x="6697169" y="5014145"/>
                </a:lnTo>
                <a:lnTo>
                  <a:pt x="6697169" y="5010560"/>
                </a:lnTo>
                <a:lnTo>
                  <a:pt x="6697169" y="5006977"/>
                </a:lnTo>
                <a:lnTo>
                  <a:pt x="6693504" y="5006977"/>
                </a:lnTo>
                <a:lnTo>
                  <a:pt x="6689838" y="5003392"/>
                </a:lnTo>
                <a:lnTo>
                  <a:pt x="6686173" y="5003392"/>
                </a:lnTo>
                <a:lnTo>
                  <a:pt x="6686173" y="5006977"/>
                </a:lnTo>
                <a:lnTo>
                  <a:pt x="6678841" y="5010560"/>
                </a:lnTo>
                <a:lnTo>
                  <a:pt x="6671509" y="5017728"/>
                </a:lnTo>
                <a:lnTo>
                  <a:pt x="6671509" y="5021313"/>
                </a:lnTo>
                <a:lnTo>
                  <a:pt x="6675176" y="5021313"/>
                </a:lnTo>
                <a:lnTo>
                  <a:pt x="6682507" y="5014145"/>
                </a:lnTo>
                <a:lnTo>
                  <a:pt x="6686173" y="5006977"/>
                </a:lnTo>
                <a:lnTo>
                  <a:pt x="6689838" y="5006977"/>
                </a:lnTo>
                <a:lnTo>
                  <a:pt x="6693504" y="5006977"/>
                </a:lnTo>
                <a:lnTo>
                  <a:pt x="6693504" y="5021313"/>
                </a:lnTo>
                <a:lnTo>
                  <a:pt x="6693504" y="5039233"/>
                </a:lnTo>
                <a:lnTo>
                  <a:pt x="6693504" y="5049985"/>
                </a:lnTo>
                <a:lnTo>
                  <a:pt x="6693504" y="5057153"/>
                </a:lnTo>
                <a:lnTo>
                  <a:pt x="6689838" y="5060738"/>
                </a:lnTo>
                <a:lnTo>
                  <a:pt x="6682507" y="5060738"/>
                </a:lnTo>
                <a:lnTo>
                  <a:pt x="6671509" y="5060738"/>
                </a:lnTo>
                <a:lnTo>
                  <a:pt x="6660513" y="5057153"/>
                </a:lnTo>
                <a:lnTo>
                  <a:pt x="6653181" y="5053570"/>
                </a:lnTo>
                <a:lnTo>
                  <a:pt x="6653181" y="5039233"/>
                </a:lnTo>
                <a:lnTo>
                  <a:pt x="6653181" y="4999808"/>
                </a:lnTo>
                <a:lnTo>
                  <a:pt x="6649516" y="4960382"/>
                </a:lnTo>
                <a:lnTo>
                  <a:pt x="6642184" y="4963967"/>
                </a:lnTo>
                <a:lnTo>
                  <a:pt x="6638519" y="4978304"/>
                </a:lnTo>
                <a:lnTo>
                  <a:pt x="6645851" y="4989055"/>
                </a:lnTo>
                <a:lnTo>
                  <a:pt x="6645851" y="4999808"/>
                </a:lnTo>
                <a:lnTo>
                  <a:pt x="6642184" y="5006977"/>
                </a:lnTo>
                <a:lnTo>
                  <a:pt x="6631187" y="5021313"/>
                </a:lnTo>
                <a:lnTo>
                  <a:pt x="6638519" y="5021313"/>
                </a:lnTo>
                <a:lnTo>
                  <a:pt x="6649516" y="5024897"/>
                </a:lnTo>
                <a:lnTo>
                  <a:pt x="6649516" y="5035648"/>
                </a:lnTo>
                <a:lnTo>
                  <a:pt x="6638519" y="5042817"/>
                </a:lnTo>
                <a:lnTo>
                  <a:pt x="6634854" y="5046401"/>
                </a:lnTo>
                <a:lnTo>
                  <a:pt x="6627522" y="5053570"/>
                </a:lnTo>
                <a:lnTo>
                  <a:pt x="6623856" y="5060738"/>
                </a:lnTo>
                <a:lnTo>
                  <a:pt x="6616525" y="5064321"/>
                </a:lnTo>
                <a:lnTo>
                  <a:pt x="6612859" y="5053570"/>
                </a:lnTo>
                <a:lnTo>
                  <a:pt x="6609194" y="5039233"/>
                </a:lnTo>
                <a:lnTo>
                  <a:pt x="6601862" y="5049985"/>
                </a:lnTo>
                <a:lnTo>
                  <a:pt x="6598197" y="5057153"/>
                </a:lnTo>
                <a:lnTo>
                  <a:pt x="6590865" y="5060738"/>
                </a:lnTo>
                <a:lnTo>
                  <a:pt x="6579869" y="5057153"/>
                </a:lnTo>
                <a:lnTo>
                  <a:pt x="6579869" y="5064321"/>
                </a:lnTo>
                <a:lnTo>
                  <a:pt x="6576202" y="5067906"/>
                </a:lnTo>
                <a:lnTo>
                  <a:pt x="6572537" y="5067906"/>
                </a:lnTo>
                <a:lnTo>
                  <a:pt x="6572537" y="5060738"/>
                </a:lnTo>
                <a:lnTo>
                  <a:pt x="6576202" y="5053570"/>
                </a:lnTo>
                <a:lnTo>
                  <a:pt x="6572537" y="5046401"/>
                </a:lnTo>
                <a:lnTo>
                  <a:pt x="6568872" y="5039233"/>
                </a:lnTo>
                <a:lnTo>
                  <a:pt x="6568872" y="5032065"/>
                </a:lnTo>
                <a:lnTo>
                  <a:pt x="6572537" y="5021313"/>
                </a:lnTo>
                <a:lnTo>
                  <a:pt x="6572537" y="4996224"/>
                </a:lnTo>
                <a:lnTo>
                  <a:pt x="6572537" y="4967551"/>
                </a:lnTo>
                <a:lnTo>
                  <a:pt x="6568872" y="4963967"/>
                </a:lnTo>
                <a:lnTo>
                  <a:pt x="6568872" y="4967551"/>
                </a:lnTo>
                <a:lnTo>
                  <a:pt x="6565205" y="4974719"/>
                </a:lnTo>
                <a:lnTo>
                  <a:pt x="6565205" y="4978304"/>
                </a:lnTo>
                <a:lnTo>
                  <a:pt x="6565205" y="4981887"/>
                </a:lnTo>
                <a:lnTo>
                  <a:pt x="6565205" y="4985472"/>
                </a:lnTo>
                <a:lnTo>
                  <a:pt x="6561540" y="4992640"/>
                </a:lnTo>
                <a:lnTo>
                  <a:pt x="6561540" y="4996224"/>
                </a:lnTo>
                <a:lnTo>
                  <a:pt x="6565205" y="5003392"/>
                </a:lnTo>
                <a:lnTo>
                  <a:pt x="6565205" y="5006977"/>
                </a:lnTo>
                <a:lnTo>
                  <a:pt x="6565205" y="5014145"/>
                </a:lnTo>
                <a:lnTo>
                  <a:pt x="6561540" y="5017728"/>
                </a:lnTo>
                <a:lnTo>
                  <a:pt x="6554208" y="5032065"/>
                </a:lnTo>
                <a:lnTo>
                  <a:pt x="6543212" y="5039233"/>
                </a:lnTo>
                <a:lnTo>
                  <a:pt x="6554208" y="5042817"/>
                </a:lnTo>
                <a:lnTo>
                  <a:pt x="6561540" y="5042817"/>
                </a:lnTo>
                <a:lnTo>
                  <a:pt x="6565205" y="5046401"/>
                </a:lnTo>
                <a:lnTo>
                  <a:pt x="6568872" y="5046401"/>
                </a:lnTo>
                <a:lnTo>
                  <a:pt x="6568872" y="5049985"/>
                </a:lnTo>
                <a:lnTo>
                  <a:pt x="6568872" y="5057153"/>
                </a:lnTo>
                <a:lnTo>
                  <a:pt x="6565205" y="5064321"/>
                </a:lnTo>
                <a:lnTo>
                  <a:pt x="6561540" y="5071490"/>
                </a:lnTo>
                <a:lnTo>
                  <a:pt x="6554208" y="5078658"/>
                </a:lnTo>
                <a:lnTo>
                  <a:pt x="6543212" y="5085826"/>
                </a:lnTo>
                <a:lnTo>
                  <a:pt x="6535880" y="5089411"/>
                </a:lnTo>
                <a:lnTo>
                  <a:pt x="6524883" y="5092994"/>
                </a:lnTo>
                <a:lnTo>
                  <a:pt x="6517552" y="5092994"/>
                </a:lnTo>
                <a:lnTo>
                  <a:pt x="6506555" y="5089411"/>
                </a:lnTo>
                <a:lnTo>
                  <a:pt x="6491893" y="5085826"/>
                </a:lnTo>
                <a:lnTo>
                  <a:pt x="6480895" y="5089411"/>
                </a:lnTo>
                <a:lnTo>
                  <a:pt x="6473564" y="5092994"/>
                </a:lnTo>
                <a:lnTo>
                  <a:pt x="6469898" y="5100163"/>
                </a:lnTo>
                <a:lnTo>
                  <a:pt x="6462568" y="5110914"/>
                </a:lnTo>
                <a:lnTo>
                  <a:pt x="6451570" y="5121667"/>
                </a:lnTo>
                <a:lnTo>
                  <a:pt x="6447904" y="5125251"/>
                </a:lnTo>
                <a:lnTo>
                  <a:pt x="6447904" y="5132419"/>
                </a:lnTo>
                <a:lnTo>
                  <a:pt x="6447904" y="5143172"/>
                </a:lnTo>
                <a:lnTo>
                  <a:pt x="6451570" y="5150340"/>
                </a:lnTo>
                <a:lnTo>
                  <a:pt x="6455236" y="5150340"/>
                </a:lnTo>
                <a:lnTo>
                  <a:pt x="6458901" y="5150340"/>
                </a:lnTo>
                <a:lnTo>
                  <a:pt x="6466233" y="5128836"/>
                </a:lnTo>
                <a:lnTo>
                  <a:pt x="6480895" y="5114499"/>
                </a:lnTo>
                <a:lnTo>
                  <a:pt x="6484561" y="5110914"/>
                </a:lnTo>
                <a:lnTo>
                  <a:pt x="6488226" y="5110914"/>
                </a:lnTo>
                <a:lnTo>
                  <a:pt x="6491893" y="5114499"/>
                </a:lnTo>
                <a:lnTo>
                  <a:pt x="6491893" y="5121667"/>
                </a:lnTo>
                <a:lnTo>
                  <a:pt x="6499223" y="5125251"/>
                </a:lnTo>
                <a:lnTo>
                  <a:pt x="6499223" y="5128836"/>
                </a:lnTo>
                <a:lnTo>
                  <a:pt x="6506555" y="5121667"/>
                </a:lnTo>
                <a:lnTo>
                  <a:pt x="6510221" y="5118083"/>
                </a:lnTo>
                <a:lnTo>
                  <a:pt x="6517552" y="5118083"/>
                </a:lnTo>
                <a:lnTo>
                  <a:pt x="6528548" y="5118083"/>
                </a:lnTo>
                <a:lnTo>
                  <a:pt x="6535880" y="5114499"/>
                </a:lnTo>
                <a:lnTo>
                  <a:pt x="6539546" y="5107331"/>
                </a:lnTo>
                <a:lnTo>
                  <a:pt x="6546877" y="5103746"/>
                </a:lnTo>
                <a:lnTo>
                  <a:pt x="6554208" y="5103746"/>
                </a:lnTo>
                <a:lnTo>
                  <a:pt x="6557875" y="5103746"/>
                </a:lnTo>
                <a:lnTo>
                  <a:pt x="6557875" y="5114499"/>
                </a:lnTo>
                <a:lnTo>
                  <a:pt x="6561540" y="5114499"/>
                </a:lnTo>
                <a:lnTo>
                  <a:pt x="6565205" y="5118083"/>
                </a:lnTo>
                <a:lnTo>
                  <a:pt x="6572537" y="5125251"/>
                </a:lnTo>
                <a:lnTo>
                  <a:pt x="6579869" y="5125251"/>
                </a:lnTo>
                <a:lnTo>
                  <a:pt x="6583534" y="5121667"/>
                </a:lnTo>
                <a:lnTo>
                  <a:pt x="6590865" y="5118083"/>
                </a:lnTo>
                <a:lnTo>
                  <a:pt x="6634854" y="5100163"/>
                </a:lnTo>
                <a:lnTo>
                  <a:pt x="6675176" y="5089411"/>
                </a:lnTo>
                <a:lnTo>
                  <a:pt x="6697169" y="5085826"/>
                </a:lnTo>
                <a:lnTo>
                  <a:pt x="6715498" y="5085826"/>
                </a:lnTo>
                <a:lnTo>
                  <a:pt x="6741158" y="5085826"/>
                </a:lnTo>
                <a:lnTo>
                  <a:pt x="6763152" y="5089411"/>
                </a:lnTo>
                <a:lnTo>
                  <a:pt x="6785145" y="5092994"/>
                </a:lnTo>
                <a:lnTo>
                  <a:pt x="6792477" y="5100163"/>
                </a:lnTo>
                <a:lnTo>
                  <a:pt x="6788812" y="5107331"/>
                </a:lnTo>
                <a:lnTo>
                  <a:pt x="6777814" y="5121667"/>
                </a:lnTo>
                <a:lnTo>
                  <a:pt x="6785145" y="5121667"/>
                </a:lnTo>
                <a:lnTo>
                  <a:pt x="6792477" y="5118083"/>
                </a:lnTo>
                <a:lnTo>
                  <a:pt x="6799808" y="5114499"/>
                </a:lnTo>
                <a:lnTo>
                  <a:pt x="6803474" y="5118083"/>
                </a:lnTo>
                <a:lnTo>
                  <a:pt x="6803474" y="5121667"/>
                </a:lnTo>
                <a:lnTo>
                  <a:pt x="6807140" y="5128836"/>
                </a:lnTo>
                <a:lnTo>
                  <a:pt x="6803474" y="5132419"/>
                </a:lnTo>
                <a:lnTo>
                  <a:pt x="6803474" y="5139587"/>
                </a:lnTo>
                <a:lnTo>
                  <a:pt x="6807140" y="5132419"/>
                </a:lnTo>
                <a:lnTo>
                  <a:pt x="6807140" y="5128836"/>
                </a:lnTo>
                <a:lnTo>
                  <a:pt x="6821802" y="5121667"/>
                </a:lnTo>
                <a:lnTo>
                  <a:pt x="6832799" y="5121667"/>
                </a:lnTo>
                <a:lnTo>
                  <a:pt x="6843796" y="5125251"/>
                </a:lnTo>
                <a:lnTo>
                  <a:pt x="6851127" y="5139587"/>
                </a:lnTo>
                <a:lnTo>
                  <a:pt x="6873121" y="5179012"/>
                </a:lnTo>
                <a:lnTo>
                  <a:pt x="6891449" y="5225606"/>
                </a:lnTo>
                <a:lnTo>
                  <a:pt x="6891449" y="5232775"/>
                </a:lnTo>
                <a:lnTo>
                  <a:pt x="6891449" y="5239943"/>
                </a:lnTo>
                <a:lnTo>
                  <a:pt x="6887784" y="5243526"/>
                </a:lnTo>
                <a:lnTo>
                  <a:pt x="6876787" y="5254278"/>
                </a:lnTo>
                <a:lnTo>
                  <a:pt x="6865790" y="5257863"/>
                </a:lnTo>
                <a:lnTo>
                  <a:pt x="6851127" y="5261446"/>
                </a:lnTo>
                <a:lnTo>
                  <a:pt x="6843796" y="5265031"/>
                </a:lnTo>
                <a:lnTo>
                  <a:pt x="6840130" y="5257863"/>
                </a:lnTo>
                <a:lnTo>
                  <a:pt x="6840130" y="5250695"/>
                </a:lnTo>
                <a:lnTo>
                  <a:pt x="6836465" y="5239943"/>
                </a:lnTo>
                <a:lnTo>
                  <a:pt x="6821802" y="5218438"/>
                </a:lnTo>
                <a:lnTo>
                  <a:pt x="6810805" y="5196933"/>
                </a:lnTo>
                <a:lnTo>
                  <a:pt x="6796142" y="5179012"/>
                </a:lnTo>
                <a:lnTo>
                  <a:pt x="6777814" y="5164677"/>
                </a:lnTo>
                <a:lnTo>
                  <a:pt x="6755820" y="5153924"/>
                </a:lnTo>
                <a:lnTo>
                  <a:pt x="6737491" y="5146756"/>
                </a:lnTo>
                <a:lnTo>
                  <a:pt x="6711833" y="5139587"/>
                </a:lnTo>
                <a:lnTo>
                  <a:pt x="6689838" y="5139587"/>
                </a:lnTo>
                <a:lnTo>
                  <a:pt x="6649516" y="5143172"/>
                </a:lnTo>
                <a:lnTo>
                  <a:pt x="6616525" y="5153924"/>
                </a:lnTo>
                <a:lnTo>
                  <a:pt x="6583534" y="5164677"/>
                </a:lnTo>
                <a:lnTo>
                  <a:pt x="6546877" y="5179012"/>
                </a:lnTo>
                <a:lnTo>
                  <a:pt x="6539546" y="5182597"/>
                </a:lnTo>
                <a:lnTo>
                  <a:pt x="6532215" y="5186180"/>
                </a:lnTo>
                <a:lnTo>
                  <a:pt x="6524883" y="5196933"/>
                </a:lnTo>
                <a:lnTo>
                  <a:pt x="6521218" y="5204102"/>
                </a:lnTo>
                <a:lnTo>
                  <a:pt x="6554208" y="5193349"/>
                </a:lnTo>
                <a:lnTo>
                  <a:pt x="6579869" y="5175429"/>
                </a:lnTo>
                <a:lnTo>
                  <a:pt x="6609194" y="5164677"/>
                </a:lnTo>
                <a:lnTo>
                  <a:pt x="6638519" y="5157509"/>
                </a:lnTo>
                <a:lnTo>
                  <a:pt x="6678841" y="5153924"/>
                </a:lnTo>
                <a:lnTo>
                  <a:pt x="6711833" y="5153924"/>
                </a:lnTo>
                <a:lnTo>
                  <a:pt x="6744823" y="5164677"/>
                </a:lnTo>
                <a:lnTo>
                  <a:pt x="6770483" y="5179012"/>
                </a:lnTo>
                <a:lnTo>
                  <a:pt x="6796142" y="5200517"/>
                </a:lnTo>
                <a:lnTo>
                  <a:pt x="6814470" y="5225606"/>
                </a:lnTo>
                <a:lnTo>
                  <a:pt x="6825467" y="5257863"/>
                </a:lnTo>
                <a:lnTo>
                  <a:pt x="6840130" y="5290119"/>
                </a:lnTo>
                <a:lnTo>
                  <a:pt x="6840130" y="5308041"/>
                </a:lnTo>
                <a:lnTo>
                  <a:pt x="6836465" y="5315208"/>
                </a:lnTo>
                <a:lnTo>
                  <a:pt x="6825467" y="5322376"/>
                </a:lnTo>
                <a:lnTo>
                  <a:pt x="6814470" y="5329544"/>
                </a:lnTo>
                <a:lnTo>
                  <a:pt x="6799808" y="5333129"/>
                </a:lnTo>
                <a:lnTo>
                  <a:pt x="6785145" y="5340297"/>
                </a:lnTo>
                <a:lnTo>
                  <a:pt x="6777814" y="5343881"/>
                </a:lnTo>
                <a:lnTo>
                  <a:pt x="6770483" y="5347465"/>
                </a:lnTo>
                <a:lnTo>
                  <a:pt x="6763152" y="5358217"/>
                </a:lnTo>
                <a:lnTo>
                  <a:pt x="6763152" y="5365385"/>
                </a:lnTo>
                <a:lnTo>
                  <a:pt x="6770483" y="5365385"/>
                </a:lnTo>
                <a:lnTo>
                  <a:pt x="6781480" y="5368970"/>
                </a:lnTo>
                <a:lnTo>
                  <a:pt x="6785145" y="5376138"/>
                </a:lnTo>
                <a:lnTo>
                  <a:pt x="6785145" y="5383305"/>
                </a:lnTo>
                <a:lnTo>
                  <a:pt x="6785145" y="5404810"/>
                </a:lnTo>
                <a:lnTo>
                  <a:pt x="6788812" y="5426315"/>
                </a:lnTo>
                <a:lnTo>
                  <a:pt x="6796142" y="5444236"/>
                </a:lnTo>
                <a:lnTo>
                  <a:pt x="6803474" y="5469324"/>
                </a:lnTo>
                <a:lnTo>
                  <a:pt x="6810805" y="5483661"/>
                </a:lnTo>
                <a:lnTo>
                  <a:pt x="6825467" y="5494413"/>
                </a:lnTo>
                <a:lnTo>
                  <a:pt x="6840130" y="5501581"/>
                </a:lnTo>
                <a:lnTo>
                  <a:pt x="6858459" y="5505166"/>
                </a:lnTo>
                <a:lnTo>
                  <a:pt x="6862124" y="5505166"/>
                </a:lnTo>
                <a:lnTo>
                  <a:pt x="6869456" y="5505166"/>
                </a:lnTo>
                <a:lnTo>
                  <a:pt x="6873121" y="5508749"/>
                </a:lnTo>
                <a:lnTo>
                  <a:pt x="6876787" y="5515917"/>
                </a:lnTo>
                <a:lnTo>
                  <a:pt x="6887784" y="5523086"/>
                </a:lnTo>
                <a:lnTo>
                  <a:pt x="6891449" y="5526669"/>
                </a:lnTo>
                <a:lnTo>
                  <a:pt x="6898781" y="5530254"/>
                </a:lnTo>
                <a:lnTo>
                  <a:pt x="6895116" y="5537422"/>
                </a:lnTo>
                <a:lnTo>
                  <a:pt x="6891449" y="5544590"/>
                </a:lnTo>
                <a:lnTo>
                  <a:pt x="6895116" y="5551759"/>
                </a:lnTo>
                <a:lnTo>
                  <a:pt x="6898781" y="5558927"/>
                </a:lnTo>
                <a:lnTo>
                  <a:pt x="6902447" y="5566095"/>
                </a:lnTo>
                <a:lnTo>
                  <a:pt x="6913444" y="5566095"/>
                </a:lnTo>
                <a:lnTo>
                  <a:pt x="6924441" y="5566095"/>
                </a:lnTo>
                <a:lnTo>
                  <a:pt x="6935438" y="5566095"/>
                </a:lnTo>
                <a:lnTo>
                  <a:pt x="6950100" y="5558927"/>
                </a:lnTo>
                <a:lnTo>
                  <a:pt x="6953766" y="5551759"/>
                </a:lnTo>
                <a:lnTo>
                  <a:pt x="6957431" y="5548174"/>
                </a:lnTo>
                <a:lnTo>
                  <a:pt x="6961098" y="5541006"/>
                </a:lnTo>
                <a:lnTo>
                  <a:pt x="6961098" y="5533837"/>
                </a:lnTo>
                <a:lnTo>
                  <a:pt x="6957431" y="5526669"/>
                </a:lnTo>
                <a:lnTo>
                  <a:pt x="6950100" y="5523086"/>
                </a:lnTo>
                <a:lnTo>
                  <a:pt x="6942769" y="5523086"/>
                </a:lnTo>
                <a:lnTo>
                  <a:pt x="6931773" y="5523086"/>
                </a:lnTo>
                <a:lnTo>
                  <a:pt x="6935438" y="5515917"/>
                </a:lnTo>
                <a:lnTo>
                  <a:pt x="6935438" y="5512334"/>
                </a:lnTo>
                <a:lnTo>
                  <a:pt x="6942769" y="5505166"/>
                </a:lnTo>
                <a:lnTo>
                  <a:pt x="6950100" y="5497997"/>
                </a:lnTo>
                <a:lnTo>
                  <a:pt x="6953766" y="5497997"/>
                </a:lnTo>
                <a:lnTo>
                  <a:pt x="6964763" y="5497997"/>
                </a:lnTo>
                <a:lnTo>
                  <a:pt x="6972095" y="5501581"/>
                </a:lnTo>
                <a:lnTo>
                  <a:pt x="6972095" y="5508749"/>
                </a:lnTo>
                <a:lnTo>
                  <a:pt x="6968428" y="5515917"/>
                </a:lnTo>
                <a:lnTo>
                  <a:pt x="6964763" y="5523086"/>
                </a:lnTo>
                <a:lnTo>
                  <a:pt x="6964763" y="5530254"/>
                </a:lnTo>
                <a:lnTo>
                  <a:pt x="6968428" y="5537422"/>
                </a:lnTo>
                <a:lnTo>
                  <a:pt x="6972095" y="5544590"/>
                </a:lnTo>
                <a:lnTo>
                  <a:pt x="6975760" y="5551759"/>
                </a:lnTo>
                <a:lnTo>
                  <a:pt x="6986757" y="5558927"/>
                </a:lnTo>
                <a:lnTo>
                  <a:pt x="6994088" y="5562510"/>
                </a:lnTo>
                <a:lnTo>
                  <a:pt x="7008751" y="5562510"/>
                </a:lnTo>
                <a:lnTo>
                  <a:pt x="7016082" y="5562510"/>
                </a:lnTo>
                <a:lnTo>
                  <a:pt x="7030745" y="5555342"/>
                </a:lnTo>
                <a:lnTo>
                  <a:pt x="7038077" y="5544590"/>
                </a:lnTo>
                <a:lnTo>
                  <a:pt x="7045407" y="5530254"/>
                </a:lnTo>
                <a:lnTo>
                  <a:pt x="7049074" y="5512334"/>
                </a:lnTo>
                <a:lnTo>
                  <a:pt x="7071067" y="5422731"/>
                </a:lnTo>
                <a:lnTo>
                  <a:pt x="7089396" y="5325961"/>
                </a:lnTo>
                <a:lnTo>
                  <a:pt x="7104059" y="5232775"/>
                </a:lnTo>
                <a:lnTo>
                  <a:pt x="7126052" y="5143172"/>
                </a:lnTo>
                <a:lnTo>
                  <a:pt x="7129718" y="5128836"/>
                </a:lnTo>
                <a:lnTo>
                  <a:pt x="7129718" y="5114499"/>
                </a:lnTo>
                <a:lnTo>
                  <a:pt x="7122387" y="5132419"/>
                </a:lnTo>
                <a:lnTo>
                  <a:pt x="7115056" y="5150340"/>
                </a:lnTo>
                <a:lnTo>
                  <a:pt x="7111389" y="5171845"/>
                </a:lnTo>
                <a:lnTo>
                  <a:pt x="7096727" y="5193349"/>
                </a:lnTo>
                <a:lnTo>
                  <a:pt x="7093061" y="5214853"/>
                </a:lnTo>
                <a:lnTo>
                  <a:pt x="7089396" y="5236358"/>
                </a:lnTo>
                <a:lnTo>
                  <a:pt x="7089396" y="5254278"/>
                </a:lnTo>
                <a:lnTo>
                  <a:pt x="7085730" y="5268615"/>
                </a:lnTo>
                <a:lnTo>
                  <a:pt x="7085730" y="5275783"/>
                </a:lnTo>
                <a:lnTo>
                  <a:pt x="7078399" y="5282951"/>
                </a:lnTo>
                <a:lnTo>
                  <a:pt x="7074734" y="5282951"/>
                </a:lnTo>
                <a:lnTo>
                  <a:pt x="7063736" y="5282951"/>
                </a:lnTo>
                <a:lnTo>
                  <a:pt x="7056405" y="5286536"/>
                </a:lnTo>
                <a:lnTo>
                  <a:pt x="7049074" y="5286536"/>
                </a:lnTo>
                <a:lnTo>
                  <a:pt x="7005085" y="5282951"/>
                </a:lnTo>
                <a:lnTo>
                  <a:pt x="6957431" y="5275783"/>
                </a:lnTo>
                <a:lnTo>
                  <a:pt x="6957431" y="5279368"/>
                </a:lnTo>
                <a:lnTo>
                  <a:pt x="6953766" y="5282951"/>
                </a:lnTo>
                <a:lnTo>
                  <a:pt x="6950100" y="5282951"/>
                </a:lnTo>
                <a:lnTo>
                  <a:pt x="6931773" y="5282951"/>
                </a:lnTo>
                <a:lnTo>
                  <a:pt x="6924441" y="5290119"/>
                </a:lnTo>
                <a:lnTo>
                  <a:pt x="6917109" y="5297288"/>
                </a:lnTo>
                <a:lnTo>
                  <a:pt x="6913444" y="5315208"/>
                </a:lnTo>
                <a:lnTo>
                  <a:pt x="6913444" y="5322376"/>
                </a:lnTo>
                <a:lnTo>
                  <a:pt x="6909778" y="5329544"/>
                </a:lnTo>
                <a:lnTo>
                  <a:pt x="6902447" y="5333129"/>
                </a:lnTo>
                <a:lnTo>
                  <a:pt x="6895116" y="5340297"/>
                </a:lnTo>
                <a:lnTo>
                  <a:pt x="6902447" y="5315208"/>
                </a:lnTo>
                <a:lnTo>
                  <a:pt x="6906113" y="5286536"/>
                </a:lnTo>
                <a:lnTo>
                  <a:pt x="6906113" y="5275783"/>
                </a:lnTo>
                <a:lnTo>
                  <a:pt x="6909778" y="5265031"/>
                </a:lnTo>
                <a:lnTo>
                  <a:pt x="6917109" y="5254278"/>
                </a:lnTo>
                <a:lnTo>
                  <a:pt x="6924441" y="5239943"/>
                </a:lnTo>
                <a:lnTo>
                  <a:pt x="6928106" y="5236358"/>
                </a:lnTo>
                <a:lnTo>
                  <a:pt x="6928106" y="5232775"/>
                </a:lnTo>
                <a:lnTo>
                  <a:pt x="6931773" y="5229190"/>
                </a:lnTo>
                <a:lnTo>
                  <a:pt x="6942769" y="5229190"/>
                </a:lnTo>
                <a:lnTo>
                  <a:pt x="6946435" y="5229190"/>
                </a:lnTo>
                <a:lnTo>
                  <a:pt x="6942769" y="5225606"/>
                </a:lnTo>
                <a:lnTo>
                  <a:pt x="6942769" y="5222022"/>
                </a:lnTo>
                <a:lnTo>
                  <a:pt x="6928106" y="5222022"/>
                </a:lnTo>
                <a:lnTo>
                  <a:pt x="6924441" y="5222022"/>
                </a:lnTo>
                <a:lnTo>
                  <a:pt x="6920775" y="5214853"/>
                </a:lnTo>
                <a:lnTo>
                  <a:pt x="6920775" y="5207685"/>
                </a:lnTo>
                <a:lnTo>
                  <a:pt x="6931773" y="5171845"/>
                </a:lnTo>
                <a:lnTo>
                  <a:pt x="6942769" y="5139587"/>
                </a:lnTo>
                <a:lnTo>
                  <a:pt x="6942769" y="5118083"/>
                </a:lnTo>
                <a:lnTo>
                  <a:pt x="6950100" y="5103746"/>
                </a:lnTo>
                <a:lnTo>
                  <a:pt x="6953766" y="5100163"/>
                </a:lnTo>
                <a:lnTo>
                  <a:pt x="6961098" y="5096578"/>
                </a:lnTo>
                <a:lnTo>
                  <a:pt x="6972095" y="5092994"/>
                </a:lnTo>
                <a:lnTo>
                  <a:pt x="6979426" y="5089411"/>
                </a:lnTo>
                <a:lnTo>
                  <a:pt x="7034410" y="5085826"/>
                </a:lnTo>
                <a:lnTo>
                  <a:pt x="7089396" y="5071490"/>
                </a:lnTo>
                <a:lnTo>
                  <a:pt x="7096727" y="5067906"/>
                </a:lnTo>
                <a:lnTo>
                  <a:pt x="7111389" y="5067906"/>
                </a:lnTo>
                <a:lnTo>
                  <a:pt x="7122387" y="5060738"/>
                </a:lnTo>
                <a:lnTo>
                  <a:pt x="7133384" y="5049985"/>
                </a:lnTo>
                <a:lnTo>
                  <a:pt x="7118721" y="5053570"/>
                </a:lnTo>
                <a:lnTo>
                  <a:pt x="7104059" y="5053570"/>
                </a:lnTo>
                <a:lnTo>
                  <a:pt x="7100392" y="5053570"/>
                </a:lnTo>
                <a:lnTo>
                  <a:pt x="7096727" y="5053570"/>
                </a:lnTo>
                <a:lnTo>
                  <a:pt x="7093061" y="5049985"/>
                </a:lnTo>
                <a:lnTo>
                  <a:pt x="7093061" y="5042817"/>
                </a:lnTo>
                <a:lnTo>
                  <a:pt x="7093061" y="5032065"/>
                </a:lnTo>
                <a:lnTo>
                  <a:pt x="7093061" y="5017728"/>
                </a:lnTo>
                <a:lnTo>
                  <a:pt x="7096727" y="5010560"/>
                </a:lnTo>
                <a:lnTo>
                  <a:pt x="7104059" y="5003392"/>
                </a:lnTo>
                <a:lnTo>
                  <a:pt x="7122387" y="4996224"/>
                </a:lnTo>
                <a:lnTo>
                  <a:pt x="7144381" y="4989055"/>
                </a:lnTo>
                <a:lnTo>
                  <a:pt x="7126052" y="4981887"/>
                </a:lnTo>
                <a:lnTo>
                  <a:pt x="7118721" y="4974719"/>
                </a:lnTo>
                <a:lnTo>
                  <a:pt x="7115056" y="4960382"/>
                </a:lnTo>
                <a:lnTo>
                  <a:pt x="7111389" y="4942462"/>
                </a:lnTo>
                <a:lnTo>
                  <a:pt x="7111389" y="4935294"/>
                </a:lnTo>
                <a:lnTo>
                  <a:pt x="7111389" y="4928126"/>
                </a:lnTo>
                <a:lnTo>
                  <a:pt x="7104059" y="4931711"/>
                </a:lnTo>
                <a:lnTo>
                  <a:pt x="7096727" y="4931711"/>
                </a:lnTo>
                <a:lnTo>
                  <a:pt x="7100392" y="4938879"/>
                </a:lnTo>
                <a:lnTo>
                  <a:pt x="7100392" y="4946047"/>
                </a:lnTo>
                <a:lnTo>
                  <a:pt x="7100392" y="4953215"/>
                </a:lnTo>
                <a:lnTo>
                  <a:pt x="7093061" y="4960382"/>
                </a:lnTo>
                <a:lnTo>
                  <a:pt x="7082064" y="4981887"/>
                </a:lnTo>
                <a:lnTo>
                  <a:pt x="7074734" y="4989055"/>
                </a:lnTo>
                <a:lnTo>
                  <a:pt x="7063736" y="4985472"/>
                </a:lnTo>
                <a:lnTo>
                  <a:pt x="7049074" y="4967551"/>
                </a:lnTo>
                <a:lnTo>
                  <a:pt x="7038077" y="4985472"/>
                </a:lnTo>
                <a:lnTo>
                  <a:pt x="7027080" y="4992640"/>
                </a:lnTo>
                <a:lnTo>
                  <a:pt x="7012417" y="4999808"/>
                </a:lnTo>
                <a:lnTo>
                  <a:pt x="7001420" y="5003392"/>
                </a:lnTo>
                <a:lnTo>
                  <a:pt x="6986757" y="5006977"/>
                </a:lnTo>
                <a:lnTo>
                  <a:pt x="6979426" y="5006977"/>
                </a:lnTo>
                <a:lnTo>
                  <a:pt x="6972095" y="4999808"/>
                </a:lnTo>
                <a:lnTo>
                  <a:pt x="6968428" y="4992640"/>
                </a:lnTo>
                <a:lnTo>
                  <a:pt x="6975760" y="4956799"/>
                </a:lnTo>
                <a:lnTo>
                  <a:pt x="6983091" y="4928126"/>
                </a:lnTo>
                <a:lnTo>
                  <a:pt x="6994088" y="4895869"/>
                </a:lnTo>
                <a:lnTo>
                  <a:pt x="7005085" y="4867196"/>
                </a:lnTo>
                <a:lnTo>
                  <a:pt x="7008751" y="4860028"/>
                </a:lnTo>
                <a:lnTo>
                  <a:pt x="7016082" y="4856445"/>
                </a:lnTo>
                <a:lnTo>
                  <a:pt x="7030745" y="4852860"/>
                </a:lnTo>
                <a:lnTo>
                  <a:pt x="7041742" y="4849276"/>
                </a:lnTo>
                <a:lnTo>
                  <a:pt x="7060070" y="4849276"/>
                </a:lnTo>
                <a:lnTo>
                  <a:pt x="7074734" y="4856445"/>
                </a:lnTo>
                <a:lnTo>
                  <a:pt x="7078399" y="4845692"/>
                </a:lnTo>
                <a:lnTo>
                  <a:pt x="7085730" y="4842108"/>
                </a:lnTo>
                <a:lnTo>
                  <a:pt x="7096727" y="4842108"/>
                </a:lnTo>
                <a:lnTo>
                  <a:pt x="7104059" y="4838523"/>
                </a:lnTo>
                <a:lnTo>
                  <a:pt x="7137049" y="4834940"/>
                </a:lnTo>
                <a:lnTo>
                  <a:pt x="7170040" y="4827772"/>
                </a:lnTo>
                <a:lnTo>
                  <a:pt x="7181038" y="4820603"/>
                </a:lnTo>
                <a:lnTo>
                  <a:pt x="7184703" y="4813435"/>
                </a:lnTo>
                <a:lnTo>
                  <a:pt x="7181038" y="4802683"/>
                </a:lnTo>
                <a:lnTo>
                  <a:pt x="7177371" y="4802683"/>
                </a:lnTo>
                <a:lnTo>
                  <a:pt x="7170040" y="4799099"/>
                </a:lnTo>
                <a:lnTo>
                  <a:pt x="7159043" y="4799099"/>
                </a:lnTo>
                <a:lnTo>
                  <a:pt x="7155378" y="4809852"/>
                </a:lnTo>
                <a:lnTo>
                  <a:pt x="7151712" y="4813435"/>
                </a:lnTo>
                <a:lnTo>
                  <a:pt x="7148046" y="4813435"/>
                </a:lnTo>
                <a:lnTo>
                  <a:pt x="7144381" y="4809852"/>
                </a:lnTo>
                <a:lnTo>
                  <a:pt x="7133384" y="4813435"/>
                </a:lnTo>
                <a:lnTo>
                  <a:pt x="7126052" y="4817020"/>
                </a:lnTo>
                <a:lnTo>
                  <a:pt x="7115056" y="4820603"/>
                </a:lnTo>
                <a:lnTo>
                  <a:pt x="7100392" y="4820603"/>
                </a:lnTo>
                <a:lnTo>
                  <a:pt x="7093061" y="4817020"/>
                </a:lnTo>
                <a:lnTo>
                  <a:pt x="7089396" y="4809852"/>
                </a:lnTo>
                <a:lnTo>
                  <a:pt x="7089396" y="4799099"/>
                </a:lnTo>
                <a:lnTo>
                  <a:pt x="7089396" y="4791930"/>
                </a:lnTo>
                <a:lnTo>
                  <a:pt x="7089396" y="4766842"/>
                </a:lnTo>
                <a:close/>
                <a:moveTo>
                  <a:pt x="6579869" y="4734586"/>
                </a:moveTo>
                <a:lnTo>
                  <a:pt x="6576202" y="4745337"/>
                </a:lnTo>
                <a:lnTo>
                  <a:pt x="6572537" y="4759674"/>
                </a:lnTo>
                <a:lnTo>
                  <a:pt x="6576202" y="4766842"/>
                </a:lnTo>
                <a:lnTo>
                  <a:pt x="6579869" y="4777594"/>
                </a:lnTo>
                <a:lnTo>
                  <a:pt x="6590865" y="4766842"/>
                </a:lnTo>
                <a:lnTo>
                  <a:pt x="6594530" y="4759674"/>
                </a:lnTo>
                <a:lnTo>
                  <a:pt x="6594530" y="4748922"/>
                </a:lnTo>
                <a:lnTo>
                  <a:pt x="6594530" y="4745337"/>
                </a:lnTo>
                <a:lnTo>
                  <a:pt x="6587200" y="4738169"/>
                </a:lnTo>
                <a:lnTo>
                  <a:pt x="6583534" y="4734586"/>
                </a:lnTo>
                <a:close/>
                <a:moveTo>
                  <a:pt x="6488226" y="4727417"/>
                </a:moveTo>
                <a:lnTo>
                  <a:pt x="6484561" y="4756089"/>
                </a:lnTo>
                <a:lnTo>
                  <a:pt x="6488226" y="4781179"/>
                </a:lnTo>
                <a:lnTo>
                  <a:pt x="6488226" y="4788347"/>
                </a:lnTo>
                <a:lnTo>
                  <a:pt x="6488226" y="4795515"/>
                </a:lnTo>
                <a:lnTo>
                  <a:pt x="6499223" y="4799099"/>
                </a:lnTo>
                <a:lnTo>
                  <a:pt x="6506555" y="4799099"/>
                </a:lnTo>
                <a:lnTo>
                  <a:pt x="6517552" y="4795515"/>
                </a:lnTo>
                <a:lnTo>
                  <a:pt x="6521218" y="4788347"/>
                </a:lnTo>
                <a:lnTo>
                  <a:pt x="6524883" y="4777594"/>
                </a:lnTo>
                <a:lnTo>
                  <a:pt x="6524883" y="4770426"/>
                </a:lnTo>
                <a:lnTo>
                  <a:pt x="6528548" y="4759674"/>
                </a:lnTo>
                <a:lnTo>
                  <a:pt x="6528548" y="4745337"/>
                </a:lnTo>
                <a:lnTo>
                  <a:pt x="6528548" y="4741754"/>
                </a:lnTo>
                <a:lnTo>
                  <a:pt x="6524883" y="4738169"/>
                </a:lnTo>
                <a:lnTo>
                  <a:pt x="6521218" y="4734586"/>
                </a:lnTo>
                <a:lnTo>
                  <a:pt x="6513886" y="4731001"/>
                </a:lnTo>
                <a:lnTo>
                  <a:pt x="6502890" y="4731001"/>
                </a:lnTo>
                <a:close/>
                <a:moveTo>
                  <a:pt x="8438360" y="4709496"/>
                </a:moveTo>
                <a:lnTo>
                  <a:pt x="8431028" y="4713081"/>
                </a:lnTo>
                <a:lnTo>
                  <a:pt x="8420031" y="4720249"/>
                </a:lnTo>
                <a:lnTo>
                  <a:pt x="8431028" y="4727417"/>
                </a:lnTo>
                <a:lnTo>
                  <a:pt x="8449357" y="4734586"/>
                </a:lnTo>
                <a:lnTo>
                  <a:pt x="8456688" y="4738169"/>
                </a:lnTo>
                <a:lnTo>
                  <a:pt x="8460353" y="4741754"/>
                </a:lnTo>
                <a:lnTo>
                  <a:pt x="8460353" y="4748922"/>
                </a:lnTo>
                <a:lnTo>
                  <a:pt x="8460353" y="4763257"/>
                </a:lnTo>
                <a:lnTo>
                  <a:pt x="8464020" y="4748922"/>
                </a:lnTo>
                <a:lnTo>
                  <a:pt x="8467685" y="4738169"/>
                </a:lnTo>
                <a:lnTo>
                  <a:pt x="8467685" y="4727417"/>
                </a:lnTo>
                <a:lnTo>
                  <a:pt x="8460353" y="4720249"/>
                </a:lnTo>
                <a:lnTo>
                  <a:pt x="8453023" y="4713081"/>
                </a:lnTo>
                <a:close/>
                <a:moveTo>
                  <a:pt x="8511674" y="4695160"/>
                </a:moveTo>
                <a:lnTo>
                  <a:pt x="8504342" y="4702328"/>
                </a:lnTo>
                <a:lnTo>
                  <a:pt x="8489679" y="4705913"/>
                </a:lnTo>
                <a:lnTo>
                  <a:pt x="8486014" y="4713081"/>
                </a:lnTo>
                <a:lnTo>
                  <a:pt x="8489679" y="4720249"/>
                </a:lnTo>
                <a:lnTo>
                  <a:pt x="8504342" y="4738169"/>
                </a:lnTo>
                <a:lnTo>
                  <a:pt x="8515339" y="4766842"/>
                </a:lnTo>
                <a:lnTo>
                  <a:pt x="8515339" y="4734586"/>
                </a:lnTo>
                <a:lnTo>
                  <a:pt x="8515339" y="4713081"/>
                </a:lnTo>
                <a:lnTo>
                  <a:pt x="8515339" y="4705913"/>
                </a:lnTo>
                <a:close/>
                <a:moveTo>
                  <a:pt x="6682507" y="4677240"/>
                </a:moveTo>
                <a:lnTo>
                  <a:pt x="6675176" y="4680824"/>
                </a:lnTo>
                <a:lnTo>
                  <a:pt x="6671509" y="4691576"/>
                </a:lnTo>
                <a:lnTo>
                  <a:pt x="6671509" y="4709496"/>
                </a:lnTo>
                <a:lnTo>
                  <a:pt x="6682507" y="4723833"/>
                </a:lnTo>
                <a:lnTo>
                  <a:pt x="6682507" y="4727417"/>
                </a:lnTo>
                <a:lnTo>
                  <a:pt x="6682507" y="4731001"/>
                </a:lnTo>
                <a:lnTo>
                  <a:pt x="6686173" y="4734586"/>
                </a:lnTo>
                <a:lnTo>
                  <a:pt x="6693504" y="4734586"/>
                </a:lnTo>
                <a:lnTo>
                  <a:pt x="6700835" y="4731001"/>
                </a:lnTo>
                <a:lnTo>
                  <a:pt x="6708166" y="4723833"/>
                </a:lnTo>
                <a:lnTo>
                  <a:pt x="6711833" y="4713081"/>
                </a:lnTo>
                <a:lnTo>
                  <a:pt x="6711833" y="4702328"/>
                </a:lnTo>
                <a:lnTo>
                  <a:pt x="6711833" y="4687991"/>
                </a:lnTo>
                <a:lnTo>
                  <a:pt x="6700835" y="4677240"/>
                </a:lnTo>
                <a:lnTo>
                  <a:pt x="6693504" y="4677240"/>
                </a:lnTo>
                <a:close/>
                <a:moveTo>
                  <a:pt x="8390706" y="4666488"/>
                </a:moveTo>
                <a:lnTo>
                  <a:pt x="8372378" y="4673656"/>
                </a:lnTo>
                <a:lnTo>
                  <a:pt x="8390706" y="4677240"/>
                </a:lnTo>
                <a:lnTo>
                  <a:pt x="8401703" y="4677240"/>
                </a:lnTo>
                <a:lnTo>
                  <a:pt x="8412700" y="4673656"/>
                </a:lnTo>
                <a:lnTo>
                  <a:pt x="8427363" y="4670071"/>
                </a:lnTo>
                <a:lnTo>
                  <a:pt x="8412700" y="4666488"/>
                </a:lnTo>
                <a:lnTo>
                  <a:pt x="8401703" y="4666488"/>
                </a:lnTo>
                <a:close/>
                <a:moveTo>
                  <a:pt x="8247745" y="4655735"/>
                </a:moveTo>
                <a:lnTo>
                  <a:pt x="8247745" y="4659320"/>
                </a:lnTo>
                <a:lnTo>
                  <a:pt x="8247745" y="4662903"/>
                </a:lnTo>
                <a:lnTo>
                  <a:pt x="8251411" y="4662903"/>
                </a:lnTo>
                <a:lnTo>
                  <a:pt x="8255077" y="4666488"/>
                </a:lnTo>
                <a:lnTo>
                  <a:pt x="8266074" y="4673656"/>
                </a:lnTo>
                <a:lnTo>
                  <a:pt x="8277071" y="4677240"/>
                </a:lnTo>
                <a:lnTo>
                  <a:pt x="8288068" y="4680824"/>
                </a:lnTo>
                <a:lnTo>
                  <a:pt x="8295399" y="4680824"/>
                </a:lnTo>
                <a:lnTo>
                  <a:pt x="8299064" y="4680824"/>
                </a:lnTo>
                <a:lnTo>
                  <a:pt x="8299064" y="4673656"/>
                </a:lnTo>
                <a:lnTo>
                  <a:pt x="8284402" y="4662903"/>
                </a:lnTo>
                <a:lnTo>
                  <a:pt x="8262409" y="4659320"/>
                </a:lnTo>
                <a:lnTo>
                  <a:pt x="8255077" y="4655735"/>
                </a:lnTo>
                <a:close/>
                <a:moveTo>
                  <a:pt x="6810805" y="4652151"/>
                </a:moveTo>
                <a:lnTo>
                  <a:pt x="6803474" y="4670071"/>
                </a:lnTo>
                <a:lnTo>
                  <a:pt x="6799808" y="4687991"/>
                </a:lnTo>
                <a:lnTo>
                  <a:pt x="6803474" y="4695160"/>
                </a:lnTo>
                <a:lnTo>
                  <a:pt x="6810805" y="4702328"/>
                </a:lnTo>
                <a:lnTo>
                  <a:pt x="6814470" y="4702328"/>
                </a:lnTo>
                <a:lnTo>
                  <a:pt x="6818137" y="4695160"/>
                </a:lnTo>
                <a:lnTo>
                  <a:pt x="6818137" y="4691576"/>
                </a:lnTo>
                <a:lnTo>
                  <a:pt x="6818137" y="4687991"/>
                </a:lnTo>
                <a:lnTo>
                  <a:pt x="6818137" y="4670071"/>
                </a:lnTo>
                <a:close/>
                <a:moveTo>
                  <a:pt x="6792477" y="4652151"/>
                </a:moveTo>
                <a:lnTo>
                  <a:pt x="6777814" y="4655735"/>
                </a:lnTo>
                <a:lnTo>
                  <a:pt x="6763152" y="4659320"/>
                </a:lnTo>
                <a:lnTo>
                  <a:pt x="6752155" y="4666488"/>
                </a:lnTo>
                <a:lnTo>
                  <a:pt x="6748488" y="4673656"/>
                </a:lnTo>
                <a:lnTo>
                  <a:pt x="6744823" y="4684408"/>
                </a:lnTo>
                <a:lnTo>
                  <a:pt x="6744823" y="4695160"/>
                </a:lnTo>
                <a:lnTo>
                  <a:pt x="6744823" y="4705913"/>
                </a:lnTo>
                <a:lnTo>
                  <a:pt x="6744823" y="4713081"/>
                </a:lnTo>
                <a:lnTo>
                  <a:pt x="6748488" y="4720249"/>
                </a:lnTo>
                <a:lnTo>
                  <a:pt x="6755820" y="4723833"/>
                </a:lnTo>
                <a:lnTo>
                  <a:pt x="6766817" y="4723833"/>
                </a:lnTo>
                <a:lnTo>
                  <a:pt x="6781480" y="4720249"/>
                </a:lnTo>
                <a:lnTo>
                  <a:pt x="6788812" y="4716664"/>
                </a:lnTo>
                <a:lnTo>
                  <a:pt x="6796142" y="4705913"/>
                </a:lnTo>
                <a:lnTo>
                  <a:pt x="6796142" y="4677240"/>
                </a:lnTo>
                <a:close/>
                <a:moveTo>
                  <a:pt x="8071794" y="4630647"/>
                </a:moveTo>
                <a:lnTo>
                  <a:pt x="8060797" y="4634230"/>
                </a:lnTo>
                <a:lnTo>
                  <a:pt x="8049799" y="4634230"/>
                </a:lnTo>
                <a:lnTo>
                  <a:pt x="8038802" y="4634230"/>
                </a:lnTo>
                <a:lnTo>
                  <a:pt x="8038802" y="4666488"/>
                </a:lnTo>
                <a:lnTo>
                  <a:pt x="8038802" y="4702328"/>
                </a:lnTo>
                <a:lnTo>
                  <a:pt x="8068128" y="4705913"/>
                </a:lnTo>
                <a:lnTo>
                  <a:pt x="8093788" y="4709496"/>
                </a:lnTo>
                <a:lnTo>
                  <a:pt x="8093788" y="4687991"/>
                </a:lnTo>
                <a:lnTo>
                  <a:pt x="8093788" y="4670071"/>
                </a:lnTo>
                <a:lnTo>
                  <a:pt x="8093788" y="4655735"/>
                </a:lnTo>
                <a:lnTo>
                  <a:pt x="8090122" y="4637815"/>
                </a:lnTo>
                <a:lnTo>
                  <a:pt x="8086456" y="4634230"/>
                </a:lnTo>
                <a:lnTo>
                  <a:pt x="8079124" y="4634230"/>
                </a:lnTo>
                <a:close/>
                <a:moveTo>
                  <a:pt x="6873121" y="4630647"/>
                </a:moveTo>
                <a:lnTo>
                  <a:pt x="6851127" y="4634230"/>
                </a:lnTo>
                <a:lnTo>
                  <a:pt x="6832799" y="4644983"/>
                </a:lnTo>
                <a:lnTo>
                  <a:pt x="6832799" y="4662903"/>
                </a:lnTo>
                <a:lnTo>
                  <a:pt x="6832799" y="4680824"/>
                </a:lnTo>
                <a:lnTo>
                  <a:pt x="6836465" y="4702328"/>
                </a:lnTo>
                <a:lnTo>
                  <a:pt x="6840130" y="4720249"/>
                </a:lnTo>
                <a:lnTo>
                  <a:pt x="6851127" y="4713081"/>
                </a:lnTo>
                <a:lnTo>
                  <a:pt x="6865790" y="4709496"/>
                </a:lnTo>
                <a:lnTo>
                  <a:pt x="6869456" y="4705913"/>
                </a:lnTo>
                <a:lnTo>
                  <a:pt x="6876787" y="4702328"/>
                </a:lnTo>
                <a:lnTo>
                  <a:pt x="6880452" y="4691576"/>
                </a:lnTo>
                <a:lnTo>
                  <a:pt x="6880452" y="4684408"/>
                </a:lnTo>
                <a:lnTo>
                  <a:pt x="6880452" y="4673656"/>
                </a:lnTo>
                <a:lnTo>
                  <a:pt x="6887784" y="4659320"/>
                </a:lnTo>
                <a:lnTo>
                  <a:pt x="6880452" y="4644983"/>
                </a:lnTo>
                <a:close/>
                <a:moveTo>
                  <a:pt x="7961824" y="4623478"/>
                </a:moveTo>
                <a:lnTo>
                  <a:pt x="7965490" y="4644983"/>
                </a:lnTo>
                <a:lnTo>
                  <a:pt x="7965490" y="4666488"/>
                </a:lnTo>
                <a:lnTo>
                  <a:pt x="7965490" y="4677240"/>
                </a:lnTo>
                <a:lnTo>
                  <a:pt x="7969155" y="4687991"/>
                </a:lnTo>
                <a:lnTo>
                  <a:pt x="7980152" y="4691576"/>
                </a:lnTo>
                <a:lnTo>
                  <a:pt x="7991149" y="4691576"/>
                </a:lnTo>
                <a:lnTo>
                  <a:pt x="8002146" y="4691576"/>
                </a:lnTo>
                <a:lnTo>
                  <a:pt x="8009477" y="4691576"/>
                </a:lnTo>
                <a:lnTo>
                  <a:pt x="8013144" y="4687991"/>
                </a:lnTo>
                <a:lnTo>
                  <a:pt x="8013144" y="4684408"/>
                </a:lnTo>
                <a:lnTo>
                  <a:pt x="8013144" y="4673656"/>
                </a:lnTo>
                <a:lnTo>
                  <a:pt x="8013144" y="4666488"/>
                </a:lnTo>
                <a:lnTo>
                  <a:pt x="8013144" y="4648567"/>
                </a:lnTo>
                <a:lnTo>
                  <a:pt x="8013144" y="4627062"/>
                </a:lnTo>
                <a:lnTo>
                  <a:pt x="7987484" y="4623478"/>
                </a:lnTo>
                <a:close/>
                <a:moveTo>
                  <a:pt x="7877513" y="4616310"/>
                </a:moveTo>
                <a:lnTo>
                  <a:pt x="7877513" y="4644983"/>
                </a:lnTo>
                <a:lnTo>
                  <a:pt x="7877513" y="4666488"/>
                </a:lnTo>
                <a:lnTo>
                  <a:pt x="7881179" y="4677240"/>
                </a:lnTo>
                <a:lnTo>
                  <a:pt x="7888511" y="4680824"/>
                </a:lnTo>
                <a:lnTo>
                  <a:pt x="7892176" y="4680824"/>
                </a:lnTo>
                <a:lnTo>
                  <a:pt x="7899508" y="4684408"/>
                </a:lnTo>
                <a:lnTo>
                  <a:pt x="7910505" y="4684408"/>
                </a:lnTo>
                <a:lnTo>
                  <a:pt x="7917836" y="4687991"/>
                </a:lnTo>
                <a:lnTo>
                  <a:pt x="7925167" y="4687991"/>
                </a:lnTo>
                <a:lnTo>
                  <a:pt x="7928833" y="4687991"/>
                </a:lnTo>
                <a:lnTo>
                  <a:pt x="7932498" y="4684408"/>
                </a:lnTo>
                <a:lnTo>
                  <a:pt x="7932498" y="4680824"/>
                </a:lnTo>
                <a:lnTo>
                  <a:pt x="7936165" y="4666488"/>
                </a:lnTo>
                <a:lnTo>
                  <a:pt x="7943495" y="4648567"/>
                </a:lnTo>
                <a:lnTo>
                  <a:pt x="7936165" y="4637815"/>
                </a:lnTo>
                <a:lnTo>
                  <a:pt x="7936165" y="4630647"/>
                </a:lnTo>
                <a:lnTo>
                  <a:pt x="7928833" y="4623478"/>
                </a:lnTo>
                <a:lnTo>
                  <a:pt x="7921501" y="4616310"/>
                </a:lnTo>
                <a:lnTo>
                  <a:pt x="7903173" y="4616310"/>
                </a:lnTo>
                <a:close/>
                <a:moveTo>
                  <a:pt x="7862851" y="4612727"/>
                </a:moveTo>
                <a:lnTo>
                  <a:pt x="7859185" y="4616310"/>
                </a:lnTo>
                <a:lnTo>
                  <a:pt x="7862851" y="4630647"/>
                </a:lnTo>
                <a:lnTo>
                  <a:pt x="7862851" y="4648567"/>
                </a:lnTo>
                <a:lnTo>
                  <a:pt x="7862851" y="4662903"/>
                </a:lnTo>
                <a:lnTo>
                  <a:pt x="7870183" y="4673656"/>
                </a:lnTo>
                <a:lnTo>
                  <a:pt x="7870183" y="4648567"/>
                </a:lnTo>
                <a:lnTo>
                  <a:pt x="7870183" y="4616310"/>
                </a:lnTo>
                <a:lnTo>
                  <a:pt x="7866516" y="4612727"/>
                </a:lnTo>
                <a:close/>
                <a:moveTo>
                  <a:pt x="6935438" y="4612727"/>
                </a:moveTo>
                <a:lnTo>
                  <a:pt x="6917109" y="4619894"/>
                </a:lnTo>
                <a:lnTo>
                  <a:pt x="6906113" y="4630647"/>
                </a:lnTo>
                <a:lnTo>
                  <a:pt x="6902447" y="4648567"/>
                </a:lnTo>
                <a:lnTo>
                  <a:pt x="6902447" y="4670071"/>
                </a:lnTo>
                <a:lnTo>
                  <a:pt x="6906113" y="4680824"/>
                </a:lnTo>
                <a:lnTo>
                  <a:pt x="6902447" y="4695160"/>
                </a:lnTo>
                <a:lnTo>
                  <a:pt x="6917109" y="4691576"/>
                </a:lnTo>
                <a:lnTo>
                  <a:pt x="6931773" y="4687991"/>
                </a:lnTo>
                <a:lnTo>
                  <a:pt x="6942769" y="4684408"/>
                </a:lnTo>
                <a:lnTo>
                  <a:pt x="6950100" y="4677240"/>
                </a:lnTo>
                <a:lnTo>
                  <a:pt x="6953766" y="4670071"/>
                </a:lnTo>
                <a:lnTo>
                  <a:pt x="6953766" y="4659320"/>
                </a:lnTo>
                <a:lnTo>
                  <a:pt x="6953766" y="4648567"/>
                </a:lnTo>
                <a:lnTo>
                  <a:pt x="6953766" y="4627062"/>
                </a:lnTo>
                <a:lnTo>
                  <a:pt x="6953766" y="4619894"/>
                </a:lnTo>
                <a:lnTo>
                  <a:pt x="6950100" y="4616310"/>
                </a:lnTo>
                <a:lnTo>
                  <a:pt x="6946435" y="4616310"/>
                </a:lnTo>
                <a:close/>
                <a:moveTo>
                  <a:pt x="7804201" y="4605558"/>
                </a:moveTo>
                <a:lnTo>
                  <a:pt x="7804201" y="4630647"/>
                </a:lnTo>
                <a:lnTo>
                  <a:pt x="7804201" y="4662903"/>
                </a:lnTo>
                <a:lnTo>
                  <a:pt x="7807866" y="4670071"/>
                </a:lnTo>
                <a:lnTo>
                  <a:pt x="7815197" y="4677240"/>
                </a:lnTo>
                <a:lnTo>
                  <a:pt x="7822529" y="4680824"/>
                </a:lnTo>
                <a:lnTo>
                  <a:pt x="7837191" y="4680824"/>
                </a:lnTo>
                <a:lnTo>
                  <a:pt x="7844523" y="4680824"/>
                </a:lnTo>
                <a:lnTo>
                  <a:pt x="7848188" y="4677240"/>
                </a:lnTo>
                <a:lnTo>
                  <a:pt x="7851854" y="4670071"/>
                </a:lnTo>
                <a:lnTo>
                  <a:pt x="7855519" y="4662903"/>
                </a:lnTo>
                <a:lnTo>
                  <a:pt x="7855519" y="4637815"/>
                </a:lnTo>
                <a:lnTo>
                  <a:pt x="7855519" y="4616310"/>
                </a:lnTo>
                <a:lnTo>
                  <a:pt x="7833526" y="4609142"/>
                </a:lnTo>
                <a:close/>
                <a:moveTo>
                  <a:pt x="7734552" y="4598390"/>
                </a:moveTo>
                <a:lnTo>
                  <a:pt x="7723555" y="4601974"/>
                </a:lnTo>
                <a:lnTo>
                  <a:pt x="7712558" y="4616310"/>
                </a:lnTo>
                <a:lnTo>
                  <a:pt x="7712558" y="4637815"/>
                </a:lnTo>
                <a:lnTo>
                  <a:pt x="7712558" y="4652151"/>
                </a:lnTo>
                <a:lnTo>
                  <a:pt x="7712558" y="4666488"/>
                </a:lnTo>
                <a:lnTo>
                  <a:pt x="7730887" y="4666488"/>
                </a:lnTo>
                <a:lnTo>
                  <a:pt x="7741884" y="4670071"/>
                </a:lnTo>
                <a:lnTo>
                  <a:pt x="7752880" y="4670071"/>
                </a:lnTo>
                <a:lnTo>
                  <a:pt x="7763878" y="4670071"/>
                </a:lnTo>
                <a:lnTo>
                  <a:pt x="7767544" y="4670071"/>
                </a:lnTo>
                <a:lnTo>
                  <a:pt x="7771209" y="4670071"/>
                </a:lnTo>
                <a:lnTo>
                  <a:pt x="7778540" y="4666488"/>
                </a:lnTo>
                <a:lnTo>
                  <a:pt x="7778540" y="4659320"/>
                </a:lnTo>
                <a:lnTo>
                  <a:pt x="7778540" y="4644983"/>
                </a:lnTo>
                <a:lnTo>
                  <a:pt x="7782206" y="4623478"/>
                </a:lnTo>
                <a:lnTo>
                  <a:pt x="7782206" y="4616310"/>
                </a:lnTo>
                <a:lnTo>
                  <a:pt x="7778540" y="4609142"/>
                </a:lnTo>
                <a:lnTo>
                  <a:pt x="7767544" y="4605558"/>
                </a:lnTo>
                <a:lnTo>
                  <a:pt x="7756547" y="4601974"/>
                </a:lnTo>
                <a:close/>
                <a:moveTo>
                  <a:pt x="7686898" y="4591222"/>
                </a:moveTo>
                <a:lnTo>
                  <a:pt x="7679568" y="4598390"/>
                </a:lnTo>
                <a:lnTo>
                  <a:pt x="7675902" y="4605558"/>
                </a:lnTo>
                <a:lnTo>
                  <a:pt x="7675902" y="4616310"/>
                </a:lnTo>
                <a:lnTo>
                  <a:pt x="7675902" y="4623478"/>
                </a:lnTo>
                <a:lnTo>
                  <a:pt x="7679568" y="4637815"/>
                </a:lnTo>
                <a:lnTo>
                  <a:pt x="7675902" y="4655735"/>
                </a:lnTo>
                <a:lnTo>
                  <a:pt x="7683233" y="4659320"/>
                </a:lnTo>
                <a:lnTo>
                  <a:pt x="7690565" y="4659320"/>
                </a:lnTo>
                <a:lnTo>
                  <a:pt x="7697896" y="4659320"/>
                </a:lnTo>
                <a:lnTo>
                  <a:pt x="7705227" y="4659320"/>
                </a:lnTo>
                <a:lnTo>
                  <a:pt x="7705227" y="4630647"/>
                </a:lnTo>
                <a:lnTo>
                  <a:pt x="7705227" y="4605558"/>
                </a:lnTo>
                <a:lnTo>
                  <a:pt x="7705227" y="4598390"/>
                </a:lnTo>
                <a:lnTo>
                  <a:pt x="7697896" y="4594805"/>
                </a:lnTo>
                <a:lnTo>
                  <a:pt x="7690565" y="4594805"/>
                </a:lnTo>
                <a:close/>
                <a:moveTo>
                  <a:pt x="8031471" y="4576885"/>
                </a:moveTo>
                <a:lnTo>
                  <a:pt x="8046134" y="4584054"/>
                </a:lnTo>
                <a:lnTo>
                  <a:pt x="8064462" y="4591222"/>
                </a:lnTo>
                <a:lnTo>
                  <a:pt x="8079124" y="4591222"/>
                </a:lnTo>
                <a:lnTo>
                  <a:pt x="8093788" y="4580469"/>
                </a:lnTo>
                <a:lnTo>
                  <a:pt x="8079124" y="4584054"/>
                </a:lnTo>
                <a:lnTo>
                  <a:pt x="8064462" y="4576885"/>
                </a:lnTo>
                <a:lnTo>
                  <a:pt x="8046134" y="4576885"/>
                </a:lnTo>
                <a:close/>
                <a:moveTo>
                  <a:pt x="8350384" y="4558964"/>
                </a:moveTo>
                <a:lnTo>
                  <a:pt x="8350384" y="4566132"/>
                </a:lnTo>
                <a:lnTo>
                  <a:pt x="8350384" y="4569717"/>
                </a:lnTo>
                <a:lnTo>
                  <a:pt x="8350384" y="4580469"/>
                </a:lnTo>
                <a:lnTo>
                  <a:pt x="8350384" y="4591222"/>
                </a:lnTo>
                <a:lnTo>
                  <a:pt x="8350384" y="4598390"/>
                </a:lnTo>
                <a:lnTo>
                  <a:pt x="8346718" y="4601974"/>
                </a:lnTo>
                <a:lnTo>
                  <a:pt x="8343053" y="4605558"/>
                </a:lnTo>
                <a:lnTo>
                  <a:pt x="8335721" y="4605558"/>
                </a:lnTo>
                <a:lnTo>
                  <a:pt x="8332056" y="4609142"/>
                </a:lnTo>
                <a:lnTo>
                  <a:pt x="8335721" y="4612727"/>
                </a:lnTo>
                <a:lnTo>
                  <a:pt x="8339388" y="4616310"/>
                </a:lnTo>
                <a:lnTo>
                  <a:pt x="8343053" y="4619894"/>
                </a:lnTo>
                <a:lnTo>
                  <a:pt x="8372378" y="4623478"/>
                </a:lnTo>
                <a:lnTo>
                  <a:pt x="8409035" y="4627062"/>
                </a:lnTo>
                <a:lnTo>
                  <a:pt x="8401703" y="4605558"/>
                </a:lnTo>
                <a:lnTo>
                  <a:pt x="8390706" y="4584054"/>
                </a:lnTo>
                <a:lnTo>
                  <a:pt x="8368713" y="4569717"/>
                </a:lnTo>
                <a:close/>
                <a:moveTo>
                  <a:pt x="8225752" y="4555381"/>
                </a:moveTo>
                <a:lnTo>
                  <a:pt x="8225752" y="4569717"/>
                </a:lnTo>
                <a:lnTo>
                  <a:pt x="8222085" y="4580469"/>
                </a:lnTo>
                <a:lnTo>
                  <a:pt x="8222085" y="4598390"/>
                </a:lnTo>
                <a:lnTo>
                  <a:pt x="8222085" y="4601974"/>
                </a:lnTo>
                <a:lnTo>
                  <a:pt x="8229417" y="4605558"/>
                </a:lnTo>
                <a:lnTo>
                  <a:pt x="8240414" y="4605558"/>
                </a:lnTo>
                <a:lnTo>
                  <a:pt x="8251411" y="4609142"/>
                </a:lnTo>
                <a:lnTo>
                  <a:pt x="8258742" y="4609142"/>
                </a:lnTo>
                <a:lnTo>
                  <a:pt x="8269739" y="4609142"/>
                </a:lnTo>
                <a:lnTo>
                  <a:pt x="8280737" y="4605558"/>
                </a:lnTo>
                <a:lnTo>
                  <a:pt x="8277071" y="4598390"/>
                </a:lnTo>
                <a:lnTo>
                  <a:pt x="8269739" y="4591222"/>
                </a:lnTo>
                <a:lnTo>
                  <a:pt x="8247745" y="4573301"/>
                </a:lnTo>
                <a:close/>
                <a:moveTo>
                  <a:pt x="7653908" y="4494451"/>
                </a:moveTo>
                <a:lnTo>
                  <a:pt x="7653908" y="4505203"/>
                </a:lnTo>
                <a:lnTo>
                  <a:pt x="7653908" y="4515956"/>
                </a:lnTo>
                <a:lnTo>
                  <a:pt x="7661240" y="4512371"/>
                </a:lnTo>
                <a:lnTo>
                  <a:pt x="7668571" y="4505203"/>
                </a:lnTo>
                <a:lnTo>
                  <a:pt x="7668571" y="4501619"/>
                </a:lnTo>
                <a:close/>
                <a:moveTo>
                  <a:pt x="7430303" y="4487283"/>
                </a:moveTo>
                <a:lnTo>
                  <a:pt x="7422971" y="4490867"/>
                </a:lnTo>
                <a:lnTo>
                  <a:pt x="7419306" y="4494451"/>
                </a:lnTo>
                <a:lnTo>
                  <a:pt x="7415640" y="4498035"/>
                </a:lnTo>
                <a:lnTo>
                  <a:pt x="7415640" y="4505203"/>
                </a:lnTo>
                <a:lnTo>
                  <a:pt x="7415640" y="4515956"/>
                </a:lnTo>
                <a:lnTo>
                  <a:pt x="7426636" y="4515956"/>
                </a:lnTo>
                <a:lnTo>
                  <a:pt x="7433968" y="4512371"/>
                </a:lnTo>
                <a:lnTo>
                  <a:pt x="7444965" y="4508788"/>
                </a:lnTo>
                <a:lnTo>
                  <a:pt x="7448631" y="4498035"/>
                </a:lnTo>
                <a:lnTo>
                  <a:pt x="7444965" y="4490867"/>
                </a:lnTo>
                <a:lnTo>
                  <a:pt x="7437633" y="4487283"/>
                </a:lnTo>
                <a:close/>
                <a:moveTo>
                  <a:pt x="8269739" y="4483698"/>
                </a:moveTo>
                <a:lnTo>
                  <a:pt x="8251411" y="4490867"/>
                </a:lnTo>
                <a:lnTo>
                  <a:pt x="8233083" y="4498035"/>
                </a:lnTo>
                <a:lnTo>
                  <a:pt x="8229417" y="4498035"/>
                </a:lnTo>
                <a:lnTo>
                  <a:pt x="8225752" y="4501619"/>
                </a:lnTo>
                <a:lnTo>
                  <a:pt x="8225752" y="4505203"/>
                </a:lnTo>
                <a:lnTo>
                  <a:pt x="8225752" y="4512371"/>
                </a:lnTo>
                <a:lnTo>
                  <a:pt x="8225752" y="4515956"/>
                </a:lnTo>
                <a:lnTo>
                  <a:pt x="8229417" y="4519539"/>
                </a:lnTo>
                <a:lnTo>
                  <a:pt x="8236749" y="4519539"/>
                </a:lnTo>
                <a:lnTo>
                  <a:pt x="8240414" y="4519539"/>
                </a:lnTo>
                <a:lnTo>
                  <a:pt x="8251411" y="4515956"/>
                </a:lnTo>
                <a:lnTo>
                  <a:pt x="8262409" y="4519539"/>
                </a:lnTo>
                <a:lnTo>
                  <a:pt x="8269739" y="4523124"/>
                </a:lnTo>
                <a:lnTo>
                  <a:pt x="8277071" y="4537461"/>
                </a:lnTo>
                <a:lnTo>
                  <a:pt x="8280737" y="4544629"/>
                </a:lnTo>
                <a:lnTo>
                  <a:pt x="8284402" y="4551796"/>
                </a:lnTo>
                <a:lnTo>
                  <a:pt x="8291734" y="4555381"/>
                </a:lnTo>
                <a:lnTo>
                  <a:pt x="8299064" y="4558964"/>
                </a:lnTo>
                <a:lnTo>
                  <a:pt x="8299064" y="4551796"/>
                </a:lnTo>
                <a:lnTo>
                  <a:pt x="8302731" y="4548212"/>
                </a:lnTo>
                <a:lnTo>
                  <a:pt x="8306396" y="4530292"/>
                </a:lnTo>
                <a:lnTo>
                  <a:pt x="8310062" y="4519539"/>
                </a:lnTo>
                <a:lnTo>
                  <a:pt x="8310062" y="4508788"/>
                </a:lnTo>
                <a:lnTo>
                  <a:pt x="8306396" y="4501619"/>
                </a:lnTo>
                <a:lnTo>
                  <a:pt x="8302731" y="4494451"/>
                </a:lnTo>
                <a:lnTo>
                  <a:pt x="8295399" y="4490867"/>
                </a:lnTo>
                <a:lnTo>
                  <a:pt x="8284402" y="4487283"/>
                </a:lnTo>
                <a:close/>
                <a:moveTo>
                  <a:pt x="7269013" y="4451442"/>
                </a:moveTo>
                <a:lnTo>
                  <a:pt x="7261682" y="4469363"/>
                </a:lnTo>
                <a:lnTo>
                  <a:pt x="7261682" y="4490867"/>
                </a:lnTo>
                <a:lnTo>
                  <a:pt x="7261682" y="4498035"/>
                </a:lnTo>
                <a:lnTo>
                  <a:pt x="7265347" y="4501619"/>
                </a:lnTo>
                <a:lnTo>
                  <a:pt x="7269013" y="4505203"/>
                </a:lnTo>
                <a:lnTo>
                  <a:pt x="7276345" y="4505203"/>
                </a:lnTo>
                <a:lnTo>
                  <a:pt x="7283675" y="4505203"/>
                </a:lnTo>
                <a:lnTo>
                  <a:pt x="7291007" y="4505203"/>
                </a:lnTo>
                <a:lnTo>
                  <a:pt x="7294673" y="4501619"/>
                </a:lnTo>
                <a:lnTo>
                  <a:pt x="7294673" y="4494451"/>
                </a:lnTo>
                <a:lnTo>
                  <a:pt x="7298339" y="4483698"/>
                </a:lnTo>
                <a:lnTo>
                  <a:pt x="7302004" y="4472946"/>
                </a:lnTo>
                <a:lnTo>
                  <a:pt x="7302004" y="4469363"/>
                </a:lnTo>
                <a:lnTo>
                  <a:pt x="7302004" y="4465778"/>
                </a:lnTo>
                <a:lnTo>
                  <a:pt x="7294673" y="4465778"/>
                </a:lnTo>
                <a:lnTo>
                  <a:pt x="7291007" y="4462195"/>
                </a:lnTo>
                <a:lnTo>
                  <a:pt x="7291007" y="4458610"/>
                </a:lnTo>
                <a:lnTo>
                  <a:pt x="7294673" y="4455026"/>
                </a:lnTo>
                <a:lnTo>
                  <a:pt x="7287342" y="4451442"/>
                </a:lnTo>
                <a:lnTo>
                  <a:pt x="7280010" y="4451442"/>
                </a:lnTo>
                <a:lnTo>
                  <a:pt x="7276345" y="4451442"/>
                </a:lnTo>
                <a:close/>
                <a:moveTo>
                  <a:pt x="8130445" y="4408433"/>
                </a:moveTo>
                <a:lnTo>
                  <a:pt x="8126778" y="4415601"/>
                </a:lnTo>
                <a:lnTo>
                  <a:pt x="8126778" y="4419185"/>
                </a:lnTo>
                <a:lnTo>
                  <a:pt x="8130445" y="4429937"/>
                </a:lnTo>
                <a:lnTo>
                  <a:pt x="8134110" y="4433522"/>
                </a:lnTo>
                <a:lnTo>
                  <a:pt x="8145107" y="4458610"/>
                </a:lnTo>
                <a:lnTo>
                  <a:pt x="8152438" y="4487283"/>
                </a:lnTo>
                <a:lnTo>
                  <a:pt x="8159770" y="4494451"/>
                </a:lnTo>
                <a:lnTo>
                  <a:pt x="8170767" y="4501619"/>
                </a:lnTo>
                <a:lnTo>
                  <a:pt x="8178098" y="4505203"/>
                </a:lnTo>
                <a:lnTo>
                  <a:pt x="8185430" y="4501619"/>
                </a:lnTo>
                <a:lnTo>
                  <a:pt x="8192760" y="4498035"/>
                </a:lnTo>
                <a:lnTo>
                  <a:pt x="8200092" y="4494451"/>
                </a:lnTo>
                <a:lnTo>
                  <a:pt x="8203757" y="4490867"/>
                </a:lnTo>
                <a:lnTo>
                  <a:pt x="8207423" y="4487283"/>
                </a:lnTo>
                <a:lnTo>
                  <a:pt x="8203757" y="4476531"/>
                </a:lnTo>
                <a:lnTo>
                  <a:pt x="8203757" y="4469363"/>
                </a:lnTo>
                <a:lnTo>
                  <a:pt x="8203757" y="4458610"/>
                </a:lnTo>
                <a:lnTo>
                  <a:pt x="8203757" y="4447858"/>
                </a:lnTo>
                <a:lnTo>
                  <a:pt x="8196427" y="4440690"/>
                </a:lnTo>
                <a:lnTo>
                  <a:pt x="8185430" y="4437105"/>
                </a:lnTo>
                <a:lnTo>
                  <a:pt x="8170767" y="4429937"/>
                </a:lnTo>
                <a:lnTo>
                  <a:pt x="8152438" y="4415601"/>
                </a:lnTo>
                <a:lnTo>
                  <a:pt x="8141441" y="4408433"/>
                </a:lnTo>
                <a:close/>
                <a:moveTo>
                  <a:pt x="8082791" y="4397681"/>
                </a:moveTo>
                <a:lnTo>
                  <a:pt x="8086456" y="4426353"/>
                </a:lnTo>
                <a:lnTo>
                  <a:pt x="8093788" y="4447858"/>
                </a:lnTo>
                <a:lnTo>
                  <a:pt x="8097453" y="4462195"/>
                </a:lnTo>
                <a:lnTo>
                  <a:pt x="8104784" y="4469363"/>
                </a:lnTo>
                <a:lnTo>
                  <a:pt x="8115781" y="4483698"/>
                </a:lnTo>
                <a:lnTo>
                  <a:pt x="8126778" y="4490867"/>
                </a:lnTo>
                <a:lnTo>
                  <a:pt x="8126778" y="4487283"/>
                </a:lnTo>
                <a:lnTo>
                  <a:pt x="8126778" y="4476531"/>
                </a:lnTo>
                <a:lnTo>
                  <a:pt x="8123113" y="4472946"/>
                </a:lnTo>
                <a:lnTo>
                  <a:pt x="8119448" y="4465778"/>
                </a:lnTo>
                <a:lnTo>
                  <a:pt x="8119448" y="4462195"/>
                </a:lnTo>
                <a:lnTo>
                  <a:pt x="8123113" y="4455026"/>
                </a:lnTo>
                <a:lnTo>
                  <a:pt x="8115781" y="4440690"/>
                </a:lnTo>
                <a:lnTo>
                  <a:pt x="8104784" y="4426353"/>
                </a:lnTo>
                <a:lnTo>
                  <a:pt x="8097453" y="4408433"/>
                </a:lnTo>
                <a:close/>
                <a:moveTo>
                  <a:pt x="7895841" y="4383344"/>
                </a:moveTo>
                <a:lnTo>
                  <a:pt x="7906838" y="4412017"/>
                </a:lnTo>
                <a:lnTo>
                  <a:pt x="7917836" y="4447858"/>
                </a:lnTo>
                <a:lnTo>
                  <a:pt x="7921501" y="4458610"/>
                </a:lnTo>
                <a:lnTo>
                  <a:pt x="7925167" y="4462195"/>
                </a:lnTo>
                <a:lnTo>
                  <a:pt x="7928833" y="4462195"/>
                </a:lnTo>
                <a:lnTo>
                  <a:pt x="7936165" y="4455026"/>
                </a:lnTo>
                <a:lnTo>
                  <a:pt x="7925167" y="4426353"/>
                </a:lnTo>
                <a:lnTo>
                  <a:pt x="7914170" y="4397681"/>
                </a:lnTo>
                <a:lnTo>
                  <a:pt x="7910505" y="4390512"/>
                </a:lnTo>
                <a:lnTo>
                  <a:pt x="7906838" y="4386929"/>
                </a:lnTo>
                <a:lnTo>
                  <a:pt x="7903173" y="4383344"/>
                </a:lnTo>
                <a:close/>
                <a:moveTo>
                  <a:pt x="6737491" y="4365424"/>
                </a:moveTo>
                <a:lnTo>
                  <a:pt x="6737491" y="4376176"/>
                </a:lnTo>
                <a:lnTo>
                  <a:pt x="6730161" y="4379760"/>
                </a:lnTo>
                <a:lnTo>
                  <a:pt x="6726495" y="4386929"/>
                </a:lnTo>
                <a:lnTo>
                  <a:pt x="6722829" y="4394097"/>
                </a:lnTo>
                <a:lnTo>
                  <a:pt x="6704501" y="4429937"/>
                </a:lnTo>
                <a:lnTo>
                  <a:pt x="6689838" y="4462195"/>
                </a:lnTo>
                <a:lnTo>
                  <a:pt x="6675176" y="4498035"/>
                </a:lnTo>
                <a:lnTo>
                  <a:pt x="6660513" y="4530292"/>
                </a:lnTo>
                <a:lnTo>
                  <a:pt x="6660513" y="4544629"/>
                </a:lnTo>
                <a:lnTo>
                  <a:pt x="6671509" y="4555381"/>
                </a:lnTo>
                <a:lnTo>
                  <a:pt x="6678841" y="4562549"/>
                </a:lnTo>
                <a:lnTo>
                  <a:pt x="6686173" y="4566132"/>
                </a:lnTo>
                <a:lnTo>
                  <a:pt x="6697169" y="4566132"/>
                </a:lnTo>
                <a:lnTo>
                  <a:pt x="6700835" y="4566132"/>
                </a:lnTo>
                <a:lnTo>
                  <a:pt x="6704501" y="4569717"/>
                </a:lnTo>
                <a:lnTo>
                  <a:pt x="6708166" y="4573301"/>
                </a:lnTo>
                <a:lnTo>
                  <a:pt x="6704501" y="4584054"/>
                </a:lnTo>
                <a:lnTo>
                  <a:pt x="6700835" y="4605558"/>
                </a:lnTo>
                <a:lnTo>
                  <a:pt x="6722829" y="4594805"/>
                </a:lnTo>
                <a:lnTo>
                  <a:pt x="6733826" y="4584054"/>
                </a:lnTo>
                <a:lnTo>
                  <a:pt x="6744823" y="4562549"/>
                </a:lnTo>
                <a:lnTo>
                  <a:pt x="6752155" y="4541044"/>
                </a:lnTo>
                <a:lnTo>
                  <a:pt x="6741158" y="4530292"/>
                </a:lnTo>
                <a:lnTo>
                  <a:pt x="6726495" y="4526708"/>
                </a:lnTo>
                <a:lnTo>
                  <a:pt x="6722829" y="4523124"/>
                </a:lnTo>
                <a:lnTo>
                  <a:pt x="6711833" y="4515956"/>
                </a:lnTo>
                <a:lnTo>
                  <a:pt x="6708166" y="4515956"/>
                </a:lnTo>
                <a:lnTo>
                  <a:pt x="6704501" y="4512371"/>
                </a:lnTo>
                <a:lnTo>
                  <a:pt x="6700835" y="4508788"/>
                </a:lnTo>
                <a:lnTo>
                  <a:pt x="6704501" y="4505203"/>
                </a:lnTo>
                <a:lnTo>
                  <a:pt x="6708166" y="4498035"/>
                </a:lnTo>
                <a:lnTo>
                  <a:pt x="6711833" y="4498035"/>
                </a:lnTo>
                <a:lnTo>
                  <a:pt x="6715498" y="4501619"/>
                </a:lnTo>
                <a:lnTo>
                  <a:pt x="6726495" y="4501619"/>
                </a:lnTo>
                <a:lnTo>
                  <a:pt x="6733826" y="4501619"/>
                </a:lnTo>
                <a:lnTo>
                  <a:pt x="6741158" y="4501619"/>
                </a:lnTo>
                <a:lnTo>
                  <a:pt x="6748488" y="4498035"/>
                </a:lnTo>
                <a:lnTo>
                  <a:pt x="6755820" y="4494451"/>
                </a:lnTo>
                <a:lnTo>
                  <a:pt x="6770483" y="4483698"/>
                </a:lnTo>
                <a:lnTo>
                  <a:pt x="6788812" y="4476531"/>
                </a:lnTo>
                <a:lnTo>
                  <a:pt x="6788812" y="4462195"/>
                </a:lnTo>
                <a:lnTo>
                  <a:pt x="6796142" y="4447858"/>
                </a:lnTo>
                <a:lnTo>
                  <a:pt x="6799808" y="4440690"/>
                </a:lnTo>
                <a:lnTo>
                  <a:pt x="6799808" y="4433522"/>
                </a:lnTo>
                <a:lnTo>
                  <a:pt x="6796142" y="4426353"/>
                </a:lnTo>
                <a:lnTo>
                  <a:pt x="6785145" y="4415601"/>
                </a:lnTo>
                <a:lnTo>
                  <a:pt x="6785145" y="4429937"/>
                </a:lnTo>
                <a:lnTo>
                  <a:pt x="6777814" y="4437105"/>
                </a:lnTo>
                <a:lnTo>
                  <a:pt x="6766817" y="4444274"/>
                </a:lnTo>
                <a:lnTo>
                  <a:pt x="6755820" y="4451442"/>
                </a:lnTo>
                <a:lnTo>
                  <a:pt x="6763152" y="4426353"/>
                </a:lnTo>
                <a:lnTo>
                  <a:pt x="6759486" y="4401265"/>
                </a:lnTo>
                <a:lnTo>
                  <a:pt x="6752155" y="4383344"/>
                </a:lnTo>
                <a:close/>
                <a:moveTo>
                  <a:pt x="6895116" y="4361839"/>
                </a:moveTo>
                <a:lnTo>
                  <a:pt x="6906113" y="4361839"/>
                </a:lnTo>
                <a:lnTo>
                  <a:pt x="6917109" y="4372592"/>
                </a:lnTo>
                <a:lnTo>
                  <a:pt x="6924441" y="4379760"/>
                </a:lnTo>
                <a:lnTo>
                  <a:pt x="6931773" y="4383344"/>
                </a:lnTo>
                <a:lnTo>
                  <a:pt x="6924441" y="4386929"/>
                </a:lnTo>
                <a:lnTo>
                  <a:pt x="6920775" y="4386929"/>
                </a:lnTo>
                <a:lnTo>
                  <a:pt x="6913444" y="4386929"/>
                </a:lnTo>
                <a:lnTo>
                  <a:pt x="6909778" y="4383344"/>
                </a:lnTo>
                <a:lnTo>
                  <a:pt x="6902447" y="4376176"/>
                </a:lnTo>
                <a:close/>
                <a:moveTo>
                  <a:pt x="7027080" y="4358256"/>
                </a:moveTo>
                <a:lnTo>
                  <a:pt x="7019748" y="4376176"/>
                </a:lnTo>
                <a:lnTo>
                  <a:pt x="7012417" y="4390512"/>
                </a:lnTo>
                <a:lnTo>
                  <a:pt x="7008751" y="4404849"/>
                </a:lnTo>
                <a:lnTo>
                  <a:pt x="7008751" y="4426353"/>
                </a:lnTo>
                <a:lnTo>
                  <a:pt x="7016082" y="4404849"/>
                </a:lnTo>
                <a:lnTo>
                  <a:pt x="7019748" y="4390512"/>
                </a:lnTo>
                <a:lnTo>
                  <a:pt x="7023413" y="4376176"/>
                </a:lnTo>
                <a:close/>
                <a:moveTo>
                  <a:pt x="7507282" y="4329583"/>
                </a:moveTo>
                <a:lnTo>
                  <a:pt x="7499950" y="4336751"/>
                </a:lnTo>
                <a:lnTo>
                  <a:pt x="7492618" y="4347503"/>
                </a:lnTo>
                <a:lnTo>
                  <a:pt x="7492618" y="4351088"/>
                </a:lnTo>
                <a:lnTo>
                  <a:pt x="7499950" y="4358256"/>
                </a:lnTo>
                <a:lnTo>
                  <a:pt x="7507282" y="4376176"/>
                </a:lnTo>
                <a:lnTo>
                  <a:pt x="7518279" y="4386929"/>
                </a:lnTo>
                <a:lnTo>
                  <a:pt x="7518279" y="4361839"/>
                </a:lnTo>
                <a:lnTo>
                  <a:pt x="7518279" y="4343919"/>
                </a:lnTo>
                <a:lnTo>
                  <a:pt x="7514612" y="4336751"/>
                </a:lnTo>
                <a:close/>
                <a:moveTo>
                  <a:pt x="8236749" y="4322415"/>
                </a:moveTo>
                <a:lnTo>
                  <a:pt x="8236749" y="4329583"/>
                </a:lnTo>
                <a:lnTo>
                  <a:pt x="8236749" y="4336751"/>
                </a:lnTo>
                <a:lnTo>
                  <a:pt x="8236749" y="4340336"/>
                </a:lnTo>
                <a:lnTo>
                  <a:pt x="8233083" y="4347503"/>
                </a:lnTo>
                <a:lnTo>
                  <a:pt x="8229417" y="4351088"/>
                </a:lnTo>
                <a:lnTo>
                  <a:pt x="8222085" y="4365424"/>
                </a:lnTo>
                <a:lnTo>
                  <a:pt x="8214755" y="4383344"/>
                </a:lnTo>
                <a:lnTo>
                  <a:pt x="8214755" y="4397681"/>
                </a:lnTo>
                <a:lnTo>
                  <a:pt x="8229417" y="4412017"/>
                </a:lnTo>
                <a:lnTo>
                  <a:pt x="8284402" y="4462195"/>
                </a:lnTo>
                <a:lnTo>
                  <a:pt x="8343053" y="4512371"/>
                </a:lnTo>
                <a:lnTo>
                  <a:pt x="8346718" y="4508788"/>
                </a:lnTo>
                <a:lnTo>
                  <a:pt x="8350384" y="4505203"/>
                </a:lnTo>
                <a:lnTo>
                  <a:pt x="8332056" y="4465778"/>
                </a:lnTo>
                <a:lnTo>
                  <a:pt x="8310062" y="4426353"/>
                </a:lnTo>
                <a:lnTo>
                  <a:pt x="8295399" y="4383344"/>
                </a:lnTo>
                <a:lnTo>
                  <a:pt x="8277071" y="4343919"/>
                </a:lnTo>
                <a:lnTo>
                  <a:pt x="8269739" y="4340336"/>
                </a:lnTo>
                <a:lnTo>
                  <a:pt x="8266074" y="4336751"/>
                </a:lnTo>
                <a:lnTo>
                  <a:pt x="8255077" y="4325999"/>
                </a:lnTo>
                <a:lnTo>
                  <a:pt x="8244080" y="4322415"/>
                </a:lnTo>
                <a:close/>
                <a:moveTo>
                  <a:pt x="8123113" y="4308078"/>
                </a:moveTo>
                <a:lnTo>
                  <a:pt x="8115781" y="4318831"/>
                </a:lnTo>
                <a:lnTo>
                  <a:pt x="8115781" y="4325999"/>
                </a:lnTo>
                <a:lnTo>
                  <a:pt x="8119448" y="4333167"/>
                </a:lnTo>
                <a:lnTo>
                  <a:pt x="8123113" y="4340336"/>
                </a:lnTo>
                <a:lnTo>
                  <a:pt x="8130445" y="4347503"/>
                </a:lnTo>
                <a:lnTo>
                  <a:pt x="8137776" y="4354671"/>
                </a:lnTo>
                <a:lnTo>
                  <a:pt x="8145107" y="4361839"/>
                </a:lnTo>
                <a:lnTo>
                  <a:pt x="8156105" y="4361839"/>
                </a:lnTo>
                <a:lnTo>
                  <a:pt x="8159770" y="4358256"/>
                </a:lnTo>
                <a:lnTo>
                  <a:pt x="8167101" y="4354671"/>
                </a:lnTo>
                <a:lnTo>
                  <a:pt x="8167101" y="4347503"/>
                </a:lnTo>
                <a:lnTo>
                  <a:pt x="8159770" y="4340336"/>
                </a:lnTo>
                <a:lnTo>
                  <a:pt x="8141441" y="4329583"/>
                </a:lnTo>
                <a:lnTo>
                  <a:pt x="8126778" y="4311663"/>
                </a:lnTo>
                <a:close/>
                <a:moveTo>
                  <a:pt x="6825467" y="4304495"/>
                </a:moveTo>
                <a:lnTo>
                  <a:pt x="6814470" y="4318831"/>
                </a:lnTo>
                <a:lnTo>
                  <a:pt x="6807140" y="4333167"/>
                </a:lnTo>
                <a:lnTo>
                  <a:pt x="6803474" y="4340336"/>
                </a:lnTo>
                <a:lnTo>
                  <a:pt x="6799808" y="4351088"/>
                </a:lnTo>
                <a:lnTo>
                  <a:pt x="6814470" y="4351088"/>
                </a:lnTo>
                <a:lnTo>
                  <a:pt x="6825467" y="4347503"/>
                </a:lnTo>
                <a:lnTo>
                  <a:pt x="6832799" y="4343919"/>
                </a:lnTo>
                <a:lnTo>
                  <a:pt x="6832799" y="4340336"/>
                </a:lnTo>
                <a:lnTo>
                  <a:pt x="6836465" y="4336751"/>
                </a:lnTo>
                <a:lnTo>
                  <a:pt x="6836465" y="4329583"/>
                </a:lnTo>
                <a:lnTo>
                  <a:pt x="6836465" y="4322415"/>
                </a:lnTo>
                <a:lnTo>
                  <a:pt x="6836465" y="4311663"/>
                </a:lnTo>
                <a:lnTo>
                  <a:pt x="6832799" y="4304495"/>
                </a:lnTo>
                <a:close/>
                <a:moveTo>
                  <a:pt x="7327664" y="4282990"/>
                </a:moveTo>
                <a:lnTo>
                  <a:pt x="7323999" y="4304495"/>
                </a:lnTo>
                <a:lnTo>
                  <a:pt x="7320332" y="4329583"/>
                </a:lnTo>
                <a:lnTo>
                  <a:pt x="7320332" y="4336751"/>
                </a:lnTo>
                <a:lnTo>
                  <a:pt x="7320332" y="4343919"/>
                </a:lnTo>
                <a:lnTo>
                  <a:pt x="7327664" y="4347503"/>
                </a:lnTo>
                <a:lnTo>
                  <a:pt x="7342326" y="4347503"/>
                </a:lnTo>
                <a:lnTo>
                  <a:pt x="7342326" y="4333167"/>
                </a:lnTo>
                <a:lnTo>
                  <a:pt x="7342326" y="4318831"/>
                </a:lnTo>
                <a:lnTo>
                  <a:pt x="7342326" y="4297326"/>
                </a:lnTo>
                <a:close/>
                <a:moveTo>
                  <a:pt x="7650243" y="4261485"/>
                </a:moveTo>
                <a:lnTo>
                  <a:pt x="7657573" y="4261485"/>
                </a:lnTo>
                <a:lnTo>
                  <a:pt x="7668571" y="4265070"/>
                </a:lnTo>
                <a:lnTo>
                  <a:pt x="7672236" y="4268653"/>
                </a:lnTo>
                <a:lnTo>
                  <a:pt x="7679568" y="4272238"/>
                </a:lnTo>
                <a:lnTo>
                  <a:pt x="7683233" y="4282990"/>
                </a:lnTo>
                <a:lnTo>
                  <a:pt x="7686898" y="4290158"/>
                </a:lnTo>
                <a:lnTo>
                  <a:pt x="7697896" y="4293742"/>
                </a:lnTo>
                <a:lnTo>
                  <a:pt x="7705227" y="4300910"/>
                </a:lnTo>
                <a:lnTo>
                  <a:pt x="7708893" y="4304495"/>
                </a:lnTo>
                <a:lnTo>
                  <a:pt x="7716225" y="4311663"/>
                </a:lnTo>
                <a:lnTo>
                  <a:pt x="7723555" y="4333167"/>
                </a:lnTo>
                <a:lnTo>
                  <a:pt x="7723555" y="4351088"/>
                </a:lnTo>
                <a:lnTo>
                  <a:pt x="7701562" y="4336751"/>
                </a:lnTo>
                <a:lnTo>
                  <a:pt x="7683233" y="4329583"/>
                </a:lnTo>
                <a:lnTo>
                  <a:pt x="7679568" y="4308078"/>
                </a:lnTo>
                <a:lnTo>
                  <a:pt x="7672236" y="4293742"/>
                </a:lnTo>
                <a:lnTo>
                  <a:pt x="7668571" y="4293742"/>
                </a:lnTo>
                <a:lnTo>
                  <a:pt x="7661240" y="4293742"/>
                </a:lnTo>
                <a:lnTo>
                  <a:pt x="7653908" y="4290158"/>
                </a:lnTo>
                <a:lnTo>
                  <a:pt x="7646576" y="4286573"/>
                </a:lnTo>
                <a:lnTo>
                  <a:pt x="7642911" y="4279406"/>
                </a:lnTo>
                <a:lnTo>
                  <a:pt x="7642911" y="4272238"/>
                </a:lnTo>
                <a:lnTo>
                  <a:pt x="7642911" y="4265070"/>
                </a:lnTo>
                <a:close/>
                <a:moveTo>
                  <a:pt x="7510947" y="4261485"/>
                </a:moveTo>
                <a:lnTo>
                  <a:pt x="7499950" y="4265070"/>
                </a:lnTo>
                <a:lnTo>
                  <a:pt x="7488953" y="4268653"/>
                </a:lnTo>
                <a:lnTo>
                  <a:pt x="7488953" y="4272238"/>
                </a:lnTo>
                <a:lnTo>
                  <a:pt x="7488953" y="4279406"/>
                </a:lnTo>
                <a:lnTo>
                  <a:pt x="7499950" y="4286573"/>
                </a:lnTo>
                <a:lnTo>
                  <a:pt x="7507282" y="4297326"/>
                </a:lnTo>
                <a:lnTo>
                  <a:pt x="7510947" y="4279406"/>
                </a:lnTo>
                <a:close/>
                <a:moveTo>
                  <a:pt x="7433968" y="4254317"/>
                </a:moveTo>
                <a:lnTo>
                  <a:pt x="7426636" y="4261485"/>
                </a:lnTo>
                <a:lnTo>
                  <a:pt x="7422971" y="4268653"/>
                </a:lnTo>
                <a:lnTo>
                  <a:pt x="7419306" y="4272238"/>
                </a:lnTo>
                <a:lnTo>
                  <a:pt x="7426636" y="4279406"/>
                </a:lnTo>
                <a:lnTo>
                  <a:pt x="7433968" y="4290158"/>
                </a:lnTo>
                <a:lnTo>
                  <a:pt x="7437633" y="4297326"/>
                </a:lnTo>
                <a:lnTo>
                  <a:pt x="7437633" y="4308078"/>
                </a:lnTo>
                <a:lnTo>
                  <a:pt x="7433968" y="4325999"/>
                </a:lnTo>
                <a:lnTo>
                  <a:pt x="7426636" y="4340336"/>
                </a:lnTo>
                <a:lnTo>
                  <a:pt x="7411974" y="4354671"/>
                </a:lnTo>
                <a:lnTo>
                  <a:pt x="7411974" y="4365424"/>
                </a:lnTo>
                <a:lnTo>
                  <a:pt x="7411974" y="4376176"/>
                </a:lnTo>
                <a:lnTo>
                  <a:pt x="7415640" y="4386929"/>
                </a:lnTo>
                <a:lnTo>
                  <a:pt x="7419306" y="4394097"/>
                </a:lnTo>
                <a:lnTo>
                  <a:pt x="7430303" y="4408433"/>
                </a:lnTo>
                <a:lnTo>
                  <a:pt x="7437633" y="4426353"/>
                </a:lnTo>
                <a:lnTo>
                  <a:pt x="7452296" y="4419185"/>
                </a:lnTo>
                <a:lnTo>
                  <a:pt x="7466960" y="4415601"/>
                </a:lnTo>
                <a:lnTo>
                  <a:pt x="7474290" y="4412017"/>
                </a:lnTo>
                <a:lnTo>
                  <a:pt x="7477956" y="4404849"/>
                </a:lnTo>
                <a:lnTo>
                  <a:pt x="7481622" y="4397681"/>
                </a:lnTo>
                <a:lnTo>
                  <a:pt x="7481622" y="4394097"/>
                </a:lnTo>
                <a:lnTo>
                  <a:pt x="7477956" y="4386929"/>
                </a:lnTo>
                <a:lnTo>
                  <a:pt x="7474290" y="4383344"/>
                </a:lnTo>
                <a:lnTo>
                  <a:pt x="7466960" y="4383344"/>
                </a:lnTo>
                <a:lnTo>
                  <a:pt x="7459628" y="4386929"/>
                </a:lnTo>
                <a:lnTo>
                  <a:pt x="7455962" y="4390512"/>
                </a:lnTo>
                <a:lnTo>
                  <a:pt x="7452296" y="4386929"/>
                </a:lnTo>
                <a:lnTo>
                  <a:pt x="7448631" y="4383344"/>
                </a:lnTo>
                <a:lnTo>
                  <a:pt x="7448631" y="4379760"/>
                </a:lnTo>
                <a:lnTo>
                  <a:pt x="7452296" y="4361839"/>
                </a:lnTo>
                <a:lnTo>
                  <a:pt x="7448631" y="4347503"/>
                </a:lnTo>
                <a:lnTo>
                  <a:pt x="7437633" y="4336751"/>
                </a:lnTo>
                <a:lnTo>
                  <a:pt x="7433968" y="4325999"/>
                </a:lnTo>
                <a:lnTo>
                  <a:pt x="7448631" y="4318831"/>
                </a:lnTo>
                <a:lnTo>
                  <a:pt x="7459628" y="4308078"/>
                </a:lnTo>
                <a:lnTo>
                  <a:pt x="7463293" y="4325999"/>
                </a:lnTo>
                <a:lnTo>
                  <a:pt x="7466960" y="4336751"/>
                </a:lnTo>
                <a:lnTo>
                  <a:pt x="7470625" y="4333167"/>
                </a:lnTo>
                <a:lnTo>
                  <a:pt x="7474290" y="4333167"/>
                </a:lnTo>
                <a:lnTo>
                  <a:pt x="7474290" y="4329583"/>
                </a:lnTo>
                <a:lnTo>
                  <a:pt x="7477956" y="4322415"/>
                </a:lnTo>
                <a:lnTo>
                  <a:pt x="7477956" y="4308078"/>
                </a:lnTo>
                <a:lnTo>
                  <a:pt x="7474290" y="4300910"/>
                </a:lnTo>
                <a:lnTo>
                  <a:pt x="7470625" y="4293742"/>
                </a:lnTo>
                <a:lnTo>
                  <a:pt x="7466960" y="4286573"/>
                </a:lnTo>
                <a:lnTo>
                  <a:pt x="7452296" y="4272238"/>
                </a:lnTo>
                <a:lnTo>
                  <a:pt x="7437633" y="4254317"/>
                </a:lnTo>
                <a:close/>
                <a:moveTo>
                  <a:pt x="7298339" y="4243565"/>
                </a:moveTo>
                <a:lnTo>
                  <a:pt x="7287342" y="4254317"/>
                </a:lnTo>
                <a:lnTo>
                  <a:pt x="7287342" y="4275822"/>
                </a:lnTo>
                <a:lnTo>
                  <a:pt x="7280010" y="4318831"/>
                </a:lnTo>
                <a:lnTo>
                  <a:pt x="7276345" y="4361839"/>
                </a:lnTo>
                <a:lnTo>
                  <a:pt x="7276345" y="4376176"/>
                </a:lnTo>
                <a:lnTo>
                  <a:pt x="7280010" y="4386929"/>
                </a:lnTo>
                <a:lnTo>
                  <a:pt x="7283675" y="4394097"/>
                </a:lnTo>
                <a:lnTo>
                  <a:pt x="7294673" y="4397681"/>
                </a:lnTo>
                <a:lnTo>
                  <a:pt x="7294673" y="4404849"/>
                </a:lnTo>
                <a:lnTo>
                  <a:pt x="7294673" y="4408433"/>
                </a:lnTo>
                <a:lnTo>
                  <a:pt x="7313001" y="4412017"/>
                </a:lnTo>
                <a:lnTo>
                  <a:pt x="7334996" y="4415601"/>
                </a:lnTo>
                <a:lnTo>
                  <a:pt x="7334996" y="4408433"/>
                </a:lnTo>
                <a:lnTo>
                  <a:pt x="7338661" y="4401265"/>
                </a:lnTo>
                <a:lnTo>
                  <a:pt x="7334996" y="4390512"/>
                </a:lnTo>
                <a:lnTo>
                  <a:pt x="7334996" y="4376176"/>
                </a:lnTo>
                <a:lnTo>
                  <a:pt x="7316667" y="4386929"/>
                </a:lnTo>
                <a:lnTo>
                  <a:pt x="7302004" y="4394097"/>
                </a:lnTo>
                <a:lnTo>
                  <a:pt x="7305670" y="4383344"/>
                </a:lnTo>
                <a:lnTo>
                  <a:pt x="7309335" y="4376176"/>
                </a:lnTo>
                <a:lnTo>
                  <a:pt x="7309335" y="4361839"/>
                </a:lnTo>
                <a:lnTo>
                  <a:pt x="7305670" y="4351088"/>
                </a:lnTo>
                <a:lnTo>
                  <a:pt x="7302004" y="4336751"/>
                </a:lnTo>
                <a:lnTo>
                  <a:pt x="7302004" y="4322415"/>
                </a:lnTo>
                <a:lnTo>
                  <a:pt x="7302004" y="4304495"/>
                </a:lnTo>
                <a:lnTo>
                  <a:pt x="7313001" y="4293742"/>
                </a:lnTo>
                <a:lnTo>
                  <a:pt x="7316667" y="4279406"/>
                </a:lnTo>
                <a:lnTo>
                  <a:pt x="7316667" y="4265070"/>
                </a:lnTo>
                <a:lnTo>
                  <a:pt x="7305670" y="4250733"/>
                </a:lnTo>
                <a:close/>
                <a:moveTo>
                  <a:pt x="8185430" y="4236397"/>
                </a:moveTo>
                <a:lnTo>
                  <a:pt x="8196427" y="4236397"/>
                </a:lnTo>
                <a:lnTo>
                  <a:pt x="8203757" y="4236397"/>
                </a:lnTo>
                <a:lnTo>
                  <a:pt x="8207423" y="4239980"/>
                </a:lnTo>
                <a:lnTo>
                  <a:pt x="8207423" y="4254317"/>
                </a:lnTo>
                <a:lnTo>
                  <a:pt x="8200092" y="4250733"/>
                </a:lnTo>
                <a:lnTo>
                  <a:pt x="8192760" y="4247149"/>
                </a:lnTo>
                <a:lnTo>
                  <a:pt x="8189095" y="4243565"/>
                </a:lnTo>
                <a:close/>
                <a:moveTo>
                  <a:pt x="7038077" y="4232812"/>
                </a:moveTo>
                <a:lnTo>
                  <a:pt x="7027080" y="4254317"/>
                </a:lnTo>
                <a:lnTo>
                  <a:pt x="7019748" y="4279406"/>
                </a:lnTo>
                <a:lnTo>
                  <a:pt x="7016082" y="4300910"/>
                </a:lnTo>
                <a:lnTo>
                  <a:pt x="7012417" y="4329583"/>
                </a:lnTo>
                <a:lnTo>
                  <a:pt x="7023413" y="4304495"/>
                </a:lnTo>
                <a:lnTo>
                  <a:pt x="7030745" y="4282990"/>
                </a:lnTo>
                <a:lnTo>
                  <a:pt x="7038077" y="4261485"/>
                </a:lnTo>
                <a:close/>
                <a:moveTo>
                  <a:pt x="7170040" y="4229229"/>
                </a:moveTo>
                <a:lnTo>
                  <a:pt x="7166374" y="4236397"/>
                </a:lnTo>
                <a:lnTo>
                  <a:pt x="7155378" y="4243565"/>
                </a:lnTo>
                <a:lnTo>
                  <a:pt x="7155378" y="4250733"/>
                </a:lnTo>
                <a:lnTo>
                  <a:pt x="7155378" y="4265070"/>
                </a:lnTo>
                <a:lnTo>
                  <a:pt x="7151712" y="4272238"/>
                </a:lnTo>
                <a:lnTo>
                  <a:pt x="7144381" y="4282990"/>
                </a:lnTo>
                <a:lnTo>
                  <a:pt x="7137049" y="4336751"/>
                </a:lnTo>
                <a:lnTo>
                  <a:pt x="7118721" y="4390512"/>
                </a:lnTo>
                <a:lnTo>
                  <a:pt x="7115056" y="4401265"/>
                </a:lnTo>
                <a:lnTo>
                  <a:pt x="7115056" y="4412017"/>
                </a:lnTo>
                <a:lnTo>
                  <a:pt x="7115056" y="4426353"/>
                </a:lnTo>
                <a:lnTo>
                  <a:pt x="7118721" y="4437105"/>
                </a:lnTo>
                <a:lnTo>
                  <a:pt x="7111389" y="4437105"/>
                </a:lnTo>
                <a:lnTo>
                  <a:pt x="7104059" y="4440690"/>
                </a:lnTo>
                <a:lnTo>
                  <a:pt x="7104059" y="4447858"/>
                </a:lnTo>
                <a:lnTo>
                  <a:pt x="7111389" y="4451442"/>
                </a:lnTo>
                <a:lnTo>
                  <a:pt x="7118721" y="4444274"/>
                </a:lnTo>
                <a:lnTo>
                  <a:pt x="7118721" y="4437105"/>
                </a:lnTo>
                <a:lnTo>
                  <a:pt x="7133384" y="4437105"/>
                </a:lnTo>
                <a:lnTo>
                  <a:pt x="7144381" y="4444274"/>
                </a:lnTo>
                <a:lnTo>
                  <a:pt x="7155378" y="4451442"/>
                </a:lnTo>
                <a:lnTo>
                  <a:pt x="7170040" y="4458610"/>
                </a:lnTo>
                <a:lnTo>
                  <a:pt x="7170040" y="4447858"/>
                </a:lnTo>
                <a:lnTo>
                  <a:pt x="7170040" y="4429937"/>
                </a:lnTo>
                <a:lnTo>
                  <a:pt x="7181038" y="4440690"/>
                </a:lnTo>
                <a:lnTo>
                  <a:pt x="7195700" y="4447858"/>
                </a:lnTo>
                <a:lnTo>
                  <a:pt x="7203031" y="4447858"/>
                </a:lnTo>
                <a:lnTo>
                  <a:pt x="7206697" y="4447858"/>
                </a:lnTo>
                <a:lnTo>
                  <a:pt x="7210363" y="4447858"/>
                </a:lnTo>
                <a:lnTo>
                  <a:pt x="7214028" y="4444274"/>
                </a:lnTo>
                <a:lnTo>
                  <a:pt x="7228691" y="4426353"/>
                </a:lnTo>
                <a:lnTo>
                  <a:pt x="7239688" y="4404849"/>
                </a:lnTo>
                <a:lnTo>
                  <a:pt x="7239688" y="4394097"/>
                </a:lnTo>
                <a:lnTo>
                  <a:pt x="7239688" y="4383344"/>
                </a:lnTo>
                <a:lnTo>
                  <a:pt x="7236022" y="4376176"/>
                </a:lnTo>
                <a:lnTo>
                  <a:pt x="7228691" y="4361839"/>
                </a:lnTo>
                <a:lnTo>
                  <a:pt x="7228691" y="4354671"/>
                </a:lnTo>
                <a:lnTo>
                  <a:pt x="7228691" y="4351088"/>
                </a:lnTo>
                <a:lnTo>
                  <a:pt x="7232357" y="4351088"/>
                </a:lnTo>
                <a:lnTo>
                  <a:pt x="7236022" y="4347503"/>
                </a:lnTo>
                <a:lnTo>
                  <a:pt x="7243353" y="4343919"/>
                </a:lnTo>
                <a:lnTo>
                  <a:pt x="7247020" y="4340336"/>
                </a:lnTo>
                <a:lnTo>
                  <a:pt x="7247020" y="4333167"/>
                </a:lnTo>
                <a:lnTo>
                  <a:pt x="7250685" y="4325999"/>
                </a:lnTo>
                <a:lnTo>
                  <a:pt x="7250685" y="4300910"/>
                </a:lnTo>
                <a:lnTo>
                  <a:pt x="7254350" y="4279406"/>
                </a:lnTo>
                <a:lnTo>
                  <a:pt x="7254350" y="4261485"/>
                </a:lnTo>
                <a:lnTo>
                  <a:pt x="7247020" y="4243565"/>
                </a:lnTo>
                <a:lnTo>
                  <a:pt x="7236022" y="4236397"/>
                </a:lnTo>
                <a:lnTo>
                  <a:pt x="7214028" y="4232812"/>
                </a:lnTo>
                <a:lnTo>
                  <a:pt x="7192035" y="4229229"/>
                </a:lnTo>
                <a:close/>
                <a:moveTo>
                  <a:pt x="7063736" y="4222060"/>
                </a:moveTo>
                <a:lnTo>
                  <a:pt x="7056405" y="4243565"/>
                </a:lnTo>
                <a:lnTo>
                  <a:pt x="7045407" y="4268653"/>
                </a:lnTo>
                <a:lnTo>
                  <a:pt x="7038077" y="4290158"/>
                </a:lnTo>
                <a:lnTo>
                  <a:pt x="7038077" y="4311663"/>
                </a:lnTo>
                <a:lnTo>
                  <a:pt x="7045407" y="4293742"/>
                </a:lnTo>
                <a:lnTo>
                  <a:pt x="7049074" y="4275822"/>
                </a:lnTo>
                <a:lnTo>
                  <a:pt x="7060070" y="4247149"/>
                </a:lnTo>
                <a:close/>
                <a:moveTo>
                  <a:pt x="8068128" y="4200556"/>
                </a:moveTo>
                <a:lnTo>
                  <a:pt x="8064462" y="4211309"/>
                </a:lnTo>
                <a:lnTo>
                  <a:pt x="8057131" y="4218476"/>
                </a:lnTo>
                <a:lnTo>
                  <a:pt x="8057131" y="4225644"/>
                </a:lnTo>
                <a:lnTo>
                  <a:pt x="8057131" y="4232812"/>
                </a:lnTo>
                <a:lnTo>
                  <a:pt x="8064462" y="4239980"/>
                </a:lnTo>
                <a:lnTo>
                  <a:pt x="8068128" y="4243565"/>
                </a:lnTo>
                <a:lnTo>
                  <a:pt x="8068128" y="4250733"/>
                </a:lnTo>
                <a:lnTo>
                  <a:pt x="8071794" y="4254317"/>
                </a:lnTo>
                <a:lnTo>
                  <a:pt x="8079124" y="4261485"/>
                </a:lnTo>
                <a:lnTo>
                  <a:pt x="8086456" y="4261485"/>
                </a:lnTo>
                <a:lnTo>
                  <a:pt x="8090122" y="4254317"/>
                </a:lnTo>
                <a:lnTo>
                  <a:pt x="8097453" y="4250733"/>
                </a:lnTo>
                <a:lnTo>
                  <a:pt x="8097453" y="4247149"/>
                </a:lnTo>
                <a:lnTo>
                  <a:pt x="8101119" y="4239980"/>
                </a:lnTo>
                <a:lnTo>
                  <a:pt x="8101119" y="4229229"/>
                </a:lnTo>
                <a:lnTo>
                  <a:pt x="8101119" y="4218476"/>
                </a:lnTo>
                <a:lnTo>
                  <a:pt x="8090122" y="4207724"/>
                </a:lnTo>
                <a:lnTo>
                  <a:pt x="8079124" y="4200556"/>
                </a:lnTo>
                <a:lnTo>
                  <a:pt x="8075459" y="4200556"/>
                </a:lnTo>
                <a:close/>
                <a:moveTo>
                  <a:pt x="7686898" y="4189804"/>
                </a:moveTo>
                <a:lnTo>
                  <a:pt x="7694230" y="4189804"/>
                </a:lnTo>
                <a:lnTo>
                  <a:pt x="7697896" y="4193387"/>
                </a:lnTo>
                <a:lnTo>
                  <a:pt x="7694230" y="4207724"/>
                </a:lnTo>
                <a:lnTo>
                  <a:pt x="7683233" y="4211309"/>
                </a:lnTo>
                <a:lnTo>
                  <a:pt x="7672236" y="4214892"/>
                </a:lnTo>
                <a:lnTo>
                  <a:pt x="7661240" y="4218476"/>
                </a:lnTo>
                <a:lnTo>
                  <a:pt x="7653908" y="4218476"/>
                </a:lnTo>
                <a:lnTo>
                  <a:pt x="7650243" y="4214892"/>
                </a:lnTo>
                <a:lnTo>
                  <a:pt x="7650243" y="4211309"/>
                </a:lnTo>
                <a:lnTo>
                  <a:pt x="7650243" y="4207724"/>
                </a:lnTo>
                <a:lnTo>
                  <a:pt x="7653908" y="4196972"/>
                </a:lnTo>
                <a:lnTo>
                  <a:pt x="7657573" y="4193387"/>
                </a:lnTo>
                <a:lnTo>
                  <a:pt x="7661240" y="4193387"/>
                </a:lnTo>
                <a:lnTo>
                  <a:pt x="7668571" y="4193387"/>
                </a:lnTo>
                <a:lnTo>
                  <a:pt x="7679568" y="4193387"/>
                </a:lnTo>
                <a:close/>
                <a:moveTo>
                  <a:pt x="7250685" y="4186219"/>
                </a:moveTo>
                <a:lnTo>
                  <a:pt x="7243353" y="4189804"/>
                </a:lnTo>
                <a:lnTo>
                  <a:pt x="7239688" y="4193387"/>
                </a:lnTo>
                <a:lnTo>
                  <a:pt x="7232357" y="4193387"/>
                </a:lnTo>
                <a:lnTo>
                  <a:pt x="7221360" y="4196972"/>
                </a:lnTo>
                <a:lnTo>
                  <a:pt x="7214028" y="4207724"/>
                </a:lnTo>
                <a:lnTo>
                  <a:pt x="7206697" y="4218476"/>
                </a:lnTo>
                <a:lnTo>
                  <a:pt x="7210363" y="4222060"/>
                </a:lnTo>
                <a:lnTo>
                  <a:pt x="7214028" y="4225644"/>
                </a:lnTo>
                <a:lnTo>
                  <a:pt x="7232357" y="4225644"/>
                </a:lnTo>
                <a:lnTo>
                  <a:pt x="7239688" y="4218476"/>
                </a:lnTo>
                <a:lnTo>
                  <a:pt x="7243353" y="4211309"/>
                </a:lnTo>
                <a:lnTo>
                  <a:pt x="7250685" y="4200556"/>
                </a:lnTo>
                <a:lnTo>
                  <a:pt x="7250685" y="4196972"/>
                </a:lnTo>
                <a:close/>
                <a:moveTo>
                  <a:pt x="7778540" y="4182635"/>
                </a:moveTo>
                <a:lnTo>
                  <a:pt x="7771209" y="4186219"/>
                </a:lnTo>
                <a:lnTo>
                  <a:pt x="7771209" y="4193387"/>
                </a:lnTo>
                <a:lnTo>
                  <a:pt x="7782206" y="4243565"/>
                </a:lnTo>
                <a:lnTo>
                  <a:pt x="7789537" y="4293742"/>
                </a:lnTo>
                <a:lnTo>
                  <a:pt x="7796869" y="4343919"/>
                </a:lnTo>
                <a:lnTo>
                  <a:pt x="7800534" y="4394097"/>
                </a:lnTo>
                <a:lnTo>
                  <a:pt x="7807866" y="4433522"/>
                </a:lnTo>
                <a:lnTo>
                  <a:pt x="7811532" y="4465778"/>
                </a:lnTo>
                <a:lnTo>
                  <a:pt x="7815197" y="4501619"/>
                </a:lnTo>
                <a:lnTo>
                  <a:pt x="7815197" y="4541044"/>
                </a:lnTo>
                <a:lnTo>
                  <a:pt x="7815197" y="4548212"/>
                </a:lnTo>
                <a:lnTo>
                  <a:pt x="7811532" y="4551796"/>
                </a:lnTo>
                <a:lnTo>
                  <a:pt x="7807866" y="4551796"/>
                </a:lnTo>
                <a:lnTo>
                  <a:pt x="7804201" y="4548212"/>
                </a:lnTo>
                <a:lnTo>
                  <a:pt x="7793204" y="4508788"/>
                </a:lnTo>
                <a:lnTo>
                  <a:pt x="7793204" y="4469363"/>
                </a:lnTo>
                <a:lnTo>
                  <a:pt x="7785872" y="4455026"/>
                </a:lnTo>
                <a:lnTo>
                  <a:pt x="7778540" y="4444274"/>
                </a:lnTo>
                <a:lnTo>
                  <a:pt x="7778540" y="4447858"/>
                </a:lnTo>
                <a:lnTo>
                  <a:pt x="7778540" y="4455026"/>
                </a:lnTo>
                <a:lnTo>
                  <a:pt x="7771209" y="4458610"/>
                </a:lnTo>
                <a:lnTo>
                  <a:pt x="7767544" y="4458610"/>
                </a:lnTo>
                <a:lnTo>
                  <a:pt x="7763878" y="4447858"/>
                </a:lnTo>
                <a:lnTo>
                  <a:pt x="7763878" y="4437105"/>
                </a:lnTo>
                <a:lnTo>
                  <a:pt x="7760212" y="4433522"/>
                </a:lnTo>
                <a:lnTo>
                  <a:pt x="7760212" y="4429937"/>
                </a:lnTo>
                <a:lnTo>
                  <a:pt x="7727222" y="4429937"/>
                </a:lnTo>
                <a:lnTo>
                  <a:pt x="7701562" y="4437105"/>
                </a:lnTo>
                <a:lnTo>
                  <a:pt x="7694230" y="4447858"/>
                </a:lnTo>
                <a:lnTo>
                  <a:pt x="7683233" y="4455026"/>
                </a:lnTo>
                <a:lnTo>
                  <a:pt x="7672236" y="4455026"/>
                </a:lnTo>
                <a:lnTo>
                  <a:pt x="7657573" y="4458610"/>
                </a:lnTo>
                <a:lnTo>
                  <a:pt x="7657573" y="4462195"/>
                </a:lnTo>
                <a:lnTo>
                  <a:pt x="7653908" y="4465778"/>
                </a:lnTo>
                <a:lnTo>
                  <a:pt x="7653908" y="4472946"/>
                </a:lnTo>
                <a:lnTo>
                  <a:pt x="7653908" y="4476531"/>
                </a:lnTo>
                <a:lnTo>
                  <a:pt x="7675902" y="4490867"/>
                </a:lnTo>
                <a:lnTo>
                  <a:pt x="7690565" y="4505203"/>
                </a:lnTo>
                <a:lnTo>
                  <a:pt x="7705227" y="4519539"/>
                </a:lnTo>
                <a:lnTo>
                  <a:pt x="7716225" y="4537461"/>
                </a:lnTo>
                <a:lnTo>
                  <a:pt x="7712558" y="4541044"/>
                </a:lnTo>
                <a:lnTo>
                  <a:pt x="7708893" y="4551796"/>
                </a:lnTo>
                <a:lnTo>
                  <a:pt x="7767544" y="4555381"/>
                </a:lnTo>
                <a:lnTo>
                  <a:pt x="7822529" y="4562549"/>
                </a:lnTo>
                <a:lnTo>
                  <a:pt x="7837191" y="4562549"/>
                </a:lnTo>
                <a:lnTo>
                  <a:pt x="7844523" y="4558964"/>
                </a:lnTo>
                <a:lnTo>
                  <a:pt x="7848188" y="4555381"/>
                </a:lnTo>
                <a:lnTo>
                  <a:pt x="7851854" y="4551796"/>
                </a:lnTo>
                <a:lnTo>
                  <a:pt x="7855519" y="4551796"/>
                </a:lnTo>
                <a:lnTo>
                  <a:pt x="7859185" y="4551796"/>
                </a:lnTo>
                <a:lnTo>
                  <a:pt x="7866516" y="4558964"/>
                </a:lnTo>
                <a:lnTo>
                  <a:pt x="7873848" y="4566132"/>
                </a:lnTo>
                <a:lnTo>
                  <a:pt x="7888511" y="4562549"/>
                </a:lnTo>
                <a:lnTo>
                  <a:pt x="7899508" y="4558964"/>
                </a:lnTo>
                <a:lnTo>
                  <a:pt x="7873848" y="4483698"/>
                </a:lnTo>
                <a:lnTo>
                  <a:pt x="7851854" y="4404849"/>
                </a:lnTo>
                <a:lnTo>
                  <a:pt x="7826194" y="4329583"/>
                </a:lnTo>
                <a:lnTo>
                  <a:pt x="7804201" y="4250733"/>
                </a:lnTo>
                <a:lnTo>
                  <a:pt x="7796869" y="4222060"/>
                </a:lnTo>
                <a:lnTo>
                  <a:pt x="7789537" y="4189804"/>
                </a:lnTo>
                <a:lnTo>
                  <a:pt x="7785872" y="4182635"/>
                </a:lnTo>
                <a:close/>
                <a:moveTo>
                  <a:pt x="7958158" y="4179051"/>
                </a:moveTo>
                <a:lnTo>
                  <a:pt x="7954492" y="4182635"/>
                </a:lnTo>
                <a:lnTo>
                  <a:pt x="7954492" y="4193387"/>
                </a:lnTo>
                <a:lnTo>
                  <a:pt x="7958158" y="4200556"/>
                </a:lnTo>
                <a:lnTo>
                  <a:pt x="7965490" y="4211309"/>
                </a:lnTo>
                <a:lnTo>
                  <a:pt x="7976487" y="4218476"/>
                </a:lnTo>
                <a:lnTo>
                  <a:pt x="7976487" y="4200556"/>
                </a:lnTo>
                <a:lnTo>
                  <a:pt x="7976487" y="4193387"/>
                </a:lnTo>
                <a:lnTo>
                  <a:pt x="7972820" y="4182635"/>
                </a:lnTo>
                <a:lnTo>
                  <a:pt x="7965490" y="4179051"/>
                </a:lnTo>
                <a:close/>
                <a:moveTo>
                  <a:pt x="8002146" y="4171882"/>
                </a:moveTo>
                <a:lnTo>
                  <a:pt x="8005812" y="4193387"/>
                </a:lnTo>
                <a:lnTo>
                  <a:pt x="8009477" y="4218476"/>
                </a:lnTo>
                <a:lnTo>
                  <a:pt x="8013144" y="4225644"/>
                </a:lnTo>
                <a:lnTo>
                  <a:pt x="8020474" y="4229229"/>
                </a:lnTo>
                <a:lnTo>
                  <a:pt x="8027806" y="4222060"/>
                </a:lnTo>
                <a:lnTo>
                  <a:pt x="8027806" y="4211309"/>
                </a:lnTo>
                <a:lnTo>
                  <a:pt x="8024140" y="4196972"/>
                </a:lnTo>
                <a:lnTo>
                  <a:pt x="8020474" y="4186219"/>
                </a:lnTo>
                <a:lnTo>
                  <a:pt x="8013144" y="4179051"/>
                </a:lnTo>
                <a:close/>
                <a:moveTo>
                  <a:pt x="6818137" y="4153962"/>
                </a:moveTo>
                <a:lnTo>
                  <a:pt x="6810805" y="4157546"/>
                </a:lnTo>
                <a:lnTo>
                  <a:pt x="6807140" y="4164714"/>
                </a:lnTo>
                <a:lnTo>
                  <a:pt x="6796142" y="4193387"/>
                </a:lnTo>
                <a:lnTo>
                  <a:pt x="6788812" y="4225644"/>
                </a:lnTo>
                <a:lnTo>
                  <a:pt x="6777814" y="4254317"/>
                </a:lnTo>
                <a:lnTo>
                  <a:pt x="6759486" y="4286573"/>
                </a:lnTo>
                <a:lnTo>
                  <a:pt x="6759486" y="4293742"/>
                </a:lnTo>
                <a:lnTo>
                  <a:pt x="6755820" y="4300910"/>
                </a:lnTo>
                <a:lnTo>
                  <a:pt x="6755820" y="4304495"/>
                </a:lnTo>
                <a:lnTo>
                  <a:pt x="6752155" y="4308078"/>
                </a:lnTo>
                <a:lnTo>
                  <a:pt x="6755820" y="4311663"/>
                </a:lnTo>
                <a:lnTo>
                  <a:pt x="6763152" y="4318831"/>
                </a:lnTo>
                <a:lnTo>
                  <a:pt x="6766817" y="4318831"/>
                </a:lnTo>
                <a:lnTo>
                  <a:pt x="6770483" y="4322415"/>
                </a:lnTo>
                <a:lnTo>
                  <a:pt x="6781480" y="4322415"/>
                </a:lnTo>
                <a:lnTo>
                  <a:pt x="6785145" y="4311663"/>
                </a:lnTo>
                <a:lnTo>
                  <a:pt x="6788812" y="4300910"/>
                </a:lnTo>
                <a:lnTo>
                  <a:pt x="6796142" y="4290158"/>
                </a:lnTo>
                <a:lnTo>
                  <a:pt x="6799808" y="4279406"/>
                </a:lnTo>
                <a:lnTo>
                  <a:pt x="6796142" y="4268653"/>
                </a:lnTo>
                <a:lnTo>
                  <a:pt x="6796142" y="4254317"/>
                </a:lnTo>
                <a:lnTo>
                  <a:pt x="6796142" y="4247149"/>
                </a:lnTo>
                <a:lnTo>
                  <a:pt x="6799808" y="4236397"/>
                </a:lnTo>
                <a:lnTo>
                  <a:pt x="6807140" y="4229229"/>
                </a:lnTo>
                <a:lnTo>
                  <a:pt x="6821802" y="4214892"/>
                </a:lnTo>
                <a:lnTo>
                  <a:pt x="6825467" y="4196972"/>
                </a:lnTo>
                <a:lnTo>
                  <a:pt x="6825467" y="4179051"/>
                </a:lnTo>
                <a:lnTo>
                  <a:pt x="6821802" y="4161131"/>
                </a:lnTo>
                <a:lnTo>
                  <a:pt x="6821802" y="4153962"/>
                </a:lnTo>
                <a:close/>
                <a:moveTo>
                  <a:pt x="7082064" y="4121706"/>
                </a:moveTo>
                <a:lnTo>
                  <a:pt x="7078399" y="4143211"/>
                </a:lnTo>
                <a:lnTo>
                  <a:pt x="7074734" y="4179051"/>
                </a:lnTo>
                <a:lnTo>
                  <a:pt x="7085730" y="4146794"/>
                </a:lnTo>
                <a:lnTo>
                  <a:pt x="7089396" y="4121706"/>
                </a:lnTo>
                <a:lnTo>
                  <a:pt x="7085730" y="4121706"/>
                </a:lnTo>
                <a:close/>
                <a:moveTo>
                  <a:pt x="7309335" y="4107369"/>
                </a:moveTo>
                <a:lnTo>
                  <a:pt x="7302004" y="4110953"/>
                </a:lnTo>
                <a:lnTo>
                  <a:pt x="7302004" y="4118121"/>
                </a:lnTo>
                <a:lnTo>
                  <a:pt x="7302004" y="4125289"/>
                </a:lnTo>
                <a:lnTo>
                  <a:pt x="7302004" y="4132458"/>
                </a:lnTo>
                <a:lnTo>
                  <a:pt x="7302004" y="4139626"/>
                </a:lnTo>
                <a:lnTo>
                  <a:pt x="7305670" y="4146794"/>
                </a:lnTo>
                <a:lnTo>
                  <a:pt x="7313001" y="4157546"/>
                </a:lnTo>
                <a:lnTo>
                  <a:pt x="7320332" y="4161131"/>
                </a:lnTo>
                <a:lnTo>
                  <a:pt x="7320332" y="4143211"/>
                </a:lnTo>
                <a:lnTo>
                  <a:pt x="7327664" y="4128874"/>
                </a:lnTo>
                <a:lnTo>
                  <a:pt x="7323999" y="4121706"/>
                </a:lnTo>
                <a:lnTo>
                  <a:pt x="7323999" y="4114538"/>
                </a:lnTo>
                <a:lnTo>
                  <a:pt x="7316667" y="4107369"/>
                </a:lnTo>
                <a:close/>
                <a:moveTo>
                  <a:pt x="7444965" y="4100201"/>
                </a:moveTo>
                <a:lnTo>
                  <a:pt x="7437633" y="4107369"/>
                </a:lnTo>
                <a:lnTo>
                  <a:pt x="7433968" y="4118121"/>
                </a:lnTo>
                <a:lnTo>
                  <a:pt x="7430303" y="4128874"/>
                </a:lnTo>
                <a:lnTo>
                  <a:pt x="7433968" y="4139626"/>
                </a:lnTo>
                <a:lnTo>
                  <a:pt x="7444965" y="4143211"/>
                </a:lnTo>
                <a:lnTo>
                  <a:pt x="7448631" y="4157546"/>
                </a:lnTo>
                <a:lnTo>
                  <a:pt x="7444965" y="4164714"/>
                </a:lnTo>
                <a:lnTo>
                  <a:pt x="7437633" y="4179051"/>
                </a:lnTo>
                <a:lnTo>
                  <a:pt x="7459628" y="4161131"/>
                </a:lnTo>
                <a:lnTo>
                  <a:pt x="7463293" y="4146794"/>
                </a:lnTo>
                <a:lnTo>
                  <a:pt x="7455962" y="4143211"/>
                </a:lnTo>
                <a:lnTo>
                  <a:pt x="7452296" y="4136042"/>
                </a:lnTo>
                <a:lnTo>
                  <a:pt x="7452296" y="4132458"/>
                </a:lnTo>
                <a:lnTo>
                  <a:pt x="7452296" y="4128874"/>
                </a:lnTo>
                <a:lnTo>
                  <a:pt x="7455962" y="4118121"/>
                </a:lnTo>
                <a:lnTo>
                  <a:pt x="7455962" y="4107369"/>
                </a:lnTo>
                <a:lnTo>
                  <a:pt x="7452296" y="4100201"/>
                </a:lnTo>
                <a:close/>
                <a:moveTo>
                  <a:pt x="7214028" y="4100201"/>
                </a:moveTo>
                <a:lnTo>
                  <a:pt x="7206697" y="4103785"/>
                </a:lnTo>
                <a:lnTo>
                  <a:pt x="7199366" y="4110953"/>
                </a:lnTo>
                <a:lnTo>
                  <a:pt x="7192035" y="4128874"/>
                </a:lnTo>
                <a:lnTo>
                  <a:pt x="7184703" y="4146794"/>
                </a:lnTo>
                <a:lnTo>
                  <a:pt x="7177371" y="4168299"/>
                </a:lnTo>
                <a:lnTo>
                  <a:pt x="7177371" y="4189804"/>
                </a:lnTo>
                <a:lnTo>
                  <a:pt x="7188368" y="4179051"/>
                </a:lnTo>
                <a:lnTo>
                  <a:pt x="7195700" y="4161131"/>
                </a:lnTo>
                <a:lnTo>
                  <a:pt x="7195700" y="4171882"/>
                </a:lnTo>
                <a:lnTo>
                  <a:pt x="7199366" y="4179051"/>
                </a:lnTo>
                <a:lnTo>
                  <a:pt x="7203031" y="4186219"/>
                </a:lnTo>
                <a:lnTo>
                  <a:pt x="7210363" y="4186219"/>
                </a:lnTo>
                <a:lnTo>
                  <a:pt x="7221360" y="4186219"/>
                </a:lnTo>
                <a:lnTo>
                  <a:pt x="7232357" y="4182635"/>
                </a:lnTo>
                <a:lnTo>
                  <a:pt x="7243353" y="4179051"/>
                </a:lnTo>
                <a:lnTo>
                  <a:pt x="7250685" y="4171882"/>
                </a:lnTo>
                <a:lnTo>
                  <a:pt x="7258017" y="4164714"/>
                </a:lnTo>
                <a:lnTo>
                  <a:pt x="7258017" y="4153962"/>
                </a:lnTo>
                <a:lnTo>
                  <a:pt x="7254350" y="4143211"/>
                </a:lnTo>
                <a:lnTo>
                  <a:pt x="7247020" y="4139626"/>
                </a:lnTo>
                <a:lnTo>
                  <a:pt x="7243353" y="4132458"/>
                </a:lnTo>
                <a:lnTo>
                  <a:pt x="7243353" y="4121706"/>
                </a:lnTo>
                <a:lnTo>
                  <a:pt x="7243353" y="4118121"/>
                </a:lnTo>
                <a:lnTo>
                  <a:pt x="7247020" y="4110953"/>
                </a:lnTo>
                <a:lnTo>
                  <a:pt x="7247020" y="4103785"/>
                </a:lnTo>
                <a:lnTo>
                  <a:pt x="7239688" y="4103785"/>
                </a:lnTo>
                <a:lnTo>
                  <a:pt x="7228691" y="4100201"/>
                </a:lnTo>
                <a:close/>
                <a:moveTo>
                  <a:pt x="8167101" y="4089448"/>
                </a:moveTo>
                <a:lnTo>
                  <a:pt x="8156105" y="4093033"/>
                </a:lnTo>
                <a:lnTo>
                  <a:pt x="8152438" y="4100201"/>
                </a:lnTo>
                <a:lnTo>
                  <a:pt x="8148773" y="4103785"/>
                </a:lnTo>
                <a:lnTo>
                  <a:pt x="8148773" y="4114538"/>
                </a:lnTo>
                <a:lnTo>
                  <a:pt x="8148773" y="4121706"/>
                </a:lnTo>
                <a:lnTo>
                  <a:pt x="8148773" y="4128874"/>
                </a:lnTo>
                <a:lnTo>
                  <a:pt x="8145107" y="4132458"/>
                </a:lnTo>
                <a:lnTo>
                  <a:pt x="8141441" y="4139626"/>
                </a:lnTo>
                <a:lnTo>
                  <a:pt x="8130445" y="4143211"/>
                </a:lnTo>
                <a:lnTo>
                  <a:pt x="8123113" y="4146794"/>
                </a:lnTo>
                <a:lnTo>
                  <a:pt x="8119448" y="4153962"/>
                </a:lnTo>
                <a:lnTo>
                  <a:pt x="8115781" y="4153962"/>
                </a:lnTo>
                <a:lnTo>
                  <a:pt x="8119448" y="4157546"/>
                </a:lnTo>
                <a:lnTo>
                  <a:pt x="8119448" y="4164714"/>
                </a:lnTo>
                <a:lnTo>
                  <a:pt x="8134110" y="4175467"/>
                </a:lnTo>
                <a:lnTo>
                  <a:pt x="8145107" y="4189804"/>
                </a:lnTo>
                <a:lnTo>
                  <a:pt x="8156105" y="4207724"/>
                </a:lnTo>
                <a:lnTo>
                  <a:pt x="8178098" y="4214892"/>
                </a:lnTo>
                <a:lnTo>
                  <a:pt x="8181763" y="4218476"/>
                </a:lnTo>
                <a:lnTo>
                  <a:pt x="8185430" y="4225644"/>
                </a:lnTo>
                <a:lnTo>
                  <a:pt x="8185430" y="4229229"/>
                </a:lnTo>
                <a:lnTo>
                  <a:pt x="8185430" y="4236397"/>
                </a:lnTo>
                <a:lnTo>
                  <a:pt x="8167101" y="4243565"/>
                </a:lnTo>
                <a:lnTo>
                  <a:pt x="8145107" y="4250733"/>
                </a:lnTo>
                <a:lnTo>
                  <a:pt x="8145107" y="4261485"/>
                </a:lnTo>
                <a:lnTo>
                  <a:pt x="8148773" y="4268653"/>
                </a:lnTo>
                <a:lnTo>
                  <a:pt x="8152438" y="4275822"/>
                </a:lnTo>
                <a:lnTo>
                  <a:pt x="8159770" y="4279406"/>
                </a:lnTo>
                <a:lnTo>
                  <a:pt x="8174432" y="4282990"/>
                </a:lnTo>
                <a:lnTo>
                  <a:pt x="8189095" y="4279406"/>
                </a:lnTo>
                <a:lnTo>
                  <a:pt x="8200092" y="4268653"/>
                </a:lnTo>
                <a:lnTo>
                  <a:pt x="8207423" y="4254317"/>
                </a:lnTo>
                <a:lnTo>
                  <a:pt x="8225752" y="4254317"/>
                </a:lnTo>
                <a:lnTo>
                  <a:pt x="8236749" y="4254317"/>
                </a:lnTo>
                <a:lnTo>
                  <a:pt x="8214755" y="4218476"/>
                </a:lnTo>
                <a:lnTo>
                  <a:pt x="8200092" y="4175467"/>
                </a:lnTo>
                <a:lnTo>
                  <a:pt x="8185430" y="4132458"/>
                </a:lnTo>
                <a:close/>
                <a:moveTo>
                  <a:pt x="7631914" y="4064360"/>
                </a:moveTo>
                <a:lnTo>
                  <a:pt x="7624583" y="4075113"/>
                </a:lnTo>
                <a:lnTo>
                  <a:pt x="7620917" y="4089448"/>
                </a:lnTo>
                <a:lnTo>
                  <a:pt x="7620917" y="4093033"/>
                </a:lnTo>
                <a:lnTo>
                  <a:pt x="7620917" y="4100201"/>
                </a:lnTo>
                <a:lnTo>
                  <a:pt x="7620917" y="4118121"/>
                </a:lnTo>
                <a:lnTo>
                  <a:pt x="7624583" y="4136042"/>
                </a:lnTo>
                <a:lnTo>
                  <a:pt x="7624583" y="4139626"/>
                </a:lnTo>
                <a:lnTo>
                  <a:pt x="7631914" y="4146794"/>
                </a:lnTo>
                <a:lnTo>
                  <a:pt x="7639246" y="4153962"/>
                </a:lnTo>
                <a:lnTo>
                  <a:pt x="7653908" y="4153962"/>
                </a:lnTo>
                <a:lnTo>
                  <a:pt x="7661240" y="4161131"/>
                </a:lnTo>
                <a:lnTo>
                  <a:pt x="7672236" y="4175467"/>
                </a:lnTo>
                <a:lnTo>
                  <a:pt x="7650243" y="4171882"/>
                </a:lnTo>
                <a:lnTo>
                  <a:pt x="7631914" y="4168299"/>
                </a:lnTo>
                <a:lnTo>
                  <a:pt x="7631914" y="4193387"/>
                </a:lnTo>
                <a:lnTo>
                  <a:pt x="7639246" y="4222060"/>
                </a:lnTo>
                <a:lnTo>
                  <a:pt x="7635579" y="4265070"/>
                </a:lnTo>
                <a:lnTo>
                  <a:pt x="7635579" y="4304495"/>
                </a:lnTo>
                <a:lnTo>
                  <a:pt x="7639246" y="4351088"/>
                </a:lnTo>
                <a:lnTo>
                  <a:pt x="7642911" y="4394097"/>
                </a:lnTo>
                <a:lnTo>
                  <a:pt x="7657573" y="4383344"/>
                </a:lnTo>
                <a:lnTo>
                  <a:pt x="7668571" y="4372592"/>
                </a:lnTo>
                <a:lnTo>
                  <a:pt x="7675902" y="4354671"/>
                </a:lnTo>
                <a:lnTo>
                  <a:pt x="7679568" y="4343919"/>
                </a:lnTo>
                <a:lnTo>
                  <a:pt x="7679568" y="4358256"/>
                </a:lnTo>
                <a:lnTo>
                  <a:pt x="7675902" y="4376176"/>
                </a:lnTo>
                <a:lnTo>
                  <a:pt x="7675902" y="4386929"/>
                </a:lnTo>
                <a:lnTo>
                  <a:pt x="7679568" y="4397681"/>
                </a:lnTo>
                <a:lnTo>
                  <a:pt x="7686898" y="4404849"/>
                </a:lnTo>
                <a:lnTo>
                  <a:pt x="7701562" y="4408433"/>
                </a:lnTo>
                <a:lnTo>
                  <a:pt x="7712558" y="4412017"/>
                </a:lnTo>
                <a:lnTo>
                  <a:pt x="7730887" y="4412017"/>
                </a:lnTo>
                <a:lnTo>
                  <a:pt x="7745550" y="4408433"/>
                </a:lnTo>
                <a:lnTo>
                  <a:pt x="7760212" y="4404849"/>
                </a:lnTo>
                <a:lnTo>
                  <a:pt x="7767544" y="4394097"/>
                </a:lnTo>
                <a:lnTo>
                  <a:pt x="7771209" y="4386929"/>
                </a:lnTo>
                <a:lnTo>
                  <a:pt x="7778540" y="4376176"/>
                </a:lnTo>
                <a:lnTo>
                  <a:pt x="7782206" y="4361839"/>
                </a:lnTo>
                <a:lnTo>
                  <a:pt x="7778540" y="4340336"/>
                </a:lnTo>
                <a:lnTo>
                  <a:pt x="7771209" y="4318831"/>
                </a:lnTo>
                <a:lnTo>
                  <a:pt x="7767544" y="4304495"/>
                </a:lnTo>
                <a:lnTo>
                  <a:pt x="7763878" y="4293742"/>
                </a:lnTo>
                <a:lnTo>
                  <a:pt x="7760212" y="4261485"/>
                </a:lnTo>
                <a:lnTo>
                  <a:pt x="7756547" y="4229229"/>
                </a:lnTo>
                <a:lnTo>
                  <a:pt x="7749215" y="4211309"/>
                </a:lnTo>
                <a:lnTo>
                  <a:pt x="7741884" y="4193387"/>
                </a:lnTo>
                <a:lnTo>
                  <a:pt x="7734552" y="4186219"/>
                </a:lnTo>
                <a:lnTo>
                  <a:pt x="7730887" y="4175467"/>
                </a:lnTo>
                <a:lnTo>
                  <a:pt x="7730887" y="4168299"/>
                </a:lnTo>
                <a:lnTo>
                  <a:pt x="7734552" y="4157546"/>
                </a:lnTo>
                <a:lnTo>
                  <a:pt x="7723555" y="4139626"/>
                </a:lnTo>
                <a:lnTo>
                  <a:pt x="7705227" y="4125289"/>
                </a:lnTo>
                <a:lnTo>
                  <a:pt x="7690565" y="4114538"/>
                </a:lnTo>
                <a:lnTo>
                  <a:pt x="7672236" y="4103785"/>
                </a:lnTo>
                <a:lnTo>
                  <a:pt x="7661240" y="4093033"/>
                </a:lnTo>
                <a:lnTo>
                  <a:pt x="7653908" y="4085865"/>
                </a:lnTo>
                <a:lnTo>
                  <a:pt x="7653908" y="4075113"/>
                </a:lnTo>
                <a:lnTo>
                  <a:pt x="7650243" y="4064360"/>
                </a:lnTo>
                <a:lnTo>
                  <a:pt x="7642911" y="4064360"/>
                </a:lnTo>
                <a:close/>
                <a:moveTo>
                  <a:pt x="7008751" y="4060776"/>
                </a:moveTo>
                <a:lnTo>
                  <a:pt x="7005085" y="4064360"/>
                </a:lnTo>
                <a:lnTo>
                  <a:pt x="7001420" y="4075113"/>
                </a:lnTo>
                <a:lnTo>
                  <a:pt x="7001420" y="4085865"/>
                </a:lnTo>
                <a:lnTo>
                  <a:pt x="6990423" y="4082280"/>
                </a:lnTo>
                <a:lnTo>
                  <a:pt x="6983091" y="4078696"/>
                </a:lnTo>
                <a:lnTo>
                  <a:pt x="6979426" y="4078696"/>
                </a:lnTo>
                <a:lnTo>
                  <a:pt x="6975760" y="4078696"/>
                </a:lnTo>
                <a:lnTo>
                  <a:pt x="6964763" y="4093033"/>
                </a:lnTo>
                <a:lnTo>
                  <a:pt x="6953766" y="4121706"/>
                </a:lnTo>
                <a:lnTo>
                  <a:pt x="6968428" y="4114538"/>
                </a:lnTo>
                <a:lnTo>
                  <a:pt x="6979426" y="4114538"/>
                </a:lnTo>
                <a:lnTo>
                  <a:pt x="6990423" y="4118121"/>
                </a:lnTo>
                <a:lnTo>
                  <a:pt x="7001420" y="4128874"/>
                </a:lnTo>
                <a:lnTo>
                  <a:pt x="7008751" y="4139626"/>
                </a:lnTo>
                <a:lnTo>
                  <a:pt x="7016082" y="4146794"/>
                </a:lnTo>
                <a:lnTo>
                  <a:pt x="7023413" y="4136042"/>
                </a:lnTo>
                <a:lnTo>
                  <a:pt x="7030745" y="4128874"/>
                </a:lnTo>
                <a:lnTo>
                  <a:pt x="7041742" y="4110953"/>
                </a:lnTo>
                <a:lnTo>
                  <a:pt x="7045407" y="4089448"/>
                </a:lnTo>
                <a:lnTo>
                  <a:pt x="7045407" y="4082280"/>
                </a:lnTo>
                <a:lnTo>
                  <a:pt x="7049074" y="4075113"/>
                </a:lnTo>
                <a:lnTo>
                  <a:pt x="7049074" y="4071528"/>
                </a:lnTo>
                <a:lnTo>
                  <a:pt x="7045407" y="4067945"/>
                </a:lnTo>
                <a:lnTo>
                  <a:pt x="7041742" y="4067945"/>
                </a:lnTo>
                <a:lnTo>
                  <a:pt x="7030745" y="4071528"/>
                </a:lnTo>
                <a:lnTo>
                  <a:pt x="7030745" y="4067945"/>
                </a:lnTo>
                <a:lnTo>
                  <a:pt x="7027080" y="4064360"/>
                </a:lnTo>
                <a:lnTo>
                  <a:pt x="7019748" y="4060776"/>
                </a:lnTo>
                <a:lnTo>
                  <a:pt x="7012417" y="4060776"/>
                </a:lnTo>
                <a:close/>
                <a:moveTo>
                  <a:pt x="7521944" y="4053608"/>
                </a:moveTo>
                <a:lnTo>
                  <a:pt x="7521944" y="4057192"/>
                </a:lnTo>
                <a:lnTo>
                  <a:pt x="7518279" y="4060776"/>
                </a:lnTo>
                <a:lnTo>
                  <a:pt x="7518279" y="4064360"/>
                </a:lnTo>
                <a:lnTo>
                  <a:pt x="7518279" y="4082280"/>
                </a:lnTo>
                <a:lnTo>
                  <a:pt x="7518279" y="4107369"/>
                </a:lnTo>
                <a:lnTo>
                  <a:pt x="7521944" y="4132458"/>
                </a:lnTo>
                <a:lnTo>
                  <a:pt x="7521944" y="4157546"/>
                </a:lnTo>
                <a:lnTo>
                  <a:pt x="7529275" y="4118121"/>
                </a:lnTo>
                <a:lnTo>
                  <a:pt x="7529275" y="4078696"/>
                </a:lnTo>
                <a:lnTo>
                  <a:pt x="7529275" y="4064360"/>
                </a:lnTo>
                <a:lnTo>
                  <a:pt x="7529275" y="4053608"/>
                </a:lnTo>
                <a:close/>
                <a:moveTo>
                  <a:pt x="8049799" y="3999847"/>
                </a:moveTo>
                <a:lnTo>
                  <a:pt x="8071794" y="4017767"/>
                </a:lnTo>
                <a:lnTo>
                  <a:pt x="8082791" y="4032103"/>
                </a:lnTo>
                <a:lnTo>
                  <a:pt x="8086456" y="4028519"/>
                </a:lnTo>
                <a:lnTo>
                  <a:pt x="8093788" y="4024935"/>
                </a:lnTo>
                <a:lnTo>
                  <a:pt x="8090122" y="4014182"/>
                </a:lnTo>
                <a:lnTo>
                  <a:pt x="8082791" y="4007015"/>
                </a:lnTo>
                <a:lnTo>
                  <a:pt x="8071794" y="4003430"/>
                </a:lnTo>
                <a:close/>
                <a:moveTo>
                  <a:pt x="7708893" y="3996262"/>
                </a:moveTo>
                <a:lnTo>
                  <a:pt x="7701562" y="3999847"/>
                </a:lnTo>
                <a:lnTo>
                  <a:pt x="7683233" y="4021350"/>
                </a:lnTo>
                <a:lnTo>
                  <a:pt x="7653908" y="4035687"/>
                </a:lnTo>
                <a:lnTo>
                  <a:pt x="7657573" y="4046440"/>
                </a:lnTo>
                <a:lnTo>
                  <a:pt x="7657573" y="4050023"/>
                </a:lnTo>
                <a:lnTo>
                  <a:pt x="7694230" y="4082280"/>
                </a:lnTo>
                <a:lnTo>
                  <a:pt x="7723555" y="4121706"/>
                </a:lnTo>
                <a:lnTo>
                  <a:pt x="7730887" y="4128874"/>
                </a:lnTo>
                <a:lnTo>
                  <a:pt x="7738218" y="4128874"/>
                </a:lnTo>
                <a:lnTo>
                  <a:pt x="7745550" y="4121706"/>
                </a:lnTo>
                <a:lnTo>
                  <a:pt x="7741884" y="4114538"/>
                </a:lnTo>
                <a:lnTo>
                  <a:pt x="7734552" y="4060776"/>
                </a:lnTo>
                <a:lnTo>
                  <a:pt x="7727222" y="4007015"/>
                </a:lnTo>
                <a:lnTo>
                  <a:pt x="7723555" y="3999847"/>
                </a:lnTo>
                <a:lnTo>
                  <a:pt x="7716225" y="3996262"/>
                </a:lnTo>
                <a:close/>
                <a:moveTo>
                  <a:pt x="7672236" y="3992679"/>
                </a:moveTo>
                <a:lnTo>
                  <a:pt x="7646576" y="3996262"/>
                </a:lnTo>
                <a:lnTo>
                  <a:pt x="7624583" y="4003430"/>
                </a:lnTo>
                <a:lnTo>
                  <a:pt x="7635579" y="4014182"/>
                </a:lnTo>
                <a:lnTo>
                  <a:pt x="7639246" y="4028519"/>
                </a:lnTo>
                <a:lnTo>
                  <a:pt x="7642911" y="4032103"/>
                </a:lnTo>
                <a:lnTo>
                  <a:pt x="7650243" y="4032103"/>
                </a:lnTo>
                <a:lnTo>
                  <a:pt x="7661240" y="4014182"/>
                </a:lnTo>
                <a:close/>
                <a:moveTo>
                  <a:pt x="7356989" y="3992679"/>
                </a:moveTo>
                <a:lnTo>
                  <a:pt x="7349657" y="4021350"/>
                </a:lnTo>
                <a:lnTo>
                  <a:pt x="7345992" y="4053608"/>
                </a:lnTo>
                <a:lnTo>
                  <a:pt x="7342326" y="4082280"/>
                </a:lnTo>
                <a:lnTo>
                  <a:pt x="7342326" y="4114538"/>
                </a:lnTo>
                <a:lnTo>
                  <a:pt x="7349657" y="4110953"/>
                </a:lnTo>
                <a:lnTo>
                  <a:pt x="7353324" y="4103785"/>
                </a:lnTo>
                <a:lnTo>
                  <a:pt x="7353324" y="4089448"/>
                </a:lnTo>
                <a:lnTo>
                  <a:pt x="7356989" y="4082280"/>
                </a:lnTo>
                <a:lnTo>
                  <a:pt x="7356989" y="4035687"/>
                </a:lnTo>
                <a:close/>
                <a:moveTo>
                  <a:pt x="7320332" y="3971174"/>
                </a:moveTo>
                <a:lnTo>
                  <a:pt x="7316667" y="3974757"/>
                </a:lnTo>
                <a:lnTo>
                  <a:pt x="7316667" y="3978342"/>
                </a:lnTo>
                <a:lnTo>
                  <a:pt x="7316667" y="4007015"/>
                </a:lnTo>
                <a:lnTo>
                  <a:pt x="7309335" y="4032103"/>
                </a:lnTo>
                <a:lnTo>
                  <a:pt x="7309335" y="4046440"/>
                </a:lnTo>
                <a:lnTo>
                  <a:pt x="7309335" y="4057192"/>
                </a:lnTo>
                <a:lnTo>
                  <a:pt x="7313001" y="4071528"/>
                </a:lnTo>
                <a:lnTo>
                  <a:pt x="7323999" y="4082280"/>
                </a:lnTo>
                <a:lnTo>
                  <a:pt x="7334996" y="4032103"/>
                </a:lnTo>
                <a:lnTo>
                  <a:pt x="7338661" y="3981926"/>
                </a:lnTo>
                <a:lnTo>
                  <a:pt x="7338661" y="3974757"/>
                </a:lnTo>
                <a:lnTo>
                  <a:pt x="7327664" y="3971174"/>
                </a:lnTo>
                <a:lnTo>
                  <a:pt x="7323999" y="3971174"/>
                </a:lnTo>
                <a:close/>
                <a:moveTo>
                  <a:pt x="7122387" y="3967589"/>
                </a:moveTo>
                <a:lnTo>
                  <a:pt x="7115056" y="3992679"/>
                </a:lnTo>
                <a:lnTo>
                  <a:pt x="7104059" y="4010599"/>
                </a:lnTo>
                <a:lnTo>
                  <a:pt x="7100392" y="4035687"/>
                </a:lnTo>
                <a:lnTo>
                  <a:pt x="7100392" y="4060776"/>
                </a:lnTo>
                <a:lnTo>
                  <a:pt x="7111389" y="4035687"/>
                </a:lnTo>
                <a:lnTo>
                  <a:pt x="7118721" y="4014182"/>
                </a:lnTo>
                <a:lnTo>
                  <a:pt x="7118721" y="3992679"/>
                </a:lnTo>
                <a:close/>
                <a:moveTo>
                  <a:pt x="7221360" y="3956837"/>
                </a:moveTo>
                <a:lnTo>
                  <a:pt x="7225025" y="3967589"/>
                </a:lnTo>
                <a:lnTo>
                  <a:pt x="7221360" y="3978342"/>
                </a:lnTo>
                <a:lnTo>
                  <a:pt x="7214028" y="4007015"/>
                </a:lnTo>
                <a:lnTo>
                  <a:pt x="7210363" y="4035687"/>
                </a:lnTo>
                <a:lnTo>
                  <a:pt x="7214028" y="4046440"/>
                </a:lnTo>
                <a:lnTo>
                  <a:pt x="7214028" y="4050023"/>
                </a:lnTo>
                <a:lnTo>
                  <a:pt x="7221360" y="4050023"/>
                </a:lnTo>
                <a:lnTo>
                  <a:pt x="7225025" y="4046440"/>
                </a:lnTo>
                <a:lnTo>
                  <a:pt x="7232357" y="4035687"/>
                </a:lnTo>
                <a:lnTo>
                  <a:pt x="7236022" y="4035687"/>
                </a:lnTo>
                <a:lnTo>
                  <a:pt x="7236022" y="4053608"/>
                </a:lnTo>
                <a:lnTo>
                  <a:pt x="7236022" y="4064360"/>
                </a:lnTo>
                <a:lnTo>
                  <a:pt x="7239688" y="4078696"/>
                </a:lnTo>
                <a:lnTo>
                  <a:pt x="7243353" y="4089448"/>
                </a:lnTo>
                <a:lnTo>
                  <a:pt x="7254350" y="4100201"/>
                </a:lnTo>
                <a:lnTo>
                  <a:pt x="7265347" y="4103785"/>
                </a:lnTo>
                <a:lnTo>
                  <a:pt x="7276345" y="4100201"/>
                </a:lnTo>
                <a:lnTo>
                  <a:pt x="7280010" y="4089448"/>
                </a:lnTo>
                <a:lnTo>
                  <a:pt x="7280010" y="4078696"/>
                </a:lnTo>
                <a:lnTo>
                  <a:pt x="7280010" y="4071528"/>
                </a:lnTo>
                <a:lnTo>
                  <a:pt x="7280010" y="4032103"/>
                </a:lnTo>
                <a:lnTo>
                  <a:pt x="7280010" y="3996262"/>
                </a:lnTo>
                <a:lnTo>
                  <a:pt x="7280010" y="3978342"/>
                </a:lnTo>
                <a:lnTo>
                  <a:pt x="7276345" y="3971174"/>
                </a:lnTo>
                <a:lnTo>
                  <a:pt x="7265347" y="3967589"/>
                </a:lnTo>
                <a:lnTo>
                  <a:pt x="7254350" y="3967589"/>
                </a:lnTo>
                <a:lnTo>
                  <a:pt x="7243353" y="3967589"/>
                </a:lnTo>
                <a:lnTo>
                  <a:pt x="7236022" y="3967589"/>
                </a:lnTo>
                <a:lnTo>
                  <a:pt x="7228691" y="3964006"/>
                </a:lnTo>
                <a:close/>
                <a:moveTo>
                  <a:pt x="6887784" y="3942501"/>
                </a:moveTo>
                <a:lnTo>
                  <a:pt x="6869456" y="3996262"/>
                </a:lnTo>
                <a:lnTo>
                  <a:pt x="6851127" y="4046440"/>
                </a:lnTo>
                <a:lnTo>
                  <a:pt x="6851127" y="4053608"/>
                </a:lnTo>
                <a:lnTo>
                  <a:pt x="6851127" y="4060776"/>
                </a:lnTo>
                <a:lnTo>
                  <a:pt x="6847462" y="4064360"/>
                </a:lnTo>
                <a:lnTo>
                  <a:pt x="6843796" y="4071528"/>
                </a:lnTo>
                <a:lnTo>
                  <a:pt x="6843796" y="4075113"/>
                </a:lnTo>
                <a:lnTo>
                  <a:pt x="6851127" y="4078696"/>
                </a:lnTo>
                <a:lnTo>
                  <a:pt x="6854794" y="4078696"/>
                </a:lnTo>
                <a:lnTo>
                  <a:pt x="6862124" y="4075113"/>
                </a:lnTo>
                <a:lnTo>
                  <a:pt x="6865790" y="4071528"/>
                </a:lnTo>
                <a:lnTo>
                  <a:pt x="6865790" y="4064360"/>
                </a:lnTo>
                <a:lnTo>
                  <a:pt x="6869456" y="4057192"/>
                </a:lnTo>
                <a:lnTo>
                  <a:pt x="6865790" y="4046440"/>
                </a:lnTo>
                <a:lnTo>
                  <a:pt x="6869456" y="4042855"/>
                </a:lnTo>
                <a:lnTo>
                  <a:pt x="6873121" y="4042855"/>
                </a:lnTo>
                <a:lnTo>
                  <a:pt x="6876787" y="4042855"/>
                </a:lnTo>
                <a:lnTo>
                  <a:pt x="6880452" y="4046440"/>
                </a:lnTo>
                <a:lnTo>
                  <a:pt x="6891449" y="4053608"/>
                </a:lnTo>
                <a:lnTo>
                  <a:pt x="6895116" y="4053608"/>
                </a:lnTo>
                <a:lnTo>
                  <a:pt x="6898781" y="4053608"/>
                </a:lnTo>
                <a:lnTo>
                  <a:pt x="6906113" y="4050023"/>
                </a:lnTo>
                <a:lnTo>
                  <a:pt x="6913444" y="4046440"/>
                </a:lnTo>
                <a:lnTo>
                  <a:pt x="6920775" y="4035687"/>
                </a:lnTo>
                <a:lnTo>
                  <a:pt x="6913444" y="4028519"/>
                </a:lnTo>
                <a:lnTo>
                  <a:pt x="6909778" y="4024935"/>
                </a:lnTo>
                <a:lnTo>
                  <a:pt x="6902447" y="4024935"/>
                </a:lnTo>
                <a:lnTo>
                  <a:pt x="6898781" y="4028519"/>
                </a:lnTo>
                <a:lnTo>
                  <a:pt x="6891449" y="4035687"/>
                </a:lnTo>
                <a:lnTo>
                  <a:pt x="6880452" y="4046440"/>
                </a:lnTo>
                <a:lnTo>
                  <a:pt x="6891449" y="4003430"/>
                </a:lnTo>
                <a:lnTo>
                  <a:pt x="6902447" y="3964006"/>
                </a:lnTo>
                <a:lnTo>
                  <a:pt x="6902447" y="3956837"/>
                </a:lnTo>
                <a:lnTo>
                  <a:pt x="6902447" y="3949669"/>
                </a:lnTo>
                <a:lnTo>
                  <a:pt x="6898781" y="3946084"/>
                </a:lnTo>
                <a:close/>
                <a:moveTo>
                  <a:pt x="7038077" y="3935333"/>
                </a:moveTo>
                <a:lnTo>
                  <a:pt x="7041742" y="3949669"/>
                </a:lnTo>
                <a:lnTo>
                  <a:pt x="7041742" y="3967589"/>
                </a:lnTo>
                <a:lnTo>
                  <a:pt x="7034410" y="3981926"/>
                </a:lnTo>
                <a:lnTo>
                  <a:pt x="7027080" y="3992679"/>
                </a:lnTo>
                <a:lnTo>
                  <a:pt x="7016082" y="3999847"/>
                </a:lnTo>
                <a:lnTo>
                  <a:pt x="7001420" y="4003430"/>
                </a:lnTo>
                <a:lnTo>
                  <a:pt x="6990423" y="4007015"/>
                </a:lnTo>
                <a:lnTo>
                  <a:pt x="6986757" y="4014182"/>
                </a:lnTo>
                <a:lnTo>
                  <a:pt x="6986757" y="4021350"/>
                </a:lnTo>
                <a:lnTo>
                  <a:pt x="6986757" y="4028519"/>
                </a:lnTo>
                <a:lnTo>
                  <a:pt x="6990423" y="4032103"/>
                </a:lnTo>
                <a:lnTo>
                  <a:pt x="7001420" y="4035687"/>
                </a:lnTo>
                <a:lnTo>
                  <a:pt x="7008751" y="4032103"/>
                </a:lnTo>
                <a:lnTo>
                  <a:pt x="7012417" y="4024935"/>
                </a:lnTo>
                <a:lnTo>
                  <a:pt x="7016082" y="4024935"/>
                </a:lnTo>
                <a:lnTo>
                  <a:pt x="7019748" y="4024935"/>
                </a:lnTo>
                <a:lnTo>
                  <a:pt x="7023413" y="4032103"/>
                </a:lnTo>
                <a:lnTo>
                  <a:pt x="7030745" y="4046440"/>
                </a:lnTo>
                <a:lnTo>
                  <a:pt x="7030745" y="4064360"/>
                </a:lnTo>
                <a:lnTo>
                  <a:pt x="7034410" y="4053608"/>
                </a:lnTo>
                <a:lnTo>
                  <a:pt x="7041742" y="4050023"/>
                </a:lnTo>
                <a:lnTo>
                  <a:pt x="7049074" y="4057192"/>
                </a:lnTo>
                <a:lnTo>
                  <a:pt x="7056405" y="4057192"/>
                </a:lnTo>
                <a:lnTo>
                  <a:pt x="7060070" y="4057192"/>
                </a:lnTo>
                <a:lnTo>
                  <a:pt x="7063736" y="4053608"/>
                </a:lnTo>
                <a:lnTo>
                  <a:pt x="7067402" y="4046440"/>
                </a:lnTo>
                <a:lnTo>
                  <a:pt x="7071067" y="4035687"/>
                </a:lnTo>
                <a:lnTo>
                  <a:pt x="7074734" y="4007015"/>
                </a:lnTo>
                <a:lnTo>
                  <a:pt x="7078399" y="3971174"/>
                </a:lnTo>
                <a:lnTo>
                  <a:pt x="7078399" y="3953253"/>
                </a:lnTo>
                <a:lnTo>
                  <a:pt x="7071067" y="3942501"/>
                </a:lnTo>
                <a:lnTo>
                  <a:pt x="7060070" y="3935333"/>
                </a:lnTo>
                <a:close/>
                <a:moveTo>
                  <a:pt x="7921501" y="3924581"/>
                </a:moveTo>
                <a:lnTo>
                  <a:pt x="7914170" y="3928164"/>
                </a:lnTo>
                <a:lnTo>
                  <a:pt x="7925167" y="3953253"/>
                </a:lnTo>
                <a:lnTo>
                  <a:pt x="7932498" y="3974757"/>
                </a:lnTo>
                <a:lnTo>
                  <a:pt x="7936165" y="3964006"/>
                </a:lnTo>
                <a:lnTo>
                  <a:pt x="7936165" y="3953253"/>
                </a:lnTo>
                <a:lnTo>
                  <a:pt x="7932498" y="3946084"/>
                </a:lnTo>
                <a:lnTo>
                  <a:pt x="7932498" y="3938917"/>
                </a:lnTo>
                <a:lnTo>
                  <a:pt x="7928833" y="3935333"/>
                </a:lnTo>
                <a:lnTo>
                  <a:pt x="7925167" y="3928164"/>
                </a:lnTo>
                <a:close/>
                <a:moveTo>
                  <a:pt x="8075459" y="3867235"/>
                </a:moveTo>
                <a:lnTo>
                  <a:pt x="8071794" y="3870820"/>
                </a:lnTo>
                <a:lnTo>
                  <a:pt x="8071794" y="3877987"/>
                </a:lnTo>
                <a:lnTo>
                  <a:pt x="8071794" y="3881571"/>
                </a:lnTo>
                <a:lnTo>
                  <a:pt x="8075459" y="3885155"/>
                </a:lnTo>
                <a:lnTo>
                  <a:pt x="8071794" y="3906660"/>
                </a:lnTo>
                <a:lnTo>
                  <a:pt x="8071794" y="3924581"/>
                </a:lnTo>
                <a:lnTo>
                  <a:pt x="8071794" y="3942501"/>
                </a:lnTo>
                <a:lnTo>
                  <a:pt x="8075459" y="3960421"/>
                </a:lnTo>
                <a:lnTo>
                  <a:pt x="8082791" y="3971174"/>
                </a:lnTo>
                <a:lnTo>
                  <a:pt x="8093788" y="3989094"/>
                </a:lnTo>
                <a:lnTo>
                  <a:pt x="8112116" y="4003430"/>
                </a:lnTo>
                <a:lnTo>
                  <a:pt x="8134110" y="4017767"/>
                </a:lnTo>
                <a:lnTo>
                  <a:pt x="8123113" y="3989094"/>
                </a:lnTo>
                <a:lnTo>
                  <a:pt x="8112116" y="3960421"/>
                </a:lnTo>
                <a:lnTo>
                  <a:pt x="8097453" y="3928164"/>
                </a:lnTo>
                <a:lnTo>
                  <a:pt x="8090122" y="3899491"/>
                </a:lnTo>
                <a:lnTo>
                  <a:pt x="8086456" y="3888740"/>
                </a:lnTo>
                <a:lnTo>
                  <a:pt x="8079124" y="3885155"/>
                </a:lnTo>
                <a:lnTo>
                  <a:pt x="8075459" y="3877987"/>
                </a:lnTo>
                <a:close/>
                <a:moveTo>
                  <a:pt x="7991149" y="3662942"/>
                </a:moveTo>
                <a:lnTo>
                  <a:pt x="7987484" y="3673693"/>
                </a:lnTo>
                <a:lnTo>
                  <a:pt x="7987484" y="3677278"/>
                </a:lnTo>
                <a:lnTo>
                  <a:pt x="7987484" y="3684446"/>
                </a:lnTo>
                <a:lnTo>
                  <a:pt x="7991149" y="3688030"/>
                </a:lnTo>
                <a:lnTo>
                  <a:pt x="8002146" y="3695198"/>
                </a:lnTo>
                <a:lnTo>
                  <a:pt x="8013144" y="3705951"/>
                </a:lnTo>
                <a:lnTo>
                  <a:pt x="8005812" y="3684446"/>
                </a:lnTo>
                <a:close/>
                <a:moveTo>
                  <a:pt x="7045407" y="3501658"/>
                </a:moveTo>
                <a:lnTo>
                  <a:pt x="7034410" y="3505241"/>
                </a:lnTo>
                <a:lnTo>
                  <a:pt x="7027080" y="3508826"/>
                </a:lnTo>
                <a:lnTo>
                  <a:pt x="7016082" y="3515994"/>
                </a:lnTo>
                <a:lnTo>
                  <a:pt x="7038077" y="3512410"/>
                </a:lnTo>
                <a:lnTo>
                  <a:pt x="7060070" y="3501658"/>
                </a:lnTo>
                <a:close/>
                <a:moveTo>
                  <a:pt x="7071067" y="3487321"/>
                </a:moveTo>
                <a:lnTo>
                  <a:pt x="7067402" y="3494490"/>
                </a:lnTo>
                <a:lnTo>
                  <a:pt x="7063736" y="3498073"/>
                </a:lnTo>
                <a:lnTo>
                  <a:pt x="7074734" y="3498073"/>
                </a:lnTo>
                <a:lnTo>
                  <a:pt x="7082064" y="3494490"/>
                </a:lnTo>
                <a:lnTo>
                  <a:pt x="7078399" y="3487321"/>
                </a:lnTo>
                <a:close/>
                <a:moveTo>
                  <a:pt x="7038077" y="3401303"/>
                </a:moveTo>
                <a:lnTo>
                  <a:pt x="7038077" y="3426392"/>
                </a:lnTo>
                <a:lnTo>
                  <a:pt x="7038077" y="3458648"/>
                </a:lnTo>
                <a:lnTo>
                  <a:pt x="7045407" y="3455065"/>
                </a:lnTo>
                <a:lnTo>
                  <a:pt x="7056405" y="3447897"/>
                </a:lnTo>
                <a:lnTo>
                  <a:pt x="7060070" y="3444312"/>
                </a:lnTo>
                <a:lnTo>
                  <a:pt x="7060070" y="3433560"/>
                </a:lnTo>
                <a:lnTo>
                  <a:pt x="7056405" y="3419224"/>
                </a:lnTo>
                <a:close/>
                <a:moveTo>
                  <a:pt x="7261682" y="3376214"/>
                </a:moveTo>
                <a:lnTo>
                  <a:pt x="7254350" y="3379799"/>
                </a:lnTo>
                <a:lnTo>
                  <a:pt x="7247020" y="3390551"/>
                </a:lnTo>
                <a:lnTo>
                  <a:pt x="7214028" y="3408471"/>
                </a:lnTo>
                <a:lnTo>
                  <a:pt x="7188368" y="3422807"/>
                </a:lnTo>
                <a:lnTo>
                  <a:pt x="7173706" y="3422807"/>
                </a:lnTo>
                <a:lnTo>
                  <a:pt x="7159043" y="3429975"/>
                </a:lnTo>
                <a:lnTo>
                  <a:pt x="7155378" y="3440728"/>
                </a:lnTo>
                <a:lnTo>
                  <a:pt x="7155378" y="3455065"/>
                </a:lnTo>
                <a:lnTo>
                  <a:pt x="7181038" y="3447897"/>
                </a:lnTo>
                <a:lnTo>
                  <a:pt x="7199366" y="3433560"/>
                </a:lnTo>
                <a:lnTo>
                  <a:pt x="7225025" y="3426392"/>
                </a:lnTo>
                <a:lnTo>
                  <a:pt x="7243353" y="3415639"/>
                </a:lnTo>
                <a:lnTo>
                  <a:pt x="7261682" y="3404887"/>
                </a:lnTo>
                <a:lnTo>
                  <a:pt x="7283675" y="3390551"/>
                </a:lnTo>
                <a:lnTo>
                  <a:pt x="7280010" y="3379799"/>
                </a:lnTo>
                <a:lnTo>
                  <a:pt x="7276345" y="3376214"/>
                </a:lnTo>
                <a:lnTo>
                  <a:pt x="7265347" y="3376214"/>
                </a:lnTo>
                <a:close/>
                <a:moveTo>
                  <a:pt x="7067402" y="3365462"/>
                </a:moveTo>
                <a:lnTo>
                  <a:pt x="7063736" y="3369046"/>
                </a:lnTo>
                <a:lnTo>
                  <a:pt x="7060070" y="3372631"/>
                </a:lnTo>
                <a:lnTo>
                  <a:pt x="7060070" y="3376214"/>
                </a:lnTo>
                <a:lnTo>
                  <a:pt x="7063736" y="3390551"/>
                </a:lnTo>
                <a:lnTo>
                  <a:pt x="7063736" y="3397719"/>
                </a:lnTo>
                <a:lnTo>
                  <a:pt x="7067402" y="3404887"/>
                </a:lnTo>
                <a:lnTo>
                  <a:pt x="7078399" y="3404887"/>
                </a:lnTo>
                <a:lnTo>
                  <a:pt x="7085730" y="3404887"/>
                </a:lnTo>
                <a:lnTo>
                  <a:pt x="7089396" y="3397719"/>
                </a:lnTo>
                <a:lnTo>
                  <a:pt x="7093061" y="3390551"/>
                </a:lnTo>
                <a:lnTo>
                  <a:pt x="7093061" y="3379799"/>
                </a:lnTo>
                <a:lnTo>
                  <a:pt x="7093061" y="3372631"/>
                </a:lnTo>
                <a:lnTo>
                  <a:pt x="7085730" y="3369046"/>
                </a:lnTo>
                <a:lnTo>
                  <a:pt x="7078399" y="3369046"/>
                </a:lnTo>
                <a:lnTo>
                  <a:pt x="7074734" y="3369046"/>
                </a:lnTo>
                <a:close/>
                <a:moveTo>
                  <a:pt x="7910505" y="3347541"/>
                </a:moveTo>
                <a:lnTo>
                  <a:pt x="7906838" y="3351126"/>
                </a:lnTo>
                <a:lnTo>
                  <a:pt x="7899508" y="3372631"/>
                </a:lnTo>
                <a:lnTo>
                  <a:pt x="7895841" y="3394135"/>
                </a:lnTo>
                <a:lnTo>
                  <a:pt x="7895841" y="3401303"/>
                </a:lnTo>
                <a:lnTo>
                  <a:pt x="7895841" y="3404887"/>
                </a:lnTo>
                <a:lnTo>
                  <a:pt x="7895841" y="3412055"/>
                </a:lnTo>
                <a:lnTo>
                  <a:pt x="7903173" y="3412055"/>
                </a:lnTo>
                <a:lnTo>
                  <a:pt x="7910505" y="3412055"/>
                </a:lnTo>
                <a:lnTo>
                  <a:pt x="7914170" y="3412055"/>
                </a:lnTo>
                <a:lnTo>
                  <a:pt x="7917836" y="3404887"/>
                </a:lnTo>
                <a:lnTo>
                  <a:pt x="7917836" y="3397719"/>
                </a:lnTo>
                <a:lnTo>
                  <a:pt x="7917836" y="3372631"/>
                </a:lnTo>
                <a:lnTo>
                  <a:pt x="7917836" y="3351126"/>
                </a:lnTo>
                <a:lnTo>
                  <a:pt x="7914170" y="3351126"/>
                </a:lnTo>
                <a:close/>
                <a:moveTo>
                  <a:pt x="7881179" y="3347541"/>
                </a:moveTo>
                <a:lnTo>
                  <a:pt x="7873848" y="3354710"/>
                </a:lnTo>
                <a:lnTo>
                  <a:pt x="7870183" y="3361878"/>
                </a:lnTo>
                <a:lnTo>
                  <a:pt x="7862851" y="3372631"/>
                </a:lnTo>
                <a:lnTo>
                  <a:pt x="7859185" y="3386967"/>
                </a:lnTo>
                <a:lnTo>
                  <a:pt x="7859185" y="3397719"/>
                </a:lnTo>
                <a:lnTo>
                  <a:pt x="7873848" y="3390551"/>
                </a:lnTo>
                <a:lnTo>
                  <a:pt x="7881179" y="3376214"/>
                </a:lnTo>
                <a:lnTo>
                  <a:pt x="7881179" y="3361878"/>
                </a:lnTo>
                <a:lnTo>
                  <a:pt x="7888511" y="3351126"/>
                </a:lnTo>
                <a:close/>
                <a:moveTo>
                  <a:pt x="7122387" y="3322453"/>
                </a:moveTo>
                <a:lnTo>
                  <a:pt x="7093061" y="3336790"/>
                </a:lnTo>
                <a:lnTo>
                  <a:pt x="7071067" y="3351126"/>
                </a:lnTo>
                <a:lnTo>
                  <a:pt x="7089396" y="3354710"/>
                </a:lnTo>
                <a:lnTo>
                  <a:pt x="7104059" y="3354710"/>
                </a:lnTo>
                <a:lnTo>
                  <a:pt x="7111389" y="3351126"/>
                </a:lnTo>
                <a:lnTo>
                  <a:pt x="7118721" y="3343958"/>
                </a:lnTo>
                <a:lnTo>
                  <a:pt x="7122387" y="3336790"/>
                </a:lnTo>
                <a:close/>
                <a:moveTo>
                  <a:pt x="7881179" y="3311701"/>
                </a:moveTo>
                <a:lnTo>
                  <a:pt x="7877513" y="3315285"/>
                </a:lnTo>
                <a:lnTo>
                  <a:pt x="7862851" y="3318869"/>
                </a:lnTo>
                <a:lnTo>
                  <a:pt x="7851854" y="3322453"/>
                </a:lnTo>
                <a:lnTo>
                  <a:pt x="7840857" y="3333205"/>
                </a:lnTo>
                <a:lnTo>
                  <a:pt x="7826194" y="3343958"/>
                </a:lnTo>
                <a:lnTo>
                  <a:pt x="7837191" y="3347541"/>
                </a:lnTo>
                <a:lnTo>
                  <a:pt x="7844523" y="3354710"/>
                </a:lnTo>
                <a:lnTo>
                  <a:pt x="7855519" y="3347541"/>
                </a:lnTo>
                <a:lnTo>
                  <a:pt x="7866516" y="3340373"/>
                </a:lnTo>
                <a:lnTo>
                  <a:pt x="7873848" y="3333205"/>
                </a:lnTo>
                <a:lnTo>
                  <a:pt x="7881179" y="3318869"/>
                </a:lnTo>
                <a:lnTo>
                  <a:pt x="7881179" y="3315285"/>
                </a:lnTo>
                <a:close/>
                <a:moveTo>
                  <a:pt x="7236022" y="3297365"/>
                </a:moveTo>
                <a:lnTo>
                  <a:pt x="7225025" y="3315285"/>
                </a:lnTo>
                <a:lnTo>
                  <a:pt x="7221360" y="3326038"/>
                </a:lnTo>
                <a:lnTo>
                  <a:pt x="7225025" y="3340373"/>
                </a:lnTo>
                <a:lnTo>
                  <a:pt x="7236022" y="3351126"/>
                </a:lnTo>
                <a:lnTo>
                  <a:pt x="7236022" y="3322453"/>
                </a:lnTo>
                <a:close/>
                <a:moveTo>
                  <a:pt x="7811532" y="3261524"/>
                </a:moveTo>
                <a:lnTo>
                  <a:pt x="7818863" y="3265107"/>
                </a:lnTo>
                <a:lnTo>
                  <a:pt x="7818863" y="3275860"/>
                </a:lnTo>
                <a:lnTo>
                  <a:pt x="7815197" y="3279444"/>
                </a:lnTo>
                <a:lnTo>
                  <a:pt x="7811532" y="3283028"/>
                </a:lnTo>
                <a:lnTo>
                  <a:pt x="7804201" y="3275860"/>
                </a:lnTo>
                <a:lnTo>
                  <a:pt x="7804201" y="3265107"/>
                </a:lnTo>
                <a:lnTo>
                  <a:pt x="7807866" y="3265107"/>
                </a:lnTo>
                <a:close/>
                <a:moveTo>
                  <a:pt x="7111389" y="3240019"/>
                </a:moveTo>
                <a:lnTo>
                  <a:pt x="7089396" y="3268692"/>
                </a:lnTo>
                <a:lnTo>
                  <a:pt x="7074734" y="3304533"/>
                </a:lnTo>
                <a:lnTo>
                  <a:pt x="7074734" y="3308117"/>
                </a:lnTo>
                <a:lnTo>
                  <a:pt x="7074734" y="3311701"/>
                </a:lnTo>
                <a:lnTo>
                  <a:pt x="7078399" y="3308117"/>
                </a:lnTo>
                <a:lnTo>
                  <a:pt x="7082064" y="3308117"/>
                </a:lnTo>
                <a:lnTo>
                  <a:pt x="7093061" y="3297365"/>
                </a:lnTo>
                <a:lnTo>
                  <a:pt x="7104059" y="3290197"/>
                </a:lnTo>
                <a:lnTo>
                  <a:pt x="7122387" y="3279444"/>
                </a:lnTo>
                <a:lnTo>
                  <a:pt x="7126052" y="3265107"/>
                </a:lnTo>
                <a:lnTo>
                  <a:pt x="7122387" y="3254355"/>
                </a:lnTo>
                <a:close/>
                <a:moveTo>
                  <a:pt x="7628248" y="3189842"/>
                </a:moveTo>
                <a:lnTo>
                  <a:pt x="7617251" y="3200594"/>
                </a:lnTo>
                <a:lnTo>
                  <a:pt x="7602589" y="3204178"/>
                </a:lnTo>
                <a:lnTo>
                  <a:pt x="7598923" y="3211346"/>
                </a:lnTo>
                <a:lnTo>
                  <a:pt x="7609919" y="3222099"/>
                </a:lnTo>
                <a:lnTo>
                  <a:pt x="7617251" y="3229267"/>
                </a:lnTo>
                <a:lnTo>
                  <a:pt x="7628248" y="3229267"/>
                </a:lnTo>
                <a:lnTo>
                  <a:pt x="7639246" y="3225682"/>
                </a:lnTo>
                <a:lnTo>
                  <a:pt x="7642911" y="3214931"/>
                </a:lnTo>
                <a:lnTo>
                  <a:pt x="7646576" y="3207763"/>
                </a:lnTo>
                <a:lnTo>
                  <a:pt x="7646576" y="3197010"/>
                </a:lnTo>
                <a:lnTo>
                  <a:pt x="7642911" y="3189842"/>
                </a:lnTo>
                <a:close/>
                <a:moveTo>
                  <a:pt x="7294673" y="3182674"/>
                </a:moveTo>
                <a:lnTo>
                  <a:pt x="7291007" y="3186258"/>
                </a:lnTo>
                <a:lnTo>
                  <a:pt x="7283675" y="3189842"/>
                </a:lnTo>
                <a:lnTo>
                  <a:pt x="7283675" y="3197010"/>
                </a:lnTo>
                <a:lnTo>
                  <a:pt x="7283675" y="3204178"/>
                </a:lnTo>
                <a:lnTo>
                  <a:pt x="7287342" y="3211346"/>
                </a:lnTo>
                <a:lnTo>
                  <a:pt x="7291007" y="3214931"/>
                </a:lnTo>
                <a:lnTo>
                  <a:pt x="7294673" y="3214931"/>
                </a:lnTo>
                <a:lnTo>
                  <a:pt x="7309335" y="3211346"/>
                </a:lnTo>
                <a:lnTo>
                  <a:pt x="7320332" y="3207763"/>
                </a:lnTo>
                <a:lnTo>
                  <a:pt x="7327664" y="3204178"/>
                </a:lnTo>
                <a:lnTo>
                  <a:pt x="7334996" y="3193426"/>
                </a:lnTo>
                <a:lnTo>
                  <a:pt x="7320332" y="3186258"/>
                </a:lnTo>
                <a:lnTo>
                  <a:pt x="7305670" y="3182674"/>
                </a:lnTo>
                <a:close/>
                <a:moveTo>
                  <a:pt x="7752880" y="3175506"/>
                </a:moveTo>
                <a:lnTo>
                  <a:pt x="7741884" y="3182674"/>
                </a:lnTo>
                <a:lnTo>
                  <a:pt x="7738218" y="3193426"/>
                </a:lnTo>
                <a:lnTo>
                  <a:pt x="7734552" y="3204178"/>
                </a:lnTo>
                <a:lnTo>
                  <a:pt x="7730887" y="3214931"/>
                </a:lnTo>
                <a:lnTo>
                  <a:pt x="7730887" y="3229267"/>
                </a:lnTo>
                <a:lnTo>
                  <a:pt x="7730887" y="3236435"/>
                </a:lnTo>
                <a:lnTo>
                  <a:pt x="7734552" y="3236435"/>
                </a:lnTo>
                <a:lnTo>
                  <a:pt x="7741884" y="3232851"/>
                </a:lnTo>
                <a:lnTo>
                  <a:pt x="7745550" y="3222099"/>
                </a:lnTo>
                <a:lnTo>
                  <a:pt x="7752880" y="3207763"/>
                </a:lnTo>
                <a:lnTo>
                  <a:pt x="7752880" y="3189842"/>
                </a:lnTo>
                <a:close/>
                <a:moveTo>
                  <a:pt x="7082064" y="3175506"/>
                </a:moveTo>
                <a:lnTo>
                  <a:pt x="7074734" y="3204178"/>
                </a:lnTo>
                <a:lnTo>
                  <a:pt x="7071067" y="3236435"/>
                </a:lnTo>
                <a:lnTo>
                  <a:pt x="7067402" y="3265107"/>
                </a:lnTo>
                <a:lnTo>
                  <a:pt x="7060070" y="3297365"/>
                </a:lnTo>
                <a:lnTo>
                  <a:pt x="7074734" y="3283028"/>
                </a:lnTo>
                <a:lnTo>
                  <a:pt x="7082064" y="3261524"/>
                </a:lnTo>
                <a:lnTo>
                  <a:pt x="7093061" y="3247187"/>
                </a:lnTo>
                <a:lnTo>
                  <a:pt x="7100392" y="3229267"/>
                </a:lnTo>
                <a:lnTo>
                  <a:pt x="7100392" y="3211346"/>
                </a:lnTo>
                <a:lnTo>
                  <a:pt x="7100392" y="3197010"/>
                </a:lnTo>
                <a:lnTo>
                  <a:pt x="7093061" y="3186258"/>
                </a:lnTo>
                <a:close/>
                <a:moveTo>
                  <a:pt x="7155378" y="3154001"/>
                </a:moveTo>
                <a:lnTo>
                  <a:pt x="7144381" y="3168338"/>
                </a:lnTo>
                <a:lnTo>
                  <a:pt x="7137049" y="3182674"/>
                </a:lnTo>
                <a:lnTo>
                  <a:pt x="7133384" y="3193426"/>
                </a:lnTo>
                <a:lnTo>
                  <a:pt x="7129718" y="3207763"/>
                </a:lnTo>
                <a:lnTo>
                  <a:pt x="7133384" y="3214931"/>
                </a:lnTo>
                <a:lnTo>
                  <a:pt x="7133384" y="3225682"/>
                </a:lnTo>
                <a:lnTo>
                  <a:pt x="7140714" y="3229267"/>
                </a:lnTo>
                <a:lnTo>
                  <a:pt x="7148046" y="3232851"/>
                </a:lnTo>
                <a:lnTo>
                  <a:pt x="7151712" y="3229267"/>
                </a:lnTo>
                <a:lnTo>
                  <a:pt x="7155378" y="3225682"/>
                </a:lnTo>
                <a:lnTo>
                  <a:pt x="7155378" y="3214931"/>
                </a:lnTo>
                <a:lnTo>
                  <a:pt x="7155378" y="3207763"/>
                </a:lnTo>
                <a:lnTo>
                  <a:pt x="7159043" y="3197010"/>
                </a:lnTo>
                <a:lnTo>
                  <a:pt x="7159043" y="3186258"/>
                </a:lnTo>
                <a:lnTo>
                  <a:pt x="7159043" y="3171921"/>
                </a:lnTo>
                <a:close/>
                <a:moveTo>
                  <a:pt x="7760212" y="3150417"/>
                </a:moveTo>
                <a:lnTo>
                  <a:pt x="7763878" y="3182674"/>
                </a:lnTo>
                <a:lnTo>
                  <a:pt x="7767544" y="3214931"/>
                </a:lnTo>
                <a:lnTo>
                  <a:pt x="7771209" y="3229267"/>
                </a:lnTo>
                <a:lnTo>
                  <a:pt x="7778540" y="3243603"/>
                </a:lnTo>
                <a:lnTo>
                  <a:pt x="7782206" y="3250772"/>
                </a:lnTo>
                <a:lnTo>
                  <a:pt x="7782206" y="3257940"/>
                </a:lnTo>
                <a:lnTo>
                  <a:pt x="7796869" y="3293780"/>
                </a:lnTo>
                <a:lnTo>
                  <a:pt x="7804201" y="3322453"/>
                </a:lnTo>
                <a:lnTo>
                  <a:pt x="7840857" y="3311701"/>
                </a:lnTo>
                <a:lnTo>
                  <a:pt x="7873848" y="3293780"/>
                </a:lnTo>
                <a:lnTo>
                  <a:pt x="7855519" y="3290197"/>
                </a:lnTo>
                <a:lnTo>
                  <a:pt x="7844523" y="3286612"/>
                </a:lnTo>
                <a:lnTo>
                  <a:pt x="7859185" y="3275860"/>
                </a:lnTo>
                <a:lnTo>
                  <a:pt x="7877513" y="3268692"/>
                </a:lnTo>
                <a:lnTo>
                  <a:pt x="7851854" y="3236435"/>
                </a:lnTo>
                <a:lnTo>
                  <a:pt x="7818863" y="3207763"/>
                </a:lnTo>
                <a:lnTo>
                  <a:pt x="7789537" y="3182674"/>
                </a:lnTo>
                <a:close/>
                <a:moveTo>
                  <a:pt x="7104059" y="3146833"/>
                </a:moveTo>
                <a:lnTo>
                  <a:pt x="7100392" y="3150417"/>
                </a:lnTo>
                <a:lnTo>
                  <a:pt x="7100392" y="3154001"/>
                </a:lnTo>
                <a:lnTo>
                  <a:pt x="7096727" y="3161170"/>
                </a:lnTo>
                <a:lnTo>
                  <a:pt x="7104059" y="3168338"/>
                </a:lnTo>
                <a:lnTo>
                  <a:pt x="7111389" y="3179089"/>
                </a:lnTo>
                <a:lnTo>
                  <a:pt x="7115056" y="3182674"/>
                </a:lnTo>
                <a:lnTo>
                  <a:pt x="7118721" y="3182674"/>
                </a:lnTo>
                <a:lnTo>
                  <a:pt x="7126052" y="3182674"/>
                </a:lnTo>
                <a:lnTo>
                  <a:pt x="7129718" y="3175506"/>
                </a:lnTo>
                <a:lnTo>
                  <a:pt x="7137049" y="3168338"/>
                </a:lnTo>
                <a:lnTo>
                  <a:pt x="7137049" y="3157585"/>
                </a:lnTo>
                <a:lnTo>
                  <a:pt x="7129718" y="3146833"/>
                </a:lnTo>
                <a:lnTo>
                  <a:pt x="7122387" y="3150417"/>
                </a:lnTo>
                <a:lnTo>
                  <a:pt x="7115056" y="3146833"/>
                </a:lnTo>
                <a:close/>
                <a:moveTo>
                  <a:pt x="7309335" y="3136080"/>
                </a:moveTo>
                <a:lnTo>
                  <a:pt x="7305670" y="3143248"/>
                </a:lnTo>
                <a:lnTo>
                  <a:pt x="7305670" y="3146833"/>
                </a:lnTo>
                <a:lnTo>
                  <a:pt x="7305670" y="3154001"/>
                </a:lnTo>
                <a:lnTo>
                  <a:pt x="7305670" y="3161170"/>
                </a:lnTo>
                <a:lnTo>
                  <a:pt x="7305670" y="3168338"/>
                </a:lnTo>
                <a:lnTo>
                  <a:pt x="7313001" y="3168338"/>
                </a:lnTo>
                <a:lnTo>
                  <a:pt x="7320332" y="3168338"/>
                </a:lnTo>
                <a:lnTo>
                  <a:pt x="7323999" y="3168338"/>
                </a:lnTo>
                <a:lnTo>
                  <a:pt x="7327664" y="3168338"/>
                </a:lnTo>
                <a:lnTo>
                  <a:pt x="7327664" y="3157585"/>
                </a:lnTo>
                <a:lnTo>
                  <a:pt x="7323999" y="3150417"/>
                </a:lnTo>
                <a:lnTo>
                  <a:pt x="7323999" y="3143248"/>
                </a:lnTo>
                <a:lnTo>
                  <a:pt x="7320332" y="3139665"/>
                </a:lnTo>
                <a:lnTo>
                  <a:pt x="7313001" y="3136080"/>
                </a:lnTo>
                <a:close/>
                <a:moveTo>
                  <a:pt x="7833526" y="3132496"/>
                </a:moveTo>
                <a:lnTo>
                  <a:pt x="7822529" y="3139665"/>
                </a:lnTo>
                <a:lnTo>
                  <a:pt x="7815197" y="3143248"/>
                </a:lnTo>
                <a:lnTo>
                  <a:pt x="7811532" y="3154001"/>
                </a:lnTo>
                <a:lnTo>
                  <a:pt x="7811532" y="3168338"/>
                </a:lnTo>
                <a:lnTo>
                  <a:pt x="7815197" y="3175506"/>
                </a:lnTo>
                <a:lnTo>
                  <a:pt x="7822529" y="3175506"/>
                </a:lnTo>
                <a:lnTo>
                  <a:pt x="7833526" y="3168338"/>
                </a:lnTo>
                <a:lnTo>
                  <a:pt x="7837191" y="3154001"/>
                </a:lnTo>
                <a:lnTo>
                  <a:pt x="7837191" y="3143248"/>
                </a:lnTo>
                <a:lnTo>
                  <a:pt x="7837191" y="3136080"/>
                </a:lnTo>
                <a:lnTo>
                  <a:pt x="7837191" y="3132496"/>
                </a:lnTo>
                <a:close/>
                <a:moveTo>
                  <a:pt x="7862851" y="3121745"/>
                </a:moveTo>
                <a:lnTo>
                  <a:pt x="7851854" y="3143248"/>
                </a:lnTo>
                <a:lnTo>
                  <a:pt x="7848188" y="3161170"/>
                </a:lnTo>
                <a:lnTo>
                  <a:pt x="7844523" y="3179089"/>
                </a:lnTo>
                <a:lnTo>
                  <a:pt x="7844523" y="3193426"/>
                </a:lnTo>
                <a:lnTo>
                  <a:pt x="7848188" y="3207763"/>
                </a:lnTo>
                <a:lnTo>
                  <a:pt x="7859185" y="3225682"/>
                </a:lnTo>
                <a:lnTo>
                  <a:pt x="7873848" y="3236435"/>
                </a:lnTo>
                <a:lnTo>
                  <a:pt x="7895841" y="3250772"/>
                </a:lnTo>
                <a:lnTo>
                  <a:pt x="7888511" y="3222099"/>
                </a:lnTo>
                <a:lnTo>
                  <a:pt x="7881179" y="3186258"/>
                </a:lnTo>
                <a:lnTo>
                  <a:pt x="7873848" y="3150417"/>
                </a:lnTo>
                <a:close/>
                <a:moveTo>
                  <a:pt x="7602589" y="3110992"/>
                </a:moveTo>
                <a:lnTo>
                  <a:pt x="7598923" y="3114576"/>
                </a:lnTo>
                <a:lnTo>
                  <a:pt x="7595257" y="3118160"/>
                </a:lnTo>
                <a:lnTo>
                  <a:pt x="7591592" y="3121745"/>
                </a:lnTo>
                <a:lnTo>
                  <a:pt x="7591592" y="3132496"/>
                </a:lnTo>
                <a:lnTo>
                  <a:pt x="7591592" y="3143248"/>
                </a:lnTo>
                <a:lnTo>
                  <a:pt x="7587926" y="3143248"/>
                </a:lnTo>
                <a:lnTo>
                  <a:pt x="7587926" y="3146833"/>
                </a:lnTo>
                <a:lnTo>
                  <a:pt x="7587926" y="3150417"/>
                </a:lnTo>
                <a:lnTo>
                  <a:pt x="7591592" y="3146833"/>
                </a:lnTo>
                <a:lnTo>
                  <a:pt x="7591592" y="3143248"/>
                </a:lnTo>
                <a:lnTo>
                  <a:pt x="7602589" y="3143248"/>
                </a:lnTo>
                <a:lnTo>
                  <a:pt x="7609919" y="3136080"/>
                </a:lnTo>
                <a:lnTo>
                  <a:pt x="7617251" y="3132496"/>
                </a:lnTo>
                <a:lnTo>
                  <a:pt x="7620917" y="3125328"/>
                </a:lnTo>
                <a:lnTo>
                  <a:pt x="7620917" y="3121745"/>
                </a:lnTo>
                <a:lnTo>
                  <a:pt x="7620917" y="3114576"/>
                </a:lnTo>
                <a:lnTo>
                  <a:pt x="7617251" y="3114576"/>
                </a:lnTo>
                <a:lnTo>
                  <a:pt x="7613586" y="3110992"/>
                </a:lnTo>
                <a:close/>
                <a:moveTo>
                  <a:pt x="7151712" y="3103824"/>
                </a:moveTo>
                <a:lnTo>
                  <a:pt x="7144381" y="3110992"/>
                </a:lnTo>
                <a:lnTo>
                  <a:pt x="7137049" y="3114576"/>
                </a:lnTo>
                <a:lnTo>
                  <a:pt x="7129718" y="3118160"/>
                </a:lnTo>
                <a:lnTo>
                  <a:pt x="7126052" y="3125328"/>
                </a:lnTo>
                <a:lnTo>
                  <a:pt x="7122387" y="3132496"/>
                </a:lnTo>
                <a:lnTo>
                  <a:pt x="7118721" y="3139665"/>
                </a:lnTo>
                <a:lnTo>
                  <a:pt x="7122387" y="3139665"/>
                </a:lnTo>
                <a:lnTo>
                  <a:pt x="7129718" y="3139665"/>
                </a:lnTo>
                <a:lnTo>
                  <a:pt x="7140714" y="3139665"/>
                </a:lnTo>
                <a:lnTo>
                  <a:pt x="7148046" y="3132496"/>
                </a:lnTo>
                <a:lnTo>
                  <a:pt x="7155378" y="3125328"/>
                </a:lnTo>
                <a:lnTo>
                  <a:pt x="7159043" y="3114576"/>
                </a:lnTo>
                <a:lnTo>
                  <a:pt x="7159043" y="3110992"/>
                </a:lnTo>
                <a:close/>
                <a:moveTo>
                  <a:pt x="7826194" y="3100240"/>
                </a:moveTo>
                <a:lnTo>
                  <a:pt x="7800534" y="3114576"/>
                </a:lnTo>
                <a:lnTo>
                  <a:pt x="7771209" y="3125328"/>
                </a:lnTo>
                <a:lnTo>
                  <a:pt x="7771209" y="3132496"/>
                </a:lnTo>
                <a:lnTo>
                  <a:pt x="7771209" y="3139665"/>
                </a:lnTo>
                <a:lnTo>
                  <a:pt x="7782206" y="3143248"/>
                </a:lnTo>
                <a:lnTo>
                  <a:pt x="7793204" y="3143248"/>
                </a:lnTo>
                <a:lnTo>
                  <a:pt x="7800534" y="3143248"/>
                </a:lnTo>
                <a:lnTo>
                  <a:pt x="7807866" y="3139665"/>
                </a:lnTo>
                <a:lnTo>
                  <a:pt x="7818863" y="3128913"/>
                </a:lnTo>
                <a:close/>
                <a:moveTo>
                  <a:pt x="7694230" y="3100240"/>
                </a:moveTo>
                <a:lnTo>
                  <a:pt x="7690565" y="3103824"/>
                </a:lnTo>
                <a:lnTo>
                  <a:pt x="7690565" y="3110992"/>
                </a:lnTo>
                <a:lnTo>
                  <a:pt x="7686898" y="3125328"/>
                </a:lnTo>
                <a:lnTo>
                  <a:pt x="7679568" y="3143248"/>
                </a:lnTo>
                <a:lnTo>
                  <a:pt x="7679568" y="3146833"/>
                </a:lnTo>
                <a:lnTo>
                  <a:pt x="7675902" y="3150417"/>
                </a:lnTo>
                <a:lnTo>
                  <a:pt x="7679568" y="3154001"/>
                </a:lnTo>
                <a:lnTo>
                  <a:pt x="7679568" y="3171921"/>
                </a:lnTo>
                <a:lnTo>
                  <a:pt x="7683233" y="3182674"/>
                </a:lnTo>
                <a:lnTo>
                  <a:pt x="7694230" y="3197010"/>
                </a:lnTo>
                <a:lnTo>
                  <a:pt x="7708893" y="3207763"/>
                </a:lnTo>
                <a:lnTo>
                  <a:pt x="7708893" y="3182674"/>
                </a:lnTo>
                <a:lnTo>
                  <a:pt x="7705227" y="3154001"/>
                </a:lnTo>
                <a:lnTo>
                  <a:pt x="7697896" y="3128913"/>
                </a:lnTo>
                <a:close/>
                <a:moveTo>
                  <a:pt x="7323999" y="3085903"/>
                </a:moveTo>
                <a:lnTo>
                  <a:pt x="7320332" y="3089487"/>
                </a:lnTo>
                <a:lnTo>
                  <a:pt x="7316667" y="3093072"/>
                </a:lnTo>
                <a:lnTo>
                  <a:pt x="7316667" y="3096655"/>
                </a:lnTo>
                <a:lnTo>
                  <a:pt x="7327664" y="3110992"/>
                </a:lnTo>
                <a:lnTo>
                  <a:pt x="7334996" y="3125328"/>
                </a:lnTo>
                <a:lnTo>
                  <a:pt x="7345992" y="3136080"/>
                </a:lnTo>
                <a:lnTo>
                  <a:pt x="7360654" y="3143248"/>
                </a:lnTo>
                <a:lnTo>
                  <a:pt x="7345992" y="3118160"/>
                </a:lnTo>
                <a:lnTo>
                  <a:pt x="7338661" y="3093072"/>
                </a:lnTo>
                <a:lnTo>
                  <a:pt x="7334996" y="3089487"/>
                </a:lnTo>
                <a:close/>
                <a:moveTo>
                  <a:pt x="7280010" y="3082319"/>
                </a:moveTo>
                <a:lnTo>
                  <a:pt x="7276345" y="3093072"/>
                </a:lnTo>
                <a:lnTo>
                  <a:pt x="7269013" y="3103824"/>
                </a:lnTo>
                <a:lnTo>
                  <a:pt x="7269013" y="3118160"/>
                </a:lnTo>
                <a:lnTo>
                  <a:pt x="7280010" y="3128913"/>
                </a:lnTo>
                <a:lnTo>
                  <a:pt x="7283675" y="3118160"/>
                </a:lnTo>
                <a:lnTo>
                  <a:pt x="7291007" y="3103824"/>
                </a:lnTo>
                <a:lnTo>
                  <a:pt x="7291007" y="3100240"/>
                </a:lnTo>
                <a:lnTo>
                  <a:pt x="7291007" y="3093072"/>
                </a:lnTo>
                <a:lnTo>
                  <a:pt x="7287342" y="3089487"/>
                </a:lnTo>
                <a:close/>
                <a:moveTo>
                  <a:pt x="7675902" y="3075150"/>
                </a:moveTo>
                <a:lnTo>
                  <a:pt x="7675902" y="3078735"/>
                </a:lnTo>
                <a:lnTo>
                  <a:pt x="7675902" y="3082319"/>
                </a:lnTo>
                <a:lnTo>
                  <a:pt x="7668571" y="3082319"/>
                </a:lnTo>
                <a:lnTo>
                  <a:pt x="7668571" y="3085903"/>
                </a:lnTo>
                <a:lnTo>
                  <a:pt x="7668571" y="3089487"/>
                </a:lnTo>
                <a:lnTo>
                  <a:pt x="7672236" y="3096655"/>
                </a:lnTo>
                <a:lnTo>
                  <a:pt x="7675902" y="3089487"/>
                </a:lnTo>
                <a:lnTo>
                  <a:pt x="7675902" y="3082319"/>
                </a:lnTo>
                <a:lnTo>
                  <a:pt x="7686898" y="3085903"/>
                </a:lnTo>
                <a:lnTo>
                  <a:pt x="7690565" y="3089487"/>
                </a:lnTo>
                <a:lnTo>
                  <a:pt x="7690565" y="3082319"/>
                </a:lnTo>
                <a:lnTo>
                  <a:pt x="7690565" y="3078735"/>
                </a:lnTo>
                <a:lnTo>
                  <a:pt x="7683233" y="3075150"/>
                </a:lnTo>
                <a:close/>
                <a:moveTo>
                  <a:pt x="7804201" y="3071567"/>
                </a:moveTo>
                <a:lnTo>
                  <a:pt x="7785872" y="3075150"/>
                </a:lnTo>
                <a:lnTo>
                  <a:pt x="7778540" y="3078735"/>
                </a:lnTo>
                <a:lnTo>
                  <a:pt x="7767544" y="3085903"/>
                </a:lnTo>
                <a:lnTo>
                  <a:pt x="7763878" y="3093072"/>
                </a:lnTo>
                <a:lnTo>
                  <a:pt x="7760212" y="3110992"/>
                </a:lnTo>
                <a:lnTo>
                  <a:pt x="7763878" y="3114576"/>
                </a:lnTo>
                <a:lnTo>
                  <a:pt x="7771209" y="3118160"/>
                </a:lnTo>
                <a:lnTo>
                  <a:pt x="7800534" y="3096655"/>
                </a:lnTo>
                <a:lnTo>
                  <a:pt x="7826194" y="3075150"/>
                </a:lnTo>
                <a:close/>
                <a:moveTo>
                  <a:pt x="7356989" y="3067982"/>
                </a:moveTo>
                <a:lnTo>
                  <a:pt x="7349657" y="3071567"/>
                </a:lnTo>
                <a:lnTo>
                  <a:pt x="7349657" y="3075150"/>
                </a:lnTo>
                <a:lnTo>
                  <a:pt x="7345992" y="3085903"/>
                </a:lnTo>
                <a:lnTo>
                  <a:pt x="7349657" y="3096655"/>
                </a:lnTo>
                <a:lnTo>
                  <a:pt x="7356989" y="3103824"/>
                </a:lnTo>
                <a:lnTo>
                  <a:pt x="7364321" y="3114576"/>
                </a:lnTo>
                <a:lnTo>
                  <a:pt x="7364321" y="3093072"/>
                </a:lnTo>
                <a:lnTo>
                  <a:pt x="7364321" y="3075150"/>
                </a:lnTo>
                <a:lnTo>
                  <a:pt x="7360654" y="3067982"/>
                </a:lnTo>
                <a:close/>
                <a:moveTo>
                  <a:pt x="7569597" y="3060815"/>
                </a:moveTo>
                <a:lnTo>
                  <a:pt x="7562266" y="3064399"/>
                </a:lnTo>
                <a:lnTo>
                  <a:pt x="7562266" y="3067982"/>
                </a:lnTo>
                <a:lnTo>
                  <a:pt x="7562266" y="3075150"/>
                </a:lnTo>
                <a:lnTo>
                  <a:pt x="7562266" y="3078735"/>
                </a:lnTo>
                <a:lnTo>
                  <a:pt x="7562266" y="3110992"/>
                </a:lnTo>
                <a:lnTo>
                  <a:pt x="7562266" y="3139665"/>
                </a:lnTo>
                <a:lnTo>
                  <a:pt x="7573264" y="3136080"/>
                </a:lnTo>
                <a:lnTo>
                  <a:pt x="7580594" y="3132496"/>
                </a:lnTo>
                <a:lnTo>
                  <a:pt x="7584261" y="3125328"/>
                </a:lnTo>
                <a:lnTo>
                  <a:pt x="7584261" y="3118160"/>
                </a:lnTo>
                <a:lnTo>
                  <a:pt x="7587926" y="3100240"/>
                </a:lnTo>
                <a:lnTo>
                  <a:pt x="7591592" y="3089487"/>
                </a:lnTo>
                <a:lnTo>
                  <a:pt x="7587926" y="3082319"/>
                </a:lnTo>
                <a:lnTo>
                  <a:pt x="7587926" y="3075150"/>
                </a:lnTo>
                <a:lnTo>
                  <a:pt x="7580594" y="3064399"/>
                </a:lnTo>
                <a:close/>
                <a:moveTo>
                  <a:pt x="7302004" y="3035726"/>
                </a:moveTo>
                <a:lnTo>
                  <a:pt x="7291007" y="3042894"/>
                </a:lnTo>
                <a:lnTo>
                  <a:pt x="7287342" y="3057230"/>
                </a:lnTo>
                <a:lnTo>
                  <a:pt x="7287342" y="3060815"/>
                </a:lnTo>
                <a:lnTo>
                  <a:pt x="7291007" y="3064399"/>
                </a:lnTo>
                <a:lnTo>
                  <a:pt x="7298339" y="3064399"/>
                </a:lnTo>
                <a:lnTo>
                  <a:pt x="7302004" y="3064399"/>
                </a:lnTo>
                <a:lnTo>
                  <a:pt x="7309335" y="3064399"/>
                </a:lnTo>
                <a:lnTo>
                  <a:pt x="7313001" y="3060815"/>
                </a:lnTo>
                <a:lnTo>
                  <a:pt x="7313001" y="3057230"/>
                </a:lnTo>
                <a:lnTo>
                  <a:pt x="7313001" y="3046479"/>
                </a:lnTo>
                <a:lnTo>
                  <a:pt x="7309335" y="3039311"/>
                </a:lnTo>
                <a:close/>
                <a:moveTo>
                  <a:pt x="7576929" y="3024974"/>
                </a:moveTo>
                <a:lnTo>
                  <a:pt x="7584261" y="3039311"/>
                </a:lnTo>
                <a:lnTo>
                  <a:pt x="7595257" y="3046479"/>
                </a:lnTo>
                <a:lnTo>
                  <a:pt x="7602589" y="3042894"/>
                </a:lnTo>
                <a:lnTo>
                  <a:pt x="7609919" y="3035726"/>
                </a:lnTo>
                <a:lnTo>
                  <a:pt x="7602589" y="3028557"/>
                </a:lnTo>
                <a:lnTo>
                  <a:pt x="7595257" y="3028557"/>
                </a:lnTo>
                <a:lnTo>
                  <a:pt x="7587926" y="3028557"/>
                </a:lnTo>
                <a:close/>
                <a:moveTo>
                  <a:pt x="7148046" y="3024974"/>
                </a:moveTo>
                <a:lnTo>
                  <a:pt x="7126052" y="3060815"/>
                </a:lnTo>
                <a:lnTo>
                  <a:pt x="7111389" y="3093072"/>
                </a:lnTo>
                <a:lnTo>
                  <a:pt x="7111389" y="3096655"/>
                </a:lnTo>
                <a:lnTo>
                  <a:pt x="7115056" y="3096655"/>
                </a:lnTo>
                <a:lnTo>
                  <a:pt x="7129718" y="3085903"/>
                </a:lnTo>
                <a:lnTo>
                  <a:pt x="7144381" y="3075150"/>
                </a:lnTo>
                <a:lnTo>
                  <a:pt x="7151712" y="3067982"/>
                </a:lnTo>
                <a:lnTo>
                  <a:pt x="7155378" y="3064399"/>
                </a:lnTo>
                <a:lnTo>
                  <a:pt x="7159043" y="3057230"/>
                </a:lnTo>
                <a:lnTo>
                  <a:pt x="7159043" y="3050062"/>
                </a:lnTo>
                <a:lnTo>
                  <a:pt x="7155378" y="3035726"/>
                </a:lnTo>
                <a:close/>
                <a:moveTo>
                  <a:pt x="7793204" y="3010637"/>
                </a:moveTo>
                <a:lnTo>
                  <a:pt x="7789537" y="3021389"/>
                </a:lnTo>
                <a:lnTo>
                  <a:pt x="7785872" y="3028557"/>
                </a:lnTo>
                <a:lnTo>
                  <a:pt x="7782206" y="3035726"/>
                </a:lnTo>
                <a:lnTo>
                  <a:pt x="7785872" y="3042894"/>
                </a:lnTo>
                <a:lnTo>
                  <a:pt x="7789537" y="3046479"/>
                </a:lnTo>
                <a:lnTo>
                  <a:pt x="7800534" y="3050062"/>
                </a:lnTo>
                <a:lnTo>
                  <a:pt x="7815197" y="3057230"/>
                </a:lnTo>
                <a:lnTo>
                  <a:pt x="7837191" y="3057230"/>
                </a:lnTo>
                <a:lnTo>
                  <a:pt x="7815197" y="3032142"/>
                </a:lnTo>
                <a:close/>
                <a:moveTo>
                  <a:pt x="7752880" y="2971213"/>
                </a:moveTo>
                <a:lnTo>
                  <a:pt x="7745550" y="2978381"/>
                </a:lnTo>
                <a:lnTo>
                  <a:pt x="7734552" y="2985549"/>
                </a:lnTo>
                <a:lnTo>
                  <a:pt x="7738218" y="3014221"/>
                </a:lnTo>
                <a:lnTo>
                  <a:pt x="7741884" y="3039311"/>
                </a:lnTo>
                <a:lnTo>
                  <a:pt x="7749215" y="3039311"/>
                </a:lnTo>
                <a:lnTo>
                  <a:pt x="7756547" y="3035726"/>
                </a:lnTo>
                <a:lnTo>
                  <a:pt x="7763878" y="3032142"/>
                </a:lnTo>
                <a:lnTo>
                  <a:pt x="7767544" y="3028557"/>
                </a:lnTo>
                <a:lnTo>
                  <a:pt x="7771209" y="3014221"/>
                </a:lnTo>
                <a:lnTo>
                  <a:pt x="7771209" y="2985549"/>
                </a:lnTo>
                <a:lnTo>
                  <a:pt x="7763878" y="2978381"/>
                </a:lnTo>
                <a:close/>
                <a:moveTo>
                  <a:pt x="7313001" y="2971213"/>
                </a:moveTo>
                <a:lnTo>
                  <a:pt x="7305670" y="2974796"/>
                </a:lnTo>
                <a:lnTo>
                  <a:pt x="7302004" y="2978381"/>
                </a:lnTo>
                <a:lnTo>
                  <a:pt x="7302004" y="2985549"/>
                </a:lnTo>
                <a:lnTo>
                  <a:pt x="7305670" y="2992718"/>
                </a:lnTo>
                <a:lnTo>
                  <a:pt x="7309335" y="3003469"/>
                </a:lnTo>
                <a:lnTo>
                  <a:pt x="7320332" y="3017806"/>
                </a:lnTo>
                <a:lnTo>
                  <a:pt x="7327664" y="3032142"/>
                </a:lnTo>
                <a:lnTo>
                  <a:pt x="7338661" y="3024974"/>
                </a:lnTo>
                <a:lnTo>
                  <a:pt x="7342326" y="3017806"/>
                </a:lnTo>
                <a:lnTo>
                  <a:pt x="7345992" y="3010637"/>
                </a:lnTo>
                <a:lnTo>
                  <a:pt x="7345992" y="2996301"/>
                </a:lnTo>
                <a:lnTo>
                  <a:pt x="7349657" y="2992718"/>
                </a:lnTo>
                <a:lnTo>
                  <a:pt x="7353324" y="2985549"/>
                </a:lnTo>
                <a:lnTo>
                  <a:pt x="7349657" y="2978381"/>
                </a:lnTo>
                <a:lnTo>
                  <a:pt x="7342326" y="2974796"/>
                </a:lnTo>
                <a:lnTo>
                  <a:pt x="7334996" y="2971213"/>
                </a:lnTo>
                <a:lnTo>
                  <a:pt x="7320332" y="2971213"/>
                </a:lnTo>
                <a:close/>
                <a:moveTo>
                  <a:pt x="7122387" y="2956876"/>
                </a:moveTo>
                <a:lnTo>
                  <a:pt x="7118721" y="2964044"/>
                </a:lnTo>
                <a:lnTo>
                  <a:pt x="7111389" y="3021389"/>
                </a:lnTo>
                <a:lnTo>
                  <a:pt x="7096727" y="3075150"/>
                </a:lnTo>
                <a:lnTo>
                  <a:pt x="7118721" y="3050062"/>
                </a:lnTo>
                <a:lnTo>
                  <a:pt x="7133384" y="3028557"/>
                </a:lnTo>
                <a:lnTo>
                  <a:pt x="7137049" y="3017806"/>
                </a:lnTo>
                <a:lnTo>
                  <a:pt x="7137049" y="3003469"/>
                </a:lnTo>
                <a:lnTo>
                  <a:pt x="7133384" y="2989133"/>
                </a:lnTo>
                <a:lnTo>
                  <a:pt x="7129718" y="2974796"/>
                </a:lnTo>
                <a:lnTo>
                  <a:pt x="7126052" y="2967628"/>
                </a:lnTo>
                <a:lnTo>
                  <a:pt x="7126052" y="2960460"/>
                </a:lnTo>
                <a:close/>
                <a:moveTo>
                  <a:pt x="7609919" y="2953291"/>
                </a:moveTo>
                <a:lnTo>
                  <a:pt x="7602589" y="2956876"/>
                </a:lnTo>
                <a:lnTo>
                  <a:pt x="7595257" y="2960460"/>
                </a:lnTo>
                <a:lnTo>
                  <a:pt x="7587926" y="2971213"/>
                </a:lnTo>
                <a:lnTo>
                  <a:pt x="7580594" y="2981964"/>
                </a:lnTo>
                <a:lnTo>
                  <a:pt x="7576929" y="2996301"/>
                </a:lnTo>
                <a:lnTo>
                  <a:pt x="7576929" y="3014221"/>
                </a:lnTo>
                <a:lnTo>
                  <a:pt x="7591592" y="3014221"/>
                </a:lnTo>
                <a:lnTo>
                  <a:pt x="7609919" y="3017806"/>
                </a:lnTo>
                <a:lnTo>
                  <a:pt x="7613586" y="3017806"/>
                </a:lnTo>
                <a:lnTo>
                  <a:pt x="7620917" y="3014221"/>
                </a:lnTo>
                <a:lnTo>
                  <a:pt x="7628248" y="3010637"/>
                </a:lnTo>
                <a:lnTo>
                  <a:pt x="7631914" y="3003469"/>
                </a:lnTo>
                <a:lnTo>
                  <a:pt x="7635579" y="3021389"/>
                </a:lnTo>
                <a:lnTo>
                  <a:pt x="7628248" y="3039311"/>
                </a:lnTo>
                <a:lnTo>
                  <a:pt x="7620917" y="3060815"/>
                </a:lnTo>
                <a:lnTo>
                  <a:pt x="7613586" y="3075150"/>
                </a:lnTo>
                <a:lnTo>
                  <a:pt x="7620917" y="3085903"/>
                </a:lnTo>
                <a:lnTo>
                  <a:pt x="7628248" y="3100240"/>
                </a:lnTo>
                <a:lnTo>
                  <a:pt x="7635579" y="3096655"/>
                </a:lnTo>
                <a:lnTo>
                  <a:pt x="7639246" y="3089487"/>
                </a:lnTo>
                <a:lnTo>
                  <a:pt x="7642911" y="3085903"/>
                </a:lnTo>
                <a:lnTo>
                  <a:pt x="7646576" y="3075150"/>
                </a:lnTo>
                <a:lnTo>
                  <a:pt x="7646576" y="3057230"/>
                </a:lnTo>
                <a:lnTo>
                  <a:pt x="7639246" y="3032142"/>
                </a:lnTo>
                <a:lnTo>
                  <a:pt x="7639246" y="3024974"/>
                </a:lnTo>
                <a:lnTo>
                  <a:pt x="7646576" y="3024974"/>
                </a:lnTo>
                <a:lnTo>
                  <a:pt x="7646576" y="3021389"/>
                </a:lnTo>
                <a:lnTo>
                  <a:pt x="7646576" y="3017806"/>
                </a:lnTo>
                <a:lnTo>
                  <a:pt x="7646576" y="3010637"/>
                </a:lnTo>
                <a:lnTo>
                  <a:pt x="7642911" y="3007054"/>
                </a:lnTo>
                <a:lnTo>
                  <a:pt x="7639246" y="3003469"/>
                </a:lnTo>
                <a:lnTo>
                  <a:pt x="7631914" y="3003469"/>
                </a:lnTo>
                <a:lnTo>
                  <a:pt x="7631914" y="2985549"/>
                </a:lnTo>
                <a:lnTo>
                  <a:pt x="7639246" y="2971213"/>
                </a:lnTo>
                <a:lnTo>
                  <a:pt x="7628248" y="2967628"/>
                </a:lnTo>
                <a:lnTo>
                  <a:pt x="7620917" y="2960460"/>
                </a:lnTo>
                <a:lnTo>
                  <a:pt x="7613586" y="2956876"/>
                </a:lnTo>
                <a:close/>
                <a:moveTo>
                  <a:pt x="7184703" y="2949708"/>
                </a:moveTo>
                <a:lnTo>
                  <a:pt x="7173706" y="2967628"/>
                </a:lnTo>
                <a:lnTo>
                  <a:pt x="7159043" y="2981964"/>
                </a:lnTo>
                <a:lnTo>
                  <a:pt x="7159043" y="2992718"/>
                </a:lnTo>
                <a:lnTo>
                  <a:pt x="7159043" y="3003469"/>
                </a:lnTo>
                <a:lnTo>
                  <a:pt x="7170040" y="3014221"/>
                </a:lnTo>
                <a:lnTo>
                  <a:pt x="7177371" y="3024974"/>
                </a:lnTo>
                <a:lnTo>
                  <a:pt x="7184703" y="3035726"/>
                </a:lnTo>
                <a:lnTo>
                  <a:pt x="7184703" y="3046479"/>
                </a:lnTo>
                <a:lnTo>
                  <a:pt x="7181038" y="3060815"/>
                </a:lnTo>
                <a:lnTo>
                  <a:pt x="7173706" y="3067982"/>
                </a:lnTo>
                <a:lnTo>
                  <a:pt x="7159043" y="3078735"/>
                </a:lnTo>
                <a:lnTo>
                  <a:pt x="7155378" y="3085903"/>
                </a:lnTo>
                <a:lnTo>
                  <a:pt x="7159043" y="3093072"/>
                </a:lnTo>
                <a:lnTo>
                  <a:pt x="7173706" y="3103824"/>
                </a:lnTo>
                <a:lnTo>
                  <a:pt x="7181038" y="3096655"/>
                </a:lnTo>
                <a:lnTo>
                  <a:pt x="7184703" y="3085903"/>
                </a:lnTo>
                <a:lnTo>
                  <a:pt x="7188368" y="3078735"/>
                </a:lnTo>
                <a:lnTo>
                  <a:pt x="7188368" y="3071567"/>
                </a:lnTo>
                <a:lnTo>
                  <a:pt x="7192035" y="3017806"/>
                </a:lnTo>
                <a:lnTo>
                  <a:pt x="7192035" y="2967628"/>
                </a:lnTo>
                <a:lnTo>
                  <a:pt x="7192035" y="2960460"/>
                </a:lnTo>
                <a:lnTo>
                  <a:pt x="7192035" y="2956876"/>
                </a:lnTo>
                <a:lnTo>
                  <a:pt x="7192035" y="2953291"/>
                </a:lnTo>
                <a:close/>
                <a:moveTo>
                  <a:pt x="7258017" y="2938955"/>
                </a:moveTo>
                <a:lnTo>
                  <a:pt x="7254350" y="2949708"/>
                </a:lnTo>
                <a:lnTo>
                  <a:pt x="7254350" y="2956876"/>
                </a:lnTo>
                <a:lnTo>
                  <a:pt x="7250685" y="2964044"/>
                </a:lnTo>
                <a:lnTo>
                  <a:pt x="7254350" y="2971213"/>
                </a:lnTo>
                <a:lnTo>
                  <a:pt x="7258017" y="2981964"/>
                </a:lnTo>
                <a:lnTo>
                  <a:pt x="7258017" y="2992718"/>
                </a:lnTo>
                <a:lnTo>
                  <a:pt x="7250685" y="3003469"/>
                </a:lnTo>
                <a:lnTo>
                  <a:pt x="7239688" y="3010637"/>
                </a:lnTo>
                <a:lnTo>
                  <a:pt x="7228691" y="3014221"/>
                </a:lnTo>
                <a:lnTo>
                  <a:pt x="7221360" y="3017806"/>
                </a:lnTo>
                <a:lnTo>
                  <a:pt x="7214028" y="3028557"/>
                </a:lnTo>
                <a:lnTo>
                  <a:pt x="7206697" y="3035726"/>
                </a:lnTo>
                <a:lnTo>
                  <a:pt x="7203031" y="3046479"/>
                </a:lnTo>
                <a:lnTo>
                  <a:pt x="7206697" y="3057230"/>
                </a:lnTo>
                <a:lnTo>
                  <a:pt x="7214028" y="3057230"/>
                </a:lnTo>
                <a:lnTo>
                  <a:pt x="7225025" y="3050062"/>
                </a:lnTo>
                <a:lnTo>
                  <a:pt x="7232357" y="3046479"/>
                </a:lnTo>
                <a:lnTo>
                  <a:pt x="7236022" y="3046479"/>
                </a:lnTo>
                <a:lnTo>
                  <a:pt x="7239688" y="3046479"/>
                </a:lnTo>
                <a:lnTo>
                  <a:pt x="7247020" y="3050062"/>
                </a:lnTo>
                <a:lnTo>
                  <a:pt x="7250685" y="3078735"/>
                </a:lnTo>
                <a:lnTo>
                  <a:pt x="7247020" y="3125328"/>
                </a:lnTo>
                <a:lnTo>
                  <a:pt x="7243353" y="3168338"/>
                </a:lnTo>
                <a:lnTo>
                  <a:pt x="7239688" y="3193426"/>
                </a:lnTo>
                <a:lnTo>
                  <a:pt x="7236022" y="3193426"/>
                </a:lnTo>
                <a:lnTo>
                  <a:pt x="7232357" y="3200594"/>
                </a:lnTo>
                <a:lnTo>
                  <a:pt x="7228691" y="3204178"/>
                </a:lnTo>
                <a:lnTo>
                  <a:pt x="7225025" y="3204178"/>
                </a:lnTo>
                <a:lnTo>
                  <a:pt x="7214028" y="3204178"/>
                </a:lnTo>
                <a:lnTo>
                  <a:pt x="7214028" y="3197010"/>
                </a:lnTo>
                <a:lnTo>
                  <a:pt x="7214028" y="3193426"/>
                </a:lnTo>
                <a:lnTo>
                  <a:pt x="7221360" y="3189842"/>
                </a:lnTo>
                <a:lnTo>
                  <a:pt x="7225025" y="3186258"/>
                </a:lnTo>
                <a:lnTo>
                  <a:pt x="7228691" y="3179089"/>
                </a:lnTo>
                <a:lnTo>
                  <a:pt x="7232357" y="3168338"/>
                </a:lnTo>
                <a:lnTo>
                  <a:pt x="7228691" y="3157585"/>
                </a:lnTo>
                <a:lnTo>
                  <a:pt x="7228691" y="3161170"/>
                </a:lnTo>
                <a:lnTo>
                  <a:pt x="7225025" y="3171921"/>
                </a:lnTo>
                <a:lnTo>
                  <a:pt x="7210363" y="3179089"/>
                </a:lnTo>
                <a:lnTo>
                  <a:pt x="7199366" y="3182674"/>
                </a:lnTo>
                <a:lnTo>
                  <a:pt x="7199366" y="3161170"/>
                </a:lnTo>
                <a:lnTo>
                  <a:pt x="7203031" y="3143248"/>
                </a:lnTo>
                <a:lnTo>
                  <a:pt x="7203031" y="3136080"/>
                </a:lnTo>
                <a:lnTo>
                  <a:pt x="7203031" y="3125328"/>
                </a:lnTo>
                <a:lnTo>
                  <a:pt x="7195700" y="3118160"/>
                </a:lnTo>
                <a:lnTo>
                  <a:pt x="7188368" y="3110992"/>
                </a:lnTo>
                <a:lnTo>
                  <a:pt x="7188368" y="3139665"/>
                </a:lnTo>
                <a:lnTo>
                  <a:pt x="7181038" y="3168338"/>
                </a:lnTo>
                <a:lnTo>
                  <a:pt x="7173706" y="3197010"/>
                </a:lnTo>
                <a:lnTo>
                  <a:pt x="7170040" y="3229267"/>
                </a:lnTo>
                <a:lnTo>
                  <a:pt x="7181038" y="3211346"/>
                </a:lnTo>
                <a:lnTo>
                  <a:pt x="7192035" y="3200594"/>
                </a:lnTo>
                <a:lnTo>
                  <a:pt x="7195700" y="3211346"/>
                </a:lnTo>
                <a:lnTo>
                  <a:pt x="7199366" y="3214931"/>
                </a:lnTo>
                <a:lnTo>
                  <a:pt x="7195700" y="3225682"/>
                </a:lnTo>
                <a:lnTo>
                  <a:pt x="7188368" y="3232851"/>
                </a:lnTo>
                <a:lnTo>
                  <a:pt x="7177371" y="3243603"/>
                </a:lnTo>
                <a:lnTo>
                  <a:pt x="7170040" y="3257940"/>
                </a:lnTo>
                <a:lnTo>
                  <a:pt x="7166374" y="3275860"/>
                </a:lnTo>
                <a:lnTo>
                  <a:pt x="7166374" y="3290197"/>
                </a:lnTo>
                <a:lnTo>
                  <a:pt x="7173706" y="3290197"/>
                </a:lnTo>
                <a:lnTo>
                  <a:pt x="7181038" y="3290197"/>
                </a:lnTo>
                <a:lnTo>
                  <a:pt x="7181038" y="3297365"/>
                </a:lnTo>
                <a:lnTo>
                  <a:pt x="7181038" y="3304533"/>
                </a:lnTo>
                <a:lnTo>
                  <a:pt x="7210363" y="3290197"/>
                </a:lnTo>
                <a:lnTo>
                  <a:pt x="7243353" y="3275860"/>
                </a:lnTo>
                <a:lnTo>
                  <a:pt x="7247020" y="3243603"/>
                </a:lnTo>
                <a:lnTo>
                  <a:pt x="7247020" y="3214931"/>
                </a:lnTo>
                <a:lnTo>
                  <a:pt x="7250685" y="3182674"/>
                </a:lnTo>
                <a:lnTo>
                  <a:pt x="7254350" y="3146833"/>
                </a:lnTo>
                <a:lnTo>
                  <a:pt x="7254350" y="3114576"/>
                </a:lnTo>
                <a:lnTo>
                  <a:pt x="7258017" y="3078735"/>
                </a:lnTo>
                <a:lnTo>
                  <a:pt x="7261682" y="3042894"/>
                </a:lnTo>
                <a:lnTo>
                  <a:pt x="7261682" y="3010637"/>
                </a:lnTo>
                <a:lnTo>
                  <a:pt x="7258017" y="2974796"/>
                </a:lnTo>
                <a:close/>
                <a:moveTo>
                  <a:pt x="7690565" y="2935372"/>
                </a:moveTo>
                <a:lnTo>
                  <a:pt x="7683233" y="2942540"/>
                </a:lnTo>
                <a:lnTo>
                  <a:pt x="7686898" y="2974796"/>
                </a:lnTo>
                <a:lnTo>
                  <a:pt x="7694230" y="3003469"/>
                </a:lnTo>
                <a:lnTo>
                  <a:pt x="7701562" y="3010637"/>
                </a:lnTo>
                <a:lnTo>
                  <a:pt x="7712558" y="3014221"/>
                </a:lnTo>
                <a:lnTo>
                  <a:pt x="7712558" y="2985549"/>
                </a:lnTo>
                <a:lnTo>
                  <a:pt x="7712558" y="2956876"/>
                </a:lnTo>
                <a:lnTo>
                  <a:pt x="7708893" y="2949708"/>
                </a:lnTo>
                <a:lnTo>
                  <a:pt x="7697896" y="2935372"/>
                </a:lnTo>
                <a:close/>
                <a:moveTo>
                  <a:pt x="7137049" y="2931787"/>
                </a:moveTo>
                <a:lnTo>
                  <a:pt x="7137049" y="2953291"/>
                </a:lnTo>
                <a:lnTo>
                  <a:pt x="7144381" y="2971213"/>
                </a:lnTo>
                <a:lnTo>
                  <a:pt x="7151712" y="2971213"/>
                </a:lnTo>
                <a:lnTo>
                  <a:pt x="7159043" y="2967628"/>
                </a:lnTo>
                <a:lnTo>
                  <a:pt x="7166374" y="2960460"/>
                </a:lnTo>
                <a:lnTo>
                  <a:pt x="7170040" y="2953291"/>
                </a:lnTo>
                <a:lnTo>
                  <a:pt x="7166374" y="2938955"/>
                </a:lnTo>
                <a:lnTo>
                  <a:pt x="7155378" y="2938955"/>
                </a:lnTo>
                <a:lnTo>
                  <a:pt x="7144381" y="2935372"/>
                </a:lnTo>
                <a:close/>
                <a:moveTo>
                  <a:pt x="7796869" y="2917451"/>
                </a:moveTo>
                <a:lnTo>
                  <a:pt x="7782206" y="2928203"/>
                </a:lnTo>
                <a:lnTo>
                  <a:pt x="7763878" y="2938955"/>
                </a:lnTo>
                <a:lnTo>
                  <a:pt x="7763878" y="2949708"/>
                </a:lnTo>
                <a:lnTo>
                  <a:pt x="7767544" y="2956876"/>
                </a:lnTo>
                <a:lnTo>
                  <a:pt x="7778540" y="2964044"/>
                </a:lnTo>
                <a:lnTo>
                  <a:pt x="7785872" y="2967628"/>
                </a:lnTo>
                <a:lnTo>
                  <a:pt x="7793204" y="2942540"/>
                </a:lnTo>
                <a:close/>
                <a:moveTo>
                  <a:pt x="7822529" y="2910283"/>
                </a:moveTo>
                <a:lnTo>
                  <a:pt x="7807866" y="2949708"/>
                </a:lnTo>
                <a:lnTo>
                  <a:pt x="7793204" y="2974796"/>
                </a:lnTo>
                <a:lnTo>
                  <a:pt x="7796869" y="2981964"/>
                </a:lnTo>
                <a:lnTo>
                  <a:pt x="7796869" y="2989133"/>
                </a:lnTo>
                <a:lnTo>
                  <a:pt x="7818863" y="3014221"/>
                </a:lnTo>
                <a:lnTo>
                  <a:pt x="7851854" y="3039311"/>
                </a:lnTo>
                <a:lnTo>
                  <a:pt x="7844523" y="3007054"/>
                </a:lnTo>
                <a:lnTo>
                  <a:pt x="7840857" y="2974796"/>
                </a:lnTo>
                <a:lnTo>
                  <a:pt x="7833526" y="2942540"/>
                </a:lnTo>
                <a:close/>
                <a:moveTo>
                  <a:pt x="7785872" y="2895947"/>
                </a:moveTo>
                <a:lnTo>
                  <a:pt x="7760212" y="2903115"/>
                </a:lnTo>
                <a:lnTo>
                  <a:pt x="7738218" y="2913867"/>
                </a:lnTo>
                <a:lnTo>
                  <a:pt x="7738218" y="2917451"/>
                </a:lnTo>
                <a:lnTo>
                  <a:pt x="7738218" y="2921035"/>
                </a:lnTo>
                <a:lnTo>
                  <a:pt x="7749215" y="2924620"/>
                </a:lnTo>
                <a:lnTo>
                  <a:pt x="7752880" y="2935372"/>
                </a:lnTo>
                <a:lnTo>
                  <a:pt x="7760212" y="2931787"/>
                </a:lnTo>
                <a:lnTo>
                  <a:pt x="7763878" y="2931787"/>
                </a:lnTo>
                <a:lnTo>
                  <a:pt x="7778540" y="2917451"/>
                </a:lnTo>
                <a:close/>
                <a:moveTo>
                  <a:pt x="7334996" y="2867274"/>
                </a:moveTo>
                <a:lnTo>
                  <a:pt x="7334996" y="2878026"/>
                </a:lnTo>
                <a:lnTo>
                  <a:pt x="7334996" y="2892362"/>
                </a:lnTo>
                <a:lnTo>
                  <a:pt x="7338661" y="2906698"/>
                </a:lnTo>
                <a:lnTo>
                  <a:pt x="7345992" y="2913867"/>
                </a:lnTo>
                <a:lnTo>
                  <a:pt x="7345992" y="2921035"/>
                </a:lnTo>
                <a:lnTo>
                  <a:pt x="7345992" y="2924620"/>
                </a:lnTo>
                <a:lnTo>
                  <a:pt x="7349657" y="2928203"/>
                </a:lnTo>
                <a:lnTo>
                  <a:pt x="7356989" y="2931787"/>
                </a:lnTo>
                <a:lnTo>
                  <a:pt x="7356989" y="2924620"/>
                </a:lnTo>
                <a:lnTo>
                  <a:pt x="7356989" y="2921035"/>
                </a:lnTo>
                <a:lnTo>
                  <a:pt x="7353324" y="2917451"/>
                </a:lnTo>
                <a:lnTo>
                  <a:pt x="7345992" y="2913867"/>
                </a:lnTo>
                <a:lnTo>
                  <a:pt x="7349657" y="2899530"/>
                </a:lnTo>
                <a:lnTo>
                  <a:pt x="7345992" y="2878026"/>
                </a:lnTo>
                <a:lnTo>
                  <a:pt x="7342326" y="2870857"/>
                </a:lnTo>
                <a:close/>
                <a:moveTo>
                  <a:pt x="7195700" y="2863689"/>
                </a:moveTo>
                <a:lnTo>
                  <a:pt x="7188368" y="2874442"/>
                </a:lnTo>
                <a:lnTo>
                  <a:pt x="7177371" y="2881610"/>
                </a:lnTo>
                <a:lnTo>
                  <a:pt x="7170040" y="2895947"/>
                </a:lnTo>
                <a:lnTo>
                  <a:pt x="7159043" y="2906698"/>
                </a:lnTo>
                <a:lnTo>
                  <a:pt x="7159043" y="2910283"/>
                </a:lnTo>
                <a:lnTo>
                  <a:pt x="7155378" y="2913867"/>
                </a:lnTo>
                <a:lnTo>
                  <a:pt x="7151712" y="2917451"/>
                </a:lnTo>
                <a:lnTo>
                  <a:pt x="7155378" y="2921035"/>
                </a:lnTo>
                <a:lnTo>
                  <a:pt x="7166374" y="2924620"/>
                </a:lnTo>
                <a:lnTo>
                  <a:pt x="7173706" y="2924620"/>
                </a:lnTo>
                <a:lnTo>
                  <a:pt x="7177371" y="2921035"/>
                </a:lnTo>
                <a:lnTo>
                  <a:pt x="7184703" y="2917451"/>
                </a:lnTo>
                <a:lnTo>
                  <a:pt x="7188368" y="2906698"/>
                </a:lnTo>
                <a:lnTo>
                  <a:pt x="7195700" y="2892362"/>
                </a:lnTo>
                <a:lnTo>
                  <a:pt x="7199366" y="2878026"/>
                </a:lnTo>
                <a:close/>
                <a:moveTo>
                  <a:pt x="7356989" y="2860105"/>
                </a:moveTo>
                <a:lnTo>
                  <a:pt x="7353324" y="2867274"/>
                </a:lnTo>
                <a:lnTo>
                  <a:pt x="7353324" y="2878026"/>
                </a:lnTo>
                <a:lnTo>
                  <a:pt x="7360654" y="2885194"/>
                </a:lnTo>
                <a:lnTo>
                  <a:pt x="7367986" y="2899530"/>
                </a:lnTo>
                <a:lnTo>
                  <a:pt x="7371652" y="2895947"/>
                </a:lnTo>
                <a:lnTo>
                  <a:pt x="7371652" y="2892362"/>
                </a:lnTo>
                <a:lnTo>
                  <a:pt x="7371652" y="2881610"/>
                </a:lnTo>
                <a:lnTo>
                  <a:pt x="7371652" y="2870857"/>
                </a:lnTo>
                <a:lnTo>
                  <a:pt x="7367986" y="2863689"/>
                </a:lnTo>
                <a:close/>
                <a:moveTo>
                  <a:pt x="7763878" y="2856522"/>
                </a:moveTo>
                <a:lnTo>
                  <a:pt x="7756547" y="2860105"/>
                </a:lnTo>
                <a:lnTo>
                  <a:pt x="7749215" y="2863689"/>
                </a:lnTo>
                <a:lnTo>
                  <a:pt x="7734552" y="2874442"/>
                </a:lnTo>
                <a:lnTo>
                  <a:pt x="7727222" y="2892362"/>
                </a:lnTo>
                <a:lnTo>
                  <a:pt x="7730887" y="2899530"/>
                </a:lnTo>
                <a:lnTo>
                  <a:pt x="7734552" y="2906698"/>
                </a:lnTo>
                <a:lnTo>
                  <a:pt x="7760212" y="2885194"/>
                </a:lnTo>
                <a:lnTo>
                  <a:pt x="7789537" y="2863689"/>
                </a:lnTo>
                <a:lnTo>
                  <a:pt x="7771209" y="2860105"/>
                </a:lnTo>
                <a:close/>
                <a:moveTo>
                  <a:pt x="7569597" y="2856522"/>
                </a:moveTo>
                <a:lnTo>
                  <a:pt x="7565932" y="2860105"/>
                </a:lnTo>
                <a:lnTo>
                  <a:pt x="7562266" y="2885194"/>
                </a:lnTo>
                <a:lnTo>
                  <a:pt x="7565932" y="2917451"/>
                </a:lnTo>
                <a:lnTo>
                  <a:pt x="7576929" y="2921035"/>
                </a:lnTo>
                <a:lnTo>
                  <a:pt x="7598923" y="2917451"/>
                </a:lnTo>
                <a:lnTo>
                  <a:pt x="7591592" y="2906698"/>
                </a:lnTo>
                <a:lnTo>
                  <a:pt x="7584261" y="2899530"/>
                </a:lnTo>
                <a:lnTo>
                  <a:pt x="7580594" y="2885194"/>
                </a:lnTo>
                <a:lnTo>
                  <a:pt x="7580594" y="2870857"/>
                </a:lnTo>
                <a:lnTo>
                  <a:pt x="7580594" y="2863689"/>
                </a:lnTo>
                <a:lnTo>
                  <a:pt x="7573264" y="2856522"/>
                </a:lnTo>
                <a:close/>
                <a:moveTo>
                  <a:pt x="7620917" y="2831433"/>
                </a:moveTo>
                <a:lnTo>
                  <a:pt x="7613586" y="2845769"/>
                </a:lnTo>
                <a:lnTo>
                  <a:pt x="7609919" y="2856522"/>
                </a:lnTo>
                <a:lnTo>
                  <a:pt x="7609919" y="2860105"/>
                </a:lnTo>
                <a:lnTo>
                  <a:pt x="7613586" y="2863689"/>
                </a:lnTo>
                <a:lnTo>
                  <a:pt x="7617251" y="2863689"/>
                </a:lnTo>
                <a:lnTo>
                  <a:pt x="7620917" y="2863689"/>
                </a:lnTo>
                <a:lnTo>
                  <a:pt x="7624583" y="2863689"/>
                </a:lnTo>
                <a:lnTo>
                  <a:pt x="7631914" y="2860105"/>
                </a:lnTo>
                <a:lnTo>
                  <a:pt x="7631914" y="2856522"/>
                </a:lnTo>
                <a:lnTo>
                  <a:pt x="7631914" y="2849354"/>
                </a:lnTo>
                <a:lnTo>
                  <a:pt x="7631914" y="2845769"/>
                </a:lnTo>
                <a:lnTo>
                  <a:pt x="7628248" y="2838601"/>
                </a:lnTo>
                <a:close/>
                <a:moveTo>
                  <a:pt x="7177371" y="2809928"/>
                </a:moveTo>
                <a:lnTo>
                  <a:pt x="7159043" y="2845769"/>
                </a:lnTo>
                <a:lnTo>
                  <a:pt x="7140714" y="2878026"/>
                </a:lnTo>
                <a:lnTo>
                  <a:pt x="7177371" y="2860105"/>
                </a:lnTo>
                <a:lnTo>
                  <a:pt x="7192035" y="2845769"/>
                </a:lnTo>
                <a:lnTo>
                  <a:pt x="7192035" y="2838601"/>
                </a:lnTo>
                <a:lnTo>
                  <a:pt x="7192035" y="2827849"/>
                </a:lnTo>
                <a:lnTo>
                  <a:pt x="7184703" y="2820681"/>
                </a:lnTo>
                <a:close/>
                <a:moveTo>
                  <a:pt x="7756547" y="2806344"/>
                </a:moveTo>
                <a:lnTo>
                  <a:pt x="7749215" y="2817096"/>
                </a:lnTo>
                <a:lnTo>
                  <a:pt x="7749215" y="2827849"/>
                </a:lnTo>
                <a:lnTo>
                  <a:pt x="7752880" y="2838601"/>
                </a:lnTo>
                <a:lnTo>
                  <a:pt x="7760212" y="2842185"/>
                </a:lnTo>
                <a:lnTo>
                  <a:pt x="7778540" y="2845769"/>
                </a:lnTo>
                <a:lnTo>
                  <a:pt x="7796869" y="2845769"/>
                </a:lnTo>
                <a:lnTo>
                  <a:pt x="7785872" y="2824264"/>
                </a:lnTo>
                <a:lnTo>
                  <a:pt x="7771209" y="2813512"/>
                </a:lnTo>
                <a:lnTo>
                  <a:pt x="7767544" y="2806344"/>
                </a:lnTo>
                <a:close/>
                <a:moveTo>
                  <a:pt x="7708893" y="2763335"/>
                </a:moveTo>
                <a:lnTo>
                  <a:pt x="7705227" y="2770503"/>
                </a:lnTo>
                <a:lnTo>
                  <a:pt x="7701562" y="2777671"/>
                </a:lnTo>
                <a:lnTo>
                  <a:pt x="7701562" y="2792008"/>
                </a:lnTo>
                <a:lnTo>
                  <a:pt x="7705227" y="2809928"/>
                </a:lnTo>
                <a:lnTo>
                  <a:pt x="7708893" y="2827849"/>
                </a:lnTo>
                <a:lnTo>
                  <a:pt x="7716225" y="2827849"/>
                </a:lnTo>
                <a:lnTo>
                  <a:pt x="7727222" y="2827849"/>
                </a:lnTo>
                <a:lnTo>
                  <a:pt x="7730887" y="2824264"/>
                </a:lnTo>
                <a:lnTo>
                  <a:pt x="7734552" y="2820681"/>
                </a:lnTo>
                <a:lnTo>
                  <a:pt x="7738218" y="2809928"/>
                </a:lnTo>
                <a:lnTo>
                  <a:pt x="7738218" y="2799176"/>
                </a:lnTo>
                <a:lnTo>
                  <a:pt x="7741884" y="2788424"/>
                </a:lnTo>
                <a:lnTo>
                  <a:pt x="7738218" y="2774088"/>
                </a:lnTo>
                <a:lnTo>
                  <a:pt x="7730887" y="2766920"/>
                </a:lnTo>
                <a:lnTo>
                  <a:pt x="7723555" y="2763335"/>
                </a:lnTo>
                <a:close/>
                <a:moveTo>
                  <a:pt x="7602589" y="2759751"/>
                </a:moveTo>
                <a:lnTo>
                  <a:pt x="7595257" y="2766920"/>
                </a:lnTo>
                <a:lnTo>
                  <a:pt x="7587926" y="2774088"/>
                </a:lnTo>
                <a:lnTo>
                  <a:pt x="7580594" y="2777671"/>
                </a:lnTo>
                <a:lnTo>
                  <a:pt x="7576929" y="2777671"/>
                </a:lnTo>
                <a:lnTo>
                  <a:pt x="7576929" y="2784839"/>
                </a:lnTo>
                <a:lnTo>
                  <a:pt x="7576929" y="2792008"/>
                </a:lnTo>
                <a:lnTo>
                  <a:pt x="7580594" y="2799176"/>
                </a:lnTo>
                <a:lnTo>
                  <a:pt x="7580594" y="2802759"/>
                </a:lnTo>
                <a:lnTo>
                  <a:pt x="7587926" y="2806344"/>
                </a:lnTo>
                <a:lnTo>
                  <a:pt x="7598923" y="2806344"/>
                </a:lnTo>
                <a:lnTo>
                  <a:pt x="7613586" y="2802759"/>
                </a:lnTo>
                <a:lnTo>
                  <a:pt x="7617251" y="2792008"/>
                </a:lnTo>
                <a:lnTo>
                  <a:pt x="7620917" y="2784839"/>
                </a:lnTo>
                <a:lnTo>
                  <a:pt x="7620917" y="2770503"/>
                </a:lnTo>
                <a:lnTo>
                  <a:pt x="7617251" y="2763335"/>
                </a:lnTo>
                <a:close/>
                <a:moveTo>
                  <a:pt x="7338661" y="2759751"/>
                </a:moveTo>
                <a:lnTo>
                  <a:pt x="7327664" y="2770503"/>
                </a:lnTo>
                <a:lnTo>
                  <a:pt x="7323999" y="2784839"/>
                </a:lnTo>
                <a:lnTo>
                  <a:pt x="7338661" y="2788424"/>
                </a:lnTo>
                <a:lnTo>
                  <a:pt x="7345992" y="2788424"/>
                </a:lnTo>
                <a:lnTo>
                  <a:pt x="7349657" y="2777671"/>
                </a:lnTo>
                <a:lnTo>
                  <a:pt x="7353324" y="2770503"/>
                </a:lnTo>
                <a:lnTo>
                  <a:pt x="7349657" y="2763335"/>
                </a:lnTo>
                <a:lnTo>
                  <a:pt x="7345992" y="2759751"/>
                </a:lnTo>
                <a:lnTo>
                  <a:pt x="7342326" y="2759751"/>
                </a:lnTo>
                <a:close/>
                <a:moveTo>
                  <a:pt x="7148046" y="2752583"/>
                </a:moveTo>
                <a:lnTo>
                  <a:pt x="7144381" y="2759751"/>
                </a:lnTo>
                <a:lnTo>
                  <a:pt x="7144381" y="2763335"/>
                </a:lnTo>
                <a:lnTo>
                  <a:pt x="7144381" y="2770503"/>
                </a:lnTo>
                <a:lnTo>
                  <a:pt x="7137049" y="2817096"/>
                </a:lnTo>
                <a:lnTo>
                  <a:pt x="7133384" y="2867274"/>
                </a:lnTo>
                <a:lnTo>
                  <a:pt x="7148046" y="2845769"/>
                </a:lnTo>
                <a:lnTo>
                  <a:pt x="7159043" y="2817096"/>
                </a:lnTo>
                <a:lnTo>
                  <a:pt x="7170040" y="2802759"/>
                </a:lnTo>
                <a:lnTo>
                  <a:pt x="7170040" y="2784839"/>
                </a:lnTo>
                <a:lnTo>
                  <a:pt x="7159043" y="2766920"/>
                </a:lnTo>
                <a:close/>
                <a:moveTo>
                  <a:pt x="7214028" y="2741831"/>
                </a:moveTo>
                <a:lnTo>
                  <a:pt x="7206697" y="2745415"/>
                </a:lnTo>
                <a:lnTo>
                  <a:pt x="7199366" y="2756166"/>
                </a:lnTo>
                <a:lnTo>
                  <a:pt x="7195700" y="2774088"/>
                </a:lnTo>
                <a:lnTo>
                  <a:pt x="7199366" y="2792008"/>
                </a:lnTo>
                <a:lnTo>
                  <a:pt x="7210363" y="2806344"/>
                </a:lnTo>
                <a:lnTo>
                  <a:pt x="7225025" y="2777671"/>
                </a:lnTo>
                <a:lnTo>
                  <a:pt x="7225025" y="2752583"/>
                </a:lnTo>
                <a:lnTo>
                  <a:pt x="7225025" y="2745415"/>
                </a:lnTo>
                <a:lnTo>
                  <a:pt x="7221360" y="2741831"/>
                </a:lnTo>
                <a:close/>
                <a:moveTo>
                  <a:pt x="7793204" y="2705990"/>
                </a:moveTo>
                <a:lnTo>
                  <a:pt x="7782206" y="2731078"/>
                </a:lnTo>
                <a:lnTo>
                  <a:pt x="7771209" y="2748998"/>
                </a:lnTo>
                <a:lnTo>
                  <a:pt x="7767544" y="2763335"/>
                </a:lnTo>
                <a:lnTo>
                  <a:pt x="7767544" y="2774088"/>
                </a:lnTo>
                <a:lnTo>
                  <a:pt x="7771209" y="2788424"/>
                </a:lnTo>
                <a:lnTo>
                  <a:pt x="7782206" y="2795591"/>
                </a:lnTo>
                <a:lnTo>
                  <a:pt x="7793204" y="2809928"/>
                </a:lnTo>
                <a:lnTo>
                  <a:pt x="7811532" y="2824264"/>
                </a:lnTo>
                <a:lnTo>
                  <a:pt x="7804201" y="2795591"/>
                </a:lnTo>
                <a:lnTo>
                  <a:pt x="7800534" y="2763335"/>
                </a:lnTo>
                <a:lnTo>
                  <a:pt x="7796869" y="2738246"/>
                </a:lnTo>
                <a:close/>
                <a:moveTo>
                  <a:pt x="7756547" y="2702405"/>
                </a:moveTo>
                <a:lnTo>
                  <a:pt x="7749215" y="2713158"/>
                </a:lnTo>
                <a:lnTo>
                  <a:pt x="7741884" y="2727493"/>
                </a:lnTo>
                <a:lnTo>
                  <a:pt x="7738218" y="2734662"/>
                </a:lnTo>
                <a:lnTo>
                  <a:pt x="7738218" y="2745415"/>
                </a:lnTo>
                <a:lnTo>
                  <a:pt x="7741884" y="2752583"/>
                </a:lnTo>
                <a:lnTo>
                  <a:pt x="7749215" y="2752583"/>
                </a:lnTo>
                <a:lnTo>
                  <a:pt x="7756547" y="2741831"/>
                </a:lnTo>
                <a:lnTo>
                  <a:pt x="7760212" y="2734662"/>
                </a:lnTo>
                <a:lnTo>
                  <a:pt x="7760212" y="2716742"/>
                </a:lnTo>
                <a:close/>
                <a:moveTo>
                  <a:pt x="7745550" y="2691653"/>
                </a:moveTo>
                <a:lnTo>
                  <a:pt x="7734552" y="2695237"/>
                </a:lnTo>
                <a:lnTo>
                  <a:pt x="7727222" y="2698822"/>
                </a:lnTo>
                <a:lnTo>
                  <a:pt x="7716225" y="2702405"/>
                </a:lnTo>
                <a:lnTo>
                  <a:pt x="7712558" y="2709573"/>
                </a:lnTo>
                <a:lnTo>
                  <a:pt x="7712558" y="2716742"/>
                </a:lnTo>
                <a:lnTo>
                  <a:pt x="7716225" y="2716742"/>
                </a:lnTo>
                <a:lnTo>
                  <a:pt x="7730887" y="2716742"/>
                </a:lnTo>
                <a:lnTo>
                  <a:pt x="7738218" y="2709573"/>
                </a:lnTo>
                <a:lnTo>
                  <a:pt x="7741884" y="2702405"/>
                </a:lnTo>
                <a:close/>
                <a:moveTo>
                  <a:pt x="7206697" y="2673732"/>
                </a:moveTo>
                <a:lnTo>
                  <a:pt x="7199366" y="2677317"/>
                </a:lnTo>
                <a:lnTo>
                  <a:pt x="7192035" y="2684485"/>
                </a:lnTo>
                <a:lnTo>
                  <a:pt x="7192035" y="2691653"/>
                </a:lnTo>
                <a:lnTo>
                  <a:pt x="7184703" y="2702405"/>
                </a:lnTo>
                <a:lnTo>
                  <a:pt x="7177371" y="2709573"/>
                </a:lnTo>
                <a:lnTo>
                  <a:pt x="7188368" y="2716742"/>
                </a:lnTo>
                <a:lnTo>
                  <a:pt x="7199366" y="2716742"/>
                </a:lnTo>
                <a:lnTo>
                  <a:pt x="7206697" y="2709573"/>
                </a:lnTo>
                <a:lnTo>
                  <a:pt x="7214028" y="2702405"/>
                </a:lnTo>
                <a:lnTo>
                  <a:pt x="7221360" y="2695237"/>
                </a:lnTo>
                <a:lnTo>
                  <a:pt x="7225025" y="2688069"/>
                </a:lnTo>
                <a:lnTo>
                  <a:pt x="7225025" y="2680900"/>
                </a:lnTo>
                <a:lnTo>
                  <a:pt x="7214028" y="2673732"/>
                </a:lnTo>
                <a:close/>
                <a:moveTo>
                  <a:pt x="7723555" y="2652229"/>
                </a:moveTo>
                <a:lnTo>
                  <a:pt x="7708893" y="2662981"/>
                </a:lnTo>
                <a:lnTo>
                  <a:pt x="7701562" y="2680900"/>
                </a:lnTo>
                <a:lnTo>
                  <a:pt x="7701562" y="2684485"/>
                </a:lnTo>
                <a:lnTo>
                  <a:pt x="7705227" y="2688069"/>
                </a:lnTo>
                <a:lnTo>
                  <a:pt x="7723555" y="2684485"/>
                </a:lnTo>
                <a:lnTo>
                  <a:pt x="7730887" y="2677317"/>
                </a:lnTo>
                <a:lnTo>
                  <a:pt x="7741884" y="2662981"/>
                </a:lnTo>
                <a:lnTo>
                  <a:pt x="7756547" y="2652229"/>
                </a:lnTo>
                <a:lnTo>
                  <a:pt x="7738218" y="2655812"/>
                </a:lnTo>
                <a:close/>
                <a:moveTo>
                  <a:pt x="7199366" y="2605635"/>
                </a:moveTo>
                <a:lnTo>
                  <a:pt x="7199366" y="2609219"/>
                </a:lnTo>
                <a:lnTo>
                  <a:pt x="7184703" y="2645060"/>
                </a:lnTo>
                <a:lnTo>
                  <a:pt x="7173706" y="2684485"/>
                </a:lnTo>
                <a:lnTo>
                  <a:pt x="7195700" y="2659396"/>
                </a:lnTo>
                <a:lnTo>
                  <a:pt x="7214028" y="2641476"/>
                </a:lnTo>
                <a:lnTo>
                  <a:pt x="7225025" y="2634307"/>
                </a:lnTo>
                <a:lnTo>
                  <a:pt x="7221360" y="2627139"/>
                </a:lnTo>
                <a:lnTo>
                  <a:pt x="7214028" y="2612803"/>
                </a:lnTo>
                <a:lnTo>
                  <a:pt x="7210363" y="2605635"/>
                </a:lnTo>
                <a:lnTo>
                  <a:pt x="7206697" y="2605635"/>
                </a:lnTo>
                <a:lnTo>
                  <a:pt x="7203031" y="2605635"/>
                </a:lnTo>
                <a:close/>
                <a:moveTo>
                  <a:pt x="7730887" y="2594883"/>
                </a:moveTo>
                <a:lnTo>
                  <a:pt x="7723555" y="2612803"/>
                </a:lnTo>
                <a:lnTo>
                  <a:pt x="7727222" y="2627139"/>
                </a:lnTo>
                <a:lnTo>
                  <a:pt x="7734552" y="2630724"/>
                </a:lnTo>
                <a:lnTo>
                  <a:pt x="7756547" y="2630724"/>
                </a:lnTo>
                <a:lnTo>
                  <a:pt x="7745550" y="2609219"/>
                </a:lnTo>
                <a:close/>
                <a:moveTo>
                  <a:pt x="7587926" y="2562626"/>
                </a:moveTo>
                <a:lnTo>
                  <a:pt x="7576929" y="2566210"/>
                </a:lnTo>
                <a:lnTo>
                  <a:pt x="7576929" y="2573378"/>
                </a:lnTo>
                <a:lnTo>
                  <a:pt x="7573264" y="2576963"/>
                </a:lnTo>
                <a:lnTo>
                  <a:pt x="7573264" y="2584131"/>
                </a:lnTo>
                <a:lnTo>
                  <a:pt x="7573264" y="2591298"/>
                </a:lnTo>
                <a:lnTo>
                  <a:pt x="7576929" y="2594883"/>
                </a:lnTo>
                <a:lnTo>
                  <a:pt x="7580594" y="2602051"/>
                </a:lnTo>
                <a:lnTo>
                  <a:pt x="7587926" y="2602051"/>
                </a:lnTo>
                <a:lnTo>
                  <a:pt x="7595257" y="2598466"/>
                </a:lnTo>
                <a:lnTo>
                  <a:pt x="7598923" y="2594883"/>
                </a:lnTo>
                <a:lnTo>
                  <a:pt x="7602589" y="2587714"/>
                </a:lnTo>
                <a:lnTo>
                  <a:pt x="7602589" y="2580546"/>
                </a:lnTo>
                <a:lnTo>
                  <a:pt x="7602589" y="2573378"/>
                </a:lnTo>
                <a:lnTo>
                  <a:pt x="7598923" y="2569794"/>
                </a:lnTo>
                <a:lnTo>
                  <a:pt x="7598923" y="2562626"/>
                </a:lnTo>
                <a:close/>
                <a:moveTo>
                  <a:pt x="7690565" y="2555458"/>
                </a:moveTo>
                <a:lnTo>
                  <a:pt x="7679568" y="2562626"/>
                </a:lnTo>
                <a:lnTo>
                  <a:pt x="7675902" y="2569794"/>
                </a:lnTo>
                <a:lnTo>
                  <a:pt x="7675902" y="2576963"/>
                </a:lnTo>
                <a:lnTo>
                  <a:pt x="7675902" y="2587714"/>
                </a:lnTo>
                <a:lnTo>
                  <a:pt x="7675902" y="2602051"/>
                </a:lnTo>
                <a:lnTo>
                  <a:pt x="7679568" y="2619971"/>
                </a:lnTo>
                <a:lnTo>
                  <a:pt x="7686898" y="2623556"/>
                </a:lnTo>
                <a:lnTo>
                  <a:pt x="7694230" y="2619971"/>
                </a:lnTo>
                <a:lnTo>
                  <a:pt x="7701562" y="2612803"/>
                </a:lnTo>
                <a:lnTo>
                  <a:pt x="7701562" y="2609219"/>
                </a:lnTo>
                <a:lnTo>
                  <a:pt x="7705227" y="2598466"/>
                </a:lnTo>
                <a:lnTo>
                  <a:pt x="7708893" y="2587714"/>
                </a:lnTo>
                <a:lnTo>
                  <a:pt x="7708893" y="2576963"/>
                </a:lnTo>
                <a:lnTo>
                  <a:pt x="7705227" y="2569794"/>
                </a:lnTo>
                <a:lnTo>
                  <a:pt x="7697896" y="2562626"/>
                </a:lnTo>
                <a:close/>
                <a:moveTo>
                  <a:pt x="7543939" y="2555458"/>
                </a:moveTo>
                <a:lnTo>
                  <a:pt x="7543939" y="2562626"/>
                </a:lnTo>
                <a:lnTo>
                  <a:pt x="7547604" y="2566210"/>
                </a:lnTo>
                <a:lnTo>
                  <a:pt x="7554935" y="2566210"/>
                </a:lnTo>
                <a:lnTo>
                  <a:pt x="7554935" y="2555458"/>
                </a:lnTo>
                <a:lnTo>
                  <a:pt x="7547604" y="2555458"/>
                </a:lnTo>
                <a:close/>
                <a:moveTo>
                  <a:pt x="7173706" y="2541121"/>
                </a:moveTo>
                <a:lnTo>
                  <a:pt x="7173706" y="2551873"/>
                </a:lnTo>
                <a:lnTo>
                  <a:pt x="7170040" y="2566210"/>
                </a:lnTo>
                <a:lnTo>
                  <a:pt x="7166374" y="2609219"/>
                </a:lnTo>
                <a:lnTo>
                  <a:pt x="7159043" y="2652229"/>
                </a:lnTo>
                <a:lnTo>
                  <a:pt x="7177371" y="2637892"/>
                </a:lnTo>
                <a:lnTo>
                  <a:pt x="7184703" y="2623556"/>
                </a:lnTo>
                <a:lnTo>
                  <a:pt x="7192035" y="2609219"/>
                </a:lnTo>
                <a:lnTo>
                  <a:pt x="7192035" y="2598466"/>
                </a:lnTo>
                <a:lnTo>
                  <a:pt x="7192035" y="2584131"/>
                </a:lnTo>
                <a:lnTo>
                  <a:pt x="7188368" y="2573378"/>
                </a:lnTo>
                <a:lnTo>
                  <a:pt x="7184703" y="2555458"/>
                </a:lnTo>
                <a:close/>
                <a:moveTo>
                  <a:pt x="7236022" y="2537537"/>
                </a:moveTo>
                <a:lnTo>
                  <a:pt x="7232357" y="2544705"/>
                </a:lnTo>
                <a:lnTo>
                  <a:pt x="7225025" y="2562626"/>
                </a:lnTo>
                <a:lnTo>
                  <a:pt x="7225025" y="2576963"/>
                </a:lnTo>
                <a:lnTo>
                  <a:pt x="7228691" y="2591298"/>
                </a:lnTo>
                <a:lnTo>
                  <a:pt x="7243353" y="2605635"/>
                </a:lnTo>
                <a:lnTo>
                  <a:pt x="7247020" y="2580546"/>
                </a:lnTo>
                <a:lnTo>
                  <a:pt x="7250685" y="2551873"/>
                </a:lnTo>
                <a:lnTo>
                  <a:pt x="7250685" y="2541121"/>
                </a:lnTo>
                <a:lnTo>
                  <a:pt x="7243353" y="2537537"/>
                </a:lnTo>
                <a:close/>
                <a:moveTo>
                  <a:pt x="7221360" y="2519617"/>
                </a:moveTo>
                <a:lnTo>
                  <a:pt x="7203031" y="2523201"/>
                </a:lnTo>
                <a:lnTo>
                  <a:pt x="7188368" y="2530368"/>
                </a:lnTo>
                <a:lnTo>
                  <a:pt x="7199366" y="2541121"/>
                </a:lnTo>
                <a:lnTo>
                  <a:pt x="7210363" y="2548290"/>
                </a:lnTo>
                <a:lnTo>
                  <a:pt x="7214028" y="2544705"/>
                </a:lnTo>
                <a:lnTo>
                  <a:pt x="7221360" y="2537537"/>
                </a:lnTo>
                <a:lnTo>
                  <a:pt x="7221360" y="2530368"/>
                </a:lnTo>
                <a:close/>
                <a:moveTo>
                  <a:pt x="7763878" y="2501697"/>
                </a:moveTo>
                <a:lnTo>
                  <a:pt x="7752880" y="2519617"/>
                </a:lnTo>
                <a:lnTo>
                  <a:pt x="7745550" y="2533953"/>
                </a:lnTo>
                <a:lnTo>
                  <a:pt x="7741884" y="2548290"/>
                </a:lnTo>
                <a:lnTo>
                  <a:pt x="7738218" y="2566210"/>
                </a:lnTo>
                <a:lnTo>
                  <a:pt x="7741884" y="2576963"/>
                </a:lnTo>
                <a:lnTo>
                  <a:pt x="7749215" y="2591298"/>
                </a:lnTo>
                <a:lnTo>
                  <a:pt x="7760212" y="2602051"/>
                </a:lnTo>
                <a:lnTo>
                  <a:pt x="7778540" y="2619971"/>
                </a:lnTo>
                <a:lnTo>
                  <a:pt x="7771209" y="2573378"/>
                </a:lnTo>
                <a:lnTo>
                  <a:pt x="7763878" y="2526785"/>
                </a:lnTo>
                <a:lnTo>
                  <a:pt x="7763878" y="2516033"/>
                </a:lnTo>
                <a:close/>
                <a:moveTo>
                  <a:pt x="7730887" y="2501697"/>
                </a:moveTo>
                <a:lnTo>
                  <a:pt x="7723555" y="2512448"/>
                </a:lnTo>
                <a:lnTo>
                  <a:pt x="7712558" y="2519617"/>
                </a:lnTo>
                <a:lnTo>
                  <a:pt x="7708893" y="2526785"/>
                </a:lnTo>
                <a:lnTo>
                  <a:pt x="7708893" y="2530368"/>
                </a:lnTo>
                <a:lnTo>
                  <a:pt x="7708893" y="2537537"/>
                </a:lnTo>
                <a:lnTo>
                  <a:pt x="7716225" y="2548290"/>
                </a:lnTo>
                <a:lnTo>
                  <a:pt x="7727222" y="2537537"/>
                </a:lnTo>
                <a:lnTo>
                  <a:pt x="7730887" y="2526785"/>
                </a:lnTo>
                <a:lnTo>
                  <a:pt x="7734552" y="2516033"/>
                </a:lnTo>
                <a:close/>
                <a:moveTo>
                  <a:pt x="7232357" y="2469439"/>
                </a:moveTo>
                <a:lnTo>
                  <a:pt x="7225025" y="2476608"/>
                </a:lnTo>
                <a:lnTo>
                  <a:pt x="7214028" y="2483775"/>
                </a:lnTo>
                <a:lnTo>
                  <a:pt x="7210363" y="2490944"/>
                </a:lnTo>
                <a:lnTo>
                  <a:pt x="7206697" y="2494529"/>
                </a:lnTo>
                <a:lnTo>
                  <a:pt x="7199366" y="2498112"/>
                </a:lnTo>
                <a:lnTo>
                  <a:pt x="7199366" y="2508865"/>
                </a:lnTo>
                <a:lnTo>
                  <a:pt x="7203031" y="2512448"/>
                </a:lnTo>
                <a:lnTo>
                  <a:pt x="7210363" y="2512448"/>
                </a:lnTo>
                <a:lnTo>
                  <a:pt x="7221360" y="2512448"/>
                </a:lnTo>
                <a:lnTo>
                  <a:pt x="7232357" y="2501697"/>
                </a:lnTo>
                <a:lnTo>
                  <a:pt x="7243353" y="2487360"/>
                </a:lnTo>
                <a:lnTo>
                  <a:pt x="7243353" y="2483775"/>
                </a:lnTo>
                <a:lnTo>
                  <a:pt x="7247020" y="2480192"/>
                </a:lnTo>
                <a:lnTo>
                  <a:pt x="7247020" y="2473024"/>
                </a:lnTo>
                <a:lnTo>
                  <a:pt x="7243353" y="2469439"/>
                </a:lnTo>
                <a:close/>
                <a:moveTo>
                  <a:pt x="7705227" y="2444351"/>
                </a:moveTo>
                <a:lnTo>
                  <a:pt x="7697896" y="2447936"/>
                </a:lnTo>
                <a:lnTo>
                  <a:pt x="7690565" y="2455104"/>
                </a:lnTo>
                <a:lnTo>
                  <a:pt x="7683233" y="2465855"/>
                </a:lnTo>
                <a:lnTo>
                  <a:pt x="7675902" y="2483775"/>
                </a:lnTo>
                <a:lnTo>
                  <a:pt x="7690565" y="2480192"/>
                </a:lnTo>
                <a:lnTo>
                  <a:pt x="7701562" y="2469439"/>
                </a:lnTo>
                <a:lnTo>
                  <a:pt x="7712558" y="2462271"/>
                </a:lnTo>
                <a:lnTo>
                  <a:pt x="7727222" y="2447936"/>
                </a:lnTo>
                <a:lnTo>
                  <a:pt x="7712558" y="2447936"/>
                </a:lnTo>
                <a:close/>
                <a:moveTo>
                  <a:pt x="7323999" y="2437183"/>
                </a:moveTo>
                <a:lnTo>
                  <a:pt x="7309335" y="2444351"/>
                </a:lnTo>
                <a:lnTo>
                  <a:pt x="7316667" y="2462271"/>
                </a:lnTo>
                <a:lnTo>
                  <a:pt x="7334996" y="2476608"/>
                </a:lnTo>
                <a:lnTo>
                  <a:pt x="7334996" y="2455104"/>
                </a:lnTo>
                <a:lnTo>
                  <a:pt x="7334996" y="2440767"/>
                </a:lnTo>
                <a:close/>
                <a:moveTo>
                  <a:pt x="7540272" y="2430014"/>
                </a:moveTo>
                <a:lnTo>
                  <a:pt x="7536607" y="2433599"/>
                </a:lnTo>
                <a:lnTo>
                  <a:pt x="7536607" y="2469439"/>
                </a:lnTo>
                <a:lnTo>
                  <a:pt x="7536607" y="2501697"/>
                </a:lnTo>
                <a:lnTo>
                  <a:pt x="7536607" y="2512448"/>
                </a:lnTo>
                <a:lnTo>
                  <a:pt x="7540272" y="2516033"/>
                </a:lnTo>
                <a:lnTo>
                  <a:pt x="7543939" y="2516033"/>
                </a:lnTo>
                <a:lnTo>
                  <a:pt x="7554935" y="2516033"/>
                </a:lnTo>
                <a:lnTo>
                  <a:pt x="7554935" y="2490944"/>
                </a:lnTo>
                <a:lnTo>
                  <a:pt x="7554935" y="2462271"/>
                </a:lnTo>
                <a:lnTo>
                  <a:pt x="7554935" y="2455104"/>
                </a:lnTo>
                <a:lnTo>
                  <a:pt x="7554935" y="2437183"/>
                </a:lnTo>
                <a:lnTo>
                  <a:pt x="7554935" y="2433599"/>
                </a:lnTo>
                <a:lnTo>
                  <a:pt x="7547604" y="2430014"/>
                </a:lnTo>
                <a:close/>
                <a:moveTo>
                  <a:pt x="7378983" y="2426431"/>
                </a:moveTo>
                <a:lnTo>
                  <a:pt x="7371652" y="2455104"/>
                </a:lnTo>
                <a:lnTo>
                  <a:pt x="7375318" y="2480192"/>
                </a:lnTo>
                <a:lnTo>
                  <a:pt x="7375318" y="2508865"/>
                </a:lnTo>
                <a:lnTo>
                  <a:pt x="7378983" y="2533953"/>
                </a:lnTo>
                <a:lnTo>
                  <a:pt x="7378983" y="2508865"/>
                </a:lnTo>
                <a:lnTo>
                  <a:pt x="7382649" y="2480192"/>
                </a:lnTo>
                <a:lnTo>
                  <a:pt x="7382649" y="2455104"/>
                </a:lnTo>
                <a:close/>
                <a:moveTo>
                  <a:pt x="7228691" y="2401341"/>
                </a:moveTo>
                <a:lnTo>
                  <a:pt x="7210363" y="2433599"/>
                </a:lnTo>
                <a:lnTo>
                  <a:pt x="7192035" y="2473024"/>
                </a:lnTo>
                <a:lnTo>
                  <a:pt x="7210363" y="2465855"/>
                </a:lnTo>
                <a:lnTo>
                  <a:pt x="7225025" y="2458687"/>
                </a:lnTo>
                <a:lnTo>
                  <a:pt x="7236022" y="2444351"/>
                </a:lnTo>
                <a:lnTo>
                  <a:pt x="7239688" y="2437183"/>
                </a:lnTo>
                <a:lnTo>
                  <a:pt x="7243353" y="2430014"/>
                </a:lnTo>
                <a:lnTo>
                  <a:pt x="7239688" y="2422846"/>
                </a:lnTo>
                <a:lnTo>
                  <a:pt x="7236022" y="2412094"/>
                </a:lnTo>
                <a:close/>
                <a:moveTo>
                  <a:pt x="7701562" y="2394173"/>
                </a:moveTo>
                <a:lnTo>
                  <a:pt x="7697896" y="2408509"/>
                </a:lnTo>
                <a:lnTo>
                  <a:pt x="7697896" y="2419262"/>
                </a:lnTo>
                <a:lnTo>
                  <a:pt x="7701562" y="2422846"/>
                </a:lnTo>
                <a:lnTo>
                  <a:pt x="7705227" y="2426431"/>
                </a:lnTo>
                <a:lnTo>
                  <a:pt x="7723555" y="2426431"/>
                </a:lnTo>
                <a:lnTo>
                  <a:pt x="7738218" y="2430014"/>
                </a:lnTo>
                <a:lnTo>
                  <a:pt x="7723555" y="2412094"/>
                </a:lnTo>
                <a:close/>
                <a:moveTo>
                  <a:pt x="7338661" y="2369085"/>
                </a:moveTo>
                <a:lnTo>
                  <a:pt x="7320332" y="2383421"/>
                </a:lnTo>
                <a:lnTo>
                  <a:pt x="7309335" y="2401341"/>
                </a:lnTo>
                <a:lnTo>
                  <a:pt x="7302004" y="2404926"/>
                </a:lnTo>
                <a:lnTo>
                  <a:pt x="7298339" y="2408509"/>
                </a:lnTo>
                <a:lnTo>
                  <a:pt x="7305670" y="2412094"/>
                </a:lnTo>
                <a:lnTo>
                  <a:pt x="7305670" y="2419262"/>
                </a:lnTo>
                <a:lnTo>
                  <a:pt x="7316667" y="2422846"/>
                </a:lnTo>
                <a:lnTo>
                  <a:pt x="7327664" y="2419262"/>
                </a:lnTo>
                <a:lnTo>
                  <a:pt x="7334996" y="2412094"/>
                </a:lnTo>
                <a:lnTo>
                  <a:pt x="7338661" y="2401341"/>
                </a:lnTo>
                <a:lnTo>
                  <a:pt x="7342326" y="2387006"/>
                </a:lnTo>
                <a:lnTo>
                  <a:pt x="7345992" y="2372669"/>
                </a:lnTo>
                <a:lnTo>
                  <a:pt x="7342326" y="2372669"/>
                </a:lnTo>
                <a:close/>
                <a:moveTo>
                  <a:pt x="7584261" y="2361916"/>
                </a:moveTo>
                <a:lnTo>
                  <a:pt x="7580594" y="2365501"/>
                </a:lnTo>
                <a:lnTo>
                  <a:pt x="7573264" y="2365501"/>
                </a:lnTo>
                <a:lnTo>
                  <a:pt x="7569597" y="2372669"/>
                </a:lnTo>
                <a:lnTo>
                  <a:pt x="7569597" y="2379838"/>
                </a:lnTo>
                <a:lnTo>
                  <a:pt x="7569597" y="2383421"/>
                </a:lnTo>
                <a:lnTo>
                  <a:pt x="7576929" y="2390590"/>
                </a:lnTo>
                <a:lnTo>
                  <a:pt x="7580594" y="2394173"/>
                </a:lnTo>
                <a:lnTo>
                  <a:pt x="7584261" y="2390590"/>
                </a:lnTo>
                <a:lnTo>
                  <a:pt x="7587926" y="2379838"/>
                </a:lnTo>
                <a:lnTo>
                  <a:pt x="7587926" y="2365501"/>
                </a:lnTo>
                <a:close/>
                <a:moveTo>
                  <a:pt x="7661240" y="2354748"/>
                </a:moveTo>
                <a:lnTo>
                  <a:pt x="7650243" y="2361916"/>
                </a:lnTo>
                <a:lnTo>
                  <a:pt x="7646576" y="2365501"/>
                </a:lnTo>
                <a:lnTo>
                  <a:pt x="7646576" y="2387006"/>
                </a:lnTo>
                <a:lnTo>
                  <a:pt x="7650243" y="2412094"/>
                </a:lnTo>
                <a:lnTo>
                  <a:pt x="7661240" y="2415678"/>
                </a:lnTo>
                <a:lnTo>
                  <a:pt x="7672236" y="2415678"/>
                </a:lnTo>
                <a:lnTo>
                  <a:pt x="7675902" y="2412094"/>
                </a:lnTo>
                <a:lnTo>
                  <a:pt x="7679568" y="2408509"/>
                </a:lnTo>
                <a:lnTo>
                  <a:pt x="7683233" y="2394173"/>
                </a:lnTo>
                <a:lnTo>
                  <a:pt x="7686898" y="2379838"/>
                </a:lnTo>
                <a:lnTo>
                  <a:pt x="7675902" y="2369085"/>
                </a:lnTo>
                <a:close/>
                <a:moveTo>
                  <a:pt x="7195700" y="2351165"/>
                </a:moveTo>
                <a:lnTo>
                  <a:pt x="7192035" y="2390590"/>
                </a:lnTo>
                <a:lnTo>
                  <a:pt x="7188368" y="2430014"/>
                </a:lnTo>
                <a:lnTo>
                  <a:pt x="7188368" y="2440767"/>
                </a:lnTo>
                <a:lnTo>
                  <a:pt x="7192035" y="2444351"/>
                </a:lnTo>
                <a:lnTo>
                  <a:pt x="7199366" y="2437183"/>
                </a:lnTo>
                <a:lnTo>
                  <a:pt x="7206697" y="2426431"/>
                </a:lnTo>
                <a:lnTo>
                  <a:pt x="7210363" y="2415678"/>
                </a:lnTo>
                <a:lnTo>
                  <a:pt x="7210363" y="2401341"/>
                </a:lnTo>
                <a:lnTo>
                  <a:pt x="7210363" y="2383421"/>
                </a:lnTo>
                <a:lnTo>
                  <a:pt x="7206697" y="2369085"/>
                </a:lnTo>
                <a:lnTo>
                  <a:pt x="7203031" y="2358333"/>
                </a:lnTo>
                <a:close/>
                <a:moveTo>
                  <a:pt x="7261682" y="2343997"/>
                </a:moveTo>
                <a:lnTo>
                  <a:pt x="7250685" y="2347580"/>
                </a:lnTo>
                <a:lnTo>
                  <a:pt x="7247020" y="2354748"/>
                </a:lnTo>
                <a:lnTo>
                  <a:pt x="7243353" y="2369085"/>
                </a:lnTo>
                <a:lnTo>
                  <a:pt x="7243353" y="2379838"/>
                </a:lnTo>
                <a:lnTo>
                  <a:pt x="7250685" y="2390590"/>
                </a:lnTo>
                <a:lnTo>
                  <a:pt x="7261682" y="2404926"/>
                </a:lnTo>
                <a:lnTo>
                  <a:pt x="7261682" y="2379838"/>
                </a:lnTo>
                <a:lnTo>
                  <a:pt x="7265347" y="2361916"/>
                </a:lnTo>
                <a:lnTo>
                  <a:pt x="7269013" y="2354748"/>
                </a:lnTo>
                <a:lnTo>
                  <a:pt x="7269013" y="2351165"/>
                </a:lnTo>
                <a:lnTo>
                  <a:pt x="7265347" y="2347580"/>
                </a:lnTo>
                <a:close/>
                <a:moveTo>
                  <a:pt x="7741884" y="2308155"/>
                </a:moveTo>
                <a:lnTo>
                  <a:pt x="7727222" y="2322492"/>
                </a:lnTo>
                <a:lnTo>
                  <a:pt x="7723555" y="2336828"/>
                </a:lnTo>
                <a:lnTo>
                  <a:pt x="7716225" y="2358333"/>
                </a:lnTo>
                <a:lnTo>
                  <a:pt x="7712558" y="2372669"/>
                </a:lnTo>
                <a:lnTo>
                  <a:pt x="7723555" y="2383421"/>
                </a:lnTo>
                <a:lnTo>
                  <a:pt x="7730887" y="2394173"/>
                </a:lnTo>
                <a:lnTo>
                  <a:pt x="7738218" y="2408509"/>
                </a:lnTo>
                <a:lnTo>
                  <a:pt x="7752880" y="2415678"/>
                </a:lnTo>
                <a:lnTo>
                  <a:pt x="7745550" y="2361916"/>
                </a:lnTo>
                <a:close/>
                <a:moveTo>
                  <a:pt x="7708893" y="2297403"/>
                </a:moveTo>
                <a:lnTo>
                  <a:pt x="7694230" y="2308155"/>
                </a:lnTo>
                <a:lnTo>
                  <a:pt x="7686898" y="2322492"/>
                </a:lnTo>
                <a:lnTo>
                  <a:pt x="7683233" y="2336828"/>
                </a:lnTo>
                <a:lnTo>
                  <a:pt x="7690565" y="2354748"/>
                </a:lnTo>
                <a:lnTo>
                  <a:pt x="7694230" y="2354748"/>
                </a:lnTo>
                <a:lnTo>
                  <a:pt x="7697896" y="2354748"/>
                </a:lnTo>
                <a:lnTo>
                  <a:pt x="7705227" y="2326075"/>
                </a:lnTo>
                <a:close/>
                <a:moveTo>
                  <a:pt x="7302004" y="2293819"/>
                </a:moveTo>
                <a:lnTo>
                  <a:pt x="7302004" y="2315323"/>
                </a:lnTo>
                <a:lnTo>
                  <a:pt x="7302004" y="2333244"/>
                </a:lnTo>
                <a:lnTo>
                  <a:pt x="7309335" y="2329660"/>
                </a:lnTo>
                <a:lnTo>
                  <a:pt x="7316667" y="2329660"/>
                </a:lnTo>
                <a:lnTo>
                  <a:pt x="7320332" y="2326075"/>
                </a:lnTo>
                <a:lnTo>
                  <a:pt x="7320332" y="2318908"/>
                </a:lnTo>
                <a:lnTo>
                  <a:pt x="7313001" y="2308155"/>
                </a:lnTo>
                <a:close/>
                <a:moveTo>
                  <a:pt x="7258017" y="2272314"/>
                </a:moveTo>
                <a:lnTo>
                  <a:pt x="7247020" y="2275899"/>
                </a:lnTo>
                <a:lnTo>
                  <a:pt x="7243353" y="2283067"/>
                </a:lnTo>
                <a:lnTo>
                  <a:pt x="7236022" y="2297403"/>
                </a:lnTo>
                <a:lnTo>
                  <a:pt x="7232357" y="2304572"/>
                </a:lnTo>
                <a:lnTo>
                  <a:pt x="7232357" y="2311740"/>
                </a:lnTo>
                <a:lnTo>
                  <a:pt x="7236022" y="2311740"/>
                </a:lnTo>
                <a:lnTo>
                  <a:pt x="7239688" y="2311740"/>
                </a:lnTo>
                <a:lnTo>
                  <a:pt x="7250685" y="2311740"/>
                </a:lnTo>
                <a:lnTo>
                  <a:pt x="7258017" y="2304572"/>
                </a:lnTo>
                <a:lnTo>
                  <a:pt x="7261682" y="2293819"/>
                </a:lnTo>
                <a:lnTo>
                  <a:pt x="7265347" y="2283067"/>
                </a:lnTo>
                <a:lnTo>
                  <a:pt x="7265347" y="2279482"/>
                </a:lnTo>
                <a:lnTo>
                  <a:pt x="7265347" y="2275899"/>
                </a:lnTo>
                <a:lnTo>
                  <a:pt x="7261682" y="2272314"/>
                </a:lnTo>
                <a:close/>
                <a:moveTo>
                  <a:pt x="7686898" y="2250810"/>
                </a:moveTo>
                <a:lnTo>
                  <a:pt x="7661240" y="2265146"/>
                </a:lnTo>
                <a:lnTo>
                  <a:pt x="7646576" y="2290235"/>
                </a:lnTo>
                <a:lnTo>
                  <a:pt x="7646576" y="2293819"/>
                </a:lnTo>
                <a:lnTo>
                  <a:pt x="7653908" y="2297403"/>
                </a:lnTo>
                <a:lnTo>
                  <a:pt x="7661240" y="2297403"/>
                </a:lnTo>
                <a:lnTo>
                  <a:pt x="7672236" y="2297403"/>
                </a:lnTo>
                <a:lnTo>
                  <a:pt x="7675902" y="2290235"/>
                </a:lnTo>
                <a:lnTo>
                  <a:pt x="7686898" y="2279482"/>
                </a:lnTo>
                <a:lnTo>
                  <a:pt x="7701562" y="2275899"/>
                </a:lnTo>
                <a:lnTo>
                  <a:pt x="7694230" y="2268730"/>
                </a:lnTo>
                <a:lnTo>
                  <a:pt x="7694230" y="2265146"/>
                </a:lnTo>
                <a:lnTo>
                  <a:pt x="7701562" y="2257979"/>
                </a:lnTo>
                <a:lnTo>
                  <a:pt x="7701562" y="2254394"/>
                </a:lnTo>
                <a:lnTo>
                  <a:pt x="7694230" y="2254394"/>
                </a:lnTo>
                <a:close/>
                <a:moveTo>
                  <a:pt x="7323999" y="2250810"/>
                </a:moveTo>
                <a:lnTo>
                  <a:pt x="7320332" y="2254394"/>
                </a:lnTo>
                <a:lnTo>
                  <a:pt x="7316667" y="2261562"/>
                </a:lnTo>
                <a:lnTo>
                  <a:pt x="7320332" y="2268730"/>
                </a:lnTo>
                <a:lnTo>
                  <a:pt x="7323999" y="2272314"/>
                </a:lnTo>
                <a:lnTo>
                  <a:pt x="7334996" y="2279482"/>
                </a:lnTo>
                <a:lnTo>
                  <a:pt x="7345992" y="2279482"/>
                </a:lnTo>
                <a:lnTo>
                  <a:pt x="7349657" y="2265146"/>
                </a:lnTo>
                <a:lnTo>
                  <a:pt x="7353324" y="2250810"/>
                </a:lnTo>
                <a:lnTo>
                  <a:pt x="7345992" y="2250810"/>
                </a:lnTo>
                <a:lnTo>
                  <a:pt x="7334996" y="2250810"/>
                </a:lnTo>
                <a:lnTo>
                  <a:pt x="7327664" y="2250810"/>
                </a:lnTo>
                <a:close/>
                <a:moveTo>
                  <a:pt x="7536607" y="2236474"/>
                </a:moveTo>
                <a:lnTo>
                  <a:pt x="7532941" y="2243642"/>
                </a:lnTo>
                <a:lnTo>
                  <a:pt x="7532941" y="2247226"/>
                </a:lnTo>
                <a:lnTo>
                  <a:pt x="7532941" y="2265146"/>
                </a:lnTo>
                <a:lnTo>
                  <a:pt x="7532941" y="2283067"/>
                </a:lnTo>
                <a:lnTo>
                  <a:pt x="7532941" y="2304572"/>
                </a:lnTo>
                <a:lnTo>
                  <a:pt x="7536607" y="2322492"/>
                </a:lnTo>
                <a:lnTo>
                  <a:pt x="7547604" y="2304572"/>
                </a:lnTo>
                <a:lnTo>
                  <a:pt x="7554935" y="2283067"/>
                </a:lnTo>
                <a:lnTo>
                  <a:pt x="7554935" y="2268730"/>
                </a:lnTo>
                <a:lnTo>
                  <a:pt x="7558601" y="2250810"/>
                </a:lnTo>
                <a:lnTo>
                  <a:pt x="7543939" y="2240057"/>
                </a:lnTo>
                <a:close/>
                <a:moveTo>
                  <a:pt x="7250685" y="2211384"/>
                </a:moveTo>
                <a:lnTo>
                  <a:pt x="7239688" y="2214969"/>
                </a:lnTo>
                <a:lnTo>
                  <a:pt x="7236022" y="2225721"/>
                </a:lnTo>
                <a:lnTo>
                  <a:pt x="7228691" y="2250810"/>
                </a:lnTo>
                <a:lnTo>
                  <a:pt x="7221360" y="2272314"/>
                </a:lnTo>
                <a:lnTo>
                  <a:pt x="7225025" y="2275899"/>
                </a:lnTo>
                <a:lnTo>
                  <a:pt x="7243353" y="2261562"/>
                </a:lnTo>
                <a:lnTo>
                  <a:pt x="7258017" y="2247226"/>
                </a:lnTo>
                <a:lnTo>
                  <a:pt x="7265347" y="2240057"/>
                </a:lnTo>
                <a:lnTo>
                  <a:pt x="7265347" y="2236474"/>
                </a:lnTo>
                <a:lnTo>
                  <a:pt x="7265347" y="2225721"/>
                </a:lnTo>
                <a:lnTo>
                  <a:pt x="7261682" y="2222138"/>
                </a:lnTo>
                <a:lnTo>
                  <a:pt x="7254350" y="2214969"/>
                </a:lnTo>
                <a:close/>
                <a:moveTo>
                  <a:pt x="7613586" y="2182713"/>
                </a:moveTo>
                <a:lnTo>
                  <a:pt x="7598923" y="2197048"/>
                </a:lnTo>
                <a:lnTo>
                  <a:pt x="7598923" y="2211384"/>
                </a:lnTo>
                <a:lnTo>
                  <a:pt x="7602589" y="2222138"/>
                </a:lnTo>
                <a:lnTo>
                  <a:pt x="7617251" y="2243642"/>
                </a:lnTo>
                <a:lnTo>
                  <a:pt x="7617251" y="2211384"/>
                </a:lnTo>
                <a:close/>
                <a:moveTo>
                  <a:pt x="7345992" y="2182713"/>
                </a:moveTo>
                <a:lnTo>
                  <a:pt x="7327664" y="2204216"/>
                </a:lnTo>
                <a:lnTo>
                  <a:pt x="7313001" y="2229306"/>
                </a:lnTo>
                <a:lnTo>
                  <a:pt x="7334996" y="2229306"/>
                </a:lnTo>
                <a:lnTo>
                  <a:pt x="7353324" y="2236474"/>
                </a:lnTo>
                <a:lnTo>
                  <a:pt x="7353324" y="2211384"/>
                </a:lnTo>
                <a:lnTo>
                  <a:pt x="7356989" y="2189881"/>
                </a:lnTo>
                <a:lnTo>
                  <a:pt x="7356989" y="2186296"/>
                </a:lnTo>
                <a:lnTo>
                  <a:pt x="7356989" y="2182713"/>
                </a:lnTo>
                <a:lnTo>
                  <a:pt x="7353324" y="2182713"/>
                </a:lnTo>
                <a:close/>
                <a:moveTo>
                  <a:pt x="7631914" y="2164792"/>
                </a:moveTo>
                <a:lnTo>
                  <a:pt x="7628248" y="2182713"/>
                </a:lnTo>
                <a:lnTo>
                  <a:pt x="7628248" y="2197048"/>
                </a:lnTo>
                <a:lnTo>
                  <a:pt x="7631914" y="2211384"/>
                </a:lnTo>
                <a:lnTo>
                  <a:pt x="7639246" y="2225721"/>
                </a:lnTo>
                <a:lnTo>
                  <a:pt x="7650243" y="2222138"/>
                </a:lnTo>
                <a:lnTo>
                  <a:pt x="7657573" y="2214969"/>
                </a:lnTo>
                <a:lnTo>
                  <a:pt x="7661240" y="2204216"/>
                </a:lnTo>
                <a:lnTo>
                  <a:pt x="7668571" y="2197048"/>
                </a:lnTo>
                <a:lnTo>
                  <a:pt x="7668571" y="2189881"/>
                </a:lnTo>
                <a:lnTo>
                  <a:pt x="7661240" y="2182713"/>
                </a:lnTo>
                <a:lnTo>
                  <a:pt x="7653908" y="2179128"/>
                </a:lnTo>
                <a:lnTo>
                  <a:pt x="7646576" y="2168376"/>
                </a:lnTo>
                <a:lnTo>
                  <a:pt x="7639246" y="2164792"/>
                </a:lnTo>
                <a:close/>
                <a:moveTo>
                  <a:pt x="7276345" y="2150455"/>
                </a:moveTo>
                <a:lnTo>
                  <a:pt x="7269013" y="2154040"/>
                </a:lnTo>
                <a:lnTo>
                  <a:pt x="7265347" y="2157623"/>
                </a:lnTo>
                <a:lnTo>
                  <a:pt x="7261682" y="2161208"/>
                </a:lnTo>
                <a:lnTo>
                  <a:pt x="7261682" y="2171960"/>
                </a:lnTo>
                <a:lnTo>
                  <a:pt x="7258017" y="2182713"/>
                </a:lnTo>
                <a:lnTo>
                  <a:pt x="7261682" y="2186296"/>
                </a:lnTo>
                <a:lnTo>
                  <a:pt x="7261682" y="2193464"/>
                </a:lnTo>
                <a:lnTo>
                  <a:pt x="7276345" y="2204216"/>
                </a:lnTo>
                <a:lnTo>
                  <a:pt x="7291007" y="2211384"/>
                </a:lnTo>
                <a:lnTo>
                  <a:pt x="7291007" y="2189881"/>
                </a:lnTo>
                <a:lnTo>
                  <a:pt x="7291007" y="2164792"/>
                </a:lnTo>
                <a:lnTo>
                  <a:pt x="7287342" y="2157623"/>
                </a:lnTo>
                <a:lnTo>
                  <a:pt x="7283675" y="2154040"/>
                </a:lnTo>
                <a:close/>
                <a:moveTo>
                  <a:pt x="7210363" y="2150455"/>
                </a:moveTo>
                <a:lnTo>
                  <a:pt x="7210363" y="2182713"/>
                </a:lnTo>
                <a:lnTo>
                  <a:pt x="7206697" y="2207801"/>
                </a:lnTo>
                <a:lnTo>
                  <a:pt x="7206697" y="2240057"/>
                </a:lnTo>
                <a:lnTo>
                  <a:pt x="7206697" y="2265146"/>
                </a:lnTo>
                <a:lnTo>
                  <a:pt x="7214028" y="2247226"/>
                </a:lnTo>
                <a:lnTo>
                  <a:pt x="7228691" y="2222138"/>
                </a:lnTo>
                <a:lnTo>
                  <a:pt x="7236022" y="2204216"/>
                </a:lnTo>
                <a:lnTo>
                  <a:pt x="7236022" y="2186296"/>
                </a:lnTo>
                <a:lnTo>
                  <a:pt x="7228691" y="2168376"/>
                </a:lnTo>
                <a:close/>
                <a:moveTo>
                  <a:pt x="7708893" y="2114615"/>
                </a:moveTo>
                <a:lnTo>
                  <a:pt x="7701562" y="2143287"/>
                </a:lnTo>
                <a:lnTo>
                  <a:pt x="7690565" y="2168376"/>
                </a:lnTo>
                <a:lnTo>
                  <a:pt x="7694230" y="2186296"/>
                </a:lnTo>
                <a:lnTo>
                  <a:pt x="7697896" y="2197048"/>
                </a:lnTo>
                <a:lnTo>
                  <a:pt x="7705227" y="2207801"/>
                </a:lnTo>
                <a:lnTo>
                  <a:pt x="7716225" y="2214969"/>
                </a:lnTo>
                <a:lnTo>
                  <a:pt x="7723555" y="2218553"/>
                </a:lnTo>
                <a:lnTo>
                  <a:pt x="7727222" y="2218553"/>
                </a:lnTo>
                <a:lnTo>
                  <a:pt x="7730887" y="2214969"/>
                </a:lnTo>
                <a:lnTo>
                  <a:pt x="7727222" y="2211384"/>
                </a:lnTo>
                <a:lnTo>
                  <a:pt x="7723555" y="2186296"/>
                </a:lnTo>
                <a:lnTo>
                  <a:pt x="7723555" y="2161208"/>
                </a:lnTo>
                <a:lnTo>
                  <a:pt x="7716225" y="2139703"/>
                </a:lnTo>
                <a:close/>
                <a:moveTo>
                  <a:pt x="7686898" y="2107447"/>
                </a:moveTo>
                <a:lnTo>
                  <a:pt x="7675902" y="2118199"/>
                </a:lnTo>
                <a:lnTo>
                  <a:pt x="7668571" y="2128950"/>
                </a:lnTo>
                <a:lnTo>
                  <a:pt x="7661240" y="2136118"/>
                </a:lnTo>
                <a:lnTo>
                  <a:pt x="7661240" y="2139703"/>
                </a:lnTo>
                <a:lnTo>
                  <a:pt x="7668571" y="2146871"/>
                </a:lnTo>
                <a:lnTo>
                  <a:pt x="7672236" y="2154040"/>
                </a:lnTo>
                <a:lnTo>
                  <a:pt x="7675902" y="2157623"/>
                </a:lnTo>
                <a:lnTo>
                  <a:pt x="7683233" y="2136118"/>
                </a:lnTo>
                <a:close/>
                <a:moveTo>
                  <a:pt x="7313001" y="2096694"/>
                </a:moveTo>
                <a:lnTo>
                  <a:pt x="7309335" y="2107447"/>
                </a:lnTo>
                <a:lnTo>
                  <a:pt x="7309335" y="2118199"/>
                </a:lnTo>
                <a:lnTo>
                  <a:pt x="7309335" y="2128950"/>
                </a:lnTo>
                <a:lnTo>
                  <a:pt x="7313001" y="2139703"/>
                </a:lnTo>
                <a:lnTo>
                  <a:pt x="7320332" y="2139703"/>
                </a:lnTo>
                <a:lnTo>
                  <a:pt x="7327664" y="2136118"/>
                </a:lnTo>
                <a:lnTo>
                  <a:pt x="7327664" y="2125367"/>
                </a:lnTo>
                <a:lnTo>
                  <a:pt x="7323999" y="2114615"/>
                </a:lnTo>
                <a:lnTo>
                  <a:pt x="7320332" y="2103862"/>
                </a:lnTo>
                <a:close/>
                <a:moveTo>
                  <a:pt x="7265347" y="2085942"/>
                </a:moveTo>
                <a:lnTo>
                  <a:pt x="7258017" y="2089525"/>
                </a:lnTo>
                <a:lnTo>
                  <a:pt x="7247020" y="2100278"/>
                </a:lnTo>
                <a:lnTo>
                  <a:pt x="7239688" y="2111030"/>
                </a:lnTo>
                <a:lnTo>
                  <a:pt x="7236022" y="2111030"/>
                </a:lnTo>
                <a:lnTo>
                  <a:pt x="7236022" y="2114615"/>
                </a:lnTo>
                <a:lnTo>
                  <a:pt x="7243353" y="2125367"/>
                </a:lnTo>
                <a:lnTo>
                  <a:pt x="7254350" y="2128950"/>
                </a:lnTo>
                <a:lnTo>
                  <a:pt x="7265347" y="2114615"/>
                </a:lnTo>
                <a:lnTo>
                  <a:pt x="7276345" y="2103862"/>
                </a:lnTo>
                <a:lnTo>
                  <a:pt x="7280010" y="2100278"/>
                </a:lnTo>
                <a:lnTo>
                  <a:pt x="7280010" y="2096694"/>
                </a:lnTo>
                <a:lnTo>
                  <a:pt x="7280010" y="2093110"/>
                </a:lnTo>
                <a:lnTo>
                  <a:pt x="7276345" y="2085942"/>
                </a:lnTo>
                <a:close/>
                <a:moveTo>
                  <a:pt x="7353324" y="2057269"/>
                </a:moveTo>
                <a:lnTo>
                  <a:pt x="7338661" y="2060853"/>
                </a:lnTo>
                <a:lnTo>
                  <a:pt x="7320332" y="2064437"/>
                </a:lnTo>
                <a:lnTo>
                  <a:pt x="7327664" y="2082357"/>
                </a:lnTo>
                <a:lnTo>
                  <a:pt x="7338661" y="2089525"/>
                </a:lnTo>
                <a:lnTo>
                  <a:pt x="7342326" y="2089525"/>
                </a:lnTo>
                <a:lnTo>
                  <a:pt x="7345992" y="2089525"/>
                </a:lnTo>
                <a:lnTo>
                  <a:pt x="7349657" y="2085942"/>
                </a:lnTo>
                <a:lnTo>
                  <a:pt x="7356989" y="2075189"/>
                </a:lnTo>
                <a:lnTo>
                  <a:pt x="7356989" y="2071605"/>
                </a:lnTo>
                <a:lnTo>
                  <a:pt x="7356989" y="2064437"/>
                </a:lnTo>
                <a:lnTo>
                  <a:pt x="7356989" y="2060853"/>
                </a:lnTo>
                <a:close/>
                <a:moveTo>
                  <a:pt x="7258017" y="2021428"/>
                </a:moveTo>
                <a:lnTo>
                  <a:pt x="7243353" y="2053685"/>
                </a:lnTo>
                <a:lnTo>
                  <a:pt x="7232357" y="2089525"/>
                </a:lnTo>
                <a:lnTo>
                  <a:pt x="7261682" y="2064437"/>
                </a:lnTo>
                <a:lnTo>
                  <a:pt x="7276345" y="2053685"/>
                </a:lnTo>
                <a:lnTo>
                  <a:pt x="7269013" y="2039349"/>
                </a:lnTo>
                <a:close/>
                <a:moveTo>
                  <a:pt x="7628248" y="1985588"/>
                </a:moveTo>
                <a:lnTo>
                  <a:pt x="7620917" y="1989171"/>
                </a:lnTo>
                <a:lnTo>
                  <a:pt x="7617251" y="1996339"/>
                </a:lnTo>
                <a:lnTo>
                  <a:pt x="7613586" y="2003508"/>
                </a:lnTo>
                <a:lnTo>
                  <a:pt x="7617251" y="2017844"/>
                </a:lnTo>
                <a:lnTo>
                  <a:pt x="7617251" y="2025012"/>
                </a:lnTo>
                <a:lnTo>
                  <a:pt x="7620917" y="2028596"/>
                </a:lnTo>
                <a:lnTo>
                  <a:pt x="7628248" y="2032181"/>
                </a:lnTo>
                <a:lnTo>
                  <a:pt x="7631914" y="2032181"/>
                </a:lnTo>
                <a:lnTo>
                  <a:pt x="7635579" y="2028596"/>
                </a:lnTo>
                <a:lnTo>
                  <a:pt x="7639246" y="2028596"/>
                </a:lnTo>
                <a:lnTo>
                  <a:pt x="7642911" y="2017844"/>
                </a:lnTo>
                <a:lnTo>
                  <a:pt x="7646576" y="2007091"/>
                </a:lnTo>
                <a:lnTo>
                  <a:pt x="7646576" y="1999923"/>
                </a:lnTo>
                <a:lnTo>
                  <a:pt x="7642911" y="1992755"/>
                </a:lnTo>
                <a:lnTo>
                  <a:pt x="7635579" y="1985588"/>
                </a:lnTo>
                <a:close/>
                <a:moveTo>
                  <a:pt x="7283675" y="1978419"/>
                </a:moveTo>
                <a:lnTo>
                  <a:pt x="7276345" y="1985588"/>
                </a:lnTo>
                <a:lnTo>
                  <a:pt x="7276345" y="1996339"/>
                </a:lnTo>
                <a:lnTo>
                  <a:pt x="7280010" y="2003508"/>
                </a:lnTo>
                <a:lnTo>
                  <a:pt x="7287342" y="2010676"/>
                </a:lnTo>
                <a:lnTo>
                  <a:pt x="7294673" y="2021428"/>
                </a:lnTo>
                <a:lnTo>
                  <a:pt x="7294673" y="2007091"/>
                </a:lnTo>
                <a:lnTo>
                  <a:pt x="7294673" y="1996339"/>
                </a:lnTo>
                <a:lnTo>
                  <a:pt x="7294673" y="1985588"/>
                </a:lnTo>
                <a:lnTo>
                  <a:pt x="7287342" y="1978419"/>
                </a:lnTo>
                <a:close/>
                <a:moveTo>
                  <a:pt x="7221360" y="1971251"/>
                </a:moveTo>
                <a:lnTo>
                  <a:pt x="7221360" y="2025012"/>
                </a:lnTo>
                <a:lnTo>
                  <a:pt x="7214028" y="2082357"/>
                </a:lnTo>
                <a:lnTo>
                  <a:pt x="7228691" y="2057269"/>
                </a:lnTo>
                <a:lnTo>
                  <a:pt x="7239688" y="2042932"/>
                </a:lnTo>
                <a:lnTo>
                  <a:pt x="7243353" y="2028596"/>
                </a:lnTo>
                <a:lnTo>
                  <a:pt x="7247020" y="2010676"/>
                </a:lnTo>
                <a:lnTo>
                  <a:pt x="7247020" y="1999923"/>
                </a:lnTo>
                <a:lnTo>
                  <a:pt x="7243353" y="1989171"/>
                </a:lnTo>
                <a:lnTo>
                  <a:pt x="7232357" y="1982003"/>
                </a:lnTo>
                <a:close/>
                <a:moveTo>
                  <a:pt x="7675902" y="1924657"/>
                </a:moveTo>
                <a:lnTo>
                  <a:pt x="7653908" y="1935410"/>
                </a:lnTo>
                <a:lnTo>
                  <a:pt x="7646576" y="1946162"/>
                </a:lnTo>
                <a:lnTo>
                  <a:pt x="7650243" y="1953330"/>
                </a:lnTo>
                <a:lnTo>
                  <a:pt x="7661240" y="1967666"/>
                </a:lnTo>
                <a:lnTo>
                  <a:pt x="7672236" y="1946162"/>
                </a:lnTo>
                <a:close/>
                <a:moveTo>
                  <a:pt x="7701562" y="1917490"/>
                </a:moveTo>
                <a:lnTo>
                  <a:pt x="7690565" y="1942578"/>
                </a:lnTo>
                <a:lnTo>
                  <a:pt x="7686898" y="1967666"/>
                </a:lnTo>
                <a:lnTo>
                  <a:pt x="7683233" y="1982003"/>
                </a:lnTo>
                <a:lnTo>
                  <a:pt x="7683233" y="1996339"/>
                </a:lnTo>
                <a:lnTo>
                  <a:pt x="7686898" y="2007091"/>
                </a:lnTo>
                <a:lnTo>
                  <a:pt x="7690565" y="2017844"/>
                </a:lnTo>
                <a:lnTo>
                  <a:pt x="7701562" y="2025012"/>
                </a:lnTo>
                <a:lnTo>
                  <a:pt x="7712558" y="2032181"/>
                </a:lnTo>
                <a:lnTo>
                  <a:pt x="7708893" y="2003508"/>
                </a:lnTo>
                <a:lnTo>
                  <a:pt x="7708893" y="1978419"/>
                </a:lnTo>
                <a:lnTo>
                  <a:pt x="7705227" y="1946162"/>
                </a:lnTo>
                <a:close/>
                <a:moveTo>
                  <a:pt x="7287342" y="1913905"/>
                </a:moveTo>
                <a:lnTo>
                  <a:pt x="7276345" y="1917490"/>
                </a:lnTo>
                <a:lnTo>
                  <a:pt x="7265347" y="1921073"/>
                </a:lnTo>
                <a:lnTo>
                  <a:pt x="7258017" y="1928242"/>
                </a:lnTo>
                <a:lnTo>
                  <a:pt x="7250685" y="1935410"/>
                </a:lnTo>
                <a:lnTo>
                  <a:pt x="7254350" y="1938993"/>
                </a:lnTo>
                <a:lnTo>
                  <a:pt x="7261682" y="1942578"/>
                </a:lnTo>
                <a:lnTo>
                  <a:pt x="7276345" y="1938993"/>
                </a:lnTo>
                <a:lnTo>
                  <a:pt x="7280010" y="1931825"/>
                </a:lnTo>
                <a:lnTo>
                  <a:pt x="7283675" y="1921073"/>
                </a:lnTo>
                <a:close/>
                <a:moveTo>
                  <a:pt x="7650243" y="1878064"/>
                </a:moveTo>
                <a:lnTo>
                  <a:pt x="7642911" y="1881649"/>
                </a:lnTo>
                <a:lnTo>
                  <a:pt x="7639246" y="1885232"/>
                </a:lnTo>
                <a:lnTo>
                  <a:pt x="7635579" y="1899569"/>
                </a:lnTo>
                <a:lnTo>
                  <a:pt x="7628248" y="1913905"/>
                </a:lnTo>
                <a:lnTo>
                  <a:pt x="7628248" y="1917490"/>
                </a:lnTo>
                <a:lnTo>
                  <a:pt x="7631914" y="1921073"/>
                </a:lnTo>
                <a:lnTo>
                  <a:pt x="7650243" y="1906737"/>
                </a:lnTo>
                <a:lnTo>
                  <a:pt x="7672236" y="1888817"/>
                </a:lnTo>
                <a:lnTo>
                  <a:pt x="7657573" y="1881649"/>
                </a:lnTo>
                <a:close/>
                <a:moveTo>
                  <a:pt x="7269013" y="1845807"/>
                </a:moveTo>
                <a:lnTo>
                  <a:pt x="7258017" y="1878064"/>
                </a:lnTo>
                <a:lnTo>
                  <a:pt x="7247020" y="1906737"/>
                </a:lnTo>
                <a:lnTo>
                  <a:pt x="7258017" y="1892400"/>
                </a:lnTo>
                <a:lnTo>
                  <a:pt x="7276345" y="1881649"/>
                </a:lnTo>
                <a:lnTo>
                  <a:pt x="7280010" y="1878064"/>
                </a:lnTo>
                <a:lnTo>
                  <a:pt x="7283675" y="1870896"/>
                </a:lnTo>
                <a:lnTo>
                  <a:pt x="7280010" y="1860144"/>
                </a:lnTo>
                <a:close/>
                <a:moveTo>
                  <a:pt x="7613586" y="1802798"/>
                </a:moveTo>
                <a:lnTo>
                  <a:pt x="7609919" y="1813551"/>
                </a:lnTo>
                <a:lnTo>
                  <a:pt x="7609919" y="1824303"/>
                </a:lnTo>
                <a:lnTo>
                  <a:pt x="7609919" y="1835056"/>
                </a:lnTo>
                <a:lnTo>
                  <a:pt x="7613586" y="1845807"/>
                </a:lnTo>
                <a:lnTo>
                  <a:pt x="7617251" y="1845807"/>
                </a:lnTo>
                <a:lnTo>
                  <a:pt x="7624583" y="1845807"/>
                </a:lnTo>
                <a:lnTo>
                  <a:pt x="7628248" y="1845807"/>
                </a:lnTo>
                <a:lnTo>
                  <a:pt x="7631914" y="1838639"/>
                </a:lnTo>
                <a:lnTo>
                  <a:pt x="7631914" y="1827887"/>
                </a:lnTo>
                <a:lnTo>
                  <a:pt x="7628248" y="1817134"/>
                </a:lnTo>
                <a:lnTo>
                  <a:pt x="7620917" y="1809966"/>
                </a:lnTo>
                <a:close/>
                <a:moveTo>
                  <a:pt x="7239688" y="1802798"/>
                </a:moveTo>
                <a:lnTo>
                  <a:pt x="7236022" y="1845807"/>
                </a:lnTo>
                <a:lnTo>
                  <a:pt x="7236022" y="1892400"/>
                </a:lnTo>
                <a:lnTo>
                  <a:pt x="7243353" y="1870896"/>
                </a:lnTo>
                <a:lnTo>
                  <a:pt x="7254350" y="1852976"/>
                </a:lnTo>
                <a:lnTo>
                  <a:pt x="7254350" y="1838639"/>
                </a:lnTo>
                <a:lnTo>
                  <a:pt x="7254350" y="1827887"/>
                </a:lnTo>
                <a:lnTo>
                  <a:pt x="7250685" y="1813551"/>
                </a:lnTo>
                <a:close/>
                <a:moveTo>
                  <a:pt x="7298339" y="1799214"/>
                </a:moveTo>
                <a:lnTo>
                  <a:pt x="7294673" y="1802798"/>
                </a:lnTo>
                <a:lnTo>
                  <a:pt x="7287342" y="1802798"/>
                </a:lnTo>
                <a:lnTo>
                  <a:pt x="7287342" y="1809966"/>
                </a:lnTo>
                <a:lnTo>
                  <a:pt x="7283675" y="1813551"/>
                </a:lnTo>
                <a:lnTo>
                  <a:pt x="7287342" y="1820719"/>
                </a:lnTo>
                <a:lnTo>
                  <a:pt x="7287342" y="1827887"/>
                </a:lnTo>
                <a:lnTo>
                  <a:pt x="7291007" y="1835056"/>
                </a:lnTo>
                <a:lnTo>
                  <a:pt x="7298339" y="1842224"/>
                </a:lnTo>
                <a:lnTo>
                  <a:pt x="7305670" y="1845807"/>
                </a:lnTo>
                <a:lnTo>
                  <a:pt x="7305670" y="1838639"/>
                </a:lnTo>
                <a:lnTo>
                  <a:pt x="7305670" y="1827887"/>
                </a:lnTo>
                <a:lnTo>
                  <a:pt x="7309335" y="1824303"/>
                </a:lnTo>
                <a:lnTo>
                  <a:pt x="7309335" y="1820719"/>
                </a:lnTo>
                <a:lnTo>
                  <a:pt x="7309335" y="1817134"/>
                </a:lnTo>
                <a:lnTo>
                  <a:pt x="7309335" y="1809966"/>
                </a:lnTo>
                <a:lnTo>
                  <a:pt x="7305670" y="1806383"/>
                </a:lnTo>
                <a:lnTo>
                  <a:pt x="7305670" y="1802798"/>
                </a:lnTo>
                <a:close/>
                <a:moveTo>
                  <a:pt x="7683233" y="1756205"/>
                </a:moveTo>
                <a:lnTo>
                  <a:pt x="7679568" y="1774126"/>
                </a:lnTo>
                <a:lnTo>
                  <a:pt x="7672236" y="1795630"/>
                </a:lnTo>
                <a:lnTo>
                  <a:pt x="7668571" y="1809966"/>
                </a:lnTo>
                <a:lnTo>
                  <a:pt x="7672236" y="1827887"/>
                </a:lnTo>
                <a:lnTo>
                  <a:pt x="7672236" y="1831471"/>
                </a:lnTo>
                <a:lnTo>
                  <a:pt x="7675902" y="1831471"/>
                </a:lnTo>
                <a:lnTo>
                  <a:pt x="7679568" y="1835056"/>
                </a:lnTo>
                <a:lnTo>
                  <a:pt x="7679568" y="1842224"/>
                </a:lnTo>
                <a:lnTo>
                  <a:pt x="7683233" y="1845807"/>
                </a:lnTo>
                <a:lnTo>
                  <a:pt x="7686898" y="1852976"/>
                </a:lnTo>
                <a:lnTo>
                  <a:pt x="7690565" y="1852976"/>
                </a:lnTo>
                <a:lnTo>
                  <a:pt x="7697896" y="1842224"/>
                </a:lnTo>
                <a:lnTo>
                  <a:pt x="7694230" y="1835056"/>
                </a:lnTo>
                <a:lnTo>
                  <a:pt x="7694230" y="1824303"/>
                </a:lnTo>
                <a:lnTo>
                  <a:pt x="7694230" y="1809966"/>
                </a:lnTo>
                <a:lnTo>
                  <a:pt x="7686898" y="1784878"/>
                </a:lnTo>
                <a:close/>
                <a:moveTo>
                  <a:pt x="7657573" y="1756205"/>
                </a:moveTo>
                <a:lnTo>
                  <a:pt x="7646576" y="1759790"/>
                </a:lnTo>
                <a:lnTo>
                  <a:pt x="7642911" y="1763373"/>
                </a:lnTo>
                <a:lnTo>
                  <a:pt x="7635579" y="1770541"/>
                </a:lnTo>
                <a:lnTo>
                  <a:pt x="7635579" y="1777710"/>
                </a:lnTo>
                <a:lnTo>
                  <a:pt x="7642911" y="1781294"/>
                </a:lnTo>
                <a:lnTo>
                  <a:pt x="7650243" y="1781294"/>
                </a:lnTo>
                <a:lnTo>
                  <a:pt x="7653908" y="1781294"/>
                </a:lnTo>
                <a:lnTo>
                  <a:pt x="7653908" y="1774126"/>
                </a:lnTo>
                <a:lnTo>
                  <a:pt x="7653908" y="1763373"/>
                </a:lnTo>
                <a:close/>
                <a:moveTo>
                  <a:pt x="7280010" y="1691692"/>
                </a:moveTo>
                <a:lnTo>
                  <a:pt x="7276345" y="1695275"/>
                </a:lnTo>
                <a:lnTo>
                  <a:pt x="7276345" y="1698860"/>
                </a:lnTo>
                <a:lnTo>
                  <a:pt x="7269013" y="1702444"/>
                </a:lnTo>
                <a:lnTo>
                  <a:pt x="7261682" y="1716780"/>
                </a:lnTo>
                <a:lnTo>
                  <a:pt x="7258017" y="1734700"/>
                </a:lnTo>
                <a:lnTo>
                  <a:pt x="7276345" y="1727532"/>
                </a:lnTo>
                <a:lnTo>
                  <a:pt x="7287342" y="1713197"/>
                </a:lnTo>
                <a:lnTo>
                  <a:pt x="7294673" y="1709612"/>
                </a:lnTo>
                <a:lnTo>
                  <a:pt x="7294673" y="1702444"/>
                </a:lnTo>
                <a:lnTo>
                  <a:pt x="7291007" y="1698860"/>
                </a:lnTo>
                <a:lnTo>
                  <a:pt x="7287342" y="1695275"/>
                </a:lnTo>
                <a:close/>
                <a:moveTo>
                  <a:pt x="7598923" y="1648682"/>
                </a:moveTo>
                <a:lnTo>
                  <a:pt x="7598923" y="1666603"/>
                </a:lnTo>
                <a:lnTo>
                  <a:pt x="7609919" y="1688107"/>
                </a:lnTo>
                <a:lnTo>
                  <a:pt x="7617251" y="1673771"/>
                </a:lnTo>
                <a:lnTo>
                  <a:pt x="7624583" y="1659434"/>
                </a:lnTo>
                <a:lnTo>
                  <a:pt x="7617251" y="1655851"/>
                </a:lnTo>
                <a:lnTo>
                  <a:pt x="7613586" y="1652266"/>
                </a:lnTo>
                <a:lnTo>
                  <a:pt x="7609919" y="1648682"/>
                </a:lnTo>
                <a:close/>
                <a:moveTo>
                  <a:pt x="7250685" y="1645099"/>
                </a:moveTo>
                <a:lnTo>
                  <a:pt x="7247020" y="1680939"/>
                </a:lnTo>
                <a:lnTo>
                  <a:pt x="7247020" y="1720364"/>
                </a:lnTo>
                <a:lnTo>
                  <a:pt x="7254350" y="1702444"/>
                </a:lnTo>
                <a:lnTo>
                  <a:pt x="7261682" y="1680939"/>
                </a:lnTo>
                <a:lnTo>
                  <a:pt x="7265347" y="1673771"/>
                </a:lnTo>
                <a:lnTo>
                  <a:pt x="7265347" y="1663019"/>
                </a:lnTo>
                <a:lnTo>
                  <a:pt x="7261682" y="1655851"/>
                </a:lnTo>
                <a:close/>
                <a:moveTo>
                  <a:pt x="7305670" y="1627178"/>
                </a:moveTo>
                <a:lnTo>
                  <a:pt x="7302004" y="1634346"/>
                </a:lnTo>
                <a:lnTo>
                  <a:pt x="7298339" y="1637930"/>
                </a:lnTo>
                <a:lnTo>
                  <a:pt x="7294673" y="1648682"/>
                </a:lnTo>
                <a:lnTo>
                  <a:pt x="7294673" y="1659434"/>
                </a:lnTo>
                <a:lnTo>
                  <a:pt x="7302004" y="1666603"/>
                </a:lnTo>
                <a:lnTo>
                  <a:pt x="7309335" y="1673771"/>
                </a:lnTo>
                <a:lnTo>
                  <a:pt x="7313001" y="1663019"/>
                </a:lnTo>
                <a:lnTo>
                  <a:pt x="7313001" y="1652266"/>
                </a:lnTo>
                <a:lnTo>
                  <a:pt x="7313001" y="1641514"/>
                </a:lnTo>
                <a:close/>
                <a:moveTo>
                  <a:pt x="7675902" y="1598505"/>
                </a:moveTo>
                <a:lnTo>
                  <a:pt x="7657573" y="1623594"/>
                </a:lnTo>
                <a:lnTo>
                  <a:pt x="7650243" y="1652266"/>
                </a:lnTo>
                <a:lnTo>
                  <a:pt x="7653908" y="1655851"/>
                </a:lnTo>
                <a:lnTo>
                  <a:pt x="7653908" y="1659434"/>
                </a:lnTo>
                <a:lnTo>
                  <a:pt x="7668571" y="1670187"/>
                </a:lnTo>
                <a:lnTo>
                  <a:pt x="7683233" y="1691692"/>
                </a:lnTo>
                <a:lnTo>
                  <a:pt x="7679568" y="1641514"/>
                </a:lnTo>
                <a:close/>
                <a:moveTo>
                  <a:pt x="7276345" y="1569833"/>
                </a:moveTo>
                <a:lnTo>
                  <a:pt x="7269013" y="1577001"/>
                </a:lnTo>
                <a:lnTo>
                  <a:pt x="7276345" y="1577001"/>
                </a:lnTo>
                <a:close/>
                <a:moveTo>
                  <a:pt x="7291007" y="1537575"/>
                </a:moveTo>
                <a:lnTo>
                  <a:pt x="7283675" y="1551912"/>
                </a:lnTo>
                <a:lnTo>
                  <a:pt x="7280010" y="1566248"/>
                </a:lnTo>
                <a:lnTo>
                  <a:pt x="7294673" y="1559080"/>
                </a:lnTo>
                <a:lnTo>
                  <a:pt x="7298339" y="1555496"/>
                </a:lnTo>
                <a:lnTo>
                  <a:pt x="7298339" y="1548328"/>
                </a:lnTo>
                <a:close/>
                <a:moveTo>
                  <a:pt x="7584261" y="1487399"/>
                </a:moveTo>
                <a:lnTo>
                  <a:pt x="7587926" y="1501734"/>
                </a:lnTo>
                <a:lnTo>
                  <a:pt x="7587926" y="1512487"/>
                </a:lnTo>
                <a:lnTo>
                  <a:pt x="7591592" y="1516071"/>
                </a:lnTo>
                <a:lnTo>
                  <a:pt x="7595257" y="1523239"/>
                </a:lnTo>
                <a:lnTo>
                  <a:pt x="7602589" y="1523239"/>
                </a:lnTo>
                <a:lnTo>
                  <a:pt x="7613586" y="1516071"/>
                </a:lnTo>
                <a:lnTo>
                  <a:pt x="7613586" y="1508903"/>
                </a:lnTo>
                <a:lnTo>
                  <a:pt x="7613586" y="1501734"/>
                </a:lnTo>
                <a:lnTo>
                  <a:pt x="7598923" y="1498151"/>
                </a:lnTo>
                <a:close/>
                <a:moveTo>
                  <a:pt x="7653908" y="1451558"/>
                </a:moveTo>
                <a:lnTo>
                  <a:pt x="7642911" y="1476646"/>
                </a:lnTo>
                <a:lnTo>
                  <a:pt x="7639246" y="1498151"/>
                </a:lnTo>
                <a:lnTo>
                  <a:pt x="7650243" y="1508903"/>
                </a:lnTo>
                <a:lnTo>
                  <a:pt x="7661240" y="1523239"/>
                </a:lnTo>
                <a:lnTo>
                  <a:pt x="7661240" y="1487399"/>
                </a:lnTo>
                <a:close/>
                <a:moveTo>
                  <a:pt x="7276345" y="1351203"/>
                </a:moveTo>
                <a:lnTo>
                  <a:pt x="7276345" y="1376292"/>
                </a:lnTo>
                <a:lnTo>
                  <a:pt x="7276345" y="1401380"/>
                </a:lnTo>
                <a:lnTo>
                  <a:pt x="7283675" y="1387043"/>
                </a:lnTo>
                <a:lnTo>
                  <a:pt x="7287342" y="1376292"/>
                </a:lnTo>
                <a:lnTo>
                  <a:pt x="7283675" y="1365539"/>
                </a:lnTo>
                <a:close/>
                <a:moveTo>
                  <a:pt x="7642911" y="1315362"/>
                </a:moveTo>
                <a:lnTo>
                  <a:pt x="7631914" y="1336867"/>
                </a:lnTo>
                <a:lnTo>
                  <a:pt x="7631914" y="1351203"/>
                </a:lnTo>
                <a:lnTo>
                  <a:pt x="7635579" y="1365539"/>
                </a:lnTo>
                <a:lnTo>
                  <a:pt x="7650243" y="1372707"/>
                </a:lnTo>
                <a:lnTo>
                  <a:pt x="7650243" y="1344035"/>
                </a:lnTo>
                <a:close/>
                <a:moveTo>
                  <a:pt x="7283675" y="1218591"/>
                </a:moveTo>
                <a:lnTo>
                  <a:pt x="7280010" y="1250848"/>
                </a:lnTo>
                <a:lnTo>
                  <a:pt x="7276345" y="1275937"/>
                </a:lnTo>
                <a:lnTo>
                  <a:pt x="7283675" y="1265184"/>
                </a:lnTo>
                <a:lnTo>
                  <a:pt x="7291007" y="1250848"/>
                </a:lnTo>
                <a:lnTo>
                  <a:pt x="7291007" y="1236511"/>
                </a:lnTo>
                <a:close/>
                <a:moveTo>
                  <a:pt x="7628248" y="1175582"/>
                </a:moveTo>
                <a:lnTo>
                  <a:pt x="7624583" y="1197087"/>
                </a:lnTo>
                <a:lnTo>
                  <a:pt x="7624583" y="1211423"/>
                </a:lnTo>
                <a:lnTo>
                  <a:pt x="7624583" y="1218591"/>
                </a:lnTo>
                <a:lnTo>
                  <a:pt x="7628248" y="1225760"/>
                </a:lnTo>
                <a:lnTo>
                  <a:pt x="7631914" y="1232928"/>
                </a:lnTo>
                <a:lnTo>
                  <a:pt x="7639246" y="1240096"/>
                </a:lnTo>
                <a:lnTo>
                  <a:pt x="7635579" y="1211423"/>
                </a:lnTo>
                <a:close/>
                <a:moveTo>
                  <a:pt x="7422971" y="0"/>
                </a:moveTo>
                <a:lnTo>
                  <a:pt x="7426636" y="0"/>
                </a:lnTo>
                <a:lnTo>
                  <a:pt x="7455962" y="0"/>
                </a:lnTo>
                <a:lnTo>
                  <a:pt x="7477956" y="0"/>
                </a:lnTo>
                <a:lnTo>
                  <a:pt x="7477956" y="35841"/>
                </a:lnTo>
                <a:lnTo>
                  <a:pt x="7477956" y="75266"/>
                </a:lnTo>
                <a:lnTo>
                  <a:pt x="7477956" y="114691"/>
                </a:lnTo>
                <a:lnTo>
                  <a:pt x="7477956" y="154116"/>
                </a:lnTo>
                <a:lnTo>
                  <a:pt x="7477956" y="157700"/>
                </a:lnTo>
                <a:lnTo>
                  <a:pt x="7477956" y="164869"/>
                </a:lnTo>
                <a:lnTo>
                  <a:pt x="7481622" y="168452"/>
                </a:lnTo>
                <a:lnTo>
                  <a:pt x="7485287" y="168452"/>
                </a:lnTo>
                <a:lnTo>
                  <a:pt x="7492618" y="175620"/>
                </a:lnTo>
                <a:lnTo>
                  <a:pt x="7499950" y="186373"/>
                </a:lnTo>
                <a:lnTo>
                  <a:pt x="7499950" y="197125"/>
                </a:lnTo>
                <a:lnTo>
                  <a:pt x="7499950" y="211462"/>
                </a:lnTo>
                <a:lnTo>
                  <a:pt x="7503615" y="218630"/>
                </a:lnTo>
                <a:lnTo>
                  <a:pt x="7510947" y="225798"/>
                </a:lnTo>
                <a:lnTo>
                  <a:pt x="7525610" y="240135"/>
                </a:lnTo>
                <a:lnTo>
                  <a:pt x="7543939" y="247303"/>
                </a:lnTo>
                <a:lnTo>
                  <a:pt x="7562266" y="254471"/>
                </a:lnTo>
                <a:lnTo>
                  <a:pt x="7576929" y="265223"/>
                </a:lnTo>
                <a:lnTo>
                  <a:pt x="7591592" y="275976"/>
                </a:lnTo>
                <a:lnTo>
                  <a:pt x="7602589" y="290311"/>
                </a:lnTo>
                <a:lnTo>
                  <a:pt x="7613586" y="301064"/>
                </a:lnTo>
                <a:lnTo>
                  <a:pt x="7620917" y="308232"/>
                </a:lnTo>
                <a:lnTo>
                  <a:pt x="7631914" y="311816"/>
                </a:lnTo>
                <a:lnTo>
                  <a:pt x="7646576" y="311816"/>
                </a:lnTo>
                <a:lnTo>
                  <a:pt x="7650243" y="311816"/>
                </a:lnTo>
                <a:lnTo>
                  <a:pt x="7650243" y="318984"/>
                </a:lnTo>
                <a:lnTo>
                  <a:pt x="7650243" y="326152"/>
                </a:lnTo>
                <a:lnTo>
                  <a:pt x="7646576" y="333321"/>
                </a:lnTo>
                <a:lnTo>
                  <a:pt x="7631914" y="340489"/>
                </a:lnTo>
                <a:lnTo>
                  <a:pt x="7617251" y="347657"/>
                </a:lnTo>
                <a:lnTo>
                  <a:pt x="7609919" y="351242"/>
                </a:lnTo>
                <a:lnTo>
                  <a:pt x="7602589" y="358410"/>
                </a:lnTo>
                <a:lnTo>
                  <a:pt x="7613586" y="365577"/>
                </a:lnTo>
                <a:lnTo>
                  <a:pt x="7620917" y="372745"/>
                </a:lnTo>
                <a:lnTo>
                  <a:pt x="7631914" y="372745"/>
                </a:lnTo>
                <a:lnTo>
                  <a:pt x="7639246" y="376330"/>
                </a:lnTo>
                <a:lnTo>
                  <a:pt x="7639246" y="383498"/>
                </a:lnTo>
                <a:lnTo>
                  <a:pt x="7642911" y="394250"/>
                </a:lnTo>
                <a:lnTo>
                  <a:pt x="7646576" y="419338"/>
                </a:lnTo>
                <a:lnTo>
                  <a:pt x="7650243" y="448011"/>
                </a:lnTo>
                <a:lnTo>
                  <a:pt x="7653908" y="473101"/>
                </a:lnTo>
                <a:lnTo>
                  <a:pt x="7653908" y="501773"/>
                </a:lnTo>
                <a:lnTo>
                  <a:pt x="7650243" y="512526"/>
                </a:lnTo>
                <a:lnTo>
                  <a:pt x="7646576" y="526862"/>
                </a:lnTo>
                <a:lnTo>
                  <a:pt x="7639246" y="541199"/>
                </a:lnTo>
                <a:lnTo>
                  <a:pt x="7631914" y="551950"/>
                </a:lnTo>
                <a:lnTo>
                  <a:pt x="7624583" y="566287"/>
                </a:lnTo>
                <a:lnTo>
                  <a:pt x="7617251" y="580623"/>
                </a:lnTo>
                <a:lnTo>
                  <a:pt x="7609919" y="598543"/>
                </a:lnTo>
                <a:lnTo>
                  <a:pt x="7602589" y="616465"/>
                </a:lnTo>
                <a:lnTo>
                  <a:pt x="7598923" y="652305"/>
                </a:lnTo>
                <a:lnTo>
                  <a:pt x="7602589" y="684562"/>
                </a:lnTo>
                <a:lnTo>
                  <a:pt x="7617251" y="824341"/>
                </a:lnTo>
                <a:lnTo>
                  <a:pt x="7628248" y="964120"/>
                </a:lnTo>
                <a:lnTo>
                  <a:pt x="7639246" y="1103901"/>
                </a:lnTo>
                <a:lnTo>
                  <a:pt x="7653908" y="1240096"/>
                </a:lnTo>
                <a:lnTo>
                  <a:pt x="7657573" y="1322530"/>
                </a:lnTo>
                <a:lnTo>
                  <a:pt x="7668571" y="1397796"/>
                </a:lnTo>
                <a:lnTo>
                  <a:pt x="7675902" y="1476646"/>
                </a:lnTo>
                <a:lnTo>
                  <a:pt x="7679568" y="1555496"/>
                </a:lnTo>
                <a:lnTo>
                  <a:pt x="7683233" y="1602089"/>
                </a:lnTo>
                <a:lnTo>
                  <a:pt x="7686898" y="1645099"/>
                </a:lnTo>
                <a:lnTo>
                  <a:pt x="7694230" y="1691692"/>
                </a:lnTo>
                <a:lnTo>
                  <a:pt x="7697896" y="1734700"/>
                </a:lnTo>
                <a:lnTo>
                  <a:pt x="7701562" y="1759790"/>
                </a:lnTo>
                <a:lnTo>
                  <a:pt x="7701562" y="1784878"/>
                </a:lnTo>
                <a:lnTo>
                  <a:pt x="7708893" y="1888817"/>
                </a:lnTo>
                <a:lnTo>
                  <a:pt x="7723555" y="1996339"/>
                </a:lnTo>
                <a:lnTo>
                  <a:pt x="7730887" y="2103862"/>
                </a:lnTo>
                <a:lnTo>
                  <a:pt x="7741884" y="2211384"/>
                </a:lnTo>
                <a:lnTo>
                  <a:pt x="7749215" y="2283067"/>
                </a:lnTo>
                <a:lnTo>
                  <a:pt x="7756547" y="2354748"/>
                </a:lnTo>
                <a:lnTo>
                  <a:pt x="7767544" y="2426431"/>
                </a:lnTo>
                <a:lnTo>
                  <a:pt x="7778540" y="2494529"/>
                </a:lnTo>
                <a:lnTo>
                  <a:pt x="7789537" y="2569794"/>
                </a:lnTo>
                <a:lnTo>
                  <a:pt x="7800534" y="2641476"/>
                </a:lnTo>
                <a:lnTo>
                  <a:pt x="7811532" y="2709573"/>
                </a:lnTo>
                <a:lnTo>
                  <a:pt x="7822529" y="2784839"/>
                </a:lnTo>
                <a:lnTo>
                  <a:pt x="7840857" y="2899530"/>
                </a:lnTo>
                <a:lnTo>
                  <a:pt x="7859185" y="3010637"/>
                </a:lnTo>
                <a:lnTo>
                  <a:pt x="7881179" y="3125328"/>
                </a:lnTo>
                <a:lnTo>
                  <a:pt x="7910505" y="3236435"/>
                </a:lnTo>
                <a:lnTo>
                  <a:pt x="7914170" y="3261524"/>
                </a:lnTo>
                <a:lnTo>
                  <a:pt x="7917836" y="3290197"/>
                </a:lnTo>
                <a:lnTo>
                  <a:pt x="7928833" y="3336790"/>
                </a:lnTo>
                <a:lnTo>
                  <a:pt x="7943495" y="3386967"/>
                </a:lnTo>
                <a:lnTo>
                  <a:pt x="7947162" y="3397719"/>
                </a:lnTo>
                <a:lnTo>
                  <a:pt x="7950827" y="3408471"/>
                </a:lnTo>
                <a:lnTo>
                  <a:pt x="7969155" y="3429975"/>
                </a:lnTo>
                <a:lnTo>
                  <a:pt x="7965490" y="3429975"/>
                </a:lnTo>
                <a:lnTo>
                  <a:pt x="7961824" y="3426392"/>
                </a:lnTo>
                <a:lnTo>
                  <a:pt x="7958158" y="3429975"/>
                </a:lnTo>
                <a:lnTo>
                  <a:pt x="7958158" y="3433560"/>
                </a:lnTo>
                <a:lnTo>
                  <a:pt x="7961824" y="3440728"/>
                </a:lnTo>
                <a:lnTo>
                  <a:pt x="7965490" y="3444312"/>
                </a:lnTo>
                <a:lnTo>
                  <a:pt x="7969155" y="3440728"/>
                </a:lnTo>
                <a:lnTo>
                  <a:pt x="7969155" y="3429975"/>
                </a:lnTo>
                <a:lnTo>
                  <a:pt x="7991149" y="3444312"/>
                </a:lnTo>
                <a:lnTo>
                  <a:pt x="7991149" y="3451480"/>
                </a:lnTo>
                <a:lnTo>
                  <a:pt x="7998480" y="3458648"/>
                </a:lnTo>
                <a:lnTo>
                  <a:pt x="8002146" y="3465817"/>
                </a:lnTo>
                <a:lnTo>
                  <a:pt x="8005812" y="3469400"/>
                </a:lnTo>
                <a:lnTo>
                  <a:pt x="8016809" y="3469400"/>
                </a:lnTo>
                <a:lnTo>
                  <a:pt x="8031471" y="3472985"/>
                </a:lnTo>
                <a:lnTo>
                  <a:pt x="8038802" y="3472985"/>
                </a:lnTo>
                <a:lnTo>
                  <a:pt x="8046134" y="3480153"/>
                </a:lnTo>
                <a:lnTo>
                  <a:pt x="8060797" y="3487321"/>
                </a:lnTo>
                <a:lnTo>
                  <a:pt x="8068128" y="3498073"/>
                </a:lnTo>
                <a:lnTo>
                  <a:pt x="8071794" y="3505241"/>
                </a:lnTo>
                <a:lnTo>
                  <a:pt x="8075459" y="3515994"/>
                </a:lnTo>
                <a:lnTo>
                  <a:pt x="8079124" y="3526746"/>
                </a:lnTo>
                <a:lnTo>
                  <a:pt x="8075459" y="3533914"/>
                </a:lnTo>
                <a:lnTo>
                  <a:pt x="8071794" y="3537498"/>
                </a:lnTo>
                <a:lnTo>
                  <a:pt x="8068128" y="3541083"/>
                </a:lnTo>
                <a:lnTo>
                  <a:pt x="8046134" y="3555419"/>
                </a:lnTo>
                <a:lnTo>
                  <a:pt x="8031471" y="3562587"/>
                </a:lnTo>
                <a:lnTo>
                  <a:pt x="8020474" y="3573339"/>
                </a:lnTo>
                <a:lnTo>
                  <a:pt x="8016809" y="3584092"/>
                </a:lnTo>
                <a:lnTo>
                  <a:pt x="8013144" y="3594844"/>
                </a:lnTo>
                <a:lnTo>
                  <a:pt x="8013144" y="3612764"/>
                </a:lnTo>
                <a:lnTo>
                  <a:pt x="8013144" y="3627100"/>
                </a:lnTo>
                <a:lnTo>
                  <a:pt x="8020474" y="3648605"/>
                </a:lnTo>
                <a:lnTo>
                  <a:pt x="8068128" y="3770464"/>
                </a:lnTo>
                <a:lnTo>
                  <a:pt x="8115781" y="3892323"/>
                </a:lnTo>
                <a:lnTo>
                  <a:pt x="8159770" y="4014182"/>
                </a:lnTo>
                <a:lnTo>
                  <a:pt x="8207423" y="4132458"/>
                </a:lnTo>
                <a:lnTo>
                  <a:pt x="8258742" y="4254317"/>
                </a:lnTo>
                <a:lnTo>
                  <a:pt x="8310062" y="4376176"/>
                </a:lnTo>
                <a:lnTo>
                  <a:pt x="8368713" y="4494451"/>
                </a:lnTo>
                <a:lnTo>
                  <a:pt x="8427363" y="4609142"/>
                </a:lnTo>
                <a:lnTo>
                  <a:pt x="8431028" y="4619894"/>
                </a:lnTo>
                <a:lnTo>
                  <a:pt x="8445692" y="4627062"/>
                </a:lnTo>
                <a:lnTo>
                  <a:pt x="8453023" y="4634230"/>
                </a:lnTo>
                <a:lnTo>
                  <a:pt x="8467685" y="4634230"/>
                </a:lnTo>
                <a:lnTo>
                  <a:pt x="8508007" y="4637815"/>
                </a:lnTo>
                <a:lnTo>
                  <a:pt x="8544664" y="4644983"/>
                </a:lnTo>
                <a:lnTo>
                  <a:pt x="8581321" y="4652151"/>
                </a:lnTo>
                <a:lnTo>
                  <a:pt x="8621643" y="4655735"/>
                </a:lnTo>
                <a:lnTo>
                  <a:pt x="8636306" y="4655735"/>
                </a:lnTo>
                <a:lnTo>
                  <a:pt x="8647303" y="4662903"/>
                </a:lnTo>
                <a:lnTo>
                  <a:pt x="8643637" y="4670071"/>
                </a:lnTo>
                <a:lnTo>
                  <a:pt x="8636306" y="4677240"/>
                </a:lnTo>
                <a:lnTo>
                  <a:pt x="8636306" y="4680824"/>
                </a:lnTo>
                <a:lnTo>
                  <a:pt x="8632640" y="4680824"/>
                </a:lnTo>
                <a:lnTo>
                  <a:pt x="8632640" y="4677240"/>
                </a:lnTo>
                <a:lnTo>
                  <a:pt x="8625309" y="4677240"/>
                </a:lnTo>
                <a:lnTo>
                  <a:pt x="8581321" y="4680824"/>
                </a:lnTo>
                <a:lnTo>
                  <a:pt x="8537332" y="4691576"/>
                </a:lnTo>
                <a:lnTo>
                  <a:pt x="8533667" y="4695160"/>
                </a:lnTo>
                <a:lnTo>
                  <a:pt x="8533667" y="4709496"/>
                </a:lnTo>
                <a:lnTo>
                  <a:pt x="8533667" y="4720249"/>
                </a:lnTo>
                <a:lnTo>
                  <a:pt x="8533667" y="4727417"/>
                </a:lnTo>
                <a:lnTo>
                  <a:pt x="8537332" y="4756089"/>
                </a:lnTo>
                <a:lnTo>
                  <a:pt x="8540999" y="4770426"/>
                </a:lnTo>
                <a:lnTo>
                  <a:pt x="8559327" y="4777594"/>
                </a:lnTo>
                <a:lnTo>
                  <a:pt x="8581321" y="4781179"/>
                </a:lnTo>
                <a:lnTo>
                  <a:pt x="8595983" y="4781179"/>
                </a:lnTo>
                <a:lnTo>
                  <a:pt x="8614311" y="4784762"/>
                </a:lnTo>
                <a:lnTo>
                  <a:pt x="8625309" y="4784762"/>
                </a:lnTo>
                <a:lnTo>
                  <a:pt x="8636306" y="4784762"/>
                </a:lnTo>
                <a:lnTo>
                  <a:pt x="8639971" y="4784762"/>
                </a:lnTo>
                <a:lnTo>
                  <a:pt x="8647303" y="4788347"/>
                </a:lnTo>
                <a:lnTo>
                  <a:pt x="8650968" y="4791930"/>
                </a:lnTo>
                <a:lnTo>
                  <a:pt x="8654635" y="4795515"/>
                </a:lnTo>
                <a:lnTo>
                  <a:pt x="8658300" y="4817020"/>
                </a:lnTo>
                <a:lnTo>
                  <a:pt x="8665631" y="4831355"/>
                </a:lnTo>
                <a:lnTo>
                  <a:pt x="8658300" y="4845692"/>
                </a:lnTo>
                <a:lnTo>
                  <a:pt x="8647303" y="4860028"/>
                </a:lnTo>
                <a:lnTo>
                  <a:pt x="8643637" y="4885118"/>
                </a:lnTo>
                <a:lnTo>
                  <a:pt x="8643637" y="4903038"/>
                </a:lnTo>
                <a:lnTo>
                  <a:pt x="8643637" y="4928126"/>
                </a:lnTo>
                <a:lnTo>
                  <a:pt x="8647303" y="4949631"/>
                </a:lnTo>
                <a:lnTo>
                  <a:pt x="8654635" y="4967551"/>
                </a:lnTo>
                <a:lnTo>
                  <a:pt x="8665631" y="4992640"/>
                </a:lnTo>
                <a:lnTo>
                  <a:pt x="8676628" y="5010560"/>
                </a:lnTo>
                <a:lnTo>
                  <a:pt x="8687625" y="5032065"/>
                </a:lnTo>
                <a:lnTo>
                  <a:pt x="8691290" y="5039233"/>
                </a:lnTo>
                <a:lnTo>
                  <a:pt x="8698622" y="5042817"/>
                </a:lnTo>
                <a:lnTo>
                  <a:pt x="8705953" y="5057153"/>
                </a:lnTo>
                <a:lnTo>
                  <a:pt x="8716950" y="5067906"/>
                </a:lnTo>
                <a:lnTo>
                  <a:pt x="8782932" y="5150340"/>
                </a:lnTo>
                <a:lnTo>
                  <a:pt x="8845249" y="5229190"/>
                </a:lnTo>
                <a:lnTo>
                  <a:pt x="8911230" y="5311624"/>
                </a:lnTo>
                <a:lnTo>
                  <a:pt x="8973547" y="5390474"/>
                </a:lnTo>
                <a:lnTo>
                  <a:pt x="8999207" y="5422731"/>
                </a:lnTo>
                <a:lnTo>
                  <a:pt x="9021201" y="5447820"/>
                </a:lnTo>
                <a:lnTo>
                  <a:pt x="9039529" y="5476493"/>
                </a:lnTo>
                <a:lnTo>
                  <a:pt x="9061523" y="5505166"/>
                </a:lnTo>
                <a:lnTo>
                  <a:pt x="9090848" y="5541006"/>
                </a:lnTo>
                <a:lnTo>
                  <a:pt x="9120173" y="5569679"/>
                </a:lnTo>
                <a:lnTo>
                  <a:pt x="9142168" y="5605520"/>
                </a:lnTo>
                <a:lnTo>
                  <a:pt x="9171493" y="5641361"/>
                </a:lnTo>
                <a:lnTo>
                  <a:pt x="9186155" y="5662865"/>
                </a:lnTo>
                <a:lnTo>
                  <a:pt x="9200819" y="5670033"/>
                </a:lnTo>
                <a:lnTo>
                  <a:pt x="9215480" y="5670033"/>
                </a:lnTo>
                <a:lnTo>
                  <a:pt x="9241141" y="5659281"/>
                </a:lnTo>
                <a:lnTo>
                  <a:pt x="9263134" y="5652113"/>
                </a:lnTo>
                <a:lnTo>
                  <a:pt x="9292459" y="5648529"/>
                </a:lnTo>
                <a:lnTo>
                  <a:pt x="9299791" y="5648529"/>
                </a:lnTo>
                <a:lnTo>
                  <a:pt x="9303456" y="5652113"/>
                </a:lnTo>
                <a:lnTo>
                  <a:pt x="9307121" y="5655696"/>
                </a:lnTo>
                <a:lnTo>
                  <a:pt x="9310788" y="5662865"/>
                </a:lnTo>
                <a:lnTo>
                  <a:pt x="9318119" y="5670033"/>
                </a:lnTo>
                <a:lnTo>
                  <a:pt x="9325450" y="5673618"/>
                </a:lnTo>
                <a:lnTo>
                  <a:pt x="9336448" y="5673618"/>
                </a:lnTo>
                <a:lnTo>
                  <a:pt x="9343778" y="5662865"/>
                </a:lnTo>
                <a:lnTo>
                  <a:pt x="9365772" y="5637776"/>
                </a:lnTo>
                <a:lnTo>
                  <a:pt x="9395098" y="5616272"/>
                </a:lnTo>
                <a:lnTo>
                  <a:pt x="9402429" y="5612688"/>
                </a:lnTo>
                <a:lnTo>
                  <a:pt x="9406095" y="5612688"/>
                </a:lnTo>
                <a:lnTo>
                  <a:pt x="9417092" y="5612688"/>
                </a:lnTo>
                <a:lnTo>
                  <a:pt x="9424424" y="5616272"/>
                </a:lnTo>
                <a:lnTo>
                  <a:pt x="9431755" y="5623440"/>
                </a:lnTo>
                <a:lnTo>
                  <a:pt x="9435420" y="5623440"/>
                </a:lnTo>
                <a:lnTo>
                  <a:pt x="9446417" y="5623440"/>
                </a:lnTo>
                <a:lnTo>
                  <a:pt x="9453749" y="5619856"/>
                </a:lnTo>
                <a:lnTo>
                  <a:pt x="9464746" y="5609103"/>
                </a:lnTo>
                <a:lnTo>
                  <a:pt x="9475742" y="5605520"/>
                </a:lnTo>
                <a:lnTo>
                  <a:pt x="9486740" y="5601935"/>
                </a:lnTo>
                <a:lnTo>
                  <a:pt x="9501402" y="5605520"/>
                </a:lnTo>
                <a:lnTo>
                  <a:pt x="9523396" y="5605520"/>
                </a:lnTo>
                <a:lnTo>
                  <a:pt x="9545391" y="5605520"/>
                </a:lnTo>
                <a:lnTo>
                  <a:pt x="9549056" y="5605520"/>
                </a:lnTo>
                <a:lnTo>
                  <a:pt x="9560053" y="5605520"/>
                </a:lnTo>
                <a:lnTo>
                  <a:pt x="9560053" y="5609103"/>
                </a:lnTo>
                <a:lnTo>
                  <a:pt x="9563719" y="5616272"/>
                </a:lnTo>
                <a:lnTo>
                  <a:pt x="9567385" y="5637776"/>
                </a:lnTo>
                <a:lnTo>
                  <a:pt x="9574715" y="5655696"/>
                </a:lnTo>
                <a:lnTo>
                  <a:pt x="9589378" y="5670033"/>
                </a:lnTo>
                <a:lnTo>
                  <a:pt x="9611372" y="5680786"/>
                </a:lnTo>
                <a:lnTo>
                  <a:pt x="9611372" y="5687954"/>
                </a:lnTo>
                <a:lnTo>
                  <a:pt x="9622370" y="5677201"/>
                </a:lnTo>
                <a:lnTo>
                  <a:pt x="9629700" y="5670033"/>
                </a:lnTo>
                <a:lnTo>
                  <a:pt x="9629700" y="5659281"/>
                </a:lnTo>
                <a:lnTo>
                  <a:pt x="9633365" y="5648529"/>
                </a:lnTo>
                <a:lnTo>
                  <a:pt x="9637032" y="5644945"/>
                </a:lnTo>
                <a:lnTo>
                  <a:pt x="9640698" y="5644945"/>
                </a:lnTo>
                <a:lnTo>
                  <a:pt x="9655360" y="5644945"/>
                </a:lnTo>
                <a:lnTo>
                  <a:pt x="9673689" y="5652113"/>
                </a:lnTo>
                <a:lnTo>
                  <a:pt x="9699349" y="5655696"/>
                </a:lnTo>
                <a:lnTo>
                  <a:pt x="9728673" y="5655696"/>
                </a:lnTo>
                <a:lnTo>
                  <a:pt x="9754334" y="5655696"/>
                </a:lnTo>
                <a:lnTo>
                  <a:pt x="9783658" y="5652113"/>
                </a:lnTo>
                <a:lnTo>
                  <a:pt x="9787323" y="5652113"/>
                </a:lnTo>
                <a:lnTo>
                  <a:pt x="9794656" y="5652113"/>
                </a:lnTo>
                <a:lnTo>
                  <a:pt x="9801986" y="5652113"/>
                </a:lnTo>
                <a:lnTo>
                  <a:pt x="9805652" y="5659281"/>
                </a:lnTo>
                <a:lnTo>
                  <a:pt x="9809318" y="5659281"/>
                </a:lnTo>
                <a:lnTo>
                  <a:pt x="9820315" y="5659281"/>
                </a:lnTo>
                <a:lnTo>
                  <a:pt x="9827647" y="5655696"/>
                </a:lnTo>
                <a:lnTo>
                  <a:pt x="9838643" y="5652113"/>
                </a:lnTo>
                <a:lnTo>
                  <a:pt x="9845975" y="5648529"/>
                </a:lnTo>
                <a:lnTo>
                  <a:pt x="9842308" y="5644945"/>
                </a:lnTo>
                <a:lnTo>
                  <a:pt x="9834978" y="5637776"/>
                </a:lnTo>
                <a:lnTo>
                  <a:pt x="9823980" y="5627025"/>
                </a:lnTo>
                <a:lnTo>
                  <a:pt x="9820315" y="5619856"/>
                </a:lnTo>
                <a:lnTo>
                  <a:pt x="9816650" y="5609103"/>
                </a:lnTo>
                <a:lnTo>
                  <a:pt x="9820315" y="5598352"/>
                </a:lnTo>
                <a:lnTo>
                  <a:pt x="9823980" y="5591183"/>
                </a:lnTo>
                <a:lnTo>
                  <a:pt x="9834978" y="5587599"/>
                </a:lnTo>
                <a:lnTo>
                  <a:pt x="9845975" y="5587599"/>
                </a:lnTo>
                <a:lnTo>
                  <a:pt x="9853307" y="5591183"/>
                </a:lnTo>
                <a:lnTo>
                  <a:pt x="9864303" y="5587599"/>
                </a:lnTo>
                <a:lnTo>
                  <a:pt x="9875300" y="5584015"/>
                </a:lnTo>
                <a:lnTo>
                  <a:pt x="9889963" y="5576847"/>
                </a:lnTo>
                <a:lnTo>
                  <a:pt x="9897294" y="5562510"/>
                </a:lnTo>
                <a:lnTo>
                  <a:pt x="9904625" y="5551759"/>
                </a:lnTo>
                <a:lnTo>
                  <a:pt x="9911957" y="5548174"/>
                </a:lnTo>
                <a:lnTo>
                  <a:pt x="9919287" y="5551759"/>
                </a:lnTo>
                <a:lnTo>
                  <a:pt x="9926620" y="5562510"/>
                </a:lnTo>
                <a:lnTo>
                  <a:pt x="9933951" y="5576847"/>
                </a:lnTo>
                <a:lnTo>
                  <a:pt x="9944947" y="5580432"/>
                </a:lnTo>
                <a:lnTo>
                  <a:pt x="9955944" y="5576847"/>
                </a:lnTo>
                <a:lnTo>
                  <a:pt x="9963276" y="5569679"/>
                </a:lnTo>
                <a:lnTo>
                  <a:pt x="9974273" y="5566095"/>
                </a:lnTo>
                <a:lnTo>
                  <a:pt x="9981604" y="5562510"/>
                </a:lnTo>
                <a:lnTo>
                  <a:pt x="9988936" y="5562510"/>
                </a:lnTo>
                <a:lnTo>
                  <a:pt x="9999933" y="5566095"/>
                </a:lnTo>
                <a:lnTo>
                  <a:pt x="10032923" y="5598352"/>
                </a:lnTo>
                <a:lnTo>
                  <a:pt x="10069580" y="5623440"/>
                </a:lnTo>
                <a:lnTo>
                  <a:pt x="10076912" y="5634193"/>
                </a:lnTo>
                <a:lnTo>
                  <a:pt x="10084243" y="5634193"/>
                </a:lnTo>
                <a:lnTo>
                  <a:pt x="10091574" y="5637776"/>
                </a:lnTo>
                <a:lnTo>
                  <a:pt x="10098906" y="5634193"/>
                </a:lnTo>
                <a:lnTo>
                  <a:pt x="10098906" y="5627025"/>
                </a:lnTo>
                <a:lnTo>
                  <a:pt x="10102572" y="5627025"/>
                </a:lnTo>
                <a:lnTo>
                  <a:pt x="10139229" y="5627025"/>
                </a:lnTo>
                <a:lnTo>
                  <a:pt x="10172219" y="5627025"/>
                </a:lnTo>
                <a:lnTo>
                  <a:pt x="10201544" y="5619856"/>
                </a:lnTo>
                <a:lnTo>
                  <a:pt x="10234536" y="5619856"/>
                </a:lnTo>
                <a:lnTo>
                  <a:pt x="10271193" y="5616272"/>
                </a:lnTo>
                <a:lnTo>
                  <a:pt x="10311515" y="5616272"/>
                </a:lnTo>
                <a:lnTo>
                  <a:pt x="10351837" y="5612688"/>
                </a:lnTo>
                <a:lnTo>
                  <a:pt x="10392159" y="5616272"/>
                </a:lnTo>
                <a:lnTo>
                  <a:pt x="10399489" y="5612688"/>
                </a:lnTo>
                <a:lnTo>
                  <a:pt x="10403156" y="5609103"/>
                </a:lnTo>
                <a:lnTo>
                  <a:pt x="10406822" y="5601935"/>
                </a:lnTo>
                <a:lnTo>
                  <a:pt x="10410487" y="5594767"/>
                </a:lnTo>
                <a:lnTo>
                  <a:pt x="10421484" y="5558927"/>
                </a:lnTo>
                <a:lnTo>
                  <a:pt x="10432481" y="5544590"/>
                </a:lnTo>
                <a:lnTo>
                  <a:pt x="10454474" y="5537422"/>
                </a:lnTo>
                <a:lnTo>
                  <a:pt x="10487466" y="5537422"/>
                </a:lnTo>
                <a:lnTo>
                  <a:pt x="10509460" y="5533837"/>
                </a:lnTo>
                <a:lnTo>
                  <a:pt x="10524123" y="5533837"/>
                </a:lnTo>
                <a:lnTo>
                  <a:pt x="10535120" y="5533837"/>
                </a:lnTo>
                <a:lnTo>
                  <a:pt x="10542451" y="5537422"/>
                </a:lnTo>
                <a:lnTo>
                  <a:pt x="10549782" y="5541006"/>
                </a:lnTo>
                <a:lnTo>
                  <a:pt x="10560780" y="5548174"/>
                </a:lnTo>
                <a:lnTo>
                  <a:pt x="10568110" y="5551759"/>
                </a:lnTo>
                <a:lnTo>
                  <a:pt x="10575442" y="5548174"/>
                </a:lnTo>
                <a:lnTo>
                  <a:pt x="10593770" y="5544590"/>
                </a:lnTo>
                <a:lnTo>
                  <a:pt x="10612099" y="5541006"/>
                </a:lnTo>
                <a:lnTo>
                  <a:pt x="10630427" y="5544590"/>
                </a:lnTo>
                <a:lnTo>
                  <a:pt x="10645089" y="5544590"/>
                </a:lnTo>
                <a:lnTo>
                  <a:pt x="10678081" y="5558927"/>
                </a:lnTo>
                <a:lnTo>
                  <a:pt x="10707406" y="5576847"/>
                </a:lnTo>
                <a:lnTo>
                  <a:pt x="10736731" y="5591183"/>
                </a:lnTo>
                <a:lnTo>
                  <a:pt x="10762391" y="5598352"/>
                </a:lnTo>
                <a:lnTo>
                  <a:pt x="10777053" y="5605520"/>
                </a:lnTo>
                <a:lnTo>
                  <a:pt x="10788050" y="5612688"/>
                </a:lnTo>
                <a:lnTo>
                  <a:pt x="10799047" y="5623440"/>
                </a:lnTo>
                <a:lnTo>
                  <a:pt x="10806379" y="5634193"/>
                </a:lnTo>
                <a:lnTo>
                  <a:pt x="10817375" y="5648529"/>
                </a:lnTo>
                <a:lnTo>
                  <a:pt x="10835704" y="5655696"/>
                </a:lnTo>
                <a:lnTo>
                  <a:pt x="10854032" y="5659281"/>
                </a:lnTo>
                <a:lnTo>
                  <a:pt x="10868695" y="5655696"/>
                </a:lnTo>
                <a:lnTo>
                  <a:pt x="10931011" y="5637776"/>
                </a:lnTo>
                <a:lnTo>
                  <a:pt x="10993328" y="5616272"/>
                </a:lnTo>
                <a:lnTo>
                  <a:pt x="11048312" y="5591183"/>
                </a:lnTo>
                <a:lnTo>
                  <a:pt x="11103297" y="5555342"/>
                </a:lnTo>
                <a:lnTo>
                  <a:pt x="11132623" y="5537422"/>
                </a:lnTo>
                <a:lnTo>
                  <a:pt x="11158283" y="5530254"/>
                </a:lnTo>
                <a:lnTo>
                  <a:pt x="11172946" y="5526669"/>
                </a:lnTo>
                <a:lnTo>
                  <a:pt x="11187608" y="5526669"/>
                </a:lnTo>
                <a:lnTo>
                  <a:pt x="11202271" y="5530254"/>
                </a:lnTo>
                <a:lnTo>
                  <a:pt x="11216933" y="5533837"/>
                </a:lnTo>
                <a:lnTo>
                  <a:pt x="11260922" y="5541006"/>
                </a:lnTo>
                <a:lnTo>
                  <a:pt x="11304909" y="5548174"/>
                </a:lnTo>
                <a:lnTo>
                  <a:pt x="11345232" y="5566095"/>
                </a:lnTo>
                <a:lnTo>
                  <a:pt x="11389219" y="5584015"/>
                </a:lnTo>
                <a:lnTo>
                  <a:pt x="11429541" y="5605520"/>
                </a:lnTo>
                <a:lnTo>
                  <a:pt x="11466198" y="5627025"/>
                </a:lnTo>
                <a:lnTo>
                  <a:pt x="11480861" y="5637776"/>
                </a:lnTo>
                <a:lnTo>
                  <a:pt x="11495523" y="5641361"/>
                </a:lnTo>
                <a:lnTo>
                  <a:pt x="11513852" y="5637776"/>
                </a:lnTo>
                <a:lnTo>
                  <a:pt x="11524849" y="5623440"/>
                </a:lnTo>
                <a:lnTo>
                  <a:pt x="11543177" y="5616272"/>
                </a:lnTo>
                <a:lnTo>
                  <a:pt x="11561506" y="5609103"/>
                </a:lnTo>
                <a:lnTo>
                  <a:pt x="11579834" y="5601935"/>
                </a:lnTo>
                <a:lnTo>
                  <a:pt x="11594497" y="5601935"/>
                </a:lnTo>
                <a:lnTo>
                  <a:pt x="11634819" y="5601935"/>
                </a:lnTo>
                <a:lnTo>
                  <a:pt x="11671476" y="5605520"/>
                </a:lnTo>
                <a:lnTo>
                  <a:pt x="11722795" y="5609103"/>
                </a:lnTo>
                <a:lnTo>
                  <a:pt x="11766783" y="5605520"/>
                </a:lnTo>
                <a:lnTo>
                  <a:pt x="11803439" y="5605520"/>
                </a:lnTo>
                <a:lnTo>
                  <a:pt x="11836431" y="5612688"/>
                </a:lnTo>
                <a:lnTo>
                  <a:pt x="11862091" y="5616272"/>
                </a:lnTo>
                <a:lnTo>
                  <a:pt x="11895081" y="5619856"/>
                </a:lnTo>
                <a:lnTo>
                  <a:pt x="11924406" y="5619856"/>
                </a:lnTo>
                <a:lnTo>
                  <a:pt x="11957397" y="5616272"/>
                </a:lnTo>
                <a:lnTo>
                  <a:pt x="12001385" y="5612688"/>
                </a:lnTo>
                <a:lnTo>
                  <a:pt x="12041707" y="5609103"/>
                </a:lnTo>
                <a:lnTo>
                  <a:pt x="12085696" y="5605520"/>
                </a:lnTo>
                <a:lnTo>
                  <a:pt x="12129683" y="5609103"/>
                </a:lnTo>
                <a:lnTo>
                  <a:pt x="12144346" y="5609103"/>
                </a:lnTo>
                <a:lnTo>
                  <a:pt x="12159010" y="5605520"/>
                </a:lnTo>
                <a:lnTo>
                  <a:pt x="12177337" y="5601935"/>
                </a:lnTo>
                <a:lnTo>
                  <a:pt x="12192000" y="5609103"/>
                </a:lnTo>
                <a:lnTo>
                  <a:pt x="12192000" y="5659281"/>
                </a:lnTo>
                <a:lnTo>
                  <a:pt x="12192000" y="5713042"/>
                </a:lnTo>
                <a:lnTo>
                  <a:pt x="12192000" y="5831318"/>
                </a:lnTo>
                <a:lnTo>
                  <a:pt x="12192000" y="5953177"/>
                </a:lnTo>
                <a:lnTo>
                  <a:pt x="12192000" y="6075036"/>
                </a:lnTo>
                <a:lnTo>
                  <a:pt x="12192000" y="6193310"/>
                </a:lnTo>
                <a:lnTo>
                  <a:pt x="12192000" y="6311586"/>
                </a:lnTo>
                <a:lnTo>
                  <a:pt x="12192000" y="6433445"/>
                </a:lnTo>
                <a:lnTo>
                  <a:pt x="12192000" y="6551720"/>
                </a:lnTo>
                <a:lnTo>
                  <a:pt x="12192000" y="6673579"/>
                </a:lnTo>
                <a:lnTo>
                  <a:pt x="12192000" y="6687915"/>
                </a:lnTo>
                <a:lnTo>
                  <a:pt x="12188335" y="6695084"/>
                </a:lnTo>
                <a:lnTo>
                  <a:pt x="12177337" y="6698667"/>
                </a:lnTo>
                <a:lnTo>
                  <a:pt x="12166340" y="6698667"/>
                </a:lnTo>
                <a:lnTo>
                  <a:pt x="11763117" y="6698667"/>
                </a:lnTo>
                <a:lnTo>
                  <a:pt x="11367226" y="6698667"/>
                </a:lnTo>
                <a:lnTo>
                  <a:pt x="10971333" y="6698667"/>
                </a:lnTo>
                <a:lnTo>
                  <a:pt x="10575442" y="6698667"/>
                </a:lnTo>
                <a:lnTo>
                  <a:pt x="10179551" y="6698667"/>
                </a:lnTo>
                <a:lnTo>
                  <a:pt x="9783658" y="6698667"/>
                </a:lnTo>
                <a:lnTo>
                  <a:pt x="9380435" y="6698667"/>
                </a:lnTo>
                <a:lnTo>
                  <a:pt x="8984544" y="6698667"/>
                </a:lnTo>
                <a:lnTo>
                  <a:pt x="8588652" y="6698667"/>
                </a:lnTo>
                <a:lnTo>
                  <a:pt x="8192760" y="6698667"/>
                </a:lnTo>
                <a:lnTo>
                  <a:pt x="7796869" y="6698667"/>
                </a:lnTo>
                <a:lnTo>
                  <a:pt x="7397311" y="6698667"/>
                </a:lnTo>
                <a:lnTo>
                  <a:pt x="7001420" y="6698667"/>
                </a:lnTo>
                <a:lnTo>
                  <a:pt x="6601862" y="6698667"/>
                </a:lnTo>
                <a:lnTo>
                  <a:pt x="6205971" y="6698667"/>
                </a:lnTo>
                <a:lnTo>
                  <a:pt x="5810078" y="6698667"/>
                </a:lnTo>
                <a:lnTo>
                  <a:pt x="5777088" y="6698667"/>
                </a:lnTo>
                <a:lnTo>
                  <a:pt x="5740431" y="6698667"/>
                </a:lnTo>
                <a:lnTo>
                  <a:pt x="5425184" y="6698667"/>
                </a:lnTo>
                <a:lnTo>
                  <a:pt x="5117268" y="6698667"/>
                </a:lnTo>
                <a:lnTo>
                  <a:pt x="4805686" y="6698667"/>
                </a:lnTo>
                <a:lnTo>
                  <a:pt x="4490439" y="6698667"/>
                </a:lnTo>
                <a:lnTo>
                  <a:pt x="4182523" y="6698667"/>
                </a:lnTo>
                <a:lnTo>
                  <a:pt x="3867276" y="6698667"/>
                </a:lnTo>
                <a:lnTo>
                  <a:pt x="3559361" y="6698667"/>
                </a:lnTo>
                <a:lnTo>
                  <a:pt x="3244113" y="6698667"/>
                </a:lnTo>
                <a:lnTo>
                  <a:pt x="3093822" y="6698667"/>
                </a:lnTo>
                <a:lnTo>
                  <a:pt x="2947195" y="6698667"/>
                </a:lnTo>
                <a:lnTo>
                  <a:pt x="2800568" y="6698667"/>
                </a:lnTo>
                <a:lnTo>
                  <a:pt x="2650276" y="6698667"/>
                </a:lnTo>
                <a:lnTo>
                  <a:pt x="2503650" y="6698667"/>
                </a:lnTo>
                <a:lnTo>
                  <a:pt x="2353357" y="6698667"/>
                </a:lnTo>
                <a:lnTo>
                  <a:pt x="2203064" y="6698667"/>
                </a:lnTo>
                <a:lnTo>
                  <a:pt x="2060103" y="6698667"/>
                </a:lnTo>
                <a:lnTo>
                  <a:pt x="1803508" y="6698667"/>
                </a:lnTo>
                <a:lnTo>
                  <a:pt x="1546911" y="6698667"/>
                </a:lnTo>
                <a:lnTo>
                  <a:pt x="1297646" y="6698667"/>
                </a:lnTo>
                <a:lnTo>
                  <a:pt x="1041049" y="6698667"/>
                </a:lnTo>
                <a:lnTo>
                  <a:pt x="788119" y="6698667"/>
                </a:lnTo>
                <a:lnTo>
                  <a:pt x="535187" y="6698667"/>
                </a:lnTo>
                <a:lnTo>
                  <a:pt x="282257" y="6698667"/>
                </a:lnTo>
                <a:lnTo>
                  <a:pt x="25660" y="6698667"/>
                </a:lnTo>
                <a:lnTo>
                  <a:pt x="14663" y="6698667"/>
                </a:lnTo>
                <a:lnTo>
                  <a:pt x="7332" y="6695084"/>
                </a:lnTo>
                <a:lnTo>
                  <a:pt x="0" y="6687915"/>
                </a:lnTo>
                <a:lnTo>
                  <a:pt x="0" y="6673579"/>
                </a:lnTo>
                <a:lnTo>
                  <a:pt x="0" y="6440613"/>
                </a:lnTo>
                <a:lnTo>
                  <a:pt x="0" y="6211231"/>
                </a:lnTo>
                <a:lnTo>
                  <a:pt x="0" y="5978265"/>
                </a:lnTo>
                <a:lnTo>
                  <a:pt x="0" y="5748884"/>
                </a:lnTo>
                <a:lnTo>
                  <a:pt x="0" y="5512334"/>
                </a:lnTo>
                <a:lnTo>
                  <a:pt x="0" y="5282951"/>
                </a:lnTo>
                <a:lnTo>
                  <a:pt x="0" y="5053570"/>
                </a:lnTo>
                <a:lnTo>
                  <a:pt x="0" y="4820603"/>
                </a:lnTo>
                <a:lnTo>
                  <a:pt x="32992" y="4824187"/>
                </a:lnTo>
                <a:lnTo>
                  <a:pt x="62317" y="4831355"/>
                </a:lnTo>
                <a:lnTo>
                  <a:pt x="87977" y="4845692"/>
                </a:lnTo>
                <a:lnTo>
                  <a:pt x="117301" y="4860028"/>
                </a:lnTo>
                <a:lnTo>
                  <a:pt x="153958" y="4885118"/>
                </a:lnTo>
                <a:lnTo>
                  <a:pt x="194280" y="4906621"/>
                </a:lnTo>
                <a:lnTo>
                  <a:pt x="234603" y="4924542"/>
                </a:lnTo>
                <a:lnTo>
                  <a:pt x="278591" y="4935294"/>
                </a:lnTo>
                <a:lnTo>
                  <a:pt x="307916" y="4942462"/>
                </a:lnTo>
                <a:lnTo>
                  <a:pt x="340907" y="4956799"/>
                </a:lnTo>
                <a:lnTo>
                  <a:pt x="366566" y="4974719"/>
                </a:lnTo>
                <a:lnTo>
                  <a:pt x="392226" y="4992640"/>
                </a:lnTo>
                <a:lnTo>
                  <a:pt x="417886" y="5010560"/>
                </a:lnTo>
                <a:lnTo>
                  <a:pt x="450877" y="5035648"/>
                </a:lnTo>
                <a:lnTo>
                  <a:pt x="480203" y="5049985"/>
                </a:lnTo>
                <a:lnTo>
                  <a:pt x="516859" y="5060738"/>
                </a:lnTo>
                <a:lnTo>
                  <a:pt x="553516" y="5067906"/>
                </a:lnTo>
                <a:lnTo>
                  <a:pt x="582841" y="5078658"/>
                </a:lnTo>
                <a:lnTo>
                  <a:pt x="615833" y="5085826"/>
                </a:lnTo>
                <a:lnTo>
                  <a:pt x="652488" y="5085826"/>
                </a:lnTo>
                <a:lnTo>
                  <a:pt x="689145" y="5078658"/>
                </a:lnTo>
                <a:lnTo>
                  <a:pt x="725802" y="5085826"/>
                </a:lnTo>
                <a:lnTo>
                  <a:pt x="740465" y="5089411"/>
                </a:lnTo>
                <a:lnTo>
                  <a:pt x="755127" y="5100163"/>
                </a:lnTo>
                <a:lnTo>
                  <a:pt x="769791" y="5110914"/>
                </a:lnTo>
                <a:lnTo>
                  <a:pt x="784452" y="5128836"/>
                </a:lnTo>
                <a:lnTo>
                  <a:pt x="802781" y="5157509"/>
                </a:lnTo>
                <a:lnTo>
                  <a:pt x="821109" y="5175429"/>
                </a:lnTo>
                <a:lnTo>
                  <a:pt x="850435" y="5196933"/>
                </a:lnTo>
                <a:lnTo>
                  <a:pt x="876095" y="5211270"/>
                </a:lnTo>
                <a:lnTo>
                  <a:pt x="931080" y="5239943"/>
                </a:lnTo>
                <a:lnTo>
                  <a:pt x="982399" y="5275783"/>
                </a:lnTo>
                <a:lnTo>
                  <a:pt x="1000727" y="5282951"/>
                </a:lnTo>
                <a:lnTo>
                  <a:pt x="1015389" y="5282951"/>
                </a:lnTo>
                <a:lnTo>
                  <a:pt x="1022721" y="5282951"/>
                </a:lnTo>
                <a:lnTo>
                  <a:pt x="1026386" y="5275783"/>
                </a:lnTo>
                <a:lnTo>
                  <a:pt x="1033718" y="5272199"/>
                </a:lnTo>
                <a:lnTo>
                  <a:pt x="1041049" y="5261446"/>
                </a:lnTo>
                <a:lnTo>
                  <a:pt x="1048381" y="5239943"/>
                </a:lnTo>
                <a:lnTo>
                  <a:pt x="1055711" y="5222022"/>
                </a:lnTo>
                <a:lnTo>
                  <a:pt x="1048381" y="5204102"/>
                </a:lnTo>
                <a:lnTo>
                  <a:pt x="1044714" y="5182597"/>
                </a:lnTo>
                <a:lnTo>
                  <a:pt x="1037384" y="5164677"/>
                </a:lnTo>
                <a:lnTo>
                  <a:pt x="1033718" y="5153924"/>
                </a:lnTo>
                <a:lnTo>
                  <a:pt x="1033718" y="5139587"/>
                </a:lnTo>
                <a:lnTo>
                  <a:pt x="1033718" y="5128836"/>
                </a:lnTo>
                <a:lnTo>
                  <a:pt x="1037384" y="5118083"/>
                </a:lnTo>
                <a:lnTo>
                  <a:pt x="1044714" y="5107331"/>
                </a:lnTo>
                <a:lnTo>
                  <a:pt x="1059378" y="5100163"/>
                </a:lnTo>
                <a:lnTo>
                  <a:pt x="1074041" y="5089411"/>
                </a:lnTo>
                <a:lnTo>
                  <a:pt x="1085038" y="5075074"/>
                </a:lnTo>
                <a:lnTo>
                  <a:pt x="1096034" y="5060738"/>
                </a:lnTo>
                <a:lnTo>
                  <a:pt x="1110697" y="5046401"/>
                </a:lnTo>
                <a:lnTo>
                  <a:pt x="1114363" y="5032065"/>
                </a:lnTo>
                <a:lnTo>
                  <a:pt x="1121693" y="4996224"/>
                </a:lnTo>
                <a:lnTo>
                  <a:pt x="1125360" y="4960382"/>
                </a:lnTo>
                <a:lnTo>
                  <a:pt x="1129025" y="4942462"/>
                </a:lnTo>
                <a:lnTo>
                  <a:pt x="1136357" y="4928126"/>
                </a:lnTo>
                <a:lnTo>
                  <a:pt x="1143688" y="4920958"/>
                </a:lnTo>
                <a:lnTo>
                  <a:pt x="1151020" y="4913789"/>
                </a:lnTo>
                <a:lnTo>
                  <a:pt x="1158350" y="4910206"/>
                </a:lnTo>
                <a:lnTo>
                  <a:pt x="1173013" y="4906621"/>
                </a:lnTo>
                <a:lnTo>
                  <a:pt x="1213336" y="4906621"/>
                </a:lnTo>
                <a:lnTo>
                  <a:pt x="1257324" y="4910206"/>
                </a:lnTo>
                <a:lnTo>
                  <a:pt x="1301311" y="4910206"/>
                </a:lnTo>
                <a:lnTo>
                  <a:pt x="1345300" y="4910206"/>
                </a:lnTo>
                <a:lnTo>
                  <a:pt x="1352631" y="4910206"/>
                </a:lnTo>
                <a:lnTo>
                  <a:pt x="1359962" y="4913789"/>
                </a:lnTo>
                <a:lnTo>
                  <a:pt x="1370958" y="4924542"/>
                </a:lnTo>
                <a:lnTo>
                  <a:pt x="1389287" y="4931711"/>
                </a:lnTo>
                <a:lnTo>
                  <a:pt x="1403950" y="4931711"/>
                </a:lnTo>
                <a:lnTo>
                  <a:pt x="1418613" y="4931711"/>
                </a:lnTo>
                <a:lnTo>
                  <a:pt x="1458935" y="4935294"/>
                </a:lnTo>
                <a:lnTo>
                  <a:pt x="1502923" y="4938879"/>
                </a:lnTo>
                <a:lnTo>
                  <a:pt x="1528583" y="4942462"/>
                </a:lnTo>
                <a:lnTo>
                  <a:pt x="1561573" y="4942462"/>
                </a:lnTo>
                <a:lnTo>
                  <a:pt x="1572571" y="4942462"/>
                </a:lnTo>
                <a:lnTo>
                  <a:pt x="1587233" y="4935294"/>
                </a:lnTo>
                <a:lnTo>
                  <a:pt x="1601896" y="4931711"/>
                </a:lnTo>
                <a:lnTo>
                  <a:pt x="1616558" y="4924542"/>
                </a:lnTo>
                <a:lnTo>
                  <a:pt x="1631222" y="4910206"/>
                </a:lnTo>
                <a:lnTo>
                  <a:pt x="1645884" y="4903038"/>
                </a:lnTo>
                <a:lnTo>
                  <a:pt x="1664212" y="4899453"/>
                </a:lnTo>
                <a:lnTo>
                  <a:pt x="1682541" y="4895869"/>
                </a:lnTo>
                <a:lnTo>
                  <a:pt x="1711866" y="4899453"/>
                </a:lnTo>
                <a:lnTo>
                  <a:pt x="1748523" y="4906621"/>
                </a:lnTo>
                <a:lnTo>
                  <a:pt x="1759519" y="4906621"/>
                </a:lnTo>
                <a:lnTo>
                  <a:pt x="1770516" y="4906621"/>
                </a:lnTo>
                <a:lnTo>
                  <a:pt x="1781513" y="4903038"/>
                </a:lnTo>
                <a:lnTo>
                  <a:pt x="1785179" y="4892285"/>
                </a:lnTo>
                <a:lnTo>
                  <a:pt x="1788845" y="4877949"/>
                </a:lnTo>
                <a:lnTo>
                  <a:pt x="1796176" y="4870781"/>
                </a:lnTo>
                <a:lnTo>
                  <a:pt x="1807173" y="4860028"/>
                </a:lnTo>
                <a:lnTo>
                  <a:pt x="1821836" y="4856445"/>
                </a:lnTo>
                <a:lnTo>
                  <a:pt x="1840165" y="4849276"/>
                </a:lnTo>
                <a:lnTo>
                  <a:pt x="1851162" y="4845692"/>
                </a:lnTo>
                <a:lnTo>
                  <a:pt x="1858493" y="4838523"/>
                </a:lnTo>
                <a:lnTo>
                  <a:pt x="1865824" y="4831355"/>
                </a:lnTo>
                <a:lnTo>
                  <a:pt x="1873155" y="4820603"/>
                </a:lnTo>
                <a:lnTo>
                  <a:pt x="1876820" y="4813435"/>
                </a:lnTo>
                <a:lnTo>
                  <a:pt x="1876820" y="4795515"/>
                </a:lnTo>
                <a:lnTo>
                  <a:pt x="1876820" y="4781179"/>
                </a:lnTo>
                <a:lnTo>
                  <a:pt x="1880487" y="4763257"/>
                </a:lnTo>
                <a:lnTo>
                  <a:pt x="1880487" y="4741754"/>
                </a:lnTo>
                <a:lnTo>
                  <a:pt x="1876820" y="4727417"/>
                </a:lnTo>
                <a:lnTo>
                  <a:pt x="1865824" y="4709496"/>
                </a:lnTo>
                <a:lnTo>
                  <a:pt x="1862158" y="4702328"/>
                </a:lnTo>
                <a:lnTo>
                  <a:pt x="1862158" y="4691576"/>
                </a:lnTo>
                <a:lnTo>
                  <a:pt x="1865824" y="4687991"/>
                </a:lnTo>
                <a:lnTo>
                  <a:pt x="1876820" y="4687991"/>
                </a:lnTo>
                <a:lnTo>
                  <a:pt x="1913477" y="4687991"/>
                </a:lnTo>
                <a:lnTo>
                  <a:pt x="1950134" y="4687991"/>
                </a:lnTo>
                <a:lnTo>
                  <a:pt x="1961131" y="4687991"/>
                </a:lnTo>
                <a:lnTo>
                  <a:pt x="1964796" y="4691576"/>
                </a:lnTo>
                <a:lnTo>
                  <a:pt x="1964796" y="4695160"/>
                </a:lnTo>
                <a:lnTo>
                  <a:pt x="1961131" y="4709496"/>
                </a:lnTo>
                <a:lnTo>
                  <a:pt x="1953799" y="4723833"/>
                </a:lnTo>
                <a:lnTo>
                  <a:pt x="1950134" y="4738169"/>
                </a:lnTo>
                <a:lnTo>
                  <a:pt x="1953799" y="4756089"/>
                </a:lnTo>
                <a:lnTo>
                  <a:pt x="1961131" y="4763257"/>
                </a:lnTo>
                <a:lnTo>
                  <a:pt x="1972128" y="4770426"/>
                </a:lnTo>
                <a:lnTo>
                  <a:pt x="1979459" y="4777594"/>
                </a:lnTo>
                <a:lnTo>
                  <a:pt x="1983124" y="4788347"/>
                </a:lnTo>
                <a:lnTo>
                  <a:pt x="1983124" y="4795515"/>
                </a:lnTo>
                <a:lnTo>
                  <a:pt x="1986791" y="4817020"/>
                </a:lnTo>
                <a:lnTo>
                  <a:pt x="1986791" y="4834940"/>
                </a:lnTo>
                <a:lnTo>
                  <a:pt x="1990456" y="4852860"/>
                </a:lnTo>
                <a:lnTo>
                  <a:pt x="1997788" y="4870781"/>
                </a:lnTo>
                <a:lnTo>
                  <a:pt x="2005119" y="4888701"/>
                </a:lnTo>
                <a:lnTo>
                  <a:pt x="2016116" y="4903038"/>
                </a:lnTo>
                <a:lnTo>
                  <a:pt x="2027113" y="4920958"/>
                </a:lnTo>
                <a:lnTo>
                  <a:pt x="2041776" y="4931711"/>
                </a:lnTo>
                <a:lnTo>
                  <a:pt x="2056438" y="4938879"/>
                </a:lnTo>
                <a:lnTo>
                  <a:pt x="2071101" y="4942462"/>
                </a:lnTo>
                <a:lnTo>
                  <a:pt x="2118755" y="4956799"/>
                </a:lnTo>
                <a:lnTo>
                  <a:pt x="2159077" y="4978304"/>
                </a:lnTo>
                <a:lnTo>
                  <a:pt x="2170074" y="4985472"/>
                </a:lnTo>
                <a:lnTo>
                  <a:pt x="2177405" y="4996224"/>
                </a:lnTo>
                <a:lnTo>
                  <a:pt x="2177405" y="5006977"/>
                </a:lnTo>
                <a:lnTo>
                  <a:pt x="2184737" y="5017728"/>
                </a:lnTo>
                <a:lnTo>
                  <a:pt x="2192068" y="5021313"/>
                </a:lnTo>
                <a:lnTo>
                  <a:pt x="2203064" y="5024897"/>
                </a:lnTo>
                <a:lnTo>
                  <a:pt x="2214062" y="5035648"/>
                </a:lnTo>
                <a:lnTo>
                  <a:pt x="2225059" y="5046401"/>
                </a:lnTo>
                <a:lnTo>
                  <a:pt x="2232391" y="5053570"/>
                </a:lnTo>
                <a:lnTo>
                  <a:pt x="2243387" y="5057153"/>
                </a:lnTo>
                <a:lnTo>
                  <a:pt x="2283710" y="5057153"/>
                </a:lnTo>
                <a:lnTo>
                  <a:pt x="2320367" y="5049985"/>
                </a:lnTo>
                <a:lnTo>
                  <a:pt x="2338695" y="5042817"/>
                </a:lnTo>
                <a:lnTo>
                  <a:pt x="2357022" y="5035648"/>
                </a:lnTo>
                <a:lnTo>
                  <a:pt x="2371685" y="5021313"/>
                </a:lnTo>
                <a:lnTo>
                  <a:pt x="2393679" y="5010560"/>
                </a:lnTo>
                <a:lnTo>
                  <a:pt x="2404677" y="4999808"/>
                </a:lnTo>
                <a:lnTo>
                  <a:pt x="2412008" y="4985472"/>
                </a:lnTo>
                <a:lnTo>
                  <a:pt x="2415674" y="4967551"/>
                </a:lnTo>
                <a:lnTo>
                  <a:pt x="2423004" y="4953215"/>
                </a:lnTo>
                <a:lnTo>
                  <a:pt x="2426671" y="4942462"/>
                </a:lnTo>
                <a:lnTo>
                  <a:pt x="2430336" y="4935294"/>
                </a:lnTo>
                <a:lnTo>
                  <a:pt x="2463328" y="4892285"/>
                </a:lnTo>
                <a:lnTo>
                  <a:pt x="2488986" y="4849276"/>
                </a:lnTo>
                <a:lnTo>
                  <a:pt x="2521978" y="4802683"/>
                </a:lnTo>
                <a:lnTo>
                  <a:pt x="2543972" y="4759674"/>
                </a:lnTo>
                <a:lnTo>
                  <a:pt x="2554969" y="4748922"/>
                </a:lnTo>
                <a:lnTo>
                  <a:pt x="2562300" y="4741754"/>
                </a:lnTo>
                <a:lnTo>
                  <a:pt x="2573297" y="4738169"/>
                </a:lnTo>
                <a:lnTo>
                  <a:pt x="2584294" y="4734586"/>
                </a:lnTo>
                <a:lnTo>
                  <a:pt x="2595292" y="4731001"/>
                </a:lnTo>
                <a:lnTo>
                  <a:pt x="2609954" y="4731001"/>
                </a:lnTo>
                <a:lnTo>
                  <a:pt x="2620950" y="4731001"/>
                </a:lnTo>
                <a:lnTo>
                  <a:pt x="2631947" y="4734586"/>
                </a:lnTo>
                <a:lnTo>
                  <a:pt x="2664939" y="4748922"/>
                </a:lnTo>
                <a:lnTo>
                  <a:pt x="2694264" y="4763257"/>
                </a:lnTo>
                <a:lnTo>
                  <a:pt x="2730920" y="4766842"/>
                </a:lnTo>
                <a:lnTo>
                  <a:pt x="2760246" y="4763257"/>
                </a:lnTo>
                <a:lnTo>
                  <a:pt x="2785905" y="4763257"/>
                </a:lnTo>
                <a:lnTo>
                  <a:pt x="2804234" y="4766842"/>
                </a:lnTo>
                <a:lnTo>
                  <a:pt x="2837225" y="4777594"/>
                </a:lnTo>
                <a:lnTo>
                  <a:pt x="2873882" y="4784762"/>
                </a:lnTo>
                <a:lnTo>
                  <a:pt x="2910539" y="4788347"/>
                </a:lnTo>
                <a:lnTo>
                  <a:pt x="2947195" y="4799099"/>
                </a:lnTo>
                <a:lnTo>
                  <a:pt x="2961858" y="4802683"/>
                </a:lnTo>
                <a:lnTo>
                  <a:pt x="2980186" y="4795515"/>
                </a:lnTo>
                <a:lnTo>
                  <a:pt x="3009512" y="4788347"/>
                </a:lnTo>
                <a:lnTo>
                  <a:pt x="3031505" y="4781179"/>
                </a:lnTo>
                <a:lnTo>
                  <a:pt x="3038837" y="4781179"/>
                </a:lnTo>
                <a:lnTo>
                  <a:pt x="3053499" y="4781179"/>
                </a:lnTo>
                <a:lnTo>
                  <a:pt x="3060830" y="4784762"/>
                </a:lnTo>
                <a:lnTo>
                  <a:pt x="3068162" y="4791930"/>
                </a:lnTo>
                <a:lnTo>
                  <a:pt x="3075494" y="4799099"/>
                </a:lnTo>
                <a:lnTo>
                  <a:pt x="3079159" y="4809852"/>
                </a:lnTo>
                <a:lnTo>
                  <a:pt x="3082825" y="4820603"/>
                </a:lnTo>
                <a:lnTo>
                  <a:pt x="3082825" y="4827772"/>
                </a:lnTo>
                <a:lnTo>
                  <a:pt x="3079159" y="4845692"/>
                </a:lnTo>
                <a:lnTo>
                  <a:pt x="3079159" y="4860028"/>
                </a:lnTo>
                <a:lnTo>
                  <a:pt x="3090156" y="4870781"/>
                </a:lnTo>
                <a:lnTo>
                  <a:pt x="3115816" y="4877949"/>
                </a:lnTo>
                <a:lnTo>
                  <a:pt x="3145141" y="4885118"/>
                </a:lnTo>
                <a:lnTo>
                  <a:pt x="3174466" y="4892285"/>
                </a:lnTo>
                <a:lnTo>
                  <a:pt x="3189128" y="4899453"/>
                </a:lnTo>
                <a:lnTo>
                  <a:pt x="3200126" y="4906621"/>
                </a:lnTo>
                <a:lnTo>
                  <a:pt x="3211123" y="4920958"/>
                </a:lnTo>
                <a:lnTo>
                  <a:pt x="3225785" y="4931711"/>
                </a:lnTo>
                <a:lnTo>
                  <a:pt x="3233116" y="4942462"/>
                </a:lnTo>
                <a:lnTo>
                  <a:pt x="3236783" y="4953215"/>
                </a:lnTo>
                <a:lnTo>
                  <a:pt x="3236783" y="4963967"/>
                </a:lnTo>
                <a:lnTo>
                  <a:pt x="3229451" y="4978304"/>
                </a:lnTo>
                <a:lnTo>
                  <a:pt x="3225785" y="4985472"/>
                </a:lnTo>
                <a:lnTo>
                  <a:pt x="3222120" y="4992640"/>
                </a:lnTo>
                <a:lnTo>
                  <a:pt x="3222120" y="4999808"/>
                </a:lnTo>
                <a:lnTo>
                  <a:pt x="3225785" y="5006977"/>
                </a:lnTo>
                <a:lnTo>
                  <a:pt x="3229451" y="5017728"/>
                </a:lnTo>
                <a:lnTo>
                  <a:pt x="3240448" y="5032065"/>
                </a:lnTo>
                <a:lnTo>
                  <a:pt x="3255110" y="5039233"/>
                </a:lnTo>
                <a:lnTo>
                  <a:pt x="3266107" y="5042817"/>
                </a:lnTo>
                <a:lnTo>
                  <a:pt x="3284437" y="5039233"/>
                </a:lnTo>
                <a:lnTo>
                  <a:pt x="3295434" y="5035648"/>
                </a:lnTo>
                <a:lnTo>
                  <a:pt x="3302764" y="5017728"/>
                </a:lnTo>
                <a:lnTo>
                  <a:pt x="3310096" y="5006977"/>
                </a:lnTo>
                <a:lnTo>
                  <a:pt x="3306430" y="4992640"/>
                </a:lnTo>
                <a:lnTo>
                  <a:pt x="3302764" y="4981887"/>
                </a:lnTo>
                <a:lnTo>
                  <a:pt x="3291767" y="4967551"/>
                </a:lnTo>
                <a:lnTo>
                  <a:pt x="3288102" y="4960382"/>
                </a:lnTo>
                <a:lnTo>
                  <a:pt x="3288102" y="4953215"/>
                </a:lnTo>
                <a:lnTo>
                  <a:pt x="3288102" y="4946047"/>
                </a:lnTo>
                <a:lnTo>
                  <a:pt x="3295434" y="4931711"/>
                </a:lnTo>
                <a:lnTo>
                  <a:pt x="3306430" y="4913789"/>
                </a:lnTo>
                <a:lnTo>
                  <a:pt x="3310096" y="4910206"/>
                </a:lnTo>
                <a:lnTo>
                  <a:pt x="3317427" y="4906621"/>
                </a:lnTo>
                <a:lnTo>
                  <a:pt x="3321092" y="4903038"/>
                </a:lnTo>
                <a:lnTo>
                  <a:pt x="3332089" y="4903038"/>
                </a:lnTo>
                <a:lnTo>
                  <a:pt x="3343086" y="4910206"/>
                </a:lnTo>
                <a:lnTo>
                  <a:pt x="3346752" y="4924542"/>
                </a:lnTo>
                <a:lnTo>
                  <a:pt x="3350418" y="4935294"/>
                </a:lnTo>
                <a:lnTo>
                  <a:pt x="3357749" y="4946047"/>
                </a:lnTo>
                <a:lnTo>
                  <a:pt x="3365081" y="4953215"/>
                </a:lnTo>
                <a:lnTo>
                  <a:pt x="3372412" y="4956799"/>
                </a:lnTo>
                <a:lnTo>
                  <a:pt x="3379744" y="4960382"/>
                </a:lnTo>
                <a:lnTo>
                  <a:pt x="3394406" y="4960382"/>
                </a:lnTo>
                <a:lnTo>
                  <a:pt x="3405403" y="4960382"/>
                </a:lnTo>
                <a:lnTo>
                  <a:pt x="3416400" y="4956799"/>
                </a:lnTo>
                <a:lnTo>
                  <a:pt x="3431063" y="4953215"/>
                </a:lnTo>
                <a:lnTo>
                  <a:pt x="3449391" y="4956799"/>
                </a:lnTo>
                <a:lnTo>
                  <a:pt x="3460388" y="4960382"/>
                </a:lnTo>
                <a:lnTo>
                  <a:pt x="3467720" y="4960382"/>
                </a:lnTo>
                <a:lnTo>
                  <a:pt x="3475050" y="4960382"/>
                </a:lnTo>
                <a:lnTo>
                  <a:pt x="3486047" y="4956799"/>
                </a:lnTo>
                <a:lnTo>
                  <a:pt x="3489713" y="4953215"/>
                </a:lnTo>
                <a:lnTo>
                  <a:pt x="3500710" y="4946047"/>
                </a:lnTo>
                <a:lnTo>
                  <a:pt x="3504377" y="4935294"/>
                </a:lnTo>
                <a:lnTo>
                  <a:pt x="3508042" y="4928126"/>
                </a:lnTo>
                <a:lnTo>
                  <a:pt x="3508042" y="4913789"/>
                </a:lnTo>
                <a:lnTo>
                  <a:pt x="3515373" y="4906621"/>
                </a:lnTo>
                <a:lnTo>
                  <a:pt x="3522704" y="4899453"/>
                </a:lnTo>
                <a:lnTo>
                  <a:pt x="3530035" y="4892285"/>
                </a:lnTo>
                <a:lnTo>
                  <a:pt x="3544699" y="4881533"/>
                </a:lnTo>
                <a:lnTo>
                  <a:pt x="3566692" y="4881533"/>
                </a:lnTo>
                <a:lnTo>
                  <a:pt x="3585021" y="4881533"/>
                </a:lnTo>
                <a:lnTo>
                  <a:pt x="3603349" y="4888701"/>
                </a:lnTo>
                <a:lnTo>
                  <a:pt x="3629009" y="4895869"/>
                </a:lnTo>
                <a:lnTo>
                  <a:pt x="3651003" y="4895869"/>
                </a:lnTo>
                <a:lnTo>
                  <a:pt x="3672996" y="4888701"/>
                </a:lnTo>
                <a:lnTo>
                  <a:pt x="3691325" y="4881533"/>
                </a:lnTo>
                <a:lnTo>
                  <a:pt x="3709653" y="4870781"/>
                </a:lnTo>
                <a:lnTo>
                  <a:pt x="3727982" y="4860028"/>
                </a:lnTo>
                <a:lnTo>
                  <a:pt x="3742643" y="4860028"/>
                </a:lnTo>
                <a:lnTo>
                  <a:pt x="3760972" y="4860028"/>
                </a:lnTo>
                <a:lnTo>
                  <a:pt x="3790297" y="4870781"/>
                </a:lnTo>
                <a:lnTo>
                  <a:pt x="3812292" y="4874365"/>
                </a:lnTo>
                <a:lnTo>
                  <a:pt x="3826954" y="4877949"/>
                </a:lnTo>
                <a:lnTo>
                  <a:pt x="3841617" y="4881533"/>
                </a:lnTo>
                <a:lnTo>
                  <a:pt x="3852614" y="4888701"/>
                </a:lnTo>
                <a:lnTo>
                  <a:pt x="3859946" y="4899453"/>
                </a:lnTo>
                <a:lnTo>
                  <a:pt x="3863611" y="4903038"/>
                </a:lnTo>
                <a:lnTo>
                  <a:pt x="3870943" y="4903038"/>
                </a:lnTo>
                <a:lnTo>
                  <a:pt x="3874608" y="4906621"/>
                </a:lnTo>
                <a:lnTo>
                  <a:pt x="3881939" y="4903038"/>
                </a:lnTo>
                <a:lnTo>
                  <a:pt x="3896603" y="4895869"/>
                </a:lnTo>
                <a:lnTo>
                  <a:pt x="3911265" y="4895869"/>
                </a:lnTo>
                <a:lnTo>
                  <a:pt x="3922262" y="4895869"/>
                </a:lnTo>
                <a:lnTo>
                  <a:pt x="3936925" y="4899453"/>
                </a:lnTo>
                <a:lnTo>
                  <a:pt x="3966250" y="4906621"/>
                </a:lnTo>
                <a:lnTo>
                  <a:pt x="3988244" y="4906621"/>
                </a:lnTo>
                <a:lnTo>
                  <a:pt x="4002907" y="4910206"/>
                </a:lnTo>
                <a:lnTo>
                  <a:pt x="4006572" y="4913789"/>
                </a:lnTo>
                <a:lnTo>
                  <a:pt x="4006572" y="4924542"/>
                </a:lnTo>
                <a:lnTo>
                  <a:pt x="4006572" y="4935294"/>
                </a:lnTo>
                <a:lnTo>
                  <a:pt x="4006572" y="4949631"/>
                </a:lnTo>
                <a:lnTo>
                  <a:pt x="4010237" y="4960382"/>
                </a:lnTo>
                <a:lnTo>
                  <a:pt x="4010237" y="4967551"/>
                </a:lnTo>
                <a:lnTo>
                  <a:pt x="4017569" y="4978304"/>
                </a:lnTo>
                <a:lnTo>
                  <a:pt x="4021234" y="4981887"/>
                </a:lnTo>
                <a:lnTo>
                  <a:pt x="4032231" y="4985472"/>
                </a:lnTo>
                <a:lnTo>
                  <a:pt x="4039562" y="4989055"/>
                </a:lnTo>
                <a:lnTo>
                  <a:pt x="4057891" y="4989055"/>
                </a:lnTo>
                <a:lnTo>
                  <a:pt x="4065223" y="4989055"/>
                </a:lnTo>
                <a:lnTo>
                  <a:pt x="4068888" y="4992640"/>
                </a:lnTo>
                <a:lnTo>
                  <a:pt x="4072554" y="4996224"/>
                </a:lnTo>
                <a:lnTo>
                  <a:pt x="4076219" y="5003392"/>
                </a:lnTo>
                <a:lnTo>
                  <a:pt x="4083551" y="5021313"/>
                </a:lnTo>
                <a:lnTo>
                  <a:pt x="4090883" y="5042817"/>
                </a:lnTo>
                <a:lnTo>
                  <a:pt x="4094548" y="5060738"/>
                </a:lnTo>
                <a:lnTo>
                  <a:pt x="4094548" y="5085826"/>
                </a:lnTo>
                <a:lnTo>
                  <a:pt x="4098213" y="5103746"/>
                </a:lnTo>
                <a:lnTo>
                  <a:pt x="4101879" y="5118083"/>
                </a:lnTo>
                <a:lnTo>
                  <a:pt x="4109211" y="5128836"/>
                </a:lnTo>
                <a:lnTo>
                  <a:pt x="4116541" y="5139587"/>
                </a:lnTo>
                <a:lnTo>
                  <a:pt x="4127538" y="5146756"/>
                </a:lnTo>
                <a:lnTo>
                  <a:pt x="4142201" y="5146756"/>
                </a:lnTo>
                <a:lnTo>
                  <a:pt x="4156863" y="5146756"/>
                </a:lnTo>
                <a:lnTo>
                  <a:pt x="4178858" y="5139587"/>
                </a:lnTo>
                <a:lnTo>
                  <a:pt x="4186190" y="5132419"/>
                </a:lnTo>
                <a:lnTo>
                  <a:pt x="4197187" y="5132419"/>
                </a:lnTo>
                <a:lnTo>
                  <a:pt x="4208184" y="5132419"/>
                </a:lnTo>
                <a:lnTo>
                  <a:pt x="4222845" y="5132419"/>
                </a:lnTo>
                <a:lnTo>
                  <a:pt x="4233843" y="5132419"/>
                </a:lnTo>
                <a:lnTo>
                  <a:pt x="4241174" y="5128836"/>
                </a:lnTo>
                <a:lnTo>
                  <a:pt x="4248505" y="5121667"/>
                </a:lnTo>
                <a:lnTo>
                  <a:pt x="4255837" y="5114499"/>
                </a:lnTo>
                <a:lnTo>
                  <a:pt x="4255837" y="5103746"/>
                </a:lnTo>
                <a:lnTo>
                  <a:pt x="4255837" y="5085826"/>
                </a:lnTo>
                <a:lnTo>
                  <a:pt x="4259502" y="5078658"/>
                </a:lnTo>
                <a:lnTo>
                  <a:pt x="4263169" y="5075074"/>
                </a:lnTo>
                <a:lnTo>
                  <a:pt x="4266834" y="5071490"/>
                </a:lnTo>
                <a:lnTo>
                  <a:pt x="4277831" y="5067906"/>
                </a:lnTo>
                <a:lnTo>
                  <a:pt x="4288827" y="5067906"/>
                </a:lnTo>
                <a:lnTo>
                  <a:pt x="4303491" y="5071490"/>
                </a:lnTo>
                <a:lnTo>
                  <a:pt x="4336481" y="5089411"/>
                </a:lnTo>
                <a:lnTo>
                  <a:pt x="4369473" y="5100163"/>
                </a:lnTo>
                <a:lnTo>
                  <a:pt x="4387801" y="5103746"/>
                </a:lnTo>
                <a:lnTo>
                  <a:pt x="4406130" y="5103746"/>
                </a:lnTo>
                <a:lnTo>
                  <a:pt x="4420792" y="5100163"/>
                </a:lnTo>
                <a:lnTo>
                  <a:pt x="4442786" y="5092994"/>
                </a:lnTo>
                <a:lnTo>
                  <a:pt x="4446452" y="5092994"/>
                </a:lnTo>
                <a:lnTo>
                  <a:pt x="4461114" y="5096578"/>
                </a:lnTo>
                <a:lnTo>
                  <a:pt x="4472111" y="5096578"/>
                </a:lnTo>
                <a:lnTo>
                  <a:pt x="4486774" y="5096578"/>
                </a:lnTo>
                <a:lnTo>
                  <a:pt x="4501437" y="5089411"/>
                </a:lnTo>
                <a:lnTo>
                  <a:pt x="4527096" y="5075074"/>
                </a:lnTo>
                <a:lnTo>
                  <a:pt x="4556421" y="5067906"/>
                </a:lnTo>
                <a:lnTo>
                  <a:pt x="4574749" y="5064321"/>
                </a:lnTo>
                <a:lnTo>
                  <a:pt x="4593078" y="5067906"/>
                </a:lnTo>
                <a:lnTo>
                  <a:pt x="4615072" y="5071490"/>
                </a:lnTo>
                <a:lnTo>
                  <a:pt x="4629735" y="5085826"/>
                </a:lnTo>
                <a:lnTo>
                  <a:pt x="4640732" y="5092994"/>
                </a:lnTo>
                <a:lnTo>
                  <a:pt x="4648064" y="5096578"/>
                </a:lnTo>
                <a:lnTo>
                  <a:pt x="4659060" y="5096578"/>
                </a:lnTo>
                <a:lnTo>
                  <a:pt x="4673723" y="5085826"/>
                </a:lnTo>
                <a:lnTo>
                  <a:pt x="4677388" y="5078658"/>
                </a:lnTo>
                <a:lnTo>
                  <a:pt x="4684721" y="5075074"/>
                </a:lnTo>
                <a:lnTo>
                  <a:pt x="4688386" y="5075074"/>
                </a:lnTo>
                <a:lnTo>
                  <a:pt x="4692050" y="5085826"/>
                </a:lnTo>
                <a:lnTo>
                  <a:pt x="4695717" y="5092994"/>
                </a:lnTo>
                <a:lnTo>
                  <a:pt x="4699382" y="5100163"/>
                </a:lnTo>
                <a:lnTo>
                  <a:pt x="4703048" y="5100163"/>
                </a:lnTo>
                <a:lnTo>
                  <a:pt x="4706714" y="5100163"/>
                </a:lnTo>
                <a:lnTo>
                  <a:pt x="4721376" y="5096578"/>
                </a:lnTo>
                <a:lnTo>
                  <a:pt x="4732374" y="5092994"/>
                </a:lnTo>
                <a:lnTo>
                  <a:pt x="4739704" y="5089411"/>
                </a:lnTo>
                <a:lnTo>
                  <a:pt x="4747036" y="5089411"/>
                </a:lnTo>
                <a:lnTo>
                  <a:pt x="4754368" y="5089411"/>
                </a:lnTo>
                <a:lnTo>
                  <a:pt x="4761699" y="5096578"/>
                </a:lnTo>
                <a:lnTo>
                  <a:pt x="4769029" y="5096578"/>
                </a:lnTo>
                <a:lnTo>
                  <a:pt x="4780027" y="5092994"/>
                </a:lnTo>
                <a:lnTo>
                  <a:pt x="4787358" y="5078658"/>
                </a:lnTo>
                <a:lnTo>
                  <a:pt x="4794689" y="5071490"/>
                </a:lnTo>
                <a:lnTo>
                  <a:pt x="4805686" y="5067906"/>
                </a:lnTo>
                <a:lnTo>
                  <a:pt x="4816683" y="5067906"/>
                </a:lnTo>
                <a:lnTo>
                  <a:pt x="4831346" y="5071490"/>
                </a:lnTo>
                <a:lnTo>
                  <a:pt x="4842343" y="5078658"/>
                </a:lnTo>
                <a:lnTo>
                  <a:pt x="4853340" y="5089411"/>
                </a:lnTo>
                <a:lnTo>
                  <a:pt x="4853340" y="5103746"/>
                </a:lnTo>
                <a:lnTo>
                  <a:pt x="4857007" y="5118083"/>
                </a:lnTo>
                <a:lnTo>
                  <a:pt x="4864337" y="5125251"/>
                </a:lnTo>
                <a:lnTo>
                  <a:pt x="4875335" y="5128836"/>
                </a:lnTo>
                <a:lnTo>
                  <a:pt x="4893662" y="5128836"/>
                </a:lnTo>
                <a:lnTo>
                  <a:pt x="4930319" y="5114499"/>
                </a:lnTo>
                <a:lnTo>
                  <a:pt x="4966976" y="5100163"/>
                </a:lnTo>
                <a:lnTo>
                  <a:pt x="4970642" y="5092994"/>
                </a:lnTo>
                <a:lnTo>
                  <a:pt x="4970642" y="5089411"/>
                </a:lnTo>
                <a:lnTo>
                  <a:pt x="4974307" y="5085826"/>
                </a:lnTo>
                <a:lnTo>
                  <a:pt x="4981639" y="5078658"/>
                </a:lnTo>
                <a:lnTo>
                  <a:pt x="4988970" y="5085826"/>
                </a:lnTo>
                <a:lnTo>
                  <a:pt x="4992636" y="5089411"/>
                </a:lnTo>
                <a:lnTo>
                  <a:pt x="4999967" y="5092994"/>
                </a:lnTo>
                <a:lnTo>
                  <a:pt x="4999967" y="5100163"/>
                </a:lnTo>
                <a:lnTo>
                  <a:pt x="5003632" y="5100163"/>
                </a:lnTo>
                <a:lnTo>
                  <a:pt x="5007298" y="5100163"/>
                </a:lnTo>
                <a:lnTo>
                  <a:pt x="5014629" y="5092994"/>
                </a:lnTo>
                <a:lnTo>
                  <a:pt x="5021961" y="5089411"/>
                </a:lnTo>
                <a:lnTo>
                  <a:pt x="5029293" y="5089411"/>
                </a:lnTo>
                <a:lnTo>
                  <a:pt x="5036623" y="5092994"/>
                </a:lnTo>
                <a:lnTo>
                  <a:pt x="5043954" y="5096578"/>
                </a:lnTo>
                <a:lnTo>
                  <a:pt x="5054951" y="5100163"/>
                </a:lnTo>
                <a:lnTo>
                  <a:pt x="5058618" y="5107331"/>
                </a:lnTo>
                <a:lnTo>
                  <a:pt x="5062283" y="5118083"/>
                </a:lnTo>
                <a:lnTo>
                  <a:pt x="5073280" y="5128836"/>
                </a:lnTo>
                <a:lnTo>
                  <a:pt x="5084277" y="5128836"/>
                </a:lnTo>
                <a:lnTo>
                  <a:pt x="5091609" y="5121667"/>
                </a:lnTo>
                <a:lnTo>
                  <a:pt x="5102605" y="5110914"/>
                </a:lnTo>
                <a:lnTo>
                  <a:pt x="5109937" y="5092994"/>
                </a:lnTo>
                <a:lnTo>
                  <a:pt x="5113602" y="5075074"/>
                </a:lnTo>
                <a:lnTo>
                  <a:pt x="5120933" y="5071490"/>
                </a:lnTo>
                <a:lnTo>
                  <a:pt x="5128265" y="5064321"/>
                </a:lnTo>
                <a:lnTo>
                  <a:pt x="5135597" y="5064321"/>
                </a:lnTo>
                <a:lnTo>
                  <a:pt x="5146593" y="5060738"/>
                </a:lnTo>
                <a:lnTo>
                  <a:pt x="5153925" y="5057153"/>
                </a:lnTo>
                <a:lnTo>
                  <a:pt x="5164922" y="5049985"/>
                </a:lnTo>
                <a:lnTo>
                  <a:pt x="5172253" y="5039233"/>
                </a:lnTo>
                <a:lnTo>
                  <a:pt x="5179584" y="5032065"/>
                </a:lnTo>
                <a:lnTo>
                  <a:pt x="5183250" y="5021313"/>
                </a:lnTo>
                <a:lnTo>
                  <a:pt x="5194248" y="5017728"/>
                </a:lnTo>
                <a:lnTo>
                  <a:pt x="5201579" y="5017728"/>
                </a:lnTo>
                <a:lnTo>
                  <a:pt x="5208909" y="5017728"/>
                </a:lnTo>
                <a:lnTo>
                  <a:pt x="5223572" y="5021313"/>
                </a:lnTo>
                <a:lnTo>
                  <a:pt x="5230904" y="5032065"/>
                </a:lnTo>
                <a:lnTo>
                  <a:pt x="5238234" y="5039233"/>
                </a:lnTo>
                <a:lnTo>
                  <a:pt x="5249232" y="5039233"/>
                </a:lnTo>
                <a:lnTo>
                  <a:pt x="5256564" y="5039233"/>
                </a:lnTo>
                <a:lnTo>
                  <a:pt x="5263895" y="5039233"/>
                </a:lnTo>
                <a:lnTo>
                  <a:pt x="5271226" y="5032065"/>
                </a:lnTo>
                <a:lnTo>
                  <a:pt x="5271226" y="5024897"/>
                </a:lnTo>
                <a:lnTo>
                  <a:pt x="5271226" y="5017728"/>
                </a:lnTo>
                <a:lnTo>
                  <a:pt x="5267561" y="5010560"/>
                </a:lnTo>
                <a:lnTo>
                  <a:pt x="5263895" y="5006977"/>
                </a:lnTo>
                <a:lnTo>
                  <a:pt x="5267561" y="5003392"/>
                </a:lnTo>
                <a:lnTo>
                  <a:pt x="5271226" y="4999808"/>
                </a:lnTo>
                <a:lnTo>
                  <a:pt x="5278558" y="4999808"/>
                </a:lnTo>
                <a:lnTo>
                  <a:pt x="5285889" y="4996224"/>
                </a:lnTo>
                <a:lnTo>
                  <a:pt x="5289554" y="4992640"/>
                </a:lnTo>
                <a:lnTo>
                  <a:pt x="5293220" y="4985472"/>
                </a:lnTo>
                <a:lnTo>
                  <a:pt x="5293220" y="4978304"/>
                </a:lnTo>
                <a:lnTo>
                  <a:pt x="5293220" y="4967551"/>
                </a:lnTo>
                <a:lnTo>
                  <a:pt x="5293220" y="4963967"/>
                </a:lnTo>
                <a:lnTo>
                  <a:pt x="5293220" y="4960382"/>
                </a:lnTo>
                <a:lnTo>
                  <a:pt x="5300552" y="4960382"/>
                </a:lnTo>
                <a:lnTo>
                  <a:pt x="5307883" y="4960382"/>
                </a:lnTo>
                <a:lnTo>
                  <a:pt x="5315214" y="4960382"/>
                </a:lnTo>
                <a:lnTo>
                  <a:pt x="5322545" y="4963967"/>
                </a:lnTo>
                <a:lnTo>
                  <a:pt x="5326211" y="4974719"/>
                </a:lnTo>
                <a:lnTo>
                  <a:pt x="5333543" y="4985472"/>
                </a:lnTo>
                <a:lnTo>
                  <a:pt x="5340873" y="4992640"/>
                </a:lnTo>
                <a:lnTo>
                  <a:pt x="5348205" y="4999808"/>
                </a:lnTo>
                <a:lnTo>
                  <a:pt x="5355536" y="5003392"/>
                </a:lnTo>
                <a:lnTo>
                  <a:pt x="5373865" y="5010560"/>
                </a:lnTo>
                <a:lnTo>
                  <a:pt x="5399524" y="5014145"/>
                </a:lnTo>
                <a:lnTo>
                  <a:pt x="5443512" y="5014145"/>
                </a:lnTo>
                <a:lnTo>
                  <a:pt x="5487501" y="5014145"/>
                </a:lnTo>
                <a:lnTo>
                  <a:pt x="5491166" y="5014145"/>
                </a:lnTo>
                <a:lnTo>
                  <a:pt x="5498497" y="5010560"/>
                </a:lnTo>
                <a:lnTo>
                  <a:pt x="5509494" y="4999808"/>
                </a:lnTo>
                <a:lnTo>
                  <a:pt x="5520491" y="4992640"/>
                </a:lnTo>
                <a:lnTo>
                  <a:pt x="5531488" y="4989055"/>
                </a:lnTo>
                <a:lnTo>
                  <a:pt x="5546151" y="4992640"/>
                </a:lnTo>
                <a:lnTo>
                  <a:pt x="5571810" y="4999808"/>
                </a:lnTo>
                <a:lnTo>
                  <a:pt x="5586473" y="5010560"/>
                </a:lnTo>
                <a:lnTo>
                  <a:pt x="5597470" y="5014145"/>
                </a:lnTo>
                <a:lnTo>
                  <a:pt x="5604802" y="5021313"/>
                </a:lnTo>
                <a:lnTo>
                  <a:pt x="5619464" y="5021313"/>
                </a:lnTo>
                <a:lnTo>
                  <a:pt x="5626795" y="5021313"/>
                </a:lnTo>
                <a:lnTo>
                  <a:pt x="5645124" y="5017728"/>
                </a:lnTo>
                <a:lnTo>
                  <a:pt x="5659787" y="5014145"/>
                </a:lnTo>
                <a:lnTo>
                  <a:pt x="5674449" y="5014145"/>
                </a:lnTo>
                <a:lnTo>
                  <a:pt x="5678116" y="5014145"/>
                </a:lnTo>
                <a:lnTo>
                  <a:pt x="5678116" y="5024897"/>
                </a:lnTo>
                <a:lnTo>
                  <a:pt x="5678116" y="5039233"/>
                </a:lnTo>
                <a:lnTo>
                  <a:pt x="5681781" y="5046401"/>
                </a:lnTo>
                <a:lnTo>
                  <a:pt x="5689112" y="5049985"/>
                </a:lnTo>
                <a:lnTo>
                  <a:pt x="5700109" y="5060738"/>
                </a:lnTo>
                <a:lnTo>
                  <a:pt x="5711106" y="5071490"/>
                </a:lnTo>
                <a:lnTo>
                  <a:pt x="5744096" y="5103746"/>
                </a:lnTo>
                <a:lnTo>
                  <a:pt x="5780753" y="5128836"/>
                </a:lnTo>
                <a:lnTo>
                  <a:pt x="5784419" y="5132419"/>
                </a:lnTo>
                <a:lnTo>
                  <a:pt x="5788085" y="5132419"/>
                </a:lnTo>
                <a:lnTo>
                  <a:pt x="5799081" y="5139587"/>
                </a:lnTo>
                <a:lnTo>
                  <a:pt x="5802748" y="5146756"/>
                </a:lnTo>
                <a:lnTo>
                  <a:pt x="5810078" y="5143172"/>
                </a:lnTo>
                <a:lnTo>
                  <a:pt x="5813745" y="5139587"/>
                </a:lnTo>
                <a:lnTo>
                  <a:pt x="5813745" y="5128836"/>
                </a:lnTo>
                <a:lnTo>
                  <a:pt x="5813745" y="5121667"/>
                </a:lnTo>
                <a:lnTo>
                  <a:pt x="5817410" y="5114499"/>
                </a:lnTo>
                <a:lnTo>
                  <a:pt x="5824742" y="5110914"/>
                </a:lnTo>
                <a:lnTo>
                  <a:pt x="5843070" y="5107331"/>
                </a:lnTo>
                <a:lnTo>
                  <a:pt x="5857732" y="5107331"/>
                </a:lnTo>
                <a:lnTo>
                  <a:pt x="5865064" y="5107331"/>
                </a:lnTo>
                <a:lnTo>
                  <a:pt x="5872395" y="5110914"/>
                </a:lnTo>
                <a:lnTo>
                  <a:pt x="5879727" y="5114499"/>
                </a:lnTo>
                <a:lnTo>
                  <a:pt x="5890724" y="5118083"/>
                </a:lnTo>
                <a:lnTo>
                  <a:pt x="5901720" y="5128836"/>
                </a:lnTo>
                <a:lnTo>
                  <a:pt x="5912717" y="5139587"/>
                </a:lnTo>
                <a:lnTo>
                  <a:pt x="5927380" y="5146756"/>
                </a:lnTo>
                <a:lnTo>
                  <a:pt x="5945709" y="5146756"/>
                </a:lnTo>
                <a:lnTo>
                  <a:pt x="5953039" y="5150340"/>
                </a:lnTo>
                <a:lnTo>
                  <a:pt x="5964036" y="5153924"/>
                </a:lnTo>
                <a:lnTo>
                  <a:pt x="5971368" y="5161092"/>
                </a:lnTo>
                <a:lnTo>
                  <a:pt x="5978699" y="5168260"/>
                </a:lnTo>
                <a:lnTo>
                  <a:pt x="5982364" y="5179012"/>
                </a:lnTo>
                <a:lnTo>
                  <a:pt x="5986031" y="5193349"/>
                </a:lnTo>
                <a:lnTo>
                  <a:pt x="5989696" y="5204102"/>
                </a:lnTo>
                <a:lnTo>
                  <a:pt x="5989696" y="5214853"/>
                </a:lnTo>
                <a:lnTo>
                  <a:pt x="5986031" y="5218438"/>
                </a:lnTo>
                <a:lnTo>
                  <a:pt x="5986031" y="5225606"/>
                </a:lnTo>
                <a:lnTo>
                  <a:pt x="5989696" y="5229190"/>
                </a:lnTo>
                <a:lnTo>
                  <a:pt x="5993363" y="5232775"/>
                </a:lnTo>
                <a:lnTo>
                  <a:pt x="6000693" y="5232775"/>
                </a:lnTo>
                <a:lnTo>
                  <a:pt x="6008025" y="5232775"/>
                </a:lnTo>
                <a:lnTo>
                  <a:pt x="6011690" y="5229190"/>
                </a:lnTo>
                <a:lnTo>
                  <a:pt x="6011690" y="5225606"/>
                </a:lnTo>
                <a:lnTo>
                  <a:pt x="6026353" y="5218438"/>
                </a:lnTo>
                <a:lnTo>
                  <a:pt x="6041016" y="5214853"/>
                </a:lnTo>
                <a:lnTo>
                  <a:pt x="6037350" y="5229190"/>
                </a:lnTo>
                <a:lnTo>
                  <a:pt x="6033685" y="5243526"/>
                </a:lnTo>
                <a:lnTo>
                  <a:pt x="6037350" y="5254278"/>
                </a:lnTo>
                <a:lnTo>
                  <a:pt x="6037350" y="5257863"/>
                </a:lnTo>
                <a:lnTo>
                  <a:pt x="6030018" y="5261446"/>
                </a:lnTo>
                <a:lnTo>
                  <a:pt x="6026353" y="5265031"/>
                </a:lnTo>
                <a:lnTo>
                  <a:pt x="6019021" y="5265031"/>
                </a:lnTo>
                <a:lnTo>
                  <a:pt x="6011690" y="5268615"/>
                </a:lnTo>
                <a:lnTo>
                  <a:pt x="6004359" y="5268615"/>
                </a:lnTo>
                <a:lnTo>
                  <a:pt x="5993363" y="5265031"/>
                </a:lnTo>
                <a:lnTo>
                  <a:pt x="5986031" y="5254278"/>
                </a:lnTo>
                <a:lnTo>
                  <a:pt x="5978699" y="5250695"/>
                </a:lnTo>
                <a:lnTo>
                  <a:pt x="5967703" y="5243526"/>
                </a:lnTo>
                <a:lnTo>
                  <a:pt x="5956706" y="5236358"/>
                </a:lnTo>
                <a:lnTo>
                  <a:pt x="5953039" y="5236358"/>
                </a:lnTo>
                <a:lnTo>
                  <a:pt x="5945709" y="5232775"/>
                </a:lnTo>
                <a:lnTo>
                  <a:pt x="5938377" y="5236358"/>
                </a:lnTo>
                <a:lnTo>
                  <a:pt x="5934711" y="5243526"/>
                </a:lnTo>
                <a:lnTo>
                  <a:pt x="5931046" y="5250695"/>
                </a:lnTo>
                <a:lnTo>
                  <a:pt x="5927380" y="5257863"/>
                </a:lnTo>
                <a:lnTo>
                  <a:pt x="5923714" y="5265031"/>
                </a:lnTo>
                <a:lnTo>
                  <a:pt x="5927380" y="5272199"/>
                </a:lnTo>
                <a:lnTo>
                  <a:pt x="5945709" y="5290119"/>
                </a:lnTo>
                <a:lnTo>
                  <a:pt x="5956706" y="5308041"/>
                </a:lnTo>
                <a:lnTo>
                  <a:pt x="6000693" y="5322376"/>
                </a:lnTo>
                <a:lnTo>
                  <a:pt x="6041016" y="5329544"/>
                </a:lnTo>
                <a:lnTo>
                  <a:pt x="6055678" y="5333129"/>
                </a:lnTo>
                <a:lnTo>
                  <a:pt x="6063010" y="5340297"/>
                </a:lnTo>
                <a:lnTo>
                  <a:pt x="6074007" y="5347465"/>
                </a:lnTo>
                <a:lnTo>
                  <a:pt x="6088669" y="5358217"/>
                </a:lnTo>
                <a:lnTo>
                  <a:pt x="6103332" y="5358217"/>
                </a:lnTo>
                <a:lnTo>
                  <a:pt x="6125325" y="5351049"/>
                </a:lnTo>
                <a:lnTo>
                  <a:pt x="6139989" y="5347465"/>
                </a:lnTo>
                <a:lnTo>
                  <a:pt x="6154651" y="5343881"/>
                </a:lnTo>
                <a:lnTo>
                  <a:pt x="6176646" y="5340297"/>
                </a:lnTo>
                <a:lnTo>
                  <a:pt x="6194974" y="5340297"/>
                </a:lnTo>
                <a:lnTo>
                  <a:pt x="6180311" y="5351049"/>
                </a:lnTo>
                <a:lnTo>
                  <a:pt x="6165649" y="5365385"/>
                </a:lnTo>
                <a:lnTo>
                  <a:pt x="6158317" y="5372554"/>
                </a:lnTo>
                <a:lnTo>
                  <a:pt x="6158317" y="5383305"/>
                </a:lnTo>
                <a:lnTo>
                  <a:pt x="6158317" y="5390474"/>
                </a:lnTo>
                <a:lnTo>
                  <a:pt x="6165649" y="5404810"/>
                </a:lnTo>
                <a:lnTo>
                  <a:pt x="6172979" y="5394058"/>
                </a:lnTo>
                <a:lnTo>
                  <a:pt x="6180311" y="5386890"/>
                </a:lnTo>
                <a:lnTo>
                  <a:pt x="6187642" y="5386890"/>
                </a:lnTo>
                <a:lnTo>
                  <a:pt x="6194974" y="5383305"/>
                </a:lnTo>
                <a:lnTo>
                  <a:pt x="6213302" y="5383305"/>
                </a:lnTo>
                <a:lnTo>
                  <a:pt x="6231630" y="5383305"/>
                </a:lnTo>
                <a:lnTo>
                  <a:pt x="6246293" y="5379722"/>
                </a:lnTo>
                <a:lnTo>
                  <a:pt x="6257290" y="5372554"/>
                </a:lnTo>
                <a:lnTo>
                  <a:pt x="6264621" y="5365385"/>
                </a:lnTo>
                <a:lnTo>
                  <a:pt x="6279283" y="5358217"/>
                </a:lnTo>
                <a:lnTo>
                  <a:pt x="6282950" y="5343881"/>
                </a:lnTo>
                <a:lnTo>
                  <a:pt x="6286615" y="5333129"/>
                </a:lnTo>
                <a:lnTo>
                  <a:pt x="6286615" y="5322376"/>
                </a:lnTo>
                <a:lnTo>
                  <a:pt x="6282950" y="5311624"/>
                </a:lnTo>
                <a:lnTo>
                  <a:pt x="6282950" y="5297288"/>
                </a:lnTo>
                <a:lnTo>
                  <a:pt x="6282950" y="5286536"/>
                </a:lnTo>
                <a:lnTo>
                  <a:pt x="6286615" y="5279368"/>
                </a:lnTo>
                <a:lnTo>
                  <a:pt x="6290281" y="5272199"/>
                </a:lnTo>
                <a:lnTo>
                  <a:pt x="6297612" y="5279368"/>
                </a:lnTo>
                <a:lnTo>
                  <a:pt x="6301278" y="5290119"/>
                </a:lnTo>
                <a:lnTo>
                  <a:pt x="6304943" y="5293704"/>
                </a:lnTo>
                <a:lnTo>
                  <a:pt x="6308609" y="5297288"/>
                </a:lnTo>
                <a:lnTo>
                  <a:pt x="6315940" y="5293704"/>
                </a:lnTo>
                <a:lnTo>
                  <a:pt x="6326937" y="5286536"/>
                </a:lnTo>
                <a:lnTo>
                  <a:pt x="6337935" y="5272199"/>
                </a:lnTo>
                <a:lnTo>
                  <a:pt x="6345265" y="5261446"/>
                </a:lnTo>
                <a:lnTo>
                  <a:pt x="6348932" y="5243526"/>
                </a:lnTo>
                <a:lnTo>
                  <a:pt x="6345265" y="5236358"/>
                </a:lnTo>
                <a:lnTo>
                  <a:pt x="6337935" y="5236358"/>
                </a:lnTo>
                <a:lnTo>
                  <a:pt x="6301278" y="5236358"/>
                </a:lnTo>
                <a:lnTo>
                  <a:pt x="6264621" y="5239943"/>
                </a:lnTo>
                <a:lnTo>
                  <a:pt x="6253624" y="5243526"/>
                </a:lnTo>
                <a:lnTo>
                  <a:pt x="6246293" y="5243526"/>
                </a:lnTo>
                <a:lnTo>
                  <a:pt x="6246293" y="5232775"/>
                </a:lnTo>
                <a:lnTo>
                  <a:pt x="6249958" y="5225606"/>
                </a:lnTo>
                <a:lnTo>
                  <a:pt x="6271953" y="5211270"/>
                </a:lnTo>
                <a:lnTo>
                  <a:pt x="6304943" y="5200517"/>
                </a:lnTo>
                <a:lnTo>
                  <a:pt x="6341600" y="5193349"/>
                </a:lnTo>
                <a:lnTo>
                  <a:pt x="6363594" y="5193349"/>
                </a:lnTo>
                <a:lnTo>
                  <a:pt x="6370925" y="5204102"/>
                </a:lnTo>
                <a:lnTo>
                  <a:pt x="6374591" y="5211270"/>
                </a:lnTo>
                <a:lnTo>
                  <a:pt x="6392919" y="5186180"/>
                </a:lnTo>
                <a:lnTo>
                  <a:pt x="6403916" y="5164677"/>
                </a:lnTo>
                <a:lnTo>
                  <a:pt x="6414914" y="5146756"/>
                </a:lnTo>
                <a:lnTo>
                  <a:pt x="6422244" y="5132419"/>
                </a:lnTo>
                <a:lnTo>
                  <a:pt x="6433241" y="5121667"/>
                </a:lnTo>
                <a:lnTo>
                  <a:pt x="6444239" y="5114499"/>
                </a:lnTo>
                <a:lnTo>
                  <a:pt x="6447904" y="5103746"/>
                </a:lnTo>
                <a:lnTo>
                  <a:pt x="6447904" y="5092994"/>
                </a:lnTo>
                <a:lnTo>
                  <a:pt x="6447904" y="5071490"/>
                </a:lnTo>
                <a:lnTo>
                  <a:pt x="6436908" y="5049985"/>
                </a:lnTo>
                <a:lnTo>
                  <a:pt x="6436908" y="5039233"/>
                </a:lnTo>
                <a:lnTo>
                  <a:pt x="6429576" y="5032065"/>
                </a:lnTo>
                <a:lnTo>
                  <a:pt x="6422244" y="5021313"/>
                </a:lnTo>
                <a:lnTo>
                  <a:pt x="6414914" y="5014145"/>
                </a:lnTo>
                <a:lnTo>
                  <a:pt x="6400251" y="5035648"/>
                </a:lnTo>
                <a:lnTo>
                  <a:pt x="6389254" y="5049985"/>
                </a:lnTo>
                <a:lnTo>
                  <a:pt x="6367260" y="5078658"/>
                </a:lnTo>
                <a:lnTo>
                  <a:pt x="6352597" y="5107331"/>
                </a:lnTo>
                <a:lnTo>
                  <a:pt x="6348932" y="5110914"/>
                </a:lnTo>
                <a:lnTo>
                  <a:pt x="6345265" y="5114499"/>
                </a:lnTo>
                <a:lnTo>
                  <a:pt x="6341600" y="5114499"/>
                </a:lnTo>
                <a:lnTo>
                  <a:pt x="6334269" y="5114499"/>
                </a:lnTo>
                <a:lnTo>
                  <a:pt x="6334269" y="5110914"/>
                </a:lnTo>
                <a:lnTo>
                  <a:pt x="6334269" y="5103746"/>
                </a:lnTo>
                <a:lnTo>
                  <a:pt x="6334269" y="5100163"/>
                </a:lnTo>
                <a:lnTo>
                  <a:pt x="6337935" y="5096578"/>
                </a:lnTo>
                <a:lnTo>
                  <a:pt x="6356262" y="5064321"/>
                </a:lnTo>
                <a:lnTo>
                  <a:pt x="6374591" y="5032065"/>
                </a:lnTo>
                <a:lnTo>
                  <a:pt x="6389254" y="5014145"/>
                </a:lnTo>
                <a:lnTo>
                  <a:pt x="6396585" y="4996224"/>
                </a:lnTo>
                <a:lnTo>
                  <a:pt x="6400251" y="4978304"/>
                </a:lnTo>
                <a:lnTo>
                  <a:pt x="6403916" y="4956799"/>
                </a:lnTo>
                <a:lnTo>
                  <a:pt x="6400251" y="4920958"/>
                </a:lnTo>
                <a:lnTo>
                  <a:pt x="6392919" y="4877949"/>
                </a:lnTo>
                <a:lnTo>
                  <a:pt x="6389254" y="4870781"/>
                </a:lnTo>
                <a:lnTo>
                  <a:pt x="6392919" y="4860028"/>
                </a:lnTo>
                <a:lnTo>
                  <a:pt x="6396585" y="4856445"/>
                </a:lnTo>
                <a:lnTo>
                  <a:pt x="6403916" y="4852860"/>
                </a:lnTo>
                <a:lnTo>
                  <a:pt x="6418579" y="4849276"/>
                </a:lnTo>
                <a:lnTo>
                  <a:pt x="6433241" y="4849276"/>
                </a:lnTo>
                <a:lnTo>
                  <a:pt x="6561540" y="4820603"/>
                </a:lnTo>
                <a:lnTo>
                  <a:pt x="6689838" y="4791930"/>
                </a:lnTo>
                <a:lnTo>
                  <a:pt x="6818137" y="4763257"/>
                </a:lnTo>
                <a:lnTo>
                  <a:pt x="6946435" y="4731001"/>
                </a:lnTo>
                <a:lnTo>
                  <a:pt x="6957431" y="4723833"/>
                </a:lnTo>
                <a:lnTo>
                  <a:pt x="6968428" y="4720249"/>
                </a:lnTo>
                <a:lnTo>
                  <a:pt x="6979426" y="4720249"/>
                </a:lnTo>
                <a:lnTo>
                  <a:pt x="6990423" y="4720249"/>
                </a:lnTo>
                <a:lnTo>
                  <a:pt x="7027080" y="4713081"/>
                </a:lnTo>
                <a:lnTo>
                  <a:pt x="7063736" y="4705913"/>
                </a:lnTo>
                <a:lnTo>
                  <a:pt x="7096727" y="4695160"/>
                </a:lnTo>
                <a:lnTo>
                  <a:pt x="7133384" y="4684408"/>
                </a:lnTo>
                <a:lnTo>
                  <a:pt x="7144381" y="4684408"/>
                </a:lnTo>
                <a:lnTo>
                  <a:pt x="7155378" y="4680824"/>
                </a:lnTo>
                <a:lnTo>
                  <a:pt x="7170040" y="4673656"/>
                </a:lnTo>
                <a:lnTo>
                  <a:pt x="7181038" y="4659320"/>
                </a:lnTo>
                <a:lnTo>
                  <a:pt x="7082064" y="4680824"/>
                </a:lnTo>
                <a:lnTo>
                  <a:pt x="6983091" y="4709496"/>
                </a:lnTo>
                <a:lnTo>
                  <a:pt x="6887784" y="4731001"/>
                </a:lnTo>
                <a:lnTo>
                  <a:pt x="6788812" y="4756089"/>
                </a:lnTo>
                <a:lnTo>
                  <a:pt x="6689838" y="4777594"/>
                </a:lnTo>
                <a:lnTo>
                  <a:pt x="6590865" y="4799099"/>
                </a:lnTo>
                <a:lnTo>
                  <a:pt x="6491893" y="4824187"/>
                </a:lnTo>
                <a:lnTo>
                  <a:pt x="6396585" y="4845692"/>
                </a:lnTo>
                <a:lnTo>
                  <a:pt x="6400251" y="4834940"/>
                </a:lnTo>
                <a:lnTo>
                  <a:pt x="6403916" y="4831355"/>
                </a:lnTo>
                <a:lnTo>
                  <a:pt x="6407582" y="4827772"/>
                </a:lnTo>
                <a:lnTo>
                  <a:pt x="6418579" y="4824187"/>
                </a:lnTo>
                <a:lnTo>
                  <a:pt x="6429576" y="4820603"/>
                </a:lnTo>
                <a:lnTo>
                  <a:pt x="6447904" y="4820603"/>
                </a:lnTo>
                <a:lnTo>
                  <a:pt x="6458901" y="4817020"/>
                </a:lnTo>
                <a:lnTo>
                  <a:pt x="6466233" y="4802683"/>
                </a:lnTo>
                <a:lnTo>
                  <a:pt x="6469898" y="4770426"/>
                </a:lnTo>
                <a:lnTo>
                  <a:pt x="6469898" y="4734586"/>
                </a:lnTo>
                <a:lnTo>
                  <a:pt x="6466233" y="4727417"/>
                </a:lnTo>
                <a:lnTo>
                  <a:pt x="6462568" y="4727417"/>
                </a:lnTo>
                <a:lnTo>
                  <a:pt x="6458901" y="4723833"/>
                </a:lnTo>
                <a:lnTo>
                  <a:pt x="6455236" y="4723833"/>
                </a:lnTo>
                <a:lnTo>
                  <a:pt x="6433241" y="4720249"/>
                </a:lnTo>
                <a:lnTo>
                  <a:pt x="6411247" y="4720249"/>
                </a:lnTo>
                <a:lnTo>
                  <a:pt x="6429576" y="4709496"/>
                </a:lnTo>
                <a:lnTo>
                  <a:pt x="6451570" y="4705913"/>
                </a:lnTo>
                <a:lnTo>
                  <a:pt x="6466233" y="4702328"/>
                </a:lnTo>
                <a:lnTo>
                  <a:pt x="6484561" y="4695160"/>
                </a:lnTo>
                <a:lnTo>
                  <a:pt x="6488226" y="4695160"/>
                </a:lnTo>
                <a:lnTo>
                  <a:pt x="6491893" y="4691576"/>
                </a:lnTo>
                <a:lnTo>
                  <a:pt x="6502890" y="4687991"/>
                </a:lnTo>
                <a:lnTo>
                  <a:pt x="6510221" y="4687991"/>
                </a:lnTo>
                <a:lnTo>
                  <a:pt x="6513886" y="4687991"/>
                </a:lnTo>
                <a:lnTo>
                  <a:pt x="6524883" y="4687991"/>
                </a:lnTo>
                <a:lnTo>
                  <a:pt x="6532215" y="4680824"/>
                </a:lnTo>
                <a:lnTo>
                  <a:pt x="6539546" y="4677240"/>
                </a:lnTo>
                <a:lnTo>
                  <a:pt x="6554208" y="4677240"/>
                </a:lnTo>
                <a:lnTo>
                  <a:pt x="6561540" y="4677240"/>
                </a:lnTo>
                <a:lnTo>
                  <a:pt x="6572537" y="4673656"/>
                </a:lnTo>
                <a:lnTo>
                  <a:pt x="6587200" y="4670071"/>
                </a:lnTo>
                <a:lnTo>
                  <a:pt x="6594530" y="4666488"/>
                </a:lnTo>
                <a:lnTo>
                  <a:pt x="6601862" y="4666488"/>
                </a:lnTo>
                <a:lnTo>
                  <a:pt x="6609194" y="4666488"/>
                </a:lnTo>
                <a:lnTo>
                  <a:pt x="6627522" y="4655735"/>
                </a:lnTo>
                <a:lnTo>
                  <a:pt x="6649516" y="4655735"/>
                </a:lnTo>
                <a:lnTo>
                  <a:pt x="6678841" y="4648567"/>
                </a:lnTo>
                <a:lnTo>
                  <a:pt x="6704501" y="4637815"/>
                </a:lnTo>
                <a:lnTo>
                  <a:pt x="6711833" y="4634230"/>
                </a:lnTo>
                <a:lnTo>
                  <a:pt x="6726495" y="4634230"/>
                </a:lnTo>
                <a:lnTo>
                  <a:pt x="6748488" y="4627062"/>
                </a:lnTo>
                <a:lnTo>
                  <a:pt x="6770483" y="4619894"/>
                </a:lnTo>
                <a:lnTo>
                  <a:pt x="6781480" y="4616310"/>
                </a:lnTo>
                <a:lnTo>
                  <a:pt x="6788812" y="4612727"/>
                </a:lnTo>
                <a:lnTo>
                  <a:pt x="6799808" y="4612727"/>
                </a:lnTo>
                <a:lnTo>
                  <a:pt x="6807140" y="4612727"/>
                </a:lnTo>
                <a:lnTo>
                  <a:pt x="6840130" y="4601974"/>
                </a:lnTo>
                <a:lnTo>
                  <a:pt x="6865790" y="4594805"/>
                </a:lnTo>
                <a:lnTo>
                  <a:pt x="6880452" y="4591222"/>
                </a:lnTo>
                <a:lnTo>
                  <a:pt x="6898781" y="4591222"/>
                </a:lnTo>
                <a:lnTo>
                  <a:pt x="6913444" y="4580469"/>
                </a:lnTo>
                <a:lnTo>
                  <a:pt x="6931773" y="4576885"/>
                </a:lnTo>
                <a:lnTo>
                  <a:pt x="6946435" y="4569717"/>
                </a:lnTo>
                <a:lnTo>
                  <a:pt x="6953766" y="4569717"/>
                </a:lnTo>
                <a:lnTo>
                  <a:pt x="6957431" y="4569717"/>
                </a:lnTo>
                <a:lnTo>
                  <a:pt x="6972095" y="4562549"/>
                </a:lnTo>
                <a:lnTo>
                  <a:pt x="6990423" y="4562549"/>
                </a:lnTo>
                <a:lnTo>
                  <a:pt x="7034410" y="4551796"/>
                </a:lnTo>
                <a:lnTo>
                  <a:pt x="7074734" y="4541044"/>
                </a:lnTo>
                <a:lnTo>
                  <a:pt x="7118721" y="4526708"/>
                </a:lnTo>
                <a:lnTo>
                  <a:pt x="7159043" y="4515956"/>
                </a:lnTo>
                <a:lnTo>
                  <a:pt x="7177371" y="4508788"/>
                </a:lnTo>
                <a:lnTo>
                  <a:pt x="7192035" y="4501619"/>
                </a:lnTo>
                <a:lnTo>
                  <a:pt x="7199366" y="4498035"/>
                </a:lnTo>
                <a:lnTo>
                  <a:pt x="7206697" y="4494451"/>
                </a:lnTo>
                <a:lnTo>
                  <a:pt x="7214028" y="4494451"/>
                </a:lnTo>
                <a:lnTo>
                  <a:pt x="7228691" y="4498035"/>
                </a:lnTo>
                <a:lnTo>
                  <a:pt x="7214028" y="4487283"/>
                </a:lnTo>
                <a:lnTo>
                  <a:pt x="7199366" y="4476531"/>
                </a:lnTo>
                <a:lnTo>
                  <a:pt x="7188368" y="4469363"/>
                </a:lnTo>
                <a:lnTo>
                  <a:pt x="7173706" y="4469363"/>
                </a:lnTo>
                <a:lnTo>
                  <a:pt x="7144381" y="4469363"/>
                </a:lnTo>
                <a:lnTo>
                  <a:pt x="7115056" y="4472946"/>
                </a:lnTo>
                <a:lnTo>
                  <a:pt x="7104059" y="4476531"/>
                </a:lnTo>
                <a:lnTo>
                  <a:pt x="7096727" y="4483698"/>
                </a:lnTo>
                <a:lnTo>
                  <a:pt x="7096727" y="4494451"/>
                </a:lnTo>
                <a:lnTo>
                  <a:pt x="7096727" y="4501619"/>
                </a:lnTo>
                <a:lnTo>
                  <a:pt x="7093061" y="4505203"/>
                </a:lnTo>
                <a:lnTo>
                  <a:pt x="7085730" y="4512371"/>
                </a:lnTo>
                <a:lnTo>
                  <a:pt x="7082064" y="4515956"/>
                </a:lnTo>
                <a:lnTo>
                  <a:pt x="7078399" y="4519539"/>
                </a:lnTo>
                <a:lnTo>
                  <a:pt x="7071067" y="4523124"/>
                </a:lnTo>
                <a:lnTo>
                  <a:pt x="7067402" y="4526708"/>
                </a:lnTo>
                <a:lnTo>
                  <a:pt x="7063736" y="4523124"/>
                </a:lnTo>
                <a:lnTo>
                  <a:pt x="7063736" y="4519539"/>
                </a:lnTo>
                <a:lnTo>
                  <a:pt x="7060070" y="4483698"/>
                </a:lnTo>
                <a:lnTo>
                  <a:pt x="7067402" y="4444274"/>
                </a:lnTo>
                <a:lnTo>
                  <a:pt x="7074734" y="4426353"/>
                </a:lnTo>
                <a:lnTo>
                  <a:pt x="7078399" y="4404849"/>
                </a:lnTo>
                <a:lnTo>
                  <a:pt x="7078399" y="4383344"/>
                </a:lnTo>
                <a:lnTo>
                  <a:pt x="7078399" y="4358256"/>
                </a:lnTo>
                <a:lnTo>
                  <a:pt x="7067402" y="4376176"/>
                </a:lnTo>
                <a:lnTo>
                  <a:pt x="7060070" y="4390512"/>
                </a:lnTo>
                <a:lnTo>
                  <a:pt x="7056405" y="4408433"/>
                </a:lnTo>
                <a:lnTo>
                  <a:pt x="7049074" y="4426353"/>
                </a:lnTo>
                <a:lnTo>
                  <a:pt x="7041742" y="4451442"/>
                </a:lnTo>
                <a:lnTo>
                  <a:pt x="7034410" y="4472946"/>
                </a:lnTo>
                <a:lnTo>
                  <a:pt x="7027080" y="4501619"/>
                </a:lnTo>
                <a:lnTo>
                  <a:pt x="7027080" y="4526708"/>
                </a:lnTo>
                <a:lnTo>
                  <a:pt x="7023413" y="4537461"/>
                </a:lnTo>
                <a:lnTo>
                  <a:pt x="7016082" y="4541044"/>
                </a:lnTo>
                <a:lnTo>
                  <a:pt x="7005085" y="4541044"/>
                </a:lnTo>
                <a:lnTo>
                  <a:pt x="6990423" y="4544629"/>
                </a:lnTo>
                <a:lnTo>
                  <a:pt x="6975760" y="4548212"/>
                </a:lnTo>
                <a:lnTo>
                  <a:pt x="6957431" y="4548212"/>
                </a:lnTo>
                <a:lnTo>
                  <a:pt x="6968428" y="4505203"/>
                </a:lnTo>
                <a:lnTo>
                  <a:pt x="6983091" y="4458610"/>
                </a:lnTo>
                <a:lnTo>
                  <a:pt x="6983091" y="4447858"/>
                </a:lnTo>
                <a:lnTo>
                  <a:pt x="6979426" y="4437105"/>
                </a:lnTo>
                <a:lnTo>
                  <a:pt x="6964763" y="4458610"/>
                </a:lnTo>
                <a:lnTo>
                  <a:pt x="6957431" y="4487283"/>
                </a:lnTo>
                <a:lnTo>
                  <a:pt x="6946435" y="4512371"/>
                </a:lnTo>
                <a:lnTo>
                  <a:pt x="6935438" y="4541044"/>
                </a:lnTo>
                <a:lnTo>
                  <a:pt x="6931773" y="4551796"/>
                </a:lnTo>
                <a:lnTo>
                  <a:pt x="6924441" y="4558964"/>
                </a:lnTo>
                <a:lnTo>
                  <a:pt x="6917109" y="4566132"/>
                </a:lnTo>
                <a:lnTo>
                  <a:pt x="6902447" y="4566132"/>
                </a:lnTo>
                <a:lnTo>
                  <a:pt x="6920775" y="4537461"/>
                </a:lnTo>
                <a:lnTo>
                  <a:pt x="6931773" y="4505203"/>
                </a:lnTo>
                <a:lnTo>
                  <a:pt x="6935438" y="4472946"/>
                </a:lnTo>
                <a:lnTo>
                  <a:pt x="6942769" y="4444274"/>
                </a:lnTo>
                <a:lnTo>
                  <a:pt x="6946435" y="4408433"/>
                </a:lnTo>
                <a:lnTo>
                  <a:pt x="6950100" y="4372592"/>
                </a:lnTo>
                <a:lnTo>
                  <a:pt x="6950100" y="4365424"/>
                </a:lnTo>
                <a:lnTo>
                  <a:pt x="6953766" y="4361839"/>
                </a:lnTo>
                <a:lnTo>
                  <a:pt x="6968428" y="4347503"/>
                </a:lnTo>
                <a:lnTo>
                  <a:pt x="6979426" y="4336751"/>
                </a:lnTo>
                <a:lnTo>
                  <a:pt x="6986757" y="4322415"/>
                </a:lnTo>
                <a:lnTo>
                  <a:pt x="6994088" y="4304495"/>
                </a:lnTo>
                <a:lnTo>
                  <a:pt x="7005085" y="4272238"/>
                </a:lnTo>
                <a:lnTo>
                  <a:pt x="7012417" y="4236397"/>
                </a:lnTo>
                <a:lnTo>
                  <a:pt x="7016082" y="4218476"/>
                </a:lnTo>
                <a:lnTo>
                  <a:pt x="7012417" y="4196972"/>
                </a:lnTo>
                <a:lnTo>
                  <a:pt x="7001420" y="4171882"/>
                </a:lnTo>
                <a:lnTo>
                  <a:pt x="6979426" y="4143211"/>
                </a:lnTo>
                <a:lnTo>
                  <a:pt x="6964763" y="4143211"/>
                </a:lnTo>
                <a:lnTo>
                  <a:pt x="6953766" y="4146794"/>
                </a:lnTo>
                <a:lnTo>
                  <a:pt x="6946435" y="4157546"/>
                </a:lnTo>
                <a:lnTo>
                  <a:pt x="6935438" y="4164714"/>
                </a:lnTo>
                <a:lnTo>
                  <a:pt x="6924441" y="4182635"/>
                </a:lnTo>
                <a:lnTo>
                  <a:pt x="6920775" y="4207724"/>
                </a:lnTo>
                <a:lnTo>
                  <a:pt x="6931773" y="4207724"/>
                </a:lnTo>
                <a:lnTo>
                  <a:pt x="6950100" y="4207724"/>
                </a:lnTo>
                <a:lnTo>
                  <a:pt x="6950100" y="4193387"/>
                </a:lnTo>
                <a:lnTo>
                  <a:pt x="6950100" y="4186219"/>
                </a:lnTo>
                <a:lnTo>
                  <a:pt x="6953766" y="4182635"/>
                </a:lnTo>
                <a:lnTo>
                  <a:pt x="6961098" y="4179051"/>
                </a:lnTo>
                <a:lnTo>
                  <a:pt x="6968428" y="4182635"/>
                </a:lnTo>
                <a:lnTo>
                  <a:pt x="6972095" y="4189804"/>
                </a:lnTo>
                <a:lnTo>
                  <a:pt x="6972095" y="4196972"/>
                </a:lnTo>
                <a:lnTo>
                  <a:pt x="6964763" y="4211309"/>
                </a:lnTo>
                <a:lnTo>
                  <a:pt x="6964763" y="4218476"/>
                </a:lnTo>
                <a:lnTo>
                  <a:pt x="6957431" y="4225644"/>
                </a:lnTo>
                <a:lnTo>
                  <a:pt x="6950100" y="4232812"/>
                </a:lnTo>
                <a:lnTo>
                  <a:pt x="6942769" y="4232812"/>
                </a:lnTo>
                <a:lnTo>
                  <a:pt x="6928106" y="4236397"/>
                </a:lnTo>
                <a:lnTo>
                  <a:pt x="6917109" y="4243565"/>
                </a:lnTo>
                <a:lnTo>
                  <a:pt x="6909778" y="4250733"/>
                </a:lnTo>
                <a:lnTo>
                  <a:pt x="6902447" y="4265070"/>
                </a:lnTo>
                <a:lnTo>
                  <a:pt x="6920775" y="4265070"/>
                </a:lnTo>
                <a:lnTo>
                  <a:pt x="6931773" y="4275822"/>
                </a:lnTo>
                <a:lnTo>
                  <a:pt x="6942769" y="4286573"/>
                </a:lnTo>
                <a:lnTo>
                  <a:pt x="6942769" y="4304495"/>
                </a:lnTo>
                <a:lnTo>
                  <a:pt x="6946435" y="4311663"/>
                </a:lnTo>
                <a:lnTo>
                  <a:pt x="6950100" y="4318831"/>
                </a:lnTo>
                <a:lnTo>
                  <a:pt x="6946435" y="4325999"/>
                </a:lnTo>
                <a:lnTo>
                  <a:pt x="6935438" y="4329583"/>
                </a:lnTo>
                <a:lnTo>
                  <a:pt x="6931773" y="4333167"/>
                </a:lnTo>
                <a:lnTo>
                  <a:pt x="6931773" y="4336751"/>
                </a:lnTo>
                <a:lnTo>
                  <a:pt x="6935438" y="4343919"/>
                </a:lnTo>
                <a:lnTo>
                  <a:pt x="6935438" y="4347503"/>
                </a:lnTo>
                <a:lnTo>
                  <a:pt x="6917109" y="4343919"/>
                </a:lnTo>
                <a:lnTo>
                  <a:pt x="6898781" y="4343919"/>
                </a:lnTo>
                <a:lnTo>
                  <a:pt x="6891449" y="4347503"/>
                </a:lnTo>
                <a:lnTo>
                  <a:pt x="6880452" y="4351088"/>
                </a:lnTo>
                <a:lnTo>
                  <a:pt x="6876787" y="4361839"/>
                </a:lnTo>
                <a:lnTo>
                  <a:pt x="6873121" y="4376176"/>
                </a:lnTo>
                <a:lnTo>
                  <a:pt x="6862124" y="4379760"/>
                </a:lnTo>
                <a:lnTo>
                  <a:pt x="6851127" y="4386929"/>
                </a:lnTo>
                <a:lnTo>
                  <a:pt x="6847462" y="4401265"/>
                </a:lnTo>
                <a:lnTo>
                  <a:pt x="6847462" y="4415601"/>
                </a:lnTo>
                <a:lnTo>
                  <a:pt x="6851127" y="4426353"/>
                </a:lnTo>
                <a:lnTo>
                  <a:pt x="6858459" y="4426353"/>
                </a:lnTo>
                <a:lnTo>
                  <a:pt x="6865790" y="4429937"/>
                </a:lnTo>
                <a:lnTo>
                  <a:pt x="6869456" y="4429937"/>
                </a:lnTo>
                <a:lnTo>
                  <a:pt x="6876787" y="4429937"/>
                </a:lnTo>
                <a:lnTo>
                  <a:pt x="6887784" y="4429937"/>
                </a:lnTo>
                <a:lnTo>
                  <a:pt x="6895116" y="4429937"/>
                </a:lnTo>
                <a:lnTo>
                  <a:pt x="6898781" y="4437105"/>
                </a:lnTo>
                <a:lnTo>
                  <a:pt x="6876787" y="4447858"/>
                </a:lnTo>
                <a:lnTo>
                  <a:pt x="6854794" y="4458610"/>
                </a:lnTo>
                <a:lnTo>
                  <a:pt x="6843796" y="4462195"/>
                </a:lnTo>
                <a:lnTo>
                  <a:pt x="6836465" y="4469363"/>
                </a:lnTo>
                <a:lnTo>
                  <a:pt x="6825467" y="4483698"/>
                </a:lnTo>
                <a:lnTo>
                  <a:pt x="6821802" y="4498035"/>
                </a:lnTo>
                <a:lnTo>
                  <a:pt x="6836465" y="4501619"/>
                </a:lnTo>
                <a:lnTo>
                  <a:pt x="6847462" y="4508788"/>
                </a:lnTo>
                <a:lnTo>
                  <a:pt x="6854794" y="4515956"/>
                </a:lnTo>
                <a:lnTo>
                  <a:pt x="6854794" y="4530292"/>
                </a:lnTo>
                <a:lnTo>
                  <a:pt x="6865790" y="4551796"/>
                </a:lnTo>
                <a:lnTo>
                  <a:pt x="6873121" y="4569717"/>
                </a:lnTo>
                <a:lnTo>
                  <a:pt x="6862124" y="4573301"/>
                </a:lnTo>
                <a:lnTo>
                  <a:pt x="6847462" y="4576885"/>
                </a:lnTo>
                <a:lnTo>
                  <a:pt x="6799808" y="4598390"/>
                </a:lnTo>
                <a:lnTo>
                  <a:pt x="6752155" y="4609142"/>
                </a:lnTo>
                <a:lnTo>
                  <a:pt x="6726495" y="4616310"/>
                </a:lnTo>
                <a:lnTo>
                  <a:pt x="6693504" y="4627062"/>
                </a:lnTo>
                <a:lnTo>
                  <a:pt x="6667844" y="4630647"/>
                </a:lnTo>
                <a:lnTo>
                  <a:pt x="6634854" y="4630647"/>
                </a:lnTo>
                <a:lnTo>
                  <a:pt x="6616525" y="4644983"/>
                </a:lnTo>
                <a:lnTo>
                  <a:pt x="6590865" y="4652151"/>
                </a:lnTo>
                <a:lnTo>
                  <a:pt x="6609194" y="4619894"/>
                </a:lnTo>
                <a:lnTo>
                  <a:pt x="6623856" y="4591222"/>
                </a:lnTo>
                <a:lnTo>
                  <a:pt x="6634854" y="4562549"/>
                </a:lnTo>
                <a:lnTo>
                  <a:pt x="6645851" y="4530292"/>
                </a:lnTo>
                <a:lnTo>
                  <a:pt x="6660513" y="4494451"/>
                </a:lnTo>
                <a:lnTo>
                  <a:pt x="6678841" y="4455026"/>
                </a:lnTo>
                <a:lnTo>
                  <a:pt x="6693504" y="4415601"/>
                </a:lnTo>
                <a:lnTo>
                  <a:pt x="6708166" y="4383344"/>
                </a:lnTo>
                <a:lnTo>
                  <a:pt x="6752155" y="4261485"/>
                </a:lnTo>
                <a:lnTo>
                  <a:pt x="6796142" y="4139626"/>
                </a:lnTo>
                <a:lnTo>
                  <a:pt x="6840130" y="4017767"/>
                </a:lnTo>
                <a:lnTo>
                  <a:pt x="6880452" y="3895908"/>
                </a:lnTo>
                <a:lnTo>
                  <a:pt x="6895116" y="3856483"/>
                </a:lnTo>
                <a:lnTo>
                  <a:pt x="6909778" y="3817057"/>
                </a:lnTo>
                <a:lnTo>
                  <a:pt x="6920775" y="3781217"/>
                </a:lnTo>
                <a:lnTo>
                  <a:pt x="6935438" y="3741791"/>
                </a:lnTo>
                <a:lnTo>
                  <a:pt x="6946435" y="3702366"/>
                </a:lnTo>
                <a:lnTo>
                  <a:pt x="6950100" y="3670110"/>
                </a:lnTo>
                <a:lnTo>
                  <a:pt x="6946435" y="3652190"/>
                </a:lnTo>
                <a:lnTo>
                  <a:pt x="6942769" y="3637853"/>
                </a:lnTo>
                <a:lnTo>
                  <a:pt x="6928106" y="3630685"/>
                </a:lnTo>
                <a:lnTo>
                  <a:pt x="6917109" y="3623517"/>
                </a:lnTo>
                <a:lnTo>
                  <a:pt x="6906113" y="3616349"/>
                </a:lnTo>
                <a:lnTo>
                  <a:pt x="6898781" y="3609180"/>
                </a:lnTo>
                <a:lnTo>
                  <a:pt x="6887784" y="3598429"/>
                </a:lnTo>
                <a:lnTo>
                  <a:pt x="6887784" y="3591260"/>
                </a:lnTo>
                <a:lnTo>
                  <a:pt x="6891449" y="3584092"/>
                </a:lnTo>
                <a:lnTo>
                  <a:pt x="6902447" y="3576924"/>
                </a:lnTo>
                <a:lnTo>
                  <a:pt x="6961098" y="3551834"/>
                </a:lnTo>
                <a:lnTo>
                  <a:pt x="7016082" y="3519578"/>
                </a:lnTo>
                <a:lnTo>
                  <a:pt x="7012417" y="3515994"/>
                </a:lnTo>
                <a:lnTo>
                  <a:pt x="7005085" y="3515994"/>
                </a:lnTo>
                <a:lnTo>
                  <a:pt x="7001420" y="3512410"/>
                </a:lnTo>
                <a:lnTo>
                  <a:pt x="7001420" y="3508826"/>
                </a:lnTo>
                <a:lnTo>
                  <a:pt x="7012417" y="3476568"/>
                </a:lnTo>
                <a:lnTo>
                  <a:pt x="7016082" y="3447897"/>
                </a:lnTo>
                <a:lnTo>
                  <a:pt x="7023413" y="3408471"/>
                </a:lnTo>
                <a:lnTo>
                  <a:pt x="7030745" y="3365462"/>
                </a:lnTo>
                <a:lnTo>
                  <a:pt x="7038077" y="3322453"/>
                </a:lnTo>
                <a:lnTo>
                  <a:pt x="7049074" y="3283028"/>
                </a:lnTo>
                <a:lnTo>
                  <a:pt x="7056405" y="3247187"/>
                </a:lnTo>
                <a:lnTo>
                  <a:pt x="7063736" y="3211346"/>
                </a:lnTo>
                <a:lnTo>
                  <a:pt x="7074734" y="3143248"/>
                </a:lnTo>
                <a:lnTo>
                  <a:pt x="7085730" y="3075150"/>
                </a:lnTo>
                <a:lnTo>
                  <a:pt x="7096727" y="3007054"/>
                </a:lnTo>
                <a:lnTo>
                  <a:pt x="7104059" y="2935372"/>
                </a:lnTo>
                <a:lnTo>
                  <a:pt x="7115056" y="2892362"/>
                </a:lnTo>
                <a:lnTo>
                  <a:pt x="7118721" y="2845769"/>
                </a:lnTo>
                <a:lnTo>
                  <a:pt x="7118721" y="2842185"/>
                </a:lnTo>
                <a:lnTo>
                  <a:pt x="7122387" y="2842185"/>
                </a:lnTo>
                <a:lnTo>
                  <a:pt x="7129718" y="2774088"/>
                </a:lnTo>
                <a:lnTo>
                  <a:pt x="7137049" y="2709573"/>
                </a:lnTo>
                <a:lnTo>
                  <a:pt x="7148046" y="2645060"/>
                </a:lnTo>
                <a:lnTo>
                  <a:pt x="7155378" y="2580546"/>
                </a:lnTo>
                <a:lnTo>
                  <a:pt x="7159043" y="2551873"/>
                </a:lnTo>
                <a:lnTo>
                  <a:pt x="7166374" y="2526785"/>
                </a:lnTo>
                <a:lnTo>
                  <a:pt x="7166374" y="2494529"/>
                </a:lnTo>
                <a:lnTo>
                  <a:pt x="7170040" y="2469439"/>
                </a:lnTo>
                <a:lnTo>
                  <a:pt x="7173706" y="2440767"/>
                </a:lnTo>
                <a:lnTo>
                  <a:pt x="7177371" y="2412094"/>
                </a:lnTo>
                <a:lnTo>
                  <a:pt x="7181038" y="2379838"/>
                </a:lnTo>
                <a:lnTo>
                  <a:pt x="7184703" y="2351165"/>
                </a:lnTo>
                <a:lnTo>
                  <a:pt x="7188368" y="2311740"/>
                </a:lnTo>
                <a:lnTo>
                  <a:pt x="7192035" y="2272314"/>
                </a:lnTo>
                <a:lnTo>
                  <a:pt x="7195700" y="2240057"/>
                </a:lnTo>
                <a:lnTo>
                  <a:pt x="7195700" y="2207801"/>
                </a:lnTo>
                <a:lnTo>
                  <a:pt x="7199366" y="2171960"/>
                </a:lnTo>
                <a:lnTo>
                  <a:pt x="7203031" y="2143287"/>
                </a:lnTo>
                <a:lnTo>
                  <a:pt x="7203031" y="2128950"/>
                </a:lnTo>
                <a:lnTo>
                  <a:pt x="7210363" y="2118199"/>
                </a:lnTo>
                <a:lnTo>
                  <a:pt x="7206697" y="2100278"/>
                </a:lnTo>
                <a:lnTo>
                  <a:pt x="7203031" y="2082357"/>
                </a:lnTo>
                <a:lnTo>
                  <a:pt x="7203031" y="2060853"/>
                </a:lnTo>
                <a:lnTo>
                  <a:pt x="7203031" y="2042932"/>
                </a:lnTo>
                <a:lnTo>
                  <a:pt x="7206697" y="2003508"/>
                </a:lnTo>
                <a:lnTo>
                  <a:pt x="7214028" y="1971251"/>
                </a:lnTo>
                <a:lnTo>
                  <a:pt x="7214028" y="1931825"/>
                </a:lnTo>
                <a:lnTo>
                  <a:pt x="7221360" y="1892400"/>
                </a:lnTo>
                <a:lnTo>
                  <a:pt x="7221360" y="1860144"/>
                </a:lnTo>
                <a:lnTo>
                  <a:pt x="7225025" y="1820719"/>
                </a:lnTo>
                <a:lnTo>
                  <a:pt x="7228691" y="1809966"/>
                </a:lnTo>
                <a:lnTo>
                  <a:pt x="7228691" y="1802798"/>
                </a:lnTo>
                <a:lnTo>
                  <a:pt x="7232357" y="1795630"/>
                </a:lnTo>
                <a:lnTo>
                  <a:pt x="7239688" y="1784878"/>
                </a:lnTo>
                <a:lnTo>
                  <a:pt x="7236022" y="1777710"/>
                </a:lnTo>
                <a:lnTo>
                  <a:pt x="7232357" y="1774126"/>
                </a:lnTo>
                <a:lnTo>
                  <a:pt x="7232357" y="1770541"/>
                </a:lnTo>
                <a:lnTo>
                  <a:pt x="7239688" y="1766958"/>
                </a:lnTo>
                <a:lnTo>
                  <a:pt x="7236022" y="1749037"/>
                </a:lnTo>
                <a:lnTo>
                  <a:pt x="7232357" y="1731117"/>
                </a:lnTo>
                <a:lnTo>
                  <a:pt x="7232357" y="1716780"/>
                </a:lnTo>
                <a:lnTo>
                  <a:pt x="7232357" y="1702444"/>
                </a:lnTo>
                <a:lnTo>
                  <a:pt x="7239688" y="1666603"/>
                </a:lnTo>
                <a:lnTo>
                  <a:pt x="7239688" y="1637930"/>
                </a:lnTo>
                <a:lnTo>
                  <a:pt x="7243353" y="1623594"/>
                </a:lnTo>
                <a:lnTo>
                  <a:pt x="7250685" y="1616426"/>
                </a:lnTo>
                <a:lnTo>
                  <a:pt x="7250685" y="1612841"/>
                </a:lnTo>
                <a:lnTo>
                  <a:pt x="7250685" y="1605673"/>
                </a:lnTo>
                <a:lnTo>
                  <a:pt x="7250685" y="1602089"/>
                </a:lnTo>
                <a:lnTo>
                  <a:pt x="7258017" y="1598505"/>
                </a:lnTo>
                <a:lnTo>
                  <a:pt x="7247020" y="1584168"/>
                </a:lnTo>
                <a:lnTo>
                  <a:pt x="7243353" y="1569833"/>
                </a:lnTo>
                <a:lnTo>
                  <a:pt x="7247020" y="1551912"/>
                </a:lnTo>
                <a:lnTo>
                  <a:pt x="7254350" y="1523239"/>
                </a:lnTo>
                <a:lnTo>
                  <a:pt x="7258017" y="1533992"/>
                </a:lnTo>
                <a:lnTo>
                  <a:pt x="7258017" y="1541160"/>
                </a:lnTo>
                <a:lnTo>
                  <a:pt x="7258017" y="1548328"/>
                </a:lnTo>
                <a:lnTo>
                  <a:pt x="7258017" y="1559080"/>
                </a:lnTo>
                <a:lnTo>
                  <a:pt x="7265347" y="1541160"/>
                </a:lnTo>
                <a:lnTo>
                  <a:pt x="7276345" y="1523239"/>
                </a:lnTo>
                <a:lnTo>
                  <a:pt x="7276345" y="1512487"/>
                </a:lnTo>
                <a:lnTo>
                  <a:pt x="7276345" y="1505319"/>
                </a:lnTo>
                <a:lnTo>
                  <a:pt x="7265347" y="1494567"/>
                </a:lnTo>
                <a:lnTo>
                  <a:pt x="7254350" y="1487399"/>
                </a:lnTo>
                <a:lnTo>
                  <a:pt x="7250685" y="1483814"/>
                </a:lnTo>
                <a:lnTo>
                  <a:pt x="7250685" y="1476646"/>
                </a:lnTo>
                <a:lnTo>
                  <a:pt x="7250685" y="1426469"/>
                </a:lnTo>
                <a:lnTo>
                  <a:pt x="7254350" y="1376292"/>
                </a:lnTo>
                <a:lnTo>
                  <a:pt x="7258017" y="1326114"/>
                </a:lnTo>
                <a:lnTo>
                  <a:pt x="7261682" y="1275937"/>
                </a:lnTo>
                <a:lnTo>
                  <a:pt x="7269013" y="1171998"/>
                </a:lnTo>
                <a:lnTo>
                  <a:pt x="7280010" y="1071644"/>
                </a:lnTo>
                <a:lnTo>
                  <a:pt x="7287342" y="974873"/>
                </a:lnTo>
                <a:lnTo>
                  <a:pt x="7294673" y="874519"/>
                </a:lnTo>
                <a:lnTo>
                  <a:pt x="7298339" y="827925"/>
                </a:lnTo>
                <a:lnTo>
                  <a:pt x="7298339" y="784916"/>
                </a:lnTo>
                <a:lnTo>
                  <a:pt x="7298339" y="741907"/>
                </a:lnTo>
                <a:lnTo>
                  <a:pt x="7298339" y="702482"/>
                </a:lnTo>
                <a:lnTo>
                  <a:pt x="7298339" y="684562"/>
                </a:lnTo>
                <a:lnTo>
                  <a:pt x="7302004" y="670226"/>
                </a:lnTo>
                <a:lnTo>
                  <a:pt x="7294673" y="645136"/>
                </a:lnTo>
                <a:lnTo>
                  <a:pt x="7287342" y="620048"/>
                </a:lnTo>
                <a:lnTo>
                  <a:pt x="7276345" y="598543"/>
                </a:lnTo>
                <a:lnTo>
                  <a:pt x="7258017" y="573455"/>
                </a:lnTo>
                <a:lnTo>
                  <a:pt x="7250685" y="555535"/>
                </a:lnTo>
                <a:lnTo>
                  <a:pt x="7247020" y="530446"/>
                </a:lnTo>
                <a:lnTo>
                  <a:pt x="7243353" y="508941"/>
                </a:lnTo>
                <a:lnTo>
                  <a:pt x="7247020" y="491021"/>
                </a:lnTo>
                <a:lnTo>
                  <a:pt x="7250685" y="433675"/>
                </a:lnTo>
                <a:lnTo>
                  <a:pt x="7247020" y="376330"/>
                </a:lnTo>
                <a:lnTo>
                  <a:pt x="7247020" y="361994"/>
                </a:lnTo>
                <a:lnTo>
                  <a:pt x="7250685" y="358410"/>
                </a:lnTo>
                <a:lnTo>
                  <a:pt x="7254350" y="354825"/>
                </a:lnTo>
                <a:lnTo>
                  <a:pt x="7269013" y="358410"/>
                </a:lnTo>
                <a:lnTo>
                  <a:pt x="7276345" y="354825"/>
                </a:lnTo>
                <a:lnTo>
                  <a:pt x="7280010" y="347657"/>
                </a:lnTo>
                <a:lnTo>
                  <a:pt x="7320332" y="297479"/>
                </a:lnTo>
                <a:lnTo>
                  <a:pt x="7371652" y="247303"/>
                </a:lnTo>
                <a:lnTo>
                  <a:pt x="7375318" y="243718"/>
                </a:lnTo>
                <a:lnTo>
                  <a:pt x="7382649" y="243718"/>
                </a:lnTo>
                <a:lnTo>
                  <a:pt x="7382649" y="240135"/>
                </a:lnTo>
                <a:lnTo>
                  <a:pt x="7378983" y="229382"/>
                </a:lnTo>
                <a:lnTo>
                  <a:pt x="7382649" y="222215"/>
                </a:lnTo>
                <a:lnTo>
                  <a:pt x="7389980" y="215046"/>
                </a:lnTo>
                <a:lnTo>
                  <a:pt x="7397311" y="211462"/>
                </a:lnTo>
                <a:lnTo>
                  <a:pt x="7397311" y="207878"/>
                </a:lnTo>
                <a:lnTo>
                  <a:pt x="7400978" y="200710"/>
                </a:lnTo>
                <a:lnTo>
                  <a:pt x="7400978" y="197125"/>
                </a:lnTo>
                <a:lnTo>
                  <a:pt x="7400978" y="193542"/>
                </a:lnTo>
                <a:lnTo>
                  <a:pt x="7400978" y="189957"/>
                </a:lnTo>
                <a:lnTo>
                  <a:pt x="7400978" y="186373"/>
                </a:lnTo>
                <a:lnTo>
                  <a:pt x="7404643" y="182789"/>
                </a:lnTo>
                <a:lnTo>
                  <a:pt x="7408308" y="182789"/>
                </a:lnTo>
                <a:lnTo>
                  <a:pt x="7411974" y="146949"/>
                </a:lnTo>
                <a:lnTo>
                  <a:pt x="7415640" y="111107"/>
                </a:lnTo>
                <a:lnTo>
                  <a:pt x="7419306" y="71683"/>
                </a:lnTo>
                <a:lnTo>
                  <a:pt x="7415640" y="35841"/>
                </a:lnTo>
                <a:lnTo>
                  <a:pt x="7415640" y="25088"/>
                </a:lnTo>
                <a:lnTo>
                  <a:pt x="7415640" y="17920"/>
                </a:lnTo>
                <a:lnTo>
                  <a:pt x="7415640" y="7168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7735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69B0EB50-2B5B-4B8B-87AB-9816F8FBEFFC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861646"/>
            <a:ext cx="12209585" cy="5996354"/>
          </a:xfrm>
          <a:custGeom>
            <a:avLst/>
            <a:gdLst>
              <a:gd name="connsiteX0" fmla="*/ 8258742 w 12192000"/>
              <a:gd name="connsiteY0" fmla="*/ 6605481 h 6698667"/>
              <a:gd name="connsiteX1" fmla="*/ 8251411 w 12192000"/>
              <a:gd name="connsiteY1" fmla="*/ 6612649 h 6698667"/>
              <a:gd name="connsiteX2" fmla="*/ 8244080 w 12192000"/>
              <a:gd name="connsiteY2" fmla="*/ 6619818 h 6698667"/>
              <a:gd name="connsiteX3" fmla="*/ 8244080 w 12192000"/>
              <a:gd name="connsiteY3" fmla="*/ 6626986 h 6698667"/>
              <a:gd name="connsiteX4" fmla="*/ 8247745 w 12192000"/>
              <a:gd name="connsiteY4" fmla="*/ 6634154 h 6698667"/>
              <a:gd name="connsiteX5" fmla="*/ 8255077 w 12192000"/>
              <a:gd name="connsiteY5" fmla="*/ 6644906 h 6698667"/>
              <a:gd name="connsiteX6" fmla="*/ 8266074 w 12192000"/>
              <a:gd name="connsiteY6" fmla="*/ 6652074 h 6698667"/>
              <a:gd name="connsiteX7" fmla="*/ 8284402 w 12192000"/>
              <a:gd name="connsiteY7" fmla="*/ 6652074 h 6698667"/>
              <a:gd name="connsiteX8" fmla="*/ 8299064 w 12192000"/>
              <a:gd name="connsiteY8" fmla="*/ 6648491 h 6698667"/>
              <a:gd name="connsiteX9" fmla="*/ 8313728 w 12192000"/>
              <a:gd name="connsiteY9" fmla="*/ 6641322 h 6698667"/>
              <a:gd name="connsiteX10" fmla="*/ 8332056 w 12192000"/>
              <a:gd name="connsiteY10" fmla="*/ 6630570 h 6698667"/>
              <a:gd name="connsiteX11" fmla="*/ 8332056 w 12192000"/>
              <a:gd name="connsiteY11" fmla="*/ 6626986 h 6698667"/>
              <a:gd name="connsiteX12" fmla="*/ 8332056 w 12192000"/>
              <a:gd name="connsiteY12" fmla="*/ 6623401 h 6698667"/>
              <a:gd name="connsiteX13" fmla="*/ 8317393 w 12192000"/>
              <a:gd name="connsiteY13" fmla="*/ 6612649 h 6698667"/>
              <a:gd name="connsiteX14" fmla="*/ 8306396 w 12192000"/>
              <a:gd name="connsiteY14" fmla="*/ 6609065 h 6698667"/>
              <a:gd name="connsiteX15" fmla="*/ 8291734 w 12192000"/>
              <a:gd name="connsiteY15" fmla="*/ 6609065 h 6698667"/>
              <a:gd name="connsiteX16" fmla="*/ 8280737 w 12192000"/>
              <a:gd name="connsiteY16" fmla="*/ 6605481 h 6698667"/>
              <a:gd name="connsiteX17" fmla="*/ 8269739 w 12192000"/>
              <a:gd name="connsiteY17" fmla="*/ 6605481 h 6698667"/>
              <a:gd name="connsiteX18" fmla="*/ 7562266 w 12192000"/>
              <a:gd name="connsiteY18" fmla="*/ 6605481 h 6698667"/>
              <a:gd name="connsiteX19" fmla="*/ 7547604 w 12192000"/>
              <a:gd name="connsiteY19" fmla="*/ 6609065 h 6698667"/>
              <a:gd name="connsiteX20" fmla="*/ 7540272 w 12192000"/>
              <a:gd name="connsiteY20" fmla="*/ 6609065 h 6698667"/>
              <a:gd name="connsiteX21" fmla="*/ 7532941 w 12192000"/>
              <a:gd name="connsiteY21" fmla="*/ 6609065 h 6698667"/>
              <a:gd name="connsiteX22" fmla="*/ 7529275 w 12192000"/>
              <a:gd name="connsiteY22" fmla="*/ 6612649 h 6698667"/>
              <a:gd name="connsiteX23" fmla="*/ 7529275 w 12192000"/>
              <a:gd name="connsiteY23" fmla="*/ 6623401 h 6698667"/>
              <a:gd name="connsiteX24" fmla="*/ 7529275 w 12192000"/>
              <a:gd name="connsiteY24" fmla="*/ 6634154 h 6698667"/>
              <a:gd name="connsiteX25" fmla="*/ 7536607 w 12192000"/>
              <a:gd name="connsiteY25" fmla="*/ 6637738 h 6698667"/>
              <a:gd name="connsiteX26" fmla="*/ 7543939 w 12192000"/>
              <a:gd name="connsiteY26" fmla="*/ 6641322 h 6698667"/>
              <a:gd name="connsiteX27" fmla="*/ 7554935 w 12192000"/>
              <a:gd name="connsiteY27" fmla="*/ 6641322 h 6698667"/>
              <a:gd name="connsiteX28" fmla="*/ 7573264 w 12192000"/>
              <a:gd name="connsiteY28" fmla="*/ 6637738 h 6698667"/>
              <a:gd name="connsiteX29" fmla="*/ 7587926 w 12192000"/>
              <a:gd name="connsiteY29" fmla="*/ 6637738 h 6698667"/>
              <a:gd name="connsiteX30" fmla="*/ 7595257 w 12192000"/>
              <a:gd name="connsiteY30" fmla="*/ 6634154 h 6698667"/>
              <a:gd name="connsiteX31" fmla="*/ 7602589 w 12192000"/>
              <a:gd name="connsiteY31" fmla="*/ 6626986 h 6698667"/>
              <a:gd name="connsiteX32" fmla="*/ 7598923 w 12192000"/>
              <a:gd name="connsiteY32" fmla="*/ 6619818 h 6698667"/>
              <a:gd name="connsiteX33" fmla="*/ 7591592 w 12192000"/>
              <a:gd name="connsiteY33" fmla="*/ 6609065 h 6698667"/>
              <a:gd name="connsiteX34" fmla="*/ 7584261 w 12192000"/>
              <a:gd name="connsiteY34" fmla="*/ 6605481 h 6698667"/>
              <a:gd name="connsiteX35" fmla="*/ 7573264 w 12192000"/>
              <a:gd name="connsiteY35" fmla="*/ 6605481 h 6698667"/>
              <a:gd name="connsiteX36" fmla="*/ 6785145 w 12192000"/>
              <a:gd name="connsiteY36" fmla="*/ 6587561 h 6698667"/>
              <a:gd name="connsiteX37" fmla="*/ 6770483 w 12192000"/>
              <a:gd name="connsiteY37" fmla="*/ 6591145 h 6698667"/>
              <a:gd name="connsiteX38" fmla="*/ 6759486 w 12192000"/>
              <a:gd name="connsiteY38" fmla="*/ 6591145 h 6698667"/>
              <a:gd name="connsiteX39" fmla="*/ 6752155 w 12192000"/>
              <a:gd name="connsiteY39" fmla="*/ 6594729 h 6698667"/>
              <a:gd name="connsiteX40" fmla="*/ 6744823 w 12192000"/>
              <a:gd name="connsiteY40" fmla="*/ 6601897 h 6698667"/>
              <a:gd name="connsiteX41" fmla="*/ 6741158 w 12192000"/>
              <a:gd name="connsiteY41" fmla="*/ 6609065 h 6698667"/>
              <a:gd name="connsiteX42" fmla="*/ 6744823 w 12192000"/>
              <a:gd name="connsiteY42" fmla="*/ 6619818 h 6698667"/>
              <a:gd name="connsiteX43" fmla="*/ 6744823 w 12192000"/>
              <a:gd name="connsiteY43" fmla="*/ 6626986 h 6698667"/>
              <a:gd name="connsiteX44" fmla="*/ 6748488 w 12192000"/>
              <a:gd name="connsiteY44" fmla="*/ 6630570 h 6698667"/>
              <a:gd name="connsiteX45" fmla="*/ 6755820 w 12192000"/>
              <a:gd name="connsiteY45" fmla="*/ 6637738 h 6698667"/>
              <a:gd name="connsiteX46" fmla="*/ 6766817 w 12192000"/>
              <a:gd name="connsiteY46" fmla="*/ 6641322 h 6698667"/>
              <a:gd name="connsiteX47" fmla="*/ 6781480 w 12192000"/>
              <a:gd name="connsiteY47" fmla="*/ 6641322 h 6698667"/>
              <a:gd name="connsiteX48" fmla="*/ 6788812 w 12192000"/>
              <a:gd name="connsiteY48" fmla="*/ 6637738 h 6698667"/>
              <a:gd name="connsiteX49" fmla="*/ 6799808 w 12192000"/>
              <a:gd name="connsiteY49" fmla="*/ 6637738 h 6698667"/>
              <a:gd name="connsiteX50" fmla="*/ 6807140 w 12192000"/>
              <a:gd name="connsiteY50" fmla="*/ 6634154 h 6698667"/>
              <a:gd name="connsiteX51" fmla="*/ 6814470 w 12192000"/>
              <a:gd name="connsiteY51" fmla="*/ 6634154 h 6698667"/>
              <a:gd name="connsiteX52" fmla="*/ 6821802 w 12192000"/>
              <a:gd name="connsiteY52" fmla="*/ 6634154 h 6698667"/>
              <a:gd name="connsiteX53" fmla="*/ 6832799 w 12192000"/>
              <a:gd name="connsiteY53" fmla="*/ 6630570 h 6698667"/>
              <a:gd name="connsiteX54" fmla="*/ 6840130 w 12192000"/>
              <a:gd name="connsiteY54" fmla="*/ 6623401 h 6698667"/>
              <a:gd name="connsiteX55" fmla="*/ 6836465 w 12192000"/>
              <a:gd name="connsiteY55" fmla="*/ 6612649 h 6698667"/>
              <a:gd name="connsiteX56" fmla="*/ 6832799 w 12192000"/>
              <a:gd name="connsiteY56" fmla="*/ 6605481 h 6698667"/>
              <a:gd name="connsiteX57" fmla="*/ 6821802 w 12192000"/>
              <a:gd name="connsiteY57" fmla="*/ 6601897 h 6698667"/>
              <a:gd name="connsiteX58" fmla="*/ 6814470 w 12192000"/>
              <a:gd name="connsiteY58" fmla="*/ 6598313 h 6698667"/>
              <a:gd name="connsiteX59" fmla="*/ 6799808 w 12192000"/>
              <a:gd name="connsiteY59" fmla="*/ 6591145 h 6698667"/>
              <a:gd name="connsiteX60" fmla="*/ 6286615 w 12192000"/>
              <a:gd name="connsiteY60" fmla="*/ 6508711 h 6698667"/>
              <a:gd name="connsiteX61" fmla="*/ 6264621 w 12192000"/>
              <a:gd name="connsiteY61" fmla="*/ 6512295 h 6698667"/>
              <a:gd name="connsiteX62" fmla="*/ 6242628 w 12192000"/>
              <a:gd name="connsiteY62" fmla="*/ 6526632 h 6698667"/>
              <a:gd name="connsiteX63" fmla="*/ 6227964 w 12192000"/>
              <a:gd name="connsiteY63" fmla="*/ 6540967 h 6698667"/>
              <a:gd name="connsiteX64" fmla="*/ 6220633 w 12192000"/>
              <a:gd name="connsiteY64" fmla="*/ 6555304 h 6698667"/>
              <a:gd name="connsiteX65" fmla="*/ 6224299 w 12192000"/>
              <a:gd name="connsiteY65" fmla="*/ 6569640 h 6698667"/>
              <a:gd name="connsiteX66" fmla="*/ 6231630 w 12192000"/>
              <a:gd name="connsiteY66" fmla="*/ 6576808 h 6698667"/>
              <a:gd name="connsiteX67" fmla="*/ 6238961 w 12192000"/>
              <a:gd name="connsiteY67" fmla="*/ 6576808 h 6698667"/>
              <a:gd name="connsiteX68" fmla="*/ 6246293 w 12192000"/>
              <a:gd name="connsiteY68" fmla="*/ 6576808 h 6698667"/>
              <a:gd name="connsiteX69" fmla="*/ 6268286 w 12192000"/>
              <a:gd name="connsiteY69" fmla="*/ 6576808 h 6698667"/>
              <a:gd name="connsiteX70" fmla="*/ 6290281 w 12192000"/>
              <a:gd name="connsiteY70" fmla="*/ 6569640 h 6698667"/>
              <a:gd name="connsiteX71" fmla="*/ 6297612 w 12192000"/>
              <a:gd name="connsiteY71" fmla="*/ 6558888 h 6698667"/>
              <a:gd name="connsiteX72" fmla="*/ 6304943 w 12192000"/>
              <a:gd name="connsiteY72" fmla="*/ 6555304 h 6698667"/>
              <a:gd name="connsiteX73" fmla="*/ 6304943 w 12192000"/>
              <a:gd name="connsiteY73" fmla="*/ 6548135 h 6698667"/>
              <a:gd name="connsiteX74" fmla="*/ 6308609 w 12192000"/>
              <a:gd name="connsiteY74" fmla="*/ 6540967 h 6698667"/>
              <a:gd name="connsiteX75" fmla="*/ 6308609 w 12192000"/>
              <a:gd name="connsiteY75" fmla="*/ 6530215 h 6698667"/>
              <a:gd name="connsiteX76" fmla="*/ 6304943 w 12192000"/>
              <a:gd name="connsiteY76" fmla="*/ 6519464 h 6698667"/>
              <a:gd name="connsiteX77" fmla="*/ 6297612 w 12192000"/>
              <a:gd name="connsiteY77" fmla="*/ 6512295 h 6698667"/>
              <a:gd name="connsiteX78" fmla="*/ 6733826 w 12192000"/>
              <a:gd name="connsiteY78" fmla="*/ 6501542 h 6698667"/>
              <a:gd name="connsiteX79" fmla="*/ 6730161 w 12192000"/>
              <a:gd name="connsiteY79" fmla="*/ 6512295 h 6698667"/>
              <a:gd name="connsiteX80" fmla="*/ 6726495 w 12192000"/>
              <a:gd name="connsiteY80" fmla="*/ 6523047 h 6698667"/>
              <a:gd name="connsiteX81" fmla="*/ 6726495 w 12192000"/>
              <a:gd name="connsiteY81" fmla="*/ 6533799 h 6698667"/>
              <a:gd name="connsiteX82" fmla="*/ 6726495 w 12192000"/>
              <a:gd name="connsiteY82" fmla="*/ 6544552 h 6698667"/>
              <a:gd name="connsiteX83" fmla="*/ 6730161 w 12192000"/>
              <a:gd name="connsiteY83" fmla="*/ 6551720 h 6698667"/>
              <a:gd name="connsiteX84" fmla="*/ 6737491 w 12192000"/>
              <a:gd name="connsiteY84" fmla="*/ 6558888 h 6698667"/>
              <a:gd name="connsiteX85" fmla="*/ 6744823 w 12192000"/>
              <a:gd name="connsiteY85" fmla="*/ 6558888 h 6698667"/>
              <a:gd name="connsiteX86" fmla="*/ 6755820 w 12192000"/>
              <a:gd name="connsiteY86" fmla="*/ 6555304 h 6698667"/>
              <a:gd name="connsiteX87" fmla="*/ 6759486 w 12192000"/>
              <a:gd name="connsiteY87" fmla="*/ 6548135 h 6698667"/>
              <a:gd name="connsiteX88" fmla="*/ 6763152 w 12192000"/>
              <a:gd name="connsiteY88" fmla="*/ 6540967 h 6698667"/>
              <a:gd name="connsiteX89" fmla="*/ 6763152 w 12192000"/>
              <a:gd name="connsiteY89" fmla="*/ 6530215 h 6698667"/>
              <a:gd name="connsiteX90" fmla="*/ 6763152 w 12192000"/>
              <a:gd name="connsiteY90" fmla="*/ 6523047 h 6698667"/>
              <a:gd name="connsiteX91" fmla="*/ 6759486 w 12192000"/>
              <a:gd name="connsiteY91" fmla="*/ 6512295 h 6698667"/>
              <a:gd name="connsiteX92" fmla="*/ 6755820 w 12192000"/>
              <a:gd name="connsiteY92" fmla="*/ 6501542 h 6698667"/>
              <a:gd name="connsiteX93" fmla="*/ 6744823 w 12192000"/>
              <a:gd name="connsiteY93" fmla="*/ 6501542 h 6698667"/>
              <a:gd name="connsiteX94" fmla="*/ 6066675 w 12192000"/>
              <a:gd name="connsiteY94" fmla="*/ 6469286 h 6698667"/>
              <a:gd name="connsiteX95" fmla="*/ 6055678 w 12192000"/>
              <a:gd name="connsiteY95" fmla="*/ 6472869 h 6698667"/>
              <a:gd name="connsiteX96" fmla="*/ 6048347 w 12192000"/>
              <a:gd name="connsiteY96" fmla="*/ 6480038 h 6698667"/>
              <a:gd name="connsiteX97" fmla="*/ 6044681 w 12192000"/>
              <a:gd name="connsiteY97" fmla="*/ 6490791 h 6698667"/>
              <a:gd name="connsiteX98" fmla="*/ 6044681 w 12192000"/>
              <a:gd name="connsiteY98" fmla="*/ 6501542 h 6698667"/>
              <a:gd name="connsiteX99" fmla="*/ 6055678 w 12192000"/>
              <a:gd name="connsiteY99" fmla="*/ 6512295 h 6698667"/>
              <a:gd name="connsiteX100" fmla="*/ 6066675 w 12192000"/>
              <a:gd name="connsiteY100" fmla="*/ 6519464 h 6698667"/>
              <a:gd name="connsiteX101" fmla="*/ 6077672 w 12192000"/>
              <a:gd name="connsiteY101" fmla="*/ 6519464 h 6698667"/>
              <a:gd name="connsiteX102" fmla="*/ 6088669 w 12192000"/>
              <a:gd name="connsiteY102" fmla="*/ 6519464 h 6698667"/>
              <a:gd name="connsiteX103" fmla="*/ 6096000 w 12192000"/>
              <a:gd name="connsiteY103" fmla="*/ 6515879 h 6698667"/>
              <a:gd name="connsiteX104" fmla="*/ 6103332 w 12192000"/>
              <a:gd name="connsiteY104" fmla="*/ 6508711 h 6698667"/>
              <a:gd name="connsiteX105" fmla="*/ 6103332 w 12192000"/>
              <a:gd name="connsiteY105" fmla="*/ 6497959 h 6698667"/>
              <a:gd name="connsiteX106" fmla="*/ 6103332 w 12192000"/>
              <a:gd name="connsiteY106" fmla="*/ 6487206 h 6698667"/>
              <a:gd name="connsiteX107" fmla="*/ 6096000 w 12192000"/>
              <a:gd name="connsiteY107" fmla="*/ 6476454 h 6698667"/>
              <a:gd name="connsiteX108" fmla="*/ 6088669 w 12192000"/>
              <a:gd name="connsiteY108" fmla="*/ 6472869 h 6698667"/>
              <a:gd name="connsiteX109" fmla="*/ 6074007 w 12192000"/>
              <a:gd name="connsiteY109" fmla="*/ 6469286 h 6698667"/>
              <a:gd name="connsiteX110" fmla="*/ 4670057 w 12192000"/>
              <a:gd name="connsiteY110" fmla="*/ 6458534 h 6698667"/>
              <a:gd name="connsiteX111" fmla="*/ 4648064 w 12192000"/>
              <a:gd name="connsiteY111" fmla="*/ 6465701 h 6698667"/>
              <a:gd name="connsiteX112" fmla="*/ 4629735 w 12192000"/>
              <a:gd name="connsiteY112" fmla="*/ 6472869 h 6698667"/>
              <a:gd name="connsiteX113" fmla="*/ 4622403 w 12192000"/>
              <a:gd name="connsiteY113" fmla="*/ 6476454 h 6698667"/>
              <a:gd name="connsiteX114" fmla="*/ 4615072 w 12192000"/>
              <a:gd name="connsiteY114" fmla="*/ 6480038 h 6698667"/>
              <a:gd name="connsiteX115" fmla="*/ 4604075 w 12192000"/>
              <a:gd name="connsiteY115" fmla="*/ 6487206 h 6698667"/>
              <a:gd name="connsiteX116" fmla="*/ 4600410 w 12192000"/>
              <a:gd name="connsiteY116" fmla="*/ 6497959 h 6698667"/>
              <a:gd name="connsiteX117" fmla="*/ 4593078 w 12192000"/>
              <a:gd name="connsiteY117" fmla="*/ 6512295 h 6698667"/>
              <a:gd name="connsiteX118" fmla="*/ 4585747 w 12192000"/>
              <a:gd name="connsiteY118" fmla="*/ 6523047 h 6698667"/>
              <a:gd name="connsiteX119" fmla="*/ 4574749 w 12192000"/>
              <a:gd name="connsiteY119" fmla="*/ 6530215 h 6698667"/>
              <a:gd name="connsiteX120" fmla="*/ 4556421 w 12192000"/>
              <a:gd name="connsiteY120" fmla="*/ 6533799 h 6698667"/>
              <a:gd name="connsiteX121" fmla="*/ 4541759 w 12192000"/>
              <a:gd name="connsiteY121" fmla="*/ 6537384 h 6698667"/>
              <a:gd name="connsiteX122" fmla="*/ 4530762 w 12192000"/>
              <a:gd name="connsiteY122" fmla="*/ 6544552 h 6698667"/>
              <a:gd name="connsiteX123" fmla="*/ 4523431 w 12192000"/>
              <a:gd name="connsiteY123" fmla="*/ 6558888 h 6698667"/>
              <a:gd name="connsiteX124" fmla="*/ 4519764 w 12192000"/>
              <a:gd name="connsiteY124" fmla="*/ 6576808 h 6698667"/>
              <a:gd name="connsiteX125" fmla="*/ 4523431 w 12192000"/>
              <a:gd name="connsiteY125" fmla="*/ 6583977 h 6698667"/>
              <a:gd name="connsiteX126" fmla="*/ 4523431 w 12192000"/>
              <a:gd name="connsiteY126" fmla="*/ 6591145 h 6698667"/>
              <a:gd name="connsiteX127" fmla="*/ 4527096 w 12192000"/>
              <a:gd name="connsiteY127" fmla="*/ 6594729 h 6698667"/>
              <a:gd name="connsiteX128" fmla="*/ 4534427 w 12192000"/>
              <a:gd name="connsiteY128" fmla="*/ 6598313 h 6698667"/>
              <a:gd name="connsiteX129" fmla="*/ 4545425 w 12192000"/>
              <a:gd name="connsiteY129" fmla="*/ 6601897 h 6698667"/>
              <a:gd name="connsiteX130" fmla="*/ 4563753 w 12192000"/>
              <a:gd name="connsiteY130" fmla="*/ 6605481 h 6698667"/>
              <a:gd name="connsiteX131" fmla="*/ 4574749 w 12192000"/>
              <a:gd name="connsiteY131" fmla="*/ 6605481 h 6698667"/>
              <a:gd name="connsiteX132" fmla="*/ 4585747 w 12192000"/>
              <a:gd name="connsiteY132" fmla="*/ 6601897 h 6698667"/>
              <a:gd name="connsiteX133" fmla="*/ 4596743 w 12192000"/>
              <a:gd name="connsiteY133" fmla="*/ 6594729 h 6698667"/>
              <a:gd name="connsiteX134" fmla="*/ 4604075 w 12192000"/>
              <a:gd name="connsiteY134" fmla="*/ 6583977 h 6698667"/>
              <a:gd name="connsiteX135" fmla="*/ 4618738 w 12192000"/>
              <a:gd name="connsiteY135" fmla="*/ 6569640 h 6698667"/>
              <a:gd name="connsiteX136" fmla="*/ 4629735 w 12192000"/>
              <a:gd name="connsiteY136" fmla="*/ 6551720 h 6698667"/>
              <a:gd name="connsiteX137" fmla="*/ 4633400 w 12192000"/>
              <a:gd name="connsiteY137" fmla="*/ 6548135 h 6698667"/>
              <a:gd name="connsiteX138" fmla="*/ 4640732 w 12192000"/>
              <a:gd name="connsiteY138" fmla="*/ 6544552 h 6698667"/>
              <a:gd name="connsiteX139" fmla="*/ 4651729 w 12192000"/>
              <a:gd name="connsiteY139" fmla="*/ 6544552 h 6698667"/>
              <a:gd name="connsiteX140" fmla="*/ 4659060 w 12192000"/>
              <a:gd name="connsiteY140" fmla="*/ 6544552 h 6698667"/>
              <a:gd name="connsiteX141" fmla="*/ 4673723 w 12192000"/>
              <a:gd name="connsiteY141" fmla="*/ 6548135 h 6698667"/>
              <a:gd name="connsiteX142" fmla="*/ 4681054 w 12192000"/>
              <a:gd name="connsiteY142" fmla="*/ 6548135 h 6698667"/>
              <a:gd name="connsiteX143" fmla="*/ 4692050 w 12192000"/>
              <a:gd name="connsiteY143" fmla="*/ 6544552 h 6698667"/>
              <a:gd name="connsiteX144" fmla="*/ 4695717 w 12192000"/>
              <a:gd name="connsiteY144" fmla="*/ 6533799 h 6698667"/>
              <a:gd name="connsiteX145" fmla="*/ 4695717 w 12192000"/>
              <a:gd name="connsiteY145" fmla="*/ 6519464 h 6698667"/>
              <a:gd name="connsiteX146" fmla="*/ 4688386 w 12192000"/>
              <a:gd name="connsiteY146" fmla="*/ 6490791 h 6698667"/>
              <a:gd name="connsiteX147" fmla="*/ 4681054 w 12192000"/>
              <a:gd name="connsiteY147" fmla="*/ 6469286 h 6698667"/>
              <a:gd name="connsiteX148" fmla="*/ 4673723 w 12192000"/>
              <a:gd name="connsiteY148" fmla="*/ 6458534 h 6698667"/>
              <a:gd name="connsiteX149" fmla="*/ 5003632 w 12192000"/>
              <a:gd name="connsiteY149" fmla="*/ 6447781 h 6698667"/>
              <a:gd name="connsiteX150" fmla="*/ 4988970 w 12192000"/>
              <a:gd name="connsiteY150" fmla="*/ 6454949 h 6698667"/>
              <a:gd name="connsiteX151" fmla="*/ 4981639 w 12192000"/>
              <a:gd name="connsiteY151" fmla="*/ 6462118 h 6698667"/>
              <a:gd name="connsiteX152" fmla="*/ 4977972 w 12192000"/>
              <a:gd name="connsiteY152" fmla="*/ 6476454 h 6698667"/>
              <a:gd name="connsiteX153" fmla="*/ 4977972 w 12192000"/>
              <a:gd name="connsiteY153" fmla="*/ 6487206 h 6698667"/>
              <a:gd name="connsiteX154" fmla="*/ 4985304 w 12192000"/>
              <a:gd name="connsiteY154" fmla="*/ 6497959 h 6698667"/>
              <a:gd name="connsiteX155" fmla="*/ 4992636 w 12192000"/>
              <a:gd name="connsiteY155" fmla="*/ 6508711 h 6698667"/>
              <a:gd name="connsiteX156" fmla="*/ 5010964 w 12192000"/>
              <a:gd name="connsiteY156" fmla="*/ 6512295 h 6698667"/>
              <a:gd name="connsiteX157" fmla="*/ 5025627 w 12192000"/>
              <a:gd name="connsiteY157" fmla="*/ 6508711 h 6698667"/>
              <a:gd name="connsiteX158" fmla="*/ 5036623 w 12192000"/>
              <a:gd name="connsiteY158" fmla="*/ 6497959 h 6698667"/>
              <a:gd name="connsiteX159" fmla="*/ 5043954 w 12192000"/>
              <a:gd name="connsiteY159" fmla="*/ 6487206 h 6698667"/>
              <a:gd name="connsiteX160" fmla="*/ 5047621 w 12192000"/>
              <a:gd name="connsiteY160" fmla="*/ 6476454 h 6698667"/>
              <a:gd name="connsiteX161" fmla="*/ 5043954 w 12192000"/>
              <a:gd name="connsiteY161" fmla="*/ 6465701 h 6698667"/>
              <a:gd name="connsiteX162" fmla="*/ 5036623 w 12192000"/>
              <a:gd name="connsiteY162" fmla="*/ 6454949 h 6698667"/>
              <a:gd name="connsiteX163" fmla="*/ 5029293 w 12192000"/>
              <a:gd name="connsiteY163" fmla="*/ 6447781 h 6698667"/>
              <a:gd name="connsiteX164" fmla="*/ 5018296 w 12192000"/>
              <a:gd name="connsiteY164" fmla="*/ 6447781 h 6698667"/>
              <a:gd name="connsiteX165" fmla="*/ 5560813 w 12192000"/>
              <a:gd name="connsiteY165" fmla="*/ 6415525 h 6698667"/>
              <a:gd name="connsiteX166" fmla="*/ 5557148 w 12192000"/>
              <a:gd name="connsiteY166" fmla="*/ 6419108 h 6698667"/>
              <a:gd name="connsiteX167" fmla="*/ 5542485 w 12192000"/>
              <a:gd name="connsiteY167" fmla="*/ 6422693 h 6698667"/>
              <a:gd name="connsiteX168" fmla="*/ 5535155 w 12192000"/>
              <a:gd name="connsiteY168" fmla="*/ 6426276 h 6698667"/>
              <a:gd name="connsiteX169" fmla="*/ 5524156 w 12192000"/>
              <a:gd name="connsiteY169" fmla="*/ 6426276 h 6698667"/>
              <a:gd name="connsiteX170" fmla="*/ 5516826 w 12192000"/>
              <a:gd name="connsiteY170" fmla="*/ 6426276 h 6698667"/>
              <a:gd name="connsiteX171" fmla="*/ 5458175 w 12192000"/>
              <a:gd name="connsiteY171" fmla="*/ 6426276 h 6698667"/>
              <a:gd name="connsiteX172" fmla="*/ 5403191 w 12192000"/>
              <a:gd name="connsiteY172" fmla="*/ 6419108 h 6698667"/>
              <a:gd name="connsiteX173" fmla="*/ 5381197 w 12192000"/>
              <a:gd name="connsiteY173" fmla="*/ 6419108 h 6698667"/>
              <a:gd name="connsiteX174" fmla="*/ 5366534 w 12192000"/>
              <a:gd name="connsiteY174" fmla="*/ 6422693 h 6698667"/>
              <a:gd name="connsiteX175" fmla="*/ 5359202 w 12192000"/>
              <a:gd name="connsiteY175" fmla="*/ 6422693 h 6698667"/>
              <a:gd name="connsiteX176" fmla="*/ 5351870 w 12192000"/>
              <a:gd name="connsiteY176" fmla="*/ 6426276 h 6698667"/>
              <a:gd name="connsiteX177" fmla="*/ 5344540 w 12192000"/>
              <a:gd name="connsiteY177" fmla="*/ 6429861 h 6698667"/>
              <a:gd name="connsiteX178" fmla="*/ 5344540 w 12192000"/>
              <a:gd name="connsiteY178" fmla="*/ 6437029 h 6698667"/>
              <a:gd name="connsiteX179" fmla="*/ 5348205 w 12192000"/>
              <a:gd name="connsiteY179" fmla="*/ 6444198 h 6698667"/>
              <a:gd name="connsiteX180" fmla="*/ 5355536 w 12192000"/>
              <a:gd name="connsiteY180" fmla="*/ 6447781 h 6698667"/>
              <a:gd name="connsiteX181" fmla="*/ 5362868 w 12192000"/>
              <a:gd name="connsiteY181" fmla="*/ 6447781 h 6698667"/>
              <a:gd name="connsiteX182" fmla="*/ 5370198 w 12192000"/>
              <a:gd name="connsiteY182" fmla="*/ 6447781 h 6698667"/>
              <a:gd name="connsiteX183" fmla="*/ 5373865 w 12192000"/>
              <a:gd name="connsiteY183" fmla="*/ 6444198 h 6698667"/>
              <a:gd name="connsiteX184" fmla="*/ 5381197 w 12192000"/>
              <a:gd name="connsiteY184" fmla="*/ 6444198 h 6698667"/>
              <a:gd name="connsiteX185" fmla="*/ 5395859 w 12192000"/>
              <a:gd name="connsiteY185" fmla="*/ 6440613 h 6698667"/>
              <a:gd name="connsiteX186" fmla="*/ 5403191 w 12192000"/>
              <a:gd name="connsiteY186" fmla="*/ 6437029 h 6698667"/>
              <a:gd name="connsiteX187" fmla="*/ 5414187 w 12192000"/>
              <a:gd name="connsiteY187" fmla="*/ 6440613 h 6698667"/>
              <a:gd name="connsiteX188" fmla="*/ 5421519 w 12192000"/>
              <a:gd name="connsiteY188" fmla="*/ 6447781 h 6698667"/>
              <a:gd name="connsiteX189" fmla="*/ 5425184 w 12192000"/>
              <a:gd name="connsiteY189" fmla="*/ 6462118 h 6698667"/>
              <a:gd name="connsiteX190" fmla="*/ 5421519 w 12192000"/>
              <a:gd name="connsiteY190" fmla="*/ 6469286 h 6698667"/>
              <a:gd name="connsiteX191" fmla="*/ 5414187 w 12192000"/>
              <a:gd name="connsiteY191" fmla="*/ 6472869 h 6698667"/>
              <a:gd name="connsiteX192" fmla="*/ 5406855 w 12192000"/>
              <a:gd name="connsiteY192" fmla="*/ 6480038 h 6698667"/>
              <a:gd name="connsiteX193" fmla="*/ 5403191 w 12192000"/>
              <a:gd name="connsiteY193" fmla="*/ 6483622 h 6698667"/>
              <a:gd name="connsiteX194" fmla="*/ 5399524 w 12192000"/>
              <a:gd name="connsiteY194" fmla="*/ 6490791 h 6698667"/>
              <a:gd name="connsiteX195" fmla="*/ 5399524 w 12192000"/>
              <a:gd name="connsiteY195" fmla="*/ 6497959 h 6698667"/>
              <a:gd name="connsiteX196" fmla="*/ 5399524 w 12192000"/>
              <a:gd name="connsiteY196" fmla="*/ 6508711 h 6698667"/>
              <a:gd name="connsiteX197" fmla="*/ 5403191 w 12192000"/>
              <a:gd name="connsiteY197" fmla="*/ 6512295 h 6698667"/>
              <a:gd name="connsiteX198" fmla="*/ 5406855 w 12192000"/>
              <a:gd name="connsiteY198" fmla="*/ 6515879 h 6698667"/>
              <a:gd name="connsiteX199" fmla="*/ 5410522 w 12192000"/>
              <a:gd name="connsiteY199" fmla="*/ 6519464 h 6698667"/>
              <a:gd name="connsiteX200" fmla="*/ 5414187 w 12192000"/>
              <a:gd name="connsiteY200" fmla="*/ 6519464 h 6698667"/>
              <a:gd name="connsiteX201" fmla="*/ 5428850 w 12192000"/>
              <a:gd name="connsiteY201" fmla="*/ 6515879 h 6698667"/>
              <a:gd name="connsiteX202" fmla="*/ 5443512 w 12192000"/>
              <a:gd name="connsiteY202" fmla="*/ 6512295 h 6698667"/>
              <a:gd name="connsiteX203" fmla="*/ 5454509 w 12192000"/>
              <a:gd name="connsiteY203" fmla="*/ 6501542 h 6698667"/>
              <a:gd name="connsiteX204" fmla="*/ 5465506 w 12192000"/>
              <a:gd name="connsiteY204" fmla="*/ 6494374 h 6698667"/>
              <a:gd name="connsiteX205" fmla="*/ 5487501 w 12192000"/>
              <a:gd name="connsiteY205" fmla="*/ 6472869 h 6698667"/>
              <a:gd name="connsiteX206" fmla="*/ 5513159 w 12192000"/>
              <a:gd name="connsiteY206" fmla="*/ 6462118 h 6698667"/>
              <a:gd name="connsiteX207" fmla="*/ 5524156 w 12192000"/>
              <a:gd name="connsiteY207" fmla="*/ 6454949 h 6698667"/>
              <a:gd name="connsiteX208" fmla="*/ 5538820 w 12192000"/>
              <a:gd name="connsiteY208" fmla="*/ 6454949 h 6698667"/>
              <a:gd name="connsiteX209" fmla="*/ 5557148 w 12192000"/>
              <a:gd name="connsiteY209" fmla="*/ 6454949 h 6698667"/>
              <a:gd name="connsiteX210" fmla="*/ 5571810 w 12192000"/>
              <a:gd name="connsiteY210" fmla="*/ 6458534 h 6698667"/>
              <a:gd name="connsiteX211" fmla="*/ 5604802 w 12192000"/>
              <a:gd name="connsiteY211" fmla="*/ 6458534 h 6698667"/>
              <a:gd name="connsiteX212" fmla="*/ 5641459 w 12192000"/>
              <a:gd name="connsiteY212" fmla="*/ 6454949 h 6698667"/>
              <a:gd name="connsiteX213" fmla="*/ 5648790 w 12192000"/>
              <a:gd name="connsiteY213" fmla="*/ 6447781 h 6698667"/>
              <a:gd name="connsiteX214" fmla="*/ 5652455 w 12192000"/>
              <a:gd name="connsiteY214" fmla="*/ 6440613 h 6698667"/>
              <a:gd name="connsiteX215" fmla="*/ 5652455 w 12192000"/>
              <a:gd name="connsiteY215" fmla="*/ 6437029 h 6698667"/>
              <a:gd name="connsiteX216" fmla="*/ 5648790 w 12192000"/>
              <a:gd name="connsiteY216" fmla="*/ 6433445 h 6698667"/>
              <a:gd name="connsiteX217" fmla="*/ 5645124 w 12192000"/>
              <a:gd name="connsiteY217" fmla="*/ 6429861 h 6698667"/>
              <a:gd name="connsiteX218" fmla="*/ 5641459 w 12192000"/>
              <a:gd name="connsiteY218" fmla="*/ 6429861 h 6698667"/>
              <a:gd name="connsiteX219" fmla="*/ 5623130 w 12192000"/>
              <a:gd name="connsiteY219" fmla="*/ 6429861 h 6698667"/>
              <a:gd name="connsiteX220" fmla="*/ 5604802 w 12192000"/>
              <a:gd name="connsiteY220" fmla="*/ 6426276 h 6698667"/>
              <a:gd name="connsiteX221" fmla="*/ 5590138 w 12192000"/>
              <a:gd name="connsiteY221" fmla="*/ 6422693 h 6698667"/>
              <a:gd name="connsiteX222" fmla="*/ 5579142 w 12192000"/>
              <a:gd name="connsiteY222" fmla="*/ 6415525 h 6698667"/>
              <a:gd name="connsiteX223" fmla="*/ 5571810 w 12192000"/>
              <a:gd name="connsiteY223" fmla="*/ 6415525 h 6698667"/>
              <a:gd name="connsiteX224" fmla="*/ 5564480 w 12192000"/>
              <a:gd name="connsiteY224" fmla="*/ 6415525 h 6698667"/>
              <a:gd name="connsiteX225" fmla="*/ 6414914 w 12192000"/>
              <a:gd name="connsiteY225" fmla="*/ 6411940 h 6698667"/>
              <a:gd name="connsiteX226" fmla="*/ 6400251 w 12192000"/>
              <a:gd name="connsiteY226" fmla="*/ 6415525 h 6698667"/>
              <a:gd name="connsiteX227" fmla="*/ 6389254 w 12192000"/>
              <a:gd name="connsiteY227" fmla="*/ 6419108 h 6698667"/>
              <a:gd name="connsiteX228" fmla="*/ 6378257 w 12192000"/>
              <a:gd name="connsiteY228" fmla="*/ 6426276 h 6698667"/>
              <a:gd name="connsiteX229" fmla="*/ 6374591 w 12192000"/>
              <a:gd name="connsiteY229" fmla="*/ 6433445 h 6698667"/>
              <a:gd name="connsiteX230" fmla="*/ 6378257 w 12192000"/>
              <a:gd name="connsiteY230" fmla="*/ 6447781 h 6698667"/>
              <a:gd name="connsiteX231" fmla="*/ 6378257 w 12192000"/>
              <a:gd name="connsiteY231" fmla="*/ 6458534 h 6698667"/>
              <a:gd name="connsiteX232" fmla="*/ 6378257 w 12192000"/>
              <a:gd name="connsiteY232" fmla="*/ 6462118 h 6698667"/>
              <a:gd name="connsiteX233" fmla="*/ 6378257 w 12192000"/>
              <a:gd name="connsiteY233" fmla="*/ 6469286 h 6698667"/>
              <a:gd name="connsiteX234" fmla="*/ 6367260 w 12192000"/>
              <a:gd name="connsiteY234" fmla="*/ 6469286 h 6698667"/>
              <a:gd name="connsiteX235" fmla="*/ 6352597 w 12192000"/>
              <a:gd name="connsiteY235" fmla="*/ 6483622 h 6698667"/>
              <a:gd name="connsiteX236" fmla="*/ 6341600 w 12192000"/>
              <a:gd name="connsiteY236" fmla="*/ 6497959 h 6698667"/>
              <a:gd name="connsiteX237" fmla="*/ 6345265 w 12192000"/>
              <a:gd name="connsiteY237" fmla="*/ 6512295 h 6698667"/>
              <a:gd name="connsiteX238" fmla="*/ 6348932 w 12192000"/>
              <a:gd name="connsiteY238" fmla="*/ 6523047 h 6698667"/>
              <a:gd name="connsiteX239" fmla="*/ 6356262 w 12192000"/>
              <a:gd name="connsiteY239" fmla="*/ 6526632 h 6698667"/>
              <a:gd name="connsiteX240" fmla="*/ 6363594 w 12192000"/>
              <a:gd name="connsiteY240" fmla="*/ 6526632 h 6698667"/>
              <a:gd name="connsiteX241" fmla="*/ 6381922 w 12192000"/>
              <a:gd name="connsiteY241" fmla="*/ 6519464 h 6698667"/>
              <a:gd name="connsiteX242" fmla="*/ 6403916 w 12192000"/>
              <a:gd name="connsiteY242" fmla="*/ 6508711 h 6698667"/>
              <a:gd name="connsiteX243" fmla="*/ 6411247 w 12192000"/>
              <a:gd name="connsiteY243" fmla="*/ 6501542 h 6698667"/>
              <a:gd name="connsiteX244" fmla="*/ 6418579 w 12192000"/>
              <a:gd name="connsiteY244" fmla="*/ 6494374 h 6698667"/>
              <a:gd name="connsiteX245" fmla="*/ 6422244 w 12192000"/>
              <a:gd name="connsiteY245" fmla="*/ 6487206 h 6698667"/>
              <a:gd name="connsiteX246" fmla="*/ 6422244 w 12192000"/>
              <a:gd name="connsiteY246" fmla="*/ 6480038 h 6698667"/>
              <a:gd name="connsiteX247" fmla="*/ 6425911 w 12192000"/>
              <a:gd name="connsiteY247" fmla="*/ 6462118 h 6698667"/>
              <a:gd name="connsiteX248" fmla="*/ 6433241 w 12192000"/>
              <a:gd name="connsiteY248" fmla="*/ 6447781 h 6698667"/>
              <a:gd name="connsiteX249" fmla="*/ 6447904 w 12192000"/>
              <a:gd name="connsiteY249" fmla="*/ 6440613 h 6698667"/>
              <a:gd name="connsiteX250" fmla="*/ 6462568 w 12192000"/>
              <a:gd name="connsiteY250" fmla="*/ 6437029 h 6698667"/>
              <a:gd name="connsiteX251" fmla="*/ 6466233 w 12192000"/>
              <a:gd name="connsiteY251" fmla="*/ 6437029 h 6698667"/>
              <a:gd name="connsiteX252" fmla="*/ 6473564 w 12192000"/>
              <a:gd name="connsiteY252" fmla="*/ 6433445 h 6698667"/>
              <a:gd name="connsiteX253" fmla="*/ 6477230 w 12192000"/>
              <a:gd name="connsiteY253" fmla="*/ 6429861 h 6698667"/>
              <a:gd name="connsiteX254" fmla="*/ 6477230 w 12192000"/>
              <a:gd name="connsiteY254" fmla="*/ 6426276 h 6698667"/>
              <a:gd name="connsiteX255" fmla="*/ 6477230 w 12192000"/>
              <a:gd name="connsiteY255" fmla="*/ 6419108 h 6698667"/>
              <a:gd name="connsiteX256" fmla="*/ 6473564 w 12192000"/>
              <a:gd name="connsiteY256" fmla="*/ 6419108 h 6698667"/>
              <a:gd name="connsiteX257" fmla="*/ 6469898 w 12192000"/>
              <a:gd name="connsiteY257" fmla="*/ 6415525 h 6698667"/>
              <a:gd name="connsiteX258" fmla="*/ 6462568 w 12192000"/>
              <a:gd name="connsiteY258" fmla="*/ 6415525 h 6698667"/>
              <a:gd name="connsiteX259" fmla="*/ 6447904 w 12192000"/>
              <a:gd name="connsiteY259" fmla="*/ 6411940 h 6698667"/>
              <a:gd name="connsiteX260" fmla="*/ 6429576 w 12192000"/>
              <a:gd name="connsiteY260" fmla="*/ 6411940 h 6698667"/>
              <a:gd name="connsiteX261" fmla="*/ 5788085 w 12192000"/>
              <a:gd name="connsiteY261" fmla="*/ 6404772 h 6698667"/>
              <a:gd name="connsiteX262" fmla="*/ 5780753 w 12192000"/>
              <a:gd name="connsiteY262" fmla="*/ 6408356 h 6698667"/>
              <a:gd name="connsiteX263" fmla="*/ 5766091 w 12192000"/>
              <a:gd name="connsiteY263" fmla="*/ 6415525 h 6698667"/>
              <a:gd name="connsiteX264" fmla="*/ 5758759 w 12192000"/>
              <a:gd name="connsiteY264" fmla="*/ 6422693 h 6698667"/>
              <a:gd name="connsiteX265" fmla="*/ 5755094 w 12192000"/>
              <a:gd name="connsiteY265" fmla="*/ 6433445 h 6698667"/>
              <a:gd name="connsiteX266" fmla="*/ 5755094 w 12192000"/>
              <a:gd name="connsiteY266" fmla="*/ 6447781 h 6698667"/>
              <a:gd name="connsiteX267" fmla="*/ 5758759 w 12192000"/>
              <a:gd name="connsiteY267" fmla="*/ 6480038 h 6698667"/>
              <a:gd name="connsiteX268" fmla="*/ 5758759 w 12192000"/>
              <a:gd name="connsiteY268" fmla="*/ 6512295 h 6698667"/>
              <a:gd name="connsiteX269" fmla="*/ 5762425 w 12192000"/>
              <a:gd name="connsiteY269" fmla="*/ 6519464 h 6698667"/>
              <a:gd name="connsiteX270" fmla="*/ 5762425 w 12192000"/>
              <a:gd name="connsiteY270" fmla="*/ 6523047 h 6698667"/>
              <a:gd name="connsiteX271" fmla="*/ 5769756 w 12192000"/>
              <a:gd name="connsiteY271" fmla="*/ 6526632 h 6698667"/>
              <a:gd name="connsiteX272" fmla="*/ 5777088 w 12192000"/>
              <a:gd name="connsiteY272" fmla="*/ 6530215 h 6698667"/>
              <a:gd name="connsiteX273" fmla="*/ 5788085 w 12192000"/>
              <a:gd name="connsiteY273" fmla="*/ 6523047 h 6698667"/>
              <a:gd name="connsiteX274" fmla="*/ 5791750 w 12192000"/>
              <a:gd name="connsiteY274" fmla="*/ 6515879 h 6698667"/>
              <a:gd name="connsiteX275" fmla="*/ 5802748 w 12192000"/>
              <a:gd name="connsiteY275" fmla="*/ 6483622 h 6698667"/>
              <a:gd name="connsiteX276" fmla="*/ 5813745 w 12192000"/>
              <a:gd name="connsiteY276" fmla="*/ 6454949 h 6698667"/>
              <a:gd name="connsiteX277" fmla="*/ 5817410 w 12192000"/>
              <a:gd name="connsiteY277" fmla="*/ 6440613 h 6698667"/>
              <a:gd name="connsiteX278" fmla="*/ 5817410 w 12192000"/>
              <a:gd name="connsiteY278" fmla="*/ 6429861 h 6698667"/>
              <a:gd name="connsiteX279" fmla="*/ 5817410 w 12192000"/>
              <a:gd name="connsiteY279" fmla="*/ 6422693 h 6698667"/>
              <a:gd name="connsiteX280" fmla="*/ 5810078 w 12192000"/>
              <a:gd name="connsiteY280" fmla="*/ 6411940 h 6698667"/>
              <a:gd name="connsiteX281" fmla="*/ 5802748 w 12192000"/>
              <a:gd name="connsiteY281" fmla="*/ 6408356 h 6698667"/>
              <a:gd name="connsiteX282" fmla="*/ 5795416 w 12192000"/>
              <a:gd name="connsiteY282" fmla="*/ 6404772 h 6698667"/>
              <a:gd name="connsiteX283" fmla="*/ 5887057 w 12192000"/>
              <a:gd name="connsiteY283" fmla="*/ 6386852 h 6698667"/>
              <a:gd name="connsiteX284" fmla="*/ 5872395 w 12192000"/>
              <a:gd name="connsiteY284" fmla="*/ 6390436 h 6698667"/>
              <a:gd name="connsiteX285" fmla="*/ 5865064 w 12192000"/>
              <a:gd name="connsiteY285" fmla="*/ 6401188 h 6698667"/>
              <a:gd name="connsiteX286" fmla="*/ 5865064 w 12192000"/>
              <a:gd name="connsiteY286" fmla="*/ 6404772 h 6698667"/>
              <a:gd name="connsiteX287" fmla="*/ 5865064 w 12192000"/>
              <a:gd name="connsiteY287" fmla="*/ 6411940 h 6698667"/>
              <a:gd name="connsiteX288" fmla="*/ 5865064 w 12192000"/>
              <a:gd name="connsiteY288" fmla="*/ 6415525 h 6698667"/>
              <a:gd name="connsiteX289" fmla="*/ 5868730 w 12192000"/>
              <a:gd name="connsiteY289" fmla="*/ 6419108 h 6698667"/>
              <a:gd name="connsiteX290" fmla="*/ 5879727 w 12192000"/>
              <a:gd name="connsiteY290" fmla="*/ 6426276 h 6698667"/>
              <a:gd name="connsiteX291" fmla="*/ 5887057 w 12192000"/>
              <a:gd name="connsiteY291" fmla="*/ 6437029 h 6698667"/>
              <a:gd name="connsiteX292" fmla="*/ 5890724 w 12192000"/>
              <a:gd name="connsiteY292" fmla="*/ 6440613 h 6698667"/>
              <a:gd name="connsiteX293" fmla="*/ 5894389 w 12192000"/>
              <a:gd name="connsiteY293" fmla="*/ 6444198 h 6698667"/>
              <a:gd name="connsiteX294" fmla="*/ 5901720 w 12192000"/>
              <a:gd name="connsiteY294" fmla="*/ 6433445 h 6698667"/>
              <a:gd name="connsiteX295" fmla="*/ 5912717 w 12192000"/>
              <a:gd name="connsiteY295" fmla="*/ 6429861 h 6698667"/>
              <a:gd name="connsiteX296" fmla="*/ 5920049 w 12192000"/>
              <a:gd name="connsiteY296" fmla="*/ 6426276 h 6698667"/>
              <a:gd name="connsiteX297" fmla="*/ 5934711 w 12192000"/>
              <a:gd name="connsiteY297" fmla="*/ 6426276 h 6698667"/>
              <a:gd name="connsiteX298" fmla="*/ 5960371 w 12192000"/>
              <a:gd name="connsiteY298" fmla="*/ 6429861 h 6698667"/>
              <a:gd name="connsiteX299" fmla="*/ 5978699 w 12192000"/>
              <a:gd name="connsiteY299" fmla="*/ 6426276 h 6698667"/>
              <a:gd name="connsiteX300" fmla="*/ 6000693 w 12192000"/>
              <a:gd name="connsiteY300" fmla="*/ 6415525 h 6698667"/>
              <a:gd name="connsiteX301" fmla="*/ 6019021 w 12192000"/>
              <a:gd name="connsiteY301" fmla="*/ 6404772 h 6698667"/>
              <a:gd name="connsiteX302" fmla="*/ 5967703 w 12192000"/>
              <a:gd name="connsiteY302" fmla="*/ 6394020 h 6698667"/>
              <a:gd name="connsiteX303" fmla="*/ 5912717 w 12192000"/>
              <a:gd name="connsiteY303" fmla="*/ 6390436 h 6698667"/>
              <a:gd name="connsiteX304" fmla="*/ 5901720 w 12192000"/>
              <a:gd name="connsiteY304" fmla="*/ 6390436 h 6698667"/>
              <a:gd name="connsiteX305" fmla="*/ 6946435 w 12192000"/>
              <a:gd name="connsiteY305" fmla="*/ 6368932 h 6698667"/>
              <a:gd name="connsiteX306" fmla="*/ 6924441 w 12192000"/>
              <a:gd name="connsiteY306" fmla="*/ 6372515 h 6698667"/>
              <a:gd name="connsiteX307" fmla="*/ 6898781 w 12192000"/>
              <a:gd name="connsiteY307" fmla="*/ 6376100 h 6698667"/>
              <a:gd name="connsiteX308" fmla="*/ 6869456 w 12192000"/>
              <a:gd name="connsiteY308" fmla="*/ 6376100 h 6698667"/>
              <a:gd name="connsiteX309" fmla="*/ 6821802 w 12192000"/>
              <a:gd name="connsiteY309" fmla="*/ 6372515 h 6698667"/>
              <a:gd name="connsiteX310" fmla="*/ 6777814 w 12192000"/>
              <a:gd name="connsiteY310" fmla="*/ 6372515 h 6698667"/>
              <a:gd name="connsiteX311" fmla="*/ 6730161 w 12192000"/>
              <a:gd name="connsiteY311" fmla="*/ 6372515 h 6698667"/>
              <a:gd name="connsiteX312" fmla="*/ 6682507 w 12192000"/>
              <a:gd name="connsiteY312" fmla="*/ 6372515 h 6698667"/>
              <a:gd name="connsiteX313" fmla="*/ 6656847 w 12192000"/>
              <a:gd name="connsiteY313" fmla="*/ 6376100 h 6698667"/>
              <a:gd name="connsiteX314" fmla="*/ 6634854 w 12192000"/>
              <a:gd name="connsiteY314" fmla="*/ 6383268 h 6698667"/>
              <a:gd name="connsiteX315" fmla="*/ 6623856 w 12192000"/>
              <a:gd name="connsiteY315" fmla="*/ 6386852 h 6698667"/>
              <a:gd name="connsiteX316" fmla="*/ 6620191 w 12192000"/>
              <a:gd name="connsiteY316" fmla="*/ 6390436 h 6698667"/>
              <a:gd name="connsiteX317" fmla="*/ 6616525 w 12192000"/>
              <a:gd name="connsiteY317" fmla="*/ 6401188 h 6698667"/>
              <a:gd name="connsiteX318" fmla="*/ 6620191 w 12192000"/>
              <a:gd name="connsiteY318" fmla="*/ 6408356 h 6698667"/>
              <a:gd name="connsiteX319" fmla="*/ 6631187 w 12192000"/>
              <a:gd name="connsiteY319" fmla="*/ 6426276 h 6698667"/>
              <a:gd name="connsiteX320" fmla="*/ 6634854 w 12192000"/>
              <a:gd name="connsiteY320" fmla="*/ 6444198 h 6698667"/>
              <a:gd name="connsiteX321" fmla="*/ 6634854 w 12192000"/>
              <a:gd name="connsiteY321" fmla="*/ 6465701 h 6698667"/>
              <a:gd name="connsiteX322" fmla="*/ 6634854 w 12192000"/>
              <a:gd name="connsiteY322" fmla="*/ 6483622 h 6698667"/>
              <a:gd name="connsiteX323" fmla="*/ 6634854 w 12192000"/>
              <a:gd name="connsiteY323" fmla="*/ 6519464 h 6698667"/>
              <a:gd name="connsiteX324" fmla="*/ 6638519 w 12192000"/>
              <a:gd name="connsiteY324" fmla="*/ 6551720 h 6698667"/>
              <a:gd name="connsiteX325" fmla="*/ 6638519 w 12192000"/>
              <a:gd name="connsiteY325" fmla="*/ 6558888 h 6698667"/>
              <a:gd name="connsiteX326" fmla="*/ 6642184 w 12192000"/>
              <a:gd name="connsiteY326" fmla="*/ 6569640 h 6698667"/>
              <a:gd name="connsiteX327" fmla="*/ 6649516 w 12192000"/>
              <a:gd name="connsiteY327" fmla="*/ 6576808 h 6698667"/>
              <a:gd name="connsiteX328" fmla="*/ 6653181 w 12192000"/>
              <a:gd name="connsiteY328" fmla="*/ 6576808 h 6698667"/>
              <a:gd name="connsiteX329" fmla="*/ 6671509 w 12192000"/>
              <a:gd name="connsiteY329" fmla="*/ 6580393 h 6698667"/>
              <a:gd name="connsiteX330" fmla="*/ 6686173 w 12192000"/>
              <a:gd name="connsiteY330" fmla="*/ 6583977 h 6698667"/>
              <a:gd name="connsiteX331" fmla="*/ 6693504 w 12192000"/>
              <a:gd name="connsiteY331" fmla="*/ 6583977 h 6698667"/>
              <a:gd name="connsiteX332" fmla="*/ 6697169 w 12192000"/>
              <a:gd name="connsiteY332" fmla="*/ 6580393 h 6698667"/>
              <a:gd name="connsiteX333" fmla="*/ 6697169 w 12192000"/>
              <a:gd name="connsiteY333" fmla="*/ 6576808 h 6698667"/>
              <a:gd name="connsiteX334" fmla="*/ 6700835 w 12192000"/>
              <a:gd name="connsiteY334" fmla="*/ 6573225 h 6698667"/>
              <a:gd name="connsiteX335" fmla="*/ 6700835 w 12192000"/>
              <a:gd name="connsiteY335" fmla="*/ 6566056 h 6698667"/>
              <a:gd name="connsiteX336" fmla="*/ 6700835 w 12192000"/>
              <a:gd name="connsiteY336" fmla="*/ 6551720 h 6698667"/>
              <a:gd name="connsiteX337" fmla="*/ 6700835 w 12192000"/>
              <a:gd name="connsiteY337" fmla="*/ 6530215 h 6698667"/>
              <a:gd name="connsiteX338" fmla="*/ 6697169 w 12192000"/>
              <a:gd name="connsiteY338" fmla="*/ 6508711 h 6698667"/>
              <a:gd name="connsiteX339" fmla="*/ 6689838 w 12192000"/>
              <a:gd name="connsiteY339" fmla="*/ 6483622 h 6698667"/>
              <a:gd name="connsiteX340" fmla="*/ 6682507 w 12192000"/>
              <a:gd name="connsiteY340" fmla="*/ 6465701 h 6698667"/>
              <a:gd name="connsiteX341" fmla="*/ 6675176 w 12192000"/>
              <a:gd name="connsiteY341" fmla="*/ 6458534 h 6698667"/>
              <a:gd name="connsiteX342" fmla="*/ 6675176 w 12192000"/>
              <a:gd name="connsiteY342" fmla="*/ 6447781 h 6698667"/>
              <a:gd name="connsiteX343" fmla="*/ 6675176 w 12192000"/>
              <a:gd name="connsiteY343" fmla="*/ 6437029 h 6698667"/>
              <a:gd name="connsiteX344" fmla="*/ 6682507 w 12192000"/>
              <a:gd name="connsiteY344" fmla="*/ 6429861 h 6698667"/>
              <a:gd name="connsiteX345" fmla="*/ 6689838 w 12192000"/>
              <a:gd name="connsiteY345" fmla="*/ 6426276 h 6698667"/>
              <a:gd name="connsiteX346" fmla="*/ 6697169 w 12192000"/>
              <a:gd name="connsiteY346" fmla="*/ 6426276 h 6698667"/>
              <a:gd name="connsiteX347" fmla="*/ 6704501 w 12192000"/>
              <a:gd name="connsiteY347" fmla="*/ 6429861 h 6698667"/>
              <a:gd name="connsiteX348" fmla="*/ 6711833 w 12192000"/>
              <a:gd name="connsiteY348" fmla="*/ 6433445 h 6698667"/>
              <a:gd name="connsiteX349" fmla="*/ 6726495 w 12192000"/>
              <a:gd name="connsiteY349" fmla="*/ 6440613 h 6698667"/>
              <a:gd name="connsiteX350" fmla="*/ 6741158 w 12192000"/>
              <a:gd name="connsiteY350" fmla="*/ 6444198 h 6698667"/>
              <a:gd name="connsiteX351" fmla="*/ 6755820 w 12192000"/>
              <a:gd name="connsiteY351" fmla="*/ 6444198 h 6698667"/>
              <a:gd name="connsiteX352" fmla="*/ 6766817 w 12192000"/>
              <a:gd name="connsiteY352" fmla="*/ 6444198 h 6698667"/>
              <a:gd name="connsiteX353" fmla="*/ 6770483 w 12192000"/>
              <a:gd name="connsiteY353" fmla="*/ 6444198 h 6698667"/>
              <a:gd name="connsiteX354" fmla="*/ 6777814 w 12192000"/>
              <a:gd name="connsiteY354" fmla="*/ 6444198 h 6698667"/>
              <a:gd name="connsiteX355" fmla="*/ 6799808 w 12192000"/>
              <a:gd name="connsiteY355" fmla="*/ 6447781 h 6698667"/>
              <a:gd name="connsiteX356" fmla="*/ 6821802 w 12192000"/>
              <a:gd name="connsiteY356" fmla="*/ 6462118 h 6698667"/>
              <a:gd name="connsiteX357" fmla="*/ 6898781 w 12192000"/>
              <a:gd name="connsiteY357" fmla="*/ 6462118 h 6698667"/>
              <a:gd name="connsiteX358" fmla="*/ 6972095 w 12192000"/>
              <a:gd name="connsiteY358" fmla="*/ 6462118 h 6698667"/>
              <a:gd name="connsiteX359" fmla="*/ 7045407 w 12192000"/>
              <a:gd name="connsiteY359" fmla="*/ 6462118 h 6698667"/>
              <a:gd name="connsiteX360" fmla="*/ 7122387 w 12192000"/>
              <a:gd name="connsiteY360" fmla="*/ 6465701 h 6698667"/>
              <a:gd name="connsiteX361" fmla="*/ 7203031 w 12192000"/>
              <a:gd name="connsiteY361" fmla="*/ 6469286 h 6698667"/>
              <a:gd name="connsiteX362" fmla="*/ 7291007 w 12192000"/>
              <a:gd name="connsiteY362" fmla="*/ 6469286 h 6698667"/>
              <a:gd name="connsiteX363" fmla="*/ 7371652 w 12192000"/>
              <a:gd name="connsiteY363" fmla="*/ 6469286 h 6698667"/>
              <a:gd name="connsiteX364" fmla="*/ 7455962 w 12192000"/>
              <a:gd name="connsiteY364" fmla="*/ 6465701 h 6698667"/>
              <a:gd name="connsiteX365" fmla="*/ 7507282 w 12192000"/>
              <a:gd name="connsiteY365" fmla="*/ 6462118 h 6698667"/>
              <a:gd name="connsiteX366" fmla="*/ 7547604 w 12192000"/>
              <a:gd name="connsiteY366" fmla="*/ 6462118 h 6698667"/>
              <a:gd name="connsiteX367" fmla="*/ 7598923 w 12192000"/>
              <a:gd name="connsiteY367" fmla="*/ 6469286 h 6698667"/>
              <a:gd name="connsiteX368" fmla="*/ 7650243 w 12192000"/>
              <a:gd name="connsiteY368" fmla="*/ 6469286 h 6698667"/>
              <a:gd name="connsiteX369" fmla="*/ 7701562 w 12192000"/>
              <a:gd name="connsiteY369" fmla="*/ 6469286 h 6698667"/>
              <a:gd name="connsiteX370" fmla="*/ 7752880 w 12192000"/>
              <a:gd name="connsiteY370" fmla="*/ 6472869 h 6698667"/>
              <a:gd name="connsiteX371" fmla="*/ 7796869 w 12192000"/>
              <a:gd name="connsiteY371" fmla="*/ 6472869 h 6698667"/>
              <a:gd name="connsiteX372" fmla="*/ 7840857 w 12192000"/>
              <a:gd name="connsiteY372" fmla="*/ 6472869 h 6698667"/>
              <a:gd name="connsiteX373" fmla="*/ 7888511 w 12192000"/>
              <a:gd name="connsiteY373" fmla="*/ 6472869 h 6698667"/>
              <a:gd name="connsiteX374" fmla="*/ 7928833 w 12192000"/>
              <a:gd name="connsiteY374" fmla="*/ 6472869 h 6698667"/>
              <a:gd name="connsiteX375" fmla="*/ 7987484 w 12192000"/>
              <a:gd name="connsiteY375" fmla="*/ 6476454 h 6698667"/>
              <a:gd name="connsiteX376" fmla="*/ 8042469 w 12192000"/>
              <a:gd name="connsiteY376" fmla="*/ 6476454 h 6698667"/>
              <a:gd name="connsiteX377" fmla="*/ 8101119 w 12192000"/>
              <a:gd name="connsiteY377" fmla="*/ 6480038 h 6698667"/>
              <a:gd name="connsiteX378" fmla="*/ 8159770 w 12192000"/>
              <a:gd name="connsiteY378" fmla="*/ 6476454 h 6698667"/>
              <a:gd name="connsiteX379" fmla="*/ 8192760 w 12192000"/>
              <a:gd name="connsiteY379" fmla="*/ 6476454 h 6698667"/>
              <a:gd name="connsiteX380" fmla="*/ 8225752 w 12192000"/>
              <a:gd name="connsiteY380" fmla="*/ 6469286 h 6698667"/>
              <a:gd name="connsiteX381" fmla="*/ 8240414 w 12192000"/>
              <a:gd name="connsiteY381" fmla="*/ 6465701 h 6698667"/>
              <a:gd name="connsiteX382" fmla="*/ 8247745 w 12192000"/>
              <a:gd name="connsiteY382" fmla="*/ 6458534 h 6698667"/>
              <a:gd name="connsiteX383" fmla="*/ 8244080 w 12192000"/>
              <a:gd name="connsiteY383" fmla="*/ 6444198 h 6698667"/>
              <a:gd name="connsiteX384" fmla="*/ 8236749 w 12192000"/>
              <a:gd name="connsiteY384" fmla="*/ 6433445 h 6698667"/>
              <a:gd name="connsiteX385" fmla="*/ 8211089 w 12192000"/>
              <a:gd name="connsiteY385" fmla="*/ 6419108 h 6698667"/>
              <a:gd name="connsiteX386" fmla="*/ 8185430 w 12192000"/>
              <a:gd name="connsiteY386" fmla="*/ 6408356 h 6698667"/>
              <a:gd name="connsiteX387" fmla="*/ 8159770 w 12192000"/>
              <a:gd name="connsiteY387" fmla="*/ 6404772 h 6698667"/>
              <a:gd name="connsiteX388" fmla="*/ 8134110 w 12192000"/>
              <a:gd name="connsiteY388" fmla="*/ 6404772 h 6698667"/>
              <a:gd name="connsiteX389" fmla="*/ 8046134 w 12192000"/>
              <a:gd name="connsiteY389" fmla="*/ 6404772 h 6698667"/>
              <a:gd name="connsiteX390" fmla="*/ 7965490 w 12192000"/>
              <a:gd name="connsiteY390" fmla="*/ 6404772 h 6698667"/>
              <a:gd name="connsiteX391" fmla="*/ 7877513 w 12192000"/>
              <a:gd name="connsiteY391" fmla="*/ 6404772 h 6698667"/>
              <a:gd name="connsiteX392" fmla="*/ 7796869 w 12192000"/>
              <a:gd name="connsiteY392" fmla="*/ 6401188 h 6698667"/>
              <a:gd name="connsiteX393" fmla="*/ 7708893 w 12192000"/>
              <a:gd name="connsiteY393" fmla="*/ 6401188 h 6698667"/>
              <a:gd name="connsiteX394" fmla="*/ 7628248 w 12192000"/>
              <a:gd name="connsiteY394" fmla="*/ 6394020 h 6698667"/>
              <a:gd name="connsiteX395" fmla="*/ 7540272 w 12192000"/>
              <a:gd name="connsiteY395" fmla="*/ 6394020 h 6698667"/>
              <a:gd name="connsiteX396" fmla="*/ 7459628 w 12192000"/>
              <a:gd name="connsiteY396" fmla="*/ 6390436 h 6698667"/>
              <a:gd name="connsiteX397" fmla="*/ 7400978 w 12192000"/>
              <a:gd name="connsiteY397" fmla="*/ 6386852 h 6698667"/>
              <a:gd name="connsiteX398" fmla="*/ 7345992 w 12192000"/>
              <a:gd name="connsiteY398" fmla="*/ 6379683 h 6698667"/>
              <a:gd name="connsiteX399" fmla="*/ 7323999 w 12192000"/>
              <a:gd name="connsiteY399" fmla="*/ 6379683 h 6698667"/>
              <a:gd name="connsiteX400" fmla="*/ 7309335 w 12192000"/>
              <a:gd name="connsiteY400" fmla="*/ 6383268 h 6698667"/>
              <a:gd name="connsiteX401" fmla="*/ 7302004 w 12192000"/>
              <a:gd name="connsiteY401" fmla="*/ 6386852 h 6698667"/>
              <a:gd name="connsiteX402" fmla="*/ 7294673 w 12192000"/>
              <a:gd name="connsiteY402" fmla="*/ 6386852 h 6698667"/>
              <a:gd name="connsiteX403" fmla="*/ 7261682 w 12192000"/>
              <a:gd name="connsiteY403" fmla="*/ 6383268 h 6698667"/>
              <a:gd name="connsiteX404" fmla="*/ 7232357 w 12192000"/>
              <a:gd name="connsiteY404" fmla="*/ 6383268 h 6698667"/>
              <a:gd name="connsiteX405" fmla="*/ 7195700 w 12192000"/>
              <a:gd name="connsiteY405" fmla="*/ 6383268 h 6698667"/>
              <a:gd name="connsiteX406" fmla="*/ 7166374 w 12192000"/>
              <a:gd name="connsiteY406" fmla="*/ 6383268 h 6698667"/>
              <a:gd name="connsiteX407" fmla="*/ 7126052 w 12192000"/>
              <a:gd name="connsiteY407" fmla="*/ 6383268 h 6698667"/>
              <a:gd name="connsiteX408" fmla="*/ 7082064 w 12192000"/>
              <a:gd name="connsiteY408" fmla="*/ 6383268 h 6698667"/>
              <a:gd name="connsiteX409" fmla="*/ 7041742 w 12192000"/>
              <a:gd name="connsiteY409" fmla="*/ 6379683 h 6698667"/>
              <a:gd name="connsiteX410" fmla="*/ 7001420 w 12192000"/>
              <a:gd name="connsiteY410" fmla="*/ 6372515 h 6698667"/>
              <a:gd name="connsiteX411" fmla="*/ 6983091 w 12192000"/>
              <a:gd name="connsiteY411" fmla="*/ 6368932 h 6698667"/>
              <a:gd name="connsiteX412" fmla="*/ 6964763 w 12192000"/>
              <a:gd name="connsiteY412" fmla="*/ 6368932 h 6698667"/>
              <a:gd name="connsiteX413" fmla="*/ 4970642 w 12192000"/>
              <a:gd name="connsiteY413" fmla="*/ 6311586 h 6698667"/>
              <a:gd name="connsiteX414" fmla="*/ 4966976 w 12192000"/>
              <a:gd name="connsiteY414" fmla="*/ 6315170 h 6698667"/>
              <a:gd name="connsiteX415" fmla="*/ 4963310 w 12192000"/>
              <a:gd name="connsiteY415" fmla="*/ 6322339 h 6698667"/>
              <a:gd name="connsiteX416" fmla="*/ 4963310 w 12192000"/>
              <a:gd name="connsiteY416" fmla="*/ 6329506 h 6698667"/>
              <a:gd name="connsiteX417" fmla="*/ 4963310 w 12192000"/>
              <a:gd name="connsiteY417" fmla="*/ 6336674 h 6698667"/>
              <a:gd name="connsiteX418" fmla="*/ 4966976 w 12192000"/>
              <a:gd name="connsiteY418" fmla="*/ 6347427 h 6698667"/>
              <a:gd name="connsiteX419" fmla="*/ 4970642 w 12192000"/>
              <a:gd name="connsiteY419" fmla="*/ 6351010 h 6698667"/>
              <a:gd name="connsiteX420" fmla="*/ 4977972 w 12192000"/>
              <a:gd name="connsiteY420" fmla="*/ 6354595 h 6698667"/>
              <a:gd name="connsiteX421" fmla="*/ 4992636 w 12192000"/>
              <a:gd name="connsiteY421" fmla="*/ 6358179 h 6698667"/>
              <a:gd name="connsiteX422" fmla="*/ 5010964 w 12192000"/>
              <a:gd name="connsiteY422" fmla="*/ 6365347 h 6698667"/>
              <a:gd name="connsiteX423" fmla="*/ 5021961 w 12192000"/>
              <a:gd name="connsiteY423" fmla="*/ 6361763 h 6698667"/>
              <a:gd name="connsiteX424" fmla="*/ 5032958 w 12192000"/>
              <a:gd name="connsiteY424" fmla="*/ 6358179 h 6698667"/>
              <a:gd name="connsiteX425" fmla="*/ 5040289 w 12192000"/>
              <a:gd name="connsiteY425" fmla="*/ 6351010 h 6698667"/>
              <a:gd name="connsiteX426" fmla="*/ 5043954 w 12192000"/>
              <a:gd name="connsiteY426" fmla="*/ 6336674 h 6698667"/>
              <a:gd name="connsiteX427" fmla="*/ 5043954 w 12192000"/>
              <a:gd name="connsiteY427" fmla="*/ 6329506 h 6698667"/>
              <a:gd name="connsiteX428" fmla="*/ 5040289 w 12192000"/>
              <a:gd name="connsiteY428" fmla="*/ 6322339 h 6698667"/>
              <a:gd name="connsiteX429" fmla="*/ 5036623 w 12192000"/>
              <a:gd name="connsiteY429" fmla="*/ 6318754 h 6698667"/>
              <a:gd name="connsiteX430" fmla="*/ 5032958 w 12192000"/>
              <a:gd name="connsiteY430" fmla="*/ 6315170 h 6698667"/>
              <a:gd name="connsiteX431" fmla="*/ 5021961 w 12192000"/>
              <a:gd name="connsiteY431" fmla="*/ 6311586 h 6698667"/>
              <a:gd name="connsiteX432" fmla="*/ 5007298 w 12192000"/>
              <a:gd name="connsiteY432" fmla="*/ 6311586 h 6698667"/>
              <a:gd name="connsiteX433" fmla="*/ 4992636 w 12192000"/>
              <a:gd name="connsiteY433" fmla="*/ 6311586 h 6698667"/>
              <a:gd name="connsiteX434" fmla="*/ 4977972 w 12192000"/>
              <a:gd name="connsiteY434" fmla="*/ 6311586 h 6698667"/>
              <a:gd name="connsiteX435" fmla="*/ 2525643 w 12192000"/>
              <a:gd name="connsiteY435" fmla="*/ 6254241 h 6698667"/>
              <a:gd name="connsiteX436" fmla="*/ 2503650 w 12192000"/>
              <a:gd name="connsiteY436" fmla="*/ 6261408 h 6698667"/>
              <a:gd name="connsiteX437" fmla="*/ 2474324 w 12192000"/>
              <a:gd name="connsiteY437" fmla="*/ 6275744 h 6698667"/>
              <a:gd name="connsiteX438" fmla="*/ 2455996 w 12192000"/>
              <a:gd name="connsiteY438" fmla="*/ 6297249 h 6698667"/>
              <a:gd name="connsiteX439" fmla="*/ 2434002 w 12192000"/>
              <a:gd name="connsiteY439" fmla="*/ 6318754 h 6698667"/>
              <a:gd name="connsiteX440" fmla="*/ 2415674 w 12192000"/>
              <a:gd name="connsiteY440" fmla="*/ 6347427 h 6698667"/>
              <a:gd name="connsiteX441" fmla="*/ 2412008 w 12192000"/>
              <a:gd name="connsiteY441" fmla="*/ 6354595 h 6698667"/>
              <a:gd name="connsiteX442" fmla="*/ 2408342 w 12192000"/>
              <a:gd name="connsiteY442" fmla="*/ 6365347 h 6698667"/>
              <a:gd name="connsiteX443" fmla="*/ 2401011 w 12192000"/>
              <a:gd name="connsiteY443" fmla="*/ 6372515 h 6698667"/>
              <a:gd name="connsiteX444" fmla="*/ 2390014 w 12192000"/>
              <a:gd name="connsiteY444" fmla="*/ 6376100 h 6698667"/>
              <a:gd name="connsiteX445" fmla="*/ 2342360 w 12192000"/>
              <a:gd name="connsiteY445" fmla="*/ 6383268 h 6698667"/>
              <a:gd name="connsiteX446" fmla="*/ 2294707 w 12192000"/>
              <a:gd name="connsiteY446" fmla="*/ 6383268 h 6698667"/>
              <a:gd name="connsiteX447" fmla="*/ 2269047 w 12192000"/>
              <a:gd name="connsiteY447" fmla="*/ 6383268 h 6698667"/>
              <a:gd name="connsiteX448" fmla="*/ 2247053 w 12192000"/>
              <a:gd name="connsiteY448" fmla="*/ 6379683 h 6698667"/>
              <a:gd name="connsiteX449" fmla="*/ 2225059 w 12192000"/>
              <a:gd name="connsiteY449" fmla="*/ 6376100 h 6698667"/>
              <a:gd name="connsiteX450" fmla="*/ 2199399 w 12192000"/>
              <a:gd name="connsiteY450" fmla="*/ 6365347 h 6698667"/>
              <a:gd name="connsiteX451" fmla="*/ 2177405 w 12192000"/>
              <a:gd name="connsiteY451" fmla="*/ 6358179 h 6698667"/>
              <a:gd name="connsiteX452" fmla="*/ 2151746 w 12192000"/>
              <a:gd name="connsiteY452" fmla="*/ 6351010 h 6698667"/>
              <a:gd name="connsiteX453" fmla="*/ 2129752 w 12192000"/>
              <a:gd name="connsiteY453" fmla="*/ 6351010 h 6698667"/>
              <a:gd name="connsiteX454" fmla="*/ 2104092 w 12192000"/>
              <a:gd name="connsiteY454" fmla="*/ 6351010 h 6698667"/>
              <a:gd name="connsiteX455" fmla="*/ 2082098 w 12192000"/>
              <a:gd name="connsiteY455" fmla="*/ 6354595 h 6698667"/>
              <a:gd name="connsiteX456" fmla="*/ 2060103 w 12192000"/>
              <a:gd name="connsiteY456" fmla="*/ 6358179 h 6698667"/>
              <a:gd name="connsiteX457" fmla="*/ 2034445 w 12192000"/>
              <a:gd name="connsiteY457" fmla="*/ 6365347 h 6698667"/>
              <a:gd name="connsiteX458" fmla="*/ 2012451 w 12192000"/>
              <a:gd name="connsiteY458" fmla="*/ 6376100 h 6698667"/>
              <a:gd name="connsiteX459" fmla="*/ 2001453 w 12192000"/>
              <a:gd name="connsiteY459" fmla="*/ 6383268 h 6698667"/>
              <a:gd name="connsiteX460" fmla="*/ 1997788 w 12192000"/>
              <a:gd name="connsiteY460" fmla="*/ 6401188 h 6698667"/>
              <a:gd name="connsiteX461" fmla="*/ 2001453 w 12192000"/>
              <a:gd name="connsiteY461" fmla="*/ 6404772 h 6698667"/>
              <a:gd name="connsiteX462" fmla="*/ 2001453 w 12192000"/>
              <a:gd name="connsiteY462" fmla="*/ 6411940 h 6698667"/>
              <a:gd name="connsiteX463" fmla="*/ 2005119 w 12192000"/>
              <a:gd name="connsiteY463" fmla="*/ 6415525 h 6698667"/>
              <a:gd name="connsiteX464" fmla="*/ 2012451 w 12192000"/>
              <a:gd name="connsiteY464" fmla="*/ 6419108 h 6698667"/>
              <a:gd name="connsiteX465" fmla="*/ 2019781 w 12192000"/>
              <a:gd name="connsiteY465" fmla="*/ 6426276 h 6698667"/>
              <a:gd name="connsiteX466" fmla="*/ 2023448 w 12192000"/>
              <a:gd name="connsiteY466" fmla="*/ 6429861 h 6698667"/>
              <a:gd name="connsiteX467" fmla="*/ 2027113 w 12192000"/>
              <a:gd name="connsiteY467" fmla="*/ 6437029 h 6698667"/>
              <a:gd name="connsiteX468" fmla="*/ 2030779 w 12192000"/>
              <a:gd name="connsiteY468" fmla="*/ 6444198 h 6698667"/>
              <a:gd name="connsiteX469" fmla="*/ 2030779 w 12192000"/>
              <a:gd name="connsiteY469" fmla="*/ 6454949 h 6698667"/>
              <a:gd name="connsiteX470" fmla="*/ 2034445 w 12192000"/>
              <a:gd name="connsiteY470" fmla="*/ 6462118 h 6698667"/>
              <a:gd name="connsiteX471" fmla="*/ 2041776 w 12192000"/>
              <a:gd name="connsiteY471" fmla="*/ 6465701 h 6698667"/>
              <a:gd name="connsiteX472" fmla="*/ 2052773 w 12192000"/>
              <a:gd name="connsiteY472" fmla="*/ 6465701 h 6698667"/>
              <a:gd name="connsiteX473" fmla="*/ 2082098 w 12192000"/>
              <a:gd name="connsiteY473" fmla="*/ 6472869 h 6698667"/>
              <a:gd name="connsiteX474" fmla="*/ 2115089 w 12192000"/>
              <a:gd name="connsiteY474" fmla="*/ 6480038 h 6698667"/>
              <a:gd name="connsiteX475" fmla="*/ 2137084 w 12192000"/>
              <a:gd name="connsiteY475" fmla="*/ 6490791 h 6698667"/>
              <a:gd name="connsiteX476" fmla="*/ 2159077 w 12192000"/>
              <a:gd name="connsiteY476" fmla="*/ 6512295 h 6698667"/>
              <a:gd name="connsiteX477" fmla="*/ 2173739 w 12192000"/>
              <a:gd name="connsiteY477" fmla="*/ 6519464 h 6698667"/>
              <a:gd name="connsiteX478" fmla="*/ 2188402 w 12192000"/>
              <a:gd name="connsiteY478" fmla="*/ 6526632 h 6698667"/>
              <a:gd name="connsiteX479" fmla="*/ 2199399 w 12192000"/>
              <a:gd name="connsiteY479" fmla="*/ 6530215 h 6698667"/>
              <a:gd name="connsiteX480" fmla="*/ 2210396 w 12192000"/>
              <a:gd name="connsiteY480" fmla="*/ 6530215 h 6698667"/>
              <a:gd name="connsiteX481" fmla="*/ 2232391 w 12192000"/>
              <a:gd name="connsiteY481" fmla="*/ 6526632 h 6698667"/>
              <a:gd name="connsiteX482" fmla="*/ 2250719 w 12192000"/>
              <a:gd name="connsiteY482" fmla="*/ 6519464 h 6698667"/>
              <a:gd name="connsiteX483" fmla="*/ 2269047 w 12192000"/>
              <a:gd name="connsiteY483" fmla="*/ 6512295 h 6698667"/>
              <a:gd name="connsiteX484" fmla="*/ 2283710 w 12192000"/>
              <a:gd name="connsiteY484" fmla="*/ 6512295 h 6698667"/>
              <a:gd name="connsiteX485" fmla="*/ 2298372 w 12192000"/>
              <a:gd name="connsiteY485" fmla="*/ 6512295 h 6698667"/>
              <a:gd name="connsiteX486" fmla="*/ 2313035 w 12192000"/>
              <a:gd name="connsiteY486" fmla="*/ 6512295 h 6698667"/>
              <a:gd name="connsiteX487" fmla="*/ 2342360 w 12192000"/>
              <a:gd name="connsiteY487" fmla="*/ 6519464 h 6698667"/>
              <a:gd name="connsiteX488" fmla="*/ 2371685 w 12192000"/>
              <a:gd name="connsiteY488" fmla="*/ 6523047 h 6698667"/>
              <a:gd name="connsiteX489" fmla="*/ 2375352 w 12192000"/>
              <a:gd name="connsiteY489" fmla="*/ 6526632 h 6698667"/>
              <a:gd name="connsiteX490" fmla="*/ 2386349 w 12192000"/>
              <a:gd name="connsiteY490" fmla="*/ 6533799 h 6698667"/>
              <a:gd name="connsiteX491" fmla="*/ 2386349 w 12192000"/>
              <a:gd name="connsiteY491" fmla="*/ 6537384 h 6698667"/>
              <a:gd name="connsiteX492" fmla="*/ 2390014 w 12192000"/>
              <a:gd name="connsiteY492" fmla="*/ 6544552 h 6698667"/>
              <a:gd name="connsiteX493" fmla="*/ 2390014 w 12192000"/>
              <a:gd name="connsiteY493" fmla="*/ 6551720 h 6698667"/>
              <a:gd name="connsiteX494" fmla="*/ 2386349 w 12192000"/>
              <a:gd name="connsiteY494" fmla="*/ 6558888 h 6698667"/>
              <a:gd name="connsiteX495" fmla="*/ 2379017 w 12192000"/>
              <a:gd name="connsiteY495" fmla="*/ 6569640 h 6698667"/>
              <a:gd name="connsiteX496" fmla="*/ 2375352 w 12192000"/>
              <a:gd name="connsiteY496" fmla="*/ 6573225 h 6698667"/>
              <a:gd name="connsiteX497" fmla="*/ 2360689 w 12192000"/>
              <a:gd name="connsiteY497" fmla="*/ 6580393 h 6698667"/>
              <a:gd name="connsiteX498" fmla="*/ 2342360 w 12192000"/>
              <a:gd name="connsiteY498" fmla="*/ 6583977 h 6698667"/>
              <a:gd name="connsiteX499" fmla="*/ 2324032 w 12192000"/>
              <a:gd name="connsiteY499" fmla="*/ 6587561 h 6698667"/>
              <a:gd name="connsiteX500" fmla="*/ 2305703 w 12192000"/>
              <a:gd name="connsiteY500" fmla="*/ 6583977 h 6698667"/>
              <a:gd name="connsiteX501" fmla="*/ 2276378 w 12192000"/>
              <a:gd name="connsiteY501" fmla="*/ 6576808 h 6698667"/>
              <a:gd name="connsiteX502" fmla="*/ 2239721 w 12192000"/>
              <a:gd name="connsiteY502" fmla="*/ 6573225 h 6698667"/>
              <a:gd name="connsiteX503" fmla="*/ 2206731 w 12192000"/>
              <a:gd name="connsiteY503" fmla="*/ 6576808 h 6698667"/>
              <a:gd name="connsiteX504" fmla="*/ 2177405 w 12192000"/>
              <a:gd name="connsiteY504" fmla="*/ 6583977 h 6698667"/>
              <a:gd name="connsiteX505" fmla="*/ 2159077 w 12192000"/>
              <a:gd name="connsiteY505" fmla="*/ 6594729 h 6698667"/>
              <a:gd name="connsiteX506" fmla="*/ 2155412 w 12192000"/>
              <a:gd name="connsiteY506" fmla="*/ 6601897 h 6698667"/>
              <a:gd name="connsiteX507" fmla="*/ 2159077 w 12192000"/>
              <a:gd name="connsiteY507" fmla="*/ 6612649 h 6698667"/>
              <a:gd name="connsiteX508" fmla="*/ 2170074 w 12192000"/>
              <a:gd name="connsiteY508" fmla="*/ 6626986 h 6698667"/>
              <a:gd name="connsiteX509" fmla="*/ 2195734 w 12192000"/>
              <a:gd name="connsiteY509" fmla="*/ 6641322 h 6698667"/>
              <a:gd name="connsiteX510" fmla="*/ 2221393 w 12192000"/>
              <a:gd name="connsiteY510" fmla="*/ 6652074 h 6698667"/>
              <a:gd name="connsiteX511" fmla="*/ 2287375 w 12192000"/>
              <a:gd name="connsiteY511" fmla="*/ 6666411 h 6698667"/>
              <a:gd name="connsiteX512" fmla="*/ 2349692 w 12192000"/>
              <a:gd name="connsiteY512" fmla="*/ 6677163 h 6698667"/>
              <a:gd name="connsiteX513" fmla="*/ 2415674 w 12192000"/>
              <a:gd name="connsiteY513" fmla="*/ 6680747 h 6698667"/>
              <a:gd name="connsiteX514" fmla="*/ 2481656 w 12192000"/>
              <a:gd name="connsiteY514" fmla="*/ 6684331 h 6698667"/>
              <a:gd name="connsiteX515" fmla="*/ 2554969 w 12192000"/>
              <a:gd name="connsiteY515" fmla="*/ 6687915 h 6698667"/>
              <a:gd name="connsiteX516" fmla="*/ 2624617 w 12192000"/>
              <a:gd name="connsiteY516" fmla="*/ 6680747 h 6698667"/>
              <a:gd name="connsiteX517" fmla="*/ 2697930 w 12192000"/>
              <a:gd name="connsiteY517" fmla="*/ 6677163 h 6698667"/>
              <a:gd name="connsiteX518" fmla="*/ 2767578 w 12192000"/>
              <a:gd name="connsiteY518" fmla="*/ 6673579 h 6698667"/>
              <a:gd name="connsiteX519" fmla="*/ 2844557 w 12192000"/>
              <a:gd name="connsiteY519" fmla="*/ 6673579 h 6698667"/>
              <a:gd name="connsiteX520" fmla="*/ 2917869 w 12192000"/>
              <a:gd name="connsiteY520" fmla="*/ 6666411 h 6698667"/>
              <a:gd name="connsiteX521" fmla="*/ 2987518 w 12192000"/>
              <a:gd name="connsiteY521" fmla="*/ 6662827 h 6698667"/>
              <a:gd name="connsiteX522" fmla="*/ 3064497 w 12192000"/>
              <a:gd name="connsiteY522" fmla="*/ 6655659 h 6698667"/>
              <a:gd name="connsiteX523" fmla="*/ 3097487 w 12192000"/>
              <a:gd name="connsiteY523" fmla="*/ 6652074 h 6698667"/>
              <a:gd name="connsiteX524" fmla="*/ 3134144 w 12192000"/>
              <a:gd name="connsiteY524" fmla="*/ 6648491 h 6698667"/>
              <a:gd name="connsiteX525" fmla="*/ 3170801 w 12192000"/>
              <a:gd name="connsiteY525" fmla="*/ 6644906 h 6698667"/>
              <a:gd name="connsiteX526" fmla="*/ 3203791 w 12192000"/>
              <a:gd name="connsiteY526" fmla="*/ 6630570 h 6698667"/>
              <a:gd name="connsiteX527" fmla="*/ 3174466 w 12192000"/>
              <a:gd name="connsiteY527" fmla="*/ 6619818 h 6698667"/>
              <a:gd name="connsiteX528" fmla="*/ 3141476 w 12192000"/>
              <a:gd name="connsiteY528" fmla="*/ 6605481 h 6698667"/>
              <a:gd name="connsiteX529" fmla="*/ 3112149 w 12192000"/>
              <a:gd name="connsiteY529" fmla="*/ 6601897 h 6698667"/>
              <a:gd name="connsiteX530" fmla="*/ 3079159 w 12192000"/>
              <a:gd name="connsiteY530" fmla="*/ 6601897 h 6698667"/>
              <a:gd name="connsiteX531" fmla="*/ 3035170 w 12192000"/>
              <a:gd name="connsiteY531" fmla="*/ 6605481 h 6698667"/>
              <a:gd name="connsiteX532" fmla="*/ 2987518 w 12192000"/>
              <a:gd name="connsiteY532" fmla="*/ 6598313 h 6698667"/>
              <a:gd name="connsiteX533" fmla="*/ 2947195 w 12192000"/>
              <a:gd name="connsiteY533" fmla="*/ 6594729 h 6698667"/>
              <a:gd name="connsiteX534" fmla="*/ 2903207 w 12192000"/>
              <a:gd name="connsiteY534" fmla="*/ 6591145 h 6698667"/>
              <a:gd name="connsiteX535" fmla="*/ 2899541 w 12192000"/>
              <a:gd name="connsiteY535" fmla="*/ 6591145 h 6698667"/>
              <a:gd name="connsiteX536" fmla="*/ 2895876 w 12192000"/>
              <a:gd name="connsiteY536" fmla="*/ 6591145 h 6698667"/>
              <a:gd name="connsiteX537" fmla="*/ 2862885 w 12192000"/>
              <a:gd name="connsiteY537" fmla="*/ 6580393 h 6698667"/>
              <a:gd name="connsiteX538" fmla="*/ 2833559 w 12192000"/>
              <a:gd name="connsiteY538" fmla="*/ 6569640 h 6698667"/>
              <a:gd name="connsiteX539" fmla="*/ 2815230 w 12192000"/>
              <a:gd name="connsiteY539" fmla="*/ 6569640 h 6698667"/>
              <a:gd name="connsiteX540" fmla="*/ 2800568 w 12192000"/>
              <a:gd name="connsiteY540" fmla="*/ 6573225 h 6698667"/>
              <a:gd name="connsiteX541" fmla="*/ 2782240 w 12192000"/>
              <a:gd name="connsiteY541" fmla="*/ 6576808 h 6698667"/>
              <a:gd name="connsiteX542" fmla="*/ 2763912 w 12192000"/>
              <a:gd name="connsiteY542" fmla="*/ 6583977 h 6698667"/>
              <a:gd name="connsiteX543" fmla="*/ 2760246 w 12192000"/>
              <a:gd name="connsiteY543" fmla="*/ 6587561 h 6698667"/>
              <a:gd name="connsiteX544" fmla="*/ 2752915 w 12192000"/>
              <a:gd name="connsiteY544" fmla="*/ 6587561 h 6698667"/>
              <a:gd name="connsiteX545" fmla="*/ 2723589 w 12192000"/>
              <a:gd name="connsiteY545" fmla="*/ 6583977 h 6698667"/>
              <a:gd name="connsiteX546" fmla="*/ 2690599 w 12192000"/>
              <a:gd name="connsiteY546" fmla="*/ 6583977 h 6698667"/>
              <a:gd name="connsiteX547" fmla="*/ 2657607 w 12192000"/>
              <a:gd name="connsiteY547" fmla="*/ 6583977 h 6698667"/>
              <a:gd name="connsiteX548" fmla="*/ 2628282 w 12192000"/>
              <a:gd name="connsiteY548" fmla="*/ 6580393 h 6698667"/>
              <a:gd name="connsiteX549" fmla="*/ 2617285 w 12192000"/>
              <a:gd name="connsiteY549" fmla="*/ 6576808 h 6698667"/>
              <a:gd name="connsiteX550" fmla="*/ 2613619 w 12192000"/>
              <a:gd name="connsiteY550" fmla="*/ 6569640 h 6698667"/>
              <a:gd name="connsiteX551" fmla="*/ 2609954 w 12192000"/>
              <a:gd name="connsiteY551" fmla="*/ 6555304 h 6698667"/>
              <a:gd name="connsiteX552" fmla="*/ 2609954 w 12192000"/>
              <a:gd name="connsiteY552" fmla="*/ 6548135 h 6698667"/>
              <a:gd name="connsiteX553" fmla="*/ 2609954 w 12192000"/>
              <a:gd name="connsiteY553" fmla="*/ 6537384 h 6698667"/>
              <a:gd name="connsiteX554" fmla="*/ 2609954 w 12192000"/>
              <a:gd name="connsiteY554" fmla="*/ 6530215 h 6698667"/>
              <a:gd name="connsiteX555" fmla="*/ 2617285 w 12192000"/>
              <a:gd name="connsiteY555" fmla="*/ 6526632 h 6698667"/>
              <a:gd name="connsiteX556" fmla="*/ 2624617 w 12192000"/>
              <a:gd name="connsiteY556" fmla="*/ 6523047 h 6698667"/>
              <a:gd name="connsiteX557" fmla="*/ 2664939 w 12192000"/>
              <a:gd name="connsiteY557" fmla="*/ 6519464 h 6698667"/>
              <a:gd name="connsiteX558" fmla="*/ 2701596 w 12192000"/>
              <a:gd name="connsiteY558" fmla="*/ 6519464 h 6698667"/>
              <a:gd name="connsiteX559" fmla="*/ 2741918 w 12192000"/>
              <a:gd name="connsiteY559" fmla="*/ 6519464 h 6698667"/>
              <a:gd name="connsiteX560" fmla="*/ 2778575 w 12192000"/>
              <a:gd name="connsiteY560" fmla="*/ 6519464 h 6698667"/>
              <a:gd name="connsiteX561" fmla="*/ 2807900 w 12192000"/>
              <a:gd name="connsiteY561" fmla="*/ 6526632 h 6698667"/>
              <a:gd name="connsiteX562" fmla="*/ 2840891 w 12192000"/>
              <a:gd name="connsiteY562" fmla="*/ 6523047 h 6698667"/>
              <a:gd name="connsiteX563" fmla="*/ 2873882 w 12192000"/>
              <a:gd name="connsiteY563" fmla="*/ 6515879 h 6698667"/>
              <a:gd name="connsiteX564" fmla="*/ 2910539 w 12192000"/>
              <a:gd name="connsiteY564" fmla="*/ 6508711 h 6698667"/>
              <a:gd name="connsiteX565" fmla="*/ 2947195 w 12192000"/>
              <a:gd name="connsiteY565" fmla="*/ 6501542 h 6698667"/>
              <a:gd name="connsiteX566" fmla="*/ 2980186 w 12192000"/>
              <a:gd name="connsiteY566" fmla="*/ 6508711 h 6698667"/>
              <a:gd name="connsiteX567" fmla="*/ 2998515 w 12192000"/>
              <a:gd name="connsiteY567" fmla="*/ 6508711 h 6698667"/>
              <a:gd name="connsiteX568" fmla="*/ 3013177 w 12192000"/>
              <a:gd name="connsiteY568" fmla="*/ 6501542 h 6698667"/>
              <a:gd name="connsiteX569" fmla="*/ 3024174 w 12192000"/>
              <a:gd name="connsiteY569" fmla="*/ 6501542 h 6698667"/>
              <a:gd name="connsiteX570" fmla="*/ 3035170 w 12192000"/>
              <a:gd name="connsiteY570" fmla="*/ 6501542 h 6698667"/>
              <a:gd name="connsiteX571" fmla="*/ 3042502 w 12192000"/>
              <a:gd name="connsiteY571" fmla="*/ 6508711 h 6698667"/>
              <a:gd name="connsiteX572" fmla="*/ 3057165 w 12192000"/>
              <a:gd name="connsiteY572" fmla="*/ 6515879 h 6698667"/>
              <a:gd name="connsiteX573" fmla="*/ 3068162 w 12192000"/>
              <a:gd name="connsiteY573" fmla="*/ 6523047 h 6698667"/>
              <a:gd name="connsiteX574" fmla="*/ 3082825 w 12192000"/>
              <a:gd name="connsiteY574" fmla="*/ 6526632 h 6698667"/>
              <a:gd name="connsiteX575" fmla="*/ 3097487 w 12192000"/>
              <a:gd name="connsiteY575" fmla="*/ 6526632 h 6698667"/>
              <a:gd name="connsiteX576" fmla="*/ 3115816 w 12192000"/>
              <a:gd name="connsiteY576" fmla="*/ 6523047 h 6698667"/>
              <a:gd name="connsiteX577" fmla="*/ 3156138 w 12192000"/>
              <a:gd name="connsiteY577" fmla="*/ 6515879 h 6698667"/>
              <a:gd name="connsiteX578" fmla="*/ 3196460 w 12192000"/>
              <a:gd name="connsiteY578" fmla="*/ 6512295 h 6698667"/>
              <a:gd name="connsiteX579" fmla="*/ 3251445 w 12192000"/>
              <a:gd name="connsiteY579" fmla="*/ 6512295 h 6698667"/>
              <a:gd name="connsiteX580" fmla="*/ 3310096 w 12192000"/>
              <a:gd name="connsiteY580" fmla="*/ 6512295 h 6698667"/>
              <a:gd name="connsiteX581" fmla="*/ 3365081 w 12192000"/>
              <a:gd name="connsiteY581" fmla="*/ 6533799 h 6698667"/>
              <a:gd name="connsiteX582" fmla="*/ 3416400 w 12192000"/>
              <a:gd name="connsiteY582" fmla="*/ 6548135 h 6698667"/>
              <a:gd name="connsiteX583" fmla="*/ 3420066 w 12192000"/>
              <a:gd name="connsiteY583" fmla="*/ 6555304 h 6698667"/>
              <a:gd name="connsiteX584" fmla="*/ 3420066 w 12192000"/>
              <a:gd name="connsiteY584" fmla="*/ 6566056 h 6698667"/>
              <a:gd name="connsiteX585" fmla="*/ 3423731 w 12192000"/>
              <a:gd name="connsiteY585" fmla="*/ 6573225 h 6698667"/>
              <a:gd name="connsiteX586" fmla="*/ 3431063 w 12192000"/>
              <a:gd name="connsiteY586" fmla="*/ 6576808 h 6698667"/>
              <a:gd name="connsiteX587" fmla="*/ 3453057 w 12192000"/>
              <a:gd name="connsiteY587" fmla="*/ 6583977 h 6698667"/>
              <a:gd name="connsiteX588" fmla="*/ 3467720 w 12192000"/>
              <a:gd name="connsiteY588" fmla="*/ 6591145 h 6698667"/>
              <a:gd name="connsiteX589" fmla="*/ 3482382 w 12192000"/>
              <a:gd name="connsiteY589" fmla="*/ 6605481 h 6698667"/>
              <a:gd name="connsiteX590" fmla="*/ 3493379 w 12192000"/>
              <a:gd name="connsiteY590" fmla="*/ 6619818 h 6698667"/>
              <a:gd name="connsiteX591" fmla="*/ 3504377 w 12192000"/>
              <a:gd name="connsiteY591" fmla="*/ 6626986 h 6698667"/>
              <a:gd name="connsiteX592" fmla="*/ 3511707 w 12192000"/>
              <a:gd name="connsiteY592" fmla="*/ 6626986 h 6698667"/>
              <a:gd name="connsiteX593" fmla="*/ 3541032 w 12192000"/>
              <a:gd name="connsiteY593" fmla="*/ 6626986 h 6698667"/>
              <a:gd name="connsiteX594" fmla="*/ 3574024 w 12192000"/>
              <a:gd name="connsiteY594" fmla="*/ 6623401 h 6698667"/>
              <a:gd name="connsiteX595" fmla="*/ 3599684 w 12192000"/>
              <a:gd name="connsiteY595" fmla="*/ 6612649 h 6698667"/>
              <a:gd name="connsiteX596" fmla="*/ 3629009 w 12192000"/>
              <a:gd name="connsiteY596" fmla="*/ 6601897 h 6698667"/>
              <a:gd name="connsiteX597" fmla="*/ 3640004 w 12192000"/>
              <a:gd name="connsiteY597" fmla="*/ 6594729 h 6698667"/>
              <a:gd name="connsiteX598" fmla="*/ 3643671 w 12192000"/>
              <a:gd name="connsiteY598" fmla="*/ 6580393 h 6698667"/>
              <a:gd name="connsiteX599" fmla="*/ 3643671 w 12192000"/>
              <a:gd name="connsiteY599" fmla="*/ 6576808 h 6698667"/>
              <a:gd name="connsiteX600" fmla="*/ 3643671 w 12192000"/>
              <a:gd name="connsiteY600" fmla="*/ 6569640 h 6698667"/>
              <a:gd name="connsiteX601" fmla="*/ 3640004 w 12192000"/>
              <a:gd name="connsiteY601" fmla="*/ 6566056 h 6698667"/>
              <a:gd name="connsiteX602" fmla="*/ 3632674 w 12192000"/>
              <a:gd name="connsiteY602" fmla="*/ 6558888 h 6698667"/>
              <a:gd name="connsiteX603" fmla="*/ 3599684 w 12192000"/>
              <a:gd name="connsiteY603" fmla="*/ 6540967 h 6698667"/>
              <a:gd name="connsiteX604" fmla="*/ 3570357 w 12192000"/>
              <a:gd name="connsiteY604" fmla="*/ 6526632 h 6698667"/>
              <a:gd name="connsiteX605" fmla="*/ 3548364 w 12192000"/>
              <a:gd name="connsiteY605" fmla="*/ 6523047 h 6698667"/>
              <a:gd name="connsiteX606" fmla="*/ 3533702 w 12192000"/>
              <a:gd name="connsiteY606" fmla="*/ 6523047 h 6698667"/>
              <a:gd name="connsiteX607" fmla="*/ 3515373 w 12192000"/>
              <a:gd name="connsiteY607" fmla="*/ 6526632 h 6698667"/>
              <a:gd name="connsiteX608" fmla="*/ 3493379 w 12192000"/>
              <a:gd name="connsiteY608" fmla="*/ 6533799 h 6698667"/>
              <a:gd name="connsiteX609" fmla="*/ 3482382 w 12192000"/>
              <a:gd name="connsiteY609" fmla="*/ 6537384 h 6698667"/>
              <a:gd name="connsiteX610" fmla="*/ 3471385 w 12192000"/>
              <a:gd name="connsiteY610" fmla="*/ 6537384 h 6698667"/>
              <a:gd name="connsiteX611" fmla="*/ 3464053 w 12192000"/>
              <a:gd name="connsiteY611" fmla="*/ 6530215 h 6698667"/>
              <a:gd name="connsiteX612" fmla="*/ 3460388 w 12192000"/>
              <a:gd name="connsiteY612" fmla="*/ 6515879 h 6698667"/>
              <a:gd name="connsiteX613" fmla="*/ 3456723 w 12192000"/>
              <a:gd name="connsiteY613" fmla="*/ 6490791 h 6698667"/>
              <a:gd name="connsiteX614" fmla="*/ 3445725 w 12192000"/>
              <a:gd name="connsiteY614" fmla="*/ 6472869 h 6698667"/>
              <a:gd name="connsiteX615" fmla="*/ 3431063 w 12192000"/>
              <a:gd name="connsiteY615" fmla="*/ 6454949 h 6698667"/>
              <a:gd name="connsiteX616" fmla="*/ 3412734 w 12192000"/>
              <a:gd name="connsiteY616" fmla="*/ 6437029 h 6698667"/>
              <a:gd name="connsiteX617" fmla="*/ 3409068 w 12192000"/>
              <a:gd name="connsiteY617" fmla="*/ 6429861 h 6698667"/>
              <a:gd name="connsiteX618" fmla="*/ 3409068 w 12192000"/>
              <a:gd name="connsiteY618" fmla="*/ 6426276 h 6698667"/>
              <a:gd name="connsiteX619" fmla="*/ 3412734 w 12192000"/>
              <a:gd name="connsiteY619" fmla="*/ 6422693 h 6698667"/>
              <a:gd name="connsiteX620" fmla="*/ 3416400 w 12192000"/>
              <a:gd name="connsiteY620" fmla="*/ 6419108 h 6698667"/>
              <a:gd name="connsiteX621" fmla="*/ 3460388 w 12192000"/>
              <a:gd name="connsiteY621" fmla="*/ 6415525 h 6698667"/>
              <a:gd name="connsiteX622" fmla="*/ 3500710 w 12192000"/>
              <a:gd name="connsiteY622" fmla="*/ 6408356 h 6698667"/>
              <a:gd name="connsiteX623" fmla="*/ 3541032 w 12192000"/>
              <a:gd name="connsiteY623" fmla="*/ 6404772 h 6698667"/>
              <a:gd name="connsiteX624" fmla="*/ 3581356 w 12192000"/>
              <a:gd name="connsiteY624" fmla="*/ 6408356 h 6698667"/>
              <a:gd name="connsiteX625" fmla="*/ 3618011 w 12192000"/>
              <a:gd name="connsiteY625" fmla="*/ 6411940 h 6698667"/>
              <a:gd name="connsiteX626" fmla="*/ 3651003 w 12192000"/>
              <a:gd name="connsiteY626" fmla="*/ 6415525 h 6698667"/>
              <a:gd name="connsiteX627" fmla="*/ 3687660 w 12192000"/>
              <a:gd name="connsiteY627" fmla="*/ 6415525 h 6698667"/>
              <a:gd name="connsiteX628" fmla="*/ 3720650 w 12192000"/>
              <a:gd name="connsiteY628" fmla="*/ 6419108 h 6698667"/>
              <a:gd name="connsiteX629" fmla="*/ 3808626 w 12192000"/>
              <a:gd name="connsiteY629" fmla="*/ 6422693 h 6698667"/>
              <a:gd name="connsiteX630" fmla="*/ 3900268 w 12192000"/>
              <a:gd name="connsiteY630" fmla="*/ 6422693 h 6698667"/>
              <a:gd name="connsiteX631" fmla="*/ 3988244 w 12192000"/>
              <a:gd name="connsiteY631" fmla="*/ 6422693 h 6698667"/>
              <a:gd name="connsiteX632" fmla="*/ 4079885 w 12192000"/>
              <a:gd name="connsiteY632" fmla="*/ 6422693 h 6698667"/>
              <a:gd name="connsiteX633" fmla="*/ 4138536 w 12192000"/>
              <a:gd name="connsiteY633" fmla="*/ 6422693 h 6698667"/>
              <a:gd name="connsiteX634" fmla="*/ 4197187 w 12192000"/>
              <a:gd name="connsiteY634" fmla="*/ 6422693 h 6698667"/>
              <a:gd name="connsiteX635" fmla="*/ 4255837 w 12192000"/>
              <a:gd name="connsiteY635" fmla="*/ 6426276 h 6698667"/>
              <a:gd name="connsiteX636" fmla="*/ 4314488 w 12192000"/>
              <a:gd name="connsiteY636" fmla="*/ 6429861 h 6698667"/>
              <a:gd name="connsiteX637" fmla="*/ 4354810 w 12192000"/>
              <a:gd name="connsiteY637" fmla="*/ 6433445 h 6698667"/>
              <a:gd name="connsiteX638" fmla="*/ 4395132 w 12192000"/>
              <a:gd name="connsiteY638" fmla="*/ 6433445 h 6698667"/>
              <a:gd name="connsiteX639" fmla="*/ 4428123 w 12192000"/>
              <a:gd name="connsiteY639" fmla="*/ 6433445 h 6698667"/>
              <a:gd name="connsiteX640" fmla="*/ 4468445 w 12192000"/>
              <a:gd name="connsiteY640" fmla="*/ 6440613 h 6698667"/>
              <a:gd name="connsiteX641" fmla="*/ 4475777 w 12192000"/>
              <a:gd name="connsiteY641" fmla="*/ 6444198 h 6698667"/>
              <a:gd name="connsiteX642" fmla="*/ 4483109 w 12192000"/>
              <a:gd name="connsiteY642" fmla="*/ 6440613 h 6698667"/>
              <a:gd name="connsiteX643" fmla="*/ 4490439 w 12192000"/>
              <a:gd name="connsiteY643" fmla="*/ 6437029 h 6698667"/>
              <a:gd name="connsiteX644" fmla="*/ 4501437 w 12192000"/>
              <a:gd name="connsiteY644" fmla="*/ 6433445 h 6698667"/>
              <a:gd name="connsiteX645" fmla="*/ 4512434 w 12192000"/>
              <a:gd name="connsiteY645" fmla="*/ 6426276 h 6698667"/>
              <a:gd name="connsiteX646" fmla="*/ 4523431 w 12192000"/>
              <a:gd name="connsiteY646" fmla="*/ 6419108 h 6698667"/>
              <a:gd name="connsiteX647" fmla="*/ 4534427 w 12192000"/>
              <a:gd name="connsiteY647" fmla="*/ 6415525 h 6698667"/>
              <a:gd name="connsiteX648" fmla="*/ 4545425 w 12192000"/>
              <a:gd name="connsiteY648" fmla="*/ 6411940 h 6698667"/>
              <a:gd name="connsiteX649" fmla="*/ 4563753 w 12192000"/>
              <a:gd name="connsiteY649" fmla="*/ 6408356 h 6698667"/>
              <a:gd name="connsiteX650" fmla="*/ 4574749 w 12192000"/>
              <a:gd name="connsiteY650" fmla="*/ 6404772 h 6698667"/>
              <a:gd name="connsiteX651" fmla="*/ 4582082 w 12192000"/>
              <a:gd name="connsiteY651" fmla="*/ 6394020 h 6698667"/>
              <a:gd name="connsiteX652" fmla="*/ 4589413 w 12192000"/>
              <a:gd name="connsiteY652" fmla="*/ 6379683 h 6698667"/>
              <a:gd name="connsiteX653" fmla="*/ 4596743 w 12192000"/>
              <a:gd name="connsiteY653" fmla="*/ 6361763 h 6698667"/>
              <a:gd name="connsiteX654" fmla="*/ 4611406 w 12192000"/>
              <a:gd name="connsiteY654" fmla="*/ 6351010 h 6698667"/>
              <a:gd name="connsiteX655" fmla="*/ 4626070 w 12192000"/>
              <a:gd name="connsiteY655" fmla="*/ 6347427 h 6698667"/>
              <a:gd name="connsiteX656" fmla="*/ 4644397 w 12192000"/>
              <a:gd name="connsiteY656" fmla="*/ 6351010 h 6698667"/>
              <a:gd name="connsiteX657" fmla="*/ 4684721 w 12192000"/>
              <a:gd name="connsiteY657" fmla="*/ 6358179 h 6698667"/>
              <a:gd name="connsiteX658" fmla="*/ 4725042 w 12192000"/>
              <a:gd name="connsiteY658" fmla="*/ 6358179 h 6698667"/>
              <a:gd name="connsiteX659" fmla="*/ 4754368 w 12192000"/>
              <a:gd name="connsiteY659" fmla="*/ 6354595 h 6698667"/>
              <a:gd name="connsiteX660" fmla="*/ 4791025 w 12192000"/>
              <a:gd name="connsiteY660" fmla="*/ 6354595 h 6698667"/>
              <a:gd name="connsiteX661" fmla="*/ 4820350 w 12192000"/>
              <a:gd name="connsiteY661" fmla="*/ 6354595 h 6698667"/>
              <a:gd name="connsiteX662" fmla="*/ 4857007 w 12192000"/>
              <a:gd name="connsiteY662" fmla="*/ 6358179 h 6698667"/>
              <a:gd name="connsiteX663" fmla="*/ 4868003 w 12192000"/>
              <a:gd name="connsiteY663" fmla="*/ 6358179 h 6698667"/>
              <a:gd name="connsiteX664" fmla="*/ 4879000 w 12192000"/>
              <a:gd name="connsiteY664" fmla="*/ 6358179 h 6698667"/>
              <a:gd name="connsiteX665" fmla="*/ 4889997 w 12192000"/>
              <a:gd name="connsiteY665" fmla="*/ 6358179 h 6698667"/>
              <a:gd name="connsiteX666" fmla="*/ 4893662 w 12192000"/>
              <a:gd name="connsiteY666" fmla="*/ 6354595 h 6698667"/>
              <a:gd name="connsiteX667" fmla="*/ 4897328 w 12192000"/>
              <a:gd name="connsiteY667" fmla="*/ 6351010 h 6698667"/>
              <a:gd name="connsiteX668" fmla="*/ 4897328 w 12192000"/>
              <a:gd name="connsiteY668" fmla="*/ 6343842 h 6698667"/>
              <a:gd name="connsiteX669" fmla="*/ 4897328 w 12192000"/>
              <a:gd name="connsiteY669" fmla="*/ 6329506 h 6698667"/>
              <a:gd name="connsiteX670" fmla="*/ 4882665 w 12192000"/>
              <a:gd name="connsiteY670" fmla="*/ 6322339 h 6698667"/>
              <a:gd name="connsiteX671" fmla="*/ 4871668 w 12192000"/>
              <a:gd name="connsiteY671" fmla="*/ 6315170 h 6698667"/>
              <a:gd name="connsiteX672" fmla="*/ 4860671 w 12192000"/>
              <a:gd name="connsiteY672" fmla="*/ 6311586 h 6698667"/>
              <a:gd name="connsiteX673" fmla="*/ 4849675 w 12192000"/>
              <a:gd name="connsiteY673" fmla="*/ 6308002 h 6698667"/>
              <a:gd name="connsiteX674" fmla="*/ 4838678 w 12192000"/>
              <a:gd name="connsiteY674" fmla="*/ 6308002 h 6698667"/>
              <a:gd name="connsiteX675" fmla="*/ 4794689 w 12192000"/>
              <a:gd name="connsiteY675" fmla="*/ 6304417 h 6698667"/>
              <a:gd name="connsiteX676" fmla="*/ 4750703 w 12192000"/>
              <a:gd name="connsiteY676" fmla="*/ 6300834 h 6698667"/>
              <a:gd name="connsiteX677" fmla="*/ 4706714 w 12192000"/>
              <a:gd name="connsiteY677" fmla="*/ 6300834 h 6698667"/>
              <a:gd name="connsiteX678" fmla="*/ 4670057 w 12192000"/>
              <a:gd name="connsiteY678" fmla="*/ 6297249 h 6698667"/>
              <a:gd name="connsiteX679" fmla="*/ 4596743 w 12192000"/>
              <a:gd name="connsiteY679" fmla="*/ 6297249 h 6698667"/>
              <a:gd name="connsiteX680" fmla="*/ 4527096 w 12192000"/>
              <a:gd name="connsiteY680" fmla="*/ 6300834 h 6698667"/>
              <a:gd name="connsiteX681" fmla="*/ 4457449 w 12192000"/>
              <a:gd name="connsiteY681" fmla="*/ 6308002 h 6698667"/>
              <a:gd name="connsiteX682" fmla="*/ 4391466 w 12192000"/>
              <a:gd name="connsiteY682" fmla="*/ 6308002 h 6698667"/>
              <a:gd name="connsiteX683" fmla="*/ 4340148 w 12192000"/>
              <a:gd name="connsiteY683" fmla="*/ 6308002 h 6698667"/>
              <a:gd name="connsiteX684" fmla="*/ 4288827 w 12192000"/>
              <a:gd name="connsiteY684" fmla="*/ 6308002 h 6698667"/>
              <a:gd name="connsiteX685" fmla="*/ 4233843 w 12192000"/>
              <a:gd name="connsiteY685" fmla="*/ 6304417 h 6698667"/>
              <a:gd name="connsiteX686" fmla="*/ 4182523 w 12192000"/>
              <a:gd name="connsiteY686" fmla="*/ 6304417 h 6698667"/>
              <a:gd name="connsiteX687" fmla="*/ 4109211 w 12192000"/>
              <a:gd name="connsiteY687" fmla="*/ 6304417 h 6698667"/>
              <a:gd name="connsiteX688" fmla="*/ 4032231 w 12192000"/>
              <a:gd name="connsiteY688" fmla="*/ 6304417 h 6698667"/>
              <a:gd name="connsiteX689" fmla="*/ 3958918 w 12192000"/>
              <a:gd name="connsiteY689" fmla="*/ 6300834 h 6698667"/>
              <a:gd name="connsiteX690" fmla="*/ 3889271 w 12192000"/>
              <a:gd name="connsiteY690" fmla="*/ 6297249 h 6698667"/>
              <a:gd name="connsiteX691" fmla="*/ 3808626 w 12192000"/>
              <a:gd name="connsiteY691" fmla="*/ 6297249 h 6698667"/>
              <a:gd name="connsiteX692" fmla="*/ 3735313 w 12192000"/>
              <a:gd name="connsiteY692" fmla="*/ 6293666 h 6698667"/>
              <a:gd name="connsiteX693" fmla="*/ 3658334 w 12192000"/>
              <a:gd name="connsiteY693" fmla="*/ 6290081 h 6698667"/>
              <a:gd name="connsiteX694" fmla="*/ 3581356 w 12192000"/>
              <a:gd name="connsiteY694" fmla="*/ 6279329 h 6698667"/>
              <a:gd name="connsiteX695" fmla="*/ 3522704 w 12192000"/>
              <a:gd name="connsiteY695" fmla="*/ 6275744 h 6698667"/>
              <a:gd name="connsiteX696" fmla="*/ 3467720 w 12192000"/>
              <a:gd name="connsiteY696" fmla="*/ 6279329 h 6698667"/>
              <a:gd name="connsiteX697" fmla="*/ 3409068 w 12192000"/>
              <a:gd name="connsiteY697" fmla="*/ 6279329 h 6698667"/>
              <a:gd name="connsiteX698" fmla="*/ 3350418 w 12192000"/>
              <a:gd name="connsiteY698" fmla="*/ 6279329 h 6698667"/>
              <a:gd name="connsiteX699" fmla="*/ 3306430 w 12192000"/>
              <a:gd name="connsiteY699" fmla="*/ 6279329 h 6698667"/>
              <a:gd name="connsiteX700" fmla="*/ 3262442 w 12192000"/>
              <a:gd name="connsiteY700" fmla="*/ 6275744 h 6698667"/>
              <a:gd name="connsiteX701" fmla="*/ 3225785 w 12192000"/>
              <a:gd name="connsiteY701" fmla="*/ 6275744 h 6698667"/>
              <a:gd name="connsiteX702" fmla="*/ 3181798 w 12192000"/>
              <a:gd name="connsiteY702" fmla="*/ 6275744 h 6698667"/>
              <a:gd name="connsiteX703" fmla="*/ 3090156 w 12192000"/>
              <a:gd name="connsiteY703" fmla="*/ 6272161 h 6698667"/>
              <a:gd name="connsiteX704" fmla="*/ 3002180 w 12192000"/>
              <a:gd name="connsiteY704" fmla="*/ 6268576 h 6698667"/>
              <a:gd name="connsiteX705" fmla="*/ 2910539 w 12192000"/>
              <a:gd name="connsiteY705" fmla="*/ 6264993 h 6698667"/>
              <a:gd name="connsiteX706" fmla="*/ 2815230 w 12192000"/>
              <a:gd name="connsiteY706" fmla="*/ 6261408 h 6698667"/>
              <a:gd name="connsiteX707" fmla="*/ 2749250 w 12192000"/>
              <a:gd name="connsiteY707" fmla="*/ 6261408 h 6698667"/>
              <a:gd name="connsiteX708" fmla="*/ 2683268 w 12192000"/>
              <a:gd name="connsiteY708" fmla="*/ 6261408 h 6698667"/>
              <a:gd name="connsiteX709" fmla="*/ 2617285 w 12192000"/>
              <a:gd name="connsiteY709" fmla="*/ 6261408 h 6698667"/>
              <a:gd name="connsiteX710" fmla="*/ 2547638 w 12192000"/>
              <a:gd name="connsiteY710" fmla="*/ 6257824 h 6698667"/>
              <a:gd name="connsiteX711" fmla="*/ 6983091 w 12192000"/>
              <a:gd name="connsiteY711" fmla="*/ 6221983 h 6698667"/>
              <a:gd name="connsiteX712" fmla="*/ 6979426 w 12192000"/>
              <a:gd name="connsiteY712" fmla="*/ 6229151 h 6698667"/>
              <a:gd name="connsiteX713" fmla="*/ 6990423 w 12192000"/>
              <a:gd name="connsiteY713" fmla="*/ 6243488 h 6698667"/>
              <a:gd name="connsiteX714" fmla="*/ 7005085 w 12192000"/>
              <a:gd name="connsiteY714" fmla="*/ 6254241 h 6698667"/>
              <a:gd name="connsiteX715" fmla="*/ 7008751 w 12192000"/>
              <a:gd name="connsiteY715" fmla="*/ 6257824 h 6698667"/>
              <a:gd name="connsiteX716" fmla="*/ 7012417 w 12192000"/>
              <a:gd name="connsiteY716" fmla="*/ 6261408 h 6698667"/>
              <a:gd name="connsiteX717" fmla="*/ 7019748 w 12192000"/>
              <a:gd name="connsiteY717" fmla="*/ 6261408 h 6698667"/>
              <a:gd name="connsiteX718" fmla="*/ 7027080 w 12192000"/>
              <a:gd name="connsiteY718" fmla="*/ 6261408 h 6698667"/>
              <a:gd name="connsiteX719" fmla="*/ 7030745 w 12192000"/>
              <a:gd name="connsiteY719" fmla="*/ 6261408 h 6698667"/>
              <a:gd name="connsiteX720" fmla="*/ 7034410 w 12192000"/>
              <a:gd name="connsiteY720" fmla="*/ 6257824 h 6698667"/>
              <a:gd name="connsiteX721" fmla="*/ 7038077 w 12192000"/>
              <a:gd name="connsiteY721" fmla="*/ 6257824 h 6698667"/>
              <a:gd name="connsiteX722" fmla="*/ 7038077 w 12192000"/>
              <a:gd name="connsiteY722" fmla="*/ 6254241 h 6698667"/>
              <a:gd name="connsiteX723" fmla="*/ 7038077 w 12192000"/>
              <a:gd name="connsiteY723" fmla="*/ 6247073 h 6698667"/>
              <a:gd name="connsiteX724" fmla="*/ 7034410 w 12192000"/>
              <a:gd name="connsiteY724" fmla="*/ 6236320 h 6698667"/>
              <a:gd name="connsiteX725" fmla="*/ 7027080 w 12192000"/>
              <a:gd name="connsiteY725" fmla="*/ 6225568 h 6698667"/>
              <a:gd name="connsiteX726" fmla="*/ 7016082 w 12192000"/>
              <a:gd name="connsiteY726" fmla="*/ 6221983 h 6698667"/>
              <a:gd name="connsiteX727" fmla="*/ 7005085 w 12192000"/>
              <a:gd name="connsiteY727" fmla="*/ 6221983 h 6698667"/>
              <a:gd name="connsiteX728" fmla="*/ 6994088 w 12192000"/>
              <a:gd name="connsiteY728" fmla="*/ 6221983 h 6698667"/>
              <a:gd name="connsiteX729" fmla="*/ 7881179 w 12192000"/>
              <a:gd name="connsiteY729" fmla="*/ 6214815 h 6698667"/>
              <a:gd name="connsiteX730" fmla="*/ 7851854 w 12192000"/>
              <a:gd name="connsiteY730" fmla="*/ 6221983 h 6698667"/>
              <a:gd name="connsiteX731" fmla="*/ 7881179 w 12192000"/>
              <a:gd name="connsiteY731" fmla="*/ 6229151 h 6698667"/>
              <a:gd name="connsiteX732" fmla="*/ 7910505 w 12192000"/>
              <a:gd name="connsiteY732" fmla="*/ 6239904 h 6698667"/>
              <a:gd name="connsiteX733" fmla="*/ 7943495 w 12192000"/>
              <a:gd name="connsiteY733" fmla="*/ 6247073 h 6698667"/>
              <a:gd name="connsiteX734" fmla="*/ 7969155 w 12192000"/>
              <a:gd name="connsiteY734" fmla="*/ 6254241 h 6698667"/>
              <a:gd name="connsiteX735" fmla="*/ 8013144 w 12192000"/>
              <a:gd name="connsiteY735" fmla="*/ 6254241 h 6698667"/>
              <a:gd name="connsiteX736" fmla="*/ 8060797 w 12192000"/>
              <a:gd name="connsiteY736" fmla="*/ 6257824 h 6698667"/>
              <a:gd name="connsiteX737" fmla="*/ 8064462 w 12192000"/>
              <a:gd name="connsiteY737" fmla="*/ 6261408 h 6698667"/>
              <a:gd name="connsiteX738" fmla="*/ 8071794 w 12192000"/>
              <a:gd name="connsiteY738" fmla="*/ 6261408 h 6698667"/>
              <a:gd name="connsiteX739" fmla="*/ 8075459 w 12192000"/>
              <a:gd name="connsiteY739" fmla="*/ 6261408 h 6698667"/>
              <a:gd name="connsiteX740" fmla="*/ 8079124 w 12192000"/>
              <a:gd name="connsiteY740" fmla="*/ 6261408 h 6698667"/>
              <a:gd name="connsiteX741" fmla="*/ 8093788 w 12192000"/>
              <a:gd name="connsiteY741" fmla="*/ 6261408 h 6698667"/>
              <a:gd name="connsiteX742" fmla="*/ 8115781 w 12192000"/>
              <a:gd name="connsiteY742" fmla="*/ 6261408 h 6698667"/>
              <a:gd name="connsiteX743" fmla="*/ 8119448 w 12192000"/>
              <a:gd name="connsiteY743" fmla="*/ 6261408 h 6698667"/>
              <a:gd name="connsiteX744" fmla="*/ 8123113 w 12192000"/>
              <a:gd name="connsiteY744" fmla="*/ 6261408 h 6698667"/>
              <a:gd name="connsiteX745" fmla="*/ 8123113 w 12192000"/>
              <a:gd name="connsiteY745" fmla="*/ 6257824 h 6698667"/>
              <a:gd name="connsiteX746" fmla="*/ 8123113 w 12192000"/>
              <a:gd name="connsiteY746" fmla="*/ 6250656 h 6698667"/>
              <a:gd name="connsiteX747" fmla="*/ 8130445 w 12192000"/>
              <a:gd name="connsiteY747" fmla="*/ 6247073 h 6698667"/>
              <a:gd name="connsiteX748" fmla="*/ 8134110 w 12192000"/>
              <a:gd name="connsiteY748" fmla="*/ 6243488 h 6698667"/>
              <a:gd name="connsiteX749" fmla="*/ 8141441 w 12192000"/>
              <a:gd name="connsiteY749" fmla="*/ 6247073 h 6698667"/>
              <a:gd name="connsiteX750" fmla="*/ 8159770 w 12192000"/>
              <a:gd name="connsiteY750" fmla="*/ 6254241 h 6698667"/>
              <a:gd name="connsiteX751" fmla="*/ 8185430 w 12192000"/>
              <a:gd name="connsiteY751" fmla="*/ 6257824 h 6698667"/>
              <a:gd name="connsiteX752" fmla="*/ 8203757 w 12192000"/>
              <a:gd name="connsiteY752" fmla="*/ 6261408 h 6698667"/>
              <a:gd name="connsiteX753" fmla="*/ 8229417 w 12192000"/>
              <a:gd name="connsiteY753" fmla="*/ 6264993 h 6698667"/>
              <a:gd name="connsiteX754" fmla="*/ 8229417 w 12192000"/>
              <a:gd name="connsiteY754" fmla="*/ 6261408 h 6698667"/>
              <a:gd name="connsiteX755" fmla="*/ 8233083 w 12192000"/>
              <a:gd name="connsiteY755" fmla="*/ 6261408 h 6698667"/>
              <a:gd name="connsiteX756" fmla="*/ 8240414 w 12192000"/>
              <a:gd name="connsiteY756" fmla="*/ 6254241 h 6698667"/>
              <a:gd name="connsiteX757" fmla="*/ 8247745 w 12192000"/>
              <a:gd name="connsiteY757" fmla="*/ 6250656 h 6698667"/>
              <a:gd name="connsiteX758" fmla="*/ 8255077 w 12192000"/>
              <a:gd name="connsiteY758" fmla="*/ 6250656 h 6698667"/>
              <a:gd name="connsiteX759" fmla="*/ 8262409 w 12192000"/>
              <a:gd name="connsiteY759" fmla="*/ 6254241 h 6698667"/>
              <a:gd name="connsiteX760" fmla="*/ 8277071 w 12192000"/>
              <a:gd name="connsiteY760" fmla="*/ 6261408 h 6698667"/>
              <a:gd name="connsiteX761" fmla="*/ 8288068 w 12192000"/>
              <a:gd name="connsiteY761" fmla="*/ 6268576 h 6698667"/>
              <a:gd name="connsiteX762" fmla="*/ 8302731 w 12192000"/>
              <a:gd name="connsiteY762" fmla="*/ 6268576 h 6698667"/>
              <a:gd name="connsiteX763" fmla="*/ 8321059 w 12192000"/>
              <a:gd name="connsiteY763" fmla="*/ 6264993 h 6698667"/>
              <a:gd name="connsiteX764" fmla="*/ 8324724 w 12192000"/>
              <a:gd name="connsiteY764" fmla="*/ 6261408 h 6698667"/>
              <a:gd name="connsiteX765" fmla="*/ 8324724 w 12192000"/>
              <a:gd name="connsiteY765" fmla="*/ 6254241 h 6698667"/>
              <a:gd name="connsiteX766" fmla="*/ 8324724 w 12192000"/>
              <a:gd name="connsiteY766" fmla="*/ 6250656 h 6698667"/>
              <a:gd name="connsiteX767" fmla="*/ 8317393 w 12192000"/>
              <a:gd name="connsiteY767" fmla="*/ 6243488 h 6698667"/>
              <a:gd name="connsiteX768" fmla="*/ 8299064 w 12192000"/>
              <a:gd name="connsiteY768" fmla="*/ 6236320 h 6698667"/>
              <a:gd name="connsiteX769" fmla="*/ 8280737 w 12192000"/>
              <a:gd name="connsiteY769" fmla="*/ 6225568 h 6698667"/>
              <a:gd name="connsiteX770" fmla="*/ 8189095 w 12192000"/>
              <a:gd name="connsiteY770" fmla="*/ 6221983 h 6698667"/>
              <a:gd name="connsiteX771" fmla="*/ 8093788 w 12192000"/>
              <a:gd name="connsiteY771" fmla="*/ 6218400 h 6698667"/>
              <a:gd name="connsiteX772" fmla="*/ 8005812 w 12192000"/>
              <a:gd name="connsiteY772" fmla="*/ 6218400 h 6698667"/>
              <a:gd name="connsiteX773" fmla="*/ 7914170 w 12192000"/>
              <a:gd name="connsiteY773" fmla="*/ 6218400 h 6698667"/>
              <a:gd name="connsiteX774" fmla="*/ 9039529 w 12192000"/>
              <a:gd name="connsiteY774" fmla="*/ 5971097 h 6698667"/>
              <a:gd name="connsiteX775" fmla="*/ 9017535 w 12192000"/>
              <a:gd name="connsiteY775" fmla="*/ 5974682 h 6698667"/>
              <a:gd name="connsiteX776" fmla="*/ 9010204 w 12192000"/>
              <a:gd name="connsiteY776" fmla="*/ 5978265 h 6698667"/>
              <a:gd name="connsiteX777" fmla="*/ 9006537 w 12192000"/>
              <a:gd name="connsiteY777" fmla="*/ 5981850 h 6698667"/>
              <a:gd name="connsiteX778" fmla="*/ 9010204 w 12192000"/>
              <a:gd name="connsiteY778" fmla="*/ 5989017 h 6698667"/>
              <a:gd name="connsiteX779" fmla="*/ 9013869 w 12192000"/>
              <a:gd name="connsiteY779" fmla="*/ 5989017 h 6698667"/>
              <a:gd name="connsiteX780" fmla="*/ 9035863 w 12192000"/>
              <a:gd name="connsiteY780" fmla="*/ 5992602 h 6698667"/>
              <a:gd name="connsiteX781" fmla="*/ 9061523 w 12192000"/>
              <a:gd name="connsiteY781" fmla="*/ 5992602 h 6698667"/>
              <a:gd name="connsiteX782" fmla="*/ 9087183 w 12192000"/>
              <a:gd name="connsiteY782" fmla="*/ 5992602 h 6698667"/>
              <a:gd name="connsiteX783" fmla="*/ 9112842 w 12192000"/>
              <a:gd name="connsiteY783" fmla="*/ 5985433 h 6698667"/>
              <a:gd name="connsiteX784" fmla="*/ 9087183 w 12192000"/>
              <a:gd name="connsiteY784" fmla="*/ 5978265 h 6698667"/>
              <a:gd name="connsiteX785" fmla="*/ 9065189 w 12192000"/>
              <a:gd name="connsiteY785" fmla="*/ 5974682 h 6698667"/>
              <a:gd name="connsiteX786" fmla="*/ 8090122 w 12192000"/>
              <a:gd name="connsiteY786" fmla="*/ 5816981 h 6698667"/>
              <a:gd name="connsiteX787" fmla="*/ 8090122 w 12192000"/>
              <a:gd name="connsiteY787" fmla="*/ 5820565 h 6698667"/>
              <a:gd name="connsiteX788" fmla="*/ 8090122 w 12192000"/>
              <a:gd name="connsiteY788" fmla="*/ 5824150 h 6698667"/>
              <a:gd name="connsiteX789" fmla="*/ 8093788 w 12192000"/>
              <a:gd name="connsiteY789" fmla="*/ 5827733 h 6698667"/>
              <a:gd name="connsiteX790" fmla="*/ 8097453 w 12192000"/>
              <a:gd name="connsiteY790" fmla="*/ 5827733 h 6698667"/>
              <a:gd name="connsiteX791" fmla="*/ 8097453 w 12192000"/>
              <a:gd name="connsiteY791" fmla="*/ 5824150 h 6698667"/>
              <a:gd name="connsiteX792" fmla="*/ 8097453 w 12192000"/>
              <a:gd name="connsiteY792" fmla="*/ 5820565 h 6698667"/>
              <a:gd name="connsiteX793" fmla="*/ 8229417 w 12192000"/>
              <a:gd name="connsiteY793" fmla="*/ 5781140 h 6698667"/>
              <a:gd name="connsiteX794" fmla="*/ 8233083 w 12192000"/>
              <a:gd name="connsiteY794" fmla="*/ 5781140 h 6698667"/>
              <a:gd name="connsiteX795" fmla="*/ 8240414 w 12192000"/>
              <a:gd name="connsiteY795" fmla="*/ 5781140 h 6698667"/>
              <a:gd name="connsiteX796" fmla="*/ 8244080 w 12192000"/>
              <a:gd name="connsiteY796" fmla="*/ 5781140 h 6698667"/>
              <a:gd name="connsiteX797" fmla="*/ 8244080 w 12192000"/>
              <a:gd name="connsiteY797" fmla="*/ 5784725 h 6698667"/>
              <a:gd name="connsiteX798" fmla="*/ 8244080 w 12192000"/>
              <a:gd name="connsiteY798" fmla="*/ 5791892 h 6698667"/>
              <a:gd name="connsiteX799" fmla="*/ 8240414 w 12192000"/>
              <a:gd name="connsiteY799" fmla="*/ 5799060 h 6698667"/>
              <a:gd name="connsiteX800" fmla="*/ 8236749 w 12192000"/>
              <a:gd name="connsiteY800" fmla="*/ 5806228 h 6698667"/>
              <a:gd name="connsiteX801" fmla="*/ 8233083 w 12192000"/>
              <a:gd name="connsiteY801" fmla="*/ 5809813 h 6698667"/>
              <a:gd name="connsiteX802" fmla="*/ 8225752 w 12192000"/>
              <a:gd name="connsiteY802" fmla="*/ 5813397 h 6698667"/>
              <a:gd name="connsiteX803" fmla="*/ 8214755 w 12192000"/>
              <a:gd name="connsiteY803" fmla="*/ 5806228 h 6698667"/>
              <a:gd name="connsiteX804" fmla="*/ 8214755 w 12192000"/>
              <a:gd name="connsiteY804" fmla="*/ 5799060 h 6698667"/>
              <a:gd name="connsiteX805" fmla="*/ 8214755 w 12192000"/>
              <a:gd name="connsiteY805" fmla="*/ 5788308 h 6698667"/>
              <a:gd name="connsiteX806" fmla="*/ 8222085 w 12192000"/>
              <a:gd name="connsiteY806" fmla="*/ 5784725 h 6698667"/>
              <a:gd name="connsiteX807" fmla="*/ 8071794 w 12192000"/>
              <a:gd name="connsiteY807" fmla="*/ 5734547 h 6698667"/>
              <a:gd name="connsiteX808" fmla="*/ 8090122 w 12192000"/>
              <a:gd name="connsiteY808" fmla="*/ 5734547 h 6698667"/>
              <a:gd name="connsiteX809" fmla="*/ 8079124 w 12192000"/>
              <a:gd name="connsiteY809" fmla="*/ 5752467 h 6698667"/>
              <a:gd name="connsiteX810" fmla="*/ 8068128 w 12192000"/>
              <a:gd name="connsiteY810" fmla="*/ 5766804 h 6698667"/>
              <a:gd name="connsiteX811" fmla="*/ 8064462 w 12192000"/>
              <a:gd name="connsiteY811" fmla="*/ 5752467 h 6698667"/>
              <a:gd name="connsiteX812" fmla="*/ 8064462 w 12192000"/>
              <a:gd name="connsiteY812" fmla="*/ 5741715 h 6698667"/>
              <a:gd name="connsiteX813" fmla="*/ 9296126 w 12192000"/>
              <a:gd name="connsiteY813" fmla="*/ 5691538 h 6698667"/>
              <a:gd name="connsiteX814" fmla="*/ 9292459 w 12192000"/>
              <a:gd name="connsiteY814" fmla="*/ 5698706 h 6698667"/>
              <a:gd name="connsiteX815" fmla="*/ 9292459 w 12192000"/>
              <a:gd name="connsiteY815" fmla="*/ 5705874 h 6698667"/>
              <a:gd name="connsiteX816" fmla="*/ 9296126 w 12192000"/>
              <a:gd name="connsiteY816" fmla="*/ 5709459 h 6698667"/>
              <a:gd name="connsiteX817" fmla="*/ 9299791 w 12192000"/>
              <a:gd name="connsiteY817" fmla="*/ 5709459 h 6698667"/>
              <a:gd name="connsiteX818" fmla="*/ 9307121 w 12192000"/>
              <a:gd name="connsiteY818" fmla="*/ 5709459 h 6698667"/>
              <a:gd name="connsiteX819" fmla="*/ 9310788 w 12192000"/>
              <a:gd name="connsiteY819" fmla="*/ 5709459 h 6698667"/>
              <a:gd name="connsiteX820" fmla="*/ 9314454 w 12192000"/>
              <a:gd name="connsiteY820" fmla="*/ 5709459 h 6698667"/>
              <a:gd name="connsiteX821" fmla="*/ 9318119 w 12192000"/>
              <a:gd name="connsiteY821" fmla="*/ 5705874 h 6698667"/>
              <a:gd name="connsiteX822" fmla="*/ 9318119 w 12192000"/>
              <a:gd name="connsiteY822" fmla="*/ 5702291 h 6698667"/>
              <a:gd name="connsiteX823" fmla="*/ 9318119 w 12192000"/>
              <a:gd name="connsiteY823" fmla="*/ 5695122 h 6698667"/>
              <a:gd name="connsiteX824" fmla="*/ 9314454 w 12192000"/>
              <a:gd name="connsiteY824" fmla="*/ 5691538 h 6698667"/>
              <a:gd name="connsiteX825" fmla="*/ 9310788 w 12192000"/>
              <a:gd name="connsiteY825" fmla="*/ 5691538 h 6698667"/>
              <a:gd name="connsiteX826" fmla="*/ 9303456 w 12192000"/>
              <a:gd name="connsiteY826" fmla="*/ 5691538 h 6698667"/>
              <a:gd name="connsiteX827" fmla="*/ 7866516 w 12192000"/>
              <a:gd name="connsiteY827" fmla="*/ 5659281 h 6698667"/>
              <a:gd name="connsiteX828" fmla="*/ 7873848 w 12192000"/>
              <a:gd name="connsiteY828" fmla="*/ 5659281 h 6698667"/>
              <a:gd name="connsiteX829" fmla="*/ 7888511 w 12192000"/>
              <a:gd name="connsiteY829" fmla="*/ 5659281 h 6698667"/>
              <a:gd name="connsiteX830" fmla="*/ 7892176 w 12192000"/>
              <a:gd name="connsiteY830" fmla="*/ 5662865 h 6698667"/>
              <a:gd name="connsiteX831" fmla="*/ 7892176 w 12192000"/>
              <a:gd name="connsiteY831" fmla="*/ 5670033 h 6698667"/>
              <a:gd name="connsiteX832" fmla="*/ 7892176 w 12192000"/>
              <a:gd name="connsiteY832" fmla="*/ 5677201 h 6698667"/>
              <a:gd name="connsiteX833" fmla="*/ 7892176 w 12192000"/>
              <a:gd name="connsiteY833" fmla="*/ 5687954 h 6698667"/>
              <a:gd name="connsiteX834" fmla="*/ 7892176 w 12192000"/>
              <a:gd name="connsiteY834" fmla="*/ 5691538 h 6698667"/>
              <a:gd name="connsiteX835" fmla="*/ 7881179 w 12192000"/>
              <a:gd name="connsiteY835" fmla="*/ 5691538 h 6698667"/>
              <a:gd name="connsiteX836" fmla="*/ 7873848 w 12192000"/>
              <a:gd name="connsiteY836" fmla="*/ 5695122 h 6698667"/>
              <a:gd name="connsiteX837" fmla="*/ 7866516 w 12192000"/>
              <a:gd name="connsiteY837" fmla="*/ 5695122 h 6698667"/>
              <a:gd name="connsiteX838" fmla="*/ 7859185 w 12192000"/>
              <a:gd name="connsiteY838" fmla="*/ 5687954 h 6698667"/>
              <a:gd name="connsiteX839" fmla="*/ 7859185 w 12192000"/>
              <a:gd name="connsiteY839" fmla="*/ 5677201 h 6698667"/>
              <a:gd name="connsiteX840" fmla="*/ 7859185 w 12192000"/>
              <a:gd name="connsiteY840" fmla="*/ 5670033 h 6698667"/>
              <a:gd name="connsiteX841" fmla="*/ 7859185 w 12192000"/>
              <a:gd name="connsiteY841" fmla="*/ 5666449 h 6698667"/>
              <a:gd name="connsiteX842" fmla="*/ 7862851 w 12192000"/>
              <a:gd name="connsiteY842" fmla="*/ 5662865 h 6698667"/>
              <a:gd name="connsiteX843" fmla="*/ 7822529 w 12192000"/>
              <a:gd name="connsiteY843" fmla="*/ 5652113 h 6698667"/>
              <a:gd name="connsiteX844" fmla="*/ 7833526 w 12192000"/>
              <a:gd name="connsiteY844" fmla="*/ 5652113 h 6698667"/>
              <a:gd name="connsiteX845" fmla="*/ 7848188 w 12192000"/>
              <a:gd name="connsiteY845" fmla="*/ 5655696 h 6698667"/>
              <a:gd name="connsiteX846" fmla="*/ 7851854 w 12192000"/>
              <a:gd name="connsiteY846" fmla="*/ 5666449 h 6698667"/>
              <a:gd name="connsiteX847" fmla="*/ 7851854 w 12192000"/>
              <a:gd name="connsiteY847" fmla="*/ 5673618 h 6698667"/>
              <a:gd name="connsiteX848" fmla="*/ 7848188 w 12192000"/>
              <a:gd name="connsiteY848" fmla="*/ 5680786 h 6698667"/>
              <a:gd name="connsiteX849" fmla="*/ 7840857 w 12192000"/>
              <a:gd name="connsiteY849" fmla="*/ 5680786 h 6698667"/>
              <a:gd name="connsiteX850" fmla="*/ 7833526 w 12192000"/>
              <a:gd name="connsiteY850" fmla="*/ 5680786 h 6698667"/>
              <a:gd name="connsiteX851" fmla="*/ 7826194 w 12192000"/>
              <a:gd name="connsiteY851" fmla="*/ 5680786 h 6698667"/>
              <a:gd name="connsiteX852" fmla="*/ 7818863 w 12192000"/>
              <a:gd name="connsiteY852" fmla="*/ 5680786 h 6698667"/>
              <a:gd name="connsiteX853" fmla="*/ 7818863 w 12192000"/>
              <a:gd name="connsiteY853" fmla="*/ 5677201 h 6698667"/>
              <a:gd name="connsiteX854" fmla="*/ 7818863 w 12192000"/>
              <a:gd name="connsiteY854" fmla="*/ 5670033 h 6698667"/>
              <a:gd name="connsiteX855" fmla="*/ 7818863 w 12192000"/>
              <a:gd name="connsiteY855" fmla="*/ 5662865 h 6698667"/>
              <a:gd name="connsiteX856" fmla="*/ 7818863 w 12192000"/>
              <a:gd name="connsiteY856" fmla="*/ 5659281 h 6698667"/>
              <a:gd name="connsiteX857" fmla="*/ 6535880 w 12192000"/>
              <a:gd name="connsiteY857" fmla="*/ 5587599 h 6698667"/>
              <a:gd name="connsiteX858" fmla="*/ 6528548 w 12192000"/>
              <a:gd name="connsiteY858" fmla="*/ 5591183 h 6698667"/>
              <a:gd name="connsiteX859" fmla="*/ 6524883 w 12192000"/>
              <a:gd name="connsiteY859" fmla="*/ 5594767 h 6698667"/>
              <a:gd name="connsiteX860" fmla="*/ 6524883 w 12192000"/>
              <a:gd name="connsiteY860" fmla="*/ 5598352 h 6698667"/>
              <a:gd name="connsiteX861" fmla="*/ 6524883 w 12192000"/>
              <a:gd name="connsiteY861" fmla="*/ 5605520 h 6698667"/>
              <a:gd name="connsiteX862" fmla="*/ 6528548 w 12192000"/>
              <a:gd name="connsiteY862" fmla="*/ 5609103 h 6698667"/>
              <a:gd name="connsiteX863" fmla="*/ 6532215 w 12192000"/>
              <a:gd name="connsiteY863" fmla="*/ 5612688 h 6698667"/>
              <a:gd name="connsiteX864" fmla="*/ 6532215 w 12192000"/>
              <a:gd name="connsiteY864" fmla="*/ 5616272 h 6698667"/>
              <a:gd name="connsiteX865" fmla="*/ 6528548 w 12192000"/>
              <a:gd name="connsiteY865" fmla="*/ 5619856 h 6698667"/>
              <a:gd name="connsiteX866" fmla="*/ 6524883 w 12192000"/>
              <a:gd name="connsiteY866" fmla="*/ 5623440 h 6698667"/>
              <a:gd name="connsiteX867" fmla="*/ 6521218 w 12192000"/>
              <a:gd name="connsiteY867" fmla="*/ 5627025 h 6698667"/>
              <a:gd name="connsiteX868" fmla="*/ 6521218 w 12192000"/>
              <a:gd name="connsiteY868" fmla="*/ 5634193 h 6698667"/>
              <a:gd name="connsiteX869" fmla="*/ 6521218 w 12192000"/>
              <a:gd name="connsiteY869" fmla="*/ 5641361 h 6698667"/>
              <a:gd name="connsiteX870" fmla="*/ 6524883 w 12192000"/>
              <a:gd name="connsiteY870" fmla="*/ 5644945 h 6698667"/>
              <a:gd name="connsiteX871" fmla="*/ 6532215 w 12192000"/>
              <a:gd name="connsiteY871" fmla="*/ 5644945 h 6698667"/>
              <a:gd name="connsiteX872" fmla="*/ 6535880 w 12192000"/>
              <a:gd name="connsiteY872" fmla="*/ 5644945 h 6698667"/>
              <a:gd name="connsiteX873" fmla="*/ 6539546 w 12192000"/>
              <a:gd name="connsiteY873" fmla="*/ 5637776 h 6698667"/>
              <a:gd name="connsiteX874" fmla="*/ 6543212 w 12192000"/>
              <a:gd name="connsiteY874" fmla="*/ 5634193 h 6698667"/>
              <a:gd name="connsiteX875" fmla="*/ 6546877 w 12192000"/>
              <a:gd name="connsiteY875" fmla="*/ 5616272 h 6698667"/>
              <a:gd name="connsiteX876" fmla="*/ 6554208 w 12192000"/>
              <a:gd name="connsiteY876" fmla="*/ 5598352 h 6698667"/>
              <a:gd name="connsiteX877" fmla="*/ 6546877 w 12192000"/>
              <a:gd name="connsiteY877" fmla="*/ 5594767 h 6698667"/>
              <a:gd name="connsiteX878" fmla="*/ 6543212 w 12192000"/>
              <a:gd name="connsiteY878" fmla="*/ 5587599 h 6698667"/>
              <a:gd name="connsiteX879" fmla="*/ 7631914 w 12192000"/>
              <a:gd name="connsiteY879" fmla="*/ 5584015 h 6698667"/>
              <a:gd name="connsiteX880" fmla="*/ 7642911 w 12192000"/>
              <a:gd name="connsiteY880" fmla="*/ 5587599 h 6698667"/>
              <a:gd name="connsiteX881" fmla="*/ 7646576 w 12192000"/>
              <a:gd name="connsiteY881" fmla="*/ 5594767 h 6698667"/>
              <a:gd name="connsiteX882" fmla="*/ 7642911 w 12192000"/>
              <a:gd name="connsiteY882" fmla="*/ 5598352 h 6698667"/>
              <a:gd name="connsiteX883" fmla="*/ 7639246 w 12192000"/>
              <a:gd name="connsiteY883" fmla="*/ 5605520 h 6698667"/>
              <a:gd name="connsiteX884" fmla="*/ 7635579 w 12192000"/>
              <a:gd name="connsiteY884" fmla="*/ 5594767 h 6698667"/>
              <a:gd name="connsiteX885" fmla="*/ 6722829 w 12192000"/>
              <a:gd name="connsiteY885" fmla="*/ 5584015 h 6698667"/>
              <a:gd name="connsiteX886" fmla="*/ 6708166 w 12192000"/>
              <a:gd name="connsiteY886" fmla="*/ 5587599 h 6698667"/>
              <a:gd name="connsiteX887" fmla="*/ 6700835 w 12192000"/>
              <a:gd name="connsiteY887" fmla="*/ 5598352 h 6698667"/>
              <a:gd name="connsiteX888" fmla="*/ 6704501 w 12192000"/>
              <a:gd name="connsiteY888" fmla="*/ 5609103 h 6698667"/>
              <a:gd name="connsiteX889" fmla="*/ 6715498 w 12192000"/>
              <a:gd name="connsiteY889" fmla="*/ 5616272 h 6698667"/>
              <a:gd name="connsiteX890" fmla="*/ 6726495 w 12192000"/>
              <a:gd name="connsiteY890" fmla="*/ 5612688 h 6698667"/>
              <a:gd name="connsiteX891" fmla="*/ 6726495 w 12192000"/>
              <a:gd name="connsiteY891" fmla="*/ 5609103 h 6698667"/>
              <a:gd name="connsiteX892" fmla="*/ 6730161 w 12192000"/>
              <a:gd name="connsiteY892" fmla="*/ 5601935 h 6698667"/>
              <a:gd name="connsiteX893" fmla="*/ 6730161 w 12192000"/>
              <a:gd name="connsiteY893" fmla="*/ 5594767 h 6698667"/>
              <a:gd name="connsiteX894" fmla="*/ 6733826 w 12192000"/>
              <a:gd name="connsiteY894" fmla="*/ 5591183 h 6698667"/>
              <a:gd name="connsiteX895" fmla="*/ 6730161 w 12192000"/>
              <a:gd name="connsiteY895" fmla="*/ 5587599 h 6698667"/>
              <a:gd name="connsiteX896" fmla="*/ 6730161 w 12192000"/>
              <a:gd name="connsiteY896" fmla="*/ 5584015 h 6698667"/>
              <a:gd name="connsiteX897" fmla="*/ 6081338 w 12192000"/>
              <a:gd name="connsiteY897" fmla="*/ 5580432 h 6698667"/>
              <a:gd name="connsiteX898" fmla="*/ 6077672 w 12192000"/>
              <a:gd name="connsiteY898" fmla="*/ 5584015 h 6698667"/>
              <a:gd name="connsiteX899" fmla="*/ 6074007 w 12192000"/>
              <a:gd name="connsiteY899" fmla="*/ 5594767 h 6698667"/>
              <a:gd name="connsiteX900" fmla="*/ 6066675 w 12192000"/>
              <a:gd name="connsiteY900" fmla="*/ 5601935 h 6698667"/>
              <a:gd name="connsiteX901" fmla="*/ 6059343 w 12192000"/>
              <a:gd name="connsiteY901" fmla="*/ 5609103 h 6698667"/>
              <a:gd name="connsiteX902" fmla="*/ 6048347 w 12192000"/>
              <a:gd name="connsiteY902" fmla="*/ 5612688 h 6698667"/>
              <a:gd name="connsiteX903" fmla="*/ 6030018 w 12192000"/>
              <a:gd name="connsiteY903" fmla="*/ 5619856 h 6698667"/>
              <a:gd name="connsiteX904" fmla="*/ 6015356 w 12192000"/>
              <a:gd name="connsiteY904" fmla="*/ 5634193 h 6698667"/>
              <a:gd name="connsiteX905" fmla="*/ 6015356 w 12192000"/>
              <a:gd name="connsiteY905" fmla="*/ 5644945 h 6698667"/>
              <a:gd name="connsiteX906" fmla="*/ 6015356 w 12192000"/>
              <a:gd name="connsiteY906" fmla="*/ 5655696 h 6698667"/>
              <a:gd name="connsiteX907" fmla="*/ 6044681 w 12192000"/>
              <a:gd name="connsiteY907" fmla="*/ 5652113 h 6698667"/>
              <a:gd name="connsiteX908" fmla="*/ 6074007 w 12192000"/>
              <a:gd name="connsiteY908" fmla="*/ 5644945 h 6698667"/>
              <a:gd name="connsiteX909" fmla="*/ 6077672 w 12192000"/>
              <a:gd name="connsiteY909" fmla="*/ 5644945 h 6698667"/>
              <a:gd name="connsiteX910" fmla="*/ 6074007 w 12192000"/>
              <a:gd name="connsiteY910" fmla="*/ 5627025 h 6698667"/>
              <a:gd name="connsiteX911" fmla="*/ 6077672 w 12192000"/>
              <a:gd name="connsiteY911" fmla="*/ 5619856 h 6698667"/>
              <a:gd name="connsiteX912" fmla="*/ 6088669 w 12192000"/>
              <a:gd name="connsiteY912" fmla="*/ 5616272 h 6698667"/>
              <a:gd name="connsiteX913" fmla="*/ 6099667 w 12192000"/>
              <a:gd name="connsiteY913" fmla="*/ 5612688 h 6698667"/>
              <a:gd name="connsiteX914" fmla="*/ 6099667 w 12192000"/>
              <a:gd name="connsiteY914" fmla="*/ 5598352 h 6698667"/>
              <a:gd name="connsiteX915" fmla="*/ 6103332 w 12192000"/>
              <a:gd name="connsiteY915" fmla="*/ 5584015 h 6698667"/>
              <a:gd name="connsiteX916" fmla="*/ 6096000 w 12192000"/>
              <a:gd name="connsiteY916" fmla="*/ 5580432 h 6698667"/>
              <a:gd name="connsiteX917" fmla="*/ 6088669 w 12192000"/>
              <a:gd name="connsiteY917" fmla="*/ 5580432 h 6698667"/>
              <a:gd name="connsiteX918" fmla="*/ 7807866 w 12192000"/>
              <a:gd name="connsiteY918" fmla="*/ 5562510 h 6698667"/>
              <a:gd name="connsiteX919" fmla="*/ 7800534 w 12192000"/>
              <a:gd name="connsiteY919" fmla="*/ 5566095 h 6698667"/>
              <a:gd name="connsiteX920" fmla="*/ 7793204 w 12192000"/>
              <a:gd name="connsiteY920" fmla="*/ 5576847 h 6698667"/>
              <a:gd name="connsiteX921" fmla="*/ 7789537 w 12192000"/>
              <a:gd name="connsiteY921" fmla="*/ 5584015 h 6698667"/>
              <a:gd name="connsiteX922" fmla="*/ 7785872 w 12192000"/>
              <a:gd name="connsiteY922" fmla="*/ 5594767 h 6698667"/>
              <a:gd name="connsiteX923" fmla="*/ 7793204 w 12192000"/>
              <a:gd name="connsiteY923" fmla="*/ 5627025 h 6698667"/>
              <a:gd name="connsiteX924" fmla="*/ 7796869 w 12192000"/>
              <a:gd name="connsiteY924" fmla="*/ 5662865 h 6698667"/>
              <a:gd name="connsiteX925" fmla="*/ 7796869 w 12192000"/>
              <a:gd name="connsiteY925" fmla="*/ 5666449 h 6698667"/>
              <a:gd name="connsiteX926" fmla="*/ 7804201 w 12192000"/>
              <a:gd name="connsiteY926" fmla="*/ 5673618 h 6698667"/>
              <a:gd name="connsiteX927" fmla="*/ 7807866 w 12192000"/>
              <a:gd name="connsiteY927" fmla="*/ 5677201 h 6698667"/>
              <a:gd name="connsiteX928" fmla="*/ 7807866 w 12192000"/>
              <a:gd name="connsiteY928" fmla="*/ 5687954 h 6698667"/>
              <a:gd name="connsiteX929" fmla="*/ 7804201 w 12192000"/>
              <a:gd name="connsiteY929" fmla="*/ 5695122 h 6698667"/>
              <a:gd name="connsiteX930" fmla="*/ 7804201 w 12192000"/>
              <a:gd name="connsiteY930" fmla="*/ 5709459 h 6698667"/>
              <a:gd name="connsiteX931" fmla="*/ 7807866 w 12192000"/>
              <a:gd name="connsiteY931" fmla="*/ 5720211 h 6698667"/>
              <a:gd name="connsiteX932" fmla="*/ 7815197 w 12192000"/>
              <a:gd name="connsiteY932" fmla="*/ 5727379 h 6698667"/>
              <a:gd name="connsiteX933" fmla="*/ 7833526 w 12192000"/>
              <a:gd name="connsiteY933" fmla="*/ 5730962 h 6698667"/>
              <a:gd name="connsiteX934" fmla="*/ 7866516 w 12192000"/>
              <a:gd name="connsiteY934" fmla="*/ 5741715 h 6698667"/>
              <a:gd name="connsiteX935" fmla="*/ 7899508 w 12192000"/>
              <a:gd name="connsiteY935" fmla="*/ 5752467 h 6698667"/>
              <a:gd name="connsiteX936" fmla="*/ 7903173 w 12192000"/>
              <a:gd name="connsiteY936" fmla="*/ 5752467 h 6698667"/>
              <a:gd name="connsiteX937" fmla="*/ 7914170 w 12192000"/>
              <a:gd name="connsiteY937" fmla="*/ 5734547 h 6698667"/>
              <a:gd name="connsiteX938" fmla="*/ 7928833 w 12192000"/>
              <a:gd name="connsiteY938" fmla="*/ 5723794 h 6698667"/>
              <a:gd name="connsiteX939" fmla="*/ 7947162 w 12192000"/>
              <a:gd name="connsiteY939" fmla="*/ 5713042 h 6698667"/>
              <a:gd name="connsiteX940" fmla="*/ 7961824 w 12192000"/>
              <a:gd name="connsiteY940" fmla="*/ 5705874 h 6698667"/>
              <a:gd name="connsiteX941" fmla="*/ 7954492 w 12192000"/>
              <a:gd name="connsiteY941" fmla="*/ 5687954 h 6698667"/>
              <a:gd name="connsiteX942" fmla="*/ 7947162 w 12192000"/>
              <a:gd name="connsiteY942" fmla="*/ 5666449 h 6698667"/>
              <a:gd name="connsiteX943" fmla="*/ 7950827 w 12192000"/>
              <a:gd name="connsiteY943" fmla="*/ 5652113 h 6698667"/>
              <a:gd name="connsiteX944" fmla="*/ 7950827 w 12192000"/>
              <a:gd name="connsiteY944" fmla="*/ 5641361 h 6698667"/>
              <a:gd name="connsiteX945" fmla="*/ 7950827 w 12192000"/>
              <a:gd name="connsiteY945" fmla="*/ 5623440 h 6698667"/>
              <a:gd name="connsiteX946" fmla="*/ 7950827 w 12192000"/>
              <a:gd name="connsiteY946" fmla="*/ 5612688 h 6698667"/>
              <a:gd name="connsiteX947" fmla="*/ 7936165 w 12192000"/>
              <a:gd name="connsiteY947" fmla="*/ 5591183 h 6698667"/>
              <a:gd name="connsiteX948" fmla="*/ 7925167 w 12192000"/>
              <a:gd name="connsiteY948" fmla="*/ 5562510 h 6698667"/>
              <a:gd name="connsiteX949" fmla="*/ 7866516 w 12192000"/>
              <a:gd name="connsiteY949" fmla="*/ 5562510 h 6698667"/>
              <a:gd name="connsiteX950" fmla="*/ 7287342 w 12192000"/>
              <a:gd name="connsiteY950" fmla="*/ 5558927 h 6698667"/>
              <a:gd name="connsiteX951" fmla="*/ 7294673 w 12192000"/>
              <a:gd name="connsiteY951" fmla="*/ 5562510 h 6698667"/>
              <a:gd name="connsiteX952" fmla="*/ 7298339 w 12192000"/>
              <a:gd name="connsiteY952" fmla="*/ 5562510 h 6698667"/>
              <a:gd name="connsiteX953" fmla="*/ 7302004 w 12192000"/>
              <a:gd name="connsiteY953" fmla="*/ 5566095 h 6698667"/>
              <a:gd name="connsiteX954" fmla="*/ 7302004 w 12192000"/>
              <a:gd name="connsiteY954" fmla="*/ 5576847 h 6698667"/>
              <a:gd name="connsiteX955" fmla="*/ 7298339 w 12192000"/>
              <a:gd name="connsiteY955" fmla="*/ 5576847 h 6698667"/>
              <a:gd name="connsiteX956" fmla="*/ 7291007 w 12192000"/>
              <a:gd name="connsiteY956" fmla="*/ 5569679 h 6698667"/>
              <a:gd name="connsiteX957" fmla="*/ 7287342 w 12192000"/>
              <a:gd name="connsiteY957" fmla="*/ 5566095 h 6698667"/>
              <a:gd name="connsiteX958" fmla="*/ 7444965 w 12192000"/>
              <a:gd name="connsiteY958" fmla="*/ 5530254 h 6698667"/>
              <a:gd name="connsiteX959" fmla="*/ 7430303 w 12192000"/>
              <a:gd name="connsiteY959" fmla="*/ 5576847 h 6698667"/>
              <a:gd name="connsiteX960" fmla="*/ 7422971 w 12192000"/>
              <a:gd name="connsiteY960" fmla="*/ 5619856 h 6698667"/>
              <a:gd name="connsiteX961" fmla="*/ 7422971 w 12192000"/>
              <a:gd name="connsiteY961" fmla="*/ 5644945 h 6698667"/>
              <a:gd name="connsiteX962" fmla="*/ 7426636 w 12192000"/>
              <a:gd name="connsiteY962" fmla="*/ 5662865 h 6698667"/>
              <a:gd name="connsiteX963" fmla="*/ 7430303 w 12192000"/>
              <a:gd name="connsiteY963" fmla="*/ 5673618 h 6698667"/>
              <a:gd name="connsiteX964" fmla="*/ 7437633 w 12192000"/>
              <a:gd name="connsiteY964" fmla="*/ 5680786 h 6698667"/>
              <a:gd name="connsiteX965" fmla="*/ 7448631 w 12192000"/>
              <a:gd name="connsiteY965" fmla="*/ 5687954 h 6698667"/>
              <a:gd name="connsiteX966" fmla="*/ 7463293 w 12192000"/>
              <a:gd name="connsiteY966" fmla="*/ 5691538 h 6698667"/>
              <a:gd name="connsiteX967" fmla="*/ 7466960 w 12192000"/>
              <a:gd name="connsiteY967" fmla="*/ 5695122 h 6698667"/>
              <a:gd name="connsiteX968" fmla="*/ 7474290 w 12192000"/>
              <a:gd name="connsiteY968" fmla="*/ 5698706 h 6698667"/>
              <a:gd name="connsiteX969" fmla="*/ 7481622 w 12192000"/>
              <a:gd name="connsiteY969" fmla="*/ 5698706 h 6698667"/>
              <a:gd name="connsiteX970" fmla="*/ 7485287 w 12192000"/>
              <a:gd name="connsiteY970" fmla="*/ 5691538 h 6698667"/>
              <a:gd name="connsiteX971" fmla="*/ 7492618 w 12192000"/>
              <a:gd name="connsiteY971" fmla="*/ 5680786 h 6698667"/>
              <a:gd name="connsiteX972" fmla="*/ 7503615 w 12192000"/>
              <a:gd name="connsiteY972" fmla="*/ 5677201 h 6698667"/>
              <a:gd name="connsiteX973" fmla="*/ 7507282 w 12192000"/>
              <a:gd name="connsiteY973" fmla="*/ 5670033 h 6698667"/>
              <a:gd name="connsiteX974" fmla="*/ 7503615 w 12192000"/>
              <a:gd name="connsiteY974" fmla="*/ 5655696 h 6698667"/>
              <a:gd name="connsiteX975" fmla="*/ 7499950 w 12192000"/>
              <a:gd name="connsiteY975" fmla="*/ 5644945 h 6698667"/>
              <a:gd name="connsiteX976" fmla="*/ 7499950 w 12192000"/>
              <a:gd name="connsiteY976" fmla="*/ 5627025 h 6698667"/>
              <a:gd name="connsiteX977" fmla="*/ 7485287 w 12192000"/>
              <a:gd name="connsiteY977" fmla="*/ 5601935 h 6698667"/>
              <a:gd name="connsiteX978" fmla="*/ 7477956 w 12192000"/>
              <a:gd name="connsiteY978" fmla="*/ 5580432 h 6698667"/>
              <a:gd name="connsiteX979" fmla="*/ 7463293 w 12192000"/>
              <a:gd name="connsiteY979" fmla="*/ 5551759 h 6698667"/>
              <a:gd name="connsiteX980" fmla="*/ 6579869 w 12192000"/>
              <a:gd name="connsiteY980" fmla="*/ 5526669 h 6698667"/>
              <a:gd name="connsiteX981" fmla="*/ 6587200 w 12192000"/>
              <a:gd name="connsiteY981" fmla="*/ 5544590 h 6698667"/>
              <a:gd name="connsiteX982" fmla="*/ 6598197 w 12192000"/>
              <a:gd name="connsiteY982" fmla="*/ 5555342 h 6698667"/>
              <a:gd name="connsiteX983" fmla="*/ 6609194 w 12192000"/>
              <a:gd name="connsiteY983" fmla="*/ 5551759 h 6698667"/>
              <a:gd name="connsiteX984" fmla="*/ 6609194 w 12192000"/>
              <a:gd name="connsiteY984" fmla="*/ 5548174 h 6698667"/>
              <a:gd name="connsiteX985" fmla="*/ 6601862 w 12192000"/>
              <a:gd name="connsiteY985" fmla="*/ 5541006 h 6698667"/>
              <a:gd name="connsiteX986" fmla="*/ 6598197 w 12192000"/>
              <a:gd name="connsiteY986" fmla="*/ 5533837 h 6698667"/>
              <a:gd name="connsiteX987" fmla="*/ 6590865 w 12192000"/>
              <a:gd name="connsiteY987" fmla="*/ 5530254 h 6698667"/>
              <a:gd name="connsiteX988" fmla="*/ 4402463 w 12192000"/>
              <a:gd name="connsiteY988" fmla="*/ 5526669 h 6698667"/>
              <a:gd name="connsiteX989" fmla="*/ 4398798 w 12192000"/>
              <a:gd name="connsiteY989" fmla="*/ 5530254 h 6698667"/>
              <a:gd name="connsiteX990" fmla="*/ 4395132 w 12192000"/>
              <a:gd name="connsiteY990" fmla="*/ 5533837 h 6698667"/>
              <a:gd name="connsiteX991" fmla="*/ 4391466 w 12192000"/>
              <a:gd name="connsiteY991" fmla="*/ 5541006 h 6698667"/>
              <a:gd name="connsiteX992" fmla="*/ 4387801 w 12192000"/>
              <a:gd name="connsiteY992" fmla="*/ 5551759 h 6698667"/>
              <a:gd name="connsiteX993" fmla="*/ 4387801 w 12192000"/>
              <a:gd name="connsiteY993" fmla="*/ 5562510 h 6698667"/>
              <a:gd name="connsiteX994" fmla="*/ 4387801 w 12192000"/>
              <a:gd name="connsiteY994" fmla="*/ 5576847 h 6698667"/>
              <a:gd name="connsiteX995" fmla="*/ 4391466 w 12192000"/>
              <a:gd name="connsiteY995" fmla="*/ 5587599 h 6698667"/>
              <a:gd name="connsiteX996" fmla="*/ 4395132 w 12192000"/>
              <a:gd name="connsiteY996" fmla="*/ 5594767 h 6698667"/>
              <a:gd name="connsiteX997" fmla="*/ 4406130 w 12192000"/>
              <a:gd name="connsiteY997" fmla="*/ 5594767 h 6698667"/>
              <a:gd name="connsiteX998" fmla="*/ 4417126 w 12192000"/>
              <a:gd name="connsiteY998" fmla="*/ 5594767 h 6698667"/>
              <a:gd name="connsiteX999" fmla="*/ 4424457 w 12192000"/>
              <a:gd name="connsiteY999" fmla="*/ 5587599 h 6698667"/>
              <a:gd name="connsiteX1000" fmla="*/ 4428123 w 12192000"/>
              <a:gd name="connsiteY1000" fmla="*/ 5576847 h 6698667"/>
              <a:gd name="connsiteX1001" fmla="*/ 4428123 w 12192000"/>
              <a:gd name="connsiteY1001" fmla="*/ 5562510 h 6698667"/>
              <a:gd name="connsiteX1002" fmla="*/ 4424457 w 12192000"/>
              <a:gd name="connsiteY1002" fmla="*/ 5551759 h 6698667"/>
              <a:gd name="connsiteX1003" fmla="*/ 4424457 w 12192000"/>
              <a:gd name="connsiteY1003" fmla="*/ 5541006 h 6698667"/>
              <a:gd name="connsiteX1004" fmla="*/ 4417126 w 12192000"/>
              <a:gd name="connsiteY1004" fmla="*/ 5530254 h 6698667"/>
              <a:gd name="connsiteX1005" fmla="*/ 4406130 w 12192000"/>
              <a:gd name="connsiteY1005" fmla="*/ 5526669 h 6698667"/>
              <a:gd name="connsiteX1006" fmla="*/ 8958884 w 12192000"/>
              <a:gd name="connsiteY1006" fmla="*/ 5501581 h 6698667"/>
              <a:gd name="connsiteX1007" fmla="*/ 8929559 w 12192000"/>
              <a:gd name="connsiteY1007" fmla="*/ 5508749 h 6698667"/>
              <a:gd name="connsiteX1008" fmla="*/ 8900233 w 12192000"/>
              <a:gd name="connsiteY1008" fmla="*/ 5512334 h 6698667"/>
              <a:gd name="connsiteX1009" fmla="*/ 8892903 w 12192000"/>
              <a:gd name="connsiteY1009" fmla="*/ 5512334 h 6698667"/>
              <a:gd name="connsiteX1010" fmla="*/ 8881905 w 12192000"/>
              <a:gd name="connsiteY1010" fmla="*/ 5515917 h 6698667"/>
              <a:gd name="connsiteX1011" fmla="*/ 8878240 w 12192000"/>
              <a:gd name="connsiteY1011" fmla="*/ 5523086 h 6698667"/>
              <a:gd name="connsiteX1012" fmla="*/ 8874574 w 12192000"/>
              <a:gd name="connsiteY1012" fmla="*/ 5526669 h 6698667"/>
              <a:gd name="connsiteX1013" fmla="*/ 8878240 w 12192000"/>
              <a:gd name="connsiteY1013" fmla="*/ 5537422 h 6698667"/>
              <a:gd name="connsiteX1014" fmla="*/ 8892903 w 12192000"/>
              <a:gd name="connsiteY1014" fmla="*/ 5541006 h 6698667"/>
              <a:gd name="connsiteX1015" fmla="*/ 8903900 w 12192000"/>
              <a:gd name="connsiteY1015" fmla="*/ 5548174 h 6698667"/>
              <a:gd name="connsiteX1016" fmla="*/ 8914897 w 12192000"/>
              <a:gd name="connsiteY1016" fmla="*/ 5555342 h 6698667"/>
              <a:gd name="connsiteX1017" fmla="*/ 8925893 w 12192000"/>
              <a:gd name="connsiteY1017" fmla="*/ 5558927 h 6698667"/>
              <a:gd name="connsiteX1018" fmla="*/ 8936890 w 12192000"/>
              <a:gd name="connsiteY1018" fmla="*/ 5555342 h 6698667"/>
              <a:gd name="connsiteX1019" fmla="*/ 8936890 w 12192000"/>
              <a:gd name="connsiteY1019" fmla="*/ 5566095 h 6698667"/>
              <a:gd name="connsiteX1020" fmla="*/ 8944222 w 12192000"/>
              <a:gd name="connsiteY1020" fmla="*/ 5555342 h 6698667"/>
              <a:gd name="connsiteX1021" fmla="*/ 8936890 w 12192000"/>
              <a:gd name="connsiteY1021" fmla="*/ 5548174 h 6698667"/>
              <a:gd name="connsiteX1022" fmla="*/ 8936890 w 12192000"/>
              <a:gd name="connsiteY1022" fmla="*/ 5541006 h 6698667"/>
              <a:gd name="connsiteX1023" fmla="*/ 8936890 w 12192000"/>
              <a:gd name="connsiteY1023" fmla="*/ 5537422 h 6698667"/>
              <a:gd name="connsiteX1024" fmla="*/ 8944222 w 12192000"/>
              <a:gd name="connsiteY1024" fmla="*/ 5533837 h 6698667"/>
              <a:gd name="connsiteX1025" fmla="*/ 8958884 w 12192000"/>
              <a:gd name="connsiteY1025" fmla="*/ 5537422 h 6698667"/>
              <a:gd name="connsiteX1026" fmla="*/ 8966215 w 12192000"/>
              <a:gd name="connsiteY1026" fmla="*/ 5551759 h 6698667"/>
              <a:gd name="connsiteX1027" fmla="*/ 8969882 w 12192000"/>
              <a:gd name="connsiteY1027" fmla="*/ 5551759 h 6698667"/>
              <a:gd name="connsiteX1028" fmla="*/ 8980879 w 12192000"/>
              <a:gd name="connsiteY1028" fmla="*/ 5551759 h 6698667"/>
              <a:gd name="connsiteX1029" fmla="*/ 8988209 w 12192000"/>
              <a:gd name="connsiteY1029" fmla="*/ 5555342 h 6698667"/>
              <a:gd name="connsiteX1030" fmla="*/ 8988209 w 12192000"/>
              <a:gd name="connsiteY1030" fmla="*/ 5562510 h 6698667"/>
              <a:gd name="connsiteX1031" fmla="*/ 8988209 w 12192000"/>
              <a:gd name="connsiteY1031" fmla="*/ 5569679 h 6698667"/>
              <a:gd name="connsiteX1032" fmla="*/ 8991875 w 12192000"/>
              <a:gd name="connsiteY1032" fmla="*/ 5580432 h 6698667"/>
              <a:gd name="connsiteX1033" fmla="*/ 8999207 w 12192000"/>
              <a:gd name="connsiteY1033" fmla="*/ 5587599 h 6698667"/>
              <a:gd name="connsiteX1034" fmla="*/ 9002872 w 12192000"/>
              <a:gd name="connsiteY1034" fmla="*/ 5594767 h 6698667"/>
              <a:gd name="connsiteX1035" fmla="*/ 9010204 w 12192000"/>
              <a:gd name="connsiteY1035" fmla="*/ 5598352 h 6698667"/>
              <a:gd name="connsiteX1036" fmla="*/ 9013869 w 12192000"/>
              <a:gd name="connsiteY1036" fmla="*/ 5598352 h 6698667"/>
              <a:gd name="connsiteX1037" fmla="*/ 9017535 w 12192000"/>
              <a:gd name="connsiteY1037" fmla="*/ 5598352 h 6698667"/>
              <a:gd name="connsiteX1038" fmla="*/ 9021201 w 12192000"/>
              <a:gd name="connsiteY1038" fmla="*/ 5601935 h 6698667"/>
              <a:gd name="connsiteX1039" fmla="*/ 9017535 w 12192000"/>
              <a:gd name="connsiteY1039" fmla="*/ 5605520 h 6698667"/>
              <a:gd name="connsiteX1040" fmla="*/ 9024866 w 12192000"/>
              <a:gd name="connsiteY1040" fmla="*/ 5605520 h 6698667"/>
              <a:gd name="connsiteX1041" fmla="*/ 9028532 w 12192000"/>
              <a:gd name="connsiteY1041" fmla="*/ 5609103 h 6698667"/>
              <a:gd name="connsiteX1042" fmla="*/ 9032197 w 12192000"/>
              <a:gd name="connsiteY1042" fmla="*/ 5612688 h 6698667"/>
              <a:gd name="connsiteX1043" fmla="*/ 9035863 w 12192000"/>
              <a:gd name="connsiteY1043" fmla="*/ 5619856 h 6698667"/>
              <a:gd name="connsiteX1044" fmla="*/ 9039529 w 12192000"/>
              <a:gd name="connsiteY1044" fmla="*/ 5619856 h 6698667"/>
              <a:gd name="connsiteX1045" fmla="*/ 9046861 w 12192000"/>
              <a:gd name="connsiteY1045" fmla="*/ 5619856 h 6698667"/>
              <a:gd name="connsiteX1046" fmla="*/ 9054191 w 12192000"/>
              <a:gd name="connsiteY1046" fmla="*/ 5623440 h 6698667"/>
              <a:gd name="connsiteX1047" fmla="*/ 9054191 w 12192000"/>
              <a:gd name="connsiteY1047" fmla="*/ 5627025 h 6698667"/>
              <a:gd name="connsiteX1048" fmla="*/ 9057858 w 12192000"/>
              <a:gd name="connsiteY1048" fmla="*/ 5644945 h 6698667"/>
              <a:gd name="connsiteX1049" fmla="*/ 9068854 w 12192000"/>
              <a:gd name="connsiteY1049" fmla="*/ 5652113 h 6698667"/>
              <a:gd name="connsiteX1050" fmla="*/ 9079851 w 12192000"/>
              <a:gd name="connsiteY1050" fmla="*/ 5655696 h 6698667"/>
              <a:gd name="connsiteX1051" fmla="*/ 9090848 w 12192000"/>
              <a:gd name="connsiteY1051" fmla="*/ 5662865 h 6698667"/>
              <a:gd name="connsiteX1052" fmla="*/ 9087183 w 12192000"/>
              <a:gd name="connsiteY1052" fmla="*/ 5666449 h 6698667"/>
              <a:gd name="connsiteX1053" fmla="*/ 9079851 w 12192000"/>
              <a:gd name="connsiteY1053" fmla="*/ 5670033 h 6698667"/>
              <a:gd name="connsiteX1054" fmla="*/ 9076186 w 12192000"/>
              <a:gd name="connsiteY1054" fmla="*/ 5673618 h 6698667"/>
              <a:gd name="connsiteX1055" fmla="*/ 9072520 w 12192000"/>
              <a:gd name="connsiteY1055" fmla="*/ 5677201 h 6698667"/>
              <a:gd name="connsiteX1056" fmla="*/ 9072520 w 12192000"/>
              <a:gd name="connsiteY1056" fmla="*/ 5680786 h 6698667"/>
              <a:gd name="connsiteX1057" fmla="*/ 9076186 w 12192000"/>
              <a:gd name="connsiteY1057" fmla="*/ 5691538 h 6698667"/>
              <a:gd name="connsiteX1058" fmla="*/ 9083516 w 12192000"/>
              <a:gd name="connsiteY1058" fmla="*/ 5702291 h 6698667"/>
              <a:gd name="connsiteX1059" fmla="*/ 9090848 w 12192000"/>
              <a:gd name="connsiteY1059" fmla="*/ 5713042 h 6698667"/>
              <a:gd name="connsiteX1060" fmla="*/ 9101845 w 12192000"/>
              <a:gd name="connsiteY1060" fmla="*/ 5723794 h 6698667"/>
              <a:gd name="connsiteX1061" fmla="*/ 9112842 w 12192000"/>
              <a:gd name="connsiteY1061" fmla="*/ 5730962 h 6698667"/>
              <a:gd name="connsiteX1062" fmla="*/ 9127505 w 12192000"/>
              <a:gd name="connsiteY1062" fmla="*/ 5734547 h 6698667"/>
              <a:gd name="connsiteX1063" fmla="*/ 9138502 w 12192000"/>
              <a:gd name="connsiteY1063" fmla="*/ 5741715 h 6698667"/>
              <a:gd name="connsiteX1064" fmla="*/ 9153165 w 12192000"/>
              <a:gd name="connsiteY1064" fmla="*/ 5745299 h 6698667"/>
              <a:gd name="connsiteX1065" fmla="*/ 9171493 w 12192000"/>
              <a:gd name="connsiteY1065" fmla="*/ 5745299 h 6698667"/>
              <a:gd name="connsiteX1066" fmla="*/ 9178824 w 12192000"/>
              <a:gd name="connsiteY1066" fmla="*/ 5745299 h 6698667"/>
              <a:gd name="connsiteX1067" fmla="*/ 9186155 w 12192000"/>
              <a:gd name="connsiteY1067" fmla="*/ 5745299 h 6698667"/>
              <a:gd name="connsiteX1068" fmla="*/ 9193487 w 12192000"/>
              <a:gd name="connsiteY1068" fmla="*/ 5741715 h 6698667"/>
              <a:gd name="connsiteX1069" fmla="*/ 9197152 w 12192000"/>
              <a:gd name="connsiteY1069" fmla="*/ 5730962 h 6698667"/>
              <a:gd name="connsiteX1070" fmla="*/ 9197152 w 12192000"/>
              <a:gd name="connsiteY1070" fmla="*/ 5720211 h 6698667"/>
              <a:gd name="connsiteX1071" fmla="*/ 9193487 w 12192000"/>
              <a:gd name="connsiteY1071" fmla="*/ 5713042 h 6698667"/>
              <a:gd name="connsiteX1072" fmla="*/ 9189822 w 12192000"/>
              <a:gd name="connsiteY1072" fmla="*/ 5702291 h 6698667"/>
              <a:gd name="connsiteX1073" fmla="*/ 9182490 w 12192000"/>
              <a:gd name="connsiteY1073" fmla="*/ 5691538 h 6698667"/>
              <a:gd name="connsiteX1074" fmla="*/ 9167827 w 12192000"/>
              <a:gd name="connsiteY1074" fmla="*/ 5687954 h 6698667"/>
              <a:gd name="connsiteX1075" fmla="*/ 9149498 w 12192000"/>
              <a:gd name="connsiteY1075" fmla="*/ 5691538 h 6698667"/>
              <a:gd name="connsiteX1076" fmla="*/ 9142168 w 12192000"/>
              <a:gd name="connsiteY1076" fmla="*/ 5691538 h 6698667"/>
              <a:gd name="connsiteX1077" fmla="*/ 9138502 w 12192000"/>
              <a:gd name="connsiteY1077" fmla="*/ 5680786 h 6698667"/>
              <a:gd name="connsiteX1078" fmla="*/ 9142168 w 12192000"/>
              <a:gd name="connsiteY1078" fmla="*/ 5673618 h 6698667"/>
              <a:gd name="connsiteX1079" fmla="*/ 9142168 w 12192000"/>
              <a:gd name="connsiteY1079" fmla="*/ 5670033 h 6698667"/>
              <a:gd name="connsiteX1080" fmla="*/ 9153165 w 12192000"/>
              <a:gd name="connsiteY1080" fmla="*/ 5666449 h 6698667"/>
              <a:gd name="connsiteX1081" fmla="*/ 9156830 w 12192000"/>
              <a:gd name="connsiteY1081" fmla="*/ 5662865 h 6698667"/>
              <a:gd name="connsiteX1082" fmla="*/ 9156830 w 12192000"/>
              <a:gd name="connsiteY1082" fmla="*/ 5659281 h 6698667"/>
              <a:gd name="connsiteX1083" fmla="*/ 9156830 w 12192000"/>
              <a:gd name="connsiteY1083" fmla="*/ 5655696 h 6698667"/>
              <a:gd name="connsiteX1084" fmla="*/ 9149498 w 12192000"/>
              <a:gd name="connsiteY1084" fmla="*/ 5652113 h 6698667"/>
              <a:gd name="connsiteX1085" fmla="*/ 9142168 w 12192000"/>
              <a:gd name="connsiteY1085" fmla="*/ 5644945 h 6698667"/>
              <a:gd name="connsiteX1086" fmla="*/ 9131170 w 12192000"/>
              <a:gd name="connsiteY1086" fmla="*/ 5641361 h 6698667"/>
              <a:gd name="connsiteX1087" fmla="*/ 9123840 w 12192000"/>
              <a:gd name="connsiteY1087" fmla="*/ 5637776 h 6698667"/>
              <a:gd name="connsiteX1088" fmla="*/ 9116508 w 12192000"/>
              <a:gd name="connsiteY1088" fmla="*/ 5627025 h 6698667"/>
              <a:gd name="connsiteX1089" fmla="*/ 9116508 w 12192000"/>
              <a:gd name="connsiteY1089" fmla="*/ 5616272 h 6698667"/>
              <a:gd name="connsiteX1090" fmla="*/ 9112842 w 12192000"/>
              <a:gd name="connsiteY1090" fmla="*/ 5598352 h 6698667"/>
              <a:gd name="connsiteX1091" fmla="*/ 9098180 w 12192000"/>
              <a:gd name="connsiteY1091" fmla="*/ 5587599 h 6698667"/>
              <a:gd name="connsiteX1092" fmla="*/ 9076186 w 12192000"/>
              <a:gd name="connsiteY1092" fmla="*/ 5551759 h 6698667"/>
              <a:gd name="connsiteX1093" fmla="*/ 9054191 w 12192000"/>
              <a:gd name="connsiteY1093" fmla="*/ 5523086 h 6698667"/>
              <a:gd name="connsiteX1094" fmla="*/ 9039529 w 12192000"/>
              <a:gd name="connsiteY1094" fmla="*/ 5523086 h 6698667"/>
              <a:gd name="connsiteX1095" fmla="*/ 9028532 w 12192000"/>
              <a:gd name="connsiteY1095" fmla="*/ 5512334 h 6698667"/>
              <a:gd name="connsiteX1096" fmla="*/ 9010204 w 12192000"/>
              <a:gd name="connsiteY1096" fmla="*/ 5501581 h 6698667"/>
              <a:gd name="connsiteX1097" fmla="*/ 8988209 w 12192000"/>
              <a:gd name="connsiteY1097" fmla="*/ 5501581 h 6698667"/>
              <a:gd name="connsiteX1098" fmla="*/ 8984544 w 12192000"/>
              <a:gd name="connsiteY1098" fmla="*/ 5501581 h 6698667"/>
              <a:gd name="connsiteX1099" fmla="*/ 8973547 w 12192000"/>
              <a:gd name="connsiteY1099" fmla="*/ 5501581 h 6698667"/>
              <a:gd name="connsiteX1100" fmla="*/ 7474290 w 12192000"/>
              <a:gd name="connsiteY1100" fmla="*/ 5480076 h 6698667"/>
              <a:gd name="connsiteX1101" fmla="*/ 7466960 w 12192000"/>
              <a:gd name="connsiteY1101" fmla="*/ 5487244 h 6698667"/>
              <a:gd name="connsiteX1102" fmla="*/ 7459628 w 12192000"/>
              <a:gd name="connsiteY1102" fmla="*/ 5497997 h 6698667"/>
              <a:gd name="connsiteX1103" fmla="*/ 7459628 w 12192000"/>
              <a:gd name="connsiteY1103" fmla="*/ 5505166 h 6698667"/>
              <a:gd name="connsiteX1104" fmla="*/ 7463293 w 12192000"/>
              <a:gd name="connsiteY1104" fmla="*/ 5515917 h 6698667"/>
              <a:gd name="connsiteX1105" fmla="*/ 7470625 w 12192000"/>
              <a:gd name="connsiteY1105" fmla="*/ 5523086 h 6698667"/>
              <a:gd name="connsiteX1106" fmla="*/ 7474290 w 12192000"/>
              <a:gd name="connsiteY1106" fmla="*/ 5515917 h 6698667"/>
              <a:gd name="connsiteX1107" fmla="*/ 7481622 w 12192000"/>
              <a:gd name="connsiteY1107" fmla="*/ 5512334 h 6698667"/>
              <a:gd name="connsiteX1108" fmla="*/ 7485287 w 12192000"/>
              <a:gd name="connsiteY1108" fmla="*/ 5505166 h 6698667"/>
              <a:gd name="connsiteX1109" fmla="*/ 7485287 w 12192000"/>
              <a:gd name="connsiteY1109" fmla="*/ 5497997 h 6698667"/>
              <a:gd name="connsiteX1110" fmla="*/ 7485287 w 12192000"/>
              <a:gd name="connsiteY1110" fmla="*/ 5490829 h 6698667"/>
              <a:gd name="connsiteX1111" fmla="*/ 7481622 w 12192000"/>
              <a:gd name="connsiteY1111" fmla="*/ 5483661 h 6698667"/>
              <a:gd name="connsiteX1112" fmla="*/ 7159043 w 12192000"/>
              <a:gd name="connsiteY1112" fmla="*/ 5440651 h 6698667"/>
              <a:gd name="connsiteX1113" fmla="*/ 7155378 w 12192000"/>
              <a:gd name="connsiteY1113" fmla="*/ 5458571 h 6698667"/>
              <a:gd name="connsiteX1114" fmla="*/ 7151712 w 12192000"/>
              <a:gd name="connsiteY1114" fmla="*/ 5480076 h 6698667"/>
              <a:gd name="connsiteX1115" fmla="*/ 7148046 w 12192000"/>
              <a:gd name="connsiteY1115" fmla="*/ 5501581 h 6698667"/>
              <a:gd name="connsiteX1116" fmla="*/ 7151712 w 12192000"/>
              <a:gd name="connsiteY1116" fmla="*/ 5530254 h 6698667"/>
              <a:gd name="connsiteX1117" fmla="*/ 7155378 w 12192000"/>
              <a:gd name="connsiteY1117" fmla="*/ 5483661 h 6698667"/>
              <a:gd name="connsiteX1118" fmla="*/ 5252898 w 12192000"/>
              <a:gd name="connsiteY1118" fmla="*/ 5433483 h 6698667"/>
              <a:gd name="connsiteX1119" fmla="*/ 5245566 w 12192000"/>
              <a:gd name="connsiteY1119" fmla="*/ 5437068 h 6698667"/>
              <a:gd name="connsiteX1120" fmla="*/ 5234570 w 12192000"/>
              <a:gd name="connsiteY1120" fmla="*/ 5440651 h 6698667"/>
              <a:gd name="connsiteX1121" fmla="*/ 5227238 w 12192000"/>
              <a:gd name="connsiteY1121" fmla="*/ 5447820 h 6698667"/>
              <a:gd name="connsiteX1122" fmla="*/ 5216241 w 12192000"/>
              <a:gd name="connsiteY1122" fmla="*/ 5454988 h 6698667"/>
              <a:gd name="connsiteX1123" fmla="*/ 5212576 w 12192000"/>
              <a:gd name="connsiteY1123" fmla="*/ 5462156 h 6698667"/>
              <a:gd name="connsiteX1124" fmla="*/ 5212576 w 12192000"/>
              <a:gd name="connsiteY1124" fmla="*/ 5472908 h 6698667"/>
              <a:gd name="connsiteX1125" fmla="*/ 5208909 w 12192000"/>
              <a:gd name="connsiteY1125" fmla="*/ 5476493 h 6698667"/>
              <a:gd name="connsiteX1126" fmla="*/ 5197913 w 12192000"/>
              <a:gd name="connsiteY1126" fmla="*/ 5480076 h 6698667"/>
              <a:gd name="connsiteX1127" fmla="*/ 5194248 w 12192000"/>
              <a:gd name="connsiteY1127" fmla="*/ 5490829 h 6698667"/>
              <a:gd name="connsiteX1128" fmla="*/ 5194248 w 12192000"/>
              <a:gd name="connsiteY1128" fmla="*/ 5497997 h 6698667"/>
              <a:gd name="connsiteX1129" fmla="*/ 5197913 w 12192000"/>
              <a:gd name="connsiteY1129" fmla="*/ 5501581 h 6698667"/>
              <a:gd name="connsiteX1130" fmla="*/ 5201579 w 12192000"/>
              <a:gd name="connsiteY1130" fmla="*/ 5505166 h 6698667"/>
              <a:gd name="connsiteX1131" fmla="*/ 5197913 w 12192000"/>
              <a:gd name="connsiteY1131" fmla="*/ 5505166 h 6698667"/>
              <a:gd name="connsiteX1132" fmla="*/ 5194248 w 12192000"/>
              <a:gd name="connsiteY1132" fmla="*/ 5508749 h 6698667"/>
              <a:gd name="connsiteX1133" fmla="*/ 5194248 w 12192000"/>
              <a:gd name="connsiteY1133" fmla="*/ 5512334 h 6698667"/>
              <a:gd name="connsiteX1134" fmla="*/ 5201579 w 12192000"/>
              <a:gd name="connsiteY1134" fmla="*/ 5523086 h 6698667"/>
              <a:gd name="connsiteX1135" fmla="*/ 5205244 w 12192000"/>
              <a:gd name="connsiteY1135" fmla="*/ 5530254 h 6698667"/>
              <a:gd name="connsiteX1136" fmla="*/ 5208909 w 12192000"/>
              <a:gd name="connsiteY1136" fmla="*/ 5533837 h 6698667"/>
              <a:gd name="connsiteX1137" fmla="*/ 5205244 w 12192000"/>
              <a:gd name="connsiteY1137" fmla="*/ 5541006 h 6698667"/>
              <a:gd name="connsiteX1138" fmla="*/ 5197913 w 12192000"/>
              <a:gd name="connsiteY1138" fmla="*/ 5551759 h 6698667"/>
              <a:gd name="connsiteX1139" fmla="*/ 5190582 w 12192000"/>
              <a:gd name="connsiteY1139" fmla="*/ 5566095 h 6698667"/>
              <a:gd name="connsiteX1140" fmla="*/ 5186915 w 12192000"/>
              <a:gd name="connsiteY1140" fmla="*/ 5576847 h 6698667"/>
              <a:gd name="connsiteX1141" fmla="*/ 5186915 w 12192000"/>
              <a:gd name="connsiteY1141" fmla="*/ 5580432 h 6698667"/>
              <a:gd name="connsiteX1142" fmla="*/ 5186915 w 12192000"/>
              <a:gd name="connsiteY1142" fmla="*/ 5591183 h 6698667"/>
              <a:gd name="connsiteX1143" fmla="*/ 5186915 w 12192000"/>
              <a:gd name="connsiteY1143" fmla="*/ 5598352 h 6698667"/>
              <a:gd name="connsiteX1144" fmla="*/ 5183250 w 12192000"/>
              <a:gd name="connsiteY1144" fmla="*/ 5605520 h 6698667"/>
              <a:gd name="connsiteX1145" fmla="*/ 5183250 w 12192000"/>
              <a:gd name="connsiteY1145" fmla="*/ 5612688 h 6698667"/>
              <a:gd name="connsiteX1146" fmla="*/ 5186915 w 12192000"/>
              <a:gd name="connsiteY1146" fmla="*/ 5616272 h 6698667"/>
              <a:gd name="connsiteX1147" fmla="*/ 5190582 w 12192000"/>
              <a:gd name="connsiteY1147" fmla="*/ 5623440 h 6698667"/>
              <a:gd name="connsiteX1148" fmla="*/ 5197913 w 12192000"/>
              <a:gd name="connsiteY1148" fmla="*/ 5623440 h 6698667"/>
              <a:gd name="connsiteX1149" fmla="*/ 5201579 w 12192000"/>
              <a:gd name="connsiteY1149" fmla="*/ 5623440 h 6698667"/>
              <a:gd name="connsiteX1150" fmla="*/ 5205244 w 12192000"/>
              <a:gd name="connsiteY1150" fmla="*/ 5616272 h 6698667"/>
              <a:gd name="connsiteX1151" fmla="*/ 5212576 w 12192000"/>
              <a:gd name="connsiteY1151" fmla="*/ 5612688 h 6698667"/>
              <a:gd name="connsiteX1152" fmla="*/ 5223572 w 12192000"/>
              <a:gd name="connsiteY1152" fmla="*/ 5605520 h 6698667"/>
              <a:gd name="connsiteX1153" fmla="*/ 5227238 w 12192000"/>
              <a:gd name="connsiteY1153" fmla="*/ 5605520 h 6698667"/>
              <a:gd name="connsiteX1154" fmla="*/ 5234570 w 12192000"/>
              <a:gd name="connsiteY1154" fmla="*/ 5605520 h 6698667"/>
              <a:gd name="connsiteX1155" fmla="*/ 5238234 w 12192000"/>
              <a:gd name="connsiteY1155" fmla="*/ 5609103 h 6698667"/>
              <a:gd name="connsiteX1156" fmla="*/ 5241901 w 12192000"/>
              <a:gd name="connsiteY1156" fmla="*/ 5616272 h 6698667"/>
              <a:gd name="connsiteX1157" fmla="*/ 5249232 w 12192000"/>
              <a:gd name="connsiteY1157" fmla="*/ 5627025 h 6698667"/>
              <a:gd name="connsiteX1158" fmla="*/ 5256564 w 12192000"/>
              <a:gd name="connsiteY1158" fmla="*/ 5644945 h 6698667"/>
              <a:gd name="connsiteX1159" fmla="*/ 5267561 w 12192000"/>
              <a:gd name="connsiteY1159" fmla="*/ 5655696 h 6698667"/>
              <a:gd name="connsiteX1160" fmla="*/ 5278558 w 12192000"/>
              <a:gd name="connsiteY1160" fmla="*/ 5659281 h 6698667"/>
              <a:gd name="connsiteX1161" fmla="*/ 5282223 w 12192000"/>
              <a:gd name="connsiteY1161" fmla="*/ 5659281 h 6698667"/>
              <a:gd name="connsiteX1162" fmla="*/ 5293220 w 12192000"/>
              <a:gd name="connsiteY1162" fmla="*/ 5659281 h 6698667"/>
              <a:gd name="connsiteX1163" fmla="*/ 5300552 w 12192000"/>
              <a:gd name="connsiteY1163" fmla="*/ 5659281 h 6698667"/>
              <a:gd name="connsiteX1164" fmla="*/ 5311548 w 12192000"/>
              <a:gd name="connsiteY1164" fmla="*/ 5655696 h 6698667"/>
              <a:gd name="connsiteX1165" fmla="*/ 5318880 w 12192000"/>
              <a:gd name="connsiteY1165" fmla="*/ 5648529 h 6698667"/>
              <a:gd name="connsiteX1166" fmla="*/ 5318880 w 12192000"/>
              <a:gd name="connsiteY1166" fmla="*/ 5641361 h 6698667"/>
              <a:gd name="connsiteX1167" fmla="*/ 5322545 w 12192000"/>
              <a:gd name="connsiteY1167" fmla="*/ 5634193 h 6698667"/>
              <a:gd name="connsiteX1168" fmla="*/ 5322545 w 12192000"/>
              <a:gd name="connsiteY1168" fmla="*/ 5616272 h 6698667"/>
              <a:gd name="connsiteX1169" fmla="*/ 5326211 w 12192000"/>
              <a:gd name="connsiteY1169" fmla="*/ 5598352 h 6698667"/>
              <a:gd name="connsiteX1170" fmla="*/ 5333543 w 12192000"/>
              <a:gd name="connsiteY1170" fmla="*/ 5591183 h 6698667"/>
              <a:gd name="connsiteX1171" fmla="*/ 5326211 w 12192000"/>
              <a:gd name="connsiteY1171" fmla="*/ 5576847 h 6698667"/>
              <a:gd name="connsiteX1172" fmla="*/ 5318880 w 12192000"/>
              <a:gd name="connsiteY1172" fmla="*/ 5566095 h 6698667"/>
              <a:gd name="connsiteX1173" fmla="*/ 5307883 w 12192000"/>
              <a:gd name="connsiteY1173" fmla="*/ 5558927 h 6698667"/>
              <a:gd name="connsiteX1174" fmla="*/ 5296887 w 12192000"/>
              <a:gd name="connsiteY1174" fmla="*/ 5555342 h 6698667"/>
              <a:gd name="connsiteX1175" fmla="*/ 5285889 w 12192000"/>
              <a:gd name="connsiteY1175" fmla="*/ 5555342 h 6698667"/>
              <a:gd name="connsiteX1176" fmla="*/ 5282223 w 12192000"/>
              <a:gd name="connsiteY1176" fmla="*/ 5562510 h 6698667"/>
              <a:gd name="connsiteX1177" fmla="*/ 5278558 w 12192000"/>
              <a:gd name="connsiteY1177" fmla="*/ 5580432 h 6698667"/>
              <a:gd name="connsiteX1178" fmla="*/ 5271226 w 12192000"/>
              <a:gd name="connsiteY1178" fmla="*/ 5584015 h 6698667"/>
              <a:gd name="connsiteX1179" fmla="*/ 5271226 w 12192000"/>
              <a:gd name="connsiteY1179" fmla="*/ 5591183 h 6698667"/>
              <a:gd name="connsiteX1180" fmla="*/ 5267561 w 12192000"/>
              <a:gd name="connsiteY1180" fmla="*/ 5591183 h 6698667"/>
              <a:gd name="connsiteX1181" fmla="*/ 5260229 w 12192000"/>
              <a:gd name="connsiteY1181" fmla="*/ 5594767 h 6698667"/>
              <a:gd name="connsiteX1182" fmla="*/ 5252898 w 12192000"/>
              <a:gd name="connsiteY1182" fmla="*/ 5591183 h 6698667"/>
              <a:gd name="connsiteX1183" fmla="*/ 5249232 w 12192000"/>
              <a:gd name="connsiteY1183" fmla="*/ 5587599 h 6698667"/>
              <a:gd name="connsiteX1184" fmla="*/ 5249232 w 12192000"/>
              <a:gd name="connsiteY1184" fmla="*/ 5584015 h 6698667"/>
              <a:gd name="connsiteX1185" fmla="*/ 5249232 w 12192000"/>
              <a:gd name="connsiteY1185" fmla="*/ 5576847 h 6698667"/>
              <a:gd name="connsiteX1186" fmla="*/ 5238234 w 12192000"/>
              <a:gd name="connsiteY1186" fmla="*/ 5566095 h 6698667"/>
              <a:gd name="connsiteX1187" fmla="*/ 5230904 w 12192000"/>
              <a:gd name="connsiteY1187" fmla="*/ 5555342 h 6698667"/>
              <a:gd name="connsiteX1188" fmla="*/ 5234570 w 12192000"/>
              <a:gd name="connsiteY1188" fmla="*/ 5551759 h 6698667"/>
              <a:gd name="connsiteX1189" fmla="*/ 5234570 w 12192000"/>
              <a:gd name="connsiteY1189" fmla="*/ 5548174 h 6698667"/>
              <a:gd name="connsiteX1190" fmla="*/ 5241901 w 12192000"/>
              <a:gd name="connsiteY1190" fmla="*/ 5544590 h 6698667"/>
              <a:gd name="connsiteX1191" fmla="*/ 5249232 w 12192000"/>
              <a:gd name="connsiteY1191" fmla="*/ 5541006 h 6698667"/>
              <a:gd name="connsiteX1192" fmla="*/ 5263895 w 12192000"/>
              <a:gd name="connsiteY1192" fmla="*/ 5533837 h 6698667"/>
              <a:gd name="connsiteX1193" fmla="*/ 5271226 w 12192000"/>
              <a:gd name="connsiteY1193" fmla="*/ 5526669 h 6698667"/>
              <a:gd name="connsiteX1194" fmla="*/ 5282223 w 12192000"/>
              <a:gd name="connsiteY1194" fmla="*/ 5512334 h 6698667"/>
              <a:gd name="connsiteX1195" fmla="*/ 5282223 w 12192000"/>
              <a:gd name="connsiteY1195" fmla="*/ 5501581 h 6698667"/>
              <a:gd name="connsiteX1196" fmla="*/ 5285889 w 12192000"/>
              <a:gd name="connsiteY1196" fmla="*/ 5490829 h 6698667"/>
              <a:gd name="connsiteX1197" fmla="*/ 5285889 w 12192000"/>
              <a:gd name="connsiteY1197" fmla="*/ 5480076 h 6698667"/>
              <a:gd name="connsiteX1198" fmla="*/ 5289554 w 12192000"/>
              <a:gd name="connsiteY1198" fmla="*/ 5469324 h 6698667"/>
              <a:gd name="connsiteX1199" fmla="*/ 5296887 w 12192000"/>
              <a:gd name="connsiteY1199" fmla="*/ 5454988 h 6698667"/>
              <a:gd name="connsiteX1200" fmla="*/ 5293220 w 12192000"/>
              <a:gd name="connsiteY1200" fmla="*/ 5451403 h 6698667"/>
              <a:gd name="connsiteX1201" fmla="*/ 5285889 w 12192000"/>
              <a:gd name="connsiteY1201" fmla="*/ 5444236 h 6698667"/>
              <a:gd name="connsiteX1202" fmla="*/ 5278558 w 12192000"/>
              <a:gd name="connsiteY1202" fmla="*/ 5437068 h 6698667"/>
              <a:gd name="connsiteX1203" fmla="*/ 5263895 w 12192000"/>
              <a:gd name="connsiteY1203" fmla="*/ 5437068 h 6698667"/>
              <a:gd name="connsiteX1204" fmla="*/ 7844523 w 12192000"/>
              <a:gd name="connsiteY1204" fmla="*/ 5426315 h 6698667"/>
              <a:gd name="connsiteX1205" fmla="*/ 7851854 w 12192000"/>
              <a:gd name="connsiteY1205" fmla="*/ 5426315 h 6698667"/>
              <a:gd name="connsiteX1206" fmla="*/ 7855519 w 12192000"/>
              <a:gd name="connsiteY1206" fmla="*/ 5429900 h 6698667"/>
              <a:gd name="connsiteX1207" fmla="*/ 7855519 w 12192000"/>
              <a:gd name="connsiteY1207" fmla="*/ 5433483 h 6698667"/>
              <a:gd name="connsiteX1208" fmla="*/ 7859185 w 12192000"/>
              <a:gd name="connsiteY1208" fmla="*/ 5437068 h 6698667"/>
              <a:gd name="connsiteX1209" fmla="*/ 7855519 w 12192000"/>
              <a:gd name="connsiteY1209" fmla="*/ 5444236 h 6698667"/>
              <a:gd name="connsiteX1210" fmla="*/ 7851854 w 12192000"/>
              <a:gd name="connsiteY1210" fmla="*/ 5447820 h 6698667"/>
              <a:gd name="connsiteX1211" fmla="*/ 7848188 w 12192000"/>
              <a:gd name="connsiteY1211" fmla="*/ 5451403 h 6698667"/>
              <a:gd name="connsiteX1212" fmla="*/ 7840857 w 12192000"/>
              <a:gd name="connsiteY1212" fmla="*/ 5451403 h 6698667"/>
              <a:gd name="connsiteX1213" fmla="*/ 7833526 w 12192000"/>
              <a:gd name="connsiteY1213" fmla="*/ 5451403 h 6698667"/>
              <a:gd name="connsiteX1214" fmla="*/ 7826194 w 12192000"/>
              <a:gd name="connsiteY1214" fmla="*/ 5447820 h 6698667"/>
              <a:gd name="connsiteX1215" fmla="*/ 7826194 w 12192000"/>
              <a:gd name="connsiteY1215" fmla="*/ 5444236 h 6698667"/>
              <a:gd name="connsiteX1216" fmla="*/ 7826194 w 12192000"/>
              <a:gd name="connsiteY1216" fmla="*/ 5440651 h 6698667"/>
              <a:gd name="connsiteX1217" fmla="*/ 7826194 w 12192000"/>
              <a:gd name="connsiteY1217" fmla="*/ 5433483 h 6698667"/>
              <a:gd name="connsiteX1218" fmla="*/ 7833526 w 12192000"/>
              <a:gd name="connsiteY1218" fmla="*/ 5429900 h 6698667"/>
              <a:gd name="connsiteX1219" fmla="*/ 7837191 w 12192000"/>
              <a:gd name="connsiteY1219" fmla="*/ 5429900 h 6698667"/>
              <a:gd name="connsiteX1220" fmla="*/ 7104059 w 12192000"/>
              <a:gd name="connsiteY1220" fmla="*/ 5426315 h 6698667"/>
              <a:gd name="connsiteX1221" fmla="*/ 7096727 w 12192000"/>
              <a:gd name="connsiteY1221" fmla="*/ 5429900 h 6698667"/>
              <a:gd name="connsiteX1222" fmla="*/ 7089396 w 12192000"/>
              <a:gd name="connsiteY1222" fmla="*/ 5440651 h 6698667"/>
              <a:gd name="connsiteX1223" fmla="*/ 7085730 w 12192000"/>
              <a:gd name="connsiteY1223" fmla="*/ 5454988 h 6698667"/>
              <a:gd name="connsiteX1224" fmla="*/ 7085730 w 12192000"/>
              <a:gd name="connsiteY1224" fmla="*/ 5472908 h 6698667"/>
              <a:gd name="connsiteX1225" fmla="*/ 7078399 w 12192000"/>
              <a:gd name="connsiteY1225" fmla="*/ 5526669 h 6698667"/>
              <a:gd name="connsiteX1226" fmla="*/ 7067402 w 12192000"/>
              <a:gd name="connsiteY1226" fmla="*/ 5576847 h 6698667"/>
              <a:gd name="connsiteX1227" fmla="*/ 7067402 w 12192000"/>
              <a:gd name="connsiteY1227" fmla="*/ 5580432 h 6698667"/>
              <a:gd name="connsiteX1228" fmla="*/ 7063736 w 12192000"/>
              <a:gd name="connsiteY1228" fmla="*/ 5587599 h 6698667"/>
              <a:gd name="connsiteX1229" fmla="*/ 7074734 w 12192000"/>
              <a:gd name="connsiteY1229" fmla="*/ 5598352 h 6698667"/>
              <a:gd name="connsiteX1230" fmla="*/ 7078399 w 12192000"/>
              <a:gd name="connsiteY1230" fmla="*/ 5605520 h 6698667"/>
              <a:gd name="connsiteX1231" fmla="*/ 7096727 w 12192000"/>
              <a:gd name="connsiteY1231" fmla="*/ 5587599 h 6698667"/>
              <a:gd name="connsiteX1232" fmla="*/ 7118721 w 12192000"/>
              <a:gd name="connsiteY1232" fmla="*/ 5566095 h 6698667"/>
              <a:gd name="connsiteX1233" fmla="*/ 7122387 w 12192000"/>
              <a:gd name="connsiteY1233" fmla="*/ 5537422 h 6698667"/>
              <a:gd name="connsiteX1234" fmla="*/ 7126052 w 12192000"/>
              <a:gd name="connsiteY1234" fmla="*/ 5508749 h 6698667"/>
              <a:gd name="connsiteX1235" fmla="*/ 7133384 w 12192000"/>
              <a:gd name="connsiteY1235" fmla="*/ 5480076 h 6698667"/>
              <a:gd name="connsiteX1236" fmla="*/ 7137049 w 12192000"/>
              <a:gd name="connsiteY1236" fmla="*/ 5451403 h 6698667"/>
              <a:gd name="connsiteX1237" fmla="*/ 7137049 w 12192000"/>
              <a:gd name="connsiteY1237" fmla="*/ 5444236 h 6698667"/>
              <a:gd name="connsiteX1238" fmla="*/ 7137049 w 12192000"/>
              <a:gd name="connsiteY1238" fmla="*/ 5437068 h 6698667"/>
              <a:gd name="connsiteX1239" fmla="*/ 7137049 w 12192000"/>
              <a:gd name="connsiteY1239" fmla="*/ 5429900 h 6698667"/>
              <a:gd name="connsiteX1240" fmla="*/ 7126052 w 12192000"/>
              <a:gd name="connsiteY1240" fmla="*/ 5429900 h 6698667"/>
              <a:gd name="connsiteX1241" fmla="*/ 7118721 w 12192000"/>
              <a:gd name="connsiteY1241" fmla="*/ 5426315 h 6698667"/>
              <a:gd name="connsiteX1242" fmla="*/ 8420031 w 12192000"/>
              <a:gd name="connsiteY1242" fmla="*/ 5415563 h 6698667"/>
              <a:gd name="connsiteX1243" fmla="*/ 8420031 w 12192000"/>
              <a:gd name="connsiteY1243" fmla="*/ 5419147 h 6698667"/>
              <a:gd name="connsiteX1244" fmla="*/ 8416366 w 12192000"/>
              <a:gd name="connsiteY1244" fmla="*/ 5422731 h 6698667"/>
              <a:gd name="connsiteX1245" fmla="*/ 8420031 w 12192000"/>
              <a:gd name="connsiteY1245" fmla="*/ 5433483 h 6698667"/>
              <a:gd name="connsiteX1246" fmla="*/ 8423697 w 12192000"/>
              <a:gd name="connsiteY1246" fmla="*/ 5440651 h 6698667"/>
              <a:gd name="connsiteX1247" fmla="*/ 8434695 w 12192000"/>
              <a:gd name="connsiteY1247" fmla="*/ 5444236 h 6698667"/>
              <a:gd name="connsiteX1248" fmla="*/ 8438360 w 12192000"/>
              <a:gd name="connsiteY1248" fmla="*/ 5451403 h 6698667"/>
              <a:gd name="connsiteX1249" fmla="*/ 8445692 w 12192000"/>
              <a:gd name="connsiteY1249" fmla="*/ 5440651 h 6698667"/>
              <a:gd name="connsiteX1250" fmla="*/ 8438360 w 12192000"/>
              <a:gd name="connsiteY1250" fmla="*/ 5429900 h 6698667"/>
              <a:gd name="connsiteX1251" fmla="*/ 8434695 w 12192000"/>
              <a:gd name="connsiteY1251" fmla="*/ 5422731 h 6698667"/>
              <a:gd name="connsiteX1252" fmla="*/ 8427363 w 12192000"/>
              <a:gd name="connsiteY1252" fmla="*/ 5419147 h 6698667"/>
              <a:gd name="connsiteX1253" fmla="*/ 8423697 w 12192000"/>
              <a:gd name="connsiteY1253" fmla="*/ 5415563 h 6698667"/>
              <a:gd name="connsiteX1254" fmla="*/ 7796869 w 12192000"/>
              <a:gd name="connsiteY1254" fmla="*/ 5408395 h 6698667"/>
              <a:gd name="connsiteX1255" fmla="*/ 7804201 w 12192000"/>
              <a:gd name="connsiteY1255" fmla="*/ 5408395 h 6698667"/>
              <a:gd name="connsiteX1256" fmla="*/ 7807866 w 12192000"/>
              <a:gd name="connsiteY1256" fmla="*/ 5415563 h 6698667"/>
              <a:gd name="connsiteX1257" fmla="*/ 7811532 w 12192000"/>
              <a:gd name="connsiteY1257" fmla="*/ 5422731 h 6698667"/>
              <a:gd name="connsiteX1258" fmla="*/ 7815197 w 12192000"/>
              <a:gd name="connsiteY1258" fmla="*/ 5426315 h 6698667"/>
              <a:gd name="connsiteX1259" fmla="*/ 7811532 w 12192000"/>
              <a:gd name="connsiteY1259" fmla="*/ 5437068 h 6698667"/>
              <a:gd name="connsiteX1260" fmla="*/ 7804201 w 12192000"/>
              <a:gd name="connsiteY1260" fmla="*/ 5437068 h 6698667"/>
              <a:gd name="connsiteX1261" fmla="*/ 7796869 w 12192000"/>
              <a:gd name="connsiteY1261" fmla="*/ 5437068 h 6698667"/>
              <a:gd name="connsiteX1262" fmla="*/ 7793204 w 12192000"/>
              <a:gd name="connsiteY1262" fmla="*/ 5433483 h 6698667"/>
              <a:gd name="connsiteX1263" fmla="*/ 7789537 w 12192000"/>
              <a:gd name="connsiteY1263" fmla="*/ 5429900 h 6698667"/>
              <a:gd name="connsiteX1264" fmla="*/ 7785872 w 12192000"/>
              <a:gd name="connsiteY1264" fmla="*/ 5422731 h 6698667"/>
              <a:gd name="connsiteX1265" fmla="*/ 7789537 w 12192000"/>
              <a:gd name="connsiteY1265" fmla="*/ 5415563 h 6698667"/>
              <a:gd name="connsiteX1266" fmla="*/ 6880452 w 12192000"/>
              <a:gd name="connsiteY1266" fmla="*/ 5404810 h 6698667"/>
              <a:gd name="connsiteX1267" fmla="*/ 6891449 w 12192000"/>
              <a:gd name="connsiteY1267" fmla="*/ 5404810 h 6698667"/>
              <a:gd name="connsiteX1268" fmla="*/ 6891449 w 12192000"/>
              <a:gd name="connsiteY1268" fmla="*/ 5408395 h 6698667"/>
              <a:gd name="connsiteX1269" fmla="*/ 6891449 w 12192000"/>
              <a:gd name="connsiteY1269" fmla="*/ 5419147 h 6698667"/>
              <a:gd name="connsiteX1270" fmla="*/ 6891449 w 12192000"/>
              <a:gd name="connsiteY1270" fmla="*/ 5422731 h 6698667"/>
              <a:gd name="connsiteX1271" fmla="*/ 6887784 w 12192000"/>
              <a:gd name="connsiteY1271" fmla="*/ 5451403 h 6698667"/>
              <a:gd name="connsiteX1272" fmla="*/ 6876787 w 12192000"/>
              <a:gd name="connsiteY1272" fmla="*/ 5483661 h 6698667"/>
              <a:gd name="connsiteX1273" fmla="*/ 6873121 w 12192000"/>
              <a:gd name="connsiteY1273" fmla="*/ 5487244 h 6698667"/>
              <a:gd name="connsiteX1274" fmla="*/ 6873121 w 12192000"/>
              <a:gd name="connsiteY1274" fmla="*/ 5490829 h 6698667"/>
              <a:gd name="connsiteX1275" fmla="*/ 6869456 w 12192000"/>
              <a:gd name="connsiteY1275" fmla="*/ 5494413 h 6698667"/>
              <a:gd name="connsiteX1276" fmla="*/ 6865790 w 12192000"/>
              <a:gd name="connsiteY1276" fmla="*/ 5494413 h 6698667"/>
              <a:gd name="connsiteX1277" fmla="*/ 6862124 w 12192000"/>
              <a:gd name="connsiteY1277" fmla="*/ 5490829 h 6698667"/>
              <a:gd name="connsiteX1278" fmla="*/ 6862124 w 12192000"/>
              <a:gd name="connsiteY1278" fmla="*/ 5480076 h 6698667"/>
              <a:gd name="connsiteX1279" fmla="*/ 6865790 w 12192000"/>
              <a:gd name="connsiteY1279" fmla="*/ 5447820 h 6698667"/>
              <a:gd name="connsiteX1280" fmla="*/ 6873121 w 12192000"/>
              <a:gd name="connsiteY1280" fmla="*/ 5419147 h 6698667"/>
              <a:gd name="connsiteX1281" fmla="*/ 6873121 w 12192000"/>
              <a:gd name="connsiteY1281" fmla="*/ 5408395 h 6698667"/>
              <a:gd name="connsiteX1282" fmla="*/ 7965490 w 12192000"/>
              <a:gd name="connsiteY1282" fmla="*/ 5401227 h 6698667"/>
              <a:gd name="connsiteX1283" fmla="*/ 7954492 w 12192000"/>
              <a:gd name="connsiteY1283" fmla="*/ 5440651 h 6698667"/>
              <a:gd name="connsiteX1284" fmla="*/ 7950827 w 12192000"/>
              <a:gd name="connsiteY1284" fmla="*/ 5458571 h 6698667"/>
              <a:gd name="connsiteX1285" fmla="*/ 7954492 w 12192000"/>
              <a:gd name="connsiteY1285" fmla="*/ 5469324 h 6698667"/>
              <a:gd name="connsiteX1286" fmla="*/ 7958158 w 12192000"/>
              <a:gd name="connsiteY1286" fmla="*/ 5472908 h 6698667"/>
              <a:gd name="connsiteX1287" fmla="*/ 7969155 w 12192000"/>
              <a:gd name="connsiteY1287" fmla="*/ 5480076 h 6698667"/>
              <a:gd name="connsiteX1288" fmla="*/ 7980152 w 12192000"/>
              <a:gd name="connsiteY1288" fmla="*/ 5487244 h 6698667"/>
              <a:gd name="connsiteX1289" fmla="*/ 7983818 w 12192000"/>
              <a:gd name="connsiteY1289" fmla="*/ 5480076 h 6698667"/>
              <a:gd name="connsiteX1290" fmla="*/ 7983818 w 12192000"/>
              <a:gd name="connsiteY1290" fmla="*/ 5472908 h 6698667"/>
              <a:gd name="connsiteX1291" fmla="*/ 7983818 w 12192000"/>
              <a:gd name="connsiteY1291" fmla="*/ 5469324 h 6698667"/>
              <a:gd name="connsiteX1292" fmla="*/ 7980152 w 12192000"/>
              <a:gd name="connsiteY1292" fmla="*/ 5462156 h 6698667"/>
              <a:gd name="connsiteX1293" fmla="*/ 7972820 w 12192000"/>
              <a:gd name="connsiteY1293" fmla="*/ 5451403 h 6698667"/>
              <a:gd name="connsiteX1294" fmla="*/ 7965490 w 12192000"/>
              <a:gd name="connsiteY1294" fmla="*/ 5444236 h 6698667"/>
              <a:gd name="connsiteX1295" fmla="*/ 7980152 w 12192000"/>
              <a:gd name="connsiteY1295" fmla="*/ 5447820 h 6698667"/>
              <a:gd name="connsiteX1296" fmla="*/ 7991149 w 12192000"/>
              <a:gd name="connsiteY1296" fmla="*/ 5447820 h 6698667"/>
              <a:gd name="connsiteX1297" fmla="*/ 7998480 w 12192000"/>
              <a:gd name="connsiteY1297" fmla="*/ 5440651 h 6698667"/>
              <a:gd name="connsiteX1298" fmla="*/ 7998480 w 12192000"/>
              <a:gd name="connsiteY1298" fmla="*/ 5433483 h 6698667"/>
              <a:gd name="connsiteX1299" fmla="*/ 7991149 w 12192000"/>
              <a:gd name="connsiteY1299" fmla="*/ 5426315 h 6698667"/>
              <a:gd name="connsiteX1300" fmla="*/ 7987484 w 12192000"/>
              <a:gd name="connsiteY1300" fmla="*/ 5422731 h 6698667"/>
              <a:gd name="connsiteX1301" fmla="*/ 7976487 w 12192000"/>
              <a:gd name="connsiteY1301" fmla="*/ 5415563 h 6698667"/>
              <a:gd name="connsiteX1302" fmla="*/ 8786598 w 12192000"/>
              <a:gd name="connsiteY1302" fmla="*/ 5394058 h 6698667"/>
              <a:gd name="connsiteX1303" fmla="*/ 8797596 w 12192000"/>
              <a:gd name="connsiteY1303" fmla="*/ 5401227 h 6698667"/>
              <a:gd name="connsiteX1304" fmla="*/ 8804926 w 12192000"/>
              <a:gd name="connsiteY1304" fmla="*/ 5408395 h 6698667"/>
              <a:gd name="connsiteX1305" fmla="*/ 8808592 w 12192000"/>
              <a:gd name="connsiteY1305" fmla="*/ 5415563 h 6698667"/>
              <a:gd name="connsiteX1306" fmla="*/ 8808592 w 12192000"/>
              <a:gd name="connsiteY1306" fmla="*/ 5426315 h 6698667"/>
              <a:gd name="connsiteX1307" fmla="*/ 8793929 w 12192000"/>
              <a:gd name="connsiteY1307" fmla="*/ 5426315 h 6698667"/>
              <a:gd name="connsiteX1308" fmla="*/ 8779267 w 12192000"/>
              <a:gd name="connsiteY1308" fmla="*/ 5422731 h 6698667"/>
              <a:gd name="connsiteX1309" fmla="*/ 8771936 w 12192000"/>
              <a:gd name="connsiteY1309" fmla="*/ 5419147 h 6698667"/>
              <a:gd name="connsiteX1310" fmla="*/ 8768269 w 12192000"/>
              <a:gd name="connsiteY1310" fmla="*/ 5415563 h 6698667"/>
              <a:gd name="connsiteX1311" fmla="*/ 8760939 w 12192000"/>
              <a:gd name="connsiteY1311" fmla="*/ 5408395 h 6698667"/>
              <a:gd name="connsiteX1312" fmla="*/ 8753607 w 12192000"/>
              <a:gd name="connsiteY1312" fmla="*/ 5408395 h 6698667"/>
              <a:gd name="connsiteX1313" fmla="*/ 8749942 w 12192000"/>
              <a:gd name="connsiteY1313" fmla="*/ 5419147 h 6698667"/>
              <a:gd name="connsiteX1314" fmla="*/ 8746275 w 12192000"/>
              <a:gd name="connsiteY1314" fmla="*/ 5426315 h 6698667"/>
              <a:gd name="connsiteX1315" fmla="*/ 8749942 w 12192000"/>
              <a:gd name="connsiteY1315" fmla="*/ 5429900 h 6698667"/>
              <a:gd name="connsiteX1316" fmla="*/ 8753607 w 12192000"/>
              <a:gd name="connsiteY1316" fmla="*/ 5437068 h 6698667"/>
              <a:gd name="connsiteX1317" fmla="*/ 8757272 w 12192000"/>
              <a:gd name="connsiteY1317" fmla="*/ 5437068 h 6698667"/>
              <a:gd name="connsiteX1318" fmla="*/ 8757272 w 12192000"/>
              <a:gd name="connsiteY1318" fmla="*/ 5440651 h 6698667"/>
              <a:gd name="connsiteX1319" fmla="*/ 8768269 w 12192000"/>
              <a:gd name="connsiteY1319" fmla="*/ 5444236 h 6698667"/>
              <a:gd name="connsiteX1320" fmla="*/ 8786598 w 12192000"/>
              <a:gd name="connsiteY1320" fmla="*/ 5451403 h 6698667"/>
              <a:gd name="connsiteX1321" fmla="*/ 8797596 w 12192000"/>
              <a:gd name="connsiteY1321" fmla="*/ 5462156 h 6698667"/>
              <a:gd name="connsiteX1322" fmla="*/ 8804926 w 12192000"/>
              <a:gd name="connsiteY1322" fmla="*/ 5480076 h 6698667"/>
              <a:gd name="connsiteX1323" fmla="*/ 8837918 w 12192000"/>
              <a:gd name="connsiteY1323" fmla="*/ 5480076 h 6698667"/>
              <a:gd name="connsiteX1324" fmla="*/ 8863576 w 12192000"/>
              <a:gd name="connsiteY1324" fmla="*/ 5476493 h 6698667"/>
              <a:gd name="connsiteX1325" fmla="*/ 8863576 w 12192000"/>
              <a:gd name="connsiteY1325" fmla="*/ 5472908 h 6698667"/>
              <a:gd name="connsiteX1326" fmla="*/ 8852580 w 12192000"/>
              <a:gd name="connsiteY1326" fmla="*/ 5458571 h 6698667"/>
              <a:gd name="connsiteX1327" fmla="*/ 8848914 w 12192000"/>
              <a:gd name="connsiteY1327" fmla="*/ 5447820 h 6698667"/>
              <a:gd name="connsiteX1328" fmla="*/ 8848914 w 12192000"/>
              <a:gd name="connsiteY1328" fmla="*/ 5433483 h 6698667"/>
              <a:gd name="connsiteX1329" fmla="*/ 8845249 w 12192000"/>
              <a:gd name="connsiteY1329" fmla="*/ 5422731 h 6698667"/>
              <a:gd name="connsiteX1330" fmla="*/ 8837918 w 12192000"/>
              <a:gd name="connsiteY1330" fmla="*/ 5415563 h 6698667"/>
              <a:gd name="connsiteX1331" fmla="*/ 8826921 w 12192000"/>
              <a:gd name="connsiteY1331" fmla="*/ 5408395 h 6698667"/>
              <a:gd name="connsiteX1332" fmla="*/ 8808592 w 12192000"/>
              <a:gd name="connsiteY1332" fmla="*/ 5401227 h 6698667"/>
              <a:gd name="connsiteX1333" fmla="*/ 7305670 w 12192000"/>
              <a:gd name="connsiteY1333" fmla="*/ 5390474 h 6698667"/>
              <a:gd name="connsiteX1334" fmla="*/ 7298339 w 12192000"/>
              <a:gd name="connsiteY1334" fmla="*/ 5397642 h 6698667"/>
              <a:gd name="connsiteX1335" fmla="*/ 7287342 w 12192000"/>
              <a:gd name="connsiteY1335" fmla="*/ 5415563 h 6698667"/>
              <a:gd name="connsiteX1336" fmla="*/ 7276345 w 12192000"/>
              <a:gd name="connsiteY1336" fmla="*/ 5429900 h 6698667"/>
              <a:gd name="connsiteX1337" fmla="*/ 7265347 w 12192000"/>
              <a:gd name="connsiteY1337" fmla="*/ 5454988 h 6698667"/>
              <a:gd name="connsiteX1338" fmla="*/ 7254350 w 12192000"/>
              <a:gd name="connsiteY1338" fmla="*/ 5487244 h 6698667"/>
              <a:gd name="connsiteX1339" fmla="*/ 7254350 w 12192000"/>
              <a:gd name="connsiteY1339" fmla="*/ 5501581 h 6698667"/>
              <a:gd name="connsiteX1340" fmla="*/ 7258017 w 12192000"/>
              <a:gd name="connsiteY1340" fmla="*/ 5515917 h 6698667"/>
              <a:gd name="connsiteX1341" fmla="*/ 7265347 w 12192000"/>
              <a:gd name="connsiteY1341" fmla="*/ 5530254 h 6698667"/>
              <a:gd name="connsiteX1342" fmla="*/ 7276345 w 12192000"/>
              <a:gd name="connsiteY1342" fmla="*/ 5537422 h 6698667"/>
              <a:gd name="connsiteX1343" fmla="*/ 7283675 w 12192000"/>
              <a:gd name="connsiteY1343" fmla="*/ 5541006 h 6698667"/>
              <a:gd name="connsiteX1344" fmla="*/ 7287342 w 12192000"/>
              <a:gd name="connsiteY1344" fmla="*/ 5537422 h 6698667"/>
              <a:gd name="connsiteX1345" fmla="*/ 7287342 w 12192000"/>
              <a:gd name="connsiteY1345" fmla="*/ 5533837 h 6698667"/>
              <a:gd name="connsiteX1346" fmla="*/ 7291007 w 12192000"/>
              <a:gd name="connsiteY1346" fmla="*/ 5523086 h 6698667"/>
              <a:gd name="connsiteX1347" fmla="*/ 7294673 w 12192000"/>
              <a:gd name="connsiteY1347" fmla="*/ 5512334 h 6698667"/>
              <a:gd name="connsiteX1348" fmla="*/ 7305670 w 12192000"/>
              <a:gd name="connsiteY1348" fmla="*/ 5508749 h 6698667"/>
              <a:gd name="connsiteX1349" fmla="*/ 7313001 w 12192000"/>
              <a:gd name="connsiteY1349" fmla="*/ 5508749 h 6698667"/>
              <a:gd name="connsiteX1350" fmla="*/ 7320332 w 12192000"/>
              <a:gd name="connsiteY1350" fmla="*/ 5512334 h 6698667"/>
              <a:gd name="connsiteX1351" fmla="*/ 7327664 w 12192000"/>
              <a:gd name="connsiteY1351" fmla="*/ 5523086 h 6698667"/>
              <a:gd name="connsiteX1352" fmla="*/ 7323999 w 12192000"/>
              <a:gd name="connsiteY1352" fmla="*/ 5533837 h 6698667"/>
              <a:gd name="connsiteX1353" fmla="*/ 7316667 w 12192000"/>
              <a:gd name="connsiteY1353" fmla="*/ 5541006 h 6698667"/>
              <a:gd name="connsiteX1354" fmla="*/ 7302004 w 12192000"/>
              <a:gd name="connsiteY1354" fmla="*/ 5548174 h 6698667"/>
              <a:gd name="connsiteX1355" fmla="*/ 7287342 w 12192000"/>
              <a:gd name="connsiteY1355" fmla="*/ 5548174 h 6698667"/>
              <a:gd name="connsiteX1356" fmla="*/ 7269013 w 12192000"/>
              <a:gd name="connsiteY1356" fmla="*/ 5548174 h 6698667"/>
              <a:gd name="connsiteX1357" fmla="*/ 7254350 w 12192000"/>
              <a:gd name="connsiteY1357" fmla="*/ 5544590 h 6698667"/>
              <a:gd name="connsiteX1358" fmla="*/ 7247020 w 12192000"/>
              <a:gd name="connsiteY1358" fmla="*/ 5544590 h 6698667"/>
              <a:gd name="connsiteX1359" fmla="*/ 7239688 w 12192000"/>
              <a:gd name="connsiteY1359" fmla="*/ 5544590 h 6698667"/>
              <a:gd name="connsiteX1360" fmla="*/ 7236022 w 12192000"/>
              <a:gd name="connsiteY1360" fmla="*/ 5548174 h 6698667"/>
              <a:gd name="connsiteX1361" fmla="*/ 7232357 w 12192000"/>
              <a:gd name="connsiteY1361" fmla="*/ 5555342 h 6698667"/>
              <a:gd name="connsiteX1362" fmla="*/ 7232357 w 12192000"/>
              <a:gd name="connsiteY1362" fmla="*/ 5562510 h 6698667"/>
              <a:gd name="connsiteX1363" fmla="*/ 7236022 w 12192000"/>
              <a:gd name="connsiteY1363" fmla="*/ 5569679 h 6698667"/>
              <a:gd name="connsiteX1364" fmla="*/ 7239688 w 12192000"/>
              <a:gd name="connsiteY1364" fmla="*/ 5576847 h 6698667"/>
              <a:gd name="connsiteX1365" fmla="*/ 7247020 w 12192000"/>
              <a:gd name="connsiteY1365" fmla="*/ 5576847 h 6698667"/>
              <a:gd name="connsiteX1366" fmla="*/ 7254350 w 12192000"/>
              <a:gd name="connsiteY1366" fmla="*/ 5576847 h 6698667"/>
              <a:gd name="connsiteX1367" fmla="*/ 7258017 w 12192000"/>
              <a:gd name="connsiteY1367" fmla="*/ 5576847 h 6698667"/>
              <a:gd name="connsiteX1368" fmla="*/ 7265347 w 12192000"/>
              <a:gd name="connsiteY1368" fmla="*/ 5580432 h 6698667"/>
              <a:gd name="connsiteX1369" fmla="*/ 7269013 w 12192000"/>
              <a:gd name="connsiteY1369" fmla="*/ 5587599 h 6698667"/>
              <a:gd name="connsiteX1370" fmla="*/ 7283675 w 12192000"/>
              <a:gd name="connsiteY1370" fmla="*/ 5587599 h 6698667"/>
              <a:gd name="connsiteX1371" fmla="*/ 7291007 w 12192000"/>
              <a:gd name="connsiteY1371" fmla="*/ 5587599 h 6698667"/>
              <a:gd name="connsiteX1372" fmla="*/ 7302004 w 12192000"/>
              <a:gd name="connsiteY1372" fmla="*/ 5587599 h 6698667"/>
              <a:gd name="connsiteX1373" fmla="*/ 7313001 w 12192000"/>
              <a:gd name="connsiteY1373" fmla="*/ 5591183 h 6698667"/>
              <a:gd name="connsiteX1374" fmla="*/ 7320332 w 12192000"/>
              <a:gd name="connsiteY1374" fmla="*/ 5594767 h 6698667"/>
              <a:gd name="connsiteX1375" fmla="*/ 7320332 w 12192000"/>
              <a:gd name="connsiteY1375" fmla="*/ 5605520 h 6698667"/>
              <a:gd name="connsiteX1376" fmla="*/ 7320332 w 12192000"/>
              <a:gd name="connsiteY1376" fmla="*/ 5612688 h 6698667"/>
              <a:gd name="connsiteX1377" fmla="*/ 7323999 w 12192000"/>
              <a:gd name="connsiteY1377" fmla="*/ 5619856 h 6698667"/>
              <a:gd name="connsiteX1378" fmla="*/ 7323999 w 12192000"/>
              <a:gd name="connsiteY1378" fmla="*/ 5623440 h 6698667"/>
              <a:gd name="connsiteX1379" fmla="*/ 7334996 w 12192000"/>
              <a:gd name="connsiteY1379" fmla="*/ 5627025 h 6698667"/>
              <a:gd name="connsiteX1380" fmla="*/ 7345992 w 12192000"/>
              <a:gd name="connsiteY1380" fmla="*/ 5627025 h 6698667"/>
              <a:gd name="connsiteX1381" fmla="*/ 7356989 w 12192000"/>
              <a:gd name="connsiteY1381" fmla="*/ 5627025 h 6698667"/>
              <a:gd name="connsiteX1382" fmla="*/ 7364321 w 12192000"/>
              <a:gd name="connsiteY1382" fmla="*/ 5623440 h 6698667"/>
              <a:gd name="connsiteX1383" fmla="*/ 7371652 w 12192000"/>
              <a:gd name="connsiteY1383" fmla="*/ 5623440 h 6698667"/>
              <a:gd name="connsiteX1384" fmla="*/ 7378983 w 12192000"/>
              <a:gd name="connsiteY1384" fmla="*/ 5619856 h 6698667"/>
              <a:gd name="connsiteX1385" fmla="*/ 7382649 w 12192000"/>
              <a:gd name="connsiteY1385" fmla="*/ 5612688 h 6698667"/>
              <a:gd name="connsiteX1386" fmla="*/ 7389980 w 12192000"/>
              <a:gd name="connsiteY1386" fmla="*/ 5591183 h 6698667"/>
              <a:gd name="connsiteX1387" fmla="*/ 7397311 w 12192000"/>
              <a:gd name="connsiteY1387" fmla="*/ 5569679 h 6698667"/>
              <a:gd name="connsiteX1388" fmla="*/ 7397311 w 12192000"/>
              <a:gd name="connsiteY1388" fmla="*/ 5558927 h 6698667"/>
              <a:gd name="connsiteX1389" fmla="*/ 7397311 w 12192000"/>
              <a:gd name="connsiteY1389" fmla="*/ 5551759 h 6698667"/>
              <a:gd name="connsiteX1390" fmla="*/ 7393646 w 12192000"/>
              <a:gd name="connsiteY1390" fmla="*/ 5541006 h 6698667"/>
              <a:gd name="connsiteX1391" fmla="*/ 7389980 w 12192000"/>
              <a:gd name="connsiteY1391" fmla="*/ 5530254 h 6698667"/>
              <a:gd name="connsiteX1392" fmla="*/ 7382649 w 12192000"/>
              <a:gd name="connsiteY1392" fmla="*/ 5526669 h 6698667"/>
              <a:gd name="connsiteX1393" fmla="*/ 7382649 w 12192000"/>
              <a:gd name="connsiteY1393" fmla="*/ 5515917 h 6698667"/>
              <a:gd name="connsiteX1394" fmla="*/ 7389980 w 12192000"/>
              <a:gd name="connsiteY1394" fmla="*/ 5512334 h 6698667"/>
              <a:gd name="connsiteX1395" fmla="*/ 7393646 w 12192000"/>
              <a:gd name="connsiteY1395" fmla="*/ 5508749 h 6698667"/>
              <a:gd name="connsiteX1396" fmla="*/ 7404643 w 12192000"/>
              <a:gd name="connsiteY1396" fmla="*/ 5494413 h 6698667"/>
              <a:gd name="connsiteX1397" fmla="*/ 7408308 w 12192000"/>
              <a:gd name="connsiteY1397" fmla="*/ 5480076 h 6698667"/>
              <a:gd name="connsiteX1398" fmla="*/ 7404643 w 12192000"/>
              <a:gd name="connsiteY1398" fmla="*/ 5469324 h 6698667"/>
              <a:gd name="connsiteX1399" fmla="*/ 7397311 w 12192000"/>
              <a:gd name="connsiteY1399" fmla="*/ 5451403 h 6698667"/>
              <a:gd name="connsiteX1400" fmla="*/ 7393646 w 12192000"/>
              <a:gd name="connsiteY1400" fmla="*/ 5447820 h 6698667"/>
              <a:gd name="connsiteX1401" fmla="*/ 7393646 w 12192000"/>
              <a:gd name="connsiteY1401" fmla="*/ 5444236 h 6698667"/>
              <a:gd name="connsiteX1402" fmla="*/ 7382649 w 12192000"/>
              <a:gd name="connsiteY1402" fmla="*/ 5440651 h 6698667"/>
              <a:gd name="connsiteX1403" fmla="*/ 7378983 w 12192000"/>
              <a:gd name="connsiteY1403" fmla="*/ 5433483 h 6698667"/>
              <a:gd name="connsiteX1404" fmla="*/ 7367986 w 12192000"/>
              <a:gd name="connsiteY1404" fmla="*/ 5426315 h 6698667"/>
              <a:gd name="connsiteX1405" fmla="*/ 7356989 w 12192000"/>
              <a:gd name="connsiteY1405" fmla="*/ 5415563 h 6698667"/>
              <a:gd name="connsiteX1406" fmla="*/ 7345992 w 12192000"/>
              <a:gd name="connsiteY1406" fmla="*/ 5404810 h 6698667"/>
              <a:gd name="connsiteX1407" fmla="*/ 7327664 w 12192000"/>
              <a:gd name="connsiteY1407" fmla="*/ 5394058 h 6698667"/>
              <a:gd name="connsiteX1408" fmla="*/ 7320332 w 12192000"/>
              <a:gd name="connsiteY1408" fmla="*/ 5390474 h 6698667"/>
              <a:gd name="connsiteX1409" fmla="*/ 7313001 w 12192000"/>
              <a:gd name="connsiteY1409" fmla="*/ 5390474 h 6698667"/>
              <a:gd name="connsiteX1410" fmla="*/ 7111389 w 12192000"/>
              <a:gd name="connsiteY1410" fmla="*/ 5390474 h 6698667"/>
              <a:gd name="connsiteX1411" fmla="*/ 7100392 w 12192000"/>
              <a:gd name="connsiteY1411" fmla="*/ 5394058 h 6698667"/>
              <a:gd name="connsiteX1412" fmla="*/ 7096727 w 12192000"/>
              <a:gd name="connsiteY1412" fmla="*/ 5401227 h 6698667"/>
              <a:gd name="connsiteX1413" fmla="*/ 7096727 w 12192000"/>
              <a:gd name="connsiteY1413" fmla="*/ 5415563 h 6698667"/>
              <a:gd name="connsiteX1414" fmla="*/ 7100392 w 12192000"/>
              <a:gd name="connsiteY1414" fmla="*/ 5419147 h 6698667"/>
              <a:gd name="connsiteX1415" fmla="*/ 7115056 w 12192000"/>
              <a:gd name="connsiteY1415" fmla="*/ 5422731 h 6698667"/>
              <a:gd name="connsiteX1416" fmla="*/ 7122387 w 12192000"/>
              <a:gd name="connsiteY1416" fmla="*/ 5422731 h 6698667"/>
              <a:gd name="connsiteX1417" fmla="*/ 7133384 w 12192000"/>
              <a:gd name="connsiteY1417" fmla="*/ 5419147 h 6698667"/>
              <a:gd name="connsiteX1418" fmla="*/ 7140714 w 12192000"/>
              <a:gd name="connsiteY1418" fmla="*/ 5415563 h 6698667"/>
              <a:gd name="connsiteX1419" fmla="*/ 7133384 w 12192000"/>
              <a:gd name="connsiteY1419" fmla="*/ 5401227 h 6698667"/>
              <a:gd name="connsiteX1420" fmla="*/ 7126052 w 12192000"/>
              <a:gd name="connsiteY1420" fmla="*/ 5390474 h 6698667"/>
              <a:gd name="connsiteX1421" fmla="*/ 7122387 w 12192000"/>
              <a:gd name="connsiteY1421" fmla="*/ 5390474 h 6698667"/>
              <a:gd name="connsiteX1422" fmla="*/ 7118721 w 12192000"/>
              <a:gd name="connsiteY1422" fmla="*/ 5390474 h 6698667"/>
              <a:gd name="connsiteX1423" fmla="*/ 6748488 w 12192000"/>
              <a:gd name="connsiteY1423" fmla="*/ 5390474 h 6698667"/>
              <a:gd name="connsiteX1424" fmla="*/ 6733826 w 12192000"/>
              <a:gd name="connsiteY1424" fmla="*/ 5401227 h 6698667"/>
              <a:gd name="connsiteX1425" fmla="*/ 6722829 w 12192000"/>
              <a:gd name="connsiteY1425" fmla="*/ 5419147 h 6698667"/>
              <a:gd name="connsiteX1426" fmla="*/ 6711833 w 12192000"/>
              <a:gd name="connsiteY1426" fmla="*/ 5440651 h 6698667"/>
              <a:gd name="connsiteX1427" fmla="*/ 6711833 w 12192000"/>
              <a:gd name="connsiteY1427" fmla="*/ 5462156 h 6698667"/>
              <a:gd name="connsiteX1428" fmla="*/ 6733826 w 12192000"/>
              <a:gd name="connsiteY1428" fmla="*/ 5447820 h 6698667"/>
              <a:gd name="connsiteX1429" fmla="*/ 6752155 w 12192000"/>
              <a:gd name="connsiteY1429" fmla="*/ 5440651 h 6698667"/>
              <a:gd name="connsiteX1430" fmla="*/ 6748488 w 12192000"/>
              <a:gd name="connsiteY1430" fmla="*/ 5433483 h 6698667"/>
              <a:gd name="connsiteX1431" fmla="*/ 6737491 w 12192000"/>
              <a:gd name="connsiteY1431" fmla="*/ 5429900 h 6698667"/>
              <a:gd name="connsiteX1432" fmla="*/ 6737491 w 12192000"/>
              <a:gd name="connsiteY1432" fmla="*/ 5426315 h 6698667"/>
              <a:gd name="connsiteX1433" fmla="*/ 6741158 w 12192000"/>
              <a:gd name="connsiteY1433" fmla="*/ 5422731 h 6698667"/>
              <a:gd name="connsiteX1434" fmla="*/ 6748488 w 12192000"/>
              <a:gd name="connsiteY1434" fmla="*/ 5415563 h 6698667"/>
              <a:gd name="connsiteX1435" fmla="*/ 6748488 w 12192000"/>
              <a:gd name="connsiteY1435" fmla="*/ 5401227 h 6698667"/>
              <a:gd name="connsiteX1436" fmla="*/ 7510947 w 12192000"/>
              <a:gd name="connsiteY1436" fmla="*/ 5383305 h 6698667"/>
              <a:gd name="connsiteX1437" fmla="*/ 7503615 w 12192000"/>
              <a:gd name="connsiteY1437" fmla="*/ 5386890 h 6698667"/>
              <a:gd name="connsiteX1438" fmla="*/ 7499950 w 12192000"/>
              <a:gd name="connsiteY1438" fmla="*/ 5390474 h 6698667"/>
              <a:gd name="connsiteX1439" fmla="*/ 7499950 w 12192000"/>
              <a:gd name="connsiteY1439" fmla="*/ 5397642 h 6698667"/>
              <a:gd name="connsiteX1440" fmla="*/ 7499950 w 12192000"/>
              <a:gd name="connsiteY1440" fmla="*/ 5404810 h 6698667"/>
              <a:gd name="connsiteX1441" fmla="*/ 7507282 w 12192000"/>
              <a:gd name="connsiteY1441" fmla="*/ 5422731 h 6698667"/>
              <a:gd name="connsiteX1442" fmla="*/ 7514612 w 12192000"/>
              <a:gd name="connsiteY1442" fmla="*/ 5433483 h 6698667"/>
              <a:gd name="connsiteX1443" fmla="*/ 7507282 w 12192000"/>
              <a:gd name="connsiteY1443" fmla="*/ 5447820 h 6698667"/>
              <a:gd name="connsiteX1444" fmla="*/ 7503615 w 12192000"/>
              <a:gd name="connsiteY1444" fmla="*/ 5458571 h 6698667"/>
              <a:gd name="connsiteX1445" fmla="*/ 7507282 w 12192000"/>
              <a:gd name="connsiteY1445" fmla="*/ 5472908 h 6698667"/>
              <a:gd name="connsiteX1446" fmla="*/ 7510947 w 12192000"/>
              <a:gd name="connsiteY1446" fmla="*/ 5487244 h 6698667"/>
              <a:gd name="connsiteX1447" fmla="*/ 7521944 w 12192000"/>
              <a:gd name="connsiteY1447" fmla="*/ 5515917 h 6698667"/>
              <a:gd name="connsiteX1448" fmla="*/ 7525610 w 12192000"/>
              <a:gd name="connsiteY1448" fmla="*/ 5548174 h 6698667"/>
              <a:gd name="connsiteX1449" fmla="*/ 7529275 w 12192000"/>
              <a:gd name="connsiteY1449" fmla="*/ 5584015 h 6698667"/>
              <a:gd name="connsiteX1450" fmla="*/ 7529275 w 12192000"/>
              <a:gd name="connsiteY1450" fmla="*/ 5616272 h 6698667"/>
              <a:gd name="connsiteX1451" fmla="*/ 7532941 w 12192000"/>
              <a:gd name="connsiteY1451" fmla="*/ 5644945 h 6698667"/>
              <a:gd name="connsiteX1452" fmla="*/ 7540272 w 12192000"/>
              <a:gd name="connsiteY1452" fmla="*/ 5673618 h 6698667"/>
              <a:gd name="connsiteX1453" fmla="*/ 7547604 w 12192000"/>
              <a:gd name="connsiteY1453" fmla="*/ 5705874 h 6698667"/>
              <a:gd name="connsiteX1454" fmla="*/ 7547604 w 12192000"/>
              <a:gd name="connsiteY1454" fmla="*/ 5734547 h 6698667"/>
              <a:gd name="connsiteX1455" fmla="*/ 7558601 w 12192000"/>
              <a:gd name="connsiteY1455" fmla="*/ 5734547 h 6698667"/>
              <a:gd name="connsiteX1456" fmla="*/ 7562266 w 12192000"/>
              <a:gd name="connsiteY1456" fmla="*/ 5734547 h 6698667"/>
              <a:gd name="connsiteX1457" fmla="*/ 7558601 w 12192000"/>
              <a:gd name="connsiteY1457" fmla="*/ 5723794 h 6698667"/>
              <a:gd name="connsiteX1458" fmla="*/ 7562266 w 12192000"/>
              <a:gd name="connsiteY1458" fmla="*/ 5716627 h 6698667"/>
              <a:gd name="connsiteX1459" fmla="*/ 7565932 w 12192000"/>
              <a:gd name="connsiteY1459" fmla="*/ 5713042 h 6698667"/>
              <a:gd name="connsiteX1460" fmla="*/ 7576929 w 12192000"/>
              <a:gd name="connsiteY1460" fmla="*/ 5716627 h 6698667"/>
              <a:gd name="connsiteX1461" fmla="*/ 7587926 w 12192000"/>
              <a:gd name="connsiteY1461" fmla="*/ 5716627 h 6698667"/>
              <a:gd name="connsiteX1462" fmla="*/ 7595257 w 12192000"/>
              <a:gd name="connsiteY1462" fmla="*/ 5713042 h 6698667"/>
              <a:gd name="connsiteX1463" fmla="*/ 7613586 w 12192000"/>
              <a:gd name="connsiteY1463" fmla="*/ 5702291 h 6698667"/>
              <a:gd name="connsiteX1464" fmla="*/ 7628248 w 12192000"/>
              <a:gd name="connsiteY1464" fmla="*/ 5691538 h 6698667"/>
              <a:gd name="connsiteX1465" fmla="*/ 7646576 w 12192000"/>
              <a:gd name="connsiteY1465" fmla="*/ 5691538 h 6698667"/>
              <a:gd name="connsiteX1466" fmla="*/ 7668571 w 12192000"/>
              <a:gd name="connsiteY1466" fmla="*/ 5691538 h 6698667"/>
              <a:gd name="connsiteX1467" fmla="*/ 7650243 w 12192000"/>
              <a:gd name="connsiteY1467" fmla="*/ 5680786 h 6698667"/>
              <a:gd name="connsiteX1468" fmla="*/ 7635579 w 12192000"/>
              <a:gd name="connsiteY1468" fmla="*/ 5670033 h 6698667"/>
              <a:gd name="connsiteX1469" fmla="*/ 7620917 w 12192000"/>
              <a:gd name="connsiteY1469" fmla="*/ 5670033 h 6698667"/>
              <a:gd name="connsiteX1470" fmla="*/ 7595257 w 12192000"/>
              <a:gd name="connsiteY1470" fmla="*/ 5670033 h 6698667"/>
              <a:gd name="connsiteX1471" fmla="*/ 7602589 w 12192000"/>
              <a:gd name="connsiteY1471" fmla="*/ 5659281 h 6698667"/>
              <a:gd name="connsiteX1472" fmla="*/ 7613586 w 12192000"/>
              <a:gd name="connsiteY1472" fmla="*/ 5652113 h 6698667"/>
              <a:gd name="connsiteX1473" fmla="*/ 7613586 w 12192000"/>
              <a:gd name="connsiteY1473" fmla="*/ 5648529 h 6698667"/>
              <a:gd name="connsiteX1474" fmla="*/ 7620917 w 12192000"/>
              <a:gd name="connsiteY1474" fmla="*/ 5648529 h 6698667"/>
              <a:gd name="connsiteX1475" fmla="*/ 7624583 w 12192000"/>
              <a:gd name="connsiteY1475" fmla="*/ 5652113 h 6698667"/>
              <a:gd name="connsiteX1476" fmla="*/ 7631914 w 12192000"/>
              <a:gd name="connsiteY1476" fmla="*/ 5655696 h 6698667"/>
              <a:gd name="connsiteX1477" fmla="*/ 7635579 w 12192000"/>
              <a:gd name="connsiteY1477" fmla="*/ 5655696 h 6698667"/>
              <a:gd name="connsiteX1478" fmla="*/ 7639246 w 12192000"/>
              <a:gd name="connsiteY1478" fmla="*/ 5655696 h 6698667"/>
              <a:gd name="connsiteX1479" fmla="*/ 7646576 w 12192000"/>
              <a:gd name="connsiteY1479" fmla="*/ 5652113 h 6698667"/>
              <a:gd name="connsiteX1480" fmla="*/ 7653908 w 12192000"/>
              <a:gd name="connsiteY1480" fmla="*/ 5648529 h 6698667"/>
              <a:gd name="connsiteX1481" fmla="*/ 7661240 w 12192000"/>
              <a:gd name="connsiteY1481" fmla="*/ 5637776 h 6698667"/>
              <a:gd name="connsiteX1482" fmla="*/ 7672236 w 12192000"/>
              <a:gd name="connsiteY1482" fmla="*/ 5619856 h 6698667"/>
              <a:gd name="connsiteX1483" fmla="*/ 7657573 w 12192000"/>
              <a:gd name="connsiteY1483" fmla="*/ 5594767 h 6698667"/>
              <a:gd name="connsiteX1484" fmla="*/ 7650243 w 12192000"/>
              <a:gd name="connsiteY1484" fmla="*/ 5566095 h 6698667"/>
              <a:gd name="connsiteX1485" fmla="*/ 7642911 w 12192000"/>
              <a:gd name="connsiteY1485" fmla="*/ 5569679 h 6698667"/>
              <a:gd name="connsiteX1486" fmla="*/ 7635579 w 12192000"/>
              <a:gd name="connsiteY1486" fmla="*/ 5576847 h 6698667"/>
              <a:gd name="connsiteX1487" fmla="*/ 7631914 w 12192000"/>
              <a:gd name="connsiteY1487" fmla="*/ 5566095 h 6698667"/>
              <a:gd name="connsiteX1488" fmla="*/ 7624583 w 12192000"/>
              <a:gd name="connsiteY1488" fmla="*/ 5562510 h 6698667"/>
              <a:gd name="connsiteX1489" fmla="*/ 7620917 w 12192000"/>
              <a:gd name="connsiteY1489" fmla="*/ 5558927 h 6698667"/>
              <a:gd name="connsiteX1490" fmla="*/ 7613586 w 12192000"/>
              <a:gd name="connsiteY1490" fmla="*/ 5555342 h 6698667"/>
              <a:gd name="connsiteX1491" fmla="*/ 7595257 w 12192000"/>
              <a:gd name="connsiteY1491" fmla="*/ 5555342 h 6698667"/>
              <a:gd name="connsiteX1492" fmla="*/ 7580594 w 12192000"/>
              <a:gd name="connsiteY1492" fmla="*/ 5551759 h 6698667"/>
              <a:gd name="connsiteX1493" fmla="*/ 7602589 w 12192000"/>
              <a:gd name="connsiteY1493" fmla="*/ 5541006 h 6698667"/>
              <a:gd name="connsiteX1494" fmla="*/ 7624583 w 12192000"/>
              <a:gd name="connsiteY1494" fmla="*/ 5523086 h 6698667"/>
              <a:gd name="connsiteX1495" fmla="*/ 7617251 w 12192000"/>
              <a:gd name="connsiteY1495" fmla="*/ 5501581 h 6698667"/>
              <a:gd name="connsiteX1496" fmla="*/ 7602589 w 12192000"/>
              <a:gd name="connsiteY1496" fmla="*/ 5483661 h 6698667"/>
              <a:gd name="connsiteX1497" fmla="*/ 7562266 w 12192000"/>
              <a:gd name="connsiteY1497" fmla="*/ 5433483 h 6698667"/>
              <a:gd name="connsiteX1498" fmla="*/ 8738944 w 12192000"/>
              <a:gd name="connsiteY1498" fmla="*/ 5376138 h 6698667"/>
              <a:gd name="connsiteX1499" fmla="*/ 8727947 w 12192000"/>
              <a:gd name="connsiteY1499" fmla="*/ 5379722 h 6698667"/>
              <a:gd name="connsiteX1500" fmla="*/ 8724282 w 12192000"/>
              <a:gd name="connsiteY1500" fmla="*/ 5379722 h 6698667"/>
              <a:gd name="connsiteX1501" fmla="*/ 8724282 w 12192000"/>
              <a:gd name="connsiteY1501" fmla="*/ 5383305 h 6698667"/>
              <a:gd name="connsiteX1502" fmla="*/ 8724282 w 12192000"/>
              <a:gd name="connsiteY1502" fmla="*/ 5390474 h 6698667"/>
              <a:gd name="connsiteX1503" fmla="*/ 8731613 w 12192000"/>
              <a:gd name="connsiteY1503" fmla="*/ 5397642 h 6698667"/>
              <a:gd name="connsiteX1504" fmla="*/ 8738944 w 12192000"/>
              <a:gd name="connsiteY1504" fmla="*/ 5394058 h 6698667"/>
              <a:gd name="connsiteX1505" fmla="*/ 8749942 w 12192000"/>
              <a:gd name="connsiteY1505" fmla="*/ 5394058 h 6698667"/>
              <a:gd name="connsiteX1506" fmla="*/ 8760939 w 12192000"/>
              <a:gd name="connsiteY1506" fmla="*/ 5397642 h 6698667"/>
              <a:gd name="connsiteX1507" fmla="*/ 8764604 w 12192000"/>
              <a:gd name="connsiteY1507" fmla="*/ 5394058 h 6698667"/>
              <a:gd name="connsiteX1508" fmla="*/ 8768269 w 12192000"/>
              <a:gd name="connsiteY1508" fmla="*/ 5386890 h 6698667"/>
              <a:gd name="connsiteX1509" fmla="*/ 8771936 w 12192000"/>
              <a:gd name="connsiteY1509" fmla="*/ 5379722 h 6698667"/>
              <a:gd name="connsiteX1510" fmla="*/ 8757272 w 12192000"/>
              <a:gd name="connsiteY1510" fmla="*/ 5376138 h 6698667"/>
              <a:gd name="connsiteX1511" fmla="*/ 8746275 w 12192000"/>
              <a:gd name="connsiteY1511" fmla="*/ 5376138 h 6698667"/>
              <a:gd name="connsiteX1512" fmla="*/ 8379710 w 12192000"/>
              <a:gd name="connsiteY1512" fmla="*/ 5372554 h 6698667"/>
              <a:gd name="connsiteX1513" fmla="*/ 8376044 w 12192000"/>
              <a:gd name="connsiteY1513" fmla="*/ 5379722 h 6698667"/>
              <a:gd name="connsiteX1514" fmla="*/ 8372378 w 12192000"/>
              <a:gd name="connsiteY1514" fmla="*/ 5390474 h 6698667"/>
              <a:gd name="connsiteX1515" fmla="*/ 8376044 w 12192000"/>
              <a:gd name="connsiteY1515" fmla="*/ 5397642 h 6698667"/>
              <a:gd name="connsiteX1516" fmla="*/ 8383375 w 12192000"/>
              <a:gd name="connsiteY1516" fmla="*/ 5404810 h 6698667"/>
              <a:gd name="connsiteX1517" fmla="*/ 8390706 w 12192000"/>
              <a:gd name="connsiteY1517" fmla="*/ 5404810 h 6698667"/>
              <a:gd name="connsiteX1518" fmla="*/ 8394371 w 12192000"/>
              <a:gd name="connsiteY1518" fmla="*/ 5404810 h 6698667"/>
              <a:gd name="connsiteX1519" fmla="*/ 8398038 w 12192000"/>
              <a:gd name="connsiteY1519" fmla="*/ 5401227 h 6698667"/>
              <a:gd name="connsiteX1520" fmla="*/ 8398038 w 12192000"/>
              <a:gd name="connsiteY1520" fmla="*/ 5394058 h 6698667"/>
              <a:gd name="connsiteX1521" fmla="*/ 8398038 w 12192000"/>
              <a:gd name="connsiteY1521" fmla="*/ 5386890 h 6698667"/>
              <a:gd name="connsiteX1522" fmla="*/ 8394371 w 12192000"/>
              <a:gd name="connsiteY1522" fmla="*/ 5379722 h 6698667"/>
              <a:gd name="connsiteX1523" fmla="*/ 8383375 w 12192000"/>
              <a:gd name="connsiteY1523" fmla="*/ 5372554 h 6698667"/>
              <a:gd name="connsiteX1524" fmla="*/ 7980152 w 12192000"/>
              <a:gd name="connsiteY1524" fmla="*/ 5372554 h 6698667"/>
              <a:gd name="connsiteX1525" fmla="*/ 7972820 w 12192000"/>
              <a:gd name="connsiteY1525" fmla="*/ 5376138 h 6698667"/>
              <a:gd name="connsiteX1526" fmla="*/ 7972820 w 12192000"/>
              <a:gd name="connsiteY1526" fmla="*/ 5386890 h 6698667"/>
              <a:gd name="connsiteX1527" fmla="*/ 7983818 w 12192000"/>
              <a:gd name="connsiteY1527" fmla="*/ 5404810 h 6698667"/>
              <a:gd name="connsiteX1528" fmla="*/ 8005812 w 12192000"/>
              <a:gd name="connsiteY1528" fmla="*/ 5426315 h 6698667"/>
              <a:gd name="connsiteX1529" fmla="*/ 8009477 w 12192000"/>
              <a:gd name="connsiteY1529" fmla="*/ 5415563 h 6698667"/>
              <a:gd name="connsiteX1530" fmla="*/ 8013144 w 12192000"/>
              <a:gd name="connsiteY1530" fmla="*/ 5404810 h 6698667"/>
              <a:gd name="connsiteX1531" fmla="*/ 8005812 w 12192000"/>
              <a:gd name="connsiteY1531" fmla="*/ 5394058 h 6698667"/>
              <a:gd name="connsiteX1532" fmla="*/ 8002146 w 12192000"/>
              <a:gd name="connsiteY1532" fmla="*/ 5383305 h 6698667"/>
              <a:gd name="connsiteX1533" fmla="*/ 7987484 w 12192000"/>
              <a:gd name="connsiteY1533" fmla="*/ 5379722 h 6698667"/>
              <a:gd name="connsiteX1534" fmla="*/ 7518279 w 12192000"/>
              <a:gd name="connsiteY1534" fmla="*/ 5372554 h 6698667"/>
              <a:gd name="connsiteX1535" fmla="*/ 7521944 w 12192000"/>
              <a:gd name="connsiteY1535" fmla="*/ 5376138 h 6698667"/>
              <a:gd name="connsiteX1536" fmla="*/ 7521944 w 12192000"/>
              <a:gd name="connsiteY1536" fmla="*/ 5379722 h 6698667"/>
              <a:gd name="connsiteX1537" fmla="*/ 7525610 w 12192000"/>
              <a:gd name="connsiteY1537" fmla="*/ 5376138 h 6698667"/>
              <a:gd name="connsiteX1538" fmla="*/ 7529275 w 12192000"/>
              <a:gd name="connsiteY1538" fmla="*/ 5376138 h 6698667"/>
              <a:gd name="connsiteX1539" fmla="*/ 7525610 w 12192000"/>
              <a:gd name="connsiteY1539" fmla="*/ 5372554 h 6698667"/>
              <a:gd name="connsiteX1540" fmla="*/ 8848914 w 12192000"/>
              <a:gd name="connsiteY1540" fmla="*/ 5361802 h 6698667"/>
              <a:gd name="connsiteX1541" fmla="*/ 8848914 w 12192000"/>
              <a:gd name="connsiteY1541" fmla="*/ 5365385 h 6698667"/>
              <a:gd name="connsiteX1542" fmla="*/ 8848914 w 12192000"/>
              <a:gd name="connsiteY1542" fmla="*/ 5368970 h 6698667"/>
              <a:gd name="connsiteX1543" fmla="*/ 8852580 w 12192000"/>
              <a:gd name="connsiteY1543" fmla="*/ 5376138 h 6698667"/>
              <a:gd name="connsiteX1544" fmla="*/ 8848914 w 12192000"/>
              <a:gd name="connsiteY1544" fmla="*/ 5386890 h 6698667"/>
              <a:gd name="connsiteX1545" fmla="*/ 8841583 w 12192000"/>
              <a:gd name="connsiteY1545" fmla="*/ 5394058 h 6698667"/>
              <a:gd name="connsiteX1546" fmla="*/ 8841583 w 12192000"/>
              <a:gd name="connsiteY1546" fmla="*/ 5401227 h 6698667"/>
              <a:gd name="connsiteX1547" fmla="*/ 8856246 w 12192000"/>
              <a:gd name="connsiteY1547" fmla="*/ 5415563 h 6698667"/>
              <a:gd name="connsiteX1548" fmla="*/ 8863576 w 12192000"/>
              <a:gd name="connsiteY1548" fmla="*/ 5429900 h 6698667"/>
              <a:gd name="connsiteX1549" fmla="*/ 8867243 w 12192000"/>
              <a:gd name="connsiteY1549" fmla="*/ 5433483 h 6698667"/>
              <a:gd name="connsiteX1550" fmla="*/ 8870908 w 12192000"/>
              <a:gd name="connsiteY1550" fmla="*/ 5440651 h 6698667"/>
              <a:gd name="connsiteX1551" fmla="*/ 8878240 w 12192000"/>
              <a:gd name="connsiteY1551" fmla="*/ 5444236 h 6698667"/>
              <a:gd name="connsiteX1552" fmla="*/ 8892903 w 12192000"/>
              <a:gd name="connsiteY1552" fmla="*/ 5444236 h 6698667"/>
              <a:gd name="connsiteX1553" fmla="*/ 8896568 w 12192000"/>
              <a:gd name="connsiteY1553" fmla="*/ 5447820 h 6698667"/>
              <a:gd name="connsiteX1554" fmla="*/ 8903900 w 12192000"/>
              <a:gd name="connsiteY1554" fmla="*/ 5447820 h 6698667"/>
              <a:gd name="connsiteX1555" fmla="*/ 8907565 w 12192000"/>
              <a:gd name="connsiteY1555" fmla="*/ 5440651 h 6698667"/>
              <a:gd name="connsiteX1556" fmla="*/ 8907565 w 12192000"/>
              <a:gd name="connsiteY1556" fmla="*/ 5429900 h 6698667"/>
              <a:gd name="connsiteX1557" fmla="*/ 8903900 w 12192000"/>
              <a:gd name="connsiteY1557" fmla="*/ 5422731 h 6698667"/>
              <a:gd name="connsiteX1558" fmla="*/ 8903900 w 12192000"/>
              <a:gd name="connsiteY1558" fmla="*/ 5408395 h 6698667"/>
              <a:gd name="connsiteX1559" fmla="*/ 8922228 w 12192000"/>
              <a:gd name="connsiteY1559" fmla="*/ 5415563 h 6698667"/>
              <a:gd name="connsiteX1560" fmla="*/ 8936890 w 12192000"/>
              <a:gd name="connsiteY1560" fmla="*/ 5419147 h 6698667"/>
              <a:gd name="connsiteX1561" fmla="*/ 8947887 w 12192000"/>
              <a:gd name="connsiteY1561" fmla="*/ 5426315 h 6698667"/>
              <a:gd name="connsiteX1562" fmla="*/ 8955219 w 12192000"/>
              <a:gd name="connsiteY1562" fmla="*/ 5429900 h 6698667"/>
              <a:gd name="connsiteX1563" fmla="*/ 8958884 w 12192000"/>
              <a:gd name="connsiteY1563" fmla="*/ 5437068 h 6698667"/>
              <a:gd name="connsiteX1564" fmla="*/ 8962550 w 12192000"/>
              <a:gd name="connsiteY1564" fmla="*/ 5447820 h 6698667"/>
              <a:gd name="connsiteX1565" fmla="*/ 8962550 w 12192000"/>
              <a:gd name="connsiteY1565" fmla="*/ 5462156 h 6698667"/>
              <a:gd name="connsiteX1566" fmla="*/ 8958884 w 12192000"/>
              <a:gd name="connsiteY1566" fmla="*/ 5480076 h 6698667"/>
              <a:gd name="connsiteX1567" fmla="*/ 8962550 w 12192000"/>
              <a:gd name="connsiteY1567" fmla="*/ 5483661 h 6698667"/>
              <a:gd name="connsiteX1568" fmla="*/ 8966215 w 12192000"/>
              <a:gd name="connsiteY1568" fmla="*/ 5483661 h 6698667"/>
              <a:gd name="connsiteX1569" fmla="*/ 8969882 w 12192000"/>
              <a:gd name="connsiteY1569" fmla="*/ 5483661 h 6698667"/>
              <a:gd name="connsiteX1570" fmla="*/ 8977212 w 12192000"/>
              <a:gd name="connsiteY1570" fmla="*/ 5483661 h 6698667"/>
              <a:gd name="connsiteX1571" fmla="*/ 8980879 w 12192000"/>
              <a:gd name="connsiteY1571" fmla="*/ 5483661 h 6698667"/>
              <a:gd name="connsiteX1572" fmla="*/ 8984544 w 12192000"/>
              <a:gd name="connsiteY1572" fmla="*/ 5476493 h 6698667"/>
              <a:gd name="connsiteX1573" fmla="*/ 8988209 w 12192000"/>
              <a:gd name="connsiteY1573" fmla="*/ 5469324 h 6698667"/>
              <a:gd name="connsiteX1574" fmla="*/ 8991875 w 12192000"/>
              <a:gd name="connsiteY1574" fmla="*/ 5458571 h 6698667"/>
              <a:gd name="connsiteX1575" fmla="*/ 8988209 w 12192000"/>
              <a:gd name="connsiteY1575" fmla="*/ 5447820 h 6698667"/>
              <a:gd name="connsiteX1576" fmla="*/ 8962550 w 12192000"/>
              <a:gd name="connsiteY1576" fmla="*/ 5408395 h 6698667"/>
              <a:gd name="connsiteX1577" fmla="*/ 8929559 w 12192000"/>
              <a:gd name="connsiteY1577" fmla="*/ 5372554 h 6698667"/>
              <a:gd name="connsiteX1578" fmla="*/ 8922228 w 12192000"/>
              <a:gd name="connsiteY1578" fmla="*/ 5368970 h 6698667"/>
              <a:gd name="connsiteX1579" fmla="*/ 8914897 w 12192000"/>
              <a:gd name="connsiteY1579" fmla="*/ 5365385 h 6698667"/>
              <a:gd name="connsiteX1580" fmla="*/ 8907565 w 12192000"/>
              <a:gd name="connsiteY1580" fmla="*/ 5361802 h 6698667"/>
              <a:gd name="connsiteX1581" fmla="*/ 8896568 w 12192000"/>
              <a:gd name="connsiteY1581" fmla="*/ 5361802 h 6698667"/>
              <a:gd name="connsiteX1582" fmla="*/ 8874574 w 12192000"/>
              <a:gd name="connsiteY1582" fmla="*/ 5361802 h 6698667"/>
              <a:gd name="connsiteX1583" fmla="*/ 8856246 w 12192000"/>
              <a:gd name="connsiteY1583" fmla="*/ 5361802 h 6698667"/>
              <a:gd name="connsiteX1584" fmla="*/ 8852580 w 12192000"/>
              <a:gd name="connsiteY1584" fmla="*/ 5361802 h 6698667"/>
              <a:gd name="connsiteX1585" fmla="*/ 7998480 w 12192000"/>
              <a:gd name="connsiteY1585" fmla="*/ 5336712 h 6698667"/>
              <a:gd name="connsiteX1586" fmla="*/ 7991149 w 12192000"/>
              <a:gd name="connsiteY1586" fmla="*/ 5343881 h 6698667"/>
              <a:gd name="connsiteX1587" fmla="*/ 7987484 w 12192000"/>
              <a:gd name="connsiteY1587" fmla="*/ 5351049 h 6698667"/>
              <a:gd name="connsiteX1588" fmla="*/ 7991149 w 12192000"/>
              <a:gd name="connsiteY1588" fmla="*/ 5361802 h 6698667"/>
              <a:gd name="connsiteX1589" fmla="*/ 7998480 w 12192000"/>
              <a:gd name="connsiteY1589" fmla="*/ 5365385 h 6698667"/>
              <a:gd name="connsiteX1590" fmla="*/ 8005812 w 12192000"/>
              <a:gd name="connsiteY1590" fmla="*/ 5376138 h 6698667"/>
              <a:gd name="connsiteX1591" fmla="*/ 8013144 w 12192000"/>
              <a:gd name="connsiteY1591" fmla="*/ 5383305 h 6698667"/>
              <a:gd name="connsiteX1592" fmla="*/ 8016809 w 12192000"/>
              <a:gd name="connsiteY1592" fmla="*/ 5390474 h 6698667"/>
              <a:gd name="connsiteX1593" fmla="*/ 8024140 w 12192000"/>
              <a:gd name="connsiteY1593" fmla="*/ 5386890 h 6698667"/>
              <a:gd name="connsiteX1594" fmla="*/ 8027806 w 12192000"/>
              <a:gd name="connsiteY1594" fmla="*/ 5379722 h 6698667"/>
              <a:gd name="connsiteX1595" fmla="*/ 8024140 w 12192000"/>
              <a:gd name="connsiteY1595" fmla="*/ 5376138 h 6698667"/>
              <a:gd name="connsiteX1596" fmla="*/ 8009477 w 12192000"/>
              <a:gd name="connsiteY1596" fmla="*/ 5361802 h 6698667"/>
              <a:gd name="connsiteX1597" fmla="*/ 7360654 w 12192000"/>
              <a:gd name="connsiteY1597" fmla="*/ 5336712 h 6698667"/>
              <a:gd name="connsiteX1598" fmla="*/ 7360654 w 12192000"/>
              <a:gd name="connsiteY1598" fmla="*/ 5340297 h 6698667"/>
              <a:gd name="connsiteX1599" fmla="*/ 7356989 w 12192000"/>
              <a:gd name="connsiteY1599" fmla="*/ 5340297 h 6698667"/>
              <a:gd name="connsiteX1600" fmla="*/ 7356989 w 12192000"/>
              <a:gd name="connsiteY1600" fmla="*/ 5358217 h 6698667"/>
              <a:gd name="connsiteX1601" fmla="*/ 7360654 w 12192000"/>
              <a:gd name="connsiteY1601" fmla="*/ 5368970 h 6698667"/>
              <a:gd name="connsiteX1602" fmla="*/ 7375318 w 12192000"/>
              <a:gd name="connsiteY1602" fmla="*/ 5361802 h 6698667"/>
              <a:gd name="connsiteX1603" fmla="*/ 7382649 w 12192000"/>
              <a:gd name="connsiteY1603" fmla="*/ 5347465 h 6698667"/>
              <a:gd name="connsiteX1604" fmla="*/ 7378983 w 12192000"/>
              <a:gd name="connsiteY1604" fmla="*/ 5340297 h 6698667"/>
              <a:gd name="connsiteX1605" fmla="*/ 7375318 w 12192000"/>
              <a:gd name="connsiteY1605" fmla="*/ 5336712 h 6698667"/>
              <a:gd name="connsiteX1606" fmla="*/ 7367986 w 12192000"/>
              <a:gd name="connsiteY1606" fmla="*/ 5336712 h 6698667"/>
              <a:gd name="connsiteX1607" fmla="*/ 7547604 w 12192000"/>
              <a:gd name="connsiteY1607" fmla="*/ 5325961 h 6698667"/>
              <a:gd name="connsiteX1608" fmla="*/ 7536607 w 12192000"/>
              <a:gd name="connsiteY1608" fmla="*/ 5333129 h 6698667"/>
              <a:gd name="connsiteX1609" fmla="*/ 7532941 w 12192000"/>
              <a:gd name="connsiteY1609" fmla="*/ 5343881 h 6698667"/>
              <a:gd name="connsiteX1610" fmla="*/ 7529275 w 12192000"/>
              <a:gd name="connsiteY1610" fmla="*/ 5358217 h 6698667"/>
              <a:gd name="connsiteX1611" fmla="*/ 7532941 w 12192000"/>
              <a:gd name="connsiteY1611" fmla="*/ 5368970 h 6698667"/>
              <a:gd name="connsiteX1612" fmla="*/ 7536607 w 12192000"/>
              <a:gd name="connsiteY1612" fmla="*/ 5368970 h 6698667"/>
              <a:gd name="connsiteX1613" fmla="*/ 7540272 w 12192000"/>
              <a:gd name="connsiteY1613" fmla="*/ 5365385 h 6698667"/>
              <a:gd name="connsiteX1614" fmla="*/ 7543939 w 12192000"/>
              <a:gd name="connsiteY1614" fmla="*/ 5351049 h 6698667"/>
              <a:gd name="connsiteX1615" fmla="*/ 7554935 w 12192000"/>
              <a:gd name="connsiteY1615" fmla="*/ 5343881 h 6698667"/>
              <a:gd name="connsiteX1616" fmla="*/ 7558601 w 12192000"/>
              <a:gd name="connsiteY1616" fmla="*/ 5336712 h 6698667"/>
              <a:gd name="connsiteX1617" fmla="*/ 7558601 w 12192000"/>
              <a:gd name="connsiteY1617" fmla="*/ 5333129 h 6698667"/>
              <a:gd name="connsiteX1618" fmla="*/ 7554935 w 12192000"/>
              <a:gd name="connsiteY1618" fmla="*/ 5329544 h 6698667"/>
              <a:gd name="connsiteX1619" fmla="*/ 7936165 w 12192000"/>
              <a:gd name="connsiteY1619" fmla="*/ 5322376 h 6698667"/>
              <a:gd name="connsiteX1620" fmla="*/ 7932498 w 12192000"/>
              <a:gd name="connsiteY1620" fmla="*/ 5336712 h 6698667"/>
              <a:gd name="connsiteX1621" fmla="*/ 7936165 w 12192000"/>
              <a:gd name="connsiteY1621" fmla="*/ 5347465 h 6698667"/>
              <a:gd name="connsiteX1622" fmla="*/ 7947162 w 12192000"/>
              <a:gd name="connsiteY1622" fmla="*/ 5361802 h 6698667"/>
              <a:gd name="connsiteX1623" fmla="*/ 7954492 w 12192000"/>
              <a:gd name="connsiteY1623" fmla="*/ 5368970 h 6698667"/>
              <a:gd name="connsiteX1624" fmla="*/ 7958158 w 12192000"/>
              <a:gd name="connsiteY1624" fmla="*/ 5372554 h 6698667"/>
              <a:gd name="connsiteX1625" fmla="*/ 7965490 w 12192000"/>
              <a:gd name="connsiteY1625" fmla="*/ 5365385 h 6698667"/>
              <a:gd name="connsiteX1626" fmla="*/ 7965490 w 12192000"/>
              <a:gd name="connsiteY1626" fmla="*/ 5358217 h 6698667"/>
              <a:gd name="connsiteX1627" fmla="*/ 7969155 w 12192000"/>
              <a:gd name="connsiteY1627" fmla="*/ 5351049 h 6698667"/>
              <a:gd name="connsiteX1628" fmla="*/ 7965490 w 12192000"/>
              <a:gd name="connsiteY1628" fmla="*/ 5343881 h 6698667"/>
              <a:gd name="connsiteX1629" fmla="*/ 7961824 w 12192000"/>
              <a:gd name="connsiteY1629" fmla="*/ 5340297 h 6698667"/>
              <a:gd name="connsiteX1630" fmla="*/ 7954492 w 12192000"/>
              <a:gd name="connsiteY1630" fmla="*/ 5333129 h 6698667"/>
              <a:gd name="connsiteX1631" fmla="*/ 7947162 w 12192000"/>
              <a:gd name="connsiteY1631" fmla="*/ 5325961 h 6698667"/>
              <a:gd name="connsiteX1632" fmla="*/ 8016809 w 12192000"/>
              <a:gd name="connsiteY1632" fmla="*/ 5315208 h 6698667"/>
              <a:gd name="connsiteX1633" fmla="*/ 8009477 w 12192000"/>
              <a:gd name="connsiteY1633" fmla="*/ 5318792 h 6698667"/>
              <a:gd name="connsiteX1634" fmla="*/ 8009477 w 12192000"/>
              <a:gd name="connsiteY1634" fmla="*/ 5325961 h 6698667"/>
              <a:gd name="connsiteX1635" fmla="*/ 8020474 w 12192000"/>
              <a:gd name="connsiteY1635" fmla="*/ 5343881 h 6698667"/>
              <a:gd name="connsiteX1636" fmla="*/ 8035137 w 12192000"/>
              <a:gd name="connsiteY1636" fmla="*/ 5361802 h 6698667"/>
              <a:gd name="connsiteX1637" fmla="*/ 8042469 w 12192000"/>
              <a:gd name="connsiteY1637" fmla="*/ 5361802 h 6698667"/>
              <a:gd name="connsiteX1638" fmla="*/ 8042469 w 12192000"/>
              <a:gd name="connsiteY1638" fmla="*/ 5347465 h 6698667"/>
              <a:gd name="connsiteX1639" fmla="*/ 8038802 w 12192000"/>
              <a:gd name="connsiteY1639" fmla="*/ 5336712 h 6698667"/>
              <a:gd name="connsiteX1640" fmla="*/ 8035137 w 12192000"/>
              <a:gd name="connsiteY1640" fmla="*/ 5329544 h 6698667"/>
              <a:gd name="connsiteX1641" fmla="*/ 8027806 w 12192000"/>
              <a:gd name="connsiteY1641" fmla="*/ 5322376 h 6698667"/>
              <a:gd name="connsiteX1642" fmla="*/ 7870183 w 12192000"/>
              <a:gd name="connsiteY1642" fmla="*/ 5308041 h 6698667"/>
              <a:gd name="connsiteX1643" fmla="*/ 7848188 w 12192000"/>
              <a:gd name="connsiteY1643" fmla="*/ 5318792 h 6698667"/>
              <a:gd name="connsiteX1644" fmla="*/ 7818863 w 12192000"/>
              <a:gd name="connsiteY1644" fmla="*/ 5325961 h 6698667"/>
              <a:gd name="connsiteX1645" fmla="*/ 7807866 w 12192000"/>
              <a:gd name="connsiteY1645" fmla="*/ 5333129 h 6698667"/>
              <a:gd name="connsiteX1646" fmla="*/ 7796869 w 12192000"/>
              <a:gd name="connsiteY1646" fmla="*/ 5336712 h 6698667"/>
              <a:gd name="connsiteX1647" fmla="*/ 7789537 w 12192000"/>
              <a:gd name="connsiteY1647" fmla="*/ 5347465 h 6698667"/>
              <a:gd name="connsiteX1648" fmla="*/ 7778540 w 12192000"/>
              <a:gd name="connsiteY1648" fmla="*/ 5361802 h 6698667"/>
              <a:gd name="connsiteX1649" fmla="*/ 7767544 w 12192000"/>
              <a:gd name="connsiteY1649" fmla="*/ 5379722 h 6698667"/>
              <a:gd name="connsiteX1650" fmla="*/ 7760212 w 12192000"/>
              <a:gd name="connsiteY1650" fmla="*/ 5397642 h 6698667"/>
              <a:gd name="connsiteX1651" fmla="*/ 7760212 w 12192000"/>
              <a:gd name="connsiteY1651" fmla="*/ 5419147 h 6698667"/>
              <a:gd name="connsiteX1652" fmla="*/ 7767544 w 12192000"/>
              <a:gd name="connsiteY1652" fmla="*/ 5437068 h 6698667"/>
              <a:gd name="connsiteX1653" fmla="*/ 7771209 w 12192000"/>
              <a:gd name="connsiteY1653" fmla="*/ 5440651 h 6698667"/>
              <a:gd name="connsiteX1654" fmla="*/ 7771209 w 12192000"/>
              <a:gd name="connsiteY1654" fmla="*/ 5447820 h 6698667"/>
              <a:gd name="connsiteX1655" fmla="*/ 7767544 w 12192000"/>
              <a:gd name="connsiteY1655" fmla="*/ 5472908 h 6698667"/>
              <a:gd name="connsiteX1656" fmla="*/ 7767544 w 12192000"/>
              <a:gd name="connsiteY1656" fmla="*/ 5494413 h 6698667"/>
              <a:gd name="connsiteX1657" fmla="*/ 7778540 w 12192000"/>
              <a:gd name="connsiteY1657" fmla="*/ 5512334 h 6698667"/>
              <a:gd name="connsiteX1658" fmla="*/ 7785872 w 12192000"/>
              <a:gd name="connsiteY1658" fmla="*/ 5537422 h 6698667"/>
              <a:gd name="connsiteX1659" fmla="*/ 7793204 w 12192000"/>
              <a:gd name="connsiteY1659" fmla="*/ 5533837 h 6698667"/>
              <a:gd name="connsiteX1660" fmla="*/ 7807866 w 12192000"/>
              <a:gd name="connsiteY1660" fmla="*/ 5533837 h 6698667"/>
              <a:gd name="connsiteX1661" fmla="*/ 7837191 w 12192000"/>
              <a:gd name="connsiteY1661" fmla="*/ 5541006 h 6698667"/>
              <a:gd name="connsiteX1662" fmla="*/ 7862851 w 12192000"/>
              <a:gd name="connsiteY1662" fmla="*/ 5548174 h 6698667"/>
              <a:gd name="connsiteX1663" fmla="*/ 7892176 w 12192000"/>
              <a:gd name="connsiteY1663" fmla="*/ 5548174 h 6698667"/>
              <a:gd name="connsiteX1664" fmla="*/ 7917836 w 12192000"/>
              <a:gd name="connsiteY1664" fmla="*/ 5544590 h 6698667"/>
              <a:gd name="connsiteX1665" fmla="*/ 7925167 w 12192000"/>
              <a:gd name="connsiteY1665" fmla="*/ 5533837 h 6698667"/>
              <a:gd name="connsiteX1666" fmla="*/ 7928833 w 12192000"/>
              <a:gd name="connsiteY1666" fmla="*/ 5515917 h 6698667"/>
              <a:gd name="connsiteX1667" fmla="*/ 7928833 w 12192000"/>
              <a:gd name="connsiteY1667" fmla="*/ 5505166 h 6698667"/>
              <a:gd name="connsiteX1668" fmla="*/ 7928833 w 12192000"/>
              <a:gd name="connsiteY1668" fmla="*/ 5494413 h 6698667"/>
              <a:gd name="connsiteX1669" fmla="*/ 7925167 w 12192000"/>
              <a:gd name="connsiteY1669" fmla="*/ 5469324 h 6698667"/>
              <a:gd name="connsiteX1670" fmla="*/ 7917836 w 12192000"/>
              <a:gd name="connsiteY1670" fmla="*/ 5444236 h 6698667"/>
              <a:gd name="connsiteX1671" fmla="*/ 7914170 w 12192000"/>
              <a:gd name="connsiteY1671" fmla="*/ 5437068 h 6698667"/>
              <a:gd name="connsiteX1672" fmla="*/ 7910505 w 12192000"/>
              <a:gd name="connsiteY1672" fmla="*/ 5433483 h 6698667"/>
              <a:gd name="connsiteX1673" fmla="*/ 7910505 w 12192000"/>
              <a:gd name="connsiteY1673" fmla="*/ 5429900 h 6698667"/>
              <a:gd name="connsiteX1674" fmla="*/ 7914170 w 12192000"/>
              <a:gd name="connsiteY1674" fmla="*/ 5422731 h 6698667"/>
              <a:gd name="connsiteX1675" fmla="*/ 7917836 w 12192000"/>
              <a:gd name="connsiteY1675" fmla="*/ 5404810 h 6698667"/>
              <a:gd name="connsiteX1676" fmla="*/ 7917836 w 12192000"/>
              <a:gd name="connsiteY1676" fmla="*/ 5394058 h 6698667"/>
              <a:gd name="connsiteX1677" fmla="*/ 7914170 w 12192000"/>
              <a:gd name="connsiteY1677" fmla="*/ 5379722 h 6698667"/>
              <a:gd name="connsiteX1678" fmla="*/ 7910505 w 12192000"/>
              <a:gd name="connsiteY1678" fmla="*/ 5368970 h 6698667"/>
              <a:gd name="connsiteX1679" fmla="*/ 7906838 w 12192000"/>
              <a:gd name="connsiteY1679" fmla="*/ 5361802 h 6698667"/>
              <a:gd name="connsiteX1680" fmla="*/ 7903173 w 12192000"/>
              <a:gd name="connsiteY1680" fmla="*/ 5361802 h 6698667"/>
              <a:gd name="connsiteX1681" fmla="*/ 7895841 w 12192000"/>
              <a:gd name="connsiteY1681" fmla="*/ 5365385 h 6698667"/>
              <a:gd name="connsiteX1682" fmla="*/ 7888511 w 12192000"/>
              <a:gd name="connsiteY1682" fmla="*/ 5365385 h 6698667"/>
              <a:gd name="connsiteX1683" fmla="*/ 7877513 w 12192000"/>
              <a:gd name="connsiteY1683" fmla="*/ 5361802 h 6698667"/>
              <a:gd name="connsiteX1684" fmla="*/ 7870183 w 12192000"/>
              <a:gd name="connsiteY1684" fmla="*/ 5351049 h 6698667"/>
              <a:gd name="connsiteX1685" fmla="*/ 7873848 w 12192000"/>
              <a:gd name="connsiteY1685" fmla="*/ 5343881 h 6698667"/>
              <a:gd name="connsiteX1686" fmla="*/ 7881179 w 12192000"/>
              <a:gd name="connsiteY1686" fmla="*/ 5340297 h 6698667"/>
              <a:gd name="connsiteX1687" fmla="*/ 7888511 w 12192000"/>
              <a:gd name="connsiteY1687" fmla="*/ 5336712 h 6698667"/>
              <a:gd name="connsiteX1688" fmla="*/ 7892176 w 12192000"/>
              <a:gd name="connsiteY1688" fmla="*/ 5333129 h 6698667"/>
              <a:gd name="connsiteX1689" fmla="*/ 7892176 w 12192000"/>
              <a:gd name="connsiteY1689" fmla="*/ 5325961 h 6698667"/>
              <a:gd name="connsiteX1690" fmla="*/ 7888511 w 12192000"/>
              <a:gd name="connsiteY1690" fmla="*/ 5322376 h 6698667"/>
              <a:gd name="connsiteX1691" fmla="*/ 7881179 w 12192000"/>
              <a:gd name="connsiteY1691" fmla="*/ 5315208 h 6698667"/>
              <a:gd name="connsiteX1692" fmla="*/ 7877513 w 12192000"/>
              <a:gd name="connsiteY1692" fmla="*/ 5311624 h 6698667"/>
              <a:gd name="connsiteX1693" fmla="*/ 7873848 w 12192000"/>
              <a:gd name="connsiteY1693" fmla="*/ 5308041 h 6698667"/>
              <a:gd name="connsiteX1694" fmla="*/ 7382649 w 12192000"/>
              <a:gd name="connsiteY1694" fmla="*/ 5308041 h 6698667"/>
              <a:gd name="connsiteX1695" fmla="*/ 7371652 w 12192000"/>
              <a:gd name="connsiteY1695" fmla="*/ 5315208 h 6698667"/>
              <a:gd name="connsiteX1696" fmla="*/ 7371652 w 12192000"/>
              <a:gd name="connsiteY1696" fmla="*/ 5318792 h 6698667"/>
              <a:gd name="connsiteX1697" fmla="*/ 7371652 w 12192000"/>
              <a:gd name="connsiteY1697" fmla="*/ 5322376 h 6698667"/>
              <a:gd name="connsiteX1698" fmla="*/ 7378983 w 12192000"/>
              <a:gd name="connsiteY1698" fmla="*/ 5329544 h 6698667"/>
              <a:gd name="connsiteX1699" fmla="*/ 7393646 w 12192000"/>
              <a:gd name="connsiteY1699" fmla="*/ 5336712 h 6698667"/>
              <a:gd name="connsiteX1700" fmla="*/ 7397311 w 12192000"/>
              <a:gd name="connsiteY1700" fmla="*/ 5336712 h 6698667"/>
              <a:gd name="connsiteX1701" fmla="*/ 7404643 w 12192000"/>
              <a:gd name="connsiteY1701" fmla="*/ 5336712 h 6698667"/>
              <a:gd name="connsiteX1702" fmla="*/ 7408308 w 12192000"/>
              <a:gd name="connsiteY1702" fmla="*/ 5333129 h 6698667"/>
              <a:gd name="connsiteX1703" fmla="*/ 7415640 w 12192000"/>
              <a:gd name="connsiteY1703" fmla="*/ 5325961 h 6698667"/>
              <a:gd name="connsiteX1704" fmla="*/ 7404643 w 12192000"/>
              <a:gd name="connsiteY1704" fmla="*/ 5318792 h 6698667"/>
              <a:gd name="connsiteX1705" fmla="*/ 7397311 w 12192000"/>
              <a:gd name="connsiteY1705" fmla="*/ 5311624 h 6698667"/>
              <a:gd name="connsiteX1706" fmla="*/ 8141441 w 12192000"/>
              <a:gd name="connsiteY1706" fmla="*/ 5297288 h 6698667"/>
              <a:gd name="connsiteX1707" fmla="*/ 8126778 w 12192000"/>
              <a:gd name="connsiteY1707" fmla="*/ 5304456 h 6698667"/>
              <a:gd name="connsiteX1708" fmla="*/ 8115781 w 12192000"/>
              <a:gd name="connsiteY1708" fmla="*/ 5311624 h 6698667"/>
              <a:gd name="connsiteX1709" fmla="*/ 8101119 w 12192000"/>
              <a:gd name="connsiteY1709" fmla="*/ 5318792 h 6698667"/>
              <a:gd name="connsiteX1710" fmla="*/ 8090122 w 12192000"/>
              <a:gd name="connsiteY1710" fmla="*/ 5325961 h 6698667"/>
              <a:gd name="connsiteX1711" fmla="*/ 8071794 w 12192000"/>
              <a:gd name="connsiteY1711" fmla="*/ 5343881 h 6698667"/>
              <a:gd name="connsiteX1712" fmla="*/ 8057131 w 12192000"/>
              <a:gd name="connsiteY1712" fmla="*/ 5368970 h 6698667"/>
              <a:gd name="connsiteX1713" fmla="*/ 8027806 w 12192000"/>
              <a:gd name="connsiteY1713" fmla="*/ 5408395 h 6698667"/>
              <a:gd name="connsiteX1714" fmla="*/ 8009477 w 12192000"/>
              <a:gd name="connsiteY1714" fmla="*/ 5451403 h 6698667"/>
              <a:gd name="connsiteX1715" fmla="*/ 7991149 w 12192000"/>
              <a:gd name="connsiteY1715" fmla="*/ 5497997 h 6698667"/>
              <a:gd name="connsiteX1716" fmla="*/ 7983818 w 12192000"/>
              <a:gd name="connsiteY1716" fmla="*/ 5541006 h 6698667"/>
              <a:gd name="connsiteX1717" fmla="*/ 7980152 w 12192000"/>
              <a:gd name="connsiteY1717" fmla="*/ 5591183 h 6698667"/>
              <a:gd name="connsiteX1718" fmla="*/ 7980152 w 12192000"/>
              <a:gd name="connsiteY1718" fmla="*/ 5637776 h 6698667"/>
              <a:gd name="connsiteX1719" fmla="*/ 7983818 w 12192000"/>
              <a:gd name="connsiteY1719" fmla="*/ 5680786 h 6698667"/>
              <a:gd name="connsiteX1720" fmla="*/ 7991149 w 12192000"/>
              <a:gd name="connsiteY1720" fmla="*/ 5730962 h 6698667"/>
              <a:gd name="connsiteX1721" fmla="*/ 8020474 w 12192000"/>
              <a:gd name="connsiteY1721" fmla="*/ 5734547 h 6698667"/>
              <a:gd name="connsiteX1722" fmla="*/ 8046134 w 12192000"/>
              <a:gd name="connsiteY1722" fmla="*/ 5730962 h 6698667"/>
              <a:gd name="connsiteX1723" fmla="*/ 8046134 w 12192000"/>
              <a:gd name="connsiteY1723" fmla="*/ 5752467 h 6698667"/>
              <a:gd name="connsiteX1724" fmla="*/ 8046134 w 12192000"/>
              <a:gd name="connsiteY1724" fmla="*/ 5763220 h 6698667"/>
              <a:gd name="connsiteX1725" fmla="*/ 8049799 w 12192000"/>
              <a:gd name="connsiteY1725" fmla="*/ 5773972 h 6698667"/>
              <a:gd name="connsiteX1726" fmla="*/ 8057131 w 12192000"/>
              <a:gd name="connsiteY1726" fmla="*/ 5781140 h 6698667"/>
              <a:gd name="connsiteX1727" fmla="*/ 8064462 w 12192000"/>
              <a:gd name="connsiteY1727" fmla="*/ 5784725 h 6698667"/>
              <a:gd name="connsiteX1728" fmla="*/ 8075459 w 12192000"/>
              <a:gd name="connsiteY1728" fmla="*/ 5791892 h 6698667"/>
              <a:gd name="connsiteX1729" fmla="*/ 8086456 w 12192000"/>
              <a:gd name="connsiteY1729" fmla="*/ 5799060 h 6698667"/>
              <a:gd name="connsiteX1730" fmla="*/ 8101119 w 12192000"/>
              <a:gd name="connsiteY1730" fmla="*/ 5799060 h 6698667"/>
              <a:gd name="connsiteX1731" fmla="*/ 8104784 w 12192000"/>
              <a:gd name="connsiteY1731" fmla="*/ 5799060 h 6698667"/>
              <a:gd name="connsiteX1732" fmla="*/ 8115781 w 12192000"/>
              <a:gd name="connsiteY1732" fmla="*/ 5791892 h 6698667"/>
              <a:gd name="connsiteX1733" fmla="*/ 8115781 w 12192000"/>
              <a:gd name="connsiteY1733" fmla="*/ 5788308 h 6698667"/>
              <a:gd name="connsiteX1734" fmla="*/ 8115781 w 12192000"/>
              <a:gd name="connsiteY1734" fmla="*/ 5784725 h 6698667"/>
              <a:gd name="connsiteX1735" fmla="*/ 8115781 w 12192000"/>
              <a:gd name="connsiteY1735" fmla="*/ 5770388 h 6698667"/>
              <a:gd name="connsiteX1736" fmla="*/ 8115781 w 12192000"/>
              <a:gd name="connsiteY1736" fmla="*/ 5756052 h 6698667"/>
              <a:gd name="connsiteX1737" fmla="*/ 8119448 w 12192000"/>
              <a:gd name="connsiteY1737" fmla="*/ 5748884 h 6698667"/>
              <a:gd name="connsiteX1738" fmla="*/ 8123113 w 12192000"/>
              <a:gd name="connsiteY1738" fmla="*/ 5745299 h 6698667"/>
              <a:gd name="connsiteX1739" fmla="*/ 8126778 w 12192000"/>
              <a:gd name="connsiteY1739" fmla="*/ 5748884 h 6698667"/>
              <a:gd name="connsiteX1740" fmla="*/ 8134110 w 12192000"/>
              <a:gd name="connsiteY1740" fmla="*/ 5752467 h 6698667"/>
              <a:gd name="connsiteX1741" fmla="*/ 8134110 w 12192000"/>
              <a:gd name="connsiteY1741" fmla="*/ 5741715 h 6698667"/>
              <a:gd name="connsiteX1742" fmla="*/ 8141441 w 12192000"/>
              <a:gd name="connsiteY1742" fmla="*/ 5730962 h 6698667"/>
              <a:gd name="connsiteX1743" fmla="*/ 8148773 w 12192000"/>
              <a:gd name="connsiteY1743" fmla="*/ 5727379 h 6698667"/>
              <a:gd name="connsiteX1744" fmla="*/ 8156105 w 12192000"/>
              <a:gd name="connsiteY1744" fmla="*/ 5727379 h 6698667"/>
              <a:gd name="connsiteX1745" fmla="*/ 8174432 w 12192000"/>
              <a:gd name="connsiteY1745" fmla="*/ 5730962 h 6698667"/>
              <a:gd name="connsiteX1746" fmla="*/ 8192760 w 12192000"/>
              <a:gd name="connsiteY1746" fmla="*/ 5730962 h 6698667"/>
              <a:gd name="connsiteX1747" fmla="*/ 8200092 w 12192000"/>
              <a:gd name="connsiteY1747" fmla="*/ 5727379 h 6698667"/>
              <a:gd name="connsiteX1748" fmla="*/ 8207423 w 12192000"/>
              <a:gd name="connsiteY1748" fmla="*/ 5734547 h 6698667"/>
              <a:gd name="connsiteX1749" fmla="*/ 8207423 w 12192000"/>
              <a:gd name="connsiteY1749" fmla="*/ 5748884 h 6698667"/>
              <a:gd name="connsiteX1750" fmla="*/ 8207423 w 12192000"/>
              <a:gd name="connsiteY1750" fmla="*/ 5766804 h 6698667"/>
              <a:gd name="connsiteX1751" fmla="*/ 8203757 w 12192000"/>
              <a:gd name="connsiteY1751" fmla="*/ 5756052 h 6698667"/>
              <a:gd name="connsiteX1752" fmla="*/ 8200092 w 12192000"/>
              <a:gd name="connsiteY1752" fmla="*/ 5748884 h 6698667"/>
              <a:gd name="connsiteX1753" fmla="*/ 8196427 w 12192000"/>
              <a:gd name="connsiteY1753" fmla="*/ 5745299 h 6698667"/>
              <a:gd name="connsiteX1754" fmla="*/ 8192760 w 12192000"/>
              <a:gd name="connsiteY1754" fmla="*/ 5745299 h 6698667"/>
              <a:gd name="connsiteX1755" fmla="*/ 8181763 w 12192000"/>
              <a:gd name="connsiteY1755" fmla="*/ 5745299 h 6698667"/>
              <a:gd name="connsiteX1756" fmla="*/ 8170767 w 12192000"/>
              <a:gd name="connsiteY1756" fmla="*/ 5748884 h 6698667"/>
              <a:gd name="connsiteX1757" fmla="*/ 8156105 w 12192000"/>
              <a:gd name="connsiteY1757" fmla="*/ 5748884 h 6698667"/>
              <a:gd name="connsiteX1758" fmla="*/ 8152438 w 12192000"/>
              <a:gd name="connsiteY1758" fmla="*/ 5756052 h 6698667"/>
              <a:gd name="connsiteX1759" fmla="*/ 8152438 w 12192000"/>
              <a:gd name="connsiteY1759" fmla="*/ 5763220 h 6698667"/>
              <a:gd name="connsiteX1760" fmla="*/ 8152438 w 12192000"/>
              <a:gd name="connsiteY1760" fmla="*/ 5766804 h 6698667"/>
              <a:gd name="connsiteX1761" fmla="*/ 8141441 w 12192000"/>
              <a:gd name="connsiteY1761" fmla="*/ 5773972 h 6698667"/>
              <a:gd name="connsiteX1762" fmla="*/ 8134110 w 12192000"/>
              <a:gd name="connsiteY1762" fmla="*/ 5784725 h 6698667"/>
              <a:gd name="connsiteX1763" fmla="*/ 8130445 w 12192000"/>
              <a:gd name="connsiteY1763" fmla="*/ 5799060 h 6698667"/>
              <a:gd name="connsiteX1764" fmla="*/ 8126778 w 12192000"/>
              <a:gd name="connsiteY1764" fmla="*/ 5813397 h 6698667"/>
              <a:gd name="connsiteX1765" fmla="*/ 8119448 w 12192000"/>
              <a:gd name="connsiteY1765" fmla="*/ 5834901 h 6698667"/>
              <a:gd name="connsiteX1766" fmla="*/ 8112116 w 12192000"/>
              <a:gd name="connsiteY1766" fmla="*/ 5859990 h 6698667"/>
              <a:gd name="connsiteX1767" fmla="*/ 8112116 w 12192000"/>
              <a:gd name="connsiteY1767" fmla="*/ 5863574 h 6698667"/>
              <a:gd name="connsiteX1768" fmla="*/ 8115781 w 12192000"/>
              <a:gd name="connsiteY1768" fmla="*/ 5863574 h 6698667"/>
              <a:gd name="connsiteX1769" fmla="*/ 8119448 w 12192000"/>
              <a:gd name="connsiteY1769" fmla="*/ 5867158 h 6698667"/>
              <a:gd name="connsiteX1770" fmla="*/ 8152438 w 12192000"/>
              <a:gd name="connsiteY1770" fmla="*/ 5877911 h 6698667"/>
              <a:gd name="connsiteX1771" fmla="*/ 8189095 w 12192000"/>
              <a:gd name="connsiteY1771" fmla="*/ 5892247 h 6698667"/>
              <a:gd name="connsiteX1772" fmla="*/ 8192760 w 12192000"/>
              <a:gd name="connsiteY1772" fmla="*/ 5892247 h 6698667"/>
              <a:gd name="connsiteX1773" fmla="*/ 8200092 w 12192000"/>
              <a:gd name="connsiteY1773" fmla="*/ 5892247 h 6698667"/>
              <a:gd name="connsiteX1774" fmla="*/ 8203757 w 12192000"/>
              <a:gd name="connsiteY1774" fmla="*/ 5892247 h 6698667"/>
              <a:gd name="connsiteX1775" fmla="*/ 8203757 w 12192000"/>
              <a:gd name="connsiteY1775" fmla="*/ 5895831 h 6698667"/>
              <a:gd name="connsiteX1776" fmla="*/ 8207423 w 12192000"/>
              <a:gd name="connsiteY1776" fmla="*/ 5895831 h 6698667"/>
              <a:gd name="connsiteX1777" fmla="*/ 8211089 w 12192000"/>
              <a:gd name="connsiteY1777" fmla="*/ 5895831 h 6698667"/>
              <a:gd name="connsiteX1778" fmla="*/ 8222085 w 12192000"/>
              <a:gd name="connsiteY1778" fmla="*/ 5888663 h 6698667"/>
              <a:gd name="connsiteX1779" fmla="*/ 8225752 w 12192000"/>
              <a:gd name="connsiteY1779" fmla="*/ 5881494 h 6698667"/>
              <a:gd name="connsiteX1780" fmla="*/ 8225752 w 12192000"/>
              <a:gd name="connsiteY1780" fmla="*/ 5874326 h 6698667"/>
              <a:gd name="connsiteX1781" fmla="*/ 8214755 w 12192000"/>
              <a:gd name="connsiteY1781" fmla="*/ 5863574 h 6698667"/>
              <a:gd name="connsiteX1782" fmla="*/ 8211089 w 12192000"/>
              <a:gd name="connsiteY1782" fmla="*/ 5859990 h 6698667"/>
              <a:gd name="connsiteX1783" fmla="*/ 8207423 w 12192000"/>
              <a:gd name="connsiteY1783" fmla="*/ 5852823 h 6698667"/>
              <a:gd name="connsiteX1784" fmla="*/ 8207423 w 12192000"/>
              <a:gd name="connsiteY1784" fmla="*/ 5845654 h 6698667"/>
              <a:gd name="connsiteX1785" fmla="*/ 8211089 w 12192000"/>
              <a:gd name="connsiteY1785" fmla="*/ 5842070 h 6698667"/>
              <a:gd name="connsiteX1786" fmla="*/ 8225752 w 12192000"/>
              <a:gd name="connsiteY1786" fmla="*/ 5838486 h 6698667"/>
              <a:gd name="connsiteX1787" fmla="*/ 8236749 w 12192000"/>
              <a:gd name="connsiteY1787" fmla="*/ 5838486 h 6698667"/>
              <a:gd name="connsiteX1788" fmla="*/ 8236749 w 12192000"/>
              <a:gd name="connsiteY1788" fmla="*/ 5834901 h 6698667"/>
              <a:gd name="connsiteX1789" fmla="*/ 8244080 w 12192000"/>
              <a:gd name="connsiteY1789" fmla="*/ 5827733 h 6698667"/>
              <a:gd name="connsiteX1790" fmla="*/ 8247745 w 12192000"/>
              <a:gd name="connsiteY1790" fmla="*/ 5820565 h 6698667"/>
              <a:gd name="connsiteX1791" fmla="*/ 8247745 w 12192000"/>
              <a:gd name="connsiteY1791" fmla="*/ 5809813 h 6698667"/>
              <a:gd name="connsiteX1792" fmla="*/ 8247745 w 12192000"/>
              <a:gd name="connsiteY1792" fmla="*/ 5802645 h 6698667"/>
              <a:gd name="connsiteX1793" fmla="*/ 8244080 w 12192000"/>
              <a:gd name="connsiteY1793" fmla="*/ 5781140 h 6698667"/>
              <a:gd name="connsiteX1794" fmla="*/ 8240414 w 12192000"/>
              <a:gd name="connsiteY1794" fmla="*/ 5763220 h 6698667"/>
              <a:gd name="connsiteX1795" fmla="*/ 8233083 w 12192000"/>
              <a:gd name="connsiteY1795" fmla="*/ 5745299 h 6698667"/>
              <a:gd name="connsiteX1796" fmla="*/ 8236749 w 12192000"/>
              <a:gd name="connsiteY1796" fmla="*/ 5727379 h 6698667"/>
              <a:gd name="connsiteX1797" fmla="*/ 8247745 w 12192000"/>
              <a:gd name="connsiteY1797" fmla="*/ 5723794 h 6698667"/>
              <a:gd name="connsiteX1798" fmla="*/ 8266074 w 12192000"/>
              <a:gd name="connsiteY1798" fmla="*/ 5720211 h 6698667"/>
              <a:gd name="connsiteX1799" fmla="*/ 8302731 w 12192000"/>
              <a:gd name="connsiteY1799" fmla="*/ 5713042 h 6698667"/>
              <a:gd name="connsiteX1800" fmla="*/ 8339388 w 12192000"/>
              <a:gd name="connsiteY1800" fmla="*/ 5705874 h 6698667"/>
              <a:gd name="connsiteX1801" fmla="*/ 8346718 w 12192000"/>
              <a:gd name="connsiteY1801" fmla="*/ 5702291 h 6698667"/>
              <a:gd name="connsiteX1802" fmla="*/ 8350384 w 12192000"/>
              <a:gd name="connsiteY1802" fmla="*/ 5695122 h 6698667"/>
              <a:gd name="connsiteX1803" fmla="*/ 8350384 w 12192000"/>
              <a:gd name="connsiteY1803" fmla="*/ 5680786 h 6698667"/>
              <a:gd name="connsiteX1804" fmla="*/ 8350384 w 12192000"/>
              <a:gd name="connsiteY1804" fmla="*/ 5670033 h 6698667"/>
              <a:gd name="connsiteX1805" fmla="*/ 8372378 w 12192000"/>
              <a:gd name="connsiteY1805" fmla="*/ 5691538 h 6698667"/>
              <a:gd name="connsiteX1806" fmla="*/ 8398038 w 12192000"/>
              <a:gd name="connsiteY1806" fmla="*/ 5698706 h 6698667"/>
              <a:gd name="connsiteX1807" fmla="*/ 8412700 w 12192000"/>
              <a:gd name="connsiteY1807" fmla="*/ 5702291 h 6698667"/>
              <a:gd name="connsiteX1808" fmla="*/ 8423697 w 12192000"/>
              <a:gd name="connsiteY1808" fmla="*/ 5702291 h 6698667"/>
              <a:gd name="connsiteX1809" fmla="*/ 8434695 w 12192000"/>
              <a:gd name="connsiteY1809" fmla="*/ 5698706 h 6698667"/>
              <a:gd name="connsiteX1810" fmla="*/ 8445692 w 12192000"/>
              <a:gd name="connsiteY1810" fmla="*/ 5695122 h 6698667"/>
              <a:gd name="connsiteX1811" fmla="*/ 8464020 w 12192000"/>
              <a:gd name="connsiteY1811" fmla="*/ 5680786 h 6698667"/>
              <a:gd name="connsiteX1812" fmla="*/ 8482348 w 12192000"/>
              <a:gd name="connsiteY1812" fmla="*/ 5677201 h 6698667"/>
              <a:gd name="connsiteX1813" fmla="*/ 8504342 w 12192000"/>
              <a:gd name="connsiteY1813" fmla="*/ 5677201 h 6698667"/>
              <a:gd name="connsiteX1814" fmla="*/ 8519004 w 12192000"/>
              <a:gd name="connsiteY1814" fmla="*/ 5677201 h 6698667"/>
              <a:gd name="connsiteX1815" fmla="*/ 8555661 w 12192000"/>
              <a:gd name="connsiteY1815" fmla="*/ 5687954 h 6698667"/>
              <a:gd name="connsiteX1816" fmla="*/ 8588652 w 12192000"/>
              <a:gd name="connsiteY1816" fmla="*/ 5698706 h 6698667"/>
              <a:gd name="connsiteX1817" fmla="*/ 8595983 w 12192000"/>
              <a:gd name="connsiteY1817" fmla="*/ 5698706 h 6698667"/>
              <a:gd name="connsiteX1818" fmla="*/ 8610646 w 12192000"/>
              <a:gd name="connsiteY1818" fmla="*/ 5698706 h 6698667"/>
              <a:gd name="connsiteX1819" fmla="*/ 8617978 w 12192000"/>
              <a:gd name="connsiteY1819" fmla="*/ 5702291 h 6698667"/>
              <a:gd name="connsiteX1820" fmla="*/ 8617978 w 12192000"/>
              <a:gd name="connsiteY1820" fmla="*/ 5713042 h 6698667"/>
              <a:gd name="connsiteX1821" fmla="*/ 8621643 w 12192000"/>
              <a:gd name="connsiteY1821" fmla="*/ 5716627 h 6698667"/>
              <a:gd name="connsiteX1822" fmla="*/ 8628975 w 12192000"/>
              <a:gd name="connsiteY1822" fmla="*/ 5716627 h 6698667"/>
              <a:gd name="connsiteX1823" fmla="*/ 8636306 w 12192000"/>
              <a:gd name="connsiteY1823" fmla="*/ 5709459 h 6698667"/>
              <a:gd name="connsiteX1824" fmla="*/ 8636306 w 12192000"/>
              <a:gd name="connsiteY1824" fmla="*/ 5702291 h 6698667"/>
              <a:gd name="connsiteX1825" fmla="*/ 8632640 w 12192000"/>
              <a:gd name="connsiteY1825" fmla="*/ 5691538 h 6698667"/>
              <a:gd name="connsiteX1826" fmla="*/ 8625309 w 12192000"/>
              <a:gd name="connsiteY1826" fmla="*/ 5673618 h 6698667"/>
              <a:gd name="connsiteX1827" fmla="*/ 8621643 w 12192000"/>
              <a:gd name="connsiteY1827" fmla="*/ 5673618 h 6698667"/>
              <a:gd name="connsiteX1828" fmla="*/ 8621643 w 12192000"/>
              <a:gd name="connsiteY1828" fmla="*/ 5670033 h 6698667"/>
              <a:gd name="connsiteX1829" fmla="*/ 8617978 w 12192000"/>
              <a:gd name="connsiteY1829" fmla="*/ 5666449 h 6698667"/>
              <a:gd name="connsiteX1830" fmla="*/ 8584986 w 12192000"/>
              <a:gd name="connsiteY1830" fmla="*/ 5627025 h 6698667"/>
              <a:gd name="connsiteX1831" fmla="*/ 8548330 w 12192000"/>
              <a:gd name="connsiteY1831" fmla="*/ 5591183 h 6698667"/>
              <a:gd name="connsiteX1832" fmla="*/ 8515339 w 12192000"/>
              <a:gd name="connsiteY1832" fmla="*/ 5551759 h 6698667"/>
              <a:gd name="connsiteX1833" fmla="*/ 8478682 w 12192000"/>
              <a:gd name="connsiteY1833" fmla="*/ 5512334 h 6698667"/>
              <a:gd name="connsiteX1834" fmla="*/ 8409035 w 12192000"/>
              <a:gd name="connsiteY1834" fmla="*/ 5454988 h 6698667"/>
              <a:gd name="connsiteX1835" fmla="*/ 8339388 w 12192000"/>
              <a:gd name="connsiteY1835" fmla="*/ 5397642 h 6698667"/>
              <a:gd name="connsiteX1836" fmla="*/ 8302731 w 12192000"/>
              <a:gd name="connsiteY1836" fmla="*/ 5372554 h 6698667"/>
              <a:gd name="connsiteX1837" fmla="*/ 8262409 w 12192000"/>
              <a:gd name="connsiteY1837" fmla="*/ 5347465 h 6698667"/>
              <a:gd name="connsiteX1838" fmla="*/ 8225752 w 12192000"/>
              <a:gd name="connsiteY1838" fmla="*/ 5325961 h 6698667"/>
              <a:gd name="connsiteX1839" fmla="*/ 8185430 w 12192000"/>
              <a:gd name="connsiteY1839" fmla="*/ 5304456 h 6698667"/>
              <a:gd name="connsiteX1840" fmla="*/ 8167101 w 12192000"/>
              <a:gd name="connsiteY1840" fmla="*/ 5297288 h 6698667"/>
              <a:gd name="connsiteX1841" fmla="*/ 6799808 w 12192000"/>
              <a:gd name="connsiteY1841" fmla="*/ 5297288 h 6698667"/>
              <a:gd name="connsiteX1842" fmla="*/ 6792477 w 12192000"/>
              <a:gd name="connsiteY1842" fmla="*/ 5304456 h 6698667"/>
              <a:gd name="connsiteX1843" fmla="*/ 6785145 w 12192000"/>
              <a:gd name="connsiteY1843" fmla="*/ 5304456 h 6698667"/>
              <a:gd name="connsiteX1844" fmla="*/ 6781480 w 12192000"/>
              <a:gd name="connsiteY1844" fmla="*/ 5311624 h 6698667"/>
              <a:gd name="connsiteX1845" fmla="*/ 6781480 w 12192000"/>
              <a:gd name="connsiteY1845" fmla="*/ 5318792 h 6698667"/>
              <a:gd name="connsiteX1846" fmla="*/ 6788812 w 12192000"/>
              <a:gd name="connsiteY1846" fmla="*/ 5322376 h 6698667"/>
              <a:gd name="connsiteX1847" fmla="*/ 6803474 w 12192000"/>
              <a:gd name="connsiteY1847" fmla="*/ 5318792 h 6698667"/>
              <a:gd name="connsiteX1848" fmla="*/ 6814470 w 12192000"/>
              <a:gd name="connsiteY1848" fmla="*/ 5308041 h 6698667"/>
              <a:gd name="connsiteX1849" fmla="*/ 6810805 w 12192000"/>
              <a:gd name="connsiteY1849" fmla="*/ 5297288 h 6698667"/>
              <a:gd name="connsiteX1850" fmla="*/ 6807140 w 12192000"/>
              <a:gd name="connsiteY1850" fmla="*/ 5297288 h 6698667"/>
              <a:gd name="connsiteX1851" fmla="*/ 8038802 w 12192000"/>
              <a:gd name="connsiteY1851" fmla="*/ 5286536 h 6698667"/>
              <a:gd name="connsiteX1852" fmla="*/ 8031471 w 12192000"/>
              <a:gd name="connsiteY1852" fmla="*/ 5290119 h 6698667"/>
              <a:gd name="connsiteX1853" fmla="*/ 8027806 w 12192000"/>
              <a:gd name="connsiteY1853" fmla="*/ 5297288 h 6698667"/>
              <a:gd name="connsiteX1854" fmla="*/ 8031471 w 12192000"/>
              <a:gd name="connsiteY1854" fmla="*/ 5311624 h 6698667"/>
              <a:gd name="connsiteX1855" fmla="*/ 8038802 w 12192000"/>
              <a:gd name="connsiteY1855" fmla="*/ 5322376 h 6698667"/>
              <a:gd name="connsiteX1856" fmla="*/ 8046134 w 12192000"/>
              <a:gd name="connsiteY1856" fmla="*/ 5329544 h 6698667"/>
              <a:gd name="connsiteX1857" fmla="*/ 8060797 w 12192000"/>
              <a:gd name="connsiteY1857" fmla="*/ 5340297 h 6698667"/>
              <a:gd name="connsiteX1858" fmla="*/ 8064462 w 12192000"/>
              <a:gd name="connsiteY1858" fmla="*/ 5336712 h 6698667"/>
              <a:gd name="connsiteX1859" fmla="*/ 8068128 w 12192000"/>
              <a:gd name="connsiteY1859" fmla="*/ 5325961 h 6698667"/>
              <a:gd name="connsiteX1860" fmla="*/ 8064462 w 12192000"/>
              <a:gd name="connsiteY1860" fmla="*/ 5315208 h 6698667"/>
              <a:gd name="connsiteX1861" fmla="*/ 8060797 w 12192000"/>
              <a:gd name="connsiteY1861" fmla="*/ 5304456 h 6698667"/>
              <a:gd name="connsiteX1862" fmla="*/ 8046134 w 12192000"/>
              <a:gd name="connsiteY1862" fmla="*/ 5293704 h 6698667"/>
              <a:gd name="connsiteX1863" fmla="*/ 8060797 w 12192000"/>
              <a:gd name="connsiteY1863" fmla="*/ 5268615 h 6698667"/>
              <a:gd name="connsiteX1864" fmla="*/ 8057131 w 12192000"/>
              <a:gd name="connsiteY1864" fmla="*/ 5272199 h 6698667"/>
              <a:gd name="connsiteX1865" fmla="*/ 8057131 w 12192000"/>
              <a:gd name="connsiteY1865" fmla="*/ 5275783 h 6698667"/>
              <a:gd name="connsiteX1866" fmla="*/ 8057131 w 12192000"/>
              <a:gd name="connsiteY1866" fmla="*/ 5279368 h 6698667"/>
              <a:gd name="connsiteX1867" fmla="*/ 8060797 w 12192000"/>
              <a:gd name="connsiteY1867" fmla="*/ 5282951 h 6698667"/>
              <a:gd name="connsiteX1868" fmla="*/ 8071794 w 12192000"/>
              <a:gd name="connsiteY1868" fmla="*/ 5304456 h 6698667"/>
              <a:gd name="connsiteX1869" fmla="*/ 8086456 w 12192000"/>
              <a:gd name="connsiteY1869" fmla="*/ 5325961 h 6698667"/>
              <a:gd name="connsiteX1870" fmla="*/ 8090122 w 12192000"/>
              <a:gd name="connsiteY1870" fmla="*/ 5308041 h 6698667"/>
              <a:gd name="connsiteX1871" fmla="*/ 8086456 w 12192000"/>
              <a:gd name="connsiteY1871" fmla="*/ 5293704 h 6698667"/>
              <a:gd name="connsiteX1872" fmla="*/ 8079124 w 12192000"/>
              <a:gd name="connsiteY1872" fmla="*/ 5282951 h 6698667"/>
              <a:gd name="connsiteX1873" fmla="*/ 8071794 w 12192000"/>
              <a:gd name="connsiteY1873" fmla="*/ 5272199 h 6698667"/>
              <a:gd name="connsiteX1874" fmla="*/ 8064462 w 12192000"/>
              <a:gd name="connsiteY1874" fmla="*/ 5268615 h 6698667"/>
              <a:gd name="connsiteX1875" fmla="*/ 6572537 w 12192000"/>
              <a:gd name="connsiteY1875" fmla="*/ 5268615 h 6698667"/>
              <a:gd name="connsiteX1876" fmla="*/ 6568872 w 12192000"/>
              <a:gd name="connsiteY1876" fmla="*/ 5272199 h 6698667"/>
              <a:gd name="connsiteX1877" fmla="*/ 6557875 w 12192000"/>
              <a:gd name="connsiteY1877" fmla="*/ 5286536 h 6698667"/>
              <a:gd name="connsiteX1878" fmla="*/ 6546877 w 12192000"/>
              <a:gd name="connsiteY1878" fmla="*/ 5308041 h 6698667"/>
              <a:gd name="connsiteX1879" fmla="*/ 6565205 w 12192000"/>
              <a:gd name="connsiteY1879" fmla="*/ 5293704 h 6698667"/>
              <a:gd name="connsiteX1880" fmla="*/ 6576202 w 12192000"/>
              <a:gd name="connsiteY1880" fmla="*/ 5282951 h 6698667"/>
              <a:gd name="connsiteX1881" fmla="*/ 6579869 w 12192000"/>
              <a:gd name="connsiteY1881" fmla="*/ 5275783 h 6698667"/>
              <a:gd name="connsiteX1882" fmla="*/ 6579869 w 12192000"/>
              <a:gd name="connsiteY1882" fmla="*/ 5272199 h 6698667"/>
              <a:gd name="connsiteX1883" fmla="*/ 6876787 w 12192000"/>
              <a:gd name="connsiteY1883" fmla="*/ 5265031 h 6698667"/>
              <a:gd name="connsiteX1884" fmla="*/ 6887784 w 12192000"/>
              <a:gd name="connsiteY1884" fmla="*/ 5268615 h 6698667"/>
              <a:gd name="connsiteX1885" fmla="*/ 6891449 w 12192000"/>
              <a:gd name="connsiteY1885" fmla="*/ 5275783 h 6698667"/>
              <a:gd name="connsiteX1886" fmla="*/ 6887784 w 12192000"/>
              <a:gd name="connsiteY1886" fmla="*/ 5282951 h 6698667"/>
              <a:gd name="connsiteX1887" fmla="*/ 6880452 w 12192000"/>
              <a:gd name="connsiteY1887" fmla="*/ 5290119 h 6698667"/>
              <a:gd name="connsiteX1888" fmla="*/ 6873121 w 12192000"/>
              <a:gd name="connsiteY1888" fmla="*/ 5297288 h 6698667"/>
              <a:gd name="connsiteX1889" fmla="*/ 6865790 w 12192000"/>
              <a:gd name="connsiteY1889" fmla="*/ 5304456 h 6698667"/>
              <a:gd name="connsiteX1890" fmla="*/ 6858459 w 12192000"/>
              <a:gd name="connsiteY1890" fmla="*/ 5297288 h 6698667"/>
              <a:gd name="connsiteX1891" fmla="*/ 6854794 w 12192000"/>
              <a:gd name="connsiteY1891" fmla="*/ 5290119 h 6698667"/>
              <a:gd name="connsiteX1892" fmla="*/ 6858459 w 12192000"/>
              <a:gd name="connsiteY1892" fmla="*/ 5282951 h 6698667"/>
              <a:gd name="connsiteX1893" fmla="*/ 6862124 w 12192000"/>
              <a:gd name="connsiteY1893" fmla="*/ 5275783 h 6698667"/>
              <a:gd name="connsiteX1894" fmla="*/ 6869456 w 12192000"/>
              <a:gd name="connsiteY1894" fmla="*/ 5268615 h 6698667"/>
              <a:gd name="connsiteX1895" fmla="*/ 7932498 w 12192000"/>
              <a:gd name="connsiteY1895" fmla="*/ 5261446 h 6698667"/>
              <a:gd name="connsiteX1896" fmla="*/ 7928833 w 12192000"/>
              <a:gd name="connsiteY1896" fmla="*/ 5265031 h 6698667"/>
              <a:gd name="connsiteX1897" fmla="*/ 7925167 w 12192000"/>
              <a:gd name="connsiteY1897" fmla="*/ 5272199 h 6698667"/>
              <a:gd name="connsiteX1898" fmla="*/ 7928833 w 12192000"/>
              <a:gd name="connsiteY1898" fmla="*/ 5279368 h 6698667"/>
              <a:gd name="connsiteX1899" fmla="*/ 7943495 w 12192000"/>
              <a:gd name="connsiteY1899" fmla="*/ 5304456 h 6698667"/>
              <a:gd name="connsiteX1900" fmla="*/ 7961824 w 12192000"/>
              <a:gd name="connsiteY1900" fmla="*/ 5325961 h 6698667"/>
              <a:gd name="connsiteX1901" fmla="*/ 7965490 w 12192000"/>
              <a:gd name="connsiteY1901" fmla="*/ 5333129 h 6698667"/>
              <a:gd name="connsiteX1902" fmla="*/ 7976487 w 12192000"/>
              <a:gd name="connsiteY1902" fmla="*/ 5336712 h 6698667"/>
              <a:gd name="connsiteX1903" fmla="*/ 7980152 w 12192000"/>
              <a:gd name="connsiteY1903" fmla="*/ 5333129 h 6698667"/>
              <a:gd name="connsiteX1904" fmla="*/ 7983818 w 12192000"/>
              <a:gd name="connsiteY1904" fmla="*/ 5329544 h 6698667"/>
              <a:gd name="connsiteX1905" fmla="*/ 7983818 w 12192000"/>
              <a:gd name="connsiteY1905" fmla="*/ 5325961 h 6698667"/>
              <a:gd name="connsiteX1906" fmla="*/ 7983818 w 12192000"/>
              <a:gd name="connsiteY1906" fmla="*/ 5318792 h 6698667"/>
              <a:gd name="connsiteX1907" fmla="*/ 7969155 w 12192000"/>
              <a:gd name="connsiteY1907" fmla="*/ 5308041 h 6698667"/>
              <a:gd name="connsiteX1908" fmla="*/ 7961824 w 12192000"/>
              <a:gd name="connsiteY1908" fmla="*/ 5293704 h 6698667"/>
              <a:gd name="connsiteX1909" fmla="*/ 7954492 w 12192000"/>
              <a:gd name="connsiteY1909" fmla="*/ 5279368 h 6698667"/>
              <a:gd name="connsiteX1910" fmla="*/ 7947162 w 12192000"/>
              <a:gd name="connsiteY1910" fmla="*/ 5265031 h 6698667"/>
              <a:gd name="connsiteX1911" fmla="*/ 7943495 w 12192000"/>
              <a:gd name="connsiteY1911" fmla="*/ 5265031 h 6698667"/>
              <a:gd name="connsiteX1912" fmla="*/ 7936165 w 12192000"/>
              <a:gd name="connsiteY1912" fmla="*/ 5261446 h 6698667"/>
              <a:gd name="connsiteX1913" fmla="*/ 7969155 w 12192000"/>
              <a:gd name="connsiteY1913" fmla="*/ 5254278 h 6698667"/>
              <a:gd name="connsiteX1914" fmla="*/ 7961824 w 12192000"/>
              <a:gd name="connsiteY1914" fmla="*/ 5257863 h 6698667"/>
              <a:gd name="connsiteX1915" fmla="*/ 7954492 w 12192000"/>
              <a:gd name="connsiteY1915" fmla="*/ 5261446 h 6698667"/>
              <a:gd name="connsiteX1916" fmla="*/ 7972820 w 12192000"/>
              <a:gd name="connsiteY1916" fmla="*/ 5286536 h 6698667"/>
              <a:gd name="connsiteX1917" fmla="*/ 8002146 w 12192000"/>
              <a:gd name="connsiteY1917" fmla="*/ 5311624 h 6698667"/>
              <a:gd name="connsiteX1918" fmla="*/ 8005812 w 12192000"/>
              <a:gd name="connsiteY1918" fmla="*/ 5297288 h 6698667"/>
              <a:gd name="connsiteX1919" fmla="*/ 8005812 w 12192000"/>
              <a:gd name="connsiteY1919" fmla="*/ 5286536 h 6698667"/>
              <a:gd name="connsiteX1920" fmla="*/ 8005812 w 12192000"/>
              <a:gd name="connsiteY1920" fmla="*/ 5279368 h 6698667"/>
              <a:gd name="connsiteX1921" fmla="*/ 8005812 w 12192000"/>
              <a:gd name="connsiteY1921" fmla="*/ 5268615 h 6698667"/>
              <a:gd name="connsiteX1922" fmla="*/ 7991149 w 12192000"/>
              <a:gd name="connsiteY1922" fmla="*/ 5268615 h 6698667"/>
              <a:gd name="connsiteX1923" fmla="*/ 7980152 w 12192000"/>
              <a:gd name="connsiteY1923" fmla="*/ 5261446 h 6698667"/>
              <a:gd name="connsiteX1924" fmla="*/ 7972820 w 12192000"/>
              <a:gd name="connsiteY1924" fmla="*/ 5257863 h 6698667"/>
              <a:gd name="connsiteX1925" fmla="*/ 8687625 w 12192000"/>
              <a:gd name="connsiteY1925" fmla="*/ 5243526 h 6698667"/>
              <a:gd name="connsiteX1926" fmla="*/ 8680293 w 12192000"/>
              <a:gd name="connsiteY1926" fmla="*/ 5250695 h 6698667"/>
              <a:gd name="connsiteX1927" fmla="*/ 8672963 w 12192000"/>
              <a:gd name="connsiteY1927" fmla="*/ 5250695 h 6698667"/>
              <a:gd name="connsiteX1928" fmla="*/ 8669297 w 12192000"/>
              <a:gd name="connsiteY1928" fmla="*/ 5257863 h 6698667"/>
              <a:gd name="connsiteX1929" fmla="*/ 8665631 w 12192000"/>
              <a:gd name="connsiteY1929" fmla="*/ 5268615 h 6698667"/>
              <a:gd name="connsiteX1930" fmla="*/ 8676628 w 12192000"/>
              <a:gd name="connsiteY1930" fmla="*/ 5275783 h 6698667"/>
              <a:gd name="connsiteX1931" fmla="*/ 8687625 w 12192000"/>
              <a:gd name="connsiteY1931" fmla="*/ 5279368 h 6698667"/>
              <a:gd name="connsiteX1932" fmla="*/ 8694957 w 12192000"/>
              <a:gd name="connsiteY1932" fmla="*/ 5282951 h 6698667"/>
              <a:gd name="connsiteX1933" fmla="*/ 8702288 w 12192000"/>
              <a:gd name="connsiteY1933" fmla="*/ 5282951 h 6698667"/>
              <a:gd name="connsiteX1934" fmla="*/ 8709619 w 12192000"/>
              <a:gd name="connsiteY1934" fmla="*/ 5282951 h 6698667"/>
              <a:gd name="connsiteX1935" fmla="*/ 8713285 w 12192000"/>
              <a:gd name="connsiteY1935" fmla="*/ 5279368 h 6698667"/>
              <a:gd name="connsiteX1936" fmla="*/ 8724282 w 12192000"/>
              <a:gd name="connsiteY1936" fmla="*/ 5272199 h 6698667"/>
              <a:gd name="connsiteX1937" fmla="*/ 8716950 w 12192000"/>
              <a:gd name="connsiteY1937" fmla="*/ 5268615 h 6698667"/>
              <a:gd name="connsiteX1938" fmla="*/ 8716950 w 12192000"/>
              <a:gd name="connsiteY1938" fmla="*/ 5261446 h 6698667"/>
              <a:gd name="connsiteX1939" fmla="*/ 8713285 w 12192000"/>
              <a:gd name="connsiteY1939" fmla="*/ 5257863 h 6698667"/>
              <a:gd name="connsiteX1940" fmla="*/ 8702288 w 12192000"/>
              <a:gd name="connsiteY1940" fmla="*/ 5243526 h 6698667"/>
              <a:gd name="connsiteX1941" fmla="*/ 6238961 w 12192000"/>
              <a:gd name="connsiteY1941" fmla="*/ 5243526 h 6698667"/>
              <a:gd name="connsiteX1942" fmla="*/ 6231630 w 12192000"/>
              <a:gd name="connsiteY1942" fmla="*/ 5268615 h 6698667"/>
              <a:gd name="connsiteX1943" fmla="*/ 6220633 w 12192000"/>
              <a:gd name="connsiteY1943" fmla="*/ 5286536 h 6698667"/>
              <a:gd name="connsiteX1944" fmla="*/ 6202304 w 12192000"/>
              <a:gd name="connsiteY1944" fmla="*/ 5308041 h 6698667"/>
              <a:gd name="connsiteX1945" fmla="*/ 6183976 w 12192000"/>
              <a:gd name="connsiteY1945" fmla="*/ 5325961 h 6698667"/>
              <a:gd name="connsiteX1946" fmla="*/ 6191308 w 12192000"/>
              <a:gd name="connsiteY1946" fmla="*/ 5304456 h 6698667"/>
              <a:gd name="connsiteX1947" fmla="*/ 6202304 w 12192000"/>
              <a:gd name="connsiteY1947" fmla="*/ 5279368 h 6698667"/>
              <a:gd name="connsiteX1948" fmla="*/ 6220633 w 12192000"/>
              <a:gd name="connsiteY1948" fmla="*/ 5261446 h 6698667"/>
              <a:gd name="connsiteX1949" fmla="*/ 5531488 w 12192000"/>
              <a:gd name="connsiteY1949" fmla="*/ 5243526 h 6698667"/>
              <a:gd name="connsiteX1950" fmla="*/ 5527823 w 12192000"/>
              <a:gd name="connsiteY1950" fmla="*/ 5250695 h 6698667"/>
              <a:gd name="connsiteX1951" fmla="*/ 5524156 w 12192000"/>
              <a:gd name="connsiteY1951" fmla="*/ 5261446 h 6698667"/>
              <a:gd name="connsiteX1952" fmla="*/ 5516826 w 12192000"/>
              <a:gd name="connsiteY1952" fmla="*/ 5268615 h 6698667"/>
              <a:gd name="connsiteX1953" fmla="*/ 5509494 w 12192000"/>
              <a:gd name="connsiteY1953" fmla="*/ 5272199 h 6698667"/>
              <a:gd name="connsiteX1954" fmla="*/ 5502163 w 12192000"/>
              <a:gd name="connsiteY1954" fmla="*/ 5275783 h 6698667"/>
              <a:gd name="connsiteX1955" fmla="*/ 5491166 w 12192000"/>
              <a:gd name="connsiteY1955" fmla="*/ 5279368 h 6698667"/>
              <a:gd name="connsiteX1956" fmla="*/ 5487501 w 12192000"/>
              <a:gd name="connsiteY1956" fmla="*/ 5286536 h 6698667"/>
              <a:gd name="connsiteX1957" fmla="*/ 5487501 w 12192000"/>
              <a:gd name="connsiteY1957" fmla="*/ 5293704 h 6698667"/>
              <a:gd name="connsiteX1958" fmla="*/ 5491166 w 12192000"/>
              <a:gd name="connsiteY1958" fmla="*/ 5304456 h 6698667"/>
              <a:gd name="connsiteX1959" fmla="*/ 5491166 w 12192000"/>
              <a:gd name="connsiteY1959" fmla="*/ 5308041 h 6698667"/>
              <a:gd name="connsiteX1960" fmla="*/ 5498497 w 12192000"/>
              <a:gd name="connsiteY1960" fmla="*/ 5311624 h 6698667"/>
              <a:gd name="connsiteX1961" fmla="*/ 5505830 w 12192000"/>
              <a:gd name="connsiteY1961" fmla="*/ 5315208 h 6698667"/>
              <a:gd name="connsiteX1962" fmla="*/ 5513159 w 12192000"/>
              <a:gd name="connsiteY1962" fmla="*/ 5315208 h 6698667"/>
              <a:gd name="connsiteX1963" fmla="*/ 5527823 w 12192000"/>
              <a:gd name="connsiteY1963" fmla="*/ 5297288 h 6698667"/>
              <a:gd name="connsiteX1964" fmla="*/ 5542485 w 12192000"/>
              <a:gd name="connsiteY1964" fmla="*/ 5279368 h 6698667"/>
              <a:gd name="connsiteX1965" fmla="*/ 5546151 w 12192000"/>
              <a:gd name="connsiteY1965" fmla="*/ 5272199 h 6698667"/>
              <a:gd name="connsiteX1966" fmla="*/ 5553483 w 12192000"/>
              <a:gd name="connsiteY1966" fmla="*/ 5265031 h 6698667"/>
              <a:gd name="connsiteX1967" fmla="*/ 5553483 w 12192000"/>
              <a:gd name="connsiteY1967" fmla="*/ 5257863 h 6698667"/>
              <a:gd name="connsiteX1968" fmla="*/ 5553483 w 12192000"/>
              <a:gd name="connsiteY1968" fmla="*/ 5250695 h 6698667"/>
              <a:gd name="connsiteX1969" fmla="*/ 5542485 w 12192000"/>
              <a:gd name="connsiteY1969" fmla="*/ 5243526 h 6698667"/>
              <a:gd name="connsiteX1970" fmla="*/ 5538820 w 12192000"/>
              <a:gd name="connsiteY1970" fmla="*/ 5243526 h 6698667"/>
              <a:gd name="connsiteX1971" fmla="*/ 4681054 w 12192000"/>
              <a:gd name="connsiteY1971" fmla="*/ 5243526 h 6698667"/>
              <a:gd name="connsiteX1972" fmla="*/ 4673723 w 12192000"/>
              <a:gd name="connsiteY1972" fmla="*/ 5257863 h 6698667"/>
              <a:gd name="connsiteX1973" fmla="*/ 4670057 w 12192000"/>
              <a:gd name="connsiteY1973" fmla="*/ 5268615 h 6698667"/>
              <a:gd name="connsiteX1974" fmla="*/ 4670057 w 12192000"/>
              <a:gd name="connsiteY1974" fmla="*/ 5279368 h 6698667"/>
              <a:gd name="connsiteX1975" fmla="*/ 4670057 w 12192000"/>
              <a:gd name="connsiteY1975" fmla="*/ 5290119 h 6698667"/>
              <a:gd name="connsiteX1976" fmla="*/ 4673723 w 12192000"/>
              <a:gd name="connsiteY1976" fmla="*/ 5304456 h 6698667"/>
              <a:gd name="connsiteX1977" fmla="*/ 4684721 w 12192000"/>
              <a:gd name="connsiteY1977" fmla="*/ 5311624 h 6698667"/>
              <a:gd name="connsiteX1978" fmla="*/ 4699382 w 12192000"/>
              <a:gd name="connsiteY1978" fmla="*/ 5311624 h 6698667"/>
              <a:gd name="connsiteX1979" fmla="*/ 4710379 w 12192000"/>
              <a:gd name="connsiteY1979" fmla="*/ 5308041 h 6698667"/>
              <a:gd name="connsiteX1980" fmla="*/ 4725042 w 12192000"/>
              <a:gd name="connsiteY1980" fmla="*/ 5308041 h 6698667"/>
              <a:gd name="connsiteX1981" fmla="*/ 4728707 w 12192000"/>
              <a:gd name="connsiteY1981" fmla="*/ 5304456 h 6698667"/>
              <a:gd name="connsiteX1982" fmla="*/ 4732374 w 12192000"/>
              <a:gd name="connsiteY1982" fmla="*/ 5297288 h 6698667"/>
              <a:gd name="connsiteX1983" fmla="*/ 4736039 w 12192000"/>
              <a:gd name="connsiteY1983" fmla="*/ 5290119 h 6698667"/>
              <a:gd name="connsiteX1984" fmla="*/ 4736039 w 12192000"/>
              <a:gd name="connsiteY1984" fmla="*/ 5282951 h 6698667"/>
              <a:gd name="connsiteX1985" fmla="*/ 4732374 w 12192000"/>
              <a:gd name="connsiteY1985" fmla="*/ 5268615 h 6698667"/>
              <a:gd name="connsiteX1986" fmla="*/ 4725042 w 12192000"/>
              <a:gd name="connsiteY1986" fmla="*/ 5257863 h 6698667"/>
              <a:gd name="connsiteX1987" fmla="*/ 4710379 w 12192000"/>
              <a:gd name="connsiteY1987" fmla="*/ 5243526 h 6698667"/>
              <a:gd name="connsiteX1988" fmla="*/ 4695717 w 12192000"/>
              <a:gd name="connsiteY1988" fmla="*/ 5243526 h 6698667"/>
              <a:gd name="connsiteX1989" fmla="*/ 8757272 w 12192000"/>
              <a:gd name="connsiteY1989" fmla="*/ 5232775 h 6698667"/>
              <a:gd name="connsiteX1990" fmla="*/ 8738944 w 12192000"/>
              <a:gd name="connsiteY1990" fmla="*/ 5239943 h 6698667"/>
              <a:gd name="connsiteX1991" fmla="*/ 8742610 w 12192000"/>
              <a:gd name="connsiteY1991" fmla="*/ 5254278 h 6698667"/>
              <a:gd name="connsiteX1992" fmla="*/ 8746275 w 12192000"/>
              <a:gd name="connsiteY1992" fmla="*/ 5268615 h 6698667"/>
              <a:gd name="connsiteX1993" fmla="*/ 8749942 w 12192000"/>
              <a:gd name="connsiteY1993" fmla="*/ 5275783 h 6698667"/>
              <a:gd name="connsiteX1994" fmla="*/ 8760939 w 12192000"/>
              <a:gd name="connsiteY1994" fmla="*/ 5275783 h 6698667"/>
              <a:gd name="connsiteX1995" fmla="*/ 8768269 w 12192000"/>
              <a:gd name="connsiteY1995" fmla="*/ 5275783 h 6698667"/>
              <a:gd name="connsiteX1996" fmla="*/ 8779267 w 12192000"/>
              <a:gd name="connsiteY1996" fmla="*/ 5279368 h 6698667"/>
              <a:gd name="connsiteX1997" fmla="*/ 8779267 w 12192000"/>
              <a:gd name="connsiteY1997" fmla="*/ 5282951 h 6698667"/>
              <a:gd name="connsiteX1998" fmla="*/ 8782932 w 12192000"/>
              <a:gd name="connsiteY1998" fmla="*/ 5293704 h 6698667"/>
              <a:gd name="connsiteX1999" fmla="*/ 8797596 w 12192000"/>
              <a:gd name="connsiteY1999" fmla="*/ 5318792 h 6698667"/>
              <a:gd name="connsiteX2000" fmla="*/ 8812258 w 12192000"/>
              <a:gd name="connsiteY2000" fmla="*/ 5340297 h 6698667"/>
              <a:gd name="connsiteX2001" fmla="*/ 8837918 w 12192000"/>
              <a:gd name="connsiteY2001" fmla="*/ 5343881 h 6698667"/>
              <a:gd name="connsiteX2002" fmla="*/ 8856246 w 12192000"/>
              <a:gd name="connsiteY2002" fmla="*/ 5343881 h 6698667"/>
              <a:gd name="connsiteX2003" fmla="*/ 8878240 w 12192000"/>
              <a:gd name="connsiteY2003" fmla="*/ 5343881 h 6698667"/>
              <a:gd name="connsiteX2004" fmla="*/ 8900233 w 12192000"/>
              <a:gd name="connsiteY2004" fmla="*/ 5336712 h 6698667"/>
              <a:gd name="connsiteX2005" fmla="*/ 8870908 w 12192000"/>
              <a:gd name="connsiteY2005" fmla="*/ 5293704 h 6698667"/>
              <a:gd name="connsiteX2006" fmla="*/ 8845249 w 12192000"/>
              <a:gd name="connsiteY2006" fmla="*/ 5257863 h 6698667"/>
              <a:gd name="connsiteX2007" fmla="*/ 8841583 w 12192000"/>
              <a:gd name="connsiteY2007" fmla="*/ 5257863 h 6698667"/>
              <a:gd name="connsiteX2008" fmla="*/ 8841583 w 12192000"/>
              <a:gd name="connsiteY2008" fmla="*/ 5254278 h 6698667"/>
              <a:gd name="connsiteX2009" fmla="*/ 8826921 w 12192000"/>
              <a:gd name="connsiteY2009" fmla="*/ 5257863 h 6698667"/>
              <a:gd name="connsiteX2010" fmla="*/ 8823254 w 12192000"/>
              <a:gd name="connsiteY2010" fmla="*/ 5261446 h 6698667"/>
              <a:gd name="connsiteX2011" fmla="*/ 8819589 w 12192000"/>
              <a:gd name="connsiteY2011" fmla="*/ 5268615 h 6698667"/>
              <a:gd name="connsiteX2012" fmla="*/ 8819589 w 12192000"/>
              <a:gd name="connsiteY2012" fmla="*/ 5275783 h 6698667"/>
              <a:gd name="connsiteX2013" fmla="*/ 8815923 w 12192000"/>
              <a:gd name="connsiteY2013" fmla="*/ 5290119 h 6698667"/>
              <a:gd name="connsiteX2014" fmla="*/ 8808592 w 12192000"/>
              <a:gd name="connsiteY2014" fmla="*/ 5308041 h 6698667"/>
              <a:gd name="connsiteX2015" fmla="*/ 8804926 w 12192000"/>
              <a:gd name="connsiteY2015" fmla="*/ 5286536 h 6698667"/>
              <a:gd name="connsiteX2016" fmla="*/ 8808592 w 12192000"/>
              <a:gd name="connsiteY2016" fmla="*/ 5272199 h 6698667"/>
              <a:gd name="connsiteX2017" fmla="*/ 8812258 w 12192000"/>
              <a:gd name="connsiteY2017" fmla="*/ 5257863 h 6698667"/>
              <a:gd name="connsiteX2018" fmla="*/ 8819589 w 12192000"/>
              <a:gd name="connsiteY2018" fmla="*/ 5239943 h 6698667"/>
              <a:gd name="connsiteX2019" fmla="*/ 8801261 w 12192000"/>
              <a:gd name="connsiteY2019" fmla="*/ 5236358 h 6698667"/>
              <a:gd name="connsiteX2020" fmla="*/ 8779267 w 12192000"/>
              <a:gd name="connsiteY2020" fmla="*/ 5232775 h 6698667"/>
              <a:gd name="connsiteX2021" fmla="*/ 6506555 w 12192000"/>
              <a:gd name="connsiteY2021" fmla="*/ 5229190 h 6698667"/>
              <a:gd name="connsiteX2022" fmla="*/ 6499223 w 12192000"/>
              <a:gd name="connsiteY2022" fmla="*/ 5232775 h 6698667"/>
              <a:gd name="connsiteX2023" fmla="*/ 6491893 w 12192000"/>
              <a:gd name="connsiteY2023" fmla="*/ 5236358 h 6698667"/>
              <a:gd name="connsiteX2024" fmla="*/ 6484561 w 12192000"/>
              <a:gd name="connsiteY2024" fmla="*/ 5236358 h 6698667"/>
              <a:gd name="connsiteX2025" fmla="*/ 6473564 w 12192000"/>
              <a:gd name="connsiteY2025" fmla="*/ 5254278 h 6698667"/>
              <a:gd name="connsiteX2026" fmla="*/ 6462568 w 12192000"/>
              <a:gd name="connsiteY2026" fmla="*/ 5268615 h 6698667"/>
              <a:gd name="connsiteX2027" fmla="*/ 6451570 w 12192000"/>
              <a:gd name="connsiteY2027" fmla="*/ 5279368 h 6698667"/>
              <a:gd name="connsiteX2028" fmla="*/ 6429576 w 12192000"/>
              <a:gd name="connsiteY2028" fmla="*/ 5286536 h 6698667"/>
              <a:gd name="connsiteX2029" fmla="*/ 6414914 w 12192000"/>
              <a:gd name="connsiteY2029" fmla="*/ 5290119 h 6698667"/>
              <a:gd name="connsiteX2030" fmla="*/ 6403916 w 12192000"/>
              <a:gd name="connsiteY2030" fmla="*/ 5304456 h 6698667"/>
              <a:gd name="connsiteX2031" fmla="*/ 6400251 w 12192000"/>
              <a:gd name="connsiteY2031" fmla="*/ 5308041 h 6698667"/>
              <a:gd name="connsiteX2032" fmla="*/ 6400251 w 12192000"/>
              <a:gd name="connsiteY2032" fmla="*/ 5315208 h 6698667"/>
              <a:gd name="connsiteX2033" fmla="*/ 6400251 w 12192000"/>
              <a:gd name="connsiteY2033" fmla="*/ 5322376 h 6698667"/>
              <a:gd name="connsiteX2034" fmla="*/ 6403916 w 12192000"/>
              <a:gd name="connsiteY2034" fmla="*/ 5333129 h 6698667"/>
              <a:gd name="connsiteX2035" fmla="*/ 6407582 w 12192000"/>
              <a:gd name="connsiteY2035" fmla="*/ 5336712 h 6698667"/>
              <a:gd name="connsiteX2036" fmla="*/ 6407582 w 12192000"/>
              <a:gd name="connsiteY2036" fmla="*/ 5343881 h 6698667"/>
              <a:gd name="connsiteX2037" fmla="*/ 6403916 w 12192000"/>
              <a:gd name="connsiteY2037" fmla="*/ 5347465 h 6698667"/>
              <a:gd name="connsiteX2038" fmla="*/ 6400251 w 12192000"/>
              <a:gd name="connsiteY2038" fmla="*/ 5351049 h 6698667"/>
              <a:gd name="connsiteX2039" fmla="*/ 6392919 w 12192000"/>
              <a:gd name="connsiteY2039" fmla="*/ 5351049 h 6698667"/>
              <a:gd name="connsiteX2040" fmla="*/ 6389254 w 12192000"/>
              <a:gd name="connsiteY2040" fmla="*/ 5347465 h 6698667"/>
              <a:gd name="connsiteX2041" fmla="*/ 6389254 w 12192000"/>
              <a:gd name="connsiteY2041" fmla="*/ 5343881 h 6698667"/>
              <a:gd name="connsiteX2042" fmla="*/ 6389254 w 12192000"/>
              <a:gd name="connsiteY2042" fmla="*/ 5340297 h 6698667"/>
              <a:gd name="connsiteX2043" fmla="*/ 6381922 w 12192000"/>
              <a:gd name="connsiteY2043" fmla="*/ 5329544 h 6698667"/>
              <a:gd name="connsiteX2044" fmla="*/ 6378257 w 12192000"/>
              <a:gd name="connsiteY2044" fmla="*/ 5329544 h 6698667"/>
              <a:gd name="connsiteX2045" fmla="*/ 6374591 w 12192000"/>
              <a:gd name="connsiteY2045" fmla="*/ 5329544 h 6698667"/>
              <a:gd name="connsiteX2046" fmla="*/ 6370925 w 12192000"/>
              <a:gd name="connsiteY2046" fmla="*/ 5336712 h 6698667"/>
              <a:gd name="connsiteX2047" fmla="*/ 6359929 w 12192000"/>
              <a:gd name="connsiteY2047" fmla="*/ 5343881 h 6698667"/>
              <a:gd name="connsiteX2048" fmla="*/ 6356262 w 12192000"/>
              <a:gd name="connsiteY2048" fmla="*/ 5358217 h 6698667"/>
              <a:gd name="connsiteX2049" fmla="*/ 6378257 w 12192000"/>
              <a:gd name="connsiteY2049" fmla="*/ 5361802 h 6698667"/>
              <a:gd name="connsiteX2050" fmla="*/ 6407582 w 12192000"/>
              <a:gd name="connsiteY2050" fmla="*/ 5361802 h 6698667"/>
              <a:gd name="connsiteX2051" fmla="*/ 6403916 w 12192000"/>
              <a:gd name="connsiteY2051" fmla="*/ 5376138 h 6698667"/>
              <a:gd name="connsiteX2052" fmla="*/ 6396585 w 12192000"/>
              <a:gd name="connsiteY2052" fmla="*/ 5390474 h 6698667"/>
              <a:gd name="connsiteX2053" fmla="*/ 6381922 w 12192000"/>
              <a:gd name="connsiteY2053" fmla="*/ 5383305 h 6698667"/>
              <a:gd name="connsiteX2054" fmla="*/ 6370925 w 12192000"/>
              <a:gd name="connsiteY2054" fmla="*/ 5379722 h 6698667"/>
              <a:gd name="connsiteX2055" fmla="*/ 6363594 w 12192000"/>
              <a:gd name="connsiteY2055" fmla="*/ 5383305 h 6698667"/>
              <a:gd name="connsiteX2056" fmla="*/ 6352597 w 12192000"/>
              <a:gd name="connsiteY2056" fmla="*/ 5394058 h 6698667"/>
              <a:gd name="connsiteX2057" fmla="*/ 6348932 w 12192000"/>
              <a:gd name="connsiteY2057" fmla="*/ 5397642 h 6698667"/>
              <a:gd name="connsiteX2058" fmla="*/ 6341600 w 12192000"/>
              <a:gd name="connsiteY2058" fmla="*/ 5401227 h 6698667"/>
              <a:gd name="connsiteX2059" fmla="*/ 6337935 w 12192000"/>
              <a:gd name="connsiteY2059" fmla="*/ 5401227 h 6698667"/>
              <a:gd name="connsiteX2060" fmla="*/ 6326937 w 12192000"/>
              <a:gd name="connsiteY2060" fmla="*/ 5404810 h 6698667"/>
              <a:gd name="connsiteX2061" fmla="*/ 6323272 w 12192000"/>
              <a:gd name="connsiteY2061" fmla="*/ 5404810 h 6698667"/>
              <a:gd name="connsiteX2062" fmla="*/ 6315940 w 12192000"/>
              <a:gd name="connsiteY2062" fmla="*/ 5397642 h 6698667"/>
              <a:gd name="connsiteX2063" fmla="*/ 6315940 w 12192000"/>
              <a:gd name="connsiteY2063" fmla="*/ 5394058 h 6698667"/>
              <a:gd name="connsiteX2064" fmla="*/ 6319607 w 12192000"/>
              <a:gd name="connsiteY2064" fmla="*/ 5390474 h 6698667"/>
              <a:gd name="connsiteX2065" fmla="*/ 6323272 w 12192000"/>
              <a:gd name="connsiteY2065" fmla="*/ 5386890 h 6698667"/>
              <a:gd name="connsiteX2066" fmla="*/ 6326937 w 12192000"/>
              <a:gd name="connsiteY2066" fmla="*/ 5383305 h 6698667"/>
              <a:gd name="connsiteX2067" fmla="*/ 6334269 w 12192000"/>
              <a:gd name="connsiteY2067" fmla="*/ 5383305 h 6698667"/>
              <a:gd name="connsiteX2068" fmla="*/ 6337935 w 12192000"/>
              <a:gd name="connsiteY2068" fmla="*/ 5379722 h 6698667"/>
              <a:gd name="connsiteX2069" fmla="*/ 6341600 w 12192000"/>
              <a:gd name="connsiteY2069" fmla="*/ 5372554 h 6698667"/>
              <a:gd name="connsiteX2070" fmla="*/ 6341600 w 12192000"/>
              <a:gd name="connsiteY2070" fmla="*/ 5368970 h 6698667"/>
              <a:gd name="connsiteX2071" fmla="*/ 6319607 w 12192000"/>
              <a:gd name="connsiteY2071" fmla="*/ 5379722 h 6698667"/>
              <a:gd name="connsiteX2072" fmla="*/ 6312275 w 12192000"/>
              <a:gd name="connsiteY2072" fmla="*/ 5386890 h 6698667"/>
              <a:gd name="connsiteX2073" fmla="*/ 6312275 w 12192000"/>
              <a:gd name="connsiteY2073" fmla="*/ 5397642 h 6698667"/>
              <a:gd name="connsiteX2074" fmla="*/ 6319607 w 12192000"/>
              <a:gd name="connsiteY2074" fmla="*/ 5419147 h 6698667"/>
              <a:gd name="connsiteX2075" fmla="*/ 6319607 w 12192000"/>
              <a:gd name="connsiteY2075" fmla="*/ 5426315 h 6698667"/>
              <a:gd name="connsiteX2076" fmla="*/ 6312275 w 12192000"/>
              <a:gd name="connsiteY2076" fmla="*/ 5429900 h 6698667"/>
              <a:gd name="connsiteX2077" fmla="*/ 6308609 w 12192000"/>
              <a:gd name="connsiteY2077" fmla="*/ 5433483 h 6698667"/>
              <a:gd name="connsiteX2078" fmla="*/ 6312275 w 12192000"/>
              <a:gd name="connsiteY2078" fmla="*/ 5437068 h 6698667"/>
              <a:gd name="connsiteX2079" fmla="*/ 6319607 w 12192000"/>
              <a:gd name="connsiteY2079" fmla="*/ 5440651 h 6698667"/>
              <a:gd name="connsiteX2080" fmla="*/ 6334269 w 12192000"/>
              <a:gd name="connsiteY2080" fmla="*/ 5437068 h 6698667"/>
              <a:gd name="connsiteX2081" fmla="*/ 6345265 w 12192000"/>
              <a:gd name="connsiteY2081" fmla="*/ 5433483 h 6698667"/>
              <a:gd name="connsiteX2082" fmla="*/ 6348932 w 12192000"/>
              <a:gd name="connsiteY2082" fmla="*/ 5426315 h 6698667"/>
              <a:gd name="connsiteX2083" fmla="*/ 6352597 w 12192000"/>
              <a:gd name="connsiteY2083" fmla="*/ 5419147 h 6698667"/>
              <a:gd name="connsiteX2084" fmla="*/ 6359929 w 12192000"/>
              <a:gd name="connsiteY2084" fmla="*/ 5404810 h 6698667"/>
              <a:gd name="connsiteX2085" fmla="*/ 6370925 w 12192000"/>
              <a:gd name="connsiteY2085" fmla="*/ 5401227 h 6698667"/>
              <a:gd name="connsiteX2086" fmla="*/ 6378257 w 12192000"/>
              <a:gd name="connsiteY2086" fmla="*/ 5401227 h 6698667"/>
              <a:gd name="connsiteX2087" fmla="*/ 6392919 w 12192000"/>
              <a:gd name="connsiteY2087" fmla="*/ 5397642 h 6698667"/>
              <a:gd name="connsiteX2088" fmla="*/ 6392919 w 12192000"/>
              <a:gd name="connsiteY2088" fmla="*/ 5394058 h 6698667"/>
              <a:gd name="connsiteX2089" fmla="*/ 6396585 w 12192000"/>
              <a:gd name="connsiteY2089" fmla="*/ 5390474 h 6698667"/>
              <a:gd name="connsiteX2090" fmla="*/ 6414914 w 12192000"/>
              <a:gd name="connsiteY2090" fmla="*/ 5383305 h 6698667"/>
              <a:gd name="connsiteX2091" fmla="*/ 6425911 w 12192000"/>
              <a:gd name="connsiteY2091" fmla="*/ 5372554 h 6698667"/>
              <a:gd name="connsiteX2092" fmla="*/ 6444239 w 12192000"/>
              <a:gd name="connsiteY2092" fmla="*/ 5358217 h 6698667"/>
              <a:gd name="connsiteX2093" fmla="*/ 6455236 w 12192000"/>
              <a:gd name="connsiteY2093" fmla="*/ 5340297 h 6698667"/>
              <a:gd name="connsiteX2094" fmla="*/ 6451570 w 12192000"/>
              <a:gd name="connsiteY2094" fmla="*/ 5333129 h 6698667"/>
              <a:gd name="connsiteX2095" fmla="*/ 6455236 w 12192000"/>
              <a:gd name="connsiteY2095" fmla="*/ 5325961 h 6698667"/>
              <a:gd name="connsiteX2096" fmla="*/ 6458901 w 12192000"/>
              <a:gd name="connsiteY2096" fmla="*/ 5322376 h 6698667"/>
              <a:gd name="connsiteX2097" fmla="*/ 6466233 w 12192000"/>
              <a:gd name="connsiteY2097" fmla="*/ 5318792 h 6698667"/>
              <a:gd name="connsiteX2098" fmla="*/ 6484561 w 12192000"/>
              <a:gd name="connsiteY2098" fmla="*/ 5315208 h 6698667"/>
              <a:gd name="connsiteX2099" fmla="*/ 6502890 w 12192000"/>
              <a:gd name="connsiteY2099" fmla="*/ 5304456 h 6698667"/>
              <a:gd name="connsiteX2100" fmla="*/ 6510221 w 12192000"/>
              <a:gd name="connsiteY2100" fmla="*/ 5282951 h 6698667"/>
              <a:gd name="connsiteX2101" fmla="*/ 6510221 w 12192000"/>
              <a:gd name="connsiteY2101" fmla="*/ 5265031 h 6698667"/>
              <a:gd name="connsiteX2102" fmla="*/ 6510221 w 12192000"/>
              <a:gd name="connsiteY2102" fmla="*/ 5254278 h 6698667"/>
              <a:gd name="connsiteX2103" fmla="*/ 6510221 w 12192000"/>
              <a:gd name="connsiteY2103" fmla="*/ 5239943 h 6698667"/>
              <a:gd name="connsiteX2104" fmla="*/ 6513886 w 12192000"/>
              <a:gd name="connsiteY2104" fmla="*/ 5239943 h 6698667"/>
              <a:gd name="connsiteX2105" fmla="*/ 6521218 w 12192000"/>
              <a:gd name="connsiteY2105" fmla="*/ 5239943 h 6698667"/>
              <a:gd name="connsiteX2106" fmla="*/ 6524883 w 12192000"/>
              <a:gd name="connsiteY2106" fmla="*/ 5239943 h 6698667"/>
              <a:gd name="connsiteX2107" fmla="*/ 6524883 w 12192000"/>
              <a:gd name="connsiteY2107" fmla="*/ 5236358 h 6698667"/>
              <a:gd name="connsiteX2108" fmla="*/ 6521218 w 12192000"/>
              <a:gd name="connsiteY2108" fmla="*/ 5232775 h 6698667"/>
              <a:gd name="connsiteX2109" fmla="*/ 6517552 w 12192000"/>
              <a:gd name="connsiteY2109" fmla="*/ 5229190 h 6698667"/>
              <a:gd name="connsiteX2110" fmla="*/ 6510221 w 12192000"/>
              <a:gd name="connsiteY2110" fmla="*/ 5229190 h 6698667"/>
              <a:gd name="connsiteX2111" fmla="*/ 6312275 w 12192000"/>
              <a:gd name="connsiteY2111" fmla="*/ 5211270 h 6698667"/>
              <a:gd name="connsiteX2112" fmla="*/ 6312275 w 12192000"/>
              <a:gd name="connsiteY2112" fmla="*/ 5214853 h 6698667"/>
              <a:gd name="connsiteX2113" fmla="*/ 6315940 w 12192000"/>
              <a:gd name="connsiteY2113" fmla="*/ 5211270 h 6698667"/>
              <a:gd name="connsiteX2114" fmla="*/ 6620191 w 12192000"/>
              <a:gd name="connsiteY2114" fmla="*/ 5207685 h 6698667"/>
              <a:gd name="connsiteX2115" fmla="*/ 6612859 w 12192000"/>
              <a:gd name="connsiteY2115" fmla="*/ 5214853 h 6698667"/>
              <a:gd name="connsiteX2116" fmla="*/ 6601862 w 12192000"/>
              <a:gd name="connsiteY2116" fmla="*/ 5225606 h 6698667"/>
              <a:gd name="connsiteX2117" fmla="*/ 6594530 w 12192000"/>
              <a:gd name="connsiteY2117" fmla="*/ 5236358 h 6698667"/>
              <a:gd name="connsiteX2118" fmla="*/ 6594530 w 12192000"/>
              <a:gd name="connsiteY2118" fmla="*/ 5254278 h 6698667"/>
              <a:gd name="connsiteX2119" fmla="*/ 6601862 w 12192000"/>
              <a:gd name="connsiteY2119" fmla="*/ 5239943 h 6698667"/>
              <a:gd name="connsiteX2120" fmla="*/ 6612859 w 12192000"/>
              <a:gd name="connsiteY2120" fmla="*/ 5229190 h 6698667"/>
              <a:gd name="connsiteX2121" fmla="*/ 6620191 w 12192000"/>
              <a:gd name="connsiteY2121" fmla="*/ 5218438 h 6698667"/>
              <a:gd name="connsiteX2122" fmla="*/ 6755820 w 12192000"/>
              <a:gd name="connsiteY2122" fmla="*/ 5110914 h 6698667"/>
              <a:gd name="connsiteX2123" fmla="*/ 6755820 w 12192000"/>
              <a:gd name="connsiteY2123" fmla="*/ 5114499 h 6698667"/>
              <a:gd name="connsiteX2124" fmla="*/ 6755820 w 12192000"/>
              <a:gd name="connsiteY2124" fmla="*/ 5118083 h 6698667"/>
              <a:gd name="connsiteX2125" fmla="*/ 6759486 w 12192000"/>
              <a:gd name="connsiteY2125" fmla="*/ 5118083 h 6698667"/>
              <a:gd name="connsiteX2126" fmla="*/ 6759486 w 12192000"/>
              <a:gd name="connsiteY2126" fmla="*/ 5114499 h 6698667"/>
              <a:gd name="connsiteX2127" fmla="*/ 6759486 w 12192000"/>
              <a:gd name="connsiteY2127" fmla="*/ 5110914 h 6698667"/>
              <a:gd name="connsiteX2128" fmla="*/ 6572537 w 12192000"/>
              <a:gd name="connsiteY2128" fmla="*/ 5107331 h 6698667"/>
              <a:gd name="connsiteX2129" fmla="*/ 6576202 w 12192000"/>
              <a:gd name="connsiteY2129" fmla="*/ 5107331 h 6698667"/>
              <a:gd name="connsiteX2130" fmla="*/ 6572537 w 12192000"/>
              <a:gd name="connsiteY2130" fmla="*/ 5114499 h 6698667"/>
              <a:gd name="connsiteX2131" fmla="*/ 6565205 w 12192000"/>
              <a:gd name="connsiteY2131" fmla="*/ 5118083 h 6698667"/>
              <a:gd name="connsiteX2132" fmla="*/ 6565205 w 12192000"/>
              <a:gd name="connsiteY2132" fmla="*/ 5110914 h 6698667"/>
              <a:gd name="connsiteX2133" fmla="*/ 6436908 w 12192000"/>
              <a:gd name="connsiteY2133" fmla="*/ 5049985 h 6698667"/>
              <a:gd name="connsiteX2134" fmla="*/ 6436908 w 12192000"/>
              <a:gd name="connsiteY2134" fmla="*/ 5067906 h 6698667"/>
              <a:gd name="connsiteX2135" fmla="*/ 6433241 w 12192000"/>
              <a:gd name="connsiteY2135" fmla="*/ 5085826 h 6698667"/>
              <a:gd name="connsiteX2136" fmla="*/ 6422244 w 12192000"/>
              <a:gd name="connsiteY2136" fmla="*/ 5096578 h 6698667"/>
              <a:gd name="connsiteX2137" fmla="*/ 6407582 w 12192000"/>
              <a:gd name="connsiteY2137" fmla="*/ 5107331 h 6698667"/>
              <a:gd name="connsiteX2138" fmla="*/ 6411247 w 12192000"/>
              <a:gd name="connsiteY2138" fmla="*/ 5089411 h 6698667"/>
              <a:gd name="connsiteX2139" fmla="*/ 6418579 w 12192000"/>
              <a:gd name="connsiteY2139" fmla="*/ 5071490 h 6698667"/>
              <a:gd name="connsiteX2140" fmla="*/ 6429576 w 12192000"/>
              <a:gd name="connsiteY2140" fmla="*/ 5060738 h 6698667"/>
              <a:gd name="connsiteX2141" fmla="*/ 6913444 w 12192000"/>
              <a:gd name="connsiteY2141" fmla="*/ 5039233 h 6698667"/>
              <a:gd name="connsiteX2142" fmla="*/ 6920775 w 12192000"/>
              <a:gd name="connsiteY2142" fmla="*/ 5049985 h 6698667"/>
              <a:gd name="connsiteX2143" fmla="*/ 6920775 w 12192000"/>
              <a:gd name="connsiteY2143" fmla="*/ 5067906 h 6698667"/>
              <a:gd name="connsiteX2144" fmla="*/ 6931773 w 12192000"/>
              <a:gd name="connsiteY2144" fmla="*/ 5060738 h 6698667"/>
              <a:gd name="connsiteX2145" fmla="*/ 6935438 w 12192000"/>
              <a:gd name="connsiteY2145" fmla="*/ 5060738 h 6698667"/>
              <a:gd name="connsiteX2146" fmla="*/ 6935438 w 12192000"/>
              <a:gd name="connsiteY2146" fmla="*/ 5067906 h 6698667"/>
              <a:gd name="connsiteX2147" fmla="*/ 6935438 w 12192000"/>
              <a:gd name="connsiteY2147" fmla="*/ 5078658 h 6698667"/>
              <a:gd name="connsiteX2148" fmla="*/ 6920775 w 12192000"/>
              <a:gd name="connsiteY2148" fmla="*/ 5103746 h 6698667"/>
              <a:gd name="connsiteX2149" fmla="*/ 6906113 w 12192000"/>
              <a:gd name="connsiteY2149" fmla="*/ 5128836 h 6698667"/>
              <a:gd name="connsiteX2150" fmla="*/ 6902447 w 12192000"/>
              <a:gd name="connsiteY2150" fmla="*/ 5128836 h 6698667"/>
              <a:gd name="connsiteX2151" fmla="*/ 6906113 w 12192000"/>
              <a:gd name="connsiteY2151" fmla="*/ 5132419 h 6698667"/>
              <a:gd name="connsiteX2152" fmla="*/ 6909778 w 12192000"/>
              <a:gd name="connsiteY2152" fmla="*/ 5128836 h 6698667"/>
              <a:gd name="connsiteX2153" fmla="*/ 6917109 w 12192000"/>
              <a:gd name="connsiteY2153" fmla="*/ 5128836 h 6698667"/>
              <a:gd name="connsiteX2154" fmla="*/ 6920775 w 12192000"/>
              <a:gd name="connsiteY2154" fmla="*/ 5128836 h 6698667"/>
              <a:gd name="connsiteX2155" fmla="*/ 6924441 w 12192000"/>
              <a:gd name="connsiteY2155" fmla="*/ 5132419 h 6698667"/>
              <a:gd name="connsiteX2156" fmla="*/ 6924441 w 12192000"/>
              <a:gd name="connsiteY2156" fmla="*/ 5146756 h 6698667"/>
              <a:gd name="connsiteX2157" fmla="*/ 6917109 w 12192000"/>
              <a:gd name="connsiteY2157" fmla="*/ 5157509 h 6698667"/>
              <a:gd name="connsiteX2158" fmla="*/ 6909778 w 12192000"/>
              <a:gd name="connsiteY2158" fmla="*/ 5168260 h 6698667"/>
              <a:gd name="connsiteX2159" fmla="*/ 6902447 w 12192000"/>
              <a:gd name="connsiteY2159" fmla="*/ 5179012 h 6698667"/>
              <a:gd name="connsiteX2160" fmla="*/ 6895116 w 12192000"/>
              <a:gd name="connsiteY2160" fmla="*/ 5182597 h 6698667"/>
              <a:gd name="connsiteX2161" fmla="*/ 6887784 w 12192000"/>
              <a:gd name="connsiteY2161" fmla="*/ 5175429 h 6698667"/>
              <a:gd name="connsiteX2162" fmla="*/ 6880452 w 12192000"/>
              <a:gd name="connsiteY2162" fmla="*/ 5164677 h 6698667"/>
              <a:gd name="connsiteX2163" fmla="*/ 6876787 w 12192000"/>
              <a:gd name="connsiteY2163" fmla="*/ 5157509 h 6698667"/>
              <a:gd name="connsiteX2164" fmla="*/ 6873121 w 12192000"/>
              <a:gd name="connsiteY2164" fmla="*/ 5150340 h 6698667"/>
              <a:gd name="connsiteX2165" fmla="*/ 6858459 w 12192000"/>
              <a:gd name="connsiteY2165" fmla="*/ 5128836 h 6698667"/>
              <a:gd name="connsiteX2166" fmla="*/ 6843796 w 12192000"/>
              <a:gd name="connsiteY2166" fmla="*/ 5107331 h 6698667"/>
              <a:gd name="connsiteX2167" fmla="*/ 6825467 w 12192000"/>
              <a:gd name="connsiteY2167" fmla="*/ 5096578 h 6698667"/>
              <a:gd name="connsiteX2168" fmla="*/ 6814470 w 12192000"/>
              <a:gd name="connsiteY2168" fmla="*/ 5089411 h 6698667"/>
              <a:gd name="connsiteX2169" fmla="*/ 6807140 w 12192000"/>
              <a:gd name="connsiteY2169" fmla="*/ 5085826 h 6698667"/>
              <a:gd name="connsiteX2170" fmla="*/ 6803474 w 12192000"/>
              <a:gd name="connsiteY2170" fmla="*/ 5085826 h 6698667"/>
              <a:gd name="connsiteX2171" fmla="*/ 6796142 w 12192000"/>
              <a:gd name="connsiteY2171" fmla="*/ 5078658 h 6698667"/>
              <a:gd name="connsiteX2172" fmla="*/ 6792477 w 12192000"/>
              <a:gd name="connsiteY2172" fmla="*/ 5078658 h 6698667"/>
              <a:gd name="connsiteX2173" fmla="*/ 6788812 w 12192000"/>
              <a:gd name="connsiteY2173" fmla="*/ 5075074 h 6698667"/>
              <a:gd name="connsiteX2174" fmla="*/ 6785145 w 12192000"/>
              <a:gd name="connsiteY2174" fmla="*/ 5067906 h 6698667"/>
              <a:gd name="connsiteX2175" fmla="*/ 6788812 w 12192000"/>
              <a:gd name="connsiteY2175" fmla="*/ 5064321 h 6698667"/>
              <a:gd name="connsiteX2176" fmla="*/ 6796142 w 12192000"/>
              <a:gd name="connsiteY2176" fmla="*/ 5057153 h 6698667"/>
              <a:gd name="connsiteX2177" fmla="*/ 6803474 w 12192000"/>
              <a:gd name="connsiteY2177" fmla="*/ 5053570 h 6698667"/>
              <a:gd name="connsiteX2178" fmla="*/ 6807140 w 12192000"/>
              <a:gd name="connsiteY2178" fmla="*/ 5057153 h 6698667"/>
              <a:gd name="connsiteX2179" fmla="*/ 6814470 w 12192000"/>
              <a:gd name="connsiteY2179" fmla="*/ 5060738 h 6698667"/>
              <a:gd name="connsiteX2180" fmla="*/ 6818137 w 12192000"/>
              <a:gd name="connsiteY2180" fmla="*/ 5067906 h 6698667"/>
              <a:gd name="connsiteX2181" fmla="*/ 6825467 w 12192000"/>
              <a:gd name="connsiteY2181" fmla="*/ 5057153 h 6698667"/>
              <a:gd name="connsiteX2182" fmla="*/ 6840130 w 12192000"/>
              <a:gd name="connsiteY2182" fmla="*/ 5053570 h 6698667"/>
              <a:gd name="connsiteX2183" fmla="*/ 6843796 w 12192000"/>
              <a:gd name="connsiteY2183" fmla="*/ 5057153 h 6698667"/>
              <a:gd name="connsiteX2184" fmla="*/ 6843796 w 12192000"/>
              <a:gd name="connsiteY2184" fmla="*/ 5060738 h 6698667"/>
              <a:gd name="connsiteX2185" fmla="*/ 6843796 w 12192000"/>
              <a:gd name="connsiteY2185" fmla="*/ 5067906 h 6698667"/>
              <a:gd name="connsiteX2186" fmla="*/ 6843796 w 12192000"/>
              <a:gd name="connsiteY2186" fmla="*/ 5071490 h 6698667"/>
              <a:gd name="connsiteX2187" fmla="*/ 6851127 w 12192000"/>
              <a:gd name="connsiteY2187" fmla="*/ 5060738 h 6698667"/>
              <a:gd name="connsiteX2188" fmla="*/ 6865790 w 12192000"/>
              <a:gd name="connsiteY2188" fmla="*/ 5053570 h 6698667"/>
              <a:gd name="connsiteX2189" fmla="*/ 6865790 w 12192000"/>
              <a:gd name="connsiteY2189" fmla="*/ 5049985 h 6698667"/>
              <a:gd name="connsiteX2190" fmla="*/ 6865790 w 12192000"/>
              <a:gd name="connsiteY2190" fmla="*/ 5046401 h 6698667"/>
              <a:gd name="connsiteX2191" fmla="*/ 6891449 w 12192000"/>
              <a:gd name="connsiteY2191" fmla="*/ 5046401 h 6698667"/>
              <a:gd name="connsiteX2192" fmla="*/ 8636306 w 12192000"/>
              <a:gd name="connsiteY2192" fmla="*/ 5014145 h 6698667"/>
              <a:gd name="connsiteX2193" fmla="*/ 8628975 w 12192000"/>
              <a:gd name="connsiteY2193" fmla="*/ 5021313 h 6698667"/>
              <a:gd name="connsiteX2194" fmla="*/ 8621643 w 12192000"/>
              <a:gd name="connsiteY2194" fmla="*/ 5039233 h 6698667"/>
              <a:gd name="connsiteX2195" fmla="*/ 8625309 w 12192000"/>
              <a:gd name="connsiteY2195" fmla="*/ 5046401 h 6698667"/>
              <a:gd name="connsiteX2196" fmla="*/ 8628975 w 12192000"/>
              <a:gd name="connsiteY2196" fmla="*/ 5057153 h 6698667"/>
              <a:gd name="connsiteX2197" fmla="*/ 8636306 w 12192000"/>
              <a:gd name="connsiteY2197" fmla="*/ 5060738 h 6698667"/>
              <a:gd name="connsiteX2198" fmla="*/ 8643637 w 12192000"/>
              <a:gd name="connsiteY2198" fmla="*/ 5064321 h 6698667"/>
              <a:gd name="connsiteX2199" fmla="*/ 8647303 w 12192000"/>
              <a:gd name="connsiteY2199" fmla="*/ 5064321 h 6698667"/>
              <a:gd name="connsiteX2200" fmla="*/ 8650968 w 12192000"/>
              <a:gd name="connsiteY2200" fmla="*/ 5060738 h 6698667"/>
              <a:gd name="connsiteX2201" fmla="*/ 8658300 w 12192000"/>
              <a:gd name="connsiteY2201" fmla="*/ 5053570 h 6698667"/>
              <a:gd name="connsiteX2202" fmla="*/ 8669297 w 12192000"/>
              <a:gd name="connsiteY2202" fmla="*/ 5042817 h 6698667"/>
              <a:gd name="connsiteX2203" fmla="*/ 8665631 w 12192000"/>
              <a:gd name="connsiteY2203" fmla="*/ 5035648 h 6698667"/>
              <a:gd name="connsiteX2204" fmla="*/ 8658300 w 12192000"/>
              <a:gd name="connsiteY2204" fmla="*/ 5024897 h 6698667"/>
              <a:gd name="connsiteX2205" fmla="*/ 8643637 w 12192000"/>
              <a:gd name="connsiteY2205" fmla="*/ 5014145 h 6698667"/>
              <a:gd name="connsiteX2206" fmla="*/ 5535155 w 12192000"/>
              <a:gd name="connsiteY2206" fmla="*/ 5014145 h 6698667"/>
              <a:gd name="connsiteX2207" fmla="*/ 5527823 w 12192000"/>
              <a:gd name="connsiteY2207" fmla="*/ 5017728 h 6698667"/>
              <a:gd name="connsiteX2208" fmla="*/ 5520491 w 12192000"/>
              <a:gd name="connsiteY2208" fmla="*/ 5021313 h 6698667"/>
              <a:gd name="connsiteX2209" fmla="*/ 5516826 w 12192000"/>
              <a:gd name="connsiteY2209" fmla="*/ 5032065 h 6698667"/>
              <a:gd name="connsiteX2210" fmla="*/ 5524156 w 12192000"/>
              <a:gd name="connsiteY2210" fmla="*/ 5032065 h 6698667"/>
              <a:gd name="connsiteX2211" fmla="*/ 5531488 w 12192000"/>
              <a:gd name="connsiteY2211" fmla="*/ 5035648 h 6698667"/>
              <a:gd name="connsiteX2212" fmla="*/ 5535155 w 12192000"/>
              <a:gd name="connsiteY2212" fmla="*/ 5035648 h 6698667"/>
              <a:gd name="connsiteX2213" fmla="*/ 5542485 w 12192000"/>
              <a:gd name="connsiteY2213" fmla="*/ 5032065 h 6698667"/>
              <a:gd name="connsiteX2214" fmla="*/ 5546151 w 12192000"/>
              <a:gd name="connsiteY2214" fmla="*/ 5021313 h 6698667"/>
              <a:gd name="connsiteX2215" fmla="*/ 5542485 w 12192000"/>
              <a:gd name="connsiteY2215" fmla="*/ 5017728 h 6698667"/>
              <a:gd name="connsiteX2216" fmla="*/ 7056405 w 12192000"/>
              <a:gd name="connsiteY2216" fmla="*/ 5010560 h 6698667"/>
              <a:gd name="connsiteX2217" fmla="*/ 7063736 w 12192000"/>
              <a:gd name="connsiteY2217" fmla="*/ 5021313 h 6698667"/>
              <a:gd name="connsiteX2218" fmla="*/ 7063736 w 12192000"/>
              <a:gd name="connsiteY2218" fmla="*/ 5039233 h 6698667"/>
              <a:gd name="connsiteX2219" fmla="*/ 7063736 w 12192000"/>
              <a:gd name="connsiteY2219" fmla="*/ 5042817 h 6698667"/>
              <a:gd name="connsiteX2220" fmla="*/ 7060070 w 12192000"/>
              <a:gd name="connsiteY2220" fmla="*/ 5049985 h 6698667"/>
              <a:gd name="connsiteX2221" fmla="*/ 7060070 w 12192000"/>
              <a:gd name="connsiteY2221" fmla="*/ 5053570 h 6698667"/>
              <a:gd name="connsiteX2222" fmla="*/ 7049074 w 12192000"/>
              <a:gd name="connsiteY2222" fmla="*/ 5057153 h 6698667"/>
              <a:gd name="connsiteX2223" fmla="*/ 7041742 w 12192000"/>
              <a:gd name="connsiteY2223" fmla="*/ 5053570 h 6698667"/>
              <a:gd name="connsiteX2224" fmla="*/ 7041742 w 12192000"/>
              <a:gd name="connsiteY2224" fmla="*/ 5046401 h 6698667"/>
              <a:gd name="connsiteX2225" fmla="*/ 7041742 w 12192000"/>
              <a:gd name="connsiteY2225" fmla="*/ 5039233 h 6698667"/>
              <a:gd name="connsiteX2226" fmla="*/ 7041742 w 12192000"/>
              <a:gd name="connsiteY2226" fmla="*/ 5032065 h 6698667"/>
              <a:gd name="connsiteX2227" fmla="*/ 7038077 w 12192000"/>
              <a:gd name="connsiteY2227" fmla="*/ 5021313 h 6698667"/>
              <a:gd name="connsiteX2228" fmla="*/ 7041742 w 12192000"/>
              <a:gd name="connsiteY2228" fmla="*/ 5017728 h 6698667"/>
              <a:gd name="connsiteX2229" fmla="*/ 7045407 w 12192000"/>
              <a:gd name="connsiteY2229" fmla="*/ 5014145 h 6698667"/>
              <a:gd name="connsiteX2230" fmla="*/ 6469898 w 12192000"/>
              <a:gd name="connsiteY2230" fmla="*/ 4999808 h 6698667"/>
              <a:gd name="connsiteX2231" fmla="*/ 6462568 w 12192000"/>
              <a:gd name="connsiteY2231" fmla="*/ 5006977 h 6698667"/>
              <a:gd name="connsiteX2232" fmla="*/ 6458901 w 12192000"/>
              <a:gd name="connsiteY2232" fmla="*/ 5014145 h 6698667"/>
              <a:gd name="connsiteX2233" fmla="*/ 6458901 w 12192000"/>
              <a:gd name="connsiteY2233" fmla="*/ 5017728 h 6698667"/>
              <a:gd name="connsiteX2234" fmla="*/ 6462568 w 12192000"/>
              <a:gd name="connsiteY2234" fmla="*/ 5024897 h 6698667"/>
              <a:gd name="connsiteX2235" fmla="*/ 6466233 w 12192000"/>
              <a:gd name="connsiteY2235" fmla="*/ 5021313 h 6698667"/>
              <a:gd name="connsiteX2236" fmla="*/ 6469898 w 12192000"/>
              <a:gd name="connsiteY2236" fmla="*/ 5014145 h 6698667"/>
              <a:gd name="connsiteX2237" fmla="*/ 6469898 w 12192000"/>
              <a:gd name="connsiteY2237" fmla="*/ 5010560 h 6698667"/>
              <a:gd name="connsiteX2238" fmla="*/ 6627522 w 12192000"/>
              <a:gd name="connsiteY2238" fmla="*/ 4992640 h 6698667"/>
              <a:gd name="connsiteX2239" fmla="*/ 6616525 w 12192000"/>
              <a:gd name="connsiteY2239" fmla="*/ 4996224 h 6698667"/>
              <a:gd name="connsiteX2240" fmla="*/ 6612859 w 12192000"/>
              <a:gd name="connsiteY2240" fmla="*/ 4999808 h 6698667"/>
              <a:gd name="connsiteX2241" fmla="*/ 6609194 w 12192000"/>
              <a:gd name="connsiteY2241" fmla="*/ 5003392 h 6698667"/>
              <a:gd name="connsiteX2242" fmla="*/ 6601862 w 12192000"/>
              <a:gd name="connsiteY2242" fmla="*/ 5006977 h 6698667"/>
              <a:gd name="connsiteX2243" fmla="*/ 6598197 w 12192000"/>
              <a:gd name="connsiteY2243" fmla="*/ 5021313 h 6698667"/>
              <a:gd name="connsiteX2244" fmla="*/ 6587200 w 12192000"/>
              <a:gd name="connsiteY2244" fmla="*/ 5035648 h 6698667"/>
              <a:gd name="connsiteX2245" fmla="*/ 6601862 w 12192000"/>
              <a:gd name="connsiteY2245" fmla="*/ 5024897 h 6698667"/>
              <a:gd name="connsiteX2246" fmla="*/ 6616525 w 12192000"/>
              <a:gd name="connsiteY2246" fmla="*/ 5021313 h 6698667"/>
              <a:gd name="connsiteX2247" fmla="*/ 6616525 w 12192000"/>
              <a:gd name="connsiteY2247" fmla="*/ 5006977 h 6698667"/>
              <a:gd name="connsiteX2248" fmla="*/ 6414914 w 12192000"/>
              <a:gd name="connsiteY2248" fmla="*/ 4967551 h 6698667"/>
              <a:gd name="connsiteX2249" fmla="*/ 6411247 w 12192000"/>
              <a:gd name="connsiteY2249" fmla="*/ 4974719 h 6698667"/>
              <a:gd name="connsiteX2250" fmla="*/ 6411247 w 12192000"/>
              <a:gd name="connsiteY2250" fmla="*/ 4981887 h 6698667"/>
              <a:gd name="connsiteX2251" fmla="*/ 6418579 w 12192000"/>
              <a:gd name="connsiteY2251" fmla="*/ 4981887 h 6698667"/>
              <a:gd name="connsiteX2252" fmla="*/ 6422244 w 12192000"/>
              <a:gd name="connsiteY2252" fmla="*/ 4978304 h 6698667"/>
              <a:gd name="connsiteX2253" fmla="*/ 6429576 w 12192000"/>
              <a:gd name="connsiteY2253" fmla="*/ 4974719 h 6698667"/>
              <a:gd name="connsiteX2254" fmla="*/ 6422244 w 12192000"/>
              <a:gd name="connsiteY2254" fmla="*/ 4967551 h 6698667"/>
              <a:gd name="connsiteX2255" fmla="*/ 6418579 w 12192000"/>
              <a:gd name="connsiteY2255" fmla="*/ 4967551 h 6698667"/>
              <a:gd name="connsiteX2256" fmla="*/ 6983091 w 12192000"/>
              <a:gd name="connsiteY2256" fmla="*/ 4860028 h 6698667"/>
              <a:gd name="connsiteX2257" fmla="*/ 6972095 w 12192000"/>
              <a:gd name="connsiteY2257" fmla="*/ 4877949 h 6698667"/>
              <a:gd name="connsiteX2258" fmla="*/ 6961098 w 12192000"/>
              <a:gd name="connsiteY2258" fmla="*/ 4895869 h 6698667"/>
              <a:gd name="connsiteX2259" fmla="*/ 6957431 w 12192000"/>
              <a:gd name="connsiteY2259" fmla="*/ 4910206 h 6698667"/>
              <a:gd name="connsiteX2260" fmla="*/ 6957431 w 12192000"/>
              <a:gd name="connsiteY2260" fmla="*/ 4931711 h 6698667"/>
              <a:gd name="connsiteX2261" fmla="*/ 6957431 w 12192000"/>
              <a:gd name="connsiteY2261" fmla="*/ 4938879 h 6698667"/>
              <a:gd name="connsiteX2262" fmla="*/ 6961098 w 12192000"/>
              <a:gd name="connsiteY2262" fmla="*/ 4946047 h 6698667"/>
              <a:gd name="connsiteX2263" fmla="*/ 6961098 w 12192000"/>
              <a:gd name="connsiteY2263" fmla="*/ 4960382 h 6698667"/>
              <a:gd name="connsiteX2264" fmla="*/ 6961098 w 12192000"/>
              <a:gd name="connsiteY2264" fmla="*/ 4985472 h 6698667"/>
              <a:gd name="connsiteX2265" fmla="*/ 6957431 w 12192000"/>
              <a:gd name="connsiteY2265" fmla="*/ 4999808 h 6698667"/>
              <a:gd name="connsiteX2266" fmla="*/ 6950100 w 12192000"/>
              <a:gd name="connsiteY2266" fmla="*/ 5010560 h 6698667"/>
              <a:gd name="connsiteX2267" fmla="*/ 6942769 w 12192000"/>
              <a:gd name="connsiteY2267" fmla="*/ 5014145 h 6698667"/>
              <a:gd name="connsiteX2268" fmla="*/ 6935438 w 12192000"/>
              <a:gd name="connsiteY2268" fmla="*/ 5014145 h 6698667"/>
              <a:gd name="connsiteX2269" fmla="*/ 6931773 w 12192000"/>
              <a:gd name="connsiteY2269" fmla="*/ 5006977 h 6698667"/>
              <a:gd name="connsiteX2270" fmla="*/ 6931773 w 12192000"/>
              <a:gd name="connsiteY2270" fmla="*/ 4999808 h 6698667"/>
              <a:gd name="connsiteX2271" fmla="*/ 6946435 w 12192000"/>
              <a:gd name="connsiteY2271" fmla="*/ 4978304 h 6698667"/>
              <a:gd name="connsiteX2272" fmla="*/ 6957431 w 12192000"/>
              <a:gd name="connsiteY2272" fmla="*/ 4949631 h 6698667"/>
              <a:gd name="connsiteX2273" fmla="*/ 6942769 w 12192000"/>
              <a:gd name="connsiteY2273" fmla="*/ 4960382 h 6698667"/>
              <a:gd name="connsiteX2274" fmla="*/ 6924441 w 12192000"/>
              <a:gd name="connsiteY2274" fmla="*/ 4974719 h 6698667"/>
              <a:gd name="connsiteX2275" fmla="*/ 6920775 w 12192000"/>
              <a:gd name="connsiteY2275" fmla="*/ 4960382 h 6698667"/>
              <a:gd name="connsiteX2276" fmla="*/ 6920775 w 12192000"/>
              <a:gd name="connsiteY2276" fmla="*/ 4953215 h 6698667"/>
              <a:gd name="connsiteX2277" fmla="*/ 6924441 w 12192000"/>
              <a:gd name="connsiteY2277" fmla="*/ 4942462 h 6698667"/>
              <a:gd name="connsiteX2278" fmla="*/ 6931773 w 12192000"/>
              <a:gd name="connsiteY2278" fmla="*/ 4935294 h 6698667"/>
              <a:gd name="connsiteX2279" fmla="*/ 6920775 w 12192000"/>
              <a:gd name="connsiteY2279" fmla="*/ 4931711 h 6698667"/>
              <a:gd name="connsiteX2280" fmla="*/ 6909778 w 12192000"/>
              <a:gd name="connsiteY2280" fmla="*/ 4931711 h 6698667"/>
              <a:gd name="connsiteX2281" fmla="*/ 6913444 w 12192000"/>
              <a:gd name="connsiteY2281" fmla="*/ 4942462 h 6698667"/>
              <a:gd name="connsiteX2282" fmla="*/ 6913444 w 12192000"/>
              <a:gd name="connsiteY2282" fmla="*/ 4949631 h 6698667"/>
              <a:gd name="connsiteX2283" fmla="*/ 6909778 w 12192000"/>
              <a:gd name="connsiteY2283" fmla="*/ 4956799 h 6698667"/>
              <a:gd name="connsiteX2284" fmla="*/ 6906113 w 12192000"/>
              <a:gd name="connsiteY2284" fmla="*/ 4963967 h 6698667"/>
              <a:gd name="connsiteX2285" fmla="*/ 6895116 w 12192000"/>
              <a:gd name="connsiteY2285" fmla="*/ 4974719 h 6698667"/>
              <a:gd name="connsiteX2286" fmla="*/ 6876787 w 12192000"/>
              <a:gd name="connsiteY2286" fmla="*/ 4985472 h 6698667"/>
              <a:gd name="connsiteX2287" fmla="*/ 6873121 w 12192000"/>
              <a:gd name="connsiteY2287" fmla="*/ 4974719 h 6698667"/>
              <a:gd name="connsiteX2288" fmla="*/ 6876787 w 12192000"/>
              <a:gd name="connsiteY2288" fmla="*/ 4960382 h 6698667"/>
              <a:gd name="connsiteX2289" fmla="*/ 6880452 w 12192000"/>
              <a:gd name="connsiteY2289" fmla="*/ 4949631 h 6698667"/>
              <a:gd name="connsiteX2290" fmla="*/ 6887784 w 12192000"/>
              <a:gd name="connsiteY2290" fmla="*/ 4942462 h 6698667"/>
              <a:gd name="connsiteX2291" fmla="*/ 6876787 w 12192000"/>
              <a:gd name="connsiteY2291" fmla="*/ 4942462 h 6698667"/>
              <a:gd name="connsiteX2292" fmla="*/ 6869456 w 12192000"/>
              <a:gd name="connsiteY2292" fmla="*/ 4938879 h 6698667"/>
              <a:gd name="connsiteX2293" fmla="*/ 6869456 w 12192000"/>
              <a:gd name="connsiteY2293" fmla="*/ 4935294 h 6698667"/>
              <a:gd name="connsiteX2294" fmla="*/ 6869456 w 12192000"/>
              <a:gd name="connsiteY2294" fmla="*/ 4928126 h 6698667"/>
              <a:gd name="connsiteX2295" fmla="*/ 6869456 w 12192000"/>
              <a:gd name="connsiteY2295" fmla="*/ 4910206 h 6698667"/>
              <a:gd name="connsiteX2296" fmla="*/ 6865790 w 12192000"/>
              <a:gd name="connsiteY2296" fmla="*/ 4895869 h 6698667"/>
              <a:gd name="connsiteX2297" fmla="*/ 6865790 w 12192000"/>
              <a:gd name="connsiteY2297" fmla="*/ 4920958 h 6698667"/>
              <a:gd name="connsiteX2298" fmla="*/ 6862124 w 12192000"/>
              <a:gd name="connsiteY2298" fmla="*/ 4938879 h 6698667"/>
              <a:gd name="connsiteX2299" fmla="*/ 6865790 w 12192000"/>
              <a:gd name="connsiteY2299" fmla="*/ 4949631 h 6698667"/>
              <a:gd name="connsiteX2300" fmla="*/ 6865790 w 12192000"/>
              <a:gd name="connsiteY2300" fmla="*/ 4956799 h 6698667"/>
              <a:gd name="connsiteX2301" fmla="*/ 6858459 w 12192000"/>
              <a:gd name="connsiteY2301" fmla="*/ 4967551 h 6698667"/>
              <a:gd name="connsiteX2302" fmla="*/ 6851127 w 12192000"/>
              <a:gd name="connsiteY2302" fmla="*/ 4978304 h 6698667"/>
              <a:gd name="connsiteX2303" fmla="*/ 6858459 w 12192000"/>
              <a:gd name="connsiteY2303" fmla="*/ 4978304 h 6698667"/>
              <a:gd name="connsiteX2304" fmla="*/ 6865790 w 12192000"/>
              <a:gd name="connsiteY2304" fmla="*/ 4978304 h 6698667"/>
              <a:gd name="connsiteX2305" fmla="*/ 6869456 w 12192000"/>
              <a:gd name="connsiteY2305" fmla="*/ 4981887 h 6698667"/>
              <a:gd name="connsiteX2306" fmla="*/ 6869456 w 12192000"/>
              <a:gd name="connsiteY2306" fmla="*/ 4992640 h 6698667"/>
              <a:gd name="connsiteX2307" fmla="*/ 6869456 w 12192000"/>
              <a:gd name="connsiteY2307" fmla="*/ 4999808 h 6698667"/>
              <a:gd name="connsiteX2308" fmla="*/ 6869456 w 12192000"/>
              <a:gd name="connsiteY2308" fmla="*/ 5010560 h 6698667"/>
              <a:gd name="connsiteX2309" fmla="*/ 6869456 w 12192000"/>
              <a:gd name="connsiteY2309" fmla="*/ 5017728 h 6698667"/>
              <a:gd name="connsiteX2310" fmla="*/ 6862124 w 12192000"/>
              <a:gd name="connsiteY2310" fmla="*/ 5032065 h 6698667"/>
              <a:gd name="connsiteX2311" fmla="*/ 6854794 w 12192000"/>
              <a:gd name="connsiteY2311" fmla="*/ 5032065 h 6698667"/>
              <a:gd name="connsiteX2312" fmla="*/ 6851127 w 12192000"/>
              <a:gd name="connsiteY2312" fmla="*/ 5032065 h 6698667"/>
              <a:gd name="connsiteX2313" fmla="*/ 6843796 w 12192000"/>
              <a:gd name="connsiteY2313" fmla="*/ 5024897 h 6698667"/>
              <a:gd name="connsiteX2314" fmla="*/ 6836465 w 12192000"/>
              <a:gd name="connsiteY2314" fmla="*/ 5021313 h 6698667"/>
              <a:gd name="connsiteX2315" fmla="*/ 6832799 w 12192000"/>
              <a:gd name="connsiteY2315" fmla="*/ 5014145 h 6698667"/>
              <a:gd name="connsiteX2316" fmla="*/ 6832799 w 12192000"/>
              <a:gd name="connsiteY2316" fmla="*/ 5006977 h 6698667"/>
              <a:gd name="connsiteX2317" fmla="*/ 6832799 w 12192000"/>
              <a:gd name="connsiteY2317" fmla="*/ 4996224 h 6698667"/>
              <a:gd name="connsiteX2318" fmla="*/ 6832799 w 12192000"/>
              <a:gd name="connsiteY2318" fmla="*/ 4989055 h 6698667"/>
              <a:gd name="connsiteX2319" fmla="*/ 6832799 w 12192000"/>
              <a:gd name="connsiteY2319" fmla="*/ 4978304 h 6698667"/>
              <a:gd name="connsiteX2320" fmla="*/ 6832799 w 12192000"/>
              <a:gd name="connsiteY2320" fmla="*/ 4967551 h 6698667"/>
              <a:gd name="connsiteX2321" fmla="*/ 6836465 w 12192000"/>
              <a:gd name="connsiteY2321" fmla="*/ 4960382 h 6698667"/>
              <a:gd name="connsiteX2322" fmla="*/ 6840130 w 12192000"/>
              <a:gd name="connsiteY2322" fmla="*/ 4953215 h 6698667"/>
              <a:gd name="connsiteX2323" fmla="*/ 6832799 w 12192000"/>
              <a:gd name="connsiteY2323" fmla="*/ 4949631 h 6698667"/>
              <a:gd name="connsiteX2324" fmla="*/ 6825467 w 12192000"/>
              <a:gd name="connsiteY2324" fmla="*/ 4942462 h 6698667"/>
              <a:gd name="connsiteX2325" fmla="*/ 6825467 w 12192000"/>
              <a:gd name="connsiteY2325" fmla="*/ 4935294 h 6698667"/>
              <a:gd name="connsiteX2326" fmla="*/ 6821802 w 12192000"/>
              <a:gd name="connsiteY2326" fmla="*/ 4928126 h 6698667"/>
              <a:gd name="connsiteX2327" fmla="*/ 6821802 w 12192000"/>
              <a:gd name="connsiteY2327" fmla="*/ 4910206 h 6698667"/>
              <a:gd name="connsiteX2328" fmla="*/ 6818137 w 12192000"/>
              <a:gd name="connsiteY2328" fmla="*/ 4895869 h 6698667"/>
              <a:gd name="connsiteX2329" fmla="*/ 6821802 w 12192000"/>
              <a:gd name="connsiteY2329" fmla="*/ 4895869 h 6698667"/>
              <a:gd name="connsiteX2330" fmla="*/ 6825467 w 12192000"/>
              <a:gd name="connsiteY2330" fmla="*/ 4892285 h 6698667"/>
              <a:gd name="connsiteX2331" fmla="*/ 6865790 w 12192000"/>
              <a:gd name="connsiteY2331" fmla="*/ 4885118 h 6698667"/>
              <a:gd name="connsiteX2332" fmla="*/ 6906113 w 12192000"/>
              <a:gd name="connsiteY2332" fmla="*/ 4877949 h 6698667"/>
              <a:gd name="connsiteX2333" fmla="*/ 6946435 w 12192000"/>
              <a:gd name="connsiteY2333" fmla="*/ 4870781 h 6698667"/>
              <a:gd name="connsiteX2334" fmla="*/ 7082064 w 12192000"/>
              <a:gd name="connsiteY2334" fmla="*/ 4734586 h 6698667"/>
              <a:gd name="connsiteX2335" fmla="*/ 7078399 w 12192000"/>
              <a:gd name="connsiteY2335" fmla="*/ 4763257 h 6698667"/>
              <a:gd name="connsiteX2336" fmla="*/ 7074734 w 12192000"/>
              <a:gd name="connsiteY2336" fmla="*/ 4788347 h 6698667"/>
              <a:gd name="connsiteX2337" fmla="*/ 7071067 w 12192000"/>
              <a:gd name="connsiteY2337" fmla="*/ 4799099 h 6698667"/>
              <a:gd name="connsiteX2338" fmla="*/ 7067402 w 12192000"/>
              <a:gd name="connsiteY2338" fmla="*/ 4813435 h 6698667"/>
              <a:gd name="connsiteX2339" fmla="*/ 7060070 w 12192000"/>
              <a:gd name="connsiteY2339" fmla="*/ 4824187 h 6698667"/>
              <a:gd name="connsiteX2340" fmla="*/ 7049074 w 12192000"/>
              <a:gd name="connsiteY2340" fmla="*/ 4831355 h 6698667"/>
              <a:gd name="connsiteX2341" fmla="*/ 7041742 w 12192000"/>
              <a:gd name="connsiteY2341" fmla="*/ 4827772 h 6698667"/>
              <a:gd name="connsiteX2342" fmla="*/ 7041742 w 12192000"/>
              <a:gd name="connsiteY2342" fmla="*/ 4824187 h 6698667"/>
              <a:gd name="connsiteX2343" fmla="*/ 7041742 w 12192000"/>
              <a:gd name="connsiteY2343" fmla="*/ 4820603 h 6698667"/>
              <a:gd name="connsiteX2344" fmla="*/ 7041742 w 12192000"/>
              <a:gd name="connsiteY2344" fmla="*/ 4817020 h 6698667"/>
              <a:gd name="connsiteX2345" fmla="*/ 7041742 w 12192000"/>
              <a:gd name="connsiteY2345" fmla="*/ 4813435 h 6698667"/>
              <a:gd name="connsiteX2346" fmla="*/ 7034410 w 12192000"/>
              <a:gd name="connsiteY2346" fmla="*/ 4824187 h 6698667"/>
              <a:gd name="connsiteX2347" fmla="*/ 7027080 w 12192000"/>
              <a:gd name="connsiteY2347" fmla="*/ 4831355 h 6698667"/>
              <a:gd name="connsiteX2348" fmla="*/ 7019748 w 12192000"/>
              <a:gd name="connsiteY2348" fmla="*/ 4838523 h 6698667"/>
              <a:gd name="connsiteX2349" fmla="*/ 7008751 w 12192000"/>
              <a:gd name="connsiteY2349" fmla="*/ 4838523 h 6698667"/>
              <a:gd name="connsiteX2350" fmla="*/ 7005085 w 12192000"/>
              <a:gd name="connsiteY2350" fmla="*/ 4838523 h 6698667"/>
              <a:gd name="connsiteX2351" fmla="*/ 7001420 w 12192000"/>
              <a:gd name="connsiteY2351" fmla="*/ 4838523 h 6698667"/>
              <a:gd name="connsiteX2352" fmla="*/ 6979426 w 12192000"/>
              <a:gd name="connsiteY2352" fmla="*/ 4845692 h 6698667"/>
              <a:gd name="connsiteX2353" fmla="*/ 6964763 w 12192000"/>
              <a:gd name="connsiteY2353" fmla="*/ 4845692 h 6698667"/>
              <a:gd name="connsiteX2354" fmla="*/ 6957431 w 12192000"/>
              <a:gd name="connsiteY2354" fmla="*/ 4849276 h 6698667"/>
              <a:gd name="connsiteX2355" fmla="*/ 6950100 w 12192000"/>
              <a:gd name="connsiteY2355" fmla="*/ 4849276 h 6698667"/>
              <a:gd name="connsiteX2356" fmla="*/ 6946435 w 12192000"/>
              <a:gd name="connsiteY2356" fmla="*/ 4842108 h 6698667"/>
              <a:gd name="connsiteX2357" fmla="*/ 6946435 w 12192000"/>
              <a:gd name="connsiteY2357" fmla="*/ 4834940 h 6698667"/>
              <a:gd name="connsiteX2358" fmla="*/ 6942769 w 12192000"/>
              <a:gd name="connsiteY2358" fmla="*/ 4838523 h 6698667"/>
              <a:gd name="connsiteX2359" fmla="*/ 6935438 w 12192000"/>
              <a:gd name="connsiteY2359" fmla="*/ 4845692 h 6698667"/>
              <a:gd name="connsiteX2360" fmla="*/ 6935438 w 12192000"/>
              <a:gd name="connsiteY2360" fmla="*/ 4849276 h 6698667"/>
              <a:gd name="connsiteX2361" fmla="*/ 6931773 w 12192000"/>
              <a:gd name="connsiteY2361" fmla="*/ 4852860 h 6698667"/>
              <a:gd name="connsiteX2362" fmla="*/ 6928106 w 12192000"/>
              <a:gd name="connsiteY2362" fmla="*/ 4849276 h 6698667"/>
              <a:gd name="connsiteX2363" fmla="*/ 6920775 w 12192000"/>
              <a:gd name="connsiteY2363" fmla="*/ 4845692 h 6698667"/>
              <a:gd name="connsiteX2364" fmla="*/ 6920775 w 12192000"/>
              <a:gd name="connsiteY2364" fmla="*/ 4849276 h 6698667"/>
              <a:gd name="connsiteX2365" fmla="*/ 6920775 w 12192000"/>
              <a:gd name="connsiteY2365" fmla="*/ 4852860 h 6698667"/>
              <a:gd name="connsiteX2366" fmla="*/ 6913444 w 12192000"/>
              <a:gd name="connsiteY2366" fmla="*/ 4856445 h 6698667"/>
              <a:gd name="connsiteX2367" fmla="*/ 6909778 w 12192000"/>
              <a:gd name="connsiteY2367" fmla="*/ 4860028 h 6698667"/>
              <a:gd name="connsiteX2368" fmla="*/ 6902447 w 12192000"/>
              <a:gd name="connsiteY2368" fmla="*/ 4860028 h 6698667"/>
              <a:gd name="connsiteX2369" fmla="*/ 6902447 w 12192000"/>
              <a:gd name="connsiteY2369" fmla="*/ 4852860 h 6698667"/>
              <a:gd name="connsiteX2370" fmla="*/ 6902447 w 12192000"/>
              <a:gd name="connsiteY2370" fmla="*/ 4849276 h 6698667"/>
              <a:gd name="connsiteX2371" fmla="*/ 6902447 w 12192000"/>
              <a:gd name="connsiteY2371" fmla="*/ 4845692 h 6698667"/>
              <a:gd name="connsiteX2372" fmla="*/ 6898781 w 12192000"/>
              <a:gd name="connsiteY2372" fmla="*/ 4845692 h 6698667"/>
              <a:gd name="connsiteX2373" fmla="*/ 6895116 w 12192000"/>
              <a:gd name="connsiteY2373" fmla="*/ 4842108 h 6698667"/>
              <a:gd name="connsiteX2374" fmla="*/ 6895116 w 12192000"/>
              <a:gd name="connsiteY2374" fmla="*/ 4845692 h 6698667"/>
              <a:gd name="connsiteX2375" fmla="*/ 6895116 w 12192000"/>
              <a:gd name="connsiteY2375" fmla="*/ 4852860 h 6698667"/>
              <a:gd name="connsiteX2376" fmla="*/ 6887784 w 12192000"/>
              <a:gd name="connsiteY2376" fmla="*/ 4860028 h 6698667"/>
              <a:gd name="connsiteX2377" fmla="*/ 6880452 w 12192000"/>
              <a:gd name="connsiteY2377" fmla="*/ 4867196 h 6698667"/>
              <a:gd name="connsiteX2378" fmla="*/ 6869456 w 12192000"/>
              <a:gd name="connsiteY2378" fmla="*/ 4867196 h 6698667"/>
              <a:gd name="connsiteX2379" fmla="*/ 6865790 w 12192000"/>
              <a:gd name="connsiteY2379" fmla="*/ 4870781 h 6698667"/>
              <a:gd name="connsiteX2380" fmla="*/ 6847462 w 12192000"/>
              <a:gd name="connsiteY2380" fmla="*/ 4874365 h 6698667"/>
              <a:gd name="connsiteX2381" fmla="*/ 6825467 w 12192000"/>
              <a:gd name="connsiteY2381" fmla="*/ 4877949 h 6698667"/>
              <a:gd name="connsiteX2382" fmla="*/ 6818137 w 12192000"/>
              <a:gd name="connsiteY2382" fmla="*/ 4881533 h 6698667"/>
              <a:gd name="connsiteX2383" fmla="*/ 6814470 w 12192000"/>
              <a:gd name="connsiteY2383" fmla="*/ 4877949 h 6698667"/>
              <a:gd name="connsiteX2384" fmla="*/ 6814470 w 12192000"/>
              <a:gd name="connsiteY2384" fmla="*/ 4874365 h 6698667"/>
              <a:gd name="connsiteX2385" fmla="*/ 6810805 w 12192000"/>
              <a:gd name="connsiteY2385" fmla="*/ 4867196 h 6698667"/>
              <a:gd name="connsiteX2386" fmla="*/ 6807140 w 12192000"/>
              <a:gd name="connsiteY2386" fmla="*/ 4834940 h 6698667"/>
              <a:gd name="connsiteX2387" fmla="*/ 6799808 w 12192000"/>
              <a:gd name="connsiteY2387" fmla="*/ 4799099 h 6698667"/>
              <a:gd name="connsiteX2388" fmla="*/ 6799808 w 12192000"/>
              <a:gd name="connsiteY2388" fmla="*/ 4827772 h 6698667"/>
              <a:gd name="connsiteX2389" fmla="*/ 6796142 w 12192000"/>
              <a:gd name="connsiteY2389" fmla="*/ 4849276 h 6698667"/>
              <a:gd name="connsiteX2390" fmla="*/ 6788812 w 12192000"/>
              <a:gd name="connsiteY2390" fmla="*/ 4874365 h 6698667"/>
              <a:gd name="connsiteX2391" fmla="*/ 6770483 w 12192000"/>
              <a:gd name="connsiteY2391" fmla="*/ 4892285 h 6698667"/>
              <a:gd name="connsiteX2392" fmla="*/ 6766817 w 12192000"/>
              <a:gd name="connsiteY2392" fmla="*/ 4852860 h 6698667"/>
              <a:gd name="connsiteX2393" fmla="*/ 6755820 w 12192000"/>
              <a:gd name="connsiteY2393" fmla="*/ 4817020 h 6698667"/>
              <a:gd name="connsiteX2394" fmla="*/ 6755820 w 12192000"/>
              <a:gd name="connsiteY2394" fmla="*/ 4834940 h 6698667"/>
              <a:gd name="connsiteX2395" fmla="*/ 6752155 w 12192000"/>
              <a:gd name="connsiteY2395" fmla="*/ 4852860 h 6698667"/>
              <a:gd name="connsiteX2396" fmla="*/ 6748488 w 12192000"/>
              <a:gd name="connsiteY2396" fmla="*/ 4870781 h 6698667"/>
              <a:gd name="connsiteX2397" fmla="*/ 6741158 w 12192000"/>
              <a:gd name="connsiteY2397" fmla="*/ 4888701 h 6698667"/>
              <a:gd name="connsiteX2398" fmla="*/ 6737491 w 12192000"/>
              <a:gd name="connsiteY2398" fmla="*/ 4895869 h 6698667"/>
              <a:gd name="connsiteX2399" fmla="*/ 6730161 w 12192000"/>
              <a:gd name="connsiteY2399" fmla="*/ 4895869 h 6698667"/>
              <a:gd name="connsiteX2400" fmla="*/ 6726495 w 12192000"/>
              <a:gd name="connsiteY2400" fmla="*/ 4892285 h 6698667"/>
              <a:gd name="connsiteX2401" fmla="*/ 6726495 w 12192000"/>
              <a:gd name="connsiteY2401" fmla="*/ 4881533 h 6698667"/>
              <a:gd name="connsiteX2402" fmla="*/ 6711833 w 12192000"/>
              <a:gd name="connsiteY2402" fmla="*/ 4885118 h 6698667"/>
              <a:gd name="connsiteX2403" fmla="*/ 6704501 w 12192000"/>
              <a:gd name="connsiteY2403" fmla="*/ 4885118 h 6698667"/>
              <a:gd name="connsiteX2404" fmla="*/ 6700835 w 12192000"/>
              <a:gd name="connsiteY2404" fmla="*/ 4888701 h 6698667"/>
              <a:gd name="connsiteX2405" fmla="*/ 6700835 w 12192000"/>
              <a:gd name="connsiteY2405" fmla="*/ 4892285 h 6698667"/>
              <a:gd name="connsiteX2406" fmla="*/ 6704501 w 12192000"/>
              <a:gd name="connsiteY2406" fmla="*/ 4895869 h 6698667"/>
              <a:gd name="connsiteX2407" fmla="*/ 6708166 w 12192000"/>
              <a:gd name="connsiteY2407" fmla="*/ 4899453 h 6698667"/>
              <a:gd name="connsiteX2408" fmla="*/ 6704501 w 12192000"/>
              <a:gd name="connsiteY2408" fmla="*/ 4903038 h 6698667"/>
              <a:gd name="connsiteX2409" fmla="*/ 6697169 w 12192000"/>
              <a:gd name="connsiteY2409" fmla="*/ 4906621 h 6698667"/>
              <a:gd name="connsiteX2410" fmla="*/ 6693504 w 12192000"/>
              <a:gd name="connsiteY2410" fmla="*/ 4906621 h 6698667"/>
              <a:gd name="connsiteX2411" fmla="*/ 6686173 w 12192000"/>
              <a:gd name="connsiteY2411" fmla="*/ 4906621 h 6698667"/>
              <a:gd name="connsiteX2412" fmla="*/ 6675176 w 12192000"/>
              <a:gd name="connsiteY2412" fmla="*/ 4906621 h 6698667"/>
              <a:gd name="connsiteX2413" fmla="*/ 6667844 w 12192000"/>
              <a:gd name="connsiteY2413" fmla="*/ 4913789 h 6698667"/>
              <a:gd name="connsiteX2414" fmla="*/ 6653181 w 12192000"/>
              <a:gd name="connsiteY2414" fmla="*/ 4920958 h 6698667"/>
              <a:gd name="connsiteX2415" fmla="*/ 6642184 w 12192000"/>
              <a:gd name="connsiteY2415" fmla="*/ 4910206 h 6698667"/>
              <a:gd name="connsiteX2416" fmla="*/ 6627522 w 12192000"/>
              <a:gd name="connsiteY2416" fmla="*/ 4913789 h 6698667"/>
              <a:gd name="connsiteX2417" fmla="*/ 6616525 w 12192000"/>
              <a:gd name="connsiteY2417" fmla="*/ 4920958 h 6698667"/>
              <a:gd name="connsiteX2418" fmla="*/ 6612859 w 12192000"/>
              <a:gd name="connsiteY2418" fmla="*/ 4924542 h 6698667"/>
              <a:gd name="connsiteX2419" fmla="*/ 6609194 w 12192000"/>
              <a:gd name="connsiteY2419" fmla="*/ 4928126 h 6698667"/>
              <a:gd name="connsiteX2420" fmla="*/ 6587200 w 12192000"/>
              <a:gd name="connsiteY2420" fmla="*/ 4928126 h 6698667"/>
              <a:gd name="connsiteX2421" fmla="*/ 6568872 w 12192000"/>
              <a:gd name="connsiteY2421" fmla="*/ 4931711 h 6698667"/>
              <a:gd name="connsiteX2422" fmla="*/ 6565205 w 12192000"/>
              <a:gd name="connsiteY2422" fmla="*/ 4935294 h 6698667"/>
              <a:gd name="connsiteX2423" fmla="*/ 6565205 w 12192000"/>
              <a:gd name="connsiteY2423" fmla="*/ 4931711 h 6698667"/>
              <a:gd name="connsiteX2424" fmla="*/ 6561540 w 12192000"/>
              <a:gd name="connsiteY2424" fmla="*/ 4931711 h 6698667"/>
              <a:gd name="connsiteX2425" fmla="*/ 6561540 w 12192000"/>
              <a:gd name="connsiteY2425" fmla="*/ 4928126 h 6698667"/>
              <a:gd name="connsiteX2426" fmla="*/ 6546877 w 12192000"/>
              <a:gd name="connsiteY2426" fmla="*/ 4935294 h 6698667"/>
              <a:gd name="connsiteX2427" fmla="*/ 6532215 w 12192000"/>
              <a:gd name="connsiteY2427" fmla="*/ 4935294 h 6698667"/>
              <a:gd name="connsiteX2428" fmla="*/ 6528548 w 12192000"/>
              <a:gd name="connsiteY2428" fmla="*/ 4942462 h 6698667"/>
              <a:gd name="connsiteX2429" fmla="*/ 6524883 w 12192000"/>
              <a:gd name="connsiteY2429" fmla="*/ 4942462 h 6698667"/>
              <a:gd name="connsiteX2430" fmla="*/ 6521218 w 12192000"/>
              <a:gd name="connsiteY2430" fmla="*/ 4935294 h 6698667"/>
              <a:gd name="connsiteX2431" fmla="*/ 6510221 w 12192000"/>
              <a:gd name="connsiteY2431" fmla="*/ 4942462 h 6698667"/>
              <a:gd name="connsiteX2432" fmla="*/ 6491893 w 12192000"/>
              <a:gd name="connsiteY2432" fmla="*/ 4946047 h 6698667"/>
              <a:gd name="connsiteX2433" fmla="*/ 6488226 w 12192000"/>
              <a:gd name="connsiteY2433" fmla="*/ 4949631 h 6698667"/>
              <a:gd name="connsiteX2434" fmla="*/ 6480895 w 12192000"/>
              <a:gd name="connsiteY2434" fmla="*/ 4946047 h 6698667"/>
              <a:gd name="connsiteX2435" fmla="*/ 6469898 w 12192000"/>
              <a:gd name="connsiteY2435" fmla="*/ 4953215 h 6698667"/>
              <a:gd name="connsiteX2436" fmla="*/ 6455236 w 12192000"/>
              <a:gd name="connsiteY2436" fmla="*/ 4953215 h 6698667"/>
              <a:gd name="connsiteX2437" fmla="*/ 6451570 w 12192000"/>
              <a:gd name="connsiteY2437" fmla="*/ 4956799 h 6698667"/>
              <a:gd name="connsiteX2438" fmla="*/ 6447904 w 12192000"/>
              <a:gd name="connsiteY2438" fmla="*/ 4953215 h 6698667"/>
              <a:gd name="connsiteX2439" fmla="*/ 6444239 w 12192000"/>
              <a:gd name="connsiteY2439" fmla="*/ 4960382 h 6698667"/>
              <a:gd name="connsiteX2440" fmla="*/ 6444239 w 12192000"/>
              <a:gd name="connsiteY2440" fmla="*/ 4963967 h 6698667"/>
              <a:gd name="connsiteX2441" fmla="*/ 6447904 w 12192000"/>
              <a:gd name="connsiteY2441" fmla="*/ 4967551 h 6698667"/>
              <a:gd name="connsiteX2442" fmla="*/ 6451570 w 12192000"/>
              <a:gd name="connsiteY2442" fmla="*/ 4967551 h 6698667"/>
              <a:gd name="connsiteX2443" fmla="*/ 6469898 w 12192000"/>
              <a:gd name="connsiteY2443" fmla="*/ 4967551 h 6698667"/>
              <a:gd name="connsiteX2444" fmla="*/ 6484561 w 12192000"/>
              <a:gd name="connsiteY2444" fmla="*/ 4963967 h 6698667"/>
              <a:gd name="connsiteX2445" fmla="*/ 6561540 w 12192000"/>
              <a:gd name="connsiteY2445" fmla="*/ 4949631 h 6698667"/>
              <a:gd name="connsiteX2446" fmla="*/ 6631187 w 12192000"/>
              <a:gd name="connsiteY2446" fmla="*/ 4935294 h 6698667"/>
              <a:gd name="connsiteX2447" fmla="*/ 6704501 w 12192000"/>
              <a:gd name="connsiteY2447" fmla="*/ 4920958 h 6698667"/>
              <a:gd name="connsiteX2448" fmla="*/ 6777814 w 12192000"/>
              <a:gd name="connsiteY2448" fmla="*/ 4903038 h 6698667"/>
              <a:gd name="connsiteX2449" fmla="*/ 6788812 w 12192000"/>
              <a:gd name="connsiteY2449" fmla="*/ 4899453 h 6698667"/>
              <a:gd name="connsiteX2450" fmla="*/ 6799808 w 12192000"/>
              <a:gd name="connsiteY2450" fmla="*/ 4899453 h 6698667"/>
              <a:gd name="connsiteX2451" fmla="*/ 6807140 w 12192000"/>
              <a:gd name="connsiteY2451" fmla="*/ 4903038 h 6698667"/>
              <a:gd name="connsiteX2452" fmla="*/ 6810805 w 12192000"/>
              <a:gd name="connsiteY2452" fmla="*/ 4906621 h 6698667"/>
              <a:gd name="connsiteX2453" fmla="*/ 6814470 w 12192000"/>
              <a:gd name="connsiteY2453" fmla="*/ 4913789 h 6698667"/>
              <a:gd name="connsiteX2454" fmla="*/ 6818137 w 12192000"/>
              <a:gd name="connsiteY2454" fmla="*/ 4924542 h 6698667"/>
              <a:gd name="connsiteX2455" fmla="*/ 6818137 w 12192000"/>
              <a:gd name="connsiteY2455" fmla="*/ 4931711 h 6698667"/>
              <a:gd name="connsiteX2456" fmla="*/ 6814470 w 12192000"/>
              <a:gd name="connsiteY2456" fmla="*/ 4942462 h 6698667"/>
              <a:gd name="connsiteX2457" fmla="*/ 6818137 w 12192000"/>
              <a:gd name="connsiteY2457" fmla="*/ 4953215 h 6698667"/>
              <a:gd name="connsiteX2458" fmla="*/ 6818137 w 12192000"/>
              <a:gd name="connsiteY2458" fmla="*/ 4960382 h 6698667"/>
              <a:gd name="connsiteX2459" fmla="*/ 6818137 w 12192000"/>
              <a:gd name="connsiteY2459" fmla="*/ 4967551 h 6698667"/>
              <a:gd name="connsiteX2460" fmla="*/ 6814470 w 12192000"/>
              <a:gd name="connsiteY2460" fmla="*/ 4978304 h 6698667"/>
              <a:gd name="connsiteX2461" fmla="*/ 6803474 w 12192000"/>
              <a:gd name="connsiteY2461" fmla="*/ 4989055 h 6698667"/>
              <a:gd name="connsiteX2462" fmla="*/ 6792477 w 12192000"/>
              <a:gd name="connsiteY2462" fmla="*/ 4999808 h 6698667"/>
              <a:gd name="connsiteX2463" fmla="*/ 6785145 w 12192000"/>
              <a:gd name="connsiteY2463" fmla="*/ 4989055 h 6698667"/>
              <a:gd name="connsiteX2464" fmla="*/ 6788812 w 12192000"/>
              <a:gd name="connsiteY2464" fmla="*/ 4978304 h 6698667"/>
              <a:gd name="connsiteX2465" fmla="*/ 6792477 w 12192000"/>
              <a:gd name="connsiteY2465" fmla="*/ 4963967 h 6698667"/>
              <a:gd name="connsiteX2466" fmla="*/ 6799808 w 12192000"/>
              <a:gd name="connsiteY2466" fmla="*/ 4956799 h 6698667"/>
              <a:gd name="connsiteX2467" fmla="*/ 6788812 w 12192000"/>
              <a:gd name="connsiteY2467" fmla="*/ 4956799 h 6698667"/>
              <a:gd name="connsiteX2468" fmla="*/ 6785145 w 12192000"/>
              <a:gd name="connsiteY2468" fmla="*/ 4953215 h 6698667"/>
              <a:gd name="connsiteX2469" fmla="*/ 6781480 w 12192000"/>
              <a:gd name="connsiteY2469" fmla="*/ 4949631 h 6698667"/>
              <a:gd name="connsiteX2470" fmla="*/ 6781480 w 12192000"/>
              <a:gd name="connsiteY2470" fmla="*/ 4946047 h 6698667"/>
              <a:gd name="connsiteX2471" fmla="*/ 6781480 w 12192000"/>
              <a:gd name="connsiteY2471" fmla="*/ 4935294 h 6698667"/>
              <a:gd name="connsiteX2472" fmla="*/ 6777814 w 12192000"/>
              <a:gd name="connsiteY2472" fmla="*/ 4924542 h 6698667"/>
              <a:gd name="connsiteX2473" fmla="*/ 6777814 w 12192000"/>
              <a:gd name="connsiteY2473" fmla="*/ 4946047 h 6698667"/>
              <a:gd name="connsiteX2474" fmla="*/ 6777814 w 12192000"/>
              <a:gd name="connsiteY2474" fmla="*/ 4967551 h 6698667"/>
              <a:gd name="connsiteX2475" fmla="*/ 6777814 w 12192000"/>
              <a:gd name="connsiteY2475" fmla="*/ 4978304 h 6698667"/>
              <a:gd name="connsiteX2476" fmla="*/ 6770483 w 12192000"/>
              <a:gd name="connsiteY2476" fmla="*/ 4985472 h 6698667"/>
              <a:gd name="connsiteX2477" fmla="*/ 6766817 w 12192000"/>
              <a:gd name="connsiteY2477" fmla="*/ 4989055 h 6698667"/>
              <a:gd name="connsiteX2478" fmla="*/ 6763152 w 12192000"/>
              <a:gd name="connsiteY2478" fmla="*/ 4992640 h 6698667"/>
              <a:gd name="connsiteX2479" fmla="*/ 6770483 w 12192000"/>
              <a:gd name="connsiteY2479" fmla="*/ 4996224 h 6698667"/>
              <a:gd name="connsiteX2480" fmla="*/ 6781480 w 12192000"/>
              <a:gd name="connsiteY2480" fmla="*/ 4999808 h 6698667"/>
              <a:gd name="connsiteX2481" fmla="*/ 6785145 w 12192000"/>
              <a:gd name="connsiteY2481" fmla="*/ 5003392 h 6698667"/>
              <a:gd name="connsiteX2482" fmla="*/ 6785145 w 12192000"/>
              <a:gd name="connsiteY2482" fmla="*/ 5006977 h 6698667"/>
              <a:gd name="connsiteX2483" fmla="*/ 6781480 w 12192000"/>
              <a:gd name="connsiteY2483" fmla="*/ 5017728 h 6698667"/>
              <a:gd name="connsiteX2484" fmla="*/ 6781480 w 12192000"/>
              <a:gd name="connsiteY2484" fmla="*/ 5032065 h 6698667"/>
              <a:gd name="connsiteX2485" fmla="*/ 6781480 w 12192000"/>
              <a:gd name="connsiteY2485" fmla="*/ 5042817 h 6698667"/>
              <a:gd name="connsiteX2486" fmla="*/ 6777814 w 12192000"/>
              <a:gd name="connsiteY2486" fmla="*/ 5046401 h 6698667"/>
              <a:gd name="connsiteX2487" fmla="*/ 6766817 w 12192000"/>
              <a:gd name="connsiteY2487" fmla="*/ 5046401 h 6698667"/>
              <a:gd name="connsiteX2488" fmla="*/ 6759486 w 12192000"/>
              <a:gd name="connsiteY2488" fmla="*/ 5049985 h 6698667"/>
              <a:gd name="connsiteX2489" fmla="*/ 6748488 w 12192000"/>
              <a:gd name="connsiteY2489" fmla="*/ 5046401 h 6698667"/>
              <a:gd name="connsiteX2490" fmla="*/ 6744823 w 12192000"/>
              <a:gd name="connsiteY2490" fmla="*/ 5042817 h 6698667"/>
              <a:gd name="connsiteX2491" fmla="*/ 6741158 w 12192000"/>
              <a:gd name="connsiteY2491" fmla="*/ 5032065 h 6698667"/>
              <a:gd name="connsiteX2492" fmla="*/ 6741158 w 12192000"/>
              <a:gd name="connsiteY2492" fmla="*/ 5021313 h 6698667"/>
              <a:gd name="connsiteX2493" fmla="*/ 6737491 w 12192000"/>
              <a:gd name="connsiteY2493" fmla="*/ 5042817 h 6698667"/>
              <a:gd name="connsiteX2494" fmla="*/ 6730161 w 12192000"/>
              <a:gd name="connsiteY2494" fmla="*/ 5053570 h 6698667"/>
              <a:gd name="connsiteX2495" fmla="*/ 6722829 w 12192000"/>
              <a:gd name="connsiteY2495" fmla="*/ 5057153 h 6698667"/>
              <a:gd name="connsiteX2496" fmla="*/ 6715498 w 12192000"/>
              <a:gd name="connsiteY2496" fmla="*/ 5057153 h 6698667"/>
              <a:gd name="connsiteX2497" fmla="*/ 6708166 w 12192000"/>
              <a:gd name="connsiteY2497" fmla="*/ 5057153 h 6698667"/>
              <a:gd name="connsiteX2498" fmla="*/ 6704501 w 12192000"/>
              <a:gd name="connsiteY2498" fmla="*/ 5053570 h 6698667"/>
              <a:gd name="connsiteX2499" fmla="*/ 6697169 w 12192000"/>
              <a:gd name="connsiteY2499" fmla="*/ 5046401 h 6698667"/>
              <a:gd name="connsiteX2500" fmla="*/ 6697169 w 12192000"/>
              <a:gd name="connsiteY2500" fmla="*/ 5035648 h 6698667"/>
              <a:gd name="connsiteX2501" fmla="*/ 6697169 w 12192000"/>
              <a:gd name="connsiteY2501" fmla="*/ 5024897 h 6698667"/>
              <a:gd name="connsiteX2502" fmla="*/ 6697169 w 12192000"/>
              <a:gd name="connsiteY2502" fmla="*/ 5014145 h 6698667"/>
              <a:gd name="connsiteX2503" fmla="*/ 6697169 w 12192000"/>
              <a:gd name="connsiteY2503" fmla="*/ 5010560 h 6698667"/>
              <a:gd name="connsiteX2504" fmla="*/ 6697169 w 12192000"/>
              <a:gd name="connsiteY2504" fmla="*/ 5006977 h 6698667"/>
              <a:gd name="connsiteX2505" fmla="*/ 6693504 w 12192000"/>
              <a:gd name="connsiteY2505" fmla="*/ 5006977 h 6698667"/>
              <a:gd name="connsiteX2506" fmla="*/ 6689838 w 12192000"/>
              <a:gd name="connsiteY2506" fmla="*/ 5003392 h 6698667"/>
              <a:gd name="connsiteX2507" fmla="*/ 6686173 w 12192000"/>
              <a:gd name="connsiteY2507" fmla="*/ 5003392 h 6698667"/>
              <a:gd name="connsiteX2508" fmla="*/ 6686173 w 12192000"/>
              <a:gd name="connsiteY2508" fmla="*/ 5006977 h 6698667"/>
              <a:gd name="connsiteX2509" fmla="*/ 6678841 w 12192000"/>
              <a:gd name="connsiteY2509" fmla="*/ 5010560 h 6698667"/>
              <a:gd name="connsiteX2510" fmla="*/ 6671509 w 12192000"/>
              <a:gd name="connsiteY2510" fmla="*/ 5017728 h 6698667"/>
              <a:gd name="connsiteX2511" fmla="*/ 6671509 w 12192000"/>
              <a:gd name="connsiteY2511" fmla="*/ 5021313 h 6698667"/>
              <a:gd name="connsiteX2512" fmla="*/ 6675176 w 12192000"/>
              <a:gd name="connsiteY2512" fmla="*/ 5021313 h 6698667"/>
              <a:gd name="connsiteX2513" fmla="*/ 6682507 w 12192000"/>
              <a:gd name="connsiteY2513" fmla="*/ 5014145 h 6698667"/>
              <a:gd name="connsiteX2514" fmla="*/ 6686173 w 12192000"/>
              <a:gd name="connsiteY2514" fmla="*/ 5006977 h 6698667"/>
              <a:gd name="connsiteX2515" fmla="*/ 6689838 w 12192000"/>
              <a:gd name="connsiteY2515" fmla="*/ 5006977 h 6698667"/>
              <a:gd name="connsiteX2516" fmla="*/ 6693504 w 12192000"/>
              <a:gd name="connsiteY2516" fmla="*/ 5006977 h 6698667"/>
              <a:gd name="connsiteX2517" fmla="*/ 6693504 w 12192000"/>
              <a:gd name="connsiteY2517" fmla="*/ 5021313 h 6698667"/>
              <a:gd name="connsiteX2518" fmla="*/ 6693504 w 12192000"/>
              <a:gd name="connsiteY2518" fmla="*/ 5039233 h 6698667"/>
              <a:gd name="connsiteX2519" fmla="*/ 6693504 w 12192000"/>
              <a:gd name="connsiteY2519" fmla="*/ 5049985 h 6698667"/>
              <a:gd name="connsiteX2520" fmla="*/ 6693504 w 12192000"/>
              <a:gd name="connsiteY2520" fmla="*/ 5057153 h 6698667"/>
              <a:gd name="connsiteX2521" fmla="*/ 6689838 w 12192000"/>
              <a:gd name="connsiteY2521" fmla="*/ 5060738 h 6698667"/>
              <a:gd name="connsiteX2522" fmla="*/ 6682507 w 12192000"/>
              <a:gd name="connsiteY2522" fmla="*/ 5060738 h 6698667"/>
              <a:gd name="connsiteX2523" fmla="*/ 6671509 w 12192000"/>
              <a:gd name="connsiteY2523" fmla="*/ 5060738 h 6698667"/>
              <a:gd name="connsiteX2524" fmla="*/ 6660513 w 12192000"/>
              <a:gd name="connsiteY2524" fmla="*/ 5057153 h 6698667"/>
              <a:gd name="connsiteX2525" fmla="*/ 6653181 w 12192000"/>
              <a:gd name="connsiteY2525" fmla="*/ 5053570 h 6698667"/>
              <a:gd name="connsiteX2526" fmla="*/ 6653181 w 12192000"/>
              <a:gd name="connsiteY2526" fmla="*/ 5039233 h 6698667"/>
              <a:gd name="connsiteX2527" fmla="*/ 6653181 w 12192000"/>
              <a:gd name="connsiteY2527" fmla="*/ 4999808 h 6698667"/>
              <a:gd name="connsiteX2528" fmla="*/ 6649516 w 12192000"/>
              <a:gd name="connsiteY2528" fmla="*/ 4960382 h 6698667"/>
              <a:gd name="connsiteX2529" fmla="*/ 6642184 w 12192000"/>
              <a:gd name="connsiteY2529" fmla="*/ 4963967 h 6698667"/>
              <a:gd name="connsiteX2530" fmla="*/ 6638519 w 12192000"/>
              <a:gd name="connsiteY2530" fmla="*/ 4978304 h 6698667"/>
              <a:gd name="connsiteX2531" fmla="*/ 6645851 w 12192000"/>
              <a:gd name="connsiteY2531" fmla="*/ 4989055 h 6698667"/>
              <a:gd name="connsiteX2532" fmla="*/ 6645851 w 12192000"/>
              <a:gd name="connsiteY2532" fmla="*/ 4999808 h 6698667"/>
              <a:gd name="connsiteX2533" fmla="*/ 6642184 w 12192000"/>
              <a:gd name="connsiteY2533" fmla="*/ 5006977 h 6698667"/>
              <a:gd name="connsiteX2534" fmla="*/ 6631187 w 12192000"/>
              <a:gd name="connsiteY2534" fmla="*/ 5021313 h 6698667"/>
              <a:gd name="connsiteX2535" fmla="*/ 6638519 w 12192000"/>
              <a:gd name="connsiteY2535" fmla="*/ 5021313 h 6698667"/>
              <a:gd name="connsiteX2536" fmla="*/ 6649516 w 12192000"/>
              <a:gd name="connsiteY2536" fmla="*/ 5024897 h 6698667"/>
              <a:gd name="connsiteX2537" fmla="*/ 6649516 w 12192000"/>
              <a:gd name="connsiteY2537" fmla="*/ 5035648 h 6698667"/>
              <a:gd name="connsiteX2538" fmla="*/ 6638519 w 12192000"/>
              <a:gd name="connsiteY2538" fmla="*/ 5042817 h 6698667"/>
              <a:gd name="connsiteX2539" fmla="*/ 6634854 w 12192000"/>
              <a:gd name="connsiteY2539" fmla="*/ 5046401 h 6698667"/>
              <a:gd name="connsiteX2540" fmla="*/ 6627522 w 12192000"/>
              <a:gd name="connsiteY2540" fmla="*/ 5053570 h 6698667"/>
              <a:gd name="connsiteX2541" fmla="*/ 6623856 w 12192000"/>
              <a:gd name="connsiteY2541" fmla="*/ 5060738 h 6698667"/>
              <a:gd name="connsiteX2542" fmla="*/ 6616525 w 12192000"/>
              <a:gd name="connsiteY2542" fmla="*/ 5064321 h 6698667"/>
              <a:gd name="connsiteX2543" fmla="*/ 6612859 w 12192000"/>
              <a:gd name="connsiteY2543" fmla="*/ 5053570 h 6698667"/>
              <a:gd name="connsiteX2544" fmla="*/ 6609194 w 12192000"/>
              <a:gd name="connsiteY2544" fmla="*/ 5039233 h 6698667"/>
              <a:gd name="connsiteX2545" fmla="*/ 6601862 w 12192000"/>
              <a:gd name="connsiteY2545" fmla="*/ 5049985 h 6698667"/>
              <a:gd name="connsiteX2546" fmla="*/ 6598197 w 12192000"/>
              <a:gd name="connsiteY2546" fmla="*/ 5057153 h 6698667"/>
              <a:gd name="connsiteX2547" fmla="*/ 6590865 w 12192000"/>
              <a:gd name="connsiteY2547" fmla="*/ 5060738 h 6698667"/>
              <a:gd name="connsiteX2548" fmla="*/ 6579869 w 12192000"/>
              <a:gd name="connsiteY2548" fmla="*/ 5057153 h 6698667"/>
              <a:gd name="connsiteX2549" fmla="*/ 6579869 w 12192000"/>
              <a:gd name="connsiteY2549" fmla="*/ 5064321 h 6698667"/>
              <a:gd name="connsiteX2550" fmla="*/ 6576202 w 12192000"/>
              <a:gd name="connsiteY2550" fmla="*/ 5067906 h 6698667"/>
              <a:gd name="connsiteX2551" fmla="*/ 6572537 w 12192000"/>
              <a:gd name="connsiteY2551" fmla="*/ 5067906 h 6698667"/>
              <a:gd name="connsiteX2552" fmla="*/ 6572537 w 12192000"/>
              <a:gd name="connsiteY2552" fmla="*/ 5060738 h 6698667"/>
              <a:gd name="connsiteX2553" fmla="*/ 6576202 w 12192000"/>
              <a:gd name="connsiteY2553" fmla="*/ 5053570 h 6698667"/>
              <a:gd name="connsiteX2554" fmla="*/ 6572537 w 12192000"/>
              <a:gd name="connsiteY2554" fmla="*/ 5046401 h 6698667"/>
              <a:gd name="connsiteX2555" fmla="*/ 6568872 w 12192000"/>
              <a:gd name="connsiteY2555" fmla="*/ 5039233 h 6698667"/>
              <a:gd name="connsiteX2556" fmla="*/ 6568872 w 12192000"/>
              <a:gd name="connsiteY2556" fmla="*/ 5032065 h 6698667"/>
              <a:gd name="connsiteX2557" fmla="*/ 6572537 w 12192000"/>
              <a:gd name="connsiteY2557" fmla="*/ 5021313 h 6698667"/>
              <a:gd name="connsiteX2558" fmla="*/ 6572537 w 12192000"/>
              <a:gd name="connsiteY2558" fmla="*/ 4996224 h 6698667"/>
              <a:gd name="connsiteX2559" fmla="*/ 6572537 w 12192000"/>
              <a:gd name="connsiteY2559" fmla="*/ 4967551 h 6698667"/>
              <a:gd name="connsiteX2560" fmla="*/ 6568872 w 12192000"/>
              <a:gd name="connsiteY2560" fmla="*/ 4963967 h 6698667"/>
              <a:gd name="connsiteX2561" fmla="*/ 6568872 w 12192000"/>
              <a:gd name="connsiteY2561" fmla="*/ 4967551 h 6698667"/>
              <a:gd name="connsiteX2562" fmla="*/ 6565205 w 12192000"/>
              <a:gd name="connsiteY2562" fmla="*/ 4974719 h 6698667"/>
              <a:gd name="connsiteX2563" fmla="*/ 6565205 w 12192000"/>
              <a:gd name="connsiteY2563" fmla="*/ 4978304 h 6698667"/>
              <a:gd name="connsiteX2564" fmla="*/ 6565205 w 12192000"/>
              <a:gd name="connsiteY2564" fmla="*/ 4981887 h 6698667"/>
              <a:gd name="connsiteX2565" fmla="*/ 6565205 w 12192000"/>
              <a:gd name="connsiteY2565" fmla="*/ 4985472 h 6698667"/>
              <a:gd name="connsiteX2566" fmla="*/ 6561540 w 12192000"/>
              <a:gd name="connsiteY2566" fmla="*/ 4992640 h 6698667"/>
              <a:gd name="connsiteX2567" fmla="*/ 6561540 w 12192000"/>
              <a:gd name="connsiteY2567" fmla="*/ 4996224 h 6698667"/>
              <a:gd name="connsiteX2568" fmla="*/ 6565205 w 12192000"/>
              <a:gd name="connsiteY2568" fmla="*/ 5003392 h 6698667"/>
              <a:gd name="connsiteX2569" fmla="*/ 6565205 w 12192000"/>
              <a:gd name="connsiteY2569" fmla="*/ 5006977 h 6698667"/>
              <a:gd name="connsiteX2570" fmla="*/ 6565205 w 12192000"/>
              <a:gd name="connsiteY2570" fmla="*/ 5014145 h 6698667"/>
              <a:gd name="connsiteX2571" fmla="*/ 6561540 w 12192000"/>
              <a:gd name="connsiteY2571" fmla="*/ 5017728 h 6698667"/>
              <a:gd name="connsiteX2572" fmla="*/ 6554208 w 12192000"/>
              <a:gd name="connsiteY2572" fmla="*/ 5032065 h 6698667"/>
              <a:gd name="connsiteX2573" fmla="*/ 6543212 w 12192000"/>
              <a:gd name="connsiteY2573" fmla="*/ 5039233 h 6698667"/>
              <a:gd name="connsiteX2574" fmla="*/ 6554208 w 12192000"/>
              <a:gd name="connsiteY2574" fmla="*/ 5042817 h 6698667"/>
              <a:gd name="connsiteX2575" fmla="*/ 6561540 w 12192000"/>
              <a:gd name="connsiteY2575" fmla="*/ 5042817 h 6698667"/>
              <a:gd name="connsiteX2576" fmla="*/ 6565205 w 12192000"/>
              <a:gd name="connsiteY2576" fmla="*/ 5046401 h 6698667"/>
              <a:gd name="connsiteX2577" fmla="*/ 6568872 w 12192000"/>
              <a:gd name="connsiteY2577" fmla="*/ 5046401 h 6698667"/>
              <a:gd name="connsiteX2578" fmla="*/ 6568872 w 12192000"/>
              <a:gd name="connsiteY2578" fmla="*/ 5049985 h 6698667"/>
              <a:gd name="connsiteX2579" fmla="*/ 6568872 w 12192000"/>
              <a:gd name="connsiteY2579" fmla="*/ 5057153 h 6698667"/>
              <a:gd name="connsiteX2580" fmla="*/ 6565205 w 12192000"/>
              <a:gd name="connsiteY2580" fmla="*/ 5064321 h 6698667"/>
              <a:gd name="connsiteX2581" fmla="*/ 6561540 w 12192000"/>
              <a:gd name="connsiteY2581" fmla="*/ 5071490 h 6698667"/>
              <a:gd name="connsiteX2582" fmla="*/ 6554208 w 12192000"/>
              <a:gd name="connsiteY2582" fmla="*/ 5078658 h 6698667"/>
              <a:gd name="connsiteX2583" fmla="*/ 6543212 w 12192000"/>
              <a:gd name="connsiteY2583" fmla="*/ 5085826 h 6698667"/>
              <a:gd name="connsiteX2584" fmla="*/ 6535880 w 12192000"/>
              <a:gd name="connsiteY2584" fmla="*/ 5089411 h 6698667"/>
              <a:gd name="connsiteX2585" fmla="*/ 6524883 w 12192000"/>
              <a:gd name="connsiteY2585" fmla="*/ 5092994 h 6698667"/>
              <a:gd name="connsiteX2586" fmla="*/ 6517552 w 12192000"/>
              <a:gd name="connsiteY2586" fmla="*/ 5092994 h 6698667"/>
              <a:gd name="connsiteX2587" fmla="*/ 6506555 w 12192000"/>
              <a:gd name="connsiteY2587" fmla="*/ 5089411 h 6698667"/>
              <a:gd name="connsiteX2588" fmla="*/ 6491893 w 12192000"/>
              <a:gd name="connsiteY2588" fmla="*/ 5085826 h 6698667"/>
              <a:gd name="connsiteX2589" fmla="*/ 6480895 w 12192000"/>
              <a:gd name="connsiteY2589" fmla="*/ 5089411 h 6698667"/>
              <a:gd name="connsiteX2590" fmla="*/ 6473564 w 12192000"/>
              <a:gd name="connsiteY2590" fmla="*/ 5092994 h 6698667"/>
              <a:gd name="connsiteX2591" fmla="*/ 6469898 w 12192000"/>
              <a:gd name="connsiteY2591" fmla="*/ 5100163 h 6698667"/>
              <a:gd name="connsiteX2592" fmla="*/ 6462568 w 12192000"/>
              <a:gd name="connsiteY2592" fmla="*/ 5110914 h 6698667"/>
              <a:gd name="connsiteX2593" fmla="*/ 6451570 w 12192000"/>
              <a:gd name="connsiteY2593" fmla="*/ 5121667 h 6698667"/>
              <a:gd name="connsiteX2594" fmla="*/ 6447904 w 12192000"/>
              <a:gd name="connsiteY2594" fmla="*/ 5125251 h 6698667"/>
              <a:gd name="connsiteX2595" fmla="*/ 6447904 w 12192000"/>
              <a:gd name="connsiteY2595" fmla="*/ 5132419 h 6698667"/>
              <a:gd name="connsiteX2596" fmla="*/ 6447904 w 12192000"/>
              <a:gd name="connsiteY2596" fmla="*/ 5143172 h 6698667"/>
              <a:gd name="connsiteX2597" fmla="*/ 6451570 w 12192000"/>
              <a:gd name="connsiteY2597" fmla="*/ 5150340 h 6698667"/>
              <a:gd name="connsiteX2598" fmla="*/ 6455236 w 12192000"/>
              <a:gd name="connsiteY2598" fmla="*/ 5150340 h 6698667"/>
              <a:gd name="connsiteX2599" fmla="*/ 6458901 w 12192000"/>
              <a:gd name="connsiteY2599" fmla="*/ 5150340 h 6698667"/>
              <a:gd name="connsiteX2600" fmla="*/ 6466233 w 12192000"/>
              <a:gd name="connsiteY2600" fmla="*/ 5128836 h 6698667"/>
              <a:gd name="connsiteX2601" fmla="*/ 6480895 w 12192000"/>
              <a:gd name="connsiteY2601" fmla="*/ 5114499 h 6698667"/>
              <a:gd name="connsiteX2602" fmla="*/ 6484561 w 12192000"/>
              <a:gd name="connsiteY2602" fmla="*/ 5110914 h 6698667"/>
              <a:gd name="connsiteX2603" fmla="*/ 6488226 w 12192000"/>
              <a:gd name="connsiteY2603" fmla="*/ 5110914 h 6698667"/>
              <a:gd name="connsiteX2604" fmla="*/ 6491893 w 12192000"/>
              <a:gd name="connsiteY2604" fmla="*/ 5114499 h 6698667"/>
              <a:gd name="connsiteX2605" fmla="*/ 6491893 w 12192000"/>
              <a:gd name="connsiteY2605" fmla="*/ 5121667 h 6698667"/>
              <a:gd name="connsiteX2606" fmla="*/ 6499223 w 12192000"/>
              <a:gd name="connsiteY2606" fmla="*/ 5125251 h 6698667"/>
              <a:gd name="connsiteX2607" fmla="*/ 6499223 w 12192000"/>
              <a:gd name="connsiteY2607" fmla="*/ 5128836 h 6698667"/>
              <a:gd name="connsiteX2608" fmla="*/ 6506555 w 12192000"/>
              <a:gd name="connsiteY2608" fmla="*/ 5121667 h 6698667"/>
              <a:gd name="connsiteX2609" fmla="*/ 6510221 w 12192000"/>
              <a:gd name="connsiteY2609" fmla="*/ 5118083 h 6698667"/>
              <a:gd name="connsiteX2610" fmla="*/ 6517552 w 12192000"/>
              <a:gd name="connsiteY2610" fmla="*/ 5118083 h 6698667"/>
              <a:gd name="connsiteX2611" fmla="*/ 6528548 w 12192000"/>
              <a:gd name="connsiteY2611" fmla="*/ 5118083 h 6698667"/>
              <a:gd name="connsiteX2612" fmla="*/ 6535880 w 12192000"/>
              <a:gd name="connsiteY2612" fmla="*/ 5114499 h 6698667"/>
              <a:gd name="connsiteX2613" fmla="*/ 6539546 w 12192000"/>
              <a:gd name="connsiteY2613" fmla="*/ 5107331 h 6698667"/>
              <a:gd name="connsiteX2614" fmla="*/ 6546877 w 12192000"/>
              <a:gd name="connsiteY2614" fmla="*/ 5103746 h 6698667"/>
              <a:gd name="connsiteX2615" fmla="*/ 6554208 w 12192000"/>
              <a:gd name="connsiteY2615" fmla="*/ 5103746 h 6698667"/>
              <a:gd name="connsiteX2616" fmla="*/ 6557875 w 12192000"/>
              <a:gd name="connsiteY2616" fmla="*/ 5103746 h 6698667"/>
              <a:gd name="connsiteX2617" fmla="*/ 6557875 w 12192000"/>
              <a:gd name="connsiteY2617" fmla="*/ 5114499 h 6698667"/>
              <a:gd name="connsiteX2618" fmla="*/ 6561540 w 12192000"/>
              <a:gd name="connsiteY2618" fmla="*/ 5114499 h 6698667"/>
              <a:gd name="connsiteX2619" fmla="*/ 6565205 w 12192000"/>
              <a:gd name="connsiteY2619" fmla="*/ 5118083 h 6698667"/>
              <a:gd name="connsiteX2620" fmla="*/ 6572537 w 12192000"/>
              <a:gd name="connsiteY2620" fmla="*/ 5125251 h 6698667"/>
              <a:gd name="connsiteX2621" fmla="*/ 6579869 w 12192000"/>
              <a:gd name="connsiteY2621" fmla="*/ 5125251 h 6698667"/>
              <a:gd name="connsiteX2622" fmla="*/ 6583534 w 12192000"/>
              <a:gd name="connsiteY2622" fmla="*/ 5121667 h 6698667"/>
              <a:gd name="connsiteX2623" fmla="*/ 6590865 w 12192000"/>
              <a:gd name="connsiteY2623" fmla="*/ 5118083 h 6698667"/>
              <a:gd name="connsiteX2624" fmla="*/ 6634854 w 12192000"/>
              <a:gd name="connsiteY2624" fmla="*/ 5100163 h 6698667"/>
              <a:gd name="connsiteX2625" fmla="*/ 6675176 w 12192000"/>
              <a:gd name="connsiteY2625" fmla="*/ 5089411 h 6698667"/>
              <a:gd name="connsiteX2626" fmla="*/ 6697169 w 12192000"/>
              <a:gd name="connsiteY2626" fmla="*/ 5085826 h 6698667"/>
              <a:gd name="connsiteX2627" fmla="*/ 6715498 w 12192000"/>
              <a:gd name="connsiteY2627" fmla="*/ 5085826 h 6698667"/>
              <a:gd name="connsiteX2628" fmla="*/ 6741158 w 12192000"/>
              <a:gd name="connsiteY2628" fmla="*/ 5085826 h 6698667"/>
              <a:gd name="connsiteX2629" fmla="*/ 6763152 w 12192000"/>
              <a:gd name="connsiteY2629" fmla="*/ 5089411 h 6698667"/>
              <a:gd name="connsiteX2630" fmla="*/ 6785145 w 12192000"/>
              <a:gd name="connsiteY2630" fmla="*/ 5092994 h 6698667"/>
              <a:gd name="connsiteX2631" fmla="*/ 6792477 w 12192000"/>
              <a:gd name="connsiteY2631" fmla="*/ 5100163 h 6698667"/>
              <a:gd name="connsiteX2632" fmla="*/ 6788812 w 12192000"/>
              <a:gd name="connsiteY2632" fmla="*/ 5107331 h 6698667"/>
              <a:gd name="connsiteX2633" fmla="*/ 6777814 w 12192000"/>
              <a:gd name="connsiteY2633" fmla="*/ 5121667 h 6698667"/>
              <a:gd name="connsiteX2634" fmla="*/ 6785145 w 12192000"/>
              <a:gd name="connsiteY2634" fmla="*/ 5121667 h 6698667"/>
              <a:gd name="connsiteX2635" fmla="*/ 6792477 w 12192000"/>
              <a:gd name="connsiteY2635" fmla="*/ 5118083 h 6698667"/>
              <a:gd name="connsiteX2636" fmla="*/ 6799808 w 12192000"/>
              <a:gd name="connsiteY2636" fmla="*/ 5114499 h 6698667"/>
              <a:gd name="connsiteX2637" fmla="*/ 6803474 w 12192000"/>
              <a:gd name="connsiteY2637" fmla="*/ 5118083 h 6698667"/>
              <a:gd name="connsiteX2638" fmla="*/ 6803474 w 12192000"/>
              <a:gd name="connsiteY2638" fmla="*/ 5121667 h 6698667"/>
              <a:gd name="connsiteX2639" fmla="*/ 6807140 w 12192000"/>
              <a:gd name="connsiteY2639" fmla="*/ 5128836 h 6698667"/>
              <a:gd name="connsiteX2640" fmla="*/ 6803474 w 12192000"/>
              <a:gd name="connsiteY2640" fmla="*/ 5132419 h 6698667"/>
              <a:gd name="connsiteX2641" fmla="*/ 6803474 w 12192000"/>
              <a:gd name="connsiteY2641" fmla="*/ 5139587 h 6698667"/>
              <a:gd name="connsiteX2642" fmla="*/ 6807140 w 12192000"/>
              <a:gd name="connsiteY2642" fmla="*/ 5132419 h 6698667"/>
              <a:gd name="connsiteX2643" fmla="*/ 6807140 w 12192000"/>
              <a:gd name="connsiteY2643" fmla="*/ 5128836 h 6698667"/>
              <a:gd name="connsiteX2644" fmla="*/ 6821802 w 12192000"/>
              <a:gd name="connsiteY2644" fmla="*/ 5121667 h 6698667"/>
              <a:gd name="connsiteX2645" fmla="*/ 6832799 w 12192000"/>
              <a:gd name="connsiteY2645" fmla="*/ 5121667 h 6698667"/>
              <a:gd name="connsiteX2646" fmla="*/ 6843796 w 12192000"/>
              <a:gd name="connsiteY2646" fmla="*/ 5125251 h 6698667"/>
              <a:gd name="connsiteX2647" fmla="*/ 6851127 w 12192000"/>
              <a:gd name="connsiteY2647" fmla="*/ 5139587 h 6698667"/>
              <a:gd name="connsiteX2648" fmla="*/ 6873121 w 12192000"/>
              <a:gd name="connsiteY2648" fmla="*/ 5179012 h 6698667"/>
              <a:gd name="connsiteX2649" fmla="*/ 6891449 w 12192000"/>
              <a:gd name="connsiteY2649" fmla="*/ 5225606 h 6698667"/>
              <a:gd name="connsiteX2650" fmla="*/ 6891449 w 12192000"/>
              <a:gd name="connsiteY2650" fmla="*/ 5232775 h 6698667"/>
              <a:gd name="connsiteX2651" fmla="*/ 6891449 w 12192000"/>
              <a:gd name="connsiteY2651" fmla="*/ 5239943 h 6698667"/>
              <a:gd name="connsiteX2652" fmla="*/ 6887784 w 12192000"/>
              <a:gd name="connsiteY2652" fmla="*/ 5243526 h 6698667"/>
              <a:gd name="connsiteX2653" fmla="*/ 6876787 w 12192000"/>
              <a:gd name="connsiteY2653" fmla="*/ 5254278 h 6698667"/>
              <a:gd name="connsiteX2654" fmla="*/ 6865790 w 12192000"/>
              <a:gd name="connsiteY2654" fmla="*/ 5257863 h 6698667"/>
              <a:gd name="connsiteX2655" fmla="*/ 6851127 w 12192000"/>
              <a:gd name="connsiteY2655" fmla="*/ 5261446 h 6698667"/>
              <a:gd name="connsiteX2656" fmla="*/ 6843796 w 12192000"/>
              <a:gd name="connsiteY2656" fmla="*/ 5265031 h 6698667"/>
              <a:gd name="connsiteX2657" fmla="*/ 6840130 w 12192000"/>
              <a:gd name="connsiteY2657" fmla="*/ 5257863 h 6698667"/>
              <a:gd name="connsiteX2658" fmla="*/ 6840130 w 12192000"/>
              <a:gd name="connsiteY2658" fmla="*/ 5250695 h 6698667"/>
              <a:gd name="connsiteX2659" fmla="*/ 6836465 w 12192000"/>
              <a:gd name="connsiteY2659" fmla="*/ 5239943 h 6698667"/>
              <a:gd name="connsiteX2660" fmla="*/ 6821802 w 12192000"/>
              <a:gd name="connsiteY2660" fmla="*/ 5218438 h 6698667"/>
              <a:gd name="connsiteX2661" fmla="*/ 6810805 w 12192000"/>
              <a:gd name="connsiteY2661" fmla="*/ 5196933 h 6698667"/>
              <a:gd name="connsiteX2662" fmla="*/ 6796142 w 12192000"/>
              <a:gd name="connsiteY2662" fmla="*/ 5179012 h 6698667"/>
              <a:gd name="connsiteX2663" fmla="*/ 6777814 w 12192000"/>
              <a:gd name="connsiteY2663" fmla="*/ 5164677 h 6698667"/>
              <a:gd name="connsiteX2664" fmla="*/ 6755820 w 12192000"/>
              <a:gd name="connsiteY2664" fmla="*/ 5153924 h 6698667"/>
              <a:gd name="connsiteX2665" fmla="*/ 6737491 w 12192000"/>
              <a:gd name="connsiteY2665" fmla="*/ 5146756 h 6698667"/>
              <a:gd name="connsiteX2666" fmla="*/ 6711833 w 12192000"/>
              <a:gd name="connsiteY2666" fmla="*/ 5139587 h 6698667"/>
              <a:gd name="connsiteX2667" fmla="*/ 6689838 w 12192000"/>
              <a:gd name="connsiteY2667" fmla="*/ 5139587 h 6698667"/>
              <a:gd name="connsiteX2668" fmla="*/ 6649516 w 12192000"/>
              <a:gd name="connsiteY2668" fmla="*/ 5143172 h 6698667"/>
              <a:gd name="connsiteX2669" fmla="*/ 6616525 w 12192000"/>
              <a:gd name="connsiteY2669" fmla="*/ 5153924 h 6698667"/>
              <a:gd name="connsiteX2670" fmla="*/ 6583534 w 12192000"/>
              <a:gd name="connsiteY2670" fmla="*/ 5164677 h 6698667"/>
              <a:gd name="connsiteX2671" fmla="*/ 6546877 w 12192000"/>
              <a:gd name="connsiteY2671" fmla="*/ 5179012 h 6698667"/>
              <a:gd name="connsiteX2672" fmla="*/ 6539546 w 12192000"/>
              <a:gd name="connsiteY2672" fmla="*/ 5182597 h 6698667"/>
              <a:gd name="connsiteX2673" fmla="*/ 6532215 w 12192000"/>
              <a:gd name="connsiteY2673" fmla="*/ 5186180 h 6698667"/>
              <a:gd name="connsiteX2674" fmla="*/ 6524883 w 12192000"/>
              <a:gd name="connsiteY2674" fmla="*/ 5196933 h 6698667"/>
              <a:gd name="connsiteX2675" fmla="*/ 6521218 w 12192000"/>
              <a:gd name="connsiteY2675" fmla="*/ 5204102 h 6698667"/>
              <a:gd name="connsiteX2676" fmla="*/ 6554208 w 12192000"/>
              <a:gd name="connsiteY2676" fmla="*/ 5193349 h 6698667"/>
              <a:gd name="connsiteX2677" fmla="*/ 6579869 w 12192000"/>
              <a:gd name="connsiteY2677" fmla="*/ 5175429 h 6698667"/>
              <a:gd name="connsiteX2678" fmla="*/ 6609194 w 12192000"/>
              <a:gd name="connsiteY2678" fmla="*/ 5164677 h 6698667"/>
              <a:gd name="connsiteX2679" fmla="*/ 6638519 w 12192000"/>
              <a:gd name="connsiteY2679" fmla="*/ 5157509 h 6698667"/>
              <a:gd name="connsiteX2680" fmla="*/ 6678841 w 12192000"/>
              <a:gd name="connsiteY2680" fmla="*/ 5153924 h 6698667"/>
              <a:gd name="connsiteX2681" fmla="*/ 6711833 w 12192000"/>
              <a:gd name="connsiteY2681" fmla="*/ 5153924 h 6698667"/>
              <a:gd name="connsiteX2682" fmla="*/ 6744823 w 12192000"/>
              <a:gd name="connsiteY2682" fmla="*/ 5164677 h 6698667"/>
              <a:gd name="connsiteX2683" fmla="*/ 6770483 w 12192000"/>
              <a:gd name="connsiteY2683" fmla="*/ 5179012 h 6698667"/>
              <a:gd name="connsiteX2684" fmla="*/ 6796142 w 12192000"/>
              <a:gd name="connsiteY2684" fmla="*/ 5200517 h 6698667"/>
              <a:gd name="connsiteX2685" fmla="*/ 6814470 w 12192000"/>
              <a:gd name="connsiteY2685" fmla="*/ 5225606 h 6698667"/>
              <a:gd name="connsiteX2686" fmla="*/ 6825467 w 12192000"/>
              <a:gd name="connsiteY2686" fmla="*/ 5257863 h 6698667"/>
              <a:gd name="connsiteX2687" fmla="*/ 6840130 w 12192000"/>
              <a:gd name="connsiteY2687" fmla="*/ 5290119 h 6698667"/>
              <a:gd name="connsiteX2688" fmla="*/ 6840130 w 12192000"/>
              <a:gd name="connsiteY2688" fmla="*/ 5308041 h 6698667"/>
              <a:gd name="connsiteX2689" fmla="*/ 6836465 w 12192000"/>
              <a:gd name="connsiteY2689" fmla="*/ 5315208 h 6698667"/>
              <a:gd name="connsiteX2690" fmla="*/ 6825467 w 12192000"/>
              <a:gd name="connsiteY2690" fmla="*/ 5322376 h 6698667"/>
              <a:gd name="connsiteX2691" fmla="*/ 6814470 w 12192000"/>
              <a:gd name="connsiteY2691" fmla="*/ 5329544 h 6698667"/>
              <a:gd name="connsiteX2692" fmla="*/ 6799808 w 12192000"/>
              <a:gd name="connsiteY2692" fmla="*/ 5333129 h 6698667"/>
              <a:gd name="connsiteX2693" fmla="*/ 6785145 w 12192000"/>
              <a:gd name="connsiteY2693" fmla="*/ 5340297 h 6698667"/>
              <a:gd name="connsiteX2694" fmla="*/ 6777814 w 12192000"/>
              <a:gd name="connsiteY2694" fmla="*/ 5343881 h 6698667"/>
              <a:gd name="connsiteX2695" fmla="*/ 6770483 w 12192000"/>
              <a:gd name="connsiteY2695" fmla="*/ 5347465 h 6698667"/>
              <a:gd name="connsiteX2696" fmla="*/ 6763152 w 12192000"/>
              <a:gd name="connsiteY2696" fmla="*/ 5358217 h 6698667"/>
              <a:gd name="connsiteX2697" fmla="*/ 6763152 w 12192000"/>
              <a:gd name="connsiteY2697" fmla="*/ 5365385 h 6698667"/>
              <a:gd name="connsiteX2698" fmla="*/ 6770483 w 12192000"/>
              <a:gd name="connsiteY2698" fmla="*/ 5365385 h 6698667"/>
              <a:gd name="connsiteX2699" fmla="*/ 6781480 w 12192000"/>
              <a:gd name="connsiteY2699" fmla="*/ 5368970 h 6698667"/>
              <a:gd name="connsiteX2700" fmla="*/ 6785145 w 12192000"/>
              <a:gd name="connsiteY2700" fmla="*/ 5376138 h 6698667"/>
              <a:gd name="connsiteX2701" fmla="*/ 6785145 w 12192000"/>
              <a:gd name="connsiteY2701" fmla="*/ 5383305 h 6698667"/>
              <a:gd name="connsiteX2702" fmla="*/ 6785145 w 12192000"/>
              <a:gd name="connsiteY2702" fmla="*/ 5404810 h 6698667"/>
              <a:gd name="connsiteX2703" fmla="*/ 6788812 w 12192000"/>
              <a:gd name="connsiteY2703" fmla="*/ 5426315 h 6698667"/>
              <a:gd name="connsiteX2704" fmla="*/ 6796142 w 12192000"/>
              <a:gd name="connsiteY2704" fmla="*/ 5444236 h 6698667"/>
              <a:gd name="connsiteX2705" fmla="*/ 6803474 w 12192000"/>
              <a:gd name="connsiteY2705" fmla="*/ 5469324 h 6698667"/>
              <a:gd name="connsiteX2706" fmla="*/ 6810805 w 12192000"/>
              <a:gd name="connsiteY2706" fmla="*/ 5483661 h 6698667"/>
              <a:gd name="connsiteX2707" fmla="*/ 6825467 w 12192000"/>
              <a:gd name="connsiteY2707" fmla="*/ 5494413 h 6698667"/>
              <a:gd name="connsiteX2708" fmla="*/ 6840130 w 12192000"/>
              <a:gd name="connsiteY2708" fmla="*/ 5501581 h 6698667"/>
              <a:gd name="connsiteX2709" fmla="*/ 6858459 w 12192000"/>
              <a:gd name="connsiteY2709" fmla="*/ 5505166 h 6698667"/>
              <a:gd name="connsiteX2710" fmla="*/ 6862124 w 12192000"/>
              <a:gd name="connsiteY2710" fmla="*/ 5505166 h 6698667"/>
              <a:gd name="connsiteX2711" fmla="*/ 6869456 w 12192000"/>
              <a:gd name="connsiteY2711" fmla="*/ 5505166 h 6698667"/>
              <a:gd name="connsiteX2712" fmla="*/ 6873121 w 12192000"/>
              <a:gd name="connsiteY2712" fmla="*/ 5508749 h 6698667"/>
              <a:gd name="connsiteX2713" fmla="*/ 6876787 w 12192000"/>
              <a:gd name="connsiteY2713" fmla="*/ 5515917 h 6698667"/>
              <a:gd name="connsiteX2714" fmla="*/ 6887784 w 12192000"/>
              <a:gd name="connsiteY2714" fmla="*/ 5523086 h 6698667"/>
              <a:gd name="connsiteX2715" fmla="*/ 6891449 w 12192000"/>
              <a:gd name="connsiteY2715" fmla="*/ 5526669 h 6698667"/>
              <a:gd name="connsiteX2716" fmla="*/ 6898781 w 12192000"/>
              <a:gd name="connsiteY2716" fmla="*/ 5530254 h 6698667"/>
              <a:gd name="connsiteX2717" fmla="*/ 6895116 w 12192000"/>
              <a:gd name="connsiteY2717" fmla="*/ 5537422 h 6698667"/>
              <a:gd name="connsiteX2718" fmla="*/ 6891449 w 12192000"/>
              <a:gd name="connsiteY2718" fmla="*/ 5544590 h 6698667"/>
              <a:gd name="connsiteX2719" fmla="*/ 6895116 w 12192000"/>
              <a:gd name="connsiteY2719" fmla="*/ 5551759 h 6698667"/>
              <a:gd name="connsiteX2720" fmla="*/ 6898781 w 12192000"/>
              <a:gd name="connsiteY2720" fmla="*/ 5558927 h 6698667"/>
              <a:gd name="connsiteX2721" fmla="*/ 6902447 w 12192000"/>
              <a:gd name="connsiteY2721" fmla="*/ 5566095 h 6698667"/>
              <a:gd name="connsiteX2722" fmla="*/ 6913444 w 12192000"/>
              <a:gd name="connsiteY2722" fmla="*/ 5566095 h 6698667"/>
              <a:gd name="connsiteX2723" fmla="*/ 6924441 w 12192000"/>
              <a:gd name="connsiteY2723" fmla="*/ 5566095 h 6698667"/>
              <a:gd name="connsiteX2724" fmla="*/ 6935438 w 12192000"/>
              <a:gd name="connsiteY2724" fmla="*/ 5566095 h 6698667"/>
              <a:gd name="connsiteX2725" fmla="*/ 6950100 w 12192000"/>
              <a:gd name="connsiteY2725" fmla="*/ 5558927 h 6698667"/>
              <a:gd name="connsiteX2726" fmla="*/ 6953766 w 12192000"/>
              <a:gd name="connsiteY2726" fmla="*/ 5551759 h 6698667"/>
              <a:gd name="connsiteX2727" fmla="*/ 6957431 w 12192000"/>
              <a:gd name="connsiteY2727" fmla="*/ 5548174 h 6698667"/>
              <a:gd name="connsiteX2728" fmla="*/ 6961098 w 12192000"/>
              <a:gd name="connsiteY2728" fmla="*/ 5541006 h 6698667"/>
              <a:gd name="connsiteX2729" fmla="*/ 6961098 w 12192000"/>
              <a:gd name="connsiteY2729" fmla="*/ 5533837 h 6698667"/>
              <a:gd name="connsiteX2730" fmla="*/ 6957431 w 12192000"/>
              <a:gd name="connsiteY2730" fmla="*/ 5526669 h 6698667"/>
              <a:gd name="connsiteX2731" fmla="*/ 6950100 w 12192000"/>
              <a:gd name="connsiteY2731" fmla="*/ 5523086 h 6698667"/>
              <a:gd name="connsiteX2732" fmla="*/ 6942769 w 12192000"/>
              <a:gd name="connsiteY2732" fmla="*/ 5523086 h 6698667"/>
              <a:gd name="connsiteX2733" fmla="*/ 6931773 w 12192000"/>
              <a:gd name="connsiteY2733" fmla="*/ 5523086 h 6698667"/>
              <a:gd name="connsiteX2734" fmla="*/ 6935438 w 12192000"/>
              <a:gd name="connsiteY2734" fmla="*/ 5515917 h 6698667"/>
              <a:gd name="connsiteX2735" fmla="*/ 6935438 w 12192000"/>
              <a:gd name="connsiteY2735" fmla="*/ 5512334 h 6698667"/>
              <a:gd name="connsiteX2736" fmla="*/ 6942769 w 12192000"/>
              <a:gd name="connsiteY2736" fmla="*/ 5505166 h 6698667"/>
              <a:gd name="connsiteX2737" fmla="*/ 6950100 w 12192000"/>
              <a:gd name="connsiteY2737" fmla="*/ 5497997 h 6698667"/>
              <a:gd name="connsiteX2738" fmla="*/ 6953766 w 12192000"/>
              <a:gd name="connsiteY2738" fmla="*/ 5497997 h 6698667"/>
              <a:gd name="connsiteX2739" fmla="*/ 6964763 w 12192000"/>
              <a:gd name="connsiteY2739" fmla="*/ 5497997 h 6698667"/>
              <a:gd name="connsiteX2740" fmla="*/ 6972095 w 12192000"/>
              <a:gd name="connsiteY2740" fmla="*/ 5501581 h 6698667"/>
              <a:gd name="connsiteX2741" fmla="*/ 6972095 w 12192000"/>
              <a:gd name="connsiteY2741" fmla="*/ 5508749 h 6698667"/>
              <a:gd name="connsiteX2742" fmla="*/ 6968428 w 12192000"/>
              <a:gd name="connsiteY2742" fmla="*/ 5515917 h 6698667"/>
              <a:gd name="connsiteX2743" fmla="*/ 6964763 w 12192000"/>
              <a:gd name="connsiteY2743" fmla="*/ 5523086 h 6698667"/>
              <a:gd name="connsiteX2744" fmla="*/ 6964763 w 12192000"/>
              <a:gd name="connsiteY2744" fmla="*/ 5530254 h 6698667"/>
              <a:gd name="connsiteX2745" fmla="*/ 6968428 w 12192000"/>
              <a:gd name="connsiteY2745" fmla="*/ 5537422 h 6698667"/>
              <a:gd name="connsiteX2746" fmla="*/ 6972095 w 12192000"/>
              <a:gd name="connsiteY2746" fmla="*/ 5544590 h 6698667"/>
              <a:gd name="connsiteX2747" fmla="*/ 6975760 w 12192000"/>
              <a:gd name="connsiteY2747" fmla="*/ 5551759 h 6698667"/>
              <a:gd name="connsiteX2748" fmla="*/ 6986757 w 12192000"/>
              <a:gd name="connsiteY2748" fmla="*/ 5558927 h 6698667"/>
              <a:gd name="connsiteX2749" fmla="*/ 6994088 w 12192000"/>
              <a:gd name="connsiteY2749" fmla="*/ 5562510 h 6698667"/>
              <a:gd name="connsiteX2750" fmla="*/ 7008751 w 12192000"/>
              <a:gd name="connsiteY2750" fmla="*/ 5562510 h 6698667"/>
              <a:gd name="connsiteX2751" fmla="*/ 7016082 w 12192000"/>
              <a:gd name="connsiteY2751" fmla="*/ 5562510 h 6698667"/>
              <a:gd name="connsiteX2752" fmla="*/ 7030745 w 12192000"/>
              <a:gd name="connsiteY2752" fmla="*/ 5555342 h 6698667"/>
              <a:gd name="connsiteX2753" fmla="*/ 7038077 w 12192000"/>
              <a:gd name="connsiteY2753" fmla="*/ 5544590 h 6698667"/>
              <a:gd name="connsiteX2754" fmla="*/ 7045407 w 12192000"/>
              <a:gd name="connsiteY2754" fmla="*/ 5530254 h 6698667"/>
              <a:gd name="connsiteX2755" fmla="*/ 7049074 w 12192000"/>
              <a:gd name="connsiteY2755" fmla="*/ 5512334 h 6698667"/>
              <a:gd name="connsiteX2756" fmla="*/ 7071067 w 12192000"/>
              <a:gd name="connsiteY2756" fmla="*/ 5422731 h 6698667"/>
              <a:gd name="connsiteX2757" fmla="*/ 7089396 w 12192000"/>
              <a:gd name="connsiteY2757" fmla="*/ 5325961 h 6698667"/>
              <a:gd name="connsiteX2758" fmla="*/ 7104059 w 12192000"/>
              <a:gd name="connsiteY2758" fmla="*/ 5232775 h 6698667"/>
              <a:gd name="connsiteX2759" fmla="*/ 7126052 w 12192000"/>
              <a:gd name="connsiteY2759" fmla="*/ 5143172 h 6698667"/>
              <a:gd name="connsiteX2760" fmla="*/ 7129718 w 12192000"/>
              <a:gd name="connsiteY2760" fmla="*/ 5128836 h 6698667"/>
              <a:gd name="connsiteX2761" fmla="*/ 7129718 w 12192000"/>
              <a:gd name="connsiteY2761" fmla="*/ 5114499 h 6698667"/>
              <a:gd name="connsiteX2762" fmla="*/ 7122387 w 12192000"/>
              <a:gd name="connsiteY2762" fmla="*/ 5132419 h 6698667"/>
              <a:gd name="connsiteX2763" fmla="*/ 7115056 w 12192000"/>
              <a:gd name="connsiteY2763" fmla="*/ 5150340 h 6698667"/>
              <a:gd name="connsiteX2764" fmla="*/ 7111389 w 12192000"/>
              <a:gd name="connsiteY2764" fmla="*/ 5171845 h 6698667"/>
              <a:gd name="connsiteX2765" fmla="*/ 7096727 w 12192000"/>
              <a:gd name="connsiteY2765" fmla="*/ 5193349 h 6698667"/>
              <a:gd name="connsiteX2766" fmla="*/ 7093061 w 12192000"/>
              <a:gd name="connsiteY2766" fmla="*/ 5214853 h 6698667"/>
              <a:gd name="connsiteX2767" fmla="*/ 7089396 w 12192000"/>
              <a:gd name="connsiteY2767" fmla="*/ 5236358 h 6698667"/>
              <a:gd name="connsiteX2768" fmla="*/ 7089396 w 12192000"/>
              <a:gd name="connsiteY2768" fmla="*/ 5254278 h 6698667"/>
              <a:gd name="connsiteX2769" fmla="*/ 7085730 w 12192000"/>
              <a:gd name="connsiteY2769" fmla="*/ 5268615 h 6698667"/>
              <a:gd name="connsiteX2770" fmla="*/ 7085730 w 12192000"/>
              <a:gd name="connsiteY2770" fmla="*/ 5275783 h 6698667"/>
              <a:gd name="connsiteX2771" fmla="*/ 7078399 w 12192000"/>
              <a:gd name="connsiteY2771" fmla="*/ 5282951 h 6698667"/>
              <a:gd name="connsiteX2772" fmla="*/ 7074734 w 12192000"/>
              <a:gd name="connsiteY2772" fmla="*/ 5282951 h 6698667"/>
              <a:gd name="connsiteX2773" fmla="*/ 7063736 w 12192000"/>
              <a:gd name="connsiteY2773" fmla="*/ 5282951 h 6698667"/>
              <a:gd name="connsiteX2774" fmla="*/ 7056405 w 12192000"/>
              <a:gd name="connsiteY2774" fmla="*/ 5286536 h 6698667"/>
              <a:gd name="connsiteX2775" fmla="*/ 7049074 w 12192000"/>
              <a:gd name="connsiteY2775" fmla="*/ 5286536 h 6698667"/>
              <a:gd name="connsiteX2776" fmla="*/ 7005085 w 12192000"/>
              <a:gd name="connsiteY2776" fmla="*/ 5282951 h 6698667"/>
              <a:gd name="connsiteX2777" fmla="*/ 6957431 w 12192000"/>
              <a:gd name="connsiteY2777" fmla="*/ 5275783 h 6698667"/>
              <a:gd name="connsiteX2778" fmla="*/ 6957431 w 12192000"/>
              <a:gd name="connsiteY2778" fmla="*/ 5279368 h 6698667"/>
              <a:gd name="connsiteX2779" fmla="*/ 6953766 w 12192000"/>
              <a:gd name="connsiteY2779" fmla="*/ 5282951 h 6698667"/>
              <a:gd name="connsiteX2780" fmla="*/ 6950100 w 12192000"/>
              <a:gd name="connsiteY2780" fmla="*/ 5282951 h 6698667"/>
              <a:gd name="connsiteX2781" fmla="*/ 6931773 w 12192000"/>
              <a:gd name="connsiteY2781" fmla="*/ 5282951 h 6698667"/>
              <a:gd name="connsiteX2782" fmla="*/ 6924441 w 12192000"/>
              <a:gd name="connsiteY2782" fmla="*/ 5290119 h 6698667"/>
              <a:gd name="connsiteX2783" fmla="*/ 6917109 w 12192000"/>
              <a:gd name="connsiteY2783" fmla="*/ 5297288 h 6698667"/>
              <a:gd name="connsiteX2784" fmla="*/ 6913444 w 12192000"/>
              <a:gd name="connsiteY2784" fmla="*/ 5315208 h 6698667"/>
              <a:gd name="connsiteX2785" fmla="*/ 6913444 w 12192000"/>
              <a:gd name="connsiteY2785" fmla="*/ 5322376 h 6698667"/>
              <a:gd name="connsiteX2786" fmla="*/ 6909778 w 12192000"/>
              <a:gd name="connsiteY2786" fmla="*/ 5329544 h 6698667"/>
              <a:gd name="connsiteX2787" fmla="*/ 6902447 w 12192000"/>
              <a:gd name="connsiteY2787" fmla="*/ 5333129 h 6698667"/>
              <a:gd name="connsiteX2788" fmla="*/ 6895116 w 12192000"/>
              <a:gd name="connsiteY2788" fmla="*/ 5340297 h 6698667"/>
              <a:gd name="connsiteX2789" fmla="*/ 6902447 w 12192000"/>
              <a:gd name="connsiteY2789" fmla="*/ 5315208 h 6698667"/>
              <a:gd name="connsiteX2790" fmla="*/ 6906113 w 12192000"/>
              <a:gd name="connsiteY2790" fmla="*/ 5286536 h 6698667"/>
              <a:gd name="connsiteX2791" fmla="*/ 6906113 w 12192000"/>
              <a:gd name="connsiteY2791" fmla="*/ 5275783 h 6698667"/>
              <a:gd name="connsiteX2792" fmla="*/ 6909778 w 12192000"/>
              <a:gd name="connsiteY2792" fmla="*/ 5265031 h 6698667"/>
              <a:gd name="connsiteX2793" fmla="*/ 6917109 w 12192000"/>
              <a:gd name="connsiteY2793" fmla="*/ 5254278 h 6698667"/>
              <a:gd name="connsiteX2794" fmla="*/ 6924441 w 12192000"/>
              <a:gd name="connsiteY2794" fmla="*/ 5239943 h 6698667"/>
              <a:gd name="connsiteX2795" fmla="*/ 6928106 w 12192000"/>
              <a:gd name="connsiteY2795" fmla="*/ 5236358 h 6698667"/>
              <a:gd name="connsiteX2796" fmla="*/ 6928106 w 12192000"/>
              <a:gd name="connsiteY2796" fmla="*/ 5232775 h 6698667"/>
              <a:gd name="connsiteX2797" fmla="*/ 6931773 w 12192000"/>
              <a:gd name="connsiteY2797" fmla="*/ 5229190 h 6698667"/>
              <a:gd name="connsiteX2798" fmla="*/ 6942769 w 12192000"/>
              <a:gd name="connsiteY2798" fmla="*/ 5229190 h 6698667"/>
              <a:gd name="connsiteX2799" fmla="*/ 6946435 w 12192000"/>
              <a:gd name="connsiteY2799" fmla="*/ 5229190 h 6698667"/>
              <a:gd name="connsiteX2800" fmla="*/ 6942769 w 12192000"/>
              <a:gd name="connsiteY2800" fmla="*/ 5225606 h 6698667"/>
              <a:gd name="connsiteX2801" fmla="*/ 6942769 w 12192000"/>
              <a:gd name="connsiteY2801" fmla="*/ 5222022 h 6698667"/>
              <a:gd name="connsiteX2802" fmla="*/ 6928106 w 12192000"/>
              <a:gd name="connsiteY2802" fmla="*/ 5222022 h 6698667"/>
              <a:gd name="connsiteX2803" fmla="*/ 6924441 w 12192000"/>
              <a:gd name="connsiteY2803" fmla="*/ 5222022 h 6698667"/>
              <a:gd name="connsiteX2804" fmla="*/ 6920775 w 12192000"/>
              <a:gd name="connsiteY2804" fmla="*/ 5214853 h 6698667"/>
              <a:gd name="connsiteX2805" fmla="*/ 6920775 w 12192000"/>
              <a:gd name="connsiteY2805" fmla="*/ 5207685 h 6698667"/>
              <a:gd name="connsiteX2806" fmla="*/ 6931773 w 12192000"/>
              <a:gd name="connsiteY2806" fmla="*/ 5171845 h 6698667"/>
              <a:gd name="connsiteX2807" fmla="*/ 6942769 w 12192000"/>
              <a:gd name="connsiteY2807" fmla="*/ 5139587 h 6698667"/>
              <a:gd name="connsiteX2808" fmla="*/ 6942769 w 12192000"/>
              <a:gd name="connsiteY2808" fmla="*/ 5118083 h 6698667"/>
              <a:gd name="connsiteX2809" fmla="*/ 6950100 w 12192000"/>
              <a:gd name="connsiteY2809" fmla="*/ 5103746 h 6698667"/>
              <a:gd name="connsiteX2810" fmla="*/ 6953766 w 12192000"/>
              <a:gd name="connsiteY2810" fmla="*/ 5100163 h 6698667"/>
              <a:gd name="connsiteX2811" fmla="*/ 6961098 w 12192000"/>
              <a:gd name="connsiteY2811" fmla="*/ 5096578 h 6698667"/>
              <a:gd name="connsiteX2812" fmla="*/ 6972095 w 12192000"/>
              <a:gd name="connsiteY2812" fmla="*/ 5092994 h 6698667"/>
              <a:gd name="connsiteX2813" fmla="*/ 6979426 w 12192000"/>
              <a:gd name="connsiteY2813" fmla="*/ 5089411 h 6698667"/>
              <a:gd name="connsiteX2814" fmla="*/ 7034410 w 12192000"/>
              <a:gd name="connsiteY2814" fmla="*/ 5085826 h 6698667"/>
              <a:gd name="connsiteX2815" fmla="*/ 7089396 w 12192000"/>
              <a:gd name="connsiteY2815" fmla="*/ 5071490 h 6698667"/>
              <a:gd name="connsiteX2816" fmla="*/ 7096727 w 12192000"/>
              <a:gd name="connsiteY2816" fmla="*/ 5067906 h 6698667"/>
              <a:gd name="connsiteX2817" fmla="*/ 7111389 w 12192000"/>
              <a:gd name="connsiteY2817" fmla="*/ 5067906 h 6698667"/>
              <a:gd name="connsiteX2818" fmla="*/ 7122387 w 12192000"/>
              <a:gd name="connsiteY2818" fmla="*/ 5060738 h 6698667"/>
              <a:gd name="connsiteX2819" fmla="*/ 7133384 w 12192000"/>
              <a:gd name="connsiteY2819" fmla="*/ 5049985 h 6698667"/>
              <a:gd name="connsiteX2820" fmla="*/ 7118721 w 12192000"/>
              <a:gd name="connsiteY2820" fmla="*/ 5053570 h 6698667"/>
              <a:gd name="connsiteX2821" fmla="*/ 7104059 w 12192000"/>
              <a:gd name="connsiteY2821" fmla="*/ 5053570 h 6698667"/>
              <a:gd name="connsiteX2822" fmla="*/ 7100392 w 12192000"/>
              <a:gd name="connsiteY2822" fmla="*/ 5053570 h 6698667"/>
              <a:gd name="connsiteX2823" fmla="*/ 7096727 w 12192000"/>
              <a:gd name="connsiteY2823" fmla="*/ 5053570 h 6698667"/>
              <a:gd name="connsiteX2824" fmla="*/ 7093061 w 12192000"/>
              <a:gd name="connsiteY2824" fmla="*/ 5049985 h 6698667"/>
              <a:gd name="connsiteX2825" fmla="*/ 7093061 w 12192000"/>
              <a:gd name="connsiteY2825" fmla="*/ 5042817 h 6698667"/>
              <a:gd name="connsiteX2826" fmla="*/ 7093061 w 12192000"/>
              <a:gd name="connsiteY2826" fmla="*/ 5032065 h 6698667"/>
              <a:gd name="connsiteX2827" fmla="*/ 7093061 w 12192000"/>
              <a:gd name="connsiteY2827" fmla="*/ 5017728 h 6698667"/>
              <a:gd name="connsiteX2828" fmla="*/ 7096727 w 12192000"/>
              <a:gd name="connsiteY2828" fmla="*/ 5010560 h 6698667"/>
              <a:gd name="connsiteX2829" fmla="*/ 7104059 w 12192000"/>
              <a:gd name="connsiteY2829" fmla="*/ 5003392 h 6698667"/>
              <a:gd name="connsiteX2830" fmla="*/ 7122387 w 12192000"/>
              <a:gd name="connsiteY2830" fmla="*/ 4996224 h 6698667"/>
              <a:gd name="connsiteX2831" fmla="*/ 7144381 w 12192000"/>
              <a:gd name="connsiteY2831" fmla="*/ 4989055 h 6698667"/>
              <a:gd name="connsiteX2832" fmla="*/ 7126052 w 12192000"/>
              <a:gd name="connsiteY2832" fmla="*/ 4981887 h 6698667"/>
              <a:gd name="connsiteX2833" fmla="*/ 7118721 w 12192000"/>
              <a:gd name="connsiteY2833" fmla="*/ 4974719 h 6698667"/>
              <a:gd name="connsiteX2834" fmla="*/ 7115056 w 12192000"/>
              <a:gd name="connsiteY2834" fmla="*/ 4960382 h 6698667"/>
              <a:gd name="connsiteX2835" fmla="*/ 7111389 w 12192000"/>
              <a:gd name="connsiteY2835" fmla="*/ 4942462 h 6698667"/>
              <a:gd name="connsiteX2836" fmla="*/ 7111389 w 12192000"/>
              <a:gd name="connsiteY2836" fmla="*/ 4935294 h 6698667"/>
              <a:gd name="connsiteX2837" fmla="*/ 7111389 w 12192000"/>
              <a:gd name="connsiteY2837" fmla="*/ 4928126 h 6698667"/>
              <a:gd name="connsiteX2838" fmla="*/ 7104059 w 12192000"/>
              <a:gd name="connsiteY2838" fmla="*/ 4931711 h 6698667"/>
              <a:gd name="connsiteX2839" fmla="*/ 7096727 w 12192000"/>
              <a:gd name="connsiteY2839" fmla="*/ 4931711 h 6698667"/>
              <a:gd name="connsiteX2840" fmla="*/ 7100392 w 12192000"/>
              <a:gd name="connsiteY2840" fmla="*/ 4938879 h 6698667"/>
              <a:gd name="connsiteX2841" fmla="*/ 7100392 w 12192000"/>
              <a:gd name="connsiteY2841" fmla="*/ 4946047 h 6698667"/>
              <a:gd name="connsiteX2842" fmla="*/ 7100392 w 12192000"/>
              <a:gd name="connsiteY2842" fmla="*/ 4953215 h 6698667"/>
              <a:gd name="connsiteX2843" fmla="*/ 7093061 w 12192000"/>
              <a:gd name="connsiteY2843" fmla="*/ 4960382 h 6698667"/>
              <a:gd name="connsiteX2844" fmla="*/ 7082064 w 12192000"/>
              <a:gd name="connsiteY2844" fmla="*/ 4981887 h 6698667"/>
              <a:gd name="connsiteX2845" fmla="*/ 7074734 w 12192000"/>
              <a:gd name="connsiteY2845" fmla="*/ 4989055 h 6698667"/>
              <a:gd name="connsiteX2846" fmla="*/ 7063736 w 12192000"/>
              <a:gd name="connsiteY2846" fmla="*/ 4985472 h 6698667"/>
              <a:gd name="connsiteX2847" fmla="*/ 7049074 w 12192000"/>
              <a:gd name="connsiteY2847" fmla="*/ 4967551 h 6698667"/>
              <a:gd name="connsiteX2848" fmla="*/ 7038077 w 12192000"/>
              <a:gd name="connsiteY2848" fmla="*/ 4985472 h 6698667"/>
              <a:gd name="connsiteX2849" fmla="*/ 7027080 w 12192000"/>
              <a:gd name="connsiteY2849" fmla="*/ 4992640 h 6698667"/>
              <a:gd name="connsiteX2850" fmla="*/ 7012417 w 12192000"/>
              <a:gd name="connsiteY2850" fmla="*/ 4999808 h 6698667"/>
              <a:gd name="connsiteX2851" fmla="*/ 7001420 w 12192000"/>
              <a:gd name="connsiteY2851" fmla="*/ 5003392 h 6698667"/>
              <a:gd name="connsiteX2852" fmla="*/ 6986757 w 12192000"/>
              <a:gd name="connsiteY2852" fmla="*/ 5006977 h 6698667"/>
              <a:gd name="connsiteX2853" fmla="*/ 6979426 w 12192000"/>
              <a:gd name="connsiteY2853" fmla="*/ 5006977 h 6698667"/>
              <a:gd name="connsiteX2854" fmla="*/ 6972095 w 12192000"/>
              <a:gd name="connsiteY2854" fmla="*/ 4999808 h 6698667"/>
              <a:gd name="connsiteX2855" fmla="*/ 6968428 w 12192000"/>
              <a:gd name="connsiteY2855" fmla="*/ 4992640 h 6698667"/>
              <a:gd name="connsiteX2856" fmla="*/ 6975760 w 12192000"/>
              <a:gd name="connsiteY2856" fmla="*/ 4956799 h 6698667"/>
              <a:gd name="connsiteX2857" fmla="*/ 6983091 w 12192000"/>
              <a:gd name="connsiteY2857" fmla="*/ 4928126 h 6698667"/>
              <a:gd name="connsiteX2858" fmla="*/ 6994088 w 12192000"/>
              <a:gd name="connsiteY2858" fmla="*/ 4895869 h 6698667"/>
              <a:gd name="connsiteX2859" fmla="*/ 7005085 w 12192000"/>
              <a:gd name="connsiteY2859" fmla="*/ 4867196 h 6698667"/>
              <a:gd name="connsiteX2860" fmla="*/ 7008751 w 12192000"/>
              <a:gd name="connsiteY2860" fmla="*/ 4860028 h 6698667"/>
              <a:gd name="connsiteX2861" fmla="*/ 7016082 w 12192000"/>
              <a:gd name="connsiteY2861" fmla="*/ 4856445 h 6698667"/>
              <a:gd name="connsiteX2862" fmla="*/ 7030745 w 12192000"/>
              <a:gd name="connsiteY2862" fmla="*/ 4852860 h 6698667"/>
              <a:gd name="connsiteX2863" fmla="*/ 7041742 w 12192000"/>
              <a:gd name="connsiteY2863" fmla="*/ 4849276 h 6698667"/>
              <a:gd name="connsiteX2864" fmla="*/ 7060070 w 12192000"/>
              <a:gd name="connsiteY2864" fmla="*/ 4849276 h 6698667"/>
              <a:gd name="connsiteX2865" fmla="*/ 7074734 w 12192000"/>
              <a:gd name="connsiteY2865" fmla="*/ 4856445 h 6698667"/>
              <a:gd name="connsiteX2866" fmla="*/ 7078399 w 12192000"/>
              <a:gd name="connsiteY2866" fmla="*/ 4845692 h 6698667"/>
              <a:gd name="connsiteX2867" fmla="*/ 7085730 w 12192000"/>
              <a:gd name="connsiteY2867" fmla="*/ 4842108 h 6698667"/>
              <a:gd name="connsiteX2868" fmla="*/ 7096727 w 12192000"/>
              <a:gd name="connsiteY2868" fmla="*/ 4842108 h 6698667"/>
              <a:gd name="connsiteX2869" fmla="*/ 7104059 w 12192000"/>
              <a:gd name="connsiteY2869" fmla="*/ 4838523 h 6698667"/>
              <a:gd name="connsiteX2870" fmla="*/ 7137049 w 12192000"/>
              <a:gd name="connsiteY2870" fmla="*/ 4834940 h 6698667"/>
              <a:gd name="connsiteX2871" fmla="*/ 7170040 w 12192000"/>
              <a:gd name="connsiteY2871" fmla="*/ 4827772 h 6698667"/>
              <a:gd name="connsiteX2872" fmla="*/ 7181038 w 12192000"/>
              <a:gd name="connsiteY2872" fmla="*/ 4820603 h 6698667"/>
              <a:gd name="connsiteX2873" fmla="*/ 7184703 w 12192000"/>
              <a:gd name="connsiteY2873" fmla="*/ 4813435 h 6698667"/>
              <a:gd name="connsiteX2874" fmla="*/ 7181038 w 12192000"/>
              <a:gd name="connsiteY2874" fmla="*/ 4802683 h 6698667"/>
              <a:gd name="connsiteX2875" fmla="*/ 7177371 w 12192000"/>
              <a:gd name="connsiteY2875" fmla="*/ 4802683 h 6698667"/>
              <a:gd name="connsiteX2876" fmla="*/ 7170040 w 12192000"/>
              <a:gd name="connsiteY2876" fmla="*/ 4799099 h 6698667"/>
              <a:gd name="connsiteX2877" fmla="*/ 7159043 w 12192000"/>
              <a:gd name="connsiteY2877" fmla="*/ 4799099 h 6698667"/>
              <a:gd name="connsiteX2878" fmla="*/ 7155378 w 12192000"/>
              <a:gd name="connsiteY2878" fmla="*/ 4809852 h 6698667"/>
              <a:gd name="connsiteX2879" fmla="*/ 7151712 w 12192000"/>
              <a:gd name="connsiteY2879" fmla="*/ 4813435 h 6698667"/>
              <a:gd name="connsiteX2880" fmla="*/ 7148046 w 12192000"/>
              <a:gd name="connsiteY2880" fmla="*/ 4813435 h 6698667"/>
              <a:gd name="connsiteX2881" fmla="*/ 7144381 w 12192000"/>
              <a:gd name="connsiteY2881" fmla="*/ 4809852 h 6698667"/>
              <a:gd name="connsiteX2882" fmla="*/ 7133384 w 12192000"/>
              <a:gd name="connsiteY2882" fmla="*/ 4813435 h 6698667"/>
              <a:gd name="connsiteX2883" fmla="*/ 7126052 w 12192000"/>
              <a:gd name="connsiteY2883" fmla="*/ 4817020 h 6698667"/>
              <a:gd name="connsiteX2884" fmla="*/ 7115056 w 12192000"/>
              <a:gd name="connsiteY2884" fmla="*/ 4820603 h 6698667"/>
              <a:gd name="connsiteX2885" fmla="*/ 7100392 w 12192000"/>
              <a:gd name="connsiteY2885" fmla="*/ 4820603 h 6698667"/>
              <a:gd name="connsiteX2886" fmla="*/ 7093061 w 12192000"/>
              <a:gd name="connsiteY2886" fmla="*/ 4817020 h 6698667"/>
              <a:gd name="connsiteX2887" fmla="*/ 7089396 w 12192000"/>
              <a:gd name="connsiteY2887" fmla="*/ 4809852 h 6698667"/>
              <a:gd name="connsiteX2888" fmla="*/ 7089396 w 12192000"/>
              <a:gd name="connsiteY2888" fmla="*/ 4799099 h 6698667"/>
              <a:gd name="connsiteX2889" fmla="*/ 7089396 w 12192000"/>
              <a:gd name="connsiteY2889" fmla="*/ 4791930 h 6698667"/>
              <a:gd name="connsiteX2890" fmla="*/ 7089396 w 12192000"/>
              <a:gd name="connsiteY2890" fmla="*/ 4766842 h 6698667"/>
              <a:gd name="connsiteX2891" fmla="*/ 6579869 w 12192000"/>
              <a:gd name="connsiteY2891" fmla="*/ 4734586 h 6698667"/>
              <a:gd name="connsiteX2892" fmla="*/ 6576202 w 12192000"/>
              <a:gd name="connsiteY2892" fmla="*/ 4745337 h 6698667"/>
              <a:gd name="connsiteX2893" fmla="*/ 6572537 w 12192000"/>
              <a:gd name="connsiteY2893" fmla="*/ 4759674 h 6698667"/>
              <a:gd name="connsiteX2894" fmla="*/ 6576202 w 12192000"/>
              <a:gd name="connsiteY2894" fmla="*/ 4766842 h 6698667"/>
              <a:gd name="connsiteX2895" fmla="*/ 6579869 w 12192000"/>
              <a:gd name="connsiteY2895" fmla="*/ 4777594 h 6698667"/>
              <a:gd name="connsiteX2896" fmla="*/ 6590865 w 12192000"/>
              <a:gd name="connsiteY2896" fmla="*/ 4766842 h 6698667"/>
              <a:gd name="connsiteX2897" fmla="*/ 6594530 w 12192000"/>
              <a:gd name="connsiteY2897" fmla="*/ 4759674 h 6698667"/>
              <a:gd name="connsiteX2898" fmla="*/ 6594530 w 12192000"/>
              <a:gd name="connsiteY2898" fmla="*/ 4748922 h 6698667"/>
              <a:gd name="connsiteX2899" fmla="*/ 6594530 w 12192000"/>
              <a:gd name="connsiteY2899" fmla="*/ 4745337 h 6698667"/>
              <a:gd name="connsiteX2900" fmla="*/ 6587200 w 12192000"/>
              <a:gd name="connsiteY2900" fmla="*/ 4738169 h 6698667"/>
              <a:gd name="connsiteX2901" fmla="*/ 6583534 w 12192000"/>
              <a:gd name="connsiteY2901" fmla="*/ 4734586 h 6698667"/>
              <a:gd name="connsiteX2902" fmla="*/ 6488226 w 12192000"/>
              <a:gd name="connsiteY2902" fmla="*/ 4727417 h 6698667"/>
              <a:gd name="connsiteX2903" fmla="*/ 6484561 w 12192000"/>
              <a:gd name="connsiteY2903" fmla="*/ 4756089 h 6698667"/>
              <a:gd name="connsiteX2904" fmla="*/ 6488226 w 12192000"/>
              <a:gd name="connsiteY2904" fmla="*/ 4781179 h 6698667"/>
              <a:gd name="connsiteX2905" fmla="*/ 6488226 w 12192000"/>
              <a:gd name="connsiteY2905" fmla="*/ 4788347 h 6698667"/>
              <a:gd name="connsiteX2906" fmla="*/ 6488226 w 12192000"/>
              <a:gd name="connsiteY2906" fmla="*/ 4795515 h 6698667"/>
              <a:gd name="connsiteX2907" fmla="*/ 6499223 w 12192000"/>
              <a:gd name="connsiteY2907" fmla="*/ 4799099 h 6698667"/>
              <a:gd name="connsiteX2908" fmla="*/ 6506555 w 12192000"/>
              <a:gd name="connsiteY2908" fmla="*/ 4799099 h 6698667"/>
              <a:gd name="connsiteX2909" fmla="*/ 6517552 w 12192000"/>
              <a:gd name="connsiteY2909" fmla="*/ 4795515 h 6698667"/>
              <a:gd name="connsiteX2910" fmla="*/ 6521218 w 12192000"/>
              <a:gd name="connsiteY2910" fmla="*/ 4788347 h 6698667"/>
              <a:gd name="connsiteX2911" fmla="*/ 6524883 w 12192000"/>
              <a:gd name="connsiteY2911" fmla="*/ 4777594 h 6698667"/>
              <a:gd name="connsiteX2912" fmla="*/ 6524883 w 12192000"/>
              <a:gd name="connsiteY2912" fmla="*/ 4770426 h 6698667"/>
              <a:gd name="connsiteX2913" fmla="*/ 6528548 w 12192000"/>
              <a:gd name="connsiteY2913" fmla="*/ 4759674 h 6698667"/>
              <a:gd name="connsiteX2914" fmla="*/ 6528548 w 12192000"/>
              <a:gd name="connsiteY2914" fmla="*/ 4745337 h 6698667"/>
              <a:gd name="connsiteX2915" fmla="*/ 6528548 w 12192000"/>
              <a:gd name="connsiteY2915" fmla="*/ 4741754 h 6698667"/>
              <a:gd name="connsiteX2916" fmla="*/ 6524883 w 12192000"/>
              <a:gd name="connsiteY2916" fmla="*/ 4738169 h 6698667"/>
              <a:gd name="connsiteX2917" fmla="*/ 6521218 w 12192000"/>
              <a:gd name="connsiteY2917" fmla="*/ 4734586 h 6698667"/>
              <a:gd name="connsiteX2918" fmla="*/ 6513886 w 12192000"/>
              <a:gd name="connsiteY2918" fmla="*/ 4731001 h 6698667"/>
              <a:gd name="connsiteX2919" fmla="*/ 6502890 w 12192000"/>
              <a:gd name="connsiteY2919" fmla="*/ 4731001 h 6698667"/>
              <a:gd name="connsiteX2920" fmla="*/ 8438360 w 12192000"/>
              <a:gd name="connsiteY2920" fmla="*/ 4709496 h 6698667"/>
              <a:gd name="connsiteX2921" fmla="*/ 8431028 w 12192000"/>
              <a:gd name="connsiteY2921" fmla="*/ 4713081 h 6698667"/>
              <a:gd name="connsiteX2922" fmla="*/ 8420031 w 12192000"/>
              <a:gd name="connsiteY2922" fmla="*/ 4720249 h 6698667"/>
              <a:gd name="connsiteX2923" fmla="*/ 8431028 w 12192000"/>
              <a:gd name="connsiteY2923" fmla="*/ 4727417 h 6698667"/>
              <a:gd name="connsiteX2924" fmla="*/ 8449357 w 12192000"/>
              <a:gd name="connsiteY2924" fmla="*/ 4734586 h 6698667"/>
              <a:gd name="connsiteX2925" fmla="*/ 8456688 w 12192000"/>
              <a:gd name="connsiteY2925" fmla="*/ 4738169 h 6698667"/>
              <a:gd name="connsiteX2926" fmla="*/ 8460353 w 12192000"/>
              <a:gd name="connsiteY2926" fmla="*/ 4741754 h 6698667"/>
              <a:gd name="connsiteX2927" fmla="*/ 8460353 w 12192000"/>
              <a:gd name="connsiteY2927" fmla="*/ 4748922 h 6698667"/>
              <a:gd name="connsiteX2928" fmla="*/ 8460353 w 12192000"/>
              <a:gd name="connsiteY2928" fmla="*/ 4763257 h 6698667"/>
              <a:gd name="connsiteX2929" fmla="*/ 8464020 w 12192000"/>
              <a:gd name="connsiteY2929" fmla="*/ 4748922 h 6698667"/>
              <a:gd name="connsiteX2930" fmla="*/ 8467685 w 12192000"/>
              <a:gd name="connsiteY2930" fmla="*/ 4738169 h 6698667"/>
              <a:gd name="connsiteX2931" fmla="*/ 8467685 w 12192000"/>
              <a:gd name="connsiteY2931" fmla="*/ 4727417 h 6698667"/>
              <a:gd name="connsiteX2932" fmla="*/ 8460353 w 12192000"/>
              <a:gd name="connsiteY2932" fmla="*/ 4720249 h 6698667"/>
              <a:gd name="connsiteX2933" fmla="*/ 8453023 w 12192000"/>
              <a:gd name="connsiteY2933" fmla="*/ 4713081 h 6698667"/>
              <a:gd name="connsiteX2934" fmla="*/ 8511674 w 12192000"/>
              <a:gd name="connsiteY2934" fmla="*/ 4695160 h 6698667"/>
              <a:gd name="connsiteX2935" fmla="*/ 8504342 w 12192000"/>
              <a:gd name="connsiteY2935" fmla="*/ 4702328 h 6698667"/>
              <a:gd name="connsiteX2936" fmla="*/ 8489679 w 12192000"/>
              <a:gd name="connsiteY2936" fmla="*/ 4705913 h 6698667"/>
              <a:gd name="connsiteX2937" fmla="*/ 8486014 w 12192000"/>
              <a:gd name="connsiteY2937" fmla="*/ 4713081 h 6698667"/>
              <a:gd name="connsiteX2938" fmla="*/ 8489679 w 12192000"/>
              <a:gd name="connsiteY2938" fmla="*/ 4720249 h 6698667"/>
              <a:gd name="connsiteX2939" fmla="*/ 8504342 w 12192000"/>
              <a:gd name="connsiteY2939" fmla="*/ 4738169 h 6698667"/>
              <a:gd name="connsiteX2940" fmla="*/ 8515339 w 12192000"/>
              <a:gd name="connsiteY2940" fmla="*/ 4766842 h 6698667"/>
              <a:gd name="connsiteX2941" fmla="*/ 8515339 w 12192000"/>
              <a:gd name="connsiteY2941" fmla="*/ 4734586 h 6698667"/>
              <a:gd name="connsiteX2942" fmla="*/ 8515339 w 12192000"/>
              <a:gd name="connsiteY2942" fmla="*/ 4713081 h 6698667"/>
              <a:gd name="connsiteX2943" fmla="*/ 8515339 w 12192000"/>
              <a:gd name="connsiteY2943" fmla="*/ 4705913 h 6698667"/>
              <a:gd name="connsiteX2944" fmla="*/ 6682507 w 12192000"/>
              <a:gd name="connsiteY2944" fmla="*/ 4677240 h 6698667"/>
              <a:gd name="connsiteX2945" fmla="*/ 6675176 w 12192000"/>
              <a:gd name="connsiteY2945" fmla="*/ 4680824 h 6698667"/>
              <a:gd name="connsiteX2946" fmla="*/ 6671509 w 12192000"/>
              <a:gd name="connsiteY2946" fmla="*/ 4691576 h 6698667"/>
              <a:gd name="connsiteX2947" fmla="*/ 6671509 w 12192000"/>
              <a:gd name="connsiteY2947" fmla="*/ 4709496 h 6698667"/>
              <a:gd name="connsiteX2948" fmla="*/ 6682507 w 12192000"/>
              <a:gd name="connsiteY2948" fmla="*/ 4723833 h 6698667"/>
              <a:gd name="connsiteX2949" fmla="*/ 6682507 w 12192000"/>
              <a:gd name="connsiteY2949" fmla="*/ 4727417 h 6698667"/>
              <a:gd name="connsiteX2950" fmla="*/ 6682507 w 12192000"/>
              <a:gd name="connsiteY2950" fmla="*/ 4731001 h 6698667"/>
              <a:gd name="connsiteX2951" fmla="*/ 6686173 w 12192000"/>
              <a:gd name="connsiteY2951" fmla="*/ 4734586 h 6698667"/>
              <a:gd name="connsiteX2952" fmla="*/ 6693504 w 12192000"/>
              <a:gd name="connsiteY2952" fmla="*/ 4734586 h 6698667"/>
              <a:gd name="connsiteX2953" fmla="*/ 6700835 w 12192000"/>
              <a:gd name="connsiteY2953" fmla="*/ 4731001 h 6698667"/>
              <a:gd name="connsiteX2954" fmla="*/ 6708166 w 12192000"/>
              <a:gd name="connsiteY2954" fmla="*/ 4723833 h 6698667"/>
              <a:gd name="connsiteX2955" fmla="*/ 6711833 w 12192000"/>
              <a:gd name="connsiteY2955" fmla="*/ 4713081 h 6698667"/>
              <a:gd name="connsiteX2956" fmla="*/ 6711833 w 12192000"/>
              <a:gd name="connsiteY2956" fmla="*/ 4702328 h 6698667"/>
              <a:gd name="connsiteX2957" fmla="*/ 6711833 w 12192000"/>
              <a:gd name="connsiteY2957" fmla="*/ 4687991 h 6698667"/>
              <a:gd name="connsiteX2958" fmla="*/ 6700835 w 12192000"/>
              <a:gd name="connsiteY2958" fmla="*/ 4677240 h 6698667"/>
              <a:gd name="connsiteX2959" fmla="*/ 6693504 w 12192000"/>
              <a:gd name="connsiteY2959" fmla="*/ 4677240 h 6698667"/>
              <a:gd name="connsiteX2960" fmla="*/ 8390706 w 12192000"/>
              <a:gd name="connsiteY2960" fmla="*/ 4666488 h 6698667"/>
              <a:gd name="connsiteX2961" fmla="*/ 8372378 w 12192000"/>
              <a:gd name="connsiteY2961" fmla="*/ 4673656 h 6698667"/>
              <a:gd name="connsiteX2962" fmla="*/ 8390706 w 12192000"/>
              <a:gd name="connsiteY2962" fmla="*/ 4677240 h 6698667"/>
              <a:gd name="connsiteX2963" fmla="*/ 8401703 w 12192000"/>
              <a:gd name="connsiteY2963" fmla="*/ 4677240 h 6698667"/>
              <a:gd name="connsiteX2964" fmla="*/ 8412700 w 12192000"/>
              <a:gd name="connsiteY2964" fmla="*/ 4673656 h 6698667"/>
              <a:gd name="connsiteX2965" fmla="*/ 8427363 w 12192000"/>
              <a:gd name="connsiteY2965" fmla="*/ 4670071 h 6698667"/>
              <a:gd name="connsiteX2966" fmla="*/ 8412700 w 12192000"/>
              <a:gd name="connsiteY2966" fmla="*/ 4666488 h 6698667"/>
              <a:gd name="connsiteX2967" fmla="*/ 8401703 w 12192000"/>
              <a:gd name="connsiteY2967" fmla="*/ 4666488 h 6698667"/>
              <a:gd name="connsiteX2968" fmla="*/ 8247745 w 12192000"/>
              <a:gd name="connsiteY2968" fmla="*/ 4655735 h 6698667"/>
              <a:gd name="connsiteX2969" fmla="*/ 8247745 w 12192000"/>
              <a:gd name="connsiteY2969" fmla="*/ 4659320 h 6698667"/>
              <a:gd name="connsiteX2970" fmla="*/ 8247745 w 12192000"/>
              <a:gd name="connsiteY2970" fmla="*/ 4662903 h 6698667"/>
              <a:gd name="connsiteX2971" fmla="*/ 8251411 w 12192000"/>
              <a:gd name="connsiteY2971" fmla="*/ 4662903 h 6698667"/>
              <a:gd name="connsiteX2972" fmla="*/ 8255077 w 12192000"/>
              <a:gd name="connsiteY2972" fmla="*/ 4666488 h 6698667"/>
              <a:gd name="connsiteX2973" fmla="*/ 8266074 w 12192000"/>
              <a:gd name="connsiteY2973" fmla="*/ 4673656 h 6698667"/>
              <a:gd name="connsiteX2974" fmla="*/ 8277071 w 12192000"/>
              <a:gd name="connsiteY2974" fmla="*/ 4677240 h 6698667"/>
              <a:gd name="connsiteX2975" fmla="*/ 8288068 w 12192000"/>
              <a:gd name="connsiteY2975" fmla="*/ 4680824 h 6698667"/>
              <a:gd name="connsiteX2976" fmla="*/ 8295399 w 12192000"/>
              <a:gd name="connsiteY2976" fmla="*/ 4680824 h 6698667"/>
              <a:gd name="connsiteX2977" fmla="*/ 8299064 w 12192000"/>
              <a:gd name="connsiteY2977" fmla="*/ 4680824 h 6698667"/>
              <a:gd name="connsiteX2978" fmla="*/ 8299064 w 12192000"/>
              <a:gd name="connsiteY2978" fmla="*/ 4673656 h 6698667"/>
              <a:gd name="connsiteX2979" fmla="*/ 8284402 w 12192000"/>
              <a:gd name="connsiteY2979" fmla="*/ 4662903 h 6698667"/>
              <a:gd name="connsiteX2980" fmla="*/ 8262409 w 12192000"/>
              <a:gd name="connsiteY2980" fmla="*/ 4659320 h 6698667"/>
              <a:gd name="connsiteX2981" fmla="*/ 8255077 w 12192000"/>
              <a:gd name="connsiteY2981" fmla="*/ 4655735 h 6698667"/>
              <a:gd name="connsiteX2982" fmla="*/ 6810805 w 12192000"/>
              <a:gd name="connsiteY2982" fmla="*/ 4652151 h 6698667"/>
              <a:gd name="connsiteX2983" fmla="*/ 6803474 w 12192000"/>
              <a:gd name="connsiteY2983" fmla="*/ 4670071 h 6698667"/>
              <a:gd name="connsiteX2984" fmla="*/ 6799808 w 12192000"/>
              <a:gd name="connsiteY2984" fmla="*/ 4687991 h 6698667"/>
              <a:gd name="connsiteX2985" fmla="*/ 6803474 w 12192000"/>
              <a:gd name="connsiteY2985" fmla="*/ 4695160 h 6698667"/>
              <a:gd name="connsiteX2986" fmla="*/ 6810805 w 12192000"/>
              <a:gd name="connsiteY2986" fmla="*/ 4702328 h 6698667"/>
              <a:gd name="connsiteX2987" fmla="*/ 6814470 w 12192000"/>
              <a:gd name="connsiteY2987" fmla="*/ 4702328 h 6698667"/>
              <a:gd name="connsiteX2988" fmla="*/ 6818137 w 12192000"/>
              <a:gd name="connsiteY2988" fmla="*/ 4695160 h 6698667"/>
              <a:gd name="connsiteX2989" fmla="*/ 6818137 w 12192000"/>
              <a:gd name="connsiteY2989" fmla="*/ 4691576 h 6698667"/>
              <a:gd name="connsiteX2990" fmla="*/ 6818137 w 12192000"/>
              <a:gd name="connsiteY2990" fmla="*/ 4687991 h 6698667"/>
              <a:gd name="connsiteX2991" fmla="*/ 6818137 w 12192000"/>
              <a:gd name="connsiteY2991" fmla="*/ 4670071 h 6698667"/>
              <a:gd name="connsiteX2992" fmla="*/ 6792477 w 12192000"/>
              <a:gd name="connsiteY2992" fmla="*/ 4652151 h 6698667"/>
              <a:gd name="connsiteX2993" fmla="*/ 6777814 w 12192000"/>
              <a:gd name="connsiteY2993" fmla="*/ 4655735 h 6698667"/>
              <a:gd name="connsiteX2994" fmla="*/ 6763152 w 12192000"/>
              <a:gd name="connsiteY2994" fmla="*/ 4659320 h 6698667"/>
              <a:gd name="connsiteX2995" fmla="*/ 6752155 w 12192000"/>
              <a:gd name="connsiteY2995" fmla="*/ 4666488 h 6698667"/>
              <a:gd name="connsiteX2996" fmla="*/ 6748488 w 12192000"/>
              <a:gd name="connsiteY2996" fmla="*/ 4673656 h 6698667"/>
              <a:gd name="connsiteX2997" fmla="*/ 6744823 w 12192000"/>
              <a:gd name="connsiteY2997" fmla="*/ 4684408 h 6698667"/>
              <a:gd name="connsiteX2998" fmla="*/ 6744823 w 12192000"/>
              <a:gd name="connsiteY2998" fmla="*/ 4695160 h 6698667"/>
              <a:gd name="connsiteX2999" fmla="*/ 6744823 w 12192000"/>
              <a:gd name="connsiteY2999" fmla="*/ 4705913 h 6698667"/>
              <a:gd name="connsiteX3000" fmla="*/ 6744823 w 12192000"/>
              <a:gd name="connsiteY3000" fmla="*/ 4713081 h 6698667"/>
              <a:gd name="connsiteX3001" fmla="*/ 6748488 w 12192000"/>
              <a:gd name="connsiteY3001" fmla="*/ 4720249 h 6698667"/>
              <a:gd name="connsiteX3002" fmla="*/ 6755820 w 12192000"/>
              <a:gd name="connsiteY3002" fmla="*/ 4723833 h 6698667"/>
              <a:gd name="connsiteX3003" fmla="*/ 6766817 w 12192000"/>
              <a:gd name="connsiteY3003" fmla="*/ 4723833 h 6698667"/>
              <a:gd name="connsiteX3004" fmla="*/ 6781480 w 12192000"/>
              <a:gd name="connsiteY3004" fmla="*/ 4720249 h 6698667"/>
              <a:gd name="connsiteX3005" fmla="*/ 6788812 w 12192000"/>
              <a:gd name="connsiteY3005" fmla="*/ 4716664 h 6698667"/>
              <a:gd name="connsiteX3006" fmla="*/ 6796142 w 12192000"/>
              <a:gd name="connsiteY3006" fmla="*/ 4705913 h 6698667"/>
              <a:gd name="connsiteX3007" fmla="*/ 6796142 w 12192000"/>
              <a:gd name="connsiteY3007" fmla="*/ 4677240 h 6698667"/>
              <a:gd name="connsiteX3008" fmla="*/ 8071794 w 12192000"/>
              <a:gd name="connsiteY3008" fmla="*/ 4630647 h 6698667"/>
              <a:gd name="connsiteX3009" fmla="*/ 8060797 w 12192000"/>
              <a:gd name="connsiteY3009" fmla="*/ 4634230 h 6698667"/>
              <a:gd name="connsiteX3010" fmla="*/ 8049799 w 12192000"/>
              <a:gd name="connsiteY3010" fmla="*/ 4634230 h 6698667"/>
              <a:gd name="connsiteX3011" fmla="*/ 8038802 w 12192000"/>
              <a:gd name="connsiteY3011" fmla="*/ 4634230 h 6698667"/>
              <a:gd name="connsiteX3012" fmla="*/ 8038802 w 12192000"/>
              <a:gd name="connsiteY3012" fmla="*/ 4666488 h 6698667"/>
              <a:gd name="connsiteX3013" fmla="*/ 8038802 w 12192000"/>
              <a:gd name="connsiteY3013" fmla="*/ 4702328 h 6698667"/>
              <a:gd name="connsiteX3014" fmla="*/ 8068128 w 12192000"/>
              <a:gd name="connsiteY3014" fmla="*/ 4705913 h 6698667"/>
              <a:gd name="connsiteX3015" fmla="*/ 8093788 w 12192000"/>
              <a:gd name="connsiteY3015" fmla="*/ 4709496 h 6698667"/>
              <a:gd name="connsiteX3016" fmla="*/ 8093788 w 12192000"/>
              <a:gd name="connsiteY3016" fmla="*/ 4687991 h 6698667"/>
              <a:gd name="connsiteX3017" fmla="*/ 8093788 w 12192000"/>
              <a:gd name="connsiteY3017" fmla="*/ 4670071 h 6698667"/>
              <a:gd name="connsiteX3018" fmla="*/ 8093788 w 12192000"/>
              <a:gd name="connsiteY3018" fmla="*/ 4655735 h 6698667"/>
              <a:gd name="connsiteX3019" fmla="*/ 8090122 w 12192000"/>
              <a:gd name="connsiteY3019" fmla="*/ 4637815 h 6698667"/>
              <a:gd name="connsiteX3020" fmla="*/ 8086456 w 12192000"/>
              <a:gd name="connsiteY3020" fmla="*/ 4634230 h 6698667"/>
              <a:gd name="connsiteX3021" fmla="*/ 8079124 w 12192000"/>
              <a:gd name="connsiteY3021" fmla="*/ 4634230 h 6698667"/>
              <a:gd name="connsiteX3022" fmla="*/ 6873121 w 12192000"/>
              <a:gd name="connsiteY3022" fmla="*/ 4630647 h 6698667"/>
              <a:gd name="connsiteX3023" fmla="*/ 6851127 w 12192000"/>
              <a:gd name="connsiteY3023" fmla="*/ 4634230 h 6698667"/>
              <a:gd name="connsiteX3024" fmla="*/ 6832799 w 12192000"/>
              <a:gd name="connsiteY3024" fmla="*/ 4644983 h 6698667"/>
              <a:gd name="connsiteX3025" fmla="*/ 6832799 w 12192000"/>
              <a:gd name="connsiteY3025" fmla="*/ 4662903 h 6698667"/>
              <a:gd name="connsiteX3026" fmla="*/ 6832799 w 12192000"/>
              <a:gd name="connsiteY3026" fmla="*/ 4680824 h 6698667"/>
              <a:gd name="connsiteX3027" fmla="*/ 6836465 w 12192000"/>
              <a:gd name="connsiteY3027" fmla="*/ 4702328 h 6698667"/>
              <a:gd name="connsiteX3028" fmla="*/ 6840130 w 12192000"/>
              <a:gd name="connsiteY3028" fmla="*/ 4720249 h 6698667"/>
              <a:gd name="connsiteX3029" fmla="*/ 6851127 w 12192000"/>
              <a:gd name="connsiteY3029" fmla="*/ 4713081 h 6698667"/>
              <a:gd name="connsiteX3030" fmla="*/ 6865790 w 12192000"/>
              <a:gd name="connsiteY3030" fmla="*/ 4709496 h 6698667"/>
              <a:gd name="connsiteX3031" fmla="*/ 6869456 w 12192000"/>
              <a:gd name="connsiteY3031" fmla="*/ 4705913 h 6698667"/>
              <a:gd name="connsiteX3032" fmla="*/ 6876787 w 12192000"/>
              <a:gd name="connsiteY3032" fmla="*/ 4702328 h 6698667"/>
              <a:gd name="connsiteX3033" fmla="*/ 6880452 w 12192000"/>
              <a:gd name="connsiteY3033" fmla="*/ 4691576 h 6698667"/>
              <a:gd name="connsiteX3034" fmla="*/ 6880452 w 12192000"/>
              <a:gd name="connsiteY3034" fmla="*/ 4684408 h 6698667"/>
              <a:gd name="connsiteX3035" fmla="*/ 6880452 w 12192000"/>
              <a:gd name="connsiteY3035" fmla="*/ 4673656 h 6698667"/>
              <a:gd name="connsiteX3036" fmla="*/ 6887784 w 12192000"/>
              <a:gd name="connsiteY3036" fmla="*/ 4659320 h 6698667"/>
              <a:gd name="connsiteX3037" fmla="*/ 6880452 w 12192000"/>
              <a:gd name="connsiteY3037" fmla="*/ 4644983 h 6698667"/>
              <a:gd name="connsiteX3038" fmla="*/ 7961824 w 12192000"/>
              <a:gd name="connsiteY3038" fmla="*/ 4623478 h 6698667"/>
              <a:gd name="connsiteX3039" fmla="*/ 7965490 w 12192000"/>
              <a:gd name="connsiteY3039" fmla="*/ 4644983 h 6698667"/>
              <a:gd name="connsiteX3040" fmla="*/ 7965490 w 12192000"/>
              <a:gd name="connsiteY3040" fmla="*/ 4666488 h 6698667"/>
              <a:gd name="connsiteX3041" fmla="*/ 7965490 w 12192000"/>
              <a:gd name="connsiteY3041" fmla="*/ 4677240 h 6698667"/>
              <a:gd name="connsiteX3042" fmla="*/ 7969155 w 12192000"/>
              <a:gd name="connsiteY3042" fmla="*/ 4687991 h 6698667"/>
              <a:gd name="connsiteX3043" fmla="*/ 7980152 w 12192000"/>
              <a:gd name="connsiteY3043" fmla="*/ 4691576 h 6698667"/>
              <a:gd name="connsiteX3044" fmla="*/ 7991149 w 12192000"/>
              <a:gd name="connsiteY3044" fmla="*/ 4691576 h 6698667"/>
              <a:gd name="connsiteX3045" fmla="*/ 8002146 w 12192000"/>
              <a:gd name="connsiteY3045" fmla="*/ 4691576 h 6698667"/>
              <a:gd name="connsiteX3046" fmla="*/ 8009477 w 12192000"/>
              <a:gd name="connsiteY3046" fmla="*/ 4691576 h 6698667"/>
              <a:gd name="connsiteX3047" fmla="*/ 8013144 w 12192000"/>
              <a:gd name="connsiteY3047" fmla="*/ 4687991 h 6698667"/>
              <a:gd name="connsiteX3048" fmla="*/ 8013144 w 12192000"/>
              <a:gd name="connsiteY3048" fmla="*/ 4684408 h 6698667"/>
              <a:gd name="connsiteX3049" fmla="*/ 8013144 w 12192000"/>
              <a:gd name="connsiteY3049" fmla="*/ 4673656 h 6698667"/>
              <a:gd name="connsiteX3050" fmla="*/ 8013144 w 12192000"/>
              <a:gd name="connsiteY3050" fmla="*/ 4666488 h 6698667"/>
              <a:gd name="connsiteX3051" fmla="*/ 8013144 w 12192000"/>
              <a:gd name="connsiteY3051" fmla="*/ 4648567 h 6698667"/>
              <a:gd name="connsiteX3052" fmla="*/ 8013144 w 12192000"/>
              <a:gd name="connsiteY3052" fmla="*/ 4627062 h 6698667"/>
              <a:gd name="connsiteX3053" fmla="*/ 7987484 w 12192000"/>
              <a:gd name="connsiteY3053" fmla="*/ 4623478 h 6698667"/>
              <a:gd name="connsiteX3054" fmla="*/ 7877513 w 12192000"/>
              <a:gd name="connsiteY3054" fmla="*/ 4616310 h 6698667"/>
              <a:gd name="connsiteX3055" fmla="*/ 7877513 w 12192000"/>
              <a:gd name="connsiteY3055" fmla="*/ 4644983 h 6698667"/>
              <a:gd name="connsiteX3056" fmla="*/ 7877513 w 12192000"/>
              <a:gd name="connsiteY3056" fmla="*/ 4666488 h 6698667"/>
              <a:gd name="connsiteX3057" fmla="*/ 7881179 w 12192000"/>
              <a:gd name="connsiteY3057" fmla="*/ 4677240 h 6698667"/>
              <a:gd name="connsiteX3058" fmla="*/ 7888511 w 12192000"/>
              <a:gd name="connsiteY3058" fmla="*/ 4680824 h 6698667"/>
              <a:gd name="connsiteX3059" fmla="*/ 7892176 w 12192000"/>
              <a:gd name="connsiteY3059" fmla="*/ 4680824 h 6698667"/>
              <a:gd name="connsiteX3060" fmla="*/ 7899508 w 12192000"/>
              <a:gd name="connsiteY3060" fmla="*/ 4684408 h 6698667"/>
              <a:gd name="connsiteX3061" fmla="*/ 7910505 w 12192000"/>
              <a:gd name="connsiteY3061" fmla="*/ 4684408 h 6698667"/>
              <a:gd name="connsiteX3062" fmla="*/ 7917836 w 12192000"/>
              <a:gd name="connsiteY3062" fmla="*/ 4687991 h 6698667"/>
              <a:gd name="connsiteX3063" fmla="*/ 7925167 w 12192000"/>
              <a:gd name="connsiteY3063" fmla="*/ 4687991 h 6698667"/>
              <a:gd name="connsiteX3064" fmla="*/ 7928833 w 12192000"/>
              <a:gd name="connsiteY3064" fmla="*/ 4687991 h 6698667"/>
              <a:gd name="connsiteX3065" fmla="*/ 7932498 w 12192000"/>
              <a:gd name="connsiteY3065" fmla="*/ 4684408 h 6698667"/>
              <a:gd name="connsiteX3066" fmla="*/ 7932498 w 12192000"/>
              <a:gd name="connsiteY3066" fmla="*/ 4680824 h 6698667"/>
              <a:gd name="connsiteX3067" fmla="*/ 7936165 w 12192000"/>
              <a:gd name="connsiteY3067" fmla="*/ 4666488 h 6698667"/>
              <a:gd name="connsiteX3068" fmla="*/ 7943495 w 12192000"/>
              <a:gd name="connsiteY3068" fmla="*/ 4648567 h 6698667"/>
              <a:gd name="connsiteX3069" fmla="*/ 7936165 w 12192000"/>
              <a:gd name="connsiteY3069" fmla="*/ 4637815 h 6698667"/>
              <a:gd name="connsiteX3070" fmla="*/ 7936165 w 12192000"/>
              <a:gd name="connsiteY3070" fmla="*/ 4630647 h 6698667"/>
              <a:gd name="connsiteX3071" fmla="*/ 7928833 w 12192000"/>
              <a:gd name="connsiteY3071" fmla="*/ 4623478 h 6698667"/>
              <a:gd name="connsiteX3072" fmla="*/ 7921501 w 12192000"/>
              <a:gd name="connsiteY3072" fmla="*/ 4616310 h 6698667"/>
              <a:gd name="connsiteX3073" fmla="*/ 7903173 w 12192000"/>
              <a:gd name="connsiteY3073" fmla="*/ 4616310 h 6698667"/>
              <a:gd name="connsiteX3074" fmla="*/ 7862851 w 12192000"/>
              <a:gd name="connsiteY3074" fmla="*/ 4612727 h 6698667"/>
              <a:gd name="connsiteX3075" fmla="*/ 7859185 w 12192000"/>
              <a:gd name="connsiteY3075" fmla="*/ 4616310 h 6698667"/>
              <a:gd name="connsiteX3076" fmla="*/ 7862851 w 12192000"/>
              <a:gd name="connsiteY3076" fmla="*/ 4630647 h 6698667"/>
              <a:gd name="connsiteX3077" fmla="*/ 7862851 w 12192000"/>
              <a:gd name="connsiteY3077" fmla="*/ 4648567 h 6698667"/>
              <a:gd name="connsiteX3078" fmla="*/ 7862851 w 12192000"/>
              <a:gd name="connsiteY3078" fmla="*/ 4662903 h 6698667"/>
              <a:gd name="connsiteX3079" fmla="*/ 7870183 w 12192000"/>
              <a:gd name="connsiteY3079" fmla="*/ 4673656 h 6698667"/>
              <a:gd name="connsiteX3080" fmla="*/ 7870183 w 12192000"/>
              <a:gd name="connsiteY3080" fmla="*/ 4648567 h 6698667"/>
              <a:gd name="connsiteX3081" fmla="*/ 7870183 w 12192000"/>
              <a:gd name="connsiteY3081" fmla="*/ 4616310 h 6698667"/>
              <a:gd name="connsiteX3082" fmla="*/ 7866516 w 12192000"/>
              <a:gd name="connsiteY3082" fmla="*/ 4612727 h 6698667"/>
              <a:gd name="connsiteX3083" fmla="*/ 6935438 w 12192000"/>
              <a:gd name="connsiteY3083" fmla="*/ 4612727 h 6698667"/>
              <a:gd name="connsiteX3084" fmla="*/ 6917109 w 12192000"/>
              <a:gd name="connsiteY3084" fmla="*/ 4619894 h 6698667"/>
              <a:gd name="connsiteX3085" fmla="*/ 6906113 w 12192000"/>
              <a:gd name="connsiteY3085" fmla="*/ 4630647 h 6698667"/>
              <a:gd name="connsiteX3086" fmla="*/ 6902447 w 12192000"/>
              <a:gd name="connsiteY3086" fmla="*/ 4648567 h 6698667"/>
              <a:gd name="connsiteX3087" fmla="*/ 6902447 w 12192000"/>
              <a:gd name="connsiteY3087" fmla="*/ 4670071 h 6698667"/>
              <a:gd name="connsiteX3088" fmla="*/ 6906113 w 12192000"/>
              <a:gd name="connsiteY3088" fmla="*/ 4680824 h 6698667"/>
              <a:gd name="connsiteX3089" fmla="*/ 6902447 w 12192000"/>
              <a:gd name="connsiteY3089" fmla="*/ 4695160 h 6698667"/>
              <a:gd name="connsiteX3090" fmla="*/ 6917109 w 12192000"/>
              <a:gd name="connsiteY3090" fmla="*/ 4691576 h 6698667"/>
              <a:gd name="connsiteX3091" fmla="*/ 6931773 w 12192000"/>
              <a:gd name="connsiteY3091" fmla="*/ 4687991 h 6698667"/>
              <a:gd name="connsiteX3092" fmla="*/ 6942769 w 12192000"/>
              <a:gd name="connsiteY3092" fmla="*/ 4684408 h 6698667"/>
              <a:gd name="connsiteX3093" fmla="*/ 6950100 w 12192000"/>
              <a:gd name="connsiteY3093" fmla="*/ 4677240 h 6698667"/>
              <a:gd name="connsiteX3094" fmla="*/ 6953766 w 12192000"/>
              <a:gd name="connsiteY3094" fmla="*/ 4670071 h 6698667"/>
              <a:gd name="connsiteX3095" fmla="*/ 6953766 w 12192000"/>
              <a:gd name="connsiteY3095" fmla="*/ 4659320 h 6698667"/>
              <a:gd name="connsiteX3096" fmla="*/ 6953766 w 12192000"/>
              <a:gd name="connsiteY3096" fmla="*/ 4648567 h 6698667"/>
              <a:gd name="connsiteX3097" fmla="*/ 6953766 w 12192000"/>
              <a:gd name="connsiteY3097" fmla="*/ 4627062 h 6698667"/>
              <a:gd name="connsiteX3098" fmla="*/ 6953766 w 12192000"/>
              <a:gd name="connsiteY3098" fmla="*/ 4619894 h 6698667"/>
              <a:gd name="connsiteX3099" fmla="*/ 6950100 w 12192000"/>
              <a:gd name="connsiteY3099" fmla="*/ 4616310 h 6698667"/>
              <a:gd name="connsiteX3100" fmla="*/ 6946435 w 12192000"/>
              <a:gd name="connsiteY3100" fmla="*/ 4616310 h 6698667"/>
              <a:gd name="connsiteX3101" fmla="*/ 7804201 w 12192000"/>
              <a:gd name="connsiteY3101" fmla="*/ 4605558 h 6698667"/>
              <a:gd name="connsiteX3102" fmla="*/ 7804201 w 12192000"/>
              <a:gd name="connsiteY3102" fmla="*/ 4630647 h 6698667"/>
              <a:gd name="connsiteX3103" fmla="*/ 7804201 w 12192000"/>
              <a:gd name="connsiteY3103" fmla="*/ 4662903 h 6698667"/>
              <a:gd name="connsiteX3104" fmla="*/ 7807866 w 12192000"/>
              <a:gd name="connsiteY3104" fmla="*/ 4670071 h 6698667"/>
              <a:gd name="connsiteX3105" fmla="*/ 7815197 w 12192000"/>
              <a:gd name="connsiteY3105" fmla="*/ 4677240 h 6698667"/>
              <a:gd name="connsiteX3106" fmla="*/ 7822529 w 12192000"/>
              <a:gd name="connsiteY3106" fmla="*/ 4680824 h 6698667"/>
              <a:gd name="connsiteX3107" fmla="*/ 7837191 w 12192000"/>
              <a:gd name="connsiteY3107" fmla="*/ 4680824 h 6698667"/>
              <a:gd name="connsiteX3108" fmla="*/ 7844523 w 12192000"/>
              <a:gd name="connsiteY3108" fmla="*/ 4680824 h 6698667"/>
              <a:gd name="connsiteX3109" fmla="*/ 7848188 w 12192000"/>
              <a:gd name="connsiteY3109" fmla="*/ 4677240 h 6698667"/>
              <a:gd name="connsiteX3110" fmla="*/ 7851854 w 12192000"/>
              <a:gd name="connsiteY3110" fmla="*/ 4670071 h 6698667"/>
              <a:gd name="connsiteX3111" fmla="*/ 7855519 w 12192000"/>
              <a:gd name="connsiteY3111" fmla="*/ 4662903 h 6698667"/>
              <a:gd name="connsiteX3112" fmla="*/ 7855519 w 12192000"/>
              <a:gd name="connsiteY3112" fmla="*/ 4637815 h 6698667"/>
              <a:gd name="connsiteX3113" fmla="*/ 7855519 w 12192000"/>
              <a:gd name="connsiteY3113" fmla="*/ 4616310 h 6698667"/>
              <a:gd name="connsiteX3114" fmla="*/ 7833526 w 12192000"/>
              <a:gd name="connsiteY3114" fmla="*/ 4609142 h 6698667"/>
              <a:gd name="connsiteX3115" fmla="*/ 7734552 w 12192000"/>
              <a:gd name="connsiteY3115" fmla="*/ 4598390 h 6698667"/>
              <a:gd name="connsiteX3116" fmla="*/ 7723555 w 12192000"/>
              <a:gd name="connsiteY3116" fmla="*/ 4601974 h 6698667"/>
              <a:gd name="connsiteX3117" fmla="*/ 7712558 w 12192000"/>
              <a:gd name="connsiteY3117" fmla="*/ 4616310 h 6698667"/>
              <a:gd name="connsiteX3118" fmla="*/ 7712558 w 12192000"/>
              <a:gd name="connsiteY3118" fmla="*/ 4637815 h 6698667"/>
              <a:gd name="connsiteX3119" fmla="*/ 7712558 w 12192000"/>
              <a:gd name="connsiteY3119" fmla="*/ 4652151 h 6698667"/>
              <a:gd name="connsiteX3120" fmla="*/ 7712558 w 12192000"/>
              <a:gd name="connsiteY3120" fmla="*/ 4666488 h 6698667"/>
              <a:gd name="connsiteX3121" fmla="*/ 7730887 w 12192000"/>
              <a:gd name="connsiteY3121" fmla="*/ 4666488 h 6698667"/>
              <a:gd name="connsiteX3122" fmla="*/ 7741884 w 12192000"/>
              <a:gd name="connsiteY3122" fmla="*/ 4670071 h 6698667"/>
              <a:gd name="connsiteX3123" fmla="*/ 7752880 w 12192000"/>
              <a:gd name="connsiteY3123" fmla="*/ 4670071 h 6698667"/>
              <a:gd name="connsiteX3124" fmla="*/ 7763878 w 12192000"/>
              <a:gd name="connsiteY3124" fmla="*/ 4670071 h 6698667"/>
              <a:gd name="connsiteX3125" fmla="*/ 7767544 w 12192000"/>
              <a:gd name="connsiteY3125" fmla="*/ 4670071 h 6698667"/>
              <a:gd name="connsiteX3126" fmla="*/ 7771209 w 12192000"/>
              <a:gd name="connsiteY3126" fmla="*/ 4670071 h 6698667"/>
              <a:gd name="connsiteX3127" fmla="*/ 7778540 w 12192000"/>
              <a:gd name="connsiteY3127" fmla="*/ 4666488 h 6698667"/>
              <a:gd name="connsiteX3128" fmla="*/ 7778540 w 12192000"/>
              <a:gd name="connsiteY3128" fmla="*/ 4659320 h 6698667"/>
              <a:gd name="connsiteX3129" fmla="*/ 7778540 w 12192000"/>
              <a:gd name="connsiteY3129" fmla="*/ 4644983 h 6698667"/>
              <a:gd name="connsiteX3130" fmla="*/ 7782206 w 12192000"/>
              <a:gd name="connsiteY3130" fmla="*/ 4623478 h 6698667"/>
              <a:gd name="connsiteX3131" fmla="*/ 7782206 w 12192000"/>
              <a:gd name="connsiteY3131" fmla="*/ 4616310 h 6698667"/>
              <a:gd name="connsiteX3132" fmla="*/ 7778540 w 12192000"/>
              <a:gd name="connsiteY3132" fmla="*/ 4609142 h 6698667"/>
              <a:gd name="connsiteX3133" fmla="*/ 7767544 w 12192000"/>
              <a:gd name="connsiteY3133" fmla="*/ 4605558 h 6698667"/>
              <a:gd name="connsiteX3134" fmla="*/ 7756547 w 12192000"/>
              <a:gd name="connsiteY3134" fmla="*/ 4601974 h 6698667"/>
              <a:gd name="connsiteX3135" fmla="*/ 7686898 w 12192000"/>
              <a:gd name="connsiteY3135" fmla="*/ 4591222 h 6698667"/>
              <a:gd name="connsiteX3136" fmla="*/ 7679568 w 12192000"/>
              <a:gd name="connsiteY3136" fmla="*/ 4598390 h 6698667"/>
              <a:gd name="connsiteX3137" fmla="*/ 7675902 w 12192000"/>
              <a:gd name="connsiteY3137" fmla="*/ 4605558 h 6698667"/>
              <a:gd name="connsiteX3138" fmla="*/ 7675902 w 12192000"/>
              <a:gd name="connsiteY3138" fmla="*/ 4616310 h 6698667"/>
              <a:gd name="connsiteX3139" fmla="*/ 7675902 w 12192000"/>
              <a:gd name="connsiteY3139" fmla="*/ 4623478 h 6698667"/>
              <a:gd name="connsiteX3140" fmla="*/ 7679568 w 12192000"/>
              <a:gd name="connsiteY3140" fmla="*/ 4637815 h 6698667"/>
              <a:gd name="connsiteX3141" fmla="*/ 7675902 w 12192000"/>
              <a:gd name="connsiteY3141" fmla="*/ 4655735 h 6698667"/>
              <a:gd name="connsiteX3142" fmla="*/ 7683233 w 12192000"/>
              <a:gd name="connsiteY3142" fmla="*/ 4659320 h 6698667"/>
              <a:gd name="connsiteX3143" fmla="*/ 7690565 w 12192000"/>
              <a:gd name="connsiteY3143" fmla="*/ 4659320 h 6698667"/>
              <a:gd name="connsiteX3144" fmla="*/ 7697896 w 12192000"/>
              <a:gd name="connsiteY3144" fmla="*/ 4659320 h 6698667"/>
              <a:gd name="connsiteX3145" fmla="*/ 7705227 w 12192000"/>
              <a:gd name="connsiteY3145" fmla="*/ 4659320 h 6698667"/>
              <a:gd name="connsiteX3146" fmla="*/ 7705227 w 12192000"/>
              <a:gd name="connsiteY3146" fmla="*/ 4630647 h 6698667"/>
              <a:gd name="connsiteX3147" fmla="*/ 7705227 w 12192000"/>
              <a:gd name="connsiteY3147" fmla="*/ 4605558 h 6698667"/>
              <a:gd name="connsiteX3148" fmla="*/ 7705227 w 12192000"/>
              <a:gd name="connsiteY3148" fmla="*/ 4598390 h 6698667"/>
              <a:gd name="connsiteX3149" fmla="*/ 7697896 w 12192000"/>
              <a:gd name="connsiteY3149" fmla="*/ 4594805 h 6698667"/>
              <a:gd name="connsiteX3150" fmla="*/ 7690565 w 12192000"/>
              <a:gd name="connsiteY3150" fmla="*/ 4594805 h 6698667"/>
              <a:gd name="connsiteX3151" fmla="*/ 8031471 w 12192000"/>
              <a:gd name="connsiteY3151" fmla="*/ 4576885 h 6698667"/>
              <a:gd name="connsiteX3152" fmla="*/ 8046134 w 12192000"/>
              <a:gd name="connsiteY3152" fmla="*/ 4584054 h 6698667"/>
              <a:gd name="connsiteX3153" fmla="*/ 8064462 w 12192000"/>
              <a:gd name="connsiteY3153" fmla="*/ 4591222 h 6698667"/>
              <a:gd name="connsiteX3154" fmla="*/ 8079124 w 12192000"/>
              <a:gd name="connsiteY3154" fmla="*/ 4591222 h 6698667"/>
              <a:gd name="connsiteX3155" fmla="*/ 8093788 w 12192000"/>
              <a:gd name="connsiteY3155" fmla="*/ 4580469 h 6698667"/>
              <a:gd name="connsiteX3156" fmla="*/ 8079124 w 12192000"/>
              <a:gd name="connsiteY3156" fmla="*/ 4584054 h 6698667"/>
              <a:gd name="connsiteX3157" fmla="*/ 8064462 w 12192000"/>
              <a:gd name="connsiteY3157" fmla="*/ 4576885 h 6698667"/>
              <a:gd name="connsiteX3158" fmla="*/ 8046134 w 12192000"/>
              <a:gd name="connsiteY3158" fmla="*/ 4576885 h 6698667"/>
              <a:gd name="connsiteX3159" fmla="*/ 8350384 w 12192000"/>
              <a:gd name="connsiteY3159" fmla="*/ 4558964 h 6698667"/>
              <a:gd name="connsiteX3160" fmla="*/ 8350384 w 12192000"/>
              <a:gd name="connsiteY3160" fmla="*/ 4566132 h 6698667"/>
              <a:gd name="connsiteX3161" fmla="*/ 8350384 w 12192000"/>
              <a:gd name="connsiteY3161" fmla="*/ 4569717 h 6698667"/>
              <a:gd name="connsiteX3162" fmla="*/ 8350384 w 12192000"/>
              <a:gd name="connsiteY3162" fmla="*/ 4580469 h 6698667"/>
              <a:gd name="connsiteX3163" fmla="*/ 8350384 w 12192000"/>
              <a:gd name="connsiteY3163" fmla="*/ 4591222 h 6698667"/>
              <a:gd name="connsiteX3164" fmla="*/ 8350384 w 12192000"/>
              <a:gd name="connsiteY3164" fmla="*/ 4598390 h 6698667"/>
              <a:gd name="connsiteX3165" fmla="*/ 8346718 w 12192000"/>
              <a:gd name="connsiteY3165" fmla="*/ 4601974 h 6698667"/>
              <a:gd name="connsiteX3166" fmla="*/ 8343053 w 12192000"/>
              <a:gd name="connsiteY3166" fmla="*/ 4605558 h 6698667"/>
              <a:gd name="connsiteX3167" fmla="*/ 8335721 w 12192000"/>
              <a:gd name="connsiteY3167" fmla="*/ 4605558 h 6698667"/>
              <a:gd name="connsiteX3168" fmla="*/ 8332056 w 12192000"/>
              <a:gd name="connsiteY3168" fmla="*/ 4609142 h 6698667"/>
              <a:gd name="connsiteX3169" fmla="*/ 8335721 w 12192000"/>
              <a:gd name="connsiteY3169" fmla="*/ 4612727 h 6698667"/>
              <a:gd name="connsiteX3170" fmla="*/ 8339388 w 12192000"/>
              <a:gd name="connsiteY3170" fmla="*/ 4616310 h 6698667"/>
              <a:gd name="connsiteX3171" fmla="*/ 8343053 w 12192000"/>
              <a:gd name="connsiteY3171" fmla="*/ 4619894 h 6698667"/>
              <a:gd name="connsiteX3172" fmla="*/ 8372378 w 12192000"/>
              <a:gd name="connsiteY3172" fmla="*/ 4623478 h 6698667"/>
              <a:gd name="connsiteX3173" fmla="*/ 8409035 w 12192000"/>
              <a:gd name="connsiteY3173" fmla="*/ 4627062 h 6698667"/>
              <a:gd name="connsiteX3174" fmla="*/ 8401703 w 12192000"/>
              <a:gd name="connsiteY3174" fmla="*/ 4605558 h 6698667"/>
              <a:gd name="connsiteX3175" fmla="*/ 8390706 w 12192000"/>
              <a:gd name="connsiteY3175" fmla="*/ 4584054 h 6698667"/>
              <a:gd name="connsiteX3176" fmla="*/ 8368713 w 12192000"/>
              <a:gd name="connsiteY3176" fmla="*/ 4569717 h 6698667"/>
              <a:gd name="connsiteX3177" fmla="*/ 8225752 w 12192000"/>
              <a:gd name="connsiteY3177" fmla="*/ 4555381 h 6698667"/>
              <a:gd name="connsiteX3178" fmla="*/ 8225752 w 12192000"/>
              <a:gd name="connsiteY3178" fmla="*/ 4569717 h 6698667"/>
              <a:gd name="connsiteX3179" fmla="*/ 8222085 w 12192000"/>
              <a:gd name="connsiteY3179" fmla="*/ 4580469 h 6698667"/>
              <a:gd name="connsiteX3180" fmla="*/ 8222085 w 12192000"/>
              <a:gd name="connsiteY3180" fmla="*/ 4598390 h 6698667"/>
              <a:gd name="connsiteX3181" fmla="*/ 8222085 w 12192000"/>
              <a:gd name="connsiteY3181" fmla="*/ 4601974 h 6698667"/>
              <a:gd name="connsiteX3182" fmla="*/ 8229417 w 12192000"/>
              <a:gd name="connsiteY3182" fmla="*/ 4605558 h 6698667"/>
              <a:gd name="connsiteX3183" fmla="*/ 8240414 w 12192000"/>
              <a:gd name="connsiteY3183" fmla="*/ 4605558 h 6698667"/>
              <a:gd name="connsiteX3184" fmla="*/ 8251411 w 12192000"/>
              <a:gd name="connsiteY3184" fmla="*/ 4609142 h 6698667"/>
              <a:gd name="connsiteX3185" fmla="*/ 8258742 w 12192000"/>
              <a:gd name="connsiteY3185" fmla="*/ 4609142 h 6698667"/>
              <a:gd name="connsiteX3186" fmla="*/ 8269739 w 12192000"/>
              <a:gd name="connsiteY3186" fmla="*/ 4609142 h 6698667"/>
              <a:gd name="connsiteX3187" fmla="*/ 8280737 w 12192000"/>
              <a:gd name="connsiteY3187" fmla="*/ 4605558 h 6698667"/>
              <a:gd name="connsiteX3188" fmla="*/ 8277071 w 12192000"/>
              <a:gd name="connsiteY3188" fmla="*/ 4598390 h 6698667"/>
              <a:gd name="connsiteX3189" fmla="*/ 8269739 w 12192000"/>
              <a:gd name="connsiteY3189" fmla="*/ 4591222 h 6698667"/>
              <a:gd name="connsiteX3190" fmla="*/ 8247745 w 12192000"/>
              <a:gd name="connsiteY3190" fmla="*/ 4573301 h 6698667"/>
              <a:gd name="connsiteX3191" fmla="*/ 7653908 w 12192000"/>
              <a:gd name="connsiteY3191" fmla="*/ 4494451 h 6698667"/>
              <a:gd name="connsiteX3192" fmla="*/ 7653908 w 12192000"/>
              <a:gd name="connsiteY3192" fmla="*/ 4505203 h 6698667"/>
              <a:gd name="connsiteX3193" fmla="*/ 7653908 w 12192000"/>
              <a:gd name="connsiteY3193" fmla="*/ 4515956 h 6698667"/>
              <a:gd name="connsiteX3194" fmla="*/ 7661240 w 12192000"/>
              <a:gd name="connsiteY3194" fmla="*/ 4512371 h 6698667"/>
              <a:gd name="connsiteX3195" fmla="*/ 7668571 w 12192000"/>
              <a:gd name="connsiteY3195" fmla="*/ 4505203 h 6698667"/>
              <a:gd name="connsiteX3196" fmla="*/ 7668571 w 12192000"/>
              <a:gd name="connsiteY3196" fmla="*/ 4501619 h 6698667"/>
              <a:gd name="connsiteX3197" fmla="*/ 7430303 w 12192000"/>
              <a:gd name="connsiteY3197" fmla="*/ 4487283 h 6698667"/>
              <a:gd name="connsiteX3198" fmla="*/ 7422971 w 12192000"/>
              <a:gd name="connsiteY3198" fmla="*/ 4490867 h 6698667"/>
              <a:gd name="connsiteX3199" fmla="*/ 7419306 w 12192000"/>
              <a:gd name="connsiteY3199" fmla="*/ 4494451 h 6698667"/>
              <a:gd name="connsiteX3200" fmla="*/ 7415640 w 12192000"/>
              <a:gd name="connsiteY3200" fmla="*/ 4498035 h 6698667"/>
              <a:gd name="connsiteX3201" fmla="*/ 7415640 w 12192000"/>
              <a:gd name="connsiteY3201" fmla="*/ 4505203 h 6698667"/>
              <a:gd name="connsiteX3202" fmla="*/ 7415640 w 12192000"/>
              <a:gd name="connsiteY3202" fmla="*/ 4515956 h 6698667"/>
              <a:gd name="connsiteX3203" fmla="*/ 7426636 w 12192000"/>
              <a:gd name="connsiteY3203" fmla="*/ 4515956 h 6698667"/>
              <a:gd name="connsiteX3204" fmla="*/ 7433968 w 12192000"/>
              <a:gd name="connsiteY3204" fmla="*/ 4512371 h 6698667"/>
              <a:gd name="connsiteX3205" fmla="*/ 7444965 w 12192000"/>
              <a:gd name="connsiteY3205" fmla="*/ 4508788 h 6698667"/>
              <a:gd name="connsiteX3206" fmla="*/ 7448631 w 12192000"/>
              <a:gd name="connsiteY3206" fmla="*/ 4498035 h 6698667"/>
              <a:gd name="connsiteX3207" fmla="*/ 7444965 w 12192000"/>
              <a:gd name="connsiteY3207" fmla="*/ 4490867 h 6698667"/>
              <a:gd name="connsiteX3208" fmla="*/ 7437633 w 12192000"/>
              <a:gd name="connsiteY3208" fmla="*/ 4487283 h 6698667"/>
              <a:gd name="connsiteX3209" fmla="*/ 8269739 w 12192000"/>
              <a:gd name="connsiteY3209" fmla="*/ 4483698 h 6698667"/>
              <a:gd name="connsiteX3210" fmla="*/ 8251411 w 12192000"/>
              <a:gd name="connsiteY3210" fmla="*/ 4490867 h 6698667"/>
              <a:gd name="connsiteX3211" fmla="*/ 8233083 w 12192000"/>
              <a:gd name="connsiteY3211" fmla="*/ 4498035 h 6698667"/>
              <a:gd name="connsiteX3212" fmla="*/ 8229417 w 12192000"/>
              <a:gd name="connsiteY3212" fmla="*/ 4498035 h 6698667"/>
              <a:gd name="connsiteX3213" fmla="*/ 8225752 w 12192000"/>
              <a:gd name="connsiteY3213" fmla="*/ 4501619 h 6698667"/>
              <a:gd name="connsiteX3214" fmla="*/ 8225752 w 12192000"/>
              <a:gd name="connsiteY3214" fmla="*/ 4505203 h 6698667"/>
              <a:gd name="connsiteX3215" fmla="*/ 8225752 w 12192000"/>
              <a:gd name="connsiteY3215" fmla="*/ 4512371 h 6698667"/>
              <a:gd name="connsiteX3216" fmla="*/ 8225752 w 12192000"/>
              <a:gd name="connsiteY3216" fmla="*/ 4515956 h 6698667"/>
              <a:gd name="connsiteX3217" fmla="*/ 8229417 w 12192000"/>
              <a:gd name="connsiteY3217" fmla="*/ 4519539 h 6698667"/>
              <a:gd name="connsiteX3218" fmla="*/ 8236749 w 12192000"/>
              <a:gd name="connsiteY3218" fmla="*/ 4519539 h 6698667"/>
              <a:gd name="connsiteX3219" fmla="*/ 8240414 w 12192000"/>
              <a:gd name="connsiteY3219" fmla="*/ 4519539 h 6698667"/>
              <a:gd name="connsiteX3220" fmla="*/ 8251411 w 12192000"/>
              <a:gd name="connsiteY3220" fmla="*/ 4515956 h 6698667"/>
              <a:gd name="connsiteX3221" fmla="*/ 8262409 w 12192000"/>
              <a:gd name="connsiteY3221" fmla="*/ 4519539 h 6698667"/>
              <a:gd name="connsiteX3222" fmla="*/ 8269739 w 12192000"/>
              <a:gd name="connsiteY3222" fmla="*/ 4523124 h 6698667"/>
              <a:gd name="connsiteX3223" fmla="*/ 8277071 w 12192000"/>
              <a:gd name="connsiteY3223" fmla="*/ 4537461 h 6698667"/>
              <a:gd name="connsiteX3224" fmla="*/ 8280737 w 12192000"/>
              <a:gd name="connsiteY3224" fmla="*/ 4544629 h 6698667"/>
              <a:gd name="connsiteX3225" fmla="*/ 8284402 w 12192000"/>
              <a:gd name="connsiteY3225" fmla="*/ 4551796 h 6698667"/>
              <a:gd name="connsiteX3226" fmla="*/ 8291734 w 12192000"/>
              <a:gd name="connsiteY3226" fmla="*/ 4555381 h 6698667"/>
              <a:gd name="connsiteX3227" fmla="*/ 8299064 w 12192000"/>
              <a:gd name="connsiteY3227" fmla="*/ 4558964 h 6698667"/>
              <a:gd name="connsiteX3228" fmla="*/ 8299064 w 12192000"/>
              <a:gd name="connsiteY3228" fmla="*/ 4551796 h 6698667"/>
              <a:gd name="connsiteX3229" fmla="*/ 8302731 w 12192000"/>
              <a:gd name="connsiteY3229" fmla="*/ 4548212 h 6698667"/>
              <a:gd name="connsiteX3230" fmla="*/ 8306396 w 12192000"/>
              <a:gd name="connsiteY3230" fmla="*/ 4530292 h 6698667"/>
              <a:gd name="connsiteX3231" fmla="*/ 8310062 w 12192000"/>
              <a:gd name="connsiteY3231" fmla="*/ 4519539 h 6698667"/>
              <a:gd name="connsiteX3232" fmla="*/ 8310062 w 12192000"/>
              <a:gd name="connsiteY3232" fmla="*/ 4508788 h 6698667"/>
              <a:gd name="connsiteX3233" fmla="*/ 8306396 w 12192000"/>
              <a:gd name="connsiteY3233" fmla="*/ 4501619 h 6698667"/>
              <a:gd name="connsiteX3234" fmla="*/ 8302731 w 12192000"/>
              <a:gd name="connsiteY3234" fmla="*/ 4494451 h 6698667"/>
              <a:gd name="connsiteX3235" fmla="*/ 8295399 w 12192000"/>
              <a:gd name="connsiteY3235" fmla="*/ 4490867 h 6698667"/>
              <a:gd name="connsiteX3236" fmla="*/ 8284402 w 12192000"/>
              <a:gd name="connsiteY3236" fmla="*/ 4487283 h 6698667"/>
              <a:gd name="connsiteX3237" fmla="*/ 7269013 w 12192000"/>
              <a:gd name="connsiteY3237" fmla="*/ 4451442 h 6698667"/>
              <a:gd name="connsiteX3238" fmla="*/ 7261682 w 12192000"/>
              <a:gd name="connsiteY3238" fmla="*/ 4469363 h 6698667"/>
              <a:gd name="connsiteX3239" fmla="*/ 7261682 w 12192000"/>
              <a:gd name="connsiteY3239" fmla="*/ 4490867 h 6698667"/>
              <a:gd name="connsiteX3240" fmla="*/ 7261682 w 12192000"/>
              <a:gd name="connsiteY3240" fmla="*/ 4498035 h 6698667"/>
              <a:gd name="connsiteX3241" fmla="*/ 7265347 w 12192000"/>
              <a:gd name="connsiteY3241" fmla="*/ 4501619 h 6698667"/>
              <a:gd name="connsiteX3242" fmla="*/ 7269013 w 12192000"/>
              <a:gd name="connsiteY3242" fmla="*/ 4505203 h 6698667"/>
              <a:gd name="connsiteX3243" fmla="*/ 7276345 w 12192000"/>
              <a:gd name="connsiteY3243" fmla="*/ 4505203 h 6698667"/>
              <a:gd name="connsiteX3244" fmla="*/ 7283675 w 12192000"/>
              <a:gd name="connsiteY3244" fmla="*/ 4505203 h 6698667"/>
              <a:gd name="connsiteX3245" fmla="*/ 7291007 w 12192000"/>
              <a:gd name="connsiteY3245" fmla="*/ 4505203 h 6698667"/>
              <a:gd name="connsiteX3246" fmla="*/ 7294673 w 12192000"/>
              <a:gd name="connsiteY3246" fmla="*/ 4501619 h 6698667"/>
              <a:gd name="connsiteX3247" fmla="*/ 7294673 w 12192000"/>
              <a:gd name="connsiteY3247" fmla="*/ 4494451 h 6698667"/>
              <a:gd name="connsiteX3248" fmla="*/ 7298339 w 12192000"/>
              <a:gd name="connsiteY3248" fmla="*/ 4483698 h 6698667"/>
              <a:gd name="connsiteX3249" fmla="*/ 7302004 w 12192000"/>
              <a:gd name="connsiteY3249" fmla="*/ 4472946 h 6698667"/>
              <a:gd name="connsiteX3250" fmla="*/ 7302004 w 12192000"/>
              <a:gd name="connsiteY3250" fmla="*/ 4469363 h 6698667"/>
              <a:gd name="connsiteX3251" fmla="*/ 7302004 w 12192000"/>
              <a:gd name="connsiteY3251" fmla="*/ 4465778 h 6698667"/>
              <a:gd name="connsiteX3252" fmla="*/ 7294673 w 12192000"/>
              <a:gd name="connsiteY3252" fmla="*/ 4465778 h 6698667"/>
              <a:gd name="connsiteX3253" fmla="*/ 7291007 w 12192000"/>
              <a:gd name="connsiteY3253" fmla="*/ 4462195 h 6698667"/>
              <a:gd name="connsiteX3254" fmla="*/ 7291007 w 12192000"/>
              <a:gd name="connsiteY3254" fmla="*/ 4458610 h 6698667"/>
              <a:gd name="connsiteX3255" fmla="*/ 7294673 w 12192000"/>
              <a:gd name="connsiteY3255" fmla="*/ 4455026 h 6698667"/>
              <a:gd name="connsiteX3256" fmla="*/ 7287342 w 12192000"/>
              <a:gd name="connsiteY3256" fmla="*/ 4451442 h 6698667"/>
              <a:gd name="connsiteX3257" fmla="*/ 7280010 w 12192000"/>
              <a:gd name="connsiteY3257" fmla="*/ 4451442 h 6698667"/>
              <a:gd name="connsiteX3258" fmla="*/ 7276345 w 12192000"/>
              <a:gd name="connsiteY3258" fmla="*/ 4451442 h 6698667"/>
              <a:gd name="connsiteX3259" fmla="*/ 8130445 w 12192000"/>
              <a:gd name="connsiteY3259" fmla="*/ 4408433 h 6698667"/>
              <a:gd name="connsiteX3260" fmla="*/ 8126778 w 12192000"/>
              <a:gd name="connsiteY3260" fmla="*/ 4415601 h 6698667"/>
              <a:gd name="connsiteX3261" fmla="*/ 8126778 w 12192000"/>
              <a:gd name="connsiteY3261" fmla="*/ 4419185 h 6698667"/>
              <a:gd name="connsiteX3262" fmla="*/ 8130445 w 12192000"/>
              <a:gd name="connsiteY3262" fmla="*/ 4429937 h 6698667"/>
              <a:gd name="connsiteX3263" fmla="*/ 8134110 w 12192000"/>
              <a:gd name="connsiteY3263" fmla="*/ 4433522 h 6698667"/>
              <a:gd name="connsiteX3264" fmla="*/ 8145107 w 12192000"/>
              <a:gd name="connsiteY3264" fmla="*/ 4458610 h 6698667"/>
              <a:gd name="connsiteX3265" fmla="*/ 8152438 w 12192000"/>
              <a:gd name="connsiteY3265" fmla="*/ 4487283 h 6698667"/>
              <a:gd name="connsiteX3266" fmla="*/ 8159770 w 12192000"/>
              <a:gd name="connsiteY3266" fmla="*/ 4494451 h 6698667"/>
              <a:gd name="connsiteX3267" fmla="*/ 8170767 w 12192000"/>
              <a:gd name="connsiteY3267" fmla="*/ 4501619 h 6698667"/>
              <a:gd name="connsiteX3268" fmla="*/ 8178098 w 12192000"/>
              <a:gd name="connsiteY3268" fmla="*/ 4505203 h 6698667"/>
              <a:gd name="connsiteX3269" fmla="*/ 8185430 w 12192000"/>
              <a:gd name="connsiteY3269" fmla="*/ 4501619 h 6698667"/>
              <a:gd name="connsiteX3270" fmla="*/ 8192760 w 12192000"/>
              <a:gd name="connsiteY3270" fmla="*/ 4498035 h 6698667"/>
              <a:gd name="connsiteX3271" fmla="*/ 8200092 w 12192000"/>
              <a:gd name="connsiteY3271" fmla="*/ 4494451 h 6698667"/>
              <a:gd name="connsiteX3272" fmla="*/ 8203757 w 12192000"/>
              <a:gd name="connsiteY3272" fmla="*/ 4490867 h 6698667"/>
              <a:gd name="connsiteX3273" fmla="*/ 8207423 w 12192000"/>
              <a:gd name="connsiteY3273" fmla="*/ 4487283 h 6698667"/>
              <a:gd name="connsiteX3274" fmla="*/ 8203757 w 12192000"/>
              <a:gd name="connsiteY3274" fmla="*/ 4476531 h 6698667"/>
              <a:gd name="connsiteX3275" fmla="*/ 8203757 w 12192000"/>
              <a:gd name="connsiteY3275" fmla="*/ 4469363 h 6698667"/>
              <a:gd name="connsiteX3276" fmla="*/ 8203757 w 12192000"/>
              <a:gd name="connsiteY3276" fmla="*/ 4458610 h 6698667"/>
              <a:gd name="connsiteX3277" fmla="*/ 8203757 w 12192000"/>
              <a:gd name="connsiteY3277" fmla="*/ 4447858 h 6698667"/>
              <a:gd name="connsiteX3278" fmla="*/ 8196427 w 12192000"/>
              <a:gd name="connsiteY3278" fmla="*/ 4440690 h 6698667"/>
              <a:gd name="connsiteX3279" fmla="*/ 8185430 w 12192000"/>
              <a:gd name="connsiteY3279" fmla="*/ 4437105 h 6698667"/>
              <a:gd name="connsiteX3280" fmla="*/ 8170767 w 12192000"/>
              <a:gd name="connsiteY3280" fmla="*/ 4429937 h 6698667"/>
              <a:gd name="connsiteX3281" fmla="*/ 8152438 w 12192000"/>
              <a:gd name="connsiteY3281" fmla="*/ 4415601 h 6698667"/>
              <a:gd name="connsiteX3282" fmla="*/ 8141441 w 12192000"/>
              <a:gd name="connsiteY3282" fmla="*/ 4408433 h 6698667"/>
              <a:gd name="connsiteX3283" fmla="*/ 8082791 w 12192000"/>
              <a:gd name="connsiteY3283" fmla="*/ 4397681 h 6698667"/>
              <a:gd name="connsiteX3284" fmla="*/ 8086456 w 12192000"/>
              <a:gd name="connsiteY3284" fmla="*/ 4426353 h 6698667"/>
              <a:gd name="connsiteX3285" fmla="*/ 8093788 w 12192000"/>
              <a:gd name="connsiteY3285" fmla="*/ 4447858 h 6698667"/>
              <a:gd name="connsiteX3286" fmla="*/ 8097453 w 12192000"/>
              <a:gd name="connsiteY3286" fmla="*/ 4462195 h 6698667"/>
              <a:gd name="connsiteX3287" fmla="*/ 8104784 w 12192000"/>
              <a:gd name="connsiteY3287" fmla="*/ 4469363 h 6698667"/>
              <a:gd name="connsiteX3288" fmla="*/ 8115781 w 12192000"/>
              <a:gd name="connsiteY3288" fmla="*/ 4483698 h 6698667"/>
              <a:gd name="connsiteX3289" fmla="*/ 8126778 w 12192000"/>
              <a:gd name="connsiteY3289" fmla="*/ 4490867 h 6698667"/>
              <a:gd name="connsiteX3290" fmla="*/ 8126778 w 12192000"/>
              <a:gd name="connsiteY3290" fmla="*/ 4487283 h 6698667"/>
              <a:gd name="connsiteX3291" fmla="*/ 8126778 w 12192000"/>
              <a:gd name="connsiteY3291" fmla="*/ 4476531 h 6698667"/>
              <a:gd name="connsiteX3292" fmla="*/ 8123113 w 12192000"/>
              <a:gd name="connsiteY3292" fmla="*/ 4472946 h 6698667"/>
              <a:gd name="connsiteX3293" fmla="*/ 8119448 w 12192000"/>
              <a:gd name="connsiteY3293" fmla="*/ 4465778 h 6698667"/>
              <a:gd name="connsiteX3294" fmla="*/ 8119448 w 12192000"/>
              <a:gd name="connsiteY3294" fmla="*/ 4462195 h 6698667"/>
              <a:gd name="connsiteX3295" fmla="*/ 8123113 w 12192000"/>
              <a:gd name="connsiteY3295" fmla="*/ 4455026 h 6698667"/>
              <a:gd name="connsiteX3296" fmla="*/ 8115781 w 12192000"/>
              <a:gd name="connsiteY3296" fmla="*/ 4440690 h 6698667"/>
              <a:gd name="connsiteX3297" fmla="*/ 8104784 w 12192000"/>
              <a:gd name="connsiteY3297" fmla="*/ 4426353 h 6698667"/>
              <a:gd name="connsiteX3298" fmla="*/ 8097453 w 12192000"/>
              <a:gd name="connsiteY3298" fmla="*/ 4408433 h 6698667"/>
              <a:gd name="connsiteX3299" fmla="*/ 7895841 w 12192000"/>
              <a:gd name="connsiteY3299" fmla="*/ 4383344 h 6698667"/>
              <a:gd name="connsiteX3300" fmla="*/ 7906838 w 12192000"/>
              <a:gd name="connsiteY3300" fmla="*/ 4412017 h 6698667"/>
              <a:gd name="connsiteX3301" fmla="*/ 7917836 w 12192000"/>
              <a:gd name="connsiteY3301" fmla="*/ 4447858 h 6698667"/>
              <a:gd name="connsiteX3302" fmla="*/ 7921501 w 12192000"/>
              <a:gd name="connsiteY3302" fmla="*/ 4458610 h 6698667"/>
              <a:gd name="connsiteX3303" fmla="*/ 7925167 w 12192000"/>
              <a:gd name="connsiteY3303" fmla="*/ 4462195 h 6698667"/>
              <a:gd name="connsiteX3304" fmla="*/ 7928833 w 12192000"/>
              <a:gd name="connsiteY3304" fmla="*/ 4462195 h 6698667"/>
              <a:gd name="connsiteX3305" fmla="*/ 7936165 w 12192000"/>
              <a:gd name="connsiteY3305" fmla="*/ 4455026 h 6698667"/>
              <a:gd name="connsiteX3306" fmla="*/ 7925167 w 12192000"/>
              <a:gd name="connsiteY3306" fmla="*/ 4426353 h 6698667"/>
              <a:gd name="connsiteX3307" fmla="*/ 7914170 w 12192000"/>
              <a:gd name="connsiteY3307" fmla="*/ 4397681 h 6698667"/>
              <a:gd name="connsiteX3308" fmla="*/ 7910505 w 12192000"/>
              <a:gd name="connsiteY3308" fmla="*/ 4390512 h 6698667"/>
              <a:gd name="connsiteX3309" fmla="*/ 7906838 w 12192000"/>
              <a:gd name="connsiteY3309" fmla="*/ 4386929 h 6698667"/>
              <a:gd name="connsiteX3310" fmla="*/ 7903173 w 12192000"/>
              <a:gd name="connsiteY3310" fmla="*/ 4383344 h 6698667"/>
              <a:gd name="connsiteX3311" fmla="*/ 6737491 w 12192000"/>
              <a:gd name="connsiteY3311" fmla="*/ 4365424 h 6698667"/>
              <a:gd name="connsiteX3312" fmla="*/ 6737491 w 12192000"/>
              <a:gd name="connsiteY3312" fmla="*/ 4376176 h 6698667"/>
              <a:gd name="connsiteX3313" fmla="*/ 6730161 w 12192000"/>
              <a:gd name="connsiteY3313" fmla="*/ 4379760 h 6698667"/>
              <a:gd name="connsiteX3314" fmla="*/ 6726495 w 12192000"/>
              <a:gd name="connsiteY3314" fmla="*/ 4386929 h 6698667"/>
              <a:gd name="connsiteX3315" fmla="*/ 6722829 w 12192000"/>
              <a:gd name="connsiteY3315" fmla="*/ 4394097 h 6698667"/>
              <a:gd name="connsiteX3316" fmla="*/ 6704501 w 12192000"/>
              <a:gd name="connsiteY3316" fmla="*/ 4429937 h 6698667"/>
              <a:gd name="connsiteX3317" fmla="*/ 6689838 w 12192000"/>
              <a:gd name="connsiteY3317" fmla="*/ 4462195 h 6698667"/>
              <a:gd name="connsiteX3318" fmla="*/ 6675176 w 12192000"/>
              <a:gd name="connsiteY3318" fmla="*/ 4498035 h 6698667"/>
              <a:gd name="connsiteX3319" fmla="*/ 6660513 w 12192000"/>
              <a:gd name="connsiteY3319" fmla="*/ 4530292 h 6698667"/>
              <a:gd name="connsiteX3320" fmla="*/ 6660513 w 12192000"/>
              <a:gd name="connsiteY3320" fmla="*/ 4544629 h 6698667"/>
              <a:gd name="connsiteX3321" fmla="*/ 6671509 w 12192000"/>
              <a:gd name="connsiteY3321" fmla="*/ 4555381 h 6698667"/>
              <a:gd name="connsiteX3322" fmla="*/ 6678841 w 12192000"/>
              <a:gd name="connsiteY3322" fmla="*/ 4562549 h 6698667"/>
              <a:gd name="connsiteX3323" fmla="*/ 6686173 w 12192000"/>
              <a:gd name="connsiteY3323" fmla="*/ 4566132 h 6698667"/>
              <a:gd name="connsiteX3324" fmla="*/ 6697169 w 12192000"/>
              <a:gd name="connsiteY3324" fmla="*/ 4566132 h 6698667"/>
              <a:gd name="connsiteX3325" fmla="*/ 6700835 w 12192000"/>
              <a:gd name="connsiteY3325" fmla="*/ 4566132 h 6698667"/>
              <a:gd name="connsiteX3326" fmla="*/ 6704501 w 12192000"/>
              <a:gd name="connsiteY3326" fmla="*/ 4569717 h 6698667"/>
              <a:gd name="connsiteX3327" fmla="*/ 6708166 w 12192000"/>
              <a:gd name="connsiteY3327" fmla="*/ 4573301 h 6698667"/>
              <a:gd name="connsiteX3328" fmla="*/ 6704501 w 12192000"/>
              <a:gd name="connsiteY3328" fmla="*/ 4584054 h 6698667"/>
              <a:gd name="connsiteX3329" fmla="*/ 6700835 w 12192000"/>
              <a:gd name="connsiteY3329" fmla="*/ 4605558 h 6698667"/>
              <a:gd name="connsiteX3330" fmla="*/ 6722829 w 12192000"/>
              <a:gd name="connsiteY3330" fmla="*/ 4594805 h 6698667"/>
              <a:gd name="connsiteX3331" fmla="*/ 6733826 w 12192000"/>
              <a:gd name="connsiteY3331" fmla="*/ 4584054 h 6698667"/>
              <a:gd name="connsiteX3332" fmla="*/ 6744823 w 12192000"/>
              <a:gd name="connsiteY3332" fmla="*/ 4562549 h 6698667"/>
              <a:gd name="connsiteX3333" fmla="*/ 6752155 w 12192000"/>
              <a:gd name="connsiteY3333" fmla="*/ 4541044 h 6698667"/>
              <a:gd name="connsiteX3334" fmla="*/ 6741158 w 12192000"/>
              <a:gd name="connsiteY3334" fmla="*/ 4530292 h 6698667"/>
              <a:gd name="connsiteX3335" fmla="*/ 6726495 w 12192000"/>
              <a:gd name="connsiteY3335" fmla="*/ 4526708 h 6698667"/>
              <a:gd name="connsiteX3336" fmla="*/ 6722829 w 12192000"/>
              <a:gd name="connsiteY3336" fmla="*/ 4523124 h 6698667"/>
              <a:gd name="connsiteX3337" fmla="*/ 6711833 w 12192000"/>
              <a:gd name="connsiteY3337" fmla="*/ 4515956 h 6698667"/>
              <a:gd name="connsiteX3338" fmla="*/ 6708166 w 12192000"/>
              <a:gd name="connsiteY3338" fmla="*/ 4515956 h 6698667"/>
              <a:gd name="connsiteX3339" fmla="*/ 6704501 w 12192000"/>
              <a:gd name="connsiteY3339" fmla="*/ 4512371 h 6698667"/>
              <a:gd name="connsiteX3340" fmla="*/ 6700835 w 12192000"/>
              <a:gd name="connsiteY3340" fmla="*/ 4508788 h 6698667"/>
              <a:gd name="connsiteX3341" fmla="*/ 6704501 w 12192000"/>
              <a:gd name="connsiteY3341" fmla="*/ 4505203 h 6698667"/>
              <a:gd name="connsiteX3342" fmla="*/ 6708166 w 12192000"/>
              <a:gd name="connsiteY3342" fmla="*/ 4498035 h 6698667"/>
              <a:gd name="connsiteX3343" fmla="*/ 6711833 w 12192000"/>
              <a:gd name="connsiteY3343" fmla="*/ 4498035 h 6698667"/>
              <a:gd name="connsiteX3344" fmla="*/ 6715498 w 12192000"/>
              <a:gd name="connsiteY3344" fmla="*/ 4501619 h 6698667"/>
              <a:gd name="connsiteX3345" fmla="*/ 6726495 w 12192000"/>
              <a:gd name="connsiteY3345" fmla="*/ 4501619 h 6698667"/>
              <a:gd name="connsiteX3346" fmla="*/ 6733826 w 12192000"/>
              <a:gd name="connsiteY3346" fmla="*/ 4501619 h 6698667"/>
              <a:gd name="connsiteX3347" fmla="*/ 6741158 w 12192000"/>
              <a:gd name="connsiteY3347" fmla="*/ 4501619 h 6698667"/>
              <a:gd name="connsiteX3348" fmla="*/ 6748488 w 12192000"/>
              <a:gd name="connsiteY3348" fmla="*/ 4498035 h 6698667"/>
              <a:gd name="connsiteX3349" fmla="*/ 6755820 w 12192000"/>
              <a:gd name="connsiteY3349" fmla="*/ 4494451 h 6698667"/>
              <a:gd name="connsiteX3350" fmla="*/ 6770483 w 12192000"/>
              <a:gd name="connsiteY3350" fmla="*/ 4483698 h 6698667"/>
              <a:gd name="connsiteX3351" fmla="*/ 6788812 w 12192000"/>
              <a:gd name="connsiteY3351" fmla="*/ 4476531 h 6698667"/>
              <a:gd name="connsiteX3352" fmla="*/ 6788812 w 12192000"/>
              <a:gd name="connsiteY3352" fmla="*/ 4462195 h 6698667"/>
              <a:gd name="connsiteX3353" fmla="*/ 6796142 w 12192000"/>
              <a:gd name="connsiteY3353" fmla="*/ 4447858 h 6698667"/>
              <a:gd name="connsiteX3354" fmla="*/ 6799808 w 12192000"/>
              <a:gd name="connsiteY3354" fmla="*/ 4440690 h 6698667"/>
              <a:gd name="connsiteX3355" fmla="*/ 6799808 w 12192000"/>
              <a:gd name="connsiteY3355" fmla="*/ 4433522 h 6698667"/>
              <a:gd name="connsiteX3356" fmla="*/ 6796142 w 12192000"/>
              <a:gd name="connsiteY3356" fmla="*/ 4426353 h 6698667"/>
              <a:gd name="connsiteX3357" fmla="*/ 6785145 w 12192000"/>
              <a:gd name="connsiteY3357" fmla="*/ 4415601 h 6698667"/>
              <a:gd name="connsiteX3358" fmla="*/ 6785145 w 12192000"/>
              <a:gd name="connsiteY3358" fmla="*/ 4429937 h 6698667"/>
              <a:gd name="connsiteX3359" fmla="*/ 6777814 w 12192000"/>
              <a:gd name="connsiteY3359" fmla="*/ 4437105 h 6698667"/>
              <a:gd name="connsiteX3360" fmla="*/ 6766817 w 12192000"/>
              <a:gd name="connsiteY3360" fmla="*/ 4444274 h 6698667"/>
              <a:gd name="connsiteX3361" fmla="*/ 6755820 w 12192000"/>
              <a:gd name="connsiteY3361" fmla="*/ 4451442 h 6698667"/>
              <a:gd name="connsiteX3362" fmla="*/ 6763152 w 12192000"/>
              <a:gd name="connsiteY3362" fmla="*/ 4426353 h 6698667"/>
              <a:gd name="connsiteX3363" fmla="*/ 6759486 w 12192000"/>
              <a:gd name="connsiteY3363" fmla="*/ 4401265 h 6698667"/>
              <a:gd name="connsiteX3364" fmla="*/ 6752155 w 12192000"/>
              <a:gd name="connsiteY3364" fmla="*/ 4383344 h 6698667"/>
              <a:gd name="connsiteX3365" fmla="*/ 6895116 w 12192000"/>
              <a:gd name="connsiteY3365" fmla="*/ 4361839 h 6698667"/>
              <a:gd name="connsiteX3366" fmla="*/ 6906113 w 12192000"/>
              <a:gd name="connsiteY3366" fmla="*/ 4361839 h 6698667"/>
              <a:gd name="connsiteX3367" fmla="*/ 6917109 w 12192000"/>
              <a:gd name="connsiteY3367" fmla="*/ 4372592 h 6698667"/>
              <a:gd name="connsiteX3368" fmla="*/ 6924441 w 12192000"/>
              <a:gd name="connsiteY3368" fmla="*/ 4379760 h 6698667"/>
              <a:gd name="connsiteX3369" fmla="*/ 6931773 w 12192000"/>
              <a:gd name="connsiteY3369" fmla="*/ 4383344 h 6698667"/>
              <a:gd name="connsiteX3370" fmla="*/ 6924441 w 12192000"/>
              <a:gd name="connsiteY3370" fmla="*/ 4386929 h 6698667"/>
              <a:gd name="connsiteX3371" fmla="*/ 6920775 w 12192000"/>
              <a:gd name="connsiteY3371" fmla="*/ 4386929 h 6698667"/>
              <a:gd name="connsiteX3372" fmla="*/ 6913444 w 12192000"/>
              <a:gd name="connsiteY3372" fmla="*/ 4386929 h 6698667"/>
              <a:gd name="connsiteX3373" fmla="*/ 6909778 w 12192000"/>
              <a:gd name="connsiteY3373" fmla="*/ 4383344 h 6698667"/>
              <a:gd name="connsiteX3374" fmla="*/ 6902447 w 12192000"/>
              <a:gd name="connsiteY3374" fmla="*/ 4376176 h 6698667"/>
              <a:gd name="connsiteX3375" fmla="*/ 7027080 w 12192000"/>
              <a:gd name="connsiteY3375" fmla="*/ 4358256 h 6698667"/>
              <a:gd name="connsiteX3376" fmla="*/ 7019748 w 12192000"/>
              <a:gd name="connsiteY3376" fmla="*/ 4376176 h 6698667"/>
              <a:gd name="connsiteX3377" fmla="*/ 7012417 w 12192000"/>
              <a:gd name="connsiteY3377" fmla="*/ 4390512 h 6698667"/>
              <a:gd name="connsiteX3378" fmla="*/ 7008751 w 12192000"/>
              <a:gd name="connsiteY3378" fmla="*/ 4404849 h 6698667"/>
              <a:gd name="connsiteX3379" fmla="*/ 7008751 w 12192000"/>
              <a:gd name="connsiteY3379" fmla="*/ 4426353 h 6698667"/>
              <a:gd name="connsiteX3380" fmla="*/ 7016082 w 12192000"/>
              <a:gd name="connsiteY3380" fmla="*/ 4404849 h 6698667"/>
              <a:gd name="connsiteX3381" fmla="*/ 7019748 w 12192000"/>
              <a:gd name="connsiteY3381" fmla="*/ 4390512 h 6698667"/>
              <a:gd name="connsiteX3382" fmla="*/ 7023413 w 12192000"/>
              <a:gd name="connsiteY3382" fmla="*/ 4376176 h 6698667"/>
              <a:gd name="connsiteX3383" fmla="*/ 7507282 w 12192000"/>
              <a:gd name="connsiteY3383" fmla="*/ 4329583 h 6698667"/>
              <a:gd name="connsiteX3384" fmla="*/ 7499950 w 12192000"/>
              <a:gd name="connsiteY3384" fmla="*/ 4336751 h 6698667"/>
              <a:gd name="connsiteX3385" fmla="*/ 7492618 w 12192000"/>
              <a:gd name="connsiteY3385" fmla="*/ 4347503 h 6698667"/>
              <a:gd name="connsiteX3386" fmla="*/ 7492618 w 12192000"/>
              <a:gd name="connsiteY3386" fmla="*/ 4351088 h 6698667"/>
              <a:gd name="connsiteX3387" fmla="*/ 7499950 w 12192000"/>
              <a:gd name="connsiteY3387" fmla="*/ 4358256 h 6698667"/>
              <a:gd name="connsiteX3388" fmla="*/ 7507282 w 12192000"/>
              <a:gd name="connsiteY3388" fmla="*/ 4376176 h 6698667"/>
              <a:gd name="connsiteX3389" fmla="*/ 7518279 w 12192000"/>
              <a:gd name="connsiteY3389" fmla="*/ 4386929 h 6698667"/>
              <a:gd name="connsiteX3390" fmla="*/ 7518279 w 12192000"/>
              <a:gd name="connsiteY3390" fmla="*/ 4361839 h 6698667"/>
              <a:gd name="connsiteX3391" fmla="*/ 7518279 w 12192000"/>
              <a:gd name="connsiteY3391" fmla="*/ 4343919 h 6698667"/>
              <a:gd name="connsiteX3392" fmla="*/ 7514612 w 12192000"/>
              <a:gd name="connsiteY3392" fmla="*/ 4336751 h 6698667"/>
              <a:gd name="connsiteX3393" fmla="*/ 8236749 w 12192000"/>
              <a:gd name="connsiteY3393" fmla="*/ 4322415 h 6698667"/>
              <a:gd name="connsiteX3394" fmla="*/ 8236749 w 12192000"/>
              <a:gd name="connsiteY3394" fmla="*/ 4329583 h 6698667"/>
              <a:gd name="connsiteX3395" fmla="*/ 8236749 w 12192000"/>
              <a:gd name="connsiteY3395" fmla="*/ 4336751 h 6698667"/>
              <a:gd name="connsiteX3396" fmla="*/ 8236749 w 12192000"/>
              <a:gd name="connsiteY3396" fmla="*/ 4340336 h 6698667"/>
              <a:gd name="connsiteX3397" fmla="*/ 8233083 w 12192000"/>
              <a:gd name="connsiteY3397" fmla="*/ 4347503 h 6698667"/>
              <a:gd name="connsiteX3398" fmla="*/ 8229417 w 12192000"/>
              <a:gd name="connsiteY3398" fmla="*/ 4351088 h 6698667"/>
              <a:gd name="connsiteX3399" fmla="*/ 8222085 w 12192000"/>
              <a:gd name="connsiteY3399" fmla="*/ 4365424 h 6698667"/>
              <a:gd name="connsiteX3400" fmla="*/ 8214755 w 12192000"/>
              <a:gd name="connsiteY3400" fmla="*/ 4383344 h 6698667"/>
              <a:gd name="connsiteX3401" fmla="*/ 8214755 w 12192000"/>
              <a:gd name="connsiteY3401" fmla="*/ 4397681 h 6698667"/>
              <a:gd name="connsiteX3402" fmla="*/ 8229417 w 12192000"/>
              <a:gd name="connsiteY3402" fmla="*/ 4412017 h 6698667"/>
              <a:gd name="connsiteX3403" fmla="*/ 8284402 w 12192000"/>
              <a:gd name="connsiteY3403" fmla="*/ 4462195 h 6698667"/>
              <a:gd name="connsiteX3404" fmla="*/ 8343053 w 12192000"/>
              <a:gd name="connsiteY3404" fmla="*/ 4512371 h 6698667"/>
              <a:gd name="connsiteX3405" fmla="*/ 8346718 w 12192000"/>
              <a:gd name="connsiteY3405" fmla="*/ 4508788 h 6698667"/>
              <a:gd name="connsiteX3406" fmla="*/ 8350384 w 12192000"/>
              <a:gd name="connsiteY3406" fmla="*/ 4505203 h 6698667"/>
              <a:gd name="connsiteX3407" fmla="*/ 8332056 w 12192000"/>
              <a:gd name="connsiteY3407" fmla="*/ 4465778 h 6698667"/>
              <a:gd name="connsiteX3408" fmla="*/ 8310062 w 12192000"/>
              <a:gd name="connsiteY3408" fmla="*/ 4426353 h 6698667"/>
              <a:gd name="connsiteX3409" fmla="*/ 8295399 w 12192000"/>
              <a:gd name="connsiteY3409" fmla="*/ 4383344 h 6698667"/>
              <a:gd name="connsiteX3410" fmla="*/ 8277071 w 12192000"/>
              <a:gd name="connsiteY3410" fmla="*/ 4343919 h 6698667"/>
              <a:gd name="connsiteX3411" fmla="*/ 8269739 w 12192000"/>
              <a:gd name="connsiteY3411" fmla="*/ 4340336 h 6698667"/>
              <a:gd name="connsiteX3412" fmla="*/ 8266074 w 12192000"/>
              <a:gd name="connsiteY3412" fmla="*/ 4336751 h 6698667"/>
              <a:gd name="connsiteX3413" fmla="*/ 8255077 w 12192000"/>
              <a:gd name="connsiteY3413" fmla="*/ 4325999 h 6698667"/>
              <a:gd name="connsiteX3414" fmla="*/ 8244080 w 12192000"/>
              <a:gd name="connsiteY3414" fmla="*/ 4322415 h 6698667"/>
              <a:gd name="connsiteX3415" fmla="*/ 8123113 w 12192000"/>
              <a:gd name="connsiteY3415" fmla="*/ 4308078 h 6698667"/>
              <a:gd name="connsiteX3416" fmla="*/ 8115781 w 12192000"/>
              <a:gd name="connsiteY3416" fmla="*/ 4318831 h 6698667"/>
              <a:gd name="connsiteX3417" fmla="*/ 8115781 w 12192000"/>
              <a:gd name="connsiteY3417" fmla="*/ 4325999 h 6698667"/>
              <a:gd name="connsiteX3418" fmla="*/ 8119448 w 12192000"/>
              <a:gd name="connsiteY3418" fmla="*/ 4333167 h 6698667"/>
              <a:gd name="connsiteX3419" fmla="*/ 8123113 w 12192000"/>
              <a:gd name="connsiteY3419" fmla="*/ 4340336 h 6698667"/>
              <a:gd name="connsiteX3420" fmla="*/ 8130445 w 12192000"/>
              <a:gd name="connsiteY3420" fmla="*/ 4347503 h 6698667"/>
              <a:gd name="connsiteX3421" fmla="*/ 8137776 w 12192000"/>
              <a:gd name="connsiteY3421" fmla="*/ 4354671 h 6698667"/>
              <a:gd name="connsiteX3422" fmla="*/ 8145107 w 12192000"/>
              <a:gd name="connsiteY3422" fmla="*/ 4361839 h 6698667"/>
              <a:gd name="connsiteX3423" fmla="*/ 8156105 w 12192000"/>
              <a:gd name="connsiteY3423" fmla="*/ 4361839 h 6698667"/>
              <a:gd name="connsiteX3424" fmla="*/ 8159770 w 12192000"/>
              <a:gd name="connsiteY3424" fmla="*/ 4358256 h 6698667"/>
              <a:gd name="connsiteX3425" fmla="*/ 8167101 w 12192000"/>
              <a:gd name="connsiteY3425" fmla="*/ 4354671 h 6698667"/>
              <a:gd name="connsiteX3426" fmla="*/ 8167101 w 12192000"/>
              <a:gd name="connsiteY3426" fmla="*/ 4347503 h 6698667"/>
              <a:gd name="connsiteX3427" fmla="*/ 8159770 w 12192000"/>
              <a:gd name="connsiteY3427" fmla="*/ 4340336 h 6698667"/>
              <a:gd name="connsiteX3428" fmla="*/ 8141441 w 12192000"/>
              <a:gd name="connsiteY3428" fmla="*/ 4329583 h 6698667"/>
              <a:gd name="connsiteX3429" fmla="*/ 8126778 w 12192000"/>
              <a:gd name="connsiteY3429" fmla="*/ 4311663 h 6698667"/>
              <a:gd name="connsiteX3430" fmla="*/ 6825467 w 12192000"/>
              <a:gd name="connsiteY3430" fmla="*/ 4304495 h 6698667"/>
              <a:gd name="connsiteX3431" fmla="*/ 6814470 w 12192000"/>
              <a:gd name="connsiteY3431" fmla="*/ 4318831 h 6698667"/>
              <a:gd name="connsiteX3432" fmla="*/ 6807140 w 12192000"/>
              <a:gd name="connsiteY3432" fmla="*/ 4333167 h 6698667"/>
              <a:gd name="connsiteX3433" fmla="*/ 6803474 w 12192000"/>
              <a:gd name="connsiteY3433" fmla="*/ 4340336 h 6698667"/>
              <a:gd name="connsiteX3434" fmla="*/ 6799808 w 12192000"/>
              <a:gd name="connsiteY3434" fmla="*/ 4351088 h 6698667"/>
              <a:gd name="connsiteX3435" fmla="*/ 6814470 w 12192000"/>
              <a:gd name="connsiteY3435" fmla="*/ 4351088 h 6698667"/>
              <a:gd name="connsiteX3436" fmla="*/ 6825467 w 12192000"/>
              <a:gd name="connsiteY3436" fmla="*/ 4347503 h 6698667"/>
              <a:gd name="connsiteX3437" fmla="*/ 6832799 w 12192000"/>
              <a:gd name="connsiteY3437" fmla="*/ 4343919 h 6698667"/>
              <a:gd name="connsiteX3438" fmla="*/ 6832799 w 12192000"/>
              <a:gd name="connsiteY3438" fmla="*/ 4340336 h 6698667"/>
              <a:gd name="connsiteX3439" fmla="*/ 6836465 w 12192000"/>
              <a:gd name="connsiteY3439" fmla="*/ 4336751 h 6698667"/>
              <a:gd name="connsiteX3440" fmla="*/ 6836465 w 12192000"/>
              <a:gd name="connsiteY3440" fmla="*/ 4329583 h 6698667"/>
              <a:gd name="connsiteX3441" fmla="*/ 6836465 w 12192000"/>
              <a:gd name="connsiteY3441" fmla="*/ 4322415 h 6698667"/>
              <a:gd name="connsiteX3442" fmla="*/ 6836465 w 12192000"/>
              <a:gd name="connsiteY3442" fmla="*/ 4311663 h 6698667"/>
              <a:gd name="connsiteX3443" fmla="*/ 6832799 w 12192000"/>
              <a:gd name="connsiteY3443" fmla="*/ 4304495 h 6698667"/>
              <a:gd name="connsiteX3444" fmla="*/ 7327664 w 12192000"/>
              <a:gd name="connsiteY3444" fmla="*/ 4282990 h 6698667"/>
              <a:gd name="connsiteX3445" fmla="*/ 7323999 w 12192000"/>
              <a:gd name="connsiteY3445" fmla="*/ 4304495 h 6698667"/>
              <a:gd name="connsiteX3446" fmla="*/ 7320332 w 12192000"/>
              <a:gd name="connsiteY3446" fmla="*/ 4329583 h 6698667"/>
              <a:gd name="connsiteX3447" fmla="*/ 7320332 w 12192000"/>
              <a:gd name="connsiteY3447" fmla="*/ 4336751 h 6698667"/>
              <a:gd name="connsiteX3448" fmla="*/ 7320332 w 12192000"/>
              <a:gd name="connsiteY3448" fmla="*/ 4343919 h 6698667"/>
              <a:gd name="connsiteX3449" fmla="*/ 7327664 w 12192000"/>
              <a:gd name="connsiteY3449" fmla="*/ 4347503 h 6698667"/>
              <a:gd name="connsiteX3450" fmla="*/ 7342326 w 12192000"/>
              <a:gd name="connsiteY3450" fmla="*/ 4347503 h 6698667"/>
              <a:gd name="connsiteX3451" fmla="*/ 7342326 w 12192000"/>
              <a:gd name="connsiteY3451" fmla="*/ 4333167 h 6698667"/>
              <a:gd name="connsiteX3452" fmla="*/ 7342326 w 12192000"/>
              <a:gd name="connsiteY3452" fmla="*/ 4318831 h 6698667"/>
              <a:gd name="connsiteX3453" fmla="*/ 7342326 w 12192000"/>
              <a:gd name="connsiteY3453" fmla="*/ 4297326 h 6698667"/>
              <a:gd name="connsiteX3454" fmla="*/ 7650243 w 12192000"/>
              <a:gd name="connsiteY3454" fmla="*/ 4261485 h 6698667"/>
              <a:gd name="connsiteX3455" fmla="*/ 7657573 w 12192000"/>
              <a:gd name="connsiteY3455" fmla="*/ 4261485 h 6698667"/>
              <a:gd name="connsiteX3456" fmla="*/ 7668571 w 12192000"/>
              <a:gd name="connsiteY3456" fmla="*/ 4265070 h 6698667"/>
              <a:gd name="connsiteX3457" fmla="*/ 7672236 w 12192000"/>
              <a:gd name="connsiteY3457" fmla="*/ 4268653 h 6698667"/>
              <a:gd name="connsiteX3458" fmla="*/ 7679568 w 12192000"/>
              <a:gd name="connsiteY3458" fmla="*/ 4272238 h 6698667"/>
              <a:gd name="connsiteX3459" fmla="*/ 7683233 w 12192000"/>
              <a:gd name="connsiteY3459" fmla="*/ 4282990 h 6698667"/>
              <a:gd name="connsiteX3460" fmla="*/ 7686898 w 12192000"/>
              <a:gd name="connsiteY3460" fmla="*/ 4290158 h 6698667"/>
              <a:gd name="connsiteX3461" fmla="*/ 7697896 w 12192000"/>
              <a:gd name="connsiteY3461" fmla="*/ 4293742 h 6698667"/>
              <a:gd name="connsiteX3462" fmla="*/ 7705227 w 12192000"/>
              <a:gd name="connsiteY3462" fmla="*/ 4300910 h 6698667"/>
              <a:gd name="connsiteX3463" fmla="*/ 7708893 w 12192000"/>
              <a:gd name="connsiteY3463" fmla="*/ 4304495 h 6698667"/>
              <a:gd name="connsiteX3464" fmla="*/ 7716225 w 12192000"/>
              <a:gd name="connsiteY3464" fmla="*/ 4311663 h 6698667"/>
              <a:gd name="connsiteX3465" fmla="*/ 7723555 w 12192000"/>
              <a:gd name="connsiteY3465" fmla="*/ 4333167 h 6698667"/>
              <a:gd name="connsiteX3466" fmla="*/ 7723555 w 12192000"/>
              <a:gd name="connsiteY3466" fmla="*/ 4351088 h 6698667"/>
              <a:gd name="connsiteX3467" fmla="*/ 7701562 w 12192000"/>
              <a:gd name="connsiteY3467" fmla="*/ 4336751 h 6698667"/>
              <a:gd name="connsiteX3468" fmla="*/ 7683233 w 12192000"/>
              <a:gd name="connsiteY3468" fmla="*/ 4329583 h 6698667"/>
              <a:gd name="connsiteX3469" fmla="*/ 7679568 w 12192000"/>
              <a:gd name="connsiteY3469" fmla="*/ 4308078 h 6698667"/>
              <a:gd name="connsiteX3470" fmla="*/ 7672236 w 12192000"/>
              <a:gd name="connsiteY3470" fmla="*/ 4293742 h 6698667"/>
              <a:gd name="connsiteX3471" fmla="*/ 7668571 w 12192000"/>
              <a:gd name="connsiteY3471" fmla="*/ 4293742 h 6698667"/>
              <a:gd name="connsiteX3472" fmla="*/ 7661240 w 12192000"/>
              <a:gd name="connsiteY3472" fmla="*/ 4293742 h 6698667"/>
              <a:gd name="connsiteX3473" fmla="*/ 7653908 w 12192000"/>
              <a:gd name="connsiteY3473" fmla="*/ 4290158 h 6698667"/>
              <a:gd name="connsiteX3474" fmla="*/ 7646576 w 12192000"/>
              <a:gd name="connsiteY3474" fmla="*/ 4286573 h 6698667"/>
              <a:gd name="connsiteX3475" fmla="*/ 7642911 w 12192000"/>
              <a:gd name="connsiteY3475" fmla="*/ 4279406 h 6698667"/>
              <a:gd name="connsiteX3476" fmla="*/ 7642911 w 12192000"/>
              <a:gd name="connsiteY3476" fmla="*/ 4272238 h 6698667"/>
              <a:gd name="connsiteX3477" fmla="*/ 7642911 w 12192000"/>
              <a:gd name="connsiteY3477" fmla="*/ 4265070 h 6698667"/>
              <a:gd name="connsiteX3478" fmla="*/ 7510947 w 12192000"/>
              <a:gd name="connsiteY3478" fmla="*/ 4261485 h 6698667"/>
              <a:gd name="connsiteX3479" fmla="*/ 7499950 w 12192000"/>
              <a:gd name="connsiteY3479" fmla="*/ 4265070 h 6698667"/>
              <a:gd name="connsiteX3480" fmla="*/ 7488953 w 12192000"/>
              <a:gd name="connsiteY3480" fmla="*/ 4268653 h 6698667"/>
              <a:gd name="connsiteX3481" fmla="*/ 7488953 w 12192000"/>
              <a:gd name="connsiteY3481" fmla="*/ 4272238 h 6698667"/>
              <a:gd name="connsiteX3482" fmla="*/ 7488953 w 12192000"/>
              <a:gd name="connsiteY3482" fmla="*/ 4279406 h 6698667"/>
              <a:gd name="connsiteX3483" fmla="*/ 7499950 w 12192000"/>
              <a:gd name="connsiteY3483" fmla="*/ 4286573 h 6698667"/>
              <a:gd name="connsiteX3484" fmla="*/ 7507282 w 12192000"/>
              <a:gd name="connsiteY3484" fmla="*/ 4297326 h 6698667"/>
              <a:gd name="connsiteX3485" fmla="*/ 7510947 w 12192000"/>
              <a:gd name="connsiteY3485" fmla="*/ 4279406 h 6698667"/>
              <a:gd name="connsiteX3486" fmla="*/ 7433968 w 12192000"/>
              <a:gd name="connsiteY3486" fmla="*/ 4254317 h 6698667"/>
              <a:gd name="connsiteX3487" fmla="*/ 7426636 w 12192000"/>
              <a:gd name="connsiteY3487" fmla="*/ 4261485 h 6698667"/>
              <a:gd name="connsiteX3488" fmla="*/ 7422971 w 12192000"/>
              <a:gd name="connsiteY3488" fmla="*/ 4268653 h 6698667"/>
              <a:gd name="connsiteX3489" fmla="*/ 7419306 w 12192000"/>
              <a:gd name="connsiteY3489" fmla="*/ 4272238 h 6698667"/>
              <a:gd name="connsiteX3490" fmla="*/ 7426636 w 12192000"/>
              <a:gd name="connsiteY3490" fmla="*/ 4279406 h 6698667"/>
              <a:gd name="connsiteX3491" fmla="*/ 7433968 w 12192000"/>
              <a:gd name="connsiteY3491" fmla="*/ 4290158 h 6698667"/>
              <a:gd name="connsiteX3492" fmla="*/ 7437633 w 12192000"/>
              <a:gd name="connsiteY3492" fmla="*/ 4297326 h 6698667"/>
              <a:gd name="connsiteX3493" fmla="*/ 7437633 w 12192000"/>
              <a:gd name="connsiteY3493" fmla="*/ 4308078 h 6698667"/>
              <a:gd name="connsiteX3494" fmla="*/ 7433968 w 12192000"/>
              <a:gd name="connsiteY3494" fmla="*/ 4325999 h 6698667"/>
              <a:gd name="connsiteX3495" fmla="*/ 7426636 w 12192000"/>
              <a:gd name="connsiteY3495" fmla="*/ 4340336 h 6698667"/>
              <a:gd name="connsiteX3496" fmla="*/ 7411974 w 12192000"/>
              <a:gd name="connsiteY3496" fmla="*/ 4354671 h 6698667"/>
              <a:gd name="connsiteX3497" fmla="*/ 7411974 w 12192000"/>
              <a:gd name="connsiteY3497" fmla="*/ 4365424 h 6698667"/>
              <a:gd name="connsiteX3498" fmla="*/ 7411974 w 12192000"/>
              <a:gd name="connsiteY3498" fmla="*/ 4376176 h 6698667"/>
              <a:gd name="connsiteX3499" fmla="*/ 7415640 w 12192000"/>
              <a:gd name="connsiteY3499" fmla="*/ 4386929 h 6698667"/>
              <a:gd name="connsiteX3500" fmla="*/ 7419306 w 12192000"/>
              <a:gd name="connsiteY3500" fmla="*/ 4394097 h 6698667"/>
              <a:gd name="connsiteX3501" fmla="*/ 7430303 w 12192000"/>
              <a:gd name="connsiteY3501" fmla="*/ 4408433 h 6698667"/>
              <a:gd name="connsiteX3502" fmla="*/ 7437633 w 12192000"/>
              <a:gd name="connsiteY3502" fmla="*/ 4426353 h 6698667"/>
              <a:gd name="connsiteX3503" fmla="*/ 7452296 w 12192000"/>
              <a:gd name="connsiteY3503" fmla="*/ 4419185 h 6698667"/>
              <a:gd name="connsiteX3504" fmla="*/ 7466960 w 12192000"/>
              <a:gd name="connsiteY3504" fmla="*/ 4415601 h 6698667"/>
              <a:gd name="connsiteX3505" fmla="*/ 7474290 w 12192000"/>
              <a:gd name="connsiteY3505" fmla="*/ 4412017 h 6698667"/>
              <a:gd name="connsiteX3506" fmla="*/ 7477956 w 12192000"/>
              <a:gd name="connsiteY3506" fmla="*/ 4404849 h 6698667"/>
              <a:gd name="connsiteX3507" fmla="*/ 7481622 w 12192000"/>
              <a:gd name="connsiteY3507" fmla="*/ 4397681 h 6698667"/>
              <a:gd name="connsiteX3508" fmla="*/ 7481622 w 12192000"/>
              <a:gd name="connsiteY3508" fmla="*/ 4394097 h 6698667"/>
              <a:gd name="connsiteX3509" fmla="*/ 7477956 w 12192000"/>
              <a:gd name="connsiteY3509" fmla="*/ 4386929 h 6698667"/>
              <a:gd name="connsiteX3510" fmla="*/ 7474290 w 12192000"/>
              <a:gd name="connsiteY3510" fmla="*/ 4383344 h 6698667"/>
              <a:gd name="connsiteX3511" fmla="*/ 7466960 w 12192000"/>
              <a:gd name="connsiteY3511" fmla="*/ 4383344 h 6698667"/>
              <a:gd name="connsiteX3512" fmla="*/ 7459628 w 12192000"/>
              <a:gd name="connsiteY3512" fmla="*/ 4386929 h 6698667"/>
              <a:gd name="connsiteX3513" fmla="*/ 7455962 w 12192000"/>
              <a:gd name="connsiteY3513" fmla="*/ 4390512 h 6698667"/>
              <a:gd name="connsiteX3514" fmla="*/ 7452296 w 12192000"/>
              <a:gd name="connsiteY3514" fmla="*/ 4386929 h 6698667"/>
              <a:gd name="connsiteX3515" fmla="*/ 7448631 w 12192000"/>
              <a:gd name="connsiteY3515" fmla="*/ 4383344 h 6698667"/>
              <a:gd name="connsiteX3516" fmla="*/ 7448631 w 12192000"/>
              <a:gd name="connsiteY3516" fmla="*/ 4379760 h 6698667"/>
              <a:gd name="connsiteX3517" fmla="*/ 7452296 w 12192000"/>
              <a:gd name="connsiteY3517" fmla="*/ 4361839 h 6698667"/>
              <a:gd name="connsiteX3518" fmla="*/ 7448631 w 12192000"/>
              <a:gd name="connsiteY3518" fmla="*/ 4347503 h 6698667"/>
              <a:gd name="connsiteX3519" fmla="*/ 7437633 w 12192000"/>
              <a:gd name="connsiteY3519" fmla="*/ 4336751 h 6698667"/>
              <a:gd name="connsiteX3520" fmla="*/ 7433968 w 12192000"/>
              <a:gd name="connsiteY3520" fmla="*/ 4325999 h 6698667"/>
              <a:gd name="connsiteX3521" fmla="*/ 7448631 w 12192000"/>
              <a:gd name="connsiteY3521" fmla="*/ 4318831 h 6698667"/>
              <a:gd name="connsiteX3522" fmla="*/ 7459628 w 12192000"/>
              <a:gd name="connsiteY3522" fmla="*/ 4308078 h 6698667"/>
              <a:gd name="connsiteX3523" fmla="*/ 7463293 w 12192000"/>
              <a:gd name="connsiteY3523" fmla="*/ 4325999 h 6698667"/>
              <a:gd name="connsiteX3524" fmla="*/ 7466960 w 12192000"/>
              <a:gd name="connsiteY3524" fmla="*/ 4336751 h 6698667"/>
              <a:gd name="connsiteX3525" fmla="*/ 7470625 w 12192000"/>
              <a:gd name="connsiteY3525" fmla="*/ 4333167 h 6698667"/>
              <a:gd name="connsiteX3526" fmla="*/ 7474290 w 12192000"/>
              <a:gd name="connsiteY3526" fmla="*/ 4333167 h 6698667"/>
              <a:gd name="connsiteX3527" fmla="*/ 7474290 w 12192000"/>
              <a:gd name="connsiteY3527" fmla="*/ 4329583 h 6698667"/>
              <a:gd name="connsiteX3528" fmla="*/ 7477956 w 12192000"/>
              <a:gd name="connsiteY3528" fmla="*/ 4322415 h 6698667"/>
              <a:gd name="connsiteX3529" fmla="*/ 7477956 w 12192000"/>
              <a:gd name="connsiteY3529" fmla="*/ 4308078 h 6698667"/>
              <a:gd name="connsiteX3530" fmla="*/ 7474290 w 12192000"/>
              <a:gd name="connsiteY3530" fmla="*/ 4300910 h 6698667"/>
              <a:gd name="connsiteX3531" fmla="*/ 7470625 w 12192000"/>
              <a:gd name="connsiteY3531" fmla="*/ 4293742 h 6698667"/>
              <a:gd name="connsiteX3532" fmla="*/ 7466960 w 12192000"/>
              <a:gd name="connsiteY3532" fmla="*/ 4286573 h 6698667"/>
              <a:gd name="connsiteX3533" fmla="*/ 7452296 w 12192000"/>
              <a:gd name="connsiteY3533" fmla="*/ 4272238 h 6698667"/>
              <a:gd name="connsiteX3534" fmla="*/ 7437633 w 12192000"/>
              <a:gd name="connsiteY3534" fmla="*/ 4254317 h 6698667"/>
              <a:gd name="connsiteX3535" fmla="*/ 7298339 w 12192000"/>
              <a:gd name="connsiteY3535" fmla="*/ 4243565 h 6698667"/>
              <a:gd name="connsiteX3536" fmla="*/ 7287342 w 12192000"/>
              <a:gd name="connsiteY3536" fmla="*/ 4254317 h 6698667"/>
              <a:gd name="connsiteX3537" fmla="*/ 7287342 w 12192000"/>
              <a:gd name="connsiteY3537" fmla="*/ 4275822 h 6698667"/>
              <a:gd name="connsiteX3538" fmla="*/ 7280010 w 12192000"/>
              <a:gd name="connsiteY3538" fmla="*/ 4318831 h 6698667"/>
              <a:gd name="connsiteX3539" fmla="*/ 7276345 w 12192000"/>
              <a:gd name="connsiteY3539" fmla="*/ 4361839 h 6698667"/>
              <a:gd name="connsiteX3540" fmla="*/ 7276345 w 12192000"/>
              <a:gd name="connsiteY3540" fmla="*/ 4376176 h 6698667"/>
              <a:gd name="connsiteX3541" fmla="*/ 7280010 w 12192000"/>
              <a:gd name="connsiteY3541" fmla="*/ 4386929 h 6698667"/>
              <a:gd name="connsiteX3542" fmla="*/ 7283675 w 12192000"/>
              <a:gd name="connsiteY3542" fmla="*/ 4394097 h 6698667"/>
              <a:gd name="connsiteX3543" fmla="*/ 7294673 w 12192000"/>
              <a:gd name="connsiteY3543" fmla="*/ 4397681 h 6698667"/>
              <a:gd name="connsiteX3544" fmla="*/ 7294673 w 12192000"/>
              <a:gd name="connsiteY3544" fmla="*/ 4404849 h 6698667"/>
              <a:gd name="connsiteX3545" fmla="*/ 7294673 w 12192000"/>
              <a:gd name="connsiteY3545" fmla="*/ 4408433 h 6698667"/>
              <a:gd name="connsiteX3546" fmla="*/ 7313001 w 12192000"/>
              <a:gd name="connsiteY3546" fmla="*/ 4412017 h 6698667"/>
              <a:gd name="connsiteX3547" fmla="*/ 7334996 w 12192000"/>
              <a:gd name="connsiteY3547" fmla="*/ 4415601 h 6698667"/>
              <a:gd name="connsiteX3548" fmla="*/ 7334996 w 12192000"/>
              <a:gd name="connsiteY3548" fmla="*/ 4408433 h 6698667"/>
              <a:gd name="connsiteX3549" fmla="*/ 7338661 w 12192000"/>
              <a:gd name="connsiteY3549" fmla="*/ 4401265 h 6698667"/>
              <a:gd name="connsiteX3550" fmla="*/ 7334996 w 12192000"/>
              <a:gd name="connsiteY3550" fmla="*/ 4390512 h 6698667"/>
              <a:gd name="connsiteX3551" fmla="*/ 7334996 w 12192000"/>
              <a:gd name="connsiteY3551" fmla="*/ 4376176 h 6698667"/>
              <a:gd name="connsiteX3552" fmla="*/ 7316667 w 12192000"/>
              <a:gd name="connsiteY3552" fmla="*/ 4386929 h 6698667"/>
              <a:gd name="connsiteX3553" fmla="*/ 7302004 w 12192000"/>
              <a:gd name="connsiteY3553" fmla="*/ 4394097 h 6698667"/>
              <a:gd name="connsiteX3554" fmla="*/ 7305670 w 12192000"/>
              <a:gd name="connsiteY3554" fmla="*/ 4383344 h 6698667"/>
              <a:gd name="connsiteX3555" fmla="*/ 7309335 w 12192000"/>
              <a:gd name="connsiteY3555" fmla="*/ 4376176 h 6698667"/>
              <a:gd name="connsiteX3556" fmla="*/ 7309335 w 12192000"/>
              <a:gd name="connsiteY3556" fmla="*/ 4361839 h 6698667"/>
              <a:gd name="connsiteX3557" fmla="*/ 7305670 w 12192000"/>
              <a:gd name="connsiteY3557" fmla="*/ 4351088 h 6698667"/>
              <a:gd name="connsiteX3558" fmla="*/ 7302004 w 12192000"/>
              <a:gd name="connsiteY3558" fmla="*/ 4336751 h 6698667"/>
              <a:gd name="connsiteX3559" fmla="*/ 7302004 w 12192000"/>
              <a:gd name="connsiteY3559" fmla="*/ 4322415 h 6698667"/>
              <a:gd name="connsiteX3560" fmla="*/ 7302004 w 12192000"/>
              <a:gd name="connsiteY3560" fmla="*/ 4304495 h 6698667"/>
              <a:gd name="connsiteX3561" fmla="*/ 7313001 w 12192000"/>
              <a:gd name="connsiteY3561" fmla="*/ 4293742 h 6698667"/>
              <a:gd name="connsiteX3562" fmla="*/ 7316667 w 12192000"/>
              <a:gd name="connsiteY3562" fmla="*/ 4279406 h 6698667"/>
              <a:gd name="connsiteX3563" fmla="*/ 7316667 w 12192000"/>
              <a:gd name="connsiteY3563" fmla="*/ 4265070 h 6698667"/>
              <a:gd name="connsiteX3564" fmla="*/ 7305670 w 12192000"/>
              <a:gd name="connsiteY3564" fmla="*/ 4250733 h 6698667"/>
              <a:gd name="connsiteX3565" fmla="*/ 8185430 w 12192000"/>
              <a:gd name="connsiteY3565" fmla="*/ 4236397 h 6698667"/>
              <a:gd name="connsiteX3566" fmla="*/ 8196427 w 12192000"/>
              <a:gd name="connsiteY3566" fmla="*/ 4236397 h 6698667"/>
              <a:gd name="connsiteX3567" fmla="*/ 8203757 w 12192000"/>
              <a:gd name="connsiteY3567" fmla="*/ 4236397 h 6698667"/>
              <a:gd name="connsiteX3568" fmla="*/ 8207423 w 12192000"/>
              <a:gd name="connsiteY3568" fmla="*/ 4239980 h 6698667"/>
              <a:gd name="connsiteX3569" fmla="*/ 8207423 w 12192000"/>
              <a:gd name="connsiteY3569" fmla="*/ 4254317 h 6698667"/>
              <a:gd name="connsiteX3570" fmla="*/ 8200092 w 12192000"/>
              <a:gd name="connsiteY3570" fmla="*/ 4250733 h 6698667"/>
              <a:gd name="connsiteX3571" fmla="*/ 8192760 w 12192000"/>
              <a:gd name="connsiteY3571" fmla="*/ 4247149 h 6698667"/>
              <a:gd name="connsiteX3572" fmla="*/ 8189095 w 12192000"/>
              <a:gd name="connsiteY3572" fmla="*/ 4243565 h 6698667"/>
              <a:gd name="connsiteX3573" fmla="*/ 7038077 w 12192000"/>
              <a:gd name="connsiteY3573" fmla="*/ 4232812 h 6698667"/>
              <a:gd name="connsiteX3574" fmla="*/ 7027080 w 12192000"/>
              <a:gd name="connsiteY3574" fmla="*/ 4254317 h 6698667"/>
              <a:gd name="connsiteX3575" fmla="*/ 7019748 w 12192000"/>
              <a:gd name="connsiteY3575" fmla="*/ 4279406 h 6698667"/>
              <a:gd name="connsiteX3576" fmla="*/ 7016082 w 12192000"/>
              <a:gd name="connsiteY3576" fmla="*/ 4300910 h 6698667"/>
              <a:gd name="connsiteX3577" fmla="*/ 7012417 w 12192000"/>
              <a:gd name="connsiteY3577" fmla="*/ 4329583 h 6698667"/>
              <a:gd name="connsiteX3578" fmla="*/ 7023413 w 12192000"/>
              <a:gd name="connsiteY3578" fmla="*/ 4304495 h 6698667"/>
              <a:gd name="connsiteX3579" fmla="*/ 7030745 w 12192000"/>
              <a:gd name="connsiteY3579" fmla="*/ 4282990 h 6698667"/>
              <a:gd name="connsiteX3580" fmla="*/ 7038077 w 12192000"/>
              <a:gd name="connsiteY3580" fmla="*/ 4261485 h 6698667"/>
              <a:gd name="connsiteX3581" fmla="*/ 7170040 w 12192000"/>
              <a:gd name="connsiteY3581" fmla="*/ 4229229 h 6698667"/>
              <a:gd name="connsiteX3582" fmla="*/ 7166374 w 12192000"/>
              <a:gd name="connsiteY3582" fmla="*/ 4236397 h 6698667"/>
              <a:gd name="connsiteX3583" fmla="*/ 7155378 w 12192000"/>
              <a:gd name="connsiteY3583" fmla="*/ 4243565 h 6698667"/>
              <a:gd name="connsiteX3584" fmla="*/ 7155378 w 12192000"/>
              <a:gd name="connsiteY3584" fmla="*/ 4250733 h 6698667"/>
              <a:gd name="connsiteX3585" fmla="*/ 7155378 w 12192000"/>
              <a:gd name="connsiteY3585" fmla="*/ 4265070 h 6698667"/>
              <a:gd name="connsiteX3586" fmla="*/ 7151712 w 12192000"/>
              <a:gd name="connsiteY3586" fmla="*/ 4272238 h 6698667"/>
              <a:gd name="connsiteX3587" fmla="*/ 7144381 w 12192000"/>
              <a:gd name="connsiteY3587" fmla="*/ 4282990 h 6698667"/>
              <a:gd name="connsiteX3588" fmla="*/ 7137049 w 12192000"/>
              <a:gd name="connsiteY3588" fmla="*/ 4336751 h 6698667"/>
              <a:gd name="connsiteX3589" fmla="*/ 7118721 w 12192000"/>
              <a:gd name="connsiteY3589" fmla="*/ 4390512 h 6698667"/>
              <a:gd name="connsiteX3590" fmla="*/ 7115056 w 12192000"/>
              <a:gd name="connsiteY3590" fmla="*/ 4401265 h 6698667"/>
              <a:gd name="connsiteX3591" fmla="*/ 7115056 w 12192000"/>
              <a:gd name="connsiteY3591" fmla="*/ 4412017 h 6698667"/>
              <a:gd name="connsiteX3592" fmla="*/ 7115056 w 12192000"/>
              <a:gd name="connsiteY3592" fmla="*/ 4426353 h 6698667"/>
              <a:gd name="connsiteX3593" fmla="*/ 7118721 w 12192000"/>
              <a:gd name="connsiteY3593" fmla="*/ 4437105 h 6698667"/>
              <a:gd name="connsiteX3594" fmla="*/ 7111389 w 12192000"/>
              <a:gd name="connsiteY3594" fmla="*/ 4437105 h 6698667"/>
              <a:gd name="connsiteX3595" fmla="*/ 7104059 w 12192000"/>
              <a:gd name="connsiteY3595" fmla="*/ 4440690 h 6698667"/>
              <a:gd name="connsiteX3596" fmla="*/ 7104059 w 12192000"/>
              <a:gd name="connsiteY3596" fmla="*/ 4447858 h 6698667"/>
              <a:gd name="connsiteX3597" fmla="*/ 7111389 w 12192000"/>
              <a:gd name="connsiteY3597" fmla="*/ 4451442 h 6698667"/>
              <a:gd name="connsiteX3598" fmla="*/ 7118721 w 12192000"/>
              <a:gd name="connsiteY3598" fmla="*/ 4444274 h 6698667"/>
              <a:gd name="connsiteX3599" fmla="*/ 7118721 w 12192000"/>
              <a:gd name="connsiteY3599" fmla="*/ 4437105 h 6698667"/>
              <a:gd name="connsiteX3600" fmla="*/ 7133384 w 12192000"/>
              <a:gd name="connsiteY3600" fmla="*/ 4437105 h 6698667"/>
              <a:gd name="connsiteX3601" fmla="*/ 7144381 w 12192000"/>
              <a:gd name="connsiteY3601" fmla="*/ 4444274 h 6698667"/>
              <a:gd name="connsiteX3602" fmla="*/ 7155378 w 12192000"/>
              <a:gd name="connsiteY3602" fmla="*/ 4451442 h 6698667"/>
              <a:gd name="connsiteX3603" fmla="*/ 7170040 w 12192000"/>
              <a:gd name="connsiteY3603" fmla="*/ 4458610 h 6698667"/>
              <a:gd name="connsiteX3604" fmla="*/ 7170040 w 12192000"/>
              <a:gd name="connsiteY3604" fmla="*/ 4447858 h 6698667"/>
              <a:gd name="connsiteX3605" fmla="*/ 7170040 w 12192000"/>
              <a:gd name="connsiteY3605" fmla="*/ 4429937 h 6698667"/>
              <a:gd name="connsiteX3606" fmla="*/ 7181038 w 12192000"/>
              <a:gd name="connsiteY3606" fmla="*/ 4440690 h 6698667"/>
              <a:gd name="connsiteX3607" fmla="*/ 7195700 w 12192000"/>
              <a:gd name="connsiteY3607" fmla="*/ 4447858 h 6698667"/>
              <a:gd name="connsiteX3608" fmla="*/ 7203031 w 12192000"/>
              <a:gd name="connsiteY3608" fmla="*/ 4447858 h 6698667"/>
              <a:gd name="connsiteX3609" fmla="*/ 7206697 w 12192000"/>
              <a:gd name="connsiteY3609" fmla="*/ 4447858 h 6698667"/>
              <a:gd name="connsiteX3610" fmla="*/ 7210363 w 12192000"/>
              <a:gd name="connsiteY3610" fmla="*/ 4447858 h 6698667"/>
              <a:gd name="connsiteX3611" fmla="*/ 7214028 w 12192000"/>
              <a:gd name="connsiteY3611" fmla="*/ 4444274 h 6698667"/>
              <a:gd name="connsiteX3612" fmla="*/ 7228691 w 12192000"/>
              <a:gd name="connsiteY3612" fmla="*/ 4426353 h 6698667"/>
              <a:gd name="connsiteX3613" fmla="*/ 7239688 w 12192000"/>
              <a:gd name="connsiteY3613" fmla="*/ 4404849 h 6698667"/>
              <a:gd name="connsiteX3614" fmla="*/ 7239688 w 12192000"/>
              <a:gd name="connsiteY3614" fmla="*/ 4394097 h 6698667"/>
              <a:gd name="connsiteX3615" fmla="*/ 7239688 w 12192000"/>
              <a:gd name="connsiteY3615" fmla="*/ 4383344 h 6698667"/>
              <a:gd name="connsiteX3616" fmla="*/ 7236022 w 12192000"/>
              <a:gd name="connsiteY3616" fmla="*/ 4376176 h 6698667"/>
              <a:gd name="connsiteX3617" fmla="*/ 7228691 w 12192000"/>
              <a:gd name="connsiteY3617" fmla="*/ 4361839 h 6698667"/>
              <a:gd name="connsiteX3618" fmla="*/ 7228691 w 12192000"/>
              <a:gd name="connsiteY3618" fmla="*/ 4354671 h 6698667"/>
              <a:gd name="connsiteX3619" fmla="*/ 7228691 w 12192000"/>
              <a:gd name="connsiteY3619" fmla="*/ 4351088 h 6698667"/>
              <a:gd name="connsiteX3620" fmla="*/ 7232357 w 12192000"/>
              <a:gd name="connsiteY3620" fmla="*/ 4351088 h 6698667"/>
              <a:gd name="connsiteX3621" fmla="*/ 7236022 w 12192000"/>
              <a:gd name="connsiteY3621" fmla="*/ 4347503 h 6698667"/>
              <a:gd name="connsiteX3622" fmla="*/ 7243353 w 12192000"/>
              <a:gd name="connsiteY3622" fmla="*/ 4343919 h 6698667"/>
              <a:gd name="connsiteX3623" fmla="*/ 7247020 w 12192000"/>
              <a:gd name="connsiteY3623" fmla="*/ 4340336 h 6698667"/>
              <a:gd name="connsiteX3624" fmla="*/ 7247020 w 12192000"/>
              <a:gd name="connsiteY3624" fmla="*/ 4333167 h 6698667"/>
              <a:gd name="connsiteX3625" fmla="*/ 7250685 w 12192000"/>
              <a:gd name="connsiteY3625" fmla="*/ 4325999 h 6698667"/>
              <a:gd name="connsiteX3626" fmla="*/ 7250685 w 12192000"/>
              <a:gd name="connsiteY3626" fmla="*/ 4300910 h 6698667"/>
              <a:gd name="connsiteX3627" fmla="*/ 7254350 w 12192000"/>
              <a:gd name="connsiteY3627" fmla="*/ 4279406 h 6698667"/>
              <a:gd name="connsiteX3628" fmla="*/ 7254350 w 12192000"/>
              <a:gd name="connsiteY3628" fmla="*/ 4261485 h 6698667"/>
              <a:gd name="connsiteX3629" fmla="*/ 7247020 w 12192000"/>
              <a:gd name="connsiteY3629" fmla="*/ 4243565 h 6698667"/>
              <a:gd name="connsiteX3630" fmla="*/ 7236022 w 12192000"/>
              <a:gd name="connsiteY3630" fmla="*/ 4236397 h 6698667"/>
              <a:gd name="connsiteX3631" fmla="*/ 7214028 w 12192000"/>
              <a:gd name="connsiteY3631" fmla="*/ 4232812 h 6698667"/>
              <a:gd name="connsiteX3632" fmla="*/ 7192035 w 12192000"/>
              <a:gd name="connsiteY3632" fmla="*/ 4229229 h 6698667"/>
              <a:gd name="connsiteX3633" fmla="*/ 7063736 w 12192000"/>
              <a:gd name="connsiteY3633" fmla="*/ 4222060 h 6698667"/>
              <a:gd name="connsiteX3634" fmla="*/ 7056405 w 12192000"/>
              <a:gd name="connsiteY3634" fmla="*/ 4243565 h 6698667"/>
              <a:gd name="connsiteX3635" fmla="*/ 7045407 w 12192000"/>
              <a:gd name="connsiteY3635" fmla="*/ 4268653 h 6698667"/>
              <a:gd name="connsiteX3636" fmla="*/ 7038077 w 12192000"/>
              <a:gd name="connsiteY3636" fmla="*/ 4290158 h 6698667"/>
              <a:gd name="connsiteX3637" fmla="*/ 7038077 w 12192000"/>
              <a:gd name="connsiteY3637" fmla="*/ 4311663 h 6698667"/>
              <a:gd name="connsiteX3638" fmla="*/ 7045407 w 12192000"/>
              <a:gd name="connsiteY3638" fmla="*/ 4293742 h 6698667"/>
              <a:gd name="connsiteX3639" fmla="*/ 7049074 w 12192000"/>
              <a:gd name="connsiteY3639" fmla="*/ 4275822 h 6698667"/>
              <a:gd name="connsiteX3640" fmla="*/ 7060070 w 12192000"/>
              <a:gd name="connsiteY3640" fmla="*/ 4247149 h 6698667"/>
              <a:gd name="connsiteX3641" fmla="*/ 8068128 w 12192000"/>
              <a:gd name="connsiteY3641" fmla="*/ 4200556 h 6698667"/>
              <a:gd name="connsiteX3642" fmla="*/ 8064462 w 12192000"/>
              <a:gd name="connsiteY3642" fmla="*/ 4211309 h 6698667"/>
              <a:gd name="connsiteX3643" fmla="*/ 8057131 w 12192000"/>
              <a:gd name="connsiteY3643" fmla="*/ 4218476 h 6698667"/>
              <a:gd name="connsiteX3644" fmla="*/ 8057131 w 12192000"/>
              <a:gd name="connsiteY3644" fmla="*/ 4225644 h 6698667"/>
              <a:gd name="connsiteX3645" fmla="*/ 8057131 w 12192000"/>
              <a:gd name="connsiteY3645" fmla="*/ 4232812 h 6698667"/>
              <a:gd name="connsiteX3646" fmla="*/ 8064462 w 12192000"/>
              <a:gd name="connsiteY3646" fmla="*/ 4239980 h 6698667"/>
              <a:gd name="connsiteX3647" fmla="*/ 8068128 w 12192000"/>
              <a:gd name="connsiteY3647" fmla="*/ 4243565 h 6698667"/>
              <a:gd name="connsiteX3648" fmla="*/ 8068128 w 12192000"/>
              <a:gd name="connsiteY3648" fmla="*/ 4250733 h 6698667"/>
              <a:gd name="connsiteX3649" fmla="*/ 8071794 w 12192000"/>
              <a:gd name="connsiteY3649" fmla="*/ 4254317 h 6698667"/>
              <a:gd name="connsiteX3650" fmla="*/ 8079124 w 12192000"/>
              <a:gd name="connsiteY3650" fmla="*/ 4261485 h 6698667"/>
              <a:gd name="connsiteX3651" fmla="*/ 8086456 w 12192000"/>
              <a:gd name="connsiteY3651" fmla="*/ 4261485 h 6698667"/>
              <a:gd name="connsiteX3652" fmla="*/ 8090122 w 12192000"/>
              <a:gd name="connsiteY3652" fmla="*/ 4254317 h 6698667"/>
              <a:gd name="connsiteX3653" fmla="*/ 8097453 w 12192000"/>
              <a:gd name="connsiteY3653" fmla="*/ 4250733 h 6698667"/>
              <a:gd name="connsiteX3654" fmla="*/ 8097453 w 12192000"/>
              <a:gd name="connsiteY3654" fmla="*/ 4247149 h 6698667"/>
              <a:gd name="connsiteX3655" fmla="*/ 8101119 w 12192000"/>
              <a:gd name="connsiteY3655" fmla="*/ 4239980 h 6698667"/>
              <a:gd name="connsiteX3656" fmla="*/ 8101119 w 12192000"/>
              <a:gd name="connsiteY3656" fmla="*/ 4229229 h 6698667"/>
              <a:gd name="connsiteX3657" fmla="*/ 8101119 w 12192000"/>
              <a:gd name="connsiteY3657" fmla="*/ 4218476 h 6698667"/>
              <a:gd name="connsiteX3658" fmla="*/ 8090122 w 12192000"/>
              <a:gd name="connsiteY3658" fmla="*/ 4207724 h 6698667"/>
              <a:gd name="connsiteX3659" fmla="*/ 8079124 w 12192000"/>
              <a:gd name="connsiteY3659" fmla="*/ 4200556 h 6698667"/>
              <a:gd name="connsiteX3660" fmla="*/ 8075459 w 12192000"/>
              <a:gd name="connsiteY3660" fmla="*/ 4200556 h 6698667"/>
              <a:gd name="connsiteX3661" fmla="*/ 7686898 w 12192000"/>
              <a:gd name="connsiteY3661" fmla="*/ 4189804 h 6698667"/>
              <a:gd name="connsiteX3662" fmla="*/ 7694230 w 12192000"/>
              <a:gd name="connsiteY3662" fmla="*/ 4189804 h 6698667"/>
              <a:gd name="connsiteX3663" fmla="*/ 7697896 w 12192000"/>
              <a:gd name="connsiteY3663" fmla="*/ 4193387 h 6698667"/>
              <a:gd name="connsiteX3664" fmla="*/ 7694230 w 12192000"/>
              <a:gd name="connsiteY3664" fmla="*/ 4207724 h 6698667"/>
              <a:gd name="connsiteX3665" fmla="*/ 7683233 w 12192000"/>
              <a:gd name="connsiteY3665" fmla="*/ 4211309 h 6698667"/>
              <a:gd name="connsiteX3666" fmla="*/ 7672236 w 12192000"/>
              <a:gd name="connsiteY3666" fmla="*/ 4214892 h 6698667"/>
              <a:gd name="connsiteX3667" fmla="*/ 7661240 w 12192000"/>
              <a:gd name="connsiteY3667" fmla="*/ 4218476 h 6698667"/>
              <a:gd name="connsiteX3668" fmla="*/ 7653908 w 12192000"/>
              <a:gd name="connsiteY3668" fmla="*/ 4218476 h 6698667"/>
              <a:gd name="connsiteX3669" fmla="*/ 7650243 w 12192000"/>
              <a:gd name="connsiteY3669" fmla="*/ 4214892 h 6698667"/>
              <a:gd name="connsiteX3670" fmla="*/ 7650243 w 12192000"/>
              <a:gd name="connsiteY3670" fmla="*/ 4211309 h 6698667"/>
              <a:gd name="connsiteX3671" fmla="*/ 7650243 w 12192000"/>
              <a:gd name="connsiteY3671" fmla="*/ 4207724 h 6698667"/>
              <a:gd name="connsiteX3672" fmla="*/ 7653908 w 12192000"/>
              <a:gd name="connsiteY3672" fmla="*/ 4196972 h 6698667"/>
              <a:gd name="connsiteX3673" fmla="*/ 7657573 w 12192000"/>
              <a:gd name="connsiteY3673" fmla="*/ 4193387 h 6698667"/>
              <a:gd name="connsiteX3674" fmla="*/ 7661240 w 12192000"/>
              <a:gd name="connsiteY3674" fmla="*/ 4193387 h 6698667"/>
              <a:gd name="connsiteX3675" fmla="*/ 7668571 w 12192000"/>
              <a:gd name="connsiteY3675" fmla="*/ 4193387 h 6698667"/>
              <a:gd name="connsiteX3676" fmla="*/ 7679568 w 12192000"/>
              <a:gd name="connsiteY3676" fmla="*/ 4193387 h 6698667"/>
              <a:gd name="connsiteX3677" fmla="*/ 7250685 w 12192000"/>
              <a:gd name="connsiteY3677" fmla="*/ 4186219 h 6698667"/>
              <a:gd name="connsiteX3678" fmla="*/ 7243353 w 12192000"/>
              <a:gd name="connsiteY3678" fmla="*/ 4189804 h 6698667"/>
              <a:gd name="connsiteX3679" fmla="*/ 7239688 w 12192000"/>
              <a:gd name="connsiteY3679" fmla="*/ 4193387 h 6698667"/>
              <a:gd name="connsiteX3680" fmla="*/ 7232357 w 12192000"/>
              <a:gd name="connsiteY3680" fmla="*/ 4193387 h 6698667"/>
              <a:gd name="connsiteX3681" fmla="*/ 7221360 w 12192000"/>
              <a:gd name="connsiteY3681" fmla="*/ 4196972 h 6698667"/>
              <a:gd name="connsiteX3682" fmla="*/ 7214028 w 12192000"/>
              <a:gd name="connsiteY3682" fmla="*/ 4207724 h 6698667"/>
              <a:gd name="connsiteX3683" fmla="*/ 7206697 w 12192000"/>
              <a:gd name="connsiteY3683" fmla="*/ 4218476 h 6698667"/>
              <a:gd name="connsiteX3684" fmla="*/ 7210363 w 12192000"/>
              <a:gd name="connsiteY3684" fmla="*/ 4222060 h 6698667"/>
              <a:gd name="connsiteX3685" fmla="*/ 7214028 w 12192000"/>
              <a:gd name="connsiteY3685" fmla="*/ 4225644 h 6698667"/>
              <a:gd name="connsiteX3686" fmla="*/ 7232357 w 12192000"/>
              <a:gd name="connsiteY3686" fmla="*/ 4225644 h 6698667"/>
              <a:gd name="connsiteX3687" fmla="*/ 7239688 w 12192000"/>
              <a:gd name="connsiteY3687" fmla="*/ 4218476 h 6698667"/>
              <a:gd name="connsiteX3688" fmla="*/ 7243353 w 12192000"/>
              <a:gd name="connsiteY3688" fmla="*/ 4211309 h 6698667"/>
              <a:gd name="connsiteX3689" fmla="*/ 7250685 w 12192000"/>
              <a:gd name="connsiteY3689" fmla="*/ 4200556 h 6698667"/>
              <a:gd name="connsiteX3690" fmla="*/ 7250685 w 12192000"/>
              <a:gd name="connsiteY3690" fmla="*/ 4196972 h 6698667"/>
              <a:gd name="connsiteX3691" fmla="*/ 7778540 w 12192000"/>
              <a:gd name="connsiteY3691" fmla="*/ 4182635 h 6698667"/>
              <a:gd name="connsiteX3692" fmla="*/ 7771209 w 12192000"/>
              <a:gd name="connsiteY3692" fmla="*/ 4186219 h 6698667"/>
              <a:gd name="connsiteX3693" fmla="*/ 7771209 w 12192000"/>
              <a:gd name="connsiteY3693" fmla="*/ 4193387 h 6698667"/>
              <a:gd name="connsiteX3694" fmla="*/ 7782206 w 12192000"/>
              <a:gd name="connsiteY3694" fmla="*/ 4243565 h 6698667"/>
              <a:gd name="connsiteX3695" fmla="*/ 7789537 w 12192000"/>
              <a:gd name="connsiteY3695" fmla="*/ 4293742 h 6698667"/>
              <a:gd name="connsiteX3696" fmla="*/ 7796869 w 12192000"/>
              <a:gd name="connsiteY3696" fmla="*/ 4343919 h 6698667"/>
              <a:gd name="connsiteX3697" fmla="*/ 7800534 w 12192000"/>
              <a:gd name="connsiteY3697" fmla="*/ 4394097 h 6698667"/>
              <a:gd name="connsiteX3698" fmla="*/ 7807866 w 12192000"/>
              <a:gd name="connsiteY3698" fmla="*/ 4433522 h 6698667"/>
              <a:gd name="connsiteX3699" fmla="*/ 7811532 w 12192000"/>
              <a:gd name="connsiteY3699" fmla="*/ 4465778 h 6698667"/>
              <a:gd name="connsiteX3700" fmla="*/ 7815197 w 12192000"/>
              <a:gd name="connsiteY3700" fmla="*/ 4501619 h 6698667"/>
              <a:gd name="connsiteX3701" fmla="*/ 7815197 w 12192000"/>
              <a:gd name="connsiteY3701" fmla="*/ 4541044 h 6698667"/>
              <a:gd name="connsiteX3702" fmla="*/ 7815197 w 12192000"/>
              <a:gd name="connsiteY3702" fmla="*/ 4548212 h 6698667"/>
              <a:gd name="connsiteX3703" fmla="*/ 7811532 w 12192000"/>
              <a:gd name="connsiteY3703" fmla="*/ 4551796 h 6698667"/>
              <a:gd name="connsiteX3704" fmla="*/ 7807866 w 12192000"/>
              <a:gd name="connsiteY3704" fmla="*/ 4551796 h 6698667"/>
              <a:gd name="connsiteX3705" fmla="*/ 7804201 w 12192000"/>
              <a:gd name="connsiteY3705" fmla="*/ 4548212 h 6698667"/>
              <a:gd name="connsiteX3706" fmla="*/ 7793204 w 12192000"/>
              <a:gd name="connsiteY3706" fmla="*/ 4508788 h 6698667"/>
              <a:gd name="connsiteX3707" fmla="*/ 7793204 w 12192000"/>
              <a:gd name="connsiteY3707" fmla="*/ 4469363 h 6698667"/>
              <a:gd name="connsiteX3708" fmla="*/ 7785872 w 12192000"/>
              <a:gd name="connsiteY3708" fmla="*/ 4455026 h 6698667"/>
              <a:gd name="connsiteX3709" fmla="*/ 7778540 w 12192000"/>
              <a:gd name="connsiteY3709" fmla="*/ 4444274 h 6698667"/>
              <a:gd name="connsiteX3710" fmla="*/ 7778540 w 12192000"/>
              <a:gd name="connsiteY3710" fmla="*/ 4447858 h 6698667"/>
              <a:gd name="connsiteX3711" fmla="*/ 7778540 w 12192000"/>
              <a:gd name="connsiteY3711" fmla="*/ 4455026 h 6698667"/>
              <a:gd name="connsiteX3712" fmla="*/ 7771209 w 12192000"/>
              <a:gd name="connsiteY3712" fmla="*/ 4458610 h 6698667"/>
              <a:gd name="connsiteX3713" fmla="*/ 7767544 w 12192000"/>
              <a:gd name="connsiteY3713" fmla="*/ 4458610 h 6698667"/>
              <a:gd name="connsiteX3714" fmla="*/ 7763878 w 12192000"/>
              <a:gd name="connsiteY3714" fmla="*/ 4447858 h 6698667"/>
              <a:gd name="connsiteX3715" fmla="*/ 7763878 w 12192000"/>
              <a:gd name="connsiteY3715" fmla="*/ 4437105 h 6698667"/>
              <a:gd name="connsiteX3716" fmla="*/ 7760212 w 12192000"/>
              <a:gd name="connsiteY3716" fmla="*/ 4433522 h 6698667"/>
              <a:gd name="connsiteX3717" fmla="*/ 7760212 w 12192000"/>
              <a:gd name="connsiteY3717" fmla="*/ 4429937 h 6698667"/>
              <a:gd name="connsiteX3718" fmla="*/ 7727222 w 12192000"/>
              <a:gd name="connsiteY3718" fmla="*/ 4429937 h 6698667"/>
              <a:gd name="connsiteX3719" fmla="*/ 7701562 w 12192000"/>
              <a:gd name="connsiteY3719" fmla="*/ 4437105 h 6698667"/>
              <a:gd name="connsiteX3720" fmla="*/ 7694230 w 12192000"/>
              <a:gd name="connsiteY3720" fmla="*/ 4447858 h 6698667"/>
              <a:gd name="connsiteX3721" fmla="*/ 7683233 w 12192000"/>
              <a:gd name="connsiteY3721" fmla="*/ 4455026 h 6698667"/>
              <a:gd name="connsiteX3722" fmla="*/ 7672236 w 12192000"/>
              <a:gd name="connsiteY3722" fmla="*/ 4455026 h 6698667"/>
              <a:gd name="connsiteX3723" fmla="*/ 7657573 w 12192000"/>
              <a:gd name="connsiteY3723" fmla="*/ 4458610 h 6698667"/>
              <a:gd name="connsiteX3724" fmla="*/ 7657573 w 12192000"/>
              <a:gd name="connsiteY3724" fmla="*/ 4462195 h 6698667"/>
              <a:gd name="connsiteX3725" fmla="*/ 7653908 w 12192000"/>
              <a:gd name="connsiteY3725" fmla="*/ 4465778 h 6698667"/>
              <a:gd name="connsiteX3726" fmla="*/ 7653908 w 12192000"/>
              <a:gd name="connsiteY3726" fmla="*/ 4472946 h 6698667"/>
              <a:gd name="connsiteX3727" fmla="*/ 7653908 w 12192000"/>
              <a:gd name="connsiteY3727" fmla="*/ 4476531 h 6698667"/>
              <a:gd name="connsiteX3728" fmla="*/ 7675902 w 12192000"/>
              <a:gd name="connsiteY3728" fmla="*/ 4490867 h 6698667"/>
              <a:gd name="connsiteX3729" fmla="*/ 7690565 w 12192000"/>
              <a:gd name="connsiteY3729" fmla="*/ 4505203 h 6698667"/>
              <a:gd name="connsiteX3730" fmla="*/ 7705227 w 12192000"/>
              <a:gd name="connsiteY3730" fmla="*/ 4519539 h 6698667"/>
              <a:gd name="connsiteX3731" fmla="*/ 7716225 w 12192000"/>
              <a:gd name="connsiteY3731" fmla="*/ 4537461 h 6698667"/>
              <a:gd name="connsiteX3732" fmla="*/ 7712558 w 12192000"/>
              <a:gd name="connsiteY3732" fmla="*/ 4541044 h 6698667"/>
              <a:gd name="connsiteX3733" fmla="*/ 7708893 w 12192000"/>
              <a:gd name="connsiteY3733" fmla="*/ 4551796 h 6698667"/>
              <a:gd name="connsiteX3734" fmla="*/ 7767544 w 12192000"/>
              <a:gd name="connsiteY3734" fmla="*/ 4555381 h 6698667"/>
              <a:gd name="connsiteX3735" fmla="*/ 7822529 w 12192000"/>
              <a:gd name="connsiteY3735" fmla="*/ 4562549 h 6698667"/>
              <a:gd name="connsiteX3736" fmla="*/ 7837191 w 12192000"/>
              <a:gd name="connsiteY3736" fmla="*/ 4562549 h 6698667"/>
              <a:gd name="connsiteX3737" fmla="*/ 7844523 w 12192000"/>
              <a:gd name="connsiteY3737" fmla="*/ 4558964 h 6698667"/>
              <a:gd name="connsiteX3738" fmla="*/ 7848188 w 12192000"/>
              <a:gd name="connsiteY3738" fmla="*/ 4555381 h 6698667"/>
              <a:gd name="connsiteX3739" fmla="*/ 7851854 w 12192000"/>
              <a:gd name="connsiteY3739" fmla="*/ 4551796 h 6698667"/>
              <a:gd name="connsiteX3740" fmla="*/ 7855519 w 12192000"/>
              <a:gd name="connsiteY3740" fmla="*/ 4551796 h 6698667"/>
              <a:gd name="connsiteX3741" fmla="*/ 7859185 w 12192000"/>
              <a:gd name="connsiteY3741" fmla="*/ 4551796 h 6698667"/>
              <a:gd name="connsiteX3742" fmla="*/ 7866516 w 12192000"/>
              <a:gd name="connsiteY3742" fmla="*/ 4558964 h 6698667"/>
              <a:gd name="connsiteX3743" fmla="*/ 7873848 w 12192000"/>
              <a:gd name="connsiteY3743" fmla="*/ 4566132 h 6698667"/>
              <a:gd name="connsiteX3744" fmla="*/ 7888511 w 12192000"/>
              <a:gd name="connsiteY3744" fmla="*/ 4562549 h 6698667"/>
              <a:gd name="connsiteX3745" fmla="*/ 7899508 w 12192000"/>
              <a:gd name="connsiteY3745" fmla="*/ 4558964 h 6698667"/>
              <a:gd name="connsiteX3746" fmla="*/ 7873848 w 12192000"/>
              <a:gd name="connsiteY3746" fmla="*/ 4483698 h 6698667"/>
              <a:gd name="connsiteX3747" fmla="*/ 7851854 w 12192000"/>
              <a:gd name="connsiteY3747" fmla="*/ 4404849 h 6698667"/>
              <a:gd name="connsiteX3748" fmla="*/ 7826194 w 12192000"/>
              <a:gd name="connsiteY3748" fmla="*/ 4329583 h 6698667"/>
              <a:gd name="connsiteX3749" fmla="*/ 7804201 w 12192000"/>
              <a:gd name="connsiteY3749" fmla="*/ 4250733 h 6698667"/>
              <a:gd name="connsiteX3750" fmla="*/ 7796869 w 12192000"/>
              <a:gd name="connsiteY3750" fmla="*/ 4222060 h 6698667"/>
              <a:gd name="connsiteX3751" fmla="*/ 7789537 w 12192000"/>
              <a:gd name="connsiteY3751" fmla="*/ 4189804 h 6698667"/>
              <a:gd name="connsiteX3752" fmla="*/ 7785872 w 12192000"/>
              <a:gd name="connsiteY3752" fmla="*/ 4182635 h 6698667"/>
              <a:gd name="connsiteX3753" fmla="*/ 7958158 w 12192000"/>
              <a:gd name="connsiteY3753" fmla="*/ 4179051 h 6698667"/>
              <a:gd name="connsiteX3754" fmla="*/ 7954492 w 12192000"/>
              <a:gd name="connsiteY3754" fmla="*/ 4182635 h 6698667"/>
              <a:gd name="connsiteX3755" fmla="*/ 7954492 w 12192000"/>
              <a:gd name="connsiteY3755" fmla="*/ 4193387 h 6698667"/>
              <a:gd name="connsiteX3756" fmla="*/ 7958158 w 12192000"/>
              <a:gd name="connsiteY3756" fmla="*/ 4200556 h 6698667"/>
              <a:gd name="connsiteX3757" fmla="*/ 7965490 w 12192000"/>
              <a:gd name="connsiteY3757" fmla="*/ 4211309 h 6698667"/>
              <a:gd name="connsiteX3758" fmla="*/ 7976487 w 12192000"/>
              <a:gd name="connsiteY3758" fmla="*/ 4218476 h 6698667"/>
              <a:gd name="connsiteX3759" fmla="*/ 7976487 w 12192000"/>
              <a:gd name="connsiteY3759" fmla="*/ 4200556 h 6698667"/>
              <a:gd name="connsiteX3760" fmla="*/ 7976487 w 12192000"/>
              <a:gd name="connsiteY3760" fmla="*/ 4193387 h 6698667"/>
              <a:gd name="connsiteX3761" fmla="*/ 7972820 w 12192000"/>
              <a:gd name="connsiteY3761" fmla="*/ 4182635 h 6698667"/>
              <a:gd name="connsiteX3762" fmla="*/ 7965490 w 12192000"/>
              <a:gd name="connsiteY3762" fmla="*/ 4179051 h 6698667"/>
              <a:gd name="connsiteX3763" fmla="*/ 8002146 w 12192000"/>
              <a:gd name="connsiteY3763" fmla="*/ 4171882 h 6698667"/>
              <a:gd name="connsiteX3764" fmla="*/ 8005812 w 12192000"/>
              <a:gd name="connsiteY3764" fmla="*/ 4193387 h 6698667"/>
              <a:gd name="connsiteX3765" fmla="*/ 8009477 w 12192000"/>
              <a:gd name="connsiteY3765" fmla="*/ 4218476 h 6698667"/>
              <a:gd name="connsiteX3766" fmla="*/ 8013144 w 12192000"/>
              <a:gd name="connsiteY3766" fmla="*/ 4225644 h 6698667"/>
              <a:gd name="connsiteX3767" fmla="*/ 8020474 w 12192000"/>
              <a:gd name="connsiteY3767" fmla="*/ 4229229 h 6698667"/>
              <a:gd name="connsiteX3768" fmla="*/ 8027806 w 12192000"/>
              <a:gd name="connsiteY3768" fmla="*/ 4222060 h 6698667"/>
              <a:gd name="connsiteX3769" fmla="*/ 8027806 w 12192000"/>
              <a:gd name="connsiteY3769" fmla="*/ 4211309 h 6698667"/>
              <a:gd name="connsiteX3770" fmla="*/ 8024140 w 12192000"/>
              <a:gd name="connsiteY3770" fmla="*/ 4196972 h 6698667"/>
              <a:gd name="connsiteX3771" fmla="*/ 8020474 w 12192000"/>
              <a:gd name="connsiteY3771" fmla="*/ 4186219 h 6698667"/>
              <a:gd name="connsiteX3772" fmla="*/ 8013144 w 12192000"/>
              <a:gd name="connsiteY3772" fmla="*/ 4179051 h 6698667"/>
              <a:gd name="connsiteX3773" fmla="*/ 6818137 w 12192000"/>
              <a:gd name="connsiteY3773" fmla="*/ 4153962 h 6698667"/>
              <a:gd name="connsiteX3774" fmla="*/ 6810805 w 12192000"/>
              <a:gd name="connsiteY3774" fmla="*/ 4157546 h 6698667"/>
              <a:gd name="connsiteX3775" fmla="*/ 6807140 w 12192000"/>
              <a:gd name="connsiteY3775" fmla="*/ 4164714 h 6698667"/>
              <a:gd name="connsiteX3776" fmla="*/ 6796142 w 12192000"/>
              <a:gd name="connsiteY3776" fmla="*/ 4193387 h 6698667"/>
              <a:gd name="connsiteX3777" fmla="*/ 6788812 w 12192000"/>
              <a:gd name="connsiteY3777" fmla="*/ 4225644 h 6698667"/>
              <a:gd name="connsiteX3778" fmla="*/ 6777814 w 12192000"/>
              <a:gd name="connsiteY3778" fmla="*/ 4254317 h 6698667"/>
              <a:gd name="connsiteX3779" fmla="*/ 6759486 w 12192000"/>
              <a:gd name="connsiteY3779" fmla="*/ 4286573 h 6698667"/>
              <a:gd name="connsiteX3780" fmla="*/ 6759486 w 12192000"/>
              <a:gd name="connsiteY3780" fmla="*/ 4293742 h 6698667"/>
              <a:gd name="connsiteX3781" fmla="*/ 6755820 w 12192000"/>
              <a:gd name="connsiteY3781" fmla="*/ 4300910 h 6698667"/>
              <a:gd name="connsiteX3782" fmla="*/ 6755820 w 12192000"/>
              <a:gd name="connsiteY3782" fmla="*/ 4304495 h 6698667"/>
              <a:gd name="connsiteX3783" fmla="*/ 6752155 w 12192000"/>
              <a:gd name="connsiteY3783" fmla="*/ 4308078 h 6698667"/>
              <a:gd name="connsiteX3784" fmla="*/ 6755820 w 12192000"/>
              <a:gd name="connsiteY3784" fmla="*/ 4311663 h 6698667"/>
              <a:gd name="connsiteX3785" fmla="*/ 6763152 w 12192000"/>
              <a:gd name="connsiteY3785" fmla="*/ 4318831 h 6698667"/>
              <a:gd name="connsiteX3786" fmla="*/ 6766817 w 12192000"/>
              <a:gd name="connsiteY3786" fmla="*/ 4318831 h 6698667"/>
              <a:gd name="connsiteX3787" fmla="*/ 6770483 w 12192000"/>
              <a:gd name="connsiteY3787" fmla="*/ 4322415 h 6698667"/>
              <a:gd name="connsiteX3788" fmla="*/ 6781480 w 12192000"/>
              <a:gd name="connsiteY3788" fmla="*/ 4322415 h 6698667"/>
              <a:gd name="connsiteX3789" fmla="*/ 6785145 w 12192000"/>
              <a:gd name="connsiteY3789" fmla="*/ 4311663 h 6698667"/>
              <a:gd name="connsiteX3790" fmla="*/ 6788812 w 12192000"/>
              <a:gd name="connsiteY3790" fmla="*/ 4300910 h 6698667"/>
              <a:gd name="connsiteX3791" fmla="*/ 6796142 w 12192000"/>
              <a:gd name="connsiteY3791" fmla="*/ 4290158 h 6698667"/>
              <a:gd name="connsiteX3792" fmla="*/ 6799808 w 12192000"/>
              <a:gd name="connsiteY3792" fmla="*/ 4279406 h 6698667"/>
              <a:gd name="connsiteX3793" fmla="*/ 6796142 w 12192000"/>
              <a:gd name="connsiteY3793" fmla="*/ 4268653 h 6698667"/>
              <a:gd name="connsiteX3794" fmla="*/ 6796142 w 12192000"/>
              <a:gd name="connsiteY3794" fmla="*/ 4254317 h 6698667"/>
              <a:gd name="connsiteX3795" fmla="*/ 6796142 w 12192000"/>
              <a:gd name="connsiteY3795" fmla="*/ 4247149 h 6698667"/>
              <a:gd name="connsiteX3796" fmla="*/ 6799808 w 12192000"/>
              <a:gd name="connsiteY3796" fmla="*/ 4236397 h 6698667"/>
              <a:gd name="connsiteX3797" fmla="*/ 6807140 w 12192000"/>
              <a:gd name="connsiteY3797" fmla="*/ 4229229 h 6698667"/>
              <a:gd name="connsiteX3798" fmla="*/ 6821802 w 12192000"/>
              <a:gd name="connsiteY3798" fmla="*/ 4214892 h 6698667"/>
              <a:gd name="connsiteX3799" fmla="*/ 6825467 w 12192000"/>
              <a:gd name="connsiteY3799" fmla="*/ 4196972 h 6698667"/>
              <a:gd name="connsiteX3800" fmla="*/ 6825467 w 12192000"/>
              <a:gd name="connsiteY3800" fmla="*/ 4179051 h 6698667"/>
              <a:gd name="connsiteX3801" fmla="*/ 6821802 w 12192000"/>
              <a:gd name="connsiteY3801" fmla="*/ 4161131 h 6698667"/>
              <a:gd name="connsiteX3802" fmla="*/ 6821802 w 12192000"/>
              <a:gd name="connsiteY3802" fmla="*/ 4153962 h 6698667"/>
              <a:gd name="connsiteX3803" fmla="*/ 7082064 w 12192000"/>
              <a:gd name="connsiteY3803" fmla="*/ 4121706 h 6698667"/>
              <a:gd name="connsiteX3804" fmla="*/ 7078399 w 12192000"/>
              <a:gd name="connsiteY3804" fmla="*/ 4143211 h 6698667"/>
              <a:gd name="connsiteX3805" fmla="*/ 7074734 w 12192000"/>
              <a:gd name="connsiteY3805" fmla="*/ 4179051 h 6698667"/>
              <a:gd name="connsiteX3806" fmla="*/ 7085730 w 12192000"/>
              <a:gd name="connsiteY3806" fmla="*/ 4146794 h 6698667"/>
              <a:gd name="connsiteX3807" fmla="*/ 7089396 w 12192000"/>
              <a:gd name="connsiteY3807" fmla="*/ 4121706 h 6698667"/>
              <a:gd name="connsiteX3808" fmla="*/ 7085730 w 12192000"/>
              <a:gd name="connsiteY3808" fmla="*/ 4121706 h 6698667"/>
              <a:gd name="connsiteX3809" fmla="*/ 7309335 w 12192000"/>
              <a:gd name="connsiteY3809" fmla="*/ 4107369 h 6698667"/>
              <a:gd name="connsiteX3810" fmla="*/ 7302004 w 12192000"/>
              <a:gd name="connsiteY3810" fmla="*/ 4110953 h 6698667"/>
              <a:gd name="connsiteX3811" fmla="*/ 7302004 w 12192000"/>
              <a:gd name="connsiteY3811" fmla="*/ 4118121 h 6698667"/>
              <a:gd name="connsiteX3812" fmla="*/ 7302004 w 12192000"/>
              <a:gd name="connsiteY3812" fmla="*/ 4125289 h 6698667"/>
              <a:gd name="connsiteX3813" fmla="*/ 7302004 w 12192000"/>
              <a:gd name="connsiteY3813" fmla="*/ 4132458 h 6698667"/>
              <a:gd name="connsiteX3814" fmla="*/ 7302004 w 12192000"/>
              <a:gd name="connsiteY3814" fmla="*/ 4139626 h 6698667"/>
              <a:gd name="connsiteX3815" fmla="*/ 7305670 w 12192000"/>
              <a:gd name="connsiteY3815" fmla="*/ 4146794 h 6698667"/>
              <a:gd name="connsiteX3816" fmla="*/ 7313001 w 12192000"/>
              <a:gd name="connsiteY3816" fmla="*/ 4157546 h 6698667"/>
              <a:gd name="connsiteX3817" fmla="*/ 7320332 w 12192000"/>
              <a:gd name="connsiteY3817" fmla="*/ 4161131 h 6698667"/>
              <a:gd name="connsiteX3818" fmla="*/ 7320332 w 12192000"/>
              <a:gd name="connsiteY3818" fmla="*/ 4143211 h 6698667"/>
              <a:gd name="connsiteX3819" fmla="*/ 7327664 w 12192000"/>
              <a:gd name="connsiteY3819" fmla="*/ 4128874 h 6698667"/>
              <a:gd name="connsiteX3820" fmla="*/ 7323999 w 12192000"/>
              <a:gd name="connsiteY3820" fmla="*/ 4121706 h 6698667"/>
              <a:gd name="connsiteX3821" fmla="*/ 7323999 w 12192000"/>
              <a:gd name="connsiteY3821" fmla="*/ 4114538 h 6698667"/>
              <a:gd name="connsiteX3822" fmla="*/ 7316667 w 12192000"/>
              <a:gd name="connsiteY3822" fmla="*/ 4107369 h 6698667"/>
              <a:gd name="connsiteX3823" fmla="*/ 7444965 w 12192000"/>
              <a:gd name="connsiteY3823" fmla="*/ 4100201 h 6698667"/>
              <a:gd name="connsiteX3824" fmla="*/ 7437633 w 12192000"/>
              <a:gd name="connsiteY3824" fmla="*/ 4107369 h 6698667"/>
              <a:gd name="connsiteX3825" fmla="*/ 7433968 w 12192000"/>
              <a:gd name="connsiteY3825" fmla="*/ 4118121 h 6698667"/>
              <a:gd name="connsiteX3826" fmla="*/ 7430303 w 12192000"/>
              <a:gd name="connsiteY3826" fmla="*/ 4128874 h 6698667"/>
              <a:gd name="connsiteX3827" fmla="*/ 7433968 w 12192000"/>
              <a:gd name="connsiteY3827" fmla="*/ 4139626 h 6698667"/>
              <a:gd name="connsiteX3828" fmla="*/ 7444965 w 12192000"/>
              <a:gd name="connsiteY3828" fmla="*/ 4143211 h 6698667"/>
              <a:gd name="connsiteX3829" fmla="*/ 7448631 w 12192000"/>
              <a:gd name="connsiteY3829" fmla="*/ 4157546 h 6698667"/>
              <a:gd name="connsiteX3830" fmla="*/ 7444965 w 12192000"/>
              <a:gd name="connsiteY3830" fmla="*/ 4164714 h 6698667"/>
              <a:gd name="connsiteX3831" fmla="*/ 7437633 w 12192000"/>
              <a:gd name="connsiteY3831" fmla="*/ 4179051 h 6698667"/>
              <a:gd name="connsiteX3832" fmla="*/ 7459628 w 12192000"/>
              <a:gd name="connsiteY3832" fmla="*/ 4161131 h 6698667"/>
              <a:gd name="connsiteX3833" fmla="*/ 7463293 w 12192000"/>
              <a:gd name="connsiteY3833" fmla="*/ 4146794 h 6698667"/>
              <a:gd name="connsiteX3834" fmla="*/ 7455962 w 12192000"/>
              <a:gd name="connsiteY3834" fmla="*/ 4143211 h 6698667"/>
              <a:gd name="connsiteX3835" fmla="*/ 7452296 w 12192000"/>
              <a:gd name="connsiteY3835" fmla="*/ 4136042 h 6698667"/>
              <a:gd name="connsiteX3836" fmla="*/ 7452296 w 12192000"/>
              <a:gd name="connsiteY3836" fmla="*/ 4132458 h 6698667"/>
              <a:gd name="connsiteX3837" fmla="*/ 7452296 w 12192000"/>
              <a:gd name="connsiteY3837" fmla="*/ 4128874 h 6698667"/>
              <a:gd name="connsiteX3838" fmla="*/ 7455962 w 12192000"/>
              <a:gd name="connsiteY3838" fmla="*/ 4118121 h 6698667"/>
              <a:gd name="connsiteX3839" fmla="*/ 7455962 w 12192000"/>
              <a:gd name="connsiteY3839" fmla="*/ 4107369 h 6698667"/>
              <a:gd name="connsiteX3840" fmla="*/ 7452296 w 12192000"/>
              <a:gd name="connsiteY3840" fmla="*/ 4100201 h 6698667"/>
              <a:gd name="connsiteX3841" fmla="*/ 7214028 w 12192000"/>
              <a:gd name="connsiteY3841" fmla="*/ 4100201 h 6698667"/>
              <a:gd name="connsiteX3842" fmla="*/ 7206697 w 12192000"/>
              <a:gd name="connsiteY3842" fmla="*/ 4103785 h 6698667"/>
              <a:gd name="connsiteX3843" fmla="*/ 7199366 w 12192000"/>
              <a:gd name="connsiteY3843" fmla="*/ 4110953 h 6698667"/>
              <a:gd name="connsiteX3844" fmla="*/ 7192035 w 12192000"/>
              <a:gd name="connsiteY3844" fmla="*/ 4128874 h 6698667"/>
              <a:gd name="connsiteX3845" fmla="*/ 7184703 w 12192000"/>
              <a:gd name="connsiteY3845" fmla="*/ 4146794 h 6698667"/>
              <a:gd name="connsiteX3846" fmla="*/ 7177371 w 12192000"/>
              <a:gd name="connsiteY3846" fmla="*/ 4168299 h 6698667"/>
              <a:gd name="connsiteX3847" fmla="*/ 7177371 w 12192000"/>
              <a:gd name="connsiteY3847" fmla="*/ 4189804 h 6698667"/>
              <a:gd name="connsiteX3848" fmla="*/ 7188368 w 12192000"/>
              <a:gd name="connsiteY3848" fmla="*/ 4179051 h 6698667"/>
              <a:gd name="connsiteX3849" fmla="*/ 7195700 w 12192000"/>
              <a:gd name="connsiteY3849" fmla="*/ 4161131 h 6698667"/>
              <a:gd name="connsiteX3850" fmla="*/ 7195700 w 12192000"/>
              <a:gd name="connsiteY3850" fmla="*/ 4171882 h 6698667"/>
              <a:gd name="connsiteX3851" fmla="*/ 7199366 w 12192000"/>
              <a:gd name="connsiteY3851" fmla="*/ 4179051 h 6698667"/>
              <a:gd name="connsiteX3852" fmla="*/ 7203031 w 12192000"/>
              <a:gd name="connsiteY3852" fmla="*/ 4186219 h 6698667"/>
              <a:gd name="connsiteX3853" fmla="*/ 7210363 w 12192000"/>
              <a:gd name="connsiteY3853" fmla="*/ 4186219 h 6698667"/>
              <a:gd name="connsiteX3854" fmla="*/ 7221360 w 12192000"/>
              <a:gd name="connsiteY3854" fmla="*/ 4186219 h 6698667"/>
              <a:gd name="connsiteX3855" fmla="*/ 7232357 w 12192000"/>
              <a:gd name="connsiteY3855" fmla="*/ 4182635 h 6698667"/>
              <a:gd name="connsiteX3856" fmla="*/ 7243353 w 12192000"/>
              <a:gd name="connsiteY3856" fmla="*/ 4179051 h 6698667"/>
              <a:gd name="connsiteX3857" fmla="*/ 7250685 w 12192000"/>
              <a:gd name="connsiteY3857" fmla="*/ 4171882 h 6698667"/>
              <a:gd name="connsiteX3858" fmla="*/ 7258017 w 12192000"/>
              <a:gd name="connsiteY3858" fmla="*/ 4164714 h 6698667"/>
              <a:gd name="connsiteX3859" fmla="*/ 7258017 w 12192000"/>
              <a:gd name="connsiteY3859" fmla="*/ 4153962 h 6698667"/>
              <a:gd name="connsiteX3860" fmla="*/ 7254350 w 12192000"/>
              <a:gd name="connsiteY3860" fmla="*/ 4143211 h 6698667"/>
              <a:gd name="connsiteX3861" fmla="*/ 7247020 w 12192000"/>
              <a:gd name="connsiteY3861" fmla="*/ 4139626 h 6698667"/>
              <a:gd name="connsiteX3862" fmla="*/ 7243353 w 12192000"/>
              <a:gd name="connsiteY3862" fmla="*/ 4132458 h 6698667"/>
              <a:gd name="connsiteX3863" fmla="*/ 7243353 w 12192000"/>
              <a:gd name="connsiteY3863" fmla="*/ 4121706 h 6698667"/>
              <a:gd name="connsiteX3864" fmla="*/ 7243353 w 12192000"/>
              <a:gd name="connsiteY3864" fmla="*/ 4118121 h 6698667"/>
              <a:gd name="connsiteX3865" fmla="*/ 7247020 w 12192000"/>
              <a:gd name="connsiteY3865" fmla="*/ 4110953 h 6698667"/>
              <a:gd name="connsiteX3866" fmla="*/ 7247020 w 12192000"/>
              <a:gd name="connsiteY3866" fmla="*/ 4103785 h 6698667"/>
              <a:gd name="connsiteX3867" fmla="*/ 7239688 w 12192000"/>
              <a:gd name="connsiteY3867" fmla="*/ 4103785 h 6698667"/>
              <a:gd name="connsiteX3868" fmla="*/ 7228691 w 12192000"/>
              <a:gd name="connsiteY3868" fmla="*/ 4100201 h 6698667"/>
              <a:gd name="connsiteX3869" fmla="*/ 8167101 w 12192000"/>
              <a:gd name="connsiteY3869" fmla="*/ 4089448 h 6698667"/>
              <a:gd name="connsiteX3870" fmla="*/ 8156105 w 12192000"/>
              <a:gd name="connsiteY3870" fmla="*/ 4093033 h 6698667"/>
              <a:gd name="connsiteX3871" fmla="*/ 8152438 w 12192000"/>
              <a:gd name="connsiteY3871" fmla="*/ 4100201 h 6698667"/>
              <a:gd name="connsiteX3872" fmla="*/ 8148773 w 12192000"/>
              <a:gd name="connsiteY3872" fmla="*/ 4103785 h 6698667"/>
              <a:gd name="connsiteX3873" fmla="*/ 8148773 w 12192000"/>
              <a:gd name="connsiteY3873" fmla="*/ 4114538 h 6698667"/>
              <a:gd name="connsiteX3874" fmla="*/ 8148773 w 12192000"/>
              <a:gd name="connsiteY3874" fmla="*/ 4121706 h 6698667"/>
              <a:gd name="connsiteX3875" fmla="*/ 8148773 w 12192000"/>
              <a:gd name="connsiteY3875" fmla="*/ 4128874 h 6698667"/>
              <a:gd name="connsiteX3876" fmla="*/ 8145107 w 12192000"/>
              <a:gd name="connsiteY3876" fmla="*/ 4132458 h 6698667"/>
              <a:gd name="connsiteX3877" fmla="*/ 8141441 w 12192000"/>
              <a:gd name="connsiteY3877" fmla="*/ 4139626 h 6698667"/>
              <a:gd name="connsiteX3878" fmla="*/ 8130445 w 12192000"/>
              <a:gd name="connsiteY3878" fmla="*/ 4143211 h 6698667"/>
              <a:gd name="connsiteX3879" fmla="*/ 8123113 w 12192000"/>
              <a:gd name="connsiteY3879" fmla="*/ 4146794 h 6698667"/>
              <a:gd name="connsiteX3880" fmla="*/ 8119448 w 12192000"/>
              <a:gd name="connsiteY3880" fmla="*/ 4153962 h 6698667"/>
              <a:gd name="connsiteX3881" fmla="*/ 8115781 w 12192000"/>
              <a:gd name="connsiteY3881" fmla="*/ 4153962 h 6698667"/>
              <a:gd name="connsiteX3882" fmla="*/ 8119448 w 12192000"/>
              <a:gd name="connsiteY3882" fmla="*/ 4157546 h 6698667"/>
              <a:gd name="connsiteX3883" fmla="*/ 8119448 w 12192000"/>
              <a:gd name="connsiteY3883" fmla="*/ 4164714 h 6698667"/>
              <a:gd name="connsiteX3884" fmla="*/ 8134110 w 12192000"/>
              <a:gd name="connsiteY3884" fmla="*/ 4175467 h 6698667"/>
              <a:gd name="connsiteX3885" fmla="*/ 8145107 w 12192000"/>
              <a:gd name="connsiteY3885" fmla="*/ 4189804 h 6698667"/>
              <a:gd name="connsiteX3886" fmla="*/ 8156105 w 12192000"/>
              <a:gd name="connsiteY3886" fmla="*/ 4207724 h 6698667"/>
              <a:gd name="connsiteX3887" fmla="*/ 8178098 w 12192000"/>
              <a:gd name="connsiteY3887" fmla="*/ 4214892 h 6698667"/>
              <a:gd name="connsiteX3888" fmla="*/ 8181763 w 12192000"/>
              <a:gd name="connsiteY3888" fmla="*/ 4218476 h 6698667"/>
              <a:gd name="connsiteX3889" fmla="*/ 8185430 w 12192000"/>
              <a:gd name="connsiteY3889" fmla="*/ 4225644 h 6698667"/>
              <a:gd name="connsiteX3890" fmla="*/ 8185430 w 12192000"/>
              <a:gd name="connsiteY3890" fmla="*/ 4229229 h 6698667"/>
              <a:gd name="connsiteX3891" fmla="*/ 8185430 w 12192000"/>
              <a:gd name="connsiteY3891" fmla="*/ 4236397 h 6698667"/>
              <a:gd name="connsiteX3892" fmla="*/ 8167101 w 12192000"/>
              <a:gd name="connsiteY3892" fmla="*/ 4243565 h 6698667"/>
              <a:gd name="connsiteX3893" fmla="*/ 8145107 w 12192000"/>
              <a:gd name="connsiteY3893" fmla="*/ 4250733 h 6698667"/>
              <a:gd name="connsiteX3894" fmla="*/ 8145107 w 12192000"/>
              <a:gd name="connsiteY3894" fmla="*/ 4261485 h 6698667"/>
              <a:gd name="connsiteX3895" fmla="*/ 8148773 w 12192000"/>
              <a:gd name="connsiteY3895" fmla="*/ 4268653 h 6698667"/>
              <a:gd name="connsiteX3896" fmla="*/ 8152438 w 12192000"/>
              <a:gd name="connsiteY3896" fmla="*/ 4275822 h 6698667"/>
              <a:gd name="connsiteX3897" fmla="*/ 8159770 w 12192000"/>
              <a:gd name="connsiteY3897" fmla="*/ 4279406 h 6698667"/>
              <a:gd name="connsiteX3898" fmla="*/ 8174432 w 12192000"/>
              <a:gd name="connsiteY3898" fmla="*/ 4282990 h 6698667"/>
              <a:gd name="connsiteX3899" fmla="*/ 8189095 w 12192000"/>
              <a:gd name="connsiteY3899" fmla="*/ 4279406 h 6698667"/>
              <a:gd name="connsiteX3900" fmla="*/ 8200092 w 12192000"/>
              <a:gd name="connsiteY3900" fmla="*/ 4268653 h 6698667"/>
              <a:gd name="connsiteX3901" fmla="*/ 8207423 w 12192000"/>
              <a:gd name="connsiteY3901" fmla="*/ 4254317 h 6698667"/>
              <a:gd name="connsiteX3902" fmla="*/ 8225752 w 12192000"/>
              <a:gd name="connsiteY3902" fmla="*/ 4254317 h 6698667"/>
              <a:gd name="connsiteX3903" fmla="*/ 8236749 w 12192000"/>
              <a:gd name="connsiteY3903" fmla="*/ 4254317 h 6698667"/>
              <a:gd name="connsiteX3904" fmla="*/ 8214755 w 12192000"/>
              <a:gd name="connsiteY3904" fmla="*/ 4218476 h 6698667"/>
              <a:gd name="connsiteX3905" fmla="*/ 8200092 w 12192000"/>
              <a:gd name="connsiteY3905" fmla="*/ 4175467 h 6698667"/>
              <a:gd name="connsiteX3906" fmla="*/ 8185430 w 12192000"/>
              <a:gd name="connsiteY3906" fmla="*/ 4132458 h 6698667"/>
              <a:gd name="connsiteX3907" fmla="*/ 7631914 w 12192000"/>
              <a:gd name="connsiteY3907" fmla="*/ 4064360 h 6698667"/>
              <a:gd name="connsiteX3908" fmla="*/ 7624583 w 12192000"/>
              <a:gd name="connsiteY3908" fmla="*/ 4075113 h 6698667"/>
              <a:gd name="connsiteX3909" fmla="*/ 7620917 w 12192000"/>
              <a:gd name="connsiteY3909" fmla="*/ 4089448 h 6698667"/>
              <a:gd name="connsiteX3910" fmla="*/ 7620917 w 12192000"/>
              <a:gd name="connsiteY3910" fmla="*/ 4093033 h 6698667"/>
              <a:gd name="connsiteX3911" fmla="*/ 7620917 w 12192000"/>
              <a:gd name="connsiteY3911" fmla="*/ 4100201 h 6698667"/>
              <a:gd name="connsiteX3912" fmla="*/ 7620917 w 12192000"/>
              <a:gd name="connsiteY3912" fmla="*/ 4118121 h 6698667"/>
              <a:gd name="connsiteX3913" fmla="*/ 7624583 w 12192000"/>
              <a:gd name="connsiteY3913" fmla="*/ 4136042 h 6698667"/>
              <a:gd name="connsiteX3914" fmla="*/ 7624583 w 12192000"/>
              <a:gd name="connsiteY3914" fmla="*/ 4139626 h 6698667"/>
              <a:gd name="connsiteX3915" fmla="*/ 7631914 w 12192000"/>
              <a:gd name="connsiteY3915" fmla="*/ 4146794 h 6698667"/>
              <a:gd name="connsiteX3916" fmla="*/ 7639246 w 12192000"/>
              <a:gd name="connsiteY3916" fmla="*/ 4153962 h 6698667"/>
              <a:gd name="connsiteX3917" fmla="*/ 7653908 w 12192000"/>
              <a:gd name="connsiteY3917" fmla="*/ 4153962 h 6698667"/>
              <a:gd name="connsiteX3918" fmla="*/ 7661240 w 12192000"/>
              <a:gd name="connsiteY3918" fmla="*/ 4161131 h 6698667"/>
              <a:gd name="connsiteX3919" fmla="*/ 7672236 w 12192000"/>
              <a:gd name="connsiteY3919" fmla="*/ 4175467 h 6698667"/>
              <a:gd name="connsiteX3920" fmla="*/ 7650243 w 12192000"/>
              <a:gd name="connsiteY3920" fmla="*/ 4171882 h 6698667"/>
              <a:gd name="connsiteX3921" fmla="*/ 7631914 w 12192000"/>
              <a:gd name="connsiteY3921" fmla="*/ 4168299 h 6698667"/>
              <a:gd name="connsiteX3922" fmla="*/ 7631914 w 12192000"/>
              <a:gd name="connsiteY3922" fmla="*/ 4193387 h 6698667"/>
              <a:gd name="connsiteX3923" fmla="*/ 7639246 w 12192000"/>
              <a:gd name="connsiteY3923" fmla="*/ 4222060 h 6698667"/>
              <a:gd name="connsiteX3924" fmla="*/ 7635579 w 12192000"/>
              <a:gd name="connsiteY3924" fmla="*/ 4265070 h 6698667"/>
              <a:gd name="connsiteX3925" fmla="*/ 7635579 w 12192000"/>
              <a:gd name="connsiteY3925" fmla="*/ 4304495 h 6698667"/>
              <a:gd name="connsiteX3926" fmla="*/ 7639246 w 12192000"/>
              <a:gd name="connsiteY3926" fmla="*/ 4351088 h 6698667"/>
              <a:gd name="connsiteX3927" fmla="*/ 7642911 w 12192000"/>
              <a:gd name="connsiteY3927" fmla="*/ 4394097 h 6698667"/>
              <a:gd name="connsiteX3928" fmla="*/ 7657573 w 12192000"/>
              <a:gd name="connsiteY3928" fmla="*/ 4383344 h 6698667"/>
              <a:gd name="connsiteX3929" fmla="*/ 7668571 w 12192000"/>
              <a:gd name="connsiteY3929" fmla="*/ 4372592 h 6698667"/>
              <a:gd name="connsiteX3930" fmla="*/ 7675902 w 12192000"/>
              <a:gd name="connsiteY3930" fmla="*/ 4354671 h 6698667"/>
              <a:gd name="connsiteX3931" fmla="*/ 7679568 w 12192000"/>
              <a:gd name="connsiteY3931" fmla="*/ 4343919 h 6698667"/>
              <a:gd name="connsiteX3932" fmla="*/ 7679568 w 12192000"/>
              <a:gd name="connsiteY3932" fmla="*/ 4358256 h 6698667"/>
              <a:gd name="connsiteX3933" fmla="*/ 7675902 w 12192000"/>
              <a:gd name="connsiteY3933" fmla="*/ 4376176 h 6698667"/>
              <a:gd name="connsiteX3934" fmla="*/ 7675902 w 12192000"/>
              <a:gd name="connsiteY3934" fmla="*/ 4386929 h 6698667"/>
              <a:gd name="connsiteX3935" fmla="*/ 7679568 w 12192000"/>
              <a:gd name="connsiteY3935" fmla="*/ 4397681 h 6698667"/>
              <a:gd name="connsiteX3936" fmla="*/ 7686898 w 12192000"/>
              <a:gd name="connsiteY3936" fmla="*/ 4404849 h 6698667"/>
              <a:gd name="connsiteX3937" fmla="*/ 7701562 w 12192000"/>
              <a:gd name="connsiteY3937" fmla="*/ 4408433 h 6698667"/>
              <a:gd name="connsiteX3938" fmla="*/ 7712558 w 12192000"/>
              <a:gd name="connsiteY3938" fmla="*/ 4412017 h 6698667"/>
              <a:gd name="connsiteX3939" fmla="*/ 7730887 w 12192000"/>
              <a:gd name="connsiteY3939" fmla="*/ 4412017 h 6698667"/>
              <a:gd name="connsiteX3940" fmla="*/ 7745550 w 12192000"/>
              <a:gd name="connsiteY3940" fmla="*/ 4408433 h 6698667"/>
              <a:gd name="connsiteX3941" fmla="*/ 7760212 w 12192000"/>
              <a:gd name="connsiteY3941" fmla="*/ 4404849 h 6698667"/>
              <a:gd name="connsiteX3942" fmla="*/ 7767544 w 12192000"/>
              <a:gd name="connsiteY3942" fmla="*/ 4394097 h 6698667"/>
              <a:gd name="connsiteX3943" fmla="*/ 7771209 w 12192000"/>
              <a:gd name="connsiteY3943" fmla="*/ 4386929 h 6698667"/>
              <a:gd name="connsiteX3944" fmla="*/ 7778540 w 12192000"/>
              <a:gd name="connsiteY3944" fmla="*/ 4376176 h 6698667"/>
              <a:gd name="connsiteX3945" fmla="*/ 7782206 w 12192000"/>
              <a:gd name="connsiteY3945" fmla="*/ 4361839 h 6698667"/>
              <a:gd name="connsiteX3946" fmla="*/ 7778540 w 12192000"/>
              <a:gd name="connsiteY3946" fmla="*/ 4340336 h 6698667"/>
              <a:gd name="connsiteX3947" fmla="*/ 7771209 w 12192000"/>
              <a:gd name="connsiteY3947" fmla="*/ 4318831 h 6698667"/>
              <a:gd name="connsiteX3948" fmla="*/ 7767544 w 12192000"/>
              <a:gd name="connsiteY3948" fmla="*/ 4304495 h 6698667"/>
              <a:gd name="connsiteX3949" fmla="*/ 7763878 w 12192000"/>
              <a:gd name="connsiteY3949" fmla="*/ 4293742 h 6698667"/>
              <a:gd name="connsiteX3950" fmla="*/ 7760212 w 12192000"/>
              <a:gd name="connsiteY3950" fmla="*/ 4261485 h 6698667"/>
              <a:gd name="connsiteX3951" fmla="*/ 7756547 w 12192000"/>
              <a:gd name="connsiteY3951" fmla="*/ 4229229 h 6698667"/>
              <a:gd name="connsiteX3952" fmla="*/ 7749215 w 12192000"/>
              <a:gd name="connsiteY3952" fmla="*/ 4211309 h 6698667"/>
              <a:gd name="connsiteX3953" fmla="*/ 7741884 w 12192000"/>
              <a:gd name="connsiteY3953" fmla="*/ 4193387 h 6698667"/>
              <a:gd name="connsiteX3954" fmla="*/ 7734552 w 12192000"/>
              <a:gd name="connsiteY3954" fmla="*/ 4186219 h 6698667"/>
              <a:gd name="connsiteX3955" fmla="*/ 7730887 w 12192000"/>
              <a:gd name="connsiteY3955" fmla="*/ 4175467 h 6698667"/>
              <a:gd name="connsiteX3956" fmla="*/ 7730887 w 12192000"/>
              <a:gd name="connsiteY3956" fmla="*/ 4168299 h 6698667"/>
              <a:gd name="connsiteX3957" fmla="*/ 7734552 w 12192000"/>
              <a:gd name="connsiteY3957" fmla="*/ 4157546 h 6698667"/>
              <a:gd name="connsiteX3958" fmla="*/ 7723555 w 12192000"/>
              <a:gd name="connsiteY3958" fmla="*/ 4139626 h 6698667"/>
              <a:gd name="connsiteX3959" fmla="*/ 7705227 w 12192000"/>
              <a:gd name="connsiteY3959" fmla="*/ 4125289 h 6698667"/>
              <a:gd name="connsiteX3960" fmla="*/ 7690565 w 12192000"/>
              <a:gd name="connsiteY3960" fmla="*/ 4114538 h 6698667"/>
              <a:gd name="connsiteX3961" fmla="*/ 7672236 w 12192000"/>
              <a:gd name="connsiteY3961" fmla="*/ 4103785 h 6698667"/>
              <a:gd name="connsiteX3962" fmla="*/ 7661240 w 12192000"/>
              <a:gd name="connsiteY3962" fmla="*/ 4093033 h 6698667"/>
              <a:gd name="connsiteX3963" fmla="*/ 7653908 w 12192000"/>
              <a:gd name="connsiteY3963" fmla="*/ 4085865 h 6698667"/>
              <a:gd name="connsiteX3964" fmla="*/ 7653908 w 12192000"/>
              <a:gd name="connsiteY3964" fmla="*/ 4075113 h 6698667"/>
              <a:gd name="connsiteX3965" fmla="*/ 7650243 w 12192000"/>
              <a:gd name="connsiteY3965" fmla="*/ 4064360 h 6698667"/>
              <a:gd name="connsiteX3966" fmla="*/ 7642911 w 12192000"/>
              <a:gd name="connsiteY3966" fmla="*/ 4064360 h 6698667"/>
              <a:gd name="connsiteX3967" fmla="*/ 7008751 w 12192000"/>
              <a:gd name="connsiteY3967" fmla="*/ 4060776 h 6698667"/>
              <a:gd name="connsiteX3968" fmla="*/ 7005085 w 12192000"/>
              <a:gd name="connsiteY3968" fmla="*/ 4064360 h 6698667"/>
              <a:gd name="connsiteX3969" fmla="*/ 7001420 w 12192000"/>
              <a:gd name="connsiteY3969" fmla="*/ 4075113 h 6698667"/>
              <a:gd name="connsiteX3970" fmla="*/ 7001420 w 12192000"/>
              <a:gd name="connsiteY3970" fmla="*/ 4085865 h 6698667"/>
              <a:gd name="connsiteX3971" fmla="*/ 6990423 w 12192000"/>
              <a:gd name="connsiteY3971" fmla="*/ 4082280 h 6698667"/>
              <a:gd name="connsiteX3972" fmla="*/ 6983091 w 12192000"/>
              <a:gd name="connsiteY3972" fmla="*/ 4078696 h 6698667"/>
              <a:gd name="connsiteX3973" fmla="*/ 6979426 w 12192000"/>
              <a:gd name="connsiteY3973" fmla="*/ 4078696 h 6698667"/>
              <a:gd name="connsiteX3974" fmla="*/ 6975760 w 12192000"/>
              <a:gd name="connsiteY3974" fmla="*/ 4078696 h 6698667"/>
              <a:gd name="connsiteX3975" fmla="*/ 6964763 w 12192000"/>
              <a:gd name="connsiteY3975" fmla="*/ 4093033 h 6698667"/>
              <a:gd name="connsiteX3976" fmla="*/ 6953766 w 12192000"/>
              <a:gd name="connsiteY3976" fmla="*/ 4121706 h 6698667"/>
              <a:gd name="connsiteX3977" fmla="*/ 6968428 w 12192000"/>
              <a:gd name="connsiteY3977" fmla="*/ 4114538 h 6698667"/>
              <a:gd name="connsiteX3978" fmla="*/ 6979426 w 12192000"/>
              <a:gd name="connsiteY3978" fmla="*/ 4114538 h 6698667"/>
              <a:gd name="connsiteX3979" fmla="*/ 6990423 w 12192000"/>
              <a:gd name="connsiteY3979" fmla="*/ 4118121 h 6698667"/>
              <a:gd name="connsiteX3980" fmla="*/ 7001420 w 12192000"/>
              <a:gd name="connsiteY3980" fmla="*/ 4128874 h 6698667"/>
              <a:gd name="connsiteX3981" fmla="*/ 7008751 w 12192000"/>
              <a:gd name="connsiteY3981" fmla="*/ 4139626 h 6698667"/>
              <a:gd name="connsiteX3982" fmla="*/ 7016082 w 12192000"/>
              <a:gd name="connsiteY3982" fmla="*/ 4146794 h 6698667"/>
              <a:gd name="connsiteX3983" fmla="*/ 7023413 w 12192000"/>
              <a:gd name="connsiteY3983" fmla="*/ 4136042 h 6698667"/>
              <a:gd name="connsiteX3984" fmla="*/ 7030745 w 12192000"/>
              <a:gd name="connsiteY3984" fmla="*/ 4128874 h 6698667"/>
              <a:gd name="connsiteX3985" fmla="*/ 7041742 w 12192000"/>
              <a:gd name="connsiteY3985" fmla="*/ 4110953 h 6698667"/>
              <a:gd name="connsiteX3986" fmla="*/ 7045407 w 12192000"/>
              <a:gd name="connsiteY3986" fmla="*/ 4089448 h 6698667"/>
              <a:gd name="connsiteX3987" fmla="*/ 7045407 w 12192000"/>
              <a:gd name="connsiteY3987" fmla="*/ 4082280 h 6698667"/>
              <a:gd name="connsiteX3988" fmla="*/ 7049074 w 12192000"/>
              <a:gd name="connsiteY3988" fmla="*/ 4075113 h 6698667"/>
              <a:gd name="connsiteX3989" fmla="*/ 7049074 w 12192000"/>
              <a:gd name="connsiteY3989" fmla="*/ 4071528 h 6698667"/>
              <a:gd name="connsiteX3990" fmla="*/ 7045407 w 12192000"/>
              <a:gd name="connsiteY3990" fmla="*/ 4067945 h 6698667"/>
              <a:gd name="connsiteX3991" fmla="*/ 7041742 w 12192000"/>
              <a:gd name="connsiteY3991" fmla="*/ 4067945 h 6698667"/>
              <a:gd name="connsiteX3992" fmla="*/ 7030745 w 12192000"/>
              <a:gd name="connsiteY3992" fmla="*/ 4071528 h 6698667"/>
              <a:gd name="connsiteX3993" fmla="*/ 7030745 w 12192000"/>
              <a:gd name="connsiteY3993" fmla="*/ 4067945 h 6698667"/>
              <a:gd name="connsiteX3994" fmla="*/ 7027080 w 12192000"/>
              <a:gd name="connsiteY3994" fmla="*/ 4064360 h 6698667"/>
              <a:gd name="connsiteX3995" fmla="*/ 7019748 w 12192000"/>
              <a:gd name="connsiteY3995" fmla="*/ 4060776 h 6698667"/>
              <a:gd name="connsiteX3996" fmla="*/ 7012417 w 12192000"/>
              <a:gd name="connsiteY3996" fmla="*/ 4060776 h 6698667"/>
              <a:gd name="connsiteX3997" fmla="*/ 7521944 w 12192000"/>
              <a:gd name="connsiteY3997" fmla="*/ 4053608 h 6698667"/>
              <a:gd name="connsiteX3998" fmla="*/ 7521944 w 12192000"/>
              <a:gd name="connsiteY3998" fmla="*/ 4057192 h 6698667"/>
              <a:gd name="connsiteX3999" fmla="*/ 7518279 w 12192000"/>
              <a:gd name="connsiteY3999" fmla="*/ 4060776 h 6698667"/>
              <a:gd name="connsiteX4000" fmla="*/ 7518279 w 12192000"/>
              <a:gd name="connsiteY4000" fmla="*/ 4064360 h 6698667"/>
              <a:gd name="connsiteX4001" fmla="*/ 7518279 w 12192000"/>
              <a:gd name="connsiteY4001" fmla="*/ 4082280 h 6698667"/>
              <a:gd name="connsiteX4002" fmla="*/ 7518279 w 12192000"/>
              <a:gd name="connsiteY4002" fmla="*/ 4107369 h 6698667"/>
              <a:gd name="connsiteX4003" fmla="*/ 7521944 w 12192000"/>
              <a:gd name="connsiteY4003" fmla="*/ 4132458 h 6698667"/>
              <a:gd name="connsiteX4004" fmla="*/ 7521944 w 12192000"/>
              <a:gd name="connsiteY4004" fmla="*/ 4157546 h 6698667"/>
              <a:gd name="connsiteX4005" fmla="*/ 7529275 w 12192000"/>
              <a:gd name="connsiteY4005" fmla="*/ 4118121 h 6698667"/>
              <a:gd name="connsiteX4006" fmla="*/ 7529275 w 12192000"/>
              <a:gd name="connsiteY4006" fmla="*/ 4078696 h 6698667"/>
              <a:gd name="connsiteX4007" fmla="*/ 7529275 w 12192000"/>
              <a:gd name="connsiteY4007" fmla="*/ 4064360 h 6698667"/>
              <a:gd name="connsiteX4008" fmla="*/ 7529275 w 12192000"/>
              <a:gd name="connsiteY4008" fmla="*/ 4053608 h 6698667"/>
              <a:gd name="connsiteX4009" fmla="*/ 8049799 w 12192000"/>
              <a:gd name="connsiteY4009" fmla="*/ 3999847 h 6698667"/>
              <a:gd name="connsiteX4010" fmla="*/ 8071794 w 12192000"/>
              <a:gd name="connsiteY4010" fmla="*/ 4017767 h 6698667"/>
              <a:gd name="connsiteX4011" fmla="*/ 8082791 w 12192000"/>
              <a:gd name="connsiteY4011" fmla="*/ 4032103 h 6698667"/>
              <a:gd name="connsiteX4012" fmla="*/ 8086456 w 12192000"/>
              <a:gd name="connsiteY4012" fmla="*/ 4028519 h 6698667"/>
              <a:gd name="connsiteX4013" fmla="*/ 8093788 w 12192000"/>
              <a:gd name="connsiteY4013" fmla="*/ 4024935 h 6698667"/>
              <a:gd name="connsiteX4014" fmla="*/ 8090122 w 12192000"/>
              <a:gd name="connsiteY4014" fmla="*/ 4014182 h 6698667"/>
              <a:gd name="connsiteX4015" fmla="*/ 8082791 w 12192000"/>
              <a:gd name="connsiteY4015" fmla="*/ 4007015 h 6698667"/>
              <a:gd name="connsiteX4016" fmla="*/ 8071794 w 12192000"/>
              <a:gd name="connsiteY4016" fmla="*/ 4003430 h 6698667"/>
              <a:gd name="connsiteX4017" fmla="*/ 7708893 w 12192000"/>
              <a:gd name="connsiteY4017" fmla="*/ 3996262 h 6698667"/>
              <a:gd name="connsiteX4018" fmla="*/ 7701562 w 12192000"/>
              <a:gd name="connsiteY4018" fmla="*/ 3999847 h 6698667"/>
              <a:gd name="connsiteX4019" fmla="*/ 7683233 w 12192000"/>
              <a:gd name="connsiteY4019" fmla="*/ 4021350 h 6698667"/>
              <a:gd name="connsiteX4020" fmla="*/ 7653908 w 12192000"/>
              <a:gd name="connsiteY4020" fmla="*/ 4035687 h 6698667"/>
              <a:gd name="connsiteX4021" fmla="*/ 7657573 w 12192000"/>
              <a:gd name="connsiteY4021" fmla="*/ 4046440 h 6698667"/>
              <a:gd name="connsiteX4022" fmla="*/ 7657573 w 12192000"/>
              <a:gd name="connsiteY4022" fmla="*/ 4050023 h 6698667"/>
              <a:gd name="connsiteX4023" fmla="*/ 7694230 w 12192000"/>
              <a:gd name="connsiteY4023" fmla="*/ 4082280 h 6698667"/>
              <a:gd name="connsiteX4024" fmla="*/ 7723555 w 12192000"/>
              <a:gd name="connsiteY4024" fmla="*/ 4121706 h 6698667"/>
              <a:gd name="connsiteX4025" fmla="*/ 7730887 w 12192000"/>
              <a:gd name="connsiteY4025" fmla="*/ 4128874 h 6698667"/>
              <a:gd name="connsiteX4026" fmla="*/ 7738218 w 12192000"/>
              <a:gd name="connsiteY4026" fmla="*/ 4128874 h 6698667"/>
              <a:gd name="connsiteX4027" fmla="*/ 7745550 w 12192000"/>
              <a:gd name="connsiteY4027" fmla="*/ 4121706 h 6698667"/>
              <a:gd name="connsiteX4028" fmla="*/ 7741884 w 12192000"/>
              <a:gd name="connsiteY4028" fmla="*/ 4114538 h 6698667"/>
              <a:gd name="connsiteX4029" fmla="*/ 7734552 w 12192000"/>
              <a:gd name="connsiteY4029" fmla="*/ 4060776 h 6698667"/>
              <a:gd name="connsiteX4030" fmla="*/ 7727222 w 12192000"/>
              <a:gd name="connsiteY4030" fmla="*/ 4007015 h 6698667"/>
              <a:gd name="connsiteX4031" fmla="*/ 7723555 w 12192000"/>
              <a:gd name="connsiteY4031" fmla="*/ 3999847 h 6698667"/>
              <a:gd name="connsiteX4032" fmla="*/ 7716225 w 12192000"/>
              <a:gd name="connsiteY4032" fmla="*/ 3996262 h 6698667"/>
              <a:gd name="connsiteX4033" fmla="*/ 7672236 w 12192000"/>
              <a:gd name="connsiteY4033" fmla="*/ 3992679 h 6698667"/>
              <a:gd name="connsiteX4034" fmla="*/ 7646576 w 12192000"/>
              <a:gd name="connsiteY4034" fmla="*/ 3996262 h 6698667"/>
              <a:gd name="connsiteX4035" fmla="*/ 7624583 w 12192000"/>
              <a:gd name="connsiteY4035" fmla="*/ 4003430 h 6698667"/>
              <a:gd name="connsiteX4036" fmla="*/ 7635579 w 12192000"/>
              <a:gd name="connsiteY4036" fmla="*/ 4014182 h 6698667"/>
              <a:gd name="connsiteX4037" fmla="*/ 7639246 w 12192000"/>
              <a:gd name="connsiteY4037" fmla="*/ 4028519 h 6698667"/>
              <a:gd name="connsiteX4038" fmla="*/ 7642911 w 12192000"/>
              <a:gd name="connsiteY4038" fmla="*/ 4032103 h 6698667"/>
              <a:gd name="connsiteX4039" fmla="*/ 7650243 w 12192000"/>
              <a:gd name="connsiteY4039" fmla="*/ 4032103 h 6698667"/>
              <a:gd name="connsiteX4040" fmla="*/ 7661240 w 12192000"/>
              <a:gd name="connsiteY4040" fmla="*/ 4014182 h 6698667"/>
              <a:gd name="connsiteX4041" fmla="*/ 7356989 w 12192000"/>
              <a:gd name="connsiteY4041" fmla="*/ 3992679 h 6698667"/>
              <a:gd name="connsiteX4042" fmla="*/ 7349657 w 12192000"/>
              <a:gd name="connsiteY4042" fmla="*/ 4021350 h 6698667"/>
              <a:gd name="connsiteX4043" fmla="*/ 7345992 w 12192000"/>
              <a:gd name="connsiteY4043" fmla="*/ 4053608 h 6698667"/>
              <a:gd name="connsiteX4044" fmla="*/ 7342326 w 12192000"/>
              <a:gd name="connsiteY4044" fmla="*/ 4082280 h 6698667"/>
              <a:gd name="connsiteX4045" fmla="*/ 7342326 w 12192000"/>
              <a:gd name="connsiteY4045" fmla="*/ 4114538 h 6698667"/>
              <a:gd name="connsiteX4046" fmla="*/ 7349657 w 12192000"/>
              <a:gd name="connsiteY4046" fmla="*/ 4110953 h 6698667"/>
              <a:gd name="connsiteX4047" fmla="*/ 7353324 w 12192000"/>
              <a:gd name="connsiteY4047" fmla="*/ 4103785 h 6698667"/>
              <a:gd name="connsiteX4048" fmla="*/ 7353324 w 12192000"/>
              <a:gd name="connsiteY4048" fmla="*/ 4089448 h 6698667"/>
              <a:gd name="connsiteX4049" fmla="*/ 7356989 w 12192000"/>
              <a:gd name="connsiteY4049" fmla="*/ 4082280 h 6698667"/>
              <a:gd name="connsiteX4050" fmla="*/ 7356989 w 12192000"/>
              <a:gd name="connsiteY4050" fmla="*/ 4035687 h 6698667"/>
              <a:gd name="connsiteX4051" fmla="*/ 7320332 w 12192000"/>
              <a:gd name="connsiteY4051" fmla="*/ 3971174 h 6698667"/>
              <a:gd name="connsiteX4052" fmla="*/ 7316667 w 12192000"/>
              <a:gd name="connsiteY4052" fmla="*/ 3974757 h 6698667"/>
              <a:gd name="connsiteX4053" fmla="*/ 7316667 w 12192000"/>
              <a:gd name="connsiteY4053" fmla="*/ 3978342 h 6698667"/>
              <a:gd name="connsiteX4054" fmla="*/ 7316667 w 12192000"/>
              <a:gd name="connsiteY4054" fmla="*/ 4007015 h 6698667"/>
              <a:gd name="connsiteX4055" fmla="*/ 7309335 w 12192000"/>
              <a:gd name="connsiteY4055" fmla="*/ 4032103 h 6698667"/>
              <a:gd name="connsiteX4056" fmla="*/ 7309335 w 12192000"/>
              <a:gd name="connsiteY4056" fmla="*/ 4046440 h 6698667"/>
              <a:gd name="connsiteX4057" fmla="*/ 7309335 w 12192000"/>
              <a:gd name="connsiteY4057" fmla="*/ 4057192 h 6698667"/>
              <a:gd name="connsiteX4058" fmla="*/ 7313001 w 12192000"/>
              <a:gd name="connsiteY4058" fmla="*/ 4071528 h 6698667"/>
              <a:gd name="connsiteX4059" fmla="*/ 7323999 w 12192000"/>
              <a:gd name="connsiteY4059" fmla="*/ 4082280 h 6698667"/>
              <a:gd name="connsiteX4060" fmla="*/ 7334996 w 12192000"/>
              <a:gd name="connsiteY4060" fmla="*/ 4032103 h 6698667"/>
              <a:gd name="connsiteX4061" fmla="*/ 7338661 w 12192000"/>
              <a:gd name="connsiteY4061" fmla="*/ 3981926 h 6698667"/>
              <a:gd name="connsiteX4062" fmla="*/ 7338661 w 12192000"/>
              <a:gd name="connsiteY4062" fmla="*/ 3974757 h 6698667"/>
              <a:gd name="connsiteX4063" fmla="*/ 7327664 w 12192000"/>
              <a:gd name="connsiteY4063" fmla="*/ 3971174 h 6698667"/>
              <a:gd name="connsiteX4064" fmla="*/ 7323999 w 12192000"/>
              <a:gd name="connsiteY4064" fmla="*/ 3971174 h 6698667"/>
              <a:gd name="connsiteX4065" fmla="*/ 7122387 w 12192000"/>
              <a:gd name="connsiteY4065" fmla="*/ 3967589 h 6698667"/>
              <a:gd name="connsiteX4066" fmla="*/ 7115056 w 12192000"/>
              <a:gd name="connsiteY4066" fmla="*/ 3992679 h 6698667"/>
              <a:gd name="connsiteX4067" fmla="*/ 7104059 w 12192000"/>
              <a:gd name="connsiteY4067" fmla="*/ 4010599 h 6698667"/>
              <a:gd name="connsiteX4068" fmla="*/ 7100392 w 12192000"/>
              <a:gd name="connsiteY4068" fmla="*/ 4035687 h 6698667"/>
              <a:gd name="connsiteX4069" fmla="*/ 7100392 w 12192000"/>
              <a:gd name="connsiteY4069" fmla="*/ 4060776 h 6698667"/>
              <a:gd name="connsiteX4070" fmla="*/ 7111389 w 12192000"/>
              <a:gd name="connsiteY4070" fmla="*/ 4035687 h 6698667"/>
              <a:gd name="connsiteX4071" fmla="*/ 7118721 w 12192000"/>
              <a:gd name="connsiteY4071" fmla="*/ 4014182 h 6698667"/>
              <a:gd name="connsiteX4072" fmla="*/ 7118721 w 12192000"/>
              <a:gd name="connsiteY4072" fmla="*/ 3992679 h 6698667"/>
              <a:gd name="connsiteX4073" fmla="*/ 7221360 w 12192000"/>
              <a:gd name="connsiteY4073" fmla="*/ 3956837 h 6698667"/>
              <a:gd name="connsiteX4074" fmla="*/ 7225025 w 12192000"/>
              <a:gd name="connsiteY4074" fmla="*/ 3967589 h 6698667"/>
              <a:gd name="connsiteX4075" fmla="*/ 7221360 w 12192000"/>
              <a:gd name="connsiteY4075" fmla="*/ 3978342 h 6698667"/>
              <a:gd name="connsiteX4076" fmla="*/ 7214028 w 12192000"/>
              <a:gd name="connsiteY4076" fmla="*/ 4007015 h 6698667"/>
              <a:gd name="connsiteX4077" fmla="*/ 7210363 w 12192000"/>
              <a:gd name="connsiteY4077" fmla="*/ 4035687 h 6698667"/>
              <a:gd name="connsiteX4078" fmla="*/ 7214028 w 12192000"/>
              <a:gd name="connsiteY4078" fmla="*/ 4046440 h 6698667"/>
              <a:gd name="connsiteX4079" fmla="*/ 7214028 w 12192000"/>
              <a:gd name="connsiteY4079" fmla="*/ 4050023 h 6698667"/>
              <a:gd name="connsiteX4080" fmla="*/ 7221360 w 12192000"/>
              <a:gd name="connsiteY4080" fmla="*/ 4050023 h 6698667"/>
              <a:gd name="connsiteX4081" fmla="*/ 7225025 w 12192000"/>
              <a:gd name="connsiteY4081" fmla="*/ 4046440 h 6698667"/>
              <a:gd name="connsiteX4082" fmla="*/ 7232357 w 12192000"/>
              <a:gd name="connsiteY4082" fmla="*/ 4035687 h 6698667"/>
              <a:gd name="connsiteX4083" fmla="*/ 7236022 w 12192000"/>
              <a:gd name="connsiteY4083" fmla="*/ 4035687 h 6698667"/>
              <a:gd name="connsiteX4084" fmla="*/ 7236022 w 12192000"/>
              <a:gd name="connsiteY4084" fmla="*/ 4053608 h 6698667"/>
              <a:gd name="connsiteX4085" fmla="*/ 7236022 w 12192000"/>
              <a:gd name="connsiteY4085" fmla="*/ 4064360 h 6698667"/>
              <a:gd name="connsiteX4086" fmla="*/ 7239688 w 12192000"/>
              <a:gd name="connsiteY4086" fmla="*/ 4078696 h 6698667"/>
              <a:gd name="connsiteX4087" fmla="*/ 7243353 w 12192000"/>
              <a:gd name="connsiteY4087" fmla="*/ 4089448 h 6698667"/>
              <a:gd name="connsiteX4088" fmla="*/ 7254350 w 12192000"/>
              <a:gd name="connsiteY4088" fmla="*/ 4100201 h 6698667"/>
              <a:gd name="connsiteX4089" fmla="*/ 7265347 w 12192000"/>
              <a:gd name="connsiteY4089" fmla="*/ 4103785 h 6698667"/>
              <a:gd name="connsiteX4090" fmla="*/ 7276345 w 12192000"/>
              <a:gd name="connsiteY4090" fmla="*/ 4100201 h 6698667"/>
              <a:gd name="connsiteX4091" fmla="*/ 7280010 w 12192000"/>
              <a:gd name="connsiteY4091" fmla="*/ 4089448 h 6698667"/>
              <a:gd name="connsiteX4092" fmla="*/ 7280010 w 12192000"/>
              <a:gd name="connsiteY4092" fmla="*/ 4078696 h 6698667"/>
              <a:gd name="connsiteX4093" fmla="*/ 7280010 w 12192000"/>
              <a:gd name="connsiteY4093" fmla="*/ 4071528 h 6698667"/>
              <a:gd name="connsiteX4094" fmla="*/ 7280010 w 12192000"/>
              <a:gd name="connsiteY4094" fmla="*/ 4032103 h 6698667"/>
              <a:gd name="connsiteX4095" fmla="*/ 7280010 w 12192000"/>
              <a:gd name="connsiteY4095" fmla="*/ 3996262 h 6698667"/>
              <a:gd name="connsiteX4096" fmla="*/ 7280010 w 12192000"/>
              <a:gd name="connsiteY4096" fmla="*/ 3978342 h 6698667"/>
              <a:gd name="connsiteX4097" fmla="*/ 7276345 w 12192000"/>
              <a:gd name="connsiteY4097" fmla="*/ 3971174 h 6698667"/>
              <a:gd name="connsiteX4098" fmla="*/ 7265347 w 12192000"/>
              <a:gd name="connsiteY4098" fmla="*/ 3967589 h 6698667"/>
              <a:gd name="connsiteX4099" fmla="*/ 7254350 w 12192000"/>
              <a:gd name="connsiteY4099" fmla="*/ 3967589 h 6698667"/>
              <a:gd name="connsiteX4100" fmla="*/ 7243353 w 12192000"/>
              <a:gd name="connsiteY4100" fmla="*/ 3967589 h 6698667"/>
              <a:gd name="connsiteX4101" fmla="*/ 7236022 w 12192000"/>
              <a:gd name="connsiteY4101" fmla="*/ 3967589 h 6698667"/>
              <a:gd name="connsiteX4102" fmla="*/ 7228691 w 12192000"/>
              <a:gd name="connsiteY4102" fmla="*/ 3964006 h 6698667"/>
              <a:gd name="connsiteX4103" fmla="*/ 6887784 w 12192000"/>
              <a:gd name="connsiteY4103" fmla="*/ 3942501 h 6698667"/>
              <a:gd name="connsiteX4104" fmla="*/ 6869456 w 12192000"/>
              <a:gd name="connsiteY4104" fmla="*/ 3996262 h 6698667"/>
              <a:gd name="connsiteX4105" fmla="*/ 6851127 w 12192000"/>
              <a:gd name="connsiteY4105" fmla="*/ 4046440 h 6698667"/>
              <a:gd name="connsiteX4106" fmla="*/ 6851127 w 12192000"/>
              <a:gd name="connsiteY4106" fmla="*/ 4053608 h 6698667"/>
              <a:gd name="connsiteX4107" fmla="*/ 6851127 w 12192000"/>
              <a:gd name="connsiteY4107" fmla="*/ 4060776 h 6698667"/>
              <a:gd name="connsiteX4108" fmla="*/ 6847462 w 12192000"/>
              <a:gd name="connsiteY4108" fmla="*/ 4064360 h 6698667"/>
              <a:gd name="connsiteX4109" fmla="*/ 6843796 w 12192000"/>
              <a:gd name="connsiteY4109" fmla="*/ 4071528 h 6698667"/>
              <a:gd name="connsiteX4110" fmla="*/ 6843796 w 12192000"/>
              <a:gd name="connsiteY4110" fmla="*/ 4075113 h 6698667"/>
              <a:gd name="connsiteX4111" fmla="*/ 6851127 w 12192000"/>
              <a:gd name="connsiteY4111" fmla="*/ 4078696 h 6698667"/>
              <a:gd name="connsiteX4112" fmla="*/ 6854794 w 12192000"/>
              <a:gd name="connsiteY4112" fmla="*/ 4078696 h 6698667"/>
              <a:gd name="connsiteX4113" fmla="*/ 6862124 w 12192000"/>
              <a:gd name="connsiteY4113" fmla="*/ 4075113 h 6698667"/>
              <a:gd name="connsiteX4114" fmla="*/ 6865790 w 12192000"/>
              <a:gd name="connsiteY4114" fmla="*/ 4071528 h 6698667"/>
              <a:gd name="connsiteX4115" fmla="*/ 6865790 w 12192000"/>
              <a:gd name="connsiteY4115" fmla="*/ 4064360 h 6698667"/>
              <a:gd name="connsiteX4116" fmla="*/ 6869456 w 12192000"/>
              <a:gd name="connsiteY4116" fmla="*/ 4057192 h 6698667"/>
              <a:gd name="connsiteX4117" fmla="*/ 6865790 w 12192000"/>
              <a:gd name="connsiteY4117" fmla="*/ 4046440 h 6698667"/>
              <a:gd name="connsiteX4118" fmla="*/ 6869456 w 12192000"/>
              <a:gd name="connsiteY4118" fmla="*/ 4042855 h 6698667"/>
              <a:gd name="connsiteX4119" fmla="*/ 6873121 w 12192000"/>
              <a:gd name="connsiteY4119" fmla="*/ 4042855 h 6698667"/>
              <a:gd name="connsiteX4120" fmla="*/ 6876787 w 12192000"/>
              <a:gd name="connsiteY4120" fmla="*/ 4042855 h 6698667"/>
              <a:gd name="connsiteX4121" fmla="*/ 6880452 w 12192000"/>
              <a:gd name="connsiteY4121" fmla="*/ 4046440 h 6698667"/>
              <a:gd name="connsiteX4122" fmla="*/ 6891449 w 12192000"/>
              <a:gd name="connsiteY4122" fmla="*/ 4053608 h 6698667"/>
              <a:gd name="connsiteX4123" fmla="*/ 6895116 w 12192000"/>
              <a:gd name="connsiteY4123" fmla="*/ 4053608 h 6698667"/>
              <a:gd name="connsiteX4124" fmla="*/ 6898781 w 12192000"/>
              <a:gd name="connsiteY4124" fmla="*/ 4053608 h 6698667"/>
              <a:gd name="connsiteX4125" fmla="*/ 6906113 w 12192000"/>
              <a:gd name="connsiteY4125" fmla="*/ 4050023 h 6698667"/>
              <a:gd name="connsiteX4126" fmla="*/ 6913444 w 12192000"/>
              <a:gd name="connsiteY4126" fmla="*/ 4046440 h 6698667"/>
              <a:gd name="connsiteX4127" fmla="*/ 6920775 w 12192000"/>
              <a:gd name="connsiteY4127" fmla="*/ 4035687 h 6698667"/>
              <a:gd name="connsiteX4128" fmla="*/ 6913444 w 12192000"/>
              <a:gd name="connsiteY4128" fmla="*/ 4028519 h 6698667"/>
              <a:gd name="connsiteX4129" fmla="*/ 6909778 w 12192000"/>
              <a:gd name="connsiteY4129" fmla="*/ 4024935 h 6698667"/>
              <a:gd name="connsiteX4130" fmla="*/ 6902447 w 12192000"/>
              <a:gd name="connsiteY4130" fmla="*/ 4024935 h 6698667"/>
              <a:gd name="connsiteX4131" fmla="*/ 6898781 w 12192000"/>
              <a:gd name="connsiteY4131" fmla="*/ 4028519 h 6698667"/>
              <a:gd name="connsiteX4132" fmla="*/ 6891449 w 12192000"/>
              <a:gd name="connsiteY4132" fmla="*/ 4035687 h 6698667"/>
              <a:gd name="connsiteX4133" fmla="*/ 6880452 w 12192000"/>
              <a:gd name="connsiteY4133" fmla="*/ 4046440 h 6698667"/>
              <a:gd name="connsiteX4134" fmla="*/ 6891449 w 12192000"/>
              <a:gd name="connsiteY4134" fmla="*/ 4003430 h 6698667"/>
              <a:gd name="connsiteX4135" fmla="*/ 6902447 w 12192000"/>
              <a:gd name="connsiteY4135" fmla="*/ 3964006 h 6698667"/>
              <a:gd name="connsiteX4136" fmla="*/ 6902447 w 12192000"/>
              <a:gd name="connsiteY4136" fmla="*/ 3956837 h 6698667"/>
              <a:gd name="connsiteX4137" fmla="*/ 6902447 w 12192000"/>
              <a:gd name="connsiteY4137" fmla="*/ 3949669 h 6698667"/>
              <a:gd name="connsiteX4138" fmla="*/ 6898781 w 12192000"/>
              <a:gd name="connsiteY4138" fmla="*/ 3946084 h 6698667"/>
              <a:gd name="connsiteX4139" fmla="*/ 7038077 w 12192000"/>
              <a:gd name="connsiteY4139" fmla="*/ 3935333 h 6698667"/>
              <a:gd name="connsiteX4140" fmla="*/ 7041742 w 12192000"/>
              <a:gd name="connsiteY4140" fmla="*/ 3949669 h 6698667"/>
              <a:gd name="connsiteX4141" fmla="*/ 7041742 w 12192000"/>
              <a:gd name="connsiteY4141" fmla="*/ 3967589 h 6698667"/>
              <a:gd name="connsiteX4142" fmla="*/ 7034410 w 12192000"/>
              <a:gd name="connsiteY4142" fmla="*/ 3981926 h 6698667"/>
              <a:gd name="connsiteX4143" fmla="*/ 7027080 w 12192000"/>
              <a:gd name="connsiteY4143" fmla="*/ 3992679 h 6698667"/>
              <a:gd name="connsiteX4144" fmla="*/ 7016082 w 12192000"/>
              <a:gd name="connsiteY4144" fmla="*/ 3999847 h 6698667"/>
              <a:gd name="connsiteX4145" fmla="*/ 7001420 w 12192000"/>
              <a:gd name="connsiteY4145" fmla="*/ 4003430 h 6698667"/>
              <a:gd name="connsiteX4146" fmla="*/ 6990423 w 12192000"/>
              <a:gd name="connsiteY4146" fmla="*/ 4007015 h 6698667"/>
              <a:gd name="connsiteX4147" fmla="*/ 6986757 w 12192000"/>
              <a:gd name="connsiteY4147" fmla="*/ 4014182 h 6698667"/>
              <a:gd name="connsiteX4148" fmla="*/ 6986757 w 12192000"/>
              <a:gd name="connsiteY4148" fmla="*/ 4021350 h 6698667"/>
              <a:gd name="connsiteX4149" fmla="*/ 6986757 w 12192000"/>
              <a:gd name="connsiteY4149" fmla="*/ 4028519 h 6698667"/>
              <a:gd name="connsiteX4150" fmla="*/ 6990423 w 12192000"/>
              <a:gd name="connsiteY4150" fmla="*/ 4032103 h 6698667"/>
              <a:gd name="connsiteX4151" fmla="*/ 7001420 w 12192000"/>
              <a:gd name="connsiteY4151" fmla="*/ 4035687 h 6698667"/>
              <a:gd name="connsiteX4152" fmla="*/ 7008751 w 12192000"/>
              <a:gd name="connsiteY4152" fmla="*/ 4032103 h 6698667"/>
              <a:gd name="connsiteX4153" fmla="*/ 7012417 w 12192000"/>
              <a:gd name="connsiteY4153" fmla="*/ 4024935 h 6698667"/>
              <a:gd name="connsiteX4154" fmla="*/ 7016082 w 12192000"/>
              <a:gd name="connsiteY4154" fmla="*/ 4024935 h 6698667"/>
              <a:gd name="connsiteX4155" fmla="*/ 7019748 w 12192000"/>
              <a:gd name="connsiteY4155" fmla="*/ 4024935 h 6698667"/>
              <a:gd name="connsiteX4156" fmla="*/ 7023413 w 12192000"/>
              <a:gd name="connsiteY4156" fmla="*/ 4032103 h 6698667"/>
              <a:gd name="connsiteX4157" fmla="*/ 7030745 w 12192000"/>
              <a:gd name="connsiteY4157" fmla="*/ 4046440 h 6698667"/>
              <a:gd name="connsiteX4158" fmla="*/ 7030745 w 12192000"/>
              <a:gd name="connsiteY4158" fmla="*/ 4064360 h 6698667"/>
              <a:gd name="connsiteX4159" fmla="*/ 7034410 w 12192000"/>
              <a:gd name="connsiteY4159" fmla="*/ 4053608 h 6698667"/>
              <a:gd name="connsiteX4160" fmla="*/ 7041742 w 12192000"/>
              <a:gd name="connsiteY4160" fmla="*/ 4050023 h 6698667"/>
              <a:gd name="connsiteX4161" fmla="*/ 7049074 w 12192000"/>
              <a:gd name="connsiteY4161" fmla="*/ 4057192 h 6698667"/>
              <a:gd name="connsiteX4162" fmla="*/ 7056405 w 12192000"/>
              <a:gd name="connsiteY4162" fmla="*/ 4057192 h 6698667"/>
              <a:gd name="connsiteX4163" fmla="*/ 7060070 w 12192000"/>
              <a:gd name="connsiteY4163" fmla="*/ 4057192 h 6698667"/>
              <a:gd name="connsiteX4164" fmla="*/ 7063736 w 12192000"/>
              <a:gd name="connsiteY4164" fmla="*/ 4053608 h 6698667"/>
              <a:gd name="connsiteX4165" fmla="*/ 7067402 w 12192000"/>
              <a:gd name="connsiteY4165" fmla="*/ 4046440 h 6698667"/>
              <a:gd name="connsiteX4166" fmla="*/ 7071067 w 12192000"/>
              <a:gd name="connsiteY4166" fmla="*/ 4035687 h 6698667"/>
              <a:gd name="connsiteX4167" fmla="*/ 7074734 w 12192000"/>
              <a:gd name="connsiteY4167" fmla="*/ 4007015 h 6698667"/>
              <a:gd name="connsiteX4168" fmla="*/ 7078399 w 12192000"/>
              <a:gd name="connsiteY4168" fmla="*/ 3971174 h 6698667"/>
              <a:gd name="connsiteX4169" fmla="*/ 7078399 w 12192000"/>
              <a:gd name="connsiteY4169" fmla="*/ 3953253 h 6698667"/>
              <a:gd name="connsiteX4170" fmla="*/ 7071067 w 12192000"/>
              <a:gd name="connsiteY4170" fmla="*/ 3942501 h 6698667"/>
              <a:gd name="connsiteX4171" fmla="*/ 7060070 w 12192000"/>
              <a:gd name="connsiteY4171" fmla="*/ 3935333 h 6698667"/>
              <a:gd name="connsiteX4172" fmla="*/ 7921501 w 12192000"/>
              <a:gd name="connsiteY4172" fmla="*/ 3924581 h 6698667"/>
              <a:gd name="connsiteX4173" fmla="*/ 7914170 w 12192000"/>
              <a:gd name="connsiteY4173" fmla="*/ 3928164 h 6698667"/>
              <a:gd name="connsiteX4174" fmla="*/ 7925167 w 12192000"/>
              <a:gd name="connsiteY4174" fmla="*/ 3953253 h 6698667"/>
              <a:gd name="connsiteX4175" fmla="*/ 7932498 w 12192000"/>
              <a:gd name="connsiteY4175" fmla="*/ 3974757 h 6698667"/>
              <a:gd name="connsiteX4176" fmla="*/ 7936165 w 12192000"/>
              <a:gd name="connsiteY4176" fmla="*/ 3964006 h 6698667"/>
              <a:gd name="connsiteX4177" fmla="*/ 7936165 w 12192000"/>
              <a:gd name="connsiteY4177" fmla="*/ 3953253 h 6698667"/>
              <a:gd name="connsiteX4178" fmla="*/ 7932498 w 12192000"/>
              <a:gd name="connsiteY4178" fmla="*/ 3946084 h 6698667"/>
              <a:gd name="connsiteX4179" fmla="*/ 7932498 w 12192000"/>
              <a:gd name="connsiteY4179" fmla="*/ 3938917 h 6698667"/>
              <a:gd name="connsiteX4180" fmla="*/ 7928833 w 12192000"/>
              <a:gd name="connsiteY4180" fmla="*/ 3935333 h 6698667"/>
              <a:gd name="connsiteX4181" fmla="*/ 7925167 w 12192000"/>
              <a:gd name="connsiteY4181" fmla="*/ 3928164 h 6698667"/>
              <a:gd name="connsiteX4182" fmla="*/ 8075459 w 12192000"/>
              <a:gd name="connsiteY4182" fmla="*/ 3867235 h 6698667"/>
              <a:gd name="connsiteX4183" fmla="*/ 8071794 w 12192000"/>
              <a:gd name="connsiteY4183" fmla="*/ 3870820 h 6698667"/>
              <a:gd name="connsiteX4184" fmla="*/ 8071794 w 12192000"/>
              <a:gd name="connsiteY4184" fmla="*/ 3877987 h 6698667"/>
              <a:gd name="connsiteX4185" fmla="*/ 8071794 w 12192000"/>
              <a:gd name="connsiteY4185" fmla="*/ 3881571 h 6698667"/>
              <a:gd name="connsiteX4186" fmla="*/ 8075459 w 12192000"/>
              <a:gd name="connsiteY4186" fmla="*/ 3885155 h 6698667"/>
              <a:gd name="connsiteX4187" fmla="*/ 8071794 w 12192000"/>
              <a:gd name="connsiteY4187" fmla="*/ 3906660 h 6698667"/>
              <a:gd name="connsiteX4188" fmla="*/ 8071794 w 12192000"/>
              <a:gd name="connsiteY4188" fmla="*/ 3924581 h 6698667"/>
              <a:gd name="connsiteX4189" fmla="*/ 8071794 w 12192000"/>
              <a:gd name="connsiteY4189" fmla="*/ 3942501 h 6698667"/>
              <a:gd name="connsiteX4190" fmla="*/ 8075459 w 12192000"/>
              <a:gd name="connsiteY4190" fmla="*/ 3960421 h 6698667"/>
              <a:gd name="connsiteX4191" fmla="*/ 8082791 w 12192000"/>
              <a:gd name="connsiteY4191" fmla="*/ 3971174 h 6698667"/>
              <a:gd name="connsiteX4192" fmla="*/ 8093788 w 12192000"/>
              <a:gd name="connsiteY4192" fmla="*/ 3989094 h 6698667"/>
              <a:gd name="connsiteX4193" fmla="*/ 8112116 w 12192000"/>
              <a:gd name="connsiteY4193" fmla="*/ 4003430 h 6698667"/>
              <a:gd name="connsiteX4194" fmla="*/ 8134110 w 12192000"/>
              <a:gd name="connsiteY4194" fmla="*/ 4017767 h 6698667"/>
              <a:gd name="connsiteX4195" fmla="*/ 8123113 w 12192000"/>
              <a:gd name="connsiteY4195" fmla="*/ 3989094 h 6698667"/>
              <a:gd name="connsiteX4196" fmla="*/ 8112116 w 12192000"/>
              <a:gd name="connsiteY4196" fmla="*/ 3960421 h 6698667"/>
              <a:gd name="connsiteX4197" fmla="*/ 8097453 w 12192000"/>
              <a:gd name="connsiteY4197" fmla="*/ 3928164 h 6698667"/>
              <a:gd name="connsiteX4198" fmla="*/ 8090122 w 12192000"/>
              <a:gd name="connsiteY4198" fmla="*/ 3899491 h 6698667"/>
              <a:gd name="connsiteX4199" fmla="*/ 8086456 w 12192000"/>
              <a:gd name="connsiteY4199" fmla="*/ 3888740 h 6698667"/>
              <a:gd name="connsiteX4200" fmla="*/ 8079124 w 12192000"/>
              <a:gd name="connsiteY4200" fmla="*/ 3885155 h 6698667"/>
              <a:gd name="connsiteX4201" fmla="*/ 8075459 w 12192000"/>
              <a:gd name="connsiteY4201" fmla="*/ 3877987 h 6698667"/>
              <a:gd name="connsiteX4202" fmla="*/ 7991149 w 12192000"/>
              <a:gd name="connsiteY4202" fmla="*/ 3662942 h 6698667"/>
              <a:gd name="connsiteX4203" fmla="*/ 7987484 w 12192000"/>
              <a:gd name="connsiteY4203" fmla="*/ 3673693 h 6698667"/>
              <a:gd name="connsiteX4204" fmla="*/ 7987484 w 12192000"/>
              <a:gd name="connsiteY4204" fmla="*/ 3677278 h 6698667"/>
              <a:gd name="connsiteX4205" fmla="*/ 7987484 w 12192000"/>
              <a:gd name="connsiteY4205" fmla="*/ 3684446 h 6698667"/>
              <a:gd name="connsiteX4206" fmla="*/ 7991149 w 12192000"/>
              <a:gd name="connsiteY4206" fmla="*/ 3688030 h 6698667"/>
              <a:gd name="connsiteX4207" fmla="*/ 8002146 w 12192000"/>
              <a:gd name="connsiteY4207" fmla="*/ 3695198 h 6698667"/>
              <a:gd name="connsiteX4208" fmla="*/ 8013144 w 12192000"/>
              <a:gd name="connsiteY4208" fmla="*/ 3705951 h 6698667"/>
              <a:gd name="connsiteX4209" fmla="*/ 8005812 w 12192000"/>
              <a:gd name="connsiteY4209" fmla="*/ 3684446 h 6698667"/>
              <a:gd name="connsiteX4210" fmla="*/ 7045407 w 12192000"/>
              <a:gd name="connsiteY4210" fmla="*/ 3501658 h 6698667"/>
              <a:gd name="connsiteX4211" fmla="*/ 7034410 w 12192000"/>
              <a:gd name="connsiteY4211" fmla="*/ 3505241 h 6698667"/>
              <a:gd name="connsiteX4212" fmla="*/ 7027080 w 12192000"/>
              <a:gd name="connsiteY4212" fmla="*/ 3508826 h 6698667"/>
              <a:gd name="connsiteX4213" fmla="*/ 7016082 w 12192000"/>
              <a:gd name="connsiteY4213" fmla="*/ 3515994 h 6698667"/>
              <a:gd name="connsiteX4214" fmla="*/ 7038077 w 12192000"/>
              <a:gd name="connsiteY4214" fmla="*/ 3512410 h 6698667"/>
              <a:gd name="connsiteX4215" fmla="*/ 7060070 w 12192000"/>
              <a:gd name="connsiteY4215" fmla="*/ 3501658 h 6698667"/>
              <a:gd name="connsiteX4216" fmla="*/ 7071067 w 12192000"/>
              <a:gd name="connsiteY4216" fmla="*/ 3487321 h 6698667"/>
              <a:gd name="connsiteX4217" fmla="*/ 7067402 w 12192000"/>
              <a:gd name="connsiteY4217" fmla="*/ 3494490 h 6698667"/>
              <a:gd name="connsiteX4218" fmla="*/ 7063736 w 12192000"/>
              <a:gd name="connsiteY4218" fmla="*/ 3498073 h 6698667"/>
              <a:gd name="connsiteX4219" fmla="*/ 7074734 w 12192000"/>
              <a:gd name="connsiteY4219" fmla="*/ 3498073 h 6698667"/>
              <a:gd name="connsiteX4220" fmla="*/ 7082064 w 12192000"/>
              <a:gd name="connsiteY4220" fmla="*/ 3494490 h 6698667"/>
              <a:gd name="connsiteX4221" fmla="*/ 7078399 w 12192000"/>
              <a:gd name="connsiteY4221" fmla="*/ 3487321 h 6698667"/>
              <a:gd name="connsiteX4222" fmla="*/ 7038077 w 12192000"/>
              <a:gd name="connsiteY4222" fmla="*/ 3401303 h 6698667"/>
              <a:gd name="connsiteX4223" fmla="*/ 7038077 w 12192000"/>
              <a:gd name="connsiteY4223" fmla="*/ 3426392 h 6698667"/>
              <a:gd name="connsiteX4224" fmla="*/ 7038077 w 12192000"/>
              <a:gd name="connsiteY4224" fmla="*/ 3458648 h 6698667"/>
              <a:gd name="connsiteX4225" fmla="*/ 7045407 w 12192000"/>
              <a:gd name="connsiteY4225" fmla="*/ 3455065 h 6698667"/>
              <a:gd name="connsiteX4226" fmla="*/ 7056405 w 12192000"/>
              <a:gd name="connsiteY4226" fmla="*/ 3447897 h 6698667"/>
              <a:gd name="connsiteX4227" fmla="*/ 7060070 w 12192000"/>
              <a:gd name="connsiteY4227" fmla="*/ 3444312 h 6698667"/>
              <a:gd name="connsiteX4228" fmla="*/ 7060070 w 12192000"/>
              <a:gd name="connsiteY4228" fmla="*/ 3433560 h 6698667"/>
              <a:gd name="connsiteX4229" fmla="*/ 7056405 w 12192000"/>
              <a:gd name="connsiteY4229" fmla="*/ 3419224 h 6698667"/>
              <a:gd name="connsiteX4230" fmla="*/ 7261682 w 12192000"/>
              <a:gd name="connsiteY4230" fmla="*/ 3376214 h 6698667"/>
              <a:gd name="connsiteX4231" fmla="*/ 7254350 w 12192000"/>
              <a:gd name="connsiteY4231" fmla="*/ 3379799 h 6698667"/>
              <a:gd name="connsiteX4232" fmla="*/ 7247020 w 12192000"/>
              <a:gd name="connsiteY4232" fmla="*/ 3390551 h 6698667"/>
              <a:gd name="connsiteX4233" fmla="*/ 7214028 w 12192000"/>
              <a:gd name="connsiteY4233" fmla="*/ 3408471 h 6698667"/>
              <a:gd name="connsiteX4234" fmla="*/ 7188368 w 12192000"/>
              <a:gd name="connsiteY4234" fmla="*/ 3422807 h 6698667"/>
              <a:gd name="connsiteX4235" fmla="*/ 7173706 w 12192000"/>
              <a:gd name="connsiteY4235" fmla="*/ 3422807 h 6698667"/>
              <a:gd name="connsiteX4236" fmla="*/ 7159043 w 12192000"/>
              <a:gd name="connsiteY4236" fmla="*/ 3429975 h 6698667"/>
              <a:gd name="connsiteX4237" fmla="*/ 7155378 w 12192000"/>
              <a:gd name="connsiteY4237" fmla="*/ 3440728 h 6698667"/>
              <a:gd name="connsiteX4238" fmla="*/ 7155378 w 12192000"/>
              <a:gd name="connsiteY4238" fmla="*/ 3455065 h 6698667"/>
              <a:gd name="connsiteX4239" fmla="*/ 7181038 w 12192000"/>
              <a:gd name="connsiteY4239" fmla="*/ 3447897 h 6698667"/>
              <a:gd name="connsiteX4240" fmla="*/ 7199366 w 12192000"/>
              <a:gd name="connsiteY4240" fmla="*/ 3433560 h 6698667"/>
              <a:gd name="connsiteX4241" fmla="*/ 7225025 w 12192000"/>
              <a:gd name="connsiteY4241" fmla="*/ 3426392 h 6698667"/>
              <a:gd name="connsiteX4242" fmla="*/ 7243353 w 12192000"/>
              <a:gd name="connsiteY4242" fmla="*/ 3415639 h 6698667"/>
              <a:gd name="connsiteX4243" fmla="*/ 7261682 w 12192000"/>
              <a:gd name="connsiteY4243" fmla="*/ 3404887 h 6698667"/>
              <a:gd name="connsiteX4244" fmla="*/ 7283675 w 12192000"/>
              <a:gd name="connsiteY4244" fmla="*/ 3390551 h 6698667"/>
              <a:gd name="connsiteX4245" fmla="*/ 7280010 w 12192000"/>
              <a:gd name="connsiteY4245" fmla="*/ 3379799 h 6698667"/>
              <a:gd name="connsiteX4246" fmla="*/ 7276345 w 12192000"/>
              <a:gd name="connsiteY4246" fmla="*/ 3376214 h 6698667"/>
              <a:gd name="connsiteX4247" fmla="*/ 7265347 w 12192000"/>
              <a:gd name="connsiteY4247" fmla="*/ 3376214 h 6698667"/>
              <a:gd name="connsiteX4248" fmla="*/ 7067402 w 12192000"/>
              <a:gd name="connsiteY4248" fmla="*/ 3365462 h 6698667"/>
              <a:gd name="connsiteX4249" fmla="*/ 7063736 w 12192000"/>
              <a:gd name="connsiteY4249" fmla="*/ 3369046 h 6698667"/>
              <a:gd name="connsiteX4250" fmla="*/ 7060070 w 12192000"/>
              <a:gd name="connsiteY4250" fmla="*/ 3372631 h 6698667"/>
              <a:gd name="connsiteX4251" fmla="*/ 7060070 w 12192000"/>
              <a:gd name="connsiteY4251" fmla="*/ 3376214 h 6698667"/>
              <a:gd name="connsiteX4252" fmla="*/ 7063736 w 12192000"/>
              <a:gd name="connsiteY4252" fmla="*/ 3390551 h 6698667"/>
              <a:gd name="connsiteX4253" fmla="*/ 7063736 w 12192000"/>
              <a:gd name="connsiteY4253" fmla="*/ 3397719 h 6698667"/>
              <a:gd name="connsiteX4254" fmla="*/ 7067402 w 12192000"/>
              <a:gd name="connsiteY4254" fmla="*/ 3404887 h 6698667"/>
              <a:gd name="connsiteX4255" fmla="*/ 7078399 w 12192000"/>
              <a:gd name="connsiteY4255" fmla="*/ 3404887 h 6698667"/>
              <a:gd name="connsiteX4256" fmla="*/ 7085730 w 12192000"/>
              <a:gd name="connsiteY4256" fmla="*/ 3404887 h 6698667"/>
              <a:gd name="connsiteX4257" fmla="*/ 7089396 w 12192000"/>
              <a:gd name="connsiteY4257" fmla="*/ 3397719 h 6698667"/>
              <a:gd name="connsiteX4258" fmla="*/ 7093061 w 12192000"/>
              <a:gd name="connsiteY4258" fmla="*/ 3390551 h 6698667"/>
              <a:gd name="connsiteX4259" fmla="*/ 7093061 w 12192000"/>
              <a:gd name="connsiteY4259" fmla="*/ 3379799 h 6698667"/>
              <a:gd name="connsiteX4260" fmla="*/ 7093061 w 12192000"/>
              <a:gd name="connsiteY4260" fmla="*/ 3372631 h 6698667"/>
              <a:gd name="connsiteX4261" fmla="*/ 7085730 w 12192000"/>
              <a:gd name="connsiteY4261" fmla="*/ 3369046 h 6698667"/>
              <a:gd name="connsiteX4262" fmla="*/ 7078399 w 12192000"/>
              <a:gd name="connsiteY4262" fmla="*/ 3369046 h 6698667"/>
              <a:gd name="connsiteX4263" fmla="*/ 7074734 w 12192000"/>
              <a:gd name="connsiteY4263" fmla="*/ 3369046 h 6698667"/>
              <a:gd name="connsiteX4264" fmla="*/ 7910505 w 12192000"/>
              <a:gd name="connsiteY4264" fmla="*/ 3347541 h 6698667"/>
              <a:gd name="connsiteX4265" fmla="*/ 7906838 w 12192000"/>
              <a:gd name="connsiteY4265" fmla="*/ 3351126 h 6698667"/>
              <a:gd name="connsiteX4266" fmla="*/ 7899508 w 12192000"/>
              <a:gd name="connsiteY4266" fmla="*/ 3372631 h 6698667"/>
              <a:gd name="connsiteX4267" fmla="*/ 7895841 w 12192000"/>
              <a:gd name="connsiteY4267" fmla="*/ 3394135 h 6698667"/>
              <a:gd name="connsiteX4268" fmla="*/ 7895841 w 12192000"/>
              <a:gd name="connsiteY4268" fmla="*/ 3401303 h 6698667"/>
              <a:gd name="connsiteX4269" fmla="*/ 7895841 w 12192000"/>
              <a:gd name="connsiteY4269" fmla="*/ 3404887 h 6698667"/>
              <a:gd name="connsiteX4270" fmla="*/ 7895841 w 12192000"/>
              <a:gd name="connsiteY4270" fmla="*/ 3412055 h 6698667"/>
              <a:gd name="connsiteX4271" fmla="*/ 7903173 w 12192000"/>
              <a:gd name="connsiteY4271" fmla="*/ 3412055 h 6698667"/>
              <a:gd name="connsiteX4272" fmla="*/ 7910505 w 12192000"/>
              <a:gd name="connsiteY4272" fmla="*/ 3412055 h 6698667"/>
              <a:gd name="connsiteX4273" fmla="*/ 7914170 w 12192000"/>
              <a:gd name="connsiteY4273" fmla="*/ 3412055 h 6698667"/>
              <a:gd name="connsiteX4274" fmla="*/ 7917836 w 12192000"/>
              <a:gd name="connsiteY4274" fmla="*/ 3404887 h 6698667"/>
              <a:gd name="connsiteX4275" fmla="*/ 7917836 w 12192000"/>
              <a:gd name="connsiteY4275" fmla="*/ 3397719 h 6698667"/>
              <a:gd name="connsiteX4276" fmla="*/ 7917836 w 12192000"/>
              <a:gd name="connsiteY4276" fmla="*/ 3372631 h 6698667"/>
              <a:gd name="connsiteX4277" fmla="*/ 7917836 w 12192000"/>
              <a:gd name="connsiteY4277" fmla="*/ 3351126 h 6698667"/>
              <a:gd name="connsiteX4278" fmla="*/ 7914170 w 12192000"/>
              <a:gd name="connsiteY4278" fmla="*/ 3351126 h 6698667"/>
              <a:gd name="connsiteX4279" fmla="*/ 7881179 w 12192000"/>
              <a:gd name="connsiteY4279" fmla="*/ 3347541 h 6698667"/>
              <a:gd name="connsiteX4280" fmla="*/ 7873848 w 12192000"/>
              <a:gd name="connsiteY4280" fmla="*/ 3354710 h 6698667"/>
              <a:gd name="connsiteX4281" fmla="*/ 7870183 w 12192000"/>
              <a:gd name="connsiteY4281" fmla="*/ 3361878 h 6698667"/>
              <a:gd name="connsiteX4282" fmla="*/ 7862851 w 12192000"/>
              <a:gd name="connsiteY4282" fmla="*/ 3372631 h 6698667"/>
              <a:gd name="connsiteX4283" fmla="*/ 7859185 w 12192000"/>
              <a:gd name="connsiteY4283" fmla="*/ 3386967 h 6698667"/>
              <a:gd name="connsiteX4284" fmla="*/ 7859185 w 12192000"/>
              <a:gd name="connsiteY4284" fmla="*/ 3397719 h 6698667"/>
              <a:gd name="connsiteX4285" fmla="*/ 7873848 w 12192000"/>
              <a:gd name="connsiteY4285" fmla="*/ 3390551 h 6698667"/>
              <a:gd name="connsiteX4286" fmla="*/ 7881179 w 12192000"/>
              <a:gd name="connsiteY4286" fmla="*/ 3376214 h 6698667"/>
              <a:gd name="connsiteX4287" fmla="*/ 7881179 w 12192000"/>
              <a:gd name="connsiteY4287" fmla="*/ 3361878 h 6698667"/>
              <a:gd name="connsiteX4288" fmla="*/ 7888511 w 12192000"/>
              <a:gd name="connsiteY4288" fmla="*/ 3351126 h 6698667"/>
              <a:gd name="connsiteX4289" fmla="*/ 7122387 w 12192000"/>
              <a:gd name="connsiteY4289" fmla="*/ 3322453 h 6698667"/>
              <a:gd name="connsiteX4290" fmla="*/ 7093061 w 12192000"/>
              <a:gd name="connsiteY4290" fmla="*/ 3336790 h 6698667"/>
              <a:gd name="connsiteX4291" fmla="*/ 7071067 w 12192000"/>
              <a:gd name="connsiteY4291" fmla="*/ 3351126 h 6698667"/>
              <a:gd name="connsiteX4292" fmla="*/ 7089396 w 12192000"/>
              <a:gd name="connsiteY4292" fmla="*/ 3354710 h 6698667"/>
              <a:gd name="connsiteX4293" fmla="*/ 7104059 w 12192000"/>
              <a:gd name="connsiteY4293" fmla="*/ 3354710 h 6698667"/>
              <a:gd name="connsiteX4294" fmla="*/ 7111389 w 12192000"/>
              <a:gd name="connsiteY4294" fmla="*/ 3351126 h 6698667"/>
              <a:gd name="connsiteX4295" fmla="*/ 7118721 w 12192000"/>
              <a:gd name="connsiteY4295" fmla="*/ 3343958 h 6698667"/>
              <a:gd name="connsiteX4296" fmla="*/ 7122387 w 12192000"/>
              <a:gd name="connsiteY4296" fmla="*/ 3336790 h 6698667"/>
              <a:gd name="connsiteX4297" fmla="*/ 7881179 w 12192000"/>
              <a:gd name="connsiteY4297" fmla="*/ 3311701 h 6698667"/>
              <a:gd name="connsiteX4298" fmla="*/ 7877513 w 12192000"/>
              <a:gd name="connsiteY4298" fmla="*/ 3315285 h 6698667"/>
              <a:gd name="connsiteX4299" fmla="*/ 7862851 w 12192000"/>
              <a:gd name="connsiteY4299" fmla="*/ 3318869 h 6698667"/>
              <a:gd name="connsiteX4300" fmla="*/ 7851854 w 12192000"/>
              <a:gd name="connsiteY4300" fmla="*/ 3322453 h 6698667"/>
              <a:gd name="connsiteX4301" fmla="*/ 7840857 w 12192000"/>
              <a:gd name="connsiteY4301" fmla="*/ 3333205 h 6698667"/>
              <a:gd name="connsiteX4302" fmla="*/ 7826194 w 12192000"/>
              <a:gd name="connsiteY4302" fmla="*/ 3343958 h 6698667"/>
              <a:gd name="connsiteX4303" fmla="*/ 7837191 w 12192000"/>
              <a:gd name="connsiteY4303" fmla="*/ 3347541 h 6698667"/>
              <a:gd name="connsiteX4304" fmla="*/ 7844523 w 12192000"/>
              <a:gd name="connsiteY4304" fmla="*/ 3354710 h 6698667"/>
              <a:gd name="connsiteX4305" fmla="*/ 7855519 w 12192000"/>
              <a:gd name="connsiteY4305" fmla="*/ 3347541 h 6698667"/>
              <a:gd name="connsiteX4306" fmla="*/ 7866516 w 12192000"/>
              <a:gd name="connsiteY4306" fmla="*/ 3340373 h 6698667"/>
              <a:gd name="connsiteX4307" fmla="*/ 7873848 w 12192000"/>
              <a:gd name="connsiteY4307" fmla="*/ 3333205 h 6698667"/>
              <a:gd name="connsiteX4308" fmla="*/ 7881179 w 12192000"/>
              <a:gd name="connsiteY4308" fmla="*/ 3318869 h 6698667"/>
              <a:gd name="connsiteX4309" fmla="*/ 7881179 w 12192000"/>
              <a:gd name="connsiteY4309" fmla="*/ 3315285 h 6698667"/>
              <a:gd name="connsiteX4310" fmla="*/ 7236022 w 12192000"/>
              <a:gd name="connsiteY4310" fmla="*/ 3297365 h 6698667"/>
              <a:gd name="connsiteX4311" fmla="*/ 7225025 w 12192000"/>
              <a:gd name="connsiteY4311" fmla="*/ 3315285 h 6698667"/>
              <a:gd name="connsiteX4312" fmla="*/ 7221360 w 12192000"/>
              <a:gd name="connsiteY4312" fmla="*/ 3326038 h 6698667"/>
              <a:gd name="connsiteX4313" fmla="*/ 7225025 w 12192000"/>
              <a:gd name="connsiteY4313" fmla="*/ 3340373 h 6698667"/>
              <a:gd name="connsiteX4314" fmla="*/ 7236022 w 12192000"/>
              <a:gd name="connsiteY4314" fmla="*/ 3351126 h 6698667"/>
              <a:gd name="connsiteX4315" fmla="*/ 7236022 w 12192000"/>
              <a:gd name="connsiteY4315" fmla="*/ 3322453 h 6698667"/>
              <a:gd name="connsiteX4316" fmla="*/ 7811532 w 12192000"/>
              <a:gd name="connsiteY4316" fmla="*/ 3261524 h 6698667"/>
              <a:gd name="connsiteX4317" fmla="*/ 7818863 w 12192000"/>
              <a:gd name="connsiteY4317" fmla="*/ 3265107 h 6698667"/>
              <a:gd name="connsiteX4318" fmla="*/ 7818863 w 12192000"/>
              <a:gd name="connsiteY4318" fmla="*/ 3275860 h 6698667"/>
              <a:gd name="connsiteX4319" fmla="*/ 7815197 w 12192000"/>
              <a:gd name="connsiteY4319" fmla="*/ 3279444 h 6698667"/>
              <a:gd name="connsiteX4320" fmla="*/ 7811532 w 12192000"/>
              <a:gd name="connsiteY4320" fmla="*/ 3283028 h 6698667"/>
              <a:gd name="connsiteX4321" fmla="*/ 7804201 w 12192000"/>
              <a:gd name="connsiteY4321" fmla="*/ 3275860 h 6698667"/>
              <a:gd name="connsiteX4322" fmla="*/ 7804201 w 12192000"/>
              <a:gd name="connsiteY4322" fmla="*/ 3265107 h 6698667"/>
              <a:gd name="connsiteX4323" fmla="*/ 7807866 w 12192000"/>
              <a:gd name="connsiteY4323" fmla="*/ 3265107 h 6698667"/>
              <a:gd name="connsiteX4324" fmla="*/ 7111389 w 12192000"/>
              <a:gd name="connsiteY4324" fmla="*/ 3240019 h 6698667"/>
              <a:gd name="connsiteX4325" fmla="*/ 7089396 w 12192000"/>
              <a:gd name="connsiteY4325" fmla="*/ 3268692 h 6698667"/>
              <a:gd name="connsiteX4326" fmla="*/ 7074734 w 12192000"/>
              <a:gd name="connsiteY4326" fmla="*/ 3304533 h 6698667"/>
              <a:gd name="connsiteX4327" fmla="*/ 7074734 w 12192000"/>
              <a:gd name="connsiteY4327" fmla="*/ 3308117 h 6698667"/>
              <a:gd name="connsiteX4328" fmla="*/ 7074734 w 12192000"/>
              <a:gd name="connsiteY4328" fmla="*/ 3311701 h 6698667"/>
              <a:gd name="connsiteX4329" fmla="*/ 7078399 w 12192000"/>
              <a:gd name="connsiteY4329" fmla="*/ 3308117 h 6698667"/>
              <a:gd name="connsiteX4330" fmla="*/ 7082064 w 12192000"/>
              <a:gd name="connsiteY4330" fmla="*/ 3308117 h 6698667"/>
              <a:gd name="connsiteX4331" fmla="*/ 7093061 w 12192000"/>
              <a:gd name="connsiteY4331" fmla="*/ 3297365 h 6698667"/>
              <a:gd name="connsiteX4332" fmla="*/ 7104059 w 12192000"/>
              <a:gd name="connsiteY4332" fmla="*/ 3290197 h 6698667"/>
              <a:gd name="connsiteX4333" fmla="*/ 7122387 w 12192000"/>
              <a:gd name="connsiteY4333" fmla="*/ 3279444 h 6698667"/>
              <a:gd name="connsiteX4334" fmla="*/ 7126052 w 12192000"/>
              <a:gd name="connsiteY4334" fmla="*/ 3265107 h 6698667"/>
              <a:gd name="connsiteX4335" fmla="*/ 7122387 w 12192000"/>
              <a:gd name="connsiteY4335" fmla="*/ 3254355 h 6698667"/>
              <a:gd name="connsiteX4336" fmla="*/ 7628248 w 12192000"/>
              <a:gd name="connsiteY4336" fmla="*/ 3189842 h 6698667"/>
              <a:gd name="connsiteX4337" fmla="*/ 7617251 w 12192000"/>
              <a:gd name="connsiteY4337" fmla="*/ 3200594 h 6698667"/>
              <a:gd name="connsiteX4338" fmla="*/ 7602589 w 12192000"/>
              <a:gd name="connsiteY4338" fmla="*/ 3204178 h 6698667"/>
              <a:gd name="connsiteX4339" fmla="*/ 7598923 w 12192000"/>
              <a:gd name="connsiteY4339" fmla="*/ 3211346 h 6698667"/>
              <a:gd name="connsiteX4340" fmla="*/ 7609919 w 12192000"/>
              <a:gd name="connsiteY4340" fmla="*/ 3222099 h 6698667"/>
              <a:gd name="connsiteX4341" fmla="*/ 7617251 w 12192000"/>
              <a:gd name="connsiteY4341" fmla="*/ 3229267 h 6698667"/>
              <a:gd name="connsiteX4342" fmla="*/ 7628248 w 12192000"/>
              <a:gd name="connsiteY4342" fmla="*/ 3229267 h 6698667"/>
              <a:gd name="connsiteX4343" fmla="*/ 7639246 w 12192000"/>
              <a:gd name="connsiteY4343" fmla="*/ 3225682 h 6698667"/>
              <a:gd name="connsiteX4344" fmla="*/ 7642911 w 12192000"/>
              <a:gd name="connsiteY4344" fmla="*/ 3214931 h 6698667"/>
              <a:gd name="connsiteX4345" fmla="*/ 7646576 w 12192000"/>
              <a:gd name="connsiteY4345" fmla="*/ 3207763 h 6698667"/>
              <a:gd name="connsiteX4346" fmla="*/ 7646576 w 12192000"/>
              <a:gd name="connsiteY4346" fmla="*/ 3197010 h 6698667"/>
              <a:gd name="connsiteX4347" fmla="*/ 7642911 w 12192000"/>
              <a:gd name="connsiteY4347" fmla="*/ 3189842 h 6698667"/>
              <a:gd name="connsiteX4348" fmla="*/ 7294673 w 12192000"/>
              <a:gd name="connsiteY4348" fmla="*/ 3182674 h 6698667"/>
              <a:gd name="connsiteX4349" fmla="*/ 7291007 w 12192000"/>
              <a:gd name="connsiteY4349" fmla="*/ 3186258 h 6698667"/>
              <a:gd name="connsiteX4350" fmla="*/ 7283675 w 12192000"/>
              <a:gd name="connsiteY4350" fmla="*/ 3189842 h 6698667"/>
              <a:gd name="connsiteX4351" fmla="*/ 7283675 w 12192000"/>
              <a:gd name="connsiteY4351" fmla="*/ 3197010 h 6698667"/>
              <a:gd name="connsiteX4352" fmla="*/ 7283675 w 12192000"/>
              <a:gd name="connsiteY4352" fmla="*/ 3204178 h 6698667"/>
              <a:gd name="connsiteX4353" fmla="*/ 7287342 w 12192000"/>
              <a:gd name="connsiteY4353" fmla="*/ 3211346 h 6698667"/>
              <a:gd name="connsiteX4354" fmla="*/ 7291007 w 12192000"/>
              <a:gd name="connsiteY4354" fmla="*/ 3214931 h 6698667"/>
              <a:gd name="connsiteX4355" fmla="*/ 7294673 w 12192000"/>
              <a:gd name="connsiteY4355" fmla="*/ 3214931 h 6698667"/>
              <a:gd name="connsiteX4356" fmla="*/ 7309335 w 12192000"/>
              <a:gd name="connsiteY4356" fmla="*/ 3211346 h 6698667"/>
              <a:gd name="connsiteX4357" fmla="*/ 7320332 w 12192000"/>
              <a:gd name="connsiteY4357" fmla="*/ 3207763 h 6698667"/>
              <a:gd name="connsiteX4358" fmla="*/ 7327664 w 12192000"/>
              <a:gd name="connsiteY4358" fmla="*/ 3204178 h 6698667"/>
              <a:gd name="connsiteX4359" fmla="*/ 7334996 w 12192000"/>
              <a:gd name="connsiteY4359" fmla="*/ 3193426 h 6698667"/>
              <a:gd name="connsiteX4360" fmla="*/ 7320332 w 12192000"/>
              <a:gd name="connsiteY4360" fmla="*/ 3186258 h 6698667"/>
              <a:gd name="connsiteX4361" fmla="*/ 7305670 w 12192000"/>
              <a:gd name="connsiteY4361" fmla="*/ 3182674 h 6698667"/>
              <a:gd name="connsiteX4362" fmla="*/ 7752880 w 12192000"/>
              <a:gd name="connsiteY4362" fmla="*/ 3175506 h 6698667"/>
              <a:gd name="connsiteX4363" fmla="*/ 7741884 w 12192000"/>
              <a:gd name="connsiteY4363" fmla="*/ 3182674 h 6698667"/>
              <a:gd name="connsiteX4364" fmla="*/ 7738218 w 12192000"/>
              <a:gd name="connsiteY4364" fmla="*/ 3193426 h 6698667"/>
              <a:gd name="connsiteX4365" fmla="*/ 7734552 w 12192000"/>
              <a:gd name="connsiteY4365" fmla="*/ 3204178 h 6698667"/>
              <a:gd name="connsiteX4366" fmla="*/ 7730887 w 12192000"/>
              <a:gd name="connsiteY4366" fmla="*/ 3214931 h 6698667"/>
              <a:gd name="connsiteX4367" fmla="*/ 7730887 w 12192000"/>
              <a:gd name="connsiteY4367" fmla="*/ 3229267 h 6698667"/>
              <a:gd name="connsiteX4368" fmla="*/ 7730887 w 12192000"/>
              <a:gd name="connsiteY4368" fmla="*/ 3236435 h 6698667"/>
              <a:gd name="connsiteX4369" fmla="*/ 7734552 w 12192000"/>
              <a:gd name="connsiteY4369" fmla="*/ 3236435 h 6698667"/>
              <a:gd name="connsiteX4370" fmla="*/ 7741884 w 12192000"/>
              <a:gd name="connsiteY4370" fmla="*/ 3232851 h 6698667"/>
              <a:gd name="connsiteX4371" fmla="*/ 7745550 w 12192000"/>
              <a:gd name="connsiteY4371" fmla="*/ 3222099 h 6698667"/>
              <a:gd name="connsiteX4372" fmla="*/ 7752880 w 12192000"/>
              <a:gd name="connsiteY4372" fmla="*/ 3207763 h 6698667"/>
              <a:gd name="connsiteX4373" fmla="*/ 7752880 w 12192000"/>
              <a:gd name="connsiteY4373" fmla="*/ 3189842 h 6698667"/>
              <a:gd name="connsiteX4374" fmla="*/ 7082064 w 12192000"/>
              <a:gd name="connsiteY4374" fmla="*/ 3175506 h 6698667"/>
              <a:gd name="connsiteX4375" fmla="*/ 7074734 w 12192000"/>
              <a:gd name="connsiteY4375" fmla="*/ 3204178 h 6698667"/>
              <a:gd name="connsiteX4376" fmla="*/ 7071067 w 12192000"/>
              <a:gd name="connsiteY4376" fmla="*/ 3236435 h 6698667"/>
              <a:gd name="connsiteX4377" fmla="*/ 7067402 w 12192000"/>
              <a:gd name="connsiteY4377" fmla="*/ 3265107 h 6698667"/>
              <a:gd name="connsiteX4378" fmla="*/ 7060070 w 12192000"/>
              <a:gd name="connsiteY4378" fmla="*/ 3297365 h 6698667"/>
              <a:gd name="connsiteX4379" fmla="*/ 7074734 w 12192000"/>
              <a:gd name="connsiteY4379" fmla="*/ 3283028 h 6698667"/>
              <a:gd name="connsiteX4380" fmla="*/ 7082064 w 12192000"/>
              <a:gd name="connsiteY4380" fmla="*/ 3261524 h 6698667"/>
              <a:gd name="connsiteX4381" fmla="*/ 7093061 w 12192000"/>
              <a:gd name="connsiteY4381" fmla="*/ 3247187 h 6698667"/>
              <a:gd name="connsiteX4382" fmla="*/ 7100392 w 12192000"/>
              <a:gd name="connsiteY4382" fmla="*/ 3229267 h 6698667"/>
              <a:gd name="connsiteX4383" fmla="*/ 7100392 w 12192000"/>
              <a:gd name="connsiteY4383" fmla="*/ 3211346 h 6698667"/>
              <a:gd name="connsiteX4384" fmla="*/ 7100392 w 12192000"/>
              <a:gd name="connsiteY4384" fmla="*/ 3197010 h 6698667"/>
              <a:gd name="connsiteX4385" fmla="*/ 7093061 w 12192000"/>
              <a:gd name="connsiteY4385" fmla="*/ 3186258 h 6698667"/>
              <a:gd name="connsiteX4386" fmla="*/ 7155378 w 12192000"/>
              <a:gd name="connsiteY4386" fmla="*/ 3154001 h 6698667"/>
              <a:gd name="connsiteX4387" fmla="*/ 7144381 w 12192000"/>
              <a:gd name="connsiteY4387" fmla="*/ 3168338 h 6698667"/>
              <a:gd name="connsiteX4388" fmla="*/ 7137049 w 12192000"/>
              <a:gd name="connsiteY4388" fmla="*/ 3182674 h 6698667"/>
              <a:gd name="connsiteX4389" fmla="*/ 7133384 w 12192000"/>
              <a:gd name="connsiteY4389" fmla="*/ 3193426 h 6698667"/>
              <a:gd name="connsiteX4390" fmla="*/ 7129718 w 12192000"/>
              <a:gd name="connsiteY4390" fmla="*/ 3207763 h 6698667"/>
              <a:gd name="connsiteX4391" fmla="*/ 7133384 w 12192000"/>
              <a:gd name="connsiteY4391" fmla="*/ 3214931 h 6698667"/>
              <a:gd name="connsiteX4392" fmla="*/ 7133384 w 12192000"/>
              <a:gd name="connsiteY4392" fmla="*/ 3225682 h 6698667"/>
              <a:gd name="connsiteX4393" fmla="*/ 7140714 w 12192000"/>
              <a:gd name="connsiteY4393" fmla="*/ 3229267 h 6698667"/>
              <a:gd name="connsiteX4394" fmla="*/ 7148046 w 12192000"/>
              <a:gd name="connsiteY4394" fmla="*/ 3232851 h 6698667"/>
              <a:gd name="connsiteX4395" fmla="*/ 7151712 w 12192000"/>
              <a:gd name="connsiteY4395" fmla="*/ 3229267 h 6698667"/>
              <a:gd name="connsiteX4396" fmla="*/ 7155378 w 12192000"/>
              <a:gd name="connsiteY4396" fmla="*/ 3225682 h 6698667"/>
              <a:gd name="connsiteX4397" fmla="*/ 7155378 w 12192000"/>
              <a:gd name="connsiteY4397" fmla="*/ 3214931 h 6698667"/>
              <a:gd name="connsiteX4398" fmla="*/ 7155378 w 12192000"/>
              <a:gd name="connsiteY4398" fmla="*/ 3207763 h 6698667"/>
              <a:gd name="connsiteX4399" fmla="*/ 7159043 w 12192000"/>
              <a:gd name="connsiteY4399" fmla="*/ 3197010 h 6698667"/>
              <a:gd name="connsiteX4400" fmla="*/ 7159043 w 12192000"/>
              <a:gd name="connsiteY4400" fmla="*/ 3186258 h 6698667"/>
              <a:gd name="connsiteX4401" fmla="*/ 7159043 w 12192000"/>
              <a:gd name="connsiteY4401" fmla="*/ 3171921 h 6698667"/>
              <a:gd name="connsiteX4402" fmla="*/ 7760212 w 12192000"/>
              <a:gd name="connsiteY4402" fmla="*/ 3150417 h 6698667"/>
              <a:gd name="connsiteX4403" fmla="*/ 7763878 w 12192000"/>
              <a:gd name="connsiteY4403" fmla="*/ 3182674 h 6698667"/>
              <a:gd name="connsiteX4404" fmla="*/ 7767544 w 12192000"/>
              <a:gd name="connsiteY4404" fmla="*/ 3214931 h 6698667"/>
              <a:gd name="connsiteX4405" fmla="*/ 7771209 w 12192000"/>
              <a:gd name="connsiteY4405" fmla="*/ 3229267 h 6698667"/>
              <a:gd name="connsiteX4406" fmla="*/ 7778540 w 12192000"/>
              <a:gd name="connsiteY4406" fmla="*/ 3243603 h 6698667"/>
              <a:gd name="connsiteX4407" fmla="*/ 7782206 w 12192000"/>
              <a:gd name="connsiteY4407" fmla="*/ 3250772 h 6698667"/>
              <a:gd name="connsiteX4408" fmla="*/ 7782206 w 12192000"/>
              <a:gd name="connsiteY4408" fmla="*/ 3257940 h 6698667"/>
              <a:gd name="connsiteX4409" fmla="*/ 7796869 w 12192000"/>
              <a:gd name="connsiteY4409" fmla="*/ 3293780 h 6698667"/>
              <a:gd name="connsiteX4410" fmla="*/ 7804201 w 12192000"/>
              <a:gd name="connsiteY4410" fmla="*/ 3322453 h 6698667"/>
              <a:gd name="connsiteX4411" fmla="*/ 7840857 w 12192000"/>
              <a:gd name="connsiteY4411" fmla="*/ 3311701 h 6698667"/>
              <a:gd name="connsiteX4412" fmla="*/ 7873848 w 12192000"/>
              <a:gd name="connsiteY4412" fmla="*/ 3293780 h 6698667"/>
              <a:gd name="connsiteX4413" fmla="*/ 7855519 w 12192000"/>
              <a:gd name="connsiteY4413" fmla="*/ 3290197 h 6698667"/>
              <a:gd name="connsiteX4414" fmla="*/ 7844523 w 12192000"/>
              <a:gd name="connsiteY4414" fmla="*/ 3286612 h 6698667"/>
              <a:gd name="connsiteX4415" fmla="*/ 7859185 w 12192000"/>
              <a:gd name="connsiteY4415" fmla="*/ 3275860 h 6698667"/>
              <a:gd name="connsiteX4416" fmla="*/ 7877513 w 12192000"/>
              <a:gd name="connsiteY4416" fmla="*/ 3268692 h 6698667"/>
              <a:gd name="connsiteX4417" fmla="*/ 7851854 w 12192000"/>
              <a:gd name="connsiteY4417" fmla="*/ 3236435 h 6698667"/>
              <a:gd name="connsiteX4418" fmla="*/ 7818863 w 12192000"/>
              <a:gd name="connsiteY4418" fmla="*/ 3207763 h 6698667"/>
              <a:gd name="connsiteX4419" fmla="*/ 7789537 w 12192000"/>
              <a:gd name="connsiteY4419" fmla="*/ 3182674 h 6698667"/>
              <a:gd name="connsiteX4420" fmla="*/ 7104059 w 12192000"/>
              <a:gd name="connsiteY4420" fmla="*/ 3146833 h 6698667"/>
              <a:gd name="connsiteX4421" fmla="*/ 7100392 w 12192000"/>
              <a:gd name="connsiteY4421" fmla="*/ 3150417 h 6698667"/>
              <a:gd name="connsiteX4422" fmla="*/ 7100392 w 12192000"/>
              <a:gd name="connsiteY4422" fmla="*/ 3154001 h 6698667"/>
              <a:gd name="connsiteX4423" fmla="*/ 7096727 w 12192000"/>
              <a:gd name="connsiteY4423" fmla="*/ 3161170 h 6698667"/>
              <a:gd name="connsiteX4424" fmla="*/ 7104059 w 12192000"/>
              <a:gd name="connsiteY4424" fmla="*/ 3168338 h 6698667"/>
              <a:gd name="connsiteX4425" fmla="*/ 7111389 w 12192000"/>
              <a:gd name="connsiteY4425" fmla="*/ 3179089 h 6698667"/>
              <a:gd name="connsiteX4426" fmla="*/ 7115056 w 12192000"/>
              <a:gd name="connsiteY4426" fmla="*/ 3182674 h 6698667"/>
              <a:gd name="connsiteX4427" fmla="*/ 7118721 w 12192000"/>
              <a:gd name="connsiteY4427" fmla="*/ 3182674 h 6698667"/>
              <a:gd name="connsiteX4428" fmla="*/ 7126052 w 12192000"/>
              <a:gd name="connsiteY4428" fmla="*/ 3182674 h 6698667"/>
              <a:gd name="connsiteX4429" fmla="*/ 7129718 w 12192000"/>
              <a:gd name="connsiteY4429" fmla="*/ 3175506 h 6698667"/>
              <a:gd name="connsiteX4430" fmla="*/ 7137049 w 12192000"/>
              <a:gd name="connsiteY4430" fmla="*/ 3168338 h 6698667"/>
              <a:gd name="connsiteX4431" fmla="*/ 7137049 w 12192000"/>
              <a:gd name="connsiteY4431" fmla="*/ 3157585 h 6698667"/>
              <a:gd name="connsiteX4432" fmla="*/ 7129718 w 12192000"/>
              <a:gd name="connsiteY4432" fmla="*/ 3146833 h 6698667"/>
              <a:gd name="connsiteX4433" fmla="*/ 7122387 w 12192000"/>
              <a:gd name="connsiteY4433" fmla="*/ 3150417 h 6698667"/>
              <a:gd name="connsiteX4434" fmla="*/ 7115056 w 12192000"/>
              <a:gd name="connsiteY4434" fmla="*/ 3146833 h 6698667"/>
              <a:gd name="connsiteX4435" fmla="*/ 7309335 w 12192000"/>
              <a:gd name="connsiteY4435" fmla="*/ 3136080 h 6698667"/>
              <a:gd name="connsiteX4436" fmla="*/ 7305670 w 12192000"/>
              <a:gd name="connsiteY4436" fmla="*/ 3143248 h 6698667"/>
              <a:gd name="connsiteX4437" fmla="*/ 7305670 w 12192000"/>
              <a:gd name="connsiteY4437" fmla="*/ 3146833 h 6698667"/>
              <a:gd name="connsiteX4438" fmla="*/ 7305670 w 12192000"/>
              <a:gd name="connsiteY4438" fmla="*/ 3154001 h 6698667"/>
              <a:gd name="connsiteX4439" fmla="*/ 7305670 w 12192000"/>
              <a:gd name="connsiteY4439" fmla="*/ 3161170 h 6698667"/>
              <a:gd name="connsiteX4440" fmla="*/ 7305670 w 12192000"/>
              <a:gd name="connsiteY4440" fmla="*/ 3168338 h 6698667"/>
              <a:gd name="connsiteX4441" fmla="*/ 7313001 w 12192000"/>
              <a:gd name="connsiteY4441" fmla="*/ 3168338 h 6698667"/>
              <a:gd name="connsiteX4442" fmla="*/ 7320332 w 12192000"/>
              <a:gd name="connsiteY4442" fmla="*/ 3168338 h 6698667"/>
              <a:gd name="connsiteX4443" fmla="*/ 7323999 w 12192000"/>
              <a:gd name="connsiteY4443" fmla="*/ 3168338 h 6698667"/>
              <a:gd name="connsiteX4444" fmla="*/ 7327664 w 12192000"/>
              <a:gd name="connsiteY4444" fmla="*/ 3168338 h 6698667"/>
              <a:gd name="connsiteX4445" fmla="*/ 7327664 w 12192000"/>
              <a:gd name="connsiteY4445" fmla="*/ 3157585 h 6698667"/>
              <a:gd name="connsiteX4446" fmla="*/ 7323999 w 12192000"/>
              <a:gd name="connsiteY4446" fmla="*/ 3150417 h 6698667"/>
              <a:gd name="connsiteX4447" fmla="*/ 7323999 w 12192000"/>
              <a:gd name="connsiteY4447" fmla="*/ 3143248 h 6698667"/>
              <a:gd name="connsiteX4448" fmla="*/ 7320332 w 12192000"/>
              <a:gd name="connsiteY4448" fmla="*/ 3139665 h 6698667"/>
              <a:gd name="connsiteX4449" fmla="*/ 7313001 w 12192000"/>
              <a:gd name="connsiteY4449" fmla="*/ 3136080 h 6698667"/>
              <a:gd name="connsiteX4450" fmla="*/ 7833526 w 12192000"/>
              <a:gd name="connsiteY4450" fmla="*/ 3132496 h 6698667"/>
              <a:gd name="connsiteX4451" fmla="*/ 7822529 w 12192000"/>
              <a:gd name="connsiteY4451" fmla="*/ 3139665 h 6698667"/>
              <a:gd name="connsiteX4452" fmla="*/ 7815197 w 12192000"/>
              <a:gd name="connsiteY4452" fmla="*/ 3143248 h 6698667"/>
              <a:gd name="connsiteX4453" fmla="*/ 7811532 w 12192000"/>
              <a:gd name="connsiteY4453" fmla="*/ 3154001 h 6698667"/>
              <a:gd name="connsiteX4454" fmla="*/ 7811532 w 12192000"/>
              <a:gd name="connsiteY4454" fmla="*/ 3168338 h 6698667"/>
              <a:gd name="connsiteX4455" fmla="*/ 7815197 w 12192000"/>
              <a:gd name="connsiteY4455" fmla="*/ 3175506 h 6698667"/>
              <a:gd name="connsiteX4456" fmla="*/ 7822529 w 12192000"/>
              <a:gd name="connsiteY4456" fmla="*/ 3175506 h 6698667"/>
              <a:gd name="connsiteX4457" fmla="*/ 7833526 w 12192000"/>
              <a:gd name="connsiteY4457" fmla="*/ 3168338 h 6698667"/>
              <a:gd name="connsiteX4458" fmla="*/ 7837191 w 12192000"/>
              <a:gd name="connsiteY4458" fmla="*/ 3154001 h 6698667"/>
              <a:gd name="connsiteX4459" fmla="*/ 7837191 w 12192000"/>
              <a:gd name="connsiteY4459" fmla="*/ 3143248 h 6698667"/>
              <a:gd name="connsiteX4460" fmla="*/ 7837191 w 12192000"/>
              <a:gd name="connsiteY4460" fmla="*/ 3136080 h 6698667"/>
              <a:gd name="connsiteX4461" fmla="*/ 7837191 w 12192000"/>
              <a:gd name="connsiteY4461" fmla="*/ 3132496 h 6698667"/>
              <a:gd name="connsiteX4462" fmla="*/ 7862851 w 12192000"/>
              <a:gd name="connsiteY4462" fmla="*/ 3121745 h 6698667"/>
              <a:gd name="connsiteX4463" fmla="*/ 7851854 w 12192000"/>
              <a:gd name="connsiteY4463" fmla="*/ 3143248 h 6698667"/>
              <a:gd name="connsiteX4464" fmla="*/ 7848188 w 12192000"/>
              <a:gd name="connsiteY4464" fmla="*/ 3161170 h 6698667"/>
              <a:gd name="connsiteX4465" fmla="*/ 7844523 w 12192000"/>
              <a:gd name="connsiteY4465" fmla="*/ 3179089 h 6698667"/>
              <a:gd name="connsiteX4466" fmla="*/ 7844523 w 12192000"/>
              <a:gd name="connsiteY4466" fmla="*/ 3193426 h 6698667"/>
              <a:gd name="connsiteX4467" fmla="*/ 7848188 w 12192000"/>
              <a:gd name="connsiteY4467" fmla="*/ 3207763 h 6698667"/>
              <a:gd name="connsiteX4468" fmla="*/ 7859185 w 12192000"/>
              <a:gd name="connsiteY4468" fmla="*/ 3225682 h 6698667"/>
              <a:gd name="connsiteX4469" fmla="*/ 7873848 w 12192000"/>
              <a:gd name="connsiteY4469" fmla="*/ 3236435 h 6698667"/>
              <a:gd name="connsiteX4470" fmla="*/ 7895841 w 12192000"/>
              <a:gd name="connsiteY4470" fmla="*/ 3250772 h 6698667"/>
              <a:gd name="connsiteX4471" fmla="*/ 7888511 w 12192000"/>
              <a:gd name="connsiteY4471" fmla="*/ 3222099 h 6698667"/>
              <a:gd name="connsiteX4472" fmla="*/ 7881179 w 12192000"/>
              <a:gd name="connsiteY4472" fmla="*/ 3186258 h 6698667"/>
              <a:gd name="connsiteX4473" fmla="*/ 7873848 w 12192000"/>
              <a:gd name="connsiteY4473" fmla="*/ 3150417 h 6698667"/>
              <a:gd name="connsiteX4474" fmla="*/ 7602589 w 12192000"/>
              <a:gd name="connsiteY4474" fmla="*/ 3110992 h 6698667"/>
              <a:gd name="connsiteX4475" fmla="*/ 7598923 w 12192000"/>
              <a:gd name="connsiteY4475" fmla="*/ 3114576 h 6698667"/>
              <a:gd name="connsiteX4476" fmla="*/ 7595257 w 12192000"/>
              <a:gd name="connsiteY4476" fmla="*/ 3118160 h 6698667"/>
              <a:gd name="connsiteX4477" fmla="*/ 7591592 w 12192000"/>
              <a:gd name="connsiteY4477" fmla="*/ 3121745 h 6698667"/>
              <a:gd name="connsiteX4478" fmla="*/ 7591592 w 12192000"/>
              <a:gd name="connsiteY4478" fmla="*/ 3132496 h 6698667"/>
              <a:gd name="connsiteX4479" fmla="*/ 7591592 w 12192000"/>
              <a:gd name="connsiteY4479" fmla="*/ 3143248 h 6698667"/>
              <a:gd name="connsiteX4480" fmla="*/ 7587926 w 12192000"/>
              <a:gd name="connsiteY4480" fmla="*/ 3143248 h 6698667"/>
              <a:gd name="connsiteX4481" fmla="*/ 7587926 w 12192000"/>
              <a:gd name="connsiteY4481" fmla="*/ 3146833 h 6698667"/>
              <a:gd name="connsiteX4482" fmla="*/ 7587926 w 12192000"/>
              <a:gd name="connsiteY4482" fmla="*/ 3150417 h 6698667"/>
              <a:gd name="connsiteX4483" fmla="*/ 7591592 w 12192000"/>
              <a:gd name="connsiteY4483" fmla="*/ 3146833 h 6698667"/>
              <a:gd name="connsiteX4484" fmla="*/ 7591592 w 12192000"/>
              <a:gd name="connsiteY4484" fmla="*/ 3143248 h 6698667"/>
              <a:gd name="connsiteX4485" fmla="*/ 7602589 w 12192000"/>
              <a:gd name="connsiteY4485" fmla="*/ 3143248 h 6698667"/>
              <a:gd name="connsiteX4486" fmla="*/ 7609919 w 12192000"/>
              <a:gd name="connsiteY4486" fmla="*/ 3136080 h 6698667"/>
              <a:gd name="connsiteX4487" fmla="*/ 7617251 w 12192000"/>
              <a:gd name="connsiteY4487" fmla="*/ 3132496 h 6698667"/>
              <a:gd name="connsiteX4488" fmla="*/ 7620917 w 12192000"/>
              <a:gd name="connsiteY4488" fmla="*/ 3125328 h 6698667"/>
              <a:gd name="connsiteX4489" fmla="*/ 7620917 w 12192000"/>
              <a:gd name="connsiteY4489" fmla="*/ 3121745 h 6698667"/>
              <a:gd name="connsiteX4490" fmla="*/ 7620917 w 12192000"/>
              <a:gd name="connsiteY4490" fmla="*/ 3114576 h 6698667"/>
              <a:gd name="connsiteX4491" fmla="*/ 7617251 w 12192000"/>
              <a:gd name="connsiteY4491" fmla="*/ 3114576 h 6698667"/>
              <a:gd name="connsiteX4492" fmla="*/ 7613586 w 12192000"/>
              <a:gd name="connsiteY4492" fmla="*/ 3110992 h 6698667"/>
              <a:gd name="connsiteX4493" fmla="*/ 7151712 w 12192000"/>
              <a:gd name="connsiteY4493" fmla="*/ 3103824 h 6698667"/>
              <a:gd name="connsiteX4494" fmla="*/ 7144381 w 12192000"/>
              <a:gd name="connsiteY4494" fmla="*/ 3110992 h 6698667"/>
              <a:gd name="connsiteX4495" fmla="*/ 7137049 w 12192000"/>
              <a:gd name="connsiteY4495" fmla="*/ 3114576 h 6698667"/>
              <a:gd name="connsiteX4496" fmla="*/ 7129718 w 12192000"/>
              <a:gd name="connsiteY4496" fmla="*/ 3118160 h 6698667"/>
              <a:gd name="connsiteX4497" fmla="*/ 7126052 w 12192000"/>
              <a:gd name="connsiteY4497" fmla="*/ 3125328 h 6698667"/>
              <a:gd name="connsiteX4498" fmla="*/ 7122387 w 12192000"/>
              <a:gd name="connsiteY4498" fmla="*/ 3132496 h 6698667"/>
              <a:gd name="connsiteX4499" fmla="*/ 7118721 w 12192000"/>
              <a:gd name="connsiteY4499" fmla="*/ 3139665 h 6698667"/>
              <a:gd name="connsiteX4500" fmla="*/ 7122387 w 12192000"/>
              <a:gd name="connsiteY4500" fmla="*/ 3139665 h 6698667"/>
              <a:gd name="connsiteX4501" fmla="*/ 7129718 w 12192000"/>
              <a:gd name="connsiteY4501" fmla="*/ 3139665 h 6698667"/>
              <a:gd name="connsiteX4502" fmla="*/ 7140714 w 12192000"/>
              <a:gd name="connsiteY4502" fmla="*/ 3139665 h 6698667"/>
              <a:gd name="connsiteX4503" fmla="*/ 7148046 w 12192000"/>
              <a:gd name="connsiteY4503" fmla="*/ 3132496 h 6698667"/>
              <a:gd name="connsiteX4504" fmla="*/ 7155378 w 12192000"/>
              <a:gd name="connsiteY4504" fmla="*/ 3125328 h 6698667"/>
              <a:gd name="connsiteX4505" fmla="*/ 7159043 w 12192000"/>
              <a:gd name="connsiteY4505" fmla="*/ 3114576 h 6698667"/>
              <a:gd name="connsiteX4506" fmla="*/ 7159043 w 12192000"/>
              <a:gd name="connsiteY4506" fmla="*/ 3110992 h 6698667"/>
              <a:gd name="connsiteX4507" fmla="*/ 7826194 w 12192000"/>
              <a:gd name="connsiteY4507" fmla="*/ 3100240 h 6698667"/>
              <a:gd name="connsiteX4508" fmla="*/ 7800534 w 12192000"/>
              <a:gd name="connsiteY4508" fmla="*/ 3114576 h 6698667"/>
              <a:gd name="connsiteX4509" fmla="*/ 7771209 w 12192000"/>
              <a:gd name="connsiteY4509" fmla="*/ 3125328 h 6698667"/>
              <a:gd name="connsiteX4510" fmla="*/ 7771209 w 12192000"/>
              <a:gd name="connsiteY4510" fmla="*/ 3132496 h 6698667"/>
              <a:gd name="connsiteX4511" fmla="*/ 7771209 w 12192000"/>
              <a:gd name="connsiteY4511" fmla="*/ 3139665 h 6698667"/>
              <a:gd name="connsiteX4512" fmla="*/ 7782206 w 12192000"/>
              <a:gd name="connsiteY4512" fmla="*/ 3143248 h 6698667"/>
              <a:gd name="connsiteX4513" fmla="*/ 7793204 w 12192000"/>
              <a:gd name="connsiteY4513" fmla="*/ 3143248 h 6698667"/>
              <a:gd name="connsiteX4514" fmla="*/ 7800534 w 12192000"/>
              <a:gd name="connsiteY4514" fmla="*/ 3143248 h 6698667"/>
              <a:gd name="connsiteX4515" fmla="*/ 7807866 w 12192000"/>
              <a:gd name="connsiteY4515" fmla="*/ 3139665 h 6698667"/>
              <a:gd name="connsiteX4516" fmla="*/ 7818863 w 12192000"/>
              <a:gd name="connsiteY4516" fmla="*/ 3128913 h 6698667"/>
              <a:gd name="connsiteX4517" fmla="*/ 7694230 w 12192000"/>
              <a:gd name="connsiteY4517" fmla="*/ 3100240 h 6698667"/>
              <a:gd name="connsiteX4518" fmla="*/ 7690565 w 12192000"/>
              <a:gd name="connsiteY4518" fmla="*/ 3103824 h 6698667"/>
              <a:gd name="connsiteX4519" fmla="*/ 7690565 w 12192000"/>
              <a:gd name="connsiteY4519" fmla="*/ 3110992 h 6698667"/>
              <a:gd name="connsiteX4520" fmla="*/ 7686898 w 12192000"/>
              <a:gd name="connsiteY4520" fmla="*/ 3125328 h 6698667"/>
              <a:gd name="connsiteX4521" fmla="*/ 7679568 w 12192000"/>
              <a:gd name="connsiteY4521" fmla="*/ 3143248 h 6698667"/>
              <a:gd name="connsiteX4522" fmla="*/ 7679568 w 12192000"/>
              <a:gd name="connsiteY4522" fmla="*/ 3146833 h 6698667"/>
              <a:gd name="connsiteX4523" fmla="*/ 7675902 w 12192000"/>
              <a:gd name="connsiteY4523" fmla="*/ 3150417 h 6698667"/>
              <a:gd name="connsiteX4524" fmla="*/ 7679568 w 12192000"/>
              <a:gd name="connsiteY4524" fmla="*/ 3154001 h 6698667"/>
              <a:gd name="connsiteX4525" fmla="*/ 7679568 w 12192000"/>
              <a:gd name="connsiteY4525" fmla="*/ 3171921 h 6698667"/>
              <a:gd name="connsiteX4526" fmla="*/ 7683233 w 12192000"/>
              <a:gd name="connsiteY4526" fmla="*/ 3182674 h 6698667"/>
              <a:gd name="connsiteX4527" fmla="*/ 7694230 w 12192000"/>
              <a:gd name="connsiteY4527" fmla="*/ 3197010 h 6698667"/>
              <a:gd name="connsiteX4528" fmla="*/ 7708893 w 12192000"/>
              <a:gd name="connsiteY4528" fmla="*/ 3207763 h 6698667"/>
              <a:gd name="connsiteX4529" fmla="*/ 7708893 w 12192000"/>
              <a:gd name="connsiteY4529" fmla="*/ 3182674 h 6698667"/>
              <a:gd name="connsiteX4530" fmla="*/ 7705227 w 12192000"/>
              <a:gd name="connsiteY4530" fmla="*/ 3154001 h 6698667"/>
              <a:gd name="connsiteX4531" fmla="*/ 7697896 w 12192000"/>
              <a:gd name="connsiteY4531" fmla="*/ 3128913 h 6698667"/>
              <a:gd name="connsiteX4532" fmla="*/ 7323999 w 12192000"/>
              <a:gd name="connsiteY4532" fmla="*/ 3085903 h 6698667"/>
              <a:gd name="connsiteX4533" fmla="*/ 7320332 w 12192000"/>
              <a:gd name="connsiteY4533" fmla="*/ 3089487 h 6698667"/>
              <a:gd name="connsiteX4534" fmla="*/ 7316667 w 12192000"/>
              <a:gd name="connsiteY4534" fmla="*/ 3093072 h 6698667"/>
              <a:gd name="connsiteX4535" fmla="*/ 7316667 w 12192000"/>
              <a:gd name="connsiteY4535" fmla="*/ 3096655 h 6698667"/>
              <a:gd name="connsiteX4536" fmla="*/ 7327664 w 12192000"/>
              <a:gd name="connsiteY4536" fmla="*/ 3110992 h 6698667"/>
              <a:gd name="connsiteX4537" fmla="*/ 7334996 w 12192000"/>
              <a:gd name="connsiteY4537" fmla="*/ 3125328 h 6698667"/>
              <a:gd name="connsiteX4538" fmla="*/ 7345992 w 12192000"/>
              <a:gd name="connsiteY4538" fmla="*/ 3136080 h 6698667"/>
              <a:gd name="connsiteX4539" fmla="*/ 7360654 w 12192000"/>
              <a:gd name="connsiteY4539" fmla="*/ 3143248 h 6698667"/>
              <a:gd name="connsiteX4540" fmla="*/ 7345992 w 12192000"/>
              <a:gd name="connsiteY4540" fmla="*/ 3118160 h 6698667"/>
              <a:gd name="connsiteX4541" fmla="*/ 7338661 w 12192000"/>
              <a:gd name="connsiteY4541" fmla="*/ 3093072 h 6698667"/>
              <a:gd name="connsiteX4542" fmla="*/ 7334996 w 12192000"/>
              <a:gd name="connsiteY4542" fmla="*/ 3089487 h 6698667"/>
              <a:gd name="connsiteX4543" fmla="*/ 7280010 w 12192000"/>
              <a:gd name="connsiteY4543" fmla="*/ 3082319 h 6698667"/>
              <a:gd name="connsiteX4544" fmla="*/ 7276345 w 12192000"/>
              <a:gd name="connsiteY4544" fmla="*/ 3093072 h 6698667"/>
              <a:gd name="connsiteX4545" fmla="*/ 7269013 w 12192000"/>
              <a:gd name="connsiteY4545" fmla="*/ 3103824 h 6698667"/>
              <a:gd name="connsiteX4546" fmla="*/ 7269013 w 12192000"/>
              <a:gd name="connsiteY4546" fmla="*/ 3118160 h 6698667"/>
              <a:gd name="connsiteX4547" fmla="*/ 7280010 w 12192000"/>
              <a:gd name="connsiteY4547" fmla="*/ 3128913 h 6698667"/>
              <a:gd name="connsiteX4548" fmla="*/ 7283675 w 12192000"/>
              <a:gd name="connsiteY4548" fmla="*/ 3118160 h 6698667"/>
              <a:gd name="connsiteX4549" fmla="*/ 7291007 w 12192000"/>
              <a:gd name="connsiteY4549" fmla="*/ 3103824 h 6698667"/>
              <a:gd name="connsiteX4550" fmla="*/ 7291007 w 12192000"/>
              <a:gd name="connsiteY4550" fmla="*/ 3100240 h 6698667"/>
              <a:gd name="connsiteX4551" fmla="*/ 7291007 w 12192000"/>
              <a:gd name="connsiteY4551" fmla="*/ 3093072 h 6698667"/>
              <a:gd name="connsiteX4552" fmla="*/ 7287342 w 12192000"/>
              <a:gd name="connsiteY4552" fmla="*/ 3089487 h 6698667"/>
              <a:gd name="connsiteX4553" fmla="*/ 7675902 w 12192000"/>
              <a:gd name="connsiteY4553" fmla="*/ 3075150 h 6698667"/>
              <a:gd name="connsiteX4554" fmla="*/ 7675902 w 12192000"/>
              <a:gd name="connsiteY4554" fmla="*/ 3078735 h 6698667"/>
              <a:gd name="connsiteX4555" fmla="*/ 7675902 w 12192000"/>
              <a:gd name="connsiteY4555" fmla="*/ 3082319 h 6698667"/>
              <a:gd name="connsiteX4556" fmla="*/ 7668571 w 12192000"/>
              <a:gd name="connsiteY4556" fmla="*/ 3082319 h 6698667"/>
              <a:gd name="connsiteX4557" fmla="*/ 7668571 w 12192000"/>
              <a:gd name="connsiteY4557" fmla="*/ 3085903 h 6698667"/>
              <a:gd name="connsiteX4558" fmla="*/ 7668571 w 12192000"/>
              <a:gd name="connsiteY4558" fmla="*/ 3089487 h 6698667"/>
              <a:gd name="connsiteX4559" fmla="*/ 7672236 w 12192000"/>
              <a:gd name="connsiteY4559" fmla="*/ 3096655 h 6698667"/>
              <a:gd name="connsiteX4560" fmla="*/ 7675902 w 12192000"/>
              <a:gd name="connsiteY4560" fmla="*/ 3089487 h 6698667"/>
              <a:gd name="connsiteX4561" fmla="*/ 7675902 w 12192000"/>
              <a:gd name="connsiteY4561" fmla="*/ 3082319 h 6698667"/>
              <a:gd name="connsiteX4562" fmla="*/ 7686898 w 12192000"/>
              <a:gd name="connsiteY4562" fmla="*/ 3085903 h 6698667"/>
              <a:gd name="connsiteX4563" fmla="*/ 7690565 w 12192000"/>
              <a:gd name="connsiteY4563" fmla="*/ 3089487 h 6698667"/>
              <a:gd name="connsiteX4564" fmla="*/ 7690565 w 12192000"/>
              <a:gd name="connsiteY4564" fmla="*/ 3082319 h 6698667"/>
              <a:gd name="connsiteX4565" fmla="*/ 7690565 w 12192000"/>
              <a:gd name="connsiteY4565" fmla="*/ 3078735 h 6698667"/>
              <a:gd name="connsiteX4566" fmla="*/ 7683233 w 12192000"/>
              <a:gd name="connsiteY4566" fmla="*/ 3075150 h 6698667"/>
              <a:gd name="connsiteX4567" fmla="*/ 7804201 w 12192000"/>
              <a:gd name="connsiteY4567" fmla="*/ 3071567 h 6698667"/>
              <a:gd name="connsiteX4568" fmla="*/ 7785872 w 12192000"/>
              <a:gd name="connsiteY4568" fmla="*/ 3075150 h 6698667"/>
              <a:gd name="connsiteX4569" fmla="*/ 7778540 w 12192000"/>
              <a:gd name="connsiteY4569" fmla="*/ 3078735 h 6698667"/>
              <a:gd name="connsiteX4570" fmla="*/ 7767544 w 12192000"/>
              <a:gd name="connsiteY4570" fmla="*/ 3085903 h 6698667"/>
              <a:gd name="connsiteX4571" fmla="*/ 7763878 w 12192000"/>
              <a:gd name="connsiteY4571" fmla="*/ 3093072 h 6698667"/>
              <a:gd name="connsiteX4572" fmla="*/ 7760212 w 12192000"/>
              <a:gd name="connsiteY4572" fmla="*/ 3110992 h 6698667"/>
              <a:gd name="connsiteX4573" fmla="*/ 7763878 w 12192000"/>
              <a:gd name="connsiteY4573" fmla="*/ 3114576 h 6698667"/>
              <a:gd name="connsiteX4574" fmla="*/ 7771209 w 12192000"/>
              <a:gd name="connsiteY4574" fmla="*/ 3118160 h 6698667"/>
              <a:gd name="connsiteX4575" fmla="*/ 7800534 w 12192000"/>
              <a:gd name="connsiteY4575" fmla="*/ 3096655 h 6698667"/>
              <a:gd name="connsiteX4576" fmla="*/ 7826194 w 12192000"/>
              <a:gd name="connsiteY4576" fmla="*/ 3075150 h 6698667"/>
              <a:gd name="connsiteX4577" fmla="*/ 7356989 w 12192000"/>
              <a:gd name="connsiteY4577" fmla="*/ 3067982 h 6698667"/>
              <a:gd name="connsiteX4578" fmla="*/ 7349657 w 12192000"/>
              <a:gd name="connsiteY4578" fmla="*/ 3071567 h 6698667"/>
              <a:gd name="connsiteX4579" fmla="*/ 7349657 w 12192000"/>
              <a:gd name="connsiteY4579" fmla="*/ 3075150 h 6698667"/>
              <a:gd name="connsiteX4580" fmla="*/ 7345992 w 12192000"/>
              <a:gd name="connsiteY4580" fmla="*/ 3085903 h 6698667"/>
              <a:gd name="connsiteX4581" fmla="*/ 7349657 w 12192000"/>
              <a:gd name="connsiteY4581" fmla="*/ 3096655 h 6698667"/>
              <a:gd name="connsiteX4582" fmla="*/ 7356989 w 12192000"/>
              <a:gd name="connsiteY4582" fmla="*/ 3103824 h 6698667"/>
              <a:gd name="connsiteX4583" fmla="*/ 7364321 w 12192000"/>
              <a:gd name="connsiteY4583" fmla="*/ 3114576 h 6698667"/>
              <a:gd name="connsiteX4584" fmla="*/ 7364321 w 12192000"/>
              <a:gd name="connsiteY4584" fmla="*/ 3093072 h 6698667"/>
              <a:gd name="connsiteX4585" fmla="*/ 7364321 w 12192000"/>
              <a:gd name="connsiteY4585" fmla="*/ 3075150 h 6698667"/>
              <a:gd name="connsiteX4586" fmla="*/ 7360654 w 12192000"/>
              <a:gd name="connsiteY4586" fmla="*/ 3067982 h 6698667"/>
              <a:gd name="connsiteX4587" fmla="*/ 7569597 w 12192000"/>
              <a:gd name="connsiteY4587" fmla="*/ 3060815 h 6698667"/>
              <a:gd name="connsiteX4588" fmla="*/ 7562266 w 12192000"/>
              <a:gd name="connsiteY4588" fmla="*/ 3064399 h 6698667"/>
              <a:gd name="connsiteX4589" fmla="*/ 7562266 w 12192000"/>
              <a:gd name="connsiteY4589" fmla="*/ 3067982 h 6698667"/>
              <a:gd name="connsiteX4590" fmla="*/ 7562266 w 12192000"/>
              <a:gd name="connsiteY4590" fmla="*/ 3075150 h 6698667"/>
              <a:gd name="connsiteX4591" fmla="*/ 7562266 w 12192000"/>
              <a:gd name="connsiteY4591" fmla="*/ 3078735 h 6698667"/>
              <a:gd name="connsiteX4592" fmla="*/ 7562266 w 12192000"/>
              <a:gd name="connsiteY4592" fmla="*/ 3110992 h 6698667"/>
              <a:gd name="connsiteX4593" fmla="*/ 7562266 w 12192000"/>
              <a:gd name="connsiteY4593" fmla="*/ 3139665 h 6698667"/>
              <a:gd name="connsiteX4594" fmla="*/ 7573264 w 12192000"/>
              <a:gd name="connsiteY4594" fmla="*/ 3136080 h 6698667"/>
              <a:gd name="connsiteX4595" fmla="*/ 7580594 w 12192000"/>
              <a:gd name="connsiteY4595" fmla="*/ 3132496 h 6698667"/>
              <a:gd name="connsiteX4596" fmla="*/ 7584261 w 12192000"/>
              <a:gd name="connsiteY4596" fmla="*/ 3125328 h 6698667"/>
              <a:gd name="connsiteX4597" fmla="*/ 7584261 w 12192000"/>
              <a:gd name="connsiteY4597" fmla="*/ 3118160 h 6698667"/>
              <a:gd name="connsiteX4598" fmla="*/ 7587926 w 12192000"/>
              <a:gd name="connsiteY4598" fmla="*/ 3100240 h 6698667"/>
              <a:gd name="connsiteX4599" fmla="*/ 7591592 w 12192000"/>
              <a:gd name="connsiteY4599" fmla="*/ 3089487 h 6698667"/>
              <a:gd name="connsiteX4600" fmla="*/ 7587926 w 12192000"/>
              <a:gd name="connsiteY4600" fmla="*/ 3082319 h 6698667"/>
              <a:gd name="connsiteX4601" fmla="*/ 7587926 w 12192000"/>
              <a:gd name="connsiteY4601" fmla="*/ 3075150 h 6698667"/>
              <a:gd name="connsiteX4602" fmla="*/ 7580594 w 12192000"/>
              <a:gd name="connsiteY4602" fmla="*/ 3064399 h 6698667"/>
              <a:gd name="connsiteX4603" fmla="*/ 7302004 w 12192000"/>
              <a:gd name="connsiteY4603" fmla="*/ 3035726 h 6698667"/>
              <a:gd name="connsiteX4604" fmla="*/ 7291007 w 12192000"/>
              <a:gd name="connsiteY4604" fmla="*/ 3042894 h 6698667"/>
              <a:gd name="connsiteX4605" fmla="*/ 7287342 w 12192000"/>
              <a:gd name="connsiteY4605" fmla="*/ 3057230 h 6698667"/>
              <a:gd name="connsiteX4606" fmla="*/ 7287342 w 12192000"/>
              <a:gd name="connsiteY4606" fmla="*/ 3060815 h 6698667"/>
              <a:gd name="connsiteX4607" fmla="*/ 7291007 w 12192000"/>
              <a:gd name="connsiteY4607" fmla="*/ 3064399 h 6698667"/>
              <a:gd name="connsiteX4608" fmla="*/ 7298339 w 12192000"/>
              <a:gd name="connsiteY4608" fmla="*/ 3064399 h 6698667"/>
              <a:gd name="connsiteX4609" fmla="*/ 7302004 w 12192000"/>
              <a:gd name="connsiteY4609" fmla="*/ 3064399 h 6698667"/>
              <a:gd name="connsiteX4610" fmla="*/ 7309335 w 12192000"/>
              <a:gd name="connsiteY4610" fmla="*/ 3064399 h 6698667"/>
              <a:gd name="connsiteX4611" fmla="*/ 7313001 w 12192000"/>
              <a:gd name="connsiteY4611" fmla="*/ 3060815 h 6698667"/>
              <a:gd name="connsiteX4612" fmla="*/ 7313001 w 12192000"/>
              <a:gd name="connsiteY4612" fmla="*/ 3057230 h 6698667"/>
              <a:gd name="connsiteX4613" fmla="*/ 7313001 w 12192000"/>
              <a:gd name="connsiteY4613" fmla="*/ 3046479 h 6698667"/>
              <a:gd name="connsiteX4614" fmla="*/ 7309335 w 12192000"/>
              <a:gd name="connsiteY4614" fmla="*/ 3039311 h 6698667"/>
              <a:gd name="connsiteX4615" fmla="*/ 7576929 w 12192000"/>
              <a:gd name="connsiteY4615" fmla="*/ 3024974 h 6698667"/>
              <a:gd name="connsiteX4616" fmla="*/ 7584261 w 12192000"/>
              <a:gd name="connsiteY4616" fmla="*/ 3039311 h 6698667"/>
              <a:gd name="connsiteX4617" fmla="*/ 7595257 w 12192000"/>
              <a:gd name="connsiteY4617" fmla="*/ 3046479 h 6698667"/>
              <a:gd name="connsiteX4618" fmla="*/ 7602589 w 12192000"/>
              <a:gd name="connsiteY4618" fmla="*/ 3042894 h 6698667"/>
              <a:gd name="connsiteX4619" fmla="*/ 7609919 w 12192000"/>
              <a:gd name="connsiteY4619" fmla="*/ 3035726 h 6698667"/>
              <a:gd name="connsiteX4620" fmla="*/ 7602589 w 12192000"/>
              <a:gd name="connsiteY4620" fmla="*/ 3028557 h 6698667"/>
              <a:gd name="connsiteX4621" fmla="*/ 7595257 w 12192000"/>
              <a:gd name="connsiteY4621" fmla="*/ 3028557 h 6698667"/>
              <a:gd name="connsiteX4622" fmla="*/ 7587926 w 12192000"/>
              <a:gd name="connsiteY4622" fmla="*/ 3028557 h 6698667"/>
              <a:gd name="connsiteX4623" fmla="*/ 7148046 w 12192000"/>
              <a:gd name="connsiteY4623" fmla="*/ 3024974 h 6698667"/>
              <a:gd name="connsiteX4624" fmla="*/ 7126052 w 12192000"/>
              <a:gd name="connsiteY4624" fmla="*/ 3060815 h 6698667"/>
              <a:gd name="connsiteX4625" fmla="*/ 7111389 w 12192000"/>
              <a:gd name="connsiteY4625" fmla="*/ 3093072 h 6698667"/>
              <a:gd name="connsiteX4626" fmla="*/ 7111389 w 12192000"/>
              <a:gd name="connsiteY4626" fmla="*/ 3096655 h 6698667"/>
              <a:gd name="connsiteX4627" fmla="*/ 7115056 w 12192000"/>
              <a:gd name="connsiteY4627" fmla="*/ 3096655 h 6698667"/>
              <a:gd name="connsiteX4628" fmla="*/ 7129718 w 12192000"/>
              <a:gd name="connsiteY4628" fmla="*/ 3085903 h 6698667"/>
              <a:gd name="connsiteX4629" fmla="*/ 7144381 w 12192000"/>
              <a:gd name="connsiteY4629" fmla="*/ 3075150 h 6698667"/>
              <a:gd name="connsiteX4630" fmla="*/ 7151712 w 12192000"/>
              <a:gd name="connsiteY4630" fmla="*/ 3067982 h 6698667"/>
              <a:gd name="connsiteX4631" fmla="*/ 7155378 w 12192000"/>
              <a:gd name="connsiteY4631" fmla="*/ 3064399 h 6698667"/>
              <a:gd name="connsiteX4632" fmla="*/ 7159043 w 12192000"/>
              <a:gd name="connsiteY4632" fmla="*/ 3057230 h 6698667"/>
              <a:gd name="connsiteX4633" fmla="*/ 7159043 w 12192000"/>
              <a:gd name="connsiteY4633" fmla="*/ 3050062 h 6698667"/>
              <a:gd name="connsiteX4634" fmla="*/ 7155378 w 12192000"/>
              <a:gd name="connsiteY4634" fmla="*/ 3035726 h 6698667"/>
              <a:gd name="connsiteX4635" fmla="*/ 7793204 w 12192000"/>
              <a:gd name="connsiteY4635" fmla="*/ 3010637 h 6698667"/>
              <a:gd name="connsiteX4636" fmla="*/ 7789537 w 12192000"/>
              <a:gd name="connsiteY4636" fmla="*/ 3021389 h 6698667"/>
              <a:gd name="connsiteX4637" fmla="*/ 7785872 w 12192000"/>
              <a:gd name="connsiteY4637" fmla="*/ 3028557 h 6698667"/>
              <a:gd name="connsiteX4638" fmla="*/ 7782206 w 12192000"/>
              <a:gd name="connsiteY4638" fmla="*/ 3035726 h 6698667"/>
              <a:gd name="connsiteX4639" fmla="*/ 7785872 w 12192000"/>
              <a:gd name="connsiteY4639" fmla="*/ 3042894 h 6698667"/>
              <a:gd name="connsiteX4640" fmla="*/ 7789537 w 12192000"/>
              <a:gd name="connsiteY4640" fmla="*/ 3046479 h 6698667"/>
              <a:gd name="connsiteX4641" fmla="*/ 7800534 w 12192000"/>
              <a:gd name="connsiteY4641" fmla="*/ 3050062 h 6698667"/>
              <a:gd name="connsiteX4642" fmla="*/ 7815197 w 12192000"/>
              <a:gd name="connsiteY4642" fmla="*/ 3057230 h 6698667"/>
              <a:gd name="connsiteX4643" fmla="*/ 7837191 w 12192000"/>
              <a:gd name="connsiteY4643" fmla="*/ 3057230 h 6698667"/>
              <a:gd name="connsiteX4644" fmla="*/ 7815197 w 12192000"/>
              <a:gd name="connsiteY4644" fmla="*/ 3032142 h 6698667"/>
              <a:gd name="connsiteX4645" fmla="*/ 7752880 w 12192000"/>
              <a:gd name="connsiteY4645" fmla="*/ 2971213 h 6698667"/>
              <a:gd name="connsiteX4646" fmla="*/ 7745550 w 12192000"/>
              <a:gd name="connsiteY4646" fmla="*/ 2978381 h 6698667"/>
              <a:gd name="connsiteX4647" fmla="*/ 7734552 w 12192000"/>
              <a:gd name="connsiteY4647" fmla="*/ 2985549 h 6698667"/>
              <a:gd name="connsiteX4648" fmla="*/ 7738218 w 12192000"/>
              <a:gd name="connsiteY4648" fmla="*/ 3014221 h 6698667"/>
              <a:gd name="connsiteX4649" fmla="*/ 7741884 w 12192000"/>
              <a:gd name="connsiteY4649" fmla="*/ 3039311 h 6698667"/>
              <a:gd name="connsiteX4650" fmla="*/ 7749215 w 12192000"/>
              <a:gd name="connsiteY4650" fmla="*/ 3039311 h 6698667"/>
              <a:gd name="connsiteX4651" fmla="*/ 7756547 w 12192000"/>
              <a:gd name="connsiteY4651" fmla="*/ 3035726 h 6698667"/>
              <a:gd name="connsiteX4652" fmla="*/ 7763878 w 12192000"/>
              <a:gd name="connsiteY4652" fmla="*/ 3032142 h 6698667"/>
              <a:gd name="connsiteX4653" fmla="*/ 7767544 w 12192000"/>
              <a:gd name="connsiteY4653" fmla="*/ 3028557 h 6698667"/>
              <a:gd name="connsiteX4654" fmla="*/ 7771209 w 12192000"/>
              <a:gd name="connsiteY4654" fmla="*/ 3014221 h 6698667"/>
              <a:gd name="connsiteX4655" fmla="*/ 7771209 w 12192000"/>
              <a:gd name="connsiteY4655" fmla="*/ 2985549 h 6698667"/>
              <a:gd name="connsiteX4656" fmla="*/ 7763878 w 12192000"/>
              <a:gd name="connsiteY4656" fmla="*/ 2978381 h 6698667"/>
              <a:gd name="connsiteX4657" fmla="*/ 7313001 w 12192000"/>
              <a:gd name="connsiteY4657" fmla="*/ 2971213 h 6698667"/>
              <a:gd name="connsiteX4658" fmla="*/ 7305670 w 12192000"/>
              <a:gd name="connsiteY4658" fmla="*/ 2974796 h 6698667"/>
              <a:gd name="connsiteX4659" fmla="*/ 7302004 w 12192000"/>
              <a:gd name="connsiteY4659" fmla="*/ 2978381 h 6698667"/>
              <a:gd name="connsiteX4660" fmla="*/ 7302004 w 12192000"/>
              <a:gd name="connsiteY4660" fmla="*/ 2985549 h 6698667"/>
              <a:gd name="connsiteX4661" fmla="*/ 7305670 w 12192000"/>
              <a:gd name="connsiteY4661" fmla="*/ 2992718 h 6698667"/>
              <a:gd name="connsiteX4662" fmla="*/ 7309335 w 12192000"/>
              <a:gd name="connsiteY4662" fmla="*/ 3003469 h 6698667"/>
              <a:gd name="connsiteX4663" fmla="*/ 7320332 w 12192000"/>
              <a:gd name="connsiteY4663" fmla="*/ 3017806 h 6698667"/>
              <a:gd name="connsiteX4664" fmla="*/ 7327664 w 12192000"/>
              <a:gd name="connsiteY4664" fmla="*/ 3032142 h 6698667"/>
              <a:gd name="connsiteX4665" fmla="*/ 7338661 w 12192000"/>
              <a:gd name="connsiteY4665" fmla="*/ 3024974 h 6698667"/>
              <a:gd name="connsiteX4666" fmla="*/ 7342326 w 12192000"/>
              <a:gd name="connsiteY4666" fmla="*/ 3017806 h 6698667"/>
              <a:gd name="connsiteX4667" fmla="*/ 7345992 w 12192000"/>
              <a:gd name="connsiteY4667" fmla="*/ 3010637 h 6698667"/>
              <a:gd name="connsiteX4668" fmla="*/ 7345992 w 12192000"/>
              <a:gd name="connsiteY4668" fmla="*/ 2996301 h 6698667"/>
              <a:gd name="connsiteX4669" fmla="*/ 7349657 w 12192000"/>
              <a:gd name="connsiteY4669" fmla="*/ 2992718 h 6698667"/>
              <a:gd name="connsiteX4670" fmla="*/ 7353324 w 12192000"/>
              <a:gd name="connsiteY4670" fmla="*/ 2985549 h 6698667"/>
              <a:gd name="connsiteX4671" fmla="*/ 7349657 w 12192000"/>
              <a:gd name="connsiteY4671" fmla="*/ 2978381 h 6698667"/>
              <a:gd name="connsiteX4672" fmla="*/ 7342326 w 12192000"/>
              <a:gd name="connsiteY4672" fmla="*/ 2974796 h 6698667"/>
              <a:gd name="connsiteX4673" fmla="*/ 7334996 w 12192000"/>
              <a:gd name="connsiteY4673" fmla="*/ 2971213 h 6698667"/>
              <a:gd name="connsiteX4674" fmla="*/ 7320332 w 12192000"/>
              <a:gd name="connsiteY4674" fmla="*/ 2971213 h 6698667"/>
              <a:gd name="connsiteX4675" fmla="*/ 7122387 w 12192000"/>
              <a:gd name="connsiteY4675" fmla="*/ 2956876 h 6698667"/>
              <a:gd name="connsiteX4676" fmla="*/ 7118721 w 12192000"/>
              <a:gd name="connsiteY4676" fmla="*/ 2964044 h 6698667"/>
              <a:gd name="connsiteX4677" fmla="*/ 7111389 w 12192000"/>
              <a:gd name="connsiteY4677" fmla="*/ 3021389 h 6698667"/>
              <a:gd name="connsiteX4678" fmla="*/ 7096727 w 12192000"/>
              <a:gd name="connsiteY4678" fmla="*/ 3075150 h 6698667"/>
              <a:gd name="connsiteX4679" fmla="*/ 7118721 w 12192000"/>
              <a:gd name="connsiteY4679" fmla="*/ 3050062 h 6698667"/>
              <a:gd name="connsiteX4680" fmla="*/ 7133384 w 12192000"/>
              <a:gd name="connsiteY4680" fmla="*/ 3028557 h 6698667"/>
              <a:gd name="connsiteX4681" fmla="*/ 7137049 w 12192000"/>
              <a:gd name="connsiteY4681" fmla="*/ 3017806 h 6698667"/>
              <a:gd name="connsiteX4682" fmla="*/ 7137049 w 12192000"/>
              <a:gd name="connsiteY4682" fmla="*/ 3003469 h 6698667"/>
              <a:gd name="connsiteX4683" fmla="*/ 7133384 w 12192000"/>
              <a:gd name="connsiteY4683" fmla="*/ 2989133 h 6698667"/>
              <a:gd name="connsiteX4684" fmla="*/ 7129718 w 12192000"/>
              <a:gd name="connsiteY4684" fmla="*/ 2974796 h 6698667"/>
              <a:gd name="connsiteX4685" fmla="*/ 7126052 w 12192000"/>
              <a:gd name="connsiteY4685" fmla="*/ 2967628 h 6698667"/>
              <a:gd name="connsiteX4686" fmla="*/ 7126052 w 12192000"/>
              <a:gd name="connsiteY4686" fmla="*/ 2960460 h 6698667"/>
              <a:gd name="connsiteX4687" fmla="*/ 7609919 w 12192000"/>
              <a:gd name="connsiteY4687" fmla="*/ 2953291 h 6698667"/>
              <a:gd name="connsiteX4688" fmla="*/ 7602589 w 12192000"/>
              <a:gd name="connsiteY4688" fmla="*/ 2956876 h 6698667"/>
              <a:gd name="connsiteX4689" fmla="*/ 7595257 w 12192000"/>
              <a:gd name="connsiteY4689" fmla="*/ 2960460 h 6698667"/>
              <a:gd name="connsiteX4690" fmla="*/ 7587926 w 12192000"/>
              <a:gd name="connsiteY4690" fmla="*/ 2971213 h 6698667"/>
              <a:gd name="connsiteX4691" fmla="*/ 7580594 w 12192000"/>
              <a:gd name="connsiteY4691" fmla="*/ 2981964 h 6698667"/>
              <a:gd name="connsiteX4692" fmla="*/ 7576929 w 12192000"/>
              <a:gd name="connsiteY4692" fmla="*/ 2996301 h 6698667"/>
              <a:gd name="connsiteX4693" fmla="*/ 7576929 w 12192000"/>
              <a:gd name="connsiteY4693" fmla="*/ 3014221 h 6698667"/>
              <a:gd name="connsiteX4694" fmla="*/ 7591592 w 12192000"/>
              <a:gd name="connsiteY4694" fmla="*/ 3014221 h 6698667"/>
              <a:gd name="connsiteX4695" fmla="*/ 7609919 w 12192000"/>
              <a:gd name="connsiteY4695" fmla="*/ 3017806 h 6698667"/>
              <a:gd name="connsiteX4696" fmla="*/ 7613586 w 12192000"/>
              <a:gd name="connsiteY4696" fmla="*/ 3017806 h 6698667"/>
              <a:gd name="connsiteX4697" fmla="*/ 7620917 w 12192000"/>
              <a:gd name="connsiteY4697" fmla="*/ 3014221 h 6698667"/>
              <a:gd name="connsiteX4698" fmla="*/ 7628248 w 12192000"/>
              <a:gd name="connsiteY4698" fmla="*/ 3010637 h 6698667"/>
              <a:gd name="connsiteX4699" fmla="*/ 7631914 w 12192000"/>
              <a:gd name="connsiteY4699" fmla="*/ 3003469 h 6698667"/>
              <a:gd name="connsiteX4700" fmla="*/ 7635579 w 12192000"/>
              <a:gd name="connsiteY4700" fmla="*/ 3021389 h 6698667"/>
              <a:gd name="connsiteX4701" fmla="*/ 7628248 w 12192000"/>
              <a:gd name="connsiteY4701" fmla="*/ 3039311 h 6698667"/>
              <a:gd name="connsiteX4702" fmla="*/ 7620917 w 12192000"/>
              <a:gd name="connsiteY4702" fmla="*/ 3060815 h 6698667"/>
              <a:gd name="connsiteX4703" fmla="*/ 7613586 w 12192000"/>
              <a:gd name="connsiteY4703" fmla="*/ 3075150 h 6698667"/>
              <a:gd name="connsiteX4704" fmla="*/ 7620917 w 12192000"/>
              <a:gd name="connsiteY4704" fmla="*/ 3085903 h 6698667"/>
              <a:gd name="connsiteX4705" fmla="*/ 7628248 w 12192000"/>
              <a:gd name="connsiteY4705" fmla="*/ 3100240 h 6698667"/>
              <a:gd name="connsiteX4706" fmla="*/ 7635579 w 12192000"/>
              <a:gd name="connsiteY4706" fmla="*/ 3096655 h 6698667"/>
              <a:gd name="connsiteX4707" fmla="*/ 7639246 w 12192000"/>
              <a:gd name="connsiteY4707" fmla="*/ 3089487 h 6698667"/>
              <a:gd name="connsiteX4708" fmla="*/ 7642911 w 12192000"/>
              <a:gd name="connsiteY4708" fmla="*/ 3085903 h 6698667"/>
              <a:gd name="connsiteX4709" fmla="*/ 7646576 w 12192000"/>
              <a:gd name="connsiteY4709" fmla="*/ 3075150 h 6698667"/>
              <a:gd name="connsiteX4710" fmla="*/ 7646576 w 12192000"/>
              <a:gd name="connsiteY4710" fmla="*/ 3057230 h 6698667"/>
              <a:gd name="connsiteX4711" fmla="*/ 7639246 w 12192000"/>
              <a:gd name="connsiteY4711" fmla="*/ 3032142 h 6698667"/>
              <a:gd name="connsiteX4712" fmla="*/ 7639246 w 12192000"/>
              <a:gd name="connsiteY4712" fmla="*/ 3024974 h 6698667"/>
              <a:gd name="connsiteX4713" fmla="*/ 7646576 w 12192000"/>
              <a:gd name="connsiteY4713" fmla="*/ 3024974 h 6698667"/>
              <a:gd name="connsiteX4714" fmla="*/ 7646576 w 12192000"/>
              <a:gd name="connsiteY4714" fmla="*/ 3021389 h 6698667"/>
              <a:gd name="connsiteX4715" fmla="*/ 7646576 w 12192000"/>
              <a:gd name="connsiteY4715" fmla="*/ 3017806 h 6698667"/>
              <a:gd name="connsiteX4716" fmla="*/ 7646576 w 12192000"/>
              <a:gd name="connsiteY4716" fmla="*/ 3010637 h 6698667"/>
              <a:gd name="connsiteX4717" fmla="*/ 7642911 w 12192000"/>
              <a:gd name="connsiteY4717" fmla="*/ 3007054 h 6698667"/>
              <a:gd name="connsiteX4718" fmla="*/ 7639246 w 12192000"/>
              <a:gd name="connsiteY4718" fmla="*/ 3003469 h 6698667"/>
              <a:gd name="connsiteX4719" fmla="*/ 7631914 w 12192000"/>
              <a:gd name="connsiteY4719" fmla="*/ 3003469 h 6698667"/>
              <a:gd name="connsiteX4720" fmla="*/ 7631914 w 12192000"/>
              <a:gd name="connsiteY4720" fmla="*/ 2985549 h 6698667"/>
              <a:gd name="connsiteX4721" fmla="*/ 7639246 w 12192000"/>
              <a:gd name="connsiteY4721" fmla="*/ 2971213 h 6698667"/>
              <a:gd name="connsiteX4722" fmla="*/ 7628248 w 12192000"/>
              <a:gd name="connsiteY4722" fmla="*/ 2967628 h 6698667"/>
              <a:gd name="connsiteX4723" fmla="*/ 7620917 w 12192000"/>
              <a:gd name="connsiteY4723" fmla="*/ 2960460 h 6698667"/>
              <a:gd name="connsiteX4724" fmla="*/ 7613586 w 12192000"/>
              <a:gd name="connsiteY4724" fmla="*/ 2956876 h 6698667"/>
              <a:gd name="connsiteX4725" fmla="*/ 7184703 w 12192000"/>
              <a:gd name="connsiteY4725" fmla="*/ 2949708 h 6698667"/>
              <a:gd name="connsiteX4726" fmla="*/ 7173706 w 12192000"/>
              <a:gd name="connsiteY4726" fmla="*/ 2967628 h 6698667"/>
              <a:gd name="connsiteX4727" fmla="*/ 7159043 w 12192000"/>
              <a:gd name="connsiteY4727" fmla="*/ 2981964 h 6698667"/>
              <a:gd name="connsiteX4728" fmla="*/ 7159043 w 12192000"/>
              <a:gd name="connsiteY4728" fmla="*/ 2992718 h 6698667"/>
              <a:gd name="connsiteX4729" fmla="*/ 7159043 w 12192000"/>
              <a:gd name="connsiteY4729" fmla="*/ 3003469 h 6698667"/>
              <a:gd name="connsiteX4730" fmla="*/ 7170040 w 12192000"/>
              <a:gd name="connsiteY4730" fmla="*/ 3014221 h 6698667"/>
              <a:gd name="connsiteX4731" fmla="*/ 7177371 w 12192000"/>
              <a:gd name="connsiteY4731" fmla="*/ 3024974 h 6698667"/>
              <a:gd name="connsiteX4732" fmla="*/ 7184703 w 12192000"/>
              <a:gd name="connsiteY4732" fmla="*/ 3035726 h 6698667"/>
              <a:gd name="connsiteX4733" fmla="*/ 7184703 w 12192000"/>
              <a:gd name="connsiteY4733" fmla="*/ 3046479 h 6698667"/>
              <a:gd name="connsiteX4734" fmla="*/ 7181038 w 12192000"/>
              <a:gd name="connsiteY4734" fmla="*/ 3060815 h 6698667"/>
              <a:gd name="connsiteX4735" fmla="*/ 7173706 w 12192000"/>
              <a:gd name="connsiteY4735" fmla="*/ 3067982 h 6698667"/>
              <a:gd name="connsiteX4736" fmla="*/ 7159043 w 12192000"/>
              <a:gd name="connsiteY4736" fmla="*/ 3078735 h 6698667"/>
              <a:gd name="connsiteX4737" fmla="*/ 7155378 w 12192000"/>
              <a:gd name="connsiteY4737" fmla="*/ 3085903 h 6698667"/>
              <a:gd name="connsiteX4738" fmla="*/ 7159043 w 12192000"/>
              <a:gd name="connsiteY4738" fmla="*/ 3093072 h 6698667"/>
              <a:gd name="connsiteX4739" fmla="*/ 7173706 w 12192000"/>
              <a:gd name="connsiteY4739" fmla="*/ 3103824 h 6698667"/>
              <a:gd name="connsiteX4740" fmla="*/ 7181038 w 12192000"/>
              <a:gd name="connsiteY4740" fmla="*/ 3096655 h 6698667"/>
              <a:gd name="connsiteX4741" fmla="*/ 7184703 w 12192000"/>
              <a:gd name="connsiteY4741" fmla="*/ 3085903 h 6698667"/>
              <a:gd name="connsiteX4742" fmla="*/ 7188368 w 12192000"/>
              <a:gd name="connsiteY4742" fmla="*/ 3078735 h 6698667"/>
              <a:gd name="connsiteX4743" fmla="*/ 7188368 w 12192000"/>
              <a:gd name="connsiteY4743" fmla="*/ 3071567 h 6698667"/>
              <a:gd name="connsiteX4744" fmla="*/ 7192035 w 12192000"/>
              <a:gd name="connsiteY4744" fmla="*/ 3017806 h 6698667"/>
              <a:gd name="connsiteX4745" fmla="*/ 7192035 w 12192000"/>
              <a:gd name="connsiteY4745" fmla="*/ 2967628 h 6698667"/>
              <a:gd name="connsiteX4746" fmla="*/ 7192035 w 12192000"/>
              <a:gd name="connsiteY4746" fmla="*/ 2960460 h 6698667"/>
              <a:gd name="connsiteX4747" fmla="*/ 7192035 w 12192000"/>
              <a:gd name="connsiteY4747" fmla="*/ 2956876 h 6698667"/>
              <a:gd name="connsiteX4748" fmla="*/ 7192035 w 12192000"/>
              <a:gd name="connsiteY4748" fmla="*/ 2953291 h 6698667"/>
              <a:gd name="connsiteX4749" fmla="*/ 7258017 w 12192000"/>
              <a:gd name="connsiteY4749" fmla="*/ 2938955 h 6698667"/>
              <a:gd name="connsiteX4750" fmla="*/ 7254350 w 12192000"/>
              <a:gd name="connsiteY4750" fmla="*/ 2949708 h 6698667"/>
              <a:gd name="connsiteX4751" fmla="*/ 7254350 w 12192000"/>
              <a:gd name="connsiteY4751" fmla="*/ 2956876 h 6698667"/>
              <a:gd name="connsiteX4752" fmla="*/ 7250685 w 12192000"/>
              <a:gd name="connsiteY4752" fmla="*/ 2964044 h 6698667"/>
              <a:gd name="connsiteX4753" fmla="*/ 7254350 w 12192000"/>
              <a:gd name="connsiteY4753" fmla="*/ 2971213 h 6698667"/>
              <a:gd name="connsiteX4754" fmla="*/ 7258017 w 12192000"/>
              <a:gd name="connsiteY4754" fmla="*/ 2981964 h 6698667"/>
              <a:gd name="connsiteX4755" fmla="*/ 7258017 w 12192000"/>
              <a:gd name="connsiteY4755" fmla="*/ 2992718 h 6698667"/>
              <a:gd name="connsiteX4756" fmla="*/ 7250685 w 12192000"/>
              <a:gd name="connsiteY4756" fmla="*/ 3003469 h 6698667"/>
              <a:gd name="connsiteX4757" fmla="*/ 7239688 w 12192000"/>
              <a:gd name="connsiteY4757" fmla="*/ 3010637 h 6698667"/>
              <a:gd name="connsiteX4758" fmla="*/ 7228691 w 12192000"/>
              <a:gd name="connsiteY4758" fmla="*/ 3014221 h 6698667"/>
              <a:gd name="connsiteX4759" fmla="*/ 7221360 w 12192000"/>
              <a:gd name="connsiteY4759" fmla="*/ 3017806 h 6698667"/>
              <a:gd name="connsiteX4760" fmla="*/ 7214028 w 12192000"/>
              <a:gd name="connsiteY4760" fmla="*/ 3028557 h 6698667"/>
              <a:gd name="connsiteX4761" fmla="*/ 7206697 w 12192000"/>
              <a:gd name="connsiteY4761" fmla="*/ 3035726 h 6698667"/>
              <a:gd name="connsiteX4762" fmla="*/ 7203031 w 12192000"/>
              <a:gd name="connsiteY4762" fmla="*/ 3046479 h 6698667"/>
              <a:gd name="connsiteX4763" fmla="*/ 7206697 w 12192000"/>
              <a:gd name="connsiteY4763" fmla="*/ 3057230 h 6698667"/>
              <a:gd name="connsiteX4764" fmla="*/ 7214028 w 12192000"/>
              <a:gd name="connsiteY4764" fmla="*/ 3057230 h 6698667"/>
              <a:gd name="connsiteX4765" fmla="*/ 7225025 w 12192000"/>
              <a:gd name="connsiteY4765" fmla="*/ 3050062 h 6698667"/>
              <a:gd name="connsiteX4766" fmla="*/ 7232357 w 12192000"/>
              <a:gd name="connsiteY4766" fmla="*/ 3046479 h 6698667"/>
              <a:gd name="connsiteX4767" fmla="*/ 7236022 w 12192000"/>
              <a:gd name="connsiteY4767" fmla="*/ 3046479 h 6698667"/>
              <a:gd name="connsiteX4768" fmla="*/ 7239688 w 12192000"/>
              <a:gd name="connsiteY4768" fmla="*/ 3046479 h 6698667"/>
              <a:gd name="connsiteX4769" fmla="*/ 7247020 w 12192000"/>
              <a:gd name="connsiteY4769" fmla="*/ 3050062 h 6698667"/>
              <a:gd name="connsiteX4770" fmla="*/ 7250685 w 12192000"/>
              <a:gd name="connsiteY4770" fmla="*/ 3078735 h 6698667"/>
              <a:gd name="connsiteX4771" fmla="*/ 7247020 w 12192000"/>
              <a:gd name="connsiteY4771" fmla="*/ 3125328 h 6698667"/>
              <a:gd name="connsiteX4772" fmla="*/ 7243353 w 12192000"/>
              <a:gd name="connsiteY4772" fmla="*/ 3168338 h 6698667"/>
              <a:gd name="connsiteX4773" fmla="*/ 7239688 w 12192000"/>
              <a:gd name="connsiteY4773" fmla="*/ 3193426 h 6698667"/>
              <a:gd name="connsiteX4774" fmla="*/ 7236022 w 12192000"/>
              <a:gd name="connsiteY4774" fmla="*/ 3193426 h 6698667"/>
              <a:gd name="connsiteX4775" fmla="*/ 7232357 w 12192000"/>
              <a:gd name="connsiteY4775" fmla="*/ 3200594 h 6698667"/>
              <a:gd name="connsiteX4776" fmla="*/ 7228691 w 12192000"/>
              <a:gd name="connsiteY4776" fmla="*/ 3204178 h 6698667"/>
              <a:gd name="connsiteX4777" fmla="*/ 7225025 w 12192000"/>
              <a:gd name="connsiteY4777" fmla="*/ 3204178 h 6698667"/>
              <a:gd name="connsiteX4778" fmla="*/ 7214028 w 12192000"/>
              <a:gd name="connsiteY4778" fmla="*/ 3204178 h 6698667"/>
              <a:gd name="connsiteX4779" fmla="*/ 7214028 w 12192000"/>
              <a:gd name="connsiteY4779" fmla="*/ 3197010 h 6698667"/>
              <a:gd name="connsiteX4780" fmla="*/ 7214028 w 12192000"/>
              <a:gd name="connsiteY4780" fmla="*/ 3193426 h 6698667"/>
              <a:gd name="connsiteX4781" fmla="*/ 7221360 w 12192000"/>
              <a:gd name="connsiteY4781" fmla="*/ 3189842 h 6698667"/>
              <a:gd name="connsiteX4782" fmla="*/ 7225025 w 12192000"/>
              <a:gd name="connsiteY4782" fmla="*/ 3186258 h 6698667"/>
              <a:gd name="connsiteX4783" fmla="*/ 7228691 w 12192000"/>
              <a:gd name="connsiteY4783" fmla="*/ 3179089 h 6698667"/>
              <a:gd name="connsiteX4784" fmla="*/ 7232357 w 12192000"/>
              <a:gd name="connsiteY4784" fmla="*/ 3168338 h 6698667"/>
              <a:gd name="connsiteX4785" fmla="*/ 7228691 w 12192000"/>
              <a:gd name="connsiteY4785" fmla="*/ 3157585 h 6698667"/>
              <a:gd name="connsiteX4786" fmla="*/ 7228691 w 12192000"/>
              <a:gd name="connsiteY4786" fmla="*/ 3161170 h 6698667"/>
              <a:gd name="connsiteX4787" fmla="*/ 7225025 w 12192000"/>
              <a:gd name="connsiteY4787" fmla="*/ 3171921 h 6698667"/>
              <a:gd name="connsiteX4788" fmla="*/ 7210363 w 12192000"/>
              <a:gd name="connsiteY4788" fmla="*/ 3179089 h 6698667"/>
              <a:gd name="connsiteX4789" fmla="*/ 7199366 w 12192000"/>
              <a:gd name="connsiteY4789" fmla="*/ 3182674 h 6698667"/>
              <a:gd name="connsiteX4790" fmla="*/ 7199366 w 12192000"/>
              <a:gd name="connsiteY4790" fmla="*/ 3161170 h 6698667"/>
              <a:gd name="connsiteX4791" fmla="*/ 7203031 w 12192000"/>
              <a:gd name="connsiteY4791" fmla="*/ 3143248 h 6698667"/>
              <a:gd name="connsiteX4792" fmla="*/ 7203031 w 12192000"/>
              <a:gd name="connsiteY4792" fmla="*/ 3136080 h 6698667"/>
              <a:gd name="connsiteX4793" fmla="*/ 7203031 w 12192000"/>
              <a:gd name="connsiteY4793" fmla="*/ 3125328 h 6698667"/>
              <a:gd name="connsiteX4794" fmla="*/ 7195700 w 12192000"/>
              <a:gd name="connsiteY4794" fmla="*/ 3118160 h 6698667"/>
              <a:gd name="connsiteX4795" fmla="*/ 7188368 w 12192000"/>
              <a:gd name="connsiteY4795" fmla="*/ 3110992 h 6698667"/>
              <a:gd name="connsiteX4796" fmla="*/ 7188368 w 12192000"/>
              <a:gd name="connsiteY4796" fmla="*/ 3139665 h 6698667"/>
              <a:gd name="connsiteX4797" fmla="*/ 7181038 w 12192000"/>
              <a:gd name="connsiteY4797" fmla="*/ 3168338 h 6698667"/>
              <a:gd name="connsiteX4798" fmla="*/ 7173706 w 12192000"/>
              <a:gd name="connsiteY4798" fmla="*/ 3197010 h 6698667"/>
              <a:gd name="connsiteX4799" fmla="*/ 7170040 w 12192000"/>
              <a:gd name="connsiteY4799" fmla="*/ 3229267 h 6698667"/>
              <a:gd name="connsiteX4800" fmla="*/ 7181038 w 12192000"/>
              <a:gd name="connsiteY4800" fmla="*/ 3211346 h 6698667"/>
              <a:gd name="connsiteX4801" fmla="*/ 7192035 w 12192000"/>
              <a:gd name="connsiteY4801" fmla="*/ 3200594 h 6698667"/>
              <a:gd name="connsiteX4802" fmla="*/ 7195700 w 12192000"/>
              <a:gd name="connsiteY4802" fmla="*/ 3211346 h 6698667"/>
              <a:gd name="connsiteX4803" fmla="*/ 7199366 w 12192000"/>
              <a:gd name="connsiteY4803" fmla="*/ 3214931 h 6698667"/>
              <a:gd name="connsiteX4804" fmla="*/ 7195700 w 12192000"/>
              <a:gd name="connsiteY4804" fmla="*/ 3225682 h 6698667"/>
              <a:gd name="connsiteX4805" fmla="*/ 7188368 w 12192000"/>
              <a:gd name="connsiteY4805" fmla="*/ 3232851 h 6698667"/>
              <a:gd name="connsiteX4806" fmla="*/ 7177371 w 12192000"/>
              <a:gd name="connsiteY4806" fmla="*/ 3243603 h 6698667"/>
              <a:gd name="connsiteX4807" fmla="*/ 7170040 w 12192000"/>
              <a:gd name="connsiteY4807" fmla="*/ 3257940 h 6698667"/>
              <a:gd name="connsiteX4808" fmla="*/ 7166374 w 12192000"/>
              <a:gd name="connsiteY4808" fmla="*/ 3275860 h 6698667"/>
              <a:gd name="connsiteX4809" fmla="*/ 7166374 w 12192000"/>
              <a:gd name="connsiteY4809" fmla="*/ 3290197 h 6698667"/>
              <a:gd name="connsiteX4810" fmla="*/ 7173706 w 12192000"/>
              <a:gd name="connsiteY4810" fmla="*/ 3290197 h 6698667"/>
              <a:gd name="connsiteX4811" fmla="*/ 7181038 w 12192000"/>
              <a:gd name="connsiteY4811" fmla="*/ 3290197 h 6698667"/>
              <a:gd name="connsiteX4812" fmla="*/ 7181038 w 12192000"/>
              <a:gd name="connsiteY4812" fmla="*/ 3297365 h 6698667"/>
              <a:gd name="connsiteX4813" fmla="*/ 7181038 w 12192000"/>
              <a:gd name="connsiteY4813" fmla="*/ 3304533 h 6698667"/>
              <a:gd name="connsiteX4814" fmla="*/ 7210363 w 12192000"/>
              <a:gd name="connsiteY4814" fmla="*/ 3290197 h 6698667"/>
              <a:gd name="connsiteX4815" fmla="*/ 7243353 w 12192000"/>
              <a:gd name="connsiteY4815" fmla="*/ 3275860 h 6698667"/>
              <a:gd name="connsiteX4816" fmla="*/ 7247020 w 12192000"/>
              <a:gd name="connsiteY4816" fmla="*/ 3243603 h 6698667"/>
              <a:gd name="connsiteX4817" fmla="*/ 7247020 w 12192000"/>
              <a:gd name="connsiteY4817" fmla="*/ 3214931 h 6698667"/>
              <a:gd name="connsiteX4818" fmla="*/ 7250685 w 12192000"/>
              <a:gd name="connsiteY4818" fmla="*/ 3182674 h 6698667"/>
              <a:gd name="connsiteX4819" fmla="*/ 7254350 w 12192000"/>
              <a:gd name="connsiteY4819" fmla="*/ 3146833 h 6698667"/>
              <a:gd name="connsiteX4820" fmla="*/ 7254350 w 12192000"/>
              <a:gd name="connsiteY4820" fmla="*/ 3114576 h 6698667"/>
              <a:gd name="connsiteX4821" fmla="*/ 7258017 w 12192000"/>
              <a:gd name="connsiteY4821" fmla="*/ 3078735 h 6698667"/>
              <a:gd name="connsiteX4822" fmla="*/ 7261682 w 12192000"/>
              <a:gd name="connsiteY4822" fmla="*/ 3042894 h 6698667"/>
              <a:gd name="connsiteX4823" fmla="*/ 7261682 w 12192000"/>
              <a:gd name="connsiteY4823" fmla="*/ 3010637 h 6698667"/>
              <a:gd name="connsiteX4824" fmla="*/ 7258017 w 12192000"/>
              <a:gd name="connsiteY4824" fmla="*/ 2974796 h 6698667"/>
              <a:gd name="connsiteX4825" fmla="*/ 7690565 w 12192000"/>
              <a:gd name="connsiteY4825" fmla="*/ 2935372 h 6698667"/>
              <a:gd name="connsiteX4826" fmla="*/ 7683233 w 12192000"/>
              <a:gd name="connsiteY4826" fmla="*/ 2942540 h 6698667"/>
              <a:gd name="connsiteX4827" fmla="*/ 7686898 w 12192000"/>
              <a:gd name="connsiteY4827" fmla="*/ 2974796 h 6698667"/>
              <a:gd name="connsiteX4828" fmla="*/ 7694230 w 12192000"/>
              <a:gd name="connsiteY4828" fmla="*/ 3003469 h 6698667"/>
              <a:gd name="connsiteX4829" fmla="*/ 7701562 w 12192000"/>
              <a:gd name="connsiteY4829" fmla="*/ 3010637 h 6698667"/>
              <a:gd name="connsiteX4830" fmla="*/ 7712558 w 12192000"/>
              <a:gd name="connsiteY4830" fmla="*/ 3014221 h 6698667"/>
              <a:gd name="connsiteX4831" fmla="*/ 7712558 w 12192000"/>
              <a:gd name="connsiteY4831" fmla="*/ 2985549 h 6698667"/>
              <a:gd name="connsiteX4832" fmla="*/ 7712558 w 12192000"/>
              <a:gd name="connsiteY4832" fmla="*/ 2956876 h 6698667"/>
              <a:gd name="connsiteX4833" fmla="*/ 7708893 w 12192000"/>
              <a:gd name="connsiteY4833" fmla="*/ 2949708 h 6698667"/>
              <a:gd name="connsiteX4834" fmla="*/ 7697896 w 12192000"/>
              <a:gd name="connsiteY4834" fmla="*/ 2935372 h 6698667"/>
              <a:gd name="connsiteX4835" fmla="*/ 7137049 w 12192000"/>
              <a:gd name="connsiteY4835" fmla="*/ 2931787 h 6698667"/>
              <a:gd name="connsiteX4836" fmla="*/ 7137049 w 12192000"/>
              <a:gd name="connsiteY4836" fmla="*/ 2953291 h 6698667"/>
              <a:gd name="connsiteX4837" fmla="*/ 7144381 w 12192000"/>
              <a:gd name="connsiteY4837" fmla="*/ 2971213 h 6698667"/>
              <a:gd name="connsiteX4838" fmla="*/ 7151712 w 12192000"/>
              <a:gd name="connsiteY4838" fmla="*/ 2971213 h 6698667"/>
              <a:gd name="connsiteX4839" fmla="*/ 7159043 w 12192000"/>
              <a:gd name="connsiteY4839" fmla="*/ 2967628 h 6698667"/>
              <a:gd name="connsiteX4840" fmla="*/ 7166374 w 12192000"/>
              <a:gd name="connsiteY4840" fmla="*/ 2960460 h 6698667"/>
              <a:gd name="connsiteX4841" fmla="*/ 7170040 w 12192000"/>
              <a:gd name="connsiteY4841" fmla="*/ 2953291 h 6698667"/>
              <a:gd name="connsiteX4842" fmla="*/ 7166374 w 12192000"/>
              <a:gd name="connsiteY4842" fmla="*/ 2938955 h 6698667"/>
              <a:gd name="connsiteX4843" fmla="*/ 7155378 w 12192000"/>
              <a:gd name="connsiteY4843" fmla="*/ 2938955 h 6698667"/>
              <a:gd name="connsiteX4844" fmla="*/ 7144381 w 12192000"/>
              <a:gd name="connsiteY4844" fmla="*/ 2935372 h 6698667"/>
              <a:gd name="connsiteX4845" fmla="*/ 7796869 w 12192000"/>
              <a:gd name="connsiteY4845" fmla="*/ 2917451 h 6698667"/>
              <a:gd name="connsiteX4846" fmla="*/ 7782206 w 12192000"/>
              <a:gd name="connsiteY4846" fmla="*/ 2928203 h 6698667"/>
              <a:gd name="connsiteX4847" fmla="*/ 7763878 w 12192000"/>
              <a:gd name="connsiteY4847" fmla="*/ 2938955 h 6698667"/>
              <a:gd name="connsiteX4848" fmla="*/ 7763878 w 12192000"/>
              <a:gd name="connsiteY4848" fmla="*/ 2949708 h 6698667"/>
              <a:gd name="connsiteX4849" fmla="*/ 7767544 w 12192000"/>
              <a:gd name="connsiteY4849" fmla="*/ 2956876 h 6698667"/>
              <a:gd name="connsiteX4850" fmla="*/ 7778540 w 12192000"/>
              <a:gd name="connsiteY4850" fmla="*/ 2964044 h 6698667"/>
              <a:gd name="connsiteX4851" fmla="*/ 7785872 w 12192000"/>
              <a:gd name="connsiteY4851" fmla="*/ 2967628 h 6698667"/>
              <a:gd name="connsiteX4852" fmla="*/ 7793204 w 12192000"/>
              <a:gd name="connsiteY4852" fmla="*/ 2942540 h 6698667"/>
              <a:gd name="connsiteX4853" fmla="*/ 7822529 w 12192000"/>
              <a:gd name="connsiteY4853" fmla="*/ 2910283 h 6698667"/>
              <a:gd name="connsiteX4854" fmla="*/ 7807866 w 12192000"/>
              <a:gd name="connsiteY4854" fmla="*/ 2949708 h 6698667"/>
              <a:gd name="connsiteX4855" fmla="*/ 7793204 w 12192000"/>
              <a:gd name="connsiteY4855" fmla="*/ 2974796 h 6698667"/>
              <a:gd name="connsiteX4856" fmla="*/ 7796869 w 12192000"/>
              <a:gd name="connsiteY4856" fmla="*/ 2981964 h 6698667"/>
              <a:gd name="connsiteX4857" fmla="*/ 7796869 w 12192000"/>
              <a:gd name="connsiteY4857" fmla="*/ 2989133 h 6698667"/>
              <a:gd name="connsiteX4858" fmla="*/ 7818863 w 12192000"/>
              <a:gd name="connsiteY4858" fmla="*/ 3014221 h 6698667"/>
              <a:gd name="connsiteX4859" fmla="*/ 7851854 w 12192000"/>
              <a:gd name="connsiteY4859" fmla="*/ 3039311 h 6698667"/>
              <a:gd name="connsiteX4860" fmla="*/ 7844523 w 12192000"/>
              <a:gd name="connsiteY4860" fmla="*/ 3007054 h 6698667"/>
              <a:gd name="connsiteX4861" fmla="*/ 7840857 w 12192000"/>
              <a:gd name="connsiteY4861" fmla="*/ 2974796 h 6698667"/>
              <a:gd name="connsiteX4862" fmla="*/ 7833526 w 12192000"/>
              <a:gd name="connsiteY4862" fmla="*/ 2942540 h 6698667"/>
              <a:gd name="connsiteX4863" fmla="*/ 7785872 w 12192000"/>
              <a:gd name="connsiteY4863" fmla="*/ 2895947 h 6698667"/>
              <a:gd name="connsiteX4864" fmla="*/ 7760212 w 12192000"/>
              <a:gd name="connsiteY4864" fmla="*/ 2903115 h 6698667"/>
              <a:gd name="connsiteX4865" fmla="*/ 7738218 w 12192000"/>
              <a:gd name="connsiteY4865" fmla="*/ 2913867 h 6698667"/>
              <a:gd name="connsiteX4866" fmla="*/ 7738218 w 12192000"/>
              <a:gd name="connsiteY4866" fmla="*/ 2917451 h 6698667"/>
              <a:gd name="connsiteX4867" fmla="*/ 7738218 w 12192000"/>
              <a:gd name="connsiteY4867" fmla="*/ 2921035 h 6698667"/>
              <a:gd name="connsiteX4868" fmla="*/ 7749215 w 12192000"/>
              <a:gd name="connsiteY4868" fmla="*/ 2924620 h 6698667"/>
              <a:gd name="connsiteX4869" fmla="*/ 7752880 w 12192000"/>
              <a:gd name="connsiteY4869" fmla="*/ 2935372 h 6698667"/>
              <a:gd name="connsiteX4870" fmla="*/ 7760212 w 12192000"/>
              <a:gd name="connsiteY4870" fmla="*/ 2931787 h 6698667"/>
              <a:gd name="connsiteX4871" fmla="*/ 7763878 w 12192000"/>
              <a:gd name="connsiteY4871" fmla="*/ 2931787 h 6698667"/>
              <a:gd name="connsiteX4872" fmla="*/ 7778540 w 12192000"/>
              <a:gd name="connsiteY4872" fmla="*/ 2917451 h 6698667"/>
              <a:gd name="connsiteX4873" fmla="*/ 7334996 w 12192000"/>
              <a:gd name="connsiteY4873" fmla="*/ 2867274 h 6698667"/>
              <a:gd name="connsiteX4874" fmla="*/ 7334996 w 12192000"/>
              <a:gd name="connsiteY4874" fmla="*/ 2878026 h 6698667"/>
              <a:gd name="connsiteX4875" fmla="*/ 7334996 w 12192000"/>
              <a:gd name="connsiteY4875" fmla="*/ 2892362 h 6698667"/>
              <a:gd name="connsiteX4876" fmla="*/ 7338661 w 12192000"/>
              <a:gd name="connsiteY4876" fmla="*/ 2906698 h 6698667"/>
              <a:gd name="connsiteX4877" fmla="*/ 7345992 w 12192000"/>
              <a:gd name="connsiteY4877" fmla="*/ 2913867 h 6698667"/>
              <a:gd name="connsiteX4878" fmla="*/ 7345992 w 12192000"/>
              <a:gd name="connsiteY4878" fmla="*/ 2921035 h 6698667"/>
              <a:gd name="connsiteX4879" fmla="*/ 7345992 w 12192000"/>
              <a:gd name="connsiteY4879" fmla="*/ 2924620 h 6698667"/>
              <a:gd name="connsiteX4880" fmla="*/ 7349657 w 12192000"/>
              <a:gd name="connsiteY4880" fmla="*/ 2928203 h 6698667"/>
              <a:gd name="connsiteX4881" fmla="*/ 7356989 w 12192000"/>
              <a:gd name="connsiteY4881" fmla="*/ 2931787 h 6698667"/>
              <a:gd name="connsiteX4882" fmla="*/ 7356989 w 12192000"/>
              <a:gd name="connsiteY4882" fmla="*/ 2924620 h 6698667"/>
              <a:gd name="connsiteX4883" fmla="*/ 7356989 w 12192000"/>
              <a:gd name="connsiteY4883" fmla="*/ 2921035 h 6698667"/>
              <a:gd name="connsiteX4884" fmla="*/ 7353324 w 12192000"/>
              <a:gd name="connsiteY4884" fmla="*/ 2917451 h 6698667"/>
              <a:gd name="connsiteX4885" fmla="*/ 7345992 w 12192000"/>
              <a:gd name="connsiteY4885" fmla="*/ 2913867 h 6698667"/>
              <a:gd name="connsiteX4886" fmla="*/ 7349657 w 12192000"/>
              <a:gd name="connsiteY4886" fmla="*/ 2899530 h 6698667"/>
              <a:gd name="connsiteX4887" fmla="*/ 7345992 w 12192000"/>
              <a:gd name="connsiteY4887" fmla="*/ 2878026 h 6698667"/>
              <a:gd name="connsiteX4888" fmla="*/ 7342326 w 12192000"/>
              <a:gd name="connsiteY4888" fmla="*/ 2870857 h 6698667"/>
              <a:gd name="connsiteX4889" fmla="*/ 7195700 w 12192000"/>
              <a:gd name="connsiteY4889" fmla="*/ 2863689 h 6698667"/>
              <a:gd name="connsiteX4890" fmla="*/ 7188368 w 12192000"/>
              <a:gd name="connsiteY4890" fmla="*/ 2874442 h 6698667"/>
              <a:gd name="connsiteX4891" fmla="*/ 7177371 w 12192000"/>
              <a:gd name="connsiteY4891" fmla="*/ 2881610 h 6698667"/>
              <a:gd name="connsiteX4892" fmla="*/ 7170040 w 12192000"/>
              <a:gd name="connsiteY4892" fmla="*/ 2895947 h 6698667"/>
              <a:gd name="connsiteX4893" fmla="*/ 7159043 w 12192000"/>
              <a:gd name="connsiteY4893" fmla="*/ 2906698 h 6698667"/>
              <a:gd name="connsiteX4894" fmla="*/ 7159043 w 12192000"/>
              <a:gd name="connsiteY4894" fmla="*/ 2910283 h 6698667"/>
              <a:gd name="connsiteX4895" fmla="*/ 7155378 w 12192000"/>
              <a:gd name="connsiteY4895" fmla="*/ 2913867 h 6698667"/>
              <a:gd name="connsiteX4896" fmla="*/ 7151712 w 12192000"/>
              <a:gd name="connsiteY4896" fmla="*/ 2917451 h 6698667"/>
              <a:gd name="connsiteX4897" fmla="*/ 7155378 w 12192000"/>
              <a:gd name="connsiteY4897" fmla="*/ 2921035 h 6698667"/>
              <a:gd name="connsiteX4898" fmla="*/ 7166374 w 12192000"/>
              <a:gd name="connsiteY4898" fmla="*/ 2924620 h 6698667"/>
              <a:gd name="connsiteX4899" fmla="*/ 7173706 w 12192000"/>
              <a:gd name="connsiteY4899" fmla="*/ 2924620 h 6698667"/>
              <a:gd name="connsiteX4900" fmla="*/ 7177371 w 12192000"/>
              <a:gd name="connsiteY4900" fmla="*/ 2921035 h 6698667"/>
              <a:gd name="connsiteX4901" fmla="*/ 7184703 w 12192000"/>
              <a:gd name="connsiteY4901" fmla="*/ 2917451 h 6698667"/>
              <a:gd name="connsiteX4902" fmla="*/ 7188368 w 12192000"/>
              <a:gd name="connsiteY4902" fmla="*/ 2906698 h 6698667"/>
              <a:gd name="connsiteX4903" fmla="*/ 7195700 w 12192000"/>
              <a:gd name="connsiteY4903" fmla="*/ 2892362 h 6698667"/>
              <a:gd name="connsiteX4904" fmla="*/ 7199366 w 12192000"/>
              <a:gd name="connsiteY4904" fmla="*/ 2878026 h 6698667"/>
              <a:gd name="connsiteX4905" fmla="*/ 7356989 w 12192000"/>
              <a:gd name="connsiteY4905" fmla="*/ 2860105 h 6698667"/>
              <a:gd name="connsiteX4906" fmla="*/ 7353324 w 12192000"/>
              <a:gd name="connsiteY4906" fmla="*/ 2867274 h 6698667"/>
              <a:gd name="connsiteX4907" fmla="*/ 7353324 w 12192000"/>
              <a:gd name="connsiteY4907" fmla="*/ 2878026 h 6698667"/>
              <a:gd name="connsiteX4908" fmla="*/ 7360654 w 12192000"/>
              <a:gd name="connsiteY4908" fmla="*/ 2885194 h 6698667"/>
              <a:gd name="connsiteX4909" fmla="*/ 7367986 w 12192000"/>
              <a:gd name="connsiteY4909" fmla="*/ 2899530 h 6698667"/>
              <a:gd name="connsiteX4910" fmla="*/ 7371652 w 12192000"/>
              <a:gd name="connsiteY4910" fmla="*/ 2895947 h 6698667"/>
              <a:gd name="connsiteX4911" fmla="*/ 7371652 w 12192000"/>
              <a:gd name="connsiteY4911" fmla="*/ 2892362 h 6698667"/>
              <a:gd name="connsiteX4912" fmla="*/ 7371652 w 12192000"/>
              <a:gd name="connsiteY4912" fmla="*/ 2881610 h 6698667"/>
              <a:gd name="connsiteX4913" fmla="*/ 7371652 w 12192000"/>
              <a:gd name="connsiteY4913" fmla="*/ 2870857 h 6698667"/>
              <a:gd name="connsiteX4914" fmla="*/ 7367986 w 12192000"/>
              <a:gd name="connsiteY4914" fmla="*/ 2863689 h 6698667"/>
              <a:gd name="connsiteX4915" fmla="*/ 7763878 w 12192000"/>
              <a:gd name="connsiteY4915" fmla="*/ 2856522 h 6698667"/>
              <a:gd name="connsiteX4916" fmla="*/ 7756547 w 12192000"/>
              <a:gd name="connsiteY4916" fmla="*/ 2860105 h 6698667"/>
              <a:gd name="connsiteX4917" fmla="*/ 7749215 w 12192000"/>
              <a:gd name="connsiteY4917" fmla="*/ 2863689 h 6698667"/>
              <a:gd name="connsiteX4918" fmla="*/ 7734552 w 12192000"/>
              <a:gd name="connsiteY4918" fmla="*/ 2874442 h 6698667"/>
              <a:gd name="connsiteX4919" fmla="*/ 7727222 w 12192000"/>
              <a:gd name="connsiteY4919" fmla="*/ 2892362 h 6698667"/>
              <a:gd name="connsiteX4920" fmla="*/ 7730887 w 12192000"/>
              <a:gd name="connsiteY4920" fmla="*/ 2899530 h 6698667"/>
              <a:gd name="connsiteX4921" fmla="*/ 7734552 w 12192000"/>
              <a:gd name="connsiteY4921" fmla="*/ 2906698 h 6698667"/>
              <a:gd name="connsiteX4922" fmla="*/ 7760212 w 12192000"/>
              <a:gd name="connsiteY4922" fmla="*/ 2885194 h 6698667"/>
              <a:gd name="connsiteX4923" fmla="*/ 7789537 w 12192000"/>
              <a:gd name="connsiteY4923" fmla="*/ 2863689 h 6698667"/>
              <a:gd name="connsiteX4924" fmla="*/ 7771209 w 12192000"/>
              <a:gd name="connsiteY4924" fmla="*/ 2860105 h 6698667"/>
              <a:gd name="connsiteX4925" fmla="*/ 7569597 w 12192000"/>
              <a:gd name="connsiteY4925" fmla="*/ 2856522 h 6698667"/>
              <a:gd name="connsiteX4926" fmla="*/ 7565932 w 12192000"/>
              <a:gd name="connsiteY4926" fmla="*/ 2860105 h 6698667"/>
              <a:gd name="connsiteX4927" fmla="*/ 7562266 w 12192000"/>
              <a:gd name="connsiteY4927" fmla="*/ 2885194 h 6698667"/>
              <a:gd name="connsiteX4928" fmla="*/ 7565932 w 12192000"/>
              <a:gd name="connsiteY4928" fmla="*/ 2917451 h 6698667"/>
              <a:gd name="connsiteX4929" fmla="*/ 7576929 w 12192000"/>
              <a:gd name="connsiteY4929" fmla="*/ 2921035 h 6698667"/>
              <a:gd name="connsiteX4930" fmla="*/ 7598923 w 12192000"/>
              <a:gd name="connsiteY4930" fmla="*/ 2917451 h 6698667"/>
              <a:gd name="connsiteX4931" fmla="*/ 7591592 w 12192000"/>
              <a:gd name="connsiteY4931" fmla="*/ 2906698 h 6698667"/>
              <a:gd name="connsiteX4932" fmla="*/ 7584261 w 12192000"/>
              <a:gd name="connsiteY4932" fmla="*/ 2899530 h 6698667"/>
              <a:gd name="connsiteX4933" fmla="*/ 7580594 w 12192000"/>
              <a:gd name="connsiteY4933" fmla="*/ 2885194 h 6698667"/>
              <a:gd name="connsiteX4934" fmla="*/ 7580594 w 12192000"/>
              <a:gd name="connsiteY4934" fmla="*/ 2870857 h 6698667"/>
              <a:gd name="connsiteX4935" fmla="*/ 7580594 w 12192000"/>
              <a:gd name="connsiteY4935" fmla="*/ 2863689 h 6698667"/>
              <a:gd name="connsiteX4936" fmla="*/ 7573264 w 12192000"/>
              <a:gd name="connsiteY4936" fmla="*/ 2856522 h 6698667"/>
              <a:gd name="connsiteX4937" fmla="*/ 7620917 w 12192000"/>
              <a:gd name="connsiteY4937" fmla="*/ 2831433 h 6698667"/>
              <a:gd name="connsiteX4938" fmla="*/ 7613586 w 12192000"/>
              <a:gd name="connsiteY4938" fmla="*/ 2845769 h 6698667"/>
              <a:gd name="connsiteX4939" fmla="*/ 7609919 w 12192000"/>
              <a:gd name="connsiteY4939" fmla="*/ 2856522 h 6698667"/>
              <a:gd name="connsiteX4940" fmla="*/ 7609919 w 12192000"/>
              <a:gd name="connsiteY4940" fmla="*/ 2860105 h 6698667"/>
              <a:gd name="connsiteX4941" fmla="*/ 7613586 w 12192000"/>
              <a:gd name="connsiteY4941" fmla="*/ 2863689 h 6698667"/>
              <a:gd name="connsiteX4942" fmla="*/ 7617251 w 12192000"/>
              <a:gd name="connsiteY4942" fmla="*/ 2863689 h 6698667"/>
              <a:gd name="connsiteX4943" fmla="*/ 7620917 w 12192000"/>
              <a:gd name="connsiteY4943" fmla="*/ 2863689 h 6698667"/>
              <a:gd name="connsiteX4944" fmla="*/ 7624583 w 12192000"/>
              <a:gd name="connsiteY4944" fmla="*/ 2863689 h 6698667"/>
              <a:gd name="connsiteX4945" fmla="*/ 7631914 w 12192000"/>
              <a:gd name="connsiteY4945" fmla="*/ 2860105 h 6698667"/>
              <a:gd name="connsiteX4946" fmla="*/ 7631914 w 12192000"/>
              <a:gd name="connsiteY4946" fmla="*/ 2856522 h 6698667"/>
              <a:gd name="connsiteX4947" fmla="*/ 7631914 w 12192000"/>
              <a:gd name="connsiteY4947" fmla="*/ 2849354 h 6698667"/>
              <a:gd name="connsiteX4948" fmla="*/ 7631914 w 12192000"/>
              <a:gd name="connsiteY4948" fmla="*/ 2845769 h 6698667"/>
              <a:gd name="connsiteX4949" fmla="*/ 7628248 w 12192000"/>
              <a:gd name="connsiteY4949" fmla="*/ 2838601 h 6698667"/>
              <a:gd name="connsiteX4950" fmla="*/ 7177371 w 12192000"/>
              <a:gd name="connsiteY4950" fmla="*/ 2809928 h 6698667"/>
              <a:gd name="connsiteX4951" fmla="*/ 7159043 w 12192000"/>
              <a:gd name="connsiteY4951" fmla="*/ 2845769 h 6698667"/>
              <a:gd name="connsiteX4952" fmla="*/ 7140714 w 12192000"/>
              <a:gd name="connsiteY4952" fmla="*/ 2878026 h 6698667"/>
              <a:gd name="connsiteX4953" fmla="*/ 7177371 w 12192000"/>
              <a:gd name="connsiteY4953" fmla="*/ 2860105 h 6698667"/>
              <a:gd name="connsiteX4954" fmla="*/ 7192035 w 12192000"/>
              <a:gd name="connsiteY4954" fmla="*/ 2845769 h 6698667"/>
              <a:gd name="connsiteX4955" fmla="*/ 7192035 w 12192000"/>
              <a:gd name="connsiteY4955" fmla="*/ 2838601 h 6698667"/>
              <a:gd name="connsiteX4956" fmla="*/ 7192035 w 12192000"/>
              <a:gd name="connsiteY4956" fmla="*/ 2827849 h 6698667"/>
              <a:gd name="connsiteX4957" fmla="*/ 7184703 w 12192000"/>
              <a:gd name="connsiteY4957" fmla="*/ 2820681 h 6698667"/>
              <a:gd name="connsiteX4958" fmla="*/ 7756547 w 12192000"/>
              <a:gd name="connsiteY4958" fmla="*/ 2806344 h 6698667"/>
              <a:gd name="connsiteX4959" fmla="*/ 7749215 w 12192000"/>
              <a:gd name="connsiteY4959" fmla="*/ 2817096 h 6698667"/>
              <a:gd name="connsiteX4960" fmla="*/ 7749215 w 12192000"/>
              <a:gd name="connsiteY4960" fmla="*/ 2827849 h 6698667"/>
              <a:gd name="connsiteX4961" fmla="*/ 7752880 w 12192000"/>
              <a:gd name="connsiteY4961" fmla="*/ 2838601 h 6698667"/>
              <a:gd name="connsiteX4962" fmla="*/ 7760212 w 12192000"/>
              <a:gd name="connsiteY4962" fmla="*/ 2842185 h 6698667"/>
              <a:gd name="connsiteX4963" fmla="*/ 7778540 w 12192000"/>
              <a:gd name="connsiteY4963" fmla="*/ 2845769 h 6698667"/>
              <a:gd name="connsiteX4964" fmla="*/ 7796869 w 12192000"/>
              <a:gd name="connsiteY4964" fmla="*/ 2845769 h 6698667"/>
              <a:gd name="connsiteX4965" fmla="*/ 7785872 w 12192000"/>
              <a:gd name="connsiteY4965" fmla="*/ 2824264 h 6698667"/>
              <a:gd name="connsiteX4966" fmla="*/ 7771209 w 12192000"/>
              <a:gd name="connsiteY4966" fmla="*/ 2813512 h 6698667"/>
              <a:gd name="connsiteX4967" fmla="*/ 7767544 w 12192000"/>
              <a:gd name="connsiteY4967" fmla="*/ 2806344 h 6698667"/>
              <a:gd name="connsiteX4968" fmla="*/ 7708893 w 12192000"/>
              <a:gd name="connsiteY4968" fmla="*/ 2763335 h 6698667"/>
              <a:gd name="connsiteX4969" fmla="*/ 7705227 w 12192000"/>
              <a:gd name="connsiteY4969" fmla="*/ 2770503 h 6698667"/>
              <a:gd name="connsiteX4970" fmla="*/ 7701562 w 12192000"/>
              <a:gd name="connsiteY4970" fmla="*/ 2777671 h 6698667"/>
              <a:gd name="connsiteX4971" fmla="*/ 7701562 w 12192000"/>
              <a:gd name="connsiteY4971" fmla="*/ 2792008 h 6698667"/>
              <a:gd name="connsiteX4972" fmla="*/ 7705227 w 12192000"/>
              <a:gd name="connsiteY4972" fmla="*/ 2809928 h 6698667"/>
              <a:gd name="connsiteX4973" fmla="*/ 7708893 w 12192000"/>
              <a:gd name="connsiteY4973" fmla="*/ 2827849 h 6698667"/>
              <a:gd name="connsiteX4974" fmla="*/ 7716225 w 12192000"/>
              <a:gd name="connsiteY4974" fmla="*/ 2827849 h 6698667"/>
              <a:gd name="connsiteX4975" fmla="*/ 7727222 w 12192000"/>
              <a:gd name="connsiteY4975" fmla="*/ 2827849 h 6698667"/>
              <a:gd name="connsiteX4976" fmla="*/ 7730887 w 12192000"/>
              <a:gd name="connsiteY4976" fmla="*/ 2824264 h 6698667"/>
              <a:gd name="connsiteX4977" fmla="*/ 7734552 w 12192000"/>
              <a:gd name="connsiteY4977" fmla="*/ 2820681 h 6698667"/>
              <a:gd name="connsiteX4978" fmla="*/ 7738218 w 12192000"/>
              <a:gd name="connsiteY4978" fmla="*/ 2809928 h 6698667"/>
              <a:gd name="connsiteX4979" fmla="*/ 7738218 w 12192000"/>
              <a:gd name="connsiteY4979" fmla="*/ 2799176 h 6698667"/>
              <a:gd name="connsiteX4980" fmla="*/ 7741884 w 12192000"/>
              <a:gd name="connsiteY4980" fmla="*/ 2788424 h 6698667"/>
              <a:gd name="connsiteX4981" fmla="*/ 7738218 w 12192000"/>
              <a:gd name="connsiteY4981" fmla="*/ 2774088 h 6698667"/>
              <a:gd name="connsiteX4982" fmla="*/ 7730887 w 12192000"/>
              <a:gd name="connsiteY4982" fmla="*/ 2766920 h 6698667"/>
              <a:gd name="connsiteX4983" fmla="*/ 7723555 w 12192000"/>
              <a:gd name="connsiteY4983" fmla="*/ 2763335 h 6698667"/>
              <a:gd name="connsiteX4984" fmla="*/ 7602589 w 12192000"/>
              <a:gd name="connsiteY4984" fmla="*/ 2759751 h 6698667"/>
              <a:gd name="connsiteX4985" fmla="*/ 7595257 w 12192000"/>
              <a:gd name="connsiteY4985" fmla="*/ 2766920 h 6698667"/>
              <a:gd name="connsiteX4986" fmla="*/ 7587926 w 12192000"/>
              <a:gd name="connsiteY4986" fmla="*/ 2774088 h 6698667"/>
              <a:gd name="connsiteX4987" fmla="*/ 7580594 w 12192000"/>
              <a:gd name="connsiteY4987" fmla="*/ 2777671 h 6698667"/>
              <a:gd name="connsiteX4988" fmla="*/ 7576929 w 12192000"/>
              <a:gd name="connsiteY4988" fmla="*/ 2777671 h 6698667"/>
              <a:gd name="connsiteX4989" fmla="*/ 7576929 w 12192000"/>
              <a:gd name="connsiteY4989" fmla="*/ 2784839 h 6698667"/>
              <a:gd name="connsiteX4990" fmla="*/ 7576929 w 12192000"/>
              <a:gd name="connsiteY4990" fmla="*/ 2792008 h 6698667"/>
              <a:gd name="connsiteX4991" fmla="*/ 7580594 w 12192000"/>
              <a:gd name="connsiteY4991" fmla="*/ 2799176 h 6698667"/>
              <a:gd name="connsiteX4992" fmla="*/ 7580594 w 12192000"/>
              <a:gd name="connsiteY4992" fmla="*/ 2802759 h 6698667"/>
              <a:gd name="connsiteX4993" fmla="*/ 7587926 w 12192000"/>
              <a:gd name="connsiteY4993" fmla="*/ 2806344 h 6698667"/>
              <a:gd name="connsiteX4994" fmla="*/ 7598923 w 12192000"/>
              <a:gd name="connsiteY4994" fmla="*/ 2806344 h 6698667"/>
              <a:gd name="connsiteX4995" fmla="*/ 7613586 w 12192000"/>
              <a:gd name="connsiteY4995" fmla="*/ 2802759 h 6698667"/>
              <a:gd name="connsiteX4996" fmla="*/ 7617251 w 12192000"/>
              <a:gd name="connsiteY4996" fmla="*/ 2792008 h 6698667"/>
              <a:gd name="connsiteX4997" fmla="*/ 7620917 w 12192000"/>
              <a:gd name="connsiteY4997" fmla="*/ 2784839 h 6698667"/>
              <a:gd name="connsiteX4998" fmla="*/ 7620917 w 12192000"/>
              <a:gd name="connsiteY4998" fmla="*/ 2770503 h 6698667"/>
              <a:gd name="connsiteX4999" fmla="*/ 7617251 w 12192000"/>
              <a:gd name="connsiteY4999" fmla="*/ 2763335 h 6698667"/>
              <a:gd name="connsiteX5000" fmla="*/ 7338661 w 12192000"/>
              <a:gd name="connsiteY5000" fmla="*/ 2759751 h 6698667"/>
              <a:gd name="connsiteX5001" fmla="*/ 7327664 w 12192000"/>
              <a:gd name="connsiteY5001" fmla="*/ 2770503 h 6698667"/>
              <a:gd name="connsiteX5002" fmla="*/ 7323999 w 12192000"/>
              <a:gd name="connsiteY5002" fmla="*/ 2784839 h 6698667"/>
              <a:gd name="connsiteX5003" fmla="*/ 7338661 w 12192000"/>
              <a:gd name="connsiteY5003" fmla="*/ 2788424 h 6698667"/>
              <a:gd name="connsiteX5004" fmla="*/ 7345992 w 12192000"/>
              <a:gd name="connsiteY5004" fmla="*/ 2788424 h 6698667"/>
              <a:gd name="connsiteX5005" fmla="*/ 7349657 w 12192000"/>
              <a:gd name="connsiteY5005" fmla="*/ 2777671 h 6698667"/>
              <a:gd name="connsiteX5006" fmla="*/ 7353324 w 12192000"/>
              <a:gd name="connsiteY5006" fmla="*/ 2770503 h 6698667"/>
              <a:gd name="connsiteX5007" fmla="*/ 7349657 w 12192000"/>
              <a:gd name="connsiteY5007" fmla="*/ 2763335 h 6698667"/>
              <a:gd name="connsiteX5008" fmla="*/ 7345992 w 12192000"/>
              <a:gd name="connsiteY5008" fmla="*/ 2759751 h 6698667"/>
              <a:gd name="connsiteX5009" fmla="*/ 7342326 w 12192000"/>
              <a:gd name="connsiteY5009" fmla="*/ 2759751 h 6698667"/>
              <a:gd name="connsiteX5010" fmla="*/ 7148046 w 12192000"/>
              <a:gd name="connsiteY5010" fmla="*/ 2752583 h 6698667"/>
              <a:gd name="connsiteX5011" fmla="*/ 7144381 w 12192000"/>
              <a:gd name="connsiteY5011" fmla="*/ 2759751 h 6698667"/>
              <a:gd name="connsiteX5012" fmla="*/ 7144381 w 12192000"/>
              <a:gd name="connsiteY5012" fmla="*/ 2763335 h 6698667"/>
              <a:gd name="connsiteX5013" fmla="*/ 7144381 w 12192000"/>
              <a:gd name="connsiteY5013" fmla="*/ 2770503 h 6698667"/>
              <a:gd name="connsiteX5014" fmla="*/ 7137049 w 12192000"/>
              <a:gd name="connsiteY5014" fmla="*/ 2817096 h 6698667"/>
              <a:gd name="connsiteX5015" fmla="*/ 7133384 w 12192000"/>
              <a:gd name="connsiteY5015" fmla="*/ 2867274 h 6698667"/>
              <a:gd name="connsiteX5016" fmla="*/ 7148046 w 12192000"/>
              <a:gd name="connsiteY5016" fmla="*/ 2845769 h 6698667"/>
              <a:gd name="connsiteX5017" fmla="*/ 7159043 w 12192000"/>
              <a:gd name="connsiteY5017" fmla="*/ 2817096 h 6698667"/>
              <a:gd name="connsiteX5018" fmla="*/ 7170040 w 12192000"/>
              <a:gd name="connsiteY5018" fmla="*/ 2802759 h 6698667"/>
              <a:gd name="connsiteX5019" fmla="*/ 7170040 w 12192000"/>
              <a:gd name="connsiteY5019" fmla="*/ 2784839 h 6698667"/>
              <a:gd name="connsiteX5020" fmla="*/ 7159043 w 12192000"/>
              <a:gd name="connsiteY5020" fmla="*/ 2766920 h 6698667"/>
              <a:gd name="connsiteX5021" fmla="*/ 7214028 w 12192000"/>
              <a:gd name="connsiteY5021" fmla="*/ 2741831 h 6698667"/>
              <a:gd name="connsiteX5022" fmla="*/ 7206697 w 12192000"/>
              <a:gd name="connsiteY5022" fmla="*/ 2745415 h 6698667"/>
              <a:gd name="connsiteX5023" fmla="*/ 7199366 w 12192000"/>
              <a:gd name="connsiteY5023" fmla="*/ 2756166 h 6698667"/>
              <a:gd name="connsiteX5024" fmla="*/ 7195700 w 12192000"/>
              <a:gd name="connsiteY5024" fmla="*/ 2774088 h 6698667"/>
              <a:gd name="connsiteX5025" fmla="*/ 7199366 w 12192000"/>
              <a:gd name="connsiteY5025" fmla="*/ 2792008 h 6698667"/>
              <a:gd name="connsiteX5026" fmla="*/ 7210363 w 12192000"/>
              <a:gd name="connsiteY5026" fmla="*/ 2806344 h 6698667"/>
              <a:gd name="connsiteX5027" fmla="*/ 7225025 w 12192000"/>
              <a:gd name="connsiteY5027" fmla="*/ 2777671 h 6698667"/>
              <a:gd name="connsiteX5028" fmla="*/ 7225025 w 12192000"/>
              <a:gd name="connsiteY5028" fmla="*/ 2752583 h 6698667"/>
              <a:gd name="connsiteX5029" fmla="*/ 7225025 w 12192000"/>
              <a:gd name="connsiteY5029" fmla="*/ 2745415 h 6698667"/>
              <a:gd name="connsiteX5030" fmla="*/ 7221360 w 12192000"/>
              <a:gd name="connsiteY5030" fmla="*/ 2741831 h 6698667"/>
              <a:gd name="connsiteX5031" fmla="*/ 7793204 w 12192000"/>
              <a:gd name="connsiteY5031" fmla="*/ 2705990 h 6698667"/>
              <a:gd name="connsiteX5032" fmla="*/ 7782206 w 12192000"/>
              <a:gd name="connsiteY5032" fmla="*/ 2731078 h 6698667"/>
              <a:gd name="connsiteX5033" fmla="*/ 7771209 w 12192000"/>
              <a:gd name="connsiteY5033" fmla="*/ 2748998 h 6698667"/>
              <a:gd name="connsiteX5034" fmla="*/ 7767544 w 12192000"/>
              <a:gd name="connsiteY5034" fmla="*/ 2763335 h 6698667"/>
              <a:gd name="connsiteX5035" fmla="*/ 7767544 w 12192000"/>
              <a:gd name="connsiteY5035" fmla="*/ 2774088 h 6698667"/>
              <a:gd name="connsiteX5036" fmla="*/ 7771209 w 12192000"/>
              <a:gd name="connsiteY5036" fmla="*/ 2788424 h 6698667"/>
              <a:gd name="connsiteX5037" fmla="*/ 7782206 w 12192000"/>
              <a:gd name="connsiteY5037" fmla="*/ 2795591 h 6698667"/>
              <a:gd name="connsiteX5038" fmla="*/ 7793204 w 12192000"/>
              <a:gd name="connsiteY5038" fmla="*/ 2809928 h 6698667"/>
              <a:gd name="connsiteX5039" fmla="*/ 7811532 w 12192000"/>
              <a:gd name="connsiteY5039" fmla="*/ 2824264 h 6698667"/>
              <a:gd name="connsiteX5040" fmla="*/ 7804201 w 12192000"/>
              <a:gd name="connsiteY5040" fmla="*/ 2795591 h 6698667"/>
              <a:gd name="connsiteX5041" fmla="*/ 7800534 w 12192000"/>
              <a:gd name="connsiteY5041" fmla="*/ 2763335 h 6698667"/>
              <a:gd name="connsiteX5042" fmla="*/ 7796869 w 12192000"/>
              <a:gd name="connsiteY5042" fmla="*/ 2738246 h 6698667"/>
              <a:gd name="connsiteX5043" fmla="*/ 7756547 w 12192000"/>
              <a:gd name="connsiteY5043" fmla="*/ 2702405 h 6698667"/>
              <a:gd name="connsiteX5044" fmla="*/ 7749215 w 12192000"/>
              <a:gd name="connsiteY5044" fmla="*/ 2713158 h 6698667"/>
              <a:gd name="connsiteX5045" fmla="*/ 7741884 w 12192000"/>
              <a:gd name="connsiteY5045" fmla="*/ 2727493 h 6698667"/>
              <a:gd name="connsiteX5046" fmla="*/ 7738218 w 12192000"/>
              <a:gd name="connsiteY5046" fmla="*/ 2734662 h 6698667"/>
              <a:gd name="connsiteX5047" fmla="*/ 7738218 w 12192000"/>
              <a:gd name="connsiteY5047" fmla="*/ 2745415 h 6698667"/>
              <a:gd name="connsiteX5048" fmla="*/ 7741884 w 12192000"/>
              <a:gd name="connsiteY5048" fmla="*/ 2752583 h 6698667"/>
              <a:gd name="connsiteX5049" fmla="*/ 7749215 w 12192000"/>
              <a:gd name="connsiteY5049" fmla="*/ 2752583 h 6698667"/>
              <a:gd name="connsiteX5050" fmla="*/ 7756547 w 12192000"/>
              <a:gd name="connsiteY5050" fmla="*/ 2741831 h 6698667"/>
              <a:gd name="connsiteX5051" fmla="*/ 7760212 w 12192000"/>
              <a:gd name="connsiteY5051" fmla="*/ 2734662 h 6698667"/>
              <a:gd name="connsiteX5052" fmla="*/ 7760212 w 12192000"/>
              <a:gd name="connsiteY5052" fmla="*/ 2716742 h 6698667"/>
              <a:gd name="connsiteX5053" fmla="*/ 7745550 w 12192000"/>
              <a:gd name="connsiteY5053" fmla="*/ 2691653 h 6698667"/>
              <a:gd name="connsiteX5054" fmla="*/ 7734552 w 12192000"/>
              <a:gd name="connsiteY5054" fmla="*/ 2695237 h 6698667"/>
              <a:gd name="connsiteX5055" fmla="*/ 7727222 w 12192000"/>
              <a:gd name="connsiteY5055" fmla="*/ 2698822 h 6698667"/>
              <a:gd name="connsiteX5056" fmla="*/ 7716225 w 12192000"/>
              <a:gd name="connsiteY5056" fmla="*/ 2702405 h 6698667"/>
              <a:gd name="connsiteX5057" fmla="*/ 7712558 w 12192000"/>
              <a:gd name="connsiteY5057" fmla="*/ 2709573 h 6698667"/>
              <a:gd name="connsiteX5058" fmla="*/ 7712558 w 12192000"/>
              <a:gd name="connsiteY5058" fmla="*/ 2716742 h 6698667"/>
              <a:gd name="connsiteX5059" fmla="*/ 7716225 w 12192000"/>
              <a:gd name="connsiteY5059" fmla="*/ 2716742 h 6698667"/>
              <a:gd name="connsiteX5060" fmla="*/ 7730887 w 12192000"/>
              <a:gd name="connsiteY5060" fmla="*/ 2716742 h 6698667"/>
              <a:gd name="connsiteX5061" fmla="*/ 7738218 w 12192000"/>
              <a:gd name="connsiteY5061" fmla="*/ 2709573 h 6698667"/>
              <a:gd name="connsiteX5062" fmla="*/ 7741884 w 12192000"/>
              <a:gd name="connsiteY5062" fmla="*/ 2702405 h 6698667"/>
              <a:gd name="connsiteX5063" fmla="*/ 7206697 w 12192000"/>
              <a:gd name="connsiteY5063" fmla="*/ 2673732 h 6698667"/>
              <a:gd name="connsiteX5064" fmla="*/ 7199366 w 12192000"/>
              <a:gd name="connsiteY5064" fmla="*/ 2677317 h 6698667"/>
              <a:gd name="connsiteX5065" fmla="*/ 7192035 w 12192000"/>
              <a:gd name="connsiteY5065" fmla="*/ 2684485 h 6698667"/>
              <a:gd name="connsiteX5066" fmla="*/ 7192035 w 12192000"/>
              <a:gd name="connsiteY5066" fmla="*/ 2691653 h 6698667"/>
              <a:gd name="connsiteX5067" fmla="*/ 7184703 w 12192000"/>
              <a:gd name="connsiteY5067" fmla="*/ 2702405 h 6698667"/>
              <a:gd name="connsiteX5068" fmla="*/ 7177371 w 12192000"/>
              <a:gd name="connsiteY5068" fmla="*/ 2709573 h 6698667"/>
              <a:gd name="connsiteX5069" fmla="*/ 7188368 w 12192000"/>
              <a:gd name="connsiteY5069" fmla="*/ 2716742 h 6698667"/>
              <a:gd name="connsiteX5070" fmla="*/ 7199366 w 12192000"/>
              <a:gd name="connsiteY5070" fmla="*/ 2716742 h 6698667"/>
              <a:gd name="connsiteX5071" fmla="*/ 7206697 w 12192000"/>
              <a:gd name="connsiteY5071" fmla="*/ 2709573 h 6698667"/>
              <a:gd name="connsiteX5072" fmla="*/ 7214028 w 12192000"/>
              <a:gd name="connsiteY5072" fmla="*/ 2702405 h 6698667"/>
              <a:gd name="connsiteX5073" fmla="*/ 7221360 w 12192000"/>
              <a:gd name="connsiteY5073" fmla="*/ 2695237 h 6698667"/>
              <a:gd name="connsiteX5074" fmla="*/ 7225025 w 12192000"/>
              <a:gd name="connsiteY5074" fmla="*/ 2688069 h 6698667"/>
              <a:gd name="connsiteX5075" fmla="*/ 7225025 w 12192000"/>
              <a:gd name="connsiteY5075" fmla="*/ 2680900 h 6698667"/>
              <a:gd name="connsiteX5076" fmla="*/ 7214028 w 12192000"/>
              <a:gd name="connsiteY5076" fmla="*/ 2673732 h 6698667"/>
              <a:gd name="connsiteX5077" fmla="*/ 7723555 w 12192000"/>
              <a:gd name="connsiteY5077" fmla="*/ 2652229 h 6698667"/>
              <a:gd name="connsiteX5078" fmla="*/ 7708893 w 12192000"/>
              <a:gd name="connsiteY5078" fmla="*/ 2662981 h 6698667"/>
              <a:gd name="connsiteX5079" fmla="*/ 7701562 w 12192000"/>
              <a:gd name="connsiteY5079" fmla="*/ 2680900 h 6698667"/>
              <a:gd name="connsiteX5080" fmla="*/ 7701562 w 12192000"/>
              <a:gd name="connsiteY5080" fmla="*/ 2684485 h 6698667"/>
              <a:gd name="connsiteX5081" fmla="*/ 7705227 w 12192000"/>
              <a:gd name="connsiteY5081" fmla="*/ 2688069 h 6698667"/>
              <a:gd name="connsiteX5082" fmla="*/ 7723555 w 12192000"/>
              <a:gd name="connsiteY5082" fmla="*/ 2684485 h 6698667"/>
              <a:gd name="connsiteX5083" fmla="*/ 7730887 w 12192000"/>
              <a:gd name="connsiteY5083" fmla="*/ 2677317 h 6698667"/>
              <a:gd name="connsiteX5084" fmla="*/ 7741884 w 12192000"/>
              <a:gd name="connsiteY5084" fmla="*/ 2662981 h 6698667"/>
              <a:gd name="connsiteX5085" fmla="*/ 7756547 w 12192000"/>
              <a:gd name="connsiteY5085" fmla="*/ 2652229 h 6698667"/>
              <a:gd name="connsiteX5086" fmla="*/ 7738218 w 12192000"/>
              <a:gd name="connsiteY5086" fmla="*/ 2655812 h 6698667"/>
              <a:gd name="connsiteX5087" fmla="*/ 7199366 w 12192000"/>
              <a:gd name="connsiteY5087" fmla="*/ 2605635 h 6698667"/>
              <a:gd name="connsiteX5088" fmla="*/ 7199366 w 12192000"/>
              <a:gd name="connsiteY5088" fmla="*/ 2609219 h 6698667"/>
              <a:gd name="connsiteX5089" fmla="*/ 7184703 w 12192000"/>
              <a:gd name="connsiteY5089" fmla="*/ 2645060 h 6698667"/>
              <a:gd name="connsiteX5090" fmla="*/ 7173706 w 12192000"/>
              <a:gd name="connsiteY5090" fmla="*/ 2684485 h 6698667"/>
              <a:gd name="connsiteX5091" fmla="*/ 7195700 w 12192000"/>
              <a:gd name="connsiteY5091" fmla="*/ 2659396 h 6698667"/>
              <a:gd name="connsiteX5092" fmla="*/ 7214028 w 12192000"/>
              <a:gd name="connsiteY5092" fmla="*/ 2641476 h 6698667"/>
              <a:gd name="connsiteX5093" fmla="*/ 7225025 w 12192000"/>
              <a:gd name="connsiteY5093" fmla="*/ 2634307 h 6698667"/>
              <a:gd name="connsiteX5094" fmla="*/ 7221360 w 12192000"/>
              <a:gd name="connsiteY5094" fmla="*/ 2627139 h 6698667"/>
              <a:gd name="connsiteX5095" fmla="*/ 7214028 w 12192000"/>
              <a:gd name="connsiteY5095" fmla="*/ 2612803 h 6698667"/>
              <a:gd name="connsiteX5096" fmla="*/ 7210363 w 12192000"/>
              <a:gd name="connsiteY5096" fmla="*/ 2605635 h 6698667"/>
              <a:gd name="connsiteX5097" fmla="*/ 7206697 w 12192000"/>
              <a:gd name="connsiteY5097" fmla="*/ 2605635 h 6698667"/>
              <a:gd name="connsiteX5098" fmla="*/ 7203031 w 12192000"/>
              <a:gd name="connsiteY5098" fmla="*/ 2605635 h 6698667"/>
              <a:gd name="connsiteX5099" fmla="*/ 7730887 w 12192000"/>
              <a:gd name="connsiteY5099" fmla="*/ 2594883 h 6698667"/>
              <a:gd name="connsiteX5100" fmla="*/ 7723555 w 12192000"/>
              <a:gd name="connsiteY5100" fmla="*/ 2612803 h 6698667"/>
              <a:gd name="connsiteX5101" fmla="*/ 7727222 w 12192000"/>
              <a:gd name="connsiteY5101" fmla="*/ 2627139 h 6698667"/>
              <a:gd name="connsiteX5102" fmla="*/ 7734552 w 12192000"/>
              <a:gd name="connsiteY5102" fmla="*/ 2630724 h 6698667"/>
              <a:gd name="connsiteX5103" fmla="*/ 7756547 w 12192000"/>
              <a:gd name="connsiteY5103" fmla="*/ 2630724 h 6698667"/>
              <a:gd name="connsiteX5104" fmla="*/ 7745550 w 12192000"/>
              <a:gd name="connsiteY5104" fmla="*/ 2609219 h 6698667"/>
              <a:gd name="connsiteX5105" fmla="*/ 7587926 w 12192000"/>
              <a:gd name="connsiteY5105" fmla="*/ 2562626 h 6698667"/>
              <a:gd name="connsiteX5106" fmla="*/ 7576929 w 12192000"/>
              <a:gd name="connsiteY5106" fmla="*/ 2566210 h 6698667"/>
              <a:gd name="connsiteX5107" fmla="*/ 7576929 w 12192000"/>
              <a:gd name="connsiteY5107" fmla="*/ 2573378 h 6698667"/>
              <a:gd name="connsiteX5108" fmla="*/ 7573264 w 12192000"/>
              <a:gd name="connsiteY5108" fmla="*/ 2576963 h 6698667"/>
              <a:gd name="connsiteX5109" fmla="*/ 7573264 w 12192000"/>
              <a:gd name="connsiteY5109" fmla="*/ 2584131 h 6698667"/>
              <a:gd name="connsiteX5110" fmla="*/ 7573264 w 12192000"/>
              <a:gd name="connsiteY5110" fmla="*/ 2591298 h 6698667"/>
              <a:gd name="connsiteX5111" fmla="*/ 7576929 w 12192000"/>
              <a:gd name="connsiteY5111" fmla="*/ 2594883 h 6698667"/>
              <a:gd name="connsiteX5112" fmla="*/ 7580594 w 12192000"/>
              <a:gd name="connsiteY5112" fmla="*/ 2602051 h 6698667"/>
              <a:gd name="connsiteX5113" fmla="*/ 7587926 w 12192000"/>
              <a:gd name="connsiteY5113" fmla="*/ 2602051 h 6698667"/>
              <a:gd name="connsiteX5114" fmla="*/ 7595257 w 12192000"/>
              <a:gd name="connsiteY5114" fmla="*/ 2598466 h 6698667"/>
              <a:gd name="connsiteX5115" fmla="*/ 7598923 w 12192000"/>
              <a:gd name="connsiteY5115" fmla="*/ 2594883 h 6698667"/>
              <a:gd name="connsiteX5116" fmla="*/ 7602589 w 12192000"/>
              <a:gd name="connsiteY5116" fmla="*/ 2587714 h 6698667"/>
              <a:gd name="connsiteX5117" fmla="*/ 7602589 w 12192000"/>
              <a:gd name="connsiteY5117" fmla="*/ 2580546 h 6698667"/>
              <a:gd name="connsiteX5118" fmla="*/ 7602589 w 12192000"/>
              <a:gd name="connsiteY5118" fmla="*/ 2573378 h 6698667"/>
              <a:gd name="connsiteX5119" fmla="*/ 7598923 w 12192000"/>
              <a:gd name="connsiteY5119" fmla="*/ 2569794 h 6698667"/>
              <a:gd name="connsiteX5120" fmla="*/ 7598923 w 12192000"/>
              <a:gd name="connsiteY5120" fmla="*/ 2562626 h 6698667"/>
              <a:gd name="connsiteX5121" fmla="*/ 7690565 w 12192000"/>
              <a:gd name="connsiteY5121" fmla="*/ 2555458 h 6698667"/>
              <a:gd name="connsiteX5122" fmla="*/ 7679568 w 12192000"/>
              <a:gd name="connsiteY5122" fmla="*/ 2562626 h 6698667"/>
              <a:gd name="connsiteX5123" fmla="*/ 7675902 w 12192000"/>
              <a:gd name="connsiteY5123" fmla="*/ 2569794 h 6698667"/>
              <a:gd name="connsiteX5124" fmla="*/ 7675902 w 12192000"/>
              <a:gd name="connsiteY5124" fmla="*/ 2576963 h 6698667"/>
              <a:gd name="connsiteX5125" fmla="*/ 7675902 w 12192000"/>
              <a:gd name="connsiteY5125" fmla="*/ 2587714 h 6698667"/>
              <a:gd name="connsiteX5126" fmla="*/ 7675902 w 12192000"/>
              <a:gd name="connsiteY5126" fmla="*/ 2602051 h 6698667"/>
              <a:gd name="connsiteX5127" fmla="*/ 7679568 w 12192000"/>
              <a:gd name="connsiteY5127" fmla="*/ 2619971 h 6698667"/>
              <a:gd name="connsiteX5128" fmla="*/ 7686898 w 12192000"/>
              <a:gd name="connsiteY5128" fmla="*/ 2623556 h 6698667"/>
              <a:gd name="connsiteX5129" fmla="*/ 7694230 w 12192000"/>
              <a:gd name="connsiteY5129" fmla="*/ 2619971 h 6698667"/>
              <a:gd name="connsiteX5130" fmla="*/ 7701562 w 12192000"/>
              <a:gd name="connsiteY5130" fmla="*/ 2612803 h 6698667"/>
              <a:gd name="connsiteX5131" fmla="*/ 7701562 w 12192000"/>
              <a:gd name="connsiteY5131" fmla="*/ 2609219 h 6698667"/>
              <a:gd name="connsiteX5132" fmla="*/ 7705227 w 12192000"/>
              <a:gd name="connsiteY5132" fmla="*/ 2598466 h 6698667"/>
              <a:gd name="connsiteX5133" fmla="*/ 7708893 w 12192000"/>
              <a:gd name="connsiteY5133" fmla="*/ 2587714 h 6698667"/>
              <a:gd name="connsiteX5134" fmla="*/ 7708893 w 12192000"/>
              <a:gd name="connsiteY5134" fmla="*/ 2576963 h 6698667"/>
              <a:gd name="connsiteX5135" fmla="*/ 7705227 w 12192000"/>
              <a:gd name="connsiteY5135" fmla="*/ 2569794 h 6698667"/>
              <a:gd name="connsiteX5136" fmla="*/ 7697896 w 12192000"/>
              <a:gd name="connsiteY5136" fmla="*/ 2562626 h 6698667"/>
              <a:gd name="connsiteX5137" fmla="*/ 7543939 w 12192000"/>
              <a:gd name="connsiteY5137" fmla="*/ 2555458 h 6698667"/>
              <a:gd name="connsiteX5138" fmla="*/ 7543939 w 12192000"/>
              <a:gd name="connsiteY5138" fmla="*/ 2562626 h 6698667"/>
              <a:gd name="connsiteX5139" fmla="*/ 7547604 w 12192000"/>
              <a:gd name="connsiteY5139" fmla="*/ 2566210 h 6698667"/>
              <a:gd name="connsiteX5140" fmla="*/ 7554935 w 12192000"/>
              <a:gd name="connsiteY5140" fmla="*/ 2566210 h 6698667"/>
              <a:gd name="connsiteX5141" fmla="*/ 7554935 w 12192000"/>
              <a:gd name="connsiteY5141" fmla="*/ 2555458 h 6698667"/>
              <a:gd name="connsiteX5142" fmla="*/ 7547604 w 12192000"/>
              <a:gd name="connsiteY5142" fmla="*/ 2555458 h 6698667"/>
              <a:gd name="connsiteX5143" fmla="*/ 7173706 w 12192000"/>
              <a:gd name="connsiteY5143" fmla="*/ 2541121 h 6698667"/>
              <a:gd name="connsiteX5144" fmla="*/ 7173706 w 12192000"/>
              <a:gd name="connsiteY5144" fmla="*/ 2551873 h 6698667"/>
              <a:gd name="connsiteX5145" fmla="*/ 7170040 w 12192000"/>
              <a:gd name="connsiteY5145" fmla="*/ 2566210 h 6698667"/>
              <a:gd name="connsiteX5146" fmla="*/ 7166374 w 12192000"/>
              <a:gd name="connsiteY5146" fmla="*/ 2609219 h 6698667"/>
              <a:gd name="connsiteX5147" fmla="*/ 7159043 w 12192000"/>
              <a:gd name="connsiteY5147" fmla="*/ 2652229 h 6698667"/>
              <a:gd name="connsiteX5148" fmla="*/ 7177371 w 12192000"/>
              <a:gd name="connsiteY5148" fmla="*/ 2637892 h 6698667"/>
              <a:gd name="connsiteX5149" fmla="*/ 7184703 w 12192000"/>
              <a:gd name="connsiteY5149" fmla="*/ 2623556 h 6698667"/>
              <a:gd name="connsiteX5150" fmla="*/ 7192035 w 12192000"/>
              <a:gd name="connsiteY5150" fmla="*/ 2609219 h 6698667"/>
              <a:gd name="connsiteX5151" fmla="*/ 7192035 w 12192000"/>
              <a:gd name="connsiteY5151" fmla="*/ 2598466 h 6698667"/>
              <a:gd name="connsiteX5152" fmla="*/ 7192035 w 12192000"/>
              <a:gd name="connsiteY5152" fmla="*/ 2584131 h 6698667"/>
              <a:gd name="connsiteX5153" fmla="*/ 7188368 w 12192000"/>
              <a:gd name="connsiteY5153" fmla="*/ 2573378 h 6698667"/>
              <a:gd name="connsiteX5154" fmla="*/ 7184703 w 12192000"/>
              <a:gd name="connsiteY5154" fmla="*/ 2555458 h 6698667"/>
              <a:gd name="connsiteX5155" fmla="*/ 7236022 w 12192000"/>
              <a:gd name="connsiteY5155" fmla="*/ 2537537 h 6698667"/>
              <a:gd name="connsiteX5156" fmla="*/ 7232357 w 12192000"/>
              <a:gd name="connsiteY5156" fmla="*/ 2544705 h 6698667"/>
              <a:gd name="connsiteX5157" fmla="*/ 7225025 w 12192000"/>
              <a:gd name="connsiteY5157" fmla="*/ 2562626 h 6698667"/>
              <a:gd name="connsiteX5158" fmla="*/ 7225025 w 12192000"/>
              <a:gd name="connsiteY5158" fmla="*/ 2576963 h 6698667"/>
              <a:gd name="connsiteX5159" fmla="*/ 7228691 w 12192000"/>
              <a:gd name="connsiteY5159" fmla="*/ 2591298 h 6698667"/>
              <a:gd name="connsiteX5160" fmla="*/ 7243353 w 12192000"/>
              <a:gd name="connsiteY5160" fmla="*/ 2605635 h 6698667"/>
              <a:gd name="connsiteX5161" fmla="*/ 7247020 w 12192000"/>
              <a:gd name="connsiteY5161" fmla="*/ 2580546 h 6698667"/>
              <a:gd name="connsiteX5162" fmla="*/ 7250685 w 12192000"/>
              <a:gd name="connsiteY5162" fmla="*/ 2551873 h 6698667"/>
              <a:gd name="connsiteX5163" fmla="*/ 7250685 w 12192000"/>
              <a:gd name="connsiteY5163" fmla="*/ 2541121 h 6698667"/>
              <a:gd name="connsiteX5164" fmla="*/ 7243353 w 12192000"/>
              <a:gd name="connsiteY5164" fmla="*/ 2537537 h 6698667"/>
              <a:gd name="connsiteX5165" fmla="*/ 7221360 w 12192000"/>
              <a:gd name="connsiteY5165" fmla="*/ 2519617 h 6698667"/>
              <a:gd name="connsiteX5166" fmla="*/ 7203031 w 12192000"/>
              <a:gd name="connsiteY5166" fmla="*/ 2523201 h 6698667"/>
              <a:gd name="connsiteX5167" fmla="*/ 7188368 w 12192000"/>
              <a:gd name="connsiteY5167" fmla="*/ 2530368 h 6698667"/>
              <a:gd name="connsiteX5168" fmla="*/ 7199366 w 12192000"/>
              <a:gd name="connsiteY5168" fmla="*/ 2541121 h 6698667"/>
              <a:gd name="connsiteX5169" fmla="*/ 7210363 w 12192000"/>
              <a:gd name="connsiteY5169" fmla="*/ 2548290 h 6698667"/>
              <a:gd name="connsiteX5170" fmla="*/ 7214028 w 12192000"/>
              <a:gd name="connsiteY5170" fmla="*/ 2544705 h 6698667"/>
              <a:gd name="connsiteX5171" fmla="*/ 7221360 w 12192000"/>
              <a:gd name="connsiteY5171" fmla="*/ 2537537 h 6698667"/>
              <a:gd name="connsiteX5172" fmla="*/ 7221360 w 12192000"/>
              <a:gd name="connsiteY5172" fmla="*/ 2530368 h 6698667"/>
              <a:gd name="connsiteX5173" fmla="*/ 7763878 w 12192000"/>
              <a:gd name="connsiteY5173" fmla="*/ 2501697 h 6698667"/>
              <a:gd name="connsiteX5174" fmla="*/ 7752880 w 12192000"/>
              <a:gd name="connsiteY5174" fmla="*/ 2519617 h 6698667"/>
              <a:gd name="connsiteX5175" fmla="*/ 7745550 w 12192000"/>
              <a:gd name="connsiteY5175" fmla="*/ 2533953 h 6698667"/>
              <a:gd name="connsiteX5176" fmla="*/ 7741884 w 12192000"/>
              <a:gd name="connsiteY5176" fmla="*/ 2548290 h 6698667"/>
              <a:gd name="connsiteX5177" fmla="*/ 7738218 w 12192000"/>
              <a:gd name="connsiteY5177" fmla="*/ 2566210 h 6698667"/>
              <a:gd name="connsiteX5178" fmla="*/ 7741884 w 12192000"/>
              <a:gd name="connsiteY5178" fmla="*/ 2576963 h 6698667"/>
              <a:gd name="connsiteX5179" fmla="*/ 7749215 w 12192000"/>
              <a:gd name="connsiteY5179" fmla="*/ 2591298 h 6698667"/>
              <a:gd name="connsiteX5180" fmla="*/ 7760212 w 12192000"/>
              <a:gd name="connsiteY5180" fmla="*/ 2602051 h 6698667"/>
              <a:gd name="connsiteX5181" fmla="*/ 7778540 w 12192000"/>
              <a:gd name="connsiteY5181" fmla="*/ 2619971 h 6698667"/>
              <a:gd name="connsiteX5182" fmla="*/ 7771209 w 12192000"/>
              <a:gd name="connsiteY5182" fmla="*/ 2573378 h 6698667"/>
              <a:gd name="connsiteX5183" fmla="*/ 7763878 w 12192000"/>
              <a:gd name="connsiteY5183" fmla="*/ 2526785 h 6698667"/>
              <a:gd name="connsiteX5184" fmla="*/ 7763878 w 12192000"/>
              <a:gd name="connsiteY5184" fmla="*/ 2516033 h 6698667"/>
              <a:gd name="connsiteX5185" fmla="*/ 7730887 w 12192000"/>
              <a:gd name="connsiteY5185" fmla="*/ 2501697 h 6698667"/>
              <a:gd name="connsiteX5186" fmla="*/ 7723555 w 12192000"/>
              <a:gd name="connsiteY5186" fmla="*/ 2512448 h 6698667"/>
              <a:gd name="connsiteX5187" fmla="*/ 7712558 w 12192000"/>
              <a:gd name="connsiteY5187" fmla="*/ 2519617 h 6698667"/>
              <a:gd name="connsiteX5188" fmla="*/ 7708893 w 12192000"/>
              <a:gd name="connsiteY5188" fmla="*/ 2526785 h 6698667"/>
              <a:gd name="connsiteX5189" fmla="*/ 7708893 w 12192000"/>
              <a:gd name="connsiteY5189" fmla="*/ 2530368 h 6698667"/>
              <a:gd name="connsiteX5190" fmla="*/ 7708893 w 12192000"/>
              <a:gd name="connsiteY5190" fmla="*/ 2537537 h 6698667"/>
              <a:gd name="connsiteX5191" fmla="*/ 7716225 w 12192000"/>
              <a:gd name="connsiteY5191" fmla="*/ 2548290 h 6698667"/>
              <a:gd name="connsiteX5192" fmla="*/ 7727222 w 12192000"/>
              <a:gd name="connsiteY5192" fmla="*/ 2537537 h 6698667"/>
              <a:gd name="connsiteX5193" fmla="*/ 7730887 w 12192000"/>
              <a:gd name="connsiteY5193" fmla="*/ 2526785 h 6698667"/>
              <a:gd name="connsiteX5194" fmla="*/ 7734552 w 12192000"/>
              <a:gd name="connsiteY5194" fmla="*/ 2516033 h 6698667"/>
              <a:gd name="connsiteX5195" fmla="*/ 7232357 w 12192000"/>
              <a:gd name="connsiteY5195" fmla="*/ 2469439 h 6698667"/>
              <a:gd name="connsiteX5196" fmla="*/ 7225025 w 12192000"/>
              <a:gd name="connsiteY5196" fmla="*/ 2476608 h 6698667"/>
              <a:gd name="connsiteX5197" fmla="*/ 7214028 w 12192000"/>
              <a:gd name="connsiteY5197" fmla="*/ 2483775 h 6698667"/>
              <a:gd name="connsiteX5198" fmla="*/ 7210363 w 12192000"/>
              <a:gd name="connsiteY5198" fmla="*/ 2490944 h 6698667"/>
              <a:gd name="connsiteX5199" fmla="*/ 7206697 w 12192000"/>
              <a:gd name="connsiteY5199" fmla="*/ 2494529 h 6698667"/>
              <a:gd name="connsiteX5200" fmla="*/ 7199366 w 12192000"/>
              <a:gd name="connsiteY5200" fmla="*/ 2498112 h 6698667"/>
              <a:gd name="connsiteX5201" fmla="*/ 7199366 w 12192000"/>
              <a:gd name="connsiteY5201" fmla="*/ 2508865 h 6698667"/>
              <a:gd name="connsiteX5202" fmla="*/ 7203031 w 12192000"/>
              <a:gd name="connsiteY5202" fmla="*/ 2512448 h 6698667"/>
              <a:gd name="connsiteX5203" fmla="*/ 7210363 w 12192000"/>
              <a:gd name="connsiteY5203" fmla="*/ 2512448 h 6698667"/>
              <a:gd name="connsiteX5204" fmla="*/ 7221360 w 12192000"/>
              <a:gd name="connsiteY5204" fmla="*/ 2512448 h 6698667"/>
              <a:gd name="connsiteX5205" fmla="*/ 7232357 w 12192000"/>
              <a:gd name="connsiteY5205" fmla="*/ 2501697 h 6698667"/>
              <a:gd name="connsiteX5206" fmla="*/ 7243353 w 12192000"/>
              <a:gd name="connsiteY5206" fmla="*/ 2487360 h 6698667"/>
              <a:gd name="connsiteX5207" fmla="*/ 7243353 w 12192000"/>
              <a:gd name="connsiteY5207" fmla="*/ 2483775 h 6698667"/>
              <a:gd name="connsiteX5208" fmla="*/ 7247020 w 12192000"/>
              <a:gd name="connsiteY5208" fmla="*/ 2480192 h 6698667"/>
              <a:gd name="connsiteX5209" fmla="*/ 7247020 w 12192000"/>
              <a:gd name="connsiteY5209" fmla="*/ 2473024 h 6698667"/>
              <a:gd name="connsiteX5210" fmla="*/ 7243353 w 12192000"/>
              <a:gd name="connsiteY5210" fmla="*/ 2469439 h 6698667"/>
              <a:gd name="connsiteX5211" fmla="*/ 7705227 w 12192000"/>
              <a:gd name="connsiteY5211" fmla="*/ 2444351 h 6698667"/>
              <a:gd name="connsiteX5212" fmla="*/ 7697896 w 12192000"/>
              <a:gd name="connsiteY5212" fmla="*/ 2447936 h 6698667"/>
              <a:gd name="connsiteX5213" fmla="*/ 7690565 w 12192000"/>
              <a:gd name="connsiteY5213" fmla="*/ 2455104 h 6698667"/>
              <a:gd name="connsiteX5214" fmla="*/ 7683233 w 12192000"/>
              <a:gd name="connsiteY5214" fmla="*/ 2465855 h 6698667"/>
              <a:gd name="connsiteX5215" fmla="*/ 7675902 w 12192000"/>
              <a:gd name="connsiteY5215" fmla="*/ 2483775 h 6698667"/>
              <a:gd name="connsiteX5216" fmla="*/ 7690565 w 12192000"/>
              <a:gd name="connsiteY5216" fmla="*/ 2480192 h 6698667"/>
              <a:gd name="connsiteX5217" fmla="*/ 7701562 w 12192000"/>
              <a:gd name="connsiteY5217" fmla="*/ 2469439 h 6698667"/>
              <a:gd name="connsiteX5218" fmla="*/ 7712558 w 12192000"/>
              <a:gd name="connsiteY5218" fmla="*/ 2462271 h 6698667"/>
              <a:gd name="connsiteX5219" fmla="*/ 7727222 w 12192000"/>
              <a:gd name="connsiteY5219" fmla="*/ 2447936 h 6698667"/>
              <a:gd name="connsiteX5220" fmla="*/ 7712558 w 12192000"/>
              <a:gd name="connsiteY5220" fmla="*/ 2447936 h 6698667"/>
              <a:gd name="connsiteX5221" fmla="*/ 7323999 w 12192000"/>
              <a:gd name="connsiteY5221" fmla="*/ 2437183 h 6698667"/>
              <a:gd name="connsiteX5222" fmla="*/ 7309335 w 12192000"/>
              <a:gd name="connsiteY5222" fmla="*/ 2444351 h 6698667"/>
              <a:gd name="connsiteX5223" fmla="*/ 7316667 w 12192000"/>
              <a:gd name="connsiteY5223" fmla="*/ 2462271 h 6698667"/>
              <a:gd name="connsiteX5224" fmla="*/ 7334996 w 12192000"/>
              <a:gd name="connsiteY5224" fmla="*/ 2476608 h 6698667"/>
              <a:gd name="connsiteX5225" fmla="*/ 7334996 w 12192000"/>
              <a:gd name="connsiteY5225" fmla="*/ 2455104 h 6698667"/>
              <a:gd name="connsiteX5226" fmla="*/ 7334996 w 12192000"/>
              <a:gd name="connsiteY5226" fmla="*/ 2440767 h 6698667"/>
              <a:gd name="connsiteX5227" fmla="*/ 7540272 w 12192000"/>
              <a:gd name="connsiteY5227" fmla="*/ 2430014 h 6698667"/>
              <a:gd name="connsiteX5228" fmla="*/ 7536607 w 12192000"/>
              <a:gd name="connsiteY5228" fmla="*/ 2433599 h 6698667"/>
              <a:gd name="connsiteX5229" fmla="*/ 7536607 w 12192000"/>
              <a:gd name="connsiteY5229" fmla="*/ 2469439 h 6698667"/>
              <a:gd name="connsiteX5230" fmla="*/ 7536607 w 12192000"/>
              <a:gd name="connsiteY5230" fmla="*/ 2501697 h 6698667"/>
              <a:gd name="connsiteX5231" fmla="*/ 7536607 w 12192000"/>
              <a:gd name="connsiteY5231" fmla="*/ 2512448 h 6698667"/>
              <a:gd name="connsiteX5232" fmla="*/ 7540272 w 12192000"/>
              <a:gd name="connsiteY5232" fmla="*/ 2516033 h 6698667"/>
              <a:gd name="connsiteX5233" fmla="*/ 7543939 w 12192000"/>
              <a:gd name="connsiteY5233" fmla="*/ 2516033 h 6698667"/>
              <a:gd name="connsiteX5234" fmla="*/ 7554935 w 12192000"/>
              <a:gd name="connsiteY5234" fmla="*/ 2516033 h 6698667"/>
              <a:gd name="connsiteX5235" fmla="*/ 7554935 w 12192000"/>
              <a:gd name="connsiteY5235" fmla="*/ 2490944 h 6698667"/>
              <a:gd name="connsiteX5236" fmla="*/ 7554935 w 12192000"/>
              <a:gd name="connsiteY5236" fmla="*/ 2462271 h 6698667"/>
              <a:gd name="connsiteX5237" fmla="*/ 7554935 w 12192000"/>
              <a:gd name="connsiteY5237" fmla="*/ 2455104 h 6698667"/>
              <a:gd name="connsiteX5238" fmla="*/ 7554935 w 12192000"/>
              <a:gd name="connsiteY5238" fmla="*/ 2437183 h 6698667"/>
              <a:gd name="connsiteX5239" fmla="*/ 7554935 w 12192000"/>
              <a:gd name="connsiteY5239" fmla="*/ 2433599 h 6698667"/>
              <a:gd name="connsiteX5240" fmla="*/ 7547604 w 12192000"/>
              <a:gd name="connsiteY5240" fmla="*/ 2430014 h 6698667"/>
              <a:gd name="connsiteX5241" fmla="*/ 7378983 w 12192000"/>
              <a:gd name="connsiteY5241" fmla="*/ 2426431 h 6698667"/>
              <a:gd name="connsiteX5242" fmla="*/ 7371652 w 12192000"/>
              <a:gd name="connsiteY5242" fmla="*/ 2455104 h 6698667"/>
              <a:gd name="connsiteX5243" fmla="*/ 7375318 w 12192000"/>
              <a:gd name="connsiteY5243" fmla="*/ 2480192 h 6698667"/>
              <a:gd name="connsiteX5244" fmla="*/ 7375318 w 12192000"/>
              <a:gd name="connsiteY5244" fmla="*/ 2508865 h 6698667"/>
              <a:gd name="connsiteX5245" fmla="*/ 7378983 w 12192000"/>
              <a:gd name="connsiteY5245" fmla="*/ 2533953 h 6698667"/>
              <a:gd name="connsiteX5246" fmla="*/ 7378983 w 12192000"/>
              <a:gd name="connsiteY5246" fmla="*/ 2508865 h 6698667"/>
              <a:gd name="connsiteX5247" fmla="*/ 7382649 w 12192000"/>
              <a:gd name="connsiteY5247" fmla="*/ 2480192 h 6698667"/>
              <a:gd name="connsiteX5248" fmla="*/ 7382649 w 12192000"/>
              <a:gd name="connsiteY5248" fmla="*/ 2455104 h 6698667"/>
              <a:gd name="connsiteX5249" fmla="*/ 7228691 w 12192000"/>
              <a:gd name="connsiteY5249" fmla="*/ 2401341 h 6698667"/>
              <a:gd name="connsiteX5250" fmla="*/ 7210363 w 12192000"/>
              <a:gd name="connsiteY5250" fmla="*/ 2433599 h 6698667"/>
              <a:gd name="connsiteX5251" fmla="*/ 7192035 w 12192000"/>
              <a:gd name="connsiteY5251" fmla="*/ 2473024 h 6698667"/>
              <a:gd name="connsiteX5252" fmla="*/ 7210363 w 12192000"/>
              <a:gd name="connsiteY5252" fmla="*/ 2465855 h 6698667"/>
              <a:gd name="connsiteX5253" fmla="*/ 7225025 w 12192000"/>
              <a:gd name="connsiteY5253" fmla="*/ 2458687 h 6698667"/>
              <a:gd name="connsiteX5254" fmla="*/ 7236022 w 12192000"/>
              <a:gd name="connsiteY5254" fmla="*/ 2444351 h 6698667"/>
              <a:gd name="connsiteX5255" fmla="*/ 7239688 w 12192000"/>
              <a:gd name="connsiteY5255" fmla="*/ 2437183 h 6698667"/>
              <a:gd name="connsiteX5256" fmla="*/ 7243353 w 12192000"/>
              <a:gd name="connsiteY5256" fmla="*/ 2430014 h 6698667"/>
              <a:gd name="connsiteX5257" fmla="*/ 7239688 w 12192000"/>
              <a:gd name="connsiteY5257" fmla="*/ 2422846 h 6698667"/>
              <a:gd name="connsiteX5258" fmla="*/ 7236022 w 12192000"/>
              <a:gd name="connsiteY5258" fmla="*/ 2412094 h 6698667"/>
              <a:gd name="connsiteX5259" fmla="*/ 7701562 w 12192000"/>
              <a:gd name="connsiteY5259" fmla="*/ 2394173 h 6698667"/>
              <a:gd name="connsiteX5260" fmla="*/ 7697896 w 12192000"/>
              <a:gd name="connsiteY5260" fmla="*/ 2408509 h 6698667"/>
              <a:gd name="connsiteX5261" fmla="*/ 7697896 w 12192000"/>
              <a:gd name="connsiteY5261" fmla="*/ 2419262 h 6698667"/>
              <a:gd name="connsiteX5262" fmla="*/ 7701562 w 12192000"/>
              <a:gd name="connsiteY5262" fmla="*/ 2422846 h 6698667"/>
              <a:gd name="connsiteX5263" fmla="*/ 7705227 w 12192000"/>
              <a:gd name="connsiteY5263" fmla="*/ 2426431 h 6698667"/>
              <a:gd name="connsiteX5264" fmla="*/ 7723555 w 12192000"/>
              <a:gd name="connsiteY5264" fmla="*/ 2426431 h 6698667"/>
              <a:gd name="connsiteX5265" fmla="*/ 7738218 w 12192000"/>
              <a:gd name="connsiteY5265" fmla="*/ 2430014 h 6698667"/>
              <a:gd name="connsiteX5266" fmla="*/ 7723555 w 12192000"/>
              <a:gd name="connsiteY5266" fmla="*/ 2412094 h 6698667"/>
              <a:gd name="connsiteX5267" fmla="*/ 7338661 w 12192000"/>
              <a:gd name="connsiteY5267" fmla="*/ 2369085 h 6698667"/>
              <a:gd name="connsiteX5268" fmla="*/ 7320332 w 12192000"/>
              <a:gd name="connsiteY5268" fmla="*/ 2383421 h 6698667"/>
              <a:gd name="connsiteX5269" fmla="*/ 7309335 w 12192000"/>
              <a:gd name="connsiteY5269" fmla="*/ 2401341 h 6698667"/>
              <a:gd name="connsiteX5270" fmla="*/ 7302004 w 12192000"/>
              <a:gd name="connsiteY5270" fmla="*/ 2404926 h 6698667"/>
              <a:gd name="connsiteX5271" fmla="*/ 7298339 w 12192000"/>
              <a:gd name="connsiteY5271" fmla="*/ 2408509 h 6698667"/>
              <a:gd name="connsiteX5272" fmla="*/ 7305670 w 12192000"/>
              <a:gd name="connsiteY5272" fmla="*/ 2412094 h 6698667"/>
              <a:gd name="connsiteX5273" fmla="*/ 7305670 w 12192000"/>
              <a:gd name="connsiteY5273" fmla="*/ 2419262 h 6698667"/>
              <a:gd name="connsiteX5274" fmla="*/ 7316667 w 12192000"/>
              <a:gd name="connsiteY5274" fmla="*/ 2422846 h 6698667"/>
              <a:gd name="connsiteX5275" fmla="*/ 7327664 w 12192000"/>
              <a:gd name="connsiteY5275" fmla="*/ 2419262 h 6698667"/>
              <a:gd name="connsiteX5276" fmla="*/ 7334996 w 12192000"/>
              <a:gd name="connsiteY5276" fmla="*/ 2412094 h 6698667"/>
              <a:gd name="connsiteX5277" fmla="*/ 7338661 w 12192000"/>
              <a:gd name="connsiteY5277" fmla="*/ 2401341 h 6698667"/>
              <a:gd name="connsiteX5278" fmla="*/ 7342326 w 12192000"/>
              <a:gd name="connsiteY5278" fmla="*/ 2387006 h 6698667"/>
              <a:gd name="connsiteX5279" fmla="*/ 7345992 w 12192000"/>
              <a:gd name="connsiteY5279" fmla="*/ 2372669 h 6698667"/>
              <a:gd name="connsiteX5280" fmla="*/ 7342326 w 12192000"/>
              <a:gd name="connsiteY5280" fmla="*/ 2372669 h 6698667"/>
              <a:gd name="connsiteX5281" fmla="*/ 7584261 w 12192000"/>
              <a:gd name="connsiteY5281" fmla="*/ 2361916 h 6698667"/>
              <a:gd name="connsiteX5282" fmla="*/ 7580594 w 12192000"/>
              <a:gd name="connsiteY5282" fmla="*/ 2365501 h 6698667"/>
              <a:gd name="connsiteX5283" fmla="*/ 7573264 w 12192000"/>
              <a:gd name="connsiteY5283" fmla="*/ 2365501 h 6698667"/>
              <a:gd name="connsiteX5284" fmla="*/ 7569597 w 12192000"/>
              <a:gd name="connsiteY5284" fmla="*/ 2372669 h 6698667"/>
              <a:gd name="connsiteX5285" fmla="*/ 7569597 w 12192000"/>
              <a:gd name="connsiteY5285" fmla="*/ 2379838 h 6698667"/>
              <a:gd name="connsiteX5286" fmla="*/ 7569597 w 12192000"/>
              <a:gd name="connsiteY5286" fmla="*/ 2383421 h 6698667"/>
              <a:gd name="connsiteX5287" fmla="*/ 7576929 w 12192000"/>
              <a:gd name="connsiteY5287" fmla="*/ 2390590 h 6698667"/>
              <a:gd name="connsiteX5288" fmla="*/ 7580594 w 12192000"/>
              <a:gd name="connsiteY5288" fmla="*/ 2394173 h 6698667"/>
              <a:gd name="connsiteX5289" fmla="*/ 7584261 w 12192000"/>
              <a:gd name="connsiteY5289" fmla="*/ 2390590 h 6698667"/>
              <a:gd name="connsiteX5290" fmla="*/ 7587926 w 12192000"/>
              <a:gd name="connsiteY5290" fmla="*/ 2379838 h 6698667"/>
              <a:gd name="connsiteX5291" fmla="*/ 7587926 w 12192000"/>
              <a:gd name="connsiteY5291" fmla="*/ 2365501 h 6698667"/>
              <a:gd name="connsiteX5292" fmla="*/ 7661240 w 12192000"/>
              <a:gd name="connsiteY5292" fmla="*/ 2354748 h 6698667"/>
              <a:gd name="connsiteX5293" fmla="*/ 7650243 w 12192000"/>
              <a:gd name="connsiteY5293" fmla="*/ 2361916 h 6698667"/>
              <a:gd name="connsiteX5294" fmla="*/ 7646576 w 12192000"/>
              <a:gd name="connsiteY5294" fmla="*/ 2365501 h 6698667"/>
              <a:gd name="connsiteX5295" fmla="*/ 7646576 w 12192000"/>
              <a:gd name="connsiteY5295" fmla="*/ 2387006 h 6698667"/>
              <a:gd name="connsiteX5296" fmla="*/ 7650243 w 12192000"/>
              <a:gd name="connsiteY5296" fmla="*/ 2412094 h 6698667"/>
              <a:gd name="connsiteX5297" fmla="*/ 7661240 w 12192000"/>
              <a:gd name="connsiteY5297" fmla="*/ 2415678 h 6698667"/>
              <a:gd name="connsiteX5298" fmla="*/ 7672236 w 12192000"/>
              <a:gd name="connsiteY5298" fmla="*/ 2415678 h 6698667"/>
              <a:gd name="connsiteX5299" fmla="*/ 7675902 w 12192000"/>
              <a:gd name="connsiteY5299" fmla="*/ 2412094 h 6698667"/>
              <a:gd name="connsiteX5300" fmla="*/ 7679568 w 12192000"/>
              <a:gd name="connsiteY5300" fmla="*/ 2408509 h 6698667"/>
              <a:gd name="connsiteX5301" fmla="*/ 7683233 w 12192000"/>
              <a:gd name="connsiteY5301" fmla="*/ 2394173 h 6698667"/>
              <a:gd name="connsiteX5302" fmla="*/ 7686898 w 12192000"/>
              <a:gd name="connsiteY5302" fmla="*/ 2379838 h 6698667"/>
              <a:gd name="connsiteX5303" fmla="*/ 7675902 w 12192000"/>
              <a:gd name="connsiteY5303" fmla="*/ 2369085 h 6698667"/>
              <a:gd name="connsiteX5304" fmla="*/ 7195700 w 12192000"/>
              <a:gd name="connsiteY5304" fmla="*/ 2351165 h 6698667"/>
              <a:gd name="connsiteX5305" fmla="*/ 7192035 w 12192000"/>
              <a:gd name="connsiteY5305" fmla="*/ 2390590 h 6698667"/>
              <a:gd name="connsiteX5306" fmla="*/ 7188368 w 12192000"/>
              <a:gd name="connsiteY5306" fmla="*/ 2430014 h 6698667"/>
              <a:gd name="connsiteX5307" fmla="*/ 7188368 w 12192000"/>
              <a:gd name="connsiteY5307" fmla="*/ 2440767 h 6698667"/>
              <a:gd name="connsiteX5308" fmla="*/ 7192035 w 12192000"/>
              <a:gd name="connsiteY5308" fmla="*/ 2444351 h 6698667"/>
              <a:gd name="connsiteX5309" fmla="*/ 7199366 w 12192000"/>
              <a:gd name="connsiteY5309" fmla="*/ 2437183 h 6698667"/>
              <a:gd name="connsiteX5310" fmla="*/ 7206697 w 12192000"/>
              <a:gd name="connsiteY5310" fmla="*/ 2426431 h 6698667"/>
              <a:gd name="connsiteX5311" fmla="*/ 7210363 w 12192000"/>
              <a:gd name="connsiteY5311" fmla="*/ 2415678 h 6698667"/>
              <a:gd name="connsiteX5312" fmla="*/ 7210363 w 12192000"/>
              <a:gd name="connsiteY5312" fmla="*/ 2401341 h 6698667"/>
              <a:gd name="connsiteX5313" fmla="*/ 7210363 w 12192000"/>
              <a:gd name="connsiteY5313" fmla="*/ 2383421 h 6698667"/>
              <a:gd name="connsiteX5314" fmla="*/ 7206697 w 12192000"/>
              <a:gd name="connsiteY5314" fmla="*/ 2369085 h 6698667"/>
              <a:gd name="connsiteX5315" fmla="*/ 7203031 w 12192000"/>
              <a:gd name="connsiteY5315" fmla="*/ 2358333 h 6698667"/>
              <a:gd name="connsiteX5316" fmla="*/ 7261682 w 12192000"/>
              <a:gd name="connsiteY5316" fmla="*/ 2343997 h 6698667"/>
              <a:gd name="connsiteX5317" fmla="*/ 7250685 w 12192000"/>
              <a:gd name="connsiteY5317" fmla="*/ 2347580 h 6698667"/>
              <a:gd name="connsiteX5318" fmla="*/ 7247020 w 12192000"/>
              <a:gd name="connsiteY5318" fmla="*/ 2354748 h 6698667"/>
              <a:gd name="connsiteX5319" fmla="*/ 7243353 w 12192000"/>
              <a:gd name="connsiteY5319" fmla="*/ 2369085 h 6698667"/>
              <a:gd name="connsiteX5320" fmla="*/ 7243353 w 12192000"/>
              <a:gd name="connsiteY5320" fmla="*/ 2379838 h 6698667"/>
              <a:gd name="connsiteX5321" fmla="*/ 7250685 w 12192000"/>
              <a:gd name="connsiteY5321" fmla="*/ 2390590 h 6698667"/>
              <a:gd name="connsiteX5322" fmla="*/ 7261682 w 12192000"/>
              <a:gd name="connsiteY5322" fmla="*/ 2404926 h 6698667"/>
              <a:gd name="connsiteX5323" fmla="*/ 7261682 w 12192000"/>
              <a:gd name="connsiteY5323" fmla="*/ 2379838 h 6698667"/>
              <a:gd name="connsiteX5324" fmla="*/ 7265347 w 12192000"/>
              <a:gd name="connsiteY5324" fmla="*/ 2361916 h 6698667"/>
              <a:gd name="connsiteX5325" fmla="*/ 7269013 w 12192000"/>
              <a:gd name="connsiteY5325" fmla="*/ 2354748 h 6698667"/>
              <a:gd name="connsiteX5326" fmla="*/ 7269013 w 12192000"/>
              <a:gd name="connsiteY5326" fmla="*/ 2351165 h 6698667"/>
              <a:gd name="connsiteX5327" fmla="*/ 7265347 w 12192000"/>
              <a:gd name="connsiteY5327" fmla="*/ 2347580 h 6698667"/>
              <a:gd name="connsiteX5328" fmla="*/ 7741884 w 12192000"/>
              <a:gd name="connsiteY5328" fmla="*/ 2308155 h 6698667"/>
              <a:gd name="connsiteX5329" fmla="*/ 7727222 w 12192000"/>
              <a:gd name="connsiteY5329" fmla="*/ 2322492 h 6698667"/>
              <a:gd name="connsiteX5330" fmla="*/ 7723555 w 12192000"/>
              <a:gd name="connsiteY5330" fmla="*/ 2336828 h 6698667"/>
              <a:gd name="connsiteX5331" fmla="*/ 7716225 w 12192000"/>
              <a:gd name="connsiteY5331" fmla="*/ 2358333 h 6698667"/>
              <a:gd name="connsiteX5332" fmla="*/ 7712558 w 12192000"/>
              <a:gd name="connsiteY5332" fmla="*/ 2372669 h 6698667"/>
              <a:gd name="connsiteX5333" fmla="*/ 7723555 w 12192000"/>
              <a:gd name="connsiteY5333" fmla="*/ 2383421 h 6698667"/>
              <a:gd name="connsiteX5334" fmla="*/ 7730887 w 12192000"/>
              <a:gd name="connsiteY5334" fmla="*/ 2394173 h 6698667"/>
              <a:gd name="connsiteX5335" fmla="*/ 7738218 w 12192000"/>
              <a:gd name="connsiteY5335" fmla="*/ 2408509 h 6698667"/>
              <a:gd name="connsiteX5336" fmla="*/ 7752880 w 12192000"/>
              <a:gd name="connsiteY5336" fmla="*/ 2415678 h 6698667"/>
              <a:gd name="connsiteX5337" fmla="*/ 7745550 w 12192000"/>
              <a:gd name="connsiteY5337" fmla="*/ 2361916 h 6698667"/>
              <a:gd name="connsiteX5338" fmla="*/ 7708893 w 12192000"/>
              <a:gd name="connsiteY5338" fmla="*/ 2297403 h 6698667"/>
              <a:gd name="connsiteX5339" fmla="*/ 7694230 w 12192000"/>
              <a:gd name="connsiteY5339" fmla="*/ 2308155 h 6698667"/>
              <a:gd name="connsiteX5340" fmla="*/ 7686898 w 12192000"/>
              <a:gd name="connsiteY5340" fmla="*/ 2322492 h 6698667"/>
              <a:gd name="connsiteX5341" fmla="*/ 7683233 w 12192000"/>
              <a:gd name="connsiteY5341" fmla="*/ 2336828 h 6698667"/>
              <a:gd name="connsiteX5342" fmla="*/ 7690565 w 12192000"/>
              <a:gd name="connsiteY5342" fmla="*/ 2354748 h 6698667"/>
              <a:gd name="connsiteX5343" fmla="*/ 7694230 w 12192000"/>
              <a:gd name="connsiteY5343" fmla="*/ 2354748 h 6698667"/>
              <a:gd name="connsiteX5344" fmla="*/ 7697896 w 12192000"/>
              <a:gd name="connsiteY5344" fmla="*/ 2354748 h 6698667"/>
              <a:gd name="connsiteX5345" fmla="*/ 7705227 w 12192000"/>
              <a:gd name="connsiteY5345" fmla="*/ 2326075 h 6698667"/>
              <a:gd name="connsiteX5346" fmla="*/ 7302004 w 12192000"/>
              <a:gd name="connsiteY5346" fmla="*/ 2293819 h 6698667"/>
              <a:gd name="connsiteX5347" fmla="*/ 7302004 w 12192000"/>
              <a:gd name="connsiteY5347" fmla="*/ 2315323 h 6698667"/>
              <a:gd name="connsiteX5348" fmla="*/ 7302004 w 12192000"/>
              <a:gd name="connsiteY5348" fmla="*/ 2333244 h 6698667"/>
              <a:gd name="connsiteX5349" fmla="*/ 7309335 w 12192000"/>
              <a:gd name="connsiteY5349" fmla="*/ 2329660 h 6698667"/>
              <a:gd name="connsiteX5350" fmla="*/ 7316667 w 12192000"/>
              <a:gd name="connsiteY5350" fmla="*/ 2329660 h 6698667"/>
              <a:gd name="connsiteX5351" fmla="*/ 7320332 w 12192000"/>
              <a:gd name="connsiteY5351" fmla="*/ 2326075 h 6698667"/>
              <a:gd name="connsiteX5352" fmla="*/ 7320332 w 12192000"/>
              <a:gd name="connsiteY5352" fmla="*/ 2318908 h 6698667"/>
              <a:gd name="connsiteX5353" fmla="*/ 7313001 w 12192000"/>
              <a:gd name="connsiteY5353" fmla="*/ 2308155 h 6698667"/>
              <a:gd name="connsiteX5354" fmla="*/ 7258017 w 12192000"/>
              <a:gd name="connsiteY5354" fmla="*/ 2272314 h 6698667"/>
              <a:gd name="connsiteX5355" fmla="*/ 7247020 w 12192000"/>
              <a:gd name="connsiteY5355" fmla="*/ 2275899 h 6698667"/>
              <a:gd name="connsiteX5356" fmla="*/ 7243353 w 12192000"/>
              <a:gd name="connsiteY5356" fmla="*/ 2283067 h 6698667"/>
              <a:gd name="connsiteX5357" fmla="*/ 7236022 w 12192000"/>
              <a:gd name="connsiteY5357" fmla="*/ 2297403 h 6698667"/>
              <a:gd name="connsiteX5358" fmla="*/ 7232357 w 12192000"/>
              <a:gd name="connsiteY5358" fmla="*/ 2304572 h 6698667"/>
              <a:gd name="connsiteX5359" fmla="*/ 7232357 w 12192000"/>
              <a:gd name="connsiteY5359" fmla="*/ 2311740 h 6698667"/>
              <a:gd name="connsiteX5360" fmla="*/ 7236022 w 12192000"/>
              <a:gd name="connsiteY5360" fmla="*/ 2311740 h 6698667"/>
              <a:gd name="connsiteX5361" fmla="*/ 7239688 w 12192000"/>
              <a:gd name="connsiteY5361" fmla="*/ 2311740 h 6698667"/>
              <a:gd name="connsiteX5362" fmla="*/ 7250685 w 12192000"/>
              <a:gd name="connsiteY5362" fmla="*/ 2311740 h 6698667"/>
              <a:gd name="connsiteX5363" fmla="*/ 7258017 w 12192000"/>
              <a:gd name="connsiteY5363" fmla="*/ 2304572 h 6698667"/>
              <a:gd name="connsiteX5364" fmla="*/ 7261682 w 12192000"/>
              <a:gd name="connsiteY5364" fmla="*/ 2293819 h 6698667"/>
              <a:gd name="connsiteX5365" fmla="*/ 7265347 w 12192000"/>
              <a:gd name="connsiteY5365" fmla="*/ 2283067 h 6698667"/>
              <a:gd name="connsiteX5366" fmla="*/ 7265347 w 12192000"/>
              <a:gd name="connsiteY5366" fmla="*/ 2279482 h 6698667"/>
              <a:gd name="connsiteX5367" fmla="*/ 7265347 w 12192000"/>
              <a:gd name="connsiteY5367" fmla="*/ 2275899 h 6698667"/>
              <a:gd name="connsiteX5368" fmla="*/ 7261682 w 12192000"/>
              <a:gd name="connsiteY5368" fmla="*/ 2272314 h 6698667"/>
              <a:gd name="connsiteX5369" fmla="*/ 7686898 w 12192000"/>
              <a:gd name="connsiteY5369" fmla="*/ 2250810 h 6698667"/>
              <a:gd name="connsiteX5370" fmla="*/ 7661240 w 12192000"/>
              <a:gd name="connsiteY5370" fmla="*/ 2265146 h 6698667"/>
              <a:gd name="connsiteX5371" fmla="*/ 7646576 w 12192000"/>
              <a:gd name="connsiteY5371" fmla="*/ 2290235 h 6698667"/>
              <a:gd name="connsiteX5372" fmla="*/ 7646576 w 12192000"/>
              <a:gd name="connsiteY5372" fmla="*/ 2293819 h 6698667"/>
              <a:gd name="connsiteX5373" fmla="*/ 7653908 w 12192000"/>
              <a:gd name="connsiteY5373" fmla="*/ 2297403 h 6698667"/>
              <a:gd name="connsiteX5374" fmla="*/ 7661240 w 12192000"/>
              <a:gd name="connsiteY5374" fmla="*/ 2297403 h 6698667"/>
              <a:gd name="connsiteX5375" fmla="*/ 7672236 w 12192000"/>
              <a:gd name="connsiteY5375" fmla="*/ 2297403 h 6698667"/>
              <a:gd name="connsiteX5376" fmla="*/ 7675902 w 12192000"/>
              <a:gd name="connsiteY5376" fmla="*/ 2290235 h 6698667"/>
              <a:gd name="connsiteX5377" fmla="*/ 7686898 w 12192000"/>
              <a:gd name="connsiteY5377" fmla="*/ 2279482 h 6698667"/>
              <a:gd name="connsiteX5378" fmla="*/ 7701562 w 12192000"/>
              <a:gd name="connsiteY5378" fmla="*/ 2275899 h 6698667"/>
              <a:gd name="connsiteX5379" fmla="*/ 7694230 w 12192000"/>
              <a:gd name="connsiteY5379" fmla="*/ 2268730 h 6698667"/>
              <a:gd name="connsiteX5380" fmla="*/ 7694230 w 12192000"/>
              <a:gd name="connsiteY5380" fmla="*/ 2265146 h 6698667"/>
              <a:gd name="connsiteX5381" fmla="*/ 7701562 w 12192000"/>
              <a:gd name="connsiteY5381" fmla="*/ 2257979 h 6698667"/>
              <a:gd name="connsiteX5382" fmla="*/ 7701562 w 12192000"/>
              <a:gd name="connsiteY5382" fmla="*/ 2254394 h 6698667"/>
              <a:gd name="connsiteX5383" fmla="*/ 7694230 w 12192000"/>
              <a:gd name="connsiteY5383" fmla="*/ 2254394 h 6698667"/>
              <a:gd name="connsiteX5384" fmla="*/ 7323999 w 12192000"/>
              <a:gd name="connsiteY5384" fmla="*/ 2250810 h 6698667"/>
              <a:gd name="connsiteX5385" fmla="*/ 7320332 w 12192000"/>
              <a:gd name="connsiteY5385" fmla="*/ 2254394 h 6698667"/>
              <a:gd name="connsiteX5386" fmla="*/ 7316667 w 12192000"/>
              <a:gd name="connsiteY5386" fmla="*/ 2261562 h 6698667"/>
              <a:gd name="connsiteX5387" fmla="*/ 7320332 w 12192000"/>
              <a:gd name="connsiteY5387" fmla="*/ 2268730 h 6698667"/>
              <a:gd name="connsiteX5388" fmla="*/ 7323999 w 12192000"/>
              <a:gd name="connsiteY5388" fmla="*/ 2272314 h 6698667"/>
              <a:gd name="connsiteX5389" fmla="*/ 7334996 w 12192000"/>
              <a:gd name="connsiteY5389" fmla="*/ 2279482 h 6698667"/>
              <a:gd name="connsiteX5390" fmla="*/ 7345992 w 12192000"/>
              <a:gd name="connsiteY5390" fmla="*/ 2279482 h 6698667"/>
              <a:gd name="connsiteX5391" fmla="*/ 7349657 w 12192000"/>
              <a:gd name="connsiteY5391" fmla="*/ 2265146 h 6698667"/>
              <a:gd name="connsiteX5392" fmla="*/ 7353324 w 12192000"/>
              <a:gd name="connsiteY5392" fmla="*/ 2250810 h 6698667"/>
              <a:gd name="connsiteX5393" fmla="*/ 7345992 w 12192000"/>
              <a:gd name="connsiteY5393" fmla="*/ 2250810 h 6698667"/>
              <a:gd name="connsiteX5394" fmla="*/ 7334996 w 12192000"/>
              <a:gd name="connsiteY5394" fmla="*/ 2250810 h 6698667"/>
              <a:gd name="connsiteX5395" fmla="*/ 7327664 w 12192000"/>
              <a:gd name="connsiteY5395" fmla="*/ 2250810 h 6698667"/>
              <a:gd name="connsiteX5396" fmla="*/ 7536607 w 12192000"/>
              <a:gd name="connsiteY5396" fmla="*/ 2236474 h 6698667"/>
              <a:gd name="connsiteX5397" fmla="*/ 7532941 w 12192000"/>
              <a:gd name="connsiteY5397" fmla="*/ 2243642 h 6698667"/>
              <a:gd name="connsiteX5398" fmla="*/ 7532941 w 12192000"/>
              <a:gd name="connsiteY5398" fmla="*/ 2247226 h 6698667"/>
              <a:gd name="connsiteX5399" fmla="*/ 7532941 w 12192000"/>
              <a:gd name="connsiteY5399" fmla="*/ 2265146 h 6698667"/>
              <a:gd name="connsiteX5400" fmla="*/ 7532941 w 12192000"/>
              <a:gd name="connsiteY5400" fmla="*/ 2283067 h 6698667"/>
              <a:gd name="connsiteX5401" fmla="*/ 7532941 w 12192000"/>
              <a:gd name="connsiteY5401" fmla="*/ 2304572 h 6698667"/>
              <a:gd name="connsiteX5402" fmla="*/ 7536607 w 12192000"/>
              <a:gd name="connsiteY5402" fmla="*/ 2322492 h 6698667"/>
              <a:gd name="connsiteX5403" fmla="*/ 7547604 w 12192000"/>
              <a:gd name="connsiteY5403" fmla="*/ 2304572 h 6698667"/>
              <a:gd name="connsiteX5404" fmla="*/ 7554935 w 12192000"/>
              <a:gd name="connsiteY5404" fmla="*/ 2283067 h 6698667"/>
              <a:gd name="connsiteX5405" fmla="*/ 7554935 w 12192000"/>
              <a:gd name="connsiteY5405" fmla="*/ 2268730 h 6698667"/>
              <a:gd name="connsiteX5406" fmla="*/ 7558601 w 12192000"/>
              <a:gd name="connsiteY5406" fmla="*/ 2250810 h 6698667"/>
              <a:gd name="connsiteX5407" fmla="*/ 7543939 w 12192000"/>
              <a:gd name="connsiteY5407" fmla="*/ 2240057 h 6698667"/>
              <a:gd name="connsiteX5408" fmla="*/ 7250685 w 12192000"/>
              <a:gd name="connsiteY5408" fmla="*/ 2211384 h 6698667"/>
              <a:gd name="connsiteX5409" fmla="*/ 7239688 w 12192000"/>
              <a:gd name="connsiteY5409" fmla="*/ 2214969 h 6698667"/>
              <a:gd name="connsiteX5410" fmla="*/ 7236022 w 12192000"/>
              <a:gd name="connsiteY5410" fmla="*/ 2225721 h 6698667"/>
              <a:gd name="connsiteX5411" fmla="*/ 7228691 w 12192000"/>
              <a:gd name="connsiteY5411" fmla="*/ 2250810 h 6698667"/>
              <a:gd name="connsiteX5412" fmla="*/ 7221360 w 12192000"/>
              <a:gd name="connsiteY5412" fmla="*/ 2272314 h 6698667"/>
              <a:gd name="connsiteX5413" fmla="*/ 7225025 w 12192000"/>
              <a:gd name="connsiteY5413" fmla="*/ 2275899 h 6698667"/>
              <a:gd name="connsiteX5414" fmla="*/ 7243353 w 12192000"/>
              <a:gd name="connsiteY5414" fmla="*/ 2261562 h 6698667"/>
              <a:gd name="connsiteX5415" fmla="*/ 7258017 w 12192000"/>
              <a:gd name="connsiteY5415" fmla="*/ 2247226 h 6698667"/>
              <a:gd name="connsiteX5416" fmla="*/ 7265347 w 12192000"/>
              <a:gd name="connsiteY5416" fmla="*/ 2240057 h 6698667"/>
              <a:gd name="connsiteX5417" fmla="*/ 7265347 w 12192000"/>
              <a:gd name="connsiteY5417" fmla="*/ 2236474 h 6698667"/>
              <a:gd name="connsiteX5418" fmla="*/ 7265347 w 12192000"/>
              <a:gd name="connsiteY5418" fmla="*/ 2225721 h 6698667"/>
              <a:gd name="connsiteX5419" fmla="*/ 7261682 w 12192000"/>
              <a:gd name="connsiteY5419" fmla="*/ 2222138 h 6698667"/>
              <a:gd name="connsiteX5420" fmla="*/ 7254350 w 12192000"/>
              <a:gd name="connsiteY5420" fmla="*/ 2214969 h 6698667"/>
              <a:gd name="connsiteX5421" fmla="*/ 7613586 w 12192000"/>
              <a:gd name="connsiteY5421" fmla="*/ 2182713 h 6698667"/>
              <a:gd name="connsiteX5422" fmla="*/ 7598923 w 12192000"/>
              <a:gd name="connsiteY5422" fmla="*/ 2197048 h 6698667"/>
              <a:gd name="connsiteX5423" fmla="*/ 7598923 w 12192000"/>
              <a:gd name="connsiteY5423" fmla="*/ 2211384 h 6698667"/>
              <a:gd name="connsiteX5424" fmla="*/ 7602589 w 12192000"/>
              <a:gd name="connsiteY5424" fmla="*/ 2222138 h 6698667"/>
              <a:gd name="connsiteX5425" fmla="*/ 7617251 w 12192000"/>
              <a:gd name="connsiteY5425" fmla="*/ 2243642 h 6698667"/>
              <a:gd name="connsiteX5426" fmla="*/ 7617251 w 12192000"/>
              <a:gd name="connsiteY5426" fmla="*/ 2211384 h 6698667"/>
              <a:gd name="connsiteX5427" fmla="*/ 7345992 w 12192000"/>
              <a:gd name="connsiteY5427" fmla="*/ 2182713 h 6698667"/>
              <a:gd name="connsiteX5428" fmla="*/ 7327664 w 12192000"/>
              <a:gd name="connsiteY5428" fmla="*/ 2204216 h 6698667"/>
              <a:gd name="connsiteX5429" fmla="*/ 7313001 w 12192000"/>
              <a:gd name="connsiteY5429" fmla="*/ 2229306 h 6698667"/>
              <a:gd name="connsiteX5430" fmla="*/ 7334996 w 12192000"/>
              <a:gd name="connsiteY5430" fmla="*/ 2229306 h 6698667"/>
              <a:gd name="connsiteX5431" fmla="*/ 7353324 w 12192000"/>
              <a:gd name="connsiteY5431" fmla="*/ 2236474 h 6698667"/>
              <a:gd name="connsiteX5432" fmla="*/ 7353324 w 12192000"/>
              <a:gd name="connsiteY5432" fmla="*/ 2211384 h 6698667"/>
              <a:gd name="connsiteX5433" fmla="*/ 7356989 w 12192000"/>
              <a:gd name="connsiteY5433" fmla="*/ 2189881 h 6698667"/>
              <a:gd name="connsiteX5434" fmla="*/ 7356989 w 12192000"/>
              <a:gd name="connsiteY5434" fmla="*/ 2186296 h 6698667"/>
              <a:gd name="connsiteX5435" fmla="*/ 7356989 w 12192000"/>
              <a:gd name="connsiteY5435" fmla="*/ 2182713 h 6698667"/>
              <a:gd name="connsiteX5436" fmla="*/ 7353324 w 12192000"/>
              <a:gd name="connsiteY5436" fmla="*/ 2182713 h 6698667"/>
              <a:gd name="connsiteX5437" fmla="*/ 7631914 w 12192000"/>
              <a:gd name="connsiteY5437" fmla="*/ 2164792 h 6698667"/>
              <a:gd name="connsiteX5438" fmla="*/ 7628248 w 12192000"/>
              <a:gd name="connsiteY5438" fmla="*/ 2182713 h 6698667"/>
              <a:gd name="connsiteX5439" fmla="*/ 7628248 w 12192000"/>
              <a:gd name="connsiteY5439" fmla="*/ 2197048 h 6698667"/>
              <a:gd name="connsiteX5440" fmla="*/ 7631914 w 12192000"/>
              <a:gd name="connsiteY5440" fmla="*/ 2211384 h 6698667"/>
              <a:gd name="connsiteX5441" fmla="*/ 7639246 w 12192000"/>
              <a:gd name="connsiteY5441" fmla="*/ 2225721 h 6698667"/>
              <a:gd name="connsiteX5442" fmla="*/ 7650243 w 12192000"/>
              <a:gd name="connsiteY5442" fmla="*/ 2222138 h 6698667"/>
              <a:gd name="connsiteX5443" fmla="*/ 7657573 w 12192000"/>
              <a:gd name="connsiteY5443" fmla="*/ 2214969 h 6698667"/>
              <a:gd name="connsiteX5444" fmla="*/ 7661240 w 12192000"/>
              <a:gd name="connsiteY5444" fmla="*/ 2204216 h 6698667"/>
              <a:gd name="connsiteX5445" fmla="*/ 7668571 w 12192000"/>
              <a:gd name="connsiteY5445" fmla="*/ 2197048 h 6698667"/>
              <a:gd name="connsiteX5446" fmla="*/ 7668571 w 12192000"/>
              <a:gd name="connsiteY5446" fmla="*/ 2189881 h 6698667"/>
              <a:gd name="connsiteX5447" fmla="*/ 7661240 w 12192000"/>
              <a:gd name="connsiteY5447" fmla="*/ 2182713 h 6698667"/>
              <a:gd name="connsiteX5448" fmla="*/ 7653908 w 12192000"/>
              <a:gd name="connsiteY5448" fmla="*/ 2179128 h 6698667"/>
              <a:gd name="connsiteX5449" fmla="*/ 7646576 w 12192000"/>
              <a:gd name="connsiteY5449" fmla="*/ 2168376 h 6698667"/>
              <a:gd name="connsiteX5450" fmla="*/ 7639246 w 12192000"/>
              <a:gd name="connsiteY5450" fmla="*/ 2164792 h 6698667"/>
              <a:gd name="connsiteX5451" fmla="*/ 7276345 w 12192000"/>
              <a:gd name="connsiteY5451" fmla="*/ 2150455 h 6698667"/>
              <a:gd name="connsiteX5452" fmla="*/ 7269013 w 12192000"/>
              <a:gd name="connsiteY5452" fmla="*/ 2154040 h 6698667"/>
              <a:gd name="connsiteX5453" fmla="*/ 7265347 w 12192000"/>
              <a:gd name="connsiteY5453" fmla="*/ 2157623 h 6698667"/>
              <a:gd name="connsiteX5454" fmla="*/ 7261682 w 12192000"/>
              <a:gd name="connsiteY5454" fmla="*/ 2161208 h 6698667"/>
              <a:gd name="connsiteX5455" fmla="*/ 7261682 w 12192000"/>
              <a:gd name="connsiteY5455" fmla="*/ 2171960 h 6698667"/>
              <a:gd name="connsiteX5456" fmla="*/ 7258017 w 12192000"/>
              <a:gd name="connsiteY5456" fmla="*/ 2182713 h 6698667"/>
              <a:gd name="connsiteX5457" fmla="*/ 7261682 w 12192000"/>
              <a:gd name="connsiteY5457" fmla="*/ 2186296 h 6698667"/>
              <a:gd name="connsiteX5458" fmla="*/ 7261682 w 12192000"/>
              <a:gd name="connsiteY5458" fmla="*/ 2193464 h 6698667"/>
              <a:gd name="connsiteX5459" fmla="*/ 7276345 w 12192000"/>
              <a:gd name="connsiteY5459" fmla="*/ 2204216 h 6698667"/>
              <a:gd name="connsiteX5460" fmla="*/ 7291007 w 12192000"/>
              <a:gd name="connsiteY5460" fmla="*/ 2211384 h 6698667"/>
              <a:gd name="connsiteX5461" fmla="*/ 7291007 w 12192000"/>
              <a:gd name="connsiteY5461" fmla="*/ 2189881 h 6698667"/>
              <a:gd name="connsiteX5462" fmla="*/ 7291007 w 12192000"/>
              <a:gd name="connsiteY5462" fmla="*/ 2164792 h 6698667"/>
              <a:gd name="connsiteX5463" fmla="*/ 7287342 w 12192000"/>
              <a:gd name="connsiteY5463" fmla="*/ 2157623 h 6698667"/>
              <a:gd name="connsiteX5464" fmla="*/ 7283675 w 12192000"/>
              <a:gd name="connsiteY5464" fmla="*/ 2154040 h 6698667"/>
              <a:gd name="connsiteX5465" fmla="*/ 7210363 w 12192000"/>
              <a:gd name="connsiteY5465" fmla="*/ 2150455 h 6698667"/>
              <a:gd name="connsiteX5466" fmla="*/ 7210363 w 12192000"/>
              <a:gd name="connsiteY5466" fmla="*/ 2182713 h 6698667"/>
              <a:gd name="connsiteX5467" fmla="*/ 7206697 w 12192000"/>
              <a:gd name="connsiteY5467" fmla="*/ 2207801 h 6698667"/>
              <a:gd name="connsiteX5468" fmla="*/ 7206697 w 12192000"/>
              <a:gd name="connsiteY5468" fmla="*/ 2240057 h 6698667"/>
              <a:gd name="connsiteX5469" fmla="*/ 7206697 w 12192000"/>
              <a:gd name="connsiteY5469" fmla="*/ 2265146 h 6698667"/>
              <a:gd name="connsiteX5470" fmla="*/ 7214028 w 12192000"/>
              <a:gd name="connsiteY5470" fmla="*/ 2247226 h 6698667"/>
              <a:gd name="connsiteX5471" fmla="*/ 7228691 w 12192000"/>
              <a:gd name="connsiteY5471" fmla="*/ 2222138 h 6698667"/>
              <a:gd name="connsiteX5472" fmla="*/ 7236022 w 12192000"/>
              <a:gd name="connsiteY5472" fmla="*/ 2204216 h 6698667"/>
              <a:gd name="connsiteX5473" fmla="*/ 7236022 w 12192000"/>
              <a:gd name="connsiteY5473" fmla="*/ 2186296 h 6698667"/>
              <a:gd name="connsiteX5474" fmla="*/ 7228691 w 12192000"/>
              <a:gd name="connsiteY5474" fmla="*/ 2168376 h 6698667"/>
              <a:gd name="connsiteX5475" fmla="*/ 7708893 w 12192000"/>
              <a:gd name="connsiteY5475" fmla="*/ 2114615 h 6698667"/>
              <a:gd name="connsiteX5476" fmla="*/ 7701562 w 12192000"/>
              <a:gd name="connsiteY5476" fmla="*/ 2143287 h 6698667"/>
              <a:gd name="connsiteX5477" fmla="*/ 7690565 w 12192000"/>
              <a:gd name="connsiteY5477" fmla="*/ 2168376 h 6698667"/>
              <a:gd name="connsiteX5478" fmla="*/ 7694230 w 12192000"/>
              <a:gd name="connsiteY5478" fmla="*/ 2186296 h 6698667"/>
              <a:gd name="connsiteX5479" fmla="*/ 7697896 w 12192000"/>
              <a:gd name="connsiteY5479" fmla="*/ 2197048 h 6698667"/>
              <a:gd name="connsiteX5480" fmla="*/ 7705227 w 12192000"/>
              <a:gd name="connsiteY5480" fmla="*/ 2207801 h 6698667"/>
              <a:gd name="connsiteX5481" fmla="*/ 7716225 w 12192000"/>
              <a:gd name="connsiteY5481" fmla="*/ 2214969 h 6698667"/>
              <a:gd name="connsiteX5482" fmla="*/ 7723555 w 12192000"/>
              <a:gd name="connsiteY5482" fmla="*/ 2218553 h 6698667"/>
              <a:gd name="connsiteX5483" fmla="*/ 7727222 w 12192000"/>
              <a:gd name="connsiteY5483" fmla="*/ 2218553 h 6698667"/>
              <a:gd name="connsiteX5484" fmla="*/ 7730887 w 12192000"/>
              <a:gd name="connsiteY5484" fmla="*/ 2214969 h 6698667"/>
              <a:gd name="connsiteX5485" fmla="*/ 7727222 w 12192000"/>
              <a:gd name="connsiteY5485" fmla="*/ 2211384 h 6698667"/>
              <a:gd name="connsiteX5486" fmla="*/ 7723555 w 12192000"/>
              <a:gd name="connsiteY5486" fmla="*/ 2186296 h 6698667"/>
              <a:gd name="connsiteX5487" fmla="*/ 7723555 w 12192000"/>
              <a:gd name="connsiteY5487" fmla="*/ 2161208 h 6698667"/>
              <a:gd name="connsiteX5488" fmla="*/ 7716225 w 12192000"/>
              <a:gd name="connsiteY5488" fmla="*/ 2139703 h 6698667"/>
              <a:gd name="connsiteX5489" fmla="*/ 7686898 w 12192000"/>
              <a:gd name="connsiteY5489" fmla="*/ 2107447 h 6698667"/>
              <a:gd name="connsiteX5490" fmla="*/ 7675902 w 12192000"/>
              <a:gd name="connsiteY5490" fmla="*/ 2118199 h 6698667"/>
              <a:gd name="connsiteX5491" fmla="*/ 7668571 w 12192000"/>
              <a:gd name="connsiteY5491" fmla="*/ 2128950 h 6698667"/>
              <a:gd name="connsiteX5492" fmla="*/ 7661240 w 12192000"/>
              <a:gd name="connsiteY5492" fmla="*/ 2136118 h 6698667"/>
              <a:gd name="connsiteX5493" fmla="*/ 7661240 w 12192000"/>
              <a:gd name="connsiteY5493" fmla="*/ 2139703 h 6698667"/>
              <a:gd name="connsiteX5494" fmla="*/ 7668571 w 12192000"/>
              <a:gd name="connsiteY5494" fmla="*/ 2146871 h 6698667"/>
              <a:gd name="connsiteX5495" fmla="*/ 7672236 w 12192000"/>
              <a:gd name="connsiteY5495" fmla="*/ 2154040 h 6698667"/>
              <a:gd name="connsiteX5496" fmla="*/ 7675902 w 12192000"/>
              <a:gd name="connsiteY5496" fmla="*/ 2157623 h 6698667"/>
              <a:gd name="connsiteX5497" fmla="*/ 7683233 w 12192000"/>
              <a:gd name="connsiteY5497" fmla="*/ 2136118 h 6698667"/>
              <a:gd name="connsiteX5498" fmla="*/ 7313001 w 12192000"/>
              <a:gd name="connsiteY5498" fmla="*/ 2096694 h 6698667"/>
              <a:gd name="connsiteX5499" fmla="*/ 7309335 w 12192000"/>
              <a:gd name="connsiteY5499" fmla="*/ 2107447 h 6698667"/>
              <a:gd name="connsiteX5500" fmla="*/ 7309335 w 12192000"/>
              <a:gd name="connsiteY5500" fmla="*/ 2118199 h 6698667"/>
              <a:gd name="connsiteX5501" fmla="*/ 7309335 w 12192000"/>
              <a:gd name="connsiteY5501" fmla="*/ 2128950 h 6698667"/>
              <a:gd name="connsiteX5502" fmla="*/ 7313001 w 12192000"/>
              <a:gd name="connsiteY5502" fmla="*/ 2139703 h 6698667"/>
              <a:gd name="connsiteX5503" fmla="*/ 7320332 w 12192000"/>
              <a:gd name="connsiteY5503" fmla="*/ 2139703 h 6698667"/>
              <a:gd name="connsiteX5504" fmla="*/ 7327664 w 12192000"/>
              <a:gd name="connsiteY5504" fmla="*/ 2136118 h 6698667"/>
              <a:gd name="connsiteX5505" fmla="*/ 7327664 w 12192000"/>
              <a:gd name="connsiteY5505" fmla="*/ 2125367 h 6698667"/>
              <a:gd name="connsiteX5506" fmla="*/ 7323999 w 12192000"/>
              <a:gd name="connsiteY5506" fmla="*/ 2114615 h 6698667"/>
              <a:gd name="connsiteX5507" fmla="*/ 7320332 w 12192000"/>
              <a:gd name="connsiteY5507" fmla="*/ 2103862 h 6698667"/>
              <a:gd name="connsiteX5508" fmla="*/ 7265347 w 12192000"/>
              <a:gd name="connsiteY5508" fmla="*/ 2085942 h 6698667"/>
              <a:gd name="connsiteX5509" fmla="*/ 7258017 w 12192000"/>
              <a:gd name="connsiteY5509" fmla="*/ 2089525 h 6698667"/>
              <a:gd name="connsiteX5510" fmla="*/ 7247020 w 12192000"/>
              <a:gd name="connsiteY5510" fmla="*/ 2100278 h 6698667"/>
              <a:gd name="connsiteX5511" fmla="*/ 7239688 w 12192000"/>
              <a:gd name="connsiteY5511" fmla="*/ 2111030 h 6698667"/>
              <a:gd name="connsiteX5512" fmla="*/ 7236022 w 12192000"/>
              <a:gd name="connsiteY5512" fmla="*/ 2111030 h 6698667"/>
              <a:gd name="connsiteX5513" fmla="*/ 7236022 w 12192000"/>
              <a:gd name="connsiteY5513" fmla="*/ 2114615 h 6698667"/>
              <a:gd name="connsiteX5514" fmla="*/ 7243353 w 12192000"/>
              <a:gd name="connsiteY5514" fmla="*/ 2125367 h 6698667"/>
              <a:gd name="connsiteX5515" fmla="*/ 7254350 w 12192000"/>
              <a:gd name="connsiteY5515" fmla="*/ 2128950 h 6698667"/>
              <a:gd name="connsiteX5516" fmla="*/ 7265347 w 12192000"/>
              <a:gd name="connsiteY5516" fmla="*/ 2114615 h 6698667"/>
              <a:gd name="connsiteX5517" fmla="*/ 7276345 w 12192000"/>
              <a:gd name="connsiteY5517" fmla="*/ 2103862 h 6698667"/>
              <a:gd name="connsiteX5518" fmla="*/ 7280010 w 12192000"/>
              <a:gd name="connsiteY5518" fmla="*/ 2100278 h 6698667"/>
              <a:gd name="connsiteX5519" fmla="*/ 7280010 w 12192000"/>
              <a:gd name="connsiteY5519" fmla="*/ 2096694 h 6698667"/>
              <a:gd name="connsiteX5520" fmla="*/ 7280010 w 12192000"/>
              <a:gd name="connsiteY5520" fmla="*/ 2093110 h 6698667"/>
              <a:gd name="connsiteX5521" fmla="*/ 7276345 w 12192000"/>
              <a:gd name="connsiteY5521" fmla="*/ 2085942 h 6698667"/>
              <a:gd name="connsiteX5522" fmla="*/ 7353324 w 12192000"/>
              <a:gd name="connsiteY5522" fmla="*/ 2057269 h 6698667"/>
              <a:gd name="connsiteX5523" fmla="*/ 7338661 w 12192000"/>
              <a:gd name="connsiteY5523" fmla="*/ 2060853 h 6698667"/>
              <a:gd name="connsiteX5524" fmla="*/ 7320332 w 12192000"/>
              <a:gd name="connsiteY5524" fmla="*/ 2064437 h 6698667"/>
              <a:gd name="connsiteX5525" fmla="*/ 7327664 w 12192000"/>
              <a:gd name="connsiteY5525" fmla="*/ 2082357 h 6698667"/>
              <a:gd name="connsiteX5526" fmla="*/ 7338661 w 12192000"/>
              <a:gd name="connsiteY5526" fmla="*/ 2089525 h 6698667"/>
              <a:gd name="connsiteX5527" fmla="*/ 7342326 w 12192000"/>
              <a:gd name="connsiteY5527" fmla="*/ 2089525 h 6698667"/>
              <a:gd name="connsiteX5528" fmla="*/ 7345992 w 12192000"/>
              <a:gd name="connsiteY5528" fmla="*/ 2089525 h 6698667"/>
              <a:gd name="connsiteX5529" fmla="*/ 7349657 w 12192000"/>
              <a:gd name="connsiteY5529" fmla="*/ 2085942 h 6698667"/>
              <a:gd name="connsiteX5530" fmla="*/ 7356989 w 12192000"/>
              <a:gd name="connsiteY5530" fmla="*/ 2075189 h 6698667"/>
              <a:gd name="connsiteX5531" fmla="*/ 7356989 w 12192000"/>
              <a:gd name="connsiteY5531" fmla="*/ 2071605 h 6698667"/>
              <a:gd name="connsiteX5532" fmla="*/ 7356989 w 12192000"/>
              <a:gd name="connsiteY5532" fmla="*/ 2064437 h 6698667"/>
              <a:gd name="connsiteX5533" fmla="*/ 7356989 w 12192000"/>
              <a:gd name="connsiteY5533" fmla="*/ 2060853 h 6698667"/>
              <a:gd name="connsiteX5534" fmla="*/ 7258017 w 12192000"/>
              <a:gd name="connsiteY5534" fmla="*/ 2021428 h 6698667"/>
              <a:gd name="connsiteX5535" fmla="*/ 7243353 w 12192000"/>
              <a:gd name="connsiteY5535" fmla="*/ 2053685 h 6698667"/>
              <a:gd name="connsiteX5536" fmla="*/ 7232357 w 12192000"/>
              <a:gd name="connsiteY5536" fmla="*/ 2089525 h 6698667"/>
              <a:gd name="connsiteX5537" fmla="*/ 7261682 w 12192000"/>
              <a:gd name="connsiteY5537" fmla="*/ 2064437 h 6698667"/>
              <a:gd name="connsiteX5538" fmla="*/ 7276345 w 12192000"/>
              <a:gd name="connsiteY5538" fmla="*/ 2053685 h 6698667"/>
              <a:gd name="connsiteX5539" fmla="*/ 7269013 w 12192000"/>
              <a:gd name="connsiteY5539" fmla="*/ 2039349 h 6698667"/>
              <a:gd name="connsiteX5540" fmla="*/ 7628248 w 12192000"/>
              <a:gd name="connsiteY5540" fmla="*/ 1985588 h 6698667"/>
              <a:gd name="connsiteX5541" fmla="*/ 7620917 w 12192000"/>
              <a:gd name="connsiteY5541" fmla="*/ 1989171 h 6698667"/>
              <a:gd name="connsiteX5542" fmla="*/ 7617251 w 12192000"/>
              <a:gd name="connsiteY5542" fmla="*/ 1996339 h 6698667"/>
              <a:gd name="connsiteX5543" fmla="*/ 7613586 w 12192000"/>
              <a:gd name="connsiteY5543" fmla="*/ 2003508 h 6698667"/>
              <a:gd name="connsiteX5544" fmla="*/ 7617251 w 12192000"/>
              <a:gd name="connsiteY5544" fmla="*/ 2017844 h 6698667"/>
              <a:gd name="connsiteX5545" fmla="*/ 7617251 w 12192000"/>
              <a:gd name="connsiteY5545" fmla="*/ 2025012 h 6698667"/>
              <a:gd name="connsiteX5546" fmla="*/ 7620917 w 12192000"/>
              <a:gd name="connsiteY5546" fmla="*/ 2028596 h 6698667"/>
              <a:gd name="connsiteX5547" fmla="*/ 7628248 w 12192000"/>
              <a:gd name="connsiteY5547" fmla="*/ 2032181 h 6698667"/>
              <a:gd name="connsiteX5548" fmla="*/ 7631914 w 12192000"/>
              <a:gd name="connsiteY5548" fmla="*/ 2032181 h 6698667"/>
              <a:gd name="connsiteX5549" fmla="*/ 7635579 w 12192000"/>
              <a:gd name="connsiteY5549" fmla="*/ 2028596 h 6698667"/>
              <a:gd name="connsiteX5550" fmla="*/ 7639246 w 12192000"/>
              <a:gd name="connsiteY5550" fmla="*/ 2028596 h 6698667"/>
              <a:gd name="connsiteX5551" fmla="*/ 7642911 w 12192000"/>
              <a:gd name="connsiteY5551" fmla="*/ 2017844 h 6698667"/>
              <a:gd name="connsiteX5552" fmla="*/ 7646576 w 12192000"/>
              <a:gd name="connsiteY5552" fmla="*/ 2007091 h 6698667"/>
              <a:gd name="connsiteX5553" fmla="*/ 7646576 w 12192000"/>
              <a:gd name="connsiteY5553" fmla="*/ 1999923 h 6698667"/>
              <a:gd name="connsiteX5554" fmla="*/ 7642911 w 12192000"/>
              <a:gd name="connsiteY5554" fmla="*/ 1992755 h 6698667"/>
              <a:gd name="connsiteX5555" fmla="*/ 7635579 w 12192000"/>
              <a:gd name="connsiteY5555" fmla="*/ 1985588 h 6698667"/>
              <a:gd name="connsiteX5556" fmla="*/ 7283675 w 12192000"/>
              <a:gd name="connsiteY5556" fmla="*/ 1978419 h 6698667"/>
              <a:gd name="connsiteX5557" fmla="*/ 7276345 w 12192000"/>
              <a:gd name="connsiteY5557" fmla="*/ 1985588 h 6698667"/>
              <a:gd name="connsiteX5558" fmla="*/ 7276345 w 12192000"/>
              <a:gd name="connsiteY5558" fmla="*/ 1996339 h 6698667"/>
              <a:gd name="connsiteX5559" fmla="*/ 7280010 w 12192000"/>
              <a:gd name="connsiteY5559" fmla="*/ 2003508 h 6698667"/>
              <a:gd name="connsiteX5560" fmla="*/ 7287342 w 12192000"/>
              <a:gd name="connsiteY5560" fmla="*/ 2010676 h 6698667"/>
              <a:gd name="connsiteX5561" fmla="*/ 7294673 w 12192000"/>
              <a:gd name="connsiteY5561" fmla="*/ 2021428 h 6698667"/>
              <a:gd name="connsiteX5562" fmla="*/ 7294673 w 12192000"/>
              <a:gd name="connsiteY5562" fmla="*/ 2007091 h 6698667"/>
              <a:gd name="connsiteX5563" fmla="*/ 7294673 w 12192000"/>
              <a:gd name="connsiteY5563" fmla="*/ 1996339 h 6698667"/>
              <a:gd name="connsiteX5564" fmla="*/ 7294673 w 12192000"/>
              <a:gd name="connsiteY5564" fmla="*/ 1985588 h 6698667"/>
              <a:gd name="connsiteX5565" fmla="*/ 7287342 w 12192000"/>
              <a:gd name="connsiteY5565" fmla="*/ 1978419 h 6698667"/>
              <a:gd name="connsiteX5566" fmla="*/ 7221360 w 12192000"/>
              <a:gd name="connsiteY5566" fmla="*/ 1971251 h 6698667"/>
              <a:gd name="connsiteX5567" fmla="*/ 7221360 w 12192000"/>
              <a:gd name="connsiteY5567" fmla="*/ 2025012 h 6698667"/>
              <a:gd name="connsiteX5568" fmla="*/ 7214028 w 12192000"/>
              <a:gd name="connsiteY5568" fmla="*/ 2082357 h 6698667"/>
              <a:gd name="connsiteX5569" fmla="*/ 7228691 w 12192000"/>
              <a:gd name="connsiteY5569" fmla="*/ 2057269 h 6698667"/>
              <a:gd name="connsiteX5570" fmla="*/ 7239688 w 12192000"/>
              <a:gd name="connsiteY5570" fmla="*/ 2042932 h 6698667"/>
              <a:gd name="connsiteX5571" fmla="*/ 7243353 w 12192000"/>
              <a:gd name="connsiteY5571" fmla="*/ 2028596 h 6698667"/>
              <a:gd name="connsiteX5572" fmla="*/ 7247020 w 12192000"/>
              <a:gd name="connsiteY5572" fmla="*/ 2010676 h 6698667"/>
              <a:gd name="connsiteX5573" fmla="*/ 7247020 w 12192000"/>
              <a:gd name="connsiteY5573" fmla="*/ 1999923 h 6698667"/>
              <a:gd name="connsiteX5574" fmla="*/ 7243353 w 12192000"/>
              <a:gd name="connsiteY5574" fmla="*/ 1989171 h 6698667"/>
              <a:gd name="connsiteX5575" fmla="*/ 7232357 w 12192000"/>
              <a:gd name="connsiteY5575" fmla="*/ 1982003 h 6698667"/>
              <a:gd name="connsiteX5576" fmla="*/ 7675902 w 12192000"/>
              <a:gd name="connsiteY5576" fmla="*/ 1924657 h 6698667"/>
              <a:gd name="connsiteX5577" fmla="*/ 7653908 w 12192000"/>
              <a:gd name="connsiteY5577" fmla="*/ 1935410 h 6698667"/>
              <a:gd name="connsiteX5578" fmla="*/ 7646576 w 12192000"/>
              <a:gd name="connsiteY5578" fmla="*/ 1946162 h 6698667"/>
              <a:gd name="connsiteX5579" fmla="*/ 7650243 w 12192000"/>
              <a:gd name="connsiteY5579" fmla="*/ 1953330 h 6698667"/>
              <a:gd name="connsiteX5580" fmla="*/ 7661240 w 12192000"/>
              <a:gd name="connsiteY5580" fmla="*/ 1967666 h 6698667"/>
              <a:gd name="connsiteX5581" fmla="*/ 7672236 w 12192000"/>
              <a:gd name="connsiteY5581" fmla="*/ 1946162 h 6698667"/>
              <a:gd name="connsiteX5582" fmla="*/ 7701562 w 12192000"/>
              <a:gd name="connsiteY5582" fmla="*/ 1917490 h 6698667"/>
              <a:gd name="connsiteX5583" fmla="*/ 7690565 w 12192000"/>
              <a:gd name="connsiteY5583" fmla="*/ 1942578 h 6698667"/>
              <a:gd name="connsiteX5584" fmla="*/ 7686898 w 12192000"/>
              <a:gd name="connsiteY5584" fmla="*/ 1967666 h 6698667"/>
              <a:gd name="connsiteX5585" fmla="*/ 7683233 w 12192000"/>
              <a:gd name="connsiteY5585" fmla="*/ 1982003 h 6698667"/>
              <a:gd name="connsiteX5586" fmla="*/ 7683233 w 12192000"/>
              <a:gd name="connsiteY5586" fmla="*/ 1996339 h 6698667"/>
              <a:gd name="connsiteX5587" fmla="*/ 7686898 w 12192000"/>
              <a:gd name="connsiteY5587" fmla="*/ 2007091 h 6698667"/>
              <a:gd name="connsiteX5588" fmla="*/ 7690565 w 12192000"/>
              <a:gd name="connsiteY5588" fmla="*/ 2017844 h 6698667"/>
              <a:gd name="connsiteX5589" fmla="*/ 7701562 w 12192000"/>
              <a:gd name="connsiteY5589" fmla="*/ 2025012 h 6698667"/>
              <a:gd name="connsiteX5590" fmla="*/ 7712558 w 12192000"/>
              <a:gd name="connsiteY5590" fmla="*/ 2032181 h 6698667"/>
              <a:gd name="connsiteX5591" fmla="*/ 7708893 w 12192000"/>
              <a:gd name="connsiteY5591" fmla="*/ 2003508 h 6698667"/>
              <a:gd name="connsiteX5592" fmla="*/ 7708893 w 12192000"/>
              <a:gd name="connsiteY5592" fmla="*/ 1978419 h 6698667"/>
              <a:gd name="connsiteX5593" fmla="*/ 7705227 w 12192000"/>
              <a:gd name="connsiteY5593" fmla="*/ 1946162 h 6698667"/>
              <a:gd name="connsiteX5594" fmla="*/ 7287342 w 12192000"/>
              <a:gd name="connsiteY5594" fmla="*/ 1913905 h 6698667"/>
              <a:gd name="connsiteX5595" fmla="*/ 7276345 w 12192000"/>
              <a:gd name="connsiteY5595" fmla="*/ 1917490 h 6698667"/>
              <a:gd name="connsiteX5596" fmla="*/ 7265347 w 12192000"/>
              <a:gd name="connsiteY5596" fmla="*/ 1921073 h 6698667"/>
              <a:gd name="connsiteX5597" fmla="*/ 7258017 w 12192000"/>
              <a:gd name="connsiteY5597" fmla="*/ 1928242 h 6698667"/>
              <a:gd name="connsiteX5598" fmla="*/ 7250685 w 12192000"/>
              <a:gd name="connsiteY5598" fmla="*/ 1935410 h 6698667"/>
              <a:gd name="connsiteX5599" fmla="*/ 7254350 w 12192000"/>
              <a:gd name="connsiteY5599" fmla="*/ 1938993 h 6698667"/>
              <a:gd name="connsiteX5600" fmla="*/ 7261682 w 12192000"/>
              <a:gd name="connsiteY5600" fmla="*/ 1942578 h 6698667"/>
              <a:gd name="connsiteX5601" fmla="*/ 7276345 w 12192000"/>
              <a:gd name="connsiteY5601" fmla="*/ 1938993 h 6698667"/>
              <a:gd name="connsiteX5602" fmla="*/ 7280010 w 12192000"/>
              <a:gd name="connsiteY5602" fmla="*/ 1931825 h 6698667"/>
              <a:gd name="connsiteX5603" fmla="*/ 7283675 w 12192000"/>
              <a:gd name="connsiteY5603" fmla="*/ 1921073 h 6698667"/>
              <a:gd name="connsiteX5604" fmla="*/ 7650243 w 12192000"/>
              <a:gd name="connsiteY5604" fmla="*/ 1878064 h 6698667"/>
              <a:gd name="connsiteX5605" fmla="*/ 7642911 w 12192000"/>
              <a:gd name="connsiteY5605" fmla="*/ 1881649 h 6698667"/>
              <a:gd name="connsiteX5606" fmla="*/ 7639246 w 12192000"/>
              <a:gd name="connsiteY5606" fmla="*/ 1885232 h 6698667"/>
              <a:gd name="connsiteX5607" fmla="*/ 7635579 w 12192000"/>
              <a:gd name="connsiteY5607" fmla="*/ 1899569 h 6698667"/>
              <a:gd name="connsiteX5608" fmla="*/ 7628248 w 12192000"/>
              <a:gd name="connsiteY5608" fmla="*/ 1913905 h 6698667"/>
              <a:gd name="connsiteX5609" fmla="*/ 7628248 w 12192000"/>
              <a:gd name="connsiteY5609" fmla="*/ 1917490 h 6698667"/>
              <a:gd name="connsiteX5610" fmla="*/ 7631914 w 12192000"/>
              <a:gd name="connsiteY5610" fmla="*/ 1921073 h 6698667"/>
              <a:gd name="connsiteX5611" fmla="*/ 7650243 w 12192000"/>
              <a:gd name="connsiteY5611" fmla="*/ 1906737 h 6698667"/>
              <a:gd name="connsiteX5612" fmla="*/ 7672236 w 12192000"/>
              <a:gd name="connsiteY5612" fmla="*/ 1888817 h 6698667"/>
              <a:gd name="connsiteX5613" fmla="*/ 7657573 w 12192000"/>
              <a:gd name="connsiteY5613" fmla="*/ 1881649 h 6698667"/>
              <a:gd name="connsiteX5614" fmla="*/ 7269013 w 12192000"/>
              <a:gd name="connsiteY5614" fmla="*/ 1845807 h 6698667"/>
              <a:gd name="connsiteX5615" fmla="*/ 7258017 w 12192000"/>
              <a:gd name="connsiteY5615" fmla="*/ 1878064 h 6698667"/>
              <a:gd name="connsiteX5616" fmla="*/ 7247020 w 12192000"/>
              <a:gd name="connsiteY5616" fmla="*/ 1906737 h 6698667"/>
              <a:gd name="connsiteX5617" fmla="*/ 7258017 w 12192000"/>
              <a:gd name="connsiteY5617" fmla="*/ 1892400 h 6698667"/>
              <a:gd name="connsiteX5618" fmla="*/ 7276345 w 12192000"/>
              <a:gd name="connsiteY5618" fmla="*/ 1881649 h 6698667"/>
              <a:gd name="connsiteX5619" fmla="*/ 7280010 w 12192000"/>
              <a:gd name="connsiteY5619" fmla="*/ 1878064 h 6698667"/>
              <a:gd name="connsiteX5620" fmla="*/ 7283675 w 12192000"/>
              <a:gd name="connsiteY5620" fmla="*/ 1870896 h 6698667"/>
              <a:gd name="connsiteX5621" fmla="*/ 7280010 w 12192000"/>
              <a:gd name="connsiteY5621" fmla="*/ 1860144 h 6698667"/>
              <a:gd name="connsiteX5622" fmla="*/ 7613586 w 12192000"/>
              <a:gd name="connsiteY5622" fmla="*/ 1802798 h 6698667"/>
              <a:gd name="connsiteX5623" fmla="*/ 7609919 w 12192000"/>
              <a:gd name="connsiteY5623" fmla="*/ 1813551 h 6698667"/>
              <a:gd name="connsiteX5624" fmla="*/ 7609919 w 12192000"/>
              <a:gd name="connsiteY5624" fmla="*/ 1824303 h 6698667"/>
              <a:gd name="connsiteX5625" fmla="*/ 7609919 w 12192000"/>
              <a:gd name="connsiteY5625" fmla="*/ 1835056 h 6698667"/>
              <a:gd name="connsiteX5626" fmla="*/ 7613586 w 12192000"/>
              <a:gd name="connsiteY5626" fmla="*/ 1845807 h 6698667"/>
              <a:gd name="connsiteX5627" fmla="*/ 7617251 w 12192000"/>
              <a:gd name="connsiteY5627" fmla="*/ 1845807 h 6698667"/>
              <a:gd name="connsiteX5628" fmla="*/ 7624583 w 12192000"/>
              <a:gd name="connsiteY5628" fmla="*/ 1845807 h 6698667"/>
              <a:gd name="connsiteX5629" fmla="*/ 7628248 w 12192000"/>
              <a:gd name="connsiteY5629" fmla="*/ 1845807 h 6698667"/>
              <a:gd name="connsiteX5630" fmla="*/ 7631914 w 12192000"/>
              <a:gd name="connsiteY5630" fmla="*/ 1838639 h 6698667"/>
              <a:gd name="connsiteX5631" fmla="*/ 7631914 w 12192000"/>
              <a:gd name="connsiteY5631" fmla="*/ 1827887 h 6698667"/>
              <a:gd name="connsiteX5632" fmla="*/ 7628248 w 12192000"/>
              <a:gd name="connsiteY5632" fmla="*/ 1817134 h 6698667"/>
              <a:gd name="connsiteX5633" fmla="*/ 7620917 w 12192000"/>
              <a:gd name="connsiteY5633" fmla="*/ 1809966 h 6698667"/>
              <a:gd name="connsiteX5634" fmla="*/ 7239688 w 12192000"/>
              <a:gd name="connsiteY5634" fmla="*/ 1802798 h 6698667"/>
              <a:gd name="connsiteX5635" fmla="*/ 7236022 w 12192000"/>
              <a:gd name="connsiteY5635" fmla="*/ 1845807 h 6698667"/>
              <a:gd name="connsiteX5636" fmla="*/ 7236022 w 12192000"/>
              <a:gd name="connsiteY5636" fmla="*/ 1892400 h 6698667"/>
              <a:gd name="connsiteX5637" fmla="*/ 7243353 w 12192000"/>
              <a:gd name="connsiteY5637" fmla="*/ 1870896 h 6698667"/>
              <a:gd name="connsiteX5638" fmla="*/ 7254350 w 12192000"/>
              <a:gd name="connsiteY5638" fmla="*/ 1852976 h 6698667"/>
              <a:gd name="connsiteX5639" fmla="*/ 7254350 w 12192000"/>
              <a:gd name="connsiteY5639" fmla="*/ 1838639 h 6698667"/>
              <a:gd name="connsiteX5640" fmla="*/ 7254350 w 12192000"/>
              <a:gd name="connsiteY5640" fmla="*/ 1827887 h 6698667"/>
              <a:gd name="connsiteX5641" fmla="*/ 7250685 w 12192000"/>
              <a:gd name="connsiteY5641" fmla="*/ 1813551 h 6698667"/>
              <a:gd name="connsiteX5642" fmla="*/ 7298339 w 12192000"/>
              <a:gd name="connsiteY5642" fmla="*/ 1799214 h 6698667"/>
              <a:gd name="connsiteX5643" fmla="*/ 7294673 w 12192000"/>
              <a:gd name="connsiteY5643" fmla="*/ 1802798 h 6698667"/>
              <a:gd name="connsiteX5644" fmla="*/ 7287342 w 12192000"/>
              <a:gd name="connsiteY5644" fmla="*/ 1802798 h 6698667"/>
              <a:gd name="connsiteX5645" fmla="*/ 7287342 w 12192000"/>
              <a:gd name="connsiteY5645" fmla="*/ 1809966 h 6698667"/>
              <a:gd name="connsiteX5646" fmla="*/ 7283675 w 12192000"/>
              <a:gd name="connsiteY5646" fmla="*/ 1813551 h 6698667"/>
              <a:gd name="connsiteX5647" fmla="*/ 7287342 w 12192000"/>
              <a:gd name="connsiteY5647" fmla="*/ 1820719 h 6698667"/>
              <a:gd name="connsiteX5648" fmla="*/ 7287342 w 12192000"/>
              <a:gd name="connsiteY5648" fmla="*/ 1827887 h 6698667"/>
              <a:gd name="connsiteX5649" fmla="*/ 7291007 w 12192000"/>
              <a:gd name="connsiteY5649" fmla="*/ 1835056 h 6698667"/>
              <a:gd name="connsiteX5650" fmla="*/ 7298339 w 12192000"/>
              <a:gd name="connsiteY5650" fmla="*/ 1842224 h 6698667"/>
              <a:gd name="connsiteX5651" fmla="*/ 7305670 w 12192000"/>
              <a:gd name="connsiteY5651" fmla="*/ 1845807 h 6698667"/>
              <a:gd name="connsiteX5652" fmla="*/ 7305670 w 12192000"/>
              <a:gd name="connsiteY5652" fmla="*/ 1838639 h 6698667"/>
              <a:gd name="connsiteX5653" fmla="*/ 7305670 w 12192000"/>
              <a:gd name="connsiteY5653" fmla="*/ 1827887 h 6698667"/>
              <a:gd name="connsiteX5654" fmla="*/ 7309335 w 12192000"/>
              <a:gd name="connsiteY5654" fmla="*/ 1824303 h 6698667"/>
              <a:gd name="connsiteX5655" fmla="*/ 7309335 w 12192000"/>
              <a:gd name="connsiteY5655" fmla="*/ 1820719 h 6698667"/>
              <a:gd name="connsiteX5656" fmla="*/ 7309335 w 12192000"/>
              <a:gd name="connsiteY5656" fmla="*/ 1817134 h 6698667"/>
              <a:gd name="connsiteX5657" fmla="*/ 7309335 w 12192000"/>
              <a:gd name="connsiteY5657" fmla="*/ 1809966 h 6698667"/>
              <a:gd name="connsiteX5658" fmla="*/ 7305670 w 12192000"/>
              <a:gd name="connsiteY5658" fmla="*/ 1806383 h 6698667"/>
              <a:gd name="connsiteX5659" fmla="*/ 7305670 w 12192000"/>
              <a:gd name="connsiteY5659" fmla="*/ 1802798 h 6698667"/>
              <a:gd name="connsiteX5660" fmla="*/ 7683233 w 12192000"/>
              <a:gd name="connsiteY5660" fmla="*/ 1756205 h 6698667"/>
              <a:gd name="connsiteX5661" fmla="*/ 7679568 w 12192000"/>
              <a:gd name="connsiteY5661" fmla="*/ 1774126 h 6698667"/>
              <a:gd name="connsiteX5662" fmla="*/ 7672236 w 12192000"/>
              <a:gd name="connsiteY5662" fmla="*/ 1795630 h 6698667"/>
              <a:gd name="connsiteX5663" fmla="*/ 7668571 w 12192000"/>
              <a:gd name="connsiteY5663" fmla="*/ 1809966 h 6698667"/>
              <a:gd name="connsiteX5664" fmla="*/ 7672236 w 12192000"/>
              <a:gd name="connsiteY5664" fmla="*/ 1827887 h 6698667"/>
              <a:gd name="connsiteX5665" fmla="*/ 7672236 w 12192000"/>
              <a:gd name="connsiteY5665" fmla="*/ 1831471 h 6698667"/>
              <a:gd name="connsiteX5666" fmla="*/ 7675902 w 12192000"/>
              <a:gd name="connsiteY5666" fmla="*/ 1831471 h 6698667"/>
              <a:gd name="connsiteX5667" fmla="*/ 7679568 w 12192000"/>
              <a:gd name="connsiteY5667" fmla="*/ 1835056 h 6698667"/>
              <a:gd name="connsiteX5668" fmla="*/ 7679568 w 12192000"/>
              <a:gd name="connsiteY5668" fmla="*/ 1842224 h 6698667"/>
              <a:gd name="connsiteX5669" fmla="*/ 7683233 w 12192000"/>
              <a:gd name="connsiteY5669" fmla="*/ 1845807 h 6698667"/>
              <a:gd name="connsiteX5670" fmla="*/ 7686898 w 12192000"/>
              <a:gd name="connsiteY5670" fmla="*/ 1852976 h 6698667"/>
              <a:gd name="connsiteX5671" fmla="*/ 7690565 w 12192000"/>
              <a:gd name="connsiteY5671" fmla="*/ 1852976 h 6698667"/>
              <a:gd name="connsiteX5672" fmla="*/ 7697896 w 12192000"/>
              <a:gd name="connsiteY5672" fmla="*/ 1842224 h 6698667"/>
              <a:gd name="connsiteX5673" fmla="*/ 7694230 w 12192000"/>
              <a:gd name="connsiteY5673" fmla="*/ 1835056 h 6698667"/>
              <a:gd name="connsiteX5674" fmla="*/ 7694230 w 12192000"/>
              <a:gd name="connsiteY5674" fmla="*/ 1824303 h 6698667"/>
              <a:gd name="connsiteX5675" fmla="*/ 7694230 w 12192000"/>
              <a:gd name="connsiteY5675" fmla="*/ 1809966 h 6698667"/>
              <a:gd name="connsiteX5676" fmla="*/ 7686898 w 12192000"/>
              <a:gd name="connsiteY5676" fmla="*/ 1784878 h 6698667"/>
              <a:gd name="connsiteX5677" fmla="*/ 7657573 w 12192000"/>
              <a:gd name="connsiteY5677" fmla="*/ 1756205 h 6698667"/>
              <a:gd name="connsiteX5678" fmla="*/ 7646576 w 12192000"/>
              <a:gd name="connsiteY5678" fmla="*/ 1759790 h 6698667"/>
              <a:gd name="connsiteX5679" fmla="*/ 7642911 w 12192000"/>
              <a:gd name="connsiteY5679" fmla="*/ 1763373 h 6698667"/>
              <a:gd name="connsiteX5680" fmla="*/ 7635579 w 12192000"/>
              <a:gd name="connsiteY5680" fmla="*/ 1770541 h 6698667"/>
              <a:gd name="connsiteX5681" fmla="*/ 7635579 w 12192000"/>
              <a:gd name="connsiteY5681" fmla="*/ 1777710 h 6698667"/>
              <a:gd name="connsiteX5682" fmla="*/ 7642911 w 12192000"/>
              <a:gd name="connsiteY5682" fmla="*/ 1781294 h 6698667"/>
              <a:gd name="connsiteX5683" fmla="*/ 7650243 w 12192000"/>
              <a:gd name="connsiteY5683" fmla="*/ 1781294 h 6698667"/>
              <a:gd name="connsiteX5684" fmla="*/ 7653908 w 12192000"/>
              <a:gd name="connsiteY5684" fmla="*/ 1781294 h 6698667"/>
              <a:gd name="connsiteX5685" fmla="*/ 7653908 w 12192000"/>
              <a:gd name="connsiteY5685" fmla="*/ 1774126 h 6698667"/>
              <a:gd name="connsiteX5686" fmla="*/ 7653908 w 12192000"/>
              <a:gd name="connsiteY5686" fmla="*/ 1763373 h 6698667"/>
              <a:gd name="connsiteX5687" fmla="*/ 7280010 w 12192000"/>
              <a:gd name="connsiteY5687" fmla="*/ 1691692 h 6698667"/>
              <a:gd name="connsiteX5688" fmla="*/ 7276345 w 12192000"/>
              <a:gd name="connsiteY5688" fmla="*/ 1695275 h 6698667"/>
              <a:gd name="connsiteX5689" fmla="*/ 7276345 w 12192000"/>
              <a:gd name="connsiteY5689" fmla="*/ 1698860 h 6698667"/>
              <a:gd name="connsiteX5690" fmla="*/ 7269013 w 12192000"/>
              <a:gd name="connsiteY5690" fmla="*/ 1702444 h 6698667"/>
              <a:gd name="connsiteX5691" fmla="*/ 7261682 w 12192000"/>
              <a:gd name="connsiteY5691" fmla="*/ 1716780 h 6698667"/>
              <a:gd name="connsiteX5692" fmla="*/ 7258017 w 12192000"/>
              <a:gd name="connsiteY5692" fmla="*/ 1734700 h 6698667"/>
              <a:gd name="connsiteX5693" fmla="*/ 7276345 w 12192000"/>
              <a:gd name="connsiteY5693" fmla="*/ 1727532 h 6698667"/>
              <a:gd name="connsiteX5694" fmla="*/ 7287342 w 12192000"/>
              <a:gd name="connsiteY5694" fmla="*/ 1713197 h 6698667"/>
              <a:gd name="connsiteX5695" fmla="*/ 7294673 w 12192000"/>
              <a:gd name="connsiteY5695" fmla="*/ 1709612 h 6698667"/>
              <a:gd name="connsiteX5696" fmla="*/ 7294673 w 12192000"/>
              <a:gd name="connsiteY5696" fmla="*/ 1702444 h 6698667"/>
              <a:gd name="connsiteX5697" fmla="*/ 7291007 w 12192000"/>
              <a:gd name="connsiteY5697" fmla="*/ 1698860 h 6698667"/>
              <a:gd name="connsiteX5698" fmla="*/ 7287342 w 12192000"/>
              <a:gd name="connsiteY5698" fmla="*/ 1695275 h 6698667"/>
              <a:gd name="connsiteX5699" fmla="*/ 7598923 w 12192000"/>
              <a:gd name="connsiteY5699" fmla="*/ 1648682 h 6698667"/>
              <a:gd name="connsiteX5700" fmla="*/ 7598923 w 12192000"/>
              <a:gd name="connsiteY5700" fmla="*/ 1666603 h 6698667"/>
              <a:gd name="connsiteX5701" fmla="*/ 7609919 w 12192000"/>
              <a:gd name="connsiteY5701" fmla="*/ 1688107 h 6698667"/>
              <a:gd name="connsiteX5702" fmla="*/ 7617251 w 12192000"/>
              <a:gd name="connsiteY5702" fmla="*/ 1673771 h 6698667"/>
              <a:gd name="connsiteX5703" fmla="*/ 7624583 w 12192000"/>
              <a:gd name="connsiteY5703" fmla="*/ 1659434 h 6698667"/>
              <a:gd name="connsiteX5704" fmla="*/ 7617251 w 12192000"/>
              <a:gd name="connsiteY5704" fmla="*/ 1655851 h 6698667"/>
              <a:gd name="connsiteX5705" fmla="*/ 7613586 w 12192000"/>
              <a:gd name="connsiteY5705" fmla="*/ 1652266 h 6698667"/>
              <a:gd name="connsiteX5706" fmla="*/ 7609919 w 12192000"/>
              <a:gd name="connsiteY5706" fmla="*/ 1648682 h 6698667"/>
              <a:gd name="connsiteX5707" fmla="*/ 7250685 w 12192000"/>
              <a:gd name="connsiteY5707" fmla="*/ 1645099 h 6698667"/>
              <a:gd name="connsiteX5708" fmla="*/ 7247020 w 12192000"/>
              <a:gd name="connsiteY5708" fmla="*/ 1680939 h 6698667"/>
              <a:gd name="connsiteX5709" fmla="*/ 7247020 w 12192000"/>
              <a:gd name="connsiteY5709" fmla="*/ 1720364 h 6698667"/>
              <a:gd name="connsiteX5710" fmla="*/ 7254350 w 12192000"/>
              <a:gd name="connsiteY5710" fmla="*/ 1702444 h 6698667"/>
              <a:gd name="connsiteX5711" fmla="*/ 7261682 w 12192000"/>
              <a:gd name="connsiteY5711" fmla="*/ 1680939 h 6698667"/>
              <a:gd name="connsiteX5712" fmla="*/ 7265347 w 12192000"/>
              <a:gd name="connsiteY5712" fmla="*/ 1673771 h 6698667"/>
              <a:gd name="connsiteX5713" fmla="*/ 7265347 w 12192000"/>
              <a:gd name="connsiteY5713" fmla="*/ 1663019 h 6698667"/>
              <a:gd name="connsiteX5714" fmla="*/ 7261682 w 12192000"/>
              <a:gd name="connsiteY5714" fmla="*/ 1655851 h 6698667"/>
              <a:gd name="connsiteX5715" fmla="*/ 7305670 w 12192000"/>
              <a:gd name="connsiteY5715" fmla="*/ 1627178 h 6698667"/>
              <a:gd name="connsiteX5716" fmla="*/ 7302004 w 12192000"/>
              <a:gd name="connsiteY5716" fmla="*/ 1634346 h 6698667"/>
              <a:gd name="connsiteX5717" fmla="*/ 7298339 w 12192000"/>
              <a:gd name="connsiteY5717" fmla="*/ 1637930 h 6698667"/>
              <a:gd name="connsiteX5718" fmla="*/ 7294673 w 12192000"/>
              <a:gd name="connsiteY5718" fmla="*/ 1648682 h 6698667"/>
              <a:gd name="connsiteX5719" fmla="*/ 7294673 w 12192000"/>
              <a:gd name="connsiteY5719" fmla="*/ 1659434 h 6698667"/>
              <a:gd name="connsiteX5720" fmla="*/ 7302004 w 12192000"/>
              <a:gd name="connsiteY5720" fmla="*/ 1666603 h 6698667"/>
              <a:gd name="connsiteX5721" fmla="*/ 7309335 w 12192000"/>
              <a:gd name="connsiteY5721" fmla="*/ 1673771 h 6698667"/>
              <a:gd name="connsiteX5722" fmla="*/ 7313001 w 12192000"/>
              <a:gd name="connsiteY5722" fmla="*/ 1663019 h 6698667"/>
              <a:gd name="connsiteX5723" fmla="*/ 7313001 w 12192000"/>
              <a:gd name="connsiteY5723" fmla="*/ 1652266 h 6698667"/>
              <a:gd name="connsiteX5724" fmla="*/ 7313001 w 12192000"/>
              <a:gd name="connsiteY5724" fmla="*/ 1641514 h 6698667"/>
              <a:gd name="connsiteX5725" fmla="*/ 7675902 w 12192000"/>
              <a:gd name="connsiteY5725" fmla="*/ 1598505 h 6698667"/>
              <a:gd name="connsiteX5726" fmla="*/ 7657573 w 12192000"/>
              <a:gd name="connsiteY5726" fmla="*/ 1623594 h 6698667"/>
              <a:gd name="connsiteX5727" fmla="*/ 7650243 w 12192000"/>
              <a:gd name="connsiteY5727" fmla="*/ 1652266 h 6698667"/>
              <a:gd name="connsiteX5728" fmla="*/ 7653908 w 12192000"/>
              <a:gd name="connsiteY5728" fmla="*/ 1655851 h 6698667"/>
              <a:gd name="connsiteX5729" fmla="*/ 7653908 w 12192000"/>
              <a:gd name="connsiteY5729" fmla="*/ 1659434 h 6698667"/>
              <a:gd name="connsiteX5730" fmla="*/ 7668571 w 12192000"/>
              <a:gd name="connsiteY5730" fmla="*/ 1670187 h 6698667"/>
              <a:gd name="connsiteX5731" fmla="*/ 7683233 w 12192000"/>
              <a:gd name="connsiteY5731" fmla="*/ 1691692 h 6698667"/>
              <a:gd name="connsiteX5732" fmla="*/ 7679568 w 12192000"/>
              <a:gd name="connsiteY5732" fmla="*/ 1641514 h 6698667"/>
              <a:gd name="connsiteX5733" fmla="*/ 7276345 w 12192000"/>
              <a:gd name="connsiteY5733" fmla="*/ 1569833 h 6698667"/>
              <a:gd name="connsiteX5734" fmla="*/ 7269013 w 12192000"/>
              <a:gd name="connsiteY5734" fmla="*/ 1577001 h 6698667"/>
              <a:gd name="connsiteX5735" fmla="*/ 7276345 w 12192000"/>
              <a:gd name="connsiteY5735" fmla="*/ 1577001 h 6698667"/>
              <a:gd name="connsiteX5736" fmla="*/ 7291007 w 12192000"/>
              <a:gd name="connsiteY5736" fmla="*/ 1537575 h 6698667"/>
              <a:gd name="connsiteX5737" fmla="*/ 7283675 w 12192000"/>
              <a:gd name="connsiteY5737" fmla="*/ 1551912 h 6698667"/>
              <a:gd name="connsiteX5738" fmla="*/ 7280010 w 12192000"/>
              <a:gd name="connsiteY5738" fmla="*/ 1566248 h 6698667"/>
              <a:gd name="connsiteX5739" fmla="*/ 7294673 w 12192000"/>
              <a:gd name="connsiteY5739" fmla="*/ 1559080 h 6698667"/>
              <a:gd name="connsiteX5740" fmla="*/ 7298339 w 12192000"/>
              <a:gd name="connsiteY5740" fmla="*/ 1555496 h 6698667"/>
              <a:gd name="connsiteX5741" fmla="*/ 7298339 w 12192000"/>
              <a:gd name="connsiteY5741" fmla="*/ 1548328 h 6698667"/>
              <a:gd name="connsiteX5742" fmla="*/ 7584261 w 12192000"/>
              <a:gd name="connsiteY5742" fmla="*/ 1487399 h 6698667"/>
              <a:gd name="connsiteX5743" fmla="*/ 7587926 w 12192000"/>
              <a:gd name="connsiteY5743" fmla="*/ 1501734 h 6698667"/>
              <a:gd name="connsiteX5744" fmla="*/ 7587926 w 12192000"/>
              <a:gd name="connsiteY5744" fmla="*/ 1512487 h 6698667"/>
              <a:gd name="connsiteX5745" fmla="*/ 7591592 w 12192000"/>
              <a:gd name="connsiteY5745" fmla="*/ 1516071 h 6698667"/>
              <a:gd name="connsiteX5746" fmla="*/ 7595257 w 12192000"/>
              <a:gd name="connsiteY5746" fmla="*/ 1523239 h 6698667"/>
              <a:gd name="connsiteX5747" fmla="*/ 7602589 w 12192000"/>
              <a:gd name="connsiteY5747" fmla="*/ 1523239 h 6698667"/>
              <a:gd name="connsiteX5748" fmla="*/ 7613586 w 12192000"/>
              <a:gd name="connsiteY5748" fmla="*/ 1516071 h 6698667"/>
              <a:gd name="connsiteX5749" fmla="*/ 7613586 w 12192000"/>
              <a:gd name="connsiteY5749" fmla="*/ 1508903 h 6698667"/>
              <a:gd name="connsiteX5750" fmla="*/ 7613586 w 12192000"/>
              <a:gd name="connsiteY5750" fmla="*/ 1501734 h 6698667"/>
              <a:gd name="connsiteX5751" fmla="*/ 7598923 w 12192000"/>
              <a:gd name="connsiteY5751" fmla="*/ 1498151 h 6698667"/>
              <a:gd name="connsiteX5752" fmla="*/ 7653908 w 12192000"/>
              <a:gd name="connsiteY5752" fmla="*/ 1451558 h 6698667"/>
              <a:gd name="connsiteX5753" fmla="*/ 7642911 w 12192000"/>
              <a:gd name="connsiteY5753" fmla="*/ 1476646 h 6698667"/>
              <a:gd name="connsiteX5754" fmla="*/ 7639246 w 12192000"/>
              <a:gd name="connsiteY5754" fmla="*/ 1498151 h 6698667"/>
              <a:gd name="connsiteX5755" fmla="*/ 7650243 w 12192000"/>
              <a:gd name="connsiteY5755" fmla="*/ 1508903 h 6698667"/>
              <a:gd name="connsiteX5756" fmla="*/ 7661240 w 12192000"/>
              <a:gd name="connsiteY5756" fmla="*/ 1523239 h 6698667"/>
              <a:gd name="connsiteX5757" fmla="*/ 7661240 w 12192000"/>
              <a:gd name="connsiteY5757" fmla="*/ 1487399 h 6698667"/>
              <a:gd name="connsiteX5758" fmla="*/ 7276345 w 12192000"/>
              <a:gd name="connsiteY5758" fmla="*/ 1351203 h 6698667"/>
              <a:gd name="connsiteX5759" fmla="*/ 7276345 w 12192000"/>
              <a:gd name="connsiteY5759" fmla="*/ 1376292 h 6698667"/>
              <a:gd name="connsiteX5760" fmla="*/ 7276345 w 12192000"/>
              <a:gd name="connsiteY5760" fmla="*/ 1401380 h 6698667"/>
              <a:gd name="connsiteX5761" fmla="*/ 7283675 w 12192000"/>
              <a:gd name="connsiteY5761" fmla="*/ 1387043 h 6698667"/>
              <a:gd name="connsiteX5762" fmla="*/ 7287342 w 12192000"/>
              <a:gd name="connsiteY5762" fmla="*/ 1376292 h 6698667"/>
              <a:gd name="connsiteX5763" fmla="*/ 7283675 w 12192000"/>
              <a:gd name="connsiteY5763" fmla="*/ 1365539 h 6698667"/>
              <a:gd name="connsiteX5764" fmla="*/ 7642911 w 12192000"/>
              <a:gd name="connsiteY5764" fmla="*/ 1315362 h 6698667"/>
              <a:gd name="connsiteX5765" fmla="*/ 7631914 w 12192000"/>
              <a:gd name="connsiteY5765" fmla="*/ 1336867 h 6698667"/>
              <a:gd name="connsiteX5766" fmla="*/ 7631914 w 12192000"/>
              <a:gd name="connsiteY5766" fmla="*/ 1351203 h 6698667"/>
              <a:gd name="connsiteX5767" fmla="*/ 7635579 w 12192000"/>
              <a:gd name="connsiteY5767" fmla="*/ 1365539 h 6698667"/>
              <a:gd name="connsiteX5768" fmla="*/ 7650243 w 12192000"/>
              <a:gd name="connsiteY5768" fmla="*/ 1372707 h 6698667"/>
              <a:gd name="connsiteX5769" fmla="*/ 7650243 w 12192000"/>
              <a:gd name="connsiteY5769" fmla="*/ 1344035 h 6698667"/>
              <a:gd name="connsiteX5770" fmla="*/ 7283675 w 12192000"/>
              <a:gd name="connsiteY5770" fmla="*/ 1218591 h 6698667"/>
              <a:gd name="connsiteX5771" fmla="*/ 7280010 w 12192000"/>
              <a:gd name="connsiteY5771" fmla="*/ 1250848 h 6698667"/>
              <a:gd name="connsiteX5772" fmla="*/ 7276345 w 12192000"/>
              <a:gd name="connsiteY5772" fmla="*/ 1275937 h 6698667"/>
              <a:gd name="connsiteX5773" fmla="*/ 7283675 w 12192000"/>
              <a:gd name="connsiteY5773" fmla="*/ 1265184 h 6698667"/>
              <a:gd name="connsiteX5774" fmla="*/ 7291007 w 12192000"/>
              <a:gd name="connsiteY5774" fmla="*/ 1250848 h 6698667"/>
              <a:gd name="connsiteX5775" fmla="*/ 7291007 w 12192000"/>
              <a:gd name="connsiteY5775" fmla="*/ 1236511 h 6698667"/>
              <a:gd name="connsiteX5776" fmla="*/ 7628248 w 12192000"/>
              <a:gd name="connsiteY5776" fmla="*/ 1175582 h 6698667"/>
              <a:gd name="connsiteX5777" fmla="*/ 7624583 w 12192000"/>
              <a:gd name="connsiteY5777" fmla="*/ 1197087 h 6698667"/>
              <a:gd name="connsiteX5778" fmla="*/ 7624583 w 12192000"/>
              <a:gd name="connsiteY5778" fmla="*/ 1211423 h 6698667"/>
              <a:gd name="connsiteX5779" fmla="*/ 7624583 w 12192000"/>
              <a:gd name="connsiteY5779" fmla="*/ 1218591 h 6698667"/>
              <a:gd name="connsiteX5780" fmla="*/ 7628248 w 12192000"/>
              <a:gd name="connsiteY5780" fmla="*/ 1225760 h 6698667"/>
              <a:gd name="connsiteX5781" fmla="*/ 7631914 w 12192000"/>
              <a:gd name="connsiteY5781" fmla="*/ 1232928 h 6698667"/>
              <a:gd name="connsiteX5782" fmla="*/ 7639246 w 12192000"/>
              <a:gd name="connsiteY5782" fmla="*/ 1240096 h 6698667"/>
              <a:gd name="connsiteX5783" fmla="*/ 7635579 w 12192000"/>
              <a:gd name="connsiteY5783" fmla="*/ 1211423 h 6698667"/>
              <a:gd name="connsiteX5784" fmla="*/ 7422971 w 12192000"/>
              <a:gd name="connsiteY5784" fmla="*/ 0 h 6698667"/>
              <a:gd name="connsiteX5785" fmla="*/ 7426636 w 12192000"/>
              <a:gd name="connsiteY5785" fmla="*/ 0 h 6698667"/>
              <a:gd name="connsiteX5786" fmla="*/ 7455962 w 12192000"/>
              <a:gd name="connsiteY5786" fmla="*/ 0 h 6698667"/>
              <a:gd name="connsiteX5787" fmla="*/ 7477956 w 12192000"/>
              <a:gd name="connsiteY5787" fmla="*/ 0 h 6698667"/>
              <a:gd name="connsiteX5788" fmla="*/ 7477956 w 12192000"/>
              <a:gd name="connsiteY5788" fmla="*/ 35841 h 6698667"/>
              <a:gd name="connsiteX5789" fmla="*/ 7477956 w 12192000"/>
              <a:gd name="connsiteY5789" fmla="*/ 75266 h 6698667"/>
              <a:gd name="connsiteX5790" fmla="*/ 7477956 w 12192000"/>
              <a:gd name="connsiteY5790" fmla="*/ 114691 h 6698667"/>
              <a:gd name="connsiteX5791" fmla="*/ 7477956 w 12192000"/>
              <a:gd name="connsiteY5791" fmla="*/ 154116 h 6698667"/>
              <a:gd name="connsiteX5792" fmla="*/ 7477956 w 12192000"/>
              <a:gd name="connsiteY5792" fmla="*/ 157700 h 6698667"/>
              <a:gd name="connsiteX5793" fmla="*/ 7477956 w 12192000"/>
              <a:gd name="connsiteY5793" fmla="*/ 164869 h 6698667"/>
              <a:gd name="connsiteX5794" fmla="*/ 7481622 w 12192000"/>
              <a:gd name="connsiteY5794" fmla="*/ 168452 h 6698667"/>
              <a:gd name="connsiteX5795" fmla="*/ 7485287 w 12192000"/>
              <a:gd name="connsiteY5795" fmla="*/ 168452 h 6698667"/>
              <a:gd name="connsiteX5796" fmla="*/ 7492618 w 12192000"/>
              <a:gd name="connsiteY5796" fmla="*/ 175620 h 6698667"/>
              <a:gd name="connsiteX5797" fmla="*/ 7499950 w 12192000"/>
              <a:gd name="connsiteY5797" fmla="*/ 186373 h 6698667"/>
              <a:gd name="connsiteX5798" fmla="*/ 7499950 w 12192000"/>
              <a:gd name="connsiteY5798" fmla="*/ 197125 h 6698667"/>
              <a:gd name="connsiteX5799" fmla="*/ 7499950 w 12192000"/>
              <a:gd name="connsiteY5799" fmla="*/ 211462 h 6698667"/>
              <a:gd name="connsiteX5800" fmla="*/ 7503615 w 12192000"/>
              <a:gd name="connsiteY5800" fmla="*/ 218630 h 6698667"/>
              <a:gd name="connsiteX5801" fmla="*/ 7510947 w 12192000"/>
              <a:gd name="connsiteY5801" fmla="*/ 225798 h 6698667"/>
              <a:gd name="connsiteX5802" fmla="*/ 7525610 w 12192000"/>
              <a:gd name="connsiteY5802" fmla="*/ 240135 h 6698667"/>
              <a:gd name="connsiteX5803" fmla="*/ 7543939 w 12192000"/>
              <a:gd name="connsiteY5803" fmla="*/ 247303 h 6698667"/>
              <a:gd name="connsiteX5804" fmla="*/ 7562266 w 12192000"/>
              <a:gd name="connsiteY5804" fmla="*/ 254471 h 6698667"/>
              <a:gd name="connsiteX5805" fmla="*/ 7576929 w 12192000"/>
              <a:gd name="connsiteY5805" fmla="*/ 265223 h 6698667"/>
              <a:gd name="connsiteX5806" fmla="*/ 7591592 w 12192000"/>
              <a:gd name="connsiteY5806" fmla="*/ 275976 h 6698667"/>
              <a:gd name="connsiteX5807" fmla="*/ 7602589 w 12192000"/>
              <a:gd name="connsiteY5807" fmla="*/ 290311 h 6698667"/>
              <a:gd name="connsiteX5808" fmla="*/ 7613586 w 12192000"/>
              <a:gd name="connsiteY5808" fmla="*/ 301064 h 6698667"/>
              <a:gd name="connsiteX5809" fmla="*/ 7620917 w 12192000"/>
              <a:gd name="connsiteY5809" fmla="*/ 308232 h 6698667"/>
              <a:gd name="connsiteX5810" fmla="*/ 7631914 w 12192000"/>
              <a:gd name="connsiteY5810" fmla="*/ 311816 h 6698667"/>
              <a:gd name="connsiteX5811" fmla="*/ 7646576 w 12192000"/>
              <a:gd name="connsiteY5811" fmla="*/ 311816 h 6698667"/>
              <a:gd name="connsiteX5812" fmla="*/ 7650243 w 12192000"/>
              <a:gd name="connsiteY5812" fmla="*/ 311816 h 6698667"/>
              <a:gd name="connsiteX5813" fmla="*/ 7650243 w 12192000"/>
              <a:gd name="connsiteY5813" fmla="*/ 318984 h 6698667"/>
              <a:gd name="connsiteX5814" fmla="*/ 7650243 w 12192000"/>
              <a:gd name="connsiteY5814" fmla="*/ 326152 h 6698667"/>
              <a:gd name="connsiteX5815" fmla="*/ 7646576 w 12192000"/>
              <a:gd name="connsiteY5815" fmla="*/ 333321 h 6698667"/>
              <a:gd name="connsiteX5816" fmla="*/ 7631914 w 12192000"/>
              <a:gd name="connsiteY5816" fmla="*/ 340489 h 6698667"/>
              <a:gd name="connsiteX5817" fmla="*/ 7617251 w 12192000"/>
              <a:gd name="connsiteY5817" fmla="*/ 347657 h 6698667"/>
              <a:gd name="connsiteX5818" fmla="*/ 7609919 w 12192000"/>
              <a:gd name="connsiteY5818" fmla="*/ 351242 h 6698667"/>
              <a:gd name="connsiteX5819" fmla="*/ 7602589 w 12192000"/>
              <a:gd name="connsiteY5819" fmla="*/ 358410 h 6698667"/>
              <a:gd name="connsiteX5820" fmla="*/ 7613586 w 12192000"/>
              <a:gd name="connsiteY5820" fmla="*/ 365577 h 6698667"/>
              <a:gd name="connsiteX5821" fmla="*/ 7620917 w 12192000"/>
              <a:gd name="connsiteY5821" fmla="*/ 372745 h 6698667"/>
              <a:gd name="connsiteX5822" fmla="*/ 7631914 w 12192000"/>
              <a:gd name="connsiteY5822" fmla="*/ 372745 h 6698667"/>
              <a:gd name="connsiteX5823" fmla="*/ 7639246 w 12192000"/>
              <a:gd name="connsiteY5823" fmla="*/ 376330 h 6698667"/>
              <a:gd name="connsiteX5824" fmla="*/ 7639246 w 12192000"/>
              <a:gd name="connsiteY5824" fmla="*/ 383498 h 6698667"/>
              <a:gd name="connsiteX5825" fmla="*/ 7642911 w 12192000"/>
              <a:gd name="connsiteY5825" fmla="*/ 394250 h 6698667"/>
              <a:gd name="connsiteX5826" fmla="*/ 7646576 w 12192000"/>
              <a:gd name="connsiteY5826" fmla="*/ 419338 h 6698667"/>
              <a:gd name="connsiteX5827" fmla="*/ 7650243 w 12192000"/>
              <a:gd name="connsiteY5827" fmla="*/ 448011 h 6698667"/>
              <a:gd name="connsiteX5828" fmla="*/ 7653908 w 12192000"/>
              <a:gd name="connsiteY5828" fmla="*/ 473101 h 6698667"/>
              <a:gd name="connsiteX5829" fmla="*/ 7653908 w 12192000"/>
              <a:gd name="connsiteY5829" fmla="*/ 501773 h 6698667"/>
              <a:gd name="connsiteX5830" fmla="*/ 7650243 w 12192000"/>
              <a:gd name="connsiteY5830" fmla="*/ 512526 h 6698667"/>
              <a:gd name="connsiteX5831" fmla="*/ 7646576 w 12192000"/>
              <a:gd name="connsiteY5831" fmla="*/ 526862 h 6698667"/>
              <a:gd name="connsiteX5832" fmla="*/ 7639246 w 12192000"/>
              <a:gd name="connsiteY5832" fmla="*/ 541199 h 6698667"/>
              <a:gd name="connsiteX5833" fmla="*/ 7631914 w 12192000"/>
              <a:gd name="connsiteY5833" fmla="*/ 551950 h 6698667"/>
              <a:gd name="connsiteX5834" fmla="*/ 7624583 w 12192000"/>
              <a:gd name="connsiteY5834" fmla="*/ 566287 h 6698667"/>
              <a:gd name="connsiteX5835" fmla="*/ 7617251 w 12192000"/>
              <a:gd name="connsiteY5835" fmla="*/ 580623 h 6698667"/>
              <a:gd name="connsiteX5836" fmla="*/ 7609919 w 12192000"/>
              <a:gd name="connsiteY5836" fmla="*/ 598543 h 6698667"/>
              <a:gd name="connsiteX5837" fmla="*/ 7602589 w 12192000"/>
              <a:gd name="connsiteY5837" fmla="*/ 616465 h 6698667"/>
              <a:gd name="connsiteX5838" fmla="*/ 7598923 w 12192000"/>
              <a:gd name="connsiteY5838" fmla="*/ 652305 h 6698667"/>
              <a:gd name="connsiteX5839" fmla="*/ 7602589 w 12192000"/>
              <a:gd name="connsiteY5839" fmla="*/ 684562 h 6698667"/>
              <a:gd name="connsiteX5840" fmla="*/ 7617251 w 12192000"/>
              <a:gd name="connsiteY5840" fmla="*/ 824341 h 6698667"/>
              <a:gd name="connsiteX5841" fmla="*/ 7628248 w 12192000"/>
              <a:gd name="connsiteY5841" fmla="*/ 964120 h 6698667"/>
              <a:gd name="connsiteX5842" fmla="*/ 7639246 w 12192000"/>
              <a:gd name="connsiteY5842" fmla="*/ 1103901 h 6698667"/>
              <a:gd name="connsiteX5843" fmla="*/ 7653908 w 12192000"/>
              <a:gd name="connsiteY5843" fmla="*/ 1240096 h 6698667"/>
              <a:gd name="connsiteX5844" fmla="*/ 7657573 w 12192000"/>
              <a:gd name="connsiteY5844" fmla="*/ 1322530 h 6698667"/>
              <a:gd name="connsiteX5845" fmla="*/ 7668571 w 12192000"/>
              <a:gd name="connsiteY5845" fmla="*/ 1397796 h 6698667"/>
              <a:gd name="connsiteX5846" fmla="*/ 7675902 w 12192000"/>
              <a:gd name="connsiteY5846" fmla="*/ 1476646 h 6698667"/>
              <a:gd name="connsiteX5847" fmla="*/ 7679568 w 12192000"/>
              <a:gd name="connsiteY5847" fmla="*/ 1555496 h 6698667"/>
              <a:gd name="connsiteX5848" fmla="*/ 7683233 w 12192000"/>
              <a:gd name="connsiteY5848" fmla="*/ 1602089 h 6698667"/>
              <a:gd name="connsiteX5849" fmla="*/ 7686898 w 12192000"/>
              <a:gd name="connsiteY5849" fmla="*/ 1645099 h 6698667"/>
              <a:gd name="connsiteX5850" fmla="*/ 7694230 w 12192000"/>
              <a:gd name="connsiteY5850" fmla="*/ 1691692 h 6698667"/>
              <a:gd name="connsiteX5851" fmla="*/ 7697896 w 12192000"/>
              <a:gd name="connsiteY5851" fmla="*/ 1734700 h 6698667"/>
              <a:gd name="connsiteX5852" fmla="*/ 7701562 w 12192000"/>
              <a:gd name="connsiteY5852" fmla="*/ 1759790 h 6698667"/>
              <a:gd name="connsiteX5853" fmla="*/ 7701562 w 12192000"/>
              <a:gd name="connsiteY5853" fmla="*/ 1784878 h 6698667"/>
              <a:gd name="connsiteX5854" fmla="*/ 7708893 w 12192000"/>
              <a:gd name="connsiteY5854" fmla="*/ 1888817 h 6698667"/>
              <a:gd name="connsiteX5855" fmla="*/ 7723555 w 12192000"/>
              <a:gd name="connsiteY5855" fmla="*/ 1996339 h 6698667"/>
              <a:gd name="connsiteX5856" fmla="*/ 7730887 w 12192000"/>
              <a:gd name="connsiteY5856" fmla="*/ 2103862 h 6698667"/>
              <a:gd name="connsiteX5857" fmla="*/ 7741884 w 12192000"/>
              <a:gd name="connsiteY5857" fmla="*/ 2211384 h 6698667"/>
              <a:gd name="connsiteX5858" fmla="*/ 7749215 w 12192000"/>
              <a:gd name="connsiteY5858" fmla="*/ 2283067 h 6698667"/>
              <a:gd name="connsiteX5859" fmla="*/ 7756547 w 12192000"/>
              <a:gd name="connsiteY5859" fmla="*/ 2354748 h 6698667"/>
              <a:gd name="connsiteX5860" fmla="*/ 7767544 w 12192000"/>
              <a:gd name="connsiteY5860" fmla="*/ 2426431 h 6698667"/>
              <a:gd name="connsiteX5861" fmla="*/ 7778540 w 12192000"/>
              <a:gd name="connsiteY5861" fmla="*/ 2494529 h 6698667"/>
              <a:gd name="connsiteX5862" fmla="*/ 7789537 w 12192000"/>
              <a:gd name="connsiteY5862" fmla="*/ 2569794 h 6698667"/>
              <a:gd name="connsiteX5863" fmla="*/ 7800534 w 12192000"/>
              <a:gd name="connsiteY5863" fmla="*/ 2641476 h 6698667"/>
              <a:gd name="connsiteX5864" fmla="*/ 7811532 w 12192000"/>
              <a:gd name="connsiteY5864" fmla="*/ 2709573 h 6698667"/>
              <a:gd name="connsiteX5865" fmla="*/ 7822529 w 12192000"/>
              <a:gd name="connsiteY5865" fmla="*/ 2784839 h 6698667"/>
              <a:gd name="connsiteX5866" fmla="*/ 7840857 w 12192000"/>
              <a:gd name="connsiteY5866" fmla="*/ 2899530 h 6698667"/>
              <a:gd name="connsiteX5867" fmla="*/ 7859185 w 12192000"/>
              <a:gd name="connsiteY5867" fmla="*/ 3010637 h 6698667"/>
              <a:gd name="connsiteX5868" fmla="*/ 7881179 w 12192000"/>
              <a:gd name="connsiteY5868" fmla="*/ 3125328 h 6698667"/>
              <a:gd name="connsiteX5869" fmla="*/ 7910505 w 12192000"/>
              <a:gd name="connsiteY5869" fmla="*/ 3236435 h 6698667"/>
              <a:gd name="connsiteX5870" fmla="*/ 7914170 w 12192000"/>
              <a:gd name="connsiteY5870" fmla="*/ 3261524 h 6698667"/>
              <a:gd name="connsiteX5871" fmla="*/ 7917836 w 12192000"/>
              <a:gd name="connsiteY5871" fmla="*/ 3290197 h 6698667"/>
              <a:gd name="connsiteX5872" fmla="*/ 7928833 w 12192000"/>
              <a:gd name="connsiteY5872" fmla="*/ 3336790 h 6698667"/>
              <a:gd name="connsiteX5873" fmla="*/ 7943495 w 12192000"/>
              <a:gd name="connsiteY5873" fmla="*/ 3386967 h 6698667"/>
              <a:gd name="connsiteX5874" fmla="*/ 7947162 w 12192000"/>
              <a:gd name="connsiteY5874" fmla="*/ 3397719 h 6698667"/>
              <a:gd name="connsiteX5875" fmla="*/ 7950827 w 12192000"/>
              <a:gd name="connsiteY5875" fmla="*/ 3408471 h 6698667"/>
              <a:gd name="connsiteX5876" fmla="*/ 7969155 w 12192000"/>
              <a:gd name="connsiteY5876" fmla="*/ 3429975 h 6698667"/>
              <a:gd name="connsiteX5877" fmla="*/ 7965490 w 12192000"/>
              <a:gd name="connsiteY5877" fmla="*/ 3429975 h 6698667"/>
              <a:gd name="connsiteX5878" fmla="*/ 7961824 w 12192000"/>
              <a:gd name="connsiteY5878" fmla="*/ 3426392 h 6698667"/>
              <a:gd name="connsiteX5879" fmla="*/ 7958158 w 12192000"/>
              <a:gd name="connsiteY5879" fmla="*/ 3429975 h 6698667"/>
              <a:gd name="connsiteX5880" fmla="*/ 7958158 w 12192000"/>
              <a:gd name="connsiteY5880" fmla="*/ 3433560 h 6698667"/>
              <a:gd name="connsiteX5881" fmla="*/ 7961824 w 12192000"/>
              <a:gd name="connsiteY5881" fmla="*/ 3440728 h 6698667"/>
              <a:gd name="connsiteX5882" fmla="*/ 7965490 w 12192000"/>
              <a:gd name="connsiteY5882" fmla="*/ 3444312 h 6698667"/>
              <a:gd name="connsiteX5883" fmla="*/ 7969155 w 12192000"/>
              <a:gd name="connsiteY5883" fmla="*/ 3440728 h 6698667"/>
              <a:gd name="connsiteX5884" fmla="*/ 7969155 w 12192000"/>
              <a:gd name="connsiteY5884" fmla="*/ 3429975 h 6698667"/>
              <a:gd name="connsiteX5885" fmla="*/ 7991149 w 12192000"/>
              <a:gd name="connsiteY5885" fmla="*/ 3444312 h 6698667"/>
              <a:gd name="connsiteX5886" fmla="*/ 7991149 w 12192000"/>
              <a:gd name="connsiteY5886" fmla="*/ 3451480 h 6698667"/>
              <a:gd name="connsiteX5887" fmla="*/ 7998480 w 12192000"/>
              <a:gd name="connsiteY5887" fmla="*/ 3458648 h 6698667"/>
              <a:gd name="connsiteX5888" fmla="*/ 8002146 w 12192000"/>
              <a:gd name="connsiteY5888" fmla="*/ 3465817 h 6698667"/>
              <a:gd name="connsiteX5889" fmla="*/ 8005812 w 12192000"/>
              <a:gd name="connsiteY5889" fmla="*/ 3469400 h 6698667"/>
              <a:gd name="connsiteX5890" fmla="*/ 8016809 w 12192000"/>
              <a:gd name="connsiteY5890" fmla="*/ 3469400 h 6698667"/>
              <a:gd name="connsiteX5891" fmla="*/ 8031471 w 12192000"/>
              <a:gd name="connsiteY5891" fmla="*/ 3472985 h 6698667"/>
              <a:gd name="connsiteX5892" fmla="*/ 8038802 w 12192000"/>
              <a:gd name="connsiteY5892" fmla="*/ 3472985 h 6698667"/>
              <a:gd name="connsiteX5893" fmla="*/ 8046134 w 12192000"/>
              <a:gd name="connsiteY5893" fmla="*/ 3480153 h 6698667"/>
              <a:gd name="connsiteX5894" fmla="*/ 8060797 w 12192000"/>
              <a:gd name="connsiteY5894" fmla="*/ 3487321 h 6698667"/>
              <a:gd name="connsiteX5895" fmla="*/ 8068128 w 12192000"/>
              <a:gd name="connsiteY5895" fmla="*/ 3498073 h 6698667"/>
              <a:gd name="connsiteX5896" fmla="*/ 8071794 w 12192000"/>
              <a:gd name="connsiteY5896" fmla="*/ 3505241 h 6698667"/>
              <a:gd name="connsiteX5897" fmla="*/ 8075459 w 12192000"/>
              <a:gd name="connsiteY5897" fmla="*/ 3515994 h 6698667"/>
              <a:gd name="connsiteX5898" fmla="*/ 8079124 w 12192000"/>
              <a:gd name="connsiteY5898" fmla="*/ 3526746 h 6698667"/>
              <a:gd name="connsiteX5899" fmla="*/ 8075459 w 12192000"/>
              <a:gd name="connsiteY5899" fmla="*/ 3533914 h 6698667"/>
              <a:gd name="connsiteX5900" fmla="*/ 8071794 w 12192000"/>
              <a:gd name="connsiteY5900" fmla="*/ 3537498 h 6698667"/>
              <a:gd name="connsiteX5901" fmla="*/ 8068128 w 12192000"/>
              <a:gd name="connsiteY5901" fmla="*/ 3541083 h 6698667"/>
              <a:gd name="connsiteX5902" fmla="*/ 8046134 w 12192000"/>
              <a:gd name="connsiteY5902" fmla="*/ 3555419 h 6698667"/>
              <a:gd name="connsiteX5903" fmla="*/ 8031471 w 12192000"/>
              <a:gd name="connsiteY5903" fmla="*/ 3562587 h 6698667"/>
              <a:gd name="connsiteX5904" fmla="*/ 8020474 w 12192000"/>
              <a:gd name="connsiteY5904" fmla="*/ 3573339 h 6698667"/>
              <a:gd name="connsiteX5905" fmla="*/ 8016809 w 12192000"/>
              <a:gd name="connsiteY5905" fmla="*/ 3584092 h 6698667"/>
              <a:gd name="connsiteX5906" fmla="*/ 8013144 w 12192000"/>
              <a:gd name="connsiteY5906" fmla="*/ 3594844 h 6698667"/>
              <a:gd name="connsiteX5907" fmla="*/ 8013144 w 12192000"/>
              <a:gd name="connsiteY5907" fmla="*/ 3612764 h 6698667"/>
              <a:gd name="connsiteX5908" fmla="*/ 8013144 w 12192000"/>
              <a:gd name="connsiteY5908" fmla="*/ 3627100 h 6698667"/>
              <a:gd name="connsiteX5909" fmla="*/ 8020474 w 12192000"/>
              <a:gd name="connsiteY5909" fmla="*/ 3648605 h 6698667"/>
              <a:gd name="connsiteX5910" fmla="*/ 8068128 w 12192000"/>
              <a:gd name="connsiteY5910" fmla="*/ 3770464 h 6698667"/>
              <a:gd name="connsiteX5911" fmla="*/ 8115781 w 12192000"/>
              <a:gd name="connsiteY5911" fmla="*/ 3892323 h 6698667"/>
              <a:gd name="connsiteX5912" fmla="*/ 8159770 w 12192000"/>
              <a:gd name="connsiteY5912" fmla="*/ 4014182 h 6698667"/>
              <a:gd name="connsiteX5913" fmla="*/ 8207423 w 12192000"/>
              <a:gd name="connsiteY5913" fmla="*/ 4132458 h 6698667"/>
              <a:gd name="connsiteX5914" fmla="*/ 8258742 w 12192000"/>
              <a:gd name="connsiteY5914" fmla="*/ 4254317 h 6698667"/>
              <a:gd name="connsiteX5915" fmla="*/ 8310062 w 12192000"/>
              <a:gd name="connsiteY5915" fmla="*/ 4376176 h 6698667"/>
              <a:gd name="connsiteX5916" fmla="*/ 8368713 w 12192000"/>
              <a:gd name="connsiteY5916" fmla="*/ 4494451 h 6698667"/>
              <a:gd name="connsiteX5917" fmla="*/ 8427363 w 12192000"/>
              <a:gd name="connsiteY5917" fmla="*/ 4609142 h 6698667"/>
              <a:gd name="connsiteX5918" fmla="*/ 8431028 w 12192000"/>
              <a:gd name="connsiteY5918" fmla="*/ 4619894 h 6698667"/>
              <a:gd name="connsiteX5919" fmla="*/ 8445692 w 12192000"/>
              <a:gd name="connsiteY5919" fmla="*/ 4627062 h 6698667"/>
              <a:gd name="connsiteX5920" fmla="*/ 8453023 w 12192000"/>
              <a:gd name="connsiteY5920" fmla="*/ 4634230 h 6698667"/>
              <a:gd name="connsiteX5921" fmla="*/ 8467685 w 12192000"/>
              <a:gd name="connsiteY5921" fmla="*/ 4634230 h 6698667"/>
              <a:gd name="connsiteX5922" fmla="*/ 8508007 w 12192000"/>
              <a:gd name="connsiteY5922" fmla="*/ 4637815 h 6698667"/>
              <a:gd name="connsiteX5923" fmla="*/ 8544664 w 12192000"/>
              <a:gd name="connsiteY5923" fmla="*/ 4644983 h 6698667"/>
              <a:gd name="connsiteX5924" fmla="*/ 8581321 w 12192000"/>
              <a:gd name="connsiteY5924" fmla="*/ 4652151 h 6698667"/>
              <a:gd name="connsiteX5925" fmla="*/ 8621643 w 12192000"/>
              <a:gd name="connsiteY5925" fmla="*/ 4655735 h 6698667"/>
              <a:gd name="connsiteX5926" fmla="*/ 8636306 w 12192000"/>
              <a:gd name="connsiteY5926" fmla="*/ 4655735 h 6698667"/>
              <a:gd name="connsiteX5927" fmla="*/ 8647303 w 12192000"/>
              <a:gd name="connsiteY5927" fmla="*/ 4662903 h 6698667"/>
              <a:gd name="connsiteX5928" fmla="*/ 8643637 w 12192000"/>
              <a:gd name="connsiteY5928" fmla="*/ 4670071 h 6698667"/>
              <a:gd name="connsiteX5929" fmla="*/ 8636306 w 12192000"/>
              <a:gd name="connsiteY5929" fmla="*/ 4677240 h 6698667"/>
              <a:gd name="connsiteX5930" fmla="*/ 8636306 w 12192000"/>
              <a:gd name="connsiteY5930" fmla="*/ 4680824 h 6698667"/>
              <a:gd name="connsiteX5931" fmla="*/ 8632640 w 12192000"/>
              <a:gd name="connsiteY5931" fmla="*/ 4680824 h 6698667"/>
              <a:gd name="connsiteX5932" fmla="*/ 8632640 w 12192000"/>
              <a:gd name="connsiteY5932" fmla="*/ 4677240 h 6698667"/>
              <a:gd name="connsiteX5933" fmla="*/ 8625309 w 12192000"/>
              <a:gd name="connsiteY5933" fmla="*/ 4677240 h 6698667"/>
              <a:gd name="connsiteX5934" fmla="*/ 8581321 w 12192000"/>
              <a:gd name="connsiteY5934" fmla="*/ 4680824 h 6698667"/>
              <a:gd name="connsiteX5935" fmla="*/ 8537332 w 12192000"/>
              <a:gd name="connsiteY5935" fmla="*/ 4691576 h 6698667"/>
              <a:gd name="connsiteX5936" fmla="*/ 8533667 w 12192000"/>
              <a:gd name="connsiteY5936" fmla="*/ 4695160 h 6698667"/>
              <a:gd name="connsiteX5937" fmla="*/ 8533667 w 12192000"/>
              <a:gd name="connsiteY5937" fmla="*/ 4709496 h 6698667"/>
              <a:gd name="connsiteX5938" fmla="*/ 8533667 w 12192000"/>
              <a:gd name="connsiteY5938" fmla="*/ 4720249 h 6698667"/>
              <a:gd name="connsiteX5939" fmla="*/ 8533667 w 12192000"/>
              <a:gd name="connsiteY5939" fmla="*/ 4727417 h 6698667"/>
              <a:gd name="connsiteX5940" fmla="*/ 8537332 w 12192000"/>
              <a:gd name="connsiteY5940" fmla="*/ 4756089 h 6698667"/>
              <a:gd name="connsiteX5941" fmla="*/ 8540999 w 12192000"/>
              <a:gd name="connsiteY5941" fmla="*/ 4770426 h 6698667"/>
              <a:gd name="connsiteX5942" fmla="*/ 8559327 w 12192000"/>
              <a:gd name="connsiteY5942" fmla="*/ 4777594 h 6698667"/>
              <a:gd name="connsiteX5943" fmla="*/ 8581321 w 12192000"/>
              <a:gd name="connsiteY5943" fmla="*/ 4781179 h 6698667"/>
              <a:gd name="connsiteX5944" fmla="*/ 8595983 w 12192000"/>
              <a:gd name="connsiteY5944" fmla="*/ 4781179 h 6698667"/>
              <a:gd name="connsiteX5945" fmla="*/ 8614311 w 12192000"/>
              <a:gd name="connsiteY5945" fmla="*/ 4784762 h 6698667"/>
              <a:gd name="connsiteX5946" fmla="*/ 8625309 w 12192000"/>
              <a:gd name="connsiteY5946" fmla="*/ 4784762 h 6698667"/>
              <a:gd name="connsiteX5947" fmla="*/ 8636306 w 12192000"/>
              <a:gd name="connsiteY5947" fmla="*/ 4784762 h 6698667"/>
              <a:gd name="connsiteX5948" fmla="*/ 8639971 w 12192000"/>
              <a:gd name="connsiteY5948" fmla="*/ 4784762 h 6698667"/>
              <a:gd name="connsiteX5949" fmla="*/ 8647303 w 12192000"/>
              <a:gd name="connsiteY5949" fmla="*/ 4788347 h 6698667"/>
              <a:gd name="connsiteX5950" fmla="*/ 8650968 w 12192000"/>
              <a:gd name="connsiteY5950" fmla="*/ 4791930 h 6698667"/>
              <a:gd name="connsiteX5951" fmla="*/ 8654635 w 12192000"/>
              <a:gd name="connsiteY5951" fmla="*/ 4795515 h 6698667"/>
              <a:gd name="connsiteX5952" fmla="*/ 8658300 w 12192000"/>
              <a:gd name="connsiteY5952" fmla="*/ 4817020 h 6698667"/>
              <a:gd name="connsiteX5953" fmla="*/ 8665631 w 12192000"/>
              <a:gd name="connsiteY5953" fmla="*/ 4831355 h 6698667"/>
              <a:gd name="connsiteX5954" fmla="*/ 8658300 w 12192000"/>
              <a:gd name="connsiteY5954" fmla="*/ 4845692 h 6698667"/>
              <a:gd name="connsiteX5955" fmla="*/ 8647303 w 12192000"/>
              <a:gd name="connsiteY5955" fmla="*/ 4860028 h 6698667"/>
              <a:gd name="connsiteX5956" fmla="*/ 8643637 w 12192000"/>
              <a:gd name="connsiteY5956" fmla="*/ 4885118 h 6698667"/>
              <a:gd name="connsiteX5957" fmla="*/ 8643637 w 12192000"/>
              <a:gd name="connsiteY5957" fmla="*/ 4903038 h 6698667"/>
              <a:gd name="connsiteX5958" fmla="*/ 8643637 w 12192000"/>
              <a:gd name="connsiteY5958" fmla="*/ 4928126 h 6698667"/>
              <a:gd name="connsiteX5959" fmla="*/ 8647303 w 12192000"/>
              <a:gd name="connsiteY5959" fmla="*/ 4949631 h 6698667"/>
              <a:gd name="connsiteX5960" fmla="*/ 8654635 w 12192000"/>
              <a:gd name="connsiteY5960" fmla="*/ 4967551 h 6698667"/>
              <a:gd name="connsiteX5961" fmla="*/ 8665631 w 12192000"/>
              <a:gd name="connsiteY5961" fmla="*/ 4992640 h 6698667"/>
              <a:gd name="connsiteX5962" fmla="*/ 8676628 w 12192000"/>
              <a:gd name="connsiteY5962" fmla="*/ 5010560 h 6698667"/>
              <a:gd name="connsiteX5963" fmla="*/ 8687625 w 12192000"/>
              <a:gd name="connsiteY5963" fmla="*/ 5032065 h 6698667"/>
              <a:gd name="connsiteX5964" fmla="*/ 8691290 w 12192000"/>
              <a:gd name="connsiteY5964" fmla="*/ 5039233 h 6698667"/>
              <a:gd name="connsiteX5965" fmla="*/ 8698622 w 12192000"/>
              <a:gd name="connsiteY5965" fmla="*/ 5042817 h 6698667"/>
              <a:gd name="connsiteX5966" fmla="*/ 8705953 w 12192000"/>
              <a:gd name="connsiteY5966" fmla="*/ 5057153 h 6698667"/>
              <a:gd name="connsiteX5967" fmla="*/ 8716950 w 12192000"/>
              <a:gd name="connsiteY5967" fmla="*/ 5067906 h 6698667"/>
              <a:gd name="connsiteX5968" fmla="*/ 8782932 w 12192000"/>
              <a:gd name="connsiteY5968" fmla="*/ 5150340 h 6698667"/>
              <a:gd name="connsiteX5969" fmla="*/ 8845249 w 12192000"/>
              <a:gd name="connsiteY5969" fmla="*/ 5229190 h 6698667"/>
              <a:gd name="connsiteX5970" fmla="*/ 8911230 w 12192000"/>
              <a:gd name="connsiteY5970" fmla="*/ 5311624 h 6698667"/>
              <a:gd name="connsiteX5971" fmla="*/ 8973547 w 12192000"/>
              <a:gd name="connsiteY5971" fmla="*/ 5390474 h 6698667"/>
              <a:gd name="connsiteX5972" fmla="*/ 8999207 w 12192000"/>
              <a:gd name="connsiteY5972" fmla="*/ 5422731 h 6698667"/>
              <a:gd name="connsiteX5973" fmla="*/ 9021201 w 12192000"/>
              <a:gd name="connsiteY5973" fmla="*/ 5447820 h 6698667"/>
              <a:gd name="connsiteX5974" fmla="*/ 9039529 w 12192000"/>
              <a:gd name="connsiteY5974" fmla="*/ 5476493 h 6698667"/>
              <a:gd name="connsiteX5975" fmla="*/ 9061523 w 12192000"/>
              <a:gd name="connsiteY5975" fmla="*/ 5505166 h 6698667"/>
              <a:gd name="connsiteX5976" fmla="*/ 9090848 w 12192000"/>
              <a:gd name="connsiteY5976" fmla="*/ 5541006 h 6698667"/>
              <a:gd name="connsiteX5977" fmla="*/ 9120173 w 12192000"/>
              <a:gd name="connsiteY5977" fmla="*/ 5569679 h 6698667"/>
              <a:gd name="connsiteX5978" fmla="*/ 9142168 w 12192000"/>
              <a:gd name="connsiteY5978" fmla="*/ 5605520 h 6698667"/>
              <a:gd name="connsiteX5979" fmla="*/ 9171493 w 12192000"/>
              <a:gd name="connsiteY5979" fmla="*/ 5641361 h 6698667"/>
              <a:gd name="connsiteX5980" fmla="*/ 9186155 w 12192000"/>
              <a:gd name="connsiteY5980" fmla="*/ 5662865 h 6698667"/>
              <a:gd name="connsiteX5981" fmla="*/ 9200819 w 12192000"/>
              <a:gd name="connsiteY5981" fmla="*/ 5670033 h 6698667"/>
              <a:gd name="connsiteX5982" fmla="*/ 9215480 w 12192000"/>
              <a:gd name="connsiteY5982" fmla="*/ 5670033 h 6698667"/>
              <a:gd name="connsiteX5983" fmla="*/ 9241141 w 12192000"/>
              <a:gd name="connsiteY5983" fmla="*/ 5659281 h 6698667"/>
              <a:gd name="connsiteX5984" fmla="*/ 9263134 w 12192000"/>
              <a:gd name="connsiteY5984" fmla="*/ 5652113 h 6698667"/>
              <a:gd name="connsiteX5985" fmla="*/ 9292459 w 12192000"/>
              <a:gd name="connsiteY5985" fmla="*/ 5648529 h 6698667"/>
              <a:gd name="connsiteX5986" fmla="*/ 9299791 w 12192000"/>
              <a:gd name="connsiteY5986" fmla="*/ 5648529 h 6698667"/>
              <a:gd name="connsiteX5987" fmla="*/ 9303456 w 12192000"/>
              <a:gd name="connsiteY5987" fmla="*/ 5652113 h 6698667"/>
              <a:gd name="connsiteX5988" fmla="*/ 9307121 w 12192000"/>
              <a:gd name="connsiteY5988" fmla="*/ 5655696 h 6698667"/>
              <a:gd name="connsiteX5989" fmla="*/ 9310788 w 12192000"/>
              <a:gd name="connsiteY5989" fmla="*/ 5662865 h 6698667"/>
              <a:gd name="connsiteX5990" fmla="*/ 9318119 w 12192000"/>
              <a:gd name="connsiteY5990" fmla="*/ 5670033 h 6698667"/>
              <a:gd name="connsiteX5991" fmla="*/ 9325450 w 12192000"/>
              <a:gd name="connsiteY5991" fmla="*/ 5673618 h 6698667"/>
              <a:gd name="connsiteX5992" fmla="*/ 9336448 w 12192000"/>
              <a:gd name="connsiteY5992" fmla="*/ 5673618 h 6698667"/>
              <a:gd name="connsiteX5993" fmla="*/ 9343778 w 12192000"/>
              <a:gd name="connsiteY5993" fmla="*/ 5662865 h 6698667"/>
              <a:gd name="connsiteX5994" fmla="*/ 9365772 w 12192000"/>
              <a:gd name="connsiteY5994" fmla="*/ 5637776 h 6698667"/>
              <a:gd name="connsiteX5995" fmla="*/ 9395098 w 12192000"/>
              <a:gd name="connsiteY5995" fmla="*/ 5616272 h 6698667"/>
              <a:gd name="connsiteX5996" fmla="*/ 9402429 w 12192000"/>
              <a:gd name="connsiteY5996" fmla="*/ 5612688 h 6698667"/>
              <a:gd name="connsiteX5997" fmla="*/ 9406095 w 12192000"/>
              <a:gd name="connsiteY5997" fmla="*/ 5612688 h 6698667"/>
              <a:gd name="connsiteX5998" fmla="*/ 9417092 w 12192000"/>
              <a:gd name="connsiteY5998" fmla="*/ 5612688 h 6698667"/>
              <a:gd name="connsiteX5999" fmla="*/ 9424424 w 12192000"/>
              <a:gd name="connsiteY5999" fmla="*/ 5616272 h 6698667"/>
              <a:gd name="connsiteX6000" fmla="*/ 9431755 w 12192000"/>
              <a:gd name="connsiteY6000" fmla="*/ 5623440 h 6698667"/>
              <a:gd name="connsiteX6001" fmla="*/ 9435420 w 12192000"/>
              <a:gd name="connsiteY6001" fmla="*/ 5623440 h 6698667"/>
              <a:gd name="connsiteX6002" fmla="*/ 9446417 w 12192000"/>
              <a:gd name="connsiteY6002" fmla="*/ 5623440 h 6698667"/>
              <a:gd name="connsiteX6003" fmla="*/ 9453749 w 12192000"/>
              <a:gd name="connsiteY6003" fmla="*/ 5619856 h 6698667"/>
              <a:gd name="connsiteX6004" fmla="*/ 9464746 w 12192000"/>
              <a:gd name="connsiteY6004" fmla="*/ 5609103 h 6698667"/>
              <a:gd name="connsiteX6005" fmla="*/ 9475742 w 12192000"/>
              <a:gd name="connsiteY6005" fmla="*/ 5605520 h 6698667"/>
              <a:gd name="connsiteX6006" fmla="*/ 9486740 w 12192000"/>
              <a:gd name="connsiteY6006" fmla="*/ 5601935 h 6698667"/>
              <a:gd name="connsiteX6007" fmla="*/ 9501402 w 12192000"/>
              <a:gd name="connsiteY6007" fmla="*/ 5605520 h 6698667"/>
              <a:gd name="connsiteX6008" fmla="*/ 9523396 w 12192000"/>
              <a:gd name="connsiteY6008" fmla="*/ 5605520 h 6698667"/>
              <a:gd name="connsiteX6009" fmla="*/ 9545391 w 12192000"/>
              <a:gd name="connsiteY6009" fmla="*/ 5605520 h 6698667"/>
              <a:gd name="connsiteX6010" fmla="*/ 9549056 w 12192000"/>
              <a:gd name="connsiteY6010" fmla="*/ 5605520 h 6698667"/>
              <a:gd name="connsiteX6011" fmla="*/ 9560053 w 12192000"/>
              <a:gd name="connsiteY6011" fmla="*/ 5605520 h 6698667"/>
              <a:gd name="connsiteX6012" fmla="*/ 9560053 w 12192000"/>
              <a:gd name="connsiteY6012" fmla="*/ 5609103 h 6698667"/>
              <a:gd name="connsiteX6013" fmla="*/ 9563719 w 12192000"/>
              <a:gd name="connsiteY6013" fmla="*/ 5616272 h 6698667"/>
              <a:gd name="connsiteX6014" fmla="*/ 9567385 w 12192000"/>
              <a:gd name="connsiteY6014" fmla="*/ 5637776 h 6698667"/>
              <a:gd name="connsiteX6015" fmla="*/ 9574715 w 12192000"/>
              <a:gd name="connsiteY6015" fmla="*/ 5655696 h 6698667"/>
              <a:gd name="connsiteX6016" fmla="*/ 9589378 w 12192000"/>
              <a:gd name="connsiteY6016" fmla="*/ 5670033 h 6698667"/>
              <a:gd name="connsiteX6017" fmla="*/ 9611372 w 12192000"/>
              <a:gd name="connsiteY6017" fmla="*/ 5680786 h 6698667"/>
              <a:gd name="connsiteX6018" fmla="*/ 9611372 w 12192000"/>
              <a:gd name="connsiteY6018" fmla="*/ 5687954 h 6698667"/>
              <a:gd name="connsiteX6019" fmla="*/ 9622370 w 12192000"/>
              <a:gd name="connsiteY6019" fmla="*/ 5677201 h 6698667"/>
              <a:gd name="connsiteX6020" fmla="*/ 9629700 w 12192000"/>
              <a:gd name="connsiteY6020" fmla="*/ 5670033 h 6698667"/>
              <a:gd name="connsiteX6021" fmla="*/ 9629700 w 12192000"/>
              <a:gd name="connsiteY6021" fmla="*/ 5659281 h 6698667"/>
              <a:gd name="connsiteX6022" fmla="*/ 9633365 w 12192000"/>
              <a:gd name="connsiteY6022" fmla="*/ 5648529 h 6698667"/>
              <a:gd name="connsiteX6023" fmla="*/ 9637032 w 12192000"/>
              <a:gd name="connsiteY6023" fmla="*/ 5644945 h 6698667"/>
              <a:gd name="connsiteX6024" fmla="*/ 9640698 w 12192000"/>
              <a:gd name="connsiteY6024" fmla="*/ 5644945 h 6698667"/>
              <a:gd name="connsiteX6025" fmla="*/ 9655360 w 12192000"/>
              <a:gd name="connsiteY6025" fmla="*/ 5644945 h 6698667"/>
              <a:gd name="connsiteX6026" fmla="*/ 9673689 w 12192000"/>
              <a:gd name="connsiteY6026" fmla="*/ 5652113 h 6698667"/>
              <a:gd name="connsiteX6027" fmla="*/ 9699349 w 12192000"/>
              <a:gd name="connsiteY6027" fmla="*/ 5655696 h 6698667"/>
              <a:gd name="connsiteX6028" fmla="*/ 9728673 w 12192000"/>
              <a:gd name="connsiteY6028" fmla="*/ 5655696 h 6698667"/>
              <a:gd name="connsiteX6029" fmla="*/ 9754334 w 12192000"/>
              <a:gd name="connsiteY6029" fmla="*/ 5655696 h 6698667"/>
              <a:gd name="connsiteX6030" fmla="*/ 9783658 w 12192000"/>
              <a:gd name="connsiteY6030" fmla="*/ 5652113 h 6698667"/>
              <a:gd name="connsiteX6031" fmla="*/ 9787323 w 12192000"/>
              <a:gd name="connsiteY6031" fmla="*/ 5652113 h 6698667"/>
              <a:gd name="connsiteX6032" fmla="*/ 9794656 w 12192000"/>
              <a:gd name="connsiteY6032" fmla="*/ 5652113 h 6698667"/>
              <a:gd name="connsiteX6033" fmla="*/ 9801986 w 12192000"/>
              <a:gd name="connsiteY6033" fmla="*/ 5652113 h 6698667"/>
              <a:gd name="connsiteX6034" fmla="*/ 9805652 w 12192000"/>
              <a:gd name="connsiteY6034" fmla="*/ 5659281 h 6698667"/>
              <a:gd name="connsiteX6035" fmla="*/ 9809318 w 12192000"/>
              <a:gd name="connsiteY6035" fmla="*/ 5659281 h 6698667"/>
              <a:gd name="connsiteX6036" fmla="*/ 9820315 w 12192000"/>
              <a:gd name="connsiteY6036" fmla="*/ 5659281 h 6698667"/>
              <a:gd name="connsiteX6037" fmla="*/ 9827647 w 12192000"/>
              <a:gd name="connsiteY6037" fmla="*/ 5655696 h 6698667"/>
              <a:gd name="connsiteX6038" fmla="*/ 9838643 w 12192000"/>
              <a:gd name="connsiteY6038" fmla="*/ 5652113 h 6698667"/>
              <a:gd name="connsiteX6039" fmla="*/ 9845975 w 12192000"/>
              <a:gd name="connsiteY6039" fmla="*/ 5648529 h 6698667"/>
              <a:gd name="connsiteX6040" fmla="*/ 9842308 w 12192000"/>
              <a:gd name="connsiteY6040" fmla="*/ 5644945 h 6698667"/>
              <a:gd name="connsiteX6041" fmla="*/ 9834978 w 12192000"/>
              <a:gd name="connsiteY6041" fmla="*/ 5637776 h 6698667"/>
              <a:gd name="connsiteX6042" fmla="*/ 9823980 w 12192000"/>
              <a:gd name="connsiteY6042" fmla="*/ 5627025 h 6698667"/>
              <a:gd name="connsiteX6043" fmla="*/ 9820315 w 12192000"/>
              <a:gd name="connsiteY6043" fmla="*/ 5619856 h 6698667"/>
              <a:gd name="connsiteX6044" fmla="*/ 9816650 w 12192000"/>
              <a:gd name="connsiteY6044" fmla="*/ 5609103 h 6698667"/>
              <a:gd name="connsiteX6045" fmla="*/ 9820315 w 12192000"/>
              <a:gd name="connsiteY6045" fmla="*/ 5598352 h 6698667"/>
              <a:gd name="connsiteX6046" fmla="*/ 9823980 w 12192000"/>
              <a:gd name="connsiteY6046" fmla="*/ 5591183 h 6698667"/>
              <a:gd name="connsiteX6047" fmla="*/ 9834978 w 12192000"/>
              <a:gd name="connsiteY6047" fmla="*/ 5587599 h 6698667"/>
              <a:gd name="connsiteX6048" fmla="*/ 9845975 w 12192000"/>
              <a:gd name="connsiteY6048" fmla="*/ 5587599 h 6698667"/>
              <a:gd name="connsiteX6049" fmla="*/ 9853307 w 12192000"/>
              <a:gd name="connsiteY6049" fmla="*/ 5591183 h 6698667"/>
              <a:gd name="connsiteX6050" fmla="*/ 9864303 w 12192000"/>
              <a:gd name="connsiteY6050" fmla="*/ 5587599 h 6698667"/>
              <a:gd name="connsiteX6051" fmla="*/ 9875300 w 12192000"/>
              <a:gd name="connsiteY6051" fmla="*/ 5584015 h 6698667"/>
              <a:gd name="connsiteX6052" fmla="*/ 9889963 w 12192000"/>
              <a:gd name="connsiteY6052" fmla="*/ 5576847 h 6698667"/>
              <a:gd name="connsiteX6053" fmla="*/ 9897294 w 12192000"/>
              <a:gd name="connsiteY6053" fmla="*/ 5562510 h 6698667"/>
              <a:gd name="connsiteX6054" fmla="*/ 9904625 w 12192000"/>
              <a:gd name="connsiteY6054" fmla="*/ 5551759 h 6698667"/>
              <a:gd name="connsiteX6055" fmla="*/ 9911957 w 12192000"/>
              <a:gd name="connsiteY6055" fmla="*/ 5548174 h 6698667"/>
              <a:gd name="connsiteX6056" fmla="*/ 9919287 w 12192000"/>
              <a:gd name="connsiteY6056" fmla="*/ 5551759 h 6698667"/>
              <a:gd name="connsiteX6057" fmla="*/ 9926620 w 12192000"/>
              <a:gd name="connsiteY6057" fmla="*/ 5562510 h 6698667"/>
              <a:gd name="connsiteX6058" fmla="*/ 9933951 w 12192000"/>
              <a:gd name="connsiteY6058" fmla="*/ 5576847 h 6698667"/>
              <a:gd name="connsiteX6059" fmla="*/ 9944947 w 12192000"/>
              <a:gd name="connsiteY6059" fmla="*/ 5580432 h 6698667"/>
              <a:gd name="connsiteX6060" fmla="*/ 9955944 w 12192000"/>
              <a:gd name="connsiteY6060" fmla="*/ 5576847 h 6698667"/>
              <a:gd name="connsiteX6061" fmla="*/ 9963276 w 12192000"/>
              <a:gd name="connsiteY6061" fmla="*/ 5569679 h 6698667"/>
              <a:gd name="connsiteX6062" fmla="*/ 9974273 w 12192000"/>
              <a:gd name="connsiteY6062" fmla="*/ 5566095 h 6698667"/>
              <a:gd name="connsiteX6063" fmla="*/ 9981604 w 12192000"/>
              <a:gd name="connsiteY6063" fmla="*/ 5562510 h 6698667"/>
              <a:gd name="connsiteX6064" fmla="*/ 9988936 w 12192000"/>
              <a:gd name="connsiteY6064" fmla="*/ 5562510 h 6698667"/>
              <a:gd name="connsiteX6065" fmla="*/ 9999933 w 12192000"/>
              <a:gd name="connsiteY6065" fmla="*/ 5566095 h 6698667"/>
              <a:gd name="connsiteX6066" fmla="*/ 10032923 w 12192000"/>
              <a:gd name="connsiteY6066" fmla="*/ 5598352 h 6698667"/>
              <a:gd name="connsiteX6067" fmla="*/ 10069580 w 12192000"/>
              <a:gd name="connsiteY6067" fmla="*/ 5623440 h 6698667"/>
              <a:gd name="connsiteX6068" fmla="*/ 10076912 w 12192000"/>
              <a:gd name="connsiteY6068" fmla="*/ 5634193 h 6698667"/>
              <a:gd name="connsiteX6069" fmla="*/ 10084243 w 12192000"/>
              <a:gd name="connsiteY6069" fmla="*/ 5634193 h 6698667"/>
              <a:gd name="connsiteX6070" fmla="*/ 10091574 w 12192000"/>
              <a:gd name="connsiteY6070" fmla="*/ 5637776 h 6698667"/>
              <a:gd name="connsiteX6071" fmla="*/ 10098906 w 12192000"/>
              <a:gd name="connsiteY6071" fmla="*/ 5634193 h 6698667"/>
              <a:gd name="connsiteX6072" fmla="*/ 10098906 w 12192000"/>
              <a:gd name="connsiteY6072" fmla="*/ 5627025 h 6698667"/>
              <a:gd name="connsiteX6073" fmla="*/ 10102572 w 12192000"/>
              <a:gd name="connsiteY6073" fmla="*/ 5627025 h 6698667"/>
              <a:gd name="connsiteX6074" fmla="*/ 10139229 w 12192000"/>
              <a:gd name="connsiteY6074" fmla="*/ 5627025 h 6698667"/>
              <a:gd name="connsiteX6075" fmla="*/ 10172219 w 12192000"/>
              <a:gd name="connsiteY6075" fmla="*/ 5627025 h 6698667"/>
              <a:gd name="connsiteX6076" fmla="*/ 10201544 w 12192000"/>
              <a:gd name="connsiteY6076" fmla="*/ 5619856 h 6698667"/>
              <a:gd name="connsiteX6077" fmla="*/ 10234536 w 12192000"/>
              <a:gd name="connsiteY6077" fmla="*/ 5619856 h 6698667"/>
              <a:gd name="connsiteX6078" fmla="*/ 10271193 w 12192000"/>
              <a:gd name="connsiteY6078" fmla="*/ 5616272 h 6698667"/>
              <a:gd name="connsiteX6079" fmla="*/ 10311515 w 12192000"/>
              <a:gd name="connsiteY6079" fmla="*/ 5616272 h 6698667"/>
              <a:gd name="connsiteX6080" fmla="*/ 10351837 w 12192000"/>
              <a:gd name="connsiteY6080" fmla="*/ 5612688 h 6698667"/>
              <a:gd name="connsiteX6081" fmla="*/ 10392159 w 12192000"/>
              <a:gd name="connsiteY6081" fmla="*/ 5616272 h 6698667"/>
              <a:gd name="connsiteX6082" fmla="*/ 10399489 w 12192000"/>
              <a:gd name="connsiteY6082" fmla="*/ 5612688 h 6698667"/>
              <a:gd name="connsiteX6083" fmla="*/ 10403156 w 12192000"/>
              <a:gd name="connsiteY6083" fmla="*/ 5609103 h 6698667"/>
              <a:gd name="connsiteX6084" fmla="*/ 10406822 w 12192000"/>
              <a:gd name="connsiteY6084" fmla="*/ 5601935 h 6698667"/>
              <a:gd name="connsiteX6085" fmla="*/ 10410487 w 12192000"/>
              <a:gd name="connsiteY6085" fmla="*/ 5594767 h 6698667"/>
              <a:gd name="connsiteX6086" fmla="*/ 10421484 w 12192000"/>
              <a:gd name="connsiteY6086" fmla="*/ 5558927 h 6698667"/>
              <a:gd name="connsiteX6087" fmla="*/ 10432481 w 12192000"/>
              <a:gd name="connsiteY6087" fmla="*/ 5544590 h 6698667"/>
              <a:gd name="connsiteX6088" fmla="*/ 10454474 w 12192000"/>
              <a:gd name="connsiteY6088" fmla="*/ 5537422 h 6698667"/>
              <a:gd name="connsiteX6089" fmla="*/ 10487466 w 12192000"/>
              <a:gd name="connsiteY6089" fmla="*/ 5537422 h 6698667"/>
              <a:gd name="connsiteX6090" fmla="*/ 10509460 w 12192000"/>
              <a:gd name="connsiteY6090" fmla="*/ 5533837 h 6698667"/>
              <a:gd name="connsiteX6091" fmla="*/ 10524123 w 12192000"/>
              <a:gd name="connsiteY6091" fmla="*/ 5533837 h 6698667"/>
              <a:gd name="connsiteX6092" fmla="*/ 10535120 w 12192000"/>
              <a:gd name="connsiteY6092" fmla="*/ 5533837 h 6698667"/>
              <a:gd name="connsiteX6093" fmla="*/ 10542451 w 12192000"/>
              <a:gd name="connsiteY6093" fmla="*/ 5537422 h 6698667"/>
              <a:gd name="connsiteX6094" fmla="*/ 10549782 w 12192000"/>
              <a:gd name="connsiteY6094" fmla="*/ 5541006 h 6698667"/>
              <a:gd name="connsiteX6095" fmla="*/ 10560780 w 12192000"/>
              <a:gd name="connsiteY6095" fmla="*/ 5548174 h 6698667"/>
              <a:gd name="connsiteX6096" fmla="*/ 10568110 w 12192000"/>
              <a:gd name="connsiteY6096" fmla="*/ 5551759 h 6698667"/>
              <a:gd name="connsiteX6097" fmla="*/ 10575442 w 12192000"/>
              <a:gd name="connsiteY6097" fmla="*/ 5548174 h 6698667"/>
              <a:gd name="connsiteX6098" fmla="*/ 10593770 w 12192000"/>
              <a:gd name="connsiteY6098" fmla="*/ 5544590 h 6698667"/>
              <a:gd name="connsiteX6099" fmla="*/ 10612099 w 12192000"/>
              <a:gd name="connsiteY6099" fmla="*/ 5541006 h 6698667"/>
              <a:gd name="connsiteX6100" fmla="*/ 10630427 w 12192000"/>
              <a:gd name="connsiteY6100" fmla="*/ 5544590 h 6698667"/>
              <a:gd name="connsiteX6101" fmla="*/ 10645089 w 12192000"/>
              <a:gd name="connsiteY6101" fmla="*/ 5544590 h 6698667"/>
              <a:gd name="connsiteX6102" fmla="*/ 10678081 w 12192000"/>
              <a:gd name="connsiteY6102" fmla="*/ 5558927 h 6698667"/>
              <a:gd name="connsiteX6103" fmla="*/ 10707406 w 12192000"/>
              <a:gd name="connsiteY6103" fmla="*/ 5576847 h 6698667"/>
              <a:gd name="connsiteX6104" fmla="*/ 10736731 w 12192000"/>
              <a:gd name="connsiteY6104" fmla="*/ 5591183 h 6698667"/>
              <a:gd name="connsiteX6105" fmla="*/ 10762391 w 12192000"/>
              <a:gd name="connsiteY6105" fmla="*/ 5598352 h 6698667"/>
              <a:gd name="connsiteX6106" fmla="*/ 10777053 w 12192000"/>
              <a:gd name="connsiteY6106" fmla="*/ 5605520 h 6698667"/>
              <a:gd name="connsiteX6107" fmla="*/ 10788050 w 12192000"/>
              <a:gd name="connsiteY6107" fmla="*/ 5612688 h 6698667"/>
              <a:gd name="connsiteX6108" fmla="*/ 10799047 w 12192000"/>
              <a:gd name="connsiteY6108" fmla="*/ 5623440 h 6698667"/>
              <a:gd name="connsiteX6109" fmla="*/ 10806379 w 12192000"/>
              <a:gd name="connsiteY6109" fmla="*/ 5634193 h 6698667"/>
              <a:gd name="connsiteX6110" fmla="*/ 10817375 w 12192000"/>
              <a:gd name="connsiteY6110" fmla="*/ 5648529 h 6698667"/>
              <a:gd name="connsiteX6111" fmla="*/ 10835704 w 12192000"/>
              <a:gd name="connsiteY6111" fmla="*/ 5655696 h 6698667"/>
              <a:gd name="connsiteX6112" fmla="*/ 10854032 w 12192000"/>
              <a:gd name="connsiteY6112" fmla="*/ 5659281 h 6698667"/>
              <a:gd name="connsiteX6113" fmla="*/ 10868695 w 12192000"/>
              <a:gd name="connsiteY6113" fmla="*/ 5655696 h 6698667"/>
              <a:gd name="connsiteX6114" fmla="*/ 10931011 w 12192000"/>
              <a:gd name="connsiteY6114" fmla="*/ 5637776 h 6698667"/>
              <a:gd name="connsiteX6115" fmla="*/ 10993328 w 12192000"/>
              <a:gd name="connsiteY6115" fmla="*/ 5616272 h 6698667"/>
              <a:gd name="connsiteX6116" fmla="*/ 11048312 w 12192000"/>
              <a:gd name="connsiteY6116" fmla="*/ 5591183 h 6698667"/>
              <a:gd name="connsiteX6117" fmla="*/ 11103297 w 12192000"/>
              <a:gd name="connsiteY6117" fmla="*/ 5555342 h 6698667"/>
              <a:gd name="connsiteX6118" fmla="*/ 11132623 w 12192000"/>
              <a:gd name="connsiteY6118" fmla="*/ 5537422 h 6698667"/>
              <a:gd name="connsiteX6119" fmla="*/ 11158283 w 12192000"/>
              <a:gd name="connsiteY6119" fmla="*/ 5530254 h 6698667"/>
              <a:gd name="connsiteX6120" fmla="*/ 11172946 w 12192000"/>
              <a:gd name="connsiteY6120" fmla="*/ 5526669 h 6698667"/>
              <a:gd name="connsiteX6121" fmla="*/ 11187608 w 12192000"/>
              <a:gd name="connsiteY6121" fmla="*/ 5526669 h 6698667"/>
              <a:gd name="connsiteX6122" fmla="*/ 11202271 w 12192000"/>
              <a:gd name="connsiteY6122" fmla="*/ 5530254 h 6698667"/>
              <a:gd name="connsiteX6123" fmla="*/ 11216933 w 12192000"/>
              <a:gd name="connsiteY6123" fmla="*/ 5533837 h 6698667"/>
              <a:gd name="connsiteX6124" fmla="*/ 11260922 w 12192000"/>
              <a:gd name="connsiteY6124" fmla="*/ 5541006 h 6698667"/>
              <a:gd name="connsiteX6125" fmla="*/ 11304909 w 12192000"/>
              <a:gd name="connsiteY6125" fmla="*/ 5548174 h 6698667"/>
              <a:gd name="connsiteX6126" fmla="*/ 11345232 w 12192000"/>
              <a:gd name="connsiteY6126" fmla="*/ 5566095 h 6698667"/>
              <a:gd name="connsiteX6127" fmla="*/ 11389219 w 12192000"/>
              <a:gd name="connsiteY6127" fmla="*/ 5584015 h 6698667"/>
              <a:gd name="connsiteX6128" fmla="*/ 11429541 w 12192000"/>
              <a:gd name="connsiteY6128" fmla="*/ 5605520 h 6698667"/>
              <a:gd name="connsiteX6129" fmla="*/ 11466198 w 12192000"/>
              <a:gd name="connsiteY6129" fmla="*/ 5627025 h 6698667"/>
              <a:gd name="connsiteX6130" fmla="*/ 11480861 w 12192000"/>
              <a:gd name="connsiteY6130" fmla="*/ 5637776 h 6698667"/>
              <a:gd name="connsiteX6131" fmla="*/ 11495523 w 12192000"/>
              <a:gd name="connsiteY6131" fmla="*/ 5641361 h 6698667"/>
              <a:gd name="connsiteX6132" fmla="*/ 11513852 w 12192000"/>
              <a:gd name="connsiteY6132" fmla="*/ 5637776 h 6698667"/>
              <a:gd name="connsiteX6133" fmla="*/ 11524849 w 12192000"/>
              <a:gd name="connsiteY6133" fmla="*/ 5623440 h 6698667"/>
              <a:gd name="connsiteX6134" fmla="*/ 11543177 w 12192000"/>
              <a:gd name="connsiteY6134" fmla="*/ 5616272 h 6698667"/>
              <a:gd name="connsiteX6135" fmla="*/ 11561506 w 12192000"/>
              <a:gd name="connsiteY6135" fmla="*/ 5609103 h 6698667"/>
              <a:gd name="connsiteX6136" fmla="*/ 11579834 w 12192000"/>
              <a:gd name="connsiteY6136" fmla="*/ 5601935 h 6698667"/>
              <a:gd name="connsiteX6137" fmla="*/ 11594497 w 12192000"/>
              <a:gd name="connsiteY6137" fmla="*/ 5601935 h 6698667"/>
              <a:gd name="connsiteX6138" fmla="*/ 11634819 w 12192000"/>
              <a:gd name="connsiteY6138" fmla="*/ 5601935 h 6698667"/>
              <a:gd name="connsiteX6139" fmla="*/ 11671476 w 12192000"/>
              <a:gd name="connsiteY6139" fmla="*/ 5605520 h 6698667"/>
              <a:gd name="connsiteX6140" fmla="*/ 11722795 w 12192000"/>
              <a:gd name="connsiteY6140" fmla="*/ 5609103 h 6698667"/>
              <a:gd name="connsiteX6141" fmla="*/ 11766783 w 12192000"/>
              <a:gd name="connsiteY6141" fmla="*/ 5605520 h 6698667"/>
              <a:gd name="connsiteX6142" fmla="*/ 11803439 w 12192000"/>
              <a:gd name="connsiteY6142" fmla="*/ 5605520 h 6698667"/>
              <a:gd name="connsiteX6143" fmla="*/ 11836431 w 12192000"/>
              <a:gd name="connsiteY6143" fmla="*/ 5612688 h 6698667"/>
              <a:gd name="connsiteX6144" fmla="*/ 11862091 w 12192000"/>
              <a:gd name="connsiteY6144" fmla="*/ 5616272 h 6698667"/>
              <a:gd name="connsiteX6145" fmla="*/ 11895081 w 12192000"/>
              <a:gd name="connsiteY6145" fmla="*/ 5619856 h 6698667"/>
              <a:gd name="connsiteX6146" fmla="*/ 11924406 w 12192000"/>
              <a:gd name="connsiteY6146" fmla="*/ 5619856 h 6698667"/>
              <a:gd name="connsiteX6147" fmla="*/ 11957397 w 12192000"/>
              <a:gd name="connsiteY6147" fmla="*/ 5616272 h 6698667"/>
              <a:gd name="connsiteX6148" fmla="*/ 12001385 w 12192000"/>
              <a:gd name="connsiteY6148" fmla="*/ 5612688 h 6698667"/>
              <a:gd name="connsiteX6149" fmla="*/ 12041707 w 12192000"/>
              <a:gd name="connsiteY6149" fmla="*/ 5609103 h 6698667"/>
              <a:gd name="connsiteX6150" fmla="*/ 12085696 w 12192000"/>
              <a:gd name="connsiteY6150" fmla="*/ 5605520 h 6698667"/>
              <a:gd name="connsiteX6151" fmla="*/ 12129683 w 12192000"/>
              <a:gd name="connsiteY6151" fmla="*/ 5609103 h 6698667"/>
              <a:gd name="connsiteX6152" fmla="*/ 12144346 w 12192000"/>
              <a:gd name="connsiteY6152" fmla="*/ 5609103 h 6698667"/>
              <a:gd name="connsiteX6153" fmla="*/ 12159010 w 12192000"/>
              <a:gd name="connsiteY6153" fmla="*/ 5605520 h 6698667"/>
              <a:gd name="connsiteX6154" fmla="*/ 12177337 w 12192000"/>
              <a:gd name="connsiteY6154" fmla="*/ 5601935 h 6698667"/>
              <a:gd name="connsiteX6155" fmla="*/ 12192000 w 12192000"/>
              <a:gd name="connsiteY6155" fmla="*/ 5609103 h 6698667"/>
              <a:gd name="connsiteX6156" fmla="*/ 12192000 w 12192000"/>
              <a:gd name="connsiteY6156" fmla="*/ 5659281 h 6698667"/>
              <a:gd name="connsiteX6157" fmla="*/ 12192000 w 12192000"/>
              <a:gd name="connsiteY6157" fmla="*/ 5713042 h 6698667"/>
              <a:gd name="connsiteX6158" fmla="*/ 12192000 w 12192000"/>
              <a:gd name="connsiteY6158" fmla="*/ 5831318 h 6698667"/>
              <a:gd name="connsiteX6159" fmla="*/ 12192000 w 12192000"/>
              <a:gd name="connsiteY6159" fmla="*/ 5953177 h 6698667"/>
              <a:gd name="connsiteX6160" fmla="*/ 12192000 w 12192000"/>
              <a:gd name="connsiteY6160" fmla="*/ 6075036 h 6698667"/>
              <a:gd name="connsiteX6161" fmla="*/ 12192000 w 12192000"/>
              <a:gd name="connsiteY6161" fmla="*/ 6193310 h 6698667"/>
              <a:gd name="connsiteX6162" fmla="*/ 12192000 w 12192000"/>
              <a:gd name="connsiteY6162" fmla="*/ 6311586 h 6698667"/>
              <a:gd name="connsiteX6163" fmla="*/ 12192000 w 12192000"/>
              <a:gd name="connsiteY6163" fmla="*/ 6433445 h 6698667"/>
              <a:gd name="connsiteX6164" fmla="*/ 12192000 w 12192000"/>
              <a:gd name="connsiteY6164" fmla="*/ 6551720 h 6698667"/>
              <a:gd name="connsiteX6165" fmla="*/ 12192000 w 12192000"/>
              <a:gd name="connsiteY6165" fmla="*/ 6673579 h 6698667"/>
              <a:gd name="connsiteX6166" fmla="*/ 12192000 w 12192000"/>
              <a:gd name="connsiteY6166" fmla="*/ 6687915 h 6698667"/>
              <a:gd name="connsiteX6167" fmla="*/ 12188335 w 12192000"/>
              <a:gd name="connsiteY6167" fmla="*/ 6695084 h 6698667"/>
              <a:gd name="connsiteX6168" fmla="*/ 12177337 w 12192000"/>
              <a:gd name="connsiteY6168" fmla="*/ 6698667 h 6698667"/>
              <a:gd name="connsiteX6169" fmla="*/ 12166340 w 12192000"/>
              <a:gd name="connsiteY6169" fmla="*/ 6698667 h 6698667"/>
              <a:gd name="connsiteX6170" fmla="*/ 11763117 w 12192000"/>
              <a:gd name="connsiteY6170" fmla="*/ 6698667 h 6698667"/>
              <a:gd name="connsiteX6171" fmla="*/ 11367226 w 12192000"/>
              <a:gd name="connsiteY6171" fmla="*/ 6698667 h 6698667"/>
              <a:gd name="connsiteX6172" fmla="*/ 10971333 w 12192000"/>
              <a:gd name="connsiteY6172" fmla="*/ 6698667 h 6698667"/>
              <a:gd name="connsiteX6173" fmla="*/ 10575442 w 12192000"/>
              <a:gd name="connsiteY6173" fmla="*/ 6698667 h 6698667"/>
              <a:gd name="connsiteX6174" fmla="*/ 10179551 w 12192000"/>
              <a:gd name="connsiteY6174" fmla="*/ 6698667 h 6698667"/>
              <a:gd name="connsiteX6175" fmla="*/ 9783658 w 12192000"/>
              <a:gd name="connsiteY6175" fmla="*/ 6698667 h 6698667"/>
              <a:gd name="connsiteX6176" fmla="*/ 9380435 w 12192000"/>
              <a:gd name="connsiteY6176" fmla="*/ 6698667 h 6698667"/>
              <a:gd name="connsiteX6177" fmla="*/ 8984544 w 12192000"/>
              <a:gd name="connsiteY6177" fmla="*/ 6698667 h 6698667"/>
              <a:gd name="connsiteX6178" fmla="*/ 8588652 w 12192000"/>
              <a:gd name="connsiteY6178" fmla="*/ 6698667 h 6698667"/>
              <a:gd name="connsiteX6179" fmla="*/ 8192760 w 12192000"/>
              <a:gd name="connsiteY6179" fmla="*/ 6698667 h 6698667"/>
              <a:gd name="connsiteX6180" fmla="*/ 7796869 w 12192000"/>
              <a:gd name="connsiteY6180" fmla="*/ 6698667 h 6698667"/>
              <a:gd name="connsiteX6181" fmla="*/ 7397311 w 12192000"/>
              <a:gd name="connsiteY6181" fmla="*/ 6698667 h 6698667"/>
              <a:gd name="connsiteX6182" fmla="*/ 7001420 w 12192000"/>
              <a:gd name="connsiteY6182" fmla="*/ 6698667 h 6698667"/>
              <a:gd name="connsiteX6183" fmla="*/ 6601862 w 12192000"/>
              <a:gd name="connsiteY6183" fmla="*/ 6698667 h 6698667"/>
              <a:gd name="connsiteX6184" fmla="*/ 6205971 w 12192000"/>
              <a:gd name="connsiteY6184" fmla="*/ 6698667 h 6698667"/>
              <a:gd name="connsiteX6185" fmla="*/ 5810078 w 12192000"/>
              <a:gd name="connsiteY6185" fmla="*/ 6698667 h 6698667"/>
              <a:gd name="connsiteX6186" fmla="*/ 5777088 w 12192000"/>
              <a:gd name="connsiteY6186" fmla="*/ 6698667 h 6698667"/>
              <a:gd name="connsiteX6187" fmla="*/ 5740431 w 12192000"/>
              <a:gd name="connsiteY6187" fmla="*/ 6698667 h 6698667"/>
              <a:gd name="connsiteX6188" fmla="*/ 5425184 w 12192000"/>
              <a:gd name="connsiteY6188" fmla="*/ 6698667 h 6698667"/>
              <a:gd name="connsiteX6189" fmla="*/ 5117268 w 12192000"/>
              <a:gd name="connsiteY6189" fmla="*/ 6698667 h 6698667"/>
              <a:gd name="connsiteX6190" fmla="*/ 4805686 w 12192000"/>
              <a:gd name="connsiteY6190" fmla="*/ 6698667 h 6698667"/>
              <a:gd name="connsiteX6191" fmla="*/ 4490439 w 12192000"/>
              <a:gd name="connsiteY6191" fmla="*/ 6698667 h 6698667"/>
              <a:gd name="connsiteX6192" fmla="*/ 4182523 w 12192000"/>
              <a:gd name="connsiteY6192" fmla="*/ 6698667 h 6698667"/>
              <a:gd name="connsiteX6193" fmla="*/ 3867276 w 12192000"/>
              <a:gd name="connsiteY6193" fmla="*/ 6698667 h 6698667"/>
              <a:gd name="connsiteX6194" fmla="*/ 3559361 w 12192000"/>
              <a:gd name="connsiteY6194" fmla="*/ 6698667 h 6698667"/>
              <a:gd name="connsiteX6195" fmla="*/ 3244113 w 12192000"/>
              <a:gd name="connsiteY6195" fmla="*/ 6698667 h 6698667"/>
              <a:gd name="connsiteX6196" fmla="*/ 3093822 w 12192000"/>
              <a:gd name="connsiteY6196" fmla="*/ 6698667 h 6698667"/>
              <a:gd name="connsiteX6197" fmla="*/ 2947195 w 12192000"/>
              <a:gd name="connsiteY6197" fmla="*/ 6698667 h 6698667"/>
              <a:gd name="connsiteX6198" fmla="*/ 2800568 w 12192000"/>
              <a:gd name="connsiteY6198" fmla="*/ 6698667 h 6698667"/>
              <a:gd name="connsiteX6199" fmla="*/ 2650276 w 12192000"/>
              <a:gd name="connsiteY6199" fmla="*/ 6698667 h 6698667"/>
              <a:gd name="connsiteX6200" fmla="*/ 2503650 w 12192000"/>
              <a:gd name="connsiteY6200" fmla="*/ 6698667 h 6698667"/>
              <a:gd name="connsiteX6201" fmla="*/ 2353357 w 12192000"/>
              <a:gd name="connsiteY6201" fmla="*/ 6698667 h 6698667"/>
              <a:gd name="connsiteX6202" fmla="*/ 2203064 w 12192000"/>
              <a:gd name="connsiteY6202" fmla="*/ 6698667 h 6698667"/>
              <a:gd name="connsiteX6203" fmla="*/ 2060103 w 12192000"/>
              <a:gd name="connsiteY6203" fmla="*/ 6698667 h 6698667"/>
              <a:gd name="connsiteX6204" fmla="*/ 1803508 w 12192000"/>
              <a:gd name="connsiteY6204" fmla="*/ 6698667 h 6698667"/>
              <a:gd name="connsiteX6205" fmla="*/ 1546911 w 12192000"/>
              <a:gd name="connsiteY6205" fmla="*/ 6698667 h 6698667"/>
              <a:gd name="connsiteX6206" fmla="*/ 1297646 w 12192000"/>
              <a:gd name="connsiteY6206" fmla="*/ 6698667 h 6698667"/>
              <a:gd name="connsiteX6207" fmla="*/ 1041049 w 12192000"/>
              <a:gd name="connsiteY6207" fmla="*/ 6698667 h 6698667"/>
              <a:gd name="connsiteX6208" fmla="*/ 788119 w 12192000"/>
              <a:gd name="connsiteY6208" fmla="*/ 6698667 h 6698667"/>
              <a:gd name="connsiteX6209" fmla="*/ 535187 w 12192000"/>
              <a:gd name="connsiteY6209" fmla="*/ 6698667 h 6698667"/>
              <a:gd name="connsiteX6210" fmla="*/ 282257 w 12192000"/>
              <a:gd name="connsiteY6210" fmla="*/ 6698667 h 6698667"/>
              <a:gd name="connsiteX6211" fmla="*/ 25660 w 12192000"/>
              <a:gd name="connsiteY6211" fmla="*/ 6698667 h 6698667"/>
              <a:gd name="connsiteX6212" fmla="*/ 14663 w 12192000"/>
              <a:gd name="connsiteY6212" fmla="*/ 6698667 h 6698667"/>
              <a:gd name="connsiteX6213" fmla="*/ 7332 w 12192000"/>
              <a:gd name="connsiteY6213" fmla="*/ 6695084 h 6698667"/>
              <a:gd name="connsiteX6214" fmla="*/ 0 w 12192000"/>
              <a:gd name="connsiteY6214" fmla="*/ 6687915 h 6698667"/>
              <a:gd name="connsiteX6215" fmla="*/ 0 w 12192000"/>
              <a:gd name="connsiteY6215" fmla="*/ 6673579 h 6698667"/>
              <a:gd name="connsiteX6216" fmla="*/ 0 w 12192000"/>
              <a:gd name="connsiteY6216" fmla="*/ 6440613 h 6698667"/>
              <a:gd name="connsiteX6217" fmla="*/ 0 w 12192000"/>
              <a:gd name="connsiteY6217" fmla="*/ 6211231 h 6698667"/>
              <a:gd name="connsiteX6218" fmla="*/ 0 w 12192000"/>
              <a:gd name="connsiteY6218" fmla="*/ 5978265 h 6698667"/>
              <a:gd name="connsiteX6219" fmla="*/ 0 w 12192000"/>
              <a:gd name="connsiteY6219" fmla="*/ 5748884 h 6698667"/>
              <a:gd name="connsiteX6220" fmla="*/ 0 w 12192000"/>
              <a:gd name="connsiteY6220" fmla="*/ 5512334 h 6698667"/>
              <a:gd name="connsiteX6221" fmla="*/ 0 w 12192000"/>
              <a:gd name="connsiteY6221" fmla="*/ 5282951 h 6698667"/>
              <a:gd name="connsiteX6222" fmla="*/ 0 w 12192000"/>
              <a:gd name="connsiteY6222" fmla="*/ 5053570 h 6698667"/>
              <a:gd name="connsiteX6223" fmla="*/ 0 w 12192000"/>
              <a:gd name="connsiteY6223" fmla="*/ 4820603 h 6698667"/>
              <a:gd name="connsiteX6224" fmla="*/ 32992 w 12192000"/>
              <a:gd name="connsiteY6224" fmla="*/ 4824187 h 6698667"/>
              <a:gd name="connsiteX6225" fmla="*/ 62317 w 12192000"/>
              <a:gd name="connsiteY6225" fmla="*/ 4831355 h 6698667"/>
              <a:gd name="connsiteX6226" fmla="*/ 87977 w 12192000"/>
              <a:gd name="connsiteY6226" fmla="*/ 4845692 h 6698667"/>
              <a:gd name="connsiteX6227" fmla="*/ 117301 w 12192000"/>
              <a:gd name="connsiteY6227" fmla="*/ 4860028 h 6698667"/>
              <a:gd name="connsiteX6228" fmla="*/ 153958 w 12192000"/>
              <a:gd name="connsiteY6228" fmla="*/ 4885118 h 6698667"/>
              <a:gd name="connsiteX6229" fmla="*/ 194280 w 12192000"/>
              <a:gd name="connsiteY6229" fmla="*/ 4906621 h 6698667"/>
              <a:gd name="connsiteX6230" fmla="*/ 234603 w 12192000"/>
              <a:gd name="connsiteY6230" fmla="*/ 4924542 h 6698667"/>
              <a:gd name="connsiteX6231" fmla="*/ 278591 w 12192000"/>
              <a:gd name="connsiteY6231" fmla="*/ 4935294 h 6698667"/>
              <a:gd name="connsiteX6232" fmla="*/ 307916 w 12192000"/>
              <a:gd name="connsiteY6232" fmla="*/ 4942462 h 6698667"/>
              <a:gd name="connsiteX6233" fmla="*/ 340907 w 12192000"/>
              <a:gd name="connsiteY6233" fmla="*/ 4956799 h 6698667"/>
              <a:gd name="connsiteX6234" fmla="*/ 366566 w 12192000"/>
              <a:gd name="connsiteY6234" fmla="*/ 4974719 h 6698667"/>
              <a:gd name="connsiteX6235" fmla="*/ 392226 w 12192000"/>
              <a:gd name="connsiteY6235" fmla="*/ 4992640 h 6698667"/>
              <a:gd name="connsiteX6236" fmla="*/ 417886 w 12192000"/>
              <a:gd name="connsiteY6236" fmla="*/ 5010560 h 6698667"/>
              <a:gd name="connsiteX6237" fmla="*/ 450877 w 12192000"/>
              <a:gd name="connsiteY6237" fmla="*/ 5035648 h 6698667"/>
              <a:gd name="connsiteX6238" fmla="*/ 480203 w 12192000"/>
              <a:gd name="connsiteY6238" fmla="*/ 5049985 h 6698667"/>
              <a:gd name="connsiteX6239" fmla="*/ 516859 w 12192000"/>
              <a:gd name="connsiteY6239" fmla="*/ 5060738 h 6698667"/>
              <a:gd name="connsiteX6240" fmla="*/ 553516 w 12192000"/>
              <a:gd name="connsiteY6240" fmla="*/ 5067906 h 6698667"/>
              <a:gd name="connsiteX6241" fmla="*/ 582841 w 12192000"/>
              <a:gd name="connsiteY6241" fmla="*/ 5078658 h 6698667"/>
              <a:gd name="connsiteX6242" fmla="*/ 615833 w 12192000"/>
              <a:gd name="connsiteY6242" fmla="*/ 5085826 h 6698667"/>
              <a:gd name="connsiteX6243" fmla="*/ 652488 w 12192000"/>
              <a:gd name="connsiteY6243" fmla="*/ 5085826 h 6698667"/>
              <a:gd name="connsiteX6244" fmla="*/ 689145 w 12192000"/>
              <a:gd name="connsiteY6244" fmla="*/ 5078658 h 6698667"/>
              <a:gd name="connsiteX6245" fmla="*/ 725802 w 12192000"/>
              <a:gd name="connsiteY6245" fmla="*/ 5085826 h 6698667"/>
              <a:gd name="connsiteX6246" fmla="*/ 740465 w 12192000"/>
              <a:gd name="connsiteY6246" fmla="*/ 5089411 h 6698667"/>
              <a:gd name="connsiteX6247" fmla="*/ 755127 w 12192000"/>
              <a:gd name="connsiteY6247" fmla="*/ 5100163 h 6698667"/>
              <a:gd name="connsiteX6248" fmla="*/ 769791 w 12192000"/>
              <a:gd name="connsiteY6248" fmla="*/ 5110914 h 6698667"/>
              <a:gd name="connsiteX6249" fmla="*/ 784452 w 12192000"/>
              <a:gd name="connsiteY6249" fmla="*/ 5128836 h 6698667"/>
              <a:gd name="connsiteX6250" fmla="*/ 802781 w 12192000"/>
              <a:gd name="connsiteY6250" fmla="*/ 5157509 h 6698667"/>
              <a:gd name="connsiteX6251" fmla="*/ 821109 w 12192000"/>
              <a:gd name="connsiteY6251" fmla="*/ 5175429 h 6698667"/>
              <a:gd name="connsiteX6252" fmla="*/ 850435 w 12192000"/>
              <a:gd name="connsiteY6252" fmla="*/ 5196933 h 6698667"/>
              <a:gd name="connsiteX6253" fmla="*/ 876095 w 12192000"/>
              <a:gd name="connsiteY6253" fmla="*/ 5211270 h 6698667"/>
              <a:gd name="connsiteX6254" fmla="*/ 931080 w 12192000"/>
              <a:gd name="connsiteY6254" fmla="*/ 5239943 h 6698667"/>
              <a:gd name="connsiteX6255" fmla="*/ 982399 w 12192000"/>
              <a:gd name="connsiteY6255" fmla="*/ 5275783 h 6698667"/>
              <a:gd name="connsiteX6256" fmla="*/ 1000727 w 12192000"/>
              <a:gd name="connsiteY6256" fmla="*/ 5282951 h 6698667"/>
              <a:gd name="connsiteX6257" fmla="*/ 1015389 w 12192000"/>
              <a:gd name="connsiteY6257" fmla="*/ 5282951 h 6698667"/>
              <a:gd name="connsiteX6258" fmla="*/ 1022721 w 12192000"/>
              <a:gd name="connsiteY6258" fmla="*/ 5282951 h 6698667"/>
              <a:gd name="connsiteX6259" fmla="*/ 1026386 w 12192000"/>
              <a:gd name="connsiteY6259" fmla="*/ 5275783 h 6698667"/>
              <a:gd name="connsiteX6260" fmla="*/ 1033718 w 12192000"/>
              <a:gd name="connsiteY6260" fmla="*/ 5272199 h 6698667"/>
              <a:gd name="connsiteX6261" fmla="*/ 1041049 w 12192000"/>
              <a:gd name="connsiteY6261" fmla="*/ 5261446 h 6698667"/>
              <a:gd name="connsiteX6262" fmla="*/ 1048381 w 12192000"/>
              <a:gd name="connsiteY6262" fmla="*/ 5239943 h 6698667"/>
              <a:gd name="connsiteX6263" fmla="*/ 1055711 w 12192000"/>
              <a:gd name="connsiteY6263" fmla="*/ 5222022 h 6698667"/>
              <a:gd name="connsiteX6264" fmla="*/ 1048381 w 12192000"/>
              <a:gd name="connsiteY6264" fmla="*/ 5204102 h 6698667"/>
              <a:gd name="connsiteX6265" fmla="*/ 1044714 w 12192000"/>
              <a:gd name="connsiteY6265" fmla="*/ 5182597 h 6698667"/>
              <a:gd name="connsiteX6266" fmla="*/ 1037384 w 12192000"/>
              <a:gd name="connsiteY6266" fmla="*/ 5164677 h 6698667"/>
              <a:gd name="connsiteX6267" fmla="*/ 1033718 w 12192000"/>
              <a:gd name="connsiteY6267" fmla="*/ 5153924 h 6698667"/>
              <a:gd name="connsiteX6268" fmla="*/ 1033718 w 12192000"/>
              <a:gd name="connsiteY6268" fmla="*/ 5139587 h 6698667"/>
              <a:gd name="connsiteX6269" fmla="*/ 1033718 w 12192000"/>
              <a:gd name="connsiteY6269" fmla="*/ 5128836 h 6698667"/>
              <a:gd name="connsiteX6270" fmla="*/ 1037384 w 12192000"/>
              <a:gd name="connsiteY6270" fmla="*/ 5118083 h 6698667"/>
              <a:gd name="connsiteX6271" fmla="*/ 1044714 w 12192000"/>
              <a:gd name="connsiteY6271" fmla="*/ 5107331 h 6698667"/>
              <a:gd name="connsiteX6272" fmla="*/ 1059378 w 12192000"/>
              <a:gd name="connsiteY6272" fmla="*/ 5100163 h 6698667"/>
              <a:gd name="connsiteX6273" fmla="*/ 1074041 w 12192000"/>
              <a:gd name="connsiteY6273" fmla="*/ 5089411 h 6698667"/>
              <a:gd name="connsiteX6274" fmla="*/ 1085038 w 12192000"/>
              <a:gd name="connsiteY6274" fmla="*/ 5075074 h 6698667"/>
              <a:gd name="connsiteX6275" fmla="*/ 1096034 w 12192000"/>
              <a:gd name="connsiteY6275" fmla="*/ 5060738 h 6698667"/>
              <a:gd name="connsiteX6276" fmla="*/ 1110697 w 12192000"/>
              <a:gd name="connsiteY6276" fmla="*/ 5046401 h 6698667"/>
              <a:gd name="connsiteX6277" fmla="*/ 1114363 w 12192000"/>
              <a:gd name="connsiteY6277" fmla="*/ 5032065 h 6698667"/>
              <a:gd name="connsiteX6278" fmla="*/ 1121693 w 12192000"/>
              <a:gd name="connsiteY6278" fmla="*/ 4996224 h 6698667"/>
              <a:gd name="connsiteX6279" fmla="*/ 1125360 w 12192000"/>
              <a:gd name="connsiteY6279" fmla="*/ 4960382 h 6698667"/>
              <a:gd name="connsiteX6280" fmla="*/ 1129025 w 12192000"/>
              <a:gd name="connsiteY6280" fmla="*/ 4942462 h 6698667"/>
              <a:gd name="connsiteX6281" fmla="*/ 1136357 w 12192000"/>
              <a:gd name="connsiteY6281" fmla="*/ 4928126 h 6698667"/>
              <a:gd name="connsiteX6282" fmla="*/ 1143688 w 12192000"/>
              <a:gd name="connsiteY6282" fmla="*/ 4920958 h 6698667"/>
              <a:gd name="connsiteX6283" fmla="*/ 1151020 w 12192000"/>
              <a:gd name="connsiteY6283" fmla="*/ 4913789 h 6698667"/>
              <a:gd name="connsiteX6284" fmla="*/ 1158350 w 12192000"/>
              <a:gd name="connsiteY6284" fmla="*/ 4910206 h 6698667"/>
              <a:gd name="connsiteX6285" fmla="*/ 1173013 w 12192000"/>
              <a:gd name="connsiteY6285" fmla="*/ 4906621 h 6698667"/>
              <a:gd name="connsiteX6286" fmla="*/ 1213336 w 12192000"/>
              <a:gd name="connsiteY6286" fmla="*/ 4906621 h 6698667"/>
              <a:gd name="connsiteX6287" fmla="*/ 1257324 w 12192000"/>
              <a:gd name="connsiteY6287" fmla="*/ 4910206 h 6698667"/>
              <a:gd name="connsiteX6288" fmla="*/ 1301311 w 12192000"/>
              <a:gd name="connsiteY6288" fmla="*/ 4910206 h 6698667"/>
              <a:gd name="connsiteX6289" fmla="*/ 1345300 w 12192000"/>
              <a:gd name="connsiteY6289" fmla="*/ 4910206 h 6698667"/>
              <a:gd name="connsiteX6290" fmla="*/ 1352631 w 12192000"/>
              <a:gd name="connsiteY6290" fmla="*/ 4910206 h 6698667"/>
              <a:gd name="connsiteX6291" fmla="*/ 1359962 w 12192000"/>
              <a:gd name="connsiteY6291" fmla="*/ 4913789 h 6698667"/>
              <a:gd name="connsiteX6292" fmla="*/ 1370958 w 12192000"/>
              <a:gd name="connsiteY6292" fmla="*/ 4924542 h 6698667"/>
              <a:gd name="connsiteX6293" fmla="*/ 1389287 w 12192000"/>
              <a:gd name="connsiteY6293" fmla="*/ 4931711 h 6698667"/>
              <a:gd name="connsiteX6294" fmla="*/ 1403950 w 12192000"/>
              <a:gd name="connsiteY6294" fmla="*/ 4931711 h 6698667"/>
              <a:gd name="connsiteX6295" fmla="*/ 1418613 w 12192000"/>
              <a:gd name="connsiteY6295" fmla="*/ 4931711 h 6698667"/>
              <a:gd name="connsiteX6296" fmla="*/ 1458935 w 12192000"/>
              <a:gd name="connsiteY6296" fmla="*/ 4935294 h 6698667"/>
              <a:gd name="connsiteX6297" fmla="*/ 1502923 w 12192000"/>
              <a:gd name="connsiteY6297" fmla="*/ 4938879 h 6698667"/>
              <a:gd name="connsiteX6298" fmla="*/ 1528583 w 12192000"/>
              <a:gd name="connsiteY6298" fmla="*/ 4942462 h 6698667"/>
              <a:gd name="connsiteX6299" fmla="*/ 1561573 w 12192000"/>
              <a:gd name="connsiteY6299" fmla="*/ 4942462 h 6698667"/>
              <a:gd name="connsiteX6300" fmla="*/ 1572571 w 12192000"/>
              <a:gd name="connsiteY6300" fmla="*/ 4942462 h 6698667"/>
              <a:gd name="connsiteX6301" fmla="*/ 1587233 w 12192000"/>
              <a:gd name="connsiteY6301" fmla="*/ 4935294 h 6698667"/>
              <a:gd name="connsiteX6302" fmla="*/ 1601896 w 12192000"/>
              <a:gd name="connsiteY6302" fmla="*/ 4931711 h 6698667"/>
              <a:gd name="connsiteX6303" fmla="*/ 1616558 w 12192000"/>
              <a:gd name="connsiteY6303" fmla="*/ 4924542 h 6698667"/>
              <a:gd name="connsiteX6304" fmla="*/ 1631222 w 12192000"/>
              <a:gd name="connsiteY6304" fmla="*/ 4910206 h 6698667"/>
              <a:gd name="connsiteX6305" fmla="*/ 1645884 w 12192000"/>
              <a:gd name="connsiteY6305" fmla="*/ 4903038 h 6698667"/>
              <a:gd name="connsiteX6306" fmla="*/ 1664212 w 12192000"/>
              <a:gd name="connsiteY6306" fmla="*/ 4899453 h 6698667"/>
              <a:gd name="connsiteX6307" fmla="*/ 1682541 w 12192000"/>
              <a:gd name="connsiteY6307" fmla="*/ 4895869 h 6698667"/>
              <a:gd name="connsiteX6308" fmla="*/ 1711866 w 12192000"/>
              <a:gd name="connsiteY6308" fmla="*/ 4899453 h 6698667"/>
              <a:gd name="connsiteX6309" fmla="*/ 1748523 w 12192000"/>
              <a:gd name="connsiteY6309" fmla="*/ 4906621 h 6698667"/>
              <a:gd name="connsiteX6310" fmla="*/ 1759519 w 12192000"/>
              <a:gd name="connsiteY6310" fmla="*/ 4906621 h 6698667"/>
              <a:gd name="connsiteX6311" fmla="*/ 1770516 w 12192000"/>
              <a:gd name="connsiteY6311" fmla="*/ 4906621 h 6698667"/>
              <a:gd name="connsiteX6312" fmla="*/ 1781513 w 12192000"/>
              <a:gd name="connsiteY6312" fmla="*/ 4903038 h 6698667"/>
              <a:gd name="connsiteX6313" fmla="*/ 1785179 w 12192000"/>
              <a:gd name="connsiteY6313" fmla="*/ 4892285 h 6698667"/>
              <a:gd name="connsiteX6314" fmla="*/ 1788845 w 12192000"/>
              <a:gd name="connsiteY6314" fmla="*/ 4877949 h 6698667"/>
              <a:gd name="connsiteX6315" fmla="*/ 1796176 w 12192000"/>
              <a:gd name="connsiteY6315" fmla="*/ 4870781 h 6698667"/>
              <a:gd name="connsiteX6316" fmla="*/ 1807173 w 12192000"/>
              <a:gd name="connsiteY6316" fmla="*/ 4860028 h 6698667"/>
              <a:gd name="connsiteX6317" fmla="*/ 1821836 w 12192000"/>
              <a:gd name="connsiteY6317" fmla="*/ 4856445 h 6698667"/>
              <a:gd name="connsiteX6318" fmla="*/ 1840165 w 12192000"/>
              <a:gd name="connsiteY6318" fmla="*/ 4849276 h 6698667"/>
              <a:gd name="connsiteX6319" fmla="*/ 1851162 w 12192000"/>
              <a:gd name="connsiteY6319" fmla="*/ 4845692 h 6698667"/>
              <a:gd name="connsiteX6320" fmla="*/ 1858493 w 12192000"/>
              <a:gd name="connsiteY6320" fmla="*/ 4838523 h 6698667"/>
              <a:gd name="connsiteX6321" fmla="*/ 1865824 w 12192000"/>
              <a:gd name="connsiteY6321" fmla="*/ 4831355 h 6698667"/>
              <a:gd name="connsiteX6322" fmla="*/ 1873155 w 12192000"/>
              <a:gd name="connsiteY6322" fmla="*/ 4820603 h 6698667"/>
              <a:gd name="connsiteX6323" fmla="*/ 1876820 w 12192000"/>
              <a:gd name="connsiteY6323" fmla="*/ 4813435 h 6698667"/>
              <a:gd name="connsiteX6324" fmla="*/ 1876820 w 12192000"/>
              <a:gd name="connsiteY6324" fmla="*/ 4795515 h 6698667"/>
              <a:gd name="connsiteX6325" fmla="*/ 1876820 w 12192000"/>
              <a:gd name="connsiteY6325" fmla="*/ 4781179 h 6698667"/>
              <a:gd name="connsiteX6326" fmla="*/ 1880487 w 12192000"/>
              <a:gd name="connsiteY6326" fmla="*/ 4763257 h 6698667"/>
              <a:gd name="connsiteX6327" fmla="*/ 1880487 w 12192000"/>
              <a:gd name="connsiteY6327" fmla="*/ 4741754 h 6698667"/>
              <a:gd name="connsiteX6328" fmla="*/ 1876820 w 12192000"/>
              <a:gd name="connsiteY6328" fmla="*/ 4727417 h 6698667"/>
              <a:gd name="connsiteX6329" fmla="*/ 1865824 w 12192000"/>
              <a:gd name="connsiteY6329" fmla="*/ 4709496 h 6698667"/>
              <a:gd name="connsiteX6330" fmla="*/ 1862158 w 12192000"/>
              <a:gd name="connsiteY6330" fmla="*/ 4702328 h 6698667"/>
              <a:gd name="connsiteX6331" fmla="*/ 1862158 w 12192000"/>
              <a:gd name="connsiteY6331" fmla="*/ 4691576 h 6698667"/>
              <a:gd name="connsiteX6332" fmla="*/ 1865824 w 12192000"/>
              <a:gd name="connsiteY6332" fmla="*/ 4687991 h 6698667"/>
              <a:gd name="connsiteX6333" fmla="*/ 1876820 w 12192000"/>
              <a:gd name="connsiteY6333" fmla="*/ 4687991 h 6698667"/>
              <a:gd name="connsiteX6334" fmla="*/ 1913477 w 12192000"/>
              <a:gd name="connsiteY6334" fmla="*/ 4687991 h 6698667"/>
              <a:gd name="connsiteX6335" fmla="*/ 1950134 w 12192000"/>
              <a:gd name="connsiteY6335" fmla="*/ 4687991 h 6698667"/>
              <a:gd name="connsiteX6336" fmla="*/ 1961131 w 12192000"/>
              <a:gd name="connsiteY6336" fmla="*/ 4687991 h 6698667"/>
              <a:gd name="connsiteX6337" fmla="*/ 1964796 w 12192000"/>
              <a:gd name="connsiteY6337" fmla="*/ 4691576 h 6698667"/>
              <a:gd name="connsiteX6338" fmla="*/ 1964796 w 12192000"/>
              <a:gd name="connsiteY6338" fmla="*/ 4695160 h 6698667"/>
              <a:gd name="connsiteX6339" fmla="*/ 1961131 w 12192000"/>
              <a:gd name="connsiteY6339" fmla="*/ 4709496 h 6698667"/>
              <a:gd name="connsiteX6340" fmla="*/ 1953799 w 12192000"/>
              <a:gd name="connsiteY6340" fmla="*/ 4723833 h 6698667"/>
              <a:gd name="connsiteX6341" fmla="*/ 1950134 w 12192000"/>
              <a:gd name="connsiteY6341" fmla="*/ 4738169 h 6698667"/>
              <a:gd name="connsiteX6342" fmla="*/ 1953799 w 12192000"/>
              <a:gd name="connsiteY6342" fmla="*/ 4756089 h 6698667"/>
              <a:gd name="connsiteX6343" fmla="*/ 1961131 w 12192000"/>
              <a:gd name="connsiteY6343" fmla="*/ 4763257 h 6698667"/>
              <a:gd name="connsiteX6344" fmla="*/ 1972128 w 12192000"/>
              <a:gd name="connsiteY6344" fmla="*/ 4770426 h 6698667"/>
              <a:gd name="connsiteX6345" fmla="*/ 1979459 w 12192000"/>
              <a:gd name="connsiteY6345" fmla="*/ 4777594 h 6698667"/>
              <a:gd name="connsiteX6346" fmla="*/ 1983124 w 12192000"/>
              <a:gd name="connsiteY6346" fmla="*/ 4788347 h 6698667"/>
              <a:gd name="connsiteX6347" fmla="*/ 1983124 w 12192000"/>
              <a:gd name="connsiteY6347" fmla="*/ 4795515 h 6698667"/>
              <a:gd name="connsiteX6348" fmla="*/ 1986791 w 12192000"/>
              <a:gd name="connsiteY6348" fmla="*/ 4817020 h 6698667"/>
              <a:gd name="connsiteX6349" fmla="*/ 1986791 w 12192000"/>
              <a:gd name="connsiteY6349" fmla="*/ 4834940 h 6698667"/>
              <a:gd name="connsiteX6350" fmla="*/ 1990456 w 12192000"/>
              <a:gd name="connsiteY6350" fmla="*/ 4852860 h 6698667"/>
              <a:gd name="connsiteX6351" fmla="*/ 1997788 w 12192000"/>
              <a:gd name="connsiteY6351" fmla="*/ 4870781 h 6698667"/>
              <a:gd name="connsiteX6352" fmla="*/ 2005119 w 12192000"/>
              <a:gd name="connsiteY6352" fmla="*/ 4888701 h 6698667"/>
              <a:gd name="connsiteX6353" fmla="*/ 2016116 w 12192000"/>
              <a:gd name="connsiteY6353" fmla="*/ 4903038 h 6698667"/>
              <a:gd name="connsiteX6354" fmla="*/ 2027113 w 12192000"/>
              <a:gd name="connsiteY6354" fmla="*/ 4920958 h 6698667"/>
              <a:gd name="connsiteX6355" fmla="*/ 2041776 w 12192000"/>
              <a:gd name="connsiteY6355" fmla="*/ 4931711 h 6698667"/>
              <a:gd name="connsiteX6356" fmla="*/ 2056438 w 12192000"/>
              <a:gd name="connsiteY6356" fmla="*/ 4938879 h 6698667"/>
              <a:gd name="connsiteX6357" fmla="*/ 2071101 w 12192000"/>
              <a:gd name="connsiteY6357" fmla="*/ 4942462 h 6698667"/>
              <a:gd name="connsiteX6358" fmla="*/ 2118755 w 12192000"/>
              <a:gd name="connsiteY6358" fmla="*/ 4956799 h 6698667"/>
              <a:gd name="connsiteX6359" fmla="*/ 2159077 w 12192000"/>
              <a:gd name="connsiteY6359" fmla="*/ 4978304 h 6698667"/>
              <a:gd name="connsiteX6360" fmla="*/ 2170074 w 12192000"/>
              <a:gd name="connsiteY6360" fmla="*/ 4985472 h 6698667"/>
              <a:gd name="connsiteX6361" fmla="*/ 2177405 w 12192000"/>
              <a:gd name="connsiteY6361" fmla="*/ 4996224 h 6698667"/>
              <a:gd name="connsiteX6362" fmla="*/ 2177405 w 12192000"/>
              <a:gd name="connsiteY6362" fmla="*/ 5006977 h 6698667"/>
              <a:gd name="connsiteX6363" fmla="*/ 2184737 w 12192000"/>
              <a:gd name="connsiteY6363" fmla="*/ 5017728 h 6698667"/>
              <a:gd name="connsiteX6364" fmla="*/ 2192068 w 12192000"/>
              <a:gd name="connsiteY6364" fmla="*/ 5021313 h 6698667"/>
              <a:gd name="connsiteX6365" fmla="*/ 2203064 w 12192000"/>
              <a:gd name="connsiteY6365" fmla="*/ 5024897 h 6698667"/>
              <a:gd name="connsiteX6366" fmla="*/ 2214062 w 12192000"/>
              <a:gd name="connsiteY6366" fmla="*/ 5035648 h 6698667"/>
              <a:gd name="connsiteX6367" fmla="*/ 2225059 w 12192000"/>
              <a:gd name="connsiteY6367" fmla="*/ 5046401 h 6698667"/>
              <a:gd name="connsiteX6368" fmla="*/ 2232391 w 12192000"/>
              <a:gd name="connsiteY6368" fmla="*/ 5053570 h 6698667"/>
              <a:gd name="connsiteX6369" fmla="*/ 2243387 w 12192000"/>
              <a:gd name="connsiteY6369" fmla="*/ 5057153 h 6698667"/>
              <a:gd name="connsiteX6370" fmla="*/ 2283710 w 12192000"/>
              <a:gd name="connsiteY6370" fmla="*/ 5057153 h 6698667"/>
              <a:gd name="connsiteX6371" fmla="*/ 2320367 w 12192000"/>
              <a:gd name="connsiteY6371" fmla="*/ 5049985 h 6698667"/>
              <a:gd name="connsiteX6372" fmla="*/ 2338695 w 12192000"/>
              <a:gd name="connsiteY6372" fmla="*/ 5042817 h 6698667"/>
              <a:gd name="connsiteX6373" fmla="*/ 2357022 w 12192000"/>
              <a:gd name="connsiteY6373" fmla="*/ 5035648 h 6698667"/>
              <a:gd name="connsiteX6374" fmla="*/ 2371685 w 12192000"/>
              <a:gd name="connsiteY6374" fmla="*/ 5021313 h 6698667"/>
              <a:gd name="connsiteX6375" fmla="*/ 2393679 w 12192000"/>
              <a:gd name="connsiteY6375" fmla="*/ 5010560 h 6698667"/>
              <a:gd name="connsiteX6376" fmla="*/ 2404677 w 12192000"/>
              <a:gd name="connsiteY6376" fmla="*/ 4999808 h 6698667"/>
              <a:gd name="connsiteX6377" fmla="*/ 2412008 w 12192000"/>
              <a:gd name="connsiteY6377" fmla="*/ 4985472 h 6698667"/>
              <a:gd name="connsiteX6378" fmla="*/ 2415674 w 12192000"/>
              <a:gd name="connsiteY6378" fmla="*/ 4967551 h 6698667"/>
              <a:gd name="connsiteX6379" fmla="*/ 2423004 w 12192000"/>
              <a:gd name="connsiteY6379" fmla="*/ 4953215 h 6698667"/>
              <a:gd name="connsiteX6380" fmla="*/ 2426671 w 12192000"/>
              <a:gd name="connsiteY6380" fmla="*/ 4942462 h 6698667"/>
              <a:gd name="connsiteX6381" fmla="*/ 2430336 w 12192000"/>
              <a:gd name="connsiteY6381" fmla="*/ 4935294 h 6698667"/>
              <a:gd name="connsiteX6382" fmla="*/ 2463328 w 12192000"/>
              <a:gd name="connsiteY6382" fmla="*/ 4892285 h 6698667"/>
              <a:gd name="connsiteX6383" fmla="*/ 2488986 w 12192000"/>
              <a:gd name="connsiteY6383" fmla="*/ 4849276 h 6698667"/>
              <a:gd name="connsiteX6384" fmla="*/ 2521978 w 12192000"/>
              <a:gd name="connsiteY6384" fmla="*/ 4802683 h 6698667"/>
              <a:gd name="connsiteX6385" fmla="*/ 2543972 w 12192000"/>
              <a:gd name="connsiteY6385" fmla="*/ 4759674 h 6698667"/>
              <a:gd name="connsiteX6386" fmla="*/ 2554969 w 12192000"/>
              <a:gd name="connsiteY6386" fmla="*/ 4748922 h 6698667"/>
              <a:gd name="connsiteX6387" fmla="*/ 2562300 w 12192000"/>
              <a:gd name="connsiteY6387" fmla="*/ 4741754 h 6698667"/>
              <a:gd name="connsiteX6388" fmla="*/ 2573297 w 12192000"/>
              <a:gd name="connsiteY6388" fmla="*/ 4738169 h 6698667"/>
              <a:gd name="connsiteX6389" fmla="*/ 2584294 w 12192000"/>
              <a:gd name="connsiteY6389" fmla="*/ 4734586 h 6698667"/>
              <a:gd name="connsiteX6390" fmla="*/ 2595292 w 12192000"/>
              <a:gd name="connsiteY6390" fmla="*/ 4731001 h 6698667"/>
              <a:gd name="connsiteX6391" fmla="*/ 2609954 w 12192000"/>
              <a:gd name="connsiteY6391" fmla="*/ 4731001 h 6698667"/>
              <a:gd name="connsiteX6392" fmla="*/ 2620950 w 12192000"/>
              <a:gd name="connsiteY6392" fmla="*/ 4731001 h 6698667"/>
              <a:gd name="connsiteX6393" fmla="*/ 2631947 w 12192000"/>
              <a:gd name="connsiteY6393" fmla="*/ 4734586 h 6698667"/>
              <a:gd name="connsiteX6394" fmla="*/ 2664939 w 12192000"/>
              <a:gd name="connsiteY6394" fmla="*/ 4748922 h 6698667"/>
              <a:gd name="connsiteX6395" fmla="*/ 2694264 w 12192000"/>
              <a:gd name="connsiteY6395" fmla="*/ 4763257 h 6698667"/>
              <a:gd name="connsiteX6396" fmla="*/ 2730920 w 12192000"/>
              <a:gd name="connsiteY6396" fmla="*/ 4766842 h 6698667"/>
              <a:gd name="connsiteX6397" fmla="*/ 2760246 w 12192000"/>
              <a:gd name="connsiteY6397" fmla="*/ 4763257 h 6698667"/>
              <a:gd name="connsiteX6398" fmla="*/ 2785905 w 12192000"/>
              <a:gd name="connsiteY6398" fmla="*/ 4763257 h 6698667"/>
              <a:gd name="connsiteX6399" fmla="*/ 2804234 w 12192000"/>
              <a:gd name="connsiteY6399" fmla="*/ 4766842 h 6698667"/>
              <a:gd name="connsiteX6400" fmla="*/ 2837225 w 12192000"/>
              <a:gd name="connsiteY6400" fmla="*/ 4777594 h 6698667"/>
              <a:gd name="connsiteX6401" fmla="*/ 2873882 w 12192000"/>
              <a:gd name="connsiteY6401" fmla="*/ 4784762 h 6698667"/>
              <a:gd name="connsiteX6402" fmla="*/ 2910539 w 12192000"/>
              <a:gd name="connsiteY6402" fmla="*/ 4788347 h 6698667"/>
              <a:gd name="connsiteX6403" fmla="*/ 2947195 w 12192000"/>
              <a:gd name="connsiteY6403" fmla="*/ 4799099 h 6698667"/>
              <a:gd name="connsiteX6404" fmla="*/ 2961858 w 12192000"/>
              <a:gd name="connsiteY6404" fmla="*/ 4802683 h 6698667"/>
              <a:gd name="connsiteX6405" fmla="*/ 2980186 w 12192000"/>
              <a:gd name="connsiteY6405" fmla="*/ 4795515 h 6698667"/>
              <a:gd name="connsiteX6406" fmla="*/ 3009512 w 12192000"/>
              <a:gd name="connsiteY6406" fmla="*/ 4788347 h 6698667"/>
              <a:gd name="connsiteX6407" fmla="*/ 3031505 w 12192000"/>
              <a:gd name="connsiteY6407" fmla="*/ 4781179 h 6698667"/>
              <a:gd name="connsiteX6408" fmla="*/ 3038837 w 12192000"/>
              <a:gd name="connsiteY6408" fmla="*/ 4781179 h 6698667"/>
              <a:gd name="connsiteX6409" fmla="*/ 3053499 w 12192000"/>
              <a:gd name="connsiteY6409" fmla="*/ 4781179 h 6698667"/>
              <a:gd name="connsiteX6410" fmla="*/ 3060830 w 12192000"/>
              <a:gd name="connsiteY6410" fmla="*/ 4784762 h 6698667"/>
              <a:gd name="connsiteX6411" fmla="*/ 3068162 w 12192000"/>
              <a:gd name="connsiteY6411" fmla="*/ 4791930 h 6698667"/>
              <a:gd name="connsiteX6412" fmla="*/ 3075494 w 12192000"/>
              <a:gd name="connsiteY6412" fmla="*/ 4799099 h 6698667"/>
              <a:gd name="connsiteX6413" fmla="*/ 3079159 w 12192000"/>
              <a:gd name="connsiteY6413" fmla="*/ 4809852 h 6698667"/>
              <a:gd name="connsiteX6414" fmla="*/ 3082825 w 12192000"/>
              <a:gd name="connsiteY6414" fmla="*/ 4820603 h 6698667"/>
              <a:gd name="connsiteX6415" fmla="*/ 3082825 w 12192000"/>
              <a:gd name="connsiteY6415" fmla="*/ 4827772 h 6698667"/>
              <a:gd name="connsiteX6416" fmla="*/ 3079159 w 12192000"/>
              <a:gd name="connsiteY6416" fmla="*/ 4845692 h 6698667"/>
              <a:gd name="connsiteX6417" fmla="*/ 3079159 w 12192000"/>
              <a:gd name="connsiteY6417" fmla="*/ 4860028 h 6698667"/>
              <a:gd name="connsiteX6418" fmla="*/ 3090156 w 12192000"/>
              <a:gd name="connsiteY6418" fmla="*/ 4870781 h 6698667"/>
              <a:gd name="connsiteX6419" fmla="*/ 3115816 w 12192000"/>
              <a:gd name="connsiteY6419" fmla="*/ 4877949 h 6698667"/>
              <a:gd name="connsiteX6420" fmla="*/ 3145141 w 12192000"/>
              <a:gd name="connsiteY6420" fmla="*/ 4885118 h 6698667"/>
              <a:gd name="connsiteX6421" fmla="*/ 3174466 w 12192000"/>
              <a:gd name="connsiteY6421" fmla="*/ 4892285 h 6698667"/>
              <a:gd name="connsiteX6422" fmla="*/ 3189128 w 12192000"/>
              <a:gd name="connsiteY6422" fmla="*/ 4899453 h 6698667"/>
              <a:gd name="connsiteX6423" fmla="*/ 3200126 w 12192000"/>
              <a:gd name="connsiteY6423" fmla="*/ 4906621 h 6698667"/>
              <a:gd name="connsiteX6424" fmla="*/ 3211123 w 12192000"/>
              <a:gd name="connsiteY6424" fmla="*/ 4920958 h 6698667"/>
              <a:gd name="connsiteX6425" fmla="*/ 3225785 w 12192000"/>
              <a:gd name="connsiteY6425" fmla="*/ 4931711 h 6698667"/>
              <a:gd name="connsiteX6426" fmla="*/ 3233116 w 12192000"/>
              <a:gd name="connsiteY6426" fmla="*/ 4942462 h 6698667"/>
              <a:gd name="connsiteX6427" fmla="*/ 3236783 w 12192000"/>
              <a:gd name="connsiteY6427" fmla="*/ 4953215 h 6698667"/>
              <a:gd name="connsiteX6428" fmla="*/ 3236783 w 12192000"/>
              <a:gd name="connsiteY6428" fmla="*/ 4963967 h 6698667"/>
              <a:gd name="connsiteX6429" fmla="*/ 3229451 w 12192000"/>
              <a:gd name="connsiteY6429" fmla="*/ 4978304 h 6698667"/>
              <a:gd name="connsiteX6430" fmla="*/ 3225785 w 12192000"/>
              <a:gd name="connsiteY6430" fmla="*/ 4985472 h 6698667"/>
              <a:gd name="connsiteX6431" fmla="*/ 3222120 w 12192000"/>
              <a:gd name="connsiteY6431" fmla="*/ 4992640 h 6698667"/>
              <a:gd name="connsiteX6432" fmla="*/ 3222120 w 12192000"/>
              <a:gd name="connsiteY6432" fmla="*/ 4999808 h 6698667"/>
              <a:gd name="connsiteX6433" fmla="*/ 3225785 w 12192000"/>
              <a:gd name="connsiteY6433" fmla="*/ 5006977 h 6698667"/>
              <a:gd name="connsiteX6434" fmla="*/ 3229451 w 12192000"/>
              <a:gd name="connsiteY6434" fmla="*/ 5017728 h 6698667"/>
              <a:gd name="connsiteX6435" fmla="*/ 3240448 w 12192000"/>
              <a:gd name="connsiteY6435" fmla="*/ 5032065 h 6698667"/>
              <a:gd name="connsiteX6436" fmla="*/ 3255110 w 12192000"/>
              <a:gd name="connsiteY6436" fmla="*/ 5039233 h 6698667"/>
              <a:gd name="connsiteX6437" fmla="*/ 3266107 w 12192000"/>
              <a:gd name="connsiteY6437" fmla="*/ 5042817 h 6698667"/>
              <a:gd name="connsiteX6438" fmla="*/ 3284437 w 12192000"/>
              <a:gd name="connsiteY6438" fmla="*/ 5039233 h 6698667"/>
              <a:gd name="connsiteX6439" fmla="*/ 3295434 w 12192000"/>
              <a:gd name="connsiteY6439" fmla="*/ 5035648 h 6698667"/>
              <a:gd name="connsiteX6440" fmla="*/ 3302764 w 12192000"/>
              <a:gd name="connsiteY6440" fmla="*/ 5017728 h 6698667"/>
              <a:gd name="connsiteX6441" fmla="*/ 3310096 w 12192000"/>
              <a:gd name="connsiteY6441" fmla="*/ 5006977 h 6698667"/>
              <a:gd name="connsiteX6442" fmla="*/ 3306430 w 12192000"/>
              <a:gd name="connsiteY6442" fmla="*/ 4992640 h 6698667"/>
              <a:gd name="connsiteX6443" fmla="*/ 3302764 w 12192000"/>
              <a:gd name="connsiteY6443" fmla="*/ 4981887 h 6698667"/>
              <a:gd name="connsiteX6444" fmla="*/ 3291767 w 12192000"/>
              <a:gd name="connsiteY6444" fmla="*/ 4967551 h 6698667"/>
              <a:gd name="connsiteX6445" fmla="*/ 3288102 w 12192000"/>
              <a:gd name="connsiteY6445" fmla="*/ 4960382 h 6698667"/>
              <a:gd name="connsiteX6446" fmla="*/ 3288102 w 12192000"/>
              <a:gd name="connsiteY6446" fmla="*/ 4953215 h 6698667"/>
              <a:gd name="connsiteX6447" fmla="*/ 3288102 w 12192000"/>
              <a:gd name="connsiteY6447" fmla="*/ 4946047 h 6698667"/>
              <a:gd name="connsiteX6448" fmla="*/ 3295434 w 12192000"/>
              <a:gd name="connsiteY6448" fmla="*/ 4931711 h 6698667"/>
              <a:gd name="connsiteX6449" fmla="*/ 3306430 w 12192000"/>
              <a:gd name="connsiteY6449" fmla="*/ 4913789 h 6698667"/>
              <a:gd name="connsiteX6450" fmla="*/ 3310096 w 12192000"/>
              <a:gd name="connsiteY6450" fmla="*/ 4910206 h 6698667"/>
              <a:gd name="connsiteX6451" fmla="*/ 3317427 w 12192000"/>
              <a:gd name="connsiteY6451" fmla="*/ 4906621 h 6698667"/>
              <a:gd name="connsiteX6452" fmla="*/ 3321092 w 12192000"/>
              <a:gd name="connsiteY6452" fmla="*/ 4903038 h 6698667"/>
              <a:gd name="connsiteX6453" fmla="*/ 3332089 w 12192000"/>
              <a:gd name="connsiteY6453" fmla="*/ 4903038 h 6698667"/>
              <a:gd name="connsiteX6454" fmla="*/ 3343086 w 12192000"/>
              <a:gd name="connsiteY6454" fmla="*/ 4910206 h 6698667"/>
              <a:gd name="connsiteX6455" fmla="*/ 3346752 w 12192000"/>
              <a:gd name="connsiteY6455" fmla="*/ 4924542 h 6698667"/>
              <a:gd name="connsiteX6456" fmla="*/ 3350418 w 12192000"/>
              <a:gd name="connsiteY6456" fmla="*/ 4935294 h 6698667"/>
              <a:gd name="connsiteX6457" fmla="*/ 3357749 w 12192000"/>
              <a:gd name="connsiteY6457" fmla="*/ 4946047 h 6698667"/>
              <a:gd name="connsiteX6458" fmla="*/ 3365081 w 12192000"/>
              <a:gd name="connsiteY6458" fmla="*/ 4953215 h 6698667"/>
              <a:gd name="connsiteX6459" fmla="*/ 3372412 w 12192000"/>
              <a:gd name="connsiteY6459" fmla="*/ 4956799 h 6698667"/>
              <a:gd name="connsiteX6460" fmla="*/ 3379744 w 12192000"/>
              <a:gd name="connsiteY6460" fmla="*/ 4960382 h 6698667"/>
              <a:gd name="connsiteX6461" fmla="*/ 3394406 w 12192000"/>
              <a:gd name="connsiteY6461" fmla="*/ 4960382 h 6698667"/>
              <a:gd name="connsiteX6462" fmla="*/ 3405403 w 12192000"/>
              <a:gd name="connsiteY6462" fmla="*/ 4960382 h 6698667"/>
              <a:gd name="connsiteX6463" fmla="*/ 3416400 w 12192000"/>
              <a:gd name="connsiteY6463" fmla="*/ 4956799 h 6698667"/>
              <a:gd name="connsiteX6464" fmla="*/ 3431063 w 12192000"/>
              <a:gd name="connsiteY6464" fmla="*/ 4953215 h 6698667"/>
              <a:gd name="connsiteX6465" fmla="*/ 3449391 w 12192000"/>
              <a:gd name="connsiteY6465" fmla="*/ 4956799 h 6698667"/>
              <a:gd name="connsiteX6466" fmla="*/ 3460388 w 12192000"/>
              <a:gd name="connsiteY6466" fmla="*/ 4960382 h 6698667"/>
              <a:gd name="connsiteX6467" fmla="*/ 3467720 w 12192000"/>
              <a:gd name="connsiteY6467" fmla="*/ 4960382 h 6698667"/>
              <a:gd name="connsiteX6468" fmla="*/ 3475050 w 12192000"/>
              <a:gd name="connsiteY6468" fmla="*/ 4960382 h 6698667"/>
              <a:gd name="connsiteX6469" fmla="*/ 3486047 w 12192000"/>
              <a:gd name="connsiteY6469" fmla="*/ 4956799 h 6698667"/>
              <a:gd name="connsiteX6470" fmla="*/ 3489713 w 12192000"/>
              <a:gd name="connsiteY6470" fmla="*/ 4953215 h 6698667"/>
              <a:gd name="connsiteX6471" fmla="*/ 3500710 w 12192000"/>
              <a:gd name="connsiteY6471" fmla="*/ 4946047 h 6698667"/>
              <a:gd name="connsiteX6472" fmla="*/ 3504377 w 12192000"/>
              <a:gd name="connsiteY6472" fmla="*/ 4935294 h 6698667"/>
              <a:gd name="connsiteX6473" fmla="*/ 3508042 w 12192000"/>
              <a:gd name="connsiteY6473" fmla="*/ 4928126 h 6698667"/>
              <a:gd name="connsiteX6474" fmla="*/ 3508042 w 12192000"/>
              <a:gd name="connsiteY6474" fmla="*/ 4913789 h 6698667"/>
              <a:gd name="connsiteX6475" fmla="*/ 3515373 w 12192000"/>
              <a:gd name="connsiteY6475" fmla="*/ 4906621 h 6698667"/>
              <a:gd name="connsiteX6476" fmla="*/ 3522704 w 12192000"/>
              <a:gd name="connsiteY6476" fmla="*/ 4899453 h 6698667"/>
              <a:gd name="connsiteX6477" fmla="*/ 3530035 w 12192000"/>
              <a:gd name="connsiteY6477" fmla="*/ 4892285 h 6698667"/>
              <a:gd name="connsiteX6478" fmla="*/ 3544699 w 12192000"/>
              <a:gd name="connsiteY6478" fmla="*/ 4881533 h 6698667"/>
              <a:gd name="connsiteX6479" fmla="*/ 3566692 w 12192000"/>
              <a:gd name="connsiteY6479" fmla="*/ 4881533 h 6698667"/>
              <a:gd name="connsiteX6480" fmla="*/ 3585021 w 12192000"/>
              <a:gd name="connsiteY6480" fmla="*/ 4881533 h 6698667"/>
              <a:gd name="connsiteX6481" fmla="*/ 3603349 w 12192000"/>
              <a:gd name="connsiteY6481" fmla="*/ 4888701 h 6698667"/>
              <a:gd name="connsiteX6482" fmla="*/ 3629009 w 12192000"/>
              <a:gd name="connsiteY6482" fmla="*/ 4895869 h 6698667"/>
              <a:gd name="connsiteX6483" fmla="*/ 3651003 w 12192000"/>
              <a:gd name="connsiteY6483" fmla="*/ 4895869 h 6698667"/>
              <a:gd name="connsiteX6484" fmla="*/ 3672996 w 12192000"/>
              <a:gd name="connsiteY6484" fmla="*/ 4888701 h 6698667"/>
              <a:gd name="connsiteX6485" fmla="*/ 3691325 w 12192000"/>
              <a:gd name="connsiteY6485" fmla="*/ 4881533 h 6698667"/>
              <a:gd name="connsiteX6486" fmla="*/ 3709653 w 12192000"/>
              <a:gd name="connsiteY6486" fmla="*/ 4870781 h 6698667"/>
              <a:gd name="connsiteX6487" fmla="*/ 3727982 w 12192000"/>
              <a:gd name="connsiteY6487" fmla="*/ 4860028 h 6698667"/>
              <a:gd name="connsiteX6488" fmla="*/ 3742643 w 12192000"/>
              <a:gd name="connsiteY6488" fmla="*/ 4860028 h 6698667"/>
              <a:gd name="connsiteX6489" fmla="*/ 3760972 w 12192000"/>
              <a:gd name="connsiteY6489" fmla="*/ 4860028 h 6698667"/>
              <a:gd name="connsiteX6490" fmla="*/ 3790297 w 12192000"/>
              <a:gd name="connsiteY6490" fmla="*/ 4870781 h 6698667"/>
              <a:gd name="connsiteX6491" fmla="*/ 3812292 w 12192000"/>
              <a:gd name="connsiteY6491" fmla="*/ 4874365 h 6698667"/>
              <a:gd name="connsiteX6492" fmla="*/ 3826954 w 12192000"/>
              <a:gd name="connsiteY6492" fmla="*/ 4877949 h 6698667"/>
              <a:gd name="connsiteX6493" fmla="*/ 3841617 w 12192000"/>
              <a:gd name="connsiteY6493" fmla="*/ 4881533 h 6698667"/>
              <a:gd name="connsiteX6494" fmla="*/ 3852614 w 12192000"/>
              <a:gd name="connsiteY6494" fmla="*/ 4888701 h 6698667"/>
              <a:gd name="connsiteX6495" fmla="*/ 3859946 w 12192000"/>
              <a:gd name="connsiteY6495" fmla="*/ 4899453 h 6698667"/>
              <a:gd name="connsiteX6496" fmla="*/ 3863611 w 12192000"/>
              <a:gd name="connsiteY6496" fmla="*/ 4903038 h 6698667"/>
              <a:gd name="connsiteX6497" fmla="*/ 3870943 w 12192000"/>
              <a:gd name="connsiteY6497" fmla="*/ 4903038 h 6698667"/>
              <a:gd name="connsiteX6498" fmla="*/ 3874608 w 12192000"/>
              <a:gd name="connsiteY6498" fmla="*/ 4906621 h 6698667"/>
              <a:gd name="connsiteX6499" fmla="*/ 3881939 w 12192000"/>
              <a:gd name="connsiteY6499" fmla="*/ 4903038 h 6698667"/>
              <a:gd name="connsiteX6500" fmla="*/ 3896603 w 12192000"/>
              <a:gd name="connsiteY6500" fmla="*/ 4895869 h 6698667"/>
              <a:gd name="connsiteX6501" fmla="*/ 3911265 w 12192000"/>
              <a:gd name="connsiteY6501" fmla="*/ 4895869 h 6698667"/>
              <a:gd name="connsiteX6502" fmla="*/ 3922262 w 12192000"/>
              <a:gd name="connsiteY6502" fmla="*/ 4895869 h 6698667"/>
              <a:gd name="connsiteX6503" fmla="*/ 3936925 w 12192000"/>
              <a:gd name="connsiteY6503" fmla="*/ 4899453 h 6698667"/>
              <a:gd name="connsiteX6504" fmla="*/ 3966250 w 12192000"/>
              <a:gd name="connsiteY6504" fmla="*/ 4906621 h 6698667"/>
              <a:gd name="connsiteX6505" fmla="*/ 3988244 w 12192000"/>
              <a:gd name="connsiteY6505" fmla="*/ 4906621 h 6698667"/>
              <a:gd name="connsiteX6506" fmla="*/ 4002907 w 12192000"/>
              <a:gd name="connsiteY6506" fmla="*/ 4910206 h 6698667"/>
              <a:gd name="connsiteX6507" fmla="*/ 4006572 w 12192000"/>
              <a:gd name="connsiteY6507" fmla="*/ 4913789 h 6698667"/>
              <a:gd name="connsiteX6508" fmla="*/ 4006572 w 12192000"/>
              <a:gd name="connsiteY6508" fmla="*/ 4924542 h 6698667"/>
              <a:gd name="connsiteX6509" fmla="*/ 4006572 w 12192000"/>
              <a:gd name="connsiteY6509" fmla="*/ 4935294 h 6698667"/>
              <a:gd name="connsiteX6510" fmla="*/ 4006572 w 12192000"/>
              <a:gd name="connsiteY6510" fmla="*/ 4949631 h 6698667"/>
              <a:gd name="connsiteX6511" fmla="*/ 4010237 w 12192000"/>
              <a:gd name="connsiteY6511" fmla="*/ 4960382 h 6698667"/>
              <a:gd name="connsiteX6512" fmla="*/ 4010237 w 12192000"/>
              <a:gd name="connsiteY6512" fmla="*/ 4967551 h 6698667"/>
              <a:gd name="connsiteX6513" fmla="*/ 4017569 w 12192000"/>
              <a:gd name="connsiteY6513" fmla="*/ 4978304 h 6698667"/>
              <a:gd name="connsiteX6514" fmla="*/ 4021234 w 12192000"/>
              <a:gd name="connsiteY6514" fmla="*/ 4981887 h 6698667"/>
              <a:gd name="connsiteX6515" fmla="*/ 4032231 w 12192000"/>
              <a:gd name="connsiteY6515" fmla="*/ 4985472 h 6698667"/>
              <a:gd name="connsiteX6516" fmla="*/ 4039562 w 12192000"/>
              <a:gd name="connsiteY6516" fmla="*/ 4989055 h 6698667"/>
              <a:gd name="connsiteX6517" fmla="*/ 4057891 w 12192000"/>
              <a:gd name="connsiteY6517" fmla="*/ 4989055 h 6698667"/>
              <a:gd name="connsiteX6518" fmla="*/ 4065223 w 12192000"/>
              <a:gd name="connsiteY6518" fmla="*/ 4989055 h 6698667"/>
              <a:gd name="connsiteX6519" fmla="*/ 4068888 w 12192000"/>
              <a:gd name="connsiteY6519" fmla="*/ 4992640 h 6698667"/>
              <a:gd name="connsiteX6520" fmla="*/ 4072554 w 12192000"/>
              <a:gd name="connsiteY6520" fmla="*/ 4996224 h 6698667"/>
              <a:gd name="connsiteX6521" fmla="*/ 4076219 w 12192000"/>
              <a:gd name="connsiteY6521" fmla="*/ 5003392 h 6698667"/>
              <a:gd name="connsiteX6522" fmla="*/ 4083551 w 12192000"/>
              <a:gd name="connsiteY6522" fmla="*/ 5021313 h 6698667"/>
              <a:gd name="connsiteX6523" fmla="*/ 4090883 w 12192000"/>
              <a:gd name="connsiteY6523" fmla="*/ 5042817 h 6698667"/>
              <a:gd name="connsiteX6524" fmla="*/ 4094548 w 12192000"/>
              <a:gd name="connsiteY6524" fmla="*/ 5060738 h 6698667"/>
              <a:gd name="connsiteX6525" fmla="*/ 4094548 w 12192000"/>
              <a:gd name="connsiteY6525" fmla="*/ 5085826 h 6698667"/>
              <a:gd name="connsiteX6526" fmla="*/ 4098213 w 12192000"/>
              <a:gd name="connsiteY6526" fmla="*/ 5103746 h 6698667"/>
              <a:gd name="connsiteX6527" fmla="*/ 4101879 w 12192000"/>
              <a:gd name="connsiteY6527" fmla="*/ 5118083 h 6698667"/>
              <a:gd name="connsiteX6528" fmla="*/ 4109211 w 12192000"/>
              <a:gd name="connsiteY6528" fmla="*/ 5128836 h 6698667"/>
              <a:gd name="connsiteX6529" fmla="*/ 4116541 w 12192000"/>
              <a:gd name="connsiteY6529" fmla="*/ 5139587 h 6698667"/>
              <a:gd name="connsiteX6530" fmla="*/ 4127538 w 12192000"/>
              <a:gd name="connsiteY6530" fmla="*/ 5146756 h 6698667"/>
              <a:gd name="connsiteX6531" fmla="*/ 4142201 w 12192000"/>
              <a:gd name="connsiteY6531" fmla="*/ 5146756 h 6698667"/>
              <a:gd name="connsiteX6532" fmla="*/ 4156863 w 12192000"/>
              <a:gd name="connsiteY6532" fmla="*/ 5146756 h 6698667"/>
              <a:gd name="connsiteX6533" fmla="*/ 4178858 w 12192000"/>
              <a:gd name="connsiteY6533" fmla="*/ 5139587 h 6698667"/>
              <a:gd name="connsiteX6534" fmla="*/ 4186190 w 12192000"/>
              <a:gd name="connsiteY6534" fmla="*/ 5132419 h 6698667"/>
              <a:gd name="connsiteX6535" fmla="*/ 4197187 w 12192000"/>
              <a:gd name="connsiteY6535" fmla="*/ 5132419 h 6698667"/>
              <a:gd name="connsiteX6536" fmla="*/ 4208184 w 12192000"/>
              <a:gd name="connsiteY6536" fmla="*/ 5132419 h 6698667"/>
              <a:gd name="connsiteX6537" fmla="*/ 4222845 w 12192000"/>
              <a:gd name="connsiteY6537" fmla="*/ 5132419 h 6698667"/>
              <a:gd name="connsiteX6538" fmla="*/ 4233843 w 12192000"/>
              <a:gd name="connsiteY6538" fmla="*/ 5132419 h 6698667"/>
              <a:gd name="connsiteX6539" fmla="*/ 4241174 w 12192000"/>
              <a:gd name="connsiteY6539" fmla="*/ 5128836 h 6698667"/>
              <a:gd name="connsiteX6540" fmla="*/ 4248505 w 12192000"/>
              <a:gd name="connsiteY6540" fmla="*/ 5121667 h 6698667"/>
              <a:gd name="connsiteX6541" fmla="*/ 4255837 w 12192000"/>
              <a:gd name="connsiteY6541" fmla="*/ 5114499 h 6698667"/>
              <a:gd name="connsiteX6542" fmla="*/ 4255837 w 12192000"/>
              <a:gd name="connsiteY6542" fmla="*/ 5103746 h 6698667"/>
              <a:gd name="connsiteX6543" fmla="*/ 4255837 w 12192000"/>
              <a:gd name="connsiteY6543" fmla="*/ 5085826 h 6698667"/>
              <a:gd name="connsiteX6544" fmla="*/ 4259502 w 12192000"/>
              <a:gd name="connsiteY6544" fmla="*/ 5078658 h 6698667"/>
              <a:gd name="connsiteX6545" fmla="*/ 4263169 w 12192000"/>
              <a:gd name="connsiteY6545" fmla="*/ 5075074 h 6698667"/>
              <a:gd name="connsiteX6546" fmla="*/ 4266834 w 12192000"/>
              <a:gd name="connsiteY6546" fmla="*/ 5071490 h 6698667"/>
              <a:gd name="connsiteX6547" fmla="*/ 4277831 w 12192000"/>
              <a:gd name="connsiteY6547" fmla="*/ 5067906 h 6698667"/>
              <a:gd name="connsiteX6548" fmla="*/ 4288827 w 12192000"/>
              <a:gd name="connsiteY6548" fmla="*/ 5067906 h 6698667"/>
              <a:gd name="connsiteX6549" fmla="*/ 4303491 w 12192000"/>
              <a:gd name="connsiteY6549" fmla="*/ 5071490 h 6698667"/>
              <a:gd name="connsiteX6550" fmla="*/ 4336481 w 12192000"/>
              <a:gd name="connsiteY6550" fmla="*/ 5089411 h 6698667"/>
              <a:gd name="connsiteX6551" fmla="*/ 4369473 w 12192000"/>
              <a:gd name="connsiteY6551" fmla="*/ 5100163 h 6698667"/>
              <a:gd name="connsiteX6552" fmla="*/ 4387801 w 12192000"/>
              <a:gd name="connsiteY6552" fmla="*/ 5103746 h 6698667"/>
              <a:gd name="connsiteX6553" fmla="*/ 4406130 w 12192000"/>
              <a:gd name="connsiteY6553" fmla="*/ 5103746 h 6698667"/>
              <a:gd name="connsiteX6554" fmla="*/ 4420792 w 12192000"/>
              <a:gd name="connsiteY6554" fmla="*/ 5100163 h 6698667"/>
              <a:gd name="connsiteX6555" fmla="*/ 4442786 w 12192000"/>
              <a:gd name="connsiteY6555" fmla="*/ 5092994 h 6698667"/>
              <a:gd name="connsiteX6556" fmla="*/ 4446452 w 12192000"/>
              <a:gd name="connsiteY6556" fmla="*/ 5092994 h 6698667"/>
              <a:gd name="connsiteX6557" fmla="*/ 4461114 w 12192000"/>
              <a:gd name="connsiteY6557" fmla="*/ 5096578 h 6698667"/>
              <a:gd name="connsiteX6558" fmla="*/ 4472111 w 12192000"/>
              <a:gd name="connsiteY6558" fmla="*/ 5096578 h 6698667"/>
              <a:gd name="connsiteX6559" fmla="*/ 4486774 w 12192000"/>
              <a:gd name="connsiteY6559" fmla="*/ 5096578 h 6698667"/>
              <a:gd name="connsiteX6560" fmla="*/ 4501437 w 12192000"/>
              <a:gd name="connsiteY6560" fmla="*/ 5089411 h 6698667"/>
              <a:gd name="connsiteX6561" fmla="*/ 4527096 w 12192000"/>
              <a:gd name="connsiteY6561" fmla="*/ 5075074 h 6698667"/>
              <a:gd name="connsiteX6562" fmla="*/ 4556421 w 12192000"/>
              <a:gd name="connsiteY6562" fmla="*/ 5067906 h 6698667"/>
              <a:gd name="connsiteX6563" fmla="*/ 4574749 w 12192000"/>
              <a:gd name="connsiteY6563" fmla="*/ 5064321 h 6698667"/>
              <a:gd name="connsiteX6564" fmla="*/ 4593078 w 12192000"/>
              <a:gd name="connsiteY6564" fmla="*/ 5067906 h 6698667"/>
              <a:gd name="connsiteX6565" fmla="*/ 4615072 w 12192000"/>
              <a:gd name="connsiteY6565" fmla="*/ 5071490 h 6698667"/>
              <a:gd name="connsiteX6566" fmla="*/ 4629735 w 12192000"/>
              <a:gd name="connsiteY6566" fmla="*/ 5085826 h 6698667"/>
              <a:gd name="connsiteX6567" fmla="*/ 4640732 w 12192000"/>
              <a:gd name="connsiteY6567" fmla="*/ 5092994 h 6698667"/>
              <a:gd name="connsiteX6568" fmla="*/ 4648064 w 12192000"/>
              <a:gd name="connsiteY6568" fmla="*/ 5096578 h 6698667"/>
              <a:gd name="connsiteX6569" fmla="*/ 4659060 w 12192000"/>
              <a:gd name="connsiteY6569" fmla="*/ 5096578 h 6698667"/>
              <a:gd name="connsiteX6570" fmla="*/ 4673723 w 12192000"/>
              <a:gd name="connsiteY6570" fmla="*/ 5085826 h 6698667"/>
              <a:gd name="connsiteX6571" fmla="*/ 4677388 w 12192000"/>
              <a:gd name="connsiteY6571" fmla="*/ 5078658 h 6698667"/>
              <a:gd name="connsiteX6572" fmla="*/ 4684721 w 12192000"/>
              <a:gd name="connsiteY6572" fmla="*/ 5075074 h 6698667"/>
              <a:gd name="connsiteX6573" fmla="*/ 4688386 w 12192000"/>
              <a:gd name="connsiteY6573" fmla="*/ 5075074 h 6698667"/>
              <a:gd name="connsiteX6574" fmla="*/ 4692050 w 12192000"/>
              <a:gd name="connsiteY6574" fmla="*/ 5085826 h 6698667"/>
              <a:gd name="connsiteX6575" fmla="*/ 4695717 w 12192000"/>
              <a:gd name="connsiteY6575" fmla="*/ 5092994 h 6698667"/>
              <a:gd name="connsiteX6576" fmla="*/ 4699382 w 12192000"/>
              <a:gd name="connsiteY6576" fmla="*/ 5100163 h 6698667"/>
              <a:gd name="connsiteX6577" fmla="*/ 4703048 w 12192000"/>
              <a:gd name="connsiteY6577" fmla="*/ 5100163 h 6698667"/>
              <a:gd name="connsiteX6578" fmla="*/ 4706714 w 12192000"/>
              <a:gd name="connsiteY6578" fmla="*/ 5100163 h 6698667"/>
              <a:gd name="connsiteX6579" fmla="*/ 4721376 w 12192000"/>
              <a:gd name="connsiteY6579" fmla="*/ 5096578 h 6698667"/>
              <a:gd name="connsiteX6580" fmla="*/ 4732374 w 12192000"/>
              <a:gd name="connsiteY6580" fmla="*/ 5092994 h 6698667"/>
              <a:gd name="connsiteX6581" fmla="*/ 4739704 w 12192000"/>
              <a:gd name="connsiteY6581" fmla="*/ 5089411 h 6698667"/>
              <a:gd name="connsiteX6582" fmla="*/ 4747036 w 12192000"/>
              <a:gd name="connsiteY6582" fmla="*/ 5089411 h 6698667"/>
              <a:gd name="connsiteX6583" fmla="*/ 4754368 w 12192000"/>
              <a:gd name="connsiteY6583" fmla="*/ 5089411 h 6698667"/>
              <a:gd name="connsiteX6584" fmla="*/ 4761699 w 12192000"/>
              <a:gd name="connsiteY6584" fmla="*/ 5096578 h 6698667"/>
              <a:gd name="connsiteX6585" fmla="*/ 4769029 w 12192000"/>
              <a:gd name="connsiteY6585" fmla="*/ 5096578 h 6698667"/>
              <a:gd name="connsiteX6586" fmla="*/ 4780027 w 12192000"/>
              <a:gd name="connsiteY6586" fmla="*/ 5092994 h 6698667"/>
              <a:gd name="connsiteX6587" fmla="*/ 4787358 w 12192000"/>
              <a:gd name="connsiteY6587" fmla="*/ 5078658 h 6698667"/>
              <a:gd name="connsiteX6588" fmla="*/ 4794689 w 12192000"/>
              <a:gd name="connsiteY6588" fmla="*/ 5071490 h 6698667"/>
              <a:gd name="connsiteX6589" fmla="*/ 4805686 w 12192000"/>
              <a:gd name="connsiteY6589" fmla="*/ 5067906 h 6698667"/>
              <a:gd name="connsiteX6590" fmla="*/ 4816683 w 12192000"/>
              <a:gd name="connsiteY6590" fmla="*/ 5067906 h 6698667"/>
              <a:gd name="connsiteX6591" fmla="*/ 4831346 w 12192000"/>
              <a:gd name="connsiteY6591" fmla="*/ 5071490 h 6698667"/>
              <a:gd name="connsiteX6592" fmla="*/ 4842343 w 12192000"/>
              <a:gd name="connsiteY6592" fmla="*/ 5078658 h 6698667"/>
              <a:gd name="connsiteX6593" fmla="*/ 4853340 w 12192000"/>
              <a:gd name="connsiteY6593" fmla="*/ 5089411 h 6698667"/>
              <a:gd name="connsiteX6594" fmla="*/ 4853340 w 12192000"/>
              <a:gd name="connsiteY6594" fmla="*/ 5103746 h 6698667"/>
              <a:gd name="connsiteX6595" fmla="*/ 4857007 w 12192000"/>
              <a:gd name="connsiteY6595" fmla="*/ 5118083 h 6698667"/>
              <a:gd name="connsiteX6596" fmla="*/ 4864337 w 12192000"/>
              <a:gd name="connsiteY6596" fmla="*/ 5125251 h 6698667"/>
              <a:gd name="connsiteX6597" fmla="*/ 4875335 w 12192000"/>
              <a:gd name="connsiteY6597" fmla="*/ 5128836 h 6698667"/>
              <a:gd name="connsiteX6598" fmla="*/ 4893662 w 12192000"/>
              <a:gd name="connsiteY6598" fmla="*/ 5128836 h 6698667"/>
              <a:gd name="connsiteX6599" fmla="*/ 4930319 w 12192000"/>
              <a:gd name="connsiteY6599" fmla="*/ 5114499 h 6698667"/>
              <a:gd name="connsiteX6600" fmla="*/ 4966976 w 12192000"/>
              <a:gd name="connsiteY6600" fmla="*/ 5100163 h 6698667"/>
              <a:gd name="connsiteX6601" fmla="*/ 4970642 w 12192000"/>
              <a:gd name="connsiteY6601" fmla="*/ 5092994 h 6698667"/>
              <a:gd name="connsiteX6602" fmla="*/ 4970642 w 12192000"/>
              <a:gd name="connsiteY6602" fmla="*/ 5089411 h 6698667"/>
              <a:gd name="connsiteX6603" fmla="*/ 4974307 w 12192000"/>
              <a:gd name="connsiteY6603" fmla="*/ 5085826 h 6698667"/>
              <a:gd name="connsiteX6604" fmla="*/ 4981639 w 12192000"/>
              <a:gd name="connsiteY6604" fmla="*/ 5078658 h 6698667"/>
              <a:gd name="connsiteX6605" fmla="*/ 4988970 w 12192000"/>
              <a:gd name="connsiteY6605" fmla="*/ 5085826 h 6698667"/>
              <a:gd name="connsiteX6606" fmla="*/ 4992636 w 12192000"/>
              <a:gd name="connsiteY6606" fmla="*/ 5089411 h 6698667"/>
              <a:gd name="connsiteX6607" fmla="*/ 4999967 w 12192000"/>
              <a:gd name="connsiteY6607" fmla="*/ 5092994 h 6698667"/>
              <a:gd name="connsiteX6608" fmla="*/ 4999967 w 12192000"/>
              <a:gd name="connsiteY6608" fmla="*/ 5100163 h 6698667"/>
              <a:gd name="connsiteX6609" fmla="*/ 5003632 w 12192000"/>
              <a:gd name="connsiteY6609" fmla="*/ 5100163 h 6698667"/>
              <a:gd name="connsiteX6610" fmla="*/ 5007298 w 12192000"/>
              <a:gd name="connsiteY6610" fmla="*/ 5100163 h 6698667"/>
              <a:gd name="connsiteX6611" fmla="*/ 5014629 w 12192000"/>
              <a:gd name="connsiteY6611" fmla="*/ 5092994 h 6698667"/>
              <a:gd name="connsiteX6612" fmla="*/ 5021961 w 12192000"/>
              <a:gd name="connsiteY6612" fmla="*/ 5089411 h 6698667"/>
              <a:gd name="connsiteX6613" fmla="*/ 5029293 w 12192000"/>
              <a:gd name="connsiteY6613" fmla="*/ 5089411 h 6698667"/>
              <a:gd name="connsiteX6614" fmla="*/ 5036623 w 12192000"/>
              <a:gd name="connsiteY6614" fmla="*/ 5092994 h 6698667"/>
              <a:gd name="connsiteX6615" fmla="*/ 5043954 w 12192000"/>
              <a:gd name="connsiteY6615" fmla="*/ 5096578 h 6698667"/>
              <a:gd name="connsiteX6616" fmla="*/ 5054951 w 12192000"/>
              <a:gd name="connsiteY6616" fmla="*/ 5100163 h 6698667"/>
              <a:gd name="connsiteX6617" fmla="*/ 5058618 w 12192000"/>
              <a:gd name="connsiteY6617" fmla="*/ 5107331 h 6698667"/>
              <a:gd name="connsiteX6618" fmla="*/ 5062283 w 12192000"/>
              <a:gd name="connsiteY6618" fmla="*/ 5118083 h 6698667"/>
              <a:gd name="connsiteX6619" fmla="*/ 5073280 w 12192000"/>
              <a:gd name="connsiteY6619" fmla="*/ 5128836 h 6698667"/>
              <a:gd name="connsiteX6620" fmla="*/ 5084277 w 12192000"/>
              <a:gd name="connsiteY6620" fmla="*/ 5128836 h 6698667"/>
              <a:gd name="connsiteX6621" fmla="*/ 5091609 w 12192000"/>
              <a:gd name="connsiteY6621" fmla="*/ 5121667 h 6698667"/>
              <a:gd name="connsiteX6622" fmla="*/ 5102605 w 12192000"/>
              <a:gd name="connsiteY6622" fmla="*/ 5110914 h 6698667"/>
              <a:gd name="connsiteX6623" fmla="*/ 5109937 w 12192000"/>
              <a:gd name="connsiteY6623" fmla="*/ 5092994 h 6698667"/>
              <a:gd name="connsiteX6624" fmla="*/ 5113602 w 12192000"/>
              <a:gd name="connsiteY6624" fmla="*/ 5075074 h 6698667"/>
              <a:gd name="connsiteX6625" fmla="*/ 5120933 w 12192000"/>
              <a:gd name="connsiteY6625" fmla="*/ 5071490 h 6698667"/>
              <a:gd name="connsiteX6626" fmla="*/ 5128265 w 12192000"/>
              <a:gd name="connsiteY6626" fmla="*/ 5064321 h 6698667"/>
              <a:gd name="connsiteX6627" fmla="*/ 5135597 w 12192000"/>
              <a:gd name="connsiteY6627" fmla="*/ 5064321 h 6698667"/>
              <a:gd name="connsiteX6628" fmla="*/ 5146593 w 12192000"/>
              <a:gd name="connsiteY6628" fmla="*/ 5060738 h 6698667"/>
              <a:gd name="connsiteX6629" fmla="*/ 5153925 w 12192000"/>
              <a:gd name="connsiteY6629" fmla="*/ 5057153 h 6698667"/>
              <a:gd name="connsiteX6630" fmla="*/ 5164922 w 12192000"/>
              <a:gd name="connsiteY6630" fmla="*/ 5049985 h 6698667"/>
              <a:gd name="connsiteX6631" fmla="*/ 5172253 w 12192000"/>
              <a:gd name="connsiteY6631" fmla="*/ 5039233 h 6698667"/>
              <a:gd name="connsiteX6632" fmla="*/ 5179584 w 12192000"/>
              <a:gd name="connsiteY6632" fmla="*/ 5032065 h 6698667"/>
              <a:gd name="connsiteX6633" fmla="*/ 5183250 w 12192000"/>
              <a:gd name="connsiteY6633" fmla="*/ 5021313 h 6698667"/>
              <a:gd name="connsiteX6634" fmla="*/ 5194248 w 12192000"/>
              <a:gd name="connsiteY6634" fmla="*/ 5017728 h 6698667"/>
              <a:gd name="connsiteX6635" fmla="*/ 5201579 w 12192000"/>
              <a:gd name="connsiteY6635" fmla="*/ 5017728 h 6698667"/>
              <a:gd name="connsiteX6636" fmla="*/ 5208909 w 12192000"/>
              <a:gd name="connsiteY6636" fmla="*/ 5017728 h 6698667"/>
              <a:gd name="connsiteX6637" fmla="*/ 5223572 w 12192000"/>
              <a:gd name="connsiteY6637" fmla="*/ 5021313 h 6698667"/>
              <a:gd name="connsiteX6638" fmla="*/ 5230904 w 12192000"/>
              <a:gd name="connsiteY6638" fmla="*/ 5032065 h 6698667"/>
              <a:gd name="connsiteX6639" fmla="*/ 5238234 w 12192000"/>
              <a:gd name="connsiteY6639" fmla="*/ 5039233 h 6698667"/>
              <a:gd name="connsiteX6640" fmla="*/ 5249232 w 12192000"/>
              <a:gd name="connsiteY6640" fmla="*/ 5039233 h 6698667"/>
              <a:gd name="connsiteX6641" fmla="*/ 5256564 w 12192000"/>
              <a:gd name="connsiteY6641" fmla="*/ 5039233 h 6698667"/>
              <a:gd name="connsiteX6642" fmla="*/ 5263895 w 12192000"/>
              <a:gd name="connsiteY6642" fmla="*/ 5039233 h 6698667"/>
              <a:gd name="connsiteX6643" fmla="*/ 5271226 w 12192000"/>
              <a:gd name="connsiteY6643" fmla="*/ 5032065 h 6698667"/>
              <a:gd name="connsiteX6644" fmla="*/ 5271226 w 12192000"/>
              <a:gd name="connsiteY6644" fmla="*/ 5024897 h 6698667"/>
              <a:gd name="connsiteX6645" fmla="*/ 5271226 w 12192000"/>
              <a:gd name="connsiteY6645" fmla="*/ 5017728 h 6698667"/>
              <a:gd name="connsiteX6646" fmla="*/ 5267561 w 12192000"/>
              <a:gd name="connsiteY6646" fmla="*/ 5010560 h 6698667"/>
              <a:gd name="connsiteX6647" fmla="*/ 5263895 w 12192000"/>
              <a:gd name="connsiteY6647" fmla="*/ 5006977 h 6698667"/>
              <a:gd name="connsiteX6648" fmla="*/ 5267561 w 12192000"/>
              <a:gd name="connsiteY6648" fmla="*/ 5003392 h 6698667"/>
              <a:gd name="connsiteX6649" fmla="*/ 5271226 w 12192000"/>
              <a:gd name="connsiteY6649" fmla="*/ 4999808 h 6698667"/>
              <a:gd name="connsiteX6650" fmla="*/ 5278558 w 12192000"/>
              <a:gd name="connsiteY6650" fmla="*/ 4999808 h 6698667"/>
              <a:gd name="connsiteX6651" fmla="*/ 5285889 w 12192000"/>
              <a:gd name="connsiteY6651" fmla="*/ 4996224 h 6698667"/>
              <a:gd name="connsiteX6652" fmla="*/ 5289554 w 12192000"/>
              <a:gd name="connsiteY6652" fmla="*/ 4992640 h 6698667"/>
              <a:gd name="connsiteX6653" fmla="*/ 5293220 w 12192000"/>
              <a:gd name="connsiteY6653" fmla="*/ 4985472 h 6698667"/>
              <a:gd name="connsiteX6654" fmla="*/ 5293220 w 12192000"/>
              <a:gd name="connsiteY6654" fmla="*/ 4978304 h 6698667"/>
              <a:gd name="connsiteX6655" fmla="*/ 5293220 w 12192000"/>
              <a:gd name="connsiteY6655" fmla="*/ 4967551 h 6698667"/>
              <a:gd name="connsiteX6656" fmla="*/ 5293220 w 12192000"/>
              <a:gd name="connsiteY6656" fmla="*/ 4963967 h 6698667"/>
              <a:gd name="connsiteX6657" fmla="*/ 5293220 w 12192000"/>
              <a:gd name="connsiteY6657" fmla="*/ 4960382 h 6698667"/>
              <a:gd name="connsiteX6658" fmla="*/ 5300552 w 12192000"/>
              <a:gd name="connsiteY6658" fmla="*/ 4960382 h 6698667"/>
              <a:gd name="connsiteX6659" fmla="*/ 5307883 w 12192000"/>
              <a:gd name="connsiteY6659" fmla="*/ 4960382 h 6698667"/>
              <a:gd name="connsiteX6660" fmla="*/ 5315214 w 12192000"/>
              <a:gd name="connsiteY6660" fmla="*/ 4960382 h 6698667"/>
              <a:gd name="connsiteX6661" fmla="*/ 5322545 w 12192000"/>
              <a:gd name="connsiteY6661" fmla="*/ 4963967 h 6698667"/>
              <a:gd name="connsiteX6662" fmla="*/ 5326211 w 12192000"/>
              <a:gd name="connsiteY6662" fmla="*/ 4974719 h 6698667"/>
              <a:gd name="connsiteX6663" fmla="*/ 5333543 w 12192000"/>
              <a:gd name="connsiteY6663" fmla="*/ 4985472 h 6698667"/>
              <a:gd name="connsiteX6664" fmla="*/ 5340873 w 12192000"/>
              <a:gd name="connsiteY6664" fmla="*/ 4992640 h 6698667"/>
              <a:gd name="connsiteX6665" fmla="*/ 5348205 w 12192000"/>
              <a:gd name="connsiteY6665" fmla="*/ 4999808 h 6698667"/>
              <a:gd name="connsiteX6666" fmla="*/ 5355536 w 12192000"/>
              <a:gd name="connsiteY6666" fmla="*/ 5003392 h 6698667"/>
              <a:gd name="connsiteX6667" fmla="*/ 5373865 w 12192000"/>
              <a:gd name="connsiteY6667" fmla="*/ 5010560 h 6698667"/>
              <a:gd name="connsiteX6668" fmla="*/ 5399524 w 12192000"/>
              <a:gd name="connsiteY6668" fmla="*/ 5014145 h 6698667"/>
              <a:gd name="connsiteX6669" fmla="*/ 5443512 w 12192000"/>
              <a:gd name="connsiteY6669" fmla="*/ 5014145 h 6698667"/>
              <a:gd name="connsiteX6670" fmla="*/ 5487501 w 12192000"/>
              <a:gd name="connsiteY6670" fmla="*/ 5014145 h 6698667"/>
              <a:gd name="connsiteX6671" fmla="*/ 5491166 w 12192000"/>
              <a:gd name="connsiteY6671" fmla="*/ 5014145 h 6698667"/>
              <a:gd name="connsiteX6672" fmla="*/ 5498497 w 12192000"/>
              <a:gd name="connsiteY6672" fmla="*/ 5010560 h 6698667"/>
              <a:gd name="connsiteX6673" fmla="*/ 5509494 w 12192000"/>
              <a:gd name="connsiteY6673" fmla="*/ 4999808 h 6698667"/>
              <a:gd name="connsiteX6674" fmla="*/ 5520491 w 12192000"/>
              <a:gd name="connsiteY6674" fmla="*/ 4992640 h 6698667"/>
              <a:gd name="connsiteX6675" fmla="*/ 5531488 w 12192000"/>
              <a:gd name="connsiteY6675" fmla="*/ 4989055 h 6698667"/>
              <a:gd name="connsiteX6676" fmla="*/ 5546151 w 12192000"/>
              <a:gd name="connsiteY6676" fmla="*/ 4992640 h 6698667"/>
              <a:gd name="connsiteX6677" fmla="*/ 5571810 w 12192000"/>
              <a:gd name="connsiteY6677" fmla="*/ 4999808 h 6698667"/>
              <a:gd name="connsiteX6678" fmla="*/ 5586473 w 12192000"/>
              <a:gd name="connsiteY6678" fmla="*/ 5010560 h 6698667"/>
              <a:gd name="connsiteX6679" fmla="*/ 5597470 w 12192000"/>
              <a:gd name="connsiteY6679" fmla="*/ 5014145 h 6698667"/>
              <a:gd name="connsiteX6680" fmla="*/ 5604802 w 12192000"/>
              <a:gd name="connsiteY6680" fmla="*/ 5021313 h 6698667"/>
              <a:gd name="connsiteX6681" fmla="*/ 5619464 w 12192000"/>
              <a:gd name="connsiteY6681" fmla="*/ 5021313 h 6698667"/>
              <a:gd name="connsiteX6682" fmla="*/ 5626795 w 12192000"/>
              <a:gd name="connsiteY6682" fmla="*/ 5021313 h 6698667"/>
              <a:gd name="connsiteX6683" fmla="*/ 5645124 w 12192000"/>
              <a:gd name="connsiteY6683" fmla="*/ 5017728 h 6698667"/>
              <a:gd name="connsiteX6684" fmla="*/ 5659787 w 12192000"/>
              <a:gd name="connsiteY6684" fmla="*/ 5014145 h 6698667"/>
              <a:gd name="connsiteX6685" fmla="*/ 5674449 w 12192000"/>
              <a:gd name="connsiteY6685" fmla="*/ 5014145 h 6698667"/>
              <a:gd name="connsiteX6686" fmla="*/ 5678116 w 12192000"/>
              <a:gd name="connsiteY6686" fmla="*/ 5014145 h 6698667"/>
              <a:gd name="connsiteX6687" fmla="*/ 5678116 w 12192000"/>
              <a:gd name="connsiteY6687" fmla="*/ 5024897 h 6698667"/>
              <a:gd name="connsiteX6688" fmla="*/ 5678116 w 12192000"/>
              <a:gd name="connsiteY6688" fmla="*/ 5039233 h 6698667"/>
              <a:gd name="connsiteX6689" fmla="*/ 5681781 w 12192000"/>
              <a:gd name="connsiteY6689" fmla="*/ 5046401 h 6698667"/>
              <a:gd name="connsiteX6690" fmla="*/ 5689112 w 12192000"/>
              <a:gd name="connsiteY6690" fmla="*/ 5049985 h 6698667"/>
              <a:gd name="connsiteX6691" fmla="*/ 5700109 w 12192000"/>
              <a:gd name="connsiteY6691" fmla="*/ 5060738 h 6698667"/>
              <a:gd name="connsiteX6692" fmla="*/ 5711106 w 12192000"/>
              <a:gd name="connsiteY6692" fmla="*/ 5071490 h 6698667"/>
              <a:gd name="connsiteX6693" fmla="*/ 5744096 w 12192000"/>
              <a:gd name="connsiteY6693" fmla="*/ 5103746 h 6698667"/>
              <a:gd name="connsiteX6694" fmla="*/ 5780753 w 12192000"/>
              <a:gd name="connsiteY6694" fmla="*/ 5128836 h 6698667"/>
              <a:gd name="connsiteX6695" fmla="*/ 5784419 w 12192000"/>
              <a:gd name="connsiteY6695" fmla="*/ 5132419 h 6698667"/>
              <a:gd name="connsiteX6696" fmla="*/ 5788085 w 12192000"/>
              <a:gd name="connsiteY6696" fmla="*/ 5132419 h 6698667"/>
              <a:gd name="connsiteX6697" fmla="*/ 5799081 w 12192000"/>
              <a:gd name="connsiteY6697" fmla="*/ 5139587 h 6698667"/>
              <a:gd name="connsiteX6698" fmla="*/ 5802748 w 12192000"/>
              <a:gd name="connsiteY6698" fmla="*/ 5146756 h 6698667"/>
              <a:gd name="connsiteX6699" fmla="*/ 5810078 w 12192000"/>
              <a:gd name="connsiteY6699" fmla="*/ 5143172 h 6698667"/>
              <a:gd name="connsiteX6700" fmla="*/ 5813745 w 12192000"/>
              <a:gd name="connsiteY6700" fmla="*/ 5139587 h 6698667"/>
              <a:gd name="connsiteX6701" fmla="*/ 5813745 w 12192000"/>
              <a:gd name="connsiteY6701" fmla="*/ 5128836 h 6698667"/>
              <a:gd name="connsiteX6702" fmla="*/ 5813745 w 12192000"/>
              <a:gd name="connsiteY6702" fmla="*/ 5121667 h 6698667"/>
              <a:gd name="connsiteX6703" fmla="*/ 5817410 w 12192000"/>
              <a:gd name="connsiteY6703" fmla="*/ 5114499 h 6698667"/>
              <a:gd name="connsiteX6704" fmla="*/ 5824742 w 12192000"/>
              <a:gd name="connsiteY6704" fmla="*/ 5110914 h 6698667"/>
              <a:gd name="connsiteX6705" fmla="*/ 5843070 w 12192000"/>
              <a:gd name="connsiteY6705" fmla="*/ 5107331 h 6698667"/>
              <a:gd name="connsiteX6706" fmla="*/ 5857732 w 12192000"/>
              <a:gd name="connsiteY6706" fmla="*/ 5107331 h 6698667"/>
              <a:gd name="connsiteX6707" fmla="*/ 5865064 w 12192000"/>
              <a:gd name="connsiteY6707" fmla="*/ 5107331 h 6698667"/>
              <a:gd name="connsiteX6708" fmla="*/ 5872395 w 12192000"/>
              <a:gd name="connsiteY6708" fmla="*/ 5110914 h 6698667"/>
              <a:gd name="connsiteX6709" fmla="*/ 5879727 w 12192000"/>
              <a:gd name="connsiteY6709" fmla="*/ 5114499 h 6698667"/>
              <a:gd name="connsiteX6710" fmla="*/ 5890724 w 12192000"/>
              <a:gd name="connsiteY6710" fmla="*/ 5118083 h 6698667"/>
              <a:gd name="connsiteX6711" fmla="*/ 5901720 w 12192000"/>
              <a:gd name="connsiteY6711" fmla="*/ 5128836 h 6698667"/>
              <a:gd name="connsiteX6712" fmla="*/ 5912717 w 12192000"/>
              <a:gd name="connsiteY6712" fmla="*/ 5139587 h 6698667"/>
              <a:gd name="connsiteX6713" fmla="*/ 5927380 w 12192000"/>
              <a:gd name="connsiteY6713" fmla="*/ 5146756 h 6698667"/>
              <a:gd name="connsiteX6714" fmla="*/ 5945709 w 12192000"/>
              <a:gd name="connsiteY6714" fmla="*/ 5146756 h 6698667"/>
              <a:gd name="connsiteX6715" fmla="*/ 5953039 w 12192000"/>
              <a:gd name="connsiteY6715" fmla="*/ 5150340 h 6698667"/>
              <a:gd name="connsiteX6716" fmla="*/ 5964036 w 12192000"/>
              <a:gd name="connsiteY6716" fmla="*/ 5153924 h 6698667"/>
              <a:gd name="connsiteX6717" fmla="*/ 5971368 w 12192000"/>
              <a:gd name="connsiteY6717" fmla="*/ 5161092 h 6698667"/>
              <a:gd name="connsiteX6718" fmla="*/ 5978699 w 12192000"/>
              <a:gd name="connsiteY6718" fmla="*/ 5168260 h 6698667"/>
              <a:gd name="connsiteX6719" fmla="*/ 5982364 w 12192000"/>
              <a:gd name="connsiteY6719" fmla="*/ 5179012 h 6698667"/>
              <a:gd name="connsiteX6720" fmla="*/ 5986031 w 12192000"/>
              <a:gd name="connsiteY6720" fmla="*/ 5193349 h 6698667"/>
              <a:gd name="connsiteX6721" fmla="*/ 5989696 w 12192000"/>
              <a:gd name="connsiteY6721" fmla="*/ 5204102 h 6698667"/>
              <a:gd name="connsiteX6722" fmla="*/ 5989696 w 12192000"/>
              <a:gd name="connsiteY6722" fmla="*/ 5214853 h 6698667"/>
              <a:gd name="connsiteX6723" fmla="*/ 5986031 w 12192000"/>
              <a:gd name="connsiteY6723" fmla="*/ 5218438 h 6698667"/>
              <a:gd name="connsiteX6724" fmla="*/ 5986031 w 12192000"/>
              <a:gd name="connsiteY6724" fmla="*/ 5225606 h 6698667"/>
              <a:gd name="connsiteX6725" fmla="*/ 5989696 w 12192000"/>
              <a:gd name="connsiteY6725" fmla="*/ 5229190 h 6698667"/>
              <a:gd name="connsiteX6726" fmla="*/ 5993363 w 12192000"/>
              <a:gd name="connsiteY6726" fmla="*/ 5232775 h 6698667"/>
              <a:gd name="connsiteX6727" fmla="*/ 6000693 w 12192000"/>
              <a:gd name="connsiteY6727" fmla="*/ 5232775 h 6698667"/>
              <a:gd name="connsiteX6728" fmla="*/ 6008025 w 12192000"/>
              <a:gd name="connsiteY6728" fmla="*/ 5232775 h 6698667"/>
              <a:gd name="connsiteX6729" fmla="*/ 6011690 w 12192000"/>
              <a:gd name="connsiteY6729" fmla="*/ 5229190 h 6698667"/>
              <a:gd name="connsiteX6730" fmla="*/ 6011690 w 12192000"/>
              <a:gd name="connsiteY6730" fmla="*/ 5225606 h 6698667"/>
              <a:gd name="connsiteX6731" fmla="*/ 6026353 w 12192000"/>
              <a:gd name="connsiteY6731" fmla="*/ 5218438 h 6698667"/>
              <a:gd name="connsiteX6732" fmla="*/ 6041016 w 12192000"/>
              <a:gd name="connsiteY6732" fmla="*/ 5214853 h 6698667"/>
              <a:gd name="connsiteX6733" fmla="*/ 6037350 w 12192000"/>
              <a:gd name="connsiteY6733" fmla="*/ 5229190 h 6698667"/>
              <a:gd name="connsiteX6734" fmla="*/ 6033685 w 12192000"/>
              <a:gd name="connsiteY6734" fmla="*/ 5243526 h 6698667"/>
              <a:gd name="connsiteX6735" fmla="*/ 6037350 w 12192000"/>
              <a:gd name="connsiteY6735" fmla="*/ 5254278 h 6698667"/>
              <a:gd name="connsiteX6736" fmla="*/ 6037350 w 12192000"/>
              <a:gd name="connsiteY6736" fmla="*/ 5257863 h 6698667"/>
              <a:gd name="connsiteX6737" fmla="*/ 6030018 w 12192000"/>
              <a:gd name="connsiteY6737" fmla="*/ 5261446 h 6698667"/>
              <a:gd name="connsiteX6738" fmla="*/ 6026353 w 12192000"/>
              <a:gd name="connsiteY6738" fmla="*/ 5265031 h 6698667"/>
              <a:gd name="connsiteX6739" fmla="*/ 6019021 w 12192000"/>
              <a:gd name="connsiteY6739" fmla="*/ 5265031 h 6698667"/>
              <a:gd name="connsiteX6740" fmla="*/ 6011690 w 12192000"/>
              <a:gd name="connsiteY6740" fmla="*/ 5268615 h 6698667"/>
              <a:gd name="connsiteX6741" fmla="*/ 6004359 w 12192000"/>
              <a:gd name="connsiteY6741" fmla="*/ 5268615 h 6698667"/>
              <a:gd name="connsiteX6742" fmla="*/ 5993363 w 12192000"/>
              <a:gd name="connsiteY6742" fmla="*/ 5265031 h 6698667"/>
              <a:gd name="connsiteX6743" fmla="*/ 5986031 w 12192000"/>
              <a:gd name="connsiteY6743" fmla="*/ 5254278 h 6698667"/>
              <a:gd name="connsiteX6744" fmla="*/ 5978699 w 12192000"/>
              <a:gd name="connsiteY6744" fmla="*/ 5250695 h 6698667"/>
              <a:gd name="connsiteX6745" fmla="*/ 5967703 w 12192000"/>
              <a:gd name="connsiteY6745" fmla="*/ 5243526 h 6698667"/>
              <a:gd name="connsiteX6746" fmla="*/ 5956706 w 12192000"/>
              <a:gd name="connsiteY6746" fmla="*/ 5236358 h 6698667"/>
              <a:gd name="connsiteX6747" fmla="*/ 5953039 w 12192000"/>
              <a:gd name="connsiteY6747" fmla="*/ 5236358 h 6698667"/>
              <a:gd name="connsiteX6748" fmla="*/ 5945709 w 12192000"/>
              <a:gd name="connsiteY6748" fmla="*/ 5232775 h 6698667"/>
              <a:gd name="connsiteX6749" fmla="*/ 5938377 w 12192000"/>
              <a:gd name="connsiteY6749" fmla="*/ 5236358 h 6698667"/>
              <a:gd name="connsiteX6750" fmla="*/ 5934711 w 12192000"/>
              <a:gd name="connsiteY6750" fmla="*/ 5243526 h 6698667"/>
              <a:gd name="connsiteX6751" fmla="*/ 5931046 w 12192000"/>
              <a:gd name="connsiteY6751" fmla="*/ 5250695 h 6698667"/>
              <a:gd name="connsiteX6752" fmla="*/ 5927380 w 12192000"/>
              <a:gd name="connsiteY6752" fmla="*/ 5257863 h 6698667"/>
              <a:gd name="connsiteX6753" fmla="*/ 5923714 w 12192000"/>
              <a:gd name="connsiteY6753" fmla="*/ 5265031 h 6698667"/>
              <a:gd name="connsiteX6754" fmla="*/ 5927380 w 12192000"/>
              <a:gd name="connsiteY6754" fmla="*/ 5272199 h 6698667"/>
              <a:gd name="connsiteX6755" fmla="*/ 5945709 w 12192000"/>
              <a:gd name="connsiteY6755" fmla="*/ 5290119 h 6698667"/>
              <a:gd name="connsiteX6756" fmla="*/ 5956706 w 12192000"/>
              <a:gd name="connsiteY6756" fmla="*/ 5308041 h 6698667"/>
              <a:gd name="connsiteX6757" fmla="*/ 6000693 w 12192000"/>
              <a:gd name="connsiteY6757" fmla="*/ 5322376 h 6698667"/>
              <a:gd name="connsiteX6758" fmla="*/ 6041016 w 12192000"/>
              <a:gd name="connsiteY6758" fmla="*/ 5329544 h 6698667"/>
              <a:gd name="connsiteX6759" fmla="*/ 6055678 w 12192000"/>
              <a:gd name="connsiteY6759" fmla="*/ 5333129 h 6698667"/>
              <a:gd name="connsiteX6760" fmla="*/ 6063010 w 12192000"/>
              <a:gd name="connsiteY6760" fmla="*/ 5340297 h 6698667"/>
              <a:gd name="connsiteX6761" fmla="*/ 6074007 w 12192000"/>
              <a:gd name="connsiteY6761" fmla="*/ 5347465 h 6698667"/>
              <a:gd name="connsiteX6762" fmla="*/ 6088669 w 12192000"/>
              <a:gd name="connsiteY6762" fmla="*/ 5358217 h 6698667"/>
              <a:gd name="connsiteX6763" fmla="*/ 6103332 w 12192000"/>
              <a:gd name="connsiteY6763" fmla="*/ 5358217 h 6698667"/>
              <a:gd name="connsiteX6764" fmla="*/ 6125325 w 12192000"/>
              <a:gd name="connsiteY6764" fmla="*/ 5351049 h 6698667"/>
              <a:gd name="connsiteX6765" fmla="*/ 6139989 w 12192000"/>
              <a:gd name="connsiteY6765" fmla="*/ 5347465 h 6698667"/>
              <a:gd name="connsiteX6766" fmla="*/ 6154651 w 12192000"/>
              <a:gd name="connsiteY6766" fmla="*/ 5343881 h 6698667"/>
              <a:gd name="connsiteX6767" fmla="*/ 6176646 w 12192000"/>
              <a:gd name="connsiteY6767" fmla="*/ 5340297 h 6698667"/>
              <a:gd name="connsiteX6768" fmla="*/ 6194974 w 12192000"/>
              <a:gd name="connsiteY6768" fmla="*/ 5340297 h 6698667"/>
              <a:gd name="connsiteX6769" fmla="*/ 6180311 w 12192000"/>
              <a:gd name="connsiteY6769" fmla="*/ 5351049 h 6698667"/>
              <a:gd name="connsiteX6770" fmla="*/ 6165649 w 12192000"/>
              <a:gd name="connsiteY6770" fmla="*/ 5365385 h 6698667"/>
              <a:gd name="connsiteX6771" fmla="*/ 6158317 w 12192000"/>
              <a:gd name="connsiteY6771" fmla="*/ 5372554 h 6698667"/>
              <a:gd name="connsiteX6772" fmla="*/ 6158317 w 12192000"/>
              <a:gd name="connsiteY6772" fmla="*/ 5383305 h 6698667"/>
              <a:gd name="connsiteX6773" fmla="*/ 6158317 w 12192000"/>
              <a:gd name="connsiteY6773" fmla="*/ 5390474 h 6698667"/>
              <a:gd name="connsiteX6774" fmla="*/ 6165649 w 12192000"/>
              <a:gd name="connsiteY6774" fmla="*/ 5404810 h 6698667"/>
              <a:gd name="connsiteX6775" fmla="*/ 6172979 w 12192000"/>
              <a:gd name="connsiteY6775" fmla="*/ 5394058 h 6698667"/>
              <a:gd name="connsiteX6776" fmla="*/ 6180311 w 12192000"/>
              <a:gd name="connsiteY6776" fmla="*/ 5386890 h 6698667"/>
              <a:gd name="connsiteX6777" fmla="*/ 6187642 w 12192000"/>
              <a:gd name="connsiteY6777" fmla="*/ 5386890 h 6698667"/>
              <a:gd name="connsiteX6778" fmla="*/ 6194974 w 12192000"/>
              <a:gd name="connsiteY6778" fmla="*/ 5383305 h 6698667"/>
              <a:gd name="connsiteX6779" fmla="*/ 6213302 w 12192000"/>
              <a:gd name="connsiteY6779" fmla="*/ 5383305 h 6698667"/>
              <a:gd name="connsiteX6780" fmla="*/ 6231630 w 12192000"/>
              <a:gd name="connsiteY6780" fmla="*/ 5383305 h 6698667"/>
              <a:gd name="connsiteX6781" fmla="*/ 6246293 w 12192000"/>
              <a:gd name="connsiteY6781" fmla="*/ 5379722 h 6698667"/>
              <a:gd name="connsiteX6782" fmla="*/ 6257290 w 12192000"/>
              <a:gd name="connsiteY6782" fmla="*/ 5372554 h 6698667"/>
              <a:gd name="connsiteX6783" fmla="*/ 6264621 w 12192000"/>
              <a:gd name="connsiteY6783" fmla="*/ 5365385 h 6698667"/>
              <a:gd name="connsiteX6784" fmla="*/ 6279283 w 12192000"/>
              <a:gd name="connsiteY6784" fmla="*/ 5358217 h 6698667"/>
              <a:gd name="connsiteX6785" fmla="*/ 6282950 w 12192000"/>
              <a:gd name="connsiteY6785" fmla="*/ 5343881 h 6698667"/>
              <a:gd name="connsiteX6786" fmla="*/ 6286615 w 12192000"/>
              <a:gd name="connsiteY6786" fmla="*/ 5333129 h 6698667"/>
              <a:gd name="connsiteX6787" fmla="*/ 6286615 w 12192000"/>
              <a:gd name="connsiteY6787" fmla="*/ 5322376 h 6698667"/>
              <a:gd name="connsiteX6788" fmla="*/ 6282950 w 12192000"/>
              <a:gd name="connsiteY6788" fmla="*/ 5311624 h 6698667"/>
              <a:gd name="connsiteX6789" fmla="*/ 6282950 w 12192000"/>
              <a:gd name="connsiteY6789" fmla="*/ 5297288 h 6698667"/>
              <a:gd name="connsiteX6790" fmla="*/ 6282950 w 12192000"/>
              <a:gd name="connsiteY6790" fmla="*/ 5286536 h 6698667"/>
              <a:gd name="connsiteX6791" fmla="*/ 6286615 w 12192000"/>
              <a:gd name="connsiteY6791" fmla="*/ 5279368 h 6698667"/>
              <a:gd name="connsiteX6792" fmla="*/ 6290281 w 12192000"/>
              <a:gd name="connsiteY6792" fmla="*/ 5272199 h 6698667"/>
              <a:gd name="connsiteX6793" fmla="*/ 6297612 w 12192000"/>
              <a:gd name="connsiteY6793" fmla="*/ 5279368 h 6698667"/>
              <a:gd name="connsiteX6794" fmla="*/ 6301278 w 12192000"/>
              <a:gd name="connsiteY6794" fmla="*/ 5290119 h 6698667"/>
              <a:gd name="connsiteX6795" fmla="*/ 6304943 w 12192000"/>
              <a:gd name="connsiteY6795" fmla="*/ 5293704 h 6698667"/>
              <a:gd name="connsiteX6796" fmla="*/ 6308609 w 12192000"/>
              <a:gd name="connsiteY6796" fmla="*/ 5297288 h 6698667"/>
              <a:gd name="connsiteX6797" fmla="*/ 6315940 w 12192000"/>
              <a:gd name="connsiteY6797" fmla="*/ 5293704 h 6698667"/>
              <a:gd name="connsiteX6798" fmla="*/ 6326937 w 12192000"/>
              <a:gd name="connsiteY6798" fmla="*/ 5286536 h 6698667"/>
              <a:gd name="connsiteX6799" fmla="*/ 6337935 w 12192000"/>
              <a:gd name="connsiteY6799" fmla="*/ 5272199 h 6698667"/>
              <a:gd name="connsiteX6800" fmla="*/ 6345265 w 12192000"/>
              <a:gd name="connsiteY6800" fmla="*/ 5261446 h 6698667"/>
              <a:gd name="connsiteX6801" fmla="*/ 6348932 w 12192000"/>
              <a:gd name="connsiteY6801" fmla="*/ 5243526 h 6698667"/>
              <a:gd name="connsiteX6802" fmla="*/ 6345265 w 12192000"/>
              <a:gd name="connsiteY6802" fmla="*/ 5236358 h 6698667"/>
              <a:gd name="connsiteX6803" fmla="*/ 6337935 w 12192000"/>
              <a:gd name="connsiteY6803" fmla="*/ 5236358 h 6698667"/>
              <a:gd name="connsiteX6804" fmla="*/ 6301278 w 12192000"/>
              <a:gd name="connsiteY6804" fmla="*/ 5236358 h 6698667"/>
              <a:gd name="connsiteX6805" fmla="*/ 6264621 w 12192000"/>
              <a:gd name="connsiteY6805" fmla="*/ 5239943 h 6698667"/>
              <a:gd name="connsiteX6806" fmla="*/ 6253624 w 12192000"/>
              <a:gd name="connsiteY6806" fmla="*/ 5243526 h 6698667"/>
              <a:gd name="connsiteX6807" fmla="*/ 6246293 w 12192000"/>
              <a:gd name="connsiteY6807" fmla="*/ 5243526 h 6698667"/>
              <a:gd name="connsiteX6808" fmla="*/ 6246293 w 12192000"/>
              <a:gd name="connsiteY6808" fmla="*/ 5232775 h 6698667"/>
              <a:gd name="connsiteX6809" fmla="*/ 6249958 w 12192000"/>
              <a:gd name="connsiteY6809" fmla="*/ 5225606 h 6698667"/>
              <a:gd name="connsiteX6810" fmla="*/ 6271953 w 12192000"/>
              <a:gd name="connsiteY6810" fmla="*/ 5211270 h 6698667"/>
              <a:gd name="connsiteX6811" fmla="*/ 6304943 w 12192000"/>
              <a:gd name="connsiteY6811" fmla="*/ 5200517 h 6698667"/>
              <a:gd name="connsiteX6812" fmla="*/ 6341600 w 12192000"/>
              <a:gd name="connsiteY6812" fmla="*/ 5193349 h 6698667"/>
              <a:gd name="connsiteX6813" fmla="*/ 6363594 w 12192000"/>
              <a:gd name="connsiteY6813" fmla="*/ 5193349 h 6698667"/>
              <a:gd name="connsiteX6814" fmla="*/ 6370925 w 12192000"/>
              <a:gd name="connsiteY6814" fmla="*/ 5204102 h 6698667"/>
              <a:gd name="connsiteX6815" fmla="*/ 6374591 w 12192000"/>
              <a:gd name="connsiteY6815" fmla="*/ 5211270 h 6698667"/>
              <a:gd name="connsiteX6816" fmla="*/ 6392919 w 12192000"/>
              <a:gd name="connsiteY6816" fmla="*/ 5186180 h 6698667"/>
              <a:gd name="connsiteX6817" fmla="*/ 6403916 w 12192000"/>
              <a:gd name="connsiteY6817" fmla="*/ 5164677 h 6698667"/>
              <a:gd name="connsiteX6818" fmla="*/ 6414914 w 12192000"/>
              <a:gd name="connsiteY6818" fmla="*/ 5146756 h 6698667"/>
              <a:gd name="connsiteX6819" fmla="*/ 6422244 w 12192000"/>
              <a:gd name="connsiteY6819" fmla="*/ 5132419 h 6698667"/>
              <a:gd name="connsiteX6820" fmla="*/ 6433241 w 12192000"/>
              <a:gd name="connsiteY6820" fmla="*/ 5121667 h 6698667"/>
              <a:gd name="connsiteX6821" fmla="*/ 6444239 w 12192000"/>
              <a:gd name="connsiteY6821" fmla="*/ 5114499 h 6698667"/>
              <a:gd name="connsiteX6822" fmla="*/ 6447904 w 12192000"/>
              <a:gd name="connsiteY6822" fmla="*/ 5103746 h 6698667"/>
              <a:gd name="connsiteX6823" fmla="*/ 6447904 w 12192000"/>
              <a:gd name="connsiteY6823" fmla="*/ 5092994 h 6698667"/>
              <a:gd name="connsiteX6824" fmla="*/ 6447904 w 12192000"/>
              <a:gd name="connsiteY6824" fmla="*/ 5071490 h 6698667"/>
              <a:gd name="connsiteX6825" fmla="*/ 6436908 w 12192000"/>
              <a:gd name="connsiteY6825" fmla="*/ 5049985 h 6698667"/>
              <a:gd name="connsiteX6826" fmla="*/ 6436908 w 12192000"/>
              <a:gd name="connsiteY6826" fmla="*/ 5039233 h 6698667"/>
              <a:gd name="connsiteX6827" fmla="*/ 6429576 w 12192000"/>
              <a:gd name="connsiteY6827" fmla="*/ 5032065 h 6698667"/>
              <a:gd name="connsiteX6828" fmla="*/ 6422244 w 12192000"/>
              <a:gd name="connsiteY6828" fmla="*/ 5021313 h 6698667"/>
              <a:gd name="connsiteX6829" fmla="*/ 6414914 w 12192000"/>
              <a:gd name="connsiteY6829" fmla="*/ 5014145 h 6698667"/>
              <a:gd name="connsiteX6830" fmla="*/ 6400251 w 12192000"/>
              <a:gd name="connsiteY6830" fmla="*/ 5035648 h 6698667"/>
              <a:gd name="connsiteX6831" fmla="*/ 6389254 w 12192000"/>
              <a:gd name="connsiteY6831" fmla="*/ 5049985 h 6698667"/>
              <a:gd name="connsiteX6832" fmla="*/ 6367260 w 12192000"/>
              <a:gd name="connsiteY6832" fmla="*/ 5078658 h 6698667"/>
              <a:gd name="connsiteX6833" fmla="*/ 6352597 w 12192000"/>
              <a:gd name="connsiteY6833" fmla="*/ 5107331 h 6698667"/>
              <a:gd name="connsiteX6834" fmla="*/ 6348932 w 12192000"/>
              <a:gd name="connsiteY6834" fmla="*/ 5110914 h 6698667"/>
              <a:gd name="connsiteX6835" fmla="*/ 6345265 w 12192000"/>
              <a:gd name="connsiteY6835" fmla="*/ 5114499 h 6698667"/>
              <a:gd name="connsiteX6836" fmla="*/ 6341600 w 12192000"/>
              <a:gd name="connsiteY6836" fmla="*/ 5114499 h 6698667"/>
              <a:gd name="connsiteX6837" fmla="*/ 6334269 w 12192000"/>
              <a:gd name="connsiteY6837" fmla="*/ 5114499 h 6698667"/>
              <a:gd name="connsiteX6838" fmla="*/ 6334269 w 12192000"/>
              <a:gd name="connsiteY6838" fmla="*/ 5110914 h 6698667"/>
              <a:gd name="connsiteX6839" fmla="*/ 6334269 w 12192000"/>
              <a:gd name="connsiteY6839" fmla="*/ 5103746 h 6698667"/>
              <a:gd name="connsiteX6840" fmla="*/ 6334269 w 12192000"/>
              <a:gd name="connsiteY6840" fmla="*/ 5100163 h 6698667"/>
              <a:gd name="connsiteX6841" fmla="*/ 6337935 w 12192000"/>
              <a:gd name="connsiteY6841" fmla="*/ 5096578 h 6698667"/>
              <a:gd name="connsiteX6842" fmla="*/ 6356262 w 12192000"/>
              <a:gd name="connsiteY6842" fmla="*/ 5064321 h 6698667"/>
              <a:gd name="connsiteX6843" fmla="*/ 6374591 w 12192000"/>
              <a:gd name="connsiteY6843" fmla="*/ 5032065 h 6698667"/>
              <a:gd name="connsiteX6844" fmla="*/ 6389254 w 12192000"/>
              <a:gd name="connsiteY6844" fmla="*/ 5014145 h 6698667"/>
              <a:gd name="connsiteX6845" fmla="*/ 6396585 w 12192000"/>
              <a:gd name="connsiteY6845" fmla="*/ 4996224 h 6698667"/>
              <a:gd name="connsiteX6846" fmla="*/ 6400251 w 12192000"/>
              <a:gd name="connsiteY6846" fmla="*/ 4978304 h 6698667"/>
              <a:gd name="connsiteX6847" fmla="*/ 6403916 w 12192000"/>
              <a:gd name="connsiteY6847" fmla="*/ 4956799 h 6698667"/>
              <a:gd name="connsiteX6848" fmla="*/ 6400251 w 12192000"/>
              <a:gd name="connsiteY6848" fmla="*/ 4920958 h 6698667"/>
              <a:gd name="connsiteX6849" fmla="*/ 6392919 w 12192000"/>
              <a:gd name="connsiteY6849" fmla="*/ 4877949 h 6698667"/>
              <a:gd name="connsiteX6850" fmla="*/ 6389254 w 12192000"/>
              <a:gd name="connsiteY6850" fmla="*/ 4870781 h 6698667"/>
              <a:gd name="connsiteX6851" fmla="*/ 6392919 w 12192000"/>
              <a:gd name="connsiteY6851" fmla="*/ 4860028 h 6698667"/>
              <a:gd name="connsiteX6852" fmla="*/ 6396585 w 12192000"/>
              <a:gd name="connsiteY6852" fmla="*/ 4856445 h 6698667"/>
              <a:gd name="connsiteX6853" fmla="*/ 6403916 w 12192000"/>
              <a:gd name="connsiteY6853" fmla="*/ 4852860 h 6698667"/>
              <a:gd name="connsiteX6854" fmla="*/ 6418579 w 12192000"/>
              <a:gd name="connsiteY6854" fmla="*/ 4849276 h 6698667"/>
              <a:gd name="connsiteX6855" fmla="*/ 6433241 w 12192000"/>
              <a:gd name="connsiteY6855" fmla="*/ 4849276 h 6698667"/>
              <a:gd name="connsiteX6856" fmla="*/ 6561540 w 12192000"/>
              <a:gd name="connsiteY6856" fmla="*/ 4820603 h 6698667"/>
              <a:gd name="connsiteX6857" fmla="*/ 6689838 w 12192000"/>
              <a:gd name="connsiteY6857" fmla="*/ 4791930 h 6698667"/>
              <a:gd name="connsiteX6858" fmla="*/ 6818137 w 12192000"/>
              <a:gd name="connsiteY6858" fmla="*/ 4763257 h 6698667"/>
              <a:gd name="connsiteX6859" fmla="*/ 6946435 w 12192000"/>
              <a:gd name="connsiteY6859" fmla="*/ 4731001 h 6698667"/>
              <a:gd name="connsiteX6860" fmla="*/ 6957431 w 12192000"/>
              <a:gd name="connsiteY6860" fmla="*/ 4723833 h 6698667"/>
              <a:gd name="connsiteX6861" fmla="*/ 6968428 w 12192000"/>
              <a:gd name="connsiteY6861" fmla="*/ 4720249 h 6698667"/>
              <a:gd name="connsiteX6862" fmla="*/ 6979426 w 12192000"/>
              <a:gd name="connsiteY6862" fmla="*/ 4720249 h 6698667"/>
              <a:gd name="connsiteX6863" fmla="*/ 6990423 w 12192000"/>
              <a:gd name="connsiteY6863" fmla="*/ 4720249 h 6698667"/>
              <a:gd name="connsiteX6864" fmla="*/ 7027080 w 12192000"/>
              <a:gd name="connsiteY6864" fmla="*/ 4713081 h 6698667"/>
              <a:gd name="connsiteX6865" fmla="*/ 7063736 w 12192000"/>
              <a:gd name="connsiteY6865" fmla="*/ 4705913 h 6698667"/>
              <a:gd name="connsiteX6866" fmla="*/ 7096727 w 12192000"/>
              <a:gd name="connsiteY6866" fmla="*/ 4695160 h 6698667"/>
              <a:gd name="connsiteX6867" fmla="*/ 7133384 w 12192000"/>
              <a:gd name="connsiteY6867" fmla="*/ 4684408 h 6698667"/>
              <a:gd name="connsiteX6868" fmla="*/ 7144381 w 12192000"/>
              <a:gd name="connsiteY6868" fmla="*/ 4684408 h 6698667"/>
              <a:gd name="connsiteX6869" fmla="*/ 7155378 w 12192000"/>
              <a:gd name="connsiteY6869" fmla="*/ 4680824 h 6698667"/>
              <a:gd name="connsiteX6870" fmla="*/ 7170040 w 12192000"/>
              <a:gd name="connsiteY6870" fmla="*/ 4673656 h 6698667"/>
              <a:gd name="connsiteX6871" fmla="*/ 7181038 w 12192000"/>
              <a:gd name="connsiteY6871" fmla="*/ 4659320 h 6698667"/>
              <a:gd name="connsiteX6872" fmla="*/ 7082064 w 12192000"/>
              <a:gd name="connsiteY6872" fmla="*/ 4680824 h 6698667"/>
              <a:gd name="connsiteX6873" fmla="*/ 6983091 w 12192000"/>
              <a:gd name="connsiteY6873" fmla="*/ 4709496 h 6698667"/>
              <a:gd name="connsiteX6874" fmla="*/ 6887784 w 12192000"/>
              <a:gd name="connsiteY6874" fmla="*/ 4731001 h 6698667"/>
              <a:gd name="connsiteX6875" fmla="*/ 6788812 w 12192000"/>
              <a:gd name="connsiteY6875" fmla="*/ 4756089 h 6698667"/>
              <a:gd name="connsiteX6876" fmla="*/ 6689838 w 12192000"/>
              <a:gd name="connsiteY6876" fmla="*/ 4777594 h 6698667"/>
              <a:gd name="connsiteX6877" fmla="*/ 6590865 w 12192000"/>
              <a:gd name="connsiteY6877" fmla="*/ 4799099 h 6698667"/>
              <a:gd name="connsiteX6878" fmla="*/ 6491893 w 12192000"/>
              <a:gd name="connsiteY6878" fmla="*/ 4824187 h 6698667"/>
              <a:gd name="connsiteX6879" fmla="*/ 6396585 w 12192000"/>
              <a:gd name="connsiteY6879" fmla="*/ 4845692 h 6698667"/>
              <a:gd name="connsiteX6880" fmla="*/ 6400251 w 12192000"/>
              <a:gd name="connsiteY6880" fmla="*/ 4834940 h 6698667"/>
              <a:gd name="connsiteX6881" fmla="*/ 6403916 w 12192000"/>
              <a:gd name="connsiteY6881" fmla="*/ 4831355 h 6698667"/>
              <a:gd name="connsiteX6882" fmla="*/ 6407582 w 12192000"/>
              <a:gd name="connsiteY6882" fmla="*/ 4827772 h 6698667"/>
              <a:gd name="connsiteX6883" fmla="*/ 6418579 w 12192000"/>
              <a:gd name="connsiteY6883" fmla="*/ 4824187 h 6698667"/>
              <a:gd name="connsiteX6884" fmla="*/ 6429576 w 12192000"/>
              <a:gd name="connsiteY6884" fmla="*/ 4820603 h 6698667"/>
              <a:gd name="connsiteX6885" fmla="*/ 6447904 w 12192000"/>
              <a:gd name="connsiteY6885" fmla="*/ 4820603 h 6698667"/>
              <a:gd name="connsiteX6886" fmla="*/ 6458901 w 12192000"/>
              <a:gd name="connsiteY6886" fmla="*/ 4817020 h 6698667"/>
              <a:gd name="connsiteX6887" fmla="*/ 6466233 w 12192000"/>
              <a:gd name="connsiteY6887" fmla="*/ 4802683 h 6698667"/>
              <a:gd name="connsiteX6888" fmla="*/ 6469898 w 12192000"/>
              <a:gd name="connsiteY6888" fmla="*/ 4770426 h 6698667"/>
              <a:gd name="connsiteX6889" fmla="*/ 6469898 w 12192000"/>
              <a:gd name="connsiteY6889" fmla="*/ 4734586 h 6698667"/>
              <a:gd name="connsiteX6890" fmla="*/ 6466233 w 12192000"/>
              <a:gd name="connsiteY6890" fmla="*/ 4727417 h 6698667"/>
              <a:gd name="connsiteX6891" fmla="*/ 6462568 w 12192000"/>
              <a:gd name="connsiteY6891" fmla="*/ 4727417 h 6698667"/>
              <a:gd name="connsiteX6892" fmla="*/ 6458901 w 12192000"/>
              <a:gd name="connsiteY6892" fmla="*/ 4723833 h 6698667"/>
              <a:gd name="connsiteX6893" fmla="*/ 6455236 w 12192000"/>
              <a:gd name="connsiteY6893" fmla="*/ 4723833 h 6698667"/>
              <a:gd name="connsiteX6894" fmla="*/ 6433241 w 12192000"/>
              <a:gd name="connsiteY6894" fmla="*/ 4720249 h 6698667"/>
              <a:gd name="connsiteX6895" fmla="*/ 6411247 w 12192000"/>
              <a:gd name="connsiteY6895" fmla="*/ 4720249 h 6698667"/>
              <a:gd name="connsiteX6896" fmla="*/ 6429576 w 12192000"/>
              <a:gd name="connsiteY6896" fmla="*/ 4709496 h 6698667"/>
              <a:gd name="connsiteX6897" fmla="*/ 6451570 w 12192000"/>
              <a:gd name="connsiteY6897" fmla="*/ 4705913 h 6698667"/>
              <a:gd name="connsiteX6898" fmla="*/ 6466233 w 12192000"/>
              <a:gd name="connsiteY6898" fmla="*/ 4702328 h 6698667"/>
              <a:gd name="connsiteX6899" fmla="*/ 6484561 w 12192000"/>
              <a:gd name="connsiteY6899" fmla="*/ 4695160 h 6698667"/>
              <a:gd name="connsiteX6900" fmla="*/ 6488226 w 12192000"/>
              <a:gd name="connsiteY6900" fmla="*/ 4695160 h 6698667"/>
              <a:gd name="connsiteX6901" fmla="*/ 6491893 w 12192000"/>
              <a:gd name="connsiteY6901" fmla="*/ 4691576 h 6698667"/>
              <a:gd name="connsiteX6902" fmla="*/ 6502890 w 12192000"/>
              <a:gd name="connsiteY6902" fmla="*/ 4687991 h 6698667"/>
              <a:gd name="connsiteX6903" fmla="*/ 6510221 w 12192000"/>
              <a:gd name="connsiteY6903" fmla="*/ 4687991 h 6698667"/>
              <a:gd name="connsiteX6904" fmla="*/ 6513886 w 12192000"/>
              <a:gd name="connsiteY6904" fmla="*/ 4687991 h 6698667"/>
              <a:gd name="connsiteX6905" fmla="*/ 6524883 w 12192000"/>
              <a:gd name="connsiteY6905" fmla="*/ 4687991 h 6698667"/>
              <a:gd name="connsiteX6906" fmla="*/ 6532215 w 12192000"/>
              <a:gd name="connsiteY6906" fmla="*/ 4680824 h 6698667"/>
              <a:gd name="connsiteX6907" fmla="*/ 6539546 w 12192000"/>
              <a:gd name="connsiteY6907" fmla="*/ 4677240 h 6698667"/>
              <a:gd name="connsiteX6908" fmla="*/ 6554208 w 12192000"/>
              <a:gd name="connsiteY6908" fmla="*/ 4677240 h 6698667"/>
              <a:gd name="connsiteX6909" fmla="*/ 6561540 w 12192000"/>
              <a:gd name="connsiteY6909" fmla="*/ 4677240 h 6698667"/>
              <a:gd name="connsiteX6910" fmla="*/ 6572537 w 12192000"/>
              <a:gd name="connsiteY6910" fmla="*/ 4673656 h 6698667"/>
              <a:gd name="connsiteX6911" fmla="*/ 6587200 w 12192000"/>
              <a:gd name="connsiteY6911" fmla="*/ 4670071 h 6698667"/>
              <a:gd name="connsiteX6912" fmla="*/ 6594530 w 12192000"/>
              <a:gd name="connsiteY6912" fmla="*/ 4666488 h 6698667"/>
              <a:gd name="connsiteX6913" fmla="*/ 6601862 w 12192000"/>
              <a:gd name="connsiteY6913" fmla="*/ 4666488 h 6698667"/>
              <a:gd name="connsiteX6914" fmla="*/ 6609194 w 12192000"/>
              <a:gd name="connsiteY6914" fmla="*/ 4666488 h 6698667"/>
              <a:gd name="connsiteX6915" fmla="*/ 6627522 w 12192000"/>
              <a:gd name="connsiteY6915" fmla="*/ 4655735 h 6698667"/>
              <a:gd name="connsiteX6916" fmla="*/ 6649516 w 12192000"/>
              <a:gd name="connsiteY6916" fmla="*/ 4655735 h 6698667"/>
              <a:gd name="connsiteX6917" fmla="*/ 6678841 w 12192000"/>
              <a:gd name="connsiteY6917" fmla="*/ 4648567 h 6698667"/>
              <a:gd name="connsiteX6918" fmla="*/ 6704501 w 12192000"/>
              <a:gd name="connsiteY6918" fmla="*/ 4637815 h 6698667"/>
              <a:gd name="connsiteX6919" fmla="*/ 6711833 w 12192000"/>
              <a:gd name="connsiteY6919" fmla="*/ 4634230 h 6698667"/>
              <a:gd name="connsiteX6920" fmla="*/ 6726495 w 12192000"/>
              <a:gd name="connsiteY6920" fmla="*/ 4634230 h 6698667"/>
              <a:gd name="connsiteX6921" fmla="*/ 6748488 w 12192000"/>
              <a:gd name="connsiteY6921" fmla="*/ 4627062 h 6698667"/>
              <a:gd name="connsiteX6922" fmla="*/ 6770483 w 12192000"/>
              <a:gd name="connsiteY6922" fmla="*/ 4619894 h 6698667"/>
              <a:gd name="connsiteX6923" fmla="*/ 6781480 w 12192000"/>
              <a:gd name="connsiteY6923" fmla="*/ 4616310 h 6698667"/>
              <a:gd name="connsiteX6924" fmla="*/ 6788812 w 12192000"/>
              <a:gd name="connsiteY6924" fmla="*/ 4612727 h 6698667"/>
              <a:gd name="connsiteX6925" fmla="*/ 6799808 w 12192000"/>
              <a:gd name="connsiteY6925" fmla="*/ 4612727 h 6698667"/>
              <a:gd name="connsiteX6926" fmla="*/ 6807140 w 12192000"/>
              <a:gd name="connsiteY6926" fmla="*/ 4612727 h 6698667"/>
              <a:gd name="connsiteX6927" fmla="*/ 6840130 w 12192000"/>
              <a:gd name="connsiteY6927" fmla="*/ 4601974 h 6698667"/>
              <a:gd name="connsiteX6928" fmla="*/ 6865790 w 12192000"/>
              <a:gd name="connsiteY6928" fmla="*/ 4594805 h 6698667"/>
              <a:gd name="connsiteX6929" fmla="*/ 6880452 w 12192000"/>
              <a:gd name="connsiteY6929" fmla="*/ 4591222 h 6698667"/>
              <a:gd name="connsiteX6930" fmla="*/ 6898781 w 12192000"/>
              <a:gd name="connsiteY6930" fmla="*/ 4591222 h 6698667"/>
              <a:gd name="connsiteX6931" fmla="*/ 6913444 w 12192000"/>
              <a:gd name="connsiteY6931" fmla="*/ 4580469 h 6698667"/>
              <a:gd name="connsiteX6932" fmla="*/ 6931773 w 12192000"/>
              <a:gd name="connsiteY6932" fmla="*/ 4576885 h 6698667"/>
              <a:gd name="connsiteX6933" fmla="*/ 6946435 w 12192000"/>
              <a:gd name="connsiteY6933" fmla="*/ 4569717 h 6698667"/>
              <a:gd name="connsiteX6934" fmla="*/ 6953766 w 12192000"/>
              <a:gd name="connsiteY6934" fmla="*/ 4569717 h 6698667"/>
              <a:gd name="connsiteX6935" fmla="*/ 6957431 w 12192000"/>
              <a:gd name="connsiteY6935" fmla="*/ 4569717 h 6698667"/>
              <a:gd name="connsiteX6936" fmla="*/ 6972095 w 12192000"/>
              <a:gd name="connsiteY6936" fmla="*/ 4562549 h 6698667"/>
              <a:gd name="connsiteX6937" fmla="*/ 6990423 w 12192000"/>
              <a:gd name="connsiteY6937" fmla="*/ 4562549 h 6698667"/>
              <a:gd name="connsiteX6938" fmla="*/ 7034410 w 12192000"/>
              <a:gd name="connsiteY6938" fmla="*/ 4551796 h 6698667"/>
              <a:gd name="connsiteX6939" fmla="*/ 7074734 w 12192000"/>
              <a:gd name="connsiteY6939" fmla="*/ 4541044 h 6698667"/>
              <a:gd name="connsiteX6940" fmla="*/ 7118721 w 12192000"/>
              <a:gd name="connsiteY6940" fmla="*/ 4526708 h 6698667"/>
              <a:gd name="connsiteX6941" fmla="*/ 7159043 w 12192000"/>
              <a:gd name="connsiteY6941" fmla="*/ 4515956 h 6698667"/>
              <a:gd name="connsiteX6942" fmla="*/ 7177371 w 12192000"/>
              <a:gd name="connsiteY6942" fmla="*/ 4508788 h 6698667"/>
              <a:gd name="connsiteX6943" fmla="*/ 7192035 w 12192000"/>
              <a:gd name="connsiteY6943" fmla="*/ 4501619 h 6698667"/>
              <a:gd name="connsiteX6944" fmla="*/ 7199366 w 12192000"/>
              <a:gd name="connsiteY6944" fmla="*/ 4498035 h 6698667"/>
              <a:gd name="connsiteX6945" fmla="*/ 7206697 w 12192000"/>
              <a:gd name="connsiteY6945" fmla="*/ 4494451 h 6698667"/>
              <a:gd name="connsiteX6946" fmla="*/ 7214028 w 12192000"/>
              <a:gd name="connsiteY6946" fmla="*/ 4494451 h 6698667"/>
              <a:gd name="connsiteX6947" fmla="*/ 7228691 w 12192000"/>
              <a:gd name="connsiteY6947" fmla="*/ 4498035 h 6698667"/>
              <a:gd name="connsiteX6948" fmla="*/ 7214028 w 12192000"/>
              <a:gd name="connsiteY6948" fmla="*/ 4487283 h 6698667"/>
              <a:gd name="connsiteX6949" fmla="*/ 7199366 w 12192000"/>
              <a:gd name="connsiteY6949" fmla="*/ 4476531 h 6698667"/>
              <a:gd name="connsiteX6950" fmla="*/ 7188368 w 12192000"/>
              <a:gd name="connsiteY6950" fmla="*/ 4469363 h 6698667"/>
              <a:gd name="connsiteX6951" fmla="*/ 7173706 w 12192000"/>
              <a:gd name="connsiteY6951" fmla="*/ 4469363 h 6698667"/>
              <a:gd name="connsiteX6952" fmla="*/ 7144381 w 12192000"/>
              <a:gd name="connsiteY6952" fmla="*/ 4469363 h 6698667"/>
              <a:gd name="connsiteX6953" fmla="*/ 7115056 w 12192000"/>
              <a:gd name="connsiteY6953" fmla="*/ 4472946 h 6698667"/>
              <a:gd name="connsiteX6954" fmla="*/ 7104059 w 12192000"/>
              <a:gd name="connsiteY6954" fmla="*/ 4476531 h 6698667"/>
              <a:gd name="connsiteX6955" fmla="*/ 7096727 w 12192000"/>
              <a:gd name="connsiteY6955" fmla="*/ 4483698 h 6698667"/>
              <a:gd name="connsiteX6956" fmla="*/ 7096727 w 12192000"/>
              <a:gd name="connsiteY6956" fmla="*/ 4494451 h 6698667"/>
              <a:gd name="connsiteX6957" fmla="*/ 7096727 w 12192000"/>
              <a:gd name="connsiteY6957" fmla="*/ 4501619 h 6698667"/>
              <a:gd name="connsiteX6958" fmla="*/ 7093061 w 12192000"/>
              <a:gd name="connsiteY6958" fmla="*/ 4505203 h 6698667"/>
              <a:gd name="connsiteX6959" fmla="*/ 7085730 w 12192000"/>
              <a:gd name="connsiteY6959" fmla="*/ 4512371 h 6698667"/>
              <a:gd name="connsiteX6960" fmla="*/ 7082064 w 12192000"/>
              <a:gd name="connsiteY6960" fmla="*/ 4515956 h 6698667"/>
              <a:gd name="connsiteX6961" fmla="*/ 7078399 w 12192000"/>
              <a:gd name="connsiteY6961" fmla="*/ 4519539 h 6698667"/>
              <a:gd name="connsiteX6962" fmla="*/ 7071067 w 12192000"/>
              <a:gd name="connsiteY6962" fmla="*/ 4523124 h 6698667"/>
              <a:gd name="connsiteX6963" fmla="*/ 7067402 w 12192000"/>
              <a:gd name="connsiteY6963" fmla="*/ 4526708 h 6698667"/>
              <a:gd name="connsiteX6964" fmla="*/ 7063736 w 12192000"/>
              <a:gd name="connsiteY6964" fmla="*/ 4523124 h 6698667"/>
              <a:gd name="connsiteX6965" fmla="*/ 7063736 w 12192000"/>
              <a:gd name="connsiteY6965" fmla="*/ 4519539 h 6698667"/>
              <a:gd name="connsiteX6966" fmla="*/ 7060070 w 12192000"/>
              <a:gd name="connsiteY6966" fmla="*/ 4483698 h 6698667"/>
              <a:gd name="connsiteX6967" fmla="*/ 7067402 w 12192000"/>
              <a:gd name="connsiteY6967" fmla="*/ 4444274 h 6698667"/>
              <a:gd name="connsiteX6968" fmla="*/ 7074734 w 12192000"/>
              <a:gd name="connsiteY6968" fmla="*/ 4426353 h 6698667"/>
              <a:gd name="connsiteX6969" fmla="*/ 7078399 w 12192000"/>
              <a:gd name="connsiteY6969" fmla="*/ 4404849 h 6698667"/>
              <a:gd name="connsiteX6970" fmla="*/ 7078399 w 12192000"/>
              <a:gd name="connsiteY6970" fmla="*/ 4383344 h 6698667"/>
              <a:gd name="connsiteX6971" fmla="*/ 7078399 w 12192000"/>
              <a:gd name="connsiteY6971" fmla="*/ 4358256 h 6698667"/>
              <a:gd name="connsiteX6972" fmla="*/ 7067402 w 12192000"/>
              <a:gd name="connsiteY6972" fmla="*/ 4376176 h 6698667"/>
              <a:gd name="connsiteX6973" fmla="*/ 7060070 w 12192000"/>
              <a:gd name="connsiteY6973" fmla="*/ 4390512 h 6698667"/>
              <a:gd name="connsiteX6974" fmla="*/ 7056405 w 12192000"/>
              <a:gd name="connsiteY6974" fmla="*/ 4408433 h 6698667"/>
              <a:gd name="connsiteX6975" fmla="*/ 7049074 w 12192000"/>
              <a:gd name="connsiteY6975" fmla="*/ 4426353 h 6698667"/>
              <a:gd name="connsiteX6976" fmla="*/ 7041742 w 12192000"/>
              <a:gd name="connsiteY6976" fmla="*/ 4451442 h 6698667"/>
              <a:gd name="connsiteX6977" fmla="*/ 7034410 w 12192000"/>
              <a:gd name="connsiteY6977" fmla="*/ 4472946 h 6698667"/>
              <a:gd name="connsiteX6978" fmla="*/ 7027080 w 12192000"/>
              <a:gd name="connsiteY6978" fmla="*/ 4501619 h 6698667"/>
              <a:gd name="connsiteX6979" fmla="*/ 7027080 w 12192000"/>
              <a:gd name="connsiteY6979" fmla="*/ 4526708 h 6698667"/>
              <a:gd name="connsiteX6980" fmla="*/ 7023413 w 12192000"/>
              <a:gd name="connsiteY6980" fmla="*/ 4537461 h 6698667"/>
              <a:gd name="connsiteX6981" fmla="*/ 7016082 w 12192000"/>
              <a:gd name="connsiteY6981" fmla="*/ 4541044 h 6698667"/>
              <a:gd name="connsiteX6982" fmla="*/ 7005085 w 12192000"/>
              <a:gd name="connsiteY6982" fmla="*/ 4541044 h 6698667"/>
              <a:gd name="connsiteX6983" fmla="*/ 6990423 w 12192000"/>
              <a:gd name="connsiteY6983" fmla="*/ 4544629 h 6698667"/>
              <a:gd name="connsiteX6984" fmla="*/ 6975760 w 12192000"/>
              <a:gd name="connsiteY6984" fmla="*/ 4548212 h 6698667"/>
              <a:gd name="connsiteX6985" fmla="*/ 6957431 w 12192000"/>
              <a:gd name="connsiteY6985" fmla="*/ 4548212 h 6698667"/>
              <a:gd name="connsiteX6986" fmla="*/ 6968428 w 12192000"/>
              <a:gd name="connsiteY6986" fmla="*/ 4505203 h 6698667"/>
              <a:gd name="connsiteX6987" fmla="*/ 6983091 w 12192000"/>
              <a:gd name="connsiteY6987" fmla="*/ 4458610 h 6698667"/>
              <a:gd name="connsiteX6988" fmla="*/ 6983091 w 12192000"/>
              <a:gd name="connsiteY6988" fmla="*/ 4447858 h 6698667"/>
              <a:gd name="connsiteX6989" fmla="*/ 6979426 w 12192000"/>
              <a:gd name="connsiteY6989" fmla="*/ 4437105 h 6698667"/>
              <a:gd name="connsiteX6990" fmla="*/ 6964763 w 12192000"/>
              <a:gd name="connsiteY6990" fmla="*/ 4458610 h 6698667"/>
              <a:gd name="connsiteX6991" fmla="*/ 6957431 w 12192000"/>
              <a:gd name="connsiteY6991" fmla="*/ 4487283 h 6698667"/>
              <a:gd name="connsiteX6992" fmla="*/ 6946435 w 12192000"/>
              <a:gd name="connsiteY6992" fmla="*/ 4512371 h 6698667"/>
              <a:gd name="connsiteX6993" fmla="*/ 6935438 w 12192000"/>
              <a:gd name="connsiteY6993" fmla="*/ 4541044 h 6698667"/>
              <a:gd name="connsiteX6994" fmla="*/ 6931773 w 12192000"/>
              <a:gd name="connsiteY6994" fmla="*/ 4551796 h 6698667"/>
              <a:gd name="connsiteX6995" fmla="*/ 6924441 w 12192000"/>
              <a:gd name="connsiteY6995" fmla="*/ 4558964 h 6698667"/>
              <a:gd name="connsiteX6996" fmla="*/ 6917109 w 12192000"/>
              <a:gd name="connsiteY6996" fmla="*/ 4566132 h 6698667"/>
              <a:gd name="connsiteX6997" fmla="*/ 6902447 w 12192000"/>
              <a:gd name="connsiteY6997" fmla="*/ 4566132 h 6698667"/>
              <a:gd name="connsiteX6998" fmla="*/ 6920775 w 12192000"/>
              <a:gd name="connsiteY6998" fmla="*/ 4537461 h 6698667"/>
              <a:gd name="connsiteX6999" fmla="*/ 6931773 w 12192000"/>
              <a:gd name="connsiteY6999" fmla="*/ 4505203 h 6698667"/>
              <a:gd name="connsiteX7000" fmla="*/ 6935438 w 12192000"/>
              <a:gd name="connsiteY7000" fmla="*/ 4472946 h 6698667"/>
              <a:gd name="connsiteX7001" fmla="*/ 6942769 w 12192000"/>
              <a:gd name="connsiteY7001" fmla="*/ 4444274 h 6698667"/>
              <a:gd name="connsiteX7002" fmla="*/ 6946435 w 12192000"/>
              <a:gd name="connsiteY7002" fmla="*/ 4408433 h 6698667"/>
              <a:gd name="connsiteX7003" fmla="*/ 6950100 w 12192000"/>
              <a:gd name="connsiteY7003" fmla="*/ 4372592 h 6698667"/>
              <a:gd name="connsiteX7004" fmla="*/ 6950100 w 12192000"/>
              <a:gd name="connsiteY7004" fmla="*/ 4365424 h 6698667"/>
              <a:gd name="connsiteX7005" fmla="*/ 6953766 w 12192000"/>
              <a:gd name="connsiteY7005" fmla="*/ 4361839 h 6698667"/>
              <a:gd name="connsiteX7006" fmla="*/ 6968428 w 12192000"/>
              <a:gd name="connsiteY7006" fmla="*/ 4347503 h 6698667"/>
              <a:gd name="connsiteX7007" fmla="*/ 6979426 w 12192000"/>
              <a:gd name="connsiteY7007" fmla="*/ 4336751 h 6698667"/>
              <a:gd name="connsiteX7008" fmla="*/ 6986757 w 12192000"/>
              <a:gd name="connsiteY7008" fmla="*/ 4322415 h 6698667"/>
              <a:gd name="connsiteX7009" fmla="*/ 6994088 w 12192000"/>
              <a:gd name="connsiteY7009" fmla="*/ 4304495 h 6698667"/>
              <a:gd name="connsiteX7010" fmla="*/ 7005085 w 12192000"/>
              <a:gd name="connsiteY7010" fmla="*/ 4272238 h 6698667"/>
              <a:gd name="connsiteX7011" fmla="*/ 7012417 w 12192000"/>
              <a:gd name="connsiteY7011" fmla="*/ 4236397 h 6698667"/>
              <a:gd name="connsiteX7012" fmla="*/ 7016082 w 12192000"/>
              <a:gd name="connsiteY7012" fmla="*/ 4218476 h 6698667"/>
              <a:gd name="connsiteX7013" fmla="*/ 7012417 w 12192000"/>
              <a:gd name="connsiteY7013" fmla="*/ 4196972 h 6698667"/>
              <a:gd name="connsiteX7014" fmla="*/ 7001420 w 12192000"/>
              <a:gd name="connsiteY7014" fmla="*/ 4171882 h 6698667"/>
              <a:gd name="connsiteX7015" fmla="*/ 6979426 w 12192000"/>
              <a:gd name="connsiteY7015" fmla="*/ 4143211 h 6698667"/>
              <a:gd name="connsiteX7016" fmla="*/ 6964763 w 12192000"/>
              <a:gd name="connsiteY7016" fmla="*/ 4143211 h 6698667"/>
              <a:gd name="connsiteX7017" fmla="*/ 6953766 w 12192000"/>
              <a:gd name="connsiteY7017" fmla="*/ 4146794 h 6698667"/>
              <a:gd name="connsiteX7018" fmla="*/ 6946435 w 12192000"/>
              <a:gd name="connsiteY7018" fmla="*/ 4157546 h 6698667"/>
              <a:gd name="connsiteX7019" fmla="*/ 6935438 w 12192000"/>
              <a:gd name="connsiteY7019" fmla="*/ 4164714 h 6698667"/>
              <a:gd name="connsiteX7020" fmla="*/ 6924441 w 12192000"/>
              <a:gd name="connsiteY7020" fmla="*/ 4182635 h 6698667"/>
              <a:gd name="connsiteX7021" fmla="*/ 6920775 w 12192000"/>
              <a:gd name="connsiteY7021" fmla="*/ 4207724 h 6698667"/>
              <a:gd name="connsiteX7022" fmla="*/ 6931773 w 12192000"/>
              <a:gd name="connsiteY7022" fmla="*/ 4207724 h 6698667"/>
              <a:gd name="connsiteX7023" fmla="*/ 6950100 w 12192000"/>
              <a:gd name="connsiteY7023" fmla="*/ 4207724 h 6698667"/>
              <a:gd name="connsiteX7024" fmla="*/ 6950100 w 12192000"/>
              <a:gd name="connsiteY7024" fmla="*/ 4193387 h 6698667"/>
              <a:gd name="connsiteX7025" fmla="*/ 6950100 w 12192000"/>
              <a:gd name="connsiteY7025" fmla="*/ 4186219 h 6698667"/>
              <a:gd name="connsiteX7026" fmla="*/ 6953766 w 12192000"/>
              <a:gd name="connsiteY7026" fmla="*/ 4182635 h 6698667"/>
              <a:gd name="connsiteX7027" fmla="*/ 6961098 w 12192000"/>
              <a:gd name="connsiteY7027" fmla="*/ 4179051 h 6698667"/>
              <a:gd name="connsiteX7028" fmla="*/ 6968428 w 12192000"/>
              <a:gd name="connsiteY7028" fmla="*/ 4182635 h 6698667"/>
              <a:gd name="connsiteX7029" fmla="*/ 6972095 w 12192000"/>
              <a:gd name="connsiteY7029" fmla="*/ 4189804 h 6698667"/>
              <a:gd name="connsiteX7030" fmla="*/ 6972095 w 12192000"/>
              <a:gd name="connsiteY7030" fmla="*/ 4196972 h 6698667"/>
              <a:gd name="connsiteX7031" fmla="*/ 6964763 w 12192000"/>
              <a:gd name="connsiteY7031" fmla="*/ 4211309 h 6698667"/>
              <a:gd name="connsiteX7032" fmla="*/ 6964763 w 12192000"/>
              <a:gd name="connsiteY7032" fmla="*/ 4218476 h 6698667"/>
              <a:gd name="connsiteX7033" fmla="*/ 6957431 w 12192000"/>
              <a:gd name="connsiteY7033" fmla="*/ 4225644 h 6698667"/>
              <a:gd name="connsiteX7034" fmla="*/ 6950100 w 12192000"/>
              <a:gd name="connsiteY7034" fmla="*/ 4232812 h 6698667"/>
              <a:gd name="connsiteX7035" fmla="*/ 6942769 w 12192000"/>
              <a:gd name="connsiteY7035" fmla="*/ 4232812 h 6698667"/>
              <a:gd name="connsiteX7036" fmla="*/ 6928106 w 12192000"/>
              <a:gd name="connsiteY7036" fmla="*/ 4236397 h 6698667"/>
              <a:gd name="connsiteX7037" fmla="*/ 6917109 w 12192000"/>
              <a:gd name="connsiteY7037" fmla="*/ 4243565 h 6698667"/>
              <a:gd name="connsiteX7038" fmla="*/ 6909778 w 12192000"/>
              <a:gd name="connsiteY7038" fmla="*/ 4250733 h 6698667"/>
              <a:gd name="connsiteX7039" fmla="*/ 6902447 w 12192000"/>
              <a:gd name="connsiteY7039" fmla="*/ 4265070 h 6698667"/>
              <a:gd name="connsiteX7040" fmla="*/ 6920775 w 12192000"/>
              <a:gd name="connsiteY7040" fmla="*/ 4265070 h 6698667"/>
              <a:gd name="connsiteX7041" fmla="*/ 6931773 w 12192000"/>
              <a:gd name="connsiteY7041" fmla="*/ 4275822 h 6698667"/>
              <a:gd name="connsiteX7042" fmla="*/ 6942769 w 12192000"/>
              <a:gd name="connsiteY7042" fmla="*/ 4286573 h 6698667"/>
              <a:gd name="connsiteX7043" fmla="*/ 6942769 w 12192000"/>
              <a:gd name="connsiteY7043" fmla="*/ 4304495 h 6698667"/>
              <a:gd name="connsiteX7044" fmla="*/ 6946435 w 12192000"/>
              <a:gd name="connsiteY7044" fmla="*/ 4311663 h 6698667"/>
              <a:gd name="connsiteX7045" fmla="*/ 6950100 w 12192000"/>
              <a:gd name="connsiteY7045" fmla="*/ 4318831 h 6698667"/>
              <a:gd name="connsiteX7046" fmla="*/ 6946435 w 12192000"/>
              <a:gd name="connsiteY7046" fmla="*/ 4325999 h 6698667"/>
              <a:gd name="connsiteX7047" fmla="*/ 6935438 w 12192000"/>
              <a:gd name="connsiteY7047" fmla="*/ 4329583 h 6698667"/>
              <a:gd name="connsiteX7048" fmla="*/ 6931773 w 12192000"/>
              <a:gd name="connsiteY7048" fmla="*/ 4333167 h 6698667"/>
              <a:gd name="connsiteX7049" fmla="*/ 6931773 w 12192000"/>
              <a:gd name="connsiteY7049" fmla="*/ 4336751 h 6698667"/>
              <a:gd name="connsiteX7050" fmla="*/ 6935438 w 12192000"/>
              <a:gd name="connsiteY7050" fmla="*/ 4343919 h 6698667"/>
              <a:gd name="connsiteX7051" fmla="*/ 6935438 w 12192000"/>
              <a:gd name="connsiteY7051" fmla="*/ 4347503 h 6698667"/>
              <a:gd name="connsiteX7052" fmla="*/ 6917109 w 12192000"/>
              <a:gd name="connsiteY7052" fmla="*/ 4343919 h 6698667"/>
              <a:gd name="connsiteX7053" fmla="*/ 6898781 w 12192000"/>
              <a:gd name="connsiteY7053" fmla="*/ 4343919 h 6698667"/>
              <a:gd name="connsiteX7054" fmla="*/ 6891449 w 12192000"/>
              <a:gd name="connsiteY7054" fmla="*/ 4347503 h 6698667"/>
              <a:gd name="connsiteX7055" fmla="*/ 6880452 w 12192000"/>
              <a:gd name="connsiteY7055" fmla="*/ 4351088 h 6698667"/>
              <a:gd name="connsiteX7056" fmla="*/ 6876787 w 12192000"/>
              <a:gd name="connsiteY7056" fmla="*/ 4361839 h 6698667"/>
              <a:gd name="connsiteX7057" fmla="*/ 6873121 w 12192000"/>
              <a:gd name="connsiteY7057" fmla="*/ 4376176 h 6698667"/>
              <a:gd name="connsiteX7058" fmla="*/ 6862124 w 12192000"/>
              <a:gd name="connsiteY7058" fmla="*/ 4379760 h 6698667"/>
              <a:gd name="connsiteX7059" fmla="*/ 6851127 w 12192000"/>
              <a:gd name="connsiteY7059" fmla="*/ 4386929 h 6698667"/>
              <a:gd name="connsiteX7060" fmla="*/ 6847462 w 12192000"/>
              <a:gd name="connsiteY7060" fmla="*/ 4401265 h 6698667"/>
              <a:gd name="connsiteX7061" fmla="*/ 6847462 w 12192000"/>
              <a:gd name="connsiteY7061" fmla="*/ 4415601 h 6698667"/>
              <a:gd name="connsiteX7062" fmla="*/ 6851127 w 12192000"/>
              <a:gd name="connsiteY7062" fmla="*/ 4426353 h 6698667"/>
              <a:gd name="connsiteX7063" fmla="*/ 6858459 w 12192000"/>
              <a:gd name="connsiteY7063" fmla="*/ 4426353 h 6698667"/>
              <a:gd name="connsiteX7064" fmla="*/ 6865790 w 12192000"/>
              <a:gd name="connsiteY7064" fmla="*/ 4429937 h 6698667"/>
              <a:gd name="connsiteX7065" fmla="*/ 6869456 w 12192000"/>
              <a:gd name="connsiteY7065" fmla="*/ 4429937 h 6698667"/>
              <a:gd name="connsiteX7066" fmla="*/ 6876787 w 12192000"/>
              <a:gd name="connsiteY7066" fmla="*/ 4429937 h 6698667"/>
              <a:gd name="connsiteX7067" fmla="*/ 6887784 w 12192000"/>
              <a:gd name="connsiteY7067" fmla="*/ 4429937 h 6698667"/>
              <a:gd name="connsiteX7068" fmla="*/ 6895116 w 12192000"/>
              <a:gd name="connsiteY7068" fmla="*/ 4429937 h 6698667"/>
              <a:gd name="connsiteX7069" fmla="*/ 6898781 w 12192000"/>
              <a:gd name="connsiteY7069" fmla="*/ 4437105 h 6698667"/>
              <a:gd name="connsiteX7070" fmla="*/ 6876787 w 12192000"/>
              <a:gd name="connsiteY7070" fmla="*/ 4447858 h 6698667"/>
              <a:gd name="connsiteX7071" fmla="*/ 6854794 w 12192000"/>
              <a:gd name="connsiteY7071" fmla="*/ 4458610 h 6698667"/>
              <a:gd name="connsiteX7072" fmla="*/ 6843796 w 12192000"/>
              <a:gd name="connsiteY7072" fmla="*/ 4462195 h 6698667"/>
              <a:gd name="connsiteX7073" fmla="*/ 6836465 w 12192000"/>
              <a:gd name="connsiteY7073" fmla="*/ 4469363 h 6698667"/>
              <a:gd name="connsiteX7074" fmla="*/ 6825467 w 12192000"/>
              <a:gd name="connsiteY7074" fmla="*/ 4483698 h 6698667"/>
              <a:gd name="connsiteX7075" fmla="*/ 6821802 w 12192000"/>
              <a:gd name="connsiteY7075" fmla="*/ 4498035 h 6698667"/>
              <a:gd name="connsiteX7076" fmla="*/ 6836465 w 12192000"/>
              <a:gd name="connsiteY7076" fmla="*/ 4501619 h 6698667"/>
              <a:gd name="connsiteX7077" fmla="*/ 6847462 w 12192000"/>
              <a:gd name="connsiteY7077" fmla="*/ 4508788 h 6698667"/>
              <a:gd name="connsiteX7078" fmla="*/ 6854794 w 12192000"/>
              <a:gd name="connsiteY7078" fmla="*/ 4515956 h 6698667"/>
              <a:gd name="connsiteX7079" fmla="*/ 6854794 w 12192000"/>
              <a:gd name="connsiteY7079" fmla="*/ 4530292 h 6698667"/>
              <a:gd name="connsiteX7080" fmla="*/ 6865790 w 12192000"/>
              <a:gd name="connsiteY7080" fmla="*/ 4551796 h 6698667"/>
              <a:gd name="connsiteX7081" fmla="*/ 6873121 w 12192000"/>
              <a:gd name="connsiteY7081" fmla="*/ 4569717 h 6698667"/>
              <a:gd name="connsiteX7082" fmla="*/ 6862124 w 12192000"/>
              <a:gd name="connsiteY7082" fmla="*/ 4573301 h 6698667"/>
              <a:gd name="connsiteX7083" fmla="*/ 6847462 w 12192000"/>
              <a:gd name="connsiteY7083" fmla="*/ 4576885 h 6698667"/>
              <a:gd name="connsiteX7084" fmla="*/ 6799808 w 12192000"/>
              <a:gd name="connsiteY7084" fmla="*/ 4598390 h 6698667"/>
              <a:gd name="connsiteX7085" fmla="*/ 6752155 w 12192000"/>
              <a:gd name="connsiteY7085" fmla="*/ 4609142 h 6698667"/>
              <a:gd name="connsiteX7086" fmla="*/ 6726495 w 12192000"/>
              <a:gd name="connsiteY7086" fmla="*/ 4616310 h 6698667"/>
              <a:gd name="connsiteX7087" fmla="*/ 6693504 w 12192000"/>
              <a:gd name="connsiteY7087" fmla="*/ 4627062 h 6698667"/>
              <a:gd name="connsiteX7088" fmla="*/ 6667844 w 12192000"/>
              <a:gd name="connsiteY7088" fmla="*/ 4630647 h 6698667"/>
              <a:gd name="connsiteX7089" fmla="*/ 6634854 w 12192000"/>
              <a:gd name="connsiteY7089" fmla="*/ 4630647 h 6698667"/>
              <a:gd name="connsiteX7090" fmla="*/ 6616525 w 12192000"/>
              <a:gd name="connsiteY7090" fmla="*/ 4644983 h 6698667"/>
              <a:gd name="connsiteX7091" fmla="*/ 6590865 w 12192000"/>
              <a:gd name="connsiteY7091" fmla="*/ 4652151 h 6698667"/>
              <a:gd name="connsiteX7092" fmla="*/ 6609194 w 12192000"/>
              <a:gd name="connsiteY7092" fmla="*/ 4619894 h 6698667"/>
              <a:gd name="connsiteX7093" fmla="*/ 6623856 w 12192000"/>
              <a:gd name="connsiteY7093" fmla="*/ 4591222 h 6698667"/>
              <a:gd name="connsiteX7094" fmla="*/ 6634854 w 12192000"/>
              <a:gd name="connsiteY7094" fmla="*/ 4562549 h 6698667"/>
              <a:gd name="connsiteX7095" fmla="*/ 6645851 w 12192000"/>
              <a:gd name="connsiteY7095" fmla="*/ 4530292 h 6698667"/>
              <a:gd name="connsiteX7096" fmla="*/ 6660513 w 12192000"/>
              <a:gd name="connsiteY7096" fmla="*/ 4494451 h 6698667"/>
              <a:gd name="connsiteX7097" fmla="*/ 6678841 w 12192000"/>
              <a:gd name="connsiteY7097" fmla="*/ 4455026 h 6698667"/>
              <a:gd name="connsiteX7098" fmla="*/ 6693504 w 12192000"/>
              <a:gd name="connsiteY7098" fmla="*/ 4415601 h 6698667"/>
              <a:gd name="connsiteX7099" fmla="*/ 6708166 w 12192000"/>
              <a:gd name="connsiteY7099" fmla="*/ 4383344 h 6698667"/>
              <a:gd name="connsiteX7100" fmla="*/ 6752155 w 12192000"/>
              <a:gd name="connsiteY7100" fmla="*/ 4261485 h 6698667"/>
              <a:gd name="connsiteX7101" fmla="*/ 6796142 w 12192000"/>
              <a:gd name="connsiteY7101" fmla="*/ 4139626 h 6698667"/>
              <a:gd name="connsiteX7102" fmla="*/ 6840130 w 12192000"/>
              <a:gd name="connsiteY7102" fmla="*/ 4017767 h 6698667"/>
              <a:gd name="connsiteX7103" fmla="*/ 6880452 w 12192000"/>
              <a:gd name="connsiteY7103" fmla="*/ 3895908 h 6698667"/>
              <a:gd name="connsiteX7104" fmla="*/ 6895116 w 12192000"/>
              <a:gd name="connsiteY7104" fmla="*/ 3856483 h 6698667"/>
              <a:gd name="connsiteX7105" fmla="*/ 6909778 w 12192000"/>
              <a:gd name="connsiteY7105" fmla="*/ 3817057 h 6698667"/>
              <a:gd name="connsiteX7106" fmla="*/ 6920775 w 12192000"/>
              <a:gd name="connsiteY7106" fmla="*/ 3781217 h 6698667"/>
              <a:gd name="connsiteX7107" fmla="*/ 6935438 w 12192000"/>
              <a:gd name="connsiteY7107" fmla="*/ 3741791 h 6698667"/>
              <a:gd name="connsiteX7108" fmla="*/ 6946435 w 12192000"/>
              <a:gd name="connsiteY7108" fmla="*/ 3702366 h 6698667"/>
              <a:gd name="connsiteX7109" fmla="*/ 6950100 w 12192000"/>
              <a:gd name="connsiteY7109" fmla="*/ 3670110 h 6698667"/>
              <a:gd name="connsiteX7110" fmla="*/ 6946435 w 12192000"/>
              <a:gd name="connsiteY7110" fmla="*/ 3652190 h 6698667"/>
              <a:gd name="connsiteX7111" fmla="*/ 6942769 w 12192000"/>
              <a:gd name="connsiteY7111" fmla="*/ 3637853 h 6698667"/>
              <a:gd name="connsiteX7112" fmla="*/ 6928106 w 12192000"/>
              <a:gd name="connsiteY7112" fmla="*/ 3630685 h 6698667"/>
              <a:gd name="connsiteX7113" fmla="*/ 6917109 w 12192000"/>
              <a:gd name="connsiteY7113" fmla="*/ 3623517 h 6698667"/>
              <a:gd name="connsiteX7114" fmla="*/ 6906113 w 12192000"/>
              <a:gd name="connsiteY7114" fmla="*/ 3616349 h 6698667"/>
              <a:gd name="connsiteX7115" fmla="*/ 6898781 w 12192000"/>
              <a:gd name="connsiteY7115" fmla="*/ 3609180 h 6698667"/>
              <a:gd name="connsiteX7116" fmla="*/ 6887784 w 12192000"/>
              <a:gd name="connsiteY7116" fmla="*/ 3598429 h 6698667"/>
              <a:gd name="connsiteX7117" fmla="*/ 6887784 w 12192000"/>
              <a:gd name="connsiteY7117" fmla="*/ 3591260 h 6698667"/>
              <a:gd name="connsiteX7118" fmla="*/ 6891449 w 12192000"/>
              <a:gd name="connsiteY7118" fmla="*/ 3584092 h 6698667"/>
              <a:gd name="connsiteX7119" fmla="*/ 6902447 w 12192000"/>
              <a:gd name="connsiteY7119" fmla="*/ 3576924 h 6698667"/>
              <a:gd name="connsiteX7120" fmla="*/ 6961098 w 12192000"/>
              <a:gd name="connsiteY7120" fmla="*/ 3551834 h 6698667"/>
              <a:gd name="connsiteX7121" fmla="*/ 7016082 w 12192000"/>
              <a:gd name="connsiteY7121" fmla="*/ 3519578 h 6698667"/>
              <a:gd name="connsiteX7122" fmla="*/ 7012417 w 12192000"/>
              <a:gd name="connsiteY7122" fmla="*/ 3515994 h 6698667"/>
              <a:gd name="connsiteX7123" fmla="*/ 7005085 w 12192000"/>
              <a:gd name="connsiteY7123" fmla="*/ 3515994 h 6698667"/>
              <a:gd name="connsiteX7124" fmla="*/ 7001420 w 12192000"/>
              <a:gd name="connsiteY7124" fmla="*/ 3512410 h 6698667"/>
              <a:gd name="connsiteX7125" fmla="*/ 7001420 w 12192000"/>
              <a:gd name="connsiteY7125" fmla="*/ 3508826 h 6698667"/>
              <a:gd name="connsiteX7126" fmla="*/ 7012417 w 12192000"/>
              <a:gd name="connsiteY7126" fmla="*/ 3476568 h 6698667"/>
              <a:gd name="connsiteX7127" fmla="*/ 7016082 w 12192000"/>
              <a:gd name="connsiteY7127" fmla="*/ 3447897 h 6698667"/>
              <a:gd name="connsiteX7128" fmla="*/ 7023413 w 12192000"/>
              <a:gd name="connsiteY7128" fmla="*/ 3408471 h 6698667"/>
              <a:gd name="connsiteX7129" fmla="*/ 7030745 w 12192000"/>
              <a:gd name="connsiteY7129" fmla="*/ 3365462 h 6698667"/>
              <a:gd name="connsiteX7130" fmla="*/ 7038077 w 12192000"/>
              <a:gd name="connsiteY7130" fmla="*/ 3322453 h 6698667"/>
              <a:gd name="connsiteX7131" fmla="*/ 7049074 w 12192000"/>
              <a:gd name="connsiteY7131" fmla="*/ 3283028 h 6698667"/>
              <a:gd name="connsiteX7132" fmla="*/ 7056405 w 12192000"/>
              <a:gd name="connsiteY7132" fmla="*/ 3247187 h 6698667"/>
              <a:gd name="connsiteX7133" fmla="*/ 7063736 w 12192000"/>
              <a:gd name="connsiteY7133" fmla="*/ 3211346 h 6698667"/>
              <a:gd name="connsiteX7134" fmla="*/ 7074734 w 12192000"/>
              <a:gd name="connsiteY7134" fmla="*/ 3143248 h 6698667"/>
              <a:gd name="connsiteX7135" fmla="*/ 7085730 w 12192000"/>
              <a:gd name="connsiteY7135" fmla="*/ 3075150 h 6698667"/>
              <a:gd name="connsiteX7136" fmla="*/ 7096727 w 12192000"/>
              <a:gd name="connsiteY7136" fmla="*/ 3007054 h 6698667"/>
              <a:gd name="connsiteX7137" fmla="*/ 7104059 w 12192000"/>
              <a:gd name="connsiteY7137" fmla="*/ 2935372 h 6698667"/>
              <a:gd name="connsiteX7138" fmla="*/ 7115056 w 12192000"/>
              <a:gd name="connsiteY7138" fmla="*/ 2892362 h 6698667"/>
              <a:gd name="connsiteX7139" fmla="*/ 7118721 w 12192000"/>
              <a:gd name="connsiteY7139" fmla="*/ 2845769 h 6698667"/>
              <a:gd name="connsiteX7140" fmla="*/ 7118721 w 12192000"/>
              <a:gd name="connsiteY7140" fmla="*/ 2842185 h 6698667"/>
              <a:gd name="connsiteX7141" fmla="*/ 7122387 w 12192000"/>
              <a:gd name="connsiteY7141" fmla="*/ 2842185 h 6698667"/>
              <a:gd name="connsiteX7142" fmla="*/ 7129718 w 12192000"/>
              <a:gd name="connsiteY7142" fmla="*/ 2774088 h 6698667"/>
              <a:gd name="connsiteX7143" fmla="*/ 7137049 w 12192000"/>
              <a:gd name="connsiteY7143" fmla="*/ 2709573 h 6698667"/>
              <a:gd name="connsiteX7144" fmla="*/ 7148046 w 12192000"/>
              <a:gd name="connsiteY7144" fmla="*/ 2645060 h 6698667"/>
              <a:gd name="connsiteX7145" fmla="*/ 7155378 w 12192000"/>
              <a:gd name="connsiteY7145" fmla="*/ 2580546 h 6698667"/>
              <a:gd name="connsiteX7146" fmla="*/ 7159043 w 12192000"/>
              <a:gd name="connsiteY7146" fmla="*/ 2551873 h 6698667"/>
              <a:gd name="connsiteX7147" fmla="*/ 7166374 w 12192000"/>
              <a:gd name="connsiteY7147" fmla="*/ 2526785 h 6698667"/>
              <a:gd name="connsiteX7148" fmla="*/ 7166374 w 12192000"/>
              <a:gd name="connsiteY7148" fmla="*/ 2494529 h 6698667"/>
              <a:gd name="connsiteX7149" fmla="*/ 7170040 w 12192000"/>
              <a:gd name="connsiteY7149" fmla="*/ 2469439 h 6698667"/>
              <a:gd name="connsiteX7150" fmla="*/ 7173706 w 12192000"/>
              <a:gd name="connsiteY7150" fmla="*/ 2440767 h 6698667"/>
              <a:gd name="connsiteX7151" fmla="*/ 7177371 w 12192000"/>
              <a:gd name="connsiteY7151" fmla="*/ 2412094 h 6698667"/>
              <a:gd name="connsiteX7152" fmla="*/ 7181038 w 12192000"/>
              <a:gd name="connsiteY7152" fmla="*/ 2379838 h 6698667"/>
              <a:gd name="connsiteX7153" fmla="*/ 7184703 w 12192000"/>
              <a:gd name="connsiteY7153" fmla="*/ 2351165 h 6698667"/>
              <a:gd name="connsiteX7154" fmla="*/ 7188368 w 12192000"/>
              <a:gd name="connsiteY7154" fmla="*/ 2311740 h 6698667"/>
              <a:gd name="connsiteX7155" fmla="*/ 7192035 w 12192000"/>
              <a:gd name="connsiteY7155" fmla="*/ 2272314 h 6698667"/>
              <a:gd name="connsiteX7156" fmla="*/ 7195700 w 12192000"/>
              <a:gd name="connsiteY7156" fmla="*/ 2240057 h 6698667"/>
              <a:gd name="connsiteX7157" fmla="*/ 7195700 w 12192000"/>
              <a:gd name="connsiteY7157" fmla="*/ 2207801 h 6698667"/>
              <a:gd name="connsiteX7158" fmla="*/ 7199366 w 12192000"/>
              <a:gd name="connsiteY7158" fmla="*/ 2171960 h 6698667"/>
              <a:gd name="connsiteX7159" fmla="*/ 7203031 w 12192000"/>
              <a:gd name="connsiteY7159" fmla="*/ 2143287 h 6698667"/>
              <a:gd name="connsiteX7160" fmla="*/ 7203031 w 12192000"/>
              <a:gd name="connsiteY7160" fmla="*/ 2128950 h 6698667"/>
              <a:gd name="connsiteX7161" fmla="*/ 7210363 w 12192000"/>
              <a:gd name="connsiteY7161" fmla="*/ 2118199 h 6698667"/>
              <a:gd name="connsiteX7162" fmla="*/ 7206697 w 12192000"/>
              <a:gd name="connsiteY7162" fmla="*/ 2100278 h 6698667"/>
              <a:gd name="connsiteX7163" fmla="*/ 7203031 w 12192000"/>
              <a:gd name="connsiteY7163" fmla="*/ 2082357 h 6698667"/>
              <a:gd name="connsiteX7164" fmla="*/ 7203031 w 12192000"/>
              <a:gd name="connsiteY7164" fmla="*/ 2060853 h 6698667"/>
              <a:gd name="connsiteX7165" fmla="*/ 7203031 w 12192000"/>
              <a:gd name="connsiteY7165" fmla="*/ 2042932 h 6698667"/>
              <a:gd name="connsiteX7166" fmla="*/ 7206697 w 12192000"/>
              <a:gd name="connsiteY7166" fmla="*/ 2003508 h 6698667"/>
              <a:gd name="connsiteX7167" fmla="*/ 7214028 w 12192000"/>
              <a:gd name="connsiteY7167" fmla="*/ 1971251 h 6698667"/>
              <a:gd name="connsiteX7168" fmla="*/ 7214028 w 12192000"/>
              <a:gd name="connsiteY7168" fmla="*/ 1931825 h 6698667"/>
              <a:gd name="connsiteX7169" fmla="*/ 7221360 w 12192000"/>
              <a:gd name="connsiteY7169" fmla="*/ 1892400 h 6698667"/>
              <a:gd name="connsiteX7170" fmla="*/ 7221360 w 12192000"/>
              <a:gd name="connsiteY7170" fmla="*/ 1860144 h 6698667"/>
              <a:gd name="connsiteX7171" fmla="*/ 7225025 w 12192000"/>
              <a:gd name="connsiteY7171" fmla="*/ 1820719 h 6698667"/>
              <a:gd name="connsiteX7172" fmla="*/ 7228691 w 12192000"/>
              <a:gd name="connsiteY7172" fmla="*/ 1809966 h 6698667"/>
              <a:gd name="connsiteX7173" fmla="*/ 7228691 w 12192000"/>
              <a:gd name="connsiteY7173" fmla="*/ 1802798 h 6698667"/>
              <a:gd name="connsiteX7174" fmla="*/ 7232357 w 12192000"/>
              <a:gd name="connsiteY7174" fmla="*/ 1795630 h 6698667"/>
              <a:gd name="connsiteX7175" fmla="*/ 7239688 w 12192000"/>
              <a:gd name="connsiteY7175" fmla="*/ 1784878 h 6698667"/>
              <a:gd name="connsiteX7176" fmla="*/ 7236022 w 12192000"/>
              <a:gd name="connsiteY7176" fmla="*/ 1777710 h 6698667"/>
              <a:gd name="connsiteX7177" fmla="*/ 7232357 w 12192000"/>
              <a:gd name="connsiteY7177" fmla="*/ 1774126 h 6698667"/>
              <a:gd name="connsiteX7178" fmla="*/ 7232357 w 12192000"/>
              <a:gd name="connsiteY7178" fmla="*/ 1770541 h 6698667"/>
              <a:gd name="connsiteX7179" fmla="*/ 7239688 w 12192000"/>
              <a:gd name="connsiteY7179" fmla="*/ 1766958 h 6698667"/>
              <a:gd name="connsiteX7180" fmla="*/ 7236022 w 12192000"/>
              <a:gd name="connsiteY7180" fmla="*/ 1749037 h 6698667"/>
              <a:gd name="connsiteX7181" fmla="*/ 7232357 w 12192000"/>
              <a:gd name="connsiteY7181" fmla="*/ 1731117 h 6698667"/>
              <a:gd name="connsiteX7182" fmla="*/ 7232357 w 12192000"/>
              <a:gd name="connsiteY7182" fmla="*/ 1716780 h 6698667"/>
              <a:gd name="connsiteX7183" fmla="*/ 7232357 w 12192000"/>
              <a:gd name="connsiteY7183" fmla="*/ 1702444 h 6698667"/>
              <a:gd name="connsiteX7184" fmla="*/ 7239688 w 12192000"/>
              <a:gd name="connsiteY7184" fmla="*/ 1666603 h 6698667"/>
              <a:gd name="connsiteX7185" fmla="*/ 7239688 w 12192000"/>
              <a:gd name="connsiteY7185" fmla="*/ 1637930 h 6698667"/>
              <a:gd name="connsiteX7186" fmla="*/ 7243353 w 12192000"/>
              <a:gd name="connsiteY7186" fmla="*/ 1623594 h 6698667"/>
              <a:gd name="connsiteX7187" fmla="*/ 7250685 w 12192000"/>
              <a:gd name="connsiteY7187" fmla="*/ 1616426 h 6698667"/>
              <a:gd name="connsiteX7188" fmla="*/ 7250685 w 12192000"/>
              <a:gd name="connsiteY7188" fmla="*/ 1612841 h 6698667"/>
              <a:gd name="connsiteX7189" fmla="*/ 7250685 w 12192000"/>
              <a:gd name="connsiteY7189" fmla="*/ 1605673 h 6698667"/>
              <a:gd name="connsiteX7190" fmla="*/ 7250685 w 12192000"/>
              <a:gd name="connsiteY7190" fmla="*/ 1602089 h 6698667"/>
              <a:gd name="connsiteX7191" fmla="*/ 7258017 w 12192000"/>
              <a:gd name="connsiteY7191" fmla="*/ 1598505 h 6698667"/>
              <a:gd name="connsiteX7192" fmla="*/ 7247020 w 12192000"/>
              <a:gd name="connsiteY7192" fmla="*/ 1584168 h 6698667"/>
              <a:gd name="connsiteX7193" fmla="*/ 7243353 w 12192000"/>
              <a:gd name="connsiteY7193" fmla="*/ 1569833 h 6698667"/>
              <a:gd name="connsiteX7194" fmla="*/ 7247020 w 12192000"/>
              <a:gd name="connsiteY7194" fmla="*/ 1551912 h 6698667"/>
              <a:gd name="connsiteX7195" fmla="*/ 7254350 w 12192000"/>
              <a:gd name="connsiteY7195" fmla="*/ 1523239 h 6698667"/>
              <a:gd name="connsiteX7196" fmla="*/ 7258017 w 12192000"/>
              <a:gd name="connsiteY7196" fmla="*/ 1533992 h 6698667"/>
              <a:gd name="connsiteX7197" fmla="*/ 7258017 w 12192000"/>
              <a:gd name="connsiteY7197" fmla="*/ 1541160 h 6698667"/>
              <a:gd name="connsiteX7198" fmla="*/ 7258017 w 12192000"/>
              <a:gd name="connsiteY7198" fmla="*/ 1548328 h 6698667"/>
              <a:gd name="connsiteX7199" fmla="*/ 7258017 w 12192000"/>
              <a:gd name="connsiteY7199" fmla="*/ 1559080 h 6698667"/>
              <a:gd name="connsiteX7200" fmla="*/ 7265347 w 12192000"/>
              <a:gd name="connsiteY7200" fmla="*/ 1541160 h 6698667"/>
              <a:gd name="connsiteX7201" fmla="*/ 7276345 w 12192000"/>
              <a:gd name="connsiteY7201" fmla="*/ 1523239 h 6698667"/>
              <a:gd name="connsiteX7202" fmla="*/ 7276345 w 12192000"/>
              <a:gd name="connsiteY7202" fmla="*/ 1512487 h 6698667"/>
              <a:gd name="connsiteX7203" fmla="*/ 7276345 w 12192000"/>
              <a:gd name="connsiteY7203" fmla="*/ 1505319 h 6698667"/>
              <a:gd name="connsiteX7204" fmla="*/ 7265347 w 12192000"/>
              <a:gd name="connsiteY7204" fmla="*/ 1494567 h 6698667"/>
              <a:gd name="connsiteX7205" fmla="*/ 7254350 w 12192000"/>
              <a:gd name="connsiteY7205" fmla="*/ 1487399 h 6698667"/>
              <a:gd name="connsiteX7206" fmla="*/ 7250685 w 12192000"/>
              <a:gd name="connsiteY7206" fmla="*/ 1483814 h 6698667"/>
              <a:gd name="connsiteX7207" fmla="*/ 7250685 w 12192000"/>
              <a:gd name="connsiteY7207" fmla="*/ 1476646 h 6698667"/>
              <a:gd name="connsiteX7208" fmla="*/ 7250685 w 12192000"/>
              <a:gd name="connsiteY7208" fmla="*/ 1426469 h 6698667"/>
              <a:gd name="connsiteX7209" fmla="*/ 7254350 w 12192000"/>
              <a:gd name="connsiteY7209" fmla="*/ 1376292 h 6698667"/>
              <a:gd name="connsiteX7210" fmla="*/ 7258017 w 12192000"/>
              <a:gd name="connsiteY7210" fmla="*/ 1326114 h 6698667"/>
              <a:gd name="connsiteX7211" fmla="*/ 7261682 w 12192000"/>
              <a:gd name="connsiteY7211" fmla="*/ 1275937 h 6698667"/>
              <a:gd name="connsiteX7212" fmla="*/ 7269013 w 12192000"/>
              <a:gd name="connsiteY7212" fmla="*/ 1171998 h 6698667"/>
              <a:gd name="connsiteX7213" fmla="*/ 7280010 w 12192000"/>
              <a:gd name="connsiteY7213" fmla="*/ 1071644 h 6698667"/>
              <a:gd name="connsiteX7214" fmla="*/ 7287342 w 12192000"/>
              <a:gd name="connsiteY7214" fmla="*/ 974873 h 6698667"/>
              <a:gd name="connsiteX7215" fmla="*/ 7294673 w 12192000"/>
              <a:gd name="connsiteY7215" fmla="*/ 874519 h 6698667"/>
              <a:gd name="connsiteX7216" fmla="*/ 7298339 w 12192000"/>
              <a:gd name="connsiteY7216" fmla="*/ 827925 h 6698667"/>
              <a:gd name="connsiteX7217" fmla="*/ 7298339 w 12192000"/>
              <a:gd name="connsiteY7217" fmla="*/ 784916 h 6698667"/>
              <a:gd name="connsiteX7218" fmla="*/ 7298339 w 12192000"/>
              <a:gd name="connsiteY7218" fmla="*/ 741907 h 6698667"/>
              <a:gd name="connsiteX7219" fmla="*/ 7298339 w 12192000"/>
              <a:gd name="connsiteY7219" fmla="*/ 702482 h 6698667"/>
              <a:gd name="connsiteX7220" fmla="*/ 7298339 w 12192000"/>
              <a:gd name="connsiteY7220" fmla="*/ 684562 h 6698667"/>
              <a:gd name="connsiteX7221" fmla="*/ 7302004 w 12192000"/>
              <a:gd name="connsiteY7221" fmla="*/ 670226 h 6698667"/>
              <a:gd name="connsiteX7222" fmla="*/ 7294673 w 12192000"/>
              <a:gd name="connsiteY7222" fmla="*/ 645136 h 6698667"/>
              <a:gd name="connsiteX7223" fmla="*/ 7287342 w 12192000"/>
              <a:gd name="connsiteY7223" fmla="*/ 620048 h 6698667"/>
              <a:gd name="connsiteX7224" fmla="*/ 7276345 w 12192000"/>
              <a:gd name="connsiteY7224" fmla="*/ 598543 h 6698667"/>
              <a:gd name="connsiteX7225" fmla="*/ 7258017 w 12192000"/>
              <a:gd name="connsiteY7225" fmla="*/ 573455 h 6698667"/>
              <a:gd name="connsiteX7226" fmla="*/ 7250685 w 12192000"/>
              <a:gd name="connsiteY7226" fmla="*/ 555535 h 6698667"/>
              <a:gd name="connsiteX7227" fmla="*/ 7247020 w 12192000"/>
              <a:gd name="connsiteY7227" fmla="*/ 530446 h 6698667"/>
              <a:gd name="connsiteX7228" fmla="*/ 7243353 w 12192000"/>
              <a:gd name="connsiteY7228" fmla="*/ 508941 h 6698667"/>
              <a:gd name="connsiteX7229" fmla="*/ 7247020 w 12192000"/>
              <a:gd name="connsiteY7229" fmla="*/ 491021 h 6698667"/>
              <a:gd name="connsiteX7230" fmla="*/ 7250685 w 12192000"/>
              <a:gd name="connsiteY7230" fmla="*/ 433675 h 6698667"/>
              <a:gd name="connsiteX7231" fmla="*/ 7247020 w 12192000"/>
              <a:gd name="connsiteY7231" fmla="*/ 376330 h 6698667"/>
              <a:gd name="connsiteX7232" fmla="*/ 7247020 w 12192000"/>
              <a:gd name="connsiteY7232" fmla="*/ 361994 h 6698667"/>
              <a:gd name="connsiteX7233" fmla="*/ 7250685 w 12192000"/>
              <a:gd name="connsiteY7233" fmla="*/ 358410 h 6698667"/>
              <a:gd name="connsiteX7234" fmla="*/ 7254350 w 12192000"/>
              <a:gd name="connsiteY7234" fmla="*/ 354825 h 6698667"/>
              <a:gd name="connsiteX7235" fmla="*/ 7269013 w 12192000"/>
              <a:gd name="connsiteY7235" fmla="*/ 358410 h 6698667"/>
              <a:gd name="connsiteX7236" fmla="*/ 7276345 w 12192000"/>
              <a:gd name="connsiteY7236" fmla="*/ 354825 h 6698667"/>
              <a:gd name="connsiteX7237" fmla="*/ 7280010 w 12192000"/>
              <a:gd name="connsiteY7237" fmla="*/ 347657 h 6698667"/>
              <a:gd name="connsiteX7238" fmla="*/ 7320332 w 12192000"/>
              <a:gd name="connsiteY7238" fmla="*/ 297479 h 6698667"/>
              <a:gd name="connsiteX7239" fmla="*/ 7371652 w 12192000"/>
              <a:gd name="connsiteY7239" fmla="*/ 247303 h 6698667"/>
              <a:gd name="connsiteX7240" fmla="*/ 7375318 w 12192000"/>
              <a:gd name="connsiteY7240" fmla="*/ 243718 h 6698667"/>
              <a:gd name="connsiteX7241" fmla="*/ 7382649 w 12192000"/>
              <a:gd name="connsiteY7241" fmla="*/ 243718 h 6698667"/>
              <a:gd name="connsiteX7242" fmla="*/ 7382649 w 12192000"/>
              <a:gd name="connsiteY7242" fmla="*/ 240135 h 6698667"/>
              <a:gd name="connsiteX7243" fmla="*/ 7378983 w 12192000"/>
              <a:gd name="connsiteY7243" fmla="*/ 229382 h 6698667"/>
              <a:gd name="connsiteX7244" fmla="*/ 7382649 w 12192000"/>
              <a:gd name="connsiteY7244" fmla="*/ 222215 h 6698667"/>
              <a:gd name="connsiteX7245" fmla="*/ 7389980 w 12192000"/>
              <a:gd name="connsiteY7245" fmla="*/ 215046 h 6698667"/>
              <a:gd name="connsiteX7246" fmla="*/ 7397311 w 12192000"/>
              <a:gd name="connsiteY7246" fmla="*/ 211462 h 6698667"/>
              <a:gd name="connsiteX7247" fmla="*/ 7397311 w 12192000"/>
              <a:gd name="connsiteY7247" fmla="*/ 207878 h 6698667"/>
              <a:gd name="connsiteX7248" fmla="*/ 7400978 w 12192000"/>
              <a:gd name="connsiteY7248" fmla="*/ 200710 h 6698667"/>
              <a:gd name="connsiteX7249" fmla="*/ 7400978 w 12192000"/>
              <a:gd name="connsiteY7249" fmla="*/ 197125 h 6698667"/>
              <a:gd name="connsiteX7250" fmla="*/ 7400978 w 12192000"/>
              <a:gd name="connsiteY7250" fmla="*/ 193542 h 6698667"/>
              <a:gd name="connsiteX7251" fmla="*/ 7400978 w 12192000"/>
              <a:gd name="connsiteY7251" fmla="*/ 189957 h 6698667"/>
              <a:gd name="connsiteX7252" fmla="*/ 7400978 w 12192000"/>
              <a:gd name="connsiteY7252" fmla="*/ 186373 h 6698667"/>
              <a:gd name="connsiteX7253" fmla="*/ 7404643 w 12192000"/>
              <a:gd name="connsiteY7253" fmla="*/ 182789 h 6698667"/>
              <a:gd name="connsiteX7254" fmla="*/ 7408308 w 12192000"/>
              <a:gd name="connsiteY7254" fmla="*/ 182789 h 6698667"/>
              <a:gd name="connsiteX7255" fmla="*/ 7411974 w 12192000"/>
              <a:gd name="connsiteY7255" fmla="*/ 146949 h 6698667"/>
              <a:gd name="connsiteX7256" fmla="*/ 7415640 w 12192000"/>
              <a:gd name="connsiteY7256" fmla="*/ 111107 h 6698667"/>
              <a:gd name="connsiteX7257" fmla="*/ 7419306 w 12192000"/>
              <a:gd name="connsiteY7257" fmla="*/ 71683 h 6698667"/>
              <a:gd name="connsiteX7258" fmla="*/ 7415640 w 12192000"/>
              <a:gd name="connsiteY7258" fmla="*/ 35841 h 6698667"/>
              <a:gd name="connsiteX7259" fmla="*/ 7415640 w 12192000"/>
              <a:gd name="connsiteY7259" fmla="*/ 25088 h 6698667"/>
              <a:gd name="connsiteX7260" fmla="*/ 7415640 w 12192000"/>
              <a:gd name="connsiteY7260" fmla="*/ 17920 h 6698667"/>
              <a:gd name="connsiteX7261" fmla="*/ 7415640 w 12192000"/>
              <a:gd name="connsiteY7261" fmla="*/ 7168 h 6698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</a:cxnLst>
            <a:rect l="l" t="t" r="r" b="b"/>
            <a:pathLst>
              <a:path w="12192000" h="6698667">
                <a:moveTo>
                  <a:pt x="8258742" y="6605481"/>
                </a:moveTo>
                <a:lnTo>
                  <a:pt x="8251411" y="6612649"/>
                </a:lnTo>
                <a:lnTo>
                  <a:pt x="8244080" y="6619818"/>
                </a:lnTo>
                <a:lnTo>
                  <a:pt x="8244080" y="6626986"/>
                </a:lnTo>
                <a:lnTo>
                  <a:pt x="8247745" y="6634154"/>
                </a:lnTo>
                <a:lnTo>
                  <a:pt x="8255077" y="6644906"/>
                </a:lnTo>
                <a:lnTo>
                  <a:pt x="8266074" y="6652074"/>
                </a:lnTo>
                <a:lnTo>
                  <a:pt x="8284402" y="6652074"/>
                </a:lnTo>
                <a:lnTo>
                  <a:pt x="8299064" y="6648491"/>
                </a:lnTo>
                <a:lnTo>
                  <a:pt x="8313728" y="6641322"/>
                </a:lnTo>
                <a:lnTo>
                  <a:pt x="8332056" y="6630570"/>
                </a:lnTo>
                <a:lnTo>
                  <a:pt x="8332056" y="6626986"/>
                </a:lnTo>
                <a:lnTo>
                  <a:pt x="8332056" y="6623401"/>
                </a:lnTo>
                <a:lnTo>
                  <a:pt x="8317393" y="6612649"/>
                </a:lnTo>
                <a:lnTo>
                  <a:pt x="8306396" y="6609065"/>
                </a:lnTo>
                <a:lnTo>
                  <a:pt x="8291734" y="6609065"/>
                </a:lnTo>
                <a:lnTo>
                  <a:pt x="8280737" y="6605481"/>
                </a:lnTo>
                <a:lnTo>
                  <a:pt x="8269739" y="6605481"/>
                </a:lnTo>
                <a:close/>
                <a:moveTo>
                  <a:pt x="7562266" y="6605481"/>
                </a:moveTo>
                <a:lnTo>
                  <a:pt x="7547604" y="6609065"/>
                </a:lnTo>
                <a:lnTo>
                  <a:pt x="7540272" y="6609065"/>
                </a:lnTo>
                <a:lnTo>
                  <a:pt x="7532941" y="6609065"/>
                </a:lnTo>
                <a:lnTo>
                  <a:pt x="7529275" y="6612649"/>
                </a:lnTo>
                <a:lnTo>
                  <a:pt x="7529275" y="6623401"/>
                </a:lnTo>
                <a:lnTo>
                  <a:pt x="7529275" y="6634154"/>
                </a:lnTo>
                <a:lnTo>
                  <a:pt x="7536607" y="6637738"/>
                </a:lnTo>
                <a:lnTo>
                  <a:pt x="7543939" y="6641322"/>
                </a:lnTo>
                <a:lnTo>
                  <a:pt x="7554935" y="6641322"/>
                </a:lnTo>
                <a:lnTo>
                  <a:pt x="7573264" y="6637738"/>
                </a:lnTo>
                <a:lnTo>
                  <a:pt x="7587926" y="6637738"/>
                </a:lnTo>
                <a:lnTo>
                  <a:pt x="7595257" y="6634154"/>
                </a:lnTo>
                <a:lnTo>
                  <a:pt x="7602589" y="6626986"/>
                </a:lnTo>
                <a:lnTo>
                  <a:pt x="7598923" y="6619818"/>
                </a:lnTo>
                <a:lnTo>
                  <a:pt x="7591592" y="6609065"/>
                </a:lnTo>
                <a:lnTo>
                  <a:pt x="7584261" y="6605481"/>
                </a:lnTo>
                <a:lnTo>
                  <a:pt x="7573264" y="6605481"/>
                </a:lnTo>
                <a:close/>
                <a:moveTo>
                  <a:pt x="6785145" y="6587561"/>
                </a:moveTo>
                <a:lnTo>
                  <a:pt x="6770483" y="6591145"/>
                </a:lnTo>
                <a:lnTo>
                  <a:pt x="6759486" y="6591145"/>
                </a:lnTo>
                <a:lnTo>
                  <a:pt x="6752155" y="6594729"/>
                </a:lnTo>
                <a:lnTo>
                  <a:pt x="6744823" y="6601897"/>
                </a:lnTo>
                <a:lnTo>
                  <a:pt x="6741158" y="6609065"/>
                </a:lnTo>
                <a:lnTo>
                  <a:pt x="6744823" y="6619818"/>
                </a:lnTo>
                <a:lnTo>
                  <a:pt x="6744823" y="6626986"/>
                </a:lnTo>
                <a:lnTo>
                  <a:pt x="6748488" y="6630570"/>
                </a:lnTo>
                <a:lnTo>
                  <a:pt x="6755820" y="6637738"/>
                </a:lnTo>
                <a:lnTo>
                  <a:pt x="6766817" y="6641322"/>
                </a:lnTo>
                <a:lnTo>
                  <a:pt x="6781480" y="6641322"/>
                </a:lnTo>
                <a:lnTo>
                  <a:pt x="6788812" y="6637738"/>
                </a:lnTo>
                <a:lnTo>
                  <a:pt x="6799808" y="6637738"/>
                </a:lnTo>
                <a:lnTo>
                  <a:pt x="6807140" y="6634154"/>
                </a:lnTo>
                <a:lnTo>
                  <a:pt x="6814470" y="6634154"/>
                </a:lnTo>
                <a:lnTo>
                  <a:pt x="6821802" y="6634154"/>
                </a:lnTo>
                <a:lnTo>
                  <a:pt x="6832799" y="6630570"/>
                </a:lnTo>
                <a:lnTo>
                  <a:pt x="6840130" y="6623401"/>
                </a:lnTo>
                <a:lnTo>
                  <a:pt x="6836465" y="6612649"/>
                </a:lnTo>
                <a:lnTo>
                  <a:pt x="6832799" y="6605481"/>
                </a:lnTo>
                <a:lnTo>
                  <a:pt x="6821802" y="6601897"/>
                </a:lnTo>
                <a:lnTo>
                  <a:pt x="6814470" y="6598313"/>
                </a:lnTo>
                <a:lnTo>
                  <a:pt x="6799808" y="6591145"/>
                </a:lnTo>
                <a:close/>
                <a:moveTo>
                  <a:pt x="6286615" y="6508711"/>
                </a:moveTo>
                <a:lnTo>
                  <a:pt x="6264621" y="6512295"/>
                </a:lnTo>
                <a:lnTo>
                  <a:pt x="6242628" y="6526632"/>
                </a:lnTo>
                <a:lnTo>
                  <a:pt x="6227964" y="6540967"/>
                </a:lnTo>
                <a:lnTo>
                  <a:pt x="6220633" y="6555304"/>
                </a:lnTo>
                <a:lnTo>
                  <a:pt x="6224299" y="6569640"/>
                </a:lnTo>
                <a:lnTo>
                  <a:pt x="6231630" y="6576808"/>
                </a:lnTo>
                <a:lnTo>
                  <a:pt x="6238961" y="6576808"/>
                </a:lnTo>
                <a:lnTo>
                  <a:pt x="6246293" y="6576808"/>
                </a:lnTo>
                <a:lnTo>
                  <a:pt x="6268286" y="6576808"/>
                </a:lnTo>
                <a:lnTo>
                  <a:pt x="6290281" y="6569640"/>
                </a:lnTo>
                <a:lnTo>
                  <a:pt x="6297612" y="6558888"/>
                </a:lnTo>
                <a:lnTo>
                  <a:pt x="6304943" y="6555304"/>
                </a:lnTo>
                <a:lnTo>
                  <a:pt x="6304943" y="6548135"/>
                </a:lnTo>
                <a:lnTo>
                  <a:pt x="6308609" y="6540967"/>
                </a:lnTo>
                <a:lnTo>
                  <a:pt x="6308609" y="6530215"/>
                </a:lnTo>
                <a:lnTo>
                  <a:pt x="6304943" y="6519464"/>
                </a:lnTo>
                <a:lnTo>
                  <a:pt x="6297612" y="6512295"/>
                </a:lnTo>
                <a:close/>
                <a:moveTo>
                  <a:pt x="6733826" y="6501542"/>
                </a:moveTo>
                <a:lnTo>
                  <a:pt x="6730161" y="6512295"/>
                </a:lnTo>
                <a:lnTo>
                  <a:pt x="6726495" y="6523047"/>
                </a:lnTo>
                <a:lnTo>
                  <a:pt x="6726495" y="6533799"/>
                </a:lnTo>
                <a:lnTo>
                  <a:pt x="6726495" y="6544552"/>
                </a:lnTo>
                <a:lnTo>
                  <a:pt x="6730161" y="6551720"/>
                </a:lnTo>
                <a:lnTo>
                  <a:pt x="6737491" y="6558888"/>
                </a:lnTo>
                <a:lnTo>
                  <a:pt x="6744823" y="6558888"/>
                </a:lnTo>
                <a:lnTo>
                  <a:pt x="6755820" y="6555304"/>
                </a:lnTo>
                <a:lnTo>
                  <a:pt x="6759486" y="6548135"/>
                </a:lnTo>
                <a:lnTo>
                  <a:pt x="6763152" y="6540967"/>
                </a:lnTo>
                <a:lnTo>
                  <a:pt x="6763152" y="6530215"/>
                </a:lnTo>
                <a:lnTo>
                  <a:pt x="6763152" y="6523047"/>
                </a:lnTo>
                <a:lnTo>
                  <a:pt x="6759486" y="6512295"/>
                </a:lnTo>
                <a:lnTo>
                  <a:pt x="6755820" y="6501542"/>
                </a:lnTo>
                <a:lnTo>
                  <a:pt x="6744823" y="6501542"/>
                </a:lnTo>
                <a:close/>
                <a:moveTo>
                  <a:pt x="6066675" y="6469286"/>
                </a:moveTo>
                <a:lnTo>
                  <a:pt x="6055678" y="6472869"/>
                </a:lnTo>
                <a:lnTo>
                  <a:pt x="6048347" y="6480038"/>
                </a:lnTo>
                <a:lnTo>
                  <a:pt x="6044681" y="6490791"/>
                </a:lnTo>
                <a:lnTo>
                  <a:pt x="6044681" y="6501542"/>
                </a:lnTo>
                <a:lnTo>
                  <a:pt x="6055678" y="6512295"/>
                </a:lnTo>
                <a:lnTo>
                  <a:pt x="6066675" y="6519464"/>
                </a:lnTo>
                <a:lnTo>
                  <a:pt x="6077672" y="6519464"/>
                </a:lnTo>
                <a:lnTo>
                  <a:pt x="6088669" y="6519464"/>
                </a:lnTo>
                <a:lnTo>
                  <a:pt x="6096000" y="6515879"/>
                </a:lnTo>
                <a:lnTo>
                  <a:pt x="6103332" y="6508711"/>
                </a:lnTo>
                <a:lnTo>
                  <a:pt x="6103332" y="6497959"/>
                </a:lnTo>
                <a:lnTo>
                  <a:pt x="6103332" y="6487206"/>
                </a:lnTo>
                <a:lnTo>
                  <a:pt x="6096000" y="6476454"/>
                </a:lnTo>
                <a:lnTo>
                  <a:pt x="6088669" y="6472869"/>
                </a:lnTo>
                <a:lnTo>
                  <a:pt x="6074007" y="6469286"/>
                </a:lnTo>
                <a:close/>
                <a:moveTo>
                  <a:pt x="4670057" y="6458534"/>
                </a:moveTo>
                <a:lnTo>
                  <a:pt x="4648064" y="6465701"/>
                </a:lnTo>
                <a:lnTo>
                  <a:pt x="4629735" y="6472869"/>
                </a:lnTo>
                <a:lnTo>
                  <a:pt x="4622403" y="6476454"/>
                </a:lnTo>
                <a:lnTo>
                  <a:pt x="4615072" y="6480038"/>
                </a:lnTo>
                <a:lnTo>
                  <a:pt x="4604075" y="6487206"/>
                </a:lnTo>
                <a:lnTo>
                  <a:pt x="4600410" y="6497959"/>
                </a:lnTo>
                <a:lnTo>
                  <a:pt x="4593078" y="6512295"/>
                </a:lnTo>
                <a:lnTo>
                  <a:pt x="4585747" y="6523047"/>
                </a:lnTo>
                <a:lnTo>
                  <a:pt x="4574749" y="6530215"/>
                </a:lnTo>
                <a:lnTo>
                  <a:pt x="4556421" y="6533799"/>
                </a:lnTo>
                <a:lnTo>
                  <a:pt x="4541759" y="6537384"/>
                </a:lnTo>
                <a:lnTo>
                  <a:pt x="4530762" y="6544552"/>
                </a:lnTo>
                <a:lnTo>
                  <a:pt x="4523431" y="6558888"/>
                </a:lnTo>
                <a:lnTo>
                  <a:pt x="4519764" y="6576808"/>
                </a:lnTo>
                <a:lnTo>
                  <a:pt x="4523431" y="6583977"/>
                </a:lnTo>
                <a:lnTo>
                  <a:pt x="4523431" y="6591145"/>
                </a:lnTo>
                <a:lnTo>
                  <a:pt x="4527096" y="6594729"/>
                </a:lnTo>
                <a:lnTo>
                  <a:pt x="4534427" y="6598313"/>
                </a:lnTo>
                <a:lnTo>
                  <a:pt x="4545425" y="6601897"/>
                </a:lnTo>
                <a:lnTo>
                  <a:pt x="4563753" y="6605481"/>
                </a:lnTo>
                <a:lnTo>
                  <a:pt x="4574749" y="6605481"/>
                </a:lnTo>
                <a:lnTo>
                  <a:pt x="4585747" y="6601897"/>
                </a:lnTo>
                <a:lnTo>
                  <a:pt x="4596743" y="6594729"/>
                </a:lnTo>
                <a:lnTo>
                  <a:pt x="4604075" y="6583977"/>
                </a:lnTo>
                <a:lnTo>
                  <a:pt x="4618738" y="6569640"/>
                </a:lnTo>
                <a:lnTo>
                  <a:pt x="4629735" y="6551720"/>
                </a:lnTo>
                <a:lnTo>
                  <a:pt x="4633400" y="6548135"/>
                </a:lnTo>
                <a:lnTo>
                  <a:pt x="4640732" y="6544552"/>
                </a:lnTo>
                <a:lnTo>
                  <a:pt x="4651729" y="6544552"/>
                </a:lnTo>
                <a:lnTo>
                  <a:pt x="4659060" y="6544552"/>
                </a:lnTo>
                <a:lnTo>
                  <a:pt x="4673723" y="6548135"/>
                </a:lnTo>
                <a:lnTo>
                  <a:pt x="4681054" y="6548135"/>
                </a:lnTo>
                <a:lnTo>
                  <a:pt x="4692050" y="6544552"/>
                </a:lnTo>
                <a:lnTo>
                  <a:pt x="4695717" y="6533799"/>
                </a:lnTo>
                <a:lnTo>
                  <a:pt x="4695717" y="6519464"/>
                </a:lnTo>
                <a:lnTo>
                  <a:pt x="4688386" y="6490791"/>
                </a:lnTo>
                <a:lnTo>
                  <a:pt x="4681054" y="6469286"/>
                </a:lnTo>
                <a:lnTo>
                  <a:pt x="4673723" y="6458534"/>
                </a:lnTo>
                <a:close/>
                <a:moveTo>
                  <a:pt x="5003632" y="6447781"/>
                </a:moveTo>
                <a:lnTo>
                  <a:pt x="4988970" y="6454949"/>
                </a:lnTo>
                <a:lnTo>
                  <a:pt x="4981639" y="6462118"/>
                </a:lnTo>
                <a:lnTo>
                  <a:pt x="4977972" y="6476454"/>
                </a:lnTo>
                <a:lnTo>
                  <a:pt x="4977972" y="6487206"/>
                </a:lnTo>
                <a:lnTo>
                  <a:pt x="4985304" y="6497959"/>
                </a:lnTo>
                <a:lnTo>
                  <a:pt x="4992636" y="6508711"/>
                </a:lnTo>
                <a:lnTo>
                  <a:pt x="5010964" y="6512295"/>
                </a:lnTo>
                <a:lnTo>
                  <a:pt x="5025627" y="6508711"/>
                </a:lnTo>
                <a:lnTo>
                  <a:pt x="5036623" y="6497959"/>
                </a:lnTo>
                <a:lnTo>
                  <a:pt x="5043954" y="6487206"/>
                </a:lnTo>
                <a:lnTo>
                  <a:pt x="5047621" y="6476454"/>
                </a:lnTo>
                <a:lnTo>
                  <a:pt x="5043954" y="6465701"/>
                </a:lnTo>
                <a:lnTo>
                  <a:pt x="5036623" y="6454949"/>
                </a:lnTo>
                <a:lnTo>
                  <a:pt x="5029293" y="6447781"/>
                </a:lnTo>
                <a:lnTo>
                  <a:pt x="5018296" y="6447781"/>
                </a:lnTo>
                <a:close/>
                <a:moveTo>
                  <a:pt x="5560813" y="6415525"/>
                </a:moveTo>
                <a:lnTo>
                  <a:pt x="5557148" y="6419108"/>
                </a:lnTo>
                <a:lnTo>
                  <a:pt x="5542485" y="6422693"/>
                </a:lnTo>
                <a:lnTo>
                  <a:pt x="5535155" y="6426276"/>
                </a:lnTo>
                <a:lnTo>
                  <a:pt x="5524156" y="6426276"/>
                </a:lnTo>
                <a:lnTo>
                  <a:pt x="5516826" y="6426276"/>
                </a:lnTo>
                <a:lnTo>
                  <a:pt x="5458175" y="6426276"/>
                </a:lnTo>
                <a:lnTo>
                  <a:pt x="5403191" y="6419108"/>
                </a:lnTo>
                <a:lnTo>
                  <a:pt x="5381197" y="6419108"/>
                </a:lnTo>
                <a:lnTo>
                  <a:pt x="5366534" y="6422693"/>
                </a:lnTo>
                <a:lnTo>
                  <a:pt x="5359202" y="6422693"/>
                </a:lnTo>
                <a:lnTo>
                  <a:pt x="5351870" y="6426276"/>
                </a:lnTo>
                <a:lnTo>
                  <a:pt x="5344540" y="6429861"/>
                </a:lnTo>
                <a:lnTo>
                  <a:pt x="5344540" y="6437029"/>
                </a:lnTo>
                <a:lnTo>
                  <a:pt x="5348205" y="6444198"/>
                </a:lnTo>
                <a:lnTo>
                  <a:pt x="5355536" y="6447781"/>
                </a:lnTo>
                <a:lnTo>
                  <a:pt x="5362868" y="6447781"/>
                </a:lnTo>
                <a:lnTo>
                  <a:pt x="5370198" y="6447781"/>
                </a:lnTo>
                <a:lnTo>
                  <a:pt x="5373865" y="6444198"/>
                </a:lnTo>
                <a:lnTo>
                  <a:pt x="5381197" y="6444198"/>
                </a:lnTo>
                <a:lnTo>
                  <a:pt x="5395859" y="6440613"/>
                </a:lnTo>
                <a:lnTo>
                  <a:pt x="5403191" y="6437029"/>
                </a:lnTo>
                <a:lnTo>
                  <a:pt x="5414187" y="6440613"/>
                </a:lnTo>
                <a:lnTo>
                  <a:pt x="5421519" y="6447781"/>
                </a:lnTo>
                <a:lnTo>
                  <a:pt x="5425184" y="6462118"/>
                </a:lnTo>
                <a:lnTo>
                  <a:pt x="5421519" y="6469286"/>
                </a:lnTo>
                <a:lnTo>
                  <a:pt x="5414187" y="6472869"/>
                </a:lnTo>
                <a:lnTo>
                  <a:pt x="5406855" y="6480038"/>
                </a:lnTo>
                <a:lnTo>
                  <a:pt x="5403191" y="6483622"/>
                </a:lnTo>
                <a:lnTo>
                  <a:pt x="5399524" y="6490791"/>
                </a:lnTo>
                <a:lnTo>
                  <a:pt x="5399524" y="6497959"/>
                </a:lnTo>
                <a:lnTo>
                  <a:pt x="5399524" y="6508711"/>
                </a:lnTo>
                <a:lnTo>
                  <a:pt x="5403191" y="6512295"/>
                </a:lnTo>
                <a:lnTo>
                  <a:pt x="5406855" y="6515879"/>
                </a:lnTo>
                <a:lnTo>
                  <a:pt x="5410522" y="6519464"/>
                </a:lnTo>
                <a:lnTo>
                  <a:pt x="5414187" y="6519464"/>
                </a:lnTo>
                <a:lnTo>
                  <a:pt x="5428850" y="6515879"/>
                </a:lnTo>
                <a:lnTo>
                  <a:pt x="5443512" y="6512295"/>
                </a:lnTo>
                <a:lnTo>
                  <a:pt x="5454509" y="6501542"/>
                </a:lnTo>
                <a:lnTo>
                  <a:pt x="5465506" y="6494374"/>
                </a:lnTo>
                <a:lnTo>
                  <a:pt x="5487501" y="6472869"/>
                </a:lnTo>
                <a:lnTo>
                  <a:pt x="5513159" y="6462118"/>
                </a:lnTo>
                <a:lnTo>
                  <a:pt x="5524156" y="6454949"/>
                </a:lnTo>
                <a:lnTo>
                  <a:pt x="5538820" y="6454949"/>
                </a:lnTo>
                <a:lnTo>
                  <a:pt x="5557148" y="6454949"/>
                </a:lnTo>
                <a:lnTo>
                  <a:pt x="5571810" y="6458534"/>
                </a:lnTo>
                <a:lnTo>
                  <a:pt x="5604802" y="6458534"/>
                </a:lnTo>
                <a:lnTo>
                  <a:pt x="5641459" y="6454949"/>
                </a:lnTo>
                <a:lnTo>
                  <a:pt x="5648790" y="6447781"/>
                </a:lnTo>
                <a:lnTo>
                  <a:pt x="5652455" y="6440613"/>
                </a:lnTo>
                <a:lnTo>
                  <a:pt x="5652455" y="6437029"/>
                </a:lnTo>
                <a:lnTo>
                  <a:pt x="5648790" y="6433445"/>
                </a:lnTo>
                <a:lnTo>
                  <a:pt x="5645124" y="6429861"/>
                </a:lnTo>
                <a:lnTo>
                  <a:pt x="5641459" y="6429861"/>
                </a:lnTo>
                <a:lnTo>
                  <a:pt x="5623130" y="6429861"/>
                </a:lnTo>
                <a:lnTo>
                  <a:pt x="5604802" y="6426276"/>
                </a:lnTo>
                <a:lnTo>
                  <a:pt x="5590138" y="6422693"/>
                </a:lnTo>
                <a:lnTo>
                  <a:pt x="5579142" y="6415525"/>
                </a:lnTo>
                <a:lnTo>
                  <a:pt x="5571810" y="6415525"/>
                </a:lnTo>
                <a:lnTo>
                  <a:pt x="5564480" y="6415525"/>
                </a:lnTo>
                <a:close/>
                <a:moveTo>
                  <a:pt x="6414914" y="6411940"/>
                </a:moveTo>
                <a:lnTo>
                  <a:pt x="6400251" y="6415525"/>
                </a:lnTo>
                <a:lnTo>
                  <a:pt x="6389254" y="6419108"/>
                </a:lnTo>
                <a:lnTo>
                  <a:pt x="6378257" y="6426276"/>
                </a:lnTo>
                <a:lnTo>
                  <a:pt x="6374591" y="6433445"/>
                </a:lnTo>
                <a:lnTo>
                  <a:pt x="6378257" y="6447781"/>
                </a:lnTo>
                <a:lnTo>
                  <a:pt x="6378257" y="6458534"/>
                </a:lnTo>
                <a:lnTo>
                  <a:pt x="6378257" y="6462118"/>
                </a:lnTo>
                <a:lnTo>
                  <a:pt x="6378257" y="6469286"/>
                </a:lnTo>
                <a:lnTo>
                  <a:pt x="6367260" y="6469286"/>
                </a:lnTo>
                <a:lnTo>
                  <a:pt x="6352597" y="6483622"/>
                </a:lnTo>
                <a:lnTo>
                  <a:pt x="6341600" y="6497959"/>
                </a:lnTo>
                <a:lnTo>
                  <a:pt x="6345265" y="6512295"/>
                </a:lnTo>
                <a:lnTo>
                  <a:pt x="6348932" y="6523047"/>
                </a:lnTo>
                <a:lnTo>
                  <a:pt x="6356262" y="6526632"/>
                </a:lnTo>
                <a:lnTo>
                  <a:pt x="6363594" y="6526632"/>
                </a:lnTo>
                <a:lnTo>
                  <a:pt x="6381922" y="6519464"/>
                </a:lnTo>
                <a:lnTo>
                  <a:pt x="6403916" y="6508711"/>
                </a:lnTo>
                <a:lnTo>
                  <a:pt x="6411247" y="6501542"/>
                </a:lnTo>
                <a:lnTo>
                  <a:pt x="6418579" y="6494374"/>
                </a:lnTo>
                <a:lnTo>
                  <a:pt x="6422244" y="6487206"/>
                </a:lnTo>
                <a:lnTo>
                  <a:pt x="6422244" y="6480038"/>
                </a:lnTo>
                <a:lnTo>
                  <a:pt x="6425911" y="6462118"/>
                </a:lnTo>
                <a:lnTo>
                  <a:pt x="6433241" y="6447781"/>
                </a:lnTo>
                <a:lnTo>
                  <a:pt x="6447904" y="6440613"/>
                </a:lnTo>
                <a:lnTo>
                  <a:pt x="6462568" y="6437029"/>
                </a:lnTo>
                <a:lnTo>
                  <a:pt x="6466233" y="6437029"/>
                </a:lnTo>
                <a:lnTo>
                  <a:pt x="6473564" y="6433445"/>
                </a:lnTo>
                <a:lnTo>
                  <a:pt x="6477230" y="6429861"/>
                </a:lnTo>
                <a:lnTo>
                  <a:pt x="6477230" y="6426276"/>
                </a:lnTo>
                <a:lnTo>
                  <a:pt x="6477230" y="6419108"/>
                </a:lnTo>
                <a:lnTo>
                  <a:pt x="6473564" y="6419108"/>
                </a:lnTo>
                <a:lnTo>
                  <a:pt x="6469898" y="6415525"/>
                </a:lnTo>
                <a:lnTo>
                  <a:pt x="6462568" y="6415525"/>
                </a:lnTo>
                <a:lnTo>
                  <a:pt x="6447904" y="6411940"/>
                </a:lnTo>
                <a:lnTo>
                  <a:pt x="6429576" y="6411940"/>
                </a:lnTo>
                <a:close/>
                <a:moveTo>
                  <a:pt x="5788085" y="6404772"/>
                </a:moveTo>
                <a:lnTo>
                  <a:pt x="5780753" y="6408356"/>
                </a:lnTo>
                <a:lnTo>
                  <a:pt x="5766091" y="6415525"/>
                </a:lnTo>
                <a:lnTo>
                  <a:pt x="5758759" y="6422693"/>
                </a:lnTo>
                <a:lnTo>
                  <a:pt x="5755094" y="6433445"/>
                </a:lnTo>
                <a:lnTo>
                  <a:pt x="5755094" y="6447781"/>
                </a:lnTo>
                <a:lnTo>
                  <a:pt x="5758759" y="6480038"/>
                </a:lnTo>
                <a:lnTo>
                  <a:pt x="5758759" y="6512295"/>
                </a:lnTo>
                <a:lnTo>
                  <a:pt x="5762425" y="6519464"/>
                </a:lnTo>
                <a:lnTo>
                  <a:pt x="5762425" y="6523047"/>
                </a:lnTo>
                <a:lnTo>
                  <a:pt x="5769756" y="6526632"/>
                </a:lnTo>
                <a:lnTo>
                  <a:pt x="5777088" y="6530215"/>
                </a:lnTo>
                <a:lnTo>
                  <a:pt x="5788085" y="6523047"/>
                </a:lnTo>
                <a:lnTo>
                  <a:pt x="5791750" y="6515879"/>
                </a:lnTo>
                <a:lnTo>
                  <a:pt x="5802748" y="6483622"/>
                </a:lnTo>
                <a:lnTo>
                  <a:pt x="5813745" y="6454949"/>
                </a:lnTo>
                <a:lnTo>
                  <a:pt x="5817410" y="6440613"/>
                </a:lnTo>
                <a:lnTo>
                  <a:pt x="5817410" y="6429861"/>
                </a:lnTo>
                <a:lnTo>
                  <a:pt x="5817410" y="6422693"/>
                </a:lnTo>
                <a:lnTo>
                  <a:pt x="5810078" y="6411940"/>
                </a:lnTo>
                <a:lnTo>
                  <a:pt x="5802748" y="6408356"/>
                </a:lnTo>
                <a:lnTo>
                  <a:pt x="5795416" y="6404772"/>
                </a:lnTo>
                <a:close/>
                <a:moveTo>
                  <a:pt x="5887057" y="6386852"/>
                </a:moveTo>
                <a:lnTo>
                  <a:pt x="5872395" y="6390436"/>
                </a:lnTo>
                <a:lnTo>
                  <a:pt x="5865064" y="6401188"/>
                </a:lnTo>
                <a:lnTo>
                  <a:pt x="5865064" y="6404772"/>
                </a:lnTo>
                <a:lnTo>
                  <a:pt x="5865064" y="6411940"/>
                </a:lnTo>
                <a:lnTo>
                  <a:pt x="5865064" y="6415525"/>
                </a:lnTo>
                <a:lnTo>
                  <a:pt x="5868730" y="6419108"/>
                </a:lnTo>
                <a:lnTo>
                  <a:pt x="5879727" y="6426276"/>
                </a:lnTo>
                <a:lnTo>
                  <a:pt x="5887057" y="6437029"/>
                </a:lnTo>
                <a:lnTo>
                  <a:pt x="5890724" y="6440613"/>
                </a:lnTo>
                <a:lnTo>
                  <a:pt x="5894389" y="6444198"/>
                </a:lnTo>
                <a:lnTo>
                  <a:pt x="5901720" y="6433445"/>
                </a:lnTo>
                <a:lnTo>
                  <a:pt x="5912717" y="6429861"/>
                </a:lnTo>
                <a:lnTo>
                  <a:pt x="5920049" y="6426276"/>
                </a:lnTo>
                <a:lnTo>
                  <a:pt x="5934711" y="6426276"/>
                </a:lnTo>
                <a:lnTo>
                  <a:pt x="5960371" y="6429861"/>
                </a:lnTo>
                <a:lnTo>
                  <a:pt x="5978699" y="6426276"/>
                </a:lnTo>
                <a:lnTo>
                  <a:pt x="6000693" y="6415525"/>
                </a:lnTo>
                <a:lnTo>
                  <a:pt x="6019021" y="6404772"/>
                </a:lnTo>
                <a:lnTo>
                  <a:pt x="5967703" y="6394020"/>
                </a:lnTo>
                <a:lnTo>
                  <a:pt x="5912717" y="6390436"/>
                </a:lnTo>
                <a:lnTo>
                  <a:pt x="5901720" y="6390436"/>
                </a:lnTo>
                <a:close/>
                <a:moveTo>
                  <a:pt x="6946435" y="6368932"/>
                </a:moveTo>
                <a:lnTo>
                  <a:pt x="6924441" y="6372515"/>
                </a:lnTo>
                <a:lnTo>
                  <a:pt x="6898781" y="6376100"/>
                </a:lnTo>
                <a:lnTo>
                  <a:pt x="6869456" y="6376100"/>
                </a:lnTo>
                <a:lnTo>
                  <a:pt x="6821802" y="6372515"/>
                </a:lnTo>
                <a:lnTo>
                  <a:pt x="6777814" y="6372515"/>
                </a:lnTo>
                <a:lnTo>
                  <a:pt x="6730161" y="6372515"/>
                </a:lnTo>
                <a:lnTo>
                  <a:pt x="6682507" y="6372515"/>
                </a:lnTo>
                <a:lnTo>
                  <a:pt x="6656847" y="6376100"/>
                </a:lnTo>
                <a:lnTo>
                  <a:pt x="6634854" y="6383268"/>
                </a:lnTo>
                <a:lnTo>
                  <a:pt x="6623856" y="6386852"/>
                </a:lnTo>
                <a:lnTo>
                  <a:pt x="6620191" y="6390436"/>
                </a:lnTo>
                <a:lnTo>
                  <a:pt x="6616525" y="6401188"/>
                </a:lnTo>
                <a:lnTo>
                  <a:pt x="6620191" y="6408356"/>
                </a:lnTo>
                <a:lnTo>
                  <a:pt x="6631187" y="6426276"/>
                </a:lnTo>
                <a:lnTo>
                  <a:pt x="6634854" y="6444198"/>
                </a:lnTo>
                <a:lnTo>
                  <a:pt x="6634854" y="6465701"/>
                </a:lnTo>
                <a:lnTo>
                  <a:pt x="6634854" y="6483622"/>
                </a:lnTo>
                <a:lnTo>
                  <a:pt x="6634854" y="6519464"/>
                </a:lnTo>
                <a:lnTo>
                  <a:pt x="6638519" y="6551720"/>
                </a:lnTo>
                <a:lnTo>
                  <a:pt x="6638519" y="6558888"/>
                </a:lnTo>
                <a:lnTo>
                  <a:pt x="6642184" y="6569640"/>
                </a:lnTo>
                <a:lnTo>
                  <a:pt x="6649516" y="6576808"/>
                </a:lnTo>
                <a:lnTo>
                  <a:pt x="6653181" y="6576808"/>
                </a:lnTo>
                <a:lnTo>
                  <a:pt x="6671509" y="6580393"/>
                </a:lnTo>
                <a:lnTo>
                  <a:pt x="6686173" y="6583977"/>
                </a:lnTo>
                <a:lnTo>
                  <a:pt x="6693504" y="6583977"/>
                </a:lnTo>
                <a:lnTo>
                  <a:pt x="6697169" y="6580393"/>
                </a:lnTo>
                <a:lnTo>
                  <a:pt x="6697169" y="6576808"/>
                </a:lnTo>
                <a:lnTo>
                  <a:pt x="6700835" y="6573225"/>
                </a:lnTo>
                <a:lnTo>
                  <a:pt x="6700835" y="6566056"/>
                </a:lnTo>
                <a:lnTo>
                  <a:pt x="6700835" y="6551720"/>
                </a:lnTo>
                <a:lnTo>
                  <a:pt x="6700835" y="6530215"/>
                </a:lnTo>
                <a:lnTo>
                  <a:pt x="6697169" y="6508711"/>
                </a:lnTo>
                <a:lnTo>
                  <a:pt x="6689838" y="6483622"/>
                </a:lnTo>
                <a:lnTo>
                  <a:pt x="6682507" y="6465701"/>
                </a:lnTo>
                <a:lnTo>
                  <a:pt x="6675176" y="6458534"/>
                </a:lnTo>
                <a:lnTo>
                  <a:pt x="6675176" y="6447781"/>
                </a:lnTo>
                <a:lnTo>
                  <a:pt x="6675176" y="6437029"/>
                </a:lnTo>
                <a:lnTo>
                  <a:pt x="6682507" y="6429861"/>
                </a:lnTo>
                <a:lnTo>
                  <a:pt x="6689838" y="6426276"/>
                </a:lnTo>
                <a:lnTo>
                  <a:pt x="6697169" y="6426276"/>
                </a:lnTo>
                <a:lnTo>
                  <a:pt x="6704501" y="6429861"/>
                </a:lnTo>
                <a:lnTo>
                  <a:pt x="6711833" y="6433445"/>
                </a:lnTo>
                <a:lnTo>
                  <a:pt x="6726495" y="6440613"/>
                </a:lnTo>
                <a:lnTo>
                  <a:pt x="6741158" y="6444198"/>
                </a:lnTo>
                <a:lnTo>
                  <a:pt x="6755820" y="6444198"/>
                </a:lnTo>
                <a:lnTo>
                  <a:pt x="6766817" y="6444198"/>
                </a:lnTo>
                <a:lnTo>
                  <a:pt x="6770483" y="6444198"/>
                </a:lnTo>
                <a:lnTo>
                  <a:pt x="6777814" y="6444198"/>
                </a:lnTo>
                <a:lnTo>
                  <a:pt x="6799808" y="6447781"/>
                </a:lnTo>
                <a:lnTo>
                  <a:pt x="6821802" y="6462118"/>
                </a:lnTo>
                <a:lnTo>
                  <a:pt x="6898781" y="6462118"/>
                </a:lnTo>
                <a:lnTo>
                  <a:pt x="6972095" y="6462118"/>
                </a:lnTo>
                <a:lnTo>
                  <a:pt x="7045407" y="6462118"/>
                </a:lnTo>
                <a:lnTo>
                  <a:pt x="7122387" y="6465701"/>
                </a:lnTo>
                <a:lnTo>
                  <a:pt x="7203031" y="6469286"/>
                </a:lnTo>
                <a:lnTo>
                  <a:pt x="7291007" y="6469286"/>
                </a:lnTo>
                <a:lnTo>
                  <a:pt x="7371652" y="6469286"/>
                </a:lnTo>
                <a:lnTo>
                  <a:pt x="7455962" y="6465701"/>
                </a:lnTo>
                <a:lnTo>
                  <a:pt x="7507282" y="6462118"/>
                </a:lnTo>
                <a:lnTo>
                  <a:pt x="7547604" y="6462118"/>
                </a:lnTo>
                <a:lnTo>
                  <a:pt x="7598923" y="6469286"/>
                </a:lnTo>
                <a:lnTo>
                  <a:pt x="7650243" y="6469286"/>
                </a:lnTo>
                <a:lnTo>
                  <a:pt x="7701562" y="6469286"/>
                </a:lnTo>
                <a:lnTo>
                  <a:pt x="7752880" y="6472869"/>
                </a:lnTo>
                <a:lnTo>
                  <a:pt x="7796869" y="6472869"/>
                </a:lnTo>
                <a:lnTo>
                  <a:pt x="7840857" y="6472869"/>
                </a:lnTo>
                <a:lnTo>
                  <a:pt x="7888511" y="6472869"/>
                </a:lnTo>
                <a:lnTo>
                  <a:pt x="7928833" y="6472869"/>
                </a:lnTo>
                <a:lnTo>
                  <a:pt x="7987484" y="6476454"/>
                </a:lnTo>
                <a:lnTo>
                  <a:pt x="8042469" y="6476454"/>
                </a:lnTo>
                <a:lnTo>
                  <a:pt x="8101119" y="6480038"/>
                </a:lnTo>
                <a:lnTo>
                  <a:pt x="8159770" y="6476454"/>
                </a:lnTo>
                <a:lnTo>
                  <a:pt x="8192760" y="6476454"/>
                </a:lnTo>
                <a:lnTo>
                  <a:pt x="8225752" y="6469286"/>
                </a:lnTo>
                <a:lnTo>
                  <a:pt x="8240414" y="6465701"/>
                </a:lnTo>
                <a:lnTo>
                  <a:pt x="8247745" y="6458534"/>
                </a:lnTo>
                <a:lnTo>
                  <a:pt x="8244080" y="6444198"/>
                </a:lnTo>
                <a:lnTo>
                  <a:pt x="8236749" y="6433445"/>
                </a:lnTo>
                <a:lnTo>
                  <a:pt x="8211089" y="6419108"/>
                </a:lnTo>
                <a:lnTo>
                  <a:pt x="8185430" y="6408356"/>
                </a:lnTo>
                <a:lnTo>
                  <a:pt x="8159770" y="6404772"/>
                </a:lnTo>
                <a:lnTo>
                  <a:pt x="8134110" y="6404772"/>
                </a:lnTo>
                <a:lnTo>
                  <a:pt x="8046134" y="6404772"/>
                </a:lnTo>
                <a:lnTo>
                  <a:pt x="7965490" y="6404772"/>
                </a:lnTo>
                <a:lnTo>
                  <a:pt x="7877513" y="6404772"/>
                </a:lnTo>
                <a:lnTo>
                  <a:pt x="7796869" y="6401188"/>
                </a:lnTo>
                <a:lnTo>
                  <a:pt x="7708893" y="6401188"/>
                </a:lnTo>
                <a:lnTo>
                  <a:pt x="7628248" y="6394020"/>
                </a:lnTo>
                <a:lnTo>
                  <a:pt x="7540272" y="6394020"/>
                </a:lnTo>
                <a:lnTo>
                  <a:pt x="7459628" y="6390436"/>
                </a:lnTo>
                <a:lnTo>
                  <a:pt x="7400978" y="6386852"/>
                </a:lnTo>
                <a:lnTo>
                  <a:pt x="7345992" y="6379683"/>
                </a:lnTo>
                <a:lnTo>
                  <a:pt x="7323999" y="6379683"/>
                </a:lnTo>
                <a:lnTo>
                  <a:pt x="7309335" y="6383268"/>
                </a:lnTo>
                <a:lnTo>
                  <a:pt x="7302004" y="6386852"/>
                </a:lnTo>
                <a:lnTo>
                  <a:pt x="7294673" y="6386852"/>
                </a:lnTo>
                <a:lnTo>
                  <a:pt x="7261682" y="6383268"/>
                </a:lnTo>
                <a:lnTo>
                  <a:pt x="7232357" y="6383268"/>
                </a:lnTo>
                <a:lnTo>
                  <a:pt x="7195700" y="6383268"/>
                </a:lnTo>
                <a:lnTo>
                  <a:pt x="7166374" y="6383268"/>
                </a:lnTo>
                <a:lnTo>
                  <a:pt x="7126052" y="6383268"/>
                </a:lnTo>
                <a:lnTo>
                  <a:pt x="7082064" y="6383268"/>
                </a:lnTo>
                <a:lnTo>
                  <a:pt x="7041742" y="6379683"/>
                </a:lnTo>
                <a:lnTo>
                  <a:pt x="7001420" y="6372515"/>
                </a:lnTo>
                <a:lnTo>
                  <a:pt x="6983091" y="6368932"/>
                </a:lnTo>
                <a:lnTo>
                  <a:pt x="6964763" y="6368932"/>
                </a:lnTo>
                <a:close/>
                <a:moveTo>
                  <a:pt x="4970642" y="6311586"/>
                </a:moveTo>
                <a:lnTo>
                  <a:pt x="4966976" y="6315170"/>
                </a:lnTo>
                <a:lnTo>
                  <a:pt x="4963310" y="6322339"/>
                </a:lnTo>
                <a:lnTo>
                  <a:pt x="4963310" y="6329506"/>
                </a:lnTo>
                <a:lnTo>
                  <a:pt x="4963310" y="6336674"/>
                </a:lnTo>
                <a:lnTo>
                  <a:pt x="4966976" y="6347427"/>
                </a:lnTo>
                <a:lnTo>
                  <a:pt x="4970642" y="6351010"/>
                </a:lnTo>
                <a:lnTo>
                  <a:pt x="4977972" y="6354595"/>
                </a:lnTo>
                <a:lnTo>
                  <a:pt x="4992636" y="6358179"/>
                </a:lnTo>
                <a:lnTo>
                  <a:pt x="5010964" y="6365347"/>
                </a:lnTo>
                <a:lnTo>
                  <a:pt x="5021961" y="6361763"/>
                </a:lnTo>
                <a:lnTo>
                  <a:pt x="5032958" y="6358179"/>
                </a:lnTo>
                <a:lnTo>
                  <a:pt x="5040289" y="6351010"/>
                </a:lnTo>
                <a:lnTo>
                  <a:pt x="5043954" y="6336674"/>
                </a:lnTo>
                <a:lnTo>
                  <a:pt x="5043954" y="6329506"/>
                </a:lnTo>
                <a:lnTo>
                  <a:pt x="5040289" y="6322339"/>
                </a:lnTo>
                <a:lnTo>
                  <a:pt x="5036623" y="6318754"/>
                </a:lnTo>
                <a:lnTo>
                  <a:pt x="5032958" y="6315170"/>
                </a:lnTo>
                <a:lnTo>
                  <a:pt x="5021961" y="6311586"/>
                </a:lnTo>
                <a:lnTo>
                  <a:pt x="5007298" y="6311586"/>
                </a:lnTo>
                <a:lnTo>
                  <a:pt x="4992636" y="6311586"/>
                </a:lnTo>
                <a:lnTo>
                  <a:pt x="4977972" y="6311586"/>
                </a:lnTo>
                <a:close/>
                <a:moveTo>
                  <a:pt x="2525643" y="6254241"/>
                </a:moveTo>
                <a:lnTo>
                  <a:pt x="2503650" y="6261408"/>
                </a:lnTo>
                <a:lnTo>
                  <a:pt x="2474324" y="6275744"/>
                </a:lnTo>
                <a:lnTo>
                  <a:pt x="2455996" y="6297249"/>
                </a:lnTo>
                <a:lnTo>
                  <a:pt x="2434002" y="6318754"/>
                </a:lnTo>
                <a:lnTo>
                  <a:pt x="2415674" y="6347427"/>
                </a:lnTo>
                <a:lnTo>
                  <a:pt x="2412008" y="6354595"/>
                </a:lnTo>
                <a:lnTo>
                  <a:pt x="2408342" y="6365347"/>
                </a:lnTo>
                <a:lnTo>
                  <a:pt x="2401011" y="6372515"/>
                </a:lnTo>
                <a:lnTo>
                  <a:pt x="2390014" y="6376100"/>
                </a:lnTo>
                <a:lnTo>
                  <a:pt x="2342360" y="6383268"/>
                </a:lnTo>
                <a:lnTo>
                  <a:pt x="2294707" y="6383268"/>
                </a:lnTo>
                <a:lnTo>
                  <a:pt x="2269047" y="6383268"/>
                </a:lnTo>
                <a:lnTo>
                  <a:pt x="2247053" y="6379683"/>
                </a:lnTo>
                <a:lnTo>
                  <a:pt x="2225059" y="6376100"/>
                </a:lnTo>
                <a:lnTo>
                  <a:pt x="2199399" y="6365347"/>
                </a:lnTo>
                <a:lnTo>
                  <a:pt x="2177405" y="6358179"/>
                </a:lnTo>
                <a:lnTo>
                  <a:pt x="2151746" y="6351010"/>
                </a:lnTo>
                <a:lnTo>
                  <a:pt x="2129752" y="6351010"/>
                </a:lnTo>
                <a:lnTo>
                  <a:pt x="2104092" y="6351010"/>
                </a:lnTo>
                <a:lnTo>
                  <a:pt x="2082098" y="6354595"/>
                </a:lnTo>
                <a:lnTo>
                  <a:pt x="2060103" y="6358179"/>
                </a:lnTo>
                <a:lnTo>
                  <a:pt x="2034445" y="6365347"/>
                </a:lnTo>
                <a:lnTo>
                  <a:pt x="2012451" y="6376100"/>
                </a:lnTo>
                <a:lnTo>
                  <a:pt x="2001453" y="6383268"/>
                </a:lnTo>
                <a:lnTo>
                  <a:pt x="1997788" y="6401188"/>
                </a:lnTo>
                <a:lnTo>
                  <a:pt x="2001453" y="6404772"/>
                </a:lnTo>
                <a:lnTo>
                  <a:pt x="2001453" y="6411940"/>
                </a:lnTo>
                <a:lnTo>
                  <a:pt x="2005119" y="6415525"/>
                </a:lnTo>
                <a:lnTo>
                  <a:pt x="2012451" y="6419108"/>
                </a:lnTo>
                <a:lnTo>
                  <a:pt x="2019781" y="6426276"/>
                </a:lnTo>
                <a:lnTo>
                  <a:pt x="2023448" y="6429861"/>
                </a:lnTo>
                <a:lnTo>
                  <a:pt x="2027113" y="6437029"/>
                </a:lnTo>
                <a:lnTo>
                  <a:pt x="2030779" y="6444198"/>
                </a:lnTo>
                <a:lnTo>
                  <a:pt x="2030779" y="6454949"/>
                </a:lnTo>
                <a:lnTo>
                  <a:pt x="2034445" y="6462118"/>
                </a:lnTo>
                <a:lnTo>
                  <a:pt x="2041776" y="6465701"/>
                </a:lnTo>
                <a:lnTo>
                  <a:pt x="2052773" y="6465701"/>
                </a:lnTo>
                <a:lnTo>
                  <a:pt x="2082098" y="6472869"/>
                </a:lnTo>
                <a:lnTo>
                  <a:pt x="2115089" y="6480038"/>
                </a:lnTo>
                <a:lnTo>
                  <a:pt x="2137084" y="6490791"/>
                </a:lnTo>
                <a:lnTo>
                  <a:pt x="2159077" y="6512295"/>
                </a:lnTo>
                <a:lnTo>
                  <a:pt x="2173739" y="6519464"/>
                </a:lnTo>
                <a:lnTo>
                  <a:pt x="2188402" y="6526632"/>
                </a:lnTo>
                <a:lnTo>
                  <a:pt x="2199399" y="6530215"/>
                </a:lnTo>
                <a:lnTo>
                  <a:pt x="2210396" y="6530215"/>
                </a:lnTo>
                <a:lnTo>
                  <a:pt x="2232391" y="6526632"/>
                </a:lnTo>
                <a:lnTo>
                  <a:pt x="2250719" y="6519464"/>
                </a:lnTo>
                <a:lnTo>
                  <a:pt x="2269047" y="6512295"/>
                </a:lnTo>
                <a:lnTo>
                  <a:pt x="2283710" y="6512295"/>
                </a:lnTo>
                <a:lnTo>
                  <a:pt x="2298372" y="6512295"/>
                </a:lnTo>
                <a:lnTo>
                  <a:pt x="2313035" y="6512295"/>
                </a:lnTo>
                <a:lnTo>
                  <a:pt x="2342360" y="6519464"/>
                </a:lnTo>
                <a:lnTo>
                  <a:pt x="2371685" y="6523047"/>
                </a:lnTo>
                <a:lnTo>
                  <a:pt x="2375352" y="6526632"/>
                </a:lnTo>
                <a:lnTo>
                  <a:pt x="2386349" y="6533799"/>
                </a:lnTo>
                <a:lnTo>
                  <a:pt x="2386349" y="6537384"/>
                </a:lnTo>
                <a:lnTo>
                  <a:pt x="2390014" y="6544552"/>
                </a:lnTo>
                <a:lnTo>
                  <a:pt x="2390014" y="6551720"/>
                </a:lnTo>
                <a:lnTo>
                  <a:pt x="2386349" y="6558888"/>
                </a:lnTo>
                <a:lnTo>
                  <a:pt x="2379017" y="6569640"/>
                </a:lnTo>
                <a:lnTo>
                  <a:pt x="2375352" y="6573225"/>
                </a:lnTo>
                <a:lnTo>
                  <a:pt x="2360689" y="6580393"/>
                </a:lnTo>
                <a:lnTo>
                  <a:pt x="2342360" y="6583977"/>
                </a:lnTo>
                <a:lnTo>
                  <a:pt x="2324032" y="6587561"/>
                </a:lnTo>
                <a:lnTo>
                  <a:pt x="2305703" y="6583977"/>
                </a:lnTo>
                <a:lnTo>
                  <a:pt x="2276378" y="6576808"/>
                </a:lnTo>
                <a:lnTo>
                  <a:pt x="2239721" y="6573225"/>
                </a:lnTo>
                <a:lnTo>
                  <a:pt x="2206731" y="6576808"/>
                </a:lnTo>
                <a:lnTo>
                  <a:pt x="2177405" y="6583977"/>
                </a:lnTo>
                <a:lnTo>
                  <a:pt x="2159077" y="6594729"/>
                </a:lnTo>
                <a:lnTo>
                  <a:pt x="2155412" y="6601897"/>
                </a:lnTo>
                <a:lnTo>
                  <a:pt x="2159077" y="6612649"/>
                </a:lnTo>
                <a:lnTo>
                  <a:pt x="2170074" y="6626986"/>
                </a:lnTo>
                <a:lnTo>
                  <a:pt x="2195734" y="6641322"/>
                </a:lnTo>
                <a:lnTo>
                  <a:pt x="2221393" y="6652074"/>
                </a:lnTo>
                <a:lnTo>
                  <a:pt x="2287375" y="6666411"/>
                </a:lnTo>
                <a:lnTo>
                  <a:pt x="2349692" y="6677163"/>
                </a:lnTo>
                <a:lnTo>
                  <a:pt x="2415674" y="6680747"/>
                </a:lnTo>
                <a:lnTo>
                  <a:pt x="2481656" y="6684331"/>
                </a:lnTo>
                <a:lnTo>
                  <a:pt x="2554969" y="6687915"/>
                </a:lnTo>
                <a:lnTo>
                  <a:pt x="2624617" y="6680747"/>
                </a:lnTo>
                <a:lnTo>
                  <a:pt x="2697930" y="6677163"/>
                </a:lnTo>
                <a:lnTo>
                  <a:pt x="2767578" y="6673579"/>
                </a:lnTo>
                <a:lnTo>
                  <a:pt x="2844557" y="6673579"/>
                </a:lnTo>
                <a:lnTo>
                  <a:pt x="2917869" y="6666411"/>
                </a:lnTo>
                <a:lnTo>
                  <a:pt x="2987518" y="6662827"/>
                </a:lnTo>
                <a:lnTo>
                  <a:pt x="3064497" y="6655659"/>
                </a:lnTo>
                <a:lnTo>
                  <a:pt x="3097487" y="6652074"/>
                </a:lnTo>
                <a:lnTo>
                  <a:pt x="3134144" y="6648491"/>
                </a:lnTo>
                <a:lnTo>
                  <a:pt x="3170801" y="6644906"/>
                </a:lnTo>
                <a:lnTo>
                  <a:pt x="3203791" y="6630570"/>
                </a:lnTo>
                <a:lnTo>
                  <a:pt x="3174466" y="6619818"/>
                </a:lnTo>
                <a:lnTo>
                  <a:pt x="3141476" y="6605481"/>
                </a:lnTo>
                <a:lnTo>
                  <a:pt x="3112149" y="6601897"/>
                </a:lnTo>
                <a:lnTo>
                  <a:pt x="3079159" y="6601897"/>
                </a:lnTo>
                <a:lnTo>
                  <a:pt x="3035170" y="6605481"/>
                </a:lnTo>
                <a:lnTo>
                  <a:pt x="2987518" y="6598313"/>
                </a:lnTo>
                <a:lnTo>
                  <a:pt x="2947195" y="6594729"/>
                </a:lnTo>
                <a:lnTo>
                  <a:pt x="2903207" y="6591145"/>
                </a:lnTo>
                <a:lnTo>
                  <a:pt x="2899541" y="6591145"/>
                </a:lnTo>
                <a:lnTo>
                  <a:pt x="2895876" y="6591145"/>
                </a:lnTo>
                <a:lnTo>
                  <a:pt x="2862885" y="6580393"/>
                </a:lnTo>
                <a:lnTo>
                  <a:pt x="2833559" y="6569640"/>
                </a:lnTo>
                <a:lnTo>
                  <a:pt x="2815230" y="6569640"/>
                </a:lnTo>
                <a:lnTo>
                  <a:pt x="2800568" y="6573225"/>
                </a:lnTo>
                <a:lnTo>
                  <a:pt x="2782240" y="6576808"/>
                </a:lnTo>
                <a:lnTo>
                  <a:pt x="2763912" y="6583977"/>
                </a:lnTo>
                <a:lnTo>
                  <a:pt x="2760246" y="6587561"/>
                </a:lnTo>
                <a:lnTo>
                  <a:pt x="2752915" y="6587561"/>
                </a:lnTo>
                <a:lnTo>
                  <a:pt x="2723589" y="6583977"/>
                </a:lnTo>
                <a:lnTo>
                  <a:pt x="2690599" y="6583977"/>
                </a:lnTo>
                <a:lnTo>
                  <a:pt x="2657607" y="6583977"/>
                </a:lnTo>
                <a:lnTo>
                  <a:pt x="2628282" y="6580393"/>
                </a:lnTo>
                <a:lnTo>
                  <a:pt x="2617285" y="6576808"/>
                </a:lnTo>
                <a:lnTo>
                  <a:pt x="2613619" y="6569640"/>
                </a:lnTo>
                <a:lnTo>
                  <a:pt x="2609954" y="6555304"/>
                </a:lnTo>
                <a:lnTo>
                  <a:pt x="2609954" y="6548135"/>
                </a:lnTo>
                <a:lnTo>
                  <a:pt x="2609954" y="6537384"/>
                </a:lnTo>
                <a:lnTo>
                  <a:pt x="2609954" y="6530215"/>
                </a:lnTo>
                <a:lnTo>
                  <a:pt x="2617285" y="6526632"/>
                </a:lnTo>
                <a:lnTo>
                  <a:pt x="2624617" y="6523047"/>
                </a:lnTo>
                <a:lnTo>
                  <a:pt x="2664939" y="6519464"/>
                </a:lnTo>
                <a:lnTo>
                  <a:pt x="2701596" y="6519464"/>
                </a:lnTo>
                <a:lnTo>
                  <a:pt x="2741918" y="6519464"/>
                </a:lnTo>
                <a:lnTo>
                  <a:pt x="2778575" y="6519464"/>
                </a:lnTo>
                <a:lnTo>
                  <a:pt x="2807900" y="6526632"/>
                </a:lnTo>
                <a:lnTo>
                  <a:pt x="2840891" y="6523047"/>
                </a:lnTo>
                <a:lnTo>
                  <a:pt x="2873882" y="6515879"/>
                </a:lnTo>
                <a:lnTo>
                  <a:pt x="2910539" y="6508711"/>
                </a:lnTo>
                <a:lnTo>
                  <a:pt x="2947195" y="6501542"/>
                </a:lnTo>
                <a:lnTo>
                  <a:pt x="2980186" y="6508711"/>
                </a:lnTo>
                <a:lnTo>
                  <a:pt x="2998515" y="6508711"/>
                </a:lnTo>
                <a:lnTo>
                  <a:pt x="3013177" y="6501542"/>
                </a:lnTo>
                <a:lnTo>
                  <a:pt x="3024174" y="6501542"/>
                </a:lnTo>
                <a:lnTo>
                  <a:pt x="3035170" y="6501542"/>
                </a:lnTo>
                <a:lnTo>
                  <a:pt x="3042502" y="6508711"/>
                </a:lnTo>
                <a:lnTo>
                  <a:pt x="3057165" y="6515879"/>
                </a:lnTo>
                <a:lnTo>
                  <a:pt x="3068162" y="6523047"/>
                </a:lnTo>
                <a:lnTo>
                  <a:pt x="3082825" y="6526632"/>
                </a:lnTo>
                <a:lnTo>
                  <a:pt x="3097487" y="6526632"/>
                </a:lnTo>
                <a:lnTo>
                  <a:pt x="3115816" y="6523047"/>
                </a:lnTo>
                <a:lnTo>
                  <a:pt x="3156138" y="6515879"/>
                </a:lnTo>
                <a:lnTo>
                  <a:pt x="3196460" y="6512295"/>
                </a:lnTo>
                <a:lnTo>
                  <a:pt x="3251445" y="6512295"/>
                </a:lnTo>
                <a:lnTo>
                  <a:pt x="3310096" y="6512295"/>
                </a:lnTo>
                <a:lnTo>
                  <a:pt x="3365081" y="6533799"/>
                </a:lnTo>
                <a:lnTo>
                  <a:pt x="3416400" y="6548135"/>
                </a:lnTo>
                <a:lnTo>
                  <a:pt x="3420066" y="6555304"/>
                </a:lnTo>
                <a:lnTo>
                  <a:pt x="3420066" y="6566056"/>
                </a:lnTo>
                <a:lnTo>
                  <a:pt x="3423731" y="6573225"/>
                </a:lnTo>
                <a:lnTo>
                  <a:pt x="3431063" y="6576808"/>
                </a:lnTo>
                <a:lnTo>
                  <a:pt x="3453057" y="6583977"/>
                </a:lnTo>
                <a:lnTo>
                  <a:pt x="3467720" y="6591145"/>
                </a:lnTo>
                <a:lnTo>
                  <a:pt x="3482382" y="6605481"/>
                </a:lnTo>
                <a:lnTo>
                  <a:pt x="3493379" y="6619818"/>
                </a:lnTo>
                <a:lnTo>
                  <a:pt x="3504377" y="6626986"/>
                </a:lnTo>
                <a:lnTo>
                  <a:pt x="3511707" y="6626986"/>
                </a:lnTo>
                <a:lnTo>
                  <a:pt x="3541032" y="6626986"/>
                </a:lnTo>
                <a:lnTo>
                  <a:pt x="3574024" y="6623401"/>
                </a:lnTo>
                <a:lnTo>
                  <a:pt x="3599684" y="6612649"/>
                </a:lnTo>
                <a:lnTo>
                  <a:pt x="3629009" y="6601897"/>
                </a:lnTo>
                <a:lnTo>
                  <a:pt x="3640004" y="6594729"/>
                </a:lnTo>
                <a:lnTo>
                  <a:pt x="3643671" y="6580393"/>
                </a:lnTo>
                <a:lnTo>
                  <a:pt x="3643671" y="6576808"/>
                </a:lnTo>
                <a:lnTo>
                  <a:pt x="3643671" y="6569640"/>
                </a:lnTo>
                <a:lnTo>
                  <a:pt x="3640004" y="6566056"/>
                </a:lnTo>
                <a:lnTo>
                  <a:pt x="3632674" y="6558888"/>
                </a:lnTo>
                <a:lnTo>
                  <a:pt x="3599684" y="6540967"/>
                </a:lnTo>
                <a:lnTo>
                  <a:pt x="3570357" y="6526632"/>
                </a:lnTo>
                <a:lnTo>
                  <a:pt x="3548364" y="6523047"/>
                </a:lnTo>
                <a:lnTo>
                  <a:pt x="3533702" y="6523047"/>
                </a:lnTo>
                <a:lnTo>
                  <a:pt x="3515373" y="6526632"/>
                </a:lnTo>
                <a:lnTo>
                  <a:pt x="3493379" y="6533799"/>
                </a:lnTo>
                <a:lnTo>
                  <a:pt x="3482382" y="6537384"/>
                </a:lnTo>
                <a:lnTo>
                  <a:pt x="3471385" y="6537384"/>
                </a:lnTo>
                <a:lnTo>
                  <a:pt x="3464053" y="6530215"/>
                </a:lnTo>
                <a:lnTo>
                  <a:pt x="3460388" y="6515879"/>
                </a:lnTo>
                <a:lnTo>
                  <a:pt x="3456723" y="6490791"/>
                </a:lnTo>
                <a:lnTo>
                  <a:pt x="3445725" y="6472869"/>
                </a:lnTo>
                <a:lnTo>
                  <a:pt x="3431063" y="6454949"/>
                </a:lnTo>
                <a:lnTo>
                  <a:pt x="3412734" y="6437029"/>
                </a:lnTo>
                <a:lnTo>
                  <a:pt x="3409068" y="6429861"/>
                </a:lnTo>
                <a:lnTo>
                  <a:pt x="3409068" y="6426276"/>
                </a:lnTo>
                <a:lnTo>
                  <a:pt x="3412734" y="6422693"/>
                </a:lnTo>
                <a:lnTo>
                  <a:pt x="3416400" y="6419108"/>
                </a:lnTo>
                <a:lnTo>
                  <a:pt x="3460388" y="6415525"/>
                </a:lnTo>
                <a:lnTo>
                  <a:pt x="3500710" y="6408356"/>
                </a:lnTo>
                <a:lnTo>
                  <a:pt x="3541032" y="6404772"/>
                </a:lnTo>
                <a:lnTo>
                  <a:pt x="3581356" y="6408356"/>
                </a:lnTo>
                <a:lnTo>
                  <a:pt x="3618011" y="6411940"/>
                </a:lnTo>
                <a:lnTo>
                  <a:pt x="3651003" y="6415525"/>
                </a:lnTo>
                <a:lnTo>
                  <a:pt x="3687660" y="6415525"/>
                </a:lnTo>
                <a:lnTo>
                  <a:pt x="3720650" y="6419108"/>
                </a:lnTo>
                <a:lnTo>
                  <a:pt x="3808626" y="6422693"/>
                </a:lnTo>
                <a:lnTo>
                  <a:pt x="3900268" y="6422693"/>
                </a:lnTo>
                <a:lnTo>
                  <a:pt x="3988244" y="6422693"/>
                </a:lnTo>
                <a:lnTo>
                  <a:pt x="4079885" y="6422693"/>
                </a:lnTo>
                <a:lnTo>
                  <a:pt x="4138536" y="6422693"/>
                </a:lnTo>
                <a:lnTo>
                  <a:pt x="4197187" y="6422693"/>
                </a:lnTo>
                <a:lnTo>
                  <a:pt x="4255837" y="6426276"/>
                </a:lnTo>
                <a:lnTo>
                  <a:pt x="4314488" y="6429861"/>
                </a:lnTo>
                <a:lnTo>
                  <a:pt x="4354810" y="6433445"/>
                </a:lnTo>
                <a:lnTo>
                  <a:pt x="4395132" y="6433445"/>
                </a:lnTo>
                <a:lnTo>
                  <a:pt x="4428123" y="6433445"/>
                </a:lnTo>
                <a:lnTo>
                  <a:pt x="4468445" y="6440613"/>
                </a:lnTo>
                <a:lnTo>
                  <a:pt x="4475777" y="6444198"/>
                </a:lnTo>
                <a:lnTo>
                  <a:pt x="4483109" y="6440613"/>
                </a:lnTo>
                <a:lnTo>
                  <a:pt x="4490439" y="6437029"/>
                </a:lnTo>
                <a:lnTo>
                  <a:pt x="4501437" y="6433445"/>
                </a:lnTo>
                <a:lnTo>
                  <a:pt x="4512434" y="6426276"/>
                </a:lnTo>
                <a:lnTo>
                  <a:pt x="4523431" y="6419108"/>
                </a:lnTo>
                <a:lnTo>
                  <a:pt x="4534427" y="6415525"/>
                </a:lnTo>
                <a:lnTo>
                  <a:pt x="4545425" y="6411940"/>
                </a:lnTo>
                <a:lnTo>
                  <a:pt x="4563753" y="6408356"/>
                </a:lnTo>
                <a:lnTo>
                  <a:pt x="4574749" y="6404772"/>
                </a:lnTo>
                <a:lnTo>
                  <a:pt x="4582082" y="6394020"/>
                </a:lnTo>
                <a:lnTo>
                  <a:pt x="4589413" y="6379683"/>
                </a:lnTo>
                <a:lnTo>
                  <a:pt x="4596743" y="6361763"/>
                </a:lnTo>
                <a:lnTo>
                  <a:pt x="4611406" y="6351010"/>
                </a:lnTo>
                <a:lnTo>
                  <a:pt x="4626070" y="6347427"/>
                </a:lnTo>
                <a:lnTo>
                  <a:pt x="4644397" y="6351010"/>
                </a:lnTo>
                <a:lnTo>
                  <a:pt x="4684721" y="6358179"/>
                </a:lnTo>
                <a:lnTo>
                  <a:pt x="4725042" y="6358179"/>
                </a:lnTo>
                <a:lnTo>
                  <a:pt x="4754368" y="6354595"/>
                </a:lnTo>
                <a:lnTo>
                  <a:pt x="4791025" y="6354595"/>
                </a:lnTo>
                <a:lnTo>
                  <a:pt x="4820350" y="6354595"/>
                </a:lnTo>
                <a:lnTo>
                  <a:pt x="4857007" y="6358179"/>
                </a:lnTo>
                <a:lnTo>
                  <a:pt x="4868003" y="6358179"/>
                </a:lnTo>
                <a:lnTo>
                  <a:pt x="4879000" y="6358179"/>
                </a:lnTo>
                <a:lnTo>
                  <a:pt x="4889997" y="6358179"/>
                </a:lnTo>
                <a:lnTo>
                  <a:pt x="4893662" y="6354595"/>
                </a:lnTo>
                <a:lnTo>
                  <a:pt x="4897328" y="6351010"/>
                </a:lnTo>
                <a:lnTo>
                  <a:pt x="4897328" y="6343842"/>
                </a:lnTo>
                <a:lnTo>
                  <a:pt x="4897328" y="6329506"/>
                </a:lnTo>
                <a:lnTo>
                  <a:pt x="4882665" y="6322339"/>
                </a:lnTo>
                <a:lnTo>
                  <a:pt x="4871668" y="6315170"/>
                </a:lnTo>
                <a:lnTo>
                  <a:pt x="4860671" y="6311586"/>
                </a:lnTo>
                <a:lnTo>
                  <a:pt x="4849675" y="6308002"/>
                </a:lnTo>
                <a:lnTo>
                  <a:pt x="4838678" y="6308002"/>
                </a:lnTo>
                <a:lnTo>
                  <a:pt x="4794689" y="6304417"/>
                </a:lnTo>
                <a:lnTo>
                  <a:pt x="4750703" y="6300834"/>
                </a:lnTo>
                <a:lnTo>
                  <a:pt x="4706714" y="6300834"/>
                </a:lnTo>
                <a:lnTo>
                  <a:pt x="4670057" y="6297249"/>
                </a:lnTo>
                <a:lnTo>
                  <a:pt x="4596743" y="6297249"/>
                </a:lnTo>
                <a:lnTo>
                  <a:pt x="4527096" y="6300834"/>
                </a:lnTo>
                <a:lnTo>
                  <a:pt x="4457449" y="6308002"/>
                </a:lnTo>
                <a:lnTo>
                  <a:pt x="4391466" y="6308002"/>
                </a:lnTo>
                <a:lnTo>
                  <a:pt x="4340148" y="6308002"/>
                </a:lnTo>
                <a:lnTo>
                  <a:pt x="4288827" y="6308002"/>
                </a:lnTo>
                <a:lnTo>
                  <a:pt x="4233843" y="6304417"/>
                </a:lnTo>
                <a:lnTo>
                  <a:pt x="4182523" y="6304417"/>
                </a:lnTo>
                <a:lnTo>
                  <a:pt x="4109211" y="6304417"/>
                </a:lnTo>
                <a:lnTo>
                  <a:pt x="4032231" y="6304417"/>
                </a:lnTo>
                <a:lnTo>
                  <a:pt x="3958918" y="6300834"/>
                </a:lnTo>
                <a:lnTo>
                  <a:pt x="3889271" y="6297249"/>
                </a:lnTo>
                <a:lnTo>
                  <a:pt x="3808626" y="6297249"/>
                </a:lnTo>
                <a:lnTo>
                  <a:pt x="3735313" y="6293666"/>
                </a:lnTo>
                <a:lnTo>
                  <a:pt x="3658334" y="6290081"/>
                </a:lnTo>
                <a:lnTo>
                  <a:pt x="3581356" y="6279329"/>
                </a:lnTo>
                <a:lnTo>
                  <a:pt x="3522704" y="6275744"/>
                </a:lnTo>
                <a:lnTo>
                  <a:pt x="3467720" y="6279329"/>
                </a:lnTo>
                <a:lnTo>
                  <a:pt x="3409068" y="6279329"/>
                </a:lnTo>
                <a:lnTo>
                  <a:pt x="3350418" y="6279329"/>
                </a:lnTo>
                <a:lnTo>
                  <a:pt x="3306430" y="6279329"/>
                </a:lnTo>
                <a:lnTo>
                  <a:pt x="3262442" y="6275744"/>
                </a:lnTo>
                <a:lnTo>
                  <a:pt x="3225785" y="6275744"/>
                </a:lnTo>
                <a:lnTo>
                  <a:pt x="3181798" y="6275744"/>
                </a:lnTo>
                <a:lnTo>
                  <a:pt x="3090156" y="6272161"/>
                </a:lnTo>
                <a:lnTo>
                  <a:pt x="3002180" y="6268576"/>
                </a:lnTo>
                <a:lnTo>
                  <a:pt x="2910539" y="6264993"/>
                </a:lnTo>
                <a:lnTo>
                  <a:pt x="2815230" y="6261408"/>
                </a:lnTo>
                <a:lnTo>
                  <a:pt x="2749250" y="6261408"/>
                </a:lnTo>
                <a:lnTo>
                  <a:pt x="2683268" y="6261408"/>
                </a:lnTo>
                <a:lnTo>
                  <a:pt x="2617285" y="6261408"/>
                </a:lnTo>
                <a:lnTo>
                  <a:pt x="2547638" y="6257824"/>
                </a:lnTo>
                <a:close/>
                <a:moveTo>
                  <a:pt x="6983091" y="6221983"/>
                </a:moveTo>
                <a:lnTo>
                  <a:pt x="6979426" y="6229151"/>
                </a:lnTo>
                <a:lnTo>
                  <a:pt x="6990423" y="6243488"/>
                </a:lnTo>
                <a:lnTo>
                  <a:pt x="7005085" y="6254241"/>
                </a:lnTo>
                <a:lnTo>
                  <a:pt x="7008751" y="6257824"/>
                </a:lnTo>
                <a:lnTo>
                  <a:pt x="7012417" y="6261408"/>
                </a:lnTo>
                <a:lnTo>
                  <a:pt x="7019748" y="6261408"/>
                </a:lnTo>
                <a:lnTo>
                  <a:pt x="7027080" y="6261408"/>
                </a:lnTo>
                <a:lnTo>
                  <a:pt x="7030745" y="6261408"/>
                </a:lnTo>
                <a:lnTo>
                  <a:pt x="7034410" y="6257824"/>
                </a:lnTo>
                <a:lnTo>
                  <a:pt x="7038077" y="6257824"/>
                </a:lnTo>
                <a:lnTo>
                  <a:pt x="7038077" y="6254241"/>
                </a:lnTo>
                <a:lnTo>
                  <a:pt x="7038077" y="6247073"/>
                </a:lnTo>
                <a:lnTo>
                  <a:pt x="7034410" y="6236320"/>
                </a:lnTo>
                <a:lnTo>
                  <a:pt x="7027080" y="6225568"/>
                </a:lnTo>
                <a:lnTo>
                  <a:pt x="7016082" y="6221983"/>
                </a:lnTo>
                <a:lnTo>
                  <a:pt x="7005085" y="6221983"/>
                </a:lnTo>
                <a:lnTo>
                  <a:pt x="6994088" y="6221983"/>
                </a:lnTo>
                <a:close/>
                <a:moveTo>
                  <a:pt x="7881179" y="6214815"/>
                </a:moveTo>
                <a:lnTo>
                  <a:pt x="7851854" y="6221983"/>
                </a:lnTo>
                <a:lnTo>
                  <a:pt x="7881179" y="6229151"/>
                </a:lnTo>
                <a:lnTo>
                  <a:pt x="7910505" y="6239904"/>
                </a:lnTo>
                <a:lnTo>
                  <a:pt x="7943495" y="6247073"/>
                </a:lnTo>
                <a:lnTo>
                  <a:pt x="7969155" y="6254241"/>
                </a:lnTo>
                <a:lnTo>
                  <a:pt x="8013144" y="6254241"/>
                </a:lnTo>
                <a:lnTo>
                  <a:pt x="8060797" y="6257824"/>
                </a:lnTo>
                <a:lnTo>
                  <a:pt x="8064462" y="6261408"/>
                </a:lnTo>
                <a:lnTo>
                  <a:pt x="8071794" y="6261408"/>
                </a:lnTo>
                <a:lnTo>
                  <a:pt x="8075459" y="6261408"/>
                </a:lnTo>
                <a:lnTo>
                  <a:pt x="8079124" y="6261408"/>
                </a:lnTo>
                <a:lnTo>
                  <a:pt x="8093788" y="6261408"/>
                </a:lnTo>
                <a:lnTo>
                  <a:pt x="8115781" y="6261408"/>
                </a:lnTo>
                <a:lnTo>
                  <a:pt x="8119448" y="6261408"/>
                </a:lnTo>
                <a:lnTo>
                  <a:pt x="8123113" y="6261408"/>
                </a:lnTo>
                <a:lnTo>
                  <a:pt x="8123113" y="6257824"/>
                </a:lnTo>
                <a:lnTo>
                  <a:pt x="8123113" y="6250656"/>
                </a:lnTo>
                <a:lnTo>
                  <a:pt x="8130445" y="6247073"/>
                </a:lnTo>
                <a:lnTo>
                  <a:pt x="8134110" y="6243488"/>
                </a:lnTo>
                <a:lnTo>
                  <a:pt x="8141441" y="6247073"/>
                </a:lnTo>
                <a:lnTo>
                  <a:pt x="8159770" y="6254241"/>
                </a:lnTo>
                <a:lnTo>
                  <a:pt x="8185430" y="6257824"/>
                </a:lnTo>
                <a:lnTo>
                  <a:pt x="8203757" y="6261408"/>
                </a:lnTo>
                <a:lnTo>
                  <a:pt x="8229417" y="6264993"/>
                </a:lnTo>
                <a:lnTo>
                  <a:pt x="8229417" y="6261408"/>
                </a:lnTo>
                <a:lnTo>
                  <a:pt x="8233083" y="6261408"/>
                </a:lnTo>
                <a:lnTo>
                  <a:pt x="8240414" y="6254241"/>
                </a:lnTo>
                <a:lnTo>
                  <a:pt x="8247745" y="6250656"/>
                </a:lnTo>
                <a:lnTo>
                  <a:pt x="8255077" y="6250656"/>
                </a:lnTo>
                <a:lnTo>
                  <a:pt x="8262409" y="6254241"/>
                </a:lnTo>
                <a:lnTo>
                  <a:pt x="8277071" y="6261408"/>
                </a:lnTo>
                <a:lnTo>
                  <a:pt x="8288068" y="6268576"/>
                </a:lnTo>
                <a:lnTo>
                  <a:pt x="8302731" y="6268576"/>
                </a:lnTo>
                <a:lnTo>
                  <a:pt x="8321059" y="6264993"/>
                </a:lnTo>
                <a:lnTo>
                  <a:pt x="8324724" y="6261408"/>
                </a:lnTo>
                <a:lnTo>
                  <a:pt x="8324724" y="6254241"/>
                </a:lnTo>
                <a:lnTo>
                  <a:pt x="8324724" y="6250656"/>
                </a:lnTo>
                <a:lnTo>
                  <a:pt x="8317393" y="6243488"/>
                </a:lnTo>
                <a:lnTo>
                  <a:pt x="8299064" y="6236320"/>
                </a:lnTo>
                <a:lnTo>
                  <a:pt x="8280737" y="6225568"/>
                </a:lnTo>
                <a:lnTo>
                  <a:pt x="8189095" y="6221983"/>
                </a:lnTo>
                <a:lnTo>
                  <a:pt x="8093788" y="6218400"/>
                </a:lnTo>
                <a:lnTo>
                  <a:pt x="8005812" y="6218400"/>
                </a:lnTo>
                <a:lnTo>
                  <a:pt x="7914170" y="6218400"/>
                </a:lnTo>
                <a:close/>
                <a:moveTo>
                  <a:pt x="9039529" y="5971097"/>
                </a:moveTo>
                <a:lnTo>
                  <a:pt x="9017535" y="5974682"/>
                </a:lnTo>
                <a:lnTo>
                  <a:pt x="9010204" y="5978265"/>
                </a:lnTo>
                <a:lnTo>
                  <a:pt x="9006537" y="5981850"/>
                </a:lnTo>
                <a:lnTo>
                  <a:pt x="9010204" y="5989017"/>
                </a:lnTo>
                <a:lnTo>
                  <a:pt x="9013869" y="5989017"/>
                </a:lnTo>
                <a:lnTo>
                  <a:pt x="9035863" y="5992602"/>
                </a:lnTo>
                <a:lnTo>
                  <a:pt x="9061523" y="5992602"/>
                </a:lnTo>
                <a:lnTo>
                  <a:pt x="9087183" y="5992602"/>
                </a:lnTo>
                <a:lnTo>
                  <a:pt x="9112842" y="5985433"/>
                </a:lnTo>
                <a:lnTo>
                  <a:pt x="9087183" y="5978265"/>
                </a:lnTo>
                <a:lnTo>
                  <a:pt x="9065189" y="5974682"/>
                </a:lnTo>
                <a:close/>
                <a:moveTo>
                  <a:pt x="8090122" y="5816981"/>
                </a:moveTo>
                <a:lnTo>
                  <a:pt x="8090122" y="5820565"/>
                </a:lnTo>
                <a:lnTo>
                  <a:pt x="8090122" y="5824150"/>
                </a:lnTo>
                <a:lnTo>
                  <a:pt x="8093788" y="5827733"/>
                </a:lnTo>
                <a:lnTo>
                  <a:pt x="8097453" y="5827733"/>
                </a:lnTo>
                <a:lnTo>
                  <a:pt x="8097453" y="5824150"/>
                </a:lnTo>
                <a:lnTo>
                  <a:pt x="8097453" y="5820565"/>
                </a:lnTo>
                <a:close/>
                <a:moveTo>
                  <a:pt x="8229417" y="5781140"/>
                </a:moveTo>
                <a:lnTo>
                  <a:pt x="8233083" y="5781140"/>
                </a:lnTo>
                <a:lnTo>
                  <a:pt x="8240414" y="5781140"/>
                </a:lnTo>
                <a:lnTo>
                  <a:pt x="8244080" y="5781140"/>
                </a:lnTo>
                <a:lnTo>
                  <a:pt x="8244080" y="5784725"/>
                </a:lnTo>
                <a:lnTo>
                  <a:pt x="8244080" y="5791892"/>
                </a:lnTo>
                <a:lnTo>
                  <a:pt x="8240414" y="5799060"/>
                </a:lnTo>
                <a:lnTo>
                  <a:pt x="8236749" y="5806228"/>
                </a:lnTo>
                <a:lnTo>
                  <a:pt x="8233083" y="5809813"/>
                </a:lnTo>
                <a:lnTo>
                  <a:pt x="8225752" y="5813397"/>
                </a:lnTo>
                <a:lnTo>
                  <a:pt x="8214755" y="5806228"/>
                </a:lnTo>
                <a:lnTo>
                  <a:pt x="8214755" y="5799060"/>
                </a:lnTo>
                <a:lnTo>
                  <a:pt x="8214755" y="5788308"/>
                </a:lnTo>
                <a:lnTo>
                  <a:pt x="8222085" y="5784725"/>
                </a:lnTo>
                <a:close/>
                <a:moveTo>
                  <a:pt x="8071794" y="5734547"/>
                </a:moveTo>
                <a:lnTo>
                  <a:pt x="8090122" y="5734547"/>
                </a:lnTo>
                <a:lnTo>
                  <a:pt x="8079124" y="5752467"/>
                </a:lnTo>
                <a:lnTo>
                  <a:pt x="8068128" y="5766804"/>
                </a:lnTo>
                <a:lnTo>
                  <a:pt x="8064462" y="5752467"/>
                </a:lnTo>
                <a:lnTo>
                  <a:pt x="8064462" y="5741715"/>
                </a:lnTo>
                <a:close/>
                <a:moveTo>
                  <a:pt x="9296126" y="5691538"/>
                </a:moveTo>
                <a:lnTo>
                  <a:pt x="9292459" y="5698706"/>
                </a:lnTo>
                <a:lnTo>
                  <a:pt x="9292459" y="5705874"/>
                </a:lnTo>
                <a:lnTo>
                  <a:pt x="9296126" y="5709459"/>
                </a:lnTo>
                <a:lnTo>
                  <a:pt x="9299791" y="5709459"/>
                </a:lnTo>
                <a:lnTo>
                  <a:pt x="9307121" y="5709459"/>
                </a:lnTo>
                <a:lnTo>
                  <a:pt x="9310788" y="5709459"/>
                </a:lnTo>
                <a:lnTo>
                  <a:pt x="9314454" y="5709459"/>
                </a:lnTo>
                <a:lnTo>
                  <a:pt x="9318119" y="5705874"/>
                </a:lnTo>
                <a:lnTo>
                  <a:pt x="9318119" y="5702291"/>
                </a:lnTo>
                <a:lnTo>
                  <a:pt x="9318119" y="5695122"/>
                </a:lnTo>
                <a:lnTo>
                  <a:pt x="9314454" y="5691538"/>
                </a:lnTo>
                <a:lnTo>
                  <a:pt x="9310788" y="5691538"/>
                </a:lnTo>
                <a:lnTo>
                  <a:pt x="9303456" y="5691538"/>
                </a:lnTo>
                <a:close/>
                <a:moveTo>
                  <a:pt x="7866516" y="5659281"/>
                </a:moveTo>
                <a:lnTo>
                  <a:pt x="7873848" y="5659281"/>
                </a:lnTo>
                <a:lnTo>
                  <a:pt x="7888511" y="5659281"/>
                </a:lnTo>
                <a:lnTo>
                  <a:pt x="7892176" y="5662865"/>
                </a:lnTo>
                <a:lnTo>
                  <a:pt x="7892176" y="5670033"/>
                </a:lnTo>
                <a:lnTo>
                  <a:pt x="7892176" y="5677201"/>
                </a:lnTo>
                <a:lnTo>
                  <a:pt x="7892176" y="5687954"/>
                </a:lnTo>
                <a:lnTo>
                  <a:pt x="7892176" y="5691538"/>
                </a:lnTo>
                <a:lnTo>
                  <a:pt x="7881179" y="5691538"/>
                </a:lnTo>
                <a:lnTo>
                  <a:pt x="7873848" y="5695122"/>
                </a:lnTo>
                <a:lnTo>
                  <a:pt x="7866516" y="5695122"/>
                </a:lnTo>
                <a:lnTo>
                  <a:pt x="7859185" y="5687954"/>
                </a:lnTo>
                <a:lnTo>
                  <a:pt x="7859185" y="5677201"/>
                </a:lnTo>
                <a:lnTo>
                  <a:pt x="7859185" y="5670033"/>
                </a:lnTo>
                <a:lnTo>
                  <a:pt x="7859185" y="5666449"/>
                </a:lnTo>
                <a:lnTo>
                  <a:pt x="7862851" y="5662865"/>
                </a:lnTo>
                <a:close/>
                <a:moveTo>
                  <a:pt x="7822529" y="5652113"/>
                </a:moveTo>
                <a:lnTo>
                  <a:pt x="7833526" y="5652113"/>
                </a:lnTo>
                <a:lnTo>
                  <a:pt x="7848188" y="5655696"/>
                </a:lnTo>
                <a:lnTo>
                  <a:pt x="7851854" y="5666449"/>
                </a:lnTo>
                <a:lnTo>
                  <a:pt x="7851854" y="5673618"/>
                </a:lnTo>
                <a:lnTo>
                  <a:pt x="7848188" y="5680786"/>
                </a:lnTo>
                <a:lnTo>
                  <a:pt x="7840857" y="5680786"/>
                </a:lnTo>
                <a:lnTo>
                  <a:pt x="7833526" y="5680786"/>
                </a:lnTo>
                <a:lnTo>
                  <a:pt x="7826194" y="5680786"/>
                </a:lnTo>
                <a:lnTo>
                  <a:pt x="7818863" y="5680786"/>
                </a:lnTo>
                <a:lnTo>
                  <a:pt x="7818863" y="5677201"/>
                </a:lnTo>
                <a:lnTo>
                  <a:pt x="7818863" y="5670033"/>
                </a:lnTo>
                <a:lnTo>
                  <a:pt x="7818863" y="5662865"/>
                </a:lnTo>
                <a:lnTo>
                  <a:pt x="7818863" y="5659281"/>
                </a:lnTo>
                <a:close/>
                <a:moveTo>
                  <a:pt x="6535880" y="5587599"/>
                </a:moveTo>
                <a:lnTo>
                  <a:pt x="6528548" y="5591183"/>
                </a:lnTo>
                <a:lnTo>
                  <a:pt x="6524883" y="5594767"/>
                </a:lnTo>
                <a:lnTo>
                  <a:pt x="6524883" y="5598352"/>
                </a:lnTo>
                <a:lnTo>
                  <a:pt x="6524883" y="5605520"/>
                </a:lnTo>
                <a:lnTo>
                  <a:pt x="6528548" y="5609103"/>
                </a:lnTo>
                <a:lnTo>
                  <a:pt x="6532215" y="5612688"/>
                </a:lnTo>
                <a:lnTo>
                  <a:pt x="6532215" y="5616272"/>
                </a:lnTo>
                <a:lnTo>
                  <a:pt x="6528548" y="5619856"/>
                </a:lnTo>
                <a:lnTo>
                  <a:pt x="6524883" y="5623440"/>
                </a:lnTo>
                <a:lnTo>
                  <a:pt x="6521218" y="5627025"/>
                </a:lnTo>
                <a:lnTo>
                  <a:pt x="6521218" y="5634193"/>
                </a:lnTo>
                <a:lnTo>
                  <a:pt x="6521218" y="5641361"/>
                </a:lnTo>
                <a:lnTo>
                  <a:pt x="6524883" y="5644945"/>
                </a:lnTo>
                <a:lnTo>
                  <a:pt x="6532215" y="5644945"/>
                </a:lnTo>
                <a:lnTo>
                  <a:pt x="6535880" y="5644945"/>
                </a:lnTo>
                <a:lnTo>
                  <a:pt x="6539546" y="5637776"/>
                </a:lnTo>
                <a:lnTo>
                  <a:pt x="6543212" y="5634193"/>
                </a:lnTo>
                <a:lnTo>
                  <a:pt x="6546877" y="5616272"/>
                </a:lnTo>
                <a:lnTo>
                  <a:pt x="6554208" y="5598352"/>
                </a:lnTo>
                <a:lnTo>
                  <a:pt x="6546877" y="5594767"/>
                </a:lnTo>
                <a:lnTo>
                  <a:pt x="6543212" y="5587599"/>
                </a:lnTo>
                <a:close/>
                <a:moveTo>
                  <a:pt x="7631914" y="5584015"/>
                </a:moveTo>
                <a:lnTo>
                  <a:pt x="7642911" y="5587599"/>
                </a:lnTo>
                <a:lnTo>
                  <a:pt x="7646576" y="5594767"/>
                </a:lnTo>
                <a:lnTo>
                  <a:pt x="7642911" y="5598352"/>
                </a:lnTo>
                <a:lnTo>
                  <a:pt x="7639246" y="5605520"/>
                </a:lnTo>
                <a:lnTo>
                  <a:pt x="7635579" y="5594767"/>
                </a:lnTo>
                <a:close/>
                <a:moveTo>
                  <a:pt x="6722829" y="5584015"/>
                </a:moveTo>
                <a:lnTo>
                  <a:pt x="6708166" y="5587599"/>
                </a:lnTo>
                <a:lnTo>
                  <a:pt x="6700835" y="5598352"/>
                </a:lnTo>
                <a:lnTo>
                  <a:pt x="6704501" y="5609103"/>
                </a:lnTo>
                <a:lnTo>
                  <a:pt x="6715498" y="5616272"/>
                </a:lnTo>
                <a:lnTo>
                  <a:pt x="6726495" y="5612688"/>
                </a:lnTo>
                <a:lnTo>
                  <a:pt x="6726495" y="5609103"/>
                </a:lnTo>
                <a:lnTo>
                  <a:pt x="6730161" y="5601935"/>
                </a:lnTo>
                <a:lnTo>
                  <a:pt x="6730161" y="5594767"/>
                </a:lnTo>
                <a:lnTo>
                  <a:pt x="6733826" y="5591183"/>
                </a:lnTo>
                <a:lnTo>
                  <a:pt x="6730161" y="5587599"/>
                </a:lnTo>
                <a:lnTo>
                  <a:pt x="6730161" y="5584015"/>
                </a:lnTo>
                <a:close/>
                <a:moveTo>
                  <a:pt x="6081338" y="5580432"/>
                </a:moveTo>
                <a:lnTo>
                  <a:pt x="6077672" y="5584015"/>
                </a:lnTo>
                <a:lnTo>
                  <a:pt x="6074007" y="5594767"/>
                </a:lnTo>
                <a:lnTo>
                  <a:pt x="6066675" y="5601935"/>
                </a:lnTo>
                <a:lnTo>
                  <a:pt x="6059343" y="5609103"/>
                </a:lnTo>
                <a:lnTo>
                  <a:pt x="6048347" y="5612688"/>
                </a:lnTo>
                <a:lnTo>
                  <a:pt x="6030018" y="5619856"/>
                </a:lnTo>
                <a:lnTo>
                  <a:pt x="6015356" y="5634193"/>
                </a:lnTo>
                <a:lnTo>
                  <a:pt x="6015356" y="5644945"/>
                </a:lnTo>
                <a:lnTo>
                  <a:pt x="6015356" y="5655696"/>
                </a:lnTo>
                <a:lnTo>
                  <a:pt x="6044681" y="5652113"/>
                </a:lnTo>
                <a:lnTo>
                  <a:pt x="6074007" y="5644945"/>
                </a:lnTo>
                <a:lnTo>
                  <a:pt x="6077672" y="5644945"/>
                </a:lnTo>
                <a:lnTo>
                  <a:pt x="6074007" y="5627025"/>
                </a:lnTo>
                <a:lnTo>
                  <a:pt x="6077672" y="5619856"/>
                </a:lnTo>
                <a:lnTo>
                  <a:pt x="6088669" y="5616272"/>
                </a:lnTo>
                <a:lnTo>
                  <a:pt x="6099667" y="5612688"/>
                </a:lnTo>
                <a:lnTo>
                  <a:pt x="6099667" y="5598352"/>
                </a:lnTo>
                <a:lnTo>
                  <a:pt x="6103332" y="5584015"/>
                </a:lnTo>
                <a:lnTo>
                  <a:pt x="6096000" y="5580432"/>
                </a:lnTo>
                <a:lnTo>
                  <a:pt x="6088669" y="5580432"/>
                </a:lnTo>
                <a:close/>
                <a:moveTo>
                  <a:pt x="7807866" y="5562510"/>
                </a:moveTo>
                <a:lnTo>
                  <a:pt x="7800534" y="5566095"/>
                </a:lnTo>
                <a:lnTo>
                  <a:pt x="7793204" y="5576847"/>
                </a:lnTo>
                <a:lnTo>
                  <a:pt x="7789537" y="5584015"/>
                </a:lnTo>
                <a:lnTo>
                  <a:pt x="7785872" y="5594767"/>
                </a:lnTo>
                <a:lnTo>
                  <a:pt x="7793204" y="5627025"/>
                </a:lnTo>
                <a:lnTo>
                  <a:pt x="7796869" y="5662865"/>
                </a:lnTo>
                <a:lnTo>
                  <a:pt x="7796869" y="5666449"/>
                </a:lnTo>
                <a:lnTo>
                  <a:pt x="7804201" y="5673618"/>
                </a:lnTo>
                <a:lnTo>
                  <a:pt x="7807866" y="5677201"/>
                </a:lnTo>
                <a:lnTo>
                  <a:pt x="7807866" y="5687954"/>
                </a:lnTo>
                <a:lnTo>
                  <a:pt x="7804201" y="5695122"/>
                </a:lnTo>
                <a:lnTo>
                  <a:pt x="7804201" y="5709459"/>
                </a:lnTo>
                <a:lnTo>
                  <a:pt x="7807866" y="5720211"/>
                </a:lnTo>
                <a:lnTo>
                  <a:pt x="7815197" y="5727379"/>
                </a:lnTo>
                <a:lnTo>
                  <a:pt x="7833526" y="5730962"/>
                </a:lnTo>
                <a:lnTo>
                  <a:pt x="7866516" y="5741715"/>
                </a:lnTo>
                <a:lnTo>
                  <a:pt x="7899508" y="5752467"/>
                </a:lnTo>
                <a:lnTo>
                  <a:pt x="7903173" y="5752467"/>
                </a:lnTo>
                <a:lnTo>
                  <a:pt x="7914170" y="5734547"/>
                </a:lnTo>
                <a:lnTo>
                  <a:pt x="7928833" y="5723794"/>
                </a:lnTo>
                <a:lnTo>
                  <a:pt x="7947162" y="5713042"/>
                </a:lnTo>
                <a:lnTo>
                  <a:pt x="7961824" y="5705874"/>
                </a:lnTo>
                <a:lnTo>
                  <a:pt x="7954492" y="5687954"/>
                </a:lnTo>
                <a:lnTo>
                  <a:pt x="7947162" y="5666449"/>
                </a:lnTo>
                <a:lnTo>
                  <a:pt x="7950827" y="5652113"/>
                </a:lnTo>
                <a:lnTo>
                  <a:pt x="7950827" y="5641361"/>
                </a:lnTo>
                <a:lnTo>
                  <a:pt x="7950827" y="5623440"/>
                </a:lnTo>
                <a:lnTo>
                  <a:pt x="7950827" y="5612688"/>
                </a:lnTo>
                <a:lnTo>
                  <a:pt x="7936165" y="5591183"/>
                </a:lnTo>
                <a:lnTo>
                  <a:pt x="7925167" y="5562510"/>
                </a:lnTo>
                <a:lnTo>
                  <a:pt x="7866516" y="5562510"/>
                </a:lnTo>
                <a:close/>
                <a:moveTo>
                  <a:pt x="7287342" y="5558927"/>
                </a:moveTo>
                <a:lnTo>
                  <a:pt x="7294673" y="5562510"/>
                </a:lnTo>
                <a:lnTo>
                  <a:pt x="7298339" y="5562510"/>
                </a:lnTo>
                <a:lnTo>
                  <a:pt x="7302004" y="5566095"/>
                </a:lnTo>
                <a:lnTo>
                  <a:pt x="7302004" y="5576847"/>
                </a:lnTo>
                <a:lnTo>
                  <a:pt x="7298339" y="5576847"/>
                </a:lnTo>
                <a:lnTo>
                  <a:pt x="7291007" y="5569679"/>
                </a:lnTo>
                <a:lnTo>
                  <a:pt x="7287342" y="5566095"/>
                </a:lnTo>
                <a:close/>
                <a:moveTo>
                  <a:pt x="7444965" y="5530254"/>
                </a:moveTo>
                <a:lnTo>
                  <a:pt x="7430303" y="5576847"/>
                </a:lnTo>
                <a:lnTo>
                  <a:pt x="7422971" y="5619856"/>
                </a:lnTo>
                <a:lnTo>
                  <a:pt x="7422971" y="5644945"/>
                </a:lnTo>
                <a:lnTo>
                  <a:pt x="7426636" y="5662865"/>
                </a:lnTo>
                <a:lnTo>
                  <a:pt x="7430303" y="5673618"/>
                </a:lnTo>
                <a:lnTo>
                  <a:pt x="7437633" y="5680786"/>
                </a:lnTo>
                <a:lnTo>
                  <a:pt x="7448631" y="5687954"/>
                </a:lnTo>
                <a:lnTo>
                  <a:pt x="7463293" y="5691538"/>
                </a:lnTo>
                <a:lnTo>
                  <a:pt x="7466960" y="5695122"/>
                </a:lnTo>
                <a:lnTo>
                  <a:pt x="7474290" y="5698706"/>
                </a:lnTo>
                <a:lnTo>
                  <a:pt x="7481622" y="5698706"/>
                </a:lnTo>
                <a:lnTo>
                  <a:pt x="7485287" y="5691538"/>
                </a:lnTo>
                <a:lnTo>
                  <a:pt x="7492618" y="5680786"/>
                </a:lnTo>
                <a:lnTo>
                  <a:pt x="7503615" y="5677201"/>
                </a:lnTo>
                <a:lnTo>
                  <a:pt x="7507282" y="5670033"/>
                </a:lnTo>
                <a:lnTo>
                  <a:pt x="7503615" y="5655696"/>
                </a:lnTo>
                <a:lnTo>
                  <a:pt x="7499950" y="5644945"/>
                </a:lnTo>
                <a:lnTo>
                  <a:pt x="7499950" y="5627025"/>
                </a:lnTo>
                <a:lnTo>
                  <a:pt x="7485287" y="5601935"/>
                </a:lnTo>
                <a:lnTo>
                  <a:pt x="7477956" y="5580432"/>
                </a:lnTo>
                <a:lnTo>
                  <a:pt x="7463293" y="5551759"/>
                </a:lnTo>
                <a:close/>
                <a:moveTo>
                  <a:pt x="6579869" y="5526669"/>
                </a:moveTo>
                <a:lnTo>
                  <a:pt x="6587200" y="5544590"/>
                </a:lnTo>
                <a:lnTo>
                  <a:pt x="6598197" y="5555342"/>
                </a:lnTo>
                <a:lnTo>
                  <a:pt x="6609194" y="5551759"/>
                </a:lnTo>
                <a:lnTo>
                  <a:pt x="6609194" y="5548174"/>
                </a:lnTo>
                <a:lnTo>
                  <a:pt x="6601862" y="5541006"/>
                </a:lnTo>
                <a:lnTo>
                  <a:pt x="6598197" y="5533837"/>
                </a:lnTo>
                <a:lnTo>
                  <a:pt x="6590865" y="5530254"/>
                </a:lnTo>
                <a:close/>
                <a:moveTo>
                  <a:pt x="4402463" y="5526669"/>
                </a:moveTo>
                <a:lnTo>
                  <a:pt x="4398798" y="5530254"/>
                </a:lnTo>
                <a:lnTo>
                  <a:pt x="4395132" y="5533837"/>
                </a:lnTo>
                <a:lnTo>
                  <a:pt x="4391466" y="5541006"/>
                </a:lnTo>
                <a:lnTo>
                  <a:pt x="4387801" y="5551759"/>
                </a:lnTo>
                <a:lnTo>
                  <a:pt x="4387801" y="5562510"/>
                </a:lnTo>
                <a:lnTo>
                  <a:pt x="4387801" y="5576847"/>
                </a:lnTo>
                <a:lnTo>
                  <a:pt x="4391466" y="5587599"/>
                </a:lnTo>
                <a:lnTo>
                  <a:pt x="4395132" y="5594767"/>
                </a:lnTo>
                <a:lnTo>
                  <a:pt x="4406130" y="5594767"/>
                </a:lnTo>
                <a:lnTo>
                  <a:pt x="4417126" y="5594767"/>
                </a:lnTo>
                <a:lnTo>
                  <a:pt x="4424457" y="5587599"/>
                </a:lnTo>
                <a:lnTo>
                  <a:pt x="4428123" y="5576847"/>
                </a:lnTo>
                <a:lnTo>
                  <a:pt x="4428123" y="5562510"/>
                </a:lnTo>
                <a:lnTo>
                  <a:pt x="4424457" y="5551759"/>
                </a:lnTo>
                <a:lnTo>
                  <a:pt x="4424457" y="5541006"/>
                </a:lnTo>
                <a:lnTo>
                  <a:pt x="4417126" y="5530254"/>
                </a:lnTo>
                <a:lnTo>
                  <a:pt x="4406130" y="5526669"/>
                </a:lnTo>
                <a:close/>
                <a:moveTo>
                  <a:pt x="8958884" y="5501581"/>
                </a:moveTo>
                <a:lnTo>
                  <a:pt x="8929559" y="5508749"/>
                </a:lnTo>
                <a:lnTo>
                  <a:pt x="8900233" y="5512334"/>
                </a:lnTo>
                <a:lnTo>
                  <a:pt x="8892903" y="5512334"/>
                </a:lnTo>
                <a:lnTo>
                  <a:pt x="8881905" y="5515917"/>
                </a:lnTo>
                <a:lnTo>
                  <a:pt x="8878240" y="5523086"/>
                </a:lnTo>
                <a:lnTo>
                  <a:pt x="8874574" y="5526669"/>
                </a:lnTo>
                <a:lnTo>
                  <a:pt x="8878240" y="5537422"/>
                </a:lnTo>
                <a:lnTo>
                  <a:pt x="8892903" y="5541006"/>
                </a:lnTo>
                <a:lnTo>
                  <a:pt x="8903900" y="5548174"/>
                </a:lnTo>
                <a:lnTo>
                  <a:pt x="8914897" y="5555342"/>
                </a:lnTo>
                <a:lnTo>
                  <a:pt x="8925893" y="5558927"/>
                </a:lnTo>
                <a:lnTo>
                  <a:pt x="8936890" y="5555342"/>
                </a:lnTo>
                <a:lnTo>
                  <a:pt x="8936890" y="5566095"/>
                </a:lnTo>
                <a:lnTo>
                  <a:pt x="8944222" y="5555342"/>
                </a:lnTo>
                <a:lnTo>
                  <a:pt x="8936890" y="5548174"/>
                </a:lnTo>
                <a:lnTo>
                  <a:pt x="8936890" y="5541006"/>
                </a:lnTo>
                <a:lnTo>
                  <a:pt x="8936890" y="5537422"/>
                </a:lnTo>
                <a:lnTo>
                  <a:pt x="8944222" y="5533837"/>
                </a:lnTo>
                <a:lnTo>
                  <a:pt x="8958884" y="5537422"/>
                </a:lnTo>
                <a:lnTo>
                  <a:pt x="8966215" y="5551759"/>
                </a:lnTo>
                <a:lnTo>
                  <a:pt x="8969882" y="5551759"/>
                </a:lnTo>
                <a:lnTo>
                  <a:pt x="8980879" y="5551759"/>
                </a:lnTo>
                <a:lnTo>
                  <a:pt x="8988209" y="5555342"/>
                </a:lnTo>
                <a:lnTo>
                  <a:pt x="8988209" y="5562510"/>
                </a:lnTo>
                <a:lnTo>
                  <a:pt x="8988209" y="5569679"/>
                </a:lnTo>
                <a:lnTo>
                  <a:pt x="8991875" y="5580432"/>
                </a:lnTo>
                <a:lnTo>
                  <a:pt x="8999207" y="5587599"/>
                </a:lnTo>
                <a:lnTo>
                  <a:pt x="9002872" y="5594767"/>
                </a:lnTo>
                <a:lnTo>
                  <a:pt x="9010204" y="5598352"/>
                </a:lnTo>
                <a:lnTo>
                  <a:pt x="9013869" y="5598352"/>
                </a:lnTo>
                <a:lnTo>
                  <a:pt x="9017535" y="5598352"/>
                </a:lnTo>
                <a:lnTo>
                  <a:pt x="9021201" y="5601935"/>
                </a:lnTo>
                <a:lnTo>
                  <a:pt x="9017535" y="5605520"/>
                </a:lnTo>
                <a:lnTo>
                  <a:pt x="9024866" y="5605520"/>
                </a:lnTo>
                <a:lnTo>
                  <a:pt x="9028532" y="5609103"/>
                </a:lnTo>
                <a:lnTo>
                  <a:pt x="9032197" y="5612688"/>
                </a:lnTo>
                <a:lnTo>
                  <a:pt x="9035863" y="5619856"/>
                </a:lnTo>
                <a:lnTo>
                  <a:pt x="9039529" y="5619856"/>
                </a:lnTo>
                <a:lnTo>
                  <a:pt x="9046861" y="5619856"/>
                </a:lnTo>
                <a:lnTo>
                  <a:pt x="9054191" y="5623440"/>
                </a:lnTo>
                <a:lnTo>
                  <a:pt x="9054191" y="5627025"/>
                </a:lnTo>
                <a:lnTo>
                  <a:pt x="9057858" y="5644945"/>
                </a:lnTo>
                <a:lnTo>
                  <a:pt x="9068854" y="5652113"/>
                </a:lnTo>
                <a:lnTo>
                  <a:pt x="9079851" y="5655696"/>
                </a:lnTo>
                <a:lnTo>
                  <a:pt x="9090848" y="5662865"/>
                </a:lnTo>
                <a:lnTo>
                  <a:pt x="9087183" y="5666449"/>
                </a:lnTo>
                <a:lnTo>
                  <a:pt x="9079851" y="5670033"/>
                </a:lnTo>
                <a:lnTo>
                  <a:pt x="9076186" y="5673618"/>
                </a:lnTo>
                <a:lnTo>
                  <a:pt x="9072520" y="5677201"/>
                </a:lnTo>
                <a:lnTo>
                  <a:pt x="9072520" y="5680786"/>
                </a:lnTo>
                <a:lnTo>
                  <a:pt x="9076186" y="5691538"/>
                </a:lnTo>
                <a:lnTo>
                  <a:pt x="9083516" y="5702291"/>
                </a:lnTo>
                <a:lnTo>
                  <a:pt x="9090848" y="5713042"/>
                </a:lnTo>
                <a:lnTo>
                  <a:pt x="9101845" y="5723794"/>
                </a:lnTo>
                <a:lnTo>
                  <a:pt x="9112842" y="5730962"/>
                </a:lnTo>
                <a:lnTo>
                  <a:pt x="9127505" y="5734547"/>
                </a:lnTo>
                <a:lnTo>
                  <a:pt x="9138502" y="5741715"/>
                </a:lnTo>
                <a:lnTo>
                  <a:pt x="9153165" y="5745299"/>
                </a:lnTo>
                <a:lnTo>
                  <a:pt x="9171493" y="5745299"/>
                </a:lnTo>
                <a:lnTo>
                  <a:pt x="9178824" y="5745299"/>
                </a:lnTo>
                <a:lnTo>
                  <a:pt x="9186155" y="5745299"/>
                </a:lnTo>
                <a:lnTo>
                  <a:pt x="9193487" y="5741715"/>
                </a:lnTo>
                <a:lnTo>
                  <a:pt x="9197152" y="5730962"/>
                </a:lnTo>
                <a:lnTo>
                  <a:pt x="9197152" y="5720211"/>
                </a:lnTo>
                <a:lnTo>
                  <a:pt x="9193487" y="5713042"/>
                </a:lnTo>
                <a:lnTo>
                  <a:pt x="9189822" y="5702291"/>
                </a:lnTo>
                <a:lnTo>
                  <a:pt x="9182490" y="5691538"/>
                </a:lnTo>
                <a:lnTo>
                  <a:pt x="9167827" y="5687954"/>
                </a:lnTo>
                <a:lnTo>
                  <a:pt x="9149498" y="5691538"/>
                </a:lnTo>
                <a:lnTo>
                  <a:pt x="9142168" y="5691538"/>
                </a:lnTo>
                <a:lnTo>
                  <a:pt x="9138502" y="5680786"/>
                </a:lnTo>
                <a:lnTo>
                  <a:pt x="9142168" y="5673618"/>
                </a:lnTo>
                <a:lnTo>
                  <a:pt x="9142168" y="5670033"/>
                </a:lnTo>
                <a:lnTo>
                  <a:pt x="9153165" y="5666449"/>
                </a:lnTo>
                <a:lnTo>
                  <a:pt x="9156830" y="5662865"/>
                </a:lnTo>
                <a:lnTo>
                  <a:pt x="9156830" y="5659281"/>
                </a:lnTo>
                <a:lnTo>
                  <a:pt x="9156830" y="5655696"/>
                </a:lnTo>
                <a:lnTo>
                  <a:pt x="9149498" y="5652113"/>
                </a:lnTo>
                <a:lnTo>
                  <a:pt x="9142168" y="5644945"/>
                </a:lnTo>
                <a:lnTo>
                  <a:pt x="9131170" y="5641361"/>
                </a:lnTo>
                <a:lnTo>
                  <a:pt x="9123840" y="5637776"/>
                </a:lnTo>
                <a:lnTo>
                  <a:pt x="9116508" y="5627025"/>
                </a:lnTo>
                <a:lnTo>
                  <a:pt x="9116508" y="5616272"/>
                </a:lnTo>
                <a:lnTo>
                  <a:pt x="9112842" y="5598352"/>
                </a:lnTo>
                <a:lnTo>
                  <a:pt x="9098180" y="5587599"/>
                </a:lnTo>
                <a:lnTo>
                  <a:pt x="9076186" y="5551759"/>
                </a:lnTo>
                <a:lnTo>
                  <a:pt x="9054191" y="5523086"/>
                </a:lnTo>
                <a:lnTo>
                  <a:pt x="9039529" y="5523086"/>
                </a:lnTo>
                <a:lnTo>
                  <a:pt x="9028532" y="5512334"/>
                </a:lnTo>
                <a:lnTo>
                  <a:pt x="9010204" y="5501581"/>
                </a:lnTo>
                <a:lnTo>
                  <a:pt x="8988209" y="5501581"/>
                </a:lnTo>
                <a:lnTo>
                  <a:pt x="8984544" y="5501581"/>
                </a:lnTo>
                <a:lnTo>
                  <a:pt x="8973547" y="5501581"/>
                </a:lnTo>
                <a:close/>
                <a:moveTo>
                  <a:pt x="7474290" y="5480076"/>
                </a:moveTo>
                <a:lnTo>
                  <a:pt x="7466960" y="5487244"/>
                </a:lnTo>
                <a:lnTo>
                  <a:pt x="7459628" y="5497997"/>
                </a:lnTo>
                <a:lnTo>
                  <a:pt x="7459628" y="5505166"/>
                </a:lnTo>
                <a:lnTo>
                  <a:pt x="7463293" y="5515917"/>
                </a:lnTo>
                <a:lnTo>
                  <a:pt x="7470625" y="5523086"/>
                </a:lnTo>
                <a:lnTo>
                  <a:pt x="7474290" y="5515917"/>
                </a:lnTo>
                <a:lnTo>
                  <a:pt x="7481622" y="5512334"/>
                </a:lnTo>
                <a:lnTo>
                  <a:pt x="7485287" y="5505166"/>
                </a:lnTo>
                <a:lnTo>
                  <a:pt x="7485287" y="5497997"/>
                </a:lnTo>
                <a:lnTo>
                  <a:pt x="7485287" y="5490829"/>
                </a:lnTo>
                <a:lnTo>
                  <a:pt x="7481622" y="5483661"/>
                </a:lnTo>
                <a:close/>
                <a:moveTo>
                  <a:pt x="7159043" y="5440651"/>
                </a:moveTo>
                <a:lnTo>
                  <a:pt x="7155378" y="5458571"/>
                </a:lnTo>
                <a:lnTo>
                  <a:pt x="7151712" y="5480076"/>
                </a:lnTo>
                <a:lnTo>
                  <a:pt x="7148046" y="5501581"/>
                </a:lnTo>
                <a:lnTo>
                  <a:pt x="7151712" y="5530254"/>
                </a:lnTo>
                <a:lnTo>
                  <a:pt x="7155378" y="5483661"/>
                </a:lnTo>
                <a:close/>
                <a:moveTo>
                  <a:pt x="5252898" y="5433483"/>
                </a:moveTo>
                <a:lnTo>
                  <a:pt x="5245566" y="5437068"/>
                </a:lnTo>
                <a:lnTo>
                  <a:pt x="5234570" y="5440651"/>
                </a:lnTo>
                <a:lnTo>
                  <a:pt x="5227238" y="5447820"/>
                </a:lnTo>
                <a:lnTo>
                  <a:pt x="5216241" y="5454988"/>
                </a:lnTo>
                <a:lnTo>
                  <a:pt x="5212576" y="5462156"/>
                </a:lnTo>
                <a:lnTo>
                  <a:pt x="5212576" y="5472908"/>
                </a:lnTo>
                <a:lnTo>
                  <a:pt x="5208909" y="5476493"/>
                </a:lnTo>
                <a:lnTo>
                  <a:pt x="5197913" y="5480076"/>
                </a:lnTo>
                <a:lnTo>
                  <a:pt x="5194248" y="5490829"/>
                </a:lnTo>
                <a:lnTo>
                  <a:pt x="5194248" y="5497997"/>
                </a:lnTo>
                <a:lnTo>
                  <a:pt x="5197913" y="5501581"/>
                </a:lnTo>
                <a:lnTo>
                  <a:pt x="5201579" y="5505166"/>
                </a:lnTo>
                <a:lnTo>
                  <a:pt x="5197913" y="5505166"/>
                </a:lnTo>
                <a:lnTo>
                  <a:pt x="5194248" y="5508749"/>
                </a:lnTo>
                <a:lnTo>
                  <a:pt x="5194248" y="5512334"/>
                </a:lnTo>
                <a:lnTo>
                  <a:pt x="5201579" y="5523086"/>
                </a:lnTo>
                <a:lnTo>
                  <a:pt x="5205244" y="5530254"/>
                </a:lnTo>
                <a:lnTo>
                  <a:pt x="5208909" y="5533837"/>
                </a:lnTo>
                <a:lnTo>
                  <a:pt x="5205244" y="5541006"/>
                </a:lnTo>
                <a:lnTo>
                  <a:pt x="5197913" y="5551759"/>
                </a:lnTo>
                <a:lnTo>
                  <a:pt x="5190582" y="5566095"/>
                </a:lnTo>
                <a:lnTo>
                  <a:pt x="5186915" y="5576847"/>
                </a:lnTo>
                <a:lnTo>
                  <a:pt x="5186915" y="5580432"/>
                </a:lnTo>
                <a:lnTo>
                  <a:pt x="5186915" y="5591183"/>
                </a:lnTo>
                <a:lnTo>
                  <a:pt x="5186915" y="5598352"/>
                </a:lnTo>
                <a:lnTo>
                  <a:pt x="5183250" y="5605520"/>
                </a:lnTo>
                <a:lnTo>
                  <a:pt x="5183250" y="5612688"/>
                </a:lnTo>
                <a:lnTo>
                  <a:pt x="5186915" y="5616272"/>
                </a:lnTo>
                <a:lnTo>
                  <a:pt x="5190582" y="5623440"/>
                </a:lnTo>
                <a:lnTo>
                  <a:pt x="5197913" y="5623440"/>
                </a:lnTo>
                <a:lnTo>
                  <a:pt x="5201579" y="5623440"/>
                </a:lnTo>
                <a:lnTo>
                  <a:pt x="5205244" y="5616272"/>
                </a:lnTo>
                <a:lnTo>
                  <a:pt x="5212576" y="5612688"/>
                </a:lnTo>
                <a:lnTo>
                  <a:pt x="5223572" y="5605520"/>
                </a:lnTo>
                <a:lnTo>
                  <a:pt x="5227238" y="5605520"/>
                </a:lnTo>
                <a:lnTo>
                  <a:pt x="5234570" y="5605520"/>
                </a:lnTo>
                <a:lnTo>
                  <a:pt x="5238234" y="5609103"/>
                </a:lnTo>
                <a:lnTo>
                  <a:pt x="5241901" y="5616272"/>
                </a:lnTo>
                <a:lnTo>
                  <a:pt x="5249232" y="5627025"/>
                </a:lnTo>
                <a:lnTo>
                  <a:pt x="5256564" y="5644945"/>
                </a:lnTo>
                <a:lnTo>
                  <a:pt x="5267561" y="5655696"/>
                </a:lnTo>
                <a:lnTo>
                  <a:pt x="5278558" y="5659281"/>
                </a:lnTo>
                <a:lnTo>
                  <a:pt x="5282223" y="5659281"/>
                </a:lnTo>
                <a:lnTo>
                  <a:pt x="5293220" y="5659281"/>
                </a:lnTo>
                <a:lnTo>
                  <a:pt x="5300552" y="5659281"/>
                </a:lnTo>
                <a:lnTo>
                  <a:pt x="5311548" y="5655696"/>
                </a:lnTo>
                <a:lnTo>
                  <a:pt x="5318880" y="5648529"/>
                </a:lnTo>
                <a:lnTo>
                  <a:pt x="5318880" y="5641361"/>
                </a:lnTo>
                <a:lnTo>
                  <a:pt x="5322545" y="5634193"/>
                </a:lnTo>
                <a:lnTo>
                  <a:pt x="5322545" y="5616272"/>
                </a:lnTo>
                <a:lnTo>
                  <a:pt x="5326211" y="5598352"/>
                </a:lnTo>
                <a:lnTo>
                  <a:pt x="5333543" y="5591183"/>
                </a:lnTo>
                <a:lnTo>
                  <a:pt x="5326211" y="5576847"/>
                </a:lnTo>
                <a:lnTo>
                  <a:pt x="5318880" y="5566095"/>
                </a:lnTo>
                <a:lnTo>
                  <a:pt x="5307883" y="5558927"/>
                </a:lnTo>
                <a:lnTo>
                  <a:pt x="5296887" y="5555342"/>
                </a:lnTo>
                <a:lnTo>
                  <a:pt x="5285889" y="5555342"/>
                </a:lnTo>
                <a:lnTo>
                  <a:pt x="5282223" y="5562510"/>
                </a:lnTo>
                <a:lnTo>
                  <a:pt x="5278558" y="5580432"/>
                </a:lnTo>
                <a:lnTo>
                  <a:pt x="5271226" y="5584015"/>
                </a:lnTo>
                <a:lnTo>
                  <a:pt x="5271226" y="5591183"/>
                </a:lnTo>
                <a:lnTo>
                  <a:pt x="5267561" y="5591183"/>
                </a:lnTo>
                <a:lnTo>
                  <a:pt x="5260229" y="5594767"/>
                </a:lnTo>
                <a:lnTo>
                  <a:pt x="5252898" y="5591183"/>
                </a:lnTo>
                <a:lnTo>
                  <a:pt x="5249232" y="5587599"/>
                </a:lnTo>
                <a:lnTo>
                  <a:pt x="5249232" y="5584015"/>
                </a:lnTo>
                <a:lnTo>
                  <a:pt x="5249232" y="5576847"/>
                </a:lnTo>
                <a:lnTo>
                  <a:pt x="5238234" y="5566095"/>
                </a:lnTo>
                <a:lnTo>
                  <a:pt x="5230904" y="5555342"/>
                </a:lnTo>
                <a:lnTo>
                  <a:pt x="5234570" y="5551759"/>
                </a:lnTo>
                <a:lnTo>
                  <a:pt x="5234570" y="5548174"/>
                </a:lnTo>
                <a:lnTo>
                  <a:pt x="5241901" y="5544590"/>
                </a:lnTo>
                <a:lnTo>
                  <a:pt x="5249232" y="5541006"/>
                </a:lnTo>
                <a:lnTo>
                  <a:pt x="5263895" y="5533837"/>
                </a:lnTo>
                <a:lnTo>
                  <a:pt x="5271226" y="5526669"/>
                </a:lnTo>
                <a:lnTo>
                  <a:pt x="5282223" y="5512334"/>
                </a:lnTo>
                <a:lnTo>
                  <a:pt x="5282223" y="5501581"/>
                </a:lnTo>
                <a:lnTo>
                  <a:pt x="5285889" y="5490829"/>
                </a:lnTo>
                <a:lnTo>
                  <a:pt x="5285889" y="5480076"/>
                </a:lnTo>
                <a:lnTo>
                  <a:pt x="5289554" y="5469324"/>
                </a:lnTo>
                <a:lnTo>
                  <a:pt x="5296887" y="5454988"/>
                </a:lnTo>
                <a:lnTo>
                  <a:pt x="5293220" y="5451403"/>
                </a:lnTo>
                <a:lnTo>
                  <a:pt x="5285889" y="5444236"/>
                </a:lnTo>
                <a:lnTo>
                  <a:pt x="5278558" y="5437068"/>
                </a:lnTo>
                <a:lnTo>
                  <a:pt x="5263895" y="5437068"/>
                </a:lnTo>
                <a:close/>
                <a:moveTo>
                  <a:pt x="7844523" y="5426315"/>
                </a:moveTo>
                <a:lnTo>
                  <a:pt x="7851854" y="5426315"/>
                </a:lnTo>
                <a:lnTo>
                  <a:pt x="7855519" y="5429900"/>
                </a:lnTo>
                <a:lnTo>
                  <a:pt x="7855519" y="5433483"/>
                </a:lnTo>
                <a:lnTo>
                  <a:pt x="7859185" y="5437068"/>
                </a:lnTo>
                <a:lnTo>
                  <a:pt x="7855519" y="5444236"/>
                </a:lnTo>
                <a:lnTo>
                  <a:pt x="7851854" y="5447820"/>
                </a:lnTo>
                <a:lnTo>
                  <a:pt x="7848188" y="5451403"/>
                </a:lnTo>
                <a:lnTo>
                  <a:pt x="7840857" y="5451403"/>
                </a:lnTo>
                <a:lnTo>
                  <a:pt x="7833526" y="5451403"/>
                </a:lnTo>
                <a:lnTo>
                  <a:pt x="7826194" y="5447820"/>
                </a:lnTo>
                <a:lnTo>
                  <a:pt x="7826194" y="5444236"/>
                </a:lnTo>
                <a:lnTo>
                  <a:pt x="7826194" y="5440651"/>
                </a:lnTo>
                <a:lnTo>
                  <a:pt x="7826194" y="5433483"/>
                </a:lnTo>
                <a:lnTo>
                  <a:pt x="7833526" y="5429900"/>
                </a:lnTo>
                <a:lnTo>
                  <a:pt x="7837191" y="5429900"/>
                </a:lnTo>
                <a:close/>
                <a:moveTo>
                  <a:pt x="7104059" y="5426315"/>
                </a:moveTo>
                <a:lnTo>
                  <a:pt x="7096727" y="5429900"/>
                </a:lnTo>
                <a:lnTo>
                  <a:pt x="7089396" y="5440651"/>
                </a:lnTo>
                <a:lnTo>
                  <a:pt x="7085730" y="5454988"/>
                </a:lnTo>
                <a:lnTo>
                  <a:pt x="7085730" y="5472908"/>
                </a:lnTo>
                <a:lnTo>
                  <a:pt x="7078399" y="5526669"/>
                </a:lnTo>
                <a:lnTo>
                  <a:pt x="7067402" y="5576847"/>
                </a:lnTo>
                <a:lnTo>
                  <a:pt x="7067402" y="5580432"/>
                </a:lnTo>
                <a:lnTo>
                  <a:pt x="7063736" y="5587599"/>
                </a:lnTo>
                <a:lnTo>
                  <a:pt x="7074734" y="5598352"/>
                </a:lnTo>
                <a:lnTo>
                  <a:pt x="7078399" y="5605520"/>
                </a:lnTo>
                <a:lnTo>
                  <a:pt x="7096727" y="5587599"/>
                </a:lnTo>
                <a:lnTo>
                  <a:pt x="7118721" y="5566095"/>
                </a:lnTo>
                <a:lnTo>
                  <a:pt x="7122387" y="5537422"/>
                </a:lnTo>
                <a:lnTo>
                  <a:pt x="7126052" y="5508749"/>
                </a:lnTo>
                <a:lnTo>
                  <a:pt x="7133384" y="5480076"/>
                </a:lnTo>
                <a:lnTo>
                  <a:pt x="7137049" y="5451403"/>
                </a:lnTo>
                <a:lnTo>
                  <a:pt x="7137049" y="5444236"/>
                </a:lnTo>
                <a:lnTo>
                  <a:pt x="7137049" y="5437068"/>
                </a:lnTo>
                <a:lnTo>
                  <a:pt x="7137049" y="5429900"/>
                </a:lnTo>
                <a:lnTo>
                  <a:pt x="7126052" y="5429900"/>
                </a:lnTo>
                <a:lnTo>
                  <a:pt x="7118721" y="5426315"/>
                </a:lnTo>
                <a:close/>
                <a:moveTo>
                  <a:pt x="8420031" y="5415563"/>
                </a:moveTo>
                <a:lnTo>
                  <a:pt x="8420031" y="5419147"/>
                </a:lnTo>
                <a:lnTo>
                  <a:pt x="8416366" y="5422731"/>
                </a:lnTo>
                <a:lnTo>
                  <a:pt x="8420031" y="5433483"/>
                </a:lnTo>
                <a:lnTo>
                  <a:pt x="8423697" y="5440651"/>
                </a:lnTo>
                <a:lnTo>
                  <a:pt x="8434695" y="5444236"/>
                </a:lnTo>
                <a:lnTo>
                  <a:pt x="8438360" y="5451403"/>
                </a:lnTo>
                <a:lnTo>
                  <a:pt x="8445692" y="5440651"/>
                </a:lnTo>
                <a:lnTo>
                  <a:pt x="8438360" y="5429900"/>
                </a:lnTo>
                <a:lnTo>
                  <a:pt x="8434695" y="5422731"/>
                </a:lnTo>
                <a:lnTo>
                  <a:pt x="8427363" y="5419147"/>
                </a:lnTo>
                <a:lnTo>
                  <a:pt x="8423697" y="5415563"/>
                </a:lnTo>
                <a:close/>
                <a:moveTo>
                  <a:pt x="7796869" y="5408395"/>
                </a:moveTo>
                <a:lnTo>
                  <a:pt x="7804201" y="5408395"/>
                </a:lnTo>
                <a:lnTo>
                  <a:pt x="7807866" y="5415563"/>
                </a:lnTo>
                <a:lnTo>
                  <a:pt x="7811532" y="5422731"/>
                </a:lnTo>
                <a:lnTo>
                  <a:pt x="7815197" y="5426315"/>
                </a:lnTo>
                <a:lnTo>
                  <a:pt x="7811532" y="5437068"/>
                </a:lnTo>
                <a:lnTo>
                  <a:pt x="7804201" y="5437068"/>
                </a:lnTo>
                <a:lnTo>
                  <a:pt x="7796869" y="5437068"/>
                </a:lnTo>
                <a:lnTo>
                  <a:pt x="7793204" y="5433483"/>
                </a:lnTo>
                <a:lnTo>
                  <a:pt x="7789537" y="5429900"/>
                </a:lnTo>
                <a:lnTo>
                  <a:pt x="7785872" y="5422731"/>
                </a:lnTo>
                <a:lnTo>
                  <a:pt x="7789537" y="5415563"/>
                </a:lnTo>
                <a:close/>
                <a:moveTo>
                  <a:pt x="6880452" y="5404810"/>
                </a:moveTo>
                <a:lnTo>
                  <a:pt x="6891449" y="5404810"/>
                </a:lnTo>
                <a:lnTo>
                  <a:pt x="6891449" y="5408395"/>
                </a:lnTo>
                <a:lnTo>
                  <a:pt x="6891449" y="5419147"/>
                </a:lnTo>
                <a:lnTo>
                  <a:pt x="6891449" y="5422731"/>
                </a:lnTo>
                <a:lnTo>
                  <a:pt x="6887784" y="5451403"/>
                </a:lnTo>
                <a:lnTo>
                  <a:pt x="6876787" y="5483661"/>
                </a:lnTo>
                <a:lnTo>
                  <a:pt x="6873121" y="5487244"/>
                </a:lnTo>
                <a:lnTo>
                  <a:pt x="6873121" y="5490829"/>
                </a:lnTo>
                <a:lnTo>
                  <a:pt x="6869456" y="5494413"/>
                </a:lnTo>
                <a:lnTo>
                  <a:pt x="6865790" y="5494413"/>
                </a:lnTo>
                <a:lnTo>
                  <a:pt x="6862124" y="5490829"/>
                </a:lnTo>
                <a:lnTo>
                  <a:pt x="6862124" y="5480076"/>
                </a:lnTo>
                <a:lnTo>
                  <a:pt x="6865790" y="5447820"/>
                </a:lnTo>
                <a:lnTo>
                  <a:pt x="6873121" y="5419147"/>
                </a:lnTo>
                <a:lnTo>
                  <a:pt x="6873121" y="5408395"/>
                </a:lnTo>
                <a:close/>
                <a:moveTo>
                  <a:pt x="7965490" y="5401227"/>
                </a:moveTo>
                <a:lnTo>
                  <a:pt x="7954492" y="5440651"/>
                </a:lnTo>
                <a:lnTo>
                  <a:pt x="7950827" y="5458571"/>
                </a:lnTo>
                <a:lnTo>
                  <a:pt x="7954492" y="5469324"/>
                </a:lnTo>
                <a:lnTo>
                  <a:pt x="7958158" y="5472908"/>
                </a:lnTo>
                <a:lnTo>
                  <a:pt x="7969155" y="5480076"/>
                </a:lnTo>
                <a:lnTo>
                  <a:pt x="7980152" y="5487244"/>
                </a:lnTo>
                <a:lnTo>
                  <a:pt x="7983818" y="5480076"/>
                </a:lnTo>
                <a:lnTo>
                  <a:pt x="7983818" y="5472908"/>
                </a:lnTo>
                <a:lnTo>
                  <a:pt x="7983818" y="5469324"/>
                </a:lnTo>
                <a:lnTo>
                  <a:pt x="7980152" y="5462156"/>
                </a:lnTo>
                <a:lnTo>
                  <a:pt x="7972820" y="5451403"/>
                </a:lnTo>
                <a:lnTo>
                  <a:pt x="7965490" y="5444236"/>
                </a:lnTo>
                <a:lnTo>
                  <a:pt x="7980152" y="5447820"/>
                </a:lnTo>
                <a:lnTo>
                  <a:pt x="7991149" y="5447820"/>
                </a:lnTo>
                <a:lnTo>
                  <a:pt x="7998480" y="5440651"/>
                </a:lnTo>
                <a:lnTo>
                  <a:pt x="7998480" y="5433483"/>
                </a:lnTo>
                <a:lnTo>
                  <a:pt x="7991149" y="5426315"/>
                </a:lnTo>
                <a:lnTo>
                  <a:pt x="7987484" y="5422731"/>
                </a:lnTo>
                <a:lnTo>
                  <a:pt x="7976487" y="5415563"/>
                </a:lnTo>
                <a:close/>
                <a:moveTo>
                  <a:pt x="8786598" y="5394058"/>
                </a:moveTo>
                <a:lnTo>
                  <a:pt x="8797596" y="5401227"/>
                </a:lnTo>
                <a:lnTo>
                  <a:pt x="8804926" y="5408395"/>
                </a:lnTo>
                <a:lnTo>
                  <a:pt x="8808592" y="5415563"/>
                </a:lnTo>
                <a:lnTo>
                  <a:pt x="8808592" y="5426315"/>
                </a:lnTo>
                <a:lnTo>
                  <a:pt x="8793929" y="5426315"/>
                </a:lnTo>
                <a:lnTo>
                  <a:pt x="8779267" y="5422731"/>
                </a:lnTo>
                <a:lnTo>
                  <a:pt x="8771936" y="5419147"/>
                </a:lnTo>
                <a:lnTo>
                  <a:pt x="8768269" y="5415563"/>
                </a:lnTo>
                <a:lnTo>
                  <a:pt x="8760939" y="5408395"/>
                </a:lnTo>
                <a:lnTo>
                  <a:pt x="8753607" y="5408395"/>
                </a:lnTo>
                <a:lnTo>
                  <a:pt x="8749942" y="5419147"/>
                </a:lnTo>
                <a:lnTo>
                  <a:pt x="8746275" y="5426315"/>
                </a:lnTo>
                <a:lnTo>
                  <a:pt x="8749942" y="5429900"/>
                </a:lnTo>
                <a:lnTo>
                  <a:pt x="8753607" y="5437068"/>
                </a:lnTo>
                <a:lnTo>
                  <a:pt x="8757272" y="5437068"/>
                </a:lnTo>
                <a:lnTo>
                  <a:pt x="8757272" y="5440651"/>
                </a:lnTo>
                <a:lnTo>
                  <a:pt x="8768269" y="5444236"/>
                </a:lnTo>
                <a:lnTo>
                  <a:pt x="8786598" y="5451403"/>
                </a:lnTo>
                <a:lnTo>
                  <a:pt x="8797596" y="5462156"/>
                </a:lnTo>
                <a:lnTo>
                  <a:pt x="8804926" y="5480076"/>
                </a:lnTo>
                <a:lnTo>
                  <a:pt x="8837918" y="5480076"/>
                </a:lnTo>
                <a:lnTo>
                  <a:pt x="8863576" y="5476493"/>
                </a:lnTo>
                <a:lnTo>
                  <a:pt x="8863576" y="5472908"/>
                </a:lnTo>
                <a:lnTo>
                  <a:pt x="8852580" y="5458571"/>
                </a:lnTo>
                <a:lnTo>
                  <a:pt x="8848914" y="5447820"/>
                </a:lnTo>
                <a:lnTo>
                  <a:pt x="8848914" y="5433483"/>
                </a:lnTo>
                <a:lnTo>
                  <a:pt x="8845249" y="5422731"/>
                </a:lnTo>
                <a:lnTo>
                  <a:pt x="8837918" y="5415563"/>
                </a:lnTo>
                <a:lnTo>
                  <a:pt x="8826921" y="5408395"/>
                </a:lnTo>
                <a:lnTo>
                  <a:pt x="8808592" y="5401227"/>
                </a:lnTo>
                <a:close/>
                <a:moveTo>
                  <a:pt x="7305670" y="5390474"/>
                </a:moveTo>
                <a:lnTo>
                  <a:pt x="7298339" y="5397642"/>
                </a:lnTo>
                <a:lnTo>
                  <a:pt x="7287342" y="5415563"/>
                </a:lnTo>
                <a:lnTo>
                  <a:pt x="7276345" y="5429900"/>
                </a:lnTo>
                <a:lnTo>
                  <a:pt x="7265347" y="5454988"/>
                </a:lnTo>
                <a:lnTo>
                  <a:pt x="7254350" y="5487244"/>
                </a:lnTo>
                <a:lnTo>
                  <a:pt x="7254350" y="5501581"/>
                </a:lnTo>
                <a:lnTo>
                  <a:pt x="7258017" y="5515917"/>
                </a:lnTo>
                <a:lnTo>
                  <a:pt x="7265347" y="5530254"/>
                </a:lnTo>
                <a:lnTo>
                  <a:pt x="7276345" y="5537422"/>
                </a:lnTo>
                <a:lnTo>
                  <a:pt x="7283675" y="5541006"/>
                </a:lnTo>
                <a:lnTo>
                  <a:pt x="7287342" y="5537422"/>
                </a:lnTo>
                <a:lnTo>
                  <a:pt x="7287342" y="5533837"/>
                </a:lnTo>
                <a:lnTo>
                  <a:pt x="7291007" y="5523086"/>
                </a:lnTo>
                <a:lnTo>
                  <a:pt x="7294673" y="5512334"/>
                </a:lnTo>
                <a:lnTo>
                  <a:pt x="7305670" y="5508749"/>
                </a:lnTo>
                <a:lnTo>
                  <a:pt x="7313001" y="5508749"/>
                </a:lnTo>
                <a:lnTo>
                  <a:pt x="7320332" y="5512334"/>
                </a:lnTo>
                <a:lnTo>
                  <a:pt x="7327664" y="5523086"/>
                </a:lnTo>
                <a:lnTo>
                  <a:pt x="7323999" y="5533837"/>
                </a:lnTo>
                <a:lnTo>
                  <a:pt x="7316667" y="5541006"/>
                </a:lnTo>
                <a:lnTo>
                  <a:pt x="7302004" y="5548174"/>
                </a:lnTo>
                <a:lnTo>
                  <a:pt x="7287342" y="5548174"/>
                </a:lnTo>
                <a:lnTo>
                  <a:pt x="7269013" y="5548174"/>
                </a:lnTo>
                <a:lnTo>
                  <a:pt x="7254350" y="5544590"/>
                </a:lnTo>
                <a:lnTo>
                  <a:pt x="7247020" y="5544590"/>
                </a:lnTo>
                <a:lnTo>
                  <a:pt x="7239688" y="5544590"/>
                </a:lnTo>
                <a:lnTo>
                  <a:pt x="7236022" y="5548174"/>
                </a:lnTo>
                <a:lnTo>
                  <a:pt x="7232357" y="5555342"/>
                </a:lnTo>
                <a:lnTo>
                  <a:pt x="7232357" y="5562510"/>
                </a:lnTo>
                <a:lnTo>
                  <a:pt x="7236022" y="5569679"/>
                </a:lnTo>
                <a:lnTo>
                  <a:pt x="7239688" y="5576847"/>
                </a:lnTo>
                <a:lnTo>
                  <a:pt x="7247020" y="5576847"/>
                </a:lnTo>
                <a:lnTo>
                  <a:pt x="7254350" y="5576847"/>
                </a:lnTo>
                <a:lnTo>
                  <a:pt x="7258017" y="5576847"/>
                </a:lnTo>
                <a:lnTo>
                  <a:pt x="7265347" y="5580432"/>
                </a:lnTo>
                <a:lnTo>
                  <a:pt x="7269013" y="5587599"/>
                </a:lnTo>
                <a:lnTo>
                  <a:pt x="7283675" y="5587599"/>
                </a:lnTo>
                <a:lnTo>
                  <a:pt x="7291007" y="5587599"/>
                </a:lnTo>
                <a:lnTo>
                  <a:pt x="7302004" y="5587599"/>
                </a:lnTo>
                <a:lnTo>
                  <a:pt x="7313001" y="5591183"/>
                </a:lnTo>
                <a:lnTo>
                  <a:pt x="7320332" y="5594767"/>
                </a:lnTo>
                <a:lnTo>
                  <a:pt x="7320332" y="5605520"/>
                </a:lnTo>
                <a:lnTo>
                  <a:pt x="7320332" y="5612688"/>
                </a:lnTo>
                <a:lnTo>
                  <a:pt x="7323999" y="5619856"/>
                </a:lnTo>
                <a:lnTo>
                  <a:pt x="7323999" y="5623440"/>
                </a:lnTo>
                <a:lnTo>
                  <a:pt x="7334996" y="5627025"/>
                </a:lnTo>
                <a:lnTo>
                  <a:pt x="7345992" y="5627025"/>
                </a:lnTo>
                <a:lnTo>
                  <a:pt x="7356989" y="5627025"/>
                </a:lnTo>
                <a:lnTo>
                  <a:pt x="7364321" y="5623440"/>
                </a:lnTo>
                <a:lnTo>
                  <a:pt x="7371652" y="5623440"/>
                </a:lnTo>
                <a:lnTo>
                  <a:pt x="7378983" y="5619856"/>
                </a:lnTo>
                <a:lnTo>
                  <a:pt x="7382649" y="5612688"/>
                </a:lnTo>
                <a:lnTo>
                  <a:pt x="7389980" y="5591183"/>
                </a:lnTo>
                <a:lnTo>
                  <a:pt x="7397311" y="5569679"/>
                </a:lnTo>
                <a:lnTo>
                  <a:pt x="7397311" y="5558927"/>
                </a:lnTo>
                <a:lnTo>
                  <a:pt x="7397311" y="5551759"/>
                </a:lnTo>
                <a:lnTo>
                  <a:pt x="7393646" y="5541006"/>
                </a:lnTo>
                <a:lnTo>
                  <a:pt x="7389980" y="5530254"/>
                </a:lnTo>
                <a:lnTo>
                  <a:pt x="7382649" y="5526669"/>
                </a:lnTo>
                <a:lnTo>
                  <a:pt x="7382649" y="5515917"/>
                </a:lnTo>
                <a:lnTo>
                  <a:pt x="7389980" y="5512334"/>
                </a:lnTo>
                <a:lnTo>
                  <a:pt x="7393646" y="5508749"/>
                </a:lnTo>
                <a:lnTo>
                  <a:pt x="7404643" y="5494413"/>
                </a:lnTo>
                <a:lnTo>
                  <a:pt x="7408308" y="5480076"/>
                </a:lnTo>
                <a:lnTo>
                  <a:pt x="7404643" y="5469324"/>
                </a:lnTo>
                <a:lnTo>
                  <a:pt x="7397311" y="5451403"/>
                </a:lnTo>
                <a:lnTo>
                  <a:pt x="7393646" y="5447820"/>
                </a:lnTo>
                <a:lnTo>
                  <a:pt x="7393646" y="5444236"/>
                </a:lnTo>
                <a:lnTo>
                  <a:pt x="7382649" y="5440651"/>
                </a:lnTo>
                <a:lnTo>
                  <a:pt x="7378983" y="5433483"/>
                </a:lnTo>
                <a:lnTo>
                  <a:pt x="7367986" y="5426315"/>
                </a:lnTo>
                <a:lnTo>
                  <a:pt x="7356989" y="5415563"/>
                </a:lnTo>
                <a:lnTo>
                  <a:pt x="7345992" y="5404810"/>
                </a:lnTo>
                <a:lnTo>
                  <a:pt x="7327664" y="5394058"/>
                </a:lnTo>
                <a:lnTo>
                  <a:pt x="7320332" y="5390474"/>
                </a:lnTo>
                <a:lnTo>
                  <a:pt x="7313001" y="5390474"/>
                </a:lnTo>
                <a:close/>
                <a:moveTo>
                  <a:pt x="7111389" y="5390474"/>
                </a:moveTo>
                <a:lnTo>
                  <a:pt x="7100392" y="5394058"/>
                </a:lnTo>
                <a:lnTo>
                  <a:pt x="7096727" y="5401227"/>
                </a:lnTo>
                <a:lnTo>
                  <a:pt x="7096727" y="5415563"/>
                </a:lnTo>
                <a:lnTo>
                  <a:pt x="7100392" y="5419147"/>
                </a:lnTo>
                <a:lnTo>
                  <a:pt x="7115056" y="5422731"/>
                </a:lnTo>
                <a:lnTo>
                  <a:pt x="7122387" y="5422731"/>
                </a:lnTo>
                <a:lnTo>
                  <a:pt x="7133384" y="5419147"/>
                </a:lnTo>
                <a:lnTo>
                  <a:pt x="7140714" y="5415563"/>
                </a:lnTo>
                <a:lnTo>
                  <a:pt x="7133384" y="5401227"/>
                </a:lnTo>
                <a:lnTo>
                  <a:pt x="7126052" y="5390474"/>
                </a:lnTo>
                <a:lnTo>
                  <a:pt x="7122387" y="5390474"/>
                </a:lnTo>
                <a:lnTo>
                  <a:pt x="7118721" y="5390474"/>
                </a:lnTo>
                <a:close/>
                <a:moveTo>
                  <a:pt x="6748488" y="5390474"/>
                </a:moveTo>
                <a:lnTo>
                  <a:pt x="6733826" y="5401227"/>
                </a:lnTo>
                <a:lnTo>
                  <a:pt x="6722829" y="5419147"/>
                </a:lnTo>
                <a:lnTo>
                  <a:pt x="6711833" y="5440651"/>
                </a:lnTo>
                <a:lnTo>
                  <a:pt x="6711833" y="5462156"/>
                </a:lnTo>
                <a:lnTo>
                  <a:pt x="6733826" y="5447820"/>
                </a:lnTo>
                <a:lnTo>
                  <a:pt x="6752155" y="5440651"/>
                </a:lnTo>
                <a:lnTo>
                  <a:pt x="6748488" y="5433483"/>
                </a:lnTo>
                <a:lnTo>
                  <a:pt x="6737491" y="5429900"/>
                </a:lnTo>
                <a:lnTo>
                  <a:pt x="6737491" y="5426315"/>
                </a:lnTo>
                <a:lnTo>
                  <a:pt x="6741158" y="5422731"/>
                </a:lnTo>
                <a:lnTo>
                  <a:pt x="6748488" y="5415563"/>
                </a:lnTo>
                <a:lnTo>
                  <a:pt x="6748488" y="5401227"/>
                </a:lnTo>
                <a:close/>
                <a:moveTo>
                  <a:pt x="7510947" y="5383305"/>
                </a:moveTo>
                <a:lnTo>
                  <a:pt x="7503615" y="5386890"/>
                </a:lnTo>
                <a:lnTo>
                  <a:pt x="7499950" y="5390474"/>
                </a:lnTo>
                <a:lnTo>
                  <a:pt x="7499950" y="5397642"/>
                </a:lnTo>
                <a:lnTo>
                  <a:pt x="7499950" y="5404810"/>
                </a:lnTo>
                <a:lnTo>
                  <a:pt x="7507282" y="5422731"/>
                </a:lnTo>
                <a:lnTo>
                  <a:pt x="7514612" y="5433483"/>
                </a:lnTo>
                <a:lnTo>
                  <a:pt x="7507282" y="5447820"/>
                </a:lnTo>
                <a:lnTo>
                  <a:pt x="7503615" y="5458571"/>
                </a:lnTo>
                <a:lnTo>
                  <a:pt x="7507282" y="5472908"/>
                </a:lnTo>
                <a:lnTo>
                  <a:pt x="7510947" y="5487244"/>
                </a:lnTo>
                <a:lnTo>
                  <a:pt x="7521944" y="5515917"/>
                </a:lnTo>
                <a:lnTo>
                  <a:pt x="7525610" y="5548174"/>
                </a:lnTo>
                <a:lnTo>
                  <a:pt x="7529275" y="5584015"/>
                </a:lnTo>
                <a:lnTo>
                  <a:pt x="7529275" y="5616272"/>
                </a:lnTo>
                <a:lnTo>
                  <a:pt x="7532941" y="5644945"/>
                </a:lnTo>
                <a:lnTo>
                  <a:pt x="7540272" y="5673618"/>
                </a:lnTo>
                <a:lnTo>
                  <a:pt x="7547604" y="5705874"/>
                </a:lnTo>
                <a:lnTo>
                  <a:pt x="7547604" y="5734547"/>
                </a:lnTo>
                <a:lnTo>
                  <a:pt x="7558601" y="5734547"/>
                </a:lnTo>
                <a:lnTo>
                  <a:pt x="7562266" y="5734547"/>
                </a:lnTo>
                <a:lnTo>
                  <a:pt x="7558601" y="5723794"/>
                </a:lnTo>
                <a:lnTo>
                  <a:pt x="7562266" y="5716627"/>
                </a:lnTo>
                <a:lnTo>
                  <a:pt x="7565932" y="5713042"/>
                </a:lnTo>
                <a:lnTo>
                  <a:pt x="7576929" y="5716627"/>
                </a:lnTo>
                <a:lnTo>
                  <a:pt x="7587926" y="5716627"/>
                </a:lnTo>
                <a:lnTo>
                  <a:pt x="7595257" y="5713042"/>
                </a:lnTo>
                <a:lnTo>
                  <a:pt x="7613586" y="5702291"/>
                </a:lnTo>
                <a:lnTo>
                  <a:pt x="7628248" y="5691538"/>
                </a:lnTo>
                <a:lnTo>
                  <a:pt x="7646576" y="5691538"/>
                </a:lnTo>
                <a:lnTo>
                  <a:pt x="7668571" y="5691538"/>
                </a:lnTo>
                <a:lnTo>
                  <a:pt x="7650243" y="5680786"/>
                </a:lnTo>
                <a:lnTo>
                  <a:pt x="7635579" y="5670033"/>
                </a:lnTo>
                <a:lnTo>
                  <a:pt x="7620917" y="5670033"/>
                </a:lnTo>
                <a:lnTo>
                  <a:pt x="7595257" y="5670033"/>
                </a:lnTo>
                <a:lnTo>
                  <a:pt x="7602589" y="5659281"/>
                </a:lnTo>
                <a:lnTo>
                  <a:pt x="7613586" y="5652113"/>
                </a:lnTo>
                <a:lnTo>
                  <a:pt x="7613586" y="5648529"/>
                </a:lnTo>
                <a:lnTo>
                  <a:pt x="7620917" y="5648529"/>
                </a:lnTo>
                <a:lnTo>
                  <a:pt x="7624583" y="5652113"/>
                </a:lnTo>
                <a:lnTo>
                  <a:pt x="7631914" y="5655696"/>
                </a:lnTo>
                <a:lnTo>
                  <a:pt x="7635579" y="5655696"/>
                </a:lnTo>
                <a:lnTo>
                  <a:pt x="7639246" y="5655696"/>
                </a:lnTo>
                <a:lnTo>
                  <a:pt x="7646576" y="5652113"/>
                </a:lnTo>
                <a:lnTo>
                  <a:pt x="7653908" y="5648529"/>
                </a:lnTo>
                <a:lnTo>
                  <a:pt x="7661240" y="5637776"/>
                </a:lnTo>
                <a:lnTo>
                  <a:pt x="7672236" y="5619856"/>
                </a:lnTo>
                <a:lnTo>
                  <a:pt x="7657573" y="5594767"/>
                </a:lnTo>
                <a:lnTo>
                  <a:pt x="7650243" y="5566095"/>
                </a:lnTo>
                <a:lnTo>
                  <a:pt x="7642911" y="5569679"/>
                </a:lnTo>
                <a:lnTo>
                  <a:pt x="7635579" y="5576847"/>
                </a:lnTo>
                <a:lnTo>
                  <a:pt x="7631914" y="5566095"/>
                </a:lnTo>
                <a:lnTo>
                  <a:pt x="7624583" y="5562510"/>
                </a:lnTo>
                <a:lnTo>
                  <a:pt x="7620917" y="5558927"/>
                </a:lnTo>
                <a:lnTo>
                  <a:pt x="7613586" y="5555342"/>
                </a:lnTo>
                <a:lnTo>
                  <a:pt x="7595257" y="5555342"/>
                </a:lnTo>
                <a:lnTo>
                  <a:pt x="7580594" y="5551759"/>
                </a:lnTo>
                <a:lnTo>
                  <a:pt x="7602589" y="5541006"/>
                </a:lnTo>
                <a:lnTo>
                  <a:pt x="7624583" y="5523086"/>
                </a:lnTo>
                <a:lnTo>
                  <a:pt x="7617251" y="5501581"/>
                </a:lnTo>
                <a:lnTo>
                  <a:pt x="7602589" y="5483661"/>
                </a:lnTo>
                <a:lnTo>
                  <a:pt x="7562266" y="5433483"/>
                </a:lnTo>
                <a:close/>
                <a:moveTo>
                  <a:pt x="8738944" y="5376138"/>
                </a:moveTo>
                <a:lnTo>
                  <a:pt x="8727947" y="5379722"/>
                </a:lnTo>
                <a:lnTo>
                  <a:pt x="8724282" y="5379722"/>
                </a:lnTo>
                <a:lnTo>
                  <a:pt x="8724282" y="5383305"/>
                </a:lnTo>
                <a:lnTo>
                  <a:pt x="8724282" y="5390474"/>
                </a:lnTo>
                <a:lnTo>
                  <a:pt x="8731613" y="5397642"/>
                </a:lnTo>
                <a:lnTo>
                  <a:pt x="8738944" y="5394058"/>
                </a:lnTo>
                <a:lnTo>
                  <a:pt x="8749942" y="5394058"/>
                </a:lnTo>
                <a:lnTo>
                  <a:pt x="8760939" y="5397642"/>
                </a:lnTo>
                <a:lnTo>
                  <a:pt x="8764604" y="5394058"/>
                </a:lnTo>
                <a:lnTo>
                  <a:pt x="8768269" y="5386890"/>
                </a:lnTo>
                <a:lnTo>
                  <a:pt x="8771936" y="5379722"/>
                </a:lnTo>
                <a:lnTo>
                  <a:pt x="8757272" y="5376138"/>
                </a:lnTo>
                <a:lnTo>
                  <a:pt x="8746275" y="5376138"/>
                </a:lnTo>
                <a:close/>
                <a:moveTo>
                  <a:pt x="8379710" y="5372554"/>
                </a:moveTo>
                <a:lnTo>
                  <a:pt x="8376044" y="5379722"/>
                </a:lnTo>
                <a:lnTo>
                  <a:pt x="8372378" y="5390474"/>
                </a:lnTo>
                <a:lnTo>
                  <a:pt x="8376044" y="5397642"/>
                </a:lnTo>
                <a:lnTo>
                  <a:pt x="8383375" y="5404810"/>
                </a:lnTo>
                <a:lnTo>
                  <a:pt x="8390706" y="5404810"/>
                </a:lnTo>
                <a:lnTo>
                  <a:pt x="8394371" y="5404810"/>
                </a:lnTo>
                <a:lnTo>
                  <a:pt x="8398038" y="5401227"/>
                </a:lnTo>
                <a:lnTo>
                  <a:pt x="8398038" y="5394058"/>
                </a:lnTo>
                <a:lnTo>
                  <a:pt x="8398038" y="5386890"/>
                </a:lnTo>
                <a:lnTo>
                  <a:pt x="8394371" y="5379722"/>
                </a:lnTo>
                <a:lnTo>
                  <a:pt x="8383375" y="5372554"/>
                </a:lnTo>
                <a:close/>
                <a:moveTo>
                  <a:pt x="7980152" y="5372554"/>
                </a:moveTo>
                <a:lnTo>
                  <a:pt x="7972820" y="5376138"/>
                </a:lnTo>
                <a:lnTo>
                  <a:pt x="7972820" y="5386890"/>
                </a:lnTo>
                <a:lnTo>
                  <a:pt x="7983818" y="5404810"/>
                </a:lnTo>
                <a:lnTo>
                  <a:pt x="8005812" y="5426315"/>
                </a:lnTo>
                <a:lnTo>
                  <a:pt x="8009477" y="5415563"/>
                </a:lnTo>
                <a:lnTo>
                  <a:pt x="8013144" y="5404810"/>
                </a:lnTo>
                <a:lnTo>
                  <a:pt x="8005812" y="5394058"/>
                </a:lnTo>
                <a:lnTo>
                  <a:pt x="8002146" y="5383305"/>
                </a:lnTo>
                <a:lnTo>
                  <a:pt x="7987484" y="5379722"/>
                </a:lnTo>
                <a:close/>
                <a:moveTo>
                  <a:pt x="7518279" y="5372554"/>
                </a:moveTo>
                <a:lnTo>
                  <a:pt x="7521944" y="5376138"/>
                </a:lnTo>
                <a:lnTo>
                  <a:pt x="7521944" y="5379722"/>
                </a:lnTo>
                <a:lnTo>
                  <a:pt x="7525610" y="5376138"/>
                </a:lnTo>
                <a:lnTo>
                  <a:pt x="7529275" y="5376138"/>
                </a:lnTo>
                <a:lnTo>
                  <a:pt x="7525610" y="5372554"/>
                </a:lnTo>
                <a:close/>
                <a:moveTo>
                  <a:pt x="8848914" y="5361802"/>
                </a:moveTo>
                <a:lnTo>
                  <a:pt x="8848914" y="5365385"/>
                </a:lnTo>
                <a:lnTo>
                  <a:pt x="8848914" y="5368970"/>
                </a:lnTo>
                <a:lnTo>
                  <a:pt x="8852580" y="5376138"/>
                </a:lnTo>
                <a:lnTo>
                  <a:pt x="8848914" y="5386890"/>
                </a:lnTo>
                <a:lnTo>
                  <a:pt x="8841583" y="5394058"/>
                </a:lnTo>
                <a:lnTo>
                  <a:pt x="8841583" y="5401227"/>
                </a:lnTo>
                <a:lnTo>
                  <a:pt x="8856246" y="5415563"/>
                </a:lnTo>
                <a:lnTo>
                  <a:pt x="8863576" y="5429900"/>
                </a:lnTo>
                <a:lnTo>
                  <a:pt x="8867243" y="5433483"/>
                </a:lnTo>
                <a:lnTo>
                  <a:pt x="8870908" y="5440651"/>
                </a:lnTo>
                <a:lnTo>
                  <a:pt x="8878240" y="5444236"/>
                </a:lnTo>
                <a:lnTo>
                  <a:pt x="8892903" y="5444236"/>
                </a:lnTo>
                <a:lnTo>
                  <a:pt x="8896568" y="5447820"/>
                </a:lnTo>
                <a:lnTo>
                  <a:pt x="8903900" y="5447820"/>
                </a:lnTo>
                <a:lnTo>
                  <a:pt x="8907565" y="5440651"/>
                </a:lnTo>
                <a:lnTo>
                  <a:pt x="8907565" y="5429900"/>
                </a:lnTo>
                <a:lnTo>
                  <a:pt x="8903900" y="5422731"/>
                </a:lnTo>
                <a:lnTo>
                  <a:pt x="8903900" y="5408395"/>
                </a:lnTo>
                <a:lnTo>
                  <a:pt x="8922228" y="5415563"/>
                </a:lnTo>
                <a:lnTo>
                  <a:pt x="8936890" y="5419147"/>
                </a:lnTo>
                <a:lnTo>
                  <a:pt x="8947887" y="5426315"/>
                </a:lnTo>
                <a:lnTo>
                  <a:pt x="8955219" y="5429900"/>
                </a:lnTo>
                <a:lnTo>
                  <a:pt x="8958884" y="5437068"/>
                </a:lnTo>
                <a:lnTo>
                  <a:pt x="8962550" y="5447820"/>
                </a:lnTo>
                <a:lnTo>
                  <a:pt x="8962550" y="5462156"/>
                </a:lnTo>
                <a:lnTo>
                  <a:pt x="8958884" y="5480076"/>
                </a:lnTo>
                <a:lnTo>
                  <a:pt x="8962550" y="5483661"/>
                </a:lnTo>
                <a:lnTo>
                  <a:pt x="8966215" y="5483661"/>
                </a:lnTo>
                <a:lnTo>
                  <a:pt x="8969882" y="5483661"/>
                </a:lnTo>
                <a:lnTo>
                  <a:pt x="8977212" y="5483661"/>
                </a:lnTo>
                <a:lnTo>
                  <a:pt x="8980879" y="5483661"/>
                </a:lnTo>
                <a:lnTo>
                  <a:pt x="8984544" y="5476493"/>
                </a:lnTo>
                <a:lnTo>
                  <a:pt x="8988209" y="5469324"/>
                </a:lnTo>
                <a:lnTo>
                  <a:pt x="8991875" y="5458571"/>
                </a:lnTo>
                <a:lnTo>
                  <a:pt x="8988209" y="5447820"/>
                </a:lnTo>
                <a:lnTo>
                  <a:pt x="8962550" y="5408395"/>
                </a:lnTo>
                <a:lnTo>
                  <a:pt x="8929559" y="5372554"/>
                </a:lnTo>
                <a:lnTo>
                  <a:pt x="8922228" y="5368970"/>
                </a:lnTo>
                <a:lnTo>
                  <a:pt x="8914897" y="5365385"/>
                </a:lnTo>
                <a:lnTo>
                  <a:pt x="8907565" y="5361802"/>
                </a:lnTo>
                <a:lnTo>
                  <a:pt x="8896568" y="5361802"/>
                </a:lnTo>
                <a:lnTo>
                  <a:pt x="8874574" y="5361802"/>
                </a:lnTo>
                <a:lnTo>
                  <a:pt x="8856246" y="5361802"/>
                </a:lnTo>
                <a:lnTo>
                  <a:pt x="8852580" y="5361802"/>
                </a:lnTo>
                <a:close/>
                <a:moveTo>
                  <a:pt x="7998480" y="5336712"/>
                </a:moveTo>
                <a:lnTo>
                  <a:pt x="7991149" y="5343881"/>
                </a:lnTo>
                <a:lnTo>
                  <a:pt x="7987484" y="5351049"/>
                </a:lnTo>
                <a:lnTo>
                  <a:pt x="7991149" y="5361802"/>
                </a:lnTo>
                <a:lnTo>
                  <a:pt x="7998480" y="5365385"/>
                </a:lnTo>
                <a:lnTo>
                  <a:pt x="8005812" y="5376138"/>
                </a:lnTo>
                <a:lnTo>
                  <a:pt x="8013144" y="5383305"/>
                </a:lnTo>
                <a:lnTo>
                  <a:pt x="8016809" y="5390474"/>
                </a:lnTo>
                <a:lnTo>
                  <a:pt x="8024140" y="5386890"/>
                </a:lnTo>
                <a:lnTo>
                  <a:pt x="8027806" y="5379722"/>
                </a:lnTo>
                <a:lnTo>
                  <a:pt x="8024140" y="5376138"/>
                </a:lnTo>
                <a:lnTo>
                  <a:pt x="8009477" y="5361802"/>
                </a:lnTo>
                <a:close/>
                <a:moveTo>
                  <a:pt x="7360654" y="5336712"/>
                </a:moveTo>
                <a:lnTo>
                  <a:pt x="7360654" y="5340297"/>
                </a:lnTo>
                <a:lnTo>
                  <a:pt x="7356989" y="5340297"/>
                </a:lnTo>
                <a:lnTo>
                  <a:pt x="7356989" y="5358217"/>
                </a:lnTo>
                <a:lnTo>
                  <a:pt x="7360654" y="5368970"/>
                </a:lnTo>
                <a:lnTo>
                  <a:pt x="7375318" y="5361802"/>
                </a:lnTo>
                <a:lnTo>
                  <a:pt x="7382649" y="5347465"/>
                </a:lnTo>
                <a:lnTo>
                  <a:pt x="7378983" y="5340297"/>
                </a:lnTo>
                <a:lnTo>
                  <a:pt x="7375318" y="5336712"/>
                </a:lnTo>
                <a:lnTo>
                  <a:pt x="7367986" y="5336712"/>
                </a:lnTo>
                <a:close/>
                <a:moveTo>
                  <a:pt x="7547604" y="5325961"/>
                </a:moveTo>
                <a:lnTo>
                  <a:pt x="7536607" y="5333129"/>
                </a:lnTo>
                <a:lnTo>
                  <a:pt x="7532941" y="5343881"/>
                </a:lnTo>
                <a:lnTo>
                  <a:pt x="7529275" y="5358217"/>
                </a:lnTo>
                <a:lnTo>
                  <a:pt x="7532941" y="5368970"/>
                </a:lnTo>
                <a:lnTo>
                  <a:pt x="7536607" y="5368970"/>
                </a:lnTo>
                <a:lnTo>
                  <a:pt x="7540272" y="5365385"/>
                </a:lnTo>
                <a:lnTo>
                  <a:pt x="7543939" y="5351049"/>
                </a:lnTo>
                <a:lnTo>
                  <a:pt x="7554935" y="5343881"/>
                </a:lnTo>
                <a:lnTo>
                  <a:pt x="7558601" y="5336712"/>
                </a:lnTo>
                <a:lnTo>
                  <a:pt x="7558601" y="5333129"/>
                </a:lnTo>
                <a:lnTo>
                  <a:pt x="7554935" y="5329544"/>
                </a:lnTo>
                <a:close/>
                <a:moveTo>
                  <a:pt x="7936165" y="5322376"/>
                </a:moveTo>
                <a:lnTo>
                  <a:pt x="7932498" y="5336712"/>
                </a:lnTo>
                <a:lnTo>
                  <a:pt x="7936165" y="5347465"/>
                </a:lnTo>
                <a:lnTo>
                  <a:pt x="7947162" y="5361802"/>
                </a:lnTo>
                <a:lnTo>
                  <a:pt x="7954492" y="5368970"/>
                </a:lnTo>
                <a:lnTo>
                  <a:pt x="7958158" y="5372554"/>
                </a:lnTo>
                <a:lnTo>
                  <a:pt x="7965490" y="5365385"/>
                </a:lnTo>
                <a:lnTo>
                  <a:pt x="7965490" y="5358217"/>
                </a:lnTo>
                <a:lnTo>
                  <a:pt x="7969155" y="5351049"/>
                </a:lnTo>
                <a:lnTo>
                  <a:pt x="7965490" y="5343881"/>
                </a:lnTo>
                <a:lnTo>
                  <a:pt x="7961824" y="5340297"/>
                </a:lnTo>
                <a:lnTo>
                  <a:pt x="7954492" y="5333129"/>
                </a:lnTo>
                <a:lnTo>
                  <a:pt x="7947162" y="5325961"/>
                </a:lnTo>
                <a:close/>
                <a:moveTo>
                  <a:pt x="8016809" y="5315208"/>
                </a:moveTo>
                <a:lnTo>
                  <a:pt x="8009477" y="5318792"/>
                </a:lnTo>
                <a:lnTo>
                  <a:pt x="8009477" y="5325961"/>
                </a:lnTo>
                <a:lnTo>
                  <a:pt x="8020474" y="5343881"/>
                </a:lnTo>
                <a:lnTo>
                  <a:pt x="8035137" y="5361802"/>
                </a:lnTo>
                <a:lnTo>
                  <a:pt x="8042469" y="5361802"/>
                </a:lnTo>
                <a:lnTo>
                  <a:pt x="8042469" y="5347465"/>
                </a:lnTo>
                <a:lnTo>
                  <a:pt x="8038802" y="5336712"/>
                </a:lnTo>
                <a:lnTo>
                  <a:pt x="8035137" y="5329544"/>
                </a:lnTo>
                <a:lnTo>
                  <a:pt x="8027806" y="5322376"/>
                </a:lnTo>
                <a:close/>
                <a:moveTo>
                  <a:pt x="7870183" y="5308041"/>
                </a:moveTo>
                <a:lnTo>
                  <a:pt x="7848188" y="5318792"/>
                </a:lnTo>
                <a:lnTo>
                  <a:pt x="7818863" y="5325961"/>
                </a:lnTo>
                <a:lnTo>
                  <a:pt x="7807866" y="5333129"/>
                </a:lnTo>
                <a:lnTo>
                  <a:pt x="7796869" y="5336712"/>
                </a:lnTo>
                <a:lnTo>
                  <a:pt x="7789537" y="5347465"/>
                </a:lnTo>
                <a:lnTo>
                  <a:pt x="7778540" y="5361802"/>
                </a:lnTo>
                <a:lnTo>
                  <a:pt x="7767544" y="5379722"/>
                </a:lnTo>
                <a:lnTo>
                  <a:pt x="7760212" y="5397642"/>
                </a:lnTo>
                <a:lnTo>
                  <a:pt x="7760212" y="5419147"/>
                </a:lnTo>
                <a:lnTo>
                  <a:pt x="7767544" y="5437068"/>
                </a:lnTo>
                <a:lnTo>
                  <a:pt x="7771209" y="5440651"/>
                </a:lnTo>
                <a:lnTo>
                  <a:pt x="7771209" y="5447820"/>
                </a:lnTo>
                <a:lnTo>
                  <a:pt x="7767544" y="5472908"/>
                </a:lnTo>
                <a:lnTo>
                  <a:pt x="7767544" y="5494413"/>
                </a:lnTo>
                <a:lnTo>
                  <a:pt x="7778540" y="5512334"/>
                </a:lnTo>
                <a:lnTo>
                  <a:pt x="7785872" y="5537422"/>
                </a:lnTo>
                <a:lnTo>
                  <a:pt x="7793204" y="5533837"/>
                </a:lnTo>
                <a:lnTo>
                  <a:pt x="7807866" y="5533837"/>
                </a:lnTo>
                <a:lnTo>
                  <a:pt x="7837191" y="5541006"/>
                </a:lnTo>
                <a:lnTo>
                  <a:pt x="7862851" y="5548174"/>
                </a:lnTo>
                <a:lnTo>
                  <a:pt x="7892176" y="5548174"/>
                </a:lnTo>
                <a:lnTo>
                  <a:pt x="7917836" y="5544590"/>
                </a:lnTo>
                <a:lnTo>
                  <a:pt x="7925167" y="5533837"/>
                </a:lnTo>
                <a:lnTo>
                  <a:pt x="7928833" y="5515917"/>
                </a:lnTo>
                <a:lnTo>
                  <a:pt x="7928833" y="5505166"/>
                </a:lnTo>
                <a:lnTo>
                  <a:pt x="7928833" y="5494413"/>
                </a:lnTo>
                <a:lnTo>
                  <a:pt x="7925167" y="5469324"/>
                </a:lnTo>
                <a:lnTo>
                  <a:pt x="7917836" y="5444236"/>
                </a:lnTo>
                <a:lnTo>
                  <a:pt x="7914170" y="5437068"/>
                </a:lnTo>
                <a:lnTo>
                  <a:pt x="7910505" y="5433483"/>
                </a:lnTo>
                <a:lnTo>
                  <a:pt x="7910505" y="5429900"/>
                </a:lnTo>
                <a:lnTo>
                  <a:pt x="7914170" y="5422731"/>
                </a:lnTo>
                <a:lnTo>
                  <a:pt x="7917836" y="5404810"/>
                </a:lnTo>
                <a:lnTo>
                  <a:pt x="7917836" y="5394058"/>
                </a:lnTo>
                <a:lnTo>
                  <a:pt x="7914170" y="5379722"/>
                </a:lnTo>
                <a:lnTo>
                  <a:pt x="7910505" y="5368970"/>
                </a:lnTo>
                <a:lnTo>
                  <a:pt x="7906838" y="5361802"/>
                </a:lnTo>
                <a:lnTo>
                  <a:pt x="7903173" y="5361802"/>
                </a:lnTo>
                <a:lnTo>
                  <a:pt x="7895841" y="5365385"/>
                </a:lnTo>
                <a:lnTo>
                  <a:pt x="7888511" y="5365385"/>
                </a:lnTo>
                <a:lnTo>
                  <a:pt x="7877513" y="5361802"/>
                </a:lnTo>
                <a:lnTo>
                  <a:pt x="7870183" y="5351049"/>
                </a:lnTo>
                <a:lnTo>
                  <a:pt x="7873848" y="5343881"/>
                </a:lnTo>
                <a:lnTo>
                  <a:pt x="7881179" y="5340297"/>
                </a:lnTo>
                <a:lnTo>
                  <a:pt x="7888511" y="5336712"/>
                </a:lnTo>
                <a:lnTo>
                  <a:pt x="7892176" y="5333129"/>
                </a:lnTo>
                <a:lnTo>
                  <a:pt x="7892176" y="5325961"/>
                </a:lnTo>
                <a:lnTo>
                  <a:pt x="7888511" y="5322376"/>
                </a:lnTo>
                <a:lnTo>
                  <a:pt x="7881179" y="5315208"/>
                </a:lnTo>
                <a:lnTo>
                  <a:pt x="7877513" y="5311624"/>
                </a:lnTo>
                <a:lnTo>
                  <a:pt x="7873848" y="5308041"/>
                </a:lnTo>
                <a:close/>
                <a:moveTo>
                  <a:pt x="7382649" y="5308041"/>
                </a:moveTo>
                <a:lnTo>
                  <a:pt x="7371652" y="5315208"/>
                </a:lnTo>
                <a:lnTo>
                  <a:pt x="7371652" y="5318792"/>
                </a:lnTo>
                <a:lnTo>
                  <a:pt x="7371652" y="5322376"/>
                </a:lnTo>
                <a:lnTo>
                  <a:pt x="7378983" y="5329544"/>
                </a:lnTo>
                <a:lnTo>
                  <a:pt x="7393646" y="5336712"/>
                </a:lnTo>
                <a:lnTo>
                  <a:pt x="7397311" y="5336712"/>
                </a:lnTo>
                <a:lnTo>
                  <a:pt x="7404643" y="5336712"/>
                </a:lnTo>
                <a:lnTo>
                  <a:pt x="7408308" y="5333129"/>
                </a:lnTo>
                <a:lnTo>
                  <a:pt x="7415640" y="5325961"/>
                </a:lnTo>
                <a:lnTo>
                  <a:pt x="7404643" y="5318792"/>
                </a:lnTo>
                <a:lnTo>
                  <a:pt x="7397311" y="5311624"/>
                </a:lnTo>
                <a:close/>
                <a:moveTo>
                  <a:pt x="8141441" y="5297288"/>
                </a:moveTo>
                <a:lnTo>
                  <a:pt x="8126778" y="5304456"/>
                </a:lnTo>
                <a:lnTo>
                  <a:pt x="8115781" y="5311624"/>
                </a:lnTo>
                <a:lnTo>
                  <a:pt x="8101119" y="5318792"/>
                </a:lnTo>
                <a:lnTo>
                  <a:pt x="8090122" y="5325961"/>
                </a:lnTo>
                <a:lnTo>
                  <a:pt x="8071794" y="5343881"/>
                </a:lnTo>
                <a:lnTo>
                  <a:pt x="8057131" y="5368970"/>
                </a:lnTo>
                <a:lnTo>
                  <a:pt x="8027806" y="5408395"/>
                </a:lnTo>
                <a:lnTo>
                  <a:pt x="8009477" y="5451403"/>
                </a:lnTo>
                <a:lnTo>
                  <a:pt x="7991149" y="5497997"/>
                </a:lnTo>
                <a:lnTo>
                  <a:pt x="7983818" y="5541006"/>
                </a:lnTo>
                <a:lnTo>
                  <a:pt x="7980152" y="5591183"/>
                </a:lnTo>
                <a:lnTo>
                  <a:pt x="7980152" y="5637776"/>
                </a:lnTo>
                <a:lnTo>
                  <a:pt x="7983818" y="5680786"/>
                </a:lnTo>
                <a:lnTo>
                  <a:pt x="7991149" y="5730962"/>
                </a:lnTo>
                <a:lnTo>
                  <a:pt x="8020474" y="5734547"/>
                </a:lnTo>
                <a:lnTo>
                  <a:pt x="8046134" y="5730962"/>
                </a:lnTo>
                <a:lnTo>
                  <a:pt x="8046134" y="5752467"/>
                </a:lnTo>
                <a:lnTo>
                  <a:pt x="8046134" y="5763220"/>
                </a:lnTo>
                <a:lnTo>
                  <a:pt x="8049799" y="5773972"/>
                </a:lnTo>
                <a:lnTo>
                  <a:pt x="8057131" y="5781140"/>
                </a:lnTo>
                <a:lnTo>
                  <a:pt x="8064462" y="5784725"/>
                </a:lnTo>
                <a:lnTo>
                  <a:pt x="8075459" y="5791892"/>
                </a:lnTo>
                <a:lnTo>
                  <a:pt x="8086456" y="5799060"/>
                </a:lnTo>
                <a:lnTo>
                  <a:pt x="8101119" y="5799060"/>
                </a:lnTo>
                <a:lnTo>
                  <a:pt x="8104784" y="5799060"/>
                </a:lnTo>
                <a:lnTo>
                  <a:pt x="8115781" y="5791892"/>
                </a:lnTo>
                <a:lnTo>
                  <a:pt x="8115781" y="5788308"/>
                </a:lnTo>
                <a:lnTo>
                  <a:pt x="8115781" y="5784725"/>
                </a:lnTo>
                <a:lnTo>
                  <a:pt x="8115781" y="5770388"/>
                </a:lnTo>
                <a:lnTo>
                  <a:pt x="8115781" y="5756052"/>
                </a:lnTo>
                <a:lnTo>
                  <a:pt x="8119448" y="5748884"/>
                </a:lnTo>
                <a:lnTo>
                  <a:pt x="8123113" y="5745299"/>
                </a:lnTo>
                <a:lnTo>
                  <a:pt x="8126778" y="5748884"/>
                </a:lnTo>
                <a:lnTo>
                  <a:pt x="8134110" y="5752467"/>
                </a:lnTo>
                <a:lnTo>
                  <a:pt x="8134110" y="5741715"/>
                </a:lnTo>
                <a:lnTo>
                  <a:pt x="8141441" y="5730962"/>
                </a:lnTo>
                <a:lnTo>
                  <a:pt x="8148773" y="5727379"/>
                </a:lnTo>
                <a:lnTo>
                  <a:pt x="8156105" y="5727379"/>
                </a:lnTo>
                <a:lnTo>
                  <a:pt x="8174432" y="5730962"/>
                </a:lnTo>
                <a:lnTo>
                  <a:pt x="8192760" y="5730962"/>
                </a:lnTo>
                <a:lnTo>
                  <a:pt x="8200092" y="5727379"/>
                </a:lnTo>
                <a:lnTo>
                  <a:pt x="8207423" y="5734547"/>
                </a:lnTo>
                <a:lnTo>
                  <a:pt x="8207423" y="5748884"/>
                </a:lnTo>
                <a:lnTo>
                  <a:pt x="8207423" y="5766804"/>
                </a:lnTo>
                <a:lnTo>
                  <a:pt x="8203757" y="5756052"/>
                </a:lnTo>
                <a:lnTo>
                  <a:pt x="8200092" y="5748884"/>
                </a:lnTo>
                <a:lnTo>
                  <a:pt x="8196427" y="5745299"/>
                </a:lnTo>
                <a:lnTo>
                  <a:pt x="8192760" y="5745299"/>
                </a:lnTo>
                <a:lnTo>
                  <a:pt x="8181763" y="5745299"/>
                </a:lnTo>
                <a:lnTo>
                  <a:pt x="8170767" y="5748884"/>
                </a:lnTo>
                <a:lnTo>
                  <a:pt x="8156105" y="5748884"/>
                </a:lnTo>
                <a:lnTo>
                  <a:pt x="8152438" y="5756052"/>
                </a:lnTo>
                <a:lnTo>
                  <a:pt x="8152438" y="5763220"/>
                </a:lnTo>
                <a:lnTo>
                  <a:pt x="8152438" y="5766804"/>
                </a:lnTo>
                <a:lnTo>
                  <a:pt x="8141441" y="5773972"/>
                </a:lnTo>
                <a:lnTo>
                  <a:pt x="8134110" y="5784725"/>
                </a:lnTo>
                <a:lnTo>
                  <a:pt x="8130445" y="5799060"/>
                </a:lnTo>
                <a:lnTo>
                  <a:pt x="8126778" y="5813397"/>
                </a:lnTo>
                <a:lnTo>
                  <a:pt x="8119448" y="5834901"/>
                </a:lnTo>
                <a:lnTo>
                  <a:pt x="8112116" y="5859990"/>
                </a:lnTo>
                <a:lnTo>
                  <a:pt x="8112116" y="5863574"/>
                </a:lnTo>
                <a:lnTo>
                  <a:pt x="8115781" y="5863574"/>
                </a:lnTo>
                <a:lnTo>
                  <a:pt x="8119448" y="5867158"/>
                </a:lnTo>
                <a:lnTo>
                  <a:pt x="8152438" y="5877911"/>
                </a:lnTo>
                <a:lnTo>
                  <a:pt x="8189095" y="5892247"/>
                </a:lnTo>
                <a:lnTo>
                  <a:pt x="8192760" y="5892247"/>
                </a:lnTo>
                <a:lnTo>
                  <a:pt x="8200092" y="5892247"/>
                </a:lnTo>
                <a:lnTo>
                  <a:pt x="8203757" y="5892247"/>
                </a:lnTo>
                <a:lnTo>
                  <a:pt x="8203757" y="5895831"/>
                </a:lnTo>
                <a:lnTo>
                  <a:pt x="8207423" y="5895831"/>
                </a:lnTo>
                <a:lnTo>
                  <a:pt x="8211089" y="5895831"/>
                </a:lnTo>
                <a:lnTo>
                  <a:pt x="8222085" y="5888663"/>
                </a:lnTo>
                <a:lnTo>
                  <a:pt x="8225752" y="5881494"/>
                </a:lnTo>
                <a:lnTo>
                  <a:pt x="8225752" y="5874326"/>
                </a:lnTo>
                <a:lnTo>
                  <a:pt x="8214755" y="5863574"/>
                </a:lnTo>
                <a:lnTo>
                  <a:pt x="8211089" y="5859990"/>
                </a:lnTo>
                <a:lnTo>
                  <a:pt x="8207423" y="5852823"/>
                </a:lnTo>
                <a:lnTo>
                  <a:pt x="8207423" y="5845654"/>
                </a:lnTo>
                <a:lnTo>
                  <a:pt x="8211089" y="5842070"/>
                </a:lnTo>
                <a:lnTo>
                  <a:pt x="8225752" y="5838486"/>
                </a:lnTo>
                <a:lnTo>
                  <a:pt x="8236749" y="5838486"/>
                </a:lnTo>
                <a:lnTo>
                  <a:pt x="8236749" y="5834901"/>
                </a:lnTo>
                <a:lnTo>
                  <a:pt x="8244080" y="5827733"/>
                </a:lnTo>
                <a:lnTo>
                  <a:pt x="8247745" y="5820565"/>
                </a:lnTo>
                <a:lnTo>
                  <a:pt x="8247745" y="5809813"/>
                </a:lnTo>
                <a:lnTo>
                  <a:pt x="8247745" y="5802645"/>
                </a:lnTo>
                <a:lnTo>
                  <a:pt x="8244080" y="5781140"/>
                </a:lnTo>
                <a:lnTo>
                  <a:pt x="8240414" y="5763220"/>
                </a:lnTo>
                <a:lnTo>
                  <a:pt x="8233083" y="5745299"/>
                </a:lnTo>
                <a:lnTo>
                  <a:pt x="8236749" y="5727379"/>
                </a:lnTo>
                <a:lnTo>
                  <a:pt x="8247745" y="5723794"/>
                </a:lnTo>
                <a:lnTo>
                  <a:pt x="8266074" y="5720211"/>
                </a:lnTo>
                <a:lnTo>
                  <a:pt x="8302731" y="5713042"/>
                </a:lnTo>
                <a:lnTo>
                  <a:pt x="8339388" y="5705874"/>
                </a:lnTo>
                <a:lnTo>
                  <a:pt x="8346718" y="5702291"/>
                </a:lnTo>
                <a:lnTo>
                  <a:pt x="8350384" y="5695122"/>
                </a:lnTo>
                <a:lnTo>
                  <a:pt x="8350384" y="5680786"/>
                </a:lnTo>
                <a:lnTo>
                  <a:pt x="8350384" y="5670033"/>
                </a:lnTo>
                <a:lnTo>
                  <a:pt x="8372378" y="5691538"/>
                </a:lnTo>
                <a:lnTo>
                  <a:pt x="8398038" y="5698706"/>
                </a:lnTo>
                <a:lnTo>
                  <a:pt x="8412700" y="5702291"/>
                </a:lnTo>
                <a:lnTo>
                  <a:pt x="8423697" y="5702291"/>
                </a:lnTo>
                <a:lnTo>
                  <a:pt x="8434695" y="5698706"/>
                </a:lnTo>
                <a:lnTo>
                  <a:pt x="8445692" y="5695122"/>
                </a:lnTo>
                <a:lnTo>
                  <a:pt x="8464020" y="5680786"/>
                </a:lnTo>
                <a:lnTo>
                  <a:pt x="8482348" y="5677201"/>
                </a:lnTo>
                <a:lnTo>
                  <a:pt x="8504342" y="5677201"/>
                </a:lnTo>
                <a:lnTo>
                  <a:pt x="8519004" y="5677201"/>
                </a:lnTo>
                <a:lnTo>
                  <a:pt x="8555661" y="5687954"/>
                </a:lnTo>
                <a:lnTo>
                  <a:pt x="8588652" y="5698706"/>
                </a:lnTo>
                <a:lnTo>
                  <a:pt x="8595983" y="5698706"/>
                </a:lnTo>
                <a:lnTo>
                  <a:pt x="8610646" y="5698706"/>
                </a:lnTo>
                <a:lnTo>
                  <a:pt x="8617978" y="5702291"/>
                </a:lnTo>
                <a:lnTo>
                  <a:pt x="8617978" y="5713042"/>
                </a:lnTo>
                <a:lnTo>
                  <a:pt x="8621643" y="5716627"/>
                </a:lnTo>
                <a:lnTo>
                  <a:pt x="8628975" y="5716627"/>
                </a:lnTo>
                <a:lnTo>
                  <a:pt x="8636306" y="5709459"/>
                </a:lnTo>
                <a:lnTo>
                  <a:pt x="8636306" y="5702291"/>
                </a:lnTo>
                <a:lnTo>
                  <a:pt x="8632640" y="5691538"/>
                </a:lnTo>
                <a:lnTo>
                  <a:pt x="8625309" y="5673618"/>
                </a:lnTo>
                <a:lnTo>
                  <a:pt x="8621643" y="5673618"/>
                </a:lnTo>
                <a:lnTo>
                  <a:pt x="8621643" y="5670033"/>
                </a:lnTo>
                <a:lnTo>
                  <a:pt x="8617978" y="5666449"/>
                </a:lnTo>
                <a:lnTo>
                  <a:pt x="8584986" y="5627025"/>
                </a:lnTo>
                <a:lnTo>
                  <a:pt x="8548330" y="5591183"/>
                </a:lnTo>
                <a:lnTo>
                  <a:pt x="8515339" y="5551759"/>
                </a:lnTo>
                <a:lnTo>
                  <a:pt x="8478682" y="5512334"/>
                </a:lnTo>
                <a:lnTo>
                  <a:pt x="8409035" y="5454988"/>
                </a:lnTo>
                <a:lnTo>
                  <a:pt x="8339388" y="5397642"/>
                </a:lnTo>
                <a:lnTo>
                  <a:pt x="8302731" y="5372554"/>
                </a:lnTo>
                <a:lnTo>
                  <a:pt x="8262409" y="5347465"/>
                </a:lnTo>
                <a:lnTo>
                  <a:pt x="8225752" y="5325961"/>
                </a:lnTo>
                <a:lnTo>
                  <a:pt x="8185430" y="5304456"/>
                </a:lnTo>
                <a:lnTo>
                  <a:pt x="8167101" y="5297288"/>
                </a:lnTo>
                <a:close/>
                <a:moveTo>
                  <a:pt x="6799808" y="5297288"/>
                </a:moveTo>
                <a:lnTo>
                  <a:pt x="6792477" y="5304456"/>
                </a:lnTo>
                <a:lnTo>
                  <a:pt x="6785145" y="5304456"/>
                </a:lnTo>
                <a:lnTo>
                  <a:pt x="6781480" y="5311624"/>
                </a:lnTo>
                <a:lnTo>
                  <a:pt x="6781480" y="5318792"/>
                </a:lnTo>
                <a:lnTo>
                  <a:pt x="6788812" y="5322376"/>
                </a:lnTo>
                <a:lnTo>
                  <a:pt x="6803474" y="5318792"/>
                </a:lnTo>
                <a:lnTo>
                  <a:pt x="6814470" y="5308041"/>
                </a:lnTo>
                <a:lnTo>
                  <a:pt x="6810805" y="5297288"/>
                </a:lnTo>
                <a:lnTo>
                  <a:pt x="6807140" y="5297288"/>
                </a:lnTo>
                <a:close/>
                <a:moveTo>
                  <a:pt x="8038802" y="5286536"/>
                </a:moveTo>
                <a:lnTo>
                  <a:pt x="8031471" y="5290119"/>
                </a:lnTo>
                <a:lnTo>
                  <a:pt x="8027806" y="5297288"/>
                </a:lnTo>
                <a:lnTo>
                  <a:pt x="8031471" y="5311624"/>
                </a:lnTo>
                <a:lnTo>
                  <a:pt x="8038802" y="5322376"/>
                </a:lnTo>
                <a:lnTo>
                  <a:pt x="8046134" y="5329544"/>
                </a:lnTo>
                <a:lnTo>
                  <a:pt x="8060797" y="5340297"/>
                </a:lnTo>
                <a:lnTo>
                  <a:pt x="8064462" y="5336712"/>
                </a:lnTo>
                <a:lnTo>
                  <a:pt x="8068128" y="5325961"/>
                </a:lnTo>
                <a:lnTo>
                  <a:pt x="8064462" y="5315208"/>
                </a:lnTo>
                <a:lnTo>
                  <a:pt x="8060797" y="5304456"/>
                </a:lnTo>
                <a:lnTo>
                  <a:pt x="8046134" y="5293704"/>
                </a:lnTo>
                <a:close/>
                <a:moveTo>
                  <a:pt x="8060797" y="5268615"/>
                </a:moveTo>
                <a:lnTo>
                  <a:pt x="8057131" y="5272199"/>
                </a:lnTo>
                <a:lnTo>
                  <a:pt x="8057131" y="5275783"/>
                </a:lnTo>
                <a:lnTo>
                  <a:pt x="8057131" y="5279368"/>
                </a:lnTo>
                <a:lnTo>
                  <a:pt x="8060797" y="5282951"/>
                </a:lnTo>
                <a:lnTo>
                  <a:pt x="8071794" y="5304456"/>
                </a:lnTo>
                <a:lnTo>
                  <a:pt x="8086456" y="5325961"/>
                </a:lnTo>
                <a:lnTo>
                  <a:pt x="8090122" y="5308041"/>
                </a:lnTo>
                <a:lnTo>
                  <a:pt x="8086456" y="5293704"/>
                </a:lnTo>
                <a:lnTo>
                  <a:pt x="8079124" y="5282951"/>
                </a:lnTo>
                <a:lnTo>
                  <a:pt x="8071794" y="5272199"/>
                </a:lnTo>
                <a:lnTo>
                  <a:pt x="8064462" y="5268615"/>
                </a:lnTo>
                <a:close/>
                <a:moveTo>
                  <a:pt x="6572537" y="5268615"/>
                </a:moveTo>
                <a:lnTo>
                  <a:pt x="6568872" y="5272199"/>
                </a:lnTo>
                <a:lnTo>
                  <a:pt x="6557875" y="5286536"/>
                </a:lnTo>
                <a:lnTo>
                  <a:pt x="6546877" y="5308041"/>
                </a:lnTo>
                <a:lnTo>
                  <a:pt x="6565205" y="5293704"/>
                </a:lnTo>
                <a:lnTo>
                  <a:pt x="6576202" y="5282951"/>
                </a:lnTo>
                <a:lnTo>
                  <a:pt x="6579869" y="5275783"/>
                </a:lnTo>
                <a:lnTo>
                  <a:pt x="6579869" y="5272199"/>
                </a:lnTo>
                <a:close/>
                <a:moveTo>
                  <a:pt x="6876787" y="5265031"/>
                </a:moveTo>
                <a:lnTo>
                  <a:pt x="6887784" y="5268615"/>
                </a:lnTo>
                <a:lnTo>
                  <a:pt x="6891449" y="5275783"/>
                </a:lnTo>
                <a:lnTo>
                  <a:pt x="6887784" y="5282951"/>
                </a:lnTo>
                <a:lnTo>
                  <a:pt x="6880452" y="5290119"/>
                </a:lnTo>
                <a:lnTo>
                  <a:pt x="6873121" y="5297288"/>
                </a:lnTo>
                <a:lnTo>
                  <a:pt x="6865790" y="5304456"/>
                </a:lnTo>
                <a:lnTo>
                  <a:pt x="6858459" y="5297288"/>
                </a:lnTo>
                <a:lnTo>
                  <a:pt x="6854794" y="5290119"/>
                </a:lnTo>
                <a:lnTo>
                  <a:pt x="6858459" y="5282951"/>
                </a:lnTo>
                <a:lnTo>
                  <a:pt x="6862124" y="5275783"/>
                </a:lnTo>
                <a:lnTo>
                  <a:pt x="6869456" y="5268615"/>
                </a:lnTo>
                <a:close/>
                <a:moveTo>
                  <a:pt x="7932498" y="5261446"/>
                </a:moveTo>
                <a:lnTo>
                  <a:pt x="7928833" y="5265031"/>
                </a:lnTo>
                <a:lnTo>
                  <a:pt x="7925167" y="5272199"/>
                </a:lnTo>
                <a:lnTo>
                  <a:pt x="7928833" y="5279368"/>
                </a:lnTo>
                <a:lnTo>
                  <a:pt x="7943495" y="5304456"/>
                </a:lnTo>
                <a:lnTo>
                  <a:pt x="7961824" y="5325961"/>
                </a:lnTo>
                <a:lnTo>
                  <a:pt x="7965490" y="5333129"/>
                </a:lnTo>
                <a:lnTo>
                  <a:pt x="7976487" y="5336712"/>
                </a:lnTo>
                <a:lnTo>
                  <a:pt x="7980152" y="5333129"/>
                </a:lnTo>
                <a:lnTo>
                  <a:pt x="7983818" y="5329544"/>
                </a:lnTo>
                <a:lnTo>
                  <a:pt x="7983818" y="5325961"/>
                </a:lnTo>
                <a:lnTo>
                  <a:pt x="7983818" y="5318792"/>
                </a:lnTo>
                <a:lnTo>
                  <a:pt x="7969155" y="5308041"/>
                </a:lnTo>
                <a:lnTo>
                  <a:pt x="7961824" y="5293704"/>
                </a:lnTo>
                <a:lnTo>
                  <a:pt x="7954492" y="5279368"/>
                </a:lnTo>
                <a:lnTo>
                  <a:pt x="7947162" y="5265031"/>
                </a:lnTo>
                <a:lnTo>
                  <a:pt x="7943495" y="5265031"/>
                </a:lnTo>
                <a:lnTo>
                  <a:pt x="7936165" y="5261446"/>
                </a:lnTo>
                <a:close/>
                <a:moveTo>
                  <a:pt x="7969155" y="5254278"/>
                </a:moveTo>
                <a:lnTo>
                  <a:pt x="7961824" y="5257863"/>
                </a:lnTo>
                <a:lnTo>
                  <a:pt x="7954492" y="5261446"/>
                </a:lnTo>
                <a:lnTo>
                  <a:pt x="7972820" y="5286536"/>
                </a:lnTo>
                <a:lnTo>
                  <a:pt x="8002146" y="5311624"/>
                </a:lnTo>
                <a:lnTo>
                  <a:pt x="8005812" y="5297288"/>
                </a:lnTo>
                <a:lnTo>
                  <a:pt x="8005812" y="5286536"/>
                </a:lnTo>
                <a:lnTo>
                  <a:pt x="8005812" y="5279368"/>
                </a:lnTo>
                <a:lnTo>
                  <a:pt x="8005812" y="5268615"/>
                </a:lnTo>
                <a:lnTo>
                  <a:pt x="7991149" y="5268615"/>
                </a:lnTo>
                <a:lnTo>
                  <a:pt x="7980152" y="5261446"/>
                </a:lnTo>
                <a:lnTo>
                  <a:pt x="7972820" y="5257863"/>
                </a:lnTo>
                <a:close/>
                <a:moveTo>
                  <a:pt x="8687625" y="5243526"/>
                </a:moveTo>
                <a:lnTo>
                  <a:pt x="8680293" y="5250695"/>
                </a:lnTo>
                <a:lnTo>
                  <a:pt x="8672963" y="5250695"/>
                </a:lnTo>
                <a:lnTo>
                  <a:pt x="8669297" y="5257863"/>
                </a:lnTo>
                <a:lnTo>
                  <a:pt x="8665631" y="5268615"/>
                </a:lnTo>
                <a:lnTo>
                  <a:pt x="8676628" y="5275783"/>
                </a:lnTo>
                <a:lnTo>
                  <a:pt x="8687625" y="5279368"/>
                </a:lnTo>
                <a:lnTo>
                  <a:pt x="8694957" y="5282951"/>
                </a:lnTo>
                <a:lnTo>
                  <a:pt x="8702288" y="5282951"/>
                </a:lnTo>
                <a:lnTo>
                  <a:pt x="8709619" y="5282951"/>
                </a:lnTo>
                <a:lnTo>
                  <a:pt x="8713285" y="5279368"/>
                </a:lnTo>
                <a:lnTo>
                  <a:pt x="8724282" y="5272199"/>
                </a:lnTo>
                <a:lnTo>
                  <a:pt x="8716950" y="5268615"/>
                </a:lnTo>
                <a:lnTo>
                  <a:pt x="8716950" y="5261446"/>
                </a:lnTo>
                <a:lnTo>
                  <a:pt x="8713285" y="5257863"/>
                </a:lnTo>
                <a:lnTo>
                  <a:pt x="8702288" y="5243526"/>
                </a:lnTo>
                <a:close/>
                <a:moveTo>
                  <a:pt x="6238961" y="5243526"/>
                </a:moveTo>
                <a:lnTo>
                  <a:pt x="6231630" y="5268615"/>
                </a:lnTo>
                <a:lnTo>
                  <a:pt x="6220633" y="5286536"/>
                </a:lnTo>
                <a:lnTo>
                  <a:pt x="6202304" y="5308041"/>
                </a:lnTo>
                <a:lnTo>
                  <a:pt x="6183976" y="5325961"/>
                </a:lnTo>
                <a:lnTo>
                  <a:pt x="6191308" y="5304456"/>
                </a:lnTo>
                <a:lnTo>
                  <a:pt x="6202304" y="5279368"/>
                </a:lnTo>
                <a:lnTo>
                  <a:pt x="6220633" y="5261446"/>
                </a:lnTo>
                <a:close/>
                <a:moveTo>
                  <a:pt x="5531488" y="5243526"/>
                </a:moveTo>
                <a:lnTo>
                  <a:pt x="5527823" y="5250695"/>
                </a:lnTo>
                <a:lnTo>
                  <a:pt x="5524156" y="5261446"/>
                </a:lnTo>
                <a:lnTo>
                  <a:pt x="5516826" y="5268615"/>
                </a:lnTo>
                <a:lnTo>
                  <a:pt x="5509494" y="5272199"/>
                </a:lnTo>
                <a:lnTo>
                  <a:pt x="5502163" y="5275783"/>
                </a:lnTo>
                <a:lnTo>
                  <a:pt x="5491166" y="5279368"/>
                </a:lnTo>
                <a:lnTo>
                  <a:pt x="5487501" y="5286536"/>
                </a:lnTo>
                <a:lnTo>
                  <a:pt x="5487501" y="5293704"/>
                </a:lnTo>
                <a:lnTo>
                  <a:pt x="5491166" y="5304456"/>
                </a:lnTo>
                <a:lnTo>
                  <a:pt x="5491166" y="5308041"/>
                </a:lnTo>
                <a:lnTo>
                  <a:pt x="5498497" y="5311624"/>
                </a:lnTo>
                <a:lnTo>
                  <a:pt x="5505830" y="5315208"/>
                </a:lnTo>
                <a:lnTo>
                  <a:pt x="5513159" y="5315208"/>
                </a:lnTo>
                <a:lnTo>
                  <a:pt x="5527823" y="5297288"/>
                </a:lnTo>
                <a:lnTo>
                  <a:pt x="5542485" y="5279368"/>
                </a:lnTo>
                <a:lnTo>
                  <a:pt x="5546151" y="5272199"/>
                </a:lnTo>
                <a:lnTo>
                  <a:pt x="5553483" y="5265031"/>
                </a:lnTo>
                <a:lnTo>
                  <a:pt x="5553483" y="5257863"/>
                </a:lnTo>
                <a:lnTo>
                  <a:pt x="5553483" y="5250695"/>
                </a:lnTo>
                <a:lnTo>
                  <a:pt x="5542485" y="5243526"/>
                </a:lnTo>
                <a:lnTo>
                  <a:pt x="5538820" y="5243526"/>
                </a:lnTo>
                <a:close/>
                <a:moveTo>
                  <a:pt x="4681054" y="5243526"/>
                </a:moveTo>
                <a:lnTo>
                  <a:pt x="4673723" y="5257863"/>
                </a:lnTo>
                <a:lnTo>
                  <a:pt x="4670057" y="5268615"/>
                </a:lnTo>
                <a:lnTo>
                  <a:pt x="4670057" y="5279368"/>
                </a:lnTo>
                <a:lnTo>
                  <a:pt x="4670057" y="5290119"/>
                </a:lnTo>
                <a:lnTo>
                  <a:pt x="4673723" y="5304456"/>
                </a:lnTo>
                <a:lnTo>
                  <a:pt x="4684721" y="5311624"/>
                </a:lnTo>
                <a:lnTo>
                  <a:pt x="4699382" y="5311624"/>
                </a:lnTo>
                <a:lnTo>
                  <a:pt x="4710379" y="5308041"/>
                </a:lnTo>
                <a:lnTo>
                  <a:pt x="4725042" y="5308041"/>
                </a:lnTo>
                <a:lnTo>
                  <a:pt x="4728707" y="5304456"/>
                </a:lnTo>
                <a:lnTo>
                  <a:pt x="4732374" y="5297288"/>
                </a:lnTo>
                <a:lnTo>
                  <a:pt x="4736039" y="5290119"/>
                </a:lnTo>
                <a:lnTo>
                  <a:pt x="4736039" y="5282951"/>
                </a:lnTo>
                <a:lnTo>
                  <a:pt x="4732374" y="5268615"/>
                </a:lnTo>
                <a:lnTo>
                  <a:pt x="4725042" y="5257863"/>
                </a:lnTo>
                <a:lnTo>
                  <a:pt x="4710379" y="5243526"/>
                </a:lnTo>
                <a:lnTo>
                  <a:pt x="4695717" y="5243526"/>
                </a:lnTo>
                <a:close/>
                <a:moveTo>
                  <a:pt x="8757272" y="5232775"/>
                </a:moveTo>
                <a:lnTo>
                  <a:pt x="8738944" y="5239943"/>
                </a:lnTo>
                <a:lnTo>
                  <a:pt x="8742610" y="5254278"/>
                </a:lnTo>
                <a:lnTo>
                  <a:pt x="8746275" y="5268615"/>
                </a:lnTo>
                <a:lnTo>
                  <a:pt x="8749942" y="5275783"/>
                </a:lnTo>
                <a:lnTo>
                  <a:pt x="8760939" y="5275783"/>
                </a:lnTo>
                <a:lnTo>
                  <a:pt x="8768269" y="5275783"/>
                </a:lnTo>
                <a:lnTo>
                  <a:pt x="8779267" y="5279368"/>
                </a:lnTo>
                <a:lnTo>
                  <a:pt x="8779267" y="5282951"/>
                </a:lnTo>
                <a:lnTo>
                  <a:pt x="8782932" y="5293704"/>
                </a:lnTo>
                <a:lnTo>
                  <a:pt x="8797596" y="5318792"/>
                </a:lnTo>
                <a:lnTo>
                  <a:pt x="8812258" y="5340297"/>
                </a:lnTo>
                <a:lnTo>
                  <a:pt x="8837918" y="5343881"/>
                </a:lnTo>
                <a:lnTo>
                  <a:pt x="8856246" y="5343881"/>
                </a:lnTo>
                <a:lnTo>
                  <a:pt x="8878240" y="5343881"/>
                </a:lnTo>
                <a:lnTo>
                  <a:pt x="8900233" y="5336712"/>
                </a:lnTo>
                <a:lnTo>
                  <a:pt x="8870908" y="5293704"/>
                </a:lnTo>
                <a:lnTo>
                  <a:pt x="8845249" y="5257863"/>
                </a:lnTo>
                <a:lnTo>
                  <a:pt x="8841583" y="5257863"/>
                </a:lnTo>
                <a:lnTo>
                  <a:pt x="8841583" y="5254278"/>
                </a:lnTo>
                <a:lnTo>
                  <a:pt x="8826921" y="5257863"/>
                </a:lnTo>
                <a:lnTo>
                  <a:pt x="8823254" y="5261446"/>
                </a:lnTo>
                <a:lnTo>
                  <a:pt x="8819589" y="5268615"/>
                </a:lnTo>
                <a:lnTo>
                  <a:pt x="8819589" y="5275783"/>
                </a:lnTo>
                <a:lnTo>
                  <a:pt x="8815923" y="5290119"/>
                </a:lnTo>
                <a:lnTo>
                  <a:pt x="8808592" y="5308041"/>
                </a:lnTo>
                <a:lnTo>
                  <a:pt x="8804926" y="5286536"/>
                </a:lnTo>
                <a:lnTo>
                  <a:pt x="8808592" y="5272199"/>
                </a:lnTo>
                <a:lnTo>
                  <a:pt x="8812258" y="5257863"/>
                </a:lnTo>
                <a:lnTo>
                  <a:pt x="8819589" y="5239943"/>
                </a:lnTo>
                <a:lnTo>
                  <a:pt x="8801261" y="5236358"/>
                </a:lnTo>
                <a:lnTo>
                  <a:pt x="8779267" y="5232775"/>
                </a:lnTo>
                <a:close/>
                <a:moveTo>
                  <a:pt x="6506555" y="5229190"/>
                </a:moveTo>
                <a:lnTo>
                  <a:pt x="6499223" y="5232775"/>
                </a:lnTo>
                <a:lnTo>
                  <a:pt x="6491893" y="5236358"/>
                </a:lnTo>
                <a:lnTo>
                  <a:pt x="6484561" y="5236358"/>
                </a:lnTo>
                <a:lnTo>
                  <a:pt x="6473564" y="5254278"/>
                </a:lnTo>
                <a:lnTo>
                  <a:pt x="6462568" y="5268615"/>
                </a:lnTo>
                <a:lnTo>
                  <a:pt x="6451570" y="5279368"/>
                </a:lnTo>
                <a:lnTo>
                  <a:pt x="6429576" y="5286536"/>
                </a:lnTo>
                <a:lnTo>
                  <a:pt x="6414914" y="5290119"/>
                </a:lnTo>
                <a:lnTo>
                  <a:pt x="6403916" y="5304456"/>
                </a:lnTo>
                <a:lnTo>
                  <a:pt x="6400251" y="5308041"/>
                </a:lnTo>
                <a:lnTo>
                  <a:pt x="6400251" y="5315208"/>
                </a:lnTo>
                <a:lnTo>
                  <a:pt x="6400251" y="5322376"/>
                </a:lnTo>
                <a:lnTo>
                  <a:pt x="6403916" y="5333129"/>
                </a:lnTo>
                <a:lnTo>
                  <a:pt x="6407582" y="5336712"/>
                </a:lnTo>
                <a:lnTo>
                  <a:pt x="6407582" y="5343881"/>
                </a:lnTo>
                <a:lnTo>
                  <a:pt x="6403916" y="5347465"/>
                </a:lnTo>
                <a:lnTo>
                  <a:pt x="6400251" y="5351049"/>
                </a:lnTo>
                <a:lnTo>
                  <a:pt x="6392919" y="5351049"/>
                </a:lnTo>
                <a:lnTo>
                  <a:pt x="6389254" y="5347465"/>
                </a:lnTo>
                <a:lnTo>
                  <a:pt x="6389254" y="5343881"/>
                </a:lnTo>
                <a:lnTo>
                  <a:pt x="6389254" y="5340297"/>
                </a:lnTo>
                <a:lnTo>
                  <a:pt x="6381922" y="5329544"/>
                </a:lnTo>
                <a:lnTo>
                  <a:pt x="6378257" y="5329544"/>
                </a:lnTo>
                <a:lnTo>
                  <a:pt x="6374591" y="5329544"/>
                </a:lnTo>
                <a:lnTo>
                  <a:pt x="6370925" y="5336712"/>
                </a:lnTo>
                <a:lnTo>
                  <a:pt x="6359929" y="5343881"/>
                </a:lnTo>
                <a:lnTo>
                  <a:pt x="6356262" y="5358217"/>
                </a:lnTo>
                <a:lnTo>
                  <a:pt x="6378257" y="5361802"/>
                </a:lnTo>
                <a:lnTo>
                  <a:pt x="6407582" y="5361802"/>
                </a:lnTo>
                <a:lnTo>
                  <a:pt x="6403916" y="5376138"/>
                </a:lnTo>
                <a:lnTo>
                  <a:pt x="6396585" y="5390474"/>
                </a:lnTo>
                <a:lnTo>
                  <a:pt x="6381922" y="5383305"/>
                </a:lnTo>
                <a:lnTo>
                  <a:pt x="6370925" y="5379722"/>
                </a:lnTo>
                <a:lnTo>
                  <a:pt x="6363594" y="5383305"/>
                </a:lnTo>
                <a:lnTo>
                  <a:pt x="6352597" y="5394058"/>
                </a:lnTo>
                <a:lnTo>
                  <a:pt x="6348932" y="5397642"/>
                </a:lnTo>
                <a:lnTo>
                  <a:pt x="6341600" y="5401227"/>
                </a:lnTo>
                <a:lnTo>
                  <a:pt x="6337935" y="5401227"/>
                </a:lnTo>
                <a:lnTo>
                  <a:pt x="6326937" y="5404810"/>
                </a:lnTo>
                <a:lnTo>
                  <a:pt x="6323272" y="5404810"/>
                </a:lnTo>
                <a:lnTo>
                  <a:pt x="6315940" y="5397642"/>
                </a:lnTo>
                <a:lnTo>
                  <a:pt x="6315940" y="5394058"/>
                </a:lnTo>
                <a:lnTo>
                  <a:pt x="6319607" y="5390474"/>
                </a:lnTo>
                <a:lnTo>
                  <a:pt x="6323272" y="5386890"/>
                </a:lnTo>
                <a:lnTo>
                  <a:pt x="6326937" y="5383305"/>
                </a:lnTo>
                <a:lnTo>
                  <a:pt x="6334269" y="5383305"/>
                </a:lnTo>
                <a:lnTo>
                  <a:pt x="6337935" y="5379722"/>
                </a:lnTo>
                <a:lnTo>
                  <a:pt x="6341600" y="5372554"/>
                </a:lnTo>
                <a:lnTo>
                  <a:pt x="6341600" y="5368970"/>
                </a:lnTo>
                <a:lnTo>
                  <a:pt x="6319607" y="5379722"/>
                </a:lnTo>
                <a:lnTo>
                  <a:pt x="6312275" y="5386890"/>
                </a:lnTo>
                <a:lnTo>
                  <a:pt x="6312275" y="5397642"/>
                </a:lnTo>
                <a:lnTo>
                  <a:pt x="6319607" y="5419147"/>
                </a:lnTo>
                <a:lnTo>
                  <a:pt x="6319607" y="5426315"/>
                </a:lnTo>
                <a:lnTo>
                  <a:pt x="6312275" y="5429900"/>
                </a:lnTo>
                <a:lnTo>
                  <a:pt x="6308609" y="5433483"/>
                </a:lnTo>
                <a:lnTo>
                  <a:pt x="6312275" y="5437068"/>
                </a:lnTo>
                <a:lnTo>
                  <a:pt x="6319607" y="5440651"/>
                </a:lnTo>
                <a:lnTo>
                  <a:pt x="6334269" y="5437068"/>
                </a:lnTo>
                <a:lnTo>
                  <a:pt x="6345265" y="5433483"/>
                </a:lnTo>
                <a:lnTo>
                  <a:pt x="6348932" y="5426315"/>
                </a:lnTo>
                <a:lnTo>
                  <a:pt x="6352597" y="5419147"/>
                </a:lnTo>
                <a:lnTo>
                  <a:pt x="6359929" y="5404810"/>
                </a:lnTo>
                <a:lnTo>
                  <a:pt x="6370925" y="5401227"/>
                </a:lnTo>
                <a:lnTo>
                  <a:pt x="6378257" y="5401227"/>
                </a:lnTo>
                <a:lnTo>
                  <a:pt x="6392919" y="5397642"/>
                </a:lnTo>
                <a:lnTo>
                  <a:pt x="6392919" y="5394058"/>
                </a:lnTo>
                <a:lnTo>
                  <a:pt x="6396585" y="5390474"/>
                </a:lnTo>
                <a:lnTo>
                  <a:pt x="6414914" y="5383305"/>
                </a:lnTo>
                <a:lnTo>
                  <a:pt x="6425911" y="5372554"/>
                </a:lnTo>
                <a:lnTo>
                  <a:pt x="6444239" y="5358217"/>
                </a:lnTo>
                <a:lnTo>
                  <a:pt x="6455236" y="5340297"/>
                </a:lnTo>
                <a:lnTo>
                  <a:pt x="6451570" y="5333129"/>
                </a:lnTo>
                <a:lnTo>
                  <a:pt x="6455236" y="5325961"/>
                </a:lnTo>
                <a:lnTo>
                  <a:pt x="6458901" y="5322376"/>
                </a:lnTo>
                <a:lnTo>
                  <a:pt x="6466233" y="5318792"/>
                </a:lnTo>
                <a:lnTo>
                  <a:pt x="6484561" y="5315208"/>
                </a:lnTo>
                <a:lnTo>
                  <a:pt x="6502890" y="5304456"/>
                </a:lnTo>
                <a:lnTo>
                  <a:pt x="6510221" y="5282951"/>
                </a:lnTo>
                <a:lnTo>
                  <a:pt x="6510221" y="5265031"/>
                </a:lnTo>
                <a:lnTo>
                  <a:pt x="6510221" y="5254278"/>
                </a:lnTo>
                <a:lnTo>
                  <a:pt x="6510221" y="5239943"/>
                </a:lnTo>
                <a:lnTo>
                  <a:pt x="6513886" y="5239943"/>
                </a:lnTo>
                <a:lnTo>
                  <a:pt x="6521218" y="5239943"/>
                </a:lnTo>
                <a:lnTo>
                  <a:pt x="6524883" y="5239943"/>
                </a:lnTo>
                <a:lnTo>
                  <a:pt x="6524883" y="5236358"/>
                </a:lnTo>
                <a:lnTo>
                  <a:pt x="6521218" y="5232775"/>
                </a:lnTo>
                <a:lnTo>
                  <a:pt x="6517552" y="5229190"/>
                </a:lnTo>
                <a:lnTo>
                  <a:pt x="6510221" y="5229190"/>
                </a:lnTo>
                <a:close/>
                <a:moveTo>
                  <a:pt x="6312275" y="5211270"/>
                </a:moveTo>
                <a:lnTo>
                  <a:pt x="6312275" y="5214853"/>
                </a:lnTo>
                <a:lnTo>
                  <a:pt x="6315940" y="5211270"/>
                </a:lnTo>
                <a:close/>
                <a:moveTo>
                  <a:pt x="6620191" y="5207685"/>
                </a:moveTo>
                <a:lnTo>
                  <a:pt x="6612859" y="5214853"/>
                </a:lnTo>
                <a:lnTo>
                  <a:pt x="6601862" y="5225606"/>
                </a:lnTo>
                <a:lnTo>
                  <a:pt x="6594530" y="5236358"/>
                </a:lnTo>
                <a:lnTo>
                  <a:pt x="6594530" y="5254278"/>
                </a:lnTo>
                <a:lnTo>
                  <a:pt x="6601862" y="5239943"/>
                </a:lnTo>
                <a:lnTo>
                  <a:pt x="6612859" y="5229190"/>
                </a:lnTo>
                <a:lnTo>
                  <a:pt x="6620191" y="5218438"/>
                </a:lnTo>
                <a:close/>
                <a:moveTo>
                  <a:pt x="6755820" y="5110914"/>
                </a:moveTo>
                <a:lnTo>
                  <a:pt x="6755820" y="5114499"/>
                </a:lnTo>
                <a:lnTo>
                  <a:pt x="6755820" y="5118083"/>
                </a:lnTo>
                <a:lnTo>
                  <a:pt x="6759486" y="5118083"/>
                </a:lnTo>
                <a:lnTo>
                  <a:pt x="6759486" y="5114499"/>
                </a:lnTo>
                <a:lnTo>
                  <a:pt x="6759486" y="5110914"/>
                </a:lnTo>
                <a:close/>
                <a:moveTo>
                  <a:pt x="6572537" y="5107331"/>
                </a:moveTo>
                <a:lnTo>
                  <a:pt x="6576202" y="5107331"/>
                </a:lnTo>
                <a:lnTo>
                  <a:pt x="6572537" y="5114499"/>
                </a:lnTo>
                <a:lnTo>
                  <a:pt x="6565205" y="5118083"/>
                </a:lnTo>
                <a:lnTo>
                  <a:pt x="6565205" y="5110914"/>
                </a:lnTo>
                <a:close/>
                <a:moveTo>
                  <a:pt x="6436908" y="5049985"/>
                </a:moveTo>
                <a:lnTo>
                  <a:pt x="6436908" y="5067906"/>
                </a:lnTo>
                <a:lnTo>
                  <a:pt x="6433241" y="5085826"/>
                </a:lnTo>
                <a:lnTo>
                  <a:pt x="6422244" y="5096578"/>
                </a:lnTo>
                <a:lnTo>
                  <a:pt x="6407582" y="5107331"/>
                </a:lnTo>
                <a:lnTo>
                  <a:pt x="6411247" y="5089411"/>
                </a:lnTo>
                <a:lnTo>
                  <a:pt x="6418579" y="5071490"/>
                </a:lnTo>
                <a:lnTo>
                  <a:pt x="6429576" y="5060738"/>
                </a:lnTo>
                <a:close/>
                <a:moveTo>
                  <a:pt x="6913444" y="5039233"/>
                </a:moveTo>
                <a:lnTo>
                  <a:pt x="6920775" y="5049985"/>
                </a:lnTo>
                <a:lnTo>
                  <a:pt x="6920775" y="5067906"/>
                </a:lnTo>
                <a:lnTo>
                  <a:pt x="6931773" y="5060738"/>
                </a:lnTo>
                <a:lnTo>
                  <a:pt x="6935438" y="5060738"/>
                </a:lnTo>
                <a:lnTo>
                  <a:pt x="6935438" y="5067906"/>
                </a:lnTo>
                <a:lnTo>
                  <a:pt x="6935438" y="5078658"/>
                </a:lnTo>
                <a:lnTo>
                  <a:pt x="6920775" y="5103746"/>
                </a:lnTo>
                <a:lnTo>
                  <a:pt x="6906113" y="5128836"/>
                </a:lnTo>
                <a:lnTo>
                  <a:pt x="6902447" y="5128836"/>
                </a:lnTo>
                <a:lnTo>
                  <a:pt x="6906113" y="5132419"/>
                </a:lnTo>
                <a:lnTo>
                  <a:pt x="6909778" y="5128836"/>
                </a:lnTo>
                <a:lnTo>
                  <a:pt x="6917109" y="5128836"/>
                </a:lnTo>
                <a:lnTo>
                  <a:pt x="6920775" y="5128836"/>
                </a:lnTo>
                <a:lnTo>
                  <a:pt x="6924441" y="5132419"/>
                </a:lnTo>
                <a:lnTo>
                  <a:pt x="6924441" y="5146756"/>
                </a:lnTo>
                <a:lnTo>
                  <a:pt x="6917109" y="5157509"/>
                </a:lnTo>
                <a:lnTo>
                  <a:pt x="6909778" y="5168260"/>
                </a:lnTo>
                <a:lnTo>
                  <a:pt x="6902447" y="5179012"/>
                </a:lnTo>
                <a:lnTo>
                  <a:pt x="6895116" y="5182597"/>
                </a:lnTo>
                <a:lnTo>
                  <a:pt x="6887784" y="5175429"/>
                </a:lnTo>
                <a:lnTo>
                  <a:pt x="6880452" y="5164677"/>
                </a:lnTo>
                <a:lnTo>
                  <a:pt x="6876787" y="5157509"/>
                </a:lnTo>
                <a:lnTo>
                  <a:pt x="6873121" y="5150340"/>
                </a:lnTo>
                <a:lnTo>
                  <a:pt x="6858459" y="5128836"/>
                </a:lnTo>
                <a:lnTo>
                  <a:pt x="6843796" y="5107331"/>
                </a:lnTo>
                <a:lnTo>
                  <a:pt x="6825467" y="5096578"/>
                </a:lnTo>
                <a:lnTo>
                  <a:pt x="6814470" y="5089411"/>
                </a:lnTo>
                <a:lnTo>
                  <a:pt x="6807140" y="5085826"/>
                </a:lnTo>
                <a:lnTo>
                  <a:pt x="6803474" y="5085826"/>
                </a:lnTo>
                <a:lnTo>
                  <a:pt x="6796142" y="5078658"/>
                </a:lnTo>
                <a:lnTo>
                  <a:pt x="6792477" y="5078658"/>
                </a:lnTo>
                <a:lnTo>
                  <a:pt x="6788812" y="5075074"/>
                </a:lnTo>
                <a:lnTo>
                  <a:pt x="6785145" y="5067906"/>
                </a:lnTo>
                <a:lnTo>
                  <a:pt x="6788812" y="5064321"/>
                </a:lnTo>
                <a:lnTo>
                  <a:pt x="6796142" y="5057153"/>
                </a:lnTo>
                <a:lnTo>
                  <a:pt x="6803474" y="5053570"/>
                </a:lnTo>
                <a:lnTo>
                  <a:pt x="6807140" y="5057153"/>
                </a:lnTo>
                <a:lnTo>
                  <a:pt x="6814470" y="5060738"/>
                </a:lnTo>
                <a:lnTo>
                  <a:pt x="6818137" y="5067906"/>
                </a:lnTo>
                <a:lnTo>
                  <a:pt x="6825467" y="5057153"/>
                </a:lnTo>
                <a:lnTo>
                  <a:pt x="6840130" y="5053570"/>
                </a:lnTo>
                <a:lnTo>
                  <a:pt x="6843796" y="5057153"/>
                </a:lnTo>
                <a:lnTo>
                  <a:pt x="6843796" y="5060738"/>
                </a:lnTo>
                <a:lnTo>
                  <a:pt x="6843796" y="5067906"/>
                </a:lnTo>
                <a:lnTo>
                  <a:pt x="6843796" y="5071490"/>
                </a:lnTo>
                <a:lnTo>
                  <a:pt x="6851127" y="5060738"/>
                </a:lnTo>
                <a:lnTo>
                  <a:pt x="6865790" y="5053570"/>
                </a:lnTo>
                <a:lnTo>
                  <a:pt x="6865790" y="5049985"/>
                </a:lnTo>
                <a:lnTo>
                  <a:pt x="6865790" y="5046401"/>
                </a:lnTo>
                <a:lnTo>
                  <a:pt x="6891449" y="5046401"/>
                </a:lnTo>
                <a:close/>
                <a:moveTo>
                  <a:pt x="8636306" y="5014145"/>
                </a:moveTo>
                <a:lnTo>
                  <a:pt x="8628975" y="5021313"/>
                </a:lnTo>
                <a:lnTo>
                  <a:pt x="8621643" y="5039233"/>
                </a:lnTo>
                <a:lnTo>
                  <a:pt x="8625309" y="5046401"/>
                </a:lnTo>
                <a:lnTo>
                  <a:pt x="8628975" y="5057153"/>
                </a:lnTo>
                <a:lnTo>
                  <a:pt x="8636306" y="5060738"/>
                </a:lnTo>
                <a:lnTo>
                  <a:pt x="8643637" y="5064321"/>
                </a:lnTo>
                <a:lnTo>
                  <a:pt x="8647303" y="5064321"/>
                </a:lnTo>
                <a:lnTo>
                  <a:pt x="8650968" y="5060738"/>
                </a:lnTo>
                <a:lnTo>
                  <a:pt x="8658300" y="5053570"/>
                </a:lnTo>
                <a:lnTo>
                  <a:pt x="8669297" y="5042817"/>
                </a:lnTo>
                <a:lnTo>
                  <a:pt x="8665631" y="5035648"/>
                </a:lnTo>
                <a:lnTo>
                  <a:pt x="8658300" y="5024897"/>
                </a:lnTo>
                <a:lnTo>
                  <a:pt x="8643637" y="5014145"/>
                </a:lnTo>
                <a:close/>
                <a:moveTo>
                  <a:pt x="5535155" y="5014145"/>
                </a:moveTo>
                <a:lnTo>
                  <a:pt x="5527823" y="5017728"/>
                </a:lnTo>
                <a:lnTo>
                  <a:pt x="5520491" y="5021313"/>
                </a:lnTo>
                <a:lnTo>
                  <a:pt x="5516826" y="5032065"/>
                </a:lnTo>
                <a:lnTo>
                  <a:pt x="5524156" y="5032065"/>
                </a:lnTo>
                <a:lnTo>
                  <a:pt x="5531488" y="5035648"/>
                </a:lnTo>
                <a:lnTo>
                  <a:pt x="5535155" y="5035648"/>
                </a:lnTo>
                <a:lnTo>
                  <a:pt x="5542485" y="5032065"/>
                </a:lnTo>
                <a:lnTo>
                  <a:pt x="5546151" y="5021313"/>
                </a:lnTo>
                <a:lnTo>
                  <a:pt x="5542485" y="5017728"/>
                </a:lnTo>
                <a:close/>
                <a:moveTo>
                  <a:pt x="7056405" y="5010560"/>
                </a:moveTo>
                <a:lnTo>
                  <a:pt x="7063736" y="5021313"/>
                </a:lnTo>
                <a:lnTo>
                  <a:pt x="7063736" y="5039233"/>
                </a:lnTo>
                <a:lnTo>
                  <a:pt x="7063736" y="5042817"/>
                </a:lnTo>
                <a:lnTo>
                  <a:pt x="7060070" y="5049985"/>
                </a:lnTo>
                <a:lnTo>
                  <a:pt x="7060070" y="5053570"/>
                </a:lnTo>
                <a:lnTo>
                  <a:pt x="7049074" y="5057153"/>
                </a:lnTo>
                <a:lnTo>
                  <a:pt x="7041742" y="5053570"/>
                </a:lnTo>
                <a:lnTo>
                  <a:pt x="7041742" y="5046401"/>
                </a:lnTo>
                <a:lnTo>
                  <a:pt x="7041742" y="5039233"/>
                </a:lnTo>
                <a:lnTo>
                  <a:pt x="7041742" y="5032065"/>
                </a:lnTo>
                <a:lnTo>
                  <a:pt x="7038077" y="5021313"/>
                </a:lnTo>
                <a:lnTo>
                  <a:pt x="7041742" y="5017728"/>
                </a:lnTo>
                <a:lnTo>
                  <a:pt x="7045407" y="5014145"/>
                </a:lnTo>
                <a:close/>
                <a:moveTo>
                  <a:pt x="6469898" y="4999808"/>
                </a:moveTo>
                <a:lnTo>
                  <a:pt x="6462568" y="5006977"/>
                </a:lnTo>
                <a:lnTo>
                  <a:pt x="6458901" y="5014145"/>
                </a:lnTo>
                <a:lnTo>
                  <a:pt x="6458901" y="5017728"/>
                </a:lnTo>
                <a:lnTo>
                  <a:pt x="6462568" y="5024897"/>
                </a:lnTo>
                <a:lnTo>
                  <a:pt x="6466233" y="5021313"/>
                </a:lnTo>
                <a:lnTo>
                  <a:pt x="6469898" y="5014145"/>
                </a:lnTo>
                <a:lnTo>
                  <a:pt x="6469898" y="5010560"/>
                </a:lnTo>
                <a:close/>
                <a:moveTo>
                  <a:pt x="6627522" y="4992640"/>
                </a:moveTo>
                <a:lnTo>
                  <a:pt x="6616525" y="4996224"/>
                </a:lnTo>
                <a:lnTo>
                  <a:pt x="6612859" y="4999808"/>
                </a:lnTo>
                <a:lnTo>
                  <a:pt x="6609194" y="5003392"/>
                </a:lnTo>
                <a:lnTo>
                  <a:pt x="6601862" y="5006977"/>
                </a:lnTo>
                <a:lnTo>
                  <a:pt x="6598197" y="5021313"/>
                </a:lnTo>
                <a:lnTo>
                  <a:pt x="6587200" y="5035648"/>
                </a:lnTo>
                <a:lnTo>
                  <a:pt x="6601862" y="5024897"/>
                </a:lnTo>
                <a:lnTo>
                  <a:pt x="6616525" y="5021313"/>
                </a:lnTo>
                <a:lnTo>
                  <a:pt x="6616525" y="5006977"/>
                </a:lnTo>
                <a:close/>
                <a:moveTo>
                  <a:pt x="6414914" y="4967551"/>
                </a:moveTo>
                <a:lnTo>
                  <a:pt x="6411247" y="4974719"/>
                </a:lnTo>
                <a:lnTo>
                  <a:pt x="6411247" y="4981887"/>
                </a:lnTo>
                <a:lnTo>
                  <a:pt x="6418579" y="4981887"/>
                </a:lnTo>
                <a:lnTo>
                  <a:pt x="6422244" y="4978304"/>
                </a:lnTo>
                <a:lnTo>
                  <a:pt x="6429576" y="4974719"/>
                </a:lnTo>
                <a:lnTo>
                  <a:pt x="6422244" y="4967551"/>
                </a:lnTo>
                <a:lnTo>
                  <a:pt x="6418579" y="4967551"/>
                </a:lnTo>
                <a:close/>
                <a:moveTo>
                  <a:pt x="6983091" y="4860028"/>
                </a:moveTo>
                <a:lnTo>
                  <a:pt x="6972095" y="4877949"/>
                </a:lnTo>
                <a:lnTo>
                  <a:pt x="6961098" y="4895869"/>
                </a:lnTo>
                <a:lnTo>
                  <a:pt x="6957431" y="4910206"/>
                </a:lnTo>
                <a:lnTo>
                  <a:pt x="6957431" y="4931711"/>
                </a:lnTo>
                <a:lnTo>
                  <a:pt x="6957431" y="4938879"/>
                </a:lnTo>
                <a:lnTo>
                  <a:pt x="6961098" y="4946047"/>
                </a:lnTo>
                <a:lnTo>
                  <a:pt x="6961098" y="4960382"/>
                </a:lnTo>
                <a:lnTo>
                  <a:pt x="6961098" y="4985472"/>
                </a:lnTo>
                <a:lnTo>
                  <a:pt x="6957431" y="4999808"/>
                </a:lnTo>
                <a:lnTo>
                  <a:pt x="6950100" y="5010560"/>
                </a:lnTo>
                <a:lnTo>
                  <a:pt x="6942769" y="5014145"/>
                </a:lnTo>
                <a:lnTo>
                  <a:pt x="6935438" y="5014145"/>
                </a:lnTo>
                <a:lnTo>
                  <a:pt x="6931773" y="5006977"/>
                </a:lnTo>
                <a:lnTo>
                  <a:pt x="6931773" y="4999808"/>
                </a:lnTo>
                <a:lnTo>
                  <a:pt x="6946435" y="4978304"/>
                </a:lnTo>
                <a:lnTo>
                  <a:pt x="6957431" y="4949631"/>
                </a:lnTo>
                <a:lnTo>
                  <a:pt x="6942769" y="4960382"/>
                </a:lnTo>
                <a:lnTo>
                  <a:pt x="6924441" y="4974719"/>
                </a:lnTo>
                <a:lnTo>
                  <a:pt x="6920775" y="4960382"/>
                </a:lnTo>
                <a:lnTo>
                  <a:pt x="6920775" y="4953215"/>
                </a:lnTo>
                <a:lnTo>
                  <a:pt x="6924441" y="4942462"/>
                </a:lnTo>
                <a:lnTo>
                  <a:pt x="6931773" y="4935294"/>
                </a:lnTo>
                <a:lnTo>
                  <a:pt x="6920775" y="4931711"/>
                </a:lnTo>
                <a:lnTo>
                  <a:pt x="6909778" y="4931711"/>
                </a:lnTo>
                <a:lnTo>
                  <a:pt x="6913444" y="4942462"/>
                </a:lnTo>
                <a:lnTo>
                  <a:pt x="6913444" y="4949631"/>
                </a:lnTo>
                <a:lnTo>
                  <a:pt x="6909778" y="4956799"/>
                </a:lnTo>
                <a:lnTo>
                  <a:pt x="6906113" y="4963967"/>
                </a:lnTo>
                <a:lnTo>
                  <a:pt x="6895116" y="4974719"/>
                </a:lnTo>
                <a:lnTo>
                  <a:pt x="6876787" y="4985472"/>
                </a:lnTo>
                <a:lnTo>
                  <a:pt x="6873121" y="4974719"/>
                </a:lnTo>
                <a:lnTo>
                  <a:pt x="6876787" y="4960382"/>
                </a:lnTo>
                <a:lnTo>
                  <a:pt x="6880452" y="4949631"/>
                </a:lnTo>
                <a:lnTo>
                  <a:pt x="6887784" y="4942462"/>
                </a:lnTo>
                <a:lnTo>
                  <a:pt x="6876787" y="4942462"/>
                </a:lnTo>
                <a:lnTo>
                  <a:pt x="6869456" y="4938879"/>
                </a:lnTo>
                <a:lnTo>
                  <a:pt x="6869456" y="4935294"/>
                </a:lnTo>
                <a:lnTo>
                  <a:pt x="6869456" y="4928126"/>
                </a:lnTo>
                <a:lnTo>
                  <a:pt x="6869456" y="4910206"/>
                </a:lnTo>
                <a:lnTo>
                  <a:pt x="6865790" y="4895869"/>
                </a:lnTo>
                <a:lnTo>
                  <a:pt x="6865790" y="4920958"/>
                </a:lnTo>
                <a:lnTo>
                  <a:pt x="6862124" y="4938879"/>
                </a:lnTo>
                <a:lnTo>
                  <a:pt x="6865790" y="4949631"/>
                </a:lnTo>
                <a:lnTo>
                  <a:pt x="6865790" y="4956799"/>
                </a:lnTo>
                <a:lnTo>
                  <a:pt x="6858459" y="4967551"/>
                </a:lnTo>
                <a:lnTo>
                  <a:pt x="6851127" y="4978304"/>
                </a:lnTo>
                <a:lnTo>
                  <a:pt x="6858459" y="4978304"/>
                </a:lnTo>
                <a:lnTo>
                  <a:pt x="6865790" y="4978304"/>
                </a:lnTo>
                <a:lnTo>
                  <a:pt x="6869456" y="4981887"/>
                </a:lnTo>
                <a:lnTo>
                  <a:pt x="6869456" y="4992640"/>
                </a:lnTo>
                <a:lnTo>
                  <a:pt x="6869456" y="4999808"/>
                </a:lnTo>
                <a:lnTo>
                  <a:pt x="6869456" y="5010560"/>
                </a:lnTo>
                <a:lnTo>
                  <a:pt x="6869456" y="5017728"/>
                </a:lnTo>
                <a:lnTo>
                  <a:pt x="6862124" y="5032065"/>
                </a:lnTo>
                <a:lnTo>
                  <a:pt x="6854794" y="5032065"/>
                </a:lnTo>
                <a:lnTo>
                  <a:pt x="6851127" y="5032065"/>
                </a:lnTo>
                <a:lnTo>
                  <a:pt x="6843796" y="5024897"/>
                </a:lnTo>
                <a:lnTo>
                  <a:pt x="6836465" y="5021313"/>
                </a:lnTo>
                <a:lnTo>
                  <a:pt x="6832799" y="5014145"/>
                </a:lnTo>
                <a:lnTo>
                  <a:pt x="6832799" y="5006977"/>
                </a:lnTo>
                <a:lnTo>
                  <a:pt x="6832799" y="4996224"/>
                </a:lnTo>
                <a:lnTo>
                  <a:pt x="6832799" y="4989055"/>
                </a:lnTo>
                <a:lnTo>
                  <a:pt x="6832799" y="4978304"/>
                </a:lnTo>
                <a:lnTo>
                  <a:pt x="6832799" y="4967551"/>
                </a:lnTo>
                <a:lnTo>
                  <a:pt x="6836465" y="4960382"/>
                </a:lnTo>
                <a:lnTo>
                  <a:pt x="6840130" y="4953215"/>
                </a:lnTo>
                <a:lnTo>
                  <a:pt x="6832799" y="4949631"/>
                </a:lnTo>
                <a:lnTo>
                  <a:pt x="6825467" y="4942462"/>
                </a:lnTo>
                <a:lnTo>
                  <a:pt x="6825467" y="4935294"/>
                </a:lnTo>
                <a:lnTo>
                  <a:pt x="6821802" y="4928126"/>
                </a:lnTo>
                <a:lnTo>
                  <a:pt x="6821802" y="4910206"/>
                </a:lnTo>
                <a:lnTo>
                  <a:pt x="6818137" y="4895869"/>
                </a:lnTo>
                <a:lnTo>
                  <a:pt x="6821802" y="4895869"/>
                </a:lnTo>
                <a:lnTo>
                  <a:pt x="6825467" y="4892285"/>
                </a:lnTo>
                <a:lnTo>
                  <a:pt x="6865790" y="4885118"/>
                </a:lnTo>
                <a:lnTo>
                  <a:pt x="6906113" y="4877949"/>
                </a:lnTo>
                <a:lnTo>
                  <a:pt x="6946435" y="4870781"/>
                </a:lnTo>
                <a:close/>
                <a:moveTo>
                  <a:pt x="7082064" y="4734586"/>
                </a:moveTo>
                <a:lnTo>
                  <a:pt x="7078399" y="4763257"/>
                </a:lnTo>
                <a:lnTo>
                  <a:pt x="7074734" y="4788347"/>
                </a:lnTo>
                <a:lnTo>
                  <a:pt x="7071067" y="4799099"/>
                </a:lnTo>
                <a:lnTo>
                  <a:pt x="7067402" y="4813435"/>
                </a:lnTo>
                <a:lnTo>
                  <a:pt x="7060070" y="4824187"/>
                </a:lnTo>
                <a:lnTo>
                  <a:pt x="7049074" y="4831355"/>
                </a:lnTo>
                <a:lnTo>
                  <a:pt x="7041742" y="4827772"/>
                </a:lnTo>
                <a:lnTo>
                  <a:pt x="7041742" y="4824187"/>
                </a:lnTo>
                <a:lnTo>
                  <a:pt x="7041742" y="4820603"/>
                </a:lnTo>
                <a:lnTo>
                  <a:pt x="7041742" y="4817020"/>
                </a:lnTo>
                <a:lnTo>
                  <a:pt x="7041742" y="4813435"/>
                </a:lnTo>
                <a:lnTo>
                  <a:pt x="7034410" y="4824187"/>
                </a:lnTo>
                <a:lnTo>
                  <a:pt x="7027080" y="4831355"/>
                </a:lnTo>
                <a:lnTo>
                  <a:pt x="7019748" y="4838523"/>
                </a:lnTo>
                <a:lnTo>
                  <a:pt x="7008751" y="4838523"/>
                </a:lnTo>
                <a:lnTo>
                  <a:pt x="7005085" y="4838523"/>
                </a:lnTo>
                <a:lnTo>
                  <a:pt x="7001420" y="4838523"/>
                </a:lnTo>
                <a:lnTo>
                  <a:pt x="6979426" y="4845692"/>
                </a:lnTo>
                <a:lnTo>
                  <a:pt x="6964763" y="4845692"/>
                </a:lnTo>
                <a:lnTo>
                  <a:pt x="6957431" y="4849276"/>
                </a:lnTo>
                <a:lnTo>
                  <a:pt x="6950100" y="4849276"/>
                </a:lnTo>
                <a:lnTo>
                  <a:pt x="6946435" y="4842108"/>
                </a:lnTo>
                <a:lnTo>
                  <a:pt x="6946435" y="4834940"/>
                </a:lnTo>
                <a:lnTo>
                  <a:pt x="6942769" y="4838523"/>
                </a:lnTo>
                <a:lnTo>
                  <a:pt x="6935438" y="4845692"/>
                </a:lnTo>
                <a:lnTo>
                  <a:pt x="6935438" y="4849276"/>
                </a:lnTo>
                <a:lnTo>
                  <a:pt x="6931773" y="4852860"/>
                </a:lnTo>
                <a:lnTo>
                  <a:pt x="6928106" y="4849276"/>
                </a:lnTo>
                <a:lnTo>
                  <a:pt x="6920775" y="4845692"/>
                </a:lnTo>
                <a:lnTo>
                  <a:pt x="6920775" y="4849276"/>
                </a:lnTo>
                <a:lnTo>
                  <a:pt x="6920775" y="4852860"/>
                </a:lnTo>
                <a:lnTo>
                  <a:pt x="6913444" y="4856445"/>
                </a:lnTo>
                <a:lnTo>
                  <a:pt x="6909778" y="4860028"/>
                </a:lnTo>
                <a:lnTo>
                  <a:pt x="6902447" y="4860028"/>
                </a:lnTo>
                <a:lnTo>
                  <a:pt x="6902447" y="4852860"/>
                </a:lnTo>
                <a:lnTo>
                  <a:pt x="6902447" y="4849276"/>
                </a:lnTo>
                <a:lnTo>
                  <a:pt x="6902447" y="4845692"/>
                </a:lnTo>
                <a:lnTo>
                  <a:pt x="6898781" y="4845692"/>
                </a:lnTo>
                <a:lnTo>
                  <a:pt x="6895116" y="4842108"/>
                </a:lnTo>
                <a:lnTo>
                  <a:pt x="6895116" y="4845692"/>
                </a:lnTo>
                <a:lnTo>
                  <a:pt x="6895116" y="4852860"/>
                </a:lnTo>
                <a:lnTo>
                  <a:pt x="6887784" y="4860028"/>
                </a:lnTo>
                <a:lnTo>
                  <a:pt x="6880452" y="4867196"/>
                </a:lnTo>
                <a:lnTo>
                  <a:pt x="6869456" y="4867196"/>
                </a:lnTo>
                <a:lnTo>
                  <a:pt x="6865790" y="4870781"/>
                </a:lnTo>
                <a:lnTo>
                  <a:pt x="6847462" y="4874365"/>
                </a:lnTo>
                <a:lnTo>
                  <a:pt x="6825467" y="4877949"/>
                </a:lnTo>
                <a:lnTo>
                  <a:pt x="6818137" y="4881533"/>
                </a:lnTo>
                <a:lnTo>
                  <a:pt x="6814470" y="4877949"/>
                </a:lnTo>
                <a:lnTo>
                  <a:pt x="6814470" y="4874365"/>
                </a:lnTo>
                <a:lnTo>
                  <a:pt x="6810805" y="4867196"/>
                </a:lnTo>
                <a:lnTo>
                  <a:pt x="6807140" y="4834940"/>
                </a:lnTo>
                <a:lnTo>
                  <a:pt x="6799808" y="4799099"/>
                </a:lnTo>
                <a:lnTo>
                  <a:pt x="6799808" y="4827772"/>
                </a:lnTo>
                <a:lnTo>
                  <a:pt x="6796142" y="4849276"/>
                </a:lnTo>
                <a:lnTo>
                  <a:pt x="6788812" y="4874365"/>
                </a:lnTo>
                <a:lnTo>
                  <a:pt x="6770483" y="4892285"/>
                </a:lnTo>
                <a:lnTo>
                  <a:pt x="6766817" y="4852860"/>
                </a:lnTo>
                <a:lnTo>
                  <a:pt x="6755820" y="4817020"/>
                </a:lnTo>
                <a:lnTo>
                  <a:pt x="6755820" y="4834940"/>
                </a:lnTo>
                <a:lnTo>
                  <a:pt x="6752155" y="4852860"/>
                </a:lnTo>
                <a:lnTo>
                  <a:pt x="6748488" y="4870781"/>
                </a:lnTo>
                <a:lnTo>
                  <a:pt x="6741158" y="4888701"/>
                </a:lnTo>
                <a:lnTo>
                  <a:pt x="6737491" y="4895869"/>
                </a:lnTo>
                <a:lnTo>
                  <a:pt x="6730161" y="4895869"/>
                </a:lnTo>
                <a:lnTo>
                  <a:pt x="6726495" y="4892285"/>
                </a:lnTo>
                <a:lnTo>
                  <a:pt x="6726495" y="4881533"/>
                </a:lnTo>
                <a:lnTo>
                  <a:pt x="6711833" y="4885118"/>
                </a:lnTo>
                <a:lnTo>
                  <a:pt x="6704501" y="4885118"/>
                </a:lnTo>
                <a:lnTo>
                  <a:pt x="6700835" y="4888701"/>
                </a:lnTo>
                <a:lnTo>
                  <a:pt x="6700835" y="4892285"/>
                </a:lnTo>
                <a:lnTo>
                  <a:pt x="6704501" y="4895869"/>
                </a:lnTo>
                <a:lnTo>
                  <a:pt x="6708166" y="4899453"/>
                </a:lnTo>
                <a:lnTo>
                  <a:pt x="6704501" y="4903038"/>
                </a:lnTo>
                <a:lnTo>
                  <a:pt x="6697169" y="4906621"/>
                </a:lnTo>
                <a:lnTo>
                  <a:pt x="6693504" y="4906621"/>
                </a:lnTo>
                <a:lnTo>
                  <a:pt x="6686173" y="4906621"/>
                </a:lnTo>
                <a:lnTo>
                  <a:pt x="6675176" y="4906621"/>
                </a:lnTo>
                <a:lnTo>
                  <a:pt x="6667844" y="4913789"/>
                </a:lnTo>
                <a:lnTo>
                  <a:pt x="6653181" y="4920958"/>
                </a:lnTo>
                <a:lnTo>
                  <a:pt x="6642184" y="4910206"/>
                </a:lnTo>
                <a:lnTo>
                  <a:pt x="6627522" y="4913789"/>
                </a:lnTo>
                <a:lnTo>
                  <a:pt x="6616525" y="4920958"/>
                </a:lnTo>
                <a:lnTo>
                  <a:pt x="6612859" y="4924542"/>
                </a:lnTo>
                <a:lnTo>
                  <a:pt x="6609194" y="4928126"/>
                </a:lnTo>
                <a:lnTo>
                  <a:pt x="6587200" y="4928126"/>
                </a:lnTo>
                <a:lnTo>
                  <a:pt x="6568872" y="4931711"/>
                </a:lnTo>
                <a:lnTo>
                  <a:pt x="6565205" y="4935294"/>
                </a:lnTo>
                <a:lnTo>
                  <a:pt x="6565205" y="4931711"/>
                </a:lnTo>
                <a:lnTo>
                  <a:pt x="6561540" y="4931711"/>
                </a:lnTo>
                <a:lnTo>
                  <a:pt x="6561540" y="4928126"/>
                </a:lnTo>
                <a:lnTo>
                  <a:pt x="6546877" y="4935294"/>
                </a:lnTo>
                <a:lnTo>
                  <a:pt x="6532215" y="4935294"/>
                </a:lnTo>
                <a:lnTo>
                  <a:pt x="6528548" y="4942462"/>
                </a:lnTo>
                <a:lnTo>
                  <a:pt x="6524883" y="4942462"/>
                </a:lnTo>
                <a:lnTo>
                  <a:pt x="6521218" y="4935294"/>
                </a:lnTo>
                <a:lnTo>
                  <a:pt x="6510221" y="4942462"/>
                </a:lnTo>
                <a:lnTo>
                  <a:pt x="6491893" y="4946047"/>
                </a:lnTo>
                <a:lnTo>
                  <a:pt x="6488226" y="4949631"/>
                </a:lnTo>
                <a:lnTo>
                  <a:pt x="6480895" y="4946047"/>
                </a:lnTo>
                <a:lnTo>
                  <a:pt x="6469898" y="4953215"/>
                </a:lnTo>
                <a:lnTo>
                  <a:pt x="6455236" y="4953215"/>
                </a:lnTo>
                <a:lnTo>
                  <a:pt x="6451570" y="4956799"/>
                </a:lnTo>
                <a:lnTo>
                  <a:pt x="6447904" y="4953215"/>
                </a:lnTo>
                <a:lnTo>
                  <a:pt x="6444239" y="4960382"/>
                </a:lnTo>
                <a:lnTo>
                  <a:pt x="6444239" y="4963967"/>
                </a:lnTo>
                <a:lnTo>
                  <a:pt x="6447904" y="4967551"/>
                </a:lnTo>
                <a:lnTo>
                  <a:pt x="6451570" y="4967551"/>
                </a:lnTo>
                <a:lnTo>
                  <a:pt x="6469898" y="4967551"/>
                </a:lnTo>
                <a:lnTo>
                  <a:pt x="6484561" y="4963967"/>
                </a:lnTo>
                <a:lnTo>
                  <a:pt x="6561540" y="4949631"/>
                </a:lnTo>
                <a:lnTo>
                  <a:pt x="6631187" y="4935294"/>
                </a:lnTo>
                <a:lnTo>
                  <a:pt x="6704501" y="4920958"/>
                </a:lnTo>
                <a:lnTo>
                  <a:pt x="6777814" y="4903038"/>
                </a:lnTo>
                <a:lnTo>
                  <a:pt x="6788812" y="4899453"/>
                </a:lnTo>
                <a:lnTo>
                  <a:pt x="6799808" y="4899453"/>
                </a:lnTo>
                <a:lnTo>
                  <a:pt x="6807140" y="4903038"/>
                </a:lnTo>
                <a:lnTo>
                  <a:pt x="6810805" y="4906621"/>
                </a:lnTo>
                <a:lnTo>
                  <a:pt x="6814470" y="4913789"/>
                </a:lnTo>
                <a:lnTo>
                  <a:pt x="6818137" y="4924542"/>
                </a:lnTo>
                <a:lnTo>
                  <a:pt x="6818137" y="4931711"/>
                </a:lnTo>
                <a:lnTo>
                  <a:pt x="6814470" y="4942462"/>
                </a:lnTo>
                <a:lnTo>
                  <a:pt x="6818137" y="4953215"/>
                </a:lnTo>
                <a:lnTo>
                  <a:pt x="6818137" y="4960382"/>
                </a:lnTo>
                <a:lnTo>
                  <a:pt x="6818137" y="4967551"/>
                </a:lnTo>
                <a:lnTo>
                  <a:pt x="6814470" y="4978304"/>
                </a:lnTo>
                <a:lnTo>
                  <a:pt x="6803474" y="4989055"/>
                </a:lnTo>
                <a:lnTo>
                  <a:pt x="6792477" y="4999808"/>
                </a:lnTo>
                <a:lnTo>
                  <a:pt x="6785145" y="4989055"/>
                </a:lnTo>
                <a:lnTo>
                  <a:pt x="6788812" y="4978304"/>
                </a:lnTo>
                <a:lnTo>
                  <a:pt x="6792477" y="4963967"/>
                </a:lnTo>
                <a:lnTo>
                  <a:pt x="6799808" y="4956799"/>
                </a:lnTo>
                <a:lnTo>
                  <a:pt x="6788812" y="4956799"/>
                </a:lnTo>
                <a:lnTo>
                  <a:pt x="6785145" y="4953215"/>
                </a:lnTo>
                <a:lnTo>
                  <a:pt x="6781480" y="4949631"/>
                </a:lnTo>
                <a:lnTo>
                  <a:pt x="6781480" y="4946047"/>
                </a:lnTo>
                <a:lnTo>
                  <a:pt x="6781480" y="4935294"/>
                </a:lnTo>
                <a:lnTo>
                  <a:pt x="6777814" y="4924542"/>
                </a:lnTo>
                <a:lnTo>
                  <a:pt x="6777814" y="4946047"/>
                </a:lnTo>
                <a:lnTo>
                  <a:pt x="6777814" y="4967551"/>
                </a:lnTo>
                <a:lnTo>
                  <a:pt x="6777814" y="4978304"/>
                </a:lnTo>
                <a:lnTo>
                  <a:pt x="6770483" y="4985472"/>
                </a:lnTo>
                <a:lnTo>
                  <a:pt x="6766817" y="4989055"/>
                </a:lnTo>
                <a:lnTo>
                  <a:pt x="6763152" y="4992640"/>
                </a:lnTo>
                <a:lnTo>
                  <a:pt x="6770483" y="4996224"/>
                </a:lnTo>
                <a:lnTo>
                  <a:pt x="6781480" y="4999808"/>
                </a:lnTo>
                <a:lnTo>
                  <a:pt x="6785145" y="5003392"/>
                </a:lnTo>
                <a:lnTo>
                  <a:pt x="6785145" y="5006977"/>
                </a:lnTo>
                <a:lnTo>
                  <a:pt x="6781480" y="5017728"/>
                </a:lnTo>
                <a:lnTo>
                  <a:pt x="6781480" y="5032065"/>
                </a:lnTo>
                <a:lnTo>
                  <a:pt x="6781480" y="5042817"/>
                </a:lnTo>
                <a:lnTo>
                  <a:pt x="6777814" y="5046401"/>
                </a:lnTo>
                <a:lnTo>
                  <a:pt x="6766817" y="5046401"/>
                </a:lnTo>
                <a:lnTo>
                  <a:pt x="6759486" y="5049985"/>
                </a:lnTo>
                <a:lnTo>
                  <a:pt x="6748488" y="5046401"/>
                </a:lnTo>
                <a:lnTo>
                  <a:pt x="6744823" y="5042817"/>
                </a:lnTo>
                <a:lnTo>
                  <a:pt x="6741158" y="5032065"/>
                </a:lnTo>
                <a:lnTo>
                  <a:pt x="6741158" y="5021313"/>
                </a:lnTo>
                <a:lnTo>
                  <a:pt x="6737491" y="5042817"/>
                </a:lnTo>
                <a:lnTo>
                  <a:pt x="6730161" y="5053570"/>
                </a:lnTo>
                <a:lnTo>
                  <a:pt x="6722829" y="5057153"/>
                </a:lnTo>
                <a:lnTo>
                  <a:pt x="6715498" y="5057153"/>
                </a:lnTo>
                <a:lnTo>
                  <a:pt x="6708166" y="5057153"/>
                </a:lnTo>
                <a:lnTo>
                  <a:pt x="6704501" y="5053570"/>
                </a:lnTo>
                <a:lnTo>
                  <a:pt x="6697169" y="5046401"/>
                </a:lnTo>
                <a:lnTo>
                  <a:pt x="6697169" y="5035648"/>
                </a:lnTo>
                <a:lnTo>
                  <a:pt x="6697169" y="5024897"/>
                </a:lnTo>
                <a:lnTo>
                  <a:pt x="6697169" y="5014145"/>
                </a:lnTo>
                <a:lnTo>
                  <a:pt x="6697169" y="5010560"/>
                </a:lnTo>
                <a:lnTo>
                  <a:pt x="6697169" y="5006977"/>
                </a:lnTo>
                <a:lnTo>
                  <a:pt x="6693504" y="5006977"/>
                </a:lnTo>
                <a:lnTo>
                  <a:pt x="6689838" y="5003392"/>
                </a:lnTo>
                <a:lnTo>
                  <a:pt x="6686173" y="5003392"/>
                </a:lnTo>
                <a:lnTo>
                  <a:pt x="6686173" y="5006977"/>
                </a:lnTo>
                <a:lnTo>
                  <a:pt x="6678841" y="5010560"/>
                </a:lnTo>
                <a:lnTo>
                  <a:pt x="6671509" y="5017728"/>
                </a:lnTo>
                <a:lnTo>
                  <a:pt x="6671509" y="5021313"/>
                </a:lnTo>
                <a:lnTo>
                  <a:pt x="6675176" y="5021313"/>
                </a:lnTo>
                <a:lnTo>
                  <a:pt x="6682507" y="5014145"/>
                </a:lnTo>
                <a:lnTo>
                  <a:pt x="6686173" y="5006977"/>
                </a:lnTo>
                <a:lnTo>
                  <a:pt x="6689838" y="5006977"/>
                </a:lnTo>
                <a:lnTo>
                  <a:pt x="6693504" y="5006977"/>
                </a:lnTo>
                <a:lnTo>
                  <a:pt x="6693504" y="5021313"/>
                </a:lnTo>
                <a:lnTo>
                  <a:pt x="6693504" y="5039233"/>
                </a:lnTo>
                <a:lnTo>
                  <a:pt x="6693504" y="5049985"/>
                </a:lnTo>
                <a:lnTo>
                  <a:pt x="6693504" y="5057153"/>
                </a:lnTo>
                <a:lnTo>
                  <a:pt x="6689838" y="5060738"/>
                </a:lnTo>
                <a:lnTo>
                  <a:pt x="6682507" y="5060738"/>
                </a:lnTo>
                <a:lnTo>
                  <a:pt x="6671509" y="5060738"/>
                </a:lnTo>
                <a:lnTo>
                  <a:pt x="6660513" y="5057153"/>
                </a:lnTo>
                <a:lnTo>
                  <a:pt x="6653181" y="5053570"/>
                </a:lnTo>
                <a:lnTo>
                  <a:pt x="6653181" y="5039233"/>
                </a:lnTo>
                <a:lnTo>
                  <a:pt x="6653181" y="4999808"/>
                </a:lnTo>
                <a:lnTo>
                  <a:pt x="6649516" y="4960382"/>
                </a:lnTo>
                <a:lnTo>
                  <a:pt x="6642184" y="4963967"/>
                </a:lnTo>
                <a:lnTo>
                  <a:pt x="6638519" y="4978304"/>
                </a:lnTo>
                <a:lnTo>
                  <a:pt x="6645851" y="4989055"/>
                </a:lnTo>
                <a:lnTo>
                  <a:pt x="6645851" y="4999808"/>
                </a:lnTo>
                <a:lnTo>
                  <a:pt x="6642184" y="5006977"/>
                </a:lnTo>
                <a:lnTo>
                  <a:pt x="6631187" y="5021313"/>
                </a:lnTo>
                <a:lnTo>
                  <a:pt x="6638519" y="5021313"/>
                </a:lnTo>
                <a:lnTo>
                  <a:pt x="6649516" y="5024897"/>
                </a:lnTo>
                <a:lnTo>
                  <a:pt x="6649516" y="5035648"/>
                </a:lnTo>
                <a:lnTo>
                  <a:pt x="6638519" y="5042817"/>
                </a:lnTo>
                <a:lnTo>
                  <a:pt x="6634854" y="5046401"/>
                </a:lnTo>
                <a:lnTo>
                  <a:pt x="6627522" y="5053570"/>
                </a:lnTo>
                <a:lnTo>
                  <a:pt x="6623856" y="5060738"/>
                </a:lnTo>
                <a:lnTo>
                  <a:pt x="6616525" y="5064321"/>
                </a:lnTo>
                <a:lnTo>
                  <a:pt x="6612859" y="5053570"/>
                </a:lnTo>
                <a:lnTo>
                  <a:pt x="6609194" y="5039233"/>
                </a:lnTo>
                <a:lnTo>
                  <a:pt x="6601862" y="5049985"/>
                </a:lnTo>
                <a:lnTo>
                  <a:pt x="6598197" y="5057153"/>
                </a:lnTo>
                <a:lnTo>
                  <a:pt x="6590865" y="5060738"/>
                </a:lnTo>
                <a:lnTo>
                  <a:pt x="6579869" y="5057153"/>
                </a:lnTo>
                <a:lnTo>
                  <a:pt x="6579869" y="5064321"/>
                </a:lnTo>
                <a:lnTo>
                  <a:pt x="6576202" y="5067906"/>
                </a:lnTo>
                <a:lnTo>
                  <a:pt x="6572537" y="5067906"/>
                </a:lnTo>
                <a:lnTo>
                  <a:pt x="6572537" y="5060738"/>
                </a:lnTo>
                <a:lnTo>
                  <a:pt x="6576202" y="5053570"/>
                </a:lnTo>
                <a:lnTo>
                  <a:pt x="6572537" y="5046401"/>
                </a:lnTo>
                <a:lnTo>
                  <a:pt x="6568872" y="5039233"/>
                </a:lnTo>
                <a:lnTo>
                  <a:pt x="6568872" y="5032065"/>
                </a:lnTo>
                <a:lnTo>
                  <a:pt x="6572537" y="5021313"/>
                </a:lnTo>
                <a:lnTo>
                  <a:pt x="6572537" y="4996224"/>
                </a:lnTo>
                <a:lnTo>
                  <a:pt x="6572537" y="4967551"/>
                </a:lnTo>
                <a:lnTo>
                  <a:pt x="6568872" y="4963967"/>
                </a:lnTo>
                <a:lnTo>
                  <a:pt x="6568872" y="4967551"/>
                </a:lnTo>
                <a:lnTo>
                  <a:pt x="6565205" y="4974719"/>
                </a:lnTo>
                <a:lnTo>
                  <a:pt x="6565205" y="4978304"/>
                </a:lnTo>
                <a:lnTo>
                  <a:pt x="6565205" y="4981887"/>
                </a:lnTo>
                <a:lnTo>
                  <a:pt x="6565205" y="4985472"/>
                </a:lnTo>
                <a:lnTo>
                  <a:pt x="6561540" y="4992640"/>
                </a:lnTo>
                <a:lnTo>
                  <a:pt x="6561540" y="4996224"/>
                </a:lnTo>
                <a:lnTo>
                  <a:pt x="6565205" y="5003392"/>
                </a:lnTo>
                <a:lnTo>
                  <a:pt x="6565205" y="5006977"/>
                </a:lnTo>
                <a:lnTo>
                  <a:pt x="6565205" y="5014145"/>
                </a:lnTo>
                <a:lnTo>
                  <a:pt x="6561540" y="5017728"/>
                </a:lnTo>
                <a:lnTo>
                  <a:pt x="6554208" y="5032065"/>
                </a:lnTo>
                <a:lnTo>
                  <a:pt x="6543212" y="5039233"/>
                </a:lnTo>
                <a:lnTo>
                  <a:pt x="6554208" y="5042817"/>
                </a:lnTo>
                <a:lnTo>
                  <a:pt x="6561540" y="5042817"/>
                </a:lnTo>
                <a:lnTo>
                  <a:pt x="6565205" y="5046401"/>
                </a:lnTo>
                <a:lnTo>
                  <a:pt x="6568872" y="5046401"/>
                </a:lnTo>
                <a:lnTo>
                  <a:pt x="6568872" y="5049985"/>
                </a:lnTo>
                <a:lnTo>
                  <a:pt x="6568872" y="5057153"/>
                </a:lnTo>
                <a:lnTo>
                  <a:pt x="6565205" y="5064321"/>
                </a:lnTo>
                <a:lnTo>
                  <a:pt x="6561540" y="5071490"/>
                </a:lnTo>
                <a:lnTo>
                  <a:pt x="6554208" y="5078658"/>
                </a:lnTo>
                <a:lnTo>
                  <a:pt x="6543212" y="5085826"/>
                </a:lnTo>
                <a:lnTo>
                  <a:pt x="6535880" y="5089411"/>
                </a:lnTo>
                <a:lnTo>
                  <a:pt x="6524883" y="5092994"/>
                </a:lnTo>
                <a:lnTo>
                  <a:pt x="6517552" y="5092994"/>
                </a:lnTo>
                <a:lnTo>
                  <a:pt x="6506555" y="5089411"/>
                </a:lnTo>
                <a:lnTo>
                  <a:pt x="6491893" y="5085826"/>
                </a:lnTo>
                <a:lnTo>
                  <a:pt x="6480895" y="5089411"/>
                </a:lnTo>
                <a:lnTo>
                  <a:pt x="6473564" y="5092994"/>
                </a:lnTo>
                <a:lnTo>
                  <a:pt x="6469898" y="5100163"/>
                </a:lnTo>
                <a:lnTo>
                  <a:pt x="6462568" y="5110914"/>
                </a:lnTo>
                <a:lnTo>
                  <a:pt x="6451570" y="5121667"/>
                </a:lnTo>
                <a:lnTo>
                  <a:pt x="6447904" y="5125251"/>
                </a:lnTo>
                <a:lnTo>
                  <a:pt x="6447904" y="5132419"/>
                </a:lnTo>
                <a:lnTo>
                  <a:pt x="6447904" y="5143172"/>
                </a:lnTo>
                <a:lnTo>
                  <a:pt x="6451570" y="5150340"/>
                </a:lnTo>
                <a:lnTo>
                  <a:pt x="6455236" y="5150340"/>
                </a:lnTo>
                <a:lnTo>
                  <a:pt x="6458901" y="5150340"/>
                </a:lnTo>
                <a:lnTo>
                  <a:pt x="6466233" y="5128836"/>
                </a:lnTo>
                <a:lnTo>
                  <a:pt x="6480895" y="5114499"/>
                </a:lnTo>
                <a:lnTo>
                  <a:pt x="6484561" y="5110914"/>
                </a:lnTo>
                <a:lnTo>
                  <a:pt x="6488226" y="5110914"/>
                </a:lnTo>
                <a:lnTo>
                  <a:pt x="6491893" y="5114499"/>
                </a:lnTo>
                <a:lnTo>
                  <a:pt x="6491893" y="5121667"/>
                </a:lnTo>
                <a:lnTo>
                  <a:pt x="6499223" y="5125251"/>
                </a:lnTo>
                <a:lnTo>
                  <a:pt x="6499223" y="5128836"/>
                </a:lnTo>
                <a:lnTo>
                  <a:pt x="6506555" y="5121667"/>
                </a:lnTo>
                <a:lnTo>
                  <a:pt x="6510221" y="5118083"/>
                </a:lnTo>
                <a:lnTo>
                  <a:pt x="6517552" y="5118083"/>
                </a:lnTo>
                <a:lnTo>
                  <a:pt x="6528548" y="5118083"/>
                </a:lnTo>
                <a:lnTo>
                  <a:pt x="6535880" y="5114499"/>
                </a:lnTo>
                <a:lnTo>
                  <a:pt x="6539546" y="5107331"/>
                </a:lnTo>
                <a:lnTo>
                  <a:pt x="6546877" y="5103746"/>
                </a:lnTo>
                <a:lnTo>
                  <a:pt x="6554208" y="5103746"/>
                </a:lnTo>
                <a:lnTo>
                  <a:pt x="6557875" y="5103746"/>
                </a:lnTo>
                <a:lnTo>
                  <a:pt x="6557875" y="5114499"/>
                </a:lnTo>
                <a:lnTo>
                  <a:pt x="6561540" y="5114499"/>
                </a:lnTo>
                <a:lnTo>
                  <a:pt x="6565205" y="5118083"/>
                </a:lnTo>
                <a:lnTo>
                  <a:pt x="6572537" y="5125251"/>
                </a:lnTo>
                <a:lnTo>
                  <a:pt x="6579869" y="5125251"/>
                </a:lnTo>
                <a:lnTo>
                  <a:pt x="6583534" y="5121667"/>
                </a:lnTo>
                <a:lnTo>
                  <a:pt x="6590865" y="5118083"/>
                </a:lnTo>
                <a:lnTo>
                  <a:pt x="6634854" y="5100163"/>
                </a:lnTo>
                <a:lnTo>
                  <a:pt x="6675176" y="5089411"/>
                </a:lnTo>
                <a:lnTo>
                  <a:pt x="6697169" y="5085826"/>
                </a:lnTo>
                <a:lnTo>
                  <a:pt x="6715498" y="5085826"/>
                </a:lnTo>
                <a:lnTo>
                  <a:pt x="6741158" y="5085826"/>
                </a:lnTo>
                <a:lnTo>
                  <a:pt x="6763152" y="5089411"/>
                </a:lnTo>
                <a:lnTo>
                  <a:pt x="6785145" y="5092994"/>
                </a:lnTo>
                <a:lnTo>
                  <a:pt x="6792477" y="5100163"/>
                </a:lnTo>
                <a:lnTo>
                  <a:pt x="6788812" y="5107331"/>
                </a:lnTo>
                <a:lnTo>
                  <a:pt x="6777814" y="5121667"/>
                </a:lnTo>
                <a:lnTo>
                  <a:pt x="6785145" y="5121667"/>
                </a:lnTo>
                <a:lnTo>
                  <a:pt x="6792477" y="5118083"/>
                </a:lnTo>
                <a:lnTo>
                  <a:pt x="6799808" y="5114499"/>
                </a:lnTo>
                <a:lnTo>
                  <a:pt x="6803474" y="5118083"/>
                </a:lnTo>
                <a:lnTo>
                  <a:pt x="6803474" y="5121667"/>
                </a:lnTo>
                <a:lnTo>
                  <a:pt x="6807140" y="5128836"/>
                </a:lnTo>
                <a:lnTo>
                  <a:pt x="6803474" y="5132419"/>
                </a:lnTo>
                <a:lnTo>
                  <a:pt x="6803474" y="5139587"/>
                </a:lnTo>
                <a:lnTo>
                  <a:pt x="6807140" y="5132419"/>
                </a:lnTo>
                <a:lnTo>
                  <a:pt x="6807140" y="5128836"/>
                </a:lnTo>
                <a:lnTo>
                  <a:pt x="6821802" y="5121667"/>
                </a:lnTo>
                <a:lnTo>
                  <a:pt x="6832799" y="5121667"/>
                </a:lnTo>
                <a:lnTo>
                  <a:pt x="6843796" y="5125251"/>
                </a:lnTo>
                <a:lnTo>
                  <a:pt x="6851127" y="5139587"/>
                </a:lnTo>
                <a:lnTo>
                  <a:pt x="6873121" y="5179012"/>
                </a:lnTo>
                <a:lnTo>
                  <a:pt x="6891449" y="5225606"/>
                </a:lnTo>
                <a:lnTo>
                  <a:pt x="6891449" y="5232775"/>
                </a:lnTo>
                <a:lnTo>
                  <a:pt x="6891449" y="5239943"/>
                </a:lnTo>
                <a:lnTo>
                  <a:pt x="6887784" y="5243526"/>
                </a:lnTo>
                <a:lnTo>
                  <a:pt x="6876787" y="5254278"/>
                </a:lnTo>
                <a:lnTo>
                  <a:pt x="6865790" y="5257863"/>
                </a:lnTo>
                <a:lnTo>
                  <a:pt x="6851127" y="5261446"/>
                </a:lnTo>
                <a:lnTo>
                  <a:pt x="6843796" y="5265031"/>
                </a:lnTo>
                <a:lnTo>
                  <a:pt x="6840130" y="5257863"/>
                </a:lnTo>
                <a:lnTo>
                  <a:pt x="6840130" y="5250695"/>
                </a:lnTo>
                <a:lnTo>
                  <a:pt x="6836465" y="5239943"/>
                </a:lnTo>
                <a:lnTo>
                  <a:pt x="6821802" y="5218438"/>
                </a:lnTo>
                <a:lnTo>
                  <a:pt x="6810805" y="5196933"/>
                </a:lnTo>
                <a:lnTo>
                  <a:pt x="6796142" y="5179012"/>
                </a:lnTo>
                <a:lnTo>
                  <a:pt x="6777814" y="5164677"/>
                </a:lnTo>
                <a:lnTo>
                  <a:pt x="6755820" y="5153924"/>
                </a:lnTo>
                <a:lnTo>
                  <a:pt x="6737491" y="5146756"/>
                </a:lnTo>
                <a:lnTo>
                  <a:pt x="6711833" y="5139587"/>
                </a:lnTo>
                <a:lnTo>
                  <a:pt x="6689838" y="5139587"/>
                </a:lnTo>
                <a:lnTo>
                  <a:pt x="6649516" y="5143172"/>
                </a:lnTo>
                <a:lnTo>
                  <a:pt x="6616525" y="5153924"/>
                </a:lnTo>
                <a:lnTo>
                  <a:pt x="6583534" y="5164677"/>
                </a:lnTo>
                <a:lnTo>
                  <a:pt x="6546877" y="5179012"/>
                </a:lnTo>
                <a:lnTo>
                  <a:pt x="6539546" y="5182597"/>
                </a:lnTo>
                <a:lnTo>
                  <a:pt x="6532215" y="5186180"/>
                </a:lnTo>
                <a:lnTo>
                  <a:pt x="6524883" y="5196933"/>
                </a:lnTo>
                <a:lnTo>
                  <a:pt x="6521218" y="5204102"/>
                </a:lnTo>
                <a:lnTo>
                  <a:pt x="6554208" y="5193349"/>
                </a:lnTo>
                <a:lnTo>
                  <a:pt x="6579869" y="5175429"/>
                </a:lnTo>
                <a:lnTo>
                  <a:pt x="6609194" y="5164677"/>
                </a:lnTo>
                <a:lnTo>
                  <a:pt x="6638519" y="5157509"/>
                </a:lnTo>
                <a:lnTo>
                  <a:pt x="6678841" y="5153924"/>
                </a:lnTo>
                <a:lnTo>
                  <a:pt x="6711833" y="5153924"/>
                </a:lnTo>
                <a:lnTo>
                  <a:pt x="6744823" y="5164677"/>
                </a:lnTo>
                <a:lnTo>
                  <a:pt x="6770483" y="5179012"/>
                </a:lnTo>
                <a:lnTo>
                  <a:pt x="6796142" y="5200517"/>
                </a:lnTo>
                <a:lnTo>
                  <a:pt x="6814470" y="5225606"/>
                </a:lnTo>
                <a:lnTo>
                  <a:pt x="6825467" y="5257863"/>
                </a:lnTo>
                <a:lnTo>
                  <a:pt x="6840130" y="5290119"/>
                </a:lnTo>
                <a:lnTo>
                  <a:pt x="6840130" y="5308041"/>
                </a:lnTo>
                <a:lnTo>
                  <a:pt x="6836465" y="5315208"/>
                </a:lnTo>
                <a:lnTo>
                  <a:pt x="6825467" y="5322376"/>
                </a:lnTo>
                <a:lnTo>
                  <a:pt x="6814470" y="5329544"/>
                </a:lnTo>
                <a:lnTo>
                  <a:pt x="6799808" y="5333129"/>
                </a:lnTo>
                <a:lnTo>
                  <a:pt x="6785145" y="5340297"/>
                </a:lnTo>
                <a:lnTo>
                  <a:pt x="6777814" y="5343881"/>
                </a:lnTo>
                <a:lnTo>
                  <a:pt x="6770483" y="5347465"/>
                </a:lnTo>
                <a:lnTo>
                  <a:pt x="6763152" y="5358217"/>
                </a:lnTo>
                <a:lnTo>
                  <a:pt x="6763152" y="5365385"/>
                </a:lnTo>
                <a:lnTo>
                  <a:pt x="6770483" y="5365385"/>
                </a:lnTo>
                <a:lnTo>
                  <a:pt x="6781480" y="5368970"/>
                </a:lnTo>
                <a:lnTo>
                  <a:pt x="6785145" y="5376138"/>
                </a:lnTo>
                <a:lnTo>
                  <a:pt x="6785145" y="5383305"/>
                </a:lnTo>
                <a:lnTo>
                  <a:pt x="6785145" y="5404810"/>
                </a:lnTo>
                <a:lnTo>
                  <a:pt x="6788812" y="5426315"/>
                </a:lnTo>
                <a:lnTo>
                  <a:pt x="6796142" y="5444236"/>
                </a:lnTo>
                <a:lnTo>
                  <a:pt x="6803474" y="5469324"/>
                </a:lnTo>
                <a:lnTo>
                  <a:pt x="6810805" y="5483661"/>
                </a:lnTo>
                <a:lnTo>
                  <a:pt x="6825467" y="5494413"/>
                </a:lnTo>
                <a:lnTo>
                  <a:pt x="6840130" y="5501581"/>
                </a:lnTo>
                <a:lnTo>
                  <a:pt x="6858459" y="5505166"/>
                </a:lnTo>
                <a:lnTo>
                  <a:pt x="6862124" y="5505166"/>
                </a:lnTo>
                <a:lnTo>
                  <a:pt x="6869456" y="5505166"/>
                </a:lnTo>
                <a:lnTo>
                  <a:pt x="6873121" y="5508749"/>
                </a:lnTo>
                <a:lnTo>
                  <a:pt x="6876787" y="5515917"/>
                </a:lnTo>
                <a:lnTo>
                  <a:pt x="6887784" y="5523086"/>
                </a:lnTo>
                <a:lnTo>
                  <a:pt x="6891449" y="5526669"/>
                </a:lnTo>
                <a:lnTo>
                  <a:pt x="6898781" y="5530254"/>
                </a:lnTo>
                <a:lnTo>
                  <a:pt x="6895116" y="5537422"/>
                </a:lnTo>
                <a:lnTo>
                  <a:pt x="6891449" y="5544590"/>
                </a:lnTo>
                <a:lnTo>
                  <a:pt x="6895116" y="5551759"/>
                </a:lnTo>
                <a:lnTo>
                  <a:pt x="6898781" y="5558927"/>
                </a:lnTo>
                <a:lnTo>
                  <a:pt x="6902447" y="5566095"/>
                </a:lnTo>
                <a:lnTo>
                  <a:pt x="6913444" y="5566095"/>
                </a:lnTo>
                <a:lnTo>
                  <a:pt x="6924441" y="5566095"/>
                </a:lnTo>
                <a:lnTo>
                  <a:pt x="6935438" y="5566095"/>
                </a:lnTo>
                <a:lnTo>
                  <a:pt x="6950100" y="5558927"/>
                </a:lnTo>
                <a:lnTo>
                  <a:pt x="6953766" y="5551759"/>
                </a:lnTo>
                <a:lnTo>
                  <a:pt x="6957431" y="5548174"/>
                </a:lnTo>
                <a:lnTo>
                  <a:pt x="6961098" y="5541006"/>
                </a:lnTo>
                <a:lnTo>
                  <a:pt x="6961098" y="5533837"/>
                </a:lnTo>
                <a:lnTo>
                  <a:pt x="6957431" y="5526669"/>
                </a:lnTo>
                <a:lnTo>
                  <a:pt x="6950100" y="5523086"/>
                </a:lnTo>
                <a:lnTo>
                  <a:pt x="6942769" y="5523086"/>
                </a:lnTo>
                <a:lnTo>
                  <a:pt x="6931773" y="5523086"/>
                </a:lnTo>
                <a:lnTo>
                  <a:pt x="6935438" y="5515917"/>
                </a:lnTo>
                <a:lnTo>
                  <a:pt x="6935438" y="5512334"/>
                </a:lnTo>
                <a:lnTo>
                  <a:pt x="6942769" y="5505166"/>
                </a:lnTo>
                <a:lnTo>
                  <a:pt x="6950100" y="5497997"/>
                </a:lnTo>
                <a:lnTo>
                  <a:pt x="6953766" y="5497997"/>
                </a:lnTo>
                <a:lnTo>
                  <a:pt x="6964763" y="5497997"/>
                </a:lnTo>
                <a:lnTo>
                  <a:pt x="6972095" y="5501581"/>
                </a:lnTo>
                <a:lnTo>
                  <a:pt x="6972095" y="5508749"/>
                </a:lnTo>
                <a:lnTo>
                  <a:pt x="6968428" y="5515917"/>
                </a:lnTo>
                <a:lnTo>
                  <a:pt x="6964763" y="5523086"/>
                </a:lnTo>
                <a:lnTo>
                  <a:pt x="6964763" y="5530254"/>
                </a:lnTo>
                <a:lnTo>
                  <a:pt x="6968428" y="5537422"/>
                </a:lnTo>
                <a:lnTo>
                  <a:pt x="6972095" y="5544590"/>
                </a:lnTo>
                <a:lnTo>
                  <a:pt x="6975760" y="5551759"/>
                </a:lnTo>
                <a:lnTo>
                  <a:pt x="6986757" y="5558927"/>
                </a:lnTo>
                <a:lnTo>
                  <a:pt x="6994088" y="5562510"/>
                </a:lnTo>
                <a:lnTo>
                  <a:pt x="7008751" y="5562510"/>
                </a:lnTo>
                <a:lnTo>
                  <a:pt x="7016082" y="5562510"/>
                </a:lnTo>
                <a:lnTo>
                  <a:pt x="7030745" y="5555342"/>
                </a:lnTo>
                <a:lnTo>
                  <a:pt x="7038077" y="5544590"/>
                </a:lnTo>
                <a:lnTo>
                  <a:pt x="7045407" y="5530254"/>
                </a:lnTo>
                <a:lnTo>
                  <a:pt x="7049074" y="5512334"/>
                </a:lnTo>
                <a:lnTo>
                  <a:pt x="7071067" y="5422731"/>
                </a:lnTo>
                <a:lnTo>
                  <a:pt x="7089396" y="5325961"/>
                </a:lnTo>
                <a:lnTo>
                  <a:pt x="7104059" y="5232775"/>
                </a:lnTo>
                <a:lnTo>
                  <a:pt x="7126052" y="5143172"/>
                </a:lnTo>
                <a:lnTo>
                  <a:pt x="7129718" y="5128836"/>
                </a:lnTo>
                <a:lnTo>
                  <a:pt x="7129718" y="5114499"/>
                </a:lnTo>
                <a:lnTo>
                  <a:pt x="7122387" y="5132419"/>
                </a:lnTo>
                <a:lnTo>
                  <a:pt x="7115056" y="5150340"/>
                </a:lnTo>
                <a:lnTo>
                  <a:pt x="7111389" y="5171845"/>
                </a:lnTo>
                <a:lnTo>
                  <a:pt x="7096727" y="5193349"/>
                </a:lnTo>
                <a:lnTo>
                  <a:pt x="7093061" y="5214853"/>
                </a:lnTo>
                <a:lnTo>
                  <a:pt x="7089396" y="5236358"/>
                </a:lnTo>
                <a:lnTo>
                  <a:pt x="7089396" y="5254278"/>
                </a:lnTo>
                <a:lnTo>
                  <a:pt x="7085730" y="5268615"/>
                </a:lnTo>
                <a:lnTo>
                  <a:pt x="7085730" y="5275783"/>
                </a:lnTo>
                <a:lnTo>
                  <a:pt x="7078399" y="5282951"/>
                </a:lnTo>
                <a:lnTo>
                  <a:pt x="7074734" y="5282951"/>
                </a:lnTo>
                <a:lnTo>
                  <a:pt x="7063736" y="5282951"/>
                </a:lnTo>
                <a:lnTo>
                  <a:pt x="7056405" y="5286536"/>
                </a:lnTo>
                <a:lnTo>
                  <a:pt x="7049074" y="5286536"/>
                </a:lnTo>
                <a:lnTo>
                  <a:pt x="7005085" y="5282951"/>
                </a:lnTo>
                <a:lnTo>
                  <a:pt x="6957431" y="5275783"/>
                </a:lnTo>
                <a:lnTo>
                  <a:pt x="6957431" y="5279368"/>
                </a:lnTo>
                <a:lnTo>
                  <a:pt x="6953766" y="5282951"/>
                </a:lnTo>
                <a:lnTo>
                  <a:pt x="6950100" y="5282951"/>
                </a:lnTo>
                <a:lnTo>
                  <a:pt x="6931773" y="5282951"/>
                </a:lnTo>
                <a:lnTo>
                  <a:pt x="6924441" y="5290119"/>
                </a:lnTo>
                <a:lnTo>
                  <a:pt x="6917109" y="5297288"/>
                </a:lnTo>
                <a:lnTo>
                  <a:pt x="6913444" y="5315208"/>
                </a:lnTo>
                <a:lnTo>
                  <a:pt x="6913444" y="5322376"/>
                </a:lnTo>
                <a:lnTo>
                  <a:pt x="6909778" y="5329544"/>
                </a:lnTo>
                <a:lnTo>
                  <a:pt x="6902447" y="5333129"/>
                </a:lnTo>
                <a:lnTo>
                  <a:pt x="6895116" y="5340297"/>
                </a:lnTo>
                <a:lnTo>
                  <a:pt x="6902447" y="5315208"/>
                </a:lnTo>
                <a:lnTo>
                  <a:pt x="6906113" y="5286536"/>
                </a:lnTo>
                <a:lnTo>
                  <a:pt x="6906113" y="5275783"/>
                </a:lnTo>
                <a:lnTo>
                  <a:pt x="6909778" y="5265031"/>
                </a:lnTo>
                <a:lnTo>
                  <a:pt x="6917109" y="5254278"/>
                </a:lnTo>
                <a:lnTo>
                  <a:pt x="6924441" y="5239943"/>
                </a:lnTo>
                <a:lnTo>
                  <a:pt x="6928106" y="5236358"/>
                </a:lnTo>
                <a:lnTo>
                  <a:pt x="6928106" y="5232775"/>
                </a:lnTo>
                <a:lnTo>
                  <a:pt x="6931773" y="5229190"/>
                </a:lnTo>
                <a:lnTo>
                  <a:pt x="6942769" y="5229190"/>
                </a:lnTo>
                <a:lnTo>
                  <a:pt x="6946435" y="5229190"/>
                </a:lnTo>
                <a:lnTo>
                  <a:pt x="6942769" y="5225606"/>
                </a:lnTo>
                <a:lnTo>
                  <a:pt x="6942769" y="5222022"/>
                </a:lnTo>
                <a:lnTo>
                  <a:pt x="6928106" y="5222022"/>
                </a:lnTo>
                <a:lnTo>
                  <a:pt x="6924441" y="5222022"/>
                </a:lnTo>
                <a:lnTo>
                  <a:pt x="6920775" y="5214853"/>
                </a:lnTo>
                <a:lnTo>
                  <a:pt x="6920775" y="5207685"/>
                </a:lnTo>
                <a:lnTo>
                  <a:pt x="6931773" y="5171845"/>
                </a:lnTo>
                <a:lnTo>
                  <a:pt x="6942769" y="5139587"/>
                </a:lnTo>
                <a:lnTo>
                  <a:pt x="6942769" y="5118083"/>
                </a:lnTo>
                <a:lnTo>
                  <a:pt x="6950100" y="5103746"/>
                </a:lnTo>
                <a:lnTo>
                  <a:pt x="6953766" y="5100163"/>
                </a:lnTo>
                <a:lnTo>
                  <a:pt x="6961098" y="5096578"/>
                </a:lnTo>
                <a:lnTo>
                  <a:pt x="6972095" y="5092994"/>
                </a:lnTo>
                <a:lnTo>
                  <a:pt x="6979426" y="5089411"/>
                </a:lnTo>
                <a:lnTo>
                  <a:pt x="7034410" y="5085826"/>
                </a:lnTo>
                <a:lnTo>
                  <a:pt x="7089396" y="5071490"/>
                </a:lnTo>
                <a:lnTo>
                  <a:pt x="7096727" y="5067906"/>
                </a:lnTo>
                <a:lnTo>
                  <a:pt x="7111389" y="5067906"/>
                </a:lnTo>
                <a:lnTo>
                  <a:pt x="7122387" y="5060738"/>
                </a:lnTo>
                <a:lnTo>
                  <a:pt x="7133384" y="5049985"/>
                </a:lnTo>
                <a:lnTo>
                  <a:pt x="7118721" y="5053570"/>
                </a:lnTo>
                <a:lnTo>
                  <a:pt x="7104059" y="5053570"/>
                </a:lnTo>
                <a:lnTo>
                  <a:pt x="7100392" y="5053570"/>
                </a:lnTo>
                <a:lnTo>
                  <a:pt x="7096727" y="5053570"/>
                </a:lnTo>
                <a:lnTo>
                  <a:pt x="7093061" y="5049985"/>
                </a:lnTo>
                <a:lnTo>
                  <a:pt x="7093061" y="5042817"/>
                </a:lnTo>
                <a:lnTo>
                  <a:pt x="7093061" y="5032065"/>
                </a:lnTo>
                <a:lnTo>
                  <a:pt x="7093061" y="5017728"/>
                </a:lnTo>
                <a:lnTo>
                  <a:pt x="7096727" y="5010560"/>
                </a:lnTo>
                <a:lnTo>
                  <a:pt x="7104059" y="5003392"/>
                </a:lnTo>
                <a:lnTo>
                  <a:pt x="7122387" y="4996224"/>
                </a:lnTo>
                <a:lnTo>
                  <a:pt x="7144381" y="4989055"/>
                </a:lnTo>
                <a:lnTo>
                  <a:pt x="7126052" y="4981887"/>
                </a:lnTo>
                <a:lnTo>
                  <a:pt x="7118721" y="4974719"/>
                </a:lnTo>
                <a:lnTo>
                  <a:pt x="7115056" y="4960382"/>
                </a:lnTo>
                <a:lnTo>
                  <a:pt x="7111389" y="4942462"/>
                </a:lnTo>
                <a:lnTo>
                  <a:pt x="7111389" y="4935294"/>
                </a:lnTo>
                <a:lnTo>
                  <a:pt x="7111389" y="4928126"/>
                </a:lnTo>
                <a:lnTo>
                  <a:pt x="7104059" y="4931711"/>
                </a:lnTo>
                <a:lnTo>
                  <a:pt x="7096727" y="4931711"/>
                </a:lnTo>
                <a:lnTo>
                  <a:pt x="7100392" y="4938879"/>
                </a:lnTo>
                <a:lnTo>
                  <a:pt x="7100392" y="4946047"/>
                </a:lnTo>
                <a:lnTo>
                  <a:pt x="7100392" y="4953215"/>
                </a:lnTo>
                <a:lnTo>
                  <a:pt x="7093061" y="4960382"/>
                </a:lnTo>
                <a:lnTo>
                  <a:pt x="7082064" y="4981887"/>
                </a:lnTo>
                <a:lnTo>
                  <a:pt x="7074734" y="4989055"/>
                </a:lnTo>
                <a:lnTo>
                  <a:pt x="7063736" y="4985472"/>
                </a:lnTo>
                <a:lnTo>
                  <a:pt x="7049074" y="4967551"/>
                </a:lnTo>
                <a:lnTo>
                  <a:pt x="7038077" y="4985472"/>
                </a:lnTo>
                <a:lnTo>
                  <a:pt x="7027080" y="4992640"/>
                </a:lnTo>
                <a:lnTo>
                  <a:pt x="7012417" y="4999808"/>
                </a:lnTo>
                <a:lnTo>
                  <a:pt x="7001420" y="5003392"/>
                </a:lnTo>
                <a:lnTo>
                  <a:pt x="6986757" y="5006977"/>
                </a:lnTo>
                <a:lnTo>
                  <a:pt x="6979426" y="5006977"/>
                </a:lnTo>
                <a:lnTo>
                  <a:pt x="6972095" y="4999808"/>
                </a:lnTo>
                <a:lnTo>
                  <a:pt x="6968428" y="4992640"/>
                </a:lnTo>
                <a:lnTo>
                  <a:pt x="6975760" y="4956799"/>
                </a:lnTo>
                <a:lnTo>
                  <a:pt x="6983091" y="4928126"/>
                </a:lnTo>
                <a:lnTo>
                  <a:pt x="6994088" y="4895869"/>
                </a:lnTo>
                <a:lnTo>
                  <a:pt x="7005085" y="4867196"/>
                </a:lnTo>
                <a:lnTo>
                  <a:pt x="7008751" y="4860028"/>
                </a:lnTo>
                <a:lnTo>
                  <a:pt x="7016082" y="4856445"/>
                </a:lnTo>
                <a:lnTo>
                  <a:pt x="7030745" y="4852860"/>
                </a:lnTo>
                <a:lnTo>
                  <a:pt x="7041742" y="4849276"/>
                </a:lnTo>
                <a:lnTo>
                  <a:pt x="7060070" y="4849276"/>
                </a:lnTo>
                <a:lnTo>
                  <a:pt x="7074734" y="4856445"/>
                </a:lnTo>
                <a:lnTo>
                  <a:pt x="7078399" y="4845692"/>
                </a:lnTo>
                <a:lnTo>
                  <a:pt x="7085730" y="4842108"/>
                </a:lnTo>
                <a:lnTo>
                  <a:pt x="7096727" y="4842108"/>
                </a:lnTo>
                <a:lnTo>
                  <a:pt x="7104059" y="4838523"/>
                </a:lnTo>
                <a:lnTo>
                  <a:pt x="7137049" y="4834940"/>
                </a:lnTo>
                <a:lnTo>
                  <a:pt x="7170040" y="4827772"/>
                </a:lnTo>
                <a:lnTo>
                  <a:pt x="7181038" y="4820603"/>
                </a:lnTo>
                <a:lnTo>
                  <a:pt x="7184703" y="4813435"/>
                </a:lnTo>
                <a:lnTo>
                  <a:pt x="7181038" y="4802683"/>
                </a:lnTo>
                <a:lnTo>
                  <a:pt x="7177371" y="4802683"/>
                </a:lnTo>
                <a:lnTo>
                  <a:pt x="7170040" y="4799099"/>
                </a:lnTo>
                <a:lnTo>
                  <a:pt x="7159043" y="4799099"/>
                </a:lnTo>
                <a:lnTo>
                  <a:pt x="7155378" y="4809852"/>
                </a:lnTo>
                <a:lnTo>
                  <a:pt x="7151712" y="4813435"/>
                </a:lnTo>
                <a:lnTo>
                  <a:pt x="7148046" y="4813435"/>
                </a:lnTo>
                <a:lnTo>
                  <a:pt x="7144381" y="4809852"/>
                </a:lnTo>
                <a:lnTo>
                  <a:pt x="7133384" y="4813435"/>
                </a:lnTo>
                <a:lnTo>
                  <a:pt x="7126052" y="4817020"/>
                </a:lnTo>
                <a:lnTo>
                  <a:pt x="7115056" y="4820603"/>
                </a:lnTo>
                <a:lnTo>
                  <a:pt x="7100392" y="4820603"/>
                </a:lnTo>
                <a:lnTo>
                  <a:pt x="7093061" y="4817020"/>
                </a:lnTo>
                <a:lnTo>
                  <a:pt x="7089396" y="4809852"/>
                </a:lnTo>
                <a:lnTo>
                  <a:pt x="7089396" y="4799099"/>
                </a:lnTo>
                <a:lnTo>
                  <a:pt x="7089396" y="4791930"/>
                </a:lnTo>
                <a:lnTo>
                  <a:pt x="7089396" y="4766842"/>
                </a:lnTo>
                <a:close/>
                <a:moveTo>
                  <a:pt x="6579869" y="4734586"/>
                </a:moveTo>
                <a:lnTo>
                  <a:pt x="6576202" y="4745337"/>
                </a:lnTo>
                <a:lnTo>
                  <a:pt x="6572537" y="4759674"/>
                </a:lnTo>
                <a:lnTo>
                  <a:pt x="6576202" y="4766842"/>
                </a:lnTo>
                <a:lnTo>
                  <a:pt x="6579869" y="4777594"/>
                </a:lnTo>
                <a:lnTo>
                  <a:pt x="6590865" y="4766842"/>
                </a:lnTo>
                <a:lnTo>
                  <a:pt x="6594530" y="4759674"/>
                </a:lnTo>
                <a:lnTo>
                  <a:pt x="6594530" y="4748922"/>
                </a:lnTo>
                <a:lnTo>
                  <a:pt x="6594530" y="4745337"/>
                </a:lnTo>
                <a:lnTo>
                  <a:pt x="6587200" y="4738169"/>
                </a:lnTo>
                <a:lnTo>
                  <a:pt x="6583534" y="4734586"/>
                </a:lnTo>
                <a:close/>
                <a:moveTo>
                  <a:pt x="6488226" y="4727417"/>
                </a:moveTo>
                <a:lnTo>
                  <a:pt x="6484561" y="4756089"/>
                </a:lnTo>
                <a:lnTo>
                  <a:pt x="6488226" y="4781179"/>
                </a:lnTo>
                <a:lnTo>
                  <a:pt x="6488226" y="4788347"/>
                </a:lnTo>
                <a:lnTo>
                  <a:pt x="6488226" y="4795515"/>
                </a:lnTo>
                <a:lnTo>
                  <a:pt x="6499223" y="4799099"/>
                </a:lnTo>
                <a:lnTo>
                  <a:pt x="6506555" y="4799099"/>
                </a:lnTo>
                <a:lnTo>
                  <a:pt x="6517552" y="4795515"/>
                </a:lnTo>
                <a:lnTo>
                  <a:pt x="6521218" y="4788347"/>
                </a:lnTo>
                <a:lnTo>
                  <a:pt x="6524883" y="4777594"/>
                </a:lnTo>
                <a:lnTo>
                  <a:pt x="6524883" y="4770426"/>
                </a:lnTo>
                <a:lnTo>
                  <a:pt x="6528548" y="4759674"/>
                </a:lnTo>
                <a:lnTo>
                  <a:pt x="6528548" y="4745337"/>
                </a:lnTo>
                <a:lnTo>
                  <a:pt x="6528548" y="4741754"/>
                </a:lnTo>
                <a:lnTo>
                  <a:pt x="6524883" y="4738169"/>
                </a:lnTo>
                <a:lnTo>
                  <a:pt x="6521218" y="4734586"/>
                </a:lnTo>
                <a:lnTo>
                  <a:pt x="6513886" y="4731001"/>
                </a:lnTo>
                <a:lnTo>
                  <a:pt x="6502890" y="4731001"/>
                </a:lnTo>
                <a:close/>
                <a:moveTo>
                  <a:pt x="8438360" y="4709496"/>
                </a:moveTo>
                <a:lnTo>
                  <a:pt x="8431028" y="4713081"/>
                </a:lnTo>
                <a:lnTo>
                  <a:pt x="8420031" y="4720249"/>
                </a:lnTo>
                <a:lnTo>
                  <a:pt x="8431028" y="4727417"/>
                </a:lnTo>
                <a:lnTo>
                  <a:pt x="8449357" y="4734586"/>
                </a:lnTo>
                <a:lnTo>
                  <a:pt x="8456688" y="4738169"/>
                </a:lnTo>
                <a:lnTo>
                  <a:pt x="8460353" y="4741754"/>
                </a:lnTo>
                <a:lnTo>
                  <a:pt x="8460353" y="4748922"/>
                </a:lnTo>
                <a:lnTo>
                  <a:pt x="8460353" y="4763257"/>
                </a:lnTo>
                <a:lnTo>
                  <a:pt x="8464020" y="4748922"/>
                </a:lnTo>
                <a:lnTo>
                  <a:pt x="8467685" y="4738169"/>
                </a:lnTo>
                <a:lnTo>
                  <a:pt x="8467685" y="4727417"/>
                </a:lnTo>
                <a:lnTo>
                  <a:pt x="8460353" y="4720249"/>
                </a:lnTo>
                <a:lnTo>
                  <a:pt x="8453023" y="4713081"/>
                </a:lnTo>
                <a:close/>
                <a:moveTo>
                  <a:pt x="8511674" y="4695160"/>
                </a:moveTo>
                <a:lnTo>
                  <a:pt x="8504342" y="4702328"/>
                </a:lnTo>
                <a:lnTo>
                  <a:pt x="8489679" y="4705913"/>
                </a:lnTo>
                <a:lnTo>
                  <a:pt x="8486014" y="4713081"/>
                </a:lnTo>
                <a:lnTo>
                  <a:pt x="8489679" y="4720249"/>
                </a:lnTo>
                <a:lnTo>
                  <a:pt x="8504342" y="4738169"/>
                </a:lnTo>
                <a:lnTo>
                  <a:pt x="8515339" y="4766842"/>
                </a:lnTo>
                <a:lnTo>
                  <a:pt x="8515339" y="4734586"/>
                </a:lnTo>
                <a:lnTo>
                  <a:pt x="8515339" y="4713081"/>
                </a:lnTo>
                <a:lnTo>
                  <a:pt x="8515339" y="4705913"/>
                </a:lnTo>
                <a:close/>
                <a:moveTo>
                  <a:pt x="6682507" y="4677240"/>
                </a:moveTo>
                <a:lnTo>
                  <a:pt x="6675176" y="4680824"/>
                </a:lnTo>
                <a:lnTo>
                  <a:pt x="6671509" y="4691576"/>
                </a:lnTo>
                <a:lnTo>
                  <a:pt x="6671509" y="4709496"/>
                </a:lnTo>
                <a:lnTo>
                  <a:pt x="6682507" y="4723833"/>
                </a:lnTo>
                <a:lnTo>
                  <a:pt x="6682507" y="4727417"/>
                </a:lnTo>
                <a:lnTo>
                  <a:pt x="6682507" y="4731001"/>
                </a:lnTo>
                <a:lnTo>
                  <a:pt x="6686173" y="4734586"/>
                </a:lnTo>
                <a:lnTo>
                  <a:pt x="6693504" y="4734586"/>
                </a:lnTo>
                <a:lnTo>
                  <a:pt x="6700835" y="4731001"/>
                </a:lnTo>
                <a:lnTo>
                  <a:pt x="6708166" y="4723833"/>
                </a:lnTo>
                <a:lnTo>
                  <a:pt x="6711833" y="4713081"/>
                </a:lnTo>
                <a:lnTo>
                  <a:pt x="6711833" y="4702328"/>
                </a:lnTo>
                <a:lnTo>
                  <a:pt x="6711833" y="4687991"/>
                </a:lnTo>
                <a:lnTo>
                  <a:pt x="6700835" y="4677240"/>
                </a:lnTo>
                <a:lnTo>
                  <a:pt x="6693504" y="4677240"/>
                </a:lnTo>
                <a:close/>
                <a:moveTo>
                  <a:pt x="8390706" y="4666488"/>
                </a:moveTo>
                <a:lnTo>
                  <a:pt x="8372378" y="4673656"/>
                </a:lnTo>
                <a:lnTo>
                  <a:pt x="8390706" y="4677240"/>
                </a:lnTo>
                <a:lnTo>
                  <a:pt x="8401703" y="4677240"/>
                </a:lnTo>
                <a:lnTo>
                  <a:pt x="8412700" y="4673656"/>
                </a:lnTo>
                <a:lnTo>
                  <a:pt x="8427363" y="4670071"/>
                </a:lnTo>
                <a:lnTo>
                  <a:pt x="8412700" y="4666488"/>
                </a:lnTo>
                <a:lnTo>
                  <a:pt x="8401703" y="4666488"/>
                </a:lnTo>
                <a:close/>
                <a:moveTo>
                  <a:pt x="8247745" y="4655735"/>
                </a:moveTo>
                <a:lnTo>
                  <a:pt x="8247745" y="4659320"/>
                </a:lnTo>
                <a:lnTo>
                  <a:pt x="8247745" y="4662903"/>
                </a:lnTo>
                <a:lnTo>
                  <a:pt x="8251411" y="4662903"/>
                </a:lnTo>
                <a:lnTo>
                  <a:pt x="8255077" y="4666488"/>
                </a:lnTo>
                <a:lnTo>
                  <a:pt x="8266074" y="4673656"/>
                </a:lnTo>
                <a:lnTo>
                  <a:pt x="8277071" y="4677240"/>
                </a:lnTo>
                <a:lnTo>
                  <a:pt x="8288068" y="4680824"/>
                </a:lnTo>
                <a:lnTo>
                  <a:pt x="8295399" y="4680824"/>
                </a:lnTo>
                <a:lnTo>
                  <a:pt x="8299064" y="4680824"/>
                </a:lnTo>
                <a:lnTo>
                  <a:pt x="8299064" y="4673656"/>
                </a:lnTo>
                <a:lnTo>
                  <a:pt x="8284402" y="4662903"/>
                </a:lnTo>
                <a:lnTo>
                  <a:pt x="8262409" y="4659320"/>
                </a:lnTo>
                <a:lnTo>
                  <a:pt x="8255077" y="4655735"/>
                </a:lnTo>
                <a:close/>
                <a:moveTo>
                  <a:pt x="6810805" y="4652151"/>
                </a:moveTo>
                <a:lnTo>
                  <a:pt x="6803474" y="4670071"/>
                </a:lnTo>
                <a:lnTo>
                  <a:pt x="6799808" y="4687991"/>
                </a:lnTo>
                <a:lnTo>
                  <a:pt x="6803474" y="4695160"/>
                </a:lnTo>
                <a:lnTo>
                  <a:pt x="6810805" y="4702328"/>
                </a:lnTo>
                <a:lnTo>
                  <a:pt x="6814470" y="4702328"/>
                </a:lnTo>
                <a:lnTo>
                  <a:pt x="6818137" y="4695160"/>
                </a:lnTo>
                <a:lnTo>
                  <a:pt x="6818137" y="4691576"/>
                </a:lnTo>
                <a:lnTo>
                  <a:pt x="6818137" y="4687991"/>
                </a:lnTo>
                <a:lnTo>
                  <a:pt x="6818137" y="4670071"/>
                </a:lnTo>
                <a:close/>
                <a:moveTo>
                  <a:pt x="6792477" y="4652151"/>
                </a:moveTo>
                <a:lnTo>
                  <a:pt x="6777814" y="4655735"/>
                </a:lnTo>
                <a:lnTo>
                  <a:pt x="6763152" y="4659320"/>
                </a:lnTo>
                <a:lnTo>
                  <a:pt x="6752155" y="4666488"/>
                </a:lnTo>
                <a:lnTo>
                  <a:pt x="6748488" y="4673656"/>
                </a:lnTo>
                <a:lnTo>
                  <a:pt x="6744823" y="4684408"/>
                </a:lnTo>
                <a:lnTo>
                  <a:pt x="6744823" y="4695160"/>
                </a:lnTo>
                <a:lnTo>
                  <a:pt x="6744823" y="4705913"/>
                </a:lnTo>
                <a:lnTo>
                  <a:pt x="6744823" y="4713081"/>
                </a:lnTo>
                <a:lnTo>
                  <a:pt x="6748488" y="4720249"/>
                </a:lnTo>
                <a:lnTo>
                  <a:pt x="6755820" y="4723833"/>
                </a:lnTo>
                <a:lnTo>
                  <a:pt x="6766817" y="4723833"/>
                </a:lnTo>
                <a:lnTo>
                  <a:pt x="6781480" y="4720249"/>
                </a:lnTo>
                <a:lnTo>
                  <a:pt x="6788812" y="4716664"/>
                </a:lnTo>
                <a:lnTo>
                  <a:pt x="6796142" y="4705913"/>
                </a:lnTo>
                <a:lnTo>
                  <a:pt x="6796142" y="4677240"/>
                </a:lnTo>
                <a:close/>
                <a:moveTo>
                  <a:pt x="8071794" y="4630647"/>
                </a:moveTo>
                <a:lnTo>
                  <a:pt x="8060797" y="4634230"/>
                </a:lnTo>
                <a:lnTo>
                  <a:pt x="8049799" y="4634230"/>
                </a:lnTo>
                <a:lnTo>
                  <a:pt x="8038802" y="4634230"/>
                </a:lnTo>
                <a:lnTo>
                  <a:pt x="8038802" y="4666488"/>
                </a:lnTo>
                <a:lnTo>
                  <a:pt x="8038802" y="4702328"/>
                </a:lnTo>
                <a:lnTo>
                  <a:pt x="8068128" y="4705913"/>
                </a:lnTo>
                <a:lnTo>
                  <a:pt x="8093788" y="4709496"/>
                </a:lnTo>
                <a:lnTo>
                  <a:pt x="8093788" y="4687991"/>
                </a:lnTo>
                <a:lnTo>
                  <a:pt x="8093788" y="4670071"/>
                </a:lnTo>
                <a:lnTo>
                  <a:pt x="8093788" y="4655735"/>
                </a:lnTo>
                <a:lnTo>
                  <a:pt x="8090122" y="4637815"/>
                </a:lnTo>
                <a:lnTo>
                  <a:pt x="8086456" y="4634230"/>
                </a:lnTo>
                <a:lnTo>
                  <a:pt x="8079124" y="4634230"/>
                </a:lnTo>
                <a:close/>
                <a:moveTo>
                  <a:pt x="6873121" y="4630647"/>
                </a:moveTo>
                <a:lnTo>
                  <a:pt x="6851127" y="4634230"/>
                </a:lnTo>
                <a:lnTo>
                  <a:pt x="6832799" y="4644983"/>
                </a:lnTo>
                <a:lnTo>
                  <a:pt x="6832799" y="4662903"/>
                </a:lnTo>
                <a:lnTo>
                  <a:pt x="6832799" y="4680824"/>
                </a:lnTo>
                <a:lnTo>
                  <a:pt x="6836465" y="4702328"/>
                </a:lnTo>
                <a:lnTo>
                  <a:pt x="6840130" y="4720249"/>
                </a:lnTo>
                <a:lnTo>
                  <a:pt x="6851127" y="4713081"/>
                </a:lnTo>
                <a:lnTo>
                  <a:pt x="6865790" y="4709496"/>
                </a:lnTo>
                <a:lnTo>
                  <a:pt x="6869456" y="4705913"/>
                </a:lnTo>
                <a:lnTo>
                  <a:pt x="6876787" y="4702328"/>
                </a:lnTo>
                <a:lnTo>
                  <a:pt x="6880452" y="4691576"/>
                </a:lnTo>
                <a:lnTo>
                  <a:pt x="6880452" y="4684408"/>
                </a:lnTo>
                <a:lnTo>
                  <a:pt x="6880452" y="4673656"/>
                </a:lnTo>
                <a:lnTo>
                  <a:pt x="6887784" y="4659320"/>
                </a:lnTo>
                <a:lnTo>
                  <a:pt x="6880452" y="4644983"/>
                </a:lnTo>
                <a:close/>
                <a:moveTo>
                  <a:pt x="7961824" y="4623478"/>
                </a:moveTo>
                <a:lnTo>
                  <a:pt x="7965490" y="4644983"/>
                </a:lnTo>
                <a:lnTo>
                  <a:pt x="7965490" y="4666488"/>
                </a:lnTo>
                <a:lnTo>
                  <a:pt x="7965490" y="4677240"/>
                </a:lnTo>
                <a:lnTo>
                  <a:pt x="7969155" y="4687991"/>
                </a:lnTo>
                <a:lnTo>
                  <a:pt x="7980152" y="4691576"/>
                </a:lnTo>
                <a:lnTo>
                  <a:pt x="7991149" y="4691576"/>
                </a:lnTo>
                <a:lnTo>
                  <a:pt x="8002146" y="4691576"/>
                </a:lnTo>
                <a:lnTo>
                  <a:pt x="8009477" y="4691576"/>
                </a:lnTo>
                <a:lnTo>
                  <a:pt x="8013144" y="4687991"/>
                </a:lnTo>
                <a:lnTo>
                  <a:pt x="8013144" y="4684408"/>
                </a:lnTo>
                <a:lnTo>
                  <a:pt x="8013144" y="4673656"/>
                </a:lnTo>
                <a:lnTo>
                  <a:pt x="8013144" y="4666488"/>
                </a:lnTo>
                <a:lnTo>
                  <a:pt x="8013144" y="4648567"/>
                </a:lnTo>
                <a:lnTo>
                  <a:pt x="8013144" y="4627062"/>
                </a:lnTo>
                <a:lnTo>
                  <a:pt x="7987484" y="4623478"/>
                </a:lnTo>
                <a:close/>
                <a:moveTo>
                  <a:pt x="7877513" y="4616310"/>
                </a:moveTo>
                <a:lnTo>
                  <a:pt x="7877513" y="4644983"/>
                </a:lnTo>
                <a:lnTo>
                  <a:pt x="7877513" y="4666488"/>
                </a:lnTo>
                <a:lnTo>
                  <a:pt x="7881179" y="4677240"/>
                </a:lnTo>
                <a:lnTo>
                  <a:pt x="7888511" y="4680824"/>
                </a:lnTo>
                <a:lnTo>
                  <a:pt x="7892176" y="4680824"/>
                </a:lnTo>
                <a:lnTo>
                  <a:pt x="7899508" y="4684408"/>
                </a:lnTo>
                <a:lnTo>
                  <a:pt x="7910505" y="4684408"/>
                </a:lnTo>
                <a:lnTo>
                  <a:pt x="7917836" y="4687991"/>
                </a:lnTo>
                <a:lnTo>
                  <a:pt x="7925167" y="4687991"/>
                </a:lnTo>
                <a:lnTo>
                  <a:pt x="7928833" y="4687991"/>
                </a:lnTo>
                <a:lnTo>
                  <a:pt x="7932498" y="4684408"/>
                </a:lnTo>
                <a:lnTo>
                  <a:pt x="7932498" y="4680824"/>
                </a:lnTo>
                <a:lnTo>
                  <a:pt x="7936165" y="4666488"/>
                </a:lnTo>
                <a:lnTo>
                  <a:pt x="7943495" y="4648567"/>
                </a:lnTo>
                <a:lnTo>
                  <a:pt x="7936165" y="4637815"/>
                </a:lnTo>
                <a:lnTo>
                  <a:pt x="7936165" y="4630647"/>
                </a:lnTo>
                <a:lnTo>
                  <a:pt x="7928833" y="4623478"/>
                </a:lnTo>
                <a:lnTo>
                  <a:pt x="7921501" y="4616310"/>
                </a:lnTo>
                <a:lnTo>
                  <a:pt x="7903173" y="4616310"/>
                </a:lnTo>
                <a:close/>
                <a:moveTo>
                  <a:pt x="7862851" y="4612727"/>
                </a:moveTo>
                <a:lnTo>
                  <a:pt x="7859185" y="4616310"/>
                </a:lnTo>
                <a:lnTo>
                  <a:pt x="7862851" y="4630647"/>
                </a:lnTo>
                <a:lnTo>
                  <a:pt x="7862851" y="4648567"/>
                </a:lnTo>
                <a:lnTo>
                  <a:pt x="7862851" y="4662903"/>
                </a:lnTo>
                <a:lnTo>
                  <a:pt x="7870183" y="4673656"/>
                </a:lnTo>
                <a:lnTo>
                  <a:pt x="7870183" y="4648567"/>
                </a:lnTo>
                <a:lnTo>
                  <a:pt x="7870183" y="4616310"/>
                </a:lnTo>
                <a:lnTo>
                  <a:pt x="7866516" y="4612727"/>
                </a:lnTo>
                <a:close/>
                <a:moveTo>
                  <a:pt x="6935438" y="4612727"/>
                </a:moveTo>
                <a:lnTo>
                  <a:pt x="6917109" y="4619894"/>
                </a:lnTo>
                <a:lnTo>
                  <a:pt x="6906113" y="4630647"/>
                </a:lnTo>
                <a:lnTo>
                  <a:pt x="6902447" y="4648567"/>
                </a:lnTo>
                <a:lnTo>
                  <a:pt x="6902447" y="4670071"/>
                </a:lnTo>
                <a:lnTo>
                  <a:pt x="6906113" y="4680824"/>
                </a:lnTo>
                <a:lnTo>
                  <a:pt x="6902447" y="4695160"/>
                </a:lnTo>
                <a:lnTo>
                  <a:pt x="6917109" y="4691576"/>
                </a:lnTo>
                <a:lnTo>
                  <a:pt x="6931773" y="4687991"/>
                </a:lnTo>
                <a:lnTo>
                  <a:pt x="6942769" y="4684408"/>
                </a:lnTo>
                <a:lnTo>
                  <a:pt x="6950100" y="4677240"/>
                </a:lnTo>
                <a:lnTo>
                  <a:pt x="6953766" y="4670071"/>
                </a:lnTo>
                <a:lnTo>
                  <a:pt x="6953766" y="4659320"/>
                </a:lnTo>
                <a:lnTo>
                  <a:pt x="6953766" y="4648567"/>
                </a:lnTo>
                <a:lnTo>
                  <a:pt x="6953766" y="4627062"/>
                </a:lnTo>
                <a:lnTo>
                  <a:pt x="6953766" y="4619894"/>
                </a:lnTo>
                <a:lnTo>
                  <a:pt x="6950100" y="4616310"/>
                </a:lnTo>
                <a:lnTo>
                  <a:pt x="6946435" y="4616310"/>
                </a:lnTo>
                <a:close/>
                <a:moveTo>
                  <a:pt x="7804201" y="4605558"/>
                </a:moveTo>
                <a:lnTo>
                  <a:pt x="7804201" y="4630647"/>
                </a:lnTo>
                <a:lnTo>
                  <a:pt x="7804201" y="4662903"/>
                </a:lnTo>
                <a:lnTo>
                  <a:pt x="7807866" y="4670071"/>
                </a:lnTo>
                <a:lnTo>
                  <a:pt x="7815197" y="4677240"/>
                </a:lnTo>
                <a:lnTo>
                  <a:pt x="7822529" y="4680824"/>
                </a:lnTo>
                <a:lnTo>
                  <a:pt x="7837191" y="4680824"/>
                </a:lnTo>
                <a:lnTo>
                  <a:pt x="7844523" y="4680824"/>
                </a:lnTo>
                <a:lnTo>
                  <a:pt x="7848188" y="4677240"/>
                </a:lnTo>
                <a:lnTo>
                  <a:pt x="7851854" y="4670071"/>
                </a:lnTo>
                <a:lnTo>
                  <a:pt x="7855519" y="4662903"/>
                </a:lnTo>
                <a:lnTo>
                  <a:pt x="7855519" y="4637815"/>
                </a:lnTo>
                <a:lnTo>
                  <a:pt x="7855519" y="4616310"/>
                </a:lnTo>
                <a:lnTo>
                  <a:pt x="7833526" y="4609142"/>
                </a:lnTo>
                <a:close/>
                <a:moveTo>
                  <a:pt x="7734552" y="4598390"/>
                </a:moveTo>
                <a:lnTo>
                  <a:pt x="7723555" y="4601974"/>
                </a:lnTo>
                <a:lnTo>
                  <a:pt x="7712558" y="4616310"/>
                </a:lnTo>
                <a:lnTo>
                  <a:pt x="7712558" y="4637815"/>
                </a:lnTo>
                <a:lnTo>
                  <a:pt x="7712558" y="4652151"/>
                </a:lnTo>
                <a:lnTo>
                  <a:pt x="7712558" y="4666488"/>
                </a:lnTo>
                <a:lnTo>
                  <a:pt x="7730887" y="4666488"/>
                </a:lnTo>
                <a:lnTo>
                  <a:pt x="7741884" y="4670071"/>
                </a:lnTo>
                <a:lnTo>
                  <a:pt x="7752880" y="4670071"/>
                </a:lnTo>
                <a:lnTo>
                  <a:pt x="7763878" y="4670071"/>
                </a:lnTo>
                <a:lnTo>
                  <a:pt x="7767544" y="4670071"/>
                </a:lnTo>
                <a:lnTo>
                  <a:pt x="7771209" y="4670071"/>
                </a:lnTo>
                <a:lnTo>
                  <a:pt x="7778540" y="4666488"/>
                </a:lnTo>
                <a:lnTo>
                  <a:pt x="7778540" y="4659320"/>
                </a:lnTo>
                <a:lnTo>
                  <a:pt x="7778540" y="4644983"/>
                </a:lnTo>
                <a:lnTo>
                  <a:pt x="7782206" y="4623478"/>
                </a:lnTo>
                <a:lnTo>
                  <a:pt x="7782206" y="4616310"/>
                </a:lnTo>
                <a:lnTo>
                  <a:pt x="7778540" y="4609142"/>
                </a:lnTo>
                <a:lnTo>
                  <a:pt x="7767544" y="4605558"/>
                </a:lnTo>
                <a:lnTo>
                  <a:pt x="7756547" y="4601974"/>
                </a:lnTo>
                <a:close/>
                <a:moveTo>
                  <a:pt x="7686898" y="4591222"/>
                </a:moveTo>
                <a:lnTo>
                  <a:pt x="7679568" y="4598390"/>
                </a:lnTo>
                <a:lnTo>
                  <a:pt x="7675902" y="4605558"/>
                </a:lnTo>
                <a:lnTo>
                  <a:pt x="7675902" y="4616310"/>
                </a:lnTo>
                <a:lnTo>
                  <a:pt x="7675902" y="4623478"/>
                </a:lnTo>
                <a:lnTo>
                  <a:pt x="7679568" y="4637815"/>
                </a:lnTo>
                <a:lnTo>
                  <a:pt x="7675902" y="4655735"/>
                </a:lnTo>
                <a:lnTo>
                  <a:pt x="7683233" y="4659320"/>
                </a:lnTo>
                <a:lnTo>
                  <a:pt x="7690565" y="4659320"/>
                </a:lnTo>
                <a:lnTo>
                  <a:pt x="7697896" y="4659320"/>
                </a:lnTo>
                <a:lnTo>
                  <a:pt x="7705227" y="4659320"/>
                </a:lnTo>
                <a:lnTo>
                  <a:pt x="7705227" y="4630647"/>
                </a:lnTo>
                <a:lnTo>
                  <a:pt x="7705227" y="4605558"/>
                </a:lnTo>
                <a:lnTo>
                  <a:pt x="7705227" y="4598390"/>
                </a:lnTo>
                <a:lnTo>
                  <a:pt x="7697896" y="4594805"/>
                </a:lnTo>
                <a:lnTo>
                  <a:pt x="7690565" y="4594805"/>
                </a:lnTo>
                <a:close/>
                <a:moveTo>
                  <a:pt x="8031471" y="4576885"/>
                </a:moveTo>
                <a:lnTo>
                  <a:pt x="8046134" y="4584054"/>
                </a:lnTo>
                <a:lnTo>
                  <a:pt x="8064462" y="4591222"/>
                </a:lnTo>
                <a:lnTo>
                  <a:pt x="8079124" y="4591222"/>
                </a:lnTo>
                <a:lnTo>
                  <a:pt x="8093788" y="4580469"/>
                </a:lnTo>
                <a:lnTo>
                  <a:pt x="8079124" y="4584054"/>
                </a:lnTo>
                <a:lnTo>
                  <a:pt x="8064462" y="4576885"/>
                </a:lnTo>
                <a:lnTo>
                  <a:pt x="8046134" y="4576885"/>
                </a:lnTo>
                <a:close/>
                <a:moveTo>
                  <a:pt x="8350384" y="4558964"/>
                </a:moveTo>
                <a:lnTo>
                  <a:pt x="8350384" y="4566132"/>
                </a:lnTo>
                <a:lnTo>
                  <a:pt x="8350384" y="4569717"/>
                </a:lnTo>
                <a:lnTo>
                  <a:pt x="8350384" y="4580469"/>
                </a:lnTo>
                <a:lnTo>
                  <a:pt x="8350384" y="4591222"/>
                </a:lnTo>
                <a:lnTo>
                  <a:pt x="8350384" y="4598390"/>
                </a:lnTo>
                <a:lnTo>
                  <a:pt x="8346718" y="4601974"/>
                </a:lnTo>
                <a:lnTo>
                  <a:pt x="8343053" y="4605558"/>
                </a:lnTo>
                <a:lnTo>
                  <a:pt x="8335721" y="4605558"/>
                </a:lnTo>
                <a:lnTo>
                  <a:pt x="8332056" y="4609142"/>
                </a:lnTo>
                <a:lnTo>
                  <a:pt x="8335721" y="4612727"/>
                </a:lnTo>
                <a:lnTo>
                  <a:pt x="8339388" y="4616310"/>
                </a:lnTo>
                <a:lnTo>
                  <a:pt x="8343053" y="4619894"/>
                </a:lnTo>
                <a:lnTo>
                  <a:pt x="8372378" y="4623478"/>
                </a:lnTo>
                <a:lnTo>
                  <a:pt x="8409035" y="4627062"/>
                </a:lnTo>
                <a:lnTo>
                  <a:pt x="8401703" y="4605558"/>
                </a:lnTo>
                <a:lnTo>
                  <a:pt x="8390706" y="4584054"/>
                </a:lnTo>
                <a:lnTo>
                  <a:pt x="8368713" y="4569717"/>
                </a:lnTo>
                <a:close/>
                <a:moveTo>
                  <a:pt x="8225752" y="4555381"/>
                </a:moveTo>
                <a:lnTo>
                  <a:pt x="8225752" y="4569717"/>
                </a:lnTo>
                <a:lnTo>
                  <a:pt x="8222085" y="4580469"/>
                </a:lnTo>
                <a:lnTo>
                  <a:pt x="8222085" y="4598390"/>
                </a:lnTo>
                <a:lnTo>
                  <a:pt x="8222085" y="4601974"/>
                </a:lnTo>
                <a:lnTo>
                  <a:pt x="8229417" y="4605558"/>
                </a:lnTo>
                <a:lnTo>
                  <a:pt x="8240414" y="4605558"/>
                </a:lnTo>
                <a:lnTo>
                  <a:pt x="8251411" y="4609142"/>
                </a:lnTo>
                <a:lnTo>
                  <a:pt x="8258742" y="4609142"/>
                </a:lnTo>
                <a:lnTo>
                  <a:pt x="8269739" y="4609142"/>
                </a:lnTo>
                <a:lnTo>
                  <a:pt x="8280737" y="4605558"/>
                </a:lnTo>
                <a:lnTo>
                  <a:pt x="8277071" y="4598390"/>
                </a:lnTo>
                <a:lnTo>
                  <a:pt x="8269739" y="4591222"/>
                </a:lnTo>
                <a:lnTo>
                  <a:pt x="8247745" y="4573301"/>
                </a:lnTo>
                <a:close/>
                <a:moveTo>
                  <a:pt x="7653908" y="4494451"/>
                </a:moveTo>
                <a:lnTo>
                  <a:pt x="7653908" y="4505203"/>
                </a:lnTo>
                <a:lnTo>
                  <a:pt x="7653908" y="4515956"/>
                </a:lnTo>
                <a:lnTo>
                  <a:pt x="7661240" y="4512371"/>
                </a:lnTo>
                <a:lnTo>
                  <a:pt x="7668571" y="4505203"/>
                </a:lnTo>
                <a:lnTo>
                  <a:pt x="7668571" y="4501619"/>
                </a:lnTo>
                <a:close/>
                <a:moveTo>
                  <a:pt x="7430303" y="4487283"/>
                </a:moveTo>
                <a:lnTo>
                  <a:pt x="7422971" y="4490867"/>
                </a:lnTo>
                <a:lnTo>
                  <a:pt x="7419306" y="4494451"/>
                </a:lnTo>
                <a:lnTo>
                  <a:pt x="7415640" y="4498035"/>
                </a:lnTo>
                <a:lnTo>
                  <a:pt x="7415640" y="4505203"/>
                </a:lnTo>
                <a:lnTo>
                  <a:pt x="7415640" y="4515956"/>
                </a:lnTo>
                <a:lnTo>
                  <a:pt x="7426636" y="4515956"/>
                </a:lnTo>
                <a:lnTo>
                  <a:pt x="7433968" y="4512371"/>
                </a:lnTo>
                <a:lnTo>
                  <a:pt x="7444965" y="4508788"/>
                </a:lnTo>
                <a:lnTo>
                  <a:pt x="7448631" y="4498035"/>
                </a:lnTo>
                <a:lnTo>
                  <a:pt x="7444965" y="4490867"/>
                </a:lnTo>
                <a:lnTo>
                  <a:pt x="7437633" y="4487283"/>
                </a:lnTo>
                <a:close/>
                <a:moveTo>
                  <a:pt x="8269739" y="4483698"/>
                </a:moveTo>
                <a:lnTo>
                  <a:pt x="8251411" y="4490867"/>
                </a:lnTo>
                <a:lnTo>
                  <a:pt x="8233083" y="4498035"/>
                </a:lnTo>
                <a:lnTo>
                  <a:pt x="8229417" y="4498035"/>
                </a:lnTo>
                <a:lnTo>
                  <a:pt x="8225752" y="4501619"/>
                </a:lnTo>
                <a:lnTo>
                  <a:pt x="8225752" y="4505203"/>
                </a:lnTo>
                <a:lnTo>
                  <a:pt x="8225752" y="4512371"/>
                </a:lnTo>
                <a:lnTo>
                  <a:pt x="8225752" y="4515956"/>
                </a:lnTo>
                <a:lnTo>
                  <a:pt x="8229417" y="4519539"/>
                </a:lnTo>
                <a:lnTo>
                  <a:pt x="8236749" y="4519539"/>
                </a:lnTo>
                <a:lnTo>
                  <a:pt x="8240414" y="4519539"/>
                </a:lnTo>
                <a:lnTo>
                  <a:pt x="8251411" y="4515956"/>
                </a:lnTo>
                <a:lnTo>
                  <a:pt x="8262409" y="4519539"/>
                </a:lnTo>
                <a:lnTo>
                  <a:pt x="8269739" y="4523124"/>
                </a:lnTo>
                <a:lnTo>
                  <a:pt x="8277071" y="4537461"/>
                </a:lnTo>
                <a:lnTo>
                  <a:pt x="8280737" y="4544629"/>
                </a:lnTo>
                <a:lnTo>
                  <a:pt x="8284402" y="4551796"/>
                </a:lnTo>
                <a:lnTo>
                  <a:pt x="8291734" y="4555381"/>
                </a:lnTo>
                <a:lnTo>
                  <a:pt x="8299064" y="4558964"/>
                </a:lnTo>
                <a:lnTo>
                  <a:pt x="8299064" y="4551796"/>
                </a:lnTo>
                <a:lnTo>
                  <a:pt x="8302731" y="4548212"/>
                </a:lnTo>
                <a:lnTo>
                  <a:pt x="8306396" y="4530292"/>
                </a:lnTo>
                <a:lnTo>
                  <a:pt x="8310062" y="4519539"/>
                </a:lnTo>
                <a:lnTo>
                  <a:pt x="8310062" y="4508788"/>
                </a:lnTo>
                <a:lnTo>
                  <a:pt x="8306396" y="4501619"/>
                </a:lnTo>
                <a:lnTo>
                  <a:pt x="8302731" y="4494451"/>
                </a:lnTo>
                <a:lnTo>
                  <a:pt x="8295399" y="4490867"/>
                </a:lnTo>
                <a:lnTo>
                  <a:pt x="8284402" y="4487283"/>
                </a:lnTo>
                <a:close/>
                <a:moveTo>
                  <a:pt x="7269013" y="4451442"/>
                </a:moveTo>
                <a:lnTo>
                  <a:pt x="7261682" y="4469363"/>
                </a:lnTo>
                <a:lnTo>
                  <a:pt x="7261682" y="4490867"/>
                </a:lnTo>
                <a:lnTo>
                  <a:pt x="7261682" y="4498035"/>
                </a:lnTo>
                <a:lnTo>
                  <a:pt x="7265347" y="4501619"/>
                </a:lnTo>
                <a:lnTo>
                  <a:pt x="7269013" y="4505203"/>
                </a:lnTo>
                <a:lnTo>
                  <a:pt x="7276345" y="4505203"/>
                </a:lnTo>
                <a:lnTo>
                  <a:pt x="7283675" y="4505203"/>
                </a:lnTo>
                <a:lnTo>
                  <a:pt x="7291007" y="4505203"/>
                </a:lnTo>
                <a:lnTo>
                  <a:pt x="7294673" y="4501619"/>
                </a:lnTo>
                <a:lnTo>
                  <a:pt x="7294673" y="4494451"/>
                </a:lnTo>
                <a:lnTo>
                  <a:pt x="7298339" y="4483698"/>
                </a:lnTo>
                <a:lnTo>
                  <a:pt x="7302004" y="4472946"/>
                </a:lnTo>
                <a:lnTo>
                  <a:pt x="7302004" y="4469363"/>
                </a:lnTo>
                <a:lnTo>
                  <a:pt x="7302004" y="4465778"/>
                </a:lnTo>
                <a:lnTo>
                  <a:pt x="7294673" y="4465778"/>
                </a:lnTo>
                <a:lnTo>
                  <a:pt x="7291007" y="4462195"/>
                </a:lnTo>
                <a:lnTo>
                  <a:pt x="7291007" y="4458610"/>
                </a:lnTo>
                <a:lnTo>
                  <a:pt x="7294673" y="4455026"/>
                </a:lnTo>
                <a:lnTo>
                  <a:pt x="7287342" y="4451442"/>
                </a:lnTo>
                <a:lnTo>
                  <a:pt x="7280010" y="4451442"/>
                </a:lnTo>
                <a:lnTo>
                  <a:pt x="7276345" y="4451442"/>
                </a:lnTo>
                <a:close/>
                <a:moveTo>
                  <a:pt x="8130445" y="4408433"/>
                </a:moveTo>
                <a:lnTo>
                  <a:pt x="8126778" y="4415601"/>
                </a:lnTo>
                <a:lnTo>
                  <a:pt x="8126778" y="4419185"/>
                </a:lnTo>
                <a:lnTo>
                  <a:pt x="8130445" y="4429937"/>
                </a:lnTo>
                <a:lnTo>
                  <a:pt x="8134110" y="4433522"/>
                </a:lnTo>
                <a:lnTo>
                  <a:pt x="8145107" y="4458610"/>
                </a:lnTo>
                <a:lnTo>
                  <a:pt x="8152438" y="4487283"/>
                </a:lnTo>
                <a:lnTo>
                  <a:pt x="8159770" y="4494451"/>
                </a:lnTo>
                <a:lnTo>
                  <a:pt x="8170767" y="4501619"/>
                </a:lnTo>
                <a:lnTo>
                  <a:pt x="8178098" y="4505203"/>
                </a:lnTo>
                <a:lnTo>
                  <a:pt x="8185430" y="4501619"/>
                </a:lnTo>
                <a:lnTo>
                  <a:pt x="8192760" y="4498035"/>
                </a:lnTo>
                <a:lnTo>
                  <a:pt x="8200092" y="4494451"/>
                </a:lnTo>
                <a:lnTo>
                  <a:pt x="8203757" y="4490867"/>
                </a:lnTo>
                <a:lnTo>
                  <a:pt x="8207423" y="4487283"/>
                </a:lnTo>
                <a:lnTo>
                  <a:pt x="8203757" y="4476531"/>
                </a:lnTo>
                <a:lnTo>
                  <a:pt x="8203757" y="4469363"/>
                </a:lnTo>
                <a:lnTo>
                  <a:pt x="8203757" y="4458610"/>
                </a:lnTo>
                <a:lnTo>
                  <a:pt x="8203757" y="4447858"/>
                </a:lnTo>
                <a:lnTo>
                  <a:pt x="8196427" y="4440690"/>
                </a:lnTo>
                <a:lnTo>
                  <a:pt x="8185430" y="4437105"/>
                </a:lnTo>
                <a:lnTo>
                  <a:pt x="8170767" y="4429937"/>
                </a:lnTo>
                <a:lnTo>
                  <a:pt x="8152438" y="4415601"/>
                </a:lnTo>
                <a:lnTo>
                  <a:pt x="8141441" y="4408433"/>
                </a:lnTo>
                <a:close/>
                <a:moveTo>
                  <a:pt x="8082791" y="4397681"/>
                </a:moveTo>
                <a:lnTo>
                  <a:pt x="8086456" y="4426353"/>
                </a:lnTo>
                <a:lnTo>
                  <a:pt x="8093788" y="4447858"/>
                </a:lnTo>
                <a:lnTo>
                  <a:pt x="8097453" y="4462195"/>
                </a:lnTo>
                <a:lnTo>
                  <a:pt x="8104784" y="4469363"/>
                </a:lnTo>
                <a:lnTo>
                  <a:pt x="8115781" y="4483698"/>
                </a:lnTo>
                <a:lnTo>
                  <a:pt x="8126778" y="4490867"/>
                </a:lnTo>
                <a:lnTo>
                  <a:pt x="8126778" y="4487283"/>
                </a:lnTo>
                <a:lnTo>
                  <a:pt x="8126778" y="4476531"/>
                </a:lnTo>
                <a:lnTo>
                  <a:pt x="8123113" y="4472946"/>
                </a:lnTo>
                <a:lnTo>
                  <a:pt x="8119448" y="4465778"/>
                </a:lnTo>
                <a:lnTo>
                  <a:pt x="8119448" y="4462195"/>
                </a:lnTo>
                <a:lnTo>
                  <a:pt x="8123113" y="4455026"/>
                </a:lnTo>
                <a:lnTo>
                  <a:pt x="8115781" y="4440690"/>
                </a:lnTo>
                <a:lnTo>
                  <a:pt x="8104784" y="4426353"/>
                </a:lnTo>
                <a:lnTo>
                  <a:pt x="8097453" y="4408433"/>
                </a:lnTo>
                <a:close/>
                <a:moveTo>
                  <a:pt x="7895841" y="4383344"/>
                </a:moveTo>
                <a:lnTo>
                  <a:pt x="7906838" y="4412017"/>
                </a:lnTo>
                <a:lnTo>
                  <a:pt x="7917836" y="4447858"/>
                </a:lnTo>
                <a:lnTo>
                  <a:pt x="7921501" y="4458610"/>
                </a:lnTo>
                <a:lnTo>
                  <a:pt x="7925167" y="4462195"/>
                </a:lnTo>
                <a:lnTo>
                  <a:pt x="7928833" y="4462195"/>
                </a:lnTo>
                <a:lnTo>
                  <a:pt x="7936165" y="4455026"/>
                </a:lnTo>
                <a:lnTo>
                  <a:pt x="7925167" y="4426353"/>
                </a:lnTo>
                <a:lnTo>
                  <a:pt x="7914170" y="4397681"/>
                </a:lnTo>
                <a:lnTo>
                  <a:pt x="7910505" y="4390512"/>
                </a:lnTo>
                <a:lnTo>
                  <a:pt x="7906838" y="4386929"/>
                </a:lnTo>
                <a:lnTo>
                  <a:pt x="7903173" y="4383344"/>
                </a:lnTo>
                <a:close/>
                <a:moveTo>
                  <a:pt x="6737491" y="4365424"/>
                </a:moveTo>
                <a:lnTo>
                  <a:pt x="6737491" y="4376176"/>
                </a:lnTo>
                <a:lnTo>
                  <a:pt x="6730161" y="4379760"/>
                </a:lnTo>
                <a:lnTo>
                  <a:pt x="6726495" y="4386929"/>
                </a:lnTo>
                <a:lnTo>
                  <a:pt x="6722829" y="4394097"/>
                </a:lnTo>
                <a:lnTo>
                  <a:pt x="6704501" y="4429937"/>
                </a:lnTo>
                <a:lnTo>
                  <a:pt x="6689838" y="4462195"/>
                </a:lnTo>
                <a:lnTo>
                  <a:pt x="6675176" y="4498035"/>
                </a:lnTo>
                <a:lnTo>
                  <a:pt x="6660513" y="4530292"/>
                </a:lnTo>
                <a:lnTo>
                  <a:pt x="6660513" y="4544629"/>
                </a:lnTo>
                <a:lnTo>
                  <a:pt x="6671509" y="4555381"/>
                </a:lnTo>
                <a:lnTo>
                  <a:pt x="6678841" y="4562549"/>
                </a:lnTo>
                <a:lnTo>
                  <a:pt x="6686173" y="4566132"/>
                </a:lnTo>
                <a:lnTo>
                  <a:pt x="6697169" y="4566132"/>
                </a:lnTo>
                <a:lnTo>
                  <a:pt x="6700835" y="4566132"/>
                </a:lnTo>
                <a:lnTo>
                  <a:pt x="6704501" y="4569717"/>
                </a:lnTo>
                <a:lnTo>
                  <a:pt x="6708166" y="4573301"/>
                </a:lnTo>
                <a:lnTo>
                  <a:pt x="6704501" y="4584054"/>
                </a:lnTo>
                <a:lnTo>
                  <a:pt x="6700835" y="4605558"/>
                </a:lnTo>
                <a:lnTo>
                  <a:pt x="6722829" y="4594805"/>
                </a:lnTo>
                <a:lnTo>
                  <a:pt x="6733826" y="4584054"/>
                </a:lnTo>
                <a:lnTo>
                  <a:pt x="6744823" y="4562549"/>
                </a:lnTo>
                <a:lnTo>
                  <a:pt x="6752155" y="4541044"/>
                </a:lnTo>
                <a:lnTo>
                  <a:pt x="6741158" y="4530292"/>
                </a:lnTo>
                <a:lnTo>
                  <a:pt x="6726495" y="4526708"/>
                </a:lnTo>
                <a:lnTo>
                  <a:pt x="6722829" y="4523124"/>
                </a:lnTo>
                <a:lnTo>
                  <a:pt x="6711833" y="4515956"/>
                </a:lnTo>
                <a:lnTo>
                  <a:pt x="6708166" y="4515956"/>
                </a:lnTo>
                <a:lnTo>
                  <a:pt x="6704501" y="4512371"/>
                </a:lnTo>
                <a:lnTo>
                  <a:pt x="6700835" y="4508788"/>
                </a:lnTo>
                <a:lnTo>
                  <a:pt x="6704501" y="4505203"/>
                </a:lnTo>
                <a:lnTo>
                  <a:pt x="6708166" y="4498035"/>
                </a:lnTo>
                <a:lnTo>
                  <a:pt x="6711833" y="4498035"/>
                </a:lnTo>
                <a:lnTo>
                  <a:pt x="6715498" y="4501619"/>
                </a:lnTo>
                <a:lnTo>
                  <a:pt x="6726495" y="4501619"/>
                </a:lnTo>
                <a:lnTo>
                  <a:pt x="6733826" y="4501619"/>
                </a:lnTo>
                <a:lnTo>
                  <a:pt x="6741158" y="4501619"/>
                </a:lnTo>
                <a:lnTo>
                  <a:pt x="6748488" y="4498035"/>
                </a:lnTo>
                <a:lnTo>
                  <a:pt x="6755820" y="4494451"/>
                </a:lnTo>
                <a:lnTo>
                  <a:pt x="6770483" y="4483698"/>
                </a:lnTo>
                <a:lnTo>
                  <a:pt x="6788812" y="4476531"/>
                </a:lnTo>
                <a:lnTo>
                  <a:pt x="6788812" y="4462195"/>
                </a:lnTo>
                <a:lnTo>
                  <a:pt x="6796142" y="4447858"/>
                </a:lnTo>
                <a:lnTo>
                  <a:pt x="6799808" y="4440690"/>
                </a:lnTo>
                <a:lnTo>
                  <a:pt x="6799808" y="4433522"/>
                </a:lnTo>
                <a:lnTo>
                  <a:pt x="6796142" y="4426353"/>
                </a:lnTo>
                <a:lnTo>
                  <a:pt x="6785145" y="4415601"/>
                </a:lnTo>
                <a:lnTo>
                  <a:pt x="6785145" y="4429937"/>
                </a:lnTo>
                <a:lnTo>
                  <a:pt x="6777814" y="4437105"/>
                </a:lnTo>
                <a:lnTo>
                  <a:pt x="6766817" y="4444274"/>
                </a:lnTo>
                <a:lnTo>
                  <a:pt x="6755820" y="4451442"/>
                </a:lnTo>
                <a:lnTo>
                  <a:pt x="6763152" y="4426353"/>
                </a:lnTo>
                <a:lnTo>
                  <a:pt x="6759486" y="4401265"/>
                </a:lnTo>
                <a:lnTo>
                  <a:pt x="6752155" y="4383344"/>
                </a:lnTo>
                <a:close/>
                <a:moveTo>
                  <a:pt x="6895116" y="4361839"/>
                </a:moveTo>
                <a:lnTo>
                  <a:pt x="6906113" y="4361839"/>
                </a:lnTo>
                <a:lnTo>
                  <a:pt x="6917109" y="4372592"/>
                </a:lnTo>
                <a:lnTo>
                  <a:pt x="6924441" y="4379760"/>
                </a:lnTo>
                <a:lnTo>
                  <a:pt x="6931773" y="4383344"/>
                </a:lnTo>
                <a:lnTo>
                  <a:pt x="6924441" y="4386929"/>
                </a:lnTo>
                <a:lnTo>
                  <a:pt x="6920775" y="4386929"/>
                </a:lnTo>
                <a:lnTo>
                  <a:pt x="6913444" y="4386929"/>
                </a:lnTo>
                <a:lnTo>
                  <a:pt x="6909778" y="4383344"/>
                </a:lnTo>
                <a:lnTo>
                  <a:pt x="6902447" y="4376176"/>
                </a:lnTo>
                <a:close/>
                <a:moveTo>
                  <a:pt x="7027080" y="4358256"/>
                </a:moveTo>
                <a:lnTo>
                  <a:pt x="7019748" y="4376176"/>
                </a:lnTo>
                <a:lnTo>
                  <a:pt x="7012417" y="4390512"/>
                </a:lnTo>
                <a:lnTo>
                  <a:pt x="7008751" y="4404849"/>
                </a:lnTo>
                <a:lnTo>
                  <a:pt x="7008751" y="4426353"/>
                </a:lnTo>
                <a:lnTo>
                  <a:pt x="7016082" y="4404849"/>
                </a:lnTo>
                <a:lnTo>
                  <a:pt x="7019748" y="4390512"/>
                </a:lnTo>
                <a:lnTo>
                  <a:pt x="7023413" y="4376176"/>
                </a:lnTo>
                <a:close/>
                <a:moveTo>
                  <a:pt x="7507282" y="4329583"/>
                </a:moveTo>
                <a:lnTo>
                  <a:pt x="7499950" y="4336751"/>
                </a:lnTo>
                <a:lnTo>
                  <a:pt x="7492618" y="4347503"/>
                </a:lnTo>
                <a:lnTo>
                  <a:pt x="7492618" y="4351088"/>
                </a:lnTo>
                <a:lnTo>
                  <a:pt x="7499950" y="4358256"/>
                </a:lnTo>
                <a:lnTo>
                  <a:pt x="7507282" y="4376176"/>
                </a:lnTo>
                <a:lnTo>
                  <a:pt x="7518279" y="4386929"/>
                </a:lnTo>
                <a:lnTo>
                  <a:pt x="7518279" y="4361839"/>
                </a:lnTo>
                <a:lnTo>
                  <a:pt x="7518279" y="4343919"/>
                </a:lnTo>
                <a:lnTo>
                  <a:pt x="7514612" y="4336751"/>
                </a:lnTo>
                <a:close/>
                <a:moveTo>
                  <a:pt x="8236749" y="4322415"/>
                </a:moveTo>
                <a:lnTo>
                  <a:pt x="8236749" y="4329583"/>
                </a:lnTo>
                <a:lnTo>
                  <a:pt x="8236749" y="4336751"/>
                </a:lnTo>
                <a:lnTo>
                  <a:pt x="8236749" y="4340336"/>
                </a:lnTo>
                <a:lnTo>
                  <a:pt x="8233083" y="4347503"/>
                </a:lnTo>
                <a:lnTo>
                  <a:pt x="8229417" y="4351088"/>
                </a:lnTo>
                <a:lnTo>
                  <a:pt x="8222085" y="4365424"/>
                </a:lnTo>
                <a:lnTo>
                  <a:pt x="8214755" y="4383344"/>
                </a:lnTo>
                <a:lnTo>
                  <a:pt x="8214755" y="4397681"/>
                </a:lnTo>
                <a:lnTo>
                  <a:pt x="8229417" y="4412017"/>
                </a:lnTo>
                <a:lnTo>
                  <a:pt x="8284402" y="4462195"/>
                </a:lnTo>
                <a:lnTo>
                  <a:pt x="8343053" y="4512371"/>
                </a:lnTo>
                <a:lnTo>
                  <a:pt x="8346718" y="4508788"/>
                </a:lnTo>
                <a:lnTo>
                  <a:pt x="8350384" y="4505203"/>
                </a:lnTo>
                <a:lnTo>
                  <a:pt x="8332056" y="4465778"/>
                </a:lnTo>
                <a:lnTo>
                  <a:pt x="8310062" y="4426353"/>
                </a:lnTo>
                <a:lnTo>
                  <a:pt x="8295399" y="4383344"/>
                </a:lnTo>
                <a:lnTo>
                  <a:pt x="8277071" y="4343919"/>
                </a:lnTo>
                <a:lnTo>
                  <a:pt x="8269739" y="4340336"/>
                </a:lnTo>
                <a:lnTo>
                  <a:pt x="8266074" y="4336751"/>
                </a:lnTo>
                <a:lnTo>
                  <a:pt x="8255077" y="4325999"/>
                </a:lnTo>
                <a:lnTo>
                  <a:pt x="8244080" y="4322415"/>
                </a:lnTo>
                <a:close/>
                <a:moveTo>
                  <a:pt x="8123113" y="4308078"/>
                </a:moveTo>
                <a:lnTo>
                  <a:pt x="8115781" y="4318831"/>
                </a:lnTo>
                <a:lnTo>
                  <a:pt x="8115781" y="4325999"/>
                </a:lnTo>
                <a:lnTo>
                  <a:pt x="8119448" y="4333167"/>
                </a:lnTo>
                <a:lnTo>
                  <a:pt x="8123113" y="4340336"/>
                </a:lnTo>
                <a:lnTo>
                  <a:pt x="8130445" y="4347503"/>
                </a:lnTo>
                <a:lnTo>
                  <a:pt x="8137776" y="4354671"/>
                </a:lnTo>
                <a:lnTo>
                  <a:pt x="8145107" y="4361839"/>
                </a:lnTo>
                <a:lnTo>
                  <a:pt x="8156105" y="4361839"/>
                </a:lnTo>
                <a:lnTo>
                  <a:pt x="8159770" y="4358256"/>
                </a:lnTo>
                <a:lnTo>
                  <a:pt x="8167101" y="4354671"/>
                </a:lnTo>
                <a:lnTo>
                  <a:pt x="8167101" y="4347503"/>
                </a:lnTo>
                <a:lnTo>
                  <a:pt x="8159770" y="4340336"/>
                </a:lnTo>
                <a:lnTo>
                  <a:pt x="8141441" y="4329583"/>
                </a:lnTo>
                <a:lnTo>
                  <a:pt x="8126778" y="4311663"/>
                </a:lnTo>
                <a:close/>
                <a:moveTo>
                  <a:pt x="6825467" y="4304495"/>
                </a:moveTo>
                <a:lnTo>
                  <a:pt x="6814470" y="4318831"/>
                </a:lnTo>
                <a:lnTo>
                  <a:pt x="6807140" y="4333167"/>
                </a:lnTo>
                <a:lnTo>
                  <a:pt x="6803474" y="4340336"/>
                </a:lnTo>
                <a:lnTo>
                  <a:pt x="6799808" y="4351088"/>
                </a:lnTo>
                <a:lnTo>
                  <a:pt x="6814470" y="4351088"/>
                </a:lnTo>
                <a:lnTo>
                  <a:pt x="6825467" y="4347503"/>
                </a:lnTo>
                <a:lnTo>
                  <a:pt x="6832799" y="4343919"/>
                </a:lnTo>
                <a:lnTo>
                  <a:pt x="6832799" y="4340336"/>
                </a:lnTo>
                <a:lnTo>
                  <a:pt x="6836465" y="4336751"/>
                </a:lnTo>
                <a:lnTo>
                  <a:pt x="6836465" y="4329583"/>
                </a:lnTo>
                <a:lnTo>
                  <a:pt x="6836465" y="4322415"/>
                </a:lnTo>
                <a:lnTo>
                  <a:pt x="6836465" y="4311663"/>
                </a:lnTo>
                <a:lnTo>
                  <a:pt x="6832799" y="4304495"/>
                </a:lnTo>
                <a:close/>
                <a:moveTo>
                  <a:pt x="7327664" y="4282990"/>
                </a:moveTo>
                <a:lnTo>
                  <a:pt x="7323999" y="4304495"/>
                </a:lnTo>
                <a:lnTo>
                  <a:pt x="7320332" y="4329583"/>
                </a:lnTo>
                <a:lnTo>
                  <a:pt x="7320332" y="4336751"/>
                </a:lnTo>
                <a:lnTo>
                  <a:pt x="7320332" y="4343919"/>
                </a:lnTo>
                <a:lnTo>
                  <a:pt x="7327664" y="4347503"/>
                </a:lnTo>
                <a:lnTo>
                  <a:pt x="7342326" y="4347503"/>
                </a:lnTo>
                <a:lnTo>
                  <a:pt x="7342326" y="4333167"/>
                </a:lnTo>
                <a:lnTo>
                  <a:pt x="7342326" y="4318831"/>
                </a:lnTo>
                <a:lnTo>
                  <a:pt x="7342326" y="4297326"/>
                </a:lnTo>
                <a:close/>
                <a:moveTo>
                  <a:pt x="7650243" y="4261485"/>
                </a:moveTo>
                <a:lnTo>
                  <a:pt x="7657573" y="4261485"/>
                </a:lnTo>
                <a:lnTo>
                  <a:pt x="7668571" y="4265070"/>
                </a:lnTo>
                <a:lnTo>
                  <a:pt x="7672236" y="4268653"/>
                </a:lnTo>
                <a:lnTo>
                  <a:pt x="7679568" y="4272238"/>
                </a:lnTo>
                <a:lnTo>
                  <a:pt x="7683233" y="4282990"/>
                </a:lnTo>
                <a:lnTo>
                  <a:pt x="7686898" y="4290158"/>
                </a:lnTo>
                <a:lnTo>
                  <a:pt x="7697896" y="4293742"/>
                </a:lnTo>
                <a:lnTo>
                  <a:pt x="7705227" y="4300910"/>
                </a:lnTo>
                <a:lnTo>
                  <a:pt x="7708893" y="4304495"/>
                </a:lnTo>
                <a:lnTo>
                  <a:pt x="7716225" y="4311663"/>
                </a:lnTo>
                <a:lnTo>
                  <a:pt x="7723555" y="4333167"/>
                </a:lnTo>
                <a:lnTo>
                  <a:pt x="7723555" y="4351088"/>
                </a:lnTo>
                <a:lnTo>
                  <a:pt x="7701562" y="4336751"/>
                </a:lnTo>
                <a:lnTo>
                  <a:pt x="7683233" y="4329583"/>
                </a:lnTo>
                <a:lnTo>
                  <a:pt x="7679568" y="4308078"/>
                </a:lnTo>
                <a:lnTo>
                  <a:pt x="7672236" y="4293742"/>
                </a:lnTo>
                <a:lnTo>
                  <a:pt x="7668571" y="4293742"/>
                </a:lnTo>
                <a:lnTo>
                  <a:pt x="7661240" y="4293742"/>
                </a:lnTo>
                <a:lnTo>
                  <a:pt x="7653908" y="4290158"/>
                </a:lnTo>
                <a:lnTo>
                  <a:pt x="7646576" y="4286573"/>
                </a:lnTo>
                <a:lnTo>
                  <a:pt x="7642911" y="4279406"/>
                </a:lnTo>
                <a:lnTo>
                  <a:pt x="7642911" y="4272238"/>
                </a:lnTo>
                <a:lnTo>
                  <a:pt x="7642911" y="4265070"/>
                </a:lnTo>
                <a:close/>
                <a:moveTo>
                  <a:pt x="7510947" y="4261485"/>
                </a:moveTo>
                <a:lnTo>
                  <a:pt x="7499950" y="4265070"/>
                </a:lnTo>
                <a:lnTo>
                  <a:pt x="7488953" y="4268653"/>
                </a:lnTo>
                <a:lnTo>
                  <a:pt x="7488953" y="4272238"/>
                </a:lnTo>
                <a:lnTo>
                  <a:pt x="7488953" y="4279406"/>
                </a:lnTo>
                <a:lnTo>
                  <a:pt x="7499950" y="4286573"/>
                </a:lnTo>
                <a:lnTo>
                  <a:pt x="7507282" y="4297326"/>
                </a:lnTo>
                <a:lnTo>
                  <a:pt x="7510947" y="4279406"/>
                </a:lnTo>
                <a:close/>
                <a:moveTo>
                  <a:pt x="7433968" y="4254317"/>
                </a:moveTo>
                <a:lnTo>
                  <a:pt x="7426636" y="4261485"/>
                </a:lnTo>
                <a:lnTo>
                  <a:pt x="7422971" y="4268653"/>
                </a:lnTo>
                <a:lnTo>
                  <a:pt x="7419306" y="4272238"/>
                </a:lnTo>
                <a:lnTo>
                  <a:pt x="7426636" y="4279406"/>
                </a:lnTo>
                <a:lnTo>
                  <a:pt x="7433968" y="4290158"/>
                </a:lnTo>
                <a:lnTo>
                  <a:pt x="7437633" y="4297326"/>
                </a:lnTo>
                <a:lnTo>
                  <a:pt x="7437633" y="4308078"/>
                </a:lnTo>
                <a:lnTo>
                  <a:pt x="7433968" y="4325999"/>
                </a:lnTo>
                <a:lnTo>
                  <a:pt x="7426636" y="4340336"/>
                </a:lnTo>
                <a:lnTo>
                  <a:pt x="7411974" y="4354671"/>
                </a:lnTo>
                <a:lnTo>
                  <a:pt x="7411974" y="4365424"/>
                </a:lnTo>
                <a:lnTo>
                  <a:pt x="7411974" y="4376176"/>
                </a:lnTo>
                <a:lnTo>
                  <a:pt x="7415640" y="4386929"/>
                </a:lnTo>
                <a:lnTo>
                  <a:pt x="7419306" y="4394097"/>
                </a:lnTo>
                <a:lnTo>
                  <a:pt x="7430303" y="4408433"/>
                </a:lnTo>
                <a:lnTo>
                  <a:pt x="7437633" y="4426353"/>
                </a:lnTo>
                <a:lnTo>
                  <a:pt x="7452296" y="4419185"/>
                </a:lnTo>
                <a:lnTo>
                  <a:pt x="7466960" y="4415601"/>
                </a:lnTo>
                <a:lnTo>
                  <a:pt x="7474290" y="4412017"/>
                </a:lnTo>
                <a:lnTo>
                  <a:pt x="7477956" y="4404849"/>
                </a:lnTo>
                <a:lnTo>
                  <a:pt x="7481622" y="4397681"/>
                </a:lnTo>
                <a:lnTo>
                  <a:pt x="7481622" y="4394097"/>
                </a:lnTo>
                <a:lnTo>
                  <a:pt x="7477956" y="4386929"/>
                </a:lnTo>
                <a:lnTo>
                  <a:pt x="7474290" y="4383344"/>
                </a:lnTo>
                <a:lnTo>
                  <a:pt x="7466960" y="4383344"/>
                </a:lnTo>
                <a:lnTo>
                  <a:pt x="7459628" y="4386929"/>
                </a:lnTo>
                <a:lnTo>
                  <a:pt x="7455962" y="4390512"/>
                </a:lnTo>
                <a:lnTo>
                  <a:pt x="7452296" y="4386929"/>
                </a:lnTo>
                <a:lnTo>
                  <a:pt x="7448631" y="4383344"/>
                </a:lnTo>
                <a:lnTo>
                  <a:pt x="7448631" y="4379760"/>
                </a:lnTo>
                <a:lnTo>
                  <a:pt x="7452296" y="4361839"/>
                </a:lnTo>
                <a:lnTo>
                  <a:pt x="7448631" y="4347503"/>
                </a:lnTo>
                <a:lnTo>
                  <a:pt x="7437633" y="4336751"/>
                </a:lnTo>
                <a:lnTo>
                  <a:pt x="7433968" y="4325999"/>
                </a:lnTo>
                <a:lnTo>
                  <a:pt x="7448631" y="4318831"/>
                </a:lnTo>
                <a:lnTo>
                  <a:pt x="7459628" y="4308078"/>
                </a:lnTo>
                <a:lnTo>
                  <a:pt x="7463293" y="4325999"/>
                </a:lnTo>
                <a:lnTo>
                  <a:pt x="7466960" y="4336751"/>
                </a:lnTo>
                <a:lnTo>
                  <a:pt x="7470625" y="4333167"/>
                </a:lnTo>
                <a:lnTo>
                  <a:pt x="7474290" y="4333167"/>
                </a:lnTo>
                <a:lnTo>
                  <a:pt x="7474290" y="4329583"/>
                </a:lnTo>
                <a:lnTo>
                  <a:pt x="7477956" y="4322415"/>
                </a:lnTo>
                <a:lnTo>
                  <a:pt x="7477956" y="4308078"/>
                </a:lnTo>
                <a:lnTo>
                  <a:pt x="7474290" y="4300910"/>
                </a:lnTo>
                <a:lnTo>
                  <a:pt x="7470625" y="4293742"/>
                </a:lnTo>
                <a:lnTo>
                  <a:pt x="7466960" y="4286573"/>
                </a:lnTo>
                <a:lnTo>
                  <a:pt x="7452296" y="4272238"/>
                </a:lnTo>
                <a:lnTo>
                  <a:pt x="7437633" y="4254317"/>
                </a:lnTo>
                <a:close/>
                <a:moveTo>
                  <a:pt x="7298339" y="4243565"/>
                </a:moveTo>
                <a:lnTo>
                  <a:pt x="7287342" y="4254317"/>
                </a:lnTo>
                <a:lnTo>
                  <a:pt x="7287342" y="4275822"/>
                </a:lnTo>
                <a:lnTo>
                  <a:pt x="7280010" y="4318831"/>
                </a:lnTo>
                <a:lnTo>
                  <a:pt x="7276345" y="4361839"/>
                </a:lnTo>
                <a:lnTo>
                  <a:pt x="7276345" y="4376176"/>
                </a:lnTo>
                <a:lnTo>
                  <a:pt x="7280010" y="4386929"/>
                </a:lnTo>
                <a:lnTo>
                  <a:pt x="7283675" y="4394097"/>
                </a:lnTo>
                <a:lnTo>
                  <a:pt x="7294673" y="4397681"/>
                </a:lnTo>
                <a:lnTo>
                  <a:pt x="7294673" y="4404849"/>
                </a:lnTo>
                <a:lnTo>
                  <a:pt x="7294673" y="4408433"/>
                </a:lnTo>
                <a:lnTo>
                  <a:pt x="7313001" y="4412017"/>
                </a:lnTo>
                <a:lnTo>
                  <a:pt x="7334996" y="4415601"/>
                </a:lnTo>
                <a:lnTo>
                  <a:pt x="7334996" y="4408433"/>
                </a:lnTo>
                <a:lnTo>
                  <a:pt x="7338661" y="4401265"/>
                </a:lnTo>
                <a:lnTo>
                  <a:pt x="7334996" y="4390512"/>
                </a:lnTo>
                <a:lnTo>
                  <a:pt x="7334996" y="4376176"/>
                </a:lnTo>
                <a:lnTo>
                  <a:pt x="7316667" y="4386929"/>
                </a:lnTo>
                <a:lnTo>
                  <a:pt x="7302004" y="4394097"/>
                </a:lnTo>
                <a:lnTo>
                  <a:pt x="7305670" y="4383344"/>
                </a:lnTo>
                <a:lnTo>
                  <a:pt x="7309335" y="4376176"/>
                </a:lnTo>
                <a:lnTo>
                  <a:pt x="7309335" y="4361839"/>
                </a:lnTo>
                <a:lnTo>
                  <a:pt x="7305670" y="4351088"/>
                </a:lnTo>
                <a:lnTo>
                  <a:pt x="7302004" y="4336751"/>
                </a:lnTo>
                <a:lnTo>
                  <a:pt x="7302004" y="4322415"/>
                </a:lnTo>
                <a:lnTo>
                  <a:pt x="7302004" y="4304495"/>
                </a:lnTo>
                <a:lnTo>
                  <a:pt x="7313001" y="4293742"/>
                </a:lnTo>
                <a:lnTo>
                  <a:pt x="7316667" y="4279406"/>
                </a:lnTo>
                <a:lnTo>
                  <a:pt x="7316667" y="4265070"/>
                </a:lnTo>
                <a:lnTo>
                  <a:pt x="7305670" y="4250733"/>
                </a:lnTo>
                <a:close/>
                <a:moveTo>
                  <a:pt x="8185430" y="4236397"/>
                </a:moveTo>
                <a:lnTo>
                  <a:pt x="8196427" y="4236397"/>
                </a:lnTo>
                <a:lnTo>
                  <a:pt x="8203757" y="4236397"/>
                </a:lnTo>
                <a:lnTo>
                  <a:pt x="8207423" y="4239980"/>
                </a:lnTo>
                <a:lnTo>
                  <a:pt x="8207423" y="4254317"/>
                </a:lnTo>
                <a:lnTo>
                  <a:pt x="8200092" y="4250733"/>
                </a:lnTo>
                <a:lnTo>
                  <a:pt x="8192760" y="4247149"/>
                </a:lnTo>
                <a:lnTo>
                  <a:pt x="8189095" y="4243565"/>
                </a:lnTo>
                <a:close/>
                <a:moveTo>
                  <a:pt x="7038077" y="4232812"/>
                </a:moveTo>
                <a:lnTo>
                  <a:pt x="7027080" y="4254317"/>
                </a:lnTo>
                <a:lnTo>
                  <a:pt x="7019748" y="4279406"/>
                </a:lnTo>
                <a:lnTo>
                  <a:pt x="7016082" y="4300910"/>
                </a:lnTo>
                <a:lnTo>
                  <a:pt x="7012417" y="4329583"/>
                </a:lnTo>
                <a:lnTo>
                  <a:pt x="7023413" y="4304495"/>
                </a:lnTo>
                <a:lnTo>
                  <a:pt x="7030745" y="4282990"/>
                </a:lnTo>
                <a:lnTo>
                  <a:pt x="7038077" y="4261485"/>
                </a:lnTo>
                <a:close/>
                <a:moveTo>
                  <a:pt x="7170040" y="4229229"/>
                </a:moveTo>
                <a:lnTo>
                  <a:pt x="7166374" y="4236397"/>
                </a:lnTo>
                <a:lnTo>
                  <a:pt x="7155378" y="4243565"/>
                </a:lnTo>
                <a:lnTo>
                  <a:pt x="7155378" y="4250733"/>
                </a:lnTo>
                <a:lnTo>
                  <a:pt x="7155378" y="4265070"/>
                </a:lnTo>
                <a:lnTo>
                  <a:pt x="7151712" y="4272238"/>
                </a:lnTo>
                <a:lnTo>
                  <a:pt x="7144381" y="4282990"/>
                </a:lnTo>
                <a:lnTo>
                  <a:pt x="7137049" y="4336751"/>
                </a:lnTo>
                <a:lnTo>
                  <a:pt x="7118721" y="4390512"/>
                </a:lnTo>
                <a:lnTo>
                  <a:pt x="7115056" y="4401265"/>
                </a:lnTo>
                <a:lnTo>
                  <a:pt x="7115056" y="4412017"/>
                </a:lnTo>
                <a:lnTo>
                  <a:pt x="7115056" y="4426353"/>
                </a:lnTo>
                <a:lnTo>
                  <a:pt x="7118721" y="4437105"/>
                </a:lnTo>
                <a:lnTo>
                  <a:pt x="7111389" y="4437105"/>
                </a:lnTo>
                <a:lnTo>
                  <a:pt x="7104059" y="4440690"/>
                </a:lnTo>
                <a:lnTo>
                  <a:pt x="7104059" y="4447858"/>
                </a:lnTo>
                <a:lnTo>
                  <a:pt x="7111389" y="4451442"/>
                </a:lnTo>
                <a:lnTo>
                  <a:pt x="7118721" y="4444274"/>
                </a:lnTo>
                <a:lnTo>
                  <a:pt x="7118721" y="4437105"/>
                </a:lnTo>
                <a:lnTo>
                  <a:pt x="7133384" y="4437105"/>
                </a:lnTo>
                <a:lnTo>
                  <a:pt x="7144381" y="4444274"/>
                </a:lnTo>
                <a:lnTo>
                  <a:pt x="7155378" y="4451442"/>
                </a:lnTo>
                <a:lnTo>
                  <a:pt x="7170040" y="4458610"/>
                </a:lnTo>
                <a:lnTo>
                  <a:pt x="7170040" y="4447858"/>
                </a:lnTo>
                <a:lnTo>
                  <a:pt x="7170040" y="4429937"/>
                </a:lnTo>
                <a:lnTo>
                  <a:pt x="7181038" y="4440690"/>
                </a:lnTo>
                <a:lnTo>
                  <a:pt x="7195700" y="4447858"/>
                </a:lnTo>
                <a:lnTo>
                  <a:pt x="7203031" y="4447858"/>
                </a:lnTo>
                <a:lnTo>
                  <a:pt x="7206697" y="4447858"/>
                </a:lnTo>
                <a:lnTo>
                  <a:pt x="7210363" y="4447858"/>
                </a:lnTo>
                <a:lnTo>
                  <a:pt x="7214028" y="4444274"/>
                </a:lnTo>
                <a:lnTo>
                  <a:pt x="7228691" y="4426353"/>
                </a:lnTo>
                <a:lnTo>
                  <a:pt x="7239688" y="4404849"/>
                </a:lnTo>
                <a:lnTo>
                  <a:pt x="7239688" y="4394097"/>
                </a:lnTo>
                <a:lnTo>
                  <a:pt x="7239688" y="4383344"/>
                </a:lnTo>
                <a:lnTo>
                  <a:pt x="7236022" y="4376176"/>
                </a:lnTo>
                <a:lnTo>
                  <a:pt x="7228691" y="4361839"/>
                </a:lnTo>
                <a:lnTo>
                  <a:pt x="7228691" y="4354671"/>
                </a:lnTo>
                <a:lnTo>
                  <a:pt x="7228691" y="4351088"/>
                </a:lnTo>
                <a:lnTo>
                  <a:pt x="7232357" y="4351088"/>
                </a:lnTo>
                <a:lnTo>
                  <a:pt x="7236022" y="4347503"/>
                </a:lnTo>
                <a:lnTo>
                  <a:pt x="7243353" y="4343919"/>
                </a:lnTo>
                <a:lnTo>
                  <a:pt x="7247020" y="4340336"/>
                </a:lnTo>
                <a:lnTo>
                  <a:pt x="7247020" y="4333167"/>
                </a:lnTo>
                <a:lnTo>
                  <a:pt x="7250685" y="4325999"/>
                </a:lnTo>
                <a:lnTo>
                  <a:pt x="7250685" y="4300910"/>
                </a:lnTo>
                <a:lnTo>
                  <a:pt x="7254350" y="4279406"/>
                </a:lnTo>
                <a:lnTo>
                  <a:pt x="7254350" y="4261485"/>
                </a:lnTo>
                <a:lnTo>
                  <a:pt x="7247020" y="4243565"/>
                </a:lnTo>
                <a:lnTo>
                  <a:pt x="7236022" y="4236397"/>
                </a:lnTo>
                <a:lnTo>
                  <a:pt x="7214028" y="4232812"/>
                </a:lnTo>
                <a:lnTo>
                  <a:pt x="7192035" y="4229229"/>
                </a:lnTo>
                <a:close/>
                <a:moveTo>
                  <a:pt x="7063736" y="4222060"/>
                </a:moveTo>
                <a:lnTo>
                  <a:pt x="7056405" y="4243565"/>
                </a:lnTo>
                <a:lnTo>
                  <a:pt x="7045407" y="4268653"/>
                </a:lnTo>
                <a:lnTo>
                  <a:pt x="7038077" y="4290158"/>
                </a:lnTo>
                <a:lnTo>
                  <a:pt x="7038077" y="4311663"/>
                </a:lnTo>
                <a:lnTo>
                  <a:pt x="7045407" y="4293742"/>
                </a:lnTo>
                <a:lnTo>
                  <a:pt x="7049074" y="4275822"/>
                </a:lnTo>
                <a:lnTo>
                  <a:pt x="7060070" y="4247149"/>
                </a:lnTo>
                <a:close/>
                <a:moveTo>
                  <a:pt x="8068128" y="4200556"/>
                </a:moveTo>
                <a:lnTo>
                  <a:pt x="8064462" y="4211309"/>
                </a:lnTo>
                <a:lnTo>
                  <a:pt x="8057131" y="4218476"/>
                </a:lnTo>
                <a:lnTo>
                  <a:pt x="8057131" y="4225644"/>
                </a:lnTo>
                <a:lnTo>
                  <a:pt x="8057131" y="4232812"/>
                </a:lnTo>
                <a:lnTo>
                  <a:pt x="8064462" y="4239980"/>
                </a:lnTo>
                <a:lnTo>
                  <a:pt x="8068128" y="4243565"/>
                </a:lnTo>
                <a:lnTo>
                  <a:pt x="8068128" y="4250733"/>
                </a:lnTo>
                <a:lnTo>
                  <a:pt x="8071794" y="4254317"/>
                </a:lnTo>
                <a:lnTo>
                  <a:pt x="8079124" y="4261485"/>
                </a:lnTo>
                <a:lnTo>
                  <a:pt x="8086456" y="4261485"/>
                </a:lnTo>
                <a:lnTo>
                  <a:pt x="8090122" y="4254317"/>
                </a:lnTo>
                <a:lnTo>
                  <a:pt x="8097453" y="4250733"/>
                </a:lnTo>
                <a:lnTo>
                  <a:pt x="8097453" y="4247149"/>
                </a:lnTo>
                <a:lnTo>
                  <a:pt x="8101119" y="4239980"/>
                </a:lnTo>
                <a:lnTo>
                  <a:pt x="8101119" y="4229229"/>
                </a:lnTo>
                <a:lnTo>
                  <a:pt x="8101119" y="4218476"/>
                </a:lnTo>
                <a:lnTo>
                  <a:pt x="8090122" y="4207724"/>
                </a:lnTo>
                <a:lnTo>
                  <a:pt x="8079124" y="4200556"/>
                </a:lnTo>
                <a:lnTo>
                  <a:pt x="8075459" y="4200556"/>
                </a:lnTo>
                <a:close/>
                <a:moveTo>
                  <a:pt x="7686898" y="4189804"/>
                </a:moveTo>
                <a:lnTo>
                  <a:pt x="7694230" y="4189804"/>
                </a:lnTo>
                <a:lnTo>
                  <a:pt x="7697896" y="4193387"/>
                </a:lnTo>
                <a:lnTo>
                  <a:pt x="7694230" y="4207724"/>
                </a:lnTo>
                <a:lnTo>
                  <a:pt x="7683233" y="4211309"/>
                </a:lnTo>
                <a:lnTo>
                  <a:pt x="7672236" y="4214892"/>
                </a:lnTo>
                <a:lnTo>
                  <a:pt x="7661240" y="4218476"/>
                </a:lnTo>
                <a:lnTo>
                  <a:pt x="7653908" y="4218476"/>
                </a:lnTo>
                <a:lnTo>
                  <a:pt x="7650243" y="4214892"/>
                </a:lnTo>
                <a:lnTo>
                  <a:pt x="7650243" y="4211309"/>
                </a:lnTo>
                <a:lnTo>
                  <a:pt x="7650243" y="4207724"/>
                </a:lnTo>
                <a:lnTo>
                  <a:pt x="7653908" y="4196972"/>
                </a:lnTo>
                <a:lnTo>
                  <a:pt x="7657573" y="4193387"/>
                </a:lnTo>
                <a:lnTo>
                  <a:pt x="7661240" y="4193387"/>
                </a:lnTo>
                <a:lnTo>
                  <a:pt x="7668571" y="4193387"/>
                </a:lnTo>
                <a:lnTo>
                  <a:pt x="7679568" y="4193387"/>
                </a:lnTo>
                <a:close/>
                <a:moveTo>
                  <a:pt x="7250685" y="4186219"/>
                </a:moveTo>
                <a:lnTo>
                  <a:pt x="7243353" y="4189804"/>
                </a:lnTo>
                <a:lnTo>
                  <a:pt x="7239688" y="4193387"/>
                </a:lnTo>
                <a:lnTo>
                  <a:pt x="7232357" y="4193387"/>
                </a:lnTo>
                <a:lnTo>
                  <a:pt x="7221360" y="4196972"/>
                </a:lnTo>
                <a:lnTo>
                  <a:pt x="7214028" y="4207724"/>
                </a:lnTo>
                <a:lnTo>
                  <a:pt x="7206697" y="4218476"/>
                </a:lnTo>
                <a:lnTo>
                  <a:pt x="7210363" y="4222060"/>
                </a:lnTo>
                <a:lnTo>
                  <a:pt x="7214028" y="4225644"/>
                </a:lnTo>
                <a:lnTo>
                  <a:pt x="7232357" y="4225644"/>
                </a:lnTo>
                <a:lnTo>
                  <a:pt x="7239688" y="4218476"/>
                </a:lnTo>
                <a:lnTo>
                  <a:pt x="7243353" y="4211309"/>
                </a:lnTo>
                <a:lnTo>
                  <a:pt x="7250685" y="4200556"/>
                </a:lnTo>
                <a:lnTo>
                  <a:pt x="7250685" y="4196972"/>
                </a:lnTo>
                <a:close/>
                <a:moveTo>
                  <a:pt x="7778540" y="4182635"/>
                </a:moveTo>
                <a:lnTo>
                  <a:pt x="7771209" y="4186219"/>
                </a:lnTo>
                <a:lnTo>
                  <a:pt x="7771209" y="4193387"/>
                </a:lnTo>
                <a:lnTo>
                  <a:pt x="7782206" y="4243565"/>
                </a:lnTo>
                <a:lnTo>
                  <a:pt x="7789537" y="4293742"/>
                </a:lnTo>
                <a:lnTo>
                  <a:pt x="7796869" y="4343919"/>
                </a:lnTo>
                <a:lnTo>
                  <a:pt x="7800534" y="4394097"/>
                </a:lnTo>
                <a:lnTo>
                  <a:pt x="7807866" y="4433522"/>
                </a:lnTo>
                <a:lnTo>
                  <a:pt x="7811532" y="4465778"/>
                </a:lnTo>
                <a:lnTo>
                  <a:pt x="7815197" y="4501619"/>
                </a:lnTo>
                <a:lnTo>
                  <a:pt x="7815197" y="4541044"/>
                </a:lnTo>
                <a:lnTo>
                  <a:pt x="7815197" y="4548212"/>
                </a:lnTo>
                <a:lnTo>
                  <a:pt x="7811532" y="4551796"/>
                </a:lnTo>
                <a:lnTo>
                  <a:pt x="7807866" y="4551796"/>
                </a:lnTo>
                <a:lnTo>
                  <a:pt x="7804201" y="4548212"/>
                </a:lnTo>
                <a:lnTo>
                  <a:pt x="7793204" y="4508788"/>
                </a:lnTo>
                <a:lnTo>
                  <a:pt x="7793204" y="4469363"/>
                </a:lnTo>
                <a:lnTo>
                  <a:pt x="7785872" y="4455026"/>
                </a:lnTo>
                <a:lnTo>
                  <a:pt x="7778540" y="4444274"/>
                </a:lnTo>
                <a:lnTo>
                  <a:pt x="7778540" y="4447858"/>
                </a:lnTo>
                <a:lnTo>
                  <a:pt x="7778540" y="4455026"/>
                </a:lnTo>
                <a:lnTo>
                  <a:pt x="7771209" y="4458610"/>
                </a:lnTo>
                <a:lnTo>
                  <a:pt x="7767544" y="4458610"/>
                </a:lnTo>
                <a:lnTo>
                  <a:pt x="7763878" y="4447858"/>
                </a:lnTo>
                <a:lnTo>
                  <a:pt x="7763878" y="4437105"/>
                </a:lnTo>
                <a:lnTo>
                  <a:pt x="7760212" y="4433522"/>
                </a:lnTo>
                <a:lnTo>
                  <a:pt x="7760212" y="4429937"/>
                </a:lnTo>
                <a:lnTo>
                  <a:pt x="7727222" y="4429937"/>
                </a:lnTo>
                <a:lnTo>
                  <a:pt x="7701562" y="4437105"/>
                </a:lnTo>
                <a:lnTo>
                  <a:pt x="7694230" y="4447858"/>
                </a:lnTo>
                <a:lnTo>
                  <a:pt x="7683233" y="4455026"/>
                </a:lnTo>
                <a:lnTo>
                  <a:pt x="7672236" y="4455026"/>
                </a:lnTo>
                <a:lnTo>
                  <a:pt x="7657573" y="4458610"/>
                </a:lnTo>
                <a:lnTo>
                  <a:pt x="7657573" y="4462195"/>
                </a:lnTo>
                <a:lnTo>
                  <a:pt x="7653908" y="4465778"/>
                </a:lnTo>
                <a:lnTo>
                  <a:pt x="7653908" y="4472946"/>
                </a:lnTo>
                <a:lnTo>
                  <a:pt x="7653908" y="4476531"/>
                </a:lnTo>
                <a:lnTo>
                  <a:pt x="7675902" y="4490867"/>
                </a:lnTo>
                <a:lnTo>
                  <a:pt x="7690565" y="4505203"/>
                </a:lnTo>
                <a:lnTo>
                  <a:pt x="7705227" y="4519539"/>
                </a:lnTo>
                <a:lnTo>
                  <a:pt x="7716225" y="4537461"/>
                </a:lnTo>
                <a:lnTo>
                  <a:pt x="7712558" y="4541044"/>
                </a:lnTo>
                <a:lnTo>
                  <a:pt x="7708893" y="4551796"/>
                </a:lnTo>
                <a:lnTo>
                  <a:pt x="7767544" y="4555381"/>
                </a:lnTo>
                <a:lnTo>
                  <a:pt x="7822529" y="4562549"/>
                </a:lnTo>
                <a:lnTo>
                  <a:pt x="7837191" y="4562549"/>
                </a:lnTo>
                <a:lnTo>
                  <a:pt x="7844523" y="4558964"/>
                </a:lnTo>
                <a:lnTo>
                  <a:pt x="7848188" y="4555381"/>
                </a:lnTo>
                <a:lnTo>
                  <a:pt x="7851854" y="4551796"/>
                </a:lnTo>
                <a:lnTo>
                  <a:pt x="7855519" y="4551796"/>
                </a:lnTo>
                <a:lnTo>
                  <a:pt x="7859185" y="4551796"/>
                </a:lnTo>
                <a:lnTo>
                  <a:pt x="7866516" y="4558964"/>
                </a:lnTo>
                <a:lnTo>
                  <a:pt x="7873848" y="4566132"/>
                </a:lnTo>
                <a:lnTo>
                  <a:pt x="7888511" y="4562549"/>
                </a:lnTo>
                <a:lnTo>
                  <a:pt x="7899508" y="4558964"/>
                </a:lnTo>
                <a:lnTo>
                  <a:pt x="7873848" y="4483698"/>
                </a:lnTo>
                <a:lnTo>
                  <a:pt x="7851854" y="4404849"/>
                </a:lnTo>
                <a:lnTo>
                  <a:pt x="7826194" y="4329583"/>
                </a:lnTo>
                <a:lnTo>
                  <a:pt x="7804201" y="4250733"/>
                </a:lnTo>
                <a:lnTo>
                  <a:pt x="7796869" y="4222060"/>
                </a:lnTo>
                <a:lnTo>
                  <a:pt x="7789537" y="4189804"/>
                </a:lnTo>
                <a:lnTo>
                  <a:pt x="7785872" y="4182635"/>
                </a:lnTo>
                <a:close/>
                <a:moveTo>
                  <a:pt x="7958158" y="4179051"/>
                </a:moveTo>
                <a:lnTo>
                  <a:pt x="7954492" y="4182635"/>
                </a:lnTo>
                <a:lnTo>
                  <a:pt x="7954492" y="4193387"/>
                </a:lnTo>
                <a:lnTo>
                  <a:pt x="7958158" y="4200556"/>
                </a:lnTo>
                <a:lnTo>
                  <a:pt x="7965490" y="4211309"/>
                </a:lnTo>
                <a:lnTo>
                  <a:pt x="7976487" y="4218476"/>
                </a:lnTo>
                <a:lnTo>
                  <a:pt x="7976487" y="4200556"/>
                </a:lnTo>
                <a:lnTo>
                  <a:pt x="7976487" y="4193387"/>
                </a:lnTo>
                <a:lnTo>
                  <a:pt x="7972820" y="4182635"/>
                </a:lnTo>
                <a:lnTo>
                  <a:pt x="7965490" y="4179051"/>
                </a:lnTo>
                <a:close/>
                <a:moveTo>
                  <a:pt x="8002146" y="4171882"/>
                </a:moveTo>
                <a:lnTo>
                  <a:pt x="8005812" y="4193387"/>
                </a:lnTo>
                <a:lnTo>
                  <a:pt x="8009477" y="4218476"/>
                </a:lnTo>
                <a:lnTo>
                  <a:pt x="8013144" y="4225644"/>
                </a:lnTo>
                <a:lnTo>
                  <a:pt x="8020474" y="4229229"/>
                </a:lnTo>
                <a:lnTo>
                  <a:pt x="8027806" y="4222060"/>
                </a:lnTo>
                <a:lnTo>
                  <a:pt x="8027806" y="4211309"/>
                </a:lnTo>
                <a:lnTo>
                  <a:pt x="8024140" y="4196972"/>
                </a:lnTo>
                <a:lnTo>
                  <a:pt x="8020474" y="4186219"/>
                </a:lnTo>
                <a:lnTo>
                  <a:pt x="8013144" y="4179051"/>
                </a:lnTo>
                <a:close/>
                <a:moveTo>
                  <a:pt x="6818137" y="4153962"/>
                </a:moveTo>
                <a:lnTo>
                  <a:pt x="6810805" y="4157546"/>
                </a:lnTo>
                <a:lnTo>
                  <a:pt x="6807140" y="4164714"/>
                </a:lnTo>
                <a:lnTo>
                  <a:pt x="6796142" y="4193387"/>
                </a:lnTo>
                <a:lnTo>
                  <a:pt x="6788812" y="4225644"/>
                </a:lnTo>
                <a:lnTo>
                  <a:pt x="6777814" y="4254317"/>
                </a:lnTo>
                <a:lnTo>
                  <a:pt x="6759486" y="4286573"/>
                </a:lnTo>
                <a:lnTo>
                  <a:pt x="6759486" y="4293742"/>
                </a:lnTo>
                <a:lnTo>
                  <a:pt x="6755820" y="4300910"/>
                </a:lnTo>
                <a:lnTo>
                  <a:pt x="6755820" y="4304495"/>
                </a:lnTo>
                <a:lnTo>
                  <a:pt x="6752155" y="4308078"/>
                </a:lnTo>
                <a:lnTo>
                  <a:pt x="6755820" y="4311663"/>
                </a:lnTo>
                <a:lnTo>
                  <a:pt x="6763152" y="4318831"/>
                </a:lnTo>
                <a:lnTo>
                  <a:pt x="6766817" y="4318831"/>
                </a:lnTo>
                <a:lnTo>
                  <a:pt x="6770483" y="4322415"/>
                </a:lnTo>
                <a:lnTo>
                  <a:pt x="6781480" y="4322415"/>
                </a:lnTo>
                <a:lnTo>
                  <a:pt x="6785145" y="4311663"/>
                </a:lnTo>
                <a:lnTo>
                  <a:pt x="6788812" y="4300910"/>
                </a:lnTo>
                <a:lnTo>
                  <a:pt x="6796142" y="4290158"/>
                </a:lnTo>
                <a:lnTo>
                  <a:pt x="6799808" y="4279406"/>
                </a:lnTo>
                <a:lnTo>
                  <a:pt x="6796142" y="4268653"/>
                </a:lnTo>
                <a:lnTo>
                  <a:pt x="6796142" y="4254317"/>
                </a:lnTo>
                <a:lnTo>
                  <a:pt x="6796142" y="4247149"/>
                </a:lnTo>
                <a:lnTo>
                  <a:pt x="6799808" y="4236397"/>
                </a:lnTo>
                <a:lnTo>
                  <a:pt x="6807140" y="4229229"/>
                </a:lnTo>
                <a:lnTo>
                  <a:pt x="6821802" y="4214892"/>
                </a:lnTo>
                <a:lnTo>
                  <a:pt x="6825467" y="4196972"/>
                </a:lnTo>
                <a:lnTo>
                  <a:pt x="6825467" y="4179051"/>
                </a:lnTo>
                <a:lnTo>
                  <a:pt x="6821802" y="4161131"/>
                </a:lnTo>
                <a:lnTo>
                  <a:pt x="6821802" y="4153962"/>
                </a:lnTo>
                <a:close/>
                <a:moveTo>
                  <a:pt x="7082064" y="4121706"/>
                </a:moveTo>
                <a:lnTo>
                  <a:pt x="7078399" y="4143211"/>
                </a:lnTo>
                <a:lnTo>
                  <a:pt x="7074734" y="4179051"/>
                </a:lnTo>
                <a:lnTo>
                  <a:pt x="7085730" y="4146794"/>
                </a:lnTo>
                <a:lnTo>
                  <a:pt x="7089396" y="4121706"/>
                </a:lnTo>
                <a:lnTo>
                  <a:pt x="7085730" y="4121706"/>
                </a:lnTo>
                <a:close/>
                <a:moveTo>
                  <a:pt x="7309335" y="4107369"/>
                </a:moveTo>
                <a:lnTo>
                  <a:pt x="7302004" y="4110953"/>
                </a:lnTo>
                <a:lnTo>
                  <a:pt x="7302004" y="4118121"/>
                </a:lnTo>
                <a:lnTo>
                  <a:pt x="7302004" y="4125289"/>
                </a:lnTo>
                <a:lnTo>
                  <a:pt x="7302004" y="4132458"/>
                </a:lnTo>
                <a:lnTo>
                  <a:pt x="7302004" y="4139626"/>
                </a:lnTo>
                <a:lnTo>
                  <a:pt x="7305670" y="4146794"/>
                </a:lnTo>
                <a:lnTo>
                  <a:pt x="7313001" y="4157546"/>
                </a:lnTo>
                <a:lnTo>
                  <a:pt x="7320332" y="4161131"/>
                </a:lnTo>
                <a:lnTo>
                  <a:pt x="7320332" y="4143211"/>
                </a:lnTo>
                <a:lnTo>
                  <a:pt x="7327664" y="4128874"/>
                </a:lnTo>
                <a:lnTo>
                  <a:pt x="7323999" y="4121706"/>
                </a:lnTo>
                <a:lnTo>
                  <a:pt x="7323999" y="4114538"/>
                </a:lnTo>
                <a:lnTo>
                  <a:pt x="7316667" y="4107369"/>
                </a:lnTo>
                <a:close/>
                <a:moveTo>
                  <a:pt x="7444965" y="4100201"/>
                </a:moveTo>
                <a:lnTo>
                  <a:pt x="7437633" y="4107369"/>
                </a:lnTo>
                <a:lnTo>
                  <a:pt x="7433968" y="4118121"/>
                </a:lnTo>
                <a:lnTo>
                  <a:pt x="7430303" y="4128874"/>
                </a:lnTo>
                <a:lnTo>
                  <a:pt x="7433968" y="4139626"/>
                </a:lnTo>
                <a:lnTo>
                  <a:pt x="7444965" y="4143211"/>
                </a:lnTo>
                <a:lnTo>
                  <a:pt x="7448631" y="4157546"/>
                </a:lnTo>
                <a:lnTo>
                  <a:pt x="7444965" y="4164714"/>
                </a:lnTo>
                <a:lnTo>
                  <a:pt x="7437633" y="4179051"/>
                </a:lnTo>
                <a:lnTo>
                  <a:pt x="7459628" y="4161131"/>
                </a:lnTo>
                <a:lnTo>
                  <a:pt x="7463293" y="4146794"/>
                </a:lnTo>
                <a:lnTo>
                  <a:pt x="7455962" y="4143211"/>
                </a:lnTo>
                <a:lnTo>
                  <a:pt x="7452296" y="4136042"/>
                </a:lnTo>
                <a:lnTo>
                  <a:pt x="7452296" y="4132458"/>
                </a:lnTo>
                <a:lnTo>
                  <a:pt x="7452296" y="4128874"/>
                </a:lnTo>
                <a:lnTo>
                  <a:pt x="7455962" y="4118121"/>
                </a:lnTo>
                <a:lnTo>
                  <a:pt x="7455962" y="4107369"/>
                </a:lnTo>
                <a:lnTo>
                  <a:pt x="7452296" y="4100201"/>
                </a:lnTo>
                <a:close/>
                <a:moveTo>
                  <a:pt x="7214028" y="4100201"/>
                </a:moveTo>
                <a:lnTo>
                  <a:pt x="7206697" y="4103785"/>
                </a:lnTo>
                <a:lnTo>
                  <a:pt x="7199366" y="4110953"/>
                </a:lnTo>
                <a:lnTo>
                  <a:pt x="7192035" y="4128874"/>
                </a:lnTo>
                <a:lnTo>
                  <a:pt x="7184703" y="4146794"/>
                </a:lnTo>
                <a:lnTo>
                  <a:pt x="7177371" y="4168299"/>
                </a:lnTo>
                <a:lnTo>
                  <a:pt x="7177371" y="4189804"/>
                </a:lnTo>
                <a:lnTo>
                  <a:pt x="7188368" y="4179051"/>
                </a:lnTo>
                <a:lnTo>
                  <a:pt x="7195700" y="4161131"/>
                </a:lnTo>
                <a:lnTo>
                  <a:pt x="7195700" y="4171882"/>
                </a:lnTo>
                <a:lnTo>
                  <a:pt x="7199366" y="4179051"/>
                </a:lnTo>
                <a:lnTo>
                  <a:pt x="7203031" y="4186219"/>
                </a:lnTo>
                <a:lnTo>
                  <a:pt x="7210363" y="4186219"/>
                </a:lnTo>
                <a:lnTo>
                  <a:pt x="7221360" y="4186219"/>
                </a:lnTo>
                <a:lnTo>
                  <a:pt x="7232357" y="4182635"/>
                </a:lnTo>
                <a:lnTo>
                  <a:pt x="7243353" y="4179051"/>
                </a:lnTo>
                <a:lnTo>
                  <a:pt x="7250685" y="4171882"/>
                </a:lnTo>
                <a:lnTo>
                  <a:pt x="7258017" y="4164714"/>
                </a:lnTo>
                <a:lnTo>
                  <a:pt x="7258017" y="4153962"/>
                </a:lnTo>
                <a:lnTo>
                  <a:pt x="7254350" y="4143211"/>
                </a:lnTo>
                <a:lnTo>
                  <a:pt x="7247020" y="4139626"/>
                </a:lnTo>
                <a:lnTo>
                  <a:pt x="7243353" y="4132458"/>
                </a:lnTo>
                <a:lnTo>
                  <a:pt x="7243353" y="4121706"/>
                </a:lnTo>
                <a:lnTo>
                  <a:pt x="7243353" y="4118121"/>
                </a:lnTo>
                <a:lnTo>
                  <a:pt x="7247020" y="4110953"/>
                </a:lnTo>
                <a:lnTo>
                  <a:pt x="7247020" y="4103785"/>
                </a:lnTo>
                <a:lnTo>
                  <a:pt x="7239688" y="4103785"/>
                </a:lnTo>
                <a:lnTo>
                  <a:pt x="7228691" y="4100201"/>
                </a:lnTo>
                <a:close/>
                <a:moveTo>
                  <a:pt x="8167101" y="4089448"/>
                </a:moveTo>
                <a:lnTo>
                  <a:pt x="8156105" y="4093033"/>
                </a:lnTo>
                <a:lnTo>
                  <a:pt x="8152438" y="4100201"/>
                </a:lnTo>
                <a:lnTo>
                  <a:pt x="8148773" y="4103785"/>
                </a:lnTo>
                <a:lnTo>
                  <a:pt x="8148773" y="4114538"/>
                </a:lnTo>
                <a:lnTo>
                  <a:pt x="8148773" y="4121706"/>
                </a:lnTo>
                <a:lnTo>
                  <a:pt x="8148773" y="4128874"/>
                </a:lnTo>
                <a:lnTo>
                  <a:pt x="8145107" y="4132458"/>
                </a:lnTo>
                <a:lnTo>
                  <a:pt x="8141441" y="4139626"/>
                </a:lnTo>
                <a:lnTo>
                  <a:pt x="8130445" y="4143211"/>
                </a:lnTo>
                <a:lnTo>
                  <a:pt x="8123113" y="4146794"/>
                </a:lnTo>
                <a:lnTo>
                  <a:pt x="8119448" y="4153962"/>
                </a:lnTo>
                <a:lnTo>
                  <a:pt x="8115781" y="4153962"/>
                </a:lnTo>
                <a:lnTo>
                  <a:pt x="8119448" y="4157546"/>
                </a:lnTo>
                <a:lnTo>
                  <a:pt x="8119448" y="4164714"/>
                </a:lnTo>
                <a:lnTo>
                  <a:pt x="8134110" y="4175467"/>
                </a:lnTo>
                <a:lnTo>
                  <a:pt x="8145107" y="4189804"/>
                </a:lnTo>
                <a:lnTo>
                  <a:pt x="8156105" y="4207724"/>
                </a:lnTo>
                <a:lnTo>
                  <a:pt x="8178098" y="4214892"/>
                </a:lnTo>
                <a:lnTo>
                  <a:pt x="8181763" y="4218476"/>
                </a:lnTo>
                <a:lnTo>
                  <a:pt x="8185430" y="4225644"/>
                </a:lnTo>
                <a:lnTo>
                  <a:pt x="8185430" y="4229229"/>
                </a:lnTo>
                <a:lnTo>
                  <a:pt x="8185430" y="4236397"/>
                </a:lnTo>
                <a:lnTo>
                  <a:pt x="8167101" y="4243565"/>
                </a:lnTo>
                <a:lnTo>
                  <a:pt x="8145107" y="4250733"/>
                </a:lnTo>
                <a:lnTo>
                  <a:pt x="8145107" y="4261485"/>
                </a:lnTo>
                <a:lnTo>
                  <a:pt x="8148773" y="4268653"/>
                </a:lnTo>
                <a:lnTo>
                  <a:pt x="8152438" y="4275822"/>
                </a:lnTo>
                <a:lnTo>
                  <a:pt x="8159770" y="4279406"/>
                </a:lnTo>
                <a:lnTo>
                  <a:pt x="8174432" y="4282990"/>
                </a:lnTo>
                <a:lnTo>
                  <a:pt x="8189095" y="4279406"/>
                </a:lnTo>
                <a:lnTo>
                  <a:pt x="8200092" y="4268653"/>
                </a:lnTo>
                <a:lnTo>
                  <a:pt x="8207423" y="4254317"/>
                </a:lnTo>
                <a:lnTo>
                  <a:pt x="8225752" y="4254317"/>
                </a:lnTo>
                <a:lnTo>
                  <a:pt x="8236749" y="4254317"/>
                </a:lnTo>
                <a:lnTo>
                  <a:pt x="8214755" y="4218476"/>
                </a:lnTo>
                <a:lnTo>
                  <a:pt x="8200092" y="4175467"/>
                </a:lnTo>
                <a:lnTo>
                  <a:pt x="8185430" y="4132458"/>
                </a:lnTo>
                <a:close/>
                <a:moveTo>
                  <a:pt x="7631914" y="4064360"/>
                </a:moveTo>
                <a:lnTo>
                  <a:pt x="7624583" y="4075113"/>
                </a:lnTo>
                <a:lnTo>
                  <a:pt x="7620917" y="4089448"/>
                </a:lnTo>
                <a:lnTo>
                  <a:pt x="7620917" y="4093033"/>
                </a:lnTo>
                <a:lnTo>
                  <a:pt x="7620917" y="4100201"/>
                </a:lnTo>
                <a:lnTo>
                  <a:pt x="7620917" y="4118121"/>
                </a:lnTo>
                <a:lnTo>
                  <a:pt x="7624583" y="4136042"/>
                </a:lnTo>
                <a:lnTo>
                  <a:pt x="7624583" y="4139626"/>
                </a:lnTo>
                <a:lnTo>
                  <a:pt x="7631914" y="4146794"/>
                </a:lnTo>
                <a:lnTo>
                  <a:pt x="7639246" y="4153962"/>
                </a:lnTo>
                <a:lnTo>
                  <a:pt x="7653908" y="4153962"/>
                </a:lnTo>
                <a:lnTo>
                  <a:pt x="7661240" y="4161131"/>
                </a:lnTo>
                <a:lnTo>
                  <a:pt x="7672236" y="4175467"/>
                </a:lnTo>
                <a:lnTo>
                  <a:pt x="7650243" y="4171882"/>
                </a:lnTo>
                <a:lnTo>
                  <a:pt x="7631914" y="4168299"/>
                </a:lnTo>
                <a:lnTo>
                  <a:pt x="7631914" y="4193387"/>
                </a:lnTo>
                <a:lnTo>
                  <a:pt x="7639246" y="4222060"/>
                </a:lnTo>
                <a:lnTo>
                  <a:pt x="7635579" y="4265070"/>
                </a:lnTo>
                <a:lnTo>
                  <a:pt x="7635579" y="4304495"/>
                </a:lnTo>
                <a:lnTo>
                  <a:pt x="7639246" y="4351088"/>
                </a:lnTo>
                <a:lnTo>
                  <a:pt x="7642911" y="4394097"/>
                </a:lnTo>
                <a:lnTo>
                  <a:pt x="7657573" y="4383344"/>
                </a:lnTo>
                <a:lnTo>
                  <a:pt x="7668571" y="4372592"/>
                </a:lnTo>
                <a:lnTo>
                  <a:pt x="7675902" y="4354671"/>
                </a:lnTo>
                <a:lnTo>
                  <a:pt x="7679568" y="4343919"/>
                </a:lnTo>
                <a:lnTo>
                  <a:pt x="7679568" y="4358256"/>
                </a:lnTo>
                <a:lnTo>
                  <a:pt x="7675902" y="4376176"/>
                </a:lnTo>
                <a:lnTo>
                  <a:pt x="7675902" y="4386929"/>
                </a:lnTo>
                <a:lnTo>
                  <a:pt x="7679568" y="4397681"/>
                </a:lnTo>
                <a:lnTo>
                  <a:pt x="7686898" y="4404849"/>
                </a:lnTo>
                <a:lnTo>
                  <a:pt x="7701562" y="4408433"/>
                </a:lnTo>
                <a:lnTo>
                  <a:pt x="7712558" y="4412017"/>
                </a:lnTo>
                <a:lnTo>
                  <a:pt x="7730887" y="4412017"/>
                </a:lnTo>
                <a:lnTo>
                  <a:pt x="7745550" y="4408433"/>
                </a:lnTo>
                <a:lnTo>
                  <a:pt x="7760212" y="4404849"/>
                </a:lnTo>
                <a:lnTo>
                  <a:pt x="7767544" y="4394097"/>
                </a:lnTo>
                <a:lnTo>
                  <a:pt x="7771209" y="4386929"/>
                </a:lnTo>
                <a:lnTo>
                  <a:pt x="7778540" y="4376176"/>
                </a:lnTo>
                <a:lnTo>
                  <a:pt x="7782206" y="4361839"/>
                </a:lnTo>
                <a:lnTo>
                  <a:pt x="7778540" y="4340336"/>
                </a:lnTo>
                <a:lnTo>
                  <a:pt x="7771209" y="4318831"/>
                </a:lnTo>
                <a:lnTo>
                  <a:pt x="7767544" y="4304495"/>
                </a:lnTo>
                <a:lnTo>
                  <a:pt x="7763878" y="4293742"/>
                </a:lnTo>
                <a:lnTo>
                  <a:pt x="7760212" y="4261485"/>
                </a:lnTo>
                <a:lnTo>
                  <a:pt x="7756547" y="4229229"/>
                </a:lnTo>
                <a:lnTo>
                  <a:pt x="7749215" y="4211309"/>
                </a:lnTo>
                <a:lnTo>
                  <a:pt x="7741884" y="4193387"/>
                </a:lnTo>
                <a:lnTo>
                  <a:pt x="7734552" y="4186219"/>
                </a:lnTo>
                <a:lnTo>
                  <a:pt x="7730887" y="4175467"/>
                </a:lnTo>
                <a:lnTo>
                  <a:pt x="7730887" y="4168299"/>
                </a:lnTo>
                <a:lnTo>
                  <a:pt x="7734552" y="4157546"/>
                </a:lnTo>
                <a:lnTo>
                  <a:pt x="7723555" y="4139626"/>
                </a:lnTo>
                <a:lnTo>
                  <a:pt x="7705227" y="4125289"/>
                </a:lnTo>
                <a:lnTo>
                  <a:pt x="7690565" y="4114538"/>
                </a:lnTo>
                <a:lnTo>
                  <a:pt x="7672236" y="4103785"/>
                </a:lnTo>
                <a:lnTo>
                  <a:pt x="7661240" y="4093033"/>
                </a:lnTo>
                <a:lnTo>
                  <a:pt x="7653908" y="4085865"/>
                </a:lnTo>
                <a:lnTo>
                  <a:pt x="7653908" y="4075113"/>
                </a:lnTo>
                <a:lnTo>
                  <a:pt x="7650243" y="4064360"/>
                </a:lnTo>
                <a:lnTo>
                  <a:pt x="7642911" y="4064360"/>
                </a:lnTo>
                <a:close/>
                <a:moveTo>
                  <a:pt x="7008751" y="4060776"/>
                </a:moveTo>
                <a:lnTo>
                  <a:pt x="7005085" y="4064360"/>
                </a:lnTo>
                <a:lnTo>
                  <a:pt x="7001420" y="4075113"/>
                </a:lnTo>
                <a:lnTo>
                  <a:pt x="7001420" y="4085865"/>
                </a:lnTo>
                <a:lnTo>
                  <a:pt x="6990423" y="4082280"/>
                </a:lnTo>
                <a:lnTo>
                  <a:pt x="6983091" y="4078696"/>
                </a:lnTo>
                <a:lnTo>
                  <a:pt x="6979426" y="4078696"/>
                </a:lnTo>
                <a:lnTo>
                  <a:pt x="6975760" y="4078696"/>
                </a:lnTo>
                <a:lnTo>
                  <a:pt x="6964763" y="4093033"/>
                </a:lnTo>
                <a:lnTo>
                  <a:pt x="6953766" y="4121706"/>
                </a:lnTo>
                <a:lnTo>
                  <a:pt x="6968428" y="4114538"/>
                </a:lnTo>
                <a:lnTo>
                  <a:pt x="6979426" y="4114538"/>
                </a:lnTo>
                <a:lnTo>
                  <a:pt x="6990423" y="4118121"/>
                </a:lnTo>
                <a:lnTo>
                  <a:pt x="7001420" y="4128874"/>
                </a:lnTo>
                <a:lnTo>
                  <a:pt x="7008751" y="4139626"/>
                </a:lnTo>
                <a:lnTo>
                  <a:pt x="7016082" y="4146794"/>
                </a:lnTo>
                <a:lnTo>
                  <a:pt x="7023413" y="4136042"/>
                </a:lnTo>
                <a:lnTo>
                  <a:pt x="7030745" y="4128874"/>
                </a:lnTo>
                <a:lnTo>
                  <a:pt x="7041742" y="4110953"/>
                </a:lnTo>
                <a:lnTo>
                  <a:pt x="7045407" y="4089448"/>
                </a:lnTo>
                <a:lnTo>
                  <a:pt x="7045407" y="4082280"/>
                </a:lnTo>
                <a:lnTo>
                  <a:pt x="7049074" y="4075113"/>
                </a:lnTo>
                <a:lnTo>
                  <a:pt x="7049074" y="4071528"/>
                </a:lnTo>
                <a:lnTo>
                  <a:pt x="7045407" y="4067945"/>
                </a:lnTo>
                <a:lnTo>
                  <a:pt x="7041742" y="4067945"/>
                </a:lnTo>
                <a:lnTo>
                  <a:pt x="7030745" y="4071528"/>
                </a:lnTo>
                <a:lnTo>
                  <a:pt x="7030745" y="4067945"/>
                </a:lnTo>
                <a:lnTo>
                  <a:pt x="7027080" y="4064360"/>
                </a:lnTo>
                <a:lnTo>
                  <a:pt x="7019748" y="4060776"/>
                </a:lnTo>
                <a:lnTo>
                  <a:pt x="7012417" y="4060776"/>
                </a:lnTo>
                <a:close/>
                <a:moveTo>
                  <a:pt x="7521944" y="4053608"/>
                </a:moveTo>
                <a:lnTo>
                  <a:pt x="7521944" y="4057192"/>
                </a:lnTo>
                <a:lnTo>
                  <a:pt x="7518279" y="4060776"/>
                </a:lnTo>
                <a:lnTo>
                  <a:pt x="7518279" y="4064360"/>
                </a:lnTo>
                <a:lnTo>
                  <a:pt x="7518279" y="4082280"/>
                </a:lnTo>
                <a:lnTo>
                  <a:pt x="7518279" y="4107369"/>
                </a:lnTo>
                <a:lnTo>
                  <a:pt x="7521944" y="4132458"/>
                </a:lnTo>
                <a:lnTo>
                  <a:pt x="7521944" y="4157546"/>
                </a:lnTo>
                <a:lnTo>
                  <a:pt x="7529275" y="4118121"/>
                </a:lnTo>
                <a:lnTo>
                  <a:pt x="7529275" y="4078696"/>
                </a:lnTo>
                <a:lnTo>
                  <a:pt x="7529275" y="4064360"/>
                </a:lnTo>
                <a:lnTo>
                  <a:pt x="7529275" y="4053608"/>
                </a:lnTo>
                <a:close/>
                <a:moveTo>
                  <a:pt x="8049799" y="3999847"/>
                </a:moveTo>
                <a:lnTo>
                  <a:pt x="8071794" y="4017767"/>
                </a:lnTo>
                <a:lnTo>
                  <a:pt x="8082791" y="4032103"/>
                </a:lnTo>
                <a:lnTo>
                  <a:pt x="8086456" y="4028519"/>
                </a:lnTo>
                <a:lnTo>
                  <a:pt x="8093788" y="4024935"/>
                </a:lnTo>
                <a:lnTo>
                  <a:pt x="8090122" y="4014182"/>
                </a:lnTo>
                <a:lnTo>
                  <a:pt x="8082791" y="4007015"/>
                </a:lnTo>
                <a:lnTo>
                  <a:pt x="8071794" y="4003430"/>
                </a:lnTo>
                <a:close/>
                <a:moveTo>
                  <a:pt x="7708893" y="3996262"/>
                </a:moveTo>
                <a:lnTo>
                  <a:pt x="7701562" y="3999847"/>
                </a:lnTo>
                <a:lnTo>
                  <a:pt x="7683233" y="4021350"/>
                </a:lnTo>
                <a:lnTo>
                  <a:pt x="7653908" y="4035687"/>
                </a:lnTo>
                <a:lnTo>
                  <a:pt x="7657573" y="4046440"/>
                </a:lnTo>
                <a:lnTo>
                  <a:pt x="7657573" y="4050023"/>
                </a:lnTo>
                <a:lnTo>
                  <a:pt x="7694230" y="4082280"/>
                </a:lnTo>
                <a:lnTo>
                  <a:pt x="7723555" y="4121706"/>
                </a:lnTo>
                <a:lnTo>
                  <a:pt x="7730887" y="4128874"/>
                </a:lnTo>
                <a:lnTo>
                  <a:pt x="7738218" y="4128874"/>
                </a:lnTo>
                <a:lnTo>
                  <a:pt x="7745550" y="4121706"/>
                </a:lnTo>
                <a:lnTo>
                  <a:pt x="7741884" y="4114538"/>
                </a:lnTo>
                <a:lnTo>
                  <a:pt x="7734552" y="4060776"/>
                </a:lnTo>
                <a:lnTo>
                  <a:pt x="7727222" y="4007015"/>
                </a:lnTo>
                <a:lnTo>
                  <a:pt x="7723555" y="3999847"/>
                </a:lnTo>
                <a:lnTo>
                  <a:pt x="7716225" y="3996262"/>
                </a:lnTo>
                <a:close/>
                <a:moveTo>
                  <a:pt x="7672236" y="3992679"/>
                </a:moveTo>
                <a:lnTo>
                  <a:pt x="7646576" y="3996262"/>
                </a:lnTo>
                <a:lnTo>
                  <a:pt x="7624583" y="4003430"/>
                </a:lnTo>
                <a:lnTo>
                  <a:pt x="7635579" y="4014182"/>
                </a:lnTo>
                <a:lnTo>
                  <a:pt x="7639246" y="4028519"/>
                </a:lnTo>
                <a:lnTo>
                  <a:pt x="7642911" y="4032103"/>
                </a:lnTo>
                <a:lnTo>
                  <a:pt x="7650243" y="4032103"/>
                </a:lnTo>
                <a:lnTo>
                  <a:pt x="7661240" y="4014182"/>
                </a:lnTo>
                <a:close/>
                <a:moveTo>
                  <a:pt x="7356989" y="3992679"/>
                </a:moveTo>
                <a:lnTo>
                  <a:pt x="7349657" y="4021350"/>
                </a:lnTo>
                <a:lnTo>
                  <a:pt x="7345992" y="4053608"/>
                </a:lnTo>
                <a:lnTo>
                  <a:pt x="7342326" y="4082280"/>
                </a:lnTo>
                <a:lnTo>
                  <a:pt x="7342326" y="4114538"/>
                </a:lnTo>
                <a:lnTo>
                  <a:pt x="7349657" y="4110953"/>
                </a:lnTo>
                <a:lnTo>
                  <a:pt x="7353324" y="4103785"/>
                </a:lnTo>
                <a:lnTo>
                  <a:pt x="7353324" y="4089448"/>
                </a:lnTo>
                <a:lnTo>
                  <a:pt x="7356989" y="4082280"/>
                </a:lnTo>
                <a:lnTo>
                  <a:pt x="7356989" y="4035687"/>
                </a:lnTo>
                <a:close/>
                <a:moveTo>
                  <a:pt x="7320332" y="3971174"/>
                </a:moveTo>
                <a:lnTo>
                  <a:pt x="7316667" y="3974757"/>
                </a:lnTo>
                <a:lnTo>
                  <a:pt x="7316667" y="3978342"/>
                </a:lnTo>
                <a:lnTo>
                  <a:pt x="7316667" y="4007015"/>
                </a:lnTo>
                <a:lnTo>
                  <a:pt x="7309335" y="4032103"/>
                </a:lnTo>
                <a:lnTo>
                  <a:pt x="7309335" y="4046440"/>
                </a:lnTo>
                <a:lnTo>
                  <a:pt x="7309335" y="4057192"/>
                </a:lnTo>
                <a:lnTo>
                  <a:pt x="7313001" y="4071528"/>
                </a:lnTo>
                <a:lnTo>
                  <a:pt x="7323999" y="4082280"/>
                </a:lnTo>
                <a:lnTo>
                  <a:pt x="7334996" y="4032103"/>
                </a:lnTo>
                <a:lnTo>
                  <a:pt x="7338661" y="3981926"/>
                </a:lnTo>
                <a:lnTo>
                  <a:pt x="7338661" y="3974757"/>
                </a:lnTo>
                <a:lnTo>
                  <a:pt x="7327664" y="3971174"/>
                </a:lnTo>
                <a:lnTo>
                  <a:pt x="7323999" y="3971174"/>
                </a:lnTo>
                <a:close/>
                <a:moveTo>
                  <a:pt x="7122387" y="3967589"/>
                </a:moveTo>
                <a:lnTo>
                  <a:pt x="7115056" y="3992679"/>
                </a:lnTo>
                <a:lnTo>
                  <a:pt x="7104059" y="4010599"/>
                </a:lnTo>
                <a:lnTo>
                  <a:pt x="7100392" y="4035687"/>
                </a:lnTo>
                <a:lnTo>
                  <a:pt x="7100392" y="4060776"/>
                </a:lnTo>
                <a:lnTo>
                  <a:pt x="7111389" y="4035687"/>
                </a:lnTo>
                <a:lnTo>
                  <a:pt x="7118721" y="4014182"/>
                </a:lnTo>
                <a:lnTo>
                  <a:pt x="7118721" y="3992679"/>
                </a:lnTo>
                <a:close/>
                <a:moveTo>
                  <a:pt x="7221360" y="3956837"/>
                </a:moveTo>
                <a:lnTo>
                  <a:pt x="7225025" y="3967589"/>
                </a:lnTo>
                <a:lnTo>
                  <a:pt x="7221360" y="3978342"/>
                </a:lnTo>
                <a:lnTo>
                  <a:pt x="7214028" y="4007015"/>
                </a:lnTo>
                <a:lnTo>
                  <a:pt x="7210363" y="4035687"/>
                </a:lnTo>
                <a:lnTo>
                  <a:pt x="7214028" y="4046440"/>
                </a:lnTo>
                <a:lnTo>
                  <a:pt x="7214028" y="4050023"/>
                </a:lnTo>
                <a:lnTo>
                  <a:pt x="7221360" y="4050023"/>
                </a:lnTo>
                <a:lnTo>
                  <a:pt x="7225025" y="4046440"/>
                </a:lnTo>
                <a:lnTo>
                  <a:pt x="7232357" y="4035687"/>
                </a:lnTo>
                <a:lnTo>
                  <a:pt x="7236022" y="4035687"/>
                </a:lnTo>
                <a:lnTo>
                  <a:pt x="7236022" y="4053608"/>
                </a:lnTo>
                <a:lnTo>
                  <a:pt x="7236022" y="4064360"/>
                </a:lnTo>
                <a:lnTo>
                  <a:pt x="7239688" y="4078696"/>
                </a:lnTo>
                <a:lnTo>
                  <a:pt x="7243353" y="4089448"/>
                </a:lnTo>
                <a:lnTo>
                  <a:pt x="7254350" y="4100201"/>
                </a:lnTo>
                <a:lnTo>
                  <a:pt x="7265347" y="4103785"/>
                </a:lnTo>
                <a:lnTo>
                  <a:pt x="7276345" y="4100201"/>
                </a:lnTo>
                <a:lnTo>
                  <a:pt x="7280010" y="4089448"/>
                </a:lnTo>
                <a:lnTo>
                  <a:pt x="7280010" y="4078696"/>
                </a:lnTo>
                <a:lnTo>
                  <a:pt x="7280010" y="4071528"/>
                </a:lnTo>
                <a:lnTo>
                  <a:pt x="7280010" y="4032103"/>
                </a:lnTo>
                <a:lnTo>
                  <a:pt x="7280010" y="3996262"/>
                </a:lnTo>
                <a:lnTo>
                  <a:pt x="7280010" y="3978342"/>
                </a:lnTo>
                <a:lnTo>
                  <a:pt x="7276345" y="3971174"/>
                </a:lnTo>
                <a:lnTo>
                  <a:pt x="7265347" y="3967589"/>
                </a:lnTo>
                <a:lnTo>
                  <a:pt x="7254350" y="3967589"/>
                </a:lnTo>
                <a:lnTo>
                  <a:pt x="7243353" y="3967589"/>
                </a:lnTo>
                <a:lnTo>
                  <a:pt x="7236022" y="3967589"/>
                </a:lnTo>
                <a:lnTo>
                  <a:pt x="7228691" y="3964006"/>
                </a:lnTo>
                <a:close/>
                <a:moveTo>
                  <a:pt x="6887784" y="3942501"/>
                </a:moveTo>
                <a:lnTo>
                  <a:pt x="6869456" y="3996262"/>
                </a:lnTo>
                <a:lnTo>
                  <a:pt x="6851127" y="4046440"/>
                </a:lnTo>
                <a:lnTo>
                  <a:pt x="6851127" y="4053608"/>
                </a:lnTo>
                <a:lnTo>
                  <a:pt x="6851127" y="4060776"/>
                </a:lnTo>
                <a:lnTo>
                  <a:pt x="6847462" y="4064360"/>
                </a:lnTo>
                <a:lnTo>
                  <a:pt x="6843796" y="4071528"/>
                </a:lnTo>
                <a:lnTo>
                  <a:pt x="6843796" y="4075113"/>
                </a:lnTo>
                <a:lnTo>
                  <a:pt x="6851127" y="4078696"/>
                </a:lnTo>
                <a:lnTo>
                  <a:pt x="6854794" y="4078696"/>
                </a:lnTo>
                <a:lnTo>
                  <a:pt x="6862124" y="4075113"/>
                </a:lnTo>
                <a:lnTo>
                  <a:pt x="6865790" y="4071528"/>
                </a:lnTo>
                <a:lnTo>
                  <a:pt x="6865790" y="4064360"/>
                </a:lnTo>
                <a:lnTo>
                  <a:pt x="6869456" y="4057192"/>
                </a:lnTo>
                <a:lnTo>
                  <a:pt x="6865790" y="4046440"/>
                </a:lnTo>
                <a:lnTo>
                  <a:pt x="6869456" y="4042855"/>
                </a:lnTo>
                <a:lnTo>
                  <a:pt x="6873121" y="4042855"/>
                </a:lnTo>
                <a:lnTo>
                  <a:pt x="6876787" y="4042855"/>
                </a:lnTo>
                <a:lnTo>
                  <a:pt x="6880452" y="4046440"/>
                </a:lnTo>
                <a:lnTo>
                  <a:pt x="6891449" y="4053608"/>
                </a:lnTo>
                <a:lnTo>
                  <a:pt x="6895116" y="4053608"/>
                </a:lnTo>
                <a:lnTo>
                  <a:pt x="6898781" y="4053608"/>
                </a:lnTo>
                <a:lnTo>
                  <a:pt x="6906113" y="4050023"/>
                </a:lnTo>
                <a:lnTo>
                  <a:pt x="6913444" y="4046440"/>
                </a:lnTo>
                <a:lnTo>
                  <a:pt x="6920775" y="4035687"/>
                </a:lnTo>
                <a:lnTo>
                  <a:pt x="6913444" y="4028519"/>
                </a:lnTo>
                <a:lnTo>
                  <a:pt x="6909778" y="4024935"/>
                </a:lnTo>
                <a:lnTo>
                  <a:pt x="6902447" y="4024935"/>
                </a:lnTo>
                <a:lnTo>
                  <a:pt x="6898781" y="4028519"/>
                </a:lnTo>
                <a:lnTo>
                  <a:pt x="6891449" y="4035687"/>
                </a:lnTo>
                <a:lnTo>
                  <a:pt x="6880452" y="4046440"/>
                </a:lnTo>
                <a:lnTo>
                  <a:pt x="6891449" y="4003430"/>
                </a:lnTo>
                <a:lnTo>
                  <a:pt x="6902447" y="3964006"/>
                </a:lnTo>
                <a:lnTo>
                  <a:pt x="6902447" y="3956837"/>
                </a:lnTo>
                <a:lnTo>
                  <a:pt x="6902447" y="3949669"/>
                </a:lnTo>
                <a:lnTo>
                  <a:pt x="6898781" y="3946084"/>
                </a:lnTo>
                <a:close/>
                <a:moveTo>
                  <a:pt x="7038077" y="3935333"/>
                </a:moveTo>
                <a:lnTo>
                  <a:pt x="7041742" y="3949669"/>
                </a:lnTo>
                <a:lnTo>
                  <a:pt x="7041742" y="3967589"/>
                </a:lnTo>
                <a:lnTo>
                  <a:pt x="7034410" y="3981926"/>
                </a:lnTo>
                <a:lnTo>
                  <a:pt x="7027080" y="3992679"/>
                </a:lnTo>
                <a:lnTo>
                  <a:pt x="7016082" y="3999847"/>
                </a:lnTo>
                <a:lnTo>
                  <a:pt x="7001420" y="4003430"/>
                </a:lnTo>
                <a:lnTo>
                  <a:pt x="6990423" y="4007015"/>
                </a:lnTo>
                <a:lnTo>
                  <a:pt x="6986757" y="4014182"/>
                </a:lnTo>
                <a:lnTo>
                  <a:pt x="6986757" y="4021350"/>
                </a:lnTo>
                <a:lnTo>
                  <a:pt x="6986757" y="4028519"/>
                </a:lnTo>
                <a:lnTo>
                  <a:pt x="6990423" y="4032103"/>
                </a:lnTo>
                <a:lnTo>
                  <a:pt x="7001420" y="4035687"/>
                </a:lnTo>
                <a:lnTo>
                  <a:pt x="7008751" y="4032103"/>
                </a:lnTo>
                <a:lnTo>
                  <a:pt x="7012417" y="4024935"/>
                </a:lnTo>
                <a:lnTo>
                  <a:pt x="7016082" y="4024935"/>
                </a:lnTo>
                <a:lnTo>
                  <a:pt x="7019748" y="4024935"/>
                </a:lnTo>
                <a:lnTo>
                  <a:pt x="7023413" y="4032103"/>
                </a:lnTo>
                <a:lnTo>
                  <a:pt x="7030745" y="4046440"/>
                </a:lnTo>
                <a:lnTo>
                  <a:pt x="7030745" y="4064360"/>
                </a:lnTo>
                <a:lnTo>
                  <a:pt x="7034410" y="4053608"/>
                </a:lnTo>
                <a:lnTo>
                  <a:pt x="7041742" y="4050023"/>
                </a:lnTo>
                <a:lnTo>
                  <a:pt x="7049074" y="4057192"/>
                </a:lnTo>
                <a:lnTo>
                  <a:pt x="7056405" y="4057192"/>
                </a:lnTo>
                <a:lnTo>
                  <a:pt x="7060070" y="4057192"/>
                </a:lnTo>
                <a:lnTo>
                  <a:pt x="7063736" y="4053608"/>
                </a:lnTo>
                <a:lnTo>
                  <a:pt x="7067402" y="4046440"/>
                </a:lnTo>
                <a:lnTo>
                  <a:pt x="7071067" y="4035687"/>
                </a:lnTo>
                <a:lnTo>
                  <a:pt x="7074734" y="4007015"/>
                </a:lnTo>
                <a:lnTo>
                  <a:pt x="7078399" y="3971174"/>
                </a:lnTo>
                <a:lnTo>
                  <a:pt x="7078399" y="3953253"/>
                </a:lnTo>
                <a:lnTo>
                  <a:pt x="7071067" y="3942501"/>
                </a:lnTo>
                <a:lnTo>
                  <a:pt x="7060070" y="3935333"/>
                </a:lnTo>
                <a:close/>
                <a:moveTo>
                  <a:pt x="7921501" y="3924581"/>
                </a:moveTo>
                <a:lnTo>
                  <a:pt x="7914170" y="3928164"/>
                </a:lnTo>
                <a:lnTo>
                  <a:pt x="7925167" y="3953253"/>
                </a:lnTo>
                <a:lnTo>
                  <a:pt x="7932498" y="3974757"/>
                </a:lnTo>
                <a:lnTo>
                  <a:pt x="7936165" y="3964006"/>
                </a:lnTo>
                <a:lnTo>
                  <a:pt x="7936165" y="3953253"/>
                </a:lnTo>
                <a:lnTo>
                  <a:pt x="7932498" y="3946084"/>
                </a:lnTo>
                <a:lnTo>
                  <a:pt x="7932498" y="3938917"/>
                </a:lnTo>
                <a:lnTo>
                  <a:pt x="7928833" y="3935333"/>
                </a:lnTo>
                <a:lnTo>
                  <a:pt x="7925167" y="3928164"/>
                </a:lnTo>
                <a:close/>
                <a:moveTo>
                  <a:pt x="8075459" y="3867235"/>
                </a:moveTo>
                <a:lnTo>
                  <a:pt x="8071794" y="3870820"/>
                </a:lnTo>
                <a:lnTo>
                  <a:pt x="8071794" y="3877987"/>
                </a:lnTo>
                <a:lnTo>
                  <a:pt x="8071794" y="3881571"/>
                </a:lnTo>
                <a:lnTo>
                  <a:pt x="8075459" y="3885155"/>
                </a:lnTo>
                <a:lnTo>
                  <a:pt x="8071794" y="3906660"/>
                </a:lnTo>
                <a:lnTo>
                  <a:pt x="8071794" y="3924581"/>
                </a:lnTo>
                <a:lnTo>
                  <a:pt x="8071794" y="3942501"/>
                </a:lnTo>
                <a:lnTo>
                  <a:pt x="8075459" y="3960421"/>
                </a:lnTo>
                <a:lnTo>
                  <a:pt x="8082791" y="3971174"/>
                </a:lnTo>
                <a:lnTo>
                  <a:pt x="8093788" y="3989094"/>
                </a:lnTo>
                <a:lnTo>
                  <a:pt x="8112116" y="4003430"/>
                </a:lnTo>
                <a:lnTo>
                  <a:pt x="8134110" y="4017767"/>
                </a:lnTo>
                <a:lnTo>
                  <a:pt x="8123113" y="3989094"/>
                </a:lnTo>
                <a:lnTo>
                  <a:pt x="8112116" y="3960421"/>
                </a:lnTo>
                <a:lnTo>
                  <a:pt x="8097453" y="3928164"/>
                </a:lnTo>
                <a:lnTo>
                  <a:pt x="8090122" y="3899491"/>
                </a:lnTo>
                <a:lnTo>
                  <a:pt x="8086456" y="3888740"/>
                </a:lnTo>
                <a:lnTo>
                  <a:pt x="8079124" y="3885155"/>
                </a:lnTo>
                <a:lnTo>
                  <a:pt x="8075459" y="3877987"/>
                </a:lnTo>
                <a:close/>
                <a:moveTo>
                  <a:pt x="7991149" y="3662942"/>
                </a:moveTo>
                <a:lnTo>
                  <a:pt x="7987484" y="3673693"/>
                </a:lnTo>
                <a:lnTo>
                  <a:pt x="7987484" y="3677278"/>
                </a:lnTo>
                <a:lnTo>
                  <a:pt x="7987484" y="3684446"/>
                </a:lnTo>
                <a:lnTo>
                  <a:pt x="7991149" y="3688030"/>
                </a:lnTo>
                <a:lnTo>
                  <a:pt x="8002146" y="3695198"/>
                </a:lnTo>
                <a:lnTo>
                  <a:pt x="8013144" y="3705951"/>
                </a:lnTo>
                <a:lnTo>
                  <a:pt x="8005812" y="3684446"/>
                </a:lnTo>
                <a:close/>
                <a:moveTo>
                  <a:pt x="7045407" y="3501658"/>
                </a:moveTo>
                <a:lnTo>
                  <a:pt x="7034410" y="3505241"/>
                </a:lnTo>
                <a:lnTo>
                  <a:pt x="7027080" y="3508826"/>
                </a:lnTo>
                <a:lnTo>
                  <a:pt x="7016082" y="3515994"/>
                </a:lnTo>
                <a:lnTo>
                  <a:pt x="7038077" y="3512410"/>
                </a:lnTo>
                <a:lnTo>
                  <a:pt x="7060070" y="3501658"/>
                </a:lnTo>
                <a:close/>
                <a:moveTo>
                  <a:pt x="7071067" y="3487321"/>
                </a:moveTo>
                <a:lnTo>
                  <a:pt x="7067402" y="3494490"/>
                </a:lnTo>
                <a:lnTo>
                  <a:pt x="7063736" y="3498073"/>
                </a:lnTo>
                <a:lnTo>
                  <a:pt x="7074734" y="3498073"/>
                </a:lnTo>
                <a:lnTo>
                  <a:pt x="7082064" y="3494490"/>
                </a:lnTo>
                <a:lnTo>
                  <a:pt x="7078399" y="3487321"/>
                </a:lnTo>
                <a:close/>
                <a:moveTo>
                  <a:pt x="7038077" y="3401303"/>
                </a:moveTo>
                <a:lnTo>
                  <a:pt x="7038077" y="3426392"/>
                </a:lnTo>
                <a:lnTo>
                  <a:pt x="7038077" y="3458648"/>
                </a:lnTo>
                <a:lnTo>
                  <a:pt x="7045407" y="3455065"/>
                </a:lnTo>
                <a:lnTo>
                  <a:pt x="7056405" y="3447897"/>
                </a:lnTo>
                <a:lnTo>
                  <a:pt x="7060070" y="3444312"/>
                </a:lnTo>
                <a:lnTo>
                  <a:pt x="7060070" y="3433560"/>
                </a:lnTo>
                <a:lnTo>
                  <a:pt x="7056405" y="3419224"/>
                </a:lnTo>
                <a:close/>
                <a:moveTo>
                  <a:pt x="7261682" y="3376214"/>
                </a:moveTo>
                <a:lnTo>
                  <a:pt x="7254350" y="3379799"/>
                </a:lnTo>
                <a:lnTo>
                  <a:pt x="7247020" y="3390551"/>
                </a:lnTo>
                <a:lnTo>
                  <a:pt x="7214028" y="3408471"/>
                </a:lnTo>
                <a:lnTo>
                  <a:pt x="7188368" y="3422807"/>
                </a:lnTo>
                <a:lnTo>
                  <a:pt x="7173706" y="3422807"/>
                </a:lnTo>
                <a:lnTo>
                  <a:pt x="7159043" y="3429975"/>
                </a:lnTo>
                <a:lnTo>
                  <a:pt x="7155378" y="3440728"/>
                </a:lnTo>
                <a:lnTo>
                  <a:pt x="7155378" y="3455065"/>
                </a:lnTo>
                <a:lnTo>
                  <a:pt x="7181038" y="3447897"/>
                </a:lnTo>
                <a:lnTo>
                  <a:pt x="7199366" y="3433560"/>
                </a:lnTo>
                <a:lnTo>
                  <a:pt x="7225025" y="3426392"/>
                </a:lnTo>
                <a:lnTo>
                  <a:pt x="7243353" y="3415639"/>
                </a:lnTo>
                <a:lnTo>
                  <a:pt x="7261682" y="3404887"/>
                </a:lnTo>
                <a:lnTo>
                  <a:pt x="7283675" y="3390551"/>
                </a:lnTo>
                <a:lnTo>
                  <a:pt x="7280010" y="3379799"/>
                </a:lnTo>
                <a:lnTo>
                  <a:pt x="7276345" y="3376214"/>
                </a:lnTo>
                <a:lnTo>
                  <a:pt x="7265347" y="3376214"/>
                </a:lnTo>
                <a:close/>
                <a:moveTo>
                  <a:pt x="7067402" y="3365462"/>
                </a:moveTo>
                <a:lnTo>
                  <a:pt x="7063736" y="3369046"/>
                </a:lnTo>
                <a:lnTo>
                  <a:pt x="7060070" y="3372631"/>
                </a:lnTo>
                <a:lnTo>
                  <a:pt x="7060070" y="3376214"/>
                </a:lnTo>
                <a:lnTo>
                  <a:pt x="7063736" y="3390551"/>
                </a:lnTo>
                <a:lnTo>
                  <a:pt x="7063736" y="3397719"/>
                </a:lnTo>
                <a:lnTo>
                  <a:pt x="7067402" y="3404887"/>
                </a:lnTo>
                <a:lnTo>
                  <a:pt x="7078399" y="3404887"/>
                </a:lnTo>
                <a:lnTo>
                  <a:pt x="7085730" y="3404887"/>
                </a:lnTo>
                <a:lnTo>
                  <a:pt x="7089396" y="3397719"/>
                </a:lnTo>
                <a:lnTo>
                  <a:pt x="7093061" y="3390551"/>
                </a:lnTo>
                <a:lnTo>
                  <a:pt x="7093061" y="3379799"/>
                </a:lnTo>
                <a:lnTo>
                  <a:pt x="7093061" y="3372631"/>
                </a:lnTo>
                <a:lnTo>
                  <a:pt x="7085730" y="3369046"/>
                </a:lnTo>
                <a:lnTo>
                  <a:pt x="7078399" y="3369046"/>
                </a:lnTo>
                <a:lnTo>
                  <a:pt x="7074734" y="3369046"/>
                </a:lnTo>
                <a:close/>
                <a:moveTo>
                  <a:pt x="7910505" y="3347541"/>
                </a:moveTo>
                <a:lnTo>
                  <a:pt x="7906838" y="3351126"/>
                </a:lnTo>
                <a:lnTo>
                  <a:pt x="7899508" y="3372631"/>
                </a:lnTo>
                <a:lnTo>
                  <a:pt x="7895841" y="3394135"/>
                </a:lnTo>
                <a:lnTo>
                  <a:pt x="7895841" y="3401303"/>
                </a:lnTo>
                <a:lnTo>
                  <a:pt x="7895841" y="3404887"/>
                </a:lnTo>
                <a:lnTo>
                  <a:pt x="7895841" y="3412055"/>
                </a:lnTo>
                <a:lnTo>
                  <a:pt x="7903173" y="3412055"/>
                </a:lnTo>
                <a:lnTo>
                  <a:pt x="7910505" y="3412055"/>
                </a:lnTo>
                <a:lnTo>
                  <a:pt x="7914170" y="3412055"/>
                </a:lnTo>
                <a:lnTo>
                  <a:pt x="7917836" y="3404887"/>
                </a:lnTo>
                <a:lnTo>
                  <a:pt x="7917836" y="3397719"/>
                </a:lnTo>
                <a:lnTo>
                  <a:pt x="7917836" y="3372631"/>
                </a:lnTo>
                <a:lnTo>
                  <a:pt x="7917836" y="3351126"/>
                </a:lnTo>
                <a:lnTo>
                  <a:pt x="7914170" y="3351126"/>
                </a:lnTo>
                <a:close/>
                <a:moveTo>
                  <a:pt x="7881179" y="3347541"/>
                </a:moveTo>
                <a:lnTo>
                  <a:pt x="7873848" y="3354710"/>
                </a:lnTo>
                <a:lnTo>
                  <a:pt x="7870183" y="3361878"/>
                </a:lnTo>
                <a:lnTo>
                  <a:pt x="7862851" y="3372631"/>
                </a:lnTo>
                <a:lnTo>
                  <a:pt x="7859185" y="3386967"/>
                </a:lnTo>
                <a:lnTo>
                  <a:pt x="7859185" y="3397719"/>
                </a:lnTo>
                <a:lnTo>
                  <a:pt x="7873848" y="3390551"/>
                </a:lnTo>
                <a:lnTo>
                  <a:pt x="7881179" y="3376214"/>
                </a:lnTo>
                <a:lnTo>
                  <a:pt x="7881179" y="3361878"/>
                </a:lnTo>
                <a:lnTo>
                  <a:pt x="7888511" y="3351126"/>
                </a:lnTo>
                <a:close/>
                <a:moveTo>
                  <a:pt x="7122387" y="3322453"/>
                </a:moveTo>
                <a:lnTo>
                  <a:pt x="7093061" y="3336790"/>
                </a:lnTo>
                <a:lnTo>
                  <a:pt x="7071067" y="3351126"/>
                </a:lnTo>
                <a:lnTo>
                  <a:pt x="7089396" y="3354710"/>
                </a:lnTo>
                <a:lnTo>
                  <a:pt x="7104059" y="3354710"/>
                </a:lnTo>
                <a:lnTo>
                  <a:pt x="7111389" y="3351126"/>
                </a:lnTo>
                <a:lnTo>
                  <a:pt x="7118721" y="3343958"/>
                </a:lnTo>
                <a:lnTo>
                  <a:pt x="7122387" y="3336790"/>
                </a:lnTo>
                <a:close/>
                <a:moveTo>
                  <a:pt x="7881179" y="3311701"/>
                </a:moveTo>
                <a:lnTo>
                  <a:pt x="7877513" y="3315285"/>
                </a:lnTo>
                <a:lnTo>
                  <a:pt x="7862851" y="3318869"/>
                </a:lnTo>
                <a:lnTo>
                  <a:pt x="7851854" y="3322453"/>
                </a:lnTo>
                <a:lnTo>
                  <a:pt x="7840857" y="3333205"/>
                </a:lnTo>
                <a:lnTo>
                  <a:pt x="7826194" y="3343958"/>
                </a:lnTo>
                <a:lnTo>
                  <a:pt x="7837191" y="3347541"/>
                </a:lnTo>
                <a:lnTo>
                  <a:pt x="7844523" y="3354710"/>
                </a:lnTo>
                <a:lnTo>
                  <a:pt x="7855519" y="3347541"/>
                </a:lnTo>
                <a:lnTo>
                  <a:pt x="7866516" y="3340373"/>
                </a:lnTo>
                <a:lnTo>
                  <a:pt x="7873848" y="3333205"/>
                </a:lnTo>
                <a:lnTo>
                  <a:pt x="7881179" y="3318869"/>
                </a:lnTo>
                <a:lnTo>
                  <a:pt x="7881179" y="3315285"/>
                </a:lnTo>
                <a:close/>
                <a:moveTo>
                  <a:pt x="7236022" y="3297365"/>
                </a:moveTo>
                <a:lnTo>
                  <a:pt x="7225025" y="3315285"/>
                </a:lnTo>
                <a:lnTo>
                  <a:pt x="7221360" y="3326038"/>
                </a:lnTo>
                <a:lnTo>
                  <a:pt x="7225025" y="3340373"/>
                </a:lnTo>
                <a:lnTo>
                  <a:pt x="7236022" y="3351126"/>
                </a:lnTo>
                <a:lnTo>
                  <a:pt x="7236022" y="3322453"/>
                </a:lnTo>
                <a:close/>
                <a:moveTo>
                  <a:pt x="7811532" y="3261524"/>
                </a:moveTo>
                <a:lnTo>
                  <a:pt x="7818863" y="3265107"/>
                </a:lnTo>
                <a:lnTo>
                  <a:pt x="7818863" y="3275860"/>
                </a:lnTo>
                <a:lnTo>
                  <a:pt x="7815197" y="3279444"/>
                </a:lnTo>
                <a:lnTo>
                  <a:pt x="7811532" y="3283028"/>
                </a:lnTo>
                <a:lnTo>
                  <a:pt x="7804201" y="3275860"/>
                </a:lnTo>
                <a:lnTo>
                  <a:pt x="7804201" y="3265107"/>
                </a:lnTo>
                <a:lnTo>
                  <a:pt x="7807866" y="3265107"/>
                </a:lnTo>
                <a:close/>
                <a:moveTo>
                  <a:pt x="7111389" y="3240019"/>
                </a:moveTo>
                <a:lnTo>
                  <a:pt x="7089396" y="3268692"/>
                </a:lnTo>
                <a:lnTo>
                  <a:pt x="7074734" y="3304533"/>
                </a:lnTo>
                <a:lnTo>
                  <a:pt x="7074734" y="3308117"/>
                </a:lnTo>
                <a:lnTo>
                  <a:pt x="7074734" y="3311701"/>
                </a:lnTo>
                <a:lnTo>
                  <a:pt x="7078399" y="3308117"/>
                </a:lnTo>
                <a:lnTo>
                  <a:pt x="7082064" y="3308117"/>
                </a:lnTo>
                <a:lnTo>
                  <a:pt x="7093061" y="3297365"/>
                </a:lnTo>
                <a:lnTo>
                  <a:pt x="7104059" y="3290197"/>
                </a:lnTo>
                <a:lnTo>
                  <a:pt x="7122387" y="3279444"/>
                </a:lnTo>
                <a:lnTo>
                  <a:pt x="7126052" y="3265107"/>
                </a:lnTo>
                <a:lnTo>
                  <a:pt x="7122387" y="3254355"/>
                </a:lnTo>
                <a:close/>
                <a:moveTo>
                  <a:pt x="7628248" y="3189842"/>
                </a:moveTo>
                <a:lnTo>
                  <a:pt x="7617251" y="3200594"/>
                </a:lnTo>
                <a:lnTo>
                  <a:pt x="7602589" y="3204178"/>
                </a:lnTo>
                <a:lnTo>
                  <a:pt x="7598923" y="3211346"/>
                </a:lnTo>
                <a:lnTo>
                  <a:pt x="7609919" y="3222099"/>
                </a:lnTo>
                <a:lnTo>
                  <a:pt x="7617251" y="3229267"/>
                </a:lnTo>
                <a:lnTo>
                  <a:pt x="7628248" y="3229267"/>
                </a:lnTo>
                <a:lnTo>
                  <a:pt x="7639246" y="3225682"/>
                </a:lnTo>
                <a:lnTo>
                  <a:pt x="7642911" y="3214931"/>
                </a:lnTo>
                <a:lnTo>
                  <a:pt x="7646576" y="3207763"/>
                </a:lnTo>
                <a:lnTo>
                  <a:pt x="7646576" y="3197010"/>
                </a:lnTo>
                <a:lnTo>
                  <a:pt x="7642911" y="3189842"/>
                </a:lnTo>
                <a:close/>
                <a:moveTo>
                  <a:pt x="7294673" y="3182674"/>
                </a:moveTo>
                <a:lnTo>
                  <a:pt x="7291007" y="3186258"/>
                </a:lnTo>
                <a:lnTo>
                  <a:pt x="7283675" y="3189842"/>
                </a:lnTo>
                <a:lnTo>
                  <a:pt x="7283675" y="3197010"/>
                </a:lnTo>
                <a:lnTo>
                  <a:pt x="7283675" y="3204178"/>
                </a:lnTo>
                <a:lnTo>
                  <a:pt x="7287342" y="3211346"/>
                </a:lnTo>
                <a:lnTo>
                  <a:pt x="7291007" y="3214931"/>
                </a:lnTo>
                <a:lnTo>
                  <a:pt x="7294673" y="3214931"/>
                </a:lnTo>
                <a:lnTo>
                  <a:pt x="7309335" y="3211346"/>
                </a:lnTo>
                <a:lnTo>
                  <a:pt x="7320332" y="3207763"/>
                </a:lnTo>
                <a:lnTo>
                  <a:pt x="7327664" y="3204178"/>
                </a:lnTo>
                <a:lnTo>
                  <a:pt x="7334996" y="3193426"/>
                </a:lnTo>
                <a:lnTo>
                  <a:pt x="7320332" y="3186258"/>
                </a:lnTo>
                <a:lnTo>
                  <a:pt x="7305670" y="3182674"/>
                </a:lnTo>
                <a:close/>
                <a:moveTo>
                  <a:pt x="7752880" y="3175506"/>
                </a:moveTo>
                <a:lnTo>
                  <a:pt x="7741884" y="3182674"/>
                </a:lnTo>
                <a:lnTo>
                  <a:pt x="7738218" y="3193426"/>
                </a:lnTo>
                <a:lnTo>
                  <a:pt x="7734552" y="3204178"/>
                </a:lnTo>
                <a:lnTo>
                  <a:pt x="7730887" y="3214931"/>
                </a:lnTo>
                <a:lnTo>
                  <a:pt x="7730887" y="3229267"/>
                </a:lnTo>
                <a:lnTo>
                  <a:pt x="7730887" y="3236435"/>
                </a:lnTo>
                <a:lnTo>
                  <a:pt x="7734552" y="3236435"/>
                </a:lnTo>
                <a:lnTo>
                  <a:pt x="7741884" y="3232851"/>
                </a:lnTo>
                <a:lnTo>
                  <a:pt x="7745550" y="3222099"/>
                </a:lnTo>
                <a:lnTo>
                  <a:pt x="7752880" y="3207763"/>
                </a:lnTo>
                <a:lnTo>
                  <a:pt x="7752880" y="3189842"/>
                </a:lnTo>
                <a:close/>
                <a:moveTo>
                  <a:pt x="7082064" y="3175506"/>
                </a:moveTo>
                <a:lnTo>
                  <a:pt x="7074734" y="3204178"/>
                </a:lnTo>
                <a:lnTo>
                  <a:pt x="7071067" y="3236435"/>
                </a:lnTo>
                <a:lnTo>
                  <a:pt x="7067402" y="3265107"/>
                </a:lnTo>
                <a:lnTo>
                  <a:pt x="7060070" y="3297365"/>
                </a:lnTo>
                <a:lnTo>
                  <a:pt x="7074734" y="3283028"/>
                </a:lnTo>
                <a:lnTo>
                  <a:pt x="7082064" y="3261524"/>
                </a:lnTo>
                <a:lnTo>
                  <a:pt x="7093061" y="3247187"/>
                </a:lnTo>
                <a:lnTo>
                  <a:pt x="7100392" y="3229267"/>
                </a:lnTo>
                <a:lnTo>
                  <a:pt x="7100392" y="3211346"/>
                </a:lnTo>
                <a:lnTo>
                  <a:pt x="7100392" y="3197010"/>
                </a:lnTo>
                <a:lnTo>
                  <a:pt x="7093061" y="3186258"/>
                </a:lnTo>
                <a:close/>
                <a:moveTo>
                  <a:pt x="7155378" y="3154001"/>
                </a:moveTo>
                <a:lnTo>
                  <a:pt x="7144381" y="3168338"/>
                </a:lnTo>
                <a:lnTo>
                  <a:pt x="7137049" y="3182674"/>
                </a:lnTo>
                <a:lnTo>
                  <a:pt x="7133384" y="3193426"/>
                </a:lnTo>
                <a:lnTo>
                  <a:pt x="7129718" y="3207763"/>
                </a:lnTo>
                <a:lnTo>
                  <a:pt x="7133384" y="3214931"/>
                </a:lnTo>
                <a:lnTo>
                  <a:pt x="7133384" y="3225682"/>
                </a:lnTo>
                <a:lnTo>
                  <a:pt x="7140714" y="3229267"/>
                </a:lnTo>
                <a:lnTo>
                  <a:pt x="7148046" y="3232851"/>
                </a:lnTo>
                <a:lnTo>
                  <a:pt x="7151712" y="3229267"/>
                </a:lnTo>
                <a:lnTo>
                  <a:pt x="7155378" y="3225682"/>
                </a:lnTo>
                <a:lnTo>
                  <a:pt x="7155378" y="3214931"/>
                </a:lnTo>
                <a:lnTo>
                  <a:pt x="7155378" y="3207763"/>
                </a:lnTo>
                <a:lnTo>
                  <a:pt x="7159043" y="3197010"/>
                </a:lnTo>
                <a:lnTo>
                  <a:pt x="7159043" y="3186258"/>
                </a:lnTo>
                <a:lnTo>
                  <a:pt x="7159043" y="3171921"/>
                </a:lnTo>
                <a:close/>
                <a:moveTo>
                  <a:pt x="7760212" y="3150417"/>
                </a:moveTo>
                <a:lnTo>
                  <a:pt x="7763878" y="3182674"/>
                </a:lnTo>
                <a:lnTo>
                  <a:pt x="7767544" y="3214931"/>
                </a:lnTo>
                <a:lnTo>
                  <a:pt x="7771209" y="3229267"/>
                </a:lnTo>
                <a:lnTo>
                  <a:pt x="7778540" y="3243603"/>
                </a:lnTo>
                <a:lnTo>
                  <a:pt x="7782206" y="3250772"/>
                </a:lnTo>
                <a:lnTo>
                  <a:pt x="7782206" y="3257940"/>
                </a:lnTo>
                <a:lnTo>
                  <a:pt x="7796869" y="3293780"/>
                </a:lnTo>
                <a:lnTo>
                  <a:pt x="7804201" y="3322453"/>
                </a:lnTo>
                <a:lnTo>
                  <a:pt x="7840857" y="3311701"/>
                </a:lnTo>
                <a:lnTo>
                  <a:pt x="7873848" y="3293780"/>
                </a:lnTo>
                <a:lnTo>
                  <a:pt x="7855519" y="3290197"/>
                </a:lnTo>
                <a:lnTo>
                  <a:pt x="7844523" y="3286612"/>
                </a:lnTo>
                <a:lnTo>
                  <a:pt x="7859185" y="3275860"/>
                </a:lnTo>
                <a:lnTo>
                  <a:pt x="7877513" y="3268692"/>
                </a:lnTo>
                <a:lnTo>
                  <a:pt x="7851854" y="3236435"/>
                </a:lnTo>
                <a:lnTo>
                  <a:pt x="7818863" y="3207763"/>
                </a:lnTo>
                <a:lnTo>
                  <a:pt x="7789537" y="3182674"/>
                </a:lnTo>
                <a:close/>
                <a:moveTo>
                  <a:pt x="7104059" y="3146833"/>
                </a:moveTo>
                <a:lnTo>
                  <a:pt x="7100392" y="3150417"/>
                </a:lnTo>
                <a:lnTo>
                  <a:pt x="7100392" y="3154001"/>
                </a:lnTo>
                <a:lnTo>
                  <a:pt x="7096727" y="3161170"/>
                </a:lnTo>
                <a:lnTo>
                  <a:pt x="7104059" y="3168338"/>
                </a:lnTo>
                <a:lnTo>
                  <a:pt x="7111389" y="3179089"/>
                </a:lnTo>
                <a:lnTo>
                  <a:pt x="7115056" y="3182674"/>
                </a:lnTo>
                <a:lnTo>
                  <a:pt x="7118721" y="3182674"/>
                </a:lnTo>
                <a:lnTo>
                  <a:pt x="7126052" y="3182674"/>
                </a:lnTo>
                <a:lnTo>
                  <a:pt x="7129718" y="3175506"/>
                </a:lnTo>
                <a:lnTo>
                  <a:pt x="7137049" y="3168338"/>
                </a:lnTo>
                <a:lnTo>
                  <a:pt x="7137049" y="3157585"/>
                </a:lnTo>
                <a:lnTo>
                  <a:pt x="7129718" y="3146833"/>
                </a:lnTo>
                <a:lnTo>
                  <a:pt x="7122387" y="3150417"/>
                </a:lnTo>
                <a:lnTo>
                  <a:pt x="7115056" y="3146833"/>
                </a:lnTo>
                <a:close/>
                <a:moveTo>
                  <a:pt x="7309335" y="3136080"/>
                </a:moveTo>
                <a:lnTo>
                  <a:pt x="7305670" y="3143248"/>
                </a:lnTo>
                <a:lnTo>
                  <a:pt x="7305670" y="3146833"/>
                </a:lnTo>
                <a:lnTo>
                  <a:pt x="7305670" y="3154001"/>
                </a:lnTo>
                <a:lnTo>
                  <a:pt x="7305670" y="3161170"/>
                </a:lnTo>
                <a:lnTo>
                  <a:pt x="7305670" y="3168338"/>
                </a:lnTo>
                <a:lnTo>
                  <a:pt x="7313001" y="3168338"/>
                </a:lnTo>
                <a:lnTo>
                  <a:pt x="7320332" y="3168338"/>
                </a:lnTo>
                <a:lnTo>
                  <a:pt x="7323999" y="3168338"/>
                </a:lnTo>
                <a:lnTo>
                  <a:pt x="7327664" y="3168338"/>
                </a:lnTo>
                <a:lnTo>
                  <a:pt x="7327664" y="3157585"/>
                </a:lnTo>
                <a:lnTo>
                  <a:pt x="7323999" y="3150417"/>
                </a:lnTo>
                <a:lnTo>
                  <a:pt x="7323999" y="3143248"/>
                </a:lnTo>
                <a:lnTo>
                  <a:pt x="7320332" y="3139665"/>
                </a:lnTo>
                <a:lnTo>
                  <a:pt x="7313001" y="3136080"/>
                </a:lnTo>
                <a:close/>
                <a:moveTo>
                  <a:pt x="7833526" y="3132496"/>
                </a:moveTo>
                <a:lnTo>
                  <a:pt x="7822529" y="3139665"/>
                </a:lnTo>
                <a:lnTo>
                  <a:pt x="7815197" y="3143248"/>
                </a:lnTo>
                <a:lnTo>
                  <a:pt x="7811532" y="3154001"/>
                </a:lnTo>
                <a:lnTo>
                  <a:pt x="7811532" y="3168338"/>
                </a:lnTo>
                <a:lnTo>
                  <a:pt x="7815197" y="3175506"/>
                </a:lnTo>
                <a:lnTo>
                  <a:pt x="7822529" y="3175506"/>
                </a:lnTo>
                <a:lnTo>
                  <a:pt x="7833526" y="3168338"/>
                </a:lnTo>
                <a:lnTo>
                  <a:pt x="7837191" y="3154001"/>
                </a:lnTo>
                <a:lnTo>
                  <a:pt x="7837191" y="3143248"/>
                </a:lnTo>
                <a:lnTo>
                  <a:pt x="7837191" y="3136080"/>
                </a:lnTo>
                <a:lnTo>
                  <a:pt x="7837191" y="3132496"/>
                </a:lnTo>
                <a:close/>
                <a:moveTo>
                  <a:pt x="7862851" y="3121745"/>
                </a:moveTo>
                <a:lnTo>
                  <a:pt x="7851854" y="3143248"/>
                </a:lnTo>
                <a:lnTo>
                  <a:pt x="7848188" y="3161170"/>
                </a:lnTo>
                <a:lnTo>
                  <a:pt x="7844523" y="3179089"/>
                </a:lnTo>
                <a:lnTo>
                  <a:pt x="7844523" y="3193426"/>
                </a:lnTo>
                <a:lnTo>
                  <a:pt x="7848188" y="3207763"/>
                </a:lnTo>
                <a:lnTo>
                  <a:pt x="7859185" y="3225682"/>
                </a:lnTo>
                <a:lnTo>
                  <a:pt x="7873848" y="3236435"/>
                </a:lnTo>
                <a:lnTo>
                  <a:pt x="7895841" y="3250772"/>
                </a:lnTo>
                <a:lnTo>
                  <a:pt x="7888511" y="3222099"/>
                </a:lnTo>
                <a:lnTo>
                  <a:pt x="7881179" y="3186258"/>
                </a:lnTo>
                <a:lnTo>
                  <a:pt x="7873848" y="3150417"/>
                </a:lnTo>
                <a:close/>
                <a:moveTo>
                  <a:pt x="7602589" y="3110992"/>
                </a:moveTo>
                <a:lnTo>
                  <a:pt x="7598923" y="3114576"/>
                </a:lnTo>
                <a:lnTo>
                  <a:pt x="7595257" y="3118160"/>
                </a:lnTo>
                <a:lnTo>
                  <a:pt x="7591592" y="3121745"/>
                </a:lnTo>
                <a:lnTo>
                  <a:pt x="7591592" y="3132496"/>
                </a:lnTo>
                <a:lnTo>
                  <a:pt x="7591592" y="3143248"/>
                </a:lnTo>
                <a:lnTo>
                  <a:pt x="7587926" y="3143248"/>
                </a:lnTo>
                <a:lnTo>
                  <a:pt x="7587926" y="3146833"/>
                </a:lnTo>
                <a:lnTo>
                  <a:pt x="7587926" y="3150417"/>
                </a:lnTo>
                <a:lnTo>
                  <a:pt x="7591592" y="3146833"/>
                </a:lnTo>
                <a:lnTo>
                  <a:pt x="7591592" y="3143248"/>
                </a:lnTo>
                <a:lnTo>
                  <a:pt x="7602589" y="3143248"/>
                </a:lnTo>
                <a:lnTo>
                  <a:pt x="7609919" y="3136080"/>
                </a:lnTo>
                <a:lnTo>
                  <a:pt x="7617251" y="3132496"/>
                </a:lnTo>
                <a:lnTo>
                  <a:pt x="7620917" y="3125328"/>
                </a:lnTo>
                <a:lnTo>
                  <a:pt x="7620917" y="3121745"/>
                </a:lnTo>
                <a:lnTo>
                  <a:pt x="7620917" y="3114576"/>
                </a:lnTo>
                <a:lnTo>
                  <a:pt x="7617251" y="3114576"/>
                </a:lnTo>
                <a:lnTo>
                  <a:pt x="7613586" y="3110992"/>
                </a:lnTo>
                <a:close/>
                <a:moveTo>
                  <a:pt x="7151712" y="3103824"/>
                </a:moveTo>
                <a:lnTo>
                  <a:pt x="7144381" y="3110992"/>
                </a:lnTo>
                <a:lnTo>
                  <a:pt x="7137049" y="3114576"/>
                </a:lnTo>
                <a:lnTo>
                  <a:pt x="7129718" y="3118160"/>
                </a:lnTo>
                <a:lnTo>
                  <a:pt x="7126052" y="3125328"/>
                </a:lnTo>
                <a:lnTo>
                  <a:pt x="7122387" y="3132496"/>
                </a:lnTo>
                <a:lnTo>
                  <a:pt x="7118721" y="3139665"/>
                </a:lnTo>
                <a:lnTo>
                  <a:pt x="7122387" y="3139665"/>
                </a:lnTo>
                <a:lnTo>
                  <a:pt x="7129718" y="3139665"/>
                </a:lnTo>
                <a:lnTo>
                  <a:pt x="7140714" y="3139665"/>
                </a:lnTo>
                <a:lnTo>
                  <a:pt x="7148046" y="3132496"/>
                </a:lnTo>
                <a:lnTo>
                  <a:pt x="7155378" y="3125328"/>
                </a:lnTo>
                <a:lnTo>
                  <a:pt x="7159043" y="3114576"/>
                </a:lnTo>
                <a:lnTo>
                  <a:pt x="7159043" y="3110992"/>
                </a:lnTo>
                <a:close/>
                <a:moveTo>
                  <a:pt x="7826194" y="3100240"/>
                </a:moveTo>
                <a:lnTo>
                  <a:pt x="7800534" y="3114576"/>
                </a:lnTo>
                <a:lnTo>
                  <a:pt x="7771209" y="3125328"/>
                </a:lnTo>
                <a:lnTo>
                  <a:pt x="7771209" y="3132496"/>
                </a:lnTo>
                <a:lnTo>
                  <a:pt x="7771209" y="3139665"/>
                </a:lnTo>
                <a:lnTo>
                  <a:pt x="7782206" y="3143248"/>
                </a:lnTo>
                <a:lnTo>
                  <a:pt x="7793204" y="3143248"/>
                </a:lnTo>
                <a:lnTo>
                  <a:pt x="7800534" y="3143248"/>
                </a:lnTo>
                <a:lnTo>
                  <a:pt x="7807866" y="3139665"/>
                </a:lnTo>
                <a:lnTo>
                  <a:pt x="7818863" y="3128913"/>
                </a:lnTo>
                <a:close/>
                <a:moveTo>
                  <a:pt x="7694230" y="3100240"/>
                </a:moveTo>
                <a:lnTo>
                  <a:pt x="7690565" y="3103824"/>
                </a:lnTo>
                <a:lnTo>
                  <a:pt x="7690565" y="3110992"/>
                </a:lnTo>
                <a:lnTo>
                  <a:pt x="7686898" y="3125328"/>
                </a:lnTo>
                <a:lnTo>
                  <a:pt x="7679568" y="3143248"/>
                </a:lnTo>
                <a:lnTo>
                  <a:pt x="7679568" y="3146833"/>
                </a:lnTo>
                <a:lnTo>
                  <a:pt x="7675902" y="3150417"/>
                </a:lnTo>
                <a:lnTo>
                  <a:pt x="7679568" y="3154001"/>
                </a:lnTo>
                <a:lnTo>
                  <a:pt x="7679568" y="3171921"/>
                </a:lnTo>
                <a:lnTo>
                  <a:pt x="7683233" y="3182674"/>
                </a:lnTo>
                <a:lnTo>
                  <a:pt x="7694230" y="3197010"/>
                </a:lnTo>
                <a:lnTo>
                  <a:pt x="7708893" y="3207763"/>
                </a:lnTo>
                <a:lnTo>
                  <a:pt x="7708893" y="3182674"/>
                </a:lnTo>
                <a:lnTo>
                  <a:pt x="7705227" y="3154001"/>
                </a:lnTo>
                <a:lnTo>
                  <a:pt x="7697896" y="3128913"/>
                </a:lnTo>
                <a:close/>
                <a:moveTo>
                  <a:pt x="7323999" y="3085903"/>
                </a:moveTo>
                <a:lnTo>
                  <a:pt x="7320332" y="3089487"/>
                </a:lnTo>
                <a:lnTo>
                  <a:pt x="7316667" y="3093072"/>
                </a:lnTo>
                <a:lnTo>
                  <a:pt x="7316667" y="3096655"/>
                </a:lnTo>
                <a:lnTo>
                  <a:pt x="7327664" y="3110992"/>
                </a:lnTo>
                <a:lnTo>
                  <a:pt x="7334996" y="3125328"/>
                </a:lnTo>
                <a:lnTo>
                  <a:pt x="7345992" y="3136080"/>
                </a:lnTo>
                <a:lnTo>
                  <a:pt x="7360654" y="3143248"/>
                </a:lnTo>
                <a:lnTo>
                  <a:pt x="7345992" y="3118160"/>
                </a:lnTo>
                <a:lnTo>
                  <a:pt x="7338661" y="3093072"/>
                </a:lnTo>
                <a:lnTo>
                  <a:pt x="7334996" y="3089487"/>
                </a:lnTo>
                <a:close/>
                <a:moveTo>
                  <a:pt x="7280010" y="3082319"/>
                </a:moveTo>
                <a:lnTo>
                  <a:pt x="7276345" y="3093072"/>
                </a:lnTo>
                <a:lnTo>
                  <a:pt x="7269013" y="3103824"/>
                </a:lnTo>
                <a:lnTo>
                  <a:pt x="7269013" y="3118160"/>
                </a:lnTo>
                <a:lnTo>
                  <a:pt x="7280010" y="3128913"/>
                </a:lnTo>
                <a:lnTo>
                  <a:pt x="7283675" y="3118160"/>
                </a:lnTo>
                <a:lnTo>
                  <a:pt x="7291007" y="3103824"/>
                </a:lnTo>
                <a:lnTo>
                  <a:pt x="7291007" y="3100240"/>
                </a:lnTo>
                <a:lnTo>
                  <a:pt x="7291007" y="3093072"/>
                </a:lnTo>
                <a:lnTo>
                  <a:pt x="7287342" y="3089487"/>
                </a:lnTo>
                <a:close/>
                <a:moveTo>
                  <a:pt x="7675902" y="3075150"/>
                </a:moveTo>
                <a:lnTo>
                  <a:pt x="7675902" y="3078735"/>
                </a:lnTo>
                <a:lnTo>
                  <a:pt x="7675902" y="3082319"/>
                </a:lnTo>
                <a:lnTo>
                  <a:pt x="7668571" y="3082319"/>
                </a:lnTo>
                <a:lnTo>
                  <a:pt x="7668571" y="3085903"/>
                </a:lnTo>
                <a:lnTo>
                  <a:pt x="7668571" y="3089487"/>
                </a:lnTo>
                <a:lnTo>
                  <a:pt x="7672236" y="3096655"/>
                </a:lnTo>
                <a:lnTo>
                  <a:pt x="7675902" y="3089487"/>
                </a:lnTo>
                <a:lnTo>
                  <a:pt x="7675902" y="3082319"/>
                </a:lnTo>
                <a:lnTo>
                  <a:pt x="7686898" y="3085903"/>
                </a:lnTo>
                <a:lnTo>
                  <a:pt x="7690565" y="3089487"/>
                </a:lnTo>
                <a:lnTo>
                  <a:pt x="7690565" y="3082319"/>
                </a:lnTo>
                <a:lnTo>
                  <a:pt x="7690565" y="3078735"/>
                </a:lnTo>
                <a:lnTo>
                  <a:pt x="7683233" y="3075150"/>
                </a:lnTo>
                <a:close/>
                <a:moveTo>
                  <a:pt x="7804201" y="3071567"/>
                </a:moveTo>
                <a:lnTo>
                  <a:pt x="7785872" y="3075150"/>
                </a:lnTo>
                <a:lnTo>
                  <a:pt x="7778540" y="3078735"/>
                </a:lnTo>
                <a:lnTo>
                  <a:pt x="7767544" y="3085903"/>
                </a:lnTo>
                <a:lnTo>
                  <a:pt x="7763878" y="3093072"/>
                </a:lnTo>
                <a:lnTo>
                  <a:pt x="7760212" y="3110992"/>
                </a:lnTo>
                <a:lnTo>
                  <a:pt x="7763878" y="3114576"/>
                </a:lnTo>
                <a:lnTo>
                  <a:pt x="7771209" y="3118160"/>
                </a:lnTo>
                <a:lnTo>
                  <a:pt x="7800534" y="3096655"/>
                </a:lnTo>
                <a:lnTo>
                  <a:pt x="7826194" y="3075150"/>
                </a:lnTo>
                <a:close/>
                <a:moveTo>
                  <a:pt x="7356989" y="3067982"/>
                </a:moveTo>
                <a:lnTo>
                  <a:pt x="7349657" y="3071567"/>
                </a:lnTo>
                <a:lnTo>
                  <a:pt x="7349657" y="3075150"/>
                </a:lnTo>
                <a:lnTo>
                  <a:pt x="7345992" y="3085903"/>
                </a:lnTo>
                <a:lnTo>
                  <a:pt x="7349657" y="3096655"/>
                </a:lnTo>
                <a:lnTo>
                  <a:pt x="7356989" y="3103824"/>
                </a:lnTo>
                <a:lnTo>
                  <a:pt x="7364321" y="3114576"/>
                </a:lnTo>
                <a:lnTo>
                  <a:pt x="7364321" y="3093072"/>
                </a:lnTo>
                <a:lnTo>
                  <a:pt x="7364321" y="3075150"/>
                </a:lnTo>
                <a:lnTo>
                  <a:pt x="7360654" y="3067982"/>
                </a:lnTo>
                <a:close/>
                <a:moveTo>
                  <a:pt x="7569597" y="3060815"/>
                </a:moveTo>
                <a:lnTo>
                  <a:pt x="7562266" y="3064399"/>
                </a:lnTo>
                <a:lnTo>
                  <a:pt x="7562266" y="3067982"/>
                </a:lnTo>
                <a:lnTo>
                  <a:pt x="7562266" y="3075150"/>
                </a:lnTo>
                <a:lnTo>
                  <a:pt x="7562266" y="3078735"/>
                </a:lnTo>
                <a:lnTo>
                  <a:pt x="7562266" y="3110992"/>
                </a:lnTo>
                <a:lnTo>
                  <a:pt x="7562266" y="3139665"/>
                </a:lnTo>
                <a:lnTo>
                  <a:pt x="7573264" y="3136080"/>
                </a:lnTo>
                <a:lnTo>
                  <a:pt x="7580594" y="3132496"/>
                </a:lnTo>
                <a:lnTo>
                  <a:pt x="7584261" y="3125328"/>
                </a:lnTo>
                <a:lnTo>
                  <a:pt x="7584261" y="3118160"/>
                </a:lnTo>
                <a:lnTo>
                  <a:pt x="7587926" y="3100240"/>
                </a:lnTo>
                <a:lnTo>
                  <a:pt x="7591592" y="3089487"/>
                </a:lnTo>
                <a:lnTo>
                  <a:pt x="7587926" y="3082319"/>
                </a:lnTo>
                <a:lnTo>
                  <a:pt x="7587926" y="3075150"/>
                </a:lnTo>
                <a:lnTo>
                  <a:pt x="7580594" y="3064399"/>
                </a:lnTo>
                <a:close/>
                <a:moveTo>
                  <a:pt x="7302004" y="3035726"/>
                </a:moveTo>
                <a:lnTo>
                  <a:pt x="7291007" y="3042894"/>
                </a:lnTo>
                <a:lnTo>
                  <a:pt x="7287342" y="3057230"/>
                </a:lnTo>
                <a:lnTo>
                  <a:pt x="7287342" y="3060815"/>
                </a:lnTo>
                <a:lnTo>
                  <a:pt x="7291007" y="3064399"/>
                </a:lnTo>
                <a:lnTo>
                  <a:pt x="7298339" y="3064399"/>
                </a:lnTo>
                <a:lnTo>
                  <a:pt x="7302004" y="3064399"/>
                </a:lnTo>
                <a:lnTo>
                  <a:pt x="7309335" y="3064399"/>
                </a:lnTo>
                <a:lnTo>
                  <a:pt x="7313001" y="3060815"/>
                </a:lnTo>
                <a:lnTo>
                  <a:pt x="7313001" y="3057230"/>
                </a:lnTo>
                <a:lnTo>
                  <a:pt x="7313001" y="3046479"/>
                </a:lnTo>
                <a:lnTo>
                  <a:pt x="7309335" y="3039311"/>
                </a:lnTo>
                <a:close/>
                <a:moveTo>
                  <a:pt x="7576929" y="3024974"/>
                </a:moveTo>
                <a:lnTo>
                  <a:pt x="7584261" y="3039311"/>
                </a:lnTo>
                <a:lnTo>
                  <a:pt x="7595257" y="3046479"/>
                </a:lnTo>
                <a:lnTo>
                  <a:pt x="7602589" y="3042894"/>
                </a:lnTo>
                <a:lnTo>
                  <a:pt x="7609919" y="3035726"/>
                </a:lnTo>
                <a:lnTo>
                  <a:pt x="7602589" y="3028557"/>
                </a:lnTo>
                <a:lnTo>
                  <a:pt x="7595257" y="3028557"/>
                </a:lnTo>
                <a:lnTo>
                  <a:pt x="7587926" y="3028557"/>
                </a:lnTo>
                <a:close/>
                <a:moveTo>
                  <a:pt x="7148046" y="3024974"/>
                </a:moveTo>
                <a:lnTo>
                  <a:pt x="7126052" y="3060815"/>
                </a:lnTo>
                <a:lnTo>
                  <a:pt x="7111389" y="3093072"/>
                </a:lnTo>
                <a:lnTo>
                  <a:pt x="7111389" y="3096655"/>
                </a:lnTo>
                <a:lnTo>
                  <a:pt x="7115056" y="3096655"/>
                </a:lnTo>
                <a:lnTo>
                  <a:pt x="7129718" y="3085903"/>
                </a:lnTo>
                <a:lnTo>
                  <a:pt x="7144381" y="3075150"/>
                </a:lnTo>
                <a:lnTo>
                  <a:pt x="7151712" y="3067982"/>
                </a:lnTo>
                <a:lnTo>
                  <a:pt x="7155378" y="3064399"/>
                </a:lnTo>
                <a:lnTo>
                  <a:pt x="7159043" y="3057230"/>
                </a:lnTo>
                <a:lnTo>
                  <a:pt x="7159043" y="3050062"/>
                </a:lnTo>
                <a:lnTo>
                  <a:pt x="7155378" y="3035726"/>
                </a:lnTo>
                <a:close/>
                <a:moveTo>
                  <a:pt x="7793204" y="3010637"/>
                </a:moveTo>
                <a:lnTo>
                  <a:pt x="7789537" y="3021389"/>
                </a:lnTo>
                <a:lnTo>
                  <a:pt x="7785872" y="3028557"/>
                </a:lnTo>
                <a:lnTo>
                  <a:pt x="7782206" y="3035726"/>
                </a:lnTo>
                <a:lnTo>
                  <a:pt x="7785872" y="3042894"/>
                </a:lnTo>
                <a:lnTo>
                  <a:pt x="7789537" y="3046479"/>
                </a:lnTo>
                <a:lnTo>
                  <a:pt x="7800534" y="3050062"/>
                </a:lnTo>
                <a:lnTo>
                  <a:pt x="7815197" y="3057230"/>
                </a:lnTo>
                <a:lnTo>
                  <a:pt x="7837191" y="3057230"/>
                </a:lnTo>
                <a:lnTo>
                  <a:pt x="7815197" y="3032142"/>
                </a:lnTo>
                <a:close/>
                <a:moveTo>
                  <a:pt x="7752880" y="2971213"/>
                </a:moveTo>
                <a:lnTo>
                  <a:pt x="7745550" y="2978381"/>
                </a:lnTo>
                <a:lnTo>
                  <a:pt x="7734552" y="2985549"/>
                </a:lnTo>
                <a:lnTo>
                  <a:pt x="7738218" y="3014221"/>
                </a:lnTo>
                <a:lnTo>
                  <a:pt x="7741884" y="3039311"/>
                </a:lnTo>
                <a:lnTo>
                  <a:pt x="7749215" y="3039311"/>
                </a:lnTo>
                <a:lnTo>
                  <a:pt x="7756547" y="3035726"/>
                </a:lnTo>
                <a:lnTo>
                  <a:pt x="7763878" y="3032142"/>
                </a:lnTo>
                <a:lnTo>
                  <a:pt x="7767544" y="3028557"/>
                </a:lnTo>
                <a:lnTo>
                  <a:pt x="7771209" y="3014221"/>
                </a:lnTo>
                <a:lnTo>
                  <a:pt x="7771209" y="2985549"/>
                </a:lnTo>
                <a:lnTo>
                  <a:pt x="7763878" y="2978381"/>
                </a:lnTo>
                <a:close/>
                <a:moveTo>
                  <a:pt x="7313001" y="2971213"/>
                </a:moveTo>
                <a:lnTo>
                  <a:pt x="7305670" y="2974796"/>
                </a:lnTo>
                <a:lnTo>
                  <a:pt x="7302004" y="2978381"/>
                </a:lnTo>
                <a:lnTo>
                  <a:pt x="7302004" y="2985549"/>
                </a:lnTo>
                <a:lnTo>
                  <a:pt x="7305670" y="2992718"/>
                </a:lnTo>
                <a:lnTo>
                  <a:pt x="7309335" y="3003469"/>
                </a:lnTo>
                <a:lnTo>
                  <a:pt x="7320332" y="3017806"/>
                </a:lnTo>
                <a:lnTo>
                  <a:pt x="7327664" y="3032142"/>
                </a:lnTo>
                <a:lnTo>
                  <a:pt x="7338661" y="3024974"/>
                </a:lnTo>
                <a:lnTo>
                  <a:pt x="7342326" y="3017806"/>
                </a:lnTo>
                <a:lnTo>
                  <a:pt x="7345992" y="3010637"/>
                </a:lnTo>
                <a:lnTo>
                  <a:pt x="7345992" y="2996301"/>
                </a:lnTo>
                <a:lnTo>
                  <a:pt x="7349657" y="2992718"/>
                </a:lnTo>
                <a:lnTo>
                  <a:pt x="7353324" y="2985549"/>
                </a:lnTo>
                <a:lnTo>
                  <a:pt x="7349657" y="2978381"/>
                </a:lnTo>
                <a:lnTo>
                  <a:pt x="7342326" y="2974796"/>
                </a:lnTo>
                <a:lnTo>
                  <a:pt x="7334996" y="2971213"/>
                </a:lnTo>
                <a:lnTo>
                  <a:pt x="7320332" y="2971213"/>
                </a:lnTo>
                <a:close/>
                <a:moveTo>
                  <a:pt x="7122387" y="2956876"/>
                </a:moveTo>
                <a:lnTo>
                  <a:pt x="7118721" y="2964044"/>
                </a:lnTo>
                <a:lnTo>
                  <a:pt x="7111389" y="3021389"/>
                </a:lnTo>
                <a:lnTo>
                  <a:pt x="7096727" y="3075150"/>
                </a:lnTo>
                <a:lnTo>
                  <a:pt x="7118721" y="3050062"/>
                </a:lnTo>
                <a:lnTo>
                  <a:pt x="7133384" y="3028557"/>
                </a:lnTo>
                <a:lnTo>
                  <a:pt x="7137049" y="3017806"/>
                </a:lnTo>
                <a:lnTo>
                  <a:pt x="7137049" y="3003469"/>
                </a:lnTo>
                <a:lnTo>
                  <a:pt x="7133384" y="2989133"/>
                </a:lnTo>
                <a:lnTo>
                  <a:pt x="7129718" y="2974796"/>
                </a:lnTo>
                <a:lnTo>
                  <a:pt x="7126052" y="2967628"/>
                </a:lnTo>
                <a:lnTo>
                  <a:pt x="7126052" y="2960460"/>
                </a:lnTo>
                <a:close/>
                <a:moveTo>
                  <a:pt x="7609919" y="2953291"/>
                </a:moveTo>
                <a:lnTo>
                  <a:pt x="7602589" y="2956876"/>
                </a:lnTo>
                <a:lnTo>
                  <a:pt x="7595257" y="2960460"/>
                </a:lnTo>
                <a:lnTo>
                  <a:pt x="7587926" y="2971213"/>
                </a:lnTo>
                <a:lnTo>
                  <a:pt x="7580594" y="2981964"/>
                </a:lnTo>
                <a:lnTo>
                  <a:pt x="7576929" y="2996301"/>
                </a:lnTo>
                <a:lnTo>
                  <a:pt x="7576929" y="3014221"/>
                </a:lnTo>
                <a:lnTo>
                  <a:pt x="7591592" y="3014221"/>
                </a:lnTo>
                <a:lnTo>
                  <a:pt x="7609919" y="3017806"/>
                </a:lnTo>
                <a:lnTo>
                  <a:pt x="7613586" y="3017806"/>
                </a:lnTo>
                <a:lnTo>
                  <a:pt x="7620917" y="3014221"/>
                </a:lnTo>
                <a:lnTo>
                  <a:pt x="7628248" y="3010637"/>
                </a:lnTo>
                <a:lnTo>
                  <a:pt x="7631914" y="3003469"/>
                </a:lnTo>
                <a:lnTo>
                  <a:pt x="7635579" y="3021389"/>
                </a:lnTo>
                <a:lnTo>
                  <a:pt x="7628248" y="3039311"/>
                </a:lnTo>
                <a:lnTo>
                  <a:pt x="7620917" y="3060815"/>
                </a:lnTo>
                <a:lnTo>
                  <a:pt x="7613586" y="3075150"/>
                </a:lnTo>
                <a:lnTo>
                  <a:pt x="7620917" y="3085903"/>
                </a:lnTo>
                <a:lnTo>
                  <a:pt x="7628248" y="3100240"/>
                </a:lnTo>
                <a:lnTo>
                  <a:pt x="7635579" y="3096655"/>
                </a:lnTo>
                <a:lnTo>
                  <a:pt x="7639246" y="3089487"/>
                </a:lnTo>
                <a:lnTo>
                  <a:pt x="7642911" y="3085903"/>
                </a:lnTo>
                <a:lnTo>
                  <a:pt x="7646576" y="3075150"/>
                </a:lnTo>
                <a:lnTo>
                  <a:pt x="7646576" y="3057230"/>
                </a:lnTo>
                <a:lnTo>
                  <a:pt x="7639246" y="3032142"/>
                </a:lnTo>
                <a:lnTo>
                  <a:pt x="7639246" y="3024974"/>
                </a:lnTo>
                <a:lnTo>
                  <a:pt x="7646576" y="3024974"/>
                </a:lnTo>
                <a:lnTo>
                  <a:pt x="7646576" y="3021389"/>
                </a:lnTo>
                <a:lnTo>
                  <a:pt x="7646576" y="3017806"/>
                </a:lnTo>
                <a:lnTo>
                  <a:pt x="7646576" y="3010637"/>
                </a:lnTo>
                <a:lnTo>
                  <a:pt x="7642911" y="3007054"/>
                </a:lnTo>
                <a:lnTo>
                  <a:pt x="7639246" y="3003469"/>
                </a:lnTo>
                <a:lnTo>
                  <a:pt x="7631914" y="3003469"/>
                </a:lnTo>
                <a:lnTo>
                  <a:pt x="7631914" y="2985549"/>
                </a:lnTo>
                <a:lnTo>
                  <a:pt x="7639246" y="2971213"/>
                </a:lnTo>
                <a:lnTo>
                  <a:pt x="7628248" y="2967628"/>
                </a:lnTo>
                <a:lnTo>
                  <a:pt x="7620917" y="2960460"/>
                </a:lnTo>
                <a:lnTo>
                  <a:pt x="7613586" y="2956876"/>
                </a:lnTo>
                <a:close/>
                <a:moveTo>
                  <a:pt x="7184703" y="2949708"/>
                </a:moveTo>
                <a:lnTo>
                  <a:pt x="7173706" y="2967628"/>
                </a:lnTo>
                <a:lnTo>
                  <a:pt x="7159043" y="2981964"/>
                </a:lnTo>
                <a:lnTo>
                  <a:pt x="7159043" y="2992718"/>
                </a:lnTo>
                <a:lnTo>
                  <a:pt x="7159043" y="3003469"/>
                </a:lnTo>
                <a:lnTo>
                  <a:pt x="7170040" y="3014221"/>
                </a:lnTo>
                <a:lnTo>
                  <a:pt x="7177371" y="3024974"/>
                </a:lnTo>
                <a:lnTo>
                  <a:pt x="7184703" y="3035726"/>
                </a:lnTo>
                <a:lnTo>
                  <a:pt x="7184703" y="3046479"/>
                </a:lnTo>
                <a:lnTo>
                  <a:pt x="7181038" y="3060815"/>
                </a:lnTo>
                <a:lnTo>
                  <a:pt x="7173706" y="3067982"/>
                </a:lnTo>
                <a:lnTo>
                  <a:pt x="7159043" y="3078735"/>
                </a:lnTo>
                <a:lnTo>
                  <a:pt x="7155378" y="3085903"/>
                </a:lnTo>
                <a:lnTo>
                  <a:pt x="7159043" y="3093072"/>
                </a:lnTo>
                <a:lnTo>
                  <a:pt x="7173706" y="3103824"/>
                </a:lnTo>
                <a:lnTo>
                  <a:pt x="7181038" y="3096655"/>
                </a:lnTo>
                <a:lnTo>
                  <a:pt x="7184703" y="3085903"/>
                </a:lnTo>
                <a:lnTo>
                  <a:pt x="7188368" y="3078735"/>
                </a:lnTo>
                <a:lnTo>
                  <a:pt x="7188368" y="3071567"/>
                </a:lnTo>
                <a:lnTo>
                  <a:pt x="7192035" y="3017806"/>
                </a:lnTo>
                <a:lnTo>
                  <a:pt x="7192035" y="2967628"/>
                </a:lnTo>
                <a:lnTo>
                  <a:pt x="7192035" y="2960460"/>
                </a:lnTo>
                <a:lnTo>
                  <a:pt x="7192035" y="2956876"/>
                </a:lnTo>
                <a:lnTo>
                  <a:pt x="7192035" y="2953291"/>
                </a:lnTo>
                <a:close/>
                <a:moveTo>
                  <a:pt x="7258017" y="2938955"/>
                </a:moveTo>
                <a:lnTo>
                  <a:pt x="7254350" y="2949708"/>
                </a:lnTo>
                <a:lnTo>
                  <a:pt x="7254350" y="2956876"/>
                </a:lnTo>
                <a:lnTo>
                  <a:pt x="7250685" y="2964044"/>
                </a:lnTo>
                <a:lnTo>
                  <a:pt x="7254350" y="2971213"/>
                </a:lnTo>
                <a:lnTo>
                  <a:pt x="7258017" y="2981964"/>
                </a:lnTo>
                <a:lnTo>
                  <a:pt x="7258017" y="2992718"/>
                </a:lnTo>
                <a:lnTo>
                  <a:pt x="7250685" y="3003469"/>
                </a:lnTo>
                <a:lnTo>
                  <a:pt x="7239688" y="3010637"/>
                </a:lnTo>
                <a:lnTo>
                  <a:pt x="7228691" y="3014221"/>
                </a:lnTo>
                <a:lnTo>
                  <a:pt x="7221360" y="3017806"/>
                </a:lnTo>
                <a:lnTo>
                  <a:pt x="7214028" y="3028557"/>
                </a:lnTo>
                <a:lnTo>
                  <a:pt x="7206697" y="3035726"/>
                </a:lnTo>
                <a:lnTo>
                  <a:pt x="7203031" y="3046479"/>
                </a:lnTo>
                <a:lnTo>
                  <a:pt x="7206697" y="3057230"/>
                </a:lnTo>
                <a:lnTo>
                  <a:pt x="7214028" y="3057230"/>
                </a:lnTo>
                <a:lnTo>
                  <a:pt x="7225025" y="3050062"/>
                </a:lnTo>
                <a:lnTo>
                  <a:pt x="7232357" y="3046479"/>
                </a:lnTo>
                <a:lnTo>
                  <a:pt x="7236022" y="3046479"/>
                </a:lnTo>
                <a:lnTo>
                  <a:pt x="7239688" y="3046479"/>
                </a:lnTo>
                <a:lnTo>
                  <a:pt x="7247020" y="3050062"/>
                </a:lnTo>
                <a:lnTo>
                  <a:pt x="7250685" y="3078735"/>
                </a:lnTo>
                <a:lnTo>
                  <a:pt x="7247020" y="3125328"/>
                </a:lnTo>
                <a:lnTo>
                  <a:pt x="7243353" y="3168338"/>
                </a:lnTo>
                <a:lnTo>
                  <a:pt x="7239688" y="3193426"/>
                </a:lnTo>
                <a:lnTo>
                  <a:pt x="7236022" y="3193426"/>
                </a:lnTo>
                <a:lnTo>
                  <a:pt x="7232357" y="3200594"/>
                </a:lnTo>
                <a:lnTo>
                  <a:pt x="7228691" y="3204178"/>
                </a:lnTo>
                <a:lnTo>
                  <a:pt x="7225025" y="3204178"/>
                </a:lnTo>
                <a:lnTo>
                  <a:pt x="7214028" y="3204178"/>
                </a:lnTo>
                <a:lnTo>
                  <a:pt x="7214028" y="3197010"/>
                </a:lnTo>
                <a:lnTo>
                  <a:pt x="7214028" y="3193426"/>
                </a:lnTo>
                <a:lnTo>
                  <a:pt x="7221360" y="3189842"/>
                </a:lnTo>
                <a:lnTo>
                  <a:pt x="7225025" y="3186258"/>
                </a:lnTo>
                <a:lnTo>
                  <a:pt x="7228691" y="3179089"/>
                </a:lnTo>
                <a:lnTo>
                  <a:pt x="7232357" y="3168338"/>
                </a:lnTo>
                <a:lnTo>
                  <a:pt x="7228691" y="3157585"/>
                </a:lnTo>
                <a:lnTo>
                  <a:pt x="7228691" y="3161170"/>
                </a:lnTo>
                <a:lnTo>
                  <a:pt x="7225025" y="3171921"/>
                </a:lnTo>
                <a:lnTo>
                  <a:pt x="7210363" y="3179089"/>
                </a:lnTo>
                <a:lnTo>
                  <a:pt x="7199366" y="3182674"/>
                </a:lnTo>
                <a:lnTo>
                  <a:pt x="7199366" y="3161170"/>
                </a:lnTo>
                <a:lnTo>
                  <a:pt x="7203031" y="3143248"/>
                </a:lnTo>
                <a:lnTo>
                  <a:pt x="7203031" y="3136080"/>
                </a:lnTo>
                <a:lnTo>
                  <a:pt x="7203031" y="3125328"/>
                </a:lnTo>
                <a:lnTo>
                  <a:pt x="7195700" y="3118160"/>
                </a:lnTo>
                <a:lnTo>
                  <a:pt x="7188368" y="3110992"/>
                </a:lnTo>
                <a:lnTo>
                  <a:pt x="7188368" y="3139665"/>
                </a:lnTo>
                <a:lnTo>
                  <a:pt x="7181038" y="3168338"/>
                </a:lnTo>
                <a:lnTo>
                  <a:pt x="7173706" y="3197010"/>
                </a:lnTo>
                <a:lnTo>
                  <a:pt x="7170040" y="3229267"/>
                </a:lnTo>
                <a:lnTo>
                  <a:pt x="7181038" y="3211346"/>
                </a:lnTo>
                <a:lnTo>
                  <a:pt x="7192035" y="3200594"/>
                </a:lnTo>
                <a:lnTo>
                  <a:pt x="7195700" y="3211346"/>
                </a:lnTo>
                <a:lnTo>
                  <a:pt x="7199366" y="3214931"/>
                </a:lnTo>
                <a:lnTo>
                  <a:pt x="7195700" y="3225682"/>
                </a:lnTo>
                <a:lnTo>
                  <a:pt x="7188368" y="3232851"/>
                </a:lnTo>
                <a:lnTo>
                  <a:pt x="7177371" y="3243603"/>
                </a:lnTo>
                <a:lnTo>
                  <a:pt x="7170040" y="3257940"/>
                </a:lnTo>
                <a:lnTo>
                  <a:pt x="7166374" y="3275860"/>
                </a:lnTo>
                <a:lnTo>
                  <a:pt x="7166374" y="3290197"/>
                </a:lnTo>
                <a:lnTo>
                  <a:pt x="7173706" y="3290197"/>
                </a:lnTo>
                <a:lnTo>
                  <a:pt x="7181038" y="3290197"/>
                </a:lnTo>
                <a:lnTo>
                  <a:pt x="7181038" y="3297365"/>
                </a:lnTo>
                <a:lnTo>
                  <a:pt x="7181038" y="3304533"/>
                </a:lnTo>
                <a:lnTo>
                  <a:pt x="7210363" y="3290197"/>
                </a:lnTo>
                <a:lnTo>
                  <a:pt x="7243353" y="3275860"/>
                </a:lnTo>
                <a:lnTo>
                  <a:pt x="7247020" y="3243603"/>
                </a:lnTo>
                <a:lnTo>
                  <a:pt x="7247020" y="3214931"/>
                </a:lnTo>
                <a:lnTo>
                  <a:pt x="7250685" y="3182674"/>
                </a:lnTo>
                <a:lnTo>
                  <a:pt x="7254350" y="3146833"/>
                </a:lnTo>
                <a:lnTo>
                  <a:pt x="7254350" y="3114576"/>
                </a:lnTo>
                <a:lnTo>
                  <a:pt x="7258017" y="3078735"/>
                </a:lnTo>
                <a:lnTo>
                  <a:pt x="7261682" y="3042894"/>
                </a:lnTo>
                <a:lnTo>
                  <a:pt x="7261682" y="3010637"/>
                </a:lnTo>
                <a:lnTo>
                  <a:pt x="7258017" y="2974796"/>
                </a:lnTo>
                <a:close/>
                <a:moveTo>
                  <a:pt x="7690565" y="2935372"/>
                </a:moveTo>
                <a:lnTo>
                  <a:pt x="7683233" y="2942540"/>
                </a:lnTo>
                <a:lnTo>
                  <a:pt x="7686898" y="2974796"/>
                </a:lnTo>
                <a:lnTo>
                  <a:pt x="7694230" y="3003469"/>
                </a:lnTo>
                <a:lnTo>
                  <a:pt x="7701562" y="3010637"/>
                </a:lnTo>
                <a:lnTo>
                  <a:pt x="7712558" y="3014221"/>
                </a:lnTo>
                <a:lnTo>
                  <a:pt x="7712558" y="2985549"/>
                </a:lnTo>
                <a:lnTo>
                  <a:pt x="7712558" y="2956876"/>
                </a:lnTo>
                <a:lnTo>
                  <a:pt x="7708893" y="2949708"/>
                </a:lnTo>
                <a:lnTo>
                  <a:pt x="7697896" y="2935372"/>
                </a:lnTo>
                <a:close/>
                <a:moveTo>
                  <a:pt x="7137049" y="2931787"/>
                </a:moveTo>
                <a:lnTo>
                  <a:pt x="7137049" y="2953291"/>
                </a:lnTo>
                <a:lnTo>
                  <a:pt x="7144381" y="2971213"/>
                </a:lnTo>
                <a:lnTo>
                  <a:pt x="7151712" y="2971213"/>
                </a:lnTo>
                <a:lnTo>
                  <a:pt x="7159043" y="2967628"/>
                </a:lnTo>
                <a:lnTo>
                  <a:pt x="7166374" y="2960460"/>
                </a:lnTo>
                <a:lnTo>
                  <a:pt x="7170040" y="2953291"/>
                </a:lnTo>
                <a:lnTo>
                  <a:pt x="7166374" y="2938955"/>
                </a:lnTo>
                <a:lnTo>
                  <a:pt x="7155378" y="2938955"/>
                </a:lnTo>
                <a:lnTo>
                  <a:pt x="7144381" y="2935372"/>
                </a:lnTo>
                <a:close/>
                <a:moveTo>
                  <a:pt x="7796869" y="2917451"/>
                </a:moveTo>
                <a:lnTo>
                  <a:pt x="7782206" y="2928203"/>
                </a:lnTo>
                <a:lnTo>
                  <a:pt x="7763878" y="2938955"/>
                </a:lnTo>
                <a:lnTo>
                  <a:pt x="7763878" y="2949708"/>
                </a:lnTo>
                <a:lnTo>
                  <a:pt x="7767544" y="2956876"/>
                </a:lnTo>
                <a:lnTo>
                  <a:pt x="7778540" y="2964044"/>
                </a:lnTo>
                <a:lnTo>
                  <a:pt x="7785872" y="2967628"/>
                </a:lnTo>
                <a:lnTo>
                  <a:pt x="7793204" y="2942540"/>
                </a:lnTo>
                <a:close/>
                <a:moveTo>
                  <a:pt x="7822529" y="2910283"/>
                </a:moveTo>
                <a:lnTo>
                  <a:pt x="7807866" y="2949708"/>
                </a:lnTo>
                <a:lnTo>
                  <a:pt x="7793204" y="2974796"/>
                </a:lnTo>
                <a:lnTo>
                  <a:pt x="7796869" y="2981964"/>
                </a:lnTo>
                <a:lnTo>
                  <a:pt x="7796869" y="2989133"/>
                </a:lnTo>
                <a:lnTo>
                  <a:pt x="7818863" y="3014221"/>
                </a:lnTo>
                <a:lnTo>
                  <a:pt x="7851854" y="3039311"/>
                </a:lnTo>
                <a:lnTo>
                  <a:pt x="7844523" y="3007054"/>
                </a:lnTo>
                <a:lnTo>
                  <a:pt x="7840857" y="2974796"/>
                </a:lnTo>
                <a:lnTo>
                  <a:pt x="7833526" y="2942540"/>
                </a:lnTo>
                <a:close/>
                <a:moveTo>
                  <a:pt x="7785872" y="2895947"/>
                </a:moveTo>
                <a:lnTo>
                  <a:pt x="7760212" y="2903115"/>
                </a:lnTo>
                <a:lnTo>
                  <a:pt x="7738218" y="2913867"/>
                </a:lnTo>
                <a:lnTo>
                  <a:pt x="7738218" y="2917451"/>
                </a:lnTo>
                <a:lnTo>
                  <a:pt x="7738218" y="2921035"/>
                </a:lnTo>
                <a:lnTo>
                  <a:pt x="7749215" y="2924620"/>
                </a:lnTo>
                <a:lnTo>
                  <a:pt x="7752880" y="2935372"/>
                </a:lnTo>
                <a:lnTo>
                  <a:pt x="7760212" y="2931787"/>
                </a:lnTo>
                <a:lnTo>
                  <a:pt x="7763878" y="2931787"/>
                </a:lnTo>
                <a:lnTo>
                  <a:pt x="7778540" y="2917451"/>
                </a:lnTo>
                <a:close/>
                <a:moveTo>
                  <a:pt x="7334996" y="2867274"/>
                </a:moveTo>
                <a:lnTo>
                  <a:pt x="7334996" y="2878026"/>
                </a:lnTo>
                <a:lnTo>
                  <a:pt x="7334996" y="2892362"/>
                </a:lnTo>
                <a:lnTo>
                  <a:pt x="7338661" y="2906698"/>
                </a:lnTo>
                <a:lnTo>
                  <a:pt x="7345992" y="2913867"/>
                </a:lnTo>
                <a:lnTo>
                  <a:pt x="7345992" y="2921035"/>
                </a:lnTo>
                <a:lnTo>
                  <a:pt x="7345992" y="2924620"/>
                </a:lnTo>
                <a:lnTo>
                  <a:pt x="7349657" y="2928203"/>
                </a:lnTo>
                <a:lnTo>
                  <a:pt x="7356989" y="2931787"/>
                </a:lnTo>
                <a:lnTo>
                  <a:pt x="7356989" y="2924620"/>
                </a:lnTo>
                <a:lnTo>
                  <a:pt x="7356989" y="2921035"/>
                </a:lnTo>
                <a:lnTo>
                  <a:pt x="7353324" y="2917451"/>
                </a:lnTo>
                <a:lnTo>
                  <a:pt x="7345992" y="2913867"/>
                </a:lnTo>
                <a:lnTo>
                  <a:pt x="7349657" y="2899530"/>
                </a:lnTo>
                <a:lnTo>
                  <a:pt x="7345992" y="2878026"/>
                </a:lnTo>
                <a:lnTo>
                  <a:pt x="7342326" y="2870857"/>
                </a:lnTo>
                <a:close/>
                <a:moveTo>
                  <a:pt x="7195700" y="2863689"/>
                </a:moveTo>
                <a:lnTo>
                  <a:pt x="7188368" y="2874442"/>
                </a:lnTo>
                <a:lnTo>
                  <a:pt x="7177371" y="2881610"/>
                </a:lnTo>
                <a:lnTo>
                  <a:pt x="7170040" y="2895947"/>
                </a:lnTo>
                <a:lnTo>
                  <a:pt x="7159043" y="2906698"/>
                </a:lnTo>
                <a:lnTo>
                  <a:pt x="7159043" y="2910283"/>
                </a:lnTo>
                <a:lnTo>
                  <a:pt x="7155378" y="2913867"/>
                </a:lnTo>
                <a:lnTo>
                  <a:pt x="7151712" y="2917451"/>
                </a:lnTo>
                <a:lnTo>
                  <a:pt x="7155378" y="2921035"/>
                </a:lnTo>
                <a:lnTo>
                  <a:pt x="7166374" y="2924620"/>
                </a:lnTo>
                <a:lnTo>
                  <a:pt x="7173706" y="2924620"/>
                </a:lnTo>
                <a:lnTo>
                  <a:pt x="7177371" y="2921035"/>
                </a:lnTo>
                <a:lnTo>
                  <a:pt x="7184703" y="2917451"/>
                </a:lnTo>
                <a:lnTo>
                  <a:pt x="7188368" y="2906698"/>
                </a:lnTo>
                <a:lnTo>
                  <a:pt x="7195700" y="2892362"/>
                </a:lnTo>
                <a:lnTo>
                  <a:pt x="7199366" y="2878026"/>
                </a:lnTo>
                <a:close/>
                <a:moveTo>
                  <a:pt x="7356989" y="2860105"/>
                </a:moveTo>
                <a:lnTo>
                  <a:pt x="7353324" y="2867274"/>
                </a:lnTo>
                <a:lnTo>
                  <a:pt x="7353324" y="2878026"/>
                </a:lnTo>
                <a:lnTo>
                  <a:pt x="7360654" y="2885194"/>
                </a:lnTo>
                <a:lnTo>
                  <a:pt x="7367986" y="2899530"/>
                </a:lnTo>
                <a:lnTo>
                  <a:pt x="7371652" y="2895947"/>
                </a:lnTo>
                <a:lnTo>
                  <a:pt x="7371652" y="2892362"/>
                </a:lnTo>
                <a:lnTo>
                  <a:pt x="7371652" y="2881610"/>
                </a:lnTo>
                <a:lnTo>
                  <a:pt x="7371652" y="2870857"/>
                </a:lnTo>
                <a:lnTo>
                  <a:pt x="7367986" y="2863689"/>
                </a:lnTo>
                <a:close/>
                <a:moveTo>
                  <a:pt x="7763878" y="2856522"/>
                </a:moveTo>
                <a:lnTo>
                  <a:pt x="7756547" y="2860105"/>
                </a:lnTo>
                <a:lnTo>
                  <a:pt x="7749215" y="2863689"/>
                </a:lnTo>
                <a:lnTo>
                  <a:pt x="7734552" y="2874442"/>
                </a:lnTo>
                <a:lnTo>
                  <a:pt x="7727222" y="2892362"/>
                </a:lnTo>
                <a:lnTo>
                  <a:pt x="7730887" y="2899530"/>
                </a:lnTo>
                <a:lnTo>
                  <a:pt x="7734552" y="2906698"/>
                </a:lnTo>
                <a:lnTo>
                  <a:pt x="7760212" y="2885194"/>
                </a:lnTo>
                <a:lnTo>
                  <a:pt x="7789537" y="2863689"/>
                </a:lnTo>
                <a:lnTo>
                  <a:pt x="7771209" y="2860105"/>
                </a:lnTo>
                <a:close/>
                <a:moveTo>
                  <a:pt x="7569597" y="2856522"/>
                </a:moveTo>
                <a:lnTo>
                  <a:pt x="7565932" y="2860105"/>
                </a:lnTo>
                <a:lnTo>
                  <a:pt x="7562266" y="2885194"/>
                </a:lnTo>
                <a:lnTo>
                  <a:pt x="7565932" y="2917451"/>
                </a:lnTo>
                <a:lnTo>
                  <a:pt x="7576929" y="2921035"/>
                </a:lnTo>
                <a:lnTo>
                  <a:pt x="7598923" y="2917451"/>
                </a:lnTo>
                <a:lnTo>
                  <a:pt x="7591592" y="2906698"/>
                </a:lnTo>
                <a:lnTo>
                  <a:pt x="7584261" y="2899530"/>
                </a:lnTo>
                <a:lnTo>
                  <a:pt x="7580594" y="2885194"/>
                </a:lnTo>
                <a:lnTo>
                  <a:pt x="7580594" y="2870857"/>
                </a:lnTo>
                <a:lnTo>
                  <a:pt x="7580594" y="2863689"/>
                </a:lnTo>
                <a:lnTo>
                  <a:pt x="7573264" y="2856522"/>
                </a:lnTo>
                <a:close/>
                <a:moveTo>
                  <a:pt x="7620917" y="2831433"/>
                </a:moveTo>
                <a:lnTo>
                  <a:pt x="7613586" y="2845769"/>
                </a:lnTo>
                <a:lnTo>
                  <a:pt x="7609919" y="2856522"/>
                </a:lnTo>
                <a:lnTo>
                  <a:pt x="7609919" y="2860105"/>
                </a:lnTo>
                <a:lnTo>
                  <a:pt x="7613586" y="2863689"/>
                </a:lnTo>
                <a:lnTo>
                  <a:pt x="7617251" y="2863689"/>
                </a:lnTo>
                <a:lnTo>
                  <a:pt x="7620917" y="2863689"/>
                </a:lnTo>
                <a:lnTo>
                  <a:pt x="7624583" y="2863689"/>
                </a:lnTo>
                <a:lnTo>
                  <a:pt x="7631914" y="2860105"/>
                </a:lnTo>
                <a:lnTo>
                  <a:pt x="7631914" y="2856522"/>
                </a:lnTo>
                <a:lnTo>
                  <a:pt x="7631914" y="2849354"/>
                </a:lnTo>
                <a:lnTo>
                  <a:pt x="7631914" y="2845769"/>
                </a:lnTo>
                <a:lnTo>
                  <a:pt x="7628248" y="2838601"/>
                </a:lnTo>
                <a:close/>
                <a:moveTo>
                  <a:pt x="7177371" y="2809928"/>
                </a:moveTo>
                <a:lnTo>
                  <a:pt x="7159043" y="2845769"/>
                </a:lnTo>
                <a:lnTo>
                  <a:pt x="7140714" y="2878026"/>
                </a:lnTo>
                <a:lnTo>
                  <a:pt x="7177371" y="2860105"/>
                </a:lnTo>
                <a:lnTo>
                  <a:pt x="7192035" y="2845769"/>
                </a:lnTo>
                <a:lnTo>
                  <a:pt x="7192035" y="2838601"/>
                </a:lnTo>
                <a:lnTo>
                  <a:pt x="7192035" y="2827849"/>
                </a:lnTo>
                <a:lnTo>
                  <a:pt x="7184703" y="2820681"/>
                </a:lnTo>
                <a:close/>
                <a:moveTo>
                  <a:pt x="7756547" y="2806344"/>
                </a:moveTo>
                <a:lnTo>
                  <a:pt x="7749215" y="2817096"/>
                </a:lnTo>
                <a:lnTo>
                  <a:pt x="7749215" y="2827849"/>
                </a:lnTo>
                <a:lnTo>
                  <a:pt x="7752880" y="2838601"/>
                </a:lnTo>
                <a:lnTo>
                  <a:pt x="7760212" y="2842185"/>
                </a:lnTo>
                <a:lnTo>
                  <a:pt x="7778540" y="2845769"/>
                </a:lnTo>
                <a:lnTo>
                  <a:pt x="7796869" y="2845769"/>
                </a:lnTo>
                <a:lnTo>
                  <a:pt x="7785872" y="2824264"/>
                </a:lnTo>
                <a:lnTo>
                  <a:pt x="7771209" y="2813512"/>
                </a:lnTo>
                <a:lnTo>
                  <a:pt x="7767544" y="2806344"/>
                </a:lnTo>
                <a:close/>
                <a:moveTo>
                  <a:pt x="7708893" y="2763335"/>
                </a:moveTo>
                <a:lnTo>
                  <a:pt x="7705227" y="2770503"/>
                </a:lnTo>
                <a:lnTo>
                  <a:pt x="7701562" y="2777671"/>
                </a:lnTo>
                <a:lnTo>
                  <a:pt x="7701562" y="2792008"/>
                </a:lnTo>
                <a:lnTo>
                  <a:pt x="7705227" y="2809928"/>
                </a:lnTo>
                <a:lnTo>
                  <a:pt x="7708893" y="2827849"/>
                </a:lnTo>
                <a:lnTo>
                  <a:pt x="7716225" y="2827849"/>
                </a:lnTo>
                <a:lnTo>
                  <a:pt x="7727222" y="2827849"/>
                </a:lnTo>
                <a:lnTo>
                  <a:pt x="7730887" y="2824264"/>
                </a:lnTo>
                <a:lnTo>
                  <a:pt x="7734552" y="2820681"/>
                </a:lnTo>
                <a:lnTo>
                  <a:pt x="7738218" y="2809928"/>
                </a:lnTo>
                <a:lnTo>
                  <a:pt x="7738218" y="2799176"/>
                </a:lnTo>
                <a:lnTo>
                  <a:pt x="7741884" y="2788424"/>
                </a:lnTo>
                <a:lnTo>
                  <a:pt x="7738218" y="2774088"/>
                </a:lnTo>
                <a:lnTo>
                  <a:pt x="7730887" y="2766920"/>
                </a:lnTo>
                <a:lnTo>
                  <a:pt x="7723555" y="2763335"/>
                </a:lnTo>
                <a:close/>
                <a:moveTo>
                  <a:pt x="7602589" y="2759751"/>
                </a:moveTo>
                <a:lnTo>
                  <a:pt x="7595257" y="2766920"/>
                </a:lnTo>
                <a:lnTo>
                  <a:pt x="7587926" y="2774088"/>
                </a:lnTo>
                <a:lnTo>
                  <a:pt x="7580594" y="2777671"/>
                </a:lnTo>
                <a:lnTo>
                  <a:pt x="7576929" y="2777671"/>
                </a:lnTo>
                <a:lnTo>
                  <a:pt x="7576929" y="2784839"/>
                </a:lnTo>
                <a:lnTo>
                  <a:pt x="7576929" y="2792008"/>
                </a:lnTo>
                <a:lnTo>
                  <a:pt x="7580594" y="2799176"/>
                </a:lnTo>
                <a:lnTo>
                  <a:pt x="7580594" y="2802759"/>
                </a:lnTo>
                <a:lnTo>
                  <a:pt x="7587926" y="2806344"/>
                </a:lnTo>
                <a:lnTo>
                  <a:pt x="7598923" y="2806344"/>
                </a:lnTo>
                <a:lnTo>
                  <a:pt x="7613586" y="2802759"/>
                </a:lnTo>
                <a:lnTo>
                  <a:pt x="7617251" y="2792008"/>
                </a:lnTo>
                <a:lnTo>
                  <a:pt x="7620917" y="2784839"/>
                </a:lnTo>
                <a:lnTo>
                  <a:pt x="7620917" y="2770503"/>
                </a:lnTo>
                <a:lnTo>
                  <a:pt x="7617251" y="2763335"/>
                </a:lnTo>
                <a:close/>
                <a:moveTo>
                  <a:pt x="7338661" y="2759751"/>
                </a:moveTo>
                <a:lnTo>
                  <a:pt x="7327664" y="2770503"/>
                </a:lnTo>
                <a:lnTo>
                  <a:pt x="7323999" y="2784839"/>
                </a:lnTo>
                <a:lnTo>
                  <a:pt x="7338661" y="2788424"/>
                </a:lnTo>
                <a:lnTo>
                  <a:pt x="7345992" y="2788424"/>
                </a:lnTo>
                <a:lnTo>
                  <a:pt x="7349657" y="2777671"/>
                </a:lnTo>
                <a:lnTo>
                  <a:pt x="7353324" y="2770503"/>
                </a:lnTo>
                <a:lnTo>
                  <a:pt x="7349657" y="2763335"/>
                </a:lnTo>
                <a:lnTo>
                  <a:pt x="7345992" y="2759751"/>
                </a:lnTo>
                <a:lnTo>
                  <a:pt x="7342326" y="2759751"/>
                </a:lnTo>
                <a:close/>
                <a:moveTo>
                  <a:pt x="7148046" y="2752583"/>
                </a:moveTo>
                <a:lnTo>
                  <a:pt x="7144381" y="2759751"/>
                </a:lnTo>
                <a:lnTo>
                  <a:pt x="7144381" y="2763335"/>
                </a:lnTo>
                <a:lnTo>
                  <a:pt x="7144381" y="2770503"/>
                </a:lnTo>
                <a:lnTo>
                  <a:pt x="7137049" y="2817096"/>
                </a:lnTo>
                <a:lnTo>
                  <a:pt x="7133384" y="2867274"/>
                </a:lnTo>
                <a:lnTo>
                  <a:pt x="7148046" y="2845769"/>
                </a:lnTo>
                <a:lnTo>
                  <a:pt x="7159043" y="2817096"/>
                </a:lnTo>
                <a:lnTo>
                  <a:pt x="7170040" y="2802759"/>
                </a:lnTo>
                <a:lnTo>
                  <a:pt x="7170040" y="2784839"/>
                </a:lnTo>
                <a:lnTo>
                  <a:pt x="7159043" y="2766920"/>
                </a:lnTo>
                <a:close/>
                <a:moveTo>
                  <a:pt x="7214028" y="2741831"/>
                </a:moveTo>
                <a:lnTo>
                  <a:pt x="7206697" y="2745415"/>
                </a:lnTo>
                <a:lnTo>
                  <a:pt x="7199366" y="2756166"/>
                </a:lnTo>
                <a:lnTo>
                  <a:pt x="7195700" y="2774088"/>
                </a:lnTo>
                <a:lnTo>
                  <a:pt x="7199366" y="2792008"/>
                </a:lnTo>
                <a:lnTo>
                  <a:pt x="7210363" y="2806344"/>
                </a:lnTo>
                <a:lnTo>
                  <a:pt x="7225025" y="2777671"/>
                </a:lnTo>
                <a:lnTo>
                  <a:pt x="7225025" y="2752583"/>
                </a:lnTo>
                <a:lnTo>
                  <a:pt x="7225025" y="2745415"/>
                </a:lnTo>
                <a:lnTo>
                  <a:pt x="7221360" y="2741831"/>
                </a:lnTo>
                <a:close/>
                <a:moveTo>
                  <a:pt x="7793204" y="2705990"/>
                </a:moveTo>
                <a:lnTo>
                  <a:pt x="7782206" y="2731078"/>
                </a:lnTo>
                <a:lnTo>
                  <a:pt x="7771209" y="2748998"/>
                </a:lnTo>
                <a:lnTo>
                  <a:pt x="7767544" y="2763335"/>
                </a:lnTo>
                <a:lnTo>
                  <a:pt x="7767544" y="2774088"/>
                </a:lnTo>
                <a:lnTo>
                  <a:pt x="7771209" y="2788424"/>
                </a:lnTo>
                <a:lnTo>
                  <a:pt x="7782206" y="2795591"/>
                </a:lnTo>
                <a:lnTo>
                  <a:pt x="7793204" y="2809928"/>
                </a:lnTo>
                <a:lnTo>
                  <a:pt x="7811532" y="2824264"/>
                </a:lnTo>
                <a:lnTo>
                  <a:pt x="7804201" y="2795591"/>
                </a:lnTo>
                <a:lnTo>
                  <a:pt x="7800534" y="2763335"/>
                </a:lnTo>
                <a:lnTo>
                  <a:pt x="7796869" y="2738246"/>
                </a:lnTo>
                <a:close/>
                <a:moveTo>
                  <a:pt x="7756547" y="2702405"/>
                </a:moveTo>
                <a:lnTo>
                  <a:pt x="7749215" y="2713158"/>
                </a:lnTo>
                <a:lnTo>
                  <a:pt x="7741884" y="2727493"/>
                </a:lnTo>
                <a:lnTo>
                  <a:pt x="7738218" y="2734662"/>
                </a:lnTo>
                <a:lnTo>
                  <a:pt x="7738218" y="2745415"/>
                </a:lnTo>
                <a:lnTo>
                  <a:pt x="7741884" y="2752583"/>
                </a:lnTo>
                <a:lnTo>
                  <a:pt x="7749215" y="2752583"/>
                </a:lnTo>
                <a:lnTo>
                  <a:pt x="7756547" y="2741831"/>
                </a:lnTo>
                <a:lnTo>
                  <a:pt x="7760212" y="2734662"/>
                </a:lnTo>
                <a:lnTo>
                  <a:pt x="7760212" y="2716742"/>
                </a:lnTo>
                <a:close/>
                <a:moveTo>
                  <a:pt x="7745550" y="2691653"/>
                </a:moveTo>
                <a:lnTo>
                  <a:pt x="7734552" y="2695237"/>
                </a:lnTo>
                <a:lnTo>
                  <a:pt x="7727222" y="2698822"/>
                </a:lnTo>
                <a:lnTo>
                  <a:pt x="7716225" y="2702405"/>
                </a:lnTo>
                <a:lnTo>
                  <a:pt x="7712558" y="2709573"/>
                </a:lnTo>
                <a:lnTo>
                  <a:pt x="7712558" y="2716742"/>
                </a:lnTo>
                <a:lnTo>
                  <a:pt x="7716225" y="2716742"/>
                </a:lnTo>
                <a:lnTo>
                  <a:pt x="7730887" y="2716742"/>
                </a:lnTo>
                <a:lnTo>
                  <a:pt x="7738218" y="2709573"/>
                </a:lnTo>
                <a:lnTo>
                  <a:pt x="7741884" y="2702405"/>
                </a:lnTo>
                <a:close/>
                <a:moveTo>
                  <a:pt x="7206697" y="2673732"/>
                </a:moveTo>
                <a:lnTo>
                  <a:pt x="7199366" y="2677317"/>
                </a:lnTo>
                <a:lnTo>
                  <a:pt x="7192035" y="2684485"/>
                </a:lnTo>
                <a:lnTo>
                  <a:pt x="7192035" y="2691653"/>
                </a:lnTo>
                <a:lnTo>
                  <a:pt x="7184703" y="2702405"/>
                </a:lnTo>
                <a:lnTo>
                  <a:pt x="7177371" y="2709573"/>
                </a:lnTo>
                <a:lnTo>
                  <a:pt x="7188368" y="2716742"/>
                </a:lnTo>
                <a:lnTo>
                  <a:pt x="7199366" y="2716742"/>
                </a:lnTo>
                <a:lnTo>
                  <a:pt x="7206697" y="2709573"/>
                </a:lnTo>
                <a:lnTo>
                  <a:pt x="7214028" y="2702405"/>
                </a:lnTo>
                <a:lnTo>
                  <a:pt x="7221360" y="2695237"/>
                </a:lnTo>
                <a:lnTo>
                  <a:pt x="7225025" y="2688069"/>
                </a:lnTo>
                <a:lnTo>
                  <a:pt x="7225025" y="2680900"/>
                </a:lnTo>
                <a:lnTo>
                  <a:pt x="7214028" y="2673732"/>
                </a:lnTo>
                <a:close/>
                <a:moveTo>
                  <a:pt x="7723555" y="2652229"/>
                </a:moveTo>
                <a:lnTo>
                  <a:pt x="7708893" y="2662981"/>
                </a:lnTo>
                <a:lnTo>
                  <a:pt x="7701562" y="2680900"/>
                </a:lnTo>
                <a:lnTo>
                  <a:pt x="7701562" y="2684485"/>
                </a:lnTo>
                <a:lnTo>
                  <a:pt x="7705227" y="2688069"/>
                </a:lnTo>
                <a:lnTo>
                  <a:pt x="7723555" y="2684485"/>
                </a:lnTo>
                <a:lnTo>
                  <a:pt x="7730887" y="2677317"/>
                </a:lnTo>
                <a:lnTo>
                  <a:pt x="7741884" y="2662981"/>
                </a:lnTo>
                <a:lnTo>
                  <a:pt x="7756547" y="2652229"/>
                </a:lnTo>
                <a:lnTo>
                  <a:pt x="7738218" y="2655812"/>
                </a:lnTo>
                <a:close/>
                <a:moveTo>
                  <a:pt x="7199366" y="2605635"/>
                </a:moveTo>
                <a:lnTo>
                  <a:pt x="7199366" y="2609219"/>
                </a:lnTo>
                <a:lnTo>
                  <a:pt x="7184703" y="2645060"/>
                </a:lnTo>
                <a:lnTo>
                  <a:pt x="7173706" y="2684485"/>
                </a:lnTo>
                <a:lnTo>
                  <a:pt x="7195700" y="2659396"/>
                </a:lnTo>
                <a:lnTo>
                  <a:pt x="7214028" y="2641476"/>
                </a:lnTo>
                <a:lnTo>
                  <a:pt x="7225025" y="2634307"/>
                </a:lnTo>
                <a:lnTo>
                  <a:pt x="7221360" y="2627139"/>
                </a:lnTo>
                <a:lnTo>
                  <a:pt x="7214028" y="2612803"/>
                </a:lnTo>
                <a:lnTo>
                  <a:pt x="7210363" y="2605635"/>
                </a:lnTo>
                <a:lnTo>
                  <a:pt x="7206697" y="2605635"/>
                </a:lnTo>
                <a:lnTo>
                  <a:pt x="7203031" y="2605635"/>
                </a:lnTo>
                <a:close/>
                <a:moveTo>
                  <a:pt x="7730887" y="2594883"/>
                </a:moveTo>
                <a:lnTo>
                  <a:pt x="7723555" y="2612803"/>
                </a:lnTo>
                <a:lnTo>
                  <a:pt x="7727222" y="2627139"/>
                </a:lnTo>
                <a:lnTo>
                  <a:pt x="7734552" y="2630724"/>
                </a:lnTo>
                <a:lnTo>
                  <a:pt x="7756547" y="2630724"/>
                </a:lnTo>
                <a:lnTo>
                  <a:pt x="7745550" y="2609219"/>
                </a:lnTo>
                <a:close/>
                <a:moveTo>
                  <a:pt x="7587926" y="2562626"/>
                </a:moveTo>
                <a:lnTo>
                  <a:pt x="7576929" y="2566210"/>
                </a:lnTo>
                <a:lnTo>
                  <a:pt x="7576929" y="2573378"/>
                </a:lnTo>
                <a:lnTo>
                  <a:pt x="7573264" y="2576963"/>
                </a:lnTo>
                <a:lnTo>
                  <a:pt x="7573264" y="2584131"/>
                </a:lnTo>
                <a:lnTo>
                  <a:pt x="7573264" y="2591298"/>
                </a:lnTo>
                <a:lnTo>
                  <a:pt x="7576929" y="2594883"/>
                </a:lnTo>
                <a:lnTo>
                  <a:pt x="7580594" y="2602051"/>
                </a:lnTo>
                <a:lnTo>
                  <a:pt x="7587926" y="2602051"/>
                </a:lnTo>
                <a:lnTo>
                  <a:pt x="7595257" y="2598466"/>
                </a:lnTo>
                <a:lnTo>
                  <a:pt x="7598923" y="2594883"/>
                </a:lnTo>
                <a:lnTo>
                  <a:pt x="7602589" y="2587714"/>
                </a:lnTo>
                <a:lnTo>
                  <a:pt x="7602589" y="2580546"/>
                </a:lnTo>
                <a:lnTo>
                  <a:pt x="7602589" y="2573378"/>
                </a:lnTo>
                <a:lnTo>
                  <a:pt x="7598923" y="2569794"/>
                </a:lnTo>
                <a:lnTo>
                  <a:pt x="7598923" y="2562626"/>
                </a:lnTo>
                <a:close/>
                <a:moveTo>
                  <a:pt x="7690565" y="2555458"/>
                </a:moveTo>
                <a:lnTo>
                  <a:pt x="7679568" y="2562626"/>
                </a:lnTo>
                <a:lnTo>
                  <a:pt x="7675902" y="2569794"/>
                </a:lnTo>
                <a:lnTo>
                  <a:pt x="7675902" y="2576963"/>
                </a:lnTo>
                <a:lnTo>
                  <a:pt x="7675902" y="2587714"/>
                </a:lnTo>
                <a:lnTo>
                  <a:pt x="7675902" y="2602051"/>
                </a:lnTo>
                <a:lnTo>
                  <a:pt x="7679568" y="2619971"/>
                </a:lnTo>
                <a:lnTo>
                  <a:pt x="7686898" y="2623556"/>
                </a:lnTo>
                <a:lnTo>
                  <a:pt x="7694230" y="2619971"/>
                </a:lnTo>
                <a:lnTo>
                  <a:pt x="7701562" y="2612803"/>
                </a:lnTo>
                <a:lnTo>
                  <a:pt x="7701562" y="2609219"/>
                </a:lnTo>
                <a:lnTo>
                  <a:pt x="7705227" y="2598466"/>
                </a:lnTo>
                <a:lnTo>
                  <a:pt x="7708893" y="2587714"/>
                </a:lnTo>
                <a:lnTo>
                  <a:pt x="7708893" y="2576963"/>
                </a:lnTo>
                <a:lnTo>
                  <a:pt x="7705227" y="2569794"/>
                </a:lnTo>
                <a:lnTo>
                  <a:pt x="7697896" y="2562626"/>
                </a:lnTo>
                <a:close/>
                <a:moveTo>
                  <a:pt x="7543939" y="2555458"/>
                </a:moveTo>
                <a:lnTo>
                  <a:pt x="7543939" y="2562626"/>
                </a:lnTo>
                <a:lnTo>
                  <a:pt x="7547604" y="2566210"/>
                </a:lnTo>
                <a:lnTo>
                  <a:pt x="7554935" y="2566210"/>
                </a:lnTo>
                <a:lnTo>
                  <a:pt x="7554935" y="2555458"/>
                </a:lnTo>
                <a:lnTo>
                  <a:pt x="7547604" y="2555458"/>
                </a:lnTo>
                <a:close/>
                <a:moveTo>
                  <a:pt x="7173706" y="2541121"/>
                </a:moveTo>
                <a:lnTo>
                  <a:pt x="7173706" y="2551873"/>
                </a:lnTo>
                <a:lnTo>
                  <a:pt x="7170040" y="2566210"/>
                </a:lnTo>
                <a:lnTo>
                  <a:pt x="7166374" y="2609219"/>
                </a:lnTo>
                <a:lnTo>
                  <a:pt x="7159043" y="2652229"/>
                </a:lnTo>
                <a:lnTo>
                  <a:pt x="7177371" y="2637892"/>
                </a:lnTo>
                <a:lnTo>
                  <a:pt x="7184703" y="2623556"/>
                </a:lnTo>
                <a:lnTo>
                  <a:pt x="7192035" y="2609219"/>
                </a:lnTo>
                <a:lnTo>
                  <a:pt x="7192035" y="2598466"/>
                </a:lnTo>
                <a:lnTo>
                  <a:pt x="7192035" y="2584131"/>
                </a:lnTo>
                <a:lnTo>
                  <a:pt x="7188368" y="2573378"/>
                </a:lnTo>
                <a:lnTo>
                  <a:pt x="7184703" y="2555458"/>
                </a:lnTo>
                <a:close/>
                <a:moveTo>
                  <a:pt x="7236022" y="2537537"/>
                </a:moveTo>
                <a:lnTo>
                  <a:pt x="7232357" y="2544705"/>
                </a:lnTo>
                <a:lnTo>
                  <a:pt x="7225025" y="2562626"/>
                </a:lnTo>
                <a:lnTo>
                  <a:pt x="7225025" y="2576963"/>
                </a:lnTo>
                <a:lnTo>
                  <a:pt x="7228691" y="2591298"/>
                </a:lnTo>
                <a:lnTo>
                  <a:pt x="7243353" y="2605635"/>
                </a:lnTo>
                <a:lnTo>
                  <a:pt x="7247020" y="2580546"/>
                </a:lnTo>
                <a:lnTo>
                  <a:pt x="7250685" y="2551873"/>
                </a:lnTo>
                <a:lnTo>
                  <a:pt x="7250685" y="2541121"/>
                </a:lnTo>
                <a:lnTo>
                  <a:pt x="7243353" y="2537537"/>
                </a:lnTo>
                <a:close/>
                <a:moveTo>
                  <a:pt x="7221360" y="2519617"/>
                </a:moveTo>
                <a:lnTo>
                  <a:pt x="7203031" y="2523201"/>
                </a:lnTo>
                <a:lnTo>
                  <a:pt x="7188368" y="2530368"/>
                </a:lnTo>
                <a:lnTo>
                  <a:pt x="7199366" y="2541121"/>
                </a:lnTo>
                <a:lnTo>
                  <a:pt x="7210363" y="2548290"/>
                </a:lnTo>
                <a:lnTo>
                  <a:pt x="7214028" y="2544705"/>
                </a:lnTo>
                <a:lnTo>
                  <a:pt x="7221360" y="2537537"/>
                </a:lnTo>
                <a:lnTo>
                  <a:pt x="7221360" y="2530368"/>
                </a:lnTo>
                <a:close/>
                <a:moveTo>
                  <a:pt x="7763878" y="2501697"/>
                </a:moveTo>
                <a:lnTo>
                  <a:pt x="7752880" y="2519617"/>
                </a:lnTo>
                <a:lnTo>
                  <a:pt x="7745550" y="2533953"/>
                </a:lnTo>
                <a:lnTo>
                  <a:pt x="7741884" y="2548290"/>
                </a:lnTo>
                <a:lnTo>
                  <a:pt x="7738218" y="2566210"/>
                </a:lnTo>
                <a:lnTo>
                  <a:pt x="7741884" y="2576963"/>
                </a:lnTo>
                <a:lnTo>
                  <a:pt x="7749215" y="2591298"/>
                </a:lnTo>
                <a:lnTo>
                  <a:pt x="7760212" y="2602051"/>
                </a:lnTo>
                <a:lnTo>
                  <a:pt x="7778540" y="2619971"/>
                </a:lnTo>
                <a:lnTo>
                  <a:pt x="7771209" y="2573378"/>
                </a:lnTo>
                <a:lnTo>
                  <a:pt x="7763878" y="2526785"/>
                </a:lnTo>
                <a:lnTo>
                  <a:pt x="7763878" y="2516033"/>
                </a:lnTo>
                <a:close/>
                <a:moveTo>
                  <a:pt x="7730887" y="2501697"/>
                </a:moveTo>
                <a:lnTo>
                  <a:pt x="7723555" y="2512448"/>
                </a:lnTo>
                <a:lnTo>
                  <a:pt x="7712558" y="2519617"/>
                </a:lnTo>
                <a:lnTo>
                  <a:pt x="7708893" y="2526785"/>
                </a:lnTo>
                <a:lnTo>
                  <a:pt x="7708893" y="2530368"/>
                </a:lnTo>
                <a:lnTo>
                  <a:pt x="7708893" y="2537537"/>
                </a:lnTo>
                <a:lnTo>
                  <a:pt x="7716225" y="2548290"/>
                </a:lnTo>
                <a:lnTo>
                  <a:pt x="7727222" y="2537537"/>
                </a:lnTo>
                <a:lnTo>
                  <a:pt x="7730887" y="2526785"/>
                </a:lnTo>
                <a:lnTo>
                  <a:pt x="7734552" y="2516033"/>
                </a:lnTo>
                <a:close/>
                <a:moveTo>
                  <a:pt x="7232357" y="2469439"/>
                </a:moveTo>
                <a:lnTo>
                  <a:pt x="7225025" y="2476608"/>
                </a:lnTo>
                <a:lnTo>
                  <a:pt x="7214028" y="2483775"/>
                </a:lnTo>
                <a:lnTo>
                  <a:pt x="7210363" y="2490944"/>
                </a:lnTo>
                <a:lnTo>
                  <a:pt x="7206697" y="2494529"/>
                </a:lnTo>
                <a:lnTo>
                  <a:pt x="7199366" y="2498112"/>
                </a:lnTo>
                <a:lnTo>
                  <a:pt x="7199366" y="2508865"/>
                </a:lnTo>
                <a:lnTo>
                  <a:pt x="7203031" y="2512448"/>
                </a:lnTo>
                <a:lnTo>
                  <a:pt x="7210363" y="2512448"/>
                </a:lnTo>
                <a:lnTo>
                  <a:pt x="7221360" y="2512448"/>
                </a:lnTo>
                <a:lnTo>
                  <a:pt x="7232357" y="2501697"/>
                </a:lnTo>
                <a:lnTo>
                  <a:pt x="7243353" y="2487360"/>
                </a:lnTo>
                <a:lnTo>
                  <a:pt x="7243353" y="2483775"/>
                </a:lnTo>
                <a:lnTo>
                  <a:pt x="7247020" y="2480192"/>
                </a:lnTo>
                <a:lnTo>
                  <a:pt x="7247020" y="2473024"/>
                </a:lnTo>
                <a:lnTo>
                  <a:pt x="7243353" y="2469439"/>
                </a:lnTo>
                <a:close/>
                <a:moveTo>
                  <a:pt x="7705227" y="2444351"/>
                </a:moveTo>
                <a:lnTo>
                  <a:pt x="7697896" y="2447936"/>
                </a:lnTo>
                <a:lnTo>
                  <a:pt x="7690565" y="2455104"/>
                </a:lnTo>
                <a:lnTo>
                  <a:pt x="7683233" y="2465855"/>
                </a:lnTo>
                <a:lnTo>
                  <a:pt x="7675902" y="2483775"/>
                </a:lnTo>
                <a:lnTo>
                  <a:pt x="7690565" y="2480192"/>
                </a:lnTo>
                <a:lnTo>
                  <a:pt x="7701562" y="2469439"/>
                </a:lnTo>
                <a:lnTo>
                  <a:pt x="7712558" y="2462271"/>
                </a:lnTo>
                <a:lnTo>
                  <a:pt x="7727222" y="2447936"/>
                </a:lnTo>
                <a:lnTo>
                  <a:pt x="7712558" y="2447936"/>
                </a:lnTo>
                <a:close/>
                <a:moveTo>
                  <a:pt x="7323999" y="2437183"/>
                </a:moveTo>
                <a:lnTo>
                  <a:pt x="7309335" y="2444351"/>
                </a:lnTo>
                <a:lnTo>
                  <a:pt x="7316667" y="2462271"/>
                </a:lnTo>
                <a:lnTo>
                  <a:pt x="7334996" y="2476608"/>
                </a:lnTo>
                <a:lnTo>
                  <a:pt x="7334996" y="2455104"/>
                </a:lnTo>
                <a:lnTo>
                  <a:pt x="7334996" y="2440767"/>
                </a:lnTo>
                <a:close/>
                <a:moveTo>
                  <a:pt x="7540272" y="2430014"/>
                </a:moveTo>
                <a:lnTo>
                  <a:pt x="7536607" y="2433599"/>
                </a:lnTo>
                <a:lnTo>
                  <a:pt x="7536607" y="2469439"/>
                </a:lnTo>
                <a:lnTo>
                  <a:pt x="7536607" y="2501697"/>
                </a:lnTo>
                <a:lnTo>
                  <a:pt x="7536607" y="2512448"/>
                </a:lnTo>
                <a:lnTo>
                  <a:pt x="7540272" y="2516033"/>
                </a:lnTo>
                <a:lnTo>
                  <a:pt x="7543939" y="2516033"/>
                </a:lnTo>
                <a:lnTo>
                  <a:pt x="7554935" y="2516033"/>
                </a:lnTo>
                <a:lnTo>
                  <a:pt x="7554935" y="2490944"/>
                </a:lnTo>
                <a:lnTo>
                  <a:pt x="7554935" y="2462271"/>
                </a:lnTo>
                <a:lnTo>
                  <a:pt x="7554935" y="2455104"/>
                </a:lnTo>
                <a:lnTo>
                  <a:pt x="7554935" y="2437183"/>
                </a:lnTo>
                <a:lnTo>
                  <a:pt x="7554935" y="2433599"/>
                </a:lnTo>
                <a:lnTo>
                  <a:pt x="7547604" y="2430014"/>
                </a:lnTo>
                <a:close/>
                <a:moveTo>
                  <a:pt x="7378983" y="2426431"/>
                </a:moveTo>
                <a:lnTo>
                  <a:pt x="7371652" y="2455104"/>
                </a:lnTo>
                <a:lnTo>
                  <a:pt x="7375318" y="2480192"/>
                </a:lnTo>
                <a:lnTo>
                  <a:pt x="7375318" y="2508865"/>
                </a:lnTo>
                <a:lnTo>
                  <a:pt x="7378983" y="2533953"/>
                </a:lnTo>
                <a:lnTo>
                  <a:pt x="7378983" y="2508865"/>
                </a:lnTo>
                <a:lnTo>
                  <a:pt x="7382649" y="2480192"/>
                </a:lnTo>
                <a:lnTo>
                  <a:pt x="7382649" y="2455104"/>
                </a:lnTo>
                <a:close/>
                <a:moveTo>
                  <a:pt x="7228691" y="2401341"/>
                </a:moveTo>
                <a:lnTo>
                  <a:pt x="7210363" y="2433599"/>
                </a:lnTo>
                <a:lnTo>
                  <a:pt x="7192035" y="2473024"/>
                </a:lnTo>
                <a:lnTo>
                  <a:pt x="7210363" y="2465855"/>
                </a:lnTo>
                <a:lnTo>
                  <a:pt x="7225025" y="2458687"/>
                </a:lnTo>
                <a:lnTo>
                  <a:pt x="7236022" y="2444351"/>
                </a:lnTo>
                <a:lnTo>
                  <a:pt x="7239688" y="2437183"/>
                </a:lnTo>
                <a:lnTo>
                  <a:pt x="7243353" y="2430014"/>
                </a:lnTo>
                <a:lnTo>
                  <a:pt x="7239688" y="2422846"/>
                </a:lnTo>
                <a:lnTo>
                  <a:pt x="7236022" y="2412094"/>
                </a:lnTo>
                <a:close/>
                <a:moveTo>
                  <a:pt x="7701562" y="2394173"/>
                </a:moveTo>
                <a:lnTo>
                  <a:pt x="7697896" y="2408509"/>
                </a:lnTo>
                <a:lnTo>
                  <a:pt x="7697896" y="2419262"/>
                </a:lnTo>
                <a:lnTo>
                  <a:pt x="7701562" y="2422846"/>
                </a:lnTo>
                <a:lnTo>
                  <a:pt x="7705227" y="2426431"/>
                </a:lnTo>
                <a:lnTo>
                  <a:pt x="7723555" y="2426431"/>
                </a:lnTo>
                <a:lnTo>
                  <a:pt x="7738218" y="2430014"/>
                </a:lnTo>
                <a:lnTo>
                  <a:pt x="7723555" y="2412094"/>
                </a:lnTo>
                <a:close/>
                <a:moveTo>
                  <a:pt x="7338661" y="2369085"/>
                </a:moveTo>
                <a:lnTo>
                  <a:pt x="7320332" y="2383421"/>
                </a:lnTo>
                <a:lnTo>
                  <a:pt x="7309335" y="2401341"/>
                </a:lnTo>
                <a:lnTo>
                  <a:pt x="7302004" y="2404926"/>
                </a:lnTo>
                <a:lnTo>
                  <a:pt x="7298339" y="2408509"/>
                </a:lnTo>
                <a:lnTo>
                  <a:pt x="7305670" y="2412094"/>
                </a:lnTo>
                <a:lnTo>
                  <a:pt x="7305670" y="2419262"/>
                </a:lnTo>
                <a:lnTo>
                  <a:pt x="7316667" y="2422846"/>
                </a:lnTo>
                <a:lnTo>
                  <a:pt x="7327664" y="2419262"/>
                </a:lnTo>
                <a:lnTo>
                  <a:pt x="7334996" y="2412094"/>
                </a:lnTo>
                <a:lnTo>
                  <a:pt x="7338661" y="2401341"/>
                </a:lnTo>
                <a:lnTo>
                  <a:pt x="7342326" y="2387006"/>
                </a:lnTo>
                <a:lnTo>
                  <a:pt x="7345992" y="2372669"/>
                </a:lnTo>
                <a:lnTo>
                  <a:pt x="7342326" y="2372669"/>
                </a:lnTo>
                <a:close/>
                <a:moveTo>
                  <a:pt x="7584261" y="2361916"/>
                </a:moveTo>
                <a:lnTo>
                  <a:pt x="7580594" y="2365501"/>
                </a:lnTo>
                <a:lnTo>
                  <a:pt x="7573264" y="2365501"/>
                </a:lnTo>
                <a:lnTo>
                  <a:pt x="7569597" y="2372669"/>
                </a:lnTo>
                <a:lnTo>
                  <a:pt x="7569597" y="2379838"/>
                </a:lnTo>
                <a:lnTo>
                  <a:pt x="7569597" y="2383421"/>
                </a:lnTo>
                <a:lnTo>
                  <a:pt x="7576929" y="2390590"/>
                </a:lnTo>
                <a:lnTo>
                  <a:pt x="7580594" y="2394173"/>
                </a:lnTo>
                <a:lnTo>
                  <a:pt x="7584261" y="2390590"/>
                </a:lnTo>
                <a:lnTo>
                  <a:pt x="7587926" y="2379838"/>
                </a:lnTo>
                <a:lnTo>
                  <a:pt x="7587926" y="2365501"/>
                </a:lnTo>
                <a:close/>
                <a:moveTo>
                  <a:pt x="7661240" y="2354748"/>
                </a:moveTo>
                <a:lnTo>
                  <a:pt x="7650243" y="2361916"/>
                </a:lnTo>
                <a:lnTo>
                  <a:pt x="7646576" y="2365501"/>
                </a:lnTo>
                <a:lnTo>
                  <a:pt x="7646576" y="2387006"/>
                </a:lnTo>
                <a:lnTo>
                  <a:pt x="7650243" y="2412094"/>
                </a:lnTo>
                <a:lnTo>
                  <a:pt x="7661240" y="2415678"/>
                </a:lnTo>
                <a:lnTo>
                  <a:pt x="7672236" y="2415678"/>
                </a:lnTo>
                <a:lnTo>
                  <a:pt x="7675902" y="2412094"/>
                </a:lnTo>
                <a:lnTo>
                  <a:pt x="7679568" y="2408509"/>
                </a:lnTo>
                <a:lnTo>
                  <a:pt x="7683233" y="2394173"/>
                </a:lnTo>
                <a:lnTo>
                  <a:pt x="7686898" y="2379838"/>
                </a:lnTo>
                <a:lnTo>
                  <a:pt x="7675902" y="2369085"/>
                </a:lnTo>
                <a:close/>
                <a:moveTo>
                  <a:pt x="7195700" y="2351165"/>
                </a:moveTo>
                <a:lnTo>
                  <a:pt x="7192035" y="2390590"/>
                </a:lnTo>
                <a:lnTo>
                  <a:pt x="7188368" y="2430014"/>
                </a:lnTo>
                <a:lnTo>
                  <a:pt x="7188368" y="2440767"/>
                </a:lnTo>
                <a:lnTo>
                  <a:pt x="7192035" y="2444351"/>
                </a:lnTo>
                <a:lnTo>
                  <a:pt x="7199366" y="2437183"/>
                </a:lnTo>
                <a:lnTo>
                  <a:pt x="7206697" y="2426431"/>
                </a:lnTo>
                <a:lnTo>
                  <a:pt x="7210363" y="2415678"/>
                </a:lnTo>
                <a:lnTo>
                  <a:pt x="7210363" y="2401341"/>
                </a:lnTo>
                <a:lnTo>
                  <a:pt x="7210363" y="2383421"/>
                </a:lnTo>
                <a:lnTo>
                  <a:pt x="7206697" y="2369085"/>
                </a:lnTo>
                <a:lnTo>
                  <a:pt x="7203031" y="2358333"/>
                </a:lnTo>
                <a:close/>
                <a:moveTo>
                  <a:pt x="7261682" y="2343997"/>
                </a:moveTo>
                <a:lnTo>
                  <a:pt x="7250685" y="2347580"/>
                </a:lnTo>
                <a:lnTo>
                  <a:pt x="7247020" y="2354748"/>
                </a:lnTo>
                <a:lnTo>
                  <a:pt x="7243353" y="2369085"/>
                </a:lnTo>
                <a:lnTo>
                  <a:pt x="7243353" y="2379838"/>
                </a:lnTo>
                <a:lnTo>
                  <a:pt x="7250685" y="2390590"/>
                </a:lnTo>
                <a:lnTo>
                  <a:pt x="7261682" y="2404926"/>
                </a:lnTo>
                <a:lnTo>
                  <a:pt x="7261682" y="2379838"/>
                </a:lnTo>
                <a:lnTo>
                  <a:pt x="7265347" y="2361916"/>
                </a:lnTo>
                <a:lnTo>
                  <a:pt x="7269013" y="2354748"/>
                </a:lnTo>
                <a:lnTo>
                  <a:pt x="7269013" y="2351165"/>
                </a:lnTo>
                <a:lnTo>
                  <a:pt x="7265347" y="2347580"/>
                </a:lnTo>
                <a:close/>
                <a:moveTo>
                  <a:pt x="7741884" y="2308155"/>
                </a:moveTo>
                <a:lnTo>
                  <a:pt x="7727222" y="2322492"/>
                </a:lnTo>
                <a:lnTo>
                  <a:pt x="7723555" y="2336828"/>
                </a:lnTo>
                <a:lnTo>
                  <a:pt x="7716225" y="2358333"/>
                </a:lnTo>
                <a:lnTo>
                  <a:pt x="7712558" y="2372669"/>
                </a:lnTo>
                <a:lnTo>
                  <a:pt x="7723555" y="2383421"/>
                </a:lnTo>
                <a:lnTo>
                  <a:pt x="7730887" y="2394173"/>
                </a:lnTo>
                <a:lnTo>
                  <a:pt x="7738218" y="2408509"/>
                </a:lnTo>
                <a:lnTo>
                  <a:pt x="7752880" y="2415678"/>
                </a:lnTo>
                <a:lnTo>
                  <a:pt x="7745550" y="2361916"/>
                </a:lnTo>
                <a:close/>
                <a:moveTo>
                  <a:pt x="7708893" y="2297403"/>
                </a:moveTo>
                <a:lnTo>
                  <a:pt x="7694230" y="2308155"/>
                </a:lnTo>
                <a:lnTo>
                  <a:pt x="7686898" y="2322492"/>
                </a:lnTo>
                <a:lnTo>
                  <a:pt x="7683233" y="2336828"/>
                </a:lnTo>
                <a:lnTo>
                  <a:pt x="7690565" y="2354748"/>
                </a:lnTo>
                <a:lnTo>
                  <a:pt x="7694230" y="2354748"/>
                </a:lnTo>
                <a:lnTo>
                  <a:pt x="7697896" y="2354748"/>
                </a:lnTo>
                <a:lnTo>
                  <a:pt x="7705227" y="2326075"/>
                </a:lnTo>
                <a:close/>
                <a:moveTo>
                  <a:pt x="7302004" y="2293819"/>
                </a:moveTo>
                <a:lnTo>
                  <a:pt x="7302004" y="2315323"/>
                </a:lnTo>
                <a:lnTo>
                  <a:pt x="7302004" y="2333244"/>
                </a:lnTo>
                <a:lnTo>
                  <a:pt x="7309335" y="2329660"/>
                </a:lnTo>
                <a:lnTo>
                  <a:pt x="7316667" y="2329660"/>
                </a:lnTo>
                <a:lnTo>
                  <a:pt x="7320332" y="2326075"/>
                </a:lnTo>
                <a:lnTo>
                  <a:pt x="7320332" y="2318908"/>
                </a:lnTo>
                <a:lnTo>
                  <a:pt x="7313001" y="2308155"/>
                </a:lnTo>
                <a:close/>
                <a:moveTo>
                  <a:pt x="7258017" y="2272314"/>
                </a:moveTo>
                <a:lnTo>
                  <a:pt x="7247020" y="2275899"/>
                </a:lnTo>
                <a:lnTo>
                  <a:pt x="7243353" y="2283067"/>
                </a:lnTo>
                <a:lnTo>
                  <a:pt x="7236022" y="2297403"/>
                </a:lnTo>
                <a:lnTo>
                  <a:pt x="7232357" y="2304572"/>
                </a:lnTo>
                <a:lnTo>
                  <a:pt x="7232357" y="2311740"/>
                </a:lnTo>
                <a:lnTo>
                  <a:pt x="7236022" y="2311740"/>
                </a:lnTo>
                <a:lnTo>
                  <a:pt x="7239688" y="2311740"/>
                </a:lnTo>
                <a:lnTo>
                  <a:pt x="7250685" y="2311740"/>
                </a:lnTo>
                <a:lnTo>
                  <a:pt x="7258017" y="2304572"/>
                </a:lnTo>
                <a:lnTo>
                  <a:pt x="7261682" y="2293819"/>
                </a:lnTo>
                <a:lnTo>
                  <a:pt x="7265347" y="2283067"/>
                </a:lnTo>
                <a:lnTo>
                  <a:pt x="7265347" y="2279482"/>
                </a:lnTo>
                <a:lnTo>
                  <a:pt x="7265347" y="2275899"/>
                </a:lnTo>
                <a:lnTo>
                  <a:pt x="7261682" y="2272314"/>
                </a:lnTo>
                <a:close/>
                <a:moveTo>
                  <a:pt x="7686898" y="2250810"/>
                </a:moveTo>
                <a:lnTo>
                  <a:pt x="7661240" y="2265146"/>
                </a:lnTo>
                <a:lnTo>
                  <a:pt x="7646576" y="2290235"/>
                </a:lnTo>
                <a:lnTo>
                  <a:pt x="7646576" y="2293819"/>
                </a:lnTo>
                <a:lnTo>
                  <a:pt x="7653908" y="2297403"/>
                </a:lnTo>
                <a:lnTo>
                  <a:pt x="7661240" y="2297403"/>
                </a:lnTo>
                <a:lnTo>
                  <a:pt x="7672236" y="2297403"/>
                </a:lnTo>
                <a:lnTo>
                  <a:pt x="7675902" y="2290235"/>
                </a:lnTo>
                <a:lnTo>
                  <a:pt x="7686898" y="2279482"/>
                </a:lnTo>
                <a:lnTo>
                  <a:pt x="7701562" y="2275899"/>
                </a:lnTo>
                <a:lnTo>
                  <a:pt x="7694230" y="2268730"/>
                </a:lnTo>
                <a:lnTo>
                  <a:pt x="7694230" y="2265146"/>
                </a:lnTo>
                <a:lnTo>
                  <a:pt x="7701562" y="2257979"/>
                </a:lnTo>
                <a:lnTo>
                  <a:pt x="7701562" y="2254394"/>
                </a:lnTo>
                <a:lnTo>
                  <a:pt x="7694230" y="2254394"/>
                </a:lnTo>
                <a:close/>
                <a:moveTo>
                  <a:pt x="7323999" y="2250810"/>
                </a:moveTo>
                <a:lnTo>
                  <a:pt x="7320332" y="2254394"/>
                </a:lnTo>
                <a:lnTo>
                  <a:pt x="7316667" y="2261562"/>
                </a:lnTo>
                <a:lnTo>
                  <a:pt x="7320332" y="2268730"/>
                </a:lnTo>
                <a:lnTo>
                  <a:pt x="7323999" y="2272314"/>
                </a:lnTo>
                <a:lnTo>
                  <a:pt x="7334996" y="2279482"/>
                </a:lnTo>
                <a:lnTo>
                  <a:pt x="7345992" y="2279482"/>
                </a:lnTo>
                <a:lnTo>
                  <a:pt x="7349657" y="2265146"/>
                </a:lnTo>
                <a:lnTo>
                  <a:pt x="7353324" y="2250810"/>
                </a:lnTo>
                <a:lnTo>
                  <a:pt x="7345992" y="2250810"/>
                </a:lnTo>
                <a:lnTo>
                  <a:pt x="7334996" y="2250810"/>
                </a:lnTo>
                <a:lnTo>
                  <a:pt x="7327664" y="2250810"/>
                </a:lnTo>
                <a:close/>
                <a:moveTo>
                  <a:pt x="7536607" y="2236474"/>
                </a:moveTo>
                <a:lnTo>
                  <a:pt x="7532941" y="2243642"/>
                </a:lnTo>
                <a:lnTo>
                  <a:pt x="7532941" y="2247226"/>
                </a:lnTo>
                <a:lnTo>
                  <a:pt x="7532941" y="2265146"/>
                </a:lnTo>
                <a:lnTo>
                  <a:pt x="7532941" y="2283067"/>
                </a:lnTo>
                <a:lnTo>
                  <a:pt x="7532941" y="2304572"/>
                </a:lnTo>
                <a:lnTo>
                  <a:pt x="7536607" y="2322492"/>
                </a:lnTo>
                <a:lnTo>
                  <a:pt x="7547604" y="2304572"/>
                </a:lnTo>
                <a:lnTo>
                  <a:pt x="7554935" y="2283067"/>
                </a:lnTo>
                <a:lnTo>
                  <a:pt x="7554935" y="2268730"/>
                </a:lnTo>
                <a:lnTo>
                  <a:pt x="7558601" y="2250810"/>
                </a:lnTo>
                <a:lnTo>
                  <a:pt x="7543939" y="2240057"/>
                </a:lnTo>
                <a:close/>
                <a:moveTo>
                  <a:pt x="7250685" y="2211384"/>
                </a:moveTo>
                <a:lnTo>
                  <a:pt x="7239688" y="2214969"/>
                </a:lnTo>
                <a:lnTo>
                  <a:pt x="7236022" y="2225721"/>
                </a:lnTo>
                <a:lnTo>
                  <a:pt x="7228691" y="2250810"/>
                </a:lnTo>
                <a:lnTo>
                  <a:pt x="7221360" y="2272314"/>
                </a:lnTo>
                <a:lnTo>
                  <a:pt x="7225025" y="2275899"/>
                </a:lnTo>
                <a:lnTo>
                  <a:pt x="7243353" y="2261562"/>
                </a:lnTo>
                <a:lnTo>
                  <a:pt x="7258017" y="2247226"/>
                </a:lnTo>
                <a:lnTo>
                  <a:pt x="7265347" y="2240057"/>
                </a:lnTo>
                <a:lnTo>
                  <a:pt x="7265347" y="2236474"/>
                </a:lnTo>
                <a:lnTo>
                  <a:pt x="7265347" y="2225721"/>
                </a:lnTo>
                <a:lnTo>
                  <a:pt x="7261682" y="2222138"/>
                </a:lnTo>
                <a:lnTo>
                  <a:pt x="7254350" y="2214969"/>
                </a:lnTo>
                <a:close/>
                <a:moveTo>
                  <a:pt x="7613586" y="2182713"/>
                </a:moveTo>
                <a:lnTo>
                  <a:pt x="7598923" y="2197048"/>
                </a:lnTo>
                <a:lnTo>
                  <a:pt x="7598923" y="2211384"/>
                </a:lnTo>
                <a:lnTo>
                  <a:pt x="7602589" y="2222138"/>
                </a:lnTo>
                <a:lnTo>
                  <a:pt x="7617251" y="2243642"/>
                </a:lnTo>
                <a:lnTo>
                  <a:pt x="7617251" y="2211384"/>
                </a:lnTo>
                <a:close/>
                <a:moveTo>
                  <a:pt x="7345992" y="2182713"/>
                </a:moveTo>
                <a:lnTo>
                  <a:pt x="7327664" y="2204216"/>
                </a:lnTo>
                <a:lnTo>
                  <a:pt x="7313001" y="2229306"/>
                </a:lnTo>
                <a:lnTo>
                  <a:pt x="7334996" y="2229306"/>
                </a:lnTo>
                <a:lnTo>
                  <a:pt x="7353324" y="2236474"/>
                </a:lnTo>
                <a:lnTo>
                  <a:pt x="7353324" y="2211384"/>
                </a:lnTo>
                <a:lnTo>
                  <a:pt x="7356989" y="2189881"/>
                </a:lnTo>
                <a:lnTo>
                  <a:pt x="7356989" y="2186296"/>
                </a:lnTo>
                <a:lnTo>
                  <a:pt x="7356989" y="2182713"/>
                </a:lnTo>
                <a:lnTo>
                  <a:pt x="7353324" y="2182713"/>
                </a:lnTo>
                <a:close/>
                <a:moveTo>
                  <a:pt x="7631914" y="2164792"/>
                </a:moveTo>
                <a:lnTo>
                  <a:pt x="7628248" y="2182713"/>
                </a:lnTo>
                <a:lnTo>
                  <a:pt x="7628248" y="2197048"/>
                </a:lnTo>
                <a:lnTo>
                  <a:pt x="7631914" y="2211384"/>
                </a:lnTo>
                <a:lnTo>
                  <a:pt x="7639246" y="2225721"/>
                </a:lnTo>
                <a:lnTo>
                  <a:pt x="7650243" y="2222138"/>
                </a:lnTo>
                <a:lnTo>
                  <a:pt x="7657573" y="2214969"/>
                </a:lnTo>
                <a:lnTo>
                  <a:pt x="7661240" y="2204216"/>
                </a:lnTo>
                <a:lnTo>
                  <a:pt x="7668571" y="2197048"/>
                </a:lnTo>
                <a:lnTo>
                  <a:pt x="7668571" y="2189881"/>
                </a:lnTo>
                <a:lnTo>
                  <a:pt x="7661240" y="2182713"/>
                </a:lnTo>
                <a:lnTo>
                  <a:pt x="7653908" y="2179128"/>
                </a:lnTo>
                <a:lnTo>
                  <a:pt x="7646576" y="2168376"/>
                </a:lnTo>
                <a:lnTo>
                  <a:pt x="7639246" y="2164792"/>
                </a:lnTo>
                <a:close/>
                <a:moveTo>
                  <a:pt x="7276345" y="2150455"/>
                </a:moveTo>
                <a:lnTo>
                  <a:pt x="7269013" y="2154040"/>
                </a:lnTo>
                <a:lnTo>
                  <a:pt x="7265347" y="2157623"/>
                </a:lnTo>
                <a:lnTo>
                  <a:pt x="7261682" y="2161208"/>
                </a:lnTo>
                <a:lnTo>
                  <a:pt x="7261682" y="2171960"/>
                </a:lnTo>
                <a:lnTo>
                  <a:pt x="7258017" y="2182713"/>
                </a:lnTo>
                <a:lnTo>
                  <a:pt x="7261682" y="2186296"/>
                </a:lnTo>
                <a:lnTo>
                  <a:pt x="7261682" y="2193464"/>
                </a:lnTo>
                <a:lnTo>
                  <a:pt x="7276345" y="2204216"/>
                </a:lnTo>
                <a:lnTo>
                  <a:pt x="7291007" y="2211384"/>
                </a:lnTo>
                <a:lnTo>
                  <a:pt x="7291007" y="2189881"/>
                </a:lnTo>
                <a:lnTo>
                  <a:pt x="7291007" y="2164792"/>
                </a:lnTo>
                <a:lnTo>
                  <a:pt x="7287342" y="2157623"/>
                </a:lnTo>
                <a:lnTo>
                  <a:pt x="7283675" y="2154040"/>
                </a:lnTo>
                <a:close/>
                <a:moveTo>
                  <a:pt x="7210363" y="2150455"/>
                </a:moveTo>
                <a:lnTo>
                  <a:pt x="7210363" y="2182713"/>
                </a:lnTo>
                <a:lnTo>
                  <a:pt x="7206697" y="2207801"/>
                </a:lnTo>
                <a:lnTo>
                  <a:pt x="7206697" y="2240057"/>
                </a:lnTo>
                <a:lnTo>
                  <a:pt x="7206697" y="2265146"/>
                </a:lnTo>
                <a:lnTo>
                  <a:pt x="7214028" y="2247226"/>
                </a:lnTo>
                <a:lnTo>
                  <a:pt x="7228691" y="2222138"/>
                </a:lnTo>
                <a:lnTo>
                  <a:pt x="7236022" y="2204216"/>
                </a:lnTo>
                <a:lnTo>
                  <a:pt x="7236022" y="2186296"/>
                </a:lnTo>
                <a:lnTo>
                  <a:pt x="7228691" y="2168376"/>
                </a:lnTo>
                <a:close/>
                <a:moveTo>
                  <a:pt x="7708893" y="2114615"/>
                </a:moveTo>
                <a:lnTo>
                  <a:pt x="7701562" y="2143287"/>
                </a:lnTo>
                <a:lnTo>
                  <a:pt x="7690565" y="2168376"/>
                </a:lnTo>
                <a:lnTo>
                  <a:pt x="7694230" y="2186296"/>
                </a:lnTo>
                <a:lnTo>
                  <a:pt x="7697896" y="2197048"/>
                </a:lnTo>
                <a:lnTo>
                  <a:pt x="7705227" y="2207801"/>
                </a:lnTo>
                <a:lnTo>
                  <a:pt x="7716225" y="2214969"/>
                </a:lnTo>
                <a:lnTo>
                  <a:pt x="7723555" y="2218553"/>
                </a:lnTo>
                <a:lnTo>
                  <a:pt x="7727222" y="2218553"/>
                </a:lnTo>
                <a:lnTo>
                  <a:pt x="7730887" y="2214969"/>
                </a:lnTo>
                <a:lnTo>
                  <a:pt x="7727222" y="2211384"/>
                </a:lnTo>
                <a:lnTo>
                  <a:pt x="7723555" y="2186296"/>
                </a:lnTo>
                <a:lnTo>
                  <a:pt x="7723555" y="2161208"/>
                </a:lnTo>
                <a:lnTo>
                  <a:pt x="7716225" y="2139703"/>
                </a:lnTo>
                <a:close/>
                <a:moveTo>
                  <a:pt x="7686898" y="2107447"/>
                </a:moveTo>
                <a:lnTo>
                  <a:pt x="7675902" y="2118199"/>
                </a:lnTo>
                <a:lnTo>
                  <a:pt x="7668571" y="2128950"/>
                </a:lnTo>
                <a:lnTo>
                  <a:pt x="7661240" y="2136118"/>
                </a:lnTo>
                <a:lnTo>
                  <a:pt x="7661240" y="2139703"/>
                </a:lnTo>
                <a:lnTo>
                  <a:pt x="7668571" y="2146871"/>
                </a:lnTo>
                <a:lnTo>
                  <a:pt x="7672236" y="2154040"/>
                </a:lnTo>
                <a:lnTo>
                  <a:pt x="7675902" y="2157623"/>
                </a:lnTo>
                <a:lnTo>
                  <a:pt x="7683233" y="2136118"/>
                </a:lnTo>
                <a:close/>
                <a:moveTo>
                  <a:pt x="7313001" y="2096694"/>
                </a:moveTo>
                <a:lnTo>
                  <a:pt x="7309335" y="2107447"/>
                </a:lnTo>
                <a:lnTo>
                  <a:pt x="7309335" y="2118199"/>
                </a:lnTo>
                <a:lnTo>
                  <a:pt x="7309335" y="2128950"/>
                </a:lnTo>
                <a:lnTo>
                  <a:pt x="7313001" y="2139703"/>
                </a:lnTo>
                <a:lnTo>
                  <a:pt x="7320332" y="2139703"/>
                </a:lnTo>
                <a:lnTo>
                  <a:pt x="7327664" y="2136118"/>
                </a:lnTo>
                <a:lnTo>
                  <a:pt x="7327664" y="2125367"/>
                </a:lnTo>
                <a:lnTo>
                  <a:pt x="7323999" y="2114615"/>
                </a:lnTo>
                <a:lnTo>
                  <a:pt x="7320332" y="2103862"/>
                </a:lnTo>
                <a:close/>
                <a:moveTo>
                  <a:pt x="7265347" y="2085942"/>
                </a:moveTo>
                <a:lnTo>
                  <a:pt x="7258017" y="2089525"/>
                </a:lnTo>
                <a:lnTo>
                  <a:pt x="7247020" y="2100278"/>
                </a:lnTo>
                <a:lnTo>
                  <a:pt x="7239688" y="2111030"/>
                </a:lnTo>
                <a:lnTo>
                  <a:pt x="7236022" y="2111030"/>
                </a:lnTo>
                <a:lnTo>
                  <a:pt x="7236022" y="2114615"/>
                </a:lnTo>
                <a:lnTo>
                  <a:pt x="7243353" y="2125367"/>
                </a:lnTo>
                <a:lnTo>
                  <a:pt x="7254350" y="2128950"/>
                </a:lnTo>
                <a:lnTo>
                  <a:pt x="7265347" y="2114615"/>
                </a:lnTo>
                <a:lnTo>
                  <a:pt x="7276345" y="2103862"/>
                </a:lnTo>
                <a:lnTo>
                  <a:pt x="7280010" y="2100278"/>
                </a:lnTo>
                <a:lnTo>
                  <a:pt x="7280010" y="2096694"/>
                </a:lnTo>
                <a:lnTo>
                  <a:pt x="7280010" y="2093110"/>
                </a:lnTo>
                <a:lnTo>
                  <a:pt x="7276345" y="2085942"/>
                </a:lnTo>
                <a:close/>
                <a:moveTo>
                  <a:pt x="7353324" y="2057269"/>
                </a:moveTo>
                <a:lnTo>
                  <a:pt x="7338661" y="2060853"/>
                </a:lnTo>
                <a:lnTo>
                  <a:pt x="7320332" y="2064437"/>
                </a:lnTo>
                <a:lnTo>
                  <a:pt x="7327664" y="2082357"/>
                </a:lnTo>
                <a:lnTo>
                  <a:pt x="7338661" y="2089525"/>
                </a:lnTo>
                <a:lnTo>
                  <a:pt x="7342326" y="2089525"/>
                </a:lnTo>
                <a:lnTo>
                  <a:pt x="7345992" y="2089525"/>
                </a:lnTo>
                <a:lnTo>
                  <a:pt x="7349657" y="2085942"/>
                </a:lnTo>
                <a:lnTo>
                  <a:pt x="7356989" y="2075189"/>
                </a:lnTo>
                <a:lnTo>
                  <a:pt x="7356989" y="2071605"/>
                </a:lnTo>
                <a:lnTo>
                  <a:pt x="7356989" y="2064437"/>
                </a:lnTo>
                <a:lnTo>
                  <a:pt x="7356989" y="2060853"/>
                </a:lnTo>
                <a:close/>
                <a:moveTo>
                  <a:pt x="7258017" y="2021428"/>
                </a:moveTo>
                <a:lnTo>
                  <a:pt x="7243353" y="2053685"/>
                </a:lnTo>
                <a:lnTo>
                  <a:pt x="7232357" y="2089525"/>
                </a:lnTo>
                <a:lnTo>
                  <a:pt x="7261682" y="2064437"/>
                </a:lnTo>
                <a:lnTo>
                  <a:pt x="7276345" y="2053685"/>
                </a:lnTo>
                <a:lnTo>
                  <a:pt x="7269013" y="2039349"/>
                </a:lnTo>
                <a:close/>
                <a:moveTo>
                  <a:pt x="7628248" y="1985588"/>
                </a:moveTo>
                <a:lnTo>
                  <a:pt x="7620917" y="1989171"/>
                </a:lnTo>
                <a:lnTo>
                  <a:pt x="7617251" y="1996339"/>
                </a:lnTo>
                <a:lnTo>
                  <a:pt x="7613586" y="2003508"/>
                </a:lnTo>
                <a:lnTo>
                  <a:pt x="7617251" y="2017844"/>
                </a:lnTo>
                <a:lnTo>
                  <a:pt x="7617251" y="2025012"/>
                </a:lnTo>
                <a:lnTo>
                  <a:pt x="7620917" y="2028596"/>
                </a:lnTo>
                <a:lnTo>
                  <a:pt x="7628248" y="2032181"/>
                </a:lnTo>
                <a:lnTo>
                  <a:pt x="7631914" y="2032181"/>
                </a:lnTo>
                <a:lnTo>
                  <a:pt x="7635579" y="2028596"/>
                </a:lnTo>
                <a:lnTo>
                  <a:pt x="7639246" y="2028596"/>
                </a:lnTo>
                <a:lnTo>
                  <a:pt x="7642911" y="2017844"/>
                </a:lnTo>
                <a:lnTo>
                  <a:pt x="7646576" y="2007091"/>
                </a:lnTo>
                <a:lnTo>
                  <a:pt x="7646576" y="1999923"/>
                </a:lnTo>
                <a:lnTo>
                  <a:pt x="7642911" y="1992755"/>
                </a:lnTo>
                <a:lnTo>
                  <a:pt x="7635579" y="1985588"/>
                </a:lnTo>
                <a:close/>
                <a:moveTo>
                  <a:pt x="7283675" y="1978419"/>
                </a:moveTo>
                <a:lnTo>
                  <a:pt x="7276345" y="1985588"/>
                </a:lnTo>
                <a:lnTo>
                  <a:pt x="7276345" y="1996339"/>
                </a:lnTo>
                <a:lnTo>
                  <a:pt x="7280010" y="2003508"/>
                </a:lnTo>
                <a:lnTo>
                  <a:pt x="7287342" y="2010676"/>
                </a:lnTo>
                <a:lnTo>
                  <a:pt x="7294673" y="2021428"/>
                </a:lnTo>
                <a:lnTo>
                  <a:pt x="7294673" y="2007091"/>
                </a:lnTo>
                <a:lnTo>
                  <a:pt x="7294673" y="1996339"/>
                </a:lnTo>
                <a:lnTo>
                  <a:pt x="7294673" y="1985588"/>
                </a:lnTo>
                <a:lnTo>
                  <a:pt x="7287342" y="1978419"/>
                </a:lnTo>
                <a:close/>
                <a:moveTo>
                  <a:pt x="7221360" y="1971251"/>
                </a:moveTo>
                <a:lnTo>
                  <a:pt x="7221360" y="2025012"/>
                </a:lnTo>
                <a:lnTo>
                  <a:pt x="7214028" y="2082357"/>
                </a:lnTo>
                <a:lnTo>
                  <a:pt x="7228691" y="2057269"/>
                </a:lnTo>
                <a:lnTo>
                  <a:pt x="7239688" y="2042932"/>
                </a:lnTo>
                <a:lnTo>
                  <a:pt x="7243353" y="2028596"/>
                </a:lnTo>
                <a:lnTo>
                  <a:pt x="7247020" y="2010676"/>
                </a:lnTo>
                <a:lnTo>
                  <a:pt x="7247020" y="1999923"/>
                </a:lnTo>
                <a:lnTo>
                  <a:pt x="7243353" y="1989171"/>
                </a:lnTo>
                <a:lnTo>
                  <a:pt x="7232357" y="1982003"/>
                </a:lnTo>
                <a:close/>
                <a:moveTo>
                  <a:pt x="7675902" y="1924657"/>
                </a:moveTo>
                <a:lnTo>
                  <a:pt x="7653908" y="1935410"/>
                </a:lnTo>
                <a:lnTo>
                  <a:pt x="7646576" y="1946162"/>
                </a:lnTo>
                <a:lnTo>
                  <a:pt x="7650243" y="1953330"/>
                </a:lnTo>
                <a:lnTo>
                  <a:pt x="7661240" y="1967666"/>
                </a:lnTo>
                <a:lnTo>
                  <a:pt x="7672236" y="1946162"/>
                </a:lnTo>
                <a:close/>
                <a:moveTo>
                  <a:pt x="7701562" y="1917490"/>
                </a:moveTo>
                <a:lnTo>
                  <a:pt x="7690565" y="1942578"/>
                </a:lnTo>
                <a:lnTo>
                  <a:pt x="7686898" y="1967666"/>
                </a:lnTo>
                <a:lnTo>
                  <a:pt x="7683233" y="1982003"/>
                </a:lnTo>
                <a:lnTo>
                  <a:pt x="7683233" y="1996339"/>
                </a:lnTo>
                <a:lnTo>
                  <a:pt x="7686898" y="2007091"/>
                </a:lnTo>
                <a:lnTo>
                  <a:pt x="7690565" y="2017844"/>
                </a:lnTo>
                <a:lnTo>
                  <a:pt x="7701562" y="2025012"/>
                </a:lnTo>
                <a:lnTo>
                  <a:pt x="7712558" y="2032181"/>
                </a:lnTo>
                <a:lnTo>
                  <a:pt x="7708893" y="2003508"/>
                </a:lnTo>
                <a:lnTo>
                  <a:pt x="7708893" y="1978419"/>
                </a:lnTo>
                <a:lnTo>
                  <a:pt x="7705227" y="1946162"/>
                </a:lnTo>
                <a:close/>
                <a:moveTo>
                  <a:pt x="7287342" y="1913905"/>
                </a:moveTo>
                <a:lnTo>
                  <a:pt x="7276345" y="1917490"/>
                </a:lnTo>
                <a:lnTo>
                  <a:pt x="7265347" y="1921073"/>
                </a:lnTo>
                <a:lnTo>
                  <a:pt x="7258017" y="1928242"/>
                </a:lnTo>
                <a:lnTo>
                  <a:pt x="7250685" y="1935410"/>
                </a:lnTo>
                <a:lnTo>
                  <a:pt x="7254350" y="1938993"/>
                </a:lnTo>
                <a:lnTo>
                  <a:pt x="7261682" y="1942578"/>
                </a:lnTo>
                <a:lnTo>
                  <a:pt x="7276345" y="1938993"/>
                </a:lnTo>
                <a:lnTo>
                  <a:pt x="7280010" y="1931825"/>
                </a:lnTo>
                <a:lnTo>
                  <a:pt x="7283675" y="1921073"/>
                </a:lnTo>
                <a:close/>
                <a:moveTo>
                  <a:pt x="7650243" y="1878064"/>
                </a:moveTo>
                <a:lnTo>
                  <a:pt x="7642911" y="1881649"/>
                </a:lnTo>
                <a:lnTo>
                  <a:pt x="7639246" y="1885232"/>
                </a:lnTo>
                <a:lnTo>
                  <a:pt x="7635579" y="1899569"/>
                </a:lnTo>
                <a:lnTo>
                  <a:pt x="7628248" y="1913905"/>
                </a:lnTo>
                <a:lnTo>
                  <a:pt x="7628248" y="1917490"/>
                </a:lnTo>
                <a:lnTo>
                  <a:pt x="7631914" y="1921073"/>
                </a:lnTo>
                <a:lnTo>
                  <a:pt x="7650243" y="1906737"/>
                </a:lnTo>
                <a:lnTo>
                  <a:pt x="7672236" y="1888817"/>
                </a:lnTo>
                <a:lnTo>
                  <a:pt x="7657573" y="1881649"/>
                </a:lnTo>
                <a:close/>
                <a:moveTo>
                  <a:pt x="7269013" y="1845807"/>
                </a:moveTo>
                <a:lnTo>
                  <a:pt x="7258017" y="1878064"/>
                </a:lnTo>
                <a:lnTo>
                  <a:pt x="7247020" y="1906737"/>
                </a:lnTo>
                <a:lnTo>
                  <a:pt x="7258017" y="1892400"/>
                </a:lnTo>
                <a:lnTo>
                  <a:pt x="7276345" y="1881649"/>
                </a:lnTo>
                <a:lnTo>
                  <a:pt x="7280010" y="1878064"/>
                </a:lnTo>
                <a:lnTo>
                  <a:pt x="7283675" y="1870896"/>
                </a:lnTo>
                <a:lnTo>
                  <a:pt x="7280010" y="1860144"/>
                </a:lnTo>
                <a:close/>
                <a:moveTo>
                  <a:pt x="7613586" y="1802798"/>
                </a:moveTo>
                <a:lnTo>
                  <a:pt x="7609919" y="1813551"/>
                </a:lnTo>
                <a:lnTo>
                  <a:pt x="7609919" y="1824303"/>
                </a:lnTo>
                <a:lnTo>
                  <a:pt x="7609919" y="1835056"/>
                </a:lnTo>
                <a:lnTo>
                  <a:pt x="7613586" y="1845807"/>
                </a:lnTo>
                <a:lnTo>
                  <a:pt x="7617251" y="1845807"/>
                </a:lnTo>
                <a:lnTo>
                  <a:pt x="7624583" y="1845807"/>
                </a:lnTo>
                <a:lnTo>
                  <a:pt x="7628248" y="1845807"/>
                </a:lnTo>
                <a:lnTo>
                  <a:pt x="7631914" y="1838639"/>
                </a:lnTo>
                <a:lnTo>
                  <a:pt x="7631914" y="1827887"/>
                </a:lnTo>
                <a:lnTo>
                  <a:pt x="7628248" y="1817134"/>
                </a:lnTo>
                <a:lnTo>
                  <a:pt x="7620917" y="1809966"/>
                </a:lnTo>
                <a:close/>
                <a:moveTo>
                  <a:pt x="7239688" y="1802798"/>
                </a:moveTo>
                <a:lnTo>
                  <a:pt x="7236022" y="1845807"/>
                </a:lnTo>
                <a:lnTo>
                  <a:pt x="7236022" y="1892400"/>
                </a:lnTo>
                <a:lnTo>
                  <a:pt x="7243353" y="1870896"/>
                </a:lnTo>
                <a:lnTo>
                  <a:pt x="7254350" y="1852976"/>
                </a:lnTo>
                <a:lnTo>
                  <a:pt x="7254350" y="1838639"/>
                </a:lnTo>
                <a:lnTo>
                  <a:pt x="7254350" y="1827887"/>
                </a:lnTo>
                <a:lnTo>
                  <a:pt x="7250685" y="1813551"/>
                </a:lnTo>
                <a:close/>
                <a:moveTo>
                  <a:pt x="7298339" y="1799214"/>
                </a:moveTo>
                <a:lnTo>
                  <a:pt x="7294673" y="1802798"/>
                </a:lnTo>
                <a:lnTo>
                  <a:pt x="7287342" y="1802798"/>
                </a:lnTo>
                <a:lnTo>
                  <a:pt x="7287342" y="1809966"/>
                </a:lnTo>
                <a:lnTo>
                  <a:pt x="7283675" y="1813551"/>
                </a:lnTo>
                <a:lnTo>
                  <a:pt x="7287342" y="1820719"/>
                </a:lnTo>
                <a:lnTo>
                  <a:pt x="7287342" y="1827887"/>
                </a:lnTo>
                <a:lnTo>
                  <a:pt x="7291007" y="1835056"/>
                </a:lnTo>
                <a:lnTo>
                  <a:pt x="7298339" y="1842224"/>
                </a:lnTo>
                <a:lnTo>
                  <a:pt x="7305670" y="1845807"/>
                </a:lnTo>
                <a:lnTo>
                  <a:pt x="7305670" y="1838639"/>
                </a:lnTo>
                <a:lnTo>
                  <a:pt x="7305670" y="1827887"/>
                </a:lnTo>
                <a:lnTo>
                  <a:pt x="7309335" y="1824303"/>
                </a:lnTo>
                <a:lnTo>
                  <a:pt x="7309335" y="1820719"/>
                </a:lnTo>
                <a:lnTo>
                  <a:pt x="7309335" y="1817134"/>
                </a:lnTo>
                <a:lnTo>
                  <a:pt x="7309335" y="1809966"/>
                </a:lnTo>
                <a:lnTo>
                  <a:pt x="7305670" y="1806383"/>
                </a:lnTo>
                <a:lnTo>
                  <a:pt x="7305670" y="1802798"/>
                </a:lnTo>
                <a:close/>
                <a:moveTo>
                  <a:pt x="7683233" y="1756205"/>
                </a:moveTo>
                <a:lnTo>
                  <a:pt x="7679568" y="1774126"/>
                </a:lnTo>
                <a:lnTo>
                  <a:pt x="7672236" y="1795630"/>
                </a:lnTo>
                <a:lnTo>
                  <a:pt x="7668571" y="1809966"/>
                </a:lnTo>
                <a:lnTo>
                  <a:pt x="7672236" y="1827887"/>
                </a:lnTo>
                <a:lnTo>
                  <a:pt x="7672236" y="1831471"/>
                </a:lnTo>
                <a:lnTo>
                  <a:pt x="7675902" y="1831471"/>
                </a:lnTo>
                <a:lnTo>
                  <a:pt x="7679568" y="1835056"/>
                </a:lnTo>
                <a:lnTo>
                  <a:pt x="7679568" y="1842224"/>
                </a:lnTo>
                <a:lnTo>
                  <a:pt x="7683233" y="1845807"/>
                </a:lnTo>
                <a:lnTo>
                  <a:pt x="7686898" y="1852976"/>
                </a:lnTo>
                <a:lnTo>
                  <a:pt x="7690565" y="1852976"/>
                </a:lnTo>
                <a:lnTo>
                  <a:pt x="7697896" y="1842224"/>
                </a:lnTo>
                <a:lnTo>
                  <a:pt x="7694230" y="1835056"/>
                </a:lnTo>
                <a:lnTo>
                  <a:pt x="7694230" y="1824303"/>
                </a:lnTo>
                <a:lnTo>
                  <a:pt x="7694230" y="1809966"/>
                </a:lnTo>
                <a:lnTo>
                  <a:pt x="7686898" y="1784878"/>
                </a:lnTo>
                <a:close/>
                <a:moveTo>
                  <a:pt x="7657573" y="1756205"/>
                </a:moveTo>
                <a:lnTo>
                  <a:pt x="7646576" y="1759790"/>
                </a:lnTo>
                <a:lnTo>
                  <a:pt x="7642911" y="1763373"/>
                </a:lnTo>
                <a:lnTo>
                  <a:pt x="7635579" y="1770541"/>
                </a:lnTo>
                <a:lnTo>
                  <a:pt x="7635579" y="1777710"/>
                </a:lnTo>
                <a:lnTo>
                  <a:pt x="7642911" y="1781294"/>
                </a:lnTo>
                <a:lnTo>
                  <a:pt x="7650243" y="1781294"/>
                </a:lnTo>
                <a:lnTo>
                  <a:pt x="7653908" y="1781294"/>
                </a:lnTo>
                <a:lnTo>
                  <a:pt x="7653908" y="1774126"/>
                </a:lnTo>
                <a:lnTo>
                  <a:pt x="7653908" y="1763373"/>
                </a:lnTo>
                <a:close/>
                <a:moveTo>
                  <a:pt x="7280010" y="1691692"/>
                </a:moveTo>
                <a:lnTo>
                  <a:pt x="7276345" y="1695275"/>
                </a:lnTo>
                <a:lnTo>
                  <a:pt x="7276345" y="1698860"/>
                </a:lnTo>
                <a:lnTo>
                  <a:pt x="7269013" y="1702444"/>
                </a:lnTo>
                <a:lnTo>
                  <a:pt x="7261682" y="1716780"/>
                </a:lnTo>
                <a:lnTo>
                  <a:pt x="7258017" y="1734700"/>
                </a:lnTo>
                <a:lnTo>
                  <a:pt x="7276345" y="1727532"/>
                </a:lnTo>
                <a:lnTo>
                  <a:pt x="7287342" y="1713197"/>
                </a:lnTo>
                <a:lnTo>
                  <a:pt x="7294673" y="1709612"/>
                </a:lnTo>
                <a:lnTo>
                  <a:pt x="7294673" y="1702444"/>
                </a:lnTo>
                <a:lnTo>
                  <a:pt x="7291007" y="1698860"/>
                </a:lnTo>
                <a:lnTo>
                  <a:pt x="7287342" y="1695275"/>
                </a:lnTo>
                <a:close/>
                <a:moveTo>
                  <a:pt x="7598923" y="1648682"/>
                </a:moveTo>
                <a:lnTo>
                  <a:pt x="7598923" y="1666603"/>
                </a:lnTo>
                <a:lnTo>
                  <a:pt x="7609919" y="1688107"/>
                </a:lnTo>
                <a:lnTo>
                  <a:pt x="7617251" y="1673771"/>
                </a:lnTo>
                <a:lnTo>
                  <a:pt x="7624583" y="1659434"/>
                </a:lnTo>
                <a:lnTo>
                  <a:pt x="7617251" y="1655851"/>
                </a:lnTo>
                <a:lnTo>
                  <a:pt x="7613586" y="1652266"/>
                </a:lnTo>
                <a:lnTo>
                  <a:pt x="7609919" y="1648682"/>
                </a:lnTo>
                <a:close/>
                <a:moveTo>
                  <a:pt x="7250685" y="1645099"/>
                </a:moveTo>
                <a:lnTo>
                  <a:pt x="7247020" y="1680939"/>
                </a:lnTo>
                <a:lnTo>
                  <a:pt x="7247020" y="1720364"/>
                </a:lnTo>
                <a:lnTo>
                  <a:pt x="7254350" y="1702444"/>
                </a:lnTo>
                <a:lnTo>
                  <a:pt x="7261682" y="1680939"/>
                </a:lnTo>
                <a:lnTo>
                  <a:pt x="7265347" y="1673771"/>
                </a:lnTo>
                <a:lnTo>
                  <a:pt x="7265347" y="1663019"/>
                </a:lnTo>
                <a:lnTo>
                  <a:pt x="7261682" y="1655851"/>
                </a:lnTo>
                <a:close/>
                <a:moveTo>
                  <a:pt x="7305670" y="1627178"/>
                </a:moveTo>
                <a:lnTo>
                  <a:pt x="7302004" y="1634346"/>
                </a:lnTo>
                <a:lnTo>
                  <a:pt x="7298339" y="1637930"/>
                </a:lnTo>
                <a:lnTo>
                  <a:pt x="7294673" y="1648682"/>
                </a:lnTo>
                <a:lnTo>
                  <a:pt x="7294673" y="1659434"/>
                </a:lnTo>
                <a:lnTo>
                  <a:pt x="7302004" y="1666603"/>
                </a:lnTo>
                <a:lnTo>
                  <a:pt x="7309335" y="1673771"/>
                </a:lnTo>
                <a:lnTo>
                  <a:pt x="7313001" y="1663019"/>
                </a:lnTo>
                <a:lnTo>
                  <a:pt x="7313001" y="1652266"/>
                </a:lnTo>
                <a:lnTo>
                  <a:pt x="7313001" y="1641514"/>
                </a:lnTo>
                <a:close/>
                <a:moveTo>
                  <a:pt x="7675902" y="1598505"/>
                </a:moveTo>
                <a:lnTo>
                  <a:pt x="7657573" y="1623594"/>
                </a:lnTo>
                <a:lnTo>
                  <a:pt x="7650243" y="1652266"/>
                </a:lnTo>
                <a:lnTo>
                  <a:pt x="7653908" y="1655851"/>
                </a:lnTo>
                <a:lnTo>
                  <a:pt x="7653908" y="1659434"/>
                </a:lnTo>
                <a:lnTo>
                  <a:pt x="7668571" y="1670187"/>
                </a:lnTo>
                <a:lnTo>
                  <a:pt x="7683233" y="1691692"/>
                </a:lnTo>
                <a:lnTo>
                  <a:pt x="7679568" y="1641514"/>
                </a:lnTo>
                <a:close/>
                <a:moveTo>
                  <a:pt x="7276345" y="1569833"/>
                </a:moveTo>
                <a:lnTo>
                  <a:pt x="7269013" y="1577001"/>
                </a:lnTo>
                <a:lnTo>
                  <a:pt x="7276345" y="1577001"/>
                </a:lnTo>
                <a:close/>
                <a:moveTo>
                  <a:pt x="7291007" y="1537575"/>
                </a:moveTo>
                <a:lnTo>
                  <a:pt x="7283675" y="1551912"/>
                </a:lnTo>
                <a:lnTo>
                  <a:pt x="7280010" y="1566248"/>
                </a:lnTo>
                <a:lnTo>
                  <a:pt x="7294673" y="1559080"/>
                </a:lnTo>
                <a:lnTo>
                  <a:pt x="7298339" y="1555496"/>
                </a:lnTo>
                <a:lnTo>
                  <a:pt x="7298339" y="1548328"/>
                </a:lnTo>
                <a:close/>
                <a:moveTo>
                  <a:pt x="7584261" y="1487399"/>
                </a:moveTo>
                <a:lnTo>
                  <a:pt x="7587926" y="1501734"/>
                </a:lnTo>
                <a:lnTo>
                  <a:pt x="7587926" y="1512487"/>
                </a:lnTo>
                <a:lnTo>
                  <a:pt x="7591592" y="1516071"/>
                </a:lnTo>
                <a:lnTo>
                  <a:pt x="7595257" y="1523239"/>
                </a:lnTo>
                <a:lnTo>
                  <a:pt x="7602589" y="1523239"/>
                </a:lnTo>
                <a:lnTo>
                  <a:pt x="7613586" y="1516071"/>
                </a:lnTo>
                <a:lnTo>
                  <a:pt x="7613586" y="1508903"/>
                </a:lnTo>
                <a:lnTo>
                  <a:pt x="7613586" y="1501734"/>
                </a:lnTo>
                <a:lnTo>
                  <a:pt x="7598923" y="1498151"/>
                </a:lnTo>
                <a:close/>
                <a:moveTo>
                  <a:pt x="7653908" y="1451558"/>
                </a:moveTo>
                <a:lnTo>
                  <a:pt x="7642911" y="1476646"/>
                </a:lnTo>
                <a:lnTo>
                  <a:pt x="7639246" y="1498151"/>
                </a:lnTo>
                <a:lnTo>
                  <a:pt x="7650243" y="1508903"/>
                </a:lnTo>
                <a:lnTo>
                  <a:pt x="7661240" y="1523239"/>
                </a:lnTo>
                <a:lnTo>
                  <a:pt x="7661240" y="1487399"/>
                </a:lnTo>
                <a:close/>
                <a:moveTo>
                  <a:pt x="7276345" y="1351203"/>
                </a:moveTo>
                <a:lnTo>
                  <a:pt x="7276345" y="1376292"/>
                </a:lnTo>
                <a:lnTo>
                  <a:pt x="7276345" y="1401380"/>
                </a:lnTo>
                <a:lnTo>
                  <a:pt x="7283675" y="1387043"/>
                </a:lnTo>
                <a:lnTo>
                  <a:pt x="7287342" y="1376292"/>
                </a:lnTo>
                <a:lnTo>
                  <a:pt x="7283675" y="1365539"/>
                </a:lnTo>
                <a:close/>
                <a:moveTo>
                  <a:pt x="7642911" y="1315362"/>
                </a:moveTo>
                <a:lnTo>
                  <a:pt x="7631914" y="1336867"/>
                </a:lnTo>
                <a:lnTo>
                  <a:pt x="7631914" y="1351203"/>
                </a:lnTo>
                <a:lnTo>
                  <a:pt x="7635579" y="1365539"/>
                </a:lnTo>
                <a:lnTo>
                  <a:pt x="7650243" y="1372707"/>
                </a:lnTo>
                <a:lnTo>
                  <a:pt x="7650243" y="1344035"/>
                </a:lnTo>
                <a:close/>
                <a:moveTo>
                  <a:pt x="7283675" y="1218591"/>
                </a:moveTo>
                <a:lnTo>
                  <a:pt x="7280010" y="1250848"/>
                </a:lnTo>
                <a:lnTo>
                  <a:pt x="7276345" y="1275937"/>
                </a:lnTo>
                <a:lnTo>
                  <a:pt x="7283675" y="1265184"/>
                </a:lnTo>
                <a:lnTo>
                  <a:pt x="7291007" y="1250848"/>
                </a:lnTo>
                <a:lnTo>
                  <a:pt x="7291007" y="1236511"/>
                </a:lnTo>
                <a:close/>
                <a:moveTo>
                  <a:pt x="7628248" y="1175582"/>
                </a:moveTo>
                <a:lnTo>
                  <a:pt x="7624583" y="1197087"/>
                </a:lnTo>
                <a:lnTo>
                  <a:pt x="7624583" y="1211423"/>
                </a:lnTo>
                <a:lnTo>
                  <a:pt x="7624583" y="1218591"/>
                </a:lnTo>
                <a:lnTo>
                  <a:pt x="7628248" y="1225760"/>
                </a:lnTo>
                <a:lnTo>
                  <a:pt x="7631914" y="1232928"/>
                </a:lnTo>
                <a:lnTo>
                  <a:pt x="7639246" y="1240096"/>
                </a:lnTo>
                <a:lnTo>
                  <a:pt x="7635579" y="1211423"/>
                </a:lnTo>
                <a:close/>
                <a:moveTo>
                  <a:pt x="7422971" y="0"/>
                </a:moveTo>
                <a:lnTo>
                  <a:pt x="7426636" y="0"/>
                </a:lnTo>
                <a:lnTo>
                  <a:pt x="7455962" y="0"/>
                </a:lnTo>
                <a:lnTo>
                  <a:pt x="7477956" y="0"/>
                </a:lnTo>
                <a:lnTo>
                  <a:pt x="7477956" y="35841"/>
                </a:lnTo>
                <a:lnTo>
                  <a:pt x="7477956" y="75266"/>
                </a:lnTo>
                <a:lnTo>
                  <a:pt x="7477956" y="114691"/>
                </a:lnTo>
                <a:lnTo>
                  <a:pt x="7477956" y="154116"/>
                </a:lnTo>
                <a:lnTo>
                  <a:pt x="7477956" y="157700"/>
                </a:lnTo>
                <a:lnTo>
                  <a:pt x="7477956" y="164869"/>
                </a:lnTo>
                <a:lnTo>
                  <a:pt x="7481622" y="168452"/>
                </a:lnTo>
                <a:lnTo>
                  <a:pt x="7485287" y="168452"/>
                </a:lnTo>
                <a:lnTo>
                  <a:pt x="7492618" y="175620"/>
                </a:lnTo>
                <a:lnTo>
                  <a:pt x="7499950" y="186373"/>
                </a:lnTo>
                <a:lnTo>
                  <a:pt x="7499950" y="197125"/>
                </a:lnTo>
                <a:lnTo>
                  <a:pt x="7499950" y="211462"/>
                </a:lnTo>
                <a:lnTo>
                  <a:pt x="7503615" y="218630"/>
                </a:lnTo>
                <a:lnTo>
                  <a:pt x="7510947" y="225798"/>
                </a:lnTo>
                <a:lnTo>
                  <a:pt x="7525610" y="240135"/>
                </a:lnTo>
                <a:lnTo>
                  <a:pt x="7543939" y="247303"/>
                </a:lnTo>
                <a:lnTo>
                  <a:pt x="7562266" y="254471"/>
                </a:lnTo>
                <a:lnTo>
                  <a:pt x="7576929" y="265223"/>
                </a:lnTo>
                <a:lnTo>
                  <a:pt x="7591592" y="275976"/>
                </a:lnTo>
                <a:lnTo>
                  <a:pt x="7602589" y="290311"/>
                </a:lnTo>
                <a:lnTo>
                  <a:pt x="7613586" y="301064"/>
                </a:lnTo>
                <a:lnTo>
                  <a:pt x="7620917" y="308232"/>
                </a:lnTo>
                <a:lnTo>
                  <a:pt x="7631914" y="311816"/>
                </a:lnTo>
                <a:lnTo>
                  <a:pt x="7646576" y="311816"/>
                </a:lnTo>
                <a:lnTo>
                  <a:pt x="7650243" y="311816"/>
                </a:lnTo>
                <a:lnTo>
                  <a:pt x="7650243" y="318984"/>
                </a:lnTo>
                <a:lnTo>
                  <a:pt x="7650243" y="326152"/>
                </a:lnTo>
                <a:lnTo>
                  <a:pt x="7646576" y="333321"/>
                </a:lnTo>
                <a:lnTo>
                  <a:pt x="7631914" y="340489"/>
                </a:lnTo>
                <a:lnTo>
                  <a:pt x="7617251" y="347657"/>
                </a:lnTo>
                <a:lnTo>
                  <a:pt x="7609919" y="351242"/>
                </a:lnTo>
                <a:lnTo>
                  <a:pt x="7602589" y="358410"/>
                </a:lnTo>
                <a:lnTo>
                  <a:pt x="7613586" y="365577"/>
                </a:lnTo>
                <a:lnTo>
                  <a:pt x="7620917" y="372745"/>
                </a:lnTo>
                <a:lnTo>
                  <a:pt x="7631914" y="372745"/>
                </a:lnTo>
                <a:lnTo>
                  <a:pt x="7639246" y="376330"/>
                </a:lnTo>
                <a:lnTo>
                  <a:pt x="7639246" y="383498"/>
                </a:lnTo>
                <a:lnTo>
                  <a:pt x="7642911" y="394250"/>
                </a:lnTo>
                <a:lnTo>
                  <a:pt x="7646576" y="419338"/>
                </a:lnTo>
                <a:lnTo>
                  <a:pt x="7650243" y="448011"/>
                </a:lnTo>
                <a:lnTo>
                  <a:pt x="7653908" y="473101"/>
                </a:lnTo>
                <a:lnTo>
                  <a:pt x="7653908" y="501773"/>
                </a:lnTo>
                <a:lnTo>
                  <a:pt x="7650243" y="512526"/>
                </a:lnTo>
                <a:lnTo>
                  <a:pt x="7646576" y="526862"/>
                </a:lnTo>
                <a:lnTo>
                  <a:pt x="7639246" y="541199"/>
                </a:lnTo>
                <a:lnTo>
                  <a:pt x="7631914" y="551950"/>
                </a:lnTo>
                <a:lnTo>
                  <a:pt x="7624583" y="566287"/>
                </a:lnTo>
                <a:lnTo>
                  <a:pt x="7617251" y="580623"/>
                </a:lnTo>
                <a:lnTo>
                  <a:pt x="7609919" y="598543"/>
                </a:lnTo>
                <a:lnTo>
                  <a:pt x="7602589" y="616465"/>
                </a:lnTo>
                <a:lnTo>
                  <a:pt x="7598923" y="652305"/>
                </a:lnTo>
                <a:lnTo>
                  <a:pt x="7602589" y="684562"/>
                </a:lnTo>
                <a:lnTo>
                  <a:pt x="7617251" y="824341"/>
                </a:lnTo>
                <a:lnTo>
                  <a:pt x="7628248" y="964120"/>
                </a:lnTo>
                <a:lnTo>
                  <a:pt x="7639246" y="1103901"/>
                </a:lnTo>
                <a:lnTo>
                  <a:pt x="7653908" y="1240096"/>
                </a:lnTo>
                <a:lnTo>
                  <a:pt x="7657573" y="1322530"/>
                </a:lnTo>
                <a:lnTo>
                  <a:pt x="7668571" y="1397796"/>
                </a:lnTo>
                <a:lnTo>
                  <a:pt x="7675902" y="1476646"/>
                </a:lnTo>
                <a:lnTo>
                  <a:pt x="7679568" y="1555496"/>
                </a:lnTo>
                <a:lnTo>
                  <a:pt x="7683233" y="1602089"/>
                </a:lnTo>
                <a:lnTo>
                  <a:pt x="7686898" y="1645099"/>
                </a:lnTo>
                <a:lnTo>
                  <a:pt x="7694230" y="1691692"/>
                </a:lnTo>
                <a:lnTo>
                  <a:pt x="7697896" y="1734700"/>
                </a:lnTo>
                <a:lnTo>
                  <a:pt x="7701562" y="1759790"/>
                </a:lnTo>
                <a:lnTo>
                  <a:pt x="7701562" y="1784878"/>
                </a:lnTo>
                <a:lnTo>
                  <a:pt x="7708893" y="1888817"/>
                </a:lnTo>
                <a:lnTo>
                  <a:pt x="7723555" y="1996339"/>
                </a:lnTo>
                <a:lnTo>
                  <a:pt x="7730887" y="2103862"/>
                </a:lnTo>
                <a:lnTo>
                  <a:pt x="7741884" y="2211384"/>
                </a:lnTo>
                <a:lnTo>
                  <a:pt x="7749215" y="2283067"/>
                </a:lnTo>
                <a:lnTo>
                  <a:pt x="7756547" y="2354748"/>
                </a:lnTo>
                <a:lnTo>
                  <a:pt x="7767544" y="2426431"/>
                </a:lnTo>
                <a:lnTo>
                  <a:pt x="7778540" y="2494529"/>
                </a:lnTo>
                <a:lnTo>
                  <a:pt x="7789537" y="2569794"/>
                </a:lnTo>
                <a:lnTo>
                  <a:pt x="7800534" y="2641476"/>
                </a:lnTo>
                <a:lnTo>
                  <a:pt x="7811532" y="2709573"/>
                </a:lnTo>
                <a:lnTo>
                  <a:pt x="7822529" y="2784839"/>
                </a:lnTo>
                <a:lnTo>
                  <a:pt x="7840857" y="2899530"/>
                </a:lnTo>
                <a:lnTo>
                  <a:pt x="7859185" y="3010637"/>
                </a:lnTo>
                <a:lnTo>
                  <a:pt x="7881179" y="3125328"/>
                </a:lnTo>
                <a:lnTo>
                  <a:pt x="7910505" y="3236435"/>
                </a:lnTo>
                <a:lnTo>
                  <a:pt x="7914170" y="3261524"/>
                </a:lnTo>
                <a:lnTo>
                  <a:pt x="7917836" y="3290197"/>
                </a:lnTo>
                <a:lnTo>
                  <a:pt x="7928833" y="3336790"/>
                </a:lnTo>
                <a:lnTo>
                  <a:pt x="7943495" y="3386967"/>
                </a:lnTo>
                <a:lnTo>
                  <a:pt x="7947162" y="3397719"/>
                </a:lnTo>
                <a:lnTo>
                  <a:pt x="7950827" y="3408471"/>
                </a:lnTo>
                <a:lnTo>
                  <a:pt x="7969155" y="3429975"/>
                </a:lnTo>
                <a:lnTo>
                  <a:pt x="7965490" y="3429975"/>
                </a:lnTo>
                <a:lnTo>
                  <a:pt x="7961824" y="3426392"/>
                </a:lnTo>
                <a:lnTo>
                  <a:pt x="7958158" y="3429975"/>
                </a:lnTo>
                <a:lnTo>
                  <a:pt x="7958158" y="3433560"/>
                </a:lnTo>
                <a:lnTo>
                  <a:pt x="7961824" y="3440728"/>
                </a:lnTo>
                <a:lnTo>
                  <a:pt x="7965490" y="3444312"/>
                </a:lnTo>
                <a:lnTo>
                  <a:pt x="7969155" y="3440728"/>
                </a:lnTo>
                <a:lnTo>
                  <a:pt x="7969155" y="3429975"/>
                </a:lnTo>
                <a:lnTo>
                  <a:pt x="7991149" y="3444312"/>
                </a:lnTo>
                <a:lnTo>
                  <a:pt x="7991149" y="3451480"/>
                </a:lnTo>
                <a:lnTo>
                  <a:pt x="7998480" y="3458648"/>
                </a:lnTo>
                <a:lnTo>
                  <a:pt x="8002146" y="3465817"/>
                </a:lnTo>
                <a:lnTo>
                  <a:pt x="8005812" y="3469400"/>
                </a:lnTo>
                <a:lnTo>
                  <a:pt x="8016809" y="3469400"/>
                </a:lnTo>
                <a:lnTo>
                  <a:pt x="8031471" y="3472985"/>
                </a:lnTo>
                <a:lnTo>
                  <a:pt x="8038802" y="3472985"/>
                </a:lnTo>
                <a:lnTo>
                  <a:pt x="8046134" y="3480153"/>
                </a:lnTo>
                <a:lnTo>
                  <a:pt x="8060797" y="3487321"/>
                </a:lnTo>
                <a:lnTo>
                  <a:pt x="8068128" y="3498073"/>
                </a:lnTo>
                <a:lnTo>
                  <a:pt x="8071794" y="3505241"/>
                </a:lnTo>
                <a:lnTo>
                  <a:pt x="8075459" y="3515994"/>
                </a:lnTo>
                <a:lnTo>
                  <a:pt x="8079124" y="3526746"/>
                </a:lnTo>
                <a:lnTo>
                  <a:pt x="8075459" y="3533914"/>
                </a:lnTo>
                <a:lnTo>
                  <a:pt x="8071794" y="3537498"/>
                </a:lnTo>
                <a:lnTo>
                  <a:pt x="8068128" y="3541083"/>
                </a:lnTo>
                <a:lnTo>
                  <a:pt x="8046134" y="3555419"/>
                </a:lnTo>
                <a:lnTo>
                  <a:pt x="8031471" y="3562587"/>
                </a:lnTo>
                <a:lnTo>
                  <a:pt x="8020474" y="3573339"/>
                </a:lnTo>
                <a:lnTo>
                  <a:pt x="8016809" y="3584092"/>
                </a:lnTo>
                <a:lnTo>
                  <a:pt x="8013144" y="3594844"/>
                </a:lnTo>
                <a:lnTo>
                  <a:pt x="8013144" y="3612764"/>
                </a:lnTo>
                <a:lnTo>
                  <a:pt x="8013144" y="3627100"/>
                </a:lnTo>
                <a:lnTo>
                  <a:pt x="8020474" y="3648605"/>
                </a:lnTo>
                <a:lnTo>
                  <a:pt x="8068128" y="3770464"/>
                </a:lnTo>
                <a:lnTo>
                  <a:pt x="8115781" y="3892323"/>
                </a:lnTo>
                <a:lnTo>
                  <a:pt x="8159770" y="4014182"/>
                </a:lnTo>
                <a:lnTo>
                  <a:pt x="8207423" y="4132458"/>
                </a:lnTo>
                <a:lnTo>
                  <a:pt x="8258742" y="4254317"/>
                </a:lnTo>
                <a:lnTo>
                  <a:pt x="8310062" y="4376176"/>
                </a:lnTo>
                <a:lnTo>
                  <a:pt x="8368713" y="4494451"/>
                </a:lnTo>
                <a:lnTo>
                  <a:pt x="8427363" y="4609142"/>
                </a:lnTo>
                <a:lnTo>
                  <a:pt x="8431028" y="4619894"/>
                </a:lnTo>
                <a:lnTo>
                  <a:pt x="8445692" y="4627062"/>
                </a:lnTo>
                <a:lnTo>
                  <a:pt x="8453023" y="4634230"/>
                </a:lnTo>
                <a:lnTo>
                  <a:pt x="8467685" y="4634230"/>
                </a:lnTo>
                <a:lnTo>
                  <a:pt x="8508007" y="4637815"/>
                </a:lnTo>
                <a:lnTo>
                  <a:pt x="8544664" y="4644983"/>
                </a:lnTo>
                <a:lnTo>
                  <a:pt x="8581321" y="4652151"/>
                </a:lnTo>
                <a:lnTo>
                  <a:pt x="8621643" y="4655735"/>
                </a:lnTo>
                <a:lnTo>
                  <a:pt x="8636306" y="4655735"/>
                </a:lnTo>
                <a:lnTo>
                  <a:pt x="8647303" y="4662903"/>
                </a:lnTo>
                <a:lnTo>
                  <a:pt x="8643637" y="4670071"/>
                </a:lnTo>
                <a:lnTo>
                  <a:pt x="8636306" y="4677240"/>
                </a:lnTo>
                <a:lnTo>
                  <a:pt x="8636306" y="4680824"/>
                </a:lnTo>
                <a:lnTo>
                  <a:pt x="8632640" y="4680824"/>
                </a:lnTo>
                <a:lnTo>
                  <a:pt x="8632640" y="4677240"/>
                </a:lnTo>
                <a:lnTo>
                  <a:pt x="8625309" y="4677240"/>
                </a:lnTo>
                <a:lnTo>
                  <a:pt x="8581321" y="4680824"/>
                </a:lnTo>
                <a:lnTo>
                  <a:pt x="8537332" y="4691576"/>
                </a:lnTo>
                <a:lnTo>
                  <a:pt x="8533667" y="4695160"/>
                </a:lnTo>
                <a:lnTo>
                  <a:pt x="8533667" y="4709496"/>
                </a:lnTo>
                <a:lnTo>
                  <a:pt x="8533667" y="4720249"/>
                </a:lnTo>
                <a:lnTo>
                  <a:pt x="8533667" y="4727417"/>
                </a:lnTo>
                <a:lnTo>
                  <a:pt x="8537332" y="4756089"/>
                </a:lnTo>
                <a:lnTo>
                  <a:pt x="8540999" y="4770426"/>
                </a:lnTo>
                <a:lnTo>
                  <a:pt x="8559327" y="4777594"/>
                </a:lnTo>
                <a:lnTo>
                  <a:pt x="8581321" y="4781179"/>
                </a:lnTo>
                <a:lnTo>
                  <a:pt x="8595983" y="4781179"/>
                </a:lnTo>
                <a:lnTo>
                  <a:pt x="8614311" y="4784762"/>
                </a:lnTo>
                <a:lnTo>
                  <a:pt x="8625309" y="4784762"/>
                </a:lnTo>
                <a:lnTo>
                  <a:pt x="8636306" y="4784762"/>
                </a:lnTo>
                <a:lnTo>
                  <a:pt x="8639971" y="4784762"/>
                </a:lnTo>
                <a:lnTo>
                  <a:pt x="8647303" y="4788347"/>
                </a:lnTo>
                <a:lnTo>
                  <a:pt x="8650968" y="4791930"/>
                </a:lnTo>
                <a:lnTo>
                  <a:pt x="8654635" y="4795515"/>
                </a:lnTo>
                <a:lnTo>
                  <a:pt x="8658300" y="4817020"/>
                </a:lnTo>
                <a:lnTo>
                  <a:pt x="8665631" y="4831355"/>
                </a:lnTo>
                <a:lnTo>
                  <a:pt x="8658300" y="4845692"/>
                </a:lnTo>
                <a:lnTo>
                  <a:pt x="8647303" y="4860028"/>
                </a:lnTo>
                <a:lnTo>
                  <a:pt x="8643637" y="4885118"/>
                </a:lnTo>
                <a:lnTo>
                  <a:pt x="8643637" y="4903038"/>
                </a:lnTo>
                <a:lnTo>
                  <a:pt x="8643637" y="4928126"/>
                </a:lnTo>
                <a:lnTo>
                  <a:pt x="8647303" y="4949631"/>
                </a:lnTo>
                <a:lnTo>
                  <a:pt x="8654635" y="4967551"/>
                </a:lnTo>
                <a:lnTo>
                  <a:pt x="8665631" y="4992640"/>
                </a:lnTo>
                <a:lnTo>
                  <a:pt x="8676628" y="5010560"/>
                </a:lnTo>
                <a:lnTo>
                  <a:pt x="8687625" y="5032065"/>
                </a:lnTo>
                <a:lnTo>
                  <a:pt x="8691290" y="5039233"/>
                </a:lnTo>
                <a:lnTo>
                  <a:pt x="8698622" y="5042817"/>
                </a:lnTo>
                <a:lnTo>
                  <a:pt x="8705953" y="5057153"/>
                </a:lnTo>
                <a:lnTo>
                  <a:pt x="8716950" y="5067906"/>
                </a:lnTo>
                <a:lnTo>
                  <a:pt x="8782932" y="5150340"/>
                </a:lnTo>
                <a:lnTo>
                  <a:pt x="8845249" y="5229190"/>
                </a:lnTo>
                <a:lnTo>
                  <a:pt x="8911230" y="5311624"/>
                </a:lnTo>
                <a:lnTo>
                  <a:pt x="8973547" y="5390474"/>
                </a:lnTo>
                <a:lnTo>
                  <a:pt x="8999207" y="5422731"/>
                </a:lnTo>
                <a:lnTo>
                  <a:pt x="9021201" y="5447820"/>
                </a:lnTo>
                <a:lnTo>
                  <a:pt x="9039529" y="5476493"/>
                </a:lnTo>
                <a:lnTo>
                  <a:pt x="9061523" y="5505166"/>
                </a:lnTo>
                <a:lnTo>
                  <a:pt x="9090848" y="5541006"/>
                </a:lnTo>
                <a:lnTo>
                  <a:pt x="9120173" y="5569679"/>
                </a:lnTo>
                <a:lnTo>
                  <a:pt x="9142168" y="5605520"/>
                </a:lnTo>
                <a:lnTo>
                  <a:pt x="9171493" y="5641361"/>
                </a:lnTo>
                <a:lnTo>
                  <a:pt x="9186155" y="5662865"/>
                </a:lnTo>
                <a:lnTo>
                  <a:pt x="9200819" y="5670033"/>
                </a:lnTo>
                <a:lnTo>
                  <a:pt x="9215480" y="5670033"/>
                </a:lnTo>
                <a:lnTo>
                  <a:pt x="9241141" y="5659281"/>
                </a:lnTo>
                <a:lnTo>
                  <a:pt x="9263134" y="5652113"/>
                </a:lnTo>
                <a:lnTo>
                  <a:pt x="9292459" y="5648529"/>
                </a:lnTo>
                <a:lnTo>
                  <a:pt x="9299791" y="5648529"/>
                </a:lnTo>
                <a:lnTo>
                  <a:pt x="9303456" y="5652113"/>
                </a:lnTo>
                <a:lnTo>
                  <a:pt x="9307121" y="5655696"/>
                </a:lnTo>
                <a:lnTo>
                  <a:pt x="9310788" y="5662865"/>
                </a:lnTo>
                <a:lnTo>
                  <a:pt x="9318119" y="5670033"/>
                </a:lnTo>
                <a:lnTo>
                  <a:pt x="9325450" y="5673618"/>
                </a:lnTo>
                <a:lnTo>
                  <a:pt x="9336448" y="5673618"/>
                </a:lnTo>
                <a:lnTo>
                  <a:pt x="9343778" y="5662865"/>
                </a:lnTo>
                <a:lnTo>
                  <a:pt x="9365772" y="5637776"/>
                </a:lnTo>
                <a:lnTo>
                  <a:pt x="9395098" y="5616272"/>
                </a:lnTo>
                <a:lnTo>
                  <a:pt x="9402429" y="5612688"/>
                </a:lnTo>
                <a:lnTo>
                  <a:pt x="9406095" y="5612688"/>
                </a:lnTo>
                <a:lnTo>
                  <a:pt x="9417092" y="5612688"/>
                </a:lnTo>
                <a:lnTo>
                  <a:pt x="9424424" y="5616272"/>
                </a:lnTo>
                <a:lnTo>
                  <a:pt x="9431755" y="5623440"/>
                </a:lnTo>
                <a:lnTo>
                  <a:pt x="9435420" y="5623440"/>
                </a:lnTo>
                <a:lnTo>
                  <a:pt x="9446417" y="5623440"/>
                </a:lnTo>
                <a:lnTo>
                  <a:pt x="9453749" y="5619856"/>
                </a:lnTo>
                <a:lnTo>
                  <a:pt x="9464746" y="5609103"/>
                </a:lnTo>
                <a:lnTo>
                  <a:pt x="9475742" y="5605520"/>
                </a:lnTo>
                <a:lnTo>
                  <a:pt x="9486740" y="5601935"/>
                </a:lnTo>
                <a:lnTo>
                  <a:pt x="9501402" y="5605520"/>
                </a:lnTo>
                <a:lnTo>
                  <a:pt x="9523396" y="5605520"/>
                </a:lnTo>
                <a:lnTo>
                  <a:pt x="9545391" y="5605520"/>
                </a:lnTo>
                <a:lnTo>
                  <a:pt x="9549056" y="5605520"/>
                </a:lnTo>
                <a:lnTo>
                  <a:pt x="9560053" y="5605520"/>
                </a:lnTo>
                <a:lnTo>
                  <a:pt x="9560053" y="5609103"/>
                </a:lnTo>
                <a:lnTo>
                  <a:pt x="9563719" y="5616272"/>
                </a:lnTo>
                <a:lnTo>
                  <a:pt x="9567385" y="5637776"/>
                </a:lnTo>
                <a:lnTo>
                  <a:pt x="9574715" y="5655696"/>
                </a:lnTo>
                <a:lnTo>
                  <a:pt x="9589378" y="5670033"/>
                </a:lnTo>
                <a:lnTo>
                  <a:pt x="9611372" y="5680786"/>
                </a:lnTo>
                <a:lnTo>
                  <a:pt x="9611372" y="5687954"/>
                </a:lnTo>
                <a:lnTo>
                  <a:pt x="9622370" y="5677201"/>
                </a:lnTo>
                <a:lnTo>
                  <a:pt x="9629700" y="5670033"/>
                </a:lnTo>
                <a:lnTo>
                  <a:pt x="9629700" y="5659281"/>
                </a:lnTo>
                <a:lnTo>
                  <a:pt x="9633365" y="5648529"/>
                </a:lnTo>
                <a:lnTo>
                  <a:pt x="9637032" y="5644945"/>
                </a:lnTo>
                <a:lnTo>
                  <a:pt x="9640698" y="5644945"/>
                </a:lnTo>
                <a:lnTo>
                  <a:pt x="9655360" y="5644945"/>
                </a:lnTo>
                <a:lnTo>
                  <a:pt x="9673689" y="5652113"/>
                </a:lnTo>
                <a:lnTo>
                  <a:pt x="9699349" y="5655696"/>
                </a:lnTo>
                <a:lnTo>
                  <a:pt x="9728673" y="5655696"/>
                </a:lnTo>
                <a:lnTo>
                  <a:pt x="9754334" y="5655696"/>
                </a:lnTo>
                <a:lnTo>
                  <a:pt x="9783658" y="5652113"/>
                </a:lnTo>
                <a:lnTo>
                  <a:pt x="9787323" y="5652113"/>
                </a:lnTo>
                <a:lnTo>
                  <a:pt x="9794656" y="5652113"/>
                </a:lnTo>
                <a:lnTo>
                  <a:pt x="9801986" y="5652113"/>
                </a:lnTo>
                <a:lnTo>
                  <a:pt x="9805652" y="5659281"/>
                </a:lnTo>
                <a:lnTo>
                  <a:pt x="9809318" y="5659281"/>
                </a:lnTo>
                <a:lnTo>
                  <a:pt x="9820315" y="5659281"/>
                </a:lnTo>
                <a:lnTo>
                  <a:pt x="9827647" y="5655696"/>
                </a:lnTo>
                <a:lnTo>
                  <a:pt x="9838643" y="5652113"/>
                </a:lnTo>
                <a:lnTo>
                  <a:pt x="9845975" y="5648529"/>
                </a:lnTo>
                <a:lnTo>
                  <a:pt x="9842308" y="5644945"/>
                </a:lnTo>
                <a:lnTo>
                  <a:pt x="9834978" y="5637776"/>
                </a:lnTo>
                <a:lnTo>
                  <a:pt x="9823980" y="5627025"/>
                </a:lnTo>
                <a:lnTo>
                  <a:pt x="9820315" y="5619856"/>
                </a:lnTo>
                <a:lnTo>
                  <a:pt x="9816650" y="5609103"/>
                </a:lnTo>
                <a:lnTo>
                  <a:pt x="9820315" y="5598352"/>
                </a:lnTo>
                <a:lnTo>
                  <a:pt x="9823980" y="5591183"/>
                </a:lnTo>
                <a:lnTo>
                  <a:pt x="9834978" y="5587599"/>
                </a:lnTo>
                <a:lnTo>
                  <a:pt x="9845975" y="5587599"/>
                </a:lnTo>
                <a:lnTo>
                  <a:pt x="9853307" y="5591183"/>
                </a:lnTo>
                <a:lnTo>
                  <a:pt x="9864303" y="5587599"/>
                </a:lnTo>
                <a:lnTo>
                  <a:pt x="9875300" y="5584015"/>
                </a:lnTo>
                <a:lnTo>
                  <a:pt x="9889963" y="5576847"/>
                </a:lnTo>
                <a:lnTo>
                  <a:pt x="9897294" y="5562510"/>
                </a:lnTo>
                <a:lnTo>
                  <a:pt x="9904625" y="5551759"/>
                </a:lnTo>
                <a:lnTo>
                  <a:pt x="9911957" y="5548174"/>
                </a:lnTo>
                <a:lnTo>
                  <a:pt x="9919287" y="5551759"/>
                </a:lnTo>
                <a:lnTo>
                  <a:pt x="9926620" y="5562510"/>
                </a:lnTo>
                <a:lnTo>
                  <a:pt x="9933951" y="5576847"/>
                </a:lnTo>
                <a:lnTo>
                  <a:pt x="9944947" y="5580432"/>
                </a:lnTo>
                <a:lnTo>
                  <a:pt x="9955944" y="5576847"/>
                </a:lnTo>
                <a:lnTo>
                  <a:pt x="9963276" y="5569679"/>
                </a:lnTo>
                <a:lnTo>
                  <a:pt x="9974273" y="5566095"/>
                </a:lnTo>
                <a:lnTo>
                  <a:pt x="9981604" y="5562510"/>
                </a:lnTo>
                <a:lnTo>
                  <a:pt x="9988936" y="5562510"/>
                </a:lnTo>
                <a:lnTo>
                  <a:pt x="9999933" y="5566095"/>
                </a:lnTo>
                <a:lnTo>
                  <a:pt x="10032923" y="5598352"/>
                </a:lnTo>
                <a:lnTo>
                  <a:pt x="10069580" y="5623440"/>
                </a:lnTo>
                <a:lnTo>
                  <a:pt x="10076912" y="5634193"/>
                </a:lnTo>
                <a:lnTo>
                  <a:pt x="10084243" y="5634193"/>
                </a:lnTo>
                <a:lnTo>
                  <a:pt x="10091574" y="5637776"/>
                </a:lnTo>
                <a:lnTo>
                  <a:pt x="10098906" y="5634193"/>
                </a:lnTo>
                <a:lnTo>
                  <a:pt x="10098906" y="5627025"/>
                </a:lnTo>
                <a:lnTo>
                  <a:pt x="10102572" y="5627025"/>
                </a:lnTo>
                <a:lnTo>
                  <a:pt x="10139229" y="5627025"/>
                </a:lnTo>
                <a:lnTo>
                  <a:pt x="10172219" y="5627025"/>
                </a:lnTo>
                <a:lnTo>
                  <a:pt x="10201544" y="5619856"/>
                </a:lnTo>
                <a:lnTo>
                  <a:pt x="10234536" y="5619856"/>
                </a:lnTo>
                <a:lnTo>
                  <a:pt x="10271193" y="5616272"/>
                </a:lnTo>
                <a:lnTo>
                  <a:pt x="10311515" y="5616272"/>
                </a:lnTo>
                <a:lnTo>
                  <a:pt x="10351837" y="5612688"/>
                </a:lnTo>
                <a:lnTo>
                  <a:pt x="10392159" y="5616272"/>
                </a:lnTo>
                <a:lnTo>
                  <a:pt x="10399489" y="5612688"/>
                </a:lnTo>
                <a:lnTo>
                  <a:pt x="10403156" y="5609103"/>
                </a:lnTo>
                <a:lnTo>
                  <a:pt x="10406822" y="5601935"/>
                </a:lnTo>
                <a:lnTo>
                  <a:pt x="10410487" y="5594767"/>
                </a:lnTo>
                <a:lnTo>
                  <a:pt x="10421484" y="5558927"/>
                </a:lnTo>
                <a:lnTo>
                  <a:pt x="10432481" y="5544590"/>
                </a:lnTo>
                <a:lnTo>
                  <a:pt x="10454474" y="5537422"/>
                </a:lnTo>
                <a:lnTo>
                  <a:pt x="10487466" y="5537422"/>
                </a:lnTo>
                <a:lnTo>
                  <a:pt x="10509460" y="5533837"/>
                </a:lnTo>
                <a:lnTo>
                  <a:pt x="10524123" y="5533837"/>
                </a:lnTo>
                <a:lnTo>
                  <a:pt x="10535120" y="5533837"/>
                </a:lnTo>
                <a:lnTo>
                  <a:pt x="10542451" y="5537422"/>
                </a:lnTo>
                <a:lnTo>
                  <a:pt x="10549782" y="5541006"/>
                </a:lnTo>
                <a:lnTo>
                  <a:pt x="10560780" y="5548174"/>
                </a:lnTo>
                <a:lnTo>
                  <a:pt x="10568110" y="5551759"/>
                </a:lnTo>
                <a:lnTo>
                  <a:pt x="10575442" y="5548174"/>
                </a:lnTo>
                <a:lnTo>
                  <a:pt x="10593770" y="5544590"/>
                </a:lnTo>
                <a:lnTo>
                  <a:pt x="10612099" y="5541006"/>
                </a:lnTo>
                <a:lnTo>
                  <a:pt x="10630427" y="5544590"/>
                </a:lnTo>
                <a:lnTo>
                  <a:pt x="10645089" y="5544590"/>
                </a:lnTo>
                <a:lnTo>
                  <a:pt x="10678081" y="5558927"/>
                </a:lnTo>
                <a:lnTo>
                  <a:pt x="10707406" y="5576847"/>
                </a:lnTo>
                <a:lnTo>
                  <a:pt x="10736731" y="5591183"/>
                </a:lnTo>
                <a:lnTo>
                  <a:pt x="10762391" y="5598352"/>
                </a:lnTo>
                <a:lnTo>
                  <a:pt x="10777053" y="5605520"/>
                </a:lnTo>
                <a:lnTo>
                  <a:pt x="10788050" y="5612688"/>
                </a:lnTo>
                <a:lnTo>
                  <a:pt x="10799047" y="5623440"/>
                </a:lnTo>
                <a:lnTo>
                  <a:pt x="10806379" y="5634193"/>
                </a:lnTo>
                <a:lnTo>
                  <a:pt x="10817375" y="5648529"/>
                </a:lnTo>
                <a:lnTo>
                  <a:pt x="10835704" y="5655696"/>
                </a:lnTo>
                <a:lnTo>
                  <a:pt x="10854032" y="5659281"/>
                </a:lnTo>
                <a:lnTo>
                  <a:pt x="10868695" y="5655696"/>
                </a:lnTo>
                <a:lnTo>
                  <a:pt x="10931011" y="5637776"/>
                </a:lnTo>
                <a:lnTo>
                  <a:pt x="10993328" y="5616272"/>
                </a:lnTo>
                <a:lnTo>
                  <a:pt x="11048312" y="5591183"/>
                </a:lnTo>
                <a:lnTo>
                  <a:pt x="11103297" y="5555342"/>
                </a:lnTo>
                <a:lnTo>
                  <a:pt x="11132623" y="5537422"/>
                </a:lnTo>
                <a:lnTo>
                  <a:pt x="11158283" y="5530254"/>
                </a:lnTo>
                <a:lnTo>
                  <a:pt x="11172946" y="5526669"/>
                </a:lnTo>
                <a:lnTo>
                  <a:pt x="11187608" y="5526669"/>
                </a:lnTo>
                <a:lnTo>
                  <a:pt x="11202271" y="5530254"/>
                </a:lnTo>
                <a:lnTo>
                  <a:pt x="11216933" y="5533837"/>
                </a:lnTo>
                <a:lnTo>
                  <a:pt x="11260922" y="5541006"/>
                </a:lnTo>
                <a:lnTo>
                  <a:pt x="11304909" y="5548174"/>
                </a:lnTo>
                <a:lnTo>
                  <a:pt x="11345232" y="5566095"/>
                </a:lnTo>
                <a:lnTo>
                  <a:pt x="11389219" y="5584015"/>
                </a:lnTo>
                <a:lnTo>
                  <a:pt x="11429541" y="5605520"/>
                </a:lnTo>
                <a:lnTo>
                  <a:pt x="11466198" y="5627025"/>
                </a:lnTo>
                <a:lnTo>
                  <a:pt x="11480861" y="5637776"/>
                </a:lnTo>
                <a:lnTo>
                  <a:pt x="11495523" y="5641361"/>
                </a:lnTo>
                <a:lnTo>
                  <a:pt x="11513852" y="5637776"/>
                </a:lnTo>
                <a:lnTo>
                  <a:pt x="11524849" y="5623440"/>
                </a:lnTo>
                <a:lnTo>
                  <a:pt x="11543177" y="5616272"/>
                </a:lnTo>
                <a:lnTo>
                  <a:pt x="11561506" y="5609103"/>
                </a:lnTo>
                <a:lnTo>
                  <a:pt x="11579834" y="5601935"/>
                </a:lnTo>
                <a:lnTo>
                  <a:pt x="11594497" y="5601935"/>
                </a:lnTo>
                <a:lnTo>
                  <a:pt x="11634819" y="5601935"/>
                </a:lnTo>
                <a:lnTo>
                  <a:pt x="11671476" y="5605520"/>
                </a:lnTo>
                <a:lnTo>
                  <a:pt x="11722795" y="5609103"/>
                </a:lnTo>
                <a:lnTo>
                  <a:pt x="11766783" y="5605520"/>
                </a:lnTo>
                <a:lnTo>
                  <a:pt x="11803439" y="5605520"/>
                </a:lnTo>
                <a:lnTo>
                  <a:pt x="11836431" y="5612688"/>
                </a:lnTo>
                <a:lnTo>
                  <a:pt x="11862091" y="5616272"/>
                </a:lnTo>
                <a:lnTo>
                  <a:pt x="11895081" y="5619856"/>
                </a:lnTo>
                <a:lnTo>
                  <a:pt x="11924406" y="5619856"/>
                </a:lnTo>
                <a:lnTo>
                  <a:pt x="11957397" y="5616272"/>
                </a:lnTo>
                <a:lnTo>
                  <a:pt x="12001385" y="5612688"/>
                </a:lnTo>
                <a:lnTo>
                  <a:pt x="12041707" y="5609103"/>
                </a:lnTo>
                <a:lnTo>
                  <a:pt x="12085696" y="5605520"/>
                </a:lnTo>
                <a:lnTo>
                  <a:pt x="12129683" y="5609103"/>
                </a:lnTo>
                <a:lnTo>
                  <a:pt x="12144346" y="5609103"/>
                </a:lnTo>
                <a:lnTo>
                  <a:pt x="12159010" y="5605520"/>
                </a:lnTo>
                <a:lnTo>
                  <a:pt x="12177337" y="5601935"/>
                </a:lnTo>
                <a:lnTo>
                  <a:pt x="12192000" y="5609103"/>
                </a:lnTo>
                <a:lnTo>
                  <a:pt x="12192000" y="5659281"/>
                </a:lnTo>
                <a:lnTo>
                  <a:pt x="12192000" y="5713042"/>
                </a:lnTo>
                <a:lnTo>
                  <a:pt x="12192000" y="5831318"/>
                </a:lnTo>
                <a:lnTo>
                  <a:pt x="12192000" y="5953177"/>
                </a:lnTo>
                <a:lnTo>
                  <a:pt x="12192000" y="6075036"/>
                </a:lnTo>
                <a:lnTo>
                  <a:pt x="12192000" y="6193310"/>
                </a:lnTo>
                <a:lnTo>
                  <a:pt x="12192000" y="6311586"/>
                </a:lnTo>
                <a:lnTo>
                  <a:pt x="12192000" y="6433445"/>
                </a:lnTo>
                <a:lnTo>
                  <a:pt x="12192000" y="6551720"/>
                </a:lnTo>
                <a:lnTo>
                  <a:pt x="12192000" y="6673579"/>
                </a:lnTo>
                <a:lnTo>
                  <a:pt x="12192000" y="6687915"/>
                </a:lnTo>
                <a:lnTo>
                  <a:pt x="12188335" y="6695084"/>
                </a:lnTo>
                <a:lnTo>
                  <a:pt x="12177337" y="6698667"/>
                </a:lnTo>
                <a:lnTo>
                  <a:pt x="12166340" y="6698667"/>
                </a:lnTo>
                <a:lnTo>
                  <a:pt x="11763117" y="6698667"/>
                </a:lnTo>
                <a:lnTo>
                  <a:pt x="11367226" y="6698667"/>
                </a:lnTo>
                <a:lnTo>
                  <a:pt x="10971333" y="6698667"/>
                </a:lnTo>
                <a:lnTo>
                  <a:pt x="10575442" y="6698667"/>
                </a:lnTo>
                <a:lnTo>
                  <a:pt x="10179551" y="6698667"/>
                </a:lnTo>
                <a:lnTo>
                  <a:pt x="9783658" y="6698667"/>
                </a:lnTo>
                <a:lnTo>
                  <a:pt x="9380435" y="6698667"/>
                </a:lnTo>
                <a:lnTo>
                  <a:pt x="8984544" y="6698667"/>
                </a:lnTo>
                <a:lnTo>
                  <a:pt x="8588652" y="6698667"/>
                </a:lnTo>
                <a:lnTo>
                  <a:pt x="8192760" y="6698667"/>
                </a:lnTo>
                <a:lnTo>
                  <a:pt x="7796869" y="6698667"/>
                </a:lnTo>
                <a:lnTo>
                  <a:pt x="7397311" y="6698667"/>
                </a:lnTo>
                <a:lnTo>
                  <a:pt x="7001420" y="6698667"/>
                </a:lnTo>
                <a:lnTo>
                  <a:pt x="6601862" y="6698667"/>
                </a:lnTo>
                <a:lnTo>
                  <a:pt x="6205971" y="6698667"/>
                </a:lnTo>
                <a:lnTo>
                  <a:pt x="5810078" y="6698667"/>
                </a:lnTo>
                <a:lnTo>
                  <a:pt x="5777088" y="6698667"/>
                </a:lnTo>
                <a:lnTo>
                  <a:pt x="5740431" y="6698667"/>
                </a:lnTo>
                <a:lnTo>
                  <a:pt x="5425184" y="6698667"/>
                </a:lnTo>
                <a:lnTo>
                  <a:pt x="5117268" y="6698667"/>
                </a:lnTo>
                <a:lnTo>
                  <a:pt x="4805686" y="6698667"/>
                </a:lnTo>
                <a:lnTo>
                  <a:pt x="4490439" y="6698667"/>
                </a:lnTo>
                <a:lnTo>
                  <a:pt x="4182523" y="6698667"/>
                </a:lnTo>
                <a:lnTo>
                  <a:pt x="3867276" y="6698667"/>
                </a:lnTo>
                <a:lnTo>
                  <a:pt x="3559361" y="6698667"/>
                </a:lnTo>
                <a:lnTo>
                  <a:pt x="3244113" y="6698667"/>
                </a:lnTo>
                <a:lnTo>
                  <a:pt x="3093822" y="6698667"/>
                </a:lnTo>
                <a:lnTo>
                  <a:pt x="2947195" y="6698667"/>
                </a:lnTo>
                <a:lnTo>
                  <a:pt x="2800568" y="6698667"/>
                </a:lnTo>
                <a:lnTo>
                  <a:pt x="2650276" y="6698667"/>
                </a:lnTo>
                <a:lnTo>
                  <a:pt x="2503650" y="6698667"/>
                </a:lnTo>
                <a:lnTo>
                  <a:pt x="2353357" y="6698667"/>
                </a:lnTo>
                <a:lnTo>
                  <a:pt x="2203064" y="6698667"/>
                </a:lnTo>
                <a:lnTo>
                  <a:pt x="2060103" y="6698667"/>
                </a:lnTo>
                <a:lnTo>
                  <a:pt x="1803508" y="6698667"/>
                </a:lnTo>
                <a:lnTo>
                  <a:pt x="1546911" y="6698667"/>
                </a:lnTo>
                <a:lnTo>
                  <a:pt x="1297646" y="6698667"/>
                </a:lnTo>
                <a:lnTo>
                  <a:pt x="1041049" y="6698667"/>
                </a:lnTo>
                <a:lnTo>
                  <a:pt x="788119" y="6698667"/>
                </a:lnTo>
                <a:lnTo>
                  <a:pt x="535187" y="6698667"/>
                </a:lnTo>
                <a:lnTo>
                  <a:pt x="282257" y="6698667"/>
                </a:lnTo>
                <a:lnTo>
                  <a:pt x="25660" y="6698667"/>
                </a:lnTo>
                <a:lnTo>
                  <a:pt x="14663" y="6698667"/>
                </a:lnTo>
                <a:lnTo>
                  <a:pt x="7332" y="6695084"/>
                </a:lnTo>
                <a:lnTo>
                  <a:pt x="0" y="6687915"/>
                </a:lnTo>
                <a:lnTo>
                  <a:pt x="0" y="6673579"/>
                </a:lnTo>
                <a:lnTo>
                  <a:pt x="0" y="6440613"/>
                </a:lnTo>
                <a:lnTo>
                  <a:pt x="0" y="6211231"/>
                </a:lnTo>
                <a:lnTo>
                  <a:pt x="0" y="5978265"/>
                </a:lnTo>
                <a:lnTo>
                  <a:pt x="0" y="5748884"/>
                </a:lnTo>
                <a:lnTo>
                  <a:pt x="0" y="5512334"/>
                </a:lnTo>
                <a:lnTo>
                  <a:pt x="0" y="5282951"/>
                </a:lnTo>
                <a:lnTo>
                  <a:pt x="0" y="5053570"/>
                </a:lnTo>
                <a:lnTo>
                  <a:pt x="0" y="4820603"/>
                </a:lnTo>
                <a:lnTo>
                  <a:pt x="32992" y="4824187"/>
                </a:lnTo>
                <a:lnTo>
                  <a:pt x="62317" y="4831355"/>
                </a:lnTo>
                <a:lnTo>
                  <a:pt x="87977" y="4845692"/>
                </a:lnTo>
                <a:lnTo>
                  <a:pt x="117301" y="4860028"/>
                </a:lnTo>
                <a:lnTo>
                  <a:pt x="153958" y="4885118"/>
                </a:lnTo>
                <a:lnTo>
                  <a:pt x="194280" y="4906621"/>
                </a:lnTo>
                <a:lnTo>
                  <a:pt x="234603" y="4924542"/>
                </a:lnTo>
                <a:lnTo>
                  <a:pt x="278591" y="4935294"/>
                </a:lnTo>
                <a:lnTo>
                  <a:pt x="307916" y="4942462"/>
                </a:lnTo>
                <a:lnTo>
                  <a:pt x="340907" y="4956799"/>
                </a:lnTo>
                <a:lnTo>
                  <a:pt x="366566" y="4974719"/>
                </a:lnTo>
                <a:lnTo>
                  <a:pt x="392226" y="4992640"/>
                </a:lnTo>
                <a:lnTo>
                  <a:pt x="417886" y="5010560"/>
                </a:lnTo>
                <a:lnTo>
                  <a:pt x="450877" y="5035648"/>
                </a:lnTo>
                <a:lnTo>
                  <a:pt x="480203" y="5049985"/>
                </a:lnTo>
                <a:lnTo>
                  <a:pt x="516859" y="5060738"/>
                </a:lnTo>
                <a:lnTo>
                  <a:pt x="553516" y="5067906"/>
                </a:lnTo>
                <a:lnTo>
                  <a:pt x="582841" y="5078658"/>
                </a:lnTo>
                <a:lnTo>
                  <a:pt x="615833" y="5085826"/>
                </a:lnTo>
                <a:lnTo>
                  <a:pt x="652488" y="5085826"/>
                </a:lnTo>
                <a:lnTo>
                  <a:pt x="689145" y="5078658"/>
                </a:lnTo>
                <a:lnTo>
                  <a:pt x="725802" y="5085826"/>
                </a:lnTo>
                <a:lnTo>
                  <a:pt x="740465" y="5089411"/>
                </a:lnTo>
                <a:lnTo>
                  <a:pt x="755127" y="5100163"/>
                </a:lnTo>
                <a:lnTo>
                  <a:pt x="769791" y="5110914"/>
                </a:lnTo>
                <a:lnTo>
                  <a:pt x="784452" y="5128836"/>
                </a:lnTo>
                <a:lnTo>
                  <a:pt x="802781" y="5157509"/>
                </a:lnTo>
                <a:lnTo>
                  <a:pt x="821109" y="5175429"/>
                </a:lnTo>
                <a:lnTo>
                  <a:pt x="850435" y="5196933"/>
                </a:lnTo>
                <a:lnTo>
                  <a:pt x="876095" y="5211270"/>
                </a:lnTo>
                <a:lnTo>
                  <a:pt x="931080" y="5239943"/>
                </a:lnTo>
                <a:lnTo>
                  <a:pt x="982399" y="5275783"/>
                </a:lnTo>
                <a:lnTo>
                  <a:pt x="1000727" y="5282951"/>
                </a:lnTo>
                <a:lnTo>
                  <a:pt x="1015389" y="5282951"/>
                </a:lnTo>
                <a:lnTo>
                  <a:pt x="1022721" y="5282951"/>
                </a:lnTo>
                <a:lnTo>
                  <a:pt x="1026386" y="5275783"/>
                </a:lnTo>
                <a:lnTo>
                  <a:pt x="1033718" y="5272199"/>
                </a:lnTo>
                <a:lnTo>
                  <a:pt x="1041049" y="5261446"/>
                </a:lnTo>
                <a:lnTo>
                  <a:pt x="1048381" y="5239943"/>
                </a:lnTo>
                <a:lnTo>
                  <a:pt x="1055711" y="5222022"/>
                </a:lnTo>
                <a:lnTo>
                  <a:pt x="1048381" y="5204102"/>
                </a:lnTo>
                <a:lnTo>
                  <a:pt x="1044714" y="5182597"/>
                </a:lnTo>
                <a:lnTo>
                  <a:pt x="1037384" y="5164677"/>
                </a:lnTo>
                <a:lnTo>
                  <a:pt x="1033718" y="5153924"/>
                </a:lnTo>
                <a:lnTo>
                  <a:pt x="1033718" y="5139587"/>
                </a:lnTo>
                <a:lnTo>
                  <a:pt x="1033718" y="5128836"/>
                </a:lnTo>
                <a:lnTo>
                  <a:pt x="1037384" y="5118083"/>
                </a:lnTo>
                <a:lnTo>
                  <a:pt x="1044714" y="5107331"/>
                </a:lnTo>
                <a:lnTo>
                  <a:pt x="1059378" y="5100163"/>
                </a:lnTo>
                <a:lnTo>
                  <a:pt x="1074041" y="5089411"/>
                </a:lnTo>
                <a:lnTo>
                  <a:pt x="1085038" y="5075074"/>
                </a:lnTo>
                <a:lnTo>
                  <a:pt x="1096034" y="5060738"/>
                </a:lnTo>
                <a:lnTo>
                  <a:pt x="1110697" y="5046401"/>
                </a:lnTo>
                <a:lnTo>
                  <a:pt x="1114363" y="5032065"/>
                </a:lnTo>
                <a:lnTo>
                  <a:pt x="1121693" y="4996224"/>
                </a:lnTo>
                <a:lnTo>
                  <a:pt x="1125360" y="4960382"/>
                </a:lnTo>
                <a:lnTo>
                  <a:pt x="1129025" y="4942462"/>
                </a:lnTo>
                <a:lnTo>
                  <a:pt x="1136357" y="4928126"/>
                </a:lnTo>
                <a:lnTo>
                  <a:pt x="1143688" y="4920958"/>
                </a:lnTo>
                <a:lnTo>
                  <a:pt x="1151020" y="4913789"/>
                </a:lnTo>
                <a:lnTo>
                  <a:pt x="1158350" y="4910206"/>
                </a:lnTo>
                <a:lnTo>
                  <a:pt x="1173013" y="4906621"/>
                </a:lnTo>
                <a:lnTo>
                  <a:pt x="1213336" y="4906621"/>
                </a:lnTo>
                <a:lnTo>
                  <a:pt x="1257324" y="4910206"/>
                </a:lnTo>
                <a:lnTo>
                  <a:pt x="1301311" y="4910206"/>
                </a:lnTo>
                <a:lnTo>
                  <a:pt x="1345300" y="4910206"/>
                </a:lnTo>
                <a:lnTo>
                  <a:pt x="1352631" y="4910206"/>
                </a:lnTo>
                <a:lnTo>
                  <a:pt x="1359962" y="4913789"/>
                </a:lnTo>
                <a:lnTo>
                  <a:pt x="1370958" y="4924542"/>
                </a:lnTo>
                <a:lnTo>
                  <a:pt x="1389287" y="4931711"/>
                </a:lnTo>
                <a:lnTo>
                  <a:pt x="1403950" y="4931711"/>
                </a:lnTo>
                <a:lnTo>
                  <a:pt x="1418613" y="4931711"/>
                </a:lnTo>
                <a:lnTo>
                  <a:pt x="1458935" y="4935294"/>
                </a:lnTo>
                <a:lnTo>
                  <a:pt x="1502923" y="4938879"/>
                </a:lnTo>
                <a:lnTo>
                  <a:pt x="1528583" y="4942462"/>
                </a:lnTo>
                <a:lnTo>
                  <a:pt x="1561573" y="4942462"/>
                </a:lnTo>
                <a:lnTo>
                  <a:pt x="1572571" y="4942462"/>
                </a:lnTo>
                <a:lnTo>
                  <a:pt x="1587233" y="4935294"/>
                </a:lnTo>
                <a:lnTo>
                  <a:pt x="1601896" y="4931711"/>
                </a:lnTo>
                <a:lnTo>
                  <a:pt x="1616558" y="4924542"/>
                </a:lnTo>
                <a:lnTo>
                  <a:pt x="1631222" y="4910206"/>
                </a:lnTo>
                <a:lnTo>
                  <a:pt x="1645884" y="4903038"/>
                </a:lnTo>
                <a:lnTo>
                  <a:pt x="1664212" y="4899453"/>
                </a:lnTo>
                <a:lnTo>
                  <a:pt x="1682541" y="4895869"/>
                </a:lnTo>
                <a:lnTo>
                  <a:pt x="1711866" y="4899453"/>
                </a:lnTo>
                <a:lnTo>
                  <a:pt x="1748523" y="4906621"/>
                </a:lnTo>
                <a:lnTo>
                  <a:pt x="1759519" y="4906621"/>
                </a:lnTo>
                <a:lnTo>
                  <a:pt x="1770516" y="4906621"/>
                </a:lnTo>
                <a:lnTo>
                  <a:pt x="1781513" y="4903038"/>
                </a:lnTo>
                <a:lnTo>
                  <a:pt x="1785179" y="4892285"/>
                </a:lnTo>
                <a:lnTo>
                  <a:pt x="1788845" y="4877949"/>
                </a:lnTo>
                <a:lnTo>
                  <a:pt x="1796176" y="4870781"/>
                </a:lnTo>
                <a:lnTo>
                  <a:pt x="1807173" y="4860028"/>
                </a:lnTo>
                <a:lnTo>
                  <a:pt x="1821836" y="4856445"/>
                </a:lnTo>
                <a:lnTo>
                  <a:pt x="1840165" y="4849276"/>
                </a:lnTo>
                <a:lnTo>
                  <a:pt x="1851162" y="4845692"/>
                </a:lnTo>
                <a:lnTo>
                  <a:pt x="1858493" y="4838523"/>
                </a:lnTo>
                <a:lnTo>
                  <a:pt x="1865824" y="4831355"/>
                </a:lnTo>
                <a:lnTo>
                  <a:pt x="1873155" y="4820603"/>
                </a:lnTo>
                <a:lnTo>
                  <a:pt x="1876820" y="4813435"/>
                </a:lnTo>
                <a:lnTo>
                  <a:pt x="1876820" y="4795515"/>
                </a:lnTo>
                <a:lnTo>
                  <a:pt x="1876820" y="4781179"/>
                </a:lnTo>
                <a:lnTo>
                  <a:pt x="1880487" y="4763257"/>
                </a:lnTo>
                <a:lnTo>
                  <a:pt x="1880487" y="4741754"/>
                </a:lnTo>
                <a:lnTo>
                  <a:pt x="1876820" y="4727417"/>
                </a:lnTo>
                <a:lnTo>
                  <a:pt x="1865824" y="4709496"/>
                </a:lnTo>
                <a:lnTo>
                  <a:pt x="1862158" y="4702328"/>
                </a:lnTo>
                <a:lnTo>
                  <a:pt x="1862158" y="4691576"/>
                </a:lnTo>
                <a:lnTo>
                  <a:pt x="1865824" y="4687991"/>
                </a:lnTo>
                <a:lnTo>
                  <a:pt x="1876820" y="4687991"/>
                </a:lnTo>
                <a:lnTo>
                  <a:pt x="1913477" y="4687991"/>
                </a:lnTo>
                <a:lnTo>
                  <a:pt x="1950134" y="4687991"/>
                </a:lnTo>
                <a:lnTo>
                  <a:pt x="1961131" y="4687991"/>
                </a:lnTo>
                <a:lnTo>
                  <a:pt x="1964796" y="4691576"/>
                </a:lnTo>
                <a:lnTo>
                  <a:pt x="1964796" y="4695160"/>
                </a:lnTo>
                <a:lnTo>
                  <a:pt x="1961131" y="4709496"/>
                </a:lnTo>
                <a:lnTo>
                  <a:pt x="1953799" y="4723833"/>
                </a:lnTo>
                <a:lnTo>
                  <a:pt x="1950134" y="4738169"/>
                </a:lnTo>
                <a:lnTo>
                  <a:pt x="1953799" y="4756089"/>
                </a:lnTo>
                <a:lnTo>
                  <a:pt x="1961131" y="4763257"/>
                </a:lnTo>
                <a:lnTo>
                  <a:pt x="1972128" y="4770426"/>
                </a:lnTo>
                <a:lnTo>
                  <a:pt x="1979459" y="4777594"/>
                </a:lnTo>
                <a:lnTo>
                  <a:pt x="1983124" y="4788347"/>
                </a:lnTo>
                <a:lnTo>
                  <a:pt x="1983124" y="4795515"/>
                </a:lnTo>
                <a:lnTo>
                  <a:pt x="1986791" y="4817020"/>
                </a:lnTo>
                <a:lnTo>
                  <a:pt x="1986791" y="4834940"/>
                </a:lnTo>
                <a:lnTo>
                  <a:pt x="1990456" y="4852860"/>
                </a:lnTo>
                <a:lnTo>
                  <a:pt x="1997788" y="4870781"/>
                </a:lnTo>
                <a:lnTo>
                  <a:pt x="2005119" y="4888701"/>
                </a:lnTo>
                <a:lnTo>
                  <a:pt x="2016116" y="4903038"/>
                </a:lnTo>
                <a:lnTo>
                  <a:pt x="2027113" y="4920958"/>
                </a:lnTo>
                <a:lnTo>
                  <a:pt x="2041776" y="4931711"/>
                </a:lnTo>
                <a:lnTo>
                  <a:pt x="2056438" y="4938879"/>
                </a:lnTo>
                <a:lnTo>
                  <a:pt x="2071101" y="4942462"/>
                </a:lnTo>
                <a:lnTo>
                  <a:pt x="2118755" y="4956799"/>
                </a:lnTo>
                <a:lnTo>
                  <a:pt x="2159077" y="4978304"/>
                </a:lnTo>
                <a:lnTo>
                  <a:pt x="2170074" y="4985472"/>
                </a:lnTo>
                <a:lnTo>
                  <a:pt x="2177405" y="4996224"/>
                </a:lnTo>
                <a:lnTo>
                  <a:pt x="2177405" y="5006977"/>
                </a:lnTo>
                <a:lnTo>
                  <a:pt x="2184737" y="5017728"/>
                </a:lnTo>
                <a:lnTo>
                  <a:pt x="2192068" y="5021313"/>
                </a:lnTo>
                <a:lnTo>
                  <a:pt x="2203064" y="5024897"/>
                </a:lnTo>
                <a:lnTo>
                  <a:pt x="2214062" y="5035648"/>
                </a:lnTo>
                <a:lnTo>
                  <a:pt x="2225059" y="5046401"/>
                </a:lnTo>
                <a:lnTo>
                  <a:pt x="2232391" y="5053570"/>
                </a:lnTo>
                <a:lnTo>
                  <a:pt x="2243387" y="5057153"/>
                </a:lnTo>
                <a:lnTo>
                  <a:pt x="2283710" y="5057153"/>
                </a:lnTo>
                <a:lnTo>
                  <a:pt x="2320367" y="5049985"/>
                </a:lnTo>
                <a:lnTo>
                  <a:pt x="2338695" y="5042817"/>
                </a:lnTo>
                <a:lnTo>
                  <a:pt x="2357022" y="5035648"/>
                </a:lnTo>
                <a:lnTo>
                  <a:pt x="2371685" y="5021313"/>
                </a:lnTo>
                <a:lnTo>
                  <a:pt x="2393679" y="5010560"/>
                </a:lnTo>
                <a:lnTo>
                  <a:pt x="2404677" y="4999808"/>
                </a:lnTo>
                <a:lnTo>
                  <a:pt x="2412008" y="4985472"/>
                </a:lnTo>
                <a:lnTo>
                  <a:pt x="2415674" y="4967551"/>
                </a:lnTo>
                <a:lnTo>
                  <a:pt x="2423004" y="4953215"/>
                </a:lnTo>
                <a:lnTo>
                  <a:pt x="2426671" y="4942462"/>
                </a:lnTo>
                <a:lnTo>
                  <a:pt x="2430336" y="4935294"/>
                </a:lnTo>
                <a:lnTo>
                  <a:pt x="2463328" y="4892285"/>
                </a:lnTo>
                <a:lnTo>
                  <a:pt x="2488986" y="4849276"/>
                </a:lnTo>
                <a:lnTo>
                  <a:pt x="2521978" y="4802683"/>
                </a:lnTo>
                <a:lnTo>
                  <a:pt x="2543972" y="4759674"/>
                </a:lnTo>
                <a:lnTo>
                  <a:pt x="2554969" y="4748922"/>
                </a:lnTo>
                <a:lnTo>
                  <a:pt x="2562300" y="4741754"/>
                </a:lnTo>
                <a:lnTo>
                  <a:pt x="2573297" y="4738169"/>
                </a:lnTo>
                <a:lnTo>
                  <a:pt x="2584294" y="4734586"/>
                </a:lnTo>
                <a:lnTo>
                  <a:pt x="2595292" y="4731001"/>
                </a:lnTo>
                <a:lnTo>
                  <a:pt x="2609954" y="4731001"/>
                </a:lnTo>
                <a:lnTo>
                  <a:pt x="2620950" y="4731001"/>
                </a:lnTo>
                <a:lnTo>
                  <a:pt x="2631947" y="4734586"/>
                </a:lnTo>
                <a:lnTo>
                  <a:pt x="2664939" y="4748922"/>
                </a:lnTo>
                <a:lnTo>
                  <a:pt x="2694264" y="4763257"/>
                </a:lnTo>
                <a:lnTo>
                  <a:pt x="2730920" y="4766842"/>
                </a:lnTo>
                <a:lnTo>
                  <a:pt x="2760246" y="4763257"/>
                </a:lnTo>
                <a:lnTo>
                  <a:pt x="2785905" y="4763257"/>
                </a:lnTo>
                <a:lnTo>
                  <a:pt x="2804234" y="4766842"/>
                </a:lnTo>
                <a:lnTo>
                  <a:pt x="2837225" y="4777594"/>
                </a:lnTo>
                <a:lnTo>
                  <a:pt x="2873882" y="4784762"/>
                </a:lnTo>
                <a:lnTo>
                  <a:pt x="2910539" y="4788347"/>
                </a:lnTo>
                <a:lnTo>
                  <a:pt x="2947195" y="4799099"/>
                </a:lnTo>
                <a:lnTo>
                  <a:pt x="2961858" y="4802683"/>
                </a:lnTo>
                <a:lnTo>
                  <a:pt x="2980186" y="4795515"/>
                </a:lnTo>
                <a:lnTo>
                  <a:pt x="3009512" y="4788347"/>
                </a:lnTo>
                <a:lnTo>
                  <a:pt x="3031505" y="4781179"/>
                </a:lnTo>
                <a:lnTo>
                  <a:pt x="3038837" y="4781179"/>
                </a:lnTo>
                <a:lnTo>
                  <a:pt x="3053499" y="4781179"/>
                </a:lnTo>
                <a:lnTo>
                  <a:pt x="3060830" y="4784762"/>
                </a:lnTo>
                <a:lnTo>
                  <a:pt x="3068162" y="4791930"/>
                </a:lnTo>
                <a:lnTo>
                  <a:pt x="3075494" y="4799099"/>
                </a:lnTo>
                <a:lnTo>
                  <a:pt x="3079159" y="4809852"/>
                </a:lnTo>
                <a:lnTo>
                  <a:pt x="3082825" y="4820603"/>
                </a:lnTo>
                <a:lnTo>
                  <a:pt x="3082825" y="4827772"/>
                </a:lnTo>
                <a:lnTo>
                  <a:pt x="3079159" y="4845692"/>
                </a:lnTo>
                <a:lnTo>
                  <a:pt x="3079159" y="4860028"/>
                </a:lnTo>
                <a:lnTo>
                  <a:pt x="3090156" y="4870781"/>
                </a:lnTo>
                <a:lnTo>
                  <a:pt x="3115816" y="4877949"/>
                </a:lnTo>
                <a:lnTo>
                  <a:pt x="3145141" y="4885118"/>
                </a:lnTo>
                <a:lnTo>
                  <a:pt x="3174466" y="4892285"/>
                </a:lnTo>
                <a:lnTo>
                  <a:pt x="3189128" y="4899453"/>
                </a:lnTo>
                <a:lnTo>
                  <a:pt x="3200126" y="4906621"/>
                </a:lnTo>
                <a:lnTo>
                  <a:pt x="3211123" y="4920958"/>
                </a:lnTo>
                <a:lnTo>
                  <a:pt x="3225785" y="4931711"/>
                </a:lnTo>
                <a:lnTo>
                  <a:pt x="3233116" y="4942462"/>
                </a:lnTo>
                <a:lnTo>
                  <a:pt x="3236783" y="4953215"/>
                </a:lnTo>
                <a:lnTo>
                  <a:pt x="3236783" y="4963967"/>
                </a:lnTo>
                <a:lnTo>
                  <a:pt x="3229451" y="4978304"/>
                </a:lnTo>
                <a:lnTo>
                  <a:pt x="3225785" y="4985472"/>
                </a:lnTo>
                <a:lnTo>
                  <a:pt x="3222120" y="4992640"/>
                </a:lnTo>
                <a:lnTo>
                  <a:pt x="3222120" y="4999808"/>
                </a:lnTo>
                <a:lnTo>
                  <a:pt x="3225785" y="5006977"/>
                </a:lnTo>
                <a:lnTo>
                  <a:pt x="3229451" y="5017728"/>
                </a:lnTo>
                <a:lnTo>
                  <a:pt x="3240448" y="5032065"/>
                </a:lnTo>
                <a:lnTo>
                  <a:pt x="3255110" y="5039233"/>
                </a:lnTo>
                <a:lnTo>
                  <a:pt x="3266107" y="5042817"/>
                </a:lnTo>
                <a:lnTo>
                  <a:pt x="3284437" y="5039233"/>
                </a:lnTo>
                <a:lnTo>
                  <a:pt x="3295434" y="5035648"/>
                </a:lnTo>
                <a:lnTo>
                  <a:pt x="3302764" y="5017728"/>
                </a:lnTo>
                <a:lnTo>
                  <a:pt x="3310096" y="5006977"/>
                </a:lnTo>
                <a:lnTo>
                  <a:pt x="3306430" y="4992640"/>
                </a:lnTo>
                <a:lnTo>
                  <a:pt x="3302764" y="4981887"/>
                </a:lnTo>
                <a:lnTo>
                  <a:pt x="3291767" y="4967551"/>
                </a:lnTo>
                <a:lnTo>
                  <a:pt x="3288102" y="4960382"/>
                </a:lnTo>
                <a:lnTo>
                  <a:pt x="3288102" y="4953215"/>
                </a:lnTo>
                <a:lnTo>
                  <a:pt x="3288102" y="4946047"/>
                </a:lnTo>
                <a:lnTo>
                  <a:pt x="3295434" y="4931711"/>
                </a:lnTo>
                <a:lnTo>
                  <a:pt x="3306430" y="4913789"/>
                </a:lnTo>
                <a:lnTo>
                  <a:pt x="3310096" y="4910206"/>
                </a:lnTo>
                <a:lnTo>
                  <a:pt x="3317427" y="4906621"/>
                </a:lnTo>
                <a:lnTo>
                  <a:pt x="3321092" y="4903038"/>
                </a:lnTo>
                <a:lnTo>
                  <a:pt x="3332089" y="4903038"/>
                </a:lnTo>
                <a:lnTo>
                  <a:pt x="3343086" y="4910206"/>
                </a:lnTo>
                <a:lnTo>
                  <a:pt x="3346752" y="4924542"/>
                </a:lnTo>
                <a:lnTo>
                  <a:pt x="3350418" y="4935294"/>
                </a:lnTo>
                <a:lnTo>
                  <a:pt x="3357749" y="4946047"/>
                </a:lnTo>
                <a:lnTo>
                  <a:pt x="3365081" y="4953215"/>
                </a:lnTo>
                <a:lnTo>
                  <a:pt x="3372412" y="4956799"/>
                </a:lnTo>
                <a:lnTo>
                  <a:pt x="3379744" y="4960382"/>
                </a:lnTo>
                <a:lnTo>
                  <a:pt x="3394406" y="4960382"/>
                </a:lnTo>
                <a:lnTo>
                  <a:pt x="3405403" y="4960382"/>
                </a:lnTo>
                <a:lnTo>
                  <a:pt x="3416400" y="4956799"/>
                </a:lnTo>
                <a:lnTo>
                  <a:pt x="3431063" y="4953215"/>
                </a:lnTo>
                <a:lnTo>
                  <a:pt x="3449391" y="4956799"/>
                </a:lnTo>
                <a:lnTo>
                  <a:pt x="3460388" y="4960382"/>
                </a:lnTo>
                <a:lnTo>
                  <a:pt x="3467720" y="4960382"/>
                </a:lnTo>
                <a:lnTo>
                  <a:pt x="3475050" y="4960382"/>
                </a:lnTo>
                <a:lnTo>
                  <a:pt x="3486047" y="4956799"/>
                </a:lnTo>
                <a:lnTo>
                  <a:pt x="3489713" y="4953215"/>
                </a:lnTo>
                <a:lnTo>
                  <a:pt x="3500710" y="4946047"/>
                </a:lnTo>
                <a:lnTo>
                  <a:pt x="3504377" y="4935294"/>
                </a:lnTo>
                <a:lnTo>
                  <a:pt x="3508042" y="4928126"/>
                </a:lnTo>
                <a:lnTo>
                  <a:pt x="3508042" y="4913789"/>
                </a:lnTo>
                <a:lnTo>
                  <a:pt x="3515373" y="4906621"/>
                </a:lnTo>
                <a:lnTo>
                  <a:pt x="3522704" y="4899453"/>
                </a:lnTo>
                <a:lnTo>
                  <a:pt x="3530035" y="4892285"/>
                </a:lnTo>
                <a:lnTo>
                  <a:pt x="3544699" y="4881533"/>
                </a:lnTo>
                <a:lnTo>
                  <a:pt x="3566692" y="4881533"/>
                </a:lnTo>
                <a:lnTo>
                  <a:pt x="3585021" y="4881533"/>
                </a:lnTo>
                <a:lnTo>
                  <a:pt x="3603349" y="4888701"/>
                </a:lnTo>
                <a:lnTo>
                  <a:pt x="3629009" y="4895869"/>
                </a:lnTo>
                <a:lnTo>
                  <a:pt x="3651003" y="4895869"/>
                </a:lnTo>
                <a:lnTo>
                  <a:pt x="3672996" y="4888701"/>
                </a:lnTo>
                <a:lnTo>
                  <a:pt x="3691325" y="4881533"/>
                </a:lnTo>
                <a:lnTo>
                  <a:pt x="3709653" y="4870781"/>
                </a:lnTo>
                <a:lnTo>
                  <a:pt x="3727982" y="4860028"/>
                </a:lnTo>
                <a:lnTo>
                  <a:pt x="3742643" y="4860028"/>
                </a:lnTo>
                <a:lnTo>
                  <a:pt x="3760972" y="4860028"/>
                </a:lnTo>
                <a:lnTo>
                  <a:pt x="3790297" y="4870781"/>
                </a:lnTo>
                <a:lnTo>
                  <a:pt x="3812292" y="4874365"/>
                </a:lnTo>
                <a:lnTo>
                  <a:pt x="3826954" y="4877949"/>
                </a:lnTo>
                <a:lnTo>
                  <a:pt x="3841617" y="4881533"/>
                </a:lnTo>
                <a:lnTo>
                  <a:pt x="3852614" y="4888701"/>
                </a:lnTo>
                <a:lnTo>
                  <a:pt x="3859946" y="4899453"/>
                </a:lnTo>
                <a:lnTo>
                  <a:pt x="3863611" y="4903038"/>
                </a:lnTo>
                <a:lnTo>
                  <a:pt x="3870943" y="4903038"/>
                </a:lnTo>
                <a:lnTo>
                  <a:pt x="3874608" y="4906621"/>
                </a:lnTo>
                <a:lnTo>
                  <a:pt x="3881939" y="4903038"/>
                </a:lnTo>
                <a:lnTo>
                  <a:pt x="3896603" y="4895869"/>
                </a:lnTo>
                <a:lnTo>
                  <a:pt x="3911265" y="4895869"/>
                </a:lnTo>
                <a:lnTo>
                  <a:pt x="3922262" y="4895869"/>
                </a:lnTo>
                <a:lnTo>
                  <a:pt x="3936925" y="4899453"/>
                </a:lnTo>
                <a:lnTo>
                  <a:pt x="3966250" y="4906621"/>
                </a:lnTo>
                <a:lnTo>
                  <a:pt x="3988244" y="4906621"/>
                </a:lnTo>
                <a:lnTo>
                  <a:pt x="4002907" y="4910206"/>
                </a:lnTo>
                <a:lnTo>
                  <a:pt x="4006572" y="4913789"/>
                </a:lnTo>
                <a:lnTo>
                  <a:pt x="4006572" y="4924542"/>
                </a:lnTo>
                <a:lnTo>
                  <a:pt x="4006572" y="4935294"/>
                </a:lnTo>
                <a:lnTo>
                  <a:pt x="4006572" y="4949631"/>
                </a:lnTo>
                <a:lnTo>
                  <a:pt x="4010237" y="4960382"/>
                </a:lnTo>
                <a:lnTo>
                  <a:pt x="4010237" y="4967551"/>
                </a:lnTo>
                <a:lnTo>
                  <a:pt x="4017569" y="4978304"/>
                </a:lnTo>
                <a:lnTo>
                  <a:pt x="4021234" y="4981887"/>
                </a:lnTo>
                <a:lnTo>
                  <a:pt x="4032231" y="4985472"/>
                </a:lnTo>
                <a:lnTo>
                  <a:pt x="4039562" y="4989055"/>
                </a:lnTo>
                <a:lnTo>
                  <a:pt x="4057891" y="4989055"/>
                </a:lnTo>
                <a:lnTo>
                  <a:pt x="4065223" y="4989055"/>
                </a:lnTo>
                <a:lnTo>
                  <a:pt x="4068888" y="4992640"/>
                </a:lnTo>
                <a:lnTo>
                  <a:pt x="4072554" y="4996224"/>
                </a:lnTo>
                <a:lnTo>
                  <a:pt x="4076219" y="5003392"/>
                </a:lnTo>
                <a:lnTo>
                  <a:pt x="4083551" y="5021313"/>
                </a:lnTo>
                <a:lnTo>
                  <a:pt x="4090883" y="5042817"/>
                </a:lnTo>
                <a:lnTo>
                  <a:pt x="4094548" y="5060738"/>
                </a:lnTo>
                <a:lnTo>
                  <a:pt x="4094548" y="5085826"/>
                </a:lnTo>
                <a:lnTo>
                  <a:pt x="4098213" y="5103746"/>
                </a:lnTo>
                <a:lnTo>
                  <a:pt x="4101879" y="5118083"/>
                </a:lnTo>
                <a:lnTo>
                  <a:pt x="4109211" y="5128836"/>
                </a:lnTo>
                <a:lnTo>
                  <a:pt x="4116541" y="5139587"/>
                </a:lnTo>
                <a:lnTo>
                  <a:pt x="4127538" y="5146756"/>
                </a:lnTo>
                <a:lnTo>
                  <a:pt x="4142201" y="5146756"/>
                </a:lnTo>
                <a:lnTo>
                  <a:pt x="4156863" y="5146756"/>
                </a:lnTo>
                <a:lnTo>
                  <a:pt x="4178858" y="5139587"/>
                </a:lnTo>
                <a:lnTo>
                  <a:pt x="4186190" y="5132419"/>
                </a:lnTo>
                <a:lnTo>
                  <a:pt x="4197187" y="5132419"/>
                </a:lnTo>
                <a:lnTo>
                  <a:pt x="4208184" y="5132419"/>
                </a:lnTo>
                <a:lnTo>
                  <a:pt x="4222845" y="5132419"/>
                </a:lnTo>
                <a:lnTo>
                  <a:pt x="4233843" y="5132419"/>
                </a:lnTo>
                <a:lnTo>
                  <a:pt x="4241174" y="5128836"/>
                </a:lnTo>
                <a:lnTo>
                  <a:pt x="4248505" y="5121667"/>
                </a:lnTo>
                <a:lnTo>
                  <a:pt x="4255837" y="5114499"/>
                </a:lnTo>
                <a:lnTo>
                  <a:pt x="4255837" y="5103746"/>
                </a:lnTo>
                <a:lnTo>
                  <a:pt x="4255837" y="5085826"/>
                </a:lnTo>
                <a:lnTo>
                  <a:pt x="4259502" y="5078658"/>
                </a:lnTo>
                <a:lnTo>
                  <a:pt x="4263169" y="5075074"/>
                </a:lnTo>
                <a:lnTo>
                  <a:pt x="4266834" y="5071490"/>
                </a:lnTo>
                <a:lnTo>
                  <a:pt x="4277831" y="5067906"/>
                </a:lnTo>
                <a:lnTo>
                  <a:pt x="4288827" y="5067906"/>
                </a:lnTo>
                <a:lnTo>
                  <a:pt x="4303491" y="5071490"/>
                </a:lnTo>
                <a:lnTo>
                  <a:pt x="4336481" y="5089411"/>
                </a:lnTo>
                <a:lnTo>
                  <a:pt x="4369473" y="5100163"/>
                </a:lnTo>
                <a:lnTo>
                  <a:pt x="4387801" y="5103746"/>
                </a:lnTo>
                <a:lnTo>
                  <a:pt x="4406130" y="5103746"/>
                </a:lnTo>
                <a:lnTo>
                  <a:pt x="4420792" y="5100163"/>
                </a:lnTo>
                <a:lnTo>
                  <a:pt x="4442786" y="5092994"/>
                </a:lnTo>
                <a:lnTo>
                  <a:pt x="4446452" y="5092994"/>
                </a:lnTo>
                <a:lnTo>
                  <a:pt x="4461114" y="5096578"/>
                </a:lnTo>
                <a:lnTo>
                  <a:pt x="4472111" y="5096578"/>
                </a:lnTo>
                <a:lnTo>
                  <a:pt x="4486774" y="5096578"/>
                </a:lnTo>
                <a:lnTo>
                  <a:pt x="4501437" y="5089411"/>
                </a:lnTo>
                <a:lnTo>
                  <a:pt x="4527096" y="5075074"/>
                </a:lnTo>
                <a:lnTo>
                  <a:pt x="4556421" y="5067906"/>
                </a:lnTo>
                <a:lnTo>
                  <a:pt x="4574749" y="5064321"/>
                </a:lnTo>
                <a:lnTo>
                  <a:pt x="4593078" y="5067906"/>
                </a:lnTo>
                <a:lnTo>
                  <a:pt x="4615072" y="5071490"/>
                </a:lnTo>
                <a:lnTo>
                  <a:pt x="4629735" y="5085826"/>
                </a:lnTo>
                <a:lnTo>
                  <a:pt x="4640732" y="5092994"/>
                </a:lnTo>
                <a:lnTo>
                  <a:pt x="4648064" y="5096578"/>
                </a:lnTo>
                <a:lnTo>
                  <a:pt x="4659060" y="5096578"/>
                </a:lnTo>
                <a:lnTo>
                  <a:pt x="4673723" y="5085826"/>
                </a:lnTo>
                <a:lnTo>
                  <a:pt x="4677388" y="5078658"/>
                </a:lnTo>
                <a:lnTo>
                  <a:pt x="4684721" y="5075074"/>
                </a:lnTo>
                <a:lnTo>
                  <a:pt x="4688386" y="5075074"/>
                </a:lnTo>
                <a:lnTo>
                  <a:pt x="4692050" y="5085826"/>
                </a:lnTo>
                <a:lnTo>
                  <a:pt x="4695717" y="5092994"/>
                </a:lnTo>
                <a:lnTo>
                  <a:pt x="4699382" y="5100163"/>
                </a:lnTo>
                <a:lnTo>
                  <a:pt x="4703048" y="5100163"/>
                </a:lnTo>
                <a:lnTo>
                  <a:pt x="4706714" y="5100163"/>
                </a:lnTo>
                <a:lnTo>
                  <a:pt x="4721376" y="5096578"/>
                </a:lnTo>
                <a:lnTo>
                  <a:pt x="4732374" y="5092994"/>
                </a:lnTo>
                <a:lnTo>
                  <a:pt x="4739704" y="5089411"/>
                </a:lnTo>
                <a:lnTo>
                  <a:pt x="4747036" y="5089411"/>
                </a:lnTo>
                <a:lnTo>
                  <a:pt x="4754368" y="5089411"/>
                </a:lnTo>
                <a:lnTo>
                  <a:pt x="4761699" y="5096578"/>
                </a:lnTo>
                <a:lnTo>
                  <a:pt x="4769029" y="5096578"/>
                </a:lnTo>
                <a:lnTo>
                  <a:pt x="4780027" y="5092994"/>
                </a:lnTo>
                <a:lnTo>
                  <a:pt x="4787358" y="5078658"/>
                </a:lnTo>
                <a:lnTo>
                  <a:pt x="4794689" y="5071490"/>
                </a:lnTo>
                <a:lnTo>
                  <a:pt x="4805686" y="5067906"/>
                </a:lnTo>
                <a:lnTo>
                  <a:pt x="4816683" y="5067906"/>
                </a:lnTo>
                <a:lnTo>
                  <a:pt x="4831346" y="5071490"/>
                </a:lnTo>
                <a:lnTo>
                  <a:pt x="4842343" y="5078658"/>
                </a:lnTo>
                <a:lnTo>
                  <a:pt x="4853340" y="5089411"/>
                </a:lnTo>
                <a:lnTo>
                  <a:pt x="4853340" y="5103746"/>
                </a:lnTo>
                <a:lnTo>
                  <a:pt x="4857007" y="5118083"/>
                </a:lnTo>
                <a:lnTo>
                  <a:pt x="4864337" y="5125251"/>
                </a:lnTo>
                <a:lnTo>
                  <a:pt x="4875335" y="5128836"/>
                </a:lnTo>
                <a:lnTo>
                  <a:pt x="4893662" y="5128836"/>
                </a:lnTo>
                <a:lnTo>
                  <a:pt x="4930319" y="5114499"/>
                </a:lnTo>
                <a:lnTo>
                  <a:pt x="4966976" y="5100163"/>
                </a:lnTo>
                <a:lnTo>
                  <a:pt x="4970642" y="5092994"/>
                </a:lnTo>
                <a:lnTo>
                  <a:pt x="4970642" y="5089411"/>
                </a:lnTo>
                <a:lnTo>
                  <a:pt x="4974307" y="5085826"/>
                </a:lnTo>
                <a:lnTo>
                  <a:pt x="4981639" y="5078658"/>
                </a:lnTo>
                <a:lnTo>
                  <a:pt x="4988970" y="5085826"/>
                </a:lnTo>
                <a:lnTo>
                  <a:pt x="4992636" y="5089411"/>
                </a:lnTo>
                <a:lnTo>
                  <a:pt x="4999967" y="5092994"/>
                </a:lnTo>
                <a:lnTo>
                  <a:pt x="4999967" y="5100163"/>
                </a:lnTo>
                <a:lnTo>
                  <a:pt x="5003632" y="5100163"/>
                </a:lnTo>
                <a:lnTo>
                  <a:pt x="5007298" y="5100163"/>
                </a:lnTo>
                <a:lnTo>
                  <a:pt x="5014629" y="5092994"/>
                </a:lnTo>
                <a:lnTo>
                  <a:pt x="5021961" y="5089411"/>
                </a:lnTo>
                <a:lnTo>
                  <a:pt x="5029293" y="5089411"/>
                </a:lnTo>
                <a:lnTo>
                  <a:pt x="5036623" y="5092994"/>
                </a:lnTo>
                <a:lnTo>
                  <a:pt x="5043954" y="5096578"/>
                </a:lnTo>
                <a:lnTo>
                  <a:pt x="5054951" y="5100163"/>
                </a:lnTo>
                <a:lnTo>
                  <a:pt x="5058618" y="5107331"/>
                </a:lnTo>
                <a:lnTo>
                  <a:pt x="5062283" y="5118083"/>
                </a:lnTo>
                <a:lnTo>
                  <a:pt x="5073280" y="5128836"/>
                </a:lnTo>
                <a:lnTo>
                  <a:pt x="5084277" y="5128836"/>
                </a:lnTo>
                <a:lnTo>
                  <a:pt x="5091609" y="5121667"/>
                </a:lnTo>
                <a:lnTo>
                  <a:pt x="5102605" y="5110914"/>
                </a:lnTo>
                <a:lnTo>
                  <a:pt x="5109937" y="5092994"/>
                </a:lnTo>
                <a:lnTo>
                  <a:pt x="5113602" y="5075074"/>
                </a:lnTo>
                <a:lnTo>
                  <a:pt x="5120933" y="5071490"/>
                </a:lnTo>
                <a:lnTo>
                  <a:pt x="5128265" y="5064321"/>
                </a:lnTo>
                <a:lnTo>
                  <a:pt x="5135597" y="5064321"/>
                </a:lnTo>
                <a:lnTo>
                  <a:pt x="5146593" y="5060738"/>
                </a:lnTo>
                <a:lnTo>
                  <a:pt x="5153925" y="5057153"/>
                </a:lnTo>
                <a:lnTo>
                  <a:pt x="5164922" y="5049985"/>
                </a:lnTo>
                <a:lnTo>
                  <a:pt x="5172253" y="5039233"/>
                </a:lnTo>
                <a:lnTo>
                  <a:pt x="5179584" y="5032065"/>
                </a:lnTo>
                <a:lnTo>
                  <a:pt x="5183250" y="5021313"/>
                </a:lnTo>
                <a:lnTo>
                  <a:pt x="5194248" y="5017728"/>
                </a:lnTo>
                <a:lnTo>
                  <a:pt x="5201579" y="5017728"/>
                </a:lnTo>
                <a:lnTo>
                  <a:pt x="5208909" y="5017728"/>
                </a:lnTo>
                <a:lnTo>
                  <a:pt x="5223572" y="5021313"/>
                </a:lnTo>
                <a:lnTo>
                  <a:pt x="5230904" y="5032065"/>
                </a:lnTo>
                <a:lnTo>
                  <a:pt x="5238234" y="5039233"/>
                </a:lnTo>
                <a:lnTo>
                  <a:pt x="5249232" y="5039233"/>
                </a:lnTo>
                <a:lnTo>
                  <a:pt x="5256564" y="5039233"/>
                </a:lnTo>
                <a:lnTo>
                  <a:pt x="5263895" y="5039233"/>
                </a:lnTo>
                <a:lnTo>
                  <a:pt x="5271226" y="5032065"/>
                </a:lnTo>
                <a:lnTo>
                  <a:pt x="5271226" y="5024897"/>
                </a:lnTo>
                <a:lnTo>
                  <a:pt x="5271226" y="5017728"/>
                </a:lnTo>
                <a:lnTo>
                  <a:pt x="5267561" y="5010560"/>
                </a:lnTo>
                <a:lnTo>
                  <a:pt x="5263895" y="5006977"/>
                </a:lnTo>
                <a:lnTo>
                  <a:pt x="5267561" y="5003392"/>
                </a:lnTo>
                <a:lnTo>
                  <a:pt x="5271226" y="4999808"/>
                </a:lnTo>
                <a:lnTo>
                  <a:pt x="5278558" y="4999808"/>
                </a:lnTo>
                <a:lnTo>
                  <a:pt x="5285889" y="4996224"/>
                </a:lnTo>
                <a:lnTo>
                  <a:pt x="5289554" y="4992640"/>
                </a:lnTo>
                <a:lnTo>
                  <a:pt x="5293220" y="4985472"/>
                </a:lnTo>
                <a:lnTo>
                  <a:pt x="5293220" y="4978304"/>
                </a:lnTo>
                <a:lnTo>
                  <a:pt x="5293220" y="4967551"/>
                </a:lnTo>
                <a:lnTo>
                  <a:pt x="5293220" y="4963967"/>
                </a:lnTo>
                <a:lnTo>
                  <a:pt x="5293220" y="4960382"/>
                </a:lnTo>
                <a:lnTo>
                  <a:pt x="5300552" y="4960382"/>
                </a:lnTo>
                <a:lnTo>
                  <a:pt x="5307883" y="4960382"/>
                </a:lnTo>
                <a:lnTo>
                  <a:pt x="5315214" y="4960382"/>
                </a:lnTo>
                <a:lnTo>
                  <a:pt x="5322545" y="4963967"/>
                </a:lnTo>
                <a:lnTo>
                  <a:pt x="5326211" y="4974719"/>
                </a:lnTo>
                <a:lnTo>
                  <a:pt x="5333543" y="4985472"/>
                </a:lnTo>
                <a:lnTo>
                  <a:pt x="5340873" y="4992640"/>
                </a:lnTo>
                <a:lnTo>
                  <a:pt x="5348205" y="4999808"/>
                </a:lnTo>
                <a:lnTo>
                  <a:pt x="5355536" y="5003392"/>
                </a:lnTo>
                <a:lnTo>
                  <a:pt x="5373865" y="5010560"/>
                </a:lnTo>
                <a:lnTo>
                  <a:pt x="5399524" y="5014145"/>
                </a:lnTo>
                <a:lnTo>
                  <a:pt x="5443512" y="5014145"/>
                </a:lnTo>
                <a:lnTo>
                  <a:pt x="5487501" y="5014145"/>
                </a:lnTo>
                <a:lnTo>
                  <a:pt x="5491166" y="5014145"/>
                </a:lnTo>
                <a:lnTo>
                  <a:pt x="5498497" y="5010560"/>
                </a:lnTo>
                <a:lnTo>
                  <a:pt x="5509494" y="4999808"/>
                </a:lnTo>
                <a:lnTo>
                  <a:pt x="5520491" y="4992640"/>
                </a:lnTo>
                <a:lnTo>
                  <a:pt x="5531488" y="4989055"/>
                </a:lnTo>
                <a:lnTo>
                  <a:pt x="5546151" y="4992640"/>
                </a:lnTo>
                <a:lnTo>
                  <a:pt x="5571810" y="4999808"/>
                </a:lnTo>
                <a:lnTo>
                  <a:pt x="5586473" y="5010560"/>
                </a:lnTo>
                <a:lnTo>
                  <a:pt x="5597470" y="5014145"/>
                </a:lnTo>
                <a:lnTo>
                  <a:pt x="5604802" y="5021313"/>
                </a:lnTo>
                <a:lnTo>
                  <a:pt x="5619464" y="5021313"/>
                </a:lnTo>
                <a:lnTo>
                  <a:pt x="5626795" y="5021313"/>
                </a:lnTo>
                <a:lnTo>
                  <a:pt x="5645124" y="5017728"/>
                </a:lnTo>
                <a:lnTo>
                  <a:pt x="5659787" y="5014145"/>
                </a:lnTo>
                <a:lnTo>
                  <a:pt x="5674449" y="5014145"/>
                </a:lnTo>
                <a:lnTo>
                  <a:pt x="5678116" y="5014145"/>
                </a:lnTo>
                <a:lnTo>
                  <a:pt x="5678116" y="5024897"/>
                </a:lnTo>
                <a:lnTo>
                  <a:pt x="5678116" y="5039233"/>
                </a:lnTo>
                <a:lnTo>
                  <a:pt x="5681781" y="5046401"/>
                </a:lnTo>
                <a:lnTo>
                  <a:pt x="5689112" y="5049985"/>
                </a:lnTo>
                <a:lnTo>
                  <a:pt x="5700109" y="5060738"/>
                </a:lnTo>
                <a:lnTo>
                  <a:pt x="5711106" y="5071490"/>
                </a:lnTo>
                <a:lnTo>
                  <a:pt x="5744096" y="5103746"/>
                </a:lnTo>
                <a:lnTo>
                  <a:pt x="5780753" y="5128836"/>
                </a:lnTo>
                <a:lnTo>
                  <a:pt x="5784419" y="5132419"/>
                </a:lnTo>
                <a:lnTo>
                  <a:pt x="5788085" y="5132419"/>
                </a:lnTo>
                <a:lnTo>
                  <a:pt x="5799081" y="5139587"/>
                </a:lnTo>
                <a:lnTo>
                  <a:pt x="5802748" y="5146756"/>
                </a:lnTo>
                <a:lnTo>
                  <a:pt x="5810078" y="5143172"/>
                </a:lnTo>
                <a:lnTo>
                  <a:pt x="5813745" y="5139587"/>
                </a:lnTo>
                <a:lnTo>
                  <a:pt x="5813745" y="5128836"/>
                </a:lnTo>
                <a:lnTo>
                  <a:pt x="5813745" y="5121667"/>
                </a:lnTo>
                <a:lnTo>
                  <a:pt x="5817410" y="5114499"/>
                </a:lnTo>
                <a:lnTo>
                  <a:pt x="5824742" y="5110914"/>
                </a:lnTo>
                <a:lnTo>
                  <a:pt x="5843070" y="5107331"/>
                </a:lnTo>
                <a:lnTo>
                  <a:pt x="5857732" y="5107331"/>
                </a:lnTo>
                <a:lnTo>
                  <a:pt x="5865064" y="5107331"/>
                </a:lnTo>
                <a:lnTo>
                  <a:pt x="5872395" y="5110914"/>
                </a:lnTo>
                <a:lnTo>
                  <a:pt x="5879727" y="5114499"/>
                </a:lnTo>
                <a:lnTo>
                  <a:pt x="5890724" y="5118083"/>
                </a:lnTo>
                <a:lnTo>
                  <a:pt x="5901720" y="5128836"/>
                </a:lnTo>
                <a:lnTo>
                  <a:pt x="5912717" y="5139587"/>
                </a:lnTo>
                <a:lnTo>
                  <a:pt x="5927380" y="5146756"/>
                </a:lnTo>
                <a:lnTo>
                  <a:pt x="5945709" y="5146756"/>
                </a:lnTo>
                <a:lnTo>
                  <a:pt x="5953039" y="5150340"/>
                </a:lnTo>
                <a:lnTo>
                  <a:pt x="5964036" y="5153924"/>
                </a:lnTo>
                <a:lnTo>
                  <a:pt x="5971368" y="5161092"/>
                </a:lnTo>
                <a:lnTo>
                  <a:pt x="5978699" y="5168260"/>
                </a:lnTo>
                <a:lnTo>
                  <a:pt x="5982364" y="5179012"/>
                </a:lnTo>
                <a:lnTo>
                  <a:pt x="5986031" y="5193349"/>
                </a:lnTo>
                <a:lnTo>
                  <a:pt x="5989696" y="5204102"/>
                </a:lnTo>
                <a:lnTo>
                  <a:pt x="5989696" y="5214853"/>
                </a:lnTo>
                <a:lnTo>
                  <a:pt x="5986031" y="5218438"/>
                </a:lnTo>
                <a:lnTo>
                  <a:pt x="5986031" y="5225606"/>
                </a:lnTo>
                <a:lnTo>
                  <a:pt x="5989696" y="5229190"/>
                </a:lnTo>
                <a:lnTo>
                  <a:pt x="5993363" y="5232775"/>
                </a:lnTo>
                <a:lnTo>
                  <a:pt x="6000693" y="5232775"/>
                </a:lnTo>
                <a:lnTo>
                  <a:pt x="6008025" y="5232775"/>
                </a:lnTo>
                <a:lnTo>
                  <a:pt x="6011690" y="5229190"/>
                </a:lnTo>
                <a:lnTo>
                  <a:pt x="6011690" y="5225606"/>
                </a:lnTo>
                <a:lnTo>
                  <a:pt x="6026353" y="5218438"/>
                </a:lnTo>
                <a:lnTo>
                  <a:pt x="6041016" y="5214853"/>
                </a:lnTo>
                <a:lnTo>
                  <a:pt x="6037350" y="5229190"/>
                </a:lnTo>
                <a:lnTo>
                  <a:pt x="6033685" y="5243526"/>
                </a:lnTo>
                <a:lnTo>
                  <a:pt x="6037350" y="5254278"/>
                </a:lnTo>
                <a:lnTo>
                  <a:pt x="6037350" y="5257863"/>
                </a:lnTo>
                <a:lnTo>
                  <a:pt x="6030018" y="5261446"/>
                </a:lnTo>
                <a:lnTo>
                  <a:pt x="6026353" y="5265031"/>
                </a:lnTo>
                <a:lnTo>
                  <a:pt x="6019021" y="5265031"/>
                </a:lnTo>
                <a:lnTo>
                  <a:pt x="6011690" y="5268615"/>
                </a:lnTo>
                <a:lnTo>
                  <a:pt x="6004359" y="5268615"/>
                </a:lnTo>
                <a:lnTo>
                  <a:pt x="5993363" y="5265031"/>
                </a:lnTo>
                <a:lnTo>
                  <a:pt x="5986031" y="5254278"/>
                </a:lnTo>
                <a:lnTo>
                  <a:pt x="5978699" y="5250695"/>
                </a:lnTo>
                <a:lnTo>
                  <a:pt x="5967703" y="5243526"/>
                </a:lnTo>
                <a:lnTo>
                  <a:pt x="5956706" y="5236358"/>
                </a:lnTo>
                <a:lnTo>
                  <a:pt x="5953039" y="5236358"/>
                </a:lnTo>
                <a:lnTo>
                  <a:pt x="5945709" y="5232775"/>
                </a:lnTo>
                <a:lnTo>
                  <a:pt x="5938377" y="5236358"/>
                </a:lnTo>
                <a:lnTo>
                  <a:pt x="5934711" y="5243526"/>
                </a:lnTo>
                <a:lnTo>
                  <a:pt x="5931046" y="5250695"/>
                </a:lnTo>
                <a:lnTo>
                  <a:pt x="5927380" y="5257863"/>
                </a:lnTo>
                <a:lnTo>
                  <a:pt x="5923714" y="5265031"/>
                </a:lnTo>
                <a:lnTo>
                  <a:pt x="5927380" y="5272199"/>
                </a:lnTo>
                <a:lnTo>
                  <a:pt x="5945709" y="5290119"/>
                </a:lnTo>
                <a:lnTo>
                  <a:pt x="5956706" y="5308041"/>
                </a:lnTo>
                <a:lnTo>
                  <a:pt x="6000693" y="5322376"/>
                </a:lnTo>
                <a:lnTo>
                  <a:pt x="6041016" y="5329544"/>
                </a:lnTo>
                <a:lnTo>
                  <a:pt x="6055678" y="5333129"/>
                </a:lnTo>
                <a:lnTo>
                  <a:pt x="6063010" y="5340297"/>
                </a:lnTo>
                <a:lnTo>
                  <a:pt x="6074007" y="5347465"/>
                </a:lnTo>
                <a:lnTo>
                  <a:pt x="6088669" y="5358217"/>
                </a:lnTo>
                <a:lnTo>
                  <a:pt x="6103332" y="5358217"/>
                </a:lnTo>
                <a:lnTo>
                  <a:pt x="6125325" y="5351049"/>
                </a:lnTo>
                <a:lnTo>
                  <a:pt x="6139989" y="5347465"/>
                </a:lnTo>
                <a:lnTo>
                  <a:pt x="6154651" y="5343881"/>
                </a:lnTo>
                <a:lnTo>
                  <a:pt x="6176646" y="5340297"/>
                </a:lnTo>
                <a:lnTo>
                  <a:pt x="6194974" y="5340297"/>
                </a:lnTo>
                <a:lnTo>
                  <a:pt x="6180311" y="5351049"/>
                </a:lnTo>
                <a:lnTo>
                  <a:pt x="6165649" y="5365385"/>
                </a:lnTo>
                <a:lnTo>
                  <a:pt x="6158317" y="5372554"/>
                </a:lnTo>
                <a:lnTo>
                  <a:pt x="6158317" y="5383305"/>
                </a:lnTo>
                <a:lnTo>
                  <a:pt x="6158317" y="5390474"/>
                </a:lnTo>
                <a:lnTo>
                  <a:pt x="6165649" y="5404810"/>
                </a:lnTo>
                <a:lnTo>
                  <a:pt x="6172979" y="5394058"/>
                </a:lnTo>
                <a:lnTo>
                  <a:pt x="6180311" y="5386890"/>
                </a:lnTo>
                <a:lnTo>
                  <a:pt x="6187642" y="5386890"/>
                </a:lnTo>
                <a:lnTo>
                  <a:pt x="6194974" y="5383305"/>
                </a:lnTo>
                <a:lnTo>
                  <a:pt x="6213302" y="5383305"/>
                </a:lnTo>
                <a:lnTo>
                  <a:pt x="6231630" y="5383305"/>
                </a:lnTo>
                <a:lnTo>
                  <a:pt x="6246293" y="5379722"/>
                </a:lnTo>
                <a:lnTo>
                  <a:pt x="6257290" y="5372554"/>
                </a:lnTo>
                <a:lnTo>
                  <a:pt x="6264621" y="5365385"/>
                </a:lnTo>
                <a:lnTo>
                  <a:pt x="6279283" y="5358217"/>
                </a:lnTo>
                <a:lnTo>
                  <a:pt x="6282950" y="5343881"/>
                </a:lnTo>
                <a:lnTo>
                  <a:pt x="6286615" y="5333129"/>
                </a:lnTo>
                <a:lnTo>
                  <a:pt x="6286615" y="5322376"/>
                </a:lnTo>
                <a:lnTo>
                  <a:pt x="6282950" y="5311624"/>
                </a:lnTo>
                <a:lnTo>
                  <a:pt x="6282950" y="5297288"/>
                </a:lnTo>
                <a:lnTo>
                  <a:pt x="6282950" y="5286536"/>
                </a:lnTo>
                <a:lnTo>
                  <a:pt x="6286615" y="5279368"/>
                </a:lnTo>
                <a:lnTo>
                  <a:pt x="6290281" y="5272199"/>
                </a:lnTo>
                <a:lnTo>
                  <a:pt x="6297612" y="5279368"/>
                </a:lnTo>
                <a:lnTo>
                  <a:pt x="6301278" y="5290119"/>
                </a:lnTo>
                <a:lnTo>
                  <a:pt x="6304943" y="5293704"/>
                </a:lnTo>
                <a:lnTo>
                  <a:pt x="6308609" y="5297288"/>
                </a:lnTo>
                <a:lnTo>
                  <a:pt x="6315940" y="5293704"/>
                </a:lnTo>
                <a:lnTo>
                  <a:pt x="6326937" y="5286536"/>
                </a:lnTo>
                <a:lnTo>
                  <a:pt x="6337935" y="5272199"/>
                </a:lnTo>
                <a:lnTo>
                  <a:pt x="6345265" y="5261446"/>
                </a:lnTo>
                <a:lnTo>
                  <a:pt x="6348932" y="5243526"/>
                </a:lnTo>
                <a:lnTo>
                  <a:pt x="6345265" y="5236358"/>
                </a:lnTo>
                <a:lnTo>
                  <a:pt x="6337935" y="5236358"/>
                </a:lnTo>
                <a:lnTo>
                  <a:pt x="6301278" y="5236358"/>
                </a:lnTo>
                <a:lnTo>
                  <a:pt x="6264621" y="5239943"/>
                </a:lnTo>
                <a:lnTo>
                  <a:pt x="6253624" y="5243526"/>
                </a:lnTo>
                <a:lnTo>
                  <a:pt x="6246293" y="5243526"/>
                </a:lnTo>
                <a:lnTo>
                  <a:pt x="6246293" y="5232775"/>
                </a:lnTo>
                <a:lnTo>
                  <a:pt x="6249958" y="5225606"/>
                </a:lnTo>
                <a:lnTo>
                  <a:pt x="6271953" y="5211270"/>
                </a:lnTo>
                <a:lnTo>
                  <a:pt x="6304943" y="5200517"/>
                </a:lnTo>
                <a:lnTo>
                  <a:pt x="6341600" y="5193349"/>
                </a:lnTo>
                <a:lnTo>
                  <a:pt x="6363594" y="5193349"/>
                </a:lnTo>
                <a:lnTo>
                  <a:pt x="6370925" y="5204102"/>
                </a:lnTo>
                <a:lnTo>
                  <a:pt x="6374591" y="5211270"/>
                </a:lnTo>
                <a:lnTo>
                  <a:pt x="6392919" y="5186180"/>
                </a:lnTo>
                <a:lnTo>
                  <a:pt x="6403916" y="5164677"/>
                </a:lnTo>
                <a:lnTo>
                  <a:pt x="6414914" y="5146756"/>
                </a:lnTo>
                <a:lnTo>
                  <a:pt x="6422244" y="5132419"/>
                </a:lnTo>
                <a:lnTo>
                  <a:pt x="6433241" y="5121667"/>
                </a:lnTo>
                <a:lnTo>
                  <a:pt x="6444239" y="5114499"/>
                </a:lnTo>
                <a:lnTo>
                  <a:pt x="6447904" y="5103746"/>
                </a:lnTo>
                <a:lnTo>
                  <a:pt x="6447904" y="5092994"/>
                </a:lnTo>
                <a:lnTo>
                  <a:pt x="6447904" y="5071490"/>
                </a:lnTo>
                <a:lnTo>
                  <a:pt x="6436908" y="5049985"/>
                </a:lnTo>
                <a:lnTo>
                  <a:pt x="6436908" y="5039233"/>
                </a:lnTo>
                <a:lnTo>
                  <a:pt x="6429576" y="5032065"/>
                </a:lnTo>
                <a:lnTo>
                  <a:pt x="6422244" y="5021313"/>
                </a:lnTo>
                <a:lnTo>
                  <a:pt x="6414914" y="5014145"/>
                </a:lnTo>
                <a:lnTo>
                  <a:pt x="6400251" y="5035648"/>
                </a:lnTo>
                <a:lnTo>
                  <a:pt x="6389254" y="5049985"/>
                </a:lnTo>
                <a:lnTo>
                  <a:pt x="6367260" y="5078658"/>
                </a:lnTo>
                <a:lnTo>
                  <a:pt x="6352597" y="5107331"/>
                </a:lnTo>
                <a:lnTo>
                  <a:pt x="6348932" y="5110914"/>
                </a:lnTo>
                <a:lnTo>
                  <a:pt x="6345265" y="5114499"/>
                </a:lnTo>
                <a:lnTo>
                  <a:pt x="6341600" y="5114499"/>
                </a:lnTo>
                <a:lnTo>
                  <a:pt x="6334269" y="5114499"/>
                </a:lnTo>
                <a:lnTo>
                  <a:pt x="6334269" y="5110914"/>
                </a:lnTo>
                <a:lnTo>
                  <a:pt x="6334269" y="5103746"/>
                </a:lnTo>
                <a:lnTo>
                  <a:pt x="6334269" y="5100163"/>
                </a:lnTo>
                <a:lnTo>
                  <a:pt x="6337935" y="5096578"/>
                </a:lnTo>
                <a:lnTo>
                  <a:pt x="6356262" y="5064321"/>
                </a:lnTo>
                <a:lnTo>
                  <a:pt x="6374591" y="5032065"/>
                </a:lnTo>
                <a:lnTo>
                  <a:pt x="6389254" y="5014145"/>
                </a:lnTo>
                <a:lnTo>
                  <a:pt x="6396585" y="4996224"/>
                </a:lnTo>
                <a:lnTo>
                  <a:pt x="6400251" y="4978304"/>
                </a:lnTo>
                <a:lnTo>
                  <a:pt x="6403916" y="4956799"/>
                </a:lnTo>
                <a:lnTo>
                  <a:pt x="6400251" y="4920958"/>
                </a:lnTo>
                <a:lnTo>
                  <a:pt x="6392919" y="4877949"/>
                </a:lnTo>
                <a:lnTo>
                  <a:pt x="6389254" y="4870781"/>
                </a:lnTo>
                <a:lnTo>
                  <a:pt x="6392919" y="4860028"/>
                </a:lnTo>
                <a:lnTo>
                  <a:pt x="6396585" y="4856445"/>
                </a:lnTo>
                <a:lnTo>
                  <a:pt x="6403916" y="4852860"/>
                </a:lnTo>
                <a:lnTo>
                  <a:pt x="6418579" y="4849276"/>
                </a:lnTo>
                <a:lnTo>
                  <a:pt x="6433241" y="4849276"/>
                </a:lnTo>
                <a:lnTo>
                  <a:pt x="6561540" y="4820603"/>
                </a:lnTo>
                <a:lnTo>
                  <a:pt x="6689838" y="4791930"/>
                </a:lnTo>
                <a:lnTo>
                  <a:pt x="6818137" y="4763257"/>
                </a:lnTo>
                <a:lnTo>
                  <a:pt x="6946435" y="4731001"/>
                </a:lnTo>
                <a:lnTo>
                  <a:pt x="6957431" y="4723833"/>
                </a:lnTo>
                <a:lnTo>
                  <a:pt x="6968428" y="4720249"/>
                </a:lnTo>
                <a:lnTo>
                  <a:pt x="6979426" y="4720249"/>
                </a:lnTo>
                <a:lnTo>
                  <a:pt x="6990423" y="4720249"/>
                </a:lnTo>
                <a:lnTo>
                  <a:pt x="7027080" y="4713081"/>
                </a:lnTo>
                <a:lnTo>
                  <a:pt x="7063736" y="4705913"/>
                </a:lnTo>
                <a:lnTo>
                  <a:pt x="7096727" y="4695160"/>
                </a:lnTo>
                <a:lnTo>
                  <a:pt x="7133384" y="4684408"/>
                </a:lnTo>
                <a:lnTo>
                  <a:pt x="7144381" y="4684408"/>
                </a:lnTo>
                <a:lnTo>
                  <a:pt x="7155378" y="4680824"/>
                </a:lnTo>
                <a:lnTo>
                  <a:pt x="7170040" y="4673656"/>
                </a:lnTo>
                <a:lnTo>
                  <a:pt x="7181038" y="4659320"/>
                </a:lnTo>
                <a:lnTo>
                  <a:pt x="7082064" y="4680824"/>
                </a:lnTo>
                <a:lnTo>
                  <a:pt x="6983091" y="4709496"/>
                </a:lnTo>
                <a:lnTo>
                  <a:pt x="6887784" y="4731001"/>
                </a:lnTo>
                <a:lnTo>
                  <a:pt x="6788812" y="4756089"/>
                </a:lnTo>
                <a:lnTo>
                  <a:pt x="6689838" y="4777594"/>
                </a:lnTo>
                <a:lnTo>
                  <a:pt x="6590865" y="4799099"/>
                </a:lnTo>
                <a:lnTo>
                  <a:pt x="6491893" y="4824187"/>
                </a:lnTo>
                <a:lnTo>
                  <a:pt x="6396585" y="4845692"/>
                </a:lnTo>
                <a:lnTo>
                  <a:pt x="6400251" y="4834940"/>
                </a:lnTo>
                <a:lnTo>
                  <a:pt x="6403916" y="4831355"/>
                </a:lnTo>
                <a:lnTo>
                  <a:pt x="6407582" y="4827772"/>
                </a:lnTo>
                <a:lnTo>
                  <a:pt x="6418579" y="4824187"/>
                </a:lnTo>
                <a:lnTo>
                  <a:pt x="6429576" y="4820603"/>
                </a:lnTo>
                <a:lnTo>
                  <a:pt x="6447904" y="4820603"/>
                </a:lnTo>
                <a:lnTo>
                  <a:pt x="6458901" y="4817020"/>
                </a:lnTo>
                <a:lnTo>
                  <a:pt x="6466233" y="4802683"/>
                </a:lnTo>
                <a:lnTo>
                  <a:pt x="6469898" y="4770426"/>
                </a:lnTo>
                <a:lnTo>
                  <a:pt x="6469898" y="4734586"/>
                </a:lnTo>
                <a:lnTo>
                  <a:pt x="6466233" y="4727417"/>
                </a:lnTo>
                <a:lnTo>
                  <a:pt x="6462568" y="4727417"/>
                </a:lnTo>
                <a:lnTo>
                  <a:pt x="6458901" y="4723833"/>
                </a:lnTo>
                <a:lnTo>
                  <a:pt x="6455236" y="4723833"/>
                </a:lnTo>
                <a:lnTo>
                  <a:pt x="6433241" y="4720249"/>
                </a:lnTo>
                <a:lnTo>
                  <a:pt x="6411247" y="4720249"/>
                </a:lnTo>
                <a:lnTo>
                  <a:pt x="6429576" y="4709496"/>
                </a:lnTo>
                <a:lnTo>
                  <a:pt x="6451570" y="4705913"/>
                </a:lnTo>
                <a:lnTo>
                  <a:pt x="6466233" y="4702328"/>
                </a:lnTo>
                <a:lnTo>
                  <a:pt x="6484561" y="4695160"/>
                </a:lnTo>
                <a:lnTo>
                  <a:pt x="6488226" y="4695160"/>
                </a:lnTo>
                <a:lnTo>
                  <a:pt x="6491893" y="4691576"/>
                </a:lnTo>
                <a:lnTo>
                  <a:pt x="6502890" y="4687991"/>
                </a:lnTo>
                <a:lnTo>
                  <a:pt x="6510221" y="4687991"/>
                </a:lnTo>
                <a:lnTo>
                  <a:pt x="6513886" y="4687991"/>
                </a:lnTo>
                <a:lnTo>
                  <a:pt x="6524883" y="4687991"/>
                </a:lnTo>
                <a:lnTo>
                  <a:pt x="6532215" y="4680824"/>
                </a:lnTo>
                <a:lnTo>
                  <a:pt x="6539546" y="4677240"/>
                </a:lnTo>
                <a:lnTo>
                  <a:pt x="6554208" y="4677240"/>
                </a:lnTo>
                <a:lnTo>
                  <a:pt x="6561540" y="4677240"/>
                </a:lnTo>
                <a:lnTo>
                  <a:pt x="6572537" y="4673656"/>
                </a:lnTo>
                <a:lnTo>
                  <a:pt x="6587200" y="4670071"/>
                </a:lnTo>
                <a:lnTo>
                  <a:pt x="6594530" y="4666488"/>
                </a:lnTo>
                <a:lnTo>
                  <a:pt x="6601862" y="4666488"/>
                </a:lnTo>
                <a:lnTo>
                  <a:pt x="6609194" y="4666488"/>
                </a:lnTo>
                <a:lnTo>
                  <a:pt x="6627522" y="4655735"/>
                </a:lnTo>
                <a:lnTo>
                  <a:pt x="6649516" y="4655735"/>
                </a:lnTo>
                <a:lnTo>
                  <a:pt x="6678841" y="4648567"/>
                </a:lnTo>
                <a:lnTo>
                  <a:pt x="6704501" y="4637815"/>
                </a:lnTo>
                <a:lnTo>
                  <a:pt x="6711833" y="4634230"/>
                </a:lnTo>
                <a:lnTo>
                  <a:pt x="6726495" y="4634230"/>
                </a:lnTo>
                <a:lnTo>
                  <a:pt x="6748488" y="4627062"/>
                </a:lnTo>
                <a:lnTo>
                  <a:pt x="6770483" y="4619894"/>
                </a:lnTo>
                <a:lnTo>
                  <a:pt x="6781480" y="4616310"/>
                </a:lnTo>
                <a:lnTo>
                  <a:pt x="6788812" y="4612727"/>
                </a:lnTo>
                <a:lnTo>
                  <a:pt x="6799808" y="4612727"/>
                </a:lnTo>
                <a:lnTo>
                  <a:pt x="6807140" y="4612727"/>
                </a:lnTo>
                <a:lnTo>
                  <a:pt x="6840130" y="4601974"/>
                </a:lnTo>
                <a:lnTo>
                  <a:pt x="6865790" y="4594805"/>
                </a:lnTo>
                <a:lnTo>
                  <a:pt x="6880452" y="4591222"/>
                </a:lnTo>
                <a:lnTo>
                  <a:pt x="6898781" y="4591222"/>
                </a:lnTo>
                <a:lnTo>
                  <a:pt x="6913444" y="4580469"/>
                </a:lnTo>
                <a:lnTo>
                  <a:pt x="6931773" y="4576885"/>
                </a:lnTo>
                <a:lnTo>
                  <a:pt x="6946435" y="4569717"/>
                </a:lnTo>
                <a:lnTo>
                  <a:pt x="6953766" y="4569717"/>
                </a:lnTo>
                <a:lnTo>
                  <a:pt x="6957431" y="4569717"/>
                </a:lnTo>
                <a:lnTo>
                  <a:pt x="6972095" y="4562549"/>
                </a:lnTo>
                <a:lnTo>
                  <a:pt x="6990423" y="4562549"/>
                </a:lnTo>
                <a:lnTo>
                  <a:pt x="7034410" y="4551796"/>
                </a:lnTo>
                <a:lnTo>
                  <a:pt x="7074734" y="4541044"/>
                </a:lnTo>
                <a:lnTo>
                  <a:pt x="7118721" y="4526708"/>
                </a:lnTo>
                <a:lnTo>
                  <a:pt x="7159043" y="4515956"/>
                </a:lnTo>
                <a:lnTo>
                  <a:pt x="7177371" y="4508788"/>
                </a:lnTo>
                <a:lnTo>
                  <a:pt x="7192035" y="4501619"/>
                </a:lnTo>
                <a:lnTo>
                  <a:pt x="7199366" y="4498035"/>
                </a:lnTo>
                <a:lnTo>
                  <a:pt x="7206697" y="4494451"/>
                </a:lnTo>
                <a:lnTo>
                  <a:pt x="7214028" y="4494451"/>
                </a:lnTo>
                <a:lnTo>
                  <a:pt x="7228691" y="4498035"/>
                </a:lnTo>
                <a:lnTo>
                  <a:pt x="7214028" y="4487283"/>
                </a:lnTo>
                <a:lnTo>
                  <a:pt x="7199366" y="4476531"/>
                </a:lnTo>
                <a:lnTo>
                  <a:pt x="7188368" y="4469363"/>
                </a:lnTo>
                <a:lnTo>
                  <a:pt x="7173706" y="4469363"/>
                </a:lnTo>
                <a:lnTo>
                  <a:pt x="7144381" y="4469363"/>
                </a:lnTo>
                <a:lnTo>
                  <a:pt x="7115056" y="4472946"/>
                </a:lnTo>
                <a:lnTo>
                  <a:pt x="7104059" y="4476531"/>
                </a:lnTo>
                <a:lnTo>
                  <a:pt x="7096727" y="4483698"/>
                </a:lnTo>
                <a:lnTo>
                  <a:pt x="7096727" y="4494451"/>
                </a:lnTo>
                <a:lnTo>
                  <a:pt x="7096727" y="4501619"/>
                </a:lnTo>
                <a:lnTo>
                  <a:pt x="7093061" y="4505203"/>
                </a:lnTo>
                <a:lnTo>
                  <a:pt x="7085730" y="4512371"/>
                </a:lnTo>
                <a:lnTo>
                  <a:pt x="7082064" y="4515956"/>
                </a:lnTo>
                <a:lnTo>
                  <a:pt x="7078399" y="4519539"/>
                </a:lnTo>
                <a:lnTo>
                  <a:pt x="7071067" y="4523124"/>
                </a:lnTo>
                <a:lnTo>
                  <a:pt x="7067402" y="4526708"/>
                </a:lnTo>
                <a:lnTo>
                  <a:pt x="7063736" y="4523124"/>
                </a:lnTo>
                <a:lnTo>
                  <a:pt x="7063736" y="4519539"/>
                </a:lnTo>
                <a:lnTo>
                  <a:pt x="7060070" y="4483698"/>
                </a:lnTo>
                <a:lnTo>
                  <a:pt x="7067402" y="4444274"/>
                </a:lnTo>
                <a:lnTo>
                  <a:pt x="7074734" y="4426353"/>
                </a:lnTo>
                <a:lnTo>
                  <a:pt x="7078399" y="4404849"/>
                </a:lnTo>
                <a:lnTo>
                  <a:pt x="7078399" y="4383344"/>
                </a:lnTo>
                <a:lnTo>
                  <a:pt x="7078399" y="4358256"/>
                </a:lnTo>
                <a:lnTo>
                  <a:pt x="7067402" y="4376176"/>
                </a:lnTo>
                <a:lnTo>
                  <a:pt x="7060070" y="4390512"/>
                </a:lnTo>
                <a:lnTo>
                  <a:pt x="7056405" y="4408433"/>
                </a:lnTo>
                <a:lnTo>
                  <a:pt x="7049074" y="4426353"/>
                </a:lnTo>
                <a:lnTo>
                  <a:pt x="7041742" y="4451442"/>
                </a:lnTo>
                <a:lnTo>
                  <a:pt x="7034410" y="4472946"/>
                </a:lnTo>
                <a:lnTo>
                  <a:pt x="7027080" y="4501619"/>
                </a:lnTo>
                <a:lnTo>
                  <a:pt x="7027080" y="4526708"/>
                </a:lnTo>
                <a:lnTo>
                  <a:pt x="7023413" y="4537461"/>
                </a:lnTo>
                <a:lnTo>
                  <a:pt x="7016082" y="4541044"/>
                </a:lnTo>
                <a:lnTo>
                  <a:pt x="7005085" y="4541044"/>
                </a:lnTo>
                <a:lnTo>
                  <a:pt x="6990423" y="4544629"/>
                </a:lnTo>
                <a:lnTo>
                  <a:pt x="6975760" y="4548212"/>
                </a:lnTo>
                <a:lnTo>
                  <a:pt x="6957431" y="4548212"/>
                </a:lnTo>
                <a:lnTo>
                  <a:pt x="6968428" y="4505203"/>
                </a:lnTo>
                <a:lnTo>
                  <a:pt x="6983091" y="4458610"/>
                </a:lnTo>
                <a:lnTo>
                  <a:pt x="6983091" y="4447858"/>
                </a:lnTo>
                <a:lnTo>
                  <a:pt x="6979426" y="4437105"/>
                </a:lnTo>
                <a:lnTo>
                  <a:pt x="6964763" y="4458610"/>
                </a:lnTo>
                <a:lnTo>
                  <a:pt x="6957431" y="4487283"/>
                </a:lnTo>
                <a:lnTo>
                  <a:pt x="6946435" y="4512371"/>
                </a:lnTo>
                <a:lnTo>
                  <a:pt x="6935438" y="4541044"/>
                </a:lnTo>
                <a:lnTo>
                  <a:pt x="6931773" y="4551796"/>
                </a:lnTo>
                <a:lnTo>
                  <a:pt x="6924441" y="4558964"/>
                </a:lnTo>
                <a:lnTo>
                  <a:pt x="6917109" y="4566132"/>
                </a:lnTo>
                <a:lnTo>
                  <a:pt x="6902447" y="4566132"/>
                </a:lnTo>
                <a:lnTo>
                  <a:pt x="6920775" y="4537461"/>
                </a:lnTo>
                <a:lnTo>
                  <a:pt x="6931773" y="4505203"/>
                </a:lnTo>
                <a:lnTo>
                  <a:pt x="6935438" y="4472946"/>
                </a:lnTo>
                <a:lnTo>
                  <a:pt x="6942769" y="4444274"/>
                </a:lnTo>
                <a:lnTo>
                  <a:pt x="6946435" y="4408433"/>
                </a:lnTo>
                <a:lnTo>
                  <a:pt x="6950100" y="4372592"/>
                </a:lnTo>
                <a:lnTo>
                  <a:pt x="6950100" y="4365424"/>
                </a:lnTo>
                <a:lnTo>
                  <a:pt x="6953766" y="4361839"/>
                </a:lnTo>
                <a:lnTo>
                  <a:pt x="6968428" y="4347503"/>
                </a:lnTo>
                <a:lnTo>
                  <a:pt x="6979426" y="4336751"/>
                </a:lnTo>
                <a:lnTo>
                  <a:pt x="6986757" y="4322415"/>
                </a:lnTo>
                <a:lnTo>
                  <a:pt x="6994088" y="4304495"/>
                </a:lnTo>
                <a:lnTo>
                  <a:pt x="7005085" y="4272238"/>
                </a:lnTo>
                <a:lnTo>
                  <a:pt x="7012417" y="4236397"/>
                </a:lnTo>
                <a:lnTo>
                  <a:pt x="7016082" y="4218476"/>
                </a:lnTo>
                <a:lnTo>
                  <a:pt x="7012417" y="4196972"/>
                </a:lnTo>
                <a:lnTo>
                  <a:pt x="7001420" y="4171882"/>
                </a:lnTo>
                <a:lnTo>
                  <a:pt x="6979426" y="4143211"/>
                </a:lnTo>
                <a:lnTo>
                  <a:pt x="6964763" y="4143211"/>
                </a:lnTo>
                <a:lnTo>
                  <a:pt x="6953766" y="4146794"/>
                </a:lnTo>
                <a:lnTo>
                  <a:pt x="6946435" y="4157546"/>
                </a:lnTo>
                <a:lnTo>
                  <a:pt x="6935438" y="4164714"/>
                </a:lnTo>
                <a:lnTo>
                  <a:pt x="6924441" y="4182635"/>
                </a:lnTo>
                <a:lnTo>
                  <a:pt x="6920775" y="4207724"/>
                </a:lnTo>
                <a:lnTo>
                  <a:pt x="6931773" y="4207724"/>
                </a:lnTo>
                <a:lnTo>
                  <a:pt x="6950100" y="4207724"/>
                </a:lnTo>
                <a:lnTo>
                  <a:pt x="6950100" y="4193387"/>
                </a:lnTo>
                <a:lnTo>
                  <a:pt x="6950100" y="4186219"/>
                </a:lnTo>
                <a:lnTo>
                  <a:pt x="6953766" y="4182635"/>
                </a:lnTo>
                <a:lnTo>
                  <a:pt x="6961098" y="4179051"/>
                </a:lnTo>
                <a:lnTo>
                  <a:pt x="6968428" y="4182635"/>
                </a:lnTo>
                <a:lnTo>
                  <a:pt x="6972095" y="4189804"/>
                </a:lnTo>
                <a:lnTo>
                  <a:pt x="6972095" y="4196972"/>
                </a:lnTo>
                <a:lnTo>
                  <a:pt x="6964763" y="4211309"/>
                </a:lnTo>
                <a:lnTo>
                  <a:pt x="6964763" y="4218476"/>
                </a:lnTo>
                <a:lnTo>
                  <a:pt x="6957431" y="4225644"/>
                </a:lnTo>
                <a:lnTo>
                  <a:pt x="6950100" y="4232812"/>
                </a:lnTo>
                <a:lnTo>
                  <a:pt x="6942769" y="4232812"/>
                </a:lnTo>
                <a:lnTo>
                  <a:pt x="6928106" y="4236397"/>
                </a:lnTo>
                <a:lnTo>
                  <a:pt x="6917109" y="4243565"/>
                </a:lnTo>
                <a:lnTo>
                  <a:pt x="6909778" y="4250733"/>
                </a:lnTo>
                <a:lnTo>
                  <a:pt x="6902447" y="4265070"/>
                </a:lnTo>
                <a:lnTo>
                  <a:pt x="6920775" y="4265070"/>
                </a:lnTo>
                <a:lnTo>
                  <a:pt x="6931773" y="4275822"/>
                </a:lnTo>
                <a:lnTo>
                  <a:pt x="6942769" y="4286573"/>
                </a:lnTo>
                <a:lnTo>
                  <a:pt x="6942769" y="4304495"/>
                </a:lnTo>
                <a:lnTo>
                  <a:pt x="6946435" y="4311663"/>
                </a:lnTo>
                <a:lnTo>
                  <a:pt x="6950100" y="4318831"/>
                </a:lnTo>
                <a:lnTo>
                  <a:pt x="6946435" y="4325999"/>
                </a:lnTo>
                <a:lnTo>
                  <a:pt x="6935438" y="4329583"/>
                </a:lnTo>
                <a:lnTo>
                  <a:pt x="6931773" y="4333167"/>
                </a:lnTo>
                <a:lnTo>
                  <a:pt x="6931773" y="4336751"/>
                </a:lnTo>
                <a:lnTo>
                  <a:pt x="6935438" y="4343919"/>
                </a:lnTo>
                <a:lnTo>
                  <a:pt x="6935438" y="4347503"/>
                </a:lnTo>
                <a:lnTo>
                  <a:pt x="6917109" y="4343919"/>
                </a:lnTo>
                <a:lnTo>
                  <a:pt x="6898781" y="4343919"/>
                </a:lnTo>
                <a:lnTo>
                  <a:pt x="6891449" y="4347503"/>
                </a:lnTo>
                <a:lnTo>
                  <a:pt x="6880452" y="4351088"/>
                </a:lnTo>
                <a:lnTo>
                  <a:pt x="6876787" y="4361839"/>
                </a:lnTo>
                <a:lnTo>
                  <a:pt x="6873121" y="4376176"/>
                </a:lnTo>
                <a:lnTo>
                  <a:pt x="6862124" y="4379760"/>
                </a:lnTo>
                <a:lnTo>
                  <a:pt x="6851127" y="4386929"/>
                </a:lnTo>
                <a:lnTo>
                  <a:pt x="6847462" y="4401265"/>
                </a:lnTo>
                <a:lnTo>
                  <a:pt x="6847462" y="4415601"/>
                </a:lnTo>
                <a:lnTo>
                  <a:pt x="6851127" y="4426353"/>
                </a:lnTo>
                <a:lnTo>
                  <a:pt x="6858459" y="4426353"/>
                </a:lnTo>
                <a:lnTo>
                  <a:pt x="6865790" y="4429937"/>
                </a:lnTo>
                <a:lnTo>
                  <a:pt x="6869456" y="4429937"/>
                </a:lnTo>
                <a:lnTo>
                  <a:pt x="6876787" y="4429937"/>
                </a:lnTo>
                <a:lnTo>
                  <a:pt x="6887784" y="4429937"/>
                </a:lnTo>
                <a:lnTo>
                  <a:pt x="6895116" y="4429937"/>
                </a:lnTo>
                <a:lnTo>
                  <a:pt x="6898781" y="4437105"/>
                </a:lnTo>
                <a:lnTo>
                  <a:pt x="6876787" y="4447858"/>
                </a:lnTo>
                <a:lnTo>
                  <a:pt x="6854794" y="4458610"/>
                </a:lnTo>
                <a:lnTo>
                  <a:pt x="6843796" y="4462195"/>
                </a:lnTo>
                <a:lnTo>
                  <a:pt x="6836465" y="4469363"/>
                </a:lnTo>
                <a:lnTo>
                  <a:pt x="6825467" y="4483698"/>
                </a:lnTo>
                <a:lnTo>
                  <a:pt x="6821802" y="4498035"/>
                </a:lnTo>
                <a:lnTo>
                  <a:pt x="6836465" y="4501619"/>
                </a:lnTo>
                <a:lnTo>
                  <a:pt x="6847462" y="4508788"/>
                </a:lnTo>
                <a:lnTo>
                  <a:pt x="6854794" y="4515956"/>
                </a:lnTo>
                <a:lnTo>
                  <a:pt x="6854794" y="4530292"/>
                </a:lnTo>
                <a:lnTo>
                  <a:pt x="6865790" y="4551796"/>
                </a:lnTo>
                <a:lnTo>
                  <a:pt x="6873121" y="4569717"/>
                </a:lnTo>
                <a:lnTo>
                  <a:pt x="6862124" y="4573301"/>
                </a:lnTo>
                <a:lnTo>
                  <a:pt x="6847462" y="4576885"/>
                </a:lnTo>
                <a:lnTo>
                  <a:pt x="6799808" y="4598390"/>
                </a:lnTo>
                <a:lnTo>
                  <a:pt x="6752155" y="4609142"/>
                </a:lnTo>
                <a:lnTo>
                  <a:pt x="6726495" y="4616310"/>
                </a:lnTo>
                <a:lnTo>
                  <a:pt x="6693504" y="4627062"/>
                </a:lnTo>
                <a:lnTo>
                  <a:pt x="6667844" y="4630647"/>
                </a:lnTo>
                <a:lnTo>
                  <a:pt x="6634854" y="4630647"/>
                </a:lnTo>
                <a:lnTo>
                  <a:pt x="6616525" y="4644983"/>
                </a:lnTo>
                <a:lnTo>
                  <a:pt x="6590865" y="4652151"/>
                </a:lnTo>
                <a:lnTo>
                  <a:pt x="6609194" y="4619894"/>
                </a:lnTo>
                <a:lnTo>
                  <a:pt x="6623856" y="4591222"/>
                </a:lnTo>
                <a:lnTo>
                  <a:pt x="6634854" y="4562549"/>
                </a:lnTo>
                <a:lnTo>
                  <a:pt x="6645851" y="4530292"/>
                </a:lnTo>
                <a:lnTo>
                  <a:pt x="6660513" y="4494451"/>
                </a:lnTo>
                <a:lnTo>
                  <a:pt x="6678841" y="4455026"/>
                </a:lnTo>
                <a:lnTo>
                  <a:pt x="6693504" y="4415601"/>
                </a:lnTo>
                <a:lnTo>
                  <a:pt x="6708166" y="4383344"/>
                </a:lnTo>
                <a:lnTo>
                  <a:pt x="6752155" y="4261485"/>
                </a:lnTo>
                <a:lnTo>
                  <a:pt x="6796142" y="4139626"/>
                </a:lnTo>
                <a:lnTo>
                  <a:pt x="6840130" y="4017767"/>
                </a:lnTo>
                <a:lnTo>
                  <a:pt x="6880452" y="3895908"/>
                </a:lnTo>
                <a:lnTo>
                  <a:pt x="6895116" y="3856483"/>
                </a:lnTo>
                <a:lnTo>
                  <a:pt x="6909778" y="3817057"/>
                </a:lnTo>
                <a:lnTo>
                  <a:pt x="6920775" y="3781217"/>
                </a:lnTo>
                <a:lnTo>
                  <a:pt x="6935438" y="3741791"/>
                </a:lnTo>
                <a:lnTo>
                  <a:pt x="6946435" y="3702366"/>
                </a:lnTo>
                <a:lnTo>
                  <a:pt x="6950100" y="3670110"/>
                </a:lnTo>
                <a:lnTo>
                  <a:pt x="6946435" y="3652190"/>
                </a:lnTo>
                <a:lnTo>
                  <a:pt x="6942769" y="3637853"/>
                </a:lnTo>
                <a:lnTo>
                  <a:pt x="6928106" y="3630685"/>
                </a:lnTo>
                <a:lnTo>
                  <a:pt x="6917109" y="3623517"/>
                </a:lnTo>
                <a:lnTo>
                  <a:pt x="6906113" y="3616349"/>
                </a:lnTo>
                <a:lnTo>
                  <a:pt x="6898781" y="3609180"/>
                </a:lnTo>
                <a:lnTo>
                  <a:pt x="6887784" y="3598429"/>
                </a:lnTo>
                <a:lnTo>
                  <a:pt x="6887784" y="3591260"/>
                </a:lnTo>
                <a:lnTo>
                  <a:pt x="6891449" y="3584092"/>
                </a:lnTo>
                <a:lnTo>
                  <a:pt x="6902447" y="3576924"/>
                </a:lnTo>
                <a:lnTo>
                  <a:pt x="6961098" y="3551834"/>
                </a:lnTo>
                <a:lnTo>
                  <a:pt x="7016082" y="3519578"/>
                </a:lnTo>
                <a:lnTo>
                  <a:pt x="7012417" y="3515994"/>
                </a:lnTo>
                <a:lnTo>
                  <a:pt x="7005085" y="3515994"/>
                </a:lnTo>
                <a:lnTo>
                  <a:pt x="7001420" y="3512410"/>
                </a:lnTo>
                <a:lnTo>
                  <a:pt x="7001420" y="3508826"/>
                </a:lnTo>
                <a:lnTo>
                  <a:pt x="7012417" y="3476568"/>
                </a:lnTo>
                <a:lnTo>
                  <a:pt x="7016082" y="3447897"/>
                </a:lnTo>
                <a:lnTo>
                  <a:pt x="7023413" y="3408471"/>
                </a:lnTo>
                <a:lnTo>
                  <a:pt x="7030745" y="3365462"/>
                </a:lnTo>
                <a:lnTo>
                  <a:pt x="7038077" y="3322453"/>
                </a:lnTo>
                <a:lnTo>
                  <a:pt x="7049074" y="3283028"/>
                </a:lnTo>
                <a:lnTo>
                  <a:pt x="7056405" y="3247187"/>
                </a:lnTo>
                <a:lnTo>
                  <a:pt x="7063736" y="3211346"/>
                </a:lnTo>
                <a:lnTo>
                  <a:pt x="7074734" y="3143248"/>
                </a:lnTo>
                <a:lnTo>
                  <a:pt x="7085730" y="3075150"/>
                </a:lnTo>
                <a:lnTo>
                  <a:pt x="7096727" y="3007054"/>
                </a:lnTo>
                <a:lnTo>
                  <a:pt x="7104059" y="2935372"/>
                </a:lnTo>
                <a:lnTo>
                  <a:pt x="7115056" y="2892362"/>
                </a:lnTo>
                <a:lnTo>
                  <a:pt x="7118721" y="2845769"/>
                </a:lnTo>
                <a:lnTo>
                  <a:pt x="7118721" y="2842185"/>
                </a:lnTo>
                <a:lnTo>
                  <a:pt x="7122387" y="2842185"/>
                </a:lnTo>
                <a:lnTo>
                  <a:pt x="7129718" y="2774088"/>
                </a:lnTo>
                <a:lnTo>
                  <a:pt x="7137049" y="2709573"/>
                </a:lnTo>
                <a:lnTo>
                  <a:pt x="7148046" y="2645060"/>
                </a:lnTo>
                <a:lnTo>
                  <a:pt x="7155378" y="2580546"/>
                </a:lnTo>
                <a:lnTo>
                  <a:pt x="7159043" y="2551873"/>
                </a:lnTo>
                <a:lnTo>
                  <a:pt x="7166374" y="2526785"/>
                </a:lnTo>
                <a:lnTo>
                  <a:pt x="7166374" y="2494529"/>
                </a:lnTo>
                <a:lnTo>
                  <a:pt x="7170040" y="2469439"/>
                </a:lnTo>
                <a:lnTo>
                  <a:pt x="7173706" y="2440767"/>
                </a:lnTo>
                <a:lnTo>
                  <a:pt x="7177371" y="2412094"/>
                </a:lnTo>
                <a:lnTo>
                  <a:pt x="7181038" y="2379838"/>
                </a:lnTo>
                <a:lnTo>
                  <a:pt x="7184703" y="2351165"/>
                </a:lnTo>
                <a:lnTo>
                  <a:pt x="7188368" y="2311740"/>
                </a:lnTo>
                <a:lnTo>
                  <a:pt x="7192035" y="2272314"/>
                </a:lnTo>
                <a:lnTo>
                  <a:pt x="7195700" y="2240057"/>
                </a:lnTo>
                <a:lnTo>
                  <a:pt x="7195700" y="2207801"/>
                </a:lnTo>
                <a:lnTo>
                  <a:pt x="7199366" y="2171960"/>
                </a:lnTo>
                <a:lnTo>
                  <a:pt x="7203031" y="2143287"/>
                </a:lnTo>
                <a:lnTo>
                  <a:pt x="7203031" y="2128950"/>
                </a:lnTo>
                <a:lnTo>
                  <a:pt x="7210363" y="2118199"/>
                </a:lnTo>
                <a:lnTo>
                  <a:pt x="7206697" y="2100278"/>
                </a:lnTo>
                <a:lnTo>
                  <a:pt x="7203031" y="2082357"/>
                </a:lnTo>
                <a:lnTo>
                  <a:pt x="7203031" y="2060853"/>
                </a:lnTo>
                <a:lnTo>
                  <a:pt x="7203031" y="2042932"/>
                </a:lnTo>
                <a:lnTo>
                  <a:pt x="7206697" y="2003508"/>
                </a:lnTo>
                <a:lnTo>
                  <a:pt x="7214028" y="1971251"/>
                </a:lnTo>
                <a:lnTo>
                  <a:pt x="7214028" y="1931825"/>
                </a:lnTo>
                <a:lnTo>
                  <a:pt x="7221360" y="1892400"/>
                </a:lnTo>
                <a:lnTo>
                  <a:pt x="7221360" y="1860144"/>
                </a:lnTo>
                <a:lnTo>
                  <a:pt x="7225025" y="1820719"/>
                </a:lnTo>
                <a:lnTo>
                  <a:pt x="7228691" y="1809966"/>
                </a:lnTo>
                <a:lnTo>
                  <a:pt x="7228691" y="1802798"/>
                </a:lnTo>
                <a:lnTo>
                  <a:pt x="7232357" y="1795630"/>
                </a:lnTo>
                <a:lnTo>
                  <a:pt x="7239688" y="1784878"/>
                </a:lnTo>
                <a:lnTo>
                  <a:pt x="7236022" y="1777710"/>
                </a:lnTo>
                <a:lnTo>
                  <a:pt x="7232357" y="1774126"/>
                </a:lnTo>
                <a:lnTo>
                  <a:pt x="7232357" y="1770541"/>
                </a:lnTo>
                <a:lnTo>
                  <a:pt x="7239688" y="1766958"/>
                </a:lnTo>
                <a:lnTo>
                  <a:pt x="7236022" y="1749037"/>
                </a:lnTo>
                <a:lnTo>
                  <a:pt x="7232357" y="1731117"/>
                </a:lnTo>
                <a:lnTo>
                  <a:pt x="7232357" y="1716780"/>
                </a:lnTo>
                <a:lnTo>
                  <a:pt x="7232357" y="1702444"/>
                </a:lnTo>
                <a:lnTo>
                  <a:pt x="7239688" y="1666603"/>
                </a:lnTo>
                <a:lnTo>
                  <a:pt x="7239688" y="1637930"/>
                </a:lnTo>
                <a:lnTo>
                  <a:pt x="7243353" y="1623594"/>
                </a:lnTo>
                <a:lnTo>
                  <a:pt x="7250685" y="1616426"/>
                </a:lnTo>
                <a:lnTo>
                  <a:pt x="7250685" y="1612841"/>
                </a:lnTo>
                <a:lnTo>
                  <a:pt x="7250685" y="1605673"/>
                </a:lnTo>
                <a:lnTo>
                  <a:pt x="7250685" y="1602089"/>
                </a:lnTo>
                <a:lnTo>
                  <a:pt x="7258017" y="1598505"/>
                </a:lnTo>
                <a:lnTo>
                  <a:pt x="7247020" y="1584168"/>
                </a:lnTo>
                <a:lnTo>
                  <a:pt x="7243353" y="1569833"/>
                </a:lnTo>
                <a:lnTo>
                  <a:pt x="7247020" y="1551912"/>
                </a:lnTo>
                <a:lnTo>
                  <a:pt x="7254350" y="1523239"/>
                </a:lnTo>
                <a:lnTo>
                  <a:pt x="7258017" y="1533992"/>
                </a:lnTo>
                <a:lnTo>
                  <a:pt x="7258017" y="1541160"/>
                </a:lnTo>
                <a:lnTo>
                  <a:pt x="7258017" y="1548328"/>
                </a:lnTo>
                <a:lnTo>
                  <a:pt x="7258017" y="1559080"/>
                </a:lnTo>
                <a:lnTo>
                  <a:pt x="7265347" y="1541160"/>
                </a:lnTo>
                <a:lnTo>
                  <a:pt x="7276345" y="1523239"/>
                </a:lnTo>
                <a:lnTo>
                  <a:pt x="7276345" y="1512487"/>
                </a:lnTo>
                <a:lnTo>
                  <a:pt x="7276345" y="1505319"/>
                </a:lnTo>
                <a:lnTo>
                  <a:pt x="7265347" y="1494567"/>
                </a:lnTo>
                <a:lnTo>
                  <a:pt x="7254350" y="1487399"/>
                </a:lnTo>
                <a:lnTo>
                  <a:pt x="7250685" y="1483814"/>
                </a:lnTo>
                <a:lnTo>
                  <a:pt x="7250685" y="1476646"/>
                </a:lnTo>
                <a:lnTo>
                  <a:pt x="7250685" y="1426469"/>
                </a:lnTo>
                <a:lnTo>
                  <a:pt x="7254350" y="1376292"/>
                </a:lnTo>
                <a:lnTo>
                  <a:pt x="7258017" y="1326114"/>
                </a:lnTo>
                <a:lnTo>
                  <a:pt x="7261682" y="1275937"/>
                </a:lnTo>
                <a:lnTo>
                  <a:pt x="7269013" y="1171998"/>
                </a:lnTo>
                <a:lnTo>
                  <a:pt x="7280010" y="1071644"/>
                </a:lnTo>
                <a:lnTo>
                  <a:pt x="7287342" y="974873"/>
                </a:lnTo>
                <a:lnTo>
                  <a:pt x="7294673" y="874519"/>
                </a:lnTo>
                <a:lnTo>
                  <a:pt x="7298339" y="827925"/>
                </a:lnTo>
                <a:lnTo>
                  <a:pt x="7298339" y="784916"/>
                </a:lnTo>
                <a:lnTo>
                  <a:pt x="7298339" y="741907"/>
                </a:lnTo>
                <a:lnTo>
                  <a:pt x="7298339" y="702482"/>
                </a:lnTo>
                <a:lnTo>
                  <a:pt x="7298339" y="684562"/>
                </a:lnTo>
                <a:lnTo>
                  <a:pt x="7302004" y="670226"/>
                </a:lnTo>
                <a:lnTo>
                  <a:pt x="7294673" y="645136"/>
                </a:lnTo>
                <a:lnTo>
                  <a:pt x="7287342" y="620048"/>
                </a:lnTo>
                <a:lnTo>
                  <a:pt x="7276345" y="598543"/>
                </a:lnTo>
                <a:lnTo>
                  <a:pt x="7258017" y="573455"/>
                </a:lnTo>
                <a:lnTo>
                  <a:pt x="7250685" y="555535"/>
                </a:lnTo>
                <a:lnTo>
                  <a:pt x="7247020" y="530446"/>
                </a:lnTo>
                <a:lnTo>
                  <a:pt x="7243353" y="508941"/>
                </a:lnTo>
                <a:lnTo>
                  <a:pt x="7247020" y="491021"/>
                </a:lnTo>
                <a:lnTo>
                  <a:pt x="7250685" y="433675"/>
                </a:lnTo>
                <a:lnTo>
                  <a:pt x="7247020" y="376330"/>
                </a:lnTo>
                <a:lnTo>
                  <a:pt x="7247020" y="361994"/>
                </a:lnTo>
                <a:lnTo>
                  <a:pt x="7250685" y="358410"/>
                </a:lnTo>
                <a:lnTo>
                  <a:pt x="7254350" y="354825"/>
                </a:lnTo>
                <a:lnTo>
                  <a:pt x="7269013" y="358410"/>
                </a:lnTo>
                <a:lnTo>
                  <a:pt x="7276345" y="354825"/>
                </a:lnTo>
                <a:lnTo>
                  <a:pt x="7280010" y="347657"/>
                </a:lnTo>
                <a:lnTo>
                  <a:pt x="7320332" y="297479"/>
                </a:lnTo>
                <a:lnTo>
                  <a:pt x="7371652" y="247303"/>
                </a:lnTo>
                <a:lnTo>
                  <a:pt x="7375318" y="243718"/>
                </a:lnTo>
                <a:lnTo>
                  <a:pt x="7382649" y="243718"/>
                </a:lnTo>
                <a:lnTo>
                  <a:pt x="7382649" y="240135"/>
                </a:lnTo>
                <a:lnTo>
                  <a:pt x="7378983" y="229382"/>
                </a:lnTo>
                <a:lnTo>
                  <a:pt x="7382649" y="222215"/>
                </a:lnTo>
                <a:lnTo>
                  <a:pt x="7389980" y="215046"/>
                </a:lnTo>
                <a:lnTo>
                  <a:pt x="7397311" y="211462"/>
                </a:lnTo>
                <a:lnTo>
                  <a:pt x="7397311" y="207878"/>
                </a:lnTo>
                <a:lnTo>
                  <a:pt x="7400978" y="200710"/>
                </a:lnTo>
                <a:lnTo>
                  <a:pt x="7400978" y="197125"/>
                </a:lnTo>
                <a:lnTo>
                  <a:pt x="7400978" y="193542"/>
                </a:lnTo>
                <a:lnTo>
                  <a:pt x="7400978" y="189957"/>
                </a:lnTo>
                <a:lnTo>
                  <a:pt x="7400978" y="186373"/>
                </a:lnTo>
                <a:lnTo>
                  <a:pt x="7404643" y="182789"/>
                </a:lnTo>
                <a:lnTo>
                  <a:pt x="7408308" y="182789"/>
                </a:lnTo>
                <a:lnTo>
                  <a:pt x="7411974" y="146949"/>
                </a:lnTo>
                <a:lnTo>
                  <a:pt x="7415640" y="111107"/>
                </a:lnTo>
                <a:lnTo>
                  <a:pt x="7419306" y="71683"/>
                </a:lnTo>
                <a:lnTo>
                  <a:pt x="7415640" y="35841"/>
                </a:lnTo>
                <a:lnTo>
                  <a:pt x="7415640" y="25088"/>
                </a:lnTo>
                <a:lnTo>
                  <a:pt x="7415640" y="17920"/>
                </a:lnTo>
                <a:lnTo>
                  <a:pt x="7415640" y="7168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0079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D5135D20-5541-459A-BB75-78C265916ED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1793631"/>
            <a:ext cx="12192000" cy="5064369"/>
          </a:xfrm>
          <a:custGeom>
            <a:avLst/>
            <a:gdLst>
              <a:gd name="connsiteX0" fmla="*/ 1516980 w 7486643"/>
              <a:gd name="connsiteY0" fmla="*/ 3507119 h 3524628"/>
              <a:gd name="connsiteX1" fmla="*/ 1510816 w 7486643"/>
              <a:gd name="connsiteY1" fmla="*/ 3513068 h 3524628"/>
              <a:gd name="connsiteX2" fmla="*/ 1524840 w 7486643"/>
              <a:gd name="connsiteY2" fmla="*/ 3508641 h 3524628"/>
              <a:gd name="connsiteX3" fmla="*/ 1516980 w 7486643"/>
              <a:gd name="connsiteY3" fmla="*/ 3507119 h 3524628"/>
              <a:gd name="connsiteX4" fmla="*/ 1477622 w 7486643"/>
              <a:gd name="connsiteY4" fmla="*/ 3481731 h 3524628"/>
              <a:gd name="connsiteX5" fmla="*/ 1447030 w 7486643"/>
              <a:gd name="connsiteY5" fmla="*/ 3488164 h 3524628"/>
              <a:gd name="connsiteX6" fmla="*/ 1410386 w 7486643"/>
              <a:gd name="connsiteY6" fmla="*/ 3499233 h 3524628"/>
              <a:gd name="connsiteX7" fmla="*/ 1448387 w 7486643"/>
              <a:gd name="connsiteY7" fmla="*/ 3517495 h 3524628"/>
              <a:gd name="connsiteX8" fmla="*/ 1462863 w 7486643"/>
              <a:gd name="connsiteY8" fmla="*/ 3507534 h 3524628"/>
              <a:gd name="connsiteX9" fmla="*/ 1475982 w 7486643"/>
              <a:gd name="connsiteY9" fmla="*/ 3509747 h 3524628"/>
              <a:gd name="connsiteX10" fmla="*/ 1509006 w 7486643"/>
              <a:gd name="connsiteY10" fmla="*/ 3512514 h 3524628"/>
              <a:gd name="connsiteX11" fmla="*/ 1489102 w 7486643"/>
              <a:gd name="connsiteY11" fmla="*/ 3500893 h 3524628"/>
              <a:gd name="connsiteX12" fmla="*/ 1573245 w 7486643"/>
              <a:gd name="connsiteY12" fmla="*/ 3499233 h 3524628"/>
              <a:gd name="connsiteX13" fmla="*/ 1644270 w 7486643"/>
              <a:gd name="connsiteY13" fmla="*/ 3510301 h 3524628"/>
              <a:gd name="connsiteX14" fmla="*/ 1642008 w 7486643"/>
              <a:gd name="connsiteY14" fmla="*/ 3499233 h 3524628"/>
              <a:gd name="connsiteX15" fmla="*/ 1684080 w 7486643"/>
              <a:gd name="connsiteY15" fmla="*/ 3493145 h 3524628"/>
              <a:gd name="connsiteX16" fmla="*/ 1509911 w 7486643"/>
              <a:gd name="connsiteY16" fmla="*/ 3484844 h 3524628"/>
              <a:gd name="connsiteX17" fmla="*/ 1477622 w 7486643"/>
              <a:gd name="connsiteY17" fmla="*/ 3481731 h 3524628"/>
              <a:gd name="connsiteX18" fmla="*/ 2587496 w 7486643"/>
              <a:gd name="connsiteY18" fmla="*/ 3481523 h 3524628"/>
              <a:gd name="connsiteX19" fmla="*/ 2643140 w 7486643"/>
              <a:gd name="connsiteY19" fmla="*/ 3504213 h 3524628"/>
              <a:gd name="connsiteX20" fmla="*/ 2676164 w 7486643"/>
              <a:gd name="connsiteY20" fmla="*/ 3517495 h 3524628"/>
              <a:gd name="connsiteX21" fmla="*/ 2666664 w 7486643"/>
              <a:gd name="connsiteY21" fmla="*/ 3498679 h 3524628"/>
              <a:gd name="connsiteX22" fmla="*/ 2642235 w 7486643"/>
              <a:gd name="connsiteY22" fmla="*/ 3497572 h 3524628"/>
              <a:gd name="connsiteX23" fmla="*/ 2635902 w 7486643"/>
              <a:gd name="connsiteY23" fmla="*/ 3485397 h 3524628"/>
              <a:gd name="connsiteX24" fmla="*/ 2587496 w 7486643"/>
              <a:gd name="connsiteY24" fmla="*/ 3481523 h 3524628"/>
              <a:gd name="connsiteX25" fmla="*/ 2680059 w 7486643"/>
              <a:gd name="connsiteY25" fmla="*/ 3478307 h 3524628"/>
              <a:gd name="connsiteX26" fmla="*/ 2682110 w 7486643"/>
              <a:gd name="connsiteY26" fmla="*/ 3480825 h 3524628"/>
              <a:gd name="connsiteX27" fmla="*/ 2681140 w 7486643"/>
              <a:gd name="connsiteY27" fmla="*/ 3479863 h 3524628"/>
              <a:gd name="connsiteX28" fmla="*/ 2680059 w 7486643"/>
              <a:gd name="connsiteY28" fmla="*/ 3478307 h 3524628"/>
              <a:gd name="connsiteX29" fmla="*/ 1297289 w 7486643"/>
              <a:gd name="connsiteY29" fmla="*/ 3475436 h 3524628"/>
              <a:gd name="connsiteX30" fmla="*/ 1301361 w 7486643"/>
              <a:gd name="connsiteY30" fmla="*/ 3516942 h 3524628"/>
              <a:gd name="connsiteX31" fmla="*/ 1297289 w 7486643"/>
              <a:gd name="connsiteY31" fmla="*/ 3475436 h 3524628"/>
              <a:gd name="connsiteX32" fmla="*/ 1833820 w 7486643"/>
              <a:gd name="connsiteY32" fmla="*/ 3462154 h 3524628"/>
              <a:gd name="connsiteX33" fmla="*/ 1855987 w 7486643"/>
              <a:gd name="connsiteY33" fmla="*/ 3479863 h 3524628"/>
              <a:gd name="connsiteX34" fmla="*/ 1871821 w 7486643"/>
              <a:gd name="connsiteY34" fmla="*/ 3465474 h 3524628"/>
              <a:gd name="connsiteX35" fmla="*/ 1833820 w 7486643"/>
              <a:gd name="connsiteY35" fmla="*/ 3462154 h 3524628"/>
              <a:gd name="connsiteX36" fmla="*/ 2808261 w 7486643"/>
              <a:gd name="connsiteY36" fmla="*/ 3461601 h 3524628"/>
              <a:gd name="connsiteX37" fmla="*/ 2776594 w 7486643"/>
              <a:gd name="connsiteY37" fmla="*/ 3470455 h 3524628"/>
              <a:gd name="connsiteX38" fmla="*/ 2806904 w 7486643"/>
              <a:gd name="connsiteY38" fmla="*/ 3480417 h 3524628"/>
              <a:gd name="connsiteX39" fmla="*/ 2851181 w 7486643"/>
              <a:gd name="connsiteY39" fmla="*/ 3480417 h 3524628"/>
              <a:gd name="connsiteX40" fmla="*/ 2854404 w 7486643"/>
              <a:gd name="connsiteY40" fmla="*/ 3480417 h 3524628"/>
              <a:gd name="connsiteX41" fmla="*/ 2841285 w 7486643"/>
              <a:gd name="connsiteY41" fmla="*/ 3462707 h 3524628"/>
              <a:gd name="connsiteX42" fmla="*/ 2808261 w 7486643"/>
              <a:gd name="connsiteY42" fmla="*/ 3461601 h 3524628"/>
              <a:gd name="connsiteX43" fmla="*/ 1963323 w 7486643"/>
              <a:gd name="connsiteY43" fmla="*/ 3459690 h 3524628"/>
              <a:gd name="connsiteX44" fmla="*/ 1909821 w 7486643"/>
              <a:gd name="connsiteY44" fmla="*/ 3468795 h 3524628"/>
              <a:gd name="connsiteX45" fmla="*/ 1913893 w 7486643"/>
              <a:gd name="connsiteY45" fmla="*/ 3487057 h 3524628"/>
              <a:gd name="connsiteX46" fmla="*/ 1945560 w 7486643"/>
              <a:gd name="connsiteY46" fmla="*/ 3482630 h 3524628"/>
              <a:gd name="connsiteX47" fmla="*/ 1970893 w 7486643"/>
              <a:gd name="connsiteY47" fmla="*/ 3491485 h 3524628"/>
              <a:gd name="connsiteX48" fmla="*/ 1970893 w 7486643"/>
              <a:gd name="connsiteY48" fmla="*/ 3491485 h 3524628"/>
              <a:gd name="connsiteX49" fmla="*/ 1976322 w 7486643"/>
              <a:gd name="connsiteY49" fmla="*/ 3463261 h 3524628"/>
              <a:gd name="connsiteX50" fmla="*/ 1963323 w 7486643"/>
              <a:gd name="connsiteY50" fmla="*/ 3459690 h 3524628"/>
              <a:gd name="connsiteX51" fmla="*/ 3590593 w 7486643"/>
              <a:gd name="connsiteY51" fmla="*/ 3457260 h 3524628"/>
              <a:gd name="connsiteX52" fmla="*/ 3592311 w 7486643"/>
              <a:gd name="connsiteY52" fmla="*/ 3457731 h 3524628"/>
              <a:gd name="connsiteX53" fmla="*/ 3592247 w 7486643"/>
              <a:gd name="connsiteY53" fmla="*/ 3457727 h 3524628"/>
              <a:gd name="connsiteX54" fmla="*/ 3590593 w 7486643"/>
              <a:gd name="connsiteY54" fmla="*/ 3457260 h 3524628"/>
              <a:gd name="connsiteX55" fmla="*/ 3485067 w 7486643"/>
              <a:gd name="connsiteY55" fmla="*/ 3447039 h 3524628"/>
              <a:gd name="connsiteX56" fmla="*/ 3473270 w 7486643"/>
              <a:gd name="connsiteY56" fmla="*/ 3452746 h 3524628"/>
              <a:gd name="connsiteX57" fmla="*/ 3528008 w 7486643"/>
              <a:gd name="connsiteY57" fmla="*/ 3466028 h 3524628"/>
              <a:gd name="connsiteX58" fmla="*/ 3528008 w 7486643"/>
              <a:gd name="connsiteY58" fmla="*/ 3466028 h 3524628"/>
              <a:gd name="connsiteX59" fmla="*/ 3485067 w 7486643"/>
              <a:gd name="connsiteY59" fmla="*/ 3447039 h 3524628"/>
              <a:gd name="connsiteX60" fmla="*/ 2341907 w 7486643"/>
              <a:gd name="connsiteY60" fmla="*/ 3443753 h 3524628"/>
              <a:gd name="connsiteX61" fmla="*/ 2316064 w 7486643"/>
              <a:gd name="connsiteY61" fmla="*/ 3461600 h 3524628"/>
              <a:gd name="connsiteX62" fmla="*/ 2373517 w 7486643"/>
              <a:gd name="connsiteY62" fmla="*/ 3461600 h 3524628"/>
              <a:gd name="connsiteX63" fmla="*/ 2341907 w 7486643"/>
              <a:gd name="connsiteY63" fmla="*/ 3443753 h 3524628"/>
              <a:gd name="connsiteX64" fmla="*/ 5913401 w 7486643"/>
              <a:gd name="connsiteY64" fmla="*/ 3442041 h 3524628"/>
              <a:gd name="connsiteX65" fmla="*/ 5910729 w 7486643"/>
              <a:gd name="connsiteY65" fmla="*/ 3449979 h 3524628"/>
              <a:gd name="connsiteX66" fmla="*/ 5913401 w 7486643"/>
              <a:gd name="connsiteY66" fmla="*/ 3442041 h 3524628"/>
              <a:gd name="connsiteX67" fmla="*/ 50059 w 7486643"/>
              <a:gd name="connsiteY67" fmla="*/ 3437804 h 3524628"/>
              <a:gd name="connsiteX68" fmla="*/ 66345 w 7486643"/>
              <a:gd name="connsiteY68" fmla="*/ 3462707 h 3524628"/>
              <a:gd name="connsiteX69" fmla="*/ 50059 w 7486643"/>
              <a:gd name="connsiteY69" fmla="*/ 3437804 h 3524628"/>
              <a:gd name="connsiteX70" fmla="*/ 3605819 w 7486643"/>
              <a:gd name="connsiteY70" fmla="*/ 3433653 h 3524628"/>
              <a:gd name="connsiteX71" fmla="*/ 3544294 w 7486643"/>
              <a:gd name="connsiteY71" fmla="*/ 3444445 h 3524628"/>
              <a:gd name="connsiteX72" fmla="*/ 3592247 w 7486643"/>
              <a:gd name="connsiteY72" fmla="*/ 3457727 h 3524628"/>
              <a:gd name="connsiteX73" fmla="*/ 3598355 w 7486643"/>
              <a:gd name="connsiteY73" fmla="*/ 3459387 h 3524628"/>
              <a:gd name="connsiteX74" fmla="*/ 3592311 w 7486643"/>
              <a:gd name="connsiteY74" fmla="*/ 3457731 h 3524628"/>
              <a:gd name="connsiteX75" fmla="*/ 3613227 w 7486643"/>
              <a:gd name="connsiteY75" fmla="*/ 3458998 h 3524628"/>
              <a:gd name="connsiteX76" fmla="*/ 3672772 w 7486643"/>
              <a:gd name="connsiteY76" fmla="*/ 3439464 h 3524628"/>
              <a:gd name="connsiteX77" fmla="*/ 3605819 w 7486643"/>
              <a:gd name="connsiteY77" fmla="*/ 3433653 h 3524628"/>
              <a:gd name="connsiteX78" fmla="*/ 3350220 w 7486643"/>
              <a:gd name="connsiteY78" fmla="*/ 3426182 h 3524628"/>
              <a:gd name="connsiteX79" fmla="*/ 3346149 w 7486643"/>
              <a:gd name="connsiteY79" fmla="*/ 3452192 h 3524628"/>
              <a:gd name="connsiteX80" fmla="*/ 3346149 w 7486643"/>
              <a:gd name="connsiteY80" fmla="*/ 3452192 h 3524628"/>
              <a:gd name="connsiteX81" fmla="*/ 3381435 w 7486643"/>
              <a:gd name="connsiteY81" fmla="*/ 3429502 h 3524628"/>
              <a:gd name="connsiteX82" fmla="*/ 3365489 w 7486643"/>
              <a:gd name="connsiteY82" fmla="*/ 3426182 h 3524628"/>
              <a:gd name="connsiteX83" fmla="*/ 3350220 w 7486643"/>
              <a:gd name="connsiteY83" fmla="*/ 3426182 h 3524628"/>
              <a:gd name="connsiteX84" fmla="*/ 2656259 w 7486643"/>
              <a:gd name="connsiteY84" fmla="*/ 3425629 h 3524628"/>
              <a:gd name="connsiteX85" fmla="*/ 2631830 w 7486643"/>
              <a:gd name="connsiteY85" fmla="*/ 3439464 h 3524628"/>
              <a:gd name="connsiteX86" fmla="*/ 2681140 w 7486643"/>
              <a:gd name="connsiteY86" fmla="*/ 3479863 h 3524628"/>
              <a:gd name="connsiteX87" fmla="*/ 2686060 w 7486643"/>
              <a:gd name="connsiteY87" fmla="*/ 3485674 h 3524628"/>
              <a:gd name="connsiteX88" fmla="*/ 2682110 w 7486643"/>
              <a:gd name="connsiteY88" fmla="*/ 3480825 h 3524628"/>
              <a:gd name="connsiteX89" fmla="*/ 2696196 w 7486643"/>
              <a:gd name="connsiteY89" fmla="*/ 3494797 h 3524628"/>
              <a:gd name="connsiteX90" fmla="*/ 2740855 w 7486643"/>
              <a:gd name="connsiteY90" fmla="*/ 3484290 h 3524628"/>
              <a:gd name="connsiteX91" fmla="*/ 2656712 w 7486643"/>
              <a:gd name="connsiteY91" fmla="*/ 3447212 h 3524628"/>
              <a:gd name="connsiteX92" fmla="*/ 2656259 w 7486643"/>
              <a:gd name="connsiteY92" fmla="*/ 3425629 h 3524628"/>
              <a:gd name="connsiteX93" fmla="*/ 5915197 w 7486643"/>
              <a:gd name="connsiteY93" fmla="*/ 3417604 h 3524628"/>
              <a:gd name="connsiteX94" fmla="*/ 5894896 w 7486643"/>
              <a:gd name="connsiteY94" fmla="*/ 3431163 h 3524628"/>
              <a:gd name="connsiteX95" fmla="*/ 5910729 w 7486643"/>
              <a:gd name="connsiteY95" fmla="*/ 3449979 h 3524628"/>
              <a:gd name="connsiteX96" fmla="*/ 5943301 w 7486643"/>
              <a:gd name="connsiteY96" fmla="*/ 3436697 h 3524628"/>
              <a:gd name="connsiteX97" fmla="*/ 5941944 w 7486643"/>
              <a:gd name="connsiteY97" fmla="*/ 3418988 h 3524628"/>
              <a:gd name="connsiteX98" fmla="*/ 5915197 w 7486643"/>
              <a:gd name="connsiteY98" fmla="*/ 3417604 h 3524628"/>
              <a:gd name="connsiteX99" fmla="*/ 3699294 w 7486643"/>
              <a:gd name="connsiteY99" fmla="*/ 3398027 h 3524628"/>
              <a:gd name="connsiteX100" fmla="*/ 3667343 w 7486643"/>
              <a:gd name="connsiteY100" fmla="*/ 3413454 h 3524628"/>
              <a:gd name="connsiteX101" fmla="*/ 3730225 w 7486643"/>
              <a:gd name="connsiteY101" fmla="*/ 3401278 h 3524628"/>
              <a:gd name="connsiteX102" fmla="*/ 3699294 w 7486643"/>
              <a:gd name="connsiteY102" fmla="*/ 3398027 h 3524628"/>
              <a:gd name="connsiteX103" fmla="*/ 6361306 w 7486643"/>
              <a:gd name="connsiteY103" fmla="*/ 3389103 h 3524628"/>
              <a:gd name="connsiteX104" fmla="*/ 6361408 w 7486643"/>
              <a:gd name="connsiteY104" fmla="*/ 3389791 h 3524628"/>
              <a:gd name="connsiteX105" fmla="*/ 6361272 w 7486643"/>
              <a:gd name="connsiteY105" fmla="*/ 3389751 h 3524628"/>
              <a:gd name="connsiteX106" fmla="*/ 310689 w 7486643"/>
              <a:gd name="connsiteY106" fmla="*/ 3383028 h 3524628"/>
              <a:gd name="connsiteX107" fmla="*/ 295253 w 7486643"/>
              <a:gd name="connsiteY107" fmla="*/ 3386336 h 3524628"/>
              <a:gd name="connsiteX108" fmla="*/ 312444 w 7486643"/>
              <a:gd name="connsiteY108" fmla="*/ 3404045 h 3524628"/>
              <a:gd name="connsiteX109" fmla="*/ 287110 w 7486643"/>
              <a:gd name="connsiteY109" fmla="*/ 3407919 h 3524628"/>
              <a:gd name="connsiteX110" fmla="*/ 231014 w 7486643"/>
              <a:gd name="connsiteY110" fmla="*/ 3405152 h 3524628"/>
              <a:gd name="connsiteX111" fmla="*/ 341849 w 7486643"/>
              <a:gd name="connsiteY111" fmla="*/ 3447212 h 3524628"/>
              <a:gd name="connsiteX112" fmla="*/ 310689 w 7486643"/>
              <a:gd name="connsiteY112" fmla="*/ 3383028 h 3524628"/>
              <a:gd name="connsiteX113" fmla="*/ 3460709 w 7486643"/>
              <a:gd name="connsiteY113" fmla="*/ 3377162 h 3524628"/>
              <a:gd name="connsiteX114" fmla="*/ 3459246 w 7486643"/>
              <a:gd name="connsiteY114" fmla="*/ 3381909 h 3524628"/>
              <a:gd name="connsiteX115" fmla="*/ 3460709 w 7486643"/>
              <a:gd name="connsiteY115" fmla="*/ 3377162 h 3524628"/>
              <a:gd name="connsiteX116" fmla="*/ 6318782 w 7486643"/>
              <a:gd name="connsiteY116" fmla="*/ 3375821 h 3524628"/>
              <a:gd name="connsiteX117" fmla="*/ 6207042 w 7486643"/>
              <a:gd name="connsiteY117" fmla="*/ 3390210 h 3524628"/>
              <a:gd name="connsiteX118" fmla="*/ 6287567 w 7486643"/>
              <a:gd name="connsiteY118" fmla="*/ 3382462 h 3524628"/>
              <a:gd name="connsiteX119" fmla="*/ 6322323 w 7486643"/>
              <a:gd name="connsiteY119" fmla="*/ 3376563 h 3524628"/>
              <a:gd name="connsiteX120" fmla="*/ 6339592 w 7486643"/>
              <a:gd name="connsiteY120" fmla="*/ 3380180 h 3524628"/>
              <a:gd name="connsiteX121" fmla="*/ 6349747 w 7486643"/>
              <a:gd name="connsiteY121" fmla="*/ 3384838 h 3524628"/>
              <a:gd name="connsiteX122" fmla="*/ 6356782 w 7486643"/>
              <a:gd name="connsiteY122" fmla="*/ 3389103 h 3524628"/>
              <a:gd name="connsiteX123" fmla="*/ 6331448 w 7486643"/>
              <a:gd name="connsiteY123" fmla="*/ 3413454 h 3524628"/>
              <a:gd name="connsiteX124" fmla="*/ 6357086 w 7486643"/>
              <a:gd name="connsiteY124" fmla="*/ 3399990 h 3524628"/>
              <a:gd name="connsiteX125" fmla="*/ 6361077 w 7486643"/>
              <a:gd name="connsiteY125" fmla="*/ 3389694 h 3524628"/>
              <a:gd name="connsiteX126" fmla="*/ 6361272 w 7486643"/>
              <a:gd name="connsiteY126" fmla="*/ 3389751 h 3524628"/>
              <a:gd name="connsiteX127" fmla="*/ 6360797 w 7486643"/>
              <a:gd name="connsiteY127" fmla="*/ 3398753 h 3524628"/>
              <a:gd name="connsiteX128" fmla="*/ 6361815 w 7486643"/>
              <a:gd name="connsiteY128" fmla="*/ 3392527 h 3524628"/>
              <a:gd name="connsiteX129" fmla="*/ 6361408 w 7486643"/>
              <a:gd name="connsiteY129" fmla="*/ 3389791 h 3524628"/>
              <a:gd name="connsiteX130" fmla="*/ 6364755 w 7486643"/>
              <a:gd name="connsiteY130" fmla="*/ 3390764 h 3524628"/>
              <a:gd name="connsiteX131" fmla="*/ 6361306 w 7486643"/>
              <a:gd name="connsiteY131" fmla="*/ 3389103 h 3524628"/>
              <a:gd name="connsiteX132" fmla="*/ 6361077 w 7486643"/>
              <a:gd name="connsiteY132" fmla="*/ 3389694 h 3524628"/>
              <a:gd name="connsiteX133" fmla="*/ 6359044 w 7486643"/>
              <a:gd name="connsiteY133" fmla="*/ 3389103 h 3524628"/>
              <a:gd name="connsiteX134" fmla="*/ 6349747 w 7486643"/>
              <a:gd name="connsiteY134" fmla="*/ 3384838 h 3524628"/>
              <a:gd name="connsiteX135" fmla="*/ 6340051 w 7486643"/>
              <a:gd name="connsiteY135" fmla="*/ 3378960 h 3524628"/>
              <a:gd name="connsiteX136" fmla="*/ 6323023 w 7486643"/>
              <a:gd name="connsiteY136" fmla="*/ 3376444 h 3524628"/>
              <a:gd name="connsiteX137" fmla="*/ 6322323 w 7486643"/>
              <a:gd name="connsiteY137" fmla="*/ 3376563 h 3524628"/>
              <a:gd name="connsiteX138" fmla="*/ 591877 w 7486643"/>
              <a:gd name="connsiteY138" fmla="*/ 3362012 h 3524628"/>
              <a:gd name="connsiteX139" fmla="*/ 576637 w 7486643"/>
              <a:gd name="connsiteY139" fmla="*/ 3368627 h 3524628"/>
              <a:gd name="connsiteX140" fmla="*/ 635900 w 7486643"/>
              <a:gd name="connsiteY140" fmla="*/ 3373608 h 3524628"/>
              <a:gd name="connsiteX141" fmla="*/ 591877 w 7486643"/>
              <a:gd name="connsiteY141" fmla="*/ 3362012 h 3524628"/>
              <a:gd name="connsiteX142" fmla="*/ 190639 w 7486643"/>
              <a:gd name="connsiteY142" fmla="*/ 3360395 h 3524628"/>
              <a:gd name="connsiteX143" fmla="*/ 182609 w 7486643"/>
              <a:gd name="connsiteY143" fmla="*/ 3361986 h 3524628"/>
              <a:gd name="connsiteX144" fmla="*/ 197990 w 7486643"/>
              <a:gd name="connsiteY144" fmla="*/ 3364200 h 3524628"/>
              <a:gd name="connsiteX145" fmla="*/ 190639 w 7486643"/>
              <a:gd name="connsiteY145" fmla="*/ 3360395 h 3524628"/>
              <a:gd name="connsiteX146" fmla="*/ 3386440 w 7486643"/>
              <a:gd name="connsiteY146" fmla="*/ 3358259 h 3524628"/>
              <a:gd name="connsiteX147" fmla="*/ 3367213 w 7486643"/>
              <a:gd name="connsiteY147" fmla="*/ 3371143 h 3524628"/>
              <a:gd name="connsiteX148" fmla="*/ 3367730 w 7486643"/>
              <a:gd name="connsiteY148" fmla="*/ 3384087 h 3524628"/>
              <a:gd name="connsiteX149" fmla="*/ 3345022 w 7486643"/>
              <a:gd name="connsiteY149" fmla="*/ 3387548 h 3524628"/>
              <a:gd name="connsiteX150" fmla="*/ 3307300 w 7486643"/>
              <a:gd name="connsiteY150" fmla="*/ 3387720 h 3524628"/>
              <a:gd name="connsiteX151" fmla="*/ 3305345 w 7486643"/>
              <a:gd name="connsiteY151" fmla="*/ 3387837 h 3524628"/>
              <a:gd name="connsiteX152" fmla="*/ 3294407 w 7486643"/>
              <a:gd name="connsiteY152" fmla="*/ 3387789 h 3524628"/>
              <a:gd name="connsiteX153" fmla="*/ 3247076 w 7486643"/>
              <a:gd name="connsiteY153" fmla="*/ 3391317 h 3524628"/>
              <a:gd name="connsiteX154" fmla="*/ 3305345 w 7486643"/>
              <a:gd name="connsiteY154" fmla="*/ 3387837 h 3524628"/>
              <a:gd name="connsiteX155" fmla="*/ 3342077 w 7486643"/>
              <a:gd name="connsiteY155" fmla="*/ 3387996 h 3524628"/>
              <a:gd name="connsiteX156" fmla="*/ 3345022 w 7486643"/>
              <a:gd name="connsiteY156" fmla="*/ 3387548 h 3524628"/>
              <a:gd name="connsiteX157" fmla="*/ 3367863 w 7486643"/>
              <a:gd name="connsiteY157" fmla="*/ 3387443 h 3524628"/>
              <a:gd name="connsiteX158" fmla="*/ 3367730 w 7486643"/>
              <a:gd name="connsiteY158" fmla="*/ 3384087 h 3524628"/>
              <a:gd name="connsiteX159" fmla="*/ 3376120 w 7486643"/>
              <a:gd name="connsiteY159" fmla="*/ 3382808 h 3524628"/>
              <a:gd name="connsiteX160" fmla="*/ 3409483 w 7486643"/>
              <a:gd name="connsiteY160" fmla="*/ 3376375 h 3524628"/>
              <a:gd name="connsiteX161" fmla="*/ 3419436 w 7486643"/>
              <a:gd name="connsiteY161" fmla="*/ 3375821 h 3524628"/>
              <a:gd name="connsiteX162" fmla="*/ 3379173 w 7486643"/>
              <a:gd name="connsiteY162" fmla="*/ 3378588 h 3524628"/>
              <a:gd name="connsiteX163" fmla="*/ 3399530 w 7486643"/>
              <a:gd name="connsiteY163" fmla="*/ 3365307 h 3524628"/>
              <a:gd name="connsiteX164" fmla="*/ 3386440 w 7486643"/>
              <a:gd name="connsiteY164" fmla="*/ 3358259 h 3524628"/>
              <a:gd name="connsiteX165" fmla="*/ 905975 w 7486643"/>
              <a:gd name="connsiteY165" fmla="*/ 3356383 h 3524628"/>
              <a:gd name="connsiteX166" fmla="*/ 923618 w 7486643"/>
              <a:gd name="connsiteY166" fmla="*/ 3370287 h 3524628"/>
              <a:gd name="connsiteX167" fmla="*/ 942618 w 7486643"/>
              <a:gd name="connsiteY167" fmla="*/ 3370287 h 3524628"/>
              <a:gd name="connsiteX168" fmla="*/ 905975 w 7486643"/>
              <a:gd name="connsiteY168" fmla="*/ 3356383 h 3524628"/>
              <a:gd name="connsiteX169" fmla="*/ 207678 w 7486643"/>
              <a:gd name="connsiteY169" fmla="*/ 3346048 h 3524628"/>
              <a:gd name="connsiteX170" fmla="*/ 205129 w 7486643"/>
              <a:gd name="connsiteY170" fmla="*/ 3348834 h 3524628"/>
              <a:gd name="connsiteX171" fmla="*/ 202966 w 7486643"/>
              <a:gd name="connsiteY171" fmla="*/ 3347044 h 3524628"/>
              <a:gd name="connsiteX172" fmla="*/ 224730 w 7486643"/>
              <a:gd name="connsiteY172" fmla="*/ 3342444 h 3524628"/>
              <a:gd name="connsiteX173" fmla="*/ 207678 w 7486643"/>
              <a:gd name="connsiteY173" fmla="*/ 3346048 h 3524628"/>
              <a:gd name="connsiteX174" fmla="*/ 207716 w 7486643"/>
              <a:gd name="connsiteY174" fmla="*/ 3346006 h 3524628"/>
              <a:gd name="connsiteX175" fmla="*/ 202966 w 7486643"/>
              <a:gd name="connsiteY175" fmla="*/ 3347044 h 3524628"/>
              <a:gd name="connsiteX176" fmla="*/ 276705 w 7486643"/>
              <a:gd name="connsiteY176" fmla="*/ 3386336 h 3524628"/>
              <a:gd name="connsiteX177" fmla="*/ 224730 w 7486643"/>
              <a:gd name="connsiteY177" fmla="*/ 3342444 h 3524628"/>
              <a:gd name="connsiteX178" fmla="*/ 6932833 w 7486643"/>
              <a:gd name="connsiteY178" fmla="*/ 3338726 h 3524628"/>
              <a:gd name="connsiteX179" fmla="*/ 6934932 w 7486643"/>
              <a:gd name="connsiteY179" fmla="*/ 3342617 h 3524628"/>
              <a:gd name="connsiteX180" fmla="*/ 6932833 w 7486643"/>
              <a:gd name="connsiteY180" fmla="*/ 3338726 h 3524628"/>
              <a:gd name="connsiteX181" fmla="*/ 3909823 w 7486643"/>
              <a:gd name="connsiteY181" fmla="*/ 3334869 h 3524628"/>
              <a:gd name="connsiteX182" fmla="*/ 3862322 w 7486643"/>
              <a:gd name="connsiteY182" fmla="*/ 3337636 h 3524628"/>
              <a:gd name="connsiteX183" fmla="*/ 3785869 w 7486643"/>
              <a:gd name="connsiteY183" fmla="*/ 3348704 h 3524628"/>
              <a:gd name="connsiteX184" fmla="*/ 3717558 w 7486643"/>
              <a:gd name="connsiteY184" fmla="*/ 3343170 h 3524628"/>
              <a:gd name="connsiteX185" fmla="*/ 3699011 w 7486643"/>
              <a:gd name="connsiteY185" fmla="*/ 3358666 h 3524628"/>
              <a:gd name="connsiteX186" fmla="*/ 3675486 w 7486643"/>
              <a:gd name="connsiteY186" fmla="*/ 3353131 h 3524628"/>
              <a:gd name="connsiteX187" fmla="*/ 3678201 w 7486643"/>
              <a:gd name="connsiteY187" fmla="*/ 3370841 h 3524628"/>
              <a:gd name="connsiteX188" fmla="*/ 3734297 w 7486643"/>
              <a:gd name="connsiteY188" fmla="*/ 3364753 h 3524628"/>
              <a:gd name="connsiteX189" fmla="*/ 3827036 w 7486643"/>
              <a:gd name="connsiteY189" fmla="*/ 3358666 h 3524628"/>
              <a:gd name="connsiteX190" fmla="*/ 3911180 w 7486643"/>
              <a:gd name="connsiteY190" fmla="*/ 3350918 h 3524628"/>
              <a:gd name="connsiteX191" fmla="*/ 3909823 w 7486643"/>
              <a:gd name="connsiteY191" fmla="*/ 3334869 h 3524628"/>
              <a:gd name="connsiteX192" fmla="*/ 6944206 w 7486643"/>
              <a:gd name="connsiteY192" fmla="*/ 3334316 h 3524628"/>
              <a:gd name="connsiteX193" fmla="*/ 6901908 w 7486643"/>
              <a:gd name="connsiteY193" fmla="*/ 3337636 h 3524628"/>
              <a:gd name="connsiteX194" fmla="*/ 6934932 w 7486643"/>
              <a:gd name="connsiteY194" fmla="*/ 3342617 h 3524628"/>
              <a:gd name="connsiteX195" fmla="*/ 6986504 w 7486643"/>
              <a:gd name="connsiteY195" fmla="*/ 3335976 h 3524628"/>
              <a:gd name="connsiteX196" fmla="*/ 6944206 w 7486643"/>
              <a:gd name="connsiteY196" fmla="*/ 3334316 h 3524628"/>
              <a:gd name="connsiteX197" fmla="*/ 3948276 w 7486643"/>
              <a:gd name="connsiteY197" fmla="*/ 3332655 h 3524628"/>
              <a:gd name="connsiteX198" fmla="*/ 3925204 w 7486643"/>
              <a:gd name="connsiteY198" fmla="*/ 3340403 h 3524628"/>
              <a:gd name="connsiteX199" fmla="*/ 3962300 w 7486643"/>
              <a:gd name="connsiteY199" fmla="*/ 3348151 h 3524628"/>
              <a:gd name="connsiteX200" fmla="*/ 3971347 w 7486643"/>
              <a:gd name="connsiteY200" fmla="*/ 3343170 h 3524628"/>
              <a:gd name="connsiteX201" fmla="*/ 3948276 w 7486643"/>
              <a:gd name="connsiteY201" fmla="*/ 3332655 h 3524628"/>
              <a:gd name="connsiteX202" fmla="*/ 710205 w 7486643"/>
              <a:gd name="connsiteY202" fmla="*/ 3315361 h 3524628"/>
              <a:gd name="connsiteX203" fmla="*/ 682948 w 7486643"/>
              <a:gd name="connsiteY203" fmla="*/ 3334315 h 3524628"/>
              <a:gd name="connsiteX204" fmla="*/ 755783 w 7486643"/>
              <a:gd name="connsiteY204" fmla="*/ 3322140 h 3524628"/>
              <a:gd name="connsiteX205" fmla="*/ 710205 w 7486643"/>
              <a:gd name="connsiteY205" fmla="*/ 3315361 h 3524628"/>
              <a:gd name="connsiteX206" fmla="*/ 325068 w 7486643"/>
              <a:gd name="connsiteY206" fmla="*/ 3315214 h 3524628"/>
              <a:gd name="connsiteX207" fmla="*/ 314253 w 7486643"/>
              <a:gd name="connsiteY207" fmla="*/ 3317160 h 3524628"/>
              <a:gd name="connsiteX208" fmla="*/ 326015 w 7486643"/>
              <a:gd name="connsiteY208" fmla="*/ 3315499 h 3524628"/>
              <a:gd name="connsiteX209" fmla="*/ 325068 w 7486643"/>
              <a:gd name="connsiteY209" fmla="*/ 3315214 h 3524628"/>
              <a:gd name="connsiteX210" fmla="*/ 5988709 w 7486643"/>
              <a:gd name="connsiteY210" fmla="*/ 3310450 h 3524628"/>
              <a:gd name="connsiteX211" fmla="*/ 5960944 w 7486643"/>
              <a:gd name="connsiteY211" fmla="*/ 3319373 h 3524628"/>
              <a:gd name="connsiteX212" fmla="*/ 6037850 w 7486643"/>
              <a:gd name="connsiteY212" fmla="*/ 3328228 h 3524628"/>
              <a:gd name="connsiteX213" fmla="*/ 6020207 w 7486643"/>
              <a:gd name="connsiteY213" fmla="*/ 3314393 h 3524628"/>
              <a:gd name="connsiteX214" fmla="*/ 5988709 w 7486643"/>
              <a:gd name="connsiteY214" fmla="*/ 3310450 h 3524628"/>
              <a:gd name="connsiteX215" fmla="*/ 6237600 w 7486643"/>
              <a:gd name="connsiteY215" fmla="*/ 3309905 h 3524628"/>
              <a:gd name="connsiteX216" fmla="*/ 6231641 w 7486643"/>
              <a:gd name="connsiteY216" fmla="*/ 3310865 h 3524628"/>
              <a:gd name="connsiteX217" fmla="*/ 6230923 w 7486643"/>
              <a:gd name="connsiteY217" fmla="*/ 3310968 h 3524628"/>
              <a:gd name="connsiteX218" fmla="*/ 6228757 w 7486643"/>
              <a:gd name="connsiteY218" fmla="*/ 3311072 h 3524628"/>
              <a:gd name="connsiteX219" fmla="*/ 6237600 w 7486643"/>
              <a:gd name="connsiteY219" fmla="*/ 3309905 h 3524628"/>
              <a:gd name="connsiteX220" fmla="*/ 3659427 w 7486643"/>
              <a:gd name="connsiteY220" fmla="*/ 3298966 h 3524628"/>
              <a:gd name="connsiteX221" fmla="*/ 3617581 w 7486643"/>
              <a:gd name="connsiteY221" fmla="*/ 3307198 h 3524628"/>
              <a:gd name="connsiteX222" fmla="*/ 3536151 w 7486643"/>
              <a:gd name="connsiteY222" fmla="*/ 3313839 h 3524628"/>
              <a:gd name="connsiteX223" fmla="*/ 3367863 w 7486643"/>
              <a:gd name="connsiteY223" fmla="*/ 3330995 h 3524628"/>
              <a:gd name="connsiteX224" fmla="*/ 3466936 w 7486643"/>
              <a:gd name="connsiteY224" fmla="*/ 3360879 h 3524628"/>
              <a:gd name="connsiteX225" fmla="*/ 3444317 w 7486643"/>
              <a:gd name="connsiteY225" fmla="*/ 3364753 h 3524628"/>
              <a:gd name="connsiteX226" fmla="*/ 3459246 w 7486643"/>
              <a:gd name="connsiteY226" fmla="*/ 3381909 h 3524628"/>
              <a:gd name="connsiteX227" fmla="*/ 3504032 w 7486643"/>
              <a:gd name="connsiteY227" fmla="*/ 3371394 h 3524628"/>
              <a:gd name="connsiteX228" fmla="*/ 3552437 w 7486643"/>
              <a:gd name="connsiteY228" fmla="*/ 3368627 h 3524628"/>
              <a:gd name="connsiteX229" fmla="*/ 3552437 w 7486643"/>
              <a:gd name="connsiteY229" fmla="*/ 3350918 h 3524628"/>
              <a:gd name="connsiteX230" fmla="*/ 3493627 w 7486643"/>
              <a:gd name="connsiteY230" fmla="*/ 3357559 h 3524628"/>
              <a:gd name="connsiteX231" fmla="*/ 3581390 w 7486643"/>
              <a:gd name="connsiteY231" fmla="*/ 3331548 h 3524628"/>
              <a:gd name="connsiteX232" fmla="*/ 3699915 w 7486643"/>
              <a:gd name="connsiteY232" fmla="*/ 3311072 h 3524628"/>
              <a:gd name="connsiteX233" fmla="*/ 3659427 w 7486643"/>
              <a:gd name="connsiteY233" fmla="*/ 3298966 h 3524628"/>
              <a:gd name="connsiteX234" fmla="*/ 3904465 w 7486643"/>
              <a:gd name="connsiteY234" fmla="*/ 3276224 h 3524628"/>
              <a:gd name="connsiteX235" fmla="*/ 3904846 w 7486643"/>
              <a:gd name="connsiteY235" fmla="*/ 3277314 h 3524628"/>
              <a:gd name="connsiteX236" fmla="*/ 3904465 w 7486643"/>
              <a:gd name="connsiteY236" fmla="*/ 3276224 h 3524628"/>
              <a:gd name="connsiteX237" fmla="*/ 4695166 w 7486643"/>
              <a:gd name="connsiteY237" fmla="*/ 3276207 h 3524628"/>
              <a:gd name="connsiteX238" fmla="*/ 4569855 w 7486643"/>
              <a:gd name="connsiteY238" fmla="*/ 3291703 h 3524628"/>
              <a:gd name="connsiteX239" fmla="*/ 4695166 w 7486643"/>
              <a:gd name="connsiteY239" fmla="*/ 3276207 h 3524628"/>
              <a:gd name="connsiteX240" fmla="*/ 4188931 w 7486643"/>
              <a:gd name="connsiteY240" fmla="*/ 3268278 h 3524628"/>
              <a:gd name="connsiteX241" fmla="*/ 4184648 w 7486643"/>
              <a:gd name="connsiteY241" fmla="*/ 3269497 h 3524628"/>
              <a:gd name="connsiteX242" fmla="*/ 4176743 w 7486643"/>
              <a:gd name="connsiteY242" fmla="*/ 3271643 h 3524628"/>
              <a:gd name="connsiteX243" fmla="*/ 4175826 w 7486643"/>
              <a:gd name="connsiteY243" fmla="*/ 3271780 h 3524628"/>
              <a:gd name="connsiteX244" fmla="*/ 4188931 w 7486643"/>
              <a:gd name="connsiteY244" fmla="*/ 3268278 h 3524628"/>
              <a:gd name="connsiteX245" fmla="*/ 2163158 w 7486643"/>
              <a:gd name="connsiteY245" fmla="*/ 3261265 h 3524628"/>
              <a:gd name="connsiteX246" fmla="*/ 2164967 w 7486643"/>
              <a:gd name="connsiteY246" fmla="*/ 3278974 h 3524628"/>
              <a:gd name="connsiteX247" fmla="*/ 2187586 w 7486643"/>
              <a:gd name="connsiteY247" fmla="*/ 3278974 h 3524628"/>
              <a:gd name="connsiteX248" fmla="*/ 2212468 w 7486643"/>
              <a:gd name="connsiteY248" fmla="*/ 3295023 h 3524628"/>
              <a:gd name="connsiteX249" fmla="*/ 2190301 w 7486643"/>
              <a:gd name="connsiteY249" fmla="*/ 3278974 h 3524628"/>
              <a:gd name="connsiteX250" fmla="*/ 2163158 w 7486643"/>
              <a:gd name="connsiteY250" fmla="*/ 3261265 h 3524628"/>
              <a:gd name="connsiteX251" fmla="*/ 4706264 w 7486643"/>
              <a:gd name="connsiteY251" fmla="*/ 3254010 h 3524628"/>
              <a:gd name="connsiteX252" fmla="*/ 4710164 w 7486643"/>
              <a:gd name="connsiteY252" fmla="*/ 3255285 h 3524628"/>
              <a:gd name="connsiteX253" fmla="*/ 4709190 w 7486643"/>
              <a:gd name="connsiteY253" fmla="*/ 3255177 h 3524628"/>
              <a:gd name="connsiteX254" fmla="*/ 4706264 w 7486643"/>
              <a:gd name="connsiteY254" fmla="*/ 3254010 h 3524628"/>
              <a:gd name="connsiteX255" fmla="*/ 3377547 w 7486643"/>
              <a:gd name="connsiteY255" fmla="*/ 3250932 h 3524628"/>
              <a:gd name="connsiteX256" fmla="*/ 3385054 w 7486643"/>
              <a:gd name="connsiteY256" fmla="*/ 3252410 h 3524628"/>
              <a:gd name="connsiteX257" fmla="*/ 3377547 w 7486643"/>
              <a:gd name="connsiteY257" fmla="*/ 3250932 h 3524628"/>
              <a:gd name="connsiteX258" fmla="*/ 3902535 w 7486643"/>
              <a:gd name="connsiteY258" fmla="*/ 3250240 h 3524628"/>
              <a:gd name="connsiteX259" fmla="*/ 3781345 w 7486643"/>
              <a:gd name="connsiteY259" fmla="*/ 3262925 h 3524628"/>
              <a:gd name="connsiteX260" fmla="*/ 3904846 w 7486643"/>
              <a:gd name="connsiteY260" fmla="*/ 3277314 h 3524628"/>
              <a:gd name="connsiteX261" fmla="*/ 3894442 w 7486643"/>
              <a:gd name="connsiteY261" fmla="*/ 3291149 h 3524628"/>
              <a:gd name="connsiteX262" fmla="*/ 3943299 w 7486643"/>
              <a:gd name="connsiteY262" fmla="*/ 3261265 h 3524628"/>
              <a:gd name="connsiteX263" fmla="*/ 3902535 w 7486643"/>
              <a:gd name="connsiteY263" fmla="*/ 3250240 h 3524628"/>
              <a:gd name="connsiteX264" fmla="*/ 3554601 w 7486643"/>
              <a:gd name="connsiteY264" fmla="*/ 3237632 h 3524628"/>
              <a:gd name="connsiteX265" fmla="*/ 3556509 w 7486643"/>
              <a:gd name="connsiteY265" fmla="*/ 3243002 h 3524628"/>
              <a:gd name="connsiteX266" fmla="*/ 3554601 w 7486643"/>
              <a:gd name="connsiteY266" fmla="*/ 3237632 h 3524628"/>
              <a:gd name="connsiteX267" fmla="*/ 3478812 w 7486643"/>
              <a:gd name="connsiteY267" fmla="*/ 3234840 h 3524628"/>
              <a:gd name="connsiteX268" fmla="*/ 3467841 w 7486643"/>
              <a:gd name="connsiteY268" fmla="*/ 3236915 h 3524628"/>
              <a:gd name="connsiteX269" fmla="*/ 3487746 w 7486643"/>
              <a:gd name="connsiteY269" fmla="*/ 3238575 h 3524628"/>
              <a:gd name="connsiteX270" fmla="*/ 3478812 w 7486643"/>
              <a:gd name="connsiteY270" fmla="*/ 3234840 h 3524628"/>
              <a:gd name="connsiteX271" fmla="*/ 4777974 w 7486643"/>
              <a:gd name="connsiteY271" fmla="*/ 3234511 h 3524628"/>
              <a:gd name="connsiteX272" fmla="*/ 4726381 w 7486643"/>
              <a:gd name="connsiteY272" fmla="*/ 3242449 h 3524628"/>
              <a:gd name="connsiteX273" fmla="*/ 4654904 w 7486643"/>
              <a:gd name="connsiteY273" fmla="*/ 3243002 h 3524628"/>
              <a:gd name="connsiteX274" fmla="*/ 4650380 w 7486643"/>
              <a:gd name="connsiteY274" fmla="*/ 3259605 h 3524628"/>
              <a:gd name="connsiteX275" fmla="*/ 4709190 w 7486643"/>
              <a:gd name="connsiteY275" fmla="*/ 3255177 h 3524628"/>
              <a:gd name="connsiteX276" fmla="*/ 4714279 w 7486643"/>
              <a:gd name="connsiteY276" fmla="*/ 3256630 h 3524628"/>
              <a:gd name="connsiteX277" fmla="*/ 4710164 w 7486643"/>
              <a:gd name="connsiteY277" fmla="*/ 3255285 h 3524628"/>
              <a:gd name="connsiteX278" fmla="*/ 4730657 w 7486643"/>
              <a:gd name="connsiteY278" fmla="*/ 3257547 h 3524628"/>
              <a:gd name="connsiteX279" fmla="*/ 4792429 w 7486643"/>
              <a:gd name="connsiteY279" fmla="*/ 3237468 h 3524628"/>
              <a:gd name="connsiteX280" fmla="*/ 4777974 w 7486643"/>
              <a:gd name="connsiteY280" fmla="*/ 3234511 h 3524628"/>
              <a:gd name="connsiteX281" fmla="*/ 4308828 w 7486643"/>
              <a:gd name="connsiteY281" fmla="*/ 3231494 h 3524628"/>
              <a:gd name="connsiteX282" fmla="*/ 4312617 w 7486643"/>
              <a:gd name="connsiteY282" fmla="*/ 3233525 h 3524628"/>
              <a:gd name="connsiteX283" fmla="*/ 4298875 w 7486643"/>
              <a:gd name="connsiteY283" fmla="*/ 3239128 h 3524628"/>
              <a:gd name="connsiteX284" fmla="*/ 3354235 w 7486643"/>
              <a:gd name="connsiteY284" fmla="*/ 3227299 h 3524628"/>
              <a:gd name="connsiteX285" fmla="*/ 3324434 w 7486643"/>
              <a:gd name="connsiteY285" fmla="*/ 3234148 h 3524628"/>
              <a:gd name="connsiteX286" fmla="*/ 3385054 w 7486643"/>
              <a:gd name="connsiteY286" fmla="*/ 3252410 h 3524628"/>
              <a:gd name="connsiteX287" fmla="*/ 3383697 w 7486643"/>
              <a:gd name="connsiteY287" fmla="*/ 3230827 h 3524628"/>
              <a:gd name="connsiteX288" fmla="*/ 3354235 w 7486643"/>
              <a:gd name="connsiteY288" fmla="*/ 3227299 h 3524628"/>
              <a:gd name="connsiteX289" fmla="*/ 4350617 w 7486643"/>
              <a:gd name="connsiteY289" fmla="*/ 3215539 h 3524628"/>
              <a:gd name="connsiteX290" fmla="*/ 4343209 w 7486643"/>
              <a:gd name="connsiteY290" fmla="*/ 3216438 h 3524628"/>
              <a:gd name="connsiteX291" fmla="*/ 4319346 w 7486643"/>
              <a:gd name="connsiteY291" fmla="*/ 3223425 h 3524628"/>
              <a:gd name="connsiteX292" fmla="*/ 4308828 w 7486643"/>
              <a:gd name="connsiteY292" fmla="*/ 3231494 h 3524628"/>
              <a:gd name="connsiteX293" fmla="*/ 4306955 w 7486643"/>
              <a:gd name="connsiteY293" fmla="*/ 3230490 h 3524628"/>
              <a:gd name="connsiteX294" fmla="*/ 4298875 w 7486643"/>
              <a:gd name="connsiteY294" fmla="*/ 3239128 h 3524628"/>
              <a:gd name="connsiteX295" fmla="*/ 4373519 w 7486643"/>
              <a:gd name="connsiteY295" fmla="*/ 3229167 h 3524628"/>
              <a:gd name="connsiteX296" fmla="*/ 4359043 w 7486643"/>
              <a:gd name="connsiteY296" fmla="*/ 3217545 h 3524628"/>
              <a:gd name="connsiteX297" fmla="*/ 4350617 w 7486643"/>
              <a:gd name="connsiteY297" fmla="*/ 3215539 h 3524628"/>
              <a:gd name="connsiteX298" fmla="*/ 4182612 w 7486643"/>
              <a:gd name="connsiteY298" fmla="*/ 3213671 h 3524628"/>
              <a:gd name="connsiteX299" fmla="*/ 4171302 w 7486643"/>
              <a:gd name="connsiteY299" fmla="*/ 3226400 h 3524628"/>
              <a:gd name="connsiteX300" fmla="*/ 4059563 w 7486643"/>
              <a:gd name="connsiteY300" fmla="*/ 3225293 h 3524628"/>
              <a:gd name="connsiteX301" fmla="*/ 4043277 w 7486643"/>
              <a:gd name="connsiteY301" fmla="*/ 3229720 h 3524628"/>
              <a:gd name="connsiteX302" fmla="*/ 4033777 w 7486643"/>
              <a:gd name="connsiteY302" fmla="*/ 3249090 h 3524628"/>
              <a:gd name="connsiteX303" fmla="*/ 4016134 w 7486643"/>
              <a:gd name="connsiteY303" fmla="*/ 3230827 h 3524628"/>
              <a:gd name="connsiteX304" fmla="*/ 3975532 w 7486643"/>
              <a:gd name="connsiteY304" fmla="*/ 3236776 h 3524628"/>
              <a:gd name="connsiteX305" fmla="*/ 3956976 w 7486643"/>
              <a:gd name="connsiteY305" fmla="*/ 3244558 h 3524628"/>
              <a:gd name="connsiteX306" fmla="*/ 3956871 w 7486643"/>
              <a:gd name="connsiteY306" fmla="*/ 3244109 h 3524628"/>
              <a:gd name="connsiteX307" fmla="*/ 3935609 w 7486643"/>
              <a:gd name="connsiteY307" fmla="*/ 3253517 h 3524628"/>
              <a:gd name="connsiteX308" fmla="*/ 3956976 w 7486643"/>
              <a:gd name="connsiteY308" fmla="*/ 3244558 h 3524628"/>
              <a:gd name="connsiteX309" fmla="*/ 3960370 w 7486643"/>
              <a:gd name="connsiteY309" fmla="*/ 3259112 h 3524628"/>
              <a:gd name="connsiteX310" fmla="*/ 3993514 w 7486643"/>
              <a:gd name="connsiteY310" fmla="*/ 3257944 h 3524628"/>
              <a:gd name="connsiteX311" fmla="*/ 4035134 w 7486643"/>
              <a:gd name="connsiteY311" fmla="*/ 3274547 h 3524628"/>
              <a:gd name="connsiteX312" fmla="*/ 4126516 w 7486643"/>
              <a:gd name="connsiteY312" fmla="*/ 3261818 h 3524628"/>
              <a:gd name="connsiteX313" fmla="*/ 4092587 w 7486643"/>
              <a:gd name="connsiteY313" fmla="*/ 3260158 h 3524628"/>
              <a:gd name="connsiteX314" fmla="*/ 4137373 w 7486643"/>
              <a:gd name="connsiteY314" fmla="*/ 3252410 h 3524628"/>
              <a:gd name="connsiteX315" fmla="*/ 4175826 w 7486643"/>
              <a:gd name="connsiteY315" fmla="*/ 3271780 h 3524628"/>
              <a:gd name="connsiteX316" fmla="*/ 4175953 w 7486643"/>
              <a:gd name="connsiteY316" fmla="*/ 3271858 h 3524628"/>
              <a:gd name="connsiteX317" fmla="*/ 4176743 w 7486643"/>
              <a:gd name="connsiteY317" fmla="*/ 3271643 h 3524628"/>
              <a:gd name="connsiteX318" fmla="*/ 4228756 w 7486643"/>
              <a:gd name="connsiteY318" fmla="*/ 3263894 h 3524628"/>
              <a:gd name="connsiteX319" fmla="*/ 4281685 w 7486643"/>
              <a:gd name="connsiteY319" fmla="*/ 3256838 h 3524628"/>
              <a:gd name="connsiteX320" fmla="*/ 4158635 w 7486643"/>
              <a:gd name="connsiteY320" fmla="*/ 3246323 h 3524628"/>
              <a:gd name="connsiteX321" fmla="*/ 4233279 w 7486643"/>
              <a:gd name="connsiteY321" fmla="*/ 3230274 h 3524628"/>
              <a:gd name="connsiteX322" fmla="*/ 4193017 w 7486643"/>
              <a:gd name="connsiteY322" fmla="*/ 3225293 h 3524628"/>
              <a:gd name="connsiteX323" fmla="*/ 4182612 w 7486643"/>
              <a:gd name="connsiteY323" fmla="*/ 3213671 h 3524628"/>
              <a:gd name="connsiteX324" fmla="*/ 4113340 w 7486643"/>
              <a:gd name="connsiteY324" fmla="*/ 3196308 h 3524628"/>
              <a:gd name="connsiteX325" fmla="*/ 4090777 w 7486643"/>
              <a:gd name="connsiteY325" fmla="*/ 3213671 h 3524628"/>
              <a:gd name="connsiteX326" fmla="*/ 4138278 w 7486643"/>
              <a:gd name="connsiteY326" fmla="*/ 3202603 h 3524628"/>
              <a:gd name="connsiteX327" fmla="*/ 4113340 w 7486643"/>
              <a:gd name="connsiteY327" fmla="*/ 3196308 h 3524628"/>
              <a:gd name="connsiteX328" fmla="*/ 681337 w 7486643"/>
              <a:gd name="connsiteY328" fmla="*/ 3194674 h 3524628"/>
              <a:gd name="connsiteX329" fmla="*/ 677520 w 7486643"/>
              <a:gd name="connsiteY329" fmla="*/ 3197622 h 3524628"/>
              <a:gd name="connsiteX330" fmla="*/ 677520 w 7486643"/>
              <a:gd name="connsiteY330" fmla="*/ 3197622 h 3524628"/>
              <a:gd name="connsiteX331" fmla="*/ 706020 w 7486643"/>
              <a:gd name="connsiteY331" fmla="*/ 3218099 h 3524628"/>
              <a:gd name="connsiteX332" fmla="*/ 681337 w 7486643"/>
              <a:gd name="connsiteY332" fmla="*/ 3194674 h 3524628"/>
              <a:gd name="connsiteX333" fmla="*/ 4507369 w 7486643"/>
              <a:gd name="connsiteY333" fmla="*/ 3194025 h 3524628"/>
              <a:gd name="connsiteX334" fmla="*/ 4468973 w 7486643"/>
              <a:gd name="connsiteY334" fmla="*/ 3195962 h 3524628"/>
              <a:gd name="connsiteX335" fmla="*/ 4406996 w 7486643"/>
              <a:gd name="connsiteY335" fmla="*/ 3208137 h 3524628"/>
              <a:gd name="connsiteX336" fmla="*/ 4449973 w 7486643"/>
              <a:gd name="connsiteY336" fmla="*/ 3221419 h 3524628"/>
              <a:gd name="connsiteX337" fmla="*/ 4528235 w 7486643"/>
              <a:gd name="connsiteY337" fmla="*/ 3216438 h 3524628"/>
              <a:gd name="connsiteX338" fmla="*/ 4528235 w 7486643"/>
              <a:gd name="connsiteY338" fmla="*/ 3216438 h 3524628"/>
              <a:gd name="connsiteX339" fmla="*/ 4544069 w 7486643"/>
              <a:gd name="connsiteY339" fmla="*/ 3197069 h 3524628"/>
              <a:gd name="connsiteX340" fmla="*/ 4507369 w 7486643"/>
              <a:gd name="connsiteY340" fmla="*/ 3194025 h 3524628"/>
              <a:gd name="connsiteX341" fmla="*/ 2271618 w 7486643"/>
              <a:gd name="connsiteY341" fmla="*/ 3192573 h 3524628"/>
              <a:gd name="connsiteX342" fmla="*/ 2250921 w 7486643"/>
              <a:gd name="connsiteY342" fmla="*/ 3193195 h 3524628"/>
              <a:gd name="connsiteX343" fmla="*/ 2279421 w 7486643"/>
              <a:gd name="connsiteY343" fmla="*/ 3201496 h 3524628"/>
              <a:gd name="connsiteX344" fmla="*/ 2271618 w 7486643"/>
              <a:gd name="connsiteY344" fmla="*/ 3192573 h 3524628"/>
              <a:gd name="connsiteX345" fmla="*/ 4880949 w 7486643"/>
              <a:gd name="connsiteY345" fmla="*/ 3188854 h 3524628"/>
              <a:gd name="connsiteX346" fmla="*/ 4867526 w 7486643"/>
              <a:gd name="connsiteY346" fmla="*/ 3194302 h 3524628"/>
              <a:gd name="connsiteX347" fmla="*/ 4813691 w 7486643"/>
              <a:gd name="connsiteY347" fmla="*/ 3194302 h 3524628"/>
              <a:gd name="connsiteX348" fmla="*/ 4683404 w 7486643"/>
              <a:gd name="connsiteY348" fmla="*/ 3205370 h 3524628"/>
              <a:gd name="connsiteX349" fmla="*/ 4765286 w 7486643"/>
              <a:gd name="connsiteY349" fmla="*/ 3212564 h 3524628"/>
              <a:gd name="connsiteX350" fmla="*/ 4877026 w 7486643"/>
              <a:gd name="connsiteY350" fmla="*/ 3205370 h 3524628"/>
              <a:gd name="connsiteX351" fmla="*/ 4884716 w 7486643"/>
              <a:gd name="connsiteY351" fmla="*/ 3193195 h 3524628"/>
              <a:gd name="connsiteX352" fmla="*/ 4880949 w 7486643"/>
              <a:gd name="connsiteY352" fmla="*/ 3188854 h 3524628"/>
              <a:gd name="connsiteX353" fmla="*/ 4256294 w 7486643"/>
              <a:gd name="connsiteY353" fmla="*/ 3188007 h 3524628"/>
              <a:gd name="connsiteX354" fmla="*/ 4244589 w 7486643"/>
              <a:gd name="connsiteY354" fmla="*/ 3190981 h 3524628"/>
              <a:gd name="connsiteX355" fmla="*/ 4266304 w 7486643"/>
              <a:gd name="connsiteY355" fmla="*/ 3193748 h 3524628"/>
              <a:gd name="connsiteX356" fmla="*/ 4256294 w 7486643"/>
              <a:gd name="connsiteY356" fmla="*/ 3188007 h 3524628"/>
              <a:gd name="connsiteX357" fmla="*/ 4277161 w 7486643"/>
              <a:gd name="connsiteY357" fmla="*/ 3180466 h 3524628"/>
              <a:gd name="connsiteX358" fmla="*/ 4277161 w 7486643"/>
              <a:gd name="connsiteY358" fmla="*/ 3180466 h 3524628"/>
              <a:gd name="connsiteX359" fmla="*/ 4292542 w 7486643"/>
              <a:gd name="connsiteY359" fmla="*/ 3191535 h 3524628"/>
              <a:gd name="connsiteX360" fmla="*/ 4277161 w 7486643"/>
              <a:gd name="connsiteY360" fmla="*/ 3180466 h 3524628"/>
              <a:gd name="connsiteX361" fmla="*/ 6277614 w 7486643"/>
              <a:gd name="connsiteY361" fmla="*/ 3178253 h 3524628"/>
              <a:gd name="connsiteX362" fmla="*/ 6293448 w 7486643"/>
              <a:gd name="connsiteY362" fmla="*/ 3221419 h 3524628"/>
              <a:gd name="connsiteX363" fmla="*/ 6205233 w 7486643"/>
              <a:gd name="connsiteY363" fmla="*/ 3223633 h 3524628"/>
              <a:gd name="connsiteX364" fmla="*/ 6181708 w 7486643"/>
              <a:gd name="connsiteY364" fmla="*/ 3208691 h 3524628"/>
              <a:gd name="connsiteX365" fmla="*/ 6155018 w 7486643"/>
              <a:gd name="connsiteY365" fmla="*/ 3200389 h 3524628"/>
              <a:gd name="connsiteX366" fmla="*/ 6106612 w 7486643"/>
              <a:gd name="connsiteY366" fmla="*/ 3222526 h 3524628"/>
              <a:gd name="connsiteX367" fmla="*/ 6051422 w 7486643"/>
              <a:gd name="connsiteY367" fmla="*/ 3234701 h 3524628"/>
              <a:gd name="connsiteX368" fmla="*/ 5983564 w 7486643"/>
              <a:gd name="connsiteY368" fmla="*/ 3229167 h 3524628"/>
              <a:gd name="connsiteX369" fmla="*/ 5946468 w 7486643"/>
              <a:gd name="connsiteY369" fmla="*/ 3224186 h 3524628"/>
              <a:gd name="connsiteX370" fmla="*/ 5936515 w 7486643"/>
              <a:gd name="connsiteY370" fmla="*/ 3245216 h 3524628"/>
              <a:gd name="connsiteX371" fmla="*/ 6000302 w 7486643"/>
              <a:gd name="connsiteY371" fmla="*/ 3244109 h 3524628"/>
              <a:gd name="connsiteX372" fmla="*/ 5958682 w 7486643"/>
              <a:gd name="connsiteY372" fmla="*/ 3291149 h 3524628"/>
              <a:gd name="connsiteX373" fmla="*/ 6053231 w 7486643"/>
              <a:gd name="connsiteY373" fmla="*/ 3297237 h 3524628"/>
              <a:gd name="connsiteX374" fmla="*/ 6066802 w 7486643"/>
              <a:gd name="connsiteY374" fmla="*/ 3324907 h 3524628"/>
              <a:gd name="connsiteX375" fmla="*/ 6117470 w 7486643"/>
              <a:gd name="connsiteY375" fmla="*/ 3318820 h 3524628"/>
              <a:gd name="connsiteX376" fmla="*/ 6228757 w 7486643"/>
              <a:gd name="connsiteY376" fmla="*/ 3311072 h 3524628"/>
              <a:gd name="connsiteX377" fmla="*/ 6224240 w 7486643"/>
              <a:gd name="connsiteY377" fmla="*/ 3311928 h 3524628"/>
              <a:gd name="connsiteX378" fmla="*/ 6230923 w 7486643"/>
              <a:gd name="connsiteY378" fmla="*/ 3310968 h 3524628"/>
              <a:gd name="connsiteX379" fmla="*/ 6270376 w 7486643"/>
              <a:gd name="connsiteY379" fmla="*/ 3309066 h 3524628"/>
              <a:gd name="connsiteX380" fmla="*/ 6311996 w 7486643"/>
              <a:gd name="connsiteY380" fmla="*/ 3309965 h 3524628"/>
              <a:gd name="connsiteX381" fmla="*/ 6202971 w 7486643"/>
              <a:gd name="connsiteY381" fmla="*/ 3340956 h 3524628"/>
              <a:gd name="connsiteX382" fmla="*/ 6340496 w 7486643"/>
              <a:gd name="connsiteY382" fmla="*/ 3330442 h 3524628"/>
              <a:gd name="connsiteX383" fmla="*/ 6277614 w 7486643"/>
              <a:gd name="connsiteY383" fmla="*/ 3178253 h 3524628"/>
              <a:gd name="connsiteX384" fmla="*/ 4338968 w 7486643"/>
              <a:gd name="connsiteY384" fmla="*/ 3168361 h 3524628"/>
              <a:gd name="connsiteX385" fmla="*/ 4316518 w 7486643"/>
              <a:gd name="connsiteY385" fmla="*/ 3174379 h 3524628"/>
              <a:gd name="connsiteX386" fmla="*/ 4341400 w 7486643"/>
              <a:gd name="connsiteY386" fmla="*/ 3170505 h 3524628"/>
              <a:gd name="connsiteX387" fmla="*/ 4368091 w 7486643"/>
              <a:gd name="connsiteY387" fmla="*/ 3186554 h 3524628"/>
              <a:gd name="connsiteX388" fmla="*/ 4364471 w 7486643"/>
              <a:gd name="connsiteY388" fmla="*/ 3169398 h 3524628"/>
              <a:gd name="connsiteX389" fmla="*/ 4338968 w 7486643"/>
              <a:gd name="connsiteY389" fmla="*/ 3168361 h 3524628"/>
              <a:gd name="connsiteX390" fmla="*/ 52321 w 7486643"/>
              <a:gd name="connsiteY390" fmla="*/ 3166631 h 3524628"/>
              <a:gd name="connsiteX391" fmla="*/ 71322 w 7486643"/>
              <a:gd name="connsiteY391" fmla="*/ 3169398 h 3524628"/>
              <a:gd name="connsiteX392" fmla="*/ 52321 w 7486643"/>
              <a:gd name="connsiteY392" fmla="*/ 3166631 h 3524628"/>
              <a:gd name="connsiteX393" fmla="*/ 4461735 w 7486643"/>
              <a:gd name="connsiteY393" fmla="*/ 3163311 h 3524628"/>
              <a:gd name="connsiteX394" fmla="*/ 4461706 w 7486643"/>
              <a:gd name="connsiteY394" fmla="*/ 3163353 h 3524628"/>
              <a:gd name="connsiteX395" fmla="*/ 4461417 w 7486643"/>
              <a:gd name="connsiteY395" fmla="*/ 3163389 h 3524628"/>
              <a:gd name="connsiteX396" fmla="*/ 4461735 w 7486643"/>
              <a:gd name="connsiteY396" fmla="*/ 3163311 h 3524628"/>
              <a:gd name="connsiteX397" fmla="*/ 6368092 w 7486643"/>
              <a:gd name="connsiteY397" fmla="*/ 3161097 h 3524628"/>
              <a:gd name="connsiteX398" fmla="*/ 6368092 w 7486643"/>
              <a:gd name="connsiteY398" fmla="*/ 3161097 h 3524628"/>
              <a:gd name="connsiteX399" fmla="*/ 89233 w 7486643"/>
              <a:gd name="connsiteY399" fmla="*/ 3153133 h 3524628"/>
              <a:gd name="connsiteX400" fmla="*/ 85798 w 7486643"/>
              <a:gd name="connsiteY400" fmla="*/ 3159437 h 3524628"/>
              <a:gd name="connsiteX401" fmla="*/ 91679 w 7486643"/>
              <a:gd name="connsiteY401" fmla="*/ 3158330 h 3524628"/>
              <a:gd name="connsiteX402" fmla="*/ 89233 w 7486643"/>
              <a:gd name="connsiteY402" fmla="*/ 3153133 h 3524628"/>
              <a:gd name="connsiteX403" fmla="*/ 185719 w 7486643"/>
              <a:gd name="connsiteY403" fmla="*/ 3152173 h 3524628"/>
              <a:gd name="connsiteX404" fmla="*/ 149132 w 7486643"/>
              <a:gd name="connsiteY404" fmla="*/ 3155009 h 3524628"/>
              <a:gd name="connsiteX405" fmla="*/ 146870 w 7486643"/>
              <a:gd name="connsiteY405" fmla="*/ 3175486 h 3524628"/>
              <a:gd name="connsiteX406" fmla="*/ 202061 w 7486643"/>
              <a:gd name="connsiteY406" fmla="*/ 3175486 h 3524628"/>
              <a:gd name="connsiteX407" fmla="*/ 190752 w 7486643"/>
              <a:gd name="connsiteY407" fmla="*/ 3188214 h 3524628"/>
              <a:gd name="connsiteX408" fmla="*/ 213823 w 7486643"/>
              <a:gd name="connsiteY408" fmla="*/ 3173826 h 3524628"/>
              <a:gd name="connsiteX409" fmla="*/ 185719 w 7486643"/>
              <a:gd name="connsiteY409" fmla="*/ 3152173 h 3524628"/>
              <a:gd name="connsiteX410" fmla="*/ 6349262 w 7486643"/>
              <a:gd name="connsiteY410" fmla="*/ 3152035 h 3524628"/>
              <a:gd name="connsiteX411" fmla="*/ 6320592 w 7486643"/>
              <a:gd name="connsiteY411" fmla="*/ 3163311 h 3524628"/>
              <a:gd name="connsiteX412" fmla="*/ 6353616 w 7486643"/>
              <a:gd name="connsiteY412" fmla="*/ 3252410 h 3524628"/>
              <a:gd name="connsiteX413" fmla="*/ 6363568 w 7486643"/>
              <a:gd name="connsiteY413" fmla="*/ 3221972 h 3524628"/>
              <a:gd name="connsiteX414" fmla="*/ 6368092 w 7486643"/>
              <a:gd name="connsiteY414" fmla="*/ 3161097 h 3524628"/>
              <a:gd name="connsiteX415" fmla="*/ 6349262 w 7486643"/>
              <a:gd name="connsiteY415" fmla="*/ 3152035 h 3524628"/>
              <a:gd name="connsiteX416" fmla="*/ 3510987 w 7486643"/>
              <a:gd name="connsiteY416" fmla="*/ 3150236 h 3524628"/>
              <a:gd name="connsiteX417" fmla="*/ 3509008 w 7486643"/>
              <a:gd name="connsiteY417" fmla="*/ 3155563 h 3524628"/>
              <a:gd name="connsiteX418" fmla="*/ 3519413 w 7486643"/>
              <a:gd name="connsiteY418" fmla="*/ 3152796 h 3524628"/>
              <a:gd name="connsiteX419" fmla="*/ 3510987 w 7486643"/>
              <a:gd name="connsiteY419" fmla="*/ 3150236 h 3524628"/>
              <a:gd name="connsiteX420" fmla="*/ 383016 w 7486643"/>
              <a:gd name="connsiteY420" fmla="*/ 3142834 h 3524628"/>
              <a:gd name="connsiteX421" fmla="*/ 350897 w 7486643"/>
              <a:gd name="connsiteY421" fmla="*/ 3173826 h 3524628"/>
              <a:gd name="connsiteX422" fmla="*/ 374873 w 7486643"/>
              <a:gd name="connsiteY422" fmla="*/ 3187107 h 3524628"/>
              <a:gd name="connsiteX423" fmla="*/ 394778 w 7486643"/>
              <a:gd name="connsiteY423" fmla="*/ 3190981 h 3524628"/>
              <a:gd name="connsiteX424" fmla="*/ 404278 w 7486643"/>
              <a:gd name="connsiteY424" fmla="*/ 3202603 h 3524628"/>
              <a:gd name="connsiteX425" fmla="*/ 454946 w 7486643"/>
              <a:gd name="connsiteY425" fmla="*/ 3204263 h 3524628"/>
              <a:gd name="connsiteX426" fmla="*/ 393873 w 7486643"/>
              <a:gd name="connsiteY426" fmla="*/ 3186001 h 3524628"/>
              <a:gd name="connsiteX427" fmla="*/ 467160 w 7486643"/>
              <a:gd name="connsiteY427" fmla="*/ 3205924 h 3524628"/>
              <a:gd name="connsiteX428" fmla="*/ 521899 w 7486643"/>
              <a:gd name="connsiteY428" fmla="*/ 3221419 h 3524628"/>
              <a:gd name="connsiteX429" fmla="*/ 512398 w 7486643"/>
              <a:gd name="connsiteY429" fmla="*/ 3175486 h 3524628"/>
              <a:gd name="connsiteX430" fmla="*/ 526801 w 7486643"/>
              <a:gd name="connsiteY430" fmla="*/ 3169613 h 3524628"/>
              <a:gd name="connsiteX431" fmla="*/ 527219 w 7486643"/>
              <a:gd name="connsiteY431" fmla="*/ 3170059 h 3524628"/>
              <a:gd name="connsiteX432" fmla="*/ 532304 w 7486643"/>
              <a:gd name="connsiteY432" fmla="*/ 3175486 h 3524628"/>
              <a:gd name="connsiteX433" fmla="*/ 527327 w 7486643"/>
              <a:gd name="connsiteY433" fmla="*/ 3169398 h 3524628"/>
              <a:gd name="connsiteX434" fmla="*/ 526801 w 7486643"/>
              <a:gd name="connsiteY434" fmla="*/ 3169613 h 3524628"/>
              <a:gd name="connsiteX435" fmla="*/ 526536 w 7486643"/>
              <a:gd name="connsiteY435" fmla="*/ 3169329 h 3524628"/>
              <a:gd name="connsiteX436" fmla="*/ 518732 w 7486643"/>
              <a:gd name="connsiteY436" fmla="*/ 3169398 h 3524628"/>
              <a:gd name="connsiteX437" fmla="*/ 479827 w 7486643"/>
              <a:gd name="connsiteY437" fmla="*/ 3158330 h 3524628"/>
              <a:gd name="connsiteX438" fmla="*/ 430064 w 7486643"/>
              <a:gd name="connsiteY438" fmla="*/ 3150029 h 3524628"/>
              <a:gd name="connsiteX439" fmla="*/ 383016 w 7486643"/>
              <a:gd name="connsiteY439" fmla="*/ 3142834 h 3524628"/>
              <a:gd name="connsiteX440" fmla="*/ 3548430 w 7486643"/>
              <a:gd name="connsiteY440" fmla="*/ 3139782 h 3524628"/>
              <a:gd name="connsiteX441" fmla="*/ 3534794 w 7486643"/>
              <a:gd name="connsiteY441" fmla="*/ 3143941 h 3524628"/>
              <a:gd name="connsiteX442" fmla="*/ 3585009 w 7486643"/>
              <a:gd name="connsiteY442" fmla="*/ 3146708 h 3524628"/>
              <a:gd name="connsiteX443" fmla="*/ 3548430 w 7486643"/>
              <a:gd name="connsiteY443" fmla="*/ 3139782 h 3524628"/>
              <a:gd name="connsiteX444" fmla="*/ 3290279 w 7486643"/>
              <a:gd name="connsiteY444" fmla="*/ 3134049 h 3524628"/>
              <a:gd name="connsiteX445" fmla="*/ 3264719 w 7486643"/>
              <a:gd name="connsiteY445" fmla="*/ 3136193 h 3524628"/>
              <a:gd name="connsiteX446" fmla="*/ 3314482 w 7486643"/>
              <a:gd name="connsiteY446" fmla="*/ 3148922 h 3524628"/>
              <a:gd name="connsiteX447" fmla="*/ 3290279 w 7486643"/>
              <a:gd name="connsiteY447" fmla="*/ 3134049 h 3524628"/>
              <a:gd name="connsiteX448" fmla="*/ 4968408 w 7486643"/>
              <a:gd name="connsiteY448" fmla="*/ 3121251 h 3524628"/>
              <a:gd name="connsiteX449" fmla="*/ 4820930 w 7486643"/>
              <a:gd name="connsiteY449" fmla="*/ 3148922 h 3524628"/>
              <a:gd name="connsiteX450" fmla="*/ 4873407 w 7486643"/>
              <a:gd name="connsiteY450" fmla="*/ 3145601 h 3524628"/>
              <a:gd name="connsiteX451" fmla="*/ 4914574 w 7486643"/>
              <a:gd name="connsiteY451" fmla="*/ 3132320 h 3524628"/>
              <a:gd name="connsiteX452" fmla="*/ 4914574 w 7486643"/>
              <a:gd name="connsiteY452" fmla="*/ 3132320 h 3524628"/>
              <a:gd name="connsiteX453" fmla="*/ 4968408 w 7486643"/>
              <a:gd name="connsiteY453" fmla="*/ 3121251 h 3524628"/>
              <a:gd name="connsiteX454" fmla="*/ 5892634 w 7486643"/>
              <a:gd name="connsiteY454" fmla="*/ 3116824 h 3524628"/>
              <a:gd name="connsiteX455" fmla="*/ 5906036 w 7486643"/>
              <a:gd name="connsiteY455" fmla="*/ 3122220 h 3524628"/>
              <a:gd name="connsiteX456" fmla="*/ 5903752 w 7486643"/>
              <a:gd name="connsiteY456" fmla="*/ 3123519 h 3524628"/>
              <a:gd name="connsiteX457" fmla="*/ 5901985 w 7486643"/>
              <a:gd name="connsiteY457" fmla="*/ 3123361 h 3524628"/>
              <a:gd name="connsiteX458" fmla="*/ 5892634 w 7486643"/>
              <a:gd name="connsiteY458" fmla="*/ 3116824 h 3524628"/>
              <a:gd name="connsiteX459" fmla="*/ 691544 w 7486643"/>
              <a:gd name="connsiteY459" fmla="*/ 3114610 h 3524628"/>
              <a:gd name="connsiteX460" fmla="*/ 703758 w 7486643"/>
              <a:gd name="connsiteY460" fmla="*/ 3142281 h 3524628"/>
              <a:gd name="connsiteX461" fmla="*/ 711449 w 7486643"/>
              <a:gd name="connsiteY461" fmla="*/ 3133426 h 3524628"/>
              <a:gd name="connsiteX462" fmla="*/ 691544 w 7486643"/>
              <a:gd name="connsiteY462" fmla="*/ 3114610 h 3524628"/>
              <a:gd name="connsiteX463" fmla="*/ 5164956 w 7486643"/>
              <a:gd name="connsiteY463" fmla="*/ 3099720 h 3524628"/>
              <a:gd name="connsiteX464" fmla="*/ 5162029 w 7486643"/>
              <a:gd name="connsiteY464" fmla="*/ 3102989 h 3524628"/>
              <a:gd name="connsiteX465" fmla="*/ 5164956 w 7486643"/>
              <a:gd name="connsiteY465" fmla="*/ 3099720 h 3524628"/>
              <a:gd name="connsiteX466" fmla="*/ 832688 w 7486643"/>
              <a:gd name="connsiteY466" fmla="*/ 3099668 h 3524628"/>
              <a:gd name="connsiteX467" fmla="*/ 842188 w 7486643"/>
              <a:gd name="connsiteY467" fmla="*/ 3106863 h 3524628"/>
              <a:gd name="connsiteX468" fmla="*/ 843227 w 7486643"/>
              <a:gd name="connsiteY468" fmla="*/ 3106731 h 3524628"/>
              <a:gd name="connsiteX469" fmla="*/ 843319 w 7486643"/>
              <a:gd name="connsiteY469" fmla="*/ 3106794 h 3524628"/>
              <a:gd name="connsiteX470" fmla="*/ 855308 w 7486643"/>
              <a:gd name="connsiteY470" fmla="*/ 3105202 h 3524628"/>
              <a:gd name="connsiteX471" fmla="*/ 843227 w 7486643"/>
              <a:gd name="connsiteY471" fmla="*/ 3106731 h 3524628"/>
              <a:gd name="connsiteX472" fmla="*/ 842454 w 7486643"/>
              <a:gd name="connsiteY472" fmla="*/ 3106213 h 3524628"/>
              <a:gd name="connsiteX473" fmla="*/ 299777 w 7486643"/>
              <a:gd name="connsiteY473" fmla="*/ 3099668 h 3524628"/>
              <a:gd name="connsiteX474" fmla="*/ 299897 w 7486643"/>
              <a:gd name="connsiteY474" fmla="*/ 3099674 h 3524628"/>
              <a:gd name="connsiteX475" fmla="*/ 294687 w 7486643"/>
              <a:gd name="connsiteY475" fmla="*/ 3103819 h 3524628"/>
              <a:gd name="connsiteX476" fmla="*/ 299777 w 7486643"/>
              <a:gd name="connsiteY476" fmla="*/ 3099668 h 3524628"/>
              <a:gd name="connsiteX477" fmla="*/ 299777 w 7486643"/>
              <a:gd name="connsiteY477" fmla="*/ 3099668 h 3524628"/>
              <a:gd name="connsiteX478" fmla="*/ 230562 w 7486643"/>
              <a:gd name="connsiteY478" fmla="*/ 3137300 h 3524628"/>
              <a:gd name="connsiteX479" fmla="*/ 292086 w 7486643"/>
              <a:gd name="connsiteY479" fmla="*/ 3128446 h 3524628"/>
              <a:gd name="connsiteX480" fmla="*/ 304174 w 7486643"/>
              <a:gd name="connsiteY480" fmla="*/ 3099885 h 3524628"/>
              <a:gd name="connsiteX481" fmla="*/ 299897 w 7486643"/>
              <a:gd name="connsiteY481" fmla="*/ 3099674 h 3524628"/>
              <a:gd name="connsiteX482" fmla="*/ 299904 w 7486643"/>
              <a:gd name="connsiteY482" fmla="*/ 3099668 h 3524628"/>
              <a:gd name="connsiteX483" fmla="*/ 299777 w 7486643"/>
              <a:gd name="connsiteY483" fmla="*/ 3099668 h 3524628"/>
              <a:gd name="connsiteX484" fmla="*/ 960261 w 7486643"/>
              <a:gd name="connsiteY484" fmla="*/ 3096901 h 3524628"/>
              <a:gd name="connsiteX485" fmla="*/ 990571 w 7486643"/>
              <a:gd name="connsiteY485" fmla="*/ 3145048 h 3524628"/>
              <a:gd name="connsiteX486" fmla="*/ 1018619 w 7486643"/>
              <a:gd name="connsiteY486" fmla="*/ 3142834 h 3524628"/>
              <a:gd name="connsiteX487" fmla="*/ 1048929 w 7486643"/>
              <a:gd name="connsiteY487" fmla="*/ 3164971 h 3524628"/>
              <a:gd name="connsiteX488" fmla="*/ 937642 w 7486643"/>
              <a:gd name="connsiteY488" fmla="*/ 3150582 h 3524628"/>
              <a:gd name="connsiteX489" fmla="*/ 858022 w 7486643"/>
              <a:gd name="connsiteY489" fmla="*/ 3141174 h 3524628"/>
              <a:gd name="connsiteX490" fmla="*/ 895570 w 7486643"/>
              <a:gd name="connsiteY490" fmla="*/ 3169952 h 3524628"/>
              <a:gd name="connsiteX491" fmla="*/ 936285 w 7486643"/>
              <a:gd name="connsiteY491" fmla="*/ 3169952 h 3524628"/>
              <a:gd name="connsiteX492" fmla="*/ 1076073 w 7486643"/>
              <a:gd name="connsiteY492" fmla="*/ 3197622 h 3524628"/>
              <a:gd name="connsiteX493" fmla="*/ 1084702 w 7486643"/>
              <a:gd name="connsiteY493" fmla="*/ 3199275 h 3524628"/>
              <a:gd name="connsiteX494" fmla="*/ 1092019 w 7486643"/>
              <a:gd name="connsiteY494" fmla="*/ 3201635 h 3524628"/>
              <a:gd name="connsiteX495" fmla="*/ 1128097 w 7486643"/>
              <a:gd name="connsiteY495" fmla="*/ 3207584 h 3524628"/>
              <a:gd name="connsiteX496" fmla="*/ 1084702 w 7486643"/>
              <a:gd name="connsiteY496" fmla="*/ 3199275 h 3524628"/>
              <a:gd name="connsiteX497" fmla="*/ 1071860 w 7486643"/>
              <a:gd name="connsiteY497" fmla="*/ 3195132 h 3524628"/>
              <a:gd name="connsiteX498" fmla="*/ 1062049 w 7486643"/>
              <a:gd name="connsiteY498" fmla="*/ 3184894 h 3524628"/>
              <a:gd name="connsiteX499" fmla="*/ 1093263 w 7486643"/>
              <a:gd name="connsiteY499" fmla="*/ 3163864 h 3524628"/>
              <a:gd name="connsiteX500" fmla="*/ 1068382 w 7486643"/>
              <a:gd name="connsiteY500" fmla="*/ 3153349 h 3524628"/>
              <a:gd name="connsiteX501" fmla="*/ 1051191 w 7486643"/>
              <a:gd name="connsiteY501" fmla="*/ 3148369 h 3524628"/>
              <a:gd name="connsiteX502" fmla="*/ 1047120 w 7486643"/>
              <a:gd name="connsiteY502" fmla="*/ 3127339 h 3524628"/>
              <a:gd name="connsiteX503" fmla="*/ 960261 w 7486643"/>
              <a:gd name="connsiteY503" fmla="*/ 3096901 h 3524628"/>
              <a:gd name="connsiteX504" fmla="*/ 4585843 w 7486643"/>
              <a:gd name="connsiteY504" fmla="*/ 3093877 h 3524628"/>
              <a:gd name="connsiteX505" fmla="*/ 4585689 w 7486643"/>
              <a:gd name="connsiteY505" fmla="*/ 3095241 h 3524628"/>
              <a:gd name="connsiteX506" fmla="*/ 4585057 w 7486643"/>
              <a:gd name="connsiteY506" fmla="*/ 3094137 h 3524628"/>
              <a:gd name="connsiteX507" fmla="*/ 2591568 w 7486643"/>
              <a:gd name="connsiteY507" fmla="*/ 3091367 h 3524628"/>
              <a:gd name="connsiteX508" fmla="*/ 2624592 w 7486643"/>
              <a:gd name="connsiteY508" fmla="*/ 3126785 h 3524628"/>
              <a:gd name="connsiteX509" fmla="*/ 2591568 w 7486643"/>
              <a:gd name="connsiteY509" fmla="*/ 3091367 h 3524628"/>
              <a:gd name="connsiteX510" fmla="*/ 4494646 w 7486643"/>
              <a:gd name="connsiteY510" fmla="*/ 3086594 h 3524628"/>
              <a:gd name="connsiteX511" fmla="*/ 4488878 w 7486643"/>
              <a:gd name="connsiteY511" fmla="*/ 3088600 h 3524628"/>
              <a:gd name="connsiteX512" fmla="*/ 4499735 w 7486643"/>
              <a:gd name="connsiteY512" fmla="*/ 3092474 h 3524628"/>
              <a:gd name="connsiteX513" fmla="*/ 4494646 w 7486643"/>
              <a:gd name="connsiteY513" fmla="*/ 3086594 h 3524628"/>
              <a:gd name="connsiteX514" fmla="*/ 4526765 w 7486643"/>
              <a:gd name="connsiteY514" fmla="*/ 3084311 h 3524628"/>
              <a:gd name="connsiteX515" fmla="*/ 4511950 w 7486643"/>
              <a:gd name="connsiteY515" fmla="*/ 3090260 h 3524628"/>
              <a:gd name="connsiteX516" fmla="*/ 4544974 w 7486643"/>
              <a:gd name="connsiteY516" fmla="*/ 3089153 h 3524628"/>
              <a:gd name="connsiteX517" fmla="*/ 4526765 w 7486643"/>
              <a:gd name="connsiteY517" fmla="*/ 3084311 h 3524628"/>
              <a:gd name="connsiteX518" fmla="*/ 7185442 w 7486643"/>
              <a:gd name="connsiteY518" fmla="*/ 3082729 h 3524628"/>
              <a:gd name="connsiteX519" fmla="*/ 7186460 w 7486643"/>
              <a:gd name="connsiteY519" fmla="*/ 3086386 h 3524628"/>
              <a:gd name="connsiteX520" fmla="*/ 7185442 w 7486643"/>
              <a:gd name="connsiteY520" fmla="*/ 3082729 h 3524628"/>
              <a:gd name="connsiteX521" fmla="*/ 1205116 w 7486643"/>
              <a:gd name="connsiteY521" fmla="*/ 3079538 h 3524628"/>
              <a:gd name="connsiteX522" fmla="*/ 1200479 w 7486643"/>
              <a:gd name="connsiteY522" fmla="*/ 3084173 h 3524628"/>
              <a:gd name="connsiteX523" fmla="*/ 1210431 w 7486643"/>
              <a:gd name="connsiteY523" fmla="*/ 3083619 h 3524628"/>
              <a:gd name="connsiteX524" fmla="*/ 1205116 w 7486643"/>
              <a:gd name="connsiteY524" fmla="*/ 3079538 h 3524628"/>
              <a:gd name="connsiteX525" fmla="*/ 1850954 w 7486643"/>
              <a:gd name="connsiteY525" fmla="*/ 3078708 h 3524628"/>
              <a:gd name="connsiteX526" fmla="*/ 1808034 w 7486643"/>
              <a:gd name="connsiteY526" fmla="*/ 3083619 h 3524628"/>
              <a:gd name="connsiteX527" fmla="*/ 1900321 w 7486643"/>
              <a:gd name="connsiteY527" fmla="*/ 3094134 h 3524628"/>
              <a:gd name="connsiteX528" fmla="*/ 1850954 w 7486643"/>
              <a:gd name="connsiteY528" fmla="*/ 3078708 h 3524628"/>
              <a:gd name="connsiteX529" fmla="*/ 5181934 w 7486643"/>
              <a:gd name="connsiteY529" fmla="*/ 3078638 h 3524628"/>
              <a:gd name="connsiteX530" fmla="*/ 5152529 w 7486643"/>
              <a:gd name="connsiteY530" fmla="*/ 3089153 h 3524628"/>
              <a:gd name="connsiteX531" fmla="*/ 5086028 w 7486643"/>
              <a:gd name="connsiteY531" fmla="*/ 3090260 h 3524628"/>
              <a:gd name="connsiteX532" fmla="*/ 5020885 w 7486643"/>
              <a:gd name="connsiteY532" fmla="*/ 3107416 h 3524628"/>
              <a:gd name="connsiteX533" fmla="*/ 5095076 w 7486643"/>
              <a:gd name="connsiteY533" fmla="*/ 3107416 h 3524628"/>
              <a:gd name="connsiteX534" fmla="*/ 5162029 w 7486643"/>
              <a:gd name="connsiteY534" fmla="*/ 3102989 h 3524628"/>
              <a:gd name="connsiteX535" fmla="*/ 5181934 w 7486643"/>
              <a:gd name="connsiteY535" fmla="*/ 3078638 h 3524628"/>
              <a:gd name="connsiteX536" fmla="*/ 7215864 w 7486643"/>
              <a:gd name="connsiteY536" fmla="*/ 3076978 h 3524628"/>
              <a:gd name="connsiteX537" fmla="*/ 7152078 w 7486643"/>
              <a:gd name="connsiteY537" fmla="*/ 3088600 h 3524628"/>
              <a:gd name="connsiteX538" fmla="*/ 7083768 w 7486643"/>
              <a:gd name="connsiteY538" fmla="*/ 3093027 h 3524628"/>
              <a:gd name="connsiteX539" fmla="*/ 7186460 w 7486643"/>
              <a:gd name="connsiteY539" fmla="*/ 3086386 h 3524628"/>
              <a:gd name="connsiteX540" fmla="*/ 7215864 w 7486643"/>
              <a:gd name="connsiteY540" fmla="*/ 3076978 h 3524628"/>
              <a:gd name="connsiteX541" fmla="*/ 2346749 w 7486643"/>
              <a:gd name="connsiteY541" fmla="*/ 3069888 h 3524628"/>
              <a:gd name="connsiteX542" fmla="*/ 2345922 w 7486643"/>
              <a:gd name="connsiteY542" fmla="*/ 3080852 h 3524628"/>
              <a:gd name="connsiteX543" fmla="*/ 2345922 w 7486643"/>
              <a:gd name="connsiteY543" fmla="*/ 3080852 h 3524628"/>
              <a:gd name="connsiteX544" fmla="*/ 2411066 w 7486643"/>
              <a:gd name="connsiteY544" fmla="*/ 3081406 h 3524628"/>
              <a:gd name="connsiteX545" fmla="*/ 2346749 w 7486643"/>
              <a:gd name="connsiteY545" fmla="*/ 3069888 h 3524628"/>
              <a:gd name="connsiteX546" fmla="*/ 4652189 w 7486643"/>
              <a:gd name="connsiteY546" fmla="*/ 3059269 h 3524628"/>
              <a:gd name="connsiteX547" fmla="*/ 4605141 w 7486643"/>
              <a:gd name="connsiteY547" fmla="*/ 3087493 h 3524628"/>
              <a:gd name="connsiteX548" fmla="*/ 4585843 w 7486643"/>
              <a:gd name="connsiteY548" fmla="*/ 3093877 h 3524628"/>
              <a:gd name="connsiteX549" fmla="*/ 4586142 w 7486643"/>
              <a:gd name="connsiteY549" fmla="*/ 3091229 h 3524628"/>
              <a:gd name="connsiteX550" fmla="*/ 4582522 w 7486643"/>
              <a:gd name="connsiteY550" fmla="*/ 3089707 h 3524628"/>
              <a:gd name="connsiteX551" fmla="*/ 4585057 w 7486643"/>
              <a:gd name="connsiteY551" fmla="*/ 3094137 h 3524628"/>
              <a:gd name="connsiteX552" fmla="*/ 4541355 w 7486643"/>
              <a:gd name="connsiteY552" fmla="*/ 3108592 h 3524628"/>
              <a:gd name="connsiteX553" fmla="*/ 4472140 w 7486643"/>
              <a:gd name="connsiteY553" fmla="*/ 3113503 h 3524628"/>
              <a:gd name="connsiteX554" fmla="*/ 4340043 w 7486643"/>
              <a:gd name="connsiteY554" fmla="*/ 3096901 h 3524628"/>
              <a:gd name="connsiteX555" fmla="*/ 4260423 w 7486643"/>
              <a:gd name="connsiteY555" fmla="*/ 3108523 h 3524628"/>
              <a:gd name="connsiteX556" fmla="*/ 4191207 w 7486643"/>
              <a:gd name="connsiteY556" fmla="*/ 3173826 h 3524628"/>
              <a:gd name="connsiteX557" fmla="*/ 4279423 w 7486643"/>
              <a:gd name="connsiteY557" fmla="*/ 3163311 h 3524628"/>
              <a:gd name="connsiteX558" fmla="*/ 4365376 w 7486643"/>
              <a:gd name="connsiteY558" fmla="*/ 3153903 h 3524628"/>
              <a:gd name="connsiteX559" fmla="*/ 4463092 w 7486643"/>
              <a:gd name="connsiteY559" fmla="*/ 3183787 h 3524628"/>
              <a:gd name="connsiteX560" fmla="*/ 4454949 w 7486643"/>
              <a:gd name="connsiteY560" fmla="*/ 3173134 h 3524628"/>
              <a:gd name="connsiteX561" fmla="*/ 4461706 w 7486643"/>
              <a:gd name="connsiteY561" fmla="*/ 3163353 h 3524628"/>
              <a:gd name="connsiteX562" fmla="*/ 4470387 w 7486643"/>
              <a:gd name="connsiteY562" fmla="*/ 3162273 h 3524628"/>
              <a:gd name="connsiteX563" fmla="*/ 4461735 w 7486643"/>
              <a:gd name="connsiteY563" fmla="*/ 3163311 h 3524628"/>
              <a:gd name="connsiteX564" fmla="*/ 4541807 w 7486643"/>
              <a:gd name="connsiteY564" fmla="*/ 3152796 h 3524628"/>
              <a:gd name="connsiteX565" fmla="*/ 4563126 w 7486643"/>
              <a:gd name="connsiteY565" fmla="*/ 3148161 h 3524628"/>
              <a:gd name="connsiteX566" fmla="*/ 4568902 w 7486643"/>
              <a:gd name="connsiteY566" fmla="*/ 3147478 h 3524628"/>
              <a:gd name="connsiteX567" fmla="*/ 4568498 w 7486643"/>
              <a:gd name="connsiteY567" fmla="*/ 3148922 h 3524628"/>
              <a:gd name="connsiteX568" fmla="*/ 4586399 w 7486643"/>
              <a:gd name="connsiteY568" fmla="*/ 3145896 h 3524628"/>
              <a:gd name="connsiteX569" fmla="*/ 4606046 w 7486643"/>
              <a:gd name="connsiteY569" fmla="*/ 3149475 h 3524628"/>
              <a:gd name="connsiteX570" fmla="*/ 4613948 w 7486643"/>
              <a:gd name="connsiteY570" fmla="*/ 3141238 h 3524628"/>
              <a:gd name="connsiteX571" fmla="*/ 4614485 w 7486643"/>
              <a:gd name="connsiteY571" fmla="*/ 3141147 h 3524628"/>
              <a:gd name="connsiteX572" fmla="*/ 4625499 w 7486643"/>
              <a:gd name="connsiteY572" fmla="*/ 3142281 h 3524628"/>
              <a:gd name="connsiteX573" fmla="*/ 4634094 w 7486643"/>
              <a:gd name="connsiteY573" fmla="*/ 3151136 h 3524628"/>
              <a:gd name="connsiteX574" fmla="*/ 4676618 w 7486643"/>
              <a:gd name="connsiteY574" fmla="*/ 3137300 h 3524628"/>
              <a:gd name="connsiteX575" fmla="*/ 4746738 w 7486643"/>
              <a:gd name="connsiteY575" fmla="*/ 3154456 h 3524628"/>
              <a:gd name="connsiteX576" fmla="*/ 4767548 w 7486643"/>
              <a:gd name="connsiteY576" fmla="*/ 3126232 h 3524628"/>
              <a:gd name="connsiteX577" fmla="*/ 4667514 w 7486643"/>
              <a:gd name="connsiteY577" fmla="*/ 3132181 h 3524628"/>
              <a:gd name="connsiteX578" fmla="*/ 4614485 w 7486643"/>
              <a:gd name="connsiteY578" fmla="*/ 3141147 h 3524628"/>
              <a:gd name="connsiteX579" fmla="*/ 4614076 w 7486643"/>
              <a:gd name="connsiteY579" fmla="*/ 3141105 h 3524628"/>
              <a:gd name="connsiteX580" fmla="*/ 4613948 w 7486643"/>
              <a:gd name="connsiteY580" fmla="*/ 3141238 h 3524628"/>
              <a:gd name="connsiteX581" fmla="*/ 4586399 w 7486643"/>
              <a:gd name="connsiteY581" fmla="*/ 3145896 h 3524628"/>
              <a:gd name="connsiteX582" fmla="*/ 4584784 w 7486643"/>
              <a:gd name="connsiteY582" fmla="*/ 3145601 h 3524628"/>
              <a:gd name="connsiteX583" fmla="*/ 4568902 w 7486643"/>
              <a:gd name="connsiteY583" fmla="*/ 3147478 h 3524628"/>
              <a:gd name="connsiteX584" fmla="*/ 4572117 w 7486643"/>
              <a:gd name="connsiteY584" fmla="*/ 3136012 h 3524628"/>
              <a:gd name="connsiteX585" fmla="*/ 4612832 w 7486643"/>
              <a:gd name="connsiteY585" fmla="*/ 3134533 h 3524628"/>
              <a:gd name="connsiteX586" fmla="*/ 4711000 w 7486643"/>
              <a:gd name="connsiteY586" fmla="*/ 3117931 h 3524628"/>
              <a:gd name="connsiteX587" fmla="*/ 4652189 w 7486643"/>
              <a:gd name="connsiteY587" fmla="*/ 3059269 h 3524628"/>
              <a:gd name="connsiteX588" fmla="*/ 2296612 w 7486643"/>
              <a:gd name="connsiteY588" fmla="*/ 3057332 h 3524628"/>
              <a:gd name="connsiteX589" fmla="*/ 2274445 w 7486643"/>
              <a:gd name="connsiteY589" fmla="*/ 3059822 h 3524628"/>
              <a:gd name="connsiteX590" fmla="*/ 2268564 w 7486643"/>
              <a:gd name="connsiteY590" fmla="*/ 3075871 h 3524628"/>
              <a:gd name="connsiteX591" fmla="*/ 2268564 w 7486643"/>
              <a:gd name="connsiteY591" fmla="*/ 3075871 h 3524628"/>
              <a:gd name="connsiteX592" fmla="*/ 2318779 w 7486643"/>
              <a:gd name="connsiteY592" fmla="*/ 3059822 h 3524628"/>
              <a:gd name="connsiteX593" fmla="*/ 2296612 w 7486643"/>
              <a:gd name="connsiteY593" fmla="*/ 3057332 h 3524628"/>
              <a:gd name="connsiteX594" fmla="*/ 3931933 w 7486643"/>
              <a:gd name="connsiteY594" fmla="*/ 3040522 h 3524628"/>
              <a:gd name="connsiteX595" fmla="*/ 3916156 w 7486643"/>
              <a:gd name="connsiteY595" fmla="*/ 3043220 h 3524628"/>
              <a:gd name="connsiteX596" fmla="*/ 3912085 w 7486643"/>
              <a:gd name="connsiteY596" fmla="*/ 3056502 h 3524628"/>
              <a:gd name="connsiteX597" fmla="*/ 3947371 w 7486643"/>
              <a:gd name="connsiteY597" fmla="*/ 3044880 h 3524628"/>
              <a:gd name="connsiteX598" fmla="*/ 3931933 w 7486643"/>
              <a:gd name="connsiteY598" fmla="*/ 3040522 h 3524628"/>
              <a:gd name="connsiteX599" fmla="*/ 7328056 w 7486643"/>
              <a:gd name="connsiteY599" fmla="*/ 3038239 h 3524628"/>
              <a:gd name="connsiteX600" fmla="*/ 7165650 w 7486643"/>
              <a:gd name="connsiteY600" fmla="*/ 3039900 h 3524628"/>
              <a:gd name="connsiteX601" fmla="*/ 7234412 w 7486643"/>
              <a:gd name="connsiteY601" fmla="*/ 3039346 h 3524628"/>
              <a:gd name="connsiteX602" fmla="*/ 7234412 w 7486643"/>
              <a:gd name="connsiteY602" fmla="*/ 3039346 h 3524628"/>
              <a:gd name="connsiteX603" fmla="*/ 7328056 w 7486643"/>
              <a:gd name="connsiteY603" fmla="*/ 3038239 h 3524628"/>
              <a:gd name="connsiteX604" fmla="*/ 2229348 w 7486643"/>
              <a:gd name="connsiteY604" fmla="*/ 3037392 h 3524628"/>
              <a:gd name="connsiteX605" fmla="*/ 2234183 w 7486643"/>
              <a:gd name="connsiteY605" fmla="*/ 3038793 h 3524628"/>
              <a:gd name="connsiteX606" fmla="*/ 2234182 w 7486643"/>
              <a:gd name="connsiteY606" fmla="*/ 3038793 h 3524628"/>
              <a:gd name="connsiteX607" fmla="*/ 2229348 w 7486643"/>
              <a:gd name="connsiteY607" fmla="*/ 3037392 h 3524628"/>
              <a:gd name="connsiteX608" fmla="*/ 2354517 w 7486643"/>
              <a:gd name="connsiteY608" fmla="*/ 3029385 h 3524628"/>
              <a:gd name="connsiteX609" fmla="*/ 2488424 w 7486643"/>
              <a:gd name="connsiteY609" fmla="*/ 3036026 h 3524628"/>
              <a:gd name="connsiteX610" fmla="*/ 2354517 w 7486643"/>
              <a:gd name="connsiteY610" fmla="*/ 3029385 h 3524628"/>
              <a:gd name="connsiteX611" fmla="*/ 267926 w 7486643"/>
              <a:gd name="connsiteY611" fmla="*/ 3026566 h 3524628"/>
              <a:gd name="connsiteX612" fmla="*/ 268562 w 7486643"/>
              <a:gd name="connsiteY612" fmla="*/ 3033259 h 3524628"/>
              <a:gd name="connsiteX613" fmla="*/ 267926 w 7486643"/>
              <a:gd name="connsiteY613" fmla="*/ 3026566 h 3524628"/>
              <a:gd name="connsiteX614" fmla="*/ 1026310 w 7486643"/>
              <a:gd name="connsiteY614" fmla="*/ 3022190 h 3524628"/>
              <a:gd name="connsiteX615" fmla="*/ 1019976 w 7486643"/>
              <a:gd name="connsiteY615" fmla="*/ 3028278 h 3524628"/>
              <a:gd name="connsiteX616" fmla="*/ 1062953 w 7486643"/>
              <a:gd name="connsiteY616" fmla="*/ 3039346 h 3524628"/>
              <a:gd name="connsiteX617" fmla="*/ 1098239 w 7486643"/>
              <a:gd name="connsiteY617" fmla="*/ 3024404 h 3524628"/>
              <a:gd name="connsiteX618" fmla="*/ 1120859 w 7486643"/>
              <a:gd name="connsiteY618" fmla="*/ 3027724 h 3524628"/>
              <a:gd name="connsiteX619" fmla="*/ 1026310 w 7486643"/>
              <a:gd name="connsiteY619" fmla="*/ 3022190 h 3524628"/>
              <a:gd name="connsiteX620" fmla="*/ 2289816 w 7486643"/>
              <a:gd name="connsiteY620" fmla="*/ 3017732 h 3524628"/>
              <a:gd name="connsiteX621" fmla="*/ 2289826 w 7486643"/>
              <a:gd name="connsiteY621" fmla="*/ 3017763 h 3524628"/>
              <a:gd name="connsiteX622" fmla="*/ 2289804 w 7486643"/>
              <a:gd name="connsiteY622" fmla="*/ 3017763 h 3524628"/>
              <a:gd name="connsiteX623" fmla="*/ 5333031 w 7486643"/>
              <a:gd name="connsiteY623" fmla="*/ 3012782 h 3524628"/>
              <a:gd name="connsiteX624" fmla="*/ 5309507 w 7486643"/>
              <a:gd name="connsiteY624" fmla="*/ 3019977 h 3524628"/>
              <a:gd name="connsiteX625" fmla="*/ 5230340 w 7486643"/>
              <a:gd name="connsiteY625" fmla="*/ 3034919 h 3524628"/>
              <a:gd name="connsiteX626" fmla="*/ 5070647 w 7486643"/>
              <a:gd name="connsiteY626" fmla="*/ 3046540 h 3524628"/>
              <a:gd name="connsiteX627" fmla="*/ 5009575 w 7486643"/>
              <a:gd name="connsiteY627" fmla="*/ 3059269 h 3524628"/>
              <a:gd name="connsiteX628" fmla="*/ 4975646 w 7486643"/>
              <a:gd name="connsiteY628" fmla="*/ 3052075 h 3524628"/>
              <a:gd name="connsiteX629" fmla="*/ 4948503 w 7486643"/>
              <a:gd name="connsiteY629" fmla="*/ 3060929 h 3524628"/>
              <a:gd name="connsiteX630" fmla="*/ 4872954 w 7486643"/>
              <a:gd name="connsiteY630" fmla="*/ 3058162 h 3524628"/>
              <a:gd name="connsiteX631" fmla="*/ 4847168 w 7486643"/>
              <a:gd name="connsiteY631" fmla="*/ 3080299 h 3524628"/>
              <a:gd name="connsiteX632" fmla="*/ 4748095 w 7486643"/>
              <a:gd name="connsiteY632" fmla="*/ 3099115 h 3524628"/>
              <a:gd name="connsiteX633" fmla="*/ 4806906 w 7486643"/>
              <a:gd name="connsiteY633" fmla="*/ 3110736 h 3524628"/>
              <a:gd name="connsiteX634" fmla="*/ 4853954 w 7486643"/>
              <a:gd name="connsiteY634" fmla="*/ 3110183 h 3524628"/>
              <a:gd name="connsiteX635" fmla="*/ 4905074 w 7486643"/>
              <a:gd name="connsiteY635" fmla="*/ 3096348 h 3524628"/>
              <a:gd name="connsiteX636" fmla="*/ 4991932 w 7486643"/>
              <a:gd name="connsiteY636" fmla="*/ 3079745 h 3524628"/>
              <a:gd name="connsiteX637" fmla="*/ 5329412 w 7486643"/>
              <a:gd name="connsiteY637" fmla="*/ 3034365 h 3524628"/>
              <a:gd name="connsiteX638" fmla="*/ 5329412 w 7486643"/>
              <a:gd name="connsiteY638" fmla="*/ 3034365 h 3524628"/>
              <a:gd name="connsiteX639" fmla="*/ 5333031 w 7486643"/>
              <a:gd name="connsiteY639" fmla="*/ 3012782 h 3524628"/>
              <a:gd name="connsiteX640" fmla="*/ 285753 w 7486643"/>
              <a:gd name="connsiteY640" fmla="*/ 3007802 h 3524628"/>
              <a:gd name="connsiteX641" fmla="*/ 257705 w 7486643"/>
              <a:gd name="connsiteY641" fmla="*/ 3034365 h 3524628"/>
              <a:gd name="connsiteX642" fmla="*/ 279872 w 7486643"/>
              <a:gd name="connsiteY642" fmla="*/ 3034919 h 3524628"/>
              <a:gd name="connsiteX643" fmla="*/ 268562 w 7486643"/>
              <a:gd name="connsiteY643" fmla="*/ 3033259 h 3524628"/>
              <a:gd name="connsiteX644" fmla="*/ 285753 w 7486643"/>
              <a:gd name="connsiteY644" fmla="*/ 3007802 h 3524628"/>
              <a:gd name="connsiteX645" fmla="*/ 2196571 w 7486643"/>
              <a:gd name="connsiteY645" fmla="*/ 3006565 h 3524628"/>
              <a:gd name="connsiteX646" fmla="*/ 2169943 w 7486643"/>
              <a:gd name="connsiteY646" fmla="*/ 3014996 h 3524628"/>
              <a:gd name="connsiteX647" fmla="*/ 2234182 w 7486643"/>
              <a:gd name="connsiteY647" fmla="*/ 3038793 h 3524628"/>
              <a:gd name="connsiteX648" fmla="*/ 2239017 w 7486643"/>
              <a:gd name="connsiteY648" fmla="*/ 3040193 h 3524628"/>
              <a:gd name="connsiteX649" fmla="*/ 2234183 w 7486643"/>
              <a:gd name="connsiteY649" fmla="*/ 3038793 h 3524628"/>
              <a:gd name="connsiteX650" fmla="*/ 2260025 w 7486643"/>
              <a:gd name="connsiteY650" fmla="*/ 3041214 h 3524628"/>
              <a:gd name="connsiteX651" fmla="*/ 2286207 w 7486643"/>
              <a:gd name="connsiteY651" fmla="*/ 3038239 h 3524628"/>
              <a:gd name="connsiteX652" fmla="*/ 2196571 w 7486643"/>
              <a:gd name="connsiteY652" fmla="*/ 3006565 h 3524628"/>
              <a:gd name="connsiteX653" fmla="*/ 2273484 w 7486643"/>
              <a:gd name="connsiteY653" fmla="*/ 3005104 h 3524628"/>
              <a:gd name="connsiteX654" fmla="*/ 2248659 w 7486643"/>
              <a:gd name="connsiteY654" fmla="*/ 3009462 h 3524628"/>
              <a:gd name="connsiteX655" fmla="*/ 2283394 w 7486643"/>
              <a:gd name="connsiteY655" fmla="*/ 3017789 h 3524628"/>
              <a:gd name="connsiteX656" fmla="*/ 2289804 w 7486643"/>
              <a:gd name="connsiteY656" fmla="*/ 3017763 h 3524628"/>
              <a:gd name="connsiteX657" fmla="*/ 2289657 w 7486643"/>
              <a:gd name="connsiteY657" fmla="*/ 3018178 h 3524628"/>
              <a:gd name="connsiteX658" fmla="*/ 2289826 w 7486643"/>
              <a:gd name="connsiteY658" fmla="*/ 3017763 h 3524628"/>
              <a:gd name="connsiteX659" fmla="*/ 2290526 w 7486643"/>
              <a:gd name="connsiteY659" fmla="*/ 3015740 h 3524628"/>
              <a:gd name="connsiteX660" fmla="*/ 2289816 w 7486643"/>
              <a:gd name="connsiteY660" fmla="*/ 3017732 h 3524628"/>
              <a:gd name="connsiteX661" fmla="*/ 2286638 w 7486643"/>
              <a:gd name="connsiteY661" fmla="*/ 3008295 h 3524628"/>
              <a:gd name="connsiteX662" fmla="*/ 2273484 w 7486643"/>
              <a:gd name="connsiteY662" fmla="*/ 3005104 h 3524628"/>
              <a:gd name="connsiteX663" fmla="*/ 2525293 w 7486643"/>
              <a:gd name="connsiteY663" fmla="*/ 3004758 h 3524628"/>
              <a:gd name="connsiteX664" fmla="*/ 2492495 w 7486643"/>
              <a:gd name="connsiteY664" fmla="*/ 3008908 h 3524628"/>
              <a:gd name="connsiteX665" fmla="*/ 2558091 w 7486643"/>
              <a:gd name="connsiteY665" fmla="*/ 3010569 h 3524628"/>
              <a:gd name="connsiteX666" fmla="*/ 2525293 w 7486643"/>
              <a:gd name="connsiteY666" fmla="*/ 3004758 h 3524628"/>
              <a:gd name="connsiteX667" fmla="*/ 1153148 w 7486643"/>
              <a:gd name="connsiteY667" fmla="*/ 3004550 h 3524628"/>
              <a:gd name="connsiteX668" fmla="*/ 1118144 w 7486643"/>
              <a:gd name="connsiteY668" fmla="*/ 3006695 h 3524628"/>
              <a:gd name="connsiteX669" fmla="*/ 1163383 w 7486643"/>
              <a:gd name="connsiteY669" fmla="*/ 3029385 h 3524628"/>
              <a:gd name="connsiteX670" fmla="*/ 1153148 w 7486643"/>
              <a:gd name="connsiteY670" fmla="*/ 3004550 h 3524628"/>
              <a:gd name="connsiteX671" fmla="*/ 1107287 w 7486643"/>
              <a:gd name="connsiteY671" fmla="*/ 2999500 h 3524628"/>
              <a:gd name="connsiteX672" fmla="*/ 1095525 w 7486643"/>
              <a:gd name="connsiteY672" fmla="*/ 3008908 h 3524628"/>
              <a:gd name="connsiteX673" fmla="*/ 1107287 w 7486643"/>
              <a:gd name="connsiteY673" fmla="*/ 2999500 h 3524628"/>
              <a:gd name="connsiteX674" fmla="*/ 2990375 w 7486643"/>
              <a:gd name="connsiteY674" fmla="*/ 2998878 h 3524628"/>
              <a:gd name="connsiteX675" fmla="*/ 2969763 w 7486643"/>
              <a:gd name="connsiteY675" fmla="*/ 3014442 h 3524628"/>
              <a:gd name="connsiteX676" fmla="*/ 2969763 w 7486643"/>
              <a:gd name="connsiteY676" fmla="*/ 3014442 h 3524628"/>
              <a:gd name="connsiteX677" fmla="*/ 3001883 w 7486643"/>
              <a:gd name="connsiteY677" fmla="*/ 3001714 h 3524628"/>
              <a:gd name="connsiteX678" fmla="*/ 2990375 w 7486643"/>
              <a:gd name="connsiteY678" fmla="*/ 2998878 h 3524628"/>
              <a:gd name="connsiteX679" fmla="*/ 3384192 w 7486643"/>
              <a:gd name="connsiteY679" fmla="*/ 2990084 h 3524628"/>
              <a:gd name="connsiteX680" fmla="*/ 3378721 w 7486643"/>
              <a:gd name="connsiteY680" fmla="*/ 2994520 h 3524628"/>
              <a:gd name="connsiteX681" fmla="*/ 3384192 w 7486643"/>
              <a:gd name="connsiteY681" fmla="*/ 2990084 h 3524628"/>
              <a:gd name="connsiteX682" fmla="*/ 461720 w 7486643"/>
              <a:gd name="connsiteY682" fmla="*/ 2988440 h 3524628"/>
              <a:gd name="connsiteX683" fmla="*/ 456536 w 7486643"/>
              <a:gd name="connsiteY683" fmla="*/ 2988622 h 3524628"/>
              <a:gd name="connsiteX684" fmla="*/ 452231 w 7486643"/>
              <a:gd name="connsiteY684" fmla="*/ 3005034 h 3524628"/>
              <a:gd name="connsiteX685" fmla="*/ 452231 w 7486643"/>
              <a:gd name="connsiteY685" fmla="*/ 3005034 h 3524628"/>
              <a:gd name="connsiteX686" fmla="*/ 477565 w 7486643"/>
              <a:gd name="connsiteY686" fmla="*/ 3033812 h 3524628"/>
              <a:gd name="connsiteX687" fmla="*/ 475303 w 7486643"/>
              <a:gd name="connsiteY687" fmla="*/ 3010569 h 3524628"/>
              <a:gd name="connsiteX688" fmla="*/ 461720 w 7486643"/>
              <a:gd name="connsiteY688" fmla="*/ 2988440 h 3524628"/>
              <a:gd name="connsiteX689" fmla="*/ 2269016 w 7486643"/>
              <a:gd name="connsiteY689" fmla="*/ 2985751 h 3524628"/>
              <a:gd name="connsiteX690" fmla="*/ 2281231 w 7486643"/>
              <a:gd name="connsiteY690" fmla="*/ 2986218 h 3524628"/>
              <a:gd name="connsiteX691" fmla="*/ 2269016 w 7486643"/>
              <a:gd name="connsiteY691" fmla="*/ 2985751 h 3524628"/>
              <a:gd name="connsiteX692" fmla="*/ 6927468 w 7486643"/>
              <a:gd name="connsiteY692" fmla="*/ 2984489 h 3524628"/>
              <a:gd name="connsiteX693" fmla="*/ 6909599 w 7486643"/>
              <a:gd name="connsiteY693" fmla="*/ 3003374 h 3524628"/>
              <a:gd name="connsiteX694" fmla="*/ 6950766 w 7486643"/>
              <a:gd name="connsiteY694" fmla="*/ 2986772 h 3524628"/>
              <a:gd name="connsiteX695" fmla="*/ 6927468 w 7486643"/>
              <a:gd name="connsiteY695" fmla="*/ 2984489 h 3524628"/>
              <a:gd name="connsiteX696" fmla="*/ 446312 w 7486643"/>
              <a:gd name="connsiteY696" fmla="*/ 2984398 h 3524628"/>
              <a:gd name="connsiteX697" fmla="*/ 446350 w 7486643"/>
              <a:gd name="connsiteY697" fmla="*/ 2984558 h 3524628"/>
              <a:gd name="connsiteX698" fmla="*/ 446245 w 7486643"/>
              <a:gd name="connsiteY698" fmla="*/ 2984666 h 3524628"/>
              <a:gd name="connsiteX699" fmla="*/ 1993965 w 7486643"/>
              <a:gd name="connsiteY699" fmla="*/ 2980131 h 3524628"/>
              <a:gd name="connsiteX700" fmla="*/ 2000600 w 7486643"/>
              <a:gd name="connsiteY700" fmla="*/ 2980623 h 3524628"/>
              <a:gd name="connsiteX701" fmla="*/ 2000976 w 7486643"/>
              <a:gd name="connsiteY701" fmla="*/ 2980651 h 3524628"/>
              <a:gd name="connsiteX702" fmla="*/ 2004822 w 7486643"/>
              <a:gd name="connsiteY702" fmla="*/ 2989539 h 3524628"/>
              <a:gd name="connsiteX703" fmla="*/ 2001430 w 7486643"/>
              <a:gd name="connsiteY703" fmla="*/ 2980684 h 3524628"/>
              <a:gd name="connsiteX704" fmla="*/ 2000976 w 7486643"/>
              <a:gd name="connsiteY704" fmla="*/ 2980651 h 3524628"/>
              <a:gd name="connsiteX705" fmla="*/ 2000751 w 7486643"/>
              <a:gd name="connsiteY705" fmla="*/ 2980131 h 3524628"/>
              <a:gd name="connsiteX706" fmla="*/ 1993965 w 7486643"/>
              <a:gd name="connsiteY706" fmla="*/ 2980131 h 3524628"/>
              <a:gd name="connsiteX707" fmla="*/ 437642 w 7486643"/>
              <a:gd name="connsiteY707" fmla="*/ 2976949 h 3524628"/>
              <a:gd name="connsiteX708" fmla="*/ 424183 w 7486643"/>
              <a:gd name="connsiteY708" fmla="*/ 2986772 h 3524628"/>
              <a:gd name="connsiteX709" fmla="*/ 430686 w 7486643"/>
              <a:gd name="connsiteY709" fmla="*/ 3000607 h 3524628"/>
              <a:gd name="connsiteX710" fmla="*/ 446245 w 7486643"/>
              <a:gd name="connsiteY710" fmla="*/ 2984666 h 3524628"/>
              <a:gd name="connsiteX711" fmla="*/ 446011 w 7486643"/>
              <a:gd name="connsiteY711" fmla="*/ 2985596 h 3524628"/>
              <a:gd name="connsiteX712" fmla="*/ 446350 w 7486643"/>
              <a:gd name="connsiteY712" fmla="*/ 2984558 h 3524628"/>
              <a:gd name="connsiteX713" fmla="*/ 446605 w 7486643"/>
              <a:gd name="connsiteY713" fmla="*/ 2983235 h 3524628"/>
              <a:gd name="connsiteX714" fmla="*/ 446312 w 7486643"/>
              <a:gd name="connsiteY714" fmla="*/ 2984398 h 3524628"/>
              <a:gd name="connsiteX715" fmla="*/ 444668 w 7486643"/>
              <a:gd name="connsiteY715" fmla="*/ 2977433 h 3524628"/>
              <a:gd name="connsiteX716" fmla="*/ 437642 w 7486643"/>
              <a:gd name="connsiteY716" fmla="*/ 2976949 h 3524628"/>
              <a:gd name="connsiteX717" fmla="*/ 2951923 w 7486643"/>
              <a:gd name="connsiteY717" fmla="*/ 2976652 h 3524628"/>
              <a:gd name="connsiteX718" fmla="*/ 2955365 w 7486643"/>
              <a:gd name="connsiteY718" fmla="*/ 2977200 h 3524628"/>
              <a:gd name="connsiteX719" fmla="*/ 2952120 w 7486643"/>
              <a:gd name="connsiteY719" fmla="*/ 2976810 h 3524628"/>
              <a:gd name="connsiteX720" fmla="*/ 3402584 w 7486643"/>
              <a:gd name="connsiteY720" fmla="*/ 2968164 h 3524628"/>
              <a:gd name="connsiteX721" fmla="*/ 3377364 w 7486643"/>
              <a:gd name="connsiteY721" fmla="*/ 2975150 h 3524628"/>
              <a:gd name="connsiteX722" fmla="*/ 3378721 w 7486643"/>
              <a:gd name="connsiteY722" fmla="*/ 2994520 h 3524628"/>
              <a:gd name="connsiteX723" fmla="*/ 3428483 w 7486643"/>
              <a:gd name="connsiteY723" fmla="*/ 2972383 h 3524628"/>
              <a:gd name="connsiteX724" fmla="*/ 3402584 w 7486643"/>
              <a:gd name="connsiteY724" fmla="*/ 2968164 h 3524628"/>
              <a:gd name="connsiteX725" fmla="*/ 2273258 w 7486643"/>
              <a:gd name="connsiteY725" fmla="*/ 2966780 h 3524628"/>
              <a:gd name="connsiteX726" fmla="*/ 2255897 w 7486643"/>
              <a:gd name="connsiteY726" fmla="*/ 2969616 h 3524628"/>
              <a:gd name="connsiteX727" fmla="*/ 2185777 w 7486643"/>
              <a:gd name="connsiteY727" fmla="*/ 2984005 h 3524628"/>
              <a:gd name="connsiteX728" fmla="*/ 2281231 w 7486643"/>
              <a:gd name="connsiteY728" fmla="*/ 2986218 h 3524628"/>
              <a:gd name="connsiteX729" fmla="*/ 2288921 w 7486643"/>
              <a:gd name="connsiteY729" fmla="*/ 2970169 h 3524628"/>
              <a:gd name="connsiteX730" fmla="*/ 2273258 w 7486643"/>
              <a:gd name="connsiteY730" fmla="*/ 2966780 h 3524628"/>
              <a:gd name="connsiteX731" fmla="*/ 931309 w 7486643"/>
              <a:gd name="connsiteY731" fmla="*/ 2955781 h 3524628"/>
              <a:gd name="connsiteX732" fmla="*/ 931309 w 7486643"/>
              <a:gd name="connsiteY732" fmla="*/ 2955781 h 3524628"/>
              <a:gd name="connsiteX733" fmla="*/ 931309 w 7486643"/>
              <a:gd name="connsiteY733" fmla="*/ 2955781 h 3524628"/>
              <a:gd name="connsiteX734" fmla="*/ 932666 w 7486643"/>
              <a:gd name="connsiteY734" fmla="*/ 2982345 h 3524628"/>
              <a:gd name="connsiteX735" fmla="*/ 931309 w 7486643"/>
              <a:gd name="connsiteY735" fmla="*/ 2955781 h 3524628"/>
              <a:gd name="connsiteX736" fmla="*/ 2963882 w 7486643"/>
              <a:gd name="connsiteY736" fmla="*/ 2953567 h 3524628"/>
              <a:gd name="connsiteX737" fmla="*/ 2945433 w 7486643"/>
              <a:gd name="connsiteY737" fmla="*/ 2971466 h 3524628"/>
              <a:gd name="connsiteX738" fmla="*/ 2951923 w 7486643"/>
              <a:gd name="connsiteY738" fmla="*/ 2976652 h 3524628"/>
              <a:gd name="connsiteX739" fmla="*/ 2951611 w 7486643"/>
              <a:gd name="connsiteY739" fmla="*/ 2976603 h 3524628"/>
              <a:gd name="connsiteX740" fmla="*/ 2952120 w 7486643"/>
              <a:gd name="connsiteY740" fmla="*/ 2976810 h 3524628"/>
              <a:gd name="connsiteX741" fmla="*/ 2999168 w 7486643"/>
              <a:gd name="connsiteY741" fmla="*/ 2977917 h 3524628"/>
              <a:gd name="connsiteX742" fmla="*/ 2981525 w 7486643"/>
              <a:gd name="connsiteY742" fmla="*/ 2967956 h 3524628"/>
              <a:gd name="connsiteX743" fmla="*/ 2963882 w 7486643"/>
              <a:gd name="connsiteY743" fmla="*/ 2953567 h 3524628"/>
              <a:gd name="connsiteX744" fmla="*/ 3017165 w 7486643"/>
              <a:gd name="connsiteY744" fmla="*/ 2949244 h 3524628"/>
              <a:gd name="connsiteX745" fmla="*/ 3013645 w 7486643"/>
              <a:gd name="connsiteY745" fmla="*/ 2955781 h 3524628"/>
              <a:gd name="connsiteX746" fmla="*/ 3024502 w 7486643"/>
              <a:gd name="connsiteY746" fmla="*/ 2970723 h 3524628"/>
              <a:gd name="connsiteX747" fmla="*/ 3024502 w 7486643"/>
              <a:gd name="connsiteY747" fmla="*/ 2970723 h 3524628"/>
              <a:gd name="connsiteX748" fmla="*/ 3081955 w 7486643"/>
              <a:gd name="connsiteY748" fmla="*/ 2969616 h 3524628"/>
              <a:gd name="connsiteX749" fmla="*/ 3035359 w 7486643"/>
              <a:gd name="connsiteY749" fmla="*/ 2955781 h 3524628"/>
              <a:gd name="connsiteX750" fmla="*/ 3017165 w 7486643"/>
              <a:gd name="connsiteY750" fmla="*/ 2949244 h 3524628"/>
              <a:gd name="connsiteX751" fmla="*/ 2119728 w 7486643"/>
              <a:gd name="connsiteY751" fmla="*/ 2944712 h 3524628"/>
              <a:gd name="connsiteX752" fmla="*/ 2083990 w 7486643"/>
              <a:gd name="connsiteY752" fmla="*/ 2966849 h 3524628"/>
              <a:gd name="connsiteX753" fmla="*/ 2096657 w 7486643"/>
              <a:gd name="connsiteY753" fmla="*/ 2971276 h 3524628"/>
              <a:gd name="connsiteX754" fmla="*/ 2096657 w 7486643"/>
              <a:gd name="connsiteY754" fmla="*/ 2971276 h 3524628"/>
              <a:gd name="connsiteX755" fmla="*/ 2119728 w 7486643"/>
              <a:gd name="connsiteY755" fmla="*/ 2944712 h 3524628"/>
              <a:gd name="connsiteX756" fmla="*/ 2993740 w 7486643"/>
              <a:gd name="connsiteY756" fmla="*/ 2941392 h 3524628"/>
              <a:gd name="connsiteX757" fmla="*/ 2994644 w 7486643"/>
              <a:gd name="connsiteY757" fmla="*/ 2951907 h 3524628"/>
              <a:gd name="connsiteX758" fmla="*/ 2993740 w 7486643"/>
              <a:gd name="connsiteY758" fmla="*/ 2941392 h 3524628"/>
              <a:gd name="connsiteX759" fmla="*/ 3108907 w 7486643"/>
              <a:gd name="connsiteY759" fmla="*/ 2940130 h 3524628"/>
              <a:gd name="connsiteX760" fmla="*/ 3092812 w 7486643"/>
              <a:gd name="connsiteY760" fmla="*/ 2940285 h 3524628"/>
              <a:gd name="connsiteX761" fmla="*/ 3108907 w 7486643"/>
              <a:gd name="connsiteY761" fmla="*/ 2940130 h 3524628"/>
              <a:gd name="connsiteX762" fmla="*/ 5890824 w 7486643"/>
              <a:gd name="connsiteY762" fmla="*/ 2937587 h 3524628"/>
              <a:gd name="connsiteX763" fmla="*/ 5885396 w 7486643"/>
              <a:gd name="connsiteY763" fmla="*/ 2943052 h 3524628"/>
              <a:gd name="connsiteX764" fmla="*/ 5894896 w 7486643"/>
              <a:gd name="connsiteY764" fmla="*/ 2944159 h 3524628"/>
              <a:gd name="connsiteX765" fmla="*/ 5890824 w 7486643"/>
              <a:gd name="connsiteY765" fmla="*/ 2937587 h 3524628"/>
              <a:gd name="connsiteX766" fmla="*/ 4486453 w 7486643"/>
              <a:gd name="connsiteY766" fmla="*/ 2935564 h 3524628"/>
              <a:gd name="connsiteX767" fmla="*/ 4480282 w 7486643"/>
              <a:gd name="connsiteY767" fmla="*/ 2941945 h 3524628"/>
              <a:gd name="connsiteX768" fmla="*/ 4486453 w 7486643"/>
              <a:gd name="connsiteY768" fmla="*/ 2935564 h 3524628"/>
              <a:gd name="connsiteX769" fmla="*/ 1635109 w 7486643"/>
              <a:gd name="connsiteY769" fmla="*/ 2933783 h 3524628"/>
              <a:gd name="connsiteX770" fmla="*/ 1590436 w 7486643"/>
              <a:gd name="connsiteY770" fmla="*/ 2949693 h 3524628"/>
              <a:gd name="connsiteX771" fmla="*/ 1647437 w 7486643"/>
              <a:gd name="connsiteY771" fmla="*/ 2956334 h 3524628"/>
              <a:gd name="connsiteX772" fmla="*/ 1675032 w 7486643"/>
              <a:gd name="connsiteY772" fmla="*/ 2953567 h 3524628"/>
              <a:gd name="connsiteX773" fmla="*/ 1675032 w 7486643"/>
              <a:gd name="connsiteY773" fmla="*/ 2953567 h 3524628"/>
              <a:gd name="connsiteX774" fmla="*/ 1635109 w 7486643"/>
              <a:gd name="connsiteY774" fmla="*/ 2933783 h 3524628"/>
              <a:gd name="connsiteX775" fmla="*/ 2882785 w 7486643"/>
              <a:gd name="connsiteY775" fmla="*/ 2933731 h 3524628"/>
              <a:gd name="connsiteX776" fmla="*/ 2884206 w 7486643"/>
              <a:gd name="connsiteY776" fmla="*/ 2936688 h 3524628"/>
              <a:gd name="connsiteX777" fmla="*/ 2883786 w 7486643"/>
              <a:gd name="connsiteY777" fmla="*/ 2937380 h 3524628"/>
              <a:gd name="connsiteX778" fmla="*/ 2879286 w 7486643"/>
              <a:gd name="connsiteY778" fmla="*/ 2934198 h 3524628"/>
              <a:gd name="connsiteX779" fmla="*/ 2882785 w 7486643"/>
              <a:gd name="connsiteY779" fmla="*/ 2933731 h 3524628"/>
              <a:gd name="connsiteX780" fmla="*/ 2889691 w 7486643"/>
              <a:gd name="connsiteY780" fmla="*/ 2931292 h 3524628"/>
              <a:gd name="connsiteX781" fmla="*/ 2879286 w 7486643"/>
              <a:gd name="connsiteY781" fmla="*/ 2934198 h 3524628"/>
              <a:gd name="connsiteX782" fmla="*/ 2883167 w 7486643"/>
              <a:gd name="connsiteY782" fmla="*/ 2938400 h 3524628"/>
              <a:gd name="connsiteX783" fmla="*/ 2883786 w 7486643"/>
              <a:gd name="connsiteY783" fmla="*/ 2937380 h 3524628"/>
              <a:gd name="connsiteX784" fmla="*/ 2891614 w 7486643"/>
              <a:gd name="connsiteY784" fmla="*/ 2942914 h 3524628"/>
              <a:gd name="connsiteX785" fmla="*/ 2905977 w 7486643"/>
              <a:gd name="connsiteY785" fmla="*/ 2942499 h 3524628"/>
              <a:gd name="connsiteX786" fmla="*/ 2900096 w 7486643"/>
              <a:gd name="connsiteY786" fmla="*/ 2932537 h 3524628"/>
              <a:gd name="connsiteX787" fmla="*/ 2889691 w 7486643"/>
              <a:gd name="connsiteY787" fmla="*/ 2931292 h 3524628"/>
              <a:gd name="connsiteX788" fmla="*/ 1485030 w 7486643"/>
              <a:gd name="connsiteY788" fmla="*/ 2925896 h 3524628"/>
              <a:gd name="connsiteX789" fmla="*/ 1474625 w 7486643"/>
              <a:gd name="connsiteY789" fmla="*/ 2937518 h 3524628"/>
              <a:gd name="connsiteX790" fmla="*/ 1485030 w 7486643"/>
              <a:gd name="connsiteY790" fmla="*/ 2925896 h 3524628"/>
              <a:gd name="connsiteX791" fmla="*/ 4504429 w 7486643"/>
              <a:gd name="connsiteY791" fmla="*/ 2919048 h 3524628"/>
              <a:gd name="connsiteX792" fmla="*/ 4478473 w 7486643"/>
              <a:gd name="connsiteY792" fmla="*/ 2923683 h 3524628"/>
              <a:gd name="connsiteX793" fmla="*/ 4480282 w 7486643"/>
              <a:gd name="connsiteY793" fmla="*/ 2941945 h 3524628"/>
              <a:gd name="connsiteX794" fmla="*/ 4532759 w 7486643"/>
              <a:gd name="connsiteY794" fmla="*/ 2921469 h 3524628"/>
              <a:gd name="connsiteX795" fmla="*/ 4504429 w 7486643"/>
              <a:gd name="connsiteY795" fmla="*/ 2919048 h 3524628"/>
              <a:gd name="connsiteX796" fmla="*/ 883161 w 7486643"/>
              <a:gd name="connsiteY796" fmla="*/ 2916649 h 3524628"/>
              <a:gd name="connsiteX797" fmla="*/ 881991 w 7486643"/>
              <a:gd name="connsiteY797" fmla="*/ 2921114 h 3524628"/>
              <a:gd name="connsiteX798" fmla="*/ 877475 w 7486643"/>
              <a:gd name="connsiteY798" fmla="*/ 2923683 h 3524628"/>
              <a:gd name="connsiteX799" fmla="*/ 6828622 w 7486643"/>
              <a:gd name="connsiteY799" fmla="*/ 2915935 h 3524628"/>
              <a:gd name="connsiteX800" fmla="*/ 6843529 w 7486643"/>
              <a:gd name="connsiteY800" fmla="*/ 2916029 h 3524628"/>
              <a:gd name="connsiteX801" fmla="*/ 6835675 w 7486643"/>
              <a:gd name="connsiteY801" fmla="*/ 2917625 h 3524628"/>
              <a:gd name="connsiteX802" fmla="*/ 6834984 w 7486643"/>
              <a:gd name="connsiteY802" fmla="*/ 2917647 h 3524628"/>
              <a:gd name="connsiteX803" fmla="*/ 6828622 w 7486643"/>
              <a:gd name="connsiteY803" fmla="*/ 2915935 h 3524628"/>
              <a:gd name="connsiteX804" fmla="*/ 600614 w 7486643"/>
              <a:gd name="connsiteY804" fmla="*/ 2915382 h 3524628"/>
              <a:gd name="connsiteX805" fmla="*/ 703758 w 7486643"/>
              <a:gd name="connsiteY805" fmla="*/ 2915382 h 3524628"/>
              <a:gd name="connsiteX806" fmla="*/ 600614 w 7486643"/>
              <a:gd name="connsiteY806" fmla="*/ 2915382 h 3524628"/>
              <a:gd name="connsiteX807" fmla="*/ 6808264 w 7486643"/>
              <a:gd name="connsiteY807" fmla="*/ 2914275 h 3524628"/>
              <a:gd name="connsiteX808" fmla="*/ 6788812 w 7486643"/>
              <a:gd name="connsiteY808" fmla="*/ 2916488 h 3524628"/>
              <a:gd name="connsiteX809" fmla="*/ 6778407 w 7486643"/>
              <a:gd name="connsiteY809" fmla="*/ 2920362 h 3524628"/>
              <a:gd name="connsiteX810" fmla="*/ 6808264 w 7486643"/>
              <a:gd name="connsiteY810" fmla="*/ 2914275 h 3524628"/>
              <a:gd name="connsiteX811" fmla="*/ 7009576 w 7486643"/>
              <a:gd name="connsiteY811" fmla="*/ 2912061 h 3524628"/>
              <a:gd name="connsiteX812" fmla="*/ 6901004 w 7486643"/>
              <a:gd name="connsiteY812" fmla="*/ 2914275 h 3524628"/>
              <a:gd name="connsiteX813" fmla="*/ 6846717 w 7486643"/>
              <a:gd name="connsiteY813" fmla="*/ 2915382 h 3524628"/>
              <a:gd name="connsiteX814" fmla="*/ 6845803 w 7486643"/>
              <a:gd name="connsiteY814" fmla="*/ 2915567 h 3524628"/>
              <a:gd name="connsiteX815" fmla="*/ 6828622 w 7486643"/>
              <a:gd name="connsiteY815" fmla="*/ 2915935 h 3524628"/>
              <a:gd name="connsiteX816" fmla="*/ 6813693 w 7486643"/>
              <a:gd name="connsiteY816" fmla="*/ 2920362 h 3524628"/>
              <a:gd name="connsiteX817" fmla="*/ 6831393 w 7486643"/>
              <a:gd name="connsiteY817" fmla="*/ 2918494 h 3524628"/>
              <a:gd name="connsiteX818" fmla="*/ 6835675 w 7486643"/>
              <a:gd name="connsiteY818" fmla="*/ 2917625 h 3524628"/>
              <a:gd name="connsiteX819" fmla="*/ 6849319 w 7486643"/>
              <a:gd name="connsiteY819" fmla="*/ 2917180 h 3524628"/>
              <a:gd name="connsiteX820" fmla="*/ 6853305 w 7486643"/>
              <a:gd name="connsiteY820" fmla="*/ 2916091 h 3524628"/>
              <a:gd name="connsiteX821" fmla="*/ 6843529 w 7486643"/>
              <a:gd name="connsiteY821" fmla="*/ 2916029 h 3524628"/>
              <a:gd name="connsiteX822" fmla="*/ 6845803 w 7486643"/>
              <a:gd name="connsiteY822" fmla="*/ 2915567 h 3524628"/>
              <a:gd name="connsiteX823" fmla="*/ 2815769 w 7486643"/>
              <a:gd name="connsiteY823" fmla="*/ 2911960 h 3524628"/>
              <a:gd name="connsiteX824" fmla="*/ 2815952 w 7486643"/>
              <a:gd name="connsiteY824" fmla="*/ 2912614 h 3524628"/>
              <a:gd name="connsiteX825" fmla="*/ 2815777 w 7486643"/>
              <a:gd name="connsiteY825" fmla="*/ 2912820 h 3524628"/>
              <a:gd name="connsiteX826" fmla="*/ 928142 w 7486643"/>
              <a:gd name="connsiteY826" fmla="*/ 2907634 h 3524628"/>
              <a:gd name="connsiteX827" fmla="*/ 887618 w 7486643"/>
              <a:gd name="connsiteY827" fmla="*/ 2911136 h 3524628"/>
              <a:gd name="connsiteX828" fmla="*/ 883161 w 7486643"/>
              <a:gd name="connsiteY828" fmla="*/ 2916649 h 3524628"/>
              <a:gd name="connsiteX829" fmla="*/ 884091 w 7486643"/>
              <a:gd name="connsiteY829" fmla="*/ 2913099 h 3524628"/>
              <a:gd name="connsiteX830" fmla="*/ 877475 w 7486643"/>
              <a:gd name="connsiteY830" fmla="*/ 2923683 h 3524628"/>
              <a:gd name="connsiteX831" fmla="*/ 897380 w 7486643"/>
              <a:gd name="connsiteY831" fmla="*/ 2944712 h 3524628"/>
              <a:gd name="connsiteX832" fmla="*/ 864356 w 7486643"/>
              <a:gd name="connsiteY832" fmla="*/ 2949693 h 3524628"/>
              <a:gd name="connsiteX833" fmla="*/ 863451 w 7486643"/>
              <a:gd name="connsiteY833" fmla="*/ 2966849 h 3524628"/>
              <a:gd name="connsiteX834" fmla="*/ 899189 w 7486643"/>
              <a:gd name="connsiteY834" fmla="*/ 2955781 h 3524628"/>
              <a:gd name="connsiteX835" fmla="*/ 930856 w 7486643"/>
              <a:gd name="connsiteY835" fmla="*/ 2955781 h 3524628"/>
              <a:gd name="connsiteX836" fmla="*/ 928142 w 7486643"/>
              <a:gd name="connsiteY836" fmla="*/ 2907634 h 3524628"/>
              <a:gd name="connsiteX837" fmla="*/ 6228821 w 7486643"/>
              <a:gd name="connsiteY837" fmla="*/ 2902353 h 3524628"/>
              <a:gd name="connsiteX838" fmla="*/ 6202066 w 7486643"/>
              <a:gd name="connsiteY838" fmla="*/ 2951907 h 3524628"/>
              <a:gd name="connsiteX839" fmla="*/ 6230566 w 7486643"/>
              <a:gd name="connsiteY839" fmla="*/ 2964082 h 3524628"/>
              <a:gd name="connsiteX840" fmla="*/ 6263590 w 7486643"/>
              <a:gd name="connsiteY840" fmla="*/ 2966849 h 3524628"/>
              <a:gd name="connsiteX841" fmla="*/ 6221518 w 7486643"/>
              <a:gd name="connsiteY841" fmla="*/ 2980131 h 3524628"/>
              <a:gd name="connsiteX842" fmla="*/ 6260876 w 7486643"/>
              <a:gd name="connsiteY842" fmla="*/ 3031598 h 3524628"/>
              <a:gd name="connsiteX843" fmla="*/ 6282591 w 7486643"/>
              <a:gd name="connsiteY843" fmla="*/ 2998394 h 3524628"/>
              <a:gd name="connsiteX844" fmla="*/ 6285758 w 7486643"/>
              <a:gd name="connsiteY844" fmla="*/ 2950800 h 3524628"/>
              <a:gd name="connsiteX845" fmla="*/ 6277614 w 7486643"/>
              <a:gd name="connsiteY845" fmla="*/ 2940839 h 3524628"/>
              <a:gd name="connsiteX846" fmla="*/ 6281234 w 7486643"/>
              <a:gd name="connsiteY846" fmla="*/ 2927557 h 3524628"/>
              <a:gd name="connsiteX847" fmla="*/ 6229662 w 7486643"/>
              <a:gd name="connsiteY847" fmla="*/ 2931984 h 3524628"/>
              <a:gd name="connsiteX848" fmla="*/ 6285305 w 7486643"/>
              <a:gd name="connsiteY848" fmla="*/ 2911508 h 3524628"/>
              <a:gd name="connsiteX849" fmla="*/ 6256013 w 7486643"/>
              <a:gd name="connsiteY849" fmla="*/ 2903345 h 3524628"/>
              <a:gd name="connsiteX850" fmla="*/ 6228821 w 7486643"/>
              <a:gd name="connsiteY850" fmla="*/ 2902353 h 3524628"/>
              <a:gd name="connsiteX851" fmla="*/ 6160446 w 7486643"/>
              <a:gd name="connsiteY851" fmla="*/ 2901546 h 3524628"/>
              <a:gd name="connsiteX852" fmla="*/ 6107518 w 7486643"/>
              <a:gd name="connsiteY852" fmla="*/ 2918149 h 3524628"/>
              <a:gd name="connsiteX853" fmla="*/ 6046898 w 7486643"/>
              <a:gd name="connsiteY853" fmla="*/ 2931984 h 3524628"/>
              <a:gd name="connsiteX854" fmla="*/ 5923396 w 7486643"/>
              <a:gd name="connsiteY854" fmla="*/ 2946926 h 3524628"/>
              <a:gd name="connsiteX855" fmla="*/ 6017493 w 7486643"/>
              <a:gd name="connsiteY855" fmla="*/ 2948586 h 3524628"/>
              <a:gd name="connsiteX856" fmla="*/ 6092588 w 7486643"/>
              <a:gd name="connsiteY856" fmla="*/ 2964082 h 3524628"/>
              <a:gd name="connsiteX857" fmla="*/ 6055493 w 7486643"/>
              <a:gd name="connsiteY857" fmla="*/ 2975150 h 3524628"/>
              <a:gd name="connsiteX858" fmla="*/ 6050969 w 7486643"/>
              <a:gd name="connsiteY858" fmla="*/ 3005034 h 3524628"/>
              <a:gd name="connsiteX859" fmla="*/ 6037867 w 7486643"/>
              <a:gd name="connsiteY859" fmla="*/ 3014989 h 3524628"/>
              <a:gd name="connsiteX860" fmla="*/ 6028322 w 7486643"/>
              <a:gd name="connsiteY860" fmla="*/ 3014607 h 3524628"/>
              <a:gd name="connsiteX861" fmla="*/ 5949182 w 7486643"/>
              <a:gd name="connsiteY861" fmla="*/ 3029938 h 3524628"/>
              <a:gd name="connsiteX862" fmla="*/ 6032838 w 7486643"/>
              <a:gd name="connsiteY862" fmla="*/ 3018809 h 3524628"/>
              <a:gd name="connsiteX863" fmla="*/ 6037867 w 7486643"/>
              <a:gd name="connsiteY863" fmla="*/ 3014989 h 3524628"/>
              <a:gd name="connsiteX864" fmla="*/ 6051874 w 7486643"/>
              <a:gd name="connsiteY864" fmla="*/ 3015549 h 3524628"/>
              <a:gd name="connsiteX865" fmla="*/ 6121089 w 7486643"/>
              <a:gd name="connsiteY865" fmla="*/ 3053735 h 3524628"/>
              <a:gd name="connsiteX866" fmla="*/ 5923396 w 7486643"/>
              <a:gd name="connsiteY866" fmla="*/ 3094687 h 3524628"/>
              <a:gd name="connsiteX867" fmla="*/ 5959587 w 7486643"/>
              <a:gd name="connsiteY867" fmla="*/ 3098008 h 3524628"/>
              <a:gd name="connsiteX868" fmla="*/ 5892634 w 7486643"/>
              <a:gd name="connsiteY868" fmla="*/ 3116824 h 3524628"/>
              <a:gd name="connsiteX869" fmla="*/ 5902113 w 7486643"/>
              <a:gd name="connsiteY869" fmla="*/ 3124451 h 3524628"/>
              <a:gd name="connsiteX870" fmla="*/ 5903752 w 7486643"/>
              <a:gd name="connsiteY870" fmla="*/ 3123519 h 3524628"/>
              <a:gd name="connsiteX871" fmla="*/ 5912482 w 7486643"/>
              <a:gd name="connsiteY871" fmla="*/ 3124295 h 3524628"/>
              <a:gd name="connsiteX872" fmla="*/ 5933349 w 7486643"/>
              <a:gd name="connsiteY872" fmla="*/ 3126785 h 3524628"/>
              <a:gd name="connsiteX873" fmla="*/ 5953706 w 7486643"/>
              <a:gd name="connsiteY873" fmla="*/ 3156116 h 3524628"/>
              <a:gd name="connsiteX874" fmla="*/ 6041016 w 7486643"/>
              <a:gd name="connsiteY874" fmla="*/ 3146708 h 3524628"/>
              <a:gd name="connsiteX875" fmla="*/ 6123803 w 7486643"/>
              <a:gd name="connsiteY875" fmla="*/ 3153349 h 3524628"/>
              <a:gd name="connsiteX876" fmla="*/ 5997135 w 7486643"/>
              <a:gd name="connsiteY876" fmla="*/ 3187107 h 3524628"/>
              <a:gd name="connsiteX877" fmla="*/ 6124708 w 7486643"/>
              <a:gd name="connsiteY877" fmla="*/ 3174379 h 3524628"/>
              <a:gd name="connsiteX878" fmla="*/ 6192566 w 7486643"/>
              <a:gd name="connsiteY878" fmla="*/ 3168845 h 3524628"/>
              <a:gd name="connsiteX879" fmla="*/ 6256805 w 7486643"/>
              <a:gd name="connsiteY879" fmla="*/ 3164971 h 3524628"/>
              <a:gd name="connsiteX880" fmla="*/ 6269472 w 7486643"/>
              <a:gd name="connsiteY880" fmla="*/ 3156670 h 3524628"/>
              <a:gd name="connsiteX881" fmla="*/ 6234638 w 7486643"/>
              <a:gd name="connsiteY881" fmla="*/ 3091920 h 3524628"/>
              <a:gd name="connsiteX882" fmla="*/ 6221518 w 7486643"/>
              <a:gd name="connsiteY882" fmla="*/ 3161097 h 3524628"/>
              <a:gd name="connsiteX883" fmla="*/ 6203876 w 7486643"/>
              <a:gd name="connsiteY883" fmla="*/ 3142281 h 3524628"/>
              <a:gd name="connsiteX884" fmla="*/ 6173114 w 7486643"/>
              <a:gd name="connsiteY884" fmla="*/ 3141728 h 3524628"/>
              <a:gd name="connsiteX885" fmla="*/ 6197090 w 7486643"/>
              <a:gd name="connsiteY885" fmla="*/ 3117377 h 3524628"/>
              <a:gd name="connsiteX886" fmla="*/ 6158637 w 7486643"/>
              <a:gd name="connsiteY886" fmla="*/ 3093027 h 3524628"/>
              <a:gd name="connsiteX887" fmla="*/ 6205233 w 7486643"/>
              <a:gd name="connsiteY887" fmla="*/ 3063143 h 3524628"/>
              <a:gd name="connsiteX888" fmla="*/ 6223780 w 7486643"/>
              <a:gd name="connsiteY888" fmla="*/ 3086386 h 3524628"/>
              <a:gd name="connsiteX889" fmla="*/ 6201614 w 7486643"/>
              <a:gd name="connsiteY889" fmla="*/ 2993966 h 3524628"/>
              <a:gd name="connsiteX890" fmla="*/ 6157732 w 7486643"/>
              <a:gd name="connsiteY890" fmla="*/ 2993966 h 3524628"/>
              <a:gd name="connsiteX891" fmla="*/ 6115208 w 7486643"/>
              <a:gd name="connsiteY891" fmla="*/ 3000054 h 3524628"/>
              <a:gd name="connsiteX892" fmla="*/ 6134660 w 7486643"/>
              <a:gd name="connsiteY892" fmla="*/ 2986772 h 3524628"/>
              <a:gd name="connsiteX893" fmla="*/ 6195280 w 7486643"/>
              <a:gd name="connsiteY893" fmla="*/ 2977917 h 3524628"/>
              <a:gd name="connsiteX894" fmla="*/ 6152304 w 7486643"/>
              <a:gd name="connsiteY894" fmla="*/ 2945266 h 3524628"/>
              <a:gd name="connsiteX895" fmla="*/ 6172661 w 7486643"/>
              <a:gd name="connsiteY895" fmla="*/ 2940285 h 3524628"/>
              <a:gd name="connsiteX896" fmla="*/ 6160446 w 7486643"/>
              <a:gd name="connsiteY896" fmla="*/ 2901546 h 3524628"/>
              <a:gd name="connsiteX897" fmla="*/ 2805547 w 7486643"/>
              <a:gd name="connsiteY897" fmla="*/ 2898018 h 3524628"/>
              <a:gd name="connsiteX898" fmla="*/ 2795142 w 7486643"/>
              <a:gd name="connsiteY898" fmla="*/ 2915382 h 3524628"/>
              <a:gd name="connsiteX899" fmla="*/ 2805208 w 7486643"/>
              <a:gd name="connsiteY899" fmla="*/ 2925205 h 3524628"/>
              <a:gd name="connsiteX900" fmla="*/ 2815777 w 7486643"/>
              <a:gd name="connsiteY900" fmla="*/ 2912820 h 3524628"/>
              <a:gd name="connsiteX901" fmla="*/ 2815782 w 7486643"/>
              <a:gd name="connsiteY901" fmla="*/ 2913444 h 3524628"/>
              <a:gd name="connsiteX902" fmla="*/ 2815952 w 7486643"/>
              <a:gd name="connsiteY902" fmla="*/ 2912614 h 3524628"/>
              <a:gd name="connsiteX903" fmla="*/ 2815761 w 7486643"/>
              <a:gd name="connsiteY903" fmla="*/ 2911058 h 3524628"/>
              <a:gd name="connsiteX904" fmla="*/ 2815769 w 7486643"/>
              <a:gd name="connsiteY904" fmla="*/ 2911960 h 3524628"/>
              <a:gd name="connsiteX905" fmla="*/ 2812573 w 7486643"/>
              <a:gd name="connsiteY905" fmla="*/ 2900517 h 3524628"/>
              <a:gd name="connsiteX906" fmla="*/ 2805547 w 7486643"/>
              <a:gd name="connsiteY906" fmla="*/ 2898018 h 3524628"/>
              <a:gd name="connsiteX907" fmla="*/ 2867425 w 7486643"/>
              <a:gd name="connsiteY907" fmla="*/ 2888887 h 3524628"/>
              <a:gd name="connsiteX908" fmla="*/ 2861190 w 7486643"/>
              <a:gd name="connsiteY908" fmla="*/ 2893245 h 3524628"/>
              <a:gd name="connsiteX909" fmla="*/ 2867425 w 7486643"/>
              <a:gd name="connsiteY909" fmla="*/ 2888887 h 3524628"/>
              <a:gd name="connsiteX910" fmla="*/ 67250 w 7486643"/>
              <a:gd name="connsiteY910" fmla="*/ 2888195 h 3524628"/>
              <a:gd name="connsiteX911" fmla="*/ 69059 w 7486643"/>
              <a:gd name="connsiteY911" fmla="*/ 2905973 h 3524628"/>
              <a:gd name="connsiteX912" fmla="*/ 92584 w 7486643"/>
              <a:gd name="connsiteY912" fmla="*/ 2911508 h 3524628"/>
              <a:gd name="connsiteX913" fmla="*/ 67250 w 7486643"/>
              <a:gd name="connsiteY913" fmla="*/ 2888195 h 3524628"/>
              <a:gd name="connsiteX914" fmla="*/ 4196071 w 7486643"/>
              <a:gd name="connsiteY914" fmla="*/ 2885082 h 3524628"/>
              <a:gd name="connsiteX915" fmla="*/ 4185779 w 7486643"/>
              <a:gd name="connsiteY915" fmla="*/ 2902100 h 3524628"/>
              <a:gd name="connsiteX916" fmla="*/ 4209755 w 7486643"/>
              <a:gd name="connsiteY916" fmla="*/ 2895459 h 3524628"/>
              <a:gd name="connsiteX917" fmla="*/ 4196071 w 7486643"/>
              <a:gd name="connsiteY917" fmla="*/ 2885082 h 3524628"/>
              <a:gd name="connsiteX918" fmla="*/ 3117552 w 7486643"/>
              <a:gd name="connsiteY918" fmla="*/ 2883638 h 3524628"/>
              <a:gd name="connsiteX919" fmla="*/ 3085122 w 7486643"/>
              <a:gd name="connsiteY919" fmla="*/ 2894352 h 3524628"/>
              <a:gd name="connsiteX920" fmla="*/ 3111360 w 7486643"/>
              <a:gd name="connsiteY920" fmla="*/ 2910954 h 3524628"/>
              <a:gd name="connsiteX921" fmla="*/ 3075622 w 7486643"/>
              <a:gd name="connsiteY921" fmla="*/ 2923129 h 3524628"/>
              <a:gd name="connsiteX922" fmla="*/ 3092812 w 7486643"/>
              <a:gd name="connsiteY922" fmla="*/ 2940285 h 3524628"/>
              <a:gd name="connsiteX923" fmla="*/ 3214504 w 7486643"/>
              <a:gd name="connsiteY923" fmla="*/ 2945819 h 3524628"/>
              <a:gd name="connsiteX924" fmla="*/ 3117552 w 7486643"/>
              <a:gd name="connsiteY924" fmla="*/ 2883638 h 3524628"/>
              <a:gd name="connsiteX925" fmla="*/ 1362490 w 7486643"/>
              <a:gd name="connsiteY925" fmla="*/ 2881831 h 3524628"/>
              <a:gd name="connsiteX926" fmla="*/ 1320814 w 7486643"/>
              <a:gd name="connsiteY926" fmla="*/ 2893798 h 3524628"/>
              <a:gd name="connsiteX927" fmla="*/ 1232598 w 7486643"/>
              <a:gd name="connsiteY927" fmla="*/ 2903760 h 3524628"/>
              <a:gd name="connsiteX928" fmla="*/ 1230336 w 7486643"/>
              <a:gd name="connsiteY928" fmla="*/ 2962975 h 3524628"/>
              <a:gd name="connsiteX929" fmla="*/ 1216765 w 7486643"/>
              <a:gd name="connsiteY929" fmla="*/ 2986772 h 3524628"/>
              <a:gd name="connsiteX930" fmla="*/ 1190526 w 7486643"/>
              <a:gd name="connsiteY930" fmla="*/ 3001714 h 3524628"/>
              <a:gd name="connsiteX931" fmla="*/ 1224908 w 7486643"/>
              <a:gd name="connsiteY931" fmla="*/ 3022190 h 3524628"/>
              <a:gd name="connsiteX932" fmla="*/ 1187360 w 7486643"/>
              <a:gd name="connsiteY932" fmla="*/ 3016103 h 3524628"/>
              <a:gd name="connsiteX933" fmla="*/ 1214955 w 7486643"/>
              <a:gd name="connsiteY933" fmla="*/ 3040453 h 3524628"/>
              <a:gd name="connsiteX934" fmla="*/ 1230789 w 7486643"/>
              <a:gd name="connsiteY934" fmla="*/ 3045434 h 3524628"/>
              <a:gd name="connsiteX935" fmla="*/ 1223098 w 7486643"/>
              <a:gd name="connsiteY935" fmla="*/ 3062589 h 3524628"/>
              <a:gd name="connsiteX936" fmla="*/ 1222193 w 7486643"/>
              <a:gd name="connsiteY936" fmla="*/ 3091367 h 3524628"/>
              <a:gd name="connsiteX937" fmla="*/ 1227170 w 7486643"/>
              <a:gd name="connsiteY937" fmla="*/ 3119038 h 3524628"/>
              <a:gd name="connsiteX938" fmla="*/ 1254765 w 7486643"/>
              <a:gd name="connsiteY938" fmla="*/ 3151689 h 3524628"/>
              <a:gd name="connsiteX939" fmla="*/ 1254765 w 7486643"/>
              <a:gd name="connsiteY939" fmla="*/ 3151689 h 3524628"/>
              <a:gd name="connsiteX940" fmla="*/ 1311314 w 7486643"/>
              <a:gd name="connsiteY940" fmla="*/ 3151689 h 3524628"/>
              <a:gd name="connsiteX941" fmla="*/ 1361981 w 7486643"/>
              <a:gd name="connsiteY941" fmla="*/ 3168845 h 3524628"/>
              <a:gd name="connsiteX942" fmla="*/ 1460601 w 7486643"/>
              <a:gd name="connsiteY942" fmla="*/ 3182680 h 3524628"/>
              <a:gd name="connsiteX943" fmla="*/ 1426672 w 7486643"/>
              <a:gd name="connsiteY943" fmla="*/ 3144495 h 3524628"/>
              <a:gd name="connsiteX944" fmla="*/ 1494530 w 7486643"/>
              <a:gd name="connsiteY944" fmla="*/ 3147815 h 3524628"/>
              <a:gd name="connsiteX945" fmla="*/ 1434815 w 7486643"/>
              <a:gd name="connsiteY945" fmla="*/ 3131213 h 3524628"/>
              <a:gd name="connsiteX946" fmla="*/ 1447030 w 7486643"/>
              <a:gd name="connsiteY946" fmla="*/ 3079192 h 3524628"/>
              <a:gd name="connsiteX947" fmla="*/ 1429839 w 7486643"/>
              <a:gd name="connsiteY947" fmla="*/ 3017763 h 3524628"/>
              <a:gd name="connsiteX948" fmla="*/ 1428934 w 7486643"/>
              <a:gd name="connsiteY948" fmla="*/ 2958548 h 3524628"/>
              <a:gd name="connsiteX949" fmla="*/ 1398172 w 7486643"/>
              <a:gd name="connsiteY949" fmla="*/ 2930324 h 3524628"/>
              <a:gd name="connsiteX950" fmla="*/ 1424410 w 7486643"/>
              <a:gd name="connsiteY950" fmla="*/ 2902653 h 3524628"/>
              <a:gd name="connsiteX951" fmla="*/ 1403148 w 7486643"/>
              <a:gd name="connsiteY951" fmla="*/ 2899333 h 3524628"/>
              <a:gd name="connsiteX952" fmla="*/ 1362490 w 7486643"/>
              <a:gd name="connsiteY952" fmla="*/ 2881831 h 3524628"/>
              <a:gd name="connsiteX953" fmla="*/ 1659199 w 7486643"/>
              <a:gd name="connsiteY953" fmla="*/ 2877749 h 3524628"/>
              <a:gd name="connsiteX954" fmla="*/ 1655796 w 7486643"/>
              <a:gd name="connsiteY954" fmla="*/ 2882796 h 3524628"/>
              <a:gd name="connsiteX955" fmla="*/ 1650377 w 7486643"/>
              <a:gd name="connsiteY955" fmla="*/ 2882108 h 3524628"/>
              <a:gd name="connsiteX956" fmla="*/ 1659199 w 7486643"/>
              <a:gd name="connsiteY956" fmla="*/ 2877749 h 3524628"/>
              <a:gd name="connsiteX957" fmla="*/ 6912313 w 7486643"/>
              <a:gd name="connsiteY957" fmla="*/ 2876643 h 3524628"/>
              <a:gd name="connsiteX958" fmla="*/ 6930408 w 7486643"/>
              <a:gd name="connsiteY958" fmla="*/ 2900439 h 3524628"/>
              <a:gd name="connsiteX959" fmla="*/ 6945111 w 7486643"/>
              <a:gd name="connsiteY959" fmla="*/ 2895735 h 3524628"/>
              <a:gd name="connsiteX960" fmla="*/ 6946053 w 7486643"/>
              <a:gd name="connsiteY960" fmla="*/ 2894001 h 3524628"/>
              <a:gd name="connsiteX961" fmla="*/ 6953028 w 7486643"/>
              <a:gd name="connsiteY961" fmla="*/ 2889371 h 3524628"/>
              <a:gd name="connsiteX962" fmla="*/ 6947967 w 7486643"/>
              <a:gd name="connsiteY962" fmla="*/ 2890478 h 3524628"/>
              <a:gd name="connsiteX963" fmla="*/ 6946053 w 7486643"/>
              <a:gd name="connsiteY963" fmla="*/ 2894001 h 3524628"/>
              <a:gd name="connsiteX964" fmla="*/ 6943754 w 7486643"/>
              <a:gd name="connsiteY964" fmla="*/ 2895528 h 3524628"/>
              <a:gd name="connsiteX965" fmla="*/ 6930408 w 7486643"/>
              <a:gd name="connsiteY965" fmla="*/ 2900439 h 3524628"/>
              <a:gd name="connsiteX966" fmla="*/ 6912313 w 7486643"/>
              <a:gd name="connsiteY966" fmla="*/ 2876643 h 3524628"/>
              <a:gd name="connsiteX967" fmla="*/ 1856100 w 7486643"/>
              <a:gd name="connsiteY967" fmla="*/ 2876366 h 3524628"/>
              <a:gd name="connsiteX968" fmla="*/ 1799439 w 7486643"/>
              <a:gd name="connsiteY968" fmla="*/ 2879963 h 3524628"/>
              <a:gd name="connsiteX969" fmla="*/ 1894440 w 7486643"/>
              <a:gd name="connsiteY969" fmla="*/ 2889371 h 3524628"/>
              <a:gd name="connsiteX970" fmla="*/ 1856100 w 7486643"/>
              <a:gd name="connsiteY970" fmla="*/ 2876366 h 3524628"/>
              <a:gd name="connsiteX971" fmla="*/ 1600226 w 7486643"/>
              <a:gd name="connsiteY971" fmla="*/ 2874714 h 3524628"/>
              <a:gd name="connsiteX972" fmla="*/ 1589531 w 7486643"/>
              <a:gd name="connsiteY972" fmla="*/ 2876089 h 3524628"/>
              <a:gd name="connsiteX973" fmla="*/ 1570079 w 7486643"/>
              <a:gd name="connsiteY973" fmla="*/ 2904867 h 3524628"/>
              <a:gd name="connsiteX974" fmla="*/ 1615317 w 7486643"/>
              <a:gd name="connsiteY974" fmla="*/ 2887711 h 3524628"/>
              <a:gd name="connsiteX975" fmla="*/ 1665532 w 7486643"/>
              <a:gd name="connsiteY975" fmla="*/ 2896565 h 3524628"/>
              <a:gd name="connsiteX976" fmla="*/ 1643365 w 7486643"/>
              <a:gd name="connsiteY976" fmla="*/ 2893798 h 3524628"/>
              <a:gd name="connsiteX977" fmla="*/ 1652809 w 7486643"/>
              <a:gd name="connsiteY977" fmla="*/ 2887227 h 3524628"/>
              <a:gd name="connsiteX978" fmla="*/ 1655796 w 7486643"/>
              <a:gd name="connsiteY978" fmla="*/ 2882796 h 3524628"/>
              <a:gd name="connsiteX979" fmla="*/ 1655891 w 7486643"/>
              <a:gd name="connsiteY979" fmla="*/ 2882808 h 3524628"/>
              <a:gd name="connsiteX980" fmla="*/ 1659199 w 7486643"/>
              <a:gd name="connsiteY980" fmla="*/ 2877749 h 3524628"/>
              <a:gd name="connsiteX981" fmla="*/ 1600226 w 7486643"/>
              <a:gd name="connsiteY981" fmla="*/ 2874714 h 3524628"/>
              <a:gd name="connsiteX982" fmla="*/ 486273 w 7486643"/>
              <a:gd name="connsiteY982" fmla="*/ 2874083 h 3524628"/>
              <a:gd name="connsiteX983" fmla="*/ 482089 w 7486643"/>
              <a:gd name="connsiteY983" fmla="*/ 2876643 h 3524628"/>
              <a:gd name="connsiteX984" fmla="*/ 489779 w 7486643"/>
              <a:gd name="connsiteY984" fmla="*/ 2877749 h 3524628"/>
              <a:gd name="connsiteX985" fmla="*/ 486273 w 7486643"/>
              <a:gd name="connsiteY985" fmla="*/ 2874083 h 3524628"/>
              <a:gd name="connsiteX986" fmla="*/ 2879321 w 7486643"/>
              <a:gd name="connsiteY986" fmla="*/ 2868264 h 3524628"/>
              <a:gd name="connsiteX987" fmla="*/ 2861190 w 7486643"/>
              <a:gd name="connsiteY987" fmla="*/ 2893245 h 3524628"/>
              <a:gd name="connsiteX988" fmla="*/ 2887881 w 7486643"/>
              <a:gd name="connsiteY988" fmla="*/ 2870555 h 3524628"/>
              <a:gd name="connsiteX989" fmla="*/ 2879321 w 7486643"/>
              <a:gd name="connsiteY989" fmla="*/ 2868264 h 3524628"/>
              <a:gd name="connsiteX990" fmla="*/ 595638 w 7486643"/>
              <a:gd name="connsiteY990" fmla="*/ 2866128 h 3524628"/>
              <a:gd name="connsiteX991" fmla="*/ 583423 w 7486643"/>
              <a:gd name="connsiteY991" fmla="*/ 2873876 h 3524628"/>
              <a:gd name="connsiteX992" fmla="*/ 568947 w 7486643"/>
              <a:gd name="connsiteY992" fmla="*/ 2867788 h 3524628"/>
              <a:gd name="connsiteX993" fmla="*/ 539994 w 7486643"/>
              <a:gd name="connsiteY993" fmla="*/ 2866681 h 3524628"/>
              <a:gd name="connsiteX994" fmla="*/ 494755 w 7486643"/>
              <a:gd name="connsiteY994" fmla="*/ 2866681 h 3524628"/>
              <a:gd name="connsiteX995" fmla="*/ 490684 w 7486643"/>
              <a:gd name="connsiteY995" fmla="*/ 2877749 h 3524628"/>
              <a:gd name="connsiteX996" fmla="*/ 490684 w 7486643"/>
              <a:gd name="connsiteY996" fmla="*/ 2877749 h 3524628"/>
              <a:gd name="connsiteX997" fmla="*/ 623233 w 7486643"/>
              <a:gd name="connsiteY997" fmla="*/ 2892692 h 3524628"/>
              <a:gd name="connsiteX998" fmla="*/ 696520 w 7486643"/>
              <a:gd name="connsiteY998" fmla="*/ 2876643 h 3524628"/>
              <a:gd name="connsiteX999" fmla="*/ 644043 w 7486643"/>
              <a:gd name="connsiteY999" fmla="*/ 2872769 h 3524628"/>
              <a:gd name="connsiteX1000" fmla="*/ 595638 w 7486643"/>
              <a:gd name="connsiteY1000" fmla="*/ 2866128 h 3524628"/>
              <a:gd name="connsiteX1001" fmla="*/ 2520059 w 7486643"/>
              <a:gd name="connsiteY1001" fmla="*/ 2863502 h 3524628"/>
              <a:gd name="connsiteX1002" fmla="*/ 2497019 w 7486643"/>
              <a:gd name="connsiteY1002" fmla="*/ 2888264 h 3524628"/>
              <a:gd name="connsiteX1003" fmla="*/ 2545424 w 7486643"/>
              <a:gd name="connsiteY1003" fmla="*/ 2879410 h 3524628"/>
              <a:gd name="connsiteX1004" fmla="*/ 2545424 w 7486643"/>
              <a:gd name="connsiteY1004" fmla="*/ 2879410 h 3524628"/>
              <a:gd name="connsiteX1005" fmla="*/ 2535826 w 7486643"/>
              <a:gd name="connsiteY1005" fmla="*/ 2864295 h 3524628"/>
              <a:gd name="connsiteX1006" fmla="*/ 2520059 w 7486643"/>
              <a:gd name="connsiteY1006" fmla="*/ 2863502 h 3524628"/>
              <a:gd name="connsiteX1007" fmla="*/ 151055 w 7486643"/>
              <a:gd name="connsiteY1007" fmla="*/ 2862600 h 3524628"/>
              <a:gd name="connsiteX1008" fmla="*/ 135561 w 7486643"/>
              <a:gd name="connsiteY1008" fmla="*/ 2878856 h 3524628"/>
              <a:gd name="connsiteX1009" fmla="*/ 135561 w 7486643"/>
              <a:gd name="connsiteY1009" fmla="*/ 2878856 h 3524628"/>
              <a:gd name="connsiteX1010" fmla="*/ 136465 w 7486643"/>
              <a:gd name="connsiteY1010" fmla="*/ 2886604 h 3524628"/>
              <a:gd name="connsiteX1011" fmla="*/ 207942 w 7486643"/>
              <a:gd name="connsiteY1011" fmla="*/ 2913168 h 3524628"/>
              <a:gd name="connsiteX1012" fmla="*/ 254001 w 7486643"/>
              <a:gd name="connsiteY1012" fmla="*/ 2909433 h 3524628"/>
              <a:gd name="connsiteX1013" fmla="*/ 257065 w 7486643"/>
              <a:gd name="connsiteY1013" fmla="*/ 2890087 h 3524628"/>
              <a:gd name="connsiteX1014" fmla="*/ 265763 w 7486643"/>
              <a:gd name="connsiteY1014" fmla="*/ 2892311 h 3524628"/>
              <a:gd name="connsiteX1015" fmla="*/ 290729 w 7486643"/>
              <a:gd name="connsiteY1015" fmla="*/ 2889371 h 3524628"/>
              <a:gd name="connsiteX1016" fmla="*/ 257705 w 7486643"/>
              <a:gd name="connsiteY1016" fmla="*/ 2886051 h 3524628"/>
              <a:gd name="connsiteX1017" fmla="*/ 257065 w 7486643"/>
              <a:gd name="connsiteY1017" fmla="*/ 2890087 h 3524628"/>
              <a:gd name="connsiteX1018" fmla="*/ 235877 w 7486643"/>
              <a:gd name="connsiteY1018" fmla="*/ 2884667 h 3524628"/>
              <a:gd name="connsiteX1019" fmla="*/ 178990 w 7486643"/>
              <a:gd name="connsiteY1019" fmla="*/ 2868341 h 3524628"/>
              <a:gd name="connsiteX1020" fmla="*/ 142799 w 7486643"/>
              <a:gd name="connsiteY1020" fmla="*/ 2883284 h 3524628"/>
              <a:gd name="connsiteX1021" fmla="*/ 151055 w 7486643"/>
              <a:gd name="connsiteY1021" fmla="*/ 2862600 h 3524628"/>
              <a:gd name="connsiteX1022" fmla="*/ 2901905 w 7486643"/>
              <a:gd name="connsiteY1022" fmla="*/ 2856720 h 3524628"/>
              <a:gd name="connsiteX1023" fmla="*/ 2924807 w 7486643"/>
              <a:gd name="connsiteY1023" fmla="*/ 2875605 h 3524628"/>
              <a:gd name="connsiteX1024" fmla="*/ 2916510 w 7486643"/>
              <a:gd name="connsiteY1024" fmla="*/ 2875345 h 3524628"/>
              <a:gd name="connsiteX1025" fmla="*/ 2965579 w 7486643"/>
              <a:gd name="connsiteY1025" fmla="*/ 2856305 h 3524628"/>
              <a:gd name="connsiteX1026" fmla="*/ 2901905 w 7486643"/>
              <a:gd name="connsiteY1026" fmla="*/ 2856720 h 3524628"/>
              <a:gd name="connsiteX1027" fmla="*/ 2915710 w 7486643"/>
              <a:gd name="connsiteY1027" fmla="*/ 2875320 h 3524628"/>
              <a:gd name="connsiteX1028" fmla="*/ 2916510 w 7486643"/>
              <a:gd name="connsiteY1028" fmla="*/ 2875345 h 3524628"/>
              <a:gd name="connsiteX1029" fmla="*/ 2919209 w 7486643"/>
              <a:gd name="connsiteY1029" fmla="*/ 2878787 h 3524628"/>
              <a:gd name="connsiteX1030" fmla="*/ 2991478 w 7486643"/>
              <a:gd name="connsiteY1030" fmla="*/ 2894352 h 3524628"/>
              <a:gd name="connsiteX1031" fmla="*/ 2987406 w 7486643"/>
              <a:gd name="connsiteY1031" fmla="*/ 2879410 h 3524628"/>
              <a:gd name="connsiteX1032" fmla="*/ 3025859 w 7486643"/>
              <a:gd name="connsiteY1032" fmla="*/ 2874982 h 3524628"/>
              <a:gd name="connsiteX1033" fmla="*/ 2965579 w 7486643"/>
              <a:gd name="connsiteY1033" fmla="*/ 2856305 h 3524628"/>
              <a:gd name="connsiteX1034" fmla="*/ 2404732 w 7486643"/>
              <a:gd name="connsiteY1034" fmla="*/ 2853953 h 3524628"/>
              <a:gd name="connsiteX1035" fmla="*/ 2377589 w 7486643"/>
              <a:gd name="connsiteY1035" fmla="*/ 2877196 h 3524628"/>
              <a:gd name="connsiteX1036" fmla="*/ 2335065 w 7486643"/>
              <a:gd name="connsiteY1036" fmla="*/ 2854506 h 3524628"/>
              <a:gd name="connsiteX1037" fmla="*/ 2287564 w 7486643"/>
              <a:gd name="connsiteY1037" fmla="*/ 2861700 h 3524628"/>
              <a:gd name="connsiteX1038" fmla="*/ 2329184 w 7486643"/>
              <a:gd name="connsiteY1038" fmla="*/ 2877749 h 3524628"/>
              <a:gd name="connsiteX1039" fmla="*/ 2258611 w 7486643"/>
              <a:gd name="connsiteY1039" fmla="*/ 2856166 h 3524628"/>
              <a:gd name="connsiteX1040" fmla="*/ 2287112 w 7486643"/>
              <a:gd name="connsiteY1040" fmla="*/ 2889924 h 3524628"/>
              <a:gd name="connsiteX1041" fmla="*/ 2287112 w 7486643"/>
              <a:gd name="connsiteY1041" fmla="*/ 2889924 h 3524628"/>
              <a:gd name="connsiteX1042" fmla="*/ 2360851 w 7486643"/>
              <a:gd name="connsiteY1042" fmla="*/ 2887157 h 3524628"/>
              <a:gd name="connsiteX1043" fmla="*/ 2423280 w 7486643"/>
              <a:gd name="connsiteY1043" fmla="*/ 2892138 h 3524628"/>
              <a:gd name="connsiteX1044" fmla="*/ 2399756 w 7486643"/>
              <a:gd name="connsiteY1044" fmla="*/ 2877196 h 3524628"/>
              <a:gd name="connsiteX1045" fmla="*/ 2404732 w 7486643"/>
              <a:gd name="connsiteY1045" fmla="*/ 2853953 h 3524628"/>
              <a:gd name="connsiteX1046" fmla="*/ 844217 w 7486643"/>
              <a:gd name="connsiteY1046" fmla="*/ 2847260 h 3524628"/>
              <a:gd name="connsiteX1047" fmla="*/ 836760 w 7486643"/>
              <a:gd name="connsiteY1047" fmla="*/ 2847865 h 3524628"/>
              <a:gd name="connsiteX1048" fmla="*/ 857117 w 7486643"/>
              <a:gd name="connsiteY1048" fmla="*/ 2878303 h 3524628"/>
              <a:gd name="connsiteX1049" fmla="*/ 937642 w 7486643"/>
              <a:gd name="connsiteY1049" fmla="*/ 2894905 h 3524628"/>
              <a:gd name="connsiteX1050" fmla="*/ 886522 w 7486643"/>
              <a:gd name="connsiteY1050" fmla="*/ 2868895 h 3524628"/>
              <a:gd name="connsiteX1051" fmla="*/ 858022 w 7486643"/>
              <a:gd name="connsiteY1051" fmla="*/ 2863914 h 3524628"/>
              <a:gd name="connsiteX1052" fmla="*/ 844217 w 7486643"/>
              <a:gd name="connsiteY1052" fmla="*/ 2847260 h 3524628"/>
              <a:gd name="connsiteX1053" fmla="*/ 3915704 w 7486643"/>
              <a:gd name="connsiteY1053" fmla="*/ 2840117 h 3524628"/>
              <a:gd name="connsiteX1054" fmla="*/ 3985824 w 7486643"/>
              <a:gd name="connsiteY1054" fmla="*/ 2856720 h 3524628"/>
              <a:gd name="connsiteX1055" fmla="*/ 3915704 w 7486643"/>
              <a:gd name="connsiteY1055" fmla="*/ 2840117 h 3524628"/>
              <a:gd name="connsiteX1056" fmla="*/ 1972703 w 7486643"/>
              <a:gd name="connsiteY1056" fmla="*/ 2839010 h 3524628"/>
              <a:gd name="connsiteX1057" fmla="*/ 1972703 w 7486643"/>
              <a:gd name="connsiteY1057" fmla="*/ 2839010 h 3524628"/>
              <a:gd name="connsiteX1058" fmla="*/ 6253582 w 7486643"/>
              <a:gd name="connsiteY1058" fmla="*/ 2829611 h 3524628"/>
              <a:gd name="connsiteX1059" fmla="*/ 6168590 w 7486643"/>
              <a:gd name="connsiteY1059" fmla="*/ 2840117 h 3524628"/>
              <a:gd name="connsiteX1060" fmla="*/ 6281686 w 7486643"/>
              <a:gd name="connsiteY1060" fmla="*/ 2833476 h 3524628"/>
              <a:gd name="connsiteX1061" fmla="*/ 6253582 w 7486643"/>
              <a:gd name="connsiteY1061" fmla="*/ 2829611 h 3524628"/>
              <a:gd name="connsiteX1062" fmla="*/ 1260816 w 7486643"/>
              <a:gd name="connsiteY1062" fmla="*/ 2829395 h 3524628"/>
              <a:gd name="connsiteX1063" fmla="*/ 1244813 w 7486643"/>
              <a:gd name="connsiteY1063" fmla="*/ 2837904 h 3524628"/>
              <a:gd name="connsiteX1064" fmla="*/ 1275123 w 7486643"/>
              <a:gd name="connsiteY1064" fmla="*/ 2834583 h 3524628"/>
              <a:gd name="connsiteX1065" fmla="*/ 1260816 w 7486643"/>
              <a:gd name="connsiteY1065" fmla="*/ 2829395 h 3524628"/>
              <a:gd name="connsiteX1066" fmla="*/ 2674298 w 7486643"/>
              <a:gd name="connsiteY1066" fmla="*/ 2829257 h 3524628"/>
              <a:gd name="connsiteX1067" fmla="*/ 2668926 w 7486643"/>
              <a:gd name="connsiteY1067" fmla="*/ 2834583 h 3524628"/>
              <a:gd name="connsiteX1068" fmla="*/ 2680688 w 7486643"/>
              <a:gd name="connsiteY1068" fmla="*/ 2833476 h 3524628"/>
              <a:gd name="connsiteX1069" fmla="*/ 2674298 w 7486643"/>
              <a:gd name="connsiteY1069" fmla="*/ 2829257 h 3524628"/>
              <a:gd name="connsiteX1070" fmla="*/ 1726795 w 7486643"/>
              <a:gd name="connsiteY1070" fmla="*/ 2823282 h 3524628"/>
              <a:gd name="connsiteX1071" fmla="*/ 1722533 w 7486643"/>
              <a:gd name="connsiteY1071" fmla="*/ 2838457 h 3524628"/>
              <a:gd name="connsiteX1072" fmla="*/ 1733843 w 7486643"/>
              <a:gd name="connsiteY1072" fmla="*/ 2825729 h 3524628"/>
              <a:gd name="connsiteX1073" fmla="*/ 1726795 w 7486643"/>
              <a:gd name="connsiteY1073" fmla="*/ 2823282 h 3524628"/>
              <a:gd name="connsiteX1074" fmla="*/ 316063 w 7486643"/>
              <a:gd name="connsiteY1074" fmla="*/ 2822961 h 3524628"/>
              <a:gd name="connsiteX1075" fmla="*/ 346825 w 7486643"/>
              <a:gd name="connsiteY1075" fmla="*/ 2836797 h 3524628"/>
              <a:gd name="connsiteX1076" fmla="*/ 316063 w 7486643"/>
              <a:gd name="connsiteY1076" fmla="*/ 2822961 h 3524628"/>
              <a:gd name="connsiteX1077" fmla="*/ 384373 w 7486643"/>
              <a:gd name="connsiteY1077" fmla="*/ 2820748 h 3524628"/>
              <a:gd name="connsiteX1078" fmla="*/ 390707 w 7486643"/>
              <a:gd name="connsiteY1078" fmla="*/ 2821301 h 3524628"/>
              <a:gd name="connsiteX1079" fmla="*/ 384373 w 7486643"/>
              <a:gd name="connsiteY1079" fmla="*/ 2820748 h 3524628"/>
              <a:gd name="connsiteX1080" fmla="*/ 1959018 w 7486643"/>
              <a:gd name="connsiteY1080" fmla="*/ 2819779 h 3524628"/>
              <a:gd name="connsiteX1081" fmla="*/ 1940131 w 7486643"/>
              <a:gd name="connsiteY1081" fmla="*/ 2821855 h 3524628"/>
              <a:gd name="connsiteX1082" fmla="*/ 1864582 w 7486643"/>
              <a:gd name="connsiteY1082" fmla="*/ 2839564 h 3524628"/>
              <a:gd name="connsiteX1083" fmla="*/ 1972703 w 7486643"/>
              <a:gd name="connsiteY1083" fmla="*/ 2839010 h 3524628"/>
              <a:gd name="connsiteX1084" fmla="*/ 1974512 w 7486643"/>
              <a:gd name="connsiteY1084" fmla="*/ 2825175 h 3524628"/>
              <a:gd name="connsiteX1085" fmla="*/ 1959018 w 7486643"/>
              <a:gd name="connsiteY1085" fmla="*/ 2819779 h 3524628"/>
              <a:gd name="connsiteX1086" fmla="*/ 5662030 w 7486643"/>
              <a:gd name="connsiteY1086" fmla="*/ 2816044 h 3524628"/>
              <a:gd name="connsiteX1087" fmla="*/ 5618487 w 7486643"/>
              <a:gd name="connsiteY1087" fmla="*/ 2825729 h 3524628"/>
              <a:gd name="connsiteX1088" fmla="*/ 5706250 w 7486643"/>
              <a:gd name="connsiteY1088" fmla="*/ 2817981 h 3524628"/>
              <a:gd name="connsiteX1089" fmla="*/ 5662030 w 7486643"/>
              <a:gd name="connsiteY1089" fmla="*/ 2816044 h 3524628"/>
              <a:gd name="connsiteX1090" fmla="*/ 1729771 w 7486643"/>
              <a:gd name="connsiteY1090" fmla="*/ 2814660 h 3524628"/>
              <a:gd name="connsiteX1091" fmla="*/ 1770486 w 7486643"/>
              <a:gd name="connsiteY1091" fmla="*/ 2848418 h 3524628"/>
              <a:gd name="connsiteX1092" fmla="*/ 1760081 w 7486643"/>
              <a:gd name="connsiteY1092" fmla="*/ 2827389 h 3524628"/>
              <a:gd name="connsiteX1093" fmla="*/ 1729771 w 7486643"/>
              <a:gd name="connsiteY1093" fmla="*/ 2814660 h 3524628"/>
              <a:gd name="connsiteX1094" fmla="*/ 3147382 w 7486643"/>
              <a:gd name="connsiteY1094" fmla="*/ 2813822 h 3524628"/>
              <a:gd name="connsiteX1095" fmla="*/ 3132622 w 7486643"/>
              <a:gd name="connsiteY1095" fmla="*/ 2815767 h 3524628"/>
              <a:gd name="connsiteX1096" fmla="*/ 3147382 w 7486643"/>
              <a:gd name="connsiteY1096" fmla="*/ 2813822 h 3524628"/>
              <a:gd name="connsiteX1097" fmla="*/ 1421526 w 7486643"/>
              <a:gd name="connsiteY1097" fmla="*/ 2807673 h 3524628"/>
              <a:gd name="connsiteX1098" fmla="*/ 1400886 w 7486643"/>
              <a:gd name="connsiteY1098" fmla="*/ 2821301 h 3524628"/>
              <a:gd name="connsiteX1099" fmla="*/ 1442506 w 7486643"/>
              <a:gd name="connsiteY1099" fmla="*/ 2820194 h 3524628"/>
              <a:gd name="connsiteX1100" fmla="*/ 1421526 w 7486643"/>
              <a:gd name="connsiteY1100" fmla="*/ 2807673 h 3524628"/>
              <a:gd name="connsiteX1101" fmla="*/ 7058886 w 7486643"/>
              <a:gd name="connsiteY1101" fmla="*/ 2798058 h 3524628"/>
              <a:gd name="connsiteX1102" fmla="*/ 7055091 w 7486643"/>
              <a:gd name="connsiteY1102" fmla="*/ 2809706 h 3524628"/>
              <a:gd name="connsiteX1103" fmla="*/ 7054045 w 7486643"/>
              <a:gd name="connsiteY1103" fmla="*/ 2810307 h 3524628"/>
              <a:gd name="connsiteX1104" fmla="*/ 7050207 w 7486643"/>
              <a:gd name="connsiteY1104" fmla="*/ 2812517 h 3524628"/>
              <a:gd name="connsiteX1105" fmla="*/ 7023600 w 7486643"/>
              <a:gd name="connsiteY1105" fmla="*/ 2816321 h 3524628"/>
              <a:gd name="connsiteX1106" fmla="*/ 7046842 w 7486643"/>
              <a:gd name="connsiteY1106" fmla="*/ 2814453 h 3524628"/>
              <a:gd name="connsiteX1107" fmla="*/ 7050207 w 7486643"/>
              <a:gd name="connsiteY1107" fmla="*/ 2812517 h 3524628"/>
              <a:gd name="connsiteX1108" fmla="*/ 7058434 w 7486643"/>
              <a:gd name="connsiteY1108" fmla="*/ 2811340 h 3524628"/>
              <a:gd name="connsiteX1109" fmla="*/ 7058886 w 7486643"/>
              <a:gd name="connsiteY1109" fmla="*/ 2798058 h 3524628"/>
              <a:gd name="connsiteX1110" fmla="*/ 3525803 w 7486643"/>
              <a:gd name="connsiteY1110" fmla="*/ 2797920 h 3524628"/>
              <a:gd name="connsiteX1111" fmla="*/ 3526621 w 7486643"/>
              <a:gd name="connsiteY1111" fmla="*/ 2798814 h 3524628"/>
              <a:gd name="connsiteX1112" fmla="*/ 3515794 w 7486643"/>
              <a:gd name="connsiteY1112" fmla="*/ 2799165 h 3524628"/>
              <a:gd name="connsiteX1113" fmla="*/ 3525803 w 7486643"/>
              <a:gd name="connsiteY1113" fmla="*/ 2797920 h 3524628"/>
              <a:gd name="connsiteX1114" fmla="*/ 2660783 w 7486643"/>
              <a:gd name="connsiteY1114" fmla="*/ 2797159 h 3524628"/>
              <a:gd name="connsiteX1115" fmla="*/ 2624592 w 7486643"/>
              <a:gd name="connsiteY1115" fmla="*/ 2799718 h 3524628"/>
              <a:gd name="connsiteX1116" fmla="*/ 2563067 w 7486643"/>
              <a:gd name="connsiteY1116" fmla="*/ 2827942 h 3524628"/>
              <a:gd name="connsiteX1117" fmla="*/ 2534115 w 7486643"/>
              <a:gd name="connsiteY1117" fmla="*/ 2815214 h 3524628"/>
              <a:gd name="connsiteX1118" fmla="*/ 2561089 w 7486643"/>
              <a:gd name="connsiteY1118" fmla="*/ 2810950 h 3524628"/>
              <a:gd name="connsiteX1119" fmla="*/ 2595187 w 7486643"/>
              <a:gd name="connsiteY1119" fmla="*/ 2813553 h 3524628"/>
              <a:gd name="connsiteX1120" fmla="*/ 2564312 w 7486643"/>
              <a:gd name="connsiteY1120" fmla="*/ 2810441 h 3524628"/>
              <a:gd name="connsiteX1121" fmla="*/ 2561089 w 7486643"/>
              <a:gd name="connsiteY1121" fmla="*/ 2810950 h 3524628"/>
              <a:gd name="connsiteX1122" fmla="*/ 2555321 w 7486643"/>
              <a:gd name="connsiteY1122" fmla="*/ 2810510 h 3524628"/>
              <a:gd name="connsiteX1123" fmla="*/ 2517829 w 7486643"/>
              <a:gd name="connsiteY1123" fmla="*/ 2804145 h 3524628"/>
              <a:gd name="connsiteX1124" fmla="*/ 2430066 w 7486643"/>
              <a:gd name="connsiteY1124" fmla="*/ 2810233 h 3524628"/>
              <a:gd name="connsiteX1125" fmla="*/ 2349089 w 7486643"/>
              <a:gd name="connsiteY1125" fmla="*/ 2809126 h 3524628"/>
              <a:gd name="connsiteX1126" fmla="*/ 2260421 w 7486643"/>
              <a:gd name="connsiteY1126" fmla="*/ 2814107 h 3524628"/>
              <a:gd name="connsiteX1127" fmla="*/ 2288016 w 7486643"/>
              <a:gd name="connsiteY1127" fmla="*/ 2842331 h 3524628"/>
              <a:gd name="connsiteX1128" fmla="*/ 2388446 w 7486643"/>
              <a:gd name="connsiteY1128" fmla="*/ 2819088 h 3524628"/>
              <a:gd name="connsiteX1129" fmla="*/ 2382565 w 7486643"/>
              <a:gd name="connsiteY1129" fmla="*/ 2845098 h 3524628"/>
              <a:gd name="connsiteX1130" fmla="*/ 2416494 w 7486643"/>
              <a:gd name="connsiteY1130" fmla="*/ 2840117 h 3524628"/>
              <a:gd name="connsiteX1131" fmla="*/ 2440471 w 7486643"/>
              <a:gd name="connsiteY1131" fmla="*/ 2822408 h 3524628"/>
              <a:gd name="connsiteX1132" fmla="*/ 2460376 w 7486643"/>
              <a:gd name="connsiteY1132" fmla="*/ 2845098 h 3524628"/>
              <a:gd name="connsiteX1133" fmla="*/ 2528686 w 7486643"/>
              <a:gd name="connsiteY1133" fmla="*/ 2850632 h 3524628"/>
              <a:gd name="connsiteX1134" fmla="*/ 2654902 w 7486643"/>
              <a:gd name="connsiteY1134" fmla="*/ 2831816 h 3524628"/>
              <a:gd name="connsiteX1135" fmla="*/ 2635902 w 7486643"/>
              <a:gd name="connsiteY1135" fmla="*/ 2817427 h 3524628"/>
              <a:gd name="connsiteX1136" fmla="*/ 2696974 w 7486643"/>
              <a:gd name="connsiteY1136" fmla="*/ 2804145 h 3524628"/>
              <a:gd name="connsiteX1137" fmla="*/ 2660783 w 7486643"/>
              <a:gd name="connsiteY1137" fmla="*/ 2797159 h 3524628"/>
              <a:gd name="connsiteX1138" fmla="*/ 3091300 w 7486643"/>
              <a:gd name="connsiteY1138" fmla="*/ 2792697 h 3524628"/>
              <a:gd name="connsiteX1139" fmla="*/ 3059336 w 7486643"/>
              <a:gd name="connsiteY1139" fmla="*/ 2803039 h 3524628"/>
              <a:gd name="connsiteX1140" fmla="*/ 3061145 w 7486643"/>
              <a:gd name="connsiteY1140" fmla="*/ 2819641 h 3524628"/>
              <a:gd name="connsiteX1141" fmla="*/ 3132622 w 7486643"/>
              <a:gd name="connsiteY1141" fmla="*/ 2815767 h 3524628"/>
              <a:gd name="connsiteX1142" fmla="*/ 3214957 w 7486643"/>
              <a:gd name="connsiteY1142" fmla="*/ 2820194 h 3524628"/>
              <a:gd name="connsiteX1143" fmla="*/ 3271053 w 7486643"/>
              <a:gd name="connsiteY1143" fmla="*/ 2820748 h 3524628"/>
              <a:gd name="connsiteX1144" fmla="*/ 3199576 w 7486643"/>
              <a:gd name="connsiteY1144" fmla="*/ 2803592 h 3524628"/>
              <a:gd name="connsiteX1145" fmla="*/ 3091300 w 7486643"/>
              <a:gd name="connsiteY1145" fmla="*/ 2792697 h 3524628"/>
              <a:gd name="connsiteX1146" fmla="*/ 1763248 w 7486643"/>
              <a:gd name="connsiteY1146" fmla="*/ 2789757 h 3524628"/>
              <a:gd name="connsiteX1147" fmla="*/ 1725247 w 7486643"/>
              <a:gd name="connsiteY1147" fmla="*/ 2801378 h 3524628"/>
              <a:gd name="connsiteX1148" fmla="*/ 1764605 w 7486643"/>
              <a:gd name="connsiteY1148" fmla="*/ 2808019 h 3524628"/>
              <a:gd name="connsiteX1149" fmla="*/ 1763248 w 7486643"/>
              <a:gd name="connsiteY1149" fmla="*/ 2789757 h 3524628"/>
              <a:gd name="connsiteX1150" fmla="*/ 563518 w 7486643"/>
              <a:gd name="connsiteY1150" fmla="*/ 2789757 h 3524628"/>
              <a:gd name="connsiteX1151" fmla="*/ 593828 w 7486643"/>
              <a:gd name="connsiteY1151" fmla="*/ 2794737 h 3524628"/>
              <a:gd name="connsiteX1152" fmla="*/ 563518 w 7486643"/>
              <a:gd name="connsiteY1152" fmla="*/ 2789757 h 3524628"/>
              <a:gd name="connsiteX1153" fmla="*/ 525292 w 7486643"/>
              <a:gd name="connsiteY1153" fmla="*/ 2788027 h 3524628"/>
              <a:gd name="connsiteX1154" fmla="*/ 498827 w 7486643"/>
              <a:gd name="connsiteY1154" fmla="*/ 2808573 h 3524628"/>
              <a:gd name="connsiteX1155" fmla="*/ 498827 w 7486643"/>
              <a:gd name="connsiteY1155" fmla="*/ 2808573 h 3524628"/>
              <a:gd name="connsiteX1156" fmla="*/ 572566 w 7486643"/>
              <a:gd name="connsiteY1156" fmla="*/ 2842331 h 3524628"/>
              <a:gd name="connsiteX1157" fmla="*/ 619614 w 7486643"/>
              <a:gd name="connsiteY1157" fmla="*/ 2842884 h 3524628"/>
              <a:gd name="connsiteX1158" fmla="*/ 655353 w 7486643"/>
              <a:gd name="connsiteY1158" fmla="*/ 2850079 h 3524628"/>
              <a:gd name="connsiteX1159" fmla="*/ 582066 w 7486643"/>
              <a:gd name="connsiteY1159" fmla="*/ 2812447 h 3524628"/>
              <a:gd name="connsiteX1160" fmla="*/ 544066 w 7486643"/>
              <a:gd name="connsiteY1160" fmla="*/ 2817981 h 3524628"/>
              <a:gd name="connsiteX1161" fmla="*/ 562614 w 7486643"/>
              <a:gd name="connsiteY1161" fmla="*/ 2790310 h 3524628"/>
              <a:gd name="connsiteX1162" fmla="*/ 525292 w 7486643"/>
              <a:gd name="connsiteY1162" fmla="*/ 2788027 h 3524628"/>
              <a:gd name="connsiteX1163" fmla="*/ 3342912 w 7486643"/>
              <a:gd name="connsiteY1163" fmla="*/ 2781897 h 3524628"/>
              <a:gd name="connsiteX1164" fmla="*/ 3350334 w 7486643"/>
              <a:gd name="connsiteY1164" fmla="*/ 2786229 h 3524628"/>
              <a:gd name="connsiteX1165" fmla="*/ 3349786 w 7486643"/>
              <a:gd name="connsiteY1165" fmla="*/ 2789813 h 3524628"/>
              <a:gd name="connsiteX1166" fmla="*/ 3334387 w 7486643"/>
              <a:gd name="connsiteY1166" fmla="*/ 2784776 h 3524628"/>
              <a:gd name="connsiteX1167" fmla="*/ 3342912 w 7486643"/>
              <a:gd name="connsiteY1167" fmla="*/ 2781897 h 3524628"/>
              <a:gd name="connsiteX1168" fmla="*/ 566572 w 7486643"/>
              <a:gd name="connsiteY1168" fmla="*/ 2775783 h 3524628"/>
              <a:gd name="connsiteX1169" fmla="*/ 563066 w 7486643"/>
              <a:gd name="connsiteY1169" fmla="*/ 2786990 h 3524628"/>
              <a:gd name="connsiteX1170" fmla="*/ 576185 w 7486643"/>
              <a:gd name="connsiteY1170" fmla="*/ 2778688 h 3524628"/>
              <a:gd name="connsiteX1171" fmla="*/ 566572 w 7486643"/>
              <a:gd name="connsiteY1171" fmla="*/ 2775783 h 3524628"/>
              <a:gd name="connsiteX1172" fmla="*/ 3547744 w 7486643"/>
              <a:gd name="connsiteY1172" fmla="*/ 2774676 h 3524628"/>
              <a:gd name="connsiteX1173" fmla="*/ 3515794 w 7486643"/>
              <a:gd name="connsiteY1173" fmla="*/ 2799165 h 3524628"/>
              <a:gd name="connsiteX1174" fmla="*/ 3526800 w 7486643"/>
              <a:gd name="connsiteY1174" fmla="*/ 2799009 h 3524628"/>
              <a:gd name="connsiteX1175" fmla="*/ 3526621 w 7486643"/>
              <a:gd name="connsiteY1175" fmla="*/ 2798814 h 3524628"/>
              <a:gd name="connsiteX1176" fmla="*/ 3554191 w 7486643"/>
              <a:gd name="connsiteY1176" fmla="*/ 2797920 h 3524628"/>
              <a:gd name="connsiteX1177" fmla="*/ 3590890 w 7486643"/>
              <a:gd name="connsiteY1177" fmla="*/ 2784223 h 3524628"/>
              <a:gd name="connsiteX1178" fmla="*/ 3547744 w 7486643"/>
              <a:gd name="connsiteY1178" fmla="*/ 2774676 h 3524628"/>
              <a:gd name="connsiteX1179" fmla="*/ 1815887 w 7486643"/>
              <a:gd name="connsiteY1179" fmla="*/ 2767404 h 3524628"/>
              <a:gd name="connsiteX1180" fmla="*/ 1822058 w 7486643"/>
              <a:gd name="connsiteY1180" fmla="*/ 2768727 h 3524628"/>
              <a:gd name="connsiteX1181" fmla="*/ 1804415 w 7486643"/>
              <a:gd name="connsiteY1181" fmla="*/ 2798611 h 3524628"/>
              <a:gd name="connsiteX1182" fmla="*/ 1853725 w 7486643"/>
              <a:gd name="connsiteY1182" fmla="*/ 2817427 h 3524628"/>
              <a:gd name="connsiteX1183" fmla="*/ 1811653 w 7486643"/>
              <a:gd name="connsiteY1183" fmla="*/ 2821855 h 3524628"/>
              <a:gd name="connsiteX1184" fmla="*/ 1858701 w 7486643"/>
              <a:gd name="connsiteY1184" fmla="*/ 2832923 h 3524628"/>
              <a:gd name="connsiteX1185" fmla="*/ 1912988 w 7486643"/>
              <a:gd name="connsiteY1185" fmla="*/ 2816321 h 3524628"/>
              <a:gd name="connsiteX1186" fmla="*/ 1869106 w 7486643"/>
              <a:gd name="connsiteY1186" fmla="*/ 2790310 h 3524628"/>
              <a:gd name="connsiteX1187" fmla="*/ 1822058 w 7486643"/>
              <a:gd name="connsiteY1187" fmla="*/ 2768727 h 3524628"/>
              <a:gd name="connsiteX1188" fmla="*/ 1815887 w 7486643"/>
              <a:gd name="connsiteY1188" fmla="*/ 2767404 h 3524628"/>
              <a:gd name="connsiteX1189" fmla="*/ 7043223 w 7486643"/>
              <a:gd name="connsiteY1189" fmla="*/ 2767067 h 3524628"/>
              <a:gd name="connsiteX1190" fmla="*/ 7034006 w 7486643"/>
              <a:gd name="connsiteY1190" fmla="*/ 2773154 h 3524628"/>
              <a:gd name="connsiteX1191" fmla="*/ 7053458 w 7486643"/>
              <a:gd name="connsiteY1191" fmla="*/ 2770941 h 3524628"/>
              <a:gd name="connsiteX1192" fmla="*/ 7043223 w 7486643"/>
              <a:gd name="connsiteY1192" fmla="*/ 2767067 h 3524628"/>
              <a:gd name="connsiteX1193" fmla="*/ 695898 w 7486643"/>
              <a:gd name="connsiteY1193" fmla="*/ 2763539 h 3524628"/>
              <a:gd name="connsiteX1194" fmla="*/ 684758 w 7486643"/>
              <a:gd name="connsiteY1194" fmla="*/ 2764300 h 3524628"/>
              <a:gd name="connsiteX1195" fmla="*/ 638615 w 7486643"/>
              <a:gd name="connsiteY1195" fmla="*/ 2770941 h 3524628"/>
              <a:gd name="connsiteX1196" fmla="*/ 647662 w 7486643"/>
              <a:gd name="connsiteY1196" fmla="*/ 2810233 h 3524628"/>
              <a:gd name="connsiteX1197" fmla="*/ 670281 w 7486643"/>
              <a:gd name="connsiteY1197" fmla="*/ 2814660 h 3524628"/>
              <a:gd name="connsiteX1198" fmla="*/ 659424 w 7486643"/>
              <a:gd name="connsiteY1198" fmla="*/ 2800825 h 3524628"/>
              <a:gd name="connsiteX1199" fmla="*/ 691544 w 7486643"/>
              <a:gd name="connsiteY1199" fmla="*/ 2791970 h 3524628"/>
              <a:gd name="connsiteX1200" fmla="*/ 691544 w 7486643"/>
              <a:gd name="connsiteY1200" fmla="*/ 2791970 h 3524628"/>
              <a:gd name="connsiteX1201" fmla="*/ 734521 w 7486643"/>
              <a:gd name="connsiteY1201" fmla="*/ 2770387 h 3524628"/>
              <a:gd name="connsiteX1202" fmla="*/ 715068 w 7486643"/>
              <a:gd name="connsiteY1202" fmla="*/ 2779795 h 3524628"/>
              <a:gd name="connsiteX1203" fmla="*/ 701949 w 7486643"/>
              <a:gd name="connsiteY1203" fmla="*/ 2768174 h 3524628"/>
              <a:gd name="connsiteX1204" fmla="*/ 695898 w 7486643"/>
              <a:gd name="connsiteY1204" fmla="*/ 2763539 h 3524628"/>
              <a:gd name="connsiteX1205" fmla="*/ 5830657 w 7486643"/>
              <a:gd name="connsiteY1205" fmla="*/ 2759872 h 3524628"/>
              <a:gd name="connsiteX1206" fmla="*/ 5678203 w 7486643"/>
              <a:gd name="connsiteY1206" fmla="*/ 2780902 h 3524628"/>
              <a:gd name="connsiteX1207" fmla="*/ 5830657 w 7486643"/>
              <a:gd name="connsiteY1207" fmla="*/ 2759872 h 3524628"/>
              <a:gd name="connsiteX1208" fmla="*/ 3055717 w 7486643"/>
              <a:gd name="connsiteY1208" fmla="*/ 2748804 h 3524628"/>
              <a:gd name="connsiteX1209" fmla="*/ 3055717 w 7486643"/>
              <a:gd name="connsiteY1209" fmla="*/ 2748804 h 3524628"/>
              <a:gd name="connsiteX1210" fmla="*/ 2265397 w 7486643"/>
              <a:gd name="connsiteY1210" fmla="*/ 2748804 h 3524628"/>
              <a:gd name="connsiteX1211" fmla="*/ 2252624 w 7486643"/>
              <a:gd name="connsiteY1211" fmla="*/ 2756889 h 3524628"/>
              <a:gd name="connsiteX1212" fmla="*/ 2250799 w 7486643"/>
              <a:gd name="connsiteY1212" fmla="*/ 2757651 h 3524628"/>
              <a:gd name="connsiteX1213" fmla="*/ 2249451 w 7486643"/>
              <a:gd name="connsiteY1213" fmla="*/ 2757313 h 3524628"/>
              <a:gd name="connsiteX1214" fmla="*/ 2265397 w 7486643"/>
              <a:gd name="connsiteY1214" fmla="*/ 2748804 h 3524628"/>
              <a:gd name="connsiteX1215" fmla="*/ 7256077 w 7486643"/>
              <a:gd name="connsiteY1215" fmla="*/ 2747294 h 3524628"/>
              <a:gd name="connsiteX1216" fmla="*/ 7259294 w 7486643"/>
              <a:gd name="connsiteY1216" fmla="*/ 2748251 h 3524628"/>
              <a:gd name="connsiteX1217" fmla="*/ 7255636 w 7486643"/>
              <a:gd name="connsiteY1217" fmla="*/ 2747386 h 3524628"/>
              <a:gd name="connsiteX1218" fmla="*/ 2225474 w 7486643"/>
              <a:gd name="connsiteY1218" fmla="*/ 2747075 h 3524628"/>
              <a:gd name="connsiteX1219" fmla="*/ 2197087 w 7486643"/>
              <a:gd name="connsiteY1219" fmla="*/ 2763193 h 3524628"/>
              <a:gd name="connsiteX1220" fmla="*/ 2230394 w 7486643"/>
              <a:gd name="connsiteY1220" fmla="*/ 2766167 h 3524628"/>
              <a:gd name="connsiteX1221" fmla="*/ 2250799 w 7486643"/>
              <a:gd name="connsiteY1221" fmla="*/ 2757651 h 3524628"/>
              <a:gd name="connsiteX1222" fmla="*/ 2253692 w 7486643"/>
              <a:gd name="connsiteY1222" fmla="*/ 2758377 h 3524628"/>
              <a:gd name="connsiteX1223" fmla="*/ 2265397 w 7486643"/>
              <a:gd name="connsiteY1223" fmla="*/ 2748804 h 3524628"/>
              <a:gd name="connsiteX1224" fmla="*/ 2225474 w 7486643"/>
              <a:gd name="connsiteY1224" fmla="*/ 2747075 h 3524628"/>
              <a:gd name="connsiteX1225" fmla="*/ 1462863 w 7486643"/>
              <a:gd name="connsiteY1225" fmla="*/ 2745484 h 3524628"/>
              <a:gd name="connsiteX1226" fmla="*/ 1429387 w 7486643"/>
              <a:gd name="connsiteY1226" fmla="*/ 2761533 h 3524628"/>
              <a:gd name="connsiteX1227" fmla="*/ 1457887 w 7486643"/>
              <a:gd name="connsiteY1227" fmla="*/ 2796398 h 3524628"/>
              <a:gd name="connsiteX1228" fmla="*/ 1457887 w 7486643"/>
              <a:gd name="connsiteY1228" fmla="*/ 2796398 h 3524628"/>
              <a:gd name="connsiteX1229" fmla="*/ 1499506 w 7486643"/>
              <a:gd name="connsiteY1229" fmla="*/ 2789757 h 3524628"/>
              <a:gd name="connsiteX1230" fmla="*/ 1534793 w 7486643"/>
              <a:gd name="connsiteY1230" fmla="*/ 2787543 h 3524628"/>
              <a:gd name="connsiteX1231" fmla="*/ 1462863 w 7486643"/>
              <a:gd name="connsiteY1231" fmla="*/ 2745484 h 3524628"/>
              <a:gd name="connsiteX1232" fmla="*/ 7210712 w 7486643"/>
              <a:gd name="connsiteY1232" fmla="*/ 2743538 h 3524628"/>
              <a:gd name="connsiteX1233" fmla="*/ 7193246 w 7486643"/>
              <a:gd name="connsiteY1233" fmla="*/ 2743823 h 3524628"/>
              <a:gd name="connsiteX1234" fmla="*/ 7211416 w 7486643"/>
              <a:gd name="connsiteY1234" fmla="*/ 2743670 h 3524628"/>
              <a:gd name="connsiteX1235" fmla="*/ 7228814 w 7486643"/>
              <a:gd name="connsiteY1235" fmla="*/ 2746937 h 3524628"/>
              <a:gd name="connsiteX1236" fmla="*/ 7247001 w 7486643"/>
              <a:gd name="connsiteY1236" fmla="*/ 2749193 h 3524628"/>
              <a:gd name="connsiteX1237" fmla="*/ 7254649 w 7486643"/>
              <a:gd name="connsiteY1237" fmla="*/ 2747593 h 3524628"/>
              <a:gd name="connsiteX1238" fmla="*/ 7259294 w 7486643"/>
              <a:gd name="connsiteY1238" fmla="*/ 2748251 h 3524628"/>
              <a:gd name="connsiteX1239" fmla="*/ 7264722 w 7486643"/>
              <a:gd name="connsiteY1239" fmla="*/ 2745484 h 3524628"/>
              <a:gd name="connsiteX1240" fmla="*/ 7256077 w 7486643"/>
              <a:gd name="connsiteY1240" fmla="*/ 2747294 h 3524628"/>
              <a:gd name="connsiteX1241" fmla="*/ 7253017 w 7486643"/>
              <a:gd name="connsiteY1241" fmla="*/ 2746383 h 3524628"/>
              <a:gd name="connsiteX1242" fmla="*/ 7251723 w 7486643"/>
              <a:gd name="connsiteY1242" fmla="*/ 2746461 h 3524628"/>
              <a:gd name="connsiteX1243" fmla="*/ 7255636 w 7486643"/>
              <a:gd name="connsiteY1243" fmla="*/ 2747386 h 3524628"/>
              <a:gd name="connsiteX1244" fmla="*/ 7254649 w 7486643"/>
              <a:gd name="connsiteY1244" fmla="*/ 2747593 h 3524628"/>
              <a:gd name="connsiteX1245" fmla="*/ 7226100 w 7486643"/>
              <a:gd name="connsiteY1245" fmla="*/ 2743547 h 3524628"/>
              <a:gd name="connsiteX1246" fmla="*/ 7211416 w 7486643"/>
              <a:gd name="connsiteY1246" fmla="*/ 2743670 h 3524628"/>
              <a:gd name="connsiteX1247" fmla="*/ 1052096 w 7486643"/>
              <a:gd name="connsiteY1247" fmla="*/ 2742717 h 3524628"/>
              <a:gd name="connsiteX1248" fmla="*/ 1032191 w 7486643"/>
              <a:gd name="connsiteY1248" fmla="*/ 2749358 h 3524628"/>
              <a:gd name="connsiteX1249" fmla="*/ 1009572 w 7486643"/>
              <a:gd name="connsiteY1249" fmla="*/ 2753785 h 3524628"/>
              <a:gd name="connsiteX1250" fmla="*/ 1009572 w 7486643"/>
              <a:gd name="connsiteY1250" fmla="*/ 2753785 h 3524628"/>
              <a:gd name="connsiteX1251" fmla="*/ 1061596 w 7486643"/>
              <a:gd name="connsiteY1251" fmla="*/ 2781455 h 3524628"/>
              <a:gd name="connsiteX1252" fmla="*/ 1067930 w 7486643"/>
              <a:gd name="connsiteY1252" fmla="*/ 2760979 h 3524628"/>
              <a:gd name="connsiteX1253" fmla="*/ 1079239 w 7486643"/>
              <a:gd name="connsiteY1253" fmla="*/ 2765406 h 3524628"/>
              <a:gd name="connsiteX1254" fmla="*/ 1112263 w 7486643"/>
              <a:gd name="connsiteY1254" fmla="*/ 2774261 h 3524628"/>
              <a:gd name="connsiteX1255" fmla="*/ 1052096 w 7486643"/>
              <a:gd name="connsiteY1255" fmla="*/ 2742717 h 3524628"/>
              <a:gd name="connsiteX1256" fmla="*/ 3062955 w 7486643"/>
              <a:gd name="connsiteY1256" fmla="*/ 2738220 h 3524628"/>
              <a:gd name="connsiteX1257" fmla="*/ 3059788 w 7486643"/>
              <a:gd name="connsiteY1257" fmla="*/ 2746590 h 3524628"/>
              <a:gd name="connsiteX1258" fmla="*/ 3070193 w 7486643"/>
              <a:gd name="connsiteY1258" fmla="*/ 2741056 h 3524628"/>
              <a:gd name="connsiteX1259" fmla="*/ 3062955 w 7486643"/>
              <a:gd name="connsiteY1259" fmla="*/ 2738220 h 3524628"/>
              <a:gd name="connsiteX1260" fmla="*/ 3348185 w 7486643"/>
              <a:gd name="connsiteY1260" fmla="*/ 2736422 h 3524628"/>
              <a:gd name="connsiteX1261" fmla="*/ 3330768 w 7486643"/>
              <a:gd name="connsiteY1261" fmla="*/ 2753785 h 3524628"/>
              <a:gd name="connsiteX1262" fmla="*/ 3298196 w 7486643"/>
              <a:gd name="connsiteY1262" fmla="*/ 2801932 h 3524628"/>
              <a:gd name="connsiteX1263" fmla="*/ 3332577 w 7486643"/>
              <a:gd name="connsiteY1263" fmla="*/ 2808573 h 3524628"/>
              <a:gd name="connsiteX1264" fmla="*/ 3315839 w 7486643"/>
              <a:gd name="connsiteY1264" fmla="*/ 2772047 h 3524628"/>
              <a:gd name="connsiteX1265" fmla="*/ 3368768 w 7486643"/>
              <a:gd name="connsiteY1265" fmla="*/ 2775921 h 3524628"/>
              <a:gd name="connsiteX1266" fmla="*/ 3334387 w 7486643"/>
              <a:gd name="connsiteY1266" fmla="*/ 2784776 h 3524628"/>
              <a:gd name="connsiteX1267" fmla="*/ 3349782 w 7486643"/>
              <a:gd name="connsiteY1267" fmla="*/ 2789835 h 3524628"/>
              <a:gd name="connsiteX1268" fmla="*/ 3349786 w 7486643"/>
              <a:gd name="connsiteY1268" fmla="*/ 2789813 h 3524628"/>
              <a:gd name="connsiteX1269" fmla="*/ 3376685 w 7486643"/>
              <a:gd name="connsiteY1269" fmla="*/ 2798611 h 3524628"/>
              <a:gd name="connsiteX1270" fmla="*/ 3420340 w 7486643"/>
              <a:gd name="connsiteY1270" fmla="*/ 2802485 h 3524628"/>
              <a:gd name="connsiteX1271" fmla="*/ 3479151 w 7486643"/>
              <a:gd name="connsiteY1271" fmla="*/ 2794184 h 3524628"/>
              <a:gd name="connsiteX1272" fmla="*/ 3467841 w 7486643"/>
              <a:gd name="connsiteY1272" fmla="*/ 2773154 h 3524628"/>
              <a:gd name="connsiteX1273" fmla="*/ 3444769 w 7486643"/>
              <a:gd name="connsiteY1273" fmla="*/ 2784776 h 3524628"/>
              <a:gd name="connsiteX1274" fmla="*/ 3385959 w 7486643"/>
              <a:gd name="connsiteY1274" fmla="*/ 2770941 h 3524628"/>
              <a:gd name="connsiteX1275" fmla="*/ 3348185 w 7486643"/>
              <a:gd name="connsiteY1275" fmla="*/ 2736422 h 3524628"/>
              <a:gd name="connsiteX1276" fmla="*/ 1190074 w 7486643"/>
              <a:gd name="connsiteY1276" fmla="*/ 2733862 h 3524628"/>
              <a:gd name="connsiteX1277" fmla="*/ 1189904 w 7486643"/>
              <a:gd name="connsiteY1277" fmla="*/ 2736353 h 3524628"/>
              <a:gd name="connsiteX1278" fmla="*/ 1189964 w 7486643"/>
              <a:gd name="connsiteY1278" fmla="*/ 2734420 h 3524628"/>
              <a:gd name="connsiteX1279" fmla="*/ 277836 w 7486643"/>
              <a:gd name="connsiteY1279" fmla="*/ 2730749 h 3524628"/>
              <a:gd name="connsiteX1280" fmla="*/ 263133 w 7486643"/>
              <a:gd name="connsiteY1280" fmla="*/ 2737182 h 3524628"/>
              <a:gd name="connsiteX1281" fmla="*/ 292539 w 7486643"/>
              <a:gd name="connsiteY1281" fmla="*/ 2737182 h 3524628"/>
              <a:gd name="connsiteX1282" fmla="*/ 277836 w 7486643"/>
              <a:gd name="connsiteY1282" fmla="*/ 2730749 h 3524628"/>
              <a:gd name="connsiteX1283" fmla="*/ 519976 w 7486643"/>
              <a:gd name="connsiteY1283" fmla="*/ 2730403 h 3524628"/>
              <a:gd name="connsiteX1284" fmla="*/ 483446 w 7486643"/>
              <a:gd name="connsiteY1284" fmla="*/ 2732202 h 3524628"/>
              <a:gd name="connsiteX1285" fmla="*/ 557185 w 7486643"/>
              <a:gd name="connsiteY1285" fmla="*/ 2731095 h 3524628"/>
              <a:gd name="connsiteX1286" fmla="*/ 519976 w 7486643"/>
              <a:gd name="connsiteY1286" fmla="*/ 2730403 h 3524628"/>
              <a:gd name="connsiteX1287" fmla="*/ 5078338 w 7486643"/>
              <a:gd name="connsiteY1287" fmla="*/ 2726114 h 3524628"/>
              <a:gd name="connsiteX1288" fmla="*/ 5046218 w 7486643"/>
              <a:gd name="connsiteY1288" fmla="*/ 2730541 h 3524628"/>
              <a:gd name="connsiteX1289" fmla="*/ 5058885 w 7486643"/>
              <a:gd name="connsiteY1289" fmla="*/ 2767067 h 3524628"/>
              <a:gd name="connsiteX1290" fmla="*/ 5067028 w 7486643"/>
              <a:gd name="connsiteY1290" fmla="*/ 2783669 h 3524628"/>
              <a:gd name="connsiteX1291" fmla="*/ 5116791 w 7486643"/>
              <a:gd name="connsiteY1291" fmla="*/ 2775368 h 3524628"/>
              <a:gd name="connsiteX1292" fmla="*/ 5081052 w 7486643"/>
              <a:gd name="connsiteY1292" fmla="*/ 2759319 h 3524628"/>
              <a:gd name="connsiteX1293" fmla="*/ 5075623 w 7486643"/>
              <a:gd name="connsiteY1293" fmla="*/ 2745484 h 3524628"/>
              <a:gd name="connsiteX1294" fmla="*/ 5078338 w 7486643"/>
              <a:gd name="connsiteY1294" fmla="*/ 2726114 h 3524628"/>
              <a:gd name="connsiteX1295" fmla="*/ 3512684 w 7486643"/>
              <a:gd name="connsiteY1295" fmla="*/ 2724523 h 3524628"/>
              <a:gd name="connsiteX1296" fmla="*/ 3508103 w 7486643"/>
              <a:gd name="connsiteY1296" fmla="*/ 2728881 h 3524628"/>
              <a:gd name="connsiteX1297" fmla="*/ 3512684 w 7486643"/>
              <a:gd name="connsiteY1297" fmla="*/ 2724523 h 3524628"/>
              <a:gd name="connsiteX1298" fmla="*/ 1194852 w 7486643"/>
              <a:gd name="connsiteY1298" fmla="*/ 2723399 h 3524628"/>
              <a:gd name="connsiteX1299" fmla="*/ 1190074 w 7486643"/>
              <a:gd name="connsiteY1299" fmla="*/ 2733862 h 3524628"/>
              <a:gd name="connsiteX1300" fmla="*/ 1190010 w 7486643"/>
              <a:gd name="connsiteY1300" fmla="*/ 2732928 h 3524628"/>
              <a:gd name="connsiteX1301" fmla="*/ 1189964 w 7486643"/>
              <a:gd name="connsiteY1301" fmla="*/ 2734420 h 3524628"/>
              <a:gd name="connsiteX1302" fmla="*/ 1186681 w 7486643"/>
              <a:gd name="connsiteY1302" fmla="*/ 2751087 h 3524628"/>
              <a:gd name="connsiteX1303" fmla="*/ 1190074 w 7486643"/>
              <a:gd name="connsiteY1303" fmla="*/ 2767067 h 3524628"/>
              <a:gd name="connsiteX1304" fmla="*/ 1236670 w 7486643"/>
              <a:gd name="connsiteY1304" fmla="*/ 2772601 h 3524628"/>
              <a:gd name="connsiteX1305" fmla="*/ 1202741 w 7486643"/>
              <a:gd name="connsiteY1305" fmla="*/ 2756552 h 3524628"/>
              <a:gd name="connsiteX1306" fmla="*/ 1194852 w 7486643"/>
              <a:gd name="connsiteY1306" fmla="*/ 2723399 h 3524628"/>
              <a:gd name="connsiteX1307" fmla="*/ 3337101 w 7486643"/>
              <a:gd name="connsiteY1307" fmla="*/ 2723347 h 3524628"/>
              <a:gd name="connsiteX1308" fmla="*/ 3317196 w 7486643"/>
              <a:gd name="connsiteY1308" fmla="*/ 2730541 h 3524628"/>
              <a:gd name="connsiteX1309" fmla="*/ 3337101 w 7486643"/>
              <a:gd name="connsiteY1309" fmla="*/ 2723347 h 3524628"/>
              <a:gd name="connsiteX1310" fmla="*/ 218856 w 7486643"/>
              <a:gd name="connsiteY1310" fmla="*/ 2721203 h 3524628"/>
              <a:gd name="connsiteX1311" fmla="*/ 207038 w 7486643"/>
              <a:gd name="connsiteY1311" fmla="*/ 2726668 h 3524628"/>
              <a:gd name="connsiteX1312" fmla="*/ 222871 w 7486643"/>
              <a:gd name="connsiteY1312" fmla="*/ 2736076 h 3524628"/>
              <a:gd name="connsiteX1313" fmla="*/ 218856 w 7486643"/>
              <a:gd name="connsiteY1313" fmla="*/ 2721203 h 3524628"/>
              <a:gd name="connsiteX1314" fmla="*/ 1651197 w 7486643"/>
              <a:gd name="connsiteY1314" fmla="*/ 2716836 h 3524628"/>
              <a:gd name="connsiteX1315" fmla="*/ 1639746 w 7486643"/>
              <a:gd name="connsiteY1315" fmla="*/ 2720027 h 3524628"/>
              <a:gd name="connsiteX1316" fmla="*/ 1661009 w 7486643"/>
              <a:gd name="connsiteY1316" fmla="*/ 2752125 h 3524628"/>
              <a:gd name="connsiteX1317" fmla="*/ 1604460 w 7486643"/>
              <a:gd name="connsiteY1317" fmla="*/ 2766513 h 3524628"/>
              <a:gd name="connsiteX1318" fmla="*/ 1550626 w 7486643"/>
              <a:gd name="connsiteY1318" fmla="*/ 2792524 h 3524628"/>
              <a:gd name="connsiteX1319" fmla="*/ 1488197 w 7486643"/>
              <a:gd name="connsiteY1319" fmla="*/ 2815214 h 3524628"/>
              <a:gd name="connsiteX1320" fmla="*/ 1528007 w 7486643"/>
              <a:gd name="connsiteY1320" fmla="*/ 2821855 h 3524628"/>
              <a:gd name="connsiteX1321" fmla="*/ 1537507 w 7486643"/>
              <a:gd name="connsiteY1321" fmla="*/ 2839633 h 3524628"/>
              <a:gd name="connsiteX1322" fmla="*/ 1542809 w 7486643"/>
              <a:gd name="connsiteY1322" fmla="*/ 2863888 h 3524628"/>
              <a:gd name="connsiteX1323" fmla="*/ 1532078 w 7486643"/>
              <a:gd name="connsiteY1323" fmla="*/ 2860594 h 3524628"/>
              <a:gd name="connsiteX1324" fmla="*/ 1531381 w 7486643"/>
              <a:gd name="connsiteY1324" fmla="*/ 2863363 h 3524628"/>
              <a:gd name="connsiteX1325" fmla="*/ 1520309 w 7486643"/>
              <a:gd name="connsiteY1325" fmla="*/ 2862305 h 3524628"/>
              <a:gd name="connsiteX1326" fmla="*/ 1529520 w 7486643"/>
              <a:gd name="connsiteY1326" fmla="*/ 2870748 h 3524628"/>
              <a:gd name="connsiteX1327" fmla="*/ 1531381 w 7486643"/>
              <a:gd name="connsiteY1327" fmla="*/ 2863363 h 3524628"/>
              <a:gd name="connsiteX1328" fmla="*/ 1542936 w 7486643"/>
              <a:gd name="connsiteY1328" fmla="*/ 2864467 h 3524628"/>
              <a:gd name="connsiteX1329" fmla="*/ 1542809 w 7486643"/>
              <a:gd name="connsiteY1329" fmla="*/ 2863888 h 3524628"/>
              <a:gd name="connsiteX1330" fmla="*/ 1561823 w 7486643"/>
              <a:gd name="connsiteY1330" fmla="*/ 2869725 h 3524628"/>
              <a:gd name="connsiteX1331" fmla="*/ 1563745 w 7486643"/>
              <a:gd name="connsiteY1331" fmla="*/ 2853953 h 3524628"/>
              <a:gd name="connsiteX1332" fmla="*/ 1585007 w 7486643"/>
              <a:gd name="connsiteY1332" fmla="*/ 2824622 h 3524628"/>
              <a:gd name="connsiteX1333" fmla="*/ 1561936 w 7486643"/>
              <a:gd name="connsiteY1333" fmla="*/ 2806912 h 3524628"/>
              <a:gd name="connsiteX1334" fmla="*/ 1632056 w 7486643"/>
              <a:gd name="connsiteY1334" fmla="*/ 2816874 h 3524628"/>
              <a:gd name="connsiteX1335" fmla="*/ 1600841 w 7486643"/>
              <a:gd name="connsiteY1335" fmla="*/ 2842884 h 3524628"/>
              <a:gd name="connsiteX1336" fmla="*/ 1649699 w 7486643"/>
              <a:gd name="connsiteY1336" fmla="*/ 2829602 h 3524628"/>
              <a:gd name="connsiteX1337" fmla="*/ 1677747 w 7486643"/>
              <a:gd name="connsiteY1337" fmla="*/ 2826835 h 3524628"/>
              <a:gd name="connsiteX1338" fmla="*/ 1700366 w 7486643"/>
              <a:gd name="connsiteY1338" fmla="*/ 2837904 h 3524628"/>
              <a:gd name="connsiteX1339" fmla="*/ 1689057 w 7486643"/>
              <a:gd name="connsiteY1339" fmla="*/ 2827942 h 3524628"/>
              <a:gd name="connsiteX1340" fmla="*/ 1694033 w 7486643"/>
              <a:gd name="connsiteY1340" fmla="*/ 2821855 h 3524628"/>
              <a:gd name="connsiteX1341" fmla="*/ 1713938 w 7486643"/>
              <a:gd name="connsiteY1341" fmla="*/ 2815767 h 3524628"/>
              <a:gd name="connsiteX1342" fmla="*/ 1703533 w 7486643"/>
              <a:gd name="connsiteY1342" fmla="*/ 2801378 h 3524628"/>
              <a:gd name="connsiteX1343" fmla="*/ 1706700 w 7486643"/>
              <a:gd name="connsiteY1343" fmla="*/ 2782009 h 3524628"/>
              <a:gd name="connsiteX1344" fmla="*/ 1681366 w 7486643"/>
              <a:gd name="connsiteY1344" fmla="*/ 2754892 h 3524628"/>
              <a:gd name="connsiteX1345" fmla="*/ 1692675 w 7486643"/>
              <a:gd name="connsiteY1345" fmla="*/ 2739949 h 3524628"/>
              <a:gd name="connsiteX1346" fmla="*/ 1651197 w 7486643"/>
              <a:gd name="connsiteY1346" fmla="*/ 2716836 h 3524628"/>
              <a:gd name="connsiteX1347" fmla="*/ 3728416 w 7486643"/>
              <a:gd name="connsiteY1347" fmla="*/ 2711172 h 3524628"/>
              <a:gd name="connsiteX1348" fmla="*/ 3708058 w 7486643"/>
              <a:gd name="connsiteY1348" fmla="*/ 2712832 h 3524628"/>
              <a:gd name="connsiteX1349" fmla="*/ 3728416 w 7486643"/>
              <a:gd name="connsiteY1349" fmla="*/ 2711172 h 3524628"/>
              <a:gd name="connsiteX1350" fmla="*/ 900999 w 7486643"/>
              <a:gd name="connsiteY1350" fmla="*/ 2711172 h 3524628"/>
              <a:gd name="connsiteX1351" fmla="*/ 912308 w 7486643"/>
              <a:gd name="connsiteY1351" fmla="*/ 2734969 h 3524628"/>
              <a:gd name="connsiteX1352" fmla="*/ 845808 w 7486643"/>
              <a:gd name="connsiteY1352" fmla="*/ 2751571 h 3524628"/>
              <a:gd name="connsiteX1353" fmla="*/ 889237 w 7486643"/>
              <a:gd name="connsiteY1353" fmla="*/ 2773708 h 3524628"/>
              <a:gd name="connsiteX1354" fmla="*/ 905975 w 7486643"/>
              <a:gd name="connsiteY1354" fmla="*/ 2770387 h 3524628"/>
              <a:gd name="connsiteX1355" fmla="*/ 910499 w 7486643"/>
              <a:gd name="connsiteY1355" fmla="*/ 2785329 h 3524628"/>
              <a:gd name="connsiteX1356" fmla="*/ 960261 w 7486643"/>
              <a:gd name="connsiteY1356" fmla="*/ 2784776 h 3524628"/>
              <a:gd name="connsiteX1357" fmla="*/ 965238 w 7486643"/>
              <a:gd name="connsiteY1357" fmla="*/ 2766513 h 3524628"/>
              <a:gd name="connsiteX1358" fmla="*/ 930856 w 7486643"/>
              <a:gd name="connsiteY1358" fmla="*/ 2752125 h 3524628"/>
              <a:gd name="connsiteX1359" fmla="*/ 979714 w 7486643"/>
              <a:gd name="connsiteY1359" fmla="*/ 2729435 h 3524628"/>
              <a:gd name="connsiteX1360" fmla="*/ 998262 w 7486643"/>
              <a:gd name="connsiteY1360" fmla="*/ 2729988 h 3524628"/>
              <a:gd name="connsiteX1361" fmla="*/ 983785 w 7486643"/>
              <a:gd name="connsiteY1361" fmla="*/ 2716153 h 3524628"/>
              <a:gd name="connsiteX1362" fmla="*/ 965238 w 7486643"/>
              <a:gd name="connsiteY1362" fmla="*/ 2727774 h 3524628"/>
              <a:gd name="connsiteX1363" fmla="*/ 945333 w 7486643"/>
              <a:gd name="connsiteY1363" fmla="*/ 2717813 h 3524628"/>
              <a:gd name="connsiteX1364" fmla="*/ 900999 w 7486643"/>
              <a:gd name="connsiteY1364" fmla="*/ 2711172 h 3524628"/>
              <a:gd name="connsiteX1365" fmla="*/ 321944 w 7486643"/>
              <a:gd name="connsiteY1365" fmla="*/ 2707852 h 3524628"/>
              <a:gd name="connsiteX1366" fmla="*/ 321944 w 7486643"/>
              <a:gd name="connsiteY1366" fmla="*/ 2707852 h 3524628"/>
              <a:gd name="connsiteX1367" fmla="*/ 4105069 w 7486643"/>
              <a:gd name="connsiteY1367" fmla="*/ 2705919 h 3524628"/>
              <a:gd name="connsiteX1368" fmla="*/ 4111100 w 7486643"/>
              <a:gd name="connsiteY1368" fmla="*/ 2706191 h 3524628"/>
              <a:gd name="connsiteX1369" fmla="*/ 4111484 w 7486643"/>
              <a:gd name="connsiteY1369" fmla="*/ 2706211 h 3524628"/>
              <a:gd name="connsiteX1370" fmla="*/ 4108873 w 7486643"/>
              <a:gd name="connsiteY1370" fmla="*/ 2706191 h 3524628"/>
              <a:gd name="connsiteX1371" fmla="*/ 4105069 w 7486643"/>
              <a:gd name="connsiteY1371" fmla="*/ 2705919 h 3524628"/>
              <a:gd name="connsiteX1372" fmla="*/ 1372386 w 7486643"/>
              <a:gd name="connsiteY1372" fmla="*/ 2702317 h 3524628"/>
              <a:gd name="connsiteX1373" fmla="*/ 1354743 w 7486643"/>
              <a:gd name="connsiteY1373" fmla="*/ 2729988 h 3524628"/>
              <a:gd name="connsiteX1374" fmla="*/ 1372386 w 7486643"/>
              <a:gd name="connsiteY1374" fmla="*/ 2702317 h 3524628"/>
              <a:gd name="connsiteX1375" fmla="*/ 4536972 w 7486643"/>
              <a:gd name="connsiteY1375" fmla="*/ 2699948 h 3524628"/>
              <a:gd name="connsiteX1376" fmla="*/ 4529593 w 7486643"/>
              <a:gd name="connsiteY1376" fmla="*/ 2710065 h 3524628"/>
              <a:gd name="connsiteX1377" fmla="*/ 4536972 w 7486643"/>
              <a:gd name="connsiteY1377" fmla="*/ 2699948 h 3524628"/>
              <a:gd name="connsiteX1378" fmla="*/ 2513305 w 7486643"/>
              <a:gd name="connsiteY1378" fmla="*/ 2699550 h 3524628"/>
              <a:gd name="connsiteX1379" fmla="*/ 2512606 w 7486643"/>
              <a:gd name="connsiteY1379" fmla="*/ 2701174 h 3524628"/>
              <a:gd name="connsiteX1380" fmla="*/ 2512627 w 7486643"/>
              <a:gd name="connsiteY1380" fmla="*/ 2700796 h 3524628"/>
              <a:gd name="connsiteX1381" fmla="*/ 2513305 w 7486643"/>
              <a:gd name="connsiteY1381" fmla="*/ 2699550 h 3524628"/>
              <a:gd name="connsiteX1382" fmla="*/ 7197317 w 7486643"/>
              <a:gd name="connsiteY1382" fmla="*/ 2698997 h 3524628"/>
              <a:gd name="connsiteX1383" fmla="*/ 7019076 w 7486643"/>
              <a:gd name="connsiteY1383" fmla="*/ 2709512 h 3524628"/>
              <a:gd name="connsiteX1384" fmla="*/ 7225365 w 7486643"/>
              <a:gd name="connsiteY1384" fmla="*/ 2728881 h 3524628"/>
              <a:gd name="connsiteX1385" fmla="*/ 7250246 w 7486643"/>
              <a:gd name="connsiteY1385" fmla="*/ 2718366 h 3524628"/>
              <a:gd name="connsiteX1386" fmla="*/ 7291866 w 7486643"/>
              <a:gd name="connsiteY1386" fmla="*/ 2718920 h 3524628"/>
              <a:gd name="connsiteX1387" fmla="*/ 7338009 w 7486643"/>
              <a:gd name="connsiteY1387" fmla="*/ 2705084 h 3524628"/>
              <a:gd name="connsiteX1388" fmla="*/ 7318104 w 7486643"/>
              <a:gd name="connsiteY1388" fmla="*/ 2707298 h 3524628"/>
              <a:gd name="connsiteX1389" fmla="*/ 7318104 w 7486643"/>
              <a:gd name="connsiteY1389" fmla="*/ 2707298 h 3524628"/>
              <a:gd name="connsiteX1390" fmla="*/ 7164292 w 7486643"/>
              <a:gd name="connsiteY1390" fmla="*/ 2705638 h 3524628"/>
              <a:gd name="connsiteX1391" fmla="*/ 7197317 w 7486643"/>
              <a:gd name="connsiteY1391" fmla="*/ 2698997 h 3524628"/>
              <a:gd name="connsiteX1392" fmla="*/ 387087 w 7486643"/>
              <a:gd name="connsiteY1392" fmla="*/ 2697337 h 3524628"/>
              <a:gd name="connsiteX1393" fmla="*/ 321944 w 7486643"/>
              <a:gd name="connsiteY1393" fmla="*/ 2707852 h 3524628"/>
              <a:gd name="connsiteX1394" fmla="*/ 317872 w 7486643"/>
              <a:gd name="connsiteY1394" fmla="*/ 2721133 h 3524628"/>
              <a:gd name="connsiteX1395" fmla="*/ 330539 w 7486643"/>
              <a:gd name="connsiteY1395" fmla="*/ 2734969 h 3524628"/>
              <a:gd name="connsiteX1396" fmla="*/ 317420 w 7486643"/>
              <a:gd name="connsiteY1396" fmla="*/ 2739396 h 3524628"/>
              <a:gd name="connsiteX1397" fmla="*/ 356778 w 7486643"/>
              <a:gd name="connsiteY1397" fmla="*/ 2731095 h 3524628"/>
              <a:gd name="connsiteX1398" fmla="*/ 401112 w 7486643"/>
              <a:gd name="connsiteY1398" fmla="*/ 2752678 h 3524628"/>
              <a:gd name="connsiteX1399" fmla="*/ 428707 w 7486643"/>
              <a:gd name="connsiteY1399" fmla="*/ 2724454 h 3524628"/>
              <a:gd name="connsiteX1400" fmla="*/ 459469 w 7486643"/>
              <a:gd name="connsiteY1400" fmla="*/ 2736629 h 3524628"/>
              <a:gd name="connsiteX1401" fmla="*/ 456016 w 7486643"/>
              <a:gd name="connsiteY1401" fmla="*/ 2726771 h 3524628"/>
              <a:gd name="connsiteX1402" fmla="*/ 456755 w 7486643"/>
              <a:gd name="connsiteY1402" fmla="*/ 2727774 h 3524628"/>
              <a:gd name="connsiteX1403" fmla="*/ 455398 w 7486643"/>
              <a:gd name="connsiteY1403" fmla="*/ 2725007 h 3524628"/>
              <a:gd name="connsiteX1404" fmla="*/ 456016 w 7486643"/>
              <a:gd name="connsiteY1404" fmla="*/ 2726771 h 3524628"/>
              <a:gd name="connsiteX1405" fmla="*/ 442752 w 7486643"/>
              <a:gd name="connsiteY1405" fmla="*/ 2708777 h 3524628"/>
              <a:gd name="connsiteX1406" fmla="*/ 387087 w 7486643"/>
              <a:gd name="connsiteY1406" fmla="*/ 2697337 h 3524628"/>
              <a:gd name="connsiteX1407" fmla="*/ 2510273 w 7486643"/>
              <a:gd name="connsiteY1407" fmla="*/ 2693584 h 3524628"/>
              <a:gd name="connsiteX1408" fmla="*/ 2494305 w 7486643"/>
              <a:gd name="connsiteY1408" fmla="*/ 2706191 h 3524628"/>
              <a:gd name="connsiteX1409" fmla="*/ 2508937 w 7486643"/>
              <a:gd name="connsiteY1409" fmla="*/ 2709694 h 3524628"/>
              <a:gd name="connsiteX1410" fmla="*/ 2512606 w 7486643"/>
              <a:gd name="connsiteY1410" fmla="*/ 2701174 h 3524628"/>
              <a:gd name="connsiteX1411" fmla="*/ 2512542 w 7486643"/>
              <a:gd name="connsiteY1411" fmla="*/ 2702352 h 3524628"/>
              <a:gd name="connsiteX1412" fmla="*/ 2513305 w 7486643"/>
              <a:gd name="connsiteY1412" fmla="*/ 2699550 h 3524628"/>
              <a:gd name="connsiteX1413" fmla="*/ 2510273 w 7486643"/>
              <a:gd name="connsiteY1413" fmla="*/ 2693584 h 3524628"/>
              <a:gd name="connsiteX1414" fmla="*/ 2476662 w 7486643"/>
              <a:gd name="connsiteY1414" fmla="*/ 2693463 h 3524628"/>
              <a:gd name="connsiteX1415" fmla="*/ 2477566 w 7486643"/>
              <a:gd name="connsiteY1415" fmla="*/ 2710065 h 3524628"/>
              <a:gd name="connsiteX1416" fmla="*/ 2476662 w 7486643"/>
              <a:gd name="connsiteY1416" fmla="*/ 2693463 h 3524628"/>
              <a:gd name="connsiteX1417" fmla="*/ 3505389 w 7486643"/>
              <a:gd name="connsiteY1417" fmla="*/ 2692909 h 3524628"/>
              <a:gd name="connsiteX1418" fmla="*/ 3434364 w 7486643"/>
              <a:gd name="connsiteY1418" fmla="*/ 2698997 h 3524628"/>
              <a:gd name="connsiteX1419" fmla="*/ 3381435 w 7486643"/>
              <a:gd name="connsiteY1419" fmla="*/ 2694016 h 3524628"/>
              <a:gd name="connsiteX1420" fmla="*/ 3356101 w 7486643"/>
              <a:gd name="connsiteY1420" fmla="*/ 2708958 h 3524628"/>
              <a:gd name="connsiteX1421" fmla="*/ 3385959 w 7486643"/>
              <a:gd name="connsiteY1421" fmla="*/ 2713386 h 3524628"/>
              <a:gd name="connsiteX1422" fmla="*/ 3393649 w 7486643"/>
              <a:gd name="connsiteY1422" fmla="*/ 2729988 h 3524628"/>
              <a:gd name="connsiteX1423" fmla="*/ 3430745 w 7486643"/>
              <a:gd name="connsiteY1423" fmla="*/ 2727774 h 3524628"/>
              <a:gd name="connsiteX1424" fmla="*/ 3468293 w 7486643"/>
              <a:gd name="connsiteY1424" fmla="*/ 2712279 h 3524628"/>
              <a:gd name="connsiteX1425" fmla="*/ 3508103 w 7486643"/>
              <a:gd name="connsiteY1425" fmla="*/ 2728881 h 3524628"/>
              <a:gd name="connsiteX1426" fmla="*/ 3576414 w 7486643"/>
              <a:gd name="connsiteY1426" fmla="*/ 2734415 h 3524628"/>
              <a:gd name="connsiteX1427" fmla="*/ 3626629 w 7486643"/>
              <a:gd name="connsiteY1427" fmla="*/ 2739949 h 3524628"/>
              <a:gd name="connsiteX1428" fmla="*/ 3645176 w 7486643"/>
              <a:gd name="connsiteY1428" fmla="*/ 2724454 h 3524628"/>
              <a:gd name="connsiteX1429" fmla="*/ 3664629 w 7486643"/>
              <a:gd name="connsiteY1429" fmla="*/ 2727221 h 3524628"/>
              <a:gd name="connsiteX1430" fmla="*/ 3698106 w 7486643"/>
              <a:gd name="connsiteY1430" fmla="*/ 2709512 h 3524628"/>
              <a:gd name="connsiteX1431" fmla="*/ 3654224 w 7486643"/>
              <a:gd name="connsiteY1431" fmla="*/ 2711172 h 3524628"/>
              <a:gd name="connsiteX1432" fmla="*/ 3617129 w 7486643"/>
              <a:gd name="connsiteY1432" fmla="*/ 2695123 h 3524628"/>
              <a:gd name="connsiteX1433" fmla="*/ 3593152 w 7486643"/>
              <a:gd name="connsiteY1433" fmla="*/ 2694570 h 3524628"/>
              <a:gd name="connsiteX1434" fmla="*/ 3591342 w 7486643"/>
              <a:gd name="connsiteY1434" fmla="*/ 2706191 h 3524628"/>
              <a:gd name="connsiteX1435" fmla="*/ 3536604 w 7486643"/>
              <a:gd name="connsiteY1435" fmla="*/ 2708958 h 3524628"/>
              <a:gd name="connsiteX1436" fmla="*/ 3505389 w 7486643"/>
              <a:gd name="connsiteY1436" fmla="*/ 2692909 h 3524628"/>
              <a:gd name="connsiteX1437" fmla="*/ 2151113 w 7486643"/>
              <a:gd name="connsiteY1437" fmla="*/ 2688759 h 3524628"/>
              <a:gd name="connsiteX1438" fmla="*/ 2114752 w 7486643"/>
              <a:gd name="connsiteY1438" fmla="*/ 2702871 h 3524628"/>
              <a:gd name="connsiteX1439" fmla="*/ 2114752 w 7486643"/>
              <a:gd name="connsiteY1439" fmla="*/ 2702871 h 3524628"/>
              <a:gd name="connsiteX1440" fmla="*/ 2146419 w 7486643"/>
              <a:gd name="connsiteY1440" fmla="*/ 2726114 h 3524628"/>
              <a:gd name="connsiteX1441" fmla="*/ 2188944 w 7486643"/>
              <a:gd name="connsiteY1441" fmla="*/ 2706191 h 3524628"/>
              <a:gd name="connsiteX1442" fmla="*/ 2211111 w 7486643"/>
              <a:gd name="connsiteY1442" fmla="*/ 2705084 h 3524628"/>
              <a:gd name="connsiteX1443" fmla="*/ 2189848 w 7486643"/>
              <a:gd name="connsiteY1443" fmla="*/ 2692909 h 3524628"/>
              <a:gd name="connsiteX1444" fmla="*/ 2151113 w 7486643"/>
              <a:gd name="connsiteY1444" fmla="*/ 2688759 h 3524628"/>
              <a:gd name="connsiteX1445" fmla="*/ 863451 w 7486643"/>
              <a:gd name="connsiteY1445" fmla="*/ 2687929 h 3524628"/>
              <a:gd name="connsiteX1446" fmla="*/ 817307 w 7486643"/>
              <a:gd name="connsiteY1446" fmla="*/ 2692909 h 3524628"/>
              <a:gd name="connsiteX1447" fmla="*/ 825478 w 7486643"/>
              <a:gd name="connsiteY1447" fmla="*/ 2696610 h 3524628"/>
              <a:gd name="connsiteX1448" fmla="*/ 825642 w 7486643"/>
              <a:gd name="connsiteY1448" fmla="*/ 2702256 h 3524628"/>
              <a:gd name="connsiteX1449" fmla="*/ 823188 w 7486643"/>
              <a:gd name="connsiteY1449" fmla="*/ 2705638 h 3524628"/>
              <a:gd name="connsiteX1450" fmla="*/ 825676 w 7486643"/>
              <a:gd name="connsiteY1450" fmla="*/ 2703424 h 3524628"/>
              <a:gd name="connsiteX1451" fmla="*/ 825642 w 7486643"/>
              <a:gd name="connsiteY1451" fmla="*/ 2702256 h 3524628"/>
              <a:gd name="connsiteX1452" fmla="*/ 830052 w 7486643"/>
              <a:gd name="connsiteY1452" fmla="*/ 2696178 h 3524628"/>
              <a:gd name="connsiteX1453" fmla="*/ 863451 w 7486643"/>
              <a:gd name="connsiteY1453" fmla="*/ 2687929 h 3524628"/>
              <a:gd name="connsiteX1454" fmla="*/ 2099067 w 7486643"/>
              <a:gd name="connsiteY1454" fmla="*/ 2686952 h 3524628"/>
              <a:gd name="connsiteX1455" fmla="*/ 2100266 w 7486643"/>
              <a:gd name="connsiteY1455" fmla="*/ 2689900 h 3524628"/>
              <a:gd name="connsiteX1456" fmla="*/ 2100276 w 7486643"/>
              <a:gd name="connsiteY1456" fmla="*/ 2690142 h 3524628"/>
              <a:gd name="connsiteX1457" fmla="*/ 2099067 w 7486643"/>
              <a:gd name="connsiteY1457" fmla="*/ 2686952 h 3524628"/>
              <a:gd name="connsiteX1458" fmla="*/ 4559507 w 7486643"/>
              <a:gd name="connsiteY1458" fmla="*/ 2684885 h 3524628"/>
              <a:gd name="connsiteX1459" fmla="*/ 4529140 w 7486643"/>
              <a:gd name="connsiteY1459" fmla="*/ 2694016 h 3524628"/>
              <a:gd name="connsiteX1460" fmla="*/ 4529593 w 7486643"/>
              <a:gd name="connsiteY1460" fmla="*/ 2710065 h 3524628"/>
              <a:gd name="connsiteX1461" fmla="*/ 4579808 w 7486643"/>
              <a:gd name="connsiteY1461" fmla="*/ 2699550 h 3524628"/>
              <a:gd name="connsiteX1462" fmla="*/ 4640427 w 7486643"/>
              <a:gd name="connsiteY1462" fmla="*/ 2692356 h 3524628"/>
              <a:gd name="connsiteX1463" fmla="*/ 4744476 w 7486643"/>
              <a:gd name="connsiteY1463" fmla="*/ 2688482 h 3524628"/>
              <a:gd name="connsiteX1464" fmla="*/ 4591570 w 7486643"/>
              <a:gd name="connsiteY1464" fmla="*/ 2685715 h 3524628"/>
              <a:gd name="connsiteX1465" fmla="*/ 4559507 w 7486643"/>
              <a:gd name="connsiteY1465" fmla="*/ 2684885 h 3524628"/>
              <a:gd name="connsiteX1466" fmla="*/ 293846 w 7486643"/>
              <a:gd name="connsiteY1466" fmla="*/ 2682031 h 3524628"/>
              <a:gd name="connsiteX1467" fmla="*/ 288467 w 7486643"/>
              <a:gd name="connsiteY1467" fmla="*/ 2690696 h 3524628"/>
              <a:gd name="connsiteX1468" fmla="*/ 288467 w 7486643"/>
              <a:gd name="connsiteY1468" fmla="*/ 2690696 h 3524628"/>
              <a:gd name="connsiteX1469" fmla="*/ 311086 w 7486643"/>
              <a:gd name="connsiteY1469" fmla="*/ 2694016 h 3524628"/>
              <a:gd name="connsiteX1470" fmla="*/ 293846 w 7486643"/>
              <a:gd name="connsiteY1470" fmla="*/ 2682031 h 3524628"/>
              <a:gd name="connsiteX1471" fmla="*/ 1787069 w 7486643"/>
              <a:gd name="connsiteY1471" fmla="*/ 2679818 h 3524628"/>
              <a:gd name="connsiteX1472" fmla="*/ 1793558 w 7486643"/>
              <a:gd name="connsiteY1472" fmla="*/ 2691803 h 3524628"/>
              <a:gd name="connsiteX1473" fmla="*/ 1793454 w 7486643"/>
              <a:gd name="connsiteY1473" fmla="*/ 2691689 h 3524628"/>
              <a:gd name="connsiteX1474" fmla="*/ 1790934 w 7486643"/>
              <a:gd name="connsiteY1474" fmla="*/ 2687036 h 3524628"/>
              <a:gd name="connsiteX1475" fmla="*/ 1787069 w 7486643"/>
              <a:gd name="connsiteY1475" fmla="*/ 2679818 h 3524628"/>
              <a:gd name="connsiteX1476" fmla="*/ 3978133 w 7486643"/>
              <a:gd name="connsiteY1476" fmla="*/ 2674854 h 3524628"/>
              <a:gd name="connsiteX1477" fmla="*/ 3967728 w 7486643"/>
              <a:gd name="connsiteY1477" fmla="*/ 2682948 h 3524628"/>
              <a:gd name="connsiteX1478" fmla="*/ 3988538 w 7486643"/>
              <a:gd name="connsiteY1478" fmla="*/ 2682948 h 3524628"/>
              <a:gd name="connsiteX1479" fmla="*/ 3978133 w 7486643"/>
              <a:gd name="connsiteY1479" fmla="*/ 2674854 h 3524628"/>
              <a:gd name="connsiteX1480" fmla="*/ 3911802 w 7486643"/>
              <a:gd name="connsiteY1480" fmla="*/ 2672433 h 3524628"/>
              <a:gd name="connsiteX1481" fmla="*/ 3867751 w 7486643"/>
              <a:gd name="connsiteY1481" fmla="*/ 2684608 h 3524628"/>
              <a:gd name="connsiteX1482" fmla="*/ 3867751 w 7486643"/>
              <a:gd name="connsiteY1482" fmla="*/ 2684608 h 3524628"/>
              <a:gd name="connsiteX1483" fmla="*/ 3851465 w 7486643"/>
              <a:gd name="connsiteY1483" fmla="*/ 2687375 h 3524628"/>
              <a:gd name="connsiteX1484" fmla="*/ 3958228 w 7486643"/>
              <a:gd name="connsiteY1484" fmla="*/ 2683501 h 3524628"/>
              <a:gd name="connsiteX1485" fmla="*/ 3911802 w 7486643"/>
              <a:gd name="connsiteY1485" fmla="*/ 2672433 h 3524628"/>
              <a:gd name="connsiteX1486" fmla="*/ 1293162 w 7486643"/>
              <a:gd name="connsiteY1486" fmla="*/ 2667868 h 3524628"/>
              <a:gd name="connsiteX1487" fmla="*/ 1280099 w 7486643"/>
              <a:gd name="connsiteY1487" fmla="*/ 2675200 h 3524628"/>
              <a:gd name="connsiteX1488" fmla="*/ 1311314 w 7486643"/>
              <a:gd name="connsiteY1488" fmla="*/ 2669666 h 3524628"/>
              <a:gd name="connsiteX1489" fmla="*/ 1293162 w 7486643"/>
              <a:gd name="connsiteY1489" fmla="*/ 2667868 h 3524628"/>
              <a:gd name="connsiteX1490" fmla="*/ 1783605 w 7486643"/>
              <a:gd name="connsiteY1490" fmla="*/ 2663578 h 3524628"/>
              <a:gd name="connsiteX1491" fmla="*/ 1736105 w 7486643"/>
              <a:gd name="connsiteY1491" fmla="*/ 2681841 h 3524628"/>
              <a:gd name="connsiteX1492" fmla="*/ 1747414 w 7486643"/>
              <a:gd name="connsiteY1492" fmla="*/ 2692909 h 3524628"/>
              <a:gd name="connsiteX1493" fmla="*/ 1782277 w 7486643"/>
              <a:gd name="connsiteY1493" fmla="*/ 2679446 h 3524628"/>
              <a:gd name="connsiteX1494" fmla="*/ 1793454 w 7486643"/>
              <a:gd name="connsiteY1494" fmla="*/ 2691689 h 3524628"/>
              <a:gd name="connsiteX1495" fmla="*/ 1793636 w 7486643"/>
              <a:gd name="connsiteY1495" fmla="*/ 2692024 h 3524628"/>
              <a:gd name="connsiteX1496" fmla="*/ 1793558 w 7486643"/>
              <a:gd name="connsiteY1496" fmla="*/ 2691803 h 3524628"/>
              <a:gd name="connsiteX1497" fmla="*/ 1802606 w 7486643"/>
              <a:gd name="connsiteY1497" fmla="*/ 2670219 h 3524628"/>
              <a:gd name="connsiteX1498" fmla="*/ 1783605 w 7486643"/>
              <a:gd name="connsiteY1498" fmla="*/ 2663578 h 3524628"/>
              <a:gd name="connsiteX1499" fmla="*/ 2844686 w 7486643"/>
              <a:gd name="connsiteY1499" fmla="*/ 2661166 h 3524628"/>
              <a:gd name="connsiteX1500" fmla="*/ 2830428 w 7486643"/>
              <a:gd name="connsiteY1500" fmla="*/ 2666899 h 3524628"/>
              <a:gd name="connsiteX1501" fmla="*/ 2900096 w 7486643"/>
              <a:gd name="connsiteY1501" fmla="*/ 2678521 h 3524628"/>
              <a:gd name="connsiteX1502" fmla="*/ 2844686 w 7486643"/>
              <a:gd name="connsiteY1502" fmla="*/ 2661166 h 3524628"/>
              <a:gd name="connsiteX1503" fmla="*/ 947142 w 7486643"/>
              <a:gd name="connsiteY1503" fmla="*/ 2660811 h 3524628"/>
              <a:gd name="connsiteX1504" fmla="*/ 950761 w 7486643"/>
              <a:gd name="connsiteY1504" fmla="*/ 2681841 h 3524628"/>
              <a:gd name="connsiteX1505" fmla="*/ 956190 w 7486643"/>
              <a:gd name="connsiteY1505" fmla="*/ 2702871 h 3524628"/>
              <a:gd name="connsiteX1506" fmla="*/ 976095 w 7486643"/>
              <a:gd name="connsiteY1506" fmla="*/ 2697890 h 3524628"/>
              <a:gd name="connsiteX1507" fmla="*/ 1001429 w 7486643"/>
              <a:gd name="connsiteY1507" fmla="*/ 2677967 h 3524628"/>
              <a:gd name="connsiteX1508" fmla="*/ 972023 w 7486643"/>
              <a:gd name="connsiteY1508" fmla="*/ 2676860 h 3524628"/>
              <a:gd name="connsiteX1509" fmla="*/ 951666 w 7486643"/>
              <a:gd name="connsiteY1509" fmla="*/ 2668006 h 3524628"/>
              <a:gd name="connsiteX1510" fmla="*/ 947142 w 7486643"/>
              <a:gd name="connsiteY1510" fmla="*/ 2660811 h 3524628"/>
              <a:gd name="connsiteX1511" fmla="*/ 3795821 w 7486643"/>
              <a:gd name="connsiteY1511" fmla="*/ 2659705 h 3524628"/>
              <a:gd name="connsiteX1512" fmla="*/ 3771845 w 7486643"/>
              <a:gd name="connsiteY1512" fmla="*/ 2673540 h 3524628"/>
              <a:gd name="connsiteX1513" fmla="*/ 3739725 w 7486643"/>
              <a:gd name="connsiteY1513" fmla="*/ 2674647 h 3524628"/>
              <a:gd name="connsiteX1514" fmla="*/ 3667796 w 7486643"/>
              <a:gd name="connsiteY1514" fmla="*/ 2674093 h 3524628"/>
              <a:gd name="connsiteX1515" fmla="*/ 3662367 w 7486643"/>
              <a:gd name="connsiteY1515" fmla="*/ 2693463 h 3524628"/>
              <a:gd name="connsiteX1516" fmla="*/ 3730056 w 7486643"/>
              <a:gd name="connsiteY1516" fmla="*/ 2691526 h 3524628"/>
              <a:gd name="connsiteX1517" fmla="*/ 3787046 w 7486643"/>
              <a:gd name="connsiteY1517" fmla="*/ 2694076 h 3524628"/>
              <a:gd name="connsiteX1518" fmla="*/ 3788668 w 7486643"/>
              <a:gd name="connsiteY1518" fmla="*/ 2696714 h 3524628"/>
              <a:gd name="connsiteX1519" fmla="*/ 3794578 w 7486643"/>
              <a:gd name="connsiteY1519" fmla="*/ 2695400 h 3524628"/>
              <a:gd name="connsiteX1520" fmla="*/ 3795428 w 7486643"/>
              <a:gd name="connsiteY1520" fmla="*/ 2694451 h 3524628"/>
              <a:gd name="connsiteX1521" fmla="*/ 3798083 w 7486643"/>
              <a:gd name="connsiteY1521" fmla="*/ 2694570 h 3524628"/>
              <a:gd name="connsiteX1522" fmla="*/ 3767773 w 7486643"/>
              <a:gd name="connsiteY1522" fmla="*/ 2710619 h 3524628"/>
              <a:gd name="connsiteX1523" fmla="*/ 3848298 w 7486643"/>
              <a:gd name="connsiteY1523" fmla="*/ 2732755 h 3524628"/>
              <a:gd name="connsiteX1524" fmla="*/ 3851465 w 7486643"/>
              <a:gd name="connsiteY1524" fmla="*/ 2705084 h 3524628"/>
              <a:gd name="connsiteX1525" fmla="*/ 3871822 w 7486643"/>
              <a:gd name="connsiteY1525" fmla="*/ 2721133 h 3524628"/>
              <a:gd name="connsiteX1526" fmla="*/ 3907561 w 7486643"/>
              <a:gd name="connsiteY1526" fmla="*/ 2715046 h 3524628"/>
              <a:gd name="connsiteX1527" fmla="*/ 4108873 w 7486643"/>
              <a:gd name="connsiteY1527" fmla="*/ 2706191 h 3524628"/>
              <a:gd name="connsiteX1528" fmla="*/ 4135168 w 7486643"/>
              <a:gd name="connsiteY1528" fmla="*/ 2707437 h 3524628"/>
              <a:gd name="connsiteX1529" fmla="*/ 4111484 w 7486643"/>
              <a:gd name="connsiteY1529" fmla="*/ 2706211 h 3524628"/>
              <a:gd name="connsiteX1530" fmla="*/ 4195597 w 7486643"/>
              <a:gd name="connsiteY1530" fmla="*/ 2706857 h 3524628"/>
              <a:gd name="connsiteX1531" fmla="*/ 4455854 w 7486643"/>
              <a:gd name="connsiteY1531" fmla="*/ 2694016 h 3524628"/>
              <a:gd name="connsiteX1532" fmla="*/ 4220613 w 7486643"/>
              <a:gd name="connsiteY1532" fmla="*/ 2685715 h 3524628"/>
              <a:gd name="connsiteX1533" fmla="*/ 4102539 w 7486643"/>
              <a:gd name="connsiteY1533" fmla="*/ 2686268 h 3524628"/>
              <a:gd name="connsiteX1534" fmla="*/ 4053229 w 7486643"/>
              <a:gd name="connsiteY1534" fmla="*/ 2684608 h 3524628"/>
              <a:gd name="connsiteX1535" fmla="*/ 4013872 w 7486643"/>
              <a:gd name="connsiteY1535" fmla="*/ 2694016 h 3524628"/>
              <a:gd name="connsiteX1536" fmla="*/ 3897608 w 7486643"/>
              <a:gd name="connsiteY1536" fmla="*/ 2692909 h 3524628"/>
              <a:gd name="connsiteX1537" fmla="*/ 3853274 w 7486643"/>
              <a:gd name="connsiteY1537" fmla="*/ 2694016 h 3524628"/>
              <a:gd name="connsiteX1538" fmla="*/ 3829298 w 7486643"/>
              <a:gd name="connsiteY1538" fmla="*/ 2669113 h 3524628"/>
              <a:gd name="connsiteX1539" fmla="*/ 3806226 w 7486643"/>
              <a:gd name="connsiteY1539" fmla="*/ 2682395 h 3524628"/>
              <a:gd name="connsiteX1540" fmla="*/ 3795428 w 7486643"/>
              <a:gd name="connsiteY1540" fmla="*/ 2694451 h 3524628"/>
              <a:gd name="connsiteX1541" fmla="*/ 3787046 w 7486643"/>
              <a:gd name="connsiteY1541" fmla="*/ 2694076 h 3524628"/>
              <a:gd name="connsiteX1542" fmla="*/ 3783607 w 7486643"/>
              <a:gd name="connsiteY1542" fmla="*/ 2688482 h 3524628"/>
              <a:gd name="connsiteX1543" fmla="*/ 3795821 w 7486643"/>
              <a:gd name="connsiteY1543" fmla="*/ 2659705 h 3524628"/>
              <a:gd name="connsiteX1544" fmla="*/ 7015797 w 7486643"/>
              <a:gd name="connsiteY1544" fmla="*/ 2659220 h 3524628"/>
              <a:gd name="connsiteX1545" fmla="*/ 7013863 w 7486643"/>
              <a:gd name="connsiteY1545" fmla="*/ 2660134 h 3524628"/>
              <a:gd name="connsiteX1546" fmla="*/ 7012743 w 7486643"/>
              <a:gd name="connsiteY1546" fmla="*/ 2660051 h 3524628"/>
              <a:gd name="connsiteX1547" fmla="*/ 7005454 w 7486643"/>
              <a:gd name="connsiteY1547" fmla="*/ 2664107 h 3524628"/>
              <a:gd name="connsiteX1548" fmla="*/ 7001886 w 7486643"/>
              <a:gd name="connsiteY1548" fmla="*/ 2665792 h 3524628"/>
              <a:gd name="connsiteX1549" fmla="*/ 6996457 w 7486643"/>
              <a:gd name="connsiteY1549" fmla="*/ 2669113 h 3524628"/>
              <a:gd name="connsiteX1550" fmla="*/ 7005454 w 7486643"/>
              <a:gd name="connsiteY1550" fmla="*/ 2664107 h 3524628"/>
              <a:gd name="connsiteX1551" fmla="*/ 7013863 w 7486643"/>
              <a:gd name="connsiteY1551" fmla="*/ 2660134 h 3524628"/>
              <a:gd name="connsiteX1552" fmla="*/ 7030386 w 7486643"/>
              <a:gd name="connsiteY1552" fmla="*/ 2661365 h 3524628"/>
              <a:gd name="connsiteX1553" fmla="*/ 7015797 w 7486643"/>
              <a:gd name="connsiteY1553" fmla="*/ 2659220 h 3524628"/>
              <a:gd name="connsiteX1554" fmla="*/ 1059447 w 7486643"/>
              <a:gd name="connsiteY1554" fmla="*/ 2658321 h 3524628"/>
              <a:gd name="connsiteX1555" fmla="*/ 1052096 w 7486643"/>
              <a:gd name="connsiteY1555" fmla="*/ 2658598 h 3524628"/>
              <a:gd name="connsiteX1556" fmla="*/ 1066120 w 7486643"/>
              <a:gd name="connsiteY1556" fmla="*/ 2663025 h 3524628"/>
              <a:gd name="connsiteX1557" fmla="*/ 1059447 w 7486643"/>
              <a:gd name="connsiteY1557" fmla="*/ 2658321 h 3524628"/>
              <a:gd name="connsiteX1558" fmla="*/ 2464900 w 7486643"/>
              <a:gd name="connsiteY1558" fmla="*/ 2656937 h 3524628"/>
              <a:gd name="connsiteX1559" fmla="*/ 2445447 w 7486643"/>
              <a:gd name="connsiteY1559" fmla="*/ 2692909 h 3524628"/>
              <a:gd name="connsiteX1560" fmla="*/ 2464900 w 7486643"/>
              <a:gd name="connsiteY1560" fmla="*/ 2656937 h 3524628"/>
              <a:gd name="connsiteX1561" fmla="*/ 2929840 w 7486643"/>
              <a:gd name="connsiteY1561" fmla="*/ 2653617 h 3524628"/>
              <a:gd name="connsiteX1562" fmla="*/ 2920905 w 7486643"/>
              <a:gd name="connsiteY1562" fmla="*/ 2655277 h 3524628"/>
              <a:gd name="connsiteX1563" fmla="*/ 2935382 w 7486643"/>
              <a:gd name="connsiteY1563" fmla="*/ 2661918 h 3524628"/>
              <a:gd name="connsiteX1564" fmla="*/ 2929840 w 7486643"/>
              <a:gd name="connsiteY1564" fmla="*/ 2653617 h 3524628"/>
              <a:gd name="connsiteX1565" fmla="*/ 2591115 w 7486643"/>
              <a:gd name="connsiteY1565" fmla="*/ 2653617 h 3524628"/>
              <a:gd name="connsiteX1566" fmla="*/ 2621425 w 7486643"/>
              <a:gd name="connsiteY1566" fmla="*/ 2670219 h 3524628"/>
              <a:gd name="connsiteX1567" fmla="*/ 2591115 w 7486643"/>
              <a:gd name="connsiteY1567" fmla="*/ 2653617 h 3524628"/>
              <a:gd name="connsiteX1568" fmla="*/ 5078847 w 7486643"/>
              <a:gd name="connsiteY1568" fmla="*/ 2653202 h 3524628"/>
              <a:gd name="connsiteX1569" fmla="*/ 5039885 w 7486643"/>
              <a:gd name="connsiteY1569" fmla="*/ 2660258 h 3524628"/>
              <a:gd name="connsiteX1570" fmla="*/ 5116338 w 7486643"/>
              <a:gd name="connsiteY1570" fmla="*/ 2674093 h 3524628"/>
              <a:gd name="connsiteX1571" fmla="*/ 5116338 w 7486643"/>
              <a:gd name="connsiteY1571" fmla="*/ 2674093 h 3524628"/>
              <a:gd name="connsiteX1572" fmla="*/ 5118148 w 7486643"/>
              <a:gd name="connsiteY1572" fmla="*/ 2656937 h 3524628"/>
              <a:gd name="connsiteX1573" fmla="*/ 5078847 w 7486643"/>
              <a:gd name="connsiteY1573" fmla="*/ 2653202 h 3524628"/>
              <a:gd name="connsiteX1574" fmla="*/ 2960263 w 7486643"/>
              <a:gd name="connsiteY1574" fmla="*/ 2650297 h 3524628"/>
              <a:gd name="connsiteX1575" fmla="*/ 2960263 w 7486643"/>
              <a:gd name="connsiteY1575" fmla="*/ 2650297 h 3524628"/>
              <a:gd name="connsiteX1576" fmla="*/ 1736557 w 7486643"/>
              <a:gd name="connsiteY1576" fmla="*/ 2647529 h 3524628"/>
              <a:gd name="connsiteX1577" fmla="*/ 1713485 w 7486643"/>
              <a:gd name="connsiteY1577" fmla="*/ 2665239 h 3524628"/>
              <a:gd name="connsiteX1578" fmla="*/ 1713485 w 7486643"/>
              <a:gd name="connsiteY1578" fmla="*/ 2665239 h 3524628"/>
              <a:gd name="connsiteX1579" fmla="*/ 1731128 w 7486643"/>
              <a:gd name="connsiteY1579" fmla="*/ 2670773 h 3524628"/>
              <a:gd name="connsiteX1580" fmla="*/ 1736557 w 7486643"/>
              <a:gd name="connsiteY1580" fmla="*/ 2647529 h 3524628"/>
              <a:gd name="connsiteX1581" fmla="*/ 526422 w 7486643"/>
              <a:gd name="connsiteY1581" fmla="*/ 2646423 h 3524628"/>
              <a:gd name="connsiteX1582" fmla="*/ 526423 w 7486643"/>
              <a:gd name="connsiteY1582" fmla="*/ 2646423 h 3524628"/>
              <a:gd name="connsiteX1583" fmla="*/ 526421 w 7486643"/>
              <a:gd name="connsiteY1583" fmla="*/ 2646426 h 3524628"/>
              <a:gd name="connsiteX1584" fmla="*/ 528713 w 7486643"/>
              <a:gd name="connsiteY1584" fmla="*/ 2643621 h 3524628"/>
              <a:gd name="connsiteX1585" fmla="*/ 526423 w 7486643"/>
              <a:gd name="connsiteY1585" fmla="*/ 2646423 h 3524628"/>
              <a:gd name="connsiteX1586" fmla="*/ 526426 w 7486643"/>
              <a:gd name="connsiteY1586" fmla="*/ 2646419 h 3524628"/>
              <a:gd name="connsiteX1587" fmla="*/ 719995 w 7486643"/>
              <a:gd name="connsiteY1587" fmla="*/ 2643154 h 3524628"/>
              <a:gd name="connsiteX1588" fmla="*/ 721118 w 7486643"/>
              <a:gd name="connsiteY1588" fmla="*/ 2646423 h 3524628"/>
              <a:gd name="connsiteX1589" fmla="*/ 721151 w 7486643"/>
              <a:gd name="connsiteY1589" fmla="*/ 2646526 h 3524628"/>
              <a:gd name="connsiteX1590" fmla="*/ 720949 w 7486643"/>
              <a:gd name="connsiteY1590" fmla="*/ 2646423 h 3524628"/>
              <a:gd name="connsiteX1591" fmla="*/ 719995 w 7486643"/>
              <a:gd name="connsiteY1591" fmla="*/ 2643154 h 3524628"/>
              <a:gd name="connsiteX1592" fmla="*/ 4958003 w 7486643"/>
              <a:gd name="connsiteY1592" fmla="*/ 2640889 h 3524628"/>
              <a:gd name="connsiteX1593" fmla="*/ 5026313 w 7486643"/>
              <a:gd name="connsiteY1593" fmla="*/ 2648083 h 3524628"/>
              <a:gd name="connsiteX1594" fmla="*/ 4958003 w 7486643"/>
              <a:gd name="connsiteY1594" fmla="*/ 2640889 h 3524628"/>
              <a:gd name="connsiteX1595" fmla="*/ 3379625 w 7486643"/>
              <a:gd name="connsiteY1595" fmla="*/ 2633694 h 3524628"/>
              <a:gd name="connsiteX1596" fmla="*/ 3379625 w 7486643"/>
              <a:gd name="connsiteY1596" fmla="*/ 2633694 h 3524628"/>
              <a:gd name="connsiteX1597" fmla="*/ 632451 w 7486643"/>
              <a:gd name="connsiteY1597" fmla="*/ 2633072 h 3524628"/>
              <a:gd name="connsiteX1598" fmla="*/ 619162 w 7486643"/>
              <a:gd name="connsiteY1598" fmla="*/ 2657491 h 3524628"/>
              <a:gd name="connsiteX1599" fmla="*/ 676615 w 7486643"/>
              <a:gd name="connsiteY1599" fmla="*/ 2651403 h 3524628"/>
              <a:gd name="connsiteX1600" fmla="*/ 669829 w 7486643"/>
              <a:gd name="connsiteY1600" fmla="*/ 2641442 h 3524628"/>
              <a:gd name="connsiteX1601" fmla="*/ 632451 w 7486643"/>
              <a:gd name="connsiteY1601" fmla="*/ 2633072 h 3524628"/>
              <a:gd name="connsiteX1602" fmla="*/ 2056508 w 7486643"/>
              <a:gd name="connsiteY1602" fmla="*/ 2632657 h 3524628"/>
              <a:gd name="connsiteX1603" fmla="*/ 2036037 w 7486643"/>
              <a:gd name="connsiteY1603" fmla="*/ 2645869 h 3524628"/>
              <a:gd name="connsiteX1604" fmla="*/ 2029704 w 7486643"/>
              <a:gd name="connsiteY1604" fmla="*/ 2684608 h 3524628"/>
              <a:gd name="connsiteX1605" fmla="*/ 2089871 w 7486643"/>
              <a:gd name="connsiteY1605" fmla="*/ 2698443 h 3524628"/>
              <a:gd name="connsiteX1606" fmla="*/ 2049609 w 7486643"/>
              <a:gd name="connsiteY1606" fmla="*/ 2692909 h 3524628"/>
              <a:gd name="connsiteX1607" fmla="*/ 2019751 w 7486643"/>
              <a:gd name="connsiteY1607" fmla="*/ 2711725 h 3524628"/>
              <a:gd name="connsiteX1608" fmla="*/ 1988989 w 7486643"/>
              <a:gd name="connsiteY1608" fmla="*/ 2716153 h 3524628"/>
              <a:gd name="connsiteX1609" fmla="*/ 1967274 w 7486643"/>
              <a:gd name="connsiteY1609" fmla="*/ 2727774 h 3524628"/>
              <a:gd name="connsiteX1610" fmla="*/ 1953250 w 7486643"/>
              <a:gd name="connsiteY1610" fmla="*/ 2696783 h 3524628"/>
              <a:gd name="connsiteX1611" fmla="*/ 1933798 w 7486643"/>
              <a:gd name="connsiteY1611" fmla="*/ 2692909 h 3524628"/>
              <a:gd name="connsiteX1612" fmla="*/ 1927464 w 7486643"/>
              <a:gd name="connsiteY1612" fmla="*/ 2679074 h 3524628"/>
              <a:gd name="connsiteX1613" fmla="*/ 1907559 w 7486643"/>
              <a:gd name="connsiteY1613" fmla="*/ 2687375 h 3524628"/>
              <a:gd name="connsiteX1614" fmla="*/ 1874083 w 7486643"/>
              <a:gd name="connsiteY1614" fmla="*/ 2683501 h 3524628"/>
              <a:gd name="connsiteX1615" fmla="*/ 1896249 w 7486643"/>
              <a:gd name="connsiteY1615" fmla="*/ 2705638 h 3524628"/>
              <a:gd name="connsiteX1616" fmla="*/ 1918416 w 7486643"/>
              <a:gd name="connsiteY1616" fmla="*/ 2694570 h 3524628"/>
              <a:gd name="connsiteX1617" fmla="*/ 1927917 w 7486643"/>
              <a:gd name="connsiteY1617" fmla="*/ 2729435 h 3524628"/>
              <a:gd name="connsiteX1618" fmla="*/ 1971346 w 7486643"/>
              <a:gd name="connsiteY1618" fmla="*/ 2740503 h 3524628"/>
              <a:gd name="connsiteX1619" fmla="*/ 2025180 w 7486643"/>
              <a:gd name="connsiteY1619" fmla="*/ 2726114 h 3524628"/>
              <a:gd name="connsiteX1620" fmla="*/ 2100276 w 7486643"/>
              <a:gd name="connsiteY1620" fmla="*/ 2690142 h 3524628"/>
              <a:gd name="connsiteX1621" fmla="*/ 2101124 w 7486643"/>
              <a:gd name="connsiteY1621" fmla="*/ 2692010 h 3524628"/>
              <a:gd name="connsiteX1622" fmla="*/ 2100266 w 7486643"/>
              <a:gd name="connsiteY1622" fmla="*/ 2689900 h 3524628"/>
              <a:gd name="connsiteX1623" fmla="*/ 2099767 w 7486643"/>
              <a:gd name="connsiteY1623" fmla="*/ 2678114 h 3524628"/>
              <a:gd name="connsiteX1624" fmla="*/ 2124705 w 7486643"/>
              <a:gd name="connsiteY1624" fmla="*/ 2657491 h 3524628"/>
              <a:gd name="connsiteX1625" fmla="*/ 2077657 w 7486643"/>
              <a:gd name="connsiteY1625" fmla="*/ 2638121 h 3524628"/>
              <a:gd name="connsiteX1626" fmla="*/ 2056508 w 7486643"/>
              <a:gd name="connsiteY1626" fmla="*/ 2632657 h 3524628"/>
              <a:gd name="connsiteX1627" fmla="*/ 3696749 w 7486643"/>
              <a:gd name="connsiteY1627" fmla="*/ 2627607 h 3524628"/>
              <a:gd name="connsiteX1628" fmla="*/ 3768226 w 7486643"/>
              <a:gd name="connsiteY1628" fmla="*/ 2640889 h 3524628"/>
              <a:gd name="connsiteX1629" fmla="*/ 3696749 w 7486643"/>
              <a:gd name="connsiteY1629" fmla="*/ 2627607 h 3524628"/>
              <a:gd name="connsiteX1630" fmla="*/ 1625270 w 7486643"/>
              <a:gd name="connsiteY1630" fmla="*/ 2627607 h 3524628"/>
              <a:gd name="connsiteX1631" fmla="*/ 1633413 w 7486643"/>
              <a:gd name="connsiteY1631" fmla="*/ 2631480 h 3524628"/>
              <a:gd name="connsiteX1632" fmla="*/ 1667794 w 7486643"/>
              <a:gd name="connsiteY1632" fmla="*/ 2643102 h 3524628"/>
              <a:gd name="connsiteX1633" fmla="*/ 1625270 w 7486643"/>
              <a:gd name="connsiteY1633" fmla="*/ 2627607 h 3524628"/>
              <a:gd name="connsiteX1634" fmla="*/ 253634 w 7486643"/>
              <a:gd name="connsiteY1634" fmla="*/ 2627053 h 3524628"/>
              <a:gd name="connsiteX1635" fmla="*/ 263190 w 7486643"/>
              <a:gd name="connsiteY1635" fmla="*/ 2638122 h 3524628"/>
              <a:gd name="connsiteX1636" fmla="*/ 262283 w 7486643"/>
              <a:gd name="connsiteY1636" fmla="*/ 2654835 h 3524628"/>
              <a:gd name="connsiteX1637" fmla="*/ 256176 w 7486643"/>
              <a:gd name="connsiteY1637" fmla="*/ 2654077 h 3524628"/>
              <a:gd name="connsiteX1638" fmla="*/ 227847 w 7486643"/>
              <a:gd name="connsiteY1638" fmla="*/ 2645869 h 3524628"/>
              <a:gd name="connsiteX1639" fmla="*/ 178537 w 7486643"/>
              <a:gd name="connsiteY1639" fmla="*/ 2648083 h 3524628"/>
              <a:gd name="connsiteX1640" fmla="*/ 227847 w 7486643"/>
              <a:gd name="connsiteY1640" fmla="*/ 2645869 h 3524628"/>
              <a:gd name="connsiteX1641" fmla="*/ 246339 w 7486643"/>
              <a:gd name="connsiteY1641" fmla="*/ 2652856 h 3524628"/>
              <a:gd name="connsiteX1642" fmla="*/ 256176 w 7486643"/>
              <a:gd name="connsiteY1642" fmla="*/ 2654077 h 3524628"/>
              <a:gd name="connsiteX1643" fmla="*/ 262229 w 7486643"/>
              <a:gd name="connsiteY1643" fmla="*/ 2655831 h 3524628"/>
              <a:gd name="connsiteX1644" fmla="*/ 262283 w 7486643"/>
              <a:gd name="connsiteY1644" fmla="*/ 2654835 h 3524628"/>
              <a:gd name="connsiteX1645" fmla="*/ 265848 w 7486643"/>
              <a:gd name="connsiteY1645" fmla="*/ 2655277 h 3524628"/>
              <a:gd name="connsiteX1646" fmla="*/ 253634 w 7486643"/>
              <a:gd name="connsiteY1646" fmla="*/ 2627053 h 3524628"/>
              <a:gd name="connsiteX1647" fmla="*/ 3360625 w 7486643"/>
              <a:gd name="connsiteY1647" fmla="*/ 2626500 h 3524628"/>
              <a:gd name="connsiteX1648" fmla="*/ 3316744 w 7486643"/>
              <a:gd name="connsiteY1648" fmla="*/ 2637568 h 3524628"/>
              <a:gd name="connsiteX1649" fmla="*/ 3281005 w 7486643"/>
              <a:gd name="connsiteY1649" fmla="*/ 2639782 h 3524628"/>
              <a:gd name="connsiteX1650" fmla="*/ 3281005 w 7486643"/>
              <a:gd name="connsiteY1650" fmla="*/ 2639782 h 3524628"/>
              <a:gd name="connsiteX1651" fmla="*/ 3315387 w 7486643"/>
              <a:gd name="connsiteY1651" fmla="*/ 2649743 h 3524628"/>
              <a:gd name="connsiteX1652" fmla="*/ 3357459 w 7486643"/>
              <a:gd name="connsiteY1652" fmla="*/ 2664685 h 3524628"/>
              <a:gd name="connsiteX1653" fmla="*/ 3344792 w 7486643"/>
              <a:gd name="connsiteY1653" fmla="*/ 2653064 h 3524628"/>
              <a:gd name="connsiteX1654" fmla="*/ 3360625 w 7486643"/>
              <a:gd name="connsiteY1654" fmla="*/ 2626500 h 3524628"/>
              <a:gd name="connsiteX1655" fmla="*/ 242324 w 7486643"/>
              <a:gd name="connsiteY1655" fmla="*/ 2625946 h 3524628"/>
              <a:gd name="connsiteX1656" fmla="*/ 235990 w 7486643"/>
              <a:gd name="connsiteY1656" fmla="*/ 2629267 h 3524628"/>
              <a:gd name="connsiteX1657" fmla="*/ 242324 w 7486643"/>
              <a:gd name="connsiteY1657" fmla="*/ 2625946 h 3524628"/>
              <a:gd name="connsiteX1658" fmla="*/ 706303 w 7486643"/>
              <a:gd name="connsiteY1658" fmla="*/ 2621865 h 3524628"/>
              <a:gd name="connsiteX1659" fmla="*/ 693806 w 7486643"/>
              <a:gd name="connsiteY1659" fmla="*/ 2631480 h 3524628"/>
              <a:gd name="connsiteX1660" fmla="*/ 720949 w 7486643"/>
              <a:gd name="connsiteY1660" fmla="*/ 2646423 h 3524628"/>
              <a:gd name="connsiteX1661" fmla="*/ 722157 w 7486643"/>
              <a:gd name="connsiteY1661" fmla="*/ 2649691 h 3524628"/>
              <a:gd name="connsiteX1662" fmla="*/ 721151 w 7486643"/>
              <a:gd name="connsiteY1662" fmla="*/ 2646526 h 3524628"/>
              <a:gd name="connsiteX1663" fmla="*/ 730739 w 7486643"/>
              <a:gd name="connsiteY1663" fmla="*/ 2651421 h 3524628"/>
              <a:gd name="connsiteX1664" fmla="*/ 724568 w 7486643"/>
              <a:gd name="connsiteY1664" fmla="*/ 2622626 h 3524628"/>
              <a:gd name="connsiteX1665" fmla="*/ 706303 w 7486643"/>
              <a:gd name="connsiteY1665" fmla="*/ 2621865 h 3524628"/>
              <a:gd name="connsiteX1666" fmla="*/ 2660331 w 7486643"/>
              <a:gd name="connsiteY1666" fmla="*/ 2621519 h 3524628"/>
              <a:gd name="connsiteX1667" fmla="*/ 2646307 w 7486643"/>
              <a:gd name="connsiteY1667" fmla="*/ 2630374 h 3524628"/>
              <a:gd name="connsiteX1668" fmla="*/ 2669378 w 7486643"/>
              <a:gd name="connsiteY1668" fmla="*/ 2637015 h 3524628"/>
              <a:gd name="connsiteX1669" fmla="*/ 2640426 w 7486643"/>
              <a:gd name="connsiteY1669" fmla="*/ 2637568 h 3524628"/>
              <a:gd name="connsiteX1670" fmla="*/ 2628664 w 7486643"/>
              <a:gd name="connsiteY1670" fmla="*/ 2628713 h 3524628"/>
              <a:gd name="connsiteX1671" fmla="*/ 2641330 w 7486643"/>
              <a:gd name="connsiteY1671" fmla="*/ 2696783 h 3524628"/>
              <a:gd name="connsiteX1672" fmla="*/ 2679331 w 7486643"/>
              <a:gd name="connsiteY1672" fmla="*/ 2705638 h 3524628"/>
              <a:gd name="connsiteX1673" fmla="*/ 2679331 w 7486643"/>
              <a:gd name="connsiteY1673" fmla="*/ 2705638 h 3524628"/>
              <a:gd name="connsiteX1674" fmla="*/ 2774332 w 7486643"/>
              <a:gd name="connsiteY1674" fmla="*/ 2711725 h 3524628"/>
              <a:gd name="connsiteX1675" fmla="*/ 2856666 w 7486643"/>
              <a:gd name="connsiteY1675" fmla="*/ 2738843 h 3524628"/>
              <a:gd name="connsiteX1676" fmla="*/ 2939906 w 7486643"/>
              <a:gd name="connsiteY1676" fmla="*/ 2747144 h 3524628"/>
              <a:gd name="connsiteX1677" fmla="*/ 3015454 w 7486643"/>
              <a:gd name="connsiteY1677" fmla="*/ 2746590 h 3524628"/>
              <a:gd name="connsiteX1678" fmla="*/ 2983335 w 7486643"/>
              <a:gd name="connsiteY1678" fmla="*/ 2730541 h 3524628"/>
              <a:gd name="connsiteX1679" fmla="*/ 2968406 w 7486643"/>
              <a:gd name="connsiteY1679" fmla="*/ 2722240 h 3524628"/>
              <a:gd name="connsiteX1680" fmla="*/ 2981978 w 7486643"/>
              <a:gd name="connsiteY1680" fmla="*/ 2711725 h 3524628"/>
              <a:gd name="connsiteX1681" fmla="*/ 3001883 w 7486643"/>
              <a:gd name="connsiteY1681" fmla="*/ 2710065 h 3524628"/>
              <a:gd name="connsiteX1682" fmla="*/ 3005954 w 7486643"/>
              <a:gd name="connsiteY1682" fmla="*/ 2695123 h 3524628"/>
              <a:gd name="connsiteX1683" fmla="*/ 3018168 w 7486643"/>
              <a:gd name="connsiteY1683" fmla="*/ 2692356 h 3524628"/>
              <a:gd name="connsiteX1684" fmla="*/ 3096431 w 7486643"/>
              <a:gd name="connsiteY1684" fmla="*/ 2693463 h 3524628"/>
              <a:gd name="connsiteX1685" fmla="*/ 3074264 w 7486643"/>
              <a:gd name="connsiteY1685" fmla="*/ 2710065 h 3524628"/>
              <a:gd name="connsiteX1686" fmla="*/ 3095979 w 7486643"/>
              <a:gd name="connsiteY1686" fmla="*/ 2726668 h 3524628"/>
              <a:gd name="connsiteX1687" fmla="*/ 3116789 w 7486643"/>
              <a:gd name="connsiteY1687" fmla="*/ 2717813 h 3524628"/>
              <a:gd name="connsiteX1688" fmla="*/ 3142122 w 7486643"/>
              <a:gd name="connsiteY1688" fmla="*/ 2733309 h 3524628"/>
              <a:gd name="connsiteX1689" fmla="*/ 3080145 w 7486643"/>
              <a:gd name="connsiteY1689" fmla="*/ 2755445 h 3524628"/>
              <a:gd name="connsiteX1690" fmla="*/ 3192790 w 7486643"/>
              <a:gd name="connsiteY1690" fmla="*/ 2763193 h 3524628"/>
              <a:gd name="connsiteX1691" fmla="*/ 3157504 w 7486643"/>
              <a:gd name="connsiteY1691" fmla="*/ 2773154 h 3524628"/>
              <a:gd name="connsiteX1692" fmla="*/ 3118146 w 7486643"/>
              <a:gd name="connsiteY1692" fmla="*/ 2770387 h 3524628"/>
              <a:gd name="connsiteX1693" fmla="*/ 3163837 w 7486643"/>
              <a:gd name="connsiteY1693" fmla="*/ 2785329 h 3524628"/>
              <a:gd name="connsiteX1694" fmla="*/ 3204099 w 7486643"/>
              <a:gd name="connsiteY1694" fmla="*/ 2780902 h 3524628"/>
              <a:gd name="connsiteX1695" fmla="*/ 3223100 w 7486643"/>
              <a:gd name="connsiteY1695" fmla="*/ 2751018 h 3524628"/>
              <a:gd name="connsiteX1696" fmla="*/ 3280100 w 7486643"/>
              <a:gd name="connsiteY1696" fmla="*/ 2765406 h 3524628"/>
              <a:gd name="connsiteX1697" fmla="*/ 3290958 w 7486643"/>
              <a:gd name="connsiteY1697" fmla="*/ 2746037 h 3524628"/>
              <a:gd name="connsiteX1698" fmla="*/ 3274219 w 7486643"/>
              <a:gd name="connsiteY1698" fmla="*/ 2729435 h 3524628"/>
              <a:gd name="connsiteX1699" fmla="*/ 3295029 w 7486643"/>
              <a:gd name="connsiteY1699" fmla="*/ 2702871 h 3524628"/>
              <a:gd name="connsiteX1700" fmla="*/ 3240743 w 7486643"/>
              <a:gd name="connsiteY1700" fmla="*/ 2711725 h 3524628"/>
              <a:gd name="connsiteX1701" fmla="*/ 3210885 w 7486643"/>
              <a:gd name="connsiteY1701" fmla="*/ 2718920 h 3524628"/>
              <a:gd name="connsiteX1702" fmla="*/ 3145289 w 7486643"/>
              <a:gd name="connsiteY1702" fmla="*/ 2711172 h 3524628"/>
              <a:gd name="connsiteX1703" fmla="*/ 3209528 w 7486643"/>
              <a:gd name="connsiteY1703" fmla="*/ 2711172 h 3524628"/>
              <a:gd name="connsiteX1704" fmla="*/ 3203647 w 7486643"/>
              <a:gd name="connsiteY1704" fmla="*/ 2690142 h 3524628"/>
              <a:gd name="connsiteX1705" fmla="*/ 3234862 w 7486643"/>
              <a:gd name="connsiteY1705" fmla="*/ 2674647 h 3524628"/>
              <a:gd name="connsiteX1706" fmla="*/ 3178313 w 7486643"/>
              <a:gd name="connsiteY1706" fmla="*/ 2670219 h 3524628"/>
              <a:gd name="connsiteX1707" fmla="*/ 3175147 w 7486643"/>
              <a:gd name="connsiteY1707" fmla="*/ 2655831 h 3524628"/>
              <a:gd name="connsiteX1708" fmla="*/ 3142122 w 7486643"/>
              <a:gd name="connsiteY1708" fmla="*/ 2634248 h 3524628"/>
              <a:gd name="connsiteX1709" fmla="*/ 3132622 w 7486643"/>
              <a:gd name="connsiteY1709" fmla="*/ 2653617 h 3524628"/>
              <a:gd name="connsiteX1710" fmla="*/ 3071098 w 7486643"/>
              <a:gd name="connsiteY1710" fmla="*/ 2658044 h 3524628"/>
              <a:gd name="connsiteX1711" fmla="*/ 3079693 w 7486643"/>
              <a:gd name="connsiteY1711" fmla="*/ 2651403 h 3524628"/>
              <a:gd name="connsiteX1712" fmla="*/ 3039431 w 7486643"/>
              <a:gd name="connsiteY1712" fmla="*/ 2658598 h 3524628"/>
              <a:gd name="connsiteX1713" fmla="*/ 3049383 w 7486643"/>
              <a:gd name="connsiteY1713" fmla="*/ 2670773 h 3524628"/>
              <a:gd name="connsiteX1714" fmla="*/ 3037169 w 7486643"/>
              <a:gd name="connsiteY1714" fmla="*/ 2668559 h 3524628"/>
              <a:gd name="connsiteX1715" fmla="*/ 2982430 w 7486643"/>
              <a:gd name="connsiteY1715" fmla="*/ 2647529 h 3524628"/>
              <a:gd name="connsiteX1716" fmla="*/ 3003240 w 7486643"/>
              <a:gd name="connsiteY1716" fmla="*/ 2679074 h 3524628"/>
              <a:gd name="connsiteX1717" fmla="*/ 2946239 w 7486643"/>
              <a:gd name="connsiteY1717" fmla="*/ 2672986 h 3524628"/>
              <a:gd name="connsiteX1718" fmla="*/ 2972477 w 7486643"/>
              <a:gd name="connsiteY1718" fmla="*/ 2696230 h 3524628"/>
              <a:gd name="connsiteX1719" fmla="*/ 2828618 w 7486643"/>
              <a:gd name="connsiteY1719" fmla="*/ 2706745 h 3524628"/>
              <a:gd name="connsiteX1720" fmla="*/ 2748546 w 7486643"/>
              <a:gd name="connsiteY1720" fmla="*/ 2702317 h 3524628"/>
              <a:gd name="connsiteX1721" fmla="*/ 2696974 w 7486643"/>
              <a:gd name="connsiteY1721" fmla="*/ 2675754 h 3524628"/>
              <a:gd name="connsiteX1722" fmla="*/ 2676617 w 7486643"/>
              <a:gd name="connsiteY1722" fmla="*/ 2659151 h 3524628"/>
              <a:gd name="connsiteX1723" fmla="*/ 2747641 w 7486643"/>
              <a:gd name="connsiteY1723" fmla="*/ 2672433 h 3524628"/>
              <a:gd name="connsiteX1724" fmla="*/ 2744475 w 7486643"/>
              <a:gd name="connsiteY1724" fmla="*/ 2649190 h 3524628"/>
              <a:gd name="connsiteX1725" fmla="*/ 2689736 w 7486643"/>
              <a:gd name="connsiteY1725" fmla="*/ 2623733 h 3524628"/>
              <a:gd name="connsiteX1726" fmla="*/ 2660331 w 7486643"/>
              <a:gd name="connsiteY1726" fmla="*/ 2621519 h 3524628"/>
              <a:gd name="connsiteX1727" fmla="*/ 3886468 w 7486643"/>
              <a:gd name="connsiteY1727" fmla="*/ 2621312 h 3524628"/>
              <a:gd name="connsiteX1728" fmla="*/ 3881775 w 7486643"/>
              <a:gd name="connsiteY1728" fmla="*/ 2622626 h 3524628"/>
              <a:gd name="connsiteX1729" fmla="*/ 3878156 w 7486643"/>
              <a:gd name="connsiteY1729" fmla="*/ 2630927 h 3524628"/>
              <a:gd name="connsiteX1730" fmla="*/ 3848751 w 7486643"/>
              <a:gd name="connsiteY1730" fmla="*/ 2639782 h 3524628"/>
              <a:gd name="connsiteX1731" fmla="*/ 3832917 w 7486643"/>
              <a:gd name="connsiteY1731" fmla="*/ 2639228 h 3524628"/>
              <a:gd name="connsiteX1732" fmla="*/ 3848751 w 7486643"/>
              <a:gd name="connsiteY1732" fmla="*/ 2639782 h 3524628"/>
              <a:gd name="connsiteX1733" fmla="*/ 3864584 w 7486643"/>
              <a:gd name="connsiteY1733" fmla="*/ 2650850 h 3524628"/>
              <a:gd name="connsiteX1734" fmla="*/ 3873179 w 7486643"/>
              <a:gd name="connsiteY1734" fmla="*/ 2656384 h 3524628"/>
              <a:gd name="connsiteX1735" fmla="*/ 3934252 w 7486643"/>
              <a:gd name="connsiteY1735" fmla="*/ 2640335 h 3524628"/>
              <a:gd name="connsiteX1736" fmla="*/ 3890822 w 7486643"/>
              <a:gd name="connsiteY1736" fmla="*/ 2628713 h 3524628"/>
              <a:gd name="connsiteX1737" fmla="*/ 3886468 w 7486643"/>
              <a:gd name="connsiteY1737" fmla="*/ 2621312 h 3524628"/>
              <a:gd name="connsiteX1738" fmla="*/ 787902 w 7486643"/>
              <a:gd name="connsiteY1738" fmla="*/ 2620966 h 3524628"/>
              <a:gd name="connsiteX1739" fmla="*/ 790164 w 7486643"/>
              <a:gd name="connsiteY1739" fmla="*/ 2637015 h 3524628"/>
              <a:gd name="connsiteX1740" fmla="*/ 787902 w 7486643"/>
              <a:gd name="connsiteY1740" fmla="*/ 2620966 h 3524628"/>
              <a:gd name="connsiteX1741" fmla="*/ 2284454 w 7486643"/>
              <a:gd name="connsiteY1741" fmla="*/ 2619789 h 3524628"/>
              <a:gd name="connsiteX1742" fmla="*/ 2261326 w 7486643"/>
              <a:gd name="connsiteY1742" fmla="*/ 2632587 h 3524628"/>
              <a:gd name="connsiteX1743" fmla="*/ 2300683 w 7486643"/>
              <a:gd name="connsiteY1743" fmla="*/ 2644762 h 3524628"/>
              <a:gd name="connsiteX1744" fmla="*/ 2332350 w 7486643"/>
              <a:gd name="connsiteY1744" fmla="*/ 2668006 h 3524628"/>
              <a:gd name="connsiteX1745" fmla="*/ 2316064 w 7486643"/>
              <a:gd name="connsiteY1745" fmla="*/ 2621519 h 3524628"/>
              <a:gd name="connsiteX1746" fmla="*/ 2284454 w 7486643"/>
              <a:gd name="connsiteY1746" fmla="*/ 2619789 h 3524628"/>
              <a:gd name="connsiteX1747" fmla="*/ 766640 w 7486643"/>
              <a:gd name="connsiteY1747" fmla="*/ 2619305 h 3524628"/>
              <a:gd name="connsiteX1748" fmla="*/ 762741 w 7486643"/>
              <a:gd name="connsiteY1748" fmla="*/ 2625507 h 3524628"/>
              <a:gd name="connsiteX1749" fmla="*/ 759741 w 7486643"/>
              <a:gd name="connsiteY1749" fmla="*/ 2625393 h 3524628"/>
              <a:gd name="connsiteX1750" fmla="*/ 750806 w 7486643"/>
              <a:gd name="connsiteY1750" fmla="*/ 2631480 h 3524628"/>
              <a:gd name="connsiteX1751" fmla="*/ 762116 w 7486643"/>
              <a:gd name="connsiteY1751" fmla="*/ 2626500 h 3524628"/>
              <a:gd name="connsiteX1752" fmla="*/ 762741 w 7486643"/>
              <a:gd name="connsiteY1752" fmla="*/ 2625507 h 3524628"/>
              <a:gd name="connsiteX1753" fmla="*/ 764293 w 7486643"/>
              <a:gd name="connsiteY1753" fmla="*/ 2625566 h 3524628"/>
              <a:gd name="connsiteX1754" fmla="*/ 766640 w 7486643"/>
              <a:gd name="connsiteY1754" fmla="*/ 2619305 h 3524628"/>
              <a:gd name="connsiteX1755" fmla="*/ 546398 w 7486643"/>
              <a:gd name="connsiteY1755" fmla="*/ 2619184 h 3524628"/>
              <a:gd name="connsiteX1756" fmla="*/ 535886 w 7486643"/>
              <a:gd name="connsiteY1756" fmla="*/ 2630294 h 3524628"/>
              <a:gd name="connsiteX1757" fmla="*/ 526426 w 7486643"/>
              <a:gd name="connsiteY1757" fmla="*/ 2646419 h 3524628"/>
              <a:gd name="connsiteX1758" fmla="*/ 526422 w 7486643"/>
              <a:gd name="connsiteY1758" fmla="*/ 2646423 h 3524628"/>
              <a:gd name="connsiteX1759" fmla="*/ 525405 w 7486643"/>
              <a:gd name="connsiteY1759" fmla="*/ 2647668 h 3524628"/>
              <a:gd name="connsiteX1760" fmla="*/ 522606 w 7486643"/>
              <a:gd name="connsiteY1760" fmla="*/ 2651093 h 3524628"/>
              <a:gd name="connsiteX1761" fmla="*/ 526421 w 7486643"/>
              <a:gd name="connsiteY1761" fmla="*/ 2646426 h 3524628"/>
              <a:gd name="connsiteX1762" fmla="*/ 521665 w 7486643"/>
              <a:gd name="connsiteY1762" fmla="*/ 2659584 h 3524628"/>
              <a:gd name="connsiteX1763" fmla="*/ 551756 w 7486643"/>
              <a:gd name="connsiteY1763" fmla="*/ 2676860 h 3524628"/>
              <a:gd name="connsiteX1764" fmla="*/ 599709 w 7486643"/>
              <a:gd name="connsiteY1764" fmla="*/ 2642549 h 3524628"/>
              <a:gd name="connsiteX1765" fmla="*/ 558090 w 7486643"/>
              <a:gd name="connsiteY1765" fmla="*/ 2620966 h 3524628"/>
              <a:gd name="connsiteX1766" fmla="*/ 546398 w 7486643"/>
              <a:gd name="connsiteY1766" fmla="*/ 2619184 h 3524628"/>
              <a:gd name="connsiteX1767" fmla="*/ 1522697 w 7486643"/>
              <a:gd name="connsiteY1767" fmla="*/ 2615236 h 3524628"/>
              <a:gd name="connsiteX1768" fmla="*/ 1529816 w 7486643"/>
              <a:gd name="connsiteY1768" fmla="*/ 2620412 h 3524628"/>
              <a:gd name="connsiteX1769" fmla="*/ 1520656 w 7486643"/>
              <a:gd name="connsiteY1769" fmla="*/ 2616054 h 3524628"/>
              <a:gd name="connsiteX1770" fmla="*/ 615090 w 7486643"/>
              <a:gd name="connsiteY1770" fmla="*/ 2611004 h 3524628"/>
              <a:gd name="connsiteX1771" fmla="*/ 599709 w 7486643"/>
              <a:gd name="connsiteY1771" fmla="*/ 2618752 h 3524628"/>
              <a:gd name="connsiteX1772" fmla="*/ 581161 w 7486643"/>
              <a:gd name="connsiteY1772" fmla="*/ 2628160 h 3524628"/>
              <a:gd name="connsiteX1773" fmla="*/ 615090 w 7486643"/>
              <a:gd name="connsiteY1773" fmla="*/ 2611004 h 3524628"/>
              <a:gd name="connsiteX1774" fmla="*/ 564536 w 7486643"/>
              <a:gd name="connsiteY1774" fmla="*/ 2610797 h 3524628"/>
              <a:gd name="connsiteX1775" fmla="*/ 561709 w 7486643"/>
              <a:gd name="connsiteY1775" fmla="*/ 2619859 h 3524628"/>
              <a:gd name="connsiteX1776" fmla="*/ 572114 w 7486643"/>
              <a:gd name="connsiteY1776" fmla="*/ 2613771 h 3524628"/>
              <a:gd name="connsiteX1777" fmla="*/ 564536 w 7486643"/>
              <a:gd name="connsiteY1777" fmla="*/ 2610797 h 3524628"/>
              <a:gd name="connsiteX1778" fmla="*/ 1021220 w 7486643"/>
              <a:gd name="connsiteY1778" fmla="*/ 2608099 h 3524628"/>
              <a:gd name="connsiteX1779" fmla="*/ 972023 w 7486643"/>
              <a:gd name="connsiteY1779" fmla="*/ 2613218 h 3524628"/>
              <a:gd name="connsiteX1780" fmla="*/ 986048 w 7486643"/>
              <a:gd name="connsiteY1780" fmla="*/ 2625393 h 3524628"/>
              <a:gd name="connsiteX1781" fmla="*/ 958582 w 7486643"/>
              <a:gd name="connsiteY1781" fmla="*/ 2633462 h 3524628"/>
              <a:gd name="connsiteX1782" fmla="*/ 957773 w 7486643"/>
              <a:gd name="connsiteY1782" fmla="*/ 2633418 h 3524628"/>
              <a:gd name="connsiteX1783" fmla="*/ 925428 w 7486643"/>
              <a:gd name="connsiteY1783" fmla="*/ 2639782 h 3524628"/>
              <a:gd name="connsiteX1784" fmla="*/ 955907 w 7486643"/>
              <a:gd name="connsiteY1784" fmla="*/ 2634248 h 3524628"/>
              <a:gd name="connsiteX1785" fmla="*/ 958582 w 7486643"/>
              <a:gd name="connsiteY1785" fmla="*/ 2633462 h 3524628"/>
              <a:gd name="connsiteX1786" fmla="*/ 974540 w 7486643"/>
              <a:gd name="connsiteY1786" fmla="*/ 2634334 h 3524628"/>
              <a:gd name="connsiteX1787" fmla="*/ 986048 w 7486643"/>
              <a:gd name="connsiteY1787" fmla="*/ 2645316 h 3524628"/>
              <a:gd name="connsiteX1788" fmla="*/ 1005500 w 7486643"/>
              <a:gd name="connsiteY1788" fmla="*/ 2656937 h 3524628"/>
              <a:gd name="connsiteX1789" fmla="*/ 1056167 w 7486643"/>
              <a:gd name="connsiteY1789" fmla="*/ 2637015 h 3524628"/>
              <a:gd name="connsiteX1790" fmla="*/ 1021220 w 7486643"/>
              <a:gd name="connsiteY1790" fmla="*/ 2608099 h 3524628"/>
              <a:gd name="connsiteX1791" fmla="*/ 166492 w 7486643"/>
              <a:gd name="connsiteY1791" fmla="*/ 2607200 h 3524628"/>
              <a:gd name="connsiteX1792" fmla="*/ 132394 w 7486643"/>
              <a:gd name="connsiteY1792" fmla="*/ 2625393 h 3524628"/>
              <a:gd name="connsiteX1793" fmla="*/ 132394 w 7486643"/>
              <a:gd name="connsiteY1793" fmla="*/ 2625393 h 3524628"/>
              <a:gd name="connsiteX1794" fmla="*/ 197085 w 7486643"/>
              <a:gd name="connsiteY1794" fmla="*/ 2637568 h 3524628"/>
              <a:gd name="connsiteX1795" fmla="*/ 196972 w 7486643"/>
              <a:gd name="connsiteY1795" fmla="*/ 2618891 h 3524628"/>
              <a:gd name="connsiteX1796" fmla="*/ 200757 w 7486643"/>
              <a:gd name="connsiteY1796" fmla="*/ 2617881 h 3524628"/>
              <a:gd name="connsiteX1797" fmla="*/ 211109 w 7486643"/>
              <a:gd name="connsiteY1797" fmla="*/ 2624286 h 3524628"/>
              <a:gd name="connsiteX1798" fmla="*/ 202811 w 7486643"/>
              <a:gd name="connsiteY1798" fmla="*/ 2617334 h 3524628"/>
              <a:gd name="connsiteX1799" fmla="*/ 200757 w 7486643"/>
              <a:gd name="connsiteY1799" fmla="*/ 2617881 h 3524628"/>
              <a:gd name="connsiteX1800" fmla="*/ 193402 w 7486643"/>
              <a:gd name="connsiteY1800" fmla="*/ 2613330 h 3524628"/>
              <a:gd name="connsiteX1801" fmla="*/ 166492 w 7486643"/>
              <a:gd name="connsiteY1801" fmla="*/ 2607200 h 3524628"/>
              <a:gd name="connsiteX1802" fmla="*/ 4516926 w 7486643"/>
              <a:gd name="connsiteY1802" fmla="*/ 2606023 h 3524628"/>
              <a:gd name="connsiteX1803" fmla="*/ 4494759 w 7486643"/>
              <a:gd name="connsiteY1803" fmla="*/ 2620412 h 3524628"/>
              <a:gd name="connsiteX1804" fmla="*/ 4460377 w 7486643"/>
              <a:gd name="connsiteY1804" fmla="*/ 2636461 h 3524628"/>
              <a:gd name="connsiteX1805" fmla="*/ 4630022 w 7486643"/>
              <a:gd name="connsiteY1805" fmla="*/ 2635354 h 3524628"/>
              <a:gd name="connsiteX1806" fmla="*/ 4698333 w 7486643"/>
              <a:gd name="connsiteY1806" fmla="*/ 2641995 h 3524628"/>
              <a:gd name="connsiteX1807" fmla="*/ 4727738 w 7486643"/>
              <a:gd name="connsiteY1807" fmla="*/ 2623179 h 3524628"/>
              <a:gd name="connsiteX1808" fmla="*/ 4727738 w 7486643"/>
              <a:gd name="connsiteY1808" fmla="*/ 2623179 h 3524628"/>
              <a:gd name="connsiteX1809" fmla="*/ 4787453 w 7486643"/>
              <a:gd name="connsiteY1809" fmla="*/ 2627607 h 3524628"/>
              <a:gd name="connsiteX1810" fmla="*/ 4686571 w 7486643"/>
              <a:gd name="connsiteY1810" fmla="*/ 2619305 h 3524628"/>
              <a:gd name="connsiteX1811" fmla="*/ 4595189 w 7486643"/>
              <a:gd name="connsiteY1811" fmla="*/ 2609897 h 3524628"/>
              <a:gd name="connsiteX1812" fmla="*/ 4547688 w 7486643"/>
              <a:gd name="connsiteY1812" fmla="*/ 2622072 h 3524628"/>
              <a:gd name="connsiteX1813" fmla="*/ 4516926 w 7486643"/>
              <a:gd name="connsiteY1813" fmla="*/ 2606023 h 3524628"/>
              <a:gd name="connsiteX1814" fmla="*/ 634995 w 7486643"/>
              <a:gd name="connsiteY1814" fmla="*/ 2603810 h 3524628"/>
              <a:gd name="connsiteX1815" fmla="*/ 639067 w 7486643"/>
              <a:gd name="connsiteY1815" fmla="*/ 2608376 h 3524628"/>
              <a:gd name="connsiteX1816" fmla="*/ 639050 w 7486643"/>
              <a:gd name="connsiteY1816" fmla="*/ 2608385 h 3524628"/>
              <a:gd name="connsiteX1817" fmla="*/ 634995 w 7486643"/>
              <a:gd name="connsiteY1817" fmla="*/ 2603810 h 3524628"/>
              <a:gd name="connsiteX1818" fmla="*/ 638049 w 7486643"/>
              <a:gd name="connsiteY1818" fmla="*/ 2608947 h 3524628"/>
              <a:gd name="connsiteX1819" fmla="*/ 639050 w 7486643"/>
              <a:gd name="connsiteY1819" fmla="*/ 2608385 h 3524628"/>
              <a:gd name="connsiteX1820" fmla="*/ 640283 w 7486643"/>
              <a:gd name="connsiteY1820" fmla="*/ 2609776 h 3524628"/>
              <a:gd name="connsiteX1821" fmla="*/ 659877 w 7486643"/>
              <a:gd name="connsiteY1821" fmla="*/ 2617092 h 3524628"/>
              <a:gd name="connsiteX1822" fmla="*/ 641781 w 7486643"/>
              <a:gd name="connsiteY1822" fmla="*/ 2621519 h 3524628"/>
              <a:gd name="connsiteX1823" fmla="*/ 673901 w 7486643"/>
              <a:gd name="connsiteY1823" fmla="*/ 2624286 h 3524628"/>
              <a:gd name="connsiteX1824" fmla="*/ 634995 w 7486643"/>
              <a:gd name="connsiteY1824" fmla="*/ 2603810 h 3524628"/>
              <a:gd name="connsiteX1825" fmla="*/ 7229888 w 7486643"/>
              <a:gd name="connsiteY1825" fmla="*/ 2602703 h 3524628"/>
              <a:gd name="connsiteX1826" fmla="*/ 7206817 w 7486643"/>
              <a:gd name="connsiteY1826" fmla="*/ 2605470 h 3524628"/>
              <a:gd name="connsiteX1827" fmla="*/ 7232094 w 7486643"/>
              <a:gd name="connsiteY1827" fmla="*/ 2612388 h 3524628"/>
              <a:gd name="connsiteX1828" fmla="*/ 7241019 w 7486643"/>
              <a:gd name="connsiteY1828" fmla="*/ 2611406 h 3524628"/>
              <a:gd name="connsiteX1829" fmla="*/ 7241085 w 7486643"/>
              <a:gd name="connsiteY1829" fmla="*/ 2611419 h 3524628"/>
              <a:gd name="connsiteX1830" fmla="*/ 7259746 w 7486643"/>
              <a:gd name="connsiteY1830" fmla="*/ 2609344 h 3524628"/>
              <a:gd name="connsiteX1831" fmla="*/ 7241019 w 7486643"/>
              <a:gd name="connsiteY1831" fmla="*/ 2611406 h 3524628"/>
              <a:gd name="connsiteX1832" fmla="*/ 7232518 w 7486643"/>
              <a:gd name="connsiteY1832" fmla="*/ 2609655 h 3524628"/>
              <a:gd name="connsiteX1833" fmla="*/ 7229888 w 7486643"/>
              <a:gd name="connsiteY1833" fmla="*/ 2602703 h 3524628"/>
              <a:gd name="connsiteX1834" fmla="*/ 4217312 w 7486643"/>
              <a:gd name="connsiteY1834" fmla="*/ 2602063 h 3524628"/>
              <a:gd name="connsiteX1835" fmla="*/ 4206589 w 7486643"/>
              <a:gd name="connsiteY1835" fmla="*/ 2607684 h 3524628"/>
              <a:gd name="connsiteX1836" fmla="*/ 4206589 w 7486643"/>
              <a:gd name="connsiteY1836" fmla="*/ 2607684 h 3524628"/>
              <a:gd name="connsiteX1837" fmla="*/ 4278066 w 7486643"/>
              <a:gd name="connsiteY1837" fmla="*/ 2611558 h 3524628"/>
              <a:gd name="connsiteX1838" fmla="*/ 4217312 w 7486643"/>
              <a:gd name="connsiteY1838" fmla="*/ 2602063 h 3524628"/>
              <a:gd name="connsiteX1839" fmla="*/ 1487193 w 7486643"/>
              <a:gd name="connsiteY1839" fmla="*/ 2598855 h 3524628"/>
              <a:gd name="connsiteX1840" fmla="*/ 1474173 w 7486643"/>
              <a:gd name="connsiteY1840" fmla="*/ 2603256 h 3524628"/>
              <a:gd name="connsiteX1841" fmla="*/ 1529816 w 7486643"/>
              <a:gd name="connsiteY1841" fmla="*/ 2620412 h 3524628"/>
              <a:gd name="connsiteX1842" fmla="*/ 1524345 w 7486643"/>
              <a:gd name="connsiteY1842" fmla="*/ 2614576 h 3524628"/>
              <a:gd name="connsiteX1843" fmla="*/ 1522697 w 7486643"/>
              <a:gd name="connsiteY1843" fmla="*/ 2615236 h 3524628"/>
              <a:gd name="connsiteX1844" fmla="*/ 1504030 w 7486643"/>
              <a:gd name="connsiteY1844" fmla="*/ 2601665 h 3524628"/>
              <a:gd name="connsiteX1845" fmla="*/ 1487193 w 7486643"/>
              <a:gd name="connsiteY1845" fmla="*/ 2598855 h 3524628"/>
              <a:gd name="connsiteX1846" fmla="*/ 1202288 w 7486643"/>
              <a:gd name="connsiteY1846" fmla="*/ 2594402 h 3524628"/>
              <a:gd name="connsiteX1847" fmla="*/ 1208622 w 7486643"/>
              <a:gd name="connsiteY1847" fmla="*/ 2596615 h 3524628"/>
              <a:gd name="connsiteX1848" fmla="*/ 1202288 w 7486643"/>
              <a:gd name="connsiteY1848" fmla="*/ 2594402 h 3524628"/>
              <a:gd name="connsiteX1849" fmla="*/ 772708 w 7486643"/>
              <a:gd name="connsiteY1849" fmla="*/ 2592778 h 3524628"/>
              <a:gd name="connsiteX1850" fmla="*/ 772768 w 7486643"/>
              <a:gd name="connsiteY1850" fmla="*/ 2593870 h 3524628"/>
              <a:gd name="connsiteX1851" fmla="*/ 772521 w 7486643"/>
              <a:gd name="connsiteY1851" fmla="*/ 2593295 h 3524628"/>
              <a:gd name="connsiteX1852" fmla="*/ 7338009 w 7486643"/>
              <a:gd name="connsiteY1852" fmla="*/ 2592188 h 3524628"/>
              <a:gd name="connsiteX1853" fmla="*/ 7291414 w 7486643"/>
              <a:gd name="connsiteY1853" fmla="*/ 2602703 h 3524628"/>
              <a:gd name="connsiteX1854" fmla="*/ 7297330 w 7486643"/>
              <a:gd name="connsiteY1854" fmla="*/ 2597800 h 3524628"/>
              <a:gd name="connsiteX1855" fmla="*/ 7291414 w 7486643"/>
              <a:gd name="connsiteY1855" fmla="*/ 2602703 h 3524628"/>
              <a:gd name="connsiteX1856" fmla="*/ 7338009 w 7486643"/>
              <a:gd name="connsiteY1856" fmla="*/ 2592188 h 3524628"/>
              <a:gd name="connsiteX1857" fmla="*/ 2777078 w 7486643"/>
              <a:gd name="connsiteY1857" fmla="*/ 2587671 h 3524628"/>
              <a:gd name="connsiteX1858" fmla="*/ 2781118 w 7486643"/>
              <a:gd name="connsiteY1858" fmla="*/ 2591635 h 3524628"/>
              <a:gd name="connsiteX1859" fmla="*/ 2778574 w 7486643"/>
              <a:gd name="connsiteY1859" fmla="*/ 2590934 h 3524628"/>
              <a:gd name="connsiteX1860" fmla="*/ 3350213 w 7486643"/>
              <a:gd name="connsiteY1860" fmla="*/ 2586404 h 3524628"/>
              <a:gd name="connsiteX1861" fmla="*/ 3350220 w 7486643"/>
              <a:gd name="connsiteY1861" fmla="*/ 2586654 h 3524628"/>
              <a:gd name="connsiteX1862" fmla="*/ 3349623 w 7486643"/>
              <a:gd name="connsiteY1862" fmla="*/ 2586989 h 3524628"/>
              <a:gd name="connsiteX1863" fmla="*/ 762116 w 7486643"/>
              <a:gd name="connsiteY1863" fmla="*/ 2586101 h 3524628"/>
              <a:gd name="connsiteX1864" fmla="*/ 725925 w 7486643"/>
              <a:gd name="connsiteY1864" fmla="*/ 2598829 h 3524628"/>
              <a:gd name="connsiteX1865" fmla="*/ 762116 w 7486643"/>
              <a:gd name="connsiteY1865" fmla="*/ 2586101 h 3524628"/>
              <a:gd name="connsiteX1866" fmla="*/ 1894786 w 7486643"/>
              <a:gd name="connsiteY1866" fmla="*/ 2584181 h 3524628"/>
              <a:gd name="connsiteX1867" fmla="*/ 1835177 w 7486643"/>
              <a:gd name="connsiteY1867" fmla="*/ 2607684 h 3524628"/>
              <a:gd name="connsiteX1868" fmla="*/ 1839249 w 7486643"/>
              <a:gd name="connsiteY1868" fmla="*/ 2653617 h 3524628"/>
              <a:gd name="connsiteX1869" fmla="*/ 1814368 w 7486643"/>
              <a:gd name="connsiteY1869" fmla="*/ 2614325 h 3524628"/>
              <a:gd name="connsiteX1870" fmla="*/ 1783153 w 7486643"/>
              <a:gd name="connsiteY1870" fmla="*/ 2618752 h 3524628"/>
              <a:gd name="connsiteX1871" fmla="*/ 1822510 w 7486643"/>
              <a:gd name="connsiteY1871" fmla="*/ 2696783 h 3524628"/>
              <a:gd name="connsiteX1872" fmla="*/ 1865940 w 7486643"/>
              <a:gd name="connsiteY1872" fmla="*/ 2707298 h 3524628"/>
              <a:gd name="connsiteX1873" fmla="*/ 1852368 w 7486643"/>
              <a:gd name="connsiteY1873" fmla="*/ 2694016 h 3524628"/>
              <a:gd name="connsiteX1874" fmla="*/ 1854178 w 7486643"/>
              <a:gd name="connsiteY1874" fmla="*/ 2663025 h 3524628"/>
              <a:gd name="connsiteX1875" fmla="*/ 1883130 w 7486643"/>
              <a:gd name="connsiteY1875" fmla="*/ 2670219 h 3524628"/>
              <a:gd name="connsiteX1876" fmla="*/ 1945560 w 7486643"/>
              <a:gd name="connsiteY1876" fmla="*/ 2684608 h 3524628"/>
              <a:gd name="connsiteX1877" fmla="*/ 1958226 w 7486643"/>
              <a:gd name="connsiteY1877" fmla="*/ 2666899 h 3524628"/>
              <a:gd name="connsiteX1878" fmla="*/ 1976774 w 7486643"/>
              <a:gd name="connsiteY1878" fmla="*/ 2673540 h 3524628"/>
              <a:gd name="connsiteX1879" fmla="*/ 2024275 w 7486643"/>
              <a:gd name="connsiteY1879" fmla="*/ 2640335 h 3524628"/>
              <a:gd name="connsiteX1880" fmla="*/ 1967727 w 7486643"/>
              <a:gd name="connsiteY1880" fmla="*/ 2649190 h 3524628"/>
              <a:gd name="connsiteX1881" fmla="*/ 1952798 w 7486643"/>
              <a:gd name="connsiteY1881" fmla="*/ 2640889 h 3524628"/>
              <a:gd name="connsiteX1882" fmla="*/ 1958679 w 7486643"/>
              <a:gd name="connsiteY1882" fmla="*/ 2627053 h 3524628"/>
              <a:gd name="connsiteX1883" fmla="*/ 1927464 w 7486643"/>
              <a:gd name="connsiteY1883" fmla="*/ 2626500 h 3524628"/>
              <a:gd name="connsiteX1884" fmla="*/ 1863225 w 7486643"/>
              <a:gd name="connsiteY1884" fmla="*/ 2615431 h 3524628"/>
              <a:gd name="connsiteX1885" fmla="*/ 1903035 w 7486643"/>
              <a:gd name="connsiteY1885" fmla="*/ 2596615 h 3524628"/>
              <a:gd name="connsiteX1886" fmla="*/ 1894786 w 7486643"/>
              <a:gd name="connsiteY1886" fmla="*/ 2584181 h 3524628"/>
              <a:gd name="connsiteX1887" fmla="*/ 784396 w 7486643"/>
              <a:gd name="connsiteY1887" fmla="*/ 2582918 h 3524628"/>
              <a:gd name="connsiteX1888" fmla="*/ 775871 w 7486643"/>
              <a:gd name="connsiteY1888" fmla="*/ 2584008 h 3524628"/>
              <a:gd name="connsiteX1889" fmla="*/ 772708 w 7486643"/>
              <a:gd name="connsiteY1889" fmla="*/ 2592778 h 3524628"/>
              <a:gd name="connsiteX1890" fmla="*/ 772691 w 7486643"/>
              <a:gd name="connsiteY1890" fmla="*/ 2592465 h 3524628"/>
              <a:gd name="connsiteX1891" fmla="*/ 772521 w 7486643"/>
              <a:gd name="connsiteY1891" fmla="*/ 2593295 h 3524628"/>
              <a:gd name="connsiteX1892" fmla="*/ 772839 w 7486643"/>
              <a:gd name="connsiteY1892" fmla="*/ 2595163 h 3524628"/>
              <a:gd name="connsiteX1893" fmla="*/ 772768 w 7486643"/>
              <a:gd name="connsiteY1893" fmla="*/ 2593870 h 3524628"/>
              <a:gd name="connsiteX1894" fmla="*/ 776190 w 7486643"/>
              <a:gd name="connsiteY1894" fmla="*/ 2601830 h 3524628"/>
              <a:gd name="connsiteX1895" fmla="*/ 795593 w 7486643"/>
              <a:gd name="connsiteY1895" fmla="*/ 2591635 h 3524628"/>
              <a:gd name="connsiteX1896" fmla="*/ 784396 w 7486643"/>
              <a:gd name="connsiteY1896" fmla="*/ 2582918 h 3524628"/>
              <a:gd name="connsiteX1897" fmla="*/ 7380081 w 7486643"/>
              <a:gd name="connsiteY1897" fmla="*/ 2571158 h 3524628"/>
              <a:gd name="connsiteX1898" fmla="*/ 7354295 w 7486643"/>
              <a:gd name="connsiteY1898" fmla="*/ 2573925 h 3524628"/>
              <a:gd name="connsiteX1899" fmla="*/ 7348414 w 7486643"/>
              <a:gd name="connsiteY1899" fmla="*/ 2577246 h 3524628"/>
              <a:gd name="connsiteX1900" fmla="*/ 7380081 w 7486643"/>
              <a:gd name="connsiteY1900" fmla="*/ 2571158 h 3524628"/>
              <a:gd name="connsiteX1901" fmla="*/ 3447936 w 7486643"/>
              <a:gd name="connsiteY1901" fmla="*/ 2570052 h 3524628"/>
              <a:gd name="connsiteX1902" fmla="*/ 3376911 w 7486643"/>
              <a:gd name="connsiteY1902" fmla="*/ 2595509 h 3524628"/>
              <a:gd name="connsiteX1903" fmla="*/ 3409935 w 7486643"/>
              <a:gd name="connsiteY1903" fmla="*/ 2605470 h 3524628"/>
              <a:gd name="connsiteX1904" fmla="*/ 3379625 w 7486643"/>
              <a:gd name="connsiteY1904" fmla="*/ 2633694 h 3524628"/>
              <a:gd name="connsiteX1905" fmla="*/ 3376459 w 7486643"/>
              <a:gd name="connsiteY1905" fmla="*/ 2656384 h 3524628"/>
              <a:gd name="connsiteX1906" fmla="*/ 3403150 w 7486643"/>
              <a:gd name="connsiteY1906" fmla="*/ 2657491 h 3524628"/>
              <a:gd name="connsiteX1907" fmla="*/ 3527556 w 7486643"/>
              <a:gd name="connsiteY1907" fmla="*/ 2644209 h 3524628"/>
              <a:gd name="connsiteX1908" fmla="*/ 3434817 w 7486643"/>
              <a:gd name="connsiteY1908" fmla="*/ 2587207 h 3524628"/>
              <a:gd name="connsiteX1909" fmla="*/ 3447936 w 7486643"/>
              <a:gd name="connsiteY1909" fmla="*/ 2570052 h 3524628"/>
              <a:gd name="connsiteX1910" fmla="*/ 2474852 w 7486643"/>
              <a:gd name="connsiteY1910" fmla="*/ 2569498 h 3524628"/>
              <a:gd name="connsiteX1911" fmla="*/ 2364017 w 7486643"/>
              <a:gd name="connsiteY1911" fmla="*/ 2598829 h 3524628"/>
              <a:gd name="connsiteX1912" fmla="*/ 2378946 w 7486643"/>
              <a:gd name="connsiteY1912" fmla="*/ 2644762 h 3524628"/>
              <a:gd name="connsiteX1913" fmla="*/ 2385732 w 7486643"/>
              <a:gd name="connsiteY1913" fmla="*/ 2620412 h 3524628"/>
              <a:gd name="connsiteX1914" fmla="*/ 2407446 w 7486643"/>
              <a:gd name="connsiteY1914" fmla="*/ 2620412 h 3524628"/>
              <a:gd name="connsiteX1915" fmla="*/ 2385732 w 7486643"/>
              <a:gd name="connsiteY1915" fmla="*/ 2606023 h 3524628"/>
              <a:gd name="connsiteX1916" fmla="*/ 2422828 w 7486643"/>
              <a:gd name="connsiteY1916" fmla="*/ 2602150 h 3524628"/>
              <a:gd name="connsiteX1917" fmla="*/ 2447256 w 7486643"/>
              <a:gd name="connsiteY1917" fmla="*/ 2596615 h 3524628"/>
              <a:gd name="connsiteX1918" fmla="*/ 2471685 w 7486643"/>
              <a:gd name="connsiteY1918" fmla="*/ 2602150 h 3524628"/>
              <a:gd name="connsiteX1919" fmla="*/ 2451328 w 7486643"/>
              <a:gd name="connsiteY1919" fmla="*/ 2616538 h 3524628"/>
              <a:gd name="connsiteX1920" fmla="*/ 2464900 w 7486643"/>
              <a:gd name="connsiteY1920" fmla="*/ 2622626 h 3524628"/>
              <a:gd name="connsiteX1921" fmla="*/ 2461733 w 7486643"/>
              <a:gd name="connsiteY1921" fmla="*/ 2638675 h 3524628"/>
              <a:gd name="connsiteX1922" fmla="*/ 2509686 w 7486643"/>
              <a:gd name="connsiteY1922" fmla="*/ 2663578 h 3524628"/>
              <a:gd name="connsiteX1923" fmla="*/ 2524615 w 7486643"/>
              <a:gd name="connsiteY1923" fmla="*/ 2668559 h 3524628"/>
              <a:gd name="connsiteX1924" fmla="*/ 2530948 w 7486643"/>
              <a:gd name="connsiteY1924" fmla="*/ 2654170 h 3524628"/>
              <a:gd name="connsiteX1925" fmla="*/ 2560806 w 7486643"/>
              <a:gd name="connsiteY1925" fmla="*/ 2657491 h 3524628"/>
              <a:gd name="connsiteX1926" fmla="*/ 2576639 w 7486643"/>
              <a:gd name="connsiteY1926" fmla="*/ 2632034 h 3524628"/>
              <a:gd name="connsiteX1927" fmla="*/ 2590154 w 7486643"/>
              <a:gd name="connsiteY1927" fmla="*/ 2631550 h 3524628"/>
              <a:gd name="connsiteX1928" fmla="*/ 2590639 w 7486643"/>
              <a:gd name="connsiteY1928" fmla="*/ 2630537 h 3524628"/>
              <a:gd name="connsiteX1929" fmla="*/ 2599711 w 7486643"/>
              <a:gd name="connsiteY1929" fmla="*/ 2638675 h 3524628"/>
              <a:gd name="connsiteX1930" fmla="*/ 2611473 w 7486643"/>
              <a:gd name="connsiteY1930" fmla="*/ 2626500 h 3524628"/>
              <a:gd name="connsiteX1931" fmla="*/ 2596544 w 7486643"/>
              <a:gd name="connsiteY1931" fmla="*/ 2618199 h 3524628"/>
              <a:gd name="connsiteX1932" fmla="*/ 2590639 w 7486643"/>
              <a:gd name="connsiteY1932" fmla="*/ 2630537 h 3524628"/>
              <a:gd name="connsiteX1933" fmla="*/ 2589532 w 7486643"/>
              <a:gd name="connsiteY1933" fmla="*/ 2629544 h 3524628"/>
              <a:gd name="connsiteX1934" fmla="*/ 2576639 w 7486643"/>
              <a:gd name="connsiteY1934" fmla="*/ 2632034 h 3524628"/>
              <a:gd name="connsiteX1935" fmla="*/ 2512400 w 7486643"/>
              <a:gd name="connsiteY1935" fmla="*/ 2622072 h 3524628"/>
              <a:gd name="connsiteX1936" fmla="*/ 2534115 w 7486643"/>
              <a:gd name="connsiteY1936" fmla="*/ 2597722 h 3524628"/>
              <a:gd name="connsiteX1937" fmla="*/ 2457661 w 7486643"/>
              <a:gd name="connsiteY1937" fmla="*/ 2583334 h 3524628"/>
              <a:gd name="connsiteX1938" fmla="*/ 2474852 w 7486643"/>
              <a:gd name="connsiteY1938" fmla="*/ 2569498 h 3524628"/>
              <a:gd name="connsiteX1939" fmla="*/ 1917964 w 7486643"/>
              <a:gd name="connsiteY1939" fmla="*/ 2564517 h 3524628"/>
              <a:gd name="connsiteX1940" fmla="*/ 1903488 w 7486643"/>
              <a:gd name="connsiteY1940" fmla="*/ 2583887 h 3524628"/>
              <a:gd name="connsiteX1941" fmla="*/ 1917964 w 7486643"/>
              <a:gd name="connsiteY1941" fmla="*/ 2564517 h 3524628"/>
              <a:gd name="connsiteX1942" fmla="*/ 2234614 w 7486643"/>
              <a:gd name="connsiteY1942" fmla="*/ 2563981 h 3524628"/>
              <a:gd name="connsiteX1943" fmla="*/ 2220158 w 7486643"/>
              <a:gd name="connsiteY1943" fmla="*/ 2573925 h 3524628"/>
              <a:gd name="connsiteX1944" fmla="*/ 2220158 w 7486643"/>
              <a:gd name="connsiteY1944" fmla="*/ 2573925 h 3524628"/>
              <a:gd name="connsiteX1945" fmla="*/ 2245040 w 7486643"/>
              <a:gd name="connsiteY1945" fmla="*/ 2592188 h 3524628"/>
              <a:gd name="connsiteX1946" fmla="*/ 2193920 w 7486643"/>
              <a:gd name="connsiteY1946" fmla="*/ 2598829 h 3524628"/>
              <a:gd name="connsiteX1947" fmla="*/ 2161348 w 7486643"/>
              <a:gd name="connsiteY1947" fmla="*/ 2590528 h 3524628"/>
              <a:gd name="connsiteX1948" fmla="*/ 2213373 w 7486643"/>
              <a:gd name="connsiteY1948" fmla="*/ 2629820 h 3524628"/>
              <a:gd name="connsiteX1949" fmla="*/ 2306564 w 7486643"/>
              <a:gd name="connsiteY1949" fmla="*/ 2599936 h 3524628"/>
              <a:gd name="connsiteX1950" fmla="*/ 2234614 w 7486643"/>
              <a:gd name="connsiteY1950" fmla="*/ 2563981 h 3524628"/>
              <a:gd name="connsiteX1951" fmla="*/ 2961083 w 7486643"/>
              <a:gd name="connsiteY1951" fmla="*/ 2560972 h 3524628"/>
              <a:gd name="connsiteX1952" fmla="*/ 2955739 w 7486643"/>
              <a:gd name="connsiteY1952" fmla="*/ 2591635 h 3524628"/>
              <a:gd name="connsiteX1953" fmla="*/ 2925429 w 7486643"/>
              <a:gd name="connsiteY1953" fmla="*/ 2621519 h 3524628"/>
              <a:gd name="connsiteX1954" fmla="*/ 2895572 w 7486643"/>
              <a:gd name="connsiteY1954" fmla="*/ 2628160 h 3524628"/>
              <a:gd name="connsiteX1955" fmla="*/ 2884714 w 7486643"/>
              <a:gd name="connsiteY1955" fmla="*/ 2635908 h 3524628"/>
              <a:gd name="connsiteX1956" fmla="*/ 2872500 w 7486643"/>
              <a:gd name="connsiteY1956" fmla="*/ 2628713 h 3524628"/>
              <a:gd name="connsiteX1957" fmla="*/ 2909596 w 7486643"/>
              <a:gd name="connsiteY1957" fmla="*/ 2653617 h 3524628"/>
              <a:gd name="connsiteX1958" fmla="*/ 2888786 w 7486643"/>
              <a:gd name="connsiteY1958" fmla="*/ 2639228 h 3524628"/>
              <a:gd name="connsiteX1959" fmla="*/ 2954834 w 7486643"/>
              <a:gd name="connsiteY1959" fmla="*/ 2627607 h 3524628"/>
              <a:gd name="connsiteX1960" fmla="*/ 2984239 w 7486643"/>
              <a:gd name="connsiteY1960" fmla="*/ 2610451 h 3524628"/>
              <a:gd name="connsiteX1961" fmla="*/ 2975192 w 7486643"/>
              <a:gd name="connsiteY1961" fmla="*/ 2594402 h 3524628"/>
              <a:gd name="connsiteX1962" fmla="*/ 2974287 w 7486643"/>
              <a:gd name="connsiteY1962" fmla="*/ 2566731 h 3524628"/>
              <a:gd name="connsiteX1963" fmla="*/ 2961083 w 7486643"/>
              <a:gd name="connsiteY1963" fmla="*/ 2560972 h 3524628"/>
              <a:gd name="connsiteX1964" fmla="*/ 741434 w 7486643"/>
              <a:gd name="connsiteY1964" fmla="*/ 2556847 h 3524628"/>
              <a:gd name="connsiteX1965" fmla="*/ 749449 w 7486643"/>
              <a:gd name="connsiteY1965" fmla="*/ 2561750 h 3524628"/>
              <a:gd name="connsiteX1966" fmla="*/ 741434 w 7486643"/>
              <a:gd name="connsiteY1966" fmla="*/ 2556847 h 3524628"/>
              <a:gd name="connsiteX1967" fmla="*/ 3343435 w 7486643"/>
              <a:gd name="connsiteY1967" fmla="*/ 2553449 h 3524628"/>
              <a:gd name="connsiteX1968" fmla="*/ 3311767 w 7486643"/>
              <a:gd name="connsiteY1968" fmla="*/ 2591081 h 3524628"/>
              <a:gd name="connsiteX1969" fmla="*/ 3328110 w 7486643"/>
              <a:gd name="connsiteY1969" fmla="*/ 2599037 h 3524628"/>
              <a:gd name="connsiteX1970" fmla="*/ 3349623 w 7486643"/>
              <a:gd name="connsiteY1970" fmla="*/ 2586989 h 3524628"/>
              <a:gd name="connsiteX1971" fmla="*/ 3349542 w 7486643"/>
              <a:gd name="connsiteY1971" fmla="*/ 2587069 h 3524628"/>
              <a:gd name="connsiteX1972" fmla="*/ 3350220 w 7486643"/>
              <a:gd name="connsiteY1972" fmla="*/ 2586654 h 3524628"/>
              <a:gd name="connsiteX1973" fmla="*/ 3352002 w 7486643"/>
              <a:gd name="connsiteY1973" fmla="*/ 2584631 h 3524628"/>
              <a:gd name="connsiteX1974" fmla="*/ 3350213 w 7486643"/>
              <a:gd name="connsiteY1974" fmla="*/ 2586404 h 3524628"/>
              <a:gd name="connsiteX1975" fmla="*/ 3349712 w 7486643"/>
              <a:gd name="connsiteY1975" fmla="*/ 2569429 h 3524628"/>
              <a:gd name="connsiteX1976" fmla="*/ 3343435 w 7486643"/>
              <a:gd name="connsiteY1976" fmla="*/ 2553449 h 3524628"/>
              <a:gd name="connsiteX1977" fmla="*/ 1509911 w 7486643"/>
              <a:gd name="connsiteY1977" fmla="*/ 2552896 h 3524628"/>
              <a:gd name="connsiteX1978" fmla="*/ 1410839 w 7486643"/>
              <a:gd name="connsiteY1978" fmla="*/ 2562857 h 3524628"/>
              <a:gd name="connsiteX1979" fmla="*/ 1403600 w 7486643"/>
              <a:gd name="connsiteY1979" fmla="*/ 2600489 h 3524628"/>
              <a:gd name="connsiteX1980" fmla="*/ 1431196 w 7486643"/>
              <a:gd name="connsiteY1980" fmla="*/ 2592742 h 3524628"/>
              <a:gd name="connsiteX1981" fmla="*/ 1511269 w 7486643"/>
              <a:gd name="connsiteY1981" fmla="*/ 2568391 h 3524628"/>
              <a:gd name="connsiteX1982" fmla="*/ 1511269 w 7486643"/>
              <a:gd name="connsiteY1982" fmla="*/ 2568391 h 3524628"/>
              <a:gd name="connsiteX1983" fmla="*/ 1509911 w 7486643"/>
              <a:gd name="connsiteY1983" fmla="*/ 2552896 h 3524628"/>
              <a:gd name="connsiteX1984" fmla="*/ 1392093 w 7486643"/>
              <a:gd name="connsiteY1984" fmla="*/ 2545719 h 3524628"/>
              <a:gd name="connsiteX1985" fmla="*/ 1394479 w 7486643"/>
              <a:gd name="connsiteY1985" fmla="*/ 2552587 h 3524628"/>
              <a:gd name="connsiteX1986" fmla="*/ 1395911 w 7486643"/>
              <a:gd name="connsiteY1986" fmla="*/ 2556735 h 3524628"/>
              <a:gd name="connsiteX1987" fmla="*/ 1395910 w 7486643"/>
              <a:gd name="connsiteY1987" fmla="*/ 2556770 h 3524628"/>
              <a:gd name="connsiteX1988" fmla="*/ 1392093 w 7486643"/>
              <a:gd name="connsiteY1988" fmla="*/ 2545719 h 3524628"/>
              <a:gd name="connsiteX1989" fmla="*/ 4095770 w 7486643"/>
              <a:gd name="connsiteY1989" fmla="*/ 2541807 h 3524628"/>
              <a:gd name="connsiteX1990" fmla="*/ 4095754 w 7486643"/>
              <a:gd name="connsiteY1990" fmla="*/ 2541828 h 3524628"/>
              <a:gd name="connsiteX1991" fmla="*/ 4095714 w 7486643"/>
              <a:gd name="connsiteY1991" fmla="*/ 2541823 h 3524628"/>
              <a:gd name="connsiteX1992" fmla="*/ 982414 w 7486643"/>
              <a:gd name="connsiteY1992" fmla="*/ 2537928 h 3524628"/>
              <a:gd name="connsiteX1993" fmla="*/ 977000 w 7486643"/>
              <a:gd name="connsiteY1993" fmla="*/ 2542381 h 3524628"/>
              <a:gd name="connsiteX1994" fmla="*/ 985595 w 7486643"/>
              <a:gd name="connsiteY1994" fmla="*/ 2546255 h 3524628"/>
              <a:gd name="connsiteX1995" fmla="*/ 982414 w 7486643"/>
              <a:gd name="connsiteY1995" fmla="*/ 2537928 h 3524628"/>
              <a:gd name="connsiteX1996" fmla="*/ 2563972 w 7486643"/>
              <a:gd name="connsiteY1996" fmla="*/ 2537400 h 3524628"/>
              <a:gd name="connsiteX1997" fmla="*/ 2571663 w 7486643"/>
              <a:gd name="connsiteY1997" fmla="*/ 2557323 h 3524628"/>
              <a:gd name="connsiteX1998" fmla="*/ 2563972 w 7486643"/>
              <a:gd name="connsiteY1998" fmla="*/ 2537400 h 3524628"/>
              <a:gd name="connsiteX1999" fmla="*/ 138558 w 7486643"/>
              <a:gd name="connsiteY1999" fmla="*/ 2535671 h 3524628"/>
              <a:gd name="connsiteX2000" fmla="*/ 124251 w 7486643"/>
              <a:gd name="connsiteY2000" fmla="*/ 2542934 h 3524628"/>
              <a:gd name="connsiteX2001" fmla="*/ 150489 w 7486643"/>
              <a:gd name="connsiteY2001" fmla="*/ 2542934 h 3524628"/>
              <a:gd name="connsiteX2002" fmla="*/ 138558 w 7486643"/>
              <a:gd name="connsiteY2002" fmla="*/ 2535671 h 3524628"/>
              <a:gd name="connsiteX2003" fmla="*/ 3336762 w 7486643"/>
              <a:gd name="connsiteY2003" fmla="*/ 2535118 h 3524628"/>
              <a:gd name="connsiteX2004" fmla="*/ 3320363 w 7486643"/>
              <a:gd name="connsiteY2004" fmla="*/ 2544041 h 3524628"/>
              <a:gd name="connsiteX2005" fmla="*/ 3357911 w 7486643"/>
              <a:gd name="connsiteY2005" fmla="*/ 2539060 h 3524628"/>
              <a:gd name="connsiteX2006" fmla="*/ 3336762 w 7486643"/>
              <a:gd name="connsiteY2006" fmla="*/ 2535118 h 3524628"/>
              <a:gd name="connsiteX2007" fmla="*/ 3181134 w 7486643"/>
              <a:gd name="connsiteY2007" fmla="*/ 2531036 h 3524628"/>
              <a:gd name="connsiteX2008" fmla="*/ 3172885 w 7486643"/>
              <a:gd name="connsiteY2008" fmla="*/ 2531313 h 3524628"/>
              <a:gd name="connsiteX2009" fmla="*/ 3200028 w 7486643"/>
              <a:gd name="connsiteY2009" fmla="*/ 2543488 h 3524628"/>
              <a:gd name="connsiteX2010" fmla="*/ 3181134 w 7486643"/>
              <a:gd name="connsiteY2010" fmla="*/ 2531036 h 3524628"/>
              <a:gd name="connsiteX2011" fmla="*/ 6730906 w 7486643"/>
              <a:gd name="connsiteY2011" fmla="*/ 2530206 h 3524628"/>
              <a:gd name="connsiteX2012" fmla="*/ 6726269 w 7486643"/>
              <a:gd name="connsiteY2012" fmla="*/ 2543696 h 3524628"/>
              <a:gd name="connsiteX2013" fmla="*/ 6723005 w 7486643"/>
              <a:gd name="connsiteY2013" fmla="*/ 2546375 h 3524628"/>
              <a:gd name="connsiteX2014" fmla="*/ 6716882 w 7486643"/>
              <a:gd name="connsiteY2014" fmla="*/ 2541828 h 3524628"/>
              <a:gd name="connsiteX2015" fmla="*/ 6722509 w 7486643"/>
              <a:gd name="connsiteY2015" fmla="*/ 2546783 h 3524628"/>
              <a:gd name="connsiteX2016" fmla="*/ 6723005 w 7486643"/>
              <a:gd name="connsiteY2016" fmla="*/ 2546375 h 3524628"/>
              <a:gd name="connsiteX2017" fmla="*/ 6723215 w 7486643"/>
              <a:gd name="connsiteY2017" fmla="*/ 2546532 h 3524628"/>
              <a:gd name="connsiteX2018" fmla="*/ 6729549 w 7486643"/>
              <a:gd name="connsiteY2018" fmla="*/ 2551236 h 3524628"/>
              <a:gd name="connsiteX2019" fmla="*/ 6737692 w 7486643"/>
              <a:gd name="connsiteY2019" fmla="*/ 2570605 h 3524628"/>
              <a:gd name="connsiteX2020" fmla="*/ 6730906 w 7486643"/>
              <a:gd name="connsiteY2020" fmla="*/ 2530206 h 3524628"/>
              <a:gd name="connsiteX2021" fmla="*/ 4125753 w 7486643"/>
              <a:gd name="connsiteY2021" fmla="*/ 2530128 h 3524628"/>
              <a:gd name="connsiteX2022" fmla="*/ 4123349 w 7486643"/>
              <a:gd name="connsiteY2022" fmla="*/ 2530759 h 3524628"/>
              <a:gd name="connsiteX2023" fmla="*/ 4130587 w 7486643"/>
              <a:gd name="connsiteY2023" fmla="*/ 2545148 h 3524628"/>
              <a:gd name="connsiteX2024" fmla="*/ 4125753 w 7486643"/>
              <a:gd name="connsiteY2024" fmla="*/ 2530128 h 3524628"/>
              <a:gd name="connsiteX2025" fmla="*/ 6825455 w 7486643"/>
              <a:gd name="connsiteY2025" fmla="*/ 2529652 h 3524628"/>
              <a:gd name="connsiteX2026" fmla="*/ 6820719 w 7486643"/>
              <a:gd name="connsiteY2026" fmla="*/ 2535673 h 3524628"/>
              <a:gd name="connsiteX2027" fmla="*/ 6821892 w 7486643"/>
              <a:gd name="connsiteY2027" fmla="*/ 2532376 h 3524628"/>
              <a:gd name="connsiteX2028" fmla="*/ 6825455 w 7486643"/>
              <a:gd name="connsiteY2028" fmla="*/ 2529652 h 3524628"/>
              <a:gd name="connsiteX2029" fmla="*/ 739044 w 7486643"/>
              <a:gd name="connsiteY2029" fmla="*/ 2529652 h 3524628"/>
              <a:gd name="connsiteX2030" fmla="*/ 717782 w 7486643"/>
              <a:gd name="connsiteY2030" fmla="*/ 2542381 h 3524628"/>
              <a:gd name="connsiteX2031" fmla="*/ 682496 w 7486643"/>
              <a:gd name="connsiteY2031" fmla="*/ 2550129 h 3524628"/>
              <a:gd name="connsiteX2032" fmla="*/ 749449 w 7486643"/>
              <a:gd name="connsiteY2032" fmla="*/ 2561750 h 3524628"/>
              <a:gd name="connsiteX2033" fmla="*/ 739044 w 7486643"/>
              <a:gd name="connsiteY2033" fmla="*/ 2529652 h 3524628"/>
              <a:gd name="connsiteX2034" fmla="*/ 7296390 w 7486643"/>
              <a:gd name="connsiteY2034" fmla="*/ 2529099 h 3524628"/>
              <a:gd name="connsiteX2035" fmla="*/ 7273318 w 7486643"/>
              <a:gd name="connsiteY2035" fmla="*/ 2552896 h 3524628"/>
              <a:gd name="connsiteX2036" fmla="*/ 7377819 w 7486643"/>
              <a:gd name="connsiteY2036" fmla="*/ 2529099 h 3524628"/>
              <a:gd name="connsiteX2037" fmla="*/ 7296390 w 7486643"/>
              <a:gd name="connsiteY2037" fmla="*/ 2529099 h 3524628"/>
              <a:gd name="connsiteX2038" fmla="*/ 3760083 w 7486643"/>
              <a:gd name="connsiteY2038" fmla="*/ 2529099 h 3524628"/>
              <a:gd name="connsiteX2039" fmla="*/ 3772467 w 7486643"/>
              <a:gd name="connsiteY2039" fmla="*/ 2535118 h 3524628"/>
              <a:gd name="connsiteX2040" fmla="*/ 3770628 w 7486643"/>
              <a:gd name="connsiteY2040" fmla="*/ 2535421 h 3524628"/>
              <a:gd name="connsiteX2041" fmla="*/ 3777139 w 7486643"/>
              <a:gd name="connsiteY2041" fmla="*/ 2528978 h 3524628"/>
              <a:gd name="connsiteX2042" fmla="*/ 3760083 w 7486643"/>
              <a:gd name="connsiteY2042" fmla="*/ 2529099 h 3524628"/>
              <a:gd name="connsiteX2043" fmla="*/ 3767908 w 7486643"/>
              <a:gd name="connsiteY2043" fmla="*/ 2535870 h 3524628"/>
              <a:gd name="connsiteX2044" fmla="*/ 3770628 w 7486643"/>
              <a:gd name="connsiteY2044" fmla="*/ 2535421 h 3524628"/>
              <a:gd name="connsiteX2045" fmla="*/ 3791354 w 7486643"/>
              <a:gd name="connsiteY2045" fmla="*/ 2547846 h 3524628"/>
              <a:gd name="connsiteX2046" fmla="*/ 3825679 w 7486643"/>
              <a:gd name="connsiteY2046" fmla="*/ 2546255 h 3524628"/>
              <a:gd name="connsiteX2047" fmla="*/ 3777139 w 7486643"/>
              <a:gd name="connsiteY2047" fmla="*/ 2528978 h 3524628"/>
              <a:gd name="connsiteX2048" fmla="*/ 4544521 w 7486643"/>
              <a:gd name="connsiteY2048" fmla="*/ 2528823 h 3524628"/>
              <a:gd name="connsiteX2049" fmla="*/ 4520093 w 7486643"/>
              <a:gd name="connsiteY2049" fmla="*/ 2534633 h 3524628"/>
              <a:gd name="connsiteX2050" fmla="*/ 4574379 w 7486643"/>
              <a:gd name="connsiteY2050" fmla="*/ 2532973 h 3524628"/>
              <a:gd name="connsiteX2051" fmla="*/ 4544521 w 7486643"/>
              <a:gd name="connsiteY2051" fmla="*/ 2528823 h 3524628"/>
              <a:gd name="connsiteX2052" fmla="*/ 7229436 w 7486643"/>
              <a:gd name="connsiteY2052" fmla="*/ 2528546 h 3524628"/>
              <a:gd name="connsiteX2053" fmla="*/ 7200031 w 7486643"/>
              <a:gd name="connsiteY2053" fmla="*/ 2536847 h 3524628"/>
              <a:gd name="connsiteX2054" fmla="*/ 7181031 w 7486643"/>
              <a:gd name="connsiteY2054" fmla="*/ 2565071 h 3524628"/>
              <a:gd name="connsiteX2055" fmla="*/ 7244365 w 7486643"/>
              <a:gd name="connsiteY2055" fmla="*/ 2548468 h 3524628"/>
              <a:gd name="connsiteX2056" fmla="*/ 7229436 w 7486643"/>
              <a:gd name="connsiteY2056" fmla="*/ 2528546 h 3524628"/>
              <a:gd name="connsiteX2057" fmla="*/ 600444 w 7486643"/>
              <a:gd name="connsiteY2057" fmla="*/ 2528200 h 3524628"/>
              <a:gd name="connsiteX2058" fmla="*/ 582066 w 7486643"/>
              <a:gd name="connsiteY2058" fmla="*/ 2529652 h 3524628"/>
              <a:gd name="connsiteX2059" fmla="*/ 619162 w 7486643"/>
              <a:gd name="connsiteY2059" fmla="*/ 2531313 h 3524628"/>
              <a:gd name="connsiteX2060" fmla="*/ 600444 w 7486643"/>
              <a:gd name="connsiteY2060" fmla="*/ 2528200 h 3524628"/>
              <a:gd name="connsiteX2061" fmla="*/ 2696692 w 7486643"/>
              <a:gd name="connsiteY2061" fmla="*/ 2527923 h 3524628"/>
              <a:gd name="connsiteX2062" fmla="*/ 2684759 w 7486643"/>
              <a:gd name="connsiteY2062" fmla="*/ 2537400 h 3524628"/>
              <a:gd name="connsiteX2063" fmla="*/ 2708284 w 7486643"/>
              <a:gd name="connsiteY2063" fmla="*/ 2536293 h 3524628"/>
              <a:gd name="connsiteX2064" fmla="*/ 2696692 w 7486643"/>
              <a:gd name="connsiteY2064" fmla="*/ 2527923 h 3524628"/>
              <a:gd name="connsiteX2065" fmla="*/ 2947830 w 7486643"/>
              <a:gd name="connsiteY2065" fmla="*/ 2527231 h 3524628"/>
              <a:gd name="connsiteX2066" fmla="*/ 2954382 w 7486643"/>
              <a:gd name="connsiteY2066" fmla="*/ 2529099 h 3524628"/>
              <a:gd name="connsiteX2067" fmla="*/ 2787904 w 7486643"/>
              <a:gd name="connsiteY2067" fmla="*/ 2558430 h 3524628"/>
              <a:gd name="connsiteX2068" fmla="*/ 2862095 w 7486643"/>
              <a:gd name="connsiteY2068" fmla="*/ 2562304 h 3524628"/>
              <a:gd name="connsiteX2069" fmla="*/ 2920905 w 7486643"/>
              <a:gd name="connsiteY2069" fmla="*/ 2608237 h 3524628"/>
              <a:gd name="connsiteX2070" fmla="*/ 2887429 w 7486643"/>
              <a:gd name="connsiteY2070" fmla="*/ 2558983 h 3524628"/>
              <a:gd name="connsiteX2071" fmla="*/ 2927691 w 7486643"/>
              <a:gd name="connsiteY2071" fmla="*/ 2553449 h 3524628"/>
              <a:gd name="connsiteX2072" fmla="*/ 2964334 w 7486643"/>
              <a:gd name="connsiteY2072" fmla="*/ 2539614 h 3524628"/>
              <a:gd name="connsiteX2073" fmla="*/ 3021788 w 7486643"/>
              <a:gd name="connsiteY2073" fmla="*/ 2530206 h 3524628"/>
              <a:gd name="connsiteX2074" fmla="*/ 2991930 w 7486643"/>
              <a:gd name="connsiteY2074" fmla="*/ 2532419 h 3524628"/>
              <a:gd name="connsiteX2075" fmla="*/ 2954382 w 7486643"/>
              <a:gd name="connsiteY2075" fmla="*/ 2529099 h 3524628"/>
              <a:gd name="connsiteX2076" fmla="*/ 2947830 w 7486643"/>
              <a:gd name="connsiteY2076" fmla="*/ 2527231 h 3524628"/>
              <a:gd name="connsiteX2077" fmla="*/ 1323945 w 7486643"/>
              <a:gd name="connsiteY2077" fmla="*/ 2525692 h 3524628"/>
              <a:gd name="connsiteX2078" fmla="*/ 1329861 w 7486643"/>
              <a:gd name="connsiteY2078" fmla="*/ 2535187 h 3524628"/>
              <a:gd name="connsiteX2079" fmla="*/ 1323945 w 7486643"/>
              <a:gd name="connsiteY2079" fmla="*/ 2525692 h 3524628"/>
              <a:gd name="connsiteX2080" fmla="*/ 6807360 w 7486643"/>
              <a:gd name="connsiteY2080" fmla="*/ 2521628 h 3524628"/>
              <a:gd name="connsiteX2081" fmla="*/ 6793336 w 7486643"/>
              <a:gd name="connsiteY2081" fmla="*/ 2531866 h 3524628"/>
              <a:gd name="connsiteX2082" fmla="*/ 6818083 w 7486643"/>
              <a:gd name="connsiteY2082" fmla="*/ 2539026 h 3524628"/>
              <a:gd name="connsiteX2083" fmla="*/ 6820719 w 7486643"/>
              <a:gd name="connsiteY2083" fmla="*/ 2535673 h 3524628"/>
              <a:gd name="connsiteX2084" fmla="*/ 6819687 w 7486643"/>
              <a:gd name="connsiteY2084" fmla="*/ 2538577 h 3524628"/>
              <a:gd name="connsiteX2085" fmla="*/ 6825455 w 7486643"/>
              <a:gd name="connsiteY2085" fmla="*/ 2529652 h 3524628"/>
              <a:gd name="connsiteX2086" fmla="*/ 6807360 w 7486643"/>
              <a:gd name="connsiteY2086" fmla="*/ 2521628 h 3524628"/>
              <a:gd name="connsiteX2087" fmla="*/ 2561647 w 7486643"/>
              <a:gd name="connsiteY2087" fmla="*/ 2519484 h 3524628"/>
              <a:gd name="connsiteX2088" fmla="*/ 2557639 w 7486643"/>
              <a:gd name="connsiteY2088" fmla="*/ 2531313 h 3524628"/>
              <a:gd name="connsiteX2089" fmla="*/ 2563520 w 7486643"/>
              <a:gd name="connsiteY2089" fmla="*/ 2521351 h 3524628"/>
              <a:gd name="connsiteX2090" fmla="*/ 2561647 w 7486643"/>
              <a:gd name="connsiteY2090" fmla="*/ 2519484 h 3524628"/>
              <a:gd name="connsiteX2091" fmla="*/ 1412818 w 7486643"/>
              <a:gd name="connsiteY2091" fmla="*/ 2514434 h 3524628"/>
              <a:gd name="connsiteX2092" fmla="*/ 1369219 w 7486643"/>
              <a:gd name="connsiteY2092" fmla="*/ 2534080 h 3524628"/>
              <a:gd name="connsiteX2093" fmla="*/ 1380529 w 7486643"/>
              <a:gd name="connsiteY2093" fmla="*/ 2542934 h 3524628"/>
              <a:gd name="connsiteX2094" fmla="*/ 1328052 w 7486643"/>
              <a:gd name="connsiteY2094" fmla="*/ 2566731 h 3524628"/>
              <a:gd name="connsiteX2095" fmla="*/ 1395910 w 7486643"/>
              <a:gd name="connsiteY2095" fmla="*/ 2556770 h 3524628"/>
              <a:gd name="connsiteX2096" fmla="*/ 1396065 w 7486643"/>
              <a:gd name="connsiteY2096" fmla="*/ 2557181 h 3524628"/>
              <a:gd name="connsiteX2097" fmla="*/ 1395911 w 7486643"/>
              <a:gd name="connsiteY2097" fmla="*/ 2556735 h 3524628"/>
              <a:gd name="connsiteX2098" fmla="*/ 1396497 w 7486643"/>
              <a:gd name="connsiteY2098" fmla="*/ 2537574 h 3524628"/>
              <a:gd name="connsiteX2099" fmla="*/ 1445672 w 7486643"/>
              <a:gd name="connsiteY2099" fmla="*/ 2533526 h 3524628"/>
              <a:gd name="connsiteX2100" fmla="*/ 1470483 w 7486643"/>
              <a:gd name="connsiteY2100" fmla="*/ 2557107 h 3524628"/>
              <a:gd name="connsiteX2101" fmla="*/ 1476267 w 7486643"/>
              <a:gd name="connsiteY2101" fmla="*/ 2555646 h 3524628"/>
              <a:gd name="connsiteX2102" fmla="*/ 1476498 w 7486643"/>
              <a:gd name="connsiteY2102" fmla="*/ 2555931 h 3524628"/>
              <a:gd name="connsiteX2103" fmla="*/ 1486387 w 7486643"/>
              <a:gd name="connsiteY2103" fmla="*/ 2553449 h 3524628"/>
              <a:gd name="connsiteX2104" fmla="*/ 1492155 w 7486643"/>
              <a:gd name="connsiteY2104" fmla="*/ 2539268 h 3524628"/>
              <a:gd name="connsiteX2105" fmla="*/ 1491438 w 7486643"/>
              <a:gd name="connsiteY2105" fmla="*/ 2537454 h 3524628"/>
              <a:gd name="connsiteX2106" fmla="*/ 1499506 w 7486643"/>
              <a:gd name="connsiteY2106" fmla="*/ 2528546 h 3524628"/>
              <a:gd name="connsiteX2107" fmla="*/ 1486387 w 7486643"/>
              <a:gd name="connsiteY2107" fmla="*/ 2524672 h 3524628"/>
              <a:gd name="connsiteX2108" fmla="*/ 1491438 w 7486643"/>
              <a:gd name="connsiteY2108" fmla="*/ 2537454 h 3524628"/>
              <a:gd name="connsiteX2109" fmla="*/ 1490798 w 7486643"/>
              <a:gd name="connsiteY2109" fmla="*/ 2538161 h 3524628"/>
              <a:gd name="connsiteX2110" fmla="*/ 1482768 w 7486643"/>
              <a:gd name="connsiteY2110" fmla="*/ 2554003 h 3524628"/>
              <a:gd name="connsiteX2111" fmla="*/ 1476267 w 7486643"/>
              <a:gd name="connsiteY2111" fmla="*/ 2555646 h 3524628"/>
              <a:gd name="connsiteX2112" fmla="*/ 1471741 w 7486643"/>
              <a:gd name="connsiteY2112" fmla="*/ 2550059 h 3524628"/>
              <a:gd name="connsiteX2113" fmla="*/ 1464220 w 7486643"/>
              <a:gd name="connsiteY2113" fmla="*/ 2532973 h 3524628"/>
              <a:gd name="connsiteX2114" fmla="*/ 1412818 w 7486643"/>
              <a:gd name="connsiteY2114" fmla="*/ 2514434 h 3524628"/>
              <a:gd name="connsiteX2115" fmla="*/ 1917465 w 7486643"/>
              <a:gd name="connsiteY2115" fmla="*/ 2513425 h 3524628"/>
              <a:gd name="connsiteX2116" fmla="*/ 1917512 w 7486643"/>
              <a:gd name="connsiteY2116" fmla="*/ 2513603 h 3524628"/>
              <a:gd name="connsiteX2117" fmla="*/ 1917413 w 7486643"/>
              <a:gd name="connsiteY2117" fmla="*/ 2513663 h 3524628"/>
              <a:gd name="connsiteX2118" fmla="*/ 4086367 w 7486643"/>
              <a:gd name="connsiteY2118" fmla="*/ 2512358 h 3524628"/>
              <a:gd name="connsiteX2119" fmla="*/ 4069968 w 7486643"/>
              <a:gd name="connsiteY2119" fmla="*/ 2516924 h 3524628"/>
              <a:gd name="connsiteX2120" fmla="*/ 4074718 w 7486643"/>
              <a:gd name="connsiteY2120" fmla="*/ 2539130 h 3524628"/>
              <a:gd name="connsiteX2121" fmla="*/ 4095714 w 7486643"/>
              <a:gd name="connsiteY2121" fmla="*/ 2541823 h 3524628"/>
              <a:gd name="connsiteX2122" fmla="*/ 4091555 w 7486643"/>
              <a:gd name="connsiteY2122" fmla="*/ 2542995 h 3524628"/>
              <a:gd name="connsiteX2123" fmla="*/ 4095754 w 7486643"/>
              <a:gd name="connsiteY2123" fmla="*/ 2541828 h 3524628"/>
              <a:gd name="connsiteX2124" fmla="*/ 4096432 w 7486643"/>
              <a:gd name="connsiteY2124" fmla="*/ 2541620 h 3524628"/>
              <a:gd name="connsiteX2125" fmla="*/ 4095770 w 7486643"/>
              <a:gd name="connsiteY2125" fmla="*/ 2541807 h 3524628"/>
              <a:gd name="connsiteX2126" fmla="*/ 4104688 w 7486643"/>
              <a:gd name="connsiteY2126" fmla="*/ 2530413 h 3524628"/>
              <a:gd name="connsiteX2127" fmla="*/ 4104801 w 7486643"/>
              <a:gd name="connsiteY2127" fmla="*/ 2515264 h 3524628"/>
              <a:gd name="connsiteX2128" fmla="*/ 4086367 w 7486643"/>
              <a:gd name="connsiteY2128" fmla="*/ 2512358 h 3524628"/>
              <a:gd name="connsiteX2129" fmla="*/ 1174834 w 7486643"/>
              <a:gd name="connsiteY2129" fmla="*/ 2510888 h 3524628"/>
              <a:gd name="connsiteX2130" fmla="*/ 1162478 w 7486643"/>
              <a:gd name="connsiteY2130" fmla="*/ 2516371 h 3524628"/>
              <a:gd name="connsiteX2131" fmla="*/ 1200026 w 7486643"/>
              <a:gd name="connsiteY2131" fmla="*/ 2534080 h 3524628"/>
              <a:gd name="connsiteX2132" fmla="*/ 1174834 w 7486643"/>
              <a:gd name="connsiteY2132" fmla="*/ 2510888 h 3524628"/>
              <a:gd name="connsiteX2133" fmla="*/ 1129002 w 7486643"/>
              <a:gd name="connsiteY2133" fmla="*/ 2508069 h 3524628"/>
              <a:gd name="connsiteX2134" fmla="*/ 1129008 w 7486643"/>
              <a:gd name="connsiteY2134" fmla="*/ 2508136 h 3524628"/>
              <a:gd name="connsiteX2135" fmla="*/ 1128048 w 7486643"/>
              <a:gd name="connsiteY2135" fmla="*/ 2508848 h 3524628"/>
              <a:gd name="connsiteX2136" fmla="*/ 1129002 w 7486643"/>
              <a:gd name="connsiteY2136" fmla="*/ 2508069 h 3524628"/>
              <a:gd name="connsiteX2137" fmla="*/ 858474 w 7486643"/>
              <a:gd name="connsiteY2137" fmla="*/ 2503089 h 3524628"/>
              <a:gd name="connsiteX2138" fmla="*/ 871450 w 7486643"/>
              <a:gd name="connsiteY2138" fmla="*/ 2508248 h 3524628"/>
              <a:gd name="connsiteX2139" fmla="*/ 876570 w 7486643"/>
              <a:gd name="connsiteY2139" fmla="*/ 2516924 h 3524628"/>
              <a:gd name="connsiteX2140" fmla="*/ 876570 w 7486643"/>
              <a:gd name="connsiteY2140" fmla="*/ 2510283 h 3524628"/>
              <a:gd name="connsiteX2141" fmla="*/ 871450 w 7486643"/>
              <a:gd name="connsiteY2141" fmla="*/ 2508248 h 3524628"/>
              <a:gd name="connsiteX2142" fmla="*/ 870406 w 7486643"/>
              <a:gd name="connsiteY2142" fmla="*/ 2506478 h 3524628"/>
              <a:gd name="connsiteX2143" fmla="*/ 858474 w 7486643"/>
              <a:gd name="connsiteY2143" fmla="*/ 2503089 h 3524628"/>
              <a:gd name="connsiteX2144" fmla="*/ 1345695 w 7486643"/>
              <a:gd name="connsiteY2144" fmla="*/ 2502535 h 3524628"/>
              <a:gd name="connsiteX2145" fmla="*/ 1202741 w 7486643"/>
              <a:gd name="connsiteY2145" fmla="*/ 2519138 h 3524628"/>
              <a:gd name="connsiteX2146" fmla="*/ 1237574 w 7486643"/>
              <a:gd name="connsiteY2146" fmla="*/ 2541274 h 3524628"/>
              <a:gd name="connsiteX2147" fmla="*/ 1124478 w 7486643"/>
              <a:gd name="connsiteY2147" fmla="*/ 2565071 h 3524628"/>
              <a:gd name="connsiteX2148" fmla="*/ 1161121 w 7486643"/>
              <a:gd name="connsiteY2148" fmla="*/ 2574479 h 3524628"/>
              <a:gd name="connsiteX2149" fmla="*/ 1271956 w 7486643"/>
              <a:gd name="connsiteY2149" fmla="*/ 2573925 h 3524628"/>
              <a:gd name="connsiteX2150" fmla="*/ 1268337 w 7486643"/>
              <a:gd name="connsiteY2150" fmla="*/ 2537954 h 3524628"/>
              <a:gd name="connsiteX2151" fmla="*/ 1250694 w 7486643"/>
              <a:gd name="connsiteY2151" fmla="*/ 2546808 h 3524628"/>
              <a:gd name="connsiteX2152" fmla="*/ 1277837 w 7486643"/>
              <a:gd name="connsiteY2152" fmla="*/ 2530206 h 3524628"/>
              <a:gd name="connsiteX2153" fmla="*/ 1323980 w 7486643"/>
              <a:gd name="connsiteY2153" fmla="*/ 2547362 h 3524628"/>
              <a:gd name="connsiteX2154" fmla="*/ 1329861 w 7486643"/>
              <a:gd name="connsiteY2154" fmla="*/ 2535187 h 3524628"/>
              <a:gd name="connsiteX2155" fmla="*/ 1345695 w 7486643"/>
              <a:gd name="connsiteY2155" fmla="*/ 2502535 h 3524628"/>
              <a:gd name="connsiteX2156" fmla="*/ 2696677 w 7486643"/>
              <a:gd name="connsiteY2156" fmla="*/ 2501852 h 3524628"/>
              <a:gd name="connsiteX2157" fmla="*/ 2693355 w 7486643"/>
              <a:gd name="connsiteY2157" fmla="*/ 2507516 h 3524628"/>
              <a:gd name="connsiteX2158" fmla="*/ 2706474 w 7486643"/>
              <a:gd name="connsiteY2158" fmla="*/ 2508623 h 3524628"/>
              <a:gd name="connsiteX2159" fmla="*/ 2696677 w 7486643"/>
              <a:gd name="connsiteY2159" fmla="*/ 2501852 h 3524628"/>
              <a:gd name="connsiteX2160" fmla="*/ 1914303 w 7486643"/>
              <a:gd name="connsiteY2160" fmla="*/ 2501247 h 3524628"/>
              <a:gd name="connsiteX2161" fmla="*/ 1874987 w 7486643"/>
              <a:gd name="connsiteY2161" fmla="*/ 2524672 h 3524628"/>
              <a:gd name="connsiteX2162" fmla="*/ 1897946 w 7486643"/>
              <a:gd name="connsiteY2162" fmla="*/ 2525363 h 3524628"/>
              <a:gd name="connsiteX2163" fmla="*/ 1917413 w 7486643"/>
              <a:gd name="connsiteY2163" fmla="*/ 2513663 h 3524628"/>
              <a:gd name="connsiteX2164" fmla="*/ 1916833 w 7486643"/>
              <a:gd name="connsiteY2164" fmla="*/ 2516301 h 3524628"/>
              <a:gd name="connsiteX2165" fmla="*/ 1917512 w 7486643"/>
              <a:gd name="connsiteY2165" fmla="*/ 2513603 h 3524628"/>
              <a:gd name="connsiteX2166" fmla="*/ 1917512 w 7486643"/>
              <a:gd name="connsiteY2166" fmla="*/ 2513214 h 3524628"/>
              <a:gd name="connsiteX2167" fmla="*/ 1917465 w 7486643"/>
              <a:gd name="connsiteY2167" fmla="*/ 2513425 h 3524628"/>
              <a:gd name="connsiteX2168" fmla="*/ 1441339 w 7486643"/>
              <a:gd name="connsiteY2168" fmla="*/ 2499872 h 3524628"/>
              <a:gd name="connsiteX2169" fmla="*/ 1453363 w 7486643"/>
              <a:gd name="connsiteY2169" fmla="*/ 2506409 h 3524628"/>
              <a:gd name="connsiteX2170" fmla="*/ 1438678 w 7486643"/>
              <a:gd name="connsiteY2170" fmla="*/ 2507669 h 3524628"/>
              <a:gd name="connsiteX2171" fmla="*/ 1436229 w 7486643"/>
              <a:gd name="connsiteY2171" fmla="*/ 2503919 h 3524628"/>
              <a:gd name="connsiteX2172" fmla="*/ 1441339 w 7486643"/>
              <a:gd name="connsiteY2172" fmla="*/ 2499872 h 3524628"/>
              <a:gd name="connsiteX2173" fmla="*/ 3077431 w 7486643"/>
              <a:gd name="connsiteY2173" fmla="*/ 2497554 h 3524628"/>
              <a:gd name="connsiteX2174" fmla="*/ 3077431 w 7486643"/>
              <a:gd name="connsiteY2174" fmla="*/ 2497554 h 3524628"/>
              <a:gd name="connsiteX2175" fmla="*/ 1522154 w 7486643"/>
              <a:gd name="connsiteY2175" fmla="*/ 2495972 h 3524628"/>
              <a:gd name="connsiteX2176" fmla="*/ 1528007 w 7486643"/>
              <a:gd name="connsiteY2176" fmla="*/ 2500875 h 3524628"/>
              <a:gd name="connsiteX2177" fmla="*/ 1522154 w 7486643"/>
              <a:gd name="connsiteY2177" fmla="*/ 2495972 h 3524628"/>
              <a:gd name="connsiteX2178" fmla="*/ 2543615 w 7486643"/>
              <a:gd name="connsiteY2178" fmla="*/ 2495894 h 3524628"/>
              <a:gd name="connsiteX2179" fmla="*/ 2549948 w 7486643"/>
              <a:gd name="connsiteY2179" fmla="*/ 2498108 h 3524628"/>
              <a:gd name="connsiteX2180" fmla="*/ 2543615 w 7486643"/>
              <a:gd name="connsiteY2180" fmla="*/ 2495894 h 3524628"/>
              <a:gd name="connsiteX2181" fmla="*/ 2673302 w 7486643"/>
              <a:gd name="connsiteY2181" fmla="*/ 2494865 h 3524628"/>
              <a:gd name="connsiteX2182" fmla="*/ 2669831 w 7486643"/>
              <a:gd name="connsiteY2182" fmla="*/ 2495341 h 3524628"/>
              <a:gd name="connsiteX2183" fmla="*/ 2633187 w 7486643"/>
              <a:gd name="connsiteY2183" fmla="*/ 2498108 h 3524628"/>
              <a:gd name="connsiteX2184" fmla="*/ 2668021 w 7486643"/>
              <a:gd name="connsiteY2184" fmla="*/ 2509730 h 3524628"/>
              <a:gd name="connsiteX2185" fmla="*/ 2673302 w 7486643"/>
              <a:gd name="connsiteY2185" fmla="*/ 2494865 h 3524628"/>
              <a:gd name="connsiteX2186" fmla="*/ 7288155 w 7486643"/>
              <a:gd name="connsiteY2186" fmla="*/ 2494485 h 3524628"/>
              <a:gd name="connsiteX2187" fmla="*/ 7253865 w 7486643"/>
              <a:gd name="connsiteY2187" fmla="*/ 2510283 h 3524628"/>
              <a:gd name="connsiteX2188" fmla="*/ 7305596 w 7486643"/>
              <a:gd name="connsiteY2188" fmla="*/ 2510283 h 3524628"/>
              <a:gd name="connsiteX2189" fmla="*/ 7306625 w 7486643"/>
              <a:gd name="connsiteY2189" fmla="*/ 2512635 h 3524628"/>
              <a:gd name="connsiteX2190" fmla="*/ 7316283 w 7486643"/>
              <a:gd name="connsiteY2190" fmla="*/ 2510283 h 3524628"/>
              <a:gd name="connsiteX2191" fmla="*/ 7321969 w 7486643"/>
              <a:gd name="connsiteY2191" fmla="*/ 2510283 h 3524628"/>
              <a:gd name="connsiteX2192" fmla="*/ 7331513 w 7486643"/>
              <a:gd name="connsiteY2192" fmla="*/ 2511831 h 3524628"/>
              <a:gd name="connsiteX2193" fmla="*/ 7366057 w 7486643"/>
              <a:gd name="connsiteY2193" fmla="*/ 2504749 h 3524628"/>
              <a:gd name="connsiteX2194" fmla="*/ 7326247 w 7486643"/>
              <a:gd name="connsiteY2194" fmla="*/ 2510283 h 3524628"/>
              <a:gd name="connsiteX2195" fmla="*/ 7321969 w 7486643"/>
              <a:gd name="connsiteY2195" fmla="*/ 2510283 h 3524628"/>
              <a:gd name="connsiteX2196" fmla="*/ 7318556 w 7486643"/>
              <a:gd name="connsiteY2196" fmla="*/ 2509730 h 3524628"/>
              <a:gd name="connsiteX2197" fmla="*/ 7316283 w 7486643"/>
              <a:gd name="connsiteY2197" fmla="*/ 2510283 h 3524628"/>
              <a:gd name="connsiteX2198" fmla="*/ 7305596 w 7486643"/>
              <a:gd name="connsiteY2198" fmla="*/ 2510283 h 3524628"/>
              <a:gd name="connsiteX2199" fmla="*/ 7303176 w 7486643"/>
              <a:gd name="connsiteY2199" fmla="*/ 2504749 h 3524628"/>
              <a:gd name="connsiteX2200" fmla="*/ 7299104 w 7486643"/>
              <a:gd name="connsiteY2200" fmla="*/ 2494787 h 3524628"/>
              <a:gd name="connsiteX2201" fmla="*/ 7288155 w 7486643"/>
              <a:gd name="connsiteY2201" fmla="*/ 2494485 h 3524628"/>
              <a:gd name="connsiteX2202" fmla="*/ 2851238 w 7486643"/>
              <a:gd name="connsiteY2202" fmla="*/ 2493681 h 3524628"/>
              <a:gd name="connsiteX2203" fmla="*/ 2835268 w 7486643"/>
              <a:gd name="connsiteY2203" fmla="*/ 2501290 h 3524628"/>
              <a:gd name="connsiteX2204" fmla="*/ 2832068 w 7486643"/>
              <a:gd name="connsiteY2204" fmla="*/ 2500114 h 3524628"/>
              <a:gd name="connsiteX2205" fmla="*/ 2851238 w 7486643"/>
              <a:gd name="connsiteY2205" fmla="*/ 2493681 h 3524628"/>
              <a:gd name="connsiteX2206" fmla="*/ 3079142 w 7486643"/>
              <a:gd name="connsiteY2206" fmla="*/ 2493023 h 3524628"/>
              <a:gd name="connsiteX2207" fmla="*/ 3077431 w 7486643"/>
              <a:gd name="connsiteY2207" fmla="*/ 2497554 h 3524628"/>
              <a:gd name="connsiteX2208" fmla="*/ 3062955 w 7486643"/>
              <a:gd name="connsiteY2208" fmla="*/ 2548468 h 3524628"/>
              <a:gd name="connsiteX2209" fmla="*/ 3093265 w 7486643"/>
              <a:gd name="connsiteY2209" fmla="*/ 2522458 h 3524628"/>
              <a:gd name="connsiteX2210" fmla="*/ 3093265 w 7486643"/>
              <a:gd name="connsiteY2210" fmla="*/ 2501428 h 3524628"/>
              <a:gd name="connsiteX2211" fmla="*/ 3079142 w 7486643"/>
              <a:gd name="connsiteY2211" fmla="*/ 2493023 h 3524628"/>
              <a:gd name="connsiteX2212" fmla="*/ 2309038 w 7486643"/>
              <a:gd name="connsiteY2212" fmla="*/ 2491718 h 3524628"/>
              <a:gd name="connsiteX2213" fmla="*/ 2253183 w 7486643"/>
              <a:gd name="connsiteY2213" fmla="*/ 2522458 h 3524628"/>
              <a:gd name="connsiteX2214" fmla="*/ 2315273 w 7486643"/>
              <a:gd name="connsiteY2214" fmla="*/ 2523626 h 3524628"/>
              <a:gd name="connsiteX2215" fmla="*/ 2322835 w 7486643"/>
              <a:gd name="connsiteY2215" fmla="*/ 2547313 h 3524628"/>
              <a:gd name="connsiteX2216" fmla="*/ 2322527 w 7486643"/>
              <a:gd name="connsiteY2216" fmla="*/ 2547366 h 3524628"/>
              <a:gd name="connsiteX2217" fmla="*/ 2282135 w 7486643"/>
              <a:gd name="connsiteY2217" fmla="*/ 2547915 h 3524628"/>
              <a:gd name="connsiteX2218" fmla="*/ 2312502 w 7486643"/>
              <a:gd name="connsiteY2218" fmla="*/ 2549091 h 3524628"/>
              <a:gd name="connsiteX2219" fmla="*/ 2322527 w 7486643"/>
              <a:gd name="connsiteY2219" fmla="*/ 2547366 h 3524628"/>
              <a:gd name="connsiteX2220" fmla="*/ 2322850 w 7486643"/>
              <a:gd name="connsiteY2220" fmla="*/ 2547362 h 3524628"/>
              <a:gd name="connsiteX2221" fmla="*/ 2322835 w 7486643"/>
              <a:gd name="connsiteY2221" fmla="*/ 2547313 h 3524628"/>
              <a:gd name="connsiteX2222" fmla="*/ 2341850 w 7486643"/>
              <a:gd name="connsiteY2222" fmla="*/ 2544041 h 3524628"/>
              <a:gd name="connsiteX2223" fmla="*/ 2330541 w 7486643"/>
              <a:gd name="connsiteY2223" fmla="*/ 2497001 h 3524628"/>
              <a:gd name="connsiteX2224" fmla="*/ 2309038 w 7486643"/>
              <a:gd name="connsiteY2224" fmla="*/ 2491718 h 3524628"/>
              <a:gd name="connsiteX2225" fmla="*/ 1111359 w 7486643"/>
              <a:gd name="connsiteY2225" fmla="*/ 2485933 h 3524628"/>
              <a:gd name="connsiteX2226" fmla="*/ 1105478 w 7486643"/>
              <a:gd name="connsiteY2226" fmla="*/ 2510836 h 3524628"/>
              <a:gd name="connsiteX2227" fmla="*/ 1071549 w 7486643"/>
              <a:gd name="connsiteY2227" fmla="*/ 2538507 h 3524628"/>
              <a:gd name="connsiteX2228" fmla="*/ 1057525 w 7486643"/>
              <a:gd name="connsiteY2228" fmla="*/ 2511943 h 3524628"/>
              <a:gd name="connsiteX2229" fmla="*/ 1018619 w 7486643"/>
              <a:gd name="connsiteY2229" fmla="*/ 2504195 h 3524628"/>
              <a:gd name="connsiteX2230" fmla="*/ 1032191 w 7486643"/>
              <a:gd name="connsiteY2230" fmla="*/ 2530206 h 3524628"/>
              <a:gd name="connsiteX2231" fmla="*/ 1091906 w 7486643"/>
              <a:gd name="connsiteY2231" fmla="*/ 2549575 h 3524628"/>
              <a:gd name="connsiteX2232" fmla="*/ 1138954 w 7486643"/>
              <a:gd name="connsiteY2232" fmla="*/ 2549022 h 3524628"/>
              <a:gd name="connsiteX2233" fmla="*/ 1130924 w 7486643"/>
              <a:gd name="connsiteY2233" fmla="*/ 2527716 h 3524628"/>
              <a:gd name="connsiteX2234" fmla="*/ 1129008 w 7486643"/>
              <a:gd name="connsiteY2234" fmla="*/ 2508136 h 3524628"/>
              <a:gd name="connsiteX2235" fmla="*/ 1133582 w 7486643"/>
              <a:gd name="connsiteY2235" fmla="*/ 2504749 h 3524628"/>
              <a:gd name="connsiteX2236" fmla="*/ 1129002 w 7486643"/>
              <a:gd name="connsiteY2236" fmla="*/ 2508069 h 3524628"/>
              <a:gd name="connsiteX2237" fmla="*/ 1111359 w 7486643"/>
              <a:gd name="connsiteY2237" fmla="*/ 2485933 h 3524628"/>
              <a:gd name="connsiteX2238" fmla="*/ 3266204 w 7486643"/>
              <a:gd name="connsiteY2238" fmla="*/ 2483754 h 3524628"/>
              <a:gd name="connsiteX2239" fmla="*/ 3266076 w 7486643"/>
              <a:gd name="connsiteY2239" fmla="*/ 2485933 h 3524628"/>
              <a:gd name="connsiteX2240" fmla="*/ 3266204 w 7486643"/>
              <a:gd name="connsiteY2240" fmla="*/ 2483754 h 3524628"/>
              <a:gd name="connsiteX2241" fmla="*/ 3034002 w 7486643"/>
              <a:gd name="connsiteY2241" fmla="*/ 2483166 h 3524628"/>
              <a:gd name="connsiteX2242" fmla="*/ 3035699 w 7486643"/>
              <a:gd name="connsiteY2242" fmla="*/ 2486486 h 3524628"/>
              <a:gd name="connsiteX2243" fmla="*/ 3035616 w 7486643"/>
              <a:gd name="connsiteY2243" fmla="*/ 2486550 h 3524628"/>
              <a:gd name="connsiteX2244" fmla="*/ 3034002 w 7486643"/>
              <a:gd name="connsiteY2244" fmla="*/ 2483166 h 3524628"/>
              <a:gd name="connsiteX2245" fmla="*/ 3033748 w 7486643"/>
              <a:gd name="connsiteY2245" fmla="*/ 2487991 h 3524628"/>
              <a:gd name="connsiteX2246" fmla="*/ 3035616 w 7486643"/>
              <a:gd name="connsiteY2246" fmla="*/ 2486550 h 3524628"/>
              <a:gd name="connsiteX2247" fmla="*/ 3040335 w 7486643"/>
              <a:gd name="connsiteY2247" fmla="*/ 2496448 h 3524628"/>
              <a:gd name="connsiteX2248" fmla="*/ 3037169 w 7486643"/>
              <a:gd name="connsiteY2248" fmla="*/ 2510283 h 3524628"/>
              <a:gd name="connsiteX2249" fmla="*/ 3042597 w 7486643"/>
              <a:gd name="connsiteY2249" fmla="*/ 2529099 h 3524628"/>
              <a:gd name="connsiteX2250" fmla="*/ 3034002 w 7486643"/>
              <a:gd name="connsiteY2250" fmla="*/ 2483166 h 3524628"/>
              <a:gd name="connsiteX2251" fmla="*/ 3231695 w 7486643"/>
              <a:gd name="connsiteY2251" fmla="*/ 2482197 h 3524628"/>
              <a:gd name="connsiteX2252" fmla="*/ 3208171 w 7486643"/>
              <a:gd name="connsiteY2252" fmla="*/ 2483719 h 3524628"/>
              <a:gd name="connsiteX2253" fmla="*/ 3241648 w 7486643"/>
              <a:gd name="connsiteY2253" fmla="*/ 2499768 h 3524628"/>
              <a:gd name="connsiteX2254" fmla="*/ 3231695 w 7486643"/>
              <a:gd name="connsiteY2254" fmla="*/ 2482197 h 3524628"/>
              <a:gd name="connsiteX2255" fmla="*/ 1393754 w 7486643"/>
              <a:gd name="connsiteY2255" fmla="*/ 2480883 h 3524628"/>
              <a:gd name="connsiteX2256" fmla="*/ 1382338 w 7486643"/>
              <a:gd name="connsiteY2256" fmla="*/ 2486486 h 3524628"/>
              <a:gd name="connsiteX2257" fmla="*/ 1437939 w 7486643"/>
              <a:gd name="connsiteY2257" fmla="*/ 2507732 h 3524628"/>
              <a:gd name="connsiteX2258" fmla="*/ 1438678 w 7486643"/>
              <a:gd name="connsiteY2258" fmla="*/ 2507669 h 3524628"/>
              <a:gd name="connsiteX2259" fmla="*/ 1439685 w 7486643"/>
              <a:gd name="connsiteY2259" fmla="*/ 2509211 h 3524628"/>
              <a:gd name="connsiteX2260" fmla="*/ 1453363 w 7486643"/>
              <a:gd name="connsiteY2260" fmla="*/ 2506409 h 3524628"/>
              <a:gd name="connsiteX2261" fmla="*/ 1393754 w 7486643"/>
              <a:gd name="connsiteY2261" fmla="*/ 2480883 h 3524628"/>
              <a:gd name="connsiteX2262" fmla="*/ 4142689 w 7486643"/>
              <a:gd name="connsiteY2262" fmla="*/ 2478877 h 3524628"/>
              <a:gd name="connsiteX2263" fmla="*/ 4129230 w 7486643"/>
              <a:gd name="connsiteY2263" fmla="*/ 2495894 h 3524628"/>
              <a:gd name="connsiteX2264" fmla="*/ 4129230 w 7486643"/>
              <a:gd name="connsiteY2264" fmla="*/ 2495894 h 3524628"/>
              <a:gd name="connsiteX2265" fmla="*/ 4223327 w 7486643"/>
              <a:gd name="connsiteY2265" fmla="*/ 2510283 h 3524628"/>
              <a:gd name="connsiteX2266" fmla="*/ 4170397 w 7486643"/>
              <a:gd name="connsiteY2266" fmla="*/ 2484273 h 3524628"/>
              <a:gd name="connsiteX2267" fmla="*/ 4142689 w 7486643"/>
              <a:gd name="connsiteY2267" fmla="*/ 2478877 h 3524628"/>
              <a:gd name="connsiteX2268" fmla="*/ 7186728 w 7486643"/>
              <a:gd name="connsiteY2268" fmla="*/ 2476879 h 3524628"/>
              <a:gd name="connsiteX2269" fmla="*/ 7187083 w 7486643"/>
              <a:gd name="connsiteY2269" fmla="*/ 2478341 h 3524628"/>
              <a:gd name="connsiteX2270" fmla="*/ 7183293 w 7486643"/>
              <a:gd name="connsiteY2270" fmla="*/ 2484273 h 3524628"/>
              <a:gd name="connsiteX2271" fmla="*/ 7186728 w 7486643"/>
              <a:gd name="connsiteY2271" fmla="*/ 2476879 h 3524628"/>
              <a:gd name="connsiteX2272" fmla="*/ 742911 w 7486643"/>
              <a:gd name="connsiteY2272" fmla="*/ 2476257 h 3524628"/>
              <a:gd name="connsiteX2273" fmla="*/ 697425 w 7486643"/>
              <a:gd name="connsiteY2273" fmla="*/ 2509176 h 3524628"/>
              <a:gd name="connsiteX2274" fmla="*/ 723663 w 7486643"/>
              <a:gd name="connsiteY2274" fmla="*/ 2501428 h 3524628"/>
              <a:gd name="connsiteX2275" fmla="*/ 757140 w 7486643"/>
              <a:gd name="connsiteY2275" fmla="*/ 2501428 h 3524628"/>
              <a:gd name="connsiteX2276" fmla="*/ 791069 w 7486643"/>
              <a:gd name="connsiteY2276" fmla="*/ 2489807 h 3524628"/>
              <a:gd name="connsiteX2277" fmla="*/ 760306 w 7486643"/>
              <a:gd name="connsiteY2277" fmla="*/ 2488700 h 3524628"/>
              <a:gd name="connsiteX2278" fmla="*/ 760306 w 7486643"/>
              <a:gd name="connsiteY2278" fmla="*/ 2488700 h 3524628"/>
              <a:gd name="connsiteX2279" fmla="*/ 742911 w 7486643"/>
              <a:gd name="connsiteY2279" fmla="*/ 2476257 h 3524628"/>
              <a:gd name="connsiteX2280" fmla="*/ 2703513 w 7486643"/>
              <a:gd name="connsiteY2280" fmla="*/ 2474363 h 3524628"/>
              <a:gd name="connsiteX2281" fmla="*/ 2689736 w 7486643"/>
              <a:gd name="connsiteY2281" fmla="*/ 2479292 h 3524628"/>
              <a:gd name="connsiteX2282" fmla="*/ 2748998 w 7486643"/>
              <a:gd name="connsiteY2282" fmla="*/ 2497001 h 3524628"/>
              <a:gd name="connsiteX2283" fmla="*/ 2827120 w 7486643"/>
              <a:gd name="connsiteY2283" fmla="*/ 2505173 h 3524628"/>
              <a:gd name="connsiteX2284" fmla="*/ 2835268 w 7486643"/>
              <a:gd name="connsiteY2284" fmla="*/ 2501290 h 3524628"/>
              <a:gd name="connsiteX2285" fmla="*/ 2836797 w 7486643"/>
              <a:gd name="connsiteY2285" fmla="*/ 2501852 h 3524628"/>
              <a:gd name="connsiteX2286" fmla="*/ 2851238 w 7486643"/>
              <a:gd name="connsiteY2286" fmla="*/ 2493681 h 3524628"/>
              <a:gd name="connsiteX2287" fmla="*/ 2800118 w 7486643"/>
              <a:gd name="connsiteY2287" fmla="*/ 2497001 h 3524628"/>
              <a:gd name="connsiteX2288" fmla="*/ 2761213 w 7486643"/>
              <a:gd name="connsiteY2288" fmla="*/ 2482612 h 3524628"/>
              <a:gd name="connsiteX2289" fmla="*/ 2703513 w 7486643"/>
              <a:gd name="connsiteY2289" fmla="*/ 2474363 h 3524628"/>
              <a:gd name="connsiteX2290" fmla="*/ 3929728 w 7486643"/>
              <a:gd name="connsiteY2290" fmla="*/ 2472097 h 3524628"/>
              <a:gd name="connsiteX2291" fmla="*/ 3924299 w 7486643"/>
              <a:gd name="connsiteY2291" fmla="*/ 2478738 h 3524628"/>
              <a:gd name="connsiteX2292" fmla="*/ 3927000 w 7486643"/>
              <a:gd name="connsiteY2292" fmla="*/ 2477562 h 3524628"/>
              <a:gd name="connsiteX2293" fmla="*/ 3929772 w 7486643"/>
              <a:gd name="connsiteY2293" fmla="*/ 2481463 h 3524628"/>
              <a:gd name="connsiteX2294" fmla="*/ 3929784 w 7486643"/>
              <a:gd name="connsiteY2294" fmla="*/ 2484065 h 3524628"/>
              <a:gd name="connsiteX2295" fmla="*/ 3938323 w 7486643"/>
              <a:gd name="connsiteY2295" fmla="*/ 2493127 h 3524628"/>
              <a:gd name="connsiteX2296" fmla="*/ 3930294 w 7486643"/>
              <a:gd name="connsiteY2296" fmla="*/ 2482197 h 3524628"/>
              <a:gd name="connsiteX2297" fmla="*/ 3929772 w 7486643"/>
              <a:gd name="connsiteY2297" fmla="*/ 2481463 h 3524628"/>
              <a:gd name="connsiteX2298" fmla="*/ 1481355 w 7486643"/>
              <a:gd name="connsiteY2298" fmla="*/ 2470299 h 3524628"/>
              <a:gd name="connsiteX2299" fmla="*/ 1459244 w 7486643"/>
              <a:gd name="connsiteY2299" fmla="*/ 2472651 h 3524628"/>
              <a:gd name="connsiteX2300" fmla="*/ 1528007 w 7486643"/>
              <a:gd name="connsiteY2300" fmla="*/ 2500875 h 3524628"/>
              <a:gd name="connsiteX2301" fmla="*/ 1535245 w 7486643"/>
              <a:gd name="connsiteY2301" fmla="*/ 2476525 h 3524628"/>
              <a:gd name="connsiteX2302" fmla="*/ 1505840 w 7486643"/>
              <a:gd name="connsiteY2302" fmla="*/ 2473758 h 3524628"/>
              <a:gd name="connsiteX2303" fmla="*/ 1481355 w 7486643"/>
              <a:gd name="connsiteY2303" fmla="*/ 2470299 h 3524628"/>
              <a:gd name="connsiteX2304" fmla="*/ 6708244 w 7486643"/>
              <a:gd name="connsiteY2304" fmla="*/ 2468310 h 3524628"/>
              <a:gd name="connsiteX2305" fmla="*/ 6705572 w 7486643"/>
              <a:gd name="connsiteY2305" fmla="*/ 2473758 h 3524628"/>
              <a:gd name="connsiteX2306" fmla="*/ 6708244 w 7486643"/>
              <a:gd name="connsiteY2306" fmla="*/ 2468310 h 3524628"/>
              <a:gd name="connsiteX2307" fmla="*/ 773256 w 7486643"/>
              <a:gd name="connsiteY2307" fmla="*/ 2464419 h 3524628"/>
              <a:gd name="connsiteX2308" fmla="*/ 773878 w 7486643"/>
              <a:gd name="connsiteY2308" fmla="*/ 2484273 h 3524628"/>
              <a:gd name="connsiteX2309" fmla="*/ 790617 w 7486643"/>
              <a:gd name="connsiteY2309" fmla="*/ 2466563 h 3524628"/>
              <a:gd name="connsiteX2310" fmla="*/ 773256 w 7486643"/>
              <a:gd name="connsiteY2310" fmla="*/ 2464419 h 3524628"/>
              <a:gd name="connsiteX2311" fmla="*/ 6968636 w 7486643"/>
              <a:gd name="connsiteY2311" fmla="*/ 2462205 h 3524628"/>
              <a:gd name="connsiteX2312" fmla="*/ 6930408 w 7486643"/>
              <a:gd name="connsiteY2312" fmla="*/ 2468224 h 3524628"/>
              <a:gd name="connsiteX2313" fmla="*/ 6903266 w 7486643"/>
              <a:gd name="connsiteY2313" fmla="*/ 2467670 h 3524628"/>
              <a:gd name="connsiteX2314" fmla="*/ 6925885 w 7486643"/>
              <a:gd name="connsiteY2314" fmla="*/ 2484273 h 3524628"/>
              <a:gd name="connsiteX2315" fmla="*/ 6925885 w 7486643"/>
              <a:gd name="connsiteY2315" fmla="*/ 2484273 h 3524628"/>
              <a:gd name="connsiteX2316" fmla="*/ 7004148 w 7486643"/>
              <a:gd name="connsiteY2316" fmla="*/ 2473204 h 3524628"/>
              <a:gd name="connsiteX2317" fmla="*/ 6968636 w 7486643"/>
              <a:gd name="connsiteY2317" fmla="*/ 2462205 h 3524628"/>
              <a:gd name="connsiteX2318" fmla="*/ 240062 w 7486643"/>
              <a:gd name="connsiteY2318" fmla="*/ 2456602 h 3524628"/>
              <a:gd name="connsiteX2319" fmla="*/ 237348 w 7486643"/>
              <a:gd name="connsiteY2319" fmla="*/ 2470437 h 3524628"/>
              <a:gd name="connsiteX2320" fmla="*/ 240062 w 7486643"/>
              <a:gd name="connsiteY2320" fmla="*/ 2456602 h 3524628"/>
              <a:gd name="connsiteX2321" fmla="*/ 6055267 w 7486643"/>
              <a:gd name="connsiteY2321" fmla="*/ 2455288 h 3524628"/>
              <a:gd name="connsiteX2322" fmla="*/ 6040112 w 7486643"/>
              <a:gd name="connsiteY2322" fmla="*/ 2467117 h 3524628"/>
              <a:gd name="connsiteX2323" fmla="*/ 6074493 w 7486643"/>
              <a:gd name="connsiteY2323" fmla="*/ 2458816 h 3524628"/>
              <a:gd name="connsiteX2324" fmla="*/ 6055267 w 7486643"/>
              <a:gd name="connsiteY2324" fmla="*/ 2455288 h 3524628"/>
              <a:gd name="connsiteX2325" fmla="*/ 6770377 w 7486643"/>
              <a:gd name="connsiteY2325" fmla="*/ 2455011 h 3524628"/>
              <a:gd name="connsiteX2326" fmla="*/ 6770264 w 7486643"/>
              <a:gd name="connsiteY2326" fmla="*/ 2469330 h 3524628"/>
              <a:gd name="connsiteX2327" fmla="*/ 6770264 w 7486643"/>
              <a:gd name="connsiteY2327" fmla="*/ 2469330 h 3524628"/>
              <a:gd name="connsiteX2328" fmla="*/ 6832693 w 7486643"/>
              <a:gd name="connsiteY2328" fmla="*/ 2463796 h 3524628"/>
              <a:gd name="connsiteX2329" fmla="*/ 6784740 w 7486643"/>
              <a:gd name="connsiteY2329" fmla="*/ 2456048 h 3524628"/>
              <a:gd name="connsiteX2330" fmla="*/ 6770377 w 7486643"/>
              <a:gd name="connsiteY2330" fmla="*/ 2455011 h 3524628"/>
              <a:gd name="connsiteX2331" fmla="*/ 3129038 w 7486643"/>
              <a:gd name="connsiteY2331" fmla="*/ 2452583 h 3524628"/>
              <a:gd name="connsiteX2332" fmla="*/ 3129682 w 7486643"/>
              <a:gd name="connsiteY2332" fmla="*/ 2458539 h 3524628"/>
              <a:gd name="connsiteX2333" fmla="*/ 3129003 w 7486643"/>
              <a:gd name="connsiteY2333" fmla="*/ 2452728 h 3524628"/>
              <a:gd name="connsiteX2334" fmla="*/ 3572795 w 7486643"/>
              <a:gd name="connsiteY2334" fmla="*/ 2448854 h 3524628"/>
              <a:gd name="connsiteX2335" fmla="*/ 3538413 w 7486643"/>
              <a:gd name="connsiteY2335" fmla="*/ 2450514 h 3524628"/>
              <a:gd name="connsiteX2336" fmla="*/ 3572795 w 7486643"/>
              <a:gd name="connsiteY2336" fmla="*/ 2448854 h 3524628"/>
              <a:gd name="connsiteX2337" fmla="*/ 7190602 w 7486643"/>
              <a:gd name="connsiteY2337" fmla="*/ 2448232 h 3524628"/>
              <a:gd name="connsiteX2338" fmla="*/ 7179674 w 7486643"/>
              <a:gd name="connsiteY2338" fmla="*/ 2454942 h 3524628"/>
              <a:gd name="connsiteX2339" fmla="*/ 7196412 w 7486643"/>
              <a:gd name="connsiteY2339" fmla="*/ 2505302 h 3524628"/>
              <a:gd name="connsiteX2340" fmla="*/ 7183293 w 7486643"/>
              <a:gd name="connsiteY2340" fmla="*/ 2484273 h 3524628"/>
              <a:gd name="connsiteX2341" fmla="*/ 7187364 w 7486643"/>
              <a:gd name="connsiteY2341" fmla="*/ 2479500 h 3524628"/>
              <a:gd name="connsiteX2342" fmla="*/ 7187083 w 7486643"/>
              <a:gd name="connsiteY2342" fmla="*/ 2478341 h 3524628"/>
              <a:gd name="connsiteX2343" fmla="*/ 7189266 w 7486643"/>
              <a:gd name="connsiteY2343" fmla="*/ 2474925 h 3524628"/>
              <a:gd name="connsiteX2344" fmla="*/ 7215412 w 7486643"/>
              <a:gd name="connsiteY2344" fmla="*/ 2473758 h 3524628"/>
              <a:gd name="connsiteX2345" fmla="*/ 7190602 w 7486643"/>
              <a:gd name="connsiteY2345" fmla="*/ 2448232 h 3524628"/>
              <a:gd name="connsiteX2346" fmla="*/ 3678653 w 7486643"/>
              <a:gd name="connsiteY2346" fmla="*/ 2441660 h 3524628"/>
              <a:gd name="connsiteX2347" fmla="*/ 3653772 w 7486643"/>
              <a:gd name="connsiteY2347" fmla="*/ 2450514 h 3524628"/>
              <a:gd name="connsiteX2348" fmla="*/ 3678653 w 7486643"/>
              <a:gd name="connsiteY2348" fmla="*/ 2441660 h 3524628"/>
              <a:gd name="connsiteX2349" fmla="*/ 3131746 w 7486643"/>
              <a:gd name="connsiteY2349" fmla="*/ 2441245 h 3524628"/>
              <a:gd name="connsiteX2350" fmla="*/ 3129038 w 7486643"/>
              <a:gd name="connsiteY2350" fmla="*/ 2452583 h 3524628"/>
              <a:gd name="connsiteX2351" fmla="*/ 3129003 w 7486643"/>
              <a:gd name="connsiteY2351" fmla="*/ 2452261 h 3524628"/>
              <a:gd name="connsiteX2352" fmla="*/ 3129003 w 7486643"/>
              <a:gd name="connsiteY2352" fmla="*/ 2452728 h 3524628"/>
              <a:gd name="connsiteX2353" fmla="*/ 3101408 w 7486643"/>
              <a:gd name="connsiteY2353" fmla="*/ 2495341 h 3524628"/>
              <a:gd name="connsiteX2354" fmla="*/ 3157956 w 7486643"/>
              <a:gd name="connsiteY2354" fmla="*/ 2459922 h 3524628"/>
              <a:gd name="connsiteX2355" fmla="*/ 3131746 w 7486643"/>
              <a:gd name="connsiteY2355" fmla="*/ 2441245 h 3524628"/>
              <a:gd name="connsiteX2356" fmla="*/ 6977846 w 7486643"/>
              <a:gd name="connsiteY2356" fmla="*/ 2440363 h 3524628"/>
              <a:gd name="connsiteX2357" fmla="*/ 6953480 w 7486643"/>
              <a:gd name="connsiteY2357" fmla="*/ 2448301 h 3524628"/>
              <a:gd name="connsiteX2358" fmla="*/ 6974742 w 7486643"/>
              <a:gd name="connsiteY2358" fmla="*/ 2449961 h 3524628"/>
              <a:gd name="connsiteX2359" fmla="*/ 6977846 w 7486643"/>
              <a:gd name="connsiteY2359" fmla="*/ 2440363 h 3524628"/>
              <a:gd name="connsiteX2360" fmla="*/ 6872956 w 7486643"/>
              <a:gd name="connsiteY2360" fmla="*/ 2439999 h 3524628"/>
              <a:gd name="connsiteX2361" fmla="*/ 6854860 w 7486643"/>
              <a:gd name="connsiteY2361" fmla="*/ 2515264 h 3524628"/>
              <a:gd name="connsiteX2362" fmla="*/ 6854860 w 7486643"/>
              <a:gd name="connsiteY2362" fmla="*/ 2515264 h 3524628"/>
              <a:gd name="connsiteX2363" fmla="*/ 6844003 w 7486643"/>
              <a:gd name="connsiteY2363" fmla="*/ 2519138 h 3524628"/>
              <a:gd name="connsiteX2364" fmla="*/ 6905980 w 7486643"/>
              <a:gd name="connsiteY2364" fmla="*/ 2509730 h 3524628"/>
              <a:gd name="connsiteX2365" fmla="*/ 6880194 w 7486643"/>
              <a:gd name="connsiteY2365" fmla="*/ 2498108 h 3524628"/>
              <a:gd name="connsiteX2366" fmla="*/ 6887884 w 7486643"/>
              <a:gd name="connsiteY2366" fmla="*/ 2469884 h 3524628"/>
              <a:gd name="connsiteX2367" fmla="*/ 6872956 w 7486643"/>
              <a:gd name="connsiteY2367" fmla="*/ 2439999 h 3524628"/>
              <a:gd name="connsiteX2368" fmla="*/ 804188 w 7486643"/>
              <a:gd name="connsiteY2368" fmla="*/ 2438339 h 3524628"/>
              <a:gd name="connsiteX2369" fmla="*/ 804188 w 7486643"/>
              <a:gd name="connsiteY2369" fmla="*/ 2454942 h 3524628"/>
              <a:gd name="connsiteX2370" fmla="*/ 804188 w 7486643"/>
              <a:gd name="connsiteY2370" fmla="*/ 2438339 h 3524628"/>
              <a:gd name="connsiteX2371" fmla="*/ 2296513 w 7486643"/>
              <a:gd name="connsiteY2371" fmla="*/ 2435987 h 3524628"/>
              <a:gd name="connsiteX2372" fmla="*/ 2302493 w 7486643"/>
              <a:gd name="connsiteY2372" fmla="*/ 2437232 h 3524628"/>
              <a:gd name="connsiteX2373" fmla="*/ 2286345 w 7486643"/>
              <a:gd name="connsiteY2373" fmla="*/ 2438230 h 3524628"/>
              <a:gd name="connsiteX2374" fmla="*/ 2286546 w 7486643"/>
              <a:gd name="connsiteY2374" fmla="*/ 2438063 h 3524628"/>
              <a:gd name="connsiteX2375" fmla="*/ 2296513 w 7486643"/>
              <a:gd name="connsiteY2375" fmla="*/ 2435987 h 3524628"/>
              <a:gd name="connsiteX2376" fmla="*/ 5005214 w 7486643"/>
              <a:gd name="connsiteY2376" fmla="*/ 2433869 h 3524628"/>
              <a:gd name="connsiteX2377" fmla="*/ 4995099 w 7486643"/>
              <a:gd name="connsiteY2377" fmla="*/ 2436126 h 3524628"/>
              <a:gd name="connsiteX2378" fmla="*/ 5005214 w 7486643"/>
              <a:gd name="connsiteY2378" fmla="*/ 2433869 h 3524628"/>
              <a:gd name="connsiteX2379" fmla="*/ 5222479 w 7486643"/>
              <a:gd name="connsiteY2379" fmla="*/ 2432252 h 3524628"/>
              <a:gd name="connsiteX2380" fmla="*/ 5198220 w 7486643"/>
              <a:gd name="connsiteY2380" fmla="*/ 2441106 h 3524628"/>
              <a:gd name="connsiteX2381" fmla="*/ 5237578 w 7486643"/>
              <a:gd name="connsiteY2381" fmla="*/ 2449961 h 3524628"/>
              <a:gd name="connsiteX2382" fmla="*/ 5237578 w 7486643"/>
              <a:gd name="connsiteY2382" fmla="*/ 2449961 h 3524628"/>
              <a:gd name="connsiteX2383" fmla="*/ 5222479 w 7486643"/>
              <a:gd name="connsiteY2383" fmla="*/ 2432252 h 3524628"/>
              <a:gd name="connsiteX2384" fmla="*/ 2436117 w 7486643"/>
              <a:gd name="connsiteY2384" fmla="*/ 2431629 h 3524628"/>
              <a:gd name="connsiteX2385" fmla="*/ 2425542 w 7486643"/>
              <a:gd name="connsiteY2385" fmla="*/ 2439446 h 3524628"/>
              <a:gd name="connsiteX2386" fmla="*/ 2441828 w 7486643"/>
              <a:gd name="connsiteY2386" fmla="*/ 2456048 h 3524628"/>
              <a:gd name="connsiteX2387" fmla="*/ 2396137 w 7486643"/>
              <a:gd name="connsiteY2387" fmla="*/ 2469884 h 3524628"/>
              <a:gd name="connsiteX2388" fmla="*/ 2416494 w 7486643"/>
              <a:gd name="connsiteY2388" fmla="*/ 2475971 h 3524628"/>
              <a:gd name="connsiteX2389" fmla="*/ 2428256 w 7486643"/>
              <a:gd name="connsiteY2389" fmla="*/ 2492020 h 3524628"/>
              <a:gd name="connsiteX2390" fmla="*/ 2451328 w 7486643"/>
              <a:gd name="connsiteY2390" fmla="*/ 2492020 h 3524628"/>
              <a:gd name="connsiteX2391" fmla="*/ 2369898 w 7486643"/>
              <a:gd name="connsiteY2391" fmla="*/ 2515264 h 3524628"/>
              <a:gd name="connsiteX2392" fmla="*/ 2430518 w 7486643"/>
              <a:gd name="connsiteY2392" fmla="*/ 2528546 h 3524628"/>
              <a:gd name="connsiteX2393" fmla="*/ 2476209 w 7486643"/>
              <a:gd name="connsiteY2393" fmla="*/ 2535740 h 3524628"/>
              <a:gd name="connsiteX2394" fmla="*/ 2466554 w 7486643"/>
              <a:gd name="connsiteY2394" fmla="*/ 2540411 h 3524628"/>
              <a:gd name="connsiteX2395" fmla="*/ 2435438 w 7486643"/>
              <a:gd name="connsiteY2395" fmla="*/ 2540444 h 3524628"/>
              <a:gd name="connsiteX2396" fmla="*/ 2368994 w 7486643"/>
              <a:gd name="connsiteY2396" fmla="*/ 2550682 h 3524628"/>
              <a:gd name="connsiteX2397" fmla="*/ 2457548 w 7486643"/>
              <a:gd name="connsiteY2397" fmla="*/ 2544768 h 3524628"/>
              <a:gd name="connsiteX2398" fmla="*/ 2466554 w 7486643"/>
              <a:gd name="connsiteY2398" fmla="*/ 2540411 h 3524628"/>
              <a:gd name="connsiteX2399" fmla="*/ 2468045 w 7486643"/>
              <a:gd name="connsiteY2399" fmla="*/ 2540409 h 3524628"/>
              <a:gd name="connsiteX2400" fmla="*/ 2497471 w 7486643"/>
              <a:gd name="connsiteY2400" fmla="*/ 2550129 h 3524628"/>
              <a:gd name="connsiteX2401" fmla="*/ 2505614 w 7486643"/>
              <a:gd name="connsiteY2401" fmla="*/ 2563964 h 3524628"/>
              <a:gd name="connsiteX2402" fmla="*/ 2524615 w 7486643"/>
              <a:gd name="connsiteY2402" fmla="*/ 2571158 h 3524628"/>
              <a:gd name="connsiteX2403" fmla="*/ 2526877 w 7486643"/>
              <a:gd name="connsiteY2403" fmla="*/ 2583887 h 3524628"/>
              <a:gd name="connsiteX2404" fmla="*/ 2537281 w 7486643"/>
              <a:gd name="connsiteY2404" fmla="*/ 2582780 h 3524628"/>
              <a:gd name="connsiteX2405" fmla="*/ 2554924 w 7486643"/>
              <a:gd name="connsiteY2405" fmla="*/ 2593848 h 3524628"/>
              <a:gd name="connsiteX2406" fmla="*/ 2612378 w 7486643"/>
              <a:gd name="connsiteY2406" fmla="*/ 2606577 h 3524628"/>
              <a:gd name="connsiteX2407" fmla="*/ 2650830 w 7486643"/>
              <a:gd name="connsiteY2407" fmla="*/ 2606023 h 3524628"/>
              <a:gd name="connsiteX2408" fmla="*/ 2666212 w 7486643"/>
              <a:gd name="connsiteY2408" fmla="*/ 2602150 h 3524628"/>
              <a:gd name="connsiteX2409" fmla="*/ 2676164 w 7486643"/>
              <a:gd name="connsiteY2409" fmla="*/ 2612111 h 3524628"/>
              <a:gd name="connsiteX2410" fmla="*/ 2724570 w 7486643"/>
              <a:gd name="connsiteY2410" fmla="*/ 2601596 h 3524628"/>
              <a:gd name="connsiteX2411" fmla="*/ 2781118 w 7486643"/>
              <a:gd name="connsiteY2411" fmla="*/ 2591635 h 3524628"/>
              <a:gd name="connsiteX2412" fmla="*/ 2776707 w 7486643"/>
              <a:gd name="connsiteY2412" fmla="*/ 2586862 h 3524628"/>
              <a:gd name="connsiteX2413" fmla="*/ 2777078 w 7486643"/>
              <a:gd name="connsiteY2413" fmla="*/ 2587671 h 3524628"/>
              <a:gd name="connsiteX2414" fmla="*/ 2764550 w 7486643"/>
              <a:gd name="connsiteY2414" fmla="*/ 2575378 h 3524628"/>
              <a:gd name="connsiteX2415" fmla="*/ 2743570 w 7486643"/>
              <a:gd name="connsiteY2415" fmla="*/ 2567838 h 3524628"/>
              <a:gd name="connsiteX2416" fmla="*/ 2792428 w 7486643"/>
              <a:gd name="connsiteY2416" fmla="*/ 2534080 h 3524628"/>
              <a:gd name="connsiteX2417" fmla="*/ 2728641 w 7486643"/>
              <a:gd name="connsiteY2417" fmla="*/ 2538507 h 3524628"/>
              <a:gd name="connsiteX2418" fmla="*/ 2753975 w 7486643"/>
              <a:gd name="connsiteY2418" fmla="*/ 2543488 h 3524628"/>
              <a:gd name="connsiteX2419" fmla="*/ 2673450 w 7486643"/>
              <a:gd name="connsiteY2419" fmla="*/ 2552896 h 3524628"/>
              <a:gd name="connsiteX2420" fmla="*/ 2601520 w 7486643"/>
              <a:gd name="connsiteY2420" fmla="*/ 2550129 h 3524628"/>
              <a:gd name="connsiteX2421" fmla="*/ 2617806 w 7486643"/>
              <a:gd name="connsiteY2421" fmla="*/ 2545701 h 3524628"/>
              <a:gd name="connsiteX2422" fmla="*/ 2619163 w 7486643"/>
              <a:gd name="connsiteY2422" fmla="*/ 2530206 h 3524628"/>
              <a:gd name="connsiteX2423" fmla="*/ 2642688 w 7486643"/>
              <a:gd name="connsiteY2423" fmla="*/ 2511943 h 3524628"/>
              <a:gd name="connsiteX2424" fmla="*/ 2613735 w 7486643"/>
              <a:gd name="connsiteY2424" fmla="*/ 2511390 h 3524628"/>
              <a:gd name="connsiteX2425" fmla="*/ 2589306 w 7486643"/>
              <a:gd name="connsiteY2425" fmla="*/ 2519691 h 3524628"/>
              <a:gd name="connsiteX2426" fmla="*/ 2581615 w 7486643"/>
              <a:gd name="connsiteY2426" fmla="*/ 2558430 h 3524628"/>
              <a:gd name="connsiteX2427" fmla="*/ 2605139 w 7486643"/>
              <a:gd name="connsiteY2427" fmla="*/ 2569498 h 3524628"/>
              <a:gd name="connsiteX2428" fmla="*/ 2546329 w 7486643"/>
              <a:gd name="connsiteY2428" fmla="*/ 2566178 h 3524628"/>
              <a:gd name="connsiteX2429" fmla="*/ 2510591 w 7486643"/>
              <a:gd name="connsiteY2429" fmla="*/ 2553449 h 3524628"/>
              <a:gd name="connsiteX2430" fmla="*/ 2516924 w 7486643"/>
              <a:gd name="connsiteY2430" fmla="*/ 2545701 h 3524628"/>
              <a:gd name="connsiteX2431" fmla="*/ 2507876 w 7486643"/>
              <a:gd name="connsiteY2431" fmla="*/ 2520798 h 3524628"/>
              <a:gd name="connsiteX2432" fmla="*/ 2516472 w 7486643"/>
              <a:gd name="connsiteY2432" fmla="*/ 2492574 h 3524628"/>
              <a:gd name="connsiteX2433" fmla="*/ 2533210 w 7486643"/>
              <a:gd name="connsiteY2433" fmla="*/ 2485379 h 3524628"/>
              <a:gd name="connsiteX2434" fmla="*/ 2505162 w 7486643"/>
              <a:gd name="connsiteY2434" fmla="*/ 2474311 h 3524628"/>
              <a:gd name="connsiteX2435" fmla="*/ 2473947 w 7486643"/>
              <a:gd name="connsiteY2435" fmla="*/ 2470437 h 3524628"/>
              <a:gd name="connsiteX2436" fmla="*/ 2449066 w 7486643"/>
              <a:gd name="connsiteY2436" fmla="*/ 2436679 h 3524628"/>
              <a:gd name="connsiteX2437" fmla="*/ 2436117 w 7486643"/>
              <a:gd name="connsiteY2437" fmla="*/ 2431629 h 3524628"/>
              <a:gd name="connsiteX2438" fmla="*/ 4083709 w 7486643"/>
              <a:gd name="connsiteY2438" fmla="*/ 2430522 h 3524628"/>
              <a:gd name="connsiteX2439" fmla="*/ 4049610 w 7486643"/>
              <a:gd name="connsiteY2439" fmla="*/ 2464350 h 3524628"/>
              <a:gd name="connsiteX2440" fmla="*/ 4118825 w 7486643"/>
              <a:gd name="connsiteY2440" fmla="*/ 2459369 h 3524628"/>
              <a:gd name="connsiteX2441" fmla="*/ 4083709 w 7486643"/>
              <a:gd name="connsiteY2441" fmla="*/ 2430522 h 3524628"/>
              <a:gd name="connsiteX2442" fmla="*/ 3788188 w 7486643"/>
              <a:gd name="connsiteY2442" fmla="*/ 2430315 h 3524628"/>
              <a:gd name="connsiteX2443" fmla="*/ 3728416 w 7486643"/>
              <a:gd name="connsiteY2443" fmla="*/ 2455495 h 3524628"/>
              <a:gd name="connsiteX2444" fmla="*/ 3784512 w 7486643"/>
              <a:gd name="connsiteY2444" fmla="*/ 2478738 h 3524628"/>
              <a:gd name="connsiteX2445" fmla="*/ 3756011 w 7486643"/>
              <a:gd name="connsiteY2445" fmla="*/ 2485933 h 3524628"/>
              <a:gd name="connsiteX2446" fmla="*/ 3794012 w 7486643"/>
              <a:gd name="connsiteY2446" fmla="*/ 2511390 h 3524628"/>
              <a:gd name="connsiteX2447" fmla="*/ 3810298 w 7486643"/>
              <a:gd name="connsiteY2447" fmla="*/ 2470437 h 3524628"/>
              <a:gd name="connsiteX2448" fmla="*/ 3841060 w 7486643"/>
              <a:gd name="connsiteY2448" fmla="*/ 2467670 h 3524628"/>
              <a:gd name="connsiteX2449" fmla="*/ 3850560 w 7486643"/>
              <a:gd name="connsiteY2449" fmla="*/ 2491467 h 3524628"/>
              <a:gd name="connsiteX2450" fmla="*/ 3922490 w 7486643"/>
              <a:gd name="connsiteY2450" fmla="*/ 2492020 h 3524628"/>
              <a:gd name="connsiteX2451" fmla="*/ 3908013 w 7486643"/>
              <a:gd name="connsiteY2451" fmla="*/ 2457709 h 3524628"/>
              <a:gd name="connsiteX2452" fmla="*/ 3867298 w 7486643"/>
              <a:gd name="connsiteY2452" fmla="*/ 2433359 h 3524628"/>
              <a:gd name="connsiteX2453" fmla="*/ 3788188 w 7486643"/>
              <a:gd name="connsiteY2453" fmla="*/ 2430315 h 3524628"/>
              <a:gd name="connsiteX2454" fmla="*/ 1058371 w 7486643"/>
              <a:gd name="connsiteY2454" fmla="*/ 2429384 h 3524628"/>
              <a:gd name="connsiteX2455" fmla="*/ 1058429 w 7486643"/>
              <a:gd name="connsiteY2455" fmla="*/ 2429485 h 3524628"/>
              <a:gd name="connsiteX2456" fmla="*/ 1058361 w 7486643"/>
              <a:gd name="connsiteY2456" fmla="*/ 2429582 h 3524628"/>
              <a:gd name="connsiteX2457" fmla="*/ 4603834 w 7486643"/>
              <a:gd name="connsiteY2457" fmla="*/ 2420803 h 3524628"/>
              <a:gd name="connsiteX2458" fmla="*/ 4590665 w 7486643"/>
              <a:gd name="connsiteY2458" fmla="*/ 2441660 h 3524628"/>
              <a:gd name="connsiteX2459" fmla="*/ 4607403 w 7486643"/>
              <a:gd name="connsiteY2459" fmla="*/ 2430591 h 3524628"/>
              <a:gd name="connsiteX2460" fmla="*/ 4607403 w 7486643"/>
              <a:gd name="connsiteY2460" fmla="*/ 2430591 h 3524628"/>
              <a:gd name="connsiteX2461" fmla="*/ 4603834 w 7486643"/>
              <a:gd name="connsiteY2461" fmla="*/ 2420803 h 3524628"/>
              <a:gd name="connsiteX2462" fmla="*/ 2233900 w 7486643"/>
              <a:gd name="connsiteY2462" fmla="*/ 2419592 h 3524628"/>
              <a:gd name="connsiteX2463" fmla="*/ 2174015 w 7486643"/>
              <a:gd name="connsiteY2463" fmla="*/ 2451068 h 3524628"/>
              <a:gd name="connsiteX2464" fmla="*/ 2270013 w 7486643"/>
              <a:gd name="connsiteY2464" fmla="*/ 2439239 h 3524628"/>
              <a:gd name="connsiteX2465" fmla="*/ 2286345 w 7486643"/>
              <a:gd name="connsiteY2465" fmla="*/ 2438230 h 3524628"/>
              <a:gd name="connsiteX2466" fmla="*/ 2284553 w 7486643"/>
              <a:gd name="connsiteY2466" fmla="*/ 2439723 h 3524628"/>
              <a:gd name="connsiteX2467" fmla="*/ 2302493 w 7486643"/>
              <a:gd name="connsiteY2467" fmla="*/ 2437232 h 3524628"/>
              <a:gd name="connsiteX2468" fmla="*/ 2302945 w 7486643"/>
              <a:gd name="connsiteY2468" fmla="*/ 2420077 h 3524628"/>
              <a:gd name="connsiteX2469" fmla="*/ 2233900 w 7486643"/>
              <a:gd name="connsiteY2469" fmla="*/ 2419592 h 3524628"/>
              <a:gd name="connsiteX2470" fmla="*/ 1084215 w 7486643"/>
              <a:gd name="connsiteY2470" fmla="*/ 2418970 h 3524628"/>
              <a:gd name="connsiteX2471" fmla="*/ 1076073 w 7486643"/>
              <a:gd name="connsiteY2471" fmla="*/ 2444980 h 3524628"/>
              <a:gd name="connsiteX2472" fmla="*/ 1117240 w 7486643"/>
              <a:gd name="connsiteY2472" fmla="*/ 2418970 h 3524628"/>
              <a:gd name="connsiteX2473" fmla="*/ 1084215 w 7486643"/>
              <a:gd name="connsiteY2473" fmla="*/ 2418970 h 3524628"/>
              <a:gd name="connsiteX2474" fmla="*/ 886975 w 7486643"/>
              <a:gd name="connsiteY2474" fmla="*/ 2418970 h 3524628"/>
              <a:gd name="connsiteX2475" fmla="*/ 834950 w 7486643"/>
              <a:gd name="connsiteY2475" fmla="*/ 2437786 h 3524628"/>
              <a:gd name="connsiteX2476" fmla="*/ 816855 w 7486643"/>
              <a:gd name="connsiteY2476" fmla="*/ 2467117 h 3524628"/>
              <a:gd name="connsiteX2477" fmla="*/ 833593 w 7486643"/>
              <a:gd name="connsiteY2477" fmla="*/ 2463243 h 3524628"/>
              <a:gd name="connsiteX2478" fmla="*/ 930404 w 7486643"/>
              <a:gd name="connsiteY2478" fmla="*/ 2497554 h 3524628"/>
              <a:gd name="connsiteX2479" fmla="*/ 893761 w 7486643"/>
              <a:gd name="connsiteY2479" fmla="*/ 2511390 h 3524628"/>
              <a:gd name="connsiteX2480" fmla="*/ 1008667 w 7486643"/>
              <a:gd name="connsiteY2480" fmla="*/ 2494234 h 3524628"/>
              <a:gd name="connsiteX2481" fmla="*/ 1063406 w 7486643"/>
              <a:gd name="connsiteY2481" fmla="*/ 2474311 h 3524628"/>
              <a:gd name="connsiteX2482" fmla="*/ 1110002 w 7486643"/>
              <a:gd name="connsiteY2482" fmla="*/ 2454942 h 3524628"/>
              <a:gd name="connsiteX2483" fmla="*/ 977000 w 7486643"/>
              <a:gd name="connsiteY2483" fmla="*/ 2454388 h 3524628"/>
              <a:gd name="connsiteX2484" fmla="*/ 1002786 w 7486643"/>
              <a:gd name="connsiteY2484" fmla="*/ 2480399 h 3524628"/>
              <a:gd name="connsiteX2485" fmla="*/ 959357 w 7486643"/>
              <a:gd name="connsiteY2485" fmla="*/ 2490913 h 3524628"/>
              <a:gd name="connsiteX2486" fmla="*/ 940357 w 7486643"/>
              <a:gd name="connsiteY2486" fmla="*/ 2450514 h 3524628"/>
              <a:gd name="connsiteX2487" fmla="*/ 858927 w 7486643"/>
              <a:gd name="connsiteY2487" fmla="*/ 2458262 h 3524628"/>
              <a:gd name="connsiteX2488" fmla="*/ 876570 w 7486643"/>
              <a:gd name="connsiteY2488" fmla="*/ 2439999 h 3524628"/>
              <a:gd name="connsiteX2489" fmla="*/ 894665 w 7486643"/>
              <a:gd name="connsiteY2489" fmla="*/ 2439999 h 3524628"/>
              <a:gd name="connsiteX2490" fmla="*/ 886975 w 7486643"/>
              <a:gd name="connsiteY2490" fmla="*/ 2418970 h 3524628"/>
              <a:gd name="connsiteX2491" fmla="*/ 1301757 w 7486643"/>
              <a:gd name="connsiteY2491" fmla="*/ 2417932 h 3524628"/>
              <a:gd name="connsiteX2492" fmla="*/ 1253408 w 7486643"/>
              <a:gd name="connsiteY2492" fmla="*/ 2418970 h 3524628"/>
              <a:gd name="connsiteX2493" fmla="*/ 1173788 w 7486643"/>
              <a:gd name="connsiteY2493" fmla="*/ 2443873 h 3524628"/>
              <a:gd name="connsiteX2494" fmla="*/ 1229884 w 7486643"/>
              <a:gd name="connsiteY2494" fmla="*/ 2440553 h 3524628"/>
              <a:gd name="connsiteX2495" fmla="*/ 1258837 w 7486643"/>
              <a:gd name="connsiteY2495" fmla="*/ 2455495 h 3524628"/>
              <a:gd name="connsiteX2496" fmla="*/ 1215407 w 7486643"/>
              <a:gd name="connsiteY2496" fmla="*/ 2473758 h 3524628"/>
              <a:gd name="connsiteX2497" fmla="*/ 1210431 w 7486643"/>
              <a:gd name="connsiteY2497" fmla="*/ 2456602 h 3524628"/>
              <a:gd name="connsiteX2498" fmla="*/ 1200479 w 7486643"/>
              <a:gd name="connsiteY2498" fmla="*/ 2469884 h 3524628"/>
              <a:gd name="connsiteX2499" fmla="*/ 1172883 w 7486643"/>
              <a:gd name="connsiteY2499" fmla="*/ 2481505 h 3524628"/>
              <a:gd name="connsiteX2500" fmla="*/ 1142573 w 7486643"/>
              <a:gd name="connsiteY2500" fmla="*/ 2468224 h 3524628"/>
              <a:gd name="connsiteX2501" fmla="*/ 1145288 w 7486643"/>
              <a:gd name="connsiteY2501" fmla="*/ 2486486 h 3524628"/>
              <a:gd name="connsiteX2502" fmla="*/ 1190074 w 7486643"/>
              <a:gd name="connsiteY2502" fmla="*/ 2482059 h 3524628"/>
              <a:gd name="connsiteX2503" fmla="*/ 1202741 w 7486643"/>
              <a:gd name="connsiteY2503" fmla="*/ 2492020 h 3524628"/>
              <a:gd name="connsiteX2504" fmla="*/ 1215407 w 7486643"/>
              <a:gd name="connsiteY2504" fmla="*/ 2473758 h 3524628"/>
              <a:gd name="connsiteX2505" fmla="*/ 1246170 w 7486643"/>
              <a:gd name="connsiteY2505" fmla="*/ 2474865 h 3524628"/>
              <a:gd name="connsiteX2506" fmla="*/ 1278289 w 7486643"/>
              <a:gd name="connsiteY2506" fmla="*/ 2475971 h 3524628"/>
              <a:gd name="connsiteX2507" fmla="*/ 1281004 w 7486643"/>
              <a:gd name="connsiteY2507" fmla="*/ 2488700 h 3524628"/>
              <a:gd name="connsiteX2508" fmla="*/ 1315385 w 7486643"/>
              <a:gd name="connsiteY2508" fmla="*/ 2476525 h 3524628"/>
              <a:gd name="connsiteX2509" fmla="*/ 1340719 w 7486643"/>
              <a:gd name="connsiteY2509" fmla="*/ 2482059 h 3524628"/>
              <a:gd name="connsiteX2510" fmla="*/ 1319909 w 7486643"/>
              <a:gd name="connsiteY2510" fmla="*/ 2455495 h 3524628"/>
              <a:gd name="connsiteX2511" fmla="*/ 1337552 w 7486643"/>
              <a:gd name="connsiteY2511" fmla="*/ 2438893 h 3524628"/>
              <a:gd name="connsiteX2512" fmla="*/ 1337552 w 7486643"/>
              <a:gd name="connsiteY2512" fmla="*/ 2438893 h 3524628"/>
              <a:gd name="connsiteX2513" fmla="*/ 1301757 w 7486643"/>
              <a:gd name="connsiteY2513" fmla="*/ 2417932 h 3524628"/>
              <a:gd name="connsiteX2514" fmla="*/ 1040447 w 7486643"/>
              <a:gd name="connsiteY2514" fmla="*/ 2417794 h 3524628"/>
              <a:gd name="connsiteX2515" fmla="*/ 1015000 w 7486643"/>
              <a:gd name="connsiteY2515" fmla="*/ 2418970 h 3524628"/>
              <a:gd name="connsiteX2516" fmla="*/ 1051580 w 7486643"/>
              <a:gd name="connsiteY2516" fmla="*/ 2439204 h 3524628"/>
              <a:gd name="connsiteX2517" fmla="*/ 1058361 w 7486643"/>
              <a:gd name="connsiteY2517" fmla="*/ 2429582 h 3524628"/>
              <a:gd name="connsiteX2518" fmla="*/ 1058175 w 7486643"/>
              <a:gd name="connsiteY2518" fmla="*/ 2433220 h 3524628"/>
              <a:gd name="connsiteX2519" fmla="*/ 1058429 w 7486643"/>
              <a:gd name="connsiteY2519" fmla="*/ 2429485 h 3524628"/>
              <a:gd name="connsiteX2520" fmla="*/ 1058429 w 7486643"/>
              <a:gd name="connsiteY2520" fmla="*/ 2428240 h 3524628"/>
              <a:gd name="connsiteX2521" fmla="*/ 1058371 w 7486643"/>
              <a:gd name="connsiteY2521" fmla="*/ 2429384 h 3524628"/>
              <a:gd name="connsiteX2522" fmla="*/ 1053298 w 7486643"/>
              <a:gd name="connsiteY2522" fmla="*/ 2420604 h 3524628"/>
              <a:gd name="connsiteX2523" fmla="*/ 1040447 w 7486643"/>
              <a:gd name="connsiteY2523" fmla="*/ 2417794 h 3524628"/>
              <a:gd name="connsiteX2524" fmla="*/ 3620718 w 7486643"/>
              <a:gd name="connsiteY2524" fmla="*/ 2413808 h 3524628"/>
              <a:gd name="connsiteX2525" fmla="*/ 3620748 w 7486643"/>
              <a:gd name="connsiteY2525" fmla="*/ 2413989 h 3524628"/>
              <a:gd name="connsiteX2526" fmla="*/ 3620532 w 7486643"/>
              <a:gd name="connsiteY2526" fmla="*/ 2414034 h 3524628"/>
              <a:gd name="connsiteX2527" fmla="*/ 982796 w 7486643"/>
              <a:gd name="connsiteY2527" fmla="*/ 2413150 h 3524628"/>
              <a:gd name="connsiteX2528" fmla="*/ 936737 w 7486643"/>
              <a:gd name="connsiteY2528" fmla="*/ 2420077 h 3524628"/>
              <a:gd name="connsiteX2529" fmla="*/ 944428 w 7486643"/>
              <a:gd name="connsiteY2529" fmla="*/ 2436679 h 3524628"/>
              <a:gd name="connsiteX2530" fmla="*/ 996905 w 7486643"/>
              <a:gd name="connsiteY2530" fmla="*/ 2424504 h 3524628"/>
              <a:gd name="connsiteX2531" fmla="*/ 982796 w 7486643"/>
              <a:gd name="connsiteY2531" fmla="*/ 2413150 h 3524628"/>
              <a:gd name="connsiteX2532" fmla="*/ 1763700 w 7486643"/>
              <a:gd name="connsiteY2532" fmla="*/ 2410669 h 3524628"/>
              <a:gd name="connsiteX2533" fmla="*/ 1765962 w 7486643"/>
              <a:gd name="connsiteY2533" fmla="*/ 2430038 h 3524628"/>
              <a:gd name="connsiteX2534" fmla="*/ 1763700 w 7486643"/>
              <a:gd name="connsiteY2534" fmla="*/ 2410669 h 3524628"/>
              <a:gd name="connsiteX2535" fmla="*/ 1934709 w 7486643"/>
              <a:gd name="connsiteY2535" fmla="*/ 2410111 h 3524628"/>
              <a:gd name="connsiteX2536" fmla="*/ 1934708 w 7486643"/>
              <a:gd name="connsiteY2536" fmla="*/ 2410119 h 3524628"/>
              <a:gd name="connsiteX2537" fmla="*/ 1934702 w 7486643"/>
              <a:gd name="connsiteY2537" fmla="*/ 2410115 h 3524628"/>
              <a:gd name="connsiteX2538" fmla="*/ 383016 w 7486643"/>
              <a:gd name="connsiteY2538" fmla="*/ 2409008 h 3524628"/>
              <a:gd name="connsiteX2539" fmla="*/ 383356 w 7486643"/>
              <a:gd name="connsiteY2539" fmla="*/ 2409076 h 3524628"/>
              <a:gd name="connsiteX2540" fmla="*/ 382937 w 7486643"/>
              <a:gd name="connsiteY2540" fmla="*/ 2409320 h 3524628"/>
              <a:gd name="connsiteX2541" fmla="*/ 4926834 w 7486643"/>
              <a:gd name="connsiteY2541" fmla="*/ 2407587 h 3524628"/>
              <a:gd name="connsiteX2542" fmla="*/ 4926852 w 7486643"/>
              <a:gd name="connsiteY2542" fmla="*/ 2407901 h 3524628"/>
              <a:gd name="connsiteX2543" fmla="*/ 4926788 w 7486643"/>
              <a:gd name="connsiteY2543" fmla="*/ 2407901 h 3524628"/>
              <a:gd name="connsiteX2544" fmla="*/ 387660 w 7486643"/>
              <a:gd name="connsiteY2544" fmla="*/ 2406440 h 3524628"/>
              <a:gd name="connsiteX2545" fmla="*/ 383016 w 7486643"/>
              <a:gd name="connsiteY2545" fmla="*/ 2409008 h 3524628"/>
              <a:gd name="connsiteX2546" fmla="*/ 380662 w 7486643"/>
              <a:gd name="connsiteY2546" fmla="*/ 2410643 h 3524628"/>
              <a:gd name="connsiteX2547" fmla="*/ 382937 w 7486643"/>
              <a:gd name="connsiteY2547" fmla="*/ 2409320 h 3524628"/>
              <a:gd name="connsiteX2548" fmla="*/ 378436 w 7486643"/>
              <a:gd name="connsiteY2548" fmla="*/ 2426995 h 3524628"/>
              <a:gd name="connsiteX2549" fmla="*/ 373516 w 7486643"/>
              <a:gd name="connsiteY2549" fmla="*/ 2448301 h 3524628"/>
              <a:gd name="connsiteX2550" fmla="*/ 420112 w 7486643"/>
              <a:gd name="connsiteY2550" fmla="*/ 2431145 h 3524628"/>
              <a:gd name="connsiteX2551" fmla="*/ 391421 w 7486643"/>
              <a:gd name="connsiteY2551" fmla="*/ 2410677 h 3524628"/>
              <a:gd name="connsiteX2552" fmla="*/ 383356 w 7486643"/>
              <a:gd name="connsiteY2552" fmla="*/ 2409076 h 3524628"/>
              <a:gd name="connsiteX2553" fmla="*/ 384543 w 7486643"/>
              <a:gd name="connsiteY2553" fmla="*/ 2408386 h 3524628"/>
              <a:gd name="connsiteX2554" fmla="*/ 387660 w 7486643"/>
              <a:gd name="connsiteY2554" fmla="*/ 2406440 h 3524628"/>
              <a:gd name="connsiteX2555" fmla="*/ 2534567 w 7486643"/>
              <a:gd name="connsiteY2555" fmla="*/ 2404028 h 3524628"/>
              <a:gd name="connsiteX2556" fmla="*/ 2532532 w 7486643"/>
              <a:gd name="connsiteY2556" fmla="*/ 2407348 h 3524628"/>
              <a:gd name="connsiteX2557" fmla="*/ 2534449 w 7486643"/>
              <a:gd name="connsiteY2557" fmla="*/ 2404114 h 3524628"/>
              <a:gd name="connsiteX2558" fmla="*/ 1798951 w 7486643"/>
              <a:gd name="connsiteY2558" fmla="*/ 2401970 h 3524628"/>
              <a:gd name="connsiteX2559" fmla="*/ 1790391 w 7486643"/>
              <a:gd name="connsiteY2559" fmla="*/ 2406795 h 3524628"/>
              <a:gd name="connsiteX2560" fmla="*/ 1841511 w 7486643"/>
              <a:gd name="connsiteY2560" fmla="*/ 2416756 h 3524628"/>
              <a:gd name="connsiteX2561" fmla="*/ 1798951 w 7486643"/>
              <a:gd name="connsiteY2561" fmla="*/ 2401970 h 3524628"/>
              <a:gd name="connsiteX2562" fmla="*/ 3000752 w 7486643"/>
              <a:gd name="connsiteY2562" fmla="*/ 2401425 h 3524628"/>
              <a:gd name="connsiteX2563" fmla="*/ 2998716 w 7486643"/>
              <a:gd name="connsiteY2563" fmla="*/ 2421737 h 3524628"/>
              <a:gd name="connsiteX2564" fmla="*/ 2976097 w 7486643"/>
              <a:gd name="connsiteY2564" fmla="*/ 2428931 h 3524628"/>
              <a:gd name="connsiteX2565" fmla="*/ 2965239 w 7486643"/>
              <a:gd name="connsiteY2565" fmla="*/ 2420630 h 3524628"/>
              <a:gd name="connsiteX2566" fmla="*/ 2947596 w 7486643"/>
              <a:gd name="connsiteY2566" fmla="*/ 2437786 h 3524628"/>
              <a:gd name="connsiteX2567" fmla="*/ 2939453 w 7486643"/>
              <a:gd name="connsiteY2567" fmla="*/ 2450514 h 3524628"/>
              <a:gd name="connsiteX2568" fmla="*/ 2966144 w 7486643"/>
              <a:gd name="connsiteY2568" fmla="*/ 2456602 h 3524628"/>
              <a:gd name="connsiteX2569" fmla="*/ 3035359 w 7486643"/>
              <a:gd name="connsiteY2569" fmla="*/ 2461029 h 3524628"/>
              <a:gd name="connsiteX2570" fmla="*/ 3082860 w 7486643"/>
              <a:gd name="connsiteY2570" fmla="*/ 2462136 h 3524628"/>
              <a:gd name="connsiteX2571" fmla="*/ 3113170 w 7486643"/>
              <a:gd name="connsiteY2571" fmla="*/ 2439999 h 3524628"/>
              <a:gd name="connsiteX2572" fmla="*/ 3008668 w 7486643"/>
              <a:gd name="connsiteY2572" fmla="*/ 2437232 h 3524628"/>
              <a:gd name="connsiteX2573" fmla="*/ 3015907 w 7486643"/>
              <a:gd name="connsiteY2573" fmla="*/ 2409562 h 3524628"/>
              <a:gd name="connsiteX2574" fmla="*/ 3000752 w 7486643"/>
              <a:gd name="connsiteY2574" fmla="*/ 2401425 h 3524628"/>
              <a:gd name="connsiteX2575" fmla="*/ 477508 w 7486643"/>
              <a:gd name="connsiteY2575" fmla="*/ 2401191 h 3524628"/>
              <a:gd name="connsiteX2576" fmla="*/ 451326 w 7486643"/>
              <a:gd name="connsiteY2576" fmla="*/ 2406241 h 3524628"/>
              <a:gd name="connsiteX2577" fmla="*/ 503351 w 7486643"/>
              <a:gd name="connsiteY2577" fmla="*/ 2435572 h 3524628"/>
              <a:gd name="connsiteX2578" fmla="*/ 503351 w 7486643"/>
              <a:gd name="connsiteY2578" fmla="*/ 2407348 h 3524628"/>
              <a:gd name="connsiteX2579" fmla="*/ 477508 w 7486643"/>
              <a:gd name="connsiteY2579" fmla="*/ 2401191 h 3524628"/>
              <a:gd name="connsiteX2580" fmla="*/ 6695168 w 7486643"/>
              <a:gd name="connsiteY2580" fmla="*/ 2400707 h 3524628"/>
              <a:gd name="connsiteX2581" fmla="*/ 6699692 w 7486643"/>
              <a:gd name="connsiteY2581" fmla="*/ 2407901 h 3524628"/>
              <a:gd name="connsiteX2582" fmla="*/ 6695168 w 7486643"/>
              <a:gd name="connsiteY2582" fmla="*/ 2400707 h 3524628"/>
              <a:gd name="connsiteX2583" fmla="*/ 1951271 w 7486643"/>
              <a:gd name="connsiteY2583" fmla="*/ 2400085 h 3524628"/>
              <a:gd name="connsiteX2584" fmla="*/ 1934709 w 7486643"/>
              <a:gd name="connsiteY2584" fmla="*/ 2410111 h 3524628"/>
              <a:gd name="connsiteX2585" fmla="*/ 1934872 w 7486643"/>
              <a:gd name="connsiteY2585" fmla="*/ 2408040 h 3524628"/>
              <a:gd name="connsiteX2586" fmla="*/ 1934702 w 7486643"/>
              <a:gd name="connsiteY2586" fmla="*/ 2410115 h 3524628"/>
              <a:gd name="connsiteX2587" fmla="*/ 1934512 w 7486643"/>
              <a:gd name="connsiteY2587" fmla="*/ 2412606 h 3524628"/>
              <a:gd name="connsiteX2588" fmla="*/ 1934708 w 7486643"/>
              <a:gd name="connsiteY2588" fmla="*/ 2410119 h 3524628"/>
              <a:gd name="connsiteX2589" fmla="*/ 1950423 w 7486643"/>
              <a:gd name="connsiteY2589" fmla="*/ 2420630 h 3524628"/>
              <a:gd name="connsiteX2590" fmla="*/ 1966822 w 7486643"/>
              <a:gd name="connsiteY2590" fmla="*/ 2409562 h 3524628"/>
              <a:gd name="connsiteX2591" fmla="*/ 1951271 w 7486643"/>
              <a:gd name="connsiteY2591" fmla="*/ 2400085 h 3524628"/>
              <a:gd name="connsiteX2592" fmla="*/ 1206713 w 7486643"/>
              <a:gd name="connsiteY2592" fmla="*/ 2395562 h 3524628"/>
              <a:gd name="connsiteX2593" fmla="*/ 1233051 w 7486643"/>
              <a:gd name="connsiteY2593" fmla="*/ 2405134 h 3524628"/>
              <a:gd name="connsiteX2594" fmla="*/ 1206713 w 7486643"/>
              <a:gd name="connsiteY2594" fmla="*/ 2395562 h 3524628"/>
              <a:gd name="connsiteX2595" fmla="*/ 3249791 w 7486643"/>
              <a:gd name="connsiteY2595" fmla="*/ 2394827 h 3524628"/>
              <a:gd name="connsiteX2596" fmla="*/ 3233052 w 7486643"/>
              <a:gd name="connsiteY2596" fmla="*/ 2397387 h 3524628"/>
              <a:gd name="connsiteX2597" fmla="*/ 3215861 w 7486643"/>
              <a:gd name="connsiteY2597" fmla="*/ 2443873 h 3524628"/>
              <a:gd name="connsiteX2598" fmla="*/ 3215861 w 7486643"/>
              <a:gd name="connsiteY2598" fmla="*/ 2459369 h 3524628"/>
              <a:gd name="connsiteX2599" fmla="*/ 3200028 w 7486643"/>
              <a:gd name="connsiteY2599" fmla="*/ 2457709 h 3524628"/>
              <a:gd name="connsiteX2600" fmla="*/ 3292315 w 7486643"/>
              <a:gd name="connsiteY2600" fmla="*/ 2477632 h 3524628"/>
              <a:gd name="connsiteX2601" fmla="*/ 3289601 w 7486643"/>
              <a:gd name="connsiteY2601" fmla="*/ 2530759 h 3524628"/>
              <a:gd name="connsiteX2602" fmla="*/ 3282742 w 7486643"/>
              <a:gd name="connsiteY2602" fmla="*/ 2530759 h 3524628"/>
              <a:gd name="connsiteX2603" fmla="*/ 3265455 w 7486643"/>
              <a:gd name="connsiteY2603" fmla="*/ 2529514 h 3524628"/>
              <a:gd name="connsiteX2604" fmla="*/ 3224909 w 7486643"/>
              <a:gd name="connsiteY2604" fmla="*/ 2530759 h 3524628"/>
              <a:gd name="connsiteX2605" fmla="*/ 3282742 w 7486643"/>
              <a:gd name="connsiteY2605" fmla="*/ 2530759 h 3524628"/>
              <a:gd name="connsiteX2606" fmla="*/ 3289226 w 7486643"/>
              <a:gd name="connsiteY2606" fmla="*/ 2531226 h 3524628"/>
              <a:gd name="connsiteX2607" fmla="*/ 3300910 w 7486643"/>
              <a:gd name="connsiteY2607" fmla="*/ 2537400 h 3524628"/>
              <a:gd name="connsiteX2608" fmla="*/ 3327149 w 7486643"/>
              <a:gd name="connsiteY2608" fmla="*/ 2512497 h 3524628"/>
              <a:gd name="connsiteX2609" fmla="*/ 3352030 w 7486643"/>
              <a:gd name="connsiteY2609" fmla="*/ 2509730 h 3524628"/>
              <a:gd name="connsiteX2610" fmla="*/ 3370578 w 7486643"/>
              <a:gd name="connsiteY2610" fmla="*/ 2524672 h 3524628"/>
              <a:gd name="connsiteX2611" fmla="*/ 3458793 w 7486643"/>
              <a:gd name="connsiteY2611" fmla="*/ 2543488 h 3524628"/>
              <a:gd name="connsiteX2612" fmla="*/ 3505389 w 7486643"/>
              <a:gd name="connsiteY2612" fmla="*/ 2539614 h 3524628"/>
              <a:gd name="connsiteX2613" fmla="*/ 3503579 w 7486643"/>
              <a:gd name="connsiteY2613" fmla="*/ 2519138 h 3524628"/>
              <a:gd name="connsiteX2614" fmla="*/ 3532532 w 7486643"/>
              <a:gd name="connsiteY2614" fmla="*/ 2527439 h 3524628"/>
              <a:gd name="connsiteX2615" fmla="*/ 3547913 w 7486643"/>
              <a:gd name="connsiteY2615" fmla="*/ 2506409 h 3524628"/>
              <a:gd name="connsiteX2616" fmla="*/ 3553794 w 7486643"/>
              <a:gd name="connsiteY2616" fmla="*/ 2527439 h 3524628"/>
              <a:gd name="connsiteX2617" fmla="*/ 3570080 w 7486643"/>
              <a:gd name="connsiteY2617" fmla="*/ 2508623 h 3524628"/>
              <a:gd name="connsiteX2618" fmla="*/ 3600390 w 7486643"/>
              <a:gd name="connsiteY2618" fmla="*/ 2520244 h 3524628"/>
              <a:gd name="connsiteX2619" fmla="*/ 3621652 w 7486643"/>
              <a:gd name="connsiteY2619" fmla="*/ 2499768 h 3524628"/>
              <a:gd name="connsiteX2620" fmla="*/ 3630248 w 7486643"/>
              <a:gd name="connsiteY2620" fmla="*/ 2487040 h 3524628"/>
              <a:gd name="connsiteX2621" fmla="*/ 3637938 w 7486643"/>
              <a:gd name="connsiteY2621" fmla="*/ 2490913 h 3524628"/>
              <a:gd name="connsiteX2622" fmla="*/ 3657391 w 7486643"/>
              <a:gd name="connsiteY2622" fmla="*/ 2489807 h 3524628"/>
              <a:gd name="connsiteX2623" fmla="*/ 3643367 w 7486643"/>
              <a:gd name="connsiteY2623" fmla="*/ 2459369 h 3524628"/>
              <a:gd name="connsiteX2624" fmla="*/ 3647151 w 7486643"/>
              <a:gd name="connsiteY2624" fmla="*/ 2453045 h 3524628"/>
              <a:gd name="connsiteX2625" fmla="*/ 3651058 w 7486643"/>
              <a:gd name="connsiteY2625" fmla="*/ 2455495 h 3524628"/>
              <a:gd name="connsiteX2626" fmla="*/ 3647382 w 7486643"/>
              <a:gd name="connsiteY2626" fmla="*/ 2452659 h 3524628"/>
              <a:gd name="connsiteX2627" fmla="*/ 3647151 w 7486643"/>
              <a:gd name="connsiteY2627" fmla="*/ 2453045 h 3524628"/>
              <a:gd name="connsiteX2628" fmla="*/ 3637887 w 7486643"/>
              <a:gd name="connsiteY2628" fmla="*/ 2447234 h 3524628"/>
              <a:gd name="connsiteX2629" fmla="*/ 3529365 w 7486643"/>
              <a:gd name="connsiteY2629" fmla="*/ 2456048 h 3524628"/>
              <a:gd name="connsiteX2630" fmla="*/ 3479151 w 7486643"/>
              <a:gd name="connsiteY2630" fmla="*/ 2450514 h 3524628"/>
              <a:gd name="connsiteX2631" fmla="*/ 3406316 w 7486643"/>
              <a:gd name="connsiteY2631" fmla="*/ 2443320 h 3524628"/>
              <a:gd name="connsiteX2632" fmla="*/ 3260648 w 7486643"/>
              <a:gd name="connsiteY2632" fmla="*/ 2437786 h 3524628"/>
              <a:gd name="connsiteX2633" fmla="*/ 3269243 w 7486643"/>
              <a:gd name="connsiteY2633" fmla="*/ 2454942 h 3524628"/>
              <a:gd name="connsiteX2634" fmla="*/ 3234862 w 7486643"/>
              <a:gd name="connsiteY2634" fmla="*/ 2419523 h 3524628"/>
              <a:gd name="connsiteX2635" fmla="*/ 3262457 w 7486643"/>
              <a:gd name="connsiteY2635" fmla="*/ 2405134 h 3524628"/>
              <a:gd name="connsiteX2636" fmla="*/ 3249791 w 7486643"/>
              <a:gd name="connsiteY2636" fmla="*/ 2394827 h 3524628"/>
              <a:gd name="connsiteX2637" fmla="*/ 6750811 w 7486643"/>
              <a:gd name="connsiteY2637" fmla="*/ 2394620 h 3524628"/>
              <a:gd name="connsiteX2638" fmla="*/ 6750811 w 7486643"/>
              <a:gd name="connsiteY2638" fmla="*/ 2418970 h 3524628"/>
              <a:gd name="connsiteX2639" fmla="*/ 6773883 w 7486643"/>
              <a:gd name="connsiteY2639" fmla="*/ 2439446 h 3524628"/>
              <a:gd name="connsiteX2640" fmla="*/ 6750811 w 7486643"/>
              <a:gd name="connsiteY2640" fmla="*/ 2394620 h 3524628"/>
              <a:gd name="connsiteX2641" fmla="*/ 4681595 w 7486643"/>
              <a:gd name="connsiteY2641" fmla="*/ 2388532 h 3524628"/>
              <a:gd name="connsiteX2642" fmla="*/ 4680237 w 7486643"/>
              <a:gd name="connsiteY2642" fmla="*/ 2405688 h 3524628"/>
              <a:gd name="connsiteX2643" fmla="*/ 4718238 w 7486643"/>
              <a:gd name="connsiteY2643" fmla="*/ 2396280 h 3524628"/>
              <a:gd name="connsiteX2644" fmla="*/ 4681595 w 7486643"/>
              <a:gd name="connsiteY2644" fmla="*/ 2388532 h 3524628"/>
              <a:gd name="connsiteX2645" fmla="*/ 1765736 w 7486643"/>
              <a:gd name="connsiteY2645" fmla="*/ 2388325 h 3524628"/>
              <a:gd name="connsiteX2646" fmla="*/ 1752843 w 7486643"/>
              <a:gd name="connsiteY2646" fmla="*/ 2395173 h 3524628"/>
              <a:gd name="connsiteX2647" fmla="*/ 1777272 w 7486643"/>
              <a:gd name="connsiteY2647" fmla="*/ 2393513 h 3524628"/>
              <a:gd name="connsiteX2648" fmla="*/ 1765736 w 7486643"/>
              <a:gd name="connsiteY2648" fmla="*/ 2388325 h 3524628"/>
              <a:gd name="connsiteX2649" fmla="*/ 6959694 w 7486643"/>
              <a:gd name="connsiteY2649" fmla="*/ 2388005 h 3524628"/>
              <a:gd name="connsiteX2650" fmla="*/ 6948052 w 7486643"/>
              <a:gd name="connsiteY2650" fmla="*/ 2391299 h 3524628"/>
              <a:gd name="connsiteX2651" fmla="*/ 6972480 w 7486643"/>
              <a:gd name="connsiteY2651" fmla="*/ 2419523 h 3524628"/>
              <a:gd name="connsiteX2652" fmla="*/ 6959694 w 7486643"/>
              <a:gd name="connsiteY2652" fmla="*/ 2388005 h 3524628"/>
              <a:gd name="connsiteX2653" fmla="*/ 4098920 w 7486643"/>
              <a:gd name="connsiteY2653" fmla="*/ 2386872 h 3524628"/>
              <a:gd name="connsiteX2654" fmla="*/ 4044182 w 7486643"/>
              <a:gd name="connsiteY2654" fmla="*/ 2395726 h 3524628"/>
              <a:gd name="connsiteX2655" fmla="*/ 4044182 w 7486643"/>
              <a:gd name="connsiteY2655" fmla="*/ 2395726 h 3524628"/>
              <a:gd name="connsiteX2656" fmla="*/ 4098920 w 7486643"/>
              <a:gd name="connsiteY2656" fmla="*/ 2386872 h 3524628"/>
              <a:gd name="connsiteX2657" fmla="*/ 5002337 w 7486643"/>
              <a:gd name="connsiteY2657" fmla="*/ 2385212 h 3524628"/>
              <a:gd name="connsiteX2658" fmla="*/ 4992837 w 7486643"/>
              <a:gd name="connsiteY2658" fmla="*/ 2402367 h 3524628"/>
              <a:gd name="connsiteX2659" fmla="*/ 4961170 w 7486643"/>
              <a:gd name="connsiteY2659" fmla="*/ 2412329 h 3524628"/>
              <a:gd name="connsiteX2660" fmla="*/ 4995099 w 7486643"/>
              <a:gd name="connsiteY2660" fmla="*/ 2436126 h 3524628"/>
              <a:gd name="connsiteX2661" fmla="*/ 5079695 w 7486643"/>
              <a:gd name="connsiteY2661" fmla="*/ 2438893 h 3524628"/>
              <a:gd name="connsiteX2662" fmla="*/ 5059790 w 7486643"/>
              <a:gd name="connsiteY2662" fmla="*/ 2437232 h 3524628"/>
              <a:gd name="connsiteX2663" fmla="*/ 5051195 w 7486643"/>
              <a:gd name="connsiteY2663" fmla="*/ 2415096 h 3524628"/>
              <a:gd name="connsiteX2664" fmla="*/ 5000980 w 7486643"/>
              <a:gd name="connsiteY2664" fmla="*/ 2401814 h 3524628"/>
              <a:gd name="connsiteX2665" fmla="*/ 5002337 w 7486643"/>
              <a:gd name="connsiteY2665" fmla="*/ 2385212 h 3524628"/>
              <a:gd name="connsiteX2666" fmla="*/ 1665080 w 7486643"/>
              <a:gd name="connsiteY2666" fmla="*/ 2385212 h 3524628"/>
              <a:gd name="connsiteX2667" fmla="*/ 1604460 w 7486643"/>
              <a:gd name="connsiteY2667" fmla="*/ 2417863 h 3524628"/>
              <a:gd name="connsiteX2668" fmla="*/ 1642008 w 7486643"/>
              <a:gd name="connsiteY2668" fmla="*/ 2426718 h 3524628"/>
              <a:gd name="connsiteX2669" fmla="*/ 1665080 w 7486643"/>
              <a:gd name="connsiteY2669" fmla="*/ 2385212 h 3524628"/>
              <a:gd name="connsiteX2670" fmla="*/ 6846265 w 7486643"/>
              <a:gd name="connsiteY2670" fmla="*/ 2382998 h 3524628"/>
              <a:gd name="connsiteX2671" fmla="*/ 6860289 w 7486643"/>
              <a:gd name="connsiteY2671" fmla="*/ 2418416 h 3524628"/>
              <a:gd name="connsiteX2672" fmla="*/ 6884718 w 7486643"/>
              <a:gd name="connsiteY2672" fmla="*/ 2443873 h 3524628"/>
              <a:gd name="connsiteX2673" fmla="*/ 6846265 w 7486643"/>
              <a:gd name="connsiteY2673" fmla="*/ 2382998 h 3524628"/>
              <a:gd name="connsiteX2674" fmla="*/ 3978133 w 7486643"/>
              <a:gd name="connsiteY2674" fmla="*/ 2382444 h 3524628"/>
              <a:gd name="connsiteX2675" fmla="*/ 3984410 w 7486643"/>
              <a:gd name="connsiteY2675" fmla="*/ 2388048 h 3524628"/>
              <a:gd name="connsiteX2676" fmla="*/ 3983082 w 7486643"/>
              <a:gd name="connsiteY2676" fmla="*/ 2388579 h 3524628"/>
              <a:gd name="connsiteX2677" fmla="*/ 3773202 w 7486643"/>
              <a:gd name="connsiteY2677" fmla="*/ 2382444 h 3524628"/>
              <a:gd name="connsiteX2678" fmla="*/ 3758273 w 7486643"/>
              <a:gd name="connsiteY2678" fmla="*/ 2385765 h 3524628"/>
              <a:gd name="connsiteX2679" fmla="*/ 3773202 w 7486643"/>
              <a:gd name="connsiteY2679" fmla="*/ 2382444 h 3524628"/>
              <a:gd name="connsiteX2680" fmla="*/ 2460319 w 7486643"/>
              <a:gd name="connsiteY2680" fmla="*/ 2380369 h 3524628"/>
              <a:gd name="connsiteX2681" fmla="*/ 2431423 w 7486643"/>
              <a:gd name="connsiteY2681" fmla="*/ 2382444 h 3524628"/>
              <a:gd name="connsiteX2682" fmla="*/ 2452685 w 7486643"/>
              <a:gd name="connsiteY2682" fmla="*/ 2399047 h 3524628"/>
              <a:gd name="connsiteX2683" fmla="*/ 2364922 w 7486643"/>
              <a:gd name="connsiteY2683" fmla="*/ 2400707 h 3524628"/>
              <a:gd name="connsiteX2684" fmla="*/ 2383018 w 7486643"/>
              <a:gd name="connsiteY2684" fmla="*/ 2420077 h 3524628"/>
              <a:gd name="connsiteX2685" fmla="*/ 2404732 w 7486643"/>
              <a:gd name="connsiteY2685" fmla="*/ 2435019 h 3524628"/>
              <a:gd name="connsiteX2686" fmla="*/ 2425542 w 7486643"/>
              <a:gd name="connsiteY2686" fmla="*/ 2412882 h 3524628"/>
              <a:gd name="connsiteX2687" fmla="*/ 2455399 w 7486643"/>
              <a:gd name="connsiteY2687" fmla="*/ 2424504 h 3524628"/>
              <a:gd name="connsiteX2688" fmla="*/ 2491590 w 7486643"/>
              <a:gd name="connsiteY2688" fmla="*/ 2418970 h 3524628"/>
              <a:gd name="connsiteX2689" fmla="*/ 2466709 w 7486643"/>
              <a:gd name="connsiteY2689" fmla="*/ 2403474 h 3524628"/>
              <a:gd name="connsiteX2690" fmla="*/ 2483447 w 7486643"/>
              <a:gd name="connsiteY2690" fmla="*/ 2392406 h 3524628"/>
              <a:gd name="connsiteX2691" fmla="*/ 2483447 w 7486643"/>
              <a:gd name="connsiteY2691" fmla="*/ 2392406 h 3524628"/>
              <a:gd name="connsiteX2692" fmla="*/ 2460319 w 7486643"/>
              <a:gd name="connsiteY2692" fmla="*/ 2380369 h 3524628"/>
              <a:gd name="connsiteX2693" fmla="*/ 4809620 w 7486643"/>
              <a:gd name="connsiteY2693" fmla="*/ 2379677 h 3524628"/>
              <a:gd name="connsiteX2694" fmla="*/ 4892407 w 7486643"/>
              <a:gd name="connsiteY2694" fmla="*/ 2403474 h 3524628"/>
              <a:gd name="connsiteX2695" fmla="*/ 4809620 w 7486643"/>
              <a:gd name="connsiteY2695" fmla="*/ 2379677 h 3524628"/>
              <a:gd name="connsiteX2696" fmla="*/ 4050515 w 7486643"/>
              <a:gd name="connsiteY2696" fmla="*/ 2378017 h 3524628"/>
              <a:gd name="connsiteX2697" fmla="*/ 4036943 w 7486643"/>
              <a:gd name="connsiteY2697" fmla="*/ 2379677 h 3524628"/>
              <a:gd name="connsiteX2698" fmla="*/ 4050515 w 7486643"/>
              <a:gd name="connsiteY2698" fmla="*/ 2378017 h 3524628"/>
              <a:gd name="connsiteX2699" fmla="*/ 5856203 w 7486643"/>
              <a:gd name="connsiteY2699" fmla="*/ 2377291 h 3524628"/>
              <a:gd name="connsiteX2700" fmla="*/ 5855150 w 7486643"/>
              <a:gd name="connsiteY2700" fmla="*/ 2379144 h 3524628"/>
              <a:gd name="connsiteX2701" fmla="*/ 5853276 w 7486643"/>
              <a:gd name="connsiteY2701" fmla="*/ 2381338 h 3524628"/>
              <a:gd name="connsiteX2702" fmla="*/ 5856203 w 7486643"/>
              <a:gd name="connsiteY2702" fmla="*/ 2377291 h 3524628"/>
              <a:gd name="connsiteX2703" fmla="*/ 577033 w 7486643"/>
              <a:gd name="connsiteY2703" fmla="*/ 2373867 h 3524628"/>
              <a:gd name="connsiteX2704" fmla="*/ 552661 w 7486643"/>
              <a:gd name="connsiteY2704" fmla="*/ 2380784 h 3524628"/>
              <a:gd name="connsiteX2705" fmla="*/ 561709 w 7486643"/>
              <a:gd name="connsiteY2705" fmla="*/ 2418970 h 3524628"/>
              <a:gd name="connsiteX2706" fmla="*/ 637257 w 7486643"/>
              <a:gd name="connsiteY2706" fmla="*/ 2429485 h 3524628"/>
              <a:gd name="connsiteX2707" fmla="*/ 668924 w 7486643"/>
              <a:gd name="connsiteY2707" fmla="*/ 2454942 h 3524628"/>
              <a:gd name="connsiteX2708" fmla="*/ 706472 w 7486643"/>
              <a:gd name="connsiteY2708" fmla="*/ 2463796 h 3524628"/>
              <a:gd name="connsiteX2709" fmla="*/ 658972 w 7486643"/>
              <a:gd name="connsiteY2709" fmla="*/ 2425611 h 3524628"/>
              <a:gd name="connsiteX2710" fmla="*/ 685210 w 7486643"/>
              <a:gd name="connsiteY2710" fmla="*/ 2436679 h 3524628"/>
              <a:gd name="connsiteX2711" fmla="*/ 724115 w 7486643"/>
              <a:gd name="connsiteY2711" fmla="*/ 2427824 h 3524628"/>
              <a:gd name="connsiteX2712" fmla="*/ 663043 w 7486643"/>
              <a:gd name="connsiteY2712" fmla="*/ 2406795 h 3524628"/>
              <a:gd name="connsiteX2713" fmla="*/ 611132 w 7486643"/>
              <a:gd name="connsiteY2713" fmla="*/ 2402592 h 3524628"/>
              <a:gd name="connsiteX2714" fmla="*/ 596995 w 7486643"/>
              <a:gd name="connsiteY2714" fmla="*/ 2391853 h 3524628"/>
              <a:gd name="connsiteX2715" fmla="*/ 594281 w 7486643"/>
              <a:gd name="connsiteY2715" fmla="*/ 2388117 h 3524628"/>
              <a:gd name="connsiteX2716" fmla="*/ 596995 w 7486643"/>
              <a:gd name="connsiteY2716" fmla="*/ 2391853 h 3524628"/>
              <a:gd name="connsiteX2717" fmla="*/ 577033 w 7486643"/>
              <a:gd name="connsiteY2717" fmla="*/ 2373867 h 3524628"/>
              <a:gd name="connsiteX2718" fmla="*/ 2684307 w 7486643"/>
              <a:gd name="connsiteY2718" fmla="*/ 2373590 h 3524628"/>
              <a:gd name="connsiteX2719" fmla="*/ 2689736 w 7486643"/>
              <a:gd name="connsiteY2719" fmla="*/ 2380784 h 3524628"/>
              <a:gd name="connsiteX2720" fmla="*/ 2693355 w 7486643"/>
              <a:gd name="connsiteY2720" fmla="*/ 2374143 h 3524628"/>
              <a:gd name="connsiteX2721" fmla="*/ 2684307 w 7486643"/>
              <a:gd name="connsiteY2721" fmla="*/ 2373590 h 3524628"/>
              <a:gd name="connsiteX2722" fmla="*/ 1685664 w 7486643"/>
              <a:gd name="connsiteY2722" fmla="*/ 2373037 h 3524628"/>
              <a:gd name="connsiteX2723" fmla="*/ 1680913 w 7486643"/>
              <a:gd name="connsiteY2723" fmla="*/ 2375804 h 3524628"/>
              <a:gd name="connsiteX2724" fmla="*/ 1687699 w 7486643"/>
              <a:gd name="connsiteY2724" fmla="*/ 2378571 h 3524628"/>
              <a:gd name="connsiteX2725" fmla="*/ 1685664 w 7486643"/>
              <a:gd name="connsiteY2725" fmla="*/ 2373037 h 3524628"/>
              <a:gd name="connsiteX2726" fmla="*/ 1749676 w 7486643"/>
              <a:gd name="connsiteY2726" fmla="*/ 2372483 h 3524628"/>
              <a:gd name="connsiteX2727" fmla="*/ 1755105 w 7486643"/>
              <a:gd name="connsiteY2727" fmla="*/ 2380784 h 3524628"/>
              <a:gd name="connsiteX2728" fmla="*/ 1749676 w 7486643"/>
              <a:gd name="connsiteY2728" fmla="*/ 2372483 h 3524628"/>
              <a:gd name="connsiteX2729" fmla="*/ 4938720 w 7486643"/>
              <a:gd name="connsiteY2729" fmla="*/ 2369370 h 3524628"/>
              <a:gd name="connsiteX2730" fmla="*/ 4930231 w 7486643"/>
              <a:gd name="connsiteY2730" fmla="*/ 2384407 h 3524628"/>
              <a:gd name="connsiteX2731" fmla="*/ 4926834 w 7486643"/>
              <a:gd name="connsiteY2731" fmla="*/ 2407587 h 3524628"/>
              <a:gd name="connsiteX2732" fmla="*/ 4926619 w 7486643"/>
              <a:gd name="connsiteY2732" fmla="*/ 2403751 h 3524628"/>
              <a:gd name="connsiteX2733" fmla="*/ 4926788 w 7486643"/>
              <a:gd name="connsiteY2733" fmla="*/ 2407901 h 3524628"/>
              <a:gd name="connsiteX2734" fmla="*/ 4943526 w 7486643"/>
              <a:gd name="connsiteY2734" fmla="*/ 2393513 h 3524628"/>
              <a:gd name="connsiteX2735" fmla="*/ 4938720 w 7486643"/>
              <a:gd name="connsiteY2735" fmla="*/ 2369370 h 3524628"/>
              <a:gd name="connsiteX2736" fmla="*/ 3816179 w 7486643"/>
              <a:gd name="connsiteY2736" fmla="*/ 2368056 h 3524628"/>
              <a:gd name="connsiteX2737" fmla="*/ 3847846 w 7486643"/>
              <a:gd name="connsiteY2737" fmla="*/ 2381338 h 3524628"/>
              <a:gd name="connsiteX2738" fmla="*/ 3816179 w 7486643"/>
              <a:gd name="connsiteY2738" fmla="*/ 2368056 h 3524628"/>
              <a:gd name="connsiteX2739" fmla="*/ 5288917 w 7486643"/>
              <a:gd name="connsiteY2739" fmla="*/ 2366810 h 3524628"/>
              <a:gd name="connsiteX2740" fmla="*/ 5290507 w 7486643"/>
              <a:gd name="connsiteY2740" fmla="*/ 2373036 h 3524628"/>
              <a:gd name="connsiteX2741" fmla="*/ 5288917 w 7486643"/>
              <a:gd name="connsiteY2741" fmla="*/ 2366810 h 3524628"/>
              <a:gd name="connsiteX2742" fmla="*/ 5957043 w 7486643"/>
              <a:gd name="connsiteY2742" fmla="*/ 2364044 h 3524628"/>
              <a:gd name="connsiteX2743" fmla="*/ 5939682 w 7486643"/>
              <a:gd name="connsiteY2743" fmla="*/ 2366395 h 3524628"/>
              <a:gd name="connsiteX2744" fmla="*/ 5970897 w 7486643"/>
              <a:gd name="connsiteY2744" fmla="*/ 2373590 h 3524628"/>
              <a:gd name="connsiteX2745" fmla="*/ 5972706 w 7486643"/>
              <a:gd name="connsiteY2745" fmla="*/ 2369163 h 3524628"/>
              <a:gd name="connsiteX2746" fmla="*/ 5957043 w 7486643"/>
              <a:gd name="connsiteY2746" fmla="*/ 2364044 h 3524628"/>
              <a:gd name="connsiteX2747" fmla="*/ 1208791 w 7486643"/>
              <a:gd name="connsiteY2747" fmla="*/ 2364043 h 3524628"/>
              <a:gd name="connsiteX2748" fmla="*/ 1194598 w 7486643"/>
              <a:gd name="connsiteY2748" fmla="*/ 2364735 h 3524628"/>
              <a:gd name="connsiteX2749" fmla="*/ 1198669 w 7486643"/>
              <a:gd name="connsiteY2749" fmla="*/ 2382998 h 3524628"/>
              <a:gd name="connsiteX2750" fmla="*/ 1217217 w 7486643"/>
              <a:gd name="connsiteY2750" fmla="*/ 2374143 h 3524628"/>
              <a:gd name="connsiteX2751" fmla="*/ 1208791 w 7486643"/>
              <a:gd name="connsiteY2751" fmla="*/ 2364043 h 3524628"/>
              <a:gd name="connsiteX2752" fmla="*/ 1246339 w 7486643"/>
              <a:gd name="connsiteY2752" fmla="*/ 2363836 h 3524628"/>
              <a:gd name="connsiteX2753" fmla="*/ 1231693 w 7486643"/>
              <a:gd name="connsiteY2753" fmla="*/ 2367502 h 3524628"/>
              <a:gd name="connsiteX2754" fmla="*/ 1262003 w 7486643"/>
              <a:gd name="connsiteY2754" fmla="*/ 2368056 h 3524628"/>
              <a:gd name="connsiteX2755" fmla="*/ 1246339 w 7486643"/>
              <a:gd name="connsiteY2755" fmla="*/ 2363836 h 3524628"/>
              <a:gd name="connsiteX2756" fmla="*/ 3865885 w 7486643"/>
              <a:gd name="connsiteY2756" fmla="*/ 2363628 h 3524628"/>
              <a:gd name="connsiteX2757" fmla="*/ 3853727 w 7486643"/>
              <a:gd name="connsiteY2757" fmla="*/ 2370269 h 3524628"/>
              <a:gd name="connsiteX2758" fmla="*/ 3877703 w 7486643"/>
              <a:gd name="connsiteY2758" fmla="*/ 2368609 h 3524628"/>
              <a:gd name="connsiteX2759" fmla="*/ 3865885 w 7486643"/>
              <a:gd name="connsiteY2759" fmla="*/ 2363628 h 3524628"/>
              <a:gd name="connsiteX2760" fmla="*/ 4003707 w 7486643"/>
              <a:gd name="connsiteY2760" fmla="*/ 2363455 h 3524628"/>
              <a:gd name="connsiteX2761" fmla="*/ 3978133 w 7486643"/>
              <a:gd name="connsiteY2761" fmla="*/ 2382444 h 3524628"/>
              <a:gd name="connsiteX2762" fmla="*/ 3982268 w 7486643"/>
              <a:gd name="connsiteY2762" fmla="*/ 2388904 h 3524628"/>
              <a:gd name="connsiteX2763" fmla="*/ 3983082 w 7486643"/>
              <a:gd name="connsiteY2763" fmla="*/ 2388579 h 3524628"/>
              <a:gd name="connsiteX2764" fmla="*/ 3987132 w 7486643"/>
              <a:gd name="connsiteY2764" fmla="*/ 2393599 h 3524628"/>
              <a:gd name="connsiteX2765" fmla="*/ 4008443 w 7486643"/>
              <a:gd name="connsiteY2765" fmla="*/ 2374143 h 3524628"/>
              <a:gd name="connsiteX2766" fmla="*/ 4003707 w 7486643"/>
              <a:gd name="connsiteY2766" fmla="*/ 2363455 h 3524628"/>
              <a:gd name="connsiteX2767" fmla="*/ 2775237 w 7486643"/>
              <a:gd name="connsiteY2767" fmla="*/ 2363075 h 3524628"/>
              <a:gd name="connsiteX2768" fmla="*/ 2775873 w 7486643"/>
              <a:gd name="connsiteY2768" fmla="*/ 2363387 h 3524628"/>
              <a:gd name="connsiteX2769" fmla="*/ 2774729 w 7486643"/>
              <a:gd name="connsiteY2769" fmla="*/ 2363108 h 3524628"/>
              <a:gd name="connsiteX2770" fmla="*/ 1314671 w 7486643"/>
              <a:gd name="connsiteY2770" fmla="*/ 2360810 h 3524628"/>
              <a:gd name="connsiteX2771" fmla="*/ 1277837 w 7486643"/>
              <a:gd name="connsiteY2771" fmla="*/ 2367502 h 3524628"/>
              <a:gd name="connsiteX2772" fmla="*/ 1326695 w 7486643"/>
              <a:gd name="connsiteY2772" fmla="*/ 2367502 h 3524628"/>
              <a:gd name="connsiteX2773" fmla="*/ 1314671 w 7486643"/>
              <a:gd name="connsiteY2773" fmla="*/ 2360810 h 3524628"/>
              <a:gd name="connsiteX2774" fmla="*/ 1951710 w 7486643"/>
              <a:gd name="connsiteY2774" fmla="*/ 2360775 h 3524628"/>
              <a:gd name="connsiteX2775" fmla="*/ 1940131 w 7486643"/>
              <a:gd name="connsiteY2775" fmla="*/ 2365289 h 3524628"/>
              <a:gd name="connsiteX2776" fmla="*/ 1942393 w 7486643"/>
              <a:gd name="connsiteY2776" fmla="*/ 2392406 h 3524628"/>
              <a:gd name="connsiteX2777" fmla="*/ 1977227 w 7486643"/>
              <a:gd name="connsiteY2777" fmla="*/ 2394066 h 3524628"/>
              <a:gd name="connsiteX2778" fmla="*/ 2021561 w 7486643"/>
              <a:gd name="connsiteY2778" fmla="*/ 2445534 h 3524628"/>
              <a:gd name="connsiteX2779" fmla="*/ 2108419 w 7486643"/>
              <a:gd name="connsiteY2779" fmla="*/ 2449407 h 3524628"/>
              <a:gd name="connsiteX2780" fmla="*/ 2141895 w 7486643"/>
              <a:gd name="connsiteY2780" fmla="*/ 2431698 h 3524628"/>
              <a:gd name="connsiteX2781" fmla="*/ 2087609 w 7486643"/>
              <a:gd name="connsiteY2781" fmla="*/ 2418970 h 3524628"/>
              <a:gd name="connsiteX2782" fmla="*/ 2063633 w 7486643"/>
              <a:gd name="connsiteY2782" fmla="*/ 2435572 h 3524628"/>
              <a:gd name="connsiteX2783" fmla="*/ 2047799 w 7486643"/>
              <a:gd name="connsiteY2783" fmla="*/ 2421183 h 3524628"/>
              <a:gd name="connsiteX2784" fmla="*/ 2027894 w 7486643"/>
              <a:gd name="connsiteY2784" fmla="*/ 2438339 h 3524628"/>
              <a:gd name="connsiteX2785" fmla="*/ 2012513 w 7486643"/>
              <a:gd name="connsiteY2785" fmla="*/ 2403474 h 3524628"/>
              <a:gd name="connsiteX2786" fmla="*/ 1940131 w 7486643"/>
              <a:gd name="connsiteY2786" fmla="*/ 2365289 h 3524628"/>
              <a:gd name="connsiteX2787" fmla="*/ 1951710 w 7486643"/>
              <a:gd name="connsiteY2787" fmla="*/ 2360775 h 3524628"/>
              <a:gd name="connsiteX2788" fmla="*/ 66798 w 7486643"/>
              <a:gd name="connsiteY2788" fmla="*/ 2359755 h 3524628"/>
              <a:gd name="connsiteX2789" fmla="*/ 76750 w 7486643"/>
              <a:gd name="connsiteY2789" fmla="*/ 2388532 h 3524628"/>
              <a:gd name="connsiteX2790" fmla="*/ 66798 w 7486643"/>
              <a:gd name="connsiteY2790" fmla="*/ 2359755 h 3524628"/>
              <a:gd name="connsiteX2791" fmla="*/ 6771972 w 7486643"/>
              <a:gd name="connsiteY2791" fmla="*/ 2358202 h 3524628"/>
              <a:gd name="connsiteX2792" fmla="*/ 6775240 w 7486643"/>
              <a:gd name="connsiteY2792" fmla="*/ 2359201 h 3524628"/>
              <a:gd name="connsiteX2793" fmla="*/ 6771847 w 7486643"/>
              <a:gd name="connsiteY2793" fmla="*/ 2358579 h 3524628"/>
              <a:gd name="connsiteX2794" fmla="*/ 7064315 w 7486643"/>
              <a:gd name="connsiteY2794" fmla="*/ 2355327 h 3524628"/>
              <a:gd name="connsiteX2795" fmla="*/ 7040791 w 7486643"/>
              <a:gd name="connsiteY2795" fmla="*/ 2356987 h 3524628"/>
              <a:gd name="connsiteX2796" fmla="*/ 7070196 w 7486643"/>
              <a:gd name="connsiteY2796" fmla="*/ 2356987 h 3524628"/>
              <a:gd name="connsiteX2797" fmla="*/ 7064315 w 7486643"/>
              <a:gd name="connsiteY2797" fmla="*/ 2355327 h 3524628"/>
              <a:gd name="connsiteX2798" fmla="*/ 3766518 w 7486643"/>
              <a:gd name="connsiteY2798" fmla="*/ 2354759 h 3524628"/>
              <a:gd name="connsiteX2799" fmla="*/ 3766408 w 7486643"/>
              <a:gd name="connsiteY2799" fmla="*/ 2354854 h 3524628"/>
              <a:gd name="connsiteX2800" fmla="*/ 3766416 w 7486643"/>
              <a:gd name="connsiteY2800" fmla="*/ 2354774 h 3524628"/>
              <a:gd name="connsiteX2801" fmla="*/ 3983519 w 7486643"/>
              <a:gd name="connsiteY2801" fmla="*/ 2354272 h 3524628"/>
              <a:gd name="connsiteX2802" fmla="*/ 3964562 w 7486643"/>
              <a:gd name="connsiteY2802" fmla="*/ 2362522 h 3524628"/>
              <a:gd name="connsiteX2803" fmla="*/ 3923847 w 7486643"/>
              <a:gd name="connsiteY2803" fmla="*/ 2367502 h 3524628"/>
              <a:gd name="connsiteX2804" fmla="*/ 3951895 w 7486643"/>
              <a:gd name="connsiteY2804" fmla="*/ 2391853 h 3524628"/>
              <a:gd name="connsiteX2805" fmla="*/ 3987633 w 7486643"/>
              <a:gd name="connsiteY2805" fmla="*/ 2362522 h 3524628"/>
              <a:gd name="connsiteX2806" fmla="*/ 3983519 w 7486643"/>
              <a:gd name="connsiteY2806" fmla="*/ 2354272 h 3524628"/>
              <a:gd name="connsiteX2807" fmla="*/ 2086429 w 7486643"/>
              <a:gd name="connsiteY2807" fmla="*/ 2353580 h 3524628"/>
              <a:gd name="connsiteX2808" fmla="*/ 2076752 w 7486643"/>
              <a:gd name="connsiteY2808" fmla="*/ 2360861 h 3524628"/>
              <a:gd name="connsiteX2809" fmla="*/ 2109776 w 7486643"/>
              <a:gd name="connsiteY2809" fmla="*/ 2368056 h 3524628"/>
              <a:gd name="connsiteX2810" fmla="*/ 2086429 w 7486643"/>
              <a:gd name="connsiteY2810" fmla="*/ 2353580 h 3524628"/>
              <a:gd name="connsiteX2811" fmla="*/ 6755335 w 7486643"/>
              <a:gd name="connsiteY2811" fmla="*/ 2353114 h 3524628"/>
              <a:gd name="connsiteX2812" fmla="*/ 6775240 w 7486643"/>
              <a:gd name="connsiteY2812" fmla="*/ 2359201 h 3524628"/>
              <a:gd name="connsiteX2813" fmla="*/ 6772441 w 7486643"/>
              <a:gd name="connsiteY2813" fmla="*/ 2356789 h 3524628"/>
              <a:gd name="connsiteX2814" fmla="*/ 6771972 w 7486643"/>
              <a:gd name="connsiteY2814" fmla="*/ 2358202 h 3524628"/>
              <a:gd name="connsiteX2815" fmla="*/ 3778871 w 7486643"/>
              <a:gd name="connsiteY2815" fmla="*/ 2352950 h 3524628"/>
              <a:gd name="connsiteX2816" fmla="*/ 3766518 w 7486643"/>
              <a:gd name="connsiteY2816" fmla="*/ 2354759 h 3524628"/>
              <a:gd name="connsiteX2817" fmla="*/ 3766862 w 7486643"/>
              <a:gd name="connsiteY2817" fmla="*/ 2354463 h 3524628"/>
              <a:gd name="connsiteX2818" fmla="*/ 3766416 w 7486643"/>
              <a:gd name="connsiteY2818" fmla="*/ 2354774 h 3524628"/>
              <a:gd name="connsiteX2819" fmla="*/ 3762175 w 7486643"/>
              <a:gd name="connsiteY2819" fmla="*/ 2358510 h 3524628"/>
              <a:gd name="connsiteX2820" fmla="*/ 3766408 w 7486643"/>
              <a:gd name="connsiteY2820" fmla="*/ 2354854 h 3524628"/>
              <a:gd name="connsiteX2821" fmla="*/ 3764776 w 7486643"/>
              <a:gd name="connsiteY2821" fmla="*/ 2371100 h 3524628"/>
              <a:gd name="connsiteX2822" fmla="*/ 3773654 w 7486643"/>
              <a:gd name="connsiteY2822" fmla="*/ 2382444 h 3524628"/>
              <a:gd name="connsiteX2823" fmla="*/ 3778871 w 7486643"/>
              <a:gd name="connsiteY2823" fmla="*/ 2352950 h 3524628"/>
              <a:gd name="connsiteX2824" fmla="*/ 2533210 w 7486643"/>
              <a:gd name="connsiteY2824" fmla="*/ 2352560 h 3524628"/>
              <a:gd name="connsiteX2825" fmla="*/ 2559448 w 7486643"/>
              <a:gd name="connsiteY2825" fmla="*/ 2358094 h 3524628"/>
              <a:gd name="connsiteX2826" fmla="*/ 2533210 w 7486643"/>
              <a:gd name="connsiteY2826" fmla="*/ 2352560 h 3524628"/>
              <a:gd name="connsiteX2827" fmla="*/ 651281 w 7486643"/>
              <a:gd name="connsiteY2827" fmla="*/ 2352560 h 3524628"/>
              <a:gd name="connsiteX2828" fmla="*/ 649731 w 7486643"/>
              <a:gd name="connsiteY2828" fmla="*/ 2353339 h 3524628"/>
              <a:gd name="connsiteX2829" fmla="*/ 648698 w 7486643"/>
              <a:gd name="connsiteY2829" fmla="*/ 2353102 h 3524628"/>
              <a:gd name="connsiteX2830" fmla="*/ 3447986 w 7486643"/>
              <a:gd name="connsiteY2830" fmla="*/ 2352283 h 3524628"/>
              <a:gd name="connsiteX2831" fmla="*/ 3442960 w 7486643"/>
              <a:gd name="connsiteY2831" fmla="*/ 2359755 h 3524628"/>
              <a:gd name="connsiteX2832" fmla="*/ 3469198 w 7486643"/>
              <a:gd name="connsiteY2832" fmla="*/ 2366949 h 3524628"/>
              <a:gd name="connsiteX2833" fmla="*/ 3442960 w 7486643"/>
              <a:gd name="connsiteY2833" fmla="*/ 2359755 h 3524628"/>
              <a:gd name="connsiteX2834" fmla="*/ 3447986 w 7486643"/>
              <a:gd name="connsiteY2834" fmla="*/ 2352283 h 3524628"/>
              <a:gd name="connsiteX2835" fmla="*/ 644983 w 7486643"/>
              <a:gd name="connsiteY2835" fmla="*/ 2352249 h 3524628"/>
              <a:gd name="connsiteX2836" fmla="*/ 648698 w 7486643"/>
              <a:gd name="connsiteY2836" fmla="*/ 2353102 h 3524628"/>
              <a:gd name="connsiteX2837" fmla="*/ 633469 w 7486643"/>
              <a:gd name="connsiteY2837" fmla="*/ 2356296 h 3524628"/>
              <a:gd name="connsiteX2838" fmla="*/ 626853 w 7486643"/>
              <a:gd name="connsiteY2838" fmla="*/ 2375804 h 3524628"/>
              <a:gd name="connsiteX2839" fmla="*/ 644496 w 7486643"/>
              <a:gd name="connsiteY2839" fmla="*/ 2386872 h 3524628"/>
              <a:gd name="connsiteX2840" fmla="*/ 674353 w 7486643"/>
              <a:gd name="connsiteY2840" fmla="*/ 2366395 h 3524628"/>
              <a:gd name="connsiteX2841" fmla="*/ 651281 w 7486643"/>
              <a:gd name="connsiteY2841" fmla="*/ 2352560 h 3524628"/>
              <a:gd name="connsiteX2842" fmla="*/ 644983 w 7486643"/>
              <a:gd name="connsiteY2842" fmla="*/ 2352249 h 3524628"/>
              <a:gd name="connsiteX2843" fmla="*/ 1771391 w 7486643"/>
              <a:gd name="connsiteY2843" fmla="*/ 2350347 h 3524628"/>
              <a:gd name="connsiteX2844" fmla="*/ 1769129 w 7486643"/>
              <a:gd name="connsiteY2844" fmla="*/ 2364735 h 3524628"/>
              <a:gd name="connsiteX2845" fmla="*/ 1787677 w 7486643"/>
              <a:gd name="connsiteY2845" fmla="*/ 2381338 h 3524628"/>
              <a:gd name="connsiteX2846" fmla="*/ 1818891 w 7486643"/>
              <a:gd name="connsiteY2846" fmla="*/ 2381338 h 3524628"/>
              <a:gd name="connsiteX2847" fmla="*/ 1892630 w 7486643"/>
              <a:gd name="connsiteY2847" fmla="*/ 2390746 h 3524628"/>
              <a:gd name="connsiteX2848" fmla="*/ 1832915 w 7486643"/>
              <a:gd name="connsiteY2848" fmla="*/ 2366949 h 3524628"/>
              <a:gd name="connsiteX2849" fmla="*/ 1794463 w 7486643"/>
              <a:gd name="connsiteY2849" fmla="*/ 2361968 h 3524628"/>
              <a:gd name="connsiteX2850" fmla="*/ 1778177 w 7486643"/>
              <a:gd name="connsiteY2850" fmla="*/ 2359201 h 3524628"/>
              <a:gd name="connsiteX2851" fmla="*/ 1771391 w 7486643"/>
              <a:gd name="connsiteY2851" fmla="*/ 2350347 h 3524628"/>
              <a:gd name="connsiteX2852" fmla="*/ 3607346 w 7486643"/>
              <a:gd name="connsiteY2852" fmla="*/ 2350277 h 3524628"/>
              <a:gd name="connsiteX2853" fmla="*/ 3582747 w 7486643"/>
              <a:gd name="connsiteY2853" fmla="*/ 2359755 h 3524628"/>
              <a:gd name="connsiteX2854" fmla="*/ 3587723 w 7486643"/>
              <a:gd name="connsiteY2854" fmla="*/ 2390192 h 3524628"/>
              <a:gd name="connsiteX2855" fmla="*/ 3612343 w 7486643"/>
              <a:gd name="connsiteY2855" fmla="*/ 2415719 h 3524628"/>
              <a:gd name="connsiteX2856" fmla="*/ 3620532 w 7486643"/>
              <a:gd name="connsiteY2856" fmla="*/ 2414034 h 3524628"/>
              <a:gd name="connsiteX2857" fmla="*/ 3619094 w 7486643"/>
              <a:gd name="connsiteY2857" fmla="*/ 2415779 h 3524628"/>
              <a:gd name="connsiteX2858" fmla="*/ 3620748 w 7486643"/>
              <a:gd name="connsiteY2858" fmla="*/ 2413989 h 3524628"/>
              <a:gd name="connsiteX2859" fmla="*/ 3621766 w 7486643"/>
              <a:gd name="connsiteY2859" fmla="*/ 2412537 h 3524628"/>
              <a:gd name="connsiteX2860" fmla="*/ 3620718 w 7486643"/>
              <a:gd name="connsiteY2860" fmla="*/ 2413808 h 3524628"/>
              <a:gd name="connsiteX2861" fmla="*/ 3618938 w 7486643"/>
              <a:gd name="connsiteY2861" fmla="*/ 2402990 h 3524628"/>
              <a:gd name="connsiteX2862" fmla="*/ 3611700 w 7486643"/>
              <a:gd name="connsiteY2862" fmla="*/ 2392406 h 3524628"/>
              <a:gd name="connsiteX2863" fmla="*/ 3628891 w 7486643"/>
              <a:gd name="connsiteY2863" fmla="*/ 2366949 h 3524628"/>
              <a:gd name="connsiteX2864" fmla="*/ 3607346 w 7486643"/>
              <a:gd name="connsiteY2864" fmla="*/ 2350277 h 3524628"/>
              <a:gd name="connsiteX2865" fmla="*/ 793783 w 7486643"/>
              <a:gd name="connsiteY2865" fmla="*/ 2349793 h 3524628"/>
              <a:gd name="connsiteX2866" fmla="*/ 799664 w 7486643"/>
              <a:gd name="connsiteY2866" fmla="*/ 2352007 h 3524628"/>
              <a:gd name="connsiteX2867" fmla="*/ 793783 w 7486643"/>
              <a:gd name="connsiteY2867" fmla="*/ 2349793 h 3524628"/>
              <a:gd name="connsiteX2868" fmla="*/ 778402 w 7486643"/>
              <a:gd name="connsiteY2868" fmla="*/ 2349240 h 3524628"/>
              <a:gd name="connsiteX2869" fmla="*/ 766640 w 7486643"/>
              <a:gd name="connsiteY2869" fmla="*/ 2351453 h 3524628"/>
              <a:gd name="connsiteX2870" fmla="*/ 778402 w 7486643"/>
              <a:gd name="connsiteY2870" fmla="*/ 2349240 h 3524628"/>
              <a:gd name="connsiteX2871" fmla="*/ 600218 w 7486643"/>
              <a:gd name="connsiteY2871" fmla="*/ 2348133 h 3524628"/>
              <a:gd name="connsiteX2872" fmla="*/ 580709 w 7486643"/>
              <a:gd name="connsiteY2872" fmla="*/ 2349240 h 3524628"/>
              <a:gd name="connsiteX2873" fmla="*/ 618710 w 7486643"/>
              <a:gd name="connsiteY2873" fmla="*/ 2356987 h 3524628"/>
              <a:gd name="connsiteX2874" fmla="*/ 600218 w 7486643"/>
              <a:gd name="connsiteY2874" fmla="*/ 2348133 h 3524628"/>
              <a:gd name="connsiteX2875" fmla="*/ 2807809 w 7486643"/>
              <a:gd name="connsiteY2875" fmla="*/ 2347026 h 3524628"/>
              <a:gd name="connsiteX2876" fmla="*/ 2775237 w 7486643"/>
              <a:gd name="connsiteY2876" fmla="*/ 2363075 h 3524628"/>
              <a:gd name="connsiteX2877" fmla="*/ 2769469 w 7486643"/>
              <a:gd name="connsiteY2877" fmla="*/ 2361830 h 3524628"/>
              <a:gd name="connsiteX2878" fmla="*/ 2774729 w 7486643"/>
              <a:gd name="connsiteY2878" fmla="*/ 2363108 h 3524628"/>
              <a:gd name="connsiteX2879" fmla="*/ 2757955 w 7486643"/>
              <a:gd name="connsiteY2879" fmla="*/ 2364199 h 3524628"/>
              <a:gd name="connsiteX2880" fmla="*/ 2711450 w 7486643"/>
              <a:gd name="connsiteY2880" fmla="*/ 2395173 h 3524628"/>
              <a:gd name="connsiteX2881" fmla="*/ 2759856 w 7486643"/>
              <a:gd name="connsiteY2881" fmla="*/ 2388532 h 3524628"/>
              <a:gd name="connsiteX2882" fmla="*/ 2808713 w 7486643"/>
              <a:gd name="connsiteY2882" fmla="*/ 2374143 h 3524628"/>
              <a:gd name="connsiteX2883" fmla="*/ 2807809 w 7486643"/>
              <a:gd name="connsiteY2883" fmla="*/ 2347026 h 3524628"/>
              <a:gd name="connsiteX2884" fmla="*/ 829069 w 7486643"/>
              <a:gd name="connsiteY2884" fmla="*/ 2347026 h 3524628"/>
              <a:gd name="connsiteX2885" fmla="*/ 832236 w 7486643"/>
              <a:gd name="connsiteY2885" fmla="*/ 2363628 h 3524628"/>
              <a:gd name="connsiteX2886" fmla="*/ 829069 w 7486643"/>
              <a:gd name="connsiteY2886" fmla="*/ 2347026 h 3524628"/>
              <a:gd name="connsiteX2887" fmla="*/ 1062988 w 7486643"/>
              <a:gd name="connsiteY2887" fmla="*/ 2346317 h 3524628"/>
              <a:gd name="connsiteX2888" fmla="*/ 1056620 w 7486643"/>
              <a:gd name="connsiteY2888" fmla="*/ 2355881 h 3524628"/>
              <a:gd name="connsiteX2889" fmla="*/ 1056620 w 7486643"/>
              <a:gd name="connsiteY2889" fmla="*/ 2355881 h 3524628"/>
              <a:gd name="connsiteX2890" fmla="*/ 1102763 w 7486643"/>
              <a:gd name="connsiteY2890" fmla="*/ 2382444 h 3524628"/>
              <a:gd name="connsiteX2891" fmla="*/ 1124478 w 7486643"/>
              <a:gd name="connsiteY2891" fmla="*/ 2406795 h 3524628"/>
              <a:gd name="connsiteX2892" fmla="*/ 1157954 w 7486643"/>
              <a:gd name="connsiteY2892" fmla="*/ 2410669 h 3524628"/>
              <a:gd name="connsiteX2893" fmla="*/ 1158407 w 7486643"/>
              <a:gd name="connsiteY2893" fmla="*/ 2380784 h 3524628"/>
              <a:gd name="connsiteX2894" fmla="*/ 1132168 w 7486643"/>
              <a:gd name="connsiteY2894" fmla="*/ 2364735 h 3524628"/>
              <a:gd name="connsiteX2895" fmla="*/ 1093716 w 7486643"/>
              <a:gd name="connsiteY2895" fmla="*/ 2366395 h 3524628"/>
              <a:gd name="connsiteX2896" fmla="*/ 1062988 w 7486643"/>
              <a:gd name="connsiteY2896" fmla="*/ 2346317 h 3524628"/>
              <a:gd name="connsiteX2897" fmla="*/ 2611442 w 7486643"/>
              <a:gd name="connsiteY2897" fmla="*/ 2345186 h 3524628"/>
              <a:gd name="connsiteX2898" fmla="*/ 2611473 w 7486643"/>
              <a:gd name="connsiteY2898" fmla="*/ 2345366 h 3524628"/>
              <a:gd name="connsiteX2899" fmla="*/ 2610964 w 7486643"/>
              <a:gd name="connsiteY2899" fmla="*/ 2347467 h 3524628"/>
              <a:gd name="connsiteX2900" fmla="*/ 85346 w 7486643"/>
              <a:gd name="connsiteY2900" fmla="*/ 2339832 h 3524628"/>
              <a:gd name="connsiteX2901" fmla="*/ 88965 w 7486643"/>
              <a:gd name="connsiteY2901" fmla="*/ 2345366 h 3524628"/>
              <a:gd name="connsiteX2902" fmla="*/ 85346 w 7486643"/>
              <a:gd name="connsiteY2902" fmla="*/ 2339832 h 3524628"/>
              <a:gd name="connsiteX2903" fmla="*/ 748997 w 7486643"/>
              <a:gd name="connsiteY2903" fmla="*/ 2338725 h 3524628"/>
              <a:gd name="connsiteX2904" fmla="*/ 738805 w 7486643"/>
              <a:gd name="connsiteY2904" fmla="*/ 2342359 h 3524628"/>
              <a:gd name="connsiteX2905" fmla="*/ 737461 w 7486643"/>
              <a:gd name="connsiteY2905" fmla="*/ 2341838 h 3524628"/>
              <a:gd name="connsiteX2906" fmla="*/ 748997 w 7486643"/>
              <a:gd name="connsiteY2906" fmla="*/ 2338725 h 3524628"/>
              <a:gd name="connsiteX2907" fmla="*/ 2664225 w 7486643"/>
              <a:gd name="connsiteY2907" fmla="*/ 2336788 h 3524628"/>
              <a:gd name="connsiteX2908" fmla="*/ 2647211 w 7486643"/>
              <a:gd name="connsiteY2908" fmla="*/ 2343706 h 3524628"/>
              <a:gd name="connsiteX2909" fmla="*/ 2669378 w 7486643"/>
              <a:gd name="connsiteY2909" fmla="*/ 2364182 h 3524628"/>
              <a:gd name="connsiteX2910" fmla="*/ 2664225 w 7486643"/>
              <a:gd name="connsiteY2910" fmla="*/ 2336788 h 3524628"/>
              <a:gd name="connsiteX2911" fmla="*/ 1830823 w 7486643"/>
              <a:gd name="connsiteY2911" fmla="*/ 2335612 h 3524628"/>
              <a:gd name="connsiteX2912" fmla="*/ 1823415 w 7486643"/>
              <a:gd name="connsiteY2912" fmla="*/ 2344259 h 3524628"/>
              <a:gd name="connsiteX2913" fmla="*/ 1841963 w 7486643"/>
              <a:gd name="connsiteY2913" fmla="*/ 2341492 h 3524628"/>
              <a:gd name="connsiteX2914" fmla="*/ 1830823 w 7486643"/>
              <a:gd name="connsiteY2914" fmla="*/ 2335612 h 3524628"/>
              <a:gd name="connsiteX2915" fmla="*/ 2405927 w 7486643"/>
              <a:gd name="connsiteY2915" fmla="*/ 2333779 h 3524628"/>
              <a:gd name="connsiteX2916" fmla="*/ 2411970 w 7486643"/>
              <a:gd name="connsiteY2916" fmla="*/ 2335958 h 3524628"/>
              <a:gd name="connsiteX2917" fmla="*/ 2405927 w 7486643"/>
              <a:gd name="connsiteY2917" fmla="*/ 2333779 h 3524628"/>
              <a:gd name="connsiteX2918" fmla="*/ 1808034 w 7486643"/>
              <a:gd name="connsiteY2918" fmla="*/ 2332084 h 3524628"/>
              <a:gd name="connsiteX2919" fmla="*/ 1811201 w 7486643"/>
              <a:gd name="connsiteY2919" fmla="*/ 2339278 h 3524628"/>
              <a:gd name="connsiteX2920" fmla="*/ 1808034 w 7486643"/>
              <a:gd name="connsiteY2920" fmla="*/ 2332084 h 3524628"/>
              <a:gd name="connsiteX2921" fmla="*/ 2648852 w 7486643"/>
              <a:gd name="connsiteY2921" fmla="*/ 2329663 h 3524628"/>
              <a:gd name="connsiteX2922" fmla="*/ 2645402 w 7486643"/>
              <a:gd name="connsiteY2922" fmla="*/ 2331530 h 3524628"/>
              <a:gd name="connsiteX2923" fmla="*/ 2651283 w 7486643"/>
              <a:gd name="connsiteY2923" fmla="*/ 2333191 h 3524628"/>
              <a:gd name="connsiteX2924" fmla="*/ 2648852 w 7486643"/>
              <a:gd name="connsiteY2924" fmla="*/ 2329663 h 3524628"/>
              <a:gd name="connsiteX2925" fmla="*/ 3342587 w 7486643"/>
              <a:gd name="connsiteY2925" fmla="*/ 2328833 h 3524628"/>
              <a:gd name="connsiteX2926" fmla="*/ 3333482 w 7486643"/>
              <a:gd name="connsiteY2926" fmla="*/ 2337065 h 3524628"/>
              <a:gd name="connsiteX2927" fmla="*/ 3353387 w 7486643"/>
              <a:gd name="connsiteY2927" fmla="*/ 2332637 h 3524628"/>
              <a:gd name="connsiteX2928" fmla="*/ 3342587 w 7486643"/>
              <a:gd name="connsiteY2928" fmla="*/ 2328833 h 3524628"/>
              <a:gd name="connsiteX2929" fmla="*/ 1867636 w 7486643"/>
              <a:gd name="connsiteY2929" fmla="*/ 2327657 h 3524628"/>
              <a:gd name="connsiteX2930" fmla="*/ 1853273 w 7486643"/>
              <a:gd name="connsiteY2930" fmla="*/ 2334851 h 3524628"/>
              <a:gd name="connsiteX2931" fmla="*/ 1884035 w 7486643"/>
              <a:gd name="connsiteY2931" fmla="*/ 2328763 h 3524628"/>
              <a:gd name="connsiteX2932" fmla="*/ 1867636 w 7486643"/>
              <a:gd name="connsiteY2932" fmla="*/ 2327657 h 3524628"/>
              <a:gd name="connsiteX2933" fmla="*/ 711449 w 7486643"/>
              <a:gd name="connsiteY2933" fmla="*/ 2327657 h 3524628"/>
              <a:gd name="connsiteX2934" fmla="*/ 723776 w 7486643"/>
              <a:gd name="connsiteY2934" fmla="*/ 2347718 h 3524628"/>
              <a:gd name="connsiteX2935" fmla="*/ 738805 w 7486643"/>
              <a:gd name="connsiteY2935" fmla="*/ 2342359 h 3524628"/>
              <a:gd name="connsiteX2936" fmla="*/ 740472 w 7486643"/>
              <a:gd name="connsiteY2936" fmla="*/ 2343005 h 3524628"/>
              <a:gd name="connsiteX2937" fmla="*/ 748997 w 7486643"/>
              <a:gd name="connsiteY2937" fmla="*/ 2338725 h 3524628"/>
              <a:gd name="connsiteX2938" fmla="*/ 711449 w 7486643"/>
              <a:gd name="connsiteY2938" fmla="*/ 2327657 h 3524628"/>
              <a:gd name="connsiteX2939" fmla="*/ 1785344 w 7486643"/>
              <a:gd name="connsiteY2939" fmla="*/ 2326943 h 3524628"/>
              <a:gd name="connsiteX2940" fmla="*/ 1785415 w 7486643"/>
              <a:gd name="connsiteY2940" fmla="*/ 2327103 h 3524628"/>
              <a:gd name="connsiteX2941" fmla="*/ 1785325 w 7486643"/>
              <a:gd name="connsiteY2941" fmla="*/ 2327130 h 3524628"/>
              <a:gd name="connsiteX2942" fmla="*/ 2874762 w 7486643"/>
              <a:gd name="connsiteY2942" fmla="*/ 2326550 h 3524628"/>
              <a:gd name="connsiteX2943" fmla="*/ 2830880 w 7486643"/>
              <a:gd name="connsiteY2943" fmla="*/ 2340938 h 3524628"/>
              <a:gd name="connsiteX2944" fmla="*/ 2874762 w 7486643"/>
              <a:gd name="connsiteY2944" fmla="*/ 2326550 h 3524628"/>
              <a:gd name="connsiteX2945" fmla="*/ 6724572 w 7486643"/>
              <a:gd name="connsiteY2945" fmla="*/ 2326274 h 3524628"/>
              <a:gd name="connsiteX2946" fmla="*/ 6706025 w 7486643"/>
              <a:gd name="connsiteY2946" fmla="*/ 2345366 h 3524628"/>
              <a:gd name="connsiteX2947" fmla="*/ 6749906 w 7486643"/>
              <a:gd name="connsiteY2947" fmla="*/ 2345366 h 3524628"/>
              <a:gd name="connsiteX2948" fmla="*/ 6724572 w 7486643"/>
              <a:gd name="connsiteY2948" fmla="*/ 2326274 h 3524628"/>
              <a:gd name="connsiteX2949" fmla="*/ 7265175 w 7486643"/>
              <a:gd name="connsiteY2949" fmla="*/ 2325996 h 3524628"/>
              <a:gd name="connsiteX2950" fmla="*/ 7238032 w 7486643"/>
              <a:gd name="connsiteY2950" fmla="*/ 2358648 h 3524628"/>
              <a:gd name="connsiteX2951" fmla="*/ 7221746 w 7486643"/>
              <a:gd name="connsiteY2951" fmla="*/ 2381338 h 3524628"/>
              <a:gd name="connsiteX2952" fmla="*/ 7208626 w 7486643"/>
              <a:gd name="connsiteY2952" fmla="*/ 2338725 h 3524628"/>
              <a:gd name="connsiteX2953" fmla="*/ 7193698 w 7486643"/>
              <a:gd name="connsiteY2953" fmla="*/ 2394620 h 3524628"/>
              <a:gd name="connsiteX2954" fmla="*/ 7198759 w 7486643"/>
              <a:gd name="connsiteY2954" fmla="*/ 2409084 h 3524628"/>
              <a:gd name="connsiteX2955" fmla="*/ 7197317 w 7486643"/>
              <a:gd name="connsiteY2955" fmla="*/ 2409562 h 3524628"/>
              <a:gd name="connsiteX2956" fmla="*/ 7202087 w 7486643"/>
              <a:gd name="connsiteY2956" fmla="*/ 2418597 h 3524628"/>
              <a:gd name="connsiteX2957" fmla="*/ 7205969 w 7486643"/>
              <a:gd name="connsiteY2957" fmla="*/ 2429692 h 3524628"/>
              <a:gd name="connsiteX2958" fmla="*/ 7225365 w 7486643"/>
              <a:gd name="connsiteY2958" fmla="*/ 2462689 h 3524628"/>
              <a:gd name="connsiteX2959" fmla="*/ 7202087 w 7486643"/>
              <a:gd name="connsiteY2959" fmla="*/ 2418597 h 3524628"/>
              <a:gd name="connsiteX2960" fmla="*/ 7198759 w 7486643"/>
              <a:gd name="connsiteY2960" fmla="*/ 2409084 h 3524628"/>
              <a:gd name="connsiteX2961" fmla="*/ 7211786 w 7486643"/>
              <a:gd name="connsiteY2961" fmla="*/ 2404763 h 3524628"/>
              <a:gd name="connsiteX2962" fmla="*/ 7256127 w 7486643"/>
              <a:gd name="connsiteY2962" fmla="*/ 2416203 h 3524628"/>
              <a:gd name="connsiteX2963" fmla="*/ 7278746 w 7486643"/>
              <a:gd name="connsiteY2963" fmla="*/ 2417863 h 3524628"/>
              <a:gd name="connsiteX2964" fmla="*/ 7280556 w 7486643"/>
              <a:gd name="connsiteY2964" fmla="*/ 2429485 h 3524628"/>
              <a:gd name="connsiteX2965" fmla="*/ 7296390 w 7486643"/>
              <a:gd name="connsiteY2965" fmla="*/ 2436679 h 3524628"/>
              <a:gd name="connsiteX2966" fmla="*/ 7320366 w 7486643"/>
              <a:gd name="connsiteY2966" fmla="*/ 2407901 h 3524628"/>
              <a:gd name="connsiteX2967" fmla="*/ 7350224 w 7486643"/>
              <a:gd name="connsiteY2967" fmla="*/ 2404581 h 3524628"/>
              <a:gd name="connsiteX2968" fmla="*/ 7331676 w 7486643"/>
              <a:gd name="connsiteY2968" fmla="*/ 2422290 h 3524628"/>
              <a:gd name="connsiteX2969" fmla="*/ 7357010 w 7486643"/>
              <a:gd name="connsiteY2969" fmla="*/ 2429485 h 3524628"/>
              <a:gd name="connsiteX2970" fmla="*/ 7427130 w 7486643"/>
              <a:gd name="connsiteY2970" fmla="*/ 2427271 h 3524628"/>
              <a:gd name="connsiteX2971" fmla="*/ 7410844 w 7486643"/>
              <a:gd name="connsiteY2971" fmla="*/ 2408455 h 3524628"/>
              <a:gd name="connsiteX2972" fmla="*/ 7365152 w 7486643"/>
              <a:gd name="connsiteY2972" fmla="*/ 2404028 h 3524628"/>
              <a:gd name="connsiteX2973" fmla="*/ 7413106 w 7486643"/>
              <a:gd name="connsiteY2973" fmla="*/ 2382998 h 3524628"/>
              <a:gd name="connsiteX2974" fmla="*/ 7394105 w 7486643"/>
              <a:gd name="connsiteY2974" fmla="*/ 2381338 h 3524628"/>
              <a:gd name="connsiteX2975" fmla="*/ 7301366 w 7486643"/>
              <a:gd name="connsiteY2975" fmla="*/ 2385765 h 3524628"/>
              <a:gd name="connsiteX2976" fmla="*/ 7234412 w 7486643"/>
              <a:gd name="connsiteY2976" fmla="*/ 2382444 h 3524628"/>
              <a:gd name="connsiteX2977" fmla="*/ 7258842 w 7486643"/>
              <a:gd name="connsiteY2977" fmla="*/ 2355881 h 3524628"/>
              <a:gd name="connsiteX2978" fmla="*/ 7265175 w 7486643"/>
              <a:gd name="connsiteY2978" fmla="*/ 2325996 h 3524628"/>
              <a:gd name="connsiteX2979" fmla="*/ 2066291 w 7486643"/>
              <a:gd name="connsiteY2979" fmla="*/ 2325512 h 3524628"/>
              <a:gd name="connsiteX2980" fmla="*/ 2055942 w 7486643"/>
              <a:gd name="connsiteY2980" fmla="*/ 2327657 h 3524628"/>
              <a:gd name="connsiteX2981" fmla="*/ 2037847 w 7486643"/>
              <a:gd name="connsiteY2981" fmla="*/ 2345919 h 3524628"/>
              <a:gd name="connsiteX2982" fmla="*/ 2003918 w 7486643"/>
              <a:gd name="connsiteY2982" fmla="*/ 2359755 h 3524628"/>
              <a:gd name="connsiteX2983" fmla="*/ 2064085 w 7486643"/>
              <a:gd name="connsiteY2983" fmla="*/ 2347579 h 3524628"/>
              <a:gd name="connsiteX2984" fmla="*/ 2064085 w 7486643"/>
              <a:gd name="connsiteY2984" fmla="*/ 2347579 h 3524628"/>
              <a:gd name="connsiteX2985" fmla="*/ 2074942 w 7486643"/>
              <a:gd name="connsiteY2985" fmla="*/ 2332084 h 3524628"/>
              <a:gd name="connsiteX2986" fmla="*/ 2066291 w 7486643"/>
              <a:gd name="connsiteY2986" fmla="*/ 2325512 h 3524628"/>
              <a:gd name="connsiteX2987" fmla="*/ 3051815 w 7486643"/>
              <a:gd name="connsiteY2987" fmla="*/ 2324526 h 3524628"/>
              <a:gd name="connsiteX2988" fmla="*/ 3039431 w 7486643"/>
              <a:gd name="connsiteY2988" fmla="*/ 2327103 h 3524628"/>
              <a:gd name="connsiteX2989" fmla="*/ 3095074 w 7486643"/>
              <a:gd name="connsiteY2989" fmla="*/ 2341492 h 3524628"/>
              <a:gd name="connsiteX2990" fmla="*/ 3051815 w 7486643"/>
              <a:gd name="connsiteY2990" fmla="*/ 2324526 h 3524628"/>
              <a:gd name="connsiteX2991" fmla="*/ 2593774 w 7486643"/>
              <a:gd name="connsiteY2991" fmla="*/ 2324198 h 3524628"/>
              <a:gd name="connsiteX2992" fmla="*/ 2564877 w 7486643"/>
              <a:gd name="connsiteY2992" fmla="*/ 2342045 h 3524628"/>
              <a:gd name="connsiteX2993" fmla="*/ 2601068 w 7486643"/>
              <a:gd name="connsiteY2993" fmla="*/ 2386872 h 3524628"/>
              <a:gd name="connsiteX2994" fmla="*/ 2579806 w 7486643"/>
              <a:gd name="connsiteY2994" fmla="*/ 2402921 h 3524628"/>
              <a:gd name="connsiteX2995" fmla="*/ 2596996 w 7486643"/>
              <a:gd name="connsiteY2995" fmla="*/ 2416756 h 3524628"/>
              <a:gd name="connsiteX2996" fmla="*/ 2562615 w 7486643"/>
              <a:gd name="connsiteY2996" fmla="*/ 2422290 h 3524628"/>
              <a:gd name="connsiteX2997" fmla="*/ 2541805 w 7486643"/>
              <a:gd name="connsiteY2997" fmla="*/ 2437232 h 3524628"/>
              <a:gd name="connsiteX2998" fmla="*/ 2552210 w 7486643"/>
              <a:gd name="connsiteY2998" fmla="*/ 2411222 h 3524628"/>
              <a:gd name="connsiteX2999" fmla="*/ 2534567 w 7486643"/>
              <a:gd name="connsiteY2999" fmla="*/ 2404028 h 3524628"/>
              <a:gd name="connsiteX3000" fmla="*/ 2535331 w 7486643"/>
              <a:gd name="connsiteY3000" fmla="*/ 2402627 h 3524628"/>
              <a:gd name="connsiteX3001" fmla="*/ 2534449 w 7486643"/>
              <a:gd name="connsiteY3001" fmla="*/ 2404114 h 3524628"/>
              <a:gd name="connsiteX3002" fmla="*/ 2515171 w 7486643"/>
              <a:gd name="connsiteY3002" fmla="*/ 2418140 h 3524628"/>
              <a:gd name="connsiteX3003" fmla="*/ 2492043 w 7486643"/>
              <a:gd name="connsiteY3003" fmla="*/ 2418970 h 3524628"/>
              <a:gd name="connsiteX3004" fmla="*/ 2541805 w 7486643"/>
              <a:gd name="connsiteY3004" fmla="*/ 2437232 h 3524628"/>
              <a:gd name="connsiteX3005" fmla="*/ 2557186 w 7486643"/>
              <a:gd name="connsiteY3005" fmla="*/ 2472651 h 3524628"/>
              <a:gd name="connsiteX3006" fmla="*/ 2605592 w 7486643"/>
              <a:gd name="connsiteY3006" fmla="*/ 2438339 h 3524628"/>
              <a:gd name="connsiteX3007" fmla="*/ 2647664 w 7486643"/>
              <a:gd name="connsiteY3007" fmla="*/ 2417310 h 3524628"/>
              <a:gd name="connsiteX3008" fmla="*/ 2613282 w 7486643"/>
              <a:gd name="connsiteY3008" fmla="*/ 2402367 h 3524628"/>
              <a:gd name="connsiteX3009" fmla="*/ 2611473 w 7486643"/>
              <a:gd name="connsiteY3009" fmla="*/ 2345366 h 3524628"/>
              <a:gd name="connsiteX3010" fmla="*/ 2612491 w 7486643"/>
              <a:gd name="connsiteY3010" fmla="*/ 2340178 h 3524628"/>
              <a:gd name="connsiteX3011" fmla="*/ 2611442 w 7486643"/>
              <a:gd name="connsiteY3011" fmla="*/ 2345186 h 3524628"/>
              <a:gd name="connsiteX3012" fmla="*/ 2608328 w 7486643"/>
              <a:gd name="connsiteY3012" fmla="*/ 2327259 h 3524628"/>
              <a:gd name="connsiteX3013" fmla="*/ 2593774 w 7486643"/>
              <a:gd name="connsiteY3013" fmla="*/ 2324198 h 3524628"/>
              <a:gd name="connsiteX3014" fmla="*/ 2439849 w 7486643"/>
              <a:gd name="connsiteY3014" fmla="*/ 2319771 h 3524628"/>
              <a:gd name="connsiteX3015" fmla="*/ 2425090 w 7486643"/>
              <a:gd name="connsiteY3015" fmla="*/ 2328210 h 3524628"/>
              <a:gd name="connsiteX3016" fmla="*/ 2457661 w 7486643"/>
              <a:gd name="connsiteY3016" fmla="*/ 2322122 h 3524628"/>
              <a:gd name="connsiteX3017" fmla="*/ 2439849 w 7486643"/>
              <a:gd name="connsiteY3017" fmla="*/ 2319771 h 3524628"/>
              <a:gd name="connsiteX3018" fmla="*/ 3378269 w 7486643"/>
              <a:gd name="connsiteY3018" fmla="*/ 2319425 h 3524628"/>
              <a:gd name="connsiteX3019" fmla="*/ 3371935 w 7486643"/>
              <a:gd name="connsiteY3019" fmla="*/ 2338725 h 3524628"/>
              <a:gd name="connsiteX3020" fmla="*/ 3396816 w 7486643"/>
              <a:gd name="connsiteY3020" fmla="*/ 2333744 h 3524628"/>
              <a:gd name="connsiteX3021" fmla="*/ 3396816 w 7486643"/>
              <a:gd name="connsiteY3021" fmla="*/ 2333744 h 3524628"/>
              <a:gd name="connsiteX3022" fmla="*/ 3378269 w 7486643"/>
              <a:gd name="connsiteY3022" fmla="*/ 2319425 h 3524628"/>
              <a:gd name="connsiteX3023" fmla="*/ 1768450 w 7486643"/>
              <a:gd name="connsiteY3023" fmla="*/ 2315136 h 3524628"/>
              <a:gd name="connsiteX3024" fmla="*/ 1746057 w 7486643"/>
              <a:gd name="connsiteY3024" fmla="*/ 2327657 h 3524628"/>
              <a:gd name="connsiteX3025" fmla="*/ 1766754 w 7486643"/>
              <a:gd name="connsiteY3025" fmla="*/ 2332568 h 3524628"/>
              <a:gd name="connsiteX3026" fmla="*/ 1785325 w 7486643"/>
              <a:gd name="connsiteY3026" fmla="*/ 2327130 h 3524628"/>
              <a:gd name="connsiteX3027" fmla="*/ 1785033 w 7486643"/>
              <a:gd name="connsiteY3027" fmla="*/ 2329905 h 3524628"/>
              <a:gd name="connsiteX3028" fmla="*/ 1785415 w 7486643"/>
              <a:gd name="connsiteY3028" fmla="*/ 2327103 h 3524628"/>
              <a:gd name="connsiteX3029" fmla="*/ 1785415 w 7486643"/>
              <a:gd name="connsiteY3029" fmla="*/ 2326273 h 3524628"/>
              <a:gd name="connsiteX3030" fmla="*/ 1785344 w 7486643"/>
              <a:gd name="connsiteY3030" fmla="*/ 2326943 h 3524628"/>
              <a:gd name="connsiteX3031" fmla="*/ 1780919 w 7486643"/>
              <a:gd name="connsiteY3031" fmla="*/ 2316839 h 3524628"/>
              <a:gd name="connsiteX3032" fmla="*/ 1768450 w 7486643"/>
              <a:gd name="connsiteY3032" fmla="*/ 2315136 h 3524628"/>
              <a:gd name="connsiteX3033" fmla="*/ 1892178 w 7486643"/>
              <a:gd name="connsiteY3033" fmla="*/ 2312714 h 3524628"/>
              <a:gd name="connsiteX3034" fmla="*/ 1896249 w 7486643"/>
              <a:gd name="connsiteY3034" fmla="*/ 2326550 h 3524628"/>
              <a:gd name="connsiteX3035" fmla="*/ 1892178 w 7486643"/>
              <a:gd name="connsiteY3035" fmla="*/ 2312714 h 3524628"/>
              <a:gd name="connsiteX3036" fmla="*/ 2363113 w 7486643"/>
              <a:gd name="connsiteY3036" fmla="*/ 2310501 h 3524628"/>
              <a:gd name="connsiteX3037" fmla="*/ 2396137 w 7486643"/>
              <a:gd name="connsiteY3037" fmla="*/ 2357541 h 3524628"/>
              <a:gd name="connsiteX3038" fmla="*/ 2411970 w 7486643"/>
              <a:gd name="connsiteY3038" fmla="*/ 2335958 h 3524628"/>
              <a:gd name="connsiteX3039" fmla="*/ 2363113 w 7486643"/>
              <a:gd name="connsiteY3039" fmla="*/ 2310501 h 3524628"/>
              <a:gd name="connsiteX3040" fmla="*/ 3667150 w 7486643"/>
              <a:gd name="connsiteY3040" fmla="*/ 2304771 h 3524628"/>
              <a:gd name="connsiteX3041" fmla="*/ 3670793 w 7486643"/>
              <a:gd name="connsiteY3041" fmla="*/ 2312092 h 3524628"/>
              <a:gd name="connsiteX3042" fmla="*/ 3658748 w 7486643"/>
              <a:gd name="connsiteY3042" fmla="*/ 2309394 h 3524628"/>
              <a:gd name="connsiteX3043" fmla="*/ 3109098 w 7486643"/>
              <a:gd name="connsiteY3043" fmla="*/ 2298326 h 3524628"/>
              <a:gd name="connsiteX3044" fmla="*/ 3109098 w 7486643"/>
              <a:gd name="connsiteY3044" fmla="*/ 2298326 h 3524628"/>
              <a:gd name="connsiteX3045" fmla="*/ 3361757 w 7486643"/>
              <a:gd name="connsiteY3045" fmla="*/ 2298118 h 3524628"/>
              <a:gd name="connsiteX3046" fmla="*/ 3344792 w 7486643"/>
              <a:gd name="connsiteY3046" fmla="*/ 2308841 h 3524628"/>
              <a:gd name="connsiteX3047" fmla="*/ 3378721 w 7486643"/>
              <a:gd name="connsiteY3047" fmla="*/ 2304413 h 3524628"/>
              <a:gd name="connsiteX3048" fmla="*/ 3361757 w 7486643"/>
              <a:gd name="connsiteY3048" fmla="*/ 2298118 h 3524628"/>
              <a:gd name="connsiteX3049" fmla="*/ 6619822 w 7486643"/>
              <a:gd name="connsiteY3049" fmla="*/ 2296623 h 3524628"/>
              <a:gd name="connsiteX3050" fmla="*/ 6622277 w 7486643"/>
              <a:gd name="connsiteY3050" fmla="*/ 2297496 h 3524628"/>
              <a:gd name="connsiteX3051" fmla="*/ 6616000 w 7486643"/>
              <a:gd name="connsiteY3051" fmla="*/ 2308287 h 3524628"/>
              <a:gd name="connsiteX3052" fmla="*/ 4619844 w 7486643"/>
              <a:gd name="connsiteY3052" fmla="*/ 2296423 h 3524628"/>
              <a:gd name="connsiteX3053" fmla="*/ 4568950 w 7486643"/>
              <a:gd name="connsiteY3053" fmla="*/ 2316035 h 3524628"/>
              <a:gd name="connsiteX3054" fmla="*/ 4474401 w 7486643"/>
              <a:gd name="connsiteY3054" fmla="*/ 2319909 h 3524628"/>
              <a:gd name="connsiteX3055" fmla="*/ 4484806 w 7486643"/>
              <a:gd name="connsiteY3055" fmla="*/ 2345919 h 3524628"/>
              <a:gd name="connsiteX3056" fmla="*/ 4550855 w 7486643"/>
              <a:gd name="connsiteY3056" fmla="*/ 2344812 h 3524628"/>
              <a:gd name="connsiteX3057" fmla="*/ 4544069 w 7486643"/>
              <a:gd name="connsiteY3057" fmla="*/ 2381338 h 3524628"/>
              <a:gd name="connsiteX3058" fmla="*/ 4560807 w 7486643"/>
              <a:gd name="connsiteY3058" fmla="*/ 2364182 h 3524628"/>
              <a:gd name="connsiteX3059" fmla="*/ 4578450 w 7486643"/>
              <a:gd name="connsiteY3059" fmla="*/ 2364735 h 3524628"/>
              <a:gd name="connsiteX3060" fmla="*/ 4598355 w 7486643"/>
              <a:gd name="connsiteY3060" fmla="*/ 2394066 h 3524628"/>
              <a:gd name="connsiteX3061" fmla="*/ 4550855 w 7486643"/>
              <a:gd name="connsiteY3061" fmla="*/ 2398493 h 3524628"/>
              <a:gd name="connsiteX3062" fmla="*/ 4569855 w 7486643"/>
              <a:gd name="connsiteY3062" fmla="*/ 2420630 h 3524628"/>
              <a:gd name="connsiteX3063" fmla="*/ 4585236 w 7486643"/>
              <a:gd name="connsiteY3063" fmla="*/ 2405134 h 3524628"/>
              <a:gd name="connsiteX3064" fmla="*/ 4631380 w 7486643"/>
              <a:gd name="connsiteY3064" fmla="*/ 2411222 h 3524628"/>
              <a:gd name="connsiteX3065" fmla="*/ 4691095 w 7486643"/>
              <a:gd name="connsiteY3065" fmla="*/ 2379124 h 3524628"/>
              <a:gd name="connsiteX3066" fmla="*/ 4730000 w 7486643"/>
              <a:gd name="connsiteY3066" fmla="*/ 2376910 h 3524628"/>
              <a:gd name="connsiteX3067" fmla="*/ 4741310 w 7486643"/>
              <a:gd name="connsiteY3067" fmla="*/ 2350347 h 3524628"/>
              <a:gd name="connsiteX3068" fmla="*/ 4788358 w 7486643"/>
              <a:gd name="connsiteY3068" fmla="*/ 2346473 h 3524628"/>
              <a:gd name="connsiteX3069" fmla="*/ 4711000 w 7486643"/>
              <a:gd name="connsiteY3069" fmla="*/ 2333744 h 3524628"/>
              <a:gd name="connsiteX3070" fmla="*/ 4682047 w 7486643"/>
              <a:gd name="connsiteY3070" fmla="*/ 2311608 h 3524628"/>
              <a:gd name="connsiteX3071" fmla="*/ 4641785 w 7486643"/>
              <a:gd name="connsiteY3071" fmla="*/ 2302753 h 3524628"/>
              <a:gd name="connsiteX3072" fmla="*/ 4619844 w 7486643"/>
              <a:gd name="connsiteY3072" fmla="*/ 2296423 h 3524628"/>
              <a:gd name="connsiteX3073" fmla="*/ 1181351 w 7486643"/>
              <a:gd name="connsiteY3073" fmla="*/ 2295187 h 3524628"/>
              <a:gd name="connsiteX3074" fmla="*/ 1173336 w 7486643"/>
              <a:gd name="connsiteY3074" fmla="*/ 2296665 h 3524628"/>
              <a:gd name="connsiteX3075" fmla="*/ 1173557 w 7486643"/>
              <a:gd name="connsiteY3075" fmla="*/ 2296482 h 3524628"/>
              <a:gd name="connsiteX3076" fmla="*/ 1178425 w 7486643"/>
              <a:gd name="connsiteY3076" fmla="*/ 2295628 h 3524628"/>
              <a:gd name="connsiteX3077" fmla="*/ 1181351 w 7486643"/>
              <a:gd name="connsiteY3077" fmla="*/ 2295187 h 3524628"/>
              <a:gd name="connsiteX3078" fmla="*/ 6726382 w 7486643"/>
              <a:gd name="connsiteY3078" fmla="*/ 2293345 h 3524628"/>
              <a:gd name="connsiteX3079" fmla="*/ 6792430 w 7486643"/>
              <a:gd name="connsiteY3079" fmla="*/ 2293345 h 3524628"/>
              <a:gd name="connsiteX3080" fmla="*/ 6726382 w 7486643"/>
              <a:gd name="connsiteY3080" fmla="*/ 2293345 h 3524628"/>
              <a:gd name="connsiteX3081" fmla="*/ 4444092 w 7486643"/>
              <a:gd name="connsiteY3081" fmla="*/ 2293345 h 3524628"/>
              <a:gd name="connsiteX3082" fmla="*/ 4411972 w 7486643"/>
              <a:gd name="connsiteY3082" fmla="*/ 2309947 h 3524628"/>
              <a:gd name="connsiteX3083" fmla="*/ 4421472 w 7486643"/>
              <a:gd name="connsiteY3083" fmla="*/ 2325443 h 3524628"/>
              <a:gd name="connsiteX3084" fmla="*/ 4463092 w 7486643"/>
              <a:gd name="connsiteY3084" fmla="*/ 2313268 h 3524628"/>
              <a:gd name="connsiteX3085" fmla="*/ 4444092 w 7486643"/>
              <a:gd name="connsiteY3085" fmla="*/ 2293345 h 3524628"/>
              <a:gd name="connsiteX3086" fmla="*/ 1448309 w 7486643"/>
              <a:gd name="connsiteY3086" fmla="*/ 2292411 h 3524628"/>
              <a:gd name="connsiteX3087" fmla="*/ 1449687 w 7486643"/>
              <a:gd name="connsiteY3087" fmla="*/ 2295420 h 3524628"/>
              <a:gd name="connsiteX3088" fmla="*/ 1449162 w 7486643"/>
              <a:gd name="connsiteY3088" fmla="*/ 2296008 h 3524628"/>
              <a:gd name="connsiteX3089" fmla="*/ 1443410 w 7486643"/>
              <a:gd name="connsiteY3089" fmla="*/ 2293345 h 3524628"/>
              <a:gd name="connsiteX3090" fmla="*/ 1448309 w 7486643"/>
              <a:gd name="connsiteY3090" fmla="*/ 2292411 h 3524628"/>
              <a:gd name="connsiteX3091" fmla="*/ 2787769 w 7486643"/>
              <a:gd name="connsiteY3091" fmla="*/ 2292221 h 3524628"/>
              <a:gd name="connsiteX3092" fmla="*/ 2783832 w 7486643"/>
              <a:gd name="connsiteY3092" fmla="*/ 2300539 h 3524628"/>
              <a:gd name="connsiteX3093" fmla="*/ 2799666 w 7486643"/>
              <a:gd name="connsiteY3093" fmla="*/ 2301093 h 3524628"/>
              <a:gd name="connsiteX3094" fmla="*/ 2787769 w 7486643"/>
              <a:gd name="connsiteY3094" fmla="*/ 2292221 h 3524628"/>
              <a:gd name="connsiteX3095" fmla="*/ 976081 w 7486643"/>
              <a:gd name="connsiteY3095" fmla="*/ 2291650 h 3524628"/>
              <a:gd name="connsiteX3096" fmla="*/ 918189 w 7486643"/>
              <a:gd name="connsiteY3096" fmla="*/ 2294452 h 3524628"/>
              <a:gd name="connsiteX3097" fmla="*/ 892856 w 7486643"/>
              <a:gd name="connsiteY3097" fmla="*/ 2303860 h 3524628"/>
              <a:gd name="connsiteX3098" fmla="*/ 959357 w 7486643"/>
              <a:gd name="connsiteY3098" fmla="*/ 2312161 h 3524628"/>
              <a:gd name="connsiteX3099" fmla="*/ 972476 w 7486643"/>
              <a:gd name="connsiteY3099" fmla="*/ 2319355 h 3524628"/>
              <a:gd name="connsiteX3100" fmla="*/ 949404 w 7486643"/>
              <a:gd name="connsiteY3100" fmla="*/ 2333191 h 3524628"/>
              <a:gd name="connsiteX3101" fmla="*/ 958000 w 7486643"/>
              <a:gd name="connsiteY3101" fmla="*/ 2344259 h 3524628"/>
              <a:gd name="connsiteX3102" fmla="*/ 973381 w 7486643"/>
              <a:gd name="connsiteY3102" fmla="*/ 2351453 h 3524628"/>
              <a:gd name="connsiteX3103" fmla="*/ 966142 w 7486643"/>
              <a:gd name="connsiteY3103" fmla="*/ 2345919 h 3524628"/>
              <a:gd name="connsiteX3104" fmla="*/ 1049834 w 7486643"/>
              <a:gd name="connsiteY3104" fmla="*/ 2334851 h 3524628"/>
              <a:gd name="connsiteX3105" fmla="*/ 1019976 w 7486643"/>
              <a:gd name="connsiteY3105" fmla="*/ 2327103 h 3524628"/>
              <a:gd name="connsiteX3106" fmla="*/ 994190 w 7486643"/>
              <a:gd name="connsiteY3106" fmla="*/ 2300539 h 3524628"/>
              <a:gd name="connsiteX3107" fmla="*/ 976081 w 7486643"/>
              <a:gd name="connsiteY3107" fmla="*/ 2291650 h 3524628"/>
              <a:gd name="connsiteX3108" fmla="*/ 3071075 w 7486643"/>
              <a:gd name="connsiteY3108" fmla="*/ 2291249 h 3524628"/>
              <a:gd name="connsiteX3109" fmla="*/ 3059795 w 7486643"/>
              <a:gd name="connsiteY3109" fmla="*/ 2292100 h 3524628"/>
              <a:gd name="connsiteX3110" fmla="*/ 3060240 w 7486643"/>
              <a:gd name="connsiteY3110" fmla="*/ 2306627 h 3524628"/>
              <a:gd name="connsiteX3111" fmla="*/ 3119051 w 7486643"/>
              <a:gd name="connsiteY3111" fmla="*/ 2308287 h 3524628"/>
              <a:gd name="connsiteX3112" fmla="*/ 3109098 w 7486643"/>
              <a:gd name="connsiteY3112" fmla="*/ 2298326 h 3524628"/>
              <a:gd name="connsiteX3113" fmla="*/ 3071075 w 7486643"/>
              <a:gd name="connsiteY3113" fmla="*/ 2291249 h 3524628"/>
              <a:gd name="connsiteX3114" fmla="*/ 3561485 w 7486643"/>
              <a:gd name="connsiteY3114" fmla="*/ 2290578 h 3524628"/>
              <a:gd name="connsiteX3115" fmla="*/ 3561485 w 7486643"/>
              <a:gd name="connsiteY3115" fmla="*/ 2290578 h 3524628"/>
              <a:gd name="connsiteX3116" fmla="*/ 2603782 w 7486643"/>
              <a:gd name="connsiteY3116" fmla="*/ 2289471 h 3524628"/>
              <a:gd name="connsiteX3117" fmla="*/ 2581615 w 7486643"/>
              <a:gd name="connsiteY3117" fmla="*/ 2303306 h 3524628"/>
              <a:gd name="connsiteX3118" fmla="*/ 2603782 w 7486643"/>
              <a:gd name="connsiteY3118" fmla="*/ 2289471 h 3524628"/>
              <a:gd name="connsiteX3119" fmla="*/ 1365996 w 7486643"/>
              <a:gd name="connsiteY3119" fmla="*/ 2289402 h 3524628"/>
              <a:gd name="connsiteX3120" fmla="*/ 1351576 w 7486643"/>
              <a:gd name="connsiteY3120" fmla="*/ 2307180 h 3524628"/>
              <a:gd name="connsiteX3121" fmla="*/ 1385505 w 7486643"/>
              <a:gd name="connsiteY3121" fmla="*/ 2299432 h 3524628"/>
              <a:gd name="connsiteX3122" fmla="*/ 1385505 w 7486643"/>
              <a:gd name="connsiteY3122" fmla="*/ 2299432 h 3524628"/>
              <a:gd name="connsiteX3123" fmla="*/ 1365996 w 7486643"/>
              <a:gd name="connsiteY3123" fmla="*/ 2289402 h 3524628"/>
              <a:gd name="connsiteX3124" fmla="*/ 842019 w 7486643"/>
              <a:gd name="connsiteY3124" fmla="*/ 2288641 h 3524628"/>
              <a:gd name="connsiteX3125" fmla="*/ 818007 w 7486643"/>
              <a:gd name="connsiteY3125" fmla="*/ 2292532 h 3524628"/>
              <a:gd name="connsiteX3126" fmla="*/ 808712 w 7486643"/>
              <a:gd name="connsiteY3126" fmla="*/ 2304413 h 3524628"/>
              <a:gd name="connsiteX3127" fmla="*/ 821188 w 7486643"/>
              <a:gd name="connsiteY3127" fmla="*/ 2316346 h 3524628"/>
              <a:gd name="connsiteX3128" fmla="*/ 878380 w 7486643"/>
              <a:gd name="connsiteY3128" fmla="*/ 2301093 h 3524628"/>
              <a:gd name="connsiteX3129" fmla="*/ 842019 w 7486643"/>
              <a:gd name="connsiteY3129" fmla="*/ 2288641 h 3524628"/>
              <a:gd name="connsiteX3130" fmla="*/ 1767633 w 7486643"/>
              <a:gd name="connsiteY3130" fmla="*/ 2287436 h 3524628"/>
              <a:gd name="connsiteX3131" fmla="*/ 1767772 w 7486643"/>
              <a:gd name="connsiteY3131" fmla="*/ 2287811 h 3524628"/>
              <a:gd name="connsiteX3132" fmla="*/ 1767481 w 7486643"/>
              <a:gd name="connsiteY3132" fmla="*/ 2288035 h 3524628"/>
              <a:gd name="connsiteX3133" fmla="*/ 2844452 w 7486643"/>
              <a:gd name="connsiteY3133" fmla="*/ 2287257 h 3524628"/>
              <a:gd name="connsiteX3134" fmla="*/ 2783380 w 7486643"/>
              <a:gd name="connsiteY3134" fmla="*/ 2333744 h 3524628"/>
              <a:gd name="connsiteX3135" fmla="*/ 2844452 w 7486643"/>
              <a:gd name="connsiteY3135" fmla="*/ 2287257 h 3524628"/>
              <a:gd name="connsiteX3136" fmla="*/ 6972933 w 7486643"/>
              <a:gd name="connsiteY3136" fmla="*/ 2286842 h 3524628"/>
              <a:gd name="connsiteX3137" fmla="*/ 6920456 w 7486643"/>
              <a:gd name="connsiteY3137" fmla="*/ 2292792 h 3524628"/>
              <a:gd name="connsiteX3138" fmla="*/ 6948956 w 7486643"/>
              <a:gd name="connsiteY3138" fmla="*/ 2312161 h 3524628"/>
              <a:gd name="connsiteX3139" fmla="*/ 6983564 w 7486643"/>
              <a:gd name="connsiteY3139" fmla="*/ 2315897 h 3524628"/>
              <a:gd name="connsiteX3140" fmla="*/ 6993794 w 7486643"/>
              <a:gd name="connsiteY3140" fmla="*/ 2320402 h 3524628"/>
              <a:gd name="connsiteX3141" fmla="*/ 7005052 w 7486643"/>
              <a:gd name="connsiteY3141" fmla="*/ 2333191 h 3524628"/>
              <a:gd name="connsiteX3142" fmla="*/ 7012743 w 7486643"/>
              <a:gd name="connsiteY3142" fmla="*/ 2337065 h 3524628"/>
              <a:gd name="connsiteX3143" fmla="*/ 6999468 w 7486643"/>
              <a:gd name="connsiteY3143" fmla="*/ 2322901 h 3524628"/>
              <a:gd name="connsiteX3144" fmla="*/ 6993794 w 7486643"/>
              <a:gd name="connsiteY3144" fmla="*/ 2320402 h 3524628"/>
              <a:gd name="connsiteX3145" fmla="*/ 6992386 w 7486643"/>
              <a:gd name="connsiteY3145" fmla="*/ 2318802 h 3524628"/>
              <a:gd name="connsiteX3146" fmla="*/ 7024052 w 7486643"/>
              <a:gd name="connsiteY3146" fmla="*/ 2291685 h 3524628"/>
              <a:gd name="connsiteX3147" fmla="*/ 6972933 w 7486643"/>
              <a:gd name="connsiteY3147" fmla="*/ 2286842 h 3524628"/>
              <a:gd name="connsiteX3148" fmla="*/ 3528468 w 7486643"/>
              <a:gd name="connsiteY3148" fmla="*/ 2286298 h 3524628"/>
              <a:gd name="connsiteX3149" fmla="*/ 3518961 w 7486643"/>
              <a:gd name="connsiteY3149" fmla="*/ 2298326 h 3524628"/>
              <a:gd name="connsiteX3150" fmla="*/ 3563747 w 7486643"/>
              <a:gd name="connsiteY3150" fmla="*/ 2327657 h 3524628"/>
              <a:gd name="connsiteX3151" fmla="*/ 3622402 w 7486643"/>
              <a:gd name="connsiteY3151" fmla="*/ 2321042 h 3524628"/>
              <a:gd name="connsiteX3152" fmla="*/ 3639272 w 7486643"/>
              <a:gd name="connsiteY3152" fmla="*/ 2327836 h 3524628"/>
              <a:gd name="connsiteX3153" fmla="*/ 3637879 w 7486643"/>
              <a:gd name="connsiteY3153" fmla="*/ 2329028 h 3524628"/>
              <a:gd name="connsiteX3154" fmla="*/ 3610343 w 7486643"/>
              <a:gd name="connsiteY3154" fmla="*/ 2338725 h 3524628"/>
              <a:gd name="connsiteX3155" fmla="*/ 3631153 w 7486643"/>
              <a:gd name="connsiteY3155" fmla="*/ 2334782 h 3524628"/>
              <a:gd name="connsiteX3156" fmla="*/ 3637879 w 7486643"/>
              <a:gd name="connsiteY3156" fmla="*/ 2329028 h 3524628"/>
              <a:gd name="connsiteX3157" fmla="*/ 3640200 w 7486643"/>
              <a:gd name="connsiteY3157" fmla="*/ 2328210 h 3524628"/>
              <a:gd name="connsiteX3158" fmla="*/ 3639272 w 7486643"/>
              <a:gd name="connsiteY3158" fmla="*/ 2327836 h 3524628"/>
              <a:gd name="connsiteX3159" fmla="*/ 3647891 w 7486643"/>
              <a:gd name="connsiteY3159" fmla="*/ 2320462 h 3524628"/>
              <a:gd name="connsiteX3160" fmla="*/ 3628891 w 7486643"/>
              <a:gd name="connsiteY3160" fmla="*/ 2308287 h 3524628"/>
              <a:gd name="connsiteX3161" fmla="*/ 3561485 w 7486643"/>
              <a:gd name="connsiteY3161" fmla="*/ 2290578 h 3524628"/>
              <a:gd name="connsiteX3162" fmla="*/ 3528468 w 7486643"/>
              <a:gd name="connsiteY3162" fmla="*/ 2286298 h 3524628"/>
              <a:gd name="connsiteX3163" fmla="*/ 3480395 w 7486643"/>
              <a:gd name="connsiteY3163" fmla="*/ 2284836 h 3524628"/>
              <a:gd name="connsiteX3164" fmla="*/ 3462865 w 7486643"/>
              <a:gd name="connsiteY3164" fmla="*/ 2286704 h 3524628"/>
              <a:gd name="connsiteX3165" fmla="*/ 3413554 w 7486643"/>
              <a:gd name="connsiteY3165" fmla="*/ 2295559 h 3524628"/>
              <a:gd name="connsiteX3166" fmla="*/ 3386411 w 7486643"/>
              <a:gd name="connsiteY3166" fmla="*/ 2296665 h 3524628"/>
              <a:gd name="connsiteX3167" fmla="*/ 3415364 w 7486643"/>
              <a:gd name="connsiteY3167" fmla="*/ 2298326 h 3524628"/>
              <a:gd name="connsiteX3168" fmla="*/ 3443412 w 7486643"/>
              <a:gd name="connsiteY3168" fmla="*/ 2309394 h 3524628"/>
              <a:gd name="connsiteX3169" fmla="*/ 3456984 w 7486643"/>
              <a:gd name="connsiteY3169" fmla="*/ 2336511 h 3524628"/>
              <a:gd name="connsiteX3170" fmla="*/ 3481412 w 7486643"/>
              <a:gd name="connsiteY3170" fmla="*/ 2325996 h 3524628"/>
              <a:gd name="connsiteX3171" fmla="*/ 3527104 w 7486643"/>
              <a:gd name="connsiteY3171" fmla="*/ 2313268 h 3524628"/>
              <a:gd name="connsiteX3172" fmla="*/ 3497246 w 7486643"/>
              <a:gd name="connsiteY3172" fmla="*/ 2286704 h 3524628"/>
              <a:gd name="connsiteX3173" fmla="*/ 3480395 w 7486643"/>
              <a:gd name="connsiteY3173" fmla="*/ 2284836 h 3524628"/>
              <a:gd name="connsiteX3174" fmla="*/ 3031740 w 7486643"/>
              <a:gd name="connsiteY3174" fmla="*/ 2284698 h 3524628"/>
              <a:gd name="connsiteX3175" fmla="*/ 3024502 w 7486643"/>
              <a:gd name="connsiteY3175" fmla="*/ 2287257 h 3524628"/>
              <a:gd name="connsiteX3176" fmla="*/ 3037621 w 7486643"/>
              <a:gd name="connsiteY3176" fmla="*/ 2290024 h 3524628"/>
              <a:gd name="connsiteX3177" fmla="*/ 3037621 w 7486643"/>
              <a:gd name="connsiteY3177" fmla="*/ 2290024 h 3524628"/>
              <a:gd name="connsiteX3178" fmla="*/ 3031740 w 7486643"/>
              <a:gd name="connsiteY3178" fmla="*/ 2284698 h 3524628"/>
              <a:gd name="connsiteX3179" fmla="*/ 3757072 w 7486643"/>
              <a:gd name="connsiteY3179" fmla="*/ 2282718 h 3524628"/>
              <a:gd name="connsiteX3180" fmla="*/ 3727963 w 7486643"/>
              <a:gd name="connsiteY3180" fmla="*/ 2285044 h 3524628"/>
              <a:gd name="connsiteX3181" fmla="*/ 3690302 w 7486643"/>
              <a:gd name="connsiteY3181" fmla="*/ 2292031 h 3524628"/>
              <a:gd name="connsiteX3182" fmla="*/ 3667150 w 7486643"/>
              <a:gd name="connsiteY3182" fmla="*/ 2304771 h 3524628"/>
              <a:gd name="connsiteX3183" fmla="*/ 3666701 w 7486643"/>
              <a:gd name="connsiteY3183" fmla="*/ 2303868 h 3524628"/>
              <a:gd name="connsiteX3184" fmla="*/ 3658748 w 7486643"/>
              <a:gd name="connsiteY3184" fmla="*/ 2309394 h 3524628"/>
              <a:gd name="connsiteX3185" fmla="*/ 3645176 w 7486643"/>
              <a:gd name="connsiteY3185" fmla="*/ 2362522 h 3524628"/>
              <a:gd name="connsiteX3186" fmla="*/ 3672772 w 7486643"/>
              <a:gd name="connsiteY3186" fmla="*/ 2365842 h 3524628"/>
              <a:gd name="connsiteX3187" fmla="*/ 3699915 w 7486643"/>
              <a:gd name="connsiteY3187" fmla="*/ 2385765 h 3524628"/>
              <a:gd name="connsiteX3188" fmla="*/ 3746059 w 7486643"/>
              <a:gd name="connsiteY3188" fmla="*/ 2372483 h 3524628"/>
              <a:gd name="connsiteX3189" fmla="*/ 3746511 w 7486643"/>
              <a:gd name="connsiteY3189" fmla="*/ 2347026 h 3524628"/>
              <a:gd name="connsiteX3190" fmla="*/ 3783154 w 7486643"/>
              <a:gd name="connsiteY3190" fmla="*/ 2345919 h 3524628"/>
              <a:gd name="connsiteX3191" fmla="*/ 3817988 w 7486643"/>
              <a:gd name="connsiteY3191" fmla="*/ 2324889 h 3524628"/>
              <a:gd name="connsiteX3192" fmla="*/ 3846489 w 7486643"/>
              <a:gd name="connsiteY3192" fmla="*/ 2349793 h 3524628"/>
              <a:gd name="connsiteX3193" fmla="*/ 3863679 w 7486643"/>
              <a:gd name="connsiteY3193" fmla="*/ 2326550 h 3524628"/>
              <a:gd name="connsiteX3194" fmla="*/ 3880418 w 7486643"/>
              <a:gd name="connsiteY3194" fmla="*/ 2345366 h 3524628"/>
              <a:gd name="connsiteX3195" fmla="*/ 3969990 w 7486643"/>
              <a:gd name="connsiteY3195" fmla="*/ 2356434 h 3524628"/>
              <a:gd name="connsiteX3196" fmla="*/ 3982205 w 7486643"/>
              <a:gd name="connsiteY3196" fmla="*/ 2322122 h 3524628"/>
              <a:gd name="connsiteX3197" fmla="*/ 4070872 w 7486643"/>
              <a:gd name="connsiteY3197" fmla="*/ 2327103 h 3524628"/>
              <a:gd name="connsiteX3198" fmla="*/ 4051420 w 7486643"/>
              <a:gd name="connsiteY3198" fmla="*/ 2344259 h 3524628"/>
              <a:gd name="connsiteX3199" fmla="*/ 4072230 w 7486643"/>
              <a:gd name="connsiteY3199" fmla="*/ 2348133 h 3524628"/>
              <a:gd name="connsiteX3200" fmla="*/ 4074491 w 7486643"/>
              <a:gd name="connsiteY3200" fmla="*/ 2368056 h 3524628"/>
              <a:gd name="connsiteX3201" fmla="*/ 4121087 w 7486643"/>
              <a:gd name="connsiteY3201" fmla="*/ 2352007 h 3524628"/>
              <a:gd name="connsiteX3202" fmla="*/ 4092135 w 7486643"/>
              <a:gd name="connsiteY3202" fmla="*/ 2342599 h 3524628"/>
              <a:gd name="connsiteX3203" fmla="*/ 4177183 w 7486643"/>
              <a:gd name="connsiteY3203" fmla="*/ 2323229 h 3524628"/>
              <a:gd name="connsiteX3204" fmla="*/ 4226041 w 7486643"/>
              <a:gd name="connsiteY3204" fmla="*/ 2291685 h 3524628"/>
              <a:gd name="connsiteX3205" fmla="*/ 4165421 w 7486643"/>
              <a:gd name="connsiteY3205" fmla="*/ 2295559 h 3524628"/>
              <a:gd name="connsiteX3206" fmla="*/ 4117921 w 7486643"/>
              <a:gd name="connsiteY3206" fmla="*/ 2286704 h 3524628"/>
              <a:gd name="connsiteX3207" fmla="*/ 4065896 w 7486643"/>
              <a:gd name="connsiteY3207" fmla="*/ 2288364 h 3524628"/>
              <a:gd name="connsiteX3208" fmla="*/ 3931537 w 7486643"/>
              <a:gd name="connsiteY3208" fmla="*/ 2286151 h 3524628"/>
              <a:gd name="connsiteX3209" fmla="*/ 3840155 w 7486643"/>
              <a:gd name="connsiteY3209" fmla="*/ 2295559 h 3524628"/>
              <a:gd name="connsiteX3210" fmla="*/ 3757072 w 7486643"/>
              <a:gd name="connsiteY3210" fmla="*/ 2282718 h 3524628"/>
              <a:gd name="connsiteX3211" fmla="*/ 3332464 w 7486643"/>
              <a:gd name="connsiteY3211" fmla="*/ 2281585 h 3524628"/>
              <a:gd name="connsiteX3212" fmla="*/ 3319458 w 7486643"/>
              <a:gd name="connsiteY3212" fmla="*/ 2282830 h 3524628"/>
              <a:gd name="connsiteX3213" fmla="*/ 3228528 w 7486643"/>
              <a:gd name="connsiteY3213" fmla="*/ 2293345 h 3524628"/>
              <a:gd name="connsiteX3214" fmla="*/ 3197766 w 7486643"/>
              <a:gd name="connsiteY3214" fmla="*/ 2281723 h 3524628"/>
              <a:gd name="connsiteX3215" fmla="*/ 3162932 w 7486643"/>
              <a:gd name="connsiteY3215" fmla="*/ 2291131 h 3524628"/>
              <a:gd name="connsiteX3216" fmla="*/ 3151170 w 7486643"/>
              <a:gd name="connsiteY3216" fmla="*/ 2325996 h 3524628"/>
              <a:gd name="connsiteX3217" fmla="*/ 3209076 w 7486643"/>
              <a:gd name="connsiteY3217" fmla="*/ 2328210 h 3524628"/>
              <a:gd name="connsiteX3218" fmla="*/ 3248886 w 7486643"/>
              <a:gd name="connsiteY3218" fmla="*/ 2328763 h 3524628"/>
              <a:gd name="connsiteX3219" fmla="*/ 3225814 w 7486643"/>
              <a:gd name="connsiteY3219" fmla="*/ 2308841 h 3524628"/>
              <a:gd name="connsiteX3220" fmla="*/ 3282362 w 7486643"/>
              <a:gd name="connsiteY3220" fmla="*/ 2305520 h 3524628"/>
              <a:gd name="connsiteX3221" fmla="*/ 3325339 w 7486643"/>
              <a:gd name="connsiteY3221" fmla="*/ 2308841 h 3524628"/>
              <a:gd name="connsiteX3222" fmla="*/ 3339363 w 7486643"/>
              <a:gd name="connsiteY3222" fmla="*/ 2289471 h 3524628"/>
              <a:gd name="connsiteX3223" fmla="*/ 3332464 w 7486643"/>
              <a:gd name="connsiteY3223" fmla="*/ 2281585 h 3524628"/>
              <a:gd name="connsiteX3224" fmla="*/ 2662593 w 7486643"/>
              <a:gd name="connsiteY3224" fmla="*/ 2281170 h 3524628"/>
              <a:gd name="connsiteX3225" fmla="*/ 2666155 w 7486643"/>
              <a:gd name="connsiteY3225" fmla="*/ 2283038 h 3524628"/>
              <a:gd name="connsiteX3226" fmla="*/ 2662404 w 7486643"/>
              <a:gd name="connsiteY3226" fmla="*/ 2281177 h 3524628"/>
              <a:gd name="connsiteX3227" fmla="*/ 2659094 w 7486643"/>
              <a:gd name="connsiteY3227" fmla="*/ 2279536 h 3524628"/>
              <a:gd name="connsiteX3228" fmla="*/ 2662404 w 7486643"/>
              <a:gd name="connsiteY3228" fmla="*/ 2281177 h 3524628"/>
              <a:gd name="connsiteX3229" fmla="*/ 2637542 w 7486643"/>
              <a:gd name="connsiteY3229" fmla="*/ 2282138 h 3524628"/>
              <a:gd name="connsiteX3230" fmla="*/ 2626402 w 7486643"/>
              <a:gd name="connsiteY3230" fmla="*/ 2308841 h 3524628"/>
              <a:gd name="connsiteX3231" fmla="*/ 2706474 w 7486643"/>
              <a:gd name="connsiteY3231" fmla="*/ 2312161 h 3524628"/>
              <a:gd name="connsiteX3232" fmla="*/ 2726831 w 7486643"/>
              <a:gd name="connsiteY3232" fmla="*/ 2322122 h 3524628"/>
              <a:gd name="connsiteX3233" fmla="*/ 2744022 w 7486643"/>
              <a:gd name="connsiteY3233" fmla="*/ 2287811 h 3524628"/>
              <a:gd name="connsiteX3234" fmla="*/ 2662593 w 7486643"/>
              <a:gd name="connsiteY3234" fmla="*/ 2281170 h 3524628"/>
              <a:gd name="connsiteX3235" fmla="*/ 2659094 w 7486643"/>
              <a:gd name="connsiteY3235" fmla="*/ 2279536 h 3524628"/>
              <a:gd name="connsiteX3236" fmla="*/ 2569853 w 7486643"/>
              <a:gd name="connsiteY3236" fmla="*/ 2277296 h 3524628"/>
              <a:gd name="connsiteX3237" fmla="*/ 2550401 w 7486643"/>
              <a:gd name="connsiteY3237" fmla="*/ 2290578 h 3524628"/>
              <a:gd name="connsiteX3238" fmla="*/ 2496114 w 7486643"/>
              <a:gd name="connsiteY3238" fmla="*/ 2286704 h 3524628"/>
              <a:gd name="connsiteX3239" fmla="*/ 2558996 w 7486643"/>
              <a:gd name="connsiteY3239" fmla="*/ 2327657 h 3524628"/>
              <a:gd name="connsiteX3240" fmla="*/ 2554472 w 7486643"/>
              <a:gd name="connsiteY3240" fmla="*/ 2312714 h 3524628"/>
              <a:gd name="connsiteX3241" fmla="*/ 2569853 w 7486643"/>
              <a:gd name="connsiteY3241" fmla="*/ 2277296 h 3524628"/>
              <a:gd name="connsiteX3242" fmla="*/ 1483489 w 7486643"/>
              <a:gd name="connsiteY3242" fmla="*/ 2277158 h 3524628"/>
              <a:gd name="connsiteX3243" fmla="*/ 1443410 w 7486643"/>
              <a:gd name="connsiteY3243" fmla="*/ 2293345 h 3524628"/>
              <a:gd name="connsiteX3244" fmla="*/ 1447927 w 7486643"/>
              <a:gd name="connsiteY3244" fmla="*/ 2297392 h 3524628"/>
              <a:gd name="connsiteX3245" fmla="*/ 1449162 w 7486643"/>
              <a:gd name="connsiteY3245" fmla="*/ 2296008 h 3524628"/>
              <a:gd name="connsiteX3246" fmla="*/ 1469253 w 7486643"/>
              <a:gd name="connsiteY3246" fmla="*/ 2305312 h 3524628"/>
              <a:gd name="connsiteX3247" fmla="*/ 1488649 w 7486643"/>
              <a:gd name="connsiteY3247" fmla="*/ 2287811 h 3524628"/>
              <a:gd name="connsiteX3248" fmla="*/ 1483489 w 7486643"/>
              <a:gd name="connsiteY3248" fmla="*/ 2277158 h 3524628"/>
              <a:gd name="connsiteX3249" fmla="*/ 2131943 w 7486643"/>
              <a:gd name="connsiteY3249" fmla="*/ 2276743 h 3524628"/>
              <a:gd name="connsiteX3250" fmla="*/ 2131943 w 7486643"/>
              <a:gd name="connsiteY3250" fmla="*/ 2276743 h 3524628"/>
              <a:gd name="connsiteX3251" fmla="*/ 1786772 w 7486643"/>
              <a:gd name="connsiteY3251" fmla="*/ 2274529 h 3524628"/>
              <a:gd name="connsiteX3252" fmla="*/ 1793558 w 7486643"/>
              <a:gd name="connsiteY3252" fmla="*/ 2291131 h 3524628"/>
              <a:gd name="connsiteX3253" fmla="*/ 1793558 w 7486643"/>
              <a:gd name="connsiteY3253" fmla="*/ 2291131 h 3524628"/>
              <a:gd name="connsiteX3254" fmla="*/ 1800796 w 7486643"/>
              <a:gd name="connsiteY3254" fmla="*/ 2307734 h 3524628"/>
              <a:gd name="connsiteX3255" fmla="*/ 1813010 w 7486643"/>
              <a:gd name="connsiteY3255" fmla="*/ 2291131 h 3524628"/>
              <a:gd name="connsiteX3256" fmla="*/ 1793558 w 7486643"/>
              <a:gd name="connsiteY3256" fmla="*/ 2286704 h 3524628"/>
              <a:gd name="connsiteX3257" fmla="*/ 1786772 w 7486643"/>
              <a:gd name="connsiteY3257" fmla="*/ 2274529 h 3524628"/>
              <a:gd name="connsiteX3258" fmla="*/ 1174693 w 7486643"/>
              <a:gd name="connsiteY3258" fmla="*/ 2273975 h 3524628"/>
              <a:gd name="connsiteX3259" fmla="*/ 1184023 w 7486643"/>
              <a:gd name="connsiteY3259" fmla="*/ 2287811 h 3524628"/>
              <a:gd name="connsiteX3260" fmla="*/ 1173557 w 7486643"/>
              <a:gd name="connsiteY3260" fmla="*/ 2296482 h 3524628"/>
              <a:gd name="connsiteX3261" fmla="*/ 1172954 w 7486643"/>
              <a:gd name="connsiteY3261" fmla="*/ 2296588 h 3524628"/>
              <a:gd name="connsiteX3262" fmla="*/ 1173336 w 7486643"/>
              <a:gd name="connsiteY3262" fmla="*/ 2296665 h 3524628"/>
              <a:gd name="connsiteX3263" fmla="*/ 1200026 w 7486643"/>
              <a:gd name="connsiteY3263" fmla="*/ 2309947 h 3524628"/>
              <a:gd name="connsiteX3264" fmla="*/ 1185550 w 7486643"/>
              <a:gd name="connsiteY3264" fmla="*/ 2345919 h 3524628"/>
              <a:gd name="connsiteX3265" fmla="*/ 1212693 w 7486643"/>
              <a:gd name="connsiteY3265" fmla="*/ 2309947 h 3524628"/>
              <a:gd name="connsiteX3266" fmla="*/ 1199574 w 7486643"/>
              <a:gd name="connsiteY3266" fmla="*/ 2299986 h 3524628"/>
              <a:gd name="connsiteX3267" fmla="*/ 1198217 w 7486643"/>
              <a:gd name="connsiteY3267" fmla="*/ 2290578 h 3524628"/>
              <a:gd name="connsiteX3268" fmla="*/ 1174693 w 7486643"/>
              <a:gd name="connsiteY3268" fmla="*/ 2273975 h 3524628"/>
              <a:gd name="connsiteX3269" fmla="*/ 1296385 w 7486643"/>
              <a:gd name="connsiteY3269" fmla="*/ 2273422 h 3524628"/>
              <a:gd name="connsiteX3270" fmla="*/ 1290051 w 7486643"/>
              <a:gd name="connsiteY3270" fmla="*/ 2291131 h 3524628"/>
              <a:gd name="connsiteX3271" fmla="*/ 1258384 w 7486643"/>
              <a:gd name="connsiteY3271" fmla="*/ 2299986 h 3524628"/>
              <a:gd name="connsiteX3272" fmla="*/ 1231693 w 7486643"/>
              <a:gd name="connsiteY3272" fmla="*/ 2283937 h 3524628"/>
              <a:gd name="connsiteX3273" fmla="*/ 1289599 w 7486643"/>
              <a:gd name="connsiteY3273" fmla="*/ 2321569 h 3524628"/>
              <a:gd name="connsiteX3274" fmla="*/ 1290051 w 7486643"/>
              <a:gd name="connsiteY3274" fmla="*/ 2344812 h 3524628"/>
              <a:gd name="connsiteX3275" fmla="*/ 1294123 w 7486643"/>
              <a:gd name="connsiteY3275" fmla="*/ 2323229 h 3524628"/>
              <a:gd name="connsiteX3276" fmla="*/ 1292766 w 7486643"/>
              <a:gd name="connsiteY3276" fmla="*/ 2313268 h 3524628"/>
              <a:gd name="connsiteX3277" fmla="*/ 1309956 w 7486643"/>
              <a:gd name="connsiteY3277" fmla="*/ 2307734 h 3524628"/>
              <a:gd name="connsiteX3278" fmla="*/ 1330766 w 7486643"/>
              <a:gd name="connsiteY3278" fmla="*/ 2276189 h 3524628"/>
              <a:gd name="connsiteX3279" fmla="*/ 1308599 w 7486643"/>
              <a:gd name="connsiteY3279" fmla="*/ 2276743 h 3524628"/>
              <a:gd name="connsiteX3280" fmla="*/ 1296385 w 7486643"/>
              <a:gd name="connsiteY3280" fmla="*/ 2273422 h 3524628"/>
              <a:gd name="connsiteX3281" fmla="*/ 2233730 w 7486643"/>
              <a:gd name="connsiteY3281" fmla="*/ 2272869 h 3524628"/>
              <a:gd name="connsiteX3282" fmla="*/ 2238706 w 7486643"/>
              <a:gd name="connsiteY3282" fmla="*/ 2299432 h 3524628"/>
              <a:gd name="connsiteX3283" fmla="*/ 2172205 w 7486643"/>
              <a:gd name="connsiteY3283" fmla="*/ 2309394 h 3524628"/>
              <a:gd name="connsiteX3284" fmla="*/ 2213825 w 7486643"/>
              <a:gd name="connsiteY3284" fmla="*/ 2334851 h 3524628"/>
              <a:gd name="connsiteX3285" fmla="*/ 2254992 w 7486643"/>
              <a:gd name="connsiteY3285" fmla="*/ 2338171 h 3524628"/>
              <a:gd name="connsiteX3286" fmla="*/ 2283492 w 7486643"/>
              <a:gd name="connsiteY3286" fmla="*/ 2328210 h 3524628"/>
              <a:gd name="connsiteX3287" fmla="*/ 2238706 w 7486643"/>
              <a:gd name="connsiteY3287" fmla="*/ 2363075 h 3524628"/>
              <a:gd name="connsiteX3288" fmla="*/ 2189848 w 7486643"/>
              <a:gd name="connsiteY3288" fmla="*/ 2378017 h 3524628"/>
              <a:gd name="connsiteX3289" fmla="*/ 2231468 w 7486643"/>
              <a:gd name="connsiteY3289" fmla="*/ 2403474 h 3524628"/>
              <a:gd name="connsiteX3290" fmla="*/ 2295707 w 7486643"/>
              <a:gd name="connsiteY3290" fmla="*/ 2392959 h 3524628"/>
              <a:gd name="connsiteX3291" fmla="*/ 2391161 w 7486643"/>
              <a:gd name="connsiteY3291" fmla="*/ 2381338 h 3524628"/>
              <a:gd name="connsiteX3292" fmla="*/ 2316969 w 7486643"/>
              <a:gd name="connsiteY3292" fmla="*/ 2362522 h 3524628"/>
              <a:gd name="connsiteX3293" fmla="*/ 2348636 w 7486643"/>
              <a:gd name="connsiteY3293" fmla="*/ 2329870 h 3524628"/>
              <a:gd name="connsiteX3294" fmla="*/ 2348636 w 7486643"/>
              <a:gd name="connsiteY3294" fmla="*/ 2329870 h 3524628"/>
              <a:gd name="connsiteX3295" fmla="*/ 2233730 w 7486643"/>
              <a:gd name="connsiteY3295" fmla="*/ 2272869 h 3524628"/>
              <a:gd name="connsiteX3296" fmla="*/ 1747075 w 7486643"/>
              <a:gd name="connsiteY3296" fmla="*/ 2271416 h 3524628"/>
              <a:gd name="connsiteX3297" fmla="*/ 1714842 w 7486643"/>
              <a:gd name="connsiteY3297" fmla="*/ 2272869 h 3524628"/>
              <a:gd name="connsiteX3298" fmla="*/ 1758675 w 7486643"/>
              <a:gd name="connsiteY3298" fmla="*/ 2294815 h 3524628"/>
              <a:gd name="connsiteX3299" fmla="*/ 1767481 w 7486643"/>
              <a:gd name="connsiteY3299" fmla="*/ 2288035 h 3524628"/>
              <a:gd name="connsiteX3300" fmla="*/ 1767432 w 7486643"/>
              <a:gd name="connsiteY3300" fmla="*/ 2288226 h 3524628"/>
              <a:gd name="connsiteX3301" fmla="*/ 1767772 w 7486643"/>
              <a:gd name="connsiteY3301" fmla="*/ 2287811 h 3524628"/>
              <a:gd name="connsiteX3302" fmla="*/ 1768408 w 7486643"/>
              <a:gd name="connsiteY3302" fmla="*/ 2284387 h 3524628"/>
              <a:gd name="connsiteX3303" fmla="*/ 1767633 w 7486643"/>
              <a:gd name="connsiteY3303" fmla="*/ 2287436 h 3524628"/>
              <a:gd name="connsiteX3304" fmla="*/ 1763191 w 7486643"/>
              <a:gd name="connsiteY3304" fmla="*/ 2275437 h 3524628"/>
              <a:gd name="connsiteX3305" fmla="*/ 1747075 w 7486643"/>
              <a:gd name="connsiteY3305" fmla="*/ 2271416 h 3524628"/>
              <a:gd name="connsiteX3306" fmla="*/ 5644493 w 7486643"/>
              <a:gd name="connsiteY3306" fmla="*/ 2271165 h 3524628"/>
              <a:gd name="connsiteX3307" fmla="*/ 5615773 w 7486643"/>
              <a:gd name="connsiteY3307" fmla="*/ 2276743 h 3524628"/>
              <a:gd name="connsiteX3308" fmla="*/ 5624821 w 7486643"/>
              <a:gd name="connsiteY3308" fmla="*/ 2326550 h 3524628"/>
              <a:gd name="connsiteX3309" fmla="*/ 5530724 w 7486643"/>
              <a:gd name="connsiteY3309" fmla="*/ 2329870 h 3524628"/>
              <a:gd name="connsiteX3310" fmla="*/ 5455628 w 7486643"/>
              <a:gd name="connsiteY3310" fmla="*/ 2326550 h 3524628"/>
              <a:gd name="connsiteX3311" fmla="*/ 5414009 w 7486643"/>
              <a:gd name="connsiteY3311" fmla="*/ 2324889 h 3524628"/>
              <a:gd name="connsiteX3312" fmla="*/ 5398006 w 7486643"/>
              <a:gd name="connsiteY3312" fmla="*/ 2318110 h 3524628"/>
              <a:gd name="connsiteX3313" fmla="*/ 5390737 w 7486643"/>
              <a:gd name="connsiteY3313" fmla="*/ 2313885 h 3524628"/>
              <a:gd name="connsiteX3314" fmla="*/ 5387770 w 7486643"/>
              <a:gd name="connsiteY3314" fmla="*/ 2312161 h 3524628"/>
              <a:gd name="connsiteX3315" fmla="*/ 5333484 w 7486643"/>
              <a:gd name="connsiteY3315" fmla="*/ 2324336 h 3524628"/>
              <a:gd name="connsiteX3316" fmla="*/ 5326698 w 7486643"/>
              <a:gd name="connsiteY3316" fmla="*/ 2341492 h 3524628"/>
              <a:gd name="connsiteX3317" fmla="*/ 5310412 w 7486643"/>
              <a:gd name="connsiteY3317" fmla="*/ 2353667 h 3524628"/>
              <a:gd name="connsiteX3318" fmla="*/ 5319912 w 7486643"/>
              <a:gd name="connsiteY3318" fmla="*/ 2359201 h 3524628"/>
              <a:gd name="connsiteX3319" fmla="*/ 5357913 w 7486643"/>
              <a:gd name="connsiteY3319" fmla="*/ 2378017 h 3524628"/>
              <a:gd name="connsiteX3320" fmla="*/ 5403151 w 7486643"/>
              <a:gd name="connsiteY3320" fmla="*/ 2364735 h 3524628"/>
              <a:gd name="connsiteX3321" fmla="*/ 5366960 w 7486643"/>
              <a:gd name="connsiteY3321" fmla="*/ 2391853 h 3524628"/>
              <a:gd name="connsiteX3322" fmla="*/ 5371484 w 7486643"/>
              <a:gd name="connsiteY3322" fmla="*/ 2415096 h 3524628"/>
              <a:gd name="connsiteX3323" fmla="*/ 5548820 w 7486643"/>
              <a:gd name="connsiteY3323" fmla="*/ 2394620 h 3524628"/>
              <a:gd name="connsiteX3324" fmla="*/ 5533891 w 7486643"/>
              <a:gd name="connsiteY3324" fmla="*/ 2382444 h 3524628"/>
              <a:gd name="connsiteX3325" fmla="*/ 5624368 w 7486643"/>
              <a:gd name="connsiteY3325" fmla="*/ 2390192 h 3524628"/>
              <a:gd name="connsiteX3326" fmla="*/ 5696750 w 7486643"/>
              <a:gd name="connsiteY3326" fmla="*/ 2395726 h 3524628"/>
              <a:gd name="connsiteX3327" fmla="*/ 5768227 w 7486643"/>
              <a:gd name="connsiteY3327" fmla="*/ 2377464 h 3524628"/>
              <a:gd name="connsiteX3328" fmla="*/ 5853276 w 7486643"/>
              <a:gd name="connsiteY3328" fmla="*/ 2381338 h 3524628"/>
              <a:gd name="connsiteX3329" fmla="*/ 5854787 w 7486643"/>
              <a:gd name="connsiteY3329" fmla="*/ 2379782 h 3524628"/>
              <a:gd name="connsiteX3330" fmla="*/ 5855150 w 7486643"/>
              <a:gd name="connsiteY3330" fmla="*/ 2379144 h 3524628"/>
              <a:gd name="connsiteX3331" fmla="*/ 5866509 w 7486643"/>
              <a:gd name="connsiteY3331" fmla="*/ 2365842 h 3524628"/>
              <a:gd name="connsiteX3332" fmla="*/ 5884491 w 7486643"/>
              <a:gd name="connsiteY3332" fmla="*/ 2368609 h 3524628"/>
              <a:gd name="connsiteX3333" fmla="*/ 5867300 w 7486643"/>
              <a:gd name="connsiteY3333" fmla="*/ 2327657 h 3524628"/>
              <a:gd name="connsiteX3334" fmla="*/ 5852371 w 7486643"/>
              <a:gd name="connsiteY3334" fmla="*/ 2296665 h 3524628"/>
              <a:gd name="connsiteX3335" fmla="*/ 5739727 w 7486643"/>
              <a:gd name="connsiteY3335" fmla="*/ 2278403 h 3524628"/>
              <a:gd name="connsiteX3336" fmla="*/ 5644493 w 7486643"/>
              <a:gd name="connsiteY3336" fmla="*/ 2271165 h 3524628"/>
              <a:gd name="connsiteX3337" fmla="*/ 2025180 w 7486643"/>
              <a:gd name="connsiteY3337" fmla="*/ 2270655 h 3524628"/>
              <a:gd name="connsiteX3338" fmla="*/ 2065895 w 7486643"/>
              <a:gd name="connsiteY3338" fmla="*/ 2313268 h 3524628"/>
              <a:gd name="connsiteX3339" fmla="*/ 2102085 w 7486643"/>
              <a:gd name="connsiteY3339" fmla="*/ 2305520 h 3524628"/>
              <a:gd name="connsiteX3340" fmla="*/ 2129229 w 7486643"/>
              <a:gd name="connsiteY3340" fmla="*/ 2308287 h 3524628"/>
              <a:gd name="connsiteX3341" fmla="*/ 2144610 w 7486643"/>
              <a:gd name="connsiteY3341" fmla="*/ 2283937 h 3524628"/>
              <a:gd name="connsiteX3342" fmla="*/ 2168134 w 7486643"/>
              <a:gd name="connsiteY3342" fmla="*/ 2286151 h 3524628"/>
              <a:gd name="connsiteX3343" fmla="*/ 2131943 w 7486643"/>
              <a:gd name="connsiteY3343" fmla="*/ 2276743 h 3524628"/>
              <a:gd name="connsiteX3344" fmla="*/ 2087157 w 7486643"/>
              <a:gd name="connsiteY3344" fmla="*/ 2271762 h 3524628"/>
              <a:gd name="connsiteX3345" fmla="*/ 2025180 w 7486643"/>
              <a:gd name="connsiteY3345" fmla="*/ 2270655 h 3524628"/>
              <a:gd name="connsiteX3346" fmla="*/ 895627 w 7486643"/>
              <a:gd name="connsiteY3346" fmla="*/ 2269894 h 3524628"/>
              <a:gd name="connsiteX3347" fmla="*/ 881546 w 7486643"/>
              <a:gd name="connsiteY3347" fmla="*/ 2270102 h 3524628"/>
              <a:gd name="connsiteX3348" fmla="*/ 904618 w 7486643"/>
              <a:gd name="connsiteY3348" fmla="*/ 2280063 h 3524628"/>
              <a:gd name="connsiteX3349" fmla="*/ 895627 w 7486643"/>
              <a:gd name="connsiteY3349" fmla="*/ 2269894 h 3524628"/>
              <a:gd name="connsiteX3350" fmla="*/ 996000 w 7486643"/>
              <a:gd name="connsiteY3350" fmla="*/ 2267335 h 3524628"/>
              <a:gd name="connsiteX3351" fmla="*/ 1003238 w 7486643"/>
              <a:gd name="connsiteY3351" fmla="*/ 2272869 h 3524628"/>
              <a:gd name="connsiteX3352" fmla="*/ 996000 w 7486643"/>
              <a:gd name="connsiteY3352" fmla="*/ 2267335 h 3524628"/>
              <a:gd name="connsiteX3353" fmla="*/ 3998038 w 7486643"/>
              <a:gd name="connsiteY3353" fmla="*/ 2266228 h 3524628"/>
              <a:gd name="connsiteX3354" fmla="*/ 3975419 w 7486643"/>
              <a:gd name="connsiteY3354" fmla="*/ 2272869 h 3524628"/>
              <a:gd name="connsiteX3355" fmla="*/ 3998038 w 7486643"/>
              <a:gd name="connsiteY3355" fmla="*/ 2266228 h 3524628"/>
              <a:gd name="connsiteX3356" fmla="*/ 335515 w 7486643"/>
              <a:gd name="connsiteY3356" fmla="*/ 2261247 h 3524628"/>
              <a:gd name="connsiteX3357" fmla="*/ 377587 w 7486643"/>
              <a:gd name="connsiteY3357" fmla="*/ 2278956 h 3524628"/>
              <a:gd name="connsiteX3358" fmla="*/ 335515 w 7486643"/>
              <a:gd name="connsiteY3358" fmla="*/ 2261247 h 3524628"/>
              <a:gd name="connsiteX3359" fmla="*/ 4821283 w 7486643"/>
              <a:gd name="connsiteY3359" fmla="*/ 2256750 h 3524628"/>
              <a:gd name="connsiteX3360" fmla="*/ 4766191 w 7486643"/>
              <a:gd name="connsiteY3360" fmla="*/ 2272315 h 3524628"/>
              <a:gd name="connsiteX3361" fmla="*/ 4800120 w 7486643"/>
              <a:gd name="connsiteY3361" fmla="*/ 2299432 h 3524628"/>
              <a:gd name="connsiteX3362" fmla="*/ 4812334 w 7486643"/>
              <a:gd name="connsiteY3362" fmla="*/ 2333191 h 3524628"/>
              <a:gd name="connsiteX3363" fmla="*/ 4869787 w 7486643"/>
              <a:gd name="connsiteY3363" fmla="*/ 2312714 h 3524628"/>
              <a:gd name="connsiteX3364" fmla="*/ 4938098 w 7486643"/>
              <a:gd name="connsiteY3364" fmla="*/ 2314375 h 3524628"/>
              <a:gd name="connsiteX3365" fmla="*/ 4949860 w 7486643"/>
              <a:gd name="connsiteY3365" fmla="*/ 2328763 h 3524628"/>
              <a:gd name="connsiteX3366" fmla="*/ 4997361 w 7486643"/>
              <a:gd name="connsiteY3366" fmla="*/ 2335958 h 3524628"/>
              <a:gd name="connsiteX3367" fmla="*/ 4986956 w 7486643"/>
              <a:gd name="connsiteY3367" fmla="*/ 2366395 h 3524628"/>
              <a:gd name="connsiteX3368" fmla="*/ 5073361 w 7486643"/>
              <a:gd name="connsiteY3368" fmla="*/ 2391853 h 3524628"/>
              <a:gd name="connsiteX3369" fmla="*/ 5062052 w 7486643"/>
              <a:gd name="connsiteY3369" fmla="*/ 2415096 h 3524628"/>
              <a:gd name="connsiteX3370" fmla="*/ 5110910 w 7486643"/>
              <a:gd name="connsiteY3370" fmla="*/ 2419523 h 3524628"/>
              <a:gd name="connsiteX3371" fmla="*/ 5099600 w 7486643"/>
              <a:gd name="connsiteY3371" fmla="*/ 2400707 h 3524628"/>
              <a:gd name="connsiteX3372" fmla="*/ 5131267 w 7486643"/>
              <a:gd name="connsiteY3372" fmla="*/ 2380784 h 3524628"/>
              <a:gd name="connsiteX3373" fmla="*/ 5147101 w 7486643"/>
              <a:gd name="connsiteY3373" fmla="*/ 2376910 h 3524628"/>
              <a:gd name="connsiteX3374" fmla="*/ 5149815 w 7486643"/>
              <a:gd name="connsiteY3374" fmla="*/ 2358648 h 3524628"/>
              <a:gd name="connsiteX3375" fmla="*/ 5153434 w 7486643"/>
              <a:gd name="connsiteY3375" fmla="*/ 2342045 h 3524628"/>
              <a:gd name="connsiteX3376" fmla="*/ 5180125 w 7486643"/>
              <a:gd name="connsiteY3376" fmla="*/ 2376910 h 3524628"/>
              <a:gd name="connsiteX3377" fmla="*/ 5225816 w 7486643"/>
              <a:gd name="connsiteY3377" fmla="*/ 2381338 h 3524628"/>
              <a:gd name="connsiteX3378" fmla="*/ 5201387 w 7486643"/>
              <a:gd name="connsiteY3378" fmla="*/ 2355881 h 3524628"/>
              <a:gd name="connsiteX3379" fmla="*/ 5223101 w 7486643"/>
              <a:gd name="connsiteY3379" fmla="*/ 2361968 h 3524628"/>
              <a:gd name="connsiteX3380" fmla="*/ 5290507 w 7486643"/>
              <a:gd name="connsiteY3380" fmla="*/ 2373036 h 3524628"/>
              <a:gd name="connsiteX3381" fmla="*/ 5278293 w 7486643"/>
              <a:gd name="connsiteY3381" fmla="*/ 2321016 h 3524628"/>
              <a:gd name="connsiteX3382" fmla="*/ 5248435 w 7486643"/>
              <a:gd name="connsiteY3382" fmla="*/ 2324336 h 3524628"/>
              <a:gd name="connsiteX3383" fmla="*/ 5229887 w 7486643"/>
              <a:gd name="connsiteY3383" fmla="*/ 2308841 h 3524628"/>
              <a:gd name="connsiteX3384" fmla="*/ 5130815 w 7486643"/>
              <a:gd name="connsiteY3384" fmla="*/ 2310501 h 3524628"/>
              <a:gd name="connsiteX3385" fmla="*/ 5182387 w 7486643"/>
              <a:gd name="connsiteY3385" fmla="*/ 2280063 h 3524628"/>
              <a:gd name="connsiteX3386" fmla="*/ 5164744 w 7486643"/>
              <a:gd name="connsiteY3386" fmla="*/ 2271208 h 3524628"/>
              <a:gd name="connsiteX3387" fmla="*/ 5145743 w 7486643"/>
              <a:gd name="connsiteY3387" fmla="*/ 2273422 h 3524628"/>
              <a:gd name="connsiteX3388" fmla="*/ 5098243 w 7486643"/>
              <a:gd name="connsiteY3388" fmla="*/ 2272869 h 3524628"/>
              <a:gd name="connsiteX3389" fmla="*/ 5008670 w 7486643"/>
              <a:gd name="connsiteY3389" fmla="*/ 2273422 h 3524628"/>
              <a:gd name="connsiteX3390" fmla="*/ 4820477 w 7486643"/>
              <a:gd name="connsiteY3390" fmla="*/ 2268995 h 3524628"/>
              <a:gd name="connsiteX3391" fmla="*/ 4821283 w 7486643"/>
              <a:gd name="connsiteY3391" fmla="*/ 2256750 h 3524628"/>
              <a:gd name="connsiteX3392" fmla="*/ 1955738 w 7486643"/>
              <a:gd name="connsiteY3392" fmla="*/ 2255782 h 3524628"/>
              <a:gd name="connsiteX3393" fmla="*/ 1948274 w 7486643"/>
              <a:gd name="connsiteY3393" fmla="*/ 2260140 h 3524628"/>
              <a:gd name="connsiteX3394" fmla="*/ 1963203 w 7486643"/>
              <a:gd name="connsiteY3394" fmla="*/ 2260140 h 3524628"/>
              <a:gd name="connsiteX3395" fmla="*/ 1955738 w 7486643"/>
              <a:gd name="connsiteY3395" fmla="*/ 2255782 h 3524628"/>
              <a:gd name="connsiteX3396" fmla="*/ 2155241 w 7486643"/>
              <a:gd name="connsiteY3396" fmla="*/ 2255644 h 3524628"/>
              <a:gd name="connsiteX3397" fmla="*/ 2137824 w 7486643"/>
              <a:gd name="connsiteY3397" fmla="*/ 2260694 h 3524628"/>
              <a:gd name="connsiteX3398" fmla="*/ 2195277 w 7486643"/>
              <a:gd name="connsiteY3398" fmla="*/ 2260140 h 3524628"/>
              <a:gd name="connsiteX3399" fmla="*/ 2272635 w 7486643"/>
              <a:gd name="connsiteY3399" fmla="*/ 2260694 h 3524628"/>
              <a:gd name="connsiteX3400" fmla="*/ 2172658 w 7486643"/>
              <a:gd name="connsiteY3400" fmla="*/ 2260140 h 3524628"/>
              <a:gd name="connsiteX3401" fmla="*/ 2155241 w 7486643"/>
              <a:gd name="connsiteY3401" fmla="*/ 2255644 h 3524628"/>
              <a:gd name="connsiteX3402" fmla="*/ 1889746 w 7486643"/>
              <a:gd name="connsiteY3402" fmla="*/ 2253361 h 3524628"/>
              <a:gd name="connsiteX3403" fmla="*/ 1845130 w 7486643"/>
              <a:gd name="connsiteY3403" fmla="*/ 2255713 h 3524628"/>
              <a:gd name="connsiteX3404" fmla="*/ 1733953 w 7486643"/>
              <a:gd name="connsiteY3404" fmla="*/ 2255713 h 3524628"/>
              <a:gd name="connsiteX3405" fmla="*/ 1730202 w 7486643"/>
              <a:gd name="connsiteY3405" fmla="*/ 2255713 h 3524628"/>
              <a:gd name="connsiteX3406" fmla="*/ 1720724 w 7486643"/>
              <a:gd name="connsiteY3406" fmla="*/ 2255713 h 3524628"/>
              <a:gd name="connsiteX3407" fmla="*/ 1698161 w 7486643"/>
              <a:gd name="connsiteY3407" fmla="*/ 2255713 h 3524628"/>
              <a:gd name="connsiteX3408" fmla="*/ 1687751 w 7486643"/>
              <a:gd name="connsiteY3408" fmla="*/ 2255713 h 3524628"/>
              <a:gd name="connsiteX3409" fmla="*/ 1683070 w 7486643"/>
              <a:gd name="connsiteY3409" fmla="*/ 2255713 h 3524628"/>
              <a:gd name="connsiteX3410" fmla="*/ 1677400 w 7486643"/>
              <a:gd name="connsiteY3410" fmla="*/ 2255713 h 3524628"/>
              <a:gd name="connsiteX3411" fmla="*/ 1349766 w 7486643"/>
              <a:gd name="connsiteY3411" fmla="*/ 2255713 h 3524628"/>
              <a:gd name="connsiteX3412" fmla="*/ 1476887 w 7486643"/>
              <a:gd name="connsiteY3412" fmla="*/ 2266228 h 3524628"/>
              <a:gd name="connsiteX3413" fmla="*/ 1626627 w 7486643"/>
              <a:gd name="connsiteY3413" fmla="*/ 2266228 h 3524628"/>
              <a:gd name="connsiteX3414" fmla="*/ 1785867 w 7486643"/>
              <a:gd name="connsiteY3414" fmla="*/ 2266228 h 3524628"/>
              <a:gd name="connsiteX3415" fmla="*/ 1870011 w 7486643"/>
              <a:gd name="connsiteY3415" fmla="*/ 2266228 h 3524628"/>
              <a:gd name="connsiteX3416" fmla="*/ 1933345 w 7486643"/>
              <a:gd name="connsiteY3416" fmla="*/ 2260140 h 3524628"/>
              <a:gd name="connsiteX3417" fmla="*/ 1889746 w 7486643"/>
              <a:gd name="connsiteY3417" fmla="*/ 2253361 h 3524628"/>
              <a:gd name="connsiteX3418" fmla="*/ 2023370 w 7486643"/>
              <a:gd name="connsiteY3418" fmla="*/ 2252392 h 3524628"/>
              <a:gd name="connsiteX3419" fmla="*/ 2014846 w 7486643"/>
              <a:gd name="connsiteY3419" fmla="*/ 2254182 h 3524628"/>
              <a:gd name="connsiteX3420" fmla="*/ 2014685 w 7486643"/>
              <a:gd name="connsiteY3420" fmla="*/ 2253581 h 3524628"/>
              <a:gd name="connsiteX3421" fmla="*/ 4684726 w 7486643"/>
              <a:gd name="connsiteY3421" fmla="*/ 2236110 h 3524628"/>
              <a:gd name="connsiteX3422" fmla="*/ 4686571 w 7486643"/>
              <a:gd name="connsiteY3422" fmla="*/ 2236343 h 3524628"/>
              <a:gd name="connsiteX3423" fmla="*/ 4685112 w 7486643"/>
              <a:gd name="connsiteY3423" fmla="*/ 2240255 h 3524628"/>
              <a:gd name="connsiteX3424" fmla="*/ 4684705 w 7486643"/>
              <a:gd name="connsiteY3424" fmla="*/ 2239456 h 3524628"/>
              <a:gd name="connsiteX3425" fmla="*/ 4684726 w 7486643"/>
              <a:gd name="connsiteY3425" fmla="*/ 2236110 h 3524628"/>
              <a:gd name="connsiteX3426" fmla="*/ 4672094 w 7486643"/>
              <a:gd name="connsiteY3426" fmla="*/ 2225275 h 3524628"/>
              <a:gd name="connsiteX3427" fmla="*/ 4683355 w 7486643"/>
              <a:gd name="connsiteY3427" fmla="*/ 2244964 h 3524628"/>
              <a:gd name="connsiteX3428" fmla="*/ 4685112 w 7486643"/>
              <a:gd name="connsiteY3428" fmla="*/ 2240255 h 3524628"/>
              <a:gd name="connsiteX3429" fmla="*/ 4685617 w 7486643"/>
              <a:gd name="connsiteY3429" fmla="*/ 2241246 h 3524628"/>
              <a:gd name="connsiteX3430" fmla="*/ 4686571 w 7486643"/>
              <a:gd name="connsiteY3430" fmla="*/ 2236343 h 3524628"/>
              <a:gd name="connsiteX3431" fmla="*/ 4672094 w 7486643"/>
              <a:gd name="connsiteY3431" fmla="*/ 2225275 h 3524628"/>
              <a:gd name="connsiteX3432" fmla="*/ 4551307 w 7486643"/>
              <a:gd name="connsiteY3432" fmla="*/ 2217527 h 3524628"/>
              <a:gd name="connsiteX3433" fmla="*/ 4551307 w 7486643"/>
              <a:gd name="connsiteY3433" fmla="*/ 2217527 h 3524628"/>
              <a:gd name="connsiteX3434" fmla="*/ 5349685 w 7486643"/>
              <a:gd name="connsiteY3434" fmla="*/ 2217181 h 3524628"/>
              <a:gd name="connsiteX3435" fmla="*/ 5364699 w 7486643"/>
              <a:gd name="connsiteY3435" fmla="*/ 2220294 h 3524628"/>
              <a:gd name="connsiteX3436" fmla="*/ 5349685 w 7486643"/>
              <a:gd name="connsiteY3436" fmla="*/ 2217181 h 3524628"/>
              <a:gd name="connsiteX3437" fmla="*/ 441374 w 7486643"/>
              <a:gd name="connsiteY3437" fmla="*/ 2211440 h 3524628"/>
              <a:gd name="connsiteX3438" fmla="*/ 453136 w 7486643"/>
              <a:gd name="connsiteY3438" fmla="*/ 2229149 h 3524628"/>
              <a:gd name="connsiteX3439" fmla="*/ 441374 w 7486643"/>
              <a:gd name="connsiteY3439" fmla="*/ 2211440 h 3524628"/>
              <a:gd name="connsiteX3440" fmla="*/ 5505843 w 7486643"/>
              <a:gd name="connsiteY3440" fmla="*/ 2209780 h 3524628"/>
              <a:gd name="connsiteX3441" fmla="*/ 5489557 w 7486643"/>
              <a:gd name="connsiteY3441" fmla="*/ 2218634 h 3524628"/>
              <a:gd name="connsiteX3442" fmla="*/ 5520320 w 7486643"/>
              <a:gd name="connsiteY3442" fmla="*/ 2215314 h 3524628"/>
              <a:gd name="connsiteX3443" fmla="*/ 5540251 w 7486643"/>
              <a:gd name="connsiteY3443" fmla="*/ 2228991 h 3524628"/>
              <a:gd name="connsiteX3444" fmla="*/ 5548785 w 7486643"/>
              <a:gd name="connsiteY3444" fmla="*/ 2236084 h 3524628"/>
              <a:gd name="connsiteX3445" fmla="*/ 5562392 w 7486643"/>
              <a:gd name="connsiteY3445" fmla="*/ 2245198 h 3524628"/>
              <a:gd name="connsiteX3446" fmla="*/ 5541186 w 7486643"/>
              <a:gd name="connsiteY3446" fmla="*/ 2229633 h 3524628"/>
              <a:gd name="connsiteX3447" fmla="*/ 5540251 w 7486643"/>
              <a:gd name="connsiteY3447" fmla="*/ 2228991 h 3524628"/>
              <a:gd name="connsiteX3448" fmla="*/ 5533948 w 7486643"/>
              <a:gd name="connsiteY3448" fmla="*/ 2223753 h 3524628"/>
              <a:gd name="connsiteX3449" fmla="*/ 5505843 w 7486643"/>
              <a:gd name="connsiteY3449" fmla="*/ 2209780 h 3524628"/>
              <a:gd name="connsiteX3450" fmla="*/ 7020434 w 7486643"/>
              <a:gd name="connsiteY3450" fmla="*/ 2204245 h 3524628"/>
              <a:gd name="connsiteX3451" fmla="*/ 7056624 w 7486643"/>
              <a:gd name="connsiteY3451" fmla="*/ 2251839 h 3524628"/>
              <a:gd name="connsiteX3452" fmla="*/ 7020434 w 7486643"/>
              <a:gd name="connsiteY3452" fmla="*/ 2204245 h 3524628"/>
              <a:gd name="connsiteX3453" fmla="*/ 4850787 w 7486643"/>
              <a:gd name="connsiteY3453" fmla="*/ 2199818 h 3524628"/>
              <a:gd name="connsiteX3454" fmla="*/ 4860287 w 7486643"/>
              <a:gd name="connsiteY3454" fmla="*/ 2217527 h 3524628"/>
              <a:gd name="connsiteX3455" fmla="*/ 4860287 w 7486643"/>
              <a:gd name="connsiteY3455" fmla="*/ 2217527 h 3524628"/>
              <a:gd name="connsiteX3456" fmla="*/ 4737691 w 7486643"/>
              <a:gd name="connsiteY3456" fmla="*/ 2235237 h 3524628"/>
              <a:gd name="connsiteX3457" fmla="*/ 4760762 w 7486643"/>
              <a:gd name="connsiteY3457" fmla="*/ 2264014 h 3524628"/>
              <a:gd name="connsiteX3458" fmla="*/ 4816858 w 7486643"/>
              <a:gd name="connsiteY3458" fmla="*/ 2248518 h 3524628"/>
              <a:gd name="connsiteX3459" fmla="*/ 4872502 w 7486643"/>
              <a:gd name="connsiteY3459" fmla="*/ 2250179 h 3524628"/>
              <a:gd name="connsiteX3460" fmla="*/ 4975194 w 7486643"/>
              <a:gd name="connsiteY3460" fmla="*/ 2250732 h 3524628"/>
              <a:gd name="connsiteX3461" fmla="*/ 5085576 w 7486643"/>
              <a:gd name="connsiteY3461" fmla="*/ 2252392 h 3524628"/>
              <a:gd name="connsiteX3462" fmla="*/ 5178315 w 7486643"/>
              <a:gd name="connsiteY3462" fmla="*/ 2247412 h 3524628"/>
              <a:gd name="connsiteX3463" fmla="*/ 5102314 w 7486643"/>
              <a:gd name="connsiteY3463" fmla="*/ 2224722 h 3524628"/>
              <a:gd name="connsiteX3464" fmla="*/ 5003242 w 7486643"/>
              <a:gd name="connsiteY3464" fmla="*/ 2223615 h 3524628"/>
              <a:gd name="connsiteX3465" fmla="*/ 4971574 w 7486643"/>
              <a:gd name="connsiteY3465" fmla="*/ 2218081 h 3524628"/>
              <a:gd name="connsiteX3466" fmla="*/ 4955741 w 7486643"/>
              <a:gd name="connsiteY3466" fmla="*/ 2207566 h 3524628"/>
              <a:gd name="connsiteX3467" fmla="*/ 4927693 w 7486643"/>
              <a:gd name="connsiteY3467" fmla="*/ 2201478 h 3524628"/>
              <a:gd name="connsiteX3468" fmla="*/ 4887883 w 7486643"/>
              <a:gd name="connsiteY3468" fmla="*/ 2207566 h 3524628"/>
              <a:gd name="connsiteX3469" fmla="*/ 4850787 w 7486643"/>
              <a:gd name="connsiteY3469" fmla="*/ 2199818 h 3524628"/>
              <a:gd name="connsiteX3470" fmla="*/ 3080744 w 7486643"/>
              <a:gd name="connsiteY3470" fmla="*/ 2192462 h 3524628"/>
              <a:gd name="connsiteX3471" fmla="*/ 3086479 w 7486643"/>
              <a:gd name="connsiteY3471" fmla="*/ 2193177 h 3524628"/>
              <a:gd name="connsiteX3472" fmla="*/ 3083998 w 7486643"/>
              <a:gd name="connsiteY3472" fmla="*/ 2194422 h 3524628"/>
              <a:gd name="connsiteX3473" fmla="*/ 3079036 w 7486643"/>
              <a:gd name="connsiteY3473" fmla="*/ 2190064 h 3524628"/>
              <a:gd name="connsiteX3474" fmla="*/ 3079863 w 7486643"/>
              <a:gd name="connsiteY3474" fmla="*/ 2191932 h 3524628"/>
              <a:gd name="connsiteX3475" fmla="*/ 3080744 w 7486643"/>
              <a:gd name="connsiteY3475" fmla="*/ 2192462 h 3524628"/>
              <a:gd name="connsiteX3476" fmla="*/ 3076696 w 7486643"/>
              <a:gd name="connsiteY3476" fmla="*/ 2191958 h 3524628"/>
              <a:gd name="connsiteX3477" fmla="*/ 3058883 w 7486643"/>
              <a:gd name="connsiteY3477" fmla="*/ 2214760 h 3524628"/>
              <a:gd name="connsiteX3478" fmla="*/ 3086479 w 7486643"/>
              <a:gd name="connsiteY3478" fmla="*/ 2193177 h 3524628"/>
              <a:gd name="connsiteX3479" fmla="*/ 3079036 w 7486643"/>
              <a:gd name="connsiteY3479" fmla="*/ 2190064 h 3524628"/>
              <a:gd name="connsiteX3480" fmla="*/ 4726381 w 7486643"/>
              <a:gd name="connsiteY3480" fmla="*/ 2187643 h 3524628"/>
              <a:gd name="connsiteX3481" fmla="*/ 4726381 w 7486643"/>
              <a:gd name="connsiteY3481" fmla="*/ 2187643 h 3524628"/>
              <a:gd name="connsiteX3482" fmla="*/ 4726381 w 7486643"/>
              <a:gd name="connsiteY3482" fmla="*/ 2187643 h 3524628"/>
              <a:gd name="connsiteX3483" fmla="*/ 4696071 w 7486643"/>
              <a:gd name="connsiteY3483" fmla="*/ 2207566 h 3524628"/>
              <a:gd name="connsiteX3484" fmla="*/ 4725928 w 7486643"/>
              <a:gd name="connsiteY3484" fmla="*/ 2247412 h 3524628"/>
              <a:gd name="connsiteX3485" fmla="*/ 4726381 w 7486643"/>
              <a:gd name="connsiteY3485" fmla="*/ 2187643 h 3524628"/>
              <a:gd name="connsiteX3486" fmla="*/ 427802 w 7486643"/>
              <a:gd name="connsiteY3486" fmla="*/ 2182662 h 3524628"/>
              <a:gd name="connsiteX3487" fmla="*/ 418755 w 7486643"/>
              <a:gd name="connsiteY3487" fmla="*/ 2189857 h 3524628"/>
              <a:gd name="connsiteX3488" fmla="*/ 427802 w 7486643"/>
              <a:gd name="connsiteY3488" fmla="*/ 2182662 h 3524628"/>
              <a:gd name="connsiteX3489" fmla="*/ 4969949 w 7486643"/>
              <a:gd name="connsiteY3489" fmla="*/ 2181253 h 3524628"/>
              <a:gd name="connsiteX3490" fmla="*/ 4957098 w 7486643"/>
              <a:gd name="connsiteY3490" fmla="*/ 2182109 h 3524628"/>
              <a:gd name="connsiteX3491" fmla="*/ 4969949 w 7486643"/>
              <a:gd name="connsiteY3491" fmla="*/ 2181253 h 3524628"/>
              <a:gd name="connsiteX3492" fmla="*/ 5347112 w 7486643"/>
              <a:gd name="connsiteY3492" fmla="*/ 2176644 h 3524628"/>
              <a:gd name="connsiteX3493" fmla="*/ 5334389 w 7486643"/>
              <a:gd name="connsiteY3493" fmla="*/ 2181555 h 3524628"/>
              <a:gd name="connsiteX3494" fmla="*/ 5301817 w 7486643"/>
              <a:gd name="connsiteY3494" fmla="*/ 2179895 h 3524628"/>
              <a:gd name="connsiteX3495" fmla="*/ 5208173 w 7486643"/>
              <a:gd name="connsiteY3495" fmla="*/ 2195391 h 3524628"/>
              <a:gd name="connsiteX3496" fmla="*/ 5176958 w 7486643"/>
              <a:gd name="connsiteY3496" fmla="*/ 2208119 h 3524628"/>
              <a:gd name="connsiteX3497" fmla="*/ 5206363 w 7486643"/>
              <a:gd name="connsiteY3497" fmla="*/ 2215314 h 3524628"/>
              <a:gd name="connsiteX3498" fmla="*/ 5232602 w 7486643"/>
              <a:gd name="connsiteY3498" fmla="*/ 2254053 h 3524628"/>
              <a:gd name="connsiteX3499" fmla="*/ 5271054 w 7486643"/>
              <a:gd name="connsiteY3499" fmla="*/ 2262354 h 3524628"/>
              <a:gd name="connsiteX3500" fmla="*/ 5297293 w 7486643"/>
              <a:gd name="connsiteY3500" fmla="*/ 2240771 h 3524628"/>
              <a:gd name="connsiteX3501" fmla="*/ 5364699 w 7486643"/>
              <a:gd name="connsiteY3501" fmla="*/ 2220294 h 3524628"/>
              <a:gd name="connsiteX3502" fmla="*/ 5423056 w 7486643"/>
              <a:gd name="connsiteY3502" fmla="*/ 2214760 h 3524628"/>
              <a:gd name="connsiteX3503" fmla="*/ 5403151 w 7486643"/>
              <a:gd name="connsiteY3503" fmla="*/ 2188196 h 3524628"/>
              <a:gd name="connsiteX3504" fmla="*/ 5375556 w 7486643"/>
              <a:gd name="connsiteY3504" fmla="*/ 2189857 h 3524628"/>
              <a:gd name="connsiteX3505" fmla="*/ 5371032 w 7486643"/>
              <a:gd name="connsiteY3505" fmla="*/ 2200371 h 3524628"/>
              <a:gd name="connsiteX3506" fmla="*/ 5358817 w 7486643"/>
              <a:gd name="connsiteY3506" fmla="*/ 2182109 h 3524628"/>
              <a:gd name="connsiteX3507" fmla="*/ 5347112 w 7486643"/>
              <a:gd name="connsiteY3507" fmla="*/ 2176644 h 3524628"/>
              <a:gd name="connsiteX3508" fmla="*/ 339816 w 7486643"/>
              <a:gd name="connsiteY3508" fmla="*/ 2174502 h 3524628"/>
              <a:gd name="connsiteX3509" fmla="*/ 339926 w 7486643"/>
              <a:gd name="connsiteY3509" fmla="*/ 2174638 h 3524628"/>
              <a:gd name="connsiteX3510" fmla="*/ 339587 w 7486643"/>
              <a:gd name="connsiteY3510" fmla="*/ 2180449 h 3524628"/>
              <a:gd name="connsiteX3511" fmla="*/ 4355424 w 7486643"/>
              <a:gd name="connsiteY3511" fmla="*/ 2173808 h 3524628"/>
              <a:gd name="connsiteX3512" fmla="*/ 4355805 w 7486643"/>
              <a:gd name="connsiteY3512" fmla="*/ 2173963 h 3524628"/>
              <a:gd name="connsiteX3513" fmla="*/ 4354624 w 7486643"/>
              <a:gd name="connsiteY3513" fmla="*/ 2174061 h 3524628"/>
              <a:gd name="connsiteX3514" fmla="*/ 7109554 w 7486643"/>
              <a:gd name="connsiteY3514" fmla="*/ 2169934 h 3524628"/>
              <a:gd name="connsiteX3515" fmla="*/ 7096887 w 7486643"/>
              <a:gd name="connsiteY3515" fmla="*/ 2193177 h 3524628"/>
              <a:gd name="connsiteX3516" fmla="*/ 7109554 w 7486643"/>
              <a:gd name="connsiteY3516" fmla="*/ 2169934 h 3524628"/>
              <a:gd name="connsiteX3517" fmla="*/ 412874 w 7486643"/>
              <a:gd name="connsiteY3517" fmla="*/ 2161633 h 3524628"/>
              <a:gd name="connsiteX3518" fmla="*/ 402921 w 7486643"/>
              <a:gd name="connsiteY3518" fmla="*/ 2169380 h 3524628"/>
              <a:gd name="connsiteX3519" fmla="*/ 402627 w 7486643"/>
              <a:gd name="connsiteY3519" fmla="*/ 2176257 h 3524628"/>
              <a:gd name="connsiteX3520" fmla="*/ 402016 w 7486643"/>
              <a:gd name="connsiteY3520" fmla="*/ 2177128 h 3524628"/>
              <a:gd name="connsiteX3521" fmla="*/ 361754 w 7486643"/>
              <a:gd name="connsiteY3521" fmla="*/ 2169380 h 3524628"/>
              <a:gd name="connsiteX3522" fmla="*/ 340944 w 7486643"/>
              <a:gd name="connsiteY3522" fmla="*/ 2197604 h 3524628"/>
              <a:gd name="connsiteX3523" fmla="*/ 386183 w 7486643"/>
              <a:gd name="connsiteY3523" fmla="*/ 2205906 h 3524628"/>
              <a:gd name="connsiteX3524" fmla="*/ 402214 w 7486643"/>
              <a:gd name="connsiteY3524" fmla="*/ 2185905 h 3524628"/>
              <a:gd name="connsiteX3525" fmla="*/ 402627 w 7486643"/>
              <a:gd name="connsiteY3525" fmla="*/ 2176257 h 3524628"/>
              <a:gd name="connsiteX3526" fmla="*/ 302491 w 7486643"/>
              <a:gd name="connsiteY3526" fmla="*/ 2159419 h 3524628"/>
              <a:gd name="connsiteX3527" fmla="*/ 302491 w 7486643"/>
              <a:gd name="connsiteY3527" fmla="*/ 2211993 h 3524628"/>
              <a:gd name="connsiteX3528" fmla="*/ 302491 w 7486643"/>
              <a:gd name="connsiteY3528" fmla="*/ 2159419 h 3524628"/>
              <a:gd name="connsiteX3529" fmla="*/ 4392894 w 7486643"/>
              <a:gd name="connsiteY3529" fmla="*/ 2158943 h 3524628"/>
              <a:gd name="connsiteX3530" fmla="*/ 4355424 w 7486643"/>
              <a:gd name="connsiteY3530" fmla="*/ 2173808 h 3524628"/>
              <a:gd name="connsiteX3531" fmla="*/ 4347620 w 7486643"/>
              <a:gd name="connsiteY3531" fmla="*/ 2174638 h 3524628"/>
              <a:gd name="connsiteX3532" fmla="*/ 4354624 w 7486643"/>
              <a:gd name="connsiteY3532" fmla="*/ 2174061 h 3524628"/>
              <a:gd name="connsiteX3533" fmla="*/ 4310807 w 7486643"/>
              <a:gd name="connsiteY3533" fmla="*/ 2187920 h 3524628"/>
              <a:gd name="connsiteX3534" fmla="*/ 4275351 w 7486643"/>
              <a:gd name="connsiteY3534" fmla="*/ 2223615 h 3524628"/>
              <a:gd name="connsiteX3535" fmla="*/ 4321042 w 7486643"/>
              <a:gd name="connsiteY3535" fmla="*/ 2212547 h 3524628"/>
              <a:gd name="connsiteX3536" fmla="*/ 4331447 w 7486643"/>
              <a:gd name="connsiteY3536" fmla="*/ 2193177 h 3524628"/>
              <a:gd name="connsiteX3537" fmla="*/ 4334162 w 7486643"/>
              <a:gd name="connsiteY3537" fmla="*/ 2207566 h 3524628"/>
              <a:gd name="connsiteX3538" fmla="*/ 4354971 w 7486643"/>
              <a:gd name="connsiteY3538" fmla="*/ 2181555 h 3524628"/>
              <a:gd name="connsiteX3539" fmla="*/ 4352257 w 7486643"/>
              <a:gd name="connsiteY3539" fmla="*/ 2215867 h 3524628"/>
              <a:gd name="connsiteX3540" fmla="*/ 4370805 w 7486643"/>
              <a:gd name="connsiteY3540" fmla="*/ 2219188 h 3524628"/>
              <a:gd name="connsiteX3541" fmla="*/ 4359043 w 7486643"/>
              <a:gd name="connsiteY3541" fmla="*/ 2233023 h 3524628"/>
              <a:gd name="connsiteX3542" fmla="*/ 4392972 w 7486643"/>
              <a:gd name="connsiteY3542" fmla="*/ 2203692 h 3524628"/>
              <a:gd name="connsiteX3543" fmla="*/ 4407448 w 7486643"/>
              <a:gd name="connsiteY3543" fmla="*/ 2210886 h 3524628"/>
              <a:gd name="connsiteX3544" fmla="*/ 4397496 w 7486643"/>
              <a:gd name="connsiteY3544" fmla="*/ 2198711 h 3524628"/>
              <a:gd name="connsiteX3545" fmla="*/ 4390258 w 7486643"/>
              <a:gd name="connsiteY3545" fmla="*/ 2181555 h 3524628"/>
              <a:gd name="connsiteX3546" fmla="*/ 4401115 w 7486643"/>
              <a:gd name="connsiteY3546" fmla="*/ 2165506 h 3524628"/>
              <a:gd name="connsiteX3547" fmla="*/ 4392894 w 7486643"/>
              <a:gd name="connsiteY3547" fmla="*/ 2158943 h 3524628"/>
              <a:gd name="connsiteX3548" fmla="*/ 6707834 w 7486643"/>
              <a:gd name="connsiteY3548" fmla="*/ 2157205 h 3524628"/>
              <a:gd name="connsiteX3549" fmla="*/ 6660334 w 7486643"/>
              <a:gd name="connsiteY3549" fmla="*/ 2254053 h 3524628"/>
              <a:gd name="connsiteX3550" fmla="*/ 6636810 w 7486643"/>
              <a:gd name="connsiteY3550" fmla="*/ 2238557 h 3524628"/>
              <a:gd name="connsiteX3551" fmla="*/ 6616904 w 7486643"/>
              <a:gd name="connsiteY3551" fmla="*/ 2259033 h 3524628"/>
              <a:gd name="connsiteX3552" fmla="*/ 6594286 w 7486643"/>
              <a:gd name="connsiteY3552" fmla="*/ 2195944 h 3524628"/>
              <a:gd name="connsiteX3553" fmla="*/ 6575738 w 7486643"/>
              <a:gd name="connsiteY3553" fmla="*/ 2213653 h 3524628"/>
              <a:gd name="connsiteX3554" fmla="*/ 6543166 w 7486643"/>
              <a:gd name="connsiteY3554" fmla="*/ 2201478 h 3524628"/>
              <a:gd name="connsiteX3555" fmla="*/ 6522808 w 7486643"/>
              <a:gd name="connsiteY3555" fmla="*/ 2252392 h 3524628"/>
              <a:gd name="connsiteX3556" fmla="*/ 6491594 w 7486643"/>
              <a:gd name="connsiteY3556" fmla="*/ 2256266 h 3524628"/>
              <a:gd name="connsiteX3557" fmla="*/ 6494760 w 7486643"/>
              <a:gd name="connsiteY3557" fmla="*/ 2230256 h 3524628"/>
              <a:gd name="connsiteX3558" fmla="*/ 6476212 w 7486643"/>
              <a:gd name="connsiteY3558" fmla="*/ 2248518 h 3524628"/>
              <a:gd name="connsiteX3559" fmla="*/ 6413330 w 7486643"/>
              <a:gd name="connsiteY3559" fmla="*/ 2260694 h 3524628"/>
              <a:gd name="connsiteX3560" fmla="*/ 6363116 w 7486643"/>
              <a:gd name="connsiteY3560" fmla="*/ 2260694 h 3524628"/>
              <a:gd name="connsiteX3561" fmla="*/ 6356330 w 7486643"/>
              <a:gd name="connsiteY3561" fmla="*/ 2280616 h 3524628"/>
              <a:gd name="connsiteX3562" fmla="*/ 6362211 w 7486643"/>
              <a:gd name="connsiteY3562" fmla="*/ 2275636 h 3524628"/>
              <a:gd name="connsiteX3563" fmla="*/ 6372616 w 7486643"/>
              <a:gd name="connsiteY3563" fmla="*/ 2280616 h 3524628"/>
              <a:gd name="connsiteX3564" fmla="*/ 6408354 w 7486643"/>
              <a:gd name="connsiteY3564" fmla="*/ 2280616 h 3524628"/>
              <a:gd name="connsiteX3565" fmla="*/ 6479832 w 7486643"/>
              <a:gd name="connsiteY3565" fmla="*/ 2280616 h 3524628"/>
              <a:gd name="connsiteX3566" fmla="*/ 6550856 w 7486643"/>
              <a:gd name="connsiteY3566" fmla="*/ 2291131 h 3524628"/>
              <a:gd name="connsiteX3567" fmla="*/ 6383926 w 7486643"/>
              <a:gd name="connsiteY3567" fmla="*/ 2298326 h 3524628"/>
              <a:gd name="connsiteX3568" fmla="*/ 6246852 w 7486643"/>
              <a:gd name="connsiteY3568" fmla="*/ 2283937 h 3524628"/>
              <a:gd name="connsiteX3569" fmla="*/ 6222424 w 7486643"/>
              <a:gd name="connsiteY3569" fmla="*/ 2280616 h 3524628"/>
              <a:gd name="connsiteX3570" fmla="*/ 6126970 w 7486643"/>
              <a:gd name="connsiteY3570" fmla="*/ 2281723 h 3524628"/>
              <a:gd name="connsiteX3571" fmla="*/ 6051422 w 7486643"/>
              <a:gd name="connsiteY3571" fmla="*/ 2277849 h 3524628"/>
              <a:gd name="connsiteX3572" fmla="*/ 6003921 w 7486643"/>
              <a:gd name="connsiteY3572" fmla="*/ 2282277 h 3524628"/>
              <a:gd name="connsiteX3573" fmla="*/ 5881324 w 7486643"/>
              <a:gd name="connsiteY3573" fmla="*/ 2278403 h 3524628"/>
              <a:gd name="connsiteX3574" fmla="*/ 5878157 w 7486643"/>
              <a:gd name="connsiteY3574" fmla="*/ 2335958 h 3524628"/>
              <a:gd name="connsiteX3575" fmla="*/ 5895801 w 7486643"/>
              <a:gd name="connsiteY3575" fmla="*/ 2360861 h 3524628"/>
              <a:gd name="connsiteX3576" fmla="*/ 5931087 w 7486643"/>
              <a:gd name="connsiteY3576" fmla="*/ 2355327 h 3524628"/>
              <a:gd name="connsiteX3577" fmla="*/ 5973611 w 7486643"/>
              <a:gd name="connsiteY3577" fmla="*/ 2354774 h 3524628"/>
              <a:gd name="connsiteX3578" fmla="*/ 6064088 w 7486643"/>
              <a:gd name="connsiteY3578" fmla="*/ 2356434 h 3524628"/>
              <a:gd name="connsiteX3579" fmla="*/ 6121994 w 7486643"/>
              <a:gd name="connsiteY3579" fmla="*/ 2344259 h 3524628"/>
              <a:gd name="connsiteX3580" fmla="*/ 6245495 w 7486643"/>
              <a:gd name="connsiteY3580" fmla="*/ 2363628 h 3524628"/>
              <a:gd name="connsiteX3581" fmla="*/ 6386640 w 7486643"/>
              <a:gd name="connsiteY3581" fmla="*/ 2374697 h 3524628"/>
              <a:gd name="connsiteX3582" fmla="*/ 6381211 w 7486643"/>
              <a:gd name="connsiteY3582" fmla="*/ 2369163 h 3524628"/>
              <a:gd name="connsiteX3583" fmla="*/ 6474856 w 7486643"/>
              <a:gd name="connsiteY3583" fmla="*/ 2319909 h 3524628"/>
              <a:gd name="connsiteX3584" fmla="*/ 6538642 w 7486643"/>
              <a:gd name="connsiteY3584" fmla="*/ 2318802 h 3524628"/>
              <a:gd name="connsiteX3585" fmla="*/ 6610572 w 7486643"/>
              <a:gd name="connsiteY3585" fmla="*/ 2308287 h 3524628"/>
              <a:gd name="connsiteX3586" fmla="*/ 6540904 w 7486643"/>
              <a:gd name="connsiteY3586" fmla="*/ 2280063 h 3524628"/>
              <a:gd name="connsiteX3587" fmla="*/ 6660786 w 7486643"/>
              <a:gd name="connsiteY3587" fmla="*/ 2254606 h 3524628"/>
              <a:gd name="connsiteX3588" fmla="*/ 6620021 w 7486643"/>
              <a:gd name="connsiteY3588" fmla="*/ 2296016 h 3524628"/>
              <a:gd name="connsiteX3589" fmla="*/ 6619822 w 7486643"/>
              <a:gd name="connsiteY3589" fmla="*/ 2296623 h 3524628"/>
              <a:gd name="connsiteX3590" fmla="*/ 6618481 w 7486643"/>
              <a:gd name="connsiteY3590" fmla="*/ 2296147 h 3524628"/>
              <a:gd name="connsiteX3591" fmla="*/ 6616000 w 7486643"/>
              <a:gd name="connsiteY3591" fmla="*/ 2308287 h 3524628"/>
              <a:gd name="connsiteX3592" fmla="*/ 6722763 w 7486643"/>
              <a:gd name="connsiteY3592" fmla="*/ 2272869 h 3524628"/>
              <a:gd name="connsiteX3593" fmla="*/ 6733168 w 7486643"/>
              <a:gd name="connsiteY3593" fmla="*/ 2241877 h 3524628"/>
              <a:gd name="connsiteX3594" fmla="*/ 6752620 w 7486643"/>
              <a:gd name="connsiteY3594" fmla="*/ 2216974 h 3524628"/>
              <a:gd name="connsiteX3595" fmla="*/ 6739502 w 7486643"/>
              <a:gd name="connsiteY3595" fmla="*/ 2169934 h 3524628"/>
              <a:gd name="connsiteX3596" fmla="*/ 6731358 w 7486643"/>
              <a:gd name="connsiteY3596" fmla="*/ 2228596 h 3524628"/>
              <a:gd name="connsiteX3597" fmla="*/ 6707834 w 7486643"/>
              <a:gd name="connsiteY3597" fmla="*/ 2157205 h 3524628"/>
              <a:gd name="connsiteX3598" fmla="*/ 3557413 w 7486643"/>
              <a:gd name="connsiteY3598" fmla="*/ 2157205 h 3524628"/>
              <a:gd name="connsiteX3599" fmla="*/ 3564652 w 7486643"/>
              <a:gd name="connsiteY3599" fmla="*/ 2157205 h 3524628"/>
              <a:gd name="connsiteX3600" fmla="*/ 3557413 w 7486643"/>
              <a:gd name="connsiteY3600" fmla="*/ 2157205 h 3524628"/>
              <a:gd name="connsiteX3601" fmla="*/ 4192112 w 7486643"/>
              <a:gd name="connsiteY3601" fmla="*/ 2144477 h 3524628"/>
              <a:gd name="connsiteX3602" fmla="*/ 4233279 w 7486643"/>
              <a:gd name="connsiteY3602" fmla="*/ 2156098 h 3524628"/>
              <a:gd name="connsiteX3603" fmla="*/ 4221970 w 7486643"/>
              <a:gd name="connsiteY3603" fmla="*/ 2144477 h 3524628"/>
              <a:gd name="connsiteX3604" fmla="*/ 4192112 w 7486643"/>
              <a:gd name="connsiteY3604" fmla="*/ 2144477 h 3524628"/>
              <a:gd name="connsiteX3605" fmla="*/ 5045313 w 7486643"/>
              <a:gd name="connsiteY3605" fmla="*/ 2142263 h 3524628"/>
              <a:gd name="connsiteX3606" fmla="*/ 4957098 w 7486643"/>
              <a:gd name="connsiteY3606" fmla="*/ 2182109 h 3524628"/>
              <a:gd name="connsiteX3607" fmla="*/ 4995551 w 7486643"/>
              <a:gd name="connsiteY3607" fmla="*/ 2182662 h 3524628"/>
              <a:gd name="connsiteX3608" fmla="*/ 5045313 w 7486643"/>
              <a:gd name="connsiteY3608" fmla="*/ 2142263 h 3524628"/>
              <a:gd name="connsiteX3609" fmla="*/ 6669997 w 7486643"/>
              <a:gd name="connsiteY3609" fmla="*/ 2140361 h 3524628"/>
              <a:gd name="connsiteX3610" fmla="*/ 6672096 w 7486643"/>
              <a:gd name="connsiteY3610" fmla="*/ 2145030 h 3524628"/>
              <a:gd name="connsiteX3611" fmla="*/ 6669997 w 7486643"/>
              <a:gd name="connsiteY3611" fmla="*/ 2140361 h 3524628"/>
              <a:gd name="connsiteX3612" fmla="*/ 5303287 w 7486643"/>
              <a:gd name="connsiteY3612" fmla="*/ 2140326 h 3524628"/>
              <a:gd name="connsiteX3613" fmla="*/ 5299555 w 7486643"/>
              <a:gd name="connsiteY3613" fmla="*/ 2144477 h 3524628"/>
              <a:gd name="connsiteX3614" fmla="*/ 5314484 w 7486643"/>
              <a:gd name="connsiteY3614" fmla="*/ 2146137 h 3524628"/>
              <a:gd name="connsiteX3615" fmla="*/ 5303287 w 7486643"/>
              <a:gd name="connsiteY3615" fmla="*/ 2140326 h 3524628"/>
              <a:gd name="connsiteX3616" fmla="*/ 2061427 w 7486643"/>
              <a:gd name="connsiteY3616" fmla="*/ 2138666 h 3524628"/>
              <a:gd name="connsiteX3617" fmla="*/ 2048251 w 7486643"/>
              <a:gd name="connsiteY3617" fmla="*/ 2154992 h 3524628"/>
              <a:gd name="connsiteX3618" fmla="*/ 2065442 w 7486643"/>
              <a:gd name="connsiteY3618" fmla="*/ 2233576 h 3524628"/>
              <a:gd name="connsiteX3619" fmla="*/ 1998941 w 7486643"/>
              <a:gd name="connsiteY3619" fmla="*/ 2189857 h 3524628"/>
              <a:gd name="connsiteX3620" fmla="*/ 2023370 w 7486643"/>
              <a:gd name="connsiteY3620" fmla="*/ 2252392 h 3524628"/>
              <a:gd name="connsiteX3621" fmla="*/ 2013870 w 7486643"/>
              <a:gd name="connsiteY3621" fmla="*/ 2250525 h 3524628"/>
              <a:gd name="connsiteX3622" fmla="*/ 2014685 w 7486643"/>
              <a:gd name="connsiteY3622" fmla="*/ 2253581 h 3524628"/>
              <a:gd name="connsiteX3623" fmla="*/ 1998093 w 7486643"/>
              <a:gd name="connsiteY3623" fmla="*/ 2255851 h 3524628"/>
              <a:gd name="connsiteX3624" fmla="*/ 1973155 w 7486643"/>
              <a:gd name="connsiteY3624" fmla="*/ 2260140 h 3524628"/>
              <a:gd name="connsiteX3625" fmla="*/ 2026989 w 7486643"/>
              <a:gd name="connsiteY3625" fmla="*/ 2264014 h 3524628"/>
              <a:gd name="connsiteX3626" fmla="*/ 2028799 w 7486643"/>
              <a:gd name="connsiteY3626" fmla="*/ 2221955 h 3524628"/>
              <a:gd name="connsiteX3627" fmla="*/ 2093038 w 7486643"/>
              <a:gd name="connsiteY3627" fmla="*/ 2260694 h 3524628"/>
              <a:gd name="connsiteX3628" fmla="*/ 2069966 w 7486643"/>
              <a:gd name="connsiteY3628" fmla="*/ 2179342 h 3524628"/>
              <a:gd name="connsiteX3629" fmla="*/ 2114752 w 7486643"/>
              <a:gd name="connsiteY3629" fmla="*/ 2221401 h 3524628"/>
              <a:gd name="connsiteX3630" fmla="*/ 2077657 w 7486643"/>
              <a:gd name="connsiteY3630" fmla="*/ 2158865 h 3524628"/>
              <a:gd name="connsiteX3631" fmla="*/ 2061427 w 7486643"/>
              <a:gd name="connsiteY3631" fmla="*/ 2138666 h 3524628"/>
              <a:gd name="connsiteX3632" fmla="*/ 5826585 w 7486643"/>
              <a:gd name="connsiteY3632" fmla="*/ 2135069 h 3524628"/>
              <a:gd name="connsiteX3633" fmla="*/ 5795371 w 7486643"/>
              <a:gd name="connsiteY3633" fmla="*/ 2144477 h 3524628"/>
              <a:gd name="connsiteX3634" fmla="*/ 5808038 w 7486643"/>
              <a:gd name="connsiteY3634" fmla="*/ 2144477 h 3524628"/>
              <a:gd name="connsiteX3635" fmla="*/ 5826585 w 7486643"/>
              <a:gd name="connsiteY3635" fmla="*/ 2135069 h 3524628"/>
              <a:gd name="connsiteX3636" fmla="*/ 341397 w 7486643"/>
              <a:gd name="connsiteY3636" fmla="*/ 2133408 h 3524628"/>
              <a:gd name="connsiteX3637" fmla="*/ 339816 w 7486643"/>
              <a:gd name="connsiteY3637" fmla="*/ 2174502 h 3524628"/>
              <a:gd name="connsiteX3638" fmla="*/ 338951 w 7486643"/>
              <a:gd name="connsiteY3638" fmla="*/ 2173445 h 3524628"/>
              <a:gd name="connsiteX3639" fmla="*/ 339587 w 7486643"/>
              <a:gd name="connsiteY3639" fmla="*/ 2180449 h 3524628"/>
              <a:gd name="connsiteX3640" fmla="*/ 344111 w 7486643"/>
              <a:gd name="connsiteY3640" fmla="*/ 2185983 h 3524628"/>
              <a:gd name="connsiteX3641" fmla="*/ 341397 w 7486643"/>
              <a:gd name="connsiteY3641" fmla="*/ 2133408 h 3524628"/>
              <a:gd name="connsiteX3642" fmla="*/ 1491180 w 7486643"/>
              <a:gd name="connsiteY3642" fmla="*/ 2127416 h 3524628"/>
              <a:gd name="connsiteX3643" fmla="*/ 1459244 w 7486643"/>
              <a:gd name="connsiteY3643" fmla="*/ 2153331 h 3524628"/>
              <a:gd name="connsiteX3644" fmla="*/ 1463316 w 7486643"/>
              <a:gd name="connsiteY3644" fmla="*/ 2205352 h 3524628"/>
              <a:gd name="connsiteX3645" fmla="*/ 1475530 w 7486643"/>
              <a:gd name="connsiteY3645" fmla="*/ 2209226 h 3524628"/>
              <a:gd name="connsiteX3646" fmla="*/ 1516697 w 7486643"/>
              <a:gd name="connsiteY3646" fmla="*/ 2166613 h 3524628"/>
              <a:gd name="connsiteX3647" fmla="*/ 1501316 w 7486643"/>
              <a:gd name="connsiteY3647" fmla="*/ 2128428 h 3524628"/>
              <a:gd name="connsiteX3648" fmla="*/ 1491180 w 7486643"/>
              <a:gd name="connsiteY3648" fmla="*/ 2127416 h 3524628"/>
              <a:gd name="connsiteX3649" fmla="*/ 4007991 w 7486643"/>
              <a:gd name="connsiteY3649" fmla="*/ 2125661 h 3524628"/>
              <a:gd name="connsiteX3650" fmla="*/ 3990348 w 7486643"/>
              <a:gd name="connsiteY3650" fmla="*/ 2151671 h 3524628"/>
              <a:gd name="connsiteX3651" fmla="*/ 4020657 w 7486643"/>
              <a:gd name="connsiteY3651" fmla="*/ 2154438 h 3524628"/>
              <a:gd name="connsiteX3652" fmla="*/ 4035453 w 7486643"/>
              <a:gd name="connsiteY3652" fmla="*/ 2154272 h 3524628"/>
              <a:gd name="connsiteX3653" fmla="*/ 4035134 w 7486643"/>
              <a:gd name="connsiteY3653" fmla="*/ 2156652 h 3524628"/>
              <a:gd name="connsiteX3654" fmla="*/ 4057301 w 7486643"/>
              <a:gd name="connsiteY3654" fmla="*/ 2151118 h 3524628"/>
              <a:gd name="connsiteX3655" fmla="*/ 4039149 w 7486643"/>
              <a:gd name="connsiteY3655" fmla="*/ 2154231 h 3524628"/>
              <a:gd name="connsiteX3656" fmla="*/ 4035453 w 7486643"/>
              <a:gd name="connsiteY3656" fmla="*/ 2154272 h 3524628"/>
              <a:gd name="connsiteX3657" fmla="*/ 4037573 w 7486643"/>
              <a:gd name="connsiteY3657" fmla="*/ 2138424 h 3524628"/>
              <a:gd name="connsiteX3658" fmla="*/ 4007991 w 7486643"/>
              <a:gd name="connsiteY3658" fmla="*/ 2125661 h 3524628"/>
              <a:gd name="connsiteX3659" fmla="*/ 7125472 w 7486643"/>
              <a:gd name="connsiteY3659" fmla="*/ 2119599 h 3524628"/>
              <a:gd name="connsiteX3660" fmla="*/ 7126744 w 7486643"/>
              <a:gd name="connsiteY3660" fmla="*/ 2126214 h 3524628"/>
              <a:gd name="connsiteX3661" fmla="*/ 7125472 w 7486643"/>
              <a:gd name="connsiteY3661" fmla="*/ 2119599 h 3524628"/>
              <a:gd name="connsiteX3662" fmla="*/ 6527558 w 7486643"/>
              <a:gd name="connsiteY3662" fmla="*/ 2106637 h 3524628"/>
              <a:gd name="connsiteX3663" fmla="*/ 6509689 w 7486643"/>
              <a:gd name="connsiteY3663" fmla="*/ 2107951 h 3524628"/>
              <a:gd name="connsiteX3664" fmla="*/ 6487522 w 7486643"/>
              <a:gd name="connsiteY3664" fmla="*/ 2125107 h 3524628"/>
              <a:gd name="connsiteX3665" fmla="*/ 6519189 w 7486643"/>
              <a:gd name="connsiteY3665" fmla="*/ 2125661 h 3524628"/>
              <a:gd name="connsiteX3666" fmla="*/ 6538642 w 7486643"/>
              <a:gd name="connsiteY3666" fmla="*/ 2119020 h 3524628"/>
              <a:gd name="connsiteX3667" fmla="*/ 6527558 w 7486643"/>
              <a:gd name="connsiteY3667" fmla="*/ 2106637 h 3524628"/>
              <a:gd name="connsiteX3668" fmla="*/ 6268114 w 7486643"/>
              <a:gd name="connsiteY3668" fmla="*/ 2105738 h 3524628"/>
              <a:gd name="connsiteX3669" fmla="*/ 6268011 w 7486643"/>
              <a:gd name="connsiteY3669" fmla="*/ 2105825 h 3524628"/>
              <a:gd name="connsiteX3670" fmla="*/ 6262177 w 7486643"/>
              <a:gd name="connsiteY3670" fmla="*/ 2107191 h 3524628"/>
              <a:gd name="connsiteX3671" fmla="*/ 6268114 w 7486643"/>
              <a:gd name="connsiteY3671" fmla="*/ 2105738 h 3524628"/>
              <a:gd name="connsiteX3672" fmla="*/ 2253183 w 7486643"/>
              <a:gd name="connsiteY3672" fmla="*/ 2105738 h 3524628"/>
              <a:gd name="connsiteX3673" fmla="*/ 2240403 w 7486643"/>
              <a:gd name="connsiteY3673" fmla="*/ 2112656 h 3524628"/>
              <a:gd name="connsiteX3674" fmla="*/ 2238980 w 7486643"/>
              <a:gd name="connsiteY3674" fmla="*/ 2114011 h 3524628"/>
              <a:gd name="connsiteX3675" fmla="*/ 2234182 w 7486643"/>
              <a:gd name="connsiteY3675" fmla="*/ 2116806 h 3524628"/>
              <a:gd name="connsiteX3676" fmla="*/ 2229658 w 7486643"/>
              <a:gd name="connsiteY3676" fmla="*/ 2122894 h 3524628"/>
              <a:gd name="connsiteX3677" fmla="*/ 2238980 w 7486643"/>
              <a:gd name="connsiteY3677" fmla="*/ 2114011 h 3524628"/>
              <a:gd name="connsiteX3678" fmla="*/ 6931766 w 7486643"/>
              <a:gd name="connsiteY3678" fmla="*/ 2103524 h 3524628"/>
              <a:gd name="connsiteX3679" fmla="*/ 6943980 w 7486643"/>
              <a:gd name="connsiteY3679" fmla="*/ 2110719 h 3524628"/>
              <a:gd name="connsiteX3680" fmla="*/ 6931766 w 7486643"/>
              <a:gd name="connsiteY3680" fmla="*/ 2103524 h 3524628"/>
              <a:gd name="connsiteX3681" fmla="*/ 1463372 w 7486643"/>
              <a:gd name="connsiteY3681" fmla="*/ 2103386 h 3524628"/>
              <a:gd name="connsiteX3682" fmla="*/ 1449291 w 7486643"/>
              <a:gd name="connsiteY3682" fmla="*/ 2113486 h 3524628"/>
              <a:gd name="connsiteX3683" fmla="*/ 1449291 w 7486643"/>
              <a:gd name="connsiteY3683" fmla="*/ 2113486 h 3524628"/>
              <a:gd name="connsiteX3684" fmla="*/ 1459244 w 7486643"/>
              <a:gd name="connsiteY3684" fmla="*/ 2144477 h 3524628"/>
              <a:gd name="connsiteX3685" fmla="*/ 1477792 w 7486643"/>
              <a:gd name="connsiteY3685" fmla="*/ 2107398 h 3524628"/>
              <a:gd name="connsiteX3686" fmla="*/ 1463372 w 7486643"/>
              <a:gd name="connsiteY3686" fmla="*/ 2103386 h 3524628"/>
              <a:gd name="connsiteX3687" fmla="*/ 5997588 w 7486643"/>
              <a:gd name="connsiteY3687" fmla="*/ 2102417 h 3524628"/>
              <a:gd name="connsiteX3688" fmla="*/ 5996327 w 7486643"/>
              <a:gd name="connsiteY3688" fmla="*/ 2102578 h 3524628"/>
              <a:gd name="connsiteX3689" fmla="*/ 5990293 w 7486643"/>
              <a:gd name="connsiteY3689" fmla="*/ 2103247 h 3524628"/>
              <a:gd name="connsiteX3690" fmla="*/ 5997588 w 7486643"/>
              <a:gd name="connsiteY3690" fmla="*/ 2102417 h 3524628"/>
              <a:gd name="connsiteX3691" fmla="*/ 4432329 w 7486643"/>
              <a:gd name="connsiteY3691" fmla="*/ 2102417 h 3524628"/>
              <a:gd name="connsiteX3692" fmla="*/ 4420284 w 7486643"/>
              <a:gd name="connsiteY3692" fmla="*/ 2114316 h 3524628"/>
              <a:gd name="connsiteX3693" fmla="*/ 4415413 w 7486643"/>
              <a:gd name="connsiteY3693" fmla="*/ 2120358 h 3524628"/>
              <a:gd name="connsiteX3694" fmla="*/ 4406543 w 7486643"/>
              <a:gd name="connsiteY3694" fmla="*/ 2126214 h 3524628"/>
              <a:gd name="connsiteX3695" fmla="*/ 4413690 w 7486643"/>
              <a:gd name="connsiteY3695" fmla="*/ 2122496 h 3524628"/>
              <a:gd name="connsiteX3696" fmla="*/ 4415413 w 7486643"/>
              <a:gd name="connsiteY3696" fmla="*/ 2120358 h 3524628"/>
              <a:gd name="connsiteX3697" fmla="*/ 4420794 w 7486643"/>
              <a:gd name="connsiteY3697" fmla="*/ 2116806 h 3524628"/>
              <a:gd name="connsiteX3698" fmla="*/ 4432329 w 7486643"/>
              <a:gd name="connsiteY3698" fmla="*/ 2102417 h 3524628"/>
              <a:gd name="connsiteX3699" fmla="*/ 4356781 w 7486643"/>
              <a:gd name="connsiteY3699" fmla="*/ 2101311 h 3524628"/>
              <a:gd name="connsiteX3700" fmla="*/ 4341796 w 7486643"/>
              <a:gd name="connsiteY3700" fmla="*/ 2107675 h 3524628"/>
              <a:gd name="connsiteX3701" fmla="*/ 4343139 w 7486643"/>
              <a:gd name="connsiteY3701" fmla="*/ 2111973 h 3524628"/>
              <a:gd name="connsiteX3702" fmla="*/ 4338685 w 7486643"/>
              <a:gd name="connsiteY3702" fmla="*/ 2120680 h 3524628"/>
              <a:gd name="connsiteX3703" fmla="*/ 4329185 w 7486643"/>
              <a:gd name="connsiteY3703" fmla="*/ 2124554 h 3524628"/>
              <a:gd name="connsiteX3704" fmla="*/ 4338685 w 7486643"/>
              <a:gd name="connsiteY3704" fmla="*/ 2120680 h 3524628"/>
              <a:gd name="connsiteX3705" fmla="*/ 4343358 w 7486643"/>
              <a:gd name="connsiteY3705" fmla="*/ 2112673 h 3524628"/>
              <a:gd name="connsiteX3706" fmla="*/ 4343139 w 7486643"/>
              <a:gd name="connsiteY3706" fmla="*/ 2111973 h 3524628"/>
              <a:gd name="connsiteX3707" fmla="*/ 4345019 w 7486643"/>
              <a:gd name="connsiteY3707" fmla="*/ 2108297 h 3524628"/>
              <a:gd name="connsiteX3708" fmla="*/ 4356781 w 7486643"/>
              <a:gd name="connsiteY3708" fmla="*/ 2101311 h 3524628"/>
              <a:gd name="connsiteX3709" fmla="*/ 6581166 w 7486643"/>
              <a:gd name="connsiteY3709" fmla="*/ 2098543 h 3524628"/>
              <a:gd name="connsiteX3710" fmla="*/ 6572458 w 7486643"/>
              <a:gd name="connsiteY3710" fmla="*/ 2109543 h 3524628"/>
              <a:gd name="connsiteX3711" fmla="*/ 6571206 w 7486643"/>
              <a:gd name="connsiteY3711" fmla="*/ 2117028 h 3524628"/>
              <a:gd name="connsiteX3712" fmla="*/ 6570762 w 7486643"/>
              <a:gd name="connsiteY3712" fmla="*/ 2118466 h 3524628"/>
              <a:gd name="connsiteX3713" fmla="*/ 6551761 w 7486643"/>
              <a:gd name="connsiteY3713" fmla="*/ 2131195 h 3524628"/>
              <a:gd name="connsiteX3714" fmla="*/ 6529142 w 7486643"/>
              <a:gd name="connsiteY3714" fmla="*/ 2181002 h 3524628"/>
              <a:gd name="connsiteX3715" fmla="*/ 6583428 w 7486643"/>
              <a:gd name="connsiteY3715" fmla="*/ 2181002 h 3524628"/>
              <a:gd name="connsiteX3716" fmla="*/ 6640881 w 7486643"/>
              <a:gd name="connsiteY3716" fmla="*/ 2184876 h 3524628"/>
              <a:gd name="connsiteX3717" fmla="*/ 6602428 w 7486643"/>
              <a:gd name="connsiteY3717" fmla="*/ 2151118 h 3524628"/>
              <a:gd name="connsiteX3718" fmla="*/ 6672096 w 7486643"/>
              <a:gd name="connsiteY3718" fmla="*/ 2145030 h 3524628"/>
              <a:gd name="connsiteX3719" fmla="*/ 6658072 w 7486643"/>
              <a:gd name="connsiteY3719" fmla="*/ 2107951 h 3524628"/>
              <a:gd name="connsiteX3720" fmla="*/ 6630476 w 7486643"/>
              <a:gd name="connsiteY3720" fmla="*/ 2129535 h 3524628"/>
              <a:gd name="connsiteX3721" fmla="*/ 6569856 w 7486643"/>
              <a:gd name="connsiteY3721" fmla="*/ 2125107 h 3524628"/>
              <a:gd name="connsiteX3722" fmla="*/ 6571206 w 7486643"/>
              <a:gd name="connsiteY3722" fmla="*/ 2117028 h 3524628"/>
              <a:gd name="connsiteX3723" fmla="*/ 6574098 w 7486643"/>
              <a:gd name="connsiteY3723" fmla="*/ 2107675 h 3524628"/>
              <a:gd name="connsiteX3724" fmla="*/ 6581166 w 7486643"/>
              <a:gd name="connsiteY3724" fmla="*/ 2098543 h 3524628"/>
              <a:gd name="connsiteX3725" fmla="*/ 7121712 w 7486643"/>
              <a:gd name="connsiteY3725" fmla="*/ 2092525 h 3524628"/>
              <a:gd name="connsiteX3726" fmla="*/ 7107744 w 7486643"/>
              <a:gd name="connsiteY3726" fmla="*/ 2120127 h 3524628"/>
              <a:gd name="connsiteX3727" fmla="*/ 7126744 w 7486643"/>
              <a:gd name="connsiteY3727" fmla="*/ 2126214 h 3524628"/>
              <a:gd name="connsiteX3728" fmla="*/ 7143483 w 7486643"/>
              <a:gd name="connsiteY3728" fmla="*/ 2106845 h 3524628"/>
              <a:gd name="connsiteX3729" fmla="*/ 7121712 w 7486643"/>
              <a:gd name="connsiteY3729" fmla="*/ 2092525 h 3524628"/>
              <a:gd name="connsiteX3730" fmla="*/ 4125611 w 7486643"/>
              <a:gd name="connsiteY3730" fmla="*/ 2090242 h 3524628"/>
              <a:gd name="connsiteX3731" fmla="*/ 4127265 w 7486643"/>
              <a:gd name="connsiteY3731" fmla="*/ 2092888 h 3524628"/>
              <a:gd name="connsiteX3732" fmla="*/ 4125616 w 7486643"/>
              <a:gd name="connsiteY3732" fmla="*/ 2090699 h 3524628"/>
              <a:gd name="connsiteX3733" fmla="*/ 4123448 w 7486643"/>
              <a:gd name="connsiteY3733" fmla="*/ 2087596 h 3524628"/>
              <a:gd name="connsiteX3734" fmla="*/ 4125611 w 7486643"/>
              <a:gd name="connsiteY3734" fmla="*/ 2090242 h 3524628"/>
              <a:gd name="connsiteX3735" fmla="*/ 4125212 w 7486643"/>
              <a:gd name="connsiteY3735" fmla="*/ 2090156 h 3524628"/>
              <a:gd name="connsiteX3736" fmla="*/ 4036661 w 7486643"/>
              <a:gd name="connsiteY3736" fmla="*/ 2077470 h 3524628"/>
              <a:gd name="connsiteX3737" fmla="*/ 4035134 w 7486643"/>
              <a:gd name="connsiteY3737" fmla="*/ 2079727 h 3524628"/>
              <a:gd name="connsiteX3738" fmla="*/ 4007991 w 7486643"/>
              <a:gd name="connsiteY3738" fmla="*/ 2117359 h 3524628"/>
              <a:gd name="connsiteX3739" fmla="*/ 4035134 w 7486643"/>
              <a:gd name="connsiteY3739" fmla="*/ 2079727 h 3524628"/>
              <a:gd name="connsiteX3740" fmla="*/ 4036661 w 7486643"/>
              <a:gd name="connsiteY3740" fmla="*/ 2077470 h 3524628"/>
              <a:gd name="connsiteX3741" fmla="*/ 4088501 w 7486643"/>
              <a:gd name="connsiteY3741" fmla="*/ 2067751 h 3524628"/>
              <a:gd name="connsiteX3742" fmla="*/ 4063182 w 7486643"/>
              <a:gd name="connsiteY3742" fmla="*/ 2125107 h 3524628"/>
              <a:gd name="connsiteX3743" fmla="*/ 4083992 w 7486643"/>
              <a:gd name="connsiteY3743" fmla="*/ 2085262 h 3524628"/>
              <a:gd name="connsiteX3744" fmla="*/ 4103614 w 7486643"/>
              <a:gd name="connsiteY3744" fmla="*/ 2085469 h 3524628"/>
              <a:gd name="connsiteX3745" fmla="*/ 4125212 w 7486643"/>
              <a:gd name="connsiteY3745" fmla="*/ 2090156 h 3524628"/>
              <a:gd name="connsiteX3746" fmla="*/ 4125272 w 7486643"/>
              <a:gd name="connsiteY3746" fmla="*/ 2090242 h 3524628"/>
              <a:gd name="connsiteX3747" fmla="*/ 4125616 w 7486643"/>
              <a:gd name="connsiteY3747" fmla="*/ 2090699 h 3524628"/>
              <a:gd name="connsiteX3748" fmla="*/ 4125837 w 7486643"/>
              <a:gd name="connsiteY3748" fmla="*/ 2111203 h 3524628"/>
              <a:gd name="connsiteX3749" fmla="*/ 4116563 w 7486643"/>
              <a:gd name="connsiteY3749" fmla="*/ 2125107 h 3524628"/>
              <a:gd name="connsiteX3750" fmla="*/ 4156826 w 7486643"/>
              <a:gd name="connsiteY3750" fmla="*/ 2132855 h 3524628"/>
              <a:gd name="connsiteX3751" fmla="*/ 4144159 w 7486643"/>
              <a:gd name="connsiteY3751" fmla="*/ 2081941 h 3524628"/>
              <a:gd name="connsiteX3752" fmla="*/ 4112944 w 7486643"/>
              <a:gd name="connsiteY3752" fmla="*/ 2069766 h 3524628"/>
              <a:gd name="connsiteX3753" fmla="*/ 4088501 w 7486643"/>
              <a:gd name="connsiteY3753" fmla="*/ 2067751 h 3524628"/>
              <a:gd name="connsiteX3754" fmla="*/ 6253638 w 7486643"/>
              <a:gd name="connsiteY3754" fmla="*/ 2063678 h 3524628"/>
              <a:gd name="connsiteX3755" fmla="*/ 6245495 w 7486643"/>
              <a:gd name="connsiteY3755" fmla="*/ 2099650 h 3524628"/>
              <a:gd name="connsiteX3756" fmla="*/ 6216090 w 7486643"/>
              <a:gd name="connsiteY3756" fmla="*/ 2135069 h 3524628"/>
              <a:gd name="connsiteX3757" fmla="*/ 6256352 w 7486643"/>
              <a:gd name="connsiteY3757" fmla="*/ 2143923 h 3524628"/>
              <a:gd name="connsiteX3758" fmla="*/ 6251885 w 7486643"/>
              <a:gd name="connsiteY3758" fmla="*/ 2119435 h 3524628"/>
              <a:gd name="connsiteX3759" fmla="*/ 6268011 w 7486643"/>
              <a:gd name="connsiteY3759" fmla="*/ 2105825 h 3524628"/>
              <a:gd name="connsiteX3760" fmla="*/ 6268051 w 7486643"/>
              <a:gd name="connsiteY3760" fmla="*/ 2105816 h 3524628"/>
              <a:gd name="connsiteX3761" fmla="*/ 6268114 w 7486643"/>
              <a:gd name="connsiteY3761" fmla="*/ 2105738 h 3524628"/>
              <a:gd name="connsiteX3762" fmla="*/ 6276258 w 7486643"/>
              <a:gd name="connsiteY3762" fmla="*/ 2078621 h 3524628"/>
              <a:gd name="connsiteX3763" fmla="*/ 6317877 w 7486643"/>
              <a:gd name="connsiteY3763" fmla="*/ 2063678 h 3524628"/>
              <a:gd name="connsiteX3764" fmla="*/ 6276258 w 7486643"/>
              <a:gd name="connsiteY3764" fmla="*/ 2078621 h 3524628"/>
              <a:gd name="connsiteX3765" fmla="*/ 6253638 w 7486643"/>
              <a:gd name="connsiteY3765" fmla="*/ 2063678 h 3524628"/>
              <a:gd name="connsiteX3766" fmla="*/ 5819185 w 7486643"/>
              <a:gd name="connsiteY3766" fmla="*/ 2061785 h 3524628"/>
              <a:gd name="connsiteX3767" fmla="*/ 5817085 w 7486643"/>
              <a:gd name="connsiteY3767" fmla="*/ 2066999 h 3524628"/>
              <a:gd name="connsiteX3768" fmla="*/ 5819185 w 7486643"/>
              <a:gd name="connsiteY3768" fmla="*/ 2061785 h 3524628"/>
              <a:gd name="connsiteX3769" fmla="*/ 7264270 w 7486643"/>
              <a:gd name="connsiteY3769" fmla="*/ 2052610 h 3524628"/>
              <a:gd name="connsiteX3770" fmla="*/ 7304985 w 7486643"/>
              <a:gd name="connsiteY3770" fmla="*/ 2055931 h 3524628"/>
              <a:gd name="connsiteX3771" fmla="*/ 7264270 w 7486643"/>
              <a:gd name="connsiteY3771" fmla="*/ 2052610 h 3524628"/>
              <a:gd name="connsiteX3772" fmla="*/ 5346603 w 7486643"/>
              <a:gd name="connsiteY3772" fmla="*/ 2052057 h 3524628"/>
              <a:gd name="connsiteX3773" fmla="*/ 5331674 w 7486643"/>
              <a:gd name="connsiteY3773" fmla="*/ 2078621 h 3524628"/>
              <a:gd name="connsiteX3774" fmla="*/ 5346603 w 7486643"/>
              <a:gd name="connsiteY3774" fmla="*/ 2052057 h 3524628"/>
              <a:gd name="connsiteX3775" fmla="*/ 870689 w 7486643"/>
              <a:gd name="connsiteY3775" fmla="*/ 2051503 h 3524628"/>
              <a:gd name="connsiteX3776" fmla="*/ 885165 w 7486643"/>
              <a:gd name="connsiteY3776" fmla="*/ 2060911 h 3524628"/>
              <a:gd name="connsiteX3777" fmla="*/ 870689 w 7486643"/>
              <a:gd name="connsiteY3777" fmla="*/ 2051503 h 3524628"/>
              <a:gd name="connsiteX3778" fmla="*/ 5485486 w 7486643"/>
              <a:gd name="connsiteY3778" fmla="*/ 2047629 h 3524628"/>
              <a:gd name="connsiteX3779" fmla="*/ 5448390 w 7486643"/>
              <a:gd name="connsiteY3779" fmla="*/ 2134515 h 3524628"/>
              <a:gd name="connsiteX3780" fmla="*/ 5474176 w 7486643"/>
              <a:gd name="connsiteY3780" fmla="*/ 2101311 h 3524628"/>
              <a:gd name="connsiteX3781" fmla="*/ 5474176 w 7486643"/>
              <a:gd name="connsiteY3781" fmla="*/ 2101311 h 3524628"/>
              <a:gd name="connsiteX3782" fmla="*/ 5513986 w 7486643"/>
              <a:gd name="connsiteY3782" fmla="*/ 2071980 h 3524628"/>
              <a:gd name="connsiteX3783" fmla="*/ 5485486 w 7486643"/>
              <a:gd name="connsiteY3783" fmla="*/ 2047629 h 3524628"/>
              <a:gd name="connsiteX3784" fmla="*/ 5941718 w 7486643"/>
              <a:gd name="connsiteY3784" fmla="*/ 2038982 h 3524628"/>
              <a:gd name="connsiteX3785" fmla="*/ 5885396 w 7486643"/>
              <a:gd name="connsiteY3785" fmla="*/ 2045969 h 3524628"/>
              <a:gd name="connsiteX3786" fmla="*/ 5884943 w 7486643"/>
              <a:gd name="connsiteY3786" fmla="*/ 2100757 h 3524628"/>
              <a:gd name="connsiteX3787" fmla="*/ 5940587 w 7486643"/>
              <a:gd name="connsiteY3787" fmla="*/ 2109681 h 3524628"/>
              <a:gd name="connsiteX3788" fmla="*/ 5996327 w 7486643"/>
              <a:gd name="connsiteY3788" fmla="*/ 2102578 h 3524628"/>
              <a:gd name="connsiteX3789" fmla="*/ 5999178 w 7486643"/>
              <a:gd name="connsiteY3789" fmla="*/ 2102262 h 3524628"/>
              <a:gd name="connsiteX3790" fmla="*/ 5997588 w 7486643"/>
              <a:gd name="connsiteY3790" fmla="*/ 2102417 h 3524628"/>
              <a:gd name="connsiteX3791" fmla="*/ 5998040 w 7486643"/>
              <a:gd name="connsiteY3791" fmla="*/ 2046523 h 3524628"/>
              <a:gd name="connsiteX3792" fmla="*/ 5941718 w 7486643"/>
              <a:gd name="connsiteY3792" fmla="*/ 2038982 h 3524628"/>
              <a:gd name="connsiteX3793" fmla="*/ 4117468 w 7486643"/>
              <a:gd name="connsiteY3793" fmla="*/ 2034901 h 3524628"/>
              <a:gd name="connsiteX3794" fmla="*/ 4106611 w 7486643"/>
              <a:gd name="connsiteY3794" fmla="*/ 2053164 h 3524628"/>
              <a:gd name="connsiteX3795" fmla="*/ 4117468 w 7486643"/>
              <a:gd name="connsiteY3795" fmla="*/ 2034901 h 3524628"/>
              <a:gd name="connsiteX3796" fmla="*/ 3223552 w 7486643"/>
              <a:gd name="connsiteY3796" fmla="*/ 2034348 h 3524628"/>
              <a:gd name="connsiteX3797" fmla="*/ 3223552 w 7486643"/>
              <a:gd name="connsiteY3797" fmla="*/ 2034348 h 3524628"/>
              <a:gd name="connsiteX3798" fmla="*/ 4518226 w 7486643"/>
              <a:gd name="connsiteY3798" fmla="*/ 2029159 h 3524628"/>
              <a:gd name="connsiteX3799" fmla="*/ 4507426 w 7486643"/>
              <a:gd name="connsiteY3799" fmla="*/ 2043756 h 3524628"/>
              <a:gd name="connsiteX3800" fmla="*/ 4512854 w 7486643"/>
              <a:gd name="connsiteY3800" fmla="*/ 2116253 h 3524628"/>
              <a:gd name="connsiteX3801" fmla="*/ 4482544 w 7486643"/>
              <a:gd name="connsiteY3801" fmla="*/ 2109612 h 3524628"/>
              <a:gd name="connsiteX3802" fmla="*/ 4434139 w 7486643"/>
              <a:gd name="connsiteY3802" fmla="*/ 2134515 h 3524628"/>
              <a:gd name="connsiteX3803" fmla="*/ 4499735 w 7486643"/>
              <a:gd name="connsiteY3803" fmla="*/ 2153331 h 3524628"/>
              <a:gd name="connsiteX3804" fmla="*/ 4533664 w 7486643"/>
              <a:gd name="connsiteY3804" fmla="*/ 2180449 h 3524628"/>
              <a:gd name="connsiteX3805" fmla="*/ 4541355 w 7486643"/>
              <a:gd name="connsiteY3805" fmla="*/ 2192070 h 3524628"/>
              <a:gd name="connsiteX3806" fmla="*/ 4556283 w 7486643"/>
              <a:gd name="connsiteY3806" fmla="*/ 2189857 h 3524628"/>
              <a:gd name="connsiteX3807" fmla="*/ 4571665 w 7486643"/>
              <a:gd name="connsiteY3807" fmla="*/ 2189857 h 3524628"/>
              <a:gd name="connsiteX3808" fmla="*/ 4596998 w 7486643"/>
              <a:gd name="connsiteY3808" fmla="*/ 2192624 h 3524628"/>
              <a:gd name="connsiteX3809" fmla="*/ 4634999 w 7486643"/>
              <a:gd name="connsiteY3809" fmla="*/ 2200371 h 3524628"/>
              <a:gd name="connsiteX3810" fmla="*/ 4615999 w 7486643"/>
              <a:gd name="connsiteY3810" fmla="*/ 2210886 h 3524628"/>
              <a:gd name="connsiteX3811" fmla="*/ 4641332 w 7486643"/>
              <a:gd name="connsiteY3811" fmla="*/ 2235790 h 3524628"/>
              <a:gd name="connsiteX3812" fmla="*/ 4655356 w 7486643"/>
              <a:gd name="connsiteY3812" fmla="*/ 2200371 h 3524628"/>
              <a:gd name="connsiteX3813" fmla="*/ 4685666 w 7486643"/>
              <a:gd name="connsiteY3813" fmla="*/ 2205906 h 3524628"/>
              <a:gd name="connsiteX3814" fmla="*/ 4656261 w 7486643"/>
              <a:gd name="connsiteY3814" fmla="*/ 2199265 h 3524628"/>
              <a:gd name="connsiteX3815" fmla="*/ 4642689 w 7486643"/>
              <a:gd name="connsiteY3815" fmla="*/ 2183216 h 3524628"/>
              <a:gd name="connsiteX3816" fmla="*/ 4664856 w 7486643"/>
              <a:gd name="connsiteY3816" fmla="*/ 2174361 h 3524628"/>
              <a:gd name="connsiteX3817" fmla="*/ 4629570 w 7486643"/>
              <a:gd name="connsiteY3817" fmla="*/ 2150011 h 3524628"/>
              <a:gd name="connsiteX3818" fmla="*/ 4610570 w 7486643"/>
              <a:gd name="connsiteY3818" fmla="*/ 2130088 h 3524628"/>
              <a:gd name="connsiteX3819" fmla="*/ 4582974 w 7486643"/>
              <a:gd name="connsiteY3819" fmla="*/ 2128428 h 3524628"/>
              <a:gd name="connsiteX3820" fmla="*/ 4548140 w 7486643"/>
              <a:gd name="connsiteY3820" fmla="*/ 2110165 h 3524628"/>
              <a:gd name="connsiteX3821" fmla="*/ 4520545 w 7486643"/>
              <a:gd name="connsiteY3821" fmla="*/ 2088582 h 3524628"/>
              <a:gd name="connsiteX3822" fmla="*/ 4530045 w 7486643"/>
              <a:gd name="connsiteY3822" fmla="*/ 2039882 h 3524628"/>
              <a:gd name="connsiteX3823" fmla="*/ 4518226 w 7486643"/>
              <a:gd name="connsiteY3823" fmla="*/ 2029159 h 3524628"/>
              <a:gd name="connsiteX3824" fmla="*/ 4124706 w 7486643"/>
              <a:gd name="connsiteY3824" fmla="*/ 2028122 h 3524628"/>
              <a:gd name="connsiteX3825" fmla="*/ 4117921 w 7486643"/>
              <a:gd name="connsiteY3825" fmla="*/ 2034348 h 3524628"/>
              <a:gd name="connsiteX3826" fmla="*/ 4128778 w 7486643"/>
              <a:gd name="connsiteY3826" fmla="*/ 2032687 h 3524628"/>
              <a:gd name="connsiteX3827" fmla="*/ 4124706 w 7486643"/>
              <a:gd name="connsiteY3827" fmla="*/ 2028122 h 3524628"/>
              <a:gd name="connsiteX3828" fmla="*/ 5221596 w 7486643"/>
              <a:gd name="connsiteY3828" fmla="*/ 2020469 h 3524628"/>
              <a:gd name="connsiteX3829" fmla="*/ 5221914 w 7486643"/>
              <a:gd name="connsiteY3829" fmla="*/ 2025424 h 3524628"/>
              <a:gd name="connsiteX3830" fmla="*/ 5219707 w 7486643"/>
              <a:gd name="connsiteY3830" fmla="*/ 2028631 h 3524628"/>
              <a:gd name="connsiteX3831" fmla="*/ 5216316 w 7486643"/>
              <a:gd name="connsiteY3831" fmla="*/ 2022726 h 3524628"/>
              <a:gd name="connsiteX3832" fmla="*/ 5221596 w 7486643"/>
              <a:gd name="connsiteY3832" fmla="*/ 2020469 h 3524628"/>
              <a:gd name="connsiteX3833" fmla="*/ 7181936 w 7486643"/>
              <a:gd name="connsiteY3833" fmla="*/ 2017192 h 3524628"/>
              <a:gd name="connsiteX3834" fmla="*/ 7173340 w 7486643"/>
              <a:gd name="connsiteY3834" fmla="*/ 2022726 h 3524628"/>
              <a:gd name="connsiteX3835" fmla="*/ 7181936 w 7486643"/>
              <a:gd name="connsiteY3835" fmla="*/ 2017192 h 3524628"/>
              <a:gd name="connsiteX3836" fmla="*/ 6954838 w 7486643"/>
              <a:gd name="connsiteY3836" fmla="*/ 2016638 h 3524628"/>
              <a:gd name="connsiteX3837" fmla="*/ 6958909 w 7486643"/>
              <a:gd name="connsiteY3837" fmla="*/ 2101311 h 3524628"/>
              <a:gd name="connsiteX3838" fmla="*/ 6954838 w 7486643"/>
              <a:gd name="connsiteY3838" fmla="*/ 2016638 h 3524628"/>
              <a:gd name="connsiteX3839" fmla="*/ 6954838 w 7486643"/>
              <a:gd name="connsiteY3839" fmla="*/ 2016638 h 3524628"/>
              <a:gd name="connsiteX3840" fmla="*/ 5467503 w 7486643"/>
              <a:gd name="connsiteY3840" fmla="*/ 2003287 h 3524628"/>
              <a:gd name="connsiteX3841" fmla="*/ 5438890 w 7486643"/>
              <a:gd name="connsiteY3841" fmla="*/ 2004463 h 3524628"/>
              <a:gd name="connsiteX3842" fmla="*/ 5492724 w 7486643"/>
              <a:gd name="connsiteY3842" fmla="*/ 2021619 h 3524628"/>
              <a:gd name="connsiteX3843" fmla="*/ 5467503 w 7486643"/>
              <a:gd name="connsiteY3843" fmla="*/ 2003287 h 3524628"/>
              <a:gd name="connsiteX3844" fmla="*/ 5424357 w 7486643"/>
              <a:gd name="connsiteY3844" fmla="*/ 1999897 h 3524628"/>
              <a:gd name="connsiteX3845" fmla="*/ 5420794 w 7486643"/>
              <a:gd name="connsiteY3845" fmla="*/ 2018299 h 3524628"/>
              <a:gd name="connsiteX3846" fmla="*/ 5438438 w 7486643"/>
              <a:gd name="connsiteY3846" fmla="*/ 2003910 h 3524628"/>
              <a:gd name="connsiteX3847" fmla="*/ 5424357 w 7486643"/>
              <a:gd name="connsiteY3847" fmla="*/ 1999897 h 3524628"/>
              <a:gd name="connsiteX3848" fmla="*/ 7132626 w 7486643"/>
              <a:gd name="connsiteY3848" fmla="*/ 1998376 h 3524628"/>
              <a:gd name="connsiteX3849" fmla="*/ 7124030 w 7486643"/>
              <a:gd name="connsiteY3849" fmla="*/ 2053164 h 3524628"/>
              <a:gd name="connsiteX3850" fmla="*/ 7170174 w 7486643"/>
              <a:gd name="connsiteY3850" fmla="*/ 2023279 h 3524628"/>
              <a:gd name="connsiteX3851" fmla="*/ 7132626 w 7486643"/>
              <a:gd name="connsiteY3851" fmla="*/ 1998376 h 3524628"/>
              <a:gd name="connsiteX3852" fmla="*/ 7181342 w 7486643"/>
              <a:gd name="connsiteY3852" fmla="*/ 1998125 h 3524628"/>
              <a:gd name="connsiteX3853" fmla="*/ 7180578 w 7486643"/>
              <a:gd name="connsiteY3853" fmla="*/ 2002250 h 3524628"/>
              <a:gd name="connsiteX3854" fmla="*/ 7181342 w 7486643"/>
              <a:gd name="connsiteY3854" fmla="*/ 1998125 h 3524628"/>
              <a:gd name="connsiteX3855" fmla="*/ 6196185 w 7486643"/>
              <a:gd name="connsiteY3855" fmla="*/ 1996715 h 3524628"/>
              <a:gd name="connsiteX3856" fmla="*/ 6172661 w 7486643"/>
              <a:gd name="connsiteY3856" fmla="*/ 2012211 h 3524628"/>
              <a:gd name="connsiteX3857" fmla="*/ 6212924 w 7486643"/>
              <a:gd name="connsiteY3857" fmla="*/ 2017192 h 3524628"/>
              <a:gd name="connsiteX3858" fmla="*/ 6212924 w 7486643"/>
              <a:gd name="connsiteY3858" fmla="*/ 2017192 h 3524628"/>
              <a:gd name="connsiteX3859" fmla="*/ 6196185 w 7486643"/>
              <a:gd name="connsiteY3859" fmla="*/ 1996715 h 3524628"/>
              <a:gd name="connsiteX3860" fmla="*/ 3267434 w 7486643"/>
              <a:gd name="connsiteY3860" fmla="*/ 1990628 h 3524628"/>
              <a:gd name="connsiteX3861" fmla="*/ 3258068 w 7486643"/>
              <a:gd name="connsiteY3861" fmla="*/ 2014053 h 3524628"/>
              <a:gd name="connsiteX3862" fmla="*/ 3248297 w 7486643"/>
              <a:gd name="connsiteY3862" fmla="*/ 2022077 h 3524628"/>
              <a:gd name="connsiteX3863" fmla="*/ 3233505 w 7486643"/>
              <a:gd name="connsiteY3863" fmla="*/ 2028813 h 3524628"/>
              <a:gd name="connsiteX3864" fmla="*/ 3223552 w 7486643"/>
              <a:gd name="connsiteY3864" fmla="*/ 2034348 h 3524628"/>
              <a:gd name="connsiteX3865" fmla="*/ 3217671 w 7486643"/>
              <a:gd name="connsiteY3865" fmla="*/ 2060358 h 3524628"/>
              <a:gd name="connsiteX3866" fmla="*/ 3240347 w 7486643"/>
              <a:gd name="connsiteY3866" fmla="*/ 2028606 h 3524628"/>
              <a:gd name="connsiteX3867" fmla="*/ 3248297 w 7486643"/>
              <a:gd name="connsiteY3867" fmla="*/ 2022077 h 3524628"/>
              <a:gd name="connsiteX3868" fmla="*/ 3256746 w 7486643"/>
              <a:gd name="connsiteY3868" fmla="*/ 2018229 h 3524628"/>
              <a:gd name="connsiteX3869" fmla="*/ 3267434 w 7486643"/>
              <a:gd name="connsiteY3869" fmla="*/ 1990628 h 3524628"/>
              <a:gd name="connsiteX3870" fmla="*/ 5278293 w 7486643"/>
              <a:gd name="connsiteY3870" fmla="*/ 1988414 h 3524628"/>
              <a:gd name="connsiteX3871" fmla="*/ 5258388 w 7486643"/>
              <a:gd name="connsiteY3871" fmla="*/ 2013318 h 3524628"/>
              <a:gd name="connsiteX3872" fmla="*/ 5216316 w 7486643"/>
              <a:gd name="connsiteY3872" fmla="*/ 2022726 h 3524628"/>
              <a:gd name="connsiteX3873" fmla="*/ 5219433 w 7486643"/>
              <a:gd name="connsiteY3873" fmla="*/ 2029030 h 3524628"/>
              <a:gd name="connsiteX3874" fmla="*/ 5219707 w 7486643"/>
              <a:gd name="connsiteY3874" fmla="*/ 2028631 h 3524628"/>
              <a:gd name="connsiteX3875" fmla="*/ 5221610 w 7486643"/>
              <a:gd name="connsiteY3875" fmla="*/ 2031944 h 3524628"/>
              <a:gd name="connsiteX3876" fmla="*/ 5249792 w 7486643"/>
              <a:gd name="connsiteY3876" fmla="*/ 2044862 h 3524628"/>
              <a:gd name="connsiteX3877" fmla="*/ 5104576 w 7486643"/>
              <a:gd name="connsiteY3877" fmla="*/ 2074747 h 3524628"/>
              <a:gd name="connsiteX3878" fmla="*/ 5285531 w 7486643"/>
              <a:gd name="connsiteY3878" fmla="*/ 2057038 h 3524628"/>
              <a:gd name="connsiteX3879" fmla="*/ 5278293 w 7486643"/>
              <a:gd name="connsiteY3879" fmla="*/ 1988414 h 3524628"/>
              <a:gd name="connsiteX3880" fmla="*/ 2052775 w 7486643"/>
              <a:gd name="connsiteY3880" fmla="*/ 1980113 h 3524628"/>
              <a:gd name="connsiteX3881" fmla="*/ 2052775 w 7486643"/>
              <a:gd name="connsiteY3881" fmla="*/ 1980113 h 3524628"/>
              <a:gd name="connsiteX3882" fmla="*/ 7249794 w 7486643"/>
              <a:gd name="connsiteY3882" fmla="*/ 1976793 h 3524628"/>
              <a:gd name="connsiteX3883" fmla="*/ 7206364 w 7486643"/>
              <a:gd name="connsiteY3883" fmla="*/ 1980113 h 3524628"/>
              <a:gd name="connsiteX3884" fmla="*/ 7181936 w 7486643"/>
              <a:gd name="connsiteY3884" fmla="*/ 1985094 h 3524628"/>
              <a:gd name="connsiteX3885" fmla="*/ 7181936 w 7486643"/>
              <a:gd name="connsiteY3885" fmla="*/ 1985094 h 3524628"/>
              <a:gd name="connsiteX3886" fmla="*/ 7249794 w 7486643"/>
              <a:gd name="connsiteY3886" fmla="*/ 1976793 h 3524628"/>
              <a:gd name="connsiteX3887" fmla="*/ 6737240 w 7486643"/>
              <a:gd name="connsiteY3887" fmla="*/ 1976793 h 3524628"/>
              <a:gd name="connsiteX3888" fmla="*/ 6742799 w 7486643"/>
              <a:gd name="connsiteY3888" fmla="*/ 1977544 h 3524628"/>
              <a:gd name="connsiteX3889" fmla="*/ 6742838 w 7486643"/>
              <a:gd name="connsiteY3889" fmla="*/ 1977830 h 3524628"/>
              <a:gd name="connsiteX3890" fmla="*/ 6737240 w 7486643"/>
              <a:gd name="connsiteY3890" fmla="*/ 1976793 h 3524628"/>
              <a:gd name="connsiteX3891" fmla="*/ 6742520 w 7486643"/>
              <a:gd name="connsiteY3891" fmla="*/ 1975470 h 3524628"/>
              <a:gd name="connsiteX3892" fmla="*/ 6737240 w 7486643"/>
              <a:gd name="connsiteY3892" fmla="*/ 1976793 h 3524628"/>
              <a:gd name="connsiteX3893" fmla="*/ 6788812 w 7486643"/>
              <a:gd name="connsiteY3893" fmla="*/ 2023833 h 3524628"/>
              <a:gd name="connsiteX3894" fmla="*/ 6754777 w 7486643"/>
              <a:gd name="connsiteY3894" fmla="*/ 1979162 h 3524628"/>
              <a:gd name="connsiteX3895" fmla="*/ 6742799 w 7486643"/>
              <a:gd name="connsiteY3895" fmla="*/ 1977544 h 3524628"/>
              <a:gd name="connsiteX3896" fmla="*/ 3646534 w 7486643"/>
              <a:gd name="connsiteY3896" fmla="*/ 1971812 h 3524628"/>
              <a:gd name="connsiteX3897" fmla="*/ 3647898 w 7486643"/>
              <a:gd name="connsiteY3897" fmla="*/ 1974691 h 3524628"/>
              <a:gd name="connsiteX3898" fmla="*/ 3648705 w 7486643"/>
              <a:gd name="connsiteY3898" fmla="*/ 1976159 h 3524628"/>
              <a:gd name="connsiteX3899" fmla="*/ 3656486 w 7486643"/>
              <a:gd name="connsiteY3899" fmla="*/ 1991735 h 3524628"/>
              <a:gd name="connsiteX3900" fmla="*/ 3651680 w 7486643"/>
              <a:gd name="connsiteY3900" fmla="*/ 1981566 h 3524628"/>
              <a:gd name="connsiteX3901" fmla="*/ 3648705 w 7486643"/>
              <a:gd name="connsiteY3901" fmla="*/ 1976159 h 3524628"/>
              <a:gd name="connsiteX3902" fmla="*/ 3979603 w 7486643"/>
              <a:gd name="connsiteY3902" fmla="*/ 1967454 h 3524628"/>
              <a:gd name="connsiteX3903" fmla="*/ 3970443 w 7486643"/>
              <a:gd name="connsiteY3903" fmla="*/ 1972365 h 3524628"/>
              <a:gd name="connsiteX3904" fmla="*/ 3982657 w 7486643"/>
              <a:gd name="connsiteY3904" fmla="*/ 1971258 h 3524628"/>
              <a:gd name="connsiteX3905" fmla="*/ 3979603 w 7486643"/>
              <a:gd name="connsiteY3905" fmla="*/ 1967454 h 3524628"/>
              <a:gd name="connsiteX3906" fmla="*/ 7291866 w 7486643"/>
              <a:gd name="connsiteY3906" fmla="*/ 1962957 h 3524628"/>
              <a:gd name="connsiteX3907" fmla="*/ 7308604 w 7486643"/>
              <a:gd name="connsiteY3907" fmla="*/ 1967938 h 3524628"/>
              <a:gd name="connsiteX3908" fmla="*/ 7291866 w 7486643"/>
              <a:gd name="connsiteY3908" fmla="*/ 1962957 h 3524628"/>
              <a:gd name="connsiteX3909" fmla="*/ 737404 w 7486643"/>
              <a:gd name="connsiteY3909" fmla="*/ 1962473 h 3524628"/>
              <a:gd name="connsiteX3910" fmla="*/ 727282 w 7486643"/>
              <a:gd name="connsiteY3910" fmla="*/ 1962957 h 3524628"/>
              <a:gd name="connsiteX3911" fmla="*/ 738235 w 7486643"/>
              <a:gd name="connsiteY3911" fmla="*/ 1962957 h 3524628"/>
              <a:gd name="connsiteX3912" fmla="*/ 745830 w 7486643"/>
              <a:gd name="connsiteY3912" fmla="*/ 1967385 h 3524628"/>
              <a:gd name="connsiteX3913" fmla="*/ 738592 w 7486643"/>
              <a:gd name="connsiteY3913" fmla="*/ 1962957 h 3524628"/>
              <a:gd name="connsiteX3914" fmla="*/ 738235 w 7486643"/>
              <a:gd name="connsiteY3914" fmla="*/ 1962957 h 3524628"/>
              <a:gd name="connsiteX3915" fmla="*/ 6031651 w 7486643"/>
              <a:gd name="connsiteY3915" fmla="*/ 1952088 h 3524628"/>
              <a:gd name="connsiteX3916" fmla="*/ 6031969 w 7486643"/>
              <a:gd name="connsiteY3916" fmla="*/ 1974579 h 3524628"/>
              <a:gd name="connsiteX3917" fmla="*/ 6031651 w 7486643"/>
              <a:gd name="connsiteY3917" fmla="*/ 1952088 h 3524628"/>
              <a:gd name="connsiteX3918" fmla="*/ 7153888 w 7486643"/>
              <a:gd name="connsiteY3918" fmla="*/ 1943034 h 3524628"/>
              <a:gd name="connsiteX3919" fmla="*/ 7151504 w 7486643"/>
              <a:gd name="connsiteY3919" fmla="*/ 1950945 h 3524628"/>
              <a:gd name="connsiteX3920" fmla="*/ 7148459 w 7486643"/>
              <a:gd name="connsiteY3920" fmla="*/ 1952442 h 3524628"/>
              <a:gd name="connsiteX3921" fmla="*/ 7150406 w 7486643"/>
              <a:gd name="connsiteY3921" fmla="*/ 1954586 h 3524628"/>
              <a:gd name="connsiteX3922" fmla="*/ 7150156 w 7486643"/>
              <a:gd name="connsiteY3922" fmla="*/ 1955417 h 3524628"/>
              <a:gd name="connsiteX3923" fmla="*/ 7162030 w 7486643"/>
              <a:gd name="connsiteY3923" fmla="*/ 1967385 h 3524628"/>
              <a:gd name="connsiteX3924" fmla="*/ 7150406 w 7486643"/>
              <a:gd name="connsiteY3924" fmla="*/ 1954586 h 3524628"/>
              <a:gd name="connsiteX3925" fmla="*/ 7151504 w 7486643"/>
              <a:gd name="connsiteY3925" fmla="*/ 1950945 h 3524628"/>
              <a:gd name="connsiteX3926" fmla="*/ 7154227 w 7486643"/>
              <a:gd name="connsiteY3926" fmla="*/ 1949606 h 3524628"/>
              <a:gd name="connsiteX3927" fmla="*/ 7153888 w 7486643"/>
              <a:gd name="connsiteY3927" fmla="*/ 1943034 h 3524628"/>
              <a:gd name="connsiteX3928" fmla="*/ 3871610 w 7486643"/>
              <a:gd name="connsiteY3928" fmla="*/ 1941824 h 3524628"/>
              <a:gd name="connsiteX3929" fmla="*/ 3837893 w 7486643"/>
              <a:gd name="connsiteY3929" fmla="*/ 1960190 h 3524628"/>
              <a:gd name="connsiteX3930" fmla="*/ 3803059 w 7486643"/>
              <a:gd name="connsiteY3930" fmla="*/ 1979006 h 3524628"/>
              <a:gd name="connsiteX3931" fmla="*/ 3867751 w 7486643"/>
              <a:gd name="connsiteY3931" fmla="*/ 1997269 h 3524628"/>
              <a:gd name="connsiteX3932" fmla="*/ 3883584 w 7486643"/>
              <a:gd name="connsiteY3932" fmla="*/ 1943588 h 3524628"/>
              <a:gd name="connsiteX3933" fmla="*/ 3871610 w 7486643"/>
              <a:gd name="connsiteY3933" fmla="*/ 1941824 h 3524628"/>
              <a:gd name="connsiteX3934" fmla="*/ 4130185 w 7486643"/>
              <a:gd name="connsiteY3934" fmla="*/ 1928360 h 3524628"/>
              <a:gd name="connsiteX3935" fmla="*/ 4125159 w 7486643"/>
              <a:gd name="connsiteY3935" fmla="*/ 1943588 h 3524628"/>
              <a:gd name="connsiteX3936" fmla="*/ 4125159 w 7486643"/>
              <a:gd name="connsiteY3936" fmla="*/ 1943588 h 3524628"/>
              <a:gd name="connsiteX3937" fmla="*/ 4139183 w 7486643"/>
              <a:gd name="connsiteY3937" fmla="*/ 1966278 h 3524628"/>
              <a:gd name="connsiteX3938" fmla="*/ 4020657 w 7486643"/>
              <a:gd name="connsiteY3938" fmla="*/ 2000036 h 3524628"/>
              <a:gd name="connsiteX3939" fmla="*/ 4127873 w 7486643"/>
              <a:gd name="connsiteY3939" fmla="*/ 2005570 h 3524628"/>
              <a:gd name="connsiteX3940" fmla="*/ 4141897 w 7486643"/>
              <a:gd name="connsiteY3940" fmla="*/ 2014425 h 3524628"/>
              <a:gd name="connsiteX3941" fmla="*/ 4154564 w 7486643"/>
              <a:gd name="connsiteY3941" fmla="*/ 2026046 h 3524628"/>
              <a:gd name="connsiteX3942" fmla="*/ 4165874 w 7486643"/>
              <a:gd name="connsiteY3942" fmla="*/ 2066999 h 3524628"/>
              <a:gd name="connsiteX3943" fmla="*/ 4207041 w 7486643"/>
              <a:gd name="connsiteY3943" fmla="*/ 2051503 h 3524628"/>
              <a:gd name="connsiteX3944" fmla="*/ 4247303 w 7486643"/>
              <a:gd name="connsiteY3944" fmla="*/ 2064785 h 3524628"/>
              <a:gd name="connsiteX3945" fmla="*/ 4281232 w 7486643"/>
              <a:gd name="connsiteY3945" fmla="*/ 2036561 h 3524628"/>
              <a:gd name="connsiteX3946" fmla="*/ 4264494 w 7486643"/>
              <a:gd name="connsiteY3946" fmla="*/ 1983987 h 3524628"/>
              <a:gd name="connsiteX3947" fmla="*/ 4268322 w 7486643"/>
              <a:gd name="connsiteY3947" fmla="*/ 1980745 h 3524628"/>
              <a:gd name="connsiteX3948" fmla="*/ 4270340 w 7486643"/>
              <a:gd name="connsiteY3948" fmla="*/ 1980312 h 3524628"/>
              <a:gd name="connsiteX3949" fmla="*/ 4282137 w 7486643"/>
              <a:gd name="connsiteY3949" fmla="*/ 1969045 h 3524628"/>
              <a:gd name="connsiteX3950" fmla="*/ 4268322 w 7486643"/>
              <a:gd name="connsiteY3950" fmla="*/ 1980745 h 3524628"/>
              <a:gd name="connsiteX3951" fmla="*/ 4252902 w 7486643"/>
              <a:gd name="connsiteY3951" fmla="*/ 1984056 h 3524628"/>
              <a:gd name="connsiteX3952" fmla="*/ 4219255 w 7486643"/>
              <a:gd name="connsiteY3952" fmla="*/ 1977899 h 3524628"/>
              <a:gd name="connsiteX3953" fmla="*/ 4212017 w 7486643"/>
              <a:gd name="connsiteY3953" fmla="*/ 1962404 h 3524628"/>
              <a:gd name="connsiteX3954" fmla="*/ 4193017 w 7486643"/>
              <a:gd name="connsiteY3954" fmla="*/ 1950229 h 3524628"/>
              <a:gd name="connsiteX3955" fmla="*/ 4149588 w 7486643"/>
              <a:gd name="connsiteY3955" fmla="*/ 1960190 h 3524628"/>
              <a:gd name="connsiteX3956" fmla="*/ 4130185 w 7486643"/>
              <a:gd name="connsiteY3956" fmla="*/ 1928360 h 3524628"/>
              <a:gd name="connsiteX3957" fmla="*/ 5933349 w 7486643"/>
              <a:gd name="connsiteY3957" fmla="*/ 1926985 h 3524628"/>
              <a:gd name="connsiteX3958" fmla="*/ 5929786 w 7486643"/>
              <a:gd name="connsiteY3958" fmla="*/ 1931966 h 3524628"/>
              <a:gd name="connsiteX3959" fmla="*/ 5932143 w 7486643"/>
              <a:gd name="connsiteY3959" fmla="*/ 1928563 h 3524628"/>
              <a:gd name="connsiteX3960" fmla="*/ 7163501 w 7486643"/>
              <a:gd name="connsiteY3960" fmla="*/ 1923526 h 3524628"/>
              <a:gd name="connsiteX3961" fmla="*/ 7153888 w 7486643"/>
              <a:gd name="connsiteY3961" fmla="*/ 1942481 h 3524628"/>
              <a:gd name="connsiteX3962" fmla="*/ 7177864 w 7486643"/>
              <a:gd name="connsiteY3962" fmla="*/ 1945248 h 3524628"/>
              <a:gd name="connsiteX3963" fmla="*/ 7163501 w 7486643"/>
              <a:gd name="connsiteY3963" fmla="*/ 1923526 h 3524628"/>
              <a:gd name="connsiteX3964" fmla="*/ 5939986 w 7486643"/>
              <a:gd name="connsiteY3964" fmla="*/ 1923257 h 3524628"/>
              <a:gd name="connsiteX3965" fmla="*/ 5933349 w 7486643"/>
              <a:gd name="connsiteY3965" fmla="*/ 1926985 h 3524628"/>
              <a:gd name="connsiteX3966" fmla="*/ 5933667 w 7486643"/>
              <a:gd name="connsiteY3966" fmla="*/ 1926363 h 3524628"/>
              <a:gd name="connsiteX3967" fmla="*/ 5932143 w 7486643"/>
              <a:gd name="connsiteY3967" fmla="*/ 1928563 h 3524628"/>
              <a:gd name="connsiteX3968" fmla="*/ 5921042 w 7486643"/>
              <a:gd name="connsiteY3968" fmla="*/ 1943086 h 3524628"/>
              <a:gd name="connsiteX3969" fmla="*/ 5886753 w 7486643"/>
              <a:gd name="connsiteY3969" fmla="*/ 2011104 h 3524628"/>
              <a:gd name="connsiteX3970" fmla="*/ 5950992 w 7486643"/>
              <a:gd name="connsiteY3970" fmla="*/ 2013871 h 3524628"/>
              <a:gd name="connsiteX3971" fmla="*/ 5997135 w 7486643"/>
              <a:gd name="connsiteY3971" fmla="*/ 1993948 h 3524628"/>
              <a:gd name="connsiteX3972" fmla="*/ 5939986 w 7486643"/>
              <a:gd name="connsiteY3972" fmla="*/ 1923257 h 3524628"/>
              <a:gd name="connsiteX3973" fmla="*/ 6994195 w 7486643"/>
              <a:gd name="connsiteY3973" fmla="*/ 1920344 h 3524628"/>
              <a:gd name="connsiteX3974" fmla="*/ 6996910 w 7486643"/>
              <a:gd name="connsiteY3974" fmla="*/ 1926985 h 3524628"/>
              <a:gd name="connsiteX3975" fmla="*/ 6994195 w 7486643"/>
              <a:gd name="connsiteY3975" fmla="*/ 1920344 h 3524628"/>
              <a:gd name="connsiteX3976" fmla="*/ 3679105 w 7486643"/>
              <a:gd name="connsiteY3976" fmla="*/ 1919238 h 3524628"/>
              <a:gd name="connsiteX3977" fmla="*/ 3683629 w 7486643"/>
              <a:gd name="connsiteY3977" fmla="*/ 1985647 h 3524628"/>
              <a:gd name="connsiteX3978" fmla="*/ 3656034 w 7486643"/>
              <a:gd name="connsiteY3978" fmla="*/ 1993395 h 3524628"/>
              <a:gd name="connsiteX3979" fmla="*/ 3661915 w 7486643"/>
              <a:gd name="connsiteY3979" fmla="*/ 2036561 h 3524628"/>
              <a:gd name="connsiteX3980" fmla="*/ 3698558 w 7486643"/>
              <a:gd name="connsiteY3980" fmla="*/ 2049843 h 3524628"/>
              <a:gd name="connsiteX3981" fmla="*/ 3675034 w 7486643"/>
              <a:gd name="connsiteY3981" fmla="*/ 2065339 h 3524628"/>
              <a:gd name="connsiteX3982" fmla="*/ 3689963 w 7486643"/>
              <a:gd name="connsiteY3982" fmla="*/ 2106291 h 3524628"/>
              <a:gd name="connsiteX3983" fmla="*/ 3663724 w 7486643"/>
              <a:gd name="connsiteY3983" fmla="*/ 2076960 h 3524628"/>
              <a:gd name="connsiteX3984" fmla="*/ 3621200 w 7486643"/>
              <a:gd name="connsiteY3984" fmla="*/ 2093563 h 3524628"/>
              <a:gd name="connsiteX3985" fmla="*/ 3584557 w 7486643"/>
              <a:gd name="connsiteY3985" fmla="*/ 2070319 h 3524628"/>
              <a:gd name="connsiteX3986" fmla="*/ 3568723 w 7486643"/>
              <a:gd name="connsiteY3986" fmla="*/ 2104631 h 3524628"/>
              <a:gd name="connsiteX3987" fmla="*/ 3543389 w 7486643"/>
              <a:gd name="connsiteY3987" fmla="*/ 2082495 h 3524628"/>
              <a:gd name="connsiteX3988" fmla="*/ 3533437 w 7486643"/>
              <a:gd name="connsiteY3988" fmla="*/ 2107951 h 3524628"/>
              <a:gd name="connsiteX3989" fmla="*/ 3557866 w 7486643"/>
              <a:gd name="connsiteY3989" fmla="*/ 2141156 h 3524628"/>
              <a:gd name="connsiteX3990" fmla="*/ 3600843 w 7486643"/>
              <a:gd name="connsiteY3990" fmla="*/ 2155545 h 3524628"/>
              <a:gd name="connsiteX3991" fmla="*/ 3648796 w 7486643"/>
              <a:gd name="connsiteY3991" fmla="*/ 2151671 h 3524628"/>
              <a:gd name="connsiteX3992" fmla="*/ 3725701 w 7486643"/>
              <a:gd name="connsiteY3992" fmla="*/ 2163846 h 3524628"/>
              <a:gd name="connsiteX3993" fmla="*/ 3728416 w 7486643"/>
              <a:gd name="connsiteY3993" fmla="*/ 2139496 h 3524628"/>
              <a:gd name="connsiteX3994" fmla="*/ 3729320 w 7486643"/>
              <a:gd name="connsiteY3994" fmla="*/ 2114592 h 3524628"/>
              <a:gd name="connsiteX3995" fmla="*/ 3768678 w 7486643"/>
              <a:gd name="connsiteY3995" fmla="*/ 2109612 h 3524628"/>
              <a:gd name="connsiteX3996" fmla="*/ 3788131 w 7486643"/>
              <a:gd name="connsiteY3996" fmla="*/ 2120127 h 3524628"/>
              <a:gd name="connsiteX3997" fmla="*/ 3804869 w 7486643"/>
              <a:gd name="connsiteY3997" fmla="*/ 2101864 h 3524628"/>
              <a:gd name="connsiteX3998" fmla="*/ 3793107 w 7486643"/>
              <a:gd name="connsiteY3998" fmla="*/ 2057038 h 3524628"/>
              <a:gd name="connsiteX3999" fmla="*/ 3773202 w 7486643"/>
              <a:gd name="connsiteY3999" fmla="*/ 2019959 h 3524628"/>
              <a:gd name="connsiteX4000" fmla="*/ 3722535 w 7486643"/>
              <a:gd name="connsiteY4000" fmla="*/ 2020512 h 3524628"/>
              <a:gd name="connsiteX4001" fmla="*/ 3756011 w 7486643"/>
              <a:gd name="connsiteY4001" fmla="*/ 1992842 h 3524628"/>
              <a:gd name="connsiteX4002" fmla="*/ 3701272 w 7486643"/>
              <a:gd name="connsiteY4002" fmla="*/ 1991181 h 3524628"/>
              <a:gd name="connsiteX4003" fmla="*/ 3679105 w 7486643"/>
              <a:gd name="connsiteY4003" fmla="*/ 1919238 h 3524628"/>
              <a:gd name="connsiteX4004" fmla="*/ 7136697 w 7486643"/>
              <a:gd name="connsiteY4004" fmla="*/ 1903189 h 3524628"/>
              <a:gd name="connsiteX4005" fmla="*/ 7124030 w 7486643"/>
              <a:gd name="connsiteY4005" fmla="*/ 1906509 h 3524628"/>
              <a:gd name="connsiteX4006" fmla="*/ 7136697 w 7486643"/>
              <a:gd name="connsiteY4006" fmla="*/ 1903189 h 3524628"/>
              <a:gd name="connsiteX4007" fmla="*/ 3628778 w 7486643"/>
              <a:gd name="connsiteY4007" fmla="*/ 1834781 h 3524628"/>
              <a:gd name="connsiteX4008" fmla="*/ 3625724 w 7486643"/>
              <a:gd name="connsiteY4008" fmla="*/ 1838439 h 3524628"/>
              <a:gd name="connsiteX4009" fmla="*/ 3628778 w 7486643"/>
              <a:gd name="connsiteY4009" fmla="*/ 1834781 h 3524628"/>
              <a:gd name="connsiteX4010" fmla="*/ 7339536 w 7486643"/>
              <a:gd name="connsiteY4010" fmla="*/ 1833320 h 3524628"/>
              <a:gd name="connsiteX4011" fmla="*/ 7337556 w 7486643"/>
              <a:gd name="connsiteY4011" fmla="*/ 1834012 h 3524628"/>
              <a:gd name="connsiteX4012" fmla="*/ 7345248 w 7486643"/>
              <a:gd name="connsiteY4012" fmla="*/ 1846740 h 3524628"/>
              <a:gd name="connsiteX4013" fmla="*/ 7339536 w 7486643"/>
              <a:gd name="connsiteY4013" fmla="*/ 1833320 h 3524628"/>
              <a:gd name="connsiteX4014" fmla="*/ 1584555 w 7486643"/>
              <a:gd name="connsiteY4014" fmla="*/ 1822944 h 3524628"/>
              <a:gd name="connsiteX4015" fmla="*/ 1584002 w 7486643"/>
              <a:gd name="connsiteY4015" fmla="*/ 1826495 h 3524628"/>
              <a:gd name="connsiteX4016" fmla="*/ 1583115 w 7486643"/>
              <a:gd name="connsiteY4016" fmla="*/ 1827212 h 3524628"/>
              <a:gd name="connsiteX4017" fmla="*/ 1589079 w 7486643"/>
              <a:gd name="connsiteY4017" fmla="*/ 1822390 h 3524628"/>
              <a:gd name="connsiteX4018" fmla="*/ 1587195 w 7486643"/>
              <a:gd name="connsiteY4018" fmla="*/ 1823914 h 3524628"/>
              <a:gd name="connsiteX4019" fmla="*/ 1584555 w 7486643"/>
              <a:gd name="connsiteY4019" fmla="*/ 1822944 h 3524628"/>
              <a:gd name="connsiteX4020" fmla="*/ 1562388 w 7486643"/>
              <a:gd name="connsiteY4020" fmla="*/ 1845080 h 3524628"/>
              <a:gd name="connsiteX4021" fmla="*/ 1576073 w 7486643"/>
              <a:gd name="connsiteY4021" fmla="*/ 1832905 h 3524628"/>
              <a:gd name="connsiteX4022" fmla="*/ 1583115 w 7486643"/>
              <a:gd name="connsiteY4022" fmla="*/ 1827212 h 3524628"/>
              <a:gd name="connsiteX4023" fmla="*/ 1582901 w 7486643"/>
              <a:gd name="connsiteY4023" fmla="*/ 1827846 h 3524628"/>
              <a:gd name="connsiteX4024" fmla="*/ 1583876 w 7486643"/>
              <a:gd name="connsiteY4024" fmla="*/ 1827302 h 3524628"/>
              <a:gd name="connsiteX4025" fmla="*/ 1584002 w 7486643"/>
              <a:gd name="connsiteY4025" fmla="*/ 1826495 h 3524628"/>
              <a:gd name="connsiteX4026" fmla="*/ 1587195 w 7486643"/>
              <a:gd name="connsiteY4026" fmla="*/ 1823914 h 3524628"/>
              <a:gd name="connsiteX4027" fmla="*/ 1597165 w 7486643"/>
              <a:gd name="connsiteY4027" fmla="*/ 1827578 h 3524628"/>
              <a:gd name="connsiteX4028" fmla="*/ 1600393 w 7486643"/>
              <a:gd name="connsiteY4028" fmla="*/ 1828578 h 3524628"/>
              <a:gd name="connsiteX4029" fmla="*/ 1601802 w 7486643"/>
              <a:gd name="connsiteY4029" fmla="*/ 1829550 h 3524628"/>
              <a:gd name="connsiteX4030" fmla="*/ 1608079 w 7486643"/>
              <a:gd name="connsiteY4030" fmla="*/ 1825157 h 3524628"/>
              <a:gd name="connsiteX4031" fmla="*/ 1602050 w 7486643"/>
              <a:gd name="connsiteY4031" fmla="*/ 1829092 h 3524628"/>
              <a:gd name="connsiteX4032" fmla="*/ 1600393 w 7486643"/>
              <a:gd name="connsiteY4032" fmla="*/ 1828578 h 3524628"/>
              <a:gd name="connsiteX4033" fmla="*/ 1598240 w 7486643"/>
              <a:gd name="connsiteY4033" fmla="*/ 1827094 h 3524628"/>
              <a:gd name="connsiteX4034" fmla="*/ 1589079 w 7486643"/>
              <a:gd name="connsiteY4034" fmla="*/ 1822390 h 3524628"/>
              <a:gd name="connsiteX4035" fmla="*/ 47798 w 7486643"/>
              <a:gd name="connsiteY4035" fmla="*/ 1807448 h 3524628"/>
              <a:gd name="connsiteX4036" fmla="*/ 59446 w 7486643"/>
              <a:gd name="connsiteY4036" fmla="*/ 1814227 h 3524628"/>
              <a:gd name="connsiteX4037" fmla="*/ 63831 w 7486643"/>
              <a:gd name="connsiteY4037" fmla="*/ 1814913 h 3524628"/>
              <a:gd name="connsiteX4038" fmla="*/ 64633 w 7486643"/>
              <a:gd name="connsiteY4038" fmla="*/ 1815038 h 3524628"/>
              <a:gd name="connsiteX4039" fmla="*/ 71774 w 7486643"/>
              <a:gd name="connsiteY4039" fmla="*/ 1820177 h 3524628"/>
              <a:gd name="connsiteX4040" fmla="*/ 65865 w 7486643"/>
              <a:gd name="connsiteY4040" fmla="*/ 1815230 h 3524628"/>
              <a:gd name="connsiteX4041" fmla="*/ 64633 w 7486643"/>
              <a:gd name="connsiteY4041" fmla="*/ 1815038 h 3524628"/>
              <a:gd name="connsiteX4042" fmla="*/ 64083 w 7486643"/>
              <a:gd name="connsiteY4042" fmla="*/ 1814642 h 3524628"/>
              <a:gd name="connsiteX4043" fmla="*/ 47798 w 7486643"/>
              <a:gd name="connsiteY4043" fmla="*/ 1807448 h 3524628"/>
              <a:gd name="connsiteX4044" fmla="*/ 7085125 w 7486643"/>
              <a:gd name="connsiteY4044" fmla="*/ 1805788 h 3524628"/>
              <a:gd name="connsiteX4045" fmla="*/ 7065842 w 7486643"/>
              <a:gd name="connsiteY4045" fmla="*/ 1876417 h 3524628"/>
              <a:gd name="connsiteX4046" fmla="*/ 7062480 w 7486643"/>
              <a:gd name="connsiteY4046" fmla="*/ 1885252 h 3524628"/>
              <a:gd name="connsiteX4047" fmla="*/ 7053571 w 7486643"/>
              <a:gd name="connsiteY4047" fmla="*/ 1907270 h 3524628"/>
              <a:gd name="connsiteX4048" fmla="*/ 7041696 w 7486643"/>
              <a:gd name="connsiteY4048" fmla="*/ 1937500 h 3524628"/>
              <a:gd name="connsiteX4049" fmla="*/ 7041696 w 7486643"/>
              <a:gd name="connsiteY4049" fmla="*/ 1937500 h 3524628"/>
              <a:gd name="connsiteX4050" fmla="*/ 7039434 w 7486643"/>
              <a:gd name="connsiteY4050" fmla="*/ 1945801 h 3524628"/>
              <a:gd name="connsiteX4051" fmla="*/ 7062480 w 7486643"/>
              <a:gd name="connsiteY4051" fmla="*/ 1885252 h 3524628"/>
              <a:gd name="connsiteX4052" fmla="*/ 7067482 w 7486643"/>
              <a:gd name="connsiteY4052" fmla="*/ 1872889 h 3524628"/>
              <a:gd name="connsiteX4053" fmla="*/ 7085125 w 7486643"/>
              <a:gd name="connsiteY4053" fmla="*/ 1805788 h 3524628"/>
              <a:gd name="connsiteX4054" fmla="*/ 3075169 w 7486643"/>
              <a:gd name="connsiteY4054" fmla="*/ 1802467 h 3524628"/>
              <a:gd name="connsiteX4055" fmla="*/ 3052097 w 7486643"/>
              <a:gd name="connsiteY4055" fmla="*/ 1841760 h 3524628"/>
              <a:gd name="connsiteX4056" fmla="*/ 3075169 w 7486643"/>
              <a:gd name="connsiteY4056" fmla="*/ 1802467 h 3524628"/>
              <a:gd name="connsiteX4057" fmla="*/ 3075169 w 7486643"/>
              <a:gd name="connsiteY4057" fmla="*/ 1802467 h 3524628"/>
              <a:gd name="connsiteX4058" fmla="*/ 6023218 w 7486643"/>
              <a:gd name="connsiteY4058" fmla="*/ 1802320 h 3524628"/>
              <a:gd name="connsiteX4059" fmla="*/ 5997135 w 7486643"/>
              <a:gd name="connsiteY4059" fmla="*/ 1837886 h 3524628"/>
              <a:gd name="connsiteX4060" fmla="*/ 5979492 w 7486643"/>
              <a:gd name="connsiteY4060" fmla="*/ 1909276 h 3524628"/>
              <a:gd name="connsiteX4061" fmla="*/ 6031969 w 7486643"/>
              <a:gd name="connsiteY4061" fmla="*/ 1974579 h 3524628"/>
              <a:gd name="connsiteX4062" fmla="*/ 6031969 w 7486643"/>
              <a:gd name="connsiteY4062" fmla="*/ 1882159 h 3524628"/>
              <a:gd name="connsiteX4063" fmla="*/ 6031517 w 7486643"/>
              <a:gd name="connsiteY4063" fmla="*/ 1813536 h 3524628"/>
              <a:gd name="connsiteX4064" fmla="*/ 6023218 w 7486643"/>
              <a:gd name="connsiteY4064" fmla="*/ 1802320 h 3524628"/>
              <a:gd name="connsiteX4065" fmla="*/ 5858705 w 7486643"/>
              <a:gd name="connsiteY4065" fmla="*/ 1798040 h 3524628"/>
              <a:gd name="connsiteX4066" fmla="*/ 5854633 w 7486643"/>
              <a:gd name="connsiteY4066" fmla="*/ 1978453 h 3524628"/>
              <a:gd name="connsiteX4067" fmla="*/ 5913444 w 7486643"/>
              <a:gd name="connsiteY4067" fmla="*/ 1881052 h 3524628"/>
              <a:gd name="connsiteX4068" fmla="*/ 5858705 w 7486643"/>
              <a:gd name="connsiteY4068" fmla="*/ 1798040 h 3524628"/>
              <a:gd name="connsiteX4069" fmla="*/ 7334390 w 7486643"/>
              <a:gd name="connsiteY4069" fmla="*/ 1796933 h 3524628"/>
              <a:gd name="connsiteX4070" fmla="*/ 7347057 w 7486643"/>
              <a:gd name="connsiteY4070" fmla="*/ 1801914 h 3524628"/>
              <a:gd name="connsiteX4071" fmla="*/ 7334390 w 7486643"/>
              <a:gd name="connsiteY4071" fmla="*/ 1796933 h 3524628"/>
              <a:gd name="connsiteX4072" fmla="*/ 3646617 w 7486643"/>
              <a:gd name="connsiteY4072" fmla="*/ 1796159 h 3524628"/>
              <a:gd name="connsiteX4073" fmla="*/ 3625724 w 7486643"/>
              <a:gd name="connsiteY4073" fmla="*/ 1838439 h 3524628"/>
              <a:gd name="connsiteX4074" fmla="*/ 3654224 w 7486643"/>
              <a:gd name="connsiteY4074" fmla="*/ 1804128 h 3524628"/>
              <a:gd name="connsiteX4075" fmla="*/ 3646617 w 7486643"/>
              <a:gd name="connsiteY4075" fmla="*/ 1796159 h 3524628"/>
              <a:gd name="connsiteX4076" fmla="*/ 3085122 w 7486643"/>
              <a:gd name="connsiteY4076" fmla="*/ 1795826 h 3524628"/>
              <a:gd name="connsiteX4077" fmla="*/ 3082860 w 7486643"/>
              <a:gd name="connsiteY4077" fmla="*/ 1814642 h 3524628"/>
              <a:gd name="connsiteX4078" fmla="*/ 3085122 w 7486643"/>
              <a:gd name="connsiteY4078" fmla="*/ 1795826 h 3524628"/>
              <a:gd name="connsiteX4079" fmla="*/ 5918476 w 7486643"/>
              <a:gd name="connsiteY4079" fmla="*/ 1757433 h 3524628"/>
              <a:gd name="connsiteX4080" fmla="*/ 5887205 w 7486643"/>
              <a:gd name="connsiteY4080" fmla="*/ 1768709 h 3524628"/>
              <a:gd name="connsiteX4081" fmla="*/ 5887205 w 7486643"/>
              <a:gd name="connsiteY4081" fmla="*/ 1768709 h 3524628"/>
              <a:gd name="connsiteX4082" fmla="*/ 5936515 w 7486643"/>
              <a:gd name="connsiteY4082" fmla="*/ 1848401 h 3524628"/>
              <a:gd name="connsiteX4083" fmla="*/ 5984921 w 7486643"/>
              <a:gd name="connsiteY4083" fmla="*/ 1800254 h 3524628"/>
              <a:gd name="connsiteX4084" fmla="*/ 5955516 w 7486643"/>
              <a:gd name="connsiteY4084" fmla="*/ 1759855 h 3524628"/>
              <a:gd name="connsiteX4085" fmla="*/ 5918476 w 7486643"/>
              <a:gd name="connsiteY4085" fmla="*/ 1757433 h 3524628"/>
              <a:gd name="connsiteX4086" fmla="*/ 7146650 w 7486643"/>
              <a:gd name="connsiteY4086" fmla="*/ 1746019 h 3524628"/>
              <a:gd name="connsiteX4087" fmla="*/ 7146360 w 7486643"/>
              <a:gd name="connsiteY4087" fmla="*/ 1746633 h 3524628"/>
              <a:gd name="connsiteX4088" fmla="*/ 7147110 w 7486643"/>
              <a:gd name="connsiteY4088" fmla="*/ 1749682 h 3524628"/>
              <a:gd name="connsiteX4089" fmla="*/ 7148459 w 7486643"/>
              <a:gd name="connsiteY4089" fmla="*/ 1760408 h 3524628"/>
              <a:gd name="connsiteX4090" fmla="*/ 7147724 w 7486643"/>
              <a:gd name="connsiteY4090" fmla="*/ 1752176 h 3524628"/>
              <a:gd name="connsiteX4091" fmla="*/ 7147110 w 7486643"/>
              <a:gd name="connsiteY4091" fmla="*/ 1749682 h 3524628"/>
              <a:gd name="connsiteX4092" fmla="*/ 7057530 w 7486643"/>
              <a:gd name="connsiteY4092" fmla="*/ 1735504 h 3524628"/>
              <a:gd name="connsiteX4093" fmla="*/ 7057530 w 7486643"/>
              <a:gd name="connsiteY4093" fmla="*/ 1735504 h 3524628"/>
              <a:gd name="connsiteX4094" fmla="*/ 7057530 w 7486643"/>
              <a:gd name="connsiteY4094" fmla="*/ 1735504 h 3524628"/>
              <a:gd name="connsiteX4095" fmla="*/ 7034458 w 7486643"/>
              <a:gd name="connsiteY4095" fmla="*/ 1778117 h 3524628"/>
              <a:gd name="connsiteX4096" fmla="*/ 7057530 w 7486643"/>
              <a:gd name="connsiteY4096" fmla="*/ 1735504 h 3524628"/>
              <a:gd name="connsiteX4097" fmla="*/ 7357914 w 7486643"/>
              <a:gd name="connsiteY4097" fmla="*/ 1724436 h 3524628"/>
              <a:gd name="connsiteX4098" fmla="*/ 7357914 w 7486643"/>
              <a:gd name="connsiteY4098" fmla="*/ 1724436 h 3524628"/>
              <a:gd name="connsiteX4099" fmla="*/ 2867524 w 7486643"/>
              <a:gd name="connsiteY4099" fmla="*/ 1720009 h 3524628"/>
              <a:gd name="connsiteX4100" fmla="*/ 2866870 w 7486643"/>
              <a:gd name="connsiteY4100" fmla="*/ 1751522 h 3524628"/>
              <a:gd name="connsiteX4101" fmla="*/ 2859833 w 7486643"/>
              <a:gd name="connsiteY4101" fmla="*/ 1778117 h 3524628"/>
              <a:gd name="connsiteX4102" fmla="*/ 2862095 w 7486643"/>
              <a:gd name="connsiteY4102" fmla="*/ 1820177 h 3524628"/>
              <a:gd name="connsiteX4103" fmla="*/ 2866506 w 7486643"/>
              <a:gd name="connsiteY4103" fmla="*/ 1769055 h 3524628"/>
              <a:gd name="connsiteX4104" fmla="*/ 2866870 w 7486643"/>
              <a:gd name="connsiteY4104" fmla="*/ 1751522 h 3524628"/>
              <a:gd name="connsiteX4105" fmla="*/ 2867411 w 7486643"/>
              <a:gd name="connsiteY4105" fmla="*/ 1749478 h 3524628"/>
              <a:gd name="connsiteX4106" fmla="*/ 2867524 w 7486643"/>
              <a:gd name="connsiteY4106" fmla="*/ 1720009 h 3524628"/>
              <a:gd name="connsiteX4107" fmla="*/ 7345248 w 7486643"/>
              <a:gd name="connsiteY4107" fmla="*/ 1718349 h 3524628"/>
              <a:gd name="connsiteX4108" fmla="*/ 7366962 w 7486643"/>
              <a:gd name="connsiteY4108" fmla="*/ 1747679 h 3524628"/>
              <a:gd name="connsiteX4109" fmla="*/ 7357914 w 7486643"/>
              <a:gd name="connsiteY4109" fmla="*/ 1724436 h 3524628"/>
              <a:gd name="connsiteX4110" fmla="*/ 7345248 w 7486643"/>
              <a:gd name="connsiteY4110" fmla="*/ 1718349 h 3524628"/>
              <a:gd name="connsiteX4111" fmla="*/ 93941 w 7486643"/>
              <a:gd name="connsiteY4111" fmla="*/ 1694552 h 3524628"/>
              <a:gd name="connsiteX4112" fmla="*/ 90774 w 7486643"/>
              <a:gd name="connsiteY4112" fmla="*/ 1705067 h 3524628"/>
              <a:gd name="connsiteX4113" fmla="*/ 83988 w 7486643"/>
              <a:gd name="connsiteY4113" fmla="*/ 1722222 h 3524628"/>
              <a:gd name="connsiteX4114" fmla="*/ 93941 w 7486643"/>
              <a:gd name="connsiteY4114" fmla="*/ 1694552 h 3524628"/>
              <a:gd name="connsiteX4115" fmla="*/ 7232525 w 7486643"/>
              <a:gd name="connsiteY4115" fmla="*/ 1688689 h 3524628"/>
              <a:gd name="connsiteX4116" fmla="*/ 7239841 w 7486643"/>
              <a:gd name="connsiteY4116" fmla="*/ 1692892 h 3524628"/>
              <a:gd name="connsiteX4117" fmla="*/ 7232525 w 7486643"/>
              <a:gd name="connsiteY4117" fmla="*/ 1688689 h 3524628"/>
              <a:gd name="connsiteX4118" fmla="*/ 4207946 w 7486643"/>
              <a:gd name="connsiteY4118" fmla="*/ 1688464 h 3524628"/>
              <a:gd name="connsiteX4119" fmla="*/ 4207946 w 7486643"/>
              <a:gd name="connsiteY4119" fmla="*/ 1688464 h 3524628"/>
              <a:gd name="connsiteX4120" fmla="*/ 4207946 w 7486643"/>
              <a:gd name="connsiteY4120" fmla="*/ 1688464 h 3524628"/>
              <a:gd name="connsiteX4121" fmla="*/ 4191660 w 7486643"/>
              <a:gd name="connsiteY4121" fmla="*/ 1689571 h 3524628"/>
              <a:gd name="connsiteX4122" fmla="*/ 4158635 w 7486643"/>
              <a:gd name="connsiteY4122" fmla="*/ 1698426 h 3524628"/>
              <a:gd name="connsiteX4123" fmla="*/ 4280328 w 7486643"/>
              <a:gd name="connsiteY4123" fmla="*/ 1705620 h 3524628"/>
              <a:gd name="connsiteX4124" fmla="*/ 4245494 w 7486643"/>
              <a:gd name="connsiteY4124" fmla="*/ 1697319 h 3524628"/>
              <a:gd name="connsiteX4125" fmla="*/ 4207946 w 7486643"/>
              <a:gd name="connsiteY4125" fmla="*/ 1688464 h 3524628"/>
              <a:gd name="connsiteX4126" fmla="*/ 7309056 w 7486643"/>
              <a:gd name="connsiteY4126" fmla="*/ 1681270 h 3524628"/>
              <a:gd name="connsiteX4127" fmla="*/ 7303628 w 7486643"/>
              <a:gd name="connsiteY4127" fmla="*/ 1695105 h 3524628"/>
              <a:gd name="connsiteX4128" fmla="*/ 7316294 w 7486643"/>
              <a:gd name="connsiteY4128" fmla="*/ 1682377 h 3524628"/>
              <a:gd name="connsiteX4129" fmla="*/ 7309056 w 7486643"/>
              <a:gd name="connsiteY4129" fmla="*/ 1681270 h 3524628"/>
              <a:gd name="connsiteX4130" fmla="*/ 2729546 w 7486643"/>
              <a:gd name="connsiteY4130" fmla="*/ 1677396 h 3524628"/>
              <a:gd name="connsiteX4131" fmla="*/ 2729546 w 7486643"/>
              <a:gd name="connsiteY4131" fmla="*/ 1677396 h 3524628"/>
              <a:gd name="connsiteX4132" fmla="*/ 45988 w 7486643"/>
              <a:gd name="connsiteY4132" fmla="*/ 1675182 h 3524628"/>
              <a:gd name="connsiteX4133" fmla="*/ 34339 w 7486643"/>
              <a:gd name="connsiteY4133" fmla="*/ 1684936 h 3524628"/>
              <a:gd name="connsiteX4134" fmla="*/ 33899 w 7486643"/>
              <a:gd name="connsiteY4134" fmla="*/ 1689971 h 3524628"/>
              <a:gd name="connsiteX4135" fmla="*/ 31059 w 7486643"/>
              <a:gd name="connsiteY4135" fmla="*/ 1693445 h 3524628"/>
              <a:gd name="connsiteX4136" fmla="*/ 31059 w 7486643"/>
              <a:gd name="connsiteY4136" fmla="*/ 1693445 h 3524628"/>
              <a:gd name="connsiteX4137" fmla="*/ 32869 w 7486643"/>
              <a:gd name="connsiteY4137" fmla="*/ 1701746 h 3524628"/>
              <a:gd name="connsiteX4138" fmla="*/ 33899 w 7486643"/>
              <a:gd name="connsiteY4138" fmla="*/ 1689971 h 3524628"/>
              <a:gd name="connsiteX4139" fmla="*/ 7180183 w 7486643"/>
              <a:gd name="connsiteY4139" fmla="*/ 1668472 h 3524628"/>
              <a:gd name="connsiteX4140" fmla="*/ 7175150 w 7486643"/>
              <a:gd name="connsiteY4140" fmla="*/ 1685144 h 3524628"/>
              <a:gd name="connsiteX4141" fmla="*/ 7151626 w 7486643"/>
              <a:gd name="connsiteY4141" fmla="*/ 1705067 h 3524628"/>
              <a:gd name="connsiteX4142" fmla="*/ 7174698 w 7486643"/>
              <a:gd name="connsiteY4142" fmla="*/ 1693998 h 3524628"/>
              <a:gd name="connsiteX4143" fmla="*/ 7175150 w 7486643"/>
              <a:gd name="connsiteY4143" fmla="*/ 1685144 h 3524628"/>
              <a:gd name="connsiteX4144" fmla="*/ 7180578 w 7486643"/>
              <a:gd name="connsiteY4144" fmla="*/ 1689018 h 3524628"/>
              <a:gd name="connsiteX4145" fmla="*/ 7239841 w 7486643"/>
              <a:gd name="connsiteY4145" fmla="*/ 1692892 h 3524628"/>
              <a:gd name="connsiteX4146" fmla="*/ 7258842 w 7486643"/>
              <a:gd name="connsiteY4146" fmla="*/ 1692892 h 3524628"/>
              <a:gd name="connsiteX4147" fmla="*/ 7195055 w 7486643"/>
              <a:gd name="connsiteY4147" fmla="*/ 1674629 h 3524628"/>
              <a:gd name="connsiteX4148" fmla="*/ 7180183 w 7486643"/>
              <a:gd name="connsiteY4148" fmla="*/ 1668472 h 3524628"/>
              <a:gd name="connsiteX4149" fmla="*/ 7305317 w 7486643"/>
              <a:gd name="connsiteY4149" fmla="*/ 1654550 h 3524628"/>
              <a:gd name="connsiteX4150" fmla="*/ 7304532 w 7486643"/>
              <a:gd name="connsiteY4150" fmla="*/ 1655813 h 3524628"/>
              <a:gd name="connsiteX4151" fmla="*/ 7318104 w 7486643"/>
              <a:gd name="connsiteY4151" fmla="*/ 1674629 h 3524628"/>
              <a:gd name="connsiteX4152" fmla="*/ 7305317 w 7486643"/>
              <a:gd name="connsiteY4152" fmla="*/ 1654550 h 3524628"/>
              <a:gd name="connsiteX4153" fmla="*/ 7276032 w 7486643"/>
              <a:gd name="connsiteY4153" fmla="*/ 1649172 h 3524628"/>
              <a:gd name="connsiteX4154" fmla="*/ 7288412 w 7486643"/>
              <a:gd name="connsiteY4154" fmla="*/ 1656507 h 3524628"/>
              <a:gd name="connsiteX4155" fmla="*/ 7288647 w 7486643"/>
              <a:gd name="connsiteY4155" fmla="*/ 1658028 h 3524628"/>
              <a:gd name="connsiteX4156" fmla="*/ 7288699 w 7486643"/>
              <a:gd name="connsiteY4156" fmla="*/ 1675736 h 3524628"/>
              <a:gd name="connsiteX4157" fmla="*/ 7289265 w 7486643"/>
              <a:gd name="connsiteY4157" fmla="*/ 1662039 h 3524628"/>
              <a:gd name="connsiteX4158" fmla="*/ 7288647 w 7486643"/>
              <a:gd name="connsiteY4158" fmla="*/ 1658028 h 3524628"/>
              <a:gd name="connsiteX4159" fmla="*/ 7288643 w 7486643"/>
              <a:gd name="connsiteY4159" fmla="*/ 1656643 h 3524628"/>
              <a:gd name="connsiteX4160" fmla="*/ 7288412 w 7486643"/>
              <a:gd name="connsiteY4160" fmla="*/ 1656507 h 3524628"/>
              <a:gd name="connsiteX4161" fmla="*/ 7287794 w 7486643"/>
              <a:gd name="connsiteY4161" fmla="*/ 1652492 h 3524628"/>
              <a:gd name="connsiteX4162" fmla="*/ 7276032 w 7486643"/>
              <a:gd name="connsiteY4162" fmla="*/ 1649172 h 3524628"/>
              <a:gd name="connsiteX4163" fmla="*/ 4079015 w 7486643"/>
              <a:gd name="connsiteY4163" fmla="*/ 1644191 h 3524628"/>
              <a:gd name="connsiteX4164" fmla="*/ 4085801 w 7486643"/>
              <a:gd name="connsiteY4164" fmla="*/ 1650832 h 3524628"/>
              <a:gd name="connsiteX4165" fmla="*/ 4079015 w 7486643"/>
              <a:gd name="connsiteY4165" fmla="*/ 1644191 h 3524628"/>
              <a:gd name="connsiteX4166" fmla="*/ 7131944 w 7486643"/>
              <a:gd name="connsiteY4166" fmla="*/ 1639060 h 3524628"/>
              <a:gd name="connsiteX4167" fmla="*/ 7131784 w 7486643"/>
              <a:gd name="connsiteY4167" fmla="*/ 1639147 h 3524628"/>
              <a:gd name="connsiteX4168" fmla="*/ 7129911 w 7486643"/>
              <a:gd name="connsiteY4168" fmla="*/ 1639210 h 3524628"/>
              <a:gd name="connsiteX4169" fmla="*/ 5943754 w 7486643"/>
              <a:gd name="connsiteY4169" fmla="*/ 1632016 h 3524628"/>
              <a:gd name="connsiteX4170" fmla="*/ 5943754 w 7486643"/>
              <a:gd name="connsiteY4170" fmla="*/ 1632016 h 3524628"/>
              <a:gd name="connsiteX4171" fmla="*/ 5943754 w 7486643"/>
              <a:gd name="connsiteY4171" fmla="*/ 1632016 h 3524628"/>
              <a:gd name="connsiteX4172" fmla="*/ 5885396 w 7486643"/>
              <a:gd name="connsiteY4172" fmla="*/ 1713921 h 3524628"/>
              <a:gd name="connsiteX4173" fmla="*/ 5935158 w 7486643"/>
              <a:gd name="connsiteY4173" fmla="*/ 1728310 h 3524628"/>
              <a:gd name="connsiteX4174" fmla="*/ 6000754 w 7486643"/>
              <a:gd name="connsiteY4174" fmla="*/ 1712814 h 3524628"/>
              <a:gd name="connsiteX4175" fmla="*/ 5943754 w 7486643"/>
              <a:gd name="connsiteY4175" fmla="*/ 1632016 h 3524628"/>
              <a:gd name="connsiteX4176" fmla="*/ 7236948 w 7486643"/>
              <a:gd name="connsiteY4176" fmla="*/ 1625717 h 3524628"/>
              <a:gd name="connsiteX4177" fmla="*/ 7237573 w 7486643"/>
              <a:gd name="connsiteY4177" fmla="*/ 1625849 h 3524628"/>
              <a:gd name="connsiteX4178" fmla="*/ 7237700 w 7486643"/>
              <a:gd name="connsiteY4178" fmla="*/ 1626058 h 3524628"/>
              <a:gd name="connsiteX4179" fmla="*/ 7237183 w 7486643"/>
              <a:gd name="connsiteY4179" fmla="*/ 1626101 h 3524628"/>
              <a:gd name="connsiteX4180" fmla="*/ 7153888 w 7486643"/>
              <a:gd name="connsiteY4180" fmla="*/ 1612093 h 3524628"/>
              <a:gd name="connsiteX4181" fmla="*/ 7147634 w 7486643"/>
              <a:gd name="connsiteY4181" fmla="*/ 1628446 h 3524628"/>
              <a:gd name="connsiteX4182" fmla="*/ 7143596 w 7486643"/>
              <a:gd name="connsiteY4182" fmla="*/ 1632777 h 3524628"/>
              <a:gd name="connsiteX4183" fmla="*/ 7143117 w 7486643"/>
              <a:gd name="connsiteY4183" fmla="*/ 1633035 h 3524628"/>
              <a:gd name="connsiteX4184" fmla="*/ 7129911 w 7486643"/>
              <a:gd name="connsiteY4184" fmla="*/ 1639210 h 3524628"/>
              <a:gd name="connsiteX4185" fmla="*/ 7124482 w 7486643"/>
              <a:gd name="connsiteY4185" fmla="*/ 1643084 h 3524628"/>
              <a:gd name="connsiteX4186" fmla="*/ 7131784 w 7486643"/>
              <a:gd name="connsiteY4186" fmla="*/ 1639147 h 3524628"/>
              <a:gd name="connsiteX4187" fmla="*/ 7136018 w 7486643"/>
              <a:gd name="connsiteY4187" fmla="*/ 1639003 h 3524628"/>
              <a:gd name="connsiteX4188" fmla="*/ 7137290 w 7486643"/>
              <a:gd name="connsiteY4188" fmla="*/ 1638666 h 3524628"/>
              <a:gd name="connsiteX4189" fmla="*/ 7131944 w 7486643"/>
              <a:gd name="connsiteY4189" fmla="*/ 1639060 h 3524628"/>
              <a:gd name="connsiteX4190" fmla="*/ 7143117 w 7486643"/>
              <a:gd name="connsiteY4190" fmla="*/ 1633035 h 3524628"/>
              <a:gd name="connsiteX4191" fmla="*/ 7146480 w 7486643"/>
              <a:gd name="connsiteY4191" fmla="*/ 1631463 h 3524628"/>
              <a:gd name="connsiteX4192" fmla="*/ 7147634 w 7486643"/>
              <a:gd name="connsiteY4192" fmla="*/ 1628446 h 3524628"/>
              <a:gd name="connsiteX4193" fmla="*/ 7150311 w 7486643"/>
              <a:gd name="connsiteY4193" fmla="*/ 1625574 h 3524628"/>
              <a:gd name="connsiteX4194" fmla="*/ 7153888 w 7486643"/>
              <a:gd name="connsiteY4194" fmla="*/ 1612093 h 3524628"/>
              <a:gd name="connsiteX4195" fmla="*/ 7310414 w 7486643"/>
              <a:gd name="connsiteY4195" fmla="*/ 1603239 h 3524628"/>
              <a:gd name="connsiteX4196" fmla="*/ 7310696 w 7486643"/>
              <a:gd name="connsiteY4196" fmla="*/ 1607555 h 3524628"/>
              <a:gd name="connsiteX4197" fmla="*/ 7310518 w 7486643"/>
              <a:gd name="connsiteY4197" fmla="*/ 1608565 h 3524628"/>
              <a:gd name="connsiteX4198" fmla="*/ 7310428 w 7486643"/>
              <a:gd name="connsiteY4198" fmla="*/ 1608618 h 3524628"/>
              <a:gd name="connsiteX4199" fmla="*/ 7310414 w 7486643"/>
              <a:gd name="connsiteY4199" fmla="*/ 1603239 h 3524628"/>
              <a:gd name="connsiteX4200" fmla="*/ 7309650 w 7486643"/>
              <a:gd name="connsiteY4200" fmla="*/ 1609075 h 3524628"/>
              <a:gd name="connsiteX4201" fmla="*/ 7310428 w 7486643"/>
              <a:gd name="connsiteY4201" fmla="*/ 1608618 h 3524628"/>
              <a:gd name="connsiteX4202" fmla="*/ 7310429 w 7486643"/>
              <a:gd name="connsiteY4202" fmla="*/ 1609067 h 3524628"/>
              <a:gd name="connsiteX4203" fmla="*/ 7309113 w 7486643"/>
              <a:gd name="connsiteY4203" fmla="*/ 1616521 h 3524628"/>
              <a:gd name="connsiteX4204" fmla="*/ 7309509 w 7486643"/>
              <a:gd name="connsiteY4204" fmla="*/ 1646405 h 3524628"/>
              <a:gd name="connsiteX4205" fmla="*/ 7310470 w 7486643"/>
              <a:gd name="connsiteY4205" fmla="*/ 1624822 h 3524628"/>
              <a:gd name="connsiteX4206" fmla="*/ 7310429 w 7486643"/>
              <a:gd name="connsiteY4206" fmla="*/ 1609067 h 3524628"/>
              <a:gd name="connsiteX4207" fmla="*/ 7310518 w 7486643"/>
              <a:gd name="connsiteY4207" fmla="*/ 1608565 h 3524628"/>
              <a:gd name="connsiteX4208" fmla="*/ 7310753 w 7486643"/>
              <a:gd name="connsiteY4208" fmla="*/ 1608427 h 3524628"/>
              <a:gd name="connsiteX4209" fmla="*/ 7310696 w 7486643"/>
              <a:gd name="connsiteY4209" fmla="*/ 1607555 h 3524628"/>
              <a:gd name="connsiteX4210" fmla="*/ 7310844 w 7486643"/>
              <a:gd name="connsiteY4210" fmla="*/ 1606715 h 3524628"/>
              <a:gd name="connsiteX4211" fmla="*/ 7322628 w 7486643"/>
              <a:gd name="connsiteY4211" fmla="*/ 1603239 h 3524628"/>
              <a:gd name="connsiteX4212" fmla="*/ 7310414 w 7486643"/>
              <a:gd name="connsiteY4212" fmla="*/ 1603239 h 3524628"/>
              <a:gd name="connsiteX4213" fmla="*/ 4944884 w 7486643"/>
              <a:gd name="connsiteY4213" fmla="*/ 1562839 h 3524628"/>
              <a:gd name="connsiteX4214" fmla="*/ 4907336 w 7486643"/>
              <a:gd name="connsiteY4214" fmla="*/ 1565053 h 3524628"/>
              <a:gd name="connsiteX4215" fmla="*/ 4901002 w 7486643"/>
              <a:gd name="connsiteY4215" fmla="*/ 1572247 h 3524628"/>
              <a:gd name="connsiteX4216" fmla="*/ 4975646 w 7486643"/>
              <a:gd name="connsiteY4216" fmla="*/ 1575568 h 3524628"/>
              <a:gd name="connsiteX4217" fmla="*/ 4944884 w 7486643"/>
              <a:gd name="connsiteY4217" fmla="*/ 1562839 h 3524628"/>
              <a:gd name="connsiteX4218" fmla="*/ 5486391 w 7486643"/>
              <a:gd name="connsiteY4218" fmla="*/ 1561179 h 3524628"/>
              <a:gd name="connsiteX4219" fmla="*/ 5463771 w 7486643"/>
              <a:gd name="connsiteY4219" fmla="*/ 1565606 h 3524628"/>
              <a:gd name="connsiteX4220" fmla="*/ 5443414 w 7486643"/>
              <a:gd name="connsiteY4220" fmla="*/ 1570034 h 3524628"/>
              <a:gd name="connsiteX4221" fmla="*/ 5547010 w 7486643"/>
              <a:gd name="connsiteY4221" fmla="*/ 1590510 h 3524628"/>
              <a:gd name="connsiteX4222" fmla="*/ 5615321 w 7486643"/>
              <a:gd name="connsiteY4222" fmla="*/ 1584976 h 3524628"/>
              <a:gd name="connsiteX4223" fmla="*/ 5670512 w 7486643"/>
              <a:gd name="connsiteY4223" fmla="*/ 1580549 h 3524628"/>
              <a:gd name="connsiteX4224" fmla="*/ 5591797 w 7486643"/>
              <a:gd name="connsiteY4224" fmla="*/ 1570034 h 3524628"/>
              <a:gd name="connsiteX4225" fmla="*/ 5486391 w 7486643"/>
              <a:gd name="connsiteY4225" fmla="*/ 1561179 h 3524628"/>
              <a:gd name="connsiteX4226" fmla="*/ 2467161 w 7486643"/>
              <a:gd name="connsiteY4226" fmla="*/ 1552325 h 3524628"/>
              <a:gd name="connsiteX4227" fmla="*/ 2441375 w 7486643"/>
              <a:gd name="connsiteY4227" fmla="*/ 1568374 h 3524628"/>
              <a:gd name="connsiteX4228" fmla="*/ 2456757 w 7486643"/>
              <a:gd name="connsiteY4228" fmla="*/ 1564500 h 3524628"/>
              <a:gd name="connsiteX4229" fmla="*/ 2467161 w 7486643"/>
              <a:gd name="connsiteY4229" fmla="*/ 1552325 h 3524628"/>
              <a:gd name="connsiteX4230" fmla="*/ 5868247 w 7486643"/>
              <a:gd name="connsiteY4230" fmla="*/ 1549462 h 3524628"/>
              <a:gd name="connsiteX4231" fmla="*/ 5857348 w 7486643"/>
              <a:gd name="connsiteY4231" fmla="*/ 1554538 h 3524628"/>
              <a:gd name="connsiteX4232" fmla="*/ 5855566 w 7486643"/>
              <a:gd name="connsiteY4232" fmla="*/ 1631739 h 3524628"/>
              <a:gd name="connsiteX4233" fmla="*/ 5856895 w 7486643"/>
              <a:gd name="connsiteY4233" fmla="*/ 1651386 h 3524628"/>
              <a:gd name="connsiteX4234" fmla="*/ 5869110 w 7486643"/>
              <a:gd name="connsiteY4234" fmla="*/ 1683484 h 3524628"/>
              <a:gd name="connsiteX4235" fmla="*/ 5891277 w 7486643"/>
              <a:gd name="connsiteY4235" fmla="*/ 1650279 h 3524628"/>
              <a:gd name="connsiteX4236" fmla="*/ 5907563 w 7486643"/>
              <a:gd name="connsiteY4236" fmla="*/ 1578335 h 3524628"/>
              <a:gd name="connsiteX4237" fmla="*/ 5868247 w 7486643"/>
              <a:gd name="connsiteY4237" fmla="*/ 1549462 h 3524628"/>
              <a:gd name="connsiteX4238" fmla="*/ 6012181 w 7486643"/>
              <a:gd name="connsiteY4238" fmla="*/ 1547701 h 3524628"/>
              <a:gd name="connsiteX4239" fmla="*/ 5973611 w 7486643"/>
              <a:gd name="connsiteY4239" fmla="*/ 1588850 h 3524628"/>
              <a:gd name="connsiteX4240" fmla="*/ 6031064 w 7486643"/>
              <a:gd name="connsiteY4240" fmla="*/ 1695659 h 3524628"/>
              <a:gd name="connsiteX4241" fmla="*/ 6031517 w 7486643"/>
              <a:gd name="connsiteY4241" fmla="*/ 1571141 h 3524628"/>
              <a:gd name="connsiteX4242" fmla="*/ 6031517 w 7486643"/>
              <a:gd name="connsiteY4242" fmla="*/ 1571141 h 3524628"/>
              <a:gd name="connsiteX4243" fmla="*/ 6025395 w 7486643"/>
              <a:gd name="connsiteY4243" fmla="*/ 1547759 h 3524628"/>
              <a:gd name="connsiteX4244" fmla="*/ 6012181 w 7486643"/>
              <a:gd name="connsiteY4244" fmla="*/ 1547701 h 3524628"/>
              <a:gd name="connsiteX4245" fmla="*/ 5933688 w 7486643"/>
              <a:gd name="connsiteY4245" fmla="*/ 1542363 h 3524628"/>
              <a:gd name="connsiteX4246" fmla="*/ 5927920 w 7486643"/>
              <a:gd name="connsiteY4246" fmla="*/ 1549004 h 3524628"/>
              <a:gd name="connsiteX4247" fmla="*/ 5940134 w 7486643"/>
              <a:gd name="connsiteY4247" fmla="*/ 1566713 h 3524628"/>
              <a:gd name="connsiteX4248" fmla="*/ 5959135 w 7486643"/>
              <a:gd name="connsiteY4248" fmla="*/ 1550664 h 3524628"/>
              <a:gd name="connsiteX4249" fmla="*/ 5942849 w 7486643"/>
              <a:gd name="connsiteY4249" fmla="*/ 1542363 h 3524628"/>
              <a:gd name="connsiteX4250" fmla="*/ 5933688 w 7486643"/>
              <a:gd name="connsiteY4250" fmla="*/ 1542363 h 3524628"/>
              <a:gd name="connsiteX4251" fmla="*/ 5739727 w 7486643"/>
              <a:gd name="connsiteY4251" fmla="*/ 1541810 h 3524628"/>
              <a:gd name="connsiteX4252" fmla="*/ 5703989 w 7486643"/>
              <a:gd name="connsiteY4252" fmla="*/ 1554538 h 3524628"/>
              <a:gd name="connsiteX4253" fmla="*/ 5698108 w 7486643"/>
              <a:gd name="connsiteY4253" fmla="*/ 1570587 h 3524628"/>
              <a:gd name="connsiteX4254" fmla="*/ 5683631 w 7486643"/>
              <a:gd name="connsiteY4254" fmla="*/ 1572247 h 3524628"/>
              <a:gd name="connsiteX4255" fmla="*/ 5574154 w 7486643"/>
              <a:gd name="connsiteY4255" fmla="*/ 1605452 h 3524628"/>
              <a:gd name="connsiteX4256" fmla="*/ 5502224 w 7486643"/>
              <a:gd name="connsiteY4256" fmla="*/ 1596044 h 3524628"/>
              <a:gd name="connsiteX4257" fmla="*/ 5437985 w 7486643"/>
              <a:gd name="connsiteY4257" fmla="*/ 1586636 h 3524628"/>
              <a:gd name="connsiteX4258" fmla="*/ 5354294 w 7486643"/>
              <a:gd name="connsiteY4258" fmla="*/ 1567267 h 3524628"/>
              <a:gd name="connsiteX4259" fmla="*/ 5294579 w 7486643"/>
              <a:gd name="connsiteY4259" fmla="*/ 1575015 h 3524628"/>
              <a:gd name="connsiteX4260" fmla="*/ 5267888 w 7486643"/>
              <a:gd name="connsiteY4260" fmla="*/ 1573908 h 3524628"/>
              <a:gd name="connsiteX4261" fmla="*/ 5252959 w 7486643"/>
              <a:gd name="connsiteY4261" fmla="*/ 1573354 h 3524628"/>
              <a:gd name="connsiteX4262" fmla="*/ 5026313 w 7486643"/>
              <a:gd name="connsiteY4262" fmla="*/ 1606559 h 3524628"/>
              <a:gd name="connsiteX4263" fmla="*/ 4672999 w 7486643"/>
              <a:gd name="connsiteY4263" fmla="*/ 1624822 h 3524628"/>
              <a:gd name="connsiteX4264" fmla="*/ 4473949 w 7486643"/>
              <a:gd name="connsiteY4264" fmla="*/ 1648618 h 3524628"/>
              <a:gd name="connsiteX4265" fmla="*/ 4373067 w 7486643"/>
              <a:gd name="connsiteY4265" fmla="*/ 1663561 h 3524628"/>
              <a:gd name="connsiteX4266" fmla="*/ 4311542 w 7486643"/>
              <a:gd name="connsiteY4266" fmla="*/ 1673522 h 3524628"/>
              <a:gd name="connsiteX4267" fmla="*/ 4227398 w 7486643"/>
              <a:gd name="connsiteY4267" fmla="*/ 1717795 h 3524628"/>
              <a:gd name="connsiteX4268" fmla="*/ 4132397 w 7486643"/>
              <a:gd name="connsiteY4268" fmla="*/ 1705067 h 3524628"/>
              <a:gd name="connsiteX4269" fmla="*/ 4011610 w 7486643"/>
              <a:gd name="connsiteY4269" fmla="*/ 1722776 h 3524628"/>
              <a:gd name="connsiteX4270" fmla="*/ 3783607 w 7486643"/>
              <a:gd name="connsiteY4270" fmla="*/ 1770923 h 3524628"/>
              <a:gd name="connsiteX4271" fmla="*/ 3705344 w 7486643"/>
              <a:gd name="connsiteY4271" fmla="*/ 1839546 h 3524628"/>
              <a:gd name="connsiteX4272" fmla="*/ 3705344 w 7486643"/>
              <a:gd name="connsiteY4272" fmla="*/ 1839546 h 3524628"/>
              <a:gd name="connsiteX4273" fmla="*/ 3703987 w 7486643"/>
              <a:gd name="connsiteY4273" fmla="*/ 1873304 h 3524628"/>
              <a:gd name="connsiteX4274" fmla="*/ 3725249 w 7486643"/>
              <a:gd name="connsiteY4274" fmla="*/ 1879945 h 3524628"/>
              <a:gd name="connsiteX4275" fmla="*/ 3743344 w 7486643"/>
              <a:gd name="connsiteY4275" fmla="*/ 1887693 h 3524628"/>
              <a:gd name="connsiteX4276" fmla="*/ 3751940 w 7486643"/>
              <a:gd name="connsiteY4276" fmla="*/ 1908723 h 3524628"/>
              <a:gd name="connsiteX4277" fmla="*/ 3759178 w 7486643"/>
              <a:gd name="connsiteY4277" fmla="*/ 1884373 h 3524628"/>
              <a:gd name="connsiteX4278" fmla="*/ 3777273 w 7486643"/>
              <a:gd name="connsiteY4278" fmla="*/ 1878285 h 3524628"/>
              <a:gd name="connsiteX4279" fmla="*/ 3793559 w 7486643"/>
              <a:gd name="connsiteY4279" fmla="*/ 1877178 h 3524628"/>
              <a:gd name="connsiteX4280" fmla="*/ 3803512 w 7486643"/>
              <a:gd name="connsiteY4280" fmla="*/ 1905956 h 3524628"/>
              <a:gd name="connsiteX4281" fmla="*/ 3852370 w 7486643"/>
              <a:gd name="connsiteY4281" fmla="*/ 1912597 h 3524628"/>
              <a:gd name="connsiteX4282" fmla="*/ 3879513 w 7486643"/>
              <a:gd name="connsiteY4282" fmla="*/ 1907616 h 3524628"/>
              <a:gd name="connsiteX4283" fmla="*/ 3901680 w 7486643"/>
              <a:gd name="connsiteY4283" fmla="*/ 1889353 h 3524628"/>
              <a:gd name="connsiteX4284" fmla="*/ 3926109 w 7486643"/>
              <a:gd name="connsiteY4284" fmla="*/ 1905956 h 3524628"/>
              <a:gd name="connsiteX4285" fmla="*/ 3955061 w 7486643"/>
              <a:gd name="connsiteY4285" fmla="*/ 1909830 h 3524628"/>
              <a:gd name="connsiteX4286" fmla="*/ 4022467 w 7486643"/>
              <a:gd name="connsiteY4286" fmla="*/ 1900422 h 3524628"/>
              <a:gd name="connsiteX4287" fmla="*/ 3984467 w 7486643"/>
              <a:gd name="connsiteY4287" fmla="*/ 1871644 h 3524628"/>
              <a:gd name="connsiteX4288" fmla="*/ 4091682 w 7486643"/>
              <a:gd name="connsiteY4288" fmla="*/ 1907616 h 3524628"/>
              <a:gd name="connsiteX4289" fmla="*/ 4127873 w 7486643"/>
              <a:gd name="connsiteY4289" fmla="*/ 1918131 h 3524628"/>
              <a:gd name="connsiteX4290" fmla="*/ 4147326 w 7486643"/>
              <a:gd name="connsiteY4290" fmla="*/ 1878838 h 3524628"/>
              <a:gd name="connsiteX4291" fmla="*/ 4205684 w 7486643"/>
              <a:gd name="connsiteY4291" fmla="*/ 1824604 h 3524628"/>
              <a:gd name="connsiteX4292" fmla="*/ 4304304 w 7486643"/>
              <a:gd name="connsiteY4292" fmla="*/ 1772030 h 3524628"/>
              <a:gd name="connsiteX4293" fmla="*/ 4426901 w 7486643"/>
              <a:gd name="connsiteY4293" fmla="*/ 1770369 h 3524628"/>
              <a:gd name="connsiteX4294" fmla="*/ 4482544 w 7486643"/>
              <a:gd name="connsiteY4294" fmla="*/ 1779224 h 3524628"/>
              <a:gd name="connsiteX4295" fmla="*/ 4554022 w 7486643"/>
              <a:gd name="connsiteY4295" fmla="*/ 1773690 h 3524628"/>
              <a:gd name="connsiteX4296" fmla="*/ 4579808 w 7486643"/>
              <a:gd name="connsiteY4296" fmla="*/ 1791399 h 3524628"/>
              <a:gd name="connsiteX4297" fmla="*/ 4625046 w 7486643"/>
              <a:gd name="connsiteY4297" fmla="*/ 1798040 h 3524628"/>
              <a:gd name="connsiteX4298" fmla="*/ 4709643 w 7486643"/>
              <a:gd name="connsiteY4298" fmla="*/ 1832905 h 3524628"/>
              <a:gd name="connsiteX4299" fmla="*/ 4743119 w 7486643"/>
              <a:gd name="connsiteY4299" fmla="*/ 1842313 h 3524628"/>
              <a:gd name="connsiteX4300" fmla="*/ 4751715 w 7486643"/>
              <a:gd name="connsiteY4300" fmla="*/ 1813536 h 3524628"/>
              <a:gd name="connsiteX4301" fmla="*/ 4767548 w 7486643"/>
              <a:gd name="connsiteY4301" fmla="*/ 1831798 h 3524628"/>
              <a:gd name="connsiteX4302" fmla="*/ 4786548 w 7486643"/>
              <a:gd name="connsiteY4302" fmla="*/ 1850061 h 3524628"/>
              <a:gd name="connsiteX4303" fmla="*/ 4831787 w 7486643"/>
              <a:gd name="connsiteY4303" fmla="*/ 1850614 h 3524628"/>
              <a:gd name="connsiteX4304" fmla="*/ 4936288 w 7486643"/>
              <a:gd name="connsiteY4304" fmla="*/ 1849508 h 3524628"/>
              <a:gd name="connsiteX4305" fmla="*/ 5012289 w 7486643"/>
              <a:gd name="connsiteY4305" fmla="*/ 1837886 h 3524628"/>
              <a:gd name="connsiteX4306" fmla="*/ 5095076 w 7486643"/>
              <a:gd name="connsiteY4306" fmla="*/ 1878838 h 3524628"/>
              <a:gd name="connsiteX4307" fmla="*/ 5123124 w 7486643"/>
              <a:gd name="connsiteY4307" fmla="*/ 1899868 h 3524628"/>
              <a:gd name="connsiteX4308" fmla="*/ 5150267 w 7486643"/>
              <a:gd name="connsiteY4308" fmla="*/ 1898761 h 3524628"/>
              <a:gd name="connsiteX4309" fmla="*/ 5173791 w 7486643"/>
              <a:gd name="connsiteY4309" fmla="*/ 1934733 h 3524628"/>
              <a:gd name="connsiteX4310" fmla="*/ 5186006 w 7486643"/>
              <a:gd name="connsiteY4310" fmla="*/ 1946355 h 3524628"/>
              <a:gd name="connsiteX4311" fmla="*/ 5224459 w 7486643"/>
              <a:gd name="connsiteY4311" fmla="*/ 1945801 h 3524628"/>
              <a:gd name="connsiteX4312" fmla="*/ 5288698 w 7486643"/>
              <a:gd name="connsiteY4312" fmla="*/ 1944695 h 3524628"/>
              <a:gd name="connsiteX4313" fmla="*/ 5300007 w 7486643"/>
              <a:gd name="connsiteY4313" fmla="*/ 1988968 h 3524628"/>
              <a:gd name="connsiteX4314" fmla="*/ 5322627 w 7486643"/>
              <a:gd name="connsiteY4314" fmla="*/ 1995055 h 3524628"/>
              <a:gd name="connsiteX4315" fmla="*/ 5342984 w 7486643"/>
              <a:gd name="connsiteY4315" fmla="*/ 2035454 h 3524628"/>
              <a:gd name="connsiteX4316" fmla="*/ 5376461 w 7486643"/>
              <a:gd name="connsiteY4316" fmla="*/ 1987861 h 3524628"/>
              <a:gd name="connsiteX4317" fmla="*/ 5432557 w 7486643"/>
              <a:gd name="connsiteY4317" fmla="*/ 1979560 h 3524628"/>
              <a:gd name="connsiteX4318" fmla="*/ 5460152 w 7486643"/>
              <a:gd name="connsiteY4318" fmla="*/ 1977899 h 3524628"/>
              <a:gd name="connsiteX4319" fmla="*/ 5475533 w 7486643"/>
              <a:gd name="connsiteY4319" fmla="*/ 1951889 h 3524628"/>
              <a:gd name="connsiteX4320" fmla="*/ 5495891 w 7486643"/>
              <a:gd name="connsiteY4320" fmla="*/ 1995609 h 3524628"/>
              <a:gd name="connsiteX4321" fmla="*/ 5518058 w 7486643"/>
              <a:gd name="connsiteY4321" fmla="*/ 2005017 h 3524628"/>
              <a:gd name="connsiteX4322" fmla="*/ 5513986 w 7486643"/>
              <a:gd name="connsiteY4322" fmla="*/ 2047076 h 3524628"/>
              <a:gd name="connsiteX4323" fmla="*/ 5601297 w 7486643"/>
              <a:gd name="connsiteY4323" fmla="*/ 2066999 h 3524628"/>
              <a:gd name="connsiteX4324" fmla="*/ 5594553 w 7486643"/>
              <a:gd name="connsiteY4324" fmla="*/ 2085633 h 3524628"/>
              <a:gd name="connsiteX4325" fmla="*/ 5579999 w 7486643"/>
              <a:gd name="connsiteY4325" fmla="*/ 2089015 h 3524628"/>
              <a:gd name="connsiteX4326" fmla="*/ 5549442 w 7486643"/>
              <a:gd name="connsiteY4326" fmla="*/ 2087683 h 3524628"/>
              <a:gd name="connsiteX4327" fmla="*/ 5515796 w 7486643"/>
              <a:gd name="connsiteY4327" fmla="*/ 2089135 h 3524628"/>
              <a:gd name="connsiteX4328" fmla="*/ 5569064 w 7486643"/>
              <a:gd name="connsiteY4328" fmla="*/ 2091557 h 3524628"/>
              <a:gd name="connsiteX4329" fmla="*/ 5579999 w 7486643"/>
              <a:gd name="connsiteY4329" fmla="*/ 2089015 h 3524628"/>
              <a:gd name="connsiteX4330" fmla="*/ 5582749 w 7486643"/>
              <a:gd name="connsiteY4330" fmla="*/ 2089135 h 3524628"/>
              <a:gd name="connsiteX4331" fmla="*/ 5615773 w 7486643"/>
              <a:gd name="connsiteY4331" fmla="*/ 2101311 h 3524628"/>
              <a:gd name="connsiteX4332" fmla="*/ 5615321 w 7486643"/>
              <a:gd name="connsiteY4332" fmla="*/ 2120127 h 3524628"/>
              <a:gd name="connsiteX4333" fmla="*/ 5635678 w 7486643"/>
              <a:gd name="connsiteY4333" fmla="*/ 2132302 h 3524628"/>
              <a:gd name="connsiteX4334" fmla="*/ 5703989 w 7486643"/>
              <a:gd name="connsiteY4334" fmla="*/ 2126768 h 3524628"/>
              <a:gd name="connsiteX4335" fmla="*/ 5718917 w 7486643"/>
              <a:gd name="connsiteY4335" fmla="*/ 2146137 h 3524628"/>
              <a:gd name="connsiteX4336" fmla="*/ 5684366 w 7486643"/>
              <a:gd name="connsiteY4336" fmla="*/ 2148904 h 3524628"/>
              <a:gd name="connsiteX4337" fmla="*/ 5680781 w 7486643"/>
              <a:gd name="connsiteY4337" fmla="*/ 2148514 h 3524628"/>
              <a:gd name="connsiteX4338" fmla="*/ 5679560 w 7486643"/>
              <a:gd name="connsiteY4338" fmla="*/ 2146137 h 3524628"/>
              <a:gd name="connsiteX4339" fmla="*/ 5648797 w 7486643"/>
              <a:gd name="connsiteY4339" fmla="*/ 2145030 h 3524628"/>
              <a:gd name="connsiteX4340" fmla="*/ 5680781 w 7486643"/>
              <a:gd name="connsiteY4340" fmla="*/ 2148514 h 3524628"/>
              <a:gd name="connsiteX4341" fmla="*/ 5687102 w 7486643"/>
              <a:gd name="connsiteY4341" fmla="*/ 2160820 h 3524628"/>
              <a:gd name="connsiteX4342" fmla="*/ 5746965 w 7486643"/>
              <a:gd name="connsiteY4342" fmla="*/ 2139496 h 3524628"/>
              <a:gd name="connsiteX4343" fmla="*/ 5658750 w 7486643"/>
              <a:gd name="connsiteY4343" fmla="*/ 2090796 h 3524628"/>
              <a:gd name="connsiteX4344" fmla="*/ 5716203 w 7486643"/>
              <a:gd name="connsiteY4344" fmla="*/ 2090796 h 3524628"/>
              <a:gd name="connsiteX4345" fmla="*/ 5736560 w 7486643"/>
              <a:gd name="connsiteY4345" fmla="*/ 2091349 h 3524628"/>
              <a:gd name="connsiteX4346" fmla="*/ 5749227 w 7486643"/>
              <a:gd name="connsiteY4346" fmla="*/ 2104078 h 3524628"/>
              <a:gd name="connsiteX4347" fmla="*/ 5763251 w 7486643"/>
              <a:gd name="connsiteY4347" fmla="*/ 2083601 h 3524628"/>
              <a:gd name="connsiteX4348" fmla="*/ 5722084 w 7486643"/>
              <a:gd name="connsiteY4348" fmla="*/ 2077514 h 3524628"/>
              <a:gd name="connsiteX4349" fmla="*/ 5702179 w 7486643"/>
              <a:gd name="connsiteY4349" fmla="*/ 2057038 h 3524628"/>
              <a:gd name="connsiteX4350" fmla="*/ 5696298 w 7486643"/>
              <a:gd name="connsiteY4350" fmla="*/ 2040989 h 3524628"/>
              <a:gd name="connsiteX4351" fmla="*/ 5685893 w 7486643"/>
              <a:gd name="connsiteY4351" fmla="*/ 2031027 h 3524628"/>
              <a:gd name="connsiteX4352" fmla="*/ 5656488 w 7486643"/>
              <a:gd name="connsiteY4352" fmla="*/ 1986201 h 3524628"/>
              <a:gd name="connsiteX4353" fmla="*/ 5684988 w 7486643"/>
              <a:gd name="connsiteY4353" fmla="*/ 1983434 h 3524628"/>
              <a:gd name="connsiteX4354" fmla="*/ 5682726 w 7486643"/>
              <a:gd name="connsiteY4354" fmla="*/ 2006123 h 3524628"/>
              <a:gd name="connsiteX4355" fmla="*/ 5717108 w 7486643"/>
              <a:gd name="connsiteY4355" fmla="*/ 2018852 h 3524628"/>
              <a:gd name="connsiteX4356" fmla="*/ 5731132 w 7486643"/>
              <a:gd name="connsiteY4356" fmla="*/ 1999483 h 3524628"/>
              <a:gd name="connsiteX4357" fmla="*/ 5737465 w 7486643"/>
              <a:gd name="connsiteY4357" fmla="*/ 2027707 h 3524628"/>
              <a:gd name="connsiteX4358" fmla="*/ 5768765 w 7486643"/>
              <a:gd name="connsiteY4358" fmla="*/ 2048952 h 3524628"/>
              <a:gd name="connsiteX4359" fmla="*/ 5774845 w 7486643"/>
              <a:gd name="connsiteY4359" fmla="*/ 2048455 h 3524628"/>
              <a:gd name="connsiteX4360" fmla="*/ 5774843 w 7486643"/>
              <a:gd name="connsiteY4360" fmla="*/ 2048460 h 3524628"/>
              <a:gd name="connsiteX4361" fmla="*/ 5763251 w 7486643"/>
              <a:gd name="connsiteY4361" fmla="*/ 2064785 h 3524628"/>
              <a:gd name="connsiteX4362" fmla="*/ 5778180 w 7486643"/>
              <a:gd name="connsiteY4362" fmla="*/ 2048183 h 3524628"/>
              <a:gd name="connsiteX4363" fmla="*/ 5774845 w 7486643"/>
              <a:gd name="connsiteY4363" fmla="*/ 2048455 h 3524628"/>
              <a:gd name="connsiteX4364" fmla="*/ 5777565 w 7486643"/>
              <a:gd name="connsiteY4364" fmla="*/ 2040193 h 3524628"/>
              <a:gd name="connsiteX4365" fmla="*/ 5778632 w 7486643"/>
              <a:gd name="connsiteY4365" fmla="*/ 2023833 h 3524628"/>
              <a:gd name="connsiteX4366" fmla="*/ 5776823 w 7486643"/>
              <a:gd name="connsiteY4366" fmla="*/ 1939160 h 3524628"/>
              <a:gd name="connsiteX4367" fmla="*/ 5777275 w 7486643"/>
              <a:gd name="connsiteY4367" fmla="*/ 1782545 h 3524628"/>
              <a:gd name="connsiteX4368" fmla="*/ 5778180 w 7486643"/>
              <a:gd name="connsiteY4368" fmla="*/ 1604899 h 3524628"/>
              <a:gd name="connsiteX4369" fmla="*/ 5739727 w 7486643"/>
              <a:gd name="connsiteY4369" fmla="*/ 1541810 h 3524628"/>
              <a:gd name="connsiteX4370" fmla="*/ 4436401 w 7486643"/>
              <a:gd name="connsiteY4370" fmla="*/ 1538489 h 3524628"/>
              <a:gd name="connsiteX4371" fmla="*/ 4424639 w 7486643"/>
              <a:gd name="connsiteY4371" fmla="*/ 1547344 h 3524628"/>
              <a:gd name="connsiteX4372" fmla="*/ 4436401 w 7486643"/>
              <a:gd name="connsiteY4372" fmla="*/ 1538489 h 3524628"/>
              <a:gd name="connsiteX4373" fmla="*/ 593376 w 7486643"/>
              <a:gd name="connsiteY4373" fmla="*/ 1535722 h 3524628"/>
              <a:gd name="connsiteX4374" fmla="*/ 592789 w 7486643"/>
              <a:gd name="connsiteY4374" fmla="*/ 1544871 h 3524628"/>
              <a:gd name="connsiteX4375" fmla="*/ 594165 w 7486643"/>
              <a:gd name="connsiteY4375" fmla="*/ 1545573 h 3524628"/>
              <a:gd name="connsiteX4376" fmla="*/ 594167 w 7486643"/>
              <a:gd name="connsiteY4376" fmla="*/ 1545597 h 3524628"/>
              <a:gd name="connsiteX4377" fmla="*/ 594280 w 7486643"/>
              <a:gd name="connsiteY4377" fmla="*/ 1545631 h 3524628"/>
              <a:gd name="connsiteX4378" fmla="*/ 595468 w 7486643"/>
              <a:gd name="connsiteY4378" fmla="*/ 1546237 h 3524628"/>
              <a:gd name="connsiteX4379" fmla="*/ 595951 w 7486643"/>
              <a:gd name="connsiteY4379" fmla="*/ 1546138 h 3524628"/>
              <a:gd name="connsiteX4380" fmla="*/ 599977 w 7486643"/>
              <a:gd name="connsiteY4380" fmla="*/ 1547358 h 3524628"/>
              <a:gd name="connsiteX4381" fmla="*/ 600614 w 7486643"/>
              <a:gd name="connsiteY4381" fmla="*/ 1548451 h 3524628"/>
              <a:gd name="connsiteX4382" fmla="*/ 615543 w 7486643"/>
              <a:gd name="connsiteY4382" fmla="*/ 1540149 h 3524628"/>
              <a:gd name="connsiteX4383" fmla="*/ 600388 w 7486643"/>
              <a:gd name="connsiteY4383" fmla="*/ 1547482 h 3524628"/>
              <a:gd name="connsiteX4384" fmla="*/ 599977 w 7486643"/>
              <a:gd name="connsiteY4384" fmla="*/ 1547358 h 3524628"/>
              <a:gd name="connsiteX4385" fmla="*/ 598910 w 7486643"/>
              <a:gd name="connsiteY4385" fmla="*/ 1545528 h 3524628"/>
              <a:gd name="connsiteX4386" fmla="*/ 595951 w 7486643"/>
              <a:gd name="connsiteY4386" fmla="*/ 1546138 h 3524628"/>
              <a:gd name="connsiteX4387" fmla="*/ 594280 w 7486643"/>
              <a:gd name="connsiteY4387" fmla="*/ 1545631 h 3524628"/>
              <a:gd name="connsiteX4388" fmla="*/ 594165 w 7486643"/>
              <a:gd name="connsiteY4388" fmla="*/ 1545573 h 3524628"/>
              <a:gd name="connsiteX4389" fmla="*/ 5412652 w 7486643"/>
              <a:gd name="connsiteY4389" fmla="*/ 1534062 h 3524628"/>
              <a:gd name="connsiteX4390" fmla="*/ 5408580 w 7486643"/>
              <a:gd name="connsiteY4390" fmla="*/ 1545684 h 3524628"/>
              <a:gd name="connsiteX4391" fmla="*/ 5412652 w 7486643"/>
              <a:gd name="connsiteY4391" fmla="*/ 1534062 h 3524628"/>
              <a:gd name="connsiteX4392" fmla="*/ 2549948 w 7486643"/>
              <a:gd name="connsiteY4392" fmla="*/ 1527974 h 3524628"/>
              <a:gd name="connsiteX4393" fmla="*/ 2552210 w 7486643"/>
              <a:gd name="connsiteY4393" fmla="*/ 1540149 h 3524628"/>
              <a:gd name="connsiteX4394" fmla="*/ 2566234 w 7486643"/>
              <a:gd name="connsiteY4394" fmla="*/ 1552325 h 3524628"/>
              <a:gd name="connsiteX4395" fmla="*/ 2549948 w 7486643"/>
              <a:gd name="connsiteY4395" fmla="*/ 1527974 h 3524628"/>
              <a:gd name="connsiteX4396" fmla="*/ 2959358 w 7486643"/>
              <a:gd name="connsiteY4396" fmla="*/ 1526314 h 3524628"/>
              <a:gd name="connsiteX4397" fmla="*/ 2965692 w 7486643"/>
              <a:gd name="connsiteY4397" fmla="*/ 1540149 h 3524628"/>
              <a:gd name="connsiteX4398" fmla="*/ 2977083 w 7486643"/>
              <a:gd name="connsiteY4398" fmla="*/ 1539080 h 3524628"/>
              <a:gd name="connsiteX4399" fmla="*/ 2979263 w 7486643"/>
              <a:gd name="connsiteY4399" fmla="*/ 1540149 h 3524628"/>
              <a:gd name="connsiteX4400" fmla="*/ 2998151 w 7486643"/>
              <a:gd name="connsiteY4400" fmla="*/ 1539527 h 3524628"/>
              <a:gd name="connsiteX4401" fmla="*/ 3003689 w 7486643"/>
              <a:gd name="connsiteY4401" fmla="*/ 1541623 h 3524628"/>
              <a:gd name="connsiteX4402" fmla="*/ 3006859 w 7486643"/>
              <a:gd name="connsiteY4402" fmla="*/ 1553431 h 3524628"/>
              <a:gd name="connsiteX4403" fmla="*/ 3005347 w 7486643"/>
              <a:gd name="connsiteY4403" fmla="*/ 1542251 h 3524628"/>
              <a:gd name="connsiteX4404" fmla="*/ 3003689 w 7486643"/>
              <a:gd name="connsiteY4404" fmla="*/ 1541623 h 3524628"/>
              <a:gd name="connsiteX4405" fmla="*/ 3003544 w 7486643"/>
              <a:gd name="connsiteY4405" fmla="*/ 1541083 h 3524628"/>
              <a:gd name="connsiteX4406" fmla="*/ 2992213 w 7486643"/>
              <a:gd name="connsiteY4406" fmla="*/ 1537659 h 3524628"/>
              <a:gd name="connsiteX4407" fmla="*/ 2977083 w 7486643"/>
              <a:gd name="connsiteY4407" fmla="*/ 1539080 h 3524628"/>
              <a:gd name="connsiteX4408" fmla="*/ 2968124 w 7486643"/>
              <a:gd name="connsiteY4408" fmla="*/ 1534684 h 3524628"/>
              <a:gd name="connsiteX4409" fmla="*/ 2959358 w 7486643"/>
              <a:gd name="connsiteY4409" fmla="*/ 1526314 h 3524628"/>
              <a:gd name="connsiteX4410" fmla="*/ 4834954 w 7486643"/>
              <a:gd name="connsiteY4410" fmla="*/ 1520780 h 3524628"/>
              <a:gd name="connsiteX4411" fmla="*/ 4835236 w 7486643"/>
              <a:gd name="connsiteY4411" fmla="*/ 1528113 h 3524628"/>
              <a:gd name="connsiteX4412" fmla="*/ 4835633 w 7486643"/>
              <a:gd name="connsiteY4412" fmla="*/ 1531390 h 3524628"/>
              <a:gd name="connsiteX4413" fmla="*/ 4836198 w 7486643"/>
              <a:gd name="connsiteY4413" fmla="*/ 1540219 h 3524628"/>
              <a:gd name="connsiteX4414" fmla="*/ 4836850 w 7486643"/>
              <a:gd name="connsiteY4414" fmla="*/ 1541458 h 3524628"/>
              <a:gd name="connsiteX4415" fmla="*/ 4836876 w 7486643"/>
              <a:gd name="connsiteY4415" fmla="*/ 1541671 h 3524628"/>
              <a:gd name="connsiteX4416" fmla="*/ 4844906 w 7486643"/>
              <a:gd name="connsiteY4416" fmla="*/ 1556752 h 3524628"/>
              <a:gd name="connsiteX4417" fmla="*/ 4836850 w 7486643"/>
              <a:gd name="connsiteY4417" fmla="*/ 1541458 h 3524628"/>
              <a:gd name="connsiteX4418" fmla="*/ 4835633 w 7486643"/>
              <a:gd name="connsiteY4418" fmla="*/ 1531390 h 3524628"/>
              <a:gd name="connsiteX4419" fmla="*/ 399245 w 7486643"/>
              <a:gd name="connsiteY4419" fmla="*/ 1515661 h 3524628"/>
              <a:gd name="connsiteX4420" fmla="*/ 378492 w 7486643"/>
              <a:gd name="connsiteY4420" fmla="*/ 1519120 h 3524628"/>
              <a:gd name="connsiteX4421" fmla="*/ 431421 w 7486643"/>
              <a:gd name="connsiteY4421" fmla="*/ 1557305 h 3524628"/>
              <a:gd name="connsiteX4422" fmla="*/ 361302 w 7486643"/>
              <a:gd name="connsiteY4422" fmla="*/ 1555092 h 3524628"/>
              <a:gd name="connsiteX4423" fmla="*/ 345468 w 7486643"/>
              <a:gd name="connsiteY4423" fmla="*/ 1540703 h 3524628"/>
              <a:gd name="connsiteX4424" fmla="*/ 406993 w 7486643"/>
              <a:gd name="connsiteY4424" fmla="*/ 1586636 h 3524628"/>
              <a:gd name="connsiteX4425" fmla="*/ 482994 w 7486643"/>
              <a:gd name="connsiteY4425" fmla="*/ 1640871 h 3524628"/>
              <a:gd name="connsiteX4426" fmla="*/ 501089 w 7486643"/>
              <a:gd name="connsiteY4426" fmla="*/ 1596598 h 3524628"/>
              <a:gd name="connsiteX4427" fmla="*/ 453588 w 7486643"/>
              <a:gd name="connsiteY4427" fmla="*/ 1586083 h 3524628"/>
              <a:gd name="connsiteX4428" fmla="*/ 421017 w 7486643"/>
              <a:gd name="connsiteY4428" fmla="*/ 1516353 h 3524628"/>
              <a:gd name="connsiteX4429" fmla="*/ 399245 w 7486643"/>
              <a:gd name="connsiteY4429" fmla="*/ 1515661 h 3524628"/>
              <a:gd name="connsiteX4430" fmla="*/ 7337556 w 7486643"/>
              <a:gd name="connsiteY4430" fmla="*/ 1514139 h 3524628"/>
              <a:gd name="connsiteX4431" fmla="*/ 7324438 w 7486643"/>
              <a:gd name="connsiteY4431" fmla="*/ 1518566 h 3524628"/>
              <a:gd name="connsiteX4432" fmla="*/ 7337556 w 7486643"/>
              <a:gd name="connsiteY4432" fmla="*/ 1514139 h 3524628"/>
              <a:gd name="connsiteX4433" fmla="*/ 5967730 w 7486643"/>
              <a:gd name="connsiteY4433" fmla="*/ 1512479 h 3524628"/>
              <a:gd name="connsiteX4434" fmla="*/ 5947373 w 7486643"/>
              <a:gd name="connsiteY4434" fmla="*/ 1514692 h 3524628"/>
              <a:gd name="connsiteX4435" fmla="*/ 5967730 w 7486643"/>
              <a:gd name="connsiteY4435" fmla="*/ 1512479 h 3524628"/>
              <a:gd name="connsiteX4436" fmla="*/ 7167448 w 7486643"/>
              <a:gd name="connsiteY4436" fmla="*/ 1510826 h 3524628"/>
              <a:gd name="connsiteX4437" fmla="*/ 7224912 w 7486643"/>
              <a:gd name="connsiteY4437" fmla="*/ 1606006 h 3524628"/>
              <a:gd name="connsiteX4438" fmla="*/ 7236948 w 7486643"/>
              <a:gd name="connsiteY4438" fmla="*/ 1625717 h 3524628"/>
              <a:gd name="connsiteX4439" fmla="*/ 7225083 w 7486643"/>
              <a:gd name="connsiteY4439" fmla="*/ 1623196 h 3524628"/>
              <a:gd name="connsiteX4440" fmla="*/ 7219032 w 7486643"/>
              <a:gd name="connsiteY4440" fmla="*/ 1627589 h 3524628"/>
              <a:gd name="connsiteX4441" fmla="*/ 7237183 w 7486643"/>
              <a:gd name="connsiteY4441" fmla="*/ 1626101 h 3524628"/>
              <a:gd name="connsiteX4442" fmla="*/ 7254996 w 7486643"/>
              <a:gd name="connsiteY4442" fmla="*/ 1655272 h 3524628"/>
              <a:gd name="connsiteX4443" fmla="*/ 7258272 w 7486643"/>
              <a:gd name="connsiteY4443" fmla="*/ 1659947 h 3524628"/>
              <a:gd name="connsiteX4444" fmla="*/ 7237700 w 7486643"/>
              <a:gd name="connsiteY4444" fmla="*/ 1626058 h 3524628"/>
              <a:gd name="connsiteX4445" fmla="*/ 7238318 w 7486643"/>
              <a:gd name="connsiteY4445" fmla="*/ 1626008 h 3524628"/>
              <a:gd name="connsiteX4446" fmla="*/ 7238597 w 7486643"/>
              <a:gd name="connsiteY4446" fmla="*/ 1626067 h 3524628"/>
              <a:gd name="connsiteX4447" fmla="*/ 7260198 w 7486643"/>
              <a:gd name="connsiteY4447" fmla="*/ 1635337 h 3524628"/>
              <a:gd name="connsiteX4448" fmla="*/ 7240124 w 7486643"/>
              <a:gd name="connsiteY4448" fmla="*/ 1625859 h 3524628"/>
              <a:gd name="connsiteX4449" fmla="*/ 7238318 w 7486643"/>
              <a:gd name="connsiteY4449" fmla="*/ 1626008 h 3524628"/>
              <a:gd name="connsiteX4450" fmla="*/ 7237573 w 7486643"/>
              <a:gd name="connsiteY4450" fmla="*/ 1625849 h 3524628"/>
              <a:gd name="connsiteX4451" fmla="*/ 7223386 w 7486643"/>
              <a:gd name="connsiteY4451" fmla="*/ 1602478 h 3524628"/>
              <a:gd name="connsiteX4452" fmla="*/ 7167448 w 7486643"/>
              <a:gd name="connsiteY4452" fmla="*/ 1510826 h 3524628"/>
              <a:gd name="connsiteX4453" fmla="*/ 2497924 w 7486643"/>
              <a:gd name="connsiteY4453" fmla="*/ 1505838 h 3524628"/>
              <a:gd name="connsiteX4454" fmla="*/ 2497924 w 7486643"/>
              <a:gd name="connsiteY4454" fmla="*/ 1505838 h 3524628"/>
              <a:gd name="connsiteX4455" fmla="*/ 5734298 w 7486643"/>
              <a:gd name="connsiteY4455" fmla="*/ 1503624 h 3524628"/>
              <a:gd name="connsiteX4456" fmla="*/ 5732941 w 7486643"/>
              <a:gd name="connsiteY4456" fmla="*/ 1522440 h 3524628"/>
              <a:gd name="connsiteX4457" fmla="*/ 5734298 w 7486643"/>
              <a:gd name="connsiteY4457" fmla="*/ 1503624 h 3524628"/>
              <a:gd name="connsiteX4458" fmla="*/ 4806001 w 7486643"/>
              <a:gd name="connsiteY4458" fmla="*/ 1502517 h 3524628"/>
              <a:gd name="connsiteX4459" fmla="*/ 4763929 w 7486643"/>
              <a:gd name="connsiteY4459" fmla="*/ 1513586 h 3524628"/>
              <a:gd name="connsiteX4460" fmla="*/ 4806001 w 7486643"/>
              <a:gd name="connsiteY4460" fmla="*/ 1502517 h 3524628"/>
              <a:gd name="connsiteX4461" fmla="*/ 2512400 w 7486643"/>
              <a:gd name="connsiteY4461" fmla="*/ 1496983 h 3524628"/>
              <a:gd name="connsiteX4462" fmla="*/ 2497924 w 7486643"/>
              <a:gd name="connsiteY4462" fmla="*/ 1505838 h 3524628"/>
              <a:gd name="connsiteX4463" fmla="*/ 2481638 w 7486643"/>
              <a:gd name="connsiteY4463" fmla="*/ 1527421 h 3524628"/>
              <a:gd name="connsiteX4464" fmla="*/ 2512400 w 7486643"/>
              <a:gd name="connsiteY4464" fmla="*/ 1496983 h 3524628"/>
              <a:gd name="connsiteX4465" fmla="*/ 6198447 w 7486643"/>
              <a:gd name="connsiteY4465" fmla="*/ 1493109 h 3524628"/>
              <a:gd name="connsiteX4466" fmla="*/ 6182444 w 7486643"/>
              <a:gd name="connsiteY4466" fmla="*/ 1507913 h 3524628"/>
              <a:gd name="connsiteX4467" fmla="*/ 6179502 w 7486643"/>
              <a:gd name="connsiteY4467" fmla="*/ 1509297 h 3524628"/>
              <a:gd name="connsiteX4468" fmla="*/ 6168137 w 7486643"/>
              <a:gd name="connsiteY4468" fmla="*/ 1510265 h 3524628"/>
              <a:gd name="connsiteX4469" fmla="*/ 6172555 w 7486643"/>
              <a:gd name="connsiteY4469" fmla="*/ 1512565 h 3524628"/>
              <a:gd name="connsiteX4470" fmla="*/ 6179502 w 7486643"/>
              <a:gd name="connsiteY4470" fmla="*/ 1509297 h 3524628"/>
              <a:gd name="connsiteX4471" fmla="*/ 6186006 w 7486643"/>
              <a:gd name="connsiteY4471" fmla="*/ 1508743 h 3524628"/>
              <a:gd name="connsiteX4472" fmla="*/ 6198447 w 7486643"/>
              <a:gd name="connsiteY4472" fmla="*/ 1493109 h 3524628"/>
              <a:gd name="connsiteX4473" fmla="*/ 7182840 w 7486643"/>
              <a:gd name="connsiteY4473" fmla="*/ 1491449 h 3524628"/>
              <a:gd name="connsiteX4474" fmla="*/ 7176507 w 7486643"/>
              <a:gd name="connsiteY4474" fmla="*/ 1504731 h 3524628"/>
              <a:gd name="connsiteX4475" fmla="*/ 7182840 w 7486643"/>
              <a:gd name="connsiteY4475" fmla="*/ 1491449 h 3524628"/>
              <a:gd name="connsiteX4476" fmla="*/ 4876121 w 7486643"/>
              <a:gd name="connsiteY4476" fmla="*/ 1485362 h 3524628"/>
              <a:gd name="connsiteX4477" fmla="*/ 4863454 w 7486643"/>
              <a:gd name="connsiteY4477" fmla="*/ 1501411 h 3524628"/>
              <a:gd name="connsiteX4478" fmla="*/ 4876121 w 7486643"/>
              <a:gd name="connsiteY4478" fmla="*/ 1485362 h 3524628"/>
              <a:gd name="connsiteX4479" fmla="*/ 5967278 w 7486643"/>
              <a:gd name="connsiteY4479" fmla="*/ 1481488 h 3524628"/>
              <a:gd name="connsiteX4480" fmla="*/ 5967278 w 7486643"/>
              <a:gd name="connsiteY4480" fmla="*/ 1481488 h 3524628"/>
              <a:gd name="connsiteX4481" fmla="*/ 3598751 w 7486643"/>
              <a:gd name="connsiteY4481" fmla="*/ 1479620 h 3524628"/>
              <a:gd name="connsiteX4482" fmla="*/ 3570533 w 7486643"/>
              <a:gd name="connsiteY4482" fmla="*/ 1480381 h 3524628"/>
              <a:gd name="connsiteX4483" fmla="*/ 3543389 w 7486643"/>
              <a:gd name="connsiteY4483" fmla="*/ 1641424 h 3524628"/>
              <a:gd name="connsiteX4484" fmla="*/ 3543389 w 7486643"/>
              <a:gd name="connsiteY4484" fmla="*/ 1641424 h 3524628"/>
              <a:gd name="connsiteX4485" fmla="*/ 3552890 w 7486643"/>
              <a:gd name="connsiteY4485" fmla="*/ 1704513 h 3524628"/>
              <a:gd name="connsiteX4486" fmla="*/ 3623914 w 7486643"/>
              <a:gd name="connsiteY4486" fmla="*/ 1683484 h 3524628"/>
              <a:gd name="connsiteX4487" fmla="*/ 3656034 w 7486643"/>
              <a:gd name="connsiteY4487" fmla="*/ 1640317 h 3524628"/>
              <a:gd name="connsiteX4488" fmla="*/ 3651510 w 7486643"/>
              <a:gd name="connsiteY4488" fmla="*/ 1529081 h 3524628"/>
              <a:gd name="connsiteX4489" fmla="*/ 3627986 w 7486643"/>
              <a:gd name="connsiteY4489" fmla="*/ 1484255 h 3524628"/>
              <a:gd name="connsiteX4490" fmla="*/ 3598751 w 7486643"/>
              <a:gd name="connsiteY4490" fmla="*/ 1479620 h 3524628"/>
              <a:gd name="connsiteX4491" fmla="*/ 5329865 w 7486643"/>
              <a:gd name="connsiteY4491" fmla="*/ 1479274 h 3524628"/>
              <a:gd name="connsiteX4492" fmla="*/ 5290959 w 7486643"/>
              <a:gd name="connsiteY4492" fmla="*/ 1485362 h 3524628"/>
              <a:gd name="connsiteX4493" fmla="*/ 5329865 w 7486643"/>
              <a:gd name="connsiteY4493" fmla="*/ 1479274 h 3524628"/>
              <a:gd name="connsiteX4494" fmla="*/ 5002337 w 7486643"/>
              <a:gd name="connsiteY4494" fmla="*/ 1477614 h 3524628"/>
              <a:gd name="connsiteX4495" fmla="*/ 4995074 w 7486643"/>
              <a:gd name="connsiteY4495" fmla="*/ 1482191 h 3524628"/>
              <a:gd name="connsiteX4496" fmla="*/ 4971235 w 7486643"/>
              <a:gd name="connsiteY4496" fmla="*/ 1480865 h 3524628"/>
              <a:gd name="connsiteX4497" fmla="*/ 4927976 w 7486643"/>
              <a:gd name="connsiteY4497" fmla="*/ 1480226 h 3524628"/>
              <a:gd name="connsiteX4498" fmla="*/ 4921642 w 7486643"/>
              <a:gd name="connsiteY4498" fmla="*/ 1478306 h 3524628"/>
              <a:gd name="connsiteX4499" fmla="*/ 4901002 w 7486643"/>
              <a:gd name="connsiteY4499" fmla="*/ 1479827 h 3524628"/>
              <a:gd name="connsiteX4500" fmla="*/ 4927976 w 7486643"/>
              <a:gd name="connsiteY4500" fmla="*/ 1480226 h 3524628"/>
              <a:gd name="connsiteX4501" fmla="*/ 4941265 w 7486643"/>
              <a:gd name="connsiteY4501" fmla="*/ 1484255 h 3524628"/>
              <a:gd name="connsiteX4502" fmla="*/ 4990440 w 7486643"/>
              <a:gd name="connsiteY4502" fmla="*/ 1485111 h 3524628"/>
              <a:gd name="connsiteX4503" fmla="*/ 4995074 w 7486643"/>
              <a:gd name="connsiteY4503" fmla="*/ 1482191 h 3524628"/>
              <a:gd name="connsiteX4504" fmla="*/ 5004245 w 7486643"/>
              <a:gd name="connsiteY4504" fmla="*/ 1482701 h 3524628"/>
              <a:gd name="connsiteX4505" fmla="*/ 5004422 w 7486643"/>
              <a:gd name="connsiteY4505" fmla="*/ 1483174 h 3524628"/>
              <a:gd name="connsiteX4506" fmla="*/ 5042147 w 7486643"/>
              <a:gd name="connsiteY4506" fmla="*/ 1484808 h 3524628"/>
              <a:gd name="connsiteX4507" fmla="*/ 5004245 w 7486643"/>
              <a:gd name="connsiteY4507" fmla="*/ 1482701 h 3524628"/>
              <a:gd name="connsiteX4508" fmla="*/ 4056123 w 7486643"/>
              <a:gd name="connsiteY4508" fmla="*/ 1474614 h 3524628"/>
              <a:gd name="connsiteX4509" fmla="*/ 4056269 w 7486643"/>
              <a:gd name="connsiteY4509" fmla="*/ 1475815 h 3524628"/>
              <a:gd name="connsiteX4510" fmla="*/ 4056622 w 7486643"/>
              <a:gd name="connsiteY4510" fmla="*/ 1509020 h 3524628"/>
              <a:gd name="connsiteX4511" fmla="*/ 4055523 w 7486643"/>
              <a:gd name="connsiteY4511" fmla="*/ 1530862 h 3524628"/>
              <a:gd name="connsiteX4512" fmla="*/ 4053964 w 7486643"/>
              <a:gd name="connsiteY4512" fmla="*/ 1506875 h 3524628"/>
              <a:gd name="connsiteX4513" fmla="*/ 4054861 w 7486643"/>
              <a:gd name="connsiteY4513" fmla="*/ 1481780 h 3524628"/>
              <a:gd name="connsiteX4514" fmla="*/ 6064088 w 7486643"/>
              <a:gd name="connsiteY4514" fmla="*/ 1473186 h 3524628"/>
              <a:gd name="connsiteX4515" fmla="*/ 6063353 w 7486643"/>
              <a:gd name="connsiteY4515" fmla="*/ 1486468 h 3524628"/>
              <a:gd name="connsiteX4516" fmla="*/ 6063639 w 7486643"/>
              <a:gd name="connsiteY4516" fmla="*/ 1486371 h 3524628"/>
              <a:gd name="connsiteX4517" fmla="*/ 6063636 w 7486643"/>
              <a:gd name="connsiteY4517" fmla="*/ 1486468 h 3524628"/>
              <a:gd name="connsiteX4518" fmla="*/ 6073136 w 7486643"/>
              <a:gd name="connsiteY4518" fmla="*/ 1483148 h 3524628"/>
              <a:gd name="connsiteX4519" fmla="*/ 6063671 w 7486643"/>
              <a:gd name="connsiteY4519" fmla="*/ 1486360 h 3524628"/>
              <a:gd name="connsiteX4520" fmla="*/ 6063639 w 7486643"/>
              <a:gd name="connsiteY4520" fmla="*/ 1486371 h 3524628"/>
              <a:gd name="connsiteX4521" fmla="*/ 5759180 w 7486643"/>
              <a:gd name="connsiteY4521" fmla="*/ 1470419 h 3524628"/>
              <a:gd name="connsiteX4522" fmla="*/ 5744703 w 7486643"/>
              <a:gd name="connsiteY4522" fmla="*/ 1486468 h 3524628"/>
              <a:gd name="connsiteX4523" fmla="*/ 5737918 w 7486643"/>
              <a:gd name="connsiteY4523" fmla="*/ 1486468 h 3524628"/>
              <a:gd name="connsiteX4524" fmla="*/ 5743784 w 7486643"/>
              <a:gd name="connsiteY4524" fmla="*/ 1487774 h 3524628"/>
              <a:gd name="connsiteX4525" fmla="*/ 5745166 w 7486643"/>
              <a:gd name="connsiteY4525" fmla="*/ 1486623 h 3524628"/>
              <a:gd name="connsiteX4526" fmla="*/ 5750245 w 7486643"/>
              <a:gd name="connsiteY4526" fmla="*/ 1482387 h 3524628"/>
              <a:gd name="connsiteX4527" fmla="*/ 5759180 w 7486643"/>
              <a:gd name="connsiteY4527" fmla="*/ 1470419 h 3524628"/>
              <a:gd name="connsiteX4528" fmla="*/ 4108314 w 7486643"/>
              <a:gd name="connsiteY4528" fmla="*/ 1468275 h 3524628"/>
              <a:gd name="connsiteX4529" fmla="*/ 4101635 w 7486643"/>
              <a:gd name="connsiteY4529" fmla="*/ 1497537 h 3524628"/>
              <a:gd name="connsiteX4530" fmla="*/ 4103444 w 7486643"/>
              <a:gd name="connsiteY4530" fmla="*/ 1579442 h 3524628"/>
              <a:gd name="connsiteX4531" fmla="*/ 4117921 w 7486643"/>
              <a:gd name="connsiteY4531" fmla="*/ 1577228 h 3524628"/>
              <a:gd name="connsiteX4532" fmla="*/ 4117921 w 7486643"/>
              <a:gd name="connsiteY4532" fmla="*/ 1487022 h 3524628"/>
              <a:gd name="connsiteX4533" fmla="*/ 4121087 w 7486643"/>
              <a:gd name="connsiteY4533" fmla="*/ 1581655 h 3524628"/>
              <a:gd name="connsiteX4534" fmla="*/ 4147326 w 7486643"/>
              <a:gd name="connsiteY4534" fmla="*/ 1577228 h 3524628"/>
              <a:gd name="connsiteX4535" fmla="*/ 4216089 w 7486643"/>
              <a:gd name="connsiteY4535" fmla="*/ 1565606 h 3524628"/>
              <a:gd name="connsiteX4536" fmla="*/ 4346828 w 7486643"/>
              <a:gd name="connsiteY4536" fmla="*/ 1540149 h 3524628"/>
              <a:gd name="connsiteX4537" fmla="*/ 4263589 w 7486643"/>
              <a:gd name="connsiteY4537" fmla="*/ 1528528 h 3524628"/>
              <a:gd name="connsiteX4538" fmla="*/ 4218803 w 7486643"/>
              <a:gd name="connsiteY4538" fmla="*/ 1514139 h 3524628"/>
              <a:gd name="connsiteX4539" fmla="*/ 4117468 w 7486643"/>
              <a:gd name="connsiteY4539" fmla="*/ 1479274 h 3524628"/>
              <a:gd name="connsiteX4540" fmla="*/ 4117468 w 7486643"/>
              <a:gd name="connsiteY4540" fmla="*/ 1479274 h 3524628"/>
              <a:gd name="connsiteX4541" fmla="*/ 4108314 w 7486643"/>
              <a:gd name="connsiteY4541" fmla="*/ 1468275 h 3524628"/>
              <a:gd name="connsiteX4542" fmla="*/ 5629119 w 7486643"/>
              <a:gd name="connsiteY4542" fmla="*/ 1458452 h 3524628"/>
              <a:gd name="connsiteX4543" fmla="*/ 5609892 w 7486643"/>
              <a:gd name="connsiteY4543" fmla="*/ 1458798 h 3524628"/>
              <a:gd name="connsiteX4544" fmla="*/ 5646988 w 7486643"/>
              <a:gd name="connsiteY4544" fmla="*/ 1465992 h 3524628"/>
              <a:gd name="connsiteX4545" fmla="*/ 5629119 w 7486643"/>
              <a:gd name="connsiteY4545" fmla="*/ 1458452 h 3524628"/>
              <a:gd name="connsiteX4546" fmla="*/ 5416723 w 7486643"/>
              <a:gd name="connsiteY4546" fmla="*/ 1448283 h 3524628"/>
              <a:gd name="connsiteX4547" fmla="*/ 5399985 w 7486643"/>
              <a:gd name="connsiteY4547" fmla="*/ 1461011 h 3524628"/>
              <a:gd name="connsiteX4548" fmla="*/ 5416723 w 7486643"/>
              <a:gd name="connsiteY4548" fmla="*/ 1448283 h 3524628"/>
              <a:gd name="connsiteX4549" fmla="*/ 2538639 w 7486643"/>
              <a:gd name="connsiteY4549" fmla="*/ 1439428 h 3524628"/>
              <a:gd name="connsiteX4550" fmla="*/ 2522353 w 7486643"/>
              <a:gd name="connsiteY4550" fmla="*/ 1449390 h 3524628"/>
              <a:gd name="connsiteX4551" fmla="*/ 2505614 w 7486643"/>
              <a:gd name="connsiteY4551" fmla="*/ 1465992 h 3524628"/>
              <a:gd name="connsiteX4552" fmla="*/ 2538639 w 7486643"/>
              <a:gd name="connsiteY4552" fmla="*/ 1439428 h 3524628"/>
              <a:gd name="connsiteX4553" fmla="*/ 2576187 w 7486643"/>
              <a:gd name="connsiteY4553" fmla="*/ 1438875 h 3524628"/>
              <a:gd name="connsiteX4554" fmla="*/ 2552663 w 7486643"/>
              <a:gd name="connsiteY4554" fmla="*/ 1487022 h 3524628"/>
              <a:gd name="connsiteX4555" fmla="*/ 2576187 w 7486643"/>
              <a:gd name="connsiteY4555" fmla="*/ 1438875 h 3524628"/>
              <a:gd name="connsiteX4556" fmla="*/ 5443414 w 7486643"/>
              <a:gd name="connsiteY4556" fmla="*/ 1432787 h 3524628"/>
              <a:gd name="connsiteX4557" fmla="*/ 5433914 w 7486643"/>
              <a:gd name="connsiteY4557" fmla="*/ 1443856 h 3524628"/>
              <a:gd name="connsiteX4558" fmla="*/ 5443414 w 7486643"/>
              <a:gd name="connsiteY4558" fmla="*/ 1432787 h 3524628"/>
              <a:gd name="connsiteX4559" fmla="*/ 6172208 w 7486643"/>
              <a:gd name="connsiteY4559" fmla="*/ 1428913 h 3524628"/>
              <a:gd name="connsiteX4560" fmla="*/ 6147328 w 7486643"/>
              <a:gd name="connsiteY4560" fmla="*/ 1448283 h 3524628"/>
              <a:gd name="connsiteX4561" fmla="*/ 6172208 w 7486643"/>
              <a:gd name="connsiteY4561" fmla="*/ 1428913 h 3524628"/>
              <a:gd name="connsiteX4562" fmla="*/ 6660334 w 7486643"/>
              <a:gd name="connsiteY4562" fmla="*/ 1427807 h 3524628"/>
              <a:gd name="connsiteX4563" fmla="*/ 6660334 w 7486643"/>
              <a:gd name="connsiteY4563" fmla="*/ 1427807 h 3524628"/>
              <a:gd name="connsiteX4564" fmla="*/ 6357291 w 7486643"/>
              <a:gd name="connsiteY4564" fmla="*/ 1419505 h 3524628"/>
              <a:gd name="connsiteX4565" fmla="*/ 6352374 w 7486643"/>
              <a:gd name="connsiteY4565" fmla="*/ 1421578 h 3524628"/>
              <a:gd name="connsiteX4566" fmla="*/ 6345472 w 7486643"/>
              <a:gd name="connsiteY4566" fmla="*/ 1424486 h 3524628"/>
              <a:gd name="connsiteX4567" fmla="*/ 6351354 w 7486643"/>
              <a:gd name="connsiteY4567" fmla="*/ 1422826 h 3524628"/>
              <a:gd name="connsiteX4568" fmla="*/ 6369449 w 7486643"/>
              <a:gd name="connsiteY4568" fmla="*/ 1419505 h 3524628"/>
              <a:gd name="connsiteX4569" fmla="*/ 6357291 w 7486643"/>
              <a:gd name="connsiteY4569" fmla="*/ 1419505 h 3524628"/>
              <a:gd name="connsiteX4570" fmla="*/ 6660786 w 7486643"/>
              <a:gd name="connsiteY4570" fmla="*/ 1418399 h 3524628"/>
              <a:gd name="connsiteX4571" fmla="*/ 6660786 w 7486643"/>
              <a:gd name="connsiteY4571" fmla="*/ 1454924 h 3524628"/>
              <a:gd name="connsiteX4572" fmla="*/ 6660334 w 7486643"/>
              <a:gd name="connsiteY4572" fmla="*/ 1427807 h 3524628"/>
              <a:gd name="connsiteX4573" fmla="*/ 6660786 w 7486643"/>
              <a:gd name="connsiteY4573" fmla="*/ 1418399 h 3524628"/>
              <a:gd name="connsiteX4574" fmla="*/ 6632286 w 7486643"/>
              <a:gd name="connsiteY4574" fmla="*/ 1410997 h 3524628"/>
              <a:gd name="connsiteX4575" fmla="*/ 6611476 w 7486643"/>
              <a:gd name="connsiteY4575" fmla="*/ 1415078 h 3524628"/>
              <a:gd name="connsiteX4576" fmla="*/ 6651738 w 7486643"/>
              <a:gd name="connsiteY4576" fmla="*/ 1418952 h 3524628"/>
              <a:gd name="connsiteX4577" fmla="*/ 6632286 w 7486643"/>
              <a:gd name="connsiteY4577" fmla="*/ 1410997 h 3524628"/>
              <a:gd name="connsiteX4578" fmla="*/ 7165296 w 7486643"/>
              <a:gd name="connsiteY4578" fmla="*/ 1390814 h 3524628"/>
              <a:gd name="connsiteX4579" fmla="*/ 7167234 w 7486643"/>
              <a:gd name="connsiteY4579" fmla="*/ 1391249 h 3524628"/>
              <a:gd name="connsiteX4580" fmla="*/ 7167834 w 7486643"/>
              <a:gd name="connsiteY4580" fmla="*/ 1391843 h 3524628"/>
              <a:gd name="connsiteX4581" fmla="*/ 7158864 w 7486643"/>
              <a:gd name="connsiteY4581" fmla="*/ 1392388 h 3524628"/>
              <a:gd name="connsiteX4582" fmla="*/ 6049612 w 7486643"/>
              <a:gd name="connsiteY4582" fmla="*/ 1379660 h 3524628"/>
              <a:gd name="connsiteX4583" fmla="*/ 6094398 w 7486643"/>
              <a:gd name="connsiteY4583" fmla="*/ 1394602 h 3524628"/>
              <a:gd name="connsiteX4584" fmla="*/ 6094398 w 7486643"/>
              <a:gd name="connsiteY4584" fmla="*/ 1394602 h 3524628"/>
              <a:gd name="connsiteX4585" fmla="*/ 6049612 w 7486643"/>
              <a:gd name="connsiteY4585" fmla="*/ 1379660 h 3524628"/>
              <a:gd name="connsiteX4586" fmla="*/ 7158864 w 7486643"/>
              <a:gd name="connsiteY4586" fmla="*/ 1377446 h 3524628"/>
              <a:gd name="connsiteX4587" fmla="*/ 7158864 w 7486643"/>
              <a:gd name="connsiteY4587" fmla="*/ 1392388 h 3524628"/>
              <a:gd name="connsiteX4588" fmla="*/ 7174045 w 7486643"/>
              <a:gd name="connsiteY4588" fmla="*/ 1392778 h 3524628"/>
              <a:gd name="connsiteX4589" fmla="*/ 7183406 w 7486643"/>
              <a:gd name="connsiteY4589" fmla="*/ 1394879 h 3524628"/>
              <a:gd name="connsiteX4590" fmla="*/ 7223556 w 7486643"/>
              <a:gd name="connsiteY4590" fmla="*/ 1394048 h 3524628"/>
              <a:gd name="connsiteX4591" fmla="*/ 7174045 w 7486643"/>
              <a:gd name="connsiteY4591" fmla="*/ 1392778 h 3524628"/>
              <a:gd name="connsiteX4592" fmla="*/ 7167234 w 7486643"/>
              <a:gd name="connsiteY4592" fmla="*/ 1391249 h 3524628"/>
              <a:gd name="connsiteX4593" fmla="*/ 7166498 w 7486643"/>
              <a:gd name="connsiteY4593" fmla="*/ 1390520 h 3524628"/>
              <a:gd name="connsiteX4594" fmla="*/ 7165296 w 7486643"/>
              <a:gd name="connsiteY4594" fmla="*/ 1390814 h 3524628"/>
              <a:gd name="connsiteX4595" fmla="*/ 7163755 w 7486643"/>
              <a:gd name="connsiteY4595" fmla="*/ 1390469 h 3524628"/>
              <a:gd name="connsiteX4596" fmla="*/ 7158864 w 7486643"/>
              <a:gd name="connsiteY4596" fmla="*/ 1377446 h 3524628"/>
              <a:gd name="connsiteX4597" fmla="*/ 6734457 w 7486643"/>
              <a:gd name="connsiteY4597" fmla="*/ 1367230 h 3524628"/>
              <a:gd name="connsiteX4598" fmla="*/ 6734978 w 7486643"/>
              <a:gd name="connsiteY4598" fmla="*/ 1375232 h 3524628"/>
              <a:gd name="connsiteX4599" fmla="*/ 6733706 w 7486643"/>
              <a:gd name="connsiteY4599" fmla="*/ 1369687 h 3524628"/>
              <a:gd name="connsiteX4600" fmla="*/ 6932515 w 7486643"/>
              <a:gd name="connsiteY4600" fmla="*/ 1360593 h 3524628"/>
              <a:gd name="connsiteX4601" fmla="*/ 6934932 w 7486643"/>
              <a:gd name="connsiteY4601" fmla="*/ 1369698 h 3524628"/>
              <a:gd name="connsiteX4602" fmla="*/ 6932515 w 7486643"/>
              <a:gd name="connsiteY4602" fmla="*/ 1360593 h 3524628"/>
              <a:gd name="connsiteX4603" fmla="*/ 6313353 w 7486643"/>
              <a:gd name="connsiteY4603" fmla="*/ 1326532 h 3524628"/>
              <a:gd name="connsiteX4604" fmla="*/ 6305662 w 7486643"/>
              <a:gd name="connsiteY4604" fmla="*/ 1387961 h 3524628"/>
              <a:gd name="connsiteX4605" fmla="*/ 6338687 w 7486643"/>
              <a:gd name="connsiteY4605" fmla="*/ 1385747 h 3524628"/>
              <a:gd name="connsiteX4606" fmla="*/ 6335068 w 7486643"/>
              <a:gd name="connsiteY4606" fmla="*/ 1326532 h 3524628"/>
              <a:gd name="connsiteX4607" fmla="*/ 6324663 w 7486643"/>
              <a:gd name="connsiteY4607" fmla="*/ 1344241 h 3524628"/>
              <a:gd name="connsiteX4608" fmla="*/ 6313353 w 7486643"/>
              <a:gd name="connsiteY4608" fmla="*/ 1326532 h 3524628"/>
              <a:gd name="connsiteX4609" fmla="*/ 6968862 w 7486643"/>
              <a:gd name="connsiteY4609" fmla="*/ 1320998 h 3524628"/>
              <a:gd name="connsiteX4610" fmla="*/ 6960718 w 7486643"/>
              <a:gd name="connsiteY4610" fmla="*/ 1379106 h 3524628"/>
              <a:gd name="connsiteX4611" fmla="*/ 6960718 w 7486643"/>
              <a:gd name="connsiteY4611" fmla="*/ 1423379 h 3524628"/>
              <a:gd name="connsiteX4612" fmla="*/ 6959814 w 7486643"/>
              <a:gd name="connsiteY4612" fmla="*/ 1504178 h 3524628"/>
              <a:gd name="connsiteX4613" fmla="*/ 6944432 w 7486643"/>
              <a:gd name="connsiteY4613" fmla="*/ 1377999 h 3524628"/>
              <a:gd name="connsiteX4614" fmla="*/ 6936480 w 7486643"/>
              <a:gd name="connsiteY4614" fmla="*/ 1423682 h 3524628"/>
              <a:gd name="connsiteX4615" fmla="*/ 6935583 w 7486643"/>
              <a:gd name="connsiteY4615" fmla="*/ 1421048 h 3524628"/>
              <a:gd name="connsiteX4616" fmla="*/ 6934932 w 7486643"/>
              <a:gd name="connsiteY4616" fmla="*/ 1410097 h 3524628"/>
              <a:gd name="connsiteX4617" fmla="*/ 6935582 w 7486643"/>
              <a:gd name="connsiteY4617" fmla="*/ 1421043 h 3524628"/>
              <a:gd name="connsiteX4618" fmla="*/ 6935583 w 7486643"/>
              <a:gd name="connsiteY4618" fmla="*/ 1421048 h 3524628"/>
              <a:gd name="connsiteX4619" fmla="*/ 6936678 w 7486643"/>
              <a:gd name="connsiteY4619" fmla="*/ 1439463 h 3524628"/>
              <a:gd name="connsiteX4620" fmla="*/ 6920456 w 7486643"/>
              <a:gd name="connsiteY4620" fmla="*/ 1521333 h 3524628"/>
              <a:gd name="connsiteX4621" fmla="*/ 6837217 w 7486643"/>
              <a:gd name="connsiteY4621" fmla="*/ 1521333 h 3524628"/>
              <a:gd name="connsiteX4622" fmla="*/ 6753978 w 7486643"/>
              <a:gd name="connsiteY4622" fmla="*/ 1521333 h 3524628"/>
              <a:gd name="connsiteX4623" fmla="*/ 6459022 w 7486643"/>
              <a:gd name="connsiteY4623" fmla="*/ 1522440 h 3524628"/>
              <a:gd name="connsiteX4624" fmla="*/ 6316520 w 7486643"/>
              <a:gd name="connsiteY4624" fmla="*/ 1528528 h 3524628"/>
              <a:gd name="connsiteX4625" fmla="*/ 6237352 w 7486643"/>
              <a:gd name="connsiteY4625" fmla="*/ 1528528 h 3524628"/>
              <a:gd name="connsiteX4626" fmla="*/ 6200709 w 7486643"/>
              <a:gd name="connsiteY4626" fmla="*/ 1531848 h 3524628"/>
              <a:gd name="connsiteX4627" fmla="*/ 6173114 w 7486643"/>
              <a:gd name="connsiteY4627" fmla="*/ 1548451 h 3524628"/>
              <a:gd name="connsiteX4628" fmla="*/ 6125160 w 7486643"/>
              <a:gd name="connsiteY4628" fmla="*/ 1547344 h 3524628"/>
              <a:gd name="connsiteX4629" fmla="*/ 6108874 w 7486643"/>
              <a:gd name="connsiteY4629" fmla="*/ 1560072 h 3524628"/>
              <a:gd name="connsiteX4630" fmla="*/ 6108874 w 7486643"/>
              <a:gd name="connsiteY4630" fmla="*/ 1615967 h 3524628"/>
              <a:gd name="connsiteX4631" fmla="*/ 6107970 w 7486643"/>
              <a:gd name="connsiteY4631" fmla="*/ 1815196 h 3524628"/>
              <a:gd name="connsiteX4632" fmla="*/ 6107970 w 7486643"/>
              <a:gd name="connsiteY4632" fmla="*/ 1820177 h 3524628"/>
              <a:gd name="connsiteX4633" fmla="*/ 6107970 w 7486643"/>
              <a:gd name="connsiteY4633" fmla="*/ 1837168 h 3524628"/>
              <a:gd name="connsiteX4634" fmla="*/ 6107970 w 7486643"/>
              <a:gd name="connsiteY4634" fmla="*/ 1839269 h 3524628"/>
              <a:gd name="connsiteX4635" fmla="*/ 6107970 w 7486643"/>
              <a:gd name="connsiteY4635" fmla="*/ 1846325 h 3524628"/>
              <a:gd name="connsiteX4636" fmla="*/ 6107970 w 7486643"/>
              <a:gd name="connsiteY4636" fmla="*/ 1965724 h 3524628"/>
              <a:gd name="connsiteX4637" fmla="*/ 6107970 w 7486643"/>
              <a:gd name="connsiteY4637" fmla="*/ 2030474 h 3524628"/>
              <a:gd name="connsiteX4638" fmla="*/ 6121994 w 7486643"/>
              <a:gd name="connsiteY4638" fmla="*/ 2072533 h 3524628"/>
              <a:gd name="connsiteX4639" fmla="*/ 6121994 w 7486643"/>
              <a:gd name="connsiteY4639" fmla="*/ 2108505 h 3524628"/>
              <a:gd name="connsiteX4640" fmla="*/ 6136018 w 7486643"/>
              <a:gd name="connsiteY4640" fmla="*/ 2126214 h 3524628"/>
              <a:gd name="connsiteX4641" fmla="*/ 6142351 w 7486643"/>
              <a:gd name="connsiteY4641" fmla="*/ 2150564 h 3524628"/>
              <a:gd name="connsiteX4642" fmla="*/ 6145066 w 7486643"/>
              <a:gd name="connsiteY4642" fmla="*/ 2241324 h 3524628"/>
              <a:gd name="connsiteX4643" fmla="*/ 6255448 w 7486643"/>
              <a:gd name="connsiteY4643" fmla="*/ 2239664 h 3524628"/>
              <a:gd name="connsiteX4644" fmla="*/ 6340949 w 7486643"/>
              <a:gd name="connsiteY4644" fmla="*/ 2238004 h 3524628"/>
              <a:gd name="connsiteX4645" fmla="*/ 6398854 w 7486643"/>
              <a:gd name="connsiteY4645" fmla="*/ 2238557 h 3524628"/>
              <a:gd name="connsiteX4646" fmla="*/ 6423736 w 7486643"/>
              <a:gd name="connsiteY4646" fmla="*/ 2205352 h 3524628"/>
              <a:gd name="connsiteX4647" fmla="*/ 6365830 w 7486643"/>
              <a:gd name="connsiteY4647" fmla="*/ 2182109 h 3524628"/>
              <a:gd name="connsiteX4648" fmla="*/ 6346378 w 7486643"/>
              <a:gd name="connsiteY4648" fmla="*/ 2167720 h 3524628"/>
              <a:gd name="connsiteX4649" fmla="*/ 6366282 w 7486643"/>
              <a:gd name="connsiteY4649" fmla="*/ 2156652 h 3524628"/>
              <a:gd name="connsiteX4650" fmla="*/ 6384830 w 7486643"/>
              <a:gd name="connsiteY4650" fmla="*/ 2148351 h 3524628"/>
              <a:gd name="connsiteX4651" fmla="*/ 6406545 w 7486643"/>
              <a:gd name="connsiteY4651" fmla="*/ 2145584 h 3524628"/>
              <a:gd name="connsiteX4652" fmla="*/ 6428712 w 7486643"/>
              <a:gd name="connsiteY4652" fmla="*/ 2112932 h 3524628"/>
              <a:gd name="connsiteX4653" fmla="*/ 6402474 w 7486643"/>
              <a:gd name="connsiteY4653" fmla="*/ 2104631 h 3524628"/>
              <a:gd name="connsiteX4654" fmla="*/ 6388450 w 7486643"/>
              <a:gd name="connsiteY4654" fmla="*/ 2116806 h 3524628"/>
              <a:gd name="connsiteX4655" fmla="*/ 6375782 w 7486643"/>
              <a:gd name="connsiteY4655" fmla="*/ 2130641 h 3524628"/>
              <a:gd name="connsiteX4656" fmla="*/ 6349544 w 7486643"/>
              <a:gd name="connsiteY4656" fmla="*/ 2135622 h 3524628"/>
              <a:gd name="connsiteX4657" fmla="*/ 6306115 w 7486643"/>
              <a:gd name="connsiteY4657" fmla="*/ 2143370 h 3524628"/>
              <a:gd name="connsiteX4658" fmla="*/ 6287115 w 7486643"/>
              <a:gd name="connsiteY4658" fmla="*/ 2144477 h 3524628"/>
              <a:gd name="connsiteX4659" fmla="*/ 6286210 w 7486643"/>
              <a:gd name="connsiteY4659" fmla="*/ 2165506 h 3524628"/>
              <a:gd name="connsiteX4660" fmla="*/ 6268114 w 7486643"/>
              <a:gd name="connsiteY4660" fmla="*/ 2184323 h 3524628"/>
              <a:gd name="connsiteX4661" fmla="*/ 6226948 w 7486643"/>
              <a:gd name="connsiteY4661" fmla="*/ 2174914 h 3524628"/>
              <a:gd name="connsiteX4662" fmla="*/ 6196638 w 7486643"/>
              <a:gd name="connsiteY4662" fmla="*/ 2187090 h 3524628"/>
              <a:gd name="connsiteX4663" fmla="*/ 6174018 w 7486643"/>
              <a:gd name="connsiteY4663" fmla="*/ 2215314 h 3524628"/>
              <a:gd name="connsiteX4664" fmla="*/ 6195280 w 7486643"/>
              <a:gd name="connsiteY4664" fmla="*/ 2183769 h 3524628"/>
              <a:gd name="connsiteX4665" fmla="*/ 6156375 w 7486643"/>
              <a:gd name="connsiteY4665" fmla="*/ 2166060 h 3524628"/>
              <a:gd name="connsiteX4666" fmla="*/ 6159090 w 7486643"/>
              <a:gd name="connsiteY4666" fmla="*/ 2111825 h 3524628"/>
              <a:gd name="connsiteX4667" fmla="*/ 6131946 w 7486643"/>
              <a:gd name="connsiteY4667" fmla="*/ 2107951 h 3524628"/>
              <a:gd name="connsiteX4668" fmla="*/ 6150946 w 7486643"/>
              <a:gd name="connsiteY4668" fmla="*/ 2071980 h 3524628"/>
              <a:gd name="connsiteX4669" fmla="*/ 6123803 w 7486643"/>
              <a:gd name="connsiteY4669" fmla="*/ 2034901 h 3524628"/>
              <a:gd name="connsiteX4670" fmla="*/ 6156828 w 7486643"/>
              <a:gd name="connsiteY4670" fmla="*/ 2009444 h 3524628"/>
              <a:gd name="connsiteX4671" fmla="*/ 6181256 w 7486643"/>
              <a:gd name="connsiteY4671" fmla="*/ 1974026 h 3524628"/>
              <a:gd name="connsiteX4672" fmla="*/ 6202066 w 7486643"/>
              <a:gd name="connsiteY4672" fmla="*/ 1992288 h 3524628"/>
              <a:gd name="connsiteX4673" fmla="*/ 6240972 w 7486643"/>
              <a:gd name="connsiteY4673" fmla="*/ 1993395 h 3524628"/>
              <a:gd name="connsiteX4674" fmla="*/ 6232376 w 7486643"/>
              <a:gd name="connsiteY4674" fmla="*/ 2014978 h 3524628"/>
              <a:gd name="connsiteX4675" fmla="*/ 6251828 w 7486643"/>
              <a:gd name="connsiteY4675" fmla="*/ 1998376 h 3524628"/>
              <a:gd name="connsiteX4676" fmla="*/ 6332806 w 7486643"/>
              <a:gd name="connsiteY4676" fmla="*/ 2008891 h 3524628"/>
              <a:gd name="connsiteX4677" fmla="*/ 6347282 w 7486643"/>
              <a:gd name="connsiteY4677" fmla="*/ 1994502 h 3524628"/>
              <a:gd name="connsiteX4678" fmla="*/ 6373068 w 7486643"/>
              <a:gd name="connsiteY4678" fmla="*/ 2013318 h 3524628"/>
              <a:gd name="connsiteX4679" fmla="*/ 6397497 w 7486643"/>
              <a:gd name="connsiteY4679" fmla="*/ 2005570 h 3524628"/>
              <a:gd name="connsiteX4680" fmla="*/ 6394330 w 7486643"/>
              <a:gd name="connsiteY4680" fmla="*/ 2037115 h 3524628"/>
              <a:gd name="connsiteX4681" fmla="*/ 6421022 w 7486643"/>
              <a:gd name="connsiteY4681" fmla="*/ 2042095 h 3524628"/>
              <a:gd name="connsiteX4682" fmla="*/ 6441831 w 7486643"/>
              <a:gd name="connsiteY4682" fmla="*/ 2070319 h 3524628"/>
              <a:gd name="connsiteX4683" fmla="*/ 6462641 w 7486643"/>
              <a:gd name="connsiteY4683" fmla="*/ 2044862 h 3524628"/>
              <a:gd name="connsiteX4684" fmla="*/ 6459022 w 7486643"/>
              <a:gd name="connsiteY4684" fmla="*/ 2019959 h 3524628"/>
              <a:gd name="connsiteX4685" fmla="*/ 6538190 w 7486643"/>
              <a:gd name="connsiteY4685" fmla="*/ 2029367 h 3524628"/>
              <a:gd name="connsiteX4686" fmla="*/ 6586595 w 7486643"/>
              <a:gd name="connsiteY4686" fmla="*/ 2033794 h 3524628"/>
              <a:gd name="connsiteX4687" fmla="*/ 6562618 w 7486643"/>
              <a:gd name="connsiteY4687" fmla="*/ 2019405 h 3524628"/>
              <a:gd name="connsiteX4688" fmla="*/ 6614190 w 7486643"/>
              <a:gd name="connsiteY4688" fmla="*/ 2013871 h 3524628"/>
              <a:gd name="connsiteX4689" fmla="*/ 6619166 w 7486643"/>
              <a:gd name="connsiteY4689" fmla="*/ 2058144 h 3524628"/>
              <a:gd name="connsiteX4690" fmla="*/ 6650382 w 7486643"/>
              <a:gd name="connsiteY4690" fmla="*/ 2058144 h 3524628"/>
              <a:gd name="connsiteX4691" fmla="*/ 6675715 w 7486643"/>
              <a:gd name="connsiteY4691" fmla="*/ 2071426 h 3524628"/>
              <a:gd name="connsiteX4692" fmla="*/ 6683406 w 7486643"/>
              <a:gd name="connsiteY4692" fmla="*/ 2033794 h 3524628"/>
              <a:gd name="connsiteX4693" fmla="*/ 6710096 w 7486643"/>
              <a:gd name="connsiteY4693" fmla="*/ 2080834 h 3524628"/>
              <a:gd name="connsiteX4694" fmla="*/ 6774336 w 7486643"/>
              <a:gd name="connsiteY4694" fmla="*/ 2033241 h 3524628"/>
              <a:gd name="connsiteX4695" fmla="*/ 6720954 w 7486643"/>
              <a:gd name="connsiteY4695" fmla="*/ 1989521 h 3524628"/>
              <a:gd name="connsiteX4696" fmla="*/ 6754882 w 7486643"/>
              <a:gd name="connsiteY4696" fmla="*/ 1937500 h 3524628"/>
              <a:gd name="connsiteX4697" fmla="*/ 6769812 w 7486643"/>
              <a:gd name="connsiteY4697" fmla="*/ 1943034 h 3524628"/>
              <a:gd name="connsiteX4698" fmla="*/ 6776597 w 7486643"/>
              <a:gd name="connsiteY4698" fmla="*/ 1933073 h 3524628"/>
              <a:gd name="connsiteX4699" fmla="*/ 6806002 w 7486643"/>
              <a:gd name="connsiteY4699" fmla="*/ 1944695 h 3524628"/>
              <a:gd name="connsiteX4700" fmla="*/ 6802384 w 7486643"/>
              <a:gd name="connsiteY4700" fmla="*/ 1989521 h 3524628"/>
              <a:gd name="connsiteX4701" fmla="*/ 6835408 w 7486643"/>
              <a:gd name="connsiteY4701" fmla="*/ 2016638 h 3524628"/>
              <a:gd name="connsiteX4702" fmla="*/ 6796954 w 7486643"/>
              <a:gd name="connsiteY4702" fmla="*/ 2053164 h 3524628"/>
              <a:gd name="connsiteX4703" fmla="*/ 6829074 w 7486643"/>
              <a:gd name="connsiteY4703" fmla="*/ 2051503 h 3524628"/>
              <a:gd name="connsiteX4704" fmla="*/ 6845360 w 7486643"/>
              <a:gd name="connsiteY4704" fmla="*/ 2027707 h 3524628"/>
              <a:gd name="connsiteX4705" fmla="*/ 6866622 w 7486643"/>
              <a:gd name="connsiteY4705" fmla="*/ 2092456 h 3524628"/>
              <a:gd name="connsiteX4706" fmla="*/ 6899194 w 7486643"/>
              <a:gd name="connsiteY4706" fmla="*/ 2089135 h 3524628"/>
              <a:gd name="connsiteX4707" fmla="*/ 6870694 w 7486643"/>
              <a:gd name="connsiteY4707" fmla="*/ 2110165 h 3524628"/>
              <a:gd name="connsiteX4708" fmla="*/ 6845812 w 7486643"/>
              <a:gd name="connsiteY4708" fmla="*/ 2156652 h 3524628"/>
              <a:gd name="connsiteX4709" fmla="*/ 6839479 w 7486643"/>
              <a:gd name="connsiteY4709" fmla="*/ 2165506 h 3524628"/>
              <a:gd name="connsiteX4710" fmla="*/ 6846265 w 7486643"/>
              <a:gd name="connsiteY4710" fmla="*/ 2172701 h 3524628"/>
              <a:gd name="connsiteX4711" fmla="*/ 6860741 w 7486643"/>
              <a:gd name="connsiteY4711" fmla="*/ 2187090 h 3524628"/>
              <a:gd name="connsiteX4712" fmla="*/ 6776597 w 7486643"/>
              <a:gd name="connsiteY4712" fmla="*/ 2194284 h 3524628"/>
              <a:gd name="connsiteX4713" fmla="*/ 6825002 w 7486643"/>
              <a:gd name="connsiteY4713" fmla="*/ 2177682 h 3524628"/>
              <a:gd name="connsiteX4714" fmla="*/ 6800574 w 7486643"/>
              <a:gd name="connsiteY4714" fmla="*/ 2147797 h 3524628"/>
              <a:gd name="connsiteX4715" fmla="*/ 6766644 w 7486643"/>
              <a:gd name="connsiteY4715" fmla="*/ 2154992 h 3524628"/>
              <a:gd name="connsiteX4716" fmla="*/ 6720049 w 7486643"/>
              <a:gd name="connsiteY4716" fmla="*/ 2135069 h 3524628"/>
              <a:gd name="connsiteX4717" fmla="*/ 6746740 w 7486643"/>
              <a:gd name="connsiteY4717" fmla="*/ 2150564 h 3524628"/>
              <a:gd name="connsiteX4718" fmla="*/ 6750811 w 7486643"/>
              <a:gd name="connsiteY4718" fmla="*/ 2174914 h 3524628"/>
              <a:gd name="connsiteX4719" fmla="*/ 6764383 w 7486643"/>
              <a:gd name="connsiteY4719" fmla="*/ 2193177 h 3524628"/>
              <a:gd name="connsiteX4720" fmla="*/ 6786550 w 7486643"/>
              <a:gd name="connsiteY4720" fmla="*/ 2235237 h 3524628"/>
              <a:gd name="connsiteX4721" fmla="*/ 6809622 w 7486643"/>
              <a:gd name="connsiteY4721" fmla="*/ 2262907 h 3524628"/>
              <a:gd name="connsiteX4722" fmla="*/ 6864812 w 7486643"/>
              <a:gd name="connsiteY4722" fmla="*/ 2304413 h 3524628"/>
              <a:gd name="connsiteX4723" fmla="*/ 6883813 w 7486643"/>
              <a:gd name="connsiteY4723" fmla="*/ 2297219 h 3524628"/>
              <a:gd name="connsiteX4724" fmla="*/ 6904622 w 7486643"/>
              <a:gd name="connsiteY4724" fmla="*/ 2306627 h 3524628"/>
              <a:gd name="connsiteX4725" fmla="*/ 6906432 w 7486643"/>
              <a:gd name="connsiteY4725" fmla="*/ 2279510 h 3524628"/>
              <a:gd name="connsiteX4726" fmla="*/ 6860289 w 7486643"/>
              <a:gd name="connsiteY4726" fmla="*/ 2268995 h 3524628"/>
              <a:gd name="connsiteX4727" fmla="*/ 6875218 w 7486643"/>
              <a:gd name="connsiteY4727" fmla="*/ 2236343 h 3524628"/>
              <a:gd name="connsiteX4728" fmla="*/ 6915028 w 7486643"/>
              <a:gd name="connsiteY4728" fmla="*/ 2235237 h 3524628"/>
              <a:gd name="connsiteX4729" fmla="*/ 6910052 w 7486643"/>
              <a:gd name="connsiteY4729" fmla="*/ 2163293 h 3524628"/>
              <a:gd name="connsiteX4730" fmla="*/ 6920908 w 7486643"/>
              <a:gd name="connsiteY4730" fmla="*/ 2081941 h 3524628"/>
              <a:gd name="connsiteX4731" fmla="*/ 6930861 w 7486643"/>
              <a:gd name="connsiteY4731" fmla="*/ 2005017 h 3524628"/>
              <a:gd name="connsiteX4732" fmla="*/ 6959814 w 7486643"/>
              <a:gd name="connsiteY4732" fmla="*/ 1997822 h 3524628"/>
              <a:gd name="connsiteX4733" fmla="*/ 6959814 w 7486643"/>
              <a:gd name="connsiteY4733" fmla="*/ 1851721 h 3524628"/>
              <a:gd name="connsiteX4734" fmla="*/ 6968409 w 7486643"/>
              <a:gd name="connsiteY4734" fmla="*/ 1699533 h 3524628"/>
              <a:gd name="connsiteX4735" fmla="*/ 6974742 w 7486643"/>
              <a:gd name="connsiteY4735" fmla="*/ 1511925 h 3524628"/>
              <a:gd name="connsiteX4736" fmla="*/ 6992386 w 7486643"/>
              <a:gd name="connsiteY4736" fmla="*/ 1421166 h 3524628"/>
              <a:gd name="connsiteX4737" fmla="*/ 6968862 w 7486643"/>
              <a:gd name="connsiteY4737" fmla="*/ 1320998 h 3524628"/>
              <a:gd name="connsiteX4738" fmla="*/ 6730906 w 7486643"/>
              <a:gd name="connsiteY4738" fmla="*/ 1312697 h 3524628"/>
              <a:gd name="connsiteX4739" fmla="*/ 6734978 w 7486643"/>
              <a:gd name="connsiteY4739" fmla="*/ 1375232 h 3524628"/>
              <a:gd name="connsiteX4740" fmla="*/ 6734723 w 7486643"/>
              <a:gd name="connsiteY4740" fmla="*/ 1366360 h 3524628"/>
              <a:gd name="connsiteX4741" fmla="*/ 6734457 w 7486643"/>
              <a:gd name="connsiteY4741" fmla="*/ 1367230 h 3524628"/>
              <a:gd name="connsiteX4742" fmla="*/ 6915480 w 7486643"/>
              <a:gd name="connsiteY4742" fmla="*/ 1308269 h 3524628"/>
              <a:gd name="connsiteX4743" fmla="*/ 6915480 w 7486643"/>
              <a:gd name="connsiteY4743" fmla="*/ 1359183 h 3524628"/>
              <a:gd name="connsiteX4744" fmla="*/ 6934932 w 7486643"/>
              <a:gd name="connsiteY4744" fmla="*/ 1369698 h 3524628"/>
              <a:gd name="connsiteX4745" fmla="*/ 6915480 w 7486643"/>
              <a:gd name="connsiteY4745" fmla="*/ 1308269 h 3524628"/>
              <a:gd name="connsiteX4746" fmla="*/ 6906836 w 7486643"/>
              <a:gd name="connsiteY4746" fmla="*/ 1278705 h 3524628"/>
              <a:gd name="connsiteX4747" fmla="*/ 6907790 w 7486643"/>
              <a:gd name="connsiteY4747" fmla="*/ 1283919 h 3524628"/>
              <a:gd name="connsiteX4748" fmla="*/ 6905765 w 7486643"/>
              <a:gd name="connsiteY4748" fmla="*/ 1278722 h 3524628"/>
              <a:gd name="connsiteX4749" fmla="*/ 7009092 w 7486643"/>
              <a:gd name="connsiteY4749" fmla="*/ 1231683 h 3524628"/>
              <a:gd name="connsiteX4750" fmla="*/ 7009251 w 7486643"/>
              <a:gd name="connsiteY4750" fmla="*/ 1237692 h 3524628"/>
              <a:gd name="connsiteX4751" fmla="*/ 7009251 w 7486643"/>
              <a:gd name="connsiteY4751" fmla="*/ 1237694 h 3524628"/>
              <a:gd name="connsiteX4752" fmla="*/ 7009032 w 7486643"/>
              <a:gd name="connsiteY4752" fmla="*/ 1232633 h 3524628"/>
              <a:gd name="connsiteX4753" fmla="*/ 3548423 w 7486643"/>
              <a:gd name="connsiteY4753" fmla="*/ 1210194 h 3524628"/>
              <a:gd name="connsiteX4754" fmla="*/ 3548245 w 7486643"/>
              <a:gd name="connsiteY4754" fmla="*/ 1211138 h 3524628"/>
              <a:gd name="connsiteX4755" fmla="*/ 3548366 w 7486643"/>
              <a:gd name="connsiteY4755" fmla="*/ 1210315 h 3524628"/>
              <a:gd name="connsiteX4756" fmla="*/ 330058 w 7486643"/>
              <a:gd name="connsiteY4756" fmla="*/ 1207591 h 3524628"/>
              <a:gd name="connsiteX4757" fmla="*/ 321039 w 7486643"/>
              <a:gd name="connsiteY4757" fmla="*/ 1218063 h 3524628"/>
              <a:gd name="connsiteX4758" fmla="*/ 377135 w 7486643"/>
              <a:gd name="connsiteY4758" fmla="*/ 1240199 h 3524628"/>
              <a:gd name="connsiteX4759" fmla="*/ 330058 w 7486643"/>
              <a:gd name="connsiteY4759" fmla="*/ 1207591 h 3524628"/>
              <a:gd name="connsiteX4760" fmla="*/ 7011817 w 7486643"/>
              <a:gd name="connsiteY4760" fmla="*/ 1194119 h 3524628"/>
              <a:gd name="connsiteX4761" fmla="*/ 7010481 w 7486643"/>
              <a:gd name="connsiteY4761" fmla="*/ 1209762 h 3524628"/>
              <a:gd name="connsiteX4762" fmla="*/ 7010483 w 7486643"/>
              <a:gd name="connsiteY4762" fmla="*/ 1209388 h 3524628"/>
              <a:gd name="connsiteX4763" fmla="*/ 7011329 w 7486643"/>
              <a:gd name="connsiteY4763" fmla="*/ 1199593 h 3524628"/>
              <a:gd name="connsiteX4764" fmla="*/ 7011817 w 7486643"/>
              <a:gd name="connsiteY4764" fmla="*/ 1194119 h 3524628"/>
              <a:gd name="connsiteX4765" fmla="*/ 3574208 w 7486643"/>
              <a:gd name="connsiteY4765" fmla="*/ 1182506 h 3524628"/>
              <a:gd name="connsiteX4766" fmla="*/ 3558255 w 7486643"/>
              <a:gd name="connsiteY4766" fmla="*/ 1189458 h 3524628"/>
              <a:gd name="connsiteX4767" fmla="*/ 3548423 w 7486643"/>
              <a:gd name="connsiteY4767" fmla="*/ 1210194 h 3524628"/>
              <a:gd name="connsiteX4768" fmla="*/ 3548430 w 7486643"/>
              <a:gd name="connsiteY4768" fmla="*/ 1210160 h 3524628"/>
              <a:gd name="connsiteX4769" fmla="*/ 3548366 w 7486643"/>
              <a:gd name="connsiteY4769" fmla="*/ 1210315 h 3524628"/>
              <a:gd name="connsiteX4770" fmla="*/ 3545822 w 7486643"/>
              <a:gd name="connsiteY4770" fmla="*/ 1224012 h 3524628"/>
              <a:gd name="connsiteX4771" fmla="*/ 3548245 w 7486643"/>
              <a:gd name="connsiteY4771" fmla="*/ 1211138 h 3524628"/>
              <a:gd name="connsiteX4772" fmla="*/ 3546124 w 7486643"/>
              <a:gd name="connsiteY4772" fmla="*/ 1225632 h 3524628"/>
              <a:gd name="connsiteX4773" fmla="*/ 3559675 w 7486643"/>
              <a:gd name="connsiteY4773" fmla="*/ 1382427 h 3524628"/>
              <a:gd name="connsiteX4774" fmla="*/ 3578676 w 7486643"/>
              <a:gd name="connsiteY4774" fmla="*/ 1198140 h 3524628"/>
              <a:gd name="connsiteX4775" fmla="*/ 3578676 w 7486643"/>
              <a:gd name="connsiteY4775" fmla="*/ 1313250 h 3524628"/>
              <a:gd name="connsiteX4776" fmla="*/ 3578676 w 7486643"/>
              <a:gd name="connsiteY4776" fmla="*/ 1370252 h 3524628"/>
              <a:gd name="connsiteX4777" fmla="*/ 3608986 w 7486643"/>
              <a:gd name="connsiteY4777" fmla="*/ 1382427 h 3524628"/>
              <a:gd name="connsiteX4778" fmla="*/ 3657391 w 7486643"/>
              <a:gd name="connsiteY4778" fmla="*/ 1364164 h 3524628"/>
              <a:gd name="connsiteX4779" fmla="*/ 3657843 w 7486643"/>
              <a:gd name="connsiteY4779" fmla="*/ 1267870 h 3524628"/>
              <a:gd name="connsiteX4780" fmla="*/ 3611247 w 7486643"/>
              <a:gd name="connsiteY4780" fmla="*/ 1185412 h 3524628"/>
              <a:gd name="connsiteX4781" fmla="*/ 3574208 w 7486643"/>
              <a:gd name="connsiteY4781" fmla="*/ 1182506 h 3524628"/>
              <a:gd name="connsiteX4782" fmla="*/ 5868205 w 7486643"/>
              <a:gd name="connsiteY4782" fmla="*/ 1179324 h 3524628"/>
              <a:gd name="connsiteX4783" fmla="*/ 5868268 w 7486643"/>
              <a:gd name="connsiteY4783" fmla="*/ 1181814 h 3524628"/>
              <a:gd name="connsiteX4784" fmla="*/ 5868169 w 7486643"/>
              <a:gd name="connsiteY4784" fmla="*/ 1179513 h 3524628"/>
              <a:gd name="connsiteX4785" fmla="*/ 304424 w 7486643"/>
              <a:gd name="connsiteY4785" fmla="*/ 1159755 h 3524628"/>
              <a:gd name="connsiteX4786" fmla="*/ 304337 w 7486643"/>
              <a:gd name="connsiteY4786" fmla="*/ 1160093 h 3524628"/>
              <a:gd name="connsiteX4787" fmla="*/ 304301 w 7486643"/>
              <a:gd name="connsiteY4787" fmla="*/ 1159955 h 3524628"/>
              <a:gd name="connsiteX4788" fmla="*/ 324319 w 7486643"/>
              <a:gd name="connsiteY4788" fmla="*/ 1146119 h 3524628"/>
              <a:gd name="connsiteX4789" fmla="*/ 312444 w 7486643"/>
              <a:gd name="connsiteY4789" fmla="*/ 1146811 h 3524628"/>
              <a:gd name="connsiteX4790" fmla="*/ 304424 w 7486643"/>
              <a:gd name="connsiteY4790" fmla="*/ 1159755 h 3524628"/>
              <a:gd name="connsiteX4791" fmla="*/ 304640 w 7486643"/>
              <a:gd name="connsiteY4791" fmla="*/ 1158917 h 3524628"/>
              <a:gd name="connsiteX4792" fmla="*/ 304301 w 7486643"/>
              <a:gd name="connsiteY4792" fmla="*/ 1159955 h 3524628"/>
              <a:gd name="connsiteX4793" fmla="*/ 303792 w 7486643"/>
              <a:gd name="connsiteY4793" fmla="*/ 1162212 h 3524628"/>
              <a:gd name="connsiteX4794" fmla="*/ 304337 w 7486643"/>
              <a:gd name="connsiteY4794" fmla="*/ 1160093 h 3524628"/>
              <a:gd name="connsiteX4795" fmla="*/ 307213 w 7486643"/>
              <a:gd name="connsiteY4795" fmla="*/ 1171032 h 3524628"/>
              <a:gd name="connsiteX4796" fmla="*/ 344111 w 7486643"/>
              <a:gd name="connsiteY4796" fmla="*/ 1176557 h 3524628"/>
              <a:gd name="connsiteX4797" fmla="*/ 396588 w 7486643"/>
              <a:gd name="connsiteY4797" fmla="*/ 1208101 h 3524628"/>
              <a:gd name="connsiteX4798" fmla="*/ 444088 w 7486643"/>
              <a:gd name="connsiteY4798" fmla="*/ 1212529 h 3524628"/>
              <a:gd name="connsiteX4799" fmla="*/ 461279 w 7486643"/>
              <a:gd name="connsiteY4799" fmla="*/ 1239093 h 3524628"/>
              <a:gd name="connsiteX4800" fmla="*/ 474398 w 7486643"/>
              <a:gd name="connsiteY4800" fmla="*/ 1196480 h 3524628"/>
              <a:gd name="connsiteX4801" fmla="*/ 419207 w 7486643"/>
              <a:gd name="connsiteY4801" fmla="*/ 1188179 h 3524628"/>
              <a:gd name="connsiteX4802" fmla="*/ 349087 w 7486643"/>
              <a:gd name="connsiteY4802" fmla="*/ 1160508 h 3524628"/>
              <a:gd name="connsiteX4803" fmla="*/ 324319 w 7486643"/>
              <a:gd name="connsiteY4803" fmla="*/ 1146119 h 3524628"/>
              <a:gd name="connsiteX4804" fmla="*/ 6021055 w 7486643"/>
              <a:gd name="connsiteY4804" fmla="*/ 1098517 h 3524628"/>
              <a:gd name="connsiteX4805" fmla="*/ 6021225 w 7486643"/>
              <a:gd name="connsiteY4805" fmla="*/ 1102745 h 3524628"/>
              <a:gd name="connsiteX4806" fmla="*/ 6021361 w 7486643"/>
              <a:gd name="connsiteY4806" fmla="*/ 1106484 h 3524628"/>
              <a:gd name="connsiteX4807" fmla="*/ 6021564 w 7486643"/>
              <a:gd name="connsiteY4807" fmla="*/ 1112914 h 3524628"/>
              <a:gd name="connsiteX4808" fmla="*/ 6021055 w 7486643"/>
              <a:gd name="connsiteY4808" fmla="*/ 1098517 h 3524628"/>
              <a:gd name="connsiteX4809" fmla="*/ 5941944 w 7486643"/>
              <a:gd name="connsiteY4809" fmla="*/ 1065874 h 3524628"/>
              <a:gd name="connsiteX4810" fmla="*/ 5939440 w 7486643"/>
              <a:gd name="connsiteY4810" fmla="*/ 1222517 h 3524628"/>
              <a:gd name="connsiteX4811" fmla="*/ 5939173 w 7486643"/>
              <a:gd name="connsiteY4811" fmla="*/ 1206372 h 3524628"/>
              <a:gd name="connsiteX4812" fmla="*/ 5941944 w 7486643"/>
              <a:gd name="connsiteY4812" fmla="*/ 1065874 h 3524628"/>
              <a:gd name="connsiteX4813" fmla="*/ 3731582 w 7486643"/>
              <a:gd name="connsiteY4813" fmla="*/ 1046505 h 3524628"/>
              <a:gd name="connsiteX4814" fmla="*/ 3800345 w 7486643"/>
              <a:gd name="connsiteY4814" fmla="*/ 1142799 h 3524628"/>
              <a:gd name="connsiteX4815" fmla="*/ 3893989 w 7486643"/>
              <a:gd name="connsiteY4815" fmla="*/ 1268977 h 3524628"/>
              <a:gd name="connsiteX4816" fmla="*/ 3970443 w 7486643"/>
              <a:gd name="connsiteY4816" fmla="*/ 1355309 h 3524628"/>
              <a:gd name="connsiteX4817" fmla="*/ 4076753 w 7486643"/>
              <a:gd name="connsiteY4817" fmla="*/ 1446069 h 3524628"/>
              <a:gd name="connsiteX4818" fmla="*/ 4058467 w 7486643"/>
              <a:gd name="connsiteY4818" fmla="*/ 1461297 h 3524628"/>
              <a:gd name="connsiteX4819" fmla="*/ 4056123 w 7486643"/>
              <a:gd name="connsiteY4819" fmla="*/ 1474614 h 3524628"/>
              <a:gd name="connsiteX4820" fmla="*/ 4052777 w 7486643"/>
              <a:gd name="connsiteY4820" fmla="*/ 1447176 h 3524628"/>
              <a:gd name="connsiteX4821" fmla="*/ 4024277 w 7486643"/>
              <a:gd name="connsiteY4821" fmla="*/ 1413418 h 3524628"/>
              <a:gd name="connsiteX4822" fmla="*/ 3986728 w 7486643"/>
              <a:gd name="connsiteY4822" fmla="*/ 1380213 h 3524628"/>
              <a:gd name="connsiteX4823" fmla="*/ 3927013 w 7486643"/>
              <a:gd name="connsiteY4823" fmla="*/ 1326532 h 3524628"/>
              <a:gd name="connsiteX4824" fmla="*/ 3807131 w 7486643"/>
              <a:gd name="connsiteY4824" fmla="*/ 1174343 h 3524628"/>
              <a:gd name="connsiteX4825" fmla="*/ 3731582 w 7486643"/>
              <a:gd name="connsiteY4825" fmla="*/ 1046505 h 3524628"/>
              <a:gd name="connsiteX4826" fmla="*/ 5892634 w 7486643"/>
              <a:gd name="connsiteY4826" fmla="*/ 1044845 h 3524628"/>
              <a:gd name="connsiteX4827" fmla="*/ 5868205 w 7486643"/>
              <a:gd name="connsiteY4827" fmla="*/ 1179324 h 3524628"/>
              <a:gd name="connsiteX4828" fmla="*/ 5868035 w 7486643"/>
              <a:gd name="connsiteY4828" fmla="*/ 1176419 h 3524628"/>
              <a:gd name="connsiteX4829" fmla="*/ 5868169 w 7486643"/>
              <a:gd name="connsiteY4829" fmla="*/ 1179513 h 3524628"/>
              <a:gd name="connsiteX4830" fmla="*/ 5865434 w 7486643"/>
              <a:gd name="connsiteY4830" fmla="*/ 1193920 h 3524628"/>
              <a:gd name="connsiteX4831" fmla="*/ 5860967 w 7486643"/>
              <a:gd name="connsiteY4831" fmla="*/ 1206441 h 3524628"/>
              <a:gd name="connsiteX4832" fmla="*/ 5858705 w 7486643"/>
              <a:gd name="connsiteY4832" fmla="*/ 1254035 h 3524628"/>
              <a:gd name="connsiteX4833" fmla="*/ 5860514 w 7486643"/>
              <a:gd name="connsiteY4833" fmla="*/ 1350329 h 3524628"/>
              <a:gd name="connsiteX4834" fmla="*/ 5866395 w 7486643"/>
              <a:gd name="connsiteY4834" fmla="*/ 1402350 h 3524628"/>
              <a:gd name="connsiteX4835" fmla="*/ 5886753 w 7486643"/>
              <a:gd name="connsiteY4835" fmla="*/ 1366378 h 3524628"/>
              <a:gd name="connsiteX4836" fmla="*/ 5892634 w 7486643"/>
              <a:gd name="connsiteY4836" fmla="*/ 1044845 h 3524628"/>
              <a:gd name="connsiteX4837" fmla="*/ 5968465 w 7486643"/>
              <a:gd name="connsiteY4837" fmla="*/ 1040002 h 3524628"/>
              <a:gd name="connsiteX4838" fmla="*/ 5947825 w 7486643"/>
              <a:gd name="connsiteY4838" fmla="*/ 1040417 h 3524628"/>
              <a:gd name="connsiteX4839" fmla="*/ 5914348 w 7486643"/>
              <a:gd name="connsiteY4839" fmla="*/ 1042077 h 3524628"/>
              <a:gd name="connsiteX4840" fmla="*/ 5897610 w 7486643"/>
              <a:gd name="connsiteY4840" fmla="*/ 1069748 h 3524628"/>
              <a:gd name="connsiteX4841" fmla="*/ 5897610 w 7486643"/>
              <a:gd name="connsiteY4841" fmla="*/ 1163828 h 3524628"/>
              <a:gd name="connsiteX4842" fmla="*/ 5897610 w 7486643"/>
              <a:gd name="connsiteY4842" fmla="*/ 1339260 h 3524628"/>
              <a:gd name="connsiteX4843" fmla="*/ 5897610 w 7486643"/>
              <a:gd name="connsiteY4843" fmla="*/ 1339260 h 3524628"/>
              <a:gd name="connsiteX4844" fmla="*/ 5934253 w 7486643"/>
              <a:gd name="connsiteY4844" fmla="*/ 1401796 h 3524628"/>
              <a:gd name="connsiteX4845" fmla="*/ 5938777 w 7486643"/>
              <a:gd name="connsiteY4845" fmla="*/ 1263996 h 3524628"/>
              <a:gd name="connsiteX4846" fmla="*/ 5939440 w 7486643"/>
              <a:gd name="connsiteY4846" fmla="*/ 1222517 h 3524628"/>
              <a:gd name="connsiteX4847" fmla="*/ 5941492 w 7486643"/>
              <a:gd name="connsiteY4847" fmla="*/ 1346455 h 3524628"/>
              <a:gd name="connsiteX4848" fmla="*/ 5991707 w 7486643"/>
              <a:gd name="connsiteY4848" fmla="*/ 1397922 h 3524628"/>
              <a:gd name="connsiteX4849" fmla="*/ 5987635 w 7486643"/>
              <a:gd name="connsiteY4849" fmla="*/ 1345348 h 3524628"/>
              <a:gd name="connsiteX4850" fmla="*/ 5997588 w 7486643"/>
              <a:gd name="connsiteY4850" fmla="*/ 1324872 h 3524628"/>
              <a:gd name="connsiteX4851" fmla="*/ 5997135 w 7486643"/>
              <a:gd name="connsiteY4851" fmla="*/ 1298308 h 3524628"/>
              <a:gd name="connsiteX4852" fmla="*/ 5997588 w 7486643"/>
              <a:gd name="connsiteY4852" fmla="*/ 1133944 h 3524628"/>
              <a:gd name="connsiteX4853" fmla="*/ 5998040 w 7486643"/>
              <a:gd name="connsiteY4853" fmla="*/ 1059233 h 3524628"/>
              <a:gd name="connsiteX4854" fmla="*/ 5989445 w 7486643"/>
              <a:gd name="connsiteY4854" fmla="*/ 1043738 h 3524628"/>
              <a:gd name="connsiteX4855" fmla="*/ 5968465 w 7486643"/>
              <a:gd name="connsiteY4855" fmla="*/ 1040002 h 3524628"/>
              <a:gd name="connsiteX4856" fmla="*/ 5941039 w 7486643"/>
              <a:gd name="connsiteY4856" fmla="*/ 1027135 h 3524628"/>
              <a:gd name="connsiteX4857" fmla="*/ 5982772 w 7486643"/>
              <a:gd name="connsiteY4857" fmla="*/ 1030387 h 3524628"/>
              <a:gd name="connsiteX4858" fmla="*/ 5988063 w 7486643"/>
              <a:gd name="connsiteY4858" fmla="*/ 1030750 h 3524628"/>
              <a:gd name="connsiteX4859" fmla="*/ 6012969 w 7486643"/>
              <a:gd name="connsiteY4859" fmla="*/ 1037650 h 3524628"/>
              <a:gd name="connsiteX4860" fmla="*/ 6003469 w 7486643"/>
              <a:gd name="connsiteY4860" fmla="*/ 1064767 h 3524628"/>
              <a:gd name="connsiteX4861" fmla="*/ 6004373 w 7486643"/>
              <a:gd name="connsiteY4861" fmla="*/ 1117895 h 3524628"/>
              <a:gd name="connsiteX4862" fmla="*/ 6003016 w 7486643"/>
              <a:gd name="connsiteY4862" fmla="*/ 1212529 h 3524628"/>
              <a:gd name="connsiteX4863" fmla="*/ 6007088 w 7486643"/>
              <a:gd name="connsiteY4863" fmla="*/ 1384087 h 3524628"/>
              <a:gd name="connsiteX4864" fmla="*/ 6031517 w 7486643"/>
              <a:gd name="connsiteY4864" fmla="*/ 1313250 h 3524628"/>
              <a:gd name="connsiteX4865" fmla="*/ 6021564 w 7486643"/>
              <a:gd name="connsiteY4865" fmla="*/ 1112914 h 3524628"/>
              <a:gd name="connsiteX4866" fmla="*/ 6021564 w 7486643"/>
              <a:gd name="connsiteY4866" fmla="*/ 1112058 h 3524628"/>
              <a:gd name="connsiteX4867" fmla="*/ 6021361 w 7486643"/>
              <a:gd name="connsiteY4867" fmla="*/ 1106484 h 3524628"/>
              <a:gd name="connsiteX4868" fmla="*/ 6021105 w 7486643"/>
              <a:gd name="connsiteY4868" fmla="*/ 1098387 h 3524628"/>
              <a:gd name="connsiteX4869" fmla="*/ 6020659 w 7486643"/>
              <a:gd name="connsiteY4869" fmla="*/ 1044845 h 3524628"/>
              <a:gd name="connsiteX4870" fmla="*/ 6017040 w 7486643"/>
              <a:gd name="connsiteY4870" fmla="*/ 1031563 h 3524628"/>
              <a:gd name="connsiteX4871" fmla="*/ 6006819 w 7486643"/>
              <a:gd name="connsiteY4871" fmla="*/ 1032038 h 3524628"/>
              <a:gd name="connsiteX4872" fmla="*/ 5988063 w 7486643"/>
              <a:gd name="connsiteY4872" fmla="*/ 1030750 h 3524628"/>
              <a:gd name="connsiteX4873" fmla="*/ 5977513 w 7486643"/>
              <a:gd name="connsiteY4873" fmla="*/ 1027827 h 3524628"/>
              <a:gd name="connsiteX4874" fmla="*/ 5941039 w 7486643"/>
              <a:gd name="connsiteY4874" fmla="*/ 1027135 h 3524628"/>
              <a:gd name="connsiteX4875" fmla="*/ 6900099 w 7486643"/>
              <a:gd name="connsiteY4875" fmla="*/ 945784 h 3524628"/>
              <a:gd name="connsiteX4876" fmla="*/ 6899646 w 7486643"/>
              <a:gd name="connsiteY4876" fmla="*/ 1142245 h 3524628"/>
              <a:gd name="connsiteX4877" fmla="*/ 6898289 w 7486643"/>
              <a:gd name="connsiteY4877" fmla="*/ 1234665 h 3524628"/>
              <a:gd name="connsiteX4878" fmla="*/ 6899194 w 7486643"/>
              <a:gd name="connsiteY4878" fmla="*/ 1267870 h 3524628"/>
              <a:gd name="connsiteX4879" fmla="*/ 6904340 w 7486643"/>
              <a:gd name="connsiteY4879" fmla="*/ 1275065 h 3524628"/>
              <a:gd name="connsiteX4880" fmla="*/ 6905765 w 7486643"/>
              <a:gd name="connsiteY4880" fmla="*/ 1278722 h 3524628"/>
              <a:gd name="connsiteX4881" fmla="*/ 6905245 w 7486643"/>
              <a:gd name="connsiteY4881" fmla="*/ 1278731 h 3524628"/>
              <a:gd name="connsiteX4882" fmla="*/ 6907790 w 7486643"/>
              <a:gd name="connsiteY4882" fmla="*/ 1283919 h 3524628"/>
              <a:gd name="connsiteX4883" fmla="*/ 6841741 w 7486643"/>
              <a:gd name="connsiteY4883" fmla="*/ 1219723 h 3524628"/>
              <a:gd name="connsiteX4884" fmla="*/ 6841741 w 7486643"/>
              <a:gd name="connsiteY4884" fmla="*/ 1374679 h 3524628"/>
              <a:gd name="connsiteX4885" fmla="*/ 6886980 w 7486643"/>
              <a:gd name="connsiteY4885" fmla="*/ 1277832 h 3524628"/>
              <a:gd name="connsiteX4886" fmla="*/ 6929052 w 7486643"/>
              <a:gd name="connsiteY4886" fmla="*/ 1299415 h 3524628"/>
              <a:gd name="connsiteX4887" fmla="*/ 6962528 w 7486643"/>
              <a:gd name="connsiteY4887" fmla="*/ 1288900 h 3524628"/>
              <a:gd name="connsiteX4888" fmla="*/ 6969314 w 7486643"/>
              <a:gd name="connsiteY4888" fmla="*/ 1262889 h 3524628"/>
              <a:gd name="connsiteX4889" fmla="*/ 7006410 w 7486643"/>
              <a:gd name="connsiteY4889" fmla="*/ 1255142 h 3524628"/>
              <a:gd name="connsiteX4890" fmla="*/ 7009251 w 7486643"/>
              <a:gd name="connsiteY4890" fmla="*/ 1237694 h 3524628"/>
              <a:gd name="connsiteX4891" fmla="*/ 7009746 w 7486643"/>
              <a:gd name="connsiteY4891" fmla="*/ 1249123 h 3524628"/>
              <a:gd name="connsiteX4892" fmla="*/ 7019529 w 7486643"/>
              <a:gd name="connsiteY4892" fmla="*/ 1278938 h 3524628"/>
              <a:gd name="connsiteX4893" fmla="*/ 7029934 w 7486643"/>
              <a:gd name="connsiteY4893" fmla="*/ 1291667 h 3524628"/>
              <a:gd name="connsiteX4894" fmla="*/ 7026767 w 7486643"/>
              <a:gd name="connsiteY4894" fmla="*/ 1331513 h 3524628"/>
              <a:gd name="connsiteX4895" fmla="*/ 7054362 w 7486643"/>
              <a:gd name="connsiteY4895" fmla="*/ 1363611 h 3524628"/>
              <a:gd name="connsiteX4896" fmla="*/ 7129006 w 7486643"/>
              <a:gd name="connsiteY4896" fmla="*/ 1363057 h 3524628"/>
              <a:gd name="connsiteX4897" fmla="*/ 7128102 w 7486643"/>
              <a:gd name="connsiteY4897" fmla="*/ 1214189 h 3524628"/>
              <a:gd name="connsiteX4898" fmla="*/ 7138959 w 7486643"/>
              <a:gd name="connsiteY4898" fmla="*/ 1302182 h 3524628"/>
              <a:gd name="connsiteX4899" fmla="*/ 7155245 w 7486643"/>
              <a:gd name="connsiteY4899" fmla="*/ 1363611 h 3524628"/>
              <a:gd name="connsiteX4900" fmla="*/ 7163388 w 7486643"/>
              <a:gd name="connsiteY4900" fmla="*/ 1341474 h 3524628"/>
              <a:gd name="connsiteX4901" fmla="*/ 7179222 w 7486643"/>
              <a:gd name="connsiteY4901" fmla="*/ 1340921 h 3524628"/>
              <a:gd name="connsiteX4902" fmla="*/ 7214960 w 7486643"/>
              <a:gd name="connsiteY4902" fmla="*/ 1336493 h 3524628"/>
              <a:gd name="connsiteX4903" fmla="*/ 7245270 w 7486643"/>
              <a:gd name="connsiteY4903" fmla="*/ 1351436 h 3524628"/>
              <a:gd name="connsiteX4904" fmla="*/ 7198674 w 7486643"/>
              <a:gd name="connsiteY4904" fmla="*/ 1286686 h 3524628"/>
              <a:gd name="connsiteX4905" fmla="*/ 7079244 w 7486643"/>
              <a:gd name="connsiteY4905" fmla="*/ 1157741 h 3524628"/>
              <a:gd name="connsiteX4906" fmla="*/ 7073816 w 7486643"/>
              <a:gd name="connsiteY4906" fmla="*/ 1246287 h 3524628"/>
              <a:gd name="connsiteX4907" fmla="*/ 7084220 w 7486643"/>
              <a:gd name="connsiteY4907" fmla="*/ 1288900 h 3524628"/>
              <a:gd name="connsiteX4908" fmla="*/ 7065672 w 7486643"/>
              <a:gd name="connsiteY4908" fmla="*/ 1357523 h 3524628"/>
              <a:gd name="connsiteX4909" fmla="*/ 7065672 w 7486643"/>
              <a:gd name="connsiteY4909" fmla="*/ 1199247 h 3524628"/>
              <a:gd name="connsiteX4910" fmla="*/ 7057530 w 7486643"/>
              <a:gd name="connsiteY4910" fmla="*/ 1132837 h 3524628"/>
              <a:gd name="connsiteX4911" fmla="*/ 7015005 w 7486643"/>
              <a:gd name="connsiteY4911" fmla="*/ 1083583 h 3524628"/>
              <a:gd name="connsiteX4912" fmla="*/ 7010877 w 7486643"/>
              <a:gd name="connsiteY4912" fmla="*/ 1146465 h 3524628"/>
              <a:gd name="connsiteX4913" fmla="*/ 7010483 w 7486643"/>
              <a:gd name="connsiteY4913" fmla="*/ 1209388 h 3524628"/>
              <a:gd name="connsiteX4914" fmla="*/ 7010418 w 7486643"/>
              <a:gd name="connsiteY4914" fmla="*/ 1210151 h 3524628"/>
              <a:gd name="connsiteX4915" fmla="*/ 7010481 w 7486643"/>
              <a:gd name="connsiteY4915" fmla="*/ 1209762 h 3524628"/>
              <a:gd name="connsiteX4916" fmla="*/ 7009092 w 7486643"/>
              <a:gd name="connsiteY4916" fmla="*/ 1231683 h 3524628"/>
              <a:gd name="connsiteX4917" fmla="*/ 7008445 w 7486643"/>
              <a:gd name="connsiteY4917" fmla="*/ 1207271 h 3524628"/>
              <a:gd name="connsiteX4918" fmla="*/ 7005052 w 7486643"/>
              <a:gd name="connsiteY4918" fmla="*/ 1154420 h 3524628"/>
              <a:gd name="connsiteX4919" fmla="*/ 7000981 w 7486643"/>
              <a:gd name="connsiteY4919" fmla="*/ 1068641 h 3524628"/>
              <a:gd name="connsiteX4920" fmla="*/ 6900099 w 7486643"/>
              <a:gd name="connsiteY4920" fmla="*/ 945784 h 3524628"/>
              <a:gd name="connsiteX4921" fmla="*/ 6570762 w 7486643"/>
              <a:gd name="connsiteY4921" fmla="*/ 890996 h 3524628"/>
              <a:gd name="connsiteX4922" fmla="*/ 6566238 w 7486643"/>
              <a:gd name="connsiteY4922" fmla="*/ 1243520 h 3524628"/>
              <a:gd name="connsiteX4923" fmla="*/ 6567594 w 7486643"/>
              <a:gd name="connsiteY4923" fmla="*/ 1298308 h 3524628"/>
              <a:gd name="connsiteX4924" fmla="*/ 6582976 w 7486643"/>
              <a:gd name="connsiteY4924" fmla="*/ 1320998 h 3524628"/>
              <a:gd name="connsiteX4925" fmla="*/ 6585690 w 7486643"/>
              <a:gd name="connsiteY4925" fmla="*/ 1348115 h 3524628"/>
              <a:gd name="connsiteX4926" fmla="*/ 6585690 w 7486643"/>
              <a:gd name="connsiteY4926" fmla="*/ 1375232 h 3524628"/>
              <a:gd name="connsiteX4927" fmla="*/ 6619166 w 7486643"/>
              <a:gd name="connsiteY4927" fmla="*/ 1375232 h 3524628"/>
              <a:gd name="connsiteX4928" fmla="*/ 6670738 w 7486643"/>
              <a:gd name="connsiteY4928" fmla="*/ 1374679 h 3524628"/>
              <a:gd name="connsiteX4929" fmla="*/ 6714620 w 7486643"/>
              <a:gd name="connsiteY4929" fmla="*/ 1351436 h 3524628"/>
              <a:gd name="connsiteX4930" fmla="*/ 6715072 w 7486643"/>
              <a:gd name="connsiteY4930" fmla="*/ 1242413 h 3524628"/>
              <a:gd name="connsiteX4931" fmla="*/ 6703310 w 7486643"/>
              <a:gd name="connsiteY4931" fmla="*/ 1057020 h 3524628"/>
              <a:gd name="connsiteX4932" fmla="*/ 6671644 w 7486643"/>
              <a:gd name="connsiteY4932" fmla="*/ 1156081 h 3524628"/>
              <a:gd name="connsiteX4933" fmla="*/ 6668477 w 7486643"/>
              <a:gd name="connsiteY4933" fmla="*/ 1366931 h 3524628"/>
              <a:gd name="connsiteX4934" fmla="*/ 6646762 w 7486643"/>
              <a:gd name="connsiteY4934" fmla="*/ 1301075 h 3524628"/>
              <a:gd name="connsiteX4935" fmla="*/ 6659882 w 7486643"/>
              <a:gd name="connsiteY4935" fmla="*/ 1206441 h 3524628"/>
              <a:gd name="connsiteX4936" fmla="*/ 6660334 w 7486643"/>
              <a:gd name="connsiteY4936" fmla="*/ 1089118 h 3524628"/>
              <a:gd name="connsiteX4937" fmla="*/ 6616000 w 7486643"/>
              <a:gd name="connsiteY4937" fmla="*/ 946890 h 3524628"/>
              <a:gd name="connsiteX4938" fmla="*/ 6616904 w 7486643"/>
              <a:gd name="connsiteY4938" fmla="*/ 1213636 h 3524628"/>
              <a:gd name="connsiteX4939" fmla="*/ 6616452 w 7486643"/>
              <a:gd name="connsiteY4939" fmla="*/ 1346455 h 3524628"/>
              <a:gd name="connsiteX4940" fmla="*/ 6600619 w 7486643"/>
              <a:gd name="connsiteY4940" fmla="*/ 1350329 h 3524628"/>
              <a:gd name="connsiteX4941" fmla="*/ 6601071 w 7486643"/>
              <a:gd name="connsiteY4941" fmla="*/ 1223044 h 3524628"/>
              <a:gd name="connsiteX4942" fmla="*/ 6601524 w 7486643"/>
              <a:gd name="connsiteY4942" fmla="*/ 1100186 h 3524628"/>
              <a:gd name="connsiteX4943" fmla="*/ 6570762 w 7486643"/>
              <a:gd name="connsiteY4943" fmla="*/ 890996 h 3524628"/>
              <a:gd name="connsiteX4944" fmla="*/ 6516751 w 7486643"/>
              <a:gd name="connsiteY4944" fmla="*/ 864301 h 3524628"/>
              <a:gd name="connsiteX4945" fmla="*/ 6516728 w 7486643"/>
              <a:gd name="connsiteY4945" fmla="*/ 869948 h 3524628"/>
              <a:gd name="connsiteX4946" fmla="*/ 6516736 w 7486643"/>
              <a:gd name="connsiteY4946" fmla="*/ 867934 h 3524628"/>
              <a:gd name="connsiteX4947" fmla="*/ 5386441 w 7486643"/>
              <a:gd name="connsiteY4947" fmla="*/ 847317 h 3524628"/>
              <a:gd name="connsiteX4948" fmla="*/ 5380080 w 7486643"/>
              <a:gd name="connsiteY4948" fmla="*/ 890996 h 3524628"/>
              <a:gd name="connsiteX4949" fmla="*/ 5386441 w 7486643"/>
              <a:gd name="connsiteY4949" fmla="*/ 847317 h 3524628"/>
              <a:gd name="connsiteX4950" fmla="*/ 6516819 w 7486643"/>
              <a:gd name="connsiteY4950" fmla="*/ 846866 h 3524628"/>
              <a:gd name="connsiteX4951" fmla="*/ 6516797 w 7486643"/>
              <a:gd name="connsiteY4951" fmla="*/ 852495 h 3524628"/>
              <a:gd name="connsiteX4952" fmla="*/ 6516751 w 7486643"/>
              <a:gd name="connsiteY4952" fmla="*/ 864301 h 3524628"/>
              <a:gd name="connsiteX4953" fmla="*/ 6516757 w 7486643"/>
              <a:gd name="connsiteY4953" fmla="*/ 862564 h 3524628"/>
              <a:gd name="connsiteX4954" fmla="*/ 6516880 w 7486643"/>
              <a:gd name="connsiteY4954" fmla="*/ 831552 h 3524628"/>
              <a:gd name="connsiteX4955" fmla="*/ 6516819 w 7486643"/>
              <a:gd name="connsiteY4955" fmla="*/ 846866 h 3524628"/>
              <a:gd name="connsiteX4956" fmla="*/ 6516863 w 7486643"/>
              <a:gd name="connsiteY4956" fmla="*/ 835715 h 3524628"/>
              <a:gd name="connsiteX4957" fmla="*/ 6516927 w 7486643"/>
              <a:gd name="connsiteY4957" fmla="*/ 819605 h 3524628"/>
              <a:gd name="connsiteX4958" fmla="*/ 6516880 w 7486643"/>
              <a:gd name="connsiteY4958" fmla="*/ 831552 h 3524628"/>
              <a:gd name="connsiteX4959" fmla="*/ 6516908 w 7486643"/>
              <a:gd name="connsiteY4959" fmla="*/ 824304 h 3524628"/>
              <a:gd name="connsiteX4960" fmla="*/ 6516927 w 7486643"/>
              <a:gd name="connsiteY4960" fmla="*/ 819605 h 3524628"/>
              <a:gd name="connsiteX4961" fmla="*/ 5501827 w 7486643"/>
              <a:gd name="connsiteY4961" fmla="*/ 815065 h 3524628"/>
              <a:gd name="connsiteX4962" fmla="*/ 5501761 w 7486643"/>
              <a:gd name="connsiteY4962" fmla="*/ 816847 h 3524628"/>
              <a:gd name="connsiteX4963" fmla="*/ 5501772 w 7486643"/>
              <a:gd name="connsiteY4963" fmla="*/ 815178 h 3524628"/>
              <a:gd name="connsiteX4964" fmla="*/ 5501827 w 7486643"/>
              <a:gd name="connsiteY4964" fmla="*/ 815065 h 3524628"/>
              <a:gd name="connsiteX4965" fmla="*/ 5462506 w 7486643"/>
              <a:gd name="connsiteY4965" fmla="*/ 809402 h 3524628"/>
              <a:gd name="connsiteX4966" fmla="*/ 5456081 w 7486643"/>
              <a:gd name="connsiteY4966" fmla="*/ 814071 h 3524628"/>
              <a:gd name="connsiteX4967" fmla="*/ 5462506 w 7486643"/>
              <a:gd name="connsiteY4967" fmla="*/ 809402 h 3524628"/>
              <a:gd name="connsiteX4968" fmla="*/ 6510142 w 7486643"/>
              <a:gd name="connsiteY4968" fmla="*/ 803003 h 3524628"/>
              <a:gd name="connsiteX4969" fmla="*/ 6505618 w 7486643"/>
              <a:gd name="connsiteY4969" fmla="*/ 910918 h 3524628"/>
              <a:gd name="connsiteX4970" fmla="*/ 6505618 w 7486643"/>
              <a:gd name="connsiteY4970" fmla="*/ 1050932 h 3524628"/>
              <a:gd name="connsiteX4971" fmla="*/ 6510594 w 7486643"/>
              <a:gd name="connsiteY4971" fmla="*/ 889335 h 3524628"/>
              <a:gd name="connsiteX4972" fmla="*/ 6516927 w 7486643"/>
              <a:gd name="connsiteY4972" fmla="*/ 819605 h 3524628"/>
              <a:gd name="connsiteX4973" fmla="*/ 6510142 w 7486643"/>
              <a:gd name="connsiteY4973" fmla="*/ 1368591 h 3524628"/>
              <a:gd name="connsiteX4974" fmla="*/ 6488880 w 7486643"/>
              <a:gd name="connsiteY4974" fmla="*/ 1316017 h 3524628"/>
              <a:gd name="connsiteX4975" fmla="*/ 6481188 w 7486643"/>
              <a:gd name="connsiteY4975" fmla="*/ 1344795 h 3524628"/>
              <a:gd name="connsiteX4976" fmla="*/ 6490236 w 7486643"/>
              <a:gd name="connsiteY4976" fmla="*/ 1380766 h 3524628"/>
              <a:gd name="connsiteX4977" fmla="*/ 6544975 w 7486643"/>
              <a:gd name="connsiteY4977" fmla="*/ 1376339 h 3524628"/>
              <a:gd name="connsiteX4978" fmla="*/ 6571214 w 7486643"/>
              <a:gd name="connsiteY4978" fmla="*/ 1363611 h 3524628"/>
              <a:gd name="connsiteX4979" fmla="*/ 6571214 w 7486643"/>
              <a:gd name="connsiteY4979" fmla="*/ 1318784 h 3524628"/>
              <a:gd name="connsiteX4980" fmla="*/ 6545428 w 7486643"/>
              <a:gd name="connsiteY4980" fmla="*/ 1353096 h 3524628"/>
              <a:gd name="connsiteX4981" fmla="*/ 6547237 w 7486643"/>
              <a:gd name="connsiteY4981" fmla="*/ 1285579 h 3524628"/>
              <a:gd name="connsiteX4982" fmla="*/ 6547237 w 7486643"/>
              <a:gd name="connsiteY4982" fmla="*/ 1192606 h 3524628"/>
              <a:gd name="connsiteX4983" fmla="*/ 6549046 w 7486643"/>
              <a:gd name="connsiteY4983" fmla="*/ 1007212 h 3524628"/>
              <a:gd name="connsiteX4984" fmla="*/ 6558547 w 7486643"/>
              <a:gd name="connsiteY4984" fmla="*/ 869412 h 3524628"/>
              <a:gd name="connsiteX4985" fmla="*/ 6510142 w 7486643"/>
              <a:gd name="connsiteY4985" fmla="*/ 803003 h 3524628"/>
              <a:gd name="connsiteX4986" fmla="*/ 6784288 w 7486643"/>
              <a:gd name="connsiteY4986" fmla="*/ 800789 h 3524628"/>
              <a:gd name="connsiteX4987" fmla="*/ 6786098 w 7486643"/>
              <a:gd name="connsiteY4987" fmla="*/ 966260 h 3524628"/>
              <a:gd name="connsiteX4988" fmla="*/ 6780216 w 7486643"/>
              <a:gd name="connsiteY4988" fmla="*/ 1120109 h 3524628"/>
              <a:gd name="connsiteX4989" fmla="*/ 6774788 w 7486643"/>
              <a:gd name="connsiteY4989" fmla="*/ 955745 h 3524628"/>
              <a:gd name="connsiteX4990" fmla="*/ 6784288 w 7486643"/>
              <a:gd name="connsiteY4990" fmla="*/ 800789 h 3524628"/>
              <a:gd name="connsiteX4991" fmla="*/ 6497022 w 7486643"/>
              <a:gd name="connsiteY4991" fmla="*/ 789168 h 3524628"/>
              <a:gd name="connsiteX4992" fmla="*/ 6497022 w 7486643"/>
              <a:gd name="connsiteY4992" fmla="*/ 789168 h 3524628"/>
              <a:gd name="connsiteX4993" fmla="*/ 5489105 w 7486643"/>
              <a:gd name="connsiteY4993" fmla="*/ 763157 h 3524628"/>
              <a:gd name="connsiteX4994" fmla="*/ 5456081 w 7486643"/>
              <a:gd name="connsiteY4994" fmla="*/ 814071 h 3524628"/>
              <a:gd name="connsiteX4995" fmla="*/ 5462866 w 7486643"/>
              <a:gd name="connsiteY4995" fmla="*/ 954085 h 3524628"/>
              <a:gd name="connsiteX4996" fmla="*/ 5462414 w 7486643"/>
              <a:gd name="connsiteY4996" fmla="*/ 1114575 h 3524628"/>
              <a:gd name="connsiteX4997" fmla="*/ 5461057 w 7486643"/>
              <a:gd name="connsiteY4997" fmla="*/ 1431127 h 3524628"/>
              <a:gd name="connsiteX4998" fmla="*/ 5487295 w 7486643"/>
              <a:gd name="connsiteY4998" fmla="*/ 1375786 h 3524628"/>
              <a:gd name="connsiteX4999" fmla="*/ 5488200 w 7486643"/>
              <a:gd name="connsiteY4999" fmla="*/ 1288900 h 3524628"/>
              <a:gd name="connsiteX5000" fmla="*/ 5488652 w 7486643"/>
              <a:gd name="connsiteY5000" fmla="*/ 1126750 h 3524628"/>
              <a:gd name="connsiteX5001" fmla="*/ 5489557 w 7486643"/>
              <a:gd name="connsiteY5001" fmla="*/ 919773 h 3524628"/>
              <a:gd name="connsiteX5002" fmla="*/ 5491819 w 7486643"/>
              <a:gd name="connsiteY5002" fmla="*/ 826246 h 3524628"/>
              <a:gd name="connsiteX5003" fmla="*/ 5489105 w 7486643"/>
              <a:gd name="connsiteY5003" fmla="*/ 763157 h 3524628"/>
              <a:gd name="connsiteX5004" fmla="*/ 6464903 w 7486643"/>
              <a:gd name="connsiteY5004" fmla="*/ 738807 h 3524628"/>
              <a:gd name="connsiteX5005" fmla="*/ 6465808 w 7486643"/>
              <a:gd name="connsiteY5005" fmla="*/ 1380213 h 3524628"/>
              <a:gd name="connsiteX5006" fmla="*/ 6474403 w 7486643"/>
              <a:gd name="connsiteY5006" fmla="*/ 1330959 h 3524628"/>
              <a:gd name="connsiteX5007" fmla="*/ 6496118 w 7486643"/>
              <a:gd name="connsiteY5007" fmla="*/ 1276171 h 3524628"/>
              <a:gd name="connsiteX5008" fmla="*/ 6495665 w 7486643"/>
              <a:gd name="connsiteY5008" fmla="*/ 1126196 h 3524628"/>
              <a:gd name="connsiteX5009" fmla="*/ 6497022 w 7486643"/>
              <a:gd name="connsiteY5009" fmla="*/ 789168 h 3524628"/>
              <a:gd name="connsiteX5010" fmla="*/ 6464903 w 7486643"/>
              <a:gd name="connsiteY5010" fmla="*/ 738807 h 3524628"/>
              <a:gd name="connsiteX5011" fmla="*/ 6744478 w 7486643"/>
              <a:gd name="connsiteY5011" fmla="*/ 736593 h 3524628"/>
              <a:gd name="connsiteX5012" fmla="*/ 6727287 w 7486643"/>
              <a:gd name="connsiteY5012" fmla="*/ 807430 h 3524628"/>
              <a:gd name="connsiteX5013" fmla="*/ 6727287 w 7486643"/>
              <a:gd name="connsiteY5013" fmla="*/ 935269 h 3524628"/>
              <a:gd name="connsiteX5014" fmla="*/ 6723216 w 7486643"/>
              <a:gd name="connsiteY5014" fmla="*/ 1048165 h 3524628"/>
              <a:gd name="connsiteX5015" fmla="*/ 6732716 w 7486643"/>
              <a:gd name="connsiteY5015" fmla="*/ 1071408 h 3524628"/>
              <a:gd name="connsiteX5016" fmla="*/ 6728192 w 7486643"/>
              <a:gd name="connsiteY5016" fmla="*/ 1094098 h 3524628"/>
              <a:gd name="connsiteX5017" fmla="*/ 6725930 w 7486643"/>
              <a:gd name="connsiteY5017" fmla="*/ 1214189 h 3524628"/>
              <a:gd name="connsiteX5018" fmla="*/ 6725930 w 7486643"/>
              <a:gd name="connsiteY5018" fmla="*/ 1281152 h 3524628"/>
              <a:gd name="connsiteX5019" fmla="*/ 6740858 w 7486643"/>
              <a:gd name="connsiteY5019" fmla="*/ 1310483 h 3524628"/>
              <a:gd name="connsiteX5020" fmla="*/ 6751264 w 7486643"/>
              <a:gd name="connsiteY5020" fmla="*/ 1375786 h 3524628"/>
              <a:gd name="connsiteX5021" fmla="*/ 6774336 w 7486643"/>
              <a:gd name="connsiteY5021" fmla="*/ 1227471 h 3524628"/>
              <a:gd name="connsiteX5022" fmla="*/ 6765288 w 7486643"/>
              <a:gd name="connsiteY5022" fmla="*/ 1120109 h 3524628"/>
              <a:gd name="connsiteX5023" fmla="*/ 6750359 w 7486643"/>
              <a:gd name="connsiteY5023" fmla="*/ 1101846 h 3524628"/>
              <a:gd name="connsiteX5024" fmla="*/ 6735430 w 7486643"/>
              <a:gd name="connsiteY5024" fmla="*/ 1079710 h 3524628"/>
              <a:gd name="connsiteX5025" fmla="*/ 6765740 w 7486643"/>
              <a:gd name="connsiteY5025" fmla="*/ 1119555 h 3524628"/>
              <a:gd name="connsiteX5026" fmla="*/ 6787002 w 7486643"/>
              <a:gd name="connsiteY5026" fmla="*/ 1138925 h 3524628"/>
              <a:gd name="connsiteX5027" fmla="*/ 6794692 w 7486643"/>
              <a:gd name="connsiteY5027" fmla="*/ 1153867 h 3524628"/>
              <a:gd name="connsiteX5028" fmla="*/ 6779764 w 7486643"/>
              <a:gd name="connsiteY5028" fmla="*/ 1168256 h 3524628"/>
              <a:gd name="connsiteX5029" fmla="*/ 6779764 w 7486643"/>
              <a:gd name="connsiteY5029" fmla="*/ 1209208 h 3524628"/>
              <a:gd name="connsiteX5030" fmla="*/ 6780216 w 7486643"/>
              <a:gd name="connsiteY5030" fmla="*/ 1327085 h 3524628"/>
              <a:gd name="connsiteX5031" fmla="*/ 6806002 w 7486643"/>
              <a:gd name="connsiteY5031" fmla="*/ 1374125 h 3524628"/>
              <a:gd name="connsiteX5032" fmla="*/ 6813240 w 7486643"/>
              <a:gd name="connsiteY5032" fmla="*/ 1294987 h 3524628"/>
              <a:gd name="connsiteX5033" fmla="*/ 6832693 w 7486643"/>
              <a:gd name="connsiteY5033" fmla="*/ 1250714 h 3524628"/>
              <a:gd name="connsiteX5034" fmla="*/ 6807812 w 7486643"/>
              <a:gd name="connsiteY5034" fmla="*/ 1171023 h 3524628"/>
              <a:gd name="connsiteX5035" fmla="*/ 6885170 w 7486643"/>
              <a:gd name="connsiteY5035" fmla="*/ 1249054 h 3524628"/>
              <a:gd name="connsiteX5036" fmla="*/ 6886075 w 7486643"/>
              <a:gd name="connsiteY5036" fmla="*/ 1024922 h 3524628"/>
              <a:gd name="connsiteX5037" fmla="*/ 6881551 w 7486643"/>
              <a:gd name="connsiteY5037" fmla="*/ 920327 h 3524628"/>
              <a:gd name="connsiteX5038" fmla="*/ 6841288 w 7486643"/>
              <a:gd name="connsiteY5038" fmla="*/ 874393 h 3524628"/>
              <a:gd name="connsiteX5039" fmla="*/ 6837670 w 7486643"/>
              <a:gd name="connsiteY5039" fmla="*/ 886568 h 3524628"/>
              <a:gd name="connsiteX5040" fmla="*/ 6784288 w 7486643"/>
              <a:gd name="connsiteY5040" fmla="*/ 800789 h 3524628"/>
              <a:gd name="connsiteX5041" fmla="*/ 6744478 w 7486643"/>
              <a:gd name="connsiteY5041" fmla="*/ 736593 h 3524628"/>
              <a:gd name="connsiteX5042" fmla="*/ 6459926 w 7486643"/>
              <a:gd name="connsiteY5042" fmla="*/ 732166 h 3524628"/>
              <a:gd name="connsiteX5043" fmla="*/ 6459926 w 7486643"/>
              <a:gd name="connsiteY5043" fmla="*/ 732166 h 3524628"/>
              <a:gd name="connsiteX5044" fmla="*/ 6450426 w 7486643"/>
              <a:gd name="connsiteY5044" fmla="*/ 719437 h 3524628"/>
              <a:gd name="connsiteX5045" fmla="*/ 6451784 w 7486643"/>
              <a:gd name="connsiteY5045" fmla="*/ 1141138 h 3524628"/>
              <a:gd name="connsiteX5046" fmla="*/ 6451784 w 7486643"/>
              <a:gd name="connsiteY5046" fmla="*/ 1254588 h 3524628"/>
              <a:gd name="connsiteX5047" fmla="*/ 6451784 w 7486643"/>
              <a:gd name="connsiteY5047" fmla="*/ 1332619 h 3524628"/>
              <a:gd name="connsiteX5048" fmla="*/ 6461736 w 7486643"/>
              <a:gd name="connsiteY5048" fmla="*/ 1380766 h 3524628"/>
              <a:gd name="connsiteX5049" fmla="*/ 6459474 w 7486643"/>
              <a:gd name="connsiteY5049" fmla="*/ 1123429 h 3524628"/>
              <a:gd name="connsiteX5050" fmla="*/ 6459926 w 7486643"/>
              <a:gd name="connsiteY5050" fmla="*/ 732166 h 3524628"/>
              <a:gd name="connsiteX5051" fmla="*/ 6450426 w 7486643"/>
              <a:gd name="connsiteY5051" fmla="*/ 719437 h 3524628"/>
              <a:gd name="connsiteX5052" fmla="*/ 6445450 w 7486643"/>
              <a:gd name="connsiteY5052" fmla="*/ 713350 h 3524628"/>
              <a:gd name="connsiteX5053" fmla="*/ 6445450 w 7486643"/>
              <a:gd name="connsiteY5053" fmla="*/ 713350 h 3524628"/>
              <a:gd name="connsiteX5054" fmla="*/ 6671888 w 7486643"/>
              <a:gd name="connsiteY5054" fmla="*/ 709636 h 3524628"/>
              <a:gd name="connsiteX5055" fmla="*/ 6671417 w 7486643"/>
              <a:gd name="connsiteY5055" fmla="*/ 733688 h 3524628"/>
              <a:gd name="connsiteX5056" fmla="*/ 6675715 w 7486643"/>
              <a:gd name="connsiteY5056" fmla="*/ 817392 h 3524628"/>
              <a:gd name="connsiteX5057" fmla="*/ 6671191 w 7486643"/>
              <a:gd name="connsiteY5057" fmla="*/ 975668 h 3524628"/>
              <a:gd name="connsiteX5058" fmla="*/ 6668929 w 7486643"/>
              <a:gd name="connsiteY5058" fmla="*/ 762050 h 3524628"/>
              <a:gd name="connsiteX5059" fmla="*/ 5342939 w 7486643"/>
              <a:gd name="connsiteY5059" fmla="*/ 706768 h 3524628"/>
              <a:gd name="connsiteX5060" fmla="*/ 5338912 w 7486643"/>
              <a:gd name="connsiteY5060" fmla="*/ 911472 h 3524628"/>
              <a:gd name="connsiteX5061" fmla="*/ 5338912 w 7486643"/>
              <a:gd name="connsiteY5061" fmla="*/ 766478 h 3524628"/>
              <a:gd name="connsiteX5062" fmla="*/ 5340503 w 7486643"/>
              <a:gd name="connsiteY5062" fmla="*/ 740433 h 3524628"/>
              <a:gd name="connsiteX5063" fmla="*/ 5530724 w 7486643"/>
              <a:gd name="connsiteY5063" fmla="*/ 705602 h 3524628"/>
              <a:gd name="connsiteX5064" fmla="*/ 5497700 w 7486643"/>
              <a:gd name="connsiteY5064" fmla="*/ 753196 h 3524628"/>
              <a:gd name="connsiteX5065" fmla="*/ 5501772 w 7486643"/>
              <a:gd name="connsiteY5065" fmla="*/ 815178 h 3524628"/>
              <a:gd name="connsiteX5066" fmla="*/ 5501454 w 7486643"/>
              <a:gd name="connsiteY5066" fmla="*/ 825062 h 3524628"/>
              <a:gd name="connsiteX5067" fmla="*/ 5501761 w 7486643"/>
              <a:gd name="connsiteY5067" fmla="*/ 816847 h 3524628"/>
              <a:gd name="connsiteX5068" fmla="*/ 5499510 w 7486643"/>
              <a:gd name="connsiteY5068" fmla="*/ 1154974 h 3524628"/>
              <a:gd name="connsiteX5069" fmla="*/ 5493176 w 7486643"/>
              <a:gd name="connsiteY5069" fmla="*/ 1314910 h 3524628"/>
              <a:gd name="connsiteX5070" fmla="*/ 5496343 w 7486643"/>
              <a:gd name="connsiteY5070" fmla="*/ 1429467 h 3524628"/>
              <a:gd name="connsiteX5071" fmla="*/ 5525296 w 7486643"/>
              <a:gd name="connsiteY5071" fmla="*/ 1377446 h 3524628"/>
              <a:gd name="connsiteX5072" fmla="*/ 5525748 w 7486643"/>
              <a:gd name="connsiteY5072" fmla="*/ 1297201 h 3524628"/>
              <a:gd name="connsiteX5073" fmla="*/ 5527558 w 7486643"/>
              <a:gd name="connsiteY5073" fmla="*/ 1103506 h 3524628"/>
              <a:gd name="connsiteX5074" fmla="*/ 5530724 w 7486643"/>
              <a:gd name="connsiteY5074" fmla="*/ 705602 h 3524628"/>
              <a:gd name="connsiteX5075" fmla="*/ 6672004 w 7486643"/>
              <a:gd name="connsiteY5075" fmla="*/ 703688 h 3524628"/>
              <a:gd name="connsiteX5076" fmla="*/ 6672096 w 7486643"/>
              <a:gd name="connsiteY5076" fmla="*/ 705948 h 3524628"/>
              <a:gd name="connsiteX5077" fmla="*/ 6671888 w 7486643"/>
              <a:gd name="connsiteY5077" fmla="*/ 709636 h 3524628"/>
              <a:gd name="connsiteX5078" fmla="*/ 6413330 w 7486643"/>
              <a:gd name="connsiteY5078" fmla="*/ 663543 h 3524628"/>
              <a:gd name="connsiteX5079" fmla="*/ 6409259 w 7486643"/>
              <a:gd name="connsiteY5079" fmla="*/ 1004999 h 3524628"/>
              <a:gd name="connsiteX5080" fmla="*/ 6413330 w 7486643"/>
              <a:gd name="connsiteY5080" fmla="*/ 1382427 h 3524628"/>
              <a:gd name="connsiteX5081" fmla="*/ 6446355 w 7486643"/>
              <a:gd name="connsiteY5081" fmla="*/ 1340367 h 3524628"/>
              <a:gd name="connsiteX5082" fmla="*/ 6445902 w 7486643"/>
              <a:gd name="connsiteY5082" fmla="*/ 1265656 h 3524628"/>
              <a:gd name="connsiteX5083" fmla="*/ 6444093 w 7486643"/>
              <a:gd name="connsiteY5083" fmla="*/ 1145566 h 3524628"/>
              <a:gd name="connsiteX5084" fmla="*/ 6445450 w 7486643"/>
              <a:gd name="connsiteY5084" fmla="*/ 713350 h 3524628"/>
              <a:gd name="connsiteX5085" fmla="*/ 6413330 w 7486643"/>
              <a:gd name="connsiteY5085" fmla="*/ 663543 h 3524628"/>
              <a:gd name="connsiteX5086" fmla="*/ 5340577 w 7486643"/>
              <a:gd name="connsiteY5086" fmla="*/ 652056 h 3524628"/>
              <a:gd name="connsiteX5087" fmla="*/ 5343684 w 7486643"/>
              <a:gd name="connsiteY5087" fmla="*/ 667797 h 3524628"/>
              <a:gd name="connsiteX5088" fmla="*/ 5343154 w 7486643"/>
              <a:gd name="connsiteY5088" fmla="*/ 703804 h 3524628"/>
              <a:gd name="connsiteX5089" fmla="*/ 5342939 w 7486643"/>
              <a:gd name="connsiteY5089" fmla="*/ 706768 h 3524628"/>
              <a:gd name="connsiteX5090" fmla="*/ 5342984 w 7486643"/>
              <a:gd name="connsiteY5090" fmla="*/ 704495 h 3524628"/>
              <a:gd name="connsiteX5091" fmla="*/ 5340496 w 7486643"/>
              <a:gd name="connsiteY5091" fmla="*/ 665480 h 3524628"/>
              <a:gd name="connsiteX5092" fmla="*/ 6397045 w 7486643"/>
              <a:gd name="connsiteY5092" fmla="*/ 641406 h 3524628"/>
              <a:gd name="connsiteX5093" fmla="*/ 6397497 w 7486643"/>
              <a:gd name="connsiteY5093" fmla="*/ 1064214 h 3524628"/>
              <a:gd name="connsiteX5094" fmla="*/ 6397497 w 7486643"/>
              <a:gd name="connsiteY5094" fmla="*/ 1064214 h 3524628"/>
              <a:gd name="connsiteX5095" fmla="*/ 6397950 w 7486643"/>
              <a:gd name="connsiteY5095" fmla="*/ 1382980 h 3524628"/>
              <a:gd name="connsiteX5096" fmla="*/ 6406545 w 7486643"/>
              <a:gd name="connsiteY5096" fmla="*/ 1300521 h 3524628"/>
              <a:gd name="connsiteX5097" fmla="*/ 6406545 w 7486643"/>
              <a:gd name="connsiteY5097" fmla="*/ 1215849 h 3524628"/>
              <a:gd name="connsiteX5098" fmla="*/ 6407450 w 7486643"/>
              <a:gd name="connsiteY5098" fmla="*/ 980649 h 3524628"/>
              <a:gd name="connsiteX5099" fmla="*/ 6408354 w 7486643"/>
              <a:gd name="connsiteY5099" fmla="*/ 802449 h 3524628"/>
              <a:gd name="connsiteX5100" fmla="*/ 6397045 w 7486643"/>
              <a:gd name="connsiteY5100" fmla="*/ 641406 h 3524628"/>
              <a:gd name="connsiteX5101" fmla="*/ 5569630 w 7486643"/>
              <a:gd name="connsiteY5101" fmla="*/ 631998 h 3524628"/>
              <a:gd name="connsiteX5102" fmla="*/ 5569630 w 7486643"/>
              <a:gd name="connsiteY5102" fmla="*/ 631998 h 3524628"/>
              <a:gd name="connsiteX5103" fmla="*/ 5569630 w 7486643"/>
              <a:gd name="connsiteY5103" fmla="*/ 631998 h 3524628"/>
              <a:gd name="connsiteX5104" fmla="*/ 5537510 w 7486643"/>
              <a:gd name="connsiteY5104" fmla="*/ 718331 h 3524628"/>
              <a:gd name="connsiteX5105" fmla="*/ 5538415 w 7486643"/>
              <a:gd name="connsiteY5105" fmla="*/ 829567 h 3524628"/>
              <a:gd name="connsiteX5106" fmla="*/ 5537963 w 7486643"/>
              <a:gd name="connsiteY5106" fmla="*/ 1035990 h 3524628"/>
              <a:gd name="connsiteX5107" fmla="*/ 5535701 w 7486643"/>
              <a:gd name="connsiteY5107" fmla="*/ 1428913 h 3524628"/>
              <a:gd name="connsiteX5108" fmla="*/ 5562844 w 7486643"/>
              <a:gd name="connsiteY5108" fmla="*/ 1410651 h 3524628"/>
              <a:gd name="connsiteX5109" fmla="*/ 5563296 w 7486643"/>
              <a:gd name="connsiteY5109" fmla="*/ 1368038 h 3524628"/>
              <a:gd name="connsiteX5110" fmla="*/ 5568273 w 7486643"/>
              <a:gd name="connsiteY5110" fmla="*/ 1275618 h 3524628"/>
              <a:gd name="connsiteX5111" fmla="*/ 5568725 w 7486643"/>
              <a:gd name="connsiteY5111" fmla="*/ 1049825 h 3524628"/>
              <a:gd name="connsiteX5112" fmla="*/ 5569630 w 7486643"/>
              <a:gd name="connsiteY5112" fmla="*/ 631998 h 3524628"/>
              <a:gd name="connsiteX5113" fmla="*/ 5954045 w 7486643"/>
              <a:gd name="connsiteY5113" fmla="*/ 563029 h 3524628"/>
              <a:gd name="connsiteX5114" fmla="*/ 5879515 w 7486643"/>
              <a:gd name="connsiteY5114" fmla="*/ 582744 h 3524628"/>
              <a:gd name="connsiteX5115" fmla="*/ 5863229 w 7486643"/>
              <a:gd name="connsiteY5115" fmla="*/ 687893 h 3524628"/>
              <a:gd name="connsiteX5116" fmla="*/ 5863681 w 7486643"/>
              <a:gd name="connsiteY5116" fmla="*/ 776992 h 3524628"/>
              <a:gd name="connsiteX5117" fmla="*/ 5864586 w 7486643"/>
              <a:gd name="connsiteY5117" fmla="*/ 865539 h 3524628"/>
              <a:gd name="connsiteX5118" fmla="*/ 6033778 w 7486643"/>
              <a:gd name="connsiteY5118" fmla="*/ 845062 h 3524628"/>
              <a:gd name="connsiteX5119" fmla="*/ 6033778 w 7486643"/>
              <a:gd name="connsiteY5119" fmla="*/ 845062 h 3524628"/>
              <a:gd name="connsiteX5120" fmla="*/ 6039207 w 7486643"/>
              <a:gd name="connsiteY5120" fmla="*/ 689553 h 3524628"/>
              <a:gd name="connsiteX5121" fmla="*/ 6025183 w 7486643"/>
              <a:gd name="connsiteY5121" fmla="*/ 592706 h 3524628"/>
              <a:gd name="connsiteX5122" fmla="*/ 5954045 w 7486643"/>
              <a:gd name="connsiteY5122" fmla="*/ 563029 h 3524628"/>
              <a:gd name="connsiteX5123" fmla="*/ 5649250 w 7486643"/>
              <a:gd name="connsiteY5123" fmla="*/ 505267 h 3524628"/>
              <a:gd name="connsiteX5124" fmla="*/ 5627083 w 7486643"/>
              <a:gd name="connsiteY5124" fmla="*/ 541238 h 3524628"/>
              <a:gd name="connsiteX5125" fmla="*/ 5618487 w 7486643"/>
              <a:gd name="connsiteY5125" fmla="*/ 589385 h 3524628"/>
              <a:gd name="connsiteX5126" fmla="*/ 5618487 w 7486643"/>
              <a:gd name="connsiteY5126" fmla="*/ 589385 h 3524628"/>
              <a:gd name="connsiteX5127" fmla="*/ 5613964 w 7486643"/>
              <a:gd name="connsiteY5127" fmla="*/ 1035990 h 3524628"/>
              <a:gd name="connsiteX5128" fmla="*/ 5613511 w 7486643"/>
              <a:gd name="connsiteY5128" fmla="*/ 1259569 h 3524628"/>
              <a:gd name="connsiteX5129" fmla="*/ 5613964 w 7486643"/>
              <a:gd name="connsiteY5129" fmla="*/ 1365271 h 3524628"/>
              <a:gd name="connsiteX5130" fmla="*/ 5638392 w 7486643"/>
              <a:gd name="connsiteY5130" fmla="*/ 1418952 h 3524628"/>
              <a:gd name="connsiteX5131" fmla="*/ 5643369 w 7486643"/>
              <a:gd name="connsiteY5131" fmla="*/ 1338154 h 3524628"/>
              <a:gd name="connsiteX5132" fmla="*/ 5642916 w 7486643"/>
              <a:gd name="connsiteY5132" fmla="*/ 1229131 h 3524628"/>
              <a:gd name="connsiteX5133" fmla="*/ 5643821 w 7486643"/>
              <a:gd name="connsiteY5133" fmla="*/ 974008 h 3524628"/>
              <a:gd name="connsiteX5134" fmla="*/ 5647893 w 7486643"/>
              <a:gd name="connsiteY5134" fmla="*/ 723311 h 3524628"/>
              <a:gd name="connsiteX5135" fmla="*/ 5651512 w 7486643"/>
              <a:gd name="connsiteY5135" fmla="*/ 599900 h 3524628"/>
              <a:gd name="connsiteX5136" fmla="*/ 5649250 w 7486643"/>
              <a:gd name="connsiteY5136" fmla="*/ 505267 h 3524628"/>
              <a:gd name="connsiteX5137" fmla="*/ 5413556 w 7486643"/>
              <a:gd name="connsiteY5137" fmla="*/ 504713 h 3524628"/>
              <a:gd name="connsiteX5138" fmla="*/ 5376461 w 7486643"/>
              <a:gd name="connsiteY5138" fmla="*/ 571123 h 3524628"/>
              <a:gd name="connsiteX5139" fmla="*/ 5380984 w 7486643"/>
              <a:gd name="connsiteY5139" fmla="*/ 672397 h 3524628"/>
              <a:gd name="connsiteX5140" fmla="*/ 5380080 w 7486643"/>
              <a:gd name="connsiteY5140" fmla="*/ 890996 h 3524628"/>
              <a:gd name="connsiteX5141" fmla="*/ 5413556 w 7486643"/>
              <a:gd name="connsiteY5141" fmla="*/ 717777 h 3524628"/>
              <a:gd name="connsiteX5142" fmla="*/ 5413556 w 7486643"/>
              <a:gd name="connsiteY5142" fmla="*/ 504713 h 3524628"/>
              <a:gd name="connsiteX5143" fmla="*/ 6512371 w 7486643"/>
              <a:gd name="connsiteY5143" fmla="*/ 448081 h 3524628"/>
              <a:gd name="connsiteX5144" fmla="*/ 6512023 w 7486643"/>
              <a:gd name="connsiteY5144" fmla="*/ 499179 h 3524628"/>
              <a:gd name="connsiteX5145" fmla="*/ 6511385 w 7486643"/>
              <a:gd name="connsiteY5145" fmla="*/ 489010 h 3524628"/>
              <a:gd name="connsiteX5146" fmla="*/ 6512332 w 7486643"/>
              <a:gd name="connsiteY5146" fmla="*/ 448222 h 3524628"/>
              <a:gd name="connsiteX5147" fmla="*/ 6121994 w 7486643"/>
              <a:gd name="connsiteY5147" fmla="*/ 186500 h 3524628"/>
              <a:gd name="connsiteX5148" fmla="*/ 6198900 w 7486643"/>
              <a:gd name="connsiteY5148" fmla="*/ 304377 h 3524628"/>
              <a:gd name="connsiteX5149" fmla="*/ 6220162 w 7486643"/>
              <a:gd name="connsiteY5149" fmla="*/ 334262 h 3524628"/>
              <a:gd name="connsiteX5150" fmla="*/ 6231924 w 7486643"/>
              <a:gd name="connsiteY5150" fmla="*/ 362486 h 3524628"/>
              <a:gd name="connsiteX5151" fmla="*/ 6267662 w 7486643"/>
              <a:gd name="connsiteY5151" fmla="*/ 442177 h 3524628"/>
              <a:gd name="connsiteX5152" fmla="*/ 6188947 w 7486643"/>
              <a:gd name="connsiteY5152" fmla="*/ 312679 h 3524628"/>
              <a:gd name="connsiteX5153" fmla="*/ 6121994 w 7486643"/>
              <a:gd name="connsiteY5153" fmla="*/ 186500 h 3524628"/>
              <a:gd name="connsiteX5154" fmla="*/ 5934317 w 7486643"/>
              <a:gd name="connsiteY5154" fmla="*/ 168774 h 3524628"/>
              <a:gd name="connsiteX5155" fmla="*/ 5865038 w 7486643"/>
              <a:gd name="connsiteY5155" fmla="*/ 212511 h 3524628"/>
              <a:gd name="connsiteX5156" fmla="*/ 5865038 w 7486643"/>
              <a:gd name="connsiteY5156" fmla="*/ 212511 h 3524628"/>
              <a:gd name="connsiteX5157" fmla="*/ 5860514 w 7486643"/>
              <a:gd name="connsiteY5157" fmla="*/ 325407 h 3524628"/>
              <a:gd name="connsiteX5158" fmla="*/ 5861872 w 7486643"/>
              <a:gd name="connsiteY5158" fmla="*/ 403992 h 3524628"/>
              <a:gd name="connsiteX5159" fmla="*/ 5967278 w 7486643"/>
              <a:gd name="connsiteY5159" fmla="*/ 437197 h 3524628"/>
              <a:gd name="connsiteX5160" fmla="*/ 5985373 w 7486643"/>
              <a:gd name="connsiteY5160" fmla="*/ 432216 h 3524628"/>
              <a:gd name="connsiteX5161" fmla="*/ 6024278 w 7486643"/>
              <a:gd name="connsiteY5161" fmla="*/ 428895 h 3524628"/>
              <a:gd name="connsiteX5162" fmla="*/ 6046445 w 7486643"/>
              <a:gd name="connsiteY5162" fmla="*/ 395137 h 3524628"/>
              <a:gd name="connsiteX5163" fmla="*/ 6046898 w 7486643"/>
              <a:gd name="connsiteY5163" fmla="*/ 235754 h 3524628"/>
              <a:gd name="connsiteX5164" fmla="*/ 5962301 w 7486643"/>
              <a:gd name="connsiteY5164" fmla="*/ 169898 h 3524628"/>
              <a:gd name="connsiteX5165" fmla="*/ 5934317 w 7486643"/>
              <a:gd name="connsiteY5165" fmla="*/ 168774 h 3524628"/>
              <a:gd name="connsiteX5166" fmla="*/ 6078953 w 7486643"/>
              <a:gd name="connsiteY5166" fmla="*/ 153555 h 3524628"/>
              <a:gd name="connsiteX5167" fmla="*/ 6084424 w 7486643"/>
              <a:gd name="connsiteY5167" fmla="*/ 164450 h 3524628"/>
              <a:gd name="connsiteX5168" fmla="*/ 5997135 w 7486643"/>
              <a:gd name="connsiteY5168" fmla="*/ 104042 h 3524628"/>
              <a:gd name="connsiteX5169" fmla="*/ 6025786 w 7486643"/>
              <a:gd name="connsiteY5169" fmla="*/ 111065 h 3524628"/>
              <a:gd name="connsiteX5170" fmla="*/ 6034116 w 7486643"/>
              <a:gd name="connsiteY5170" fmla="*/ 115599 h 3524628"/>
              <a:gd name="connsiteX5171" fmla="*/ 6049872 w 7486643"/>
              <a:gd name="connsiteY5171" fmla="*/ 125019 h 3524628"/>
              <a:gd name="connsiteX5172" fmla="*/ 6078260 w 7486643"/>
              <a:gd name="connsiteY5172" fmla="*/ 159186 h 3524628"/>
              <a:gd name="connsiteX5173" fmla="*/ 6081752 w 7486643"/>
              <a:gd name="connsiteY5173" fmla="*/ 163793 h 3524628"/>
              <a:gd name="connsiteX5174" fmla="*/ 6087160 w 7486643"/>
              <a:gd name="connsiteY5174" fmla="*/ 169898 h 3524628"/>
              <a:gd name="connsiteX5175" fmla="*/ 6078260 w 7486643"/>
              <a:gd name="connsiteY5175" fmla="*/ 159186 h 3524628"/>
              <a:gd name="connsiteX5176" fmla="*/ 6071383 w 7486643"/>
              <a:gd name="connsiteY5176" fmla="*/ 150114 h 3524628"/>
              <a:gd name="connsiteX5177" fmla="*/ 6054588 w 7486643"/>
              <a:gd name="connsiteY5177" fmla="*/ 127839 h 3524628"/>
              <a:gd name="connsiteX5178" fmla="*/ 6049872 w 7486643"/>
              <a:gd name="connsiteY5178" fmla="*/ 125019 h 3524628"/>
              <a:gd name="connsiteX5179" fmla="*/ 6048594 w 7486643"/>
              <a:gd name="connsiteY5179" fmla="*/ 123481 h 3524628"/>
              <a:gd name="connsiteX5180" fmla="*/ 6034116 w 7486643"/>
              <a:gd name="connsiteY5180" fmla="*/ 115599 h 3524628"/>
              <a:gd name="connsiteX5181" fmla="*/ 6027050 w 7486643"/>
              <a:gd name="connsiteY5181" fmla="*/ 111375 h 3524628"/>
              <a:gd name="connsiteX5182" fmla="*/ 6025786 w 7486643"/>
              <a:gd name="connsiteY5182" fmla="*/ 111065 h 3524628"/>
              <a:gd name="connsiteX5183" fmla="*/ 6023925 w 7486643"/>
              <a:gd name="connsiteY5183" fmla="*/ 110052 h 3524628"/>
              <a:gd name="connsiteX5184" fmla="*/ 5997135 w 7486643"/>
              <a:gd name="connsiteY5184" fmla="*/ 104042 h 3524628"/>
              <a:gd name="connsiteX5185" fmla="*/ 5810752 w 7486643"/>
              <a:gd name="connsiteY5185" fmla="*/ 0 h 3524628"/>
              <a:gd name="connsiteX5186" fmla="*/ 6002111 w 7486643"/>
              <a:gd name="connsiteY5186" fmla="*/ 57002 h 3524628"/>
              <a:gd name="connsiteX5187" fmla="*/ 6045088 w 7486643"/>
              <a:gd name="connsiteY5187" fmla="*/ 53681 h 3524628"/>
              <a:gd name="connsiteX5188" fmla="*/ 6078564 w 7486643"/>
              <a:gd name="connsiteY5188" fmla="*/ 43166 h 3524628"/>
              <a:gd name="connsiteX5189" fmla="*/ 6111136 w 7486643"/>
              <a:gd name="connsiteY5189" fmla="*/ 107362 h 3524628"/>
              <a:gd name="connsiteX5190" fmla="*/ 6121994 w 7486643"/>
              <a:gd name="connsiteY5190" fmla="*/ 186500 h 3524628"/>
              <a:gd name="connsiteX5191" fmla="*/ 6112946 w 7486643"/>
              <a:gd name="connsiteY5191" fmla="*/ 275600 h 3524628"/>
              <a:gd name="connsiteX5192" fmla="*/ 6114303 w 7486643"/>
              <a:gd name="connsiteY5192" fmla="*/ 423915 h 3524628"/>
              <a:gd name="connsiteX5193" fmla="*/ 6115208 w 7486643"/>
              <a:gd name="connsiteY5193" fmla="*/ 750429 h 3524628"/>
              <a:gd name="connsiteX5194" fmla="*/ 6113850 w 7486643"/>
              <a:gd name="connsiteY5194" fmla="*/ 1084137 h 3524628"/>
              <a:gd name="connsiteX5195" fmla="*/ 6112494 w 7486643"/>
              <a:gd name="connsiteY5195" fmla="*/ 1242967 h 3524628"/>
              <a:gd name="connsiteX5196" fmla="*/ 6112041 w 7486643"/>
              <a:gd name="connsiteY5196" fmla="*/ 1311036 h 3524628"/>
              <a:gd name="connsiteX5197" fmla="*/ 6112494 w 7486643"/>
              <a:gd name="connsiteY5197" fmla="*/ 1327085 h 3524628"/>
              <a:gd name="connsiteX5198" fmla="*/ 6123803 w 7486643"/>
              <a:gd name="connsiteY5198" fmla="*/ 1335940 h 3524628"/>
              <a:gd name="connsiteX5199" fmla="*/ 6110684 w 7486643"/>
              <a:gd name="connsiteY5199" fmla="*/ 1377446 h 3524628"/>
              <a:gd name="connsiteX5200" fmla="*/ 6134208 w 7486643"/>
              <a:gd name="connsiteY5200" fmla="*/ 1392388 h 3524628"/>
              <a:gd name="connsiteX5201" fmla="*/ 6137375 w 7486643"/>
              <a:gd name="connsiteY5201" fmla="*/ 1078049 h 3524628"/>
              <a:gd name="connsiteX5202" fmla="*/ 6144160 w 7486643"/>
              <a:gd name="connsiteY5202" fmla="*/ 1247947 h 3524628"/>
              <a:gd name="connsiteX5203" fmla="*/ 6144160 w 7486643"/>
              <a:gd name="connsiteY5203" fmla="*/ 1392942 h 3524628"/>
              <a:gd name="connsiteX5204" fmla="*/ 6166780 w 7486643"/>
              <a:gd name="connsiteY5204" fmla="*/ 1393495 h 3524628"/>
              <a:gd name="connsiteX5205" fmla="*/ 6167232 w 7486643"/>
              <a:gd name="connsiteY5205" fmla="*/ 947444 h 3524628"/>
              <a:gd name="connsiteX5206" fmla="*/ 6167684 w 7486643"/>
              <a:gd name="connsiteY5206" fmla="*/ 728292 h 3524628"/>
              <a:gd name="connsiteX5207" fmla="*/ 6170399 w 7486643"/>
              <a:gd name="connsiteY5207" fmla="*/ 528510 h 3524628"/>
              <a:gd name="connsiteX5208" fmla="*/ 6172208 w 7486643"/>
              <a:gd name="connsiteY5208" fmla="*/ 1004999 h 3524628"/>
              <a:gd name="connsiteX5209" fmla="*/ 6170399 w 7486643"/>
              <a:gd name="connsiteY5209" fmla="*/ 1249054 h 3524628"/>
              <a:gd name="connsiteX5210" fmla="*/ 6170852 w 7486643"/>
              <a:gd name="connsiteY5210" fmla="*/ 1304395 h 3524628"/>
              <a:gd name="connsiteX5211" fmla="*/ 6191209 w 7486643"/>
              <a:gd name="connsiteY5211" fmla="*/ 1316017 h 3524628"/>
              <a:gd name="connsiteX5212" fmla="*/ 6192114 w 7486643"/>
              <a:gd name="connsiteY5212" fmla="*/ 753749 h 3524628"/>
              <a:gd name="connsiteX5213" fmla="*/ 6196185 w 7486643"/>
              <a:gd name="connsiteY5213" fmla="*/ 1081923 h 3524628"/>
              <a:gd name="connsiteX5214" fmla="*/ 6196185 w 7486643"/>
              <a:gd name="connsiteY5214" fmla="*/ 1263996 h 3524628"/>
              <a:gd name="connsiteX5215" fmla="*/ 6209304 w 7486643"/>
              <a:gd name="connsiteY5215" fmla="*/ 1385747 h 3524628"/>
              <a:gd name="connsiteX5216" fmla="*/ 6210209 w 7486643"/>
              <a:gd name="connsiteY5216" fmla="*/ 983416 h 3524628"/>
              <a:gd name="connsiteX5217" fmla="*/ 6216995 w 7486643"/>
              <a:gd name="connsiteY5217" fmla="*/ 603221 h 3524628"/>
              <a:gd name="connsiteX5218" fmla="*/ 6215638 w 7486643"/>
              <a:gd name="connsiteY5218" fmla="*/ 1384640 h 3524628"/>
              <a:gd name="connsiteX5219" fmla="*/ 6234638 w 7486643"/>
              <a:gd name="connsiteY5219" fmla="*/ 1335940 h 3524628"/>
              <a:gd name="connsiteX5220" fmla="*/ 6233733 w 7486643"/>
              <a:gd name="connsiteY5220" fmla="*/ 1258462 h 3524628"/>
              <a:gd name="connsiteX5221" fmla="*/ 6236900 w 7486643"/>
              <a:gd name="connsiteY5221" fmla="*/ 1101293 h 3524628"/>
              <a:gd name="connsiteX5222" fmla="*/ 6241876 w 7486643"/>
              <a:gd name="connsiteY5222" fmla="*/ 1262889 h 3524628"/>
              <a:gd name="connsiteX5223" fmla="*/ 6242328 w 7486643"/>
              <a:gd name="connsiteY5223" fmla="*/ 1351989 h 3524628"/>
              <a:gd name="connsiteX5224" fmla="*/ 6258162 w 7486643"/>
              <a:gd name="connsiteY5224" fmla="*/ 1386301 h 3524628"/>
              <a:gd name="connsiteX5225" fmla="*/ 6256805 w 7486643"/>
              <a:gd name="connsiteY5225" fmla="*/ 467634 h 3524628"/>
              <a:gd name="connsiteX5226" fmla="*/ 6261781 w 7486643"/>
              <a:gd name="connsiteY5226" fmla="*/ 612075 h 3524628"/>
              <a:gd name="connsiteX5227" fmla="*/ 6261781 w 7486643"/>
              <a:gd name="connsiteY5227" fmla="*/ 848936 h 3524628"/>
              <a:gd name="connsiteX5228" fmla="*/ 6261781 w 7486643"/>
              <a:gd name="connsiteY5228" fmla="*/ 1014960 h 3524628"/>
              <a:gd name="connsiteX5229" fmla="*/ 6261781 w 7486643"/>
              <a:gd name="connsiteY5229" fmla="*/ 1235219 h 3524628"/>
              <a:gd name="connsiteX5230" fmla="*/ 6261781 w 7486643"/>
              <a:gd name="connsiteY5230" fmla="*/ 1289453 h 3524628"/>
              <a:gd name="connsiteX5231" fmla="*/ 6271281 w 7486643"/>
              <a:gd name="connsiteY5231" fmla="*/ 1333173 h 3524628"/>
              <a:gd name="connsiteX5232" fmla="*/ 6262686 w 7486643"/>
              <a:gd name="connsiteY5232" fmla="*/ 1388514 h 3524628"/>
              <a:gd name="connsiteX5233" fmla="*/ 6271734 w 7486643"/>
              <a:gd name="connsiteY5233" fmla="*/ 1364164 h 3524628"/>
              <a:gd name="connsiteX5234" fmla="*/ 6293448 w 7486643"/>
              <a:gd name="connsiteY5234" fmla="*/ 1389068 h 3524628"/>
              <a:gd name="connsiteX5235" fmla="*/ 6301139 w 7486643"/>
              <a:gd name="connsiteY5235" fmla="*/ 1337600 h 3524628"/>
              <a:gd name="connsiteX5236" fmla="*/ 6311544 w 7486643"/>
              <a:gd name="connsiteY5236" fmla="*/ 1184305 h 3524628"/>
              <a:gd name="connsiteX5237" fmla="*/ 6316972 w 7486643"/>
              <a:gd name="connsiteY5237" fmla="*/ 1233005 h 3524628"/>
              <a:gd name="connsiteX5238" fmla="*/ 6305210 w 7486643"/>
              <a:gd name="connsiteY5238" fmla="*/ 1281152 h 3524628"/>
              <a:gd name="connsiteX5239" fmla="*/ 6324210 w 7486643"/>
              <a:gd name="connsiteY5239" fmla="*/ 1313803 h 3524628"/>
              <a:gd name="connsiteX5240" fmla="*/ 6340949 w 7486643"/>
              <a:gd name="connsiteY5240" fmla="*/ 1300521 h 3524628"/>
              <a:gd name="connsiteX5241" fmla="*/ 6344116 w 7486643"/>
              <a:gd name="connsiteY5241" fmla="*/ 1385194 h 3524628"/>
              <a:gd name="connsiteX5242" fmla="*/ 6359496 w 7486643"/>
              <a:gd name="connsiteY5242" fmla="*/ 1284473 h 3524628"/>
              <a:gd name="connsiteX5243" fmla="*/ 6357687 w 7486643"/>
              <a:gd name="connsiteY5243" fmla="*/ 1384640 h 3524628"/>
              <a:gd name="connsiteX5244" fmla="*/ 6392521 w 7486643"/>
              <a:gd name="connsiteY5244" fmla="*/ 1383533 h 3524628"/>
              <a:gd name="connsiteX5245" fmla="*/ 6390712 w 7486643"/>
              <a:gd name="connsiteY5245" fmla="*/ 939143 h 3524628"/>
              <a:gd name="connsiteX5246" fmla="*/ 6392068 w 7486643"/>
              <a:gd name="connsiteY5246" fmla="*/ 707816 h 3524628"/>
              <a:gd name="connsiteX5247" fmla="*/ 6346830 w 7486643"/>
              <a:gd name="connsiteY5247" fmla="*/ 571123 h 3524628"/>
              <a:gd name="connsiteX5248" fmla="*/ 6346378 w 7486643"/>
              <a:gd name="connsiteY5248" fmla="*/ 936375 h 3524628"/>
              <a:gd name="connsiteX5249" fmla="*/ 6346830 w 7486643"/>
              <a:gd name="connsiteY5249" fmla="*/ 1138371 h 3524628"/>
              <a:gd name="connsiteX5250" fmla="*/ 6345472 w 7486643"/>
              <a:gd name="connsiteY5250" fmla="*/ 1226364 h 3524628"/>
              <a:gd name="connsiteX5251" fmla="*/ 6335972 w 7486643"/>
              <a:gd name="connsiteY5251" fmla="*/ 1199800 h 3524628"/>
              <a:gd name="connsiteX5252" fmla="*/ 6341854 w 7486643"/>
              <a:gd name="connsiteY5252" fmla="*/ 838421 h 3524628"/>
              <a:gd name="connsiteX5253" fmla="*/ 6344116 w 7486643"/>
              <a:gd name="connsiteY5253" fmla="*/ 650261 h 3524628"/>
              <a:gd name="connsiteX5254" fmla="*/ 6316972 w 7486643"/>
              <a:gd name="connsiteY5254" fmla="*/ 516888 h 3524628"/>
              <a:gd name="connsiteX5255" fmla="*/ 6316972 w 7486643"/>
              <a:gd name="connsiteY5255" fmla="*/ 1141692 h 3524628"/>
              <a:gd name="connsiteX5256" fmla="*/ 6310186 w 7486643"/>
              <a:gd name="connsiteY5256" fmla="*/ 950764 h 3524628"/>
              <a:gd name="connsiteX5257" fmla="*/ 6311544 w 7486643"/>
              <a:gd name="connsiteY5257" fmla="*/ 756516 h 3524628"/>
              <a:gd name="connsiteX5258" fmla="*/ 6312448 w 7486643"/>
              <a:gd name="connsiteY5258" fmla="*/ 566142 h 3524628"/>
              <a:gd name="connsiteX5259" fmla="*/ 6311996 w 7486643"/>
              <a:gd name="connsiteY5259" fmla="*/ 510247 h 3524628"/>
              <a:gd name="connsiteX5260" fmla="*/ 6287567 w 7486643"/>
              <a:gd name="connsiteY5260" fmla="*/ 473169 h 3524628"/>
              <a:gd name="connsiteX5261" fmla="*/ 6291186 w 7486643"/>
              <a:gd name="connsiteY5261" fmla="*/ 753749 h 3524628"/>
              <a:gd name="connsiteX5262" fmla="*/ 6294353 w 7486643"/>
              <a:gd name="connsiteY5262" fmla="*/ 1101293 h 3524628"/>
              <a:gd name="connsiteX5263" fmla="*/ 6286210 w 7486643"/>
              <a:gd name="connsiteY5263" fmla="*/ 467634 h 3524628"/>
              <a:gd name="connsiteX5264" fmla="*/ 6302044 w 7486643"/>
              <a:gd name="connsiteY5264" fmla="*/ 473169 h 3524628"/>
              <a:gd name="connsiteX5265" fmla="*/ 6325568 w 7486643"/>
              <a:gd name="connsiteY5265" fmla="*/ 511907 h 3524628"/>
              <a:gd name="connsiteX5266" fmla="*/ 6361306 w 7486643"/>
              <a:gd name="connsiteY5266" fmla="*/ 555627 h 3524628"/>
              <a:gd name="connsiteX5267" fmla="*/ 6379854 w 7486643"/>
              <a:gd name="connsiteY5267" fmla="*/ 595473 h 3524628"/>
              <a:gd name="connsiteX5268" fmla="*/ 6443640 w 7486643"/>
              <a:gd name="connsiteY5268" fmla="*/ 685679 h 3524628"/>
              <a:gd name="connsiteX5269" fmla="*/ 6510594 w 7486643"/>
              <a:gd name="connsiteY5269" fmla="*/ 773672 h 3524628"/>
              <a:gd name="connsiteX5270" fmla="*/ 6511951 w 7486643"/>
              <a:gd name="connsiteY5270" fmla="*/ 509694 h 3524628"/>
              <a:gd name="connsiteX5271" fmla="*/ 6512023 w 7486643"/>
              <a:gd name="connsiteY5271" fmla="*/ 499179 h 3524628"/>
              <a:gd name="connsiteX5272" fmla="*/ 6514001 w 7486643"/>
              <a:gd name="connsiteY5272" fmla="*/ 530732 h 3524628"/>
              <a:gd name="connsiteX5273" fmla="*/ 6516022 w 7486643"/>
              <a:gd name="connsiteY5273" fmla="*/ 565035 h 3524628"/>
              <a:gd name="connsiteX5274" fmla="*/ 6516022 w 7486643"/>
              <a:gd name="connsiteY5274" fmla="*/ 702273 h 3524628"/>
              <a:gd name="connsiteX5275" fmla="*/ 6516022 w 7486643"/>
              <a:gd name="connsiteY5275" fmla="*/ 702662 h 3524628"/>
              <a:gd name="connsiteX5276" fmla="*/ 6516022 w 7486643"/>
              <a:gd name="connsiteY5276" fmla="*/ 709615 h 3524628"/>
              <a:gd name="connsiteX5277" fmla="*/ 6516022 w 7486643"/>
              <a:gd name="connsiteY5277" fmla="*/ 714517 h 3524628"/>
              <a:gd name="connsiteX5278" fmla="*/ 6516022 w 7486643"/>
              <a:gd name="connsiteY5278" fmla="*/ 732547 h 3524628"/>
              <a:gd name="connsiteX5279" fmla="*/ 6516022 w 7486643"/>
              <a:gd name="connsiteY5279" fmla="*/ 741574 h 3524628"/>
              <a:gd name="connsiteX5280" fmla="*/ 6516927 w 7486643"/>
              <a:gd name="connsiteY5280" fmla="*/ 788061 h 3524628"/>
              <a:gd name="connsiteX5281" fmla="*/ 6547237 w 7486643"/>
              <a:gd name="connsiteY5281" fmla="*/ 831780 h 3524628"/>
              <a:gd name="connsiteX5282" fmla="*/ 6613286 w 7486643"/>
              <a:gd name="connsiteY5282" fmla="*/ 917559 h 3524628"/>
              <a:gd name="connsiteX5283" fmla="*/ 6636810 w 7486643"/>
              <a:gd name="connsiteY5283" fmla="*/ 950764 h 3524628"/>
              <a:gd name="connsiteX5284" fmla="*/ 6645858 w 7486643"/>
              <a:gd name="connsiteY5284" fmla="*/ 973454 h 3524628"/>
              <a:gd name="connsiteX5285" fmla="*/ 6663500 w 7486643"/>
              <a:gd name="connsiteY5285" fmla="*/ 980649 h 3524628"/>
              <a:gd name="connsiteX5286" fmla="*/ 6722311 w 7486643"/>
              <a:gd name="connsiteY5286" fmla="*/ 1048165 h 3524628"/>
              <a:gd name="connsiteX5287" fmla="*/ 6720954 w 7486643"/>
              <a:gd name="connsiteY5287" fmla="*/ 827906 h 3524628"/>
              <a:gd name="connsiteX5288" fmla="*/ 6721858 w 7486643"/>
              <a:gd name="connsiteY5288" fmla="*/ 716117 h 3524628"/>
              <a:gd name="connsiteX5289" fmla="*/ 6680691 w 7486643"/>
              <a:gd name="connsiteY5289" fmla="*/ 654135 h 3524628"/>
              <a:gd name="connsiteX5290" fmla="*/ 6672280 w 7486643"/>
              <a:gd name="connsiteY5290" fmla="*/ 689605 h 3524628"/>
              <a:gd name="connsiteX5291" fmla="*/ 6672004 w 7486643"/>
              <a:gd name="connsiteY5291" fmla="*/ 703688 h 3524628"/>
              <a:gd name="connsiteX5292" fmla="*/ 6669834 w 7486643"/>
              <a:gd name="connsiteY5292" fmla="*/ 650261 h 3524628"/>
              <a:gd name="connsiteX5293" fmla="*/ 6626405 w 7486643"/>
              <a:gd name="connsiteY5293" fmla="*/ 572230 h 3524628"/>
              <a:gd name="connsiteX5294" fmla="*/ 6622786 w 7486643"/>
              <a:gd name="connsiteY5294" fmla="*/ 748768 h 3524628"/>
              <a:gd name="connsiteX5295" fmla="*/ 6615548 w 7486643"/>
              <a:gd name="connsiteY5295" fmla="*/ 906491 h 3524628"/>
              <a:gd name="connsiteX5296" fmla="*/ 6616452 w 7486643"/>
              <a:gd name="connsiteY5296" fmla="*/ 609862 h 3524628"/>
              <a:gd name="connsiteX5297" fmla="*/ 6586595 w 7486643"/>
              <a:gd name="connsiteY5297" fmla="*/ 514675 h 3524628"/>
              <a:gd name="connsiteX5298" fmla="*/ 6520998 w 7486643"/>
              <a:gd name="connsiteY5298" fmla="*/ 416720 h 3524628"/>
              <a:gd name="connsiteX5299" fmla="*/ 6512371 w 7486643"/>
              <a:gd name="connsiteY5299" fmla="*/ 448081 h 3524628"/>
              <a:gd name="connsiteX5300" fmla="*/ 6512404 w 7486643"/>
              <a:gd name="connsiteY5300" fmla="*/ 443284 h 3524628"/>
              <a:gd name="connsiteX5301" fmla="*/ 6516475 w 7486643"/>
              <a:gd name="connsiteY5301" fmla="*/ 408973 h 3524628"/>
              <a:gd name="connsiteX5302" fmla="*/ 6483903 w 7486643"/>
              <a:gd name="connsiteY5302" fmla="*/ 358059 h 3524628"/>
              <a:gd name="connsiteX5303" fmla="*/ 6469426 w 7486643"/>
              <a:gd name="connsiteY5303" fmla="*/ 349757 h 3524628"/>
              <a:gd name="connsiteX5304" fmla="*/ 6454950 w 7486643"/>
              <a:gd name="connsiteY5304" fmla="*/ 306591 h 3524628"/>
              <a:gd name="connsiteX5305" fmla="*/ 6408807 w 7486643"/>
              <a:gd name="connsiteY5305" fmla="*/ 241288 h 3524628"/>
              <a:gd name="connsiteX5306" fmla="*/ 6354973 w 7486643"/>
              <a:gd name="connsiteY5306" fmla="*/ 147208 h 3524628"/>
              <a:gd name="connsiteX5307" fmla="*/ 6302496 w 7486643"/>
              <a:gd name="connsiteY5307" fmla="*/ 55342 h 3524628"/>
              <a:gd name="connsiteX5308" fmla="*/ 6359496 w 7486643"/>
              <a:gd name="connsiteY5308" fmla="*/ 133926 h 3524628"/>
              <a:gd name="connsiteX5309" fmla="*/ 6412878 w 7486643"/>
              <a:gd name="connsiteY5309" fmla="*/ 222472 h 3524628"/>
              <a:gd name="connsiteX5310" fmla="*/ 6520546 w 7486643"/>
              <a:gd name="connsiteY5310" fmla="*/ 400671 h 3524628"/>
              <a:gd name="connsiteX5311" fmla="*/ 6769359 w 7486643"/>
              <a:gd name="connsiteY5311" fmla="*/ 753196 h 3524628"/>
              <a:gd name="connsiteX5312" fmla="*/ 7045315 w 7486643"/>
              <a:gd name="connsiteY5312" fmla="*/ 1097419 h 3524628"/>
              <a:gd name="connsiteX5313" fmla="*/ 7176507 w 7486643"/>
              <a:gd name="connsiteY5313" fmla="*/ 1244627 h 3524628"/>
              <a:gd name="connsiteX5314" fmla="*/ 7247080 w 7486643"/>
              <a:gd name="connsiteY5314" fmla="*/ 1320998 h 3524628"/>
              <a:gd name="connsiteX5315" fmla="*/ 7268794 w 7486643"/>
              <a:gd name="connsiteY5315" fmla="*/ 1286686 h 3524628"/>
              <a:gd name="connsiteX5316" fmla="*/ 7333033 w 7486643"/>
              <a:gd name="connsiteY5316" fmla="*/ 1258462 h 3524628"/>
              <a:gd name="connsiteX5317" fmla="*/ 7338462 w 7486643"/>
              <a:gd name="connsiteY5317" fmla="*/ 1289453 h 3524628"/>
              <a:gd name="connsiteX5318" fmla="*/ 7361533 w 7486643"/>
              <a:gd name="connsiteY5318" fmla="*/ 1311036 h 3524628"/>
              <a:gd name="connsiteX5319" fmla="*/ 7368772 w 7486643"/>
              <a:gd name="connsiteY5319" fmla="*/ 1355863 h 3524628"/>
              <a:gd name="connsiteX5320" fmla="*/ 7402248 w 7486643"/>
              <a:gd name="connsiteY5320" fmla="*/ 1351989 h 3524628"/>
              <a:gd name="connsiteX5321" fmla="*/ 7407224 w 7486643"/>
              <a:gd name="connsiteY5321" fmla="*/ 1389068 h 3524628"/>
              <a:gd name="connsiteX5322" fmla="*/ 7407676 w 7486643"/>
              <a:gd name="connsiteY5322" fmla="*/ 1465439 h 3524628"/>
              <a:gd name="connsiteX5323" fmla="*/ 7423058 w 7486643"/>
              <a:gd name="connsiteY5323" fmla="*/ 1361950 h 3524628"/>
              <a:gd name="connsiteX5324" fmla="*/ 7413106 w 7486643"/>
              <a:gd name="connsiteY5324" fmla="*/ 1322105 h 3524628"/>
              <a:gd name="connsiteX5325" fmla="*/ 7425320 w 7486643"/>
              <a:gd name="connsiteY5325" fmla="*/ 1296094 h 3524628"/>
              <a:gd name="connsiteX5326" fmla="*/ 7438439 w 7486643"/>
              <a:gd name="connsiteY5326" fmla="*/ 1267870 h 3524628"/>
              <a:gd name="connsiteX5327" fmla="*/ 7455178 w 7486643"/>
              <a:gd name="connsiteY5327" fmla="*/ 1240199 h 3524628"/>
              <a:gd name="connsiteX5328" fmla="*/ 7483226 w 7486643"/>
              <a:gd name="connsiteY5328" fmla="*/ 1235772 h 3524628"/>
              <a:gd name="connsiteX5329" fmla="*/ 7483226 w 7486643"/>
              <a:gd name="connsiteY5329" fmla="*/ 1644191 h 3524628"/>
              <a:gd name="connsiteX5330" fmla="*/ 7452010 w 7486643"/>
              <a:gd name="connsiteY5330" fmla="*/ 1487022 h 3524628"/>
              <a:gd name="connsiteX5331" fmla="*/ 7452916 w 7486643"/>
              <a:gd name="connsiteY5331" fmla="*/ 1321551 h 3524628"/>
              <a:gd name="connsiteX5332" fmla="*/ 7432106 w 7486643"/>
              <a:gd name="connsiteY5332" fmla="*/ 1420612 h 3524628"/>
              <a:gd name="connsiteX5333" fmla="*/ 7412200 w 7486643"/>
              <a:gd name="connsiteY5333" fmla="*/ 1478721 h 3524628"/>
              <a:gd name="connsiteX5334" fmla="*/ 7401796 w 7486643"/>
              <a:gd name="connsiteY5334" fmla="*/ 1563393 h 3524628"/>
              <a:gd name="connsiteX5335" fmla="*/ 7398629 w 7486643"/>
              <a:gd name="connsiteY5335" fmla="*/ 1668541 h 3524628"/>
              <a:gd name="connsiteX5336" fmla="*/ 7398629 w 7486643"/>
              <a:gd name="connsiteY5336" fmla="*/ 1734398 h 3524628"/>
              <a:gd name="connsiteX5337" fmla="*/ 7397724 w 7486643"/>
              <a:gd name="connsiteY5337" fmla="*/ 1763175 h 3524628"/>
              <a:gd name="connsiteX5338" fmla="*/ 7397724 w 7486643"/>
              <a:gd name="connsiteY5338" fmla="*/ 1796380 h 3524628"/>
              <a:gd name="connsiteX5339" fmla="*/ 7382343 w 7486643"/>
              <a:gd name="connsiteY5339" fmla="*/ 1773690 h 3524628"/>
              <a:gd name="connsiteX5340" fmla="*/ 7399534 w 7486643"/>
              <a:gd name="connsiteY5340" fmla="*/ 1811322 h 3524628"/>
              <a:gd name="connsiteX5341" fmla="*/ 7395914 w 7486643"/>
              <a:gd name="connsiteY5341" fmla="*/ 1832352 h 3524628"/>
              <a:gd name="connsiteX5342" fmla="*/ 7401796 w 7486643"/>
              <a:gd name="connsiteY5342" fmla="*/ 1849508 h 3524628"/>
              <a:gd name="connsiteX5343" fmla="*/ 7388676 w 7486643"/>
              <a:gd name="connsiteY5343" fmla="*/ 1936393 h 3524628"/>
              <a:gd name="connsiteX5344" fmla="*/ 7393200 w 7486643"/>
              <a:gd name="connsiteY5344" fmla="*/ 2007784 h 3524628"/>
              <a:gd name="connsiteX5345" fmla="*/ 7368319 w 7486643"/>
              <a:gd name="connsiteY5345" fmla="*/ 1985647 h 3524628"/>
              <a:gd name="connsiteX5346" fmla="*/ 7392748 w 7486643"/>
              <a:gd name="connsiteY5346" fmla="*/ 2122340 h 3524628"/>
              <a:gd name="connsiteX5347" fmla="*/ 7439344 w 7486643"/>
              <a:gd name="connsiteY5347" fmla="*/ 2026600 h 3524628"/>
              <a:gd name="connsiteX5348" fmla="*/ 7439796 w 7486643"/>
              <a:gd name="connsiteY5348" fmla="*/ 1956316 h 3524628"/>
              <a:gd name="connsiteX5349" fmla="*/ 7444320 w 7486643"/>
              <a:gd name="connsiteY5349" fmla="*/ 1920898 h 3524628"/>
              <a:gd name="connsiteX5350" fmla="*/ 7452916 w 7486643"/>
              <a:gd name="connsiteY5350" fmla="*/ 1904849 h 3524628"/>
              <a:gd name="connsiteX5351" fmla="*/ 7443868 w 7486643"/>
              <a:gd name="connsiteY5351" fmla="*/ 1827371 h 3524628"/>
              <a:gd name="connsiteX5352" fmla="*/ 7483226 w 7486643"/>
              <a:gd name="connsiteY5352" fmla="*/ 1833459 h 3524628"/>
              <a:gd name="connsiteX5353" fmla="*/ 7483226 w 7486643"/>
              <a:gd name="connsiteY5353" fmla="*/ 1888246 h 3524628"/>
              <a:gd name="connsiteX5354" fmla="*/ 7483226 w 7486643"/>
              <a:gd name="connsiteY5354" fmla="*/ 1930859 h 3524628"/>
              <a:gd name="connsiteX5355" fmla="*/ 7464678 w 7486643"/>
              <a:gd name="connsiteY5355" fmla="*/ 1943588 h 3524628"/>
              <a:gd name="connsiteX5356" fmla="*/ 7462416 w 7486643"/>
              <a:gd name="connsiteY5356" fmla="*/ 1961297 h 3524628"/>
              <a:gd name="connsiteX5357" fmla="*/ 7460154 w 7486643"/>
              <a:gd name="connsiteY5357" fmla="*/ 1995055 h 3524628"/>
              <a:gd name="connsiteX5358" fmla="*/ 7472820 w 7486643"/>
              <a:gd name="connsiteY5358" fmla="*/ 2067552 h 3524628"/>
              <a:gd name="connsiteX5359" fmla="*/ 7469202 w 7486643"/>
              <a:gd name="connsiteY5359" fmla="*/ 2089135 h 3524628"/>
              <a:gd name="connsiteX5360" fmla="*/ 7479154 w 7486643"/>
              <a:gd name="connsiteY5360" fmla="*/ 2101311 h 3524628"/>
              <a:gd name="connsiteX5361" fmla="*/ 7483226 w 7486643"/>
              <a:gd name="connsiteY5361" fmla="*/ 2281170 h 3524628"/>
              <a:gd name="connsiteX5362" fmla="*/ 7476892 w 7486643"/>
              <a:gd name="connsiteY5362" fmla="*/ 2366395 h 3524628"/>
              <a:gd name="connsiteX5363" fmla="*/ 7427130 w 7486643"/>
              <a:gd name="connsiteY5363" fmla="*/ 2380231 h 3524628"/>
              <a:gd name="connsiteX5364" fmla="*/ 7464678 w 7486643"/>
              <a:gd name="connsiteY5364" fmla="*/ 2395726 h 3524628"/>
              <a:gd name="connsiteX5365" fmla="*/ 7449296 w 7486643"/>
              <a:gd name="connsiteY5365" fmla="*/ 2412329 h 3524628"/>
              <a:gd name="connsiteX5366" fmla="*/ 7483226 w 7486643"/>
              <a:gd name="connsiteY5366" fmla="*/ 2418970 h 3524628"/>
              <a:gd name="connsiteX5367" fmla="*/ 7483226 w 7486643"/>
              <a:gd name="connsiteY5367" fmla="*/ 2620412 h 3524628"/>
              <a:gd name="connsiteX5368" fmla="*/ 7451558 w 7486643"/>
              <a:gd name="connsiteY5368" fmla="*/ 2619859 h 3524628"/>
              <a:gd name="connsiteX5369" fmla="*/ 7446130 w 7486643"/>
              <a:gd name="connsiteY5369" fmla="*/ 2607684 h 3524628"/>
              <a:gd name="connsiteX5370" fmla="*/ 7433462 w 7486643"/>
              <a:gd name="connsiteY5370" fmla="*/ 2608237 h 3524628"/>
              <a:gd name="connsiteX5371" fmla="*/ 7357010 w 7486643"/>
              <a:gd name="connsiteY5371" fmla="*/ 2608237 h 3524628"/>
              <a:gd name="connsiteX5372" fmla="*/ 7323985 w 7486643"/>
              <a:gd name="connsiteY5372" fmla="*/ 2608237 h 3524628"/>
              <a:gd name="connsiteX5373" fmla="*/ 7298652 w 7486643"/>
              <a:gd name="connsiteY5373" fmla="*/ 2602150 h 3524628"/>
              <a:gd name="connsiteX5374" fmla="*/ 7262460 w 7486643"/>
              <a:gd name="connsiteY5374" fmla="*/ 2638121 h 3524628"/>
              <a:gd name="connsiteX5375" fmla="*/ 7303628 w 7486643"/>
              <a:gd name="connsiteY5375" fmla="*/ 2625393 h 3524628"/>
              <a:gd name="connsiteX5376" fmla="*/ 7363343 w 7486643"/>
              <a:gd name="connsiteY5376" fmla="*/ 2637568 h 3524628"/>
              <a:gd name="connsiteX5377" fmla="*/ 7483226 w 7486643"/>
              <a:gd name="connsiteY5377" fmla="*/ 2638675 h 3524628"/>
              <a:gd name="connsiteX5378" fmla="*/ 7483226 w 7486643"/>
              <a:gd name="connsiteY5378" fmla="*/ 2742163 h 3524628"/>
              <a:gd name="connsiteX5379" fmla="*/ 7457892 w 7486643"/>
              <a:gd name="connsiteY5379" fmla="*/ 2793631 h 3524628"/>
              <a:gd name="connsiteX5380" fmla="*/ 7429844 w 7486643"/>
              <a:gd name="connsiteY5380" fmla="*/ 2792524 h 3524628"/>
              <a:gd name="connsiteX5381" fmla="*/ 7380081 w 7486643"/>
              <a:gd name="connsiteY5381" fmla="*/ 2802485 h 3524628"/>
              <a:gd name="connsiteX5382" fmla="*/ 7295937 w 7486643"/>
              <a:gd name="connsiteY5382" fmla="*/ 2807466 h 3524628"/>
              <a:gd name="connsiteX5383" fmla="*/ 7228984 w 7486643"/>
              <a:gd name="connsiteY5383" fmla="*/ 2825729 h 3524628"/>
              <a:gd name="connsiteX5384" fmla="*/ 7282366 w 7486643"/>
              <a:gd name="connsiteY5384" fmla="*/ 2854506 h 3524628"/>
              <a:gd name="connsiteX5385" fmla="*/ 7483226 w 7486643"/>
              <a:gd name="connsiteY5385" fmla="*/ 2864467 h 3524628"/>
              <a:gd name="connsiteX5386" fmla="*/ 7483226 w 7486643"/>
              <a:gd name="connsiteY5386" fmla="*/ 2943606 h 3524628"/>
              <a:gd name="connsiteX5387" fmla="*/ 7478946 w 7486643"/>
              <a:gd name="connsiteY5387" fmla="*/ 2944017 h 3524628"/>
              <a:gd name="connsiteX5388" fmla="*/ 7478532 w 7486643"/>
              <a:gd name="connsiteY5388" fmla="*/ 2942914 h 3524628"/>
              <a:gd name="connsiteX5389" fmla="*/ 7459249 w 7486643"/>
              <a:gd name="connsiteY5389" fmla="*/ 2945266 h 3524628"/>
              <a:gd name="connsiteX5390" fmla="*/ 7452107 w 7486643"/>
              <a:gd name="connsiteY5390" fmla="*/ 2946597 h 3524628"/>
              <a:gd name="connsiteX5391" fmla="*/ 7451558 w 7486643"/>
              <a:gd name="connsiteY5391" fmla="*/ 2946650 h 3524628"/>
              <a:gd name="connsiteX5392" fmla="*/ 7418534 w 7486643"/>
              <a:gd name="connsiteY5392" fmla="*/ 2949693 h 3524628"/>
              <a:gd name="connsiteX5393" fmla="*/ 7439570 w 7486643"/>
              <a:gd name="connsiteY5393" fmla="*/ 2948933 h 3524628"/>
              <a:gd name="connsiteX5394" fmla="*/ 7452107 w 7486643"/>
              <a:gd name="connsiteY5394" fmla="*/ 2946597 h 3524628"/>
              <a:gd name="connsiteX5395" fmla="*/ 7478946 w 7486643"/>
              <a:gd name="connsiteY5395" fmla="*/ 2944017 h 3524628"/>
              <a:gd name="connsiteX5396" fmla="*/ 7480815 w 7486643"/>
              <a:gd name="connsiteY5396" fmla="*/ 2949002 h 3524628"/>
              <a:gd name="connsiteX5397" fmla="*/ 7483226 w 7486643"/>
              <a:gd name="connsiteY5397" fmla="*/ 2964635 h 3524628"/>
              <a:gd name="connsiteX5398" fmla="*/ 7483226 w 7486643"/>
              <a:gd name="connsiteY5398" fmla="*/ 3069784 h 3524628"/>
              <a:gd name="connsiteX5399" fmla="*/ 7483226 w 7486643"/>
              <a:gd name="connsiteY5399" fmla="*/ 3309412 h 3524628"/>
              <a:gd name="connsiteX5400" fmla="*/ 7483226 w 7486643"/>
              <a:gd name="connsiteY5400" fmla="*/ 3425629 h 3524628"/>
              <a:gd name="connsiteX5401" fmla="*/ 7483226 w 7486643"/>
              <a:gd name="connsiteY5401" fmla="*/ 3519709 h 3524628"/>
              <a:gd name="connsiteX5402" fmla="*/ 7466940 w 7486643"/>
              <a:gd name="connsiteY5402" fmla="*/ 3519709 h 3524628"/>
              <a:gd name="connsiteX5403" fmla="*/ 7384152 w 7486643"/>
              <a:gd name="connsiteY5403" fmla="*/ 3519709 h 3524628"/>
              <a:gd name="connsiteX5404" fmla="*/ 7243912 w 7486643"/>
              <a:gd name="connsiteY5404" fmla="*/ 3519709 h 3524628"/>
              <a:gd name="connsiteX5405" fmla="*/ 6888336 w 7486643"/>
              <a:gd name="connsiteY5405" fmla="*/ 3519709 h 3524628"/>
              <a:gd name="connsiteX5406" fmla="*/ 6564428 w 7486643"/>
              <a:gd name="connsiteY5406" fmla="*/ 3519709 h 3524628"/>
              <a:gd name="connsiteX5407" fmla="*/ 6471236 w 7486643"/>
              <a:gd name="connsiteY5407" fmla="*/ 3519709 h 3524628"/>
              <a:gd name="connsiteX5408" fmla="*/ 6424188 w 7486643"/>
              <a:gd name="connsiteY5408" fmla="*/ 3494252 h 3524628"/>
              <a:gd name="connsiteX5409" fmla="*/ 6435950 w 7486643"/>
              <a:gd name="connsiteY5409" fmla="*/ 3519709 h 3524628"/>
              <a:gd name="connsiteX5410" fmla="*/ 6091684 w 7486643"/>
              <a:gd name="connsiteY5410" fmla="*/ 3519709 h 3524628"/>
              <a:gd name="connsiteX5411" fmla="*/ 6115208 w 7486643"/>
              <a:gd name="connsiteY5411" fmla="*/ 3492038 h 3524628"/>
              <a:gd name="connsiteX5412" fmla="*/ 6136922 w 7486643"/>
              <a:gd name="connsiteY5412" fmla="*/ 3498679 h 3524628"/>
              <a:gd name="connsiteX5413" fmla="*/ 6152756 w 7486643"/>
              <a:gd name="connsiteY5413" fmla="*/ 3492038 h 3524628"/>
              <a:gd name="connsiteX5414" fmla="*/ 6258614 w 7486643"/>
              <a:gd name="connsiteY5414" fmla="*/ 3462154 h 3524628"/>
              <a:gd name="connsiteX5415" fmla="*/ 6190756 w 7486643"/>
              <a:gd name="connsiteY5415" fmla="*/ 3464921 h 3524628"/>
              <a:gd name="connsiteX5416" fmla="*/ 6234186 w 7486643"/>
              <a:gd name="connsiteY5416" fmla="*/ 3444998 h 3524628"/>
              <a:gd name="connsiteX5417" fmla="*/ 6292996 w 7486643"/>
              <a:gd name="connsiteY5417" fmla="*/ 3453299 h 3524628"/>
              <a:gd name="connsiteX5418" fmla="*/ 6272638 w 7486643"/>
              <a:gd name="connsiteY5418" fmla="*/ 3470455 h 3524628"/>
              <a:gd name="connsiteX5419" fmla="*/ 6286662 w 7486643"/>
              <a:gd name="connsiteY5419" fmla="*/ 3501446 h 3524628"/>
              <a:gd name="connsiteX5420" fmla="*/ 6249114 w 7486643"/>
              <a:gd name="connsiteY5420" fmla="*/ 3504213 h 3524628"/>
              <a:gd name="connsiteX5421" fmla="*/ 6304306 w 7486643"/>
              <a:gd name="connsiteY5421" fmla="*/ 3501446 h 3524628"/>
              <a:gd name="connsiteX5422" fmla="*/ 6349996 w 7486643"/>
              <a:gd name="connsiteY5422" fmla="*/ 3444998 h 3524628"/>
              <a:gd name="connsiteX5423" fmla="*/ 6326925 w 7486643"/>
              <a:gd name="connsiteY5423" fmla="*/ 3425629 h 3524628"/>
              <a:gd name="connsiteX5424" fmla="*/ 6297068 w 7486643"/>
              <a:gd name="connsiteY5424" fmla="*/ 3431716 h 3524628"/>
              <a:gd name="connsiteX5425" fmla="*/ 6306568 w 7486643"/>
              <a:gd name="connsiteY5425" fmla="*/ 3401278 h 3524628"/>
              <a:gd name="connsiteX5426" fmla="*/ 6259519 w 7486643"/>
              <a:gd name="connsiteY5426" fmla="*/ 3403492 h 3524628"/>
              <a:gd name="connsiteX5427" fmla="*/ 6173566 w 7486643"/>
              <a:gd name="connsiteY5427" fmla="*/ 3399065 h 3524628"/>
              <a:gd name="connsiteX5428" fmla="*/ 6138732 w 7486643"/>
              <a:gd name="connsiteY5428" fmla="*/ 3416221 h 3524628"/>
              <a:gd name="connsiteX5429" fmla="*/ 6174018 w 7486643"/>
              <a:gd name="connsiteY5429" fmla="*/ 3443338 h 3524628"/>
              <a:gd name="connsiteX5430" fmla="*/ 6126065 w 7486643"/>
              <a:gd name="connsiteY5430" fmla="*/ 3419541 h 3524628"/>
              <a:gd name="connsiteX5431" fmla="*/ 6032421 w 7486643"/>
              <a:gd name="connsiteY5431" fmla="*/ 3425629 h 3524628"/>
              <a:gd name="connsiteX5432" fmla="*/ 6003469 w 7486643"/>
              <a:gd name="connsiteY5432" fmla="*/ 3444445 h 3524628"/>
              <a:gd name="connsiteX5433" fmla="*/ 5962754 w 7486643"/>
              <a:gd name="connsiteY5433" fmla="*/ 3444998 h 3524628"/>
              <a:gd name="connsiteX5434" fmla="*/ 6011612 w 7486643"/>
              <a:gd name="connsiteY5434" fmla="*/ 3480970 h 3524628"/>
              <a:gd name="connsiteX5435" fmla="*/ 5973611 w 7486643"/>
              <a:gd name="connsiteY5435" fmla="*/ 3490931 h 3524628"/>
              <a:gd name="connsiteX5436" fmla="*/ 5946468 w 7486643"/>
              <a:gd name="connsiteY5436" fmla="*/ 3483184 h 3524628"/>
              <a:gd name="connsiteX5437" fmla="*/ 5893539 w 7486643"/>
              <a:gd name="connsiteY5437" fmla="*/ 3512514 h 3524628"/>
              <a:gd name="connsiteX5438" fmla="*/ 5941492 w 7486643"/>
              <a:gd name="connsiteY5438" fmla="*/ 3519709 h 3524628"/>
              <a:gd name="connsiteX5439" fmla="*/ 5580939 w 7486643"/>
              <a:gd name="connsiteY5439" fmla="*/ 3519709 h 3524628"/>
              <a:gd name="connsiteX5440" fmla="*/ 4004824 w 7486643"/>
              <a:gd name="connsiteY5440" fmla="*/ 3519709 h 3524628"/>
              <a:gd name="connsiteX5441" fmla="*/ 3303172 w 7486643"/>
              <a:gd name="connsiteY5441" fmla="*/ 3519709 h 3524628"/>
              <a:gd name="connsiteX5442" fmla="*/ 3091908 w 7486643"/>
              <a:gd name="connsiteY5442" fmla="*/ 3519709 h 3524628"/>
              <a:gd name="connsiteX5443" fmla="*/ 3015002 w 7486643"/>
              <a:gd name="connsiteY5443" fmla="*/ 3519155 h 3524628"/>
              <a:gd name="connsiteX5444" fmla="*/ 3039431 w 7486643"/>
              <a:gd name="connsiteY5444" fmla="*/ 3506980 h 3524628"/>
              <a:gd name="connsiteX5445" fmla="*/ 2968858 w 7486643"/>
              <a:gd name="connsiteY5445" fmla="*/ 3507534 h 3524628"/>
              <a:gd name="connsiteX5446" fmla="*/ 2941715 w 7486643"/>
              <a:gd name="connsiteY5446" fmla="*/ 3515282 h 3524628"/>
              <a:gd name="connsiteX5447" fmla="*/ 2946239 w 7486643"/>
              <a:gd name="connsiteY5447" fmla="*/ 3498126 h 3524628"/>
              <a:gd name="connsiteX5448" fmla="*/ 2901000 w 7486643"/>
              <a:gd name="connsiteY5448" fmla="*/ 3487057 h 3524628"/>
              <a:gd name="connsiteX5449" fmla="*/ 2869333 w 7486643"/>
              <a:gd name="connsiteY5449" fmla="*/ 3496465 h 3524628"/>
              <a:gd name="connsiteX5450" fmla="*/ 2874310 w 7486643"/>
              <a:gd name="connsiteY5450" fmla="*/ 3516942 h 3524628"/>
              <a:gd name="connsiteX5451" fmla="*/ 2860286 w 7486643"/>
              <a:gd name="connsiteY5451" fmla="*/ 3519709 h 3524628"/>
              <a:gd name="connsiteX5452" fmla="*/ 2846714 w 7486643"/>
              <a:gd name="connsiteY5452" fmla="*/ 3519709 h 3524628"/>
              <a:gd name="connsiteX5453" fmla="*/ 2772523 w 7486643"/>
              <a:gd name="connsiteY5453" fmla="*/ 3519709 h 3524628"/>
              <a:gd name="connsiteX5454" fmla="*/ 2555829 w 7486643"/>
              <a:gd name="connsiteY5454" fmla="*/ 3519709 h 3524628"/>
              <a:gd name="connsiteX5455" fmla="*/ 2411066 w 7486643"/>
              <a:gd name="connsiteY5455" fmla="*/ 3519709 h 3524628"/>
              <a:gd name="connsiteX5456" fmla="*/ 2340041 w 7486643"/>
              <a:gd name="connsiteY5456" fmla="*/ 3519709 h 3524628"/>
              <a:gd name="connsiteX5457" fmla="*/ 2271971 w 7486643"/>
              <a:gd name="connsiteY5457" fmla="*/ 3523055 h 3524628"/>
              <a:gd name="connsiteX5458" fmla="*/ 2259932 w 7486643"/>
              <a:gd name="connsiteY5458" fmla="*/ 3517764 h 3524628"/>
              <a:gd name="connsiteX5459" fmla="*/ 2318779 w 7486643"/>
              <a:gd name="connsiteY5459" fmla="*/ 3516388 h 3524628"/>
              <a:gd name="connsiteX5460" fmla="*/ 2256802 w 7486643"/>
              <a:gd name="connsiteY5460" fmla="*/ 3516388 h 3524628"/>
              <a:gd name="connsiteX5461" fmla="*/ 2259932 w 7486643"/>
              <a:gd name="connsiteY5461" fmla="*/ 3517764 h 3524628"/>
              <a:gd name="connsiteX5462" fmla="*/ 2247754 w 7486643"/>
              <a:gd name="connsiteY5462" fmla="*/ 3518049 h 3524628"/>
              <a:gd name="connsiteX5463" fmla="*/ 2227397 w 7486643"/>
              <a:gd name="connsiteY5463" fmla="*/ 3510854 h 3524628"/>
              <a:gd name="connsiteX5464" fmla="*/ 2191206 w 7486643"/>
              <a:gd name="connsiteY5464" fmla="*/ 3519709 h 3524628"/>
              <a:gd name="connsiteX5465" fmla="*/ 2140538 w 7486643"/>
              <a:gd name="connsiteY5465" fmla="*/ 3519709 h 3524628"/>
              <a:gd name="connsiteX5466" fmla="*/ 1984465 w 7486643"/>
              <a:gd name="connsiteY5466" fmla="*/ 3519709 h 3524628"/>
              <a:gd name="connsiteX5467" fmla="*/ 1744248 w 7486643"/>
              <a:gd name="connsiteY5467" fmla="*/ 3519709 h 3524628"/>
              <a:gd name="connsiteX5468" fmla="*/ 1700366 w 7486643"/>
              <a:gd name="connsiteY5468" fmla="*/ 3519709 h 3524628"/>
              <a:gd name="connsiteX5469" fmla="*/ 1461958 w 7486643"/>
              <a:gd name="connsiteY5469" fmla="*/ 3519709 h 3524628"/>
              <a:gd name="connsiteX5470" fmla="*/ 475303 w 7486643"/>
              <a:gd name="connsiteY5470" fmla="*/ 3519709 h 3524628"/>
              <a:gd name="connsiteX5471" fmla="*/ 91227 w 7486643"/>
              <a:gd name="connsiteY5471" fmla="*/ 3519709 h 3524628"/>
              <a:gd name="connsiteX5472" fmla="*/ 9344 w 7486643"/>
              <a:gd name="connsiteY5472" fmla="*/ 3519709 h 3524628"/>
              <a:gd name="connsiteX5473" fmla="*/ 3463 w 7486643"/>
              <a:gd name="connsiteY5473" fmla="*/ 3404599 h 3524628"/>
              <a:gd name="connsiteX5474" fmla="*/ 3463 w 7486643"/>
              <a:gd name="connsiteY5474" fmla="*/ 3231934 h 3524628"/>
              <a:gd name="connsiteX5475" fmla="*/ 3463 w 7486643"/>
              <a:gd name="connsiteY5475" fmla="*/ 3162757 h 3524628"/>
              <a:gd name="connsiteX5476" fmla="*/ 34226 w 7486643"/>
              <a:gd name="connsiteY5476" fmla="*/ 3117931 h 3524628"/>
              <a:gd name="connsiteX5477" fmla="*/ 3463 w 7486643"/>
              <a:gd name="connsiteY5477" fmla="*/ 3048754 h 3524628"/>
              <a:gd name="connsiteX5478" fmla="*/ 3463 w 7486643"/>
              <a:gd name="connsiteY5478" fmla="*/ 2941945 h 3524628"/>
              <a:gd name="connsiteX5479" fmla="*/ 3463 w 7486643"/>
              <a:gd name="connsiteY5479" fmla="*/ 2717813 h 3524628"/>
              <a:gd name="connsiteX5480" fmla="*/ 96203 w 7486643"/>
              <a:gd name="connsiteY5480" fmla="*/ 2708405 h 3524628"/>
              <a:gd name="connsiteX5481" fmla="*/ 28797 w 7486643"/>
              <a:gd name="connsiteY5481" fmla="*/ 2691803 h 3524628"/>
              <a:gd name="connsiteX5482" fmla="*/ 35583 w 7486643"/>
              <a:gd name="connsiteY5482" fmla="*/ 2669113 h 3524628"/>
              <a:gd name="connsiteX5483" fmla="*/ 3463 w 7486643"/>
              <a:gd name="connsiteY5483" fmla="*/ 2675200 h 3524628"/>
              <a:gd name="connsiteX5484" fmla="*/ 3463 w 7486643"/>
              <a:gd name="connsiteY5484" fmla="*/ 2485933 h 3524628"/>
              <a:gd name="connsiteX5485" fmla="*/ 60012 w 7486643"/>
              <a:gd name="connsiteY5485" fmla="*/ 2493681 h 3524628"/>
              <a:gd name="connsiteX5486" fmla="*/ 84441 w 7486643"/>
              <a:gd name="connsiteY5486" fmla="*/ 2499768 h 3524628"/>
              <a:gd name="connsiteX5487" fmla="*/ 106155 w 7486643"/>
              <a:gd name="connsiteY5487" fmla="*/ 2486486 h 3524628"/>
              <a:gd name="connsiteX5488" fmla="*/ 149585 w 7486643"/>
              <a:gd name="connsiteY5488" fmla="*/ 2521351 h 3524628"/>
              <a:gd name="connsiteX5489" fmla="*/ 187585 w 7486643"/>
              <a:gd name="connsiteY5489" fmla="*/ 2510283 h 3524628"/>
              <a:gd name="connsiteX5490" fmla="*/ 210204 w 7486643"/>
              <a:gd name="connsiteY5490" fmla="*/ 2467670 h 3524628"/>
              <a:gd name="connsiteX5491" fmla="*/ 146870 w 7486643"/>
              <a:gd name="connsiteY5491" fmla="*/ 2449961 h 3524628"/>
              <a:gd name="connsiteX5492" fmla="*/ 153656 w 7486643"/>
              <a:gd name="connsiteY5492" fmla="*/ 2436679 h 3524628"/>
              <a:gd name="connsiteX5493" fmla="*/ 198894 w 7486643"/>
              <a:gd name="connsiteY5493" fmla="*/ 2429485 h 3524628"/>
              <a:gd name="connsiteX5494" fmla="*/ 183514 w 7486643"/>
              <a:gd name="connsiteY5494" fmla="*/ 2373036 h 3524628"/>
              <a:gd name="connsiteX5495" fmla="*/ 107513 w 7486643"/>
              <a:gd name="connsiteY5495" fmla="*/ 2353667 h 3524628"/>
              <a:gd name="connsiteX5496" fmla="*/ 128322 w 7486643"/>
              <a:gd name="connsiteY5496" fmla="*/ 2420077 h 3524628"/>
              <a:gd name="connsiteX5497" fmla="*/ 91227 w 7486643"/>
              <a:gd name="connsiteY5497" fmla="*/ 2401261 h 3524628"/>
              <a:gd name="connsiteX5498" fmla="*/ 50512 w 7486643"/>
              <a:gd name="connsiteY5498" fmla="*/ 2399600 h 3524628"/>
              <a:gd name="connsiteX5499" fmla="*/ 3463 w 7486643"/>
              <a:gd name="connsiteY5499" fmla="*/ 2388532 h 3524628"/>
              <a:gd name="connsiteX5500" fmla="*/ 42369 w 7486643"/>
              <a:gd name="connsiteY5500" fmla="*/ 2380231 h 3524628"/>
              <a:gd name="connsiteX5501" fmla="*/ 60860 w 7486643"/>
              <a:gd name="connsiteY5501" fmla="*/ 2348479 h 3524628"/>
              <a:gd name="connsiteX5502" fmla="*/ 67974 w 7486643"/>
              <a:gd name="connsiteY5502" fmla="*/ 2337423 h 3524628"/>
              <a:gd name="connsiteX5503" fmla="*/ 70424 w 7486643"/>
              <a:gd name="connsiteY5503" fmla="*/ 2333615 h 3524628"/>
              <a:gd name="connsiteX5504" fmla="*/ 89870 w 7486643"/>
              <a:gd name="connsiteY5504" fmla="*/ 2325443 h 3524628"/>
              <a:gd name="connsiteX5505" fmla="*/ 114751 w 7486643"/>
              <a:gd name="connsiteY5505" fmla="*/ 2311608 h 3524628"/>
              <a:gd name="connsiteX5506" fmla="*/ 126965 w 7486643"/>
              <a:gd name="connsiteY5506" fmla="*/ 2327657 h 3524628"/>
              <a:gd name="connsiteX5507" fmla="*/ 146870 w 7486643"/>
              <a:gd name="connsiteY5507" fmla="*/ 2328210 h 3524628"/>
              <a:gd name="connsiteX5508" fmla="*/ 161799 w 7486643"/>
              <a:gd name="connsiteY5508" fmla="*/ 2287257 h 3524628"/>
              <a:gd name="connsiteX5509" fmla="*/ 193466 w 7486643"/>
              <a:gd name="connsiteY5509" fmla="*/ 2340938 h 3524628"/>
              <a:gd name="connsiteX5510" fmla="*/ 225133 w 7486643"/>
              <a:gd name="connsiteY5510" fmla="*/ 2448301 h 3524628"/>
              <a:gd name="connsiteX5511" fmla="*/ 257252 w 7486643"/>
              <a:gd name="connsiteY5511" fmla="*/ 2393513 h 3524628"/>
              <a:gd name="connsiteX5512" fmla="*/ 297967 w 7486643"/>
              <a:gd name="connsiteY5512" fmla="*/ 2411775 h 3524628"/>
              <a:gd name="connsiteX5513" fmla="*/ 340944 w 7486643"/>
              <a:gd name="connsiteY5513" fmla="*/ 2417310 h 3524628"/>
              <a:gd name="connsiteX5514" fmla="*/ 372611 w 7486643"/>
              <a:gd name="connsiteY5514" fmla="*/ 2384105 h 3524628"/>
              <a:gd name="connsiteX5515" fmla="*/ 390707 w 7486643"/>
              <a:gd name="connsiteY5515" fmla="*/ 2365842 h 3524628"/>
              <a:gd name="connsiteX5516" fmla="*/ 468065 w 7486643"/>
              <a:gd name="connsiteY5516" fmla="*/ 2379677 h 3524628"/>
              <a:gd name="connsiteX5517" fmla="*/ 496113 w 7486643"/>
              <a:gd name="connsiteY5517" fmla="*/ 2373590 h 3524628"/>
              <a:gd name="connsiteX5518" fmla="*/ 486160 w 7486643"/>
              <a:gd name="connsiteY5518" fmla="*/ 2356987 h 3524628"/>
              <a:gd name="connsiteX5519" fmla="*/ 526875 w 7486643"/>
              <a:gd name="connsiteY5519" fmla="*/ 2358648 h 3524628"/>
              <a:gd name="connsiteX5520" fmla="*/ 501541 w 7486643"/>
              <a:gd name="connsiteY5520" fmla="*/ 2331530 h 3524628"/>
              <a:gd name="connsiteX5521" fmla="*/ 516018 w 7486643"/>
              <a:gd name="connsiteY5521" fmla="*/ 2313821 h 3524628"/>
              <a:gd name="connsiteX5522" fmla="*/ 534113 w 7486643"/>
              <a:gd name="connsiteY5522" fmla="*/ 2317695 h 3524628"/>
              <a:gd name="connsiteX5523" fmla="*/ 548590 w 7486643"/>
              <a:gd name="connsiteY5523" fmla="*/ 2318802 h 3524628"/>
              <a:gd name="connsiteX5524" fmla="*/ 555828 w 7486643"/>
              <a:gd name="connsiteY5524" fmla="*/ 2343706 h 3524628"/>
              <a:gd name="connsiteX5525" fmla="*/ 574828 w 7486643"/>
              <a:gd name="connsiteY5525" fmla="*/ 2308287 h 3524628"/>
              <a:gd name="connsiteX5526" fmla="*/ 608757 w 7486643"/>
              <a:gd name="connsiteY5526" fmla="*/ 2315481 h 3524628"/>
              <a:gd name="connsiteX5527" fmla="*/ 623233 w 7486643"/>
              <a:gd name="connsiteY5527" fmla="*/ 2334298 h 3524628"/>
              <a:gd name="connsiteX5528" fmla="*/ 692449 w 7486643"/>
              <a:gd name="connsiteY5528" fmla="*/ 2338725 h 3524628"/>
              <a:gd name="connsiteX5529" fmla="*/ 696068 w 7486643"/>
              <a:gd name="connsiteY5529" fmla="*/ 2304413 h 3524628"/>
              <a:gd name="connsiteX5530" fmla="*/ 768450 w 7486643"/>
              <a:gd name="connsiteY5530" fmla="*/ 2312714 h 3524628"/>
              <a:gd name="connsiteX5531" fmla="*/ 764830 w 7486643"/>
              <a:gd name="connsiteY5531" fmla="*/ 2290578 h 3524628"/>
              <a:gd name="connsiteX5532" fmla="*/ 735425 w 7486643"/>
              <a:gd name="connsiteY5532" fmla="*/ 2271208 h 3524628"/>
              <a:gd name="connsiteX5533" fmla="*/ 702853 w 7486643"/>
              <a:gd name="connsiteY5533" fmla="*/ 2277849 h 3524628"/>
              <a:gd name="connsiteX5534" fmla="*/ 648115 w 7486643"/>
              <a:gd name="connsiteY5534" fmla="*/ 2268441 h 3524628"/>
              <a:gd name="connsiteX5535" fmla="*/ 587495 w 7486643"/>
              <a:gd name="connsiteY5535" fmla="*/ 2283937 h 3524628"/>
              <a:gd name="connsiteX5536" fmla="*/ 560352 w 7486643"/>
              <a:gd name="connsiteY5536" fmla="*/ 2266781 h 3524628"/>
              <a:gd name="connsiteX5537" fmla="*/ 534113 w 7486643"/>
              <a:gd name="connsiteY5537" fmla="*/ 2290578 h 3524628"/>
              <a:gd name="connsiteX5538" fmla="*/ 511946 w 7486643"/>
              <a:gd name="connsiteY5538" fmla="*/ 2277849 h 3524628"/>
              <a:gd name="connsiteX5539" fmla="*/ 492041 w 7486643"/>
              <a:gd name="connsiteY5539" fmla="*/ 2288918 h 3524628"/>
              <a:gd name="connsiteX5540" fmla="*/ 449517 w 7486643"/>
              <a:gd name="connsiteY5540" fmla="*/ 2267888 h 3524628"/>
              <a:gd name="connsiteX5541" fmla="*/ 394326 w 7486643"/>
              <a:gd name="connsiteY5541" fmla="*/ 2273975 h 3524628"/>
              <a:gd name="connsiteX5542" fmla="*/ 368540 w 7486643"/>
              <a:gd name="connsiteY5542" fmla="*/ 2307734 h 3524628"/>
              <a:gd name="connsiteX5543" fmla="*/ 283943 w 7486643"/>
              <a:gd name="connsiteY5543" fmla="*/ 2264567 h 3524628"/>
              <a:gd name="connsiteX5544" fmla="*/ 254991 w 7486643"/>
              <a:gd name="connsiteY5544" fmla="*/ 2270102 h 3524628"/>
              <a:gd name="connsiteX5545" fmla="*/ 243229 w 7486643"/>
              <a:gd name="connsiteY5545" fmla="*/ 2254606 h 3524628"/>
              <a:gd name="connsiteX5546" fmla="*/ 169942 w 7486643"/>
              <a:gd name="connsiteY5546" fmla="*/ 2249072 h 3524628"/>
              <a:gd name="connsiteX5547" fmla="*/ 3463 w 7486643"/>
              <a:gd name="connsiteY5547" fmla="*/ 2254053 h 3524628"/>
              <a:gd name="connsiteX5548" fmla="*/ 3463 w 7486643"/>
              <a:gd name="connsiteY5548" fmla="*/ 1701193 h 3524628"/>
              <a:gd name="connsiteX5549" fmla="*/ 3463 w 7486643"/>
              <a:gd name="connsiteY5549" fmla="*/ 1432234 h 3524628"/>
              <a:gd name="connsiteX5550" fmla="*/ 3463 w 7486643"/>
              <a:gd name="connsiteY5550" fmla="*/ 1343134 h 3524628"/>
              <a:gd name="connsiteX5551" fmla="*/ 13416 w 7486643"/>
              <a:gd name="connsiteY5551" fmla="*/ 1294987 h 3524628"/>
              <a:gd name="connsiteX5552" fmla="*/ 50512 w 7486643"/>
              <a:gd name="connsiteY5552" fmla="*/ 1293881 h 3524628"/>
              <a:gd name="connsiteX5553" fmla="*/ 94846 w 7486643"/>
              <a:gd name="connsiteY5553" fmla="*/ 1275618 h 3524628"/>
              <a:gd name="connsiteX5554" fmla="*/ 29702 w 7486643"/>
              <a:gd name="connsiteY5554" fmla="*/ 1279492 h 3524628"/>
              <a:gd name="connsiteX5555" fmla="*/ 3463 w 7486643"/>
              <a:gd name="connsiteY5555" fmla="*/ 1221383 h 3524628"/>
              <a:gd name="connsiteX5556" fmla="*/ 3463 w 7486643"/>
              <a:gd name="connsiteY5556" fmla="*/ 1112914 h 3524628"/>
              <a:gd name="connsiteX5557" fmla="*/ 3463 w 7486643"/>
              <a:gd name="connsiteY5557" fmla="*/ 1069748 h 3524628"/>
              <a:gd name="connsiteX5558" fmla="*/ 31964 w 7486643"/>
              <a:gd name="connsiteY5558" fmla="*/ 1055913 h 3524628"/>
              <a:gd name="connsiteX5559" fmla="*/ 18392 w 7486643"/>
              <a:gd name="connsiteY5559" fmla="*/ 1102953 h 3524628"/>
              <a:gd name="connsiteX5560" fmla="*/ 41917 w 7486643"/>
              <a:gd name="connsiteY5560" fmla="*/ 1083583 h 3524628"/>
              <a:gd name="connsiteX5561" fmla="*/ 61369 w 7486643"/>
              <a:gd name="connsiteY5561" fmla="*/ 1061447 h 3524628"/>
              <a:gd name="connsiteX5562" fmla="*/ 115655 w 7486643"/>
              <a:gd name="connsiteY5562" fmla="*/ 1077496 h 3524628"/>
              <a:gd name="connsiteX5563" fmla="*/ 146418 w 7486643"/>
              <a:gd name="connsiteY5563" fmla="*/ 1111808 h 3524628"/>
              <a:gd name="connsiteX5564" fmla="*/ 138727 w 7486643"/>
              <a:gd name="connsiteY5564" fmla="*/ 1130624 h 3524628"/>
              <a:gd name="connsiteX5565" fmla="*/ 154561 w 7486643"/>
              <a:gd name="connsiteY5565" fmla="*/ 1138925 h 3524628"/>
              <a:gd name="connsiteX5566" fmla="*/ 194823 w 7486643"/>
              <a:gd name="connsiteY5566" fmla="*/ 1163275 h 3524628"/>
              <a:gd name="connsiteX5567" fmla="*/ 215633 w 7486643"/>
              <a:gd name="connsiteY5567" fmla="*/ 1132837 h 3524628"/>
              <a:gd name="connsiteX5568" fmla="*/ 286205 w 7486643"/>
              <a:gd name="connsiteY5568" fmla="*/ 1124536 h 3524628"/>
              <a:gd name="connsiteX5569" fmla="*/ 303396 w 7486643"/>
              <a:gd name="connsiteY5569" fmla="*/ 1114575 h 3524628"/>
              <a:gd name="connsiteX5570" fmla="*/ 322396 w 7486643"/>
              <a:gd name="connsiteY5570" fmla="*/ 1116788 h 3524628"/>
              <a:gd name="connsiteX5571" fmla="*/ 316967 w 7486643"/>
              <a:gd name="connsiteY5571" fmla="*/ 1096312 h 3524628"/>
              <a:gd name="connsiteX5572" fmla="*/ 310634 w 7486643"/>
              <a:gd name="connsiteY5572" fmla="*/ 1068088 h 3524628"/>
              <a:gd name="connsiteX5573" fmla="*/ 367635 w 7486643"/>
              <a:gd name="connsiteY5573" fmla="*/ 1074175 h 3524628"/>
              <a:gd name="connsiteX5574" fmla="*/ 444541 w 7486643"/>
              <a:gd name="connsiteY5574" fmla="*/ 1080263 h 3524628"/>
              <a:gd name="connsiteX5575" fmla="*/ 458112 w 7486643"/>
              <a:gd name="connsiteY5575" fmla="*/ 1102400 h 3524628"/>
              <a:gd name="connsiteX5576" fmla="*/ 502899 w 7486643"/>
              <a:gd name="connsiteY5576" fmla="*/ 1108487 h 3524628"/>
              <a:gd name="connsiteX5577" fmla="*/ 533208 w 7486643"/>
              <a:gd name="connsiteY5577" fmla="*/ 1134497 h 3524628"/>
              <a:gd name="connsiteX5578" fmla="*/ 522351 w 7486643"/>
              <a:gd name="connsiteY5578" fmla="*/ 1084137 h 3524628"/>
              <a:gd name="connsiteX5579" fmla="*/ 644948 w 7486643"/>
              <a:gd name="connsiteY5579" fmla="*/ 1166042 h 3524628"/>
              <a:gd name="connsiteX5580" fmla="*/ 781116 w 7486643"/>
              <a:gd name="connsiteY5580" fmla="*/ 1208655 h 3524628"/>
              <a:gd name="connsiteX5581" fmla="*/ 803736 w 7486643"/>
              <a:gd name="connsiteY5581" fmla="*/ 1215296 h 3524628"/>
              <a:gd name="connsiteX5582" fmla="*/ 813688 w 7486643"/>
              <a:gd name="connsiteY5582" fmla="*/ 1229685 h 3524628"/>
              <a:gd name="connsiteX5583" fmla="*/ 857570 w 7486643"/>
              <a:gd name="connsiteY5583" fmla="*/ 1239093 h 3524628"/>
              <a:gd name="connsiteX5584" fmla="*/ 900999 w 7486643"/>
              <a:gd name="connsiteY5584" fmla="*/ 1259015 h 3524628"/>
              <a:gd name="connsiteX5585" fmla="*/ 947142 w 7486643"/>
              <a:gd name="connsiteY5585" fmla="*/ 1268424 h 3524628"/>
              <a:gd name="connsiteX5586" fmla="*/ 1082858 w 7486643"/>
              <a:gd name="connsiteY5586" fmla="*/ 1284473 h 3524628"/>
              <a:gd name="connsiteX5587" fmla="*/ 1163383 w 7486643"/>
              <a:gd name="connsiteY5587" fmla="*/ 1293881 h 3524628"/>
              <a:gd name="connsiteX5588" fmla="*/ 1222193 w 7486643"/>
              <a:gd name="connsiteY5588" fmla="*/ 1293327 h 3524628"/>
              <a:gd name="connsiteX5589" fmla="*/ 1288694 w 7486643"/>
              <a:gd name="connsiteY5589" fmla="*/ 1363057 h 3524628"/>
              <a:gd name="connsiteX5590" fmla="*/ 1218574 w 7486643"/>
              <a:gd name="connsiteY5590" fmla="*/ 1390174 h 3524628"/>
              <a:gd name="connsiteX5591" fmla="*/ 1346600 w 7486643"/>
              <a:gd name="connsiteY5591" fmla="*/ 1381320 h 3524628"/>
              <a:gd name="connsiteX5592" fmla="*/ 1515792 w 7486643"/>
              <a:gd name="connsiteY5592" fmla="*/ 1365824 h 3524628"/>
              <a:gd name="connsiteX5593" fmla="*/ 1680009 w 7486643"/>
              <a:gd name="connsiteY5593" fmla="*/ 1337600 h 3524628"/>
              <a:gd name="connsiteX5594" fmla="*/ 1828391 w 7486643"/>
              <a:gd name="connsiteY5594" fmla="*/ 1335940 h 3524628"/>
              <a:gd name="connsiteX5595" fmla="*/ 1955965 w 7486643"/>
              <a:gd name="connsiteY5595" fmla="*/ 1266210 h 3524628"/>
              <a:gd name="connsiteX5596" fmla="*/ 2093490 w 7486643"/>
              <a:gd name="connsiteY5596" fmla="*/ 1266763 h 3524628"/>
              <a:gd name="connsiteX5597" fmla="*/ 2377589 w 7486643"/>
              <a:gd name="connsiteY5597" fmla="*/ 1279492 h 3524628"/>
              <a:gd name="connsiteX5598" fmla="*/ 2511495 w 7486643"/>
              <a:gd name="connsiteY5598" fmla="*/ 1322105 h 3524628"/>
              <a:gd name="connsiteX5599" fmla="*/ 2536829 w 7486643"/>
              <a:gd name="connsiteY5599" fmla="*/ 1341474 h 3524628"/>
              <a:gd name="connsiteX5600" fmla="*/ 2566687 w 7486643"/>
              <a:gd name="connsiteY5600" fmla="*/ 1366931 h 3524628"/>
              <a:gd name="connsiteX5601" fmla="*/ 2643592 w 7486643"/>
              <a:gd name="connsiteY5601" fmla="*/ 1400689 h 3524628"/>
              <a:gd name="connsiteX5602" fmla="*/ 2717331 w 7486643"/>
              <a:gd name="connsiteY5602" fmla="*/ 1438321 h 3524628"/>
              <a:gd name="connsiteX5603" fmla="*/ 2839023 w 7486643"/>
              <a:gd name="connsiteY5603" fmla="*/ 1471526 h 3524628"/>
              <a:gd name="connsiteX5604" fmla="*/ 2970668 w 7486643"/>
              <a:gd name="connsiteY5604" fmla="*/ 1518013 h 3524628"/>
              <a:gd name="connsiteX5605" fmla="*/ 3013645 w 7486643"/>
              <a:gd name="connsiteY5605" fmla="*/ 1541256 h 3524628"/>
              <a:gd name="connsiteX5606" fmla="*/ 3083765 w 7486643"/>
              <a:gd name="connsiteY5606" fmla="*/ 1556198 h 3524628"/>
              <a:gd name="connsiteX5607" fmla="*/ 3194599 w 7486643"/>
              <a:gd name="connsiteY5607" fmla="*/ 1643084 h 3524628"/>
              <a:gd name="connsiteX5608" fmla="*/ 3224909 w 7486643"/>
              <a:gd name="connsiteY5608" fmla="*/ 1633123 h 3524628"/>
              <a:gd name="connsiteX5609" fmla="*/ 3243457 w 7486643"/>
              <a:gd name="connsiteY5609" fmla="*/ 1570587 h 3524628"/>
              <a:gd name="connsiteX5610" fmla="*/ 3336196 w 7486643"/>
              <a:gd name="connsiteY5610" fmla="*/ 1281152 h 3524628"/>
              <a:gd name="connsiteX5611" fmla="*/ 3416269 w 7486643"/>
              <a:gd name="connsiteY5611" fmla="*/ 1035436 h 3524628"/>
              <a:gd name="connsiteX5612" fmla="*/ 3349316 w 7486643"/>
              <a:gd name="connsiteY5612" fmla="*/ 1271744 h 3524628"/>
              <a:gd name="connsiteX5613" fmla="*/ 3283719 w 7486643"/>
              <a:gd name="connsiteY5613" fmla="*/ 1490896 h 3524628"/>
              <a:gd name="connsiteX5614" fmla="*/ 3231243 w 7486643"/>
              <a:gd name="connsiteY5614" fmla="*/ 1649725 h 3524628"/>
              <a:gd name="connsiteX5615" fmla="*/ 3222195 w 7486643"/>
              <a:gd name="connsiteY5615" fmla="*/ 1675736 h 3524628"/>
              <a:gd name="connsiteX5616" fmla="*/ 3263814 w 7486643"/>
              <a:gd name="connsiteY5616" fmla="*/ 1695659 h 3524628"/>
              <a:gd name="connsiteX5617" fmla="*/ 3284172 w 7486643"/>
              <a:gd name="connsiteY5617" fmla="*/ 1713368 h 3524628"/>
              <a:gd name="connsiteX5618" fmla="*/ 3309053 w 7486643"/>
              <a:gd name="connsiteY5618" fmla="*/ 1715581 h 3524628"/>
              <a:gd name="connsiteX5619" fmla="*/ 3329411 w 7486643"/>
              <a:gd name="connsiteY5619" fmla="*/ 1732737 h 3524628"/>
              <a:gd name="connsiteX5620" fmla="*/ 3367411 w 7486643"/>
              <a:gd name="connsiteY5620" fmla="*/ 1663007 h 3524628"/>
              <a:gd name="connsiteX5621" fmla="*/ 3376006 w 7486643"/>
              <a:gd name="connsiteY5621" fmla="*/ 1753214 h 3524628"/>
              <a:gd name="connsiteX5622" fmla="*/ 3480055 w 7486643"/>
              <a:gd name="connsiteY5622" fmla="*/ 1710047 h 3524628"/>
              <a:gd name="connsiteX5623" fmla="*/ 3496341 w 7486643"/>
              <a:gd name="connsiteY5623" fmla="*/ 1651939 h 3524628"/>
              <a:gd name="connsiteX5624" fmla="*/ 3496341 w 7486643"/>
              <a:gd name="connsiteY5624" fmla="*/ 1539596 h 3524628"/>
              <a:gd name="connsiteX5625" fmla="*/ 3496341 w 7486643"/>
              <a:gd name="connsiteY5625" fmla="*/ 1314357 h 3524628"/>
              <a:gd name="connsiteX5626" fmla="*/ 3416721 w 7486643"/>
              <a:gd name="connsiteY5626" fmla="*/ 1546237 h 3524628"/>
              <a:gd name="connsiteX5627" fmla="*/ 3443412 w 7486643"/>
              <a:gd name="connsiteY5627" fmla="*/ 1437215 h 3524628"/>
              <a:gd name="connsiteX5628" fmla="*/ 3482317 w 7486643"/>
              <a:gd name="connsiteY5628" fmla="*/ 1319338 h 3524628"/>
              <a:gd name="connsiteX5629" fmla="*/ 3503127 w 7486643"/>
              <a:gd name="connsiteY5629" fmla="*/ 1039864 h 3524628"/>
              <a:gd name="connsiteX5630" fmla="*/ 3536151 w 7486643"/>
              <a:gd name="connsiteY5630" fmla="*/ 1014960 h 3524628"/>
              <a:gd name="connsiteX5631" fmla="*/ 3555152 w 7486643"/>
              <a:gd name="connsiteY5631" fmla="*/ 1090224 h 3524628"/>
              <a:gd name="connsiteX5632" fmla="*/ 3643819 w 7486643"/>
              <a:gd name="connsiteY5632" fmla="*/ 1096312 h 3524628"/>
              <a:gd name="connsiteX5633" fmla="*/ 3662367 w 7486643"/>
              <a:gd name="connsiteY5633" fmla="*/ 1073622 h 3524628"/>
              <a:gd name="connsiteX5634" fmla="*/ 3664629 w 7486643"/>
              <a:gd name="connsiteY5634" fmla="*/ 1047058 h 3524628"/>
              <a:gd name="connsiteX5635" fmla="*/ 3697653 w 7486643"/>
              <a:gd name="connsiteY5635" fmla="*/ 1036543 h 3524628"/>
              <a:gd name="connsiteX5636" fmla="*/ 3704439 w 7486643"/>
              <a:gd name="connsiteY5636" fmla="*/ 1282812 h 3524628"/>
              <a:gd name="connsiteX5637" fmla="*/ 3704439 w 7486643"/>
              <a:gd name="connsiteY5637" fmla="*/ 1553431 h 3524628"/>
              <a:gd name="connsiteX5638" fmla="*/ 3707153 w 7486643"/>
              <a:gd name="connsiteY5638" fmla="*/ 1664667 h 3524628"/>
              <a:gd name="connsiteX5639" fmla="*/ 3814369 w 7486643"/>
              <a:gd name="connsiteY5639" fmla="*/ 1641978 h 3524628"/>
              <a:gd name="connsiteX5640" fmla="*/ 3990348 w 7486643"/>
              <a:gd name="connsiteY5640" fmla="*/ 1603792 h 3524628"/>
              <a:gd name="connsiteX5641" fmla="*/ 4029705 w 7486643"/>
              <a:gd name="connsiteY5641" fmla="*/ 1597151 h 3524628"/>
              <a:gd name="connsiteX5642" fmla="*/ 4052325 w 7486643"/>
              <a:gd name="connsiteY5642" fmla="*/ 1571694 h 3524628"/>
              <a:gd name="connsiteX5643" fmla="*/ 4054940 w 7486643"/>
              <a:gd name="connsiteY5643" fmla="*/ 1542432 h 3524628"/>
              <a:gd name="connsiteX5644" fmla="*/ 4055523 w 7486643"/>
              <a:gd name="connsiteY5644" fmla="*/ 1530862 h 3524628"/>
              <a:gd name="connsiteX5645" fmla="*/ 4057350 w 7486643"/>
              <a:gd name="connsiteY5645" fmla="*/ 1558991 h 3524628"/>
              <a:gd name="connsiteX5646" fmla="*/ 4062729 w 7486643"/>
              <a:gd name="connsiteY5646" fmla="*/ 1593831 h 3524628"/>
              <a:gd name="connsiteX5647" fmla="*/ 4093944 w 7486643"/>
              <a:gd name="connsiteY5647" fmla="*/ 1576675 h 3524628"/>
              <a:gd name="connsiteX5648" fmla="*/ 4094396 w 7486643"/>
              <a:gd name="connsiteY5648" fmla="*/ 1539043 h 3524628"/>
              <a:gd name="connsiteX5649" fmla="*/ 4094396 w 7486643"/>
              <a:gd name="connsiteY5649" fmla="*/ 1458244 h 3524628"/>
              <a:gd name="connsiteX5650" fmla="*/ 4224232 w 7486643"/>
              <a:gd name="connsiteY5650" fmla="*/ 1505284 h 3524628"/>
              <a:gd name="connsiteX5651" fmla="*/ 4315161 w 7486643"/>
              <a:gd name="connsiteY5651" fmla="*/ 1497537 h 3524628"/>
              <a:gd name="connsiteX5652" fmla="*/ 4373067 w 7486643"/>
              <a:gd name="connsiteY5652" fmla="*/ 1507498 h 3524628"/>
              <a:gd name="connsiteX5653" fmla="*/ 4304756 w 7486643"/>
              <a:gd name="connsiteY5653" fmla="*/ 1476507 h 3524628"/>
              <a:gd name="connsiteX5654" fmla="*/ 4257256 w 7486643"/>
              <a:gd name="connsiteY5654" fmla="*/ 1461565 h 3524628"/>
              <a:gd name="connsiteX5655" fmla="*/ 4173564 w 7486643"/>
              <a:gd name="connsiteY5655" fmla="*/ 1389068 h 3524628"/>
              <a:gd name="connsiteX5656" fmla="*/ 4062729 w 7486643"/>
              <a:gd name="connsiteY5656" fmla="*/ 1276725 h 3524628"/>
              <a:gd name="connsiteX5657" fmla="*/ 3975419 w 7486643"/>
              <a:gd name="connsiteY5657" fmla="*/ 1167702 h 3524628"/>
              <a:gd name="connsiteX5658" fmla="*/ 3923394 w 7486643"/>
              <a:gd name="connsiteY5658" fmla="*/ 1079710 h 3524628"/>
              <a:gd name="connsiteX5659" fmla="*/ 4079015 w 7486643"/>
              <a:gd name="connsiteY5659" fmla="*/ 1285026 h 3524628"/>
              <a:gd name="connsiteX5660" fmla="*/ 4371257 w 7486643"/>
              <a:gd name="connsiteY5660" fmla="*/ 1492003 h 3524628"/>
              <a:gd name="connsiteX5661" fmla="*/ 4512402 w 7486643"/>
              <a:gd name="connsiteY5661" fmla="*/ 1492003 h 3524628"/>
              <a:gd name="connsiteX5662" fmla="*/ 4656261 w 7486643"/>
              <a:gd name="connsiteY5662" fmla="*/ 1420059 h 3524628"/>
              <a:gd name="connsiteX5663" fmla="*/ 4911407 w 7486643"/>
              <a:gd name="connsiteY5663" fmla="*/ 1204781 h 3524628"/>
              <a:gd name="connsiteX5664" fmla="*/ 4799668 w 7486643"/>
              <a:gd name="connsiteY5664" fmla="*/ 1332066 h 3524628"/>
              <a:gd name="connsiteX5665" fmla="*/ 4626403 w 7486643"/>
              <a:gd name="connsiteY5665" fmla="*/ 1458798 h 3524628"/>
              <a:gd name="connsiteX5666" fmla="*/ 4640880 w 7486643"/>
              <a:gd name="connsiteY5666" fmla="*/ 1485362 h 3524628"/>
              <a:gd name="connsiteX5667" fmla="*/ 4622784 w 7486643"/>
              <a:gd name="connsiteY5667" fmla="*/ 1491449 h 3524628"/>
              <a:gd name="connsiteX5668" fmla="*/ 4623237 w 7486643"/>
              <a:gd name="connsiteY5668" fmla="*/ 1459351 h 3524628"/>
              <a:gd name="connsiteX5669" fmla="*/ 4536378 w 7486643"/>
              <a:gd name="connsiteY5669" fmla="*/ 1498090 h 3524628"/>
              <a:gd name="connsiteX5670" fmla="*/ 4472140 w 7486643"/>
              <a:gd name="connsiteY5670" fmla="*/ 1521333 h 3524628"/>
              <a:gd name="connsiteX5671" fmla="*/ 4656713 w 7486643"/>
              <a:gd name="connsiteY5671" fmla="*/ 1503624 h 3524628"/>
              <a:gd name="connsiteX5672" fmla="*/ 4745381 w 7486643"/>
              <a:gd name="connsiteY5672" fmla="*/ 1483148 h 3524628"/>
              <a:gd name="connsiteX5673" fmla="*/ 4813691 w 7486643"/>
              <a:gd name="connsiteY5673" fmla="*/ 1484808 h 3524628"/>
              <a:gd name="connsiteX5674" fmla="*/ 4852144 w 7486643"/>
              <a:gd name="connsiteY5674" fmla="*/ 1474293 h 3524628"/>
              <a:gd name="connsiteX5675" fmla="*/ 4880192 w 7486643"/>
              <a:gd name="connsiteY5675" fmla="*/ 1479274 h 3524628"/>
              <a:gd name="connsiteX5676" fmla="*/ 4888335 w 7486643"/>
              <a:gd name="connsiteY5676" fmla="*/ 1433341 h 3524628"/>
              <a:gd name="connsiteX5677" fmla="*/ 4790167 w 7486643"/>
              <a:gd name="connsiteY5677" fmla="*/ 1467652 h 3524628"/>
              <a:gd name="connsiteX5678" fmla="*/ 4804191 w 7486643"/>
              <a:gd name="connsiteY5678" fmla="*/ 1437215 h 3524628"/>
              <a:gd name="connsiteX5679" fmla="*/ 5074266 w 7486643"/>
              <a:gd name="connsiteY5679" fmla="*/ 1263996 h 3524628"/>
              <a:gd name="connsiteX5680" fmla="*/ 5089647 w 7486643"/>
              <a:gd name="connsiteY5680" fmla="*/ 1247947 h 3524628"/>
              <a:gd name="connsiteX5681" fmla="*/ 5076981 w 7486643"/>
              <a:gd name="connsiteY5681" fmla="*/ 1267317 h 3524628"/>
              <a:gd name="connsiteX5682" fmla="*/ 5048933 w 7486643"/>
              <a:gd name="connsiteY5682" fmla="*/ 1293881 h 3524628"/>
              <a:gd name="connsiteX5683" fmla="*/ 5038528 w 7486643"/>
              <a:gd name="connsiteY5683" fmla="*/ 1303842 h 3524628"/>
              <a:gd name="connsiteX5684" fmla="*/ 5027670 w 7486643"/>
              <a:gd name="connsiteY5684" fmla="*/ 1314357 h 3524628"/>
              <a:gd name="connsiteX5685" fmla="*/ 4968408 w 7486643"/>
              <a:gd name="connsiteY5685" fmla="*/ 1366378 h 3524628"/>
              <a:gd name="connsiteX5686" fmla="*/ 4930407 w 7486643"/>
              <a:gd name="connsiteY5686" fmla="*/ 1403456 h 3524628"/>
              <a:gd name="connsiteX5687" fmla="*/ 4927241 w 7486643"/>
              <a:gd name="connsiteY5687" fmla="*/ 1458244 h 3524628"/>
              <a:gd name="connsiteX5688" fmla="*/ 4909145 w 7486643"/>
              <a:gd name="connsiteY5688" fmla="*/ 1406777 h 3524628"/>
              <a:gd name="connsiteX5689" fmla="*/ 4905978 w 7486643"/>
              <a:gd name="connsiteY5689" fmla="*/ 1472633 h 3524628"/>
              <a:gd name="connsiteX5690" fmla="*/ 5089195 w 7486643"/>
              <a:gd name="connsiteY5690" fmla="*/ 1448836 h 3524628"/>
              <a:gd name="connsiteX5691" fmla="*/ 5139862 w 7486643"/>
              <a:gd name="connsiteY5691" fmla="*/ 1452710 h 3524628"/>
              <a:gd name="connsiteX5692" fmla="*/ 5179672 w 7486643"/>
              <a:gd name="connsiteY5692" fmla="*/ 1448836 h 3524628"/>
              <a:gd name="connsiteX5693" fmla="*/ 5176506 w 7486643"/>
              <a:gd name="connsiteY5693" fmla="*/ 1413971 h 3524628"/>
              <a:gd name="connsiteX5694" fmla="*/ 5199125 w 7486643"/>
              <a:gd name="connsiteY5694" fmla="*/ 1448283 h 3524628"/>
              <a:gd name="connsiteX5695" fmla="*/ 5239840 w 7486643"/>
              <a:gd name="connsiteY5695" fmla="*/ 1448283 h 3524628"/>
              <a:gd name="connsiteX5696" fmla="*/ 5284626 w 7486643"/>
              <a:gd name="connsiteY5696" fmla="*/ 1438321 h 3524628"/>
              <a:gd name="connsiteX5697" fmla="*/ 5375103 w 7486643"/>
              <a:gd name="connsiteY5697" fmla="*/ 1432787 h 3524628"/>
              <a:gd name="connsiteX5698" fmla="*/ 5437533 w 7486643"/>
              <a:gd name="connsiteY5698" fmla="*/ 1431680 h 3524628"/>
              <a:gd name="connsiteX5699" fmla="*/ 5449295 w 7486643"/>
              <a:gd name="connsiteY5699" fmla="*/ 1393495 h 3524628"/>
              <a:gd name="connsiteX5700" fmla="*/ 5449747 w 7486643"/>
              <a:gd name="connsiteY5700" fmla="*/ 1208101 h 3524628"/>
              <a:gd name="connsiteX5701" fmla="*/ 5448842 w 7486643"/>
              <a:gd name="connsiteY5701" fmla="*/ 825693 h 3524628"/>
              <a:gd name="connsiteX5702" fmla="*/ 5424866 w 7486643"/>
              <a:gd name="connsiteY5702" fmla="*/ 858344 h 3524628"/>
              <a:gd name="connsiteX5703" fmla="*/ 5414009 w 7486643"/>
              <a:gd name="connsiteY5703" fmla="*/ 1290560 h 3524628"/>
              <a:gd name="connsiteX5704" fmla="*/ 5414461 w 7486643"/>
              <a:gd name="connsiteY5704" fmla="*/ 870519 h 3524628"/>
              <a:gd name="connsiteX5705" fmla="*/ 5375556 w 7486643"/>
              <a:gd name="connsiteY5705" fmla="*/ 915346 h 3524628"/>
              <a:gd name="connsiteX5706" fmla="*/ 5374199 w 7486643"/>
              <a:gd name="connsiteY5706" fmla="*/ 811858 h 3524628"/>
              <a:gd name="connsiteX5707" fmla="*/ 5375556 w 7486643"/>
              <a:gd name="connsiteY5707" fmla="*/ 572230 h 3524628"/>
              <a:gd name="connsiteX5708" fmla="*/ 5340722 w 7486643"/>
              <a:gd name="connsiteY5708" fmla="*/ 628124 h 3524628"/>
              <a:gd name="connsiteX5709" fmla="*/ 5340577 w 7486643"/>
              <a:gd name="connsiteY5709" fmla="*/ 652056 h 3524628"/>
              <a:gd name="connsiteX5710" fmla="*/ 5338912 w 7486643"/>
              <a:gd name="connsiteY5710" fmla="*/ 643620 h 3524628"/>
              <a:gd name="connsiteX5711" fmla="*/ 5312222 w 7486643"/>
              <a:gd name="connsiteY5711" fmla="*/ 676271 h 3524628"/>
              <a:gd name="connsiteX5712" fmla="*/ 5303174 w 7486643"/>
              <a:gd name="connsiteY5712" fmla="*/ 697301 h 3524628"/>
              <a:gd name="connsiteX5713" fmla="*/ 5309055 w 7486643"/>
              <a:gd name="connsiteY5713" fmla="*/ 715010 h 3524628"/>
              <a:gd name="connsiteX5714" fmla="*/ 5309960 w 7486643"/>
              <a:gd name="connsiteY5714" fmla="*/ 788614 h 3524628"/>
              <a:gd name="connsiteX5715" fmla="*/ 5304079 w 7486643"/>
              <a:gd name="connsiteY5715" fmla="*/ 996144 h 3524628"/>
              <a:gd name="connsiteX5716" fmla="*/ 5359270 w 7486643"/>
              <a:gd name="connsiteY5716" fmla="*/ 935822 h 3524628"/>
              <a:gd name="connsiteX5717" fmla="*/ 5340722 w 7486643"/>
              <a:gd name="connsiteY5717" fmla="*/ 973454 h 3524628"/>
              <a:gd name="connsiteX5718" fmla="*/ 5344341 w 7486643"/>
              <a:gd name="connsiteY5718" fmla="*/ 1018281 h 3524628"/>
              <a:gd name="connsiteX5719" fmla="*/ 5343889 w 7486643"/>
              <a:gd name="connsiteY5719" fmla="*/ 1144459 h 3524628"/>
              <a:gd name="connsiteX5720" fmla="*/ 5339817 w 7486643"/>
              <a:gd name="connsiteY5720" fmla="*/ 1290007 h 3524628"/>
              <a:gd name="connsiteX5721" fmla="*/ 5338912 w 7486643"/>
              <a:gd name="connsiteY5721" fmla="*/ 975668 h 3524628"/>
              <a:gd name="connsiteX5722" fmla="*/ 5303626 w 7486643"/>
              <a:gd name="connsiteY5722" fmla="*/ 1052592 h 3524628"/>
              <a:gd name="connsiteX5723" fmla="*/ 5303626 w 7486643"/>
              <a:gd name="connsiteY5723" fmla="*/ 1159955 h 3524628"/>
              <a:gd name="connsiteX5724" fmla="*/ 5303626 w 7486643"/>
              <a:gd name="connsiteY5724" fmla="*/ 1344241 h 3524628"/>
              <a:gd name="connsiteX5725" fmla="*/ 5300912 w 7486643"/>
              <a:gd name="connsiteY5725" fmla="*/ 1025475 h 3524628"/>
              <a:gd name="connsiteX5726" fmla="*/ 5279197 w 7486643"/>
              <a:gd name="connsiteY5726" fmla="*/ 1053146 h 3524628"/>
              <a:gd name="connsiteX5727" fmla="*/ 5269245 w 7486643"/>
              <a:gd name="connsiteY5727" fmla="*/ 1090224 h 3524628"/>
              <a:gd name="connsiteX5728" fmla="*/ 5268793 w 7486643"/>
              <a:gd name="connsiteY5728" fmla="*/ 1204781 h 3524628"/>
              <a:gd name="connsiteX5729" fmla="*/ 5265626 w 7486643"/>
              <a:gd name="connsiteY5729" fmla="*/ 1423933 h 3524628"/>
              <a:gd name="connsiteX5730" fmla="*/ 5266983 w 7486643"/>
              <a:gd name="connsiteY5730" fmla="*/ 1065874 h 3524628"/>
              <a:gd name="connsiteX5731" fmla="*/ 5171077 w 7486643"/>
              <a:gd name="connsiteY5731" fmla="*/ 1175450 h 3524628"/>
              <a:gd name="connsiteX5732" fmla="*/ 5090100 w 7486643"/>
              <a:gd name="connsiteY5732" fmla="*/ 1247947 h 3524628"/>
              <a:gd name="connsiteX5733" fmla="*/ 5090100 w 7486643"/>
              <a:gd name="connsiteY5733" fmla="*/ 1159401 h 3524628"/>
              <a:gd name="connsiteX5734" fmla="*/ 5089647 w 7486643"/>
              <a:gd name="connsiteY5734" fmla="*/ 1010533 h 3524628"/>
              <a:gd name="connsiteX5735" fmla="*/ 5010932 w 7486643"/>
              <a:gd name="connsiteY5735" fmla="*/ 1106273 h 3524628"/>
              <a:gd name="connsiteX5736" fmla="*/ 4946693 w 7486643"/>
              <a:gd name="connsiteY5736" fmla="*/ 1180431 h 3524628"/>
              <a:gd name="connsiteX5737" fmla="*/ 4912764 w 7486643"/>
              <a:gd name="connsiteY5737" fmla="*/ 1208655 h 3524628"/>
              <a:gd name="connsiteX5738" fmla="*/ 4942169 w 7486643"/>
              <a:gd name="connsiteY5738" fmla="*/ 1174343 h 3524628"/>
              <a:gd name="connsiteX5739" fmla="*/ 5037623 w 7486643"/>
              <a:gd name="connsiteY5739" fmla="*/ 1055913 h 3524628"/>
              <a:gd name="connsiteX5740" fmla="*/ 5141219 w 7486643"/>
              <a:gd name="connsiteY5740" fmla="*/ 917559 h 3524628"/>
              <a:gd name="connsiteX5741" fmla="*/ 5192792 w 7486643"/>
              <a:gd name="connsiteY5741" fmla="*/ 842295 h 3524628"/>
              <a:gd name="connsiteX5742" fmla="*/ 5228530 w 7486643"/>
              <a:gd name="connsiteY5742" fmla="*/ 788061 h 3524628"/>
              <a:gd name="connsiteX5743" fmla="*/ 5229435 w 7486643"/>
              <a:gd name="connsiteY5743" fmla="*/ 809644 h 3524628"/>
              <a:gd name="connsiteX5744" fmla="*/ 5178768 w 7486643"/>
              <a:gd name="connsiteY5744" fmla="*/ 883801 h 3524628"/>
              <a:gd name="connsiteX5745" fmla="*/ 5148458 w 7486643"/>
              <a:gd name="connsiteY5745" fmla="*/ 926967 h 3524628"/>
              <a:gd name="connsiteX5746" fmla="*/ 5123124 w 7486643"/>
              <a:gd name="connsiteY5746" fmla="*/ 959065 h 3524628"/>
              <a:gd name="connsiteX5747" fmla="*/ 5091005 w 7486643"/>
              <a:gd name="connsiteY5747" fmla="*/ 1008319 h 3524628"/>
              <a:gd name="connsiteX5748" fmla="*/ 5095981 w 7486643"/>
              <a:gd name="connsiteY5748" fmla="*/ 1085244 h 3524628"/>
              <a:gd name="connsiteX5749" fmla="*/ 5095076 w 7486643"/>
              <a:gd name="connsiteY5749" fmla="*/ 1233005 h 3524628"/>
              <a:gd name="connsiteX5750" fmla="*/ 5145291 w 7486643"/>
              <a:gd name="connsiteY5750" fmla="*/ 1185965 h 3524628"/>
              <a:gd name="connsiteX5751" fmla="*/ 5160672 w 7486643"/>
              <a:gd name="connsiteY5751" fmla="*/ 1109040 h 3524628"/>
              <a:gd name="connsiteX5752" fmla="*/ 5162029 w 7486643"/>
              <a:gd name="connsiteY5752" fmla="*/ 917006 h 3524628"/>
              <a:gd name="connsiteX5753" fmla="*/ 5162029 w 7486643"/>
              <a:gd name="connsiteY5753" fmla="*/ 1164382 h 3524628"/>
              <a:gd name="connsiteX5754" fmla="*/ 5195506 w 7486643"/>
              <a:gd name="connsiteY5754" fmla="*/ 1076943 h 3524628"/>
              <a:gd name="connsiteX5755" fmla="*/ 5199577 w 7486643"/>
              <a:gd name="connsiteY5755" fmla="*/ 888782 h 3524628"/>
              <a:gd name="connsiteX5756" fmla="*/ 5201387 w 7486643"/>
              <a:gd name="connsiteY5756" fmla="*/ 1119002 h 3524628"/>
              <a:gd name="connsiteX5757" fmla="*/ 5262459 w 7486643"/>
              <a:gd name="connsiteY5757" fmla="*/ 1052039 h 3524628"/>
              <a:gd name="connsiteX5758" fmla="*/ 5291412 w 7486643"/>
              <a:gd name="connsiteY5758" fmla="*/ 1016067 h 3524628"/>
              <a:gd name="connsiteX5759" fmla="*/ 5299102 w 7486643"/>
              <a:gd name="connsiteY5759" fmla="*/ 968473 h 3524628"/>
              <a:gd name="connsiteX5760" fmla="*/ 5300007 w 7486643"/>
              <a:gd name="connsiteY5760" fmla="*/ 838975 h 3524628"/>
              <a:gd name="connsiteX5761" fmla="*/ 5300460 w 7486643"/>
              <a:gd name="connsiteY5761" fmla="*/ 703942 h 3524628"/>
              <a:gd name="connsiteX5762" fmla="*/ 5239840 w 7486643"/>
              <a:gd name="connsiteY5762" fmla="*/ 784187 h 3524628"/>
              <a:gd name="connsiteX5763" fmla="*/ 5319912 w 7486643"/>
              <a:gd name="connsiteY5763" fmla="*/ 641960 h 3524628"/>
              <a:gd name="connsiteX5764" fmla="*/ 5396366 w 7486643"/>
              <a:gd name="connsiteY5764" fmla="*/ 510247 h 3524628"/>
              <a:gd name="connsiteX5765" fmla="*/ 5474628 w 7486643"/>
              <a:gd name="connsiteY5765" fmla="*/ 373554 h 3524628"/>
              <a:gd name="connsiteX5766" fmla="*/ 5532986 w 7486643"/>
              <a:gd name="connsiteY5766" fmla="*/ 265639 h 3524628"/>
              <a:gd name="connsiteX5767" fmla="*/ 5459247 w 7486643"/>
              <a:gd name="connsiteY5767" fmla="*/ 421701 h 3524628"/>
              <a:gd name="connsiteX5768" fmla="*/ 5439795 w 7486643"/>
              <a:gd name="connsiteY5768" fmla="*/ 458226 h 3524628"/>
              <a:gd name="connsiteX5769" fmla="*/ 5417628 w 7486643"/>
              <a:gd name="connsiteY5769" fmla="*/ 517995 h 3524628"/>
              <a:gd name="connsiteX5770" fmla="*/ 5417628 w 7486643"/>
              <a:gd name="connsiteY5770" fmla="*/ 848936 h 3524628"/>
              <a:gd name="connsiteX5771" fmla="*/ 5496343 w 7486643"/>
              <a:gd name="connsiteY5771" fmla="*/ 729399 h 3524628"/>
              <a:gd name="connsiteX5772" fmla="*/ 5572344 w 7486643"/>
              <a:gd name="connsiteY5772" fmla="*/ 627571 h 3524628"/>
              <a:gd name="connsiteX5773" fmla="*/ 5577773 w 7486643"/>
              <a:gd name="connsiteY5773" fmla="*/ 705049 h 3524628"/>
              <a:gd name="connsiteX5774" fmla="*/ 5574154 w 7486643"/>
              <a:gd name="connsiteY5774" fmla="*/ 789168 h 3524628"/>
              <a:gd name="connsiteX5775" fmla="*/ 5574154 w 7486643"/>
              <a:gd name="connsiteY5775" fmla="*/ 1015514 h 3524628"/>
              <a:gd name="connsiteX5776" fmla="*/ 5575511 w 7486643"/>
              <a:gd name="connsiteY5776" fmla="*/ 1425039 h 3524628"/>
              <a:gd name="connsiteX5777" fmla="*/ 5604916 w 7486643"/>
              <a:gd name="connsiteY5777" fmla="*/ 1396262 h 3524628"/>
              <a:gd name="connsiteX5778" fmla="*/ 5605368 w 7486643"/>
              <a:gd name="connsiteY5778" fmla="*/ 1338707 h 3524628"/>
              <a:gd name="connsiteX5779" fmla="*/ 5605821 w 7486643"/>
              <a:gd name="connsiteY5779" fmla="*/ 1223597 h 3524628"/>
              <a:gd name="connsiteX5780" fmla="*/ 5606273 w 7486643"/>
              <a:gd name="connsiteY5780" fmla="*/ 993377 h 3524628"/>
              <a:gd name="connsiteX5781" fmla="*/ 5607178 w 7486643"/>
              <a:gd name="connsiteY5781" fmla="*/ 750982 h 3524628"/>
              <a:gd name="connsiteX5782" fmla="*/ 5609440 w 7486643"/>
              <a:gd name="connsiteY5782" fmla="*/ 638086 h 3524628"/>
              <a:gd name="connsiteX5783" fmla="*/ 5608535 w 7486643"/>
              <a:gd name="connsiteY5783" fmla="*/ 572783 h 3524628"/>
              <a:gd name="connsiteX5784" fmla="*/ 5575511 w 7486643"/>
              <a:gd name="connsiteY5784" fmla="*/ 622590 h 3524628"/>
              <a:gd name="connsiteX5785" fmla="*/ 5569630 w 7486643"/>
              <a:gd name="connsiteY5785" fmla="*/ 610415 h 3524628"/>
              <a:gd name="connsiteX5786" fmla="*/ 5623464 w 7486643"/>
              <a:gd name="connsiteY5786" fmla="*/ 509694 h 3524628"/>
              <a:gd name="connsiteX5787" fmla="*/ 5658750 w 7486643"/>
              <a:gd name="connsiteY5787" fmla="*/ 478149 h 3524628"/>
              <a:gd name="connsiteX5788" fmla="*/ 5657845 w 7486643"/>
              <a:gd name="connsiteY5788" fmla="*/ 1014407 h 3524628"/>
              <a:gd name="connsiteX5789" fmla="*/ 5657393 w 7486643"/>
              <a:gd name="connsiteY5789" fmla="*/ 1278938 h 3524628"/>
              <a:gd name="connsiteX5790" fmla="*/ 5653774 w 7486643"/>
              <a:gd name="connsiteY5790" fmla="*/ 1417292 h 3524628"/>
              <a:gd name="connsiteX5791" fmla="*/ 5714846 w 7486643"/>
              <a:gd name="connsiteY5791" fmla="*/ 1425039 h 3524628"/>
              <a:gd name="connsiteX5792" fmla="*/ 5682274 w 7486643"/>
              <a:gd name="connsiteY5792" fmla="*/ 1417845 h 3524628"/>
              <a:gd name="connsiteX5793" fmla="*/ 5688155 w 7486643"/>
              <a:gd name="connsiteY5793" fmla="*/ 441624 h 3524628"/>
              <a:gd name="connsiteX5794" fmla="*/ 5663726 w 7486643"/>
              <a:gd name="connsiteY5794" fmla="*/ 460440 h 3524628"/>
              <a:gd name="connsiteX5795" fmla="*/ 5703989 w 7486643"/>
              <a:gd name="connsiteY5795" fmla="*/ 392370 h 3524628"/>
              <a:gd name="connsiteX5796" fmla="*/ 5762346 w 7486643"/>
              <a:gd name="connsiteY5796" fmla="*/ 296630 h 3524628"/>
              <a:gd name="connsiteX5797" fmla="*/ 5735203 w 7486643"/>
              <a:gd name="connsiteY5797" fmla="*/ 356952 h 3524628"/>
              <a:gd name="connsiteX5798" fmla="*/ 5738822 w 7486643"/>
              <a:gd name="connsiteY5798" fmla="*/ 403438 h 3524628"/>
              <a:gd name="connsiteX5799" fmla="*/ 5739275 w 7486643"/>
              <a:gd name="connsiteY5799" fmla="*/ 536258 h 3524628"/>
              <a:gd name="connsiteX5800" fmla="*/ 5740632 w 7486643"/>
              <a:gd name="connsiteY5800" fmla="*/ 860558 h 3524628"/>
              <a:gd name="connsiteX5801" fmla="*/ 5734298 w 7486643"/>
              <a:gd name="connsiteY5801" fmla="*/ 1147779 h 3524628"/>
              <a:gd name="connsiteX5802" fmla="*/ 5733846 w 7486643"/>
              <a:gd name="connsiteY5802" fmla="*/ 1291113 h 3524628"/>
              <a:gd name="connsiteX5803" fmla="*/ 5728417 w 7486643"/>
              <a:gd name="connsiteY5803" fmla="*/ 1406223 h 3524628"/>
              <a:gd name="connsiteX5804" fmla="*/ 5727060 w 7486643"/>
              <a:gd name="connsiteY5804" fmla="*/ 869966 h 3524628"/>
              <a:gd name="connsiteX5805" fmla="*/ 5732037 w 7486643"/>
              <a:gd name="connsiteY5805" fmla="*/ 361932 h 3524628"/>
              <a:gd name="connsiteX5806" fmla="*/ 5713036 w 7486643"/>
              <a:gd name="connsiteY5806" fmla="*/ 387389 h 3524628"/>
              <a:gd name="connsiteX5807" fmla="*/ 5707608 w 7486643"/>
              <a:gd name="connsiteY5807" fmla="*/ 403992 h 3524628"/>
              <a:gd name="connsiteX5808" fmla="*/ 5701274 w 7486643"/>
              <a:gd name="connsiteY5808" fmla="*/ 447158 h 3524628"/>
              <a:gd name="connsiteX5809" fmla="*/ 5700369 w 7486643"/>
              <a:gd name="connsiteY5809" fmla="*/ 583851 h 3524628"/>
              <a:gd name="connsiteX5810" fmla="*/ 5694036 w 7486643"/>
              <a:gd name="connsiteY5810" fmla="*/ 901510 h 3524628"/>
              <a:gd name="connsiteX5811" fmla="*/ 5693131 w 7486643"/>
              <a:gd name="connsiteY5811" fmla="*/ 1229131 h 3524628"/>
              <a:gd name="connsiteX5812" fmla="*/ 5693131 w 7486643"/>
              <a:gd name="connsiteY5812" fmla="*/ 1379106 h 3524628"/>
              <a:gd name="connsiteX5813" fmla="*/ 5708512 w 7486643"/>
              <a:gd name="connsiteY5813" fmla="*/ 1415078 h 3524628"/>
              <a:gd name="connsiteX5814" fmla="*/ 5747418 w 7486643"/>
              <a:gd name="connsiteY5814" fmla="*/ 1424486 h 3524628"/>
              <a:gd name="connsiteX5815" fmla="*/ 5756465 w 7486643"/>
              <a:gd name="connsiteY5815" fmla="*/ 1372465 h 3524628"/>
              <a:gd name="connsiteX5816" fmla="*/ 5779990 w 7486643"/>
              <a:gd name="connsiteY5816" fmla="*/ 1396262 h 3524628"/>
              <a:gd name="connsiteX5817" fmla="*/ 5779537 w 7486643"/>
              <a:gd name="connsiteY5817" fmla="*/ 1346455 h 3524628"/>
              <a:gd name="connsiteX5818" fmla="*/ 5780442 w 7486643"/>
              <a:gd name="connsiteY5818" fmla="*/ 1268424 h 3524628"/>
              <a:gd name="connsiteX5819" fmla="*/ 5785418 w 7486643"/>
              <a:gd name="connsiteY5819" fmla="*/ 934162 h 3524628"/>
              <a:gd name="connsiteX5820" fmla="*/ 5791752 w 7486643"/>
              <a:gd name="connsiteY5820" fmla="*/ 252910 h 3524628"/>
              <a:gd name="connsiteX5821" fmla="*/ 5763251 w 7486643"/>
              <a:gd name="connsiteY5821" fmla="*/ 295523 h 3524628"/>
              <a:gd name="connsiteX5822" fmla="*/ 5798085 w 7486643"/>
              <a:gd name="connsiteY5822" fmla="*/ 222472 h 3524628"/>
              <a:gd name="connsiteX5823" fmla="*/ 5803061 w 7486643"/>
              <a:gd name="connsiteY5823" fmla="*/ 131713 h 3524628"/>
              <a:gd name="connsiteX5824" fmla="*/ 5803514 w 7486643"/>
              <a:gd name="connsiteY5824" fmla="*/ 101275 h 3524628"/>
              <a:gd name="connsiteX5825" fmla="*/ 5815728 w 7486643"/>
              <a:gd name="connsiteY5825" fmla="*/ 88546 h 3524628"/>
              <a:gd name="connsiteX5826" fmla="*/ 5821609 w 7486643"/>
              <a:gd name="connsiteY5826" fmla="*/ 65856 h 3524628"/>
              <a:gd name="connsiteX5827" fmla="*/ 5810752 w 7486643"/>
              <a:gd name="connsiteY5827" fmla="*/ 0 h 3524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</a:cxnLst>
            <a:rect l="l" t="t" r="r" b="b"/>
            <a:pathLst>
              <a:path w="7486643" h="3524628">
                <a:moveTo>
                  <a:pt x="1516980" y="3507119"/>
                </a:moveTo>
                <a:cubicBezTo>
                  <a:pt x="1514661" y="3507949"/>
                  <a:pt x="1512626" y="3510024"/>
                  <a:pt x="1510816" y="3513068"/>
                </a:cubicBezTo>
                <a:cubicBezTo>
                  <a:pt x="1516697" y="3516942"/>
                  <a:pt x="1521673" y="3516942"/>
                  <a:pt x="1524840" y="3508641"/>
                </a:cubicBezTo>
                <a:cubicBezTo>
                  <a:pt x="1521900" y="3506704"/>
                  <a:pt x="1519298" y="3506289"/>
                  <a:pt x="1516980" y="3507119"/>
                </a:cubicBezTo>
                <a:close/>
                <a:moveTo>
                  <a:pt x="1477622" y="3481731"/>
                </a:moveTo>
                <a:cubicBezTo>
                  <a:pt x="1466935" y="3481108"/>
                  <a:pt x="1456530" y="3482077"/>
                  <a:pt x="1447030" y="3488164"/>
                </a:cubicBezTo>
                <a:cubicBezTo>
                  <a:pt x="1428934" y="3499233"/>
                  <a:pt x="1432101" y="3505874"/>
                  <a:pt x="1410386" y="3499233"/>
                </a:cubicBezTo>
                <a:cubicBezTo>
                  <a:pt x="1428029" y="3504767"/>
                  <a:pt x="1431196" y="3521369"/>
                  <a:pt x="1448387" y="3517495"/>
                </a:cubicBezTo>
                <a:cubicBezTo>
                  <a:pt x="1455172" y="3517495"/>
                  <a:pt x="1459696" y="3514175"/>
                  <a:pt x="1462863" y="3507534"/>
                </a:cubicBezTo>
                <a:cubicBezTo>
                  <a:pt x="1466030" y="3498126"/>
                  <a:pt x="1470554" y="3498679"/>
                  <a:pt x="1475982" y="3509747"/>
                </a:cubicBezTo>
                <a:cubicBezTo>
                  <a:pt x="1490911" y="3509194"/>
                  <a:pt x="1492721" y="3520816"/>
                  <a:pt x="1509006" y="3512514"/>
                </a:cubicBezTo>
                <a:cubicBezTo>
                  <a:pt x="1503578" y="3505874"/>
                  <a:pt x="1497244" y="3502000"/>
                  <a:pt x="1489102" y="3500893"/>
                </a:cubicBezTo>
                <a:cubicBezTo>
                  <a:pt x="1517150" y="3498126"/>
                  <a:pt x="1545197" y="3495912"/>
                  <a:pt x="1573245" y="3499233"/>
                </a:cubicBezTo>
                <a:cubicBezTo>
                  <a:pt x="1591793" y="3500893"/>
                  <a:pt x="1628437" y="3523029"/>
                  <a:pt x="1644270" y="3510301"/>
                </a:cubicBezTo>
                <a:cubicBezTo>
                  <a:pt x="1639746" y="3506427"/>
                  <a:pt x="1633865" y="3501446"/>
                  <a:pt x="1642008" y="3499233"/>
                </a:cubicBezTo>
                <a:cubicBezTo>
                  <a:pt x="1656032" y="3496465"/>
                  <a:pt x="1671413" y="3503660"/>
                  <a:pt x="1684080" y="3493145"/>
                </a:cubicBezTo>
                <a:cubicBezTo>
                  <a:pt x="1625270" y="3477649"/>
                  <a:pt x="1569174" y="3487057"/>
                  <a:pt x="1509911" y="3484844"/>
                </a:cubicBezTo>
                <a:cubicBezTo>
                  <a:pt x="1499280" y="3484567"/>
                  <a:pt x="1488310" y="3482353"/>
                  <a:pt x="1477622" y="3481731"/>
                </a:cubicBezTo>
                <a:close/>
                <a:moveTo>
                  <a:pt x="2587496" y="3481523"/>
                </a:moveTo>
                <a:cubicBezTo>
                  <a:pt x="2603782" y="3494805"/>
                  <a:pt x="2626854" y="3497572"/>
                  <a:pt x="2643140" y="3504213"/>
                </a:cubicBezTo>
                <a:cubicBezTo>
                  <a:pt x="2653092" y="3508087"/>
                  <a:pt x="2663950" y="3516388"/>
                  <a:pt x="2676164" y="3517495"/>
                </a:cubicBezTo>
                <a:cubicBezTo>
                  <a:pt x="2677069" y="3499786"/>
                  <a:pt x="2676617" y="3504767"/>
                  <a:pt x="2666664" y="3498679"/>
                </a:cubicBezTo>
                <a:cubicBezTo>
                  <a:pt x="2658521" y="3499233"/>
                  <a:pt x="2650378" y="3498679"/>
                  <a:pt x="2642235" y="3497572"/>
                </a:cubicBezTo>
                <a:cubicBezTo>
                  <a:pt x="2639973" y="3493698"/>
                  <a:pt x="2638164" y="3489825"/>
                  <a:pt x="2635902" y="3485397"/>
                </a:cubicBezTo>
                <a:cubicBezTo>
                  <a:pt x="2619616" y="3478203"/>
                  <a:pt x="2602877" y="3489271"/>
                  <a:pt x="2587496" y="3481523"/>
                </a:cubicBezTo>
                <a:close/>
                <a:moveTo>
                  <a:pt x="2680059" y="3478307"/>
                </a:moveTo>
                <a:lnTo>
                  <a:pt x="2682110" y="3480825"/>
                </a:lnTo>
                <a:lnTo>
                  <a:pt x="2681140" y="3479863"/>
                </a:lnTo>
                <a:cubicBezTo>
                  <a:pt x="2678539" y="3476543"/>
                  <a:pt x="2678709" y="3476681"/>
                  <a:pt x="2680059" y="3478307"/>
                </a:cubicBezTo>
                <a:close/>
                <a:moveTo>
                  <a:pt x="1297289" y="3475436"/>
                </a:moveTo>
                <a:cubicBezTo>
                  <a:pt x="1266527" y="3474882"/>
                  <a:pt x="1276932" y="3522476"/>
                  <a:pt x="1301361" y="3516942"/>
                </a:cubicBezTo>
                <a:cubicBezTo>
                  <a:pt x="1325337" y="3518049"/>
                  <a:pt x="1319456" y="3475989"/>
                  <a:pt x="1297289" y="3475436"/>
                </a:cubicBezTo>
                <a:close/>
                <a:moveTo>
                  <a:pt x="1833820" y="3462154"/>
                </a:moveTo>
                <a:cubicBezTo>
                  <a:pt x="1791296" y="3469348"/>
                  <a:pt x="1838796" y="3484290"/>
                  <a:pt x="1855987" y="3479863"/>
                </a:cubicBezTo>
                <a:cubicBezTo>
                  <a:pt x="1869106" y="3476543"/>
                  <a:pt x="1887654" y="3479863"/>
                  <a:pt x="1871821" y="3465474"/>
                </a:cubicBezTo>
                <a:cubicBezTo>
                  <a:pt x="1870463" y="3464368"/>
                  <a:pt x="1838344" y="3461600"/>
                  <a:pt x="1833820" y="3462154"/>
                </a:cubicBezTo>
                <a:close/>
                <a:moveTo>
                  <a:pt x="2808261" y="3461601"/>
                </a:moveTo>
                <a:cubicBezTo>
                  <a:pt x="2795142" y="3462569"/>
                  <a:pt x="2782249" y="3465198"/>
                  <a:pt x="2776594" y="3470455"/>
                </a:cubicBezTo>
                <a:cubicBezTo>
                  <a:pt x="2757594" y="3487611"/>
                  <a:pt x="2805547" y="3480417"/>
                  <a:pt x="2806904" y="3480417"/>
                </a:cubicBezTo>
                <a:lnTo>
                  <a:pt x="2851181" y="3480417"/>
                </a:lnTo>
                <a:lnTo>
                  <a:pt x="2854404" y="3480417"/>
                </a:lnTo>
                <a:cubicBezTo>
                  <a:pt x="2877929" y="3480417"/>
                  <a:pt x="2846714" y="3463814"/>
                  <a:pt x="2841285" y="3462707"/>
                </a:cubicBezTo>
                <a:cubicBezTo>
                  <a:pt x="2834726" y="3461324"/>
                  <a:pt x="2821381" y="3460632"/>
                  <a:pt x="2808261" y="3461601"/>
                </a:cubicBezTo>
                <a:close/>
                <a:moveTo>
                  <a:pt x="1963323" y="3459690"/>
                </a:moveTo>
                <a:cubicBezTo>
                  <a:pt x="1945362" y="3458211"/>
                  <a:pt x="1916268" y="3462569"/>
                  <a:pt x="1909821" y="3468795"/>
                </a:cubicBezTo>
                <a:cubicBezTo>
                  <a:pt x="1889916" y="3489271"/>
                  <a:pt x="1906202" y="3484290"/>
                  <a:pt x="1913893" y="3487057"/>
                </a:cubicBezTo>
                <a:cubicBezTo>
                  <a:pt x="1917964" y="3488164"/>
                  <a:pt x="1939226" y="3481523"/>
                  <a:pt x="1945560" y="3482630"/>
                </a:cubicBezTo>
                <a:cubicBezTo>
                  <a:pt x="1954155" y="3484290"/>
                  <a:pt x="1962750" y="3489271"/>
                  <a:pt x="1970893" y="3491485"/>
                </a:cubicBezTo>
                <a:cubicBezTo>
                  <a:pt x="1976774" y="3493145"/>
                  <a:pt x="1949631" y="3485397"/>
                  <a:pt x="1970893" y="3491485"/>
                </a:cubicBezTo>
                <a:cubicBezTo>
                  <a:pt x="1988084" y="3496465"/>
                  <a:pt x="1984013" y="3470455"/>
                  <a:pt x="1976322" y="3463261"/>
                </a:cubicBezTo>
                <a:cubicBezTo>
                  <a:pt x="1974060" y="3461324"/>
                  <a:pt x="1969310" y="3460182"/>
                  <a:pt x="1963323" y="3459690"/>
                </a:cubicBezTo>
                <a:close/>
                <a:moveTo>
                  <a:pt x="3590593" y="3457260"/>
                </a:moveTo>
                <a:lnTo>
                  <a:pt x="3592311" y="3457731"/>
                </a:lnTo>
                <a:lnTo>
                  <a:pt x="3592247" y="3457727"/>
                </a:lnTo>
                <a:cubicBezTo>
                  <a:pt x="3588741" y="3456758"/>
                  <a:pt x="3588883" y="3456793"/>
                  <a:pt x="3590593" y="3457260"/>
                </a:cubicBezTo>
                <a:close/>
                <a:moveTo>
                  <a:pt x="3485067" y="3447039"/>
                </a:moveTo>
                <a:cubicBezTo>
                  <a:pt x="3479405" y="3447938"/>
                  <a:pt x="3474966" y="3449841"/>
                  <a:pt x="3473270" y="3452746"/>
                </a:cubicBezTo>
                <a:cubicBezTo>
                  <a:pt x="3459698" y="3475989"/>
                  <a:pt x="3524389" y="3492592"/>
                  <a:pt x="3528008" y="3466028"/>
                </a:cubicBezTo>
                <a:cubicBezTo>
                  <a:pt x="3527104" y="3473776"/>
                  <a:pt x="3529365" y="3458280"/>
                  <a:pt x="3528008" y="3466028"/>
                </a:cubicBezTo>
                <a:cubicBezTo>
                  <a:pt x="3530044" y="3450671"/>
                  <a:pt x="3502053" y="3444341"/>
                  <a:pt x="3485067" y="3447039"/>
                </a:cubicBezTo>
                <a:close/>
                <a:moveTo>
                  <a:pt x="2341907" y="3443753"/>
                </a:moveTo>
                <a:cubicBezTo>
                  <a:pt x="2333029" y="3443753"/>
                  <a:pt x="2325112" y="3449702"/>
                  <a:pt x="2316064" y="3461600"/>
                </a:cubicBezTo>
                <a:cubicBezTo>
                  <a:pt x="2335517" y="3461600"/>
                  <a:pt x="2353612" y="3461600"/>
                  <a:pt x="2373517" y="3461600"/>
                </a:cubicBezTo>
                <a:cubicBezTo>
                  <a:pt x="2360624" y="3449702"/>
                  <a:pt x="2350785" y="3443753"/>
                  <a:pt x="2341907" y="3443753"/>
                </a:cubicBezTo>
                <a:close/>
                <a:moveTo>
                  <a:pt x="5913401" y="3442041"/>
                </a:moveTo>
                <a:cubicBezTo>
                  <a:pt x="5914037" y="3440328"/>
                  <a:pt x="5909712" y="3453714"/>
                  <a:pt x="5910729" y="3449979"/>
                </a:cubicBezTo>
                <a:cubicBezTo>
                  <a:pt x="5912426" y="3444860"/>
                  <a:pt x="5913189" y="3442612"/>
                  <a:pt x="5913401" y="3442041"/>
                </a:cubicBezTo>
                <a:close/>
                <a:moveTo>
                  <a:pt x="50059" y="3437804"/>
                </a:moveTo>
                <a:cubicBezTo>
                  <a:pt x="51416" y="3449979"/>
                  <a:pt x="58655" y="3456620"/>
                  <a:pt x="66345" y="3462707"/>
                </a:cubicBezTo>
                <a:cubicBezTo>
                  <a:pt x="69512" y="3437804"/>
                  <a:pt x="69512" y="3437804"/>
                  <a:pt x="50059" y="3437804"/>
                </a:cubicBezTo>
                <a:close/>
                <a:moveTo>
                  <a:pt x="3605819" y="3433653"/>
                </a:moveTo>
                <a:cubicBezTo>
                  <a:pt x="3578337" y="3432270"/>
                  <a:pt x="3551759" y="3433653"/>
                  <a:pt x="3544294" y="3444445"/>
                </a:cubicBezTo>
                <a:cubicBezTo>
                  <a:pt x="3522127" y="3475989"/>
                  <a:pt x="3581842" y="3454406"/>
                  <a:pt x="3592247" y="3457727"/>
                </a:cubicBezTo>
                <a:cubicBezTo>
                  <a:pt x="3607402" y="3461878"/>
                  <a:pt x="3603896" y="3460909"/>
                  <a:pt x="3598355" y="3459387"/>
                </a:cubicBezTo>
                <a:lnTo>
                  <a:pt x="3592311" y="3457731"/>
                </a:lnTo>
                <a:lnTo>
                  <a:pt x="3613227" y="3458998"/>
                </a:lnTo>
                <a:cubicBezTo>
                  <a:pt x="3633584" y="3456378"/>
                  <a:pt x="3652415" y="3444030"/>
                  <a:pt x="3672772" y="3439464"/>
                </a:cubicBezTo>
                <a:cubicBezTo>
                  <a:pt x="3661689" y="3439187"/>
                  <a:pt x="3633302" y="3435037"/>
                  <a:pt x="3605819" y="3433653"/>
                </a:cubicBezTo>
                <a:close/>
                <a:moveTo>
                  <a:pt x="3350220" y="3426182"/>
                </a:moveTo>
                <a:cubicBezTo>
                  <a:pt x="3343435" y="3431716"/>
                  <a:pt x="3333030" y="3444445"/>
                  <a:pt x="3346149" y="3452192"/>
                </a:cubicBezTo>
                <a:cubicBezTo>
                  <a:pt x="3340720" y="3448872"/>
                  <a:pt x="3364244" y="3463261"/>
                  <a:pt x="3346149" y="3452192"/>
                </a:cubicBezTo>
                <a:cubicBezTo>
                  <a:pt x="3363792" y="3462707"/>
                  <a:pt x="3372840" y="3444445"/>
                  <a:pt x="3381435" y="3429502"/>
                </a:cubicBezTo>
                <a:cubicBezTo>
                  <a:pt x="3377364" y="3430056"/>
                  <a:pt x="3371370" y="3427842"/>
                  <a:pt x="3365489" y="3426182"/>
                </a:cubicBezTo>
                <a:cubicBezTo>
                  <a:pt x="3359608" y="3424522"/>
                  <a:pt x="3353840" y="3423415"/>
                  <a:pt x="3350220" y="3426182"/>
                </a:cubicBezTo>
                <a:close/>
                <a:moveTo>
                  <a:pt x="2656259" y="3425629"/>
                </a:moveTo>
                <a:cubicBezTo>
                  <a:pt x="2652640" y="3424522"/>
                  <a:pt x="2633187" y="3434483"/>
                  <a:pt x="2631830" y="3439464"/>
                </a:cubicBezTo>
                <a:cubicBezTo>
                  <a:pt x="2623687" y="3462707"/>
                  <a:pt x="2669831" y="3466028"/>
                  <a:pt x="2681140" y="3479863"/>
                </a:cubicBezTo>
                <a:cubicBezTo>
                  <a:pt x="2692902" y="3494252"/>
                  <a:pt x="2690301" y="3490931"/>
                  <a:pt x="2686060" y="3485674"/>
                </a:cubicBezTo>
                <a:lnTo>
                  <a:pt x="2682110" y="3480825"/>
                </a:lnTo>
                <a:lnTo>
                  <a:pt x="2696196" y="3494797"/>
                </a:lnTo>
                <a:cubicBezTo>
                  <a:pt x="2710065" y="3504524"/>
                  <a:pt x="2721516" y="3499232"/>
                  <a:pt x="2740855" y="3484290"/>
                </a:cubicBezTo>
                <a:cubicBezTo>
                  <a:pt x="2718688" y="3455513"/>
                  <a:pt x="2682950" y="3466581"/>
                  <a:pt x="2656712" y="3447212"/>
                </a:cubicBezTo>
                <a:cubicBezTo>
                  <a:pt x="2660331" y="3438357"/>
                  <a:pt x="2675259" y="3431163"/>
                  <a:pt x="2656259" y="3425629"/>
                </a:cubicBezTo>
                <a:close/>
                <a:moveTo>
                  <a:pt x="5915197" y="3417604"/>
                </a:moveTo>
                <a:cubicBezTo>
                  <a:pt x="5904961" y="3418158"/>
                  <a:pt x="5895800" y="3421201"/>
                  <a:pt x="5894896" y="3431163"/>
                </a:cubicBezTo>
                <a:cubicBezTo>
                  <a:pt x="5894443" y="3435590"/>
                  <a:pt x="5907110" y="3461047"/>
                  <a:pt x="5910729" y="3449979"/>
                </a:cubicBezTo>
                <a:cubicBezTo>
                  <a:pt x="5917515" y="3430056"/>
                  <a:pt x="5931087" y="3441124"/>
                  <a:pt x="5943301" y="3436697"/>
                </a:cubicBezTo>
                <a:cubicBezTo>
                  <a:pt x="5938325" y="3426182"/>
                  <a:pt x="5938777" y="3431163"/>
                  <a:pt x="5941944" y="3418988"/>
                </a:cubicBezTo>
                <a:cubicBezTo>
                  <a:pt x="5936742" y="3418988"/>
                  <a:pt x="5925432" y="3417051"/>
                  <a:pt x="5915197" y="3417604"/>
                </a:cubicBezTo>
                <a:close/>
                <a:moveTo>
                  <a:pt x="3699294" y="3398027"/>
                </a:moveTo>
                <a:cubicBezTo>
                  <a:pt x="3689058" y="3400310"/>
                  <a:pt x="3678653" y="3405706"/>
                  <a:pt x="3667343" y="3413454"/>
                </a:cubicBezTo>
                <a:cubicBezTo>
                  <a:pt x="3694034" y="3427289"/>
                  <a:pt x="3710320" y="3403492"/>
                  <a:pt x="3730225" y="3401278"/>
                </a:cubicBezTo>
                <a:cubicBezTo>
                  <a:pt x="3719594" y="3396574"/>
                  <a:pt x="3709529" y="3395744"/>
                  <a:pt x="3699294" y="3398027"/>
                </a:cubicBezTo>
                <a:close/>
                <a:moveTo>
                  <a:pt x="6361306" y="3389103"/>
                </a:moveTo>
                <a:lnTo>
                  <a:pt x="6361408" y="3389791"/>
                </a:lnTo>
                <a:lnTo>
                  <a:pt x="6361272" y="3389751"/>
                </a:lnTo>
                <a:close/>
                <a:moveTo>
                  <a:pt x="310689" y="3383028"/>
                </a:moveTo>
                <a:cubicBezTo>
                  <a:pt x="306096" y="3382791"/>
                  <a:pt x="300964" y="3383777"/>
                  <a:pt x="295253" y="3386336"/>
                </a:cubicBezTo>
                <a:cubicBezTo>
                  <a:pt x="302944" y="3389103"/>
                  <a:pt x="313801" y="3390764"/>
                  <a:pt x="312444" y="3404045"/>
                </a:cubicBezTo>
                <a:cubicBezTo>
                  <a:pt x="310182" y="3420094"/>
                  <a:pt x="292991" y="3407366"/>
                  <a:pt x="287110" y="3407919"/>
                </a:cubicBezTo>
                <a:cubicBezTo>
                  <a:pt x="281229" y="3408473"/>
                  <a:pt x="232371" y="3400725"/>
                  <a:pt x="231014" y="3405152"/>
                </a:cubicBezTo>
                <a:cubicBezTo>
                  <a:pt x="230109" y="3409580"/>
                  <a:pt x="328729" y="3448872"/>
                  <a:pt x="341849" y="3447212"/>
                </a:cubicBezTo>
                <a:cubicBezTo>
                  <a:pt x="348578" y="3446244"/>
                  <a:pt x="342838" y="3384685"/>
                  <a:pt x="310689" y="3383028"/>
                </a:cubicBezTo>
                <a:close/>
                <a:moveTo>
                  <a:pt x="3460709" y="3377162"/>
                </a:moveTo>
                <a:cubicBezTo>
                  <a:pt x="3462384" y="3377343"/>
                  <a:pt x="3463996" y="3388965"/>
                  <a:pt x="3459246" y="3381909"/>
                </a:cubicBezTo>
                <a:cubicBezTo>
                  <a:pt x="3459585" y="3378312"/>
                  <a:pt x="3460151" y="3377101"/>
                  <a:pt x="3460709" y="3377162"/>
                </a:cubicBezTo>
                <a:close/>
                <a:moveTo>
                  <a:pt x="6318782" y="3375821"/>
                </a:moveTo>
                <a:cubicBezTo>
                  <a:pt x="6282591" y="3376928"/>
                  <a:pt x="6243234" y="3386890"/>
                  <a:pt x="6207042" y="3390210"/>
                </a:cubicBezTo>
                <a:cubicBezTo>
                  <a:pt x="6233733" y="3387996"/>
                  <a:pt x="6260876" y="3388550"/>
                  <a:pt x="6287567" y="3382462"/>
                </a:cubicBezTo>
                <a:lnTo>
                  <a:pt x="6322323" y="3376563"/>
                </a:lnTo>
                <a:lnTo>
                  <a:pt x="6339592" y="3380180"/>
                </a:lnTo>
                <a:lnTo>
                  <a:pt x="6349747" y="3384838"/>
                </a:lnTo>
                <a:lnTo>
                  <a:pt x="6356782" y="3389103"/>
                </a:lnTo>
                <a:cubicBezTo>
                  <a:pt x="6337782" y="3389657"/>
                  <a:pt x="6326020" y="3387996"/>
                  <a:pt x="6331448" y="3413454"/>
                </a:cubicBezTo>
                <a:cubicBezTo>
                  <a:pt x="6337895" y="3403907"/>
                  <a:pt x="6350448" y="3406813"/>
                  <a:pt x="6357086" y="3399990"/>
                </a:cubicBezTo>
                <a:lnTo>
                  <a:pt x="6361077" y="3389694"/>
                </a:lnTo>
                <a:lnTo>
                  <a:pt x="6361272" y="3389751"/>
                </a:lnTo>
                <a:lnTo>
                  <a:pt x="6360797" y="3398753"/>
                </a:lnTo>
                <a:cubicBezTo>
                  <a:pt x="6360910" y="3400967"/>
                  <a:pt x="6361702" y="3396125"/>
                  <a:pt x="6361815" y="3392527"/>
                </a:cubicBezTo>
                <a:lnTo>
                  <a:pt x="6361408" y="3389791"/>
                </a:lnTo>
                <a:lnTo>
                  <a:pt x="6364755" y="3390764"/>
                </a:lnTo>
                <a:cubicBezTo>
                  <a:pt x="6366282" y="3391179"/>
                  <a:pt x="6366282" y="3391040"/>
                  <a:pt x="6361306" y="3389103"/>
                </a:cubicBezTo>
                <a:lnTo>
                  <a:pt x="6361077" y="3389694"/>
                </a:lnTo>
                <a:lnTo>
                  <a:pt x="6359044" y="3389103"/>
                </a:lnTo>
                <a:lnTo>
                  <a:pt x="6349747" y="3384838"/>
                </a:lnTo>
                <a:lnTo>
                  <a:pt x="6340051" y="3378960"/>
                </a:lnTo>
                <a:cubicBezTo>
                  <a:pt x="6334432" y="3377015"/>
                  <a:pt x="6328763" y="3376340"/>
                  <a:pt x="6323023" y="3376444"/>
                </a:cubicBezTo>
                <a:lnTo>
                  <a:pt x="6322323" y="3376563"/>
                </a:lnTo>
                <a:close/>
                <a:moveTo>
                  <a:pt x="591877" y="3362012"/>
                </a:moveTo>
                <a:cubicBezTo>
                  <a:pt x="586901" y="3362332"/>
                  <a:pt x="581840" y="3364200"/>
                  <a:pt x="576637" y="3368627"/>
                </a:cubicBezTo>
                <a:cubicBezTo>
                  <a:pt x="595638" y="3381909"/>
                  <a:pt x="616448" y="3375821"/>
                  <a:pt x="635900" y="3373608"/>
                </a:cubicBezTo>
                <a:cubicBezTo>
                  <a:pt x="620972" y="3374023"/>
                  <a:pt x="606806" y="3361052"/>
                  <a:pt x="591877" y="3362012"/>
                </a:cubicBezTo>
                <a:close/>
                <a:moveTo>
                  <a:pt x="190639" y="3360395"/>
                </a:moveTo>
                <a:cubicBezTo>
                  <a:pt x="188037" y="3360326"/>
                  <a:pt x="185323" y="3361156"/>
                  <a:pt x="182609" y="3361986"/>
                </a:cubicBezTo>
                <a:cubicBezTo>
                  <a:pt x="187132" y="3371948"/>
                  <a:pt x="192109" y="3372501"/>
                  <a:pt x="197990" y="3364200"/>
                </a:cubicBezTo>
                <a:cubicBezTo>
                  <a:pt x="195728" y="3361433"/>
                  <a:pt x="193240" y="3360464"/>
                  <a:pt x="190639" y="3360395"/>
                </a:cubicBezTo>
                <a:close/>
                <a:moveTo>
                  <a:pt x="3386440" y="3358259"/>
                </a:moveTo>
                <a:cubicBezTo>
                  <a:pt x="3377731" y="3356962"/>
                  <a:pt x="3369815" y="3362064"/>
                  <a:pt x="3367213" y="3371143"/>
                </a:cubicBezTo>
                <a:lnTo>
                  <a:pt x="3367730" y="3384087"/>
                </a:lnTo>
                <a:lnTo>
                  <a:pt x="3345022" y="3387548"/>
                </a:lnTo>
                <a:lnTo>
                  <a:pt x="3307300" y="3387720"/>
                </a:lnTo>
                <a:lnTo>
                  <a:pt x="3305345" y="3387837"/>
                </a:lnTo>
                <a:lnTo>
                  <a:pt x="3294407" y="3387789"/>
                </a:lnTo>
                <a:cubicBezTo>
                  <a:pt x="3278517" y="3387858"/>
                  <a:pt x="3262684" y="3388550"/>
                  <a:pt x="3247076" y="3391317"/>
                </a:cubicBezTo>
                <a:lnTo>
                  <a:pt x="3305345" y="3387837"/>
                </a:lnTo>
                <a:lnTo>
                  <a:pt x="3342077" y="3387996"/>
                </a:lnTo>
                <a:lnTo>
                  <a:pt x="3345022" y="3387548"/>
                </a:lnTo>
                <a:lnTo>
                  <a:pt x="3367863" y="3387443"/>
                </a:lnTo>
                <a:lnTo>
                  <a:pt x="3367730" y="3384087"/>
                </a:lnTo>
                <a:lnTo>
                  <a:pt x="3376120" y="3382808"/>
                </a:lnTo>
                <a:cubicBezTo>
                  <a:pt x="3386072" y="3380110"/>
                  <a:pt x="3395912" y="3377205"/>
                  <a:pt x="3409483" y="3376375"/>
                </a:cubicBezTo>
                <a:cubicBezTo>
                  <a:pt x="3413102" y="3382462"/>
                  <a:pt x="3416269" y="3382462"/>
                  <a:pt x="3419436" y="3375821"/>
                </a:cubicBezTo>
                <a:cubicBezTo>
                  <a:pt x="3414912" y="3369180"/>
                  <a:pt x="3387316" y="3377482"/>
                  <a:pt x="3379173" y="3378588"/>
                </a:cubicBezTo>
                <a:cubicBezTo>
                  <a:pt x="3382340" y="3364753"/>
                  <a:pt x="3394554" y="3375821"/>
                  <a:pt x="3399530" y="3365307"/>
                </a:cubicBezTo>
                <a:cubicBezTo>
                  <a:pt x="3395346" y="3361156"/>
                  <a:pt x="3390794" y="3358908"/>
                  <a:pt x="3386440" y="3358259"/>
                </a:cubicBezTo>
                <a:close/>
                <a:moveTo>
                  <a:pt x="905975" y="3356383"/>
                </a:moveTo>
                <a:cubicBezTo>
                  <a:pt x="898171" y="3358527"/>
                  <a:pt x="899416" y="3365307"/>
                  <a:pt x="923618" y="3370287"/>
                </a:cubicBezTo>
                <a:cubicBezTo>
                  <a:pt x="929951" y="3370841"/>
                  <a:pt x="936285" y="3370841"/>
                  <a:pt x="942618" y="3370287"/>
                </a:cubicBezTo>
                <a:cubicBezTo>
                  <a:pt x="930630" y="3356729"/>
                  <a:pt x="913779" y="3354239"/>
                  <a:pt x="905975" y="3356383"/>
                </a:cubicBezTo>
                <a:close/>
                <a:moveTo>
                  <a:pt x="207678" y="3346048"/>
                </a:moveTo>
                <a:lnTo>
                  <a:pt x="205129" y="3348834"/>
                </a:lnTo>
                <a:cubicBezTo>
                  <a:pt x="204182" y="3349292"/>
                  <a:pt x="203305" y="3348981"/>
                  <a:pt x="202966" y="3347044"/>
                </a:cubicBezTo>
                <a:close/>
                <a:moveTo>
                  <a:pt x="224730" y="3342444"/>
                </a:moveTo>
                <a:lnTo>
                  <a:pt x="207678" y="3346048"/>
                </a:lnTo>
                <a:lnTo>
                  <a:pt x="207716" y="3346006"/>
                </a:lnTo>
                <a:cubicBezTo>
                  <a:pt x="208960" y="3343724"/>
                  <a:pt x="208621" y="3341787"/>
                  <a:pt x="202966" y="3347044"/>
                </a:cubicBezTo>
                <a:cubicBezTo>
                  <a:pt x="204776" y="3357005"/>
                  <a:pt x="260419" y="3406259"/>
                  <a:pt x="276705" y="3386336"/>
                </a:cubicBezTo>
                <a:cubicBezTo>
                  <a:pt x="294687" y="3363923"/>
                  <a:pt x="253379" y="3344311"/>
                  <a:pt x="224730" y="3342444"/>
                </a:cubicBezTo>
                <a:close/>
                <a:moveTo>
                  <a:pt x="6932833" y="3338726"/>
                </a:moveTo>
                <a:cubicBezTo>
                  <a:pt x="6935187" y="3337532"/>
                  <a:pt x="6947147" y="3343032"/>
                  <a:pt x="6934932" y="3342617"/>
                </a:cubicBezTo>
                <a:cubicBezTo>
                  <a:pt x="6932331" y="3340265"/>
                  <a:pt x="6932048" y="3339123"/>
                  <a:pt x="6932833" y="3338726"/>
                </a:cubicBezTo>
                <a:close/>
                <a:moveTo>
                  <a:pt x="3909823" y="3334869"/>
                </a:moveTo>
                <a:cubicBezTo>
                  <a:pt x="3913442" y="3338189"/>
                  <a:pt x="3862322" y="3337636"/>
                  <a:pt x="3862322" y="3337636"/>
                </a:cubicBezTo>
                <a:cubicBezTo>
                  <a:pt x="3834727" y="3335422"/>
                  <a:pt x="3813012" y="3342617"/>
                  <a:pt x="3785869" y="3348704"/>
                </a:cubicBezTo>
                <a:cubicBezTo>
                  <a:pt x="3762345" y="3353685"/>
                  <a:pt x="3737463" y="3338743"/>
                  <a:pt x="3717558" y="3343170"/>
                </a:cubicBezTo>
                <a:cubicBezTo>
                  <a:pt x="3711225" y="3344830"/>
                  <a:pt x="3707606" y="3356452"/>
                  <a:pt x="3699011" y="3358666"/>
                </a:cubicBezTo>
                <a:cubicBezTo>
                  <a:pt x="3691320" y="3360326"/>
                  <a:pt x="3682725" y="3350918"/>
                  <a:pt x="3675486" y="3353131"/>
                </a:cubicBezTo>
                <a:cubicBezTo>
                  <a:pt x="3654224" y="3358666"/>
                  <a:pt x="3661915" y="3365860"/>
                  <a:pt x="3678201" y="3370841"/>
                </a:cubicBezTo>
                <a:cubicBezTo>
                  <a:pt x="3695391" y="3376375"/>
                  <a:pt x="3717106" y="3365860"/>
                  <a:pt x="3734297" y="3364753"/>
                </a:cubicBezTo>
                <a:cubicBezTo>
                  <a:pt x="3765964" y="3363093"/>
                  <a:pt x="3795369" y="3364200"/>
                  <a:pt x="3827036" y="3358666"/>
                </a:cubicBezTo>
                <a:cubicBezTo>
                  <a:pt x="3851917" y="3354792"/>
                  <a:pt x="3888108" y="3360879"/>
                  <a:pt x="3911180" y="3350918"/>
                </a:cubicBezTo>
                <a:cubicBezTo>
                  <a:pt x="3924751" y="3345384"/>
                  <a:pt x="3912537" y="3337636"/>
                  <a:pt x="3909823" y="3334869"/>
                </a:cubicBezTo>
                <a:close/>
                <a:moveTo>
                  <a:pt x="6944206" y="3334316"/>
                </a:moveTo>
                <a:cubicBezTo>
                  <a:pt x="6930182" y="3335561"/>
                  <a:pt x="6916158" y="3337636"/>
                  <a:pt x="6901908" y="3337636"/>
                </a:cubicBezTo>
                <a:cubicBezTo>
                  <a:pt x="6912766" y="3344277"/>
                  <a:pt x="6924528" y="3332655"/>
                  <a:pt x="6934932" y="3342617"/>
                </a:cubicBezTo>
                <a:cubicBezTo>
                  <a:pt x="6953028" y="3343170"/>
                  <a:pt x="6969766" y="3348704"/>
                  <a:pt x="6986504" y="3335976"/>
                </a:cubicBezTo>
                <a:cubicBezTo>
                  <a:pt x="6972254" y="3332655"/>
                  <a:pt x="6958230" y="3333070"/>
                  <a:pt x="6944206" y="3334316"/>
                </a:cubicBezTo>
                <a:close/>
                <a:moveTo>
                  <a:pt x="3948276" y="3332655"/>
                </a:moveTo>
                <a:cubicBezTo>
                  <a:pt x="3937758" y="3331133"/>
                  <a:pt x="3927240" y="3332655"/>
                  <a:pt x="3925204" y="3340403"/>
                </a:cubicBezTo>
                <a:cubicBezTo>
                  <a:pt x="3921132" y="3358666"/>
                  <a:pt x="3955514" y="3351471"/>
                  <a:pt x="3962300" y="3348151"/>
                </a:cubicBezTo>
                <a:cubicBezTo>
                  <a:pt x="3965466" y="3346490"/>
                  <a:pt x="3968633" y="3344830"/>
                  <a:pt x="3971347" y="3343170"/>
                </a:cubicBezTo>
                <a:cubicBezTo>
                  <a:pt x="3969312" y="3338743"/>
                  <a:pt x="3958794" y="3334177"/>
                  <a:pt x="3948276" y="3332655"/>
                </a:cubicBezTo>
                <a:close/>
                <a:moveTo>
                  <a:pt x="710205" y="3315361"/>
                </a:moveTo>
                <a:cubicBezTo>
                  <a:pt x="698669" y="3317298"/>
                  <a:pt x="690187" y="3323524"/>
                  <a:pt x="682948" y="3334315"/>
                </a:cubicBezTo>
                <a:cubicBezTo>
                  <a:pt x="709187" y="3329888"/>
                  <a:pt x="732259" y="3326014"/>
                  <a:pt x="755783" y="3322140"/>
                </a:cubicBezTo>
                <a:cubicBezTo>
                  <a:pt x="736330" y="3315776"/>
                  <a:pt x="721741" y="3313424"/>
                  <a:pt x="710205" y="3315361"/>
                </a:cubicBezTo>
                <a:close/>
                <a:moveTo>
                  <a:pt x="325068" y="3315214"/>
                </a:moveTo>
                <a:cubicBezTo>
                  <a:pt x="319173" y="3315085"/>
                  <a:pt x="302717" y="3315500"/>
                  <a:pt x="314253" y="3317160"/>
                </a:cubicBezTo>
                <a:cubicBezTo>
                  <a:pt x="318325" y="3316606"/>
                  <a:pt x="321944" y="3316053"/>
                  <a:pt x="326015" y="3315499"/>
                </a:cubicBezTo>
                <a:cubicBezTo>
                  <a:pt x="327825" y="3315361"/>
                  <a:pt x="327033" y="3315257"/>
                  <a:pt x="325068" y="3315214"/>
                </a:cubicBezTo>
                <a:close/>
                <a:moveTo>
                  <a:pt x="5988709" y="3310450"/>
                </a:moveTo>
                <a:cubicBezTo>
                  <a:pt x="5976665" y="3310104"/>
                  <a:pt x="5965242" y="3311902"/>
                  <a:pt x="5960944" y="3319373"/>
                </a:cubicBezTo>
                <a:cubicBezTo>
                  <a:pt x="5950087" y="3338743"/>
                  <a:pt x="6026993" y="3334315"/>
                  <a:pt x="6037850" y="3328228"/>
                </a:cubicBezTo>
                <a:cubicBezTo>
                  <a:pt x="6061374" y="3314393"/>
                  <a:pt x="6023826" y="3314946"/>
                  <a:pt x="6020207" y="3314393"/>
                </a:cubicBezTo>
                <a:cubicBezTo>
                  <a:pt x="6013421" y="3313286"/>
                  <a:pt x="6000754" y="3310796"/>
                  <a:pt x="5988709" y="3310450"/>
                </a:cubicBezTo>
                <a:close/>
                <a:moveTo>
                  <a:pt x="6237600" y="3309905"/>
                </a:moveTo>
                <a:cubicBezTo>
                  <a:pt x="6237338" y="3309983"/>
                  <a:pt x="6234610" y="3310415"/>
                  <a:pt x="6231641" y="3310865"/>
                </a:cubicBezTo>
                <a:lnTo>
                  <a:pt x="6230923" y="3310968"/>
                </a:lnTo>
                <a:lnTo>
                  <a:pt x="6228757" y="3311072"/>
                </a:lnTo>
                <a:cubicBezTo>
                  <a:pt x="6235656" y="3310104"/>
                  <a:pt x="6237861" y="3309827"/>
                  <a:pt x="6237600" y="3309905"/>
                </a:cubicBezTo>
                <a:close/>
                <a:moveTo>
                  <a:pt x="3659427" y="3298966"/>
                </a:moveTo>
                <a:cubicBezTo>
                  <a:pt x="3645855" y="3299866"/>
                  <a:pt x="3632058" y="3304155"/>
                  <a:pt x="3617581" y="3307198"/>
                </a:cubicBezTo>
                <a:cubicBezTo>
                  <a:pt x="3590438" y="3313286"/>
                  <a:pt x="3563294" y="3313286"/>
                  <a:pt x="3536151" y="3313839"/>
                </a:cubicBezTo>
                <a:cubicBezTo>
                  <a:pt x="3485032" y="3314393"/>
                  <a:pt x="3416721" y="3308305"/>
                  <a:pt x="3367863" y="3330995"/>
                </a:cubicBezTo>
                <a:cubicBezTo>
                  <a:pt x="3395459" y="3334315"/>
                  <a:pt x="3456079" y="3323801"/>
                  <a:pt x="3466936" y="3360879"/>
                </a:cubicBezTo>
                <a:cubicBezTo>
                  <a:pt x="3459246" y="3364753"/>
                  <a:pt x="3449745" y="3353685"/>
                  <a:pt x="3444317" y="3364753"/>
                </a:cubicBezTo>
                <a:cubicBezTo>
                  <a:pt x="3448388" y="3373608"/>
                  <a:pt x="3460603" y="3367520"/>
                  <a:pt x="3459246" y="3381909"/>
                </a:cubicBezTo>
                <a:cubicBezTo>
                  <a:pt x="3473270" y="3402939"/>
                  <a:pt x="3490008" y="3376375"/>
                  <a:pt x="3504032" y="3371394"/>
                </a:cubicBezTo>
                <a:cubicBezTo>
                  <a:pt x="3518056" y="3365860"/>
                  <a:pt x="3539770" y="3376375"/>
                  <a:pt x="3552437" y="3368627"/>
                </a:cubicBezTo>
                <a:cubicBezTo>
                  <a:pt x="3562842" y="3362539"/>
                  <a:pt x="3566009" y="3356452"/>
                  <a:pt x="3552437" y="3350918"/>
                </a:cubicBezTo>
                <a:cubicBezTo>
                  <a:pt x="3539770" y="3344830"/>
                  <a:pt x="3510365" y="3359772"/>
                  <a:pt x="3493627" y="3357559"/>
                </a:cubicBezTo>
                <a:cubicBezTo>
                  <a:pt x="3504032" y="3311072"/>
                  <a:pt x="3552890" y="3334315"/>
                  <a:pt x="3581390" y="3331548"/>
                </a:cubicBezTo>
                <a:cubicBezTo>
                  <a:pt x="3621652" y="3327674"/>
                  <a:pt x="3660558" y="3319927"/>
                  <a:pt x="3699915" y="3311072"/>
                </a:cubicBezTo>
                <a:cubicBezTo>
                  <a:pt x="3686344" y="3300557"/>
                  <a:pt x="3672999" y="3298067"/>
                  <a:pt x="3659427" y="3298966"/>
                </a:cubicBezTo>
                <a:close/>
                <a:moveTo>
                  <a:pt x="3904465" y="3276224"/>
                </a:moveTo>
                <a:cubicBezTo>
                  <a:pt x="3905101" y="3277833"/>
                  <a:pt x="3907900" y="3285200"/>
                  <a:pt x="3904846" y="3277314"/>
                </a:cubicBezTo>
                <a:cubicBezTo>
                  <a:pt x="3904281" y="3275792"/>
                  <a:pt x="3904253" y="3275688"/>
                  <a:pt x="3904465" y="3276224"/>
                </a:cubicBezTo>
                <a:close/>
                <a:moveTo>
                  <a:pt x="4695166" y="3276207"/>
                </a:moveTo>
                <a:cubicBezTo>
                  <a:pt x="4652642" y="3271226"/>
                  <a:pt x="4611022" y="3281188"/>
                  <a:pt x="4569855" y="3291703"/>
                </a:cubicBezTo>
                <a:cubicBezTo>
                  <a:pt x="4612832" y="3302771"/>
                  <a:pt x="4652642" y="3275100"/>
                  <a:pt x="4695166" y="3276207"/>
                </a:cubicBezTo>
                <a:close/>
                <a:moveTo>
                  <a:pt x="4188931" y="3268278"/>
                </a:moveTo>
                <a:cubicBezTo>
                  <a:pt x="4189681" y="3268096"/>
                  <a:pt x="4187532" y="3268701"/>
                  <a:pt x="4184648" y="3269497"/>
                </a:cubicBezTo>
                <a:lnTo>
                  <a:pt x="4176743" y="3271643"/>
                </a:lnTo>
                <a:lnTo>
                  <a:pt x="4175826" y="3271780"/>
                </a:lnTo>
                <a:cubicBezTo>
                  <a:pt x="4184535" y="3269428"/>
                  <a:pt x="4188182" y="3268459"/>
                  <a:pt x="4188931" y="3268278"/>
                </a:cubicBezTo>
                <a:close/>
                <a:moveTo>
                  <a:pt x="2163158" y="3261265"/>
                </a:moveTo>
                <a:cubicBezTo>
                  <a:pt x="2137372" y="3264032"/>
                  <a:pt x="2150038" y="3269566"/>
                  <a:pt x="2164967" y="3278974"/>
                </a:cubicBezTo>
                <a:cubicBezTo>
                  <a:pt x="2169943" y="3282295"/>
                  <a:pt x="2181705" y="3277314"/>
                  <a:pt x="2187586" y="3278974"/>
                </a:cubicBezTo>
                <a:cubicBezTo>
                  <a:pt x="2202515" y="3283401"/>
                  <a:pt x="2189848" y="3299450"/>
                  <a:pt x="2212468" y="3295023"/>
                </a:cubicBezTo>
                <a:cubicBezTo>
                  <a:pt x="2233730" y="3290596"/>
                  <a:pt x="2185325" y="3276207"/>
                  <a:pt x="2190301" y="3278974"/>
                </a:cubicBezTo>
                <a:cubicBezTo>
                  <a:pt x="2177634" y="3271226"/>
                  <a:pt x="2183967" y="3259051"/>
                  <a:pt x="2163158" y="3261265"/>
                </a:cubicBezTo>
                <a:close/>
                <a:moveTo>
                  <a:pt x="4706264" y="3254010"/>
                </a:moveTo>
                <a:lnTo>
                  <a:pt x="4710164" y="3255285"/>
                </a:lnTo>
                <a:lnTo>
                  <a:pt x="4709190" y="3255177"/>
                </a:lnTo>
                <a:cubicBezTo>
                  <a:pt x="4704892" y="3253655"/>
                  <a:pt x="4704666" y="3253517"/>
                  <a:pt x="4706264" y="3254010"/>
                </a:cubicBezTo>
                <a:close/>
                <a:moveTo>
                  <a:pt x="3377547" y="3250932"/>
                </a:moveTo>
                <a:cubicBezTo>
                  <a:pt x="3378071" y="3251027"/>
                  <a:pt x="3380191" y="3251442"/>
                  <a:pt x="3385054" y="3252410"/>
                </a:cubicBezTo>
                <a:cubicBezTo>
                  <a:pt x="3388786" y="3253240"/>
                  <a:pt x="3375978" y="3250646"/>
                  <a:pt x="3377547" y="3250932"/>
                </a:cubicBezTo>
                <a:close/>
                <a:moveTo>
                  <a:pt x="3902535" y="3250240"/>
                </a:moveTo>
                <a:cubicBezTo>
                  <a:pt x="3862266" y="3246530"/>
                  <a:pt x="3823078" y="3261265"/>
                  <a:pt x="3781345" y="3262925"/>
                </a:cubicBezTo>
                <a:cubicBezTo>
                  <a:pt x="3787678" y="3307198"/>
                  <a:pt x="3897156" y="3255731"/>
                  <a:pt x="3904846" y="3277314"/>
                </a:cubicBezTo>
                <a:cubicBezTo>
                  <a:pt x="3908466" y="3287275"/>
                  <a:pt x="3893537" y="3281188"/>
                  <a:pt x="3894442" y="3291149"/>
                </a:cubicBezTo>
                <a:cubicBezTo>
                  <a:pt x="3916609" y="3289489"/>
                  <a:pt x="3940133" y="3298344"/>
                  <a:pt x="3943299" y="3261265"/>
                </a:cubicBezTo>
                <a:cubicBezTo>
                  <a:pt x="3929501" y="3254762"/>
                  <a:pt x="3915958" y="3251476"/>
                  <a:pt x="3902535" y="3250240"/>
                </a:cubicBezTo>
                <a:close/>
                <a:moveTo>
                  <a:pt x="3554601" y="3237632"/>
                </a:moveTo>
                <a:cubicBezTo>
                  <a:pt x="3553964" y="3235842"/>
                  <a:pt x="3556509" y="3243002"/>
                  <a:pt x="3556509" y="3243002"/>
                </a:cubicBezTo>
                <a:cubicBezTo>
                  <a:pt x="3555378" y="3239820"/>
                  <a:pt x="3554813" y="3238229"/>
                  <a:pt x="3554601" y="3237632"/>
                </a:cubicBezTo>
                <a:close/>
                <a:moveTo>
                  <a:pt x="3478812" y="3234840"/>
                </a:moveTo>
                <a:cubicBezTo>
                  <a:pt x="3475645" y="3234425"/>
                  <a:pt x="3472139" y="3234978"/>
                  <a:pt x="3467841" y="3236915"/>
                </a:cubicBezTo>
                <a:cubicBezTo>
                  <a:pt x="3474627" y="3248536"/>
                  <a:pt x="3480960" y="3244662"/>
                  <a:pt x="3487746" y="3238575"/>
                </a:cubicBezTo>
                <a:cubicBezTo>
                  <a:pt x="3484806" y="3236638"/>
                  <a:pt x="3481978" y="3235255"/>
                  <a:pt x="3478812" y="3234840"/>
                </a:cubicBezTo>
                <a:close/>
                <a:moveTo>
                  <a:pt x="4777974" y="3234511"/>
                </a:moveTo>
                <a:cubicBezTo>
                  <a:pt x="4761158" y="3234667"/>
                  <a:pt x="4738935" y="3242449"/>
                  <a:pt x="4726381" y="3242449"/>
                </a:cubicBezTo>
                <a:cubicBezTo>
                  <a:pt x="4705571" y="3241895"/>
                  <a:pt x="4674809" y="3235254"/>
                  <a:pt x="4654904" y="3243002"/>
                </a:cubicBezTo>
                <a:cubicBezTo>
                  <a:pt x="4642689" y="3247430"/>
                  <a:pt x="4632737" y="3247430"/>
                  <a:pt x="4650380" y="3259605"/>
                </a:cubicBezTo>
                <a:cubicBezTo>
                  <a:pt x="4666666" y="3270673"/>
                  <a:pt x="4691095" y="3249090"/>
                  <a:pt x="4709190" y="3255177"/>
                </a:cubicBezTo>
                <a:cubicBezTo>
                  <a:pt x="4724571" y="3260158"/>
                  <a:pt x="4720273" y="3258636"/>
                  <a:pt x="4714279" y="3256630"/>
                </a:cubicBezTo>
                <a:lnTo>
                  <a:pt x="4710164" y="3255285"/>
                </a:lnTo>
                <a:lnTo>
                  <a:pt x="4730657" y="3257547"/>
                </a:lnTo>
                <a:cubicBezTo>
                  <a:pt x="4751630" y="3255523"/>
                  <a:pt x="4771393" y="3242449"/>
                  <a:pt x="4792429" y="3237468"/>
                </a:cubicBezTo>
                <a:cubicBezTo>
                  <a:pt x="4788584" y="3235254"/>
                  <a:pt x="4783579" y="3234459"/>
                  <a:pt x="4777974" y="3234511"/>
                </a:cubicBezTo>
                <a:close/>
                <a:moveTo>
                  <a:pt x="4308828" y="3231494"/>
                </a:moveTo>
                <a:lnTo>
                  <a:pt x="4312617" y="3233525"/>
                </a:lnTo>
                <a:cubicBezTo>
                  <a:pt x="4314596" y="3237468"/>
                  <a:pt x="4311994" y="3243279"/>
                  <a:pt x="4298875" y="3239128"/>
                </a:cubicBezTo>
                <a:close/>
                <a:moveTo>
                  <a:pt x="3354235" y="3227299"/>
                </a:moveTo>
                <a:cubicBezTo>
                  <a:pt x="3342869" y="3228890"/>
                  <a:pt x="3331446" y="3232211"/>
                  <a:pt x="3324434" y="3234148"/>
                </a:cubicBezTo>
                <a:cubicBezTo>
                  <a:pt x="3341173" y="3257944"/>
                  <a:pt x="3362887" y="3247983"/>
                  <a:pt x="3385054" y="3252410"/>
                </a:cubicBezTo>
                <a:cubicBezTo>
                  <a:pt x="3405412" y="3256284"/>
                  <a:pt x="3388673" y="3234148"/>
                  <a:pt x="3383697" y="3230827"/>
                </a:cubicBezTo>
                <a:cubicBezTo>
                  <a:pt x="3376911" y="3225846"/>
                  <a:pt x="3365602" y="3225708"/>
                  <a:pt x="3354235" y="3227299"/>
                </a:cubicBezTo>
                <a:close/>
                <a:moveTo>
                  <a:pt x="4350617" y="3215539"/>
                </a:moveTo>
                <a:cubicBezTo>
                  <a:pt x="4349090" y="3215746"/>
                  <a:pt x="4347733" y="3216438"/>
                  <a:pt x="4343209" y="3216438"/>
                </a:cubicBezTo>
                <a:cubicBezTo>
                  <a:pt x="4338459" y="3216162"/>
                  <a:pt x="4328620" y="3219067"/>
                  <a:pt x="4319346" y="3223425"/>
                </a:cubicBezTo>
                <a:lnTo>
                  <a:pt x="4308828" y="3231494"/>
                </a:lnTo>
                <a:lnTo>
                  <a:pt x="4306955" y="3230490"/>
                </a:lnTo>
                <a:cubicBezTo>
                  <a:pt x="4304417" y="3230931"/>
                  <a:pt x="4301477" y="3233317"/>
                  <a:pt x="4298875" y="3239128"/>
                </a:cubicBezTo>
                <a:cubicBezTo>
                  <a:pt x="4324209" y="3246876"/>
                  <a:pt x="4349543" y="3238021"/>
                  <a:pt x="4373519" y="3229167"/>
                </a:cubicBezTo>
                <a:cubicBezTo>
                  <a:pt x="4364924" y="3233041"/>
                  <a:pt x="4364471" y="3219205"/>
                  <a:pt x="4359043" y="3217545"/>
                </a:cubicBezTo>
                <a:cubicBezTo>
                  <a:pt x="4353840" y="3215608"/>
                  <a:pt x="4352144" y="3215331"/>
                  <a:pt x="4350617" y="3215539"/>
                </a:cubicBezTo>
                <a:close/>
                <a:moveTo>
                  <a:pt x="4182612" y="3213671"/>
                </a:moveTo>
                <a:cubicBezTo>
                  <a:pt x="4178540" y="3217545"/>
                  <a:pt x="4174921" y="3221972"/>
                  <a:pt x="4171302" y="3226400"/>
                </a:cubicBezTo>
                <a:cubicBezTo>
                  <a:pt x="4136468" y="3225293"/>
                  <a:pt x="4093944" y="3215885"/>
                  <a:pt x="4059563" y="3225293"/>
                </a:cubicBezTo>
                <a:cubicBezTo>
                  <a:pt x="4053682" y="3225293"/>
                  <a:pt x="4048253" y="3226400"/>
                  <a:pt x="4043277" y="3229720"/>
                </a:cubicBezTo>
                <a:cubicBezTo>
                  <a:pt x="4038753" y="3235254"/>
                  <a:pt x="4035586" y="3241342"/>
                  <a:pt x="4033777" y="3249090"/>
                </a:cubicBezTo>
                <a:cubicBezTo>
                  <a:pt x="4024277" y="3249090"/>
                  <a:pt x="4026538" y="3234148"/>
                  <a:pt x="4016134" y="3230827"/>
                </a:cubicBezTo>
                <a:cubicBezTo>
                  <a:pt x="4005503" y="3227230"/>
                  <a:pt x="3990461" y="3231104"/>
                  <a:pt x="3975532" y="3236776"/>
                </a:cubicBezTo>
                <a:lnTo>
                  <a:pt x="3956976" y="3244558"/>
                </a:lnTo>
                <a:lnTo>
                  <a:pt x="3956871" y="3244109"/>
                </a:lnTo>
                <a:cubicBezTo>
                  <a:pt x="3949633" y="3247430"/>
                  <a:pt x="3942395" y="3250197"/>
                  <a:pt x="3935609" y="3253517"/>
                </a:cubicBezTo>
                <a:lnTo>
                  <a:pt x="3956976" y="3244558"/>
                </a:lnTo>
                <a:lnTo>
                  <a:pt x="3960370" y="3259112"/>
                </a:lnTo>
                <a:cubicBezTo>
                  <a:pt x="3966456" y="3266661"/>
                  <a:pt x="3979603" y="3255454"/>
                  <a:pt x="3993514" y="3257944"/>
                </a:cubicBezTo>
                <a:cubicBezTo>
                  <a:pt x="4008895" y="3260158"/>
                  <a:pt x="4020205" y="3269566"/>
                  <a:pt x="4035134" y="3274547"/>
                </a:cubicBezTo>
                <a:cubicBezTo>
                  <a:pt x="4066349" y="3286168"/>
                  <a:pt x="4096206" y="3269013"/>
                  <a:pt x="4126516" y="3261818"/>
                </a:cubicBezTo>
                <a:cubicBezTo>
                  <a:pt x="4115206" y="3261265"/>
                  <a:pt x="4103897" y="3260711"/>
                  <a:pt x="4092587" y="3260158"/>
                </a:cubicBezTo>
                <a:cubicBezTo>
                  <a:pt x="4106611" y="3255731"/>
                  <a:pt x="4123349" y="3248536"/>
                  <a:pt x="4137373" y="3252410"/>
                </a:cubicBezTo>
                <a:cubicBezTo>
                  <a:pt x="4153207" y="3256838"/>
                  <a:pt x="4155921" y="3277314"/>
                  <a:pt x="4175826" y="3271780"/>
                </a:cubicBezTo>
                <a:cubicBezTo>
                  <a:pt x="4172999" y="3272610"/>
                  <a:pt x="4173762" y="3272437"/>
                  <a:pt x="4175953" y="3271858"/>
                </a:cubicBezTo>
                <a:lnTo>
                  <a:pt x="4176743" y="3271643"/>
                </a:lnTo>
                <a:lnTo>
                  <a:pt x="4228756" y="3263894"/>
                </a:lnTo>
                <a:cubicBezTo>
                  <a:pt x="4246512" y="3262372"/>
                  <a:pt x="4264268" y="3260988"/>
                  <a:pt x="4281685" y="3256838"/>
                </a:cubicBezTo>
                <a:cubicBezTo>
                  <a:pt x="4241875" y="3241342"/>
                  <a:pt x="4199350" y="3254070"/>
                  <a:pt x="4158635" y="3246323"/>
                </a:cubicBezTo>
                <a:cubicBezTo>
                  <a:pt x="4183064" y="3236361"/>
                  <a:pt x="4211112" y="3250197"/>
                  <a:pt x="4233279" y="3230274"/>
                </a:cubicBezTo>
                <a:cubicBezTo>
                  <a:pt x="4224232" y="3223079"/>
                  <a:pt x="4203422" y="3225293"/>
                  <a:pt x="4193017" y="3225293"/>
                </a:cubicBezTo>
                <a:cubicBezTo>
                  <a:pt x="4191660" y="3216992"/>
                  <a:pt x="4188041" y="3213118"/>
                  <a:pt x="4182612" y="3213671"/>
                </a:cubicBezTo>
                <a:close/>
                <a:moveTo>
                  <a:pt x="4113340" y="3196308"/>
                </a:moveTo>
                <a:cubicBezTo>
                  <a:pt x="4107176" y="3197761"/>
                  <a:pt x="4101408" y="3203157"/>
                  <a:pt x="4090777" y="3213671"/>
                </a:cubicBezTo>
                <a:cubicBezTo>
                  <a:pt x="4108873" y="3224740"/>
                  <a:pt x="4121992" y="3203710"/>
                  <a:pt x="4138278" y="3202603"/>
                </a:cubicBezTo>
                <a:cubicBezTo>
                  <a:pt x="4126064" y="3197346"/>
                  <a:pt x="4119504" y="3194855"/>
                  <a:pt x="4113340" y="3196308"/>
                </a:cubicBezTo>
                <a:close/>
                <a:moveTo>
                  <a:pt x="681337" y="3194674"/>
                </a:moveTo>
                <a:cubicBezTo>
                  <a:pt x="678764" y="3193991"/>
                  <a:pt x="677180" y="3194717"/>
                  <a:pt x="677520" y="3197622"/>
                </a:cubicBezTo>
                <a:cubicBezTo>
                  <a:pt x="677067" y="3194855"/>
                  <a:pt x="678877" y="3207030"/>
                  <a:pt x="677520" y="3197622"/>
                </a:cubicBezTo>
                <a:cubicBezTo>
                  <a:pt x="677972" y="3200943"/>
                  <a:pt x="706925" y="3234148"/>
                  <a:pt x="706020" y="3218099"/>
                </a:cubicBezTo>
                <a:cubicBezTo>
                  <a:pt x="705681" y="3211458"/>
                  <a:pt x="689056" y="3196723"/>
                  <a:pt x="681337" y="3194674"/>
                </a:cubicBezTo>
                <a:close/>
                <a:moveTo>
                  <a:pt x="4507369" y="3194025"/>
                </a:moveTo>
                <a:cubicBezTo>
                  <a:pt x="4492949" y="3194855"/>
                  <a:pt x="4478247" y="3196516"/>
                  <a:pt x="4468973" y="3195962"/>
                </a:cubicBezTo>
                <a:cubicBezTo>
                  <a:pt x="4456306" y="3194855"/>
                  <a:pt x="4414686" y="3194302"/>
                  <a:pt x="4406996" y="3208137"/>
                </a:cubicBezTo>
                <a:cubicBezTo>
                  <a:pt x="4393424" y="3232487"/>
                  <a:pt x="4440472" y="3221419"/>
                  <a:pt x="4449973" y="3221419"/>
                </a:cubicBezTo>
                <a:cubicBezTo>
                  <a:pt x="4476211" y="3220312"/>
                  <a:pt x="4501997" y="3219205"/>
                  <a:pt x="4528235" y="3216438"/>
                </a:cubicBezTo>
                <a:cubicBezTo>
                  <a:pt x="4501997" y="3219205"/>
                  <a:pt x="4535474" y="3215885"/>
                  <a:pt x="4528235" y="3216438"/>
                </a:cubicBezTo>
                <a:cubicBezTo>
                  <a:pt x="4536831" y="3214225"/>
                  <a:pt x="4541807" y="3207584"/>
                  <a:pt x="4544069" y="3197069"/>
                </a:cubicBezTo>
                <a:cubicBezTo>
                  <a:pt x="4535926" y="3193195"/>
                  <a:pt x="4521789" y="3193195"/>
                  <a:pt x="4507369" y="3194025"/>
                </a:cubicBezTo>
                <a:close/>
                <a:moveTo>
                  <a:pt x="2271618" y="3192573"/>
                </a:moveTo>
                <a:cubicBezTo>
                  <a:pt x="2263927" y="3191258"/>
                  <a:pt x="2254088" y="3191535"/>
                  <a:pt x="2250921" y="3193195"/>
                </a:cubicBezTo>
                <a:cubicBezTo>
                  <a:pt x="2259516" y="3199283"/>
                  <a:pt x="2268564" y="3210351"/>
                  <a:pt x="2279421" y="3201496"/>
                </a:cubicBezTo>
                <a:cubicBezTo>
                  <a:pt x="2284850" y="3196792"/>
                  <a:pt x="2279308" y="3193887"/>
                  <a:pt x="2271618" y="3192573"/>
                </a:cubicBezTo>
                <a:close/>
                <a:moveTo>
                  <a:pt x="4880949" y="3188854"/>
                </a:moveTo>
                <a:cubicBezTo>
                  <a:pt x="4876856" y="3187557"/>
                  <a:pt x="4871936" y="3193887"/>
                  <a:pt x="4867526" y="3194302"/>
                </a:cubicBezTo>
                <a:cubicBezTo>
                  <a:pt x="4848978" y="3194855"/>
                  <a:pt x="4833597" y="3195962"/>
                  <a:pt x="4813691" y="3194302"/>
                </a:cubicBezTo>
                <a:cubicBezTo>
                  <a:pt x="4769810" y="3189875"/>
                  <a:pt x="4727286" y="3211458"/>
                  <a:pt x="4683404" y="3205370"/>
                </a:cubicBezTo>
                <a:cubicBezTo>
                  <a:pt x="4700142" y="3229720"/>
                  <a:pt x="4744024" y="3215885"/>
                  <a:pt x="4765286" y="3212564"/>
                </a:cubicBezTo>
                <a:cubicBezTo>
                  <a:pt x="4802834" y="3207584"/>
                  <a:pt x="4839930" y="3209244"/>
                  <a:pt x="4877026" y="3205370"/>
                </a:cubicBezTo>
                <a:cubicBezTo>
                  <a:pt x="4885621" y="3204263"/>
                  <a:pt x="4888335" y="3202050"/>
                  <a:pt x="4884716" y="3193195"/>
                </a:cubicBezTo>
                <a:cubicBezTo>
                  <a:pt x="4883585" y="3190566"/>
                  <a:pt x="4882313" y="3189287"/>
                  <a:pt x="4880949" y="3188854"/>
                </a:cubicBezTo>
                <a:close/>
                <a:moveTo>
                  <a:pt x="4256294" y="3188007"/>
                </a:moveTo>
                <a:cubicBezTo>
                  <a:pt x="4252845" y="3187661"/>
                  <a:pt x="4249113" y="3188768"/>
                  <a:pt x="4244589" y="3190981"/>
                </a:cubicBezTo>
                <a:cubicBezTo>
                  <a:pt x="4251827" y="3195962"/>
                  <a:pt x="4256803" y="3202603"/>
                  <a:pt x="4266304" y="3193748"/>
                </a:cubicBezTo>
                <a:cubicBezTo>
                  <a:pt x="4262911" y="3190151"/>
                  <a:pt x="4259744" y="3188353"/>
                  <a:pt x="4256294" y="3188007"/>
                </a:cubicBezTo>
                <a:close/>
                <a:moveTo>
                  <a:pt x="4277161" y="3180466"/>
                </a:moveTo>
                <a:cubicBezTo>
                  <a:pt x="4278066" y="3192642"/>
                  <a:pt x="4278518" y="3179360"/>
                  <a:pt x="4277161" y="3180466"/>
                </a:cubicBezTo>
                <a:cubicBezTo>
                  <a:pt x="4278066" y="3192088"/>
                  <a:pt x="4284399" y="3194302"/>
                  <a:pt x="4292542" y="3191535"/>
                </a:cubicBezTo>
                <a:cubicBezTo>
                  <a:pt x="4288923" y="3182680"/>
                  <a:pt x="4283947" y="3178806"/>
                  <a:pt x="4277161" y="3180466"/>
                </a:cubicBezTo>
                <a:close/>
                <a:moveTo>
                  <a:pt x="6277614" y="3178253"/>
                </a:moveTo>
                <a:cubicBezTo>
                  <a:pt x="6283948" y="3192088"/>
                  <a:pt x="6291186" y="3205924"/>
                  <a:pt x="6293448" y="3221419"/>
                </a:cubicBezTo>
                <a:cubicBezTo>
                  <a:pt x="6266758" y="3224740"/>
                  <a:pt x="6231924" y="3230274"/>
                  <a:pt x="6205233" y="3223633"/>
                </a:cubicBezTo>
                <a:cubicBezTo>
                  <a:pt x="6170399" y="3214778"/>
                  <a:pt x="6200709" y="3216992"/>
                  <a:pt x="6181708" y="3208691"/>
                </a:cubicBezTo>
                <a:cubicBezTo>
                  <a:pt x="6173566" y="3204817"/>
                  <a:pt x="6164066" y="3200943"/>
                  <a:pt x="6155018" y="3200389"/>
                </a:cubicBezTo>
                <a:cubicBezTo>
                  <a:pt x="6130136" y="3199283"/>
                  <a:pt x="6126518" y="3214225"/>
                  <a:pt x="6106612" y="3222526"/>
                </a:cubicBezTo>
                <a:cubicBezTo>
                  <a:pt x="6090779" y="3229720"/>
                  <a:pt x="6068160" y="3231381"/>
                  <a:pt x="6051422" y="3234701"/>
                </a:cubicBezTo>
                <a:cubicBezTo>
                  <a:pt x="6029255" y="3239128"/>
                  <a:pt x="6004826" y="3239682"/>
                  <a:pt x="5983564" y="3229167"/>
                </a:cubicBezTo>
                <a:cubicBezTo>
                  <a:pt x="5964111" y="3219205"/>
                  <a:pt x="5968182" y="3214225"/>
                  <a:pt x="5946468" y="3224186"/>
                </a:cubicBezTo>
                <a:cubicBezTo>
                  <a:pt x="5938777" y="3227507"/>
                  <a:pt x="5912086" y="3226953"/>
                  <a:pt x="5936515" y="3245216"/>
                </a:cubicBezTo>
                <a:cubicBezTo>
                  <a:pt x="5944658" y="3251303"/>
                  <a:pt x="5988992" y="3244109"/>
                  <a:pt x="6000302" y="3244109"/>
                </a:cubicBezTo>
                <a:cubicBezTo>
                  <a:pt x="5988540" y="3259605"/>
                  <a:pt x="5954158" y="3262372"/>
                  <a:pt x="5958682" y="3291149"/>
                </a:cubicBezTo>
                <a:cubicBezTo>
                  <a:pt x="5961849" y="3312179"/>
                  <a:pt x="6037398" y="3287275"/>
                  <a:pt x="6053231" y="3297237"/>
                </a:cubicBezTo>
                <a:cubicBezTo>
                  <a:pt x="6062731" y="3303324"/>
                  <a:pt x="6057754" y="3317160"/>
                  <a:pt x="6066802" y="3324907"/>
                </a:cubicBezTo>
                <a:cubicBezTo>
                  <a:pt x="6076755" y="3332655"/>
                  <a:pt x="6107518" y="3319927"/>
                  <a:pt x="6117470" y="3318820"/>
                </a:cubicBezTo>
                <a:cubicBezTo>
                  <a:pt x="6154566" y="3313839"/>
                  <a:pt x="6191661" y="3317160"/>
                  <a:pt x="6228757" y="3311072"/>
                </a:cubicBezTo>
                <a:cubicBezTo>
                  <a:pt x="6223781" y="3311902"/>
                  <a:pt x="6223017" y="3312075"/>
                  <a:pt x="6224240" y="3311928"/>
                </a:cubicBezTo>
                <a:lnTo>
                  <a:pt x="6230923" y="3310968"/>
                </a:lnTo>
                <a:lnTo>
                  <a:pt x="6270376" y="3309066"/>
                </a:lnTo>
                <a:cubicBezTo>
                  <a:pt x="6284287" y="3309273"/>
                  <a:pt x="6298198" y="3309965"/>
                  <a:pt x="6311996" y="3309965"/>
                </a:cubicBezTo>
                <a:cubicBezTo>
                  <a:pt x="6274900" y="3314393"/>
                  <a:pt x="6237352" y="3322694"/>
                  <a:pt x="6202971" y="3340956"/>
                </a:cubicBezTo>
                <a:cubicBezTo>
                  <a:pt x="6248662" y="3337082"/>
                  <a:pt x="6294806" y="3333762"/>
                  <a:pt x="6340496" y="3330442"/>
                </a:cubicBezTo>
                <a:cubicBezTo>
                  <a:pt x="6319234" y="3278421"/>
                  <a:pt x="6300234" y="3227507"/>
                  <a:pt x="6277614" y="3178253"/>
                </a:cubicBezTo>
                <a:close/>
                <a:moveTo>
                  <a:pt x="4338968" y="3168361"/>
                </a:moveTo>
                <a:cubicBezTo>
                  <a:pt x="4328846" y="3168153"/>
                  <a:pt x="4319233" y="3169122"/>
                  <a:pt x="4316518" y="3174379"/>
                </a:cubicBezTo>
                <a:cubicBezTo>
                  <a:pt x="4322852" y="3184340"/>
                  <a:pt x="4329638" y="3167738"/>
                  <a:pt x="4341400" y="3170505"/>
                </a:cubicBezTo>
                <a:cubicBezTo>
                  <a:pt x="4355876" y="3173826"/>
                  <a:pt x="4346828" y="3189321"/>
                  <a:pt x="4368091" y="3186554"/>
                </a:cubicBezTo>
                <a:cubicBezTo>
                  <a:pt x="4353614" y="3173826"/>
                  <a:pt x="4352257" y="3168291"/>
                  <a:pt x="4364471" y="3169398"/>
                </a:cubicBezTo>
                <a:cubicBezTo>
                  <a:pt x="4359721" y="3169952"/>
                  <a:pt x="4349090" y="3168568"/>
                  <a:pt x="4338968" y="3168361"/>
                </a:cubicBezTo>
                <a:close/>
                <a:moveTo>
                  <a:pt x="52321" y="3166631"/>
                </a:moveTo>
                <a:cubicBezTo>
                  <a:pt x="58655" y="3166631"/>
                  <a:pt x="64988" y="3167738"/>
                  <a:pt x="71322" y="3169398"/>
                </a:cubicBezTo>
                <a:cubicBezTo>
                  <a:pt x="72226" y="3169952"/>
                  <a:pt x="52774" y="3164418"/>
                  <a:pt x="52321" y="3166631"/>
                </a:cubicBezTo>
                <a:close/>
                <a:moveTo>
                  <a:pt x="4461735" y="3163311"/>
                </a:moveTo>
                <a:lnTo>
                  <a:pt x="4461706" y="3163353"/>
                </a:lnTo>
                <a:lnTo>
                  <a:pt x="4461417" y="3163389"/>
                </a:lnTo>
                <a:cubicBezTo>
                  <a:pt x="4459218" y="3163657"/>
                  <a:pt x="4458568" y="3163726"/>
                  <a:pt x="4461735" y="3163311"/>
                </a:cubicBezTo>
                <a:close/>
                <a:moveTo>
                  <a:pt x="6368092" y="3161097"/>
                </a:moveTo>
                <a:cubicBezTo>
                  <a:pt x="6368997" y="3159437"/>
                  <a:pt x="6356782" y="3183787"/>
                  <a:pt x="6368092" y="3161097"/>
                </a:cubicBezTo>
                <a:close/>
                <a:moveTo>
                  <a:pt x="89233" y="3153133"/>
                </a:moveTo>
                <a:cubicBezTo>
                  <a:pt x="84780" y="3151032"/>
                  <a:pt x="76637" y="3156947"/>
                  <a:pt x="85798" y="3159437"/>
                </a:cubicBezTo>
                <a:cubicBezTo>
                  <a:pt x="87608" y="3158883"/>
                  <a:pt x="89870" y="3158883"/>
                  <a:pt x="91679" y="3158330"/>
                </a:cubicBezTo>
                <a:cubicBezTo>
                  <a:pt x="91792" y="3155425"/>
                  <a:pt x="90718" y="3153834"/>
                  <a:pt x="89233" y="3153133"/>
                </a:cubicBezTo>
                <a:close/>
                <a:moveTo>
                  <a:pt x="185719" y="3152173"/>
                </a:moveTo>
                <a:cubicBezTo>
                  <a:pt x="174353" y="3154733"/>
                  <a:pt x="161573" y="3161374"/>
                  <a:pt x="149132" y="3155009"/>
                </a:cubicBezTo>
                <a:cubicBezTo>
                  <a:pt x="167680" y="3164418"/>
                  <a:pt x="172656" y="3169952"/>
                  <a:pt x="146870" y="3175486"/>
                </a:cubicBezTo>
                <a:cubicBezTo>
                  <a:pt x="164966" y="3171612"/>
                  <a:pt x="184418" y="3161097"/>
                  <a:pt x="202061" y="3175486"/>
                </a:cubicBezTo>
                <a:cubicBezTo>
                  <a:pt x="200252" y="3182680"/>
                  <a:pt x="196633" y="3187107"/>
                  <a:pt x="190752" y="3188214"/>
                </a:cubicBezTo>
                <a:cubicBezTo>
                  <a:pt x="203418" y="3185447"/>
                  <a:pt x="198442" y="3176039"/>
                  <a:pt x="213823" y="3173826"/>
                </a:cubicBezTo>
                <a:cubicBezTo>
                  <a:pt x="207038" y="3151136"/>
                  <a:pt x="197085" y="3149614"/>
                  <a:pt x="185719" y="3152173"/>
                </a:cubicBezTo>
                <a:close/>
                <a:moveTo>
                  <a:pt x="6349262" y="3152035"/>
                </a:moveTo>
                <a:cubicBezTo>
                  <a:pt x="6337556" y="3152104"/>
                  <a:pt x="6324211" y="3155563"/>
                  <a:pt x="6320592" y="3163311"/>
                </a:cubicBezTo>
                <a:cubicBezTo>
                  <a:pt x="6309282" y="3188214"/>
                  <a:pt x="6341854" y="3230827"/>
                  <a:pt x="6353616" y="3252410"/>
                </a:cubicBezTo>
                <a:cubicBezTo>
                  <a:pt x="6358592" y="3238575"/>
                  <a:pt x="6361306" y="3236915"/>
                  <a:pt x="6363568" y="3221972"/>
                </a:cubicBezTo>
                <a:cubicBezTo>
                  <a:pt x="6366735" y="3199836"/>
                  <a:pt x="6356782" y="3183234"/>
                  <a:pt x="6368092" y="3161097"/>
                </a:cubicBezTo>
                <a:cubicBezTo>
                  <a:pt x="6371032" y="3155286"/>
                  <a:pt x="6360967" y="3151966"/>
                  <a:pt x="6349262" y="3152035"/>
                </a:cubicBezTo>
                <a:close/>
                <a:moveTo>
                  <a:pt x="3510987" y="3150236"/>
                </a:moveTo>
                <a:cubicBezTo>
                  <a:pt x="3509234" y="3150721"/>
                  <a:pt x="3508556" y="3152519"/>
                  <a:pt x="3509008" y="3155563"/>
                </a:cubicBezTo>
                <a:cubicBezTo>
                  <a:pt x="3516699" y="3159437"/>
                  <a:pt x="3519865" y="3158883"/>
                  <a:pt x="3519413" y="3152796"/>
                </a:cubicBezTo>
                <a:cubicBezTo>
                  <a:pt x="3515568" y="3150583"/>
                  <a:pt x="3512740" y="3149752"/>
                  <a:pt x="3510987" y="3150236"/>
                </a:cubicBezTo>
                <a:close/>
                <a:moveTo>
                  <a:pt x="383016" y="3142834"/>
                </a:moveTo>
                <a:cubicBezTo>
                  <a:pt x="373516" y="3143941"/>
                  <a:pt x="350444" y="3158883"/>
                  <a:pt x="350897" y="3173826"/>
                </a:cubicBezTo>
                <a:cubicBezTo>
                  <a:pt x="351801" y="3195409"/>
                  <a:pt x="362659" y="3184340"/>
                  <a:pt x="374873" y="3187107"/>
                </a:cubicBezTo>
                <a:cubicBezTo>
                  <a:pt x="382111" y="3188768"/>
                  <a:pt x="391159" y="3189321"/>
                  <a:pt x="394778" y="3190981"/>
                </a:cubicBezTo>
                <a:cubicBezTo>
                  <a:pt x="396135" y="3191535"/>
                  <a:pt x="399754" y="3200389"/>
                  <a:pt x="404278" y="3202603"/>
                </a:cubicBezTo>
                <a:cubicBezTo>
                  <a:pt x="420112" y="3208691"/>
                  <a:pt x="438660" y="3204817"/>
                  <a:pt x="454946" y="3204263"/>
                </a:cubicBezTo>
                <a:cubicBezTo>
                  <a:pt x="453136" y="3179913"/>
                  <a:pt x="408802" y="3187661"/>
                  <a:pt x="393873" y="3186001"/>
                </a:cubicBezTo>
                <a:cubicBezTo>
                  <a:pt x="411516" y="3172719"/>
                  <a:pt x="495660" y="3184894"/>
                  <a:pt x="467160" y="3205924"/>
                </a:cubicBezTo>
                <a:cubicBezTo>
                  <a:pt x="474851" y="3215885"/>
                  <a:pt x="511494" y="3234148"/>
                  <a:pt x="521899" y="3221419"/>
                </a:cubicBezTo>
                <a:cubicBezTo>
                  <a:pt x="538637" y="3199836"/>
                  <a:pt x="510137" y="3195962"/>
                  <a:pt x="512398" y="3175486"/>
                </a:cubicBezTo>
                <a:lnTo>
                  <a:pt x="526801" y="3169613"/>
                </a:lnTo>
                <a:lnTo>
                  <a:pt x="527219" y="3170059"/>
                </a:lnTo>
                <a:lnTo>
                  <a:pt x="532304" y="3175486"/>
                </a:lnTo>
                <a:cubicBezTo>
                  <a:pt x="530494" y="3173826"/>
                  <a:pt x="528684" y="3171612"/>
                  <a:pt x="527327" y="3169398"/>
                </a:cubicBezTo>
                <a:lnTo>
                  <a:pt x="526801" y="3169613"/>
                </a:lnTo>
                <a:lnTo>
                  <a:pt x="526536" y="3169329"/>
                </a:lnTo>
                <a:cubicBezTo>
                  <a:pt x="524952" y="3168568"/>
                  <a:pt x="523030" y="3168845"/>
                  <a:pt x="518732" y="3169398"/>
                </a:cubicBezTo>
                <a:cubicBezTo>
                  <a:pt x="497470" y="3172165"/>
                  <a:pt x="500184" y="3172165"/>
                  <a:pt x="479827" y="3158330"/>
                </a:cubicBezTo>
                <a:cubicBezTo>
                  <a:pt x="460827" y="3146155"/>
                  <a:pt x="452683" y="3148369"/>
                  <a:pt x="430064" y="3150029"/>
                </a:cubicBezTo>
                <a:cubicBezTo>
                  <a:pt x="415136" y="3151689"/>
                  <a:pt x="395683" y="3141728"/>
                  <a:pt x="383016" y="3142834"/>
                </a:cubicBezTo>
                <a:close/>
                <a:moveTo>
                  <a:pt x="3548430" y="3139782"/>
                </a:moveTo>
                <a:cubicBezTo>
                  <a:pt x="3544068" y="3139894"/>
                  <a:pt x="3539544" y="3141036"/>
                  <a:pt x="3534794" y="3143941"/>
                </a:cubicBezTo>
                <a:cubicBezTo>
                  <a:pt x="3552890" y="3163311"/>
                  <a:pt x="3569176" y="3150029"/>
                  <a:pt x="3585009" y="3146708"/>
                </a:cubicBezTo>
                <a:cubicBezTo>
                  <a:pt x="3573134" y="3148369"/>
                  <a:pt x="3561513" y="3139445"/>
                  <a:pt x="3548430" y="3139782"/>
                </a:cubicBezTo>
                <a:close/>
                <a:moveTo>
                  <a:pt x="3290279" y="3134049"/>
                </a:moveTo>
                <a:cubicBezTo>
                  <a:pt x="3284059" y="3132458"/>
                  <a:pt x="3277612" y="3133703"/>
                  <a:pt x="3264719" y="3136193"/>
                </a:cubicBezTo>
                <a:cubicBezTo>
                  <a:pt x="3282815" y="3150029"/>
                  <a:pt x="3297743" y="3153903"/>
                  <a:pt x="3314482" y="3148922"/>
                </a:cubicBezTo>
                <a:cubicBezTo>
                  <a:pt x="3302494" y="3140067"/>
                  <a:pt x="3296500" y="3135640"/>
                  <a:pt x="3290279" y="3134049"/>
                </a:cubicBezTo>
                <a:close/>
                <a:moveTo>
                  <a:pt x="4968408" y="3121251"/>
                </a:moveTo>
                <a:cubicBezTo>
                  <a:pt x="4918645" y="3121251"/>
                  <a:pt x="4865264" y="3113503"/>
                  <a:pt x="4820930" y="3148922"/>
                </a:cubicBezTo>
                <a:cubicBezTo>
                  <a:pt x="4845811" y="3157777"/>
                  <a:pt x="4850335" y="3143941"/>
                  <a:pt x="4873407" y="3145601"/>
                </a:cubicBezTo>
                <a:cubicBezTo>
                  <a:pt x="4893312" y="3147262"/>
                  <a:pt x="4930860" y="3176039"/>
                  <a:pt x="4914574" y="3132320"/>
                </a:cubicBezTo>
                <a:cubicBezTo>
                  <a:pt x="4917740" y="3140621"/>
                  <a:pt x="4932669" y="3127892"/>
                  <a:pt x="4914574" y="3132320"/>
                </a:cubicBezTo>
                <a:cubicBezTo>
                  <a:pt x="4938098" y="3126232"/>
                  <a:pt x="4954836" y="3166078"/>
                  <a:pt x="4968408" y="3121251"/>
                </a:cubicBezTo>
                <a:close/>
                <a:moveTo>
                  <a:pt x="5892634" y="3116824"/>
                </a:moveTo>
                <a:cubicBezTo>
                  <a:pt x="5902586" y="3114057"/>
                  <a:pt x="5906545" y="3119038"/>
                  <a:pt x="5906036" y="3122220"/>
                </a:cubicBezTo>
                <a:lnTo>
                  <a:pt x="5903752" y="3123519"/>
                </a:lnTo>
                <a:lnTo>
                  <a:pt x="5901985" y="3123361"/>
                </a:lnTo>
                <a:cubicBezTo>
                  <a:pt x="5898628" y="3122358"/>
                  <a:pt x="5895461" y="3120421"/>
                  <a:pt x="5892634" y="3116824"/>
                </a:cubicBezTo>
                <a:close/>
                <a:moveTo>
                  <a:pt x="691544" y="3114610"/>
                </a:moveTo>
                <a:cubicBezTo>
                  <a:pt x="685663" y="3128999"/>
                  <a:pt x="695615" y="3135640"/>
                  <a:pt x="703758" y="3142281"/>
                </a:cubicBezTo>
                <a:cubicBezTo>
                  <a:pt x="710092" y="3144495"/>
                  <a:pt x="712353" y="3141728"/>
                  <a:pt x="711449" y="3133426"/>
                </a:cubicBezTo>
                <a:cubicBezTo>
                  <a:pt x="704663" y="3126785"/>
                  <a:pt x="698330" y="3120698"/>
                  <a:pt x="691544" y="3114610"/>
                </a:cubicBezTo>
                <a:close/>
                <a:moveTo>
                  <a:pt x="5164956" y="3099720"/>
                </a:moveTo>
                <a:cubicBezTo>
                  <a:pt x="5165507" y="3099253"/>
                  <a:pt x="5160333" y="3105479"/>
                  <a:pt x="5162029" y="3102989"/>
                </a:cubicBezTo>
                <a:cubicBezTo>
                  <a:pt x="5163952" y="3100775"/>
                  <a:pt x="5164772" y="3099876"/>
                  <a:pt x="5164956" y="3099720"/>
                </a:cubicBezTo>
                <a:close/>
                <a:moveTo>
                  <a:pt x="832688" y="3099668"/>
                </a:moveTo>
                <a:cubicBezTo>
                  <a:pt x="835855" y="3101882"/>
                  <a:pt x="839022" y="3104649"/>
                  <a:pt x="842188" y="3106863"/>
                </a:cubicBezTo>
                <a:lnTo>
                  <a:pt x="843227" y="3106731"/>
                </a:lnTo>
                <a:lnTo>
                  <a:pt x="843319" y="3106794"/>
                </a:lnTo>
                <a:cubicBezTo>
                  <a:pt x="847052" y="3107693"/>
                  <a:pt x="851010" y="3107139"/>
                  <a:pt x="855308" y="3105202"/>
                </a:cubicBezTo>
                <a:lnTo>
                  <a:pt x="843227" y="3106731"/>
                </a:lnTo>
                <a:lnTo>
                  <a:pt x="842454" y="3106213"/>
                </a:lnTo>
                <a:close/>
                <a:moveTo>
                  <a:pt x="299777" y="3099668"/>
                </a:moveTo>
                <a:lnTo>
                  <a:pt x="299897" y="3099674"/>
                </a:lnTo>
                <a:lnTo>
                  <a:pt x="294687" y="3103819"/>
                </a:lnTo>
                <a:cubicBezTo>
                  <a:pt x="291181" y="3106586"/>
                  <a:pt x="289372" y="3107969"/>
                  <a:pt x="299777" y="3099668"/>
                </a:cubicBezTo>
                <a:close/>
                <a:moveTo>
                  <a:pt x="299777" y="3099668"/>
                </a:moveTo>
                <a:cubicBezTo>
                  <a:pt x="278062" y="3117377"/>
                  <a:pt x="249562" y="3113503"/>
                  <a:pt x="230562" y="3137300"/>
                </a:cubicBezTo>
                <a:cubicBezTo>
                  <a:pt x="245038" y="3140621"/>
                  <a:pt x="278967" y="3138407"/>
                  <a:pt x="292086" y="3128446"/>
                </a:cubicBezTo>
                <a:cubicBezTo>
                  <a:pt x="297515" y="3124295"/>
                  <a:pt x="305234" y="3105514"/>
                  <a:pt x="304174" y="3099885"/>
                </a:cubicBezTo>
                <a:lnTo>
                  <a:pt x="299897" y="3099674"/>
                </a:lnTo>
                <a:lnTo>
                  <a:pt x="299904" y="3099668"/>
                </a:lnTo>
                <a:cubicBezTo>
                  <a:pt x="301190" y="3098631"/>
                  <a:pt x="301586" y="3098285"/>
                  <a:pt x="299777" y="3099668"/>
                </a:cubicBezTo>
                <a:close/>
                <a:moveTo>
                  <a:pt x="960261" y="3096901"/>
                </a:moveTo>
                <a:cubicBezTo>
                  <a:pt x="961166" y="3117377"/>
                  <a:pt x="975190" y="3138960"/>
                  <a:pt x="990571" y="3145048"/>
                </a:cubicBezTo>
                <a:cubicBezTo>
                  <a:pt x="998714" y="3148369"/>
                  <a:pt x="1009119" y="3139514"/>
                  <a:pt x="1018619" y="3142834"/>
                </a:cubicBezTo>
                <a:cubicBezTo>
                  <a:pt x="1029477" y="3146155"/>
                  <a:pt x="1039429" y="3158883"/>
                  <a:pt x="1048929" y="3164971"/>
                </a:cubicBezTo>
                <a:cubicBezTo>
                  <a:pt x="1022239" y="3192642"/>
                  <a:pt x="964333" y="3161097"/>
                  <a:pt x="937642" y="3150582"/>
                </a:cubicBezTo>
                <a:cubicBezTo>
                  <a:pt x="930404" y="3147815"/>
                  <a:pt x="855308" y="3147815"/>
                  <a:pt x="858022" y="3141174"/>
                </a:cubicBezTo>
                <a:cubicBezTo>
                  <a:pt x="855760" y="3146708"/>
                  <a:pt x="886975" y="3168845"/>
                  <a:pt x="895570" y="3169952"/>
                </a:cubicBezTo>
                <a:cubicBezTo>
                  <a:pt x="909594" y="3172719"/>
                  <a:pt x="921356" y="3166078"/>
                  <a:pt x="936285" y="3169952"/>
                </a:cubicBezTo>
                <a:cubicBezTo>
                  <a:pt x="967952" y="3177699"/>
                  <a:pt x="1048024" y="3220312"/>
                  <a:pt x="1076073" y="3197622"/>
                </a:cubicBezTo>
                <a:lnTo>
                  <a:pt x="1084702" y="3199275"/>
                </a:lnTo>
                <a:lnTo>
                  <a:pt x="1092019" y="3201635"/>
                </a:lnTo>
                <a:cubicBezTo>
                  <a:pt x="1106948" y="3204955"/>
                  <a:pt x="1122894" y="3206477"/>
                  <a:pt x="1128097" y="3207584"/>
                </a:cubicBezTo>
                <a:lnTo>
                  <a:pt x="1084702" y="3199275"/>
                </a:lnTo>
                <a:lnTo>
                  <a:pt x="1071860" y="3195132"/>
                </a:lnTo>
                <a:cubicBezTo>
                  <a:pt x="1066374" y="3192400"/>
                  <a:pt x="1062614" y="3189045"/>
                  <a:pt x="1062049" y="3184894"/>
                </a:cubicBezTo>
                <a:cubicBezTo>
                  <a:pt x="1057525" y="3145048"/>
                  <a:pt x="1091454" y="3179360"/>
                  <a:pt x="1093263" y="3163864"/>
                </a:cubicBezTo>
                <a:cubicBezTo>
                  <a:pt x="1094620" y="3150029"/>
                  <a:pt x="1075168" y="3156116"/>
                  <a:pt x="1068382" y="3153349"/>
                </a:cubicBezTo>
                <a:cubicBezTo>
                  <a:pt x="1062953" y="3150029"/>
                  <a:pt x="1057072" y="3148369"/>
                  <a:pt x="1051191" y="3148369"/>
                </a:cubicBezTo>
                <a:cubicBezTo>
                  <a:pt x="1053001" y="3140621"/>
                  <a:pt x="1051644" y="3133426"/>
                  <a:pt x="1047120" y="3127339"/>
                </a:cubicBezTo>
                <a:cubicBezTo>
                  <a:pt x="1022691" y="3105756"/>
                  <a:pt x="989214" y="3099115"/>
                  <a:pt x="960261" y="3096901"/>
                </a:cubicBezTo>
                <a:close/>
                <a:moveTo>
                  <a:pt x="4585843" y="3093877"/>
                </a:moveTo>
                <a:lnTo>
                  <a:pt x="4585689" y="3095241"/>
                </a:lnTo>
                <a:lnTo>
                  <a:pt x="4585057" y="3094137"/>
                </a:lnTo>
                <a:close/>
                <a:moveTo>
                  <a:pt x="2591568" y="3091367"/>
                </a:moveTo>
                <a:cubicBezTo>
                  <a:pt x="2609211" y="3091920"/>
                  <a:pt x="2613282" y="3125125"/>
                  <a:pt x="2624592" y="3126785"/>
                </a:cubicBezTo>
                <a:cubicBezTo>
                  <a:pt x="2613282" y="3125125"/>
                  <a:pt x="2609663" y="3091920"/>
                  <a:pt x="2591568" y="3091367"/>
                </a:cubicBezTo>
                <a:close/>
                <a:moveTo>
                  <a:pt x="4494646" y="3086594"/>
                </a:moveTo>
                <a:cubicBezTo>
                  <a:pt x="4492836" y="3085972"/>
                  <a:pt x="4490914" y="3086663"/>
                  <a:pt x="4488878" y="3088600"/>
                </a:cubicBezTo>
                <a:cubicBezTo>
                  <a:pt x="4490687" y="3095794"/>
                  <a:pt x="4494306" y="3097454"/>
                  <a:pt x="4499735" y="3092474"/>
                </a:cubicBezTo>
                <a:cubicBezTo>
                  <a:pt x="4498152" y="3089154"/>
                  <a:pt x="4496455" y="3087217"/>
                  <a:pt x="4494646" y="3086594"/>
                </a:cubicBezTo>
                <a:close/>
                <a:moveTo>
                  <a:pt x="4526765" y="3084311"/>
                </a:moveTo>
                <a:cubicBezTo>
                  <a:pt x="4521676" y="3084173"/>
                  <a:pt x="4517152" y="3085833"/>
                  <a:pt x="4511950" y="3090260"/>
                </a:cubicBezTo>
                <a:cubicBezTo>
                  <a:pt x="4522354" y="3098008"/>
                  <a:pt x="4530045" y="3098008"/>
                  <a:pt x="4544974" y="3089153"/>
                </a:cubicBezTo>
                <a:cubicBezTo>
                  <a:pt x="4537509" y="3086386"/>
                  <a:pt x="4531855" y="3084449"/>
                  <a:pt x="4526765" y="3084311"/>
                </a:cubicBezTo>
                <a:close/>
                <a:moveTo>
                  <a:pt x="7185442" y="3082729"/>
                </a:moveTo>
                <a:cubicBezTo>
                  <a:pt x="7187704" y="3082997"/>
                  <a:pt x="7188722" y="3084034"/>
                  <a:pt x="7186460" y="3086386"/>
                </a:cubicBezTo>
                <a:cubicBezTo>
                  <a:pt x="7160674" y="3088047"/>
                  <a:pt x="7178656" y="3081925"/>
                  <a:pt x="7185442" y="3082729"/>
                </a:cubicBezTo>
                <a:close/>
                <a:moveTo>
                  <a:pt x="1205116" y="3079538"/>
                </a:moveTo>
                <a:cubicBezTo>
                  <a:pt x="1203419" y="3079607"/>
                  <a:pt x="1201836" y="3081129"/>
                  <a:pt x="1200479" y="3084173"/>
                </a:cubicBezTo>
                <a:cubicBezTo>
                  <a:pt x="1204098" y="3090260"/>
                  <a:pt x="1207265" y="3089707"/>
                  <a:pt x="1210431" y="3083619"/>
                </a:cubicBezTo>
                <a:cubicBezTo>
                  <a:pt x="1208622" y="3080852"/>
                  <a:pt x="1206812" y="3079469"/>
                  <a:pt x="1205116" y="3079538"/>
                </a:cubicBezTo>
                <a:close/>
                <a:moveTo>
                  <a:pt x="1850954" y="3078708"/>
                </a:moveTo>
                <a:cubicBezTo>
                  <a:pt x="1837779" y="3077117"/>
                  <a:pt x="1825677" y="3078915"/>
                  <a:pt x="1808034" y="3083619"/>
                </a:cubicBezTo>
                <a:cubicBezTo>
                  <a:pt x="1837892" y="3089153"/>
                  <a:pt x="1866844" y="3100775"/>
                  <a:pt x="1900321" y="3094134"/>
                </a:cubicBezTo>
                <a:cubicBezTo>
                  <a:pt x="1878380" y="3085280"/>
                  <a:pt x="1864130" y="3080299"/>
                  <a:pt x="1850954" y="3078708"/>
                </a:cubicBezTo>
                <a:close/>
                <a:moveTo>
                  <a:pt x="5181934" y="3078638"/>
                </a:moveTo>
                <a:cubicBezTo>
                  <a:pt x="5176053" y="3075318"/>
                  <a:pt x="5159767" y="3088046"/>
                  <a:pt x="5152529" y="3089153"/>
                </a:cubicBezTo>
                <a:cubicBezTo>
                  <a:pt x="5130362" y="3091920"/>
                  <a:pt x="5109552" y="3084726"/>
                  <a:pt x="5086028" y="3090260"/>
                </a:cubicBezTo>
                <a:cubicBezTo>
                  <a:pt x="5064314" y="3095241"/>
                  <a:pt x="5043052" y="3105202"/>
                  <a:pt x="5020885" y="3107416"/>
                </a:cubicBezTo>
                <a:cubicBezTo>
                  <a:pt x="5045766" y="3107416"/>
                  <a:pt x="5070195" y="3107969"/>
                  <a:pt x="5095076" y="3107416"/>
                </a:cubicBezTo>
                <a:cubicBezTo>
                  <a:pt x="5109552" y="3107416"/>
                  <a:pt x="5151172" y="3116824"/>
                  <a:pt x="5162029" y="3102989"/>
                </a:cubicBezTo>
                <a:cubicBezTo>
                  <a:pt x="5163839" y="3101328"/>
                  <a:pt x="5203196" y="3090260"/>
                  <a:pt x="5181934" y="3078638"/>
                </a:cubicBezTo>
                <a:close/>
                <a:moveTo>
                  <a:pt x="7215864" y="3076978"/>
                </a:moveTo>
                <a:cubicBezTo>
                  <a:pt x="7194602" y="3076425"/>
                  <a:pt x="7174245" y="3086940"/>
                  <a:pt x="7152078" y="3088600"/>
                </a:cubicBezTo>
                <a:cubicBezTo>
                  <a:pt x="7129459" y="3090260"/>
                  <a:pt x="7106387" y="3091920"/>
                  <a:pt x="7083768" y="3093027"/>
                </a:cubicBezTo>
                <a:cubicBezTo>
                  <a:pt x="7118149" y="3091367"/>
                  <a:pt x="7152078" y="3088600"/>
                  <a:pt x="7186460" y="3086386"/>
                </a:cubicBezTo>
                <a:cubicBezTo>
                  <a:pt x="7195055" y="3078638"/>
                  <a:pt x="7205008" y="3075318"/>
                  <a:pt x="7215864" y="3076978"/>
                </a:cubicBezTo>
                <a:close/>
                <a:moveTo>
                  <a:pt x="2346749" y="3069888"/>
                </a:moveTo>
                <a:cubicBezTo>
                  <a:pt x="2341851" y="3071098"/>
                  <a:pt x="2340607" y="3074350"/>
                  <a:pt x="2345922" y="3080852"/>
                </a:cubicBezTo>
                <a:cubicBezTo>
                  <a:pt x="2343208" y="3077532"/>
                  <a:pt x="2355874" y="3093027"/>
                  <a:pt x="2345922" y="3080852"/>
                </a:cubicBezTo>
                <a:cubicBezTo>
                  <a:pt x="2359493" y="3097454"/>
                  <a:pt x="2396589" y="3092474"/>
                  <a:pt x="2411066" y="3081406"/>
                </a:cubicBezTo>
                <a:cubicBezTo>
                  <a:pt x="2409030" y="3080991"/>
                  <a:pt x="2361445" y="3066256"/>
                  <a:pt x="2346749" y="3069888"/>
                </a:cubicBezTo>
                <a:close/>
                <a:moveTo>
                  <a:pt x="4652189" y="3059269"/>
                </a:moveTo>
                <a:cubicBezTo>
                  <a:pt x="4630475" y="3057055"/>
                  <a:pt x="4620522" y="3075871"/>
                  <a:pt x="4605141" y="3087493"/>
                </a:cubicBezTo>
                <a:lnTo>
                  <a:pt x="4585843" y="3093877"/>
                </a:lnTo>
                <a:lnTo>
                  <a:pt x="4586142" y="3091229"/>
                </a:lnTo>
                <a:cubicBezTo>
                  <a:pt x="4586029" y="3089984"/>
                  <a:pt x="4585237" y="3089154"/>
                  <a:pt x="4582522" y="3089707"/>
                </a:cubicBezTo>
                <a:lnTo>
                  <a:pt x="4585057" y="3094137"/>
                </a:lnTo>
                <a:lnTo>
                  <a:pt x="4541355" y="3108592"/>
                </a:lnTo>
                <a:cubicBezTo>
                  <a:pt x="4516022" y="3112535"/>
                  <a:pt x="4489783" y="3113780"/>
                  <a:pt x="4472140" y="3113503"/>
                </a:cubicBezTo>
                <a:cubicBezTo>
                  <a:pt x="4424187" y="3112397"/>
                  <a:pt x="4386638" y="3096348"/>
                  <a:pt x="4340043" y="3096901"/>
                </a:cubicBezTo>
                <a:cubicBezTo>
                  <a:pt x="4313352" y="3097454"/>
                  <a:pt x="4285756" y="3095241"/>
                  <a:pt x="4260423" y="3108523"/>
                </a:cubicBezTo>
                <a:cubicBezTo>
                  <a:pt x="4241422" y="3118484"/>
                  <a:pt x="4197088" y="3150582"/>
                  <a:pt x="4191207" y="3173826"/>
                </a:cubicBezTo>
                <a:cubicBezTo>
                  <a:pt x="4213827" y="3191535"/>
                  <a:pt x="4254994" y="3167738"/>
                  <a:pt x="4279423" y="3163311"/>
                </a:cubicBezTo>
                <a:cubicBezTo>
                  <a:pt x="4307923" y="3157777"/>
                  <a:pt x="4336424" y="3153903"/>
                  <a:pt x="4365376" y="3153903"/>
                </a:cubicBezTo>
                <a:cubicBezTo>
                  <a:pt x="4370353" y="3153903"/>
                  <a:pt x="4470782" y="3169952"/>
                  <a:pt x="4463092" y="3183787"/>
                </a:cubicBezTo>
                <a:cubicBezTo>
                  <a:pt x="4459473" y="3182404"/>
                  <a:pt x="4455967" y="3177700"/>
                  <a:pt x="4454949" y="3173134"/>
                </a:cubicBezTo>
                <a:lnTo>
                  <a:pt x="4461706" y="3163353"/>
                </a:lnTo>
                <a:lnTo>
                  <a:pt x="4470387" y="3162273"/>
                </a:lnTo>
                <a:cubicBezTo>
                  <a:pt x="4476437" y="3161512"/>
                  <a:pt x="4479604" y="3161097"/>
                  <a:pt x="4461735" y="3163311"/>
                </a:cubicBezTo>
                <a:cubicBezTo>
                  <a:pt x="4488425" y="3159990"/>
                  <a:pt x="4515116" y="3156116"/>
                  <a:pt x="4541807" y="3152796"/>
                </a:cubicBezTo>
                <a:cubicBezTo>
                  <a:pt x="4548593" y="3151689"/>
                  <a:pt x="4555831" y="3149752"/>
                  <a:pt x="4563126" y="3148161"/>
                </a:cubicBezTo>
                <a:lnTo>
                  <a:pt x="4568902" y="3147478"/>
                </a:lnTo>
                <a:lnTo>
                  <a:pt x="4568498" y="3148922"/>
                </a:lnTo>
                <a:lnTo>
                  <a:pt x="4586399" y="3145896"/>
                </a:lnTo>
                <a:lnTo>
                  <a:pt x="4606046" y="3149475"/>
                </a:lnTo>
                <a:lnTo>
                  <a:pt x="4613948" y="3141238"/>
                </a:lnTo>
                <a:lnTo>
                  <a:pt x="4614485" y="3141147"/>
                </a:lnTo>
                <a:lnTo>
                  <a:pt x="4625499" y="3142281"/>
                </a:lnTo>
                <a:cubicBezTo>
                  <a:pt x="4628665" y="3145048"/>
                  <a:pt x="4631380" y="3148369"/>
                  <a:pt x="4634094" y="3151136"/>
                </a:cubicBezTo>
                <a:cubicBezTo>
                  <a:pt x="4649023" y="3150029"/>
                  <a:pt x="4653999" y="3130106"/>
                  <a:pt x="4676618" y="3137300"/>
                </a:cubicBezTo>
                <a:cubicBezTo>
                  <a:pt x="4665309" y="3178806"/>
                  <a:pt x="4727286" y="3156116"/>
                  <a:pt x="4746738" y="3154456"/>
                </a:cubicBezTo>
                <a:cubicBezTo>
                  <a:pt x="4772977" y="3151689"/>
                  <a:pt x="4817311" y="3127339"/>
                  <a:pt x="4767548" y="3126232"/>
                </a:cubicBezTo>
                <a:cubicBezTo>
                  <a:pt x="4735655" y="3125679"/>
                  <a:pt x="4701500" y="3128031"/>
                  <a:pt x="4667514" y="3132181"/>
                </a:cubicBezTo>
                <a:lnTo>
                  <a:pt x="4614485" y="3141147"/>
                </a:lnTo>
                <a:lnTo>
                  <a:pt x="4614076" y="3141105"/>
                </a:lnTo>
                <a:lnTo>
                  <a:pt x="4613948" y="3141238"/>
                </a:lnTo>
                <a:lnTo>
                  <a:pt x="4586399" y="3145896"/>
                </a:lnTo>
                <a:lnTo>
                  <a:pt x="4584784" y="3145601"/>
                </a:lnTo>
                <a:lnTo>
                  <a:pt x="4568902" y="3147478"/>
                </a:lnTo>
                <a:lnTo>
                  <a:pt x="4572117" y="3136012"/>
                </a:lnTo>
                <a:cubicBezTo>
                  <a:pt x="4581363" y="3128515"/>
                  <a:pt x="4604350" y="3134948"/>
                  <a:pt x="4612832" y="3134533"/>
                </a:cubicBezTo>
                <a:cubicBezTo>
                  <a:pt x="4645856" y="3132873"/>
                  <a:pt x="4677975" y="3122912"/>
                  <a:pt x="4711000" y="3117931"/>
                </a:cubicBezTo>
                <a:cubicBezTo>
                  <a:pt x="4696071" y="3095794"/>
                  <a:pt x="4676618" y="3062036"/>
                  <a:pt x="4652189" y="3059269"/>
                </a:cubicBezTo>
                <a:close/>
                <a:moveTo>
                  <a:pt x="2296612" y="3057332"/>
                </a:moveTo>
                <a:cubicBezTo>
                  <a:pt x="2287225" y="3056917"/>
                  <a:pt x="2277838" y="3057332"/>
                  <a:pt x="2274445" y="3059822"/>
                </a:cubicBezTo>
                <a:cubicBezTo>
                  <a:pt x="2273992" y="3060376"/>
                  <a:pt x="2254087" y="3075871"/>
                  <a:pt x="2268564" y="3075871"/>
                </a:cubicBezTo>
                <a:cubicBezTo>
                  <a:pt x="2265397" y="3075871"/>
                  <a:pt x="2290731" y="3076425"/>
                  <a:pt x="2268564" y="3075871"/>
                </a:cubicBezTo>
                <a:cubicBezTo>
                  <a:pt x="2282588" y="3076425"/>
                  <a:pt x="2365374" y="3074211"/>
                  <a:pt x="2318779" y="3059822"/>
                </a:cubicBezTo>
                <a:cubicBezTo>
                  <a:pt x="2315386" y="3058992"/>
                  <a:pt x="2305999" y="3057747"/>
                  <a:pt x="2296612" y="3057332"/>
                </a:cubicBezTo>
                <a:close/>
                <a:moveTo>
                  <a:pt x="3931933" y="3040522"/>
                </a:moveTo>
                <a:cubicBezTo>
                  <a:pt x="3925996" y="3039485"/>
                  <a:pt x="3920002" y="3039623"/>
                  <a:pt x="3916156" y="3043220"/>
                </a:cubicBezTo>
                <a:cubicBezTo>
                  <a:pt x="3915251" y="3044880"/>
                  <a:pt x="3903489" y="3053181"/>
                  <a:pt x="3912085" y="3056502"/>
                </a:cubicBezTo>
                <a:cubicBezTo>
                  <a:pt x="3925656" y="3062036"/>
                  <a:pt x="3937871" y="3058716"/>
                  <a:pt x="3947371" y="3044880"/>
                </a:cubicBezTo>
                <a:cubicBezTo>
                  <a:pt x="3943752" y="3043773"/>
                  <a:pt x="3937871" y="3041560"/>
                  <a:pt x="3931933" y="3040522"/>
                </a:cubicBezTo>
                <a:close/>
                <a:moveTo>
                  <a:pt x="7328056" y="3038239"/>
                </a:moveTo>
                <a:cubicBezTo>
                  <a:pt x="7273770" y="3038793"/>
                  <a:pt x="7219936" y="3039900"/>
                  <a:pt x="7165650" y="3039900"/>
                </a:cubicBezTo>
                <a:cubicBezTo>
                  <a:pt x="7188722" y="3039900"/>
                  <a:pt x="7211793" y="3039900"/>
                  <a:pt x="7234412" y="3039346"/>
                </a:cubicBezTo>
                <a:cubicBezTo>
                  <a:pt x="7211793" y="3039900"/>
                  <a:pt x="7265628" y="3039346"/>
                  <a:pt x="7234412" y="3039346"/>
                </a:cubicBezTo>
                <a:cubicBezTo>
                  <a:pt x="7265628" y="3039346"/>
                  <a:pt x="7296842" y="3038793"/>
                  <a:pt x="7328056" y="3038239"/>
                </a:cubicBezTo>
                <a:close/>
                <a:moveTo>
                  <a:pt x="2229348" y="3037392"/>
                </a:moveTo>
                <a:cubicBezTo>
                  <a:pt x="2229885" y="3037548"/>
                  <a:pt x="2232034" y="3038170"/>
                  <a:pt x="2234183" y="3038793"/>
                </a:cubicBezTo>
                <a:lnTo>
                  <a:pt x="2234182" y="3038793"/>
                </a:lnTo>
                <a:cubicBezTo>
                  <a:pt x="2229885" y="3037548"/>
                  <a:pt x="2228810" y="3037236"/>
                  <a:pt x="2229348" y="3037392"/>
                </a:cubicBezTo>
                <a:close/>
                <a:moveTo>
                  <a:pt x="2354517" y="3029385"/>
                </a:moveTo>
                <a:cubicBezTo>
                  <a:pt x="2398399" y="3049861"/>
                  <a:pt x="2443637" y="3037686"/>
                  <a:pt x="2488424" y="3036026"/>
                </a:cubicBezTo>
                <a:cubicBezTo>
                  <a:pt x="2444090" y="3027171"/>
                  <a:pt x="2399303" y="3032705"/>
                  <a:pt x="2354517" y="3029385"/>
                </a:cubicBezTo>
                <a:close/>
                <a:moveTo>
                  <a:pt x="267926" y="3026566"/>
                </a:moveTo>
                <a:cubicBezTo>
                  <a:pt x="268392" y="3024439"/>
                  <a:pt x="271277" y="3033674"/>
                  <a:pt x="268562" y="3033259"/>
                </a:cubicBezTo>
                <a:cubicBezTo>
                  <a:pt x="267884" y="3029246"/>
                  <a:pt x="267770" y="3027275"/>
                  <a:pt x="267926" y="3026566"/>
                </a:cubicBezTo>
                <a:close/>
                <a:moveTo>
                  <a:pt x="1026310" y="3022190"/>
                </a:moveTo>
                <a:cubicBezTo>
                  <a:pt x="1024500" y="3023851"/>
                  <a:pt x="1022239" y="3026064"/>
                  <a:pt x="1019976" y="3028278"/>
                </a:cubicBezTo>
                <a:cubicBezTo>
                  <a:pt x="1034453" y="3029385"/>
                  <a:pt x="1048477" y="3039900"/>
                  <a:pt x="1062953" y="3039346"/>
                </a:cubicBezTo>
                <a:cubicBezTo>
                  <a:pt x="1077882" y="3038239"/>
                  <a:pt x="1084215" y="3028278"/>
                  <a:pt x="1098239" y="3024404"/>
                </a:cubicBezTo>
                <a:cubicBezTo>
                  <a:pt x="1110002" y="3021083"/>
                  <a:pt x="1114978" y="3037686"/>
                  <a:pt x="1120859" y="3027724"/>
                </a:cubicBezTo>
                <a:cubicBezTo>
                  <a:pt x="1093263" y="3017763"/>
                  <a:pt x="1058882" y="3033259"/>
                  <a:pt x="1026310" y="3022190"/>
                </a:cubicBezTo>
                <a:close/>
                <a:moveTo>
                  <a:pt x="2289816" y="3017732"/>
                </a:moveTo>
                <a:lnTo>
                  <a:pt x="2289826" y="3017763"/>
                </a:lnTo>
                <a:lnTo>
                  <a:pt x="2289804" y="3017763"/>
                </a:lnTo>
                <a:close/>
                <a:moveTo>
                  <a:pt x="5333031" y="3012782"/>
                </a:moveTo>
                <a:cubicBezTo>
                  <a:pt x="5328960" y="3009462"/>
                  <a:pt x="5313579" y="3018870"/>
                  <a:pt x="5309507" y="3019977"/>
                </a:cubicBezTo>
                <a:cubicBezTo>
                  <a:pt x="5283269" y="3027171"/>
                  <a:pt x="5257030" y="3032152"/>
                  <a:pt x="5230340" y="3034919"/>
                </a:cubicBezTo>
                <a:cubicBezTo>
                  <a:pt x="5177410" y="3039900"/>
                  <a:pt x="5124029" y="3043773"/>
                  <a:pt x="5070647" y="3046540"/>
                </a:cubicBezTo>
                <a:cubicBezTo>
                  <a:pt x="5048480" y="3047647"/>
                  <a:pt x="5029932" y="3057609"/>
                  <a:pt x="5009575" y="3059269"/>
                </a:cubicBezTo>
                <a:cubicBezTo>
                  <a:pt x="4998265" y="3060376"/>
                  <a:pt x="4987860" y="3051521"/>
                  <a:pt x="4975646" y="3052075"/>
                </a:cubicBezTo>
                <a:cubicBezTo>
                  <a:pt x="4966146" y="3052628"/>
                  <a:pt x="4957550" y="3058716"/>
                  <a:pt x="4948503" y="3060929"/>
                </a:cubicBezTo>
                <a:cubicBezTo>
                  <a:pt x="4921812" y="3067570"/>
                  <a:pt x="4899645" y="3059269"/>
                  <a:pt x="4872954" y="3058162"/>
                </a:cubicBezTo>
                <a:cubicBezTo>
                  <a:pt x="4858930" y="3058162"/>
                  <a:pt x="4807810" y="3069784"/>
                  <a:pt x="4847168" y="3080299"/>
                </a:cubicBezTo>
                <a:cubicBezTo>
                  <a:pt x="4825906" y="3094687"/>
                  <a:pt x="4761215" y="3081959"/>
                  <a:pt x="4748095" y="3099115"/>
                </a:cubicBezTo>
                <a:cubicBezTo>
                  <a:pt x="4734071" y="3117931"/>
                  <a:pt x="4806453" y="3110736"/>
                  <a:pt x="4806906" y="3110736"/>
                </a:cubicBezTo>
                <a:cubicBezTo>
                  <a:pt x="4827263" y="3105756"/>
                  <a:pt x="4835406" y="3112950"/>
                  <a:pt x="4853954" y="3110183"/>
                </a:cubicBezTo>
                <a:cubicBezTo>
                  <a:pt x="4871597" y="3107416"/>
                  <a:pt x="4886073" y="3098008"/>
                  <a:pt x="4905074" y="3096348"/>
                </a:cubicBezTo>
                <a:cubicBezTo>
                  <a:pt x="4934479" y="3094134"/>
                  <a:pt x="4962979" y="3085833"/>
                  <a:pt x="4991932" y="3079745"/>
                </a:cubicBezTo>
                <a:cubicBezTo>
                  <a:pt x="5103671" y="3055948"/>
                  <a:pt x="5216316" y="3047094"/>
                  <a:pt x="5329412" y="3034365"/>
                </a:cubicBezTo>
                <a:cubicBezTo>
                  <a:pt x="5296841" y="3038239"/>
                  <a:pt x="5336198" y="3033812"/>
                  <a:pt x="5329412" y="3034365"/>
                </a:cubicBezTo>
                <a:cubicBezTo>
                  <a:pt x="5339365" y="3033259"/>
                  <a:pt x="5341627" y="3018316"/>
                  <a:pt x="5333031" y="3012782"/>
                </a:cubicBezTo>
                <a:close/>
                <a:moveTo>
                  <a:pt x="285753" y="3007802"/>
                </a:moveTo>
                <a:cubicBezTo>
                  <a:pt x="266300" y="2999500"/>
                  <a:pt x="254991" y="3009462"/>
                  <a:pt x="257705" y="3034365"/>
                </a:cubicBezTo>
                <a:cubicBezTo>
                  <a:pt x="264943" y="3032705"/>
                  <a:pt x="272634" y="3032705"/>
                  <a:pt x="279872" y="3034919"/>
                </a:cubicBezTo>
                <a:cubicBezTo>
                  <a:pt x="276253" y="3034365"/>
                  <a:pt x="272181" y="3033812"/>
                  <a:pt x="268562" y="3033259"/>
                </a:cubicBezTo>
                <a:cubicBezTo>
                  <a:pt x="265848" y="3017210"/>
                  <a:pt x="283943" y="3021083"/>
                  <a:pt x="285753" y="3007802"/>
                </a:cubicBezTo>
                <a:close/>
                <a:moveTo>
                  <a:pt x="2196571" y="3006565"/>
                </a:moveTo>
                <a:cubicBezTo>
                  <a:pt x="2186484" y="3006315"/>
                  <a:pt x="2177295" y="3008632"/>
                  <a:pt x="2169943" y="3014996"/>
                </a:cubicBezTo>
                <a:cubicBezTo>
                  <a:pt x="2132848" y="3047094"/>
                  <a:pt x="2224682" y="3036026"/>
                  <a:pt x="2234182" y="3038793"/>
                </a:cubicBezTo>
                <a:cubicBezTo>
                  <a:pt x="2238480" y="3040038"/>
                  <a:pt x="2239555" y="3040349"/>
                  <a:pt x="2239017" y="3040193"/>
                </a:cubicBezTo>
                <a:lnTo>
                  <a:pt x="2234183" y="3038793"/>
                </a:lnTo>
                <a:lnTo>
                  <a:pt x="2260025" y="3041214"/>
                </a:lnTo>
                <a:cubicBezTo>
                  <a:pt x="2268790" y="3040868"/>
                  <a:pt x="2277612" y="3039623"/>
                  <a:pt x="2286207" y="3038239"/>
                </a:cubicBezTo>
                <a:cubicBezTo>
                  <a:pt x="2265171" y="3031183"/>
                  <a:pt x="2226831" y="3007317"/>
                  <a:pt x="2196571" y="3006565"/>
                </a:cubicBezTo>
                <a:close/>
                <a:moveTo>
                  <a:pt x="2273484" y="3005104"/>
                </a:moveTo>
                <a:cubicBezTo>
                  <a:pt x="2263135" y="3004620"/>
                  <a:pt x="2251373" y="3006972"/>
                  <a:pt x="2248659" y="3009462"/>
                </a:cubicBezTo>
                <a:cubicBezTo>
                  <a:pt x="2250695" y="3012783"/>
                  <a:pt x="2272324" y="3016725"/>
                  <a:pt x="2283394" y="3017789"/>
                </a:cubicBezTo>
                <a:lnTo>
                  <a:pt x="2289804" y="3017763"/>
                </a:lnTo>
                <a:lnTo>
                  <a:pt x="2289657" y="3018178"/>
                </a:lnTo>
                <a:cubicBezTo>
                  <a:pt x="2288921" y="3020253"/>
                  <a:pt x="2288243" y="3022190"/>
                  <a:pt x="2289826" y="3017763"/>
                </a:cubicBezTo>
                <a:cubicBezTo>
                  <a:pt x="2290505" y="3015826"/>
                  <a:pt x="2290646" y="3015411"/>
                  <a:pt x="2290526" y="3015740"/>
                </a:cubicBezTo>
                <a:lnTo>
                  <a:pt x="2289816" y="3017732"/>
                </a:lnTo>
                <a:lnTo>
                  <a:pt x="2286638" y="3008295"/>
                </a:lnTo>
                <a:cubicBezTo>
                  <a:pt x="2283479" y="3006297"/>
                  <a:pt x="2278658" y="3005346"/>
                  <a:pt x="2273484" y="3005104"/>
                </a:cubicBezTo>
                <a:close/>
                <a:moveTo>
                  <a:pt x="2525293" y="3004758"/>
                </a:moveTo>
                <a:cubicBezTo>
                  <a:pt x="2514323" y="3004758"/>
                  <a:pt x="2503353" y="3006418"/>
                  <a:pt x="2492495" y="3008908"/>
                </a:cubicBezTo>
                <a:cubicBezTo>
                  <a:pt x="2514662" y="3018870"/>
                  <a:pt x="2536377" y="3017763"/>
                  <a:pt x="2558091" y="3010569"/>
                </a:cubicBezTo>
                <a:cubicBezTo>
                  <a:pt x="2547234" y="3006418"/>
                  <a:pt x="2536264" y="3004758"/>
                  <a:pt x="2525293" y="3004758"/>
                </a:cubicBezTo>
                <a:close/>
                <a:moveTo>
                  <a:pt x="1153148" y="3004550"/>
                </a:moveTo>
                <a:cubicBezTo>
                  <a:pt x="1141442" y="3001299"/>
                  <a:pt x="1125609" y="3002544"/>
                  <a:pt x="1118144" y="3006695"/>
                </a:cubicBezTo>
                <a:cubicBezTo>
                  <a:pt x="1121764" y="3030491"/>
                  <a:pt x="1144383" y="3040453"/>
                  <a:pt x="1163383" y="3029385"/>
                </a:cubicBezTo>
                <a:cubicBezTo>
                  <a:pt x="1172431" y="3015550"/>
                  <a:pt x="1164853" y="3007802"/>
                  <a:pt x="1153148" y="3004550"/>
                </a:cubicBezTo>
                <a:close/>
                <a:moveTo>
                  <a:pt x="1107287" y="2999500"/>
                </a:moveTo>
                <a:cubicBezTo>
                  <a:pt x="1100501" y="2997287"/>
                  <a:pt x="1096430" y="3000607"/>
                  <a:pt x="1095525" y="3008908"/>
                </a:cubicBezTo>
                <a:cubicBezTo>
                  <a:pt x="1101406" y="3010015"/>
                  <a:pt x="1106835" y="3009462"/>
                  <a:pt x="1107287" y="2999500"/>
                </a:cubicBezTo>
                <a:close/>
                <a:moveTo>
                  <a:pt x="2990375" y="2998878"/>
                </a:moveTo>
                <a:cubicBezTo>
                  <a:pt x="2977143" y="2999396"/>
                  <a:pt x="2961621" y="3008632"/>
                  <a:pt x="2969763" y="3014442"/>
                </a:cubicBezTo>
                <a:cubicBezTo>
                  <a:pt x="2982882" y="3023851"/>
                  <a:pt x="2966144" y="3011675"/>
                  <a:pt x="2969763" y="3014442"/>
                </a:cubicBezTo>
                <a:cubicBezTo>
                  <a:pt x="2981978" y="3023297"/>
                  <a:pt x="2991478" y="3007802"/>
                  <a:pt x="3001883" y="3001714"/>
                </a:cubicBezTo>
                <a:cubicBezTo>
                  <a:pt x="2998942" y="2999501"/>
                  <a:pt x="2994786" y="2998705"/>
                  <a:pt x="2990375" y="2998878"/>
                </a:cubicBezTo>
                <a:close/>
                <a:moveTo>
                  <a:pt x="3384192" y="2990084"/>
                </a:moveTo>
                <a:cubicBezTo>
                  <a:pt x="3383867" y="2990369"/>
                  <a:pt x="3382340" y="2991614"/>
                  <a:pt x="3378721" y="2994520"/>
                </a:cubicBezTo>
                <a:cubicBezTo>
                  <a:pt x="3375328" y="2997010"/>
                  <a:pt x="3385168" y="2989228"/>
                  <a:pt x="3384192" y="2990084"/>
                </a:cubicBezTo>
                <a:close/>
                <a:moveTo>
                  <a:pt x="461720" y="2988440"/>
                </a:moveTo>
                <a:cubicBezTo>
                  <a:pt x="459859" y="2987251"/>
                  <a:pt x="458068" y="2987105"/>
                  <a:pt x="456536" y="2988622"/>
                </a:cubicBezTo>
                <a:cubicBezTo>
                  <a:pt x="454493" y="2990646"/>
                  <a:pt x="452910" y="2995626"/>
                  <a:pt x="452231" y="3005034"/>
                </a:cubicBezTo>
                <a:cubicBezTo>
                  <a:pt x="452683" y="2996180"/>
                  <a:pt x="450874" y="3018870"/>
                  <a:pt x="452231" y="3005034"/>
                </a:cubicBezTo>
                <a:cubicBezTo>
                  <a:pt x="450874" y="3021083"/>
                  <a:pt x="462636" y="3039346"/>
                  <a:pt x="477565" y="3033812"/>
                </a:cubicBezTo>
                <a:cubicBezTo>
                  <a:pt x="499279" y="3026064"/>
                  <a:pt x="476660" y="3013889"/>
                  <a:pt x="475303" y="3010569"/>
                </a:cubicBezTo>
                <a:cubicBezTo>
                  <a:pt x="473522" y="3004966"/>
                  <a:pt x="467303" y="2992008"/>
                  <a:pt x="461720" y="2988440"/>
                </a:cubicBezTo>
                <a:close/>
                <a:moveTo>
                  <a:pt x="2269016" y="2985751"/>
                </a:moveTo>
                <a:cubicBezTo>
                  <a:pt x="2265963" y="2985596"/>
                  <a:pt x="2285302" y="2986218"/>
                  <a:pt x="2281231" y="2986218"/>
                </a:cubicBezTo>
                <a:cubicBezTo>
                  <a:pt x="2273540" y="2985942"/>
                  <a:pt x="2270034" y="2985803"/>
                  <a:pt x="2269016" y="2985751"/>
                </a:cubicBezTo>
                <a:close/>
                <a:moveTo>
                  <a:pt x="6927468" y="2984489"/>
                </a:moveTo>
                <a:cubicBezTo>
                  <a:pt x="6919664" y="2983728"/>
                  <a:pt x="6912765" y="2986495"/>
                  <a:pt x="6909599" y="3003374"/>
                </a:cubicBezTo>
                <a:cubicBezTo>
                  <a:pt x="6924980" y="3003374"/>
                  <a:pt x="6937647" y="2994520"/>
                  <a:pt x="6950766" y="2986772"/>
                </a:cubicBezTo>
                <a:cubicBezTo>
                  <a:pt x="6943980" y="2989539"/>
                  <a:pt x="6935271" y="2985250"/>
                  <a:pt x="6927468" y="2984489"/>
                </a:cubicBezTo>
                <a:close/>
                <a:moveTo>
                  <a:pt x="446312" y="2984398"/>
                </a:moveTo>
                <a:lnTo>
                  <a:pt x="446350" y="2984558"/>
                </a:lnTo>
                <a:lnTo>
                  <a:pt x="446245" y="2984666"/>
                </a:lnTo>
                <a:close/>
                <a:moveTo>
                  <a:pt x="1993965" y="2980131"/>
                </a:moveTo>
                <a:lnTo>
                  <a:pt x="2000600" y="2980623"/>
                </a:lnTo>
                <a:lnTo>
                  <a:pt x="2000976" y="2980651"/>
                </a:lnTo>
                <a:lnTo>
                  <a:pt x="2004822" y="2989539"/>
                </a:lnTo>
                <a:cubicBezTo>
                  <a:pt x="2004370" y="2985112"/>
                  <a:pt x="2003239" y="2982206"/>
                  <a:pt x="2001430" y="2980684"/>
                </a:cubicBezTo>
                <a:lnTo>
                  <a:pt x="2000976" y="2980651"/>
                </a:lnTo>
                <a:lnTo>
                  <a:pt x="2000751" y="2980131"/>
                </a:lnTo>
                <a:cubicBezTo>
                  <a:pt x="1998489" y="2980131"/>
                  <a:pt x="1996227" y="2980131"/>
                  <a:pt x="1993965" y="2980131"/>
                </a:cubicBezTo>
                <a:close/>
                <a:moveTo>
                  <a:pt x="437642" y="2976949"/>
                </a:moveTo>
                <a:cubicBezTo>
                  <a:pt x="432100" y="2978333"/>
                  <a:pt x="425767" y="2982622"/>
                  <a:pt x="424183" y="2986772"/>
                </a:cubicBezTo>
                <a:cubicBezTo>
                  <a:pt x="420112" y="2998394"/>
                  <a:pt x="424636" y="3001991"/>
                  <a:pt x="430686" y="3000607"/>
                </a:cubicBezTo>
                <a:lnTo>
                  <a:pt x="446245" y="2984666"/>
                </a:lnTo>
                <a:lnTo>
                  <a:pt x="446011" y="2985596"/>
                </a:lnTo>
                <a:cubicBezTo>
                  <a:pt x="445559" y="2987464"/>
                  <a:pt x="445219" y="2988986"/>
                  <a:pt x="446350" y="2984558"/>
                </a:cubicBezTo>
                <a:cubicBezTo>
                  <a:pt x="446689" y="2983036"/>
                  <a:pt x="446718" y="2982829"/>
                  <a:pt x="446605" y="2983235"/>
                </a:cubicBezTo>
                <a:lnTo>
                  <a:pt x="446312" y="2984398"/>
                </a:lnTo>
                <a:lnTo>
                  <a:pt x="444668" y="2977433"/>
                </a:lnTo>
                <a:cubicBezTo>
                  <a:pt x="442985" y="2976292"/>
                  <a:pt x="440413" y="2976257"/>
                  <a:pt x="437642" y="2976949"/>
                </a:cubicBezTo>
                <a:close/>
                <a:moveTo>
                  <a:pt x="2951923" y="2976652"/>
                </a:moveTo>
                <a:lnTo>
                  <a:pt x="2955365" y="2977200"/>
                </a:lnTo>
                <a:cubicBezTo>
                  <a:pt x="2955852" y="2977295"/>
                  <a:pt x="2955174" y="2977225"/>
                  <a:pt x="2952120" y="2976810"/>
                </a:cubicBezTo>
                <a:close/>
                <a:moveTo>
                  <a:pt x="3402584" y="2968164"/>
                </a:moveTo>
                <a:cubicBezTo>
                  <a:pt x="3392292" y="2968371"/>
                  <a:pt x="3382114" y="2970446"/>
                  <a:pt x="3377364" y="2975150"/>
                </a:cubicBezTo>
                <a:cubicBezTo>
                  <a:pt x="3371935" y="2980684"/>
                  <a:pt x="3366959" y="3003374"/>
                  <a:pt x="3378721" y="2994520"/>
                </a:cubicBezTo>
                <a:cubicBezTo>
                  <a:pt x="3394102" y="2981791"/>
                  <a:pt x="3413554" y="2986772"/>
                  <a:pt x="3428483" y="2972383"/>
                </a:cubicBezTo>
                <a:cubicBezTo>
                  <a:pt x="3423281" y="2969616"/>
                  <a:pt x="3412876" y="2967956"/>
                  <a:pt x="3402584" y="2968164"/>
                </a:cubicBezTo>
                <a:close/>
                <a:moveTo>
                  <a:pt x="2273258" y="2966780"/>
                </a:moveTo>
                <a:cubicBezTo>
                  <a:pt x="2266755" y="2967679"/>
                  <a:pt x="2259969" y="2969616"/>
                  <a:pt x="2255897" y="2969616"/>
                </a:cubicBezTo>
                <a:cubicBezTo>
                  <a:pt x="2230563" y="2970723"/>
                  <a:pt x="2207039" y="2962975"/>
                  <a:pt x="2185777" y="2984005"/>
                </a:cubicBezTo>
                <a:cubicBezTo>
                  <a:pt x="2217444" y="2993413"/>
                  <a:pt x="2249111" y="2985112"/>
                  <a:pt x="2281231" y="2986218"/>
                </a:cubicBezTo>
                <a:cubicBezTo>
                  <a:pt x="2292088" y="2986218"/>
                  <a:pt x="2295707" y="2979024"/>
                  <a:pt x="2288921" y="2970169"/>
                </a:cubicBezTo>
                <a:cubicBezTo>
                  <a:pt x="2285981" y="2966019"/>
                  <a:pt x="2279761" y="2965881"/>
                  <a:pt x="2273258" y="2966780"/>
                </a:cubicBezTo>
                <a:close/>
                <a:moveTo>
                  <a:pt x="931309" y="2955781"/>
                </a:moveTo>
                <a:cubicBezTo>
                  <a:pt x="936737" y="2957441"/>
                  <a:pt x="933571" y="2966849"/>
                  <a:pt x="931309" y="2955781"/>
                </a:cubicBezTo>
                <a:close/>
                <a:moveTo>
                  <a:pt x="931309" y="2955781"/>
                </a:moveTo>
                <a:cubicBezTo>
                  <a:pt x="931761" y="2959655"/>
                  <a:pt x="912761" y="2992306"/>
                  <a:pt x="932666" y="2982345"/>
                </a:cubicBezTo>
                <a:cubicBezTo>
                  <a:pt x="949857" y="2974597"/>
                  <a:pt x="943071" y="2958548"/>
                  <a:pt x="931309" y="2955781"/>
                </a:cubicBezTo>
                <a:close/>
                <a:moveTo>
                  <a:pt x="2963882" y="2953567"/>
                </a:moveTo>
                <a:cubicBezTo>
                  <a:pt x="2950989" y="2950662"/>
                  <a:pt x="2942677" y="2963632"/>
                  <a:pt x="2945433" y="2971466"/>
                </a:cubicBezTo>
                <a:lnTo>
                  <a:pt x="2951923" y="2976652"/>
                </a:lnTo>
                <a:lnTo>
                  <a:pt x="2951611" y="2976603"/>
                </a:lnTo>
                <a:cubicBezTo>
                  <a:pt x="2948388" y="2976119"/>
                  <a:pt x="2945334" y="2975703"/>
                  <a:pt x="2952120" y="2976810"/>
                </a:cubicBezTo>
                <a:cubicBezTo>
                  <a:pt x="2957549" y="2977364"/>
                  <a:pt x="2998716" y="2993966"/>
                  <a:pt x="2999168" y="2977917"/>
                </a:cubicBezTo>
                <a:cubicBezTo>
                  <a:pt x="2999168" y="2962422"/>
                  <a:pt x="2986954" y="2973490"/>
                  <a:pt x="2981525" y="2967956"/>
                </a:cubicBezTo>
                <a:cubicBezTo>
                  <a:pt x="2983787" y="2970169"/>
                  <a:pt x="2960263" y="2952460"/>
                  <a:pt x="2963882" y="2953567"/>
                </a:cubicBezTo>
                <a:close/>
                <a:moveTo>
                  <a:pt x="3017165" y="2949244"/>
                </a:moveTo>
                <a:cubicBezTo>
                  <a:pt x="3015398" y="2949970"/>
                  <a:pt x="3014097" y="2951907"/>
                  <a:pt x="3013645" y="2955781"/>
                </a:cubicBezTo>
                <a:cubicBezTo>
                  <a:pt x="3012740" y="2965189"/>
                  <a:pt x="3017264" y="2967402"/>
                  <a:pt x="3024502" y="2970723"/>
                </a:cubicBezTo>
                <a:cubicBezTo>
                  <a:pt x="3015454" y="2966296"/>
                  <a:pt x="3044407" y="2980684"/>
                  <a:pt x="3024502" y="2970723"/>
                </a:cubicBezTo>
                <a:cubicBezTo>
                  <a:pt x="3043502" y="2980131"/>
                  <a:pt x="3062502" y="2964635"/>
                  <a:pt x="3081955" y="2969616"/>
                </a:cubicBezTo>
                <a:cubicBezTo>
                  <a:pt x="3064764" y="2957994"/>
                  <a:pt x="3054359" y="2956334"/>
                  <a:pt x="3035359" y="2955781"/>
                </a:cubicBezTo>
                <a:cubicBezTo>
                  <a:pt x="3031966" y="2955781"/>
                  <a:pt x="3022466" y="2947065"/>
                  <a:pt x="3017165" y="2949244"/>
                </a:cubicBezTo>
                <a:close/>
                <a:moveTo>
                  <a:pt x="2119728" y="2944712"/>
                </a:moveTo>
                <a:cubicBezTo>
                  <a:pt x="2102990" y="2955781"/>
                  <a:pt x="2102990" y="2973490"/>
                  <a:pt x="2083990" y="2966849"/>
                </a:cubicBezTo>
                <a:cubicBezTo>
                  <a:pt x="2088061" y="2968509"/>
                  <a:pt x="2092133" y="2970169"/>
                  <a:pt x="2096657" y="2971276"/>
                </a:cubicBezTo>
                <a:cubicBezTo>
                  <a:pt x="2122895" y="2965189"/>
                  <a:pt x="2092133" y="2970169"/>
                  <a:pt x="2096657" y="2971276"/>
                </a:cubicBezTo>
                <a:cubicBezTo>
                  <a:pt x="2101181" y="2959101"/>
                  <a:pt x="2110681" y="2950800"/>
                  <a:pt x="2119728" y="2944712"/>
                </a:cubicBezTo>
                <a:close/>
                <a:moveTo>
                  <a:pt x="2993740" y="2941392"/>
                </a:moveTo>
                <a:cubicBezTo>
                  <a:pt x="2996454" y="2945266"/>
                  <a:pt x="2996906" y="2948586"/>
                  <a:pt x="2994644" y="2951907"/>
                </a:cubicBezTo>
                <a:cubicBezTo>
                  <a:pt x="2996454" y="2948033"/>
                  <a:pt x="2997359" y="2947479"/>
                  <a:pt x="2993740" y="2941392"/>
                </a:cubicBezTo>
                <a:close/>
                <a:moveTo>
                  <a:pt x="3108907" y="2940130"/>
                </a:moveTo>
                <a:cubicBezTo>
                  <a:pt x="3113085" y="2940181"/>
                  <a:pt x="3088063" y="2940700"/>
                  <a:pt x="3092812" y="2940285"/>
                </a:cubicBezTo>
                <a:cubicBezTo>
                  <a:pt x="3102878" y="2940147"/>
                  <a:pt x="3107515" y="2940112"/>
                  <a:pt x="3108907" y="2940130"/>
                </a:cubicBezTo>
                <a:close/>
                <a:moveTo>
                  <a:pt x="5890824" y="2937587"/>
                </a:moveTo>
                <a:cubicBezTo>
                  <a:pt x="5889241" y="2937380"/>
                  <a:pt x="5887431" y="2939178"/>
                  <a:pt x="5885396" y="2943052"/>
                </a:cubicBezTo>
                <a:cubicBezTo>
                  <a:pt x="5888110" y="2949693"/>
                  <a:pt x="5891277" y="2949693"/>
                  <a:pt x="5894896" y="2944159"/>
                </a:cubicBezTo>
                <a:cubicBezTo>
                  <a:pt x="5893765" y="2940009"/>
                  <a:pt x="5892408" y="2937795"/>
                  <a:pt x="5890824" y="2937587"/>
                </a:cubicBezTo>
                <a:close/>
                <a:moveTo>
                  <a:pt x="4486453" y="2935564"/>
                </a:moveTo>
                <a:cubicBezTo>
                  <a:pt x="4488086" y="2933955"/>
                  <a:pt x="4478586" y="2944020"/>
                  <a:pt x="4480282" y="2941945"/>
                </a:cubicBezTo>
                <a:cubicBezTo>
                  <a:pt x="4484128" y="2937933"/>
                  <a:pt x="4485909" y="2936100"/>
                  <a:pt x="4486453" y="2935564"/>
                </a:cubicBezTo>
                <a:close/>
                <a:moveTo>
                  <a:pt x="1635109" y="2933783"/>
                </a:moveTo>
                <a:cubicBezTo>
                  <a:pt x="1619502" y="2937657"/>
                  <a:pt x="1603103" y="2947480"/>
                  <a:pt x="1590436" y="2949693"/>
                </a:cubicBezTo>
                <a:cubicBezTo>
                  <a:pt x="1611698" y="2949693"/>
                  <a:pt x="1628437" y="2950247"/>
                  <a:pt x="1647437" y="2956334"/>
                </a:cubicBezTo>
                <a:cubicBezTo>
                  <a:pt x="1644722" y="2955227"/>
                  <a:pt x="1686794" y="2980684"/>
                  <a:pt x="1675032" y="2953567"/>
                </a:cubicBezTo>
                <a:cubicBezTo>
                  <a:pt x="1676842" y="2957994"/>
                  <a:pt x="1671413" y="2944712"/>
                  <a:pt x="1675032" y="2953567"/>
                </a:cubicBezTo>
                <a:cubicBezTo>
                  <a:pt x="1665532" y="2931984"/>
                  <a:pt x="1650717" y="2929909"/>
                  <a:pt x="1635109" y="2933783"/>
                </a:cubicBezTo>
                <a:close/>
                <a:moveTo>
                  <a:pt x="2882785" y="2933731"/>
                </a:moveTo>
                <a:cubicBezTo>
                  <a:pt x="2883626" y="2934405"/>
                  <a:pt x="2884121" y="2935651"/>
                  <a:pt x="2884206" y="2936688"/>
                </a:cubicBezTo>
                <a:lnTo>
                  <a:pt x="2883786" y="2937380"/>
                </a:lnTo>
                <a:lnTo>
                  <a:pt x="2879286" y="2934198"/>
                </a:lnTo>
                <a:cubicBezTo>
                  <a:pt x="2880757" y="2932953"/>
                  <a:pt x="2881944" y="2933056"/>
                  <a:pt x="2882785" y="2933731"/>
                </a:cubicBezTo>
                <a:close/>
                <a:moveTo>
                  <a:pt x="2889691" y="2931292"/>
                </a:moveTo>
                <a:cubicBezTo>
                  <a:pt x="2886185" y="2931015"/>
                  <a:pt x="2882679" y="2931431"/>
                  <a:pt x="2879286" y="2934198"/>
                </a:cubicBezTo>
                <a:cubicBezTo>
                  <a:pt x="2881096" y="2937103"/>
                  <a:pt x="2882368" y="2938245"/>
                  <a:pt x="2883167" y="2938400"/>
                </a:cubicBezTo>
                <a:lnTo>
                  <a:pt x="2883786" y="2937380"/>
                </a:lnTo>
                <a:lnTo>
                  <a:pt x="2891614" y="2942914"/>
                </a:lnTo>
                <a:cubicBezTo>
                  <a:pt x="2896250" y="2943882"/>
                  <a:pt x="2901227" y="2943329"/>
                  <a:pt x="2905977" y="2942499"/>
                </a:cubicBezTo>
                <a:cubicBezTo>
                  <a:pt x="2894215" y="2934198"/>
                  <a:pt x="2892405" y="2930877"/>
                  <a:pt x="2900096" y="2932537"/>
                </a:cubicBezTo>
                <a:cubicBezTo>
                  <a:pt x="2896703" y="2932537"/>
                  <a:pt x="2893197" y="2931569"/>
                  <a:pt x="2889691" y="2931292"/>
                </a:cubicBezTo>
                <a:close/>
                <a:moveTo>
                  <a:pt x="1485030" y="2925896"/>
                </a:moveTo>
                <a:cubicBezTo>
                  <a:pt x="1485935" y="2936965"/>
                  <a:pt x="1478697" y="2928663"/>
                  <a:pt x="1474625" y="2937518"/>
                </a:cubicBezTo>
                <a:cubicBezTo>
                  <a:pt x="1482316" y="2947479"/>
                  <a:pt x="1485935" y="2934198"/>
                  <a:pt x="1485030" y="2925896"/>
                </a:cubicBezTo>
                <a:close/>
                <a:moveTo>
                  <a:pt x="4504429" y="2919048"/>
                </a:moveTo>
                <a:cubicBezTo>
                  <a:pt x="4493062" y="2918425"/>
                  <a:pt x="4482092" y="2918979"/>
                  <a:pt x="4478473" y="2923683"/>
                </a:cubicBezTo>
                <a:cubicBezTo>
                  <a:pt x="4474854" y="2928663"/>
                  <a:pt x="4470330" y="2951907"/>
                  <a:pt x="4480282" y="2941945"/>
                </a:cubicBezTo>
                <a:cubicBezTo>
                  <a:pt x="4495211" y="2926450"/>
                  <a:pt x="4516926" y="2934751"/>
                  <a:pt x="4532759" y="2921469"/>
                </a:cubicBezTo>
                <a:cubicBezTo>
                  <a:pt x="4527557" y="2921469"/>
                  <a:pt x="4515795" y="2919671"/>
                  <a:pt x="4504429" y="2919048"/>
                </a:cubicBezTo>
                <a:close/>
                <a:moveTo>
                  <a:pt x="883161" y="2916649"/>
                </a:moveTo>
                <a:lnTo>
                  <a:pt x="881991" y="2921114"/>
                </a:lnTo>
                <a:cubicBezTo>
                  <a:pt x="880839" y="2923475"/>
                  <a:pt x="879284" y="2924928"/>
                  <a:pt x="877475" y="2923683"/>
                </a:cubicBezTo>
                <a:close/>
                <a:moveTo>
                  <a:pt x="6828622" y="2915935"/>
                </a:moveTo>
                <a:lnTo>
                  <a:pt x="6843529" y="2916029"/>
                </a:lnTo>
                <a:lnTo>
                  <a:pt x="6835675" y="2917625"/>
                </a:lnTo>
                <a:lnTo>
                  <a:pt x="6834984" y="2917647"/>
                </a:lnTo>
                <a:cubicBezTo>
                  <a:pt x="6830516" y="2917526"/>
                  <a:pt x="6827378" y="2917042"/>
                  <a:pt x="6828622" y="2915935"/>
                </a:cubicBezTo>
                <a:close/>
                <a:moveTo>
                  <a:pt x="600614" y="2915382"/>
                </a:moveTo>
                <a:cubicBezTo>
                  <a:pt x="634995" y="2916488"/>
                  <a:pt x="668924" y="2930324"/>
                  <a:pt x="703758" y="2915382"/>
                </a:cubicBezTo>
                <a:cubicBezTo>
                  <a:pt x="669377" y="2915382"/>
                  <a:pt x="634995" y="2915382"/>
                  <a:pt x="600614" y="2915382"/>
                </a:cubicBezTo>
                <a:close/>
                <a:moveTo>
                  <a:pt x="6808264" y="2914275"/>
                </a:moveTo>
                <a:cubicBezTo>
                  <a:pt x="6801931" y="2914828"/>
                  <a:pt x="6795145" y="2915935"/>
                  <a:pt x="6788812" y="2916488"/>
                </a:cubicBezTo>
                <a:cubicBezTo>
                  <a:pt x="6785645" y="2917595"/>
                  <a:pt x="6782026" y="2918702"/>
                  <a:pt x="6778407" y="2920362"/>
                </a:cubicBezTo>
                <a:cubicBezTo>
                  <a:pt x="6787907" y="2915382"/>
                  <a:pt x="6797860" y="2913721"/>
                  <a:pt x="6808264" y="2914275"/>
                </a:cubicBezTo>
                <a:close/>
                <a:moveTo>
                  <a:pt x="7009576" y="2912061"/>
                </a:moveTo>
                <a:cubicBezTo>
                  <a:pt x="6973386" y="2912614"/>
                  <a:pt x="6937194" y="2913721"/>
                  <a:pt x="6901004" y="2914275"/>
                </a:cubicBezTo>
                <a:cubicBezTo>
                  <a:pt x="6883360" y="2914828"/>
                  <a:pt x="6864360" y="2913721"/>
                  <a:pt x="6846717" y="2915382"/>
                </a:cubicBezTo>
                <a:lnTo>
                  <a:pt x="6845803" y="2915567"/>
                </a:lnTo>
                <a:lnTo>
                  <a:pt x="6828622" y="2915935"/>
                </a:lnTo>
                <a:cubicBezTo>
                  <a:pt x="6824098" y="2920916"/>
                  <a:pt x="6819122" y="2922022"/>
                  <a:pt x="6813693" y="2920362"/>
                </a:cubicBezTo>
                <a:cubicBezTo>
                  <a:pt x="6815277" y="2921192"/>
                  <a:pt x="6823533" y="2919947"/>
                  <a:pt x="6831393" y="2918494"/>
                </a:cubicBezTo>
                <a:lnTo>
                  <a:pt x="6835675" y="2917625"/>
                </a:lnTo>
                <a:lnTo>
                  <a:pt x="6849319" y="2917180"/>
                </a:lnTo>
                <a:cubicBezTo>
                  <a:pt x="6853390" y="2916834"/>
                  <a:pt x="6855737" y="2916385"/>
                  <a:pt x="6853305" y="2916091"/>
                </a:cubicBezTo>
                <a:lnTo>
                  <a:pt x="6843529" y="2916029"/>
                </a:lnTo>
                <a:lnTo>
                  <a:pt x="6845803" y="2915567"/>
                </a:lnTo>
                <a:close/>
                <a:moveTo>
                  <a:pt x="2815769" y="2911960"/>
                </a:moveTo>
                <a:lnTo>
                  <a:pt x="2815952" y="2912614"/>
                </a:lnTo>
                <a:lnTo>
                  <a:pt x="2815777" y="2912820"/>
                </a:lnTo>
                <a:close/>
                <a:moveTo>
                  <a:pt x="928142" y="2907634"/>
                </a:moveTo>
                <a:cubicBezTo>
                  <a:pt x="917624" y="2925066"/>
                  <a:pt x="899981" y="2907634"/>
                  <a:pt x="887618" y="2911136"/>
                </a:cubicBezTo>
                <a:lnTo>
                  <a:pt x="883161" y="2916649"/>
                </a:lnTo>
                <a:lnTo>
                  <a:pt x="884091" y="2913099"/>
                </a:lnTo>
                <a:cubicBezTo>
                  <a:pt x="884487" y="2908326"/>
                  <a:pt x="882677" y="2907080"/>
                  <a:pt x="877475" y="2923683"/>
                </a:cubicBezTo>
                <a:cubicBezTo>
                  <a:pt x="884713" y="2928663"/>
                  <a:pt x="908689" y="2921469"/>
                  <a:pt x="897380" y="2944712"/>
                </a:cubicBezTo>
                <a:cubicBezTo>
                  <a:pt x="891951" y="2955781"/>
                  <a:pt x="872046" y="2946926"/>
                  <a:pt x="864356" y="2949693"/>
                </a:cubicBezTo>
                <a:cubicBezTo>
                  <a:pt x="846712" y="2956334"/>
                  <a:pt x="844451" y="2961315"/>
                  <a:pt x="863451" y="2966849"/>
                </a:cubicBezTo>
                <a:cubicBezTo>
                  <a:pt x="869332" y="2969063"/>
                  <a:pt x="893308" y="2956334"/>
                  <a:pt x="899189" y="2955781"/>
                </a:cubicBezTo>
                <a:cubicBezTo>
                  <a:pt x="909594" y="2954674"/>
                  <a:pt x="920452" y="2956334"/>
                  <a:pt x="930856" y="2955781"/>
                </a:cubicBezTo>
                <a:cubicBezTo>
                  <a:pt x="930856" y="2937518"/>
                  <a:pt x="916380" y="2925896"/>
                  <a:pt x="928142" y="2907634"/>
                </a:cubicBezTo>
                <a:close/>
                <a:moveTo>
                  <a:pt x="6228821" y="2902353"/>
                </a:moveTo>
                <a:cubicBezTo>
                  <a:pt x="6202368" y="2904512"/>
                  <a:pt x="6181964" y="2917353"/>
                  <a:pt x="6202066" y="2951907"/>
                </a:cubicBezTo>
                <a:cubicBezTo>
                  <a:pt x="6214280" y="2972383"/>
                  <a:pt x="6209304" y="2967956"/>
                  <a:pt x="6230566" y="2964082"/>
                </a:cubicBezTo>
                <a:cubicBezTo>
                  <a:pt x="6240972" y="2962422"/>
                  <a:pt x="6259972" y="2945819"/>
                  <a:pt x="6263590" y="2966849"/>
                </a:cubicBezTo>
                <a:cubicBezTo>
                  <a:pt x="6267662" y="2987879"/>
                  <a:pt x="6228304" y="2980684"/>
                  <a:pt x="6221518" y="2980131"/>
                </a:cubicBezTo>
                <a:cubicBezTo>
                  <a:pt x="6224233" y="3000607"/>
                  <a:pt x="6241424" y="3031045"/>
                  <a:pt x="6260876" y="3031598"/>
                </a:cubicBezTo>
                <a:cubicBezTo>
                  <a:pt x="6280329" y="3032705"/>
                  <a:pt x="6279424" y="3019977"/>
                  <a:pt x="6282591" y="2998394"/>
                </a:cubicBezTo>
                <a:cubicBezTo>
                  <a:pt x="6285305" y="2982345"/>
                  <a:pt x="6286210" y="2961315"/>
                  <a:pt x="6285758" y="2950800"/>
                </a:cubicBezTo>
                <a:cubicBezTo>
                  <a:pt x="6285758" y="2950800"/>
                  <a:pt x="6278067" y="2946926"/>
                  <a:pt x="6277614" y="2940839"/>
                </a:cubicBezTo>
                <a:cubicBezTo>
                  <a:pt x="6277614" y="2936965"/>
                  <a:pt x="6287567" y="2932537"/>
                  <a:pt x="6281234" y="2927557"/>
                </a:cubicBezTo>
                <a:cubicBezTo>
                  <a:pt x="6264948" y="2935858"/>
                  <a:pt x="6246400" y="2927557"/>
                  <a:pt x="6229662" y="2931984"/>
                </a:cubicBezTo>
                <a:cubicBezTo>
                  <a:pt x="6247305" y="2920362"/>
                  <a:pt x="6264948" y="2910954"/>
                  <a:pt x="6285305" y="2911508"/>
                </a:cubicBezTo>
                <a:cubicBezTo>
                  <a:pt x="6278632" y="2908049"/>
                  <a:pt x="6267860" y="2905005"/>
                  <a:pt x="6256013" y="2903345"/>
                </a:cubicBezTo>
                <a:cubicBezTo>
                  <a:pt x="6247128" y="2902100"/>
                  <a:pt x="6237638" y="2901633"/>
                  <a:pt x="6228821" y="2902353"/>
                </a:cubicBezTo>
                <a:close/>
                <a:moveTo>
                  <a:pt x="6160446" y="2901546"/>
                </a:moveTo>
                <a:cubicBezTo>
                  <a:pt x="6152304" y="2919255"/>
                  <a:pt x="6121994" y="2914275"/>
                  <a:pt x="6107518" y="2918149"/>
                </a:cubicBezTo>
                <a:cubicBezTo>
                  <a:pt x="6086708" y="2923129"/>
                  <a:pt x="6068160" y="2930877"/>
                  <a:pt x="6046898" y="2931984"/>
                </a:cubicBezTo>
                <a:cubicBezTo>
                  <a:pt x="6007088" y="2934198"/>
                  <a:pt x="5960039" y="2921469"/>
                  <a:pt x="5923396" y="2946926"/>
                </a:cubicBezTo>
                <a:cubicBezTo>
                  <a:pt x="5954611" y="2949693"/>
                  <a:pt x="5986278" y="2950800"/>
                  <a:pt x="6017493" y="2948586"/>
                </a:cubicBezTo>
                <a:cubicBezTo>
                  <a:pt x="6044183" y="2946373"/>
                  <a:pt x="6070422" y="2939732"/>
                  <a:pt x="6092588" y="2964082"/>
                </a:cubicBezTo>
                <a:cubicBezTo>
                  <a:pt x="6082184" y="2967402"/>
                  <a:pt x="6063184" y="2965189"/>
                  <a:pt x="6055493" y="2975150"/>
                </a:cubicBezTo>
                <a:cubicBezTo>
                  <a:pt x="6047350" y="2984558"/>
                  <a:pt x="6052778" y="3002267"/>
                  <a:pt x="6050969" y="3005034"/>
                </a:cubicBezTo>
                <a:lnTo>
                  <a:pt x="6037867" y="3014989"/>
                </a:lnTo>
                <a:lnTo>
                  <a:pt x="6028322" y="3014607"/>
                </a:lnTo>
                <a:cubicBezTo>
                  <a:pt x="6002451" y="3017383"/>
                  <a:pt x="5971236" y="3029108"/>
                  <a:pt x="5949182" y="3029938"/>
                </a:cubicBezTo>
                <a:cubicBezTo>
                  <a:pt x="5968861" y="3029108"/>
                  <a:pt x="6008388" y="3028900"/>
                  <a:pt x="6032838" y="3018809"/>
                </a:cubicBezTo>
                <a:lnTo>
                  <a:pt x="6037867" y="3014989"/>
                </a:lnTo>
                <a:lnTo>
                  <a:pt x="6051874" y="3015549"/>
                </a:lnTo>
                <a:cubicBezTo>
                  <a:pt x="6076755" y="3022744"/>
                  <a:pt x="6094850" y="3048754"/>
                  <a:pt x="6121089" y="3053735"/>
                </a:cubicBezTo>
                <a:cubicBezTo>
                  <a:pt x="6058660" y="3090260"/>
                  <a:pt x="5986278" y="3062036"/>
                  <a:pt x="5923396" y="3094687"/>
                </a:cubicBezTo>
                <a:cubicBezTo>
                  <a:pt x="5935611" y="3095794"/>
                  <a:pt x="5947373" y="3096901"/>
                  <a:pt x="5959587" y="3098008"/>
                </a:cubicBezTo>
                <a:cubicBezTo>
                  <a:pt x="5937420" y="3104649"/>
                  <a:pt x="5914801" y="3110736"/>
                  <a:pt x="5892634" y="3116824"/>
                </a:cubicBezTo>
                <a:cubicBezTo>
                  <a:pt x="5896592" y="3121805"/>
                  <a:pt x="5899815" y="3123950"/>
                  <a:pt x="5902113" y="3124451"/>
                </a:cubicBezTo>
                <a:lnTo>
                  <a:pt x="5903752" y="3123519"/>
                </a:lnTo>
                <a:lnTo>
                  <a:pt x="5912482" y="3124295"/>
                </a:lnTo>
                <a:cubicBezTo>
                  <a:pt x="5919664" y="3124018"/>
                  <a:pt x="5927015" y="3122912"/>
                  <a:pt x="5933349" y="3126785"/>
                </a:cubicBezTo>
                <a:cubicBezTo>
                  <a:pt x="5946468" y="3134533"/>
                  <a:pt x="5944206" y="3150029"/>
                  <a:pt x="5953706" y="3156116"/>
                </a:cubicBezTo>
                <a:cubicBezTo>
                  <a:pt x="5969992" y="3166631"/>
                  <a:pt x="6021112" y="3147262"/>
                  <a:pt x="6041016" y="3146708"/>
                </a:cubicBezTo>
                <a:cubicBezTo>
                  <a:pt x="6067707" y="3145601"/>
                  <a:pt x="6097565" y="3145048"/>
                  <a:pt x="6123803" y="3153349"/>
                </a:cubicBezTo>
                <a:cubicBezTo>
                  <a:pt x="6106160" y="3203710"/>
                  <a:pt x="6002111" y="3146155"/>
                  <a:pt x="5997135" y="3187107"/>
                </a:cubicBezTo>
                <a:cubicBezTo>
                  <a:pt x="6043278" y="3187107"/>
                  <a:pt x="6081731" y="3181573"/>
                  <a:pt x="6124708" y="3174379"/>
                </a:cubicBezTo>
                <a:cubicBezTo>
                  <a:pt x="6147780" y="3170505"/>
                  <a:pt x="6168137" y="3168291"/>
                  <a:pt x="6192566" y="3168845"/>
                </a:cubicBezTo>
                <a:cubicBezTo>
                  <a:pt x="6209756" y="3169398"/>
                  <a:pt x="6243234" y="3157223"/>
                  <a:pt x="6256805" y="3164971"/>
                </a:cubicBezTo>
                <a:cubicBezTo>
                  <a:pt x="6222876" y="3145601"/>
                  <a:pt x="6261328" y="3166078"/>
                  <a:pt x="6269472" y="3156670"/>
                </a:cubicBezTo>
                <a:cubicBezTo>
                  <a:pt x="6256352" y="3136193"/>
                  <a:pt x="6250019" y="3110736"/>
                  <a:pt x="6234638" y="3091920"/>
                </a:cubicBezTo>
                <a:cubicBezTo>
                  <a:pt x="6233733" y="3105756"/>
                  <a:pt x="6237804" y="3159437"/>
                  <a:pt x="6221518" y="3161097"/>
                </a:cubicBezTo>
                <a:cubicBezTo>
                  <a:pt x="6210662" y="3162204"/>
                  <a:pt x="6211566" y="3146708"/>
                  <a:pt x="6203876" y="3142281"/>
                </a:cubicBezTo>
                <a:cubicBezTo>
                  <a:pt x="6192566" y="3136747"/>
                  <a:pt x="6184876" y="3138407"/>
                  <a:pt x="6173114" y="3141728"/>
                </a:cubicBezTo>
                <a:cubicBezTo>
                  <a:pt x="6173114" y="3130659"/>
                  <a:pt x="6193923" y="3136747"/>
                  <a:pt x="6197090" y="3117377"/>
                </a:cubicBezTo>
                <a:cubicBezTo>
                  <a:pt x="6179899" y="3121251"/>
                  <a:pt x="6171304" y="3102435"/>
                  <a:pt x="6158637" y="3093027"/>
                </a:cubicBezTo>
                <a:cubicBezTo>
                  <a:pt x="6170852" y="3075871"/>
                  <a:pt x="6183066" y="3051521"/>
                  <a:pt x="6205233" y="3063143"/>
                </a:cubicBezTo>
                <a:cubicBezTo>
                  <a:pt x="6210662" y="3065357"/>
                  <a:pt x="6221066" y="3086386"/>
                  <a:pt x="6223780" y="3086386"/>
                </a:cubicBezTo>
                <a:cubicBezTo>
                  <a:pt x="6256805" y="3087493"/>
                  <a:pt x="6213828" y="3001714"/>
                  <a:pt x="6201614" y="2993966"/>
                </a:cubicBezTo>
                <a:cubicBezTo>
                  <a:pt x="6195732" y="2990092"/>
                  <a:pt x="6171304" y="2993966"/>
                  <a:pt x="6157732" y="2993966"/>
                </a:cubicBezTo>
                <a:cubicBezTo>
                  <a:pt x="6145066" y="2993413"/>
                  <a:pt x="6122446" y="3004481"/>
                  <a:pt x="6115208" y="3000054"/>
                </a:cubicBezTo>
                <a:cubicBezTo>
                  <a:pt x="6100279" y="2992306"/>
                  <a:pt x="6134660" y="2986772"/>
                  <a:pt x="6134660" y="2986772"/>
                </a:cubicBezTo>
                <a:cubicBezTo>
                  <a:pt x="6150494" y="2982898"/>
                  <a:pt x="6180352" y="2968509"/>
                  <a:pt x="6195280" y="2977917"/>
                </a:cubicBezTo>
                <a:cubicBezTo>
                  <a:pt x="6198447" y="2953567"/>
                  <a:pt x="6165875" y="2950247"/>
                  <a:pt x="6152304" y="2945266"/>
                </a:cubicBezTo>
                <a:cubicBezTo>
                  <a:pt x="6155470" y="2939732"/>
                  <a:pt x="6171756" y="2945819"/>
                  <a:pt x="6172661" y="2940285"/>
                </a:cubicBezTo>
                <a:cubicBezTo>
                  <a:pt x="6174470" y="2930324"/>
                  <a:pt x="6169042" y="2906527"/>
                  <a:pt x="6160446" y="2901546"/>
                </a:cubicBezTo>
                <a:close/>
                <a:moveTo>
                  <a:pt x="2805547" y="2898018"/>
                </a:moveTo>
                <a:cubicBezTo>
                  <a:pt x="2800458" y="2899194"/>
                  <a:pt x="2795368" y="2905697"/>
                  <a:pt x="2795142" y="2915382"/>
                </a:cubicBezTo>
                <a:cubicBezTo>
                  <a:pt x="2794690" y="2922576"/>
                  <a:pt x="2799892" y="2925758"/>
                  <a:pt x="2805208" y="2925205"/>
                </a:cubicBezTo>
                <a:lnTo>
                  <a:pt x="2815777" y="2912820"/>
                </a:lnTo>
                <a:lnTo>
                  <a:pt x="2815782" y="2913444"/>
                </a:lnTo>
                <a:cubicBezTo>
                  <a:pt x="2815839" y="2915381"/>
                  <a:pt x="2815952" y="2917042"/>
                  <a:pt x="2815952" y="2912614"/>
                </a:cubicBezTo>
                <a:cubicBezTo>
                  <a:pt x="2815839" y="2910954"/>
                  <a:pt x="2815782" y="2910677"/>
                  <a:pt x="2815761" y="2911058"/>
                </a:cubicBezTo>
                <a:lnTo>
                  <a:pt x="2815769" y="2911960"/>
                </a:lnTo>
                <a:lnTo>
                  <a:pt x="2812573" y="2900517"/>
                </a:lnTo>
                <a:cubicBezTo>
                  <a:pt x="2810636" y="2898174"/>
                  <a:pt x="2808092" y="2897430"/>
                  <a:pt x="2805547" y="2898018"/>
                </a:cubicBezTo>
                <a:close/>
                <a:moveTo>
                  <a:pt x="2867425" y="2888887"/>
                </a:moveTo>
                <a:cubicBezTo>
                  <a:pt x="2871963" y="2887538"/>
                  <a:pt x="2871030" y="2893660"/>
                  <a:pt x="2861190" y="2893245"/>
                </a:cubicBezTo>
                <a:cubicBezTo>
                  <a:pt x="2863792" y="2890617"/>
                  <a:pt x="2865912" y="2889337"/>
                  <a:pt x="2867425" y="2888887"/>
                </a:cubicBezTo>
                <a:close/>
                <a:moveTo>
                  <a:pt x="67250" y="2888195"/>
                </a:moveTo>
                <a:cubicBezTo>
                  <a:pt x="58428" y="2890616"/>
                  <a:pt x="54131" y="2899886"/>
                  <a:pt x="69059" y="2905973"/>
                </a:cubicBezTo>
                <a:cubicBezTo>
                  <a:pt x="76750" y="2908741"/>
                  <a:pt x="84441" y="2910401"/>
                  <a:pt x="92584" y="2911508"/>
                </a:cubicBezTo>
                <a:cubicBezTo>
                  <a:pt x="89417" y="2890201"/>
                  <a:pt x="76072" y="2885774"/>
                  <a:pt x="67250" y="2888195"/>
                </a:cubicBezTo>
                <a:close/>
                <a:moveTo>
                  <a:pt x="4196071" y="2885082"/>
                </a:moveTo>
                <a:cubicBezTo>
                  <a:pt x="4189285" y="2887296"/>
                  <a:pt x="4183065" y="2894075"/>
                  <a:pt x="4185779" y="2902100"/>
                </a:cubicBezTo>
                <a:cubicBezTo>
                  <a:pt x="4188945" y="2911508"/>
                  <a:pt x="4209303" y="2907080"/>
                  <a:pt x="4209755" y="2895459"/>
                </a:cubicBezTo>
                <a:cubicBezTo>
                  <a:pt x="4210208" y="2885220"/>
                  <a:pt x="4202856" y="2882869"/>
                  <a:pt x="4196071" y="2885082"/>
                </a:cubicBezTo>
                <a:close/>
                <a:moveTo>
                  <a:pt x="3117552" y="2883638"/>
                </a:moveTo>
                <a:cubicBezTo>
                  <a:pt x="3106441" y="2880828"/>
                  <a:pt x="3095527" y="2883145"/>
                  <a:pt x="3085122" y="2894352"/>
                </a:cubicBezTo>
                <a:cubicBezTo>
                  <a:pt x="3092812" y="2902653"/>
                  <a:pt x="3100955" y="2909847"/>
                  <a:pt x="3111360" y="2910954"/>
                </a:cubicBezTo>
                <a:cubicBezTo>
                  <a:pt x="3103670" y="2912061"/>
                  <a:pt x="3079693" y="2910954"/>
                  <a:pt x="3075622" y="2923129"/>
                </a:cubicBezTo>
                <a:cubicBezTo>
                  <a:pt x="3070645" y="2936965"/>
                  <a:pt x="3084217" y="2940839"/>
                  <a:pt x="3092812" y="2940285"/>
                </a:cubicBezTo>
                <a:cubicBezTo>
                  <a:pt x="3133527" y="2939732"/>
                  <a:pt x="3173790" y="2957994"/>
                  <a:pt x="3214504" y="2945819"/>
                </a:cubicBezTo>
                <a:cubicBezTo>
                  <a:pt x="3186004" y="2946650"/>
                  <a:pt x="3150888" y="2892069"/>
                  <a:pt x="3117552" y="2883638"/>
                </a:cubicBezTo>
                <a:close/>
                <a:moveTo>
                  <a:pt x="1362490" y="2881831"/>
                </a:moveTo>
                <a:cubicBezTo>
                  <a:pt x="1351350" y="2881346"/>
                  <a:pt x="1340040" y="2885774"/>
                  <a:pt x="1320814" y="2893798"/>
                </a:cubicBezTo>
                <a:cubicBezTo>
                  <a:pt x="1302718" y="2901546"/>
                  <a:pt x="1240741" y="2891585"/>
                  <a:pt x="1232598" y="2903760"/>
                </a:cubicBezTo>
                <a:cubicBezTo>
                  <a:pt x="1224455" y="2914828"/>
                  <a:pt x="1232598" y="2950800"/>
                  <a:pt x="1230336" y="2962975"/>
                </a:cubicBezTo>
                <a:cubicBezTo>
                  <a:pt x="1236670" y="2984005"/>
                  <a:pt x="1232146" y="2991753"/>
                  <a:pt x="1216765" y="2986772"/>
                </a:cubicBezTo>
                <a:cubicBezTo>
                  <a:pt x="1206360" y="2987325"/>
                  <a:pt x="1197765" y="2992306"/>
                  <a:pt x="1190526" y="3001714"/>
                </a:cubicBezTo>
                <a:cubicBezTo>
                  <a:pt x="1203646" y="3004481"/>
                  <a:pt x="1220384" y="3001714"/>
                  <a:pt x="1224908" y="3022190"/>
                </a:cubicBezTo>
                <a:cubicBezTo>
                  <a:pt x="1209074" y="3023851"/>
                  <a:pt x="1201836" y="3017763"/>
                  <a:pt x="1187360" y="3016103"/>
                </a:cubicBezTo>
                <a:cubicBezTo>
                  <a:pt x="1201836" y="3017763"/>
                  <a:pt x="1206360" y="3032152"/>
                  <a:pt x="1214955" y="3040453"/>
                </a:cubicBezTo>
                <a:cubicBezTo>
                  <a:pt x="1221741" y="3037686"/>
                  <a:pt x="1226717" y="3039346"/>
                  <a:pt x="1230789" y="3045434"/>
                </a:cubicBezTo>
                <a:cubicBezTo>
                  <a:pt x="1229884" y="3052075"/>
                  <a:pt x="1227622" y="3057609"/>
                  <a:pt x="1223098" y="3062589"/>
                </a:cubicBezTo>
                <a:cubicBezTo>
                  <a:pt x="1222646" y="3054842"/>
                  <a:pt x="1208169" y="3099668"/>
                  <a:pt x="1222193" y="3091367"/>
                </a:cubicBezTo>
                <a:cubicBezTo>
                  <a:pt x="1192336" y="3109076"/>
                  <a:pt x="1218122" y="3106863"/>
                  <a:pt x="1227170" y="3119038"/>
                </a:cubicBezTo>
                <a:cubicBezTo>
                  <a:pt x="1240289" y="3136193"/>
                  <a:pt x="1230336" y="3146155"/>
                  <a:pt x="1254765" y="3151689"/>
                </a:cubicBezTo>
                <a:cubicBezTo>
                  <a:pt x="1241194" y="3148369"/>
                  <a:pt x="1278289" y="3157777"/>
                  <a:pt x="1254765" y="3151689"/>
                </a:cubicBezTo>
                <a:cubicBezTo>
                  <a:pt x="1273765" y="3156670"/>
                  <a:pt x="1292313" y="3148369"/>
                  <a:pt x="1311314" y="3151689"/>
                </a:cubicBezTo>
                <a:cubicBezTo>
                  <a:pt x="1328504" y="3154456"/>
                  <a:pt x="1345242" y="3164418"/>
                  <a:pt x="1361981" y="3168845"/>
                </a:cubicBezTo>
                <a:cubicBezTo>
                  <a:pt x="1377814" y="3172719"/>
                  <a:pt x="1451101" y="3197622"/>
                  <a:pt x="1460601" y="3182680"/>
                </a:cubicBezTo>
                <a:cubicBezTo>
                  <a:pt x="1454720" y="3168291"/>
                  <a:pt x="1391838" y="3168845"/>
                  <a:pt x="1426672" y="3144495"/>
                </a:cubicBezTo>
                <a:cubicBezTo>
                  <a:pt x="1442506" y="3133426"/>
                  <a:pt x="1477792" y="3165524"/>
                  <a:pt x="1494530" y="3147815"/>
                </a:cubicBezTo>
                <a:cubicBezTo>
                  <a:pt x="1513530" y="3127339"/>
                  <a:pt x="1442053" y="3136747"/>
                  <a:pt x="1434815" y="3131213"/>
                </a:cubicBezTo>
                <a:cubicBezTo>
                  <a:pt x="1402243" y="3107416"/>
                  <a:pt x="1447934" y="3095794"/>
                  <a:pt x="1447030" y="3079192"/>
                </a:cubicBezTo>
                <a:cubicBezTo>
                  <a:pt x="1419886" y="3088046"/>
                  <a:pt x="1429387" y="3035472"/>
                  <a:pt x="1429839" y="3017763"/>
                </a:cubicBezTo>
                <a:cubicBezTo>
                  <a:pt x="1430291" y="3000607"/>
                  <a:pt x="1433005" y="2975150"/>
                  <a:pt x="1428934" y="2958548"/>
                </a:cubicBezTo>
                <a:cubicBezTo>
                  <a:pt x="1421696" y="2931984"/>
                  <a:pt x="1420339" y="2937518"/>
                  <a:pt x="1398172" y="2930324"/>
                </a:cubicBezTo>
                <a:cubicBezTo>
                  <a:pt x="1408124" y="2920362"/>
                  <a:pt x="1433005" y="2925343"/>
                  <a:pt x="1424410" y="2902653"/>
                </a:cubicBezTo>
                <a:cubicBezTo>
                  <a:pt x="1419886" y="2891031"/>
                  <a:pt x="1409934" y="2903760"/>
                  <a:pt x="1403148" y="2899333"/>
                </a:cubicBezTo>
                <a:cubicBezTo>
                  <a:pt x="1384600" y="2887711"/>
                  <a:pt x="1373630" y="2882315"/>
                  <a:pt x="1362490" y="2881831"/>
                </a:cubicBezTo>
                <a:close/>
                <a:moveTo>
                  <a:pt x="1659199" y="2877749"/>
                </a:moveTo>
                <a:lnTo>
                  <a:pt x="1655796" y="2882796"/>
                </a:lnTo>
                <a:lnTo>
                  <a:pt x="1650377" y="2882108"/>
                </a:lnTo>
                <a:cubicBezTo>
                  <a:pt x="1647437" y="2880517"/>
                  <a:pt x="1647437" y="2877473"/>
                  <a:pt x="1659199" y="2877749"/>
                </a:cubicBezTo>
                <a:close/>
                <a:moveTo>
                  <a:pt x="6912313" y="2876643"/>
                </a:moveTo>
                <a:cubicBezTo>
                  <a:pt x="6916384" y="2879410"/>
                  <a:pt x="6928599" y="2899886"/>
                  <a:pt x="6930408" y="2900439"/>
                </a:cubicBezTo>
                <a:cubicBezTo>
                  <a:pt x="6939909" y="2903206"/>
                  <a:pt x="6943076" y="2899609"/>
                  <a:pt x="6945111" y="2895735"/>
                </a:cubicBezTo>
                <a:lnTo>
                  <a:pt x="6946053" y="2894001"/>
                </a:lnTo>
                <a:lnTo>
                  <a:pt x="6953028" y="2889371"/>
                </a:lnTo>
                <a:cubicBezTo>
                  <a:pt x="6950540" y="2888541"/>
                  <a:pt x="6949070" y="2889164"/>
                  <a:pt x="6947967" y="2890478"/>
                </a:cubicBezTo>
                <a:lnTo>
                  <a:pt x="6946053" y="2894001"/>
                </a:lnTo>
                <a:lnTo>
                  <a:pt x="6943754" y="2895528"/>
                </a:lnTo>
                <a:cubicBezTo>
                  <a:pt x="6940474" y="2899056"/>
                  <a:pt x="6936516" y="2902376"/>
                  <a:pt x="6930408" y="2900439"/>
                </a:cubicBezTo>
                <a:cubicBezTo>
                  <a:pt x="6933123" y="2900993"/>
                  <a:pt x="6913218" y="2877196"/>
                  <a:pt x="6912313" y="2876643"/>
                </a:cubicBezTo>
                <a:close/>
                <a:moveTo>
                  <a:pt x="1856100" y="2876366"/>
                </a:moveTo>
                <a:cubicBezTo>
                  <a:pt x="1841737" y="2874982"/>
                  <a:pt x="1824320" y="2876366"/>
                  <a:pt x="1799439" y="2879963"/>
                </a:cubicBezTo>
                <a:cubicBezTo>
                  <a:pt x="1830201" y="2885497"/>
                  <a:pt x="1859606" y="2903760"/>
                  <a:pt x="1894440" y="2889371"/>
                </a:cubicBezTo>
                <a:cubicBezTo>
                  <a:pt x="1881773" y="2881900"/>
                  <a:pt x="1870464" y="2877750"/>
                  <a:pt x="1856100" y="2876366"/>
                </a:cubicBezTo>
                <a:close/>
                <a:moveTo>
                  <a:pt x="1600226" y="2874714"/>
                </a:moveTo>
                <a:cubicBezTo>
                  <a:pt x="1594140" y="2874740"/>
                  <a:pt x="1589984" y="2875121"/>
                  <a:pt x="1589531" y="2876089"/>
                </a:cubicBezTo>
                <a:cubicBezTo>
                  <a:pt x="1578674" y="2883837"/>
                  <a:pt x="1546555" y="2891031"/>
                  <a:pt x="1570079" y="2904867"/>
                </a:cubicBezTo>
                <a:cubicBezTo>
                  <a:pt x="1577769" y="2909294"/>
                  <a:pt x="1602651" y="2887157"/>
                  <a:pt x="1615317" y="2887711"/>
                </a:cubicBezTo>
                <a:cubicBezTo>
                  <a:pt x="1632508" y="2888818"/>
                  <a:pt x="1648342" y="2910401"/>
                  <a:pt x="1665532" y="2896565"/>
                </a:cubicBezTo>
                <a:cubicBezTo>
                  <a:pt x="1658294" y="2895459"/>
                  <a:pt x="1650604" y="2894905"/>
                  <a:pt x="1643365" y="2893798"/>
                </a:cubicBezTo>
                <a:cubicBezTo>
                  <a:pt x="1645401" y="2889924"/>
                  <a:pt x="1649359" y="2888818"/>
                  <a:pt x="1652809" y="2887227"/>
                </a:cubicBezTo>
                <a:lnTo>
                  <a:pt x="1655796" y="2882796"/>
                </a:lnTo>
                <a:lnTo>
                  <a:pt x="1655891" y="2882808"/>
                </a:lnTo>
                <a:cubicBezTo>
                  <a:pt x="1657729" y="2882280"/>
                  <a:pt x="1659199" y="2880793"/>
                  <a:pt x="1659199" y="2877749"/>
                </a:cubicBezTo>
                <a:cubicBezTo>
                  <a:pt x="1654110" y="2877749"/>
                  <a:pt x="1618484" y="2874636"/>
                  <a:pt x="1600226" y="2874714"/>
                </a:cubicBezTo>
                <a:close/>
                <a:moveTo>
                  <a:pt x="486273" y="2874083"/>
                </a:moveTo>
                <a:cubicBezTo>
                  <a:pt x="485029" y="2873322"/>
                  <a:pt x="483672" y="2873599"/>
                  <a:pt x="482089" y="2876643"/>
                </a:cubicBezTo>
                <a:cubicBezTo>
                  <a:pt x="484803" y="2877196"/>
                  <a:pt x="487517" y="2877196"/>
                  <a:pt x="489779" y="2877749"/>
                </a:cubicBezTo>
                <a:cubicBezTo>
                  <a:pt x="488648" y="2876643"/>
                  <a:pt x="487517" y="2874844"/>
                  <a:pt x="486273" y="2874083"/>
                </a:cubicBezTo>
                <a:close/>
                <a:moveTo>
                  <a:pt x="2879321" y="2868264"/>
                </a:moveTo>
                <a:cubicBezTo>
                  <a:pt x="2871878" y="2871144"/>
                  <a:pt x="2867298" y="2887020"/>
                  <a:pt x="2861190" y="2893245"/>
                </a:cubicBezTo>
                <a:cubicBezTo>
                  <a:pt x="2864809" y="2893245"/>
                  <a:pt x="2909143" y="2887711"/>
                  <a:pt x="2887881" y="2870555"/>
                </a:cubicBezTo>
                <a:cubicBezTo>
                  <a:pt x="2884602" y="2867788"/>
                  <a:pt x="2881803" y="2867304"/>
                  <a:pt x="2879321" y="2868264"/>
                </a:cubicBezTo>
                <a:close/>
                <a:moveTo>
                  <a:pt x="595638" y="2866128"/>
                </a:moveTo>
                <a:cubicBezTo>
                  <a:pt x="591566" y="2868895"/>
                  <a:pt x="587495" y="2871108"/>
                  <a:pt x="583423" y="2873876"/>
                </a:cubicBezTo>
                <a:cubicBezTo>
                  <a:pt x="578447" y="2871662"/>
                  <a:pt x="573923" y="2870002"/>
                  <a:pt x="568947" y="2867788"/>
                </a:cubicBezTo>
                <a:cubicBezTo>
                  <a:pt x="558994" y="2867788"/>
                  <a:pt x="549947" y="2865574"/>
                  <a:pt x="539994" y="2866681"/>
                </a:cubicBezTo>
                <a:cubicBezTo>
                  <a:pt x="524613" y="2867788"/>
                  <a:pt x="500636" y="2884390"/>
                  <a:pt x="494755" y="2866681"/>
                </a:cubicBezTo>
                <a:cubicBezTo>
                  <a:pt x="499279" y="2874982"/>
                  <a:pt x="497922" y="2878856"/>
                  <a:pt x="490684" y="2877749"/>
                </a:cubicBezTo>
                <a:cubicBezTo>
                  <a:pt x="504256" y="2897672"/>
                  <a:pt x="492494" y="2877749"/>
                  <a:pt x="490684" y="2877749"/>
                </a:cubicBezTo>
                <a:cubicBezTo>
                  <a:pt x="511041" y="2907080"/>
                  <a:pt x="594280" y="2891585"/>
                  <a:pt x="623233" y="2892692"/>
                </a:cubicBezTo>
                <a:cubicBezTo>
                  <a:pt x="633186" y="2893245"/>
                  <a:pt x="728187" y="2899333"/>
                  <a:pt x="696520" y="2876643"/>
                </a:cubicBezTo>
                <a:cubicBezTo>
                  <a:pt x="691091" y="2872769"/>
                  <a:pt x="654900" y="2876643"/>
                  <a:pt x="644043" y="2872769"/>
                </a:cubicBezTo>
                <a:cubicBezTo>
                  <a:pt x="625948" y="2867235"/>
                  <a:pt x="613733" y="2865021"/>
                  <a:pt x="595638" y="2866128"/>
                </a:cubicBezTo>
                <a:close/>
                <a:moveTo>
                  <a:pt x="2520059" y="2863502"/>
                </a:moveTo>
                <a:cubicBezTo>
                  <a:pt x="2503111" y="2866240"/>
                  <a:pt x="2485823" y="2878303"/>
                  <a:pt x="2497019" y="2888264"/>
                </a:cubicBezTo>
                <a:cubicBezTo>
                  <a:pt x="2501090" y="2892138"/>
                  <a:pt x="2544972" y="2889924"/>
                  <a:pt x="2545424" y="2879410"/>
                </a:cubicBezTo>
                <a:cubicBezTo>
                  <a:pt x="2544972" y="2891031"/>
                  <a:pt x="2545877" y="2868341"/>
                  <a:pt x="2545424" y="2879410"/>
                </a:cubicBezTo>
                <a:cubicBezTo>
                  <a:pt x="2545877" y="2871109"/>
                  <a:pt x="2541834" y="2866405"/>
                  <a:pt x="2535826" y="2864295"/>
                </a:cubicBezTo>
                <a:cubicBezTo>
                  <a:pt x="2531320" y="2862713"/>
                  <a:pt x="2525709" y="2862589"/>
                  <a:pt x="2520059" y="2863502"/>
                </a:cubicBezTo>
                <a:close/>
                <a:moveTo>
                  <a:pt x="151055" y="2862600"/>
                </a:moveTo>
                <a:cubicBezTo>
                  <a:pt x="145852" y="2864883"/>
                  <a:pt x="136691" y="2873322"/>
                  <a:pt x="135561" y="2878856"/>
                </a:cubicBezTo>
                <a:cubicBezTo>
                  <a:pt x="138275" y="2866128"/>
                  <a:pt x="133751" y="2887157"/>
                  <a:pt x="135561" y="2878856"/>
                </a:cubicBezTo>
                <a:cubicBezTo>
                  <a:pt x="135561" y="2881070"/>
                  <a:pt x="136013" y="2883837"/>
                  <a:pt x="136465" y="2886604"/>
                </a:cubicBezTo>
                <a:cubicBezTo>
                  <a:pt x="156370" y="2898779"/>
                  <a:pt x="208847" y="2861700"/>
                  <a:pt x="207942" y="2913168"/>
                </a:cubicBezTo>
                <a:cubicBezTo>
                  <a:pt x="228639" y="2906942"/>
                  <a:pt x="246537" y="2921884"/>
                  <a:pt x="254001" y="2909433"/>
                </a:cubicBezTo>
                <a:lnTo>
                  <a:pt x="257065" y="2890087"/>
                </a:lnTo>
                <a:lnTo>
                  <a:pt x="265763" y="2892311"/>
                </a:lnTo>
                <a:cubicBezTo>
                  <a:pt x="275150" y="2893522"/>
                  <a:pt x="283717" y="2892969"/>
                  <a:pt x="290729" y="2889371"/>
                </a:cubicBezTo>
                <a:cubicBezTo>
                  <a:pt x="280324" y="2894905"/>
                  <a:pt x="268562" y="2886051"/>
                  <a:pt x="257705" y="2886051"/>
                </a:cubicBezTo>
                <a:lnTo>
                  <a:pt x="257065" y="2890087"/>
                </a:lnTo>
                <a:lnTo>
                  <a:pt x="235877" y="2884667"/>
                </a:lnTo>
                <a:cubicBezTo>
                  <a:pt x="215294" y="2877749"/>
                  <a:pt x="194371" y="2868895"/>
                  <a:pt x="178990" y="2868341"/>
                </a:cubicBezTo>
                <a:cubicBezTo>
                  <a:pt x="186228" y="2895459"/>
                  <a:pt x="160442" y="2883284"/>
                  <a:pt x="142799" y="2883284"/>
                </a:cubicBezTo>
                <a:cubicBezTo>
                  <a:pt x="157501" y="2864191"/>
                  <a:pt x="156257" y="2860317"/>
                  <a:pt x="151055" y="2862600"/>
                </a:cubicBezTo>
                <a:close/>
                <a:moveTo>
                  <a:pt x="2901905" y="2856720"/>
                </a:moveTo>
                <a:cubicBezTo>
                  <a:pt x="2923167" y="2861424"/>
                  <a:pt x="2927804" y="2871662"/>
                  <a:pt x="2924807" y="2875605"/>
                </a:cubicBezTo>
                <a:lnTo>
                  <a:pt x="2916510" y="2875345"/>
                </a:lnTo>
                <a:close/>
                <a:moveTo>
                  <a:pt x="2965579" y="2856305"/>
                </a:moveTo>
                <a:cubicBezTo>
                  <a:pt x="2944430" y="2857273"/>
                  <a:pt x="2922715" y="2861424"/>
                  <a:pt x="2901905" y="2856720"/>
                </a:cubicBezTo>
                <a:cubicBezTo>
                  <a:pt x="2906542" y="2866958"/>
                  <a:pt x="2911519" y="2872665"/>
                  <a:pt x="2915710" y="2875320"/>
                </a:cubicBezTo>
                <a:lnTo>
                  <a:pt x="2916510" y="2875345"/>
                </a:lnTo>
                <a:lnTo>
                  <a:pt x="2919209" y="2878787"/>
                </a:lnTo>
                <a:cubicBezTo>
                  <a:pt x="2939482" y="2893003"/>
                  <a:pt x="2967388" y="2887296"/>
                  <a:pt x="2991478" y="2894352"/>
                </a:cubicBezTo>
                <a:cubicBezTo>
                  <a:pt x="2988763" y="2889924"/>
                  <a:pt x="2987406" y="2884944"/>
                  <a:pt x="2987406" y="2879410"/>
                </a:cubicBezTo>
                <a:cubicBezTo>
                  <a:pt x="2990121" y="2873876"/>
                  <a:pt x="3022240" y="2874982"/>
                  <a:pt x="3025859" y="2874982"/>
                </a:cubicBezTo>
                <a:cubicBezTo>
                  <a:pt x="3007311" y="2857550"/>
                  <a:pt x="2986728" y="2855336"/>
                  <a:pt x="2965579" y="2856305"/>
                </a:cubicBezTo>
                <a:close/>
                <a:moveTo>
                  <a:pt x="2404732" y="2853953"/>
                </a:moveTo>
                <a:cubicBezTo>
                  <a:pt x="2393875" y="2852846"/>
                  <a:pt x="2388899" y="2873322"/>
                  <a:pt x="2377589" y="2877196"/>
                </a:cubicBezTo>
                <a:cubicBezTo>
                  <a:pt x="2357684" y="2883284"/>
                  <a:pt x="2353160" y="2859487"/>
                  <a:pt x="2335065" y="2854506"/>
                </a:cubicBezTo>
                <a:cubicBezTo>
                  <a:pt x="2319683" y="2850079"/>
                  <a:pt x="2302945" y="2861700"/>
                  <a:pt x="2287564" y="2861700"/>
                </a:cubicBezTo>
                <a:cubicBezTo>
                  <a:pt x="2302040" y="2862807"/>
                  <a:pt x="2316517" y="2868341"/>
                  <a:pt x="2329184" y="2877749"/>
                </a:cubicBezTo>
                <a:cubicBezTo>
                  <a:pt x="2304302" y="2872769"/>
                  <a:pt x="2277159" y="2883284"/>
                  <a:pt x="2258611" y="2856166"/>
                </a:cubicBezTo>
                <a:cubicBezTo>
                  <a:pt x="2260873" y="2877196"/>
                  <a:pt x="2269468" y="2888818"/>
                  <a:pt x="2287112" y="2889924"/>
                </a:cubicBezTo>
                <a:cubicBezTo>
                  <a:pt x="2268564" y="2888818"/>
                  <a:pt x="2311993" y="2892138"/>
                  <a:pt x="2287112" y="2889924"/>
                </a:cubicBezTo>
                <a:cubicBezTo>
                  <a:pt x="2311993" y="2892138"/>
                  <a:pt x="2336422" y="2886051"/>
                  <a:pt x="2360851" y="2887157"/>
                </a:cubicBezTo>
                <a:cubicBezTo>
                  <a:pt x="2380756" y="2888264"/>
                  <a:pt x="2403375" y="2900439"/>
                  <a:pt x="2423280" y="2892138"/>
                </a:cubicBezTo>
                <a:cubicBezTo>
                  <a:pt x="2418304" y="2876643"/>
                  <a:pt x="2405184" y="2889924"/>
                  <a:pt x="2399756" y="2877196"/>
                </a:cubicBezTo>
                <a:cubicBezTo>
                  <a:pt x="2399756" y="2872769"/>
                  <a:pt x="2422375" y="2856166"/>
                  <a:pt x="2404732" y="2853953"/>
                </a:cubicBezTo>
                <a:close/>
                <a:moveTo>
                  <a:pt x="844217" y="2847260"/>
                </a:moveTo>
                <a:cubicBezTo>
                  <a:pt x="842302" y="2846343"/>
                  <a:pt x="839926" y="2846343"/>
                  <a:pt x="836760" y="2847865"/>
                </a:cubicBezTo>
                <a:cubicBezTo>
                  <a:pt x="807355" y="2861700"/>
                  <a:pt x="852593" y="2877196"/>
                  <a:pt x="857117" y="2878303"/>
                </a:cubicBezTo>
                <a:cubicBezTo>
                  <a:pt x="883808" y="2886051"/>
                  <a:pt x="910499" y="2890478"/>
                  <a:pt x="937642" y="2894905"/>
                </a:cubicBezTo>
                <a:cubicBezTo>
                  <a:pt x="938547" y="2878303"/>
                  <a:pt x="900999" y="2871108"/>
                  <a:pt x="886522" y="2868895"/>
                </a:cubicBezTo>
                <a:cubicBezTo>
                  <a:pt x="872951" y="2867235"/>
                  <a:pt x="869332" y="2868895"/>
                  <a:pt x="858022" y="2863914"/>
                </a:cubicBezTo>
                <a:cubicBezTo>
                  <a:pt x="851576" y="2861009"/>
                  <a:pt x="849964" y="2850010"/>
                  <a:pt x="844217" y="2847260"/>
                </a:cubicBezTo>
                <a:close/>
                <a:moveTo>
                  <a:pt x="3915704" y="2840117"/>
                </a:moveTo>
                <a:cubicBezTo>
                  <a:pt x="3935156" y="2861147"/>
                  <a:pt x="3958680" y="2859487"/>
                  <a:pt x="3985824" y="2856720"/>
                </a:cubicBezTo>
                <a:cubicBezTo>
                  <a:pt x="3962300" y="2835690"/>
                  <a:pt x="3938775" y="2840671"/>
                  <a:pt x="3915704" y="2840117"/>
                </a:cubicBezTo>
                <a:close/>
                <a:moveTo>
                  <a:pt x="1972703" y="2839010"/>
                </a:moveTo>
                <a:cubicBezTo>
                  <a:pt x="1949179" y="2839564"/>
                  <a:pt x="1975870" y="2838457"/>
                  <a:pt x="1972703" y="2839010"/>
                </a:cubicBezTo>
                <a:close/>
                <a:moveTo>
                  <a:pt x="6253582" y="2829611"/>
                </a:moveTo>
                <a:cubicBezTo>
                  <a:pt x="6225760" y="2830468"/>
                  <a:pt x="6198448" y="2842608"/>
                  <a:pt x="6168590" y="2840117"/>
                </a:cubicBezTo>
                <a:cubicBezTo>
                  <a:pt x="6183970" y="2859487"/>
                  <a:pt x="6183970" y="2859487"/>
                  <a:pt x="6281686" y="2833476"/>
                </a:cubicBezTo>
                <a:cubicBezTo>
                  <a:pt x="6272186" y="2830294"/>
                  <a:pt x="6262856" y="2829326"/>
                  <a:pt x="6253582" y="2829611"/>
                </a:cubicBezTo>
                <a:close/>
                <a:moveTo>
                  <a:pt x="1260816" y="2829395"/>
                </a:moveTo>
                <a:cubicBezTo>
                  <a:pt x="1256122" y="2830432"/>
                  <a:pt x="1251146" y="2833753"/>
                  <a:pt x="1244813" y="2837904"/>
                </a:cubicBezTo>
                <a:cubicBezTo>
                  <a:pt x="1258384" y="2840117"/>
                  <a:pt x="1266075" y="2842884"/>
                  <a:pt x="1275123" y="2834583"/>
                </a:cubicBezTo>
                <a:cubicBezTo>
                  <a:pt x="1269920" y="2829602"/>
                  <a:pt x="1265509" y="2828357"/>
                  <a:pt x="1260816" y="2829395"/>
                </a:cubicBezTo>
                <a:close/>
                <a:moveTo>
                  <a:pt x="2674298" y="2829257"/>
                </a:moveTo>
                <a:cubicBezTo>
                  <a:pt x="2672319" y="2829464"/>
                  <a:pt x="2670510" y="2831263"/>
                  <a:pt x="2668926" y="2834583"/>
                </a:cubicBezTo>
                <a:cubicBezTo>
                  <a:pt x="2672997" y="2840117"/>
                  <a:pt x="2676617" y="2840117"/>
                  <a:pt x="2680688" y="2833476"/>
                </a:cubicBezTo>
                <a:cubicBezTo>
                  <a:pt x="2678426" y="2830433"/>
                  <a:pt x="2676278" y="2829049"/>
                  <a:pt x="2674298" y="2829257"/>
                </a:cubicBezTo>
                <a:close/>
                <a:moveTo>
                  <a:pt x="1726795" y="2823282"/>
                </a:moveTo>
                <a:cubicBezTo>
                  <a:pt x="1722194" y="2824138"/>
                  <a:pt x="1723890" y="2833477"/>
                  <a:pt x="1722533" y="2838457"/>
                </a:cubicBezTo>
                <a:cubicBezTo>
                  <a:pt x="1730676" y="2840117"/>
                  <a:pt x="1733390" y="2835137"/>
                  <a:pt x="1733843" y="2825729"/>
                </a:cubicBezTo>
                <a:cubicBezTo>
                  <a:pt x="1730563" y="2823653"/>
                  <a:pt x="1728329" y="2822996"/>
                  <a:pt x="1726795" y="2823282"/>
                </a:cubicBezTo>
                <a:close/>
                <a:moveTo>
                  <a:pt x="316063" y="2822961"/>
                </a:moveTo>
                <a:cubicBezTo>
                  <a:pt x="326468" y="2827389"/>
                  <a:pt x="336420" y="2832370"/>
                  <a:pt x="346825" y="2836797"/>
                </a:cubicBezTo>
                <a:cubicBezTo>
                  <a:pt x="344111" y="2832370"/>
                  <a:pt x="317872" y="2823515"/>
                  <a:pt x="316063" y="2822961"/>
                </a:cubicBezTo>
                <a:close/>
                <a:moveTo>
                  <a:pt x="384373" y="2820748"/>
                </a:moveTo>
                <a:cubicBezTo>
                  <a:pt x="383016" y="2825175"/>
                  <a:pt x="391159" y="2827942"/>
                  <a:pt x="390707" y="2821301"/>
                </a:cubicBezTo>
                <a:cubicBezTo>
                  <a:pt x="388897" y="2816874"/>
                  <a:pt x="386635" y="2816874"/>
                  <a:pt x="384373" y="2820748"/>
                </a:cubicBezTo>
                <a:close/>
                <a:moveTo>
                  <a:pt x="1959018" y="2819779"/>
                </a:moveTo>
                <a:cubicBezTo>
                  <a:pt x="1951780" y="2819779"/>
                  <a:pt x="1943977" y="2821025"/>
                  <a:pt x="1940131" y="2821855"/>
                </a:cubicBezTo>
                <a:cubicBezTo>
                  <a:pt x="1914345" y="2826835"/>
                  <a:pt x="1891726" y="2852292"/>
                  <a:pt x="1864582" y="2839564"/>
                </a:cubicBezTo>
                <a:cubicBezTo>
                  <a:pt x="1897607" y="2885497"/>
                  <a:pt x="1936964" y="2840117"/>
                  <a:pt x="1972703" y="2839010"/>
                </a:cubicBezTo>
                <a:cubicBezTo>
                  <a:pt x="1980846" y="2838457"/>
                  <a:pt x="1975870" y="2829049"/>
                  <a:pt x="1974512" y="2825175"/>
                </a:cubicBezTo>
                <a:cubicBezTo>
                  <a:pt x="1972929" y="2821025"/>
                  <a:pt x="1966257" y="2819779"/>
                  <a:pt x="1959018" y="2819779"/>
                </a:cubicBezTo>
                <a:close/>
                <a:moveTo>
                  <a:pt x="5662030" y="2816044"/>
                </a:moveTo>
                <a:cubicBezTo>
                  <a:pt x="5647327" y="2816459"/>
                  <a:pt x="5632737" y="2818811"/>
                  <a:pt x="5618487" y="2825729"/>
                </a:cubicBezTo>
                <a:cubicBezTo>
                  <a:pt x="5647893" y="2832370"/>
                  <a:pt x="5676845" y="2819088"/>
                  <a:pt x="5706250" y="2817981"/>
                </a:cubicBezTo>
                <a:cubicBezTo>
                  <a:pt x="5691548" y="2817151"/>
                  <a:pt x="5676732" y="2815629"/>
                  <a:pt x="5662030" y="2816044"/>
                </a:cubicBezTo>
                <a:close/>
                <a:moveTo>
                  <a:pt x="1729771" y="2814660"/>
                </a:moveTo>
                <a:cubicBezTo>
                  <a:pt x="1748772" y="2815767"/>
                  <a:pt x="1748772" y="2847865"/>
                  <a:pt x="1770486" y="2848418"/>
                </a:cubicBezTo>
                <a:cubicBezTo>
                  <a:pt x="1778629" y="2848418"/>
                  <a:pt x="1761891" y="2829049"/>
                  <a:pt x="1760081" y="2827389"/>
                </a:cubicBezTo>
                <a:cubicBezTo>
                  <a:pt x="1754653" y="2821301"/>
                  <a:pt x="1737462" y="2815214"/>
                  <a:pt x="1729771" y="2814660"/>
                </a:cubicBezTo>
                <a:close/>
                <a:moveTo>
                  <a:pt x="3147382" y="2813822"/>
                </a:moveTo>
                <a:cubicBezTo>
                  <a:pt x="3147240" y="2813865"/>
                  <a:pt x="3143367" y="2814384"/>
                  <a:pt x="3132622" y="2815767"/>
                </a:cubicBezTo>
                <a:cubicBezTo>
                  <a:pt x="3114640" y="2817842"/>
                  <a:pt x="3147806" y="2813692"/>
                  <a:pt x="3147382" y="2813822"/>
                </a:cubicBezTo>
                <a:close/>
                <a:moveTo>
                  <a:pt x="1421526" y="2807673"/>
                </a:moveTo>
                <a:cubicBezTo>
                  <a:pt x="1414684" y="2808019"/>
                  <a:pt x="1407898" y="2812723"/>
                  <a:pt x="1400886" y="2821301"/>
                </a:cubicBezTo>
                <a:cubicBezTo>
                  <a:pt x="1415362" y="2839564"/>
                  <a:pt x="1428482" y="2834583"/>
                  <a:pt x="1442506" y="2820194"/>
                </a:cubicBezTo>
                <a:cubicBezTo>
                  <a:pt x="1435268" y="2811340"/>
                  <a:pt x="1428369" y="2807327"/>
                  <a:pt x="1421526" y="2807673"/>
                </a:cubicBezTo>
                <a:close/>
                <a:moveTo>
                  <a:pt x="7058886" y="2798058"/>
                </a:moveTo>
                <a:cubicBezTo>
                  <a:pt x="7058547" y="2803454"/>
                  <a:pt x="7057190" y="2807155"/>
                  <a:pt x="7055091" y="2809706"/>
                </a:cubicBezTo>
                <a:lnTo>
                  <a:pt x="7054045" y="2810307"/>
                </a:lnTo>
                <a:lnTo>
                  <a:pt x="7050207" y="2812517"/>
                </a:lnTo>
                <a:lnTo>
                  <a:pt x="7023600" y="2816321"/>
                </a:lnTo>
                <a:cubicBezTo>
                  <a:pt x="7031743" y="2815214"/>
                  <a:pt x="7040226" y="2816044"/>
                  <a:pt x="7046842" y="2814453"/>
                </a:cubicBezTo>
                <a:lnTo>
                  <a:pt x="7050207" y="2812517"/>
                </a:lnTo>
                <a:lnTo>
                  <a:pt x="7058434" y="2811340"/>
                </a:lnTo>
                <a:cubicBezTo>
                  <a:pt x="7058434" y="2806912"/>
                  <a:pt x="7058886" y="2802485"/>
                  <a:pt x="7058886" y="2798058"/>
                </a:cubicBezTo>
                <a:close/>
                <a:moveTo>
                  <a:pt x="3525803" y="2797920"/>
                </a:moveTo>
                <a:lnTo>
                  <a:pt x="3526621" y="2798814"/>
                </a:lnTo>
                <a:lnTo>
                  <a:pt x="3515794" y="2799165"/>
                </a:lnTo>
                <a:cubicBezTo>
                  <a:pt x="3516247" y="2796951"/>
                  <a:pt x="3522693" y="2797228"/>
                  <a:pt x="3525803" y="2797920"/>
                </a:cubicBezTo>
                <a:close/>
                <a:moveTo>
                  <a:pt x="2660783" y="2797159"/>
                </a:moveTo>
                <a:cubicBezTo>
                  <a:pt x="2648569" y="2795845"/>
                  <a:pt x="2636354" y="2796121"/>
                  <a:pt x="2624592" y="2799718"/>
                </a:cubicBezTo>
                <a:cubicBezTo>
                  <a:pt x="2601973" y="2805806"/>
                  <a:pt x="2586139" y="2824068"/>
                  <a:pt x="2563067" y="2827942"/>
                </a:cubicBezTo>
                <a:cubicBezTo>
                  <a:pt x="2559901" y="2828496"/>
                  <a:pt x="2515114" y="2829049"/>
                  <a:pt x="2534115" y="2815214"/>
                </a:cubicBezTo>
                <a:lnTo>
                  <a:pt x="2561089" y="2810950"/>
                </a:lnTo>
                <a:lnTo>
                  <a:pt x="2595187" y="2813553"/>
                </a:lnTo>
                <a:cubicBezTo>
                  <a:pt x="2587044" y="2813553"/>
                  <a:pt x="2575622" y="2811340"/>
                  <a:pt x="2564312" y="2810441"/>
                </a:cubicBezTo>
                <a:lnTo>
                  <a:pt x="2561089" y="2810950"/>
                </a:lnTo>
                <a:lnTo>
                  <a:pt x="2555321" y="2810510"/>
                </a:lnTo>
                <a:cubicBezTo>
                  <a:pt x="2543050" y="2808849"/>
                  <a:pt x="2531175" y="2806636"/>
                  <a:pt x="2517829" y="2804145"/>
                </a:cubicBezTo>
                <a:cubicBezTo>
                  <a:pt x="2489328" y="2798611"/>
                  <a:pt x="2458566" y="2807466"/>
                  <a:pt x="2430066" y="2810233"/>
                </a:cubicBezTo>
                <a:cubicBezTo>
                  <a:pt x="2402470" y="2812447"/>
                  <a:pt x="2376232" y="2801932"/>
                  <a:pt x="2349089" y="2809126"/>
                </a:cubicBezTo>
                <a:cubicBezTo>
                  <a:pt x="2316517" y="2817427"/>
                  <a:pt x="2293445" y="2825175"/>
                  <a:pt x="2260421" y="2814107"/>
                </a:cubicBezTo>
                <a:cubicBezTo>
                  <a:pt x="2264945" y="2850079"/>
                  <a:pt x="2264492" y="2842331"/>
                  <a:pt x="2288016" y="2842331"/>
                </a:cubicBezTo>
                <a:cubicBezTo>
                  <a:pt x="2316969" y="2841778"/>
                  <a:pt x="2360398" y="2829602"/>
                  <a:pt x="2388446" y="2819088"/>
                </a:cubicBezTo>
                <a:cubicBezTo>
                  <a:pt x="2385732" y="2829049"/>
                  <a:pt x="2371708" y="2834583"/>
                  <a:pt x="2382565" y="2845098"/>
                </a:cubicBezTo>
                <a:cubicBezTo>
                  <a:pt x="2383018" y="2845098"/>
                  <a:pt x="2414685" y="2841224"/>
                  <a:pt x="2416494" y="2840117"/>
                </a:cubicBezTo>
                <a:cubicBezTo>
                  <a:pt x="2423280" y="2837350"/>
                  <a:pt x="2434137" y="2822408"/>
                  <a:pt x="2440471" y="2822408"/>
                </a:cubicBezTo>
                <a:cubicBezTo>
                  <a:pt x="2460828" y="2823515"/>
                  <a:pt x="2449518" y="2832923"/>
                  <a:pt x="2460376" y="2845098"/>
                </a:cubicBezTo>
                <a:cubicBezTo>
                  <a:pt x="2479828" y="2866681"/>
                  <a:pt x="2503805" y="2855059"/>
                  <a:pt x="2528686" y="2850632"/>
                </a:cubicBezTo>
                <a:cubicBezTo>
                  <a:pt x="2554924" y="2846205"/>
                  <a:pt x="2638616" y="2852846"/>
                  <a:pt x="2654902" y="2831816"/>
                </a:cubicBezTo>
                <a:cubicBezTo>
                  <a:pt x="2648569" y="2826835"/>
                  <a:pt x="2642235" y="2821855"/>
                  <a:pt x="2635902" y="2817427"/>
                </a:cubicBezTo>
                <a:cubicBezTo>
                  <a:pt x="2659426" y="2810786"/>
                  <a:pt x="2687474" y="2833476"/>
                  <a:pt x="2696974" y="2804145"/>
                </a:cubicBezTo>
                <a:cubicBezTo>
                  <a:pt x="2685212" y="2801378"/>
                  <a:pt x="2672998" y="2798473"/>
                  <a:pt x="2660783" y="2797159"/>
                </a:cubicBezTo>
                <a:close/>
                <a:moveTo>
                  <a:pt x="3091300" y="2792697"/>
                </a:moveTo>
                <a:cubicBezTo>
                  <a:pt x="3079439" y="2793977"/>
                  <a:pt x="3068497" y="2797090"/>
                  <a:pt x="3059336" y="2803039"/>
                </a:cubicBezTo>
                <a:cubicBezTo>
                  <a:pt x="3046669" y="2811340"/>
                  <a:pt x="3046216" y="2813553"/>
                  <a:pt x="3061145" y="2819641"/>
                </a:cubicBezTo>
                <a:cubicBezTo>
                  <a:pt x="3074264" y="2825729"/>
                  <a:pt x="3117241" y="2817427"/>
                  <a:pt x="3132622" y="2815767"/>
                </a:cubicBezTo>
                <a:cubicBezTo>
                  <a:pt x="3160218" y="2811893"/>
                  <a:pt x="3187814" y="2817427"/>
                  <a:pt x="3214957" y="2820194"/>
                </a:cubicBezTo>
                <a:cubicBezTo>
                  <a:pt x="3225814" y="2821301"/>
                  <a:pt x="3262457" y="2829602"/>
                  <a:pt x="3271053" y="2820748"/>
                </a:cubicBezTo>
                <a:cubicBezTo>
                  <a:pt x="3295029" y="2796398"/>
                  <a:pt x="3210885" y="2804699"/>
                  <a:pt x="3199576" y="2803592"/>
                </a:cubicBezTo>
                <a:cubicBezTo>
                  <a:pt x="3170736" y="2801517"/>
                  <a:pt x="3126883" y="2788858"/>
                  <a:pt x="3091300" y="2792697"/>
                </a:cubicBezTo>
                <a:close/>
                <a:moveTo>
                  <a:pt x="1763248" y="2789757"/>
                </a:moveTo>
                <a:cubicBezTo>
                  <a:pt x="1751033" y="2784223"/>
                  <a:pt x="1735652" y="2794184"/>
                  <a:pt x="1725247" y="2801378"/>
                </a:cubicBezTo>
                <a:cubicBezTo>
                  <a:pt x="1738819" y="2803039"/>
                  <a:pt x="1751486" y="2806912"/>
                  <a:pt x="1764605" y="2808019"/>
                </a:cubicBezTo>
                <a:cubicBezTo>
                  <a:pt x="1784058" y="2810786"/>
                  <a:pt x="1775462" y="2795291"/>
                  <a:pt x="1763248" y="2789757"/>
                </a:cubicBezTo>
                <a:close/>
                <a:moveTo>
                  <a:pt x="563518" y="2789757"/>
                </a:moveTo>
                <a:cubicBezTo>
                  <a:pt x="563518" y="2791970"/>
                  <a:pt x="596090" y="2794737"/>
                  <a:pt x="593828" y="2794737"/>
                </a:cubicBezTo>
                <a:cubicBezTo>
                  <a:pt x="583876" y="2794184"/>
                  <a:pt x="573471" y="2792524"/>
                  <a:pt x="563518" y="2789757"/>
                </a:cubicBezTo>
                <a:close/>
                <a:moveTo>
                  <a:pt x="525292" y="2788027"/>
                </a:moveTo>
                <a:cubicBezTo>
                  <a:pt x="510928" y="2788512"/>
                  <a:pt x="498375" y="2792800"/>
                  <a:pt x="498827" y="2808573"/>
                </a:cubicBezTo>
                <a:cubicBezTo>
                  <a:pt x="498375" y="2791417"/>
                  <a:pt x="498827" y="2824622"/>
                  <a:pt x="498827" y="2808573"/>
                </a:cubicBezTo>
                <a:cubicBezTo>
                  <a:pt x="499732" y="2866681"/>
                  <a:pt x="535470" y="2859487"/>
                  <a:pt x="572566" y="2842331"/>
                </a:cubicBezTo>
                <a:cubicBezTo>
                  <a:pt x="592019" y="2832923"/>
                  <a:pt x="599257" y="2834030"/>
                  <a:pt x="619614" y="2842884"/>
                </a:cubicBezTo>
                <a:cubicBezTo>
                  <a:pt x="623686" y="2844545"/>
                  <a:pt x="655805" y="2865021"/>
                  <a:pt x="655353" y="2850079"/>
                </a:cubicBezTo>
                <a:cubicBezTo>
                  <a:pt x="654900" y="2840117"/>
                  <a:pt x="593828" y="2810233"/>
                  <a:pt x="582066" y="2812447"/>
                </a:cubicBezTo>
                <a:cubicBezTo>
                  <a:pt x="571661" y="2814660"/>
                  <a:pt x="553113" y="2846205"/>
                  <a:pt x="544066" y="2817981"/>
                </a:cubicBezTo>
                <a:cubicBezTo>
                  <a:pt x="540899" y="2806912"/>
                  <a:pt x="558090" y="2799718"/>
                  <a:pt x="562614" y="2790310"/>
                </a:cubicBezTo>
                <a:cubicBezTo>
                  <a:pt x="555828" y="2790864"/>
                  <a:pt x="539655" y="2787543"/>
                  <a:pt x="525292" y="2788027"/>
                </a:cubicBezTo>
                <a:close/>
                <a:moveTo>
                  <a:pt x="3342912" y="2781897"/>
                </a:moveTo>
                <a:cubicBezTo>
                  <a:pt x="3345951" y="2782580"/>
                  <a:pt x="3348807" y="2784465"/>
                  <a:pt x="3350334" y="2786229"/>
                </a:cubicBezTo>
                <a:lnTo>
                  <a:pt x="3349786" y="2789813"/>
                </a:lnTo>
                <a:lnTo>
                  <a:pt x="3334387" y="2784776"/>
                </a:lnTo>
                <a:cubicBezTo>
                  <a:pt x="3336649" y="2781732"/>
                  <a:pt x="3339872" y="2781214"/>
                  <a:pt x="3342912" y="2781897"/>
                </a:cubicBezTo>
                <a:close/>
                <a:moveTo>
                  <a:pt x="566572" y="2775783"/>
                </a:moveTo>
                <a:cubicBezTo>
                  <a:pt x="564423" y="2777305"/>
                  <a:pt x="563292" y="2781179"/>
                  <a:pt x="563066" y="2786990"/>
                </a:cubicBezTo>
                <a:cubicBezTo>
                  <a:pt x="567590" y="2784223"/>
                  <a:pt x="571661" y="2781455"/>
                  <a:pt x="576185" y="2778688"/>
                </a:cubicBezTo>
                <a:cubicBezTo>
                  <a:pt x="571888" y="2775091"/>
                  <a:pt x="568721" y="2774261"/>
                  <a:pt x="566572" y="2775783"/>
                </a:cubicBezTo>
                <a:close/>
                <a:moveTo>
                  <a:pt x="3547744" y="2774676"/>
                </a:moveTo>
                <a:cubicBezTo>
                  <a:pt x="3532646" y="2774815"/>
                  <a:pt x="3519413" y="2780626"/>
                  <a:pt x="3515794" y="2799165"/>
                </a:cubicBezTo>
                <a:cubicBezTo>
                  <a:pt x="3522241" y="2799441"/>
                  <a:pt x="3525521" y="2799303"/>
                  <a:pt x="3526800" y="2799009"/>
                </a:cubicBezTo>
                <a:lnTo>
                  <a:pt x="3526621" y="2798814"/>
                </a:lnTo>
                <a:lnTo>
                  <a:pt x="3554191" y="2797920"/>
                </a:lnTo>
                <a:cubicBezTo>
                  <a:pt x="3566914" y="2795983"/>
                  <a:pt x="3579354" y="2791971"/>
                  <a:pt x="3590890" y="2784223"/>
                </a:cubicBezTo>
                <a:cubicBezTo>
                  <a:pt x="3579807" y="2780072"/>
                  <a:pt x="3562842" y="2774538"/>
                  <a:pt x="3547744" y="2774676"/>
                </a:cubicBezTo>
                <a:close/>
                <a:moveTo>
                  <a:pt x="1815887" y="2767404"/>
                </a:moveTo>
                <a:cubicBezTo>
                  <a:pt x="1815414" y="2767309"/>
                  <a:pt x="1816856" y="2767620"/>
                  <a:pt x="1822058" y="2768727"/>
                </a:cubicBezTo>
                <a:cubicBezTo>
                  <a:pt x="1799439" y="2764300"/>
                  <a:pt x="1796725" y="2783669"/>
                  <a:pt x="1804415" y="2798611"/>
                </a:cubicBezTo>
                <a:cubicBezTo>
                  <a:pt x="1815725" y="2821301"/>
                  <a:pt x="1837439" y="2806912"/>
                  <a:pt x="1853725" y="2817427"/>
                </a:cubicBezTo>
                <a:cubicBezTo>
                  <a:pt x="1849654" y="2830156"/>
                  <a:pt x="1818891" y="2821855"/>
                  <a:pt x="1811653" y="2821855"/>
                </a:cubicBezTo>
                <a:cubicBezTo>
                  <a:pt x="1831106" y="2821855"/>
                  <a:pt x="1843773" y="2833476"/>
                  <a:pt x="1858701" y="2832923"/>
                </a:cubicBezTo>
                <a:cubicBezTo>
                  <a:pt x="1875892" y="2832923"/>
                  <a:pt x="1896702" y="2821301"/>
                  <a:pt x="1912988" y="2816321"/>
                </a:cubicBezTo>
                <a:cubicBezTo>
                  <a:pt x="1901678" y="2806359"/>
                  <a:pt x="1881773" y="2798058"/>
                  <a:pt x="1869106" y="2790310"/>
                </a:cubicBezTo>
                <a:cubicBezTo>
                  <a:pt x="1852820" y="2780902"/>
                  <a:pt x="1841058" y="2772601"/>
                  <a:pt x="1822058" y="2768727"/>
                </a:cubicBezTo>
                <a:cubicBezTo>
                  <a:pt x="1835969" y="2771633"/>
                  <a:pt x="1817308" y="2767690"/>
                  <a:pt x="1815887" y="2767404"/>
                </a:cubicBezTo>
                <a:close/>
                <a:moveTo>
                  <a:pt x="7043223" y="2767067"/>
                </a:moveTo>
                <a:cubicBezTo>
                  <a:pt x="7040000" y="2767067"/>
                  <a:pt x="7036946" y="2768727"/>
                  <a:pt x="7034006" y="2773154"/>
                </a:cubicBezTo>
                <a:cubicBezTo>
                  <a:pt x="7041696" y="2780902"/>
                  <a:pt x="7047124" y="2777028"/>
                  <a:pt x="7053458" y="2770941"/>
                </a:cubicBezTo>
                <a:cubicBezTo>
                  <a:pt x="7049839" y="2768727"/>
                  <a:pt x="7046446" y="2767067"/>
                  <a:pt x="7043223" y="2767067"/>
                </a:cubicBezTo>
                <a:close/>
                <a:moveTo>
                  <a:pt x="695898" y="2763539"/>
                </a:moveTo>
                <a:cubicBezTo>
                  <a:pt x="695502" y="2762916"/>
                  <a:pt x="694258" y="2763193"/>
                  <a:pt x="684758" y="2764300"/>
                </a:cubicBezTo>
                <a:cubicBezTo>
                  <a:pt x="671186" y="2765960"/>
                  <a:pt x="652638" y="2768727"/>
                  <a:pt x="638615" y="2770941"/>
                </a:cubicBezTo>
                <a:cubicBezTo>
                  <a:pt x="599709" y="2777028"/>
                  <a:pt x="619614" y="2803039"/>
                  <a:pt x="647662" y="2810233"/>
                </a:cubicBezTo>
                <a:cubicBezTo>
                  <a:pt x="659877" y="2813553"/>
                  <a:pt x="658067" y="2819088"/>
                  <a:pt x="670281" y="2814660"/>
                </a:cubicBezTo>
                <a:cubicBezTo>
                  <a:pt x="675258" y="2812447"/>
                  <a:pt x="659424" y="2801378"/>
                  <a:pt x="659424" y="2800825"/>
                </a:cubicBezTo>
                <a:cubicBezTo>
                  <a:pt x="664853" y="2798611"/>
                  <a:pt x="684306" y="2785883"/>
                  <a:pt x="691544" y="2791970"/>
                </a:cubicBezTo>
                <a:cubicBezTo>
                  <a:pt x="711449" y="2808573"/>
                  <a:pt x="687925" y="2788650"/>
                  <a:pt x="691544" y="2791970"/>
                </a:cubicBezTo>
                <a:cubicBezTo>
                  <a:pt x="711449" y="2808019"/>
                  <a:pt x="728187" y="2796951"/>
                  <a:pt x="734521" y="2770387"/>
                </a:cubicBezTo>
                <a:cubicBezTo>
                  <a:pt x="727735" y="2766513"/>
                  <a:pt x="719592" y="2782562"/>
                  <a:pt x="715068" y="2779795"/>
                </a:cubicBezTo>
                <a:cubicBezTo>
                  <a:pt x="713711" y="2779242"/>
                  <a:pt x="701044" y="2768174"/>
                  <a:pt x="701949" y="2768174"/>
                </a:cubicBezTo>
                <a:cubicBezTo>
                  <a:pt x="695842" y="2765684"/>
                  <a:pt x="696294" y="2764162"/>
                  <a:pt x="695898" y="2763539"/>
                </a:cubicBezTo>
                <a:close/>
                <a:moveTo>
                  <a:pt x="5830657" y="2759872"/>
                </a:moveTo>
                <a:cubicBezTo>
                  <a:pt x="5780442" y="2772047"/>
                  <a:pt x="5730679" y="2762086"/>
                  <a:pt x="5678203" y="2780902"/>
                </a:cubicBezTo>
                <a:cubicBezTo>
                  <a:pt x="5717108" y="2800825"/>
                  <a:pt x="5816633" y="2786990"/>
                  <a:pt x="5830657" y="2759872"/>
                </a:cubicBezTo>
                <a:close/>
                <a:moveTo>
                  <a:pt x="3055717" y="2748804"/>
                </a:moveTo>
                <a:cubicBezTo>
                  <a:pt x="3030835" y="2750464"/>
                  <a:pt x="3054359" y="2768174"/>
                  <a:pt x="3055717" y="2748804"/>
                </a:cubicBezTo>
                <a:close/>
                <a:moveTo>
                  <a:pt x="2265397" y="2748804"/>
                </a:moveTo>
                <a:cubicBezTo>
                  <a:pt x="2263814" y="2750603"/>
                  <a:pt x="2259007" y="2753646"/>
                  <a:pt x="2252624" y="2756889"/>
                </a:cubicBezTo>
                <a:lnTo>
                  <a:pt x="2250799" y="2757651"/>
                </a:lnTo>
                <a:lnTo>
                  <a:pt x="2249451" y="2757313"/>
                </a:lnTo>
                <a:cubicBezTo>
                  <a:pt x="2249225" y="2754477"/>
                  <a:pt x="2254314" y="2748804"/>
                  <a:pt x="2265397" y="2748804"/>
                </a:cubicBezTo>
                <a:close/>
                <a:moveTo>
                  <a:pt x="7256077" y="2747294"/>
                </a:moveTo>
                <a:lnTo>
                  <a:pt x="7259294" y="2748251"/>
                </a:lnTo>
                <a:lnTo>
                  <a:pt x="7255636" y="2747386"/>
                </a:lnTo>
                <a:close/>
                <a:moveTo>
                  <a:pt x="2225474" y="2747075"/>
                </a:moveTo>
                <a:cubicBezTo>
                  <a:pt x="2209188" y="2747697"/>
                  <a:pt x="2194825" y="2751295"/>
                  <a:pt x="2197087" y="2763193"/>
                </a:cubicBezTo>
                <a:cubicBezTo>
                  <a:pt x="2199123" y="2773154"/>
                  <a:pt x="2214617" y="2771356"/>
                  <a:pt x="2230394" y="2766167"/>
                </a:cubicBezTo>
                <a:lnTo>
                  <a:pt x="2250799" y="2757651"/>
                </a:lnTo>
                <a:lnTo>
                  <a:pt x="2253692" y="2758377"/>
                </a:lnTo>
                <a:cubicBezTo>
                  <a:pt x="2256378" y="2757313"/>
                  <a:pt x="2260308" y="2754477"/>
                  <a:pt x="2265397" y="2748804"/>
                </a:cubicBezTo>
                <a:cubicBezTo>
                  <a:pt x="2259969" y="2748804"/>
                  <a:pt x="2241760" y="2746452"/>
                  <a:pt x="2225474" y="2747075"/>
                </a:cubicBezTo>
                <a:close/>
                <a:moveTo>
                  <a:pt x="1462863" y="2745484"/>
                </a:moveTo>
                <a:cubicBezTo>
                  <a:pt x="1462863" y="2745484"/>
                  <a:pt x="1428482" y="2764300"/>
                  <a:pt x="1429387" y="2761533"/>
                </a:cubicBezTo>
                <a:cubicBezTo>
                  <a:pt x="1422148" y="2781455"/>
                  <a:pt x="1443863" y="2799165"/>
                  <a:pt x="1457887" y="2796398"/>
                </a:cubicBezTo>
                <a:cubicBezTo>
                  <a:pt x="1442958" y="2799718"/>
                  <a:pt x="1476435" y="2792524"/>
                  <a:pt x="1457887" y="2796398"/>
                </a:cubicBezTo>
                <a:cubicBezTo>
                  <a:pt x="1471911" y="2793631"/>
                  <a:pt x="1485030" y="2788096"/>
                  <a:pt x="1499506" y="2789757"/>
                </a:cubicBezTo>
                <a:cubicBezTo>
                  <a:pt x="1513530" y="2790864"/>
                  <a:pt x="1523031" y="2808019"/>
                  <a:pt x="1534793" y="2787543"/>
                </a:cubicBezTo>
                <a:cubicBezTo>
                  <a:pt x="1506292" y="2774815"/>
                  <a:pt x="1489102" y="2739949"/>
                  <a:pt x="1462863" y="2745484"/>
                </a:cubicBezTo>
                <a:close/>
                <a:moveTo>
                  <a:pt x="7210712" y="2743538"/>
                </a:moveTo>
                <a:cubicBezTo>
                  <a:pt x="7204753" y="2742751"/>
                  <a:pt x="7198900" y="2742578"/>
                  <a:pt x="7193246" y="2743823"/>
                </a:cubicBezTo>
                <a:lnTo>
                  <a:pt x="7211416" y="2743670"/>
                </a:lnTo>
                <a:lnTo>
                  <a:pt x="7228814" y="2746937"/>
                </a:lnTo>
                <a:cubicBezTo>
                  <a:pt x="7234893" y="2748147"/>
                  <a:pt x="7240986" y="2749168"/>
                  <a:pt x="7247001" y="2749193"/>
                </a:cubicBezTo>
                <a:lnTo>
                  <a:pt x="7254649" y="2747593"/>
                </a:lnTo>
                <a:lnTo>
                  <a:pt x="7259294" y="2748251"/>
                </a:lnTo>
                <a:cubicBezTo>
                  <a:pt x="7261104" y="2747144"/>
                  <a:pt x="7262913" y="2746590"/>
                  <a:pt x="7264722" y="2745484"/>
                </a:cubicBezTo>
                <a:lnTo>
                  <a:pt x="7256077" y="2747294"/>
                </a:lnTo>
                <a:lnTo>
                  <a:pt x="7253017" y="2746383"/>
                </a:lnTo>
                <a:cubicBezTo>
                  <a:pt x="7251745" y="2746210"/>
                  <a:pt x="7250996" y="2746193"/>
                  <a:pt x="7251723" y="2746461"/>
                </a:cubicBezTo>
                <a:lnTo>
                  <a:pt x="7255636" y="2747386"/>
                </a:lnTo>
                <a:lnTo>
                  <a:pt x="7254649" y="2747593"/>
                </a:lnTo>
                <a:lnTo>
                  <a:pt x="7226100" y="2743547"/>
                </a:lnTo>
                <a:lnTo>
                  <a:pt x="7211416" y="2743670"/>
                </a:lnTo>
                <a:close/>
                <a:moveTo>
                  <a:pt x="1052096" y="2742717"/>
                </a:moveTo>
                <a:cubicBezTo>
                  <a:pt x="1057977" y="2742163"/>
                  <a:pt x="1029477" y="2750464"/>
                  <a:pt x="1032191" y="2749358"/>
                </a:cubicBezTo>
                <a:cubicBezTo>
                  <a:pt x="1024500" y="2751571"/>
                  <a:pt x="1015453" y="2740503"/>
                  <a:pt x="1009572" y="2753785"/>
                </a:cubicBezTo>
                <a:cubicBezTo>
                  <a:pt x="1014095" y="2743823"/>
                  <a:pt x="1004595" y="2764300"/>
                  <a:pt x="1009572" y="2753785"/>
                </a:cubicBezTo>
                <a:cubicBezTo>
                  <a:pt x="999167" y="2777028"/>
                  <a:pt x="1051644" y="2788096"/>
                  <a:pt x="1061596" y="2781455"/>
                </a:cubicBezTo>
                <a:cubicBezTo>
                  <a:pt x="1067025" y="2778135"/>
                  <a:pt x="1060691" y="2764300"/>
                  <a:pt x="1067930" y="2760979"/>
                </a:cubicBezTo>
                <a:cubicBezTo>
                  <a:pt x="1071549" y="2759319"/>
                  <a:pt x="1075620" y="2765960"/>
                  <a:pt x="1079239" y="2765406"/>
                </a:cubicBezTo>
                <a:cubicBezTo>
                  <a:pt x="1090549" y="2764300"/>
                  <a:pt x="1099597" y="2778688"/>
                  <a:pt x="1112263" y="2774261"/>
                </a:cubicBezTo>
                <a:cubicBezTo>
                  <a:pt x="1096430" y="2754338"/>
                  <a:pt x="1069739" y="2741056"/>
                  <a:pt x="1052096" y="2742717"/>
                </a:cubicBezTo>
                <a:close/>
                <a:moveTo>
                  <a:pt x="3062955" y="2738220"/>
                </a:moveTo>
                <a:cubicBezTo>
                  <a:pt x="3061372" y="2739534"/>
                  <a:pt x="3060467" y="2742716"/>
                  <a:pt x="3059788" y="2746590"/>
                </a:cubicBezTo>
                <a:cubicBezTo>
                  <a:pt x="3064312" y="2747697"/>
                  <a:pt x="3067931" y="2746037"/>
                  <a:pt x="3070193" y="2741056"/>
                </a:cubicBezTo>
                <a:cubicBezTo>
                  <a:pt x="3066800" y="2737459"/>
                  <a:pt x="3064538" y="2736906"/>
                  <a:pt x="3062955" y="2738220"/>
                </a:cubicBezTo>
                <a:close/>
                <a:moveTo>
                  <a:pt x="3348185" y="2736422"/>
                </a:moveTo>
                <a:cubicBezTo>
                  <a:pt x="3329411" y="2734554"/>
                  <a:pt x="3314030" y="2741333"/>
                  <a:pt x="3330768" y="2753785"/>
                </a:cubicBezTo>
                <a:cubicBezTo>
                  <a:pt x="3309506" y="2757105"/>
                  <a:pt x="3276934" y="2766513"/>
                  <a:pt x="3298196" y="2801932"/>
                </a:cubicBezTo>
                <a:cubicBezTo>
                  <a:pt x="3309053" y="2820194"/>
                  <a:pt x="3314934" y="2816321"/>
                  <a:pt x="3332577" y="2808573"/>
                </a:cubicBezTo>
                <a:cubicBezTo>
                  <a:pt x="3323530" y="2798058"/>
                  <a:pt x="3293220" y="2798611"/>
                  <a:pt x="3315839" y="2772047"/>
                </a:cubicBezTo>
                <a:cubicBezTo>
                  <a:pt x="3319458" y="2767620"/>
                  <a:pt x="3363792" y="2768174"/>
                  <a:pt x="3368768" y="2775921"/>
                </a:cubicBezTo>
                <a:cubicBezTo>
                  <a:pt x="3358363" y="2782009"/>
                  <a:pt x="3343435" y="2773154"/>
                  <a:pt x="3334387" y="2784776"/>
                </a:cubicBezTo>
                <a:cubicBezTo>
                  <a:pt x="3342756" y="2788788"/>
                  <a:pt x="3347506" y="2790034"/>
                  <a:pt x="3349782" y="2789835"/>
                </a:cubicBezTo>
                <a:lnTo>
                  <a:pt x="3349786" y="2789813"/>
                </a:lnTo>
                <a:lnTo>
                  <a:pt x="3376685" y="2798611"/>
                </a:lnTo>
                <a:cubicBezTo>
                  <a:pt x="3391048" y="2801517"/>
                  <a:pt x="3405638" y="2802762"/>
                  <a:pt x="3420340" y="2802485"/>
                </a:cubicBezTo>
                <a:cubicBezTo>
                  <a:pt x="3440245" y="2802485"/>
                  <a:pt x="3461960" y="2788096"/>
                  <a:pt x="3479151" y="2794184"/>
                </a:cubicBezTo>
                <a:cubicBezTo>
                  <a:pt x="3453817" y="2785329"/>
                  <a:pt x="3482317" y="2774261"/>
                  <a:pt x="3467841" y="2773154"/>
                </a:cubicBezTo>
                <a:cubicBezTo>
                  <a:pt x="3462865" y="2773154"/>
                  <a:pt x="3450650" y="2783116"/>
                  <a:pt x="3444769" y="2784776"/>
                </a:cubicBezTo>
                <a:cubicBezTo>
                  <a:pt x="3438888" y="2785883"/>
                  <a:pt x="3384602" y="2780349"/>
                  <a:pt x="3385959" y="2770941"/>
                </a:cubicBezTo>
                <a:cubicBezTo>
                  <a:pt x="3389126" y="2748804"/>
                  <a:pt x="3366959" y="2738289"/>
                  <a:pt x="3348185" y="2736422"/>
                </a:cubicBezTo>
                <a:close/>
                <a:moveTo>
                  <a:pt x="1190074" y="2733862"/>
                </a:moveTo>
                <a:cubicBezTo>
                  <a:pt x="1189848" y="2740503"/>
                  <a:pt x="1189848" y="2738843"/>
                  <a:pt x="1189904" y="2736353"/>
                </a:cubicBezTo>
                <a:lnTo>
                  <a:pt x="1189964" y="2734420"/>
                </a:lnTo>
                <a:close/>
                <a:moveTo>
                  <a:pt x="277836" y="2730749"/>
                </a:moveTo>
                <a:cubicBezTo>
                  <a:pt x="272973" y="2731233"/>
                  <a:pt x="268110" y="2733862"/>
                  <a:pt x="263133" y="2737182"/>
                </a:cubicBezTo>
                <a:cubicBezTo>
                  <a:pt x="272634" y="2744930"/>
                  <a:pt x="282586" y="2744930"/>
                  <a:pt x="292539" y="2737182"/>
                </a:cubicBezTo>
                <a:cubicBezTo>
                  <a:pt x="287562" y="2731925"/>
                  <a:pt x="282699" y="2730265"/>
                  <a:pt x="277836" y="2730749"/>
                </a:cubicBezTo>
                <a:close/>
                <a:moveTo>
                  <a:pt x="519976" y="2730403"/>
                </a:moveTo>
                <a:cubicBezTo>
                  <a:pt x="507762" y="2730265"/>
                  <a:pt x="495660" y="2730541"/>
                  <a:pt x="483446" y="2732202"/>
                </a:cubicBezTo>
                <a:cubicBezTo>
                  <a:pt x="503351" y="2729435"/>
                  <a:pt x="557637" y="2777028"/>
                  <a:pt x="557185" y="2731095"/>
                </a:cubicBezTo>
                <a:cubicBezTo>
                  <a:pt x="544518" y="2731095"/>
                  <a:pt x="532191" y="2730542"/>
                  <a:pt x="519976" y="2730403"/>
                </a:cubicBezTo>
                <a:close/>
                <a:moveTo>
                  <a:pt x="5078338" y="2726114"/>
                </a:moveTo>
                <a:cubicBezTo>
                  <a:pt x="5076981" y="2724454"/>
                  <a:pt x="5052099" y="2732755"/>
                  <a:pt x="5046218" y="2730541"/>
                </a:cubicBezTo>
                <a:cubicBezTo>
                  <a:pt x="5024956" y="2723901"/>
                  <a:pt x="5056171" y="2764853"/>
                  <a:pt x="5058885" y="2767067"/>
                </a:cubicBezTo>
                <a:cubicBezTo>
                  <a:pt x="5075171" y="2782009"/>
                  <a:pt x="5053004" y="2775921"/>
                  <a:pt x="5067028" y="2783669"/>
                </a:cubicBezTo>
                <a:cubicBezTo>
                  <a:pt x="5074266" y="2787543"/>
                  <a:pt x="5109100" y="2777028"/>
                  <a:pt x="5116791" y="2775368"/>
                </a:cubicBezTo>
                <a:cubicBezTo>
                  <a:pt x="5106386" y="2763193"/>
                  <a:pt x="5089647" y="2768727"/>
                  <a:pt x="5081052" y="2759319"/>
                </a:cubicBezTo>
                <a:cubicBezTo>
                  <a:pt x="5071100" y="2748804"/>
                  <a:pt x="5077885" y="2753785"/>
                  <a:pt x="5075623" y="2745484"/>
                </a:cubicBezTo>
                <a:cubicBezTo>
                  <a:pt x="5072909" y="2738289"/>
                  <a:pt x="5087838" y="2739396"/>
                  <a:pt x="5078338" y="2726114"/>
                </a:cubicBezTo>
                <a:close/>
                <a:moveTo>
                  <a:pt x="3512684" y="2724523"/>
                </a:moveTo>
                <a:cubicBezTo>
                  <a:pt x="3519554" y="2723797"/>
                  <a:pt x="3529479" y="2731787"/>
                  <a:pt x="3508103" y="2728881"/>
                </a:cubicBezTo>
                <a:cubicBezTo>
                  <a:pt x="3508443" y="2725976"/>
                  <a:pt x="3510394" y="2724765"/>
                  <a:pt x="3512684" y="2724523"/>
                </a:cubicBezTo>
                <a:close/>
                <a:moveTo>
                  <a:pt x="1194852" y="2723399"/>
                </a:moveTo>
                <a:cubicBezTo>
                  <a:pt x="1192449" y="2721894"/>
                  <a:pt x="1190526" y="2724316"/>
                  <a:pt x="1190074" y="2733862"/>
                </a:cubicBezTo>
                <a:cubicBezTo>
                  <a:pt x="1190074" y="2732202"/>
                  <a:pt x="1190046" y="2732202"/>
                  <a:pt x="1190010" y="2732928"/>
                </a:cubicBezTo>
                <a:lnTo>
                  <a:pt x="1189964" y="2734420"/>
                </a:lnTo>
                <a:lnTo>
                  <a:pt x="1186681" y="2751087"/>
                </a:lnTo>
                <a:cubicBezTo>
                  <a:pt x="1185776" y="2756137"/>
                  <a:pt x="1186002" y="2760979"/>
                  <a:pt x="1190074" y="2767067"/>
                </a:cubicBezTo>
                <a:cubicBezTo>
                  <a:pt x="1195955" y="2775921"/>
                  <a:pt x="1228074" y="2772601"/>
                  <a:pt x="1236670" y="2772601"/>
                </a:cubicBezTo>
                <a:cubicBezTo>
                  <a:pt x="1223551" y="2744930"/>
                  <a:pt x="1216312" y="2770387"/>
                  <a:pt x="1202741" y="2756552"/>
                </a:cubicBezTo>
                <a:cubicBezTo>
                  <a:pt x="1213598" y="2767759"/>
                  <a:pt x="1202062" y="2727913"/>
                  <a:pt x="1194852" y="2723399"/>
                </a:cubicBezTo>
                <a:close/>
                <a:moveTo>
                  <a:pt x="3337101" y="2723347"/>
                </a:moveTo>
                <a:cubicBezTo>
                  <a:pt x="3329411" y="2726114"/>
                  <a:pt x="3324434" y="2721133"/>
                  <a:pt x="3317196" y="2730541"/>
                </a:cubicBezTo>
                <a:cubicBezTo>
                  <a:pt x="3324887" y="2727774"/>
                  <a:pt x="3329863" y="2732755"/>
                  <a:pt x="3337101" y="2723347"/>
                </a:cubicBezTo>
                <a:close/>
                <a:moveTo>
                  <a:pt x="218856" y="2721203"/>
                </a:moveTo>
                <a:cubicBezTo>
                  <a:pt x="216311" y="2719473"/>
                  <a:pt x="212466" y="2721134"/>
                  <a:pt x="207038" y="2726668"/>
                </a:cubicBezTo>
                <a:cubicBezTo>
                  <a:pt x="211109" y="2733309"/>
                  <a:pt x="216538" y="2736076"/>
                  <a:pt x="222871" y="2736076"/>
                </a:cubicBezTo>
                <a:cubicBezTo>
                  <a:pt x="222645" y="2728051"/>
                  <a:pt x="221401" y="2722932"/>
                  <a:pt x="218856" y="2721203"/>
                </a:cubicBezTo>
                <a:close/>
                <a:moveTo>
                  <a:pt x="1651197" y="2716836"/>
                </a:moveTo>
                <a:cubicBezTo>
                  <a:pt x="1645995" y="2716291"/>
                  <a:pt x="1641782" y="2717121"/>
                  <a:pt x="1639746" y="2720027"/>
                </a:cubicBezTo>
                <a:cubicBezTo>
                  <a:pt x="1625722" y="2739949"/>
                  <a:pt x="1660556" y="2737182"/>
                  <a:pt x="1661009" y="2752125"/>
                </a:cubicBezTo>
                <a:cubicBezTo>
                  <a:pt x="1648342" y="2757105"/>
                  <a:pt x="1590436" y="2734415"/>
                  <a:pt x="1604460" y="2766513"/>
                </a:cubicBezTo>
                <a:cubicBezTo>
                  <a:pt x="1601746" y="2765960"/>
                  <a:pt x="1556507" y="2790864"/>
                  <a:pt x="1550626" y="2792524"/>
                </a:cubicBezTo>
                <a:cubicBezTo>
                  <a:pt x="1539769" y="2796398"/>
                  <a:pt x="1494078" y="2802485"/>
                  <a:pt x="1488197" y="2815214"/>
                </a:cubicBezTo>
                <a:cubicBezTo>
                  <a:pt x="1467839" y="2860040"/>
                  <a:pt x="1520316" y="2819641"/>
                  <a:pt x="1528007" y="2821855"/>
                </a:cubicBezTo>
                <a:cubicBezTo>
                  <a:pt x="1530269" y="2822685"/>
                  <a:pt x="1534227" y="2830571"/>
                  <a:pt x="1537507" y="2839633"/>
                </a:cubicBezTo>
                <a:lnTo>
                  <a:pt x="1542809" y="2863888"/>
                </a:lnTo>
                <a:lnTo>
                  <a:pt x="1532078" y="2860594"/>
                </a:lnTo>
                <a:lnTo>
                  <a:pt x="1531381" y="2863363"/>
                </a:lnTo>
                <a:lnTo>
                  <a:pt x="1520309" y="2862305"/>
                </a:lnTo>
                <a:cubicBezTo>
                  <a:pt x="1511385" y="2866759"/>
                  <a:pt x="1523623" y="2881913"/>
                  <a:pt x="1529520" y="2870748"/>
                </a:cubicBezTo>
                <a:lnTo>
                  <a:pt x="1531381" y="2863363"/>
                </a:lnTo>
                <a:lnTo>
                  <a:pt x="1542936" y="2864467"/>
                </a:lnTo>
                <a:lnTo>
                  <a:pt x="1542809" y="2863888"/>
                </a:lnTo>
                <a:lnTo>
                  <a:pt x="1561823" y="2869725"/>
                </a:lnTo>
                <a:cubicBezTo>
                  <a:pt x="1571549" y="2871247"/>
                  <a:pt x="1576638" y="2868618"/>
                  <a:pt x="1563745" y="2853953"/>
                </a:cubicBezTo>
                <a:cubicBezTo>
                  <a:pt x="1576865" y="2849525"/>
                  <a:pt x="1592698" y="2845651"/>
                  <a:pt x="1585007" y="2824622"/>
                </a:cubicBezTo>
                <a:cubicBezTo>
                  <a:pt x="1581388" y="2814107"/>
                  <a:pt x="1564650" y="2821301"/>
                  <a:pt x="1561936" y="2806912"/>
                </a:cubicBezTo>
                <a:cubicBezTo>
                  <a:pt x="1569626" y="2800272"/>
                  <a:pt x="1626175" y="2806359"/>
                  <a:pt x="1632056" y="2816874"/>
                </a:cubicBezTo>
                <a:cubicBezTo>
                  <a:pt x="1647437" y="2843991"/>
                  <a:pt x="1604460" y="2832370"/>
                  <a:pt x="1600841" y="2842884"/>
                </a:cubicBezTo>
                <a:cubicBezTo>
                  <a:pt x="1623913" y="2870555"/>
                  <a:pt x="1631151" y="2839010"/>
                  <a:pt x="1649699" y="2829602"/>
                </a:cubicBezTo>
                <a:cubicBezTo>
                  <a:pt x="1658747" y="2824622"/>
                  <a:pt x="1667794" y="2825175"/>
                  <a:pt x="1677747" y="2826835"/>
                </a:cubicBezTo>
                <a:cubicBezTo>
                  <a:pt x="1684985" y="2828496"/>
                  <a:pt x="1694033" y="2839564"/>
                  <a:pt x="1700366" y="2837904"/>
                </a:cubicBezTo>
                <a:cubicBezTo>
                  <a:pt x="1698556" y="2830709"/>
                  <a:pt x="1694938" y="2827389"/>
                  <a:pt x="1689057" y="2827942"/>
                </a:cubicBezTo>
                <a:cubicBezTo>
                  <a:pt x="1688152" y="2822961"/>
                  <a:pt x="1689961" y="2820748"/>
                  <a:pt x="1694033" y="2821855"/>
                </a:cubicBezTo>
                <a:cubicBezTo>
                  <a:pt x="1701271" y="2824068"/>
                  <a:pt x="1708057" y="2821855"/>
                  <a:pt x="1713938" y="2815767"/>
                </a:cubicBezTo>
                <a:cubicBezTo>
                  <a:pt x="1710771" y="2810786"/>
                  <a:pt x="1707604" y="2805806"/>
                  <a:pt x="1703533" y="2801378"/>
                </a:cubicBezTo>
                <a:cubicBezTo>
                  <a:pt x="1699914" y="2794184"/>
                  <a:pt x="1700819" y="2788096"/>
                  <a:pt x="1706700" y="2782009"/>
                </a:cubicBezTo>
                <a:cubicBezTo>
                  <a:pt x="1700366" y="2767067"/>
                  <a:pt x="1689057" y="2769834"/>
                  <a:pt x="1681366" y="2754892"/>
                </a:cubicBezTo>
                <a:cubicBezTo>
                  <a:pt x="1682271" y="2749911"/>
                  <a:pt x="1693580" y="2744930"/>
                  <a:pt x="1692675" y="2739949"/>
                </a:cubicBezTo>
                <a:cubicBezTo>
                  <a:pt x="1691318" y="2732479"/>
                  <a:pt x="1666805" y="2718470"/>
                  <a:pt x="1651197" y="2716836"/>
                </a:cubicBezTo>
                <a:close/>
                <a:moveTo>
                  <a:pt x="3728416" y="2711172"/>
                </a:moveTo>
                <a:cubicBezTo>
                  <a:pt x="3721630" y="2711725"/>
                  <a:pt x="3714844" y="2712279"/>
                  <a:pt x="3708058" y="2712832"/>
                </a:cubicBezTo>
                <a:cubicBezTo>
                  <a:pt x="3715749" y="2728328"/>
                  <a:pt x="3722082" y="2728881"/>
                  <a:pt x="3728416" y="2711172"/>
                </a:cubicBezTo>
                <a:close/>
                <a:moveTo>
                  <a:pt x="900999" y="2711172"/>
                </a:moveTo>
                <a:cubicBezTo>
                  <a:pt x="904618" y="2718920"/>
                  <a:pt x="908689" y="2727221"/>
                  <a:pt x="912308" y="2734969"/>
                </a:cubicBezTo>
                <a:cubicBezTo>
                  <a:pt x="891951" y="2736076"/>
                  <a:pt x="825902" y="2707852"/>
                  <a:pt x="845808" y="2751571"/>
                </a:cubicBezTo>
                <a:cubicBezTo>
                  <a:pt x="855760" y="2773154"/>
                  <a:pt x="876570" y="2773154"/>
                  <a:pt x="889237" y="2773708"/>
                </a:cubicBezTo>
                <a:cubicBezTo>
                  <a:pt x="894665" y="2774261"/>
                  <a:pt x="897380" y="2768174"/>
                  <a:pt x="905975" y="2770387"/>
                </a:cubicBezTo>
                <a:cubicBezTo>
                  <a:pt x="915928" y="2773154"/>
                  <a:pt x="923166" y="2780349"/>
                  <a:pt x="910499" y="2785329"/>
                </a:cubicBezTo>
                <a:cubicBezTo>
                  <a:pt x="927237" y="2778688"/>
                  <a:pt x="945785" y="2789757"/>
                  <a:pt x="960261" y="2784776"/>
                </a:cubicBezTo>
                <a:cubicBezTo>
                  <a:pt x="968857" y="2781455"/>
                  <a:pt x="984238" y="2772601"/>
                  <a:pt x="965238" y="2766513"/>
                </a:cubicBezTo>
                <a:cubicBezTo>
                  <a:pt x="953476" y="2762639"/>
                  <a:pt x="943976" y="2751571"/>
                  <a:pt x="930856" y="2752125"/>
                </a:cubicBezTo>
                <a:cubicBezTo>
                  <a:pt x="956190" y="2747144"/>
                  <a:pt x="956642" y="2726668"/>
                  <a:pt x="979714" y="2729435"/>
                </a:cubicBezTo>
                <a:cubicBezTo>
                  <a:pt x="986952" y="2730541"/>
                  <a:pt x="1010476" y="2749358"/>
                  <a:pt x="998262" y="2729988"/>
                </a:cubicBezTo>
                <a:cubicBezTo>
                  <a:pt x="998714" y="2731095"/>
                  <a:pt x="985595" y="2716706"/>
                  <a:pt x="983785" y="2716153"/>
                </a:cubicBezTo>
                <a:cubicBezTo>
                  <a:pt x="967952" y="2714492"/>
                  <a:pt x="975643" y="2728328"/>
                  <a:pt x="965238" y="2727774"/>
                </a:cubicBezTo>
                <a:cubicBezTo>
                  <a:pt x="963428" y="2727774"/>
                  <a:pt x="950309" y="2719473"/>
                  <a:pt x="945333" y="2717813"/>
                </a:cubicBezTo>
                <a:cubicBezTo>
                  <a:pt x="932214" y="2712832"/>
                  <a:pt x="915475" y="2711725"/>
                  <a:pt x="900999" y="2711172"/>
                </a:cubicBezTo>
                <a:close/>
                <a:moveTo>
                  <a:pt x="321944" y="2707852"/>
                </a:moveTo>
                <a:cubicBezTo>
                  <a:pt x="317872" y="2703424"/>
                  <a:pt x="337325" y="2723901"/>
                  <a:pt x="321944" y="2707852"/>
                </a:cubicBezTo>
                <a:close/>
                <a:moveTo>
                  <a:pt x="4105069" y="2705919"/>
                </a:moveTo>
                <a:cubicBezTo>
                  <a:pt x="4105683" y="2705932"/>
                  <a:pt x="4107937" y="2706036"/>
                  <a:pt x="4111100" y="2706191"/>
                </a:cubicBezTo>
                <a:lnTo>
                  <a:pt x="4111484" y="2706211"/>
                </a:lnTo>
                <a:lnTo>
                  <a:pt x="4108873" y="2706191"/>
                </a:lnTo>
                <a:cubicBezTo>
                  <a:pt x="4105480" y="2705984"/>
                  <a:pt x="4104455" y="2705906"/>
                  <a:pt x="4105069" y="2705919"/>
                </a:cubicBezTo>
                <a:close/>
                <a:moveTo>
                  <a:pt x="1372386" y="2702317"/>
                </a:moveTo>
                <a:cubicBezTo>
                  <a:pt x="1363790" y="2697890"/>
                  <a:pt x="1316742" y="2724454"/>
                  <a:pt x="1354743" y="2729988"/>
                </a:cubicBezTo>
                <a:cubicBezTo>
                  <a:pt x="1365148" y="2731648"/>
                  <a:pt x="1398172" y="2715599"/>
                  <a:pt x="1372386" y="2702317"/>
                </a:cubicBezTo>
                <a:close/>
                <a:moveTo>
                  <a:pt x="4536972" y="2699948"/>
                </a:moveTo>
                <a:cubicBezTo>
                  <a:pt x="4539347" y="2696783"/>
                  <a:pt x="4529253" y="2710895"/>
                  <a:pt x="4529593" y="2710065"/>
                </a:cubicBezTo>
                <a:cubicBezTo>
                  <a:pt x="4534004" y="2703978"/>
                  <a:pt x="4536181" y="2701003"/>
                  <a:pt x="4536972" y="2699948"/>
                </a:cubicBezTo>
                <a:close/>
                <a:moveTo>
                  <a:pt x="2513305" y="2699550"/>
                </a:moveTo>
                <a:lnTo>
                  <a:pt x="2512606" y="2701174"/>
                </a:lnTo>
                <a:lnTo>
                  <a:pt x="2512627" y="2700796"/>
                </a:lnTo>
                <a:cubicBezTo>
                  <a:pt x="2512853" y="2699135"/>
                  <a:pt x="2513305" y="2697060"/>
                  <a:pt x="2513305" y="2699550"/>
                </a:cubicBezTo>
                <a:close/>
                <a:moveTo>
                  <a:pt x="7197317" y="2698997"/>
                </a:moveTo>
                <a:cubicBezTo>
                  <a:pt x="7179674" y="2698997"/>
                  <a:pt x="7023148" y="2729435"/>
                  <a:pt x="7019076" y="2709512"/>
                </a:cubicBezTo>
                <a:cubicBezTo>
                  <a:pt x="7033100" y="2779795"/>
                  <a:pt x="7179222" y="2721133"/>
                  <a:pt x="7225365" y="2728881"/>
                </a:cubicBezTo>
                <a:cubicBezTo>
                  <a:pt x="7216317" y="2727774"/>
                  <a:pt x="7247080" y="2718920"/>
                  <a:pt x="7250246" y="2718366"/>
                </a:cubicBezTo>
                <a:cubicBezTo>
                  <a:pt x="7263818" y="2716153"/>
                  <a:pt x="7277842" y="2721687"/>
                  <a:pt x="7291866" y="2718920"/>
                </a:cubicBezTo>
                <a:cubicBezTo>
                  <a:pt x="7310866" y="2715599"/>
                  <a:pt x="7318556" y="2707298"/>
                  <a:pt x="7338009" y="2705084"/>
                </a:cubicBezTo>
                <a:cubicBezTo>
                  <a:pt x="7331224" y="2706191"/>
                  <a:pt x="7324890" y="2706745"/>
                  <a:pt x="7318104" y="2707298"/>
                </a:cubicBezTo>
                <a:cubicBezTo>
                  <a:pt x="7324890" y="2706745"/>
                  <a:pt x="7288699" y="2707298"/>
                  <a:pt x="7318104" y="2707298"/>
                </a:cubicBezTo>
                <a:cubicBezTo>
                  <a:pt x="7270151" y="2707298"/>
                  <a:pt x="7209984" y="2722240"/>
                  <a:pt x="7164292" y="2705638"/>
                </a:cubicBezTo>
                <a:cubicBezTo>
                  <a:pt x="7175150" y="2701211"/>
                  <a:pt x="7186007" y="2698997"/>
                  <a:pt x="7197317" y="2698997"/>
                </a:cubicBezTo>
                <a:close/>
                <a:moveTo>
                  <a:pt x="387087" y="2697337"/>
                </a:moveTo>
                <a:cubicBezTo>
                  <a:pt x="387087" y="2697337"/>
                  <a:pt x="314253" y="2699550"/>
                  <a:pt x="321944" y="2707852"/>
                </a:cubicBezTo>
                <a:cubicBezTo>
                  <a:pt x="332349" y="2718920"/>
                  <a:pt x="324206" y="2717260"/>
                  <a:pt x="317872" y="2721133"/>
                </a:cubicBezTo>
                <a:cubicBezTo>
                  <a:pt x="316515" y="2728881"/>
                  <a:pt x="320587" y="2733309"/>
                  <a:pt x="330539" y="2734969"/>
                </a:cubicBezTo>
                <a:cubicBezTo>
                  <a:pt x="326920" y="2738843"/>
                  <a:pt x="322396" y="2739949"/>
                  <a:pt x="317420" y="2739396"/>
                </a:cubicBezTo>
                <a:cubicBezTo>
                  <a:pt x="325563" y="2760979"/>
                  <a:pt x="345920" y="2732202"/>
                  <a:pt x="356778" y="2731095"/>
                </a:cubicBezTo>
                <a:cubicBezTo>
                  <a:pt x="374873" y="2728881"/>
                  <a:pt x="385730" y="2753231"/>
                  <a:pt x="401112" y="2752678"/>
                </a:cubicBezTo>
                <a:cubicBezTo>
                  <a:pt x="414231" y="2752125"/>
                  <a:pt x="414683" y="2731095"/>
                  <a:pt x="428707" y="2724454"/>
                </a:cubicBezTo>
                <a:cubicBezTo>
                  <a:pt x="443636" y="2717813"/>
                  <a:pt x="450874" y="2731648"/>
                  <a:pt x="459469" y="2736629"/>
                </a:cubicBezTo>
                <a:lnTo>
                  <a:pt x="456016" y="2726771"/>
                </a:lnTo>
                <a:lnTo>
                  <a:pt x="456755" y="2727774"/>
                </a:lnTo>
                <a:cubicBezTo>
                  <a:pt x="455850" y="2727774"/>
                  <a:pt x="455398" y="2727221"/>
                  <a:pt x="455398" y="2725007"/>
                </a:cubicBezTo>
                <a:lnTo>
                  <a:pt x="456016" y="2726771"/>
                </a:lnTo>
                <a:lnTo>
                  <a:pt x="442752" y="2708777"/>
                </a:lnTo>
                <a:cubicBezTo>
                  <a:pt x="427378" y="2695158"/>
                  <a:pt x="408124" y="2696091"/>
                  <a:pt x="387087" y="2697337"/>
                </a:cubicBezTo>
                <a:close/>
                <a:moveTo>
                  <a:pt x="2510273" y="2693584"/>
                </a:moveTo>
                <a:cubicBezTo>
                  <a:pt x="2504823" y="2693117"/>
                  <a:pt x="2493966" y="2706191"/>
                  <a:pt x="2494305" y="2706191"/>
                </a:cubicBezTo>
                <a:cubicBezTo>
                  <a:pt x="2497019" y="2704946"/>
                  <a:pt x="2503805" y="2714285"/>
                  <a:pt x="2508937" y="2709694"/>
                </a:cubicBezTo>
                <a:lnTo>
                  <a:pt x="2512606" y="2701174"/>
                </a:lnTo>
                <a:lnTo>
                  <a:pt x="2512542" y="2702352"/>
                </a:lnTo>
                <a:cubicBezTo>
                  <a:pt x="2512627" y="2702352"/>
                  <a:pt x="2512853" y="2701626"/>
                  <a:pt x="2513305" y="2699550"/>
                </a:cubicBezTo>
                <a:cubicBezTo>
                  <a:pt x="2513305" y="2695400"/>
                  <a:pt x="2512090" y="2693740"/>
                  <a:pt x="2510273" y="2693584"/>
                </a:cubicBezTo>
                <a:close/>
                <a:moveTo>
                  <a:pt x="2476662" y="2693463"/>
                </a:moveTo>
                <a:cubicBezTo>
                  <a:pt x="2458114" y="2695123"/>
                  <a:pt x="2477566" y="2709512"/>
                  <a:pt x="2477566" y="2710065"/>
                </a:cubicBezTo>
                <a:cubicBezTo>
                  <a:pt x="2477566" y="2706745"/>
                  <a:pt x="2493852" y="2695676"/>
                  <a:pt x="2476662" y="2693463"/>
                </a:cubicBezTo>
                <a:close/>
                <a:moveTo>
                  <a:pt x="3505389" y="2692909"/>
                </a:moveTo>
                <a:cubicBezTo>
                  <a:pt x="3483222" y="2689035"/>
                  <a:pt x="3456984" y="2698443"/>
                  <a:pt x="3434364" y="2698997"/>
                </a:cubicBezTo>
                <a:cubicBezTo>
                  <a:pt x="3417626" y="2698997"/>
                  <a:pt x="3396816" y="2690696"/>
                  <a:pt x="3381435" y="2694016"/>
                </a:cubicBezTo>
                <a:cubicBezTo>
                  <a:pt x="3367411" y="2696783"/>
                  <a:pt x="3366959" y="2706745"/>
                  <a:pt x="3356101" y="2708958"/>
                </a:cubicBezTo>
                <a:cubicBezTo>
                  <a:pt x="3365601" y="2707298"/>
                  <a:pt x="3376006" y="2709512"/>
                  <a:pt x="3385959" y="2713386"/>
                </a:cubicBezTo>
                <a:cubicBezTo>
                  <a:pt x="3392292" y="2715599"/>
                  <a:pt x="3394554" y="2721133"/>
                  <a:pt x="3393649" y="2729988"/>
                </a:cubicBezTo>
                <a:cubicBezTo>
                  <a:pt x="3406316" y="2729435"/>
                  <a:pt x="3418531" y="2728328"/>
                  <a:pt x="3430745" y="2727774"/>
                </a:cubicBezTo>
                <a:cubicBezTo>
                  <a:pt x="3431198" y="2697890"/>
                  <a:pt x="3447936" y="2710619"/>
                  <a:pt x="3468293" y="2712279"/>
                </a:cubicBezTo>
                <a:cubicBezTo>
                  <a:pt x="3479603" y="2712832"/>
                  <a:pt x="3510818" y="2703424"/>
                  <a:pt x="3508103" y="2728881"/>
                </a:cubicBezTo>
                <a:cubicBezTo>
                  <a:pt x="3530723" y="2732202"/>
                  <a:pt x="3553794" y="2728881"/>
                  <a:pt x="3576414" y="2734415"/>
                </a:cubicBezTo>
                <a:cubicBezTo>
                  <a:pt x="3596319" y="2738843"/>
                  <a:pt x="3606271" y="2747144"/>
                  <a:pt x="3626629" y="2739949"/>
                </a:cubicBezTo>
                <a:cubicBezTo>
                  <a:pt x="3632057" y="2733862"/>
                  <a:pt x="3638391" y="2728328"/>
                  <a:pt x="3645176" y="2724454"/>
                </a:cubicBezTo>
                <a:cubicBezTo>
                  <a:pt x="3651962" y="2723901"/>
                  <a:pt x="3658296" y="2724454"/>
                  <a:pt x="3664629" y="2727221"/>
                </a:cubicBezTo>
                <a:cubicBezTo>
                  <a:pt x="3679558" y="2725007"/>
                  <a:pt x="3691772" y="2733862"/>
                  <a:pt x="3698106" y="2709512"/>
                </a:cubicBezTo>
                <a:cubicBezTo>
                  <a:pt x="3682725" y="2698443"/>
                  <a:pt x="3669605" y="2713939"/>
                  <a:pt x="3654224" y="2711172"/>
                </a:cubicBezTo>
                <a:cubicBezTo>
                  <a:pt x="3637938" y="2708958"/>
                  <a:pt x="3631605" y="2698443"/>
                  <a:pt x="3617129" y="2695123"/>
                </a:cubicBezTo>
                <a:cubicBezTo>
                  <a:pt x="3608986" y="2695123"/>
                  <a:pt x="3600843" y="2694570"/>
                  <a:pt x="3593152" y="2694570"/>
                </a:cubicBezTo>
                <a:cubicBezTo>
                  <a:pt x="3593152" y="2698443"/>
                  <a:pt x="3592247" y="2702317"/>
                  <a:pt x="3591342" y="2706191"/>
                </a:cubicBezTo>
                <a:cubicBezTo>
                  <a:pt x="3573247" y="2712832"/>
                  <a:pt x="3555152" y="2715046"/>
                  <a:pt x="3536604" y="2708958"/>
                </a:cubicBezTo>
                <a:cubicBezTo>
                  <a:pt x="3517603" y="2702871"/>
                  <a:pt x="3532080" y="2697890"/>
                  <a:pt x="3505389" y="2692909"/>
                </a:cubicBezTo>
                <a:close/>
                <a:moveTo>
                  <a:pt x="2151113" y="2688759"/>
                </a:moveTo>
                <a:cubicBezTo>
                  <a:pt x="2137711" y="2690142"/>
                  <a:pt x="2124705" y="2694570"/>
                  <a:pt x="2114752" y="2702871"/>
                </a:cubicBezTo>
                <a:cubicBezTo>
                  <a:pt x="2143253" y="2678521"/>
                  <a:pt x="2107062" y="2708958"/>
                  <a:pt x="2114752" y="2702871"/>
                </a:cubicBezTo>
                <a:cubicBezTo>
                  <a:pt x="2094395" y="2720027"/>
                  <a:pt x="2140086" y="2727221"/>
                  <a:pt x="2146419" y="2726114"/>
                </a:cubicBezTo>
                <a:cubicBezTo>
                  <a:pt x="2161800" y="2723347"/>
                  <a:pt x="2174015" y="2710065"/>
                  <a:pt x="2188944" y="2706191"/>
                </a:cubicBezTo>
                <a:cubicBezTo>
                  <a:pt x="2196182" y="2704531"/>
                  <a:pt x="2205230" y="2715599"/>
                  <a:pt x="2211111" y="2705084"/>
                </a:cubicBezTo>
                <a:cubicBezTo>
                  <a:pt x="2217896" y="2691803"/>
                  <a:pt x="2188039" y="2692356"/>
                  <a:pt x="2189848" y="2692909"/>
                </a:cubicBezTo>
                <a:cubicBezTo>
                  <a:pt x="2178313" y="2689036"/>
                  <a:pt x="2164515" y="2687375"/>
                  <a:pt x="2151113" y="2688759"/>
                </a:cubicBezTo>
                <a:close/>
                <a:moveTo>
                  <a:pt x="863451" y="2687929"/>
                </a:moveTo>
                <a:cubicBezTo>
                  <a:pt x="846260" y="2692356"/>
                  <a:pt x="834046" y="2693463"/>
                  <a:pt x="817307" y="2692909"/>
                </a:cubicBezTo>
                <a:cubicBezTo>
                  <a:pt x="821944" y="2693048"/>
                  <a:pt x="824376" y="2694570"/>
                  <a:pt x="825478" y="2696610"/>
                </a:cubicBezTo>
                <a:lnTo>
                  <a:pt x="825642" y="2702256"/>
                </a:lnTo>
                <a:lnTo>
                  <a:pt x="823188" y="2705638"/>
                </a:lnTo>
                <a:cubicBezTo>
                  <a:pt x="821153" y="2710895"/>
                  <a:pt x="824319" y="2707852"/>
                  <a:pt x="825676" y="2703424"/>
                </a:cubicBezTo>
                <a:lnTo>
                  <a:pt x="825642" y="2702256"/>
                </a:lnTo>
                <a:lnTo>
                  <a:pt x="830052" y="2696178"/>
                </a:lnTo>
                <a:cubicBezTo>
                  <a:pt x="838767" y="2689693"/>
                  <a:pt x="852254" y="2690834"/>
                  <a:pt x="863451" y="2687929"/>
                </a:cubicBezTo>
                <a:close/>
                <a:moveTo>
                  <a:pt x="2099067" y="2686952"/>
                </a:moveTo>
                <a:lnTo>
                  <a:pt x="2100266" y="2689900"/>
                </a:lnTo>
                <a:lnTo>
                  <a:pt x="2100276" y="2690142"/>
                </a:lnTo>
                <a:cubicBezTo>
                  <a:pt x="2098919" y="2686684"/>
                  <a:pt x="2098721" y="2686130"/>
                  <a:pt x="2099067" y="2686952"/>
                </a:cubicBezTo>
                <a:close/>
                <a:moveTo>
                  <a:pt x="4559507" y="2684885"/>
                </a:moveTo>
                <a:cubicBezTo>
                  <a:pt x="4546670" y="2685162"/>
                  <a:pt x="4534117" y="2687099"/>
                  <a:pt x="4529140" y="2694016"/>
                </a:cubicBezTo>
                <a:cubicBezTo>
                  <a:pt x="4524616" y="2700104"/>
                  <a:pt x="4525521" y="2715599"/>
                  <a:pt x="4529593" y="2710065"/>
                </a:cubicBezTo>
                <a:cubicBezTo>
                  <a:pt x="4543617" y="2690696"/>
                  <a:pt x="4561712" y="2700657"/>
                  <a:pt x="4579808" y="2699550"/>
                </a:cubicBezTo>
                <a:cubicBezTo>
                  <a:pt x="4600617" y="2698443"/>
                  <a:pt x="4619165" y="2690142"/>
                  <a:pt x="4640427" y="2692356"/>
                </a:cubicBezTo>
                <a:cubicBezTo>
                  <a:pt x="4678428" y="2696230"/>
                  <a:pt x="4710547" y="2726114"/>
                  <a:pt x="4744476" y="2688482"/>
                </a:cubicBezTo>
                <a:cubicBezTo>
                  <a:pt x="4693357" y="2686822"/>
                  <a:pt x="4642689" y="2684608"/>
                  <a:pt x="4591570" y="2685715"/>
                </a:cubicBezTo>
                <a:cubicBezTo>
                  <a:pt x="4585462" y="2685992"/>
                  <a:pt x="4572343" y="2684608"/>
                  <a:pt x="4559507" y="2684885"/>
                </a:cubicBezTo>
                <a:close/>
                <a:moveTo>
                  <a:pt x="293846" y="2682031"/>
                </a:moveTo>
                <a:cubicBezTo>
                  <a:pt x="291295" y="2683190"/>
                  <a:pt x="289259" y="2685853"/>
                  <a:pt x="288467" y="2690696"/>
                </a:cubicBezTo>
                <a:cubicBezTo>
                  <a:pt x="289824" y="2681841"/>
                  <a:pt x="287110" y="2696783"/>
                  <a:pt x="288467" y="2690696"/>
                </a:cubicBezTo>
                <a:cubicBezTo>
                  <a:pt x="284848" y="2711172"/>
                  <a:pt x="305205" y="2703978"/>
                  <a:pt x="311086" y="2694016"/>
                </a:cubicBezTo>
                <a:cubicBezTo>
                  <a:pt x="313801" y="2688621"/>
                  <a:pt x="301502" y="2678555"/>
                  <a:pt x="293846" y="2682031"/>
                </a:cubicBezTo>
                <a:close/>
                <a:moveTo>
                  <a:pt x="1787069" y="2679818"/>
                </a:moveTo>
                <a:cubicBezTo>
                  <a:pt x="1787535" y="2680665"/>
                  <a:pt x="1789373" y="2684055"/>
                  <a:pt x="1793558" y="2691803"/>
                </a:cubicBezTo>
                <a:lnTo>
                  <a:pt x="1793454" y="2691689"/>
                </a:lnTo>
                <a:lnTo>
                  <a:pt x="1790934" y="2687036"/>
                </a:lnTo>
                <a:cubicBezTo>
                  <a:pt x="1788755" y="2682995"/>
                  <a:pt x="1786369" y="2678547"/>
                  <a:pt x="1787069" y="2679818"/>
                </a:cubicBezTo>
                <a:close/>
                <a:moveTo>
                  <a:pt x="3978133" y="2674854"/>
                </a:moveTo>
                <a:cubicBezTo>
                  <a:pt x="3974627" y="2674924"/>
                  <a:pt x="3971121" y="2677691"/>
                  <a:pt x="3967728" y="2682948"/>
                </a:cubicBezTo>
                <a:cubicBezTo>
                  <a:pt x="3974514" y="2687929"/>
                  <a:pt x="3981300" y="2687375"/>
                  <a:pt x="3988538" y="2682948"/>
                </a:cubicBezTo>
                <a:cubicBezTo>
                  <a:pt x="3985145" y="2677414"/>
                  <a:pt x="3981639" y="2674785"/>
                  <a:pt x="3978133" y="2674854"/>
                </a:cubicBezTo>
                <a:close/>
                <a:moveTo>
                  <a:pt x="3911802" y="2672433"/>
                </a:moveTo>
                <a:cubicBezTo>
                  <a:pt x="3891840" y="2671603"/>
                  <a:pt x="3872275" y="2674647"/>
                  <a:pt x="3867751" y="2684608"/>
                </a:cubicBezTo>
                <a:cubicBezTo>
                  <a:pt x="3875441" y="2668006"/>
                  <a:pt x="3862322" y="2685715"/>
                  <a:pt x="3867751" y="2684608"/>
                </a:cubicBezTo>
                <a:cubicBezTo>
                  <a:pt x="3862322" y="2685715"/>
                  <a:pt x="3856893" y="2686268"/>
                  <a:pt x="3851465" y="2687375"/>
                </a:cubicBezTo>
                <a:cubicBezTo>
                  <a:pt x="3886299" y="2681841"/>
                  <a:pt x="3922490" y="2687375"/>
                  <a:pt x="3958228" y="2683501"/>
                </a:cubicBezTo>
                <a:cubicBezTo>
                  <a:pt x="3952121" y="2677967"/>
                  <a:pt x="3931764" y="2673263"/>
                  <a:pt x="3911802" y="2672433"/>
                </a:cubicBezTo>
                <a:close/>
                <a:moveTo>
                  <a:pt x="1293162" y="2667868"/>
                </a:moveTo>
                <a:cubicBezTo>
                  <a:pt x="1288129" y="2668006"/>
                  <a:pt x="1283944" y="2669666"/>
                  <a:pt x="1280099" y="2675200"/>
                </a:cubicBezTo>
                <a:cubicBezTo>
                  <a:pt x="1288694" y="2675200"/>
                  <a:pt x="1298194" y="2679074"/>
                  <a:pt x="1311314" y="2669666"/>
                </a:cubicBezTo>
                <a:cubicBezTo>
                  <a:pt x="1304075" y="2669113"/>
                  <a:pt x="1298194" y="2667729"/>
                  <a:pt x="1293162" y="2667868"/>
                </a:cubicBezTo>
                <a:close/>
                <a:moveTo>
                  <a:pt x="1783605" y="2663578"/>
                </a:moveTo>
                <a:cubicBezTo>
                  <a:pt x="1774105" y="2661918"/>
                  <a:pt x="1741986" y="2671880"/>
                  <a:pt x="1736105" y="2681841"/>
                </a:cubicBezTo>
                <a:cubicBezTo>
                  <a:pt x="1725247" y="2699550"/>
                  <a:pt x="1735652" y="2695123"/>
                  <a:pt x="1747414" y="2692909"/>
                </a:cubicBezTo>
                <a:cubicBezTo>
                  <a:pt x="1761325" y="2690834"/>
                  <a:pt x="1771419" y="2675062"/>
                  <a:pt x="1782277" y="2679446"/>
                </a:cubicBezTo>
                <a:lnTo>
                  <a:pt x="1793454" y="2691689"/>
                </a:lnTo>
                <a:lnTo>
                  <a:pt x="1793636" y="2692024"/>
                </a:lnTo>
                <a:cubicBezTo>
                  <a:pt x="1794210" y="2693074"/>
                  <a:pt x="1794322" y="2693256"/>
                  <a:pt x="1793558" y="2691803"/>
                </a:cubicBezTo>
                <a:cubicBezTo>
                  <a:pt x="1801701" y="2706745"/>
                  <a:pt x="1806225" y="2676307"/>
                  <a:pt x="1802606" y="2670219"/>
                </a:cubicBezTo>
                <a:cubicBezTo>
                  <a:pt x="1797177" y="2660258"/>
                  <a:pt x="1792201" y="2664685"/>
                  <a:pt x="1783605" y="2663578"/>
                </a:cubicBezTo>
                <a:close/>
                <a:moveTo>
                  <a:pt x="2844686" y="2661166"/>
                </a:moveTo>
                <a:cubicBezTo>
                  <a:pt x="2838826" y="2660743"/>
                  <a:pt x="2833821" y="2662195"/>
                  <a:pt x="2830428" y="2666899"/>
                </a:cubicBezTo>
                <a:cubicBezTo>
                  <a:pt x="2813690" y="2690696"/>
                  <a:pt x="2895572" y="2680734"/>
                  <a:pt x="2900096" y="2678521"/>
                </a:cubicBezTo>
                <a:cubicBezTo>
                  <a:pt x="2887542" y="2680596"/>
                  <a:pt x="2862265" y="2662437"/>
                  <a:pt x="2844686" y="2661166"/>
                </a:cubicBezTo>
                <a:close/>
                <a:moveTo>
                  <a:pt x="947142" y="2660811"/>
                </a:moveTo>
                <a:cubicBezTo>
                  <a:pt x="953023" y="2666346"/>
                  <a:pt x="953928" y="2673540"/>
                  <a:pt x="950761" y="2681841"/>
                </a:cubicBezTo>
                <a:cubicBezTo>
                  <a:pt x="953023" y="2648636"/>
                  <a:pt x="958904" y="2685162"/>
                  <a:pt x="956190" y="2702871"/>
                </a:cubicBezTo>
                <a:cubicBezTo>
                  <a:pt x="956190" y="2702871"/>
                  <a:pt x="976095" y="2697890"/>
                  <a:pt x="976095" y="2697890"/>
                </a:cubicBezTo>
                <a:cubicBezTo>
                  <a:pt x="961619" y="2703424"/>
                  <a:pt x="1006857" y="2670773"/>
                  <a:pt x="1001429" y="2677967"/>
                </a:cubicBezTo>
                <a:cubicBezTo>
                  <a:pt x="979714" y="2672433"/>
                  <a:pt x="989214" y="2681841"/>
                  <a:pt x="972023" y="2676860"/>
                </a:cubicBezTo>
                <a:cubicBezTo>
                  <a:pt x="967500" y="2675754"/>
                  <a:pt x="957095" y="2667452"/>
                  <a:pt x="951666" y="2668006"/>
                </a:cubicBezTo>
                <a:cubicBezTo>
                  <a:pt x="950309" y="2665792"/>
                  <a:pt x="948499" y="2663578"/>
                  <a:pt x="947142" y="2660811"/>
                </a:cubicBezTo>
                <a:close/>
                <a:moveTo>
                  <a:pt x="3795821" y="2659705"/>
                </a:moveTo>
                <a:cubicBezTo>
                  <a:pt x="3785869" y="2659151"/>
                  <a:pt x="3780892" y="2670773"/>
                  <a:pt x="3771845" y="2673540"/>
                </a:cubicBezTo>
                <a:cubicBezTo>
                  <a:pt x="3761440" y="2676307"/>
                  <a:pt x="3750583" y="2675200"/>
                  <a:pt x="3739725" y="2674647"/>
                </a:cubicBezTo>
                <a:cubicBezTo>
                  <a:pt x="3715749" y="2674093"/>
                  <a:pt x="3691320" y="2676307"/>
                  <a:pt x="3667796" y="2674093"/>
                </a:cubicBezTo>
                <a:cubicBezTo>
                  <a:pt x="3631152" y="2670773"/>
                  <a:pt x="3642462" y="2694570"/>
                  <a:pt x="3662367" y="2693463"/>
                </a:cubicBezTo>
                <a:cubicBezTo>
                  <a:pt x="3684760" y="2692633"/>
                  <a:pt x="3707380" y="2691664"/>
                  <a:pt x="3730056" y="2691526"/>
                </a:cubicBezTo>
                <a:lnTo>
                  <a:pt x="3787046" y="2694076"/>
                </a:lnTo>
                <a:lnTo>
                  <a:pt x="3788668" y="2696714"/>
                </a:lnTo>
                <a:cubicBezTo>
                  <a:pt x="3790534" y="2697614"/>
                  <a:pt x="3792542" y="2696922"/>
                  <a:pt x="3794578" y="2695400"/>
                </a:cubicBezTo>
                <a:lnTo>
                  <a:pt x="3795428" y="2694451"/>
                </a:lnTo>
                <a:lnTo>
                  <a:pt x="3798083" y="2694570"/>
                </a:lnTo>
                <a:cubicBezTo>
                  <a:pt x="3789940" y="2706191"/>
                  <a:pt x="3776369" y="2700657"/>
                  <a:pt x="3767773" y="2710619"/>
                </a:cubicBezTo>
                <a:cubicBezTo>
                  <a:pt x="3783154" y="2737182"/>
                  <a:pt x="3825226" y="2741610"/>
                  <a:pt x="3848298" y="2732755"/>
                </a:cubicBezTo>
                <a:cubicBezTo>
                  <a:pt x="3840155" y="2723347"/>
                  <a:pt x="3823417" y="2706191"/>
                  <a:pt x="3851465" y="2705084"/>
                </a:cubicBezTo>
                <a:cubicBezTo>
                  <a:pt x="3858251" y="2704531"/>
                  <a:pt x="3864132" y="2718920"/>
                  <a:pt x="3871822" y="2721133"/>
                </a:cubicBezTo>
                <a:cubicBezTo>
                  <a:pt x="3881775" y="2723901"/>
                  <a:pt x="3897156" y="2716706"/>
                  <a:pt x="3907561" y="2715046"/>
                </a:cubicBezTo>
                <a:cubicBezTo>
                  <a:pt x="3974514" y="2706745"/>
                  <a:pt x="4041920" y="2702317"/>
                  <a:pt x="4108873" y="2706191"/>
                </a:cubicBezTo>
                <a:cubicBezTo>
                  <a:pt x="4157505" y="2708682"/>
                  <a:pt x="4150719" y="2708267"/>
                  <a:pt x="4135168" y="2707437"/>
                </a:cubicBezTo>
                <a:lnTo>
                  <a:pt x="4111484" y="2706211"/>
                </a:lnTo>
                <a:lnTo>
                  <a:pt x="4195597" y="2706857"/>
                </a:lnTo>
                <a:cubicBezTo>
                  <a:pt x="4282476" y="2704289"/>
                  <a:pt x="4369674" y="2694016"/>
                  <a:pt x="4455854" y="2694016"/>
                </a:cubicBezTo>
                <a:cubicBezTo>
                  <a:pt x="4382115" y="2666899"/>
                  <a:pt x="4296613" y="2685715"/>
                  <a:pt x="4220613" y="2685715"/>
                </a:cubicBezTo>
                <a:cubicBezTo>
                  <a:pt x="4181255" y="2685715"/>
                  <a:pt x="4141897" y="2685715"/>
                  <a:pt x="4102539" y="2686268"/>
                </a:cubicBezTo>
                <a:cubicBezTo>
                  <a:pt x="4085801" y="2686822"/>
                  <a:pt x="4069515" y="2684608"/>
                  <a:pt x="4053229" y="2684608"/>
                </a:cubicBezTo>
                <a:cubicBezTo>
                  <a:pt x="4036491" y="2684608"/>
                  <a:pt x="4028800" y="2690696"/>
                  <a:pt x="4013872" y="2694016"/>
                </a:cubicBezTo>
                <a:cubicBezTo>
                  <a:pt x="3976776" y="2701764"/>
                  <a:pt x="3935156" y="2691803"/>
                  <a:pt x="3897608" y="2692909"/>
                </a:cubicBezTo>
                <a:cubicBezTo>
                  <a:pt x="3884489" y="2693463"/>
                  <a:pt x="3865941" y="2700104"/>
                  <a:pt x="3853274" y="2694016"/>
                </a:cubicBezTo>
                <a:cubicBezTo>
                  <a:pt x="3845131" y="2690142"/>
                  <a:pt x="3838346" y="2674647"/>
                  <a:pt x="3829298" y="2669113"/>
                </a:cubicBezTo>
                <a:cubicBezTo>
                  <a:pt x="3804869" y="2653617"/>
                  <a:pt x="3822512" y="2666346"/>
                  <a:pt x="3806226" y="2682395"/>
                </a:cubicBezTo>
                <a:lnTo>
                  <a:pt x="3795428" y="2694451"/>
                </a:lnTo>
                <a:lnTo>
                  <a:pt x="3787046" y="2694076"/>
                </a:lnTo>
                <a:lnTo>
                  <a:pt x="3783607" y="2688482"/>
                </a:lnTo>
                <a:cubicBezTo>
                  <a:pt x="3779988" y="2677414"/>
                  <a:pt x="3797178" y="2672433"/>
                  <a:pt x="3795821" y="2659705"/>
                </a:cubicBezTo>
                <a:close/>
                <a:moveTo>
                  <a:pt x="7015797" y="2659220"/>
                </a:moveTo>
                <a:lnTo>
                  <a:pt x="7013863" y="2660134"/>
                </a:lnTo>
                <a:lnTo>
                  <a:pt x="7012743" y="2660051"/>
                </a:lnTo>
                <a:lnTo>
                  <a:pt x="7005454" y="2664107"/>
                </a:lnTo>
                <a:lnTo>
                  <a:pt x="7001886" y="2665792"/>
                </a:lnTo>
                <a:cubicBezTo>
                  <a:pt x="7000076" y="2666899"/>
                  <a:pt x="6998266" y="2668006"/>
                  <a:pt x="6996457" y="2669113"/>
                </a:cubicBezTo>
                <a:lnTo>
                  <a:pt x="7005454" y="2664107"/>
                </a:lnTo>
                <a:lnTo>
                  <a:pt x="7013863" y="2660134"/>
                </a:lnTo>
                <a:lnTo>
                  <a:pt x="7030386" y="2661365"/>
                </a:lnTo>
                <a:cubicBezTo>
                  <a:pt x="7025410" y="2659151"/>
                  <a:pt x="7020547" y="2658459"/>
                  <a:pt x="7015797" y="2659220"/>
                </a:cubicBezTo>
                <a:close/>
                <a:moveTo>
                  <a:pt x="1059447" y="2658321"/>
                </a:moveTo>
                <a:cubicBezTo>
                  <a:pt x="1056959" y="2658321"/>
                  <a:pt x="1054358" y="2659151"/>
                  <a:pt x="1052096" y="2658598"/>
                </a:cubicBezTo>
                <a:cubicBezTo>
                  <a:pt x="1055715" y="2664132"/>
                  <a:pt x="1060691" y="2663578"/>
                  <a:pt x="1066120" y="2663025"/>
                </a:cubicBezTo>
                <a:cubicBezTo>
                  <a:pt x="1064310" y="2659151"/>
                  <a:pt x="1061935" y="2658321"/>
                  <a:pt x="1059447" y="2658321"/>
                </a:cubicBezTo>
                <a:close/>
                <a:moveTo>
                  <a:pt x="2464900" y="2656937"/>
                </a:moveTo>
                <a:cubicBezTo>
                  <a:pt x="2449066" y="2655831"/>
                  <a:pt x="2420566" y="2697337"/>
                  <a:pt x="2445447" y="2692909"/>
                </a:cubicBezTo>
                <a:cubicBezTo>
                  <a:pt x="2463090" y="2690142"/>
                  <a:pt x="2498376" y="2659151"/>
                  <a:pt x="2464900" y="2656937"/>
                </a:cubicBezTo>
                <a:close/>
                <a:moveTo>
                  <a:pt x="2929840" y="2653617"/>
                </a:moveTo>
                <a:cubicBezTo>
                  <a:pt x="2927465" y="2652510"/>
                  <a:pt x="2924525" y="2653064"/>
                  <a:pt x="2920905" y="2655277"/>
                </a:cubicBezTo>
                <a:cubicBezTo>
                  <a:pt x="2922263" y="2668006"/>
                  <a:pt x="2927239" y="2670219"/>
                  <a:pt x="2935382" y="2661918"/>
                </a:cubicBezTo>
                <a:cubicBezTo>
                  <a:pt x="2934025" y="2657491"/>
                  <a:pt x="2932215" y="2654724"/>
                  <a:pt x="2929840" y="2653617"/>
                </a:cubicBezTo>
                <a:close/>
                <a:moveTo>
                  <a:pt x="2591115" y="2653617"/>
                </a:moveTo>
                <a:cubicBezTo>
                  <a:pt x="2594282" y="2676860"/>
                  <a:pt x="2608306" y="2672433"/>
                  <a:pt x="2621425" y="2670219"/>
                </a:cubicBezTo>
                <a:cubicBezTo>
                  <a:pt x="2611925" y="2663025"/>
                  <a:pt x="2601973" y="2656384"/>
                  <a:pt x="2591115" y="2653617"/>
                </a:cubicBezTo>
                <a:close/>
                <a:moveTo>
                  <a:pt x="5078847" y="2653202"/>
                </a:moveTo>
                <a:cubicBezTo>
                  <a:pt x="5064088" y="2654447"/>
                  <a:pt x="5049385" y="2657491"/>
                  <a:pt x="5039885" y="2660258"/>
                </a:cubicBezTo>
                <a:cubicBezTo>
                  <a:pt x="5065219" y="2664685"/>
                  <a:pt x="5090552" y="2669666"/>
                  <a:pt x="5116338" y="2674093"/>
                </a:cubicBezTo>
                <a:cubicBezTo>
                  <a:pt x="5091005" y="2669666"/>
                  <a:pt x="5123124" y="2675754"/>
                  <a:pt x="5116338" y="2674093"/>
                </a:cubicBezTo>
                <a:cubicBezTo>
                  <a:pt x="5138505" y="2678521"/>
                  <a:pt x="5129005" y="2661918"/>
                  <a:pt x="5118148" y="2656937"/>
                </a:cubicBezTo>
                <a:cubicBezTo>
                  <a:pt x="5108421" y="2652510"/>
                  <a:pt x="5093606" y="2651957"/>
                  <a:pt x="5078847" y="2653202"/>
                </a:cubicBezTo>
                <a:close/>
                <a:moveTo>
                  <a:pt x="2960263" y="2650297"/>
                </a:moveTo>
                <a:cubicBezTo>
                  <a:pt x="2940810" y="2646976"/>
                  <a:pt x="2959358" y="2685162"/>
                  <a:pt x="2960263" y="2650297"/>
                </a:cubicBezTo>
                <a:close/>
                <a:moveTo>
                  <a:pt x="1736557" y="2647529"/>
                </a:moveTo>
                <a:cubicBezTo>
                  <a:pt x="1726605" y="2646976"/>
                  <a:pt x="1716652" y="2653064"/>
                  <a:pt x="1713485" y="2665239"/>
                </a:cubicBezTo>
                <a:cubicBezTo>
                  <a:pt x="1716652" y="2654170"/>
                  <a:pt x="1712128" y="2669666"/>
                  <a:pt x="1713485" y="2665239"/>
                </a:cubicBezTo>
                <a:cubicBezTo>
                  <a:pt x="1709414" y="2677967"/>
                  <a:pt x="1727057" y="2672986"/>
                  <a:pt x="1731128" y="2670773"/>
                </a:cubicBezTo>
                <a:cubicBezTo>
                  <a:pt x="1734748" y="2669113"/>
                  <a:pt x="1732486" y="2651403"/>
                  <a:pt x="1736557" y="2647529"/>
                </a:cubicBezTo>
                <a:close/>
                <a:moveTo>
                  <a:pt x="526422" y="2646423"/>
                </a:moveTo>
                <a:lnTo>
                  <a:pt x="526423" y="2646423"/>
                </a:lnTo>
                <a:lnTo>
                  <a:pt x="526421" y="2646426"/>
                </a:lnTo>
                <a:close/>
                <a:moveTo>
                  <a:pt x="528713" y="2643621"/>
                </a:moveTo>
                <a:cubicBezTo>
                  <a:pt x="529222" y="2642999"/>
                  <a:pt x="528798" y="2643517"/>
                  <a:pt x="526423" y="2646423"/>
                </a:cubicBezTo>
                <a:lnTo>
                  <a:pt x="526426" y="2646419"/>
                </a:lnTo>
                <a:close/>
                <a:moveTo>
                  <a:pt x="719995" y="2643154"/>
                </a:moveTo>
                <a:cubicBezTo>
                  <a:pt x="720143" y="2643517"/>
                  <a:pt x="720638" y="2644970"/>
                  <a:pt x="721118" y="2646423"/>
                </a:cubicBezTo>
                <a:lnTo>
                  <a:pt x="721151" y="2646526"/>
                </a:lnTo>
                <a:lnTo>
                  <a:pt x="720949" y="2646423"/>
                </a:lnTo>
                <a:cubicBezTo>
                  <a:pt x="720044" y="2643517"/>
                  <a:pt x="719846" y="2642791"/>
                  <a:pt x="719995" y="2643154"/>
                </a:cubicBezTo>
                <a:close/>
                <a:moveTo>
                  <a:pt x="4958003" y="2640889"/>
                </a:moveTo>
                <a:cubicBezTo>
                  <a:pt x="4979717" y="2665792"/>
                  <a:pt x="5005503" y="2669113"/>
                  <a:pt x="5026313" y="2648083"/>
                </a:cubicBezTo>
                <a:cubicBezTo>
                  <a:pt x="5003694" y="2650297"/>
                  <a:pt x="4982432" y="2635908"/>
                  <a:pt x="4958003" y="2640889"/>
                </a:cubicBezTo>
                <a:close/>
                <a:moveTo>
                  <a:pt x="3379625" y="2633694"/>
                </a:moveTo>
                <a:cubicBezTo>
                  <a:pt x="3395911" y="2633141"/>
                  <a:pt x="3391840" y="2644209"/>
                  <a:pt x="3379625" y="2633694"/>
                </a:cubicBezTo>
                <a:close/>
                <a:moveTo>
                  <a:pt x="632451" y="2633072"/>
                </a:moveTo>
                <a:cubicBezTo>
                  <a:pt x="621311" y="2633971"/>
                  <a:pt x="614186" y="2640335"/>
                  <a:pt x="619162" y="2657491"/>
                </a:cubicBezTo>
                <a:cubicBezTo>
                  <a:pt x="628210" y="2687929"/>
                  <a:pt x="656258" y="2667452"/>
                  <a:pt x="676615" y="2651403"/>
                </a:cubicBezTo>
                <a:cubicBezTo>
                  <a:pt x="674806" y="2647529"/>
                  <a:pt x="672544" y="2644209"/>
                  <a:pt x="669829" y="2641442"/>
                </a:cubicBezTo>
                <a:cubicBezTo>
                  <a:pt x="658746" y="2636738"/>
                  <a:pt x="643591" y="2632172"/>
                  <a:pt x="632451" y="2633072"/>
                </a:cubicBezTo>
                <a:close/>
                <a:moveTo>
                  <a:pt x="2056508" y="2632657"/>
                </a:moveTo>
                <a:cubicBezTo>
                  <a:pt x="2049496" y="2631896"/>
                  <a:pt x="2042597" y="2634248"/>
                  <a:pt x="2036037" y="2645869"/>
                </a:cubicBezTo>
                <a:cubicBezTo>
                  <a:pt x="2033775" y="2650297"/>
                  <a:pt x="2032418" y="2672433"/>
                  <a:pt x="2029704" y="2684608"/>
                </a:cubicBezTo>
                <a:cubicBezTo>
                  <a:pt x="2050966" y="2686822"/>
                  <a:pt x="2071323" y="2682948"/>
                  <a:pt x="2089871" y="2698443"/>
                </a:cubicBezTo>
                <a:cubicBezTo>
                  <a:pt x="2075395" y="2703424"/>
                  <a:pt x="2063633" y="2690696"/>
                  <a:pt x="2049609" y="2692909"/>
                </a:cubicBezTo>
                <a:cubicBezTo>
                  <a:pt x="2039656" y="2694016"/>
                  <a:pt x="2030156" y="2707852"/>
                  <a:pt x="2019751" y="2711725"/>
                </a:cubicBezTo>
                <a:cubicBezTo>
                  <a:pt x="2010251" y="2715046"/>
                  <a:pt x="1998941" y="2712279"/>
                  <a:pt x="1988989" y="2716153"/>
                </a:cubicBezTo>
                <a:cubicBezTo>
                  <a:pt x="1980393" y="2718920"/>
                  <a:pt x="1977227" y="2732755"/>
                  <a:pt x="1967274" y="2727774"/>
                </a:cubicBezTo>
                <a:cubicBezTo>
                  <a:pt x="1963655" y="2726114"/>
                  <a:pt x="1958226" y="2703424"/>
                  <a:pt x="1953250" y="2696783"/>
                </a:cubicBezTo>
                <a:cubicBezTo>
                  <a:pt x="1946917" y="2693463"/>
                  <a:pt x="1940583" y="2692356"/>
                  <a:pt x="1933798" y="2692909"/>
                </a:cubicBezTo>
                <a:cubicBezTo>
                  <a:pt x="1932893" y="2687375"/>
                  <a:pt x="1930631" y="2682948"/>
                  <a:pt x="1927464" y="2679074"/>
                </a:cubicBezTo>
                <a:cubicBezTo>
                  <a:pt x="1917512" y="2677414"/>
                  <a:pt x="1916607" y="2685162"/>
                  <a:pt x="1907559" y="2687375"/>
                </a:cubicBezTo>
                <a:cubicBezTo>
                  <a:pt x="1893083" y="2690142"/>
                  <a:pt x="1889916" y="2687375"/>
                  <a:pt x="1874083" y="2683501"/>
                </a:cubicBezTo>
                <a:cubicBezTo>
                  <a:pt x="1879511" y="2716706"/>
                  <a:pt x="1873178" y="2713386"/>
                  <a:pt x="1896249" y="2705638"/>
                </a:cubicBezTo>
                <a:cubicBezTo>
                  <a:pt x="1907559" y="2701764"/>
                  <a:pt x="1903035" y="2692909"/>
                  <a:pt x="1918416" y="2694570"/>
                </a:cubicBezTo>
                <a:cubicBezTo>
                  <a:pt x="1931083" y="2695676"/>
                  <a:pt x="1948726" y="2715599"/>
                  <a:pt x="1927917" y="2729435"/>
                </a:cubicBezTo>
                <a:cubicBezTo>
                  <a:pt x="1944202" y="2723347"/>
                  <a:pt x="1955965" y="2739396"/>
                  <a:pt x="1971346" y="2740503"/>
                </a:cubicBezTo>
                <a:cubicBezTo>
                  <a:pt x="1989441" y="2741056"/>
                  <a:pt x="2007989" y="2731095"/>
                  <a:pt x="2025180" y="2726114"/>
                </a:cubicBezTo>
                <a:cubicBezTo>
                  <a:pt x="2039204" y="2722794"/>
                  <a:pt x="2112490" y="2720027"/>
                  <a:pt x="2100276" y="2690142"/>
                </a:cubicBezTo>
                <a:cubicBezTo>
                  <a:pt x="2104121" y="2699550"/>
                  <a:pt x="2102764" y="2696091"/>
                  <a:pt x="2101124" y="2692010"/>
                </a:cubicBezTo>
                <a:lnTo>
                  <a:pt x="2100266" y="2689900"/>
                </a:lnTo>
                <a:lnTo>
                  <a:pt x="2099767" y="2678114"/>
                </a:lnTo>
                <a:cubicBezTo>
                  <a:pt x="2105026" y="2671084"/>
                  <a:pt x="2124027" y="2675339"/>
                  <a:pt x="2124705" y="2657491"/>
                </a:cubicBezTo>
                <a:cubicBezTo>
                  <a:pt x="2125609" y="2632587"/>
                  <a:pt x="2088061" y="2639782"/>
                  <a:pt x="2077657" y="2638121"/>
                </a:cubicBezTo>
                <a:cubicBezTo>
                  <a:pt x="2070645" y="2637291"/>
                  <a:pt x="2063520" y="2633417"/>
                  <a:pt x="2056508" y="2632657"/>
                </a:cubicBezTo>
                <a:close/>
                <a:moveTo>
                  <a:pt x="3696749" y="2627607"/>
                </a:moveTo>
                <a:cubicBezTo>
                  <a:pt x="3704439" y="2678521"/>
                  <a:pt x="3744249" y="2643656"/>
                  <a:pt x="3768226" y="2640889"/>
                </a:cubicBezTo>
                <a:cubicBezTo>
                  <a:pt x="3744249" y="2637568"/>
                  <a:pt x="3718916" y="2641442"/>
                  <a:pt x="3696749" y="2627607"/>
                </a:cubicBezTo>
                <a:close/>
                <a:moveTo>
                  <a:pt x="1625270" y="2627607"/>
                </a:moveTo>
                <a:cubicBezTo>
                  <a:pt x="1627984" y="2629267"/>
                  <a:pt x="1630699" y="2630374"/>
                  <a:pt x="1633413" y="2631480"/>
                </a:cubicBezTo>
                <a:cubicBezTo>
                  <a:pt x="1644722" y="2635354"/>
                  <a:pt x="1656485" y="2639228"/>
                  <a:pt x="1667794" y="2643102"/>
                </a:cubicBezTo>
                <a:cubicBezTo>
                  <a:pt x="1654223" y="2638675"/>
                  <a:pt x="1637937" y="2635354"/>
                  <a:pt x="1625270" y="2627607"/>
                </a:cubicBezTo>
                <a:close/>
                <a:moveTo>
                  <a:pt x="253634" y="2627053"/>
                </a:moveTo>
                <a:cubicBezTo>
                  <a:pt x="260419" y="2629820"/>
                  <a:pt x="262681" y="2633418"/>
                  <a:pt x="263190" y="2638122"/>
                </a:cubicBezTo>
                <a:lnTo>
                  <a:pt x="262283" y="2654835"/>
                </a:lnTo>
                <a:lnTo>
                  <a:pt x="256176" y="2654077"/>
                </a:lnTo>
                <a:lnTo>
                  <a:pt x="227847" y="2645869"/>
                </a:lnTo>
                <a:cubicBezTo>
                  <a:pt x="212014" y="2643656"/>
                  <a:pt x="194371" y="2647529"/>
                  <a:pt x="178537" y="2648083"/>
                </a:cubicBezTo>
                <a:cubicBezTo>
                  <a:pt x="194823" y="2647529"/>
                  <a:pt x="211562" y="2646423"/>
                  <a:pt x="227847" y="2645869"/>
                </a:cubicBezTo>
                <a:cubicBezTo>
                  <a:pt x="230335" y="2646423"/>
                  <a:pt x="238252" y="2650020"/>
                  <a:pt x="246339" y="2652856"/>
                </a:cubicBezTo>
                <a:lnTo>
                  <a:pt x="256176" y="2654077"/>
                </a:lnTo>
                <a:lnTo>
                  <a:pt x="262229" y="2655831"/>
                </a:lnTo>
                <a:lnTo>
                  <a:pt x="262283" y="2654835"/>
                </a:lnTo>
                <a:lnTo>
                  <a:pt x="265848" y="2655277"/>
                </a:lnTo>
                <a:cubicBezTo>
                  <a:pt x="283943" y="2639782"/>
                  <a:pt x="266753" y="2632034"/>
                  <a:pt x="253634" y="2627053"/>
                </a:cubicBezTo>
                <a:close/>
                <a:moveTo>
                  <a:pt x="3360625" y="2626500"/>
                </a:moveTo>
                <a:cubicBezTo>
                  <a:pt x="3345696" y="2634801"/>
                  <a:pt x="3332577" y="2639228"/>
                  <a:pt x="3316744" y="2637568"/>
                </a:cubicBezTo>
                <a:cubicBezTo>
                  <a:pt x="3304982" y="2636461"/>
                  <a:pt x="3285981" y="2613771"/>
                  <a:pt x="3281005" y="2639782"/>
                </a:cubicBezTo>
                <a:cubicBezTo>
                  <a:pt x="3283267" y="2628713"/>
                  <a:pt x="3277838" y="2654170"/>
                  <a:pt x="3281005" y="2639782"/>
                </a:cubicBezTo>
                <a:cubicBezTo>
                  <a:pt x="3274219" y="2671880"/>
                  <a:pt x="3308601" y="2646976"/>
                  <a:pt x="3315387" y="2649743"/>
                </a:cubicBezTo>
                <a:cubicBezTo>
                  <a:pt x="3313125" y="2648636"/>
                  <a:pt x="3356101" y="2702871"/>
                  <a:pt x="3357459" y="2664685"/>
                </a:cubicBezTo>
                <a:cubicBezTo>
                  <a:pt x="3357911" y="2660258"/>
                  <a:pt x="3343435" y="2656384"/>
                  <a:pt x="3344792" y="2653064"/>
                </a:cubicBezTo>
                <a:cubicBezTo>
                  <a:pt x="3348411" y="2643102"/>
                  <a:pt x="3363340" y="2643656"/>
                  <a:pt x="3360625" y="2626500"/>
                </a:cubicBezTo>
                <a:close/>
                <a:moveTo>
                  <a:pt x="242324" y="2625946"/>
                </a:moveTo>
                <a:cubicBezTo>
                  <a:pt x="240062" y="2627053"/>
                  <a:pt x="238252" y="2628160"/>
                  <a:pt x="235990" y="2629267"/>
                </a:cubicBezTo>
                <a:cubicBezTo>
                  <a:pt x="239157" y="2627607"/>
                  <a:pt x="240966" y="2630927"/>
                  <a:pt x="242324" y="2625946"/>
                </a:cubicBezTo>
                <a:close/>
                <a:moveTo>
                  <a:pt x="706303" y="2621865"/>
                </a:moveTo>
                <a:cubicBezTo>
                  <a:pt x="698443" y="2622487"/>
                  <a:pt x="691544" y="2624839"/>
                  <a:pt x="693806" y="2631480"/>
                </a:cubicBezTo>
                <a:cubicBezTo>
                  <a:pt x="698782" y="2645316"/>
                  <a:pt x="715973" y="2631480"/>
                  <a:pt x="720949" y="2646423"/>
                </a:cubicBezTo>
                <a:cubicBezTo>
                  <a:pt x="721967" y="2649328"/>
                  <a:pt x="722249" y="2650054"/>
                  <a:pt x="722157" y="2649691"/>
                </a:cubicBezTo>
                <a:lnTo>
                  <a:pt x="721151" y="2646526"/>
                </a:lnTo>
                <a:lnTo>
                  <a:pt x="730739" y="2651421"/>
                </a:lnTo>
                <a:cubicBezTo>
                  <a:pt x="743823" y="2649605"/>
                  <a:pt x="760533" y="2630512"/>
                  <a:pt x="724568" y="2622626"/>
                </a:cubicBezTo>
                <a:cubicBezTo>
                  <a:pt x="722985" y="2622349"/>
                  <a:pt x="714163" y="2621242"/>
                  <a:pt x="706303" y="2621865"/>
                </a:cubicBezTo>
                <a:close/>
                <a:moveTo>
                  <a:pt x="2660331" y="2621519"/>
                </a:moveTo>
                <a:cubicBezTo>
                  <a:pt x="2653997" y="2623179"/>
                  <a:pt x="2653092" y="2629267"/>
                  <a:pt x="2646307" y="2630374"/>
                </a:cubicBezTo>
                <a:cubicBezTo>
                  <a:pt x="2653545" y="2629267"/>
                  <a:pt x="2663950" y="2628160"/>
                  <a:pt x="2669378" y="2637015"/>
                </a:cubicBezTo>
                <a:cubicBezTo>
                  <a:pt x="2660783" y="2638121"/>
                  <a:pt x="2646307" y="2637568"/>
                  <a:pt x="2640426" y="2637568"/>
                </a:cubicBezTo>
                <a:cubicBezTo>
                  <a:pt x="2639521" y="2637568"/>
                  <a:pt x="2639973" y="2623733"/>
                  <a:pt x="2628664" y="2628713"/>
                </a:cubicBezTo>
                <a:cubicBezTo>
                  <a:pt x="2643140" y="2639228"/>
                  <a:pt x="2667116" y="2681841"/>
                  <a:pt x="2641330" y="2696783"/>
                </a:cubicBezTo>
                <a:cubicBezTo>
                  <a:pt x="2663045" y="2725561"/>
                  <a:pt x="2653997" y="2697890"/>
                  <a:pt x="2679331" y="2705638"/>
                </a:cubicBezTo>
                <a:cubicBezTo>
                  <a:pt x="2669831" y="2702871"/>
                  <a:pt x="2713712" y="2717260"/>
                  <a:pt x="2679331" y="2705638"/>
                </a:cubicBezTo>
                <a:cubicBezTo>
                  <a:pt x="2710093" y="2716153"/>
                  <a:pt x="2743117" y="2711172"/>
                  <a:pt x="2774332" y="2711725"/>
                </a:cubicBezTo>
                <a:cubicBezTo>
                  <a:pt x="2806904" y="2711725"/>
                  <a:pt x="2826357" y="2727774"/>
                  <a:pt x="2856666" y="2738843"/>
                </a:cubicBezTo>
                <a:cubicBezTo>
                  <a:pt x="2883357" y="2748804"/>
                  <a:pt x="2912310" y="2746590"/>
                  <a:pt x="2939906" y="2747144"/>
                </a:cubicBezTo>
                <a:cubicBezTo>
                  <a:pt x="2953477" y="2747144"/>
                  <a:pt x="3005502" y="2757105"/>
                  <a:pt x="3015454" y="2746590"/>
                </a:cubicBezTo>
                <a:cubicBezTo>
                  <a:pt x="3033097" y="2727221"/>
                  <a:pt x="2986501" y="2732202"/>
                  <a:pt x="2983335" y="2730541"/>
                </a:cubicBezTo>
                <a:cubicBezTo>
                  <a:pt x="2977454" y="2727774"/>
                  <a:pt x="2969763" y="2734969"/>
                  <a:pt x="2968406" y="2722240"/>
                </a:cubicBezTo>
                <a:cubicBezTo>
                  <a:pt x="2967049" y="2708405"/>
                  <a:pt x="2978358" y="2715599"/>
                  <a:pt x="2981978" y="2711725"/>
                </a:cubicBezTo>
                <a:cubicBezTo>
                  <a:pt x="2984692" y="2708958"/>
                  <a:pt x="2996906" y="2712279"/>
                  <a:pt x="3001883" y="2710065"/>
                </a:cubicBezTo>
                <a:cubicBezTo>
                  <a:pt x="2999168" y="2702317"/>
                  <a:pt x="3000525" y="2697337"/>
                  <a:pt x="3005954" y="2695123"/>
                </a:cubicBezTo>
                <a:cubicBezTo>
                  <a:pt x="3009573" y="2692356"/>
                  <a:pt x="3013645" y="2691249"/>
                  <a:pt x="3018168" y="2692356"/>
                </a:cubicBezTo>
                <a:cubicBezTo>
                  <a:pt x="3038526" y="2684055"/>
                  <a:pt x="3074264" y="2693463"/>
                  <a:pt x="3096431" y="2693463"/>
                </a:cubicBezTo>
                <a:cubicBezTo>
                  <a:pt x="3091908" y="2697890"/>
                  <a:pt x="3074264" y="2699550"/>
                  <a:pt x="3074264" y="2710065"/>
                </a:cubicBezTo>
                <a:cubicBezTo>
                  <a:pt x="3074264" y="2718366"/>
                  <a:pt x="3091003" y="2726114"/>
                  <a:pt x="3095979" y="2726668"/>
                </a:cubicBezTo>
                <a:cubicBezTo>
                  <a:pt x="3104574" y="2727774"/>
                  <a:pt x="3108193" y="2717260"/>
                  <a:pt x="3116789" y="2717813"/>
                </a:cubicBezTo>
                <a:cubicBezTo>
                  <a:pt x="3124027" y="2717813"/>
                  <a:pt x="3136241" y="2729988"/>
                  <a:pt x="3142122" y="2733309"/>
                </a:cubicBezTo>
                <a:cubicBezTo>
                  <a:pt x="3120860" y="2757659"/>
                  <a:pt x="3101860" y="2736629"/>
                  <a:pt x="3080145" y="2755445"/>
                </a:cubicBezTo>
                <a:cubicBezTo>
                  <a:pt x="3116789" y="2768727"/>
                  <a:pt x="3155694" y="2755998"/>
                  <a:pt x="3192790" y="2763193"/>
                </a:cubicBezTo>
                <a:cubicBezTo>
                  <a:pt x="3175599" y="2776475"/>
                  <a:pt x="3175147" y="2772601"/>
                  <a:pt x="3157504" y="2773154"/>
                </a:cubicBezTo>
                <a:cubicBezTo>
                  <a:pt x="3150718" y="2773154"/>
                  <a:pt x="3122217" y="2774815"/>
                  <a:pt x="3118146" y="2770387"/>
                </a:cubicBezTo>
                <a:cubicBezTo>
                  <a:pt x="3131718" y="2788650"/>
                  <a:pt x="3141670" y="2785329"/>
                  <a:pt x="3163837" y="2785329"/>
                </a:cubicBezTo>
                <a:cubicBezTo>
                  <a:pt x="3175599" y="2785329"/>
                  <a:pt x="3193242" y="2788096"/>
                  <a:pt x="3204099" y="2780902"/>
                </a:cubicBezTo>
                <a:cubicBezTo>
                  <a:pt x="3236219" y="2760426"/>
                  <a:pt x="3203195" y="2770941"/>
                  <a:pt x="3223100" y="2751018"/>
                </a:cubicBezTo>
                <a:cubicBezTo>
                  <a:pt x="3237576" y="2775921"/>
                  <a:pt x="3259743" y="2762086"/>
                  <a:pt x="3280100" y="2765406"/>
                </a:cubicBezTo>
                <a:cubicBezTo>
                  <a:pt x="3267886" y="2746590"/>
                  <a:pt x="3284172" y="2753785"/>
                  <a:pt x="3290958" y="2746037"/>
                </a:cubicBezTo>
                <a:cubicBezTo>
                  <a:pt x="3289601" y="2733309"/>
                  <a:pt x="3277386" y="2740503"/>
                  <a:pt x="3274219" y="2729435"/>
                </a:cubicBezTo>
                <a:cubicBezTo>
                  <a:pt x="3291862" y="2733862"/>
                  <a:pt x="3295482" y="2720580"/>
                  <a:pt x="3295029" y="2702871"/>
                </a:cubicBezTo>
                <a:cubicBezTo>
                  <a:pt x="3273767" y="2702871"/>
                  <a:pt x="3258838" y="2706191"/>
                  <a:pt x="3240743" y="2711725"/>
                </a:cubicBezTo>
                <a:cubicBezTo>
                  <a:pt x="3231243" y="2714492"/>
                  <a:pt x="3220838" y="2717813"/>
                  <a:pt x="3210885" y="2718920"/>
                </a:cubicBezTo>
                <a:cubicBezTo>
                  <a:pt x="3193242" y="2721133"/>
                  <a:pt x="3160218" y="2724454"/>
                  <a:pt x="3145289" y="2711172"/>
                </a:cubicBezTo>
                <a:cubicBezTo>
                  <a:pt x="3166551" y="2711172"/>
                  <a:pt x="3188266" y="2711172"/>
                  <a:pt x="3209528" y="2711172"/>
                </a:cubicBezTo>
                <a:cubicBezTo>
                  <a:pt x="3210885" y="2702871"/>
                  <a:pt x="3209076" y="2695676"/>
                  <a:pt x="3203647" y="2690142"/>
                </a:cubicBezTo>
                <a:cubicBezTo>
                  <a:pt x="3214052" y="2681288"/>
                  <a:pt x="3231243" y="2697337"/>
                  <a:pt x="3234862" y="2674647"/>
                </a:cubicBezTo>
                <a:cubicBezTo>
                  <a:pt x="3217219" y="2675754"/>
                  <a:pt x="3195504" y="2676307"/>
                  <a:pt x="3178313" y="2670219"/>
                </a:cubicBezTo>
                <a:cubicBezTo>
                  <a:pt x="3167004" y="2665792"/>
                  <a:pt x="3147551" y="2661365"/>
                  <a:pt x="3175147" y="2655831"/>
                </a:cubicBezTo>
                <a:cubicBezTo>
                  <a:pt x="3173337" y="2641442"/>
                  <a:pt x="3152527" y="2631480"/>
                  <a:pt x="3142122" y="2634248"/>
                </a:cubicBezTo>
                <a:cubicBezTo>
                  <a:pt x="3158861" y="2629267"/>
                  <a:pt x="3143932" y="2660258"/>
                  <a:pt x="3132622" y="2653617"/>
                </a:cubicBezTo>
                <a:cubicBezTo>
                  <a:pt x="3147551" y="2686822"/>
                  <a:pt x="3074717" y="2659151"/>
                  <a:pt x="3071098" y="2658044"/>
                </a:cubicBezTo>
                <a:cubicBezTo>
                  <a:pt x="3078788" y="2660258"/>
                  <a:pt x="3081503" y="2658044"/>
                  <a:pt x="3079693" y="2651403"/>
                </a:cubicBezTo>
                <a:cubicBezTo>
                  <a:pt x="3073812" y="2649190"/>
                  <a:pt x="3044407" y="2649743"/>
                  <a:pt x="3039431" y="2658598"/>
                </a:cubicBezTo>
                <a:cubicBezTo>
                  <a:pt x="3042145" y="2658044"/>
                  <a:pt x="3055717" y="2666346"/>
                  <a:pt x="3049383" y="2670773"/>
                </a:cubicBezTo>
                <a:cubicBezTo>
                  <a:pt x="3042145" y="2675200"/>
                  <a:pt x="3042145" y="2668559"/>
                  <a:pt x="3037169" y="2668559"/>
                </a:cubicBezTo>
                <a:cubicBezTo>
                  <a:pt x="3024954" y="2668006"/>
                  <a:pt x="2996002" y="2655277"/>
                  <a:pt x="2982430" y="2647529"/>
                </a:cubicBezTo>
                <a:cubicBezTo>
                  <a:pt x="2977454" y="2674093"/>
                  <a:pt x="2993740" y="2660258"/>
                  <a:pt x="3003240" y="2679074"/>
                </a:cubicBezTo>
                <a:cubicBezTo>
                  <a:pt x="2984239" y="2677414"/>
                  <a:pt x="2965239" y="2675200"/>
                  <a:pt x="2946239" y="2672986"/>
                </a:cubicBezTo>
                <a:cubicBezTo>
                  <a:pt x="2941715" y="2697337"/>
                  <a:pt x="2961168" y="2690142"/>
                  <a:pt x="2972477" y="2696230"/>
                </a:cubicBezTo>
                <a:cubicBezTo>
                  <a:pt x="2936286" y="2732202"/>
                  <a:pt x="2867976" y="2723901"/>
                  <a:pt x="2828618" y="2706745"/>
                </a:cubicBezTo>
                <a:cubicBezTo>
                  <a:pt x="2796951" y="2692356"/>
                  <a:pt x="2780665" y="2701211"/>
                  <a:pt x="2748546" y="2702317"/>
                </a:cubicBezTo>
                <a:cubicBezTo>
                  <a:pt x="2731808" y="2702317"/>
                  <a:pt x="2694712" y="2701211"/>
                  <a:pt x="2696974" y="2675754"/>
                </a:cubicBezTo>
                <a:cubicBezTo>
                  <a:pt x="2686569" y="2672433"/>
                  <a:pt x="2678426" y="2676307"/>
                  <a:pt x="2676617" y="2659151"/>
                </a:cubicBezTo>
                <a:cubicBezTo>
                  <a:pt x="2684759" y="2665792"/>
                  <a:pt x="2740403" y="2677414"/>
                  <a:pt x="2747641" y="2672433"/>
                </a:cubicBezTo>
                <a:cubicBezTo>
                  <a:pt x="2762570" y="2661918"/>
                  <a:pt x="2751713" y="2659705"/>
                  <a:pt x="2744475" y="2649190"/>
                </a:cubicBezTo>
                <a:cubicBezTo>
                  <a:pt x="2727736" y="2625393"/>
                  <a:pt x="2712355" y="2624286"/>
                  <a:pt x="2689736" y="2623733"/>
                </a:cubicBezTo>
                <a:cubicBezTo>
                  <a:pt x="2681593" y="2623733"/>
                  <a:pt x="2668474" y="2620412"/>
                  <a:pt x="2660331" y="2621519"/>
                </a:cubicBezTo>
                <a:close/>
                <a:moveTo>
                  <a:pt x="3886468" y="2621312"/>
                </a:moveTo>
                <a:cubicBezTo>
                  <a:pt x="3884942" y="2620274"/>
                  <a:pt x="3883358" y="2620689"/>
                  <a:pt x="3881775" y="2622626"/>
                </a:cubicBezTo>
                <a:cubicBezTo>
                  <a:pt x="3878608" y="2623733"/>
                  <a:pt x="3877251" y="2626500"/>
                  <a:pt x="3878156" y="2630927"/>
                </a:cubicBezTo>
                <a:cubicBezTo>
                  <a:pt x="3866394" y="2633141"/>
                  <a:pt x="3864132" y="2639228"/>
                  <a:pt x="3848751" y="2639782"/>
                </a:cubicBezTo>
                <a:cubicBezTo>
                  <a:pt x="3843322" y="2639782"/>
                  <a:pt x="3838346" y="2639228"/>
                  <a:pt x="3832917" y="2639228"/>
                </a:cubicBezTo>
                <a:cubicBezTo>
                  <a:pt x="3844679" y="2660258"/>
                  <a:pt x="3842417" y="2637015"/>
                  <a:pt x="3848751" y="2639782"/>
                </a:cubicBezTo>
                <a:cubicBezTo>
                  <a:pt x="3860513" y="2633694"/>
                  <a:pt x="3865489" y="2637568"/>
                  <a:pt x="3864584" y="2650850"/>
                </a:cubicBezTo>
                <a:cubicBezTo>
                  <a:pt x="3867751" y="2653064"/>
                  <a:pt x="3870465" y="2654724"/>
                  <a:pt x="3873179" y="2656384"/>
                </a:cubicBezTo>
                <a:cubicBezTo>
                  <a:pt x="3882227" y="2659705"/>
                  <a:pt x="3946918" y="2668006"/>
                  <a:pt x="3934252" y="2640335"/>
                </a:cubicBezTo>
                <a:cubicBezTo>
                  <a:pt x="3928823" y="2628160"/>
                  <a:pt x="3902585" y="2627053"/>
                  <a:pt x="3890822" y="2628713"/>
                </a:cubicBezTo>
                <a:cubicBezTo>
                  <a:pt x="3889465" y="2624840"/>
                  <a:pt x="3887995" y="2622349"/>
                  <a:pt x="3886468" y="2621312"/>
                </a:cubicBezTo>
                <a:close/>
                <a:moveTo>
                  <a:pt x="787902" y="2620966"/>
                </a:moveTo>
                <a:cubicBezTo>
                  <a:pt x="787902" y="2620966"/>
                  <a:pt x="773878" y="2639228"/>
                  <a:pt x="790164" y="2637015"/>
                </a:cubicBezTo>
                <a:cubicBezTo>
                  <a:pt x="805545" y="2635354"/>
                  <a:pt x="787450" y="2619859"/>
                  <a:pt x="787902" y="2620966"/>
                </a:cubicBezTo>
                <a:close/>
                <a:moveTo>
                  <a:pt x="2284454" y="2619789"/>
                </a:moveTo>
                <a:cubicBezTo>
                  <a:pt x="2270939" y="2620689"/>
                  <a:pt x="2258838" y="2624009"/>
                  <a:pt x="2261326" y="2632587"/>
                </a:cubicBezTo>
                <a:cubicBezTo>
                  <a:pt x="2261778" y="2634248"/>
                  <a:pt x="2294350" y="2639782"/>
                  <a:pt x="2300683" y="2644762"/>
                </a:cubicBezTo>
                <a:cubicBezTo>
                  <a:pt x="2307921" y="2650297"/>
                  <a:pt x="2322398" y="2673540"/>
                  <a:pt x="2332350" y="2668006"/>
                </a:cubicBezTo>
                <a:cubicBezTo>
                  <a:pt x="2354970" y="2656384"/>
                  <a:pt x="2324660" y="2624840"/>
                  <a:pt x="2316064" y="2621519"/>
                </a:cubicBezTo>
                <a:cubicBezTo>
                  <a:pt x="2312898" y="2620412"/>
                  <a:pt x="2297969" y="2618890"/>
                  <a:pt x="2284454" y="2619789"/>
                </a:cubicBezTo>
                <a:close/>
                <a:moveTo>
                  <a:pt x="766640" y="2619305"/>
                </a:moveTo>
                <a:lnTo>
                  <a:pt x="762741" y="2625507"/>
                </a:lnTo>
                <a:lnTo>
                  <a:pt x="759741" y="2625393"/>
                </a:lnTo>
                <a:cubicBezTo>
                  <a:pt x="756348" y="2624563"/>
                  <a:pt x="752616" y="2623733"/>
                  <a:pt x="750806" y="2631480"/>
                </a:cubicBezTo>
                <a:cubicBezTo>
                  <a:pt x="755330" y="2633141"/>
                  <a:pt x="759402" y="2631480"/>
                  <a:pt x="762116" y="2626500"/>
                </a:cubicBezTo>
                <a:lnTo>
                  <a:pt x="762741" y="2625507"/>
                </a:lnTo>
                <a:lnTo>
                  <a:pt x="764293" y="2625566"/>
                </a:lnTo>
                <a:cubicBezTo>
                  <a:pt x="765537" y="2624909"/>
                  <a:pt x="766414" y="2623179"/>
                  <a:pt x="766640" y="2619305"/>
                </a:cubicBezTo>
                <a:close/>
                <a:moveTo>
                  <a:pt x="546398" y="2619184"/>
                </a:moveTo>
                <a:cubicBezTo>
                  <a:pt x="541797" y="2620611"/>
                  <a:pt x="538754" y="2625034"/>
                  <a:pt x="535886" y="2630294"/>
                </a:cubicBezTo>
                <a:lnTo>
                  <a:pt x="526426" y="2646419"/>
                </a:lnTo>
                <a:lnTo>
                  <a:pt x="526422" y="2646423"/>
                </a:lnTo>
                <a:lnTo>
                  <a:pt x="525405" y="2647668"/>
                </a:lnTo>
                <a:cubicBezTo>
                  <a:pt x="524048" y="2649329"/>
                  <a:pt x="522775" y="2650885"/>
                  <a:pt x="522606" y="2651093"/>
                </a:cubicBezTo>
                <a:lnTo>
                  <a:pt x="526421" y="2646426"/>
                </a:lnTo>
                <a:lnTo>
                  <a:pt x="521665" y="2659584"/>
                </a:lnTo>
                <a:cubicBezTo>
                  <a:pt x="523680" y="2670946"/>
                  <a:pt x="542935" y="2676860"/>
                  <a:pt x="551756" y="2676860"/>
                </a:cubicBezTo>
                <a:cubicBezTo>
                  <a:pt x="570304" y="2676860"/>
                  <a:pt x="589757" y="2661365"/>
                  <a:pt x="599709" y="2642549"/>
                </a:cubicBezTo>
                <a:cubicBezTo>
                  <a:pt x="586138" y="2640335"/>
                  <a:pt x="557185" y="2639228"/>
                  <a:pt x="558090" y="2620966"/>
                </a:cubicBezTo>
                <a:cubicBezTo>
                  <a:pt x="553227" y="2618614"/>
                  <a:pt x="549466" y="2618233"/>
                  <a:pt x="546398" y="2619184"/>
                </a:cubicBezTo>
                <a:close/>
                <a:moveTo>
                  <a:pt x="1522697" y="2615236"/>
                </a:moveTo>
                <a:lnTo>
                  <a:pt x="1529816" y="2620412"/>
                </a:lnTo>
                <a:cubicBezTo>
                  <a:pt x="1521221" y="2622072"/>
                  <a:pt x="1519412" y="2618337"/>
                  <a:pt x="1520656" y="2616054"/>
                </a:cubicBezTo>
                <a:close/>
                <a:moveTo>
                  <a:pt x="615090" y="2611004"/>
                </a:moveTo>
                <a:cubicBezTo>
                  <a:pt x="606495" y="2607130"/>
                  <a:pt x="603328" y="2613771"/>
                  <a:pt x="599709" y="2618752"/>
                </a:cubicBezTo>
                <a:cubicBezTo>
                  <a:pt x="594280" y="2624840"/>
                  <a:pt x="588399" y="2627607"/>
                  <a:pt x="581161" y="2628160"/>
                </a:cubicBezTo>
                <a:cubicBezTo>
                  <a:pt x="592019" y="2625946"/>
                  <a:pt x="611924" y="2621519"/>
                  <a:pt x="615090" y="2611004"/>
                </a:cubicBezTo>
                <a:close/>
                <a:moveTo>
                  <a:pt x="564536" y="2610797"/>
                </a:moveTo>
                <a:cubicBezTo>
                  <a:pt x="563066" y="2612388"/>
                  <a:pt x="562387" y="2615985"/>
                  <a:pt x="561709" y="2619859"/>
                </a:cubicBezTo>
                <a:cubicBezTo>
                  <a:pt x="566233" y="2620412"/>
                  <a:pt x="569852" y="2619305"/>
                  <a:pt x="572114" y="2613771"/>
                </a:cubicBezTo>
                <a:cubicBezTo>
                  <a:pt x="568268" y="2609621"/>
                  <a:pt x="566006" y="2609206"/>
                  <a:pt x="564536" y="2610797"/>
                </a:cubicBezTo>
                <a:close/>
                <a:moveTo>
                  <a:pt x="1021220" y="2608099"/>
                </a:moveTo>
                <a:cubicBezTo>
                  <a:pt x="1002446" y="2608514"/>
                  <a:pt x="981297" y="2614602"/>
                  <a:pt x="972023" y="2613218"/>
                </a:cubicBezTo>
                <a:cubicBezTo>
                  <a:pt x="975643" y="2613771"/>
                  <a:pt x="986500" y="2619859"/>
                  <a:pt x="986048" y="2625393"/>
                </a:cubicBezTo>
                <a:lnTo>
                  <a:pt x="958582" y="2633462"/>
                </a:lnTo>
                <a:lnTo>
                  <a:pt x="957773" y="2633418"/>
                </a:lnTo>
                <a:cubicBezTo>
                  <a:pt x="945785" y="2634939"/>
                  <a:pt x="933118" y="2639505"/>
                  <a:pt x="925428" y="2639782"/>
                </a:cubicBezTo>
                <a:cubicBezTo>
                  <a:pt x="935833" y="2639505"/>
                  <a:pt x="945898" y="2637153"/>
                  <a:pt x="955907" y="2634248"/>
                </a:cubicBezTo>
                <a:lnTo>
                  <a:pt x="958582" y="2633462"/>
                </a:lnTo>
                <a:lnTo>
                  <a:pt x="974540" y="2634334"/>
                </a:lnTo>
                <a:cubicBezTo>
                  <a:pt x="979488" y="2636012"/>
                  <a:pt x="983559" y="2639367"/>
                  <a:pt x="986048" y="2645316"/>
                </a:cubicBezTo>
                <a:cubicBezTo>
                  <a:pt x="997357" y="2638121"/>
                  <a:pt x="1006405" y="2637015"/>
                  <a:pt x="1005500" y="2656937"/>
                </a:cubicBezTo>
                <a:cubicBezTo>
                  <a:pt x="1022691" y="2648636"/>
                  <a:pt x="1037167" y="2638121"/>
                  <a:pt x="1056167" y="2637015"/>
                </a:cubicBezTo>
                <a:cubicBezTo>
                  <a:pt x="1056393" y="2612941"/>
                  <a:pt x="1039994" y="2607684"/>
                  <a:pt x="1021220" y="2608099"/>
                </a:cubicBezTo>
                <a:close/>
                <a:moveTo>
                  <a:pt x="166492" y="2607200"/>
                </a:moveTo>
                <a:cubicBezTo>
                  <a:pt x="148114" y="2605609"/>
                  <a:pt x="131489" y="2609898"/>
                  <a:pt x="132394" y="2625393"/>
                </a:cubicBezTo>
                <a:cubicBezTo>
                  <a:pt x="132394" y="2622072"/>
                  <a:pt x="125608" y="2635354"/>
                  <a:pt x="132394" y="2625393"/>
                </a:cubicBezTo>
                <a:cubicBezTo>
                  <a:pt x="115655" y="2650297"/>
                  <a:pt x="190299" y="2638121"/>
                  <a:pt x="197085" y="2637568"/>
                </a:cubicBezTo>
                <a:cubicBezTo>
                  <a:pt x="193692" y="2629544"/>
                  <a:pt x="194145" y="2622211"/>
                  <a:pt x="196972" y="2618891"/>
                </a:cubicBezTo>
                <a:lnTo>
                  <a:pt x="200757" y="2617881"/>
                </a:lnTo>
                <a:lnTo>
                  <a:pt x="211109" y="2624286"/>
                </a:lnTo>
                <a:cubicBezTo>
                  <a:pt x="208055" y="2620274"/>
                  <a:pt x="205228" y="2618095"/>
                  <a:pt x="202811" y="2617334"/>
                </a:cubicBezTo>
                <a:lnTo>
                  <a:pt x="200757" y="2617881"/>
                </a:lnTo>
                <a:lnTo>
                  <a:pt x="193402" y="2613330"/>
                </a:lnTo>
                <a:cubicBezTo>
                  <a:pt x="185309" y="2610261"/>
                  <a:pt x="175681" y="2607995"/>
                  <a:pt x="166492" y="2607200"/>
                </a:cubicBezTo>
                <a:close/>
                <a:moveTo>
                  <a:pt x="4516926" y="2606023"/>
                </a:moveTo>
                <a:cubicBezTo>
                  <a:pt x="4508783" y="2606577"/>
                  <a:pt x="4503354" y="2617092"/>
                  <a:pt x="4494759" y="2620412"/>
                </a:cubicBezTo>
                <a:cubicBezTo>
                  <a:pt x="4477116" y="2626500"/>
                  <a:pt x="4468068" y="2611004"/>
                  <a:pt x="4460377" y="2636461"/>
                </a:cubicBezTo>
                <a:cubicBezTo>
                  <a:pt x="4516021" y="2640889"/>
                  <a:pt x="4573927" y="2635908"/>
                  <a:pt x="4630022" y="2635354"/>
                </a:cubicBezTo>
                <a:cubicBezTo>
                  <a:pt x="4649475" y="2635354"/>
                  <a:pt x="4679333" y="2646423"/>
                  <a:pt x="4698333" y="2641995"/>
                </a:cubicBezTo>
                <a:cubicBezTo>
                  <a:pt x="4706476" y="2639782"/>
                  <a:pt x="4724571" y="2618199"/>
                  <a:pt x="4727738" y="2623179"/>
                </a:cubicBezTo>
                <a:cubicBezTo>
                  <a:pt x="4726381" y="2621519"/>
                  <a:pt x="4747191" y="2651957"/>
                  <a:pt x="4727738" y="2623179"/>
                </a:cubicBezTo>
                <a:cubicBezTo>
                  <a:pt x="4745833" y="2650850"/>
                  <a:pt x="4765286" y="2622072"/>
                  <a:pt x="4787453" y="2627607"/>
                </a:cubicBezTo>
                <a:cubicBezTo>
                  <a:pt x="4752167" y="2603810"/>
                  <a:pt x="4722762" y="2609897"/>
                  <a:pt x="4686571" y="2619305"/>
                </a:cubicBezTo>
                <a:cubicBezTo>
                  <a:pt x="4652189" y="2628713"/>
                  <a:pt x="4629118" y="2605470"/>
                  <a:pt x="4595189" y="2609897"/>
                </a:cubicBezTo>
                <a:cubicBezTo>
                  <a:pt x="4578903" y="2612111"/>
                  <a:pt x="4564879" y="2624840"/>
                  <a:pt x="4547688" y="2622072"/>
                </a:cubicBezTo>
                <a:cubicBezTo>
                  <a:pt x="4538188" y="2620412"/>
                  <a:pt x="4525069" y="2604917"/>
                  <a:pt x="4516926" y="2606023"/>
                </a:cubicBezTo>
                <a:close/>
                <a:moveTo>
                  <a:pt x="634995" y="2603810"/>
                </a:moveTo>
                <a:cubicBezTo>
                  <a:pt x="637710" y="2603810"/>
                  <a:pt x="639067" y="2606854"/>
                  <a:pt x="639067" y="2608376"/>
                </a:cubicBezTo>
                <a:lnTo>
                  <a:pt x="639050" y="2608385"/>
                </a:lnTo>
                <a:close/>
                <a:moveTo>
                  <a:pt x="634995" y="2603810"/>
                </a:moveTo>
                <a:cubicBezTo>
                  <a:pt x="636353" y="2606854"/>
                  <a:pt x="637370" y="2608376"/>
                  <a:pt x="638049" y="2608947"/>
                </a:cubicBezTo>
                <a:lnTo>
                  <a:pt x="639050" y="2608385"/>
                </a:lnTo>
                <a:lnTo>
                  <a:pt x="640283" y="2609776"/>
                </a:lnTo>
                <a:cubicBezTo>
                  <a:pt x="646560" y="2612837"/>
                  <a:pt x="655127" y="2609206"/>
                  <a:pt x="659877" y="2617092"/>
                </a:cubicBezTo>
                <a:cubicBezTo>
                  <a:pt x="653996" y="2620966"/>
                  <a:pt x="648115" y="2622626"/>
                  <a:pt x="641781" y="2621519"/>
                </a:cubicBezTo>
                <a:cubicBezTo>
                  <a:pt x="645853" y="2634801"/>
                  <a:pt x="671186" y="2638675"/>
                  <a:pt x="673901" y="2624286"/>
                </a:cubicBezTo>
                <a:cubicBezTo>
                  <a:pt x="677972" y="2602150"/>
                  <a:pt x="643138" y="2603810"/>
                  <a:pt x="634995" y="2603810"/>
                </a:cubicBezTo>
                <a:close/>
                <a:moveTo>
                  <a:pt x="7229888" y="2602703"/>
                </a:moveTo>
                <a:cubicBezTo>
                  <a:pt x="7221746" y="2600489"/>
                  <a:pt x="7214508" y="2601596"/>
                  <a:pt x="7206817" y="2605470"/>
                </a:cubicBezTo>
                <a:cubicBezTo>
                  <a:pt x="7214733" y="2611558"/>
                  <a:pt x="7223216" y="2612803"/>
                  <a:pt x="7232094" y="2612388"/>
                </a:cubicBezTo>
                <a:lnTo>
                  <a:pt x="7241019" y="2611406"/>
                </a:lnTo>
                <a:lnTo>
                  <a:pt x="7241085" y="2611419"/>
                </a:lnTo>
                <a:cubicBezTo>
                  <a:pt x="7247871" y="2611419"/>
                  <a:pt x="7255901" y="2609621"/>
                  <a:pt x="7259746" y="2609344"/>
                </a:cubicBezTo>
                <a:lnTo>
                  <a:pt x="7241019" y="2611406"/>
                </a:lnTo>
                <a:lnTo>
                  <a:pt x="7232518" y="2609655"/>
                </a:lnTo>
                <a:cubicBezTo>
                  <a:pt x="7230426" y="2608341"/>
                  <a:pt x="7229323" y="2606162"/>
                  <a:pt x="7229888" y="2602703"/>
                </a:cubicBezTo>
                <a:close/>
                <a:moveTo>
                  <a:pt x="4217312" y="2602063"/>
                </a:moveTo>
                <a:cubicBezTo>
                  <a:pt x="4211113" y="2602461"/>
                  <a:pt x="4206928" y="2604087"/>
                  <a:pt x="4206589" y="2607684"/>
                </a:cubicBezTo>
                <a:cubicBezTo>
                  <a:pt x="4207493" y="2599383"/>
                  <a:pt x="4205684" y="2615985"/>
                  <a:pt x="4206589" y="2607684"/>
                </a:cubicBezTo>
                <a:cubicBezTo>
                  <a:pt x="4203874" y="2633694"/>
                  <a:pt x="4268113" y="2617092"/>
                  <a:pt x="4278066" y="2611558"/>
                </a:cubicBezTo>
                <a:cubicBezTo>
                  <a:pt x="4272637" y="2610728"/>
                  <a:pt x="4235909" y="2600870"/>
                  <a:pt x="4217312" y="2602063"/>
                </a:cubicBezTo>
                <a:close/>
                <a:moveTo>
                  <a:pt x="1487193" y="2598855"/>
                </a:moveTo>
                <a:cubicBezTo>
                  <a:pt x="1481948" y="2599002"/>
                  <a:pt x="1477339" y="2600351"/>
                  <a:pt x="1474173" y="2603256"/>
                </a:cubicBezTo>
                <a:cubicBezTo>
                  <a:pt x="1455172" y="2620412"/>
                  <a:pt x="1524388" y="2621519"/>
                  <a:pt x="1529816" y="2620412"/>
                </a:cubicBezTo>
                <a:cubicBezTo>
                  <a:pt x="1528007" y="2616677"/>
                  <a:pt x="1526028" y="2615017"/>
                  <a:pt x="1524345" y="2614576"/>
                </a:cubicBezTo>
                <a:lnTo>
                  <a:pt x="1522697" y="2615236"/>
                </a:lnTo>
                <a:lnTo>
                  <a:pt x="1504030" y="2601665"/>
                </a:lnTo>
                <a:cubicBezTo>
                  <a:pt x="1498319" y="2599763"/>
                  <a:pt x="1492438" y="2598708"/>
                  <a:pt x="1487193" y="2598855"/>
                </a:cubicBezTo>
                <a:close/>
                <a:moveTo>
                  <a:pt x="1202288" y="2594402"/>
                </a:moveTo>
                <a:cubicBezTo>
                  <a:pt x="1203646" y="2600489"/>
                  <a:pt x="1205907" y="2601043"/>
                  <a:pt x="1208622" y="2596615"/>
                </a:cubicBezTo>
                <a:cubicBezTo>
                  <a:pt x="1207265" y="2591635"/>
                  <a:pt x="1205003" y="2591081"/>
                  <a:pt x="1202288" y="2594402"/>
                </a:cubicBezTo>
                <a:close/>
                <a:moveTo>
                  <a:pt x="772708" y="2592778"/>
                </a:moveTo>
                <a:lnTo>
                  <a:pt x="772768" y="2593870"/>
                </a:lnTo>
                <a:lnTo>
                  <a:pt x="772521" y="2593295"/>
                </a:lnTo>
                <a:close/>
                <a:moveTo>
                  <a:pt x="7338009" y="2592188"/>
                </a:moveTo>
                <a:cubicBezTo>
                  <a:pt x="7333033" y="2592188"/>
                  <a:pt x="7291414" y="2591081"/>
                  <a:pt x="7291414" y="2602703"/>
                </a:cubicBezTo>
                <a:cubicBezTo>
                  <a:pt x="7291414" y="2602703"/>
                  <a:pt x="7299303" y="2596166"/>
                  <a:pt x="7297330" y="2597800"/>
                </a:cubicBezTo>
                <a:cubicBezTo>
                  <a:pt x="7296673" y="2598345"/>
                  <a:pt x="7294920" y="2599798"/>
                  <a:pt x="7291414" y="2602703"/>
                </a:cubicBezTo>
                <a:cubicBezTo>
                  <a:pt x="7304985" y="2591635"/>
                  <a:pt x="7322176" y="2592742"/>
                  <a:pt x="7338009" y="2592188"/>
                </a:cubicBezTo>
                <a:close/>
                <a:moveTo>
                  <a:pt x="2777078" y="2587671"/>
                </a:moveTo>
                <a:lnTo>
                  <a:pt x="2781118" y="2591635"/>
                </a:lnTo>
                <a:cubicBezTo>
                  <a:pt x="2780327" y="2592603"/>
                  <a:pt x="2779394" y="2592050"/>
                  <a:pt x="2778574" y="2590934"/>
                </a:cubicBezTo>
                <a:close/>
                <a:moveTo>
                  <a:pt x="3350213" y="2586404"/>
                </a:moveTo>
                <a:lnTo>
                  <a:pt x="3350220" y="2586654"/>
                </a:lnTo>
                <a:lnTo>
                  <a:pt x="3349623" y="2586989"/>
                </a:lnTo>
                <a:close/>
                <a:moveTo>
                  <a:pt x="762116" y="2586101"/>
                </a:moveTo>
                <a:cubicBezTo>
                  <a:pt x="761211" y="2586101"/>
                  <a:pt x="710996" y="2592188"/>
                  <a:pt x="725925" y="2598829"/>
                </a:cubicBezTo>
                <a:cubicBezTo>
                  <a:pt x="739497" y="2605470"/>
                  <a:pt x="752164" y="2597722"/>
                  <a:pt x="762116" y="2586101"/>
                </a:cubicBezTo>
                <a:close/>
                <a:moveTo>
                  <a:pt x="1894786" y="2584181"/>
                </a:moveTo>
                <a:cubicBezTo>
                  <a:pt x="1878607" y="2581431"/>
                  <a:pt x="1843660" y="2603118"/>
                  <a:pt x="1835177" y="2607684"/>
                </a:cubicBezTo>
                <a:cubicBezTo>
                  <a:pt x="1856892" y="2621519"/>
                  <a:pt x="1832915" y="2635354"/>
                  <a:pt x="1839249" y="2653617"/>
                </a:cubicBezTo>
                <a:cubicBezTo>
                  <a:pt x="1824773" y="2640889"/>
                  <a:pt x="1829749" y="2624840"/>
                  <a:pt x="1814368" y="2614325"/>
                </a:cubicBezTo>
                <a:cubicBezTo>
                  <a:pt x="1804867" y="2608237"/>
                  <a:pt x="1788129" y="2604363"/>
                  <a:pt x="1783153" y="2618752"/>
                </a:cubicBezTo>
                <a:cubicBezTo>
                  <a:pt x="1807129" y="2615431"/>
                  <a:pt x="1841511" y="2675754"/>
                  <a:pt x="1822510" y="2696783"/>
                </a:cubicBezTo>
                <a:cubicBezTo>
                  <a:pt x="1839249" y="2689035"/>
                  <a:pt x="1848297" y="2722794"/>
                  <a:pt x="1865940" y="2707298"/>
                </a:cubicBezTo>
                <a:cubicBezTo>
                  <a:pt x="1863225" y="2699550"/>
                  <a:pt x="1858701" y="2695123"/>
                  <a:pt x="1852368" y="2694016"/>
                </a:cubicBezTo>
                <a:cubicBezTo>
                  <a:pt x="1841058" y="2689589"/>
                  <a:pt x="1846035" y="2669113"/>
                  <a:pt x="1854178" y="2663025"/>
                </a:cubicBezTo>
                <a:cubicBezTo>
                  <a:pt x="1865940" y="2654724"/>
                  <a:pt x="1869106" y="2667452"/>
                  <a:pt x="1883130" y="2670219"/>
                </a:cubicBezTo>
                <a:cubicBezTo>
                  <a:pt x="1898964" y="2673540"/>
                  <a:pt x="1952345" y="2643656"/>
                  <a:pt x="1945560" y="2684608"/>
                </a:cubicBezTo>
                <a:cubicBezTo>
                  <a:pt x="1952798" y="2684055"/>
                  <a:pt x="1954155" y="2666899"/>
                  <a:pt x="1958226" y="2666899"/>
                </a:cubicBezTo>
                <a:cubicBezTo>
                  <a:pt x="1964108" y="2666899"/>
                  <a:pt x="1971346" y="2674647"/>
                  <a:pt x="1976774" y="2673540"/>
                </a:cubicBezTo>
                <a:cubicBezTo>
                  <a:pt x="1998941" y="2669666"/>
                  <a:pt x="2007084" y="2658598"/>
                  <a:pt x="2024275" y="2640335"/>
                </a:cubicBezTo>
                <a:cubicBezTo>
                  <a:pt x="2008441" y="2642549"/>
                  <a:pt x="1983108" y="2651403"/>
                  <a:pt x="1967727" y="2649190"/>
                </a:cubicBezTo>
                <a:cubicBezTo>
                  <a:pt x="1954155" y="2646976"/>
                  <a:pt x="1959131" y="2645869"/>
                  <a:pt x="1952798" y="2640889"/>
                </a:cubicBezTo>
                <a:cubicBezTo>
                  <a:pt x="1954607" y="2642549"/>
                  <a:pt x="1962750" y="2630927"/>
                  <a:pt x="1958679" y="2627053"/>
                </a:cubicBezTo>
                <a:cubicBezTo>
                  <a:pt x="1954607" y="2622626"/>
                  <a:pt x="1933345" y="2626500"/>
                  <a:pt x="1927464" y="2626500"/>
                </a:cubicBezTo>
                <a:cubicBezTo>
                  <a:pt x="1905750" y="2625946"/>
                  <a:pt x="1883583" y="2624840"/>
                  <a:pt x="1863225" y="2615431"/>
                </a:cubicBezTo>
                <a:cubicBezTo>
                  <a:pt x="1870011" y="2617645"/>
                  <a:pt x="1902583" y="2603256"/>
                  <a:pt x="1903035" y="2596615"/>
                </a:cubicBezTo>
                <a:cubicBezTo>
                  <a:pt x="1903488" y="2588729"/>
                  <a:pt x="1900180" y="2585098"/>
                  <a:pt x="1894786" y="2584181"/>
                </a:cubicBezTo>
                <a:close/>
                <a:moveTo>
                  <a:pt x="784396" y="2582918"/>
                </a:moveTo>
                <a:cubicBezTo>
                  <a:pt x="781286" y="2582296"/>
                  <a:pt x="778148" y="2582469"/>
                  <a:pt x="775871" y="2584008"/>
                </a:cubicBezTo>
                <a:lnTo>
                  <a:pt x="772708" y="2592778"/>
                </a:lnTo>
                <a:lnTo>
                  <a:pt x="772691" y="2592465"/>
                </a:lnTo>
                <a:cubicBezTo>
                  <a:pt x="772521" y="2590251"/>
                  <a:pt x="772295" y="2588315"/>
                  <a:pt x="772521" y="2593295"/>
                </a:cubicBezTo>
                <a:cubicBezTo>
                  <a:pt x="772747" y="2595232"/>
                  <a:pt x="772832" y="2595578"/>
                  <a:pt x="772839" y="2595163"/>
                </a:cubicBezTo>
                <a:lnTo>
                  <a:pt x="772768" y="2593870"/>
                </a:lnTo>
                <a:lnTo>
                  <a:pt x="776190" y="2601830"/>
                </a:lnTo>
                <a:cubicBezTo>
                  <a:pt x="782021" y="2605747"/>
                  <a:pt x="792878" y="2597446"/>
                  <a:pt x="795593" y="2591635"/>
                </a:cubicBezTo>
                <a:cubicBezTo>
                  <a:pt x="796724" y="2588591"/>
                  <a:pt x="790617" y="2584164"/>
                  <a:pt x="784396" y="2582918"/>
                </a:cubicBezTo>
                <a:close/>
                <a:moveTo>
                  <a:pt x="7380081" y="2571158"/>
                </a:moveTo>
                <a:cubicBezTo>
                  <a:pt x="7371486" y="2572265"/>
                  <a:pt x="7362890" y="2573372"/>
                  <a:pt x="7354295" y="2573925"/>
                </a:cubicBezTo>
                <a:cubicBezTo>
                  <a:pt x="7352486" y="2575032"/>
                  <a:pt x="7350224" y="2576139"/>
                  <a:pt x="7348414" y="2577246"/>
                </a:cubicBezTo>
                <a:cubicBezTo>
                  <a:pt x="7358366" y="2572265"/>
                  <a:pt x="7369676" y="2572265"/>
                  <a:pt x="7380081" y="2571158"/>
                </a:cubicBezTo>
                <a:close/>
                <a:moveTo>
                  <a:pt x="3447936" y="2570052"/>
                </a:moveTo>
                <a:cubicBezTo>
                  <a:pt x="3422150" y="2567838"/>
                  <a:pt x="3401792" y="2591081"/>
                  <a:pt x="3376911" y="2595509"/>
                </a:cubicBezTo>
                <a:cubicBezTo>
                  <a:pt x="3386864" y="2604917"/>
                  <a:pt x="3399078" y="2599936"/>
                  <a:pt x="3409935" y="2605470"/>
                </a:cubicBezTo>
                <a:cubicBezTo>
                  <a:pt x="3393197" y="2603810"/>
                  <a:pt x="3395007" y="2633141"/>
                  <a:pt x="3379625" y="2633694"/>
                </a:cubicBezTo>
                <a:cubicBezTo>
                  <a:pt x="3392745" y="2644762"/>
                  <a:pt x="3370125" y="2647529"/>
                  <a:pt x="3376459" y="2656384"/>
                </a:cubicBezTo>
                <a:cubicBezTo>
                  <a:pt x="3380983" y="2664132"/>
                  <a:pt x="3395911" y="2657491"/>
                  <a:pt x="3403150" y="2657491"/>
                </a:cubicBezTo>
                <a:cubicBezTo>
                  <a:pt x="3439793" y="2658598"/>
                  <a:pt x="3494532" y="2668006"/>
                  <a:pt x="3527556" y="2644209"/>
                </a:cubicBezTo>
                <a:cubicBezTo>
                  <a:pt x="3521223" y="2638121"/>
                  <a:pt x="3436626" y="2586101"/>
                  <a:pt x="3434817" y="2587207"/>
                </a:cubicBezTo>
                <a:cubicBezTo>
                  <a:pt x="3444317" y="2581120"/>
                  <a:pt x="3440245" y="2575032"/>
                  <a:pt x="3447936" y="2570052"/>
                </a:cubicBezTo>
                <a:close/>
                <a:moveTo>
                  <a:pt x="2474852" y="2569498"/>
                </a:moveTo>
                <a:cubicBezTo>
                  <a:pt x="2441375" y="2587761"/>
                  <a:pt x="2388446" y="2542934"/>
                  <a:pt x="2364017" y="2598829"/>
                </a:cubicBezTo>
                <a:cubicBezTo>
                  <a:pt x="2356779" y="2614878"/>
                  <a:pt x="2358589" y="2643656"/>
                  <a:pt x="2378946" y="2644762"/>
                </a:cubicBezTo>
                <a:cubicBezTo>
                  <a:pt x="2402923" y="2646423"/>
                  <a:pt x="2383018" y="2622072"/>
                  <a:pt x="2385732" y="2620412"/>
                </a:cubicBezTo>
                <a:cubicBezTo>
                  <a:pt x="2392970" y="2618752"/>
                  <a:pt x="2400208" y="2618752"/>
                  <a:pt x="2407446" y="2620412"/>
                </a:cubicBezTo>
                <a:cubicBezTo>
                  <a:pt x="2404732" y="2606577"/>
                  <a:pt x="2392970" y="2612111"/>
                  <a:pt x="2385732" y="2606023"/>
                </a:cubicBezTo>
                <a:cubicBezTo>
                  <a:pt x="2400208" y="2588314"/>
                  <a:pt x="2408351" y="2601043"/>
                  <a:pt x="2422828" y="2602150"/>
                </a:cubicBezTo>
                <a:cubicBezTo>
                  <a:pt x="2430518" y="2602703"/>
                  <a:pt x="2440471" y="2596615"/>
                  <a:pt x="2447256" y="2596615"/>
                </a:cubicBezTo>
                <a:cubicBezTo>
                  <a:pt x="2453590" y="2596615"/>
                  <a:pt x="2464447" y="2600489"/>
                  <a:pt x="2471685" y="2602150"/>
                </a:cubicBezTo>
                <a:cubicBezTo>
                  <a:pt x="2469876" y="2615431"/>
                  <a:pt x="2458566" y="2612664"/>
                  <a:pt x="2451328" y="2616538"/>
                </a:cubicBezTo>
                <a:cubicBezTo>
                  <a:pt x="2455852" y="2618752"/>
                  <a:pt x="2460376" y="2620966"/>
                  <a:pt x="2464900" y="2622626"/>
                </a:cubicBezTo>
                <a:cubicBezTo>
                  <a:pt x="2469423" y="2628160"/>
                  <a:pt x="2468519" y="2633694"/>
                  <a:pt x="2461733" y="2638675"/>
                </a:cubicBezTo>
                <a:cubicBezTo>
                  <a:pt x="2473042" y="2651957"/>
                  <a:pt x="2493400" y="2663025"/>
                  <a:pt x="2509686" y="2663578"/>
                </a:cubicBezTo>
                <a:cubicBezTo>
                  <a:pt x="2514210" y="2667452"/>
                  <a:pt x="2519186" y="2669113"/>
                  <a:pt x="2524615" y="2668559"/>
                </a:cubicBezTo>
                <a:cubicBezTo>
                  <a:pt x="2529138" y="2666346"/>
                  <a:pt x="2531400" y="2661365"/>
                  <a:pt x="2530948" y="2654170"/>
                </a:cubicBezTo>
                <a:cubicBezTo>
                  <a:pt x="2543615" y="2651403"/>
                  <a:pt x="2547686" y="2655831"/>
                  <a:pt x="2560806" y="2657491"/>
                </a:cubicBezTo>
                <a:cubicBezTo>
                  <a:pt x="2559901" y="2652510"/>
                  <a:pt x="2574377" y="2633141"/>
                  <a:pt x="2576639" y="2632034"/>
                </a:cubicBezTo>
                <a:cubicBezTo>
                  <a:pt x="2582294" y="2633971"/>
                  <a:pt x="2586818" y="2633833"/>
                  <a:pt x="2590154" y="2631550"/>
                </a:cubicBezTo>
                <a:lnTo>
                  <a:pt x="2590639" y="2630537"/>
                </a:lnTo>
                <a:lnTo>
                  <a:pt x="2599711" y="2638675"/>
                </a:lnTo>
                <a:cubicBezTo>
                  <a:pt x="2606949" y="2640889"/>
                  <a:pt x="2611020" y="2636461"/>
                  <a:pt x="2611473" y="2626500"/>
                </a:cubicBezTo>
                <a:cubicBezTo>
                  <a:pt x="2607854" y="2619859"/>
                  <a:pt x="2602877" y="2617092"/>
                  <a:pt x="2596544" y="2618199"/>
                </a:cubicBezTo>
                <a:lnTo>
                  <a:pt x="2590639" y="2630537"/>
                </a:lnTo>
                <a:lnTo>
                  <a:pt x="2589532" y="2629544"/>
                </a:lnTo>
                <a:cubicBezTo>
                  <a:pt x="2585687" y="2628437"/>
                  <a:pt x="2581389" y="2629267"/>
                  <a:pt x="2576639" y="2632034"/>
                </a:cubicBezTo>
                <a:cubicBezTo>
                  <a:pt x="2564877" y="2634801"/>
                  <a:pt x="2524162" y="2627053"/>
                  <a:pt x="2512400" y="2622072"/>
                </a:cubicBezTo>
                <a:cubicBezTo>
                  <a:pt x="2532758" y="2630374"/>
                  <a:pt x="2519186" y="2597722"/>
                  <a:pt x="2534115" y="2597722"/>
                </a:cubicBezTo>
                <a:cubicBezTo>
                  <a:pt x="2531400" y="2570605"/>
                  <a:pt x="2468066" y="2582780"/>
                  <a:pt x="2457661" y="2583334"/>
                </a:cubicBezTo>
                <a:cubicBezTo>
                  <a:pt x="2456304" y="2571158"/>
                  <a:pt x="2466257" y="2574479"/>
                  <a:pt x="2474852" y="2569498"/>
                </a:cubicBezTo>
                <a:close/>
                <a:moveTo>
                  <a:pt x="1917964" y="2564517"/>
                </a:moveTo>
                <a:cubicBezTo>
                  <a:pt x="1906654" y="2563964"/>
                  <a:pt x="1901678" y="2570052"/>
                  <a:pt x="1903488" y="2583887"/>
                </a:cubicBezTo>
                <a:cubicBezTo>
                  <a:pt x="1912988" y="2582780"/>
                  <a:pt x="1918416" y="2576693"/>
                  <a:pt x="1917964" y="2564517"/>
                </a:cubicBezTo>
                <a:close/>
                <a:moveTo>
                  <a:pt x="2234614" y="2563981"/>
                </a:moveTo>
                <a:cubicBezTo>
                  <a:pt x="2227001" y="2563826"/>
                  <a:pt x="2221516" y="2566593"/>
                  <a:pt x="2220158" y="2573925"/>
                </a:cubicBezTo>
                <a:cubicBezTo>
                  <a:pt x="2223325" y="2556770"/>
                  <a:pt x="2216992" y="2590528"/>
                  <a:pt x="2220158" y="2573925"/>
                </a:cubicBezTo>
                <a:cubicBezTo>
                  <a:pt x="2217444" y="2588314"/>
                  <a:pt x="2239611" y="2583334"/>
                  <a:pt x="2245040" y="2592188"/>
                </a:cubicBezTo>
                <a:cubicBezTo>
                  <a:pt x="2228754" y="2594402"/>
                  <a:pt x="2210658" y="2598829"/>
                  <a:pt x="2193920" y="2598829"/>
                </a:cubicBezTo>
                <a:cubicBezTo>
                  <a:pt x="2177182" y="2598829"/>
                  <a:pt x="2174920" y="2596062"/>
                  <a:pt x="2161348" y="2590528"/>
                </a:cubicBezTo>
                <a:cubicBezTo>
                  <a:pt x="2178086" y="2597169"/>
                  <a:pt x="2185325" y="2631480"/>
                  <a:pt x="2213373" y="2629820"/>
                </a:cubicBezTo>
                <a:cubicBezTo>
                  <a:pt x="2246849" y="2628713"/>
                  <a:pt x="2269921" y="2593848"/>
                  <a:pt x="2306564" y="2599936"/>
                </a:cubicBezTo>
                <a:cubicBezTo>
                  <a:pt x="2299439" y="2591220"/>
                  <a:pt x="2257452" y="2564448"/>
                  <a:pt x="2234614" y="2563981"/>
                </a:cubicBezTo>
                <a:close/>
                <a:moveTo>
                  <a:pt x="2961083" y="2560972"/>
                </a:moveTo>
                <a:cubicBezTo>
                  <a:pt x="2952686" y="2564345"/>
                  <a:pt x="2956757" y="2589975"/>
                  <a:pt x="2955739" y="2591635"/>
                </a:cubicBezTo>
                <a:cubicBezTo>
                  <a:pt x="2951215" y="2599936"/>
                  <a:pt x="2932215" y="2617645"/>
                  <a:pt x="2925429" y="2621519"/>
                </a:cubicBezTo>
                <a:cubicBezTo>
                  <a:pt x="2924977" y="2622072"/>
                  <a:pt x="2896929" y="2628160"/>
                  <a:pt x="2895572" y="2628160"/>
                </a:cubicBezTo>
                <a:cubicBezTo>
                  <a:pt x="2892857" y="2639228"/>
                  <a:pt x="2889238" y="2641442"/>
                  <a:pt x="2884714" y="2635908"/>
                </a:cubicBezTo>
                <a:cubicBezTo>
                  <a:pt x="2881095" y="2632587"/>
                  <a:pt x="2877024" y="2629820"/>
                  <a:pt x="2872500" y="2628713"/>
                </a:cubicBezTo>
                <a:cubicBezTo>
                  <a:pt x="2886072" y="2634248"/>
                  <a:pt x="2896024" y="2651403"/>
                  <a:pt x="2909596" y="2653617"/>
                </a:cubicBezTo>
                <a:cubicBezTo>
                  <a:pt x="2901000" y="2653064"/>
                  <a:pt x="2893762" y="2648083"/>
                  <a:pt x="2888786" y="2639228"/>
                </a:cubicBezTo>
                <a:cubicBezTo>
                  <a:pt x="2913667" y="2644762"/>
                  <a:pt x="2932667" y="2635908"/>
                  <a:pt x="2954834" y="2627607"/>
                </a:cubicBezTo>
                <a:cubicBezTo>
                  <a:pt x="2964787" y="2622072"/>
                  <a:pt x="2974739" y="2615985"/>
                  <a:pt x="2984239" y="2610451"/>
                </a:cubicBezTo>
                <a:cubicBezTo>
                  <a:pt x="2984239" y="2603256"/>
                  <a:pt x="2975192" y="2601596"/>
                  <a:pt x="2975192" y="2594402"/>
                </a:cubicBezTo>
                <a:cubicBezTo>
                  <a:pt x="2975192" y="2584994"/>
                  <a:pt x="2984692" y="2576139"/>
                  <a:pt x="2974287" y="2566731"/>
                </a:cubicBezTo>
                <a:cubicBezTo>
                  <a:pt x="2968067" y="2561197"/>
                  <a:pt x="2963882" y="2559848"/>
                  <a:pt x="2961083" y="2560972"/>
                </a:cubicBezTo>
                <a:close/>
                <a:moveTo>
                  <a:pt x="741434" y="2556847"/>
                </a:moveTo>
                <a:cubicBezTo>
                  <a:pt x="742155" y="2557288"/>
                  <a:pt x="744473" y="2558707"/>
                  <a:pt x="749449" y="2561750"/>
                </a:cubicBezTo>
                <a:cubicBezTo>
                  <a:pt x="751485" y="2562996"/>
                  <a:pt x="739271" y="2555525"/>
                  <a:pt x="741434" y="2556847"/>
                </a:cubicBezTo>
                <a:close/>
                <a:moveTo>
                  <a:pt x="3343435" y="2553449"/>
                </a:moveTo>
                <a:cubicBezTo>
                  <a:pt x="3338911" y="2575032"/>
                  <a:pt x="3312672" y="2582227"/>
                  <a:pt x="3311767" y="2591081"/>
                </a:cubicBezTo>
                <a:cubicBezTo>
                  <a:pt x="3310637" y="2601873"/>
                  <a:pt x="3318893" y="2602150"/>
                  <a:pt x="3328110" y="2599037"/>
                </a:cubicBezTo>
                <a:lnTo>
                  <a:pt x="3349623" y="2586989"/>
                </a:lnTo>
                <a:lnTo>
                  <a:pt x="3349542" y="2587069"/>
                </a:lnTo>
                <a:cubicBezTo>
                  <a:pt x="3347506" y="2589145"/>
                  <a:pt x="3345697" y="2591082"/>
                  <a:pt x="3350220" y="2586654"/>
                </a:cubicBezTo>
                <a:cubicBezTo>
                  <a:pt x="3352030" y="2584717"/>
                  <a:pt x="3352369" y="2584302"/>
                  <a:pt x="3352002" y="2584631"/>
                </a:cubicBezTo>
                <a:lnTo>
                  <a:pt x="3350213" y="2586404"/>
                </a:lnTo>
                <a:lnTo>
                  <a:pt x="3349712" y="2569429"/>
                </a:lnTo>
                <a:cubicBezTo>
                  <a:pt x="3347280" y="2562719"/>
                  <a:pt x="3343887" y="2556216"/>
                  <a:pt x="3343435" y="2553449"/>
                </a:cubicBezTo>
                <a:close/>
                <a:moveTo>
                  <a:pt x="1509911" y="2552896"/>
                </a:moveTo>
                <a:cubicBezTo>
                  <a:pt x="1490459" y="2578353"/>
                  <a:pt x="1434363" y="2569498"/>
                  <a:pt x="1410839" y="2562857"/>
                </a:cubicBezTo>
                <a:cubicBezTo>
                  <a:pt x="1451553" y="2574479"/>
                  <a:pt x="1378267" y="2567285"/>
                  <a:pt x="1403600" y="2600489"/>
                </a:cubicBezTo>
                <a:cubicBezTo>
                  <a:pt x="1405862" y="2603256"/>
                  <a:pt x="1428029" y="2593295"/>
                  <a:pt x="1431196" y="2592742"/>
                </a:cubicBezTo>
                <a:cubicBezTo>
                  <a:pt x="1460601" y="2588868"/>
                  <a:pt x="1482316" y="2589974"/>
                  <a:pt x="1511269" y="2568391"/>
                </a:cubicBezTo>
                <a:cubicBezTo>
                  <a:pt x="1496340" y="2579460"/>
                  <a:pt x="1515792" y="2565071"/>
                  <a:pt x="1511269" y="2568391"/>
                </a:cubicBezTo>
                <a:cubicBezTo>
                  <a:pt x="1515340" y="2562857"/>
                  <a:pt x="1514887" y="2557877"/>
                  <a:pt x="1509911" y="2552896"/>
                </a:cubicBezTo>
                <a:close/>
                <a:moveTo>
                  <a:pt x="1392093" y="2545719"/>
                </a:moveTo>
                <a:cubicBezTo>
                  <a:pt x="1391711" y="2544604"/>
                  <a:pt x="1393175" y="2548819"/>
                  <a:pt x="1394479" y="2552587"/>
                </a:cubicBezTo>
                <a:lnTo>
                  <a:pt x="1395911" y="2556735"/>
                </a:lnTo>
                <a:lnTo>
                  <a:pt x="1395910" y="2556770"/>
                </a:lnTo>
                <a:cubicBezTo>
                  <a:pt x="1393422" y="2549575"/>
                  <a:pt x="1392347" y="2546462"/>
                  <a:pt x="1392093" y="2545719"/>
                </a:cubicBezTo>
                <a:close/>
                <a:moveTo>
                  <a:pt x="4095770" y="2541807"/>
                </a:moveTo>
                <a:lnTo>
                  <a:pt x="4095754" y="2541828"/>
                </a:lnTo>
                <a:lnTo>
                  <a:pt x="4095714" y="2541823"/>
                </a:lnTo>
                <a:close/>
                <a:moveTo>
                  <a:pt x="982414" y="2537928"/>
                </a:moveTo>
                <a:cubicBezTo>
                  <a:pt x="980704" y="2538404"/>
                  <a:pt x="978809" y="2539753"/>
                  <a:pt x="977000" y="2542381"/>
                </a:cubicBezTo>
                <a:cubicBezTo>
                  <a:pt x="980167" y="2543488"/>
                  <a:pt x="982881" y="2544595"/>
                  <a:pt x="985595" y="2546255"/>
                </a:cubicBezTo>
                <a:cubicBezTo>
                  <a:pt x="991024" y="2542935"/>
                  <a:pt x="987546" y="2536501"/>
                  <a:pt x="982414" y="2537928"/>
                </a:cubicBezTo>
                <a:close/>
                <a:moveTo>
                  <a:pt x="2563972" y="2537400"/>
                </a:moveTo>
                <a:cubicBezTo>
                  <a:pt x="2567139" y="2543488"/>
                  <a:pt x="2554472" y="2566731"/>
                  <a:pt x="2571663" y="2557323"/>
                </a:cubicBezTo>
                <a:cubicBezTo>
                  <a:pt x="2569853" y="2546255"/>
                  <a:pt x="2583425" y="2533526"/>
                  <a:pt x="2563972" y="2537400"/>
                </a:cubicBezTo>
                <a:close/>
                <a:moveTo>
                  <a:pt x="138558" y="2535671"/>
                </a:moveTo>
                <a:cubicBezTo>
                  <a:pt x="134430" y="2535740"/>
                  <a:pt x="129906" y="2538230"/>
                  <a:pt x="124251" y="2542934"/>
                </a:cubicBezTo>
                <a:cubicBezTo>
                  <a:pt x="134656" y="2548468"/>
                  <a:pt x="141894" y="2549022"/>
                  <a:pt x="150489" y="2542934"/>
                </a:cubicBezTo>
                <a:cubicBezTo>
                  <a:pt x="146418" y="2537954"/>
                  <a:pt x="142686" y="2535602"/>
                  <a:pt x="138558" y="2535671"/>
                </a:cubicBezTo>
                <a:close/>
                <a:moveTo>
                  <a:pt x="3336762" y="2535118"/>
                </a:moveTo>
                <a:cubicBezTo>
                  <a:pt x="3330768" y="2535049"/>
                  <a:pt x="3325566" y="2537124"/>
                  <a:pt x="3320363" y="2544041"/>
                </a:cubicBezTo>
                <a:cubicBezTo>
                  <a:pt x="3332577" y="2547915"/>
                  <a:pt x="3342530" y="2550682"/>
                  <a:pt x="3357911" y="2539060"/>
                </a:cubicBezTo>
                <a:cubicBezTo>
                  <a:pt x="3349542" y="2537400"/>
                  <a:pt x="3342756" y="2535187"/>
                  <a:pt x="3336762" y="2535118"/>
                </a:cubicBezTo>
                <a:close/>
                <a:moveTo>
                  <a:pt x="3181134" y="2531036"/>
                </a:moveTo>
                <a:cubicBezTo>
                  <a:pt x="3178738" y="2530171"/>
                  <a:pt x="3176052" y="2530068"/>
                  <a:pt x="3172885" y="2531313"/>
                </a:cubicBezTo>
                <a:cubicBezTo>
                  <a:pt x="3177409" y="2552896"/>
                  <a:pt x="3189171" y="2546808"/>
                  <a:pt x="3200028" y="2543488"/>
                </a:cubicBezTo>
                <a:cubicBezTo>
                  <a:pt x="3192903" y="2543073"/>
                  <a:pt x="3188323" y="2533630"/>
                  <a:pt x="3181134" y="2531036"/>
                </a:cubicBezTo>
                <a:close/>
                <a:moveTo>
                  <a:pt x="6730906" y="2530206"/>
                </a:moveTo>
                <a:cubicBezTo>
                  <a:pt x="6729549" y="2533527"/>
                  <a:pt x="6728305" y="2539891"/>
                  <a:pt x="6726269" y="2543696"/>
                </a:cubicBezTo>
                <a:lnTo>
                  <a:pt x="6723005" y="2546375"/>
                </a:lnTo>
                <a:lnTo>
                  <a:pt x="6716882" y="2541828"/>
                </a:lnTo>
                <a:cubicBezTo>
                  <a:pt x="6719144" y="2545287"/>
                  <a:pt x="6720982" y="2546705"/>
                  <a:pt x="6722509" y="2546783"/>
                </a:cubicBezTo>
                <a:lnTo>
                  <a:pt x="6723005" y="2546375"/>
                </a:lnTo>
                <a:lnTo>
                  <a:pt x="6723215" y="2546532"/>
                </a:lnTo>
                <a:cubicBezTo>
                  <a:pt x="6725251" y="2547085"/>
                  <a:pt x="6727287" y="2547639"/>
                  <a:pt x="6729549" y="2551236"/>
                </a:cubicBezTo>
                <a:cubicBezTo>
                  <a:pt x="6734525" y="2558983"/>
                  <a:pt x="6723668" y="2569498"/>
                  <a:pt x="6737692" y="2570605"/>
                </a:cubicBezTo>
                <a:cubicBezTo>
                  <a:pt x="6776597" y="2575032"/>
                  <a:pt x="6737692" y="2541274"/>
                  <a:pt x="6730906" y="2530206"/>
                </a:cubicBezTo>
                <a:close/>
                <a:moveTo>
                  <a:pt x="4125753" y="2530128"/>
                </a:moveTo>
                <a:cubicBezTo>
                  <a:pt x="4123773" y="2528926"/>
                  <a:pt x="4122558" y="2528822"/>
                  <a:pt x="4123349" y="2530759"/>
                </a:cubicBezTo>
                <a:cubicBezTo>
                  <a:pt x="4124706" y="2534080"/>
                  <a:pt x="4119730" y="2539060"/>
                  <a:pt x="4130587" y="2545148"/>
                </a:cubicBezTo>
                <a:cubicBezTo>
                  <a:pt x="4144498" y="2547224"/>
                  <a:pt x="4131690" y="2533734"/>
                  <a:pt x="4125753" y="2530128"/>
                </a:cubicBezTo>
                <a:close/>
                <a:moveTo>
                  <a:pt x="6825455" y="2529652"/>
                </a:moveTo>
                <a:lnTo>
                  <a:pt x="6820719" y="2535673"/>
                </a:lnTo>
                <a:lnTo>
                  <a:pt x="6821892" y="2532376"/>
                </a:lnTo>
                <a:cubicBezTo>
                  <a:pt x="6822938" y="2530448"/>
                  <a:pt x="6824211" y="2529099"/>
                  <a:pt x="6825455" y="2529652"/>
                </a:cubicBezTo>
                <a:close/>
                <a:moveTo>
                  <a:pt x="739044" y="2529652"/>
                </a:moveTo>
                <a:cubicBezTo>
                  <a:pt x="728187" y="2529099"/>
                  <a:pt x="726378" y="2539060"/>
                  <a:pt x="717782" y="2542381"/>
                </a:cubicBezTo>
                <a:cubicBezTo>
                  <a:pt x="705115" y="2547915"/>
                  <a:pt x="695615" y="2547362"/>
                  <a:pt x="682496" y="2550129"/>
                </a:cubicBezTo>
                <a:cubicBezTo>
                  <a:pt x="698782" y="2572819"/>
                  <a:pt x="728639" y="2549022"/>
                  <a:pt x="749449" y="2561750"/>
                </a:cubicBezTo>
                <a:cubicBezTo>
                  <a:pt x="761211" y="2568945"/>
                  <a:pt x="764378" y="2530206"/>
                  <a:pt x="739044" y="2529652"/>
                </a:cubicBezTo>
                <a:close/>
                <a:moveTo>
                  <a:pt x="7296390" y="2529099"/>
                </a:moveTo>
                <a:cubicBezTo>
                  <a:pt x="7284628" y="2529099"/>
                  <a:pt x="7247984" y="2533526"/>
                  <a:pt x="7273318" y="2552896"/>
                </a:cubicBezTo>
                <a:cubicBezTo>
                  <a:pt x="7291866" y="2546255"/>
                  <a:pt x="7374652" y="2557877"/>
                  <a:pt x="7377819" y="2529099"/>
                </a:cubicBezTo>
                <a:cubicBezTo>
                  <a:pt x="7350676" y="2529099"/>
                  <a:pt x="7323533" y="2529099"/>
                  <a:pt x="7296390" y="2529099"/>
                </a:cubicBezTo>
                <a:close/>
                <a:moveTo>
                  <a:pt x="3760083" y="2529099"/>
                </a:moveTo>
                <a:cubicBezTo>
                  <a:pt x="3770940" y="2529099"/>
                  <a:pt x="3773768" y="2533111"/>
                  <a:pt x="3772467" y="2535118"/>
                </a:cubicBezTo>
                <a:lnTo>
                  <a:pt x="3770628" y="2535421"/>
                </a:lnTo>
                <a:close/>
                <a:moveTo>
                  <a:pt x="3777139" y="2528978"/>
                </a:moveTo>
                <a:cubicBezTo>
                  <a:pt x="3768565" y="2528926"/>
                  <a:pt x="3761893" y="2529099"/>
                  <a:pt x="3760083" y="2529099"/>
                </a:cubicBezTo>
                <a:cubicBezTo>
                  <a:pt x="3762910" y="2533111"/>
                  <a:pt x="3765681" y="2535118"/>
                  <a:pt x="3767908" y="2535870"/>
                </a:cubicBezTo>
                <a:lnTo>
                  <a:pt x="3770628" y="2535421"/>
                </a:lnTo>
                <a:lnTo>
                  <a:pt x="3791354" y="2547846"/>
                </a:lnTo>
                <a:cubicBezTo>
                  <a:pt x="3804530" y="2551651"/>
                  <a:pt x="3818215" y="2552066"/>
                  <a:pt x="3825679" y="2546255"/>
                </a:cubicBezTo>
                <a:cubicBezTo>
                  <a:pt x="3845697" y="2531313"/>
                  <a:pt x="3802862" y="2529134"/>
                  <a:pt x="3777139" y="2528978"/>
                </a:cubicBezTo>
                <a:close/>
                <a:moveTo>
                  <a:pt x="4544521" y="2528823"/>
                </a:moveTo>
                <a:cubicBezTo>
                  <a:pt x="4535700" y="2528823"/>
                  <a:pt x="4527783" y="2530483"/>
                  <a:pt x="4520093" y="2534633"/>
                </a:cubicBezTo>
                <a:cubicBezTo>
                  <a:pt x="4535926" y="2541828"/>
                  <a:pt x="4551760" y="2544041"/>
                  <a:pt x="4574379" y="2532973"/>
                </a:cubicBezTo>
                <a:cubicBezTo>
                  <a:pt x="4563069" y="2530483"/>
                  <a:pt x="4553343" y="2528823"/>
                  <a:pt x="4544521" y="2528823"/>
                </a:cubicBezTo>
                <a:close/>
                <a:moveTo>
                  <a:pt x="7229436" y="2528546"/>
                </a:moveTo>
                <a:cubicBezTo>
                  <a:pt x="7219032" y="2528546"/>
                  <a:pt x="7209079" y="2530759"/>
                  <a:pt x="7200031" y="2536847"/>
                </a:cubicBezTo>
                <a:cubicBezTo>
                  <a:pt x="7175150" y="2555109"/>
                  <a:pt x="7211341" y="2552896"/>
                  <a:pt x="7181031" y="2565071"/>
                </a:cubicBezTo>
                <a:cubicBezTo>
                  <a:pt x="7200936" y="2557323"/>
                  <a:pt x="7223556" y="2550129"/>
                  <a:pt x="7244365" y="2548468"/>
                </a:cubicBezTo>
                <a:cubicBezTo>
                  <a:pt x="7266984" y="2546808"/>
                  <a:pt x="7239389" y="2529099"/>
                  <a:pt x="7229436" y="2528546"/>
                </a:cubicBezTo>
                <a:close/>
                <a:moveTo>
                  <a:pt x="600444" y="2528200"/>
                </a:moveTo>
                <a:cubicBezTo>
                  <a:pt x="594281" y="2528407"/>
                  <a:pt x="588173" y="2529376"/>
                  <a:pt x="582066" y="2529652"/>
                </a:cubicBezTo>
                <a:cubicBezTo>
                  <a:pt x="592923" y="2559537"/>
                  <a:pt x="592923" y="2559537"/>
                  <a:pt x="619162" y="2531313"/>
                </a:cubicBezTo>
                <a:cubicBezTo>
                  <a:pt x="612828" y="2528546"/>
                  <a:pt x="606608" y="2527992"/>
                  <a:pt x="600444" y="2528200"/>
                </a:cubicBezTo>
                <a:close/>
                <a:moveTo>
                  <a:pt x="2696692" y="2527923"/>
                </a:moveTo>
                <a:cubicBezTo>
                  <a:pt x="2690867" y="2527992"/>
                  <a:pt x="2684986" y="2531036"/>
                  <a:pt x="2684759" y="2537400"/>
                </a:cubicBezTo>
                <a:cubicBezTo>
                  <a:pt x="2683855" y="2552896"/>
                  <a:pt x="2708284" y="2550129"/>
                  <a:pt x="2708284" y="2536293"/>
                </a:cubicBezTo>
                <a:cubicBezTo>
                  <a:pt x="2708284" y="2530759"/>
                  <a:pt x="2702516" y="2527854"/>
                  <a:pt x="2696692" y="2527923"/>
                </a:cubicBezTo>
                <a:close/>
                <a:moveTo>
                  <a:pt x="2947830" y="2527231"/>
                </a:moveTo>
                <a:cubicBezTo>
                  <a:pt x="2935382" y="2526920"/>
                  <a:pt x="2913328" y="2530344"/>
                  <a:pt x="2954382" y="2529099"/>
                </a:cubicBezTo>
                <a:cubicBezTo>
                  <a:pt x="2897834" y="2530759"/>
                  <a:pt x="2843095" y="2549575"/>
                  <a:pt x="2787904" y="2558430"/>
                </a:cubicBezTo>
                <a:cubicBezTo>
                  <a:pt x="2814594" y="2573925"/>
                  <a:pt x="2835857" y="2550682"/>
                  <a:pt x="2862095" y="2562304"/>
                </a:cubicBezTo>
                <a:cubicBezTo>
                  <a:pt x="2887429" y="2573372"/>
                  <a:pt x="2891953" y="2602703"/>
                  <a:pt x="2920905" y="2608237"/>
                </a:cubicBezTo>
                <a:cubicBezTo>
                  <a:pt x="2934929" y="2549575"/>
                  <a:pt x="2893762" y="2587761"/>
                  <a:pt x="2887429" y="2558983"/>
                </a:cubicBezTo>
                <a:cubicBezTo>
                  <a:pt x="2884262" y="2542934"/>
                  <a:pt x="2921358" y="2554003"/>
                  <a:pt x="2927691" y="2553449"/>
                </a:cubicBezTo>
                <a:cubicBezTo>
                  <a:pt x="2939453" y="2553449"/>
                  <a:pt x="2957096" y="2540167"/>
                  <a:pt x="2964334" y="2539614"/>
                </a:cubicBezTo>
                <a:cubicBezTo>
                  <a:pt x="2960715" y="2540167"/>
                  <a:pt x="3047121" y="2558983"/>
                  <a:pt x="3021788" y="2530206"/>
                </a:cubicBezTo>
                <a:cubicBezTo>
                  <a:pt x="3014549" y="2522458"/>
                  <a:pt x="2998263" y="2531866"/>
                  <a:pt x="2991930" y="2532419"/>
                </a:cubicBezTo>
                <a:cubicBezTo>
                  <a:pt x="2979716" y="2534080"/>
                  <a:pt x="2965239" y="2526885"/>
                  <a:pt x="2954382" y="2529099"/>
                </a:cubicBezTo>
                <a:cubicBezTo>
                  <a:pt x="2955061" y="2527854"/>
                  <a:pt x="2951979" y="2527335"/>
                  <a:pt x="2947830" y="2527231"/>
                </a:cubicBezTo>
                <a:close/>
                <a:moveTo>
                  <a:pt x="1323945" y="2525692"/>
                </a:moveTo>
                <a:cubicBezTo>
                  <a:pt x="1324687" y="2526609"/>
                  <a:pt x="1326468" y="2529376"/>
                  <a:pt x="1329861" y="2535187"/>
                </a:cubicBezTo>
                <a:cubicBezTo>
                  <a:pt x="1328844" y="2536847"/>
                  <a:pt x="1321718" y="2522942"/>
                  <a:pt x="1323945" y="2525692"/>
                </a:cubicBezTo>
                <a:close/>
                <a:moveTo>
                  <a:pt x="6807360" y="2521628"/>
                </a:moveTo>
                <a:cubicBezTo>
                  <a:pt x="6802271" y="2520798"/>
                  <a:pt x="6797860" y="2523012"/>
                  <a:pt x="6793336" y="2531866"/>
                </a:cubicBezTo>
                <a:cubicBezTo>
                  <a:pt x="6802158" y="2525225"/>
                  <a:pt x="6810470" y="2540997"/>
                  <a:pt x="6818083" y="2539026"/>
                </a:cubicBezTo>
                <a:lnTo>
                  <a:pt x="6820719" y="2535673"/>
                </a:lnTo>
                <a:lnTo>
                  <a:pt x="6819687" y="2538577"/>
                </a:lnTo>
                <a:cubicBezTo>
                  <a:pt x="6819008" y="2542105"/>
                  <a:pt x="6820253" y="2542658"/>
                  <a:pt x="6825455" y="2529652"/>
                </a:cubicBezTo>
                <a:cubicBezTo>
                  <a:pt x="6818217" y="2526332"/>
                  <a:pt x="6812449" y="2522458"/>
                  <a:pt x="6807360" y="2521628"/>
                </a:cubicBezTo>
                <a:close/>
                <a:moveTo>
                  <a:pt x="2561647" y="2519484"/>
                </a:moveTo>
                <a:cubicBezTo>
                  <a:pt x="2559675" y="2521248"/>
                  <a:pt x="2557639" y="2531728"/>
                  <a:pt x="2557639" y="2531313"/>
                </a:cubicBezTo>
                <a:cubicBezTo>
                  <a:pt x="2562163" y="2530206"/>
                  <a:pt x="2564425" y="2526885"/>
                  <a:pt x="2563520" y="2521351"/>
                </a:cubicBezTo>
                <a:cubicBezTo>
                  <a:pt x="2562955" y="2519276"/>
                  <a:pt x="2562305" y="2518896"/>
                  <a:pt x="2561647" y="2519484"/>
                </a:cubicBezTo>
                <a:close/>
                <a:moveTo>
                  <a:pt x="1412818" y="2514434"/>
                </a:moveTo>
                <a:cubicBezTo>
                  <a:pt x="1392178" y="2511943"/>
                  <a:pt x="1372838" y="2515817"/>
                  <a:pt x="1369219" y="2534080"/>
                </a:cubicBezTo>
                <a:cubicBezTo>
                  <a:pt x="1375100" y="2533526"/>
                  <a:pt x="1378719" y="2536293"/>
                  <a:pt x="1380529" y="2542934"/>
                </a:cubicBezTo>
                <a:cubicBezTo>
                  <a:pt x="1380076" y="2546255"/>
                  <a:pt x="1335290" y="2550129"/>
                  <a:pt x="1328052" y="2566731"/>
                </a:cubicBezTo>
                <a:cubicBezTo>
                  <a:pt x="1334385" y="2566731"/>
                  <a:pt x="1398172" y="2562857"/>
                  <a:pt x="1395910" y="2556770"/>
                </a:cubicBezTo>
                <a:cubicBezTo>
                  <a:pt x="1396419" y="2558223"/>
                  <a:pt x="1396387" y="2558119"/>
                  <a:pt x="1396065" y="2557181"/>
                </a:cubicBezTo>
                <a:lnTo>
                  <a:pt x="1395911" y="2556735"/>
                </a:lnTo>
                <a:lnTo>
                  <a:pt x="1396497" y="2537574"/>
                </a:lnTo>
                <a:cubicBezTo>
                  <a:pt x="1405128" y="2524395"/>
                  <a:pt x="1433798" y="2527716"/>
                  <a:pt x="1445672" y="2533526"/>
                </a:cubicBezTo>
                <a:cubicBezTo>
                  <a:pt x="1452797" y="2537262"/>
                  <a:pt x="1459668" y="2554383"/>
                  <a:pt x="1470483" y="2557107"/>
                </a:cubicBezTo>
                <a:lnTo>
                  <a:pt x="1476267" y="2555646"/>
                </a:lnTo>
                <a:lnTo>
                  <a:pt x="1476498" y="2555931"/>
                </a:lnTo>
                <a:cubicBezTo>
                  <a:pt x="1478753" y="2556770"/>
                  <a:pt x="1481863" y="2556216"/>
                  <a:pt x="1486387" y="2553449"/>
                </a:cubicBezTo>
                <a:cubicBezTo>
                  <a:pt x="1492495" y="2549575"/>
                  <a:pt x="1493286" y="2544456"/>
                  <a:pt x="1492155" y="2539268"/>
                </a:cubicBezTo>
                <a:lnTo>
                  <a:pt x="1491438" y="2537454"/>
                </a:lnTo>
                <a:lnTo>
                  <a:pt x="1499506" y="2528546"/>
                </a:lnTo>
                <a:cubicBezTo>
                  <a:pt x="1497244" y="2513050"/>
                  <a:pt x="1485030" y="2520798"/>
                  <a:pt x="1486387" y="2524672"/>
                </a:cubicBezTo>
                <a:lnTo>
                  <a:pt x="1491438" y="2537454"/>
                </a:lnTo>
                <a:lnTo>
                  <a:pt x="1490798" y="2538161"/>
                </a:lnTo>
                <a:cubicBezTo>
                  <a:pt x="1489667" y="2543350"/>
                  <a:pt x="1488649" y="2549576"/>
                  <a:pt x="1482768" y="2554003"/>
                </a:cubicBezTo>
                <a:lnTo>
                  <a:pt x="1476267" y="2555646"/>
                </a:lnTo>
                <a:lnTo>
                  <a:pt x="1471741" y="2550059"/>
                </a:lnTo>
                <a:cubicBezTo>
                  <a:pt x="1469536" y="2544456"/>
                  <a:pt x="1468518" y="2536570"/>
                  <a:pt x="1464220" y="2532973"/>
                </a:cubicBezTo>
                <a:cubicBezTo>
                  <a:pt x="1455399" y="2525779"/>
                  <a:pt x="1433458" y="2516924"/>
                  <a:pt x="1412818" y="2514434"/>
                </a:cubicBezTo>
                <a:close/>
                <a:moveTo>
                  <a:pt x="1917465" y="2513425"/>
                </a:moveTo>
                <a:lnTo>
                  <a:pt x="1917512" y="2513603"/>
                </a:lnTo>
                <a:lnTo>
                  <a:pt x="1917413" y="2513663"/>
                </a:lnTo>
                <a:close/>
                <a:moveTo>
                  <a:pt x="4086367" y="2512358"/>
                </a:moveTo>
                <a:cubicBezTo>
                  <a:pt x="4079128" y="2511390"/>
                  <a:pt x="4072230" y="2511667"/>
                  <a:pt x="4069968" y="2516924"/>
                </a:cubicBezTo>
                <a:cubicBezTo>
                  <a:pt x="4064992" y="2528269"/>
                  <a:pt x="4068497" y="2535325"/>
                  <a:pt x="4074718" y="2539130"/>
                </a:cubicBezTo>
                <a:lnTo>
                  <a:pt x="4095714" y="2541823"/>
                </a:lnTo>
                <a:lnTo>
                  <a:pt x="4091555" y="2542995"/>
                </a:lnTo>
                <a:cubicBezTo>
                  <a:pt x="4090919" y="2543177"/>
                  <a:pt x="4091795" y="2542935"/>
                  <a:pt x="4095754" y="2541828"/>
                </a:cubicBezTo>
                <a:cubicBezTo>
                  <a:pt x="4104575" y="2539337"/>
                  <a:pt x="4100617" y="2540444"/>
                  <a:pt x="4096432" y="2541620"/>
                </a:cubicBezTo>
                <a:lnTo>
                  <a:pt x="4095770" y="2541807"/>
                </a:lnTo>
                <a:lnTo>
                  <a:pt x="4104688" y="2530413"/>
                </a:lnTo>
                <a:cubicBezTo>
                  <a:pt x="4105819" y="2525087"/>
                  <a:pt x="4105480" y="2519137"/>
                  <a:pt x="4104801" y="2515264"/>
                </a:cubicBezTo>
                <a:cubicBezTo>
                  <a:pt x="4101182" y="2515540"/>
                  <a:pt x="4093605" y="2513327"/>
                  <a:pt x="4086367" y="2512358"/>
                </a:cubicBezTo>
                <a:close/>
                <a:moveTo>
                  <a:pt x="1174834" y="2510888"/>
                </a:moveTo>
                <a:cubicBezTo>
                  <a:pt x="1171526" y="2510491"/>
                  <a:pt x="1167568" y="2511943"/>
                  <a:pt x="1162478" y="2516371"/>
                </a:cubicBezTo>
                <a:cubicBezTo>
                  <a:pt x="1171074" y="2529652"/>
                  <a:pt x="1176502" y="2548468"/>
                  <a:pt x="1200026" y="2534080"/>
                </a:cubicBezTo>
                <a:cubicBezTo>
                  <a:pt x="1188830" y="2529929"/>
                  <a:pt x="1184758" y="2512082"/>
                  <a:pt x="1174834" y="2510888"/>
                </a:cubicBezTo>
                <a:close/>
                <a:moveTo>
                  <a:pt x="1129002" y="2508069"/>
                </a:moveTo>
                <a:lnTo>
                  <a:pt x="1129008" y="2508136"/>
                </a:lnTo>
                <a:lnTo>
                  <a:pt x="1128048" y="2508848"/>
                </a:lnTo>
                <a:cubicBezTo>
                  <a:pt x="1126796" y="2509764"/>
                  <a:pt x="1126627" y="2509868"/>
                  <a:pt x="1129002" y="2508069"/>
                </a:cubicBezTo>
                <a:close/>
                <a:moveTo>
                  <a:pt x="858474" y="2503089"/>
                </a:moveTo>
                <a:lnTo>
                  <a:pt x="871450" y="2508248"/>
                </a:lnTo>
                <a:lnTo>
                  <a:pt x="876570" y="2516924"/>
                </a:lnTo>
                <a:cubicBezTo>
                  <a:pt x="880189" y="2514710"/>
                  <a:pt x="880189" y="2512497"/>
                  <a:pt x="876570" y="2510283"/>
                </a:cubicBezTo>
                <a:lnTo>
                  <a:pt x="871450" y="2508248"/>
                </a:lnTo>
                <a:lnTo>
                  <a:pt x="870406" y="2506478"/>
                </a:lnTo>
                <a:cubicBezTo>
                  <a:pt x="866844" y="2504472"/>
                  <a:pt x="862320" y="2503642"/>
                  <a:pt x="858474" y="2503089"/>
                </a:cubicBezTo>
                <a:close/>
                <a:moveTo>
                  <a:pt x="1345695" y="2502535"/>
                </a:moveTo>
                <a:cubicBezTo>
                  <a:pt x="1298647" y="2517477"/>
                  <a:pt x="1249336" y="2503089"/>
                  <a:pt x="1202741" y="2519138"/>
                </a:cubicBezTo>
                <a:cubicBezTo>
                  <a:pt x="1212241" y="2529099"/>
                  <a:pt x="1232598" y="2525225"/>
                  <a:pt x="1237574" y="2541274"/>
                </a:cubicBezTo>
                <a:cubicBezTo>
                  <a:pt x="1218122" y="2573925"/>
                  <a:pt x="1150716" y="2547915"/>
                  <a:pt x="1124478" y="2565071"/>
                </a:cubicBezTo>
                <a:cubicBezTo>
                  <a:pt x="1089644" y="2588314"/>
                  <a:pt x="1146645" y="2576139"/>
                  <a:pt x="1161121" y="2574479"/>
                </a:cubicBezTo>
                <a:cubicBezTo>
                  <a:pt x="1181026" y="2573372"/>
                  <a:pt x="1257027" y="2596615"/>
                  <a:pt x="1271956" y="2573925"/>
                </a:cubicBezTo>
                <a:cubicBezTo>
                  <a:pt x="1280099" y="2561750"/>
                  <a:pt x="1273765" y="2546808"/>
                  <a:pt x="1268337" y="2537954"/>
                </a:cubicBezTo>
                <a:cubicBezTo>
                  <a:pt x="1267884" y="2536847"/>
                  <a:pt x="1256575" y="2552342"/>
                  <a:pt x="1250694" y="2546808"/>
                </a:cubicBezTo>
                <a:cubicBezTo>
                  <a:pt x="1253408" y="2523011"/>
                  <a:pt x="1265170" y="2530206"/>
                  <a:pt x="1277837" y="2530206"/>
                </a:cubicBezTo>
                <a:cubicBezTo>
                  <a:pt x="1285980" y="2530759"/>
                  <a:pt x="1326695" y="2540167"/>
                  <a:pt x="1323980" y="2547362"/>
                </a:cubicBezTo>
                <a:cubicBezTo>
                  <a:pt x="1323980" y="2541828"/>
                  <a:pt x="1326242" y="2537954"/>
                  <a:pt x="1329861" y="2535187"/>
                </a:cubicBezTo>
                <a:cubicBezTo>
                  <a:pt x="1317195" y="2513050"/>
                  <a:pt x="1341171" y="2518031"/>
                  <a:pt x="1345695" y="2502535"/>
                </a:cubicBezTo>
                <a:close/>
                <a:moveTo>
                  <a:pt x="2696677" y="2501852"/>
                </a:moveTo>
                <a:cubicBezTo>
                  <a:pt x="2695419" y="2502397"/>
                  <a:pt x="2694260" y="2504057"/>
                  <a:pt x="2693355" y="2507516"/>
                </a:cubicBezTo>
                <a:cubicBezTo>
                  <a:pt x="2689736" y="2522458"/>
                  <a:pt x="2705569" y="2508623"/>
                  <a:pt x="2706474" y="2508623"/>
                </a:cubicBezTo>
                <a:cubicBezTo>
                  <a:pt x="2705117" y="2508623"/>
                  <a:pt x="2700452" y="2500218"/>
                  <a:pt x="2696677" y="2501852"/>
                </a:cubicBezTo>
                <a:close/>
                <a:moveTo>
                  <a:pt x="1914303" y="2501247"/>
                </a:moveTo>
                <a:cubicBezTo>
                  <a:pt x="1904251" y="2498004"/>
                  <a:pt x="1878041" y="2518031"/>
                  <a:pt x="1874987" y="2524672"/>
                </a:cubicBezTo>
                <a:cubicBezTo>
                  <a:pt x="1878607" y="2527162"/>
                  <a:pt x="1888559" y="2527300"/>
                  <a:pt x="1897946" y="2525363"/>
                </a:cubicBezTo>
                <a:lnTo>
                  <a:pt x="1917413" y="2513663"/>
                </a:lnTo>
                <a:lnTo>
                  <a:pt x="1916833" y="2516301"/>
                </a:lnTo>
                <a:cubicBezTo>
                  <a:pt x="1916381" y="2518446"/>
                  <a:pt x="1916155" y="2519691"/>
                  <a:pt x="1917512" y="2513603"/>
                </a:cubicBezTo>
                <a:cubicBezTo>
                  <a:pt x="1917738" y="2512358"/>
                  <a:pt x="1917681" y="2512497"/>
                  <a:pt x="1917512" y="2513214"/>
                </a:cubicBezTo>
                <a:lnTo>
                  <a:pt x="1917465" y="2513425"/>
                </a:lnTo>
                <a:close/>
                <a:moveTo>
                  <a:pt x="1441339" y="2499872"/>
                </a:moveTo>
                <a:cubicBezTo>
                  <a:pt x="1444287" y="2499768"/>
                  <a:pt x="1448387" y="2501429"/>
                  <a:pt x="1453363" y="2506409"/>
                </a:cubicBezTo>
                <a:lnTo>
                  <a:pt x="1438678" y="2507669"/>
                </a:lnTo>
                <a:lnTo>
                  <a:pt x="1436229" y="2503919"/>
                </a:lnTo>
                <a:cubicBezTo>
                  <a:pt x="1436596" y="2501844"/>
                  <a:pt x="1438392" y="2499976"/>
                  <a:pt x="1441339" y="2499872"/>
                </a:cubicBezTo>
                <a:close/>
                <a:moveTo>
                  <a:pt x="3077431" y="2497554"/>
                </a:moveTo>
                <a:cubicBezTo>
                  <a:pt x="3076526" y="2492574"/>
                  <a:pt x="3081503" y="2519138"/>
                  <a:pt x="3077431" y="2497554"/>
                </a:cubicBezTo>
                <a:close/>
                <a:moveTo>
                  <a:pt x="1522154" y="2495972"/>
                </a:moveTo>
                <a:cubicBezTo>
                  <a:pt x="1522691" y="2496413"/>
                  <a:pt x="1524388" y="2497832"/>
                  <a:pt x="1528007" y="2500875"/>
                </a:cubicBezTo>
                <a:cubicBezTo>
                  <a:pt x="1529364" y="2502120"/>
                  <a:pt x="1520542" y="2494649"/>
                  <a:pt x="1522154" y="2495972"/>
                </a:cubicBezTo>
                <a:close/>
                <a:moveTo>
                  <a:pt x="2543615" y="2495894"/>
                </a:moveTo>
                <a:cubicBezTo>
                  <a:pt x="2545424" y="2502535"/>
                  <a:pt x="2547686" y="2503089"/>
                  <a:pt x="2549948" y="2498108"/>
                </a:cubicBezTo>
                <a:cubicBezTo>
                  <a:pt x="2548591" y="2493681"/>
                  <a:pt x="2546329" y="2493127"/>
                  <a:pt x="2543615" y="2495894"/>
                </a:cubicBezTo>
                <a:close/>
                <a:moveTo>
                  <a:pt x="2673302" y="2494865"/>
                </a:moveTo>
                <a:cubicBezTo>
                  <a:pt x="2672998" y="2493888"/>
                  <a:pt x="2671980" y="2493819"/>
                  <a:pt x="2669831" y="2495341"/>
                </a:cubicBezTo>
                <a:cubicBezTo>
                  <a:pt x="2658973" y="2503089"/>
                  <a:pt x="2645402" y="2490913"/>
                  <a:pt x="2633187" y="2498108"/>
                </a:cubicBezTo>
                <a:cubicBezTo>
                  <a:pt x="2639521" y="2501428"/>
                  <a:pt x="2659426" y="2516924"/>
                  <a:pt x="2668021" y="2509730"/>
                </a:cubicBezTo>
                <a:cubicBezTo>
                  <a:pt x="2668700" y="2508899"/>
                  <a:pt x="2674214" y="2497797"/>
                  <a:pt x="2673302" y="2494865"/>
                </a:cubicBezTo>
                <a:close/>
                <a:moveTo>
                  <a:pt x="7288155" y="2494485"/>
                </a:moveTo>
                <a:cubicBezTo>
                  <a:pt x="7271254" y="2494926"/>
                  <a:pt x="7242329" y="2498247"/>
                  <a:pt x="7253865" y="2510283"/>
                </a:cubicBezTo>
                <a:lnTo>
                  <a:pt x="7305596" y="2510283"/>
                </a:lnTo>
                <a:lnTo>
                  <a:pt x="7306625" y="2512635"/>
                </a:lnTo>
                <a:lnTo>
                  <a:pt x="7316283" y="2510283"/>
                </a:lnTo>
                <a:lnTo>
                  <a:pt x="7321969" y="2510283"/>
                </a:lnTo>
                <a:lnTo>
                  <a:pt x="7331513" y="2511831"/>
                </a:lnTo>
                <a:cubicBezTo>
                  <a:pt x="7343664" y="2511183"/>
                  <a:pt x="7353842" y="2503919"/>
                  <a:pt x="7366057" y="2504749"/>
                </a:cubicBezTo>
                <a:cubicBezTo>
                  <a:pt x="7354295" y="2504195"/>
                  <a:pt x="7339366" y="2510283"/>
                  <a:pt x="7326247" y="2510283"/>
                </a:cubicBezTo>
                <a:lnTo>
                  <a:pt x="7321969" y="2510283"/>
                </a:lnTo>
                <a:lnTo>
                  <a:pt x="7318556" y="2509730"/>
                </a:lnTo>
                <a:lnTo>
                  <a:pt x="7316283" y="2510283"/>
                </a:lnTo>
                <a:lnTo>
                  <a:pt x="7305596" y="2510283"/>
                </a:lnTo>
                <a:lnTo>
                  <a:pt x="7303176" y="2504749"/>
                </a:lnTo>
                <a:cubicBezTo>
                  <a:pt x="7303176" y="2500322"/>
                  <a:pt x="7302270" y="2497001"/>
                  <a:pt x="7299104" y="2494787"/>
                </a:cubicBezTo>
                <a:cubicBezTo>
                  <a:pt x="7298086" y="2494511"/>
                  <a:pt x="7293788" y="2494338"/>
                  <a:pt x="7288155" y="2494485"/>
                </a:cubicBezTo>
                <a:close/>
                <a:moveTo>
                  <a:pt x="2851238" y="2493681"/>
                </a:moveTo>
                <a:lnTo>
                  <a:pt x="2835268" y="2501290"/>
                </a:lnTo>
                <a:lnTo>
                  <a:pt x="2832068" y="2500114"/>
                </a:lnTo>
                <a:cubicBezTo>
                  <a:pt x="2832125" y="2497140"/>
                  <a:pt x="2838571" y="2492021"/>
                  <a:pt x="2851238" y="2493681"/>
                </a:cubicBezTo>
                <a:close/>
                <a:moveTo>
                  <a:pt x="3079142" y="2493023"/>
                </a:moveTo>
                <a:cubicBezTo>
                  <a:pt x="3077658" y="2493127"/>
                  <a:pt x="3076866" y="2494372"/>
                  <a:pt x="3077431" y="2497554"/>
                </a:cubicBezTo>
                <a:cubicBezTo>
                  <a:pt x="3081503" y="2518031"/>
                  <a:pt x="3062502" y="2529652"/>
                  <a:pt x="3062955" y="2548468"/>
                </a:cubicBezTo>
                <a:cubicBezTo>
                  <a:pt x="3082407" y="2547362"/>
                  <a:pt x="3089646" y="2545148"/>
                  <a:pt x="3093265" y="2522458"/>
                </a:cubicBezTo>
                <a:cubicBezTo>
                  <a:pt x="3095074" y="2511943"/>
                  <a:pt x="3103217" y="2514157"/>
                  <a:pt x="3093265" y="2501428"/>
                </a:cubicBezTo>
                <a:cubicBezTo>
                  <a:pt x="3094283" y="2502674"/>
                  <a:pt x="3083595" y="2492712"/>
                  <a:pt x="3079142" y="2493023"/>
                </a:cubicBezTo>
                <a:close/>
                <a:moveTo>
                  <a:pt x="2309038" y="2491718"/>
                </a:moveTo>
                <a:cubicBezTo>
                  <a:pt x="2288384" y="2490914"/>
                  <a:pt x="2270147" y="2502950"/>
                  <a:pt x="2253183" y="2522458"/>
                </a:cubicBezTo>
                <a:cubicBezTo>
                  <a:pt x="2272862" y="2522458"/>
                  <a:pt x="2301701" y="2510006"/>
                  <a:pt x="2315273" y="2523626"/>
                </a:cubicBezTo>
                <a:lnTo>
                  <a:pt x="2322835" y="2547313"/>
                </a:lnTo>
                <a:lnTo>
                  <a:pt x="2322527" y="2547366"/>
                </a:lnTo>
                <a:lnTo>
                  <a:pt x="2282135" y="2547915"/>
                </a:lnTo>
                <a:cubicBezTo>
                  <a:pt x="2291183" y="2547915"/>
                  <a:pt x="2301928" y="2549022"/>
                  <a:pt x="2312502" y="2549091"/>
                </a:cubicBezTo>
                <a:lnTo>
                  <a:pt x="2322527" y="2547366"/>
                </a:lnTo>
                <a:lnTo>
                  <a:pt x="2322850" y="2547362"/>
                </a:lnTo>
                <a:lnTo>
                  <a:pt x="2322835" y="2547313"/>
                </a:lnTo>
                <a:lnTo>
                  <a:pt x="2341850" y="2544041"/>
                </a:lnTo>
                <a:cubicBezTo>
                  <a:pt x="2369898" y="2530206"/>
                  <a:pt x="2355422" y="2508069"/>
                  <a:pt x="2330541" y="2497001"/>
                </a:cubicBezTo>
                <a:cubicBezTo>
                  <a:pt x="2323076" y="2493681"/>
                  <a:pt x="2315923" y="2491986"/>
                  <a:pt x="2309038" y="2491718"/>
                </a:cubicBezTo>
                <a:close/>
                <a:moveTo>
                  <a:pt x="1111359" y="2485933"/>
                </a:moveTo>
                <a:cubicBezTo>
                  <a:pt x="1083763" y="2484273"/>
                  <a:pt x="1067025" y="2509176"/>
                  <a:pt x="1105478" y="2510836"/>
                </a:cubicBezTo>
                <a:cubicBezTo>
                  <a:pt x="1101858" y="2514157"/>
                  <a:pt x="1073811" y="2537954"/>
                  <a:pt x="1071549" y="2538507"/>
                </a:cubicBezTo>
                <a:cubicBezTo>
                  <a:pt x="1045763" y="2544595"/>
                  <a:pt x="1061144" y="2521351"/>
                  <a:pt x="1057525" y="2511943"/>
                </a:cubicBezTo>
                <a:cubicBezTo>
                  <a:pt x="1054810" y="2504749"/>
                  <a:pt x="1028120" y="2482059"/>
                  <a:pt x="1018619" y="2504195"/>
                </a:cubicBezTo>
                <a:cubicBezTo>
                  <a:pt x="1011834" y="2520244"/>
                  <a:pt x="1029929" y="2516924"/>
                  <a:pt x="1032191" y="2530206"/>
                </a:cubicBezTo>
                <a:cubicBezTo>
                  <a:pt x="971571" y="2563411"/>
                  <a:pt x="1077430" y="2549575"/>
                  <a:pt x="1091906" y="2549575"/>
                </a:cubicBezTo>
                <a:cubicBezTo>
                  <a:pt x="1104120" y="2549022"/>
                  <a:pt x="1132621" y="2570052"/>
                  <a:pt x="1138954" y="2549022"/>
                </a:cubicBezTo>
                <a:cubicBezTo>
                  <a:pt x="1140311" y="2543765"/>
                  <a:pt x="1135109" y="2535602"/>
                  <a:pt x="1130924" y="2527716"/>
                </a:cubicBezTo>
                <a:lnTo>
                  <a:pt x="1129008" y="2508136"/>
                </a:lnTo>
                <a:lnTo>
                  <a:pt x="1133582" y="2504749"/>
                </a:lnTo>
                <a:cubicBezTo>
                  <a:pt x="1137484" y="2501843"/>
                  <a:pt x="1139859" y="2500045"/>
                  <a:pt x="1129002" y="2508069"/>
                </a:cubicBezTo>
                <a:cubicBezTo>
                  <a:pt x="1152978" y="2490360"/>
                  <a:pt x="1121311" y="2486486"/>
                  <a:pt x="1111359" y="2485933"/>
                </a:cubicBezTo>
                <a:close/>
                <a:moveTo>
                  <a:pt x="3266204" y="2483754"/>
                </a:moveTo>
                <a:cubicBezTo>
                  <a:pt x="3266218" y="2483512"/>
                  <a:pt x="3266190" y="2483996"/>
                  <a:pt x="3266076" y="2485933"/>
                </a:cubicBezTo>
                <a:cubicBezTo>
                  <a:pt x="3265737" y="2491744"/>
                  <a:pt x="3266162" y="2484480"/>
                  <a:pt x="3266204" y="2483754"/>
                </a:cubicBezTo>
                <a:close/>
                <a:moveTo>
                  <a:pt x="3034002" y="2483166"/>
                </a:moveTo>
                <a:cubicBezTo>
                  <a:pt x="3037848" y="2481229"/>
                  <a:pt x="3037056" y="2484411"/>
                  <a:pt x="3035699" y="2486486"/>
                </a:cubicBezTo>
                <a:lnTo>
                  <a:pt x="3035616" y="2486550"/>
                </a:lnTo>
                <a:close/>
                <a:moveTo>
                  <a:pt x="3034002" y="2483166"/>
                </a:moveTo>
                <a:cubicBezTo>
                  <a:pt x="3033211" y="2486348"/>
                  <a:pt x="3033295" y="2487697"/>
                  <a:pt x="3033748" y="2487991"/>
                </a:cubicBezTo>
                <a:lnTo>
                  <a:pt x="3035616" y="2486550"/>
                </a:lnTo>
                <a:lnTo>
                  <a:pt x="3040335" y="2496448"/>
                </a:lnTo>
                <a:cubicBezTo>
                  <a:pt x="3044859" y="2501428"/>
                  <a:pt x="3043955" y="2506409"/>
                  <a:pt x="3037169" y="2510283"/>
                </a:cubicBezTo>
                <a:cubicBezTo>
                  <a:pt x="3037621" y="2511943"/>
                  <a:pt x="3023597" y="2532973"/>
                  <a:pt x="3042597" y="2529099"/>
                </a:cubicBezTo>
                <a:cubicBezTo>
                  <a:pt x="3063860" y="2524672"/>
                  <a:pt x="3062050" y="2469330"/>
                  <a:pt x="3034002" y="2483166"/>
                </a:cubicBezTo>
                <a:close/>
                <a:moveTo>
                  <a:pt x="3231695" y="2482197"/>
                </a:moveTo>
                <a:cubicBezTo>
                  <a:pt x="3221969" y="2481091"/>
                  <a:pt x="3209981" y="2483166"/>
                  <a:pt x="3208171" y="2483719"/>
                </a:cubicBezTo>
                <a:cubicBezTo>
                  <a:pt x="3216314" y="2491467"/>
                  <a:pt x="3232600" y="2514710"/>
                  <a:pt x="3241648" y="2499768"/>
                </a:cubicBezTo>
                <a:cubicBezTo>
                  <a:pt x="3248886" y="2487593"/>
                  <a:pt x="3241422" y="2483304"/>
                  <a:pt x="3231695" y="2482197"/>
                </a:cubicBezTo>
                <a:close/>
                <a:moveTo>
                  <a:pt x="1393754" y="2480883"/>
                </a:moveTo>
                <a:cubicBezTo>
                  <a:pt x="1387512" y="2480433"/>
                  <a:pt x="1383130" y="2481921"/>
                  <a:pt x="1382338" y="2486486"/>
                </a:cubicBezTo>
                <a:cubicBezTo>
                  <a:pt x="1379624" y="2500184"/>
                  <a:pt x="1415843" y="2507032"/>
                  <a:pt x="1437939" y="2507732"/>
                </a:cubicBezTo>
                <a:lnTo>
                  <a:pt x="1438678" y="2507669"/>
                </a:lnTo>
                <a:lnTo>
                  <a:pt x="1439685" y="2509211"/>
                </a:lnTo>
                <a:cubicBezTo>
                  <a:pt x="1442449" y="2510145"/>
                  <a:pt x="1446916" y="2509730"/>
                  <a:pt x="1453363" y="2506409"/>
                </a:cubicBezTo>
                <a:cubicBezTo>
                  <a:pt x="1447934" y="2501013"/>
                  <a:pt x="1412479" y="2482232"/>
                  <a:pt x="1393754" y="2480883"/>
                </a:cubicBezTo>
                <a:close/>
                <a:moveTo>
                  <a:pt x="4142689" y="2478877"/>
                </a:moveTo>
                <a:cubicBezTo>
                  <a:pt x="4130248" y="2478185"/>
                  <a:pt x="4120183" y="2481229"/>
                  <a:pt x="4129230" y="2495894"/>
                </a:cubicBezTo>
                <a:cubicBezTo>
                  <a:pt x="4135564" y="2505302"/>
                  <a:pt x="4126968" y="2491467"/>
                  <a:pt x="4129230" y="2495894"/>
                </a:cubicBezTo>
                <a:cubicBezTo>
                  <a:pt x="4150945" y="2530759"/>
                  <a:pt x="4191207" y="2505302"/>
                  <a:pt x="4223327" y="2510283"/>
                </a:cubicBezTo>
                <a:cubicBezTo>
                  <a:pt x="4214279" y="2486486"/>
                  <a:pt x="4188493" y="2489253"/>
                  <a:pt x="4170397" y="2484273"/>
                </a:cubicBezTo>
                <a:cubicBezTo>
                  <a:pt x="4169945" y="2483996"/>
                  <a:pt x="4155130" y="2479569"/>
                  <a:pt x="4142689" y="2478877"/>
                </a:cubicBezTo>
                <a:close/>
                <a:moveTo>
                  <a:pt x="7186728" y="2476879"/>
                </a:moveTo>
                <a:lnTo>
                  <a:pt x="7187083" y="2478341"/>
                </a:lnTo>
                <a:lnTo>
                  <a:pt x="7183293" y="2484273"/>
                </a:lnTo>
                <a:cubicBezTo>
                  <a:pt x="7184989" y="2479292"/>
                  <a:pt x="7186092" y="2477251"/>
                  <a:pt x="7186728" y="2476879"/>
                </a:cubicBezTo>
                <a:close/>
                <a:moveTo>
                  <a:pt x="742911" y="2476257"/>
                </a:moveTo>
                <a:cubicBezTo>
                  <a:pt x="716425" y="2474622"/>
                  <a:pt x="672317" y="2500460"/>
                  <a:pt x="697425" y="2509176"/>
                </a:cubicBezTo>
                <a:cubicBezTo>
                  <a:pt x="706020" y="2512497"/>
                  <a:pt x="715068" y="2503089"/>
                  <a:pt x="723663" y="2501428"/>
                </a:cubicBezTo>
                <a:cubicBezTo>
                  <a:pt x="743116" y="2498108"/>
                  <a:pt x="736782" y="2497001"/>
                  <a:pt x="757140" y="2501428"/>
                </a:cubicBezTo>
                <a:cubicBezTo>
                  <a:pt x="770711" y="2503642"/>
                  <a:pt x="785188" y="2514710"/>
                  <a:pt x="791069" y="2489807"/>
                </a:cubicBezTo>
                <a:cubicBezTo>
                  <a:pt x="790617" y="2489807"/>
                  <a:pt x="760306" y="2488700"/>
                  <a:pt x="760306" y="2488700"/>
                </a:cubicBezTo>
                <a:cubicBezTo>
                  <a:pt x="757592" y="2475418"/>
                  <a:pt x="760306" y="2488700"/>
                  <a:pt x="760306" y="2488700"/>
                </a:cubicBezTo>
                <a:cubicBezTo>
                  <a:pt x="758610" y="2480399"/>
                  <a:pt x="751739" y="2476802"/>
                  <a:pt x="742911" y="2476257"/>
                </a:cubicBezTo>
                <a:close/>
                <a:moveTo>
                  <a:pt x="2703513" y="2474363"/>
                </a:moveTo>
                <a:cubicBezTo>
                  <a:pt x="2697313" y="2474899"/>
                  <a:pt x="2692337" y="2476387"/>
                  <a:pt x="2689736" y="2479292"/>
                </a:cubicBezTo>
                <a:cubicBezTo>
                  <a:pt x="2677069" y="2493127"/>
                  <a:pt x="2742213" y="2495894"/>
                  <a:pt x="2748998" y="2497001"/>
                </a:cubicBezTo>
                <a:cubicBezTo>
                  <a:pt x="2773767" y="2500737"/>
                  <a:pt x="2801843" y="2510698"/>
                  <a:pt x="2827120" y="2505173"/>
                </a:cubicBezTo>
                <a:lnTo>
                  <a:pt x="2835268" y="2501290"/>
                </a:lnTo>
                <a:lnTo>
                  <a:pt x="2836797" y="2501852"/>
                </a:lnTo>
                <a:cubicBezTo>
                  <a:pt x="2839985" y="2501152"/>
                  <a:pt x="2844792" y="2498800"/>
                  <a:pt x="2851238" y="2493681"/>
                </a:cubicBezTo>
                <a:cubicBezTo>
                  <a:pt x="2834047" y="2491467"/>
                  <a:pt x="2816856" y="2499215"/>
                  <a:pt x="2800118" y="2497001"/>
                </a:cubicBezTo>
                <a:cubicBezTo>
                  <a:pt x="2786546" y="2495341"/>
                  <a:pt x="2774332" y="2486486"/>
                  <a:pt x="2761213" y="2482612"/>
                </a:cubicBezTo>
                <a:cubicBezTo>
                  <a:pt x="2751713" y="2479707"/>
                  <a:pt x="2722110" y="2472755"/>
                  <a:pt x="2703513" y="2474363"/>
                </a:cubicBezTo>
                <a:close/>
                <a:moveTo>
                  <a:pt x="3929728" y="2472097"/>
                </a:moveTo>
                <a:cubicBezTo>
                  <a:pt x="3929275" y="2472097"/>
                  <a:pt x="3923847" y="2479292"/>
                  <a:pt x="3924299" y="2478738"/>
                </a:cubicBezTo>
                <a:cubicBezTo>
                  <a:pt x="3925091" y="2476940"/>
                  <a:pt x="3925996" y="2476767"/>
                  <a:pt x="3927000" y="2477562"/>
                </a:cubicBezTo>
                <a:lnTo>
                  <a:pt x="3929772" y="2481463"/>
                </a:lnTo>
                <a:lnTo>
                  <a:pt x="3929784" y="2484065"/>
                </a:lnTo>
                <a:cubicBezTo>
                  <a:pt x="3931990" y="2488285"/>
                  <a:pt x="3935609" y="2492020"/>
                  <a:pt x="3938323" y="2493127"/>
                </a:cubicBezTo>
                <a:cubicBezTo>
                  <a:pt x="3935383" y="2491744"/>
                  <a:pt x="3932669" y="2486348"/>
                  <a:pt x="3930294" y="2482197"/>
                </a:cubicBezTo>
                <a:lnTo>
                  <a:pt x="3929772" y="2481463"/>
                </a:lnTo>
                <a:close/>
                <a:moveTo>
                  <a:pt x="1481355" y="2470299"/>
                </a:moveTo>
                <a:cubicBezTo>
                  <a:pt x="1471572" y="2469054"/>
                  <a:pt x="1462185" y="2468777"/>
                  <a:pt x="1459244" y="2472651"/>
                </a:cubicBezTo>
                <a:cubicBezTo>
                  <a:pt x="1445672" y="2490913"/>
                  <a:pt x="1523031" y="2496448"/>
                  <a:pt x="1528007" y="2500875"/>
                </a:cubicBezTo>
                <a:cubicBezTo>
                  <a:pt x="1533435" y="2505856"/>
                  <a:pt x="1538864" y="2483719"/>
                  <a:pt x="1535245" y="2476525"/>
                </a:cubicBezTo>
                <a:cubicBezTo>
                  <a:pt x="1531626" y="2469884"/>
                  <a:pt x="1511269" y="2474311"/>
                  <a:pt x="1505840" y="2473758"/>
                </a:cubicBezTo>
                <a:cubicBezTo>
                  <a:pt x="1501316" y="2473758"/>
                  <a:pt x="1491137" y="2471544"/>
                  <a:pt x="1481355" y="2470299"/>
                </a:cubicBezTo>
                <a:close/>
                <a:moveTo>
                  <a:pt x="6708244" y="2468310"/>
                </a:moveTo>
                <a:cubicBezTo>
                  <a:pt x="6707863" y="2469054"/>
                  <a:pt x="6707043" y="2470714"/>
                  <a:pt x="6705572" y="2473758"/>
                </a:cubicBezTo>
                <a:cubicBezTo>
                  <a:pt x="6706591" y="2472098"/>
                  <a:pt x="6709390" y="2466079"/>
                  <a:pt x="6708244" y="2468310"/>
                </a:cubicBezTo>
                <a:close/>
                <a:moveTo>
                  <a:pt x="773256" y="2464419"/>
                </a:moveTo>
                <a:cubicBezTo>
                  <a:pt x="770146" y="2467808"/>
                  <a:pt x="770033" y="2474865"/>
                  <a:pt x="773878" y="2484273"/>
                </a:cubicBezTo>
                <a:cubicBezTo>
                  <a:pt x="780664" y="2479845"/>
                  <a:pt x="786545" y="2474311"/>
                  <a:pt x="790617" y="2466563"/>
                </a:cubicBezTo>
                <a:cubicBezTo>
                  <a:pt x="782474" y="2461306"/>
                  <a:pt x="776366" y="2461029"/>
                  <a:pt x="773256" y="2464419"/>
                </a:cubicBezTo>
                <a:close/>
                <a:moveTo>
                  <a:pt x="6968636" y="2462205"/>
                </a:moveTo>
                <a:cubicBezTo>
                  <a:pt x="6954159" y="2463243"/>
                  <a:pt x="6939230" y="2467117"/>
                  <a:pt x="6930408" y="2468224"/>
                </a:cubicBezTo>
                <a:cubicBezTo>
                  <a:pt x="6932670" y="2467670"/>
                  <a:pt x="6898289" y="2476525"/>
                  <a:pt x="6903266" y="2467670"/>
                </a:cubicBezTo>
                <a:cubicBezTo>
                  <a:pt x="6891956" y="2487040"/>
                  <a:pt x="6915932" y="2485933"/>
                  <a:pt x="6925885" y="2484273"/>
                </a:cubicBezTo>
                <a:cubicBezTo>
                  <a:pt x="6917290" y="2485933"/>
                  <a:pt x="6952124" y="2480952"/>
                  <a:pt x="6925885" y="2484273"/>
                </a:cubicBezTo>
                <a:cubicBezTo>
                  <a:pt x="6952124" y="2480952"/>
                  <a:pt x="6978362" y="2477078"/>
                  <a:pt x="7004148" y="2473204"/>
                </a:cubicBezTo>
                <a:cubicBezTo>
                  <a:pt x="6997136" y="2462966"/>
                  <a:pt x="6983112" y="2461168"/>
                  <a:pt x="6968636" y="2462205"/>
                </a:cubicBezTo>
                <a:close/>
                <a:moveTo>
                  <a:pt x="240062" y="2456602"/>
                </a:moveTo>
                <a:cubicBezTo>
                  <a:pt x="229204" y="2457155"/>
                  <a:pt x="237800" y="2468777"/>
                  <a:pt x="237348" y="2470437"/>
                </a:cubicBezTo>
                <a:cubicBezTo>
                  <a:pt x="236895" y="2474865"/>
                  <a:pt x="255895" y="2455495"/>
                  <a:pt x="240062" y="2456602"/>
                </a:cubicBezTo>
                <a:close/>
                <a:moveTo>
                  <a:pt x="6055267" y="2455288"/>
                </a:moveTo>
                <a:cubicBezTo>
                  <a:pt x="6048368" y="2455910"/>
                  <a:pt x="6042147" y="2459092"/>
                  <a:pt x="6040112" y="2467117"/>
                </a:cubicBezTo>
                <a:cubicBezTo>
                  <a:pt x="6037850" y="2477632"/>
                  <a:pt x="6069969" y="2473758"/>
                  <a:pt x="6074493" y="2458816"/>
                </a:cubicBezTo>
                <a:cubicBezTo>
                  <a:pt x="6069743" y="2456602"/>
                  <a:pt x="6062166" y="2454665"/>
                  <a:pt x="6055267" y="2455288"/>
                </a:cubicBezTo>
                <a:close/>
                <a:moveTo>
                  <a:pt x="6770377" y="2455011"/>
                </a:moveTo>
                <a:cubicBezTo>
                  <a:pt x="6765627" y="2455772"/>
                  <a:pt x="6763252" y="2459092"/>
                  <a:pt x="6770264" y="2469330"/>
                </a:cubicBezTo>
                <a:cubicBezTo>
                  <a:pt x="6767097" y="2464903"/>
                  <a:pt x="6789264" y="2498108"/>
                  <a:pt x="6770264" y="2469330"/>
                </a:cubicBezTo>
                <a:cubicBezTo>
                  <a:pt x="6783383" y="2489807"/>
                  <a:pt x="6825908" y="2492020"/>
                  <a:pt x="6832693" y="2463796"/>
                </a:cubicBezTo>
                <a:cubicBezTo>
                  <a:pt x="6820478" y="2461029"/>
                  <a:pt x="6795145" y="2456602"/>
                  <a:pt x="6784740" y="2456048"/>
                </a:cubicBezTo>
                <a:cubicBezTo>
                  <a:pt x="6782252" y="2456048"/>
                  <a:pt x="6775127" y="2454250"/>
                  <a:pt x="6770377" y="2455011"/>
                </a:cubicBezTo>
                <a:close/>
                <a:moveTo>
                  <a:pt x="3129038" y="2452583"/>
                </a:moveTo>
                <a:lnTo>
                  <a:pt x="3129682" y="2458539"/>
                </a:lnTo>
                <a:cubicBezTo>
                  <a:pt x="3130134" y="2462828"/>
                  <a:pt x="3130361" y="2465180"/>
                  <a:pt x="3129003" y="2452728"/>
                </a:cubicBezTo>
                <a:close/>
                <a:moveTo>
                  <a:pt x="3572795" y="2448854"/>
                </a:moveTo>
                <a:cubicBezTo>
                  <a:pt x="3562390" y="2452175"/>
                  <a:pt x="3550628" y="2445534"/>
                  <a:pt x="3538413" y="2450514"/>
                </a:cubicBezTo>
                <a:cubicBezTo>
                  <a:pt x="3550175" y="2445534"/>
                  <a:pt x="3565104" y="2461583"/>
                  <a:pt x="3572795" y="2448854"/>
                </a:cubicBezTo>
                <a:close/>
                <a:moveTo>
                  <a:pt x="7190602" y="2448232"/>
                </a:moveTo>
                <a:cubicBezTo>
                  <a:pt x="7186657" y="2449027"/>
                  <a:pt x="7182841" y="2451206"/>
                  <a:pt x="7179674" y="2454942"/>
                </a:cubicBezTo>
                <a:cubicBezTo>
                  <a:pt x="7163840" y="2474865"/>
                  <a:pt x="7185555" y="2489807"/>
                  <a:pt x="7196412" y="2505302"/>
                </a:cubicBezTo>
                <a:cubicBezTo>
                  <a:pt x="7191888" y="2498661"/>
                  <a:pt x="7187364" y="2491467"/>
                  <a:pt x="7183293" y="2484273"/>
                </a:cubicBezTo>
                <a:cubicBezTo>
                  <a:pt x="7185329" y="2487870"/>
                  <a:pt x="7187025" y="2482889"/>
                  <a:pt x="7187364" y="2479500"/>
                </a:cubicBezTo>
                <a:lnTo>
                  <a:pt x="7187083" y="2478341"/>
                </a:lnTo>
                <a:lnTo>
                  <a:pt x="7189266" y="2474925"/>
                </a:lnTo>
                <a:cubicBezTo>
                  <a:pt x="7196327" y="2469711"/>
                  <a:pt x="7206252" y="2475003"/>
                  <a:pt x="7215412" y="2473758"/>
                </a:cubicBezTo>
                <a:cubicBezTo>
                  <a:pt x="7215412" y="2455910"/>
                  <a:pt x="7202434" y="2445845"/>
                  <a:pt x="7190602" y="2448232"/>
                </a:cubicBezTo>
                <a:close/>
                <a:moveTo>
                  <a:pt x="3678653" y="2441660"/>
                </a:moveTo>
                <a:cubicBezTo>
                  <a:pt x="3675034" y="2437786"/>
                  <a:pt x="3657843" y="2446087"/>
                  <a:pt x="3653772" y="2450514"/>
                </a:cubicBezTo>
                <a:cubicBezTo>
                  <a:pt x="3661462" y="2442767"/>
                  <a:pt x="3674129" y="2452728"/>
                  <a:pt x="3678653" y="2441660"/>
                </a:cubicBezTo>
                <a:close/>
                <a:moveTo>
                  <a:pt x="3131746" y="2441245"/>
                </a:moveTo>
                <a:lnTo>
                  <a:pt x="3129038" y="2452583"/>
                </a:lnTo>
                <a:lnTo>
                  <a:pt x="3129003" y="2452261"/>
                </a:lnTo>
                <a:cubicBezTo>
                  <a:pt x="3128834" y="2450757"/>
                  <a:pt x="3128777" y="2450376"/>
                  <a:pt x="3129003" y="2452728"/>
                </a:cubicBezTo>
                <a:cubicBezTo>
                  <a:pt x="3131265" y="2475971"/>
                  <a:pt x="3116336" y="2485933"/>
                  <a:pt x="3101408" y="2495341"/>
                </a:cubicBezTo>
                <a:cubicBezTo>
                  <a:pt x="3127194" y="2505856"/>
                  <a:pt x="3140765" y="2480952"/>
                  <a:pt x="3157956" y="2459922"/>
                </a:cubicBezTo>
                <a:cubicBezTo>
                  <a:pt x="3154563" y="2452451"/>
                  <a:pt x="3138447" y="2437198"/>
                  <a:pt x="3131746" y="2441245"/>
                </a:cubicBezTo>
                <a:close/>
                <a:moveTo>
                  <a:pt x="6977846" y="2440363"/>
                </a:moveTo>
                <a:cubicBezTo>
                  <a:pt x="6974177" y="2436783"/>
                  <a:pt x="6954159" y="2448301"/>
                  <a:pt x="6953480" y="2448301"/>
                </a:cubicBezTo>
                <a:cubicBezTo>
                  <a:pt x="6961171" y="2446640"/>
                  <a:pt x="6966147" y="2450514"/>
                  <a:pt x="6974742" y="2449961"/>
                </a:cubicBezTo>
                <a:cubicBezTo>
                  <a:pt x="6978474" y="2444427"/>
                  <a:pt x="6979068" y="2441556"/>
                  <a:pt x="6977846" y="2440363"/>
                </a:cubicBezTo>
                <a:close/>
                <a:moveTo>
                  <a:pt x="6872956" y="2439999"/>
                </a:moveTo>
                <a:cubicBezTo>
                  <a:pt x="6882004" y="2470437"/>
                  <a:pt x="6834955" y="2489253"/>
                  <a:pt x="6854860" y="2515264"/>
                </a:cubicBezTo>
                <a:cubicBezTo>
                  <a:pt x="6842646" y="2499215"/>
                  <a:pt x="6851241" y="2516924"/>
                  <a:pt x="6854860" y="2515264"/>
                </a:cubicBezTo>
                <a:cubicBezTo>
                  <a:pt x="6851241" y="2516371"/>
                  <a:pt x="6847622" y="2518031"/>
                  <a:pt x="6844003" y="2519138"/>
                </a:cubicBezTo>
                <a:cubicBezTo>
                  <a:pt x="6864360" y="2514157"/>
                  <a:pt x="6886980" y="2523565"/>
                  <a:pt x="6905980" y="2509730"/>
                </a:cubicBezTo>
                <a:cubicBezTo>
                  <a:pt x="6898289" y="2502535"/>
                  <a:pt x="6887432" y="2508069"/>
                  <a:pt x="6880194" y="2498108"/>
                </a:cubicBezTo>
                <a:cubicBezTo>
                  <a:pt x="6894218" y="2482612"/>
                  <a:pt x="6894670" y="2487593"/>
                  <a:pt x="6887884" y="2469884"/>
                </a:cubicBezTo>
                <a:cubicBezTo>
                  <a:pt x="6880194" y="2449961"/>
                  <a:pt x="6879289" y="2461583"/>
                  <a:pt x="6872956" y="2439999"/>
                </a:cubicBezTo>
                <a:close/>
                <a:moveTo>
                  <a:pt x="804188" y="2438339"/>
                </a:moveTo>
                <a:cubicBezTo>
                  <a:pt x="804188" y="2438339"/>
                  <a:pt x="789259" y="2454942"/>
                  <a:pt x="804188" y="2454942"/>
                </a:cubicBezTo>
                <a:cubicBezTo>
                  <a:pt x="820022" y="2454388"/>
                  <a:pt x="804188" y="2438339"/>
                  <a:pt x="804188" y="2438339"/>
                </a:cubicBezTo>
                <a:close/>
                <a:moveTo>
                  <a:pt x="2296513" y="2435987"/>
                </a:moveTo>
                <a:cubicBezTo>
                  <a:pt x="2299835" y="2435641"/>
                  <a:pt x="2302493" y="2435849"/>
                  <a:pt x="2302493" y="2437232"/>
                </a:cubicBezTo>
                <a:lnTo>
                  <a:pt x="2286345" y="2438230"/>
                </a:lnTo>
                <a:lnTo>
                  <a:pt x="2286546" y="2438063"/>
                </a:lnTo>
                <a:cubicBezTo>
                  <a:pt x="2289204" y="2437232"/>
                  <a:pt x="2293191" y="2436333"/>
                  <a:pt x="2296513" y="2435987"/>
                </a:cubicBezTo>
                <a:close/>
                <a:moveTo>
                  <a:pt x="5005214" y="2433869"/>
                </a:moveTo>
                <a:cubicBezTo>
                  <a:pt x="5008331" y="2433220"/>
                  <a:pt x="4994081" y="2436541"/>
                  <a:pt x="4995099" y="2436126"/>
                </a:cubicBezTo>
                <a:cubicBezTo>
                  <a:pt x="5001206" y="2434742"/>
                  <a:pt x="5004175" y="2434085"/>
                  <a:pt x="5005214" y="2433869"/>
                </a:cubicBezTo>
                <a:close/>
                <a:moveTo>
                  <a:pt x="5222479" y="2432252"/>
                </a:moveTo>
                <a:cubicBezTo>
                  <a:pt x="5211113" y="2434465"/>
                  <a:pt x="5198220" y="2441106"/>
                  <a:pt x="5198220" y="2441106"/>
                </a:cubicBezTo>
                <a:cubicBezTo>
                  <a:pt x="5205006" y="2444980"/>
                  <a:pt x="5232149" y="2466010"/>
                  <a:pt x="5237578" y="2449961"/>
                </a:cubicBezTo>
                <a:cubicBezTo>
                  <a:pt x="5234411" y="2459922"/>
                  <a:pt x="5241197" y="2439446"/>
                  <a:pt x="5237578" y="2449961"/>
                </a:cubicBezTo>
                <a:cubicBezTo>
                  <a:pt x="5243685" y="2432252"/>
                  <a:pt x="5233846" y="2430038"/>
                  <a:pt x="5222479" y="2432252"/>
                </a:cubicBezTo>
                <a:close/>
                <a:moveTo>
                  <a:pt x="2436117" y="2431629"/>
                </a:moveTo>
                <a:cubicBezTo>
                  <a:pt x="2431310" y="2430591"/>
                  <a:pt x="2426899" y="2431698"/>
                  <a:pt x="2425542" y="2439446"/>
                </a:cubicBezTo>
                <a:cubicBezTo>
                  <a:pt x="2422828" y="2455495"/>
                  <a:pt x="2439113" y="2443320"/>
                  <a:pt x="2441828" y="2456048"/>
                </a:cubicBezTo>
                <a:cubicBezTo>
                  <a:pt x="2430066" y="2456048"/>
                  <a:pt x="2374875" y="2450514"/>
                  <a:pt x="2396137" y="2469884"/>
                </a:cubicBezTo>
                <a:cubicBezTo>
                  <a:pt x="2397946" y="2471544"/>
                  <a:pt x="2412423" y="2473204"/>
                  <a:pt x="2416494" y="2475971"/>
                </a:cubicBezTo>
                <a:cubicBezTo>
                  <a:pt x="2412423" y="2489253"/>
                  <a:pt x="2416494" y="2494787"/>
                  <a:pt x="2428256" y="2492020"/>
                </a:cubicBezTo>
                <a:cubicBezTo>
                  <a:pt x="2435947" y="2492020"/>
                  <a:pt x="2443637" y="2492020"/>
                  <a:pt x="2451328" y="2492020"/>
                </a:cubicBezTo>
                <a:cubicBezTo>
                  <a:pt x="2430518" y="2508623"/>
                  <a:pt x="2383922" y="2499215"/>
                  <a:pt x="2369898" y="2515264"/>
                </a:cubicBezTo>
                <a:cubicBezTo>
                  <a:pt x="2351350" y="2536847"/>
                  <a:pt x="2424637" y="2529652"/>
                  <a:pt x="2430518" y="2528546"/>
                </a:cubicBezTo>
                <a:cubicBezTo>
                  <a:pt x="2444542" y="2525779"/>
                  <a:pt x="2494305" y="2506962"/>
                  <a:pt x="2476209" y="2535740"/>
                </a:cubicBezTo>
                <a:lnTo>
                  <a:pt x="2466554" y="2540411"/>
                </a:lnTo>
                <a:lnTo>
                  <a:pt x="2435438" y="2540444"/>
                </a:lnTo>
                <a:cubicBezTo>
                  <a:pt x="2413101" y="2542658"/>
                  <a:pt x="2390030" y="2548192"/>
                  <a:pt x="2368994" y="2550682"/>
                </a:cubicBezTo>
                <a:cubicBezTo>
                  <a:pt x="2382226" y="2549022"/>
                  <a:pt x="2430066" y="2550786"/>
                  <a:pt x="2457548" y="2544768"/>
                </a:cubicBezTo>
                <a:lnTo>
                  <a:pt x="2466554" y="2540411"/>
                </a:lnTo>
                <a:lnTo>
                  <a:pt x="2468045" y="2540409"/>
                </a:lnTo>
                <a:cubicBezTo>
                  <a:pt x="2478499" y="2541758"/>
                  <a:pt x="2488424" y="2544733"/>
                  <a:pt x="2497471" y="2550129"/>
                </a:cubicBezTo>
                <a:cubicBezTo>
                  <a:pt x="2502448" y="2553449"/>
                  <a:pt x="2501090" y="2560090"/>
                  <a:pt x="2505614" y="2563964"/>
                </a:cubicBezTo>
                <a:cubicBezTo>
                  <a:pt x="2509686" y="2566731"/>
                  <a:pt x="2520091" y="2568391"/>
                  <a:pt x="2524615" y="2571158"/>
                </a:cubicBezTo>
                <a:cubicBezTo>
                  <a:pt x="2525067" y="2575586"/>
                  <a:pt x="2525972" y="2579460"/>
                  <a:pt x="2526877" y="2583887"/>
                </a:cubicBezTo>
                <a:cubicBezTo>
                  <a:pt x="2530043" y="2583334"/>
                  <a:pt x="2533662" y="2583334"/>
                  <a:pt x="2537281" y="2582780"/>
                </a:cubicBezTo>
                <a:cubicBezTo>
                  <a:pt x="2541805" y="2586654"/>
                  <a:pt x="2549948" y="2592188"/>
                  <a:pt x="2554924" y="2593848"/>
                </a:cubicBezTo>
                <a:cubicBezTo>
                  <a:pt x="2574377" y="2602150"/>
                  <a:pt x="2591568" y="2604917"/>
                  <a:pt x="2612378" y="2606577"/>
                </a:cubicBezTo>
                <a:cubicBezTo>
                  <a:pt x="2625044" y="2607684"/>
                  <a:pt x="2638616" y="2604917"/>
                  <a:pt x="2650830" y="2606023"/>
                </a:cubicBezTo>
                <a:cubicBezTo>
                  <a:pt x="2656259" y="2604917"/>
                  <a:pt x="2661235" y="2603256"/>
                  <a:pt x="2666212" y="2602150"/>
                </a:cubicBezTo>
                <a:cubicBezTo>
                  <a:pt x="2669831" y="2605470"/>
                  <a:pt x="2672997" y="2608791"/>
                  <a:pt x="2676164" y="2612111"/>
                </a:cubicBezTo>
                <a:cubicBezTo>
                  <a:pt x="2697879" y="2614878"/>
                  <a:pt x="2704664" y="2608791"/>
                  <a:pt x="2724570" y="2601596"/>
                </a:cubicBezTo>
                <a:cubicBezTo>
                  <a:pt x="2745379" y="2593848"/>
                  <a:pt x="2767546" y="2608237"/>
                  <a:pt x="2781118" y="2591635"/>
                </a:cubicBezTo>
                <a:cubicBezTo>
                  <a:pt x="2776821" y="2583334"/>
                  <a:pt x="2776029" y="2584302"/>
                  <a:pt x="2776707" y="2586862"/>
                </a:cubicBezTo>
                <a:lnTo>
                  <a:pt x="2777078" y="2587671"/>
                </a:lnTo>
                <a:lnTo>
                  <a:pt x="2764550" y="2575378"/>
                </a:lnTo>
                <a:cubicBezTo>
                  <a:pt x="2757933" y="2571989"/>
                  <a:pt x="2750582" y="2570052"/>
                  <a:pt x="2743570" y="2567838"/>
                </a:cubicBezTo>
                <a:cubicBezTo>
                  <a:pt x="2752165" y="2566731"/>
                  <a:pt x="2792428" y="2535187"/>
                  <a:pt x="2792428" y="2534080"/>
                </a:cubicBezTo>
                <a:cubicBezTo>
                  <a:pt x="2791975" y="2510283"/>
                  <a:pt x="2736332" y="2527992"/>
                  <a:pt x="2728641" y="2538507"/>
                </a:cubicBezTo>
                <a:cubicBezTo>
                  <a:pt x="2737236" y="2540167"/>
                  <a:pt x="2745379" y="2541828"/>
                  <a:pt x="2753975" y="2543488"/>
                </a:cubicBezTo>
                <a:cubicBezTo>
                  <a:pt x="2733165" y="2548468"/>
                  <a:pt x="2691093" y="2569498"/>
                  <a:pt x="2673450" y="2552896"/>
                </a:cubicBezTo>
                <a:cubicBezTo>
                  <a:pt x="2668021" y="2595509"/>
                  <a:pt x="2621878" y="2571712"/>
                  <a:pt x="2601520" y="2550129"/>
                </a:cubicBezTo>
                <a:cubicBezTo>
                  <a:pt x="2604235" y="2547362"/>
                  <a:pt x="2616449" y="2548468"/>
                  <a:pt x="2617806" y="2545701"/>
                </a:cubicBezTo>
                <a:cubicBezTo>
                  <a:pt x="2617354" y="2546808"/>
                  <a:pt x="2621425" y="2528546"/>
                  <a:pt x="2619163" y="2530206"/>
                </a:cubicBezTo>
                <a:cubicBezTo>
                  <a:pt x="2620973" y="2529099"/>
                  <a:pt x="2640878" y="2519691"/>
                  <a:pt x="2642688" y="2511943"/>
                </a:cubicBezTo>
                <a:cubicBezTo>
                  <a:pt x="2632283" y="2512497"/>
                  <a:pt x="2623687" y="2510283"/>
                  <a:pt x="2613735" y="2511390"/>
                </a:cubicBezTo>
                <a:cubicBezTo>
                  <a:pt x="2616449" y="2511390"/>
                  <a:pt x="2588853" y="2520798"/>
                  <a:pt x="2589306" y="2519691"/>
                </a:cubicBezTo>
                <a:cubicBezTo>
                  <a:pt x="2581615" y="2532419"/>
                  <a:pt x="2591568" y="2546255"/>
                  <a:pt x="2581615" y="2558430"/>
                </a:cubicBezTo>
                <a:cubicBezTo>
                  <a:pt x="2587044" y="2570605"/>
                  <a:pt x="2598806" y="2559537"/>
                  <a:pt x="2605139" y="2569498"/>
                </a:cubicBezTo>
                <a:cubicBezTo>
                  <a:pt x="2586592" y="2580566"/>
                  <a:pt x="2564877" y="2572265"/>
                  <a:pt x="2546329" y="2566178"/>
                </a:cubicBezTo>
                <a:cubicBezTo>
                  <a:pt x="2544520" y="2565624"/>
                  <a:pt x="2509686" y="2551236"/>
                  <a:pt x="2510591" y="2553449"/>
                </a:cubicBezTo>
                <a:cubicBezTo>
                  <a:pt x="2511043" y="2548468"/>
                  <a:pt x="2512853" y="2545701"/>
                  <a:pt x="2516924" y="2545701"/>
                </a:cubicBezTo>
                <a:cubicBezTo>
                  <a:pt x="2512400" y="2537954"/>
                  <a:pt x="2509233" y="2529652"/>
                  <a:pt x="2507876" y="2520798"/>
                </a:cubicBezTo>
                <a:cubicBezTo>
                  <a:pt x="2508781" y="2509730"/>
                  <a:pt x="2511495" y="2501428"/>
                  <a:pt x="2516472" y="2492574"/>
                </a:cubicBezTo>
                <a:cubicBezTo>
                  <a:pt x="2518281" y="2489807"/>
                  <a:pt x="2535472" y="2496448"/>
                  <a:pt x="2533210" y="2485379"/>
                </a:cubicBezTo>
                <a:cubicBezTo>
                  <a:pt x="2529591" y="2470991"/>
                  <a:pt x="2514210" y="2475418"/>
                  <a:pt x="2505162" y="2474311"/>
                </a:cubicBezTo>
                <a:cubicBezTo>
                  <a:pt x="2489328" y="2472651"/>
                  <a:pt x="2487066" y="2480952"/>
                  <a:pt x="2473947" y="2470437"/>
                </a:cubicBezTo>
                <a:cubicBezTo>
                  <a:pt x="2463542" y="2461583"/>
                  <a:pt x="2465352" y="2443320"/>
                  <a:pt x="2449066" y="2436679"/>
                </a:cubicBezTo>
                <a:cubicBezTo>
                  <a:pt x="2446126" y="2435849"/>
                  <a:pt x="2440923" y="2432667"/>
                  <a:pt x="2436117" y="2431629"/>
                </a:cubicBezTo>
                <a:close/>
                <a:moveTo>
                  <a:pt x="4083709" y="2430522"/>
                </a:moveTo>
                <a:cubicBezTo>
                  <a:pt x="4075057" y="2431145"/>
                  <a:pt x="4066575" y="2442213"/>
                  <a:pt x="4049610" y="2464350"/>
                </a:cubicBezTo>
                <a:cubicBezTo>
                  <a:pt x="4072682" y="2474311"/>
                  <a:pt x="4093039" y="2461029"/>
                  <a:pt x="4118825" y="2459369"/>
                </a:cubicBezTo>
                <a:cubicBezTo>
                  <a:pt x="4101182" y="2439723"/>
                  <a:pt x="4092361" y="2429900"/>
                  <a:pt x="4083709" y="2430522"/>
                </a:cubicBezTo>
                <a:close/>
                <a:moveTo>
                  <a:pt x="3788188" y="2430315"/>
                </a:moveTo>
                <a:cubicBezTo>
                  <a:pt x="3755899" y="2432114"/>
                  <a:pt x="3726833" y="2438616"/>
                  <a:pt x="3728416" y="2455495"/>
                </a:cubicBezTo>
                <a:cubicBezTo>
                  <a:pt x="3736559" y="2450514"/>
                  <a:pt x="3803059" y="2455495"/>
                  <a:pt x="3784512" y="2478738"/>
                </a:cubicBezTo>
                <a:cubicBezTo>
                  <a:pt x="3780440" y="2483719"/>
                  <a:pt x="3751035" y="2469330"/>
                  <a:pt x="3756011" y="2485933"/>
                </a:cubicBezTo>
                <a:cubicBezTo>
                  <a:pt x="3754202" y="2479845"/>
                  <a:pt x="3798083" y="2511390"/>
                  <a:pt x="3794012" y="2511390"/>
                </a:cubicBezTo>
                <a:cubicBezTo>
                  <a:pt x="3830203" y="2511943"/>
                  <a:pt x="3796274" y="2478738"/>
                  <a:pt x="3810298" y="2470437"/>
                </a:cubicBezTo>
                <a:cubicBezTo>
                  <a:pt x="3827036" y="2459922"/>
                  <a:pt x="3832012" y="2454388"/>
                  <a:pt x="3841060" y="2467670"/>
                </a:cubicBezTo>
                <a:cubicBezTo>
                  <a:pt x="3849203" y="2479292"/>
                  <a:pt x="3827036" y="2477078"/>
                  <a:pt x="3850560" y="2491467"/>
                </a:cubicBezTo>
                <a:cubicBezTo>
                  <a:pt x="3861870" y="2498661"/>
                  <a:pt x="3916609" y="2521351"/>
                  <a:pt x="3922490" y="2492020"/>
                </a:cubicBezTo>
                <a:cubicBezTo>
                  <a:pt x="3906656" y="2487593"/>
                  <a:pt x="3912989" y="2469330"/>
                  <a:pt x="3908013" y="2457709"/>
                </a:cubicBezTo>
                <a:cubicBezTo>
                  <a:pt x="3898513" y="2435019"/>
                  <a:pt x="3890370" y="2437232"/>
                  <a:pt x="3867298" y="2433359"/>
                </a:cubicBezTo>
                <a:cubicBezTo>
                  <a:pt x="3855989" y="2431422"/>
                  <a:pt x="3820477" y="2428516"/>
                  <a:pt x="3788188" y="2430315"/>
                </a:cubicBezTo>
                <a:close/>
                <a:moveTo>
                  <a:pt x="1058371" y="2429384"/>
                </a:moveTo>
                <a:lnTo>
                  <a:pt x="1058429" y="2429485"/>
                </a:lnTo>
                <a:lnTo>
                  <a:pt x="1058361" y="2429582"/>
                </a:lnTo>
                <a:close/>
                <a:moveTo>
                  <a:pt x="4603834" y="2420803"/>
                </a:moveTo>
                <a:cubicBezTo>
                  <a:pt x="4597536" y="2418105"/>
                  <a:pt x="4585576" y="2433774"/>
                  <a:pt x="4590665" y="2441660"/>
                </a:cubicBezTo>
                <a:cubicBezTo>
                  <a:pt x="4595189" y="2449407"/>
                  <a:pt x="4607856" y="2439446"/>
                  <a:pt x="4607403" y="2430591"/>
                </a:cubicBezTo>
                <a:cubicBezTo>
                  <a:pt x="4607856" y="2438339"/>
                  <a:pt x="4607403" y="2423950"/>
                  <a:pt x="4607403" y="2430591"/>
                </a:cubicBezTo>
                <a:cubicBezTo>
                  <a:pt x="4607403" y="2424642"/>
                  <a:pt x="4605933" y="2421702"/>
                  <a:pt x="4603834" y="2420803"/>
                </a:cubicBezTo>
                <a:close/>
                <a:moveTo>
                  <a:pt x="2233900" y="2419592"/>
                </a:moveTo>
                <a:cubicBezTo>
                  <a:pt x="2211903" y="2420077"/>
                  <a:pt x="2191432" y="2425887"/>
                  <a:pt x="2174015" y="2451068"/>
                </a:cubicBezTo>
                <a:cubicBezTo>
                  <a:pt x="2204551" y="2432805"/>
                  <a:pt x="2237378" y="2438512"/>
                  <a:pt x="2270013" y="2439239"/>
                </a:cubicBezTo>
                <a:lnTo>
                  <a:pt x="2286345" y="2438230"/>
                </a:lnTo>
                <a:lnTo>
                  <a:pt x="2284553" y="2439723"/>
                </a:lnTo>
                <a:cubicBezTo>
                  <a:pt x="2286546" y="2439792"/>
                  <a:pt x="2291862" y="2439169"/>
                  <a:pt x="2302493" y="2437232"/>
                </a:cubicBezTo>
                <a:cubicBezTo>
                  <a:pt x="2302493" y="2431698"/>
                  <a:pt x="2302945" y="2425611"/>
                  <a:pt x="2302945" y="2420077"/>
                </a:cubicBezTo>
                <a:cubicBezTo>
                  <a:pt x="2279421" y="2423950"/>
                  <a:pt x="2255897" y="2419108"/>
                  <a:pt x="2233900" y="2419592"/>
                </a:cubicBezTo>
                <a:close/>
                <a:moveTo>
                  <a:pt x="1084215" y="2418970"/>
                </a:moveTo>
                <a:cubicBezTo>
                  <a:pt x="1074263" y="2420077"/>
                  <a:pt x="1061144" y="2433912"/>
                  <a:pt x="1076073" y="2444980"/>
                </a:cubicBezTo>
                <a:cubicBezTo>
                  <a:pt x="1087835" y="2454388"/>
                  <a:pt x="1109097" y="2426718"/>
                  <a:pt x="1117240" y="2418970"/>
                </a:cubicBezTo>
                <a:cubicBezTo>
                  <a:pt x="1106382" y="2418970"/>
                  <a:pt x="1095073" y="2417863"/>
                  <a:pt x="1084215" y="2418970"/>
                </a:cubicBezTo>
                <a:close/>
                <a:moveTo>
                  <a:pt x="886975" y="2418970"/>
                </a:moveTo>
                <a:cubicBezTo>
                  <a:pt x="885165" y="2418970"/>
                  <a:pt x="838570" y="2435019"/>
                  <a:pt x="834950" y="2437786"/>
                </a:cubicBezTo>
                <a:cubicBezTo>
                  <a:pt x="823641" y="2447747"/>
                  <a:pt x="832236" y="2468224"/>
                  <a:pt x="816855" y="2467117"/>
                </a:cubicBezTo>
                <a:cubicBezTo>
                  <a:pt x="815950" y="2467117"/>
                  <a:pt x="832236" y="2466563"/>
                  <a:pt x="833593" y="2463243"/>
                </a:cubicBezTo>
                <a:cubicBezTo>
                  <a:pt x="827712" y="2495341"/>
                  <a:pt x="910047" y="2489253"/>
                  <a:pt x="930404" y="2497554"/>
                </a:cubicBezTo>
                <a:cubicBezTo>
                  <a:pt x="919547" y="2508623"/>
                  <a:pt x="902808" y="2497554"/>
                  <a:pt x="893761" y="2511390"/>
                </a:cubicBezTo>
                <a:cubicBezTo>
                  <a:pt x="919094" y="2530759"/>
                  <a:pt x="986048" y="2512497"/>
                  <a:pt x="1008667" y="2494234"/>
                </a:cubicBezTo>
                <a:cubicBezTo>
                  <a:pt x="1032191" y="2474865"/>
                  <a:pt x="1033096" y="2474865"/>
                  <a:pt x="1063406" y="2474311"/>
                </a:cubicBezTo>
                <a:cubicBezTo>
                  <a:pt x="1080144" y="2474311"/>
                  <a:pt x="1103216" y="2479292"/>
                  <a:pt x="1110002" y="2454942"/>
                </a:cubicBezTo>
                <a:cubicBezTo>
                  <a:pt x="1070191" y="2468224"/>
                  <a:pt x="1012738" y="2431698"/>
                  <a:pt x="977000" y="2454388"/>
                </a:cubicBezTo>
                <a:cubicBezTo>
                  <a:pt x="937642" y="2478738"/>
                  <a:pt x="1006405" y="2459369"/>
                  <a:pt x="1002786" y="2480399"/>
                </a:cubicBezTo>
                <a:cubicBezTo>
                  <a:pt x="1000072" y="2494234"/>
                  <a:pt x="967952" y="2494234"/>
                  <a:pt x="959357" y="2490913"/>
                </a:cubicBezTo>
                <a:cubicBezTo>
                  <a:pt x="929951" y="2478185"/>
                  <a:pt x="954833" y="2471544"/>
                  <a:pt x="940357" y="2450514"/>
                </a:cubicBezTo>
                <a:cubicBezTo>
                  <a:pt x="920452" y="2422844"/>
                  <a:pt x="885618" y="2487040"/>
                  <a:pt x="858927" y="2458262"/>
                </a:cubicBezTo>
                <a:cubicBezTo>
                  <a:pt x="866165" y="2453281"/>
                  <a:pt x="869332" y="2443873"/>
                  <a:pt x="876570" y="2439999"/>
                </a:cubicBezTo>
                <a:cubicBezTo>
                  <a:pt x="880641" y="2437786"/>
                  <a:pt x="892856" y="2442213"/>
                  <a:pt x="894665" y="2439999"/>
                </a:cubicBezTo>
                <a:cubicBezTo>
                  <a:pt x="902356" y="2428931"/>
                  <a:pt x="901451" y="2422844"/>
                  <a:pt x="886975" y="2418970"/>
                </a:cubicBezTo>
                <a:close/>
                <a:moveTo>
                  <a:pt x="1301757" y="2417932"/>
                </a:moveTo>
                <a:cubicBezTo>
                  <a:pt x="1283944" y="2416618"/>
                  <a:pt x="1264039" y="2418970"/>
                  <a:pt x="1253408" y="2418970"/>
                </a:cubicBezTo>
                <a:cubicBezTo>
                  <a:pt x="1236670" y="2419523"/>
                  <a:pt x="1182836" y="2423950"/>
                  <a:pt x="1173788" y="2443873"/>
                </a:cubicBezTo>
                <a:cubicBezTo>
                  <a:pt x="1164288" y="2464903"/>
                  <a:pt x="1224003" y="2441660"/>
                  <a:pt x="1229884" y="2440553"/>
                </a:cubicBezTo>
                <a:cubicBezTo>
                  <a:pt x="1243455" y="2437232"/>
                  <a:pt x="1260194" y="2432252"/>
                  <a:pt x="1258837" y="2455495"/>
                </a:cubicBezTo>
                <a:cubicBezTo>
                  <a:pt x="1257480" y="2475971"/>
                  <a:pt x="1225360" y="2473758"/>
                  <a:pt x="1215407" y="2473758"/>
                </a:cubicBezTo>
                <a:cubicBezTo>
                  <a:pt x="1211336" y="2464350"/>
                  <a:pt x="1220836" y="2462689"/>
                  <a:pt x="1210431" y="2456602"/>
                </a:cubicBezTo>
                <a:cubicBezTo>
                  <a:pt x="1202741" y="2451621"/>
                  <a:pt x="1202288" y="2469330"/>
                  <a:pt x="1200479" y="2469884"/>
                </a:cubicBezTo>
                <a:cubicBezTo>
                  <a:pt x="1190074" y="2476525"/>
                  <a:pt x="1187812" y="2482612"/>
                  <a:pt x="1172883" y="2481505"/>
                </a:cubicBezTo>
                <a:cubicBezTo>
                  <a:pt x="1157050" y="2480399"/>
                  <a:pt x="1152073" y="2467670"/>
                  <a:pt x="1142573" y="2468224"/>
                </a:cubicBezTo>
                <a:cubicBezTo>
                  <a:pt x="1129907" y="2469330"/>
                  <a:pt x="1140311" y="2483166"/>
                  <a:pt x="1145288" y="2486486"/>
                </a:cubicBezTo>
                <a:cubicBezTo>
                  <a:pt x="1144835" y="2485933"/>
                  <a:pt x="1188717" y="2482059"/>
                  <a:pt x="1190074" y="2482059"/>
                </a:cubicBezTo>
                <a:cubicBezTo>
                  <a:pt x="1193693" y="2482059"/>
                  <a:pt x="1197765" y="2494787"/>
                  <a:pt x="1202741" y="2492020"/>
                </a:cubicBezTo>
                <a:cubicBezTo>
                  <a:pt x="1206360" y="2490360"/>
                  <a:pt x="1213146" y="2473758"/>
                  <a:pt x="1215407" y="2473758"/>
                </a:cubicBezTo>
                <a:cubicBezTo>
                  <a:pt x="1214050" y="2499768"/>
                  <a:pt x="1253408" y="2500322"/>
                  <a:pt x="1246170" y="2474865"/>
                </a:cubicBezTo>
                <a:cubicBezTo>
                  <a:pt x="1257027" y="2473758"/>
                  <a:pt x="1267432" y="2474311"/>
                  <a:pt x="1278289" y="2475971"/>
                </a:cubicBezTo>
                <a:cubicBezTo>
                  <a:pt x="1279194" y="2479845"/>
                  <a:pt x="1280099" y="2484273"/>
                  <a:pt x="1281004" y="2488700"/>
                </a:cubicBezTo>
                <a:cubicBezTo>
                  <a:pt x="1297742" y="2491467"/>
                  <a:pt x="1301361" y="2477078"/>
                  <a:pt x="1315385" y="2476525"/>
                </a:cubicBezTo>
                <a:cubicBezTo>
                  <a:pt x="1321718" y="2475971"/>
                  <a:pt x="1330766" y="2505856"/>
                  <a:pt x="1340719" y="2482059"/>
                </a:cubicBezTo>
                <a:cubicBezTo>
                  <a:pt x="1347957" y="2463796"/>
                  <a:pt x="1328957" y="2462689"/>
                  <a:pt x="1319909" y="2455495"/>
                </a:cubicBezTo>
                <a:cubicBezTo>
                  <a:pt x="1329409" y="2457709"/>
                  <a:pt x="1339814" y="2453281"/>
                  <a:pt x="1337552" y="2438893"/>
                </a:cubicBezTo>
                <a:cubicBezTo>
                  <a:pt x="1340266" y="2456602"/>
                  <a:pt x="1336647" y="2432252"/>
                  <a:pt x="1337552" y="2438893"/>
                </a:cubicBezTo>
                <a:cubicBezTo>
                  <a:pt x="1335290" y="2424227"/>
                  <a:pt x="1319570" y="2419247"/>
                  <a:pt x="1301757" y="2417932"/>
                </a:cubicBezTo>
                <a:close/>
                <a:moveTo>
                  <a:pt x="1040447" y="2417794"/>
                </a:moveTo>
                <a:cubicBezTo>
                  <a:pt x="1030608" y="2417310"/>
                  <a:pt x="1019524" y="2418970"/>
                  <a:pt x="1015000" y="2418970"/>
                </a:cubicBezTo>
                <a:cubicBezTo>
                  <a:pt x="1017714" y="2428516"/>
                  <a:pt x="1040023" y="2442421"/>
                  <a:pt x="1051580" y="2439204"/>
                </a:cubicBezTo>
                <a:lnTo>
                  <a:pt x="1058361" y="2429582"/>
                </a:lnTo>
                <a:lnTo>
                  <a:pt x="1058175" y="2433220"/>
                </a:lnTo>
                <a:cubicBezTo>
                  <a:pt x="1058147" y="2433947"/>
                  <a:pt x="1058203" y="2433220"/>
                  <a:pt x="1058429" y="2429485"/>
                </a:cubicBezTo>
                <a:cubicBezTo>
                  <a:pt x="1058882" y="2420353"/>
                  <a:pt x="1058656" y="2424089"/>
                  <a:pt x="1058429" y="2428240"/>
                </a:cubicBezTo>
                <a:lnTo>
                  <a:pt x="1058371" y="2429384"/>
                </a:lnTo>
                <a:lnTo>
                  <a:pt x="1053298" y="2420604"/>
                </a:lnTo>
                <a:cubicBezTo>
                  <a:pt x="1049975" y="2418814"/>
                  <a:pt x="1045367" y="2418036"/>
                  <a:pt x="1040447" y="2417794"/>
                </a:cubicBezTo>
                <a:close/>
                <a:moveTo>
                  <a:pt x="3620718" y="2413808"/>
                </a:moveTo>
                <a:lnTo>
                  <a:pt x="3620748" y="2413989"/>
                </a:lnTo>
                <a:lnTo>
                  <a:pt x="3620532" y="2414034"/>
                </a:lnTo>
                <a:close/>
                <a:moveTo>
                  <a:pt x="982796" y="2413150"/>
                </a:moveTo>
                <a:cubicBezTo>
                  <a:pt x="968461" y="2408766"/>
                  <a:pt x="953363" y="2421737"/>
                  <a:pt x="936737" y="2420077"/>
                </a:cubicBezTo>
                <a:cubicBezTo>
                  <a:pt x="920452" y="2418416"/>
                  <a:pt x="944428" y="2436126"/>
                  <a:pt x="944428" y="2436679"/>
                </a:cubicBezTo>
                <a:cubicBezTo>
                  <a:pt x="958904" y="2444427"/>
                  <a:pt x="986048" y="2437786"/>
                  <a:pt x="996905" y="2424504"/>
                </a:cubicBezTo>
                <a:cubicBezTo>
                  <a:pt x="992268" y="2418002"/>
                  <a:pt x="987574" y="2414612"/>
                  <a:pt x="982796" y="2413150"/>
                </a:cubicBezTo>
                <a:close/>
                <a:moveTo>
                  <a:pt x="1763700" y="2410669"/>
                </a:moveTo>
                <a:cubicBezTo>
                  <a:pt x="1764153" y="2413989"/>
                  <a:pt x="1747414" y="2431698"/>
                  <a:pt x="1765962" y="2430038"/>
                </a:cubicBezTo>
                <a:cubicBezTo>
                  <a:pt x="1786772" y="2428931"/>
                  <a:pt x="1763700" y="2409008"/>
                  <a:pt x="1763700" y="2410669"/>
                </a:cubicBezTo>
                <a:close/>
                <a:moveTo>
                  <a:pt x="1934709" y="2410111"/>
                </a:moveTo>
                <a:lnTo>
                  <a:pt x="1934708" y="2410119"/>
                </a:lnTo>
                <a:lnTo>
                  <a:pt x="1934702" y="2410115"/>
                </a:lnTo>
                <a:close/>
                <a:moveTo>
                  <a:pt x="383016" y="2409008"/>
                </a:moveTo>
                <a:lnTo>
                  <a:pt x="383356" y="2409076"/>
                </a:lnTo>
                <a:lnTo>
                  <a:pt x="382937" y="2409320"/>
                </a:lnTo>
                <a:close/>
                <a:moveTo>
                  <a:pt x="4926834" y="2407587"/>
                </a:moveTo>
                <a:lnTo>
                  <a:pt x="4926852" y="2407901"/>
                </a:lnTo>
                <a:cubicBezTo>
                  <a:pt x="4926901" y="2408939"/>
                  <a:pt x="4926901" y="2409285"/>
                  <a:pt x="4926788" y="2407901"/>
                </a:cubicBezTo>
                <a:close/>
                <a:moveTo>
                  <a:pt x="387660" y="2406440"/>
                </a:moveTo>
                <a:cubicBezTo>
                  <a:pt x="387794" y="2406310"/>
                  <a:pt x="386635" y="2406933"/>
                  <a:pt x="383016" y="2409008"/>
                </a:cubicBezTo>
                <a:cubicBezTo>
                  <a:pt x="380415" y="2410669"/>
                  <a:pt x="380019" y="2410980"/>
                  <a:pt x="380662" y="2410643"/>
                </a:cubicBezTo>
                <a:lnTo>
                  <a:pt x="382937" y="2409320"/>
                </a:lnTo>
                <a:lnTo>
                  <a:pt x="378436" y="2426995"/>
                </a:lnTo>
                <a:cubicBezTo>
                  <a:pt x="378492" y="2434742"/>
                  <a:pt x="378492" y="2443043"/>
                  <a:pt x="373516" y="2448301"/>
                </a:cubicBezTo>
                <a:cubicBezTo>
                  <a:pt x="386635" y="2446087"/>
                  <a:pt x="422826" y="2454388"/>
                  <a:pt x="420112" y="2431145"/>
                </a:cubicBezTo>
                <a:cubicBezTo>
                  <a:pt x="419772" y="2429070"/>
                  <a:pt x="402638" y="2415788"/>
                  <a:pt x="391421" y="2410677"/>
                </a:cubicBezTo>
                <a:lnTo>
                  <a:pt x="383356" y="2409076"/>
                </a:lnTo>
                <a:lnTo>
                  <a:pt x="384543" y="2408386"/>
                </a:lnTo>
                <a:cubicBezTo>
                  <a:pt x="386098" y="2407452"/>
                  <a:pt x="387526" y="2406570"/>
                  <a:pt x="387660" y="2406440"/>
                </a:cubicBezTo>
                <a:close/>
                <a:moveTo>
                  <a:pt x="2534567" y="2404028"/>
                </a:moveTo>
                <a:cubicBezTo>
                  <a:pt x="2529139" y="2413159"/>
                  <a:pt x="2530496" y="2410807"/>
                  <a:pt x="2532532" y="2407348"/>
                </a:cubicBezTo>
                <a:lnTo>
                  <a:pt x="2534449" y="2404114"/>
                </a:lnTo>
                <a:close/>
                <a:moveTo>
                  <a:pt x="1798951" y="2401970"/>
                </a:moveTo>
                <a:cubicBezTo>
                  <a:pt x="1794604" y="2401883"/>
                  <a:pt x="1791409" y="2403198"/>
                  <a:pt x="1790391" y="2406795"/>
                </a:cubicBezTo>
                <a:cubicBezTo>
                  <a:pt x="1783153" y="2433912"/>
                  <a:pt x="1834725" y="2417863"/>
                  <a:pt x="1841511" y="2416756"/>
                </a:cubicBezTo>
                <a:cubicBezTo>
                  <a:pt x="1835403" y="2415096"/>
                  <a:pt x="1811992" y="2402229"/>
                  <a:pt x="1798951" y="2401970"/>
                </a:cubicBezTo>
                <a:close/>
                <a:moveTo>
                  <a:pt x="3000752" y="2401425"/>
                </a:moveTo>
                <a:cubicBezTo>
                  <a:pt x="2993457" y="2399946"/>
                  <a:pt x="3005502" y="2415511"/>
                  <a:pt x="2998716" y="2421737"/>
                </a:cubicBezTo>
                <a:cubicBezTo>
                  <a:pt x="2986954" y="2433359"/>
                  <a:pt x="2997359" y="2434465"/>
                  <a:pt x="2976097" y="2428931"/>
                </a:cubicBezTo>
                <a:cubicBezTo>
                  <a:pt x="2974287" y="2418970"/>
                  <a:pt x="2970668" y="2416203"/>
                  <a:pt x="2965239" y="2420630"/>
                </a:cubicBezTo>
                <a:cubicBezTo>
                  <a:pt x="2966596" y="2435572"/>
                  <a:pt x="2957549" y="2437786"/>
                  <a:pt x="2947596" y="2437786"/>
                </a:cubicBezTo>
                <a:cubicBezTo>
                  <a:pt x="2938548" y="2437786"/>
                  <a:pt x="2937644" y="2442767"/>
                  <a:pt x="2939453" y="2450514"/>
                </a:cubicBezTo>
                <a:cubicBezTo>
                  <a:pt x="2940810" y="2459369"/>
                  <a:pt x="2960715" y="2456048"/>
                  <a:pt x="2966144" y="2456602"/>
                </a:cubicBezTo>
                <a:cubicBezTo>
                  <a:pt x="2988763" y="2458262"/>
                  <a:pt x="3012287" y="2460476"/>
                  <a:pt x="3035359" y="2461029"/>
                </a:cubicBezTo>
                <a:cubicBezTo>
                  <a:pt x="3048931" y="2461583"/>
                  <a:pt x="3070193" y="2463796"/>
                  <a:pt x="3082860" y="2462136"/>
                </a:cubicBezTo>
                <a:cubicBezTo>
                  <a:pt x="3099598" y="2460476"/>
                  <a:pt x="3103217" y="2463243"/>
                  <a:pt x="3113170" y="2439999"/>
                </a:cubicBezTo>
                <a:cubicBezTo>
                  <a:pt x="3078336" y="2431698"/>
                  <a:pt x="3043502" y="2440553"/>
                  <a:pt x="3008668" y="2437232"/>
                </a:cubicBezTo>
                <a:cubicBezTo>
                  <a:pt x="3018621" y="2425611"/>
                  <a:pt x="3043955" y="2427824"/>
                  <a:pt x="3015907" y="2409562"/>
                </a:cubicBezTo>
                <a:cubicBezTo>
                  <a:pt x="3007764" y="2404304"/>
                  <a:pt x="3003183" y="2401918"/>
                  <a:pt x="3000752" y="2401425"/>
                </a:cubicBezTo>
                <a:close/>
                <a:moveTo>
                  <a:pt x="477508" y="2401191"/>
                </a:moveTo>
                <a:cubicBezTo>
                  <a:pt x="468969" y="2400430"/>
                  <a:pt x="460374" y="2401537"/>
                  <a:pt x="451326" y="2406241"/>
                </a:cubicBezTo>
                <a:cubicBezTo>
                  <a:pt x="459922" y="2410669"/>
                  <a:pt x="494755" y="2438893"/>
                  <a:pt x="503351" y="2435572"/>
                </a:cubicBezTo>
                <a:cubicBezTo>
                  <a:pt x="513756" y="2431698"/>
                  <a:pt x="525518" y="2413989"/>
                  <a:pt x="503351" y="2407348"/>
                </a:cubicBezTo>
                <a:cubicBezTo>
                  <a:pt x="494529" y="2404581"/>
                  <a:pt x="486047" y="2401952"/>
                  <a:pt x="477508" y="2401191"/>
                </a:cubicBezTo>
                <a:close/>
                <a:moveTo>
                  <a:pt x="6695168" y="2400707"/>
                </a:moveTo>
                <a:cubicBezTo>
                  <a:pt x="6696977" y="2402921"/>
                  <a:pt x="6698334" y="2405688"/>
                  <a:pt x="6699692" y="2407901"/>
                </a:cubicBezTo>
                <a:cubicBezTo>
                  <a:pt x="6701048" y="2403474"/>
                  <a:pt x="6701501" y="2410669"/>
                  <a:pt x="6695168" y="2400707"/>
                </a:cubicBezTo>
                <a:close/>
                <a:moveTo>
                  <a:pt x="1951271" y="2400085"/>
                </a:moveTo>
                <a:lnTo>
                  <a:pt x="1934709" y="2410111"/>
                </a:lnTo>
                <a:lnTo>
                  <a:pt x="1934872" y="2408040"/>
                </a:lnTo>
                <a:cubicBezTo>
                  <a:pt x="1935155" y="2404443"/>
                  <a:pt x="1935381" y="2401537"/>
                  <a:pt x="1934702" y="2410115"/>
                </a:cubicBezTo>
                <a:cubicBezTo>
                  <a:pt x="1934476" y="2413021"/>
                  <a:pt x="1934448" y="2413401"/>
                  <a:pt x="1934512" y="2412606"/>
                </a:cubicBezTo>
                <a:lnTo>
                  <a:pt x="1934708" y="2410119"/>
                </a:lnTo>
                <a:lnTo>
                  <a:pt x="1950423" y="2420630"/>
                </a:lnTo>
                <a:cubicBezTo>
                  <a:pt x="1958566" y="2420768"/>
                  <a:pt x="1966822" y="2417310"/>
                  <a:pt x="1966822" y="2409562"/>
                </a:cubicBezTo>
                <a:cubicBezTo>
                  <a:pt x="1967048" y="2402644"/>
                  <a:pt x="1959245" y="2399739"/>
                  <a:pt x="1951271" y="2400085"/>
                </a:cubicBezTo>
                <a:close/>
                <a:moveTo>
                  <a:pt x="1206713" y="2395562"/>
                </a:moveTo>
                <a:cubicBezTo>
                  <a:pt x="1191064" y="2396107"/>
                  <a:pt x="1205568" y="2420077"/>
                  <a:pt x="1233051" y="2405134"/>
                </a:cubicBezTo>
                <a:cubicBezTo>
                  <a:pt x="1220497" y="2397802"/>
                  <a:pt x="1211930" y="2395381"/>
                  <a:pt x="1206713" y="2395562"/>
                </a:cubicBezTo>
                <a:close/>
                <a:moveTo>
                  <a:pt x="3249791" y="2394827"/>
                </a:moveTo>
                <a:cubicBezTo>
                  <a:pt x="3243118" y="2394343"/>
                  <a:pt x="3235767" y="2396003"/>
                  <a:pt x="3233052" y="2397387"/>
                </a:cubicBezTo>
                <a:cubicBezTo>
                  <a:pt x="3211790" y="2408455"/>
                  <a:pt x="3221743" y="2425611"/>
                  <a:pt x="3215861" y="2443873"/>
                </a:cubicBezTo>
                <a:cubicBezTo>
                  <a:pt x="3218123" y="2449407"/>
                  <a:pt x="3218123" y="2454388"/>
                  <a:pt x="3215861" y="2459369"/>
                </a:cubicBezTo>
                <a:cubicBezTo>
                  <a:pt x="3210433" y="2459922"/>
                  <a:pt x="3205004" y="2459369"/>
                  <a:pt x="3200028" y="2457709"/>
                </a:cubicBezTo>
                <a:cubicBezTo>
                  <a:pt x="3198671" y="2482059"/>
                  <a:pt x="3268791" y="2469330"/>
                  <a:pt x="3292315" y="2477632"/>
                </a:cubicBezTo>
                <a:cubicBezTo>
                  <a:pt x="3284624" y="2500875"/>
                  <a:pt x="3288243" y="2508623"/>
                  <a:pt x="3289601" y="2530759"/>
                </a:cubicBezTo>
                <a:lnTo>
                  <a:pt x="3282742" y="2530759"/>
                </a:lnTo>
                <a:lnTo>
                  <a:pt x="3265455" y="2529514"/>
                </a:lnTo>
                <a:cubicBezTo>
                  <a:pt x="3247981" y="2529376"/>
                  <a:pt x="3229659" y="2530759"/>
                  <a:pt x="3224909" y="2530759"/>
                </a:cubicBezTo>
                <a:lnTo>
                  <a:pt x="3282742" y="2530759"/>
                </a:lnTo>
                <a:lnTo>
                  <a:pt x="3289226" y="2531226"/>
                </a:lnTo>
                <a:cubicBezTo>
                  <a:pt x="3295736" y="2532420"/>
                  <a:pt x="3300232" y="2534357"/>
                  <a:pt x="3300910" y="2537400"/>
                </a:cubicBezTo>
                <a:cubicBezTo>
                  <a:pt x="3298196" y="2524118"/>
                  <a:pt x="3318553" y="2515817"/>
                  <a:pt x="3327149" y="2512497"/>
                </a:cubicBezTo>
                <a:cubicBezTo>
                  <a:pt x="3343887" y="2506409"/>
                  <a:pt x="3330768" y="2501982"/>
                  <a:pt x="3352030" y="2509730"/>
                </a:cubicBezTo>
                <a:cubicBezTo>
                  <a:pt x="3360173" y="2512497"/>
                  <a:pt x="3363792" y="2520244"/>
                  <a:pt x="3370578" y="2524672"/>
                </a:cubicBezTo>
                <a:cubicBezTo>
                  <a:pt x="3401340" y="2546255"/>
                  <a:pt x="3424412" y="2552896"/>
                  <a:pt x="3458793" y="2543488"/>
                </a:cubicBezTo>
                <a:cubicBezTo>
                  <a:pt x="3465127" y="2541828"/>
                  <a:pt x="3502675" y="2542934"/>
                  <a:pt x="3505389" y="2539614"/>
                </a:cubicBezTo>
                <a:cubicBezTo>
                  <a:pt x="3512627" y="2532419"/>
                  <a:pt x="3499056" y="2524672"/>
                  <a:pt x="3503579" y="2519138"/>
                </a:cubicBezTo>
                <a:cubicBezTo>
                  <a:pt x="3520770" y="2498661"/>
                  <a:pt x="3518508" y="2530206"/>
                  <a:pt x="3532532" y="2527439"/>
                </a:cubicBezTo>
                <a:cubicBezTo>
                  <a:pt x="3540675" y="2526332"/>
                  <a:pt x="3541580" y="2510283"/>
                  <a:pt x="3547913" y="2506409"/>
                </a:cubicBezTo>
                <a:cubicBezTo>
                  <a:pt x="3552890" y="2509176"/>
                  <a:pt x="3548818" y="2527992"/>
                  <a:pt x="3553794" y="2527439"/>
                </a:cubicBezTo>
                <a:cubicBezTo>
                  <a:pt x="3566009" y="2525779"/>
                  <a:pt x="3561033" y="2511390"/>
                  <a:pt x="3570080" y="2508623"/>
                </a:cubicBezTo>
                <a:cubicBezTo>
                  <a:pt x="3578676" y="2505856"/>
                  <a:pt x="3589533" y="2522458"/>
                  <a:pt x="3600390" y="2520244"/>
                </a:cubicBezTo>
                <a:cubicBezTo>
                  <a:pt x="3611247" y="2518584"/>
                  <a:pt x="3613962" y="2504749"/>
                  <a:pt x="3621652" y="2499768"/>
                </a:cubicBezTo>
                <a:cubicBezTo>
                  <a:pt x="3623462" y="2494787"/>
                  <a:pt x="3626176" y="2490360"/>
                  <a:pt x="3630248" y="2487040"/>
                </a:cubicBezTo>
                <a:cubicBezTo>
                  <a:pt x="3633414" y="2486486"/>
                  <a:pt x="3636129" y="2488146"/>
                  <a:pt x="3637938" y="2490913"/>
                </a:cubicBezTo>
                <a:cubicBezTo>
                  <a:pt x="3639748" y="2490360"/>
                  <a:pt x="3652867" y="2493127"/>
                  <a:pt x="3657391" y="2489807"/>
                </a:cubicBezTo>
                <a:cubicBezTo>
                  <a:pt x="3673224" y="2477078"/>
                  <a:pt x="3665534" y="2448301"/>
                  <a:pt x="3643367" y="2459369"/>
                </a:cubicBezTo>
                <a:lnTo>
                  <a:pt x="3647151" y="2453045"/>
                </a:lnTo>
                <a:lnTo>
                  <a:pt x="3651058" y="2455495"/>
                </a:lnTo>
                <a:cubicBezTo>
                  <a:pt x="3649927" y="2453005"/>
                  <a:pt x="3648683" y="2452036"/>
                  <a:pt x="3647382" y="2452659"/>
                </a:cubicBezTo>
                <a:lnTo>
                  <a:pt x="3647151" y="2453045"/>
                </a:lnTo>
                <a:lnTo>
                  <a:pt x="3637887" y="2447234"/>
                </a:lnTo>
                <a:cubicBezTo>
                  <a:pt x="3602695" y="2437708"/>
                  <a:pt x="3540054" y="2489461"/>
                  <a:pt x="3529365" y="2456048"/>
                </a:cubicBezTo>
                <a:cubicBezTo>
                  <a:pt x="3516246" y="2467670"/>
                  <a:pt x="3494984" y="2453281"/>
                  <a:pt x="3479151" y="2450514"/>
                </a:cubicBezTo>
                <a:cubicBezTo>
                  <a:pt x="3455174" y="2446640"/>
                  <a:pt x="3430745" y="2444980"/>
                  <a:pt x="3406316" y="2443320"/>
                </a:cubicBezTo>
                <a:cubicBezTo>
                  <a:pt x="3357911" y="2439446"/>
                  <a:pt x="3309053" y="2439999"/>
                  <a:pt x="3260648" y="2437786"/>
                </a:cubicBezTo>
                <a:cubicBezTo>
                  <a:pt x="3260195" y="2446640"/>
                  <a:pt x="3271053" y="2446087"/>
                  <a:pt x="3269243" y="2454942"/>
                </a:cubicBezTo>
                <a:cubicBezTo>
                  <a:pt x="3247529" y="2456602"/>
                  <a:pt x="3199123" y="2451621"/>
                  <a:pt x="3234862" y="2419523"/>
                </a:cubicBezTo>
                <a:cubicBezTo>
                  <a:pt x="3240743" y="2413989"/>
                  <a:pt x="3262457" y="2418970"/>
                  <a:pt x="3262457" y="2405134"/>
                </a:cubicBezTo>
                <a:cubicBezTo>
                  <a:pt x="3262457" y="2397940"/>
                  <a:pt x="3256463" y="2395311"/>
                  <a:pt x="3249791" y="2394827"/>
                </a:cubicBezTo>
                <a:close/>
                <a:moveTo>
                  <a:pt x="6750811" y="2394620"/>
                </a:moveTo>
                <a:cubicBezTo>
                  <a:pt x="6750811" y="2402921"/>
                  <a:pt x="6750811" y="2410669"/>
                  <a:pt x="6750811" y="2418970"/>
                </a:cubicBezTo>
                <a:cubicBezTo>
                  <a:pt x="6764383" y="2413436"/>
                  <a:pt x="6763930" y="2434465"/>
                  <a:pt x="6773883" y="2439446"/>
                </a:cubicBezTo>
                <a:cubicBezTo>
                  <a:pt x="6775240" y="2415096"/>
                  <a:pt x="6777050" y="2392406"/>
                  <a:pt x="6750811" y="2394620"/>
                </a:cubicBezTo>
                <a:close/>
                <a:moveTo>
                  <a:pt x="4681595" y="2388532"/>
                </a:moveTo>
                <a:cubicBezTo>
                  <a:pt x="4668023" y="2387979"/>
                  <a:pt x="4672547" y="2401814"/>
                  <a:pt x="4680237" y="2405688"/>
                </a:cubicBezTo>
                <a:cubicBezTo>
                  <a:pt x="4687928" y="2410115"/>
                  <a:pt x="4710547" y="2398493"/>
                  <a:pt x="4718238" y="2396280"/>
                </a:cubicBezTo>
                <a:cubicBezTo>
                  <a:pt x="4705571" y="2387425"/>
                  <a:pt x="4695166" y="2389639"/>
                  <a:pt x="4681595" y="2388532"/>
                </a:cubicBezTo>
                <a:close/>
                <a:moveTo>
                  <a:pt x="1765736" y="2388325"/>
                </a:moveTo>
                <a:cubicBezTo>
                  <a:pt x="1761891" y="2388394"/>
                  <a:pt x="1757819" y="2390469"/>
                  <a:pt x="1752843" y="2395173"/>
                </a:cubicBezTo>
                <a:cubicBezTo>
                  <a:pt x="1763248" y="2401814"/>
                  <a:pt x="1770486" y="2405134"/>
                  <a:pt x="1777272" y="2393513"/>
                </a:cubicBezTo>
                <a:cubicBezTo>
                  <a:pt x="1773200" y="2390192"/>
                  <a:pt x="1769581" y="2388256"/>
                  <a:pt x="1765736" y="2388325"/>
                </a:cubicBezTo>
                <a:close/>
                <a:moveTo>
                  <a:pt x="6959694" y="2388005"/>
                </a:moveTo>
                <a:cubicBezTo>
                  <a:pt x="6955940" y="2387356"/>
                  <a:pt x="6951897" y="2388256"/>
                  <a:pt x="6948052" y="2391299"/>
                </a:cubicBezTo>
                <a:cubicBezTo>
                  <a:pt x="6935838" y="2401261"/>
                  <a:pt x="6968409" y="2418970"/>
                  <a:pt x="6972480" y="2419523"/>
                </a:cubicBezTo>
                <a:cubicBezTo>
                  <a:pt x="6979606" y="2405826"/>
                  <a:pt x="6970954" y="2389950"/>
                  <a:pt x="6959694" y="2388005"/>
                </a:cubicBezTo>
                <a:close/>
                <a:moveTo>
                  <a:pt x="4098920" y="2386872"/>
                </a:moveTo>
                <a:cubicBezTo>
                  <a:pt x="4089873" y="2390192"/>
                  <a:pt x="4046443" y="2387425"/>
                  <a:pt x="4044182" y="2395726"/>
                </a:cubicBezTo>
                <a:cubicBezTo>
                  <a:pt x="4046443" y="2387425"/>
                  <a:pt x="4042372" y="2401814"/>
                  <a:pt x="4044182" y="2395726"/>
                </a:cubicBezTo>
                <a:cubicBezTo>
                  <a:pt x="4035134" y="2425611"/>
                  <a:pt x="4090777" y="2404581"/>
                  <a:pt x="4098920" y="2386872"/>
                </a:cubicBezTo>
                <a:close/>
                <a:moveTo>
                  <a:pt x="5002337" y="2385212"/>
                </a:moveTo>
                <a:cubicBezTo>
                  <a:pt x="5002789" y="2385212"/>
                  <a:pt x="4994646" y="2401261"/>
                  <a:pt x="4992837" y="2402367"/>
                </a:cubicBezTo>
                <a:cubicBezTo>
                  <a:pt x="4983337" y="2408455"/>
                  <a:pt x="4970670" y="2404581"/>
                  <a:pt x="4961170" y="2412329"/>
                </a:cubicBezTo>
                <a:cubicBezTo>
                  <a:pt x="4961170" y="2411775"/>
                  <a:pt x="5003694" y="2434465"/>
                  <a:pt x="4995099" y="2436126"/>
                </a:cubicBezTo>
                <a:cubicBezTo>
                  <a:pt x="5021789" y="2430038"/>
                  <a:pt x="5061147" y="2481505"/>
                  <a:pt x="5079695" y="2438893"/>
                </a:cubicBezTo>
                <a:cubicBezTo>
                  <a:pt x="5075171" y="2436126"/>
                  <a:pt x="5063409" y="2440553"/>
                  <a:pt x="5059790" y="2437232"/>
                </a:cubicBezTo>
                <a:cubicBezTo>
                  <a:pt x="5057980" y="2435019"/>
                  <a:pt x="5049385" y="2413989"/>
                  <a:pt x="5051195" y="2415096"/>
                </a:cubicBezTo>
                <a:cubicBezTo>
                  <a:pt x="5033551" y="2404581"/>
                  <a:pt x="5017266" y="2431145"/>
                  <a:pt x="5000980" y="2401814"/>
                </a:cubicBezTo>
                <a:cubicBezTo>
                  <a:pt x="5014099" y="2397387"/>
                  <a:pt x="5019075" y="2381891"/>
                  <a:pt x="5002337" y="2385212"/>
                </a:cubicBezTo>
                <a:close/>
                <a:moveTo>
                  <a:pt x="1665080" y="2385212"/>
                </a:moveTo>
                <a:cubicBezTo>
                  <a:pt x="1646985" y="2419523"/>
                  <a:pt x="1636127" y="2417863"/>
                  <a:pt x="1604460" y="2417863"/>
                </a:cubicBezTo>
                <a:cubicBezTo>
                  <a:pt x="1627079" y="2433359"/>
                  <a:pt x="1622103" y="2436679"/>
                  <a:pt x="1642008" y="2426718"/>
                </a:cubicBezTo>
                <a:cubicBezTo>
                  <a:pt x="1659199" y="2418416"/>
                  <a:pt x="1665532" y="2410669"/>
                  <a:pt x="1665080" y="2385212"/>
                </a:cubicBezTo>
                <a:close/>
                <a:moveTo>
                  <a:pt x="6846265" y="2382998"/>
                </a:moveTo>
                <a:cubicBezTo>
                  <a:pt x="6845360" y="2386872"/>
                  <a:pt x="6857574" y="2414542"/>
                  <a:pt x="6860289" y="2418416"/>
                </a:cubicBezTo>
                <a:cubicBezTo>
                  <a:pt x="6866170" y="2427271"/>
                  <a:pt x="6882456" y="2436679"/>
                  <a:pt x="6884718" y="2443873"/>
                </a:cubicBezTo>
                <a:cubicBezTo>
                  <a:pt x="6882004" y="2435572"/>
                  <a:pt x="6848526" y="2374143"/>
                  <a:pt x="6846265" y="2382998"/>
                </a:cubicBezTo>
                <a:close/>
                <a:moveTo>
                  <a:pt x="3978133" y="2382444"/>
                </a:moveTo>
                <a:cubicBezTo>
                  <a:pt x="3983336" y="2382168"/>
                  <a:pt x="3984919" y="2386042"/>
                  <a:pt x="3984410" y="2388048"/>
                </a:cubicBezTo>
                <a:lnTo>
                  <a:pt x="3983082" y="2388579"/>
                </a:lnTo>
                <a:close/>
                <a:moveTo>
                  <a:pt x="3773202" y="2382444"/>
                </a:moveTo>
                <a:cubicBezTo>
                  <a:pt x="3768226" y="2384105"/>
                  <a:pt x="3762797" y="2379677"/>
                  <a:pt x="3758273" y="2385765"/>
                </a:cubicBezTo>
                <a:cubicBezTo>
                  <a:pt x="3764607" y="2390192"/>
                  <a:pt x="3769130" y="2387979"/>
                  <a:pt x="3773202" y="2382444"/>
                </a:cubicBezTo>
                <a:close/>
                <a:moveTo>
                  <a:pt x="2460319" y="2380369"/>
                </a:moveTo>
                <a:cubicBezTo>
                  <a:pt x="2448501" y="2380231"/>
                  <a:pt x="2435721" y="2382444"/>
                  <a:pt x="2431423" y="2382444"/>
                </a:cubicBezTo>
                <a:cubicBezTo>
                  <a:pt x="2435947" y="2396280"/>
                  <a:pt x="2445899" y="2389639"/>
                  <a:pt x="2452685" y="2399047"/>
                </a:cubicBezTo>
                <a:cubicBezTo>
                  <a:pt x="2430518" y="2407348"/>
                  <a:pt x="2383922" y="2385765"/>
                  <a:pt x="2364922" y="2400707"/>
                </a:cubicBezTo>
                <a:cubicBezTo>
                  <a:pt x="2341850" y="2418970"/>
                  <a:pt x="2368089" y="2415096"/>
                  <a:pt x="2383018" y="2420077"/>
                </a:cubicBezTo>
                <a:cubicBezTo>
                  <a:pt x="2393422" y="2423950"/>
                  <a:pt x="2392065" y="2436679"/>
                  <a:pt x="2404732" y="2435019"/>
                </a:cubicBezTo>
                <a:cubicBezTo>
                  <a:pt x="2408804" y="2434465"/>
                  <a:pt x="2417851" y="2415096"/>
                  <a:pt x="2425542" y="2412882"/>
                </a:cubicBezTo>
                <a:cubicBezTo>
                  <a:pt x="2439113" y="2409008"/>
                  <a:pt x="2443185" y="2422290"/>
                  <a:pt x="2455399" y="2424504"/>
                </a:cubicBezTo>
                <a:cubicBezTo>
                  <a:pt x="2468519" y="2427271"/>
                  <a:pt x="2478924" y="2422290"/>
                  <a:pt x="2491590" y="2418970"/>
                </a:cubicBezTo>
                <a:cubicBezTo>
                  <a:pt x="2485257" y="2408455"/>
                  <a:pt x="2471685" y="2416756"/>
                  <a:pt x="2466709" y="2403474"/>
                </a:cubicBezTo>
                <a:cubicBezTo>
                  <a:pt x="2470781" y="2396280"/>
                  <a:pt x="2484352" y="2406241"/>
                  <a:pt x="2483447" y="2392406"/>
                </a:cubicBezTo>
                <a:cubicBezTo>
                  <a:pt x="2484352" y="2406795"/>
                  <a:pt x="2482995" y="2380784"/>
                  <a:pt x="2483447" y="2392406"/>
                </a:cubicBezTo>
                <a:cubicBezTo>
                  <a:pt x="2482995" y="2382998"/>
                  <a:pt x="2472138" y="2380508"/>
                  <a:pt x="2460319" y="2380369"/>
                </a:cubicBezTo>
                <a:close/>
                <a:moveTo>
                  <a:pt x="4809620" y="2379677"/>
                </a:moveTo>
                <a:cubicBezTo>
                  <a:pt x="4829073" y="2412329"/>
                  <a:pt x="4851240" y="2418970"/>
                  <a:pt x="4892407" y="2403474"/>
                </a:cubicBezTo>
                <a:cubicBezTo>
                  <a:pt x="4878835" y="2384658"/>
                  <a:pt x="4876573" y="2383551"/>
                  <a:pt x="4809620" y="2379677"/>
                </a:cubicBezTo>
                <a:close/>
                <a:moveTo>
                  <a:pt x="4050515" y="2378017"/>
                </a:moveTo>
                <a:cubicBezTo>
                  <a:pt x="4045991" y="2374697"/>
                  <a:pt x="4041467" y="2375250"/>
                  <a:pt x="4036943" y="2379677"/>
                </a:cubicBezTo>
                <a:cubicBezTo>
                  <a:pt x="4037396" y="2379677"/>
                  <a:pt x="4052777" y="2386872"/>
                  <a:pt x="4050515" y="2378017"/>
                </a:cubicBezTo>
                <a:close/>
                <a:moveTo>
                  <a:pt x="5856203" y="2377291"/>
                </a:moveTo>
                <a:lnTo>
                  <a:pt x="5855150" y="2379144"/>
                </a:lnTo>
                <a:lnTo>
                  <a:pt x="5853276" y="2381338"/>
                </a:lnTo>
                <a:cubicBezTo>
                  <a:pt x="5855086" y="2378709"/>
                  <a:pt x="5855934" y="2377568"/>
                  <a:pt x="5856203" y="2377291"/>
                </a:cubicBezTo>
                <a:close/>
                <a:moveTo>
                  <a:pt x="577033" y="2373867"/>
                </a:moveTo>
                <a:cubicBezTo>
                  <a:pt x="570643" y="2372483"/>
                  <a:pt x="563518" y="2375250"/>
                  <a:pt x="552661" y="2380784"/>
                </a:cubicBezTo>
                <a:cubicBezTo>
                  <a:pt x="575280" y="2395726"/>
                  <a:pt x="580709" y="2386872"/>
                  <a:pt x="561709" y="2418970"/>
                </a:cubicBezTo>
                <a:cubicBezTo>
                  <a:pt x="587042" y="2418970"/>
                  <a:pt x="614638" y="2413436"/>
                  <a:pt x="637257" y="2429485"/>
                </a:cubicBezTo>
                <a:cubicBezTo>
                  <a:pt x="650377" y="2438339"/>
                  <a:pt x="653996" y="2449407"/>
                  <a:pt x="668924" y="2454942"/>
                </a:cubicBezTo>
                <a:cubicBezTo>
                  <a:pt x="681591" y="2460476"/>
                  <a:pt x="693806" y="2457155"/>
                  <a:pt x="706472" y="2463796"/>
                </a:cubicBezTo>
                <a:cubicBezTo>
                  <a:pt x="699234" y="2449407"/>
                  <a:pt x="655805" y="2442213"/>
                  <a:pt x="658972" y="2425611"/>
                </a:cubicBezTo>
                <a:cubicBezTo>
                  <a:pt x="660782" y="2416203"/>
                  <a:pt x="682948" y="2436126"/>
                  <a:pt x="685210" y="2436679"/>
                </a:cubicBezTo>
                <a:cubicBezTo>
                  <a:pt x="699234" y="2439999"/>
                  <a:pt x="711449" y="2437232"/>
                  <a:pt x="724115" y="2427824"/>
                </a:cubicBezTo>
                <a:cubicBezTo>
                  <a:pt x="702853" y="2419523"/>
                  <a:pt x="682044" y="2412329"/>
                  <a:pt x="663043" y="2406795"/>
                </a:cubicBezTo>
                <a:cubicBezTo>
                  <a:pt x="647775" y="2401814"/>
                  <a:pt x="627163" y="2408351"/>
                  <a:pt x="611132" y="2402592"/>
                </a:cubicBezTo>
                <a:lnTo>
                  <a:pt x="596995" y="2391853"/>
                </a:lnTo>
                <a:lnTo>
                  <a:pt x="594281" y="2388117"/>
                </a:lnTo>
                <a:cubicBezTo>
                  <a:pt x="590662" y="2383136"/>
                  <a:pt x="587947" y="2379401"/>
                  <a:pt x="596995" y="2391853"/>
                </a:cubicBezTo>
                <a:cubicBezTo>
                  <a:pt x="589078" y="2380784"/>
                  <a:pt x="583423" y="2375250"/>
                  <a:pt x="577033" y="2373867"/>
                </a:cubicBezTo>
                <a:close/>
                <a:moveTo>
                  <a:pt x="2684307" y="2373590"/>
                </a:moveTo>
                <a:cubicBezTo>
                  <a:pt x="2682498" y="2378017"/>
                  <a:pt x="2684307" y="2380784"/>
                  <a:pt x="2689736" y="2380784"/>
                </a:cubicBezTo>
                <a:cubicBezTo>
                  <a:pt x="2692902" y="2380784"/>
                  <a:pt x="2694260" y="2378571"/>
                  <a:pt x="2693355" y="2374143"/>
                </a:cubicBezTo>
                <a:cubicBezTo>
                  <a:pt x="2690641" y="2371376"/>
                  <a:pt x="2687474" y="2370823"/>
                  <a:pt x="2684307" y="2373590"/>
                </a:cubicBezTo>
                <a:close/>
                <a:moveTo>
                  <a:pt x="1685664" y="2373037"/>
                </a:moveTo>
                <a:cubicBezTo>
                  <a:pt x="1684533" y="2372622"/>
                  <a:pt x="1682949" y="2373590"/>
                  <a:pt x="1680913" y="2375804"/>
                </a:cubicBezTo>
                <a:cubicBezTo>
                  <a:pt x="1674580" y="2380231"/>
                  <a:pt x="1694938" y="2376357"/>
                  <a:pt x="1687699" y="2378571"/>
                </a:cubicBezTo>
                <a:cubicBezTo>
                  <a:pt x="1687473" y="2375250"/>
                  <a:pt x="1686794" y="2373452"/>
                  <a:pt x="1685664" y="2373037"/>
                </a:cubicBezTo>
                <a:close/>
                <a:moveTo>
                  <a:pt x="1749676" y="2372483"/>
                </a:moveTo>
                <a:cubicBezTo>
                  <a:pt x="1742438" y="2371376"/>
                  <a:pt x="1746962" y="2387425"/>
                  <a:pt x="1755105" y="2380784"/>
                </a:cubicBezTo>
                <a:cubicBezTo>
                  <a:pt x="1756462" y="2376357"/>
                  <a:pt x="1754653" y="2373590"/>
                  <a:pt x="1749676" y="2372483"/>
                </a:cubicBezTo>
                <a:close/>
                <a:moveTo>
                  <a:pt x="4938720" y="2369370"/>
                </a:moveTo>
                <a:cubicBezTo>
                  <a:pt x="4935808" y="2372172"/>
                  <a:pt x="4932599" y="2377585"/>
                  <a:pt x="4930231" y="2384407"/>
                </a:cubicBezTo>
                <a:lnTo>
                  <a:pt x="4926834" y="2407587"/>
                </a:lnTo>
                <a:lnTo>
                  <a:pt x="4926619" y="2403751"/>
                </a:lnTo>
                <a:cubicBezTo>
                  <a:pt x="4926449" y="2400984"/>
                  <a:pt x="4926336" y="2399600"/>
                  <a:pt x="4926788" y="2407901"/>
                </a:cubicBezTo>
                <a:cubicBezTo>
                  <a:pt x="4928145" y="2437786"/>
                  <a:pt x="4939907" y="2408455"/>
                  <a:pt x="4943526" y="2393513"/>
                </a:cubicBezTo>
                <a:cubicBezTo>
                  <a:pt x="4949181" y="2368609"/>
                  <a:pt x="4944544" y="2363767"/>
                  <a:pt x="4938720" y="2369370"/>
                </a:cubicBezTo>
                <a:close/>
                <a:moveTo>
                  <a:pt x="3816179" y="2368056"/>
                </a:moveTo>
                <a:cubicBezTo>
                  <a:pt x="3829298" y="2383551"/>
                  <a:pt x="3828393" y="2380784"/>
                  <a:pt x="3847846" y="2381338"/>
                </a:cubicBezTo>
                <a:cubicBezTo>
                  <a:pt x="3839250" y="2370269"/>
                  <a:pt x="3826131" y="2370269"/>
                  <a:pt x="3816179" y="2368056"/>
                </a:cubicBezTo>
                <a:close/>
                <a:moveTo>
                  <a:pt x="5288917" y="2366810"/>
                </a:moveTo>
                <a:cubicBezTo>
                  <a:pt x="5289037" y="2367260"/>
                  <a:pt x="5289489" y="2369024"/>
                  <a:pt x="5290507" y="2373036"/>
                </a:cubicBezTo>
                <a:cubicBezTo>
                  <a:pt x="5291186" y="2375942"/>
                  <a:pt x="5288556" y="2365461"/>
                  <a:pt x="5288917" y="2366810"/>
                </a:cubicBezTo>
                <a:close/>
                <a:moveTo>
                  <a:pt x="5957043" y="2364044"/>
                </a:moveTo>
                <a:cubicBezTo>
                  <a:pt x="5950313" y="2364459"/>
                  <a:pt x="5943301" y="2366119"/>
                  <a:pt x="5939682" y="2366395"/>
                </a:cubicBezTo>
                <a:cubicBezTo>
                  <a:pt x="5946468" y="2371930"/>
                  <a:pt x="5963659" y="2372483"/>
                  <a:pt x="5970897" y="2373590"/>
                </a:cubicBezTo>
                <a:cubicBezTo>
                  <a:pt x="5971801" y="2372483"/>
                  <a:pt x="5972706" y="2370823"/>
                  <a:pt x="5972706" y="2369163"/>
                </a:cubicBezTo>
                <a:cubicBezTo>
                  <a:pt x="5970218" y="2364459"/>
                  <a:pt x="5963772" y="2363629"/>
                  <a:pt x="5957043" y="2364044"/>
                </a:cubicBezTo>
                <a:close/>
                <a:moveTo>
                  <a:pt x="1208791" y="2364043"/>
                </a:moveTo>
                <a:cubicBezTo>
                  <a:pt x="1203646" y="2363213"/>
                  <a:pt x="1197538" y="2364182"/>
                  <a:pt x="1194598" y="2364735"/>
                </a:cubicBezTo>
                <a:cubicBezTo>
                  <a:pt x="1168359" y="2367502"/>
                  <a:pt x="1180574" y="2377464"/>
                  <a:pt x="1198669" y="2382998"/>
                </a:cubicBezTo>
                <a:cubicBezTo>
                  <a:pt x="1204550" y="2376357"/>
                  <a:pt x="1215407" y="2388532"/>
                  <a:pt x="1217217" y="2374143"/>
                </a:cubicBezTo>
                <a:cubicBezTo>
                  <a:pt x="1218122" y="2367502"/>
                  <a:pt x="1213937" y="2364873"/>
                  <a:pt x="1208791" y="2364043"/>
                </a:cubicBezTo>
                <a:close/>
                <a:moveTo>
                  <a:pt x="1246339" y="2363836"/>
                </a:moveTo>
                <a:cubicBezTo>
                  <a:pt x="1241646" y="2363490"/>
                  <a:pt x="1237122" y="2364459"/>
                  <a:pt x="1231693" y="2367502"/>
                </a:cubicBezTo>
                <a:cubicBezTo>
                  <a:pt x="1241646" y="2374143"/>
                  <a:pt x="1248432" y="2380231"/>
                  <a:pt x="1262003" y="2368056"/>
                </a:cubicBezTo>
                <a:cubicBezTo>
                  <a:pt x="1255896" y="2365842"/>
                  <a:pt x="1251033" y="2364182"/>
                  <a:pt x="1246339" y="2363836"/>
                </a:cubicBezTo>
                <a:close/>
                <a:moveTo>
                  <a:pt x="3865885" y="2363628"/>
                </a:moveTo>
                <a:cubicBezTo>
                  <a:pt x="3862096" y="2363628"/>
                  <a:pt x="3858251" y="2365565"/>
                  <a:pt x="3853727" y="2370269"/>
                </a:cubicBezTo>
                <a:cubicBezTo>
                  <a:pt x="3863227" y="2378571"/>
                  <a:pt x="3869560" y="2378571"/>
                  <a:pt x="3877703" y="2368609"/>
                </a:cubicBezTo>
                <a:cubicBezTo>
                  <a:pt x="3873406" y="2365565"/>
                  <a:pt x="3869674" y="2363628"/>
                  <a:pt x="3865885" y="2363628"/>
                </a:cubicBezTo>
                <a:close/>
                <a:moveTo>
                  <a:pt x="4003707" y="2363455"/>
                </a:moveTo>
                <a:cubicBezTo>
                  <a:pt x="3997727" y="2361692"/>
                  <a:pt x="3988312" y="2382029"/>
                  <a:pt x="3978133" y="2382444"/>
                </a:cubicBezTo>
                <a:cubicBezTo>
                  <a:pt x="3979717" y="2386318"/>
                  <a:pt x="3981159" y="2388221"/>
                  <a:pt x="3982268" y="2388904"/>
                </a:cubicBezTo>
                <a:lnTo>
                  <a:pt x="3983082" y="2388579"/>
                </a:lnTo>
                <a:lnTo>
                  <a:pt x="3987132" y="2393599"/>
                </a:lnTo>
                <a:cubicBezTo>
                  <a:pt x="3997671" y="2399877"/>
                  <a:pt x="4010818" y="2391991"/>
                  <a:pt x="4008443" y="2374143"/>
                </a:cubicBezTo>
                <a:cubicBezTo>
                  <a:pt x="4007312" y="2367087"/>
                  <a:pt x="4005701" y="2364043"/>
                  <a:pt x="4003707" y="2363455"/>
                </a:cubicBezTo>
                <a:close/>
                <a:moveTo>
                  <a:pt x="2775237" y="2363075"/>
                </a:moveTo>
                <a:cubicBezTo>
                  <a:pt x="2777725" y="2363767"/>
                  <a:pt x="2777386" y="2363732"/>
                  <a:pt x="2775873" y="2363387"/>
                </a:cubicBezTo>
                <a:lnTo>
                  <a:pt x="2774729" y="2363108"/>
                </a:lnTo>
                <a:close/>
                <a:moveTo>
                  <a:pt x="1314671" y="2360810"/>
                </a:moveTo>
                <a:cubicBezTo>
                  <a:pt x="1302775" y="2358060"/>
                  <a:pt x="1291069" y="2365427"/>
                  <a:pt x="1277837" y="2367502"/>
                </a:cubicBezTo>
                <a:cubicBezTo>
                  <a:pt x="1279646" y="2381891"/>
                  <a:pt x="1315837" y="2369163"/>
                  <a:pt x="1326695" y="2367502"/>
                </a:cubicBezTo>
                <a:cubicBezTo>
                  <a:pt x="1322623" y="2363767"/>
                  <a:pt x="1318637" y="2361726"/>
                  <a:pt x="1314671" y="2360810"/>
                </a:cubicBezTo>
                <a:close/>
                <a:moveTo>
                  <a:pt x="1951710" y="2360775"/>
                </a:moveTo>
                <a:cubicBezTo>
                  <a:pt x="1954212" y="2359789"/>
                  <a:pt x="1934703" y="2367364"/>
                  <a:pt x="1940131" y="2365289"/>
                </a:cubicBezTo>
                <a:cubicBezTo>
                  <a:pt x="1925202" y="2370823"/>
                  <a:pt x="1935155" y="2388532"/>
                  <a:pt x="1942393" y="2392406"/>
                </a:cubicBezTo>
                <a:cubicBezTo>
                  <a:pt x="1950084" y="2396833"/>
                  <a:pt x="1965012" y="2386872"/>
                  <a:pt x="1977227" y="2394066"/>
                </a:cubicBezTo>
                <a:cubicBezTo>
                  <a:pt x="1998489" y="2407348"/>
                  <a:pt x="2001656" y="2433359"/>
                  <a:pt x="2021561" y="2445534"/>
                </a:cubicBezTo>
                <a:cubicBezTo>
                  <a:pt x="2051418" y="2464350"/>
                  <a:pt x="2077657" y="2448854"/>
                  <a:pt x="2108419" y="2449407"/>
                </a:cubicBezTo>
                <a:cubicBezTo>
                  <a:pt x="2115657" y="2449407"/>
                  <a:pt x="2157277" y="2454942"/>
                  <a:pt x="2141895" y="2431698"/>
                </a:cubicBezTo>
                <a:cubicBezTo>
                  <a:pt x="2136919" y="2423950"/>
                  <a:pt x="2093942" y="2417310"/>
                  <a:pt x="2087609" y="2418970"/>
                </a:cubicBezTo>
                <a:cubicBezTo>
                  <a:pt x="2076752" y="2422290"/>
                  <a:pt x="2073133" y="2432805"/>
                  <a:pt x="2063633" y="2435572"/>
                </a:cubicBezTo>
                <a:cubicBezTo>
                  <a:pt x="2059561" y="2437232"/>
                  <a:pt x="2055490" y="2420630"/>
                  <a:pt x="2047799" y="2421183"/>
                </a:cubicBezTo>
                <a:cubicBezTo>
                  <a:pt x="2038751" y="2422290"/>
                  <a:pt x="2041013" y="2442213"/>
                  <a:pt x="2027894" y="2438339"/>
                </a:cubicBezTo>
                <a:cubicBezTo>
                  <a:pt x="2021561" y="2436679"/>
                  <a:pt x="2017037" y="2410669"/>
                  <a:pt x="2012513" y="2403474"/>
                </a:cubicBezTo>
                <a:cubicBezTo>
                  <a:pt x="1997132" y="2379124"/>
                  <a:pt x="1966822" y="2354774"/>
                  <a:pt x="1940131" y="2365289"/>
                </a:cubicBezTo>
                <a:cubicBezTo>
                  <a:pt x="1947596" y="2362383"/>
                  <a:pt x="1950876" y="2361104"/>
                  <a:pt x="1951710" y="2360775"/>
                </a:cubicBezTo>
                <a:close/>
                <a:moveTo>
                  <a:pt x="66798" y="2359755"/>
                </a:moveTo>
                <a:cubicBezTo>
                  <a:pt x="61369" y="2372483"/>
                  <a:pt x="63178" y="2380784"/>
                  <a:pt x="76750" y="2388532"/>
                </a:cubicBezTo>
                <a:cubicBezTo>
                  <a:pt x="75393" y="2375250"/>
                  <a:pt x="75393" y="2365842"/>
                  <a:pt x="66798" y="2359755"/>
                </a:cubicBezTo>
                <a:close/>
                <a:moveTo>
                  <a:pt x="6771972" y="2358202"/>
                </a:moveTo>
                <a:lnTo>
                  <a:pt x="6775240" y="2359201"/>
                </a:lnTo>
                <a:cubicBezTo>
                  <a:pt x="6773430" y="2362245"/>
                  <a:pt x="6772074" y="2360308"/>
                  <a:pt x="6771847" y="2358579"/>
                </a:cubicBezTo>
                <a:close/>
                <a:moveTo>
                  <a:pt x="7064315" y="2355327"/>
                </a:moveTo>
                <a:cubicBezTo>
                  <a:pt x="7056624" y="2355881"/>
                  <a:pt x="7048482" y="2356434"/>
                  <a:pt x="7040791" y="2356987"/>
                </a:cubicBezTo>
                <a:cubicBezTo>
                  <a:pt x="7048482" y="2356434"/>
                  <a:pt x="7062506" y="2358648"/>
                  <a:pt x="7070196" y="2356987"/>
                </a:cubicBezTo>
                <a:cubicBezTo>
                  <a:pt x="7067934" y="2356434"/>
                  <a:pt x="7066124" y="2355881"/>
                  <a:pt x="7064315" y="2355327"/>
                </a:cubicBezTo>
                <a:close/>
                <a:moveTo>
                  <a:pt x="3766518" y="2354759"/>
                </a:moveTo>
                <a:lnTo>
                  <a:pt x="3766408" y="2354854"/>
                </a:lnTo>
                <a:lnTo>
                  <a:pt x="3766416" y="2354774"/>
                </a:lnTo>
                <a:close/>
                <a:moveTo>
                  <a:pt x="3983519" y="2354272"/>
                </a:moveTo>
                <a:cubicBezTo>
                  <a:pt x="3978727" y="2351108"/>
                  <a:pt x="3972026" y="2360862"/>
                  <a:pt x="3964562" y="2362522"/>
                </a:cubicBezTo>
                <a:cubicBezTo>
                  <a:pt x="3955061" y="2364735"/>
                  <a:pt x="3927466" y="2356987"/>
                  <a:pt x="3923847" y="2367502"/>
                </a:cubicBezTo>
                <a:cubicBezTo>
                  <a:pt x="3916156" y="2387425"/>
                  <a:pt x="3938775" y="2399047"/>
                  <a:pt x="3951895" y="2391853"/>
                </a:cubicBezTo>
                <a:cubicBezTo>
                  <a:pt x="3959133" y="2387979"/>
                  <a:pt x="3989895" y="2373590"/>
                  <a:pt x="3987633" y="2362522"/>
                </a:cubicBezTo>
                <a:cubicBezTo>
                  <a:pt x="3986502" y="2357818"/>
                  <a:pt x="3985117" y="2355327"/>
                  <a:pt x="3983519" y="2354272"/>
                </a:cubicBezTo>
                <a:close/>
                <a:moveTo>
                  <a:pt x="2086429" y="2353580"/>
                </a:moveTo>
                <a:cubicBezTo>
                  <a:pt x="2083453" y="2354566"/>
                  <a:pt x="2080258" y="2356849"/>
                  <a:pt x="2076752" y="2360861"/>
                </a:cubicBezTo>
                <a:cubicBezTo>
                  <a:pt x="2087157" y="2368056"/>
                  <a:pt x="2096657" y="2374143"/>
                  <a:pt x="2109776" y="2368056"/>
                </a:cubicBezTo>
                <a:cubicBezTo>
                  <a:pt x="2102312" y="2359340"/>
                  <a:pt x="2095356" y="2350623"/>
                  <a:pt x="2086429" y="2353580"/>
                </a:cubicBezTo>
                <a:close/>
                <a:moveTo>
                  <a:pt x="6755335" y="2353114"/>
                </a:moveTo>
                <a:cubicBezTo>
                  <a:pt x="6759406" y="2361415"/>
                  <a:pt x="6766644" y="2373590"/>
                  <a:pt x="6775240" y="2359201"/>
                </a:cubicBezTo>
                <a:cubicBezTo>
                  <a:pt x="6773883" y="2357264"/>
                  <a:pt x="6772978" y="2356676"/>
                  <a:pt x="6772441" y="2356789"/>
                </a:cubicBezTo>
                <a:lnTo>
                  <a:pt x="6771972" y="2358202"/>
                </a:lnTo>
                <a:close/>
                <a:moveTo>
                  <a:pt x="3778871" y="2352950"/>
                </a:moveTo>
                <a:lnTo>
                  <a:pt x="3766518" y="2354759"/>
                </a:lnTo>
                <a:lnTo>
                  <a:pt x="3766862" y="2354463"/>
                </a:lnTo>
                <a:cubicBezTo>
                  <a:pt x="3767971" y="2353494"/>
                  <a:pt x="3768226" y="2353252"/>
                  <a:pt x="3766416" y="2354774"/>
                </a:cubicBezTo>
                <a:cubicBezTo>
                  <a:pt x="3757142" y="2362799"/>
                  <a:pt x="3758952" y="2361277"/>
                  <a:pt x="3762175" y="2358510"/>
                </a:cubicBezTo>
                <a:lnTo>
                  <a:pt x="3766408" y="2354854"/>
                </a:lnTo>
                <a:lnTo>
                  <a:pt x="3764776" y="2371100"/>
                </a:lnTo>
                <a:cubicBezTo>
                  <a:pt x="3767095" y="2376910"/>
                  <a:pt x="3771166" y="2381891"/>
                  <a:pt x="3773654" y="2382444"/>
                </a:cubicBezTo>
                <a:cubicBezTo>
                  <a:pt x="3792315" y="2385765"/>
                  <a:pt x="3789347" y="2359513"/>
                  <a:pt x="3778871" y="2352950"/>
                </a:cubicBezTo>
                <a:close/>
                <a:moveTo>
                  <a:pt x="2533210" y="2352560"/>
                </a:moveTo>
                <a:cubicBezTo>
                  <a:pt x="2492948" y="2352560"/>
                  <a:pt x="2556282" y="2396280"/>
                  <a:pt x="2559448" y="2358094"/>
                </a:cubicBezTo>
                <a:cubicBezTo>
                  <a:pt x="2556734" y="2354220"/>
                  <a:pt x="2530948" y="2352560"/>
                  <a:pt x="2533210" y="2352560"/>
                </a:cubicBezTo>
                <a:close/>
                <a:moveTo>
                  <a:pt x="651281" y="2352560"/>
                </a:moveTo>
                <a:cubicBezTo>
                  <a:pt x="653826" y="2353598"/>
                  <a:pt x="652045" y="2353624"/>
                  <a:pt x="649731" y="2353339"/>
                </a:cubicBezTo>
                <a:lnTo>
                  <a:pt x="648698" y="2353102"/>
                </a:lnTo>
                <a:close/>
                <a:moveTo>
                  <a:pt x="3447986" y="2352283"/>
                </a:moveTo>
                <a:cubicBezTo>
                  <a:pt x="3449237" y="2350416"/>
                  <a:pt x="3441263" y="2362245"/>
                  <a:pt x="3442960" y="2359755"/>
                </a:cubicBezTo>
                <a:cubicBezTo>
                  <a:pt x="3428031" y="2382444"/>
                  <a:pt x="3460150" y="2371930"/>
                  <a:pt x="3469198" y="2366949"/>
                </a:cubicBezTo>
                <a:cubicBezTo>
                  <a:pt x="3457888" y="2366395"/>
                  <a:pt x="3455626" y="2340938"/>
                  <a:pt x="3442960" y="2359755"/>
                </a:cubicBezTo>
                <a:cubicBezTo>
                  <a:pt x="3446127" y="2355051"/>
                  <a:pt x="3447568" y="2352906"/>
                  <a:pt x="3447986" y="2352283"/>
                </a:cubicBezTo>
                <a:close/>
                <a:moveTo>
                  <a:pt x="644983" y="2352249"/>
                </a:moveTo>
                <a:lnTo>
                  <a:pt x="648698" y="2353102"/>
                </a:lnTo>
                <a:lnTo>
                  <a:pt x="633469" y="2356296"/>
                </a:lnTo>
                <a:cubicBezTo>
                  <a:pt x="629115" y="2359893"/>
                  <a:pt x="626627" y="2366119"/>
                  <a:pt x="626853" y="2375804"/>
                </a:cubicBezTo>
                <a:cubicBezTo>
                  <a:pt x="627305" y="2397387"/>
                  <a:pt x="631829" y="2387425"/>
                  <a:pt x="644496" y="2386872"/>
                </a:cubicBezTo>
                <a:cubicBezTo>
                  <a:pt x="652638" y="2386872"/>
                  <a:pt x="674806" y="2380231"/>
                  <a:pt x="674353" y="2366395"/>
                </a:cubicBezTo>
                <a:cubicBezTo>
                  <a:pt x="673901" y="2352560"/>
                  <a:pt x="658519" y="2355327"/>
                  <a:pt x="651281" y="2352560"/>
                </a:cubicBezTo>
                <a:cubicBezTo>
                  <a:pt x="646984" y="2352145"/>
                  <a:pt x="645259" y="2352111"/>
                  <a:pt x="644983" y="2352249"/>
                </a:cubicBezTo>
                <a:close/>
                <a:moveTo>
                  <a:pt x="1771391" y="2350347"/>
                </a:moveTo>
                <a:cubicBezTo>
                  <a:pt x="1769581" y="2350900"/>
                  <a:pt x="1762343" y="2369716"/>
                  <a:pt x="1769129" y="2364735"/>
                </a:cubicBezTo>
                <a:cubicBezTo>
                  <a:pt x="1784962" y="2364735"/>
                  <a:pt x="1775915" y="2378017"/>
                  <a:pt x="1787677" y="2381338"/>
                </a:cubicBezTo>
                <a:cubicBezTo>
                  <a:pt x="1797629" y="2383551"/>
                  <a:pt x="1808487" y="2378571"/>
                  <a:pt x="1818891" y="2381338"/>
                </a:cubicBezTo>
                <a:cubicBezTo>
                  <a:pt x="1847392" y="2388532"/>
                  <a:pt x="1861868" y="2393513"/>
                  <a:pt x="1892630" y="2390746"/>
                </a:cubicBezTo>
                <a:cubicBezTo>
                  <a:pt x="1875440" y="2361415"/>
                  <a:pt x="1858701" y="2368609"/>
                  <a:pt x="1832915" y="2366949"/>
                </a:cubicBezTo>
                <a:cubicBezTo>
                  <a:pt x="1821153" y="2366395"/>
                  <a:pt x="1806225" y="2365289"/>
                  <a:pt x="1794463" y="2361968"/>
                </a:cubicBezTo>
                <a:cubicBezTo>
                  <a:pt x="1784510" y="2369163"/>
                  <a:pt x="1779081" y="2368609"/>
                  <a:pt x="1778177" y="2359201"/>
                </a:cubicBezTo>
                <a:cubicBezTo>
                  <a:pt x="1778177" y="2354220"/>
                  <a:pt x="1775915" y="2351453"/>
                  <a:pt x="1771391" y="2350347"/>
                </a:cubicBezTo>
                <a:close/>
                <a:moveTo>
                  <a:pt x="3607346" y="2350277"/>
                </a:moveTo>
                <a:cubicBezTo>
                  <a:pt x="3599033" y="2349101"/>
                  <a:pt x="3590212" y="2352284"/>
                  <a:pt x="3582747" y="2359755"/>
                </a:cubicBezTo>
                <a:cubicBezTo>
                  <a:pt x="3562390" y="2380231"/>
                  <a:pt x="3572795" y="2374143"/>
                  <a:pt x="3587723" y="2390192"/>
                </a:cubicBezTo>
                <a:cubicBezTo>
                  <a:pt x="3591795" y="2394343"/>
                  <a:pt x="3602992" y="2411879"/>
                  <a:pt x="3612343" y="2415719"/>
                </a:cubicBezTo>
                <a:lnTo>
                  <a:pt x="3620532" y="2414034"/>
                </a:lnTo>
                <a:lnTo>
                  <a:pt x="3619094" y="2415779"/>
                </a:lnTo>
                <a:cubicBezTo>
                  <a:pt x="3618656" y="2416341"/>
                  <a:pt x="3618938" y="2416064"/>
                  <a:pt x="3620748" y="2413989"/>
                </a:cubicBezTo>
                <a:cubicBezTo>
                  <a:pt x="3625724" y="2407902"/>
                  <a:pt x="3623915" y="2409977"/>
                  <a:pt x="3621766" y="2412537"/>
                </a:cubicBezTo>
                <a:lnTo>
                  <a:pt x="3620718" y="2413808"/>
                </a:lnTo>
                <a:lnTo>
                  <a:pt x="3618938" y="2402990"/>
                </a:lnTo>
                <a:cubicBezTo>
                  <a:pt x="3615093" y="2400569"/>
                  <a:pt x="3610343" y="2398217"/>
                  <a:pt x="3611700" y="2392406"/>
                </a:cubicBezTo>
                <a:cubicBezTo>
                  <a:pt x="3623010" y="2379677"/>
                  <a:pt x="3650605" y="2406795"/>
                  <a:pt x="3628891" y="2366949"/>
                </a:cubicBezTo>
                <a:cubicBezTo>
                  <a:pt x="3623462" y="2356988"/>
                  <a:pt x="3615658" y="2351453"/>
                  <a:pt x="3607346" y="2350277"/>
                </a:cubicBezTo>
                <a:close/>
                <a:moveTo>
                  <a:pt x="793783" y="2349793"/>
                </a:moveTo>
                <a:cubicBezTo>
                  <a:pt x="794688" y="2356434"/>
                  <a:pt x="796950" y="2356987"/>
                  <a:pt x="799664" y="2352007"/>
                </a:cubicBezTo>
                <a:cubicBezTo>
                  <a:pt x="798759" y="2347579"/>
                  <a:pt x="796498" y="2346473"/>
                  <a:pt x="793783" y="2349793"/>
                </a:cubicBezTo>
                <a:close/>
                <a:moveTo>
                  <a:pt x="778402" y="2349240"/>
                </a:moveTo>
                <a:cubicBezTo>
                  <a:pt x="775688" y="2353114"/>
                  <a:pt x="771616" y="2353667"/>
                  <a:pt x="766640" y="2351453"/>
                </a:cubicBezTo>
                <a:cubicBezTo>
                  <a:pt x="768902" y="2353114"/>
                  <a:pt x="767545" y="2366395"/>
                  <a:pt x="778402" y="2349240"/>
                </a:cubicBezTo>
                <a:close/>
                <a:moveTo>
                  <a:pt x="600218" y="2348133"/>
                </a:moveTo>
                <a:cubicBezTo>
                  <a:pt x="593715" y="2345781"/>
                  <a:pt x="587042" y="2345089"/>
                  <a:pt x="580709" y="2349240"/>
                </a:cubicBezTo>
                <a:cubicBezTo>
                  <a:pt x="571661" y="2355327"/>
                  <a:pt x="609662" y="2361968"/>
                  <a:pt x="618710" y="2356987"/>
                </a:cubicBezTo>
                <a:cubicBezTo>
                  <a:pt x="613055" y="2354497"/>
                  <a:pt x="606721" y="2350485"/>
                  <a:pt x="600218" y="2348133"/>
                </a:cubicBezTo>
                <a:close/>
                <a:moveTo>
                  <a:pt x="2807809" y="2347026"/>
                </a:moveTo>
                <a:cubicBezTo>
                  <a:pt x="2797404" y="2342599"/>
                  <a:pt x="2786999" y="2366395"/>
                  <a:pt x="2775237" y="2363075"/>
                </a:cubicBezTo>
                <a:cubicBezTo>
                  <a:pt x="2762570" y="2360031"/>
                  <a:pt x="2765058" y="2360723"/>
                  <a:pt x="2769469" y="2361830"/>
                </a:cubicBezTo>
                <a:lnTo>
                  <a:pt x="2774729" y="2363108"/>
                </a:lnTo>
                <a:lnTo>
                  <a:pt x="2757955" y="2364199"/>
                </a:lnTo>
                <a:cubicBezTo>
                  <a:pt x="2741563" y="2370166"/>
                  <a:pt x="2727397" y="2388117"/>
                  <a:pt x="2711450" y="2395173"/>
                </a:cubicBezTo>
                <a:cubicBezTo>
                  <a:pt x="2731808" y="2404581"/>
                  <a:pt x="2741308" y="2397387"/>
                  <a:pt x="2759856" y="2388532"/>
                </a:cubicBezTo>
                <a:cubicBezTo>
                  <a:pt x="2772975" y="2382444"/>
                  <a:pt x="2798309" y="2381338"/>
                  <a:pt x="2808713" y="2374143"/>
                </a:cubicBezTo>
                <a:cubicBezTo>
                  <a:pt x="2816404" y="2369163"/>
                  <a:pt x="2826357" y="2353667"/>
                  <a:pt x="2807809" y="2347026"/>
                </a:cubicBezTo>
                <a:close/>
                <a:moveTo>
                  <a:pt x="829069" y="2347026"/>
                </a:moveTo>
                <a:cubicBezTo>
                  <a:pt x="810522" y="2347026"/>
                  <a:pt x="832688" y="2365842"/>
                  <a:pt x="832236" y="2363628"/>
                </a:cubicBezTo>
                <a:cubicBezTo>
                  <a:pt x="832236" y="2364182"/>
                  <a:pt x="848069" y="2347026"/>
                  <a:pt x="829069" y="2347026"/>
                </a:cubicBezTo>
                <a:close/>
                <a:moveTo>
                  <a:pt x="1062988" y="2346317"/>
                </a:moveTo>
                <a:cubicBezTo>
                  <a:pt x="1059956" y="2346784"/>
                  <a:pt x="1057638" y="2349517"/>
                  <a:pt x="1056620" y="2355881"/>
                </a:cubicBezTo>
                <a:cubicBezTo>
                  <a:pt x="1058429" y="2344812"/>
                  <a:pt x="1054810" y="2364182"/>
                  <a:pt x="1056620" y="2355881"/>
                </a:cubicBezTo>
                <a:cubicBezTo>
                  <a:pt x="1047572" y="2406795"/>
                  <a:pt x="1084215" y="2371376"/>
                  <a:pt x="1102763" y="2382444"/>
                </a:cubicBezTo>
                <a:cubicBezTo>
                  <a:pt x="1117692" y="2391299"/>
                  <a:pt x="1105478" y="2395173"/>
                  <a:pt x="1124478" y="2406795"/>
                </a:cubicBezTo>
                <a:cubicBezTo>
                  <a:pt x="1128097" y="2409008"/>
                  <a:pt x="1153431" y="2415649"/>
                  <a:pt x="1157954" y="2410669"/>
                </a:cubicBezTo>
                <a:cubicBezTo>
                  <a:pt x="1167002" y="2400707"/>
                  <a:pt x="1164740" y="2392406"/>
                  <a:pt x="1158407" y="2380784"/>
                </a:cubicBezTo>
                <a:cubicBezTo>
                  <a:pt x="1157502" y="2378571"/>
                  <a:pt x="1133526" y="2365289"/>
                  <a:pt x="1132168" y="2364735"/>
                </a:cubicBezTo>
                <a:cubicBezTo>
                  <a:pt x="1119502" y="2362522"/>
                  <a:pt x="1107739" y="2371930"/>
                  <a:pt x="1093716" y="2366395"/>
                </a:cubicBezTo>
                <a:cubicBezTo>
                  <a:pt x="1087608" y="2363905"/>
                  <a:pt x="1072086" y="2344916"/>
                  <a:pt x="1062988" y="2346317"/>
                </a:cubicBezTo>
                <a:close/>
                <a:moveTo>
                  <a:pt x="2611442" y="2345186"/>
                </a:moveTo>
                <a:lnTo>
                  <a:pt x="2611473" y="2345366"/>
                </a:lnTo>
                <a:cubicBezTo>
                  <a:pt x="2610682" y="2348963"/>
                  <a:pt x="2610653" y="2348998"/>
                  <a:pt x="2610964" y="2347467"/>
                </a:cubicBezTo>
                <a:close/>
                <a:moveTo>
                  <a:pt x="85346" y="2339832"/>
                </a:moveTo>
                <a:cubicBezTo>
                  <a:pt x="86703" y="2341492"/>
                  <a:pt x="87608" y="2343706"/>
                  <a:pt x="88965" y="2345366"/>
                </a:cubicBezTo>
                <a:cubicBezTo>
                  <a:pt x="98917" y="2341492"/>
                  <a:pt x="89417" y="2338171"/>
                  <a:pt x="85346" y="2339832"/>
                </a:cubicBezTo>
                <a:close/>
                <a:moveTo>
                  <a:pt x="748997" y="2338725"/>
                </a:moveTo>
                <a:lnTo>
                  <a:pt x="738805" y="2342359"/>
                </a:lnTo>
                <a:lnTo>
                  <a:pt x="737461" y="2341838"/>
                </a:lnTo>
                <a:cubicBezTo>
                  <a:pt x="737348" y="2340109"/>
                  <a:pt x="741080" y="2337342"/>
                  <a:pt x="748997" y="2338725"/>
                </a:cubicBezTo>
                <a:close/>
                <a:moveTo>
                  <a:pt x="2664225" y="2336788"/>
                </a:moveTo>
                <a:cubicBezTo>
                  <a:pt x="2658521" y="2336961"/>
                  <a:pt x="2652414" y="2339002"/>
                  <a:pt x="2647211" y="2343706"/>
                </a:cubicBezTo>
                <a:cubicBezTo>
                  <a:pt x="2623687" y="2365289"/>
                  <a:pt x="2649926" y="2373036"/>
                  <a:pt x="2669378" y="2364182"/>
                </a:cubicBezTo>
                <a:cubicBezTo>
                  <a:pt x="2694825" y="2352560"/>
                  <a:pt x="2681338" y="2336269"/>
                  <a:pt x="2664225" y="2336788"/>
                </a:cubicBezTo>
                <a:close/>
                <a:moveTo>
                  <a:pt x="1830823" y="2335612"/>
                </a:moveTo>
                <a:cubicBezTo>
                  <a:pt x="1827826" y="2336096"/>
                  <a:pt x="1825451" y="2339002"/>
                  <a:pt x="1823415" y="2344259"/>
                </a:cubicBezTo>
                <a:cubicBezTo>
                  <a:pt x="1829296" y="2346473"/>
                  <a:pt x="1834725" y="2348133"/>
                  <a:pt x="1841963" y="2341492"/>
                </a:cubicBezTo>
                <a:cubicBezTo>
                  <a:pt x="1837439" y="2337065"/>
                  <a:pt x="1833820" y="2335128"/>
                  <a:pt x="1830823" y="2335612"/>
                </a:cubicBezTo>
                <a:close/>
                <a:moveTo>
                  <a:pt x="2405927" y="2333779"/>
                </a:moveTo>
                <a:cubicBezTo>
                  <a:pt x="2405524" y="2333571"/>
                  <a:pt x="2418417" y="2338033"/>
                  <a:pt x="2411970" y="2335958"/>
                </a:cubicBezTo>
                <a:cubicBezTo>
                  <a:pt x="2407673" y="2334436"/>
                  <a:pt x="2406061" y="2333848"/>
                  <a:pt x="2405927" y="2333779"/>
                </a:cubicBezTo>
                <a:close/>
                <a:moveTo>
                  <a:pt x="1808034" y="2332084"/>
                </a:moveTo>
                <a:cubicBezTo>
                  <a:pt x="1791296" y="2347579"/>
                  <a:pt x="1811201" y="2343152"/>
                  <a:pt x="1811201" y="2339278"/>
                </a:cubicBezTo>
                <a:cubicBezTo>
                  <a:pt x="1810296" y="2337065"/>
                  <a:pt x="1808939" y="2334298"/>
                  <a:pt x="1808034" y="2332084"/>
                </a:cubicBezTo>
                <a:close/>
                <a:moveTo>
                  <a:pt x="2648852" y="2329663"/>
                </a:moveTo>
                <a:cubicBezTo>
                  <a:pt x="2648003" y="2328902"/>
                  <a:pt x="2646986" y="2329040"/>
                  <a:pt x="2645402" y="2331530"/>
                </a:cubicBezTo>
                <a:cubicBezTo>
                  <a:pt x="2647211" y="2332084"/>
                  <a:pt x="2649021" y="2332637"/>
                  <a:pt x="2651283" y="2333191"/>
                </a:cubicBezTo>
                <a:cubicBezTo>
                  <a:pt x="2650378" y="2332084"/>
                  <a:pt x="2649700" y="2330424"/>
                  <a:pt x="2648852" y="2329663"/>
                </a:cubicBezTo>
                <a:close/>
                <a:moveTo>
                  <a:pt x="3342587" y="2328833"/>
                </a:moveTo>
                <a:cubicBezTo>
                  <a:pt x="3339137" y="2329178"/>
                  <a:pt x="3335970" y="2331530"/>
                  <a:pt x="3333482" y="2337065"/>
                </a:cubicBezTo>
                <a:cubicBezTo>
                  <a:pt x="3340268" y="2335404"/>
                  <a:pt x="3346601" y="2334298"/>
                  <a:pt x="3353387" y="2332637"/>
                </a:cubicBezTo>
                <a:cubicBezTo>
                  <a:pt x="3349768" y="2330147"/>
                  <a:pt x="3346036" y="2328487"/>
                  <a:pt x="3342587" y="2328833"/>
                </a:cubicBezTo>
                <a:close/>
                <a:moveTo>
                  <a:pt x="1867636" y="2327657"/>
                </a:moveTo>
                <a:cubicBezTo>
                  <a:pt x="1862773" y="2327933"/>
                  <a:pt x="1858249" y="2329594"/>
                  <a:pt x="1853273" y="2334851"/>
                </a:cubicBezTo>
                <a:cubicBezTo>
                  <a:pt x="1863678" y="2340938"/>
                  <a:pt x="1871368" y="2342045"/>
                  <a:pt x="1884035" y="2328763"/>
                </a:cubicBezTo>
                <a:cubicBezTo>
                  <a:pt x="1877702" y="2328487"/>
                  <a:pt x="1872499" y="2327380"/>
                  <a:pt x="1867636" y="2327657"/>
                </a:cubicBezTo>
                <a:close/>
                <a:moveTo>
                  <a:pt x="711449" y="2327657"/>
                </a:moveTo>
                <a:cubicBezTo>
                  <a:pt x="711675" y="2340662"/>
                  <a:pt x="716651" y="2346611"/>
                  <a:pt x="723776" y="2347718"/>
                </a:cubicBezTo>
                <a:lnTo>
                  <a:pt x="738805" y="2342359"/>
                </a:lnTo>
                <a:lnTo>
                  <a:pt x="740472" y="2343005"/>
                </a:lnTo>
                <a:cubicBezTo>
                  <a:pt x="742409" y="2342703"/>
                  <a:pt x="745265" y="2341492"/>
                  <a:pt x="748997" y="2338725"/>
                </a:cubicBezTo>
                <a:cubicBezTo>
                  <a:pt x="736782" y="2336511"/>
                  <a:pt x="724115" y="2325996"/>
                  <a:pt x="711449" y="2327657"/>
                </a:cubicBezTo>
                <a:close/>
                <a:moveTo>
                  <a:pt x="1785344" y="2326943"/>
                </a:moveTo>
                <a:lnTo>
                  <a:pt x="1785415" y="2327103"/>
                </a:lnTo>
                <a:lnTo>
                  <a:pt x="1785325" y="2327130"/>
                </a:lnTo>
                <a:close/>
                <a:moveTo>
                  <a:pt x="2874762" y="2326550"/>
                </a:moveTo>
                <a:cubicBezTo>
                  <a:pt x="2858024" y="2328763"/>
                  <a:pt x="2844452" y="2323229"/>
                  <a:pt x="2830880" y="2340938"/>
                </a:cubicBezTo>
                <a:cubicBezTo>
                  <a:pt x="2848976" y="2350900"/>
                  <a:pt x="2861190" y="2345366"/>
                  <a:pt x="2874762" y="2326550"/>
                </a:cubicBezTo>
                <a:close/>
                <a:moveTo>
                  <a:pt x="6724572" y="2326274"/>
                </a:moveTo>
                <a:cubicBezTo>
                  <a:pt x="6717674" y="2326274"/>
                  <a:pt x="6711906" y="2332638"/>
                  <a:pt x="6706025" y="2345366"/>
                </a:cubicBezTo>
                <a:cubicBezTo>
                  <a:pt x="6720954" y="2345366"/>
                  <a:pt x="6735430" y="2345366"/>
                  <a:pt x="6749906" y="2345366"/>
                </a:cubicBezTo>
                <a:cubicBezTo>
                  <a:pt x="6739501" y="2332638"/>
                  <a:pt x="6731471" y="2326274"/>
                  <a:pt x="6724572" y="2326274"/>
                </a:cubicBezTo>
                <a:close/>
                <a:moveTo>
                  <a:pt x="7265175" y="2325996"/>
                </a:moveTo>
                <a:cubicBezTo>
                  <a:pt x="7258842" y="2339832"/>
                  <a:pt x="7246174" y="2347579"/>
                  <a:pt x="7238032" y="2358648"/>
                </a:cubicBezTo>
                <a:cubicBezTo>
                  <a:pt x="7227627" y="2373590"/>
                  <a:pt x="7241198" y="2384105"/>
                  <a:pt x="7221746" y="2381338"/>
                </a:cubicBezTo>
                <a:cubicBezTo>
                  <a:pt x="7210888" y="2379677"/>
                  <a:pt x="7198674" y="2347579"/>
                  <a:pt x="7208626" y="2338725"/>
                </a:cubicBezTo>
                <a:cubicBezTo>
                  <a:pt x="7200484" y="2345919"/>
                  <a:pt x="7193246" y="2381338"/>
                  <a:pt x="7193698" y="2394620"/>
                </a:cubicBezTo>
                <a:lnTo>
                  <a:pt x="7198759" y="2409084"/>
                </a:lnTo>
                <a:lnTo>
                  <a:pt x="7197317" y="2409562"/>
                </a:lnTo>
                <a:lnTo>
                  <a:pt x="7202087" y="2418597"/>
                </a:lnTo>
                <a:lnTo>
                  <a:pt x="7205969" y="2429692"/>
                </a:lnTo>
                <a:cubicBezTo>
                  <a:pt x="7212359" y="2441383"/>
                  <a:pt x="7219936" y="2452728"/>
                  <a:pt x="7225365" y="2462689"/>
                </a:cubicBezTo>
                <a:lnTo>
                  <a:pt x="7202087" y="2418597"/>
                </a:lnTo>
                <a:lnTo>
                  <a:pt x="7198759" y="2409084"/>
                </a:lnTo>
                <a:lnTo>
                  <a:pt x="7211786" y="2404763"/>
                </a:lnTo>
                <a:cubicBezTo>
                  <a:pt x="7225930" y="2403440"/>
                  <a:pt x="7239502" y="2411222"/>
                  <a:pt x="7256127" y="2416203"/>
                </a:cubicBezTo>
                <a:cubicBezTo>
                  <a:pt x="7263818" y="2416756"/>
                  <a:pt x="7271056" y="2417310"/>
                  <a:pt x="7278746" y="2417863"/>
                </a:cubicBezTo>
                <a:cubicBezTo>
                  <a:pt x="7279199" y="2421737"/>
                  <a:pt x="7280104" y="2425611"/>
                  <a:pt x="7280556" y="2429485"/>
                </a:cubicBezTo>
                <a:cubicBezTo>
                  <a:pt x="7287794" y="2433359"/>
                  <a:pt x="7288246" y="2435019"/>
                  <a:pt x="7296390" y="2436679"/>
                </a:cubicBezTo>
                <a:cubicBezTo>
                  <a:pt x="7323985" y="2442213"/>
                  <a:pt x="7306794" y="2421737"/>
                  <a:pt x="7320366" y="2407901"/>
                </a:cubicBezTo>
                <a:cubicBezTo>
                  <a:pt x="7329414" y="2399047"/>
                  <a:pt x="7340724" y="2409562"/>
                  <a:pt x="7350224" y="2404581"/>
                </a:cubicBezTo>
                <a:cubicBezTo>
                  <a:pt x="7348414" y="2413989"/>
                  <a:pt x="7332128" y="2416756"/>
                  <a:pt x="7331676" y="2422290"/>
                </a:cubicBezTo>
                <a:cubicBezTo>
                  <a:pt x="7329866" y="2442767"/>
                  <a:pt x="7354295" y="2429485"/>
                  <a:pt x="7357010" y="2429485"/>
                </a:cubicBezTo>
                <a:cubicBezTo>
                  <a:pt x="7363795" y="2430038"/>
                  <a:pt x="7425320" y="2431145"/>
                  <a:pt x="7427130" y="2427271"/>
                </a:cubicBezTo>
                <a:cubicBezTo>
                  <a:pt x="7441154" y="2401814"/>
                  <a:pt x="7414915" y="2408455"/>
                  <a:pt x="7410844" y="2408455"/>
                </a:cubicBezTo>
                <a:cubicBezTo>
                  <a:pt x="7393652" y="2407348"/>
                  <a:pt x="7381438" y="2414542"/>
                  <a:pt x="7365152" y="2404028"/>
                </a:cubicBezTo>
                <a:cubicBezTo>
                  <a:pt x="7387772" y="2392406"/>
                  <a:pt x="7398629" y="2416203"/>
                  <a:pt x="7413106" y="2382998"/>
                </a:cubicBezTo>
                <a:cubicBezTo>
                  <a:pt x="7406772" y="2382444"/>
                  <a:pt x="7400438" y="2381891"/>
                  <a:pt x="7394105" y="2381338"/>
                </a:cubicBezTo>
                <a:cubicBezTo>
                  <a:pt x="7363795" y="2382998"/>
                  <a:pt x="7331224" y="2380784"/>
                  <a:pt x="7301366" y="2385765"/>
                </a:cubicBezTo>
                <a:cubicBezTo>
                  <a:pt x="7284175" y="2389085"/>
                  <a:pt x="7245270" y="2411222"/>
                  <a:pt x="7234412" y="2382444"/>
                </a:cubicBezTo>
                <a:cubicBezTo>
                  <a:pt x="7248889" y="2382444"/>
                  <a:pt x="7252960" y="2369163"/>
                  <a:pt x="7258842" y="2355881"/>
                </a:cubicBezTo>
                <a:cubicBezTo>
                  <a:pt x="7262913" y="2346473"/>
                  <a:pt x="7263366" y="2330424"/>
                  <a:pt x="7265175" y="2325996"/>
                </a:cubicBezTo>
                <a:close/>
                <a:moveTo>
                  <a:pt x="2066291" y="2325512"/>
                </a:moveTo>
                <a:cubicBezTo>
                  <a:pt x="2062502" y="2325443"/>
                  <a:pt x="2058430" y="2326826"/>
                  <a:pt x="2055942" y="2327657"/>
                </a:cubicBezTo>
                <a:cubicBezTo>
                  <a:pt x="2050061" y="2328763"/>
                  <a:pt x="2044180" y="2341492"/>
                  <a:pt x="2037847" y="2345919"/>
                </a:cubicBezTo>
                <a:cubicBezTo>
                  <a:pt x="2027894" y="2353114"/>
                  <a:pt x="2014322" y="2354220"/>
                  <a:pt x="2003918" y="2359755"/>
                </a:cubicBezTo>
                <a:cubicBezTo>
                  <a:pt x="2025180" y="2363628"/>
                  <a:pt x="2049156" y="2373590"/>
                  <a:pt x="2064085" y="2347579"/>
                </a:cubicBezTo>
                <a:cubicBezTo>
                  <a:pt x="2049156" y="2374143"/>
                  <a:pt x="2067252" y="2342045"/>
                  <a:pt x="2064085" y="2347579"/>
                </a:cubicBezTo>
                <a:cubicBezTo>
                  <a:pt x="2068609" y="2339832"/>
                  <a:pt x="2079014" y="2345366"/>
                  <a:pt x="2074942" y="2332084"/>
                </a:cubicBezTo>
                <a:cubicBezTo>
                  <a:pt x="2073585" y="2327103"/>
                  <a:pt x="2070079" y="2325581"/>
                  <a:pt x="2066291" y="2325512"/>
                </a:cubicBezTo>
                <a:close/>
                <a:moveTo>
                  <a:pt x="3051815" y="2324526"/>
                </a:moveTo>
                <a:cubicBezTo>
                  <a:pt x="3045397" y="2324198"/>
                  <a:pt x="3040562" y="2324890"/>
                  <a:pt x="3039431" y="2327103"/>
                </a:cubicBezTo>
                <a:cubicBezTo>
                  <a:pt x="3031740" y="2340938"/>
                  <a:pt x="3088741" y="2345366"/>
                  <a:pt x="3095074" y="2341492"/>
                </a:cubicBezTo>
                <a:cubicBezTo>
                  <a:pt x="3104575" y="2335681"/>
                  <a:pt x="3071070" y="2325512"/>
                  <a:pt x="3051815" y="2324526"/>
                </a:cubicBezTo>
                <a:close/>
                <a:moveTo>
                  <a:pt x="2593774" y="2324198"/>
                </a:moveTo>
                <a:cubicBezTo>
                  <a:pt x="2582181" y="2325996"/>
                  <a:pt x="2568723" y="2334297"/>
                  <a:pt x="2564877" y="2342045"/>
                </a:cubicBezTo>
                <a:cubicBezTo>
                  <a:pt x="2583877" y="2347579"/>
                  <a:pt x="2582068" y="2380231"/>
                  <a:pt x="2601068" y="2386872"/>
                </a:cubicBezTo>
                <a:cubicBezTo>
                  <a:pt x="2593830" y="2391853"/>
                  <a:pt x="2587044" y="2397387"/>
                  <a:pt x="2579806" y="2402921"/>
                </a:cubicBezTo>
                <a:cubicBezTo>
                  <a:pt x="2584330" y="2411222"/>
                  <a:pt x="2596092" y="2403474"/>
                  <a:pt x="2596996" y="2416756"/>
                </a:cubicBezTo>
                <a:cubicBezTo>
                  <a:pt x="2586592" y="2422844"/>
                  <a:pt x="2573020" y="2417863"/>
                  <a:pt x="2562615" y="2422290"/>
                </a:cubicBezTo>
                <a:cubicBezTo>
                  <a:pt x="2573472" y="2417863"/>
                  <a:pt x="2539091" y="2452728"/>
                  <a:pt x="2541805" y="2437232"/>
                </a:cubicBezTo>
                <a:cubicBezTo>
                  <a:pt x="2541805" y="2429485"/>
                  <a:pt x="2552663" y="2412882"/>
                  <a:pt x="2552210" y="2411222"/>
                </a:cubicBezTo>
                <a:cubicBezTo>
                  <a:pt x="2551305" y="2402921"/>
                  <a:pt x="2544520" y="2387425"/>
                  <a:pt x="2534567" y="2404028"/>
                </a:cubicBezTo>
                <a:cubicBezTo>
                  <a:pt x="2535925" y="2401676"/>
                  <a:pt x="2535925" y="2401641"/>
                  <a:pt x="2535331" y="2402627"/>
                </a:cubicBezTo>
                <a:lnTo>
                  <a:pt x="2534449" y="2404114"/>
                </a:lnTo>
                <a:lnTo>
                  <a:pt x="2515171" y="2418140"/>
                </a:lnTo>
                <a:cubicBezTo>
                  <a:pt x="2507764" y="2419800"/>
                  <a:pt x="2499734" y="2419247"/>
                  <a:pt x="2492043" y="2418970"/>
                </a:cubicBezTo>
                <a:cubicBezTo>
                  <a:pt x="2491138" y="2446087"/>
                  <a:pt x="2525972" y="2432252"/>
                  <a:pt x="2541805" y="2437232"/>
                </a:cubicBezTo>
                <a:cubicBezTo>
                  <a:pt x="2535924" y="2471544"/>
                  <a:pt x="2568496" y="2439446"/>
                  <a:pt x="2557186" y="2472651"/>
                </a:cubicBezTo>
                <a:cubicBezTo>
                  <a:pt x="2583425" y="2480952"/>
                  <a:pt x="2585234" y="2448854"/>
                  <a:pt x="2605592" y="2438339"/>
                </a:cubicBezTo>
                <a:cubicBezTo>
                  <a:pt x="2617354" y="2432252"/>
                  <a:pt x="2655807" y="2444980"/>
                  <a:pt x="2647664" y="2417310"/>
                </a:cubicBezTo>
                <a:cubicBezTo>
                  <a:pt x="2645402" y="2409008"/>
                  <a:pt x="2614640" y="2405134"/>
                  <a:pt x="2613282" y="2402367"/>
                </a:cubicBezTo>
                <a:cubicBezTo>
                  <a:pt x="2608759" y="2395173"/>
                  <a:pt x="2608306" y="2359755"/>
                  <a:pt x="2611473" y="2345366"/>
                </a:cubicBezTo>
                <a:cubicBezTo>
                  <a:pt x="2614414" y="2331254"/>
                  <a:pt x="2613622" y="2334851"/>
                  <a:pt x="2612491" y="2340178"/>
                </a:cubicBezTo>
                <a:lnTo>
                  <a:pt x="2611442" y="2345186"/>
                </a:lnTo>
                <a:lnTo>
                  <a:pt x="2608328" y="2327259"/>
                </a:lnTo>
                <a:cubicBezTo>
                  <a:pt x="2604899" y="2324025"/>
                  <a:pt x="2599570" y="2323299"/>
                  <a:pt x="2593774" y="2324198"/>
                </a:cubicBezTo>
                <a:close/>
                <a:moveTo>
                  <a:pt x="2439849" y="2319771"/>
                </a:moveTo>
                <a:cubicBezTo>
                  <a:pt x="2434929" y="2321293"/>
                  <a:pt x="2430519" y="2324613"/>
                  <a:pt x="2425090" y="2328210"/>
                </a:cubicBezTo>
                <a:cubicBezTo>
                  <a:pt x="2439566" y="2335404"/>
                  <a:pt x="2445899" y="2328210"/>
                  <a:pt x="2457661" y="2322122"/>
                </a:cubicBezTo>
                <a:cubicBezTo>
                  <a:pt x="2450197" y="2318525"/>
                  <a:pt x="2444769" y="2318249"/>
                  <a:pt x="2439849" y="2319771"/>
                </a:cubicBezTo>
                <a:close/>
                <a:moveTo>
                  <a:pt x="3378269" y="2319425"/>
                </a:moveTo>
                <a:cubicBezTo>
                  <a:pt x="3371935" y="2321984"/>
                  <a:pt x="3367638" y="2330147"/>
                  <a:pt x="3371935" y="2338725"/>
                </a:cubicBezTo>
                <a:cubicBezTo>
                  <a:pt x="3376006" y="2346473"/>
                  <a:pt x="3401792" y="2350347"/>
                  <a:pt x="3396816" y="2333744"/>
                </a:cubicBezTo>
                <a:cubicBezTo>
                  <a:pt x="3399983" y="2344259"/>
                  <a:pt x="3394554" y="2324889"/>
                  <a:pt x="3396816" y="2333744"/>
                </a:cubicBezTo>
                <a:cubicBezTo>
                  <a:pt x="3392971" y="2319909"/>
                  <a:pt x="3384602" y="2316865"/>
                  <a:pt x="3378269" y="2319425"/>
                </a:cubicBezTo>
                <a:close/>
                <a:moveTo>
                  <a:pt x="1768450" y="2315136"/>
                </a:moveTo>
                <a:cubicBezTo>
                  <a:pt x="1758950" y="2316312"/>
                  <a:pt x="1748545" y="2321569"/>
                  <a:pt x="1746057" y="2327657"/>
                </a:cubicBezTo>
                <a:cubicBezTo>
                  <a:pt x="1747867" y="2329871"/>
                  <a:pt x="1757480" y="2332084"/>
                  <a:pt x="1766754" y="2332568"/>
                </a:cubicBezTo>
                <a:lnTo>
                  <a:pt x="1785325" y="2327130"/>
                </a:lnTo>
                <a:lnTo>
                  <a:pt x="1785033" y="2329905"/>
                </a:lnTo>
                <a:cubicBezTo>
                  <a:pt x="1784991" y="2330424"/>
                  <a:pt x="1785076" y="2329870"/>
                  <a:pt x="1785415" y="2327103"/>
                </a:cubicBezTo>
                <a:cubicBezTo>
                  <a:pt x="1786093" y="2320462"/>
                  <a:pt x="1785754" y="2323229"/>
                  <a:pt x="1785415" y="2326273"/>
                </a:cubicBezTo>
                <a:lnTo>
                  <a:pt x="1785344" y="2326943"/>
                </a:lnTo>
                <a:lnTo>
                  <a:pt x="1780919" y="2316839"/>
                </a:lnTo>
                <a:cubicBezTo>
                  <a:pt x="1777724" y="2314980"/>
                  <a:pt x="1773200" y="2314547"/>
                  <a:pt x="1768450" y="2315136"/>
                </a:cubicBezTo>
                <a:close/>
                <a:moveTo>
                  <a:pt x="1892178" y="2312714"/>
                </a:moveTo>
                <a:cubicBezTo>
                  <a:pt x="1892630" y="2315481"/>
                  <a:pt x="1885392" y="2326550"/>
                  <a:pt x="1896249" y="2326550"/>
                </a:cubicBezTo>
                <a:cubicBezTo>
                  <a:pt x="1912535" y="2326550"/>
                  <a:pt x="1890821" y="2307734"/>
                  <a:pt x="1892178" y="2312714"/>
                </a:cubicBezTo>
                <a:close/>
                <a:moveTo>
                  <a:pt x="2363113" y="2310501"/>
                </a:moveTo>
                <a:cubicBezTo>
                  <a:pt x="2368541" y="2323229"/>
                  <a:pt x="2383018" y="2355881"/>
                  <a:pt x="2396137" y="2357541"/>
                </a:cubicBezTo>
                <a:cubicBezTo>
                  <a:pt x="2403827" y="2359201"/>
                  <a:pt x="2427351" y="2341492"/>
                  <a:pt x="2411970" y="2335958"/>
                </a:cubicBezTo>
                <a:cubicBezTo>
                  <a:pt x="2394780" y="2329870"/>
                  <a:pt x="2379851" y="2316588"/>
                  <a:pt x="2363113" y="2310501"/>
                </a:cubicBezTo>
                <a:close/>
                <a:moveTo>
                  <a:pt x="3667150" y="2304771"/>
                </a:moveTo>
                <a:lnTo>
                  <a:pt x="3670793" y="2312092"/>
                </a:lnTo>
                <a:cubicBezTo>
                  <a:pt x="3671755" y="2318802"/>
                  <a:pt x="3668701" y="2324613"/>
                  <a:pt x="3658748" y="2309394"/>
                </a:cubicBezTo>
                <a:close/>
                <a:moveTo>
                  <a:pt x="3109098" y="2298326"/>
                </a:moveTo>
                <a:cubicBezTo>
                  <a:pt x="3093717" y="2312161"/>
                  <a:pt x="3109551" y="2297772"/>
                  <a:pt x="3109098" y="2298326"/>
                </a:cubicBezTo>
                <a:close/>
                <a:moveTo>
                  <a:pt x="3361757" y="2298118"/>
                </a:moveTo>
                <a:cubicBezTo>
                  <a:pt x="3356441" y="2298879"/>
                  <a:pt x="3351125" y="2302476"/>
                  <a:pt x="3344792" y="2308841"/>
                </a:cubicBezTo>
                <a:cubicBezTo>
                  <a:pt x="3358363" y="2308841"/>
                  <a:pt x="3366959" y="2311608"/>
                  <a:pt x="3378721" y="2304413"/>
                </a:cubicBezTo>
                <a:cubicBezTo>
                  <a:pt x="3372388" y="2299433"/>
                  <a:pt x="3367072" y="2297357"/>
                  <a:pt x="3361757" y="2298118"/>
                </a:cubicBezTo>
                <a:close/>
                <a:moveTo>
                  <a:pt x="6619822" y="2296623"/>
                </a:moveTo>
                <a:lnTo>
                  <a:pt x="6622277" y="2297496"/>
                </a:lnTo>
                <a:cubicBezTo>
                  <a:pt x="6624256" y="2301093"/>
                  <a:pt x="6624143" y="2308287"/>
                  <a:pt x="6616000" y="2308287"/>
                </a:cubicBezTo>
                <a:close/>
                <a:moveTo>
                  <a:pt x="4619844" y="2296423"/>
                </a:moveTo>
                <a:cubicBezTo>
                  <a:pt x="4602116" y="2293933"/>
                  <a:pt x="4594058" y="2302338"/>
                  <a:pt x="4568950" y="2316035"/>
                </a:cubicBezTo>
                <a:cubicBezTo>
                  <a:pt x="4553117" y="2324889"/>
                  <a:pt x="4486164" y="2338725"/>
                  <a:pt x="4474401" y="2319909"/>
                </a:cubicBezTo>
                <a:cubicBezTo>
                  <a:pt x="4483449" y="2334298"/>
                  <a:pt x="4472140" y="2338725"/>
                  <a:pt x="4484806" y="2345919"/>
                </a:cubicBezTo>
                <a:cubicBezTo>
                  <a:pt x="4492045" y="2350900"/>
                  <a:pt x="4542712" y="2347579"/>
                  <a:pt x="4550855" y="2344812"/>
                </a:cubicBezTo>
                <a:cubicBezTo>
                  <a:pt x="4544069" y="2355881"/>
                  <a:pt x="4527783" y="2371930"/>
                  <a:pt x="4544069" y="2381338"/>
                </a:cubicBezTo>
                <a:cubicBezTo>
                  <a:pt x="4560807" y="2390746"/>
                  <a:pt x="4553117" y="2371930"/>
                  <a:pt x="4560807" y="2364182"/>
                </a:cubicBezTo>
                <a:cubicBezTo>
                  <a:pt x="4575284" y="2349240"/>
                  <a:pt x="4606046" y="2346473"/>
                  <a:pt x="4578450" y="2364735"/>
                </a:cubicBezTo>
                <a:cubicBezTo>
                  <a:pt x="4584331" y="2360861"/>
                  <a:pt x="4591570" y="2385765"/>
                  <a:pt x="4598355" y="2394066"/>
                </a:cubicBezTo>
                <a:cubicBezTo>
                  <a:pt x="4582974" y="2391853"/>
                  <a:pt x="4564879" y="2386872"/>
                  <a:pt x="4550855" y="2398493"/>
                </a:cubicBezTo>
                <a:cubicBezTo>
                  <a:pt x="4558093" y="2400707"/>
                  <a:pt x="4567593" y="2420077"/>
                  <a:pt x="4569855" y="2420630"/>
                </a:cubicBezTo>
                <a:cubicBezTo>
                  <a:pt x="4581617" y="2421183"/>
                  <a:pt x="4574379" y="2409008"/>
                  <a:pt x="4585236" y="2405134"/>
                </a:cubicBezTo>
                <a:cubicBezTo>
                  <a:pt x="4600617" y="2400154"/>
                  <a:pt x="4614189" y="2412882"/>
                  <a:pt x="4631380" y="2411222"/>
                </a:cubicBezTo>
                <a:cubicBezTo>
                  <a:pt x="4658523" y="2409008"/>
                  <a:pt x="4663499" y="2380784"/>
                  <a:pt x="4691095" y="2379124"/>
                </a:cubicBezTo>
                <a:cubicBezTo>
                  <a:pt x="4705119" y="2378017"/>
                  <a:pt x="4715524" y="2387979"/>
                  <a:pt x="4730000" y="2376910"/>
                </a:cubicBezTo>
                <a:cubicBezTo>
                  <a:pt x="4744929" y="2365289"/>
                  <a:pt x="4731357" y="2361415"/>
                  <a:pt x="4741310" y="2350347"/>
                </a:cubicBezTo>
                <a:cubicBezTo>
                  <a:pt x="4757143" y="2351453"/>
                  <a:pt x="4772524" y="2347026"/>
                  <a:pt x="4788358" y="2346473"/>
                </a:cubicBezTo>
                <a:cubicBezTo>
                  <a:pt x="4757143" y="2347579"/>
                  <a:pt x="4738595" y="2348686"/>
                  <a:pt x="4711000" y="2333744"/>
                </a:cubicBezTo>
                <a:cubicBezTo>
                  <a:pt x="4701500" y="2328763"/>
                  <a:pt x="4696071" y="2314928"/>
                  <a:pt x="4682047" y="2311608"/>
                </a:cubicBezTo>
                <a:cubicBezTo>
                  <a:pt x="4665761" y="2307734"/>
                  <a:pt x="4657618" y="2308287"/>
                  <a:pt x="4641785" y="2302753"/>
                </a:cubicBezTo>
                <a:cubicBezTo>
                  <a:pt x="4632737" y="2299294"/>
                  <a:pt x="4625753" y="2297253"/>
                  <a:pt x="4619844" y="2296423"/>
                </a:cubicBezTo>
                <a:close/>
                <a:moveTo>
                  <a:pt x="1181351" y="2295187"/>
                </a:moveTo>
                <a:cubicBezTo>
                  <a:pt x="1180970" y="2295282"/>
                  <a:pt x="1178764" y="2295697"/>
                  <a:pt x="1173336" y="2296665"/>
                </a:cubicBezTo>
                <a:lnTo>
                  <a:pt x="1173557" y="2296482"/>
                </a:lnTo>
                <a:lnTo>
                  <a:pt x="1178425" y="2295628"/>
                </a:lnTo>
                <a:cubicBezTo>
                  <a:pt x="1180291" y="2295316"/>
                  <a:pt x="1181733" y="2295092"/>
                  <a:pt x="1181351" y="2295187"/>
                </a:cubicBezTo>
                <a:close/>
                <a:moveTo>
                  <a:pt x="6726382" y="2293345"/>
                </a:moveTo>
                <a:cubicBezTo>
                  <a:pt x="6750359" y="2304967"/>
                  <a:pt x="6768002" y="2305520"/>
                  <a:pt x="6792430" y="2293345"/>
                </a:cubicBezTo>
                <a:cubicBezTo>
                  <a:pt x="6768002" y="2293345"/>
                  <a:pt x="6750359" y="2293345"/>
                  <a:pt x="6726382" y="2293345"/>
                </a:cubicBezTo>
                <a:close/>
                <a:moveTo>
                  <a:pt x="4444092" y="2293345"/>
                </a:moveTo>
                <a:cubicBezTo>
                  <a:pt x="4439115" y="2321016"/>
                  <a:pt x="4424187" y="2299432"/>
                  <a:pt x="4411972" y="2309947"/>
                </a:cubicBezTo>
                <a:cubicBezTo>
                  <a:pt x="4414234" y="2315481"/>
                  <a:pt x="4417401" y="2321016"/>
                  <a:pt x="4421472" y="2325443"/>
                </a:cubicBezTo>
                <a:cubicBezTo>
                  <a:pt x="4430972" y="2325996"/>
                  <a:pt x="4464449" y="2337065"/>
                  <a:pt x="4463092" y="2313268"/>
                </a:cubicBezTo>
                <a:cubicBezTo>
                  <a:pt x="4463092" y="2312161"/>
                  <a:pt x="4444092" y="2291131"/>
                  <a:pt x="4444092" y="2293345"/>
                </a:cubicBezTo>
                <a:close/>
                <a:moveTo>
                  <a:pt x="1448309" y="2292411"/>
                </a:moveTo>
                <a:cubicBezTo>
                  <a:pt x="1449334" y="2293034"/>
                  <a:pt x="1449772" y="2294313"/>
                  <a:pt x="1449687" y="2295420"/>
                </a:cubicBezTo>
                <a:lnTo>
                  <a:pt x="1449162" y="2296008"/>
                </a:lnTo>
                <a:lnTo>
                  <a:pt x="1443410" y="2293345"/>
                </a:lnTo>
                <a:cubicBezTo>
                  <a:pt x="1445672" y="2291823"/>
                  <a:pt x="1447284" y="2291788"/>
                  <a:pt x="1448309" y="2292411"/>
                </a:cubicBezTo>
                <a:close/>
                <a:moveTo>
                  <a:pt x="2787769" y="2292221"/>
                </a:moveTo>
                <a:cubicBezTo>
                  <a:pt x="2786151" y="2293103"/>
                  <a:pt x="2784737" y="2295559"/>
                  <a:pt x="2783832" y="2300539"/>
                </a:cubicBezTo>
                <a:cubicBezTo>
                  <a:pt x="2780213" y="2319909"/>
                  <a:pt x="2801023" y="2301646"/>
                  <a:pt x="2799666" y="2301093"/>
                </a:cubicBezTo>
                <a:cubicBezTo>
                  <a:pt x="2799327" y="2301093"/>
                  <a:pt x="2792626" y="2289575"/>
                  <a:pt x="2787769" y="2292221"/>
                </a:cubicBezTo>
                <a:close/>
                <a:moveTo>
                  <a:pt x="976081" y="2291650"/>
                </a:moveTo>
                <a:cubicBezTo>
                  <a:pt x="957547" y="2288226"/>
                  <a:pt x="937868" y="2298187"/>
                  <a:pt x="918189" y="2294452"/>
                </a:cubicBezTo>
                <a:cubicBezTo>
                  <a:pt x="909594" y="2292792"/>
                  <a:pt x="898285" y="2293898"/>
                  <a:pt x="892856" y="2303860"/>
                </a:cubicBezTo>
                <a:cubicBezTo>
                  <a:pt x="919094" y="2313268"/>
                  <a:pt x="934023" y="2312161"/>
                  <a:pt x="959357" y="2312161"/>
                </a:cubicBezTo>
                <a:cubicBezTo>
                  <a:pt x="971119" y="2312161"/>
                  <a:pt x="985143" y="2300539"/>
                  <a:pt x="972476" y="2319355"/>
                </a:cubicBezTo>
                <a:cubicBezTo>
                  <a:pt x="968857" y="2325443"/>
                  <a:pt x="950761" y="2317142"/>
                  <a:pt x="949404" y="2333191"/>
                </a:cubicBezTo>
                <a:cubicBezTo>
                  <a:pt x="948499" y="2342045"/>
                  <a:pt x="955285" y="2339832"/>
                  <a:pt x="958000" y="2344259"/>
                </a:cubicBezTo>
                <a:cubicBezTo>
                  <a:pt x="958452" y="2344812"/>
                  <a:pt x="973833" y="2356987"/>
                  <a:pt x="973381" y="2351453"/>
                </a:cubicBezTo>
                <a:cubicBezTo>
                  <a:pt x="972023" y="2347579"/>
                  <a:pt x="969762" y="2345366"/>
                  <a:pt x="966142" y="2345919"/>
                </a:cubicBezTo>
                <a:cubicBezTo>
                  <a:pt x="977452" y="2330977"/>
                  <a:pt x="1065667" y="2385212"/>
                  <a:pt x="1049834" y="2334851"/>
                </a:cubicBezTo>
                <a:cubicBezTo>
                  <a:pt x="1043048" y="2313268"/>
                  <a:pt x="1031738" y="2332637"/>
                  <a:pt x="1019976" y="2327103"/>
                </a:cubicBezTo>
                <a:cubicBezTo>
                  <a:pt x="1007310" y="2321569"/>
                  <a:pt x="1004595" y="2309947"/>
                  <a:pt x="994190" y="2300539"/>
                </a:cubicBezTo>
                <a:cubicBezTo>
                  <a:pt x="988309" y="2295420"/>
                  <a:pt x="982259" y="2292792"/>
                  <a:pt x="976081" y="2291650"/>
                </a:cubicBezTo>
                <a:close/>
                <a:moveTo>
                  <a:pt x="3071075" y="2291249"/>
                </a:moveTo>
                <a:cubicBezTo>
                  <a:pt x="3066331" y="2290608"/>
                  <a:pt x="3062282" y="2290673"/>
                  <a:pt x="3059795" y="2292100"/>
                </a:cubicBezTo>
                <a:cubicBezTo>
                  <a:pt x="3056480" y="2294002"/>
                  <a:pt x="3055943" y="2298326"/>
                  <a:pt x="3060240" y="2306627"/>
                </a:cubicBezTo>
                <a:cubicBezTo>
                  <a:pt x="3068383" y="2322122"/>
                  <a:pt x="3107741" y="2313821"/>
                  <a:pt x="3119051" y="2308287"/>
                </a:cubicBezTo>
                <a:cubicBezTo>
                  <a:pt x="3115884" y="2304413"/>
                  <a:pt x="3112717" y="2301093"/>
                  <a:pt x="3109098" y="2298326"/>
                </a:cubicBezTo>
                <a:cubicBezTo>
                  <a:pt x="3105791" y="2301439"/>
                  <a:pt x="3085306" y="2293170"/>
                  <a:pt x="3071075" y="2291249"/>
                </a:cubicBezTo>
                <a:close/>
                <a:moveTo>
                  <a:pt x="3561485" y="2290578"/>
                </a:moveTo>
                <a:cubicBezTo>
                  <a:pt x="3586819" y="2320462"/>
                  <a:pt x="3548818" y="2299986"/>
                  <a:pt x="3561485" y="2290578"/>
                </a:cubicBezTo>
                <a:close/>
                <a:moveTo>
                  <a:pt x="2603782" y="2289471"/>
                </a:moveTo>
                <a:cubicBezTo>
                  <a:pt x="2594282" y="2285044"/>
                  <a:pt x="2587949" y="2297772"/>
                  <a:pt x="2581615" y="2303306"/>
                </a:cubicBezTo>
                <a:cubicBezTo>
                  <a:pt x="2597449" y="2314375"/>
                  <a:pt x="2612378" y="2293898"/>
                  <a:pt x="2603782" y="2289471"/>
                </a:cubicBezTo>
                <a:close/>
                <a:moveTo>
                  <a:pt x="1365996" y="2289402"/>
                </a:moveTo>
                <a:cubicBezTo>
                  <a:pt x="1356552" y="2290439"/>
                  <a:pt x="1347957" y="2296112"/>
                  <a:pt x="1351576" y="2307180"/>
                </a:cubicBezTo>
                <a:cubicBezTo>
                  <a:pt x="1354290" y="2317142"/>
                  <a:pt x="1385053" y="2315481"/>
                  <a:pt x="1385505" y="2299432"/>
                </a:cubicBezTo>
                <a:cubicBezTo>
                  <a:pt x="1385053" y="2322122"/>
                  <a:pt x="1385957" y="2283383"/>
                  <a:pt x="1385505" y="2299432"/>
                </a:cubicBezTo>
                <a:cubicBezTo>
                  <a:pt x="1385731" y="2291961"/>
                  <a:pt x="1375439" y="2288364"/>
                  <a:pt x="1365996" y="2289402"/>
                </a:cubicBezTo>
                <a:close/>
                <a:moveTo>
                  <a:pt x="842019" y="2288641"/>
                </a:moveTo>
                <a:cubicBezTo>
                  <a:pt x="833112" y="2288710"/>
                  <a:pt x="824333" y="2289955"/>
                  <a:pt x="818007" y="2292532"/>
                </a:cubicBezTo>
                <a:lnTo>
                  <a:pt x="808712" y="2304413"/>
                </a:lnTo>
                <a:lnTo>
                  <a:pt x="821188" y="2316346"/>
                </a:lnTo>
                <a:cubicBezTo>
                  <a:pt x="841397" y="2323091"/>
                  <a:pt x="878719" y="2315205"/>
                  <a:pt x="878380" y="2301093"/>
                </a:cubicBezTo>
                <a:cubicBezTo>
                  <a:pt x="878153" y="2293068"/>
                  <a:pt x="859832" y="2288502"/>
                  <a:pt x="842019" y="2288641"/>
                </a:cubicBezTo>
                <a:close/>
                <a:moveTo>
                  <a:pt x="1767633" y="2287436"/>
                </a:moveTo>
                <a:lnTo>
                  <a:pt x="1767772" y="2287811"/>
                </a:lnTo>
                <a:lnTo>
                  <a:pt x="1767481" y="2288035"/>
                </a:lnTo>
                <a:close/>
                <a:moveTo>
                  <a:pt x="2844452" y="2287257"/>
                </a:moveTo>
                <a:cubicBezTo>
                  <a:pt x="2805999" y="2277849"/>
                  <a:pt x="2810975" y="2327103"/>
                  <a:pt x="2783380" y="2333744"/>
                </a:cubicBezTo>
                <a:cubicBezTo>
                  <a:pt x="2829071" y="2355327"/>
                  <a:pt x="2817309" y="2293898"/>
                  <a:pt x="2844452" y="2287257"/>
                </a:cubicBezTo>
                <a:close/>
                <a:moveTo>
                  <a:pt x="6972933" y="2286842"/>
                </a:moveTo>
                <a:cubicBezTo>
                  <a:pt x="6955064" y="2286566"/>
                  <a:pt x="6936968" y="2288087"/>
                  <a:pt x="6920456" y="2292792"/>
                </a:cubicBezTo>
                <a:cubicBezTo>
                  <a:pt x="6926337" y="2314928"/>
                  <a:pt x="6924528" y="2309947"/>
                  <a:pt x="6948956" y="2312161"/>
                </a:cubicBezTo>
                <a:cubicBezTo>
                  <a:pt x="6960266" y="2312991"/>
                  <a:pt x="6972367" y="2312991"/>
                  <a:pt x="6983564" y="2315897"/>
                </a:cubicBezTo>
                <a:lnTo>
                  <a:pt x="6993794" y="2320402"/>
                </a:lnTo>
                <a:lnTo>
                  <a:pt x="7005052" y="2333191"/>
                </a:lnTo>
                <a:cubicBezTo>
                  <a:pt x="7007314" y="2334298"/>
                  <a:pt x="7010029" y="2335958"/>
                  <a:pt x="7012743" y="2337065"/>
                </a:cubicBezTo>
                <a:cubicBezTo>
                  <a:pt x="7008898" y="2330839"/>
                  <a:pt x="7004402" y="2326273"/>
                  <a:pt x="6999468" y="2322901"/>
                </a:cubicBezTo>
                <a:lnTo>
                  <a:pt x="6993794" y="2320402"/>
                </a:lnTo>
                <a:lnTo>
                  <a:pt x="6992386" y="2318802"/>
                </a:lnTo>
                <a:cubicBezTo>
                  <a:pt x="7001886" y="2306073"/>
                  <a:pt x="7022696" y="2314375"/>
                  <a:pt x="7024052" y="2291685"/>
                </a:cubicBezTo>
                <a:cubicBezTo>
                  <a:pt x="7008445" y="2289194"/>
                  <a:pt x="6990802" y="2287119"/>
                  <a:pt x="6972933" y="2286842"/>
                </a:cubicBezTo>
                <a:close/>
                <a:moveTo>
                  <a:pt x="3528468" y="2286298"/>
                </a:moveTo>
                <a:cubicBezTo>
                  <a:pt x="3525096" y="2287534"/>
                  <a:pt x="3521901" y="2290993"/>
                  <a:pt x="3518961" y="2298326"/>
                </a:cubicBezTo>
                <a:cubicBezTo>
                  <a:pt x="3540223" y="2295005"/>
                  <a:pt x="3549270" y="2321569"/>
                  <a:pt x="3563747" y="2327657"/>
                </a:cubicBezTo>
                <a:cubicBezTo>
                  <a:pt x="3582408" y="2334713"/>
                  <a:pt x="3603614" y="2320289"/>
                  <a:pt x="3622402" y="2321042"/>
                </a:cubicBezTo>
                <a:lnTo>
                  <a:pt x="3639272" y="2327836"/>
                </a:lnTo>
                <a:lnTo>
                  <a:pt x="3637879" y="2329028"/>
                </a:lnTo>
                <a:lnTo>
                  <a:pt x="3610343" y="2338725"/>
                </a:lnTo>
                <a:cubicBezTo>
                  <a:pt x="3614641" y="2339002"/>
                  <a:pt x="3623236" y="2337757"/>
                  <a:pt x="3631153" y="2334782"/>
                </a:cubicBezTo>
                <a:lnTo>
                  <a:pt x="3637879" y="2329028"/>
                </a:lnTo>
                <a:lnTo>
                  <a:pt x="3640200" y="2328210"/>
                </a:lnTo>
                <a:lnTo>
                  <a:pt x="3639272" y="2327836"/>
                </a:lnTo>
                <a:lnTo>
                  <a:pt x="3647891" y="2320462"/>
                </a:lnTo>
                <a:cubicBezTo>
                  <a:pt x="3652867" y="2300539"/>
                  <a:pt x="3638391" y="2309947"/>
                  <a:pt x="3628891" y="2308287"/>
                </a:cubicBezTo>
                <a:cubicBezTo>
                  <a:pt x="3604009" y="2302753"/>
                  <a:pt x="3582747" y="2315481"/>
                  <a:pt x="3561485" y="2290578"/>
                </a:cubicBezTo>
                <a:cubicBezTo>
                  <a:pt x="3550289" y="2298879"/>
                  <a:pt x="3538583" y="2282588"/>
                  <a:pt x="3528468" y="2286298"/>
                </a:cubicBezTo>
                <a:close/>
                <a:moveTo>
                  <a:pt x="3480395" y="2284836"/>
                </a:moveTo>
                <a:cubicBezTo>
                  <a:pt x="3474288" y="2285320"/>
                  <a:pt x="3468067" y="2286427"/>
                  <a:pt x="3462865" y="2286704"/>
                </a:cubicBezTo>
                <a:cubicBezTo>
                  <a:pt x="3443864" y="2287257"/>
                  <a:pt x="3431198" y="2291685"/>
                  <a:pt x="3413554" y="2295559"/>
                </a:cubicBezTo>
                <a:cubicBezTo>
                  <a:pt x="3404507" y="2297219"/>
                  <a:pt x="3394102" y="2283937"/>
                  <a:pt x="3386411" y="2296665"/>
                </a:cubicBezTo>
                <a:cubicBezTo>
                  <a:pt x="3371935" y="2319909"/>
                  <a:pt x="3421245" y="2297772"/>
                  <a:pt x="3415364" y="2298326"/>
                </a:cubicBezTo>
                <a:cubicBezTo>
                  <a:pt x="3426674" y="2296665"/>
                  <a:pt x="3435269" y="2301646"/>
                  <a:pt x="3443412" y="2309394"/>
                </a:cubicBezTo>
                <a:cubicBezTo>
                  <a:pt x="3452007" y="2317695"/>
                  <a:pt x="3444769" y="2330977"/>
                  <a:pt x="3456984" y="2336511"/>
                </a:cubicBezTo>
                <a:cubicBezTo>
                  <a:pt x="3468293" y="2340938"/>
                  <a:pt x="3471460" y="2329317"/>
                  <a:pt x="3481412" y="2325996"/>
                </a:cubicBezTo>
                <a:cubicBezTo>
                  <a:pt x="3491817" y="2323229"/>
                  <a:pt x="3522580" y="2325996"/>
                  <a:pt x="3527104" y="2313268"/>
                </a:cubicBezTo>
                <a:cubicBezTo>
                  <a:pt x="3513532" y="2308287"/>
                  <a:pt x="3509008" y="2292238"/>
                  <a:pt x="3497246" y="2286704"/>
                </a:cubicBezTo>
                <a:cubicBezTo>
                  <a:pt x="3492496" y="2284490"/>
                  <a:pt x="3486502" y="2284352"/>
                  <a:pt x="3480395" y="2284836"/>
                </a:cubicBezTo>
                <a:close/>
                <a:moveTo>
                  <a:pt x="3031740" y="2284698"/>
                </a:moveTo>
                <a:cubicBezTo>
                  <a:pt x="3029592" y="2284214"/>
                  <a:pt x="3027217" y="2285044"/>
                  <a:pt x="3024502" y="2287257"/>
                </a:cubicBezTo>
                <a:cubicBezTo>
                  <a:pt x="3025859" y="2288918"/>
                  <a:pt x="3039431" y="2303306"/>
                  <a:pt x="3037621" y="2290024"/>
                </a:cubicBezTo>
                <a:cubicBezTo>
                  <a:pt x="3038978" y="2298879"/>
                  <a:pt x="3036716" y="2283383"/>
                  <a:pt x="3037621" y="2290024"/>
                </a:cubicBezTo>
                <a:cubicBezTo>
                  <a:pt x="3035812" y="2286981"/>
                  <a:pt x="3033889" y="2285182"/>
                  <a:pt x="3031740" y="2284698"/>
                </a:cubicBezTo>
                <a:close/>
                <a:moveTo>
                  <a:pt x="3757072" y="2282718"/>
                </a:moveTo>
                <a:cubicBezTo>
                  <a:pt x="3747671" y="2282173"/>
                  <a:pt x="3738029" y="2282692"/>
                  <a:pt x="3727963" y="2285044"/>
                </a:cubicBezTo>
                <a:cubicBezTo>
                  <a:pt x="3719142" y="2287257"/>
                  <a:pt x="3704213" y="2288779"/>
                  <a:pt x="3690302" y="2292031"/>
                </a:cubicBezTo>
                <a:lnTo>
                  <a:pt x="3667150" y="2304771"/>
                </a:lnTo>
                <a:lnTo>
                  <a:pt x="3666701" y="2303868"/>
                </a:lnTo>
                <a:cubicBezTo>
                  <a:pt x="3664573" y="2302580"/>
                  <a:pt x="3661802" y="2303583"/>
                  <a:pt x="3658748" y="2309394"/>
                </a:cubicBezTo>
                <a:cubicBezTo>
                  <a:pt x="3689058" y="2355327"/>
                  <a:pt x="3629343" y="2344812"/>
                  <a:pt x="3645176" y="2362522"/>
                </a:cubicBezTo>
                <a:cubicBezTo>
                  <a:pt x="3649248" y="2367502"/>
                  <a:pt x="3665534" y="2363075"/>
                  <a:pt x="3672772" y="2365842"/>
                </a:cubicBezTo>
                <a:cubicBezTo>
                  <a:pt x="3680915" y="2369163"/>
                  <a:pt x="3691320" y="2385212"/>
                  <a:pt x="3699915" y="2385765"/>
                </a:cubicBezTo>
                <a:cubicBezTo>
                  <a:pt x="3713487" y="2386872"/>
                  <a:pt x="3729320" y="2372483"/>
                  <a:pt x="3746059" y="2372483"/>
                </a:cubicBezTo>
                <a:cubicBezTo>
                  <a:pt x="3744249" y="2358648"/>
                  <a:pt x="3723892" y="2360861"/>
                  <a:pt x="3746511" y="2347026"/>
                </a:cubicBezTo>
                <a:cubicBezTo>
                  <a:pt x="3756916" y="2340385"/>
                  <a:pt x="3772297" y="2349240"/>
                  <a:pt x="3783154" y="2345919"/>
                </a:cubicBezTo>
                <a:cubicBezTo>
                  <a:pt x="3796274" y="2341492"/>
                  <a:pt x="3799440" y="2322122"/>
                  <a:pt x="3817988" y="2324889"/>
                </a:cubicBezTo>
                <a:cubicBezTo>
                  <a:pt x="3833369" y="2327103"/>
                  <a:pt x="3835179" y="2345366"/>
                  <a:pt x="3846489" y="2349793"/>
                </a:cubicBezTo>
                <a:cubicBezTo>
                  <a:pt x="3865036" y="2356434"/>
                  <a:pt x="3850108" y="2335958"/>
                  <a:pt x="3863679" y="2326550"/>
                </a:cubicBezTo>
                <a:cubicBezTo>
                  <a:pt x="3881775" y="2314928"/>
                  <a:pt x="3871822" y="2340938"/>
                  <a:pt x="3880418" y="2345366"/>
                </a:cubicBezTo>
                <a:cubicBezTo>
                  <a:pt x="3912537" y="2360861"/>
                  <a:pt x="3940133" y="2312714"/>
                  <a:pt x="3969990" y="2356434"/>
                </a:cubicBezTo>
                <a:cubicBezTo>
                  <a:pt x="3962300" y="2322122"/>
                  <a:pt x="3942395" y="2325996"/>
                  <a:pt x="3982205" y="2322122"/>
                </a:cubicBezTo>
                <a:cubicBezTo>
                  <a:pt x="4009800" y="2319909"/>
                  <a:pt x="4045539" y="2304413"/>
                  <a:pt x="4070872" y="2327103"/>
                </a:cubicBezTo>
                <a:cubicBezTo>
                  <a:pt x="4066349" y="2337065"/>
                  <a:pt x="4054586" y="2331530"/>
                  <a:pt x="4051420" y="2344259"/>
                </a:cubicBezTo>
                <a:cubicBezTo>
                  <a:pt x="4055944" y="2345366"/>
                  <a:pt x="4068610" y="2343706"/>
                  <a:pt x="4072230" y="2348133"/>
                </a:cubicBezTo>
                <a:cubicBezTo>
                  <a:pt x="4075396" y="2352560"/>
                  <a:pt x="4073587" y="2367502"/>
                  <a:pt x="4074491" y="2368056"/>
                </a:cubicBezTo>
                <a:cubicBezTo>
                  <a:pt x="4086254" y="2377464"/>
                  <a:pt x="4106159" y="2361968"/>
                  <a:pt x="4121087" y="2352007"/>
                </a:cubicBezTo>
                <a:cubicBezTo>
                  <a:pt x="4112040" y="2340385"/>
                  <a:pt x="4101182" y="2351453"/>
                  <a:pt x="4092135" y="2342599"/>
                </a:cubicBezTo>
                <a:cubicBezTo>
                  <a:pt x="4123349" y="2328210"/>
                  <a:pt x="4145969" y="2322122"/>
                  <a:pt x="4177183" y="2323229"/>
                </a:cubicBezTo>
                <a:cubicBezTo>
                  <a:pt x="4188041" y="2323783"/>
                  <a:pt x="4240518" y="2318249"/>
                  <a:pt x="4226041" y="2291685"/>
                </a:cubicBezTo>
                <a:cubicBezTo>
                  <a:pt x="4215184" y="2271762"/>
                  <a:pt x="4180350" y="2295559"/>
                  <a:pt x="4165421" y="2295559"/>
                </a:cubicBezTo>
                <a:cubicBezTo>
                  <a:pt x="4150040" y="2296112"/>
                  <a:pt x="4134207" y="2286704"/>
                  <a:pt x="4117921" y="2286704"/>
                </a:cubicBezTo>
                <a:cubicBezTo>
                  <a:pt x="4100278" y="2287257"/>
                  <a:pt x="4083539" y="2289471"/>
                  <a:pt x="4065896" y="2288364"/>
                </a:cubicBezTo>
                <a:cubicBezTo>
                  <a:pt x="4021110" y="2285597"/>
                  <a:pt x="3976324" y="2288918"/>
                  <a:pt x="3931537" y="2286151"/>
                </a:cubicBezTo>
                <a:cubicBezTo>
                  <a:pt x="3899418" y="2283937"/>
                  <a:pt x="3870465" y="2295559"/>
                  <a:pt x="3840155" y="2295559"/>
                </a:cubicBezTo>
                <a:cubicBezTo>
                  <a:pt x="3811316" y="2295559"/>
                  <a:pt x="3785275" y="2284352"/>
                  <a:pt x="3757072" y="2282718"/>
                </a:cubicBezTo>
                <a:close/>
                <a:moveTo>
                  <a:pt x="3332464" y="2281585"/>
                </a:moveTo>
                <a:cubicBezTo>
                  <a:pt x="3329863" y="2282277"/>
                  <a:pt x="3326244" y="2284490"/>
                  <a:pt x="3319458" y="2282830"/>
                </a:cubicBezTo>
                <a:cubicBezTo>
                  <a:pt x="3286886" y="2275082"/>
                  <a:pt x="3259291" y="2299432"/>
                  <a:pt x="3228528" y="2293345"/>
                </a:cubicBezTo>
                <a:cubicBezTo>
                  <a:pt x="3217671" y="2291131"/>
                  <a:pt x="3208623" y="2281723"/>
                  <a:pt x="3197766" y="2281723"/>
                </a:cubicBezTo>
                <a:cubicBezTo>
                  <a:pt x="3185099" y="2281723"/>
                  <a:pt x="3178766" y="2294452"/>
                  <a:pt x="3162932" y="2291131"/>
                </a:cubicBezTo>
                <a:cubicBezTo>
                  <a:pt x="3145289" y="2287811"/>
                  <a:pt x="3138051" y="2313268"/>
                  <a:pt x="3151170" y="2325996"/>
                </a:cubicBezTo>
                <a:cubicBezTo>
                  <a:pt x="3161123" y="2335958"/>
                  <a:pt x="3196861" y="2327657"/>
                  <a:pt x="3209076" y="2328210"/>
                </a:cubicBezTo>
                <a:cubicBezTo>
                  <a:pt x="3216766" y="2328210"/>
                  <a:pt x="3243909" y="2336511"/>
                  <a:pt x="3248886" y="2328763"/>
                </a:cubicBezTo>
                <a:cubicBezTo>
                  <a:pt x="3260648" y="2312714"/>
                  <a:pt x="3229885" y="2316588"/>
                  <a:pt x="3225814" y="2308841"/>
                </a:cubicBezTo>
                <a:cubicBezTo>
                  <a:pt x="3245267" y="2317695"/>
                  <a:pt x="3262910" y="2308287"/>
                  <a:pt x="3282362" y="2305520"/>
                </a:cubicBezTo>
                <a:cubicBezTo>
                  <a:pt x="3293672" y="2303860"/>
                  <a:pt x="3317648" y="2311608"/>
                  <a:pt x="3325339" y="2308841"/>
                </a:cubicBezTo>
                <a:cubicBezTo>
                  <a:pt x="3332125" y="2305520"/>
                  <a:pt x="3344339" y="2305520"/>
                  <a:pt x="3339363" y="2289471"/>
                </a:cubicBezTo>
                <a:cubicBezTo>
                  <a:pt x="3336649" y="2281723"/>
                  <a:pt x="3335066" y="2280893"/>
                  <a:pt x="3332464" y="2281585"/>
                </a:cubicBezTo>
                <a:close/>
                <a:moveTo>
                  <a:pt x="2662593" y="2281170"/>
                </a:moveTo>
                <a:cubicBezTo>
                  <a:pt x="2675938" y="2287811"/>
                  <a:pt x="2671641" y="2285736"/>
                  <a:pt x="2666155" y="2283038"/>
                </a:cubicBezTo>
                <a:lnTo>
                  <a:pt x="2662404" y="2281177"/>
                </a:lnTo>
                <a:close/>
                <a:moveTo>
                  <a:pt x="2659094" y="2279536"/>
                </a:moveTo>
                <a:lnTo>
                  <a:pt x="2662404" y="2281177"/>
                </a:lnTo>
                <a:lnTo>
                  <a:pt x="2637542" y="2282138"/>
                </a:lnTo>
                <a:cubicBezTo>
                  <a:pt x="2630926" y="2286981"/>
                  <a:pt x="2626628" y="2296112"/>
                  <a:pt x="2626402" y="2308841"/>
                </a:cubicBezTo>
                <a:cubicBezTo>
                  <a:pt x="2651283" y="2299986"/>
                  <a:pt x="2685212" y="2304967"/>
                  <a:pt x="2706474" y="2312161"/>
                </a:cubicBezTo>
                <a:cubicBezTo>
                  <a:pt x="2720498" y="2317142"/>
                  <a:pt x="2708284" y="2330977"/>
                  <a:pt x="2726831" y="2322122"/>
                </a:cubicBezTo>
                <a:cubicBezTo>
                  <a:pt x="2735879" y="2318249"/>
                  <a:pt x="2742213" y="2297772"/>
                  <a:pt x="2744022" y="2287811"/>
                </a:cubicBezTo>
                <a:cubicBezTo>
                  <a:pt x="2716879" y="2290578"/>
                  <a:pt x="2688379" y="2294452"/>
                  <a:pt x="2662593" y="2281170"/>
                </a:cubicBezTo>
                <a:cubicBezTo>
                  <a:pt x="2658295" y="2279095"/>
                  <a:pt x="2657815" y="2278887"/>
                  <a:pt x="2659094" y="2279536"/>
                </a:cubicBezTo>
                <a:close/>
                <a:moveTo>
                  <a:pt x="2569853" y="2277296"/>
                </a:moveTo>
                <a:cubicBezTo>
                  <a:pt x="2570306" y="2277296"/>
                  <a:pt x="2555829" y="2290024"/>
                  <a:pt x="2550401" y="2290578"/>
                </a:cubicBezTo>
                <a:cubicBezTo>
                  <a:pt x="2532305" y="2293345"/>
                  <a:pt x="2516924" y="2280063"/>
                  <a:pt x="2496114" y="2286704"/>
                </a:cubicBezTo>
                <a:cubicBezTo>
                  <a:pt x="2513757" y="2301093"/>
                  <a:pt x="2535019" y="2334298"/>
                  <a:pt x="2558996" y="2327657"/>
                </a:cubicBezTo>
                <a:cubicBezTo>
                  <a:pt x="2597901" y="2317142"/>
                  <a:pt x="2554924" y="2314928"/>
                  <a:pt x="2554472" y="2312714"/>
                </a:cubicBezTo>
                <a:cubicBezTo>
                  <a:pt x="2549948" y="2302753"/>
                  <a:pt x="2592925" y="2283937"/>
                  <a:pt x="2569853" y="2277296"/>
                </a:cubicBezTo>
                <a:close/>
                <a:moveTo>
                  <a:pt x="1483489" y="2277158"/>
                </a:moveTo>
                <a:cubicBezTo>
                  <a:pt x="1472420" y="2274148"/>
                  <a:pt x="1447482" y="2290440"/>
                  <a:pt x="1443410" y="2293345"/>
                </a:cubicBezTo>
                <a:cubicBezTo>
                  <a:pt x="1445333" y="2296250"/>
                  <a:pt x="1446860" y="2297323"/>
                  <a:pt x="1447927" y="2297392"/>
                </a:cubicBezTo>
                <a:lnTo>
                  <a:pt x="1449162" y="2296008"/>
                </a:lnTo>
                <a:lnTo>
                  <a:pt x="1469253" y="2305312"/>
                </a:lnTo>
                <a:cubicBezTo>
                  <a:pt x="1478810" y="2304828"/>
                  <a:pt x="1487292" y="2299433"/>
                  <a:pt x="1488649" y="2287811"/>
                </a:cubicBezTo>
                <a:cubicBezTo>
                  <a:pt x="1489328" y="2281308"/>
                  <a:pt x="1487179" y="2278161"/>
                  <a:pt x="1483489" y="2277158"/>
                </a:cubicBezTo>
                <a:close/>
                <a:moveTo>
                  <a:pt x="2131943" y="2276743"/>
                </a:moveTo>
                <a:cubicBezTo>
                  <a:pt x="2120633" y="2299986"/>
                  <a:pt x="2133300" y="2273422"/>
                  <a:pt x="2131943" y="2276743"/>
                </a:cubicBezTo>
                <a:close/>
                <a:moveTo>
                  <a:pt x="1786772" y="2274529"/>
                </a:moveTo>
                <a:cubicBezTo>
                  <a:pt x="1770034" y="2273975"/>
                  <a:pt x="1784058" y="2290024"/>
                  <a:pt x="1793558" y="2291131"/>
                </a:cubicBezTo>
                <a:cubicBezTo>
                  <a:pt x="1786320" y="2290024"/>
                  <a:pt x="1798534" y="2325996"/>
                  <a:pt x="1793558" y="2291131"/>
                </a:cubicBezTo>
                <a:cubicBezTo>
                  <a:pt x="1793105" y="2299432"/>
                  <a:pt x="1795367" y="2304967"/>
                  <a:pt x="1800796" y="2307734"/>
                </a:cubicBezTo>
                <a:cubicBezTo>
                  <a:pt x="1806225" y="2306073"/>
                  <a:pt x="1808939" y="2294452"/>
                  <a:pt x="1813010" y="2291131"/>
                </a:cubicBezTo>
                <a:cubicBezTo>
                  <a:pt x="1802606" y="2291131"/>
                  <a:pt x="1798986" y="2289471"/>
                  <a:pt x="1793558" y="2286704"/>
                </a:cubicBezTo>
                <a:cubicBezTo>
                  <a:pt x="1789939" y="2284490"/>
                  <a:pt x="1794463" y="2274529"/>
                  <a:pt x="1786772" y="2274529"/>
                </a:cubicBezTo>
                <a:close/>
                <a:moveTo>
                  <a:pt x="1174693" y="2273975"/>
                </a:moveTo>
                <a:cubicBezTo>
                  <a:pt x="1178538" y="2278956"/>
                  <a:pt x="1182949" y="2283799"/>
                  <a:pt x="1184023" y="2287811"/>
                </a:cubicBezTo>
                <a:lnTo>
                  <a:pt x="1173557" y="2296482"/>
                </a:lnTo>
                <a:lnTo>
                  <a:pt x="1172954" y="2296588"/>
                </a:lnTo>
                <a:cubicBezTo>
                  <a:pt x="1171639" y="2296838"/>
                  <a:pt x="1171300" y="2296942"/>
                  <a:pt x="1173336" y="2296665"/>
                </a:cubicBezTo>
                <a:cubicBezTo>
                  <a:pt x="1134883" y="2303306"/>
                  <a:pt x="1178312" y="2347026"/>
                  <a:pt x="1200026" y="2309947"/>
                </a:cubicBezTo>
                <a:cubicBezTo>
                  <a:pt x="1203193" y="2325443"/>
                  <a:pt x="1186455" y="2330977"/>
                  <a:pt x="1185550" y="2345919"/>
                </a:cubicBezTo>
                <a:cubicBezTo>
                  <a:pt x="1219027" y="2345919"/>
                  <a:pt x="1237574" y="2344259"/>
                  <a:pt x="1212693" y="2309947"/>
                </a:cubicBezTo>
                <a:cubicBezTo>
                  <a:pt x="1202741" y="2313821"/>
                  <a:pt x="1198669" y="2310501"/>
                  <a:pt x="1199574" y="2299986"/>
                </a:cubicBezTo>
                <a:cubicBezTo>
                  <a:pt x="1199122" y="2296665"/>
                  <a:pt x="1198669" y="2293898"/>
                  <a:pt x="1198217" y="2290578"/>
                </a:cubicBezTo>
                <a:cubicBezTo>
                  <a:pt x="1188264" y="2280616"/>
                  <a:pt x="1194145" y="2268995"/>
                  <a:pt x="1174693" y="2273975"/>
                </a:cubicBezTo>
                <a:close/>
                <a:moveTo>
                  <a:pt x="1296385" y="2273422"/>
                </a:moveTo>
                <a:cubicBezTo>
                  <a:pt x="1289599" y="2275636"/>
                  <a:pt x="1293671" y="2288918"/>
                  <a:pt x="1290051" y="2291131"/>
                </a:cubicBezTo>
                <a:cubicBezTo>
                  <a:pt x="1284170" y="2294452"/>
                  <a:pt x="1264718" y="2301093"/>
                  <a:pt x="1258384" y="2299986"/>
                </a:cubicBezTo>
                <a:cubicBezTo>
                  <a:pt x="1249789" y="2298326"/>
                  <a:pt x="1238932" y="2277296"/>
                  <a:pt x="1231693" y="2283937"/>
                </a:cubicBezTo>
                <a:cubicBezTo>
                  <a:pt x="1209074" y="2305520"/>
                  <a:pt x="1281908" y="2318249"/>
                  <a:pt x="1289599" y="2321569"/>
                </a:cubicBezTo>
                <a:cubicBezTo>
                  <a:pt x="1289147" y="2322676"/>
                  <a:pt x="1273765" y="2356434"/>
                  <a:pt x="1290051" y="2344812"/>
                </a:cubicBezTo>
                <a:cubicBezTo>
                  <a:pt x="1303623" y="2335958"/>
                  <a:pt x="1293218" y="2324889"/>
                  <a:pt x="1294123" y="2323229"/>
                </a:cubicBezTo>
                <a:cubicBezTo>
                  <a:pt x="1288694" y="2322122"/>
                  <a:pt x="1288242" y="2318802"/>
                  <a:pt x="1292766" y="2313268"/>
                </a:cubicBezTo>
                <a:cubicBezTo>
                  <a:pt x="1298194" y="2309394"/>
                  <a:pt x="1304075" y="2307734"/>
                  <a:pt x="1309956" y="2307734"/>
                </a:cubicBezTo>
                <a:cubicBezTo>
                  <a:pt x="1320361" y="2293898"/>
                  <a:pt x="1315385" y="2280063"/>
                  <a:pt x="1330766" y="2276189"/>
                </a:cubicBezTo>
                <a:cubicBezTo>
                  <a:pt x="1329409" y="2273422"/>
                  <a:pt x="1311314" y="2276189"/>
                  <a:pt x="1308599" y="2276743"/>
                </a:cubicBezTo>
                <a:cubicBezTo>
                  <a:pt x="1304980" y="2277849"/>
                  <a:pt x="1300456" y="2271762"/>
                  <a:pt x="1296385" y="2273422"/>
                </a:cubicBezTo>
                <a:close/>
                <a:moveTo>
                  <a:pt x="2233730" y="2272869"/>
                </a:moveTo>
                <a:cubicBezTo>
                  <a:pt x="2228301" y="2286151"/>
                  <a:pt x="2242325" y="2287811"/>
                  <a:pt x="2238706" y="2299432"/>
                </a:cubicBezTo>
                <a:cubicBezTo>
                  <a:pt x="2221063" y="2296665"/>
                  <a:pt x="2187134" y="2292238"/>
                  <a:pt x="2172205" y="2309394"/>
                </a:cubicBezTo>
                <a:cubicBezTo>
                  <a:pt x="2150943" y="2334298"/>
                  <a:pt x="2199801" y="2333191"/>
                  <a:pt x="2213825" y="2334851"/>
                </a:cubicBezTo>
                <a:cubicBezTo>
                  <a:pt x="2226492" y="2336511"/>
                  <a:pt x="2242325" y="2339832"/>
                  <a:pt x="2254992" y="2338171"/>
                </a:cubicBezTo>
                <a:cubicBezTo>
                  <a:pt x="2262683" y="2337065"/>
                  <a:pt x="2278516" y="2327103"/>
                  <a:pt x="2283492" y="2328210"/>
                </a:cubicBezTo>
                <a:cubicBezTo>
                  <a:pt x="2295255" y="2330424"/>
                  <a:pt x="2247302" y="2360308"/>
                  <a:pt x="2238706" y="2363075"/>
                </a:cubicBezTo>
                <a:cubicBezTo>
                  <a:pt x="2227849" y="2366949"/>
                  <a:pt x="2183967" y="2358094"/>
                  <a:pt x="2189848" y="2378017"/>
                </a:cubicBezTo>
                <a:cubicBezTo>
                  <a:pt x="2188491" y="2373590"/>
                  <a:pt x="2234182" y="2404581"/>
                  <a:pt x="2231468" y="2403474"/>
                </a:cubicBezTo>
                <a:cubicBezTo>
                  <a:pt x="2252278" y="2413436"/>
                  <a:pt x="2275802" y="2400154"/>
                  <a:pt x="2295707" y="2392959"/>
                </a:cubicBezTo>
                <a:cubicBezTo>
                  <a:pt x="2325112" y="2382444"/>
                  <a:pt x="2360398" y="2376357"/>
                  <a:pt x="2391161" y="2381338"/>
                </a:cubicBezTo>
                <a:cubicBezTo>
                  <a:pt x="2368089" y="2367502"/>
                  <a:pt x="2342303" y="2361968"/>
                  <a:pt x="2316969" y="2362522"/>
                </a:cubicBezTo>
                <a:cubicBezTo>
                  <a:pt x="2329184" y="2342599"/>
                  <a:pt x="2360398" y="2373036"/>
                  <a:pt x="2348636" y="2329870"/>
                </a:cubicBezTo>
                <a:cubicBezTo>
                  <a:pt x="2354970" y="2352007"/>
                  <a:pt x="2342755" y="2307734"/>
                  <a:pt x="2348636" y="2329870"/>
                </a:cubicBezTo>
                <a:cubicBezTo>
                  <a:pt x="2332350" y="2268995"/>
                  <a:pt x="2274897" y="2280063"/>
                  <a:pt x="2233730" y="2272869"/>
                </a:cubicBezTo>
                <a:close/>
                <a:moveTo>
                  <a:pt x="1747075" y="2271416"/>
                </a:moveTo>
                <a:cubicBezTo>
                  <a:pt x="1734408" y="2270655"/>
                  <a:pt x="1719819" y="2272869"/>
                  <a:pt x="1714842" y="2272869"/>
                </a:cubicBezTo>
                <a:cubicBezTo>
                  <a:pt x="1722646" y="2274114"/>
                  <a:pt x="1745463" y="2294037"/>
                  <a:pt x="1758675" y="2294815"/>
                </a:cubicBezTo>
                <a:lnTo>
                  <a:pt x="1767481" y="2288035"/>
                </a:lnTo>
                <a:lnTo>
                  <a:pt x="1767432" y="2288226"/>
                </a:lnTo>
                <a:cubicBezTo>
                  <a:pt x="1766641" y="2291546"/>
                  <a:pt x="1765962" y="2294729"/>
                  <a:pt x="1767772" y="2287811"/>
                </a:cubicBezTo>
                <a:cubicBezTo>
                  <a:pt x="1768450" y="2284629"/>
                  <a:pt x="1768563" y="2283902"/>
                  <a:pt x="1768408" y="2284387"/>
                </a:cubicBezTo>
                <a:lnTo>
                  <a:pt x="1767633" y="2287436"/>
                </a:lnTo>
                <a:lnTo>
                  <a:pt x="1763191" y="2275437"/>
                </a:lnTo>
                <a:cubicBezTo>
                  <a:pt x="1759261" y="2272921"/>
                  <a:pt x="1753408" y="2271796"/>
                  <a:pt x="1747075" y="2271416"/>
                </a:cubicBezTo>
                <a:close/>
                <a:moveTo>
                  <a:pt x="5644493" y="2271165"/>
                </a:moveTo>
                <a:cubicBezTo>
                  <a:pt x="5634038" y="2271658"/>
                  <a:pt x="5624256" y="2273284"/>
                  <a:pt x="5615773" y="2276743"/>
                </a:cubicBezTo>
                <a:cubicBezTo>
                  <a:pt x="5572796" y="2293898"/>
                  <a:pt x="5620749" y="2295559"/>
                  <a:pt x="5624821" y="2326550"/>
                </a:cubicBezTo>
                <a:cubicBezTo>
                  <a:pt x="5593154" y="2317695"/>
                  <a:pt x="5562392" y="2327103"/>
                  <a:pt x="5530724" y="2329870"/>
                </a:cubicBezTo>
                <a:cubicBezTo>
                  <a:pt x="5505843" y="2331530"/>
                  <a:pt x="5480510" y="2327657"/>
                  <a:pt x="5455628" y="2326550"/>
                </a:cubicBezTo>
                <a:cubicBezTo>
                  <a:pt x="5441604" y="2326550"/>
                  <a:pt x="5428033" y="2326550"/>
                  <a:pt x="5414009" y="2324889"/>
                </a:cubicBezTo>
                <a:cubicBezTo>
                  <a:pt x="5410164" y="2324336"/>
                  <a:pt x="5403604" y="2321154"/>
                  <a:pt x="5398006" y="2318110"/>
                </a:cubicBezTo>
                <a:lnTo>
                  <a:pt x="5390737" y="2313885"/>
                </a:lnTo>
                <a:lnTo>
                  <a:pt x="5387770" y="2312161"/>
                </a:lnTo>
                <a:cubicBezTo>
                  <a:pt x="5375103" y="2311608"/>
                  <a:pt x="5347508" y="2321569"/>
                  <a:pt x="5333484" y="2324336"/>
                </a:cubicBezTo>
                <a:cubicBezTo>
                  <a:pt x="5335293" y="2349793"/>
                  <a:pt x="5334841" y="2326550"/>
                  <a:pt x="5326698" y="2341492"/>
                </a:cubicBezTo>
                <a:cubicBezTo>
                  <a:pt x="5317650" y="2338171"/>
                  <a:pt x="5312222" y="2342599"/>
                  <a:pt x="5310412" y="2353667"/>
                </a:cubicBezTo>
                <a:cubicBezTo>
                  <a:pt x="5311317" y="2360861"/>
                  <a:pt x="5314484" y="2362522"/>
                  <a:pt x="5319912" y="2359201"/>
                </a:cubicBezTo>
                <a:cubicBezTo>
                  <a:pt x="5323079" y="2362522"/>
                  <a:pt x="5352936" y="2375804"/>
                  <a:pt x="5357913" y="2378017"/>
                </a:cubicBezTo>
                <a:cubicBezTo>
                  <a:pt x="5376461" y="2384658"/>
                  <a:pt x="5388675" y="2382444"/>
                  <a:pt x="5403151" y="2364735"/>
                </a:cubicBezTo>
                <a:cubicBezTo>
                  <a:pt x="5400889" y="2405688"/>
                  <a:pt x="5388675" y="2389085"/>
                  <a:pt x="5366960" y="2391853"/>
                </a:cubicBezTo>
                <a:cubicBezTo>
                  <a:pt x="5336651" y="2395173"/>
                  <a:pt x="5346603" y="2410669"/>
                  <a:pt x="5371484" y="2415096"/>
                </a:cubicBezTo>
                <a:cubicBezTo>
                  <a:pt x="5425318" y="2425057"/>
                  <a:pt x="5502224" y="2442213"/>
                  <a:pt x="5548820" y="2394620"/>
                </a:cubicBezTo>
                <a:cubicBezTo>
                  <a:pt x="5543844" y="2390746"/>
                  <a:pt x="5538867" y="2386318"/>
                  <a:pt x="5533891" y="2382444"/>
                </a:cubicBezTo>
                <a:cubicBezTo>
                  <a:pt x="5565106" y="2385212"/>
                  <a:pt x="5593606" y="2384658"/>
                  <a:pt x="5624368" y="2390192"/>
                </a:cubicBezTo>
                <a:cubicBezTo>
                  <a:pt x="5647440" y="2394066"/>
                  <a:pt x="5673226" y="2396833"/>
                  <a:pt x="5696750" y="2395726"/>
                </a:cubicBezTo>
                <a:cubicBezTo>
                  <a:pt x="5722536" y="2394620"/>
                  <a:pt x="5743799" y="2377464"/>
                  <a:pt x="5768227" y="2377464"/>
                </a:cubicBezTo>
                <a:cubicBezTo>
                  <a:pt x="5785871" y="2377464"/>
                  <a:pt x="5847848" y="2397940"/>
                  <a:pt x="5853276" y="2381338"/>
                </a:cubicBezTo>
                <a:cubicBezTo>
                  <a:pt x="5852937" y="2382376"/>
                  <a:pt x="5853870" y="2381157"/>
                  <a:pt x="5854787" y="2379782"/>
                </a:cubicBezTo>
                <a:lnTo>
                  <a:pt x="5855150" y="2379144"/>
                </a:lnTo>
                <a:lnTo>
                  <a:pt x="5866509" y="2365842"/>
                </a:lnTo>
                <a:cubicBezTo>
                  <a:pt x="5871259" y="2363075"/>
                  <a:pt x="5876801" y="2363352"/>
                  <a:pt x="5884491" y="2368609"/>
                </a:cubicBezTo>
                <a:cubicBezTo>
                  <a:pt x="5879967" y="2356434"/>
                  <a:pt x="5872276" y="2338171"/>
                  <a:pt x="5867300" y="2327657"/>
                </a:cubicBezTo>
                <a:cubicBezTo>
                  <a:pt x="5866395" y="2325443"/>
                  <a:pt x="5853729" y="2298326"/>
                  <a:pt x="5852371" y="2296665"/>
                </a:cubicBezTo>
                <a:cubicBezTo>
                  <a:pt x="5825681" y="2265121"/>
                  <a:pt x="5773656" y="2277849"/>
                  <a:pt x="5739727" y="2278403"/>
                </a:cubicBezTo>
                <a:cubicBezTo>
                  <a:pt x="5713262" y="2278403"/>
                  <a:pt x="5675856" y="2269687"/>
                  <a:pt x="5644493" y="2271165"/>
                </a:cubicBezTo>
                <a:close/>
                <a:moveTo>
                  <a:pt x="2025180" y="2270655"/>
                </a:moveTo>
                <a:cubicBezTo>
                  <a:pt x="2038751" y="2296665"/>
                  <a:pt x="2037394" y="2316588"/>
                  <a:pt x="2065895" y="2313268"/>
                </a:cubicBezTo>
                <a:cubicBezTo>
                  <a:pt x="2078561" y="2312161"/>
                  <a:pt x="2088514" y="2305520"/>
                  <a:pt x="2102085" y="2305520"/>
                </a:cubicBezTo>
                <a:cubicBezTo>
                  <a:pt x="2111586" y="2304967"/>
                  <a:pt x="2119276" y="2314375"/>
                  <a:pt x="2129229" y="2308287"/>
                </a:cubicBezTo>
                <a:cubicBezTo>
                  <a:pt x="2138276" y="2303306"/>
                  <a:pt x="2136919" y="2288364"/>
                  <a:pt x="2144610" y="2283937"/>
                </a:cubicBezTo>
                <a:cubicBezTo>
                  <a:pt x="2153205" y="2278403"/>
                  <a:pt x="2160443" y="2298879"/>
                  <a:pt x="2168134" y="2286151"/>
                </a:cubicBezTo>
                <a:cubicBezTo>
                  <a:pt x="2178991" y="2268441"/>
                  <a:pt x="2135110" y="2268995"/>
                  <a:pt x="2131943" y="2276743"/>
                </a:cubicBezTo>
                <a:cubicBezTo>
                  <a:pt x="2117467" y="2306627"/>
                  <a:pt x="2104347" y="2275636"/>
                  <a:pt x="2087157" y="2271762"/>
                </a:cubicBezTo>
                <a:cubicBezTo>
                  <a:pt x="2066347" y="2266781"/>
                  <a:pt x="2047347" y="2276743"/>
                  <a:pt x="2025180" y="2270655"/>
                </a:cubicBezTo>
                <a:close/>
                <a:moveTo>
                  <a:pt x="895627" y="2269894"/>
                </a:moveTo>
                <a:cubicBezTo>
                  <a:pt x="891951" y="2268165"/>
                  <a:pt x="887427" y="2268165"/>
                  <a:pt x="881546" y="2270102"/>
                </a:cubicBezTo>
                <a:cubicBezTo>
                  <a:pt x="888784" y="2281723"/>
                  <a:pt x="894213" y="2287257"/>
                  <a:pt x="904618" y="2280063"/>
                </a:cubicBezTo>
                <a:cubicBezTo>
                  <a:pt x="902130" y="2275082"/>
                  <a:pt x="899302" y="2271624"/>
                  <a:pt x="895627" y="2269894"/>
                </a:cubicBezTo>
                <a:close/>
                <a:moveTo>
                  <a:pt x="996000" y="2267335"/>
                </a:moveTo>
                <a:cubicBezTo>
                  <a:pt x="977904" y="2267335"/>
                  <a:pt x="1000976" y="2288918"/>
                  <a:pt x="1003238" y="2272869"/>
                </a:cubicBezTo>
                <a:cubicBezTo>
                  <a:pt x="1001881" y="2268441"/>
                  <a:pt x="999619" y="2266228"/>
                  <a:pt x="996000" y="2267335"/>
                </a:cubicBezTo>
                <a:close/>
                <a:moveTo>
                  <a:pt x="3998038" y="2266228"/>
                </a:moveTo>
                <a:cubicBezTo>
                  <a:pt x="3991252" y="2271762"/>
                  <a:pt x="3983562" y="2273975"/>
                  <a:pt x="3975419" y="2272869"/>
                </a:cubicBezTo>
                <a:cubicBezTo>
                  <a:pt x="3975419" y="2272869"/>
                  <a:pt x="3998038" y="2271762"/>
                  <a:pt x="3998038" y="2266228"/>
                </a:cubicBezTo>
                <a:close/>
                <a:moveTo>
                  <a:pt x="335515" y="2261247"/>
                </a:moveTo>
                <a:cubicBezTo>
                  <a:pt x="345920" y="2303306"/>
                  <a:pt x="362659" y="2283937"/>
                  <a:pt x="377587" y="2278956"/>
                </a:cubicBezTo>
                <a:cubicBezTo>
                  <a:pt x="367635" y="2254606"/>
                  <a:pt x="348635" y="2283383"/>
                  <a:pt x="335515" y="2261247"/>
                </a:cubicBezTo>
                <a:close/>
                <a:moveTo>
                  <a:pt x="4821283" y="2256750"/>
                </a:moveTo>
                <a:cubicBezTo>
                  <a:pt x="4810553" y="2251977"/>
                  <a:pt x="4771959" y="2266504"/>
                  <a:pt x="4766191" y="2272315"/>
                </a:cubicBezTo>
                <a:cubicBezTo>
                  <a:pt x="4778858" y="2280063"/>
                  <a:pt x="4790620" y="2285597"/>
                  <a:pt x="4800120" y="2299432"/>
                </a:cubicBezTo>
                <a:cubicBezTo>
                  <a:pt x="4809168" y="2313268"/>
                  <a:pt x="4797406" y="2324889"/>
                  <a:pt x="4812334" y="2333191"/>
                </a:cubicBezTo>
                <a:cubicBezTo>
                  <a:pt x="4835406" y="2346473"/>
                  <a:pt x="4842192" y="2306627"/>
                  <a:pt x="4869787" y="2312714"/>
                </a:cubicBezTo>
                <a:cubicBezTo>
                  <a:pt x="4799668" y="2358648"/>
                  <a:pt x="4933574" y="2311608"/>
                  <a:pt x="4938098" y="2314375"/>
                </a:cubicBezTo>
                <a:cubicBezTo>
                  <a:pt x="4949860" y="2321016"/>
                  <a:pt x="4929502" y="2322122"/>
                  <a:pt x="4949860" y="2328763"/>
                </a:cubicBezTo>
                <a:cubicBezTo>
                  <a:pt x="4964789" y="2333744"/>
                  <a:pt x="4981979" y="2333744"/>
                  <a:pt x="4997361" y="2335958"/>
                </a:cubicBezTo>
                <a:cubicBezTo>
                  <a:pt x="4996003" y="2348133"/>
                  <a:pt x="4985146" y="2352560"/>
                  <a:pt x="4986956" y="2366395"/>
                </a:cubicBezTo>
                <a:cubicBezTo>
                  <a:pt x="5009575" y="2357541"/>
                  <a:pt x="5061147" y="2366949"/>
                  <a:pt x="5073361" y="2391853"/>
                </a:cubicBezTo>
                <a:cubicBezTo>
                  <a:pt x="5076528" y="2398493"/>
                  <a:pt x="5059337" y="2405688"/>
                  <a:pt x="5062052" y="2415096"/>
                </a:cubicBezTo>
                <a:cubicBezTo>
                  <a:pt x="5065219" y="2425611"/>
                  <a:pt x="5104124" y="2419523"/>
                  <a:pt x="5110910" y="2419523"/>
                </a:cubicBezTo>
                <a:cubicBezTo>
                  <a:pt x="5110910" y="2416203"/>
                  <a:pt x="5100052" y="2400154"/>
                  <a:pt x="5099600" y="2400707"/>
                </a:cubicBezTo>
                <a:cubicBezTo>
                  <a:pt x="5109100" y="2385765"/>
                  <a:pt x="5118600" y="2386872"/>
                  <a:pt x="5131267" y="2380784"/>
                </a:cubicBezTo>
                <a:cubicBezTo>
                  <a:pt x="5139862" y="2386872"/>
                  <a:pt x="5144839" y="2385765"/>
                  <a:pt x="5147101" y="2376910"/>
                </a:cubicBezTo>
                <a:cubicBezTo>
                  <a:pt x="5150720" y="2371376"/>
                  <a:pt x="5151172" y="2365289"/>
                  <a:pt x="5149815" y="2358648"/>
                </a:cubicBezTo>
                <a:cubicBezTo>
                  <a:pt x="5152982" y="2354774"/>
                  <a:pt x="5146196" y="2346473"/>
                  <a:pt x="5153434" y="2342045"/>
                </a:cubicBezTo>
                <a:cubicBezTo>
                  <a:pt x="5163386" y="2336511"/>
                  <a:pt x="5172887" y="2370269"/>
                  <a:pt x="5180125" y="2376910"/>
                </a:cubicBezTo>
                <a:cubicBezTo>
                  <a:pt x="5197768" y="2392406"/>
                  <a:pt x="5204554" y="2387425"/>
                  <a:pt x="5225816" y="2381338"/>
                </a:cubicBezTo>
                <a:cubicBezTo>
                  <a:pt x="5222197" y="2373036"/>
                  <a:pt x="5200030" y="2366949"/>
                  <a:pt x="5201387" y="2355881"/>
                </a:cubicBezTo>
                <a:cubicBezTo>
                  <a:pt x="5202292" y="2350347"/>
                  <a:pt x="5248435" y="2327657"/>
                  <a:pt x="5223101" y="2361968"/>
                </a:cubicBezTo>
                <a:cubicBezTo>
                  <a:pt x="5229887" y="2361415"/>
                  <a:pt x="5289602" y="2370269"/>
                  <a:pt x="5290507" y="2373036"/>
                </a:cubicBezTo>
                <a:cubicBezTo>
                  <a:pt x="5284174" y="2347026"/>
                  <a:pt x="5308150" y="2335404"/>
                  <a:pt x="5278293" y="2321016"/>
                </a:cubicBezTo>
                <a:cubicBezTo>
                  <a:pt x="5266531" y="2315481"/>
                  <a:pt x="5259745" y="2325996"/>
                  <a:pt x="5248435" y="2324336"/>
                </a:cubicBezTo>
                <a:cubicBezTo>
                  <a:pt x="5240745" y="2323783"/>
                  <a:pt x="5236221" y="2309947"/>
                  <a:pt x="5229887" y="2308841"/>
                </a:cubicBezTo>
                <a:cubicBezTo>
                  <a:pt x="5203649" y="2303306"/>
                  <a:pt x="5152529" y="2342599"/>
                  <a:pt x="5130815" y="2310501"/>
                </a:cubicBezTo>
                <a:cubicBezTo>
                  <a:pt x="5148458" y="2296112"/>
                  <a:pt x="5161124" y="2281170"/>
                  <a:pt x="5182387" y="2280063"/>
                </a:cubicBezTo>
                <a:cubicBezTo>
                  <a:pt x="5170625" y="2287257"/>
                  <a:pt x="5164744" y="2283937"/>
                  <a:pt x="5164744" y="2271208"/>
                </a:cubicBezTo>
                <a:cubicBezTo>
                  <a:pt x="5158410" y="2271762"/>
                  <a:pt x="5152077" y="2272869"/>
                  <a:pt x="5145743" y="2273422"/>
                </a:cubicBezTo>
                <a:cubicBezTo>
                  <a:pt x="5130815" y="2270655"/>
                  <a:pt x="5113624" y="2273422"/>
                  <a:pt x="5098243" y="2272869"/>
                </a:cubicBezTo>
                <a:cubicBezTo>
                  <a:pt x="5068385" y="2272869"/>
                  <a:pt x="5038528" y="2273975"/>
                  <a:pt x="5008670" y="2273422"/>
                </a:cubicBezTo>
                <a:cubicBezTo>
                  <a:pt x="4946241" y="2272869"/>
                  <a:pt x="4882454" y="2277296"/>
                  <a:pt x="4820477" y="2268995"/>
                </a:cubicBezTo>
                <a:cubicBezTo>
                  <a:pt x="4825340" y="2262077"/>
                  <a:pt x="4824860" y="2258341"/>
                  <a:pt x="4821283" y="2256750"/>
                </a:cubicBezTo>
                <a:close/>
                <a:moveTo>
                  <a:pt x="1955738" y="2255782"/>
                </a:moveTo>
                <a:cubicBezTo>
                  <a:pt x="1953250" y="2255574"/>
                  <a:pt x="1950762" y="2256820"/>
                  <a:pt x="1948274" y="2260140"/>
                </a:cubicBezTo>
                <a:cubicBezTo>
                  <a:pt x="1953250" y="2268441"/>
                  <a:pt x="1958226" y="2268441"/>
                  <a:pt x="1963203" y="2260140"/>
                </a:cubicBezTo>
                <a:cubicBezTo>
                  <a:pt x="1960715" y="2257650"/>
                  <a:pt x="1958227" y="2255989"/>
                  <a:pt x="1955738" y="2255782"/>
                </a:cubicBezTo>
                <a:close/>
                <a:moveTo>
                  <a:pt x="2155241" y="2255644"/>
                </a:moveTo>
                <a:cubicBezTo>
                  <a:pt x="2149473" y="2255713"/>
                  <a:pt x="2143705" y="2257373"/>
                  <a:pt x="2137824" y="2260694"/>
                </a:cubicBezTo>
                <a:cubicBezTo>
                  <a:pt x="2155467" y="2274529"/>
                  <a:pt x="2175372" y="2259033"/>
                  <a:pt x="2195277" y="2260140"/>
                </a:cubicBezTo>
                <a:cubicBezTo>
                  <a:pt x="2222873" y="2261800"/>
                  <a:pt x="2244135" y="2271208"/>
                  <a:pt x="2272635" y="2260694"/>
                </a:cubicBezTo>
                <a:cubicBezTo>
                  <a:pt x="2240968" y="2249072"/>
                  <a:pt x="2205230" y="2260140"/>
                  <a:pt x="2172658" y="2260140"/>
                </a:cubicBezTo>
                <a:cubicBezTo>
                  <a:pt x="2166777" y="2257096"/>
                  <a:pt x="2161009" y="2255575"/>
                  <a:pt x="2155241" y="2255644"/>
                </a:cubicBezTo>
                <a:close/>
                <a:moveTo>
                  <a:pt x="1889746" y="2253361"/>
                </a:moveTo>
                <a:cubicBezTo>
                  <a:pt x="1873970" y="2253776"/>
                  <a:pt x="1858023" y="2255713"/>
                  <a:pt x="1845130" y="2255713"/>
                </a:cubicBezTo>
                <a:lnTo>
                  <a:pt x="1733953" y="2255713"/>
                </a:lnTo>
                <a:lnTo>
                  <a:pt x="1730202" y="2255713"/>
                </a:lnTo>
                <a:lnTo>
                  <a:pt x="1720724" y="2255713"/>
                </a:lnTo>
                <a:lnTo>
                  <a:pt x="1698161" y="2255713"/>
                </a:lnTo>
                <a:lnTo>
                  <a:pt x="1687751" y="2255713"/>
                </a:lnTo>
                <a:lnTo>
                  <a:pt x="1683070" y="2255713"/>
                </a:lnTo>
                <a:cubicBezTo>
                  <a:pt x="1679244" y="2255713"/>
                  <a:pt x="1676987" y="2255713"/>
                  <a:pt x="1677400" y="2255713"/>
                </a:cubicBezTo>
                <a:lnTo>
                  <a:pt x="1349766" y="2255713"/>
                </a:lnTo>
                <a:cubicBezTo>
                  <a:pt x="1355195" y="2281170"/>
                  <a:pt x="1459696" y="2266228"/>
                  <a:pt x="1476887" y="2266228"/>
                </a:cubicBezTo>
                <a:cubicBezTo>
                  <a:pt x="1527102" y="2266228"/>
                  <a:pt x="1576865" y="2266228"/>
                  <a:pt x="1626627" y="2266228"/>
                </a:cubicBezTo>
                <a:cubicBezTo>
                  <a:pt x="1680009" y="2266228"/>
                  <a:pt x="1732938" y="2266228"/>
                  <a:pt x="1785867" y="2266228"/>
                </a:cubicBezTo>
                <a:cubicBezTo>
                  <a:pt x="1813915" y="2266228"/>
                  <a:pt x="1841963" y="2266228"/>
                  <a:pt x="1870011" y="2266228"/>
                </a:cubicBezTo>
                <a:cubicBezTo>
                  <a:pt x="1884487" y="2266228"/>
                  <a:pt x="1922488" y="2275082"/>
                  <a:pt x="1933345" y="2260140"/>
                </a:cubicBezTo>
                <a:cubicBezTo>
                  <a:pt x="1921131" y="2254053"/>
                  <a:pt x="1905524" y="2252946"/>
                  <a:pt x="1889746" y="2253361"/>
                </a:cubicBezTo>
                <a:close/>
                <a:moveTo>
                  <a:pt x="2023370" y="2252392"/>
                </a:moveTo>
                <a:cubicBezTo>
                  <a:pt x="2018960" y="2254606"/>
                  <a:pt x="2016274" y="2254848"/>
                  <a:pt x="2014846" y="2254182"/>
                </a:cubicBezTo>
                <a:lnTo>
                  <a:pt x="2014685" y="2253581"/>
                </a:lnTo>
                <a:close/>
                <a:moveTo>
                  <a:pt x="4684726" y="2236110"/>
                </a:moveTo>
                <a:cubicBezTo>
                  <a:pt x="4684987" y="2235306"/>
                  <a:pt x="4685553" y="2235098"/>
                  <a:pt x="4686571" y="2236343"/>
                </a:cubicBezTo>
                <a:lnTo>
                  <a:pt x="4685112" y="2240255"/>
                </a:lnTo>
                <a:lnTo>
                  <a:pt x="4684705" y="2239456"/>
                </a:lnTo>
                <a:cubicBezTo>
                  <a:pt x="4684507" y="2238315"/>
                  <a:pt x="4684464" y="2236914"/>
                  <a:pt x="4684726" y="2236110"/>
                </a:cubicBezTo>
                <a:close/>
                <a:moveTo>
                  <a:pt x="4672094" y="2225275"/>
                </a:moveTo>
                <a:cubicBezTo>
                  <a:pt x="4669041" y="2241877"/>
                  <a:pt x="4678202" y="2249452"/>
                  <a:pt x="4683355" y="2244964"/>
                </a:cubicBezTo>
                <a:lnTo>
                  <a:pt x="4685112" y="2240255"/>
                </a:lnTo>
                <a:lnTo>
                  <a:pt x="4685617" y="2241246"/>
                </a:lnTo>
                <a:cubicBezTo>
                  <a:pt x="4685977" y="2241013"/>
                  <a:pt x="4686345" y="2239664"/>
                  <a:pt x="4686571" y="2236343"/>
                </a:cubicBezTo>
                <a:cubicBezTo>
                  <a:pt x="4682952" y="2230809"/>
                  <a:pt x="4677975" y="2226935"/>
                  <a:pt x="4672094" y="2225275"/>
                </a:cubicBezTo>
                <a:close/>
                <a:moveTo>
                  <a:pt x="4551307" y="2217527"/>
                </a:moveTo>
                <a:cubicBezTo>
                  <a:pt x="4551307" y="2220848"/>
                  <a:pt x="4552664" y="2232469"/>
                  <a:pt x="4551307" y="2217527"/>
                </a:cubicBezTo>
                <a:close/>
                <a:moveTo>
                  <a:pt x="5349685" y="2217181"/>
                </a:moveTo>
                <a:cubicBezTo>
                  <a:pt x="5350561" y="2217354"/>
                  <a:pt x="5354746" y="2218219"/>
                  <a:pt x="5364699" y="2220294"/>
                </a:cubicBezTo>
                <a:cubicBezTo>
                  <a:pt x="5374199" y="2222370"/>
                  <a:pt x="5347055" y="2216663"/>
                  <a:pt x="5349685" y="2217181"/>
                </a:cubicBezTo>
                <a:close/>
                <a:moveTo>
                  <a:pt x="441374" y="2211440"/>
                </a:moveTo>
                <a:cubicBezTo>
                  <a:pt x="448160" y="2214207"/>
                  <a:pt x="452231" y="2220294"/>
                  <a:pt x="453136" y="2229149"/>
                </a:cubicBezTo>
                <a:cubicBezTo>
                  <a:pt x="447255" y="2213653"/>
                  <a:pt x="448612" y="2220848"/>
                  <a:pt x="441374" y="2211440"/>
                </a:cubicBezTo>
                <a:close/>
                <a:moveTo>
                  <a:pt x="5505843" y="2209780"/>
                </a:moveTo>
                <a:cubicBezTo>
                  <a:pt x="5501772" y="2216420"/>
                  <a:pt x="5496343" y="2219188"/>
                  <a:pt x="5489557" y="2218634"/>
                </a:cubicBezTo>
                <a:cubicBezTo>
                  <a:pt x="5505391" y="2219741"/>
                  <a:pt x="5504486" y="2209226"/>
                  <a:pt x="5520320" y="2215314"/>
                </a:cubicBezTo>
                <a:lnTo>
                  <a:pt x="5540251" y="2228991"/>
                </a:lnTo>
                <a:lnTo>
                  <a:pt x="5548785" y="2236084"/>
                </a:lnTo>
                <a:cubicBezTo>
                  <a:pt x="5553598" y="2239940"/>
                  <a:pt x="5558207" y="2243261"/>
                  <a:pt x="5562392" y="2245198"/>
                </a:cubicBezTo>
                <a:cubicBezTo>
                  <a:pt x="5555154" y="2241877"/>
                  <a:pt x="5548141" y="2235652"/>
                  <a:pt x="5541186" y="2229633"/>
                </a:cubicBezTo>
                <a:lnTo>
                  <a:pt x="5540251" y="2228991"/>
                </a:lnTo>
                <a:lnTo>
                  <a:pt x="5533948" y="2223753"/>
                </a:lnTo>
                <a:cubicBezTo>
                  <a:pt x="5523939" y="2215590"/>
                  <a:pt x="5513986" y="2208673"/>
                  <a:pt x="5505843" y="2209780"/>
                </a:cubicBezTo>
                <a:close/>
                <a:moveTo>
                  <a:pt x="7020434" y="2204245"/>
                </a:moveTo>
                <a:cubicBezTo>
                  <a:pt x="7037624" y="2218081"/>
                  <a:pt x="7040791" y="2238004"/>
                  <a:pt x="7056624" y="2251839"/>
                </a:cubicBezTo>
                <a:cubicBezTo>
                  <a:pt x="7040791" y="2238004"/>
                  <a:pt x="7038076" y="2218081"/>
                  <a:pt x="7020434" y="2204245"/>
                </a:cubicBezTo>
                <a:close/>
                <a:moveTo>
                  <a:pt x="4850787" y="2199818"/>
                </a:moveTo>
                <a:cubicBezTo>
                  <a:pt x="4853049" y="2207566"/>
                  <a:pt x="4863002" y="2207012"/>
                  <a:pt x="4860287" y="2217527"/>
                </a:cubicBezTo>
                <a:cubicBezTo>
                  <a:pt x="4863002" y="2207012"/>
                  <a:pt x="4819120" y="2213653"/>
                  <a:pt x="4860287" y="2217527"/>
                </a:cubicBezTo>
                <a:cubicBezTo>
                  <a:pt x="4818668" y="2213653"/>
                  <a:pt x="4779310" y="2235237"/>
                  <a:pt x="4737691" y="2235237"/>
                </a:cubicBezTo>
                <a:cubicBezTo>
                  <a:pt x="4744024" y="2247412"/>
                  <a:pt x="4753524" y="2260694"/>
                  <a:pt x="4760762" y="2264014"/>
                </a:cubicBezTo>
                <a:cubicBezTo>
                  <a:pt x="4761667" y="2235790"/>
                  <a:pt x="4797406" y="2248518"/>
                  <a:pt x="4816858" y="2248518"/>
                </a:cubicBezTo>
                <a:cubicBezTo>
                  <a:pt x="4835406" y="2249072"/>
                  <a:pt x="4853954" y="2249072"/>
                  <a:pt x="4872502" y="2250179"/>
                </a:cubicBezTo>
                <a:cubicBezTo>
                  <a:pt x="4909597" y="2251839"/>
                  <a:pt x="4938550" y="2246305"/>
                  <a:pt x="4975194" y="2250732"/>
                </a:cubicBezTo>
                <a:cubicBezTo>
                  <a:pt x="5012742" y="2255713"/>
                  <a:pt x="5049385" y="2249625"/>
                  <a:pt x="5085576" y="2252392"/>
                </a:cubicBezTo>
                <a:cubicBezTo>
                  <a:pt x="5101862" y="2254053"/>
                  <a:pt x="5167458" y="2267888"/>
                  <a:pt x="5178315" y="2247412"/>
                </a:cubicBezTo>
                <a:cubicBezTo>
                  <a:pt x="5195506" y="2214760"/>
                  <a:pt x="5110457" y="2224722"/>
                  <a:pt x="5102314" y="2224722"/>
                </a:cubicBezTo>
                <a:cubicBezTo>
                  <a:pt x="5068385" y="2225275"/>
                  <a:pt x="5038075" y="2224168"/>
                  <a:pt x="5003242" y="2223615"/>
                </a:cubicBezTo>
                <a:cubicBezTo>
                  <a:pt x="4988765" y="2223061"/>
                  <a:pt x="4983337" y="2223061"/>
                  <a:pt x="4971574" y="2218081"/>
                </a:cubicBezTo>
                <a:cubicBezTo>
                  <a:pt x="4973384" y="2204245"/>
                  <a:pt x="4967955" y="2200371"/>
                  <a:pt x="4955741" y="2207566"/>
                </a:cubicBezTo>
                <a:cubicBezTo>
                  <a:pt x="4946241" y="2205906"/>
                  <a:pt x="4936741" y="2204245"/>
                  <a:pt x="4927693" y="2201478"/>
                </a:cubicBezTo>
                <a:cubicBezTo>
                  <a:pt x="4912764" y="2199818"/>
                  <a:pt x="4901455" y="2208119"/>
                  <a:pt x="4887883" y="2207566"/>
                </a:cubicBezTo>
                <a:cubicBezTo>
                  <a:pt x="4871597" y="2207566"/>
                  <a:pt x="4867526" y="2199818"/>
                  <a:pt x="4850787" y="2199818"/>
                </a:cubicBezTo>
                <a:close/>
                <a:moveTo>
                  <a:pt x="3080744" y="2192462"/>
                </a:moveTo>
                <a:lnTo>
                  <a:pt x="3086479" y="2193177"/>
                </a:lnTo>
                <a:cubicBezTo>
                  <a:pt x="3086479" y="2194699"/>
                  <a:pt x="3085377" y="2194872"/>
                  <a:pt x="3083998" y="2194422"/>
                </a:cubicBezTo>
                <a:close/>
                <a:moveTo>
                  <a:pt x="3079036" y="2190064"/>
                </a:moveTo>
                <a:cubicBezTo>
                  <a:pt x="3078209" y="2190099"/>
                  <a:pt x="3078761" y="2190963"/>
                  <a:pt x="3079863" y="2191932"/>
                </a:cubicBezTo>
                <a:lnTo>
                  <a:pt x="3080744" y="2192462"/>
                </a:lnTo>
                <a:lnTo>
                  <a:pt x="3076696" y="2191958"/>
                </a:lnTo>
                <a:cubicBezTo>
                  <a:pt x="3069232" y="2195356"/>
                  <a:pt x="3067366" y="2210195"/>
                  <a:pt x="3058883" y="2214760"/>
                </a:cubicBezTo>
                <a:cubicBezTo>
                  <a:pt x="3076074" y="2207566"/>
                  <a:pt x="3085574" y="2234130"/>
                  <a:pt x="3086479" y="2193177"/>
                </a:cubicBezTo>
                <a:cubicBezTo>
                  <a:pt x="3082069" y="2190825"/>
                  <a:pt x="3079863" y="2190030"/>
                  <a:pt x="3079036" y="2190064"/>
                </a:cubicBezTo>
                <a:close/>
                <a:moveTo>
                  <a:pt x="4726381" y="2187643"/>
                </a:moveTo>
                <a:cubicBezTo>
                  <a:pt x="4729548" y="2202032"/>
                  <a:pt x="4728643" y="2241324"/>
                  <a:pt x="4726381" y="2187643"/>
                </a:cubicBezTo>
                <a:close/>
                <a:moveTo>
                  <a:pt x="4726381" y="2187643"/>
                </a:moveTo>
                <a:cubicBezTo>
                  <a:pt x="4728190" y="2235237"/>
                  <a:pt x="4715524" y="2204245"/>
                  <a:pt x="4696071" y="2207566"/>
                </a:cubicBezTo>
                <a:cubicBezTo>
                  <a:pt x="4690190" y="2228042"/>
                  <a:pt x="4715524" y="2240771"/>
                  <a:pt x="4725928" y="2247412"/>
                </a:cubicBezTo>
                <a:cubicBezTo>
                  <a:pt x="4738595" y="2233576"/>
                  <a:pt x="4729548" y="2203692"/>
                  <a:pt x="4726381" y="2187643"/>
                </a:cubicBezTo>
                <a:close/>
                <a:moveTo>
                  <a:pt x="427802" y="2182662"/>
                </a:moveTo>
                <a:cubicBezTo>
                  <a:pt x="424636" y="2184876"/>
                  <a:pt x="421921" y="2187643"/>
                  <a:pt x="418755" y="2189857"/>
                </a:cubicBezTo>
                <a:cubicBezTo>
                  <a:pt x="418302" y="2193731"/>
                  <a:pt x="420112" y="2188750"/>
                  <a:pt x="427802" y="2182662"/>
                </a:cubicBezTo>
                <a:close/>
                <a:moveTo>
                  <a:pt x="4969949" y="2181253"/>
                </a:moveTo>
                <a:cubicBezTo>
                  <a:pt x="4973808" y="2183562"/>
                  <a:pt x="4955402" y="2192485"/>
                  <a:pt x="4957098" y="2182109"/>
                </a:cubicBezTo>
                <a:cubicBezTo>
                  <a:pt x="4964902" y="2180449"/>
                  <a:pt x="4968662" y="2180483"/>
                  <a:pt x="4969949" y="2181253"/>
                </a:cubicBezTo>
                <a:close/>
                <a:moveTo>
                  <a:pt x="5347112" y="2176644"/>
                </a:moveTo>
                <a:cubicBezTo>
                  <a:pt x="5342984" y="2176575"/>
                  <a:pt x="5338686" y="2178235"/>
                  <a:pt x="5334389" y="2181555"/>
                </a:cubicBezTo>
                <a:cubicBezTo>
                  <a:pt x="5323531" y="2180449"/>
                  <a:pt x="5312674" y="2178788"/>
                  <a:pt x="5301817" y="2179895"/>
                </a:cubicBezTo>
                <a:cubicBezTo>
                  <a:pt x="5269697" y="2183216"/>
                  <a:pt x="5240292" y="2193177"/>
                  <a:pt x="5208173" y="2195391"/>
                </a:cubicBezTo>
                <a:cubicBezTo>
                  <a:pt x="5201839" y="2195391"/>
                  <a:pt x="5174696" y="2190963"/>
                  <a:pt x="5176958" y="2208119"/>
                </a:cubicBezTo>
                <a:cubicBezTo>
                  <a:pt x="5178768" y="2228596"/>
                  <a:pt x="5198220" y="2214207"/>
                  <a:pt x="5206363" y="2215314"/>
                </a:cubicBezTo>
                <a:cubicBezTo>
                  <a:pt x="5229435" y="2217527"/>
                  <a:pt x="5236221" y="2218634"/>
                  <a:pt x="5232602" y="2254053"/>
                </a:cubicBezTo>
                <a:cubicBezTo>
                  <a:pt x="5241197" y="2255159"/>
                  <a:pt x="5264269" y="2264014"/>
                  <a:pt x="5271054" y="2262354"/>
                </a:cubicBezTo>
                <a:cubicBezTo>
                  <a:pt x="5278293" y="2260694"/>
                  <a:pt x="5290055" y="2245751"/>
                  <a:pt x="5297293" y="2240771"/>
                </a:cubicBezTo>
                <a:cubicBezTo>
                  <a:pt x="5318555" y="2225275"/>
                  <a:pt x="5339365" y="2214760"/>
                  <a:pt x="5364699" y="2220294"/>
                </a:cubicBezTo>
                <a:cubicBezTo>
                  <a:pt x="5384151" y="2224168"/>
                  <a:pt x="5407223" y="2207012"/>
                  <a:pt x="5423056" y="2214760"/>
                </a:cubicBezTo>
                <a:cubicBezTo>
                  <a:pt x="5412199" y="2209226"/>
                  <a:pt x="5400889" y="2208119"/>
                  <a:pt x="5403151" y="2188196"/>
                </a:cubicBezTo>
                <a:cubicBezTo>
                  <a:pt x="5398175" y="2194837"/>
                  <a:pt x="5382342" y="2207566"/>
                  <a:pt x="5375556" y="2189857"/>
                </a:cubicBezTo>
                <a:cubicBezTo>
                  <a:pt x="5375556" y="2193731"/>
                  <a:pt x="5374199" y="2197604"/>
                  <a:pt x="5371032" y="2200371"/>
                </a:cubicBezTo>
                <a:cubicBezTo>
                  <a:pt x="5366508" y="2194284"/>
                  <a:pt x="5362889" y="2188196"/>
                  <a:pt x="5358817" y="2182109"/>
                </a:cubicBezTo>
                <a:cubicBezTo>
                  <a:pt x="5355198" y="2178512"/>
                  <a:pt x="5351240" y="2176713"/>
                  <a:pt x="5347112" y="2176644"/>
                </a:cubicBezTo>
                <a:close/>
                <a:moveTo>
                  <a:pt x="339816" y="2174502"/>
                </a:moveTo>
                <a:lnTo>
                  <a:pt x="339926" y="2174638"/>
                </a:lnTo>
                <a:cubicBezTo>
                  <a:pt x="340718" y="2176990"/>
                  <a:pt x="341396" y="2181279"/>
                  <a:pt x="339587" y="2180449"/>
                </a:cubicBezTo>
                <a:close/>
                <a:moveTo>
                  <a:pt x="4355424" y="2173808"/>
                </a:moveTo>
                <a:cubicBezTo>
                  <a:pt x="4358364" y="2173669"/>
                  <a:pt x="4357799" y="2173773"/>
                  <a:pt x="4355805" y="2173963"/>
                </a:cubicBezTo>
                <a:lnTo>
                  <a:pt x="4354624" y="2174061"/>
                </a:lnTo>
                <a:close/>
                <a:moveTo>
                  <a:pt x="7109554" y="2169934"/>
                </a:moveTo>
                <a:cubicBezTo>
                  <a:pt x="7109102" y="2170487"/>
                  <a:pt x="7093268" y="2187643"/>
                  <a:pt x="7096887" y="2193177"/>
                </a:cubicBezTo>
                <a:cubicBezTo>
                  <a:pt x="7097792" y="2182662"/>
                  <a:pt x="7102316" y="2174914"/>
                  <a:pt x="7109554" y="2169934"/>
                </a:cubicBezTo>
                <a:close/>
                <a:moveTo>
                  <a:pt x="412874" y="2161633"/>
                </a:moveTo>
                <a:cubicBezTo>
                  <a:pt x="409707" y="2164400"/>
                  <a:pt x="406088" y="2166613"/>
                  <a:pt x="402921" y="2169380"/>
                </a:cubicBezTo>
                <a:lnTo>
                  <a:pt x="402627" y="2176257"/>
                </a:lnTo>
                <a:lnTo>
                  <a:pt x="402016" y="2177128"/>
                </a:lnTo>
                <a:cubicBezTo>
                  <a:pt x="387992" y="2174361"/>
                  <a:pt x="371254" y="2162186"/>
                  <a:pt x="361754" y="2169380"/>
                </a:cubicBezTo>
                <a:cubicBezTo>
                  <a:pt x="356325" y="2173808"/>
                  <a:pt x="354968" y="2211993"/>
                  <a:pt x="340944" y="2197604"/>
                </a:cubicBezTo>
                <a:cubicBezTo>
                  <a:pt x="362206" y="2219741"/>
                  <a:pt x="358135" y="2226382"/>
                  <a:pt x="386183" y="2205906"/>
                </a:cubicBezTo>
                <a:cubicBezTo>
                  <a:pt x="404504" y="2192624"/>
                  <a:pt x="402723" y="2196463"/>
                  <a:pt x="402214" y="2185905"/>
                </a:cubicBezTo>
                <a:lnTo>
                  <a:pt x="402627" y="2176257"/>
                </a:lnTo>
                <a:close/>
                <a:moveTo>
                  <a:pt x="302491" y="2159419"/>
                </a:moveTo>
                <a:cubicBezTo>
                  <a:pt x="276705" y="2159419"/>
                  <a:pt x="285753" y="2202585"/>
                  <a:pt x="302491" y="2211993"/>
                </a:cubicBezTo>
                <a:cubicBezTo>
                  <a:pt x="331444" y="2226935"/>
                  <a:pt x="323753" y="2158865"/>
                  <a:pt x="302491" y="2159419"/>
                </a:cubicBezTo>
                <a:close/>
                <a:moveTo>
                  <a:pt x="4392894" y="2158943"/>
                </a:moveTo>
                <a:cubicBezTo>
                  <a:pt x="4382821" y="2158450"/>
                  <a:pt x="4367978" y="2172978"/>
                  <a:pt x="4355424" y="2173808"/>
                </a:cubicBezTo>
                <a:cubicBezTo>
                  <a:pt x="4339138" y="2175191"/>
                  <a:pt x="4342078" y="2175053"/>
                  <a:pt x="4347620" y="2174638"/>
                </a:cubicBezTo>
                <a:lnTo>
                  <a:pt x="4354624" y="2174061"/>
                </a:lnTo>
                <a:lnTo>
                  <a:pt x="4310807" y="2187920"/>
                </a:lnTo>
                <a:cubicBezTo>
                  <a:pt x="4297179" y="2196083"/>
                  <a:pt x="4285078" y="2207843"/>
                  <a:pt x="4275351" y="2223615"/>
                </a:cubicBezTo>
                <a:cubicBezTo>
                  <a:pt x="4292994" y="2226935"/>
                  <a:pt x="4306114" y="2224168"/>
                  <a:pt x="4321042" y="2212547"/>
                </a:cubicBezTo>
                <a:cubicBezTo>
                  <a:pt x="4326471" y="2208119"/>
                  <a:pt x="4326019" y="2195391"/>
                  <a:pt x="4331447" y="2193177"/>
                </a:cubicBezTo>
                <a:cubicBezTo>
                  <a:pt x="4335971" y="2191517"/>
                  <a:pt x="4337328" y="2204799"/>
                  <a:pt x="4334162" y="2207566"/>
                </a:cubicBezTo>
                <a:cubicBezTo>
                  <a:pt x="4337328" y="2204799"/>
                  <a:pt x="4351805" y="2182109"/>
                  <a:pt x="4354971" y="2181555"/>
                </a:cubicBezTo>
                <a:cubicBezTo>
                  <a:pt x="4364924" y="2195391"/>
                  <a:pt x="4350447" y="2202032"/>
                  <a:pt x="4352257" y="2215867"/>
                </a:cubicBezTo>
                <a:cubicBezTo>
                  <a:pt x="4358138" y="2216974"/>
                  <a:pt x="4364471" y="2218081"/>
                  <a:pt x="4370805" y="2219188"/>
                </a:cubicBezTo>
                <a:cubicBezTo>
                  <a:pt x="4370805" y="2231916"/>
                  <a:pt x="4359948" y="2223061"/>
                  <a:pt x="4359043" y="2233023"/>
                </a:cubicBezTo>
                <a:cubicBezTo>
                  <a:pt x="4381662" y="2236343"/>
                  <a:pt x="4374876" y="2211993"/>
                  <a:pt x="4392972" y="2203692"/>
                </a:cubicBezTo>
                <a:cubicBezTo>
                  <a:pt x="4394329" y="2203139"/>
                  <a:pt x="4401115" y="2221955"/>
                  <a:pt x="4407448" y="2210886"/>
                </a:cubicBezTo>
                <a:cubicBezTo>
                  <a:pt x="4414234" y="2199818"/>
                  <a:pt x="4397496" y="2198711"/>
                  <a:pt x="4397496" y="2198711"/>
                </a:cubicBezTo>
                <a:cubicBezTo>
                  <a:pt x="4396591" y="2190410"/>
                  <a:pt x="4391615" y="2189303"/>
                  <a:pt x="4390258" y="2181555"/>
                </a:cubicBezTo>
                <a:cubicBezTo>
                  <a:pt x="4388448" y="2171594"/>
                  <a:pt x="4404734" y="2173808"/>
                  <a:pt x="4401115" y="2165506"/>
                </a:cubicBezTo>
                <a:cubicBezTo>
                  <a:pt x="4399079" y="2160941"/>
                  <a:pt x="4396252" y="2159108"/>
                  <a:pt x="4392894" y="2158943"/>
                </a:cubicBezTo>
                <a:close/>
                <a:moveTo>
                  <a:pt x="6707834" y="2157205"/>
                </a:moveTo>
                <a:cubicBezTo>
                  <a:pt x="6720502" y="2213100"/>
                  <a:pt x="6654905" y="2192624"/>
                  <a:pt x="6660334" y="2254053"/>
                </a:cubicBezTo>
                <a:cubicBezTo>
                  <a:pt x="6646762" y="2257373"/>
                  <a:pt x="6647214" y="2235790"/>
                  <a:pt x="6636810" y="2238557"/>
                </a:cubicBezTo>
                <a:cubicBezTo>
                  <a:pt x="6628667" y="2240771"/>
                  <a:pt x="6630476" y="2264014"/>
                  <a:pt x="6616904" y="2259033"/>
                </a:cubicBezTo>
                <a:cubicBezTo>
                  <a:pt x="6600619" y="2252946"/>
                  <a:pt x="6626405" y="2200371"/>
                  <a:pt x="6594286" y="2195944"/>
                </a:cubicBezTo>
                <a:cubicBezTo>
                  <a:pt x="6580714" y="2194284"/>
                  <a:pt x="6586595" y="2209780"/>
                  <a:pt x="6575738" y="2213653"/>
                </a:cubicBezTo>
                <a:cubicBezTo>
                  <a:pt x="6554023" y="2221955"/>
                  <a:pt x="6561714" y="2207566"/>
                  <a:pt x="6543166" y="2201478"/>
                </a:cubicBezTo>
                <a:cubicBezTo>
                  <a:pt x="6517380" y="2193731"/>
                  <a:pt x="6499736" y="2230809"/>
                  <a:pt x="6522808" y="2252392"/>
                </a:cubicBezTo>
                <a:cubicBezTo>
                  <a:pt x="6515570" y="2254053"/>
                  <a:pt x="6498832" y="2267335"/>
                  <a:pt x="6491594" y="2256266"/>
                </a:cubicBezTo>
                <a:cubicBezTo>
                  <a:pt x="6482998" y="2241877"/>
                  <a:pt x="6497474" y="2236343"/>
                  <a:pt x="6494760" y="2230256"/>
                </a:cubicBezTo>
                <a:cubicBezTo>
                  <a:pt x="6482998" y="2202585"/>
                  <a:pt x="6482546" y="2240217"/>
                  <a:pt x="6476212" y="2248518"/>
                </a:cubicBezTo>
                <a:cubicBezTo>
                  <a:pt x="6462641" y="2266781"/>
                  <a:pt x="6436855" y="2260140"/>
                  <a:pt x="6413330" y="2260694"/>
                </a:cubicBezTo>
                <a:cubicBezTo>
                  <a:pt x="6404736" y="2260694"/>
                  <a:pt x="6370354" y="2255713"/>
                  <a:pt x="6363116" y="2260694"/>
                </a:cubicBezTo>
                <a:cubicBezTo>
                  <a:pt x="6352711" y="2267888"/>
                  <a:pt x="6372164" y="2278956"/>
                  <a:pt x="6356330" y="2280616"/>
                </a:cubicBezTo>
                <a:cubicBezTo>
                  <a:pt x="6360854" y="2281723"/>
                  <a:pt x="6362664" y="2280063"/>
                  <a:pt x="6362211" y="2275636"/>
                </a:cubicBezTo>
                <a:cubicBezTo>
                  <a:pt x="6362211" y="2267888"/>
                  <a:pt x="6365378" y="2269548"/>
                  <a:pt x="6372616" y="2280616"/>
                </a:cubicBezTo>
                <a:cubicBezTo>
                  <a:pt x="6384378" y="2280616"/>
                  <a:pt x="6396140" y="2280616"/>
                  <a:pt x="6408354" y="2280616"/>
                </a:cubicBezTo>
                <a:cubicBezTo>
                  <a:pt x="6432331" y="2280616"/>
                  <a:pt x="6455855" y="2280063"/>
                  <a:pt x="6479832" y="2280616"/>
                </a:cubicBezTo>
                <a:cubicBezTo>
                  <a:pt x="6501094" y="2281170"/>
                  <a:pt x="6529142" y="2267335"/>
                  <a:pt x="6550856" y="2291131"/>
                </a:cubicBezTo>
                <a:cubicBezTo>
                  <a:pt x="6497474" y="2297772"/>
                  <a:pt x="6437307" y="2299432"/>
                  <a:pt x="6383926" y="2298326"/>
                </a:cubicBezTo>
                <a:cubicBezTo>
                  <a:pt x="6337782" y="2297772"/>
                  <a:pt x="6294353" y="2284490"/>
                  <a:pt x="6246852" y="2283937"/>
                </a:cubicBezTo>
                <a:cubicBezTo>
                  <a:pt x="6259972" y="2308841"/>
                  <a:pt x="6231924" y="2283383"/>
                  <a:pt x="6222424" y="2280616"/>
                </a:cubicBezTo>
                <a:cubicBezTo>
                  <a:pt x="6194828" y="2272869"/>
                  <a:pt x="6155470" y="2281723"/>
                  <a:pt x="6126970" y="2281723"/>
                </a:cubicBezTo>
                <a:cubicBezTo>
                  <a:pt x="6102088" y="2281723"/>
                  <a:pt x="6072231" y="2277296"/>
                  <a:pt x="6051422" y="2277849"/>
                </a:cubicBezTo>
                <a:cubicBezTo>
                  <a:pt x="6037398" y="2277849"/>
                  <a:pt x="6018397" y="2281723"/>
                  <a:pt x="6003921" y="2282277"/>
                </a:cubicBezTo>
                <a:cubicBezTo>
                  <a:pt x="5962754" y="2282830"/>
                  <a:pt x="5922491" y="2279510"/>
                  <a:pt x="5881324" y="2278403"/>
                </a:cubicBezTo>
                <a:cubicBezTo>
                  <a:pt x="5832466" y="2277296"/>
                  <a:pt x="5865491" y="2311054"/>
                  <a:pt x="5878157" y="2335958"/>
                </a:cubicBezTo>
                <a:cubicBezTo>
                  <a:pt x="5881777" y="2343152"/>
                  <a:pt x="5891277" y="2358648"/>
                  <a:pt x="5895801" y="2360861"/>
                </a:cubicBezTo>
                <a:cubicBezTo>
                  <a:pt x="5901682" y="2363628"/>
                  <a:pt x="5923849" y="2355881"/>
                  <a:pt x="5931087" y="2355327"/>
                </a:cubicBezTo>
                <a:cubicBezTo>
                  <a:pt x="5945111" y="2353667"/>
                  <a:pt x="5959135" y="2354220"/>
                  <a:pt x="5973611" y="2354774"/>
                </a:cubicBezTo>
                <a:cubicBezTo>
                  <a:pt x="6003921" y="2355881"/>
                  <a:pt x="6033778" y="2354774"/>
                  <a:pt x="6064088" y="2356434"/>
                </a:cubicBezTo>
                <a:cubicBezTo>
                  <a:pt x="6095303" y="2358648"/>
                  <a:pt x="6096208" y="2358648"/>
                  <a:pt x="6121994" y="2344259"/>
                </a:cubicBezTo>
                <a:cubicBezTo>
                  <a:pt x="6170399" y="2316588"/>
                  <a:pt x="6197994" y="2354220"/>
                  <a:pt x="6245495" y="2363628"/>
                </a:cubicBezTo>
                <a:cubicBezTo>
                  <a:pt x="6288924" y="2371930"/>
                  <a:pt x="6343210" y="2400707"/>
                  <a:pt x="6386640" y="2374697"/>
                </a:cubicBezTo>
                <a:cubicBezTo>
                  <a:pt x="6385282" y="2371930"/>
                  <a:pt x="6383926" y="2370269"/>
                  <a:pt x="6381211" y="2369163"/>
                </a:cubicBezTo>
                <a:cubicBezTo>
                  <a:pt x="6385735" y="2376910"/>
                  <a:pt x="6463546" y="2323783"/>
                  <a:pt x="6474856" y="2319909"/>
                </a:cubicBezTo>
                <a:cubicBezTo>
                  <a:pt x="6495212" y="2313821"/>
                  <a:pt x="6517832" y="2320462"/>
                  <a:pt x="6538642" y="2318802"/>
                </a:cubicBezTo>
                <a:cubicBezTo>
                  <a:pt x="6562618" y="2316588"/>
                  <a:pt x="6586595" y="2310501"/>
                  <a:pt x="6610572" y="2308287"/>
                </a:cubicBezTo>
                <a:cubicBezTo>
                  <a:pt x="6597904" y="2280616"/>
                  <a:pt x="6561261" y="2302753"/>
                  <a:pt x="6540904" y="2280063"/>
                </a:cubicBezTo>
                <a:cubicBezTo>
                  <a:pt x="6565785" y="2280063"/>
                  <a:pt x="6665762" y="2304413"/>
                  <a:pt x="6660786" y="2254606"/>
                </a:cubicBezTo>
                <a:cubicBezTo>
                  <a:pt x="6699974" y="2313199"/>
                  <a:pt x="6636986" y="2276457"/>
                  <a:pt x="6620021" y="2296016"/>
                </a:cubicBezTo>
                <a:lnTo>
                  <a:pt x="6619822" y="2296623"/>
                </a:lnTo>
                <a:lnTo>
                  <a:pt x="6618481" y="2296147"/>
                </a:lnTo>
                <a:cubicBezTo>
                  <a:pt x="6617187" y="2297496"/>
                  <a:pt x="6616113" y="2301093"/>
                  <a:pt x="6616000" y="2308287"/>
                </a:cubicBezTo>
                <a:cubicBezTo>
                  <a:pt x="6652644" y="2308841"/>
                  <a:pt x="6700596" y="2315481"/>
                  <a:pt x="6722763" y="2272869"/>
                </a:cubicBezTo>
                <a:cubicBezTo>
                  <a:pt x="6727740" y="2263461"/>
                  <a:pt x="6728192" y="2251286"/>
                  <a:pt x="6733168" y="2241877"/>
                </a:cubicBezTo>
                <a:cubicBezTo>
                  <a:pt x="6739049" y="2230809"/>
                  <a:pt x="6749002" y="2228596"/>
                  <a:pt x="6752620" y="2216974"/>
                </a:cubicBezTo>
                <a:cubicBezTo>
                  <a:pt x="6760764" y="2190410"/>
                  <a:pt x="6740858" y="2187643"/>
                  <a:pt x="6739502" y="2169934"/>
                </a:cubicBezTo>
                <a:cubicBezTo>
                  <a:pt x="6727740" y="2186536"/>
                  <a:pt x="6742216" y="2221955"/>
                  <a:pt x="6731358" y="2228596"/>
                </a:cubicBezTo>
                <a:cubicBezTo>
                  <a:pt x="6722763" y="2233576"/>
                  <a:pt x="6710096" y="2166060"/>
                  <a:pt x="6707834" y="2157205"/>
                </a:cubicBezTo>
                <a:close/>
                <a:moveTo>
                  <a:pt x="3557413" y="2157205"/>
                </a:moveTo>
                <a:cubicBezTo>
                  <a:pt x="3559675" y="2163293"/>
                  <a:pt x="3561937" y="2163293"/>
                  <a:pt x="3564652" y="2157205"/>
                </a:cubicBezTo>
                <a:cubicBezTo>
                  <a:pt x="3563747" y="2154438"/>
                  <a:pt x="3561485" y="2154438"/>
                  <a:pt x="3557413" y="2157205"/>
                </a:cubicBezTo>
                <a:close/>
                <a:moveTo>
                  <a:pt x="4192112" y="2144477"/>
                </a:moveTo>
                <a:cubicBezTo>
                  <a:pt x="4212017" y="2148351"/>
                  <a:pt x="4216089" y="2143923"/>
                  <a:pt x="4233279" y="2156098"/>
                </a:cubicBezTo>
                <a:cubicBezTo>
                  <a:pt x="4229660" y="2152225"/>
                  <a:pt x="4225589" y="2148351"/>
                  <a:pt x="4221970" y="2144477"/>
                </a:cubicBezTo>
                <a:cubicBezTo>
                  <a:pt x="4210660" y="2147244"/>
                  <a:pt x="4203874" y="2148351"/>
                  <a:pt x="4192112" y="2144477"/>
                </a:cubicBezTo>
                <a:close/>
                <a:moveTo>
                  <a:pt x="5045313" y="2142263"/>
                </a:moveTo>
                <a:cubicBezTo>
                  <a:pt x="5015004" y="2152778"/>
                  <a:pt x="4988313" y="2175468"/>
                  <a:pt x="4957098" y="2182109"/>
                </a:cubicBezTo>
                <a:cubicBezTo>
                  <a:pt x="4951669" y="2212547"/>
                  <a:pt x="4987408" y="2185429"/>
                  <a:pt x="4995551" y="2182662"/>
                </a:cubicBezTo>
                <a:cubicBezTo>
                  <a:pt x="5020432" y="2173808"/>
                  <a:pt x="5034004" y="2177128"/>
                  <a:pt x="5045313" y="2142263"/>
                </a:cubicBezTo>
                <a:close/>
                <a:moveTo>
                  <a:pt x="6669997" y="2140361"/>
                </a:moveTo>
                <a:cubicBezTo>
                  <a:pt x="6670145" y="2140672"/>
                  <a:pt x="6670739" y="2141986"/>
                  <a:pt x="6672096" y="2145030"/>
                </a:cubicBezTo>
                <a:cubicBezTo>
                  <a:pt x="6673114" y="2147520"/>
                  <a:pt x="6669551" y="2139427"/>
                  <a:pt x="6669997" y="2140361"/>
                </a:cubicBezTo>
                <a:close/>
                <a:moveTo>
                  <a:pt x="5303287" y="2140326"/>
                </a:moveTo>
                <a:cubicBezTo>
                  <a:pt x="5300799" y="2140049"/>
                  <a:pt x="5299555" y="2141433"/>
                  <a:pt x="5299555" y="2144477"/>
                </a:cubicBezTo>
                <a:cubicBezTo>
                  <a:pt x="5304531" y="2145030"/>
                  <a:pt x="5309507" y="2145584"/>
                  <a:pt x="5314484" y="2146137"/>
                </a:cubicBezTo>
                <a:cubicBezTo>
                  <a:pt x="5309508" y="2142540"/>
                  <a:pt x="5305775" y="2140603"/>
                  <a:pt x="5303287" y="2140326"/>
                </a:cubicBezTo>
                <a:close/>
                <a:moveTo>
                  <a:pt x="2061427" y="2138666"/>
                </a:moveTo>
                <a:cubicBezTo>
                  <a:pt x="2056055" y="2135484"/>
                  <a:pt x="2051192" y="2138389"/>
                  <a:pt x="2048251" y="2154992"/>
                </a:cubicBezTo>
                <a:cubicBezTo>
                  <a:pt x="2044632" y="2177128"/>
                  <a:pt x="2066799" y="2208673"/>
                  <a:pt x="2065442" y="2233576"/>
                </a:cubicBezTo>
                <a:cubicBezTo>
                  <a:pt x="2054585" y="2224168"/>
                  <a:pt x="2013418" y="2172701"/>
                  <a:pt x="1998941" y="2189857"/>
                </a:cubicBezTo>
                <a:cubicBezTo>
                  <a:pt x="1986274" y="2205352"/>
                  <a:pt x="2015680" y="2239110"/>
                  <a:pt x="2023370" y="2252392"/>
                </a:cubicBezTo>
                <a:cubicBezTo>
                  <a:pt x="2019525" y="2245475"/>
                  <a:pt x="2015114" y="2247688"/>
                  <a:pt x="2013870" y="2250525"/>
                </a:cubicBezTo>
                <a:lnTo>
                  <a:pt x="2014685" y="2253581"/>
                </a:lnTo>
                <a:lnTo>
                  <a:pt x="1998093" y="2255851"/>
                </a:lnTo>
                <a:cubicBezTo>
                  <a:pt x="1989554" y="2255575"/>
                  <a:pt x="1981072" y="2255436"/>
                  <a:pt x="1973155" y="2260140"/>
                </a:cubicBezTo>
                <a:cubicBezTo>
                  <a:pt x="1988084" y="2265121"/>
                  <a:pt x="2012060" y="2275636"/>
                  <a:pt x="2026989" y="2264014"/>
                </a:cubicBezTo>
                <a:cubicBezTo>
                  <a:pt x="2052323" y="2245198"/>
                  <a:pt x="2026989" y="2248518"/>
                  <a:pt x="2028799" y="2221955"/>
                </a:cubicBezTo>
                <a:cubicBezTo>
                  <a:pt x="2045085" y="2237450"/>
                  <a:pt x="2074942" y="2277296"/>
                  <a:pt x="2093038" y="2260694"/>
                </a:cubicBezTo>
                <a:cubicBezTo>
                  <a:pt x="2079466" y="2236343"/>
                  <a:pt x="2074037" y="2207566"/>
                  <a:pt x="2069966" y="2179342"/>
                </a:cubicBezTo>
                <a:cubicBezTo>
                  <a:pt x="2073585" y="2183216"/>
                  <a:pt x="2109776" y="2245198"/>
                  <a:pt x="2114752" y="2221401"/>
                </a:cubicBezTo>
                <a:cubicBezTo>
                  <a:pt x="2117467" y="2207566"/>
                  <a:pt x="2084442" y="2168274"/>
                  <a:pt x="2077657" y="2158865"/>
                </a:cubicBezTo>
                <a:cubicBezTo>
                  <a:pt x="2072681" y="2151118"/>
                  <a:pt x="2066800" y="2141848"/>
                  <a:pt x="2061427" y="2138666"/>
                </a:cubicBezTo>
                <a:close/>
                <a:moveTo>
                  <a:pt x="5826585" y="2135069"/>
                </a:moveTo>
                <a:cubicBezTo>
                  <a:pt x="5813919" y="2137282"/>
                  <a:pt x="5809395" y="2146137"/>
                  <a:pt x="5795371" y="2144477"/>
                </a:cubicBezTo>
                <a:cubicBezTo>
                  <a:pt x="5799895" y="2144477"/>
                  <a:pt x="5803966" y="2144477"/>
                  <a:pt x="5808038" y="2144477"/>
                </a:cubicBezTo>
                <a:cubicBezTo>
                  <a:pt x="5813466" y="2139496"/>
                  <a:pt x="5819800" y="2136176"/>
                  <a:pt x="5826585" y="2135069"/>
                </a:cubicBezTo>
                <a:close/>
                <a:moveTo>
                  <a:pt x="341397" y="2133408"/>
                </a:moveTo>
                <a:lnTo>
                  <a:pt x="339816" y="2174502"/>
                </a:lnTo>
                <a:lnTo>
                  <a:pt x="338951" y="2173445"/>
                </a:lnTo>
                <a:cubicBezTo>
                  <a:pt x="338795" y="2174119"/>
                  <a:pt x="338908" y="2176160"/>
                  <a:pt x="339587" y="2180449"/>
                </a:cubicBezTo>
                <a:cubicBezTo>
                  <a:pt x="340944" y="2182109"/>
                  <a:pt x="342754" y="2184323"/>
                  <a:pt x="344111" y="2185983"/>
                </a:cubicBezTo>
                <a:cubicBezTo>
                  <a:pt x="345016" y="2171041"/>
                  <a:pt x="335515" y="2153885"/>
                  <a:pt x="341397" y="2133408"/>
                </a:cubicBezTo>
                <a:close/>
                <a:moveTo>
                  <a:pt x="1491180" y="2127416"/>
                </a:moveTo>
                <a:cubicBezTo>
                  <a:pt x="1478753" y="2130607"/>
                  <a:pt x="1461619" y="2144615"/>
                  <a:pt x="1459244" y="2153331"/>
                </a:cubicBezTo>
                <a:cubicBezTo>
                  <a:pt x="1461054" y="2146137"/>
                  <a:pt x="1466935" y="2210333"/>
                  <a:pt x="1463316" y="2205352"/>
                </a:cubicBezTo>
                <a:cubicBezTo>
                  <a:pt x="1468744" y="2212547"/>
                  <a:pt x="1469197" y="2208673"/>
                  <a:pt x="1475530" y="2209226"/>
                </a:cubicBezTo>
                <a:cubicBezTo>
                  <a:pt x="1482316" y="2210333"/>
                  <a:pt x="1517602" y="2177682"/>
                  <a:pt x="1516697" y="2166613"/>
                </a:cubicBezTo>
                <a:cubicBezTo>
                  <a:pt x="1515340" y="2143923"/>
                  <a:pt x="1477340" y="2153885"/>
                  <a:pt x="1501316" y="2128428"/>
                </a:cubicBezTo>
                <a:cubicBezTo>
                  <a:pt x="1498941" y="2126491"/>
                  <a:pt x="1495322" y="2126352"/>
                  <a:pt x="1491180" y="2127416"/>
                </a:cubicBezTo>
                <a:close/>
                <a:moveTo>
                  <a:pt x="4007991" y="2125661"/>
                </a:moveTo>
                <a:cubicBezTo>
                  <a:pt x="3997586" y="2132302"/>
                  <a:pt x="3963204" y="2125661"/>
                  <a:pt x="3990348" y="2151671"/>
                </a:cubicBezTo>
                <a:cubicBezTo>
                  <a:pt x="3988990" y="2150564"/>
                  <a:pt x="4021110" y="2154438"/>
                  <a:pt x="4020657" y="2154438"/>
                </a:cubicBezTo>
                <a:lnTo>
                  <a:pt x="4035453" y="2154272"/>
                </a:lnTo>
                <a:lnTo>
                  <a:pt x="4035134" y="2156652"/>
                </a:lnTo>
                <a:cubicBezTo>
                  <a:pt x="4041015" y="2154992"/>
                  <a:pt x="4050967" y="2151118"/>
                  <a:pt x="4057301" y="2151118"/>
                </a:cubicBezTo>
                <a:cubicBezTo>
                  <a:pt x="4049837" y="2152778"/>
                  <a:pt x="4044521" y="2153746"/>
                  <a:pt x="4039149" y="2154231"/>
                </a:cubicBezTo>
                <a:lnTo>
                  <a:pt x="4035453" y="2154272"/>
                </a:lnTo>
                <a:lnTo>
                  <a:pt x="4037573" y="2138424"/>
                </a:lnTo>
                <a:cubicBezTo>
                  <a:pt x="4035473" y="2125764"/>
                  <a:pt x="4021223" y="2127736"/>
                  <a:pt x="4007991" y="2125661"/>
                </a:cubicBezTo>
                <a:close/>
                <a:moveTo>
                  <a:pt x="7125472" y="2119599"/>
                </a:moveTo>
                <a:cubicBezTo>
                  <a:pt x="7126009" y="2120472"/>
                  <a:pt x="7126518" y="2122479"/>
                  <a:pt x="7126744" y="2126214"/>
                </a:cubicBezTo>
                <a:cubicBezTo>
                  <a:pt x="7121994" y="2124554"/>
                  <a:pt x="7123861" y="2116979"/>
                  <a:pt x="7125472" y="2119599"/>
                </a:cubicBezTo>
                <a:close/>
                <a:moveTo>
                  <a:pt x="6527558" y="2106637"/>
                </a:moveTo>
                <a:cubicBezTo>
                  <a:pt x="6520659" y="2105876"/>
                  <a:pt x="6512629" y="2107398"/>
                  <a:pt x="6509689" y="2107951"/>
                </a:cubicBezTo>
                <a:cubicBezTo>
                  <a:pt x="6500642" y="2109058"/>
                  <a:pt x="6483450" y="2105738"/>
                  <a:pt x="6487522" y="2125107"/>
                </a:cubicBezTo>
                <a:cubicBezTo>
                  <a:pt x="6489784" y="2134515"/>
                  <a:pt x="6513760" y="2126214"/>
                  <a:pt x="6519189" y="2125661"/>
                </a:cubicBezTo>
                <a:cubicBezTo>
                  <a:pt x="6526880" y="2117913"/>
                  <a:pt x="6535022" y="2137282"/>
                  <a:pt x="6538642" y="2119020"/>
                </a:cubicBezTo>
                <a:cubicBezTo>
                  <a:pt x="6540225" y="2110442"/>
                  <a:pt x="6534457" y="2107398"/>
                  <a:pt x="6527558" y="2106637"/>
                </a:cubicBezTo>
                <a:close/>
                <a:moveTo>
                  <a:pt x="6268114" y="2105738"/>
                </a:moveTo>
                <a:lnTo>
                  <a:pt x="6268011" y="2105825"/>
                </a:lnTo>
                <a:lnTo>
                  <a:pt x="6262177" y="2107191"/>
                </a:lnTo>
                <a:cubicBezTo>
                  <a:pt x="6258275" y="2108090"/>
                  <a:pt x="6256352" y="2108505"/>
                  <a:pt x="6268114" y="2105738"/>
                </a:cubicBezTo>
                <a:close/>
                <a:moveTo>
                  <a:pt x="2253183" y="2105738"/>
                </a:moveTo>
                <a:cubicBezTo>
                  <a:pt x="2248659" y="2108228"/>
                  <a:pt x="2244362" y="2110165"/>
                  <a:pt x="2240403" y="2112656"/>
                </a:cubicBezTo>
                <a:lnTo>
                  <a:pt x="2238980" y="2114011"/>
                </a:lnTo>
                <a:lnTo>
                  <a:pt x="2234182" y="2116806"/>
                </a:lnTo>
                <a:cubicBezTo>
                  <a:pt x="2232825" y="2118466"/>
                  <a:pt x="2231016" y="2120680"/>
                  <a:pt x="2229658" y="2122894"/>
                </a:cubicBezTo>
                <a:lnTo>
                  <a:pt x="2238980" y="2114011"/>
                </a:lnTo>
                <a:close/>
                <a:moveTo>
                  <a:pt x="6931766" y="2103524"/>
                </a:moveTo>
                <a:cubicBezTo>
                  <a:pt x="6932218" y="2104631"/>
                  <a:pt x="6941718" y="2114039"/>
                  <a:pt x="6943980" y="2110719"/>
                </a:cubicBezTo>
                <a:cubicBezTo>
                  <a:pt x="6938552" y="2111272"/>
                  <a:pt x="6934480" y="2108505"/>
                  <a:pt x="6931766" y="2103524"/>
                </a:cubicBezTo>
                <a:close/>
                <a:moveTo>
                  <a:pt x="1463372" y="2103386"/>
                </a:moveTo>
                <a:cubicBezTo>
                  <a:pt x="1456869" y="2104631"/>
                  <a:pt x="1450422" y="2108228"/>
                  <a:pt x="1449291" y="2113486"/>
                </a:cubicBezTo>
                <a:cubicBezTo>
                  <a:pt x="1452911" y="2099097"/>
                  <a:pt x="1446577" y="2124000"/>
                  <a:pt x="1449291" y="2113486"/>
                </a:cubicBezTo>
                <a:cubicBezTo>
                  <a:pt x="1445672" y="2127321"/>
                  <a:pt x="1443410" y="2142263"/>
                  <a:pt x="1459244" y="2144477"/>
                </a:cubicBezTo>
                <a:cubicBezTo>
                  <a:pt x="1456530" y="2127874"/>
                  <a:pt x="1480958" y="2117359"/>
                  <a:pt x="1477792" y="2107398"/>
                </a:cubicBezTo>
                <a:cubicBezTo>
                  <a:pt x="1476435" y="2103248"/>
                  <a:pt x="1469875" y="2102141"/>
                  <a:pt x="1463372" y="2103386"/>
                </a:cubicBezTo>
                <a:close/>
                <a:moveTo>
                  <a:pt x="5997588" y="2102417"/>
                </a:moveTo>
                <a:lnTo>
                  <a:pt x="5996327" y="2102578"/>
                </a:lnTo>
                <a:lnTo>
                  <a:pt x="5990293" y="2103247"/>
                </a:lnTo>
                <a:cubicBezTo>
                  <a:pt x="5984016" y="2103939"/>
                  <a:pt x="5980171" y="2104354"/>
                  <a:pt x="5997588" y="2102417"/>
                </a:cubicBezTo>
                <a:close/>
                <a:moveTo>
                  <a:pt x="4432329" y="2102417"/>
                </a:moveTo>
                <a:cubicBezTo>
                  <a:pt x="4428484" y="2102417"/>
                  <a:pt x="4424526" y="2108367"/>
                  <a:pt x="4420284" y="2114316"/>
                </a:cubicBezTo>
                <a:lnTo>
                  <a:pt x="4415413" y="2120358"/>
                </a:lnTo>
                <a:lnTo>
                  <a:pt x="4406543" y="2126214"/>
                </a:lnTo>
                <a:cubicBezTo>
                  <a:pt x="4409031" y="2126214"/>
                  <a:pt x="4411406" y="2124727"/>
                  <a:pt x="4413690" y="2122496"/>
                </a:cubicBezTo>
                <a:lnTo>
                  <a:pt x="4415413" y="2120358"/>
                </a:lnTo>
                <a:lnTo>
                  <a:pt x="4420794" y="2116806"/>
                </a:lnTo>
                <a:cubicBezTo>
                  <a:pt x="4426561" y="2111687"/>
                  <a:pt x="4431877" y="2105738"/>
                  <a:pt x="4432329" y="2102417"/>
                </a:cubicBezTo>
                <a:close/>
                <a:moveTo>
                  <a:pt x="4356781" y="2101311"/>
                </a:moveTo>
                <a:cubicBezTo>
                  <a:pt x="4341626" y="2103524"/>
                  <a:pt x="4340721" y="2105046"/>
                  <a:pt x="4341796" y="2107675"/>
                </a:cubicBezTo>
                <a:lnTo>
                  <a:pt x="4343139" y="2111973"/>
                </a:lnTo>
                <a:lnTo>
                  <a:pt x="4338685" y="2120680"/>
                </a:lnTo>
                <a:cubicBezTo>
                  <a:pt x="4335066" y="2123447"/>
                  <a:pt x="4334614" y="2128428"/>
                  <a:pt x="4329185" y="2124554"/>
                </a:cubicBezTo>
                <a:cubicBezTo>
                  <a:pt x="4335519" y="2129535"/>
                  <a:pt x="4335066" y="2123447"/>
                  <a:pt x="4338685" y="2120680"/>
                </a:cubicBezTo>
                <a:cubicBezTo>
                  <a:pt x="4342304" y="2117359"/>
                  <a:pt x="4343351" y="2114765"/>
                  <a:pt x="4343358" y="2112673"/>
                </a:cubicBezTo>
                <a:lnTo>
                  <a:pt x="4343139" y="2111973"/>
                </a:lnTo>
                <a:lnTo>
                  <a:pt x="4345019" y="2108297"/>
                </a:lnTo>
                <a:cubicBezTo>
                  <a:pt x="4345697" y="2105046"/>
                  <a:pt x="4347281" y="2102694"/>
                  <a:pt x="4356781" y="2101311"/>
                </a:cubicBezTo>
                <a:close/>
                <a:moveTo>
                  <a:pt x="6581166" y="2098543"/>
                </a:moveTo>
                <a:cubicBezTo>
                  <a:pt x="6576868" y="2100480"/>
                  <a:pt x="6574154" y="2104631"/>
                  <a:pt x="6572458" y="2109543"/>
                </a:cubicBezTo>
                <a:lnTo>
                  <a:pt x="6571206" y="2117028"/>
                </a:lnTo>
                <a:lnTo>
                  <a:pt x="6570762" y="2118466"/>
                </a:lnTo>
                <a:cubicBezTo>
                  <a:pt x="6565332" y="2124554"/>
                  <a:pt x="6559904" y="2124554"/>
                  <a:pt x="6551761" y="2131195"/>
                </a:cubicBezTo>
                <a:cubicBezTo>
                  <a:pt x="6539094" y="2141710"/>
                  <a:pt x="6514213" y="2158865"/>
                  <a:pt x="6529142" y="2181002"/>
                </a:cubicBezTo>
                <a:cubicBezTo>
                  <a:pt x="6539546" y="2195391"/>
                  <a:pt x="6571214" y="2182109"/>
                  <a:pt x="6583428" y="2181002"/>
                </a:cubicBezTo>
                <a:cubicBezTo>
                  <a:pt x="6593833" y="2180449"/>
                  <a:pt x="6634096" y="2191517"/>
                  <a:pt x="6640881" y="2184876"/>
                </a:cubicBezTo>
                <a:cubicBezTo>
                  <a:pt x="6668477" y="2156652"/>
                  <a:pt x="6571214" y="2172701"/>
                  <a:pt x="6602428" y="2151118"/>
                </a:cubicBezTo>
                <a:cubicBezTo>
                  <a:pt x="6611024" y="2145584"/>
                  <a:pt x="6676620" y="2154992"/>
                  <a:pt x="6672096" y="2145030"/>
                </a:cubicBezTo>
                <a:cubicBezTo>
                  <a:pt x="6661238" y="2121233"/>
                  <a:pt x="6699692" y="2103524"/>
                  <a:pt x="6658072" y="2107951"/>
                </a:cubicBezTo>
                <a:cubicBezTo>
                  <a:pt x="6633190" y="2110165"/>
                  <a:pt x="6644048" y="2125661"/>
                  <a:pt x="6630476" y="2129535"/>
                </a:cubicBezTo>
                <a:cubicBezTo>
                  <a:pt x="6614190" y="2134515"/>
                  <a:pt x="6587047" y="2126214"/>
                  <a:pt x="6569856" y="2125107"/>
                </a:cubicBezTo>
                <a:lnTo>
                  <a:pt x="6571206" y="2117028"/>
                </a:lnTo>
                <a:lnTo>
                  <a:pt x="6574098" y="2107675"/>
                </a:lnTo>
                <a:cubicBezTo>
                  <a:pt x="6574720" y="2104078"/>
                  <a:pt x="6575964" y="2100757"/>
                  <a:pt x="6581166" y="2098543"/>
                </a:cubicBezTo>
                <a:close/>
                <a:moveTo>
                  <a:pt x="7121712" y="2092525"/>
                </a:moveTo>
                <a:cubicBezTo>
                  <a:pt x="7116566" y="2095085"/>
                  <a:pt x="7112720" y="2104631"/>
                  <a:pt x="7107744" y="2120127"/>
                </a:cubicBezTo>
                <a:cubicBezTo>
                  <a:pt x="7114078" y="2121787"/>
                  <a:pt x="7120411" y="2124000"/>
                  <a:pt x="7126744" y="2126214"/>
                </a:cubicBezTo>
                <a:cubicBezTo>
                  <a:pt x="7125840" y="2112932"/>
                  <a:pt x="7135340" y="2110165"/>
                  <a:pt x="7143483" y="2106845"/>
                </a:cubicBezTo>
                <a:cubicBezTo>
                  <a:pt x="7133305" y="2094393"/>
                  <a:pt x="7126858" y="2089966"/>
                  <a:pt x="7121712" y="2092525"/>
                </a:cubicBezTo>
                <a:close/>
                <a:moveTo>
                  <a:pt x="4125611" y="2090242"/>
                </a:moveTo>
                <a:cubicBezTo>
                  <a:pt x="4127195" y="2092594"/>
                  <a:pt x="4127534" y="2093182"/>
                  <a:pt x="4127265" y="2092888"/>
                </a:cubicBezTo>
                <a:lnTo>
                  <a:pt x="4125616" y="2090699"/>
                </a:lnTo>
                <a:close/>
                <a:moveTo>
                  <a:pt x="4123448" y="2087596"/>
                </a:moveTo>
                <a:cubicBezTo>
                  <a:pt x="4123293" y="2087302"/>
                  <a:pt x="4123802" y="2087890"/>
                  <a:pt x="4125611" y="2090242"/>
                </a:cubicBezTo>
                <a:lnTo>
                  <a:pt x="4125212" y="2090156"/>
                </a:lnTo>
                <a:close/>
                <a:moveTo>
                  <a:pt x="4036661" y="2077470"/>
                </a:moveTo>
                <a:cubicBezTo>
                  <a:pt x="4035134" y="2078690"/>
                  <a:pt x="4026991" y="2087613"/>
                  <a:pt x="4035134" y="2079727"/>
                </a:cubicBezTo>
                <a:cubicBezTo>
                  <a:pt x="4024277" y="2090242"/>
                  <a:pt x="4010253" y="2098543"/>
                  <a:pt x="4007991" y="2117359"/>
                </a:cubicBezTo>
                <a:cubicBezTo>
                  <a:pt x="4025634" y="2114592"/>
                  <a:pt x="4054134" y="2105184"/>
                  <a:pt x="4035134" y="2079727"/>
                </a:cubicBezTo>
                <a:cubicBezTo>
                  <a:pt x="4036944" y="2077514"/>
                  <a:pt x="4037170" y="2077064"/>
                  <a:pt x="4036661" y="2077470"/>
                </a:cubicBezTo>
                <a:close/>
                <a:moveTo>
                  <a:pt x="4088501" y="2067751"/>
                </a:moveTo>
                <a:cubicBezTo>
                  <a:pt x="4069119" y="2070527"/>
                  <a:pt x="4063861" y="2088167"/>
                  <a:pt x="4063182" y="2125107"/>
                </a:cubicBezTo>
                <a:cubicBezTo>
                  <a:pt x="4104349" y="2124554"/>
                  <a:pt x="4070420" y="2112932"/>
                  <a:pt x="4083992" y="2085262"/>
                </a:cubicBezTo>
                <a:cubicBezTo>
                  <a:pt x="4084218" y="2084708"/>
                  <a:pt x="4093718" y="2084708"/>
                  <a:pt x="4103614" y="2085469"/>
                </a:cubicBezTo>
                <a:lnTo>
                  <a:pt x="4125212" y="2090156"/>
                </a:lnTo>
                <a:lnTo>
                  <a:pt x="4125272" y="2090242"/>
                </a:lnTo>
                <a:lnTo>
                  <a:pt x="4125616" y="2090699"/>
                </a:lnTo>
                <a:lnTo>
                  <a:pt x="4125837" y="2111203"/>
                </a:lnTo>
                <a:cubicBezTo>
                  <a:pt x="4123689" y="2118881"/>
                  <a:pt x="4119956" y="2125384"/>
                  <a:pt x="4116563" y="2125107"/>
                </a:cubicBezTo>
                <a:cubicBezTo>
                  <a:pt x="4134659" y="2125661"/>
                  <a:pt x="4136921" y="2119573"/>
                  <a:pt x="4156826" y="2132855"/>
                </a:cubicBezTo>
                <a:cubicBezTo>
                  <a:pt x="4121992" y="2109058"/>
                  <a:pt x="4157278" y="2114592"/>
                  <a:pt x="4144159" y="2081941"/>
                </a:cubicBezTo>
                <a:cubicBezTo>
                  <a:pt x="4137826" y="2066446"/>
                  <a:pt x="4124254" y="2072533"/>
                  <a:pt x="4112944" y="2069766"/>
                </a:cubicBezTo>
                <a:cubicBezTo>
                  <a:pt x="4102992" y="2067552"/>
                  <a:pt x="4094962" y="2066826"/>
                  <a:pt x="4088501" y="2067751"/>
                </a:cubicBezTo>
                <a:close/>
                <a:moveTo>
                  <a:pt x="6253638" y="2063678"/>
                </a:moveTo>
                <a:cubicBezTo>
                  <a:pt x="6231019" y="2057591"/>
                  <a:pt x="6250472" y="2082495"/>
                  <a:pt x="6245495" y="2099650"/>
                </a:cubicBezTo>
                <a:cubicBezTo>
                  <a:pt x="6242328" y="2110719"/>
                  <a:pt x="6216542" y="2127874"/>
                  <a:pt x="6216090" y="2135069"/>
                </a:cubicBezTo>
                <a:cubicBezTo>
                  <a:pt x="6214280" y="2154438"/>
                  <a:pt x="6248662" y="2144477"/>
                  <a:pt x="6256352" y="2143923"/>
                </a:cubicBezTo>
                <a:cubicBezTo>
                  <a:pt x="6252281" y="2134515"/>
                  <a:pt x="6250358" y="2126076"/>
                  <a:pt x="6251885" y="2119435"/>
                </a:cubicBezTo>
                <a:lnTo>
                  <a:pt x="6268011" y="2105825"/>
                </a:lnTo>
                <a:lnTo>
                  <a:pt x="6268051" y="2105816"/>
                </a:lnTo>
                <a:cubicBezTo>
                  <a:pt x="6269528" y="2105461"/>
                  <a:pt x="6270037" y="2105323"/>
                  <a:pt x="6268114" y="2105738"/>
                </a:cubicBezTo>
                <a:cubicBezTo>
                  <a:pt x="6274900" y="2104078"/>
                  <a:pt x="6271281" y="2084155"/>
                  <a:pt x="6276258" y="2078621"/>
                </a:cubicBezTo>
                <a:cubicBezTo>
                  <a:pt x="6284853" y="2080281"/>
                  <a:pt x="6310186" y="2069213"/>
                  <a:pt x="6317877" y="2063678"/>
                </a:cubicBezTo>
                <a:cubicBezTo>
                  <a:pt x="6306115" y="2071980"/>
                  <a:pt x="6286210" y="2068106"/>
                  <a:pt x="6276258" y="2078621"/>
                </a:cubicBezTo>
                <a:cubicBezTo>
                  <a:pt x="6264948" y="2076960"/>
                  <a:pt x="6262234" y="2066446"/>
                  <a:pt x="6253638" y="2063678"/>
                </a:cubicBezTo>
                <a:close/>
                <a:moveTo>
                  <a:pt x="5819185" y="2061785"/>
                </a:moveTo>
                <a:cubicBezTo>
                  <a:pt x="5818951" y="2062191"/>
                  <a:pt x="5818329" y="2063678"/>
                  <a:pt x="5817085" y="2066999"/>
                </a:cubicBezTo>
                <a:cubicBezTo>
                  <a:pt x="5817085" y="2069074"/>
                  <a:pt x="5819884" y="2060566"/>
                  <a:pt x="5819185" y="2061785"/>
                </a:cubicBezTo>
                <a:close/>
                <a:moveTo>
                  <a:pt x="7264270" y="2052610"/>
                </a:moveTo>
                <a:cubicBezTo>
                  <a:pt x="7277842" y="2053717"/>
                  <a:pt x="7291414" y="2054824"/>
                  <a:pt x="7304985" y="2055931"/>
                </a:cubicBezTo>
                <a:cubicBezTo>
                  <a:pt x="7304985" y="2055377"/>
                  <a:pt x="7266984" y="2053164"/>
                  <a:pt x="7264270" y="2052610"/>
                </a:cubicBezTo>
                <a:close/>
                <a:moveTo>
                  <a:pt x="5346603" y="2052057"/>
                </a:moveTo>
                <a:cubicBezTo>
                  <a:pt x="5346603" y="2064232"/>
                  <a:pt x="5342532" y="2076407"/>
                  <a:pt x="5331674" y="2078621"/>
                </a:cubicBezTo>
                <a:cubicBezTo>
                  <a:pt x="5342984" y="2076407"/>
                  <a:pt x="5346603" y="2064785"/>
                  <a:pt x="5346603" y="2052057"/>
                </a:cubicBezTo>
                <a:close/>
                <a:moveTo>
                  <a:pt x="870689" y="2051503"/>
                </a:moveTo>
                <a:cubicBezTo>
                  <a:pt x="877475" y="2051503"/>
                  <a:pt x="881999" y="2054270"/>
                  <a:pt x="885165" y="2060911"/>
                </a:cubicBezTo>
                <a:cubicBezTo>
                  <a:pt x="884713" y="2059251"/>
                  <a:pt x="872499" y="2047629"/>
                  <a:pt x="870689" y="2051503"/>
                </a:cubicBezTo>
                <a:close/>
                <a:moveTo>
                  <a:pt x="5485486" y="2047629"/>
                </a:moveTo>
                <a:cubicBezTo>
                  <a:pt x="5441604" y="2057591"/>
                  <a:pt x="5456533" y="2095776"/>
                  <a:pt x="5448390" y="2134515"/>
                </a:cubicBezTo>
                <a:cubicBezTo>
                  <a:pt x="5452009" y="2116806"/>
                  <a:pt x="5477343" y="2132302"/>
                  <a:pt x="5474176" y="2101311"/>
                </a:cubicBezTo>
                <a:cubicBezTo>
                  <a:pt x="5473271" y="2093009"/>
                  <a:pt x="5476890" y="2126768"/>
                  <a:pt x="5474176" y="2101311"/>
                </a:cubicBezTo>
                <a:cubicBezTo>
                  <a:pt x="5471914" y="2081388"/>
                  <a:pt x="5508105" y="2084155"/>
                  <a:pt x="5513986" y="2071980"/>
                </a:cubicBezTo>
                <a:cubicBezTo>
                  <a:pt x="5526201" y="2044309"/>
                  <a:pt x="5499962" y="2044862"/>
                  <a:pt x="5485486" y="2047629"/>
                </a:cubicBezTo>
                <a:close/>
                <a:moveTo>
                  <a:pt x="5941718" y="2038982"/>
                </a:moveTo>
                <a:cubicBezTo>
                  <a:pt x="5917628" y="2038775"/>
                  <a:pt x="5893539" y="2040988"/>
                  <a:pt x="5885396" y="2045969"/>
                </a:cubicBezTo>
                <a:cubicBezTo>
                  <a:pt x="5863229" y="2059805"/>
                  <a:pt x="5858705" y="2086368"/>
                  <a:pt x="5884943" y="2100757"/>
                </a:cubicBezTo>
                <a:cubicBezTo>
                  <a:pt x="5900325" y="2109612"/>
                  <a:pt x="5920343" y="2110995"/>
                  <a:pt x="5940587" y="2109681"/>
                </a:cubicBezTo>
                <a:lnTo>
                  <a:pt x="5996327" y="2102578"/>
                </a:lnTo>
                <a:lnTo>
                  <a:pt x="5999178" y="2102262"/>
                </a:lnTo>
                <a:cubicBezTo>
                  <a:pt x="6001178" y="2102037"/>
                  <a:pt x="6001433" y="2102002"/>
                  <a:pt x="5997588" y="2102417"/>
                </a:cubicBezTo>
                <a:cubicBezTo>
                  <a:pt x="6030159" y="2098543"/>
                  <a:pt x="6017493" y="2058144"/>
                  <a:pt x="5998040" y="2046523"/>
                </a:cubicBezTo>
                <a:cubicBezTo>
                  <a:pt x="5989897" y="2041819"/>
                  <a:pt x="5965807" y="2039190"/>
                  <a:pt x="5941718" y="2038982"/>
                </a:cubicBezTo>
                <a:close/>
                <a:moveTo>
                  <a:pt x="4117468" y="2034901"/>
                </a:moveTo>
                <a:cubicBezTo>
                  <a:pt x="4111135" y="2038221"/>
                  <a:pt x="4107063" y="2043756"/>
                  <a:pt x="4106611" y="2053164"/>
                </a:cubicBezTo>
                <a:cubicBezTo>
                  <a:pt x="4119730" y="2052610"/>
                  <a:pt x="4118373" y="2043756"/>
                  <a:pt x="4117468" y="2034901"/>
                </a:cubicBezTo>
                <a:close/>
                <a:moveTo>
                  <a:pt x="3223552" y="2034348"/>
                </a:moveTo>
                <a:cubicBezTo>
                  <a:pt x="3223552" y="2044862"/>
                  <a:pt x="3221743" y="2034348"/>
                  <a:pt x="3223552" y="2034348"/>
                </a:cubicBezTo>
                <a:close/>
                <a:moveTo>
                  <a:pt x="4518226" y="2029159"/>
                </a:moveTo>
                <a:cubicBezTo>
                  <a:pt x="4513872" y="2031580"/>
                  <a:pt x="4509688" y="2038221"/>
                  <a:pt x="4507426" y="2043756"/>
                </a:cubicBezTo>
                <a:cubicBezTo>
                  <a:pt x="4501092" y="2059805"/>
                  <a:pt x="4508330" y="2099650"/>
                  <a:pt x="4512854" y="2116253"/>
                </a:cubicBezTo>
                <a:cubicBezTo>
                  <a:pt x="4503807" y="2111825"/>
                  <a:pt x="4491592" y="2101311"/>
                  <a:pt x="4482544" y="2109612"/>
                </a:cubicBezTo>
                <a:cubicBezTo>
                  <a:pt x="4474401" y="2114592"/>
                  <a:pt x="4434139" y="2118466"/>
                  <a:pt x="4434139" y="2134515"/>
                </a:cubicBezTo>
                <a:cubicBezTo>
                  <a:pt x="4434139" y="2168827"/>
                  <a:pt x="4487068" y="2151671"/>
                  <a:pt x="4499735" y="2153331"/>
                </a:cubicBezTo>
                <a:cubicBezTo>
                  <a:pt x="4518735" y="2156098"/>
                  <a:pt x="4520093" y="2171041"/>
                  <a:pt x="4533664" y="2180449"/>
                </a:cubicBezTo>
                <a:cubicBezTo>
                  <a:pt x="4532307" y="2191517"/>
                  <a:pt x="4535021" y="2194837"/>
                  <a:pt x="4541355" y="2192070"/>
                </a:cubicBezTo>
                <a:cubicBezTo>
                  <a:pt x="4546331" y="2191517"/>
                  <a:pt x="4551307" y="2190410"/>
                  <a:pt x="4556283" y="2189857"/>
                </a:cubicBezTo>
                <a:cubicBezTo>
                  <a:pt x="4561260" y="2177682"/>
                  <a:pt x="4566236" y="2177682"/>
                  <a:pt x="4571665" y="2189857"/>
                </a:cubicBezTo>
                <a:cubicBezTo>
                  <a:pt x="4579808" y="2190963"/>
                  <a:pt x="4588403" y="2192070"/>
                  <a:pt x="4596998" y="2192624"/>
                </a:cubicBezTo>
                <a:cubicBezTo>
                  <a:pt x="4610117" y="2194837"/>
                  <a:pt x="4621427" y="2198158"/>
                  <a:pt x="4634999" y="2200371"/>
                </a:cubicBezTo>
                <a:cubicBezTo>
                  <a:pt x="4634546" y="2213100"/>
                  <a:pt x="4622784" y="2209780"/>
                  <a:pt x="4615999" y="2210886"/>
                </a:cubicBezTo>
                <a:cubicBezTo>
                  <a:pt x="4616903" y="2227489"/>
                  <a:pt x="4641785" y="2210886"/>
                  <a:pt x="4641332" y="2235790"/>
                </a:cubicBezTo>
                <a:cubicBezTo>
                  <a:pt x="4652189" y="2226935"/>
                  <a:pt x="4647213" y="2207012"/>
                  <a:pt x="4655356" y="2200371"/>
                </a:cubicBezTo>
                <a:cubicBezTo>
                  <a:pt x="4648118" y="2224722"/>
                  <a:pt x="4686571" y="2224722"/>
                  <a:pt x="4685666" y="2205906"/>
                </a:cubicBezTo>
                <a:cubicBezTo>
                  <a:pt x="4684309" y="2189303"/>
                  <a:pt x="4665309" y="2204245"/>
                  <a:pt x="4656261" y="2199265"/>
                </a:cubicBezTo>
                <a:cubicBezTo>
                  <a:pt x="4656713" y="2199265"/>
                  <a:pt x="4643594" y="2181555"/>
                  <a:pt x="4642689" y="2183216"/>
                </a:cubicBezTo>
                <a:cubicBezTo>
                  <a:pt x="4646761" y="2176021"/>
                  <a:pt x="4671190" y="2195944"/>
                  <a:pt x="4664856" y="2174361"/>
                </a:cubicBezTo>
                <a:cubicBezTo>
                  <a:pt x="4661690" y="2163846"/>
                  <a:pt x="4638618" y="2156652"/>
                  <a:pt x="4629570" y="2150011"/>
                </a:cubicBezTo>
                <a:cubicBezTo>
                  <a:pt x="4621427" y="2142817"/>
                  <a:pt x="4621880" y="2135622"/>
                  <a:pt x="4610570" y="2130088"/>
                </a:cubicBezTo>
                <a:cubicBezTo>
                  <a:pt x="4600165" y="2125107"/>
                  <a:pt x="4592927" y="2130088"/>
                  <a:pt x="4582974" y="2128428"/>
                </a:cubicBezTo>
                <a:cubicBezTo>
                  <a:pt x="4569403" y="2126214"/>
                  <a:pt x="4557188" y="2124554"/>
                  <a:pt x="4548140" y="2110165"/>
                </a:cubicBezTo>
                <a:cubicBezTo>
                  <a:pt x="4539093" y="2110719"/>
                  <a:pt x="4525069" y="2102971"/>
                  <a:pt x="4520545" y="2088582"/>
                </a:cubicBezTo>
                <a:cubicBezTo>
                  <a:pt x="4514664" y="2071426"/>
                  <a:pt x="4533212" y="2052057"/>
                  <a:pt x="4530045" y="2039882"/>
                </a:cubicBezTo>
                <a:cubicBezTo>
                  <a:pt x="4527104" y="2028537"/>
                  <a:pt x="4522581" y="2026738"/>
                  <a:pt x="4518226" y="2029159"/>
                </a:cubicBezTo>
                <a:close/>
                <a:moveTo>
                  <a:pt x="4124706" y="2028122"/>
                </a:moveTo>
                <a:cubicBezTo>
                  <a:pt x="4122897" y="2028398"/>
                  <a:pt x="4120635" y="2030474"/>
                  <a:pt x="4117921" y="2034348"/>
                </a:cubicBezTo>
                <a:cubicBezTo>
                  <a:pt x="4121540" y="2033794"/>
                  <a:pt x="4125159" y="2033241"/>
                  <a:pt x="4128778" y="2032687"/>
                </a:cubicBezTo>
                <a:cubicBezTo>
                  <a:pt x="4127873" y="2029367"/>
                  <a:pt x="4126516" y="2027845"/>
                  <a:pt x="4124706" y="2028122"/>
                </a:cubicBezTo>
                <a:close/>
                <a:moveTo>
                  <a:pt x="5221596" y="2020469"/>
                </a:moveTo>
                <a:cubicBezTo>
                  <a:pt x="5222409" y="2021394"/>
                  <a:pt x="5222395" y="2023521"/>
                  <a:pt x="5221914" y="2025424"/>
                </a:cubicBezTo>
                <a:lnTo>
                  <a:pt x="5219707" y="2028631"/>
                </a:lnTo>
                <a:lnTo>
                  <a:pt x="5216316" y="2022726"/>
                </a:lnTo>
                <a:cubicBezTo>
                  <a:pt x="5219143" y="2019820"/>
                  <a:pt x="5220783" y="2019544"/>
                  <a:pt x="5221596" y="2020469"/>
                </a:cubicBezTo>
                <a:close/>
                <a:moveTo>
                  <a:pt x="7181936" y="2017192"/>
                </a:moveTo>
                <a:cubicBezTo>
                  <a:pt x="7177864" y="2016085"/>
                  <a:pt x="7174698" y="2017745"/>
                  <a:pt x="7173340" y="2022726"/>
                </a:cubicBezTo>
                <a:cubicBezTo>
                  <a:pt x="7174245" y="2023279"/>
                  <a:pt x="7187364" y="2019959"/>
                  <a:pt x="7181936" y="2017192"/>
                </a:cubicBezTo>
                <a:close/>
                <a:moveTo>
                  <a:pt x="6954838" y="2016638"/>
                </a:moveTo>
                <a:cubicBezTo>
                  <a:pt x="6957100" y="2028260"/>
                  <a:pt x="6937194" y="2098543"/>
                  <a:pt x="6958909" y="2101311"/>
                </a:cubicBezTo>
                <a:cubicBezTo>
                  <a:pt x="6961171" y="2078621"/>
                  <a:pt x="6966147" y="2036561"/>
                  <a:pt x="6954838" y="2016638"/>
                </a:cubicBezTo>
                <a:cubicBezTo>
                  <a:pt x="6958004" y="2033794"/>
                  <a:pt x="6967052" y="2037668"/>
                  <a:pt x="6954838" y="2016638"/>
                </a:cubicBezTo>
                <a:close/>
                <a:moveTo>
                  <a:pt x="5467503" y="2003287"/>
                </a:moveTo>
                <a:cubicBezTo>
                  <a:pt x="5458456" y="2001143"/>
                  <a:pt x="5448842" y="2002250"/>
                  <a:pt x="5438890" y="2004463"/>
                </a:cubicBezTo>
                <a:cubicBezTo>
                  <a:pt x="5436628" y="2038775"/>
                  <a:pt x="5446128" y="2042095"/>
                  <a:pt x="5492724" y="2021619"/>
                </a:cubicBezTo>
                <a:cubicBezTo>
                  <a:pt x="5485033" y="2010827"/>
                  <a:pt x="5476551" y="2005432"/>
                  <a:pt x="5467503" y="2003287"/>
                </a:cubicBezTo>
                <a:close/>
                <a:moveTo>
                  <a:pt x="5424357" y="1999897"/>
                </a:moveTo>
                <a:cubicBezTo>
                  <a:pt x="5421360" y="2001973"/>
                  <a:pt x="5420116" y="2007784"/>
                  <a:pt x="5420794" y="2018299"/>
                </a:cubicBezTo>
                <a:cubicBezTo>
                  <a:pt x="5428485" y="2014978"/>
                  <a:pt x="5429842" y="2002803"/>
                  <a:pt x="5438438" y="2003910"/>
                </a:cubicBezTo>
                <a:cubicBezTo>
                  <a:pt x="5432104" y="1999482"/>
                  <a:pt x="5427354" y="1997822"/>
                  <a:pt x="5424357" y="1999897"/>
                </a:cubicBezTo>
                <a:close/>
                <a:moveTo>
                  <a:pt x="7132626" y="1998376"/>
                </a:moveTo>
                <a:cubicBezTo>
                  <a:pt x="7133078" y="2018852"/>
                  <a:pt x="7122673" y="2031027"/>
                  <a:pt x="7124030" y="2053164"/>
                </a:cubicBezTo>
                <a:cubicBezTo>
                  <a:pt x="7134435" y="2037115"/>
                  <a:pt x="7167460" y="2046523"/>
                  <a:pt x="7170174" y="2023279"/>
                </a:cubicBezTo>
                <a:cubicBezTo>
                  <a:pt x="7174245" y="1992288"/>
                  <a:pt x="7146197" y="2002250"/>
                  <a:pt x="7132626" y="1998376"/>
                </a:cubicBezTo>
                <a:close/>
                <a:moveTo>
                  <a:pt x="7181342" y="1998125"/>
                </a:moveTo>
                <a:cubicBezTo>
                  <a:pt x="7181342" y="1997788"/>
                  <a:pt x="7179561" y="2006400"/>
                  <a:pt x="7180578" y="2002250"/>
                </a:cubicBezTo>
                <a:cubicBezTo>
                  <a:pt x="7181143" y="1999344"/>
                  <a:pt x="7181341" y="1998237"/>
                  <a:pt x="7181342" y="1998125"/>
                </a:cubicBezTo>
                <a:close/>
                <a:moveTo>
                  <a:pt x="6196185" y="1996715"/>
                </a:moveTo>
                <a:cubicBezTo>
                  <a:pt x="6186232" y="1995055"/>
                  <a:pt x="6182614" y="2009444"/>
                  <a:pt x="6172661" y="2012211"/>
                </a:cubicBezTo>
                <a:cubicBezTo>
                  <a:pt x="6182614" y="2009444"/>
                  <a:pt x="6205233" y="2031580"/>
                  <a:pt x="6212924" y="2017192"/>
                </a:cubicBezTo>
                <a:cubicBezTo>
                  <a:pt x="6205233" y="2032134"/>
                  <a:pt x="6215638" y="2012211"/>
                  <a:pt x="6212924" y="2017192"/>
                </a:cubicBezTo>
                <a:cubicBezTo>
                  <a:pt x="6218804" y="2006123"/>
                  <a:pt x="6202066" y="1997822"/>
                  <a:pt x="6196185" y="1996715"/>
                </a:cubicBezTo>
                <a:close/>
                <a:moveTo>
                  <a:pt x="3267434" y="1990628"/>
                </a:moveTo>
                <a:cubicBezTo>
                  <a:pt x="3266755" y="2000728"/>
                  <a:pt x="3263108" y="2008130"/>
                  <a:pt x="3258068" y="2014053"/>
                </a:cubicBezTo>
                <a:lnTo>
                  <a:pt x="3248297" y="2022077"/>
                </a:lnTo>
                <a:lnTo>
                  <a:pt x="3233505" y="2028813"/>
                </a:lnTo>
                <a:cubicBezTo>
                  <a:pt x="3226266" y="2032134"/>
                  <a:pt x="3218576" y="2033794"/>
                  <a:pt x="3223552" y="2034348"/>
                </a:cubicBezTo>
                <a:cubicBezTo>
                  <a:pt x="3220838" y="2042649"/>
                  <a:pt x="3219028" y="2051503"/>
                  <a:pt x="3217671" y="2060358"/>
                </a:cubicBezTo>
                <a:cubicBezTo>
                  <a:pt x="3216088" y="2044309"/>
                  <a:pt x="3227850" y="2036976"/>
                  <a:pt x="3240347" y="2028606"/>
                </a:cubicBezTo>
                <a:lnTo>
                  <a:pt x="3248297" y="2022077"/>
                </a:lnTo>
                <a:lnTo>
                  <a:pt x="3256746" y="2018229"/>
                </a:lnTo>
                <a:cubicBezTo>
                  <a:pt x="3262571" y="2013595"/>
                  <a:pt x="3266303" y="2006124"/>
                  <a:pt x="3267434" y="1990628"/>
                </a:cubicBezTo>
                <a:close/>
                <a:moveTo>
                  <a:pt x="5278293" y="1988414"/>
                </a:moveTo>
                <a:cubicBezTo>
                  <a:pt x="5274674" y="1987307"/>
                  <a:pt x="5263364" y="2009444"/>
                  <a:pt x="5258388" y="2013318"/>
                </a:cubicBezTo>
                <a:cubicBezTo>
                  <a:pt x="5245268" y="2022726"/>
                  <a:pt x="5227173" y="2011658"/>
                  <a:pt x="5216316" y="2022726"/>
                </a:cubicBezTo>
                <a:cubicBezTo>
                  <a:pt x="5217220" y="2027430"/>
                  <a:pt x="5218380" y="2029056"/>
                  <a:pt x="5219433" y="2029030"/>
                </a:cubicBezTo>
                <a:lnTo>
                  <a:pt x="5219707" y="2028631"/>
                </a:lnTo>
                <a:lnTo>
                  <a:pt x="5221610" y="2031944"/>
                </a:lnTo>
                <a:cubicBezTo>
                  <a:pt x="5229350" y="2038118"/>
                  <a:pt x="5243007" y="2036976"/>
                  <a:pt x="5249792" y="2044862"/>
                </a:cubicBezTo>
                <a:cubicBezTo>
                  <a:pt x="5223554" y="2050950"/>
                  <a:pt x="5100505" y="2029367"/>
                  <a:pt x="5104576" y="2074747"/>
                </a:cubicBezTo>
                <a:cubicBezTo>
                  <a:pt x="5107743" y="2112379"/>
                  <a:pt x="5257935" y="2060911"/>
                  <a:pt x="5285531" y="2057038"/>
                </a:cubicBezTo>
                <a:cubicBezTo>
                  <a:pt x="5255221" y="2035454"/>
                  <a:pt x="5304983" y="1999483"/>
                  <a:pt x="5278293" y="1988414"/>
                </a:cubicBezTo>
                <a:close/>
                <a:moveTo>
                  <a:pt x="2052775" y="1980113"/>
                </a:moveTo>
                <a:cubicBezTo>
                  <a:pt x="2046894" y="1991735"/>
                  <a:pt x="2051418" y="1982880"/>
                  <a:pt x="2052775" y="1980113"/>
                </a:cubicBezTo>
                <a:close/>
                <a:moveTo>
                  <a:pt x="7249794" y="1976793"/>
                </a:moveTo>
                <a:cubicBezTo>
                  <a:pt x="7226270" y="1992842"/>
                  <a:pt x="7230794" y="1984540"/>
                  <a:pt x="7206364" y="1980113"/>
                </a:cubicBezTo>
                <a:cubicBezTo>
                  <a:pt x="7197317" y="1978453"/>
                  <a:pt x="7186460" y="1974026"/>
                  <a:pt x="7181936" y="1985094"/>
                </a:cubicBezTo>
                <a:cubicBezTo>
                  <a:pt x="7195508" y="2006123"/>
                  <a:pt x="7182840" y="1983434"/>
                  <a:pt x="7181936" y="1985094"/>
                </a:cubicBezTo>
                <a:cubicBezTo>
                  <a:pt x="7205460" y="2021066"/>
                  <a:pt x="7225365" y="1993395"/>
                  <a:pt x="7249794" y="1976793"/>
                </a:cubicBezTo>
                <a:close/>
                <a:moveTo>
                  <a:pt x="6737240" y="1976793"/>
                </a:moveTo>
                <a:lnTo>
                  <a:pt x="6742799" y="1977544"/>
                </a:lnTo>
                <a:lnTo>
                  <a:pt x="6742838" y="1977830"/>
                </a:lnTo>
                <a:cubicBezTo>
                  <a:pt x="6741876" y="1979698"/>
                  <a:pt x="6739049" y="1981220"/>
                  <a:pt x="6737240" y="1976793"/>
                </a:cubicBezTo>
                <a:close/>
                <a:moveTo>
                  <a:pt x="6742520" y="1975470"/>
                </a:moveTo>
                <a:cubicBezTo>
                  <a:pt x="6741707" y="1975063"/>
                  <a:pt x="6740067" y="1975271"/>
                  <a:pt x="6737240" y="1976793"/>
                </a:cubicBezTo>
                <a:cubicBezTo>
                  <a:pt x="6747192" y="1998929"/>
                  <a:pt x="6759859" y="2037115"/>
                  <a:pt x="6788812" y="2023833"/>
                </a:cubicBezTo>
                <a:cubicBezTo>
                  <a:pt x="6807813" y="2014701"/>
                  <a:pt x="6777192" y="1988449"/>
                  <a:pt x="6754777" y="1979162"/>
                </a:cubicBezTo>
                <a:lnTo>
                  <a:pt x="6742799" y="1977544"/>
                </a:lnTo>
                <a:close/>
                <a:moveTo>
                  <a:pt x="3646534" y="1971812"/>
                </a:moveTo>
                <a:cubicBezTo>
                  <a:pt x="3646308" y="1971673"/>
                  <a:pt x="3646902" y="1972849"/>
                  <a:pt x="3647898" y="1974691"/>
                </a:cubicBezTo>
                <a:lnTo>
                  <a:pt x="3648705" y="1976159"/>
                </a:lnTo>
                <a:lnTo>
                  <a:pt x="3656486" y="1991735"/>
                </a:lnTo>
                <a:cubicBezTo>
                  <a:pt x="3657165" y="1991735"/>
                  <a:pt x="3654451" y="1986616"/>
                  <a:pt x="3651680" y="1981566"/>
                </a:cubicBezTo>
                <a:lnTo>
                  <a:pt x="3648705" y="1976159"/>
                </a:lnTo>
                <a:close/>
                <a:moveTo>
                  <a:pt x="3979603" y="1967454"/>
                </a:moveTo>
                <a:cubicBezTo>
                  <a:pt x="3977568" y="1967661"/>
                  <a:pt x="3974514" y="1969321"/>
                  <a:pt x="3970443" y="1972365"/>
                </a:cubicBezTo>
                <a:cubicBezTo>
                  <a:pt x="3974514" y="1971812"/>
                  <a:pt x="3978585" y="1971258"/>
                  <a:pt x="3982657" y="1971258"/>
                </a:cubicBezTo>
                <a:cubicBezTo>
                  <a:pt x="3982657" y="1968491"/>
                  <a:pt x="3981639" y="1967246"/>
                  <a:pt x="3979603" y="1967454"/>
                </a:cubicBezTo>
                <a:close/>
                <a:moveTo>
                  <a:pt x="7291866" y="1962957"/>
                </a:moveTo>
                <a:cubicBezTo>
                  <a:pt x="7303176" y="1972919"/>
                  <a:pt x="7308604" y="1974579"/>
                  <a:pt x="7308604" y="1967938"/>
                </a:cubicBezTo>
                <a:cubicBezTo>
                  <a:pt x="7303176" y="1966278"/>
                  <a:pt x="7297746" y="1964617"/>
                  <a:pt x="7291866" y="1962957"/>
                </a:cubicBezTo>
                <a:close/>
                <a:moveTo>
                  <a:pt x="737404" y="1962473"/>
                </a:moveTo>
                <a:cubicBezTo>
                  <a:pt x="733389" y="1962404"/>
                  <a:pt x="729092" y="1963234"/>
                  <a:pt x="727282" y="1962957"/>
                </a:cubicBezTo>
                <a:lnTo>
                  <a:pt x="738235" y="1962957"/>
                </a:lnTo>
                <a:lnTo>
                  <a:pt x="745830" y="1967385"/>
                </a:lnTo>
                <a:cubicBezTo>
                  <a:pt x="743568" y="1965724"/>
                  <a:pt x="740854" y="1964064"/>
                  <a:pt x="738592" y="1962957"/>
                </a:cubicBezTo>
                <a:lnTo>
                  <a:pt x="738235" y="1962957"/>
                </a:lnTo>
                <a:close/>
                <a:moveTo>
                  <a:pt x="6031651" y="1952088"/>
                </a:moveTo>
                <a:cubicBezTo>
                  <a:pt x="6031827" y="1954518"/>
                  <a:pt x="6031969" y="1961159"/>
                  <a:pt x="6031969" y="1974579"/>
                </a:cubicBezTo>
                <a:cubicBezTo>
                  <a:pt x="6030272" y="1975409"/>
                  <a:pt x="6031120" y="1944798"/>
                  <a:pt x="6031651" y="1952088"/>
                </a:cubicBezTo>
                <a:close/>
                <a:moveTo>
                  <a:pt x="7153888" y="1943034"/>
                </a:moveTo>
                <a:lnTo>
                  <a:pt x="7151504" y="1950945"/>
                </a:lnTo>
                <a:lnTo>
                  <a:pt x="7148459" y="1952442"/>
                </a:lnTo>
                <a:lnTo>
                  <a:pt x="7150406" y="1954586"/>
                </a:lnTo>
                <a:lnTo>
                  <a:pt x="7150156" y="1955417"/>
                </a:lnTo>
                <a:cubicBezTo>
                  <a:pt x="7153210" y="1960882"/>
                  <a:pt x="7158864" y="1966278"/>
                  <a:pt x="7162030" y="1967385"/>
                </a:cubicBezTo>
                <a:lnTo>
                  <a:pt x="7150406" y="1954586"/>
                </a:lnTo>
                <a:lnTo>
                  <a:pt x="7151504" y="1950945"/>
                </a:lnTo>
                <a:lnTo>
                  <a:pt x="7154227" y="1949606"/>
                </a:lnTo>
                <a:cubicBezTo>
                  <a:pt x="7155584" y="1948430"/>
                  <a:pt x="7155924" y="1946631"/>
                  <a:pt x="7153888" y="1943034"/>
                </a:cubicBezTo>
                <a:close/>
                <a:moveTo>
                  <a:pt x="3871610" y="1941824"/>
                </a:moveTo>
                <a:cubicBezTo>
                  <a:pt x="3860117" y="1945767"/>
                  <a:pt x="3849769" y="1963096"/>
                  <a:pt x="3837893" y="1960190"/>
                </a:cubicBezTo>
                <a:cubicBezTo>
                  <a:pt x="3824774" y="1962957"/>
                  <a:pt x="3810298" y="1963511"/>
                  <a:pt x="3803059" y="1979006"/>
                </a:cubicBezTo>
                <a:cubicBezTo>
                  <a:pt x="3822060" y="1997269"/>
                  <a:pt x="3851465" y="1976793"/>
                  <a:pt x="3867751" y="1997269"/>
                </a:cubicBezTo>
                <a:cubicBezTo>
                  <a:pt x="3865036" y="1973472"/>
                  <a:pt x="3903489" y="1957423"/>
                  <a:pt x="3883584" y="1943588"/>
                </a:cubicBezTo>
                <a:cubicBezTo>
                  <a:pt x="3879400" y="1940682"/>
                  <a:pt x="3875442" y="1940509"/>
                  <a:pt x="3871610" y="1941824"/>
                </a:cubicBezTo>
                <a:close/>
                <a:moveTo>
                  <a:pt x="4130185" y="1928360"/>
                </a:moveTo>
                <a:cubicBezTo>
                  <a:pt x="4127902" y="1928922"/>
                  <a:pt x="4126064" y="1933211"/>
                  <a:pt x="4125159" y="1943588"/>
                </a:cubicBezTo>
                <a:cubicBezTo>
                  <a:pt x="4125611" y="1936947"/>
                  <a:pt x="4124254" y="1955763"/>
                  <a:pt x="4125159" y="1943588"/>
                </a:cubicBezTo>
                <a:cubicBezTo>
                  <a:pt x="4125611" y="1954656"/>
                  <a:pt x="4130135" y="1962404"/>
                  <a:pt x="4139183" y="1966278"/>
                </a:cubicBezTo>
                <a:cubicBezTo>
                  <a:pt x="4098920" y="1962404"/>
                  <a:pt x="4060920" y="2003356"/>
                  <a:pt x="4020657" y="2000036"/>
                </a:cubicBezTo>
                <a:cubicBezTo>
                  <a:pt x="4046443" y="2026046"/>
                  <a:pt x="4101635" y="1999483"/>
                  <a:pt x="4127873" y="2005570"/>
                </a:cubicBezTo>
                <a:cubicBezTo>
                  <a:pt x="4124706" y="2004463"/>
                  <a:pt x="4144611" y="2017745"/>
                  <a:pt x="4141897" y="2014425"/>
                </a:cubicBezTo>
                <a:cubicBezTo>
                  <a:pt x="4146421" y="2019405"/>
                  <a:pt x="4150040" y="2019959"/>
                  <a:pt x="4154564" y="2026046"/>
                </a:cubicBezTo>
                <a:cubicBezTo>
                  <a:pt x="4162254" y="2037115"/>
                  <a:pt x="4155016" y="2055931"/>
                  <a:pt x="4165874" y="2066999"/>
                </a:cubicBezTo>
                <a:cubicBezTo>
                  <a:pt x="4187136" y="2088582"/>
                  <a:pt x="4191660" y="2053717"/>
                  <a:pt x="4207041" y="2051503"/>
                </a:cubicBezTo>
                <a:cubicBezTo>
                  <a:pt x="4225136" y="2048736"/>
                  <a:pt x="4231017" y="2066999"/>
                  <a:pt x="4247303" y="2064785"/>
                </a:cubicBezTo>
                <a:cubicBezTo>
                  <a:pt x="4254089" y="2063678"/>
                  <a:pt x="4279423" y="2045969"/>
                  <a:pt x="4281232" y="2036561"/>
                </a:cubicBezTo>
                <a:cubicBezTo>
                  <a:pt x="4280328" y="2040435"/>
                  <a:pt x="4265851" y="1986201"/>
                  <a:pt x="4264494" y="1983987"/>
                </a:cubicBezTo>
                <a:lnTo>
                  <a:pt x="4268322" y="1980745"/>
                </a:lnTo>
                <a:lnTo>
                  <a:pt x="4270340" y="1980312"/>
                </a:lnTo>
                <a:cubicBezTo>
                  <a:pt x="4275464" y="1977934"/>
                  <a:pt x="4279649" y="1974302"/>
                  <a:pt x="4282137" y="1969045"/>
                </a:cubicBezTo>
                <a:lnTo>
                  <a:pt x="4268322" y="1980745"/>
                </a:lnTo>
                <a:lnTo>
                  <a:pt x="4252902" y="1984056"/>
                </a:lnTo>
                <a:cubicBezTo>
                  <a:pt x="4240404" y="1984540"/>
                  <a:pt x="4227172" y="1981496"/>
                  <a:pt x="4219255" y="1977899"/>
                </a:cubicBezTo>
                <a:cubicBezTo>
                  <a:pt x="4213827" y="1975132"/>
                  <a:pt x="4216541" y="1966278"/>
                  <a:pt x="4212017" y="1962404"/>
                </a:cubicBezTo>
                <a:cubicBezTo>
                  <a:pt x="4204327" y="1955763"/>
                  <a:pt x="4187136" y="1972365"/>
                  <a:pt x="4193017" y="1950229"/>
                </a:cubicBezTo>
                <a:cubicBezTo>
                  <a:pt x="4190303" y="1960190"/>
                  <a:pt x="4161350" y="1970705"/>
                  <a:pt x="4149588" y="1960190"/>
                </a:cubicBezTo>
                <a:cubicBezTo>
                  <a:pt x="4147891" y="1958530"/>
                  <a:pt x="4137034" y="1926674"/>
                  <a:pt x="4130185" y="1928360"/>
                </a:cubicBezTo>
                <a:close/>
                <a:moveTo>
                  <a:pt x="5933349" y="1926985"/>
                </a:moveTo>
                <a:cubicBezTo>
                  <a:pt x="5925658" y="1938054"/>
                  <a:pt x="5927128" y="1935840"/>
                  <a:pt x="5929786" y="1931966"/>
                </a:cubicBezTo>
                <a:lnTo>
                  <a:pt x="5932143" y="1928563"/>
                </a:lnTo>
                <a:close/>
                <a:moveTo>
                  <a:pt x="7163501" y="1923526"/>
                </a:moveTo>
                <a:cubicBezTo>
                  <a:pt x="7157733" y="1922835"/>
                  <a:pt x="7152757" y="1928922"/>
                  <a:pt x="7153888" y="1942481"/>
                </a:cubicBezTo>
                <a:cubicBezTo>
                  <a:pt x="7161578" y="1946355"/>
                  <a:pt x="7169722" y="1947462"/>
                  <a:pt x="7177864" y="1945248"/>
                </a:cubicBezTo>
                <a:cubicBezTo>
                  <a:pt x="7175829" y="1931689"/>
                  <a:pt x="7169269" y="1924218"/>
                  <a:pt x="7163501" y="1923526"/>
                </a:cubicBezTo>
                <a:close/>
                <a:moveTo>
                  <a:pt x="5939986" y="1923257"/>
                </a:moveTo>
                <a:cubicBezTo>
                  <a:pt x="5937364" y="1923276"/>
                  <a:pt x="5935102" y="1924426"/>
                  <a:pt x="5933349" y="1926985"/>
                </a:cubicBezTo>
                <a:cubicBezTo>
                  <a:pt x="5934819" y="1924772"/>
                  <a:pt x="5934593" y="1925048"/>
                  <a:pt x="5933667" y="1926363"/>
                </a:cubicBezTo>
                <a:lnTo>
                  <a:pt x="5932143" y="1928563"/>
                </a:lnTo>
                <a:lnTo>
                  <a:pt x="5921042" y="1943086"/>
                </a:lnTo>
                <a:cubicBezTo>
                  <a:pt x="5904396" y="1964825"/>
                  <a:pt x="5879288" y="1999482"/>
                  <a:pt x="5886753" y="2011104"/>
                </a:cubicBezTo>
                <a:cubicBezTo>
                  <a:pt x="5893539" y="2022172"/>
                  <a:pt x="5941492" y="2014425"/>
                  <a:pt x="5950992" y="2013871"/>
                </a:cubicBezTo>
                <a:cubicBezTo>
                  <a:pt x="5970444" y="2013318"/>
                  <a:pt x="6002564" y="2021619"/>
                  <a:pt x="5997135" y="1993948"/>
                </a:cubicBezTo>
                <a:cubicBezTo>
                  <a:pt x="5994364" y="1978453"/>
                  <a:pt x="5958343" y="1923129"/>
                  <a:pt x="5939986" y="1923257"/>
                </a:cubicBezTo>
                <a:close/>
                <a:moveTo>
                  <a:pt x="6994195" y="1920344"/>
                </a:moveTo>
                <a:cubicBezTo>
                  <a:pt x="6990124" y="1932520"/>
                  <a:pt x="6999172" y="1926432"/>
                  <a:pt x="6996910" y="1926985"/>
                </a:cubicBezTo>
                <a:cubicBezTo>
                  <a:pt x="6996005" y="1924772"/>
                  <a:pt x="6995100" y="1922558"/>
                  <a:pt x="6994195" y="1920344"/>
                </a:cubicBezTo>
                <a:close/>
                <a:moveTo>
                  <a:pt x="3679105" y="1919238"/>
                </a:moveTo>
                <a:cubicBezTo>
                  <a:pt x="3681367" y="1928646"/>
                  <a:pt x="3690868" y="1975132"/>
                  <a:pt x="3683629" y="1985647"/>
                </a:cubicBezTo>
                <a:cubicBezTo>
                  <a:pt x="3677748" y="1994502"/>
                  <a:pt x="3661915" y="1984540"/>
                  <a:pt x="3656034" y="1993395"/>
                </a:cubicBezTo>
                <a:cubicBezTo>
                  <a:pt x="3655129" y="1995055"/>
                  <a:pt x="3661010" y="2034348"/>
                  <a:pt x="3661915" y="2036561"/>
                </a:cubicBezTo>
                <a:cubicBezTo>
                  <a:pt x="3670058" y="2058698"/>
                  <a:pt x="3678653" y="2060358"/>
                  <a:pt x="3698558" y="2049843"/>
                </a:cubicBezTo>
                <a:cubicBezTo>
                  <a:pt x="3693129" y="2069766"/>
                  <a:pt x="3685439" y="2058698"/>
                  <a:pt x="3675034" y="2065339"/>
                </a:cubicBezTo>
                <a:cubicBezTo>
                  <a:pt x="3675034" y="2079727"/>
                  <a:pt x="3718011" y="2086368"/>
                  <a:pt x="3689963" y="2106291"/>
                </a:cubicBezTo>
                <a:cubicBezTo>
                  <a:pt x="3673677" y="2117913"/>
                  <a:pt x="3661462" y="2082495"/>
                  <a:pt x="3663724" y="2076960"/>
                </a:cubicBezTo>
                <a:cubicBezTo>
                  <a:pt x="3653772" y="2099650"/>
                  <a:pt x="3639295" y="2091349"/>
                  <a:pt x="3621200" y="2093563"/>
                </a:cubicBezTo>
                <a:cubicBezTo>
                  <a:pt x="3589533" y="2096883"/>
                  <a:pt x="3607176" y="2093009"/>
                  <a:pt x="3584557" y="2070319"/>
                </a:cubicBezTo>
                <a:cubicBezTo>
                  <a:pt x="3580485" y="2078621"/>
                  <a:pt x="3569628" y="2093563"/>
                  <a:pt x="3568723" y="2104631"/>
                </a:cubicBezTo>
                <a:cubicBezTo>
                  <a:pt x="3567366" y="2091349"/>
                  <a:pt x="3543389" y="2083048"/>
                  <a:pt x="3543389" y="2082495"/>
                </a:cubicBezTo>
                <a:cubicBezTo>
                  <a:pt x="3537508" y="2089135"/>
                  <a:pt x="3534342" y="2097990"/>
                  <a:pt x="3533437" y="2107951"/>
                </a:cubicBezTo>
                <a:cubicBezTo>
                  <a:pt x="3551080" y="2107951"/>
                  <a:pt x="3549723" y="2128428"/>
                  <a:pt x="3557866" y="2141156"/>
                </a:cubicBezTo>
                <a:cubicBezTo>
                  <a:pt x="3571437" y="2162739"/>
                  <a:pt x="3577771" y="2152225"/>
                  <a:pt x="3600843" y="2155545"/>
                </a:cubicBezTo>
                <a:cubicBezTo>
                  <a:pt x="3623462" y="2158312"/>
                  <a:pt x="3625724" y="2155545"/>
                  <a:pt x="3648796" y="2151671"/>
                </a:cubicBezTo>
                <a:cubicBezTo>
                  <a:pt x="3673677" y="2147244"/>
                  <a:pt x="3701725" y="2158865"/>
                  <a:pt x="3725701" y="2163846"/>
                </a:cubicBezTo>
                <a:cubicBezTo>
                  <a:pt x="3722535" y="2167167"/>
                  <a:pt x="3728416" y="2136176"/>
                  <a:pt x="3728416" y="2139496"/>
                </a:cubicBezTo>
                <a:cubicBezTo>
                  <a:pt x="3729320" y="2121233"/>
                  <a:pt x="3720273" y="2125107"/>
                  <a:pt x="3729320" y="2114592"/>
                </a:cubicBezTo>
                <a:cubicBezTo>
                  <a:pt x="3736106" y="2106845"/>
                  <a:pt x="3759630" y="2107398"/>
                  <a:pt x="3768678" y="2109612"/>
                </a:cubicBezTo>
                <a:cubicBezTo>
                  <a:pt x="3775916" y="2111272"/>
                  <a:pt x="3775464" y="2121233"/>
                  <a:pt x="3788131" y="2120127"/>
                </a:cubicBezTo>
                <a:cubicBezTo>
                  <a:pt x="3790393" y="2120127"/>
                  <a:pt x="3800798" y="2104631"/>
                  <a:pt x="3804869" y="2101864"/>
                </a:cubicBezTo>
                <a:cubicBezTo>
                  <a:pt x="3794012" y="2109612"/>
                  <a:pt x="3796726" y="2065339"/>
                  <a:pt x="3793107" y="2057038"/>
                </a:cubicBezTo>
                <a:cubicBezTo>
                  <a:pt x="3785869" y="2038775"/>
                  <a:pt x="3775464" y="2043756"/>
                  <a:pt x="3773202" y="2019959"/>
                </a:cubicBezTo>
                <a:cubicBezTo>
                  <a:pt x="3770035" y="2023279"/>
                  <a:pt x="3718916" y="2034348"/>
                  <a:pt x="3722535" y="2020512"/>
                </a:cubicBezTo>
                <a:cubicBezTo>
                  <a:pt x="3727511" y="2001143"/>
                  <a:pt x="3775011" y="2016085"/>
                  <a:pt x="3756011" y="1992842"/>
                </a:cubicBezTo>
                <a:cubicBezTo>
                  <a:pt x="3747416" y="1982327"/>
                  <a:pt x="3711225" y="2000589"/>
                  <a:pt x="3701272" y="1991181"/>
                </a:cubicBezTo>
                <a:cubicBezTo>
                  <a:pt x="3685891" y="1976793"/>
                  <a:pt x="3715296" y="1918684"/>
                  <a:pt x="3679105" y="1919238"/>
                </a:cubicBezTo>
                <a:close/>
                <a:moveTo>
                  <a:pt x="7136697" y="1903189"/>
                </a:moveTo>
                <a:cubicBezTo>
                  <a:pt x="7132626" y="1904849"/>
                  <a:pt x="7128554" y="1905956"/>
                  <a:pt x="7124030" y="1906509"/>
                </a:cubicBezTo>
                <a:cubicBezTo>
                  <a:pt x="7124030" y="1907616"/>
                  <a:pt x="7138054" y="1902635"/>
                  <a:pt x="7136697" y="1903189"/>
                </a:cubicBezTo>
                <a:close/>
                <a:moveTo>
                  <a:pt x="3628778" y="1834781"/>
                </a:moveTo>
                <a:cubicBezTo>
                  <a:pt x="3628693" y="1834946"/>
                  <a:pt x="3627873" y="1835949"/>
                  <a:pt x="3625724" y="1838439"/>
                </a:cubicBezTo>
                <a:cubicBezTo>
                  <a:pt x="3622670" y="1841345"/>
                  <a:pt x="3629032" y="1834289"/>
                  <a:pt x="3628778" y="1834781"/>
                </a:cubicBezTo>
                <a:close/>
                <a:moveTo>
                  <a:pt x="7339536" y="1833320"/>
                </a:moveTo>
                <a:cubicBezTo>
                  <a:pt x="7338235" y="1831245"/>
                  <a:pt x="7337556" y="1831522"/>
                  <a:pt x="7337556" y="1834012"/>
                </a:cubicBezTo>
                <a:cubicBezTo>
                  <a:pt x="7340271" y="1838439"/>
                  <a:pt x="7342986" y="1842313"/>
                  <a:pt x="7345248" y="1846740"/>
                </a:cubicBezTo>
                <a:cubicBezTo>
                  <a:pt x="7342760" y="1839823"/>
                  <a:pt x="7340837" y="1835395"/>
                  <a:pt x="7339536" y="1833320"/>
                </a:cubicBezTo>
                <a:close/>
                <a:moveTo>
                  <a:pt x="1584555" y="1822944"/>
                </a:moveTo>
                <a:lnTo>
                  <a:pt x="1584002" y="1826495"/>
                </a:lnTo>
                <a:lnTo>
                  <a:pt x="1583115" y="1827212"/>
                </a:lnTo>
                <a:close/>
                <a:moveTo>
                  <a:pt x="1589079" y="1822390"/>
                </a:moveTo>
                <a:lnTo>
                  <a:pt x="1587195" y="1823914"/>
                </a:lnTo>
                <a:lnTo>
                  <a:pt x="1584555" y="1822944"/>
                </a:lnTo>
                <a:cubicBezTo>
                  <a:pt x="1580031" y="1834012"/>
                  <a:pt x="1570531" y="1840099"/>
                  <a:pt x="1562388" y="1845080"/>
                </a:cubicBezTo>
                <a:cubicBezTo>
                  <a:pt x="1567365" y="1842036"/>
                  <a:pt x="1571775" y="1837332"/>
                  <a:pt x="1576073" y="1832905"/>
                </a:cubicBezTo>
                <a:lnTo>
                  <a:pt x="1583115" y="1827212"/>
                </a:lnTo>
                <a:lnTo>
                  <a:pt x="1582901" y="1827846"/>
                </a:lnTo>
                <a:cubicBezTo>
                  <a:pt x="1582915" y="1828391"/>
                  <a:pt x="1583368" y="1828028"/>
                  <a:pt x="1583876" y="1827302"/>
                </a:cubicBezTo>
                <a:lnTo>
                  <a:pt x="1584002" y="1826495"/>
                </a:lnTo>
                <a:lnTo>
                  <a:pt x="1587195" y="1823914"/>
                </a:lnTo>
                <a:lnTo>
                  <a:pt x="1597165" y="1827578"/>
                </a:lnTo>
                <a:lnTo>
                  <a:pt x="1600393" y="1828578"/>
                </a:lnTo>
                <a:lnTo>
                  <a:pt x="1601802" y="1829550"/>
                </a:lnTo>
                <a:cubicBezTo>
                  <a:pt x="1603301" y="1829515"/>
                  <a:pt x="1605252" y="1828339"/>
                  <a:pt x="1608079" y="1825157"/>
                </a:cubicBezTo>
                <a:cubicBezTo>
                  <a:pt x="1605704" y="1827786"/>
                  <a:pt x="1603782" y="1828893"/>
                  <a:pt x="1602050" y="1829092"/>
                </a:cubicBezTo>
                <a:lnTo>
                  <a:pt x="1600393" y="1828578"/>
                </a:lnTo>
                <a:lnTo>
                  <a:pt x="1598240" y="1827094"/>
                </a:lnTo>
                <a:cubicBezTo>
                  <a:pt x="1596204" y="1824327"/>
                  <a:pt x="1594281" y="1820453"/>
                  <a:pt x="1589079" y="1822390"/>
                </a:cubicBezTo>
                <a:close/>
                <a:moveTo>
                  <a:pt x="47798" y="1807448"/>
                </a:moveTo>
                <a:cubicBezTo>
                  <a:pt x="50964" y="1813536"/>
                  <a:pt x="55149" y="1813951"/>
                  <a:pt x="59446" y="1814227"/>
                </a:cubicBezTo>
                <a:lnTo>
                  <a:pt x="63831" y="1814913"/>
                </a:lnTo>
                <a:lnTo>
                  <a:pt x="64633" y="1815038"/>
                </a:lnTo>
                <a:lnTo>
                  <a:pt x="71774" y="1820177"/>
                </a:lnTo>
                <a:cubicBezTo>
                  <a:pt x="69964" y="1817410"/>
                  <a:pt x="67957" y="1815991"/>
                  <a:pt x="65865" y="1815230"/>
                </a:cubicBezTo>
                <a:lnTo>
                  <a:pt x="64633" y="1815038"/>
                </a:lnTo>
                <a:lnTo>
                  <a:pt x="64083" y="1814642"/>
                </a:lnTo>
                <a:cubicBezTo>
                  <a:pt x="57297" y="1816303"/>
                  <a:pt x="51869" y="1814089"/>
                  <a:pt x="47798" y="1807448"/>
                </a:cubicBezTo>
                <a:close/>
                <a:moveTo>
                  <a:pt x="7085125" y="1805788"/>
                </a:moveTo>
                <a:cubicBezTo>
                  <a:pt x="7084221" y="1828754"/>
                  <a:pt x="7075625" y="1852690"/>
                  <a:pt x="7065842" y="1876417"/>
                </a:cubicBezTo>
                <a:lnTo>
                  <a:pt x="7062480" y="1885252"/>
                </a:lnTo>
                <a:lnTo>
                  <a:pt x="7053571" y="1907270"/>
                </a:lnTo>
                <a:cubicBezTo>
                  <a:pt x="7049047" y="1918234"/>
                  <a:pt x="7044863" y="1928507"/>
                  <a:pt x="7041696" y="1937500"/>
                </a:cubicBezTo>
                <a:cubicBezTo>
                  <a:pt x="7041244" y="1940267"/>
                  <a:pt x="7055720" y="1896548"/>
                  <a:pt x="7041696" y="1937500"/>
                </a:cubicBezTo>
                <a:cubicBezTo>
                  <a:pt x="7041244" y="1940267"/>
                  <a:pt x="7040338" y="1943034"/>
                  <a:pt x="7039434" y="1945801"/>
                </a:cubicBezTo>
                <a:lnTo>
                  <a:pt x="7062480" y="1885252"/>
                </a:lnTo>
                <a:lnTo>
                  <a:pt x="7067482" y="1872889"/>
                </a:lnTo>
                <a:cubicBezTo>
                  <a:pt x="7076530" y="1849369"/>
                  <a:pt x="7084221" y="1825434"/>
                  <a:pt x="7085125" y="1805788"/>
                </a:cubicBezTo>
                <a:close/>
                <a:moveTo>
                  <a:pt x="3075169" y="1802467"/>
                </a:moveTo>
                <a:cubicBezTo>
                  <a:pt x="3070193" y="1817410"/>
                  <a:pt x="3060693" y="1830138"/>
                  <a:pt x="3052097" y="1841760"/>
                </a:cubicBezTo>
                <a:cubicBezTo>
                  <a:pt x="3057979" y="1833459"/>
                  <a:pt x="3075169" y="1814642"/>
                  <a:pt x="3075169" y="1802467"/>
                </a:cubicBezTo>
                <a:cubicBezTo>
                  <a:pt x="3075169" y="1802467"/>
                  <a:pt x="3070193" y="1817963"/>
                  <a:pt x="3075169" y="1802467"/>
                </a:cubicBezTo>
                <a:close/>
                <a:moveTo>
                  <a:pt x="6023218" y="1802320"/>
                </a:moveTo>
                <a:cubicBezTo>
                  <a:pt x="6016051" y="1799700"/>
                  <a:pt x="6011046" y="1820038"/>
                  <a:pt x="5997135" y="1837886"/>
                </a:cubicBezTo>
                <a:cubicBezTo>
                  <a:pt x="5974968" y="1866663"/>
                  <a:pt x="5960944" y="1871091"/>
                  <a:pt x="5979492" y="1909276"/>
                </a:cubicBezTo>
                <a:cubicBezTo>
                  <a:pt x="5986730" y="1924772"/>
                  <a:pt x="6022016" y="1980666"/>
                  <a:pt x="6031969" y="1974579"/>
                </a:cubicBezTo>
                <a:cubicBezTo>
                  <a:pt x="6031969" y="1943588"/>
                  <a:pt x="6031969" y="1913150"/>
                  <a:pt x="6031969" y="1882159"/>
                </a:cubicBezTo>
                <a:cubicBezTo>
                  <a:pt x="6031969" y="1865003"/>
                  <a:pt x="6037850" y="1826818"/>
                  <a:pt x="6031517" y="1813536"/>
                </a:cubicBezTo>
                <a:cubicBezTo>
                  <a:pt x="6028237" y="1806618"/>
                  <a:pt x="6025607" y="1803194"/>
                  <a:pt x="6023218" y="1802320"/>
                </a:cubicBezTo>
                <a:close/>
                <a:moveTo>
                  <a:pt x="5858705" y="1798040"/>
                </a:moveTo>
                <a:cubicBezTo>
                  <a:pt x="5847848" y="1799700"/>
                  <a:pt x="5854633" y="1959637"/>
                  <a:pt x="5854633" y="1978453"/>
                </a:cubicBezTo>
                <a:cubicBezTo>
                  <a:pt x="5875443" y="1960190"/>
                  <a:pt x="5915706" y="1914257"/>
                  <a:pt x="5913444" y="1881052"/>
                </a:cubicBezTo>
                <a:cubicBezTo>
                  <a:pt x="5912086" y="1866110"/>
                  <a:pt x="5871824" y="1795826"/>
                  <a:pt x="5858705" y="1798040"/>
                </a:cubicBezTo>
                <a:close/>
                <a:moveTo>
                  <a:pt x="7334390" y="1796933"/>
                </a:moveTo>
                <a:cubicBezTo>
                  <a:pt x="7339366" y="1804128"/>
                  <a:pt x="7349771" y="1810769"/>
                  <a:pt x="7347057" y="1801914"/>
                </a:cubicBezTo>
                <a:cubicBezTo>
                  <a:pt x="7342080" y="1803021"/>
                  <a:pt x="7338009" y="1801361"/>
                  <a:pt x="7334390" y="1796933"/>
                </a:cubicBezTo>
                <a:close/>
                <a:moveTo>
                  <a:pt x="3646617" y="1796159"/>
                </a:moveTo>
                <a:cubicBezTo>
                  <a:pt x="3629435" y="1788079"/>
                  <a:pt x="3617016" y="1847155"/>
                  <a:pt x="3625724" y="1838439"/>
                </a:cubicBezTo>
                <a:cubicBezTo>
                  <a:pt x="3632962" y="1830691"/>
                  <a:pt x="3678201" y="1843420"/>
                  <a:pt x="3654224" y="1804128"/>
                </a:cubicBezTo>
                <a:cubicBezTo>
                  <a:pt x="3651623" y="1799839"/>
                  <a:pt x="3649071" y="1797314"/>
                  <a:pt x="3646617" y="1796159"/>
                </a:cubicBezTo>
                <a:close/>
                <a:moveTo>
                  <a:pt x="3085122" y="1795826"/>
                </a:moveTo>
                <a:cubicBezTo>
                  <a:pt x="3084217" y="1801914"/>
                  <a:pt x="3083312" y="1808555"/>
                  <a:pt x="3082860" y="1814642"/>
                </a:cubicBezTo>
                <a:cubicBezTo>
                  <a:pt x="3089193" y="1801914"/>
                  <a:pt x="3090098" y="1795826"/>
                  <a:pt x="3085122" y="1795826"/>
                </a:cubicBezTo>
                <a:close/>
                <a:moveTo>
                  <a:pt x="5918476" y="1757433"/>
                </a:moveTo>
                <a:cubicBezTo>
                  <a:pt x="5903604" y="1757226"/>
                  <a:pt x="5889693" y="1759301"/>
                  <a:pt x="5887205" y="1768709"/>
                </a:cubicBezTo>
                <a:cubicBezTo>
                  <a:pt x="5892634" y="1749340"/>
                  <a:pt x="5882229" y="1786418"/>
                  <a:pt x="5887205" y="1768709"/>
                </a:cubicBezTo>
                <a:cubicBezTo>
                  <a:pt x="5884038" y="1779777"/>
                  <a:pt x="5926563" y="1845634"/>
                  <a:pt x="5936515" y="1848401"/>
                </a:cubicBezTo>
                <a:cubicBezTo>
                  <a:pt x="5952801" y="1853935"/>
                  <a:pt x="5974516" y="1813536"/>
                  <a:pt x="5984921" y="1800254"/>
                </a:cubicBezTo>
                <a:cubicBezTo>
                  <a:pt x="6017040" y="1757087"/>
                  <a:pt x="5988992" y="1759855"/>
                  <a:pt x="5955516" y="1759855"/>
                </a:cubicBezTo>
                <a:cubicBezTo>
                  <a:pt x="5949182" y="1760131"/>
                  <a:pt x="5933349" y="1757641"/>
                  <a:pt x="5918476" y="1757433"/>
                </a:cubicBezTo>
                <a:close/>
                <a:moveTo>
                  <a:pt x="7146650" y="1746019"/>
                </a:moveTo>
                <a:cubicBezTo>
                  <a:pt x="7146084" y="1744912"/>
                  <a:pt x="7146084" y="1745362"/>
                  <a:pt x="7146360" y="1746633"/>
                </a:cubicBezTo>
                <a:lnTo>
                  <a:pt x="7147110" y="1749682"/>
                </a:lnTo>
                <a:lnTo>
                  <a:pt x="7148459" y="1760408"/>
                </a:lnTo>
                <a:cubicBezTo>
                  <a:pt x="7149816" y="1761238"/>
                  <a:pt x="7148799" y="1756534"/>
                  <a:pt x="7147724" y="1752176"/>
                </a:cubicBezTo>
                <a:lnTo>
                  <a:pt x="7147110" y="1749682"/>
                </a:lnTo>
                <a:close/>
                <a:moveTo>
                  <a:pt x="7057530" y="1735504"/>
                </a:moveTo>
                <a:cubicBezTo>
                  <a:pt x="7053910" y="1752660"/>
                  <a:pt x="7057982" y="1733291"/>
                  <a:pt x="7057530" y="1735504"/>
                </a:cubicBezTo>
                <a:close/>
                <a:moveTo>
                  <a:pt x="7057530" y="1735504"/>
                </a:moveTo>
                <a:cubicBezTo>
                  <a:pt x="7056624" y="1739932"/>
                  <a:pt x="7034458" y="1785312"/>
                  <a:pt x="7034458" y="1778117"/>
                </a:cubicBezTo>
                <a:cubicBezTo>
                  <a:pt x="7051648" y="1773690"/>
                  <a:pt x="7060244" y="1727203"/>
                  <a:pt x="7057530" y="1735504"/>
                </a:cubicBezTo>
                <a:close/>
                <a:moveTo>
                  <a:pt x="7357914" y="1724436"/>
                </a:moveTo>
                <a:cubicBezTo>
                  <a:pt x="7358366" y="1734951"/>
                  <a:pt x="7353842" y="1722776"/>
                  <a:pt x="7357914" y="1724436"/>
                </a:cubicBezTo>
                <a:close/>
                <a:moveTo>
                  <a:pt x="2867524" y="1720009"/>
                </a:moveTo>
                <a:lnTo>
                  <a:pt x="2866870" y="1751522"/>
                </a:lnTo>
                <a:lnTo>
                  <a:pt x="2859833" y="1778117"/>
                </a:lnTo>
                <a:cubicBezTo>
                  <a:pt x="2860286" y="1791953"/>
                  <a:pt x="2860738" y="1806341"/>
                  <a:pt x="2862095" y="1820177"/>
                </a:cubicBezTo>
                <a:cubicBezTo>
                  <a:pt x="2860738" y="1803574"/>
                  <a:pt x="2863905" y="1786142"/>
                  <a:pt x="2866506" y="1769055"/>
                </a:cubicBezTo>
                <a:lnTo>
                  <a:pt x="2866870" y="1751522"/>
                </a:lnTo>
                <a:lnTo>
                  <a:pt x="2867411" y="1749478"/>
                </a:lnTo>
                <a:cubicBezTo>
                  <a:pt x="2869447" y="1740347"/>
                  <a:pt x="2870238" y="1731077"/>
                  <a:pt x="2867524" y="1720009"/>
                </a:cubicBezTo>
                <a:close/>
                <a:moveTo>
                  <a:pt x="7345248" y="1718349"/>
                </a:moveTo>
                <a:cubicBezTo>
                  <a:pt x="7366057" y="1728310"/>
                  <a:pt x="7352033" y="1733291"/>
                  <a:pt x="7366962" y="1747679"/>
                </a:cubicBezTo>
                <a:cubicBezTo>
                  <a:pt x="7361081" y="1742145"/>
                  <a:pt x="7357914" y="1733844"/>
                  <a:pt x="7357914" y="1724436"/>
                </a:cubicBezTo>
                <a:cubicBezTo>
                  <a:pt x="7353842" y="1722776"/>
                  <a:pt x="7349319" y="1720562"/>
                  <a:pt x="7345248" y="1718349"/>
                </a:cubicBezTo>
                <a:close/>
                <a:moveTo>
                  <a:pt x="93941" y="1694552"/>
                </a:moveTo>
                <a:cubicBezTo>
                  <a:pt x="93036" y="1697872"/>
                  <a:pt x="91679" y="1701746"/>
                  <a:pt x="90774" y="1705067"/>
                </a:cubicBezTo>
                <a:cubicBezTo>
                  <a:pt x="90322" y="1712261"/>
                  <a:pt x="88060" y="1717795"/>
                  <a:pt x="83988" y="1722222"/>
                </a:cubicBezTo>
                <a:cubicBezTo>
                  <a:pt x="90774" y="1716135"/>
                  <a:pt x="90322" y="1702853"/>
                  <a:pt x="93941" y="1694552"/>
                </a:cubicBezTo>
                <a:close/>
                <a:moveTo>
                  <a:pt x="7232525" y="1688689"/>
                </a:moveTo>
                <a:cubicBezTo>
                  <a:pt x="7231274" y="1687288"/>
                  <a:pt x="7244591" y="1692892"/>
                  <a:pt x="7239841" y="1692892"/>
                </a:cubicBezTo>
                <a:cubicBezTo>
                  <a:pt x="7234978" y="1690401"/>
                  <a:pt x="7232942" y="1689156"/>
                  <a:pt x="7232525" y="1688689"/>
                </a:cubicBezTo>
                <a:close/>
                <a:moveTo>
                  <a:pt x="4207946" y="1688464"/>
                </a:moveTo>
                <a:cubicBezTo>
                  <a:pt x="4212470" y="1688464"/>
                  <a:pt x="4202969" y="1700639"/>
                  <a:pt x="4207946" y="1688464"/>
                </a:cubicBezTo>
                <a:close/>
                <a:moveTo>
                  <a:pt x="4207946" y="1688464"/>
                </a:moveTo>
                <a:cubicBezTo>
                  <a:pt x="4202065" y="1702853"/>
                  <a:pt x="4181707" y="1695659"/>
                  <a:pt x="4191660" y="1689571"/>
                </a:cubicBezTo>
                <a:cubicBezTo>
                  <a:pt x="4178993" y="1697319"/>
                  <a:pt x="4172659" y="1695659"/>
                  <a:pt x="4158635" y="1698426"/>
                </a:cubicBezTo>
                <a:cubicBezTo>
                  <a:pt x="4159088" y="1713921"/>
                  <a:pt x="4265851" y="1705620"/>
                  <a:pt x="4280328" y="1705620"/>
                </a:cubicBezTo>
                <a:cubicBezTo>
                  <a:pt x="4269470" y="1691785"/>
                  <a:pt x="4258613" y="1699533"/>
                  <a:pt x="4245494" y="1697319"/>
                </a:cubicBezTo>
                <a:cubicBezTo>
                  <a:pt x="4231017" y="1694552"/>
                  <a:pt x="4222422" y="1687911"/>
                  <a:pt x="4207946" y="1688464"/>
                </a:cubicBezTo>
                <a:close/>
                <a:moveTo>
                  <a:pt x="7309056" y="1681270"/>
                </a:moveTo>
                <a:cubicBezTo>
                  <a:pt x="7311318" y="1687357"/>
                  <a:pt x="7309509" y="1691785"/>
                  <a:pt x="7303628" y="1695105"/>
                </a:cubicBezTo>
                <a:cubicBezTo>
                  <a:pt x="7306794" y="1689018"/>
                  <a:pt x="7310866" y="1685144"/>
                  <a:pt x="7316294" y="1682377"/>
                </a:cubicBezTo>
                <a:cubicBezTo>
                  <a:pt x="7311318" y="1689018"/>
                  <a:pt x="7309056" y="1688464"/>
                  <a:pt x="7309056" y="1681270"/>
                </a:cubicBezTo>
                <a:close/>
                <a:moveTo>
                  <a:pt x="2729546" y="1677396"/>
                </a:moveTo>
                <a:cubicBezTo>
                  <a:pt x="2725927" y="1687911"/>
                  <a:pt x="2729546" y="1677949"/>
                  <a:pt x="2729546" y="1677396"/>
                </a:cubicBezTo>
                <a:close/>
                <a:moveTo>
                  <a:pt x="45988" y="1675182"/>
                </a:moveTo>
                <a:cubicBezTo>
                  <a:pt x="40333" y="1676289"/>
                  <a:pt x="36488" y="1680025"/>
                  <a:pt x="34339" y="1684936"/>
                </a:cubicBezTo>
                <a:lnTo>
                  <a:pt x="33899" y="1689971"/>
                </a:lnTo>
                <a:lnTo>
                  <a:pt x="31059" y="1693445"/>
                </a:lnTo>
                <a:cubicBezTo>
                  <a:pt x="31964" y="1696212"/>
                  <a:pt x="34678" y="1682377"/>
                  <a:pt x="31059" y="1693445"/>
                </a:cubicBezTo>
                <a:cubicBezTo>
                  <a:pt x="32416" y="1696212"/>
                  <a:pt x="32869" y="1698979"/>
                  <a:pt x="32869" y="1701746"/>
                </a:cubicBezTo>
                <a:lnTo>
                  <a:pt x="33899" y="1689971"/>
                </a:lnTo>
                <a:close/>
                <a:moveTo>
                  <a:pt x="7180183" y="1668472"/>
                </a:moveTo>
                <a:cubicBezTo>
                  <a:pt x="7176847" y="1670202"/>
                  <a:pt x="7175150" y="1675736"/>
                  <a:pt x="7175150" y="1685144"/>
                </a:cubicBezTo>
                <a:cubicBezTo>
                  <a:pt x="7162936" y="1685697"/>
                  <a:pt x="7143935" y="1682377"/>
                  <a:pt x="7151626" y="1705067"/>
                </a:cubicBezTo>
                <a:cubicBezTo>
                  <a:pt x="7152078" y="1705067"/>
                  <a:pt x="7175602" y="1692338"/>
                  <a:pt x="7174698" y="1693998"/>
                </a:cubicBezTo>
                <a:cubicBezTo>
                  <a:pt x="7172436" y="1693998"/>
                  <a:pt x="7172436" y="1691231"/>
                  <a:pt x="7175150" y="1685144"/>
                </a:cubicBezTo>
                <a:cubicBezTo>
                  <a:pt x="7176960" y="1686251"/>
                  <a:pt x="7178769" y="1687911"/>
                  <a:pt x="7180578" y="1689018"/>
                </a:cubicBezTo>
                <a:cubicBezTo>
                  <a:pt x="7198674" y="1696212"/>
                  <a:pt x="7219936" y="1682377"/>
                  <a:pt x="7239841" y="1692892"/>
                </a:cubicBezTo>
                <a:cubicBezTo>
                  <a:pt x="7246174" y="1692892"/>
                  <a:pt x="7252508" y="1692892"/>
                  <a:pt x="7258842" y="1692892"/>
                </a:cubicBezTo>
                <a:cubicBezTo>
                  <a:pt x="7259746" y="1677949"/>
                  <a:pt x="7205912" y="1672969"/>
                  <a:pt x="7195055" y="1674629"/>
                </a:cubicBezTo>
                <a:cubicBezTo>
                  <a:pt x="7188495" y="1668818"/>
                  <a:pt x="7183519" y="1666743"/>
                  <a:pt x="7180183" y="1668472"/>
                </a:cubicBezTo>
                <a:close/>
                <a:moveTo>
                  <a:pt x="7305317" y="1654550"/>
                </a:moveTo>
                <a:cubicBezTo>
                  <a:pt x="7304362" y="1653461"/>
                  <a:pt x="7303966" y="1653599"/>
                  <a:pt x="7304532" y="1655813"/>
                </a:cubicBezTo>
                <a:cubicBezTo>
                  <a:pt x="7309056" y="1661900"/>
                  <a:pt x="7313580" y="1667988"/>
                  <a:pt x="7318104" y="1674629"/>
                </a:cubicBezTo>
                <a:cubicBezTo>
                  <a:pt x="7316069" y="1672139"/>
                  <a:pt x="7308180" y="1657819"/>
                  <a:pt x="7305317" y="1654550"/>
                </a:cubicBezTo>
                <a:close/>
                <a:moveTo>
                  <a:pt x="7276032" y="1649172"/>
                </a:moveTo>
                <a:lnTo>
                  <a:pt x="7288412" y="1656507"/>
                </a:lnTo>
                <a:lnTo>
                  <a:pt x="7288647" y="1658028"/>
                </a:lnTo>
                <a:lnTo>
                  <a:pt x="7288699" y="1675736"/>
                </a:lnTo>
                <a:cubicBezTo>
                  <a:pt x="7288926" y="1667158"/>
                  <a:pt x="7289265" y="1664252"/>
                  <a:pt x="7289265" y="1662039"/>
                </a:cubicBezTo>
                <a:lnTo>
                  <a:pt x="7288647" y="1658028"/>
                </a:lnTo>
                <a:lnTo>
                  <a:pt x="7288643" y="1656643"/>
                </a:lnTo>
                <a:lnTo>
                  <a:pt x="7288412" y="1656507"/>
                </a:lnTo>
                <a:lnTo>
                  <a:pt x="7287794" y="1652492"/>
                </a:lnTo>
                <a:cubicBezTo>
                  <a:pt x="7283722" y="1651386"/>
                  <a:pt x="7279651" y="1650279"/>
                  <a:pt x="7276032" y="1649172"/>
                </a:cubicBezTo>
                <a:close/>
                <a:moveTo>
                  <a:pt x="4079015" y="1644191"/>
                </a:moveTo>
                <a:cubicBezTo>
                  <a:pt x="4083539" y="1652492"/>
                  <a:pt x="4085801" y="1654706"/>
                  <a:pt x="4085801" y="1650832"/>
                </a:cubicBezTo>
                <a:cubicBezTo>
                  <a:pt x="4083539" y="1648618"/>
                  <a:pt x="4081277" y="1646405"/>
                  <a:pt x="4079015" y="1644191"/>
                </a:cubicBezTo>
                <a:close/>
                <a:moveTo>
                  <a:pt x="7131944" y="1639060"/>
                </a:moveTo>
                <a:lnTo>
                  <a:pt x="7131784" y="1639147"/>
                </a:lnTo>
                <a:lnTo>
                  <a:pt x="7129911" y="1639210"/>
                </a:lnTo>
                <a:close/>
                <a:moveTo>
                  <a:pt x="5943754" y="1632016"/>
                </a:moveTo>
                <a:cubicBezTo>
                  <a:pt x="5962754" y="1658027"/>
                  <a:pt x="5924753" y="1658027"/>
                  <a:pt x="5943754" y="1632016"/>
                </a:cubicBezTo>
                <a:close/>
                <a:moveTo>
                  <a:pt x="5943754" y="1632016"/>
                </a:moveTo>
                <a:cubicBezTo>
                  <a:pt x="5932444" y="1647512"/>
                  <a:pt x="5887658" y="1692338"/>
                  <a:pt x="5885396" y="1713921"/>
                </a:cubicBezTo>
                <a:cubicBezTo>
                  <a:pt x="5883134" y="1737165"/>
                  <a:pt x="5922944" y="1727757"/>
                  <a:pt x="5935158" y="1728310"/>
                </a:cubicBezTo>
                <a:cubicBezTo>
                  <a:pt x="5953254" y="1728310"/>
                  <a:pt x="6003921" y="1742145"/>
                  <a:pt x="6000754" y="1712814"/>
                </a:cubicBezTo>
                <a:cubicBezTo>
                  <a:pt x="5998040" y="1689018"/>
                  <a:pt x="5956420" y="1649725"/>
                  <a:pt x="5943754" y="1632016"/>
                </a:cubicBezTo>
                <a:close/>
                <a:moveTo>
                  <a:pt x="7236948" y="1625717"/>
                </a:moveTo>
                <a:lnTo>
                  <a:pt x="7237573" y="1625849"/>
                </a:lnTo>
                <a:lnTo>
                  <a:pt x="7237700" y="1626058"/>
                </a:lnTo>
                <a:lnTo>
                  <a:pt x="7237183" y="1626101"/>
                </a:lnTo>
                <a:close/>
                <a:moveTo>
                  <a:pt x="7153888" y="1612093"/>
                </a:moveTo>
                <a:lnTo>
                  <a:pt x="7147634" y="1628446"/>
                </a:lnTo>
                <a:lnTo>
                  <a:pt x="7143596" y="1632777"/>
                </a:lnTo>
                <a:lnTo>
                  <a:pt x="7143117" y="1633035"/>
                </a:lnTo>
                <a:lnTo>
                  <a:pt x="7129911" y="1639210"/>
                </a:lnTo>
                <a:cubicBezTo>
                  <a:pt x="7128102" y="1640317"/>
                  <a:pt x="7126292" y="1641424"/>
                  <a:pt x="7124482" y="1643084"/>
                </a:cubicBezTo>
                <a:lnTo>
                  <a:pt x="7131784" y="1639147"/>
                </a:lnTo>
                <a:lnTo>
                  <a:pt x="7136018" y="1639003"/>
                </a:lnTo>
                <a:cubicBezTo>
                  <a:pt x="7137262" y="1638830"/>
                  <a:pt x="7137997" y="1638674"/>
                  <a:pt x="7137290" y="1638666"/>
                </a:cubicBezTo>
                <a:lnTo>
                  <a:pt x="7131944" y="1639060"/>
                </a:lnTo>
                <a:lnTo>
                  <a:pt x="7143117" y="1633035"/>
                </a:lnTo>
                <a:lnTo>
                  <a:pt x="7146480" y="1631463"/>
                </a:lnTo>
                <a:lnTo>
                  <a:pt x="7147634" y="1628446"/>
                </a:lnTo>
                <a:lnTo>
                  <a:pt x="7150311" y="1625574"/>
                </a:lnTo>
                <a:cubicBezTo>
                  <a:pt x="7152078" y="1622331"/>
                  <a:pt x="7153322" y="1618042"/>
                  <a:pt x="7153888" y="1612093"/>
                </a:cubicBezTo>
                <a:close/>
                <a:moveTo>
                  <a:pt x="7310414" y="1603239"/>
                </a:moveTo>
                <a:lnTo>
                  <a:pt x="7310696" y="1607555"/>
                </a:lnTo>
                <a:lnTo>
                  <a:pt x="7310518" y="1608565"/>
                </a:lnTo>
                <a:lnTo>
                  <a:pt x="7310428" y="1608618"/>
                </a:lnTo>
                <a:close/>
                <a:moveTo>
                  <a:pt x="7310414" y="1603239"/>
                </a:moveTo>
                <a:cubicBezTo>
                  <a:pt x="7309622" y="1606698"/>
                  <a:pt x="7309481" y="1608427"/>
                  <a:pt x="7309650" y="1609075"/>
                </a:cubicBezTo>
                <a:lnTo>
                  <a:pt x="7310428" y="1608618"/>
                </a:lnTo>
                <a:lnTo>
                  <a:pt x="7310429" y="1609067"/>
                </a:lnTo>
                <a:lnTo>
                  <a:pt x="7309113" y="1616521"/>
                </a:lnTo>
                <a:cubicBezTo>
                  <a:pt x="7309848" y="1624683"/>
                  <a:pt x="7312902" y="1635613"/>
                  <a:pt x="7309509" y="1646405"/>
                </a:cubicBezTo>
                <a:cubicBezTo>
                  <a:pt x="7311771" y="1639210"/>
                  <a:pt x="7311205" y="1632016"/>
                  <a:pt x="7310470" y="1624822"/>
                </a:cubicBezTo>
                <a:lnTo>
                  <a:pt x="7310429" y="1609067"/>
                </a:lnTo>
                <a:lnTo>
                  <a:pt x="7310518" y="1608565"/>
                </a:lnTo>
                <a:lnTo>
                  <a:pt x="7310753" y="1608427"/>
                </a:lnTo>
                <a:lnTo>
                  <a:pt x="7310696" y="1607555"/>
                </a:lnTo>
                <a:lnTo>
                  <a:pt x="7310844" y="1606715"/>
                </a:lnTo>
                <a:cubicBezTo>
                  <a:pt x="7312732" y="1604380"/>
                  <a:pt x="7316295" y="1603100"/>
                  <a:pt x="7322628" y="1603239"/>
                </a:cubicBezTo>
                <a:cubicBezTo>
                  <a:pt x="7318556" y="1603239"/>
                  <a:pt x="7314485" y="1603239"/>
                  <a:pt x="7310414" y="1603239"/>
                </a:cubicBezTo>
                <a:close/>
                <a:moveTo>
                  <a:pt x="4944884" y="1562839"/>
                </a:moveTo>
                <a:cubicBezTo>
                  <a:pt x="4935384" y="1562286"/>
                  <a:pt x="4919550" y="1564500"/>
                  <a:pt x="4907336" y="1565053"/>
                </a:cubicBezTo>
                <a:cubicBezTo>
                  <a:pt x="4905074" y="1567820"/>
                  <a:pt x="4903264" y="1570034"/>
                  <a:pt x="4901002" y="1572247"/>
                </a:cubicBezTo>
                <a:cubicBezTo>
                  <a:pt x="4912764" y="1586636"/>
                  <a:pt x="4958455" y="1575568"/>
                  <a:pt x="4975646" y="1575568"/>
                </a:cubicBezTo>
                <a:cubicBezTo>
                  <a:pt x="4967051" y="1575568"/>
                  <a:pt x="4953931" y="1563393"/>
                  <a:pt x="4944884" y="1562839"/>
                </a:cubicBezTo>
                <a:close/>
                <a:moveTo>
                  <a:pt x="5486391" y="1561179"/>
                </a:moveTo>
                <a:cubicBezTo>
                  <a:pt x="5505391" y="1567820"/>
                  <a:pt x="5470105" y="1570034"/>
                  <a:pt x="5463771" y="1565606"/>
                </a:cubicBezTo>
                <a:cubicBezTo>
                  <a:pt x="5456985" y="1567267"/>
                  <a:pt x="5450200" y="1568374"/>
                  <a:pt x="5443414" y="1570034"/>
                </a:cubicBezTo>
                <a:cubicBezTo>
                  <a:pt x="5444771" y="1593831"/>
                  <a:pt x="5530272" y="1588850"/>
                  <a:pt x="5547010" y="1590510"/>
                </a:cubicBezTo>
                <a:cubicBezTo>
                  <a:pt x="5570534" y="1593831"/>
                  <a:pt x="5590892" y="1583869"/>
                  <a:pt x="5615321" y="1584976"/>
                </a:cubicBezTo>
                <a:cubicBezTo>
                  <a:pt x="5632511" y="1585529"/>
                  <a:pt x="5656488" y="1598258"/>
                  <a:pt x="5670512" y="1580549"/>
                </a:cubicBezTo>
                <a:cubicBezTo>
                  <a:pt x="5650155" y="1558966"/>
                  <a:pt x="5614868" y="1568374"/>
                  <a:pt x="5591797" y="1570034"/>
                </a:cubicBezTo>
                <a:cubicBezTo>
                  <a:pt x="5559677" y="1572247"/>
                  <a:pt x="5516700" y="1572247"/>
                  <a:pt x="5486391" y="1561179"/>
                </a:cubicBezTo>
                <a:close/>
                <a:moveTo>
                  <a:pt x="2467161" y="1552325"/>
                </a:moveTo>
                <a:cubicBezTo>
                  <a:pt x="2458566" y="1556198"/>
                  <a:pt x="2450876" y="1563393"/>
                  <a:pt x="2441375" y="1568374"/>
                </a:cubicBezTo>
                <a:cubicBezTo>
                  <a:pt x="2446352" y="1566713"/>
                  <a:pt x="2451780" y="1565606"/>
                  <a:pt x="2456757" y="1564500"/>
                </a:cubicBezTo>
                <a:cubicBezTo>
                  <a:pt x="2459019" y="1558966"/>
                  <a:pt x="2462185" y="1554538"/>
                  <a:pt x="2467161" y="1552325"/>
                </a:cubicBezTo>
                <a:close/>
                <a:moveTo>
                  <a:pt x="5868247" y="1549462"/>
                </a:moveTo>
                <a:cubicBezTo>
                  <a:pt x="5863879" y="1549419"/>
                  <a:pt x="5860062" y="1550941"/>
                  <a:pt x="5857348" y="1554538"/>
                </a:cubicBezTo>
                <a:cubicBezTo>
                  <a:pt x="5852937" y="1560349"/>
                  <a:pt x="5854125" y="1604449"/>
                  <a:pt x="5855566" y="1631739"/>
                </a:cubicBezTo>
                <a:lnTo>
                  <a:pt x="5856895" y="1651386"/>
                </a:lnTo>
                <a:cubicBezTo>
                  <a:pt x="5858705" y="1669648"/>
                  <a:pt x="5848752" y="1686251"/>
                  <a:pt x="5869110" y="1683484"/>
                </a:cubicBezTo>
                <a:cubicBezTo>
                  <a:pt x="5873634" y="1682930"/>
                  <a:pt x="5888562" y="1654153"/>
                  <a:pt x="5891277" y="1650279"/>
                </a:cubicBezTo>
                <a:cubicBezTo>
                  <a:pt x="5906658" y="1628696"/>
                  <a:pt x="5922944" y="1607112"/>
                  <a:pt x="5907563" y="1578335"/>
                </a:cubicBezTo>
                <a:cubicBezTo>
                  <a:pt x="5899420" y="1563808"/>
                  <a:pt x="5881352" y="1549592"/>
                  <a:pt x="5868247" y="1549462"/>
                </a:cubicBezTo>
                <a:close/>
                <a:moveTo>
                  <a:pt x="6012181" y="1547701"/>
                </a:moveTo>
                <a:cubicBezTo>
                  <a:pt x="5996927" y="1553363"/>
                  <a:pt x="5977683" y="1573908"/>
                  <a:pt x="5973611" y="1588850"/>
                </a:cubicBezTo>
                <a:cubicBezTo>
                  <a:pt x="5963659" y="1625929"/>
                  <a:pt x="6011612" y="1672969"/>
                  <a:pt x="6031064" y="1695659"/>
                </a:cubicBezTo>
                <a:cubicBezTo>
                  <a:pt x="6031064" y="1654706"/>
                  <a:pt x="6028350" y="1611540"/>
                  <a:pt x="6031517" y="1571141"/>
                </a:cubicBezTo>
                <a:cubicBezTo>
                  <a:pt x="6031064" y="1577228"/>
                  <a:pt x="6032421" y="1563393"/>
                  <a:pt x="6031517" y="1571141"/>
                </a:cubicBezTo>
                <a:cubicBezTo>
                  <a:pt x="6032648" y="1557859"/>
                  <a:pt x="6030046" y="1550664"/>
                  <a:pt x="6025395" y="1547759"/>
                </a:cubicBezTo>
                <a:cubicBezTo>
                  <a:pt x="6021907" y="1545580"/>
                  <a:pt x="6017266" y="1545814"/>
                  <a:pt x="6012181" y="1547701"/>
                </a:cubicBezTo>
                <a:close/>
                <a:moveTo>
                  <a:pt x="5933688" y="1542363"/>
                </a:moveTo>
                <a:cubicBezTo>
                  <a:pt x="5931313" y="1542086"/>
                  <a:pt x="5929503" y="1542917"/>
                  <a:pt x="5927920" y="1549004"/>
                </a:cubicBezTo>
                <a:cubicBezTo>
                  <a:pt x="5925658" y="1556752"/>
                  <a:pt x="5935158" y="1565053"/>
                  <a:pt x="5940134" y="1566713"/>
                </a:cubicBezTo>
                <a:cubicBezTo>
                  <a:pt x="5946920" y="1569480"/>
                  <a:pt x="5961397" y="1562839"/>
                  <a:pt x="5959135" y="1550664"/>
                </a:cubicBezTo>
                <a:cubicBezTo>
                  <a:pt x="5955968" y="1532955"/>
                  <a:pt x="5950992" y="1549004"/>
                  <a:pt x="5942849" y="1542363"/>
                </a:cubicBezTo>
                <a:cubicBezTo>
                  <a:pt x="5939004" y="1544023"/>
                  <a:pt x="5936063" y="1542640"/>
                  <a:pt x="5933688" y="1542363"/>
                </a:cubicBezTo>
                <a:close/>
                <a:moveTo>
                  <a:pt x="5739727" y="1541810"/>
                </a:moveTo>
                <a:cubicBezTo>
                  <a:pt x="5759180" y="1548451"/>
                  <a:pt x="5713036" y="1549004"/>
                  <a:pt x="5703989" y="1554538"/>
                </a:cubicBezTo>
                <a:cubicBezTo>
                  <a:pt x="5706250" y="1562839"/>
                  <a:pt x="5703989" y="1568374"/>
                  <a:pt x="5698108" y="1570587"/>
                </a:cubicBezTo>
                <a:cubicBezTo>
                  <a:pt x="5693131" y="1570587"/>
                  <a:pt x="5688607" y="1571141"/>
                  <a:pt x="5683631" y="1572247"/>
                </a:cubicBezTo>
                <a:cubicBezTo>
                  <a:pt x="5713036" y="1609326"/>
                  <a:pt x="5583654" y="1606006"/>
                  <a:pt x="5574154" y="1605452"/>
                </a:cubicBezTo>
                <a:cubicBezTo>
                  <a:pt x="5549725" y="1603792"/>
                  <a:pt x="5526201" y="1594384"/>
                  <a:pt x="5502224" y="1596044"/>
                </a:cubicBezTo>
                <a:cubicBezTo>
                  <a:pt x="5477795" y="1597151"/>
                  <a:pt x="5461509" y="1601025"/>
                  <a:pt x="5437985" y="1586636"/>
                </a:cubicBezTo>
                <a:cubicBezTo>
                  <a:pt x="5404056" y="1566160"/>
                  <a:pt x="5395461" y="1565606"/>
                  <a:pt x="5354294" y="1567267"/>
                </a:cubicBezTo>
                <a:cubicBezTo>
                  <a:pt x="5334389" y="1568374"/>
                  <a:pt x="5312674" y="1573354"/>
                  <a:pt x="5294579" y="1575015"/>
                </a:cubicBezTo>
                <a:cubicBezTo>
                  <a:pt x="5287793" y="1575568"/>
                  <a:pt x="5276483" y="1573908"/>
                  <a:pt x="5267888" y="1573908"/>
                </a:cubicBezTo>
                <a:cubicBezTo>
                  <a:pt x="5265626" y="1573908"/>
                  <a:pt x="5240292" y="1579442"/>
                  <a:pt x="5252959" y="1573354"/>
                </a:cubicBezTo>
                <a:cubicBezTo>
                  <a:pt x="5220840" y="1588296"/>
                  <a:pt x="5030837" y="1553985"/>
                  <a:pt x="5026313" y="1606559"/>
                </a:cubicBezTo>
                <a:cubicBezTo>
                  <a:pt x="5024504" y="1575015"/>
                  <a:pt x="4712809" y="1619288"/>
                  <a:pt x="4672999" y="1624822"/>
                </a:cubicBezTo>
                <a:cubicBezTo>
                  <a:pt x="4606498" y="1633123"/>
                  <a:pt x="4539998" y="1639210"/>
                  <a:pt x="4473949" y="1648618"/>
                </a:cubicBezTo>
                <a:cubicBezTo>
                  <a:pt x="4440472" y="1653046"/>
                  <a:pt x="4406996" y="1658580"/>
                  <a:pt x="4373067" y="1663561"/>
                </a:cubicBezTo>
                <a:cubicBezTo>
                  <a:pt x="4362662" y="1665221"/>
                  <a:pt x="4310637" y="1675182"/>
                  <a:pt x="4311542" y="1673522"/>
                </a:cubicBezTo>
                <a:cubicBezTo>
                  <a:pt x="4289375" y="1715581"/>
                  <a:pt x="4273994" y="1718902"/>
                  <a:pt x="4227398" y="1717795"/>
                </a:cubicBezTo>
                <a:cubicBezTo>
                  <a:pt x="4193469" y="1717242"/>
                  <a:pt x="4164516" y="1710047"/>
                  <a:pt x="4132397" y="1705067"/>
                </a:cubicBezTo>
                <a:cubicBezTo>
                  <a:pt x="4095754" y="1699533"/>
                  <a:pt x="4047801" y="1715581"/>
                  <a:pt x="4011610" y="1722776"/>
                </a:cubicBezTo>
                <a:cubicBezTo>
                  <a:pt x="3935609" y="1737718"/>
                  <a:pt x="3859608" y="1754320"/>
                  <a:pt x="3783607" y="1770923"/>
                </a:cubicBezTo>
                <a:cubicBezTo>
                  <a:pt x="3734297" y="1781438"/>
                  <a:pt x="3700368" y="1769263"/>
                  <a:pt x="3705344" y="1839546"/>
                </a:cubicBezTo>
                <a:cubicBezTo>
                  <a:pt x="3701272" y="1783651"/>
                  <a:pt x="3705344" y="1841206"/>
                  <a:pt x="3705344" y="1839546"/>
                </a:cubicBezTo>
                <a:cubicBezTo>
                  <a:pt x="3705796" y="1849508"/>
                  <a:pt x="3701272" y="1862236"/>
                  <a:pt x="3703987" y="1873304"/>
                </a:cubicBezTo>
                <a:cubicBezTo>
                  <a:pt x="3713034" y="1908169"/>
                  <a:pt x="3706249" y="1871644"/>
                  <a:pt x="3725249" y="1879945"/>
                </a:cubicBezTo>
                <a:cubicBezTo>
                  <a:pt x="3729773" y="1882159"/>
                  <a:pt x="3739273" y="1886033"/>
                  <a:pt x="3743344" y="1887693"/>
                </a:cubicBezTo>
                <a:cubicBezTo>
                  <a:pt x="3749678" y="1889907"/>
                  <a:pt x="3742892" y="1909830"/>
                  <a:pt x="3751940" y="1908723"/>
                </a:cubicBezTo>
                <a:cubicBezTo>
                  <a:pt x="3763249" y="1907062"/>
                  <a:pt x="3753749" y="1891567"/>
                  <a:pt x="3759178" y="1884373"/>
                </a:cubicBezTo>
                <a:cubicBezTo>
                  <a:pt x="3760535" y="1882159"/>
                  <a:pt x="3774559" y="1878838"/>
                  <a:pt x="3777273" y="1878285"/>
                </a:cubicBezTo>
                <a:cubicBezTo>
                  <a:pt x="3784512" y="1876071"/>
                  <a:pt x="3783154" y="1869430"/>
                  <a:pt x="3793559" y="1877178"/>
                </a:cubicBezTo>
                <a:cubicBezTo>
                  <a:pt x="3802607" y="1883819"/>
                  <a:pt x="3798083" y="1900975"/>
                  <a:pt x="3803512" y="1905956"/>
                </a:cubicBezTo>
                <a:cubicBezTo>
                  <a:pt x="3810750" y="1912043"/>
                  <a:pt x="3844227" y="1912043"/>
                  <a:pt x="3852370" y="1912597"/>
                </a:cubicBezTo>
                <a:cubicBezTo>
                  <a:pt x="3859608" y="1912597"/>
                  <a:pt x="3872275" y="1910936"/>
                  <a:pt x="3879513" y="1907616"/>
                </a:cubicBezTo>
                <a:cubicBezTo>
                  <a:pt x="3886299" y="1904295"/>
                  <a:pt x="3894894" y="1889353"/>
                  <a:pt x="3901680" y="1889353"/>
                </a:cubicBezTo>
                <a:cubicBezTo>
                  <a:pt x="3908918" y="1888800"/>
                  <a:pt x="3919323" y="1902635"/>
                  <a:pt x="3926109" y="1905956"/>
                </a:cubicBezTo>
                <a:cubicBezTo>
                  <a:pt x="3935156" y="1909830"/>
                  <a:pt x="3945561" y="1908169"/>
                  <a:pt x="3955061" y="1909830"/>
                </a:cubicBezTo>
                <a:cubicBezTo>
                  <a:pt x="3977681" y="1914257"/>
                  <a:pt x="4010705" y="1930306"/>
                  <a:pt x="4022467" y="1900422"/>
                </a:cubicBezTo>
                <a:cubicBezTo>
                  <a:pt x="4014324" y="1889907"/>
                  <a:pt x="3974514" y="1898761"/>
                  <a:pt x="3984467" y="1871644"/>
                </a:cubicBezTo>
                <a:cubicBezTo>
                  <a:pt x="4016586" y="1894334"/>
                  <a:pt x="4056848" y="1894887"/>
                  <a:pt x="4091682" y="1907616"/>
                </a:cubicBezTo>
                <a:cubicBezTo>
                  <a:pt x="4098016" y="1909830"/>
                  <a:pt x="4122444" y="1919238"/>
                  <a:pt x="4127873" y="1918131"/>
                </a:cubicBezTo>
                <a:cubicBezTo>
                  <a:pt x="4150492" y="1913150"/>
                  <a:pt x="4141897" y="1900422"/>
                  <a:pt x="4147326" y="1878838"/>
                </a:cubicBezTo>
                <a:cubicBezTo>
                  <a:pt x="4156373" y="1841206"/>
                  <a:pt x="4181255" y="1839546"/>
                  <a:pt x="4205684" y="1824604"/>
                </a:cubicBezTo>
                <a:cubicBezTo>
                  <a:pt x="4238256" y="1805234"/>
                  <a:pt x="4271280" y="1791399"/>
                  <a:pt x="4304304" y="1772030"/>
                </a:cubicBezTo>
                <a:cubicBezTo>
                  <a:pt x="4343209" y="1748786"/>
                  <a:pt x="4383472" y="1764282"/>
                  <a:pt x="4426901" y="1770369"/>
                </a:cubicBezTo>
                <a:cubicBezTo>
                  <a:pt x="4445449" y="1773136"/>
                  <a:pt x="4463997" y="1777564"/>
                  <a:pt x="4482544" y="1779224"/>
                </a:cubicBezTo>
                <a:cubicBezTo>
                  <a:pt x="4504259" y="1781438"/>
                  <a:pt x="4533664" y="1768709"/>
                  <a:pt x="4554022" y="1773690"/>
                </a:cubicBezTo>
                <a:cubicBezTo>
                  <a:pt x="4564879" y="1775904"/>
                  <a:pt x="4568950" y="1784758"/>
                  <a:pt x="4579808" y="1791399"/>
                </a:cubicBezTo>
                <a:cubicBezTo>
                  <a:pt x="4593832" y="1799700"/>
                  <a:pt x="4610117" y="1795826"/>
                  <a:pt x="4625046" y="1798040"/>
                </a:cubicBezTo>
                <a:cubicBezTo>
                  <a:pt x="4651285" y="1800807"/>
                  <a:pt x="4705571" y="1789739"/>
                  <a:pt x="4709643" y="1832905"/>
                </a:cubicBezTo>
                <a:cubicBezTo>
                  <a:pt x="4725928" y="1817410"/>
                  <a:pt x="4730452" y="1822944"/>
                  <a:pt x="4743119" y="1842313"/>
                </a:cubicBezTo>
                <a:cubicBezTo>
                  <a:pt x="4748548" y="1835672"/>
                  <a:pt x="4742214" y="1816856"/>
                  <a:pt x="4751715" y="1813536"/>
                </a:cubicBezTo>
                <a:cubicBezTo>
                  <a:pt x="4754881" y="1812429"/>
                  <a:pt x="4765286" y="1829585"/>
                  <a:pt x="4767548" y="1831798"/>
                </a:cubicBezTo>
                <a:cubicBezTo>
                  <a:pt x="4777501" y="1840653"/>
                  <a:pt x="4774786" y="1845080"/>
                  <a:pt x="4786548" y="1850061"/>
                </a:cubicBezTo>
                <a:cubicBezTo>
                  <a:pt x="4799215" y="1855595"/>
                  <a:pt x="4818215" y="1850061"/>
                  <a:pt x="4831787" y="1850614"/>
                </a:cubicBezTo>
                <a:cubicBezTo>
                  <a:pt x="4866621" y="1850614"/>
                  <a:pt x="4901907" y="1856148"/>
                  <a:pt x="4936288" y="1849508"/>
                </a:cubicBezTo>
                <a:cubicBezTo>
                  <a:pt x="4962527" y="1844527"/>
                  <a:pt x="4985146" y="1832352"/>
                  <a:pt x="5012289" y="1837886"/>
                </a:cubicBezTo>
                <a:cubicBezTo>
                  <a:pt x="5041242" y="1843973"/>
                  <a:pt x="5068838" y="1863343"/>
                  <a:pt x="5095076" y="1878838"/>
                </a:cubicBezTo>
                <a:cubicBezTo>
                  <a:pt x="5104124" y="1884373"/>
                  <a:pt x="5115433" y="1897101"/>
                  <a:pt x="5123124" y="1899868"/>
                </a:cubicBezTo>
                <a:cubicBezTo>
                  <a:pt x="5131719" y="1903189"/>
                  <a:pt x="5140767" y="1895441"/>
                  <a:pt x="5150267" y="1898761"/>
                </a:cubicBezTo>
                <a:cubicBezTo>
                  <a:pt x="5175601" y="1907062"/>
                  <a:pt x="5162482" y="1920898"/>
                  <a:pt x="5173791" y="1934733"/>
                </a:cubicBezTo>
                <a:cubicBezTo>
                  <a:pt x="5185553" y="1949675"/>
                  <a:pt x="5171982" y="1938607"/>
                  <a:pt x="5186006" y="1946355"/>
                </a:cubicBezTo>
                <a:cubicBezTo>
                  <a:pt x="5197315" y="1952442"/>
                  <a:pt x="5212697" y="1947462"/>
                  <a:pt x="5224459" y="1945801"/>
                </a:cubicBezTo>
                <a:cubicBezTo>
                  <a:pt x="5247530" y="1942481"/>
                  <a:pt x="5271507" y="1924772"/>
                  <a:pt x="5288698" y="1944695"/>
                </a:cubicBezTo>
                <a:cubicBezTo>
                  <a:pt x="5295936" y="1953549"/>
                  <a:pt x="5294126" y="1982327"/>
                  <a:pt x="5300007" y="1988968"/>
                </a:cubicBezTo>
                <a:cubicBezTo>
                  <a:pt x="5303626" y="1993395"/>
                  <a:pt x="5317198" y="1990074"/>
                  <a:pt x="5322627" y="1995055"/>
                </a:cubicBezTo>
                <a:cubicBezTo>
                  <a:pt x="5337103" y="2007230"/>
                  <a:pt x="5327603" y="2031027"/>
                  <a:pt x="5342984" y="2035454"/>
                </a:cubicBezTo>
                <a:cubicBezTo>
                  <a:pt x="5368770" y="2043202"/>
                  <a:pt x="5366508" y="1998376"/>
                  <a:pt x="5376461" y="1987861"/>
                </a:cubicBezTo>
                <a:cubicBezTo>
                  <a:pt x="5387770" y="1977346"/>
                  <a:pt x="5415818" y="1981773"/>
                  <a:pt x="5432557" y="1979560"/>
                </a:cubicBezTo>
                <a:cubicBezTo>
                  <a:pt x="5440247" y="1978453"/>
                  <a:pt x="5453366" y="1983434"/>
                  <a:pt x="5460152" y="1977899"/>
                </a:cubicBezTo>
                <a:cubicBezTo>
                  <a:pt x="5466486" y="1972919"/>
                  <a:pt x="5463319" y="1948015"/>
                  <a:pt x="5475533" y="1951889"/>
                </a:cubicBezTo>
                <a:cubicBezTo>
                  <a:pt x="5487295" y="1955209"/>
                  <a:pt x="5485938" y="1986201"/>
                  <a:pt x="5495891" y="1995609"/>
                </a:cubicBezTo>
                <a:cubicBezTo>
                  <a:pt x="5502224" y="2001696"/>
                  <a:pt x="5512629" y="1996162"/>
                  <a:pt x="5518058" y="2005017"/>
                </a:cubicBezTo>
                <a:cubicBezTo>
                  <a:pt x="5522129" y="2011658"/>
                  <a:pt x="5514891" y="2040435"/>
                  <a:pt x="5513986" y="2047076"/>
                </a:cubicBezTo>
                <a:cubicBezTo>
                  <a:pt x="5532986" y="2050950"/>
                  <a:pt x="5594963" y="2040435"/>
                  <a:pt x="5601297" y="2066999"/>
                </a:cubicBezTo>
                <a:cubicBezTo>
                  <a:pt x="5603672" y="2075992"/>
                  <a:pt x="5600675" y="2081872"/>
                  <a:pt x="5594553" y="2085633"/>
                </a:cubicBezTo>
                <a:lnTo>
                  <a:pt x="5579999" y="2089015"/>
                </a:lnTo>
                <a:lnTo>
                  <a:pt x="5549442" y="2087683"/>
                </a:lnTo>
                <a:cubicBezTo>
                  <a:pt x="5538076" y="2088167"/>
                  <a:pt x="5526653" y="2089135"/>
                  <a:pt x="5515796" y="2089135"/>
                </a:cubicBezTo>
                <a:cubicBezTo>
                  <a:pt x="5525070" y="2089135"/>
                  <a:pt x="5548820" y="2092594"/>
                  <a:pt x="5569064" y="2091557"/>
                </a:cubicBezTo>
                <a:lnTo>
                  <a:pt x="5579999" y="2089015"/>
                </a:lnTo>
                <a:lnTo>
                  <a:pt x="5582749" y="2089135"/>
                </a:lnTo>
                <a:cubicBezTo>
                  <a:pt x="5604916" y="2093009"/>
                  <a:pt x="5584106" y="2110719"/>
                  <a:pt x="5615773" y="2101311"/>
                </a:cubicBezTo>
                <a:cubicBezTo>
                  <a:pt x="5618940" y="2108505"/>
                  <a:pt x="5606725" y="2114039"/>
                  <a:pt x="5615321" y="2120127"/>
                </a:cubicBezTo>
                <a:cubicBezTo>
                  <a:pt x="5622107" y="2125661"/>
                  <a:pt x="5627535" y="2130088"/>
                  <a:pt x="5635678" y="2132302"/>
                </a:cubicBezTo>
                <a:cubicBezTo>
                  <a:pt x="5654678" y="2136729"/>
                  <a:pt x="5682274" y="2125107"/>
                  <a:pt x="5703989" y="2126768"/>
                </a:cubicBezTo>
                <a:cubicBezTo>
                  <a:pt x="5722989" y="2128428"/>
                  <a:pt x="5745156" y="2133408"/>
                  <a:pt x="5718917" y="2146137"/>
                </a:cubicBezTo>
                <a:cubicBezTo>
                  <a:pt x="5710548" y="2150287"/>
                  <a:pt x="5697542" y="2150149"/>
                  <a:pt x="5684366" y="2148904"/>
                </a:cubicBezTo>
                <a:lnTo>
                  <a:pt x="5680781" y="2148514"/>
                </a:lnTo>
                <a:lnTo>
                  <a:pt x="5679560" y="2146137"/>
                </a:lnTo>
                <a:cubicBezTo>
                  <a:pt x="5669155" y="2145584"/>
                  <a:pt x="5658750" y="2145584"/>
                  <a:pt x="5648797" y="2145030"/>
                </a:cubicBezTo>
                <a:lnTo>
                  <a:pt x="5680781" y="2148514"/>
                </a:lnTo>
                <a:lnTo>
                  <a:pt x="5687102" y="2160820"/>
                </a:lnTo>
                <a:cubicBezTo>
                  <a:pt x="5704639" y="2172078"/>
                  <a:pt x="5745269" y="2171041"/>
                  <a:pt x="5746965" y="2139496"/>
                </a:cubicBezTo>
                <a:cubicBezTo>
                  <a:pt x="5750132" y="2081388"/>
                  <a:pt x="5678203" y="2130641"/>
                  <a:pt x="5658750" y="2090796"/>
                </a:cubicBezTo>
                <a:cubicBezTo>
                  <a:pt x="5676393" y="2083601"/>
                  <a:pt x="5698108" y="2087475"/>
                  <a:pt x="5716203" y="2090796"/>
                </a:cubicBezTo>
                <a:cubicBezTo>
                  <a:pt x="5722989" y="2090242"/>
                  <a:pt x="5729775" y="2090242"/>
                  <a:pt x="5736560" y="2091349"/>
                </a:cubicBezTo>
                <a:cubicBezTo>
                  <a:pt x="5741084" y="2095223"/>
                  <a:pt x="5745156" y="2099650"/>
                  <a:pt x="5749227" y="2104078"/>
                </a:cubicBezTo>
                <a:cubicBezTo>
                  <a:pt x="5756918" y="2103524"/>
                  <a:pt x="5765966" y="2103524"/>
                  <a:pt x="5763251" y="2083601"/>
                </a:cubicBezTo>
                <a:cubicBezTo>
                  <a:pt x="5760085" y="2058698"/>
                  <a:pt x="5733846" y="2075854"/>
                  <a:pt x="5722084" y="2077514"/>
                </a:cubicBezTo>
                <a:cubicBezTo>
                  <a:pt x="5720274" y="2078067"/>
                  <a:pt x="5703084" y="2058144"/>
                  <a:pt x="5702179" y="2057038"/>
                </a:cubicBezTo>
                <a:cubicBezTo>
                  <a:pt x="5699012" y="2052057"/>
                  <a:pt x="5696750" y="2047076"/>
                  <a:pt x="5696298" y="2040989"/>
                </a:cubicBezTo>
                <a:cubicBezTo>
                  <a:pt x="5696750" y="2033241"/>
                  <a:pt x="5693131" y="2029920"/>
                  <a:pt x="5685893" y="2031027"/>
                </a:cubicBezTo>
                <a:cubicBezTo>
                  <a:pt x="5678655" y="2019405"/>
                  <a:pt x="5661917" y="2006677"/>
                  <a:pt x="5656488" y="1986201"/>
                </a:cubicBezTo>
                <a:cubicBezTo>
                  <a:pt x="5664179" y="1977899"/>
                  <a:pt x="5678203" y="1973472"/>
                  <a:pt x="5684988" y="1983434"/>
                </a:cubicBezTo>
                <a:cubicBezTo>
                  <a:pt x="5689965" y="1990628"/>
                  <a:pt x="5679560" y="2000589"/>
                  <a:pt x="5682726" y="2006123"/>
                </a:cubicBezTo>
                <a:cubicBezTo>
                  <a:pt x="5691774" y="2024386"/>
                  <a:pt x="5701727" y="2028813"/>
                  <a:pt x="5717108" y="2018852"/>
                </a:cubicBezTo>
                <a:cubicBezTo>
                  <a:pt x="5729322" y="2011104"/>
                  <a:pt x="5713489" y="1996162"/>
                  <a:pt x="5731132" y="1999483"/>
                </a:cubicBezTo>
                <a:cubicBezTo>
                  <a:pt x="5749680" y="2002250"/>
                  <a:pt x="5732037" y="2019959"/>
                  <a:pt x="5737465" y="2027707"/>
                </a:cubicBezTo>
                <a:cubicBezTo>
                  <a:pt x="5741537" y="2033932"/>
                  <a:pt x="5757314" y="2046073"/>
                  <a:pt x="5768765" y="2048952"/>
                </a:cubicBezTo>
                <a:lnTo>
                  <a:pt x="5774845" y="2048455"/>
                </a:lnTo>
                <a:lnTo>
                  <a:pt x="5774843" y="2048460"/>
                </a:lnTo>
                <a:cubicBezTo>
                  <a:pt x="5772412" y="2052610"/>
                  <a:pt x="5768680" y="2055377"/>
                  <a:pt x="5763251" y="2064785"/>
                </a:cubicBezTo>
                <a:cubicBezTo>
                  <a:pt x="5766870" y="2058144"/>
                  <a:pt x="5779085" y="2060358"/>
                  <a:pt x="5778180" y="2048183"/>
                </a:cubicBezTo>
                <a:lnTo>
                  <a:pt x="5774845" y="2048455"/>
                </a:lnTo>
                <a:lnTo>
                  <a:pt x="5777565" y="2040193"/>
                </a:lnTo>
                <a:cubicBezTo>
                  <a:pt x="5778180" y="2036423"/>
                  <a:pt x="5778519" y="2031304"/>
                  <a:pt x="5778632" y="2023833"/>
                </a:cubicBezTo>
                <a:cubicBezTo>
                  <a:pt x="5779537" y="1995609"/>
                  <a:pt x="5776823" y="1967385"/>
                  <a:pt x="5776823" y="1939160"/>
                </a:cubicBezTo>
                <a:cubicBezTo>
                  <a:pt x="5776370" y="1886586"/>
                  <a:pt x="5777275" y="1834565"/>
                  <a:pt x="5777275" y="1782545"/>
                </a:cubicBezTo>
                <a:cubicBezTo>
                  <a:pt x="5777728" y="1723329"/>
                  <a:pt x="5776823" y="1664114"/>
                  <a:pt x="5778180" y="1604899"/>
                </a:cubicBezTo>
                <a:cubicBezTo>
                  <a:pt x="5778632" y="1556752"/>
                  <a:pt x="5775918" y="1554538"/>
                  <a:pt x="5739727" y="1541810"/>
                </a:cubicBezTo>
                <a:close/>
                <a:moveTo>
                  <a:pt x="4436401" y="1538489"/>
                </a:moveTo>
                <a:cubicBezTo>
                  <a:pt x="4434139" y="1544577"/>
                  <a:pt x="4430520" y="1547344"/>
                  <a:pt x="4424639" y="1547344"/>
                </a:cubicBezTo>
                <a:cubicBezTo>
                  <a:pt x="4434139" y="1544577"/>
                  <a:pt x="4430520" y="1544577"/>
                  <a:pt x="4436401" y="1538489"/>
                </a:cubicBezTo>
                <a:close/>
                <a:moveTo>
                  <a:pt x="593376" y="1535722"/>
                </a:moveTo>
                <a:cubicBezTo>
                  <a:pt x="592358" y="1540703"/>
                  <a:pt x="592301" y="1543435"/>
                  <a:pt x="592789" y="1544871"/>
                </a:cubicBezTo>
                <a:lnTo>
                  <a:pt x="594165" y="1545573"/>
                </a:lnTo>
                <a:lnTo>
                  <a:pt x="594167" y="1545597"/>
                </a:lnTo>
                <a:lnTo>
                  <a:pt x="594280" y="1545631"/>
                </a:lnTo>
                <a:lnTo>
                  <a:pt x="595468" y="1546237"/>
                </a:lnTo>
                <a:lnTo>
                  <a:pt x="595951" y="1546138"/>
                </a:lnTo>
                <a:lnTo>
                  <a:pt x="599977" y="1547358"/>
                </a:lnTo>
                <a:lnTo>
                  <a:pt x="600614" y="1548451"/>
                </a:lnTo>
                <a:cubicBezTo>
                  <a:pt x="605590" y="1545684"/>
                  <a:pt x="610567" y="1542917"/>
                  <a:pt x="615543" y="1540149"/>
                </a:cubicBezTo>
                <a:cubicBezTo>
                  <a:pt x="612150" y="1542917"/>
                  <a:pt x="605590" y="1546791"/>
                  <a:pt x="600388" y="1547482"/>
                </a:cubicBezTo>
                <a:lnTo>
                  <a:pt x="599977" y="1547358"/>
                </a:lnTo>
                <a:lnTo>
                  <a:pt x="598910" y="1545528"/>
                </a:lnTo>
                <a:lnTo>
                  <a:pt x="595951" y="1546138"/>
                </a:lnTo>
                <a:lnTo>
                  <a:pt x="594280" y="1545631"/>
                </a:lnTo>
                <a:lnTo>
                  <a:pt x="594165" y="1545573"/>
                </a:lnTo>
                <a:close/>
                <a:moveTo>
                  <a:pt x="5412652" y="1534062"/>
                </a:moveTo>
                <a:cubicBezTo>
                  <a:pt x="5413556" y="1539596"/>
                  <a:pt x="5412199" y="1543470"/>
                  <a:pt x="5408580" y="1545684"/>
                </a:cubicBezTo>
                <a:cubicBezTo>
                  <a:pt x="5414913" y="1542917"/>
                  <a:pt x="5409485" y="1536829"/>
                  <a:pt x="5412652" y="1534062"/>
                </a:cubicBezTo>
                <a:close/>
                <a:moveTo>
                  <a:pt x="2549948" y="1527974"/>
                </a:moveTo>
                <a:cubicBezTo>
                  <a:pt x="2550853" y="1531848"/>
                  <a:pt x="2551305" y="1536276"/>
                  <a:pt x="2552210" y="1540149"/>
                </a:cubicBezTo>
                <a:cubicBezTo>
                  <a:pt x="2516472" y="1558966"/>
                  <a:pt x="2549496" y="1552325"/>
                  <a:pt x="2566234" y="1552325"/>
                </a:cubicBezTo>
                <a:cubicBezTo>
                  <a:pt x="2558996" y="1552325"/>
                  <a:pt x="2549496" y="1537936"/>
                  <a:pt x="2549948" y="1527974"/>
                </a:cubicBezTo>
                <a:close/>
                <a:moveTo>
                  <a:pt x="2959358" y="1526314"/>
                </a:moveTo>
                <a:cubicBezTo>
                  <a:pt x="2963430" y="1529635"/>
                  <a:pt x="2965692" y="1534062"/>
                  <a:pt x="2965692" y="1540149"/>
                </a:cubicBezTo>
                <a:lnTo>
                  <a:pt x="2977083" y="1539080"/>
                </a:lnTo>
                <a:lnTo>
                  <a:pt x="2979263" y="1540149"/>
                </a:lnTo>
                <a:cubicBezTo>
                  <a:pt x="2984466" y="1541810"/>
                  <a:pt x="2992157" y="1539458"/>
                  <a:pt x="2998151" y="1539527"/>
                </a:cubicBezTo>
                <a:lnTo>
                  <a:pt x="3003689" y="1541623"/>
                </a:lnTo>
                <a:lnTo>
                  <a:pt x="3006859" y="1553431"/>
                </a:lnTo>
                <a:cubicBezTo>
                  <a:pt x="3007651" y="1547759"/>
                  <a:pt x="3006972" y="1544300"/>
                  <a:pt x="3005347" y="1542251"/>
                </a:cubicBezTo>
                <a:lnTo>
                  <a:pt x="3003689" y="1541623"/>
                </a:lnTo>
                <a:lnTo>
                  <a:pt x="3003544" y="1541083"/>
                </a:lnTo>
                <a:cubicBezTo>
                  <a:pt x="3000823" y="1538697"/>
                  <a:pt x="2996765" y="1537797"/>
                  <a:pt x="2992213" y="1537659"/>
                </a:cubicBezTo>
                <a:lnTo>
                  <a:pt x="2977083" y="1539080"/>
                </a:lnTo>
                <a:lnTo>
                  <a:pt x="2968124" y="1534684"/>
                </a:lnTo>
                <a:cubicBezTo>
                  <a:pt x="2966371" y="1532817"/>
                  <a:pt x="2965013" y="1530465"/>
                  <a:pt x="2959358" y="1526314"/>
                </a:cubicBezTo>
                <a:close/>
                <a:moveTo>
                  <a:pt x="4834954" y="1520780"/>
                </a:moveTo>
                <a:cubicBezTo>
                  <a:pt x="4834841" y="1521333"/>
                  <a:pt x="4834925" y="1524204"/>
                  <a:pt x="4835236" y="1528113"/>
                </a:cubicBezTo>
                <a:lnTo>
                  <a:pt x="4835633" y="1531390"/>
                </a:lnTo>
                <a:lnTo>
                  <a:pt x="4836198" y="1540219"/>
                </a:lnTo>
                <a:lnTo>
                  <a:pt x="4836850" y="1541458"/>
                </a:lnTo>
                <a:lnTo>
                  <a:pt x="4836876" y="1541671"/>
                </a:lnTo>
                <a:cubicBezTo>
                  <a:pt x="4838460" y="1551079"/>
                  <a:pt x="4841061" y="1559519"/>
                  <a:pt x="4844906" y="1556752"/>
                </a:cubicBezTo>
                <a:lnTo>
                  <a:pt x="4836850" y="1541458"/>
                </a:lnTo>
                <a:lnTo>
                  <a:pt x="4835633" y="1531390"/>
                </a:lnTo>
                <a:close/>
                <a:moveTo>
                  <a:pt x="399245" y="1515661"/>
                </a:moveTo>
                <a:cubicBezTo>
                  <a:pt x="390367" y="1515799"/>
                  <a:pt x="381659" y="1516629"/>
                  <a:pt x="378492" y="1519120"/>
                </a:cubicBezTo>
                <a:cubicBezTo>
                  <a:pt x="383016" y="1515246"/>
                  <a:pt x="439112" y="1539043"/>
                  <a:pt x="431421" y="1557305"/>
                </a:cubicBezTo>
                <a:cubicBezTo>
                  <a:pt x="423278" y="1576121"/>
                  <a:pt x="378492" y="1515799"/>
                  <a:pt x="361302" y="1555092"/>
                </a:cubicBezTo>
                <a:cubicBezTo>
                  <a:pt x="354516" y="1552325"/>
                  <a:pt x="349539" y="1547344"/>
                  <a:pt x="345468" y="1540703"/>
                </a:cubicBezTo>
                <a:cubicBezTo>
                  <a:pt x="360849" y="1571694"/>
                  <a:pt x="381206" y="1574461"/>
                  <a:pt x="406993" y="1586636"/>
                </a:cubicBezTo>
                <a:cubicBezTo>
                  <a:pt x="432779" y="1598258"/>
                  <a:pt x="460374" y="1624268"/>
                  <a:pt x="482994" y="1640871"/>
                </a:cubicBezTo>
                <a:cubicBezTo>
                  <a:pt x="506517" y="1656920"/>
                  <a:pt x="511041" y="1608773"/>
                  <a:pt x="501089" y="1596598"/>
                </a:cubicBezTo>
                <a:cubicBezTo>
                  <a:pt x="488422" y="1580549"/>
                  <a:pt x="464445" y="1603792"/>
                  <a:pt x="453588" y="1586083"/>
                </a:cubicBezTo>
                <a:cubicBezTo>
                  <a:pt x="434136" y="1553985"/>
                  <a:pt x="472589" y="1518566"/>
                  <a:pt x="421017" y="1516353"/>
                </a:cubicBezTo>
                <a:cubicBezTo>
                  <a:pt x="417171" y="1516076"/>
                  <a:pt x="408124" y="1515523"/>
                  <a:pt x="399245" y="1515661"/>
                </a:cubicBezTo>
                <a:close/>
                <a:moveTo>
                  <a:pt x="7337556" y="1514139"/>
                </a:moveTo>
                <a:cubicBezTo>
                  <a:pt x="7332580" y="1513032"/>
                  <a:pt x="7328056" y="1514692"/>
                  <a:pt x="7324438" y="1518566"/>
                </a:cubicBezTo>
                <a:cubicBezTo>
                  <a:pt x="7323985" y="1527974"/>
                  <a:pt x="7325794" y="1511925"/>
                  <a:pt x="7337556" y="1514139"/>
                </a:cubicBezTo>
                <a:close/>
                <a:moveTo>
                  <a:pt x="5967730" y="1512479"/>
                </a:moveTo>
                <a:cubicBezTo>
                  <a:pt x="5967278" y="1513032"/>
                  <a:pt x="5947373" y="1521887"/>
                  <a:pt x="5947373" y="1514692"/>
                </a:cubicBezTo>
                <a:cubicBezTo>
                  <a:pt x="5954611" y="1519673"/>
                  <a:pt x="5961397" y="1519120"/>
                  <a:pt x="5967730" y="1512479"/>
                </a:cubicBezTo>
                <a:close/>
                <a:moveTo>
                  <a:pt x="7167448" y="1510826"/>
                </a:moveTo>
                <a:cubicBezTo>
                  <a:pt x="7170875" y="1516625"/>
                  <a:pt x="7187421" y="1544058"/>
                  <a:pt x="7224912" y="1606006"/>
                </a:cubicBezTo>
                <a:lnTo>
                  <a:pt x="7236948" y="1625717"/>
                </a:lnTo>
                <a:lnTo>
                  <a:pt x="7225083" y="1623196"/>
                </a:lnTo>
                <a:cubicBezTo>
                  <a:pt x="7221435" y="1623196"/>
                  <a:pt x="7219032" y="1624407"/>
                  <a:pt x="7219032" y="1627589"/>
                </a:cubicBezTo>
                <a:lnTo>
                  <a:pt x="7237183" y="1626101"/>
                </a:lnTo>
                <a:lnTo>
                  <a:pt x="7254996" y="1655272"/>
                </a:lnTo>
                <a:cubicBezTo>
                  <a:pt x="7294545" y="1719981"/>
                  <a:pt x="7283557" y="1701661"/>
                  <a:pt x="7258272" y="1659947"/>
                </a:cubicBezTo>
                <a:lnTo>
                  <a:pt x="7237700" y="1626058"/>
                </a:lnTo>
                <a:lnTo>
                  <a:pt x="7238318" y="1626008"/>
                </a:lnTo>
                <a:lnTo>
                  <a:pt x="7238597" y="1626067"/>
                </a:lnTo>
                <a:cubicBezTo>
                  <a:pt x="7248550" y="1629387"/>
                  <a:pt x="7258841" y="1634506"/>
                  <a:pt x="7260198" y="1635337"/>
                </a:cubicBezTo>
                <a:cubicBezTo>
                  <a:pt x="7253865" y="1630633"/>
                  <a:pt x="7247079" y="1627312"/>
                  <a:pt x="7240124" y="1625859"/>
                </a:cubicBezTo>
                <a:lnTo>
                  <a:pt x="7238318" y="1626008"/>
                </a:lnTo>
                <a:lnTo>
                  <a:pt x="7237573" y="1625849"/>
                </a:lnTo>
                <a:lnTo>
                  <a:pt x="7223386" y="1602478"/>
                </a:lnTo>
                <a:cubicBezTo>
                  <a:pt x="7192461" y="1551590"/>
                  <a:pt x="7161735" y="1501161"/>
                  <a:pt x="7167448" y="1510826"/>
                </a:cubicBezTo>
                <a:close/>
                <a:moveTo>
                  <a:pt x="2497924" y="1505838"/>
                </a:moveTo>
                <a:cubicBezTo>
                  <a:pt x="2501995" y="1501964"/>
                  <a:pt x="2493852" y="1518566"/>
                  <a:pt x="2497924" y="1505838"/>
                </a:cubicBezTo>
                <a:close/>
                <a:moveTo>
                  <a:pt x="5734298" y="1503624"/>
                </a:moveTo>
                <a:cubicBezTo>
                  <a:pt x="5738822" y="1510265"/>
                  <a:pt x="5738370" y="1516353"/>
                  <a:pt x="5732941" y="1522440"/>
                </a:cubicBezTo>
                <a:cubicBezTo>
                  <a:pt x="5739727" y="1525207"/>
                  <a:pt x="5733394" y="1500857"/>
                  <a:pt x="5734298" y="1503624"/>
                </a:cubicBezTo>
                <a:close/>
                <a:moveTo>
                  <a:pt x="4806001" y="1502517"/>
                </a:moveTo>
                <a:cubicBezTo>
                  <a:pt x="4791072" y="1496983"/>
                  <a:pt x="4777048" y="1509158"/>
                  <a:pt x="4763929" y="1513586"/>
                </a:cubicBezTo>
                <a:cubicBezTo>
                  <a:pt x="4777501" y="1508605"/>
                  <a:pt x="4791072" y="1497537"/>
                  <a:pt x="4806001" y="1502517"/>
                </a:cubicBezTo>
                <a:close/>
                <a:moveTo>
                  <a:pt x="2512400" y="1496983"/>
                </a:moveTo>
                <a:cubicBezTo>
                  <a:pt x="2507424" y="1499750"/>
                  <a:pt x="2502448" y="1502517"/>
                  <a:pt x="2497924" y="1505838"/>
                </a:cubicBezTo>
                <a:cubicBezTo>
                  <a:pt x="2495209" y="1516353"/>
                  <a:pt x="2489781" y="1523547"/>
                  <a:pt x="2481638" y="1527421"/>
                </a:cubicBezTo>
                <a:cubicBezTo>
                  <a:pt x="2493400" y="1523547"/>
                  <a:pt x="2500638" y="1505284"/>
                  <a:pt x="2512400" y="1496983"/>
                </a:cubicBezTo>
                <a:close/>
                <a:moveTo>
                  <a:pt x="6198447" y="1493109"/>
                </a:moveTo>
                <a:cubicBezTo>
                  <a:pt x="6197316" y="1496706"/>
                  <a:pt x="6189738" y="1503347"/>
                  <a:pt x="6182444" y="1507913"/>
                </a:cubicBezTo>
                <a:lnTo>
                  <a:pt x="6179502" y="1509297"/>
                </a:lnTo>
                <a:lnTo>
                  <a:pt x="6168137" y="1510265"/>
                </a:lnTo>
                <a:cubicBezTo>
                  <a:pt x="6168137" y="1512617"/>
                  <a:pt x="6169890" y="1513171"/>
                  <a:pt x="6172555" y="1512565"/>
                </a:cubicBezTo>
                <a:lnTo>
                  <a:pt x="6179502" y="1509297"/>
                </a:lnTo>
                <a:lnTo>
                  <a:pt x="6186006" y="1508743"/>
                </a:lnTo>
                <a:cubicBezTo>
                  <a:pt x="6191322" y="1506114"/>
                  <a:pt x="6195732" y="1501134"/>
                  <a:pt x="6198447" y="1493109"/>
                </a:cubicBezTo>
                <a:close/>
                <a:moveTo>
                  <a:pt x="7182840" y="1491449"/>
                </a:moveTo>
                <a:cubicBezTo>
                  <a:pt x="7183293" y="1498090"/>
                  <a:pt x="7181484" y="1502517"/>
                  <a:pt x="7176507" y="1504731"/>
                </a:cubicBezTo>
                <a:cubicBezTo>
                  <a:pt x="7181031" y="1503624"/>
                  <a:pt x="7182840" y="1496430"/>
                  <a:pt x="7182840" y="1491449"/>
                </a:cubicBezTo>
                <a:close/>
                <a:moveTo>
                  <a:pt x="4876121" y="1485362"/>
                </a:moveTo>
                <a:cubicBezTo>
                  <a:pt x="4873859" y="1493109"/>
                  <a:pt x="4869335" y="1498090"/>
                  <a:pt x="4863454" y="1501411"/>
                </a:cubicBezTo>
                <a:cubicBezTo>
                  <a:pt x="4866621" y="1499750"/>
                  <a:pt x="4876121" y="1490896"/>
                  <a:pt x="4876121" y="1485362"/>
                </a:cubicBezTo>
                <a:close/>
                <a:moveTo>
                  <a:pt x="5967278" y="1481488"/>
                </a:moveTo>
                <a:cubicBezTo>
                  <a:pt x="5970444" y="1494770"/>
                  <a:pt x="5967278" y="1481488"/>
                  <a:pt x="5967278" y="1481488"/>
                </a:cubicBezTo>
                <a:close/>
                <a:moveTo>
                  <a:pt x="3598751" y="1479620"/>
                </a:moveTo>
                <a:cubicBezTo>
                  <a:pt x="3586819" y="1478720"/>
                  <a:pt x="3575057" y="1478720"/>
                  <a:pt x="3570533" y="1480381"/>
                </a:cubicBezTo>
                <a:cubicBezTo>
                  <a:pt x="3537508" y="1492003"/>
                  <a:pt x="3540675" y="1607666"/>
                  <a:pt x="3543389" y="1641424"/>
                </a:cubicBezTo>
                <a:cubicBezTo>
                  <a:pt x="3540223" y="1598811"/>
                  <a:pt x="3543389" y="1654706"/>
                  <a:pt x="3543389" y="1641424"/>
                </a:cubicBezTo>
                <a:cubicBezTo>
                  <a:pt x="3543389" y="1663007"/>
                  <a:pt x="3535699" y="1695105"/>
                  <a:pt x="3552890" y="1704513"/>
                </a:cubicBezTo>
                <a:cubicBezTo>
                  <a:pt x="3568271" y="1712814"/>
                  <a:pt x="3607176" y="1686804"/>
                  <a:pt x="3623914" y="1683484"/>
                </a:cubicBezTo>
                <a:cubicBezTo>
                  <a:pt x="3652867" y="1678503"/>
                  <a:pt x="3654677" y="1679056"/>
                  <a:pt x="3656034" y="1640317"/>
                </a:cubicBezTo>
                <a:cubicBezTo>
                  <a:pt x="3657391" y="1604899"/>
                  <a:pt x="3656939" y="1563946"/>
                  <a:pt x="3651510" y="1529081"/>
                </a:cubicBezTo>
                <a:cubicBezTo>
                  <a:pt x="3647891" y="1506945"/>
                  <a:pt x="3646534" y="1492556"/>
                  <a:pt x="3627986" y="1484255"/>
                </a:cubicBezTo>
                <a:cubicBezTo>
                  <a:pt x="3622784" y="1482318"/>
                  <a:pt x="3610682" y="1480519"/>
                  <a:pt x="3598751" y="1479620"/>
                </a:cubicBezTo>
                <a:close/>
                <a:moveTo>
                  <a:pt x="5329865" y="1479274"/>
                </a:moveTo>
                <a:cubicBezTo>
                  <a:pt x="5317198" y="1483701"/>
                  <a:pt x="5303626" y="1486468"/>
                  <a:pt x="5290959" y="1485362"/>
                </a:cubicBezTo>
                <a:cubicBezTo>
                  <a:pt x="5294126" y="1485362"/>
                  <a:pt x="5329865" y="1484808"/>
                  <a:pt x="5329865" y="1479274"/>
                </a:cubicBezTo>
                <a:close/>
                <a:moveTo>
                  <a:pt x="5002337" y="1477614"/>
                </a:moveTo>
                <a:lnTo>
                  <a:pt x="4995074" y="1482191"/>
                </a:lnTo>
                <a:lnTo>
                  <a:pt x="4971235" y="1480865"/>
                </a:lnTo>
                <a:lnTo>
                  <a:pt x="4927976" y="1480226"/>
                </a:lnTo>
                <a:lnTo>
                  <a:pt x="4921642" y="1478306"/>
                </a:lnTo>
                <a:cubicBezTo>
                  <a:pt x="4914800" y="1478167"/>
                  <a:pt x="4907788" y="1479274"/>
                  <a:pt x="4901002" y="1479827"/>
                </a:cubicBezTo>
                <a:lnTo>
                  <a:pt x="4927976" y="1480226"/>
                </a:lnTo>
                <a:lnTo>
                  <a:pt x="4941265" y="1484255"/>
                </a:lnTo>
                <a:cubicBezTo>
                  <a:pt x="4954158" y="1485085"/>
                  <a:pt x="4975703" y="1489339"/>
                  <a:pt x="4990440" y="1485111"/>
                </a:cubicBezTo>
                <a:lnTo>
                  <a:pt x="4995074" y="1482191"/>
                </a:lnTo>
                <a:lnTo>
                  <a:pt x="5004245" y="1482701"/>
                </a:lnTo>
                <a:lnTo>
                  <a:pt x="5004422" y="1483174"/>
                </a:lnTo>
                <a:cubicBezTo>
                  <a:pt x="5013053" y="1486676"/>
                  <a:pt x="5037397" y="1484808"/>
                  <a:pt x="5042147" y="1484808"/>
                </a:cubicBezTo>
                <a:lnTo>
                  <a:pt x="5004245" y="1482701"/>
                </a:lnTo>
                <a:close/>
                <a:moveTo>
                  <a:pt x="4056123" y="1474614"/>
                </a:moveTo>
                <a:lnTo>
                  <a:pt x="4056269" y="1475815"/>
                </a:lnTo>
                <a:cubicBezTo>
                  <a:pt x="4056849" y="1486365"/>
                  <a:pt x="4056905" y="1497675"/>
                  <a:pt x="4056622" y="1509020"/>
                </a:cubicBezTo>
                <a:lnTo>
                  <a:pt x="4055523" y="1530862"/>
                </a:lnTo>
                <a:lnTo>
                  <a:pt x="4053964" y="1506875"/>
                </a:lnTo>
                <a:cubicBezTo>
                  <a:pt x="4053894" y="1498073"/>
                  <a:pt x="4054152" y="1489542"/>
                  <a:pt x="4054861" y="1481780"/>
                </a:cubicBezTo>
                <a:close/>
                <a:moveTo>
                  <a:pt x="6064088" y="1473186"/>
                </a:moveTo>
                <a:cubicBezTo>
                  <a:pt x="6062052" y="1480381"/>
                  <a:pt x="6061826" y="1484808"/>
                  <a:pt x="6063353" y="1486468"/>
                </a:cubicBezTo>
                <a:lnTo>
                  <a:pt x="6063639" y="1486371"/>
                </a:lnTo>
                <a:lnTo>
                  <a:pt x="6063636" y="1486468"/>
                </a:lnTo>
                <a:cubicBezTo>
                  <a:pt x="6066802" y="1485362"/>
                  <a:pt x="6069969" y="1484255"/>
                  <a:pt x="6073136" y="1483148"/>
                </a:cubicBezTo>
                <a:lnTo>
                  <a:pt x="6063671" y="1486360"/>
                </a:lnTo>
                <a:lnTo>
                  <a:pt x="6063639" y="1486371"/>
                </a:lnTo>
                <a:close/>
                <a:moveTo>
                  <a:pt x="5759180" y="1470419"/>
                </a:moveTo>
                <a:cubicBezTo>
                  <a:pt x="5756013" y="1477614"/>
                  <a:pt x="5751037" y="1483148"/>
                  <a:pt x="5744703" y="1486468"/>
                </a:cubicBezTo>
                <a:cubicBezTo>
                  <a:pt x="5742441" y="1486468"/>
                  <a:pt x="5740179" y="1486468"/>
                  <a:pt x="5737918" y="1486468"/>
                </a:cubicBezTo>
                <a:cubicBezTo>
                  <a:pt x="5739614" y="1488544"/>
                  <a:pt x="5741650" y="1488717"/>
                  <a:pt x="5743784" y="1487774"/>
                </a:cubicBezTo>
                <a:lnTo>
                  <a:pt x="5745166" y="1486623"/>
                </a:lnTo>
                <a:lnTo>
                  <a:pt x="5750245" y="1482387"/>
                </a:lnTo>
                <a:cubicBezTo>
                  <a:pt x="5754430" y="1477614"/>
                  <a:pt x="5758049" y="1471526"/>
                  <a:pt x="5759180" y="1470419"/>
                </a:cubicBezTo>
                <a:close/>
                <a:moveTo>
                  <a:pt x="4108314" y="1468275"/>
                </a:moveTo>
                <a:cubicBezTo>
                  <a:pt x="4101635" y="1465888"/>
                  <a:pt x="4101635" y="1485915"/>
                  <a:pt x="4101635" y="1497537"/>
                </a:cubicBezTo>
                <a:cubicBezTo>
                  <a:pt x="4101635" y="1524654"/>
                  <a:pt x="4106159" y="1551771"/>
                  <a:pt x="4103444" y="1579442"/>
                </a:cubicBezTo>
                <a:cubicBezTo>
                  <a:pt x="4104349" y="1579442"/>
                  <a:pt x="4117016" y="1576121"/>
                  <a:pt x="4117921" y="1577228"/>
                </a:cubicBezTo>
                <a:cubicBezTo>
                  <a:pt x="4117921" y="1547344"/>
                  <a:pt x="4117921" y="1517460"/>
                  <a:pt x="4117921" y="1487022"/>
                </a:cubicBezTo>
                <a:cubicBezTo>
                  <a:pt x="4123802" y="1516906"/>
                  <a:pt x="4126064" y="1551218"/>
                  <a:pt x="4121087" y="1581655"/>
                </a:cubicBezTo>
                <a:cubicBezTo>
                  <a:pt x="4118825" y="1579995"/>
                  <a:pt x="4151397" y="1576675"/>
                  <a:pt x="4147326" y="1577228"/>
                </a:cubicBezTo>
                <a:cubicBezTo>
                  <a:pt x="4170397" y="1573354"/>
                  <a:pt x="4193469" y="1569480"/>
                  <a:pt x="4216089" y="1565606"/>
                </a:cubicBezTo>
                <a:cubicBezTo>
                  <a:pt x="4248660" y="1560626"/>
                  <a:pt x="4320590" y="1565606"/>
                  <a:pt x="4346828" y="1540149"/>
                </a:cubicBezTo>
                <a:cubicBezTo>
                  <a:pt x="4336424" y="1528528"/>
                  <a:pt x="4279875" y="1531295"/>
                  <a:pt x="4263589" y="1528528"/>
                </a:cubicBezTo>
                <a:cubicBezTo>
                  <a:pt x="4246399" y="1525761"/>
                  <a:pt x="4234184" y="1520227"/>
                  <a:pt x="4218803" y="1514139"/>
                </a:cubicBezTo>
                <a:cubicBezTo>
                  <a:pt x="4185326" y="1501411"/>
                  <a:pt x="4151397" y="1489789"/>
                  <a:pt x="4117468" y="1479274"/>
                </a:cubicBezTo>
                <a:cubicBezTo>
                  <a:pt x="4128325" y="1482594"/>
                  <a:pt x="4109778" y="1465439"/>
                  <a:pt x="4117468" y="1479274"/>
                </a:cubicBezTo>
                <a:cubicBezTo>
                  <a:pt x="4113510" y="1472356"/>
                  <a:pt x="4110541" y="1469070"/>
                  <a:pt x="4108314" y="1468275"/>
                </a:cubicBezTo>
                <a:close/>
                <a:moveTo>
                  <a:pt x="5629119" y="1458452"/>
                </a:moveTo>
                <a:cubicBezTo>
                  <a:pt x="5622785" y="1457414"/>
                  <a:pt x="5616226" y="1457691"/>
                  <a:pt x="5609892" y="1458798"/>
                </a:cubicBezTo>
                <a:cubicBezTo>
                  <a:pt x="5613511" y="1458244"/>
                  <a:pt x="5648345" y="1464885"/>
                  <a:pt x="5646988" y="1465992"/>
                </a:cubicBezTo>
                <a:cubicBezTo>
                  <a:pt x="5641559" y="1461842"/>
                  <a:pt x="5635452" y="1459490"/>
                  <a:pt x="5629119" y="1458452"/>
                </a:cubicBezTo>
                <a:close/>
                <a:moveTo>
                  <a:pt x="5416723" y="1448283"/>
                </a:moveTo>
                <a:cubicBezTo>
                  <a:pt x="5410842" y="1452710"/>
                  <a:pt x="5405413" y="1456584"/>
                  <a:pt x="5399985" y="1461011"/>
                </a:cubicBezTo>
                <a:cubicBezTo>
                  <a:pt x="5403151" y="1461011"/>
                  <a:pt x="5414913" y="1449390"/>
                  <a:pt x="5416723" y="1448283"/>
                </a:cubicBezTo>
                <a:close/>
                <a:moveTo>
                  <a:pt x="2538639" y="1439428"/>
                </a:moveTo>
                <a:cubicBezTo>
                  <a:pt x="2534115" y="1444962"/>
                  <a:pt x="2528686" y="1448283"/>
                  <a:pt x="2522353" y="1449390"/>
                </a:cubicBezTo>
                <a:cubicBezTo>
                  <a:pt x="2516472" y="1454924"/>
                  <a:pt x="2511043" y="1460458"/>
                  <a:pt x="2505614" y="1465992"/>
                </a:cubicBezTo>
                <a:cubicBezTo>
                  <a:pt x="2515567" y="1456031"/>
                  <a:pt x="2529591" y="1449943"/>
                  <a:pt x="2538639" y="1439428"/>
                </a:cubicBezTo>
                <a:close/>
                <a:moveTo>
                  <a:pt x="2576187" y="1438875"/>
                </a:moveTo>
                <a:cubicBezTo>
                  <a:pt x="2570758" y="1456584"/>
                  <a:pt x="2565329" y="1474293"/>
                  <a:pt x="2552663" y="1487022"/>
                </a:cubicBezTo>
                <a:cubicBezTo>
                  <a:pt x="2564425" y="1484255"/>
                  <a:pt x="2573020" y="1449390"/>
                  <a:pt x="2576187" y="1438875"/>
                </a:cubicBezTo>
                <a:close/>
                <a:moveTo>
                  <a:pt x="5443414" y="1432787"/>
                </a:moveTo>
                <a:cubicBezTo>
                  <a:pt x="5440247" y="1436661"/>
                  <a:pt x="5437080" y="1439982"/>
                  <a:pt x="5433914" y="1443856"/>
                </a:cubicBezTo>
                <a:cubicBezTo>
                  <a:pt x="5433914" y="1449390"/>
                  <a:pt x="5437080" y="1445516"/>
                  <a:pt x="5443414" y="1432787"/>
                </a:cubicBezTo>
                <a:close/>
                <a:moveTo>
                  <a:pt x="6172208" y="1428913"/>
                </a:moveTo>
                <a:cubicBezTo>
                  <a:pt x="6160446" y="1427807"/>
                  <a:pt x="6147780" y="1431127"/>
                  <a:pt x="6147328" y="1448283"/>
                </a:cubicBezTo>
                <a:cubicBezTo>
                  <a:pt x="6147780" y="1432787"/>
                  <a:pt x="6172208" y="1425593"/>
                  <a:pt x="6172208" y="1428913"/>
                </a:cubicBezTo>
                <a:close/>
                <a:moveTo>
                  <a:pt x="6660334" y="1427807"/>
                </a:moveTo>
                <a:cubicBezTo>
                  <a:pt x="6660334" y="1436661"/>
                  <a:pt x="6659882" y="1424486"/>
                  <a:pt x="6660334" y="1427807"/>
                </a:cubicBezTo>
                <a:close/>
                <a:moveTo>
                  <a:pt x="6357291" y="1419505"/>
                </a:moveTo>
                <a:lnTo>
                  <a:pt x="6352374" y="1421578"/>
                </a:lnTo>
                <a:lnTo>
                  <a:pt x="6345472" y="1424486"/>
                </a:lnTo>
                <a:cubicBezTo>
                  <a:pt x="6347282" y="1423933"/>
                  <a:pt x="6349092" y="1423379"/>
                  <a:pt x="6351354" y="1422826"/>
                </a:cubicBezTo>
                <a:cubicBezTo>
                  <a:pt x="6356782" y="1417845"/>
                  <a:pt x="6363116" y="1416738"/>
                  <a:pt x="6369449" y="1419505"/>
                </a:cubicBezTo>
                <a:cubicBezTo>
                  <a:pt x="6365151" y="1417568"/>
                  <a:pt x="6361193" y="1418122"/>
                  <a:pt x="6357291" y="1419505"/>
                </a:cubicBezTo>
                <a:close/>
                <a:moveTo>
                  <a:pt x="6660786" y="1418399"/>
                </a:moveTo>
                <a:cubicBezTo>
                  <a:pt x="6658072" y="1428913"/>
                  <a:pt x="6660786" y="1444962"/>
                  <a:pt x="6660786" y="1454924"/>
                </a:cubicBezTo>
                <a:cubicBezTo>
                  <a:pt x="6660786" y="1446069"/>
                  <a:pt x="6660334" y="1436661"/>
                  <a:pt x="6660334" y="1427807"/>
                </a:cubicBezTo>
                <a:cubicBezTo>
                  <a:pt x="6660334" y="1424486"/>
                  <a:pt x="6660334" y="1421719"/>
                  <a:pt x="6660786" y="1418399"/>
                </a:cubicBezTo>
                <a:close/>
                <a:moveTo>
                  <a:pt x="6632286" y="1410997"/>
                </a:moveTo>
                <a:cubicBezTo>
                  <a:pt x="6625274" y="1410513"/>
                  <a:pt x="6618036" y="1412034"/>
                  <a:pt x="6611476" y="1415078"/>
                </a:cubicBezTo>
                <a:cubicBezTo>
                  <a:pt x="6625048" y="1408991"/>
                  <a:pt x="6640429" y="1410097"/>
                  <a:pt x="6651738" y="1418952"/>
                </a:cubicBezTo>
                <a:cubicBezTo>
                  <a:pt x="6646084" y="1413971"/>
                  <a:pt x="6639298" y="1411481"/>
                  <a:pt x="6632286" y="1410997"/>
                </a:cubicBezTo>
                <a:close/>
                <a:moveTo>
                  <a:pt x="7165296" y="1390814"/>
                </a:moveTo>
                <a:lnTo>
                  <a:pt x="7167234" y="1391249"/>
                </a:lnTo>
                <a:lnTo>
                  <a:pt x="7167834" y="1391843"/>
                </a:lnTo>
                <a:cubicBezTo>
                  <a:pt x="7166922" y="1392250"/>
                  <a:pt x="7164292" y="1392527"/>
                  <a:pt x="7158864" y="1392388"/>
                </a:cubicBezTo>
                <a:close/>
                <a:moveTo>
                  <a:pt x="6049612" y="1379660"/>
                </a:moveTo>
                <a:cubicBezTo>
                  <a:pt x="6029255" y="1395709"/>
                  <a:pt x="6092136" y="1394602"/>
                  <a:pt x="6094398" y="1394602"/>
                </a:cubicBezTo>
                <a:cubicBezTo>
                  <a:pt x="6083541" y="1377999"/>
                  <a:pt x="6080374" y="1396262"/>
                  <a:pt x="6094398" y="1394602"/>
                </a:cubicBezTo>
                <a:cubicBezTo>
                  <a:pt x="6088064" y="1385194"/>
                  <a:pt x="6056850" y="1374679"/>
                  <a:pt x="6049612" y="1379660"/>
                </a:cubicBezTo>
                <a:close/>
                <a:moveTo>
                  <a:pt x="7158864" y="1377446"/>
                </a:moveTo>
                <a:cubicBezTo>
                  <a:pt x="7158864" y="1382427"/>
                  <a:pt x="7158864" y="1387407"/>
                  <a:pt x="7158864" y="1392388"/>
                </a:cubicBezTo>
                <a:lnTo>
                  <a:pt x="7174045" y="1392778"/>
                </a:lnTo>
                <a:lnTo>
                  <a:pt x="7183406" y="1394879"/>
                </a:lnTo>
                <a:cubicBezTo>
                  <a:pt x="7199013" y="1395847"/>
                  <a:pt x="7217222" y="1393772"/>
                  <a:pt x="7223556" y="1394048"/>
                </a:cubicBezTo>
                <a:lnTo>
                  <a:pt x="7174045" y="1392778"/>
                </a:lnTo>
                <a:lnTo>
                  <a:pt x="7167234" y="1391249"/>
                </a:lnTo>
                <a:lnTo>
                  <a:pt x="7166498" y="1390520"/>
                </a:lnTo>
                <a:lnTo>
                  <a:pt x="7165296" y="1390814"/>
                </a:lnTo>
                <a:lnTo>
                  <a:pt x="7163755" y="1390469"/>
                </a:lnTo>
                <a:cubicBezTo>
                  <a:pt x="7159062" y="1387788"/>
                  <a:pt x="7156828" y="1383672"/>
                  <a:pt x="7158864" y="1377446"/>
                </a:cubicBezTo>
                <a:close/>
                <a:moveTo>
                  <a:pt x="6734457" y="1367230"/>
                </a:moveTo>
                <a:lnTo>
                  <a:pt x="6734978" y="1375232"/>
                </a:lnTo>
                <a:cubicBezTo>
                  <a:pt x="6733790" y="1375232"/>
                  <a:pt x="6733557" y="1372275"/>
                  <a:pt x="6733706" y="1369687"/>
                </a:cubicBezTo>
                <a:close/>
                <a:moveTo>
                  <a:pt x="6932515" y="1360593"/>
                </a:moveTo>
                <a:cubicBezTo>
                  <a:pt x="6933179" y="1361605"/>
                  <a:pt x="6934028" y="1364302"/>
                  <a:pt x="6934932" y="1369698"/>
                </a:cubicBezTo>
                <a:cubicBezTo>
                  <a:pt x="6930182" y="1369698"/>
                  <a:pt x="6930522" y="1357558"/>
                  <a:pt x="6932515" y="1360593"/>
                </a:cubicBezTo>
                <a:close/>
                <a:moveTo>
                  <a:pt x="6313353" y="1326532"/>
                </a:moveTo>
                <a:cubicBezTo>
                  <a:pt x="6309282" y="1346455"/>
                  <a:pt x="6307924" y="1367485"/>
                  <a:pt x="6305662" y="1387961"/>
                </a:cubicBezTo>
                <a:cubicBezTo>
                  <a:pt x="6316972" y="1386854"/>
                  <a:pt x="6327830" y="1386301"/>
                  <a:pt x="6338687" y="1385747"/>
                </a:cubicBezTo>
                <a:cubicBezTo>
                  <a:pt x="6337782" y="1366378"/>
                  <a:pt x="6338687" y="1345348"/>
                  <a:pt x="6335068" y="1326532"/>
                </a:cubicBezTo>
                <a:cubicBezTo>
                  <a:pt x="6332806" y="1328192"/>
                  <a:pt x="6329639" y="1347562"/>
                  <a:pt x="6324663" y="1344241"/>
                </a:cubicBezTo>
                <a:cubicBezTo>
                  <a:pt x="6314258" y="1338154"/>
                  <a:pt x="6321044" y="1334280"/>
                  <a:pt x="6313353" y="1326532"/>
                </a:cubicBezTo>
                <a:close/>
                <a:moveTo>
                  <a:pt x="6968862" y="1320998"/>
                </a:moveTo>
                <a:cubicBezTo>
                  <a:pt x="6967504" y="1343688"/>
                  <a:pt x="6968409" y="1359737"/>
                  <a:pt x="6960718" y="1379106"/>
                </a:cubicBezTo>
                <a:cubicBezTo>
                  <a:pt x="6960718" y="1394048"/>
                  <a:pt x="6960718" y="1408437"/>
                  <a:pt x="6960718" y="1423379"/>
                </a:cubicBezTo>
                <a:cubicBezTo>
                  <a:pt x="6960718" y="1450497"/>
                  <a:pt x="6960718" y="1477060"/>
                  <a:pt x="6959814" y="1504178"/>
                </a:cubicBezTo>
                <a:cubicBezTo>
                  <a:pt x="6940361" y="1507498"/>
                  <a:pt x="6961624" y="1394048"/>
                  <a:pt x="6944432" y="1377999"/>
                </a:cubicBezTo>
                <a:cubicBezTo>
                  <a:pt x="6941719" y="1382565"/>
                  <a:pt x="6938495" y="1421996"/>
                  <a:pt x="6936480" y="1423682"/>
                </a:cubicBezTo>
                <a:lnTo>
                  <a:pt x="6935583" y="1421048"/>
                </a:lnTo>
                <a:lnTo>
                  <a:pt x="6934932" y="1410097"/>
                </a:lnTo>
                <a:cubicBezTo>
                  <a:pt x="6935102" y="1415355"/>
                  <a:pt x="6935321" y="1418891"/>
                  <a:pt x="6935582" y="1421043"/>
                </a:cubicBezTo>
                <a:lnTo>
                  <a:pt x="6935583" y="1421048"/>
                </a:lnTo>
                <a:lnTo>
                  <a:pt x="6936678" y="1439463"/>
                </a:lnTo>
                <a:cubicBezTo>
                  <a:pt x="6938778" y="1472356"/>
                  <a:pt x="6939796" y="1511787"/>
                  <a:pt x="6920456" y="1521333"/>
                </a:cubicBezTo>
                <a:cubicBezTo>
                  <a:pt x="6899646" y="1531848"/>
                  <a:pt x="6860289" y="1521333"/>
                  <a:pt x="6837217" y="1521333"/>
                </a:cubicBezTo>
                <a:cubicBezTo>
                  <a:pt x="6809622" y="1521333"/>
                  <a:pt x="6781574" y="1521333"/>
                  <a:pt x="6753978" y="1521333"/>
                </a:cubicBezTo>
                <a:cubicBezTo>
                  <a:pt x="6655810" y="1521333"/>
                  <a:pt x="6557190" y="1525207"/>
                  <a:pt x="6459022" y="1522440"/>
                </a:cubicBezTo>
                <a:cubicBezTo>
                  <a:pt x="6410616" y="1520780"/>
                  <a:pt x="6364020" y="1526868"/>
                  <a:pt x="6316520" y="1528528"/>
                </a:cubicBezTo>
                <a:cubicBezTo>
                  <a:pt x="6290282" y="1529081"/>
                  <a:pt x="6263590" y="1527974"/>
                  <a:pt x="6237352" y="1528528"/>
                </a:cubicBezTo>
                <a:cubicBezTo>
                  <a:pt x="6226042" y="1529081"/>
                  <a:pt x="6211566" y="1528528"/>
                  <a:pt x="6200709" y="1531848"/>
                </a:cubicBezTo>
                <a:cubicBezTo>
                  <a:pt x="6189852" y="1535169"/>
                  <a:pt x="6183518" y="1545130"/>
                  <a:pt x="6173114" y="1548451"/>
                </a:cubicBezTo>
                <a:cubicBezTo>
                  <a:pt x="6155018" y="1554538"/>
                  <a:pt x="6143256" y="1544023"/>
                  <a:pt x="6125160" y="1547344"/>
                </a:cubicBezTo>
                <a:cubicBezTo>
                  <a:pt x="6109779" y="1550664"/>
                  <a:pt x="6115660" y="1542917"/>
                  <a:pt x="6108874" y="1560072"/>
                </a:cubicBezTo>
                <a:cubicBezTo>
                  <a:pt x="6103898" y="1572801"/>
                  <a:pt x="6108874" y="1600472"/>
                  <a:pt x="6108874" y="1615967"/>
                </a:cubicBezTo>
                <a:cubicBezTo>
                  <a:pt x="6108422" y="1682377"/>
                  <a:pt x="6107970" y="1748786"/>
                  <a:pt x="6107970" y="1815196"/>
                </a:cubicBezTo>
                <a:lnTo>
                  <a:pt x="6107970" y="1820177"/>
                </a:lnTo>
                <a:lnTo>
                  <a:pt x="6107970" y="1837168"/>
                </a:lnTo>
                <a:lnTo>
                  <a:pt x="6107970" y="1839269"/>
                </a:lnTo>
                <a:cubicBezTo>
                  <a:pt x="6107970" y="1845080"/>
                  <a:pt x="6107970" y="1848885"/>
                  <a:pt x="6107970" y="1846325"/>
                </a:cubicBezTo>
                <a:lnTo>
                  <a:pt x="6107970" y="1965724"/>
                </a:lnTo>
                <a:cubicBezTo>
                  <a:pt x="6107970" y="1985647"/>
                  <a:pt x="6104350" y="2010551"/>
                  <a:pt x="6107970" y="2030474"/>
                </a:cubicBezTo>
                <a:cubicBezTo>
                  <a:pt x="6112041" y="2055377"/>
                  <a:pt x="6115660" y="2051503"/>
                  <a:pt x="6121994" y="2072533"/>
                </a:cubicBezTo>
                <a:cubicBezTo>
                  <a:pt x="6125612" y="2083601"/>
                  <a:pt x="6118374" y="2096883"/>
                  <a:pt x="6121994" y="2108505"/>
                </a:cubicBezTo>
                <a:cubicBezTo>
                  <a:pt x="6123351" y="2114039"/>
                  <a:pt x="6133756" y="2119573"/>
                  <a:pt x="6136018" y="2126214"/>
                </a:cubicBezTo>
                <a:cubicBezTo>
                  <a:pt x="6141898" y="2140603"/>
                  <a:pt x="6140542" y="2138943"/>
                  <a:pt x="6142351" y="2150564"/>
                </a:cubicBezTo>
                <a:cubicBezTo>
                  <a:pt x="6147328" y="2178235"/>
                  <a:pt x="6144160" y="2213100"/>
                  <a:pt x="6145066" y="2241324"/>
                </a:cubicBezTo>
                <a:cubicBezTo>
                  <a:pt x="6181708" y="2238557"/>
                  <a:pt x="6218804" y="2241877"/>
                  <a:pt x="6255448" y="2239664"/>
                </a:cubicBezTo>
                <a:cubicBezTo>
                  <a:pt x="6283948" y="2238004"/>
                  <a:pt x="6312901" y="2231363"/>
                  <a:pt x="6340949" y="2238004"/>
                </a:cubicBezTo>
                <a:cubicBezTo>
                  <a:pt x="6361306" y="2242431"/>
                  <a:pt x="6378497" y="2244091"/>
                  <a:pt x="6398854" y="2238557"/>
                </a:cubicBezTo>
                <a:cubicBezTo>
                  <a:pt x="6414688" y="2234683"/>
                  <a:pt x="6428260" y="2235790"/>
                  <a:pt x="6423736" y="2205352"/>
                </a:cubicBezTo>
                <a:cubicBezTo>
                  <a:pt x="6417854" y="2164400"/>
                  <a:pt x="6390712" y="2191517"/>
                  <a:pt x="6365830" y="2182109"/>
                </a:cubicBezTo>
                <a:cubicBezTo>
                  <a:pt x="6358592" y="2179342"/>
                  <a:pt x="6344116" y="2185983"/>
                  <a:pt x="6346378" y="2167720"/>
                </a:cubicBezTo>
                <a:cubicBezTo>
                  <a:pt x="6348187" y="2152225"/>
                  <a:pt x="6358592" y="2160526"/>
                  <a:pt x="6366282" y="2156652"/>
                </a:cubicBezTo>
                <a:cubicBezTo>
                  <a:pt x="6368544" y="2155545"/>
                  <a:pt x="6385282" y="2147797"/>
                  <a:pt x="6384830" y="2148351"/>
                </a:cubicBezTo>
                <a:cubicBezTo>
                  <a:pt x="6384830" y="2147797"/>
                  <a:pt x="6402926" y="2148351"/>
                  <a:pt x="6406545" y="2145584"/>
                </a:cubicBezTo>
                <a:cubicBezTo>
                  <a:pt x="6420116" y="2136729"/>
                  <a:pt x="6415592" y="2118466"/>
                  <a:pt x="6428712" y="2112932"/>
                </a:cubicBezTo>
                <a:cubicBezTo>
                  <a:pt x="6416045" y="2118466"/>
                  <a:pt x="6411068" y="2101311"/>
                  <a:pt x="6402474" y="2104631"/>
                </a:cubicBezTo>
                <a:cubicBezTo>
                  <a:pt x="6394783" y="2107398"/>
                  <a:pt x="6393878" y="2114039"/>
                  <a:pt x="6388450" y="2116806"/>
                </a:cubicBezTo>
                <a:cubicBezTo>
                  <a:pt x="6388450" y="2127874"/>
                  <a:pt x="6383926" y="2132855"/>
                  <a:pt x="6375782" y="2130641"/>
                </a:cubicBezTo>
                <a:cubicBezTo>
                  <a:pt x="6366735" y="2131748"/>
                  <a:pt x="6358140" y="2133408"/>
                  <a:pt x="6349544" y="2135622"/>
                </a:cubicBezTo>
                <a:cubicBezTo>
                  <a:pt x="6335972" y="2138389"/>
                  <a:pt x="6319234" y="2138389"/>
                  <a:pt x="6306115" y="2143370"/>
                </a:cubicBezTo>
                <a:cubicBezTo>
                  <a:pt x="6299782" y="2143370"/>
                  <a:pt x="6293448" y="2143370"/>
                  <a:pt x="6287115" y="2144477"/>
                </a:cubicBezTo>
                <a:cubicBezTo>
                  <a:pt x="6288924" y="2151671"/>
                  <a:pt x="6288924" y="2158865"/>
                  <a:pt x="6286210" y="2165506"/>
                </a:cubicBezTo>
                <a:cubicBezTo>
                  <a:pt x="6279424" y="2174361"/>
                  <a:pt x="6277614" y="2178788"/>
                  <a:pt x="6268114" y="2184323"/>
                </a:cubicBezTo>
                <a:cubicBezTo>
                  <a:pt x="6253186" y="2192624"/>
                  <a:pt x="6234186" y="2192624"/>
                  <a:pt x="6226948" y="2174914"/>
                </a:cubicBezTo>
                <a:cubicBezTo>
                  <a:pt x="6216995" y="2190410"/>
                  <a:pt x="6203876" y="2179342"/>
                  <a:pt x="6196638" y="2187090"/>
                </a:cubicBezTo>
                <a:cubicBezTo>
                  <a:pt x="6193470" y="2189857"/>
                  <a:pt x="6186232" y="2221955"/>
                  <a:pt x="6174018" y="2215314"/>
                </a:cubicBezTo>
                <a:cubicBezTo>
                  <a:pt x="6153660" y="2204245"/>
                  <a:pt x="6184423" y="2184323"/>
                  <a:pt x="6195280" y="2183769"/>
                </a:cubicBezTo>
                <a:cubicBezTo>
                  <a:pt x="6179899" y="2154438"/>
                  <a:pt x="6169042" y="2179342"/>
                  <a:pt x="6156375" y="2166060"/>
                </a:cubicBezTo>
                <a:cubicBezTo>
                  <a:pt x="6146875" y="2156098"/>
                  <a:pt x="6151399" y="2121787"/>
                  <a:pt x="6159090" y="2111825"/>
                </a:cubicBezTo>
                <a:cubicBezTo>
                  <a:pt x="6150494" y="2106291"/>
                  <a:pt x="6141446" y="2105184"/>
                  <a:pt x="6131946" y="2107951"/>
                </a:cubicBezTo>
                <a:cubicBezTo>
                  <a:pt x="6130136" y="2090242"/>
                  <a:pt x="6138732" y="2079174"/>
                  <a:pt x="6150946" y="2071980"/>
                </a:cubicBezTo>
                <a:cubicBezTo>
                  <a:pt x="6135565" y="2073640"/>
                  <a:pt x="6120636" y="2054270"/>
                  <a:pt x="6123803" y="2034901"/>
                </a:cubicBezTo>
                <a:cubicBezTo>
                  <a:pt x="6128780" y="2006123"/>
                  <a:pt x="6145066" y="2027707"/>
                  <a:pt x="6156828" y="2009444"/>
                </a:cubicBezTo>
                <a:cubicBezTo>
                  <a:pt x="6167232" y="1992842"/>
                  <a:pt x="6146875" y="1965171"/>
                  <a:pt x="6181256" y="1974026"/>
                </a:cubicBezTo>
                <a:cubicBezTo>
                  <a:pt x="6183066" y="1974026"/>
                  <a:pt x="6196638" y="1990074"/>
                  <a:pt x="6202066" y="1992288"/>
                </a:cubicBezTo>
                <a:cubicBezTo>
                  <a:pt x="6212924" y="1996162"/>
                  <a:pt x="6229662" y="1992288"/>
                  <a:pt x="6240972" y="1993395"/>
                </a:cubicBezTo>
                <a:cubicBezTo>
                  <a:pt x="6240519" y="1993948"/>
                  <a:pt x="6212924" y="2011104"/>
                  <a:pt x="6232376" y="2014978"/>
                </a:cubicBezTo>
                <a:cubicBezTo>
                  <a:pt x="6248662" y="2018299"/>
                  <a:pt x="6241876" y="2001696"/>
                  <a:pt x="6251828" y="1998376"/>
                </a:cubicBezTo>
                <a:cubicBezTo>
                  <a:pt x="6278972" y="1988414"/>
                  <a:pt x="6310186" y="2016085"/>
                  <a:pt x="6332806" y="2008891"/>
                </a:cubicBezTo>
                <a:cubicBezTo>
                  <a:pt x="6339592" y="2006677"/>
                  <a:pt x="6338234" y="1993395"/>
                  <a:pt x="6347282" y="1994502"/>
                </a:cubicBezTo>
                <a:cubicBezTo>
                  <a:pt x="6354520" y="1995055"/>
                  <a:pt x="6361758" y="2012211"/>
                  <a:pt x="6373068" y="2013318"/>
                </a:cubicBezTo>
                <a:cubicBezTo>
                  <a:pt x="6380759" y="2014425"/>
                  <a:pt x="6389806" y="2001696"/>
                  <a:pt x="6397497" y="2005570"/>
                </a:cubicBezTo>
                <a:cubicBezTo>
                  <a:pt x="6409712" y="2011104"/>
                  <a:pt x="6411068" y="2032687"/>
                  <a:pt x="6394330" y="2037115"/>
                </a:cubicBezTo>
                <a:cubicBezTo>
                  <a:pt x="6400212" y="2054270"/>
                  <a:pt x="6414236" y="2036008"/>
                  <a:pt x="6421022" y="2042095"/>
                </a:cubicBezTo>
                <a:cubicBezTo>
                  <a:pt x="6433688" y="2052610"/>
                  <a:pt x="6412878" y="2068106"/>
                  <a:pt x="6441831" y="2070319"/>
                </a:cubicBezTo>
                <a:cubicBezTo>
                  <a:pt x="6466712" y="2073086"/>
                  <a:pt x="6465355" y="2060358"/>
                  <a:pt x="6462641" y="2044862"/>
                </a:cubicBezTo>
                <a:cubicBezTo>
                  <a:pt x="6460832" y="2033241"/>
                  <a:pt x="6445450" y="2037668"/>
                  <a:pt x="6459022" y="2019959"/>
                </a:cubicBezTo>
                <a:cubicBezTo>
                  <a:pt x="6481641" y="1991181"/>
                  <a:pt x="6516022" y="2022726"/>
                  <a:pt x="6538190" y="2029367"/>
                </a:cubicBezTo>
                <a:cubicBezTo>
                  <a:pt x="6547237" y="2032134"/>
                  <a:pt x="6584785" y="2055931"/>
                  <a:pt x="6586595" y="2033794"/>
                </a:cubicBezTo>
                <a:cubicBezTo>
                  <a:pt x="6587500" y="2024386"/>
                  <a:pt x="6565785" y="2031580"/>
                  <a:pt x="6562618" y="2019405"/>
                </a:cubicBezTo>
                <a:cubicBezTo>
                  <a:pt x="6573023" y="2011104"/>
                  <a:pt x="6602880" y="2003910"/>
                  <a:pt x="6614190" y="2013871"/>
                </a:cubicBezTo>
                <a:cubicBezTo>
                  <a:pt x="6630476" y="2027707"/>
                  <a:pt x="6612833" y="2041542"/>
                  <a:pt x="6619166" y="2058144"/>
                </a:cubicBezTo>
                <a:cubicBezTo>
                  <a:pt x="6627762" y="2080834"/>
                  <a:pt x="6633190" y="2058144"/>
                  <a:pt x="6650382" y="2058144"/>
                </a:cubicBezTo>
                <a:cubicBezTo>
                  <a:pt x="6661238" y="2058144"/>
                  <a:pt x="6669834" y="2072533"/>
                  <a:pt x="6675715" y="2071426"/>
                </a:cubicBezTo>
                <a:cubicBezTo>
                  <a:pt x="6679334" y="2049843"/>
                  <a:pt x="6672096" y="2042649"/>
                  <a:pt x="6683406" y="2033794"/>
                </a:cubicBezTo>
                <a:cubicBezTo>
                  <a:pt x="6709644" y="2012764"/>
                  <a:pt x="6700596" y="2066446"/>
                  <a:pt x="6710096" y="2080834"/>
                </a:cubicBezTo>
                <a:cubicBezTo>
                  <a:pt x="6687024" y="2047076"/>
                  <a:pt x="6800122" y="2068106"/>
                  <a:pt x="6774336" y="2033241"/>
                </a:cubicBezTo>
                <a:cubicBezTo>
                  <a:pt x="6736787" y="2047076"/>
                  <a:pt x="6720954" y="2039882"/>
                  <a:pt x="6720954" y="1989521"/>
                </a:cubicBezTo>
                <a:cubicBezTo>
                  <a:pt x="6721406" y="1948568"/>
                  <a:pt x="6722311" y="1941374"/>
                  <a:pt x="6754882" y="1937500"/>
                </a:cubicBezTo>
                <a:cubicBezTo>
                  <a:pt x="6760312" y="1937500"/>
                  <a:pt x="6765288" y="1939160"/>
                  <a:pt x="6769812" y="1943034"/>
                </a:cubicBezTo>
                <a:cubicBezTo>
                  <a:pt x="6772074" y="1939714"/>
                  <a:pt x="6774336" y="1936393"/>
                  <a:pt x="6776597" y="1933073"/>
                </a:cubicBezTo>
                <a:cubicBezTo>
                  <a:pt x="6776597" y="1933073"/>
                  <a:pt x="6802836" y="1936947"/>
                  <a:pt x="6806002" y="1944695"/>
                </a:cubicBezTo>
                <a:cubicBezTo>
                  <a:pt x="6812336" y="1960190"/>
                  <a:pt x="6794240" y="1972919"/>
                  <a:pt x="6802384" y="1989521"/>
                </a:cubicBezTo>
                <a:cubicBezTo>
                  <a:pt x="6809622" y="2003910"/>
                  <a:pt x="6837670" y="1991735"/>
                  <a:pt x="6835408" y="2016638"/>
                </a:cubicBezTo>
                <a:cubicBezTo>
                  <a:pt x="6833598" y="2033241"/>
                  <a:pt x="6803740" y="2031027"/>
                  <a:pt x="6796954" y="2053164"/>
                </a:cubicBezTo>
                <a:cubicBezTo>
                  <a:pt x="6807360" y="2051503"/>
                  <a:pt x="6819122" y="2058144"/>
                  <a:pt x="6829074" y="2051503"/>
                </a:cubicBezTo>
                <a:cubicBezTo>
                  <a:pt x="6836312" y="2047076"/>
                  <a:pt x="6838122" y="2030474"/>
                  <a:pt x="6845360" y="2027707"/>
                </a:cubicBezTo>
                <a:cubicBezTo>
                  <a:pt x="6879289" y="2015532"/>
                  <a:pt x="6860741" y="2074747"/>
                  <a:pt x="6866622" y="2092456"/>
                </a:cubicBezTo>
                <a:cubicBezTo>
                  <a:pt x="6874765" y="2083601"/>
                  <a:pt x="6894670" y="2054270"/>
                  <a:pt x="6899194" y="2089135"/>
                </a:cubicBezTo>
                <a:cubicBezTo>
                  <a:pt x="6902813" y="2114592"/>
                  <a:pt x="6882004" y="2102417"/>
                  <a:pt x="6870694" y="2110165"/>
                </a:cubicBezTo>
                <a:cubicBezTo>
                  <a:pt x="6858932" y="2117913"/>
                  <a:pt x="6847170" y="2141156"/>
                  <a:pt x="6845812" y="2156652"/>
                </a:cubicBezTo>
                <a:cubicBezTo>
                  <a:pt x="6844003" y="2159972"/>
                  <a:pt x="6841741" y="2162739"/>
                  <a:pt x="6839479" y="2165506"/>
                </a:cubicBezTo>
                <a:cubicBezTo>
                  <a:pt x="6839932" y="2170487"/>
                  <a:pt x="6842194" y="2172701"/>
                  <a:pt x="6846265" y="2172701"/>
                </a:cubicBezTo>
                <a:cubicBezTo>
                  <a:pt x="6846265" y="2167720"/>
                  <a:pt x="6861194" y="2188196"/>
                  <a:pt x="6860741" y="2187090"/>
                </a:cubicBezTo>
                <a:cubicBezTo>
                  <a:pt x="6848074" y="2194837"/>
                  <a:pt x="6785192" y="2216420"/>
                  <a:pt x="6776597" y="2194284"/>
                </a:cubicBezTo>
                <a:cubicBezTo>
                  <a:pt x="6764383" y="2161633"/>
                  <a:pt x="6817312" y="2182662"/>
                  <a:pt x="6825002" y="2177682"/>
                </a:cubicBezTo>
                <a:cubicBezTo>
                  <a:pt x="6819122" y="2168274"/>
                  <a:pt x="6810978" y="2152225"/>
                  <a:pt x="6800574" y="2147797"/>
                </a:cubicBezTo>
                <a:cubicBezTo>
                  <a:pt x="6784740" y="2141156"/>
                  <a:pt x="6779312" y="2154992"/>
                  <a:pt x="6766644" y="2154992"/>
                </a:cubicBezTo>
                <a:cubicBezTo>
                  <a:pt x="6747644" y="2154438"/>
                  <a:pt x="6737692" y="2127874"/>
                  <a:pt x="6720049" y="2135069"/>
                </a:cubicBezTo>
                <a:cubicBezTo>
                  <a:pt x="6730906" y="2130641"/>
                  <a:pt x="6743573" y="2142263"/>
                  <a:pt x="6746740" y="2150564"/>
                </a:cubicBezTo>
                <a:cubicBezTo>
                  <a:pt x="6749454" y="2157205"/>
                  <a:pt x="6748097" y="2168827"/>
                  <a:pt x="6750811" y="2174914"/>
                </a:cubicBezTo>
                <a:cubicBezTo>
                  <a:pt x="6753978" y="2183769"/>
                  <a:pt x="6759859" y="2184323"/>
                  <a:pt x="6764383" y="2193177"/>
                </a:cubicBezTo>
                <a:cubicBezTo>
                  <a:pt x="6771621" y="2208673"/>
                  <a:pt x="6777954" y="2224722"/>
                  <a:pt x="6786550" y="2235237"/>
                </a:cubicBezTo>
                <a:cubicBezTo>
                  <a:pt x="6797407" y="2247965"/>
                  <a:pt x="6802836" y="2241877"/>
                  <a:pt x="6809622" y="2262907"/>
                </a:cubicBezTo>
                <a:cubicBezTo>
                  <a:pt x="6822740" y="2303306"/>
                  <a:pt x="6825002" y="2312714"/>
                  <a:pt x="6864812" y="2304413"/>
                </a:cubicBezTo>
                <a:cubicBezTo>
                  <a:pt x="6871598" y="2302753"/>
                  <a:pt x="6875670" y="2297219"/>
                  <a:pt x="6883813" y="2297219"/>
                </a:cubicBezTo>
                <a:cubicBezTo>
                  <a:pt x="6890146" y="2297219"/>
                  <a:pt x="6899194" y="2308287"/>
                  <a:pt x="6904622" y="2306627"/>
                </a:cubicBezTo>
                <a:cubicBezTo>
                  <a:pt x="6917742" y="2301646"/>
                  <a:pt x="6917742" y="2287257"/>
                  <a:pt x="6906432" y="2279510"/>
                </a:cubicBezTo>
                <a:cubicBezTo>
                  <a:pt x="6896028" y="2272315"/>
                  <a:pt x="6867527" y="2291131"/>
                  <a:pt x="6860289" y="2268995"/>
                </a:cubicBezTo>
                <a:cubicBezTo>
                  <a:pt x="6856670" y="2257373"/>
                  <a:pt x="6867074" y="2241324"/>
                  <a:pt x="6875218" y="2236343"/>
                </a:cubicBezTo>
                <a:cubicBezTo>
                  <a:pt x="6885622" y="2230256"/>
                  <a:pt x="6907790" y="2242431"/>
                  <a:pt x="6915028" y="2235237"/>
                </a:cubicBezTo>
                <a:cubicBezTo>
                  <a:pt x="6927694" y="2223061"/>
                  <a:pt x="6910052" y="2176575"/>
                  <a:pt x="6910052" y="2163293"/>
                </a:cubicBezTo>
                <a:cubicBezTo>
                  <a:pt x="6909146" y="2135622"/>
                  <a:pt x="6918194" y="2107951"/>
                  <a:pt x="6920908" y="2081941"/>
                </a:cubicBezTo>
                <a:cubicBezTo>
                  <a:pt x="6923170" y="2061465"/>
                  <a:pt x="6910052" y="2003356"/>
                  <a:pt x="6930861" y="2005017"/>
                </a:cubicBezTo>
                <a:cubicBezTo>
                  <a:pt x="6923170" y="2004463"/>
                  <a:pt x="6942171" y="1982327"/>
                  <a:pt x="6959814" y="1997822"/>
                </a:cubicBezTo>
                <a:cubicBezTo>
                  <a:pt x="6967957" y="1951336"/>
                  <a:pt x="6954385" y="1898761"/>
                  <a:pt x="6959814" y="1851721"/>
                </a:cubicBezTo>
                <a:cubicBezTo>
                  <a:pt x="6964338" y="1811322"/>
                  <a:pt x="6967504" y="1749893"/>
                  <a:pt x="6968409" y="1699533"/>
                </a:cubicBezTo>
                <a:cubicBezTo>
                  <a:pt x="6969766" y="1637550"/>
                  <a:pt x="6973386" y="1574461"/>
                  <a:pt x="6974742" y="1511925"/>
                </a:cubicBezTo>
                <a:cubicBezTo>
                  <a:pt x="6975648" y="1490342"/>
                  <a:pt x="6964790" y="1422826"/>
                  <a:pt x="6992386" y="1421166"/>
                </a:cubicBezTo>
                <a:cubicBezTo>
                  <a:pt x="6957552" y="1423379"/>
                  <a:pt x="6993290" y="1329299"/>
                  <a:pt x="6968862" y="1320998"/>
                </a:cubicBezTo>
                <a:close/>
                <a:moveTo>
                  <a:pt x="6730906" y="1312697"/>
                </a:moveTo>
                <a:cubicBezTo>
                  <a:pt x="6727287" y="1329299"/>
                  <a:pt x="6714168" y="1375786"/>
                  <a:pt x="6734978" y="1375232"/>
                </a:cubicBezTo>
                <a:cubicBezTo>
                  <a:pt x="6735091" y="1369975"/>
                  <a:pt x="6734950" y="1367346"/>
                  <a:pt x="6734723" y="1366360"/>
                </a:cubicBezTo>
                <a:lnTo>
                  <a:pt x="6734457" y="1367230"/>
                </a:lnTo>
                <a:close/>
                <a:moveTo>
                  <a:pt x="6915480" y="1308269"/>
                </a:moveTo>
                <a:cubicBezTo>
                  <a:pt x="6915480" y="1317677"/>
                  <a:pt x="6911861" y="1349775"/>
                  <a:pt x="6915480" y="1359183"/>
                </a:cubicBezTo>
                <a:cubicBezTo>
                  <a:pt x="6920456" y="1371912"/>
                  <a:pt x="6921361" y="1369145"/>
                  <a:pt x="6934932" y="1369698"/>
                </a:cubicBezTo>
                <a:cubicBezTo>
                  <a:pt x="6930861" y="1344795"/>
                  <a:pt x="6943980" y="1317124"/>
                  <a:pt x="6915480" y="1308269"/>
                </a:cubicBezTo>
                <a:close/>
                <a:moveTo>
                  <a:pt x="6906836" y="1278705"/>
                </a:moveTo>
                <a:cubicBezTo>
                  <a:pt x="6907366" y="1279423"/>
                  <a:pt x="6907790" y="1281014"/>
                  <a:pt x="6907790" y="1283919"/>
                </a:cubicBezTo>
                <a:lnTo>
                  <a:pt x="6905765" y="1278722"/>
                </a:lnTo>
                <a:close/>
                <a:moveTo>
                  <a:pt x="7009092" y="1231683"/>
                </a:moveTo>
                <a:lnTo>
                  <a:pt x="7009251" y="1237692"/>
                </a:lnTo>
                <a:lnTo>
                  <a:pt x="7009251" y="1237694"/>
                </a:lnTo>
                <a:lnTo>
                  <a:pt x="7009032" y="1232633"/>
                </a:lnTo>
                <a:close/>
                <a:moveTo>
                  <a:pt x="3548423" y="1210194"/>
                </a:moveTo>
                <a:lnTo>
                  <a:pt x="3548245" y="1211138"/>
                </a:lnTo>
                <a:lnTo>
                  <a:pt x="3548366" y="1210315"/>
                </a:lnTo>
                <a:close/>
                <a:moveTo>
                  <a:pt x="330058" y="1207591"/>
                </a:moveTo>
                <a:cubicBezTo>
                  <a:pt x="324997" y="1207756"/>
                  <a:pt x="321491" y="1210730"/>
                  <a:pt x="321039" y="1218063"/>
                </a:cubicBezTo>
                <a:cubicBezTo>
                  <a:pt x="320134" y="1230238"/>
                  <a:pt x="368540" y="1239093"/>
                  <a:pt x="377135" y="1240199"/>
                </a:cubicBezTo>
                <a:cubicBezTo>
                  <a:pt x="374421" y="1231898"/>
                  <a:pt x="345242" y="1207099"/>
                  <a:pt x="330058" y="1207591"/>
                </a:cubicBezTo>
                <a:close/>
                <a:moveTo>
                  <a:pt x="7011817" y="1194119"/>
                </a:moveTo>
                <a:cubicBezTo>
                  <a:pt x="7011753" y="1194923"/>
                  <a:pt x="7011386" y="1199247"/>
                  <a:pt x="7010481" y="1209762"/>
                </a:cubicBezTo>
                <a:lnTo>
                  <a:pt x="7010483" y="1209388"/>
                </a:lnTo>
                <a:lnTo>
                  <a:pt x="7011329" y="1199593"/>
                </a:lnTo>
                <a:cubicBezTo>
                  <a:pt x="7011640" y="1196030"/>
                  <a:pt x="7011881" y="1193315"/>
                  <a:pt x="7011817" y="1194119"/>
                </a:cubicBezTo>
                <a:close/>
                <a:moveTo>
                  <a:pt x="3574208" y="1182506"/>
                </a:moveTo>
                <a:cubicBezTo>
                  <a:pt x="3568243" y="1183198"/>
                  <a:pt x="3562743" y="1185169"/>
                  <a:pt x="3558255" y="1189458"/>
                </a:cubicBezTo>
                <a:lnTo>
                  <a:pt x="3548423" y="1210194"/>
                </a:lnTo>
                <a:lnTo>
                  <a:pt x="3548430" y="1210160"/>
                </a:lnTo>
                <a:cubicBezTo>
                  <a:pt x="3549073" y="1206718"/>
                  <a:pt x="3549271" y="1205611"/>
                  <a:pt x="3548366" y="1210315"/>
                </a:cubicBezTo>
                <a:cubicBezTo>
                  <a:pt x="3543164" y="1237986"/>
                  <a:pt x="3544068" y="1233282"/>
                  <a:pt x="3545822" y="1224012"/>
                </a:cubicBezTo>
                <a:lnTo>
                  <a:pt x="3548245" y="1211138"/>
                </a:lnTo>
                <a:lnTo>
                  <a:pt x="3546124" y="1225632"/>
                </a:lnTo>
                <a:cubicBezTo>
                  <a:pt x="3540626" y="1271718"/>
                  <a:pt x="3534738" y="1381942"/>
                  <a:pt x="3559675" y="1382427"/>
                </a:cubicBezTo>
                <a:cubicBezTo>
                  <a:pt x="3595414" y="1382427"/>
                  <a:pt x="3556056" y="1198693"/>
                  <a:pt x="3578676" y="1198140"/>
                </a:cubicBezTo>
                <a:cubicBezTo>
                  <a:pt x="3578676" y="1236879"/>
                  <a:pt x="3578676" y="1275064"/>
                  <a:pt x="3578676" y="1313250"/>
                </a:cubicBezTo>
                <a:cubicBezTo>
                  <a:pt x="3578676" y="1323211"/>
                  <a:pt x="3574604" y="1359737"/>
                  <a:pt x="3578676" y="1370252"/>
                </a:cubicBezTo>
                <a:cubicBezTo>
                  <a:pt x="3585461" y="1386854"/>
                  <a:pt x="3591795" y="1382427"/>
                  <a:pt x="3608986" y="1382427"/>
                </a:cubicBezTo>
                <a:cubicBezTo>
                  <a:pt x="3628891" y="1382980"/>
                  <a:pt x="3648796" y="1388514"/>
                  <a:pt x="3657391" y="1364164"/>
                </a:cubicBezTo>
                <a:cubicBezTo>
                  <a:pt x="3665081" y="1342027"/>
                  <a:pt x="3657843" y="1292774"/>
                  <a:pt x="3657843" y="1267870"/>
                </a:cubicBezTo>
                <a:cubicBezTo>
                  <a:pt x="3657391" y="1209208"/>
                  <a:pt x="3654224" y="1188179"/>
                  <a:pt x="3611247" y="1185412"/>
                </a:cubicBezTo>
                <a:cubicBezTo>
                  <a:pt x="3599938" y="1184858"/>
                  <a:pt x="3586140" y="1181123"/>
                  <a:pt x="3574208" y="1182506"/>
                </a:cubicBezTo>
                <a:close/>
                <a:moveTo>
                  <a:pt x="5868205" y="1179324"/>
                </a:moveTo>
                <a:cubicBezTo>
                  <a:pt x="5868318" y="1182506"/>
                  <a:pt x="5868318" y="1182817"/>
                  <a:pt x="5868268" y="1181814"/>
                </a:cubicBezTo>
                <a:lnTo>
                  <a:pt x="5868169" y="1179513"/>
                </a:lnTo>
                <a:close/>
                <a:moveTo>
                  <a:pt x="304424" y="1159755"/>
                </a:moveTo>
                <a:lnTo>
                  <a:pt x="304337" y="1160093"/>
                </a:lnTo>
                <a:lnTo>
                  <a:pt x="304301" y="1159955"/>
                </a:lnTo>
                <a:close/>
                <a:moveTo>
                  <a:pt x="324319" y="1146119"/>
                </a:moveTo>
                <a:cubicBezTo>
                  <a:pt x="320021" y="1144874"/>
                  <a:pt x="315921" y="1144805"/>
                  <a:pt x="312444" y="1146811"/>
                </a:cubicBezTo>
                <a:lnTo>
                  <a:pt x="304424" y="1159755"/>
                </a:lnTo>
                <a:lnTo>
                  <a:pt x="304640" y="1158917"/>
                </a:lnTo>
                <a:cubicBezTo>
                  <a:pt x="305319" y="1156219"/>
                  <a:pt x="305884" y="1153867"/>
                  <a:pt x="304301" y="1159955"/>
                </a:cubicBezTo>
                <a:cubicBezTo>
                  <a:pt x="303735" y="1162307"/>
                  <a:pt x="303650" y="1162722"/>
                  <a:pt x="303792" y="1162212"/>
                </a:cubicBezTo>
                <a:lnTo>
                  <a:pt x="304337" y="1160093"/>
                </a:lnTo>
                <a:lnTo>
                  <a:pt x="307213" y="1171032"/>
                </a:lnTo>
                <a:cubicBezTo>
                  <a:pt x="315695" y="1178010"/>
                  <a:pt x="337664" y="1174482"/>
                  <a:pt x="344111" y="1176557"/>
                </a:cubicBezTo>
                <a:cubicBezTo>
                  <a:pt x="363111" y="1183198"/>
                  <a:pt x="377135" y="1204228"/>
                  <a:pt x="396588" y="1208101"/>
                </a:cubicBezTo>
                <a:cubicBezTo>
                  <a:pt x="415588" y="1211975"/>
                  <a:pt x="425540" y="1199247"/>
                  <a:pt x="444088" y="1212529"/>
                </a:cubicBezTo>
                <a:cubicBezTo>
                  <a:pt x="446350" y="1214189"/>
                  <a:pt x="460827" y="1237986"/>
                  <a:pt x="461279" y="1239093"/>
                </a:cubicBezTo>
                <a:cubicBezTo>
                  <a:pt x="466255" y="1222490"/>
                  <a:pt x="480732" y="1210869"/>
                  <a:pt x="474398" y="1196480"/>
                </a:cubicBezTo>
                <a:cubicBezTo>
                  <a:pt x="468969" y="1182644"/>
                  <a:pt x="429159" y="1189285"/>
                  <a:pt x="419207" y="1188179"/>
                </a:cubicBezTo>
                <a:cubicBezTo>
                  <a:pt x="389802" y="1186518"/>
                  <a:pt x="373968" y="1178217"/>
                  <a:pt x="349087" y="1160508"/>
                </a:cubicBezTo>
                <a:cubicBezTo>
                  <a:pt x="342301" y="1155804"/>
                  <a:pt x="332914" y="1148610"/>
                  <a:pt x="324319" y="1146119"/>
                </a:cubicBezTo>
                <a:close/>
                <a:moveTo>
                  <a:pt x="6021055" y="1098517"/>
                </a:moveTo>
                <a:cubicBezTo>
                  <a:pt x="6021027" y="1097574"/>
                  <a:pt x="6021112" y="1099736"/>
                  <a:pt x="6021225" y="1102745"/>
                </a:cubicBezTo>
                <a:lnTo>
                  <a:pt x="6021361" y="1106484"/>
                </a:lnTo>
                <a:lnTo>
                  <a:pt x="6021564" y="1112914"/>
                </a:lnTo>
                <a:cubicBezTo>
                  <a:pt x="6021225" y="1103506"/>
                  <a:pt x="6021083" y="1099460"/>
                  <a:pt x="6021055" y="1098517"/>
                </a:cubicBezTo>
                <a:close/>
                <a:moveTo>
                  <a:pt x="5941944" y="1065874"/>
                </a:moveTo>
                <a:lnTo>
                  <a:pt x="5939440" y="1222517"/>
                </a:lnTo>
                <a:lnTo>
                  <a:pt x="5939173" y="1206372"/>
                </a:lnTo>
                <a:cubicBezTo>
                  <a:pt x="5940134" y="1159263"/>
                  <a:pt x="5941944" y="1112084"/>
                  <a:pt x="5941944" y="1065874"/>
                </a:cubicBezTo>
                <a:close/>
                <a:moveTo>
                  <a:pt x="3731582" y="1046505"/>
                </a:moveTo>
                <a:cubicBezTo>
                  <a:pt x="3760083" y="1065321"/>
                  <a:pt x="3781345" y="1112914"/>
                  <a:pt x="3800345" y="1142799"/>
                </a:cubicBezTo>
                <a:cubicBezTo>
                  <a:pt x="3829298" y="1187625"/>
                  <a:pt x="3860965" y="1229685"/>
                  <a:pt x="3893989" y="1268977"/>
                </a:cubicBezTo>
                <a:cubicBezTo>
                  <a:pt x="3917061" y="1296648"/>
                  <a:pt x="3950538" y="1335940"/>
                  <a:pt x="3970443" y="1355309"/>
                </a:cubicBezTo>
                <a:cubicBezTo>
                  <a:pt x="3988990" y="1373572"/>
                  <a:pt x="4073134" y="1416738"/>
                  <a:pt x="4076753" y="1446069"/>
                </a:cubicBezTo>
                <a:cubicBezTo>
                  <a:pt x="4067706" y="1443440"/>
                  <a:pt x="4061938" y="1449839"/>
                  <a:pt x="4058467" y="1461297"/>
                </a:cubicBezTo>
                <a:lnTo>
                  <a:pt x="4056123" y="1474614"/>
                </a:lnTo>
                <a:lnTo>
                  <a:pt x="4052777" y="1447176"/>
                </a:lnTo>
                <a:cubicBezTo>
                  <a:pt x="4046896" y="1421166"/>
                  <a:pt x="4045539" y="1428913"/>
                  <a:pt x="4024277" y="1413418"/>
                </a:cubicBezTo>
                <a:cubicBezTo>
                  <a:pt x="4011157" y="1404010"/>
                  <a:pt x="3999395" y="1391281"/>
                  <a:pt x="3986728" y="1380213"/>
                </a:cubicBezTo>
                <a:cubicBezTo>
                  <a:pt x="3966371" y="1363057"/>
                  <a:pt x="3946014" y="1347008"/>
                  <a:pt x="3927013" y="1326532"/>
                </a:cubicBezTo>
                <a:cubicBezTo>
                  <a:pt x="3884941" y="1280599"/>
                  <a:pt x="3841512" y="1229131"/>
                  <a:pt x="3807131" y="1174343"/>
                </a:cubicBezTo>
                <a:cubicBezTo>
                  <a:pt x="3782250" y="1135051"/>
                  <a:pt x="3750130" y="1092992"/>
                  <a:pt x="3731582" y="1046505"/>
                </a:cubicBezTo>
                <a:close/>
                <a:moveTo>
                  <a:pt x="5892634" y="1044845"/>
                </a:moveTo>
                <a:cubicBezTo>
                  <a:pt x="5864586" y="1049272"/>
                  <a:pt x="5867300" y="1157741"/>
                  <a:pt x="5868205" y="1179324"/>
                </a:cubicBezTo>
                <a:cubicBezTo>
                  <a:pt x="5867752" y="1169086"/>
                  <a:pt x="5867866" y="1172268"/>
                  <a:pt x="5868035" y="1176419"/>
                </a:cubicBezTo>
                <a:lnTo>
                  <a:pt x="5868169" y="1179513"/>
                </a:lnTo>
                <a:lnTo>
                  <a:pt x="5865434" y="1193920"/>
                </a:lnTo>
                <a:cubicBezTo>
                  <a:pt x="5863794" y="1197725"/>
                  <a:pt x="5861871" y="1201184"/>
                  <a:pt x="5860967" y="1206441"/>
                </a:cubicBezTo>
                <a:cubicBezTo>
                  <a:pt x="5858705" y="1221383"/>
                  <a:pt x="5858705" y="1237986"/>
                  <a:pt x="5858705" y="1254035"/>
                </a:cubicBezTo>
                <a:cubicBezTo>
                  <a:pt x="5859157" y="1286133"/>
                  <a:pt x="5859610" y="1318231"/>
                  <a:pt x="5860514" y="1350329"/>
                </a:cubicBezTo>
                <a:cubicBezTo>
                  <a:pt x="5860514" y="1363057"/>
                  <a:pt x="5855086" y="1395709"/>
                  <a:pt x="5866395" y="1402350"/>
                </a:cubicBezTo>
                <a:cubicBezTo>
                  <a:pt x="5885396" y="1415078"/>
                  <a:pt x="5884943" y="1379106"/>
                  <a:pt x="5886753" y="1366378"/>
                </a:cubicBezTo>
                <a:cubicBezTo>
                  <a:pt x="5901229" y="1263443"/>
                  <a:pt x="5892634" y="1150546"/>
                  <a:pt x="5892634" y="1044845"/>
                </a:cubicBezTo>
                <a:close/>
                <a:moveTo>
                  <a:pt x="5968465" y="1040002"/>
                </a:moveTo>
                <a:cubicBezTo>
                  <a:pt x="5960152" y="1039864"/>
                  <a:pt x="5951896" y="1040417"/>
                  <a:pt x="5947825" y="1040417"/>
                </a:cubicBezTo>
                <a:cubicBezTo>
                  <a:pt x="5937420" y="1040417"/>
                  <a:pt x="5924301" y="1038757"/>
                  <a:pt x="5914348" y="1042077"/>
                </a:cubicBezTo>
                <a:cubicBezTo>
                  <a:pt x="5887658" y="1049825"/>
                  <a:pt x="5902134" y="1044291"/>
                  <a:pt x="5897610" y="1069748"/>
                </a:cubicBezTo>
                <a:cubicBezTo>
                  <a:pt x="5892634" y="1097419"/>
                  <a:pt x="5897610" y="1135604"/>
                  <a:pt x="5897610" y="1163828"/>
                </a:cubicBezTo>
                <a:cubicBezTo>
                  <a:pt x="5897610" y="1222490"/>
                  <a:pt x="5897610" y="1280599"/>
                  <a:pt x="5897610" y="1339260"/>
                </a:cubicBezTo>
                <a:cubicBezTo>
                  <a:pt x="5897610" y="1255695"/>
                  <a:pt x="5897158" y="1357523"/>
                  <a:pt x="5897610" y="1339260"/>
                </a:cubicBezTo>
                <a:cubicBezTo>
                  <a:pt x="5897158" y="1358076"/>
                  <a:pt x="5895348" y="1443302"/>
                  <a:pt x="5934253" y="1401796"/>
                </a:cubicBezTo>
                <a:cubicBezTo>
                  <a:pt x="5945563" y="1390174"/>
                  <a:pt x="5938777" y="1282259"/>
                  <a:pt x="5938777" y="1263996"/>
                </a:cubicBezTo>
                <a:lnTo>
                  <a:pt x="5939440" y="1222517"/>
                </a:lnTo>
                <a:lnTo>
                  <a:pt x="5941492" y="1346455"/>
                </a:lnTo>
                <a:cubicBezTo>
                  <a:pt x="5943301" y="1367485"/>
                  <a:pt x="5965920" y="1432787"/>
                  <a:pt x="5991707" y="1397922"/>
                </a:cubicBezTo>
                <a:cubicBezTo>
                  <a:pt x="6000302" y="1386301"/>
                  <a:pt x="5986730" y="1359737"/>
                  <a:pt x="5987635" y="1345348"/>
                </a:cubicBezTo>
                <a:cubicBezTo>
                  <a:pt x="5987635" y="1344795"/>
                  <a:pt x="5996230" y="1331513"/>
                  <a:pt x="5997588" y="1324872"/>
                </a:cubicBezTo>
                <a:cubicBezTo>
                  <a:pt x="5998945" y="1317124"/>
                  <a:pt x="5997135" y="1306056"/>
                  <a:pt x="5997135" y="1298308"/>
                </a:cubicBezTo>
                <a:cubicBezTo>
                  <a:pt x="5996683" y="1243520"/>
                  <a:pt x="5997588" y="1188732"/>
                  <a:pt x="5997588" y="1133944"/>
                </a:cubicBezTo>
                <a:cubicBezTo>
                  <a:pt x="5997588" y="1114021"/>
                  <a:pt x="6003469" y="1076943"/>
                  <a:pt x="5998040" y="1059233"/>
                </a:cubicBezTo>
                <a:cubicBezTo>
                  <a:pt x="5992159" y="1040417"/>
                  <a:pt x="6005730" y="1054806"/>
                  <a:pt x="5989445" y="1043738"/>
                </a:cubicBezTo>
                <a:cubicBezTo>
                  <a:pt x="5985147" y="1040971"/>
                  <a:pt x="5976778" y="1040141"/>
                  <a:pt x="5968465" y="1040002"/>
                </a:cubicBezTo>
                <a:close/>
                <a:moveTo>
                  <a:pt x="5941039" y="1027135"/>
                </a:moveTo>
                <a:cubicBezTo>
                  <a:pt x="5945563" y="1027135"/>
                  <a:pt x="5964789" y="1028934"/>
                  <a:pt x="5982772" y="1030387"/>
                </a:cubicBezTo>
                <a:lnTo>
                  <a:pt x="5988063" y="1030750"/>
                </a:lnTo>
                <a:lnTo>
                  <a:pt x="6012969" y="1037650"/>
                </a:lnTo>
                <a:cubicBezTo>
                  <a:pt x="6006635" y="1053146"/>
                  <a:pt x="6005730" y="1047058"/>
                  <a:pt x="6003469" y="1064767"/>
                </a:cubicBezTo>
                <a:cubicBezTo>
                  <a:pt x="6001207" y="1079710"/>
                  <a:pt x="6004373" y="1102400"/>
                  <a:pt x="6004373" y="1117895"/>
                </a:cubicBezTo>
                <a:cubicBezTo>
                  <a:pt x="6004373" y="1149440"/>
                  <a:pt x="6003921" y="1180984"/>
                  <a:pt x="6003016" y="1212529"/>
                </a:cubicBezTo>
                <a:cubicBezTo>
                  <a:pt x="6002111" y="1259015"/>
                  <a:pt x="5988992" y="1343688"/>
                  <a:pt x="6007088" y="1384087"/>
                </a:cubicBezTo>
                <a:cubicBezTo>
                  <a:pt x="6033326" y="1442749"/>
                  <a:pt x="6031064" y="1333173"/>
                  <a:pt x="6031517" y="1313250"/>
                </a:cubicBezTo>
                <a:cubicBezTo>
                  <a:pt x="6032421" y="1244073"/>
                  <a:pt x="6024278" y="1179877"/>
                  <a:pt x="6021564" y="1112914"/>
                </a:cubicBezTo>
                <a:cubicBezTo>
                  <a:pt x="6021677" y="1115543"/>
                  <a:pt x="6021649" y="1114505"/>
                  <a:pt x="6021564" y="1112058"/>
                </a:cubicBezTo>
                <a:lnTo>
                  <a:pt x="6021361" y="1106484"/>
                </a:lnTo>
                <a:lnTo>
                  <a:pt x="6021105" y="1098387"/>
                </a:lnTo>
                <a:cubicBezTo>
                  <a:pt x="6020574" y="1077738"/>
                  <a:pt x="6019981" y="1044014"/>
                  <a:pt x="6020659" y="1044845"/>
                </a:cubicBezTo>
                <a:cubicBezTo>
                  <a:pt x="6017040" y="1041524"/>
                  <a:pt x="6016135" y="1037097"/>
                  <a:pt x="6017040" y="1031563"/>
                </a:cubicBezTo>
                <a:cubicBezTo>
                  <a:pt x="6017266" y="1032254"/>
                  <a:pt x="6013195" y="1032324"/>
                  <a:pt x="6006819" y="1032038"/>
                </a:cubicBezTo>
                <a:lnTo>
                  <a:pt x="5988063" y="1030750"/>
                </a:lnTo>
                <a:lnTo>
                  <a:pt x="5977513" y="1027827"/>
                </a:lnTo>
                <a:cubicBezTo>
                  <a:pt x="5964676" y="1026582"/>
                  <a:pt x="5951670" y="1026859"/>
                  <a:pt x="5941039" y="1027135"/>
                </a:cubicBezTo>
                <a:close/>
                <a:moveTo>
                  <a:pt x="6900099" y="945784"/>
                </a:moveTo>
                <a:cubicBezTo>
                  <a:pt x="6900099" y="1011640"/>
                  <a:pt x="6899646" y="1076943"/>
                  <a:pt x="6899646" y="1142245"/>
                </a:cubicBezTo>
                <a:cubicBezTo>
                  <a:pt x="6899646" y="1173236"/>
                  <a:pt x="6898289" y="1204228"/>
                  <a:pt x="6898289" y="1234665"/>
                </a:cubicBezTo>
                <a:cubicBezTo>
                  <a:pt x="6898289" y="1251821"/>
                  <a:pt x="6894218" y="1253481"/>
                  <a:pt x="6899194" y="1267870"/>
                </a:cubicBezTo>
                <a:cubicBezTo>
                  <a:pt x="6900325" y="1270914"/>
                  <a:pt x="6902474" y="1272851"/>
                  <a:pt x="6904340" y="1275065"/>
                </a:cubicBezTo>
                <a:lnTo>
                  <a:pt x="6905765" y="1278722"/>
                </a:lnTo>
                <a:lnTo>
                  <a:pt x="6905245" y="1278731"/>
                </a:lnTo>
                <a:cubicBezTo>
                  <a:pt x="6904397" y="1279907"/>
                  <a:pt x="6904397" y="1282812"/>
                  <a:pt x="6907790" y="1283919"/>
                </a:cubicBezTo>
                <a:cubicBezTo>
                  <a:pt x="6882004" y="1276171"/>
                  <a:pt x="6860741" y="1244627"/>
                  <a:pt x="6841741" y="1219723"/>
                </a:cubicBezTo>
                <a:cubicBezTo>
                  <a:pt x="6841741" y="1271191"/>
                  <a:pt x="6841741" y="1323211"/>
                  <a:pt x="6841741" y="1374679"/>
                </a:cubicBezTo>
                <a:cubicBezTo>
                  <a:pt x="6896028" y="1368591"/>
                  <a:pt x="6885622" y="1335387"/>
                  <a:pt x="6886980" y="1277832"/>
                </a:cubicBezTo>
                <a:cubicBezTo>
                  <a:pt x="6905075" y="1283366"/>
                  <a:pt x="6914123" y="1289453"/>
                  <a:pt x="6929052" y="1299415"/>
                </a:cubicBezTo>
                <a:cubicBezTo>
                  <a:pt x="6950314" y="1313250"/>
                  <a:pt x="6953480" y="1317124"/>
                  <a:pt x="6962528" y="1288900"/>
                </a:cubicBezTo>
                <a:cubicBezTo>
                  <a:pt x="6966147" y="1278385"/>
                  <a:pt x="6961624" y="1271191"/>
                  <a:pt x="6969314" y="1262889"/>
                </a:cubicBezTo>
                <a:cubicBezTo>
                  <a:pt x="6977910" y="1253481"/>
                  <a:pt x="7000076" y="1263443"/>
                  <a:pt x="7006410" y="1255142"/>
                </a:cubicBezTo>
                <a:lnTo>
                  <a:pt x="7009251" y="1237694"/>
                </a:lnTo>
                <a:lnTo>
                  <a:pt x="7009746" y="1249123"/>
                </a:lnTo>
                <a:cubicBezTo>
                  <a:pt x="7011047" y="1258877"/>
                  <a:pt x="7014100" y="1267040"/>
                  <a:pt x="7019529" y="1278938"/>
                </a:cubicBezTo>
                <a:cubicBezTo>
                  <a:pt x="7024505" y="1290007"/>
                  <a:pt x="7025862" y="1273404"/>
                  <a:pt x="7029934" y="1291667"/>
                </a:cubicBezTo>
                <a:cubicBezTo>
                  <a:pt x="7032196" y="1301075"/>
                  <a:pt x="7025862" y="1320444"/>
                  <a:pt x="7026767" y="1331513"/>
                </a:cubicBezTo>
                <a:cubicBezTo>
                  <a:pt x="7028576" y="1360290"/>
                  <a:pt x="7024505" y="1359737"/>
                  <a:pt x="7054362" y="1363611"/>
                </a:cubicBezTo>
                <a:cubicBezTo>
                  <a:pt x="7078792" y="1366931"/>
                  <a:pt x="7104578" y="1364164"/>
                  <a:pt x="7129006" y="1363057"/>
                </a:cubicBezTo>
                <a:cubicBezTo>
                  <a:pt x="7123578" y="1313803"/>
                  <a:pt x="7120864" y="1263443"/>
                  <a:pt x="7128102" y="1214189"/>
                </a:cubicBezTo>
                <a:cubicBezTo>
                  <a:pt x="7141221" y="1229685"/>
                  <a:pt x="7137150" y="1278385"/>
                  <a:pt x="7138959" y="1302182"/>
                </a:cubicBezTo>
                <a:cubicBezTo>
                  <a:pt x="7140316" y="1318231"/>
                  <a:pt x="7132626" y="1375786"/>
                  <a:pt x="7155245" y="1363611"/>
                </a:cubicBezTo>
                <a:cubicBezTo>
                  <a:pt x="7161126" y="1360844"/>
                  <a:pt x="7157054" y="1345348"/>
                  <a:pt x="7163388" y="1341474"/>
                </a:cubicBezTo>
                <a:cubicBezTo>
                  <a:pt x="7168816" y="1338154"/>
                  <a:pt x="7172888" y="1343134"/>
                  <a:pt x="7179222" y="1340921"/>
                </a:cubicBezTo>
                <a:cubicBezTo>
                  <a:pt x="7187364" y="1338707"/>
                  <a:pt x="7207270" y="1334280"/>
                  <a:pt x="7214960" y="1336493"/>
                </a:cubicBezTo>
                <a:cubicBezTo>
                  <a:pt x="7227174" y="1340367"/>
                  <a:pt x="7242103" y="1373572"/>
                  <a:pt x="7245270" y="1351436"/>
                </a:cubicBezTo>
                <a:cubicBezTo>
                  <a:pt x="7248436" y="1331513"/>
                  <a:pt x="7210888" y="1299968"/>
                  <a:pt x="7198674" y="1286686"/>
                </a:cubicBezTo>
                <a:cubicBezTo>
                  <a:pt x="7159316" y="1244627"/>
                  <a:pt x="7120864" y="1196480"/>
                  <a:pt x="7079244" y="1157741"/>
                </a:cubicBezTo>
                <a:cubicBezTo>
                  <a:pt x="7070648" y="1185965"/>
                  <a:pt x="7074720" y="1216403"/>
                  <a:pt x="7073816" y="1246287"/>
                </a:cubicBezTo>
                <a:cubicBezTo>
                  <a:pt x="7073363" y="1279492"/>
                  <a:pt x="7076530" y="1270084"/>
                  <a:pt x="7084220" y="1288900"/>
                </a:cubicBezTo>
                <a:cubicBezTo>
                  <a:pt x="7066577" y="1312697"/>
                  <a:pt x="7076982" y="1332066"/>
                  <a:pt x="7065672" y="1357523"/>
                </a:cubicBezTo>
                <a:cubicBezTo>
                  <a:pt x="7065672" y="1304949"/>
                  <a:pt x="7065672" y="1252375"/>
                  <a:pt x="7065672" y="1199247"/>
                </a:cubicBezTo>
                <a:cubicBezTo>
                  <a:pt x="7065672" y="1173790"/>
                  <a:pt x="7068386" y="1154974"/>
                  <a:pt x="7057530" y="1132837"/>
                </a:cubicBezTo>
                <a:cubicBezTo>
                  <a:pt x="7048029" y="1113468"/>
                  <a:pt x="7028124" y="1099079"/>
                  <a:pt x="7015005" y="1083583"/>
                </a:cubicBezTo>
                <a:cubicBezTo>
                  <a:pt x="7010708" y="1104336"/>
                  <a:pt x="7010481" y="1125366"/>
                  <a:pt x="7010877" y="1146465"/>
                </a:cubicBezTo>
                <a:lnTo>
                  <a:pt x="7010483" y="1209388"/>
                </a:lnTo>
                <a:lnTo>
                  <a:pt x="7010418" y="1210151"/>
                </a:lnTo>
                <a:cubicBezTo>
                  <a:pt x="7010198" y="1212736"/>
                  <a:pt x="7010142" y="1213497"/>
                  <a:pt x="7010481" y="1209762"/>
                </a:cubicBezTo>
                <a:lnTo>
                  <a:pt x="7009092" y="1231683"/>
                </a:lnTo>
                <a:lnTo>
                  <a:pt x="7008445" y="1207271"/>
                </a:lnTo>
                <a:cubicBezTo>
                  <a:pt x="7007201" y="1185273"/>
                  <a:pt x="7005052" y="1162445"/>
                  <a:pt x="7005052" y="1154420"/>
                </a:cubicBezTo>
                <a:cubicBezTo>
                  <a:pt x="7005052" y="1127303"/>
                  <a:pt x="7010934" y="1091885"/>
                  <a:pt x="7000981" y="1068641"/>
                </a:cubicBezTo>
                <a:cubicBezTo>
                  <a:pt x="6981528" y="1022708"/>
                  <a:pt x="6931314" y="981202"/>
                  <a:pt x="6900099" y="945784"/>
                </a:cubicBezTo>
                <a:close/>
                <a:moveTo>
                  <a:pt x="6570762" y="890996"/>
                </a:moveTo>
                <a:cubicBezTo>
                  <a:pt x="6558094" y="1006659"/>
                  <a:pt x="6568047" y="1126750"/>
                  <a:pt x="6566238" y="1243520"/>
                </a:cubicBezTo>
                <a:cubicBezTo>
                  <a:pt x="6565785" y="1260676"/>
                  <a:pt x="6561714" y="1282259"/>
                  <a:pt x="6567594" y="1298308"/>
                </a:cubicBezTo>
                <a:cubicBezTo>
                  <a:pt x="6574832" y="1303842"/>
                  <a:pt x="6580262" y="1311590"/>
                  <a:pt x="6582976" y="1320998"/>
                </a:cubicBezTo>
                <a:cubicBezTo>
                  <a:pt x="6585238" y="1329852"/>
                  <a:pt x="6585690" y="1338707"/>
                  <a:pt x="6585690" y="1348115"/>
                </a:cubicBezTo>
                <a:cubicBezTo>
                  <a:pt x="6585238" y="1356970"/>
                  <a:pt x="6585238" y="1366378"/>
                  <a:pt x="6585690" y="1375232"/>
                </a:cubicBezTo>
                <a:cubicBezTo>
                  <a:pt x="6597000" y="1375232"/>
                  <a:pt x="6607857" y="1375232"/>
                  <a:pt x="6619166" y="1375232"/>
                </a:cubicBezTo>
                <a:cubicBezTo>
                  <a:pt x="6635905" y="1375232"/>
                  <a:pt x="6653548" y="1377999"/>
                  <a:pt x="6670738" y="1374679"/>
                </a:cubicBezTo>
                <a:cubicBezTo>
                  <a:pt x="6701501" y="1375786"/>
                  <a:pt x="6708287" y="1385194"/>
                  <a:pt x="6714620" y="1351436"/>
                </a:cubicBezTo>
                <a:cubicBezTo>
                  <a:pt x="6720502" y="1318784"/>
                  <a:pt x="6715072" y="1276171"/>
                  <a:pt x="6715072" y="1242413"/>
                </a:cubicBezTo>
                <a:cubicBezTo>
                  <a:pt x="6715525" y="1187625"/>
                  <a:pt x="6730454" y="1104613"/>
                  <a:pt x="6703310" y="1057020"/>
                </a:cubicBezTo>
                <a:cubicBezTo>
                  <a:pt x="6659429" y="979542"/>
                  <a:pt x="6672096" y="1123429"/>
                  <a:pt x="6671644" y="1156081"/>
                </a:cubicBezTo>
                <a:cubicBezTo>
                  <a:pt x="6671191" y="1226364"/>
                  <a:pt x="6669834" y="1296648"/>
                  <a:pt x="6668477" y="1366931"/>
                </a:cubicBezTo>
                <a:cubicBezTo>
                  <a:pt x="6648120" y="1355309"/>
                  <a:pt x="6674810" y="1299968"/>
                  <a:pt x="6646762" y="1301075"/>
                </a:cubicBezTo>
                <a:cubicBezTo>
                  <a:pt x="6668477" y="1282259"/>
                  <a:pt x="6659882" y="1233005"/>
                  <a:pt x="6659882" y="1206441"/>
                </a:cubicBezTo>
                <a:cubicBezTo>
                  <a:pt x="6659429" y="1167149"/>
                  <a:pt x="6659429" y="1128410"/>
                  <a:pt x="6660334" y="1089118"/>
                </a:cubicBezTo>
                <a:cubicBezTo>
                  <a:pt x="6660786" y="1047058"/>
                  <a:pt x="6663048" y="959065"/>
                  <a:pt x="6616000" y="946890"/>
                </a:cubicBezTo>
                <a:cubicBezTo>
                  <a:pt x="6622786" y="1035436"/>
                  <a:pt x="6618714" y="1124536"/>
                  <a:pt x="6616904" y="1213636"/>
                </a:cubicBezTo>
                <a:cubicBezTo>
                  <a:pt x="6616000" y="1252928"/>
                  <a:pt x="6625500" y="1309930"/>
                  <a:pt x="6616452" y="1346455"/>
                </a:cubicBezTo>
                <a:cubicBezTo>
                  <a:pt x="6610572" y="1369698"/>
                  <a:pt x="6609666" y="1369145"/>
                  <a:pt x="6600619" y="1350329"/>
                </a:cubicBezTo>
                <a:cubicBezTo>
                  <a:pt x="6590666" y="1329299"/>
                  <a:pt x="6601071" y="1247947"/>
                  <a:pt x="6601071" y="1223044"/>
                </a:cubicBezTo>
                <a:cubicBezTo>
                  <a:pt x="6601071" y="1182091"/>
                  <a:pt x="6601524" y="1141138"/>
                  <a:pt x="6601524" y="1100186"/>
                </a:cubicBezTo>
                <a:cubicBezTo>
                  <a:pt x="6601976" y="1036543"/>
                  <a:pt x="6626405" y="925861"/>
                  <a:pt x="6570762" y="890996"/>
                </a:cubicBezTo>
                <a:close/>
                <a:moveTo>
                  <a:pt x="6516751" y="864301"/>
                </a:moveTo>
                <a:lnTo>
                  <a:pt x="6516728" y="869948"/>
                </a:lnTo>
                <a:cubicBezTo>
                  <a:pt x="6516724" y="871066"/>
                  <a:pt x="6516726" y="870619"/>
                  <a:pt x="6516736" y="867934"/>
                </a:cubicBezTo>
                <a:close/>
                <a:moveTo>
                  <a:pt x="5386441" y="847317"/>
                </a:moveTo>
                <a:cubicBezTo>
                  <a:pt x="5389445" y="850744"/>
                  <a:pt x="5389976" y="887191"/>
                  <a:pt x="5380080" y="890996"/>
                </a:cubicBezTo>
                <a:cubicBezTo>
                  <a:pt x="5381946" y="855093"/>
                  <a:pt x="5384639" y="845261"/>
                  <a:pt x="5386441" y="847317"/>
                </a:cubicBezTo>
                <a:close/>
                <a:moveTo>
                  <a:pt x="6516819" y="846866"/>
                </a:moveTo>
                <a:lnTo>
                  <a:pt x="6516797" y="852495"/>
                </a:lnTo>
                <a:lnTo>
                  <a:pt x="6516751" y="864301"/>
                </a:lnTo>
                <a:lnTo>
                  <a:pt x="6516757" y="862564"/>
                </a:lnTo>
                <a:close/>
                <a:moveTo>
                  <a:pt x="6516880" y="831552"/>
                </a:moveTo>
                <a:lnTo>
                  <a:pt x="6516819" y="846866"/>
                </a:lnTo>
                <a:lnTo>
                  <a:pt x="6516863" y="835715"/>
                </a:lnTo>
                <a:close/>
                <a:moveTo>
                  <a:pt x="6516927" y="819605"/>
                </a:moveTo>
                <a:lnTo>
                  <a:pt x="6516880" y="831552"/>
                </a:lnTo>
                <a:lnTo>
                  <a:pt x="6516908" y="824304"/>
                </a:lnTo>
                <a:cubicBezTo>
                  <a:pt x="6516920" y="821395"/>
                  <a:pt x="6516927" y="819605"/>
                  <a:pt x="6516927" y="819605"/>
                </a:cubicBezTo>
                <a:close/>
                <a:moveTo>
                  <a:pt x="5501827" y="815065"/>
                </a:moveTo>
                <a:lnTo>
                  <a:pt x="5501761" y="816847"/>
                </a:lnTo>
                <a:lnTo>
                  <a:pt x="5501772" y="815178"/>
                </a:lnTo>
                <a:cubicBezTo>
                  <a:pt x="5501885" y="812895"/>
                  <a:pt x="5501892" y="813137"/>
                  <a:pt x="5501827" y="815065"/>
                </a:cubicBezTo>
                <a:close/>
                <a:moveTo>
                  <a:pt x="5462506" y="809402"/>
                </a:moveTo>
                <a:cubicBezTo>
                  <a:pt x="5466344" y="809090"/>
                  <a:pt x="5462866" y="819052"/>
                  <a:pt x="5456081" y="814071"/>
                </a:cubicBezTo>
                <a:cubicBezTo>
                  <a:pt x="5459134" y="810751"/>
                  <a:pt x="5461227" y="809506"/>
                  <a:pt x="5462506" y="809402"/>
                </a:cubicBezTo>
                <a:close/>
                <a:moveTo>
                  <a:pt x="6510142" y="803003"/>
                </a:moveTo>
                <a:cubicBezTo>
                  <a:pt x="6495665" y="814071"/>
                  <a:pt x="6505618" y="892102"/>
                  <a:pt x="6505618" y="910918"/>
                </a:cubicBezTo>
                <a:cubicBezTo>
                  <a:pt x="6505618" y="957405"/>
                  <a:pt x="6505618" y="1004445"/>
                  <a:pt x="6505618" y="1050932"/>
                </a:cubicBezTo>
                <a:cubicBezTo>
                  <a:pt x="6509689" y="997251"/>
                  <a:pt x="6510594" y="943570"/>
                  <a:pt x="6510594" y="889335"/>
                </a:cubicBezTo>
                <a:cubicBezTo>
                  <a:pt x="6511046" y="867199"/>
                  <a:pt x="6506974" y="836208"/>
                  <a:pt x="6516927" y="819605"/>
                </a:cubicBezTo>
                <a:cubicBezTo>
                  <a:pt x="6516022" y="1002785"/>
                  <a:pt x="6514666" y="1185412"/>
                  <a:pt x="6510142" y="1368591"/>
                </a:cubicBezTo>
                <a:cubicBezTo>
                  <a:pt x="6487070" y="1361397"/>
                  <a:pt x="6505618" y="1319338"/>
                  <a:pt x="6488880" y="1316017"/>
                </a:cubicBezTo>
                <a:cubicBezTo>
                  <a:pt x="6478022" y="1314357"/>
                  <a:pt x="6482094" y="1338707"/>
                  <a:pt x="6481188" y="1344795"/>
                </a:cubicBezTo>
                <a:cubicBezTo>
                  <a:pt x="6478474" y="1365271"/>
                  <a:pt x="6478022" y="1371912"/>
                  <a:pt x="6490236" y="1380766"/>
                </a:cubicBezTo>
                <a:cubicBezTo>
                  <a:pt x="6498380" y="1386301"/>
                  <a:pt x="6535928" y="1377446"/>
                  <a:pt x="6544975" y="1376339"/>
                </a:cubicBezTo>
                <a:cubicBezTo>
                  <a:pt x="6566690" y="1374679"/>
                  <a:pt x="6563523" y="1382427"/>
                  <a:pt x="6571214" y="1363611"/>
                </a:cubicBezTo>
                <a:cubicBezTo>
                  <a:pt x="6574832" y="1353649"/>
                  <a:pt x="6571214" y="1328746"/>
                  <a:pt x="6571214" y="1318784"/>
                </a:cubicBezTo>
                <a:cubicBezTo>
                  <a:pt x="6563070" y="1335387"/>
                  <a:pt x="6564428" y="1387407"/>
                  <a:pt x="6545428" y="1353096"/>
                </a:cubicBezTo>
                <a:cubicBezTo>
                  <a:pt x="6539999" y="1342581"/>
                  <a:pt x="6547237" y="1297201"/>
                  <a:pt x="6547237" y="1285579"/>
                </a:cubicBezTo>
                <a:cubicBezTo>
                  <a:pt x="6547690" y="1254588"/>
                  <a:pt x="6547237" y="1223597"/>
                  <a:pt x="6547237" y="1192606"/>
                </a:cubicBezTo>
                <a:cubicBezTo>
                  <a:pt x="6547237" y="1130624"/>
                  <a:pt x="6547690" y="1068641"/>
                  <a:pt x="6549046" y="1007212"/>
                </a:cubicBezTo>
                <a:cubicBezTo>
                  <a:pt x="6549952" y="983969"/>
                  <a:pt x="6539094" y="878267"/>
                  <a:pt x="6558547" y="869412"/>
                </a:cubicBezTo>
                <a:cubicBezTo>
                  <a:pt x="6549499" y="860558"/>
                  <a:pt x="6509689" y="811304"/>
                  <a:pt x="6510142" y="803003"/>
                </a:cubicBezTo>
                <a:close/>
                <a:moveTo>
                  <a:pt x="6784288" y="800789"/>
                </a:moveTo>
                <a:cubicBezTo>
                  <a:pt x="6787907" y="855577"/>
                  <a:pt x="6787454" y="910918"/>
                  <a:pt x="6786098" y="966260"/>
                </a:cubicBezTo>
                <a:cubicBezTo>
                  <a:pt x="6785192" y="1008873"/>
                  <a:pt x="6795145" y="1081923"/>
                  <a:pt x="6780216" y="1120109"/>
                </a:cubicBezTo>
                <a:cubicBezTo>
                  <a:pt x="6766192" y="1071962"/>
                  <a:pt x="6774788" y="1006659"/>
                  <a:pt x="6774788" y="955745"/>
                </a:cubicBezTo>
                <a:cubicBezTo>
                  <a:pt x="6774788" y="943016"/>
                  <a:pt x="6781121" y="798576"/>
                  <a:pt x="6784288" y="800789"/>
                </a:cubicBezTo>
                <a:close/>
                <a:moveTo>
                  <a:pt x="6497022" y="789168"/>
                </a:moveTo>
                <a:cubicBezTo>
                  <a:pt x="6496570" y="946337"/>
                  <a:pt x="6487522" y="770905"/>
                  <a:pt x="6497022" y="789168"/>
                </a:cubicBezTo>
                <a:close/>
                <a:moveTo>
                  <a:pt x="5489105" y="763157"/>
                </a:moveTo>
                <a:cubicBezTo>
                  <a:pt x="5479605" y="779206"/>
                  <a:pt x="5468747" y="800789"/>
                  <a:pt x="5456081" y="814071"/>
                </a:cubicBezTo>
                <a:cubicBezTo>
                  <a:pt x="5475081" y="827906"/>
                  <a:pt x="5462866" y="929735"/>
                  <a:pt x="5462866" y="954085"/>
                </a:cubicBezTo>
                <a:cubicBezTo>
                  <a:pt x="5462866" y="1007766"/>
                  <a:pt x="5462414" y="1060894"/>
                  <a:pt x="5462414" y="1114575"/>
                </a:cubicBezTo>
                <a:cubicBezTo>
                  <a:pt x="5461962" y="1220277"/>
                  <a:pt x="5461509" y="1325425"/>
                  <a:pt x="5461057" y="1431127"/>
                </a:cubicBezTo>
                <a:cubicBezTo>
                  <a:pt x="5495438" y="1428913"/>
                  <a:pt x="5487295" y="1416185"/>
                  <a:pt x="5487295" y="1375786"/>
                </a:cubicBezTo>
                <a:cubicBezTo>
                  <a:pt x="5487748" y="1346455"/>
                  <a:pt x="5487748" y="1317677"/>
                  <a:pt x="5488200" y="1288900"/>
                </a:cubicBezTo>
                <a:cubicBezTo>
                  <a:pt x="5488200" y="1234665"/>
                  <a:pt x="5488652" y="1180984"/>
                  <a:pt x="5488652" y="1126750"/>
                </a:cubicBezTo>
                <a:cubicBezTo>
                  <a:pt x="5488652" y="1057573"/>
                  <a:pt x="5488652" y="988396"/>
                  <a:pt x="5489557" y="919773"/>
                </a:cubicBezTo>
                <a:cubicBezTo>
                  <a:pt x="5489557" y="888229"/>
                  <a:pt x="5490914" y="857237"/>
                  <a:pt x="5491819" y="826246"/>
                </a:cubicBezTo>
                <a:cubicBezTo>
                  <a:pt x="5492272" y="812964"/>
                  <a:pt x="5485033" y="769798"/>
                  <a:pt x="5489105" y="763157"/>
                </a:cubicBezTo>
                <a:close/>
                <a:moveTo>
                  <a:pt x="6464903" y="738807"/>
                </a:moveTo>
                <a:cubicBezTo>
                  <a:pt x="6465355" y="952424"/>
                  <a:pt x="6465355" y="1166595"/>
                  <a:pt x="6465808" y="1380213"/>
                </a:cubicBezTo>
                <a:cubicBezTo>
                  <a:pt x="6486165" y="1376339"/>
                  <a:pt x="6472594" y="1349775"/>
                  <a:pt x="6474403" y="1330959"/>
                </a:cubicBezTo>
                <a:cubicBezTo>
                  <a:pt x="6477117" y="1307162"/>
                  <a:pt x="6490689" y="1297754"/>
                  <a:pt x="6496118" y="1276171"/>
                </a:cubicBezTo>
                <a:cubicBezTo>
                  <a:pt x="6506070" y="1236326"/>
                  <a:pt x="6495665" y="1167702"/>
                  <a:pt x="6495665" y="1126196"/>
                </a:cubicBezTo>
                <a:cubicBezTo>
                  <a:pt x="6496118" y="1013853"/>
                  <a:pt x="6496570" y="901510"/>
                  <a:pt x="6497022" y="789168"/>
                </a:cubicBezTo>
                <a:cubicBezTo>
                  <a:pt x="6487974" y="770905"/>
                  <a:pt x="6476665" y="754303"/>
                  <a:pt x="6464903" y="738807"/>
                </a:cubicBezTo>
                <a:close/>
                <a:moveTo>
                  <a:pt x="6744478" y="736593"/>
                </a:moveTo>
                <a:cubicBezTo>
                  <a:pt x="6717787" y="724418"/>
                  <a:pt x="6727287" y="786400"/>
                  <a:pt x="6727287" y="807430"/>
                </a:cubicBezTo>
                <a:cubicBezTo>
                  <a:pt x="6727287" y="850043"/>
                  <a:pt x="6727287" y="892656"/>
                  <a:pt x="6727287" y="935269"/>
                </a:cubicBezTo>
                <a:cubicBezTo>
                  <a:pt x="6727287" y="962386"/>
                  <a:pt x="6738144" y="1027689"/>
                  <a:pt x="6723216" y="1048165"/>
                </a:cubicBezTo>
                <a:cubicBezTo>
                  <a:pt x="6720954" y="1049825"/>
                  <a:pt x="6731811" y="1066981"/>
                  <a:pt x="6732716" y="1071408"/>
                </a:cubicBezTo>
                <a:cubicBezTo>
                  <a:pt x="6734525" y="1085244"/>
                  <a:pt x="6729096" y="1087457"/>
                  <a:pt x="6728192" y="1094098"/>
                </a:cubicBezTo>
                <a:cubicBezTo>
                  <a:pt x="6723668" y="1132837"/>
                  <a:pt x="6725930" y="1174343"/>
                  <a:pt x="6725930" y="1214189"/>
                </a:cubicBezTo>
                <a:cubicBezTo>
                  <a:pt x="6725930" y="1231898"/>
                  <a:pt x="6722311" y="1263443"/>
                  <a:pt x="6725930" y="1281152"/>
                </a:cubicBezTo>
                <a:cubicBezTo>
                  <a:pt x="6729096" y="1295541"/>
                  <a:pt x="6737692" y="1298861"/>
                  <a:pt x="6740858" y="1310483"/>
                </a:cubicBezTo>
                <a:cubicBezTo>
                  <a:pt x="6745382" y="1328192"/>
                  <a:pt x="6735430" y="1369145"/>
                  <a:pt x="6751264" y="1375786"/>
                </a:cubicBezTo>
                <a:cubicBezTo>
                  <a:pt x="6787907" y="1391281"/>
                  <a:pt x="6774336" y="1248501"/>
                  <a:pt x="6774336" y="1227471"/>
                </a:cubicBezTo>
                <a:cubicBezTo>
                  <a:pt x="6773883" y="1193713"/>
                  <a:pt x="6778859" y="1151100"/>
                  <a:pt x="6765288" y="1120109"/>
                </a:cubicBezTo>
                <a:cubicBezTo>
                  <a:pt x="6774788" y="1142245"/>
                  <a:pt x="6738144" y="1086351"/>
                  <a:pt x="6750359" y="1101846"/>
                </a:cubicBezTo>
                <a:cubicBezTo>
                  <a:pt x="6743120" y="1092438"/>
                  <a:pt x="6733168" y="1104060"/>
                  <a:pt x="6735430" y="1079710"/>
                </a:cubicBezTo>
                <a:cubicBezTo>
                  <a:pt x="6749454" y="1090778"/>
                  <a:pt x="6754430" y="1108487"/>
                  <a:pt x="6765740" y="1119555"/>
                </a:cubicBezTo>
                <a:cubicBezTo>
                  <a:pt x="6779764" y="1133391"/>
                  <a:pt x="6778407" y="1115681"/>
                  <a:pt x="6787002" y="1138925"/>
                </a:cubicBezTo>
                <a:cubicBezTo>
                  <a:pt x="6791074" y="1148886"/>
                  <a:pt x="6795145" y="1142799"/>
                  <a:pt x="6794692" y="1153867"/>
                </a:cubicBezTo>
                <a:cubicBezTo>
                  <a:pt x="6794692" y="1151653"/>
                  <a:pt x="6781121" y="1164382"/>
                  <a:pt x="6779764" y="1168256"/>
                </a:cubicBezTo>
                <a:cubicBezTo>
                  <a:pt x="6776597" y="1178771"/>
                  <a:pt x="6780216" y="1197033"/>
                  <a:pt x="6779764" y="1209208"/>
                </a:cubicBezTo>
                <a:cubicBezTo>
                  <a:pt x="6779312" y="1248501"/>
                  <a:pt x="6780216" y="1287793"/>
                  <a:pt x="6780216" y="1327085"/>
                </a:cubicBezTo>
                <a:cubicBezTo>
                  <a:pt x="6779764" y="1345901"/>
                  <a:pt x="6776597" y="1392942"/>
                  <a:pt x="6806002" y="1374125"/>
                </a:cubicBezTo>
                <a:cubicBezTo>
                  <a:pt x="6828170" y="1359183"/>
                  <a:pt x="6806907" y="1317677"/>
                  <a:pt x="6813240" y="1294987"/>
                </a:cubicBezTo>
                <a:cubicBezTo>
                  <a:pt x="6818217" y="1276725"/>
                  <a:pt x="6832693" y="1278385"/>
                  <a:pt x="6832693" y="1250714"/>
                </a:cubicBezTo>
                <a:cubicBezTo>
                  <a:pt x="6832693" y="1223597"/>
                  <a:pt x="6818217" y="1194266"/>
                  <a:pt x="6807812" y="1171023"/>
                </a:cubicBezTo>
                <a:cubicBezTo>
                  <a:pt x="6839479" y="1188179"/>
                  <a:pt x="6855312" y="1229131"/>
                  <a:pt x="6885170" y="1249054"/>
                </a:cubicBezTo>
                <a:cubicBezTo>
                  <a:pt x="6885170" y="1174343"/>
                  <a:pt x="6885622" y="1099632"/>
                  <a:pt x="6886075" y="1024922"/>
                </a:cubicBezTo>
                <a:cubicBezTo>
                  <a:pt x="6886075" y="993930"/>
                  <a:pt x="6892860" y="947997"/>
                  <a:pt x="6881551" y="920327"/>
                </a:cubicBezTo>
                <a:cubicBezTo>
                  <a:pt x="6879289" y="915346"/>
                  <a:pt x="6846265" y="868859"/>
                  <a:pt x="6841288" y="874393"/>
                </a:cubicBezTo>
                <a:cubicBezTo>
                  <a:pt x="6839932" y="878267"/>
                  <a:pt x="6838574" y="882141"/>
                  <a:pt x="6837670" y="886568"/>
                </a:cubicBezTo>
                <a:cubicBezTo>
                  <a:pt x="6833598" y="846723"/>
                  <a:pt x="6810526" y="820712"/>
                  <a:pt x="6784288" y="800789"/>
                </a:cubicBezTo>
                <a:cubicBezTo>
                  <a:pt x="6769812" y="792488"/>
                  <a:pt x="6762121" y="744341"/>
                  <a:pt x="6744478" y="736593"/>
                </a:cubicBezTo>
                <a:close/>
                <a:moveTo>
                  <a:pt x="6459926" y="732166"/>
                </a:moveTo>
                <a:cubicBezTo>
                  <a:pt x="6459474" y="856131"/>
                  <a:pt x="6456760" y="727739"/>
                  <a:pt x="6459926" y="732166"/>
                </a:cubicBezTo>
                <a:close/>
                <a:moveTo>
                  <a:pt x="6450426" y="719437"/>
                </a:moveTo>
                <a:cubicBezTo>
                  <a:pt x="6450879" y="860004"/>
                  <a:pt x="6451331" y="1000571"/>
                  <a:pt x="6451784" y="1141138"/>
                </a:cubicBezTo>
                <a:cubicBezTo>
                  <a:pt x="6451784" y="1178771"/>
                  <a:pt x="6451784" y="1216403"/>
                  <a:pt x="6451784" y="1254588"/>
                </a:cubicBezTo>
                <a:cubicBezTo>
                  <a:pt x="6451784" y="1280599"/>
                  <a:pt x="6451784" y="1306609"/>
                  <a:pt x="6451784" y="1332619"/>
                </a:cubicBezTo>
                <a:cubicBezTo>
                  <a:pt x="6451784" y="1349775"/>
                  <a:pt x="6444546" y="1382427"/>
                  <a:pt x="6461736" y="1380766"/>
                </a:cubicBezTo>
                <a:cubicBezTo>
                  <a:pt x="6456760" y="1296094"/>
                  <a:pt x="6460379" y="1208655"/>
                  <a:pt x="6459474" y="1123429"/>
                </a:cubicBezTo>
                <a:cubicBezTo>
                  <a:pt x="6457664" y="993377"/>
                  <a:pt x="6459474" y="862772"/>
                  <a:pt x="6459926" y="732166"/>
                </a:cubicBezTo>
                <a:cubicBezTo>
                  <a:pt x="6456760" y="727739"/>
                  <a:pt x="6453593" y="723865"/>
                  <a:pt x="6450426" y="719437"/>
                </a:cubicBezTo>
                <a:close/>
                <a:moveTo>
                  <a:pt x="6445450" y="713350"/>
                </a:moveTo>
                <a:cubicBezTo>
                  <a:pt x="6444998" y="842849"/>
                  <a:pt x="6434593" y="698961"/>
                  <a:pt x="6445450" y="713350"/>
                </a:cubicBezTo>
                <a:close/>
                <a:moveTo>
                  <a:pt x="6671888" y="709636"/>
                </a:moveTo>
                <a:lnTo>
                  <a:pt x="6671417" y="733688"/>
                </a:lnTo>
                <a:cubicBezTo>
                  <a:pt x="6672435" y="764264"/>
                  <a:pt x="6675715" y="795532"/>
                  <a:pt x="6675715" y="817392"/>
                </a:cubicBezTo>
                <a:cubicBezTo>
                  <a:pt x="6675715" y="862772"/>
                  <a:pt x="6687024" y="933055"/>
                  <a:pt x="6671191" y="975668"/>
                </a:cubicBezTo>
                <a:cubicBezTo>
                  <a:pt x="6666215" y="904831"/>
                  <a:pt x="6667572" y="833441"/>
                  <a:pt x="6668929" y="762050"/>
                </a:cubicBezTo>
                <a:close/>
                <a:moveTo>
                  <a:pt x="5342939" y="706768"/>
                </a:moveTo>
                <a:lnTo>
                  <a:pt x="5338912" y="911472"/>
                </a:lnTo>
                <a:cubicBezTo>
                  <a:pt x="5338912" y="863325"/>
                  <a:pt x="5338912" y="814625"/>
                  <a:pt x="5338912" y="766478"/>
                </a:cubicBezTo>
                <a:cubicBezTo>
                  <a:pt x="5338912" y="760805"/>
                  <a:pt x="5339619" y="751501"/>
                  <a:pt x="5340503" y="740433"/>
                </a:cubicBezTo>
                <a:close/>
                <a:moveTo>
                  <a:pt x="5530724" y="705602"/>
                </a:moveTo>
                <a:cubicBezTo>
                  <a:pt x="5520320" y="714457"/>
                  <a:pt x="5501772" y="737700"/>
                  <a:pt x="5497700" y="753196"/>
                </a:cubicBezTo>
                <a:cubicBezTo>
                  <a:pt x="5494081" y="769798"/>
                  <a:pt x="5502676" y="793595"/>
                  <a:pt x="5501772" y="815178"/>
                </a:cubicBezTo>
                <a:cubicBezTo>
                  <a:pt x="5498039" y="908982"/>
                  <a:pt x="5500414" y="851807"/>
                  <a:pt x="5501454" y="825062"/>
                </a:cubicBezTo>
                <a:lnTo>
                  <a:pt x="5501761" y="816847"/>
                </a:lnTo>
                <a:lnTo>
                  <a:pt x="5499510" y="1154974"/>
                </a:lnTo>
                <a:cubicBezTo>
                  <a:pt x="5499510" y="1208101"/>
                  <a:pt x="5491819" y="1261783"/>
                  <a:pt x="5493176" y="1314910"/>
                </a:cubicBezTo>
                <a:cubicBezTo>
                  <a:pt x="5494081" y="1353649"/>
                  <a:pt x="5500867" y="1390174"/>
                  <a:pt x="5496343" y="1429467"/>
                </a:cubicBezTo>
                <a:cubicBezTo>
                  <a:pt x="5532986" y="1428913"/>
                  <a:pt x="5525748" y="1420612"/>
                  <a:pt x="5525296" y="1377446"/>
                </a:cubicBezTo>
                <a:cubicBezTo>
                  <a:pt x="5525296" y="1350882"/>
                  <a:pt x="5525296" y="1324318"/>
                  <a:pt x="5525748" y="1297201"/>
                </a:cubicBezTo>
                <a:cubicBezTo>
                  <a:pt x="5526201" y="1232452"/>
                  <a:pt x="5527105" y="1168256"/>
                  <a:pt x="5527558" y="1103506"/>
                </a:cubicBezTo>
                <a:cubicBezTo>
                  <a:pt x="5529367" y="970687"/>
                  <a:pt x="5530724" y="838421"/>
                  <a:pt x="5530724" y="705602"/>
                </a:cubicBezTo>
                <a:close/>
                <a:moveTo>
                  <a:pt x="6672004" y="703688"/>
                </a:moveTo>
                <a:lnTo>
                  <a:pt x="6672096" y="705948"/>
                </a:lnTo>
                <a:lnTo>
                  <a:pt x="6671888" y="709636"/>
                </a:lnTo>
                <a:close/>
                <a:moveTo>
                  <a:pt x="6413330" y="663543"/>
                </a:moveTo>
                <a:cubicBezTo>
                  <a:pt x="6413330" y="696748"/>
                  <a:pt x="6418307" y="1003339"/>
                  <a:pt x="6409259" y="1004999"/>
                </a:cubicBezTo>
                <a:cubicBezTo>
                  <a:pt x="6409712" y="1004999"/>
                  <a:pt x="6413330" y="1344241"/>
                  <a:pt x="6413330" y="1382427"/>
                </a:cubicBezTo>
                <a:cubicBezTo>
                  <a:pt x="6450879" y="1380766"/>
                  <a:pt x="6446808" y="1381320"/>
                  <a:pt x="6446355" y="1340367"/>
                </a:cubicBezTo>
                <a:cubicBezTo>
                  <a:pt x="6446355" y="1315464"/>
                  <a:pt x="6445902" y="1290560"/>
                  <a:pt x="6445902" y="1265656"/>
                </a:cubicBezTo>
                <a:cubicBezTo>
                  <a:pt x="6445450" y="1225811"/>
                  <a:pt x="6444546" y="1185412"/>
                  <a:pt x="6444093" y="1145566"/>
                </a:cubicBezTo>
                <a:cubicBezTo>
                  <a:pt x="6443188" y="1001678"/>
                  <a:pt x="6444998" y="857237"/>
                  <a:pt x="6445450" y="713350"/>
                </a:cubicBezTo>
                <a:cubicBezTo>
                  <a:pt x="6434140" y="697854"/>
                  <a:pt x="6424640" y="677931"/>
                  <a:pt x="6413330" y="663543"/>
                </a:cubicBezTo>
                <a:close/>
                <a:moveTo>
                  <a:pt x="5340577" y="652056"/>
                </a:moveTo>
                <a:lnTo>
                  <a:pt x="5343684" y="667797"/>
                </a:lnTo>
                <a:cubicBezTo>
                  <a:pt x="5344214" y="678450"/>
                  <a:pt x="5343860" y="691075"/>
                  <a:pt x="5343154" y="703804"/>
                </a:cubicBezTo>
                <a:lnTo>
                  <a:pt x="5342939" y="706768"/>
                </a:lnTo>
                <a:lnTo>
                  <a:pt x="5342984" y="704495"/>
                </a:lnTo>
                <a:cubicBezTo>
                  <a:pt x="5342984" y="693981"/>
                  <a:pt x="5341513" y="679592"/>
                  <a:pt x="5340496" y="665480"/>
                </a:cubicBezTo>
                <a:close/>
                <a:moveTo>
                  <a:pt x="6397045" y="641406"/>
                </a:moveTo>
                <a:cubicBezTo>
                  <a:pt x="6397497" y="782527"/>
                  <a:pt x="6397045" y="923094"/>
                  <a:pt x="6397497" y="1064214"/>
                </a:cubicBezTo>
                <a:cubicBezTo>
                  <a:pt x="6397045" y="939696"/>
                  <a:pt x="6397497" y="1072515"/>
                  <a:pt x="6397497" y="1064214"/>
                </a:cubicBezTo>
                <a:cubicBezTo>
                  <a:pt x="6397950" y="1170469"/>
                  <a:pt x="6397950" y="1276725"/>
                  <a:pt x="6397950" y="1382980"/>
                </a:cubicBezTo>
                <a:cubicBezTo>
                  <a:pt x="6410164" y="1382427"/>
                  <a:pt x="6406092" y="1319338"/>
                  <a:pt x="6406545" y="1300521"/>
                </a:cubicBezTo>
                <a:cubicBezTo>
                  <a:pt x="6407450" y="1272297"/>
                  <a:pt x="6406998" y="1244073"/>
                  <a:pt x="6406545" y="1215849"/>
                </a:cubicBezTo>
                <a:cubicBezTo>
                  <a:pt x="6405640" y="1137265"/>
                  <a:pt x="6407450" y="1059233"/>
                  <a:pt x="6407450" y="980649"/>
                </a:cubicBezTo>
                <a:cubicBezTo>
                  <a:pt x="6407902" y="921433"/>
                  <a:pt x="6407902" y="862218"/>
                  <a:pt x="6408354" y="802449"/>
                </a:cubicBezTo>
                <a:cubicBezTo>
                  <a:pt x="6408354" y="769245"/>
                  <a:pt x="6423283" y="660776"/>
                  <a:pt x="6397045" y="641406"/>
                </a:cubicBezTo>
                <a:close/>
                <a:moveTo>
                  <a:pt x="5569630" y="631998"/>
                </a:moveTo>
                <a:cubicBezTo>
                  <a:pt x="5569630" y="672951"/>
                  <a:pt x="5556963" y="653028"/>
                  <a:pt x="5569630" y="631998"/>
                </a:cubicBezTo>
                <a:close/>
                <a:moveTo>
                  <a:pt x="5569630" y="631998"/>
                </a:moveTo>
                <a:cubicBezTo>
                  <a:pt x="5552439" y="660222"/>
                  <a:pt x="5538415" y="684019"/>
                  <a:pt x="5537510" y="718331"/>
                </a:cubicBezTo>
                <a:cubicBezTo>
                  <a:pt x="5536605" y="754856"/>
                  <a:pt x="5538415" y="792488"/>
                  <a:pt x="5538415" y="829567"/>
                </a:cubicBezTo>
                <a:cubicBezTo>
                  <a:pt x="5537963" y="898743"/>
                  <a:pt x="5537963" y="967367"/>
                  <a:pt x="5537963" y="1035990"/>
                </a:cubicBezTo>
                <a:cubicBezTo>
                  <a:pt x="5537510" y="1167149"/>
                  <a:pt x="5537510" y="1297754"/>
                  <a:pt x="5535701" y="1428913"/>
                </a:cubicBezTo>
                <a:cubicBezTo>
                  <a:pt x="5558772" y="1427807"/>
                  <a:pt x="5556963" y="1431680"/>
                  <a:pt x="5562844" y="1410651"/>
                </a:cubicBezTo>
                <a:cubicBezTo>
                  <a:pt x="5566011" y="1400689"/>
                  <a:pt x="5562844" y="1379660"/>
                  <a:pt x="5563296" y="1368038"/>
                </a:cubicBezTo>
                <a:cubicBezTo>
                  <a:pt x="5564653" y="1337047"/>
                  <a:pt x="5568273" y="1307162"/>
                  <a:pt x="5568273" y="1275618"/>
                </a:cubicBezTo>
                <a:cubicBezTo>
                  <a:pt x="5568725" y="1200354"/>
                  <a:pt x="5568725" y="1125089"/>
                  <a:pt x="5568725" y="1049825"/>
                </a:cubicBezTo>
                <a:cubicBezTo>
                  <a:pt x="5569177" y="910365"/>
                  <a:pt x="5569630" y="771458"/>
                  <a:pt x="5569630" y="631998"/>
                </a:cubicBezTo>
                <a:close/>
                <a:moveTo>
                  <a:pt x="5954045" y="563029"/>
                </a:moveTo>
                <a:cubicBezTo>
                  <a:pt x="5923057" y="561438"/>
                  <a:pt x="5891503" y="568079"/>
                  <a:pt x="5879515" y="582744"/>
                </a:cubicBezTo>
                <a:cubicBezTo>
                  <a:pt x="5862324" y="603774"/>
                  <a:pt x="5864586" y="661882"/>
                  <a:pt x="5863229" y="687893"/>
                </a:cubicBezTo>
                <a:cubicBezTo>
                  <a:pt x="5861872" y="717777"/>
                  <a:pt x="5862776" y="747108"/>
                  <a:pt x="5863681" y="776992"/>
                </a:cubicBezTo>
                <a:cubicBezTo>
                  <a:pt x="5864133" y="796362"/>
                  <a:pt x="5857348" y="849490"/>
                  <a:pt x="5864586" y="865539"/>
                </a:cubicBezTo>
                <a:cubicBezTo>
                  <a:pt x="5880419" y="900404"/>
                  <a:pt x="6048707" y="917006"/>
                  <a:pt x="6033778" y="845062"/>
                </a:cubicBezTo>
                <a:cubicBezTo>
                  <a:pt x="6040112" y="875500"/>
                  <a:pt x="6033326" y="834547"/>
                  <a:pt x="6033778" y="845062"/>
                </a:cubicBezTo>
                <a:cubicBezTo>
                  <a:pt x="6031517" y="794148"/>
                  <a:pt x="6039660" y="741021"/>
                  <a:pt x="6039207" y="689553"/>
                </a:cubicBezTo>
                <a:cubicBezTo>
                  <a:pt x="6039207" y="664650"/>
                  <a:pt x="6036945" y="614289"/>
                  <a:pt x="6025183" y="592706"/>
                </a:cubicBezTo>
                <a:cubicBezTo>
                  <a:pt x="6015457" y="574443"/>
                  <a:pt x="5985034" y="564620"/>
                  <a:pt x="5954045" y="563029"/>
                </a:cubicBezTo>
                <a:close/>
                <a:moveTo>
                  <a:pt x="5649250" y="505267"/>
                </a:moveTo>
                <a:cubicBezTo>
                  <a:pt x="5643369" y="518548"/>
                  <a:pt x="5633416" y="529063"/>
                  <a:pt x="5627083" y="541238"/>
                </a:cubicBezTo>
                <a:cubicBezTo>
                  <a:pt x="5613964" y="565035"/>
                  <a:pt x="5618940" y="566695"/>
                  <a:pt x="5618487" y="589385"/>
                </a:cubicBezTo>
                <a:cubicBezTo>
                  <a:pt x="5618487" y="582744"/>
                  <a:pt x="5614416" y="855577"/>
                  <a:pt x="5618487" y="589385"/>
                </a:cubicBezTo>
                <a:cubicBezTo>
                  <a:pt x="5616226" y="738254"/>
                  <a:pt x="5614868" y="887122"/>
                  <a:pt x="5613964" y="1035990"/>
                </a:cubicBezTo>
                <a:cubicBezTo>
                  <a:pt x="5613511" y="1110701"/>
                  <a:pt x="5613511" y="1184858"/>
                  <a:pt x="5613511" y="1259569"/>
                </a:cubicBezTo>
                <a:cubicBezTo>
                  <a:pt x="5613964" y="1294987"/>
                  <a:pt x="5613964" y="1329852"/>
                  <a:pt x="5613964" y="1365271"/>
                </a:cubicBezTo>
                <a:cubicBezTo>
                  <a:pt x="5613964" y="1384087"/>
                  <a:pt x="5606273" y="1448836"/>
                  <a:pt x="5638392" y="1418952"/>
                </a:cubicBezTo>
                <a:cubicBezTo>
                  <a:pt x="5618487" y="1387961"/>
                  <a:pt x="5639750" y="1370252"/>
                  <a:pt x="5643369" y="1338154"/>
                </a:cubicBezTo>
                <a:cubicBezTo>
                  <a:pt x="5646988" y="1303289"/>
                  <a:pt x="5642916" y="1263996"/>
                  <a:pt x="5642916" y="1229131"/>
                </a:cubicBezTo>
                <a:cubicBezTo>
                  <a:pt x="5643369" y="1143906"/>
                  <a:pt x="5643369" y="1058680"/>
                  <a:pt x="5643821" y="974008"/>
                </a:cubicBezTo>
                <a:cubicBezTo>
                  <a:pt x="5644274" y="890442"/>
                  <a:pt x="5645631" y="806877"/>
                  <a:pt x="5647893" y="723311"/>
                </a:cubicBezTo>
                <a:cubicBezTo>
                  <a:pt x="5649250" y="682359"/>
                  <a:pt x="5650155" y="641406"/>
                  <a:pt x="5651512" y="599900"/>
                </a:cubicBezTo>
                <a:cubicBezTo>
                  <a:pt x="5651964" y="583298"/>
                  <a:pt x="5644274" y="516335"/>
                  <a:pt x="5649250" y="505267"/>
                </a:cubicBezTo>
                <a:close/>
                <a:moveTo>
                  <a:pt x="5413556" y="504713"/>
                </a:moveTo>
                <a:cubicBezTo>
                  <a:pt x="5404509" y="527403"/>
                  <a:pt x="5380532" y="546219"/>
                  <a:pt x="5376461" y="571123"/>
                </a:cubicBezTo>
                <a:cubicBezTo>
                  <a:pt x="5371484" y="599900"/>
                  <a:pt x="5380080" y="642513"/>
                  <a:pt x="5380984" y="672397"/>
                </a:cubicBezTo>
                <a:cubicBezTo>
                  <a:pt x="5383246" y="745448"/>
                  <a:pt x="5384151" y="818498"/>
                  <a:pt x="5380080" y="890996"/>
                </a:cubicBezTo>
                <a:cubicBezTo>
                  <a:pt x="5432104" y="871073"/>
                  <a:pt x="5413556" y="767584"/>
                  <a:pt x="5413556" y="717777"/>
                </a:cubicBezTo>
                <a:cubicBezTo>
                  <a:pt x="5413556" y="646940"/>
                  <a:pt x="5413556" y="576103"/>
                  <a:pt x="5413556" y="504713"/>
                </a:cubicBezTo>
                <a:close/>
                <a:moveTo>
                  <a:pt x="6512371" y="448081"/>
                </a:moveTo>
                <a:lnTo>
                  <a:pt x="6512023" y="499179"/>
                </a:lnTo>
                <a:lnTo>
                  <a:pt x="6511385" y="489010"/>
                </a:lnTo>
                <a:cubicBezTo>
                  <a:pt x="6510876" y="474794"/>
                  <a:pt x="6510961" y="460734"/>
                  <a:pt x="6512332" y="448222"/>
                </a:cubicBezTo>
                <a:close/>
                <a:moveTo>
                  <a:pt x="6121994" y="186500"/>
                </a:moveTo>
                <a:cubicBezTo>
                  <a:pt x="6147780" y="225239"/>
                  <a:pt x="6172661" y="266192"/>
                  <a:pt x="6198900" y="304377"/>
                </a:cubicBezTo>
                <a:cubicBezTo>
                  <a:pt x="6205233" y="313232"/>
                  <a:pt x="6215186" y="325961"/>
                  <a:pt x="6220162" y="334262"/>
                </a:cubicBezTo>
                <a:cubicBezTo>
                  <a:pt x="6225138" y="342010"/>
                  <a:pt x="6226495" y="350311"/>
                  <a:pt x="6231924" y="362486"/>
                </a:cubicBezTo>
                <a:cubicBezTo>
                  <a:pt x="6244590" y="391263"/>
                  <a:pt x="6280329" y="406206"/>
                  <a:pt x="6267662" y="442177"/>
                </a:cubicBezTo>
                <a:cubicBezTo>
                  <a:pt x="6241876" y="397904"/>
                  <a:pt x="6213828" y="357505"/>
                  <a:pt x="6188947" y="312679"/>
                </a:cubicBezTo>
                <a:cubicBezTo>
                  <a:pt x="6168590" y="275047"/>
                  <a:pt x="6128327" y="231327"/>
                  <a:pt x="6121994" y="186500"/>
                </a:cubicBezTo>
                <a:close/>
                <a:moveTo>
                  <a:pt x="5934317" y="168774"/>
                </a:moveTo>
                <a:cubicBezTo>
                  <a:pt x="5904226" y="167788"/>
                  <a:pt x="5871145" y="171005"/>
                  <a:pt x="5865038" y="212511"/>
                </a:cubicBezTo>
                <a:cubicBezTo>
                  <a:pt x="5869110" y="184287"/>
                  <a:pt x="5855990" y="272833"/>
                  <a:pt x="5865038" y="212511"/>
                </a:cubicBezTo>
                <a:cubicBezTo>
                  <a:pt x="5859610" y="250143"/>
                  <a:pt x="5860062" y="287775"/>
                  <a:pt x="5860514" y="325407"/>
                </a:cubicBezTo>
                <a:cubicBezTo>
                  <a:pt x="5860514" y="346990"/>
                  <a:pt x="5854633" y="384622"/>
                  <a:pt x="5861872" y="403992"/>
                </a:cubicBezTo>
                <a:cubicBezTo>
                  <a:pt x="5874991" y="442177"/>
                  <a:pt x="5939230" y="432216"/>
                  <a:pt x="5967278" y="437197"/>
                </a:cubicBezTo>
                <a:cubicBezTo>
                  <a:pt x="5943301" y="432769"/>
                  <a:pt x="5980849" y="432769"/>
                  <a:pt x="5985373" y="432216"/>
                </a:cubicBezTo>
                <a:cubicBezTo>
                  <a:pt x="5996683" y="431663"/>
                  <a:pt x="6013873" y="434430"/>
                  <a:pt x="6024278" y="428895"/>
                </a:cubicBezTo>
                <a:cubicBezTo>
                  <a:pt x="6037850" y="421701"/>
                  <a:pt x="6042826" y="412846"/>
                  <a:pt x="6046445" y="395137"/>
                </a:cubicBezTo>
                <a:cubicBezTo>
                  <a:pt x="6055493" y="353078"/>
                  <a:pt x="6050969" y="280027"/>
                  <a:pt x="6046898" y="235754"/>
                </a:cubicBezTo>
                <a:cubicBezTo>
                  <a:pt x="6041016" y="173219"/>
                  <a:pt x="6007088" y="170451"/>
                  <a:pt x="5962301" y="169898"/>
                </a:cubicBezTo>
                <a:cubicBezTo>
                  <a:pt x="5954045" y="169898"/>
                  <a:pt x="5944347" y="169102"/>
                  <a:pt x="5934317" y="168774"/>
                </a:cubicBezTo>
                <a:close/>
                <a:moveTo>
                  <a:pt x="6078953" y="153555"/>
                </a:moveTo>
                <a:cubicBezTo>
                  <a:pt x="6077130" y="149923"/>
                  <a:pt x="6081385" y="158397"/>
                  <a:pt x="6084424" y="164450"/>
                </a:cubicBezTo>
                <a:close/>
                <a:moveTo>
                  <a:pt x="5997135" y="104042"/>
                </a:moveTo>
                <a:lnTo>
                  <a:pt x="6025786" y="111065"/>
                </a:lnTo>
                <a:lnTo>
                  <a:pt x="6034116" y="115599"/>
                </a:lnTo>
                <a:lnTo>
                  <a:pt x="6049872" y="125019"/>
                </a:lnTo>
                <a:lnTo>
                  <a:pt x="6078260" y="159186"/>
                </a:lnTo>
                <a:lnTo>
                  <a:pt x="6081752" y="163793"/>
                </a:lnTo>
                <a:cubicBezTo>
                  <a:pt x="6084643" y="167477"/>
                  <a:pt x="6086708" y="169898"/>
                  <a:pt x="6087160" y="169898"/>
                </a:cubicBezTo>
                <a:lnTo>
                  <a:pt x="6078260" y="159186"/>
                </a:lnTo>
                <a:lnTo>
                  <a:pt x="6071383" y="150114"/>
                </a:lnTo>
                <a:cubicBezTo>
                  <a:pt x="6063862" y="140014"/>
                  <a:pt x="6056171" y="129499"/>
                  <a:pt x="6054588" y="127839"/>
                </a:cubicBezTo>
                <a:lnTo>
                  <a:pt x="6049872" y="125019"/>
                </a:lnTo>
                <a:lnTo>
                  <a:pt x="6048594" y="123481"/>
                </a:lnTo>
                <a:lnTo>
                  <a:pt x="6034116" y="115599"/>
                </a:lnTo>
                <a:lnTo>
                  <a:pt x="6027050" y="111375"/>
                </a:lnTo>
                <a:lnTo>
                  <a:pt x="6025786" y="111065"/>
                </a:lnTo>
                <a:lnTo>
                  <a:pt x="6023925" y="110052"/>
                </a:lnTo>
                <a:cubicBezTo>
                  <a:pt x="6015287" y="106774"/>
                  <a:pt x="6006296" y="104734"/>
                  <a:pt x="5997135" y="104042"/>
                </a:cubicBezTo>
                <a:close/>
                <a:moveTo>
                  <a:pt x="5810752" y="0"/>
                </a:moveTo>
                <a:cubicBezTo>
                  <a:pt x="5867753" y="63089"/>
                  <a:pt x="5928372" y="55895"/>
                  <a:pt x="6002111" y="57002"/>
                </a:cubicBezTo>
                <a:cubicBezTo>
                  <a:pt x="6018397" y="57555"/>
                  <a:pt x="6029707" y="58662"/>
                  <a:pt x="6045088" y="53681"/>
                </a:cubicBezTo>
                <a:cubicBezTo>
                  <a:pt x="6059564" y="49807"/>
                  <a:pt x="6057754" y="40399"/>
                  <a:pt x="6078564" y="43166"/>
                </a:cubicBezTo>
                <a:cubicBezTo>
                  <a:pt x="6112946" y="47040"/>
                  <a:pt x="6112946" y="70837"/>
                  <a:pt x="6111136" y="107362"/>
                </a:cubicBezTo>
                <a:cubicBezTo>
                  <a:pt x="6108874" y="144441"/>
                  <a:pt x="6104350" y="158830"/>
                  <a:pt x="6121994" y="186500"/>
                </a:cubicBezTo>
                <a:cubicBezTo>
                  <a:pt x="6095755" y="180413"/>
                  <a:pt x="6112494" y="256784"/>
                  <a:pt x="6112946" y="275600"/>
                </a:cubicBezTo>
                <a:cubicBezTo>
                  <a:pt x="6112946" y="325407"/>
                  <a:pt x="6112041" y="374108"/>
                  <a:pt x="6114303" y="423915"/>
                </a:cubicBezTo>
                <a:cubicBezTo>
                  <a:pt x="6119280" y="532384"/>
                  <a:pt x="6117018" y="641406"/>
                  <a:pt x="6115208" y="750429"/>
                </a:cubicBezTo>
                <a:cubicBezTo>
                  <a:pt x="6113398" y="861665"/>
                  <a:pt x="6114303" y="972901"/>
                  <a:pt x="6113850" y="1084137"/>
                </a:cubicBezTo>
                <a:cubicBezTo>
                  <a:pt x="6113398" y="1136711"/>
                  <a:pt x="6112946" y="1189839"/>
                  <a:pt x="6112494" y="1242967"/>
                </a:cubicBezTo>
                <a:cubicBezTo>
                  <a:pt x="6112494" y="1262889"/>
                  <a:pt x="6107518" y="1292220"/>
                  <a:pt x="6112041" y="1311036"/>
                </a:cubicBezTo>
                <a:cubicBezTo>
                  <a:pt x="6111136" y="1316570"/>
                  <a:pt x="6111136" y="1322105"/>
                  <a:pt x="6112494" y="1327085"/>
                </a:cubicBezTo>
                <a:cubicBezTo>
                  <a:pt x="6115660" y="1330959"/>
                  <a:pt x="6119732" y="1333726"/>
                  <a:pt x="6123803" y="1335940"/>
                </a:cubicBezTo>
                <a:cubicBezTo>
                  <a:pt x="6124256" y="1343688"/>
                  <a:pt x="6104350" y="1357523"/>
                  <a:pt x="6110684" y="1377446"/>
                </a:cubicBezTo>
                <a:cubicBezTo>
                  <a:pt x="6118827" y="1405117"/>
                  <a:pt x="6115208" y="1385194"/>
                  <a:pt x="6134208" y="1392388"/>
                </a:cubicBezTo>
                <a:cubicBezTo>
                  <a:pt x="6143708" y="1287793"/>
                  <a:pt x="6133304" y="1182644"/>
                  <a:pt x="6137375" y="1078049"/>
                </a:cubicBezTo>
                <a:cubicBezTo>
                  <a:pt x="6154113" y="1122876"/>
                  <a:pt x="6144160" y="1198693"/>
                  <a:pt x="6144160" y="1247947"/>
                </a:cubicBezTo>
                <a:cubicBezTo>
                  <a:pt x="6144160" y="1296648"/>
                  <a:pt x="6144160" y="1344795"/>
                  <a:pt x="6144160" y="1392942"/>
                </a:cubicBezTo>
                <a:cubicBezTo>
                  <a:pt x="6150494" y="1390174"/>
                  <a:pt x="6161352" y="1392942"/>
                  <a:pt x="6166780" y="1393495"/>
                </a:cubicBezTo>
                <a:cubicBezTo>
                  <a:pt x="6157280" y="1244627"/>
                  <a:pt x="6165423" y="1096312"/>
                  <a:pt x="6167232" y="947444"/>
                </a:cubicBezTo>
                <a:cubicBezTo>
                  <a:pt x="6168137" y="874393"/>
                  <a:pt x="6167684" y="801343"/>
                  <a:pt x="6167684" y="728292"/>
                </a:cubicBezTo>
                <a:cubicBezTo>
                  <a:pt x="6167684" y="667417"/>
                  <a:pt x="6157732" y="585511"/>
                  <a:pt x="6170399" y="528510"/>
                </a:cubicBezTo>
                <a:cubicBezTo>
                  <a:pt x="6171756" y="687340"/>
                  <a:pt x="6172661" y="846169"/>
                  <a:pt x="6172208" y="1004999"/>
                </a:cubicBezTo>
                <a:cubicBezTo>
                  <a:pt x="6172208" y="1085797"/>
                  <a:pt x="6174470" y="1168256"/>
                  <a:pt x="6170399" y="1249054"/>
                </a:cubicBezTo>
                <a:cubicBezTo>
                  <a:pt x="6169946" y="1263996"/>
                  <a:pt x="6164518" y="1291667"/>
                  <a:pt x="6170852" y="1304395"/>
                </a:cubicBezTo>
                <a:cubicBezTo>
                  <a:pt x="6176732" y="1317124"/>
                  <a:pt x="6187590" y="1309930"/>
                  <a:pt x="6191209" y="1316017"/>
                </a:cubicBezTo>
                <a:cubicBezTo>
                  <a:pt x="6185328" y="1128963"/>
                  <a:pt x="6190756" y="940803"/>
                  <a:pt x="6192114" y="753749"/>
                </a:cubicBezTo>
                <a:cubicBezTo>
                  <a:pt x="6201614" y="754303"/>
                  <a:pt x="6196185" y="1050379"/>
                  <a:pt x="6196185" y="1081923"/>
                </a:cubicBezTo>
                <a:cubicBezTo>
                  <a:pt x="6196185" y="1142799"/>
                  <a:pt x="6196185" y="1203121"/>
                  <a:pt x="6196185" y="1263996"/>
                </a:cubicBezTo>
                <a:cubicBezTo>
                  <a:pt x="6196185" y="1286133"/>
                  <a:pt x="6185780" y="1387961"/>
                  <a:pt x="6209304" y="1385747"/>
                </a:cubicBezTo>
                <a:cubicBezTo>
                  <a:pt x="6209304" y="1251268"/>
                  <a:pt x="6209756" y="1117342"/>
                  <a:pt x="6210209" y="983416"/>
                </a:cubicBezTo>
                <a:cubicBezTo>
                  <a:pt x="6210209" y="941356"/>
                  <a:pt x="6198447" y="607648"/>
                  <a:pt x="6216995" y="603221"/>
                </a:cubicBezTo>
                <a:cubicBezTo>
                  <a:pt x="6216995" y="863878"/>
                  <a:pt x="6215638" y="1123983"/>
                  <a:pt x="6215638" y="1384640"/>
                </a:cubicBezTo>
                <a:cubicBezTo>
                  <a:pt x="6243234" y="1379660"/>
                  <a:pt x="6235542" y="1368038"/>
                  <a:pt x="6234638" y="1335940"/>
                </a:cubicBezTo>
                <a:cubicBezTo>
                  <a:pt x="6234186" y="1309930"/>
                  <a:pt x="6233733" y="1284473"/>
                  <a:pt x="6233733" y="1258462"/>
                </a:cubicBezTo>
                <a:cubicBezTo>
                  <a:pt x="6233733" y="1205888"/>
                  <a:pt x="6234638" y="1153867"/>
                  <a:pt x="6236900" y="1101293"/>
                </a:cubicBezTo>
                <a:cubicBezTo>
                  <a:pt x="6255448" y="1121216"/>
                  <a:pt x="6241876" y="1233005"/>
                  <a:pt x="6241876" y="1262889"/>
                </a:cubicBezTo>
                <a:cubicBezTo>
                  <a:pt x="6242328" y="1292220"/>
                  <a:pt x="6243234" y="1322105"/>
                  <a:pt x="6242328" y="1351989"/>
                </a:cubicBezTo>
                <a:cubicBezTo>
                  <a:pt x="6241424" y="1382427"/>
                  <a:pt x="6238257" y="1374679"/>
                  <a:pt x="6258162" y="1386301"/>
                </a:cubicBezTo>
                <a:cubicBezTo>
                  <a:pt x="6249114" y="1081923"/>
                  <a:pt x="6257258" y="774225"/>
                  <a:pt x="6256805" y="467634"/>
                </a:cubicBezTo>
                <a:cubicBezTo>
                  <a:pt x="6271734" y="501946"/>
                  <a:pt x="6261781" y="575550"/>
                  <a:pt x="6261781" y="612075"/>
                </a:cubicBezTo>
                <a:cubicBezTo>
                  <a:pt x="6262686" y="691213"/>
                  <a:pt x="6262234" y="770352"/>
                  <a:pt x="6261781" y="848936"/>
                </a:cubicBezTo>
                <a:cubicBezTo>
                  <a:pt x="6261781" y="904278"/>
                  <a:pt x="6261781" y="959619"/>
                  <a:pt x="6261781" y="1014960"/>
                </a:cubicBezTo>
                <a:cubicBezTo>
                  <a:pt x="6262234" y="1088564"/>
                  <a:pt x="6261781" y="1162168"/>
                  <a:pt x="6261781" y="1235219"/>
                </a:cubicBezTo>
                <a:cubicBezTo>
                  <a:pt x="6261781" y="1253481"/>
                  <a:pt x="6260424" y="1271744"/>
                  <a:pt x="6261781" y="1289453"/>
                </a:cubicBezTo>
                <a:cubicBezTo>
                  <a:pt x="6262686" y="1302182"/>
                  <a:pt x="6271281" y="1323211"/>
                  <a:pt x="6271281" y="1333173"/>
                </a:cubicBezTo>
                <a:cubicBezTo>
                  <a:pt x="6271281" y="1342027"/>
                  <a:pt x="6263138" y="1374125"/>
                  <a:pt x="6262686" y="1388514"/>
                </a:cubicBezTo>
                <a:cubicBezTo>
                  <a:pt x="6277162" y="1387407"/>
                  <a:pt x="6267662" y="1373572"/>
                  <a:pt x="6271734" y="1364164"/>
                </a:cubicBezTo>
                <a:cubicBezTo>
                  <a:pt x="6283496" y="1363611"/>
                  <a:pt x="6278520" y="1387961"/>
                  <a:pt x="6293448" y="1389068"/>
                </a:cubicBezTo>
                <a:cubicBezTo>
                  <a:pt x="6308377" y="1390174"/>
                  <a:pt x="6301139" y="1352542"/>
                  <a:pt x="6301139" y="1337600"/>
                </a:cubicBezTo>
                <a:cubicBezTo>
                  <a:pt x="6300686" y="1287240"/>
                  <a:pt x="6299782" y="1233005"/>
                  <a:pt x="6311544" y="1184305"/>
                </a:cubicBezTo>
                <a:cubicBezTo>
                  <a:pt x="6312901" y="1200354"/>
                  <a:pt x="6317877" y="1216956"/>
                  <a:pt x="6316972" y="1233005"/>
                </a:cubicBezTo>
                <a:cubicBezTo>
                  <a:pt x="6315615" y="1249054"/>
                  <a:pt x="6304306" y="1265103"/>
                  <a:pt x="6305210" y="1281152"/>
                </a:cubicBezTo>
                <a:cubicBezTo>
                  <a:pt x="6306115" y="1294987"/>
                  <a:pt x="6315615" y="1306609"/>
                  <a:pt x="6324210" y="1313803"/>
                </a:cubicBezTo>
                <a:cubicBezTo>
                  <a:pt x="6326925" y="1315464"/>
                  <a:pt x="6338234" y="1301075"/>
                  <a:pt x="6340949" y="1300521"/>
                </a:cubicBezTo>
                <a:cubicBezTo>
                  <a:pt x="6348640" y="1325979"/>
                  <a:pt x="6345472" y="1359183"/>
                  <a:pt x="6344116" y="1385194"/>
                </a:cubicBezTo>
                <a:cubicBezTo>
                  <a:pt x="6371711" y="1384087"/>
                  <a:pt x="6345020" y="1284473"/>
                  <a:pt x="6359496" y="1284473"/>
                </a:cubicBezTo>
                <a:cubicBezTo>
                  <a:pt x="6359044" y="1317677"/>
                  <a:pt x="6358140" y="1351436"/>
                  <a:pt x="6357687" y="1384640"/>
                </a:cubicBezTo>
                <a:cubicBezTo>
                  <a:pt x="6369449" y="1384087"/>
                  <a:pt x="6380759" y="1383533"/>
                  <a:pt x="6392521" y="1383533"/>
                </a:cubicBezTo>
                <a:cubicBezTo>
                  <a:pt x="6384378" y="1235772"/>
                  <a:pt x="6389806" y="1087457"/>
                  <a:pt x="6390712" y="939143"/>
                </a:cubicBezTo>
                <a:cubicBezTo>
                  <a:pt x="6391164" y="862218"/>
                  <a:pt x="6391616" y="784740"/>
                  <a:pt x="6392068" y="707816"/>
                </a:cubicBezTo>
                <a:cubicBezTo>
                  <a:pt x="6392068" y="663543"/>
                  <a:pt x="6394330" y="587172"/>
                  <a:pt x="6346830" y="571123"/>
                </a:cubicBezTo>
                <a:cubicBezTo>
                  <a:pt x="6354973" y="690660"/>
                  <a:pt x="6346378" y="816285"/>
                  <a:pt x="6346378" y="936375"/>
                </a:cubicBezTo>
                <a:cubicBezTo>
                  <a:pt x="6346830" y="1003892"/>
                  <a:pt x="6346830" y="1070855"/>
                  <a:pt x="6346830" y="1138371"/>
                </a:cubicBezTo>
                <a:cubicBezTo>
                  <a:pt x="6346830" y="1165489"/>
                  <a:pt x="6351354" y="1200354"/>
                  <a:pt x="6345472" y="1226364"/>
                </a:cubicBezTo>
                <a:cubicBezTo>
                  <a:pt x="6336878" y="1265656"/>
                  <a:pt x="6335972" y="1218616"/>
                  <a:pt x="6335972" y="1199800"/>
                </a:cubicBezTo>
                <a:cubicBezTo>
                  <a:pt x="6335972" y="1079710"/>
                  <a:pt x="6340496" y="959619"/>
                  <a:pt x="6341854" y="838421"/>
                </a:cubicBezTo>
                <a:cubicBezTo>
                  <a:pt x="6342758" y="775886"/>
                  <a:pt x="6343663" y="712797"/>
                  <a:pt x="6344116" y="650261"/>
                </a:cubicBezTo>
                <a:cubicBezTo>
                  <a:pt x="6344568" y="594919"/>
                  <a:pt x="6348640" y="559501"/>
                  <a:pt x="6316972" y="516888"/>
                </a:cubicBezTo>
                <a:cubicBezTo>
                  <a:pt x="6316972" y="725525"/>
                  <a:pt x="6316972" y="933608"/>
                  <a:pt x="6316972" y="1141692"/>
                </a:cubicBezTo>
                <a:cubicBezTo>
                  <a:pt x="6292996" y="1102953"/>
                  <a:pt x="6309734" y="997251"/>
                  <a:pt x="6310186" y="950764"/>
                </a:cubicBezTo>
                <a:cubicBezTo>
                  <a:pt x="6310639" y="886015"/>
                  <a:pt x="6311092" y="821266"/>
                  <a:pt x="6311544" y="756516"/>
                </a:cubicBezTo>
                <a:cubicBezTo>
                  <a:pt x="6311544" y="692874"/>
                  <a:pt x="6311092" y="629231"/>
                  <a:pt x="6312448" y="566142"/>
                </a:cubicBezTo>
                <a:cubicBezTo>
                  <a:pt x="6312901" y="548433"/>
                  <a:pt x="6317424" y="524636"/>
                  <a:pt x="6311996" y="510247"/>
                </a:cubicBezTo>
                <a:cubicBezTo>
                  <a:pt x="6306568" y="495305"/>
                  <a:pt x="6291638" y="490324"/>
                  <a:pt x="6287567" y="473169"/>
                </a:cubicBezTo>
                <a:cubicBezTo>
                  <a:pt x="6299782" y="563928"/>
                  <a:pt x="6291186" y="662436"/>
                  <a:pt x="6291186" y="753749"/>
                </a:cubicBezTo>
                <a:cubicBezTo>
                  <a:pt x="6290734" y="869966"/>
                  <a:pt x="6293448" y="985629"/>
                  <a:pt x="6294353" y="1101293"/>
                </a:cubicBezTo>
                <a:cubicBezTo>
                  <a:pt x="6272186" y="1099079"/>
                  <a:pt x="6286210" y="533491"/>
                  <a:pt x="6286210" y="467634"/>
                </a:cubicBezTo>
                <a:cubicBezTo>
                  <a:pt x="6280329" y="445498"/>
                  <a:pt x="6303400" y="474829"/>
                  <a:pt x="6302044" y="473169"/>
                </a:cubicBezTo>
                <a:cubicBezTo>
                  <a:pt x="6311996" y="482577"/>
                  <a:pt x="6318330" y="499732"/>
                  <a:pt x="6325568" y="511907"/>
                </a:cubicBezTo>
                <a:cubicBezTo>
                  <a:pt x="6335972" y="529063"/>
                  <a:pt x="6351354" y="540132"/>
                  <a:pt x="6361306" y="555627"/>
                </a:cubicBezTo>
                <a:cubicBezTo>
                  <a:pt x="6368544" y="567249"/>
                  <a:pt x="6371711" y="583298"/>
                  <a:pt x="6379854" y="595473"/>
                </a:cubicBezTo>
                <a:cubicBezTo>
                  <a:pt x="6400664" y="626464"/>
                  <a:pt x="6421022" y="655795"/>
                  <a:pt x="6443640" y="685679"/>
                </a:cubicBezTo>
                <a:cubicBezTo>
                  <a:pt x="6463546" y="712797"/>
                  <a:pt x="6481641" y="753196"/>
                  <a:pt x="6510594" y="773672"/>
                </a:cubicBezTo>
                <a:cubicBezTo>
                  <a:pt x="6511046" y="685679"/>
                  <a:pt x="6511498" y="597687"/>
                  <a:pt x="6511951" y="509694"/>
                </a:cubicBezTo>
                <a:lnTo>
                  <a:pt x="6512023" y="499179"/>
                </a:lnTo>
                <a:lnTo>
                  <a:pt x="6514001" y="530732"/>
                </a:lnTo>
                <a:cubicBezTo>
                  <a:pt x="6515004" y="543867"/>
                  <a:pt x="6515909" y="555766"/>
                  <a:pt x="6516022" y="565035"/>
                </a:cubicBezTo>
                <a:lnTo>
                  <a:pt x="6516022" y="702273"/>
                </a:lnTo>
                <a:cubicBezTo>
                  <a:pt x="6516022" y="700907"/>
                  <a:pt x="6516022" y="700829"/>
                  <a:pt x="6516022" y="702662"/>
                </a:cubicBezTo>
                <a:lnTo>
                  <a:pt x="6516022" y="709615"/>
                </a:lnTo>
                <a:lnTo>
                  <a:pt x="6516022" y="714517"/>
                </a:lnTo>
                <a:lnTo>
                  <a:pt x="6516022" y="732547"/>
                </a:lnTo>
                <a:cubicBezTo>
                  <a:pt x="6516022" y="739533"/>
                  <a:pt x="6516022" y="744203"/>
                  <a:pt x="6516022" y="741574"/>
                </a:cubicBezTo>
                <a:cubicBezTo>
                  <a:pt x="6516022" y="762604"/>
                  <a:pt x="6511498" y="768691"/>
                  <a:pt x="6516927" y="788061"/>
                </a:cubicBezTo>
                <a:cubicBezTo>
                  <a:pt x="6521904" y="805770"/>
                  <a:pt x="6537284" y="818498"/>
                  <a:pt x="6547237" y="831780"/>
                </a:cubicBezTo>
                <a:cubicBezTo>
                  <a:pt x="6568952" y="860558"/>
                  <a:pt x="6591571" y="889335"/>
                  <a:pt x="6613286" y="917559"/>
                </a:cubicBezTo>
                <a:cubicBezTo>
                  <a:pt x="6621428" y="927521"/>
                  <a:pt x="6628667" y="940249"/>
                  <a:pt x="6636810" y="950764"/>
                </a:cubicBezTo>
                <a:cubicBezTo>
                  <a:pt x="6641786" y="956852"/>
                  <a:pt x="6644952" y="964600"/>
                  <a:pt x="6645858" y="973454"/>
                </a:cubicBezTo>
                <a:cubicBezTo>
                  <a:pt x="6653096" y="972347"/>
                  <a:pt x="6658976" y="974561"/>
                  <a:pt x="6663500" y="980649"/>
                </a:cubicBezTo>
                <a:cubicBezTo>
                  <a:pt x="6682048" y="1002785"/>
                  <a:pt x="6695168" y="1040417"/>
                  <a:pt x="6722311" y="1048165"/>
                </a:cubicBezTo>
                <a:cubicBezTo>
                  <a:pt x="6711906" y="977881"/>
                  <a:pt x="6720049" y="898743"/>
                  <a:pt x="6720954" y="827906"/>
                </a:cubicBezTo>
                <a:cubicBezTo>
                  <a:pt x="6720954" y="796362"/>
                  <a:pt x="6729549" y="745448"/>
                  <a:pt x="6721858" y="716117"/>
                </a:cubicBezTo>
                <a:cubicBezTo>
                  <a:pt x="6715525" y="690660"/>
                  <a:pt x="6694715" y="672397"/>
                  <a:pt x="6680691" y="654135"/>
                </a:cubicBezTo>
                <a:cubicBezTo>
                  <a:pt x="6676167" y="663681"/>
                  <a:pt x="6673594" y="675925"/>
                  <a:pt x="6672280" y="689605"/>
                </a:cubicBezTo>
                <a:lnTo>
                  <a:pt x="6672004" y="703688"/>
                </a:lnTo>
                <a:lnTo>
                  <a:pt x="6669834" y="650261"/>
                </a:lnTo>
                <a:cubicBezTo>
                  <a:pt x="6664406" y="621483"/>
                  <a:pt x="6641786" y="596026"/>
                  <a:pt x="6626405" y="572230"/>
                </a:cubicBezTo>
                <a:cubicBezTo>
                  <a:pt x="6618262" y="630338"/>
                  <a:pt x="6621881" y="690107"/>
                  <a:pt x="6622786" y="748768"/>
                </a:cubicBezTo>
                <a:cubicBezTo>
                  <a:pt x="6622786" y="773672"/>
                  <a:pt x="6636810" y="896530"/>
                  <a:pt x="6615548" y="906491"/>
                </a:cubicBezTo>
                <a:cubicBezTo>
                  <a:pt x="6616000" y="807430"/>
                  <a:pt x="6616000" y="708369"/>
                  <a:pt x="6616452" y="609862"/>
                </a:cubicBezTo>
                <a:cubicBezTo>
                  <a:pt x="6616452" y="562268"/>
                  <a:pt x="6613286" y="551200"/>
                  <a:pt x="6586595" y="514675"/>
                </a:cubicBezTo>
                <a:cubicBezTo>
                  <a:pt x="6563976" y="483130"/>
                  <a:pt x="6542714" y="450479"/>
                  <a:pt x="6520998" y="416720"/>
                </a:cubicBezTo>
                <a:lnTo>
                  <a:pt x="6512371" y="448081"/>
                </a:lnTo>
                <a:lnTo>
                  <a:pt x="6512404" y="443284"/>
                </a:lnTo>
                <a:cubicBezTo>
                  <a:pt x="6512856" y="437197"/>
                  <a:pt x="6516927" y="410633"/>
                  <a:pt x="6516475" y="408973"/>
                </a:cubicBezTo>
                <a:cubicBezTo>
                  <a:pt x="6512856" y="394030"/>
                  <a:pt x="6492498" y="371340"/>
                  <a:pt x="6483903" y="358059"/>
                </a:cubicBezTo>
                <a:cubicBezTo>
                  <a:pt x="6480284" y="352524"/>
                  <a:pt x="6471688" y="353631"/>
                  <a:pt x="6469426" y="349757"/>
                </a:cubicBezTo>
                <a:cubicBezTo>
                  <a:pt x="6463546" y="339243"/>
                  <a:pt x="6462188" y="318766"/>
                  <a:pt x="6454950" y="306591"/>
                </a:cubicBezTo>
                <a:cubicBezTo>
                  <a:pt x="6441831" y="282794"/>
                  <a:pt x="6422378" y="264532"/>
                  <a:pt x="6408807" y="241288"/>
                </a:cubicBezTo>
                <a:cubicBezTo>
                  <a:pt x="6390712" y="209744"/>
                  <a:pt x="6373973" y="178199"/>
                  <a:pt x="6354973" y="147208"/>
                </a:cubicBezTo>
                <a:cubicBezTo>
                  <a:pt x="6337782" y="118984"/>
                  <a:pt x="6323306" y="79692"/>
                  <a:pt x="6302496" y="55342"/>
                </a:cubicBezTo>
                <a:cubicBezTo>
                  <a:pt x="6313806" y="45380"/>
                  <a:pt x="6349996" y="118431"/>
                  <a:pt x="6359496" y="133926"/>
                </a:cubicBezTo>
                <a:cubicBezTo>
                  <a:pt x="6377592" y="163257"/>
                  <a:pt x="6395235" y="193141"/>
                  <a:pt x="6412878" y="222472"/>
                </a:cubicBezTo>
                <a:cubicBezTo>
                  <a:pt x="6448164" y="281688"/>
                  <a:pt x="6482546" y="343670"/>
                  <a:pt x="6520546" y="400671"/>
                </a:cubicBezTo>
                <a:cubicBezTo>
                  <a:pt x="6599714" y="519655"/>
                  <a:pt x="6682048" y="642513"/>
                  <a:pt x="6769359" y="753196"/>
                </a:cubicBezTo>
                <a:cubicBezTo>
                  <a:pt x="6860741" y="868859"/>
                  <a:pt x="6950314" y="986183"/>
                  <a:pt x="7045315" y="1097419"/>
                </a:cubicBezTo>
                <a:cubicBezTo>
                  <a:pt x="7088292" y="1147226"/>
                  <a:pt x="7132173" y="1196480"/>
                  <a:pt x="7176507" y="1244627"/>
                </a:cubicBezTo>
                <a:cubicBezTo>
                  <a:pt x="7198222" y="1268424"/>
                  <a:pt x="7221746" y="1302735"/>
                  <a:pt x="7247080" y="1320998"/>
                </a:cubicBezTo>
                <a:cubicBezTo>
                  <a:pt x="7273318" y="1339814"/>
                  <a:pt x="7284175" y="1314357"/>
                  <a:pt x="7268794" y="1286686"/>
                </a:cubicBezTo>
                <a:cubicBezTo>
                  <a:pt x="7287794" y="1288346"/>
                  <a:pt x="7307247" y="1236326"/>
                  <a:pt x="7333033" y="1258462"/>
                </a:cubicBezTo>
                <a:cubicBezTo>
                  <a:pt x="7344342" y="1268424"/>
                  <a:pt x="7333486" y="1279492"/>
                  <a:pt x="7338462" y="1289453"/>
                </a:cubicBezTo>
                <a:cubicBezTo>
                  <a:pt x="7344342" y="1302735"/>
                  <a:pt x="7356104" y="1299968"/>
                  <a:pt x="7361533" y="1311036"/>
                </a:cubicBezTo>
                <a:cubicBezTo>
                  <a:pt x="7368319" y="1324872"/>
                  <a:pt x="7356557" y="1343134"/>
                  <a:pt x="7368772" y="1355863"/>
                </a:cubicBezTo>
                <a:cubicBezTo>
                  <a:pt x="7380081" y="1366931"/>
                  <a:pt x="7395010" y="1348115"/>
                  <a:pt x="7402248" y="1351989"/>
                </a:cubicBezTo>
                <a:cubicBezTo>
                  <a:pt x="7415820" y="1358630"/>
                  <a:pt x="7407224" y="1376339"/>
                  <a:pt x="7407224" y="1389068"/>
                </a:cubicBezTo>
                <a:cubicBezTo>
                  <a:pt x="7406772" y="1412864"/>
                  <a:pt x="7405867" y="1441088"/>
                  <a:pt x="7407676" y="1465439"/>
                </a:cubicBezTo>
                <a:cubicBezTo>
                  <a:pt x="7413558" y="1432787"/>
                  <a:pt x="7426224" y="1395709"/>
                  <a:pt x="7423058" y="1361950"/>
                </a:cubicBezTo>
                <a:cubicBezTo>
                  <a:pt x="7421700" y="1348668"/>
                  <a:pt x="7411748" y="1336493"/>
                  <a:pt x="7413106" y="1322105"/>
                </a:cubicBezTo>
                <a:cubicBezTo>
                  <a:pt x="7415368" y="1302182"/>
                  <a:pt x="7418082" y="1308823"/>
                  <a:pt x="7425320" y="1296094"/>
                </a:cubicBezTo>
                <a:cubicBezTo>
                  <a:pt x="7431653" y="1285026"/>
                  <a:pt x="7434820" y="1282259"/>
                  <a:pt x="7438439" y="1267870"/>
                </a:cubicBezTo>
                <a:cubicBezTo>
                  <a:pt x="7443415" y="1251268"/>
                  <a:pt x="7435724" y="1244073"/>
                  <a:pt x="7455178" y="1240199"/>
                </a:cubicBezTo>
                <a:cubicBezTo>
                  <a:pt x="7464678" y="1238539"/>
                  <a:pt x="7475082" y="1245180"/>
                  <a:pt x="7483226" y="1235772"/>
                </a:cubicBezTo>
                <a:cubicBezTo>
                  <a:pt x="7483226" y="1371912"/>
                  <a:pt x="7483226" y="1508051"/>
                  <a:pt x="7483226" y="1644191"/>
                </a:cubicBezTo>
                <a:cubicBezTo>
                  <a:pt x="7432558" y="1665774"/>
                  <a:pt x="7452010" y="1518013"/>
                  <a:pt x="7452010" y="1487022"/>
                </a:cubicBezTo>
                <a:cubicBezTo>
                  <a:pt x="7452463" y="1431680"/>
                  <a:pt x="7452463" y="1376893"/>
                  <a:pt x="7452916" y="1321551"/>
                </a:cubicBezTo>
                <a:cubicBezTo>
                  <a:pt x="7432558" y="1341474"/>
                  <a:pt x="7439796" y="1391281"/>
                  <a:pt x="7432106" y="1420612"/>
                </a:cubicBezTo>
                <a:cubicBezTo>
                  <a:pt x="7427130" y="1441088"/>
                  <a:pt x="7418082" y="1458798"/>
                  <a:pt x="7412200" y="1478721"/>
                </a:cubicBezTo>
                <a:cubicBezTo>
                  <a:pt x="7404510" y="1507498"/>
                  <a:pt x="7403153" y="1532955"/>
                  <a:pt x="7401796" y="1563393"/>
                </a:cubicBezTo>
                <a:cubicBezTo>
                  <a:pt x="7399534" y="1598811"/>
                  <a:pt x="7398629" y="1634230"/>
                  <a:pt x="7398629" y="1668541"/>
                </a:cubicBezTo>
                <a:cubicBezTo>
                  <a:pt x="7398629" y="1691785"/>
                  <a:pt x="7399986" y="1711154"/>
                  <a:pt x="7398629" y="1734398"/>
                </a:cubicBezTo>
                <a:cubicBezTo>
                  <a:pt x="7386867" y="1743806"/>
                  <a:pt x="7386414" y="1753214"/>
                  <a:pt x="7397724" y="1763175"/>
                </a:cubicBezTo>
                <a:cubicBezTo>
                  <a:pt x="7403153" y="1774243"/>
                  <a:pt x="7403153" y="1785312"/>
                  <a:pt x="7397724" y="1796380"/>
                </a:cubicBezTo>
                <a:cubicBezTo>
                  <a:pt x="7386414" y="1789739"/>
                  <a:pt x="7390486" y="1784205"/>
                  <a:pt x="7382343" y="1773690"/>
                </a:cubicBezTo>
                <a:cubicBezTo>
                  <a:pt x="7390034" y="1783651"/>
                  <a:pt x="7398176" y="1798593"/>
                  <a:pt x="7399534" y="1811322"/>
                </a:cubicBezTo>
                <a:cubicBezTo>
                  <a:pt x="7397724" y="1817963"/>
                  <a:pt x="7396367" y="1825157"/>
                  <a:pt x="7395914" y="1832352"/>
                </a:cubicBezTo>
                <a:cubicBezTo>
                  <a:pt x="7393200" y="1839546"/>
                  <a:pt x="7395462" y="1845080"/>
                  <a:pt x="7401796" y="1849508"/>
                </a:cubicBezTo>
                <a:cubicBezTo>
                  <a:pt x="7400891" y="1862236"/>
                  <a:pt x="7394105" y="1935840"/>
                  <a:pt x="7388676" y="1936393"/>
                </a:cubicBezTo>
                <a:cubicBezTo>
                  <a:pt x="7395914" y="1935287"/>
                  <a:pt x="7395462" y="1998929"/>
                  <a:pt x="7393200" y="2007784"/>
                </a:cubicBezTo>
                <a:cubicBezTo>
                  <a:pt x="7386867" y="1996715"/>
                  <a:pt x="7382796" y="1978453"/>
                  <a:pt x="7368319" y="1985647"/>
                </a:cubicBezTo>
                <a:cubicBezTo>
                  <a:pt x="7393200" y="2029920"/>
                  <a:pt x="7392748" y="2068659"/>
                  <a:pt x="7392748" y="2122340"/>
                </a:cubicBezTo>
                <a:cubicBezTo>
                  <a:pt x="7432106" y="2109058"/>
                  <a:pt x="7437986" y="2069213"/>
                  <a:pt x="7439344" y="2026600"/>
                </a:cubicBezTo>
                <a:cubicBezTo>
                  <a:pt x="7440248" y="2002803"/>
                  <a:pt x="7438439" y="1979560"/>
                  <a:pt x="7439796" y="1956316"/>
                </a:cubicBezTo>
                <a:cubicBezTo>
                  <a:pt x="7447034" y="1945801"/>
                  <a:pt x="7448392" y="1934180"/>
                  <a:pt x="7444320" y="1920898"/>
                </a:cubicBezTo>
                <a:cubicBezTo>
                  <a:pt x="7437534" y="1898761"/>
                  <a:pt x="7440701" y="1893781"/>
                  <a:pt x="7452916" y="1904849"/>
                </a:cubicBezTo>
                <a:cubicBezTo>
                  <a:pt x="7438439" y="1885479"/>
                  <a:pt x="7443415" y="1858916"/>
                  <a:pt x="7443868" y="1827371"/>
                </a:cubicBezTo>
                <a:cubicBezTo>
                  <a:pt x="7456534" y="1838439"/>
                  <a:pt x="7469654" y="1848954"/>
                  <a:pt x="7483226" y="1833459"/>
                </a:cubicBezTo>
                <a:cubicBezTo>
                  <a:pt x="7483226" y="1851721"/>
                  <a:pt x="7483226" y="1869984"/>
                  <a:pt x="7483226" y="1888246"/>
                </a:cubicBezTo>
                <a:cubicBezTo>
                  <a:pt x="7454725" y="1881052"/>
                  <a:pt x="7453820" y="1945801"/>
                  <a:pt x="7483226" y="1930859"/>
                </a:cubicBezTo>
                <a:cubicBezTo>
                  <a:pt x="7483226" y="1964617"/>
                  <a:pt x="7471916" y="1919238"/>
                  <a:pt x="7464678" y="1943588"/>
                </a:cubicBezTo>
                <a:cubicBezTo>
                  <a:pt x="7463320" y="1949122"/>
                  <a:pt x="7463772" y="1955763"/>
                  <a:pt x="7462416" y="1961297"/>
                </a:cubicBezTo>
                <a:cubicBezTo>
                  <a:pt x="7460606" y="1965171"/>
                  <a:pt x="7460154" y="1986201"/>
                  <a:pt x="7460154" y="1995055"/>
                </a:cubicBezTo>
                <a:cubicBezTo>
                  <a:pt x="7459701" y="2020512"/>
                  <a:pt x="7469654" y="2044862"/>
                  <a:pt x="7472820" y="2067552"/>
                </a:cubicBezTo>
                <a:cubicBezTo>
                  <a:pt x="7473725" y="2075854"/>
                  <a:pt x="7467392" y="2080834"/>
                  <a:pt x="7469202" y="2089135"/>
                </a:cubicBezTo>
                <a:cubicBezTo>
                  <a:pt x="7470106" y="2096883"/>
                  <a:pt x="7478249" y="2098543"/>
                  <a:pt x="7479154" y="2101311"/>
                </a:cubicBezTo>
                <a:cubicBezTo>
                  <a:pt x="7492273" y="2147244"/>
                  <a:pt x="7483226" y="2226382"/>
                  <a:pt x="7483226" y="2281170"/>
                </a:cubicBezTo>
                <a:cubicBezTo>
                  <a:pt x="7483226" y="2305520"/>
                  <a:pt x="7489106" y="2352560"/>
                  <a:pt x="7476892" y="2366395"/>
                </a:cubicBezTo>
                <a:cubicBezTo>
                  <a:pt x="7465130" y="2379124"/>
                  <a:pt x="7433010" y="2368609"/>
                  <a:pt x="7427130" y="2380231"/>
                </a:cubicBezTo>
                <a:cubicBezTo>
                  <a:pt x="7436177" y="2397940"/>
                  <a:pt x="7455178" y="2379677"/>
                  <a:pt x="7464678" y="2395726"/>
                </a:cubicBezTo>
                <a:cubicBezTo>
                  <a:pt x="7461058" y="2407901"/>
                  <a:pt x="7448844" y="2394066"/>
                  <a:pt x="7449296" y="2412329"/>
                </a:cubicBezTo>
                <a:cubicBezTo>
                  <a:pt x="7449748" y="2425611"/>
                  <a:pt x="7479154" y="2418970"/>
                  <a:pt x="7483226" y="2418970"/>
                </a:cubicBezTo>
                <a:cubicBezTo>
                  <a:pt x="7483226" y="2485933"/>
                  <a:pt x="7483226" y="2553449"/>
                  <a:pt x="7483226" y="2620412"/>
                </a:cubicBezTo>
                <a:cubicBezTo>
                  <a:pt x="7472820" y="2620412"/>
                  <a:pt x="7461963" y="2619859"/>
                  <a:pt x="7451558" y="2619859"/>
                </a:cubicBezTo>
                <a:cubicBezTo>
                  <a:pt x="7450201" y="2615431"/>
                  <a:pt x="7448844" y="2611558"/>
                  <a:pt x="7446130" y="2607684"/>
                </a:cubicBezTo>
                <a:cubicBezTo>
                  <a:pt x="7442510" y="2606577"/>
                  <a:pt x="7436177" y="2608791"/>
                  <a:pt x="7433462" y="2608237"/>
                </a:cubicBezTo>
                <a:cubicBezTo>
                  <a:pt x="7405867" y="2602703"/>
                  <a:pt x="7384152" y="2612111"/>
                  <a:pt x="7357010" y="2608237"/>
                </a:cubicBezTo>
                <a:cubicBezTo>
                  <a:pt x="7344795" y="2606577"/>
                  <a:pt x="7333033" y="2609897"/>
                  <a:pt x="7323985" y="2608237"/>
                </a:cubicBezTo>
                <a:cubicBezTo>
                  <a:pt x="7326700" y="2608791"/>
                  <a:pt x="7292770" y="2605470"/>
                  <a:pt x="7298652" y="2602150"/>
                </a:cubicBezTo>
                <a:cubicBezTo>
                  <a:pt x="7273770" y="2617092"/>
                  <a:pt x="7314485" y="2638675"/>
                  <a:pt x="7262460" y="2638121"/>
                </a:cubicBezTo>
                <a:cubicBezTo>
                  <a:pt x="7273770" y="2638121"/>
                  <a:pt x="7300008" y="2644209"/>
                  <a:pt x="7303628" y="2625393"/>
                </a:cubicBezTo>
                <a:cubicBezTo>
                  <a:pt x="7314032" y="2637015"/>
                  <a:pt x="7363343" y="2627607"/>
                  <a:pt x="7363343" y="2637568"/>
                </a:cubicBezTo>
                <a:cubicBezTo>
                  <a:pt x="7363343" y="2618199"/>
                  <a:pt x="7468296" y="2644209"/>
                  <a:pt x="7483226" y="2638675"/>
                </a:cubicBezTo>
                <a:cubicBezTo>
                  <a:pt x="7483226" y="2672986"/>
                  <a:pt x="7483226" y="2707852"/>
                  <a:pt x="7483226" y="2742163"/>
                </a:cubicBezTo>
                <a:cubicBezTo>
                  <a:pt x="7483226" y="2770941"/>
                  <a:pt x="7483226" y="2784776"/>
                  <a:pt x="7457892" y="2793631"/>
                </a:cubicBezTo>
                <a:cubicBezTo>
                  <a:pt x="7444772" y="2798611"/>
                  <a:pt x="7440701" y="2791417"/>
                  <a:pt x="7429844" y="2792524"/>
                </a:cubicBezTo>
                <a:cubicBezTo>
                  <a:pt x="7413558" y="2793631"/>
                  <a:pt x="7396820" y="2800272"/>
                  <a:pt x="7380081" y="2802485"/>
                </a:cubicBezTo>
                <a:cubicBezTo>
                  <a:pt x="7352033" y="2805252"/>
                  <a:pt x="7323533" y="2803039"/>
                  <a:pt x="7295937" y="2807466"/>
                </a:cubicBezTo>
                <a:cubicBezTo>
                  <a:pt x="7286437" y="2809126"/>
                  <a:pt x="7231698" y="2816321"/>
                  <a:pt x="7228984" y="2825729"/>
                </a:cubicBezTo>
                <a:cubicBezTo>
                  <a:pt x="7219936" y="2856166"/>
                  <a:pt x="7270151" y="2853399"/>
                  <a:pt x="7282366" y="2854506"/>
                </a:cubicBezTo>
                <a:cubicBezTo>
                  <a:pt x="7349319" y="2859487"/>
                  <a:pt x="7416272" y="2871108"/>
                  <a:pt x="7483226" y="2864467"/>
                </a:cubicBezTo>
                <a:cubicBezTo>
                  <a:pt x="7483226" y="2891031"/>
                  <a:pt x="7483226" y="2917042"/>
                  <a:pt x="7483226" y="2943606"/>
                </a:cubicBezTo>
                <a:lnTo>
                  <a:pt x="7478946" y="2944017"/>
                </a:lnTo>
                <a:lnTo>
                  <a:pt x="7478532" y="2942914"/>
                </a:lnTo>
                <a:cubicBezTo>
                  <a:pt x="7476213" y="2941254"/>
                  <a:pt x="7471463" y="2943606"/>
                  <a:pt x="7459249" y="2945266"/>
                </a:cubicBezTo>
                <a:lnTo>
                  <a:pt x="7452107" y="2946597"/>
                </a:lnTo>
                <a:lnTo>
                  <a:pt x="7451558" y="2946650"/>
                </a:lnTo>
                <a:cubicBezTo>
                  <a:pt x="7441266" y="2949001"/>
                  <a:pt x="7430748" y="2951353"/>
                  <a:pt x="7418534" y="2949693"/>
                </a:cubicBezTo>
                <a:cubicBezTo>
                  <a:pt x="7426677" y="2950800"/>
                  <a:pt x="7433236" y="2950109"/>
                  <a:pt x="7439570" y="2948933"/>
                </a:cubicBezTo>
                <a:lnTo>
                  <a:pt x="7452107" y="2946597"/>
                </a:lnTo>
                <a:lnTo>
                  <a:pt x="7478946" y="2944017"/>
                </a:lnTo>
                <a:lnTo>
                  <a:pt x="7480815" y="2949002"/>
                </a:lnTo>
                <a:cubicBezTo>
                  <a:pt x="7481388" y="2952426"/>
                  <a:pt x="7481982" y="2957441"/>
                  <a:pt x="7483226" y="2964635"/>
                </a:cubicBezTo>
                <a:cubicBezTo>
                  <a:pt x="7489106" y="2996180"/>
                  <a:pt x="7483226" y="3037686"/>
                  <a:pt x="7483226" y="3069784"/>
                </a:cubicBezTo>
                <a:cubicBezTo>
                  <a:pt x="7483226" y="3150029"/>
                  <a:pt x="7483226" y="3229720"/>
                  <a:pt x="7483226" y="3309412"/>
                </a:cubicBezTo>
                <a:cubicBezTo>
                  <a:pt x="7483226" y="3348151"/>
                  <a:pt x="7483226" y="3386890"/>
                  <a:pt x="7483226" y="3425629"/>
                </a:cubicBezTo>
                <a:cubicBezTo>
                  <a:pt x="7483226" y="3438911"/>
                  <a:pt x="7490916" y="3512514"/>
                  <a:pt x="7483226" y="3519709"/>
                </a:cubicBezTo>
                <a:cubicBezTo>
                  <a:pt x="7480511" y="3522476"/>
                  <a:pt x="7470558" y="3519155"/>
                  <a:pt x="7466940" y="3519709"/>
                </a:cubicBezTo>
                <a:cubicBezTo>
                  <a:pt x="7441606" y="3525796"/>
                  <a:pt x="7409938" y="3519709"/>
                  <a:pt x="7384152" y="3519709"/>
                </a:cubicBezTo>
                <a:cubicBezTo>
                  <a:pt x="7337104" y="3519709"/>
                  <a:pt x="7290508" y="3519709"/>
                  <a:pt x="7243912" y="3519709"/>
                </a:cubicBezTo>
                <a:cubicBezTo>
                  <a:pt x="7125388" y="3519709"/>
                  <a:pt x="7006862" y="3519709"/>
                  <a:pt x="6888336" y="3519709"/>
                </a:cubicBezTo>
                <a:cubicBezTo>
                  <a:pt x="6780216" y="3519709"/>
                  <a:pt x="6672096" y="3519709"/>
                  <a:pt x="6564428" y="3519709"/>
                </a:cubicBezTo>
                <a:cubicBezTo>
                  <a:pt x="6533213" y="3519709"/>
                  <a:pt x="6502451" y="3519709"/>
                  <a:pt x="6471236" y="3519709"/>
                </a:cubicBezTo>
                <a:cubicBezTo>
                  <a:pt x="6444546" y="3519709"/>
                  <a:pt x="6445902" y="3514175"/>
                  <a:pt x="6424188" y="3494252"/>
                </a:cubicBezTo>
                <a:cubicBezTo>
                  <a:pt x="6430974" y="3501446"/>
                  <a:pt x="6433236" y="3509194"/>
                  <a:pt x="6435950" y="3519709"/>
                </a:cubicBezTo>
                <a:cubicBezTo>
                  <a:pt x="6321044" y="3519709"/>
                  <a:pt x="6206590" y="3519709"/>
                  <a:pt x="6091684" y="3519709"/>
                </a:cubicBezTo>
                <a:cubicBezTo>
                  <a:pt x="6101184" y="3511961"/>
                  <a:pt x="6103446" y="3497572"/>
                  <a:pt x="6115208" y="3492038"/>
                </a:cubicBezTo>
                <a:cubicBezTo>
                  <a:pt x="6123351" y="3489825"/>
                  <a:pt x="6130589" y="3492038"/>
                  <a:pt x="6136922" y="3498679"/>
                </a:cubicBezTo>
                <a:cubicBezTo>
                  <a:pt x="6141898" y="3496465"/>
                  <a:pt x="6147328" y="3494252"/>
                  <a:pt x="6152756" y="3492038"/>
                </a:cubicBezTo>
                <a:cubicBezTo>
                  <a:pt x="6175828" y="3488164"/>
                  <a:pt x="6243686" y="3487057"/>
                  <a:pt x="6258614" y="3462154"/>
                </a:cubicBezTo>
                <a:cubicBezTo>
                  <a:pt x="6239614" y="3466581"/>
                  <a:pt x="6208852" y="3487057"/>
                  <a:pt x="6190756" y="3464921"/>
                </a:cubicBezTo>
                <a:cubicBezTo>
                  <a:pt x="6202066" y="3459387"/>
                  <a:pt x="6225590" y="3446105"/>
                  <a:pt x="6234186" y="3444998"/>
                </a:cubicBezTo>
                <a:cubicBezTo>
                  <a:pt x="6255448" y="3442784"/>
                  <a:pt x="6270829" y="3463261"/>
                  <a:pt x="6292996" y="3453299"/>
                </a:cubicBezTo>
                <a:cubicBezTo>
                  <a:pt x="6287567" y="3462707"/>
                  <a:pt x="6275805" y="3458833"/>
                  <a:pt x="6272638" y="3470455"/>
                </a:cubicBezTo>
                <a:cubicBezTo>
                  <a:pt x="6269020" y="3485951"/>
                  <a:pt x="6285758" y="3487611"/>
                  <a:pt x="6286662" y="3501446"/>
                </a:cubicBezTo>
                <a:cubicBezTo>
                  <a:pt x="6274448" y="3497572"/>
                  <a:pt x="6260876" y="3499233"/>
                  <a:pt x="6249114" y="3504213"/>
                </a:cubicBezTo>
                <a:cubicBezTo>
                  <a:pt x="6273091" y="3493698"/>
                  <a:pt x="6284853" y="3510301"/>
                  <a:pt x="6304306" y="3501446"/>
                </a:cubicBezTo>
                <a:cubicBezTo>
                  <a:pt x="6326472" y="3492038"/>
                  <a:pt x="6338234" y="3467688"/>
                  <a:pt x="6349996" y="3444998"/>
                </a:cubicBezTo>
                <a:cubicBezTo>
                  <a:pt x="6339140" y="3445551"/>
                  <a:pt x="6300686" y="3442231"/>
                  <a:pt x="6326925" y="3425629"/>
                </a:cubicBezTo>
                <a:cubicBezTo>
                  <a:pt x="6315615" y="3432823"/>
                  <a:pt x="6309282" y="3431716"/>
                  <a:pt x="6297068" y="3431716"/>
                </a:cubicBezTo>
                <a:cubicBezTo>
                  <a:pt x="6299782" y="3420094"/>
                  <a:pt x="6316068" y="3414007"/>
                  <a:pt x="6306568" y="3401278"/>
                </a:cubicBezTo>
                <a:cubicBezTo>
                  <a:pt x="6298424" y="3390210"/>
                  <a:pt x="6272186" y="3401832"/>
                  <a:pt x="6259519" y="3403492"/>
                </a:cubicBezTo>
                <a:cubicBezTo>
                  <a:pt x="6231019" y="3406813"/>
                  <a:pt x="6197090" y="3398511"/>
                  <a:pt x="6173566" y="3399065"/>
                </a:cubicBezTo>
                <a:cubicBezTo>
                  <a:pt x="6173566" y="3399065"/>
                  <a:pt x="6140542" y="3405152"/>
                  <a:pt x="6138732" y="3416221"/>
                </a:cubicBezTo>
                <a:cubicBezTo>
                  <a:pt x="6136018" y="3435037"/>
                  <a:pt x="6163161" y="3436143"/>
                  <a:pt x="6174018" y="3443338"/>
                </a:cubicBezTo>
                <a:cubicBezTo>
                  <a:pt x="6143256" y="3469348"/>
                  <a:pt x="6141446" y="3430609"/>
                  <a:pt x="6126065" y="3419541"/>
                </a:cubicBezTo>
                <a:cubicBezTo>
                  <a:pt x="6113850" y="3411240"/>
                  <a:pt x="6046445" y="3421755"/>
                  <a:pt x="6032421" y="3425629"/>
                </a:cubicBezTo>
                <a:cubicBezTo>
                  <a:pt x="6022016" y="3428396"/>
                  <a:pt x="6017040" y="3441124"/>
                  <a:pt x="6003469" y="3444445"/>
                </a:cubicBezTo>
                <a:cubicBezTo>
                  <a:pt x="5997588" y="3445551"/>
                  <a:pt x="5968182" y="3438911"/>
                  <a:pt x="5962754" y="3444998"/>
                </a:cubicBezTo>
                <a:cubicBezTo>
                  <a:pt x="5943754" y="3468241"/>
                  <a:pt x="6004373" y="3474882"/>
                  <a:pt x="6011612" y="3480970"/>
                </a:cubicBezTo>
                <a:cubicBezTo>
                  <a:pt x="5996230" y="3476543"/>
                  <a:pt x="5987183" y="3490378"/>
                  <a:pt x="5973611" y="3490931"/>
                </a:cubicBezTo>
                <a:cubicBezTo>
                  <a:pt x="5968635" y="3491485"/>
                  <a:pt x="5946920" y="3483184"/>
                  <a:pt x="5946468" y="3483184"/>
                </a:cubicBezTo>
                <a:cubicBezTo>
                  <a:pt x="5934253" y="3485951"/>
                  <a:pt x="5904848" y="3503660"/>
                  <a:pt x="5893539" y="3512514"/>
                </a:cubicBezTo>
                <a:cubicBezTo>
                  <a:pt x="5906658" y="3521369"/>
                  <a:pt x="5932444" y="3506980"/>
                  <a:pt x="5941492" y="3519709"/>
                </a:cubicBezTo>
                <a:cubicBezTo>
                  <a:pt x="5821157" y="3519709"/>
                  <a:pt x="5701274" y="3519709"/>
                  <a:pt x="5580939" y="3519709"/>
                </a:cubicBezTo>
                <a:cubicBezTo>
                  <a:pt x="5055718" y="3519709"/>
                  <a:pt x="4530497" y="3519709"/>
                  <a:pt x="4004824" y="3519709"/>
                </a:cubicBezTo>
                <a:cubicBezTo>
                  <a:pt x="3770940" y="3519709"/>
                  <a:pt x="3537056" y="3519709"/>
                  <a:pt x="3303172" y="3519709"/>
                </a:cubicBezTo>
                <a:cubicBezTo>
                  <a:pt x="3233052" y="3519709"/>
                  <a:pt x="3162480" y="3519709"/>
                  <a:pt x="3091908" y="3519709"/>
                </a:cubicBezTo>
                <a:cubicBezTo>
                  <a:pt x="3083312" y="3519709"/>
                  <a:pt x="3020430" y="3528563"/>
                  <a:pt x="3015002" y="3519155"/>
                </a:cubicBezTo>
                <a:cubicBezTo>
                  <a:pt x="3024050" y="3510301"/>
                  <a:pt x="3032192" y="3521923"/>
                  <a:pt x="3039431" y="3506980"/>
                </a:cubicBezTo>
                <a:cubicBezTo>
                  <a:pt x="3015907" y="3509747"/>
                  <a:pt x="2992382" y="3500339"/>
                  <a:pt x="2968858" y="3507534"/>
                </a:cubicBezTo>
                <a:cubicBezTo>
                  <a:pt x="2955287" y="3511408"/>
                  <a:pt x="2953477" y="3520262"/>
                  <a:pt x="2941715" y="3515282"/>
                </a:cubicBezTo>
                <a:cubicBezTo>
                  <a:pt x="2930858" y="3510301"/>
                  <a:pt x="2939453" y="3500339"/>
                  <a:pt x="2946239" y="3498126"/>
                </a:cubicBezTo>
                <a:cubicBezTo>
                  <a:pt x="2933572" y="3475989"/>
                  <a:pt x="2922263" y="3482630"/>
                  <a:pt x="2901000" y="3487057"/>
                </a:cubicBezTo>
                <a:cubicBezTo>
                  <a:pt x="2892857" y="3488718"/>
                  <a:pt x="2875667" y="3487057"/>
                  <a:pt x="2869333" y="3496465"/>
                </a:cubicBezTo>
                <a:cubicBezTo>
                  <a:pt x="2865714" y="3502000"/>
                  <a:pt x="2881548" y="3506980"/>
                  <a:pt x="2874310" y="3516942"/>
                </a:cubicBezTo>
                <a:cubicBezTo>
                  <a:pt x="2872500" y="3519155"/>
                  <a:pt x="2863452" y="3518602"/>
                  <a:pt x="2860286" y="3519709"/>
                </a:cubicBezTo>
                <a:cubicBezTo>
                  <a:pt x="2856666" y="3521369"/>
                  <a:pt x="2850785" y="3519709"/>
                  <a:pt x="2846714" y="3519709"/>
                </a:cubicBezTo>
                <a:cubicBezTo>
                  <a:pt x="2821833" y="3520816"/>
                  <a:pt x="2796951" y="3519709"/>
                  <a:pt x="2772523" y="3519709"/>
                </a:cubicBezTo>
                <a:cubicBezTo>
                  <a:pt x="2700141" y="3519709"/>
                  <a:pt x="2628211" y="3519709"/>
                  <a:pt x="2555829" y="3519709"/>
                </a:cubicBezTo>
                <a:cubicBezTo>
                  <a:pt x="2506067" y="3519709"/>
                  <a:pt x="2458566" y="3518049"/>
                  <a:pt x="2411066" y="3519709"/>
                </a:cubicBezTo>
                <a:cubicBezTo>
                  <a:pt x="2385279" y="3520816"/>
                  <a:pt x="2363113" y="3519155"/>
                  <a:pt x="2340041" y="3519709"/>
                </a:cubicBezTo>
                <a:cubicBezTo>
                  <a:pt x="2329184" y="3520124"/>
                  <a:pt x="2293389" y="3526142"/>
                  <a:pt x="2271971" y="3523055"/>
                </a:cubicBezTo>
                <a:lnTo>
                  <a:pt x="2259932" y="3517764"/>
                </a:lnTo>
                <a:lnTo>
                  <a:pt x="2318779" y="3516388"/>
                </a:lnTo>
                <a:cubicBezTo>
                  <a:pt x="2297969" y="3516388"/>
                  <a:pt x="2277611" y="3516388"/>
                  <a:pt x="2256802" y="3516388"/>
                </a:cubicBezTo>
                <a:lnTo>
                  <a:pt x="2259932" y="3517764"/>
                </a:lnTo>
                <a:lnTo>
                  <a:pt x="2247754" y="3518049"/>
                </a:lnTo>
                <a:cubicBezTo>
                  <a:pt x="2238254" y="3519155"/>
                  <a:pt x="2225135" y="3528010"/>
                  <a:pt x="2227397" y="3510854"/>
                </a:cubicBezTo>
                <a:cubicBezTo>
                  <a:pt x="2217896" y="3510301"/>
                  <a:pt x="2202515" y="3518049"/>
                  <a:pt x="2191206" y="3519709"/>
                </a:cubicBezTo>
                <a:cubicBezTo>
                  <a:pt x="2174920" y="3521923"/>
                  <a:pt x="2156824" y="3519709"/>
                  <a:pt x="2140538" y="3519709"/>
                </a:cubicBezTo>
                <a:cubicBezTo>
                  <a:pt x="2088514" y="3519709"/>
                  <a:pt x="2036489" y="3519709"/>
                  <a:pt x="1984465" y="3519709"/>
                </a:cubicBezTo>
                <a:cubicBezTo>
                  <a:pt x="1904392" y="3519709"/>
                  <a:pt x="1824320" y="3519709"/>
                  <a:pt x="1744248" y="3519709"/>
                </a:cubicBezTo>
                <a:cubicBezTo>
                  <a:pt x="1756914" y="3506427"/>
                  <a:pt x="1681366" y="3504213"/>
                  <a:pt x="1700366" y="3519709"/>
                </a:cubicBezTo>
                <a:cubicBezTo>
                  <a:pt x="1620746" y="3519709"/>
                  <a:pt x="1541578" y="3519709"/>
                  <a:pt x="1461958" y="3519709"/>
                </a:cubicBezTo>
                <a:cubicBezTo>
                  <a:pt x="1133073" y="3519709"/>
                  <a:pt x="804188" y="3519709"/>
                  <a:pt x="475303" y="3519709"/>
                </a:cubicBezTo>
                <a:cubicBezTo>
                  <a:pt x="347278" y="3519709"/>
                  <a:pt x="219252" y="3519709"/>
                  <a:pt x="91227" y="3519709"/>
                </a:cubicBezTo>
                <a:cubicBezTo>
                  <a:pt x="74036" y="3519709"/>
                  <a:pt x="24726" y="3530777"/>
                  <a:pt x="9344" y="3519709"/>
                </a:cubicBezTo>
                <a:cubicBezTo>
                  <a:pt x="-7394" y="3507534"/>
                  <a:pt x="3463" y="3432823"/>
                  <a:pt x="3463" y="3404599"/>
                </a:cubicBezTo>
                <a:cubicBezTo>
                  <a:pt x="3463" y="3347044"/>
                  <a:pt x="3463" y="3289489"/>
                  <a:pt x="3463" y="3231934"/>
                </a:cubicBezTo>
                <a:cubicBezTo>
                  <a:pt x="3463" y="3211458"/>
                  <a:pt x="-1060" y="3181573"/>
                  <a:pt x="3463" y="3162757"/>
                </a:cubicBezTo>
                <a:cubicBezTo>
                  <a:pt x="7083" y="3147815"/>
                  <a:pt x="21559" y="3128999"/>
                  <a:pt x="34226" y="3117931"/>
                </a:cubicBezTo>
                <a:cubicBezTo>
                  <a:pt x="-1513" y="3107416"/>
                  <a:pt x="3463" y="3088600"/>
                  <a:pt x="3463" y="3048754"/>
                </a:cubicBezTo>
                <a:cubicBezTo>
                  <a:pt x="3463" y="3013336"/>
                  <a:pt x="3463" y="2977917"/>
                  <a:pt x="3463" y="2941945"/>
                </a:cubicBezTo>
                <a:cubicBezTo>
                  <a:pt x="3463" y="2867235"/>
                  <a:pt x="3463" y="2792524"/>
                  <a:pt x="3463" y="2717813"/>
                </a:cubicBezTo>
                <a:cubicBezTo>
                  <a:pt x="35583" y="2724454"/>
                  <a:pt x="64536" y="2691803"/>
                  <a:pt x="96203" y="2708405"/>
                </a:cubicBezTo>
                <a:cubicBezTo>
                  <a:pt x="79012" y="2674647"/>
                  <a:pt x="52774" y="2701211"/>
                  <a:pt x="28797" y="2691803"/>
                </a:cubicBezTo>
                <a:cubicBezTo>
                  <a:pt x="31964" y="2678521"/>
                  <a:pt x="47345" y="2683501"/>
                  <a:pt x="35583" y="2669113"/>
                </a:cubicBezTo>
                <a:cubicBezTo>
                  <a:pt x="35583" y="2669113"/>
                  <a:pt x="5726" y="2675200"/>
                  <a:pt x="3463" y="2675200"/>
                </a:cubicBezTo>
                <a:cubicBezTo>
                  <a:pt x="3463" y="2612111"/>
                  <a:pt x="3463" y="2549022"/>
                  <a:pt x="3463" y="2485933"/>
                </a:cubicBezTo>
                <a:cubicBezTo>
                  <a:pt x="23369" y="2498108"/>
                  <a:pt x="39654" y="2490913"/>
                  <a:pt x="60012" y="2493681"/>
                </a:cubicBezTo>
                <a:cubicBezTo>
                  <a:pt x="69512" y="2494787"/>
                  <a:pt x="74036" y="2501982"/>
                  <a:pt x="84441" y="2499768"/>
                </a:cubicBezTo>
                <a:cubicBezTo>
                  <a:pt x="92131" y="2498661"/>
                  <a:pt x="98465" y="2487040"/>
                  <a:pt x="106155" y="2486486"/>
                </a:cubicBezTo>
                <a:cubicBezTo>
                  <a:pt x="130132" y="2484273"/>
                  <a:pt x="128775" y="2520244"/>
                  <a:pt x="149585" y="2521351"/>
                </a:cubicBezTo>
                <a:cubicBezTo>
                  <a:pt x="165870" y="2523011"/>
                  <a:pt x="170394" y="2506962"/>
                  <a:pt x="187585" y="2510283"/>
                </a:cubicBezTo>
                <a:cubicBezTo>
                  <a:pt x="173109" y="2507516"/>
                  <a:pt x="210657" y="2478738"/>
                  <a:pt x="210204" y="2467670"/>
                </a:cubicBezTo>
                <a:cubicBezTo>
                  <a:pt x="210204" y="2462136"/>
                  <a:pt x="155466" y="2452175"/>
                  <a:pt x="146870" y="2449961"/>
                </a:cubicBezTo>
                <a:cubicBezTo>
                  <a:pt x="102536" y="2439999"/>
                  <a:pt x="119275" y="2423397"/>
                  <a:pt x="153656" y="2436679"/>
                </a:cubicBezTo>
                <a:cubicBezTo>
                  <a:pt x="167680" y="2442767"/>
                  <a:pt x="188490" y="2454942"/>
                  <a:pt x="198894" y="2429485"/>
                </a:cubicBezTo>
                <a:cubicBezTo>
                  <a:pt x="207490" y="2409562"/>
                  <a:pt x="192561" y="2388532"/>
                  <a:pt x="183514" y="2373036"/>
                </a:cubicBezTo>
                <a:cubicBezTo>
                  <a:pt x="156370" y="2328210"/>
                  <a:pt x="145965" y="2348686"/>
                  <a:pt x="107513" y="2353667"/>
                </a:cubicBezTo>
                <a:cubicBezTo>
                  <a:pt x="105250" y="2375804"/>
                  <a:pt x="148227" y="2407348"/>
                  <a:pt x="128322" y="2420077"/>
                </a:cubicBezTo>
                <a:cubicBezTo>
                  <a:pt x="115655" y="2428378"/>
                  <a:pt x="101179" y="2404581"/>
                  <a:pt x="91227" y="2401261"/>
                </a:cubicBezTo>
                <a:cubicBezTo>
                  <a:pt x="78107" y="2396280"/>
                  <a:pt x="64083" y="2400707"/>
                  <a:pt x="50512" y="2399600"/>
                </a:cubicBezTo>
                <a:cubicBezTo>
                  <a:pt x="41464" y="2399600"/>
                  <a:pt x="3011" y="2397387"/>
                  <a:pt x="3463" y="2388532"/>
                </a:cubicBezTo>
                <a:cubicBezTo>
                  <a:pt x="4821" y="2372483"/>
                  <a:pt x="31964" y="2387979"/>
                  <a:pt x="42369" y="2380231"/>
                </a:cubicBezTo>
                <a:cubicBezTo>
                  <a:pt x="53226" y="2372207"/>
                  <a:pt x="56167" y="2359616"/>
                  <a:pt x="60860" y="2348479"/>
                </a:cubicBezTo>
                <a:lnTo>
                  <a:pt x="67974" y="2337423"/>
                </a:lnTo>
                <a:lnTo>
                  <a:pt x="70424" y="2333615"/>
                </a:lnTo>
                <a:cubicBezTo>
                  <a:pt x="74856" y="2329525"/>
                  <a:pt x="80935" y="2326550"/>
                  <a:pt x="89870" y="2325443"/>
                </a:cubicBezTo>
                <a:cubicBezTo>
                  <a:pt x="77655" y="2296665"/>
                  <a:pt x="101179" y="2305520"/>
                  <a:pt x="114751" y="2311608"/>
                </a:cubicBezTo>
                <a:cubicBezTo>
                  <a:pt x="121989" y="2315481"/>
                  <a:pt x="115203" y="2323229"/>
                  <a:pt x="126965" y="2327657"/>
                </a:cubicBezTo>
                <a:cubicBezTo>
                  <a:pt x="130584" y="2328763"/>
                  <a:pt x="143704" y="2332084"/>
                  <a:pt x="146870" y="2328210"/>
                </a:cubicBezTo>
                <a:cubicBezTo>
                  <a:pt x="151394" y="2322122"/>
                  <a:pt x="132394" y="2279510"/>
                  <a:pt x="161799" y="2287257"/>
                </a:cubicBezTo>
                <a:cubicBezTo>
                  <a:pt x="173561" y="2290578"/>
                  <a:pt x="186680" y="2329317"/>
                  <a:pt x="193466" y="2340938"/>
                </a:cubicBezTo>
                <a:cubicBezTo>
                  <a:pt x="213371" y="2375250"/>
                  <a:pt x="250919" y="2402921"/>
                  <a:pt x="225133" y="2448301"/>
                </a:cubicBezTo>
                <a:cubicBezTo>
                  <a:pt x="248657" y="2437232"/>
                  <a:pt x="235990" y="2400707"/>
                  <a:pt x="257252" y="2393513"/>
                </a:cubicBezTo>
                <a:cubicBezTo>
                  <a:pt x="268110" y="2389639"/>
                  <a:pt x="286205" y="2409008"/>
                  <a:pt x="297967" y="2411775"/>
                </a:cubicBezTo>
                <a:cubicBezTo>
                  <a:pt x="311991" y="2415649"/>
                  <a:pt x="326468" y="2410669"/>
                  <a:pt x="340944" y="2417310"/>
                </a:cubicBezTo>
                <a:cubicBezTo>
                  <a:pt x="332801" y="2379677"/>
                  <a:pt x="349992" y="2384658"/>
                  <a:pt x="372611" y="2384105"/>
                </a:cubicBezTo>
                <a:cubicBezTo>
                  <a:pt x="385730" y="2384105"/>
                  <a:pt x="420564" y="2384658"/>
                  <a:pt x="390707" y="2365842"/>
                </a:cubicBezTo>
                <a:cubicBezTo>
                  <a:pt x="424183" y="2349793"/>
                  <a:pt x="437755" y="2369716"/>
                  <a:pt x="468065" y="2379677"/>
                </a:cubicBezTo>
                <a:cubicBezTo>
                  <a:pt x="482541" y="2384105"/>
                  <a:pt x="486160" y="2387425"/>
                  <a:pt x="496113" y="2373590"/>
                </a:cubicBezTo>
                <a:cubicBezTo>
                  <a:pt x="497922" y="2371376"/>
                  <a:pt x="485255" y="2361415"/>
                  <a:pt x="486160" y="2356987"/>
                </a:cubicBezTo>
                <a:cubicBezTo>
                  <a:pt x="490684" y="2342599"/>
                  <a:pt x="517827" y="2370823"/>
                  <a:pt x="526875" y="2358648"/>
                </a:cubicBezTo>
                <a:cubicBezTo>
                  <a:pt x="539089" y="2342599"/>
                  <a:pt x="501541" y="2348133"/>
                  <a:pt x="501541" y="2331530"/>
                </a:cubicBezTo>
                <a:cubicBezTo>
                  <a:pt x="501541" y="2339278"/>
                  <a:pt x="520994" y="2312161"/>
                  <a:pt x="516018" y="2313821"/>
                </a:cubicBezTo>
                <a:cubicBezTo>
                  <a:pt x="525518" y="2310501"/>
                  <a:pt x="524613" y="2317142"/>
                  <a:pt x="534113" y="2317695"/>
                </a:cubicBezTo>
                <a:cubicBezTo>
                  <a:pt x="542256" y="2317695"/>
                  <a:pt x="543161" y="2312714"/>
                  <a:pt x="548590" y="2318802"/>
                </a:cubicBezTo>
                <a:cubicBezTo>
                  <a:pt x="555828" y="2325996"/>
                  <a:pt x="553113" y="2341492"/>
                  <a:pt x="555828" y="2343706"/>
                </a:cubicBezTo>
                <a:cubicBezTo>
                  <a:pt x="573923" y="2360308"/>
                  <a:pt x="584781" y="2324336"/>
                  <a:pt x="574828" y="2308287"/>
                </a:cubicBezTo>
                <a:cubicBezTo>
                  <a:pt x="586138" y="2310501"/>
                  <a:pt x="598352" y="2309394"/>
                  <a:pt x="608757" y="2315481"/>
                </a:cubicBezTo>
                <a:cubicBezTo>
                  <a:pt x="614638" y="2318802"/>
                  <a:pt x="617352" y="2331530"/>
                  <a:pt x="623233" y="2334298"/>
                </a:cubicBezTo>
                <a:cubicBezTo>
                  <a:pt x="644043" y="2345366"/>
                  <a:pt x="670281" y="2338725"/>
                  <a:pt x="692449" y="2338725"/>
                </a:cubicBezTo>
                <a:cubicBezTo>
                  <a:pt x="689282" y="2329870"/>
                  <a:pt x="696520" y="2313821"/>
                  <a:pt x="696068" y="2304413"/>
                </a:cubicBezTo>
                <a:cubicBezTo>
                  <a:pt x="710544" y="2305520"/>
                  <a:pt x="758045" y="2319355"/>
                  <a:pt x="768450" y="2312714"/>
                </a:cubicBezTo>
                <a:cubicBezTo>
                  <a:pt x="788354" y="2298879"/>
                  <a:pt x="772068" y="2297772"/>
                  <a:pt x="764830" y="2290578"/>
                </a:cubicBezTo>
                <a:cubicBezTo>
                  <a:pt x="757592" y="2282830"/>
                  <a:pt x="744925" y="2273422"/>
                  <a:pt x="735425" y="2271208"/>
                </a:cubicBezTo>
                <a:cubicBezTo>
                  <a:pt x="720949" y="2267335"/>
                  <a:pt x="714616" y="2277849"/>
                  <a:pt x="702853" y="2277849"/>
                </a:cubicBezTo>
                <a:cubicBezTo>
                  <a:pt x="682948" y="2277849"/>
                  <a:pt x="670281" y="2264014"/>
                  <a:pt x="648115" y="2268441"/>
                </a:cubicBezTo>
                <a:cubicBezTo>
                  <a:pt x="626400" y="2272869"/>
                  <a:pt x="610567" y="2291131"/>
                  <a:pt x="587495" y="2283937"/>
                </a:cubicBezTo>
                <a:cubicBezTo>
                  <a:pt x="577995" y="2281170"/>
                  <a:pt x="570756" y="2267335"/>
                  <a:pt x="560352" y="2266781"/>
                </a:cubicBezTo>
                <a:cubicBezTo>
                  <a:pt x="546780" y="2266228"/>
                  <a:pt x="545423" y="2290024"/>
                  <a:pt x="534113" y="2290578"/>
                </a:cubicBezTo>
                <a:cubicBezTo>
                  <a:pt x="524613" y="2291131"/>
                  <a:pt x="520089" y="2278403"/>
                  <a:pt x="511946" y="2277849"/>
                </a:cubicBezTo>
                <a:cubicBezTo>
                  <a:pt x="502899" y="2277296"/>
                  <a:pt x="496565" y="2288918"/>
                  <a:pt x="492041" y="2288918"/>
                </a:cubicBezTo>
                <a:cubicBezTo>
                  <a:pt x="478017" y="2288918"/>
                  <a:pt x="463541" y="2270655"/>
                  <a:pt x="449517" y="2267888"/>
                </a:cubicBezTo>
                <a:cubicBezTo>
                  <a:pt x="431421" y="2264567"/>
                  <a:pt x="407897" y="2268441"/>
                  <a:pt x="394326" y="2273975"/>
                </a:cubicBezTo>
                <a:cubicBezTo>
                  <a:pt x="374873" y="2281723"/>
                  <a:pt x="383468" y="2288918"/>
                  <a:pt x="368540" y="2307734"/>
                </a:cubicBezTo>
                <a:cubicBezTo>
                  <a:pt x="336873" y="2346473"/>
                  <a:pt x="311086" y="2270655"/>
                  <a:pt x="283943" y="2264567"/>
                </a:cubicBezTo>
                <a:cubicBezTo>
                  <a:pt x="273991" y="2261800"/>
                  <a:pt x="264038" y="2271762"/>
                  <a:pt x="254991" y="2270102"/>
                </a:cubicBezTo>
                <a:cubicBezTo>
                  <a:pt x="243681" y="2267888"/>
                  <a:pt x="247300" y="2256820"/>
                  <a:pt x="243229" y="2254606"/>
                </a:cubicBezTo>
                <a:cubicBezTo>
                  <a:pt x="220609" y="2244645"/>
                  <a:pt x="193918" y="2249625"/>
                  <a:pt x="169942" y="2249072"/>
                </a:cubicBezTo>
                <a:cubicBezTo>
                  <a:pt x="119275" y="2248518"/>
                  <a:pt x="51416" y="2234683"/>
                  <a:pt x="3463" y="2254053"/>
                </a:cubicBezTo>
                <a:cubicBezTo>
                  <a:pt x="3463" y="2069766"/>
                  <a:pt x="3463" y="1885479"/>
                  <a:pt x="3463" y="1701193"/>
                </a:cubicBezTo>
                <a:cubicBezTo>
                  <a:pt x="3463" y="1611540"/>
                  <a:pt x="3463" y="1521887"/>
                  <a:pt x="3463" y="1432234"/>
                </a:cubicBezTo>
                <a:cubicBezTo>
                  <a:pt x="3463" y="1402350"/>
                  <a:pt x="3463" y="1373019"/>
                  <a:pt x="3463" y="1343134"/>
                </a:cubicBezTo>
                <a:cubicBezTo>
                  <a:pt x="3463" y="1320444"/>
                  <a:pt x="-1513" y="1304949"/>
                  <a:pt x="13416" y="1294987"/>
                </a:cubicBezTo>
                <a:cubicBezTo>
                  <a:pt x="24273" y="1287240"/>
                  <a:pt x="38297" y="1296094"/>
                  <a:pt x="50512" y="1293881"/>
                </a:cubicBezTo>
                <a:cubicBezTo>
                  <a:pt x="68155" y="1290007"/>
                  <a:pt x="76298" y="1285026"/>
                  <a:pt x="94846" y="1275618"/>
                </a:cubicBezTo>
                <a:cubicBezTo>
                  <a:pt x="75846" y="1285579"/>
                  <a:pt x="50059" y="1282812"/>
                  <a:pt x="29702" y="1279492"/>
                </a:cubicBezTo>
                <a:cubicBezTo>
                  <a:pt x="-2870" y="1275064"/>
                  <a:pt x="3463" y="1256248"/>
                  <a:pt x="3463" y="1221383"/>
                </a:cubicBezTo>
                <a:cubicBezTo>
                  <a:pt x="3463" y="1185412"/>
                  <a:pt x="3463" y="1149440"/>
                  <a:pt x="3463" y="1112914"/>
                </a:cubicBezTo>
                <a:cubicBezTo>
                  <a:pt x="3463" y="1102400"/>
                  <a:pt x="-155" y="1079156"/>
                  <a:pt x="3463" y="1069748"/>
                </a:cubicBezTo>
                <a:cubicBezTo>
                  <a:pt x="9797" y="1053699"/>
                  <a:pt x="15678" y="1057573"/>
                  <a:pt x="31964" y="1055913"/>
                </a:cubicBezTo>
                <a:cubicBezTo>
                  <a:pt x="26083" y="1068641"/>
                  <a:pt x="5273" y="1086904"/>
                  <a:pt x="18392" y="1102953"/>
                </a:cubicBezTo>
                <a:cubicBezTo>
                  <a:pt x="38750" y="1127303"/>
                  <a:pt x="38750" y="1091331"/>
                  <a:pt x="41917" y="1083583"/>
                </a:cubicBezTo>
                <a:cubicBezTo>
                  <a:pt x="50512" y="1063661"/>
                  <a:pt x="40107" y="1063107"/>
                  <a:pt x="61369" y="1061447"/>
                </a:cubicBezTo>
                <a:cubicBezTo>
                  <a:pt x="72679" y="1060894"/>
                  <a:pt x="104346" y="1072515"/>
                  <a:pt x="115655" y="1077496"/>
                </a:cubicBezTo>
                <a:cubicBezTo>
                  <a:pt x="132846" y="1085244"/>
                  <a:pt x="141442" y="1097972"/>
                  <a:pt x="146418" y="1111808"/>
                </a:cubicBezTo>
                <a:cubicBezTo>
                  <a:pt x="147323" y="1115128"/>
                  <a:pt x="136918" y="1123983"/>
                  <a:pt x="138727" y="1130624"/>
                </a:cubicBezTo>
                <a:cubicBezTo>
                  <a:pt x="140537" y="1137265"/>
                  <a:pt x="150941" y="1135604"/>
                  <a:pt x="154561" y="1138925"/>
                </a:cubicBezTo>
                <a:cubicBezTo>
                  <a:pt x="165418" y="1149993"/>
                  <a:pt x="181704" y="1171023"/>
                  <a:pt x="194823" y="1163275"/>
                </a:cubicBezTo>
                <a:cubicBezTo>
                  <a:pt x="193466" y="1164382"/>
                  <a:pt x="212014" y="1136711"/>
                  <a:pt x="215633" y="1132837"/>
                </a:cubicBezTo>
                <a:cubicBezTo>
                  <a:pt x="240966" y="1106273"/>
                  <a:pt x="254991" y="1134497"/>
                  <a:pt x="286205" y="1124536"/>
                </a:cubicBezTo>
                <a:cubicBezTo>
                  <a:pt x="292086" y="1122322"/>
                  <a:pt x="296610" y="1116235"/>
                  <a:pt x="303396" y="1114575"/>
                </a:cubicBezTo>
                <a:cubicBezTo>
                  <a:pt x="307920" y="1113468"/>
                  <a:pt x="320587" y="1118449"/>
                  <a:pt x="322396" y="1116788"/>
                </a:cubicBezTo>
                <a:cubicBezTo>
                  <a:pt x="337325" y="1106827"/>
                  <a:pt x="324658" y="1107380"/>
                  <a:pt x="316967" y="1096312"/>
                </a:cubicBezTo>
                <a:cubicBezTo>
                  <a:pt x="310634" y="1087457"/>
                  <a:pt x="292539" y="1085244"/>
                  <a:pt x="310634" y="1068088"/>
                </a:cubicBezTo>
                <a:cubicBezTo>
                  <a:pt x="321944" y="1057020"/>
                  <a:pt x="354516" y="1073622"/>
                  <a:pt x="367635" y="1074175"/>
                </a:cubicBezTo>
                <a:cubicBezTo>
                  <a:pt x="392516" y="1074729"/>
                  <a:pt x="421017" y="1068088"/>
                  <a:pt x="444541" y="1080263"/>
                </a:cubicBezTo>
                <a:cubicBezTo>
                  <a:pt x="469874" y="1093545"/>
                  <a:pt x="451779" y="1080816"/>
                  <a:pt x="458112" y="1102400"/>
                </a:cubicBezTo>
                <a:cubicBezTo>
                  <a:pt x="473946" y="1097972"/>
                  <a:pt x="487970" y="1100739"/>
                  <a:pt x="502899" y="1108487"/>
                </a:cubicBezTo>
                <a:cubicBezTo>
                  <a:pt x="511494" y="1112914"/>
                  <a:pt x="525066" y="1133944"/>
                  <a:pt x="533208" y="1134497"/>
                </a:cubicBezTo>
                <a:cubicBezTo>
                  <a:pt x="561709" y="1136158"/>
                  <a:pt x="519184" y="1102953"/>
                  <a:pt x="522351" y="1084137"/>
                </a:cubicBezTo>
                <a:cubicBezTo>
                  <a:pt x="565328" y="1105720"/>
                  <a:pt x="602424" y="1142245"/>
                  <a:pt x="644948" y="1166042"/>
                </a:cubicBezTo>
                <a:cubicBezTo>
                  <a:pt x="688377" y="1190946"/>
                  <a:pt x="734973" y="1196480"/>
                  <a:pt x="781116" y="1208655"/>
                </a:cubicBezTo>
                <a:cubicBezTo>
                  <a:pt x="789259" y="1210869"/>
                  <a:pt x="796498" y="1211422"/>
                  <a:pt x="803736" y="1215296"/>
                </a:cubicBezTo>
                <a:cubicBezTo>
                  <a:pt x="809617" y="1218616"/>
                  <a:pt x="808260" y="1227471"/>
                  <a:pt x="813688" y="1229685"/>
                </a:cubicBezTo>
                <a:cubicBezTo>
                  <a:pt x="828617" y="1235219"/>
                  <a:pt x="842641" y="1231898"/>
                  <a:pt x="857570" y="1239093"/>
                </a:cubicBezTo>
                <a:cubicBezTo>
                  <a:pt x="873403" y="1246840"/>
                  <a:pt x="884260" y="1255695"/>
                  <a:pt x="900999" y="1259015"/>
                </a:cubicBezTo>
                <a:cubicBezTo>
                  <a:pt x="915928" y="1262336"/>
                  <a:pt x="933118" y="1265656"/>
                  <a:pt x="947142" y="1268424"/>
                </a:cubicBezTo>
                <a:cubicBezTo>
                  <a:pt x="991476" y="1277832"/>
                  <a:pt x="1037167" y="1278385"/>
                  <a:pt x="1082858" y="1284473"/>
                </a:cubicBezTo>
                <a:cubicBezTo>
                  <a:pt x="1110454" y="1288346"/>
                  <a:pt x="1135788" y="1294434"/>
                  <a:pt x="1163383" y="1293881"/>
                </a:cubicBezTo>
                <a:cubicBezTo>
                  <a:pt x="1181479" y="1293327"/>
                  <a:pt x="1204550" y="1290560"/>
                  <a:pt x="1222193" y="1293327"/>
                </a:cubicBezTo>
                <a:cubicBezTo>
                  <a:pt x="1246622" y="1297754"/>
                  <a:pt x="1285075" y="1325425"/>
                  <a:pt x="1288694" y="1363057"/>
                </a:cubicBezTo>
                <a:cubicBezTo>
                  <a:pt x="1292766" y="1404563"/>
                  <a:pt x="1217670" y="1386854"/>
                  <a:pt x="1218574" y="1390174"/>
                </a:cubicBezTo>
                <a:cubicBezTo>
                  <a:pt x="1224455" y="1415078"/>
                  <a:pt x="1334385" y="1385194"/>
                  <a:pt x="1346600" y="1381320"/>
                </a:cubicBezTo>
                <a:cubicBezTo>
                  <a:pt x="1402696" y="1362504"/>
                  <a:pt x="1457887" y="1361397"/>
                  <a:pt x="1515792" y="1365824"/>
                </a:cubicBezTo>
                <a:cubicBezTo>
                  <a:pt x="1575960" y="1370252"/>
                  <a:pt x="1622103" y="1348668"/>
                  <a:pt x="1680009" y="1337600"/>
                </a:cubicBezTo>
                <a:cubicBezTo>
                  <a:pt x="1731128" y="1327639"/>
                  <a:pt x="1776820" y="1358076"/>
                  <a:pt x="1828391" y="1335940"/>
                </a:cubicBezTo>
                <a:cubicBezTo>
                  <a:pt x="1875892" y="1316017"/>
                  <a:pt x="1903488" y="1271191"/>
                  <a:pt x="1955965" y="1266210"/>
                </a:cubicBezTo>
                <a:cubicBezTo>
                  <a:pt x="2001203" y="1261783"/>
                  <a:pt x="2047799" y="1266763"/>
                  <a:pt x="2093490" y="1266763"/>
                </a:cubicBezTo>
                <a:cubicBezTo>
                  <a:pt x="2183967" y="1267317"/>
                  <a:pt x="2291183" y="1249607"/>
                  <a:pt x="2377589" y="1279492"/>
                </a:cubicBezTo>
                <a:cubicBezTo>
                  <a:pt x="2423280" y="1294987"/>
                  <a:pt x="2467614" y="1291113"/>
                  <a:pt x="2511495" y="1322105"/>
                </a:cubicBezTo>
                <a:cubicBezTo>
                  <a:pt x="2520543" y="1328746"/>
                  <a:pt x="2527781" y="1334833"/>
                  <a:pt x="2536829" y="1341474"/>
                </a:cubicBezTo>
                <a:cubicBezTo>
                  <a:pt x="2545424" y="1348115"/>
                  <a:pt x="2558544" y="1362504"/>
                  <a:pt x="2566687" y="1366931"/>
                </a:cubicBezTo>
                <a:cubicBezTo>
                  <a:pt x="2590211" y="1379660"/>
                  <a:pt x="2618711" y="1386854"/>
                  <a:pt x="2643592" y="1400689"/>
                </a:cubicBezTo>
                <a:cubicBezTo>
                  <a:pt x="2668021" y="1413971"/>
                  <a:pt x="2692450" y="1426700"/>
                  <a:pt x="2717331" y="1438321"/>
                </a:cubicBezTo>
                <a:cubicBezTo>
                  <a:pt x="2758951" y="1458244"/>
                  <a:pt x="2796047" y="1461565"/>
                  <a:pt x="2839023" y="1471526"/>
                </a:cubicBezTo>
                <a:cubicBezTo>
                  <a:pt x="2880643" y="1482041"/>
                  <a:pt x="2931310" y="1499197"/>
                  <a:pt x="2970668" y="1518013"/>
                </a:cubicBezTo>
                <a:cubicBezTo>
                  <a:pt x="2986049" y="1525207"/>
                  <a:pt x="2997811" y="1536829"/>
                  <a:pt x="3013645" y="1541256"/>
                </a:cubicBezTo>
                <a:cubicBezTo>
                  <a:pt x="3037169" y="1547344"/>
                  <a:pt x="3060240" y="1547344"/>
                  <a:pt x="3083765" y="1556198"/>
                </a:cubicBezTo>
                <a:cubicBezTo>
                  <a:pt x="3130813" y="1573908"/>
                  <a:pt x="3154789" y="1614307"/>
                  <a:pt x="3194599" y="1643084"/>
                </a:cubicBezTo>
                <a:cubicBezTo>
                  <a:pt x="3210885" y="1655259"/>
                  <a:pt x="3213147" y="1656920"/>
                  <a:pt x="3224909" y="1633123"/>
                </a:cubicBezTo>
                <a:cubicBezTo>
                  <a:pt x="3233505" y="1615967"/>
                  <a:pt x="3237124" y="1588850"/>
                  <a:pt x="3243457" y="1570587"/>
                </a:cubicBezTo>
                <a:cubicBezTo>
                  <a:pt x="3276934" y="1474847"/>
                  <a:pt x="3309506" y="1377999"/>
                  <a:pt x="3336196" y="1281152"/>
                </a:cubicBezTo>
                <a:cubicBezTo>
                  <a:pt x="3343887" y="1251821"/>
                  <a:pt x="3400435" y="1027689"/>
                  <a:pt x="3416269" y="1035436"/>
                </a:cubicBezTo>
                <a:cubicBezTo>
                  <a:pt x="3394554" y="1117895"/>
                  <a:pt x="3372387" y="1192052"/>
                  <a:pt x="3349316" y="1271744"/>
                </a:cubicBezTo>
                <a:cubicBezTo>
                  <a:pt x="3328053" y="1345901"/>
                  <a:pt x="3307696" y="1416185"/>
                  <a:pt x="3283719" y="1490896"/>
                </a:cubicBezTo>
                <a:cubicBezTo>
                  <a:pt x="3266529" y="1544023"/>
                  <a:pt x="3248433" y="1596598"/>
                  <a:pt x="3231243" y="1649725"/>
                </a:cubicBezTo>
                <a:cubicBezTo>
                  <a:pt x="3227171" y="1661900"/>
                  <a:pt x="3218123" y="1663561"/>
                  <a:pt x="3222195" y="1675736"/>
                </a:cubicBezTo>
                <a:cubicBezTo>
                  <a:pt x="3224004" y="1681823"/>
                  <a:pt x="3257481" y="1691231"/>
                  <a:pt x="3263814" y="1695659"/>
                </a:cubicBezTo>
                <a:cubicBezTo>
                  <a:pt x="3270600" y="1701193"/>
                  <a:pt x="3277838" y="1706727"/>
                  <a:pt x="3284172" y="1713368"/>
                </a:cubicBezTo>
                <a:cubicBezTo>
                  <a:pt x="3292315" y="1719455"/>
                  <a:pt x="3300458" y="1720009"/>
                  <a:pt x="3309053" y="1715581"/>
                </a:cubicBezTo>
                <a:cubicBezTo>
                  <a:pt x="3307244" y="1715028"/>
                  <a:pt x="3335744" y="1732184"/>
                  <a:pt x="3329411" y="1732737"/>
                </a:cubicBezTo>
                <a:cubicBezTo>
                  <a:pt x="3350673" y="1731077"/>
                  <a:pt x="3357459" y="1680163"/>
                  <a:pt x="3367411" y="1663007"/>
                </a:cubicBezTo>
                <a:cubicBezTo>
                  <a:pt x="3361982" y="1697872"/>
                  <a:pt x="3324434" y="1768709"/>
                  <a:pt x="3376006" y="1753214"/>
                </a:cubicBezTo>
                <a:cubicBezTo>
                  <a:pt x="3406316" y="1743806"/>
                  <a:pt x="3459246" y="1733844"/>
                  <a:pt x="3480055" y="1710047"/>
                </a:cubicBezTo>
                <a:cubicBezTo>
                  <a:pt x="3498151" y="1689571"/>
                  <a:pt x="3496341" y="1685697"/>
                  <a:pt x="3496341" y="1651939"/>
                </a:cubicBezTo>
                <a:cubicBezTo>
                  <a:pt x="3496341" y="1614860"/>
                  <a:pt x="3496341" y="1577228"/>
                  <a:pt x="3496341" y="1539596"/>
                </a:cubicBezTo>
                <a:cubicBezTo>
                  <a:pt x="3496341" y="1464332"/>
                  <a:pt x="3496341" y="1389068"/>
                  <a:pt x="3496341" y="1314357"/>
                </a:cubicBezTo>
                <a:cubicBezTo>
                  <a:pt x="3456531" y="1376893"/>
                  <a:pt x="3445674" y="1475400"/>
                  <a:pt x="3416721" y="1546237"/>
                </a:cubicBezTo>
                <a:cubicBezTo>
                  <a:pt x="3409031" y="1506945"/>
                  <a:pt x="3430293" y="1470419"/>
                  <a:pt x="3443412" y="1437215"/>
                </a:cubicBezTo>
                <a:cubicBezTo>
                  <a:pt x="3458341" y="1399582"/>
                  <a:pt x="3469198" y="1358076"/>
                  <a:pt x="3482317" y="1319338"/>
                </a:cubicBezTo>
                <a:cubicBezTo>
                  <a:pt x="3512175" y="1230791"/>
                  <a:pt x="3485032" y="1127857"/>
                  <a:pt x="3503127" y="1039864"/>
                </a:cubicBezTo>
                <a:cubicBezTo>
                  <a:pt x="3507199" y="1021601"/>
                  <a:pt x="3514437" y="981755"/>
                  <a:pt x="3536151" y="1014960"/>
                </a:cubicBezTo>
                <a:cubicBezTo>
                  <a:pt x="3551532" y="1038757"/>
                  <a:pt x="3530270" y="1069195"/>
                  <a:pt x="3555152" y="1090224"/>
                </a:cubicBezTo>
                <a:cubicBezTo>
                  <a:pt x="3568723" y="1101846"/>
                  <a:pt x="3628891" y="1105167"/>
                  <a:pt x="3643819" y="1096312"/>
                </a:cubicBezTo>
                <a:cubicBezTo>
                  <a:pt x="3656486" y="1088564"/>
                  <a:pt x="3654224" y="1085244"/>
                  <a:pt x="3662367" y="1073622"/>
                </a:cubicBezTo>
                <a:cubicBezTo>
                  <a:pt x="3663724" y="1064767"/>
                  <a:pt x="3664177" y="1055913"/>
                  <a:pt x="3664629" y="1047058"/>
                </a:cubicBezTo>
                <a:cubicBezTo>
                  <a:pt x="3675486" y="1043738"/>
                  <a:pt x="3686344" y="1040417"/>
                  <a:pt x="3697653" y="1036543"/>
                </a:cubicBezTo>
                <a:cubicBezTo>
                  <a:pt x="3711225" y="1114021"/>
                  <a:pt x="3704439" y="1202014"/>
                  <a:pt x="3704439" y="1282812"/>
                </a:cubicBezTo>
                <a:cubicBezTo>
                  <a:pt x="3704439" y="1373019"/>
                  <a:pt x="3704439" y="1463225"/>
                  <a:pt x="3704439" y="1553431"/>
                </a:cubicBezTo>
                <a:cubicBezTo>
                  <a:pt x="3704439" y="1567267"/>
                  <a:pt x="3696749" y="1654153"/>
                  <a:pt x="3707153" y="1664667"/>
                </a:cubicBezTo>
                <a:cubicBezTo>
                  <a:pt x="3717106" y="1674629"/>
                  <a:pt x="3800798" y="1645298"/>
                  <a:pt x="3814369" y="1641978"/>
                </a:cubicBezTo>
                <a:cubicBezTo>
                  <a:pt x="3873179" y="1629802"/>
                  <a:pt x="3932442" y="1618181"/>
                  <a:pt x="3990348" y="1603792"/>
                </a:cubicBezTo>
                <a:cubicBezTo>
                  <a:pt x="4003467" y="1600472"/>
                  <a:pt x="4016586" y="1601578"/>
                  <a:pt x="4029705" y="1597151"/>
                </a:cubicBezTo>
                <a:cubicBezTo>
                  <a:pt x="4053682" y="1587743"/>
                  <a:pt x="4048253" y="1610986"/>
                  <a:pt x="4052325" y="1571694"/>
                </a:cubicBezTo>
                <a:cubicBezTo>
                  <a:pt x="4053229" y="1563116"/>
                  <a:pt x="4054162" y="1553120"/>
                  <a:pt x="4054940" y="1542432"/>
                </a:cubicBezTo>
                <a:lnTo>
                  <a:pt x="4055523" y="1530862"/>
                </a:lnTo>
                <a:lnTo>
                  <a:pt x="4057350" y="1558991"/>
                </a:lnTo>
                <a:cubicBezTo>
                  <a:pt x="4059138" y="1574807"/>
                  <a:pt x="4061259" y="1587743"/>
                  <a:pt x="4062729" y="1593831"/>
                </a:cubicBezTo>
                <a:cubicBezTo>
                  <a:pt x="4077206" y="1584976"/>
                  <a:pt x="4088515" y="1593831"/>
                  <a:pt x="4093944" y="1576675"/>
                </a:cubicBezTo>
                <a:cubicBezTo>
                  <a:pt x="4095754" y="1570587"/>
                  <a:pt x="4093944" y="1547344"/>
                  <a:pt x="4094396" y="1539043"/>
                </a:cubicBezTo>
                <a:cubicBezTo>
                  <a:pt x="4094849" y="1532402"/>
                  <a:pt x="4095754" y="1456584"/>
                  <a:pt x="4094396" y="1458244"/>
                </a:cubicBezTo>
                <a:cubicBezTo>
                  <a:pt x="4110682" y="1438321"/>
                  <a:pt x="4205231" y="1499750"/>
                  <a:pt x="4224232" y="1505284"/>
                </a:cubicBezTo>
                <a:cubicBezTo>
                  <a:pt x="4248660" y="1513032"/>
                  <a:pt x="4295709" y="1537382"/>
                  <a:pt x="4315161" y="1497537"/>
                </a:cubicBezTo>
                <a:cubicBezTo>
                  <a:pt x="4294804" y="1541810"/>
                  <a:pt x="4384377" y="1528528"/>
                  <a:pt x="4373067" y="1507498"/>
                </a:cubicBezTo>
                <a:cubicBezTo>
                  <a:pt x="4366281" y="1494770"/>
                  <a:pt x="4316971" y="1484808"/>
                  <a:pt x="4304756" y="1476507"/>
                </a:cubicBezTo>
                <a:cubicBezTo>
                  <a:pt x="4288471" y="1466545"/>
                  <a:pt x="4275804" y="1449390"/>
                  <a:pt x="4257256" y="1461565"/>
                </a:cubicBezTo>
                <a:cubicBezTo>
                  <a:pt x="4260875" y="1442195"/>
                  <a:pt x="4187588" y="1401796"/>
                  <a:pt x="4173564" y="1389068"/>
                </a:cubicBezTo>
                <a:cubicBezTo>
                  <a:pt x="4134207" y="1353649"/>
                  <a:pt x="4096206" y="1317677"/>
                  <a:pt x="4062729" y="1276725"/>
                </a:cubicBezTo>
                <a:cubicBezTo>
                  <a:pt x="4033324" y="1240199"/>
                  <a:pt x="4003014" y="1205888"/>
                  <a:pt x="3975419" y="1167702"/>
                </a:cubicBezTo>
                <a:cubicBezTo>
                  <a:pt x="3961847" y="1148886"/>
                  <a:pt x="3920680" y="1104060"/>
                  <a:pt x="3923394" y="1079710"/>
                </a:cubicBezTo>
                <a:cubicBezTo>
                  <a:pt x="3982657" y="1138371"/>
                  <a:pt x="4022919" y="1224704"/>
                  <a:pt x="4079015" y="1285026"/>
                </a:cubicBezTo>
                <a:cubicBezTo>
                  <a:pt x="4165421" y="1377999"/>
                  <a:pt x="4260423" y="1452157"/>
                  <a:pt x="4371257" y="1492003"/>
                </a:cubicBezTo>
                <a:cubicBezTo>
                  <a:pt x="4423282" y="1510819"/>
                  <a:pt x="4461282" y="1515246"/>
                  <a:pt x="4512402" y="1492003"/>
                </a:cubicBezTo>
                <a:cubicBezTo>
                  <a:pt x="4561712" y="1469866"/>
                  <a:pt x="4609665" y="1449943"/>
                  <a:pt x="4656261" y="1420059"/>
                </a:cubicBezTo>
                <a:cubicBezTo>
                  <a:pt x="4748095" y="1361397"/>
                  <a:pt x="4831787" y="1285026"/>
                  <a:pt x="4911407" y="1204781"/>
                </a:cubicBezTo>
                <a:cubicBezTo>
                  <a:pt x="4921812" y="1227471"/>
                  <a:pt x="4819120" y="1314910"/>
                  <a:pt x="4799668" y="1332066"/>
                </a:cubicBezTo>
                <a:cubicBezTo>
                  <a:pt x="4745833" y="1379660"/>
                  <a:pt x="4681142" y="1409544"/>
                  <a:pt x="4626403" y="1458798"/>
                </a:cubicBezTo>
                <a:cubicBezTo>
                  <a:pt x="4632737" y="1466545"/>
                  <a:pt x="4642689" y="1472080"/>
                  <a:pt x="4640880" y="1485362"/>
                </a:cubicBezTo>
                <a:cubicBezTo>
                  <a:pt x="4634546" y="1484808"/>
                  <a:pt x="4628213" y="1487022"/>
                  <a:pt x="4622784" y="1491449"/>
                </a:cubicBezTo>
                <a:cubicBezTo>
                  <a:pt x="4620975" y="1480934"/>
                  <a:pt x="4620975" y="1469866"/>
                  <a:pt x="4623237" y="1459351"/>
                </a:cubicBezTo>
                <a:cubicBezTo>
                  <a:pt x="4592927" y="1465439"/>
                  <a:pt x="4564879" y="1486468"/>
                  <a:pt x="4536378" y="1498090"/>
                </a:cubicBezTo>
                <a:cubicBezTo>
                  <a:pt x="4515116" y="1506391"/>
                  <a:pt x="4492045" y="1510265"/>
                  <a:pt x="4472140" y="1521333"/>
                </a:cubicBezTo>
                <a:cubicBezTo>
                  <a:pt x="4530497" y="1530741"/>
                  <a:pt x="4598355" y="1510819"/>
                  <a:pt x="4656713" y="1503624"/>
                </a:cubicBezTo>
                <a:cubicBezTo>
                  <a:pt x="4686118" y="1499750"/>
                  <a:pt x="4716428" y="1484255"/>
                  <a:pt x="4745381" y="1483148"/>
                </a:cubicBezTo>
                <a:cubicBezTo>
                  <a:pt x="4768000" y="1482594"/>
                  <a:pt x="4790620" y="1489789"/>
                  <a:pt x="4813691" y="1484808"/>
                </a:cubicBezTo>
                <a:cubicBezTo>
                  <a:pt x="4827715" y="1482041"/>
                  <a:pt x="4837668" y="1474293"/>
                  <a:pt x="4852144" y="1474293"/>
                </a:cubicBezTo>
                <a:cubicBezTo>
                  <a:pt x="4860740" y="1474847"/>
                  <a:pt x="4870692" y="1485915"/>
                  <a:pt x="4880192" y="1479274"/>
                </a:cubicBezTo>
                <a:cubicBezTo>
                  <a:pt x="4887431" y="1473740"/>
                  <a:pt x="4894669" y="1444962"/>
                  <a:pt x="4888335" y="1433341"/>
                </a:cubicBezTo>
                <a:cubicBezTo>
                  <a:pt x="4877478" y="1413418"/>
                  <a:pt x="4813691" y="1470973"/>
                  <a:pt x="4790167" y="1467652"/>
                </a:cubicBezTo>
                <a:cubicBezTo>
                  <a:pt x="4790620" y="1465992"/>
                  <a:pt x="4805549" y="1443302"/>
                  <a:pt x="4804191" y="1437215"/>
                </a:cubicBezTo>
                <a:cubicBezTo>
                  <a:pt x="4816858" y="1472080"/>
                  <a:pt x="5048480" y="1288900"/>
                  <a:pt x="5074266" y="1263996"/>
                </a:cubicBezTo>
                <a:cubicBezTo>
                  <a:pt x="5076528" y="1261783"/>
                  <a:pt x="5077433" y="1239093"/>
                  <a:pt x="5089647" y="1247947"/>
                </a:cubicBezTo>
                <a:cubicBezTo>
                  <a:pt x="5103671" y="1257355"/>
                  <a:pt x="5076981" y="1267317"/>
                  <a:pt x="5076981" y="1267317"/>
                </a:cubicBezTo>
                <a:cubicBezTo>
                  <a:pt x="5068838" y="1277278"/>
                  <a:pt x="5057980" y="1285026"/>
                  <a:pt x="5048933" y="1293881"/>
                </a:cubicBezTo>
                <a:cubicBezTo>
                  <a:pt x="5045313" y="1296648"/>
                  <a:pt x="5041694" y="1299968"/>
                  <a:pt x="5038528" y="1303842"/>
                </a:cubicBezTo>
                <a:cubicBezTo>
                  <a:pt x="5030385" y="1299415"/>
                  <a:pt x="5026766" y="1303289"/>
                  <a:pt x="5027670" y="1314357"/>
                </a:cubicBezTo>
                <a:cubicBezTo>
                  <a:pt x="5007765" y="1331513"/>
                  <a:pt x="4988313" y="1349222"/>
                  <a:pt x="4968408" y="1366378"/>
                </a:cubicBezTo>
                <a:cubicBezTo>
                  <a:pt x="4954836" y="1377446"/>
                  <a:pt x="4936288" y="1384640"/>
                  <a:pt x="4930407" y="1403456"/>
                </a:cubicBezTo>
                <a:cubicBezTo>
                  <a:pt x="4924526" y="1422272"/>
                  <a:pt x="4940812" y="1438875"/>
                  <a:pt x="4927241" y="1458244"/>
                </a:cubicBezTo>
                <a:cubicBezTo>
                  <a:pt x="4916383" y="1445516"/>
                  <a:pt x="4928598" y="1399029"/>
                  <a:pt x="4909145" y="1406777"/>
                </a:cubicBezTo>
                <a:cubicBezTo>
                  <a:pt x="4890597" y="1414525"/>
                  <a:pt x="4901002" y="1457691"/>
                  <a:pt x="4905978" y="1472633"/>
                </a:cubicBezTo>
                <a:cubicBezTo>
                  <a:pt x="4957550" y="1467652"/>
                  <a:pt x="5049385" y="1488129"/>
                  <a:pt x="5089195" y="1448836"/>
                </a:cubicBezTo>
                <a:cubicBezTo>
                  <a:pt x="5090552" y="1465439"/>
                  <a:pt x="5131267" y="1453817"/>
                  <a:pt x="5139862" y="1452710"/>
                </a:cubicBezTo>
                <a:cubicBezTo>
                  <a:pt x="5145291" y="1452157"/>
                  <a:pt x="5175601" y="1454370"/>
                  <a:pt x="5179672" y="1448836"/>
                </a:cubicBezTo>
                <a:cubicBezTo>
                  <a:pt x="5185553" y="1438875"/>
                  <a:pt x="5174244" y="1422272"/>
                  <a:pt x="5176506" y="1413971"/>
                </a:cubicBezTo>
                <a:cubicBezTo>
                  <a:pt x="5189172" y="1365824"/>
                  <a:pt x="5193696" y="1443302"/>
                  <a:pt x="5199125" y="1448283"/>
                </a:cubicBezTo>
                <a:cubicBezTo>
                  <a:pt x="5199577" y="1448836"/>
                  <a:pt x="5237125" y="1448283"/>
                  <a:pt x="5239840" y="1448283"/>
                </a:cubicBezTo>
                <a:cubicBezTo>
                  <a:pt x="5255673" y="1448836"/>
                  <a:pt x="5270602" y="1439428"/>
                  <a:pt x="5284626" y="1438321"/>
                </a:cubicBezTo>
                <a:cubicBezTo>
                  <a:pt x="5314484" y="1436108"/>
                  <a:pt x="5344794" y="1436661"/>
                  <a:pt x="5375103" y="1432787"/>
                </a:cubicBezTo>
                <a:cubicBezTo>
                  <a:pt x="5390937" y="1431127"/>
                  <a:pt x="5423056" y="1437768"/>
                  <a:pt x="5437533" y="1431680"/>
                </a:cubicBezTo>
                <a:cubicBezTo>
                  <a:pt x="5452462" y="1424486"/>
                  <a:pt x="5448842" y="1417845"/>
                  <a:pt x="5449295" y="1393495"/>
                </a:cubicBezTo>
                <a:cubicBezTo>
                  <a:pt x="5450652" y="1331513"/>
                  <a:pt x="5449295" y="1269530"/>
                  <a:pt x="5449747" y="1208101"/>
                </a:cubicBezTo>
                <a:cubicBezTo>
                  <a:pt x="5449747" y="1081370"/>
                  <a:pt x="5456985" y="951318"/>
                  <a:pt x="5448842" y="825693"/>
                </a:cubicBezTo>
                <a:cubicBezTo>
                  <a:pt x="5438890" y="826246"/>
                  <a:pt x="5432104" y="852810"/>
                  <a:pt x="5424866" y="858344"/>
                </a:cubicBezTo>
                <a:cubicBezTo>
                  <a:pt x="5424866" y="858344"/>
                  <a:pt x="5433009" y="1249607"/>
                  <a:pt x="5414009" y="1290560"/>
                </a:cubicBezTo>
                <a:cubicBezTo>
                  <a:pt x="5415366" y="1150546"/>
                  <a:pt x="5408580" y="1010533"/>
                  <a:pt x="5414461" y="870519"/>
                </a:cubicBezTo>
                <a:cubicBezTo>
                  <a:pt x="5409937" y="882694"/>
                  <a:pt x="5386413" y="919773"/>
                  <a:pt x="5375556" y="915346"/>
                </a:cubicBezTo>
                <a:cubicBezTo>
                  <a:pt x="5374199" y="914792"/>
                  <a:pt x="5374199" y="823479"/>
                  <a:pt x="5374199" y="811858"/>
                </a:cubicBezTo>
                <a:cubicBezTo>
                  <a:pt x="5373746" y="731613"/>
                  <a:pt x="5373294" y="651921"/>
                  <a:pt x="5375556" y="572230"/>
                </a:cubicBezTo>
                <a:cubicBezTo>
                  <a:pt x="5365151" y="588832"/>
                  <a:pt x="5344794" y="607095"/>
                  <a:pt x="5340722" y="628124"/>
                </a:cubicBezTo>
                <a:lnTo>
                  <a:pt x="5340577" y="652056"/>
                </a:lnTo>
                <a:lnTo>
                  <a:pt x="5338912" y="643620"/>
                </a:lnTo>
                <a:cubicBezTo>
                  <a:pt x="5326246" y="650814"/>
                  <a:pt x="5319460" y="662989"/>
                  <a:pt x="5312222" y="676271"/>
                </a:cubicBezTo>
                <a:cubicBezTo>
                  <a:pt x="5309055" y="683466"/>
                  <a:pt x="5306341" y="690107"/>
                  <a:pt x="5303174" y="697301"/>
                </a:cubicBezTo>
                <a:cubicBezTo>
                  <a:pt x="5297745" y="704495"/>
                  <a:pt x="5299555" y="710583"/>
                  <a:pt x="5309055" y="715010"/>
                </a:cubicBezTo>
                <a:cubicBezTo>
                  <a:pt x="5311317" y="739914"/>
                  <a:pt x="5310412" y="763157"/>
                  <a:pt x="5309960" y="788614"/>
                </a:cubicBezTo>
                <a:cubicBezTo>
                  <a:pt x="5307698" y="857791"/>
                  <a:pt x="5308150" y="926967"/>
                  <a:pt x="5304079" y="996144"/>
                </a:cubicBezTo>
                <a:cubicBezTo>
                  <a:pt x="5308603" y="986736"/>
                  <a:pt x="5348865" y="933055"/>
                  <a:pt x="5359270" y="935822"/>
                </a:cubicBezTo>
                <a:cubicBezTo>
                  <a:pt x="5371937" y="939696"/>
                  <a:pt x="5339365" y="978988"/>
                  <a:pt x="5340722" y="973454"/>
                </a:cubicBezTo>
                <a:cubicBezTo>
                  <a:pt x="5338008" y="983416"/>
                  <a:pt x="5343889" y="1007766"/>
                  <a:pt x="5344341" y="1018281"/>
                </a:cubicBezTo>
                <a:cubicBezTo>
                  <a:pt x="5344794" y="1060340"/>
                  <a:pt x="5343889" y="1102953"/>
                  <a:pt x="5343889" y="1144459"/>
                </a:cubicBezTo>
                <a:cubicBezTo>
                  <a:pt x="5343889" y="1180984"/>
                  <a:pt x="5356556" y="1261783"/>
                  <a:pt x="5339817" y="1290007"/>
                </a:cubicBezTo>
                <a:cubicBezTo>
                  <a:pt x="5339817" y="1185412"/>
                  <a:pt x="5338912" y="1080816"/>
                  <a:pt x="5338912" y="975668"/>
                </a:cubicBezTo>
                <a:cubicBezTo>
                  <a:pt x="5314936" y="1004999"/>
                  <a:pt x="5303626" y="1013853"/>
                  <a:pt x="5303626" y="1052592"/>
                </a:cubicBezTo>
                <a:cubicBezTo>
                  <a:pt x="5303626" y="1088011"/>
                  <a:pt x="5303626" y="1123983"/>
                  <a:pt x="5303626" y="1159955"/>
                </a:cubicBezTo>
                <a:cubicBezTo>
                  <a:pt x="5303626" y="1221383"/>
                  <a:pt x="5303626" y="1282812"/>
                  <a:pt x="5303626" y="1344241"/>
                </a:cubicBezTo>
                <a:cubicBezTo>
                  <a:pt x="5298198" y="1344241"/>
                  <a:pt x="5300912" y="1058680"/>
                  <a:pt x="5300912" y="1025475"/>
                </a:cubicBezTo>
                <a:cubicBezTo>
                  <a:pt x="5294126" y="1034330"/>
                  <a:pt x="5284174" y="1043738"/>
                  <a:pt x="5279197" y="1053146"/>
                </a:cubicBezTo>
                <a:cubicBezTo>
                  <a:pt x="5271054" y="1068641"/>
                  <a:pt x="5272412" y="1069748"/>
                  <a:pt x="5269245" y="1090224"/>
                </a:cubicBezTo>
                <a:cubicBezTo>
                  <a:pt x="5264269" y="1125089"/>
                  <a:pt x="5269245" y="1168809"/>
                  <a:pt x="5268793" y="1204781"/>
                </a:cubicBezTo>
                <a:cubicBezTo>
                  <a:pt x="5268793" y="1223597"/>
                  <a:pt x="5270150" y="1423933"/>
                  <a:pt x="5265626" y="1423933"/>
                </a:cubicBezTo>
                <a:cubicBezTo>
                  <a:pt x="5265626" y="1304395"/>
                  <a:pt x="5266983" y="1184858"/>
                  <a:pt x="5266983" y="1065874"/>
                </a:cubicBezTo>
                <a:cubicBezTo>
                  <a:pt x="5233054" y="1100186"/>
                  <a:pt x="5205458" y="1141138"/>
                  <a:pt x="5171077" y="1175450"/>
                </a:cubicBezTo>
                <a:cubicBezTo>
                  <a:pt x="5157505" y="1189285"/>
                  <a:pt x="5109552" y="1260676"/>
                  <a:pt x="5090100" y="1247947"/>
                </a:cubicBezTo>
                <a:cubicBezTo>
                  <a:pt x="5084219" y="1228578"/>
                  <a:pt x="5090100" y="1182644"/>
                  <a:pt x="5090100" y="1159401"/>
                </a:cubicBezTo>
                <a:cubicBezTo>
                  <a:pt x="5090100" y="1109594"/>
                  <a:pt x="5089647" y="1059787"/>
                  <a:pt x="5089647" y="1010533"/>
                </a:cubicBezTo>
                <a:cubicBezTo>
                  <a:pt x="5062957" y="1028242"/>
                  <a:pt x="5031290" y="1079710"/>
                  <a:pt x="5010932" y="1106273"/>
                </a:cubicBezTo>
                <a:cubicBezTo>
                  <a:pt x="4990122" y="1133944"/>
                  <a:pt x="4967503" y="1158294"/>
                  <a:pt x="4946693" y="1180431"/>
                </a:cubicBezTo>
                <a:cubicBezTo>
                  <a:pt x="4943526" y="1184305"/>
                  <a:pt x="4916836" y="1221383"/>
                  <a:pt x="4912764" y="1208655"/>
                </a:cubicBezTo>
                <a:cubicBezTo>
                  <a:pt x="4908693" y="1194820"/>
                  <a:pt x="4936288" y="1180431"/>
                  <a:pt x="4942169" y="1174343"/>
                </a:cubicBezTo>
                <a:cubicBezTo>
                  <a:pt x="4971574" y="1144459"/>
                  <a:pt x="5008218" y="1094098"/>
                  <a:pt x="5037623" y="1055913"/>
                </a:cubicBezTo>
                <a:cubicBezTo>
                  <a:pt x="5073361" y="1010533"/>
                  <a:pt x="5109552" y="963493"/>
                  <a:pt x="5141219" y="917559"/>
                </a:cubicBezTo>
                <a:cubicBezTo>
                  <a:pt x="5158863" y="892656"/>
                  <a:pt x="5175601" y="867199"/>
                  <a:pt x="5192792" y="842295"/>
                </a:cubicBezTo>
                <a:cubicBezTo>
                  <a:pt x="5201839" y="829567"/>
                  <a:pt x="5214959" y="793595"/>
                  <a:pt x="5228530" y="788061"/>
                </a:cubicBezTo>
                <a:cubicBezTo>
                  <a:pt x="5250697" y="779206"/>
                  <a:pt x="5235316" y="798576"/>
                  <a:pt x="5229435" y="809644"/>
                </a:cubicBezTo>
                <a:cubicBezTo>
                  <a:pt x="5214959" y="836208"/>
                  <a:pt x="5194149" y="857791"/>
                  <a:pt x="5178768" y="883801"/>
                </a:cubicBezTo>
                <a:cubicBezTo>
                  <a:pt x="5168363" y="901510"/>
                  <a:pt x="5157958" y="912579"/>
                  <a:pt x="5148458" y="926967"/>
                </a:cubicBezTo>
                <a:cubicBezTo>
                  <a:pt x="5144839" y="931948"/>
                  <a:pt x="5123124" y="956298"/>
                  <a:pt x="5123124" y="959065"/>
                </a:cubicBezTo>
                <a:cubicBezTo>
                  <a:pt x="5117243" y="978988"/>
                  <a:pt x="5096433" y="989503"/>
                  <a:pt x="5091005" y="1008319"/>
                </a:cubicBezTo>
                <a:cubicBezTo>
                  <a:pt x="5086481" y="1024368"/>
                  <a:pt x="5095981" y="1065874"/>
                  <a:pt x="5095981" y="1085244"/>
                </a:cubicBezTo>
                <a:cubicBezTo>
                  <a:pt x="5095981" y="1134497"/>
                  <a:pt x="5095528" y="1183751"/>
                  <a:pt x="5095076" y="1233005"/>
                </a:cubicBezTo>
                <a:cubicBezTo>
                  <a:pt x="5105481" y="1215849"/>
                  <a:pt x="5131719" y="1200907"/>
                  <a:pt x="5145291" y="1185965"/>
                </a:cubicBezTo>
                <a:cubicBezTo>
                  <a:pt x="5166101" y="1162168"/>
                  <a:pt x="5161577" y="1142799"/>
                  <a:pt x="5160672" y="1109040"/>
                </a:cubicBezTo>
                <a:cubicBezTo>
                  <a:pt x="5159315" y="1045398"/>
                  <a:pt x="5156601" y="979542"/>
                  <a:pt x="5162029" y="917006"/>
                </a:cubicBezTo>
                <a:cubicBezTo>
                  <a:pt x="5167458" y="998911"/>
                  <a:pt x="5163839" y="1081923"/>
                  <a:pt x="5162029" y="1164382"/>
                </a:cubicBezTo>
                <a:cubicBezTo>
                  <a:pt x="5197315" y="1127857"/>
                  <a:pt x="5195506" y="1132284"/>
                  <a:pt x="5195506" y="1076943"/>
                </a:cubicBezTo>
                <a:cubicBezTo>
                  <a:pt x="5195506" y="1014407"/>
                  <a:pt x="5195958" y="951318"/>
                  <a:pt x="5199577" y="888782"/>
                </a:cubicBezTo>
                <a:cubicBezTo>
                  <a:pt x="5199577" y="965706"/>
                  <a:pt x="5201387" y="1042631"/>
                  <a:pt x="5201387" y="1119002"/>
                </a:cubicBezTo>
                <a:cubicBezTo>
                  <a:pt x="5223554" y="1109040"/>
                  <a:pt x="5245268" y="1072515"/>
                  <a:pt x="5262459" y="1052039"/>
                </a:cubicBezTo>
                <a:cubicBezTo>
                  <a:pt x="5271054" y="1041524"/>
                  <a:pt x="5285078" y="1028242"/>
                  <a:pt x="5291412" y="1016067"/>
                </a:cubicBezTo>
                <a:cubicBezTo>
                  <a:pt x="5301817" y="997251"/>
                  <a:pt x="5300007" y="991717"/>
                  <a:pt x="5299102" y="968473"/>
                </a:cubicBezTo>
                <a:cubicBezTo>
                  <a:pt x="5298198" y="925307"/>
                  <a:pt x="5300007" y="882141"/>
                  <a:pt x="5300007" y="838975"/>
                </a:cubicBezTo>
                <a:cubicBezTo>
                  <a:pt x="5300007" y="800236"/>
                  <a:pt x="5309055" y="741021"/>
                  <a:pt x="5300460" y="703942"/>
                </a:cubicBezTo>
                <a:cubicBezTo>
                  <a:pt x="5301817" y="709476"/>
                  <a:pt x="5248888" y="780866"/>
                  <a:pt x="5239840" y="784187"/>
                </a:cubicBezTo>
                <a:cubicBezTo>
                  <a:pt x="5240745" y="738807"/>
                  <a:pt x="5297745" y="679038"/>
                  <a:pt x="5319912" y="641960"/>
                </a:cubicBezTo>
                <a:cubicBezTo>
                  <a:pt x="5346151" y="598240"/>
                  <a:pt x="5371484" y="552307"/>
                  <a:pt x="5396366" y="510247"/>
                </a:cubicBezTo>
                <a:cubicBezTo>
                  <a:pt x="5423056" y="465421"/>
                  <a:pt x="5447938" y="418934"/>
                  <a:pt x="5474628" y="373554"/>
                </a:cubicBezTo>
                <a:cubicBezTo>
                  <a:pt x="5493629" y="341456"/>
                  <a:pt x="5519415" y="301610"/>
                  <a:pt x="5532986" y="265639"/>
                </a:cubicBezTo>
                <a:cubicBezTo>
                  <a:pt x="5531177" y="319873"/>
                  <a:pt x="5480057" y="376321"/>
                  <a:pt x="5459247" y="421701"/>
                </a:cubicBezTo>
                <a:cubicBezTo>
                  <a:pt x="5452462" y="435536"/>
                  <a:pt x="5446581" y="446051"/>
                  <a:pt x="5439795" y="458226"/>
                </a:cubicBezTo>
                <a:cubicBezTo>
                  <a:pt x="5426675" y="482577"/>
                  <a:pt x="5419890" y="489771"/>
                  <a:pt x="5417628" y="517995"/>
                </a:cubicBezTo>
                <a:cubicBezTo>
                  <a:pt x="5408580" y="625911"/>
                  <a:pt x="5417628" y="740467"/>
                  <a:pt x="5417628" y="848936"/>
                </a:cubicBezTo>
                <a:cubicBezTo>
                  <a:pt x="5445223" y="810197"/>
                  <a:pt x="5468747" y="769245"/>
                  <a:pt x="5496343" y="729399"/>
                </a:cubicBezTo>
                <a:cubicBezTo>
                  <a:pt x="5512177" y="706709"/>
                  <a:pt x="5545653" y="634765"/>
                  <a:pt x="5572344" y="627571"/>
                </a:cubicBezTo>
                <a:cubicBezTo>
                  <a:pt x="5566463" y="636979"/>
                  <a:pt x="5577320" y="691213"/>
                  <a:pt x="5577773" y="705049"/>
                </a:cubicBezTo>
                <a:cubicBezTo>
                  <a:pt x="5578677" y="733273"/>
                  <a:pt x="5575058" y="760943"/>
                  <a:pt x="5574154" y="789168"/>
                </a:cubicBezTo>
                <a:cubicBezTo>
                  <a:pt x="5571439" y="864432"/>
                  <a:pt x="5574154" y="940249"/>
                  <a:pt x="5574154" y="1015514"/>
                </a:cubicBezTo>
                <a:cubicBezTo>
                  <a:pt x="5574154" y="1151653"/>
                  <a:pt x="5580487" y="1289453"/>
                  <a:pt x="5575511" y="1425039"/>
                </a:cubicBezTo>
                <a:cubicBezTo>
                  <a:pt x="5604463" y="1421166"/>
                  <a:pt x="5598582" y="1423379"/>
                  <a:pt x="5604916" y="1396262"/>
                </a:cubicBezTo>
                <a:cubicBezTo>
                  <a:pt x="5608987" y="1380213"/>
                  <a:pt x="5605368" y="1355863"/>
                  <a:pt x="5605368" y="1338707"/>
                </a:cubicBezTo>
                <a:cubicBezTo>
                  <a:pt x="5605368" y="1300521"/>
                  <a:pt x="5605368" y="1261783"/>
                  <a:pt x="5605821" y="1223597"/>
                </a:cubicBezTo>
                <a:cubicBezTo>
                  <a:pt x="5605821" y="1146673"/>
                  <a:pt x="5606273" y="1069748"/>
                  <a:pt x="5606273" y="993377"/>
                </a:cubicBezTo>
                <a:cubicBezTo>
                  <a:pt x="5606725" y="912579"/>
                  <a:pt x="5606725" y="831780"/>
                  <a:pt x="5607178" y="750982"/>
                </a:cubicBezTo>
                <a:cubicBezTo>
                  <a:pt x="5607630" y="713350"/>
                  <a:pt x="5608535" y="675718"/>
                  <a:pt x="5609440" y="638086"/>
                </a:cubicBezTo>
                <a:cubicBezTo>
                  <a:pt x="5609892" y="628124"/>
                  <a:pt x="5604463" y="577764"/>
                  <a:pt x="5608535" y="572783"/>
                </a:cubicBezTo>
                <a:cubicBezTo>
                  <a:pt x="5597225" y="587725"/>
                  <a:pt x="5585916" y="605988"/>
                  <a:pt x="5575511" y="622590"/>
                </a:cubicBezTo>
                <a:cubicBezTo>
                  <a:pt x="5572796" y="618716"/>
                  <a:pt x="5570987" y="614842"/>
                  <a:pt x="5569630" y="610415"/>
                </a:cubicBezTo>
                <a:cubicBezTo>
                  <a:pt x="5588178" y="610968"/>
                  <a:pt x="5627535" y="525743"/>
                  <a:pt x="5623464" y="509694"/>
                </a:cubicBezTo>
                <a:cubicBezTo>
                  <a:pt x="5644274" y="511907"/>
                  <a:pt x="5642916" y="484237"/>
                  <a:pt x="5658750" y="478149"/>
                </a:cubicBezTo>
                <a:cubicBezTo>
                  <a:pt x="5651964" y="655795"/>
                  <a:pt x="5657845" y="836208"/>
                  <a:pt x="5657845" y="1014407"/>
                </a:cubicBezTo>
                <a:cubicBezTo>
                  <a:pt x="5657845" y="1102400"/>
                  <a:pt x="5657393" y="1190392"/>
                  <a:pt x="5657393" y="1278938"/>
                </a:cubicBezTo>
                <a:cubicBezTo>
                  <a:pt x="5657393" y="1298308"/>
                  <a:pt x="5644726" y="1404010"/>
                  <a:pt x="5653774" y="1417292"/>
                </a:cubicBezTo>
                <a:cubicBezTo>
                  <a:pt x="5657393" y="1422272"/>
                  <a:pt x="5708512" y="1425593"/>
                  <a:pt x="5714846" y="1425039"/>
                </a:cubicBezTo>
                <a:cubicBezTo>
                  <a:pt x="5703989" y="1426146"/>
                  <a:pt x="5693131" y="1419505"/>
                  <a:pt x="5682274" y="1417845"/>
                </a:cubicBezTo>
                <a:cubicBezTo>
                  <a:pt x="5700369" y="1096312"/>
                  <a:pt x="5689060" y="765924"/>
                  <a:pt x="5688155" y="441624"/>
                </a:cubicBezTo>
                <a:cubicBezTo>
                  <a:pt x="5680012" y="448265"/>
                  <a:pt x="5675036" y="462100"/>
                  <a:pt x="5663726" y="460440"/>
                </a:cubicBezTo>
                <a:cubicBezTo>
                  <a:pt x="5676845" y="449925"/>
                  <a:pt x="5693584" y="410079"/>
                  <a:pt x="5703989" y="392370"/>
                </a:cubicBezTo>
                <a:cubicBezTo>
                  <a:pt x="5718013" y="368573"/>
                  <a:pt x="5738822" y="308805"/>
                  <a:pt x="5762346" y="296630"/>
                </a:cubicBezTo>
                <a:cubicBezTo>
                  <a:pt x="5756465" y="317106"/>
                  <a:pt x="5739275" y="337582"/>
                  <a:pt x="5735203" y="356952"/>
                </a:cubicBezTo>
                <a:cubicBezTo>
                  <a:pt x="5733394" y="366913"/>
                  <a:pt x="5738822" y="391817"/>
                  <a:pt x="5738822" y="403438"/>
                </a:cubicBezTo>
                <a:cubicBezTo>
                  <a:pt x="5738822" y="447712"/>
                  <a:pt x="5738822" y="491985"/>
                  <a:pt x="5739275" y="536258"/>
                </a:cubicBezTo>
                <a:cubicBezTo>
                  <a:pt x="5740632" y="644173"/>
                  <a:pt x="5742441" y="752642"/>
                  <a:pt x="5740632" y="860558"/>
                </a:cubicBezTo>
                <a:cubicBezTo>
                  <a:pt x="5738822" y="957405"/>
                  <a:pt x="5734751" y="1050379"/>
                  <a:pt x="5734298" y="1147779"/>
                </a:cubicBezTo>
                <a:cubicBezTo>
                  <a:pt x="5733846" y="1195373"/>
                  <a:pt x="5734751" y="1242967"/>
                  <a:pt x="5733846" y="1291113"/>
                </a:cubicBezTo>
                <a:cubicBezTo>
                  <a:pt x="5733394" y="1327639"/>
                  <a:pt x="5743346" y="1373572"/>
                  <a:pt x="5728417" y="1406223"/>
                </a:cubicBezTo>
                <a:cubicBezTo>
                  <a:pt x="5728417" y="1227471"/>
                  <a:pt x="5721632" y="1047612"/>
                  <a:pt x="5727060" y="869966"/>
                </a:cubicBezTo>
                <a:cubicBezTo>
                  <a:pt x="5732037" y="700621"/>
                  <a:pt x="5731132" y="531277"/>
                  <a:pt x="5732037" y="361932"/>
                </a:cubicBezTo>
                <a:cubicBezTo>
                  <a:pt x="5726156" y="370787"/>
                  <a:pt x="5719822" y="379642"/>
                  <a:pt x="5713036" y="387389"/>
                </a:cubicBezTo>
                <a:cubicBezTo>
                  <a:pt x="5705346" y="385729"/>
                  <a:pt x="5703536" y="391263"/>
                  <a:pt x="5707608" y="403992"/>
                </a:cubicBezTo>
                <a:cubicBezTo>
                  <a:pt x="5698560" y="427789"/>
                  <a:pt x="5701274" y="424468"/>
                  <a:pt x="5701274" y="447158"/>
                </a:cubicBezTo>
                <a:cubicBezTo>
                  <a:pt x="5702179" y="492538"/>
                  <a:pt x="5701727" y="538471"/>
                  <a:pt x="5700369" y="583851"/>
                </a:cubicBezTo>
                <a:cubicBezTo>
                  <a:pt x="5696298" y="689553"/>
                  <a:pt x="5694036" y="795255"/>
                  <a:pt x="5694036" y="901510"/>
                </a:cubicBezTo>
                <a:cubicBezTo>
                  <a:pt x="5693584" y="1010533"/>
                  <a:pt x="5693131" y="1120109"/>
                  <a:pt x="5693131" y="1229131"/>
                </a:cubicBezTo>
                <a:cubicBezTo>
                  <a:pt x="5693131" y="1278938"/>
                  <a:pt x="5692227" y="1329299"/>
                  <a:pt x="5693131" y="1379106"/>
                </a:cubicBezTo>
                <a:cubicBezTo>
                  <a:pt x="5693584" y="1407884"/>
                  <a:pt x="5687703" y="1406777"/>
                  <a:pt x="5708512" y="1415078"/>
                </a:cubicBezTo>
                <a:cubicBezTo>
                  <a:pt x="5716655" y="1418399"/>
                  <a:pt x="5766418" y="1400136"/>
                  <a:pt x="5747418" y="1424486"/>
                </a:cubicBezTo>
                <a:cubicBezTo>
                  <a:pt x="5756918" y="1412311"/>
                  <a:pt x="5756013" y="1386854"/>
                  <a:pt x="5756465" y="1372465"/>
                </a:cubicBezTo>
                <a:cubicBezTo>
                  <a:pt x="5776823" y="1371358"/>
                  <a:pt x="5760537" y="1422272"/>
                  <a:pt x="5779990" y="1396262"/>
                </a:cubicBezTo>
                <a:cubicBezTo>
                  <a:pt x="5789490" y="1382980"/>
                  <a:pt x="5780894" y="1360290"/>
                  <a:pt x="5779537" y="1346455"/>
                </a:cubicBezTo>
                <a:cubicBezTo>
                  <a:pt x="5776823" y="1320444"/>
                  <a:pt x="5779537" y="1294434"/>
                  <a:pt x="5780442" y="1268424"/>
                </a:cubicBezTo>
                <a:cubicBezTo>
                  <a:pt x="5785871" y="1157741"/>
                  <a:pt x="5784513" y="1045398"/>
                  <a:pt x="5785418" y="934162"/>
                </a:cubicBezTo>
                <a:cubicBezTo>
                  <a:pt x="5786323" y="707262"/>
                  <a:pt x="5791752" y="479809"/>
                  <a:pt x="5791752" y="252910"/>
                </a:cubicBezTo>
                <a:cubicBezTo>
                  <a:pt x="5782704" y="271173"/>
                  <a:pt x="5777728" y="282794"/>
                  <a:pt x="5763251" y="295523"/>
                </a:cubicBezTo>
                <a:cubicBezTo>
                  <a:pt x="5762799" y="266192"/>
                  <a:pt x="5790394" y="246269"/>
                  <a:pt x="5798085" y="222472"/>
                </a:cubicBezTo>
                <a:cubicBezTo>
                  <a:pt x="5806228" y="197569"/>
                  <a:pt x="5802156" y="159383"/>
                  <a:pt x="5803061" y="131713"/>
                </a:cubicBezTo>
                <a:cubicBezTo>
                  <a:pt x="5800799" y="121198"/>
                  <a:pt x="5800799" y="111236"/>
                  <a:pt x="5803514" y="101275"/>
                </a:cubicBezTo>
                <a:cubicBezTo>
                  <a:pt x="5807585" y="96848"/>
                  <a:pt x="5811657" y="92420"/>
                  <a:pt x="5815728" y="88546"/>
                </a:cubicBezTo>
                <a:cubicBezTo>
                  <a:pt x="5817990" y="82459"/>
                  <a:pt x="5821157" y="73051"/>
                  <a:pt x="5821609" y="65856"/>
                </a:cubicBezTo>
                <a:cubicBezTo>
                  <a:pt x="5822966" y="42613"/>
                  <a:pt x="5799895" y="24350"/>
                  <a:pt x="5810752" y="0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590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D5135D20-5541-459A-BB75-78C265916ED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1793631"/>
            <a:ext cx="12192000" cy="5064369"/>
          </a:xfrm>
          <a:custGeom>
            <a:avLst/>
            <a:gdLst>
              <a:gd name="connsiteX0" fmla="*/ 1516980 w 7486643"/>
              <a:gd name="connsiteY0" fmla="*/ 3507119 h 3524628"/>
              <a:gd name="connsiteX1" fmla="*/ 1510816 w 7486643"/>
              <a:gd name="connsiteY1" fmla="*/ 3513068 h 3524628"/>
              <a:gd name="connsiteX2" fmla="*/ 1524840 w 7486643"/>
              <a:gd name="connsiteY2" fmla="*/ 3508641 h 3524628"/>
              <a:gd name="connsiteX3" fmla="*/ 1516980 w 7486643"/>
              <a:gd name="connsiteY3" fmla="*/ 3507119 h 3524628"/>
              <a:gd name="connsiteX4" fmla="*/ 1477622 w 7486643"/>
              <a:gd name="connsiteY4" fmla="*/ 3481731 h 3524628"/>
              <a:gd name="connsiteX5" fmla="*/ 1447030 w 7486643"/>
              <a:gd name="connsiteY5" fmla="*/ 3488164 h 3524628"/>
              <a:gd name="connsiteX6" fmla="*/ 1410386 w 7486643"/>
              <a:gd name="connsiteY6" fmla="*/ 3499233 h 3524628"/>
              <a:gd name="connsiteX7" fmla="*/ 1448387 w 7486643"/>
              <a:gd name="connsiteY7" fmla="*/ 3517495 h 3524628"/>
              <a:gd name="connsiteX8" fmla="*/ 1462863 w 7486643"/>
              <a:gd name="connsiteY8" fmla="*/ 3507534 h 3524628"/>
              <a:gd name="connsiteX9" fmla="*/ 1475982 w 7486643"/>
              <a:gd name="connsiteY9" fmla="*/ 3509747 h 3524628"/>
              <a:gd name="connsiteX10" fmla="*/ 1509006 w 7486643"/>
              <a:gd name="connsiteY10" fmla="*/ 3512514 h 3524628"/>
              <a:gd name="connsiteX11" fmla="*/ 1489102 w 7486643"/>
              <a:gd name="connsiteY11" fmla="*/ 3500893 h 3524628"/>
              <a:gd name="connsiteX12" fmla="*/ 1573245 w 7486643"/>
              <a:gd name="connsiteY12" fmla="*/ 3499233 h 3524628"/>
              <a:gd name="connsiteX13" fmla="*/ 1644270 w 7486643"/>
              <a:gd name="connsiteY13" fmla="*/ 3510301 h 3524628"/>
              <a:gd name="connsiteX14" fmla="*/ 1642008 w 7486643"/>
              <a:gd name="connsiteY14" fmla="*/ 3499233 h 3524628"/>
              <a:gd name="connsiteX15" fmla="*/ 1684080 w 7486643"/>
              <a:gd name="connsiteY15" fmla="*/ 3493145 h 3524628"/>
              <a:gd name="connsiteX16" fmla="*/ 1509911 w 7486643"/>
              <a:gd name="connsiteY16" fmla="*/ 3484844 h 3524628"/>
              <a:gd name="connsiteX17" fmla="*/ 1477622 w 7486643"/>
              <a:gd name="connsiteY17" fmla="*/ 3481731 h 3524628"/>
              <a:gd name="connsiteX18" fmla="*/ 2587496 w 7486643"/>
              <a:gd name="connsiteY18" fmla="*/ 3481523 h 3524628"/>
              <a:gd name="connsiteX19" fmla="*/ 2643140 w 7486643"/>
              <a:gd name="connsiteY19" fmla="*/ 3504213 h 3524628"/>
              <a:gd name="connsiteX20" fmla="*/ 2676164 w 7486643"/>
              <a:gd name="connsiteY20" fmla="*/ 3517495 h 3524628"/>
              <a:gd name="connsiteX21" fmla="*/ 2666664 w 7486643"/>
              <a:gd name="connsiteY21" fmla="*/ 3498679 h 3524628"/>
              <a:gd name="connsiteX22" fmla="*/ 2642235 w 7486643"/>
              <a:gd name="connsiteY22" fmla="*/ 3497572 h 3524628"/>
              <a:gd name="connsiteX23" fmla="*/ 2635902 w 7486643"/>
              <a:gd name="connsiteY23" fmla="*/ 3485397 h 3524628"/>
              <a:gd name="connsiteX24" fmla="*/ 2587496 w 7486643"/>
              <a:gd name="connsiteY24" fmla="*/ 3481523 h 3524628"/>
              <a:gd name="connsiteX25" fmla="*/ 2680059 w 7486643"/>
              <a:gd name="connsiteY25" fmla="*/ 3478307 h 3524628"/>
              <a:gd name="connsiteX26" fmla="*/ 2682110 w 7486643"/>
              <a:gd name="connsiteY26" fmla="*/ 3480825 h 3524628"/>
              <a:gd name="connsiteX27" fmla="*/ 2681140 w 7486643"/>
              <a:gd name="connsiteY27" fmla="*/ 3479863 h 3524628"/>
              <a:gd name="connsiteX28" fmla="*/ 2680059 w 7486643"/>
              <a:gd name="connsiteY28" fmla="*/ 3478307 h 3524628"/>
              <a:gd name="connsiteX29" fmla="*/ 1297289 w 7486643"/>
              <a:gd name="connsiteY29" fmla="*/ 3475436 h 3524628"/>
              <a:gd name="connsiteX30" fmla="*/ 1301361 w 7486643"/>
              <a:gd name="connsiteY30" fmla="*/ 3516942 h 3524628"/>
              <a:gd name="connsiteX31" fmla="*/ 1297289 w 7486643"/>
              <a:gd name="connsiteY31" fmla="*/ 3475436 h 3524628"/>
              <a:gd name="connsiteX32" fmla="*/ 1833820 w 7486643"/>
              <a:gd name="connsiteY32" fmla="*/ 3462154 h 3524628"/>
              <a:gd name="connsiteX33" fmla="*/ 1855987 w 7486643"/>
              <a:gd name="connsiteY33" fmla="*/ 3479863 h 3524628"/>
              <a:gd name="connsiteX34" fmla="*/ 1871821 w 7486643"/>
              <a:gd name="connsiteY34" fmla="*/ 3465474 h 3524628"/>
              <a:gd name="connsiteX35" fmla="*/ 1833820 w 7486643"/>
              <a:gd name="connsiteY35" fmla="*/ 3462154 h 3524628"/>
              <a:gd name="connsiteX36" fmla="*/ 2808261 w 7486643"/>
              <a:gd name="connsiteY36" fmla="*/ 3461601 h 3524628"/>
              <a:gd name="connsiteX37" fmla="*/ 2776594 w 7486643"/>
              <a:gd name="connsiteY37" fmla="*/ 3470455 h 3524628"/>
              <a:gd name="connsiteX38" fmla="*/ 2806904 w 7486643"/>
              <a:gd name="connsiteY38" fmla="*/ 3480417 h 3524628"/>
              <a:gd name="connsiteX39" fmla="*/ 2851181 w 7486643"/>
              <a:gd name="connsiteY39" fmla="*/ 3480417 h 3524628"/>
              <a:gd name="connsiteX40" fmla="*/ 2854404 w 7486643"/>
              <a:gd name="connsiteY40" fmla="*/ 3480417 h 3524628"/>
              <a:gd name="connsiteX41" fmla="*/ 2841285 w 7486643"/>
              <a:gd name="connsiteY41" fmla="*/ 3462707 h 3524628"/>
              <a:gd name="connsiteX42" fmla="*/ 2808261 w 7486643"/>
              <a:gd name="connsiteY42" fmla="*/ 3461601 h 3524628"/>
              <a:gd name="connsiteX43" fmla="*/ 1963323 w 7486643"/>
              <a:gd name="connsiteY43" fmla="*/ 3459690 h 3524628"/>
              <a:gd name="connsiteX44" fmla="*/ 1909821 w 7486643"/>
              <a:gd name="connsiteY44" fmla="*/ 3468795 h 3524628"/>
              <a:gd name="connsiteX45" fmla="*/ 1913893 w 7486643"/>
              <a:gd name="connsiteY45" fmla="*/ 3487057 h 3524628"/>
              <a:gd name="connsiteX46" fmla="*/ 1945560 w 7486643"/>
              <a:gd name="connsiteY46" fmla="*/ 3482630 h 3524628"/>
              <a:gd name="connsiteX47" fmla="*/ 1970893 w 7486643"/>
              <a:gd name="connsiteY47" fmla="*/ 3491485 h 3524628"/>
              <a:gd name="connsiteX48" fmla="*/ 1970893 w 7486643"/>
              <a:gd name="connsiteY48" fmla="*/ 3491485 h 3524628"/>
              <a:gd name="connsiteX49" fmla="*/ 1976322 w 7486643"/>
              <a:gd name="connsiteY49" fmla="*/ 3463261 h 3524628"/>
              <a:gd name="connsiteX50" fmla="*/ 1963323 w 7486643"/>
              <a:gd name="connsiteY50" fmla="*/ 3459690 h 3524628"/>
              <a:gd name="connsiteX51" fmla="*/ 3590593 w 7486643"/>
              <a:gd name="connsiteY51" fmla="*/ 3457260 h 3524628"/>
              <a:gd name="connsiteX52" fmla="*/ 3592311 w 7486643"/>
              <a:gd name="connsiteY52" fmla="*/ 3457731 h 3524628"/>
              <a:gd name="connsiteX53" fmla="*/ 3592247 w 7486643"/>
              <a:gd name="connsiteY53" fmla="*/ 3457727 h 3524628"/>
              <a:gd name="connsiteX54" fmla="*/ 3590593 w 7486643"/>
              <a:gd name="connsiteY54" fmla="*/ 3457260 h 3524628"/>
              <a:gd name="connsiteX55" fmla="*/ 3485067 w 7486643"/>
              <a:gd name="connsiteY55" fmla="*/ 3447039 h 3524628"/>
              <a:gd name="connsiteX56" fmla="*/ 3473270 w 7486643"/>
              <a:gd name="connsiteY56" fmla="*/ 3452746 h 3524628"/>
              <a:gd name="connsiteX57" fmla="*/ 3528008 w 7486643"/>
              <a:gd name="connsiteY57" fmla="*/ 3466028 h 3524628"/>
              <a:gd name="connsiteX58" fmla="*/ 3528008 w 7486643"/>
              <a:gd name="connsiteY58" fmla="*/ 3466028 h 3524628"/>
              <a:gd name="connsiteX59" fmla="*/ 3485067 w 7486643"/>
              <a:gd name="connsiteY59" fmla="*/ 3447039 h 3524628"/>
              <a:gd name="connsiteX60" fmla="*/ 2341907 w 7486643"/>
              <a:gd name="connsiteY60" fmla="*/ 3443753 h 3524628"/>
              <a:gd name="connsiteX61" fmla="*/ 2316064 w 7486643"/>
              <a:gd name="connsiteY61" fmla="*/ 3461600 h 3524628"/>
              <a:gd name="connsiteX62" fmla="*/ 2373517 w 7486643"/>
              <a:gd name="connsiteY62" fmla="*/ 3461600 h 3524628"/>
              <a:gd name="connsiteX63" fmla="*/ 2341907 w 7486643"/>
              <a:gd name="connsiteY63" fmla="*/ 3443753 h 3524628"/>
              <a:gd name="connsiteX64" fmla="*/ 5913401 w 7486643"/>
              <a:gd name="connsiteY64" fmla="*/ 3442041 h 3524628"/>
              <a:gd name="connsiteX65" fmla="*/ 5910729 w 7486643"/>
              <a:gd name="connsiteY65" fmla="*/ 3449979 h 3524628"/>
              <a:gd name="connsiteX66" fmla="*/ 5913401 w 7486643"/>
              <a:gd name="connsiteY66" fmla="*/ 3442041 h 3524628"/>
              <a:gd name="connsiteX67" fmla="*/ 50059 w 7486643"/>
              <a:gd name="connsiteY67" fmla="*/ 3437804 h 3524628"/>
              <a:gd name="connsiteX68" fmla="*/ 66345 w 7486643"/>
              <a:gd name="connsiteY68" fmla="*/ 3462707 h 3524628"/>
              <a:gd name="connsiteX69" fmla="*/ 50059 w 7486643"/>
              <a:gd name="connsiteY69" fmla="*/ 3437804 h 3524628"/>
              <a:gd name="connsiteX70" fmla="*/ 3605819 w 7486643"/>
              <a:gd name="connsiteY70" fmla="*/ 3433653 h 3524628"/>
              <a:gd name="connsiteX71" fmla="*/ 3544294 w 7486643"/>
              <a:gd name="connsiteY71" fmla="*/ 3444445 h 3524628"/>
              <a:gd name="connsiteX72" fmla="*/ 3592247 w 7486643"/>
              <a:gd name="connsiteY72" fmla="*/ 3457727 h 3524628"/>
              <a:gd name="connsiteX73" fmla="*/ 3598355 w 7486643"/>
              <a:gd name="connsiteY73" fmla="*/ 3459387 h 3524628"/>
              <a:gd name="connsiteX74" fmla="*/ 3592311 w 7486643"/>
              <a:gd name="connsiteY74" fmla="*/ 3457731 h 3524628"/>
              <a:gd name="connsiteX75" fmla="*/ 3613227 w 7486643"/>
              <a:gd name="connsiteY75" fmla="*/ 3458998 h 3524628"/>
              <a:gd name="connsiteX76" fmla="*/ 3672772 w 7486643"/>
              <a:gd name="connsiteY76" fmla="*/ 3439464 h 3524628"/>
              <a:gd name="connsiteX77" fmla="*/ 3605819 w 7486643"/>
              <a:gd name="connsiteY77" fmla="*/ 3433653 h 3524628"/>
              <a:gd name="connsiteX78" fmla="*/ 3350220 w 7486643"/>
              <a:gd name="connsiteY78" fmla="*/ 3426182 h 3524628"/>
              <a:gd name="connsiteX79" fmla="*/ 3346149 w 7486643"/>
              <a:gd name="connsiteY79" fmla="*/ 3452192 h 3524628"/>
              <a:gd name="connsiteX80" fmla="*/ 3346149 w 7486643"/>
              <a:gd name="connsiteY80" fmla="*/ 3452192 h 3524628"/>
              <a:gd name="connsiteX81" fmla="*/ 3381435 w 7486643"/>
              <a:gd name="connsiteY81" fmla="*/ 3429502 h 3524628"/>
              <a:gd name="connsiteX82" fmla="*/ 3365489 w 7486643"/>
              <a:gd name="connsiteY82" fmla="*/ 3426182 h 3524628"/>
              <a:gd name="connsiteX83" fmla="*/ 3350220 w 7486643"/>
              <a:gd name="connsiteY83" fmla="*/ 3426182 h 3524628"/>
              <a:gd name="connsiteX84" fmla="*/ 2656259 w 7486643"/>
              <a:gd name="connsiteY84" fmla="*/ 3425629 h 3524628"/>
              <a:gd name="connsiteX85" fmla="*/ 2631830 w 7486643"/>
              <a:gd name="connsiteY85" fmla="*/ 3439464 h 3524628"/>
              <a:gd name="connsiteX86" fmla="*/ 2681140 w 7486643"/>
              <a:gd name="connsiteY86" fmla="*/ 3479863 h 3524628"/>
              <a:gd name="connsiteX87" fmla="*/ 2686060 w 7486643"/>
              <a:gd name="connsiteY87" fmla="*/ 3485674 h 3524628"/>
              <a:gd name="connsiteX88" fmla="*/ 2682110 w 7486643"/>
              <a:gd name="connsiteY88" fmla="*/ 3480825 h 3524628"/>
              <a:gd name="connsiteX89" fmla="*/ 2696196 w 7486643"/>
              <a:gd name="connsiteY89" fmla="*/ 3494797 h 3524628"/>
              <a:gd name="connsiteX90" fmla="*/ 2740855 w 7486643"/>
              <a:gd name="connsiteY90" fmla="*/ 3484290 h 3524628"/>
              <a:gd name="connsiteX91" fmla="*/ 2656712 w 7486643"/>
              <a:gd name="connsiteY91" fmla="*/ 3447212 h 3524628"/>
              <a:gd name="connsiteX92" fmla="*/ 2656259 w 7486643"/>
              <a:gd name="connsiteY92" fmla="*/ 3425629 h 3524628"/>
              <a:gd name="connsiteX93" fmla="*/ 5915197 w 7486643"/>
              <a:gd name="connsiteY93" fmla="*/ 3417604 h 3524628"/>
              <a:gd name="connsiteX94" fmla="*/ 5894896 w 7486643"/>
              <a:gd name="connsiteY94" fmla="*/ 3431163 h 3524628"/>
              <a:gd name="connsiteX95" fmla="*/ 5910729 w 7486643"/>
              <a:gd name="connsiteY95" fmla="*/ 3449979 h 3524628"/>
              <a:gd name="connsiteX96" fmla="*/ 5943301 w 7486643"/>
              <a:gd name="connsiteY96" fmla="*/ 3436697 h 3524628"/>
              <a:gd name="connsiteX97" fmla="*/ 5941944 w 7486643"/>
              <a:gd name="connsiteY97" fmla="*/ 3418988 h 3524628"/>
              <a:gd name="connsiteX98" fmla="*/ 5915197 w 7486643"/>
              <a:gd name="connsiteY98" fmla="*/ 3417604 h 3524628"/>
              <a:gd name="connsiteX99" fmla="*/ 3699294 w 7486643"/>
              <a:gd name="connsiteY99" fmla="*/ 3398027 h 3524628"/>
              <a:gd name="connsiteX100" fmla="*/ 3667343 w 7486643"/>
              <a:gd name="connsiteY100" fmla="*/ 3413454 h 3524628"/>
              <a:gd name="connsiteX101" fmla="*/ 3730225 w 7486643"/>
              <a:gd name="connsiteY101" fmla="*/ 3401278 h 3524628"/>
              <a:gd name="connsiteX102" fmla="*/ 3699294 w 7486643"/>
              <a:gd name="connsiteY102" fmla="*/ 3398027 h 3524628"/>
              <a:gd name="connsiteX103" fmla="*/ 6361306 w 7486643"/>
              <a:gd name="connsiteY103" fmla="*/ 3389103 h 3524628"/>
              <a:gd name="connsiteX104" fmla="*/ 6361408 w 7486643"/>
              <a:gd name="connsiteY104" fmla="*/ 3389791 h 3524628"/>
              <a:gd name="connsiteX105" fmla="*/ 6361272 w 7486643"/>
              <a:gd name="connsiteY105" fmla="*/ 3389751 h 3524628"/>
              <a:gd name="connsiteX106" fmla="*/ 310689 w 7486643"/>
              <a:gd name="connsiteY106" fmla="*/ 3383028 h 3524628"/>
              <a:gd name="connsiteX107" fmla="*/ 295253 w 7486643"/>
              <a:gd name="connsiteY107" fmla="*/ 3386336 h 3524628"/>
              <a:gd name="connsiteX108" fmla="*/ 312444 w 7486643"/>
              <a:gd name="connsiteY108" fmla="*/ 3404045 h 3524628"/>
              <a:gd name="connsiteX109" fmla="*/ 287110 w 7486643"/>
              <a:gd name="connsiteY109" fmla="*/ 3407919 h 3524628"/>
              <a:gd name="connsiteX110" fmla="*/ 231014 w 7486643"/>
              <a:gd name="connsiteY110" fmla="*/ 3405152 h 3524628"/>
              <a:gd name="connsiteX111" fmla="*/ 341849 w 7486643"/>
              <a:gd name="connsiteY111" fmla="*/ 3447212 h 3524628"/>
              <a:gd name="connsiteX112" fmla="*/ 310689 w 7486643"/>
              <a:gd name="connsiteY112" fmla="*/ 3383028 h 3524628"/>
              <a:gd name="connsiteX113" fmla="*/ 3460709 w 7486643"/>
              <a:gd name="connsiteY113" fmla="*/ 3377162 h 3524628"/>
              <a:gd name="connsiteX114" fmla="*/ 3459246 w 7486643"/>
              <a:gd name="connsiteY114" fmla="*/ 3381909 h 3524628"/>
              <a:gd name="connsiteX115" fmla="*/ 3460709 w 7486643"/>
              <a:gd name="connsiteY115" fmla="*/ 3377162 h 3524628"/>
              <a:gd name="connsiteX116" fmla="*/ 6318782 w 7486643"/>
              <a:gd name="connsiteY116" fmla="*/ 3375821 h 3524628"/>
              <a:gd name="connsiteX117" fmla="*/ 6207042 w 7486643"/>
              <a:gd name="connsiteY117" fmla="*/ 3390210 h 3524628"/>
              <a:gd name="connsiteX118" fmla="*/ 6287567 w 7486643"/>
              <a:gd name="connsiteY118" fmla="*/ 3382462 h 3524628"/>
              <a:gd name="connsiteX119" fmla="*/ 6322323 w 7486643"/>
              <a:gd name="connsiteY119" fmla="*/ 3376563 h 3524628"/>
              <a:gd name="connsiteX120" fmla="*/ 6339592 w 7486643"/>
              <a:gd name="connsiteY120" fmla="*/ 3380180 h 3524628"/>
              <a:gd name="connsiteX121" fmla="*/ 6349747 w 7486643"/>
              <a:gd name="connsiteY121" fmla="*/ 3384838 h 3524628"/>
              <a:gd name="connsiteX122" fmla="*/ 6356782 w 7486643"/>
              <a:gd name="connsiteY122" fmla="*/ 3389103 h 3524628"/>
              <a:gd name="connsiteX123" fmla="*/ 6331448 w 7486643"/>
              <a:gd name="connsiteY123" fmla="*/ 3413454 h 3524628"/>
              <a:gd name="connsiteX124" fmla="*/ 6357086 w 7486643"/>
              <a:gd name="connsiteY124" fmla="*/ 3399990 h 3524628"/>
              <a:gd name="connsiteX125" fmla="*/ 6361077 w 7486643"/>
              <a:gd name="connsiteY125" fmla="*/ 3389694 h 3524628"/>
              <a:gd name="connsiteX126" fmla="*/ 6361272 w 7486643"/>
              <a:gd name="connsiteY126" fmla="*/ 3389751 h 3524628"/>
              <a:gd name="connsiteX127" fmla="*/ 6360797 w 7486643"/>
              <a:gd name="connsiteY127" fmla="*/ 3398753 h 3524628"/>
              <a:gd name="connsiteX128" fmla="*/ 6361815 w 7486643"/>
              <a:gd name="connsiteY128" fmla="*/ 3392527 h 3524628"/>
              <a:gd name="connsiteX129" fmla="*/ 6361408 w 7486643"/>
              <a:gd name="connsiteY129" fmla="*/ 3389791 h 3524628"/>
              <a:gd name="connsiteX130" fmla="*/ 6364755 w 7486643"/>
              <a:gd name="connsiteY130" fmla="*/ 3390764 h 3524628"/>
              <a:gd name="connsiteX131" fmla="*/ 6361306 w 7486643"/>
              <a:gd name="connsiteY131" fmla="*/ 3389103 h 3524628"/>
              <a:gd name="connsiteX132" fmla="*/ 6361077 w 7486643"/>
              <a:gd name="connsiteY132" fmla="*/ 3389694 h 3524628"/>
              <a:gd name="connsiteX133" fmla="*/ 6359044 w 7486643"/>
              <a:gd name="connsiteY133" fmla="*/ 3389103 h 3524628"/>
              <a:gd name="connsiteX134" fmla="*/ 6349747 w 7486643"/>
              <a:gd name="connsiteY134" fmla="*/ 3384838 h 3524628"/>
              <a:gd name="connsiteX135" fmla="*/ 6340051 w 7486643"/>
              <a:gd name="connsiteY135" fmla="*/ 3378960 h 3524628"/>
              <a:gd name="connsiteX136" fmla="*/ 6323023 w 7486643"/>
              <a:gd name="connsiteY136" fmla="*/ 3376444 h 3524628"/>
              <a:gd name="connsiteX137" fmla="*/ 6322323 w 7486643"/>
              <a:gd name="connsiteY137" fmla="*/ 3376563 h 3524628"/>
              <a:gd name="connsiteX138" fmla="*/ 591877 w 7486643"/>
              <a:gd name="connsiteY138" fmla="*/ 3362012 h 3524628"/>
              <a:gd name="connsiteX139" fmla="*/ 576637 w 7486643"/>
              <a:gd name="connsiteY139" fmla="*/ 3368627 h 3524628"/>
              <a:gd name="connsiteX140" fmla="*/ 635900 w 7486643"/>
              <a:gd name="connsiteY140" fmla="*/ 3373608 h 3524628"/>
              <a:gd name="connsiteX141" fmla="*/ 591877 w 7486643"/>
              <a:gd name="connsiteY141" fmla="*/ 3362012 h 3524628"/>
              <a:gd name="connsiteX142" fmla="*/ 190639 w 7486643"/>
              <a:gd name="connsiteY142" fmla="*/ 3360395 h 3524628"/>
              <a:gd name="connsiteX143" fmla="*/ 182609 w 7486643"/>
              <a:gd name="connsiteY143" fmla="*/ 3361986 h 3524628"/>
              <a:gd name="connsiteX144" fmla="*/ 197990 w 7486643"/>
              <a:gd name="connsiteY144" fmla="*/ 3364200 h 3524628"/>
              <a:gd name="connsiteX145" fmla="*/ 190639 w 7486643"/>
              <a:gd name="connsiteY145" fmla="*/ 3360395 h 3524628"/>
              <a:gd name="connsiteX146" fmla="*/ 3386440 w 7486643"/>
              <a:gd name="connsiteY146" fmla="*/ 3358259 h 3524628"/>
              <a:gd name="connsiteX147" fmla="*/ 3367213 w 7486643"/>
              <a:gd name="connsiteY147" fmla="*/ 3371143 h 3524628"/>
              <a:gd name="connsiteX148" fmla="*/ 3367730 w 7486643"/>
              <a:gd name="connsiteY148" fmla="*/ 3384087 h 3524628"/>
              <a:gd name="connsiteX149" fmla="*/ 3345022 w 7486643"/>
              <a:gd name="connsiteY149" fmla="*/ 3387548 h 3524628"/>
              <a:gd name="connsiteX150" fmla="*/ 3307300 w 7486643"/>
              <a:gd name="connsiteY150" fmla="*/ 3387720 h 3524628"/>
              <a:gd name="connsiteX151" fmla="*/ 3305345 w 7486643"/>
              <a:gd name="connsiteY151" fmla="*/ 3387837 h 3524628"/>
              <a:gd name="connsiteX152" fmla="*/ 3294407 w 7486643"/>
              <a:gd name="connsiteY152" fmla="*/ 3387789 h 3524628"/>
              <a:gd name="connsiteX153" fmla="*/ 3247076 w 7486643"/>
              <a:gd name="connsiteY153" fmla="*/ 3391317 h 3524628"/>
              <a:gd name="connsiteX154" fmla="*/ 3305345 w 7486643"/>
              <a:gd name="connsiteY154" fmla="*/ 3387837 h 3524628"/>
              <a:gd name="connsiteX155" fmla="*/ 3342077 w 7486643"/>
              <a:gd name="connsiteY155" fmla="*/ 3387996 h 3524628"/>
              <a:gd name="connsiteX156" fmla="*/ 3345022 w 7486643"/>
              <a:gd name="connsiteY156" fmla="*/ 3387548 h 3524628"/>
              <a:gd name="connsiteX157" fmla="*/ 3367863 w 7486643"/>
              <a:gd name="connsiteY157" fmla="*/ 3387443 h 3524628"/>
              <a:gd name="connsiteX158" fmla="*/ 3367730 w 7486643"/>
              <a:gd name="connsiteY158" fmla="*/ 3384087 h 3524628"/>
              <a:gd name="connsiteX159" fmla="*/ 3376120 w 7486643"/>
              <a:gd name="connsiteY159" fmla="*/ 3382808 h 3524628"/>
              <a:gd name="connsiteX160" fmla="*/ 3409483 w 7486643"/>
              <a:gd name="connsiteY160" fmla="*/ 3376375 h 3524628"/>
              <a:gd name="connsiteX161" fmla="*/ 3419436 w 7486643"/>
              <a:gd name="connsiteY161" fmla="*/ 3375821 h 3524628"/>
              <a:gd name="connsiteX162" fmla="*/ 3379173 w 7486643"/>
              <a:gd name="connsiteY162" fmla="*/ 3378588 h 3524628"/>
              <a:gd name="connsiteX163" fmla="*/ 3399530 w 7486643"/>
              <a:gd name="connsiteY163" fmla="*/ 3365307 h 3524628"/>
              <a:gd name="connsiteX164" fmla="*/ 3386440 w 7486643"/>
              <a:gd name="connsiteY164" fmla="*/ 3358259 h 3524628"/>
              <a:gd name="connsiteX165" fmla="*/ 905975 w 7486643"/>
              <a:gd name="connsiteY165" fmla="*/ 3356383 h 3524628"/>
              <a:gd name="connsiteX166" fmla="*/ 923618 w 7486643"/>
              <a:gd name="connsiteY166" fmla="*/ 3370287 h 3524628"/>
              <a:gd name="connsiteX167" fmla="*/ 942618 w 7486643"/>
              <a:gd name="connsiteY167" fmla="*/ 3370287 h 3524628"/>
              <a:gd name="connsiteX168" fmla="*/ 905975 w 7486643"/>
              <a:gd name="connsiteY168" fmla="*/ 3356383 h 3524628"/>
              <a:gd name="connsiteX169" fmla="*/ 207678 w 7486643"/>
              <a:gd name="connsiteY169" fmla="*/ 3346048 h 3524628"/>
              <a:gd name="connsiteX170" fmla="*/ 205129 w 7486643"/>
              <a:gd name="connsiteY170" fmla="*/ 3348834 h 3524628"/>
              <a:gd name="connsiteX171" fmla="*/ 202966 w 7486643"/>
              <a:gd name="connsiteY171" fmla="*/ 3347044 h 3524628"/>
              <a:gd name="connsiteX172" fmla="*/ 224730 w 7486643"/>
              <a:gd name="connsiteY172" fmla="*/ 3342444 h 3524628"/>
              <a:gd name="connsiteX173" fmla="*/ 207678 w 7486643"/>
              <a:gd name="connsiteY173" fmla="*/ 3346048 h 3524628"/>
              <a:gd name="connsiteX174" fmla="*/ 207716 w 7486643"/>
              <a:gd name="connsiteY174" fmla="*/ 3346006 h 3524628"/>
              <a:gd name="connsiteX175" fmla="*/ 202966 w 7486643"/>
              <a:gd name="connsiteY175" fmla="*/ 3347044 h 3524628"/>
              <a:gd name="connsiteX176" fmla="*/ 276705 w 7486643"/>
              <a:gd name="connsiteY176" fmla="*/ 3386336 h 3524628"/>
              <a:gd name="connsiteX177" fmla="*/ 224730 w 7486643"/>
              <a:gd name="connsiteY177" fmla="*/ 3342444 h 3524628"/>
              <a:gd name="connsiteX178" fmla="*/ 6932833 w 7486643"/>
              <a:gd name="connsiteY178" fmla="*/ 3338726 h 3524628"/>
              <a:gd name="connsiteX179" fmla="*/ 6934932 w 7486643"/>
              <a:gd name="connsiteY179" fmla="*/ 3342617 h 3524628"/>
              <a:gd name="connsiteX180" fmla="*/ 6932833 w 7486643"/>
              <a:gd name="connsiteY180" fmla="*/ 3338726 h 3524628"/>
              <a:gd name="connsiteX181" fmla="*/ 3909823 w 7486643"/>
              <a:gd name="connsiteY181" fmla="*/ 3334869 h 3524628"/>
              <a:gd name="connsiteX182" fmla="*/ 3862322 w 7486643"/>
              <a:gd name="connsiteY182" fmla="*/ 3337636 h 3524628"/>
              <a:gd name="connsiteX183" fmla="*/ 3785869 w 7486643"/>
              <a:gd name="connsiteY183" fmla="*/ 3348704 h 3524628"/>
              <a:gd name="connsiteX184" fmla="*/ 3717558 w 7486643"/>
              <a:gd name="connsiteY184" fmla="*/ 3343170 h 3524628"/>
              <a:gd name="connsiteX185" fmla="*/ 3699011 w 7486643"/>
              <a:gd name="connsiteY185" fmla="*/ 3358666 h 3524628"/>
              <a:gd name="connsiteX186" fmla="*/ 3675486 w 7486643"/>
              <a:gd name="connsiteY186" fmla="*/ 3353131 h 3524628"/>
              <a:gd name="connsiteX187" fmla="*/ 3678201 w 7486643"/>
              <a:gd name="connsiteY187" fmla="*/ 3370841 h 3524628"/>
              <a:gd name="connsiteX188" fmla="*/ 3734297 w 7486643"/>
              <a:gd name="connsiteY188" fmla="*/ 3364753 h 3524628"/>
              <a:gd name="connsiteX189" fmla="*/ 3827036 w 7486643"/>
              <a:gd name="connsiteY189" fmla="*/ 3358666 h 3524628"/>
              <a:gd name="connsiteX190" fmla="*/ 3911180 w 7486643"/>
              <a:gd name="connsiteY190" fmla="*/ 3350918 h 3524628"/>
              <a:gd name="connsiteX191" fmla="*/ 3909823 w 7486643"/>
              <a:gd name="connsiteY191" fmla="*/ 3334869 h 3524628"/>
              <a:gd name="connsiteX192" fmla="*/ 6944206 w 7486643"/>
              <a:gd name="connsiteY192" fmla="*/ 3334316 h 3524628"/>
              <a:gd name="connsiteX193" fmla="*/ 6901908 w 7486643"/>
              <a:gd name="connsiteY193" fmla="*/ 3337636 h 3524628"/>
              <a:gd name="connsiteX194" fmla="*/ 6934932 w 7486643"/>
              <a:gd name="connsiteY194" fmla="*/ 3342617 h 3524628"/>
              <a:gd name="connsiteX195" fmla="*/ 6986504 w 7486643"/>
              <a:gd name="connsiteY195" fmla="*/ 3335976 h 3524628"/>
              <a:gd name="connsiteX196" fmla="*/ 6944206 w 7486643"/>
              <a:gd name="connsiteY196" fmla="*/ 3334316 h 3524628"/>
              <a:gd name="connsiteX197" fmla="*/ 3948276 w 7486643"/>
              <a:gd name="connsiteY197" fmla="*/ 3332655 h 3524628"/>
              <a:gd name="connsiteX198" fmla="*/ 3925204 w 7486643"/>
              <a:gd name="connsiteY198" fmla="*/ 3340403 h 3524628"/>
              <a:gd name="connsiteX199" fmla="*/ 3962300 w 7486643"/>
              <a:gd name="connsiteY199" fmla="*/ 3348151 h 3524628"/>
              <a:gd name="connsiteX200" fmla="*/ 3971347 w 7486643"/>
              <a:gd name="connsiteY200" fmla="*/ 3343170 h 3524628"/>
              <a:gd name="connsiteX201" fmla="*/ 3948276 w 7486643"/>
              <a:gd name="connsiteY201" fmla="*/ 3332655 h 3524628"/>
              <a:gd name="connsiteX202" fmla="*/ 710205 w 7486643"/>
              <a:gd name="connsiteY202" fmla="*/ 3315361 h 3524628"/>
              <a:gd name="connsiteX203" fmla="*/ 682948 w 7486643"/>
              <a:gd name="connsiteY203" fmla="*/ 3334315 h 3524628"/>
              <a:gd name="connsiteX204" fmla="*/ 755783 w 7486643"/>
              <a:gd name="connsiteY204" fmla="*/ 3322140 h 3524628"/>
              <a:gd name="connsiteX205" fmla="*/ 710205 w 7486643"/>
              <a:gd name="connsiteY205" fmla="*/ 3315361 h 3524628"/>
              <a:gd name="connsiteX206" fmla="*/ 325068 w 7486643"/>
              <a:gd name="connsiteY206" fmla="*/ 3315214 h 3524628"/>
              <a:gd name="connsiteX207" fmla="*/ 314253 w 7486643"/>
              <a:gd name="connsiteY207" fmla="*/ 3317160 h 3524628"/>
              <a:gd name="connsiteX208" fmla="*/ 326015 w 7486643"/>
              <a:gd name="connsiteY208" fmla="*/ 3315499 h 3524628"/>
              <a:gd name="connsiteX209" fmla="*/ 325068 w 7486643"/>
              <a:gd name="connsiteY209" fmla="*/ 3315214 h 3524628"/>
              <a:gd name="connsiteX210" fmla="*/ 5988709 w 7486643"/>
              <a:gd name="connsiteY210" fmla="*/ 3310450 h 3524628"/>
              <a:gd name="connsiteX211" fmla="*/ 5960944 w 7486643"/>
              <a:gd name="connsiteY211" fmla="*/ 3319373 h 3524628"/>
              <a:gd name="connsiteX212" fmla="*/ 6037850 w 7486643"/>
              <a:gd name="connsiteY212" fmla="*/ 3328228 h 3524628"/>
              <a:gd name="connsiteX213" fmla="*/ 6020207 w 7486643"/>
              <a:gd name="connsiteY213" fmla="*/ 3314393 h 3524628"/>
              <a:gd name="connsiteX214" fmla="*/ 5988709 w 7486643"/>
              <a:gd name="connsiteY214" fmla="*/ 3310450 h 3524628"/>
              <a:gd name="connsiteX215" fmla="*/ 6237600 w 7486643"/>
              <a:gd name="connsiteY215" fmla="*/ 3309905 h 3524628"/>
              <a:gd name="connsiteX216" fmla="*/ 6231641 w 7486643"/>
              <a:gd name="connsiteY216" fmla="*/ 3310865 h 3524628"/>
              <a:gd name="connsiteX217" fmla="*/ 6230923 w 7486643"/>
              <a:gd name="connsiteY217" fmla="*/ 3310968 h 3524628"/>
              <a:gd name="connsiteX218" fmla="*/ 6228757 w 7486643"/>
              <a:gd name="connsiteY218" fmla="*/ 3311072 h 3524628"/>
              <a:gd name="connsiteX219" fmla="*/ 6237600 w 7486643"/>
              <a:gd name="connsiteY219" fmla="*/ 3309905 h 3524628"/>
              <a:gd name="connsiteX220" fmla="*/ 3659427 w 7486643"/>
              <a:gd name="connsiteY220" fmla="*/ 3298966 h 3524628"/>
              <a:gd name="connsiteX221" fmla="*/ 3617581 w 7486643"/>
              <a:gd name="connsiteY221" fmla="*/ 3307198 h 3524628"/>
              <a:gd name="connsiteX222" fmla="*/ 3536151 w 7486643"/>
              <a:gd name="connsiteY222" fmla="*/ 3313839 h 3524628"/>
              <a:gd name="connsiteX223" fmla="*/ 3367863 w 7486643"/>
              <a:gd name="connsiteY223" fmla="*/ 3330995 h 3524628"/>
              <a:gd name="connsiteX224" fmla="*/ 3466936 w 7486643"/>
              <a:gd name="connsiteY224" fmla="*/ 3360879 h 3524628"/>
              <a:gd name="connsiteX225" fmla="*/ 3444317 w 7486643"/>
              <a:gd name="connsiteY225" fmla="*/ 3364753 h 3524628"/>
              <a:gd name="connsiteX226" fmla="*/ 3459246 w 7486643"/>
              <a:gd name="connsiteY226" fmla="*/ 3381909 h 3524628"/>
              <a:gd name="connsiteX227" fmla="*/ 3504032 w 7486643"/>
              <a:gd name="connsiteY227" fmla="*/ 3371394 h 3524628"/>
              <a:gd name="connsiteX228" fmla="*/ 3552437 w 7486643"/>
              <a:gd name="connsiteY228" fmla="*/ 3368627 h 3524628"/>
              <a:gd name="connsiteX229" fmla="*/ 3552437 w 7486643"/>
              <a:gd name="connsiteY229" fmla="*/ 3350918 h 3524628"/>
              <a:gd name="connsiteX230" fmla="*/ 3493627 w 7486643"/>
              <a:gd name="connsiteY230" fmla="*/ 3357559 h 3524628"/>
              <a:gd name="connsiteX231" fmla="*/ 3581390 w 7486643"/>
              <a:gd name="connsiteY231" fmla="*/ 3331548 h 3524628"/>
              <a:gd name="connsiteX232" fmla="*/ 3699915 w 7486643"/>
              <a:gd name="connsiteY232" fmla="*/ 3311072 h 3524628"/>
              <a:gd name="connsiteX233" fmla="*/ 3659427 w 7486643"/>
              <a:gd name="connsiteY233" fmla="*/ 3298966 h 3524628"/>
              <a:gd name="connsiteX234" fmla="*/ 3904465 w 7486643"/>
              <a:gd name="connsiteY234" fmla="*/ 3276224 h 3524628"/>
              <a:gd name="connsiteX235" fmla="*/ 3904846 w 7486643"/>
              <a:gd name="connsiteY235" fmla="*/ 3277314 h 3524628"/>
              <a:gd name="connsiteX236" fmla="*/ 3904465 w 7486643"/>
              <a:gd name="connsiteY236" fmla="*/ 3276224 h 3524628"/>
              <a:gd name="connsiteX237" fmla="*/ 4695166 w 7486643"/>
              <a:gd name="connsiteY237" fmla="*/ 3276207 h 3524628"/>
              <a:gd name="connsiteX238" fmla="*/ 4569855 w 7486643"/>
              <a:gd name="connsiteY238" fmla="*/ 3291703 h 3524628"/>
              <a:gd name="connsiteX239" fmla="*/ 4695166 w 7486643"/>
              <a:gd name="connsiteY239" fmla="*/ 3276207 h 3524628"/>
              <a:gd name="connsiteX240" fmla="*/ 4188931 w 7486643"/>
              <a:gd name="connsiteY240" fmla="*/ 3268278 h 3524628"/>
              <a:gd name="connsiteX241" fmla="*/ 4184648 w 7486643"/>
              <a:gd name="connsiteY241" fmla="*/ 3269497 h 3524628"/>
              <a:gd name="connsiteX242" fmla="*/ 4176743 w 7486643"/>
              <a:gd name="connsiteY242" fmla="*/ 3271643 h 3524628"/>
              <a:gd name="connsiteX243" fmla="*/ 4175826 w 7486643"/>
              <a:gd name="connsiteY243" fmla="*/ 3271780 h 3524628"/>
              <a:gd name="connsiteX244" fmla="*/ 4188931 w 7486643"/>
              <a:gd name="connsiteY244" fmla="*/ 3268278 h 3524628"/>
              <a:gd name="connsiteX245" fmla="*/ 2163158 w 7486643"/>
              <a:gd name="connsiteY245" fmla="*/ 3261265 h 3524628"/>
              <a:gd name="connsiteX246" fmla="*/ 2164967 w 7486643"/>
              <a:gd name="connsiteY246" fmla="*/ 3278974 h 3524628"/>
              <a:gd name="connsiteX247" fmla="*/ 2187586 w 7486643"/>
              <a:gd name="connsiteY247" fmla="*/ 3278974 h 3524628"/>
              <a:gd name="connsiteX248" fmla="*/ 2212468 w 7486643"/>
              <a:gd name="connsiteY248" fmla="*/ 3295023 h 3524628"/>
              <a:gd name="connsiteX249" fmla="*/ 2190301 w 7486643"/>
              <a:gd name="connsiteY249" fmla="*/ 3278974 h 3524628"/>
              <a:gd name="connsiteX250" fmla="*/ 2163158 w 7486643"/>
              <a:gd name="connsiteY250" fmla="*/ 3261265 h 3524628"/>
              <a:gd name="connsiteX251" fmla="*/ 4706264 w 7486643"/>
              <a:gd name="connsiteY251" fmla="*/ 3254010 h 3524628"/>
              <a:gd name="connsiteX252" fmla="*/ 4710164 w 7486643"/>
              <a:gd name="connsiteY252" fmla="*/ 3255285 h 3524628"/>
              <a:gd name="connsiteX253" fmla="*/ 4709190 w 7486643"/>
              <a:gd name="connsiteY253" fmla="*/ 3255177 h 3524628"/>
              <a:gd name="connsiteX254" fmla="*/ 4706264 w 7486643"/>
              <a:gd name="connsiteY254" fmla="*/ 3254010 h 3524628"/>
              <a:gd name="connsiteX255" fmla="*/ 3377547 w 7486643"/>
              <a:gd name="connsiteY255" fmla="*/ 3250932 h 3524628"/>
              <a:gd name="connsiteX256" fmla="*/ 3385054 w 7486643"/>
              <a:gd name="connsiteY256" fmla="*/ 3252410 h 3524628"/>
              <a:gd name="connsiteX257" fmla="*/ 3377547 w 7486643"/>
              <a:gd name="connsiteY257" fmla="*/ 3250932 h 3524628"/>
              <a:gd name="connsiteX258" fmla="*/ 3902535 w 7486643"/>
              <a:gd name="connsiteY258" fmla="*/ 3250240 h 3524628"/>
              <a:gd name="connsiteX259" fmla="*/ 3781345 w 7486643"/>
              <a:gd name="connsiteY259" fmla="*/ 3262925 h 3524628"/>
              <a:gd name="connsiteX260" fmla="*/ 3904846 w 7486643"/>
              <a:gd name="connsiteY260" fmla="*/ 3277314 h 3524628"/>
              <a:gd name="connsiteX261" fmla="*/ 3894442 w 7486643"/>
              <a:gd name="connsiteY261" fmla="*/ 3291149 h 3524628"/>
              <a:gd name="connsiteX262" fmla="*/ 3943299 w 7486643"/>
              <a:gd name="connsiteY262" fmla="*/ 3261265 h 3524628"/>
              <a:gd name="connsiteX263" fmla="*/ 3902535 w 7486643"/>
              <a:gd name="connsiteY263" fmla="*/ 3250240 h 3524628"/>
              <a:gd name="connsiteX264" fmla="*/ 3554601 w 7486643"/>
              <a:gd name="connsiteY264" fmla="*/ 3237632 h 3524628"/>
              <a:gd name="connsiteX265" fmla="*/ 3556509 w 7486643"/>
              <a:gd name="connsiteY265" fmla="*/ 3243002 h 3524628"/>
              <a:gd name="connsiteX266" fmla="*/ 3554601 w 7486643"/>
              <a:gd name="connsiteY266" fmla="*/ 3237632 h 3524628"/>
              <a:gd name="connsiteX267" fmla="*/ 3478812 w 7486643"/>
              <a:gd name="connsiteY267" fmla="*/ 3234840 h 3524628"/>
              <a:gd name="connsiteX268" fmla="*/ 3467841 w 7486643"/>
              <a:gd name="connsiteY268" fmla="*/ 3236915 h 3524628"/>
              <a:gd name="connsiteX269" fmla="*/ 3487746 w 7486643"/>
              <a:gd name="connsiteY269" fmla="*/ 3238575 h 3524628"/>
              <a:gd name="connsiteX270" fmla="*/ 3478812 w 7486643"/>
              <a:gd name="connsiteY270" fmla="*/ 3234840 h 3524628"/>
              <a:gd name="connsiteX271" fmla="*/ 4777974 w 7486643"/>
              <a:gd name="connsiteY271" fmla="*/ 3234511 h 3524628"/>
              <a:gd name="connsiteX272" fmla="*/ 4726381 w 7486643"/>
              <a:gd name="connsiteY272" fmla="*/ 3242449 h 3524628"/>
              <a:gd name="connsiteX273" fmla="*/ 4654904 w 7486643"/>
              <a:gd name="connsiteY273" fmla="*/ 3243002 h 3524628"/>
              <a:gd name="connsiteX274" fmla="*/ 4650380 w 7486643"/>
              <a:gd name="connsiteY274" fmla="*/ 3259605 h 3524628"/>
              <a:gd name="connsiteX275" fmla="*/ 4709190 w 7486643"/>
              <a:gd name="connsiteY275" fmla="*/ 3255177 h 3524628"/>
              <a:gd name="connsiteX276" fmla="*/ 4714279 w 7486643"/>
              <a:gd name="connsiteY276" fmla="*/ 3256630 h 3524628"/>
              <a:gd name="connsiteX277" fmla="*/ 4710164 w 7486643"/>
              <a:gd name="connsiteY277" fmla="*/ 3255285 h 3524628"/>
              <a:gd name="connsiteX278" fmla="*/ 4730657 w 7486643"/>
              <a:gd name="connsiteY278" fmla="*/ 3257547 h 3524628"/>
              <a:gd name="connsiteX279" fmla="*/ 4792429 w 7486643"/>
              <a:gd name="connsiteY279" fmla="*/ 3237468 h 3524628"/>
              <a:gd name="connsiteX280" fmla="*/ 4777974 w 7486643"/>
              <a:gd name="connsiteY280" fmla="*/ 3234511 h 3524628"/>
              <a:gd name="connsiteX281" fmla="*/ 4308828 w 7486643"/>
              <a:gd name="connsiteY281" fmla="*/ 3231494 h 3524628"/>
              <a:gd name="connsiteX282" fmla="*/ 4312617 w 7486643"/>
              <a:gd name="connsiteY282" fmla="*/ 3233525 h 3524628"/>
              <a:gd name="connsiteX283" fmla="*/ 4298875 w 7486643"/>
              <a:gd name="connsiteY283" fmla="*/ 3239128 h 3524628"/>
              <a:gd name="connsiteX284" fmla="*/ 3354235 w 7486643"/>
              <a:gd name="connsiteY284" fmla="*/ 3227299 h 3524628"/>
              <a:gd name="connsiteX285" fmla="*/ 3324434 w 7486643"/>
              <a:gd name="connsiteY285" fmla="*/ 3234148 h 3524628"/>
              <a:gd name="connsiteX286" fmla="*/ 3385054 w 7486643"/>
              <a:gd name="connsiteY286" fmla="*/ 3252410 h 3524628"/>
              <a:gd name="connsiteX287" fmla="*/ 3383697 w 7486643"/>
              <a:gd name="connsiteY287" fmla="*/ 3230827 h 3524628"/>
              <a:gd name="connsiteX288" fmla="*/ 3354235 w 7486643"/>
              <a:gd name="connsiteY288" fmla="*/ 3227299 h 3524628"/>
              <a:gd name="connsiteX289" fmla="*/ 4350617 w 7486643"/>
              <a:gd name="connsiteY289" fmla="*/ 3215539 h 3524628"/>
              <a:gd name="connsiteX290" fmla="*/ 4343209 w 7486643"/>
              <a:gd name="connsiteY290" fmla="*/ 3216438 h 3524628"/>
              <a:gd name="connsiteX291" fmla="*/ 4319346 w 7486643"/>
              <a:gd name="connsiteY291" fmla="*/ 3223425 h 3524628"/>
              <a:gd name="connsiteX292" fmla="*/ 4308828 w 7486643"/>
              <a:gd name="connsiteY292" fmla="*/ 3231494 h 3524628"/>
              <a:gd name="connsiteX293" fmla="*/ 4306955 w 7486643"/>
              <a:gd name="connsiteY293" fmla="*/ 3230490 h 3524628"/>
              <a:gd name="connsiteX294" fmla="*/ 4298875 w 7486643"/>
              <a:gd name="connsiteY294" fmla="*/ 3239128 h 3524628"/>
              <a:gd name="connsiteX295" fmla="*/ 4373519 w 7486643"/>
              <a:gd name="connsiteY295" fmla="*/ 3229167 h 3524628"/>
              <a:gd name="connsiteX296" fmla="*/ 4359043 w 7486643"/>
              <a:gd name="connsiteY296" fmla="*/ 3217545 h 3524628"/>
              <a:gd name="connsiteX297" fmla="*/ 4350617 w 7486643"/>
              <a:gd name="connsiteY297" fmla="*/ 3215539 h 3524628"/>
              <a:gd name="connsiteX298" fmla="*/ 4182612 w 7486643"/>
              <a:gd name="connsiteY298" fmla="*/ 3213671 h 3524628"/>
              <a:gd name="connsiteX299" fmla="*/ 4171302 w 7486643"/>
              <a:gd name="connsiteY299" fmla="*/ 3226400 h 3524628"/>
              <a:gd name="connsiteX300" fmla="*/ 4059563 w 7486643"/>
              <a:gd name="connsiteY300" fmla="*/ 3225293 h 3524628"/>
              <a:gd name="connsiteX301" fmla="*/ 4043277 w 7486643"/>
              <a:gd name="connsiteY301" fmla="*/ 3229720 h 3524628"/>
              <a:gd name="connsiteX302" fmla="*/ 4033777 w 7486643"/>
              <a:gd name="connsiteY302" fmla="*/ 3249090 h 3524628"/>
              <a:gd name="connsiteX303" fmla="*/ 4016134 w 7486643"/>
              <a:gd name="connsiteY303" fmla="*/ 3230827 h 3524628"/>
              <a:gd name="connsiteX304" fmla="*/ 3975532 w 7486643"/>
              <a:gd name="connsiteY304" fmla="*/ 3236776 h 3524628"/>
              <a:gd name="connsiteX305" fmla="*/ 3956976 w 7486643"/>
              <a:gd name="connsiteY305" fmla="*/ 3244558 h 3524628"/>
              <a:gd name="connsiteX306" fmla="*/ 3956871 w 7486643"/>
              <a:gd name="connsiteY306" fmla="*/ 3244109 h 3524628"/>
              <a:gd name="connsiteX307" fmla="*/ 3935609 w 7486643"/>
              <a:gd name="connsiteY307" fmla="*/ 3253517 h 3524628"/>
              <a:gd name="connsiteX308" fmla="*/ 3956976 w 7486643"/>
              <a:gd name="connsiteY308" fmla="*/ 3244558 h 3524628"/>
              <a:gd name="connsiteX309" fmla="*/ 3960370 w 7486643"/>
              <a:gd name="connsiteY309" fmla="*/ 3259112 h 3524628"/>
              <a:gd name="connsiteX310" fmla="*/ 3993514 w 7486643"/>
              <a:gd name="connsiteY310" fmla="*/ 3257944 h 3524628"/>
              <a:gd name="connsiteX311" fmla="*/ 4035134 w 7486643"/>
              <a:gd name="connsiteY311" fmla="*/ 3274547 h 3524628"/>
              <a:gd name="connsiteX312" fmla="*/ 4126516 w 7486643"/>
              <a:gd name="connsiteY312" fmla="*/ 3261818 h 3524628"/>
              <a:gd name="connsiteX313" fmla="*/ 4092587 w 7486643"/>
              <a:gd name="connsiteY313" fmla="*/ 3260158 h 3524628"/>
              <a:gd name="connsiteX314" fmla="*/ 4137373 w 7486643"/>
              <a:gd name="connsiteY314" fmla="*/ 3252410 h 3524628"/>
              <a:gd name="connsiteX315" fmla="*/ 4175826 w 7486643"/>
              <a:gd name="connsiteY315" fmla="*/ 3271780 h 3524628"/>
              <a:gd name="connsiteX316" fmla="*/ 4175953 w 7486643"/>
              <a:gd name="connsiteY316" fmla="*/ 3271858 h 3524628"/>
              <a:gd name="connsiteX317" fmla="*/ 4176743 w 7486643"/>
              <a:gd name="connsiteY317" fmla="*/ 3271643 h 3524628"/>
              <a:gd name="connsiteX318" fmla="*/ 4228756 w 7486643"/>
              <a:gd name="connsiteY318" fmla="*/ 3263894 h 3524628"/>
              <a:gd name="connsiteX319" fmla="*/ 4281685 w 7486643"/>
              <a:gd name="connsiteY319" fmla="*/ 3256838 h 3524628"/>
              <a:gd name="connsiteX320" fmla="*/ 4158635 w 7486643"/>
              <a:gd name="connsiteY320" fmla="*/ 3246323 h 3524628"/>
              <a:gd name="connsiteX321" fmla="*/ 4233279 w 7486643"/>
              <a:gd name="connsiteY321" fmla="*/ 3230274 h 3524628"/>
              <a:gd name="connsiteX322" fmla="*/ 4193017 w 7486643"/>
              <a:gd name="connsiteY322" fmla="*/ 3225293 h 3524628"/>
              <a:gd name="connsiteX323" fmla="*/ 4182612 w 7486643"/>
              <a:gd name="connsiteY323" fmla="*/ 3213671 h 3524628"/>
              <a:gd name="connsiteX324" fmla="*/ 4113340 w 7486643"/>
              <a:gd name="connsiteY324" fmla="*/ 3196308 h 3524628"/>
              <a:gd name="connsiteX325" fmla="*/ 4090777 w 7486643"/>
              <a:gd name="connsiteY325" fmla="*/ 3213671 h 3524628"/>
              <a:gd name="connsiteX326" fmla="*/ 4138278 w 7486643"/>
              <a:gd name="connsiteY326" fmla="*/ 3202603 h 3524628"/>
              <a:gd name="connsiteX327" fmla="*/ 4113340 w 7486643"/>
              <a:gd name="connsiteY327" fmla="*/ 3196308 h 3524628"/>
              <a:gd name="connsiteX328" fmla="*/ 681337 w 7486643"/>
              <a:gd name="connsiteY328" fmla="*/ 3194674 h 3524628"/>
              <a:gd name="connsiteX329" fmla="*/ 677520 w 7486643"/>
              <a:gd name="connsiteY329" fmla="*/ 3197622 h 3524628"/>
              <a:gd name="connsiteX330" fmla="*/ 677520 w 7486643"/>
              <a:gd name="connsiteY330" fmla="*/ 3197622 h 3524628"/>
              <a:gd name="connsiteX331" fmla="*/ 706020 w 7486643"/>
              <a:gd name="connsiteY331" fmla="*/ 3218099 h 3524628"/>
              <a:gd name="connsiteX332" fmla="*/ 681337 w 7486643"/>
              <a:gd name="connsiteY332" fmla="*/ 3194674 h 3524628"/>
              <a:gd name="connsiteX333" fmla="*/ 4507369 w 7486643"/>
              <a:gd name="connsiteY333" fmla="*/ 3194025 h 3524628"/>
              <a:gd name="connsiteX334" fmla="*/ 4468973 w 7486643"/>
              <a:gd name="connsiteY334" fmla="*/ 3195962 h 3524628"/>
              <a:gd name="connsiteX335" fmla="*/ 4406996 w 7486643"/>
              <a:gd name="connsiteY335" fmla="*/ 3208137 h 3524628"/>
              <a:gd name="connsiteX336" fmla="*/ 4449973 w 7486643"/>
              <a:gd name="connsiteY336" fmla="*/ 3221419 h 3524628"/>
              <a:gd name="connsiteX337" fmla="*/ 4528235 w 7486643"/>
              <a:gd name="connsiteY337" fmla="*/ 3216438 h 3524628"/>
              <a:gd name="connsiteX338" fmla="*/ 4528235 w 7486643"/>
              <a:gd name="connsiteY338" fmla="*/ 3216438 h 3524628"/>
              <a:gd name="connsiteX339" fmla="*/ 4544069 w 7486643"/>
              <a:gd name="connsiteY339" fmla="*/ 3197069 h 3524628"/>
              <a:gd name="connsiteX340" fmla="*/ 4507369 w 7486643"/>
              <a:gd name="connsiteY340" fmla="*/ 3194025 h 3524628"/>
              <a:gd name="connsiteX341" fmla="*/ 2271618 w 7486643"/>
              <a:gd name="connsiteY341" fmla="*/ 3192573 h 3524628"/>
              <a:gd name="connsiteX342" fmla="*/ 2250921 w 7486643"/>
              <a:gd name="connsiteY342" fmla="*/ 3193195 h 3524628"/>
              <a:gd name="connsiteX343" fmla="*/ 2279421 w 7486643"/>
              <a:gd name="connsiteY343" fmla="*/ 3201496 h 3524628"/>
              <a:gd name="connsiteX344" fmla="*/ 2271618 w 7486643"/>
              <a:gd name="connsiteY344" fmla="*/ 3192573 h 3524628"/>
              <a:gd name="connsiteX345" fmla="*/ 4880949 w 7486643"/>
              <a:gd name="connsiteY345" fmla="*/ 3188854 h 3524628"/>
              <a:gd name="connsiteX346" fmla="*/ 4867526 w 7486643"/>
              <a:gd name="connsiteY346" fmla="*/ 3194302 h 3524628"/>
              <a:gd name="connsiteX347" fmla="*/ 4813691 w 7486643"/>
              <a:gd name="connsiteY347" fmla="*/ 3194302 h 3524628"/>
              <a:gd name="connsiteX348" fmla="*/ 4683404 w 7486643"/>
              <a:gd name="connsiteY348" fmla="*/ 3205370 h 3524628"/>
              <a:gd name="connsiteX349" fmla="*/ 4765286 w 7486643"/>
              <a:gd name="connsiteY349" fmla="*/ 3212564 h 3524628"/>
              <a:gd name="connsiteX350" fmla="*/ 4877026 w 7486643"/>
              <a:gd name="connsiteY350" fmla="*/ 3205370 h 3524628"/>
              <a:gd name="connsiteX351" fmla="*/ 4884716 w 7486643"/>
              <a:gd name="connsiteY351" fmla="*/ 3193195 h 3524628"/>
              <a:gd name="connsiteX352" fmla="*/ 4880949 w 7486643"/>
              <a:gd name="connsiteY352" fmla="*/ 3188854 h 3524628"/>
              <a:gd name="connsiteX353" fmla="*/ 4256294 w 7486643"/>
              <a:gd name="connsiteY353" fmla="*/ 3188007 h 3524628"/>
              <a:gd name="connsiteX354" fmla="*/ 4244589 w 7486643"/>
              <a:gd name="connsiteY354" fmla="*/ 3190981 h 3524628"/>
              <a:gd name="connsiteX355" fmla="*/ 4266304 w 7486643"/>
              <a:gd name="connsiteY355" fmla="*/ 3193748 h 3524628"/>
              <a:gd name="connsiteX356" fmla="*/ 4256294 w 7486643"/>
              <a:gd name="connsiteY356" fmla="*/ 3188007 h 3524628"/>
              <a:gd name="connsiteX357" fmla="*/ 4277161 w 7486643"/>
              <a:gd name="connsiteY357" fmla="*/ 3180466 h 3524628"/>
              <a:gd name="connsiteX358" fmla="*/ 4277161 w 7486643"/>
              <a:gd name="connsiteY358" fmla="*/ 3180466 h 3524628"/>
              <a:gd name="connsiteX359" fmla="*/ 4292542 w 7486643"/>
              <a:gd name="connsiteY359" fmla="*/ 3191535 h 3524628"/>
              <a:gd name="connsiteX360" fmla="*/ 4277161 w 7486643"/>
              <a:gd name="connsiteY360" fmla="*/ 3180466 h 3524628"/>
              <a:gd name="connsiteX361" fmla="*/ 6277614 w 7486643"/>
              <a:gd name="connsiteY361" fmla="*/ 3178253 h 3524628"/>
              <a:gd name="connsiteX362" fmla="*/ 6293448 w 7486643"/>
              <a:gd name="connsiteY362" fmla="*/ 3221419 h 3524628"/>
              <a:gd name="connsiteX363" fmla="*/ 6205233 w 7486643"/>
              <a:gd name="connsiteY363" fmla="*/ 3223633 h 3524628"/>
              <a:gd name="connsiteX364" fmla="*/ 6181708 w 7486643"/>
              <a:gd name="connsiteY364" fmla="*/ 3208691 h 3524628"/>
              <a:gd name="connsiteX365" fmla="*/ 6155018 w 7486643"/>
              <a:gd name="connsiteY365" fmla="*/ 3200389 h 3524628"/>
              <a:gd name="connsiteX366" fmla="*/ 6106612 w 7486643"/>
              <a:gd name="connsiteY366" fmla="*/ 3222526 h 3524628"/>
              <a:gd name="connsiteX367" fmla="*/ 6051422 w 7486643"/>
              <a:gd name="connsiteY367" fmla="*/ 3234701 h 3524628"/>
              <a:gd name="connsiteX368" fmla="*/ 5983564 w 7486643"/>
              <a:gd name="connsiteY368" fmla="*/ 3229167 h 3524628"/>
              <a:gd name="connsiteX369" fmla="*/ 5946468 w 7486643"/>
              <a:gd name="connsiteY369" fmla="*/ 3224186 h 3524628"/>
              <a:gd name="connsiteX370" fmla="*/ 5936515 w 7486643"/>
              <a:gd name="connsiteY370" fmla="*/ 3245216 h 3524628"/>
              <a:gd name="connsiteX371" fmla="*/ 6000302 w 7486643"/>
              <a:gd name="connsiteY371" fmla="*/ 3244109 h 3524628"/>
              <a:gd name="connsiteX372" fmla="*/ 5958682 w 7486643"/>
              <a:gd name="connsiteY372" fmla="*/ 3291149 h 3524628"/>
              <a:gd name="connsiteX373" fmla="*/ 6053231 w 7486643"/>
              <a:gd name="connsiteY373" fmla="*/ 3297237 h 3524628"/>
              <a:gd name="connsiteX374" fmla="*/ 6066802 w 7486643"/>
              <a:gd name="connsiteY374" fmla="*/ 3324907 h 3524628"/>
              <a:gd name="connsiteX375" fmla="*/ 6117470 w 7486643"/>
              <a:gd name="connsiteY375" fmla="*/ 3318820 h 3524628"/>
              <a:gd name="connsiteX376" fmla="*/ 6228757 w 7486643"/>
              <a:gd name="connsiteY376" fmla="*/ 3311072 h 3524628"/>
              <a:gd name="connsiteX377" fmla="*/ 6224240 w 7486643"/>
              <a:gd name="connsiteY377" fmla="*/ 3311928 h 3524628"/>
              <a:gd name="connsiteX378" fmla="*/ 6230923 w 7486643"/>
              <a:gd name="connsiteY378" fmla="*/ 3310968 h 3524628"/>
              <a:gd name="connsiteX379" fmla="*/ 6270376 w 7486643"/>
              <a:gd name="connsiteY379" fmla="*/ 3309066 h 3524628"/>
              <a:gd name="connsiteX380" fmla="*/ 6311996 w 7486643"/>
              <a:gd name="connsiteY380" fmla="*/ 3309965 h 3524628"/>
              <a:gd name="connsiteX381" fmla="*/ 6202971 w 7486643"/>
              <a:gd name="connsiteY381" fmla="*/ 3340956 h 3524628"/>
              <a:gd name="connsiteX382" fmla="*/ 6340496 w 7486643"/>
              <a:gd name="connsiteY382" fmla="*/ 3330442 h 3524628"/>
              <a:gd name="connsiteX383" fmla="*/ 6277614 w 7486643"/>
              <a:gd name="connsiteY383" fmla="*/ 3178253 h 3524628"/>
              <a:gd name="connsiteX384" fmla="*/ 4338968 w 7486643"/>
              <a:gd name="connsiteY384" fmla="*/ 3168361 h 3524628"/>
              <a:gd name="connsiteX385" fmla="*/ 4316518 w 7486643"/>
              <a:gd name="connsiteY385" fmla="*/ 3174379 h 3524628"/>
              <a:gd name="connsiteX386" fmla="*/ 4341400 w 7486643"/>
              <a:gd name="connsiteY386" fmla="*/ 3170505 h 3524628"/>
              <a:gd name="connsiteX387" fmla="*/ 4368091 w 7486643"/>
              <a:gd name="connsiteY387" fmla="*/ 3186554 h 3524628"/>
              <a:gd name="connsiteX388" fmla="*/ 4364471 w 7486643"/>
              <a:gd name="connsiteY388" fmla="*/ 3169398 h 3524628"/>
              <a:gd name="connsiteX389" fmla="*/ 4338968 w 7486643"/>
              <a:gd name="connsiteY389" fmla="*/ 3168361 h 3524628"/>
              <a:gd name="connsiteX390" fmla="*/ 52321 w 7486643"/>
              <a:gd name="connsiteY390" fmla="*/ 3166631 h 3524628"/>
              <a:gd name="connsiteX391" fmla="*/ 71322 w 7486643"/>
              <a:gd name="connsiteY391" fmla="*/ 3169398 h 3524628"/>
              <a:gd name="connsiteX392" fmla="*/ 52321 w 7486643"/>
              <a:gd name="connsiteY392" fmla="*/ 3166631 h 3524628"/>
              <a:gd name="connsiteX393" fmla="*/ 4461735 w 7486643"/>
              <a:gd name="connsiteY393" fmla="*/ 3163311 h 3524628"/>
              <a:gd name="connsiteX394" fmla="*/ 4461706 w 7486643"/>
              <a:gd name="connsiteY394" fmla="*/ 3163353 h 3524628"/>
              <a:gd name="connsiteX395" fmla="*/ 4461417 w 7486643"/>
              <a:gd name="connsiteY395" fmla="*/ 3163389 h 3524628"/>
              <a:gd name="connsiteX396" fmla="*/ 4461735 w 7486643"/>
              <a:gd name="connsiteY396" fmla="*/ 3163311 h 3524628"/>
              <a:gd name="connsiteX397" fmla="*/ 6368092 w 7486643"/>
              <a:gd name="connsiteY397" fmla="*/ 3161097 h 3524628"/>
              <a:gd name="connsiteX398" fmla="*/ 6368092 w 7486643"/>
              <a:gd name="connsiteY398" fmla="*/ 3161097 h 3524628"/>
              <a:gd name="connsiteX399" fmla="*/ 89233 w 7486643"/>
              <a:gd name="connsiteY399" fmla="*/ 3153133 h 3524628"/>
              <a:gd name="connsiteX400" fmla="*/ 85798 w 7486643"/>
              <a:gd name="connsiteY400" fmla="*/ 3159437 h 3524628"/>
              <a:gd name="connsiteX401" fmla="*/ 91679 w 7486643"/>
              <a:gd name="connsiteY401" fmla="*/ 3158330 h 3524628"/>
              <a:gd name="connsiteX402" fmla="*/ 89233 w 7486643"/>
              <a:gd name="connsiteY402" fmla="*/ 3153133 h 3524628"/>
              <a:gd name="connsiteX403" fmla="*/ 185719 w 7486643"/>
              <a:gd name="connsiteY403" fmla="*/ 3152173 h 3524628"/>
              <a:gd name="connsiteX404" fmla="*/ 149132 w 7486643"/>
              <a:gd name="connsiteY404" fmla="*/ 3155009 h 3524628"/>
              <a:gd name="connsiteX405" fmla="*/ 146870 w 7486643"/>
              <a:gd name="connsiteY405" fmla="*/ 3175486 h 3524628"/>
              <a:gd name="connsiteX406" fmla="*/ 202061 w 7486643"/>
              <a:gd name="connsiteY406" fmla="*/ 3175486 h 3524628"/>
              <a:gd name="connsiteX407" fmla="*/ 190752 w 7486643"/>
              <a:gd name="connsiteY407" fmla="*/ 3188214 h 3524628"/>
              <a:gd name="connsiteX408" fmla="*/ 213823 w 7486643"/>
              <a:gd name="connsiteY408" fmla="*/ 3173826 h 3524628"/>
              <a:gd name="connsiteX409" fmla="*/ 185719 w 7486643"/>
              <a:gd name="connsiteY409" fmla="*/ 3152173 h 3524628"/>
              <a:gd name="connsiteX410" fmla="*/ 6349262 w 7486643"/>
              <a:gd name="connsiteY410" fmla="*/ 3152035 h 3524628"/>
              <a:gd name="connsiteX411" fmla="*/ 6320592 w 7486643"/>
              <a:gd name="connsiteY411" fmla="*/ 3163311 h 3524628"/>
              <a:gd name="connsiteX412" fmla="*/ 6353616 w 7486643"/>
              <a:gd name="connsiteY412" fmla="*/ 3252410 h 3524628"/>
              <a:gd name="connsiteX413" fmla="*/ 6363568 w 7486643"/>
              <a:gd name="connsiteY413" fmla="*/ 3221972 h 3524628"/>
              <a:gd name="connsiteX414" fmla="*/ 6368092 w 7486643"/>
              <a:gd name="connsiteY414" fmla="*/ 3161097 h 3524628"/>
              <a:gd name="connsiteX415" fmla="*/ 6349262 w 7486643"/>
              <a:gd name="connsiteY415" fmla="*/ 3152035 h 3524628"/>
              <a:gd name="connsiteX416" fmla="*/ 3510987 w 7486643"/>
              <a:gd name="connsiteY416" fmla="*/ 3150236 h 3524628"/>
              <a:gd name="connsiteX417" fmla="*/ 3509008 w 7486643"/>
              <a:gd name="connsiteY417" fmla="*/ 3155563 h 3524628"/>
              <a:gd name="connsiteX418" fmla="*/ 3519413 w 7486643"/>
              <a:gd name="connsiteY418" fmla="*/ 3152796 h 3524628"/>
              <a:gd name="connsiteX419" fmla="*/ 3510987 w 7486643"/>
              <a:gd name="connsiteY419" fmla="*/ 3150236 h 3524628"/>
              <a:gd name="connsiteX420" fmla="*/ 383016 w 7486643"/>
              <a:gd name="connsiteY420" fmla="*/ 3142834 h 3524628"/>
              <a:gd name="connsiteX421" fmla="*/ 350897 w 7486643"/>
              <a:gd name="connsiteY421" fmla="*/ 3173826 h 3524628"/>
              <a:gd name="connsiteX422" fmla="*/ 374873 w 7486643"/>
              <a:gd name="connsiteY422" fmla="*/ 3187107 h 3524628"/>
              <a:gd name="connsiteX423" fmla="*/ 394778 w 7486643"/>
              <a:gd name="connsiteY423" fmla="*/ 3190981 h 3524628"/>
              <a:gd name="connsiteX424" fmla="*/ 404278 w 7486643"/>
              <a:gd name="connsiteY424" fmla="*/ 3202603 h 3524628"/>
              <a:gd name="connsiteX425" fmla="*/ 454946 w 7486643"/>
              <a:gd name="connsiteY425" fmla="*/ 3204263 h 3524628"/>
              <a:gd name="connsiteX426" fmla="*/ 393873 w 7486643"/>
              <a:gd name="connsiteY426" fmla="*/ 3186001 h 3524628"/>
              <a:gd name="connsiteX427" fmla="*/ 467160 w 7486643"/>
              <a:gd name="connsiteY427" fmla="*/ 3205924 h 3524628"/>
              <a:gd name="connsiteX428" fmla="*/ 521899 w 7486643"/>
              <a:gd name="connsiteY428" fmla="*/ 3221419 h 3524628"/>
              <a:gd name="connsiteX429" fmla="*/ 512398 w 7486643"/>
              <a:gd name="connsiteY429" fmla="*/ 3175486 h 3524628"/>
              <a:gd name="connsiteX430" fmla="*/ 526801 w 7486643"/>
              <a:gd name="connsiteY430" fmla="*/ 3169613 h 3524628"/>
              <a:gd name="connsiteX431" fmla="*/ 527219 w 7486643"/>
              <a:gd name="connsiteY431" fmla="*/ 3170059 h 3524628"/>
              <a:gd name="connsiteX432" fmla="*/ 532304 w 7486643"/>
              <a:gd name="connsiteY432" fmla="*/ 3175486 h 3524628"/>
              <a:gd name="connsiteX433" fmla="*/ 527327 w 7486643"/>
              <a:gd name="connsiteY433" fmla="*/ 3169398 h 3524628"/>
              <a:gd name="connsiteX434" fmla="*/ 526801 w 7486643"/>
              <a:gd name="connsiteY434" fmla="*/ 3169613 h 3524628"/>
              <a:gd name="connsiteX435" fmla="*/ 526536 w 7486643"/>
              <a:gd name="connsiteY435" fmla="*/ 3169329 h 3524628"/>
              <a:gd name="connsiteX436" fmla="*/ 518732 w 7486643"/>
              <a:gd name="connsiteY436" fmla="*/ 3169398 h 3524628"/>
              <a:gd name="connsiteX437" fmla="*/ 479827 w 7486643"/>
              <a:gd name="connsiteY437" fmla="*/ 3158330 h 3524628"/>
              <a:gd name="connsiteX438" fmla="*/ 430064 w 7486643"/>
              <a:gd name="connsiteY438" fmla="*/ 3150029 h 3524628"/>
              <a:gd name="connsiteX439" fmla="*/ 383016 w 7486643"/>
              <a:gd name="connsiteY439" fmla="*/ 3142834 h 3524628"/>
              <a:gd name="connsiteX440" fmla="*/ 3548430 w 7486643"/>
              <a:gd name="connsiteY440" fmla="*/ 3139782 h 3524628"/>
              <a:gd name="connsiteX441" fmla="*/ 3534794 w 7486643"/>
              <a:gd name="connsiteY441" fmla="*/ 3143941 h 3524628"/>
              <a:gd name="connsiteX442" fmla="*/ 3585009 w 7486643"/>
              <a:gd name="connsiteY442" fmla="*/ 3146708 h 3524628"/>
              <a:gd name="connsiteX443" fmla="*/ 3548430 w 7486643"/>
              <a:gd name="connsiteY443" fmla="*/ 3139782 h 3524628"/>
              <a:gd name="connsiteX444" fmla="*/ 3290279 w 7486643"/>
              <a:gd name="connsiteY444" fmla="*/ 3134049 h 3524628"/>
              <a:gd name="connsiteX445" fmla="*/ 3264719 w 7486643"/>
              <a:gd name="connsiteY445" fmla="*/ 3136193 h 3524628"/>
              <a:gd name="connsiteX446" fmla="*/ 3314482 w 7486643"/>
              <a:gd name="connsiteY446" fmla="*/ 3148922 h 3524628"/>
              <a:gd name="connsiteX447" fmla="*/ 3290279 w 7486643"/>
              <a:gd name="connsiteY447" fmla="*/ 3134049 h 3524628"/>
              <a:gd name="connsiteX448" fmla="*/ 4968408 w 7486643"/>
              <a:gd name="connsiteY448" fmla="*/ 3121251 h 3524628"/>
              <a:gd name="connsiteX449" fmla="*/ 4820930 w 7486643"/>
              <a:gd name="connsiteY449" fmla="*/ 3148922 h 3524628"/>
              <a:gd name="connsiteX450" fmla="*/ 4873407 w 7486643"/>
              <a:gd name="connsiteY450" fmla="*/ 3145601 h 3524628"/>
              <a:gd name="connsiteX451" fmla="*/ 4914574 w 7486643"/>
              <a:gd name="connsiteY451" fmla="*/ 3132320 h 3524628"/>
              <a:gd name="connsiteX452" fmla="*/ 4914574 w 7486643"/>
              <a:gd name="connsiteY452" fmla="*/ 3132320 h 3524628"/>
              <a:gd name="connsiteX453" fmla="*/ 4968408 w 7486643"/>
              <a:gd name="connsiteY453" fmla="*/ 3121251 h 3524628"/>
              <a:gd name="connsiteX454" fmla="*/ 5892634 w 7486643"/>
              <a:gd name="connsiteY454" fmla="*/ 3116824 h 3524628"/>
              <a:gd name="connsiteX455" fmla="*/ 5906036 w 7486643"/>
              <a:gd name="connsiteY455" fmla="*/ 3122220 h 3524628"/>
              <a:gd name="connsiteX456" fmla="*/ 5903752 w 7486643"/>
              <a:gd name="connsiteY456" fmla="*/ 3123519 h 3524628"/>
              <a:gd name="connsiteX457" fmla="*/ 5901985 w 7486643"/>
              <a:gd name="connsiteY457" fmla="*/ 3123361 h 3524628"/>
              <a:gd name="connsiteX458" fmla="*/ 5892634 w 7486643"/>
              <a:gd name="connsiteY458" fmla="*/ 3116824 h 3524628"/>
              <a:gd name="connsiteX459" fmla="*/ 691544 w 7486643"/>
              <a:gd name="connsiteY459" fmla="*/ 3114610 h 3524628"/>
              <a:gd name="connsiteX460" fmla="*/ 703758 w 7486643"/>
              <a:gd name="connsiteY460" fmla="*/ 3142281 h 3524628"/>
              <a:gd name="connsiteX461" fmla="*/ 711449 w 7486643"/>
              <a:gd name="connsiteY461" fmla="*/ 3133426 h 3524628"/>
              <a:gd name="connsiteX462" fmla="*/ 691544 w 7486643"/>
              <a:gd name="connsiteY462" fmla="*/ 3114610 h 3524628"/>
              <a:gd name="connsiteX463" fmla="*/ 5164956 w 7486643"/>
              <a:gd name="connsiteY463" fmla="*/ 3099720 h 3524628"/>
              <a:gd name="connsiteX464" fmla="*/ 5162029 w 7486643"/>
              <a:gd name="connsiteY464" fmla="*/ 3102989 h 3524628"/>
              <a:gd name="connsiteX465" fmla="*/ 5164956 w 7486643"/>
              <a:gd name="connsiteY465" fmla="*/ 3099720 h 3524628"/>
              <a:gd name="connsiteX466" fmla="*/ 832688 w 7486643"/>
              <a:gd name="connsiteY466" fmla="*/ 3099668 h 3524628"/>
              <a:gd name="connsiteX467" fmla="*/ 842188 w 7486643"/>
              <a:gd name="connsiteY467" fmla="*/ 3106863 h 3524628"/>
              <a:gd name="connsiteX468" fmla="*/ 843227 w 7486643"/>
              <a:gd name="connsiteY468" fmla="*/ 3106731 h 3524628"/>
              <a:gd name="connsiteX469" fmla="*/ 843319 w 7486643"/>
              <a:gd name="connsiteY469" fmla="*/ 3106794 h 3524628"/>
              <a:gd name="connsiteX470" fmla="*/ 855308 w 7486643"/>
              <a:gd name="connsiteY470" fmla="*/ 3105202 h 3524628"/>
              <a:gd name="connsiteX471" fmla="*/ 843227 w 7486643"/>
              <a:gd name="connsiteY471" fmla="*/ 3106731 h 3524628"/>
              <a:gd name="connsiteX472" fmla="*/ 842454 w 7486643"/>
              <a:gd name="connsiteY472" fmla="*/ 3106213 h 3524628"/>
              <a:gd name="connsiteX473" fmla="*/ 299777 w 7486643"/>
              <a:gd name="connsiteY473" fmla="*/ 3099668 h 3524628"/>
              <a:gd name="connsiteX474" fmla="*/ 299897 w 7486643"/>
              <a:gd name="connsiteY474" fmla="*/ 3099674 h 3524628"/>
              <a:gd name="connsiteX475" fmla="*/ 294687 w 7486643"/>
              <a:gd name="connsiteY475" fmla="*/ 3103819 h 3524628"/>
              <a:gd name="connsiteX476" fmla="*/ 299777 w 7486643"/>
              <a:gd name="connsiteY476" fmla="*/ 3099668 h 3524628"/>
              <a:gd name="connsiteX477" fmla="*/ 299777 w 7486643"/>
              <a:gd name="connsiteY477" fmla="*/ 3099668 h 3524628"/>
              <a:gd name="connsiteX478" fmla="*/ 230562 w 7486643"/>
              <a:gd name="connsiteY478" fmla="*/ 3137300 h 3524628"/>
              <a:gd name="connsiteX479" fmla="*/ 292086 w 7486643"/>
              <a:gd name="connsiteY479" fmla="*/ 3128446 h 3524628"/>
              <a:gd name="connsiteX480" fmla="*/ 304174 w 7486643"/>
              <a:gd name="connsiteY480" fmla="*/ 3099885 h 3524628"/>
              <a:gd name="connsiteX481" fmla="*/ 299897 w 7486643"/>
              <a:gd name="connsiteY481" fmla="*/ 3099674 h 3524628"/>
              <a:gd name="connsiteX482" fmla="*/ 299904 w 7486643"/>
              <a:gd name="connsiteY482" fmla="*/ 3099668 h 3524628"/>
              <a:gd name="connsiteX483" fmla="*/ 299777 w 7486643"/>
              <a:gd name="connsiteY483" fmla="*/ 3099668 h 3524628"/>
              <a:gd name="connsiteX484" fmla="*/ 960261 w 7486643"/>
              <a:gd name="connsiteY484" fmla="*/ 3096901 h 3524628"/>
              <a:gd name="connsiteX485" fmla="*/ 990571 w 7486643"/>
              <a:gd name="connsiteY485" fmla="*/ 3145048 h 3524628"/>
              <a:gd name="connsiteX486" fmla="*/ 1018619 w 7486643"/>
              <a:gd name="connsiteY486" fmla="*/ 3142834 h 3524628"/>
              <a:gd name="connsiteX487" fmla="*/ 1048929 w 7486643"/>
              <a:gd name="connsiteY487" fmla="*/ 3164971 h 3524628"/>
              <a:gd name="connsiteX488" fmla="*/ 937642 w 7486643"/>
              <a:gd name="connsiteY488" fmla="*/ 3150582 h 3524628"/>
              <a:gd name="connsiteX489" fmla="*/ 858022 w 7486643"/>
              <a:gd name="connsiteY489" fmla="*/ 3141174 h 3524628"/>
              <a:gd name="connsiteX490" fmla="*/ 895570 w 7486643"/>
              <a:gd name="connsiteY490" fmla="*/ 3169952 h 3524628"/>
              <a:gd name="connsiteX491" fmla="*/ 936285 w 7486643"/>
              <a:gd name="connsiteY491" fmla="*/ 3169952 h 3524628"/>
              <a:gd name="connsiteX492" fmla="*/ 1076073 w 7486643"/>
              <a:gd name="connsiteY492" fmla="*/ 3197622 h 3524628"/>
              <a:gd name="connsiteX493" fmla="*/ 1084702 w 7486643"/>
              <a:gd name="connsiteY493" fmla="*/ 3199275 h 3524628"/>
              <a:gd name="connsiteX494" fmla="*/ 1092019 w 7486643"/>
              <a:gd name="connsiteY494" fmla="*/ 3201635 h 3524628"/>
              <a:gd name="connsiteX495" fmla="*/ 1128097 w 7486643"/>
              <a:gd name="connsiteY495" fmla="*/ 3207584 h 3524628"/>
              <a:gd name="connsiteX496" fmla="*/ 1084702 w 7486643"/>
              <a:gd name="connsiteY496" fmla="*/ 3199275 h 3524628"/>
              <a:gd name="connsiteX497" fmla="*/ 1071860 w 7486643"/>
              <a:gd name="connsiteY497" fmla="*/ 3195132 h 3524628"/>
              <a:gd name="connsiteX498" fmla="*/ 1062049 w 7486643"/>
              <a:gd name="connsiteY498" fmla="*/ 3184894 h 3524628"/>
              <a:gd name="connsiteX499" fmla="*/ 1093263 w 7486643"/>
              <a:gd name="connsiteY499" fmla="*/ 3163864 h 3524628"/>
              <a:gd name="connsiteX500" fmla="*/ 1068382 w 7486643"/>
              <a:gd name="connsiteY500" fmla="*/ 3153349 h 3524628"/>
              <a:gd name="connsiteX501" fmla="*/ 1051191 w 7486643"/>
              <a:gd name="connsiteY501" fmla="*/ 3148369 h 3524628"/>
              <a:gd name="connsiteX502" fmla="*/ 1047120 w 7486643"/>
              <a:gd name="connsiteY502" fmla="*/ 3127339 h 3524628"/>
              <a:gd name="connsiteX503" fmla="*/ 960261 w 7486643"/>
              <a:gd name="connsiteY503" fmla="*/ 3096901 h 3524628"/>
              <a:gd name="connsiteX504" fmla="*/ 4585843 w 7486643"/>
              <a:gd name="connsiteY504" fmla="*/ 3093877 h 3524628"/>
              <a:gd name="connsiteX505" fmla="*/ 4585689 w 7486643"/>
              <a:gd name="connsiteY505" fmla="*/ 3095241 h 3524628"/>
              <a:gd name="connsiteX506" fmla="*/ 4585057 w 7486643"/>
              <a:gd name="connsiteY506" fmla="*/ 3094137 h 3524628"/>
              <a:gd name="connsiteX507" fmla="*/ 2591568 w 7486643"/>
              <a:gd name="connsiteY507" fmla="*/ 3091367 h 3524628"/>
              <a:gd name="connsiteX508" fmla="*/ 2624592 w 7486643"/>
              <a:gd name="connsiteY508" fmla="*/ 3126785 h 3524628"/>
              <a:gd name="connsiteX509" fmla="*/ 2591568 w 7486643"/>
              <a:gd name="connsiteY509" fmla="*/ 3091367 h 3524628"/>
              <a:gd name="connsiteX510" fmla="*/ 4494646 w 7486643"/>
              <a:gd name="connsiteY510" fmla="*/ 3086594 h 3524628"/>
              <a:gd name="connsiteX511" fmla="*/ 4488878 w 7486643"/>
              <a:gd name="connsiteY511" fmla="*/ 3088600 h 3524628"/>
              <a:gd name="connsiteX512" fmla="*/ 4499735 w 7486643"/>
              <a:gd name="connsiteY512" fmla="*/ 3092474 h 3524628"/>
              <a:gd name="connsiteX513" fmla="*/ 4494646 w 7486643"/>
              <a:gd name="connsiteY513" fmla="*/ 3086594 h 3524628"/>
              <a:gd name="connsiteX514" fmla="*/ 4526765 w 7486643"/>
              <a:gd name="connsiteY514" fmla="*/ 3084311 h 3524628"/>
              <a:gd name="connsiteX515" fmla="*/ 4511950 w 7486643"/>
              <a:gd name="connsiteY515" fmla="*/ 3090260 h 3524628"/>
              <a:gd name="connsiteX516" fmla="*/ 4544974 w 7486643"/>
              <a:gd name="connsiteY516" fmla="*/ 3089153 h 3524628"/>
              <a:gd name="connsiteX517" fmla="*/ 4526765 w 7486643"/>
              <a:gd name="connsiteY517" fmla="*/ 3084311 h 3524628"/>
              <a:gd name="connsiteX518" fmla="*/ 7185442 w 7486643"/>
              <a:gd name="connsiteY518" fmla="*/ 3082729 h 3524628"/>
              <a:gd name="connsiteX519" fmla="*/ 7186460 w 7486643"/>
              <a:gd name="connsiteY519" fmla="*/ 3086386 h 3524628"/>
              <a:gd name="connsiteX520" fmla="*/ 7185442 w 7486643"/>
              <a:gd name="connsiteY520" fmla="*/ 3082729 h 3524628"/>
              <a:gd name="connsiteX521" fmla="*/ 1205116 w 7486643"/>
              <a:gd name="connsiteY521" fmla="*/ 3079538 h 3524628"/>
              <a:gd name="connsiteX522" fmla="*/ 1200479 w 7486643"/>
              <a:gd name="connsiteY522" fmla="*/ 3084173 h 3524628"/>
              <a:gd name="connsiteX523" fmla="*/ 1210431 w 7486643"/>
              <a:gd name="connsiteY523" fmla="*/ 3083619 h 3524628"/>
              <a:gd name="connsiteX524" fmla="*/ 1205116 w 7486643"/>
              <a:gd name="connsiteY524" fmla="*/ 3079538 h 3524628"/>
              <a:gd name="connsiteX525" fmla="*/ 1850954 w 7486643"/>
              <a:gd name="connsiteY525" fmla="*/ 3078708 h 3524628"/>
              <a:gd name="connsiteX526" fmla="*/ 1808034 w 7486643"/>
              <a:gd name="connsiteY526" fmla="*/ 3083619 h 3524628"/>
              <a:gd name="connsiteX527" fmla="*/ 1900321 w 7486643"/>
              <a:gd name="connsiteY527" fmla="*/ 3094134 h 3524628"/>
              <a:gd name="connsiteX528" fmla="*/ 1850954 w 7486643"/>
              <a:gd name="connsiteY528" fmla="*/ 3078708 h 3524628"/>
              <a:gd name="connsiteX529" fmla="*/ 5181934 w 7486643"/>
              <a:gd name="connsiteY529" fmla="*/ 3078638 h 3524628"/>
              <a:gd name="connsiteX530" fmla="*/ 5152529 w 7486643"/>
              <a:gd name="connsiteY530" fmla="*/ 3089153 h 3524628"/>
              <a:gd name="connsiteX531" fmla="*/ 5086028 w 7486643"/>
              <a:gd name="connsiteY531" fmla="*/ 3090260 h 3524628"/>
              <a:gd name="connsiteX532" fmla="*/ 5020885 w 7486643"/>
              <a:gd name="connsiteY532" fmla="*/ 3107416 h 3524628"/>
              <a:gd name="connsiteX533" fmla="*/ 5095076 w 7486643"/>
              <a:gd name="connsiteY533" fmla="*/ 3107416 h 3524628"/>
              <a:gd name="connsiteX534" fmla="*/ 5162029 w 7486643"/>
              <a:gd name="connsiteY534" fmla="*/ 3102989 h 3524628"/>
              <a:gd name="connsiteX535" fmla="*/ 5181934 w 7486643"/>
              <a:gd name="connsiteY535" fmla="*/ 3078638 h 3524628"/>
              <a:gd name="connsiteX536" fmla="*/ 7215864 w 7486643"/>
              <a:gd name="connsiteY536" fmla="*/ 3076978 h 3524628"/>
              <a:gd name="connsiteX537" fmla="*/ 7152078 w 7486643"/>
              <a:gd name="connsiteY537" fmla="*/ 3088600 h 3524628"/>
              <a:gd name="connsiteX538" fmla="*/ 7083768 w 7486643"/>
              <a:gd name="connsiteY538" fmla="*/ 3093027 h 3524628"/>
              <a:gd name="connsiteX539" fmla="*/ 7186460 w 7486643"/>
              <a:gd name="connsiteY539" fmla="*/ 3086386 h 3524628"/>
              <a:gd name="connsiteX540" fmla="*/ 7215864 w 7486643"/>
              <a:gd name="connsiteY540" fmla="*/ 3076978 h 3524628"/>
              <a:gd name="connsiteX541" fmla="*/ 2346749 w 7486643"/>
              <a:gd name="connsiteY541" fmla="*/ 3069888 h 3524628"/>
              <a:gd name="connsiteX542" fmla="*/ 2345922 w 7486643"/>
              <a:gd name="connsiteY542" fmla="*/ 3080852 h 3524628"/>
              <a:gd name="connsiteX543" fmla="*/ 2345922 w 7486643"/>
              <a:gd name="connsiteY543" fmla="*/ 3080852 h 3524628"/>
              <a:gd name="connsiteX544" fmla="*/ 2411066 w 7486643"/>
              <a:gd name="connsiteY544" fmla="*/ 3081406 h 3524628"/>
              <a:gd name="connsiteX545" fmla="*/ 2346749 w 7486643"/>
              <a:gd name="connsiteY545" fmla="*/ 3069888 h 3524628"/>
              <a:gd name="connsiteX546" fmla="*/ 4652189 w 7486643"/>
              <a:gd name="connsiteY546" fmla="*/ 3059269 h 3524628"/>
              <a:gd name="connsiteX547" fmla="*/ 4605141 w 7486643"/>
              <a:gd name="connsiteY547" fmla="*/ 3087493 h 3524628"/>
              <a:gd name="connsiteX548" fmla="*/ 4585843 w 7486643"/>
              <a:gd name="connsiteY548" fmla="*/ 3093877 h 3524628"/>
              <a:gd name="connsiteX549" fmla="*/ 4586142 w 7486643"/>
              <a:gd name="connsiteY549" fmla="*/ 3091229 h 3524628"/>
              <a:gd name="connsiteX550" fmla="*/ 4582522 w 7486643"/>
              <a:gd name="connsiteY550" fmla="*/ 3089707 h 3524628"/>
              <a:gd name="connsiteX551" fmla="*/ 4585057 w 7486643"/>
              <a:gd name="connsiteY551" fmla="*/ 3094137 h 3524628"/>
              <a:gd name="connsiteX552" fmla="*/ 4541355 w 7486643"/>
              <a:gd name="connsiteY552" fmla="*/ 3108592 h 3524628"/>
              <a:gd name="connsiteX553" fmla="*/ 4472140 w 7486643"/>
              <a:gd name="connsiteY553" fmla="*/ 3113503 h 3524628"/>
              <a:gd name="connsiteX554" fmla="*/ 4340043 w 7486643"/>
              <a:gd name="connsiteY554" fmla="*/ 3096901 h 3524628"/>
              <a:gd name="connsiteX555" fmla="*/ 4260423 w 7486643"/>
              <a:gd name="connsiteY555" fmla="*/ 3108523 h 3524628"/>
              <a:gd name="connsiteX556" fmla="*/ 4191207 w 7486643"/>
              <a:gd name="connsiteY556" fmla="*/ 3173826 h 3524628"/>
              <a:gd name="connsiteX557" fmla="*/ 4279423 w 7486643"/>
              <a:gd name="connsiteY557" fmla="*/ 3163311 h 3524628"/>
              <a:gd name="connsiteX558" fmla="*/ 4365376 w 7486643"/>
              <a:gd name="connsiteY558" fmla="*/ 3153903 h 3524628"/>
              <a:gd name="connsiteX559" fmla="*/ 4463092 w 7486643"/>
              <a:gd name="connsiteY559" fmla="*/ 3183787 h 3524628"/>
              <a:gd name="connsiteX560" fmla="*/ 4454949 w 7486643"/>
              <a:gd name="connsiteY560" fmla="*/ 3173134 h 3524628"/>
              <a:gd name="connsiteX561" fmla="*/ 4461706 w 7486643"/>
              <a:gd name="connsiteY561" fmla="*/ 3163353 h 3524628"/>
              <a:gd name="connsiteX562" fmla="*/ 4470387 w 7486643"/>
              <a:gd name="connsiteY562" fmla="*/ 3162273 h 3524628"/>
              <a:gd name="connsiteX563" fmla="*/ 4461735 w 7486643"/>
              <a:gd name="connsiteY563" fmla="*/ 3163311 h 3524628"/>
              <a:gd name="connsiteX564" fmla="*/ 4541807 w 7486643"/>
              <a:gd name="connsiteY564" fmla="*/ 3152796 h 3524628"/>
              <a:gd name="connsiteX565" fmla="*/ 4563126 w 7486643"/>
              <a:gd name="connsiteY565" fmla="*/ 3148161 h 3524628"/>
              <a:gd name="connsiteX566" fmla="*/ 4568902 w 7486643"/>
              <a:gd name="connsiteY566" fmla="*/ 3147478 h 3524628"/>
              <a:gd name="connsiteX567" fmla="*/ 4568498 w 7486643"/>
              <a:gd name="connsiteY567" fmla="*/ 3148922 h 3524628"/>
              <a:gd name="connsiteX568" fmla="*/ 4586399 w 7486643"/>
              <a:gd name="connsiteY568" fmla="*/ 3145896 h 3524628"/>
              <a:gd name="connsiteX569" fmla="*/ 4606046 w 7486643"/>
              <a:gd name="connsiteY569" fmla="*/ 3149475 h 3524628"/>
              <a:gd name="connsiteX570" fmla="*/ 4613948 w 7486643"/>
              <a:gd name="connsiteY570" fmla="*/ 3141238 h 3524628"/>
              <a:gd name="connsiteX571" fmla="*/ 4614485 w 7486643"/>
              <a:gd name="connsiteY571" fmla="*/ 3141147 h 3524628"/>
              <a:gd name="connsiteX572" fmla="*/ 4625499 w 7486643"/>
              <a:gd name="connsiteY572" fmla="*/ 3142281 h 3524628"/>
              <a:gd name="connsiteX573" fmla="*/ 4634094 w 7486643"/>
              <a:gd name="connsiteY573" fmla="*/ 3151136 h 3524628"/>
              <a:gd name="connsiteX574" fmla="*/ 4676618 w 7486643"/>
              <a:gd name="connsiteY574" fmla="*/ 3137300 h 3524628"/>
              <a:gd name="connsiteX575" fmla="*/ 4746738 w 7486643"/>
              <a:gd name="connsiteY575" fmla="*/ 3154456 h 3524628"/>
              <a:gd name="connsiteX576" fmla="*/ 4767548 w 7486643"/>
              <a:gd name="connsiteY576" fmla="*/ 3126232 h 3524628"/>
              <a:gd name="connsiteX577" fmla="*/ 4667514 w 7486643"/>
              <a:gd name="connsiteY577" fmla="*/ 3132181 h 3524628"/>
              <a:gd name="connsiteX578" fmla="*/ 4614485 w 7486643"/>
              <a:gd name="connsiteY578" fmla="*/ 3141147 h 3524628"/>
              <a:gd name="connsiteX579" fmla="*/ 4614076 w 7486643"/>
              <a:gd name="connsiteY579" fmla="*/ 3141105 h 3524628"/>
              <a:gd name="connsiteX580" fmla="*/ 4613948 w 7486643"/>
              <a:gd name="connsiteY580" fmla="*/ 3141238 h 3524628"/>
              <a:gd name="connsiteX581" fmla="*/ 4586399 w 7486643"/>
              <a:gd name="connsiteY581" fmla="*/ 3145896 h 3524628"/>
              <a:gd name="connsiteX582" fmla="*/ 4584784 w 7486643"/>
              <a:gd name="connsiteY582" fmla="*/ 3145601 h 3524628"/>
              <a:gd name="connsiteX583" fmla="*/ 4568902 w 7486643"/>
              <a:gd name="connsiteY583" fmla="*/ 3147478 h 3524628"/>
              <a:gd name="connsiteX584" fmla="*/ 4572117 w 7486643"/>
              <a:gd name="connsiteY584" fmla="*/ 3136012 h 3524628"/>
              <a:gd name="connsiteX585" fmla="*/ 4612832 w 7486643"/>
              <a:gd name="connsiteY585" fmla="*/ 3134533 h 3524628"/>
              <a:gd name="connsiteX586" fmla="*/ 4711000 w 7486643"/>
              <a:gd name="connsiteY586" fmla="*/ 3117931 h 3524628"/>
              <a:gd name="connsiteX587" fmla="*/ 4652189 w 7486643"/>
              <a:gd name="connsiteY587" fmla="*/ 3059269 h 3524628"/>
              <a:gd name="connsiteX588" fmla="*/ 2296612 w 7486643"/>
              <a:gd name="connsiteY588" fmla="*/ 3057332 h 3524628"/>
              <a:gd name="connsiteX589" fmla="*/ 2274445 w 7486643"/>
              <a:gd name="connsiteY589" fmla="*/ 3059822 h 3524628"/>
              <a:gd name="connsiteX590" fmla="*/ 2268564 w 7486643"/>
              <a:gd name="connsiteY590" fmla="*/ 3075871 h 3524628"/>
              <a:gd name="connsiteX591" fmla="*/ 2268564 w 7486643"/>
              <a:gd name="connsiteY591" fmla="*/ 3075871 h 3524628"/>
              <a:gd name="connsiteX592" fmla="*/ 2318779 w 7486643"/>
              <a:gd name="connsiteY592" fmla="*/ 3059822 h 3524628"/>
              <a:gd name="connsiteX593" fmla="*/ 2296612 w 7486643"/>
              <a:gd name="connsiteY593" fmla="*/ 3057332 h 3524628"/>
              <a:gd name="connsiteX594" fmla="*/ 3931933 w 7486643"/>
              <a:gd name="connsiteY594" fmla="*/ 3040522 h 3524628"/>
              <a:gd name="connsiteX595" fmla="*/ 3916156 w 7486643"/>
              <a:gd name="connsiteY595" fmla="*/ 3043220 h 3524628"/>
              <a:gd name="connsiteX596" fmla="*/ 3912085 w 7486643"/>
              <a:gd name="connsiteY596" fmla="*/ 3056502 h 3524628"/>
              <a:gd name="connsiteX597" fmla="*/ 3947371 w 7486643"/>
              <a:gd name="connsiteY597" fmla="*/ 3044880 h 3524628"/>
              <a:gd name="connsiteX598" fmla="*/ 3931933 w 7486643"/>
              <a:gd name="connsiteY598" fmla="*/ 3040522 h 3524628"/>
              <a:gd name="connsiteX599" fmla="*/ 7328056 w 7486643"/>
              <a:gd name="connsiteY599" fmla="*/ 3038239 h 3524628"/>
              <a:gd name="connsiteX600" fmla="*/ 7165650 w 7486643"/>
              <a:gd name="connsiteY600" fmla="*/ 3039900 h 3524628"/>
              <a:gd name="connsiteX601" fmla="*/ 7234412 w 7486643"/>
              <a:gd name="connsiteY601" fmla="*/ 3039346 h 3524628"/>
              <a:gd name="connsiteX602" fmla="*/ 7234412 w 7486643"/>
              <a:gd name="connsiteY602" fmla="*/ 3039346 h 3524628"/>
              <a:gd name="connsiteX603" fmla="*/ 7328056 w 7486643"/>
              <a:gd name="connsiteY603" fmla="*/ 3038239 h 3524628"/>
              <a:gd name="connsiteX604" fmla="*/ 2229348 w 7486643"/>
              <a:gd name="connsiteY604" fmla="*/ 3037392 h 3524628"/>
              <a:gd name="connsiteX605" fmla="*/ 2234183 w 7486643"/>
              <a:gd name="connsiteY605" fmla="*/ 3038793 h 3524628"/>
              <a:gd name="connsiteX606" fmla="*/ 2234182 w 7486643"/>
              <a:gd name="connsiteY606" fmla="*/ 3038793 h 3524628"/>
              <a:gd name="connsiteX607" fmla="*/ 2229348 w 7486643"/>
              <a:gd name="connsiteY607" fmla="*/ 3037392 h 3524628"/>
              <a:gd name="connsiteX608" fmla="*/ 2354517 w 7486643"/>
              <a:gd name="connsiteY608" fmla="*/ 3029385 h 3524628"/>
              <a:gd name="connsiteX609" fmla="*/ 2488424 w 7486643"/>
              <a:gd name="connsiteY609" fmla="*/ 3036026 h 3524628"/>
              <a:gd name="connsiteX610" fmla="*/ 2354517 w 7486643"/>
              <a:gd name="connsiteY610" fmla="*/ 3029385 h 3524628"/>
              <a:gd name="connsiteX611" fmla="*/ 267926 w 7486643"/>
              <a:gd name="connsiteY611" fmla="*/ 3026566 h 3524628"/>
              <a:gd name="connsiteX612" fmla="*/ 268562 w 7486643"/>
              <a:gd name="connsiteY612" fmla="*/ 3033259 h 3524628"/>
              <a:gd name="connsiteX613" fmla="*/ 267926 w 7486643"/>
              <a:gd name="connsiteY613" fmla="*/ 3026566 h 3524628"/>
              <a:gd name="connsiteX614" fmla="*/ 1026310 w 7486643"/>
              <a:gd name="connsiteY614" fmla="*/ 3022190 h 3524628"/>
              <a:gd name="connsiteX615" fmla="*/ 1019976 w 7486643"/>
              <a:gd name="connsiteY615" fmla="*/ 3028278 h 3524628"/>
              <a:gd name="connsiteX616" fmla="*/ 1062953 w 7486643"/>
              <a:gd name="connsiteY616" fmla="*/ 3039346 h 3524628"/>
              <a:gd name="connsiteX617" fmla="*/ 1098239 w 7486643"/>
              <a:gd name="connsiteY617" fmla="*/ 3024404 h 3524628"/>
              <a:gd name="connsiteX618" fmla="*/ 1120859 w 7486643"/>
              <a:gd name="connsiteY618" fmla="*/ 3027724 h 3524628"/>
              <a:gd name="connsiteX619" fmla="*/ 1026310 w 7486643"/>
              <a:gd name="connsiteY619" fmla="*/ 3022190 h 3524628"/>
              <a:gd name="connsiteX620" fmla="*/ 2289816 w 7486643"/>
              <a:gd name="connsiteY620" fmla="*/ 3017732 h 3524628"/>
              <a:gd name="connsiteX621" fmla="*/ 2289826 w 7486643"/>
              <a:gd name="connsiteY621" fmla="*/ 3017763 h 3524628"/>
              <a:gd name="connsiteX622" fmla="*/ 2289804 w 7486643"/>
              <a:gd name="connsiteY622" fmla="*/ 3017763 h 3524628"/>
              <a:gd name="connsiteX623" fmla="*/ 5333031 w 7486643"/>
              <a:gd name="connsiteY623" fmla="*/ 3012782 h 3524628"/>
              <a:gd name="connsiteX624" fmla="*/ 5309507 w 7486643"/>
              <a:gd name="connsiteY624" fmla="*/ 3019977 h 3524628"/>
              <a:gd name="connsiteX625" fmla="*/ 5230340 w 7486643"/>
              <a:gd name="connsiteY625" fmla="*/ 3034919 h 3524628"/>
              <a:gd name="connsiteX626" fmla="*/ 5070647 w 7486643"/>
              <a:gd name="connsiteY626" fmla="*/ 3046540 h 3524628"/>
              <a:gd name="connsiteX627" fmla="*/ 5009575 w 7486643"/>
              <a:gd name="connsiteY627" fmla="*/ 3059269 h 3524628"/>
              <a:gd name="connsiteX628" fmla="*/ 4975646 w 7486643"/>
              <a:gd name="connsiteY628" fmla="*/ 3052075 h 3524628"/>
              <a:gd name="connsiteX629" fmla="*/ 4948503 w 7486643"/>
              <a:gd name="connsiteY629" fmla="*/ 3060929 h 3524628"/>
              <a:gd name="connsiteX630" fmla="*/ 4872954 w 7486643"/>
              <a:gd name="connsiteY630" fmla="*/ 3058162 h 3524628"/>
              <a:gd name="connsiteX631" fmla="*/ 4847168 w 7486643"/>
              <a:gd name="connsiteY631" fmla="*/ 3080299 h 3524628"/>
              <a:gd name="connsiteX632" fmla="*/ 4748095 w 7486643"/>
              <a:gd name="connsiteY632" fmla="*/ 3099115 h 3524628"/>
              <a:gd name="connsiteX633" fmla="*/ 4806906 w 7486643"/>
              <a:gd name="connsiteY633" fmla="*/ 3110736 h 3524628"/>
              <a:gd name="connsiteX634" fmla="*/ 4853954 w 7486643"/>
              <a:gd name="connsiteY634" fmla="*/ 3110183 h 3524628"/>
              <a:gd name="connsiteX635" fmla="*/ 4905074 w 7486643"/>
              <a:gd name="connsiteY635" fmla="*/ 3096348 h 3524628"/>
              <a:gd name="connsiteX636" fmla="*/ 4991932 w 7486643"/>
              <a:gd name="connsiteY636" fmla="*/ 3079745 h 3524628"/>
              <a:gd name="connsiteX637" fmla="*/ 5329412 w 7486643"/>
              <a:gd name="connsiteY637" fmla="*/ 3034365 h 3524628"/>
              <a:gd name="connsiteX638" fmla="*/ 5329412 w 7486643"/>
              <a:gd name="connsiteY638" fmla="*/ 3034365 h 3524628"/>
              <a:gd name="connsiteX639" fmla="*/ 5333031 w 7486643"/>
              <a:gd name="connsiteY639" fmla="*/ 3012782 h 3524628"/>
              <a:gd name="connsiteX640" fmla="*/ 285753 w 7486643"/>
              <a:gd name="connsiteY640" fmla="*/ 3007802 h 3524628"/>
              <a:gd name="connsiteX641" fmla="*/ 257705 w 7486643"/>
              <a:gd name="connsiteY641" fmla="*/ 3034365 h 3524628"/>
              <a:gd name="connsiteX642" fmla="*/ 279872 w 7486643"/>
              <a:gd name="connsiteY642" fmla="*/ 3034919 h 3524628"/>
              <a:gd name="connsiteX643" fmla="*/ 268562 w 7486643"/>
              <a:gd name="connsiteY643" fmla="*/ 3033259 h 3524628"/>
              <a:gd name="connsiteX644" fmla="*/ 285753 w 7486643"/>
              <a:gd name="connsiteY644" fmla="*/ 3007802 h 3524628"/>
              <a:gd name="connsiteX645" fmla="*/ 2196571 w 7486643"/>
              <a:gd name="connsiteY645" fmla="*/ 3006565 h 3524628"/>
              <a:gd name="connsiteX646" fmla="*/ 2169943 w 7486643"/>
              <a:gd name="connsiteY646" fmla="*/ 3014996 h 3524628"/>
              <a:gd name="connsiteX647" fmla="*/ 2234182 w 7486643"/>
              <a:gd name="connsiteY647" fmla="*/ 3038793 h 3524628"/>
              <a:gd name="connsiteX648" fmla="*/ 2239017 w 7486643"/>
              <a:gd name="connsiteY648" fmla="*/ 3040193 h 3524628"/>
              <a:gd name="connsiteX649" fmla="*/ 2234183 w 7486643"/>
              <a:gd name="connsiteY649" fmla="*/ 3038793 h 3524628"/>
              <a:gd name="connsiteX650" fmla="*/ 2260025 w 7486643"/>
              <a:gd name="connsiteY650" fmla="*/ 3041214 h 3524628"/>
              <a:gd name="connsiteX651" fmla="*/ 2286207 w 7486643"/>
              <a:gd name="connsiteY651" fmla="*/ 3038239 h 3524628"/>
              <a:gd name="connsiteX652" fmla="*/ 2196571 w 7486643"/>
              <a:gd name="connsiteY652" fmla="*/ 3006565 h 3524628"/>
              <a:gd name="connsiteX653" fmla="*/ 2273484 w 7486643"/>
              <a:gd name="connsiteY653" fmla="*/ 3005104 h 3524628"/>
              <a:gd name="connsiteX654" fmla="*/ 2248659 w 7486643"/>
              <a:gd name="connsiteY654" fmla="*/ 3009462 h 3524628"/>
              <a:gd name="connsiteX655" fmla="*/ 2283394 w 7486643"/>
              <a:gd name="connsiteY655" fmla="*/ 3017789 h 3524628"/>
              <a:gd name="connsiteX656" fmla="*/ 2289804 w 7486643"/>
              <a:gd name="connsiteY656" fmla="*/ 3017763 h 3524628"/>
              <a:gd name="connsiteX657" fmla="*/ 2289657 w 7486643"/>
              <a:gd name="connsiteY657" fmla="*/ 3018178 h 3524628"/>
              <a:gd name="connsiteX658" fmla="*/ 2289826 w 7486643"/>
              <a:gd name="connsiteY658" fmla="*/ 3017763 h 3524628"/>
              <a:gd name="connsiteX659" fmla="*/ 2290526 w 7486643"/>
              <a:gd name="connsiteY659" fmla="*/ 3015740 h 3524628"/>
              <a:gd name="connsiteX660" fmla="*/ 2289816 w 7486643"/>
              <a:gd name="connsiteY660" fmla="*/ 3017732 h 3524628"/>
              <a:gd name="connsiteX661" fmla="*/ 2286638 w 7486643"/>
              <a:gd name="connsiteY661" fmla="*/ 3008295 h 3524628"/>
              <a:gd name="connsiteX662" fmla="*/ 2273484 w 7486643"/>
              <a:gd name="connsiteY662" fmla="*/ 3005104 h 3524628"/>
              <a:gd name="connsiteX663" fmla="*/ 2525293 w 7486643"/>
              <a:gd name="connsiteY663" fmla="*/ 3004758 h 3524628"/>
              <a:gd name="connsiteX664" fmla="*/ 2492495 w 7486643"/>
              <a:gd name="connsiteY664" fmla="*/ 3008908 h 3524628"/>
              <a:gd name="connsiteX665" fmla="*/ 2558091 w 7486643"/>
              <a:gd name="connsiteY665" fmla="*/ 3010569 h 3524628"/>
              <a:gd name="connsiteX666" fmla="*/ 2525293 w 7486643"/>
              <a:gd name="connsiteY666" fmla="*/ 3004758 h 3524628"/>
              <a:gd name="connsiteX667" fmla="*/ 1153148 w 7486643"/>
              <a:gd name="connsiteY667" fmla="*/ 3004550 h 3524628"/>
              <a:gd name="connsiteX668" fmla="*/ 1118144 w 7486643"/>
              <a:gd name="connsiteY668" fmla="*/ 3006695 h 3524628"/>
              <a:gd name="connsiteX669" fmla="*/ 1163383 w 7486643"/>
              <a:gd name="connsiteY669" fmla="*/ 3029385 h 3524628"/>
              <a:gd name="connsiteX670" fmla="*/ 1153148 w 7486643"/>
              <a:gd name="connsiteY670" fmla="*/ 3004550 h 3524628"/>
              <a:gd name="connsiteX671" fmla="*/ 1107287 w 7486643"/>
              <a:gd name="connsiteY671" fmla="*/ 2999500 h 3524628"/>
              <a:gd name="connsiteX672" fmla="*/ 1095525 w 7486643"/>
              <a:gd name="connsiteY672" fmla="*/ 3008908 h 3524628"/>
              <a:gd name="connsiteX673" fmla="*/ 1107287 w 7486643"/>
              <a:gd name="connsiteY673" fmla="*/ 2999500 h 3524628"/>
              <a:gd name="connsiteX674" fmla="*/ 2990375 w 7486643"/>
              <a:gd name="connsiteY674" fmla="*/ 2998878 h 3524628"/>
              <a:gd name="connsiteX675" fmla="*/ 2969763 w 7486643"/>
              <a:gd name="connsiteY675" fmla="*/ 3014442 h 3524628"/>
              <a:gd name="connsiteX676" fmla="*/ 2969763 w 7486643"/>
              <a:gd name="connsiteY676" fmla="*/ 3014442 h 3524628"/>
              <a:gd name="connsiteX677" fmla="*/ 3001883 w 7486643"/>
              <a:gd name="connsiteY677" fmla="*/ 3001714 h 3524628"/>
              <a:gd name="connsiteX678" fmla="*/ 2990375 w 7486643"/>
              <a:gd name="connsiteY678" fmla="*/ 2998878 h 3524628"/>
              <a:gd name="connsiteX679" fmla="*/ 3384192 w 7486643"/>
              <a:gd name="connsiteY679" fmla="*/ 2990084 h 3524628"/>
              <a:gd name="connsiteX680" fmla="*/ 3378721 w 7486643"/>
              <a:gd name="connsiteY680" fmla="*/ 2994520 h 3524628"/>
              <a:gd name="connsiteX681" fmla="*/ 3384192 w 7486643"/>
              <a:gd name="connsiteY681" fmla="*/ 2990084 h 3524628"/>
              <a:gd name="connsiteX682" fmla="*/ 461720 w 7486643"/>
              <a:gd name="connsiteY682" fmla="*/ 2988440 h 3524628"/>
              <a:gd name="connsiteX683" fmla="*/ 456536 w 7486643"/>
              <a:gd name="connsiteY683" fmla="*/ 2988622 h 3524628"/>
              <a:gd name="connsiteX684" fmla="*/ 452231 w 7486643"/>
              <a:gd name="connsiteY684" fmla="*/ 3005034 h 3524628"/>
              <a:gd name="connsiteX685" fmla="*/ 452231 w 7486643"/>
              <a:gd name="connsiteY685" fmla="*/ 3005034 h 3524628"/>
              <a:gd name="connsiteX686" fmla="*/ 477565 w 7486643"/>
              <a:gd name="connsiteY686" fmla="*/ 3033812 h 3524628"/>
              <a:gd name="connsiteX687" fmla="*/ 475303 w 7486643"/>
              <a:gd name="connsiteY687" fmla="*/ 3010569 h 3524628"/>
              <a:gd name="connsiteX688" fmla="*/ 461720 w 7486643"/>
              <a:gd name="connsiteY688" fmla="*/ 2988440 h 3524628"/>
              <a:gd name="connsiteX689" fmla="*/ 2269016 w 7486643"/>
              <a:gd name="connsiteY689" fmla="*/ 2985751 h 3524628"/>
              <a:gd name="connsiteX690" fmla="*/ 2281231 w 7486643"/>
              <a:gd name="connsiteY690" fmla="*/ 2986218 h 3524628"/>
              <a:gd name="connsiteX691" fmla="*/ 2269016 w 7486643"/>
              <a:gd name="connsiteY691" fmla="*/ 2985751 h 3524628"/>
              <a:gd name="connsiteX692" fmla="*/ 6927468 w 7486643"/>
              <a:gd name="connsiteY692" fmla="*/ 2984489 h 3524628"/>
              <a:gd name="connsiteX693" fmla="*/ 6909599 w 7486643"/>
              <a:gd name="connsiteY693" fmla="*/ 3003374 h 3524628"/>
              <a:gd name="connsiteX694" fmla="*/ 6950766 w 7486643"/>
              <a:gd name="connsiteY694" fmla="*/ 2986772 h 3524628"/>
              <a:gd name="connsiteX695" fmla="*/ 6927468 w 7486643"/>
              <a:gd name="connsiteY695" fmla="*/ 2984489 h 3524628"/>
              <a:gd name="connsiteX696" fmla="*/ 446312 w 7486643"/>
              <a:gd name="connsiteY696" fmla="*/ 2984398 h 3524628"/>
              <a:gd name="connsiteX697" fmla="*/ 446350 w 7486643"/>
              <a:gd name="connsiteY697" fmla="*/ 2984558 h 3524628"/>
              <a:gd name="connsiteX698" fmla="*/ 446245 w 7486643"/>
              <a:gd name="connsiteY698" fmla="*/ 2984666 h 3524628"/>
              <a:gd name="connsiteX699" fmla="*/ 1993965 w 7486643"/>
              <a:gd name="connsiteY699" fmla="*/ 2980131 h 3524628"/>
              <a:gd name="connsiteX700" fmla="*/ 2000600 w 7486643"/>
              <a:gd name="connsiteY700" fmla="*/ 2980623 h 3524628"/>
              <a:gd name="connsiteX701" fmla="*/ 2000976 w 7486643"/>
              <a:gd name="connsiteY701" fmla="*/ 2980651 h 3524628"/>
              <a:gd name="connsiteX702" fmla="*/ 2004822 w 7486643"/>
              <a:gd name="connsiteY702" fmla="*/ 2989539 h 3524628"/>
              <a:gd name="connsiteX703" fmla="*/ 2001430 w 7486643"/>
              <a:gd name="connsiteY703" fmla="*/ 2980684 h 3524628"/>
              <a:gd name="connsiteX704" fmla="*/ 2000976 w 7486643"/>
              <a:gd name="connsiteY704" fmla="*/ 2980651 h 3524628"/>
              <a:gd name="connsiteX705" fmla="*/ 2000751 w 7486643"/>
              <a:gd name="connsiteY705" fmla="*/ 2980131 h 3524628"/>
              <a:gd name="connsiteX706" fmla="*/ 1993965 w 7486643"/>
              <a:gd name="connsiteY706" fmla="*/ 2980131 h 3524628"/>
              <a:gd name="connsiteX707" fmla="*/ 437642 w 7486643"/>
              <a:gd name="connsiteY707" fmla="*/ 2976949 h 3524628"/>
              <a:gd name="connsiteX708" fmla="*/ 424183 w 7486643"/>
              <a:gd name="connsiteY708" fmla="*/ 2986772 h 3524628"/>
              <a:gd name="connsiteX709" fmla="*/ 430686 w 7486643"/>
              <a:gd name="connsiteY709" fmla="*/ 3000607 h 3524628"/>
              <a:gd name="connsiteX710" fmla="*/ 446245 w 7486643"/>
              <a:gd name="connsiteY710" fmla="*/ 2984666 h 3524628"/>
              <a:gd name="connsiteX711" fmla="*/ 446011 w 7486643"/>
              <a:gd name="connsiteY711" fmla="*/ 2985596 h 3524628"/>
              <a:gd name="connsiteX712" fmla="*/ 446350 w 7486643"/>
              <a:gd name="connsiteY712" fmla="*/ 2984558 h 3524628"/>
              <a:gd name="connsiteX713" fmla="*/ 446605 w 7486643"/>
              <a:gd name="connsiteY713" fmla="*/ 2983235 h 3524628"/>
              <a:gd name="connsiteX714" fmla="*/ 446312 w 7486643"/>
              <a:gd name="connsiteY714" fmla="*/ 2984398 h 3524628"/>
              <a:gd name="connsiteX715" fmla="*/ 444668 w 7486643"/>
              <a:gd name="connsiteY715" fmla="*/ 2977433 h 3524628"/>
              <a:gd name="connsiteX716" fmla="*/ 437642 w 7486643"/>
              <a:gd name="connsiteY716" fmla="*/ 2976949 h 3524628"/>
              <a:gd name="connsiteX717" fmla="*/ 2951923 w 7486643"/>
              <a:gd name="connsiteY717" fmla="*/ 2976652 h 3524628"/>
              <a:gd name="connsiteX718" fmla="*/ 2955365 w 7486643"/>
              <a:gd name="connsiteY718" fmla="*/ 2977200 h 3524628"/>
              <a:gd name="connsiteX719" fmla="*/ 2952120 w 7486643"/>
              <a:gd name="connsiteY719" fmla="*/ 2976810 h 3524628"/>
              <a:gd name="connsiteX720" fmla="*/ 3402584 w 7486643"/>
              <a:gd name="connsiteY720" fmla="*/ 2968164 h 3524628"/>
              <a:gd name="connsiteX721" fmla="*/ 3377364 w 7486643"/>
              <a:gd name="connsiteY721" fmla="*/ 2975150 h 3524628"/>
              <a:gd name="connsiteX722" fmla="*/ 3378721 w 7486643"/>
              <a:gd name="connsiteY722" fmla="*/ 2994520 h 3524628"/>
              <a:gd name="connsiteX723" fmla="*/ 3428483 w 7486643"/>
              <a:gd name="connsiteY723" fmla="*/ 2972383 h 3524628"/>
              <a:gd name="connsiteX724" fmla="*/ 3402584 w 7486643"/>
              <a:gd name="connsiteY724" fmla="*/ 2968164 h 3524628"/>
              <a:gd name="connsiteX725" fmla="*/ 2273258 w 7486643"/>
              <a:gd name="connsiteY725" fmla="*/ 2966780 h 3524628"/>
              <a:gd name="connsiteX726" fmla="*/ 2255897 w 7486643"/>
              <a:gd name="connsiteY726" fmla="*/ 2969616 h 3524628"/>
              <a:gd name="connsiteX727" fmla="*/ 2185777 w 7486643"/>
              <a:gd name="connsiteY727" fmla="*/ 2984005 h 3524628"/>
              <a:gd name="connsiteX728" fmla="*/ 2281231 w 7486643"/>
              <a:gd name="connsiteY728" fmla="*/ 2986218 h 3524628"/>
              <a:gd name="connsiteX729" fmla="*/ 2288921 w 7486643"/>
              <a:gd name="connsiteY729" fmla="*/ 2970169 h 3524628"/>
              <a:gd name="connsiteX730" fmla="*/ 2273258 w 7486643"/>
              <a:gd name="connsiteY730" fmla="*/ 2966780 h 3524628"/>
              <a:gd name="connsiteX731" fmla="*/ 931309 w 7486643"/>
              <a:gd name="connsiteY731" fmla="*/ 2955781 h 3524628"/>
              <a:gd name="connsiteX732" fmla="*/ 931309 w 7486643"/>
              <a:gd name="connsiteY732" fmla="*/ 2955781 h 3524628"/>
              <a:gd name="connsiteX733" fmla="*/ 931309 w 7486643"/>
              <a:gd name="connsiteY733" fmla="*/ 2955781 h 3524628"/>
              <a:gd name="connsiteX734" fmla="*/ 932666 w 7486643"/>
              <a:gd name="connsiteY734" fmla="*/ 2982345 h 3524628"/>
              <a:gd name="connsiteX735" fmla="*/ 931309 w 7486643"/>
              <a:gd name="connsiteY735" fmla="*/ 2955781 h 3524628"/>
              <a:gd name="connsiteX736" fmla="*/ 2963882 w 7486643"/>
              <a:gd name="connsiteY736" fmla="*/ 2953567 h 3524628"/>
              <a:gd name="connsiteX737" fmla="*/ 2945433 w 7486643"/>
              <a:gd name="connsiteY737" fmla="*/ 2971466 h 3524628"/>
              <a:gd name="connsiteX738" fmla="*/ 2951923 w 7486643"/>
              <a:gd name="connsiteY738" fmla="*/ 2976652 h 3524628"/>
              <a:gd name="connsiteX739" fmla="*/ 2951611 w 7486643"/>
              <a:gd name="connsiteY739" fmla="*/ 2976603 h 3524628"/>
              <a:gd name="connsiteX740" fmla="*/ 2952120 w 7486643"/>
              <a:gd name="connsiteY740" fmla="*/ 2976810 h 3524628"/>
              <a:gd name="connsiteX741" fmla="*/ 2999168 w 7486643"/>
              <a:gd name="connsiteY741" fmla="*/ 2977917 h 3524628"/>
              <a:gd name="connsiteX742" fmla="*/ 2981525 w 7486643"/>
              <a:gd name="connsiteY742" fmla="*/ 2967956 h 3524628"/>
              <a:gd name="connsiteX743" fmla="*/ 2963882 w 7486643"/>
              <a:gd name="connsiteY743" fmla="*/ 2953567 h 3524628"/>
              <a:gd name="connsiteX744" fmla="*/ 3017165 w 7486643"/>
              <a:gd name="connsiteY744" fmla="*/ 2949244 h 3524628"/>
              <a:gd name="connsiteX745" fmla="*/ 3013645 w 7486643"/>
              <a:gd name="connsiteY745" fmla="*/ 2955781 h 3524628"/>
              <a:gd name="connsiteX746" fmla="*/ 3024502 w 7486643"/>
              <a:gd name="connsiteY746" fmla="*/ 2970723 h 3524628"/>
              <a:gd name="connsiteX747" fmla="*/ 3024502 w 7486643"/>
              <a:gd name="connsiteY747" fmla="*/ 2970723 h 3524628"/>
              <a:gd name="connsiteX748" fmla="*/ 3081955 w 7486643"/>
              <a:gd name="connsiteY748" fmla="*/ 2969616 h 3524628"/>
              <a:gd name="connsiteX749" fmla="*/ 3035359 w 7486643"/>
              <a:gd name="connsiteY749" fmla="*/ 2955781 h 3524628"/>
              <a:gd name="connsiteX750" fmla="*/ 3017165 w 7486643"/>
              <a:gd name="connsiteY750" fmla="*/ 2949244 h 3524628"/>
              <a:gd name="connsiteX751" fmla="*/ 2119728 w 7486643"/>
              <a:gd name="connsiteY751" fmla="*/ 2944712 h 3524628"/>
              <a:gd name="connsiteX752" fmla="*/ 2083990 w 7486643"/>
              <a:gd name="connsiteY752" fmla="*/ 2966849 h 3524628"/>
              <a:gd name="connsiteX753" fmla="*/ 2096657 w 7486643"/>
              <a:gd name="connsiteY753" fmla="*/ 2971276 h 3524628"/>
              <a:gd name="connsiteX754" fmla="*/ 2096657 w 7486643"/>
              <a:gd name="connsiteY754" fmla="*/ 2971276 h 3524628"/>
              <a:gd name="connsiteX755" fmla="*/ 2119728 w 7486643"/>
              <a:gd name="connsiteY755" fmla="*/ 2944712 h 3524628"/>
              <a:gd name="connsiteX756" fmla="*/ 2993740 w 7486643"/>
              <a:gd name="connsiteY756" fmla="*/ 2941392 h 3524628"/>
              <a:gd name="connsiteX757" fmla="*/ 2994644 w 7486643"/>
              <a:gd name="connsiteY757" fmla="*/ 2951907 h 3524628"/>
              <a:gd name="connsiteX758" fmla="*/ 2993740 w 7486643"/>
              <a:gd name="connsiteY758" fmla="*/ 2941392 h 3524628"/>
              <a:gd name="connsiteX759" fmla="*/ 3108907 w 7486643"/>
              <a:gd name="connsiteY759" fmla="*/ 2940130 h 3524628"/>
              <a:gd name="connsiteX760" fmla="*/ 3092812 w 7486643"/>
              <a:gd name="connsiteY760" fmla="*/ 2940285 h 3524628"/>
              <a:gd name="connsiteX761" fmla="*/ 3108907 w 7486643"/>
              <a:gd name="connsiteY761" fmla="*/ 2940130 h 3524628"/>
              <a:gd name="connsiteX762" fmla="*/ 5890824 w 7486643"/>
              <a:gd name="connsiteY762" fmla="*/ 2937587 h 3524628"/>
              <a:gd name="connsiteX763" fmla="*/ 5885396 w 7486643"/>
              <a:gd name="connsiteY763" fmla="*/ 2943052 h 3524628"/>
              <a:gd name="connsiteX764" fmla="*/ 5894896 w 7486643"/>
              <a:gd name="connsiteY764" fmla="*/ 2944159 h 3524628"/>
              <a:gd name="connsiteX765" fmla="*/ 5890824 w 7486643"/>
              <a:gd name="connsiteY765" fmla="*/ 2937587 h 3524628"/>
              <a:gd name="connsiteX766" fmla="*/ 4486453 w 7486643"/>
              <a:gd name="connsiteY766" fmla="*/ 2935564 h 3524628"/>
              <a:gd name="connsiteX767" fmla="*/ 4480282 w 7486643"/>
              <a:gd name="connsiteY767" fmla="*/ 2941945 h 3524628"/>
              <a:gd name="connsiteX768" fmla="*/ 4486453 w 7486643"/>
              <a:gd name="connsiteY768" fmla="*/ 2935564 h 3524628"/>
              <a:gd name="connsiteX769" fmla="*/ 1635109 w 7486643"/>
              <a:gd name="connsiteY769" fmla="*/ 2933783 h 3524628"/>
              <a:gd name="connsiteX770" fmla="*/ 1590436 w 7486643"/>
              <a:gd name="connsiteY770" fmla="*/ 2949693 h 3524628"/>
              <a:gd name="connsiteX771" fmla="*/ 1647437 w 7486643"/>
              <a:gd name="connsiteY771" fmla="*/ 2956334 h 3524628"/>
              <a:gd name="connsiteX772" fmla="*/ 1675032 w 7486643"/>
              <a:gd name="connsiteY772" fmla="*/ 2953567 h 3524628"/>
              <a:gd name="connsiteX773" fmla="*/ 1675032 w 7486643"/>
              <a:gd name="connsiteY773" fmla="*/ 2953567 h 3524628"/>
              <a:gd name="connsiteX774" fmla="*/ 1635109 w 7486643"/>
              <a:gd name="connsiteY774" fmla="*/ 2933783 h 3524628"/>
              <a:gd name="connsiteX775" fmla="*/ 2882785 w 7486643"/>
              <a:gd name="connsiteY775" fmla="*/ 2933731 h 3524628"/>
              <a:gd name="connsiteX776" fmla="*/ 2884206 w 7486643"/>
              <a:gd name="connsiteY776" fmla="*/ 2936688 h 3524628"/>
              <a:gd name="connsiteX777" fmla="*/ 2883786 w 7486643"/>
              <a:gd name="connsiteY777" fmla="*/ 2937380 h 3524628"/>
              <a:gd name="connsiteX778" fmla="*/ 2879286 w 7486643"/>
              <a:gd name="connsiteY778" fmla="*/ 2934198 h 3524628"/>
              <a:gd name="connsiteX779" fmla="*/ 2882785 w 7486643"/>
              <a:gd name="connsiteY779" fmla="*/ 2933731 h 3524628"/>
              <a:gd name="connsiteX780" fmla="*/ 2889691 w 7486643"/>
              <a:gd name="connsiteY780" fmla="*/ 2931292 h 3524628"/>
              <a:gd name="connsiteX781" fmla="*/ 2879286 w 7486643"/>
              <a:gd name="connsiteY781" fmla="*/ 2934198 h 3524628"/>
              <a:gd name="connsiteX782" fmla="*/ 2883167 w 7486643"/>
              <a:gd name="connsiteY782" fmla="*/ 2938400 h 3524628"/>
              <a:gd name="connsiteX783" fmla="*/ 2883786 w 7486643"/>
              <a:gd name="connsiteY783" fmla="*/ 2937380 h 3524628"/>
              <a:gd name="connsiteX784" fmla="*/ 2891614 w 7486643"/>
              <a:gd name="connsiteY784" fmla="*/ 2942914 h 3524628"/>
              <a:gd name="connsiteX785" fmla="*/ 2905977 w 7486643"/>
              <a:gd name="connsiteY785" fmla="*/ 2942499 h 3524628"/>
              <a:gd name="connsiteX786" fmla="*/ 2900096 w 7486643"/>
              <a:gd name="connsiteY786" fmla="*/ 2932537 h 3524628"/>
              <a:gd name="connsiteX787" fmla="*/ 2889691 w 7486643"/>
              <a:gd name="connsiteY787" fmla="*/ 2931292 h 3524628"/>
              <a:gd name="connsiteX788" fmla="*/ 1485030 w 7486643"/>
              <a:gd name="connsiteY788" fmla="*/ 2925896 h 3524628"/>
              <a:gd name="connsiteX789" fmla="*/ 1474625 w 7486643"/>
              <a:gd name="connsiteY789" fmla="*/ 2937518 h 3524628"/>
              <a:gd name="connsiteX790" fmla="*/ 1485030 w 7486643"/>
              <a:gd name="connsiteY790" fmla="*/ 2925896 h 3524628"/>
              <a:gd name="connsiteX791" fmla="*/ 4504429 w 7486643"/>
              <a:gd name="connsiteY791" fmla="*/ 2919048 h 3524628"/>
              <a:gd name="connsiteX792" fmla="*/ 4478473 w 7486643"/>
              <a:gd name="connsiteY792" fmla="*/ 2923683 h 3524628"/>
              <a:gd name="connsiteX793" fmla="*/ 4480282 w 7486643"/>
              <a:gd name="connsiteY793" fmla="*/ 2941945 h 3524628"/>
              <a:gd name="connsiteX794" fmla="*/ 4532759 w 7486643"/>
              <a:gd name="connsiteY794" fmla="*/ 2921469 h 3524628"/>
              <a:gd name="connsiteX795" fmla="*/ 4504429 w 7486643"/>
              <a:gd name="connsiteY795" fmla="*/ 2919048 h 3524628"/>
              <a:gd name="connsiteX796" fmla="*/ 883161 w 7486643"/>
              <a:gd name="connsiteY796" fmla="*/ 2916649 h 3524628"/>
              <a:gd name="connsiteX797" fmla="*/ 881991 w 7486643"/>
              <a:gd name="connsiteY797" fmla="*/ 2921114 h 3524628"/>
              <a:gd name="connsiteX798" fmla="*/ 877475 w 7486643"/>
              <a:gd name="connsiteY798" fmla="*/ 2923683 h 3524628"/>
              <a:gd name="connsiteX799" fmla="*/ 6828622 w 7486643"/>
              <a:gd name="connsiteY799" fmla="*/ 2915935 h 3524628"/>
              <a:gd name="connsiteX800" fmla="*/ 6843529 w 7486643"/>
              <a:gd name="connsiteY800" fmla="*/ 2916029 h 3524628"/>
              <a:gd name="connsiteX801" fmla="*/ 6835675 w 7486643"/>
              <a:gd name="connsiteY801" fmla="*/ 2917625 h 3524628"/>
              <a:gd name="connsiteX802" fmla="*/ 6834984 w 7486643"/>
              <a:gd name="connsiteY802" fmla="*/ 2917647 h 3524628"/>
              <a:gd name="connsiteX803" fmla="*/ 6828622 w 7486643"/>
              <a:gd name="connsiteY803" fmla="*/ 2915935 h 3524628"/>
              <a:gd name="connsiteX804" fmla="*/ 600614 w 7486643"/>
              <a:gd name="connsiteY804" fmla="*/ 2915382 h 3524628"/>
              <a:gd name="connsiteX805" fmla="*/ 703758 w 7486643"/>
              <a:gd name="connsiteY805" fmla="*/ 2915382 h 3524628"/>
              <a:gd name="connsiteX806" fmla="*/ 600614 w 7486643"/>
              <a:gd name="connsiteY806" fmla="*/ 2915382 h 3524628"/>
              <a:gd name="connsiteX807" fmla="*/ 6808264 w 7486643"/>
              <a:gd name="connsiteY807" fmla="*/ 2914275 h 3524628"/>
              <a:gd name="connsiteX808" fmla="*/ 6788812 w 7486643"/>
              <a:gd name="connsiteY808" fmla="*/ 2916488 h 3524628"/>
              <a:gd name="connsiteX809" fmla="*/ 6778407 w 7486643"/>
              <a:gd name="connsiteY809" fmla="*/ 2920362 h 3524628"/>
              <a:gd name="connsiteX810" fmla="*/ 6808264 w 7486643"/>
              <a:gd name="connsiteY810" fmla="*/ 2914275 h 3524628"/>
              <a:gd name="connsiteX811" fmla="*/ 7009576 w 7486643"/>
              <a:gd name="connsiteY811" fmla="*/ 2912061 h 3524628"/>
              <a:gd name="connsiteX812" fmla="*/ 6901004 w 7486643"/>
              <a:gd name="connsiteY812" fmla="*/ 2914275 h 3524628"/>
              <a:gd name="connsiteX813" fmla="*/ 6846717 w 7486643"/>
              <a:gd name="connsiteY813" fmla="*/ 2915382 h 3524628"/>
              <a:gd name="connsiteX814" fmla="*/ 6845803 w 7486643"/>
              <a:gd name="connsiteY814" fmla="*/ 2915567 h 3524628"/>
              <a:gd name="connsiteX815" fmla="*/ 6828622 w 7486643"/>
              <a:gd name="connsiteY815" fmla="*/ 2915935 h 3524628"/>
              <a:gd name="connsiteX816" fmla="*/ 6813693 w 7486643"/>
              <a:gd name="connsiteY816" fmla="*/ 2920362 h 3524628"/>
              <a:gd name="connsiteX817" fmla="*/ 6831393 w 7486643"/>
              <a:gd name="connsiteY817" fmla="*/ 2918494 h 3524628"/>
              <a:gd name="connsiteX818" fmla="*/ 6835675 w 7486643"/>
              <a:gd name="connsiteY818" fmla="*/ 2917625 h 3524628"/>
              <a:gd name="connsiteX819" fmla="*/ 6849319 w 7486643"/>
              <a:gd name="connsiteY819" fmla="*/ 2917180 h 3524628"/>
              <a:gd name="connsiteX820" fmla="*/ 6853305 w 7486643"/>
              <a:gd name="connsiteY820" fmla="*/ 2916091 h 3524628"/>
              <a:gd name="connsiteX821" fmla="*/ 6843529 w 7486643"/>
              <a:gd name="connsiteY821" fmla="*/ 2916029 h 3524628"/>
              <a:gd name="connsiteX822" fmla="*/ 6845803 w 7486643"/>
              <a:gd name="connsiteY822" fmla="*/ 2915567 h 3524628"/>
              <a:gd name="connsiteX823" fmla="*/ 2815769 w 7486643"/>
              <a:gd name="connsiteY823" fmla="*/ 2911960 h 3524628"/>
              <a:gd name="connsiteX824" fmla="*/ 2815952 w 7486643"/>
              <a:gd name="connsiteY824" fmla="*/ 2912614 h 3524628"/>
              <a:gd name="connsiteX825" fmla="*/ 2815777 w 7486643"/>
              <a:gd name="connsiteY825" fmla="*/ 2912820 h 3524628"/>
              <a:gd name="connsiteX826" fmla="*/ 928142 w 7486643"/>
              <a:gd name="connsiteY826" fmla="*/ 2907634 h 3524628"/>
              <a:gd name="connsiteX827" fmla="*/ 887618 w 7486643"/>
              <a:gd name="connsiteY827" fmla="*/ 2911136 h 3524628"/>
              <a:gd name="connsiteX828" fmla="*/ 883161 w 7486643"/>
              <a:gd name="connsiteY828" fmla="*/ 2916649 h 3524628"/>
              <a:gd name="connsiteX829" fmla="*/ 884091 w 7486643"/>
              <a:gd name="connsiteY829" fmla="*/ 2913099 h 3524628"/>
              <a:gd name="connsiteX830" fmla="*/ 877475 w 7486643"/>
              <a:gd name="connsiteY830" fmla="*/ 2923683 h 3524628"/>
              <a:gd name="connsiteX831" fmla="*/ 897380 w 7486643"/>
              <a:gd name="connsiteY831" fmla="*/ 2944712 h 3524628"/>
              <a:gd name="connsiteX832" fmla="*/ 864356 w 7486643"/>
              <a:gd name="connsiteY832" fmla="*/ 2949693 h 3524628"/>
              <a:gd name="connsiteX833" fmla="*/ 863451 w 7486643"/>
              <a:gd name="connsiteY833" fmla="*/ 2966849 h 3524628"/>
              <a:gd name="connsiteX834" fmla="*/ 899189 w 7486643"/>
              <a:gd name="connsiteY834" fmla="*/ 2955781 h 3524628"/>
              <a:gd name="connsiteX835" fmla="*/ 930856 w 7486643"/>
              <a:gd name="connsiteY835" fmla="*/ 2955781 h 3524628"/>
              <a:gd name="connsiteX836" fmla="*/ 928142 w 7486643"/>
              <a:gd name="connsiteY836" fmla="*/ 2907634 h 3524628"/>
              <a:gd name="connsiteX837" fmla="*/ 6228821 w 7486643"/>
              <a:gd name="connsiteY837" fmla="*/ 2902353 h 3524628"/>
              <a:gd name="connsiteX838" fmla="*/ 6202066 w 7486643"/>
              <a:gd name="connsiteY838" fmla="*/ 2951907 h 3524628"/>
              <a:gd name="connsiteX839" fmla="*/ 6230566 w 7486643"/>
              <a:gd name="connsiteY839" fmla="*/ 2964082 h 3524628"/>
              <a:gd name="connsiteX840" fmla="*/ 6263590 w 7486643"/>
              <a:gd name="connsiteY840" fmla="*/ 2966849 h 3524628"/>
              <a:gd name="connsiteX841" fmla="*/ 6221518 w 7486643"/>
              <a:gd name="connsiteY841" fmla="*/ 2980131 h 3524628"/>
              <a:gd name="connsiteX842" fmla="*/ 6260876 w 7486643"/>
              <a:gd name="connsiteY842" fmla="*/ 3031598 h 3524628"/>
              <a:gd name="connsiteX843" fmla="*/ 6282591 w 7486643"/>
              <a:gd name="connsiteY843" fmla="*/ 2998394 h 3524628"/>
              <a:gd name="connsiteX844" fmla="*/ 6285758 w 7486643"/>
              <a:gd name="connsiteY844" fmla="*/ 2950800 h 3524628"/>
              <a:gd name="connsiteX845" fmla="*/ 6277614 w 7486643"/>
              <a:gd name="connsiteY845" fmla="*/ 2940839 h 3524628"/>
              <a:gd name="connsiteX846" fmla="*/ 6281234 w 7486643"/>
              <a:gd name="connsiteY846" fmla="*/ 2927557 h 3524628"/>
              <a:gd name="connsiteX847" fmla="*/ 6229662 w 7486643"/>
              <a:gd name="connsiteY847" fmla="*/ 2931984 h 3524628"/>
              <a:gd name="connsiteX848" fmla="*/ 6285305 w 7486643"/>
              <a:gd name="connsiteY848" fmla="*/ 2911508 h 3524628"/>
              <a:gd name="connsiteX849" fmla="*/ 6256013 w 7486643"/>
              <a:gd name="connsiteY849" fmla="*/ 2903345 h 3524628"/>
              <a:gd name="connsiteX850" fmla="*/ 6228821 w 7486643"/>
              <a:gd name="connsiteY850" fmla="*/ 2902353 h 3524628"/>
              <a:gd name="connsiteX851" fmla="*/ 6160446 w 7486643"/>
              <a:gd name="connsiteY851" fmla="*/ 2901546 h 3524628"/>
              <a:gd name="connsiteX852" fmla="*/ 6107518 w 7486643"/>
              <a:gd name="connsiteY852" fmla="*/ 2918149 h 3524628"/>
              <a:gd name="connsiteX853" fmla="*/ 6046898 w 7486643"/>
              <a:gd name="connsiteY853" fmla="*/ 2931984 h 3524628"/>
              <a:gd name="connsiteX854" fmla="*/ 5923396 w 7486643"/>
              <a:gd name="connsiteY854" fmla="*/ 2946926 h 3524628"/>
              <a:gd name="connsiteX855" fmla="*/ 6017493 w 7486643"/>
              <a:gd name="connsiteY855" fmla="*/ 2948586 h 3524628"/>
              <a:gd name="connsiteX856" fmla="*/ 6092588 w 7486643"/>
              <a:gd name="connsiteY856" fmla="*/ 2964082 h 3524628"/>
              <a:gd name="connsiteX857" fmla="*/ 6055493 w 7486643"/>
              <a:gd name="connsiteY857" fmla="*/ 2975150 h 3524628"/>
              <a:gd name="connsiteX858" fmla="*/ 6050969 w 7486643"/>
              <a:gd name="connsiteY858" fmla="*/ 3005034 h 3524628"/>
              <a:gd name="connsiteX859" fmla="*/ 6037867 w 7486643"/>
              <a:gd name="connsiteY859" fmla="*/ 3014989 h 3524628"/>
              <a:gd name="connsiteX860" fmla="*/ 6028322 w 7486643"/>
              <a:gd name="connsiteY860" fmla="*/ 3014607 h 3524628"/>
              <a:gd name="connsiteX861" fmla="*/ 5949182 w 7486643"/>
              <a:gd name="connsiteY861" fmla="*/ 3029938 h 3524628"/>
              <a:gd name="connsiteX862" fmla="*/ 6032838 w 7486643"/>
              <a:gd name="connsiteY862" fmla="*/ 3018809 h 3524628"/>
              <a:gd name="connsiteX863" fmla="*/ 6037867 w 7486643"/>
              <a:gd name="connsiteY863" fmla="*/ 3014989 h 3524628"/>
              <a:gd name="connsiteX864" fmla="*/ 6051874 w 7486643"/>
              <a:gd name="connsiteY864" fmla="*/ 3015549 h 3524628"/>
              <a:gd name="connsiteX865" fmla="*/ 6121089 w 7486643"/>
              <a:gd name="connsiteY865" fmla="*/ 3053735 h 3524628"/>
              <a:gd name="connsiteX866" fmla="*/ 5923396 w 7486643"/>
              <a:gd name="connsiteY866" fmla="*/ 3094687 h 3524628"/>
              <a:gd name="connsiteX867" fmla="*/ 5959587 w 7486643"/>
              <a:gd name="connsiteY867" fmla="*/ 3098008 h 3524628"/>
              <a:gd name="connsiteX868" fmla="*/ 5892634 w 7486643"/>
              <a:gd name="connsiteY868" fmla="*/ 3116824 h 3524628"/>
              <a:gd name="connsiteX869" fmla="*/ 5902113 w 7486643"/>
              <a:gd name="connsiteY869" fmla="*/ 3124451 h 3524628"/>
              <a:gd name="connsiteX870" fmla="*/ 5903752 w 7486643"/>
              <a:gd name="connsiteY870" fmla="*/ 3123519 h 3524628"/>
              <a:gd name="connsiteX871" fmla="*/ 5912482 w 7486643"/>
              <a:gd name="connsiteY871" fmla="*/ 3124295 h 3524628"/>
              <a:gd name="connsiteX872" fmla="*/ 5933349 w 7486643"/>
              <a:gd name="connsiteY872" fmla="*/ 3126785 h 3524628"/>
              <a:gd name="connsiteX873" fmla="*/ 5953706 w 7486643"/>
              <a:gd name="connsiteY873" fmla="*/ 3156116 h 3524628"/>
              <a:gd name="connsiteX874" fmla="*/ 6041016 w 7486643"/>
              <a:gd name="connsiteY874" fmla="*/ 3146708 h 3524628"/>
              <a:gd name="connsiteX875" fmla="*/ 6123803 w 7486643"/>
              <a:gd name="connsiteY875" fmla="*/ 3153349 h 3524628"/>
              <a:gd name="connsiteX876" fmla="*/ 5997135 w 7486643"/>
              <a:gd name="connsiteY876" fmla="*/ 3187107 h 3524628"/>
              <a:gd name="connsiteX877" fmla="*/ 6124708 w 7486643"/>
              <a:gd name="connsiteY877" fmla="*/ 3174379 h 3524628"/>
              <a:gd name="connsiteX878" fmla="*/ 6192566 w 7486643"/>
              <a:gd name="connsiteY878" fmla="*/ 3168845 h 3524628"/>
              <a:gd name="connsiteX879" fmla="*/ 6256805 w 7486643"/>
              <a:gd name="connsiteY879" fmla="*/ 3164971 h 3524628"/>
              <a:gd name="connsiteX880" fmla="*/ 6269472 w 7486643"/>
              <a:gd name="connsiteY880" fmla="*/ 3156670 h 3524628"/>
              <a:gd name="connsiteX881" fmla="*/ 6234638 w 7486643"/>
              <a:gd name="connsiteY881" fmla="*/ 3091920 h 3524628"/>
              <a:gd name="connsiteX882" fmla="*/ 6221518 w 7486643"/>
              <a:gd name="connsiteY882" fmla="*/ 3161097 h 3524628"/>
              <a:gd name="connsiteX883" fmla="*/ 6203876 w 7486643"/>
              <a:gd name="connsiteY883" fmla="*/ 3142281 h 3524628"/>
              <a:gd name="connsiteX884" fmla="*/ 6173114 w 7486643"/>
              <a:gd name="connsiteY884" fmla="*/ 3141728 h 3524628"/>
              <a:gd name="connsiteX885" fmla="*/ 6197090 w 7486643"/>
              <a:gd name="connsiteY885" fmla="*/ 3117377 h 3524628"/>
              <a:gd name="connsiteX886" fmla="*/ 6158637 w 7486643"/>
              <a:gd name="connsiteY886" fmla="*/ 3093027 h 3524628"/>
              <a:gd name="connsiteX887" fmla="*/ 6205233 w 7486643"/>
              <a:gd name="connsiteY887" fmla="*/ 3063143 h 3524628"/>
              <a:gd name="connsiteX888" fmla="*/ 6223780 w 7486643"/>
              <a:gd name="connsiteY888" fmla="*/ 3086386 h 3524628"/>
              <a:gd name="connsiteX889" fmla="*/ 6201614 w 7486643"/>
              <a:gd name="connsiteY889" fmla="*/ 2993966 h 3524628"/>
              <a:gd name="connsiteX890" fmla="*/ 6157732 w 7486643"/>
              <a:gd name="connsiteY890" fmla="*/ 2993966 h 3524628"/>
              <a:gd name="connsiteX891" fmla="*/ 6115208 w 7486643"/>
              <a:gd name="connsiteY891" fmla="*/ 3000054 h 3524628"/>
              <a:gd name="connsiteX892" fmla="*/ 6134660 w 7486643"/>
              <a:gd name="connsiteY892" fmla="*/ 2986772 h 3524628"/>
              <a:gd name="connsiteX893" fmla="*/ 6195280 w 7486643"/>
              <a:gd name="connsiteY893" fmla="*/ 2977917 h 3524628"/>
              <a:gd name="connsiteX894" fmla="*/ 6152304 w 7486643"/>
              <a:gd name="connsiteY894" fmla="*/ 2945266 h 3524628"/>
              <a:gd name="connsiteX895" fmla="*/ 6172661 w 7486643"/>
              <a:gd name="connsiteY895" fmla="*/ 2940285 h 3524628"/>
              <a:gd name="connsiteX896" fmla="*/ 6160446 w 7486643"/>
              <a:gd name="connsiteY896" fmla="*/ 2901546 h 3524628"/>
              <a:gd name="connsiteX897" fmla="*/ 2805547 w 7486643"/>
              <a:gd name="connsiteY897" fmla="*/ 2898018 h 3524628"/>
              <a:gd name="connsiteX898" fmla="*/ 2795142 w 7486643"/>
              <a:gd name="connsiteY898" fmla="*/ 2915382 h 3524628"/>
              <a:gd name="connsiteX899" fmla="*/ 2805208 w 7486643"/>
              <a:gd name="connsiteY899" fmla="*/ 2925205 h 3524628"/>
              <a:gd name="connsiteX900" fmla="*/ 2815777 w 7486643"/>
              <a:gd name="connsiteY900" fmla="*/ 2912820 h 3524628"/>
              <a:gd name="connsiteX901" fmla="*/ 2815782 w 7486643"/>
              <a:gd name="connsiteY901" fmla="*/ 2913444 h 3524628"/>
              <a:gd name="connsiteX902" fmla="*/ 2815952 w 7486643"/>
              <a:gd name="connsiteY902" fmla="*/ 2912614 h 3524628"/>
              <a:gd name="connsiteX903" fmla="*/ 2815761 w 7486643"/>
              <a:gd name="connsiteY903" fmla="*/ 2911058 h 3524628"/>
              <a:gd name="connsiteX904" fmla="*/ 2815769 w 7486643"/>
              <a:gd name="connsiteY904" fmla="*/ 2911960 h 3524628"/>
              <a:gd name="connsiteX905" fmla="*/ 2812573 w 7486643"/>
              <a:gd name="connsiteY905" fmla="*/ 2900517 h 3524628"/>
              <a:gd name="connsiteX906" fmla="*/ 2805547 w 7486643"/>
              <a:gd name="connsiteY906" fmla="*/ 2898018 h 3524628"/>
              <a:gd name="connsiteX907" fmla="*/ 2867425 w 7486643"/>
              <a:gd name="connsiteY907" fmla="*/ 2888887 h 3524628"/>
              <a:gd name="connsiteX908" fmla="*/ 2861190 w 7486643"/>
              <a:gd name="connsiteY908" fmla="*/ 2893245 h 3524628"/>
              <a:gd name="connsiteX909" fmla="*/ 2867425 w 7486643"/>
              <a:gd name="connsiteY909" fmla="*/ 2888887 h 3524628"/>
              <a:gd name="connsiteX910" fmla="*/ 67250 w 7486643"/>
              <a:gd name="connsiteY910" fmla="*/ 2888195 h 3524628"/>
              <a:gd name="connsiteX911" fmla="*/ 69059 w 7486643"/>
              <a:gd name="connsiteY911" fmla="*/ 2905973 h 3524628"/>
              <a:gd name="connsiteX912" fmla="*/ 92584 w 7486643"/>
              <a:gd name="connsiteY912" fmla="*/ 2911508 h 3524628"/>
              <a:gd name="connsiteX913" fmla="*/ 67250 w 7486643"/>
              <a:gd name="connsiteY913" fmla="*/ 2888195 h 3524628"/>
              <a:gd name="connsiteX914" fmla="*/ 4196071 w 7486643"/>
              <a:gd name="connsiteY914" fmla="*/ 2885082 h 3524628"/>
              <a:gd name="connsiteX915" fmla="*/ 4185779 w 7486643"/>
              <a:gd name="connsiteY915" fmla="*/ 2902100 h 3524628"/>
              <a:gd name="connsiteX916" fmla="*/ 4209755 w 7486643"/>
              <a:gd name="connsiteY916" fmla="*/ 2895459 h 3524628"/>
              <a:gd name="connsiteX917" fmla="*/ 4196071 w 7486643"/>
              <a:gd name="connsiteY917" fmla="*/ 2885082 h 3524628"/>
              <a:gd name="connsiteX918" fmla="*/ 3117552 w 7486643"/>
              <a:gd name="connsiteY918" fmla="*/ 2883638 h 3524628"/>
              <a:gd name="connsiteX919" fmla="*/ 3085122 w 7486643"/>
              <a:gd name="connsiteY919" fmla="*/ 2894352 h 3524628"/>
              <a:gd name="connsiteX920" fmla="*/ 3111360 w 7486643"/>
              <a:gd name="connsiteY920" fmla="*/ 2910954 h 3524628"/>
              <a:gd name="connsiteX921" fmla="*/ 3075622 w 7486643"/>
              <a:gd name="connsiteY921" fmla="*/ 2923129 h 3524628"/>
              <a:gd name="connsiteX922" fmla="*/ 3092812 w 7486643"/>
              <a:gd name="connsiteY922" fmla="*/ 2940285 h 3524628"/>
              <a:gd name="connsiteX923" fmla="*/ 3214504 w 7486643"/>
              <a:gd name="connsiteY923" fmla="*/ 2945819 h 3524628"/>
              <a:gd name="connsiteX924" fmla="*/ 3117552 w 7486643"/>
              <a:gd name="connsiteY924" fmla="*/ 2883638 h 3524628"/>
              <a:gd name="connsiteX925" fmla="*/ 1362490 w 7486643"/>
              <a:gd name="connsiteY925" fmla="*/ 2881831 h 3524628"/>
              <a:gd name="connsiteX926" fmla="*/ 1320814 w 7486643"/>
              <a:gd name="connsiteY926" fmla="*/ 2893798 h 3524628"/>
              <a:gd name="connsiteX927" fmla="*/ 1232598 w 7486643"/>
              <a:gd name="connsiteY927" fmla="*/ 2903760 h 3524628"/>
              <a:gd name="connsiteX928" fmla="*/ 1230336 w 7486643"/>
              <a:gd name="connsiteY928" fmla="*/ 2962975 h 3524628"/>
              <a:gd name="connsiteX929" fmla="*/ 1216765 w 7486643"/>
              <a:gd name="connsiteY929" fmla="*/ 2986772 h 3524628"/>
              <a:gd name="connsiteX930" fmla="*/ 1190526 w 7486643"/>
              <a:gd name="connsiteY930" fmla="*/ 3001714 h 3524628"/>
              <a:gd name="connsiteX931" fmla="*/ 1224908 w 7486643"/>
              <a:gd name="connsiteY931" fmla="*/ 3022190 h 3524628"/>
              <a:gd name="connsiteX932" fmla="*/ 1187360 w 7486643"/>
              <a:gd name="connsiteY932" fmla="*/ 3016103 h 3524628"/>
              <a:gd name="connsiteX933" fmla="*/ 1214955 w 7486643"/>
              <a:gd name="connsiteY933" fmla="*/ 3040453 h 3524628"/>
              <a:gd name="connsiteX934" fmla="*/ 1230789 w 7486643"/>
              <a:gd name="connsiteY934" fmla="*/ 3045434 h 3524628"/>
              <a:gd name="connsiteX935" fmla="*/ 1223098 w 7486643"/>
              <a:gd name="connsiteY935" fmla="*/ 3062589 h 3524628"/>
              <a:gd name="connsiteX936" fmla="*/ 1222193 w 7486643"/>
              <a:gd name="connsiteY936" fmla="*/ 3091367 h 3524628"/>
              <a:gd name="connsiteX937" fmla="*/ 1227170 w 7486643"/>
              <a:gd name="connsiteY937" fmla="*/ 3119038 h 3524628"/>
              <a:gd name="connsiteX938" fmla="*/ 1254765 w 7486643"/>
              <a:gd name="connsiteY938" fmla="*/ 3151689 h 3524628"/>
              <a:gd name="connsiteX939" fmla="*/ 1254765 w 7486643"/>
              <a:gd name="connsiteY939" fmla="*/ 3151689 h 3524628"/>
              <a:gd name="connsiteX940" fmla="*/ 1311314 w 7486643"/>
              <a:gd name="connsiteY940" fmla="*/ 3151689 h 3524628"/>
              <a:gd name="connsiteX941" fmla="*/ 1361981 w 7486643"/>
              <a:gd name="connsiteY941" fmla="*/ 3168845 h 3524628"/>
              <a:gd name="connsiteX942" fmla="*/ 1460601 w 7486643"/>
              <a:gd name="connsiteY942" fmla="*/ 3182680 h 3524628"/>
              <a:gd name="connsiteX943" fmla="*/ 1426672 w 7486643"/>
              <a:gd name="connsiteY943" fmla="*/ 3144495 h 3524628"/>
              <a:gd name="connsiteX944" fmla="*/ 1494530 w 7486643"/>
              <a:gd name="connsiteY944" fmla="*/ 3147815 h 3524628"/>
              <a:gd name="connsiteX945" fmla="*/ 1434815 w 7486643"/>
              <a:gd name="connsiteY945" fmla="*/ 3131213 h 3524628"/>
              <a:gd name="connsiteX946" fmla="*/ 1447030 w 7486643"/>
              <a:gd name="connsiteY946" fmla="*/ 3079192 h 3524628"/>
              <a:gd name="connsiteX947" fmla="*/ 1429839 w 7486643"/>
              <a:gd name="connsiteY947" fmla="*/ 3017763 h 3524628"/>
              <a:gd name="connsiteX948" fmla="*/ 1428934 w 7486643"/>
              <a:gd name="connsiteY948" fmla="*/ 2958548 h 3524628"/>
              <a:gd name="connsiteX949" fmla="*/ 1398172 w 7486643"/>
              <a:gd name="connsiteY949" fmla="*/ 2930324 h 3524628"/>
              <a:gd name="connsiteX950" fmla="*/ 1424410 w 7486643"/>
              <a:gd name="connsiteY950" fmla="*/ 2902653 h 3524628"/>
              <a:gd name="connsiteX951" fmla="*/ 1403148 w 7486643"/>
              <a:gd name="connsiteY951" fmla="*/ 2899333 h 3524628"/>
              <a:gd name="connsiteX952" fmla="*/ 1362490 w 7486643"/>
              <a:gd name="connsiteY952" fmla="*/ 2881831 h 3524628"/>
              <a:gd name="connsiteX953" fmla="*/ 1659199 w 7486643"/>
              <a:gd name="connsiteY953" fmla="*/ 2877749 h 3524628"/>
              <a:gd name="connsiteX954" fmla="*/ 1655796 w 7486643"/>
              <a:gd name="connsiteY954" fmla="*/ 2882796 h 3524628"/>
              <a:gd name="connsiteX955" fmla="*/ 1650377 w 7486643"/>
              <a:gd name="connsiteY955" fmla="*/ 2882108 h 3524628"/>
              <a:gd name="connsiteX956" fmla="*/ 1659199 w 7486643"/>
              <a:gd name="connsiteY956" fmla="*/ 2877749 h 3524628"/>
              <a:gd name="connsiteX957" fmla="*/ 6912313 w 7486643"/>
              <a:gd name="connsiteY957" fmla="*/ 2876643 h 3524628"/>
              <a:gd name="connsiteX958" fmla="*/ 6930408 w 7486643"/>
              <a:gd name="connsiteY958" fmla="*/ 2900439 h 3524628"/>
              <a:gd name="connsiteX959" fmla="*/ 6945111 w 7486643"/>
              <a:gd name="connsiteY959" fmla="*/ 2895735 h 3524628"/>
              <a:gd name="connsiteX960" fmla="*/ 6946053 w 7486643"/>
              <a:gd name="connsiteY960" fmla="*/ 2894001 h 3524628"/>
              <a:gd name="connsiteX961" fmla="*/ 6953028 w 7486643"/>
              <a:gd name="connsiteY961" fmla="*/ 2889371 h 3524628"/>
              <a:gd name="connsiteX962" fmla="*/ 6947967 w 7486643"/>
              <a:gd name="connsiteY962" fmla="*/ 2890478 h 3524628"/>
              <a:gd name="connsiteX963" fmla="*/ 6946053 w 7486643"/>
              <a:gd name="connsiteY963" fmla="*/ 2894001 h 3524628"/>
              <a:gd name="connsiteX964" fmla="*/ 6943754 w 7486643"/>
              <a:gd name="connsiteY964" fmla="*/ 2895528 h 3524628"/>
              <a:gd name="connsiteX965" fmla="*/ 6930408 w 7486643"/>
              <a:gd name="connsiteY965" fmla="*/ 2900439 h 3524628"/>
              <a:gd name="connsiteX966" fmla="*/ 6912313 w 7486643"/>
              <a:gd name="connsiteY966" fmla="*/ 2876643 h 3524628"/>
              <a:gd name="connsiteX967" fmla="*/ 1856100 w 7486643"/>
              <a:gd name="connsiteY967" fmla="*/ 2876366 h 3524628"/>
              <a:gd name="connsiteX968" fmla="*/ 1799439 w 7486643"/>
              <a:gd name="connsiteY968" fmla="*/ 2879963 h 3524628"/>
              <a:gd name="connsiteX969" fmla="*/ 1894440 w 7486643"/>
              <a:gd name="connsiteY969" fmla="*/ 2889371 h 3524628"/>
              <a:gd name="connsiteX970" fmla="*/ 1856100 w 7486643"/>
              <a:gd name="connsiteY970" fmla="*/ 2876366 h 3524628"/>
              <a:gd name="connsiteX971" fmla="*/ 1600226 w 7486643"/>
              <a:gd name="connsiteY971" fmla="*/ 2874714 h 3524628"/>
              <a:gd name="connsiteX972" fmla="*/ 1589531 w 7486643"/>
              <a:gd name="connsiteY972" fmla="*/ 2876089 h 3524628"/>
              <a:gd name="connsiteX973" fmla="*/ 1570079 w 7486643"/>
              <a:gd name="connsiteY973" fmla="*/ 2904867 h 3524628"/>
              <a:gd name="connsiteX974" fmla="*/ 1615317 w 7486643"/>
              <a:gd name="connsiteY974" fmla="*/ 2887711 h 3524628"/>
              <a:gd name="connsiteX975" fmla="*/ 1665532 w 7486643"/>
              <a:gd name="connsiteY975" fmla="*/ 2896565 h 3524628"/>
              <a:gd name="connsiteX976" fmla="*/ 1643365 w 7486643"/>
              <a:gd name="connsiteY976" fmla="*/ 2893798 h 3524628"/>
              <a:gd name="connsiteX977" fmla="*/ 1652809 w 7486643"/>
              <a:gd name="connsiteY977" fmla="*/ 2887227 h 3524628"/>
              <a:gd name="connsiteX978" fmla="*/ 1655796 w 7486643"/>
              <a:gd name="connsiteY978" fmla="*/ 2882796 h 3524628"/>
              <a:gd name="connsiteX979" fmla="*/ 1655891 w 7486643"/>
              <a:gd name="connsiteY979" fmla="*/ 2882808 h 3524628"/>
              <a:gd name="connsiteX980" fmla="*/ 1659199 w 7486643"/>
              <a:gd name="connsiteY980" fmla="*/ 2877749 h 3524628"/>
              <a:gd name="connsiteX981" fmla="*/ 1600226 w 7486643"/>
              <a:gd name="connsiteY981" fmla="*/ 2874714 h 3524628"/>
              <a:gd name="connsiteX982" fmla="*/ 486273 w 7486643"/>
              <a:gd name="connsiteY982" fmla="*/ 2874083 h 3524628"/>
              <a:gd name="connsiteX983" fmla="*/ 482089 w 7486643"/>
              <a:gd name="connsiteY983" fmla="*/ 2876643 h 3524628"/>
              <a:gd name="connsiteX984" fmla="*/ 489779 w 7486643"/>
              <a:gd name="connsiteY984" fmla="*/ 2877749 h 3524628"/>
              <a:gd name="connsiteX985" fmla="*/ 486273 w 7486643"/>
              <a:gd name="connsiteY985" fmla="*/ 2874083 h 3524628"/>
              <a:gd name="connsiteX986" fmla="*/ 2879321 w 7486643"/>
              <a:gd name="connsiteY986" fmla="*/ 2868264 h 3524628"/>
              <a:gd name="connsiteX987" fmla="*/ 2861190 w 7486643"/>
              <a:gd name="connsiteY987" fmla="*/ 2893245 h 3524628"/>
              <a:gd name="connsiteX988" fmla="*/ 2887881 w 7486643"/>
              <a:gd name="connsiteY988" fmla="*/ 2870555 h 3524628"/>
              <a:gd name="connsiteX989" fmla="*/ 2879321 w 7486643"/>
              <a:gd name="connsiteY989" fmla="*/ 2868264 h 3524628"/>
              <a:gd name="connsiteX990" fmla="*/ 595638 w 7486643"/>
              <a:gd name="connsiteY990" fmla="*/ 2866128 h 3524628"/>
              <a:gd name="connsiteX991" fmla="*/ 583423 w 7486643"/>
              <a:gd name="connsiteY991" fmla="*/ 2873876 h 3524628"/>
              <a:gd name="connsiteX992" fmla="*/ 568947 w 7486643"/>
              <a:gd name="connsiteY992" fmla="*/ 2867788 h 3524628"/>
              <a:gd name="connsiteX993" fmla="*/ 539994 w 7486643"/>
              <a:gd name="connsiteY993" fmla="*/ 2866681 h 3524628"/>
              <a:gd name="connsiteX994" fmla="*/ 494755 w 7486643"/>
              <a:gd name="connsiteY994" fmla="*/ 2866681 h 3524628"/>
              <a:gd name="connsiteX995" fmla="*/ 490684 w 7486643"/>
              <a:gd name="connsiteY995" fmla="*/ 2877749 h 3524628"/>
              <a:gd name="connsiteX996" fmla="*/ 490684 w 7486643"/>
              <a:gd name="connsiteY996" fmla="*/ 2877749 h 3524628"/>
              <a:gd name="connsiteX997" fmla="*/ 623233 w 7486643"/>
              <a:gd name="connsiteY997" fmla="*/ 2892692 h 3524628"/>
              <a:gd name="connsiteX998" fmla="*/ 696520 w 7486643"/>
              <a:gd name="connsiteY998" fmla="*/ 2876643 h 3524628"/>
              <a:gd name="connsiteX999" fmla="*/ 644043 w 7486643"/>
              <a:gd name="connsiteY999" fmla="*/ 2872769 h 3524628"/>
              <a:gd name="connsiteX1000" fmla="*/ 595638 w 7486643"/>
              <a:gd name="connsiteY1000" fmla="*/ 2866128 h 3524628"/>
              <a:gd name="connsiteX1001" fmla="*/ 2520059 w 7486643"/>
              <a:gd name="connsiteY1001" fmla="*/ 2863502 h 3524628"/>
              <a:gd name="connsiteX1002" fmla="*/ 2497019 w 7486643"/>
              <a:gd name="connsiteY1002" fmla="*/ 2888264 h 3524628"/>
              <a:gd name="connsiteX1003" fmla="*/ 2545424 w 7486643"/>
              <a:gd name="connsiteY1003" fmla="*/ 2879410 h 3524628"/>
              <a:gd name="connsiteX1004" fmla="*/ 2545424 w 7486643"/>
              <a:gd name="connsiteY1004" fmla="*/ 2879410 h 3524628"/>
              <a:gd name="connsiteX1005" fmla="*/ 2535826 w 7486643"/>
              <a:gd name="connsiteY1005" fmla="*/ 2864295 h 3524628"/>
              <a:gd name="connsiteX1006" fmla="*/ 2520059 w 7486643"/>
              <a:gd name="connsiteY1006" fmla="*/ 2863502 h 3524628"/>
              <a:gd name="connsiteX1007" fmla="*/ 151055 w 7486643"/>
              <a:gd name="connsiteY1007" fmla="*/ 2862600 h 3524628"/>
              <a:gd name="connsiteX1008" fmla="*/ 135561 w 7486643"/>
              <a:gd name="connsiteY1008" fmla="*/ 2878856 h 3524628"/>
              <a:gd name="connsiteX1009" fmla="*/ 135561 w 7486643"/>
              <a:gd name="connsiteY1009" fmla="*/ 2878856 h 3524628"/>
              <a:gd name="connsiteX1010" fmla="*/ 136465 w 7486643"/>
              <a:gd name="connsiteY1010" fmla="*/ 2886604 h 3524628"/>
              <a:gd name="connsiteX1011" fmla="*/ 207942 w 7486643"/>
              <a:gd name="connsiteY1011" fmla="*/ 2913168 h 3524628"/>
              <a:gd name="connsiteX1012" fmla="*/ 254001 w 7486643"/>
              <a:gd name="connsiteY1012" fmla="*/ 2909433 h 3524628"/>
              <a:gd name="connsiteX1013" fmla="*/ 257065 w 7486643"/>
              <a:gd name="connsiteY1013" fmla="*/ 2890087 h 3524628"/>
              <a:gd name="connsiteX1014" fmla="*/ 265763 w 7486643"/>
              <a:gd name="connsiteY1014" fmla="*/ 2892311 h 3524628"/>
              <a:gd name="connsiteX1015" fmla="*/ 290729 w 7486643"/>
              <a:gd name="connsiteY1015" fmla="*/ 2889371 h 3524628"/>
              <a:gd name="connsiteX1016" fmla="*/ 257705 w 7486643"/>
              <a:gd name="connsiteY1016" fmla="*/ 2886051 h 3524628"/>
              <a:gd name="connsiteX1017" fmla="*/ 257065 w 7486643"/>
              <a:gd name="connsiteY1017" fmla="*/ 2890087 h 3524628"/>
              <a:gd name="connsiteX1018" fmla="*/ 235877 w 7486643"/>
              <a:gd name="connsiteY1018" fmla="*/ 2884667 h 3524628"/>
              <a:gd name="connsiteX1019" fmla="*/ 178990 w 7486643"/>
              <a:gd name="connsiteY1019" fmla="*/ 2868341 h 3524628"/>
              <a:gd name="connsiteX1020" fmla="*/ 142799 w 7486643"/>
              <a:gd name="connsiteY1020" fmla="*/ 2883284 h 3524628"/>
              <a:gd name="connsiteX1021" fmla="*/ 151055 w 7486643"/>
              <a:gd name="connsiteY1021" fmla="*/ 2862600 h 3524628"/>
              <a:gd name="connsiteX1022" fmla="*/ 2901905 w 7486643"/>
              <a:gd name="connsiteY1022" fmla="*/ 2856720 h 3524628"/>
              <a:gd name="connsiteX1023" fmla="*/ 2924807 w 7486643"/>
              <a:gd name="connsiteY1023" fmla="*/ 2875605 h 3524628"/>
              <a:gd name="connsiteX1024" fmla="*/ 2916510 w 7486643"/>
              <a:gd name="connsiteY1024" fmla="*/ 2875345 h 3524628"/>
              <a:gd name="connsiteX1025" fmla="*/ 2965579 w 7486643"/>
              <a:gd name="connsiteY1025" fmla="*/ 2856305 h 3524628"/>
              <a:gd name="connsiteX1026" fmla="*/ 2901905 w 7486643"/>
              <a:gd name="connsiteY1026" fmla="*/ 2856720 h 3524628"/>
              <a:gd name="connsiteX1027" fmla="*/ 2915710 w 7486643"/>
              <a:gd name="connsiteY1027" fmla="*/ 2875320 h 3524628"/>
              <a:gd name="connsiteX1028" fmla="*/ 2916510 w 7486643"/>
              <a:gd name="connsiteY1028" fmla="*/ 2875345 h 3524628"/>
              <a:gd name="connsiteX1029" fmla="*/ 2919209 w 7486643"/>
              <a:gd name="connsiteY1029" fmla="*/ 2878787 h 3524628"/>
              <a:gd name="connsiteX1030" fmla="*/ 2991478 w 7486643"/>
              <a:gd name="connsiteY1030" fmla="*/ 2894352 h 3524628"/>
              <a:gd name="connsiteX1031" fmla="*/ 2987406 w 7486643"/>
              <a:gd name="connsiteY1031" fmla="*/ 2879410 h 3524628"/>
              <a:gd name="connsiteX1032" fmla="*/ 3025859 w 7486643"/>
              <a:gd name="connsiteY1032" fmla="*/ 2874982 h 3524628"/>
              <a:gd name="connsiteX1033" fmla="*/ 2965579 w 7486643"/>
              <a:gd name="connsiteY1033" fmla="*/ 2856305 h 3524628"/>
              <a:gd name="connsiteX1034" fmla="*/ 2404732 w 7486643"/>
              <a:gd name="connsiteY1034" fmla="*/ 2853953 h 3524628"/>
              <a:gd name="connsiteX1035" fmla="*/ 2377589 w 7486643"/>
              <a:gd name="connsiteY1035" fmla="*/ 2877196 h 3524628"/>
              <a:gd name="connsiteX1036" fmla="*/ 2335065 w 7486643"/>
              <a:gd name="connsiteY1036" fmla="*/ 2854506 h 3524628"/>
              <a:gd name="connsiteX1037" fmla="*/ 2287564 w 7486643"/>
              <a:gd name="connsiteY1037" fmla="*/ 2861700 h 3524628"/>
              <a:gd name="connsiteX1038" fmla="*/ 2329184 w 7486643"/>
              <a:gd name="connsiteY1038" fmla="*/ 2877749 h 3524628"/>
              <a:gd name="connsiteX1039" fmla="*/ 2258611 w 7486643"/>
              <a:gd name="connsiteY1039" fmla="*/ 2856166 h 3524628"/>
              <a:gd name="connsiteX1040" fmla="*/ 2287112 w 7486643"/>
              <a:gd name="connsiteY1040" fmla="*/ 2889924 h 3524628"/>
              <a:gd name="connsiteX1041" fmla="*/ 2287112 w 7486643"/>
              <a:gd name="connsiteY1041" fmla="*/ 2889924 h 3524628"/>
              <a:gd name="connsiteX1042" fmla="*/ 2360851 w 7486643"/>
              <a:gd name="connsiteY1042" fmla="*/ 2887157 h 3524628"/>
              <a:gd name="connsiteX1043" fmla="*/ 2423280 w 7486643"/>
              <a:gd name="connsiteY1043" fmla="*/ 2892138 h 3524628"/>
              <a:gd name="connsiteX1044" fmla="*/ 2399756 w 7486643"/>
              <a:gd name="connsiteY1044" fmla="*/ 2877196 h 3524628"/>
              <a:gd name="connsiteX1045" fmla="*/ 2404732 w 7486643"/>
              <a:gd name="connsiteY1045" fmla="*/ 2853953 h 3524628"/>
              <a:gd name="connsiteX1046" fmla="*/ 844217 w 7486643"/>
              <a:gd name="connsiteY1046" fmla="*/ 2847260 h 3524628"/>
              <a:gd name="connsiteX1047" fmla="*/ 836760 w 7486643"/>
              <a:gd name="connsiteY1047" fmla="*/ 2847865 h 3524628"/>
              <a:gd name="connsiteX1048" fmla="*/ 857117 w 7486643"/>
              <a:gd name="connsiteY1048" fmla="*/ 2878303 h 3524628"/>
              <a:gd name="connsiteX1049" fmla="*/ 937642 w 7486643"/>
              <a:gd name="connsiteY1049" fmla="*/ 2894905 h 3524628"/>
              <a:gd name="connsiteX1050" fmla="*/ 886522 w 7486643"/>
              <a:gd name="connsiteY1050" fmla="*/ 2868895 h 3524628"/>
              <a:gd name="connsiteX1051" fmla="*/ 858022 w 7486643"/>
              <a:gd name="connsiteY1051" fmla="*/ 2863914 h 3524628"/>
              <a:gd name="connsiteX1052" fmla="*/ 844217 w 7486643"/>
              <a:gd name="connsiteY1052" fmla="*/ 2847260 h 3524628"/>
              <a:gd name="connsiteX1053" fmla="*/ 3915704 w 7486643"/>
              <a:gd name="connsiteY1053" fmla="*/ 2840117 h 3524628"/>
              <a:gd name="connsiteX1054" fmla="*/ 3985824 w 7486643"/>
              <a:gd name="connsiteY1054" fmla="*/ 2856720 h 3524628"/>
              <a:gd name="connsiteX1055" fmla="*/ 3915704 w 7486643"/>
              <a:gd name="connsiteY1055" fmla="*/ 2840117 h 3524628"/>
              <a:gd name="connsiteX1056" fmla="*/ 1972703 w 7486643"/>
              <a:gd name="connsiteY1056" fmla="*/ 2839010 h 3524628"/>
              <a:gd name="connsiteX1057" fmla="*/ 1972703 w 7486643"/>
              <a:gd name="connsiteY1057" fmla="*/ 2839010 h 3524628"/>
              <a:gd name="connsiteX1058" fmla="*/ 6253582 w 7486643"/>
              <a:gd name="connsiteY1058" fmla="*/ 2829611 h 3524628"/>
              <a:gd name="connsiteX1059" fmla="*/ 6168590 w 7486643"/>
              <a:gd name="connsiteY1059" fmla="*/ 2840117 h 3524628"/>
              <a:gd name="connsiteX1060" fmla="*/ 6281686 w 7486643"/>
              <a:gd name="connsiteY1060" fmla="*/ 2833476 h 3524628"/>
              <a:gd name="connsiteX1061" fmla="*/ 6253582 w 7486643"/>
              <a:gd name="connsiteY1061" fmla="*/ 2829611 h 3524628"/>
              <a:gd name="connsiteX1062" fmla="*/ 1260816 w 7486643"/>
              <a:gd name="connsiteY1062" fmla="*/ 2829395 h 3524628"/>
              <a:gd name="connsiteX1063" fmla="*/ 1244813 w 7486643"/>
              <a:gd name="connsiteY1063" fmla="*/ 2837904 h 3524628"/>
              <a:gd name="connsiteX1064" fmla="*/ 1275123 w 7486643"/>
              <a:gd name="connsiteY1064" fmla="*/ 2834583 h 3524628"/>
              <a:gd name="connsiteX1065" fmla="*/ 1260816 w 7486643"/>
              <a:gd name="connsiteY1065" fmla="*/ 2829395 h 3524628"/>
              <a:gd name="connsiteX1066" fmla="*/ 2674298 w 7486643"/>
              <a:gd name="connsiteY1066" fmla="*/ 2829257 h 3524628"/>
              <a:gd name="connsiteX1067" fmla="*/ 2668926 w 7486643"/>
              <a:gd name="connsiteY1067" fmla="*/ 2834583 h 3524628"/>
              <a:gd name="connsiteX1068" fmla="*/ 2680688 w 7486643"/>
              <a:gd name="connsiteY1068" fmla="*/ 2833476 h 3524628"/>
              <a:gd name="connsiteX1069" fmla="*/ 2674298 w 7486643"/>
              <a:gd name="connsiteY1069" fmla="*/ 2829257 h 3524628"/>
              <a:gd name="connsiteX1070" fmla="*/ 1726795 w 7486643"/>
              <a:gd name="connsiteY1070" fmla="*/ 2823282 h 3524628"/>
              <a:gd name="connsiteX1071" fmla="*/ 1722533 w 7486643"/>
              <a:gd name="connsiteY1071" fmla="*/ 2838457 h 3524628"/>
              <a:gd name="connsiteX1072" fmla="*/ 1733843 w 7486643"/>
              <a:gd name="connsiteY1072" fmla="*/ 2825729 h 3524628"/>
              <a:gd name="connsiteX1073" fmla="*/ 1726795 w 7486643"/>
              <a:gd name="connsiteY1073" fmla="*/ 2823282 h 3524628"/>
              <a:gd name="connsiteX1074" fmla="*/ 316063 w 7486643"/>
              <a:gd name="connsiteY1074" fmla="*/ 2822961 h 3524628"/>
              <a:gd name="connsiteX1075" fmla="*/ 346825 w 7486643"/>
              <a:gd name="connsiteY1075" fmla="*/ 2836797 h 3524628"/>
              <a:gd name="connsiteX1076" fmla="*/ 316063 w 7486643"/>
              <a:gd name="connsiteY1076" fmla="*/ 2822961 h 3524628"/>
              <a:gd name="connsiteX1077" fmla="*/ 384373 w 7486643"/>
              <a:gd name="connsiteY1077" fmla="*/ 2820748 h 3524628"/>
              <a:gd name="connsiteX1078" fmla="*/ 390707 w 7486643"/>
              <a:gd name="connsiteY1078" fmla="*/ 2821301 h 3524628"/>
              <a:gd name="connsiteX1079" fmla="*/ 384373 w 7486643"/>
              <a:gd name="connsiteY1079" fmla="*/ 2820748 h 3524628"/>
              <a:gd name="connsiteX1080" fmla="*/ 1959018 w 7486643"/>
              <a:gd name="connsiteY1080" fmla="*/ 2819779 h 3524628"/>
              <a:gd name="connsiteX1081" fmla="*/ 1940131 w 7486643"/>
              <a:gd name="connsiteY1081" fmla="*/ 2821855 h 3524628"/>
              <a:gd name="connsiteX1082" fmla="*/ 1864582 w 7486643"/>
              <a:gd name="connsiteY1082" fmla="*/ 2839564 h 3524628"/>
              <a:gd name="connsiteX1083" fmla="*/ 1972703 w 7486643"/>
              <a:gd name="connsiteY1083" fmla="*/ 2839010 h 3524628"/>
              <a:gd name="connsiteX1084" fmla="*/ 1974512 w 7486643"/>
              <a:gd name="connsiteY1084" fmla="*/ 2825175 h 3524628"/>
              <a:gd name="connsiteX1085" fmla="*/ 1959018 w 7486643"/>
              <a:gd name="connsiteY1085" fmla="*/ 2819779 h 3524628"/>
              <a:gd name="connsiteX1086" fmla="*/ 5662030 w 7486643"/>
              <a:gd name="connsiteY1086" fmla="*/ 2816044 h 3524628"/>
              <a:gd name="connsiteX1087" fmla="*/ 5618487 w 7486643"/>
              <a:gd name="connsiteY1087" fmla="*/ 2825729 h 3524628"/>
              <a:gd name="connsiteX1088" fmla="*/ 5706250 w 7486643"/>
              <a:gd name="connsiteY1088" fmla="*/ 2817981 h 3524628"/>
              <a:gd name="connsiteX1089" fmla="*/ 5662030 w 7486643"/>
              <a:gd name="connsiteY1089" fmla="*/ 2816044 h 3524628"/>
              <a:gd name="connsiteX1090" fmla="*/ 1729771 w 7486643"/>
              <a:gd name="connsiteY1090" fmla="*/ 2814660 h 3524628"/>
              <a:gd name="connsiteX1091" fmla="*/ 1770486 w 7486643"/>
              <a:gd name="connsiteY1091" fmla="*/ 2848418 h 3524628"/>
              <a:gd name="connsiteX1092" fmla="*/ 1760081 w 7486643"/>
              <a:gd name="connsiteY1092" fmla="*/ 2827389 h 3524628"/>
              <a:gd name="connsiteX1093" fmla="*/ 1729771 w 7486643"/>
              <a:gd name="connsiteY1093" fmla="*/ 2814660 h 3524628"/>
              <a:gd name="connsiteX1094" fmla="*/ 3147382 w 7486643"/>
              <a:gd name="connsiteY1094" fmla="*/ 2813822 h 3524628"/>
              <a:gd name="connsiteX1095" fmla="*/ 3132622 w 7486643"/>
              <a:gd name="connsiteY1095" fmla="*/ 2815767 h 3524628"/>
              <a:gd name="connsiteX1096" fmla="*/ 3147382 w 7486643"/>
              <a:gd name="connsiteY1096" fmla="*/ 2813822 h 3524628"/>
              <a:gd name="connsiteX1097" fmla="*/ 1421526 w 7486643"/>
              <a:gd name="connsiteY1097" fmla="*/ 2807673 h 3524628"/>
              <a:gd name="connsiteX1098" fmla="*/ 1400886 w 7486643"/>
              <a:gd name="connsiteY1098" fmla="*/ 2821301 h 3524628"/>
              <a:gd name="connsiteX1099" fmla="*/ 1442506 w 7486643"/>
              <a:gd name="connsiteY1099" fmla="*/ 2820194 h 3524628"/>
              <a:gd name="connsiteX1100" fmla="*/ 1421526 w 7486643"/>
              <a:gd name="connsiteY1100" fmla="*/ 2807673 h 3524628"/>
              <a:gd name="connsiteX1101" fmla="*/ 7058886 w 7486643"/>
              <a:gd name="connsiteY1101" fmla="*/ 2798058 h 3524628"/>
              <a:gd name="connsiteX1102" fmla="*/ 7055091 w 7486643"/>
              <a:gd name="connsiteY1102" fmla="*/ 2809706 h 3524628"/>
              <a:gd name="connsiteX1103" fmla="*/ 7054045 w 7486643"/>
              <a:gd name="connsiteY1103" fmla="*/ 2810307 h 3524628"/>
              <a:gd name="connsiteX1104" fmla="*/ 7050207 w 7486643"/>
              <a:gd name="connsiteY1104" fmla="*/ 2812517 h 3524628"/>
              <a:gd name="connsiteX1105" fmla="*/ 7023600 w 7486643"/>
              <a:gd name="connsiteY1105" fmla="*/ 2816321 h 3524628"/>
              <a:gd name="connsiteX1106" fmla="*/ 7046842 w 7486643"/>
              <a:gd name="connsiteY1106" fmla="*/ 2814453 h 3524628"/>
              <a:gd name="connsiteX1107" fmla="*/ 7050207 w 7486643"/>
              <a:gd name="connsiteY1107" fmla="*/ 2812517 h 3524628"/>
              <a:gd name="connsiteX1108" fmla="*/ 7058434 w 7486643"/>
              <a:gd name="connsiteY1108" fmla="*/ 2811340 h 3524628"/>
              <a:gd name="connsiteX1109" fmla="*/ 7058886 w 7486643"/>
              <a:gd name="connsiteY1109" fmla="*/ 2798058 h 3524628"/>
              <a:gd name="connsiteX1110" fmla="*/ 3525803 w 7486643"/>
              <a:gd name="connsiteY1110" fmla="*/ 2797920 h 3524628"/>
              <a:gd name="connsiteX1111" fmla="*/ 3526621 w 7486643"/>
              <a:gd name="connsiteY1111" fmla="*/ 2798814 h 3524628"/>
              <a:gd name="connsiteX1112" fmla="*/ 3515794 w 7486643"/>
              <a:gd name="connsiteY1112" fmla="*/ 2799165 h 3524628"/>
              <a:gd name="connsiteX1113" fmla="*/ 3525803 w 7486643"/>
              <a:gd name="connsiteY1113" fmla="*/ 2797920 h 3524628"/>
              <a:gd name="connsiteX1114" fmla="*/ 2660783 w 7486643"/>
              <a:gd name="connsiteY1114" fmla="*/ 2797159 h 3524628"/>
              <a:gd name="connsiteX1115" fmla="*/ 2624592 w 7486643"/>
              <a:gd name="connsiteY1115" fmla="*/ 2799718 h 3524628"/>
              <a:gd name="connsiteX1116" fmla="*/ 2563067 w 7486643"/>
              <a:gd name="connsiteY1116" fmla="*/ 2827942 h 3524628"/>
              <a:gd name="connsiteX1117" fmla="*/ 2534115 w 7486643"/>
              <a:gd name="connsiteY1117" fmla="*/ 2815214 h 3524628"/>
              <a:gd name="connsiteX1118" fmla="*/ 2561089 w 7486643"/>
              <a:gd name="connsiteY1118" fmla="*/ 2810950 h 3524628"/>
              <a:gd name="connsiteX1119" fmla="*/ 2595187 w 7486643"/>
              <a:gd name="connsiteY1119" fmla="*/ 2813553 h 3524628"/>
              <a:gd name="connsiteX1120" fmla="*/ 2564312 w 7486643"/>
              <a:gd name="connsiteY1120" fmla="*/ 2810441 h 3524628"/>
              <a:gd name="connsiteX1121" fmla="*/ 2561089 w 7486643"/>
              <a:gd name="connsiteY1121" fmla="*/ 2810950 h 3524628"/>
              <a:gd name="connsiteX1122" fmla="*/ 2555321 w 7486643"/>
              <a:gd name="connsiteY1122" fmla="*/ 2810510 h 3524628"/>
              <a:gd name="connsiteX1123" fmla="*/ 2517829 w 7486643"/>
              <a:gd name="connsiteY1123" fmla="*/ 2804145 h 3524628"/>
              <a:gd name="connsiteX1124" fmla="*/ 2430066 w 7486643"/>
              <a:gd name="connsiteY1124" fmla="*/ 2810233 h 3524628"/>
              <a:gd name="connsiteX1125" fmla="*/ 2349089 w 7486643"/>
              <a:gd name="connsiteY1125" fmla="*/ 2809126 h 3524628"/>
              <a:gd name="connsiteX1126" fmla="*/ 2260421 w 7486643"/>
              <a:gd name="connsiteY1126" fmla="*/ 2814107 h 3524628"/>
              <a:gd name="connsiteX1127" fmla="*/ 2288016 w 7486643"/>
              <a:gd name="connsiteY1127" fmla="*/ 2842331 h 3524628"/>
              <a:gd name="connsiteX1128" fmla="*/ 2388446 w 7486643"/>
              <a:gd name="connsiteY1128" fmla="*/ 2819088 h 3524628"/>
              <a:gd name="connsiteX1129" fmla="*/ 2382565 w 7486643"/>
              <a:gd name="connsiteY1129" fmla="*/ 2845098 h 3524628"/>
              <a:gd name="connsiteX1130" fmla="*/ 2416494 w 7486643"/>
              <a:gd name="connsiteY1130" fmla="*/ 2840117 h 3524628"/>
              <a:gd name="connsiteX1131" fmla="*/ 2440471 w 7486643"/>
              <a:gd name="connsiteY1131" fmla="*/ 2822408 h 3524628"/>
              <a:gd name="connsiteX1132" fmla="*/ 2460376 w 7486643"/>
              <a:gd name="connsiteY1132" fmla="*/ 2845098 h 3524628"/>
              <a:gd name="connsiteX1133" fmla="*/ 2528686 w 7486643"/>
              <a:gd name="connsiteY1133" fmla="*/ 2850632 h 3524628"/>
              <a:gd name="connsiteX1134" fmla="*/ 2654902 w 7486643"/>
              <a:gd name="connsiteY1134" fmla="*/ 2831816 h 3524628"/>
              <a:gd name="connsiteX1135" fmla="*/ 2635902 w 7486643"/>
              <a:gd name="connsiteY1135" fmla="*/ 2817427 h 3524628"/>
              <a:gd name="connsiteX1136" fmla="*/ 2696974 w 7486643"/>
              <a:gd name="connsiteY1136" fmla="*/ 2804145 h 3524628"/>
              <a:gd name="connsiteX1137" fmla="*/ 2660783 w 7486643"/>
              <a:gd name="connsiteY1137" fmla="*/ 2797159 h 3524628"/>
              <a:gd name="connsiteX1138" fmla="*/ 3091300 w 7486643"/>
              <a:gd name="connsiteY1138" fmla="*/ 2792697 h 3524628"/>
              <a:gd name="connsiteX1139" fmla="*/ 3059336 w 7486643"/>
              <a:gd name="connsiteY1139" fmla="*/ 2803039 h 3524628"/>
              <a:gd name="connsiteX1140" fmla="*/ 3061145 w 7486643"/>
              <a:gd name="connsiteY1140" fmla="*/ 2819641 h 3524628"/>
              <a:gd name="connsiteX1141" fmla="*/ 3132622 w 7486643"/>
              <a:gd name="connsiteY1141" fmla="*/ 2815767 h 3524628"/>
              <a:gd name="connsiteX1142" fmla="*/ 3214957 w 7486643"/>
              <a:gd name="connsiteY1142" fmla="*/ 2820194 h 3524628"/>
              <a:gd name="connsiteX1143" fmla="*/ 3271053 w 7486643"/>
              <a:gd name="connsiteY1143" fmla="*/ 2820748 h 3524628"/>
              <a:gd name="connsiteX1144" fmla="*/ 3199576 w 7486643"/>
              <a:gd name="connsiteY1144" fmla="*/ 2803592 h 3524628"/>
              <a:gd name="connsiteX1145" fmla="*/ 3091300 w 7486643"/>
              <a:gd name="connsiteY1145" fmla="*/ 2792697 h 3524628"/>
              <a:gd name="connsiteX1146" fmla="*/ 1763248 w 7486643"/>
              <a:gd name="connsiteY1146" fmla="*/ 2789757 h 3524628"/>
              <a:gd name="connsiteX1147" fmla="*/ 1725247 w 7486643"/>
              <a:gd name="connsiteY1147" fmla="*/ 2801378 h 3524628"/>
              <a:gd name="connsiteX1148" fmla="*/ 1764605 w 7486643"/>
              <a:gd name="connsiteY1148" fmla="*/ 2808019 h 3524628"/>
              <a:gd name="connsiteX1149" fmla="*/ 1763248 w 7486643"/>
              <a:gd name="connsiteY1149" fmla="*/ 2789757 h 3524628"/>
              <a:gd name="connsiteX1150" fmla="*/ 563518 w 7486643"/>
              <a:gd name="connsiteY1150" fmla="*/ 2789757 h 3524628"/>
              <a:gd name="connsiteX1151" fmla="*/ 593828 w 7486643"/>
              <a:gd name="connsiteY1151" fmla="*/ 2794737 h 3524628"/>
              <a:gd name="connsiteX1152" fmla="*/ 563518 w 7486643"/>
              <a:gd name="connsiteY1152" fmla="*/ 2789757 h 3524628"/>
              <a:gd name="connsiteX1153" fmla="*/ 525292 w 7486643"/>
              <a:gd name="connsiteY1153" fmla="*/ 2788027 h 3524628"/>
              <a:gd name="connsiteX1154" fmla="*/ 498827 w 7486643"/>
              <a:gd name="connsiteY1154" fmla="*/ 2808573 h 3524628"/>
              <a:gd name="connsiteX1155" fmla="*/ 498827 w 7486643"/>
              <a:gd name="connsiteY1155" fmla="*/ 2808573 h 3524628"/>
              <a:gd name="connsiteX1156" fmla="*/ 572566 w 7486643"/>
              <a:gd name="connsiteY1156" fmla="*/ 2842331 h 3524628"/>
              <a:gd name="connsiteX1157" fmla="*/ 619614 w 7486643"/>
              <a:gd name="connsiteY1157" fmla="*/ 2842884 h 3524628"/>
              <a:gd name="connsiteX1158" fmla="*/ 655353 w 7486643"/>
              <a:gd name="connsiteY1158" fmla="*/ 2850079 h 3524628"/>
              <a:gd name="connsiteX1159" fmla="*/ 582066 w 7486643"/>
              <a:gd name="connsiteY1159" fmla="*/ 2812447 h 3524628"/>
              <a:gd name="connsiteX1160" fmla="*/ 544066 w 7486643"/>
              <a:gd name="connsiteY1160" fmla="*/ 2817981 h 3524628"/>
              <a:gd name="connsiteX1161" fmla="*/ 562614 w 7486643"/>
              <a:gd name="connsiteY1161" fmla="*/ 2790310 h 3524628"/>
              <a:gd name="connsiteX1162" fmla="*/ 525292 w 7486643"/>
              <a:gd name="connsiteY1162" fmla="*/ 2788027 h 3524628"/>
              <a:gd name="connsiteX1163" fmla="*/ 3342912 w 7486643"/>
              <a:gd name="connsiteY1163" fmla="*/ 2781897 h 3524628"/>
              <a:gd name="connsiteX1164" fmla="*/ 3350334 w 7486643"/>
              <a:gd name="connsiteY1164" fmla="*/ 2786229 h 3524628"/>
              <a:gd name="connsiteX1165" fmla="*/ 3349786 w 7486643"/>
              <a:gd name="connsiteY1165" fmla="*/ 2789813 h 3524628"/>
              <a:gd name="connsiteX1166" fmla="*/ 3334387 w 7486643"/>
              <a:gd name="connsiteY1166" fmla="*/ 2784776 h 3524628"/>
              <a:gd name="connsiteX1167" fmla="*/ 3342912 w 7486643"/>
              <a:gd name="connsiteY1167" fmla="*/ 2781897 h 3524628"/>
              <a:gd name="connsiteX1168" fmla="*/ 566572 w 7486643"/>
              <a:gd name="connsiteY1168" fmla="*/ 2775783 h 3524628"/>
              <a:gd name="connsiteX1169" fmla="*/ 563066 w 7486643"/>
              <a:gd name="connsiteY1169" fmla="*/ 2786990 h 3524628"/>
              <a:gd name="connsiteX1170" fmla="*/ 576185 w 7486643"/>
              <a:gd name="connsiteY1170" fmla="*/ 2778688 h 3524628"/>
              <a:gd name="connsiteX1171" fmla="*/ 566572 w 7486643"/>
              <a:gd name="connsiteY1171" fmla="*/ 2775783 h 3524628"/>
              <a:gd name="connsiteX1172" fmla="*/ 3547744 w 7486643"/>
              <a:gd name="connsiteY1172" fmla="*/ 2774676 h 3524628"/>
              <a:gd name="connsiteX1173" fmla="*/ 3515794 w 7486643"/>
              <a:gd name="connsiteY1173" fmla="*/ 2799165 h 3524628"/>
              <a:gd name="connsiteX1174" fmla="*/ 3526800 w 7486643"/>
              <a:gd name="connsiteY1174" fmla="*/ 2799009 h 3524628"/>
              <a:gd name="connsiteX1175" fmla="*/ 3526621 w 7486643"/>
              <a:gd name="connsiteY1175" fmla="*/ 2798814 h 3524628"/>
              <a:gd name="connsiteX1176" fmla="*/ 3554191 w 7486643"/>
              <a:gd name="connsiteY1176" fmla="*/ 2797920 h 3524628"/>
              <a:gd name="connsiteX1177" fmla="*/ 3590890 w 7486643"/>
              <a:gd name="connsiteY1177" fmla="*/ 2784223 h 3524628"/>
              <a:gd name="connsiteX1178" fmla="*/ 3547744 w 7486643"/>
              <a:gd name="connsiteY1178" fmla="*/ 2774676 h 3524628"/>
              <a:gd name="connsiteX1179" fmla="*/ 1815887 w 7486643"/>
              <a:gd name="connsiteY1179" fmla="*/ 2767404 h 3524628"/>
              <a:gd name="connsiteX1180" fmla="*/ 1822058 w 7486643"/>
              <a:gd name="connsiteY1180" fmla="*/ 2768727 h 3524628"/>
              <a:gd name="connsiteX1181" fmla="*/ 1804415 w 7486643"/>
              <a:gd name="connsiteY1181" fmla="*/ 2798611 h 3524628"/>
              <a:gd name="connsiteX1182" fmla="*/ 1853725 w 7486643"/>
              <a:gd name="connsiteY1182" fmla="*/ 2817427 h 3524628"/>
              <a:gd name="connsiteX1183" fmla="*/ 1811653 w 7486643"/>
              <a:gd name="connsiteY1183" fmla="*/ 2821855 h 3524628"/>
              <a:gd name="connsiteX1184" fmla="*/ 1858701 w 7486643"/>
              <a:gd name="connsiteY1184" fmla="*/ 2832923 h 3524628"/>
              <a:gd name="connsiteX1185" fmla="*/ 1912988 w 7486643"/>
              <a:gd name="connsiteY1185" fmla="*/ 2816321 h 3524628"/>
              <a:gd name="connsiteX1186" fmla="*/ 1869106 w 7486643"/>
              <a:gd name="connsiteY1186" fmla="*/ 2790310 h 3524628"/>
              <a:gd name="connsiteX1187" fmla="*/ 1822058 w 7486643"/>
              <a:gd name="connsiteY1187" fmla="*/ 2768727 h 3524628"/>
              <a:gd name="connsiteX1188" fmla="*/ 1815887 w 7486643"/>
              <a:gd name="connsiteY1188" fmla="*/ 2767404 h 3524628"/>
              <a:gd name="connsiteX1189" fmla="*/ 7043223 w 7486643"/>
              <a:gd name="connsiteY1189" fmla="*/ 2767067 h 3524628"/>
              <a:gd name="connsiteX1190" fmla="*/ 7034006 w 7486643"/>
              <a:gd name="connsiteY1190" fmla="*/ 2773154 h 3524628"/>
              <a:gd name="connsiteX1191" fmla="*/ 7053458 w 7486643"/>
              <a:gd name="connsiteY1191" fmla="*/ 2770941 h 3524628"/>
              <a:gd name="connsiteX1192" fmla="*/ 7043223 w 7486643"/>
              <a:gd name="connsiteY1192" fmla="*/ 2767067 h 3524628"/>
              <a:gd name="connsiteX1193" fmla="*/ 695898 w 7486643"/>
              <a:gd name="connsiteY1193" fmla="*/ 2763539 h 3524628"/>
              <a:gd name="connsiteX1194" fmla="*/ 684758 w 7486643"/>
              <a:gd name="connsiteY1194" fmla="*/ 2764300 h 3524628"/>
              <a:gd name="connsiteX1195" fmla="*/ 638615 w 7486643"/>
              <a:gd name="connsiteY1195" fmla="*/ 2770941 h 3524628"/>
              <a:gd name="connsiteX1196" fmla="*/ 647662 w 7486643"/>
              <a:gd name="connsiteY1196" fmla="*/ 2810233 h 3524628"/>
              <a:gd name="connsiteX1197" fmla="*/ 670281 w 7486643"/>
              <a:gd name="connsiteY1197" fmla="*/ 2814660 h 3524628"/>
              <a:gd name="connsiteX1198" fmla="*/ 659424 w 7486643"/>
              <a:gd name="connsiteY1198" fmla="*/ 2800825 h 3524628"/>
              <a:gd name="connsiteX1199" fmla="*/ 691544 w 7486643"/>
              <a:gd name="connsiteY1199" fmla="*/ 2791970 h 3524628"/>
              <a:gd name="connsiteX1200" fmla="*/ 691544 w 7486643"/>
              <a:gd name="connsiteY1200" fmla="*/ 2791970 h 3524628"/>
              <a:gd name="connsiteX1201" fmla="*/ 734521 w 7486643"/>
              <a:gd name="connsiteY1201" fmla="*/ 2770387 h 3524628"/>
              <a:gd name="connsiteX1202" fmla="*/ 715068 w 7486643"/>
              <a:gd name="connsiteY1202" fmla="*/ 2779795 h 3524628"/>
              <a:gd name="connsiteX1203" fmla="*/ 701949 w 7486643"/>
              <a:gd name="connsiteY1203" fmla="*/ 2768174 h 3524628"/>
              <a:gd name="connsiteX1204" fmla="*/ 695898 w 7486643"/>
              <a:gd name="connsiteY1204" fmla="*/ 2763539 h 3524628"/>
              <a:gd name="connsiteX1205" fmla="*/ 5830657 w 7486643"/>
              <a:gd name="connsiteY1205" fmla="*/ 2759872 h 3524628"/>
              <a:gd name="connsiteX1206" fmla="*/ 5678203 w 7486643"/>
              <a:gd name="connsiteY1206" fmla="*/ 2780902 h 3524628"/>
              <a:gd name="connsiteX1207" fmla="*/ 5830657 w 7486643"/>
              <a:gd name="connsiteY1207" fmla="*/ 2759872 h 3524628"/>
              <a:gd name="connsiteX1208" fmla="*/ 3055717 w 7486643"/>
              <a:gd name="connsiteY1208" fmla="*/ 2748804 h 3524628"/>
              <a:gd name="connsiteX1209" fmla="*/ 3055717 w 7486643"/>
              <a:gd name="connsiteY1209" fmla="*/ 2748804 h 3524628"/>
              <a:gd name="connsiteX1210" fmla="*/ 2265397 w 7486643"/>
              <a:gd name="connsiteY1210" fmla="*/ 2748804 h 3524628"/>
              <a:gd name="connsiteX1211" fmla="*/ 2252624 w 7486643"/>
              <a:gd name="connsiteY1211" fmla="*/ 2756889 h 3524628"/>
              <a:gd name="connsiteX1212" fmla="*/ 2250799 w 7486643"/>
              <a:gd name="connsiteY1212" fmla="*/ 2757651 h 3524628"/>
              <a:gd name="connsiteX1213" fmla="*/ 2249451 w 7486643"/>
              <a:gd name="connsiteY1213" fmla="*/ 2757313 h 3524628"/>
              <a:gd name="connsiteX1214" fmla="*/ 2265397 w 7486643"/>
              <a:gd name="connsiteY1214" fmla="*/ 2748804 h 3524628"/>
              <a:gd name="connsiteX1215" fmla="*/ 7256077 w 7486643"/>
              <a:gd name="connsiteY1215" fmla="*/ 2747294 h 3524628"/>
              <a:gd name="connsiteX1216" fmla="*/ 7259294 w 7486643"/>
              <a:gd name="connsiteY1216" fmla="*/ 2748251 h 3524628"/>
              <a:gd name="connsiteX1217" fmla="*/ 7255636 w 7486643"/>
              <a:gd name="connsiteY1217" fmla="*/ 2747386 h 3524628"/>
              <a:gd name="connsiteX1218" fmla="*/ 2225474 w 7486643"/>
              <a:gd name="connsiteY1218" fmla="*/ 2747075 h 3524628"/>
              <a:gd name="connsiteX1219" fmla="*/ 2197087 w 7486643"/>
              <a:gd name="connsiteY1219" fmla="*/ 2763193 h 3524628"/>
              <a:gd name="connsiteX1220" fmla="*/ 2230394 w 7486643"/>
              <a:gd name="connsiteY1220" fmla="*/ 2766167 h 3524628"/>
              <a:gd name="connsiteX1221" fmla="*/ 2250799 w 7486643"/>
              <a:gd name="connsiteY1221" fmla="*/ 2757651 h 3524628"/>
              <a:gd name="connsiteX1222" fmla="*/ 2253692 w 7486643"/>
              <a:gd name="connsiteY1222" fmla="*/ 2758377 h 3524628"/>
              <a:gd name="connsiteX1223" fmla="*/ 2265397 w 7486643"/>
              <a:gd name="connsiteY1223" fmla="*/ 2748804 h 3524628"/>
              <a:gd name="connsiteX1224" fmla="*/ 2225474 w 7486643"/>
              <a:gd name="connsiteY1224" fmla="*/ 2747075 h 3524628"/>
              <a:gd name="connsiteX1225" fmla="*/ 1462863 w 7486643"/>
              <a:gd name="connsiteY1225" fmla="*/ 2745484 h 3524628"/>
              <a:gd name="connsiteX1226" fmla="*/ 1429387 w 7486643"/>
              <a:gd name="connsiteY1226" fmla="*/ 2761533 h 3524628"/>
              <a:gd name="connsiteX1227" fmla="*/ 1457887 w 7486643"/>
              <a:gd name="connsiteY1227" fmla="*/ 2796398 h 3524628"/>
              <a:gd name="connsiteX1228" fmla="*/ 1457887 w 7486643"/>
              <a:gd name="connsiteY1228" fmla="*/ 2796398 h 3524628"/>
              <a:gd name="connsiteX1229" fmla="*/ 1499506 w 7486643"/>
              <a:gd name="connsiteY1229" fmla="*/ 2789757 h 3524628"/>
              <a:gd name="connsiteX1230" fmla="*/ 1534793 w 7486643"/>
              <a:gd name="connsiteY1230" fmla="*/ 2787543 h 3524628"/>
              <a:gd name="connsiteX1231" fmla="*/ 1462863 w 7486643"/>
              <a:gd name="connsiteY1231" fmla="*/ 2745484 h 3524628"/>
              <a:gd name="connsiteX1232" fmla="*/ 7210712 w 7486643"/>
              <a:gd name="connsiteY1232" fmla="*/ 2743538 h 3524628"/>
              <a:gd name="connsiteX1233" fmla="*/ 7193246 w 7486643"/>
              <a:gd name="connsiteY1233" fmla="*/ 2743823 h 3524628"/>
              <a:gd name="connsiteX1234" fmla="*/ 7211416 w 7486643"/>
              <a:gd name="connsiteY1234" fmla="*/ 2743670 h 3524628"/>
              <a:gd name="connsiteX1235" fmla="*/ 7228814 w 7486643"/>
              <a:gd name="connsiteY1235" fmla="*/ 2746937 h 3524628"/>
              <a:gd name="connsiteX1236" fmla="*/ 7247001 w 7486643"/>
              <a:gd name="connsiteY1236" fmla="*/ 2749193 h 3524628"/>
              <a:gd name="connsiteX1237" fmla="*/ 7254649 w 7486643"/>
              <a:gd name="connsiteY1237" fmla="*/ 2747593 h 3524628"/>
              <a:gd name="connsiteX1238" fmla="*/ 7259294 w 7486643"/>
              <a:gd name="connsiteY1238" fmla="*/ 2748251 h 3524628"/>
              <a:gd name="connsiteX1239" fmla="*/ 7264722 w 7486643"/>
              <a:gd name="connsiteY1239" fmla="*/ 2745484 h 3524628"/>
              <a:gd name="connsiteX1240" fmla="*/ 7256077 w 7486643"/>
              <a:gd name="connsiteY1240" fmla="*/ 2747294 h 3524628"/>
              <a:gd name="connsiteX1241" fmla="*/ 7253017 w 7486643"/>
              <a:gd name="connsiteY1241" fmla="*/ 2746383 h 3524628"/>
              <a:gd name="connsiteX1242" fmla="*/ 7251723 w 7486643"/>
              <a:gd name="connsiteY1242" fmla="*/ 2746461 h 3524628"/>
              <a:gd name="connsiteX1243" fmla="*/ 7255636 w 7486643"/>
              <a:gd name="connsiteY1243" fmla="*/ 2747386 h 3524628"/>
              <a:gd name="connsiteX1244" fmla="*/ 7254649 w 7486643"/>
              <a:gd name="connsiteY1244" fmla="*/ 2747593 h 3524628"/>
              <a:gd name="connsiteX1245" fmla="*/ 7226100 w 7486643"/>
              <a:gd name="connsiteY1245" fmla="*/ 2743547 h 3524628"/>
              <a:gd name="connsiteX1246" fmla="*/ 7211416 w 7486643"/>
              <a:gd name="connsiteY1246" fmla="*/ 2743670 h 3524628"/>
              <a:gd name="connsiteX1247" fmla="*/ 1052096 w 7486643"/>
              <a:gd name="connsiteY1247" fmla="*/ 2742717 h 3524628"/>
              <a:gd name="connsiteX1248" fmla="*/ 1032191 w 7486643"/>
              <a:gd name="connsiteY1248" fmla="*/ 2749358 h 3524628"/>
              <a:gd name="connsiteX1249" fmla="*/ 1009572 w 7486643"/>
              <a:gd name="connsiteY1249" fmla="*/ 2753785 h 3524628"/>
              <a:gd name="connsiteX1250" fmla="*/ 1009572 w 7486643"/>
              <a:gd name="connsiteY1250" fmla="*/ 2753785 h 3524628"/>
              <a:gd name="connsiteX1251" fmla="*/ 1061596 w 7486643"/>
              <a:gd name="connsiteY1251" fmla="*/ 2781455 h 3524628"/>
              <a:gd name="connsiteX1252" fmla="*/ 1067930 w 7486643"/>
              <a:gd name="connsiteY1252" fmla="*/ 2760979 h 3524628"/>
              <a:gd name="connsiteX1253" fmla="*/ 1079239 w 7486643"/>
              <a:gd name="connsiteY1253" fmla="*/ 2765406 h 3524628"/>
              <a:gd name="connsiteX1254" fmla="*/ 1112263 w 7486643"/>
              <a:gd name="connsiteY1254" fmla="*/ 2774261 h 3524628"/>
              <a:gd name="connsiteX1255" fmla="*/ 1052096 w 7486643"/>
              <a:gd name="connsiteY1255" fmla="*/ 2742717 h 3524628"/>
              <a:gd name="connsiteX1256" fmla="*/ 3062955 w 7486643"/>
              <a:gd name="connsiteY1256" fmla="*/ 2738220 h 3524628"/>
              <a:gd name="connsiteX1257" fmla="*/ 3059788 w 7486643"/>
              <a:gd name="connsiteY1257" fmla="*/ 2746590 h 3524628"/>
              <a:gd name="connsiteX1258" fmla="*/ 3070193 w 7486643"/>
              <a:gd name="connsiteY1258" fmla="*/ 2741056 h 3524628"/>
              <a:gd name="connsiteX1259" fmla="*/ 3062955 w 7486643"/>
              <a:gd name="connsiteY1259" fmla="*/ 2738220 h 3524628"/>
              <a:gd name="connsiteX1260" fmla="*/ 3348185 w 7486643"/>
              <a:gd name="connsiteY1260" fmla="*/ 2736422 h 3524628"/>
              <a:gd name="connsiteX1261" fmla="*/ 3330768 w 7486643"/>
              <a:gd name="connsiteY1261" fmla="*/ 2753785 h 3524628"/>
              <a:gd name="connsiteX1262" fmla="*/ 3298196 w 7486643"/>
              <a:gd name="connsiteY1262" fmla="*/ 2801932 h 3524628"/>
              <a:gd name="connsiteX1263" fmla="*/ 3332577 w 7486643"/>
              <a:gd name="connsiteY1263" fmla="*/ 2808573 h 3524628"/>
              <a:gd name="connsiteX1264" fmla="*/ 3315839 w 7486643"/>
              <a:gd name="connsiteY1264" fmla="*/ 2772047 h 3524628"/>
              <a:gd name="connsiteX1265" fmla="*/ 3368768 w 7486643"/>
              <a:gd name="connsiteY1265" fmla="*/ 2775921 h 3524628"/>
              <a:gd name="connsiteX1266" fmla="*/ 3334387 w 7486643"/>
              <a:gd name="connsiteY1266" fmla="*/ 2784776 h 3524628"/>
              <a:gd name="connsiteX1267" fmla="*/ 3349782 w 7486643"/>
              <a:gd name="connsiteY1267" fmla="*/ 2789835 h 3524628"/>
              <a:gd name="connsiteX1268" fmla="*/ 3349786 w 7486643"/>
              <a:gd name="connsiteY1268" fmla="*/ 2789813 h 3524628"/>
              <a:gd name="connsiteX1269" fmla="*/ 3376685 w 7486643"/>
              <a:gd name="connsiteY1269" fmla="*/ 2798611 h 3524628"/>
              <a:gd name="connsiteX1270" fmla="*/ 3420340 w 7486643"/>
              <a:gd name="connsiteY1270" fmla="*/ 2802485 h 3524628"/>
              <a:gd name="connsiteX1271" fmla="*/ 3479151 w 7486643"/>
              <a:gd name="connsiteY1271" fmla="*/ 2794184 h 3524628"/>
              <a:gd name="connsiteX1272" fmla="*/ 3467841 w 7486643"/>
              <a:gd name="connsiteY1272" fmla="*/ 2773154 h 3524628"/>
              <a:gd name="connsiteX1273" fmla="*/ 3444769 w 7486643"/>
              <a:gd name="connsiteY1273" fmla="*/ 2784776 h 3524628"/>
              <a:gd name="connsiteX1274" fmla="*/ 3385959 w 7486643"/>
              <a:gd name="connsiteY1274" fmla="*/ 2770941 h 3524628"/>
              <a:gd name="connsiteX1275" fmla="*/ 3348185 w 7486643"/>
              <a:gd name="connsiteY1275" fmla="*/ 2736422 h 3524628"/>
              <a:gd name="connsiteX1276" fmla="*/ 1190074 w 7486643"/>
              <a:gd name="connsiteY1276" fmla="*/ 2733862 h 3524628"/>
              <a:gd name="connsiteX1277" fmla="*/ 1189904 w 7486643"/>
              <a:gd name="connsiteY1277" fmla="*/ 2736353 h 3524628"/>
              <a:gd name="connsiteX1278" fmla="*/ 1189964 w 7486643"/>
              <a:gd name="connsiteY1278" fmla="*/ 2734420 h 3524628"/>
              <a:gd name="connsiteX1279" fmla="*/ 277836 w 7486643"/>
              <a:gd name="connsiteY1279" fmla="*/ 2730749 h 3524628"/>
              <a:gd name="connsiteX1280" fmla="*/ 263133 w 7486643"/>
              <a:gd name="connsiteY1280" fmla="*/ 2737182 h 3524628"/>
              <a:gd name="connsiteX1281" fmla="*/ 292539 w 7486643"/>
              <a:gd name="connsiteY1281" fmla="*/ 2737182 h 3524628"/>
              <a:gd name="connsiteX1282" fmla="*/ 277836 w 7486643"/>
              <a:gd name="connsiteY1282" fmla="*/ 2730749 h 3524628"/>
              <a:gd name="connsiteX1283" fmla="*/ 519976 w 7486643"/>
              <a:gd name="connsiteY1283" fmla="*/ 2730403 h 3524628"/>
              <a:gd name="connsiteX1284" fmla="*/ 483446 w 7486643"/>
              <a:gd name="connsiteY1284" fmla="*/ 2732202 h 3524628"/>
              <a:gd name="connsiteX1285" fmla="*/ 557185 w 7486643"/>
              <a:gd name="connsiteY1285" fmla="*/ 2731095 h 3524628"/>
              <a:gd name="connsiteX1286" fmla="*/ 519976 w 7486643"/>
              <a:gd name="connsiteY1286" fmla="*/ 2730403 h 3524628"/>
              <a:gd name="connsiteX1287" fmla="*/ 5078338 w 7486643"/>
              <a:gd name="connsiteY1287" fmla="*/ 2726114 h 3524628"/>
              <a:gd name="connsiteX1288" fmla="*/ 5046218 w 7486643"/>
              <a:gd name="connsiteY1288" fmla="*/ 2730541 h 3524628"/>
              <a:gd name="connsiteX1289" fmla="*/ 5058885 w 7486643"/>
              <a:gd name="connsiteY1289" fmla="*/ 2767067 h 3524628"/>
              <a:gd name="connsiteX1290" fmla="*/ 5067028 w 7486643"/>
              <a:gd name="connsiteY1290" fmla="*/ 2783669 h 3524628"/>
              <a:gd name="connsiteX1291" fmla="*/ 5116791 w 7486643"/>
              <a:gd name="connsiteY1291" fmla="*/ 2775368 h 3524628"/>
              <a:gd name="connsiteX1292" fmla="*/ 5081052 w 7486643"/>
              <a:gd name="connsiteY1292" fmla="*/ 2759319 h 3524628"/>
              <a:gd name="connsiteX1293" fmla="*/ 5075623 w 7486643"/>
              <a:gd name="connsiteY1293" fmla="*/ 2745484 h 3524628"/>
              <a:gd name="connsiteX1294" fmla="*/ 5078338 w 7486643"/>
              <a:gd name="connsiteY1294" fmla="*/ 2726114 h 3524628"/>
              <a:gd name="connsiteX1295" fmla="*/ 3512684 w 7486643"/>
              <a:gd name="connsiteY1295" fmla="*/ 2724523 h 3524628"/>
              <a:gd name="connsiteX1296" fmla="*/ 3508103 w 7486643"/>
              <a:gd name="connsiteY1296" fmla="*/ 2728881 h 3524628"/>
              <a:gd name="connsiteX1297" fmla="*/ 3512684 w 7486643"/>
              <a:gd name="connsiteY1297" fmla="*/ 2724523 h 3524628"/>
              <a:gd name="connsiteX1298" fmla="*/ 1194852 w 7486643"/>
              <a:gd name="connsiteY1298" fmla="*/ 2723399 h 3524628"/>
              <a:gd name="connsiteX1299" fmla="*/ 1190074 w 7486643"/>
              <a:gd name="connsiteY1299" fmla="*/ 2733862 h 3524628"/>
              <a:gd name="connsiteX1300" fmla="*/ 1190010 w 7486643"/>
              <a:gd name="connsiteY1300" fmla="*/ 2732928 h 3524628"/>
              <a:gd name="connsiteX1301" fmla="*/ 1189964 w 7486643"/>
              <a:gd name="connsiteY1301" fmla="*/ 2734420 h 3524628"/>
              <a:gd name="connsiteX1302" fmla="*/ 1186681 w 7486643"/>
              <a:gd name="connsiteY1302" fmla="*/ 2751087 h 3524628"/>
              <a:gd name="connsiteX1303" fmla="*/ 1190074 w 7486643"/>
              <a:gd name="connsiteY1303" fmla="*/ 2767067 h 3524628"/>
              <a:gd name="connsiteX1304" fmla="*/ 1236670 w 7486643"/>
              <a:gd name="connsiteY1304" fmla="*/ 2772601 h 3524628"/>
              <a:gd name="connsiteX1305" fmla="*/ 1202741 w 7486643"/>
              <a:gd name="connsiteY1305" fmla="*/ 2756552 h 3524628"/>
              <a:gd name="connsiteX1306" fmla="*/ 1194852 w 7486643"/>
              <a:gd name="connsiteY1306" fmla="*/ 2723399 h 3524628"/>
              <a:gd name="connsiteX1307" fmla="*/ 3337101 w 7486643"/>
              <a:gd name="connsiteY1307" fmla="*/ 2723347 h 3524628"/>
              <a:gd name="connsiteX1308" fmla="*/ 3317196 w 7486643"/>
              <a:gd name="connsiteY1308" fmla="*/ 2730541 h 3524628"/>
              <a:gd name="connsiteX1309" fmla="*/ 3337101 w 7486643"/>
              <a:gd name="connsiteY1309" fmla="*/ 2723347 h 3524628"/>
              <a:gd name="connsiteX1310" fmla="*/ 218856 w 7486643"/>
              <a:gd name="connsiteY1310" fmla="*/ 2721203 h 3524628"/>
              <a:gd name="connsiteX1311" fmla="*/ 207038 w 7486643"/>
              <a:gd name="connsiteY1311" fmla="*/ 2726668 h 3524628"/>
              <a:gd name="connsiteX1312" fmla="*/ 222871 w 7486643"/>
              <a:gd name="connsiteY1312" fmla="*/ 2736076 h 3524628"/>
              <a:gd name="connsiteX1313" fmla="*/ 218856 w 7486643"/>
              <a:gd name="connsiteY1313" fmla="*/ 2721203 h 3524628"/>
              <a:gd name="connsiteX1314" fmla="*/ 1651197 w 7486643"/>
              <a:gd name="connsiteY1314" fmla="*/ 2716836 h 3524628"/>
              <a:gd name="connsiteX1315" fmla="*/ 1639746 w 7486643"/>
              <a:gd name="connsiteY1315" fmla="*/ 2720027 h 3524628"/>
              <a:gd name="connsiteX1316" fmla="*/ 1661009 w 7486643"/>
              <a:gd name="connsiteY1316" fmla="*/ 2752125 h 3524628"/>
              <a:gd name="connsiteX1317" fmla="*/ 1604460 w 7486643"/>
              <a:gd name="connsiteY1317" fmla="*/ 2766513 h 3524628"/>
              <a:gd name="connsiteX1318" fmla="*/ 1550626 w 7486643"/>
              <a:gd name="connsiteY1318" fmla="*/ 2792524 h 3524628"/>
              <a:gd name="connsiteX1319" fmla="*/ 1488197 w 7486643"/>
              <a:gd name="connsiteY1319" fmla="*/ 2815214 h 3524628"/>
              <a:gd name="connsiteX1320" fmla="*/ 1528007 w 7486643"/>
              <a:gd name="connsiteY1320" fmla="*/ 2821855 h 3524628"/>
              <a:gd name="connsiteX1321" fmla="*/ 1537507 w 7486643"/>
              <a:gd name="connsiteY1321" fmla="*/ 2839633 h 3524628"/>
              <a:gd name="connsiteX1322" fmla="*/ 1542809 w 7486643"/>
              <a:gd name="connsiteY1322" fmla="*/ 2863888 h 3524628"/>
              <a:gd name="connsiteX1323" fmla="*/ 1532078 w 7486643"/>
              <a:gd name="connsiteY1323" fmla="*/ 2860594 h 3524628"/>
              <a:gd name="connsiteX1324" fmla="*/ 1531381 w 7486643"/>
              <a:gd name="connsiteY1324" fmla="*/ 2863363 h 3524628"/>
              <a:gd name="connsiteX1325" fmla="*/ 1520309 w 7486643"/>
              <a:gd name="connsiteY1325" fmla="*/ 2862305 h 3524628"/>
              <a:gd name="connsiteX1326" fmla="*/ 1529520 w 7486643"/>
              <a:gd name="connsiteY1326" fmla="*/ 2870748 h 3524628"/>
              <a:gd name="connsiteX1327" fmla="*/ 1531381 w 7486643"/>
              <a:gd name="connsiteY1327" fmla="*/ 2863363 h 3524628"/>
              <a:gd name="connsiteX1328" fmla="*/ 1542936 w 7486643"/>
              <a:gd name="connsiteY1328" fmla="*/ 2864467 h 3524628"/>
              <a:gd name="connsiteX1329" fmla="*/ 1542809 w 7486643"/>
              <a:gd name="connsiteY1329" fmla="*/ 2863888 h 3524628"/>
              <a:gd name="connsiteX1330" fmla="*/ 1561823 w 7486643"/>
              <a:gd name="connsiteY1330" fmla="*/ 2869725 h 3524628"/>
              <a:gd name="connsiteX1331" fmla="*/ 1563745 w 7486643"/>
              <a:gd name="connsiteY1331" fmla="*/ 2853953 h 3524628"/>
              <a:gd name="connsiteX1332" fmla="*/ 1585007 w 7486643"/>
              <a:gd name="connsiteY1332" fmla="*/ 2824622 h 3524628"/>
              <a:gd name="connsiteX1333" fmla="*/ 1561936 w 7486643"/>
              <a:gd name="connsiteY1333" fmla="*/ 2806912 h 3524628"/>
              <a:gd name="connsiteX1334" fmla="*/ 1632056 w 7486643"/>
              <a:gd name="connsiteY1334" fmla="*/ 2816874 h 3524628"/>
              <a:gd name="connsiteX1335" fmla="*/ 1600841 w 7486643"/>
              <a:gd name="connsiteY1335" fmla="*/ 2842884 h 3524628"/>
              <a:gd name="connsiteX1336" fmla="*/ 1649699 w 7486643"/>
              <a:gd name="connsiteY1336" fmla="*/ 2829602 h 3524628"/>
              <a:gd name="connsiteX1337" fmla="*/ 1677747 w 7486643"/>
              <a:gd name="connsiteY1337" fmla="*/ 2826835 h 3524628"/>
              <a:gd name="connsiteX1338" fmla="*/ 1700366 w 7486643"/>
              <a:gd name="connsiteY1338" fmla="*/ 2837904 h 3524628"/>
              <a:gd name="connsiteX1339" fmla="*/ 1689057 w 7486643"/>
              <a:gd name="connsiteY1339" fmla="*/ 2827942 h 3524628"/>
              <a:gd name="connsiteX1340" fmla="*/ 1694033 w 7486643"/>
              <a:gd name="connsiteY1340" fmla="*/ 2821855 h 3524628"/>
              <a:gd name="connsiteX1341" fmla="*/ 1713938 w 7486643"/>
              <a:gd name="connsiteY1341" fmla="*/ 2815767 h 3524628"/>
              <a:gd name="connsiteX1342" fmla="*/ 1703533 w 7486643"/>
              <a:gd name="connsiteY1342" fmla="*/ 2801378 h 3524628"/>
              <a:gd name="connsiteX1343" fmla="*/ 1706700 w 7486643"/>
              <a:gd name="connsiteY1343" fmla="*/ 2782009 h 3524628"/>
              <a:gd name="connsiteX1344" fmla="*/ 1681366 w 7486643"/>
              <a:gd name="connsiteY1344" fmla="*/ 2754892 h 3524628"/>
              <a:gd name="connsiteX1345" fmla="*/ 1692675 w 7486643"/>
              <a:gd name="connsiteY1345" fmla="*/ 2739949 h 3524628"/>
              <a:gd name="connsiteX1346" fmla="*/ 1651197 w 7486643"/>
              <a:gd name="connsiteY1346" fmla="*/ 2716836 h 3524628"/>
              <a:gd name="connsiteX1347" fmla="*/ 3728416 w 7486643"/>
              <a:gd name="connsiteY1347" fmla="*/ 2711172 h 3524628"/>
              <a:gd name="connsiteX1348" fmla="*/ 3708058 w 7486643"/>
              <a:gd name="connsiteY1348" fmla="*/ 2712832 h 3524628"/>
              <a:gd name="connsiteX1349" fmla="*/ 3728416 w 7486643"/>
              <a:gd name="connsiteY1349" fmla="*/ 2711172 h 3524628"/>
              <a:gd name="connsiteX1350" fmla="*/ 900999 w 7486643"/>
              <a:gd name="connsiteY1350" fmla="*/ 2711172 h 3524628"/>
              <a:gd name="connsiteX1351" fmla="*/ 912308 w 7486643"/>
              <a:gd name="connsiteY1351" fmla="*/ 2734969 h 3524628"/>
              <a:gd name="connsiteX1352" fmla="*/ 845808 w 7486643"/>
              <a:gd name="connsiteY1352" fmla="*/ 2751571 h 3524628"/>
              <a:gd name="connsiteX1353" fmla="*/ 889237 w 7486643"/>
              <a:gd name="connsiteY1353" fmla="*/ 2773708 h 3524628"/>
              <a:gd name="connsiteX1354" fmla="*/ 905975 w 7486643"/>
              <a:gd name="connsiteY1354" fmla="*/ 2770387 h 3524628"/>
              <a:gd name="connsiteX1355" fmla="*/ 910499 w 7486643"/>
              <a:gd name="connsiteY1355" fmla="*/ 2785329 h 3524628"/>
              <a:gd name="connsiteX1356" fmla="*/ 960261 w 7486643"/>
              <a:gd name="connsiteY1356" fmla="*/ 2784776 h 3524628"/>
              <a:gd name="connsiteX1357" fmla="*/ 965238 w 7486643"/>
              <a:gd name="connsiteY1357" fmla="*/ 2766513 h 3524628"/>
              <a:gd name="connsiteX1358" fmla="*/ 930856 w 7486643"/>
              <a:gd name="connsiteY1358" fmla="*/ 2752125 h 3524628"/>
              <a:gd name="connsiteX1359" fmla="*/ 979714 w 7486643"/>
              <a:gd name="connsiteY1359" fmla="*/ 2729435 h 3524628"/>
              <a:gd name="connsiteX1360" fmla="*/ 998262 w 7486643"/>
              <a:gd name="connsiteY1360" fmla="*/ 2729988 h 3524628"/>
              <a:gd name="connsiteX1361" fmla="*/ 983785 w 7486643"/>
              <a:gd name="connsiteY1361" fmla="*/ 2716153 h 3524628"/>
              <a:gd name="connsiteX1362" fmla="*/ 965238 w 7486643"/>
              <a:gd name="connsiteY1362" fmla="*/ 2727774 h 3524628"/>
              <a:gd name="connsiteX1363" fmla="*/ 945333 w 7486643"/>
              <a:gd name="connsiteY1363" fmla="*/ 2717813 h 3524628"/>
              <a:gd name="connsiteX1364" fmla="*/ 900999 w 7486643"/>
              <a:gd name="connsiteY1364" fmla="*/ 2711172 h 3524628"/>
              <a:gd name="connsiteX1365" fmla="*/ 321944 w 7486643"/>
              <a:gd name="connsiteY1365" fmla="*/ 2707852 h 3524628"/>
              <a:gd name="connsiteX1366" fmla="*/ 321944 w 7486643"/>
              <a:gd name="connsiteY1366" fmla="*/ 2707852 h 3524628"/>
              <a:gd name="connsiteX1367" fmla="*/ 4105069 w 7486643"/>
              <a:gd name="connsiteY1367" fmla="*/ 2705919 h 3524628"/>
              <a:gd name="connsiteX1368" fmla="*/ 4111100 w 7486643"/>
              <a:gd name="connsiteY1368" fmla="*/ 2706191 h 3524628"/>
              <a:gd name="connsiteX1369" fmla="*/ 4111484 w 7486643"/>
              <a:gd name="connsiteY1369" fmla="*/ 2706211 h 3524628"/>
              <a:gd name="connsiteX1370" fmla="*/ 4108873 w 7486643"/>
              <a:gd name="connsiteY1370" fmla="*/ 2706191 h 3524628"/>
              <a:gd name="connsiteX1371" fmla="*/ 4105069 w 7486643"/>
              <a:gd name="connsiteY1371" fmla="*/ 2705919 h 3524628"/>
              <a:gd name="connsiteX1372" fmla="*/ 1372386 w 7486643"/>
              <a:gd name="connsiteY1372" fmla="*/ 2702317 h 3524628"/>
              <a:gd name="connsiteX1373" fmla="*/ 1354743 w 7486643"/>
              <a:gd name="connsiteY1373" fmla="*/ 2729988 h 3524628"/>
              <a:gd name="connsiteX1374" fmla="*/ 1372386 w 7486643"/>
              <a:gd name="connsiteY1374" fmla="*/ 2702317 h 3524628"/>
              <a:gd name="connsiteX1375" fmla="*/ 4536972 w 7486643"/>
              <a:gd name="connsiteY1375" fmla="*/ 2699948 h 3524628"/>
              <a:gd name="connsiteX1376" fmla="*/ 4529593 w 7486643"/>
              <a:gd name="connsiteY1376" fmla="*/ 2710065 h 3524628"/>
              <a:gd name="connsiteX1377" fmla="*/ 4536972 w 7486643"/>
              <a:gd name="connsiteY1377" fmla="*/ 2699948 h 3524628"/>
              <a:gd name="connsiteX1378" fmla="*/ 2513305 w 7486643"/>
              <a:gd name="connsiteY1378" fmla="*/ 2699550 h 3524628"/>
              <a:gd name="connsiteX1379" fmla="*/ 2512606 w 7486643"/>
              <a:gd name="connsiteY1379" fmla="*/ 2701174 h 3524628"/>
              <a:gd name="connsiteX1380" fmla="*/ 2512627 w 7486643"/>
              <a:gd name="connsiteY1380" fmla="*/ 2700796 h 3524628"/>
              <a:gd name="connsiteX1381" fmla="*/ 2513305 w 7486643"/>
              <a:gd name="connsiteY1381" fmla="*/ 2699550 h 3524628"/>
              <a:gd name="connsiteX1382" fmla="*/ 7197317 w 7486643"/>
              <a:gd name="connsiteY1382" fmla="*/ 2698997 h 3524628"/>
              <a:gd name="connsiteX1383" fmla="*/ 7019076 w 7486643"/>
              <a:gd name="connsiteY1383" fmla="*/ 2709512 h 3524628"/>
              <a:gd name="connsiteX1384" fmla="*/ 7225365 w 7486643"/>
              <a:gd name="connsiteY1384" fmla="*/ 2728881 h 3524628"/>
              <a:gd name="connsiteX1385" fmla="*/ 7250246 w 7486643"/>
              <a:gd name="connsiteY1385" fmla="*/ 2718366 h 3524628"/>
              <a:gd name="connsiteX1386" fmla="*/ 7291866 w 7486643"/>
              <a:gd name="connsiteY1386" fmla="*/ 2718920 h 3524628"/>
              <a:gd name="connsiteX1387" fmla="*/ 7338009 w 7486643"/>
              <a:gd name="connsiteY1387" fmla="*/ 2705084 h 3524628"/>
              <a:gd name="connsiteX1388" fmla="*/ 7318104 w 7486643"/>
              <a:gd name="connsiteY1388" fmla="*/ 2707298 h 3524628"/>
              <a:gd name="connsiteX1389" fmla="*/ 7318104 w 7486643"/>
              <a:gd name="connsiteY1389" fmla="*/ 2707298 h 3524628"/>
              <a:gd name="connsiteX1390" fmla="*/ 7164292 w 7486643"/>
              <a:gd name="connsiteY1390" fmla="*/ 2705638 h 3524628"/>
              <a:gd name="connsiteX1391" fmla="*/ 7197317 w 7486643"/>
              <a:gd name="connsiteY1391" fmla="*/ 2698997 h 3524628"/>
              <a:gd name="connsiteX1392" fmla="*/ 387087 w 7486643"/>
              <a:gd name="connsiteY1392" fmla="*/ 2697337 h 3524628"/>
              <a:gd name="connsiteX1393" fmla="*/ 321944 w 7486643"/>
              <a:gd name="connsiteY1393" fmla="*/ 2707852 h 3524628"/>
              <a:gd name="connsiteX1394" fmla="*/ 317872 w 7486643"/>
              <a:gd name="connsiteY1394" fmla="*/ 2721133 h 3524628"/>
              <a:gd name="connsiteX1395" fmla="*/ 330539 w 7486643"/>
              <a:gd name="connsiteY1395" fmla="*/ 2734969 h 3524628"/>
              <a:gd name="connsiteX1396" fmla="*/ 317420 w 7486643"/>
              <a:gd name="connsiteY1396" fmla="*/ 2739396 h 3524628"/>
              <a:gd name="connsiteX1397" fmla="*/ 356778 w 7486643"/>
              <a:gd name="connsiteY1397" fmla="*/ 2731095 h 3524628"/>
              <a:gd name="connsiteX1398" fmla="*/ 401112 w 7486643"/>
              <a:gd name="connsiteY1398" fmla="*/ 2752678 h 3524628"/>
              <a:gd name="connsiteX1399" fmla="*/ 428707 w 7486643"/>
              <a:gd name="connsiteY1399" fmla="*/ 2724454 h 3524628"/>
              <a:gd name="connsiteX1400" fmla="*/ 459469 w 7486643"/>
              <a:gd name="connsiteY1400" fmla="*/ 2736629 h 3524628"/>
              <a:gd name="connsiteX1401" fmla="*/ 456016 w 7486643"/>
              <a:gd name="connsiteY1401" fmla="*/ 2726771 h 3524628"/>
              <a:gd name="connsiteX1402" fmla="*/ 456755 w 7486643"/>
              <a:gd name="connsiteY1402" fmla="*/ 2727774 h 3524628"/>
              <a:gd name="connsiteX1403" fmla="*/ 455398 w 7486643"/>
              <a:gd name="connsiteY1403" fmla="*/ 2725007 h 3524628"/>
              <a:gd name="connsiteX1404" fmla="*/ 456016 w 7486643"/>
              <a:gd name="connsiteY1404" fmla="*/ 2726771 h 3524628"/>
              <a:gd name="connsiteX1405" fmla="*/ 442752 w 7486643"/>
              <a:gd name="connsiteY1405" fmla="*/ 2708777 h 3524628"/>
              <a:gd name="connsiteX1406" fmla="*/ 387087 w 7486643"/>
              <a:gd name="connsiteY1406" fmla="*/ 2697337 h 3524628"/>
              <a:gd name="connsiteX1407" fmla="*/ 2510273 w 7486643"/>
              <a:gd name="connsiteY1407" fmla="*/ 2693584 h 3524628"/>
              <a:gd name="connsiteX1408" fmla="*/ 2494305 w 7486643"/>
              <a:gd name="connsiteY1408" fmla="*/ 2706191 h 3524628"/>
              <a:gd name="connsiteX1409" fmla="*/ 2508937 w 7486643"/>
              <a:gd name="connsiteY1409" fmla="*/ 2709694 h 3524628"/>
              <a:gd name="connsiteX1410" fmla="*/ 2512606 w 7486643"/>
              <a:gd name="connsiteY1410" fmla="*/ 2701174 h 3524628"/>
              <a:gd name="connsiteX1411" fmla="*/ 2512542 w 7486643"/>
              <a:gd name="connsiteY1411" fmla="*/ 2702352 h 3524628"/>
              <a:gd name="connsiteX1412" fmla="*/ 2513305 w 7486643"/>
              <a:gd name="connsiteY1412" fmla="*/ 2699550 h 3524628"/>
              <a:gd name="connsiteX1413" fmla="*/ 2510273 w 7486643"/>
              <a:gd name="connsiteY1413" fmla="*/ 2693584 h 3524628"/>
              <a:gd name="connsiteX1414" fmla="*/ 2476662 w 7486643"/>
              <a:gd name="connsiteY1414" fmla="*/ 2693463 h 3524628"/>
              <a:gd name="connsiteX1415" fmla="*/ 2477566 w 7486643"/>
              <a:gd name="connsiteY1415" fmla="*/ 2710065 h 3524628"/>
              <a:gd name="connsiteX1416" fmla="*/ 2476662 w 7486643"/>
              <a:gd name="connsiteY1416" fmla="*/ 2693463 h 3524628"/>
              <a:gd name="connsiteX1417" fmla="*/ 3505389 w 7486643"/>
              <a:gd name="connsiteY1417" fmla="*/ 2692909 h 3524628"/>
              <a:gd name="connsiteX1418" fmla="*/ 3434364 w 7486643"/>
              <a:gd name="connsiteY1418" fmla="*/ 2698997 h 3524628"/>
              <a:gd name="connsiteX1419" fmla="*/ 3381435 w 7486643"/>
              <a:gd name="connsiteY1419" fmla="*/ 2694016 h 3524628"/>
              <a:gd name="connsiteX1420" fmla="*/ 3356101 w 7486643"/>
              <a:gd name="connsiteY1420" fmla="*/ 2708958 h 3524628"/>
              <a:gd name="connsiteX1421" fmla="*/ 3385959 w 7486643"/>
              <a:gd name="connsiteY1421" fmla="*/ 2713386 h 3524628"/>
              <a:gd name="connsiteX1422" fmla="*/ 3393649 w 7486643"/>
              <a:gd name="connsiteY1422" fmla="*/ 2729988 h 3524628"/>
              <a:gd name="connsiteX1423" fmla="*/ 3430745 w 7486643"/>
              <a:gd name="connsiteY1423" fmla="*/ 2727774 h 3524628"/>
              <a:gd name="connsiteX1424" fmla="*/ 3468293 w 7486643"/>
              <a:gd name="connsiteY1424" fmla="*/ 2712279 h 3524628"/>
              <a:gd name="connsiteX1425" fmla="*/ 3508103 w 7486643"/>
              <a:gd name="connsiteY1425" fmla="*/ 2728881 h 3524628"/>
              <a:gd name="connsiteX1426" fmla="*/ 3576414 w 7486643"/>
              <a:gd name="connsiteY1426" fmla="*/ 2734415 h 3524628"/>
              <a:gd name="connsiteX1427" fmla="*/ 3626629 w 7486643"/>
              <a:gd name="connsiteY1427" fmla="*/ 2739949 h 3524628"/>
              <a:gd name="connsiteX1428" fmla="*/ 3645176 w 7486643"/>
              <a:gd name="connsiteY1428" fmla="*/ 2724454 h 3524628"/>
              <a:gd name="connsiteX1429" fmla="*/ 3664629 w 7486643"/>
              <a:gd name="connsiteY1429" fmla="*/ 2727221 h 3524628"/>
              <a:gd name="connsiteX1430" fmla="*/ 3698106 w 7486643"/>
              <a:gd name="connsiteY1430" fmla="*/ 2709512 h 3524628"/>
              <a:gd name="connsiteX1431" fmla="*/ 3654224 w 7486643"/>
              <a:gd name="connsiteY1431" fmla="*/ 2711172 h 3524628"/>
              <a:gd name="connsiteX1432" fmla="*/ 3617129 w 7486643"/>
              <a:gd name="connsiteY1432" fmla="*/ 2695123 h 3524628"/>
              <a:gd name="connsiteX1433" fmla="*/ 3593152 w 7486643"/>
              <a:gd name="connsiteY1433" fmla="*/ 2694570 h 3524628"/>
              <a:gd name="connsiteX1434" fmla="*/ 3591342 w 7486643"/>
              <a:gd name="connsiteY1434" fmla="*/ 2706191 h 3524628"/>
              <a:gd name="connsiteX1435" fmla="*/ 3536604 w 7486643"/>
              <a:gd name="connsiteY1435" fmla="*/ 2708958 h 3524628"/>
              <a:gd name="connsiteX1436" fmla="*/ 3505389 w 7486643"/>
              <a:gd name="connsiteY1436" fmla="*/ 2692909 h 3524628"/>
              <a:gd name="connsiteX1437" fmla="*/ 2151113 w 7486643"/>
              <a:gd name="connsiteY1437" fmla="*/ 2688759 h 3524628"/>
              <a:gd name="connsiteX1438" fmla="*/ 2114752 w 7486643"/>
              <a:gd name="connsiteY1438" fmla="*/ 2702871 h 3524628"/>
              <a:gd name="connsiteX1439" fmla="*/ 2114752 w 7486643"/>
              <a:gd name="connsiteY1439" fmla="*/ 2702871 h 3524628"/>
              <a:gd name="connsiteX1440" fmla="*/ 2146419 w 7486643"/>
              <a:gd name="connsiteY1440" fmla="*/ 2726114 h 3524628"/>
              <a:gd name="connsiteX1441" fmla="*/ 2188944 w 7486643"/>
              <a:gd name="connsiteY1441" fmla="*/ 2706191 h 3524628"/>
              <a:gd name="connsiteX1442" fmla="*/ 2211111 w 7486643"/>
              <a:gd name="connsiteY1442" fmla="*/ 2705084 h 3524628"/>
              <a:gd name="connsiteX1443" fmla="*/ 2189848 w 7486643"/>
              <a:gd name="connsiteY1443" fmla="*/ 2692909 h 3524628"/>
              <a:gd name="connsiteX1444" fmla="*/ 2151113 w 7486643"/>
              <a:gd name="connsiteY1444" fmla="*/ 2688759 h 3524628"/>
              <a:gd name="connsiteX1445" fmla="*/ 863451 w 7486643"/>
              <a:gd name="connsiteY1445" fmla="*/ 2687929 h 3524628"/>
              <a:gd name="connsiteX1446" fmla="*/ 817307 w 7486643"/>
              <a:gd name="connsiteY1446" fmla="*/ 2692909 h 3524628"/>
              <a:gd name="connsiteX1447" fmla="*/ 825478 w 7486643"/>
              <a:gd name="connsiteY1447" fmla="*/ 2696610 h 3524628"/>
              <a:gd name="connsiteX1448" fmla="*/ 825642 w 7486643"/>
              <a:gd name="connsiteY1448" fmla="*/ 2702256 h 3524628"/>
              <a:gd name="connsiteX1449" fmla="*/ 823188 w 7486643"/>
              <a:gd name="connsiteY1449" fmla="*/ 2705638 h 3524628"/>
              <a:gd name="connsiteX1450" fmla="*/ 825676 w 7486643"/>
              <a:gd name="connsiteY1450" fmla="*/ 2703424 h 3524628"/>
              <a:gd name="connsiteX1451" fmla="*/ 825642 w 7486643"/>
              <a:gd name="connsiteY1451" fmla="*/ 2702256 h 3524628"/>
              <a:gd name="connsiteX1452" fmla="*/ 830052 w 7486643"/>
              <a:gd name="connsiteY1452" fmla="*/ 2696178 h 3524628"/>
              <a:gd name="connsiteX1453" fmla="*/ 863451 w 7486643"/>
              <a:gd name="connsiteY1453" fmla="*/ 2687929 h 3524628"/>
              <a:gd name="connsiteX1454" fmla="*/ 2099067 w 7486643"/>
              <a:gd name="connsiteY1454" fmla="*/ 2686952 h 3524628"/>
              <a:gd name="connsiteX1455" fmla="*/ 2100266 w 7486643"/>
              <a:gd name="connsiteY1455" fmla="*/ 2689900 h 3524628"/>
              <a:gd name="connsiteX1456" fmla="*/ 2100276 w 7486643"/>
              <a:gd name="connsiteY1456" fmla="*/ 2690142 h 3524628"/>
              <a:gd name="connsiteX1457" fmla="*/ 2099067 w 7486643"/>
              <a:gd name="connsiteY1457" fmla="*/ 2686952 h 3524628"/>
              <a:gd name="connsiteX1458" fmla="*/ 4559507 w 7486643"/>
              <a:gd name="connsiteY1458" fmla="*/ 2684885 h 3524628"/>
              <a:gd name="connsiteX1459" fmla="*/ 4529140 w 7486643"/>
              <a:gd name="connsiteY1459" fmla="*/ 2694016 h 3524628"/>
              <a:gd name="connsiteX1460" fmla="*/ 4529593 w 7486643"/>
              <a:gd name="connsiteY1460" fmla="*/ 2710065 h 3524628"/>
              <a:gd name="connsiteX1461" fmla="*/ 4579808 w 7486643"/>
              <a:gd name="connsiteY1461" fmla="*/ 2699550 h 3524628"/>
              <a:gd name="connsiteX1462" fmla="*/ 4640427 w 7486643"/>
              <a:gd name="connsiteY1462" fmla="*/ 2692356 h 3524628"/>
              <a:gd name="connsiteX1463" fmla="*/ 4744476 w 7486643"/>
              <a:gd name="connsiteY1463" fmla="*/ 2688482 h 3524628"/>
              <a:gd name="connsiteX1464" fmla="*/ 4591570 w 7486643"/>
              <a:gd name="connsiteY1464" fmla="*/ 2685715 h 3524628"/>
              <a:gd name="connsiteX1465" fmla="*/ 4559507 w 7486643"/>
              <a:gd name="connsiteY1465" fmla="*/ 2684885 h 3524628"/>
              <a:gd name="connsiteX1466" fmla="*/ 293846 w 7486643"/>
              <a:gd name="connsiteY1466" fmla="*/ 2682031 h 3524628"/>
              <a:gd name="connsiteX1467" fmla="*/ 288467 w 7486643"/>
              <a:gd name="connsiteY1467" fmla="*/ 2690696 h 3524628"/>
              <a:gd name="connsiteX1468" fmla="*/ 288467 w 7486643"/>
              <a:gd name="connsiteY1468" fmla="*/ 2690696 h 3524628"/>
              <a:gd name="connsiteX1469" fmla="*/ 311086 w 7486643"/>
              <a:gd name="connsiteY1469" fmla="*/ 2694016 h 3524628"/>
              <a:gd name="connsiteX1470" fmla="*/ 293846 w 7486643"/>
              <a:gd name="connsiteY1470" fmla="*/ 2682031 h 3524628"/>
              <a:gd name="connsiteX1471" fmla="*/ 1787069 w 7486643"/>
              <a:gd name="connsiteY1471" fmla="*/ 2679818 h 3524628"/>
              <a:gd name="connsiteX1472" fmla="*/ 1793558 w 7486643"/>
              <a:gd name="connsiteY1472" fmla="*/ 2691803 h 3524628"/>
              <a:gd name="connsiteX1473" fmla="*/ 1793454 w 7486643"/>
              <a:gd name="connsiteY1473" fmla="*/ 2691689 h 3524628"/>
              <a:gd name="connsiteX1474" fmla="*/ 1790934 w 7486643"/>
              <a:gd name="connsiteY1474" fmla="*/ 2687036 h 3524628"/>
              <a:gd name="connsiteX1475" fmla="*/ 1787069 w 7486643"/>
              <a:gd name="connsiteY1475" fmla="*/ 2679818 h 3524628"/>
              <a:gd name="connsiteX1476" fmla="*/ 3978133 w 7486643"/>
              <a:gd name="connsiteY1476" fmla="*/ 2674854 h 3524628"/>
              <a:gd name="connsiteX1477" fmla="*/ 3967728 w 7486643"/>
              <a:gd name="connsiteY1477" fmla="*/ 2682948 h 3524628"/>
              <a:gd name="connsiteX1478" fmla="*/ 3988538 w 7486643"/>
              <a:gd name="connsiteY1478" fmla="*/ 2682948 h 3524628"/>
              <a:gd name="connsiteX1479" fmla="*/ 3978133 w 7486643"/>
              <a:gd name="connsiteY1479" fmla="*/ 2674854 h 3524628"/>
              <a:gd name="connsiteX1480" fmla="*/ 3911802 w 7486643"/>
              <a:gd name="connsiteY1480" fmla="*/ 2672433 h 3524628"/>
              <a:gd name="connsiteX1481" fmla="*/ 3867751 w 7486643"/>
              <a:gd name="connsiteY1481" fmla="*/ 2684608 h 3524628"/>
              <a:gd name="connsiteX1482" fmla="*/ 3867751 w 7486643"/>
              <a:gd name="connsiteY1482" fmla="*/ 2684608 h 3524628"/>
              <a:gd name="connsiteX1483" fmla="*/ 3851465 w 7486643"/>
              <a:gd name="connsiteY1483" fmla="*/ 2687375 h 3524628"/>
              <a:gd name="connsiteX1484" fmla="*/ 3958228 w 7486643"/>
              <a:gd name="connsiteY1484" fmla="*/ 2683501 h 3524628"/>
              <a:gd name="connsiteX1485" fmla="*/ 3911802 w 7486643"/>
              <a:gd name="connsiteY1485" fmla="*/ 2672433 h 3524628"/>
              <a:gd name="connsiteX1486" fmla="*/ 1293162 w 7486643"/>
              <a:gd name="connsiteY1486" fmla="*/ 2667868 h 3524628"/>
              <a:gd name="connsiteX1487" fmla="*/ 1280099 w 7486643"/>
              <a:gd name="connsiteY1487" fmla="*/ 2675200 h 3524628"/>
              <a:gd name="connsiteX1488" fmla="*/ 1311314 w 7486643"/>
              <a:gd name="connsiteY1488" fmla="*/ 2669666 h 3524628"/>
              <a:gd name="connsiteX1489" fmla="*/ 1293162 w 7486643"/>
              <a:gd name="connsiteY1489" fmla="*/ 2667868 h 3524628"/>
              <a:gd name="connsiteX1490" fmla="*/ 1783605 w 7486643"/>
              <a:gd name="connsiteY1490" fmla="*/ 2663578 h 3524628"/>
              <a:gd name="connsiteX1491" fmla="*/ 1736105 w 7486643"/>
              <a:gd name="connsiteY1491" fmla="*/ 2681841 h 3524628"/>
              <a:gd name="connsiteX1492" fmla="*/ 1747414 w 7486643"/>
              <a:gd name="connsiteY1492" fmla="*/ 2692909 h 3524628"/>
              <a:gd name="connsiteX1493" fmla="*/ 1782277 w 7486643"/>
              <a:gd name="connsiteY1493" fmla="*/ 2679446 h 3524628"/>
              <a:gd name="connsiteX1494" fmla="*/ 1793454 w 7486643"/>
              <a:gd name="connsiteY1494" fmla="*/ 2691689 h 3524628"/>
              <a:gd name="connsiteX1495" fmla="*/ 1793636 w 7486643"/>
              <a:gd name="connsiteY1495" fmla="*/ 2692024 h 3524628"/>
              <a:gd name="connsiteX1496" fmla="*/ 1793558 w 7486643"/>
              <a:gd name="connsiteY1496" fmla="*/ 2691803 h 3524628"/>
              <a:gd name="connsiteX1497" fmla="*/ 1802606 w 7486643"/>
              <a:gd name="connsiteY1497" fmla="*/ 2670219 h 3524628"/>
              <a:gd name="connsiteX1498" fmla="*/ 1783605 w 7486643"/>
              <a:gd name="connsiteY1498" fmla="*/ 2663578 h 3524628"/>
              <a:gd name="connsiteX1499" fmla="*/ 2844686 w 7486643"/>
              <a:gd name="connsiteY1499" fmla="*/ 2661166 h 3524628"/>
              <a:gd name="connsiteX1500" fmla="*/ 2830428 w 7486643"/>
              <a:gd name="connsiteY1500" fmla="*/ 2666899 h 3524628"/>
              <a:gd name="connsiteX1501" fmla="*/ 2900096 w 7486643"/>
              <a:gd name="connsiteY1501" fmla="*/ 2678521 h 3524628"/>
              <a:gd name="connsiteX1502" fmla="*/ 2844686 w 7486643"/>
              <a:gd name="connsiteY1502" fmla="*/ 2661166 h 3524628"/>
              <a:gd name="connsiteX1503" fmla="*/ 947142 w 7486643"/>
              <a:gd name="connsiteY1503" fmla="*/ 2660811 h 3524628"/>
              <a:gd name="connsiteX1504" fmla="*/ 950761 w 7486643"/>
              <a:gd name="connsiteY1504" fmla="*/ 2681841 h 3524628"/>
              <a:gd name="connsiteX1505" fmla="*/ 956190 w 7486643"/>
              <a:gd name="connsiteY1505" fmla="*/ 2702871 h 3524628"/>
              <a:gd name="connsiteX1506" fmla="*/ 976095 w 7486643"/>
              <a:gd name="connsiteY1506" fmla="*/ 2697890 h 3524628"/>
              <a:gd name="connsiteX1507" fmla="*/ 1001429 w 7486643"/>
              <a:gd name="connsiteY1507" fmla="*/ 2677967 h 3524628"/>
              <a:gd name="connsiteX1508" fmla="*/ 972023 w 7486643"/>
              <a:gd name="connsiteY1508" fmla="*/ 2676860 h 3524628"/>
              <a:gd name="connsiteX1509" fmla="*/ 951666 w 7486643"/>
              <a:gd name="connsiteY1509" fmla="*/ 2668006 h 3524628"/>
              <a:gd name="connsiteX1510" fmla="*/ 947142 w 7486643"/>
              <a:gd name="connsiteY1510" fmla="*/ 2660811 h 3524628"/>
              <a:gd name="connsiteX1511" fmla="*/ 3795821 w 7486643"/>
              <a:gd name="connsiteY1511" fmla="*/ 2659705 h 3524628"/>
              <a:gd name="connsiteX1512" fmla="*/ 3771845 w 7486643"/>
              <a:gd name="connsiteY1512" fmla="*/ 2673540 h 3524628"/>
              <a:gd name="connsiteX1513" fmla="*/ 3739725 w 7486643"/>
              <a:gd name="connsiteY1513" fmla="*/ 2674647 h 3524628"/>
              <a:gd name="connsiteX1514" fmla="*/ 3667796 w 7486643"/>
              <a:gd name="connsiteY1514" fmla="*/ 2674093 h 3524628"/>
              <a:gd name="connsiteX1515" fmla="*/ 3662367 w 7486643"/>
              <a:gd name="connsiteY1515" fmla="*/ 2693463 h 3524628"/>
              <a:gd name="connsiteX1516" fmla="*/ 3730056 w 7486643"/>
              <a:gd name="connsiteY1516" fmla="*/ 2691526 h 3524628"/>
              <a:gd name="connsiteX1517" fmla="*/ 3787046 w 7486643"/>
              <a:gd name="connsiteY1517" fmla="*/ 2694076 h 3524628"/>
              <a:gd name="connsiteX1518" fmla="*/ 3788668 w 7486643"/>
              <a:gd name="connsiteY1518" fmla="*/ 2696714 h 3524628"/>
              <a:gd name="connsiteX1519" fmla="*/ 3794578 w 7486643"/>
              <a:gd name="connsiteY1519" fmla="*/ 2695400 h 3524628"/>
              <a:gd name="connsiteX1520" fmla="*/ 3795428 w 7486643"/>
              <a:gd name="connsiteY1520" fmla="*/ 2694451 h 3524628"/>
              <a:gd name="connsiteX1521" fmla="*/ 3798083 w 7486643"/>
              <a:gd name="connsiteY1521" fmla="*/ 2694570 h 3524628"/>
              <a:gd name="connsiteX1522" fmla="*/ 3767773 w 7486643"/>
              <a:gd name="connsiteY1522" fmla="*/ 2710619 h 3524628"/>
              <a:gd name="connsiteX1523" fmla="*/ 3848298 w 7486643"/>
              <a:gd name="connsiteY1523" fmla="*/ 2732755 h 3524628"/>
              <a:gd name="connsiteX1524" fmla="*/ 3851465 w 7486643"/>
              <a:gd name="connsiteY1524" fmla="*/ 2705084 h 3524628"/>
              <a:gd name="connsiteX1525" fmla="*/ 3871822 w 7486643"/>
              <a:gd name="connsiteY1525" fmla="*/ 2721133 h 3524628"/>
              <a:gd name="connsiteX1526" fmla="*/ 3907561 w 7486643"/>
              <a:gd name="connsiteY1526" fmla="*/ 2715046 h 3524628"/>
              <a:gd name="connsiteX1527" fmla="*/ 4108873 w 7486643"/>
              <a:gd name="connsiteY1527" fmla="*/ 2706191 h 3524628"/>
              <a:gd name="connsiteX1528" fmla="*/ 4135168 w 7486643"/>
              <a:gd name="connsiteY1528" fmla="*/ 2707437 h 3524628"/>
              <a:gd name="connsiteX1529" fmla="*/ 4111484 w 7486643"/>
              <a:gd name="connsiteY1529" fmla="*/ 2706211 h 3524628"/>
              <a:gd name="connsiteX1530" fmla="*/ 4195597 w 7486643"/>
              <a:gd name="connsiteY1530" fmla="*/ 2706857 h 3524628"/>
              <a:gd name="connsiteX1531" fmla="*/ 4455854 w 7486643"/>
              <a:gd name="connsiteY1531" fmla="*/ 2694016 h 3524628"/>
              <a:gd name="connsiteX1532" fmla="*/ 4220613 w 7486643"/>
              <a:gd name="connsiteY1532" fmla="*/ 2685715 h 3524628"/>
              <a:gd name="connsiteX1533" fmla="*/ 4102539 w 7486643"/>
              <a:gd name="connsiteY1533" fmla="*/ 2686268 h 3524628"/>
              <a:gd name="connsiteX1534" fmla="*/ 4053229 w 7486643"/>
              <a:gd name="connsiteY1534" fmla="*/ 2684608 h 3524628"/>
              <a:gd name="connsiteX1535" fmla="*/ 4013872 w 7486643"/>
              <a:gd name="connsiteY1535" fmla="*/ 2694016 h 3524628"/>
              <a:gd name="connsiteX1536" fmla="*/ 3897608 w 7486643"/>
              <a:gd name="connsiteY1536" fmla="*/ 2692909 h 3524628"/>
              <a:gd name="connsiteX1537" fmla="*/ 3853274 w 7486643"/>
              <a:gd name="connsiteY1537" fmla="*/ 2694016 h 3524628"/>
              <a:gd name="connsiteX1538" fmla="*/ 3829298 w 7486643"/>
              <a:gd name="connsiteY1538" fmla="*/ 2669113 h 3524628"/>
              <a:gd name="connsiteX1539" fmla="*/ 3806226 w 7486643"/>
              <a:gd name="connsiteY1539" fmla="*/ 2682395 h 3524628"/>
              <a:gd name="connsiteX1540" fmla="*/ 3795428 w 7486643"/>
              <a:gd name="connsiteY1540" fmla="*/ 2694451 h 3524628"/>
              <a:gd name="connsiteX1541" fmla="*/ 3787046 w 7486643"/>
              <a:gd name="connsiteY1541" fmla="*/ 2694076 h 3524628"/>
              <a:gd name="connsiteX1542" fmla="*/ 3783607 w 7486643"/>
              <a:gd name="connsiteY1542" fmla="*/ 2688482 h 3524628"/>
              <a:gd name="connsiteX1543" fmla="*/ 3795821 w 7486643"/>
              <a:gd name="connsiteY1543" fmla="*/ 2659705 h 3524628"/>
              <a:gd name="connsiteX1544" fmla="*/ 7015797 w 7486643"/>
              <a:gd name="connsiteY1544" fmla="*/ 2659220 h 3524628"/>
              <a:gd name="connsiteX1545" fmla="*/ 7013863 w 7486643"/>
              <a:gd name="connsiteY1545" fmla="*/ 2660134 h 3524628"/>
              <a:gd name="connsiteX1546" fmla="*/ 7012743 w 7486643"/>
              <a:gd name="connsiteY1546" fmla="*/ 2660051 h 3524628"/>
              <a:gd name="connsiteX1547" fmla="*/ 7005454 w 7486643"/>
              <a:gd name="connsiteY1547" fmla="*/ 2664107 h 3524628"/>
              <a:gd name="connsiteX1548" fmla="*/ 7001886 w 7486643"/>
              <a:gd name="connsiteY1548" fmla="*/ 2665792 h 3524628"/>
              <a:gd name="connsiteX1549" fmla="*/ 6996457 w 7486643"/>
              <a:gd name="connsiteY1549" fmla="*/ 2669113 h 3524628"/>
              <a:gd name="connsiteX1550" fmla="*/ 7005454 w 7486643"/>
              <a:gd name="connsiteY1550" fmla="*/ 2664107 h 3524628"/>
              <a:gd name="connsiteX1551" fmla="*/ 7013863 w 7486643"/>
              <a:gd name="connsiteY1551" fmla="*/ 2660134 h 3524628"/>
              <a:gd name="connsiteX1552" fmla="*/ 7030386 w 7486643"/>
              <a:gd name="connsiteY1552" fmla="*/ 2661365 h 3524628"/>
              <a:gd name="connsiteX1553" fmla="*/ 7015797 w 7486643"/>
              <a:gd name="connsiteY1553" fmla="*/ 2659220 h 3524628"/>
              <a:gd name="connsiteX1554" fmla="*/ 1059447 w 7486643"/>
              <a:gd name="connsiteY1554" fmla="*/ 2658321 h 3524628"/>
              <a:gd name="connsiteX1555" fmla="*/ 1052096 w 7486643"/>
              <a:gd name="connsiteY1555" fmla="*/ 2658598 h 3524628"/>
              <a:gd name="connsiteX1556" fmla="*/ 1066120 w 7486643"/>
              <a:gd name="connsiteY1556" fmla="*/ 2663025 h 3524628"/>
              <a:gd name="connsiteX1557" fmla="*/ 1059447 w 7486643"/>
              <a:gd name="connsiteY1557" fmla="*/ 2658321 h 3524628"/>
              <a:gd name="connsiteX1558" fmla="*/ 2464900 w 7486643"/>
              <a:gd name="connsiteY1558" fmla="*/ 2656937 h 3524628"/>
              <a:gd name="connsiteX1559" fmla="*/ 2445447 w 7486643"/>
              <a:gd name="connsiteY1559" fmla="*/ 2692909 h 3524628"/>
              <a:gd name="connsiteX1560" fmla="*/ 2464900 w 7486643"/>
              <a:gd name="connsiteY1560" fmla="*/ 2656937 h 3524628"/>
              <a:gd name="connsiteX1561" fmla="*/ 2929840 w 7486643"/>
              <a:gd name="connsiteY1561" fmla="*/ 2653617 h 3524628"/>
              <a:gd name="connsiteX1562" fmla="*/ 2920905 w 7486643"/>
              <a:gd name="connsiteY1562" fmla="*/ 2655277 h 3524628"/>
              <a:gd name="connsiteX1563" fmla="*/ 2935382 w 7486643"/>
              <a:gd name="connsiteY1563" fmla="*/ 2661918 h 3524628"/>
              <a:gd name="connsiteX1564" fmla="*/ 2929840 w 7486643"/>
              <a:gd name="connsiteY1564" fmla="*/ 2653617 h 3524628"/>
              <a:gd name="connsiteX1565" fmla="*/ 2591115 w 7486643"/>
              <a:gd name="connsiteY1565" fmla="*/ 2653617 h 3524628"/>
              <a:gd name="connsiteX1566" fmla="*/ 2621425 w 7486643"/>
              <a:gd name="connsiteY1566" fmla="*/ 2670219 h 3524628"/>
              <a:gd name="connsiteX1567" fmla="*/ 2591115 w 7486643"/>
              <a:gd name="connsiteY1567" fmla="*/ 2653617 h 3524628"/>
              <a:gd name="connsiteX1568" fmla="*/ 5078847 w 7486643"/>
              <a:gd name="connsiteY1568" fmla="*/ 2653202 h 3524628"/>
              <a:gd name="connsiteX1569" fmla="*/ 5039885 w 7486643"/>
              <a:gd name="connsiteY1569" fmla="*/ 2660258 h 3524628"/>
              <a:gd name="connsiteX1570" fmla="*/ 5116338 w 7486643"/>
              <a:gd name="connsiteY1570" fmla="*/ 2674093 h 3524628"/>
              <a:gd name="connsiteX1571" fmla="*/ 5116338 w 7486643"/>
              <a:gd name="connsiteY1571" fmla="*/ 2674093 h 3524628"/>
              <a:gd name="connsiteX1572" fmla="*/ 5118148 w 7486643"/>
              <a:gd name="connsiteY1572" fmla="*/ 2656937 h 3524628"/>
              <a:gd name="connsiteX1573" fmla="*/ 5078847 w 7486643"/>
              <a:gd name="connsiteY1573" fmla="*/ 2653202 h 3524628"/>
              <a:gd name="connsiteX1574" fmla="*/ 2960263 w 7486643"/>
              <a:gd name="connsiteY1574" fmla="*/ 2650297 h 3524628"/>
              <a:gd name="connsiteX1575" fmla="*/ 2960263 w 7486643"/>
              <a:gd name="connsiteY1575" fmla="*/ 2650297 h 3524628"/>
              <a:gd name="connsiteX1576" fmla="*/ 1736557 w 7486643"/>
              <a:gd name="connsiteY1576" fmla="*/ 2647529 h 3524628"/>
              <a:gd name="connsiteX1577" fmla="*/ 1713485 w 7486643"/>
              <a:gd name="connsiteY1577" fmla="*/ 2665239 h 3524628"/>
              <a:gd name="connsiteX1578" fmla="*/ 1713485 w 7486643"/>
              <a:gd name="connsiteY1578" fmla="*/ 2665239 h 3524628"/>
              <a:gd name="connsiteX1579" fmla="*/ 1731128 w 7486643"/>
              <a:gd name="connsiteY1579" fmla="*/ 2670773 h 3524628"/>
              <a:gd name="connsiteX1580" fmla="*/ 1736557 w 7486643"/>
              <a:gd name="connsiteY1580" fmla="*/ 2647529 h 3524628"/>
              <a:gd name="connsiteX1581" fmla="*/ 526422 w 7486643"/>
              <a:gd name="connsiteY1581" fmla="*/ 2646423 h 3524628"/>
              <a:gd name="connsiteX1582" fmla="*/ 526423 w 7486643"/>
              <a:gd name="connsiteY1582" fmla="*/ 2646423 h 3524628"/>
              <a:gd name="connsiteX1583" fmla="*/ 526421 w 7486643"/>
              <a:gd name="connsiteY1583" fmla="*/ 2646426 h 3524628"/>
              <a:gd name="connsiteX1584" fmla="*/ 528713 w 7486643"/>
              <a:gd name="connsiteY1584" fmla="*/ 2643621 h 3524628"/>
              <a:gd name="connsiteX1585" fmla="*/ 526423 w 7486643"/>
              <a:gd name="connsiteY1585" fmla="*/ 2646423 h 3524628"/>
              <a:gd name="connsiteX1586" fmla="*/ 526426 w 7486643"/>
              <a:gd name="connsiteY1586" fmla="*/ 2646419 h 3524628"/>
              <a:gd name="connsiteX1587" fmla="*/ 719995 w 7486643"/>
              <a:gd name="connsiteY1587" fmla="*/ 2643154 h 3524628"/>
              <a:gd name="connsiteX1588" fmla="*/ 721118 w 7486643"/>
              <a:gd name="connsiteY1588" fmla="*/ 2646423 h 3524628"/>
              <a:gd name="connsiteX1589" fmla="*/ 721151 w 7486643"/>
              <a:gd name="connsiteY1589" fmla="*/ 2646526 h 3524628"/>
              <a:gd name="connsiteX1590" fmla="*/ 720949 w 7486643"/>
              <a:gd name="connsiteY1590" fmla="*/ 2646423 h 3524628"/>
              <a:gd name="connsiteX1591" fmla="*/ 719995 w 7486643"/>
              <a:gd name="connsiteY1591" fmla="*/ 2643154 h 3524628"/>
              <a:gd name="connsiteX1592" fmla="*/ 4958003 w 7486643"/>
              <a:gd name="connsiteY1592" fmla="*/ 2640889 h 3524628"/>
              <a:gd name="connsiteX1593" fmla="*/ 5026313 w 7486643"/>
              <a:gd name="connsiteY1593" fmla="*/ 2648083 h 3524628"/>
              <a:gd name="connsiteX1594" fmla="*/ 4958003 w 7486643"/>
              <a:gd name="connsiteY1594" fmla="*/ 2640889 h 3524628"/>
              <a:gd name="connsiteX1595" fmla="*/ 3379625 w 7486643"/>
              <a:gd name="connsiteY1595" fmla="*/ 2633694 h 3524628"/>
              <a:gd name="connsiteX1596" fmla="*/ 3379625 w 7486643"/>
              <a:gd name="connsiteY1596" fmla="*/ 2633694 h 3524628"/>
              <a:gd name="connsiteX1597" fmla="*/ 632451 w 7486643"/>
              <a:gd name="connsiteY1597" fmla="*/ 2633072 h 3524628"/>
              <a:gd name="connsiteX1598" fmla="*/ 619162 w 7486643"/>
              <a:gd name="connsiteY1598" fmla="*/ 2657491 h 3524628"/>
              <a:gd name="connsiteX1599" fmla="*/ 676615 w 7486643"/>
              <a:gd name="connsiteY1599" fmla="*/ 2651403 h 3524628"/>
              <a:gd name="connsiteX1600" fmla="*/ 669829 w 7486643"/>
              <a:gd name="connsiteY1600" fmla="*/ 2641442 h 3524628"/>
              <a:gd name="connsiteX1601" fmla="*/ 632451 w 7486643"/>
              <a:gd name="connsiteY1601" fmla="*/ 2633072 h 3524628"/>
              <a:gd name="connsiteX1602" fmla="*/ 2056508 w 7486643"/>
              <a:gd name="connsiteY1602" fmla="*/ 2632657 h 3524628"/>
              <a:gd name="connsiteX1603" fmla="*/ 2036037 w 7486643"/>
              <a:gd name="connsiteY1603" fmla="*/ 2645869 h 3524628"/>
              <a:gd name="connsiteX1604" fmla="*/ 2029704 w 7486643"/>
              <a:gd name="connsiteY1604" fmla="*/ 2684608 h 3524628"/>
              <a:gd name="connsiteX1605" fmla="*/ 2089871 w 7486643"/>
              <a:gd name="connsiteY1605" fmla="*/ 2698443 h 3524628"/>
              <a:gd name="connsiteX1606" fmla="*/ 2049609 w 7486643"/>
              <a:gd name="connsiteY1606" fmla="*/ 2692909 h 3524628"/>
              <a:gd name="connsiteX1607" fmla="*/ 2019751 w 7486643"/>
              <a:gd name="connsiteY1607" fmla="*/ 2711725 h 3524628"/>
              <a:gd name="connsiteX1608" fmla="*/ 1988989 w 7486643"/>
              <a:gd name="connsiteY1608" fmla="*/ 2716153 h 3524628"/>
              <a:gd name="connsiteX1609" fmla="*/ 1967274 w 7486643"/>
              <a:gd name="connsiteY1609" fmla="*/ 2727774 h 3524628"/>
              <a:gd name="connsiteX1610" fmla="*/ 1953250 w 7486643"/>
              <a:gd name="connsiteY1610" fmla="*/ 2696783 h 3524628"/>
              <a:gd name="connsiteX1611" fmla="*/ 1933798 w 7486643"/>
              <a:gd name="connsiteY1611" fmla="*/ 2692909 h 3524628"/>
              <a:gd name="connsiteX1612" fmla="*/ 1927464 w 7486643"/>
              <a:gd name="connsiteY1612" fmla="*/ 2679074 h 3524628"/>
              <a:gd name="connsiteX1613" fmla="*/ 1907559 w 7486643"/>
              <a:gd name="connsiteY1613" fmla="*/ 2687375 h 3524628"/>
              <a:gd name="connsiteX1614" fmla="*/ 1874083 w 7486643"/>
              <a:gd name="connsiteY1614" fmla="*/ 2683501 h 3524628"/>
              <a:gd name="connsiteX1615" fmla="*/ 1896249 w 7486643"/>
              <a:gd name="connsiteY1615" fmla="*/ 2705638 h 3524628"/>
              <a:gd name="connsiteX1616" fmla="*/ 1918416 w 7486643"/>
              <a:gd name="connsiteY1616" fmla="*/ 2694570 h 3524628"/>
              <a:gd name="connsiteX1617" fmla="*/ 1927917 w 7486643"/>
              <a:gd name="connsiteY1617" fmla="*/ 2729435 h 3524628"/>
              <a:gd name="connsiteX1618" fmla="*/ 1971346 w 7486643"/>
              <a:gd name="connsiteY1618" fmla="*/ 2740503 h 3524628"/>
              <a:gd name="connsiteX1619" fmla="*/ 2025180 w 7486643"/>
              <a:gd name="connsiteY1619" fmla="*/ 2726114 h 3524628"/>
              <a:gd name="connsiteX1620" fmla="*/ 2100276 w 7486643"/>
              <a:gd name="connsiteY1620" fmla="*/ 2690142 h 3524628"/>
              <a:gd name="connsiteX1621" fmla="*/ 2101124 w 7486643"/>
              <a:gd name="connsiteY1621" fmla="*/ 2692010 h 3524628"/>
              <a:gd name="connsiteX1622" fmla="*/ 2100266 w 7486643"/>
              <a:gd name="connsiteY1622" fmla="*/ 2689900 h 3524628"/>
              <a:gd name="connsiteX1623" fmla="*/ 2099767 w 7486643"/>
              <a:gd name="connsiteY1623" fmla="*/ 2678114 h 3524628"/>
              <a:gd name="connsiteX1624" fmla="*/ 2124705 w 7486643"/>
              <a:gd name="connsiteY1624" fmla="*/ 2657491 h 3524628"/>
              <a:gd name="connsiteX1625" fmla="*/ 2077657 w 7486643"/>
              <a:gd name="connsiteY1625" fmla="*/ 2638121 h 3524628"/>
              <a:gd name="connsiteX1626" fmla="*/ 2056508 w 7486643"/>
              <a:gd name="connsiteY1626" fmla="*/ 2632657 h 3524628"/>
              <a:gd name="connsiteX1627" fmla="*/ 3696749 w 7486643"/>
              <a:gd name="connsiteY1627" fmla="*/ 2627607 h 3524628"/>
              <a:gd name="connsiteX1628" fmla="*/ 3768226 w 7486643"/>
              <a:gd name="connsiteY1628" fmla="*/ 2640889 h 3524628"/>
              <a:gd name="connsiteX1629" fmla="*/ 3696749 w 7486643"/>
              <a:gd name="connsiteY1629" fmla="*/ 2627607 h 3524628"/>
              <a:gd name="connsiteX1630" fmla="*/ 1625270 w 7486643"/>
              <a:gd name="connsiteY1630" fmla="*/ 2627607 h 3524628"/>
              <a:gd name="connsiteX1631" fmla="*/ 1633413 w 7486643"/>
              <a:gd name="connsiteY1631" fmla="*/ 2631480 h 3524628"/>
              <a:gd name="connsiteX1632" fmla="*/ 1667794 w 7486643"/>
              <a:gd name="connsiteY1632" fmla="*/ 2643102 h 3524628"/>
              <a:gd name="connsiteX1633" fmla="*/ 1625270 w 7486643"/>
              <a:gd name="connsiteY1633" fmla="*/ 2627607 h 3524628"/>
              <a:gd name="connsiteX1634" fmla="*/ 253634 w 7486643"/>
              <a:gd name="connsiteY1634" fmla="*/ 2627053 h 3524628"/>
              <a:gd name="connsiteX1635" fmla="*/ 263190 w 7486643"/>
              <a:gd name="connsiteY1635" fmla="*/ 2638122 h 3524628"/>
              <a:gd name="connsiteX1636" fmla="*/ 262283 w 7486643"/>
              <a:gd name="connsiteY1636" fmla="*/ 2654835 h 3524628"/>
              <a:gd name="connsiteX1637" fmla="*/ 256176 w 7486643"/>
              <a:gd name="connsiteY1637" fmla="*/ 2654077 h 3524628"/>
              <a:gd name="connsiteX1638" fmla="*/ 227847 w 7486643"/>
              <a:gd name="connsiteY1638" fmla="*/ 2645869 h 3524628"/>
              <a:gd name="connsiteX1639" fmla="*/ 178537 w 7486643"/>
              <a:gd name="connsiteY1639" fmla="*/ 2648083 h 3524628"/>
              <a:gd name="connsiteX1640" fmla="*/ 227847 w 7486643"/>
              <a:gd name="connsiteY1640" fmla="*/ 2645869 h 3524628"/>
              <a:gd name="connsiteX1641" fmla="*/ 246339 w 7486643"/>
              <a:gd name="connsiteY1641" fmla="*/ 2652856 h 3524628"/>
              <a:gd name="connsiteX1642" fmla="*/ 256176 w 7486643"/>
              <a:gd name="connsiteY1642" fmla="*/ 2654077 h 3524628"/>
              <a:gd name="connsiteX1643" fmla="*/ 262229 w 7486643"/>
              <a:gd name="connsiteY1643" fmla="*/ 2655831 h 3524628"/>
              <a:gd name="connsiteX1644" fmla="*/ 262283 w 7486643"/>
              <a:gd name="connsiteY1644" fmla="*/ 2654835 h 3524628"/>
              <a:gd name="connsiteX1645" fmla="*/ 265848 w 7486643"/>
              <a:gd name="connsiteY1645" fmla="*/ 2655277 h 3524628"/>
              <a:gd name="connsiteX1646" fmla="*/ 253634 w 7486643"/>
              <a:gd name="connsiteY1646" fmla="*/ 2627053 h 3524628"/>
              <a:gd name="connsiteX1647" fmla="*/ 3360625 w 7486643"/>
              <a:gd name="connsiteY1647" fmla="*/ 2626500 h 3524628"/>
              <a:gd name="connsiteX1648" fmla="*/ 3316744 w 7486643"/>
              <a:gd name="connsiteY1648" fmla="*/ 2637568 h 3524628"/>
              <a:gd name="connsiteX1649" fmla="*/ 3281005 w 7486643"/>
              <a:gd name="connsiteY1649" fmla="*/ 2639782 h 3524628"/>
              <a:gd name="connsiteX1650" fmla="*/ 3281005 w 7486643"/>
              <a:gd name="connsiteY1650" fmla="*/ 2639782 h 3524628"/>
              <a:gd name="connsiteX1651" fmla="*/ 3315387 w 7486643"/>
              <a:gd name="connsiteY1651" fmla="*/ 2649743 h 3524628"/>
              <a:gd name="connsiteX1652" fmla="*/ 3357459 w 7486643"/>
              <a:gd name="connsiteY1652" fmla="*/ 2664685 h 3524628"/>
              <a:gd name="connsiteX1653" fmla="*/ 3344792 w 7486643"/>
              <a:gd name="connsiteY1653" fmla="*/ 2653064 h 3524628"/>
              <a:gd name="connsiteX1654" fmla="*/ 3360625 w 7486643"/>
              <a:gd name="connsiteY1654" fmla="*/ 2626500 h 3524628"/>
              <a:gd name="connsiteX1655" fmla="*/ 242324 w 7486643"/>
              <a:gd name="connsiteY1655" fmla="*/ 2625946 h 3524628"/>
              <a:gd name="connsiteX1656" fmla="*/ 235990 w 7486643"/>
              <a:gd name="connsiteY1656" fmla="*/ 2629267 h 3524628"/>
              <a:gd name="connsiteX1657" fmla="*/ 242324 w 7486643"/>
              <a:gd name="connsiteY1657" fmla="*/ 2625946 h 3524628"/>
              <a:gd name="connsiteX1658" fmla="*/ 706303 w 7486643"/>
              <a:gd name="connsiteY1658" fmla="*/ 2621865 h 3524628"/>
              <a:gd name="connsiteX1659" fmla="*/ 693806 w 7486643"/>
              <a:gd name="connsiteY1659" fmla="*/ 2631480 h 3524628"/>
              <a:gd name="connsiteX1660" fmla="*/ 720949 w 7486643"/>
              <a:gd name="connsiteY1660" fmla="*/ 2646423 h 3524628"/>
              <a:gd name="connsiteX1661" fmla="*/ 722157 w 7486643"/>
              <a:gd name="connsiteY1661" fmla="*/ 2649691 h 3524628"/>
              <a:gd name="connsiteX1662" fmla="*/ 721151 w 7486643"/>
              <a:gd name="connsiteY1662" fmla="*/ 2646526 h 3524628"/>
              <a:gd name="connsiteX1663" fmla="*/ 730739 w 7486643"/>
              <a:gd name="connsiteY1663" fmla="*/ 2651421 h 3524628"/>
              <a:gd name="connsiteX1664" fmla="*/ 724568 w 7486643"/>
              <a:gd name="connsiteY1664" fmla="*/ 2622626 h 3524628"/>
              <a:gd name="connsiteX1665" fmla="*/ 706303 w 7486643"/>
              <a:gd name="connsiteY1665" fmla="*/ 2621865 h 3524628"/>
              <a:gd name="connsiteX1666" fmla="*/ 2660331 w 7486643"/>
              <a:gd name="connsiteY1666" fmla="*/ 2621519 h 3524628"/>
              <a:gd name="connsiteX1667" fmla="*/ 2646307 w 7486643"/>
              <a:gd name="connsiteY1667" fmla="*/ 2630374 h 3524628"/>
              <a:gd name="connsiteX1668" fmla="*/ 2669378 w 7486643"/>
              <a:gd name="connsiteY1668" fmla="*/ 2637015 h 3524628"/>
              <a:gd name="connsiteX1669" fmla="*/ 2640426 w 7486643"/>
              <a:gd name="connsiteY1669" fmla="*/ 2637568 h 3524628"/>
              <a:gd name="connsiteX1670" fmla="*/ 2628664 w 7486643"/>
              <a:gd name="connsiteY1670" fmla="*/ 2628713 h 3524628"/>
              <a:gd name="connsiteX1671" fmla="*/ 2641330 w 7486643"/>
              <a:gd name="connsiteY1671" fmla="*/ 2696783 h 3524628"/>
              <a:gd name="connsiteX1672" fmla="*/ 2679331 w 7486643"/>
              <a:gd name="connsiteY1672" fmla="*/ 2705638 h 3524628"/>
              <a:gd name="connsiteX1673" fmla="*/ 2679331 w 7486643"/>
              <a:gd name="connsiteY1673" fmla="*/ 2705638 h 3524628"/>
              <a:gd name="connsiteX1674" fmla="*/ 2774332 w 7486643"/>
              <a:gd name="connsiteY1674" fmla="*/ 2711725 h 3524628"/>
              <a:gd name="connsiteX1675" fmla="*/ 2856666 w 7486643"/>
              <a:gd name="connsiteY1675" fmla="*/ 2738843 h 3524628"/>
              <a:gd name="connsiteX1676" fmla="*/ 2939906 w 7486643"/>
              <a:gd name="connsiteY1676" fmla="*/ 2747144 h 3524628"/>
              <a:gd name="connsiteX1677" fmla="*/ 3015454 w 7486643"/>
              <a:gd name="connsiteY1677" fmla="*/ 2746590 h 3524628"/>
              <a:gd name="connsiteX1678" fmla="*/ 2983335 w 7486643"/>
              <a:gd name="connsiteY1678" fmla="*/ 2730541 h 3524628"/>
              <a:gd name="connsiteX1679" fmla="*/ 2968406 w 7486643"/>
              <a:gd name="connsiteY1679" fmla="*/ 2722240 h 3524628"/>
              <a:gd name="connsiteX1680" fmla="*/ 2981978 w 7486643"/>
              <a:gd name="connsiteY1680" fmla="*/ 2711725 h 3524628"/>
              <a:gd name="connsiteX1681" fmla="*/ 3001883 w 7486643"/>
              <a:gd name="connsiteY1681" fmla="*/ 2710065 h 3524628"/>
              <a:gd name="connsiteX1682" fmla="*/ 3005954 w 7486643"/>
              <a:gd name="connsiteY1682" fmla="*/ 2695123 h 3524628"/>
              <a:gd name="connsiteX1683" fmla="*/ 3018168 w 7486643"/>
              <a:gd name="connsiteY1683" fmla="*/ 2692356 h 3524628"/>
              <a:gd name="connsiteX1684" fmla="*/ 3096431 w 7486643"/>
              <a:gd name="connsiteY1684" fmla="*/ 2693463 h 3524628"/>
              <a:gd name="connsiteX1685" fmla="*/ 3074264 w 7486643"/>
              <a:gd name="connsiteY1685" fmla="*/ 2710065 h 3524628"/>
              <a:gd name="connsiteX1686" fmla="*/ 3095979 w 7486643"/>
              <a:gd name="connsiteY1686" fmla="*/ 2726668 h 3524628"/>
              <a:gd name="connsiteX1687" fmla="*/ 3116789 w 7486643"/>
              <a:gd name="connsiteY1687" fmla="*/ 2717813 h 3524628"/>
              <a:gd name="connsiteX1688" fmla="*/ 3142122 w 7486643"/>
              <a:gd name="connsiteY1688" fmla="*/ 2733309 h 3524628"/>
              <a:gd name="connsiteX1689" fmla="*/ 3080145 w 7486643"/>
              <a:gd name="connsiteY1689" fmla="*/ 2755445 h 3524628"/>
              <a:gd name="connsiteX1690" fmla="*/ 3192790 w 7486643"/>
              <a:gd name="connsiteY1690" fmla="*/ 2763193 h 3524628"/>
              <a:gd name="connsiteX1691" fmla="*/ 3157504 w 7486643"/>
              <a:gd name="connsiteY1691" fmla="*/ 2773154 h 3524628"/>
              <a:gd name="connsiteX1692" fmla="*/ 3118146 w 7486643"/>
              <a:gd name="connsiteY1692" fmla="*/ 2770387 h 3524628"/>
              <a:gd name="connsiteX1693" fmla="*/ 3163837 w 7486643"/>
              <a:gd name="connsiteY1693" fmla="*/ 2785329 h 3524628"/>
              <a:gd name="connsiteX1694" fmla="*/ 3204099 w 7486643"/>
              <a:gd name="connsiteY1694" fmla="*/ 2780902 h 3524628"/>
              <a:gd name="connsiteX1695" fmla="*/ 3223100 w 7486643"/>
              <a:gd name="connsiteY1695" fmla="*/ 2751018 h 3524628"/>
              <a:gd name="connsiteX1696" fmla="*/ 3280100 w 7486643"/>
              <a:gd name="connsiteY1696" fmla="*/ 2765406 h 3524628"/>
              <a:gd name="connsiteX1697" fmla="*/ 3290958 w 7486643"/>
              <a:gd name="connsiteY1697" fmla="*/ 2746037 h 3524628"/>
              <a:gd name="connsiteX1698" fmla="*/ 3274219 w 7486643"/>
              <a:gd name="connsiteY1698" fmla="*/ 2729435 h 3524628"/>
              <a:gd name="connsiteX1699" fmla="*/ 3295029 w 7486643"/>
              <a:gd name="connsiteY1699" fmla="*/ 2702871 h 3524628"/>
              <a:gd name="connsiteX1700" fmla="*/ 3240743 w 7486643"/>
              <a:gd name="connsiteY1700" fmla="*/ 2711725 h 3524628"/>
              <a:gd name="connsiteX1701" fmla="*/ 3210885 w 7486643"/>
              <a:gd name="connsiteY1701" fmla="*/ 2718920 h 3524628"/>
              <a:gd name="connsiteX1702" fmla="*/ 3145289 w 7486643"/>
              <a:gd name="connsiteY1702" fmla="*/ 2711172 h 3524628"/>
              <a:gd name="connsiteX1703" fmla="*/ 3209528 w 7486643"/>
              <a:gd name="connsiteY1703" fmla="*/ 2711172 h 3524628"/>
              <a:gd name="connsiteX1704" fmla="*/ 3203647 w 7486643"/>
              <a:gd name="connsiteY1704" fmla="*/ 2690142 h 3524628"/>
              <a:gd name="connsiteX1705" fmla="*/ 3234862 w 7486643"/>
              <a:gd name="connsiteY1705" fmla="*/ 2674647 h 3524628"/>
              <a:gd name="connsiteX1706" fmla="*/ 3178313 w 7486643"/>
              <a:gd name="connsiteY1706" fmla="*/ 2670219 h 3524628"/>
              <a:gd name="connsiteX1707" fmla="*/ 3175147 w 7486643"/>
              <a:gd name="connsiteY1707" fmla="*/ 2655831 h 3524628"/>
              <a:gd name="connsiteX1708" fmla="*/ 3142122 w 7486643"/>
              <a:gd name="connsiteY1708" fmla="*/ 2634248 h 3524628"/>
              <a:gd name="connsiteX1709" fmla="*/ 3132622 w 7486643"/>
              <a:gd name="connsiteY1709" fmla="*/ 2653617 h 3524628"/>
              <a:gd name="connsiteX1710" fmla="*/ 3071098 w 7486643"/>
              <a:gd name="connsiteY1710" fmla="*/ 2658044 h 3524628"/>
              <a:gd name="connsiteX1711" fmla="*/ 3079693 w 7486643"/>
              <a:gd name="connsiteY1711" fmla="*/ 2651403 h 3524628"/>
              <a:gd name="connsiteX1712" fmla="*/ 3039431 w 7486643"/>
              <a:gd name="connsiteY1712" fmla="*/ 2658598 h 3524628"/>
              <a:gd name="connsiteX1713" fmla="*/ 3049383 w 7486643"/>
              <a:gd name="connsiteY1713" fmla="*/ 2670773 h 3524628"/>
              <a:gd name="connsiteX1714" fmla="*/ 3037169 w 7486643"/>
              <a:gd name="connsiteY1714" fmla="*/ 2668559 h 3524628"/>
              <a:gd name="connsiteX1715" fmla="*/ 2982430 w 7486643"/>
              <a:gd name="connsiteY1715" fmla="*/ 2647529 h 3524628"/>
              <a:gd name="connsiteX1716" fmla="*/ 3003240 w 7486643"/>
              <a:gd name="connsiteY1716" fmla="*/ 2679074 h 3524628"/>
              <a:gd name="connsiteX1717" fmla="*/ 2946239 w 7486643"/>
              <a:gd name="connsiteY1717" fmla="*/ 2672986 h 3524628"/>
              <a:gd name="connsiteX1718" fmla="*/ 2972477 w 7486643"/>
              <a:gd name="connsiteY1718" fmla="*/ 2696230 h 3524628"/>
              <a:gd name="connsiteX1719" fmla="*/ 2828618 w 7486643"/>
              <a:gd name="connsiteY1719" fmla="*/ 2706745 h 3524628"/>
              <a:gd name="connsiteX1720" fmla="*/ 2748546 w 7486643"/>
              <a:gd name="connsiteY1720" fmla="*/ 2702317 h 3524628"/>
              <a:gd name="connsiteX1721" fmla="*/ 2696974 w 7486643"/>
              <a:gd name="connsiteY1721" fmla="*/ 2675754 h 3524628"/>
              <a:gd name="connsiteX1722" fmla="*/ 2676617 w 7486643"/>
              <a:gd name="connsiteY1722" fmla="*/ 2659151 h 3524628"/>
              <a:gd name="connsiteX1723" fmla="*/ 2747641 w 7486643"/>
              <a:gd name="connsiteY1723" fmla="*/ 2672433 h 3524628"/>
              <a:gd name="connsiteX1724" fmla="*/ 2744475 w 7486643"/>
              <a:gd name="connsiteY1724" fmla="*/ 2649190 h 3524628"/>
              <a:gd name="connsiteX1725" fmla="*/ 2689736 w 7486643"/>
              <a:gd name="connsiteY1725" fmla="*/ 2623733 h 3524628"/>
              <a:gd name="connsiteX1726" fmla="*/ 2660331 w 7486643"/>
              <a:gd name="connsiteY1726" fmla="*/ 2621519 h 3524628"/>
              <a:gd name="connsiteX1727" fmla="*/ 3886468 w 7486643"/>
              <a:gd name="connsiteY1727" fmla="*/ 2621312 h 3524628"/>
              <a:gd name="connsiteX1728" fmla="*/ 3881775 w 7486643"/>
              <a:gd name="connsiteY1728" fmla="*/ 2622626 h 3524628"/>
              <a:gd name="connsiteX1729" fmla="*/ 3878156 w 7486643"/>
              <a:gd name="connsiteY1729" fmla="*/ 2630927 h 3524628"/>
              <a:gd name="connsiteX1730" fmla="*/ 3848751 w 7486643"/>
              <a:gd name="connsiteY1730" fmla="*/ 2639782 h 3524628"/>
              <a:gd name="connsiteX1731" fmla="*/ 3832917 w 7486643"/>
              <a:gd name="connsiteY1731" fmla="*/ 2639228 h 3524628"/>
              <a:gd name="connsiteX1732" fmla="*/ 3848751 w 7486643"/>
              <a:gd name="connsiteY1732" fmla="*/ 2639782 h 3524628"/>
              <a:gd name="connsiteX1733" fmla="*/ 3864584 w 7486643"/>
              <a:gd name="connsiteY1733" fmla="*/ 2650850 h 3524628"/>
              <a:gd name="connsiteX1734" fmla="*/ 3873179 w 7486643"/>
              <a:gd name="connsiteY1734" fmla="*/ 2656384 h 3524628"/>
              <a:gd name="connsiteX1735" fmla="*/ 3934252 w 7486643"/>
              <a:gd name="connsiteY1735" fmla="*/ 2640335 h 3524628"/>
              <a:gd name="connsiteX1736" fmla="*/ 3890822 w 7486643"/>
              <a:gd name="connsiteY1736" fmla="*/ 2628713 h 3524628"/>
              <a:gd name="connsiteX1737" fmla="*/ 3886468 w 7486643"/>
              <a:gd name="connsiteY1737" fmla="*/ 2621312 h 3524628"/>
              <a:gd name="connsiteX1738" fmla="*/ 787902 w 7486643"/>
              <a:gd name="connsiteY1738" fmla="*/ 2620966 h 3524628"/>
              <a:gd name="connsiteX1739" fmla="*/ 790164 w 7486643"/>
              <a:gd name="connsiteY1739" fmla="*/ 2637015 h 3524628"/>
              <a:gd name="connsiteX1740" fmla="*/ 787902 w 7486643"/>
              <a:gd name="connsiteY1740" fmla="*/ 2620966 h 3524628"/>
              <a:gd name="connsiteX1741" fmla="*/ 2284454 w 7486643"/>
              <a:gd name="connsiteY1741" fmla="*/ 2619789 h 3524628"/>
              <a:gd name="connsiteX1742" fmla="*/ 2261326 w 7486643"/>
              <a:gd name="connsiteY1742" fmla="*/ 2632587 h 3524628"/>
              <a:gd name="connsiteX1743" fmla="*/ 2300683 w 7486643"/>
              <a:gd name="connsiteY1743" fmla="*/ 2644762 h 3524628"/>
              <a:gd name="connsiteX1744" fmla="*/ 2332350 w 7486643"/>
              <a:gd name="connsiteY1744" fmla="*/ 2668006 h 3524628"/>
              <a:gd name="connsiteX1745" fmla="*/ 2316064 w 7486643"/>
              <a:gd name="connsiteY1745" fmla="*/ 2621519 h 3524628"/>
              <a:gd name="connsiteX1746" fmla="*/ 2284454 w 7486643"/>
              <a:gd name="connsiteY1746" fmla="*/ 2619789 h 3524628"/>
              <a:gd name="connsiteX1747" fmla="*/ 766640 w 7486643"/>
              <a:gd name="connsiteY1747" fmla="*/ 2619305 h 3524628"/>
              <a:gd name="connsiteX1748" fmla="*/ 762741 w 7486643"/>
              <a:gd name="connsiteY1748" fmla="*/ 2625507 h 3524628"/>
              <a:gd name="connsiteX1749" fmla="*/ 759741 w 7486643"/>
              <a:gd name="connsiteY1749" fmla="*/ 2625393 h 3524628"/>
              <a:gd name="connsiteX1750" fmla="*/ 750806 w 7486643"/>
              <a:gd name="connsiteY1750" fmla="*/ 2631480 h 3524628"/>
              <a:gd name="connsiteX1751" fmla="*/ 762116 w 7486643"/>
              <a:gd name="connsiteY1751" fmla="*/ 2626500 h 3524628"/>
              <a:gd name="connsiteX1752" fmla="*/ 762741 w 7486643"/>
              <a:gd name="connsiteY1752" fmla="*/ 2625507 h 3524628"/>
              <a:gd name="connsiteX1753" fmla="*/ 764293 w 7486643"/>
              <a:gd name="connsiteY1753" fmla="*/ 2625566 h 3524628"/>
              <a:gd name="connsiteX1754" fmla="*/ 766640 w 7486643"/>
              <a:gd name="connsiteY1754" fmla="*/ 2619305 h 3524628"/>
              <a:gd name="connsiteX1755" fmla="*/ 546398 w 7486643"/>
              <a:gd name="connsiteY1755" fmla="*/ 2619184 h 3524628"/>
              <a:gd name="connsiteX1756" fmla="*/ 535886 w 7486643"/>
              <a:gd name="connsiteY1756" fmla="*/ 2630294 h 3524628"/>
              <a:gd name="connsiteX1757" fmla="*/ 526426 w 7486643"/>
              <a:gd name="connsiteY1757" fmla="*/ 2646419 h 3524628"/>
              <a:gd name="connsiteX1758" fmla="*/ 526422 w 7486643"/>
              <a:gd name="connsiteY1758" fmla="*/ 2646423 h 3524628"/>
              <a:gd name="connsiteX1759" fmla="*/ 525405 w 7486643"/>
              <a:gd name="connsiteY1759" fmla="*/ 2647668 h 3524628"/>
              <a:gd name="connsiteX1760" fmla="*/ 522606 w 7486643"/>
              <a:gd name="connsiteY1760" fmla="*/ 2651093 h 3524628"/>
              <a:gd name="connsiteX1761" fmla="*/ 526421 w 7486643"/>
              <a:gd name="connsiteY1761" fmla="*/ 2646426 h 3524628"/>
              <a:gd name="connsiteX1762" fmla="*/ 521665 w 7486643"/>
              <a:gd name="connsiteY1762" fmla="*/ 2659584 h 3524628"/>
              <a:gd name="connsiteX1763" fmla="*/ 551756 w 7486643"/>
              <a:gd name="connsiteY1763" fmla="*/ 2676860 h 3524628"/>
              <a:gd name="connsiteX1764" fmla="*/ 599709 w 7486643"/>
              <a:gd name="connsiteY1764" fmla="*/ 2642549 h 3524628"/>
              <a:gd name="connsiteX1765" fmla="*/ 558090 w 7486643"/>
              <a:gd name="connsiteY1765" fmla="*/ 2620966 h 3524628"/>
              <a:gd name="connsiteX1766" fmla="*/ 546398 w 7486643"/>
              <a:gd name="connsiteY1766" fmla="*/ 2619184 h 3524628"/>
              <a:gd name="connsiteX1767" fmla="*/ 1522697 w 7486643"/>
              <a:gd name="connsiteY1767" fmla="*/ 2615236 h 3524628"/>
              <a:gd name="connsiteX1768" fmla="*/ 1529816 w 7486643"/>
              <a:gd name="connsiteY1768" fmla="*/ 2620412 h 3524628"/>
              <a:gd name="connsiteX1769" fmla="*/ 1520656 w 7486643"/>
              <a:gd name="connsiteY1769" fmla="*/ 2616054 h 3524628"/>
              <a:gd name="connsiteX1770" fmla="*/ 615090 w 7486643"/>
              <a:gd name="connsiteY1770" fmla="*/ 2611004 h 3524628"/>
              <a:gd name="connsiteX1771" fmla="*/ 599709 w 7486643"/>
              <a:gd name="connsiteY1771" fmla="*/ 2618752 h 3524628"/>
              <a:gd name="connsiteX1772" fmla="*/ 581161 w 7486643"/>
              <a:gd name="connsiteY1772" fmla="*/ 2628160 h 3524628"/>
              <a:gd name="connsiteX1773" fmla="*/ 615090 w 7486643"/>
              <a:gd name="connsiteY1773" fmla="*/ 2611004 h 3524628"/>
              <a:gd name="connsiteX1774" fmla="*/ 564536 w 7486643"/>
              <a:gd name="connsiteY1774" fmla="*/ 2610797 h 3524628"/>
              <a:gd name="connsiteX1775" fmla="*/ 561709 w 7486643"/>
              <a:gd name="connsiteY1775" fmla="*/ 2619859 h 3524628"/>
              <a:gd name="connsiteX1776" fmla="*/ 572114 w 7486643"/>
              <a:gd name="connsiteY1776" fmla="*/ 2613771 h 3524628"/>
              <a:gd name="connsiteX1777" fmla="*/ 564536 w 7486643"/>
              <a:gd name="connsiteY1777" fmla="*/ 2610797 h 3524628"/>
              <a:gd name="connsiteX1778" fmla="*/ 1021220 w 7486643"/>
              <a:gd name="connsiteY1778" fmla="*/ 2608099 h 3524628"/>
              <a:gd name="connsiteX1779" fmla="*/ 972023 w 7486643"/>
              <a:gd name="connsiteY1779" fmla="*/ 2613218 h 3524628"/>
              <a:gd name="connsiteX1780" fmla="*/ 986048 w 7486643"/>
              <a:gd name="connsiteY1780" fmla="*/ 2625393 h 3524628"/>
              <a:gd name="connsiteX1781" fmla="*/ 958582 w 7486643"/>
              <a:gd name="connsiteY1781" fmla="*/ 2633462 h 3524628"/>
              <a:gd name="connsiteX1782" fmla="*/ 957773 w 7486643"/>
              <a:gd name="connsiteY1782" fmla="*/ 2633418 h 3524628"/>
              <a:gd name="connsiteX1783" fmla="*/ 925428 w 7486643"/>
              <a:gd name="connsiteY1783" fmla="*/ 2639782 h 3524628"/>
              <a:gd name="connsiteX1784" fmla="*/ 955907 w 7486643"/>
              <a:gd name="connsiteY1784" fmla="*/ 2634248 h 3524628"/>
              <a:gd name="connsiteX1785" fmla="*/ 958582 w 7486643"/>
              <a:gd name="connsiteY1785" fmla="*/ 2633462 h 3524628"/>
              <a:gd name="connsiteX1786" fmla="*/ 974540 w 7486643"/>
              <a:gd name="connsiteY1786" fmla="*/ 2634334 h 3524628"/>
              <a:gd name="connsiteX1787" fmla="*/ 986048 w 7486643"/>
              <a:gd name="connsiteY1787" fmla="*/ 2645316 h 3524628"/>
              <a:gd name="connsiteX1788" fmla="*/ 1005500 w 7486643"/>
              <a:gd name="connsiteY1788" fmla="*/ 2656937 h 3524628"/>
              <a:gd name="connsiteX1789" fmla="*/ 1056167 w 7486643"/>
              <a:gd name="connsiteY1789" fmla="*/ 2637015 h 3524628"/>
              <a:gd name="connsiteX1790" fmla="*/ 1021220 w 7486643"/>
              <a:gd name="connsiteY1790" fmla="*/ 2608099 h 3524628"/>
              <a:gd name="connsiteX1791" fmla="*/ 166492 w 7486643"/>
              <a:gd name="connsiteY1791" fmla="*/ 2607200 h 3524628"/>
              <a:gd name="connsiteX1792" fmla="*/ 132394 w 7486643"/>
              <a:gd name="connsiteY1792" fmla="*/ 2625393 h 3524628"/>
              <a:gd name="connsiteX1793" fmla="*/ 132394 w 7486643"/>
              <a:gd name="connsiteY1793" fmla="*/ 2625393 h 3524628"/>
              <a:gd name="connsiteX1794" fmla="*/ 197085 w 7486643"/>
              <a:gd name="connsiteY1794" fmla="*/ 2637568 h 3524628"/>
              <a:gd name="connsiteX1795" fmla="*/ 196972 w 7486643"/>
              <a:gd name="connsiteY1795" fmla="*/ 2618891 h 3524628"/>
              <a:gd name="connsiteX1796" fmla="*/ 200757 w 7486643"/>
              <a:gd name="connsiteY1796" fmla="*/ 2617881 h 3524628"/>
              <a:gd name="connsiteX1797" fmla="*/ 211109 w 7486643"/>
              <a:gd name="connsiteY1797" fmla="*/ 2624286 h 3524628"/>
              <a:gd name="connsiteX1798" fmla="*/ 202811 w 7486643"/>
              <a:gd name="connsiteY1798" fmla="*/ 2617334 h 3524628"/>
              <a:gd name="connsiteX1799" fmla="*/ 200757 w 7486643"/>
              <a:gd name="connsiteY1799" fmla="*/ 2617881 h 3524628"/>
              <a:gd name="connsiteX1800" fmla="*/ 193402 w 7486643"/>
              <a:gd name="connsiteY1800" fmla="*/ 2613330 h 3524628"/>
              <a:gd name="connsiteX1801" fmla="*/ 166492 w 7486643"/>
              <a:gd name="connsiteY1801" fmla="*/ 2607200 h 3524628"/>
              <a:gd name="connsiteX1802" fmla="*/ 4516926 w 7486643"/>
              <a:gd name="connsiteY1802" fmla="*/ 2606023 h 3524628"/>
              <a:gd name="connsiteX1803" fmla="*/ 4494759 w 7486643"/>
              <a:gd name="connsiteY1803" fmla="*/ 2620412 h 3524628"/>
              <a:gd name="connsiteX1804" fmla="*/ 4460377 w 7486643"/>
              <a:gd name="connsiteY1804" fmla="*/ 2636461 h 3524628"/>
              <a:gd name="connsiteX1805" fmla="*/ 4630022 w 7486643"/>
              <a:gd name="connsiteY1805" fmla="*/ 2635354 h 3524628"/>
              <a:gd name="connsiteX1806" fmla="*/ 4698333 w 7486643"/>
              <a:gd name="connsiteY1806" fmla="*/ 2641995 h 3524628"/>
              <a:gd name="connsiteX1807" fmla="*/ 4727738 w 7486643"/>
              <a:gd name="connsiteY1807" fmla="*/ 2623179 h 3524628"/>
              <a:gd name="connsiteX1808" fmla="*/ 4727738 w 7486643"/>
              <a:gd name="connsiteY1808" fmla="*/ 2623179 h 3524628"/>
              <a:gd name="connsiteX1809" fmla="*/ 4787453 w 7486643"/>
              <a:gd name="connsiteY1809" fmla="*/ 2627607 h 3524628"/>
              <a:gd name="connsiteX1810" fmla="*/ 4686571 w 7486643"/>
              <a:gd name="connsiteY1810" fmla="*/ 2619305 h 3524628"/>
              <a:gd name="connsiteX1811" fmla="*/ 4595189 w 7486643"/>
              <a:gd name="connsiteY1811" fmla="*/ 2609897 h 3524628"/>
              <a:gd name="connsiteX1812" fmla="*/ 4547688 w 7486643"/>
              <a:gd name="connsiteY1812" fmla="*/ 2622072 h 3524628"/>
              <a:gd name="connsiteX1813" fmla="*/ 4516926 w 7486643"/>
              <a:gd name="connsiteY1813" fmla="*/ 2606023 h 3524628"/>
              <a:gd name="connsiteX1814" fmla="*/ 634995 w 7486643"/>
              <a:gd name="connsiteY1814" fmla="*/ 2603810 h 3524628"/>
              <a:gd name="connsiteX1815" fmla="*/ 639067 w 7486643"/>
              <a:gd name="connsiteY1815" fmla="*/ 2608376 h 3524628"/>
              <a:gd name="connsiteX1816" fmla="*/ 639050 w 7486643"/>
              <a:gd name="connsiteY1816" fmla="*/ 2608385 h 3524628"/>
              <a:gd name="connsiteX1817" fmla="*/ 634995 w 7486643"/>
              <a:gd name="connsiteY1817" fmla="*/ 2603810 h 3524628"/>
              <a:gd name="connsiteX1818" fmla="*/ 638049 w 7486643"/>
              <a:gd name="connsiteY1818" fmla="*/ 2608947 h 3524628"/>
              <a:gd name="connsiteX1819" fmla="*/ 639050 w 7486643"/>
              <a:gd name="connsiteY1819" fmla="*/ 2608385 h 3524628"/>
              <a:gd name="connsiteX1820" fmla="*/ 640283 w 7486643"/>
              <a:gd name="connsiteY1820" fmla="*/ 2609776 h 3524628"/>
              <a:gd name="connsiteX1821" fmla="*/ 659877 w 7486643"/>
              <a:gd name="connsiteY1821" fmla="*/ 2617092 h 3524628"/>
              <a:gd name="connsiteX1822" fmla="*/ 641781 w 7486643"/>
              <a:gd name="connsiteY1822" fmla="*/ 2621519 h 3524628"/>
              <a:gd name="connsiteX1823" fmla="*/ 673901 w 7486643"/>
              <a:gd name="connsiteY1823" fmla="*/ 2624286 h 3524628"/>
              <a:gd name="connsiteX1824" fmla="*/ 634995 w 7486643"/>
              <a:gd name="connsiteY1824" fmla="*/ 2603810 h 3524628"/>
              <a:gd name="connsiteX1825" fmla="*/ 7229888 w 7486643"/>
              <a:gd name="connsiteY1825" fmla="*/ 2602703 h 3524628"/>
              <a:gd name="connsiteX1826" fmla="*/ 7206817 w 7486643"/>
              <a:gd name="connsiteY1826" fmla="*/ 2605470 h 3524628"/>
              <a:gd name="connsiteX1827" fmla="*/ 7232094 w 7486643"/>
              <a:gd name="connsiteY1827" fmla="*/ 2612388 h 3524628"/>
              <a:gd name="connsiteX1828" fmla="*/ 7241019 w 7486643"/>
              <a:gd name="connsiteY1828" fmla="*/ 2611406 h 3524628"/>
              <a:gd name="connsiteX1829" fmla="*/ 7241085 w 7486643"/>
              <a:gd name="connsiteY1829" fmla="*/ 2611419 h 3524628"/>
              <a:gd name="connsiteX1830" fmla="*/ 7259746 w 7486643"/>
              <a:gd name="connsiteY1830" fmla="*/ 2609344 h 3524628"/>
              <a:gd name="connsiteX1831" fmla="*/ 7241019 w 7486643"/>
              <a:gd name="connsiteY1831" fmla="*/ 2611406 h 3524628"/>
              <a:gd name="connsiteX1832" fmla="*/ 7232518 w 7486643"/>
              <a:gd name="connsiteY1832" fmla="*/ 2609655 h 3524628"/>
              <a:gd name="connsiteX1833" fmla="*/ 7229888 w 7486643"/>
              <a:gd name="connsiteY1833" fmla="*/ 2602703 h 3524628"/>
              <a:gd name="connsiteX1834" fmla="*/ 4217312 w 7486643"/>
              <a:gd name="connsiteY1834" fmla="*/ 2602063 h 3524628"/>
              <a:gd name="connsiteX1835" fmla="*/ 4206589 w 7486643"/>
              <a:gd name="connsiteY1835" fmla="*/ 2607684 h 3524628"/>
              <a:gd name="connsiteX1836" fmla="*/ 4206589 w 7486643"/>
              <a:gd name="connsiteY1836" fmla="*/ 2607684 h 3524628"/>
              <a:gd name="connsiteX1837" fmla="*/ 4278066 w 7486643"/>
              <a:gd name="connsiteY1837" fmla="*/ 2611558 h 3524628"/>
              <a:gd name="connsiteX1838" fmla="*/ 4217312 w 7486643"/>
              <a:gd name="connsiteY1838" fmla="*/ 2602063 h 3524628"/>
              <a:gd name="connsiteX1839" fmla="*/ 1487193 w 7486643"/>
              <a:gd name="connsiteY1839" fmla="*/ 2598855 h 3524628"/>
              <a:gd name="connsiteX1840" fmla="*/ 1474173 w 7486643"/>
              <a:gd name="connsiteY1840" fmla="*/ 2603256 h 3524628"/>
              <a:gd name="connsiteX1841" fmla="*/ 1529816 w 7486643"/>
              <a:gd name="connsiteY1841" fmla="*/ 2620412 h 3524628"/>
              <a:gd name="connsiteX1842" fmla="*/ 1524345 w 7486643"/>
              <a:gd name="connsiteY1842" fmla="*/ 2614576 h 3524628"/>
              <a:gd name="connsiteX1843" fmla="*/ 1522697 w 7486643"/>
              <a:gd name="connsiteY1843" fmla="*/ 2615236 h 3524628"/>
              <a:gd name="connsiteX1844" fmla="*/ 1504030 w 7486643"/>
              <a:gd name="connsiteY1844" fmla="*/ 2601665 h 3524628"/>
              <a:gd name="connsiteX1845" fmla="*/ 1487193 w 7486643"/>
              <a:gd name="connsiteY1845" fmla="*/ 2598855 h 3524628"/>
              <a:gd name="connsiteX1846" fmla="*/ 1202288 w 7486643"/>
              <a:gd name="connsiteY1846" fmla="*/ 2594402 h 3524628"/>
              <a:gd name="connsiteX1847" fmla="*/ 1208622 w 7486643"/>
              <a:gd name="connsiteY1847" fmla="*/ 2596615 h 3524628"/>
              <a:gd name="connsiteX1848" fmla="*/ 1202288 w 7486643"/>
              <a:gd name="connsiteY1848" fmla="*/ 2594402 h 3524628"/>
              <a:gd name="connsiteX1849" fmla="*/ 772708 w 7486643"/>
              <a:gd name="connsiteY1849" fmla="*/ 2592778 h 3524628"/>
              <a:gd name="connsiteX1850" fmla="*/ 772768 w 7486643"/>
              <a:gd name="connsiteY1850" fmla="*/ 2593870 h 3524628"/>
              <a:gd name="connsiteX1851" fmla="*/ 772521 w 7486643"/>
              <a:gd name="connsiteY1851" fmla="*/ 2593295 h 3524628"/>
              <a:gd name="connsiteX1852" fmla="*/ 7338009 w 7486643"/>
              <a:gd name="connsiteY1852" fmla="*/ 2592188 h 3524628"/>
              <a:gd name="connsiteX1853" fmla="*/ 7291414 w 7486643"/>
              <a:gd name="connsiteY1853" fmla="*/ 2602703 h 3524628"/>
              <a:gd name="connsiteX1854" fmla="*/ 7297330 w 7486643"/>
              <a:gd name="connsiteY1854" fmla="*/ 2597800 h 3524628"/>
              <a:gd name="connsiteX1855" fmla="*/ 7291414 w 7486643"/>
              <a:gd name="connsiteY1855" fmla="*/ 2602703 h 3524628"/>
              <a:gd name="connsiteX1856" fmla="*/ 7338009 w 7486643"/>
              <a:gd name="connsiteY1856" fmla="*/ 2592188 h 3524628"/>
              <a:gd name="connsiteX1857" fmla="*/ 2777078 w 7486643"/>
              <a:gd name="connsiteY1857" fmla="*/ 2587671 h 3524628"/>
              <a:gd name="connsiteX1858" fmla="*/ 2781118 w 7486643"/>
              <a:gd name="connsiteY1858" fmla="*/ 2591635 h 3524628"/>
              <a:gd name="connsiteX1859" fmla="*/ 2778574 w 7486643"/>
              <a:gd name="connsiteY1859" fmla="*/ 2590934 h 3524628"/>
              <a:gd name="connsiteX1860" fmla="*/ 3350213 w 7486643"/>
              <a:gd name="connsiteY1860" fmla="*/ 2586404 h 3524628"/>
              <a:gd name="connsiteX1861" fmla="*/ 3350220 w 7486643"/>
              <a:gd name="connsiteY1861" fmla="*/ 2586654 h 3524628"/>
              <a:gd name="connsiteX1862" fmla="*/ 3349623 w 7486643"/>
              <a:gd name="connsiteY1862" fmla="*/ 2586989 h 3524628"/>
              <a:gd name="connsiteX1863" fmla="*/ 762116 w 7486643"/>
              <a:gd name="connsiteY1863" fmla="*/ 2586101 h 3524628"/>
              <a:gd name="connsiteX1864" fmla="*/ 725925 w 7486643"/>
              <a:gd name="connsiteY1864" fmla="*/ 2598829 h 3524628"/>
              <a:gd name="connsiteX1865" fmla="*/ 762116 w 7486643"/>
              <a:gd name="connsiteY1865" fmla="*/ 2586101 h 3524628"/>
              <a:gd name="connsiteX1866" fmla="*/ 1894786 w 7486643"/>
              <a:gd name="connsiteY1866" fmla="*/ 2584181 h 3524628"/>
              <a:gd name="connsiteX1867" fmla="*/ 1835177 w 7486643"/>
              <a:gd name="connsiteY1867" fmla="*/ 2607684 h 3524628"/>
              <a:gd name="connsiteX1868" fmla="*/ 1839249 w 7486643"/>
              <a:gd name="connsiteY1868" fmla="*/ 2653617 h 3524628"/>
              <a:gd name="connsiteX1869" fmla="*/ 1814368 w 7486643"/>
              <a:gd name="connsiteY1869" fmla="*/ 2614325 h 3524628"/>
              <a:gd name="connsiteX1870" fmla="*/ 1783153 w 7486643"/>
              <a:gd name="connsiteY1870" fmla="*/ 2618752 h 3524628"/>
              <a:gd name="connsiteX1871" fmla="*/ 1822510 w 7486643"/>
              <a:gd name="connsiteY1871" fmla="*/ 2696783 h 3524628"/>
              <a:gd name="connsiteX1872" fmla="*/ 1865940 w 7486643"/>
              <a:gd name="connsiteY1872" fmla="*/ 2707298 h 3524628"/>
              <a:gd name="connsiteX1873" fmla="*/ 1852368 w 7486643"/>
              <a:gd name="connsiteY1873" fmla="*/ 2694016 h 3524628"/>
              <a:gd name="connsiteX1874" fmla="*/ 1854178 w 7486643"/>
              <a:gd name="connsiteY1874" fmla="*/ 2663025 h 3524628"/>
              <a:gd name="connsiteX1875" fmla="*/ 1883130 w 7486643"/>
              <a:gd name="connsiteY1875" fmla="*/ 2670219 h 3524628"/>
              <a:gd name="connsiteX1876" fmla="*/ 1945560 w 7486643"/>
              <a:gd name="connsiteY1876" fmla="*/ 2684608 h 3524628"/>
              <a:gd name="connsiteX1877" fmla="*/ 1958226 w 7486643"/>
              <a:gd name="connsiteY1877" fmla="*/ 2666899 h 3524628"/>
              <a:gd name="connsiteX1878" fmla="*/ 1976774 w 7486643"/>
              <a:gd name="connsiteY1878" fmla="*/ 2673540 h 3524628"/>
              <a:gd name="connsiteX1879" fmla="*/ 2024275 w 7486643"/>
              <a:gd name="connsiteY1879" fmla="*/ 2640335 h 3524628"/>
              <a:gd name="connsiteX1880" fmla="*/ 1967727 w 7486643"/>
              <a:gd name="connsiteY1880" fmla="*/ 2649190 h 3524628"/>
              <a:gd name="connsiteX1881" fmla="*/ 1952798 w 7486643"/>
              <a:gd name="connsiteY1881" fmla="*/ 2640889 h 3524628"/>
              <a:gd name="connsiteX1882" fmla="*/ 1958679 w 7486643"/>
              <a:gd name="connsiteY1882" fmla="*/ 2627053 h 3524628"/>
              <a:gd name="connsiteX1883" fmla="*/ 1927464 w 7486643"/>
              <a:gd name="connsiteY1883" fmla="*/ 2626500 h 3524628"/>
              <a:gd name="connsiteX1884" fmla="*/ 1863225 w 7486643"/>
              <a:gd name="connsiteY1884" fmla="*/ 2615431 h 3524628"/>
              <a:gd name="connsiteX1885" fmla="*/ 1903035 w 7486643"/>
              <a:gd name="connsiteY1885" fmla="*/ 2596615 h 3524628"/>
              <a:gd name="connsiteX1886" fmla="*/ 1894786 w 7486643"/>
              <a:gd name="connsiteY1886" fmla="*/ 2584181 h 3524628"/>
              <a:gd name="connsiteX1887" fmla="*/ 784396 w 7486643"/>
              <a:gd name="connsiteY1887" fmla="*/ 2582918 h 3524628"/>
              <a:gd name="connsiteX1888" fmla="*/ 775871 w 7486643"/>
              <a:gd name="connsiteY1888" fmla="*/ 2584008 h 3524628"/>
              <a:gd name="connsiteX1889" fmla="*/ 772708 w 7486643"/>
              <a:gd name="connsiteY1889" fmla="*/ 2592778 h 3524628"/>
              <a:gd name="connsiteX1890" fmla="*/ 772691 w 7486643"/>
              <a:gd name="connsiteY1890" fmla="*/ 2592465 h 3524628"/>
              <a:gd name="connsiteX1891" fmla="*/ 772521 w 7486643"/>
              <a:gd name="connsiteY1891" fmla="*/ 2593295 h 3524628"/>
              <a:gd name="connsiteX1892" fmla="*/ 772839 w 7486643"/>
              <a:gd name="connsiteY1892" fmla="*/ 2595163 h 3524628"/>
              <a:gd name="connsiteX1893" fmla="*/ 772768 w 7486643"/>
              <a:gd name="connsiteY1893" fmla="*/ 2593870 h 3524628"/>
              <a:gd name="connsiteX1894" fmla="*/ 776190 w 7486643"/>
              <a:gd name="connsiteY1894" fmla="*/ 2601830 h 3524628"/>
              <a:gd name="connsiteX1895" fmla="*/ 795593 w 7486643"/>
              <a:gd name="connsiteY1895" fmla="*/ 2591635 h 3524628"/>
              <a:gd name="connsiteX1896" fmla="*/ 784396 w 7486643"/>
              <a:gd name="connsiteY1896" fmla="*/ 2582918 h 3524628"/>
              <a:gd name="connsiteX1897" fmla="*/ 7380081 w 7486643"/>
              <a:gd name="connsiteY1897" fmla="*/ 2571158 h 3524628"/>
              <a:gd name="connsiteX1898" fmla="*/ 7354295 w 7486643"/>
              <a:gd name="connsiteY1898" fmla="*/ 2573925 h 3524628"/>
              <a:gd name="connsiteX1899" fmla="*/ 7348414 w 7486643"/>
              <a:gd name="connsiteY1899" fmla="*/ 2577246 h 3524628"/>
              <a:gd name="connsiteX1900" fmla="*/ 7380081 w 7486643"/>
              <a:gd name="connsiteY1900" fmla="*/ 2571158 h 3524628"/>
              <a:gd name="connsiteX1901" fmla="*/ 3447936 w 7486643"/>
              <a:gd name="connsiteY1901" fmla="*/ 2570052 h 3524628"/>
              <a:gd name="connsiteX1902" fmla="*/ 3376911 w 7486643"/>
              <a:gd name="connsiteY1902" fmla="*/ 2595509 h 3524628"/>
              <a:gd name="connsiteX1903" fmla="*/ 3409935 w 7486643"/>
              <a:gd name="connsiteY1903" fmla="*/ 2605470 h 3524628"/>
              <a:gd name="connsiteX1904" fmla="*/ 3379625 w 7486643"/>
              <a:gd name="connsiteY1904" fmla="*/ 2633694 h 3524628"/>
              <a:gd name="connsiteX1905" fmla="*/ 3376459 w 7486643"/>
              <a:gd name="connsiteY1905" fmla="*/ 2656384 h 3524628"/>
              <a:gd name="connsiteX1906" fmla="*/ 3403150 w 7486643"/>
              <a:gd name="connsiteY1906" fmla="*/ 2657491 h 3524628"/>
              <a:gd name="connsiteX1907" fmla="*/ 3527556 w 7486643"/>
              <a:gd name="connsiteY1907" fmla="*/ 2644209 h 3524628"/>
              <a:gd name="connsiteX1908" fmla="*/ 3434817 w 7486643"/>
              <a:gd name="connsiteY1908" fmla="*/ 2587207 h 3524628"/>
              <a:gd name="connsiteX1909" fmla="*/ 3447936 w 7486643"/>
              <a:gd name="connsiteY1909" fmla="*/ 2570052 h 3524628"/>
              <a:gd name="connsiteX1910" fmla="*/ 2474852 w 7486643"/>
              <a:gd name="connsiteY1910" fmla="*/ 2569498 h 3524628"/>
              <a:gd name="connsiteX1911" fmla="*/ 2364017 w 7486643"/>
              <a:gd name="connsiteY1911" fmla="*/ 2598829 h 3524628"/>
              <a:gd name="connsiteX1912" fmla="*/ 2378946 w 7486643"/>
              <a:gd name="connsiteY1912" fmla="*/ 2644762 h 3524628"/>
              <a:gd name="connsiteX1913" fmla="*/ 2385732 w 7486643"/>
              <a:gd name="connsiteY1913" fmla="*/ 2620412 h 3524628"/>
              <a:gd name="connsiteX1914" fmla="*/ 2407446 w 7486643"/>
              <a:gd name="connsiteY1914" fmla="*/ 2620412 h 3524628"/>
              <a:gd name="connsiteX1915" fmla="*/ 2385732 w 7486643"/>
              <a:gd name="connsiteY1915" fmla="*/ 2606023 h 3524628"/>
              <a:gd name="connsiteX1916" fmla="*/ 2422828 w 7486643"/>
              <a:gd name="connsiteY1916" fmla="*/ 2602150 h 3524628"/>
              <a:gd name="connsiteX1917" fmla="*/ 2447256 w 7486643"/>
              <a:gd name="connsiteY1917" fmla="*/ 2596615 h 3524628"/>
              <a:gd name="connsiteX1918" fmla="*/ 2471685 w 7486643"/>
              <a:gd name="connsiteY1918" fmla="*/ 2602150 h 3524628"/>
              <a:gd name="connsiteX1919" fmla="*/ 2451328 w 7486643"/>
              <a:gd name="connsiteY1919" fmla="*/ 2616538 h 3524628"/>
              <a:gd name="connsiteX1920" fmla="*/ 2464900 w 7486643"/>
              <a:gd name="connsiteY1920" fmla="*/ 2622626 h 3524628"/>
              <a:gd name="connsiteX1921" fmla="*/ 2461733 w 7486643"/>
              <a:gd name="connsiteY1921" fmla="*/ 2638675 h 3524628"/>
              <a:gd name="connsiteX1922" fmla="*/ 2509686 w 7486643"/>
              <a:gd name="connsiteY1922" fmla="*/ 2663578 h 3524628"/>
              <a:gd name="connsiteX1923" fmla="*/ 2524615 w 7486643"/>
              <a:gd name="connsiteY1923" fmla="*/ 2668559 h 3524628"/>
              <a:gd name="connsiteX1924" fmla="*/ 2530948 w 7486643"/>
              <a:gd name="connsiteY1924" fmla="*/ 2654170 h 3524628"/>
              <a:gd name="connsiteX1925" fmla="*/ 2560806 w 7486643"/>
              <a:gd name="connsiteY1925" fmla="*/ 2657491 h 3524628"/>
              <a:gd name="connsiteX1926" fmla="*/ 2576639 w 7486643"/>
              <a:gd name="connsiteY1926" fmla="*/ 2632034 h 3524628"/>
              <a:gd name="connsiteX1927" fmla="*/ 2590154 w 7486643"/>
              <a:gd name="connsiteY1927" fmla="*/ 2631550 h 3524628"/>
              <a:gd name="connsiteX1928" fmla="*/ 2590639 w 7486643"/>
              <a:gd name="connsiteY1928" fmla="*/ 2630537 h 3524628"/>
              <a:gd name="connsiteX1929" fmla="*/ 2599711 w 7486643"/>
              <a:gd name="connsiteY1929" fmla="*/ 2638675 h 3524628"/>
              <a:gd name="connsiteX1930" fmla="*/ 2611473 w 7486643"/>
              <a:gd name="connsiteY1930" fmla="*/ 2626500 h 3524628"/>
              <a:gd name="connsiteX1931" fmla="*/ 2596544 w 7486643"/>
              <a:gd name="connsiteY1931" fmla="*/ 2618199 h 3524628"/>
              <a:gd name="connsiteX1932" fmla="*/ 2590639 w 7486643"/>
              <a:gd name="connsiteY1932" fmla="*/ 2630537 h 3524628"/>
              <a:gd name="connsiteX1933" fmla="*/ 2589532 w 7486643"/>
              <a:gd name="connsiteY1933" fmla="*/ 2629544 h 3524628"/>
              <a:gd name="connsiteX1934" fmla="*/ 2576639 w 7486643"/>
              <a:gd name="connsiteY1934" fmla="*/ 2632034 h 3524628"/>
              <a:gd name="connsiteX1935" fmla="*/ 2512400 w 7486643"/>
              <a:gd name="connsiteY1935" fmla="*/ 2622072 h 3524628"/>
              <a:gd name="connsiteX1936" fmla="*/ 2534115 w 7486643"/>
              <a:gd name="connsiteY1936" fmla="*/ 2597722 h 3524628"/>
              <a:gd name="connsiteX1937" fmla="*/ 2457661 w 7486643"/>
              <a:gd name="connsiteY1937" fmla="*/ 2583334 h 3524628"/>
              <a:gd name="connsiteX1938" fmla="*/ 2474852 w 7486643"/>
              <a:gd name="connsiteY1938" fmla="*/ 2569498 h 3524628"/>
              <a:gd name="connsiteX1939" fmla="*/ 1917964 w 7486643"/>
              <a:gd name="connsiteY1939" fmla="*/ 2564517 h 3524628"/>
              <a:gd name="connsiteX1940" fmla="*/ 1903488 w 7486643"/>
              <a:gd name="connsiteY1940" fmla="*/ 2583887 h 3524628"/>
              <a:gd name="connsiteX1941" fmla="*/ 1917964 w 7486643"/>
              <a:gd name="connsiteY1941" fmla="*/ 2564517 h 3524628"/>
              <a:gd name="connsiteX1942" fmla="*/ 2234614 w 7486643"/>
              <a:gd name="connsiteY1942" fmla="*/ 2563981 h 3524628"/>
              <a:gd name="connsiteX1943" fmla="*/ 2220158 w 7486643"/>
              <a:gd name="connsiteY1943" fmla="*/ 2573925 h 3524628"/>
              <a:gd name="connsiteX1944" fmla="*/ 2220158 w 7486643"/>
              <a:gd name="connsiteY1944" fmla="*/ 2573925 h 3524628"/>
              <a:gd name="connsiteX1945" fmla="*/ 2245040 w 7486643"/>
              <a:gd name="connsiteY1945" fmla="*/ 2592188 h 3524628"/>
              <a:gd name="connsiteX1946" fmla="*/ 2193920 w 7486643"/>
              <a:gd name="connsiteY1946" fmla="*/ 2598829 h 3524628"/>
              <a:gd name="connsiteX1947" fmla="*/ 2161348 w 7486643"/>
              <a:gd name="connsiteY1947" fmla="*/ 2590528 h 3524628"/>
              <a:gd name="connsiteX1948" fmla="*/ 2213373 w 7486643"/>
              <a:gd name="connsiteY1948" fmla="*/ 2629820 h 3524628"/>
              <a:gd name="connsiteX1949" fmla="*/ 2306564 w 7486643"/>
              <a:gd name="connsiteY1949" fmla="*/ 2599936 h 3524628"/>
              <a:gd name="connsiteX1950" fmla="*/ 2234614 w 7486643"/>
              <a:gd name="connsiteY1950" fmla="*/ 2563981 h 3524628"/>
              <a:gd name="connsiteX1951" fmla="*/ 2961083 w 7486643"/>
              <a:gd name="connsiteY1951" fmla="*/ 2560972 h 3524628"/>
              <a:gd name="connsiteX1952" fmla="*/ 2955739 w 7486643"/>
              <a:gd name="connsiteY1952" fmla="*/ 2591635 h 3524628"/>
              <a:gd name="connsiteX1953" fmla="*/ 2925429 w 7486643"/>
              <a:gd name="connsiteY1953" fmla="*/ 2621519 h 3524628"/>
              <a:gd name="connsiteX1954" fmla="*/ 2895572 w 7486643"/>
              <a:gd name="connsiteY1954" fmla="*/ 2628160 h 3524628"/>
              <a:gd name="connsiteX1955" fmla="*/ 2884714 w 7486643"/>
              <a:gd name="connsiteY1955" fmla="*/ 2635908 h 3524628"/>
              <a:gd name="connsiteX1956" fmla="*/ 2872500 w 7486643"/>
              <a:gd name="connsiteY1956" fmla="*/ 2628713 h 3524628"/>
              <a:gd name="connsiteX1957" fmla="*/ 2909596 w 7486643"/>
              <a:gd name="connsiteY1957" fmla="*/ 2653617 h 3524628"/>
              <a:gd name="connsiteX1958" fmla="*/ 2888786 w 7486643"/>
              <a:gd name="connsiteY1958" fmla="*/ 2639228 h 3524628"/>
              <a:gd name="connsiteX1959" fmla="*/ 2954834 w 7486643"/>
              <a:gd name="connsiteY1959" fmla="*/ 2627607 h 3524628"/>
              <a:gd name="connsiteX1960" fmla="*/ 2984239 w 7486643"/>
              <a:gd name="connsiteY1960" fmla="*/ 2610451 h 3524628"/>
              <a:gd name="connsiteX1961" fmla="*/ 2975192 w 7486643"/>
              <a:gd name="connsiteY1961" fmla="*/ 2594402 h 3524628"/>
              <a:gd name="connsiteX1962" fmla="*/ 2974287 w 7486643"/>
              <a:gd name="connsiteY1962" fmla="*/ 2566731 h 3524628"/>
              <a:gd name="connsiteX1963" fmla="*/ 2961083 w 7486643"/>
              <a:gd name="connsiteY1963" fmla="*/ 2560972 h 3524628"/>
              <a:gd name="connsiteX1964" fmla="*/ 741434 w 7486643"/>
              <a:gd name="connsiteY1964" fmla="*/ 2556847 h 3524628"/>
              <a:gd name="connsiteX1965" fmla="*/ 749449 w 7486643"/>
              <a:gd name="connsiteY1965" fmla="*/ 2561750 h 3524628"/>
              <a:gd name="connsiteX1966" fmla="*/ 741434 w 7486643"/>
              <a:gd name="connsiteY1966" fmla="*/ 2556847 h 3524628"/>
              <a:gd name="connsiteX1967" fmla="*/ 3343435 w 7486643"/>
              <a:gd name="connsiteY1967" fmla="*/ 2553449 h 3524628"/>
              <a:gd name="connsiteX1968" fmla="*/ 3311767 w 7486643"/>
              <a:gd name="connsiteY1968" fmla="*/ 2591081 h 3524628"/>
              <a:gd name="connsiteX1969" fmla="*/ 3328110 w 7486643"/>
              <a:gd name="connsiteY1969" fmla="*/ 2599037 h 3524628"/>
              <a:gd name="connsiteX1970" fmla="*/ 3349623 w 7486643"/>
              <a:gd name="connsiteY1970" fmla="*/ 2586989 h 3524628"/>
              <a:gd name="connsiteX1971" fmla="*/ 3349542 w 7486643"/>
              <a:gd name="connsiteY1971" fmla="*/ 2587069 h 3524628"/>
              <a:gd name="connsiteX1972" fmla="*/ 3350220 w 7486643"/>
              <a:gd name="connsiteY1972" fmla="*/ 2586654 h 3524628"/>
              <a:gd name="connsiteX1973" fmla="*/ 3352002 w 7486643"/>
              <a:gd name="connsiteY1973" fmla="*/ 2584631 h 3524628"/>
              <a:gd name="connsiteX1974" fmla="*/ 3350213 w 7486643"/>
              <a:gd name="connsiteY1974" fmla="*/ 2586404 h 3524628"/>
              <a:gd name="connsiteX1975" fmla="*/ 3349712 w 7486643"/>
              <a:gd name="connsiteY1975" fmla="*/ 2569429 h 3524628"/>
              <a:gd name="connsiteX1976" fmla="*/ 3343435 w 7486643"/>
              <a:gd name="connsiteY1976" fmla="*/ 2553449 h 3524628"/>
              <a:gd name="connsiteX1977" fmla="*/ 1509911 w 7486643"/>
              <a:gd name="connsiteY1977" fmla="*/ 2552896 h 3524628"/>
              <a:gd name="connsiteX1978" fmla="*/ 1410839 w 7486643"/>
              <a:gd name="connsiteY1978" fmla="*/ 2562857 h 3524628"/>
              <a:gd name="connsiteX1979" fmla="*/ 1403600 w 7486643"/>
              <a:gd name="connsiteY1979" fmla="*/ 2600489 h 3524628"/>
              <a:gd name="connsiteX1980" fmla="*/ 1431196 w 7486643"/>
              <a:gd name="connsiteY1980" fmla="*/ 2592742 h 3524628"/>
              <a:gd name="connsiteX1981" fmla="*/ 1511269 w 7486643"/>
              <a:gd name="connsiteY1981" fmla="*/ 2568391 h 3524628"/>
              <a:gd name="connsiteX1982" fmla="*/ 1511269 w 7486643"/>
              <a:gd name="connsiteY1982" fmla="*/ 2568391 h 3524628"/>
              <a:gd name="connsiteX1983" fmla="*/ 1509911 w 7486643"/>
              <a:gd name="connsiteY1983" fmla="*/ 2552896 h 3524628"/>
              <a:gd name="connsiteX1984" fmla="*/ 1392093 w 7486643"/>
              <a:gd name="connsiteY1984" fmla="*/ 2545719 h 3524628"/>
              <a:gd name="connsiteX1985" fmla="*/ 1394479 w 7486643"/>
              <a:gd name="connsiteY1985" fmla="*/ 2552587 h 3524628"/>
              <a:gd name="connsiteX1986" fmla="*/ 1395911 w 7486643"/>
              <a:gd name="connsiteY1986" fmla="*/ 2556735 h 3524628"/>
              <a:gd name="connsiteX1987" fmla="*/ 1395910 w 7486643"/>
              <a:gd name="connsiteY1987" fmla="*/ 2556770 h 3524628"/>
              <a:gd name="connsiteX1988" fmla="*/ 1392093 w 7486643"/>
              <a:gd name="connsiteY1988" fmla="*/ 2545719 h 3524628"/>
              <a:gd name="connsiteX1989" fmla="*/ 4095770 w 7486643"/>
              <a:gd name="connsiteY1989" fmla="*/ 2541807 h 3524628"/>
              <a:gd name="connsiteX1990" fmla="*/ 4095754 w 7486643"/>
              <a:gd name="connsiteY1990" fmla="*/ 2541828 h 3524628"/>
              <a:gd name="connsiteX1991" fmla="*/ 4095714 w 7486643"/>
              <a:gd name="connsiteY1991" fmla="*/ 2541823 h 3524628"/>
              <a:gd name="connsiteX1992" fmla="*/ 982414 w 7486643"/>
              <a:gd name="connsiteY1992" fmla="*/ 2537928 h 3524628"/>
              <a:gd name="connsiteX1993" fmla="*/ 977000 w 7486643"/>
              <a:gd name="connsiteY1993" fmla="*/ 2542381 h 3524628"/>
              <a:gd name="connsiteX1994" fmla="*/ 985595 w 7486643"/>
              <a:gd name="connsiteY1994" fmla="*/ 2546255 h 3524628"/>
              <a:gd name="connsiteX1995" fmla="*/ 982414 w 7486643"/>
              <a:gd name="connsiteY1995" fmla="*/ 2537928 h 3524628"/>
              <a:gd name="connsiteX1996" fmla="*/ 2563972 w 7486643"/>
              <a:gd name="connsiteY1996" fmla="*/ 2537400 h 3524628"/>
              <a:gd name="connsiteX1997" fmla="*/ 2571663 w 7486643"/>
              <a:gd name="connsiteY1997" fmla="*/ 2557323 h 3524628"/>
              <a:gd name="connsiteX1998" fmla="*/ 2563972 w 7486643"/>
              <a:gd name="connsiteY1998" fmla="*/ 2537400 h 3524628"/>
              <a:gd name="connsiteX1999" fmla="*/ 138558 w 7486643"/>
              <a:gd name="connsiteY1999" fmla="*/ 2535671 h 3524628"/>
              <a:gd name="connsiteX2000" fmla="*/ 124251 w 7486643"/>
              <a:gd name="connsiteY2000" fmla="*/ 2542934 h 3524628"/>
              <a:gd name="connsiteX2001" fmla="*/ 150489 w 7486643"/>
              <a:gd name="connsiteY2001" fmla="*/ 2542934 h 3524628"/>
              <a:gd name="connsiteX2002" fmla="*/ 138558 w 7486643"/>
              <a:gd name="connsiteY2002" fmla="*/ 2535671 h 3524628"/>
              <a:gd name="connsiteX2003" fmla="*/ 3336762 w 7486643"/>
              <a:gd name="connsiteY2003" fmla="*/ 2535118 h 3524628"/>
              <a:gd name="connsiteX2004" fmla="*/ 3320363 w 7486643"/>
              <a:gd name="connsiteY2004" fmla="*/ 2544041 h 3524628"/>
              <a:gd name="connsiteX2005" fmla="*/ 3357911 w 7486643"/>
              <a:gd name="connsiteY2005" fmla="*/ 2539060 h 3524628"/>
              <a:gd name="connsiteX2006" fmla="*/ 3336762 w 7486643"/>
              <a:gd name="connsiteY2006" fmla="*/ 2535118 h 3524628"/>
              <a:gd name="connsiteX2007" fmla="*/ 3181134 w 7486643"/>
              <a:gd name="connsiteY2007" fmla="*/ 2531036 h 3524628"/>
              <a:gd name="connsiteX2008" fmla="*/ 3172885 w 7486643"/>
              <a:gd name="connsiteY2008" fmla="*/ 2531313 h 3524628"/>
              <a:gd name="connsiteX2009" fmla="*/ 3200028 w 7486643"/>
              <a:gd name="connsiteY2009" fmla="*/ 2543488 h 3524628"/>
              <a:gd name="connsiteX2010" fmla="*/ 3181134 w 7486643"/>
              <a:gd name="connsiteY2010" fmla="*/ 2531036 h 3524628"/>
              <a:gd name="connsiteX2011" fmla="*/ 6730906 w 7486643"/>
              <a:gd name="connsiteY2011" fmla="*/ 2530206 h 3524628"/>
              <a:gd name="connsiteX2012" fmla="*/ 6726269 w 7486643"/>
              <a:gd name="connsiteY2012" fmla="*/ 2543696 h 3524628"/>
              <a:gd name="connsiteX2013" fmla="*/ 6723005 w 7486643"/>
              <a:gd name="connsiteY2013" fmla="*/ 2546375 h 3524628"/>
              <a:gd name="connsiteX2014" fmla="*/ 6716882 w 7486643"/>
              <a:gd name="connsiteY2014" fmla="*/ 2541828 h 3524628"/>
              <a:gd name="connsiteX2015" fmla="*/ 6722509 w 7486643"/>
              <a:gd name="connsiteY2015" fmla="*/ 2546783 h 3524628"/>
              <a:gd name="connsiteX2016" fmla="*/ 6723005 w 7486643"/>
              <a:gd name="connsiteY2016" fmla="*/ 2546375 h 3524628"/>
              <a:gd name="connsiteX2017" fmla="*/ 6723215 w 7486643"/>
              <a:gd name="connsiteY2017" fmla="*/ 2546532 h 3524628"/>
              <a:gd name="connsiteX2018" fmla="*/ 6729549 w 7486643"/>
              <a:gd name="connsiteY2018" fmla="*/ 2551236 h 3524628"/>
              <a:gd name="connsiteX2019" fmla="*/ 6737692 w 7486643"/>
              <a:gd name="connsiteY2019" fmla="*/ 2570605 h 3524628"/>
              <a:gd name="connsiteX2020" fmla="*/ 6730906 w 7486643"/>
              <a:gd name="connsiteY2020" fmla="*/ 2530206 h 3524628"/>
              <a:gd name="connsiteX2021" fmla="*/ 4125753 w 7486643"/>
              <a:gd name="connsiteY2021" fmla="*/ 2530128 h 3524628"/>
              <a:gd name="connsiteX2022" fmla="*/ 4123349 w 7486643"/>
              <a:gd name="connsiteY2022" fmla="*/ 2530759 h 3524628"/>
              <a:gd name="connsiteX2023" fmla="*/ 4130587 w 7486643"/>
              <a:gd name="connsiteY2023" fmla="*/ 2545148 h 3524628"/>
              <a:gd name="connsiteX2024" fmla="*/ 4125753 w 7486643"/>
              <a:gd name="connsiteY2024" fmla="*/ 2530128 h 3524628"/>
              <a:gd name="connsiteX2025" fmla="*/ 6825455 w 7486643"/>
              <a:gd name="connsiteY2025" fmla="*/ 2529652 h 3524628"/>
              <a:gd name="connsiteX2026" fmla="*/ 6820719 w 7486643"/>
              <a:gd name="connsiteY2026" fmla="*/ 2535673 h 3524628"/>
              <a:gd name="connsiteX2027" fmla="*/ 6821892 w 7486643"/>
              <a:gd name="connsiteY2027" fmla="*/ 2532376 h 3524628"/>
              <a:gd name="connsiteX2028" fmla="*/ 6825455 w 7486643"/>
              <a:gd name="connsiteY2028" fmla="*/ 2529652 h 3524628"/>
              <a:gd name="connsiteX2029" fmla="*/ 739044 w 7486643"/>
              <a:gd name="connsiteY2029" fmla="*/ 2529652 h 3524628"/>
              <a:gd name="connsiteX2030" fmla="*/ 717782 w 7486643"/>
              <a:gd name="connsiteY2030" fmla="*/ 2542381 h 3524628"/>
              <a:gd name="connsiteX2031" fmla="*/ 682496 w 7486643"/>
              <a:gd name="connsiteY2031" fmla="*/ 2550129 h 3524628"/>
              <a:gd name="connsiteX2032" fmla="*/ 749449 w 7486643"/>
              <a:gd name="connsiteY2032" fmla="*/ 2561750 h 3524628"/>
              <a:gd name="connsiteX2033" fmla="*/ 739044 w 7486643"/>
              <a:gd name="connsiteY2033" fmla="*/ 2529652 h 3524628"/>
              <a:gd name="connsiteX2034" fmla="*/ 7296390 w 7486643"/>
              <a:gd name="connsiteY2034" fmla="*/ 2529099 h 3524628"/>
              <a:gd name="connsiteX2035" fmla="*/ 7273318 w 7486643"/>
              <a:gd name="connsiteY2035" fmla="*/ 2552896 h 3524628"/>
              <a:gd name="connsiteX2036" fmla="*/ 7377819 w 7486643"/>
              <a:gd name="connsiteY2036" fmla="*/ 2529099 h 3524628"/>
              <a:gd name="connsiteX2037" fmla="*/ 7296390 w 7486643"/>
              <a:gd name="connsiteY2037" fmla="*/ 2529099 h 3524628"/>
              <a:gd name="connsiteX2038" fmla="*/ 3760083 w 7486643"/>
              <a:gd name="connsiteY2038" fmla="*/ 2529099 h 3524628"/>
              <a:gd name="connsiteX2039" fmla="*/ 3772467 w 7486643"/>
              <a:gd name="connsiteY2039" fmla="*/ 2535118 h 3524628"/>
              <a:gd name="connsiteX2040" fmla="*/ 3770628 w 7486643"/>
              <a:gd name="connsiteY2040" fmla="*/ 2535421 h 3524628"/>
              <a:gd name="connsiteX2041" fmla="*/ 3777139 w 7486643"/>
              <a:gd name="connsiteY2041" fmla="*/ 2528978 h 3524628"/>
              <a:gd name="connsiteX2042" fmla="*/ 3760083 w 7486643"/>
              <a:gd name="connsiteY2042" fmla="*/ 2529099 h 3524628"/>
              <a:gd name="connsiteX2043" fmla="*/ 3767908 w 7486643"/>
              <a:gd name="connsiteY2043" fmla="*/ 2535870 h 3524628"/>
              <a:gd name="connsiteX2044" fmla="*/ 3770628 w 7486643"/>
              <a:gd name="connsiteY2044" fmla="*/ 2535421 h 3524628"/>
              <a:gd name="connsiteX2045" fmla="*/ 3791354 w 7486643"/>
              <a:gd name="connsiteY2045" fmla="*/ 2547846 h 3524628"/>
              <a:gd name="connsiteX2046" fmla="*/ 3825679 w 7486643"/>
              <a:gd name="connsiteY2046" fmla="*/ 2546255 h 3524628"/>
              <a:gd name="connsiteX2047" fmla="*/ 3777139 w 7486643"/>
              <a:gd name="connsiteY2047" fmla="*/ 2528978 h 3524628"/>
              <a:gd name="connsiteX2048" fmla="*/ 4544521 w 7486643"/>
              <a:gd name="connsiteY2048" fmla="*/ 2528823 h 3524628"/>
              <a:gd name="connsiteX2049" fmla="*/ 4520093 w 7486643"/>
              <a:gd name="connsiteY2049" fmla="*/ 2534633 h 3524628"/>
              <a:gd name="connsiteX2050" fmla="*/ 4574379 w 7486643"/>
              <a:gd name="connsiteY2050" fmla="*/ 2532973 h 3524628"/>
              <a:gd name="connsiteX2051" fmla="*/ 4544521 w 7486643"/>
              <a:gd name="connsiteY2051" fmla="*/ 2528823 h 3524628"/>
              <a:gd name="connsiteX2052" fmla="*/ 7229436 w 7486643"/>
              <a:gd name="connsiteY2052" fmla="*/ 2528546 h 3524628"/>
              <a:gd name="connsiteX2053" fmla="*/ 7200031 w 7486643"/>
              <a:gd name="connsiteY2053" fmla="*/ 2536847 h 3524628"/>
              <a:gd name="connsiteX2054" fmla="*/ 7181031 w 7486643"/>
              <a:gd name="connsiteY2054" fmla="*/ 2565071 h 3524628"/>
              <a:gd name="connsiteX2055" fmla="*/ 7244365 w 7486643"/>
              <a:gd name="connsiteY2055" fmla="*/ 2548468 h 3524628"/>
              <a:gd name="connsiteX2056" fmla="*/ 7229436 w 7486643"/>
              <a:gd name="connsiteY2056" fmla="*/ 2528546 h 3524628"/>
              <a:gd name="connsiteX2057" fmla="*/ 600444 w 7486643"/>
              <a:gd name="connsiteY2057" fmla="*/ 2528200 h 3524628"/>
              <a:gd name="connsiteX2058" fmla="*/ 582066 w 7486643"/>
              <a:gd name="connsiteY2058" fmla="*/ 2529652 h 3524628"/>
              <a:gd name="connsiteX2059" fmla="*/ 619162 w 7486643"/>
              <a:gd name="connsiteY2059" fmla="*/ 2531313 h 3524628"/>
              <a:gd name="connsiteX2060" fmla="*/ 600444 w 7486643"/>
              <a:gd name="connsiteY2060" fmla="*/ 2528200 h 3524628"/>
              <a:gd name="connsiteX2061" fmla="*/ 2696692 w 7486643"/>
              <a:gd name="connsiteY2061" fmla="*/ 2527923 h 3524628"/>
              <a:gd name="connsiteX2062" fmla="*/ 2684759 w 7486643"/>
              <a:gd name="connsiteY2062" fmla="*/ 2537400 h 3524628"/>
              <a:gd name="connsiteX2063" fmla="*/ 2708284 w 7486643"/>
              <a:gd name="connsiteY2063" fmla="*/ 2536293 h 3524628"/>
              <a:gd name="connsiteX2064" fmla="*/ 2696692 w 7486643"/>
              <a:gd name="connsiteY2064" fmla="*/ 2527923 h 3524628"/>
              <a:gd name="connsiteX2065" fmla="*/ 2947830 w 7486643"/>
              <a:gd name="connsiteY2065" fmla="*/ 2527231 h 3524628"/>
              <a:gd name="connsiteX2066" fmla="*/ 2954382 w 7486643"/>
              <a:gd name="connsiteY2066" fmla="*/ 2529099 h 3524628"/>
              <a:gd name="connsiteX2067" fmla="*/ 2787904 w 7486643"/>
              <a:gd name="connsiteY2067" fmla="*/ 2558430 h 3524628"/>
              <a:gd name="connsiteX2068" fmla="*/ 2862095 w 7486643"/>
              <a:gd name="connsiteY2068" fmla="*/ 2562304 h 3524628"/>
              <a:gd name="connsiteX2069" fmla="*/ 2920905 w 7486643"/>
              <a:gd name="connsiteY2069" fmla="*/ 2608237 h 3524628"/>
              <a:gd name="connsiteX2070" fmla="*/ 2887429 w 7486643"/>
              <a:gd name="connsiteY2070" fmla="*/ 2558983 h 3524628"/>
              <a:gd name="connsiteX2071" fmla="*/ 2927691 w 7486643"/>
              <a:gd name="connsiteY2071" fmla="*/ 2553449 h 3524628"/>
              <a:gd name="connsiteX2072" fmla="*/ 2964334 w 7486643"/>
              <a:gd name="connsiteY2072" fmla="*/ 2539614 h 3524628"/>
              <a:gd name="connsiteX2073" fmla="*/ 3021788 w 7486643"/>
              <a:gd name="connsiteY2073" fmla="*/ 2530206 h 3524628"/>
              <a:gd name="connsiteX2074" fmla="*/ 2991930 w 7486643"/>
              <a:gd name="connsiteY2074" fmla="*/ 2532419 h 3524628"/>
              <a:gd name="connsiteX2075" fmla="*/ 2954382 w 7486643"/>
              <a:gd name="connsiteY2075" fmla="*/ 2529099 h 3524628"/>
              <a:gd name="connsiteX2076" fmla="*/ 2947830 w 7486643"/>
              <a:gd name="connsiteY2076" fmla="*/ 2527231 h 3524628"/>
              <a:gd name="connsiteX2077" fmla="*/ 1323945 w 7486643"/>
              <a:gd name="connsiteY2077" fmla="*/ 2525692 h 3524628"/>
              <a:gd name="connsiteX2078" fmla="*/ 1329861 w 7486643"/>
              <a:gd name="connsiteY2078" fmla="*/ 2535187 h 3524628"/>
              <a:gd name="connsiteX2079" fmla="*/ 1323945 w 7486643"/>
              <a:gd name="connsiteY2079" fmla="*/ 2525692 h 3524628"/>
              <a:gd name="connsiteX2080" fmla="*/ 6807360 w 7486643"/>
              <a:gd name="connsiteY2080" fmla="*/ 2521628 h 3524628"/>
              <a:gd name="connsiteX2081" fmla="*/ 6793336 w 7486643"/>
              <a:gd name="connsiteY2081" fmla="*/ 2531866 h 3524628"/>
              <a:gd name="connsiteX2082" fmla="*/ 6818083 w 7486643"/>
              <a:gd name="connsiteY2082" fmla="*/ 2539026 h 3524628"/>
              <a:gd name="connsiteX2083" fmla="*/ 6820719 w 7486643"/>
              <a:gd name="connsiteY2083" fmla="*/ 2535673 h 3524628"/>
              <a:gd name="connsiteX2084" fmla="*/ 6819687 w 7486643"/>
              <a:gd name="connsiteY2084" fmla="*/ 2538577 h 3524628"/>
              <a:gd name="connsiteX2085" fmla="*/ 6825455 w 7486643"/>
              <a:gd name="connsiteY2085" fmla="*/ 2529652 h 3524628"/>
              <a:gd name="connsiteX2086" fmla="*/ 6807360 w 7486643"/>
              <a:gd name="connsiteY2086" fmla="*/ 2521628 h 3524628"/>
              <a:gd name="connsiteX2087" fmla="*/ 2561647 w 7486643"/>
              <a:gd name="connsiteY2087" fmla="*/ 2519484 h 3524628"/>
              <a:gd name="connsiteX2088" fmla="*/ 2557639 w 7486643"/>
              <a:gd name="connsiteY2088" fmla="*/ 2531313 h 3524628"/>
              <a:gd name="connsiteX2089" fmla="*/ 2563520 w 7486643"/>
              <a:gd name="connsiteY2089" fmla="*/ 2521351 h 3524628"/>
              <a:gd name="connsiteX2090" fmla="*/ 2561647 w 7486643"/>
              <a:gd name="connsiteY2090" fmla="*/ 2519484 h 3524628"/>
              <a:gd name="connsiteX2091" fmla="*/ 1412818 w 7486643"/>
              <a:gd name="connsiteY2091" fmla="*/ 2514434 h 3524628"/>
              <a:gd name="connsiteX2092" fmla="*/ 1369219 w 7486643"/>
              <a:gd name="connsiteY2092" fmla="*/ 2534080 h 3524628"/>
              <a:gd name="connsiteX2093" fmla="*/ 1380529 w 7486643"/>
              <a:gd name="connsiteY2093" fmla="*/ 2542934 h 3524628"/>
              <a:gd name="connsiteX2094" fmla="*/ 1328052 w 7486643"/>
              <a:gd name="connsiteY2094" fmla="*/ 2566731 h 3524628"/>
              <a:gd name="connsiteX2095" fmla="*/ 1395910 w 7486643"/>
              <a:gd name="connsiteY2095" fmla="*/ 2556770 h 3524628"/>
              <a:gd name="connsiteX2096" fmla="*/ 1396065 w 7486643"/>
              <a:gd name="connsiteY2096" fmla="*/ 2557181 h 3524628"/>
              <a:gd name="connsiteX2097" fmla="*/ 1395911 w 7486643"/>
              <a:gd name="connsiteY2097" fmla="*/ 2556735 h 3524628"/>
              <a:gd name="connsiteX2098" fmla="*/ 1396497 w 7486643"/>
              <a:gd name="connsiteY2098" fmla="*/ 2537574 h 3524628"/>
              <a:gd name="connsiteX2099" fmla="*/ 1445672 w 7486643"/>
              <a:gd name="connsiteY2099" fmla="*/ 2533526 h 3524628"/>
              <a:gd name="connsiteX2100" fmla="*/ 1470483 w 7486643"/>
              <a:gd name="connsiteY2100" fmla="*/ 2557107 h 3524628"/>
              <a:gd name="connsiteX2101" fmla="*/ 1476267 w 7486643"/>
              <a:gd name="connsiteY2101" fmla="*/ 2555646 h 3524628"/>
              <a:gd name="connsiteX2102" fmla="*/ 1476498 w 7486643"/>
              <a:gd name="connsiteY2102" fmla="*/ 2555931 h 3524628"/>
              <a:gd name="connsiteX2103" fmla="*/ 1486387 w 7486643"/>
              <a:gd name="connsiteY2103" fmla="*/ 2553449 h 3524628"/>
              <a:gd name="connsiteX2104" fmla="*/ 1492155 w 7486643"/>
              <a:gd name="connsiteY2104" fmla="*/ 2539268 h 3524628"/>
              <a:gd name="connsiteX2105" fmla="*/ 1491438 w 7486643"/>
              <a:gd name="connsiteY2105" fmla="*/ 2537454 h 3524628"/>
              <a:gd name="connsiteX2106" fmla="*/ 1499506 w 7486643"/>
              <a:gd name="connsiteY2106" fmla="*/ 2528546 h 3524628"/>
              <a:gd name="connsiteX2107" fmla="*/ 1486387 w 7486643"/>
              <a:gd name="connsiteY2107" fmla="*/ 2524672 h 3524628"/>
              <a:gd name="connsiteX2108" fmla="*/ 1491438 w 7486643"/>
              <a:gd name="connsiteY2108" fmla="*/ 2537454 h 3524628"/>
              <a:gd name="connsiteX2109" fmla="*/ 1490798 w 7486643"/>
              <a:gd name="connsiteY2109" fmla="*/ 2538161 h 3524628"/>
              <a:gd name="connsiteX2110" fmla="*/ 1482768 w 7486643"/>
              <a:gd name="connsiteY2110" fmla="*/ 2554003 h 3524628"/>
              <a:gd name="connsiteX2111" fmla="*/ 1476267 w 7486643"/>
              <a:gd name="connsiteY2111" fmla="*/ 2555646 h 3524628"/>
              <a:gd name="connsiteX2112" fmla="*/ 1471741 w 7486643"/>
              <a:gd name="connsiteY2112" fmla="*/ 2550059 h 3524628"/>
              <a:gd name="connsiteX2113" fmla="*/ 1464220 w 7486643"/>
              <a:gd name="connsiteY2113" fmla="*/ 2532973 h 3524628"/>
              <a:gd name="connsiteX2114" fmla="*/ 1412818 w 7486643"/>
              <a:gd name="connsiteY2114" fmla="*/ 2514434 h 3524628"/>
              <a:gd name="connsiteX2115" fmla="*/ 1917465 w 7486643"/>
              <a:gd name="connsiteY2115" fmla="*/ 2513425 h 3524628"/>
              <a:gd name="connsiteX2116" fmla="*/ 1917512 w 7486643"/>
              <a:gd name="connsiteY2116" fmla="*/ 2513603 h 3524628"/>
              <a:gd name="connsiteX2117" fmla="*/ 1917413 w 7486643"/>
              <a:gd name="connsiteY2117" fmla="*/ 2513663 h 3524628"/>
              <a:gd name="connsiteX2118" fmla="*/ 4086367 w 7486643"/>
              <a:gd name="connsiteY2118" fmla="*/ 2512358 h 3524628"/>
              <a:gd name="connsiteX2119" fmla="*/ 4069968 w 7486643"/>
              <a:gd name="connsiteY2119" fmla="*/ 2516924 h 3524628"/>
              <a:gd name="connsiteX2120" fmla="*/ 4074718 w 7486643"/>
              <a:gd name="connsiteY2120" fmla="*/ 2539130 h 3524628"/>
              <a:gd name="connsiteX2121" fmla="*/ 4095714 w 7486643"/>
              <a:gd name="connsiteY2121" fmla="*/ 2541823 h 3524628"/>
              <a:gd name="connsiteX2122" fmla="*/ 4091555 w 7486643"/>
              <a:gd name="connsiteY2122" fmla="*/ 2542995 h 3524628"/>
              <a:gd name="connsiteX2123" fmla="*/ 4095754 w 7486643"/>
              <a:gd name="connsiteY2123" fmla="*/ 2541828 h 3524628"/>
              <a:gd name="connsiteX2124" fmla="*/ 4096432 w 7486643"/>
              <a:gd name="connsiteY2124" fmla="*/ 2541620 h 3524628"/>
              <a:gd name="connsiteX2125" fmla="*/ 4095770 w 7486643"/>
              <a:gd name="connsiteY2125" fmla="*/ 2541807 h 3524628"/>
              <a:gd name="connsiteX2126" fmla="*/ 4104688 w 7486643"/>
              <a:gd name="connsiteY2126" fmla="*/ 2530413 h 3524628"/>
              <a:gd name="connsiteX2127" fmla="*/ 4104801 w 7486643"/>
              <a:gd name="connsiteY2127" fmla="*/ 2515264 h 3524628"/>
              <a:gd name="connsiteX2128" fmla="*/ 4086367 w 7486643"/>
              <a:gd name="connsiteY2128" fmla="*/ 2512358 h 3524628"/>
              <a:gd name="connsiteX2129" fmla="*/ 1174834 w 7486643"/>
              <a:gd name="connsiteY2129" fmla="*/ 2510888 h 3524628"/>
              <a:gd name="connsiteX2130" fmla="*/ 1162478 w 7486643"/>
              <a:gd name="connsiteY2130" fmla="*/ 2516371 h 3524628"/>
              <a:gd name="connsiteX2131" fmla="*/ 1200026 w 7486643"/>
              <a:gd name="connsiteY2131" fmla="*/ 2534080 h 3524628"/>
              <a:gd name="connsiteX2132" fmla="*/ 1174834 w 7486643"/>
              <a:gd name="connsiteY2132" fmla="*/ 2510888 h 3524628"/>
              <a:gd name="connsiteX2133" fmla="*/ 1129002 w 7486643"/>
              <a:gd name="connsiteY2133" fmla="*/ 2508069 h 3524628"/>
              <a:gd name="connsiteX2134" fmla="*/ 1129008 w 7486643"/>
              <a:gd name="connsiteY2134" fmla="*/ 2508136 h 3524628"/>
              <a:gd name="connsiteX2135" fmla="*/ 1128048 w 7486643"/>
              <a:gd name="connsiteY2135" fmla="*/ 2508848 h 3524628"/>
              <a:gd name="connsiteX2136" fmla="*/ 1129002 w 7486643"/>
              <a:gd name="connsiteY2136" fmla="*/ 2508069 h 3524628"/>
              <a:gd name="connsiteX2137" fmla="*/ 858474 w 7486643"/>
              <a:gd name="connsiteY2137" fmla="*/ 2503089 h 3524628"/>
              <a:gd name="connsiteX2138" fmla="*/ 871450 w 7486643"/>
              <a:gd name="connsiteY2138" fmla="*/ 2508248 h 3524628"/>
              <a:gd name="connsiteX2139" fmla="*/ 876570 w 7486643"/>
              <a:gd name="connsiteY2139" fmla="*/ 2516924 h 3524628"/>
              <a:gd name="connsiteX2140" fmla="*/ 876570 w 7486643"/>
              <a:gd name="connsiteY2140" fmla="*/ 2510283 h 3524628"/>
              <a:gd name="connsiteX2141" fmla="*/ 871450 w 7486643"/>
              <a:gd name="connsiteY2141" fmla="*/ 2508248 h 3524628"/>
              <a:gd name="connsiteX2142" fmla="*/ 870406 w 7486643"/>
              <a:gd name="connsiteY2142" fmla="*/ 2506478 h 3524628"/>
              <a:gd name="connsiteX2143" fmla="*/ 858474 w 7486643"/>
              <a:gd name="connsiteY2143" fmla="*/ 2503089 h 3524628"/>
              <a:gd name="connsiteX2144" fmla="*/ 1345695 w 7486643"/>
              <a:gd name="connsiteY2144" fmla="*/ 2502535 h 3524628"/>
              <a:gd name="connsiteX2145" fmla="*/ 1202741 w 7486643"/>
              <a:gd name="connsiteY2145" fmla="*/ 2519138 h 3524628"/>
              <a:gd name="connsiteX2146" fmla="*/ 1237574 w 7486643"/>
              <a:gd name="connsiteY2146" fmla="*/ 2541274 h 3524628"/>
              <a:gd name="connsiteX2147" fmla="*/ 1124478 w 7486643"/>
              <a:gd name="connsiteY2147" fmla="*/ 2565071 h 3524628"/>
              <a:gd name="connsiteX2148" fmla="*/ 1161121 w 7486643"/>
              <a:gd name="connsiteY2148" fmla="*/ 2574479 h 3524628"/>
              <a:gd name="connsiteX2149" fmla="*/ 1271956 w 7486643"/>
              <a:gd name="connsiteY2149" fmla="*/ 2573925 h 3524628"/>
              <a:gd name="connsiteX2150" fmla="*/ 1268337 w 7486643"/>
              <a:gd name="connsiteY2150" fmla="*/ 2537954 h 3524628"/>
              <a:gd name="connsiteX2151" fmla="*/ 1250694 w 7486643"/>
              <a:gd name="connsiteY2151" fmla="*/ 2546808 h 3524628"/>
              <a:gd name="connsiteX2152" fmla="*/ 1277837 w 7486643"/>
              <a:gd name="connsiteY2152" fmla="*/ 2530206 h 3524628"/>
              <a:gd name="connsiteX2153" fmla="*/ 1323980 w 7486643"/>
              <a:gd name="connsiteY2153" fmla="*/ 2547362 h 3524628"/>
              <a:gd name="connsiteX2154" fmla="*/ 1329861 w 7486643"/>
              <a:gd name="connsiteY2154" fmla="*/ 2535187 h 3524628"/>
              <a:gd name="connsiteX2155" fmla="*/ 1345695 w 7486643"/>
              <a:gd name="connsiteY2155" fmla="*/ 2502535 h 3524628"/>
              <a:gd name="connsiteX2156" fmla="*/ 2696677 w 7486643"/>
              <a:gd name="connsiteY2156" fmla="*/ 2501852 h 3524628"/>
              <a:gd name="connsiteX2157" fmla="*/ 2693355 w 7486643"/>
              <a:gd name="connsiteY2157" fmla="*/ 2507516 h 3524628"/>
              <a:gd name="connsiteX2158" fmla="*/ 2706474 w 7486643"/>
              <a:gd name="connsiteY2158" fmla="*/ 2508623 h 3524628"/>
              <a:gd name="connsiteX2159" fmla="*/ 2696677 w 7486643"/>
              <a:gd name="connsiteY2159" fmla="*/ 2501852 h 3524628"/>
              <a:gd name="connsiteX2160" fmla="*/ 1914303 w 7486643"/>
              <a:gd name="connsiteY2160" fmla="*/ 2501247 h 3524628"/>
              <a:gd name="connsiteX2161" fmla="*/ 1874987 w 7486643"/>
              <a:gd name="connsiteY2161" fmla="*/ 2524672 h 3524628"/>
              <a:gd name="connsiteX2162" fmla="*/ 1897946 w 7486643"/>
              <a:gd name="connsiteY2162" fmla="*/ 2525363 h 3524628"/>
              <a:gd name="connsiteX2163" fmla="*/ 1917413 w 7486643"/>
              <a:gd name="connsiteY2163" fmla="*/ 2513663 h 3524628"/>
              <a:gd name="connsiteX2164" fmla="*/ 1916833 w 7486643"/>
              <a:gd name="connsiteY2164" fmla="*/ 2516301 h 3524628"/>
              <a:gd name="connsiteX2165" fmla="*/ 1917512 w 7486643"/>
              <a:gd name="connsiteY2165" fmla="*/ 2513603 h 3524628"/>
              <a:gd name="connsiteX2166" fmla="*/ 1917512 w 7486643"/>
              <a:gd name="connsiteY2166" fmla="*/ 2513214 h 3524628"/>
              <a:gd name="connsiteX2167" fmla="*/ 1917465 w 7486643"/>
              <a:gd name="connsiteY2167" fmla="*/ 2513425 h 3524628"/>
              <a:gd name="connsiteX2168" fmla="*/ 1441339 w 7486643"/>
              <a:gd name="connsiteY2168" fmla="*/ 2499872 h 3524628"/>
              <a:gd name="connsiteX2169" fmla="*/ 1453363 w 7486643"/>
              <a:gd name="connsiteY2169" fmla="*/ 2506409 h 3524628"/>
              <a:gd name="connsiteX2170" fmla="*/ 1438678 w 7486643"/>
              <a:gd name="connsiteY2170" fmla="*/ 2507669 h 3524628"/>
              <a:gd name="connsiteX2171" fmla="*/ 1436229 w 7486643"/>
              <a:gd name="connsiteY2171" fmla="*/ 2503919 h 3524628"/>
              <a:gd name="connsiteX2172" fmla="*/ 1441339 w 7486643"/>
              <a:gd name="connsiteY2172" fmla="*/ 2499872 h 3524628"/>
              <a:gd name="connsiteX2173" fmla="*/ 3077431 w 7486643"/>
              <a:gd name="connsiteY2173" fmla="*/ 2497554 h 3524628"/>
              <a:gd name="connsiteX2174" fmla="*/ 3077431 w 7486643"/>
              <a:gd name="connsiteY2174" fmla="*/ 2497554 h 3524628"/>
              <a:gd name="connsiteX2175" fmla="*/ 1522154 w 7486643"/>
              <a:gd name="connsiteY2175" fmla="*/ 2495972 h 3524628"/>
              <a:gd name="connsiteX2176" fmla="*/ 1528007 w 7486643"/>
              <a:gd name="connsiteY2176" fmla="*/ 2500875 h 3524628"/>
              <a:gd name="connsiteX2177" fmla="*/ 1522154 w 7486643"/>
              <a:gd name="connsiteY2177" fmla="*/ 2495972 h 3524628"/>
              <a:gd name="connsiteX2178" fmla="*/ 2543615 w 7486643"/>
              <a:gd name="connsiteY2178" fmla="*/ 2495894 h 3524628"/>
              <a:gd name="connsiteX2179" fmla="*/ 2549948 w 7486643"/>
              <a:gd name="connsiteY2179" fmla="*/ 2498108 h 3524628"/>
              <a:gd name="connsiteX2180" fmla="*/ 2543615 w 7486643"/>
              <a:gd name="connsiteY2180" fmla="*/ 2495894 h 3524628"/>
              <a:gd name="connsiteX2181" fmla="*/ 2673302 w 7486643"/>
              <a:gd name="connsiteY2181" fmla="*/ 2494865 h 3524628"/>
              <a:gd name="connsiteX2182" fmla="*/ 2669831 w 7486643"/>
              <a:gd name="connsiteY2182" fmla="*/ 2495341 h 3524628"/>
              <a:gd name="connsiteX2183" fmla="*/ 2633187 w 7486643"/>
              <a:gd name="connsiteY2183" fmla="*/ 2498108 h 3524628"/>
              <a:gd name="connsiteX2184" fmla="*/ 2668021 w 7486643"/>
              <a:gd name="connsiteY2184" fmla="*/ 2509730 h 3524628"/>
              <a:gd name="connsiteX2185" fmla="*/ 2673302 w 7486643"/>
              <a:gd name="connsiteY2185" fmla="*/ 2494865 h 3524628"/>
              <a:gd name="connsiteX2186" fmla="*/ 7288155 w 7486643"/>
              <a:gd name="connsiteY2186" fmla="*/ 2494485 h 3524628"/>
              <a:gd name="connsiteX2187" fmla="*/ 7253865 w 7486643"/>
              <a:gd name="connsiteY2187" fmla="*/ 2510283 h 3524628"/>
              <a:gd name="connsiteX2188" fmla="*/ 7305596 w 7486643"/>
              <a:gd name="connsiteY2188" fmla="*/ 2510283 h 3524628"/>
              <a:gd name="connsiteX2189" fmla="*/ 7306625 w 7486643"/>
              <a:gd name="connsiteY2189" fmla="*/ 2512635 h 3524628"/>
              <a:gd name="connsiteX2190" fmla="*/ 7316283 w 7486643"/>
              <a:gd name="connsiteY2190" fmla="*/ 2510283 h 3524628"/>
              <a:gd name="connsiteX2191" fmla="*/ 7321969 w 7486643"/>
              <a:gd name="connsiteY2191" fmla="*/ 2510283 h 3524628"/>
              <a:gd name="connsiteX2192" fmla="*/ 7331513 w 7486643"/>
              <a:gd name="connsiteY2192" fmla="*/ 2511831 h 3524628"/>
              <a:gd name="connsiteX2193" fmla="*/ 7366057 w 7486643"/>
              <a:gd name="connsiteY2193" fmla="*/ 2504749 h 3524628"/>
              <a:gd name="connsiteX2194" fmla="*/ 7326247 w 7486643"/>
              <a:gd name="connsiteY2194" fmla="*/ 2510283 h 3524628"/>
              <a:gd name="connsiteX2195" fmla="*/ 7321969 w 7486643"/>
              <a:gd name="connsiteY2195" fmla="*/ 2510283 h 3524628"/>
              <a:gd name="connsiteX2196" fmla="*/ 7318556 w 7486643"/>
              <a:gd name="connsiteY2196" fmla="*/ 2509730 h 3524628"/>
              <a:gd name="connsiteX2197" fmla="*/ 7316283 w 7486643"/>
              <a:gd name="connsiteY2197" fmla="*/ 2510283 h 3524628"/>
              <a:gd name="connsiteX2198" fmla="*/ 7305596 w 7486643"/>
              <a:gd name="connsiteY2198" fmla="*/ 2510283 h 3524628"/>
              <a:gd name="connsiteX2199" fmla="*/ 7303176 w 7486643"/>
              <a:gd name="connsiteY2199" fmla="*/ 2504749 h 3524628"/>
              <a:gd name="connsiteX2200" fmla="*/ 7299104 w 7486643"/>
              <a:gd name="connsiteY2200" fmla="*/ 2494787 h 3524628"/>
              <a:gd name="connsiteX2201" fmla="*/ 7288155 w 7486643"/>
              <a:gd name="connsiteY2201" fmla="*/ 2494485 h 3524628"/>
              <a:gd name="connsiteX2202" fmla="*/ 2851238 w 7486643"/>
              <a:gd name="connsiteY2202" fmla="*/ 2493681 h 3524628"/>
              <a:gd name="connsiteX2203" fmla="*/ 2835268 w 7486643"/>
              <a:gd name="connsiteY2203" fmla="*/ 2501290 h 3524628"/>
              <a:gd name="connsiteX2204" fmla="*/ 2832068 w 7486643"/>
              <a:gd name="connsiteY2204" fmla="*/ 2500114 h 3524628"/>
              <a:gd name="connsiteX2205" fmla="*/ 2851238 w 7486643"/>
              <a:gd name="connsiteY2205" fmla="*/ 2493681 h 3524628"/>
              <a:gd name="connsiteX2206" fmla="*/ 3079142 w 7486643"/>
              <a:gd name="connsiteY2206" fmla="*/ 2493023 h 3524628"/>
              <a:gd name="connsiteX2207" fmla="*/ 3077431 w 7486643"/>
              <a:gd name="connsiteY2207" fmla="*/ 2497554 h 3524628"/>
              <a:gd name="connsiteX2208" fmla="*/ 3062955 w 7486643"/>
              <a:gd name="connsiteY2208" fmla="*/ 2548468 h 3524628"/>
              <a:gd name="connsiteX2209" fmla="*/ 3093265 w 7486643"/>
              <a:gd name="connsiteY2209" fmla="*/ 2522458 h 3524628"/>
              <a:gd name="connsiteX2210" fmla="*/ 3093265 w 7486643"/>
              <a:gd name="connsiteY2210" fmla="*/ 2501428 h 3524628"/>
              <a:gd name="connsiteX2211" fmla="*/ 3079142 w 7486643"/>
              <a:gd name="connsiteY2211" fmla="*/ 2493023 h 3524628"/>
              <a:gd name="connsiteX2212" fmla="*/ 2309038 w 7486643"/>
              <a:gd name="connsiteY2212" fmla="*/ 2491718 h 3524628"/>
              <a:gd name="connsiteX2213" fmla="*/ 2253183 w 7486643"/>
              <a:gd name="connsiteY2213" fmla="*/ 2522458 h 3524628"/>
              <a:gd name="connsiteX2214" fmla="*/ 2315273 w 7486643"/>
              <a:gd name="connsiteY2214" fmla="*/ 2523626 h 3524628"/>
              <a:gd name="connsiteX2215" fmla="*/ 2322835 w 7486643"/>
              <a:gd name="connsiteY2215" fmla="*/ 2547313 h 3524628"/>
              <a:gd name="connsiteX2216" fmla="*/ 2322527 w 7486643"/>
              <a:gd name="connsiteY2216" fmla="*/ 2547366 h 3524628"/>
              <a:gd name="connsiteX2217" fmla="*/ 2282135 w 7486643"/>
              <a:gd name="connsiteY2217" fmla="*/ 2547915 h 3524628"/>
              <a:gd name="connsiteX2218" fmla="*/ 2312502 w 7486643"/>
              <a:gd name="connsiteY2218" fmla="*/ 2549091 h 3524628"/>
              <a:gd name="connsiteX2219" fmla="*/ 2322527 w 7486643"/>
              <a:gd name="connsiteY2219" fmla="*/ 2547366 h 3524628"/>
              <a:gd name="connsiteX2220" fmla="*/ 2322850 w 7486643"/>
              <a:gd name="connsiteY2220" fmla="*/ 2547362 h 3524628"/>
              <a:gd name="connsiteX2221" fmla="*/ 2322835 w 7486643"/>
              <a:gd name="connsiteY2221" fmla="*/ 2547313 h 3524628"/>
              <a:gd name="connsiteX2222" fmla="*/ 2341850 w 7486643"/>
              <a:gd name="connsiteY2222" fmla="*/ 2544041 h 3524628"/>
              <a:gd name="connsiteX2223" fmla="*/ 2330541 w 7486643"/>
              <a:gd name="connsiteY2223" fmla="*/ 2497001 h 3524628"/>
              <a:gd name="connsiteX2224" fmla="*/ 2309038 w 7486643"/>
              <a:gd name="connsiteY2224" fmla="*/ 2491718 h 3524628"/>
              <a:gd name="connsiteX2225" fmla="*/ 1111359 w 7486643"/>
              <a:gd name="connsiteY2225" fmla="*/ 2485933 h 3524628"/>
              <a:gd name="connsiteX2226" fmla="*/ 1105478 w 7486643"/>
              <a:gd name="connsiteY2226" fmla="*/ 2510836 h 3524628"/>
              <a:gd name="connsiteX2227" fmla="*/ 1071549 w 7486643"/>
              <a:gd name="connsiteY2227" fmla="*/ 2538507 h 3524628"/>
              <a:gd name="connsiteX2228" fmla="*/ 1057525 w 7486643"/>
              <a:gd name="connsiteY2228" fmla="*/ 2511943 h 3524628"/>
              <a:gd name="connsiteX2229" fmla="*/ 1018619 w 7486643"/>
              <a:gd name="connsiteY2229" fmla="*/ 2504195 h 3524628"/>
              <a:gd name="connsiteX2230" fmla="*/ 1032191 w 7486643"/>
              <a:gd name="connsiteY2230" fmla="*/ 2530206 h 3524628"/>
              <a:gd name="connsiteX2231" fmla="*/ 1091906 w 7486643"/>
              <a:gd name="connsiteY2231" fmla="*/ 2549575 h 3524628"/>
              <a:gd name="connsiteX2232" fmla="*/ 1138954 w 7486643"/>
              <a:gd name="connsiteY2232" fmla="*/ 2549022 h 3524628"/>
              <a:gd name="connsiteX2233" fmla="*/ 1130924 w 7486643"/>
              <a:gd name="connsiteY2233" fmla="*/ 2527716 h 3524628"/>
              <a:gd name="connsiteX2234" fmla="*/ 1129008 w 7486643"/>
              <a:gd name="connsiteY2234" fmla="*/ 2508136 h 3524628"/>
              <a:gd name="connsiteX2235" fmla="*/ 1133582 w 7486643"/>
              <a:gd name="connsiteY2235" fmla="*/ 2504749 h 3524628"/>
              <a:gd name="connsiteX2236" fmla="*/ 1129002 w 7486643"/>
              <a:gd name="connsiteY2236" fmla="*/ 2508069 h 3524628"/>
              <a:gd name="connsiteX2237" fmla="*/ 1111359 w 7486643"/>
              <a:gd name="connsiteY2237" fmla="*/ 2485933 h 3524628"/>
              <a:gd name="connsiteX2238" fmla="*/ 3266204 w 7486643"/>
              <a:gd name="connsiteY2238" fmla="*/ 2483754 h 3524628"/>
              <a:gd name="connsiteX2239" fmla="*/ 3266076 w 7486643"/>
              <a:gd name="connsiteY2239" fmla="*/ 2485933 h 3524628"/>
              <a:gd name="connsiteX2240" fmla="*/ 3266204 w 7486643"/>
              <a:gd name="connsiteY2240" fmla="*/ 2483754 h 3524628"/>
              <a:gd name="connsiteX2241" fmla="*/ 3034002 w 7486643"/>
              <a:gd name="connsiteY2241" fmla="*/ 2483166 h 3524628"/>
              <a:gd name="connsiteX2242" fmla="*/ 3035699 w 7486643"/>
              <a:gd name="connsiteY2242" fmla="*/ 2486486 h 3524628"/>
              <a:gd name="connsiteX2243" fmla="*/ 3035616 w 7486643"/>
              <a:gd name="connsiteY2243" fmla="*/ 2486550 h 3524628"/>
              <a:gd name="connsiteX2244" fmla="*/ 3034002 w 7486643"/>
              <a:gd name="connsiteY2244" fmla="*/ 2483166 h 3524628"/>
              <a:gd name="connsiteX2245" fmla="*/ 3033748 w 7486643"/>
              <a:gd name="connsiteY2245" fmla="*/ 2487991 h 3524628"/>
              <a:gd name="connsiteX2246" fmla="*/ 3035616 w 7486643"/>
              <a:gd name="connsiteY2246" fmla="*/ 2486550 h 3524628"/>
              <a:gd name="connsiteX2247" fmla="*/ 3040335 w 7486643"/>
              <a:gd name="connsiteY2247" fmla="*/ 2496448 h 3524628"/>
              <a:gd name="connsiteX2248" fmla="*/ 3037169 w 7486643"/>
              <a:gd name="connsiteY2248" fmla="*/ 2510283 h 3524628"/>
              <a:gd name="connsiteX2249" fmla="*/ 3042597 w 7486643"/>
              <a:gd name="connsiteY2249" fmla="*/ 2529099 h 3524628"/>
              <a:gd name="connsiteX2250" fmla="*/ 3034002 w 7486643"/>
              <a:gd name="connsiteY2250" fmla="*/ 2483166 h 3524628"/>
              <a:gd name="connsiteX2251" fmla="*/ 3231695 w 7486643"/>
              <a:gd name="connsiteY2251" fmla="*/ 2482197 h 3524628"/>
              <a:gd name="connsiteX2252" fmla="*/ 3208171 w 7486643"/>
              <a:gd name="connsiteY2252" fmla="*/ 2483719 h 3524628"/>
              <a:gd name="connsiteX2253" fmla="*/ 3241648 w 7486643"/>
              <a:gd name="connsiteY2253" fmla="*/ 2499768 h 3524628"/>
              <a:gd name="connsiteX2254" fmla="*/ 3231695 w 7486643"/>
              <a:gd name="connsiteY2254" fmla="*/ 2482197 h 3524628"/>
              <a:gd name="connsiteX2255" fmla="*/ 1393754 w 7486643"/>
              <a:gd name="connsiteY2255" fmla="*/ 2480883 h 3524628"/>
              <a:gd name="connsiteX2256" fmla="*/ 1382338 w 7486643"/>
              <a:gd name="connsiteY2256" fmla="*/ 2486486 h 3524628"/>
              <a:gd name="connsiteX2257" fmla="*/ 1437939 w 7486643"/>
              <a:gd name="connsiteY2257" fmla="*/ 2507732 h 3524628"/>
              <a:gd name="connsiteX2258" fmla="*/ 1438678 w 7486643"/>
              <a:gd name="connsiteY2258" fmla="*/ 2507669 h 3524628"/>
              <a:gd name="connsiteX2259" fmla="*/ 1439685 w 7486643"/>
              <a:gd name="connsiteY2259" fmla="*/ 2509211 h 3524628"/>
              <a:gd name="connsiteX2260" fmla="*/ 1453363 w 7486643"/>
              <a:gd name="connsiteY2260" fmla="*/ 2506409 h 3524628"/>
              <a:gd name="connsiteX2261" fmla="*/ 1393754 w 7486643"/>
              <a:gd name="connsiteY2261" fmla="*/ 2480883 h 3524628"/>
              <a:gd name="connsiteX2262" fmla="*/ 4142689 w 7486643"/>
              <a:gd name="connsiteY2262" fmla="*/ 2478877 h 3524628"/>
              <a:gd name="connsiteX2263" fmla="*/ 4129230 w 7486643"/>
              <a:gd name="connsiteY2263" fmla="*/ 2495894 h 3524628"/>
              <a:gd name="connsiteX2264" fmla="*/ 4129230 w 7486643"/>
              <a:gd name="connsiteY2264" fmla="*/ 2495894 h 3524628"/>
              <a:gd name="connsiteX2265" fmla="*/ 4223327 w 7486643"/>
              <a:gd name="connsiteY2265" fmla="*/ 2510283 h 3524628"/>
              <a:gd name="connsiteX2266" fmla="*/ 4170397 w 7486643"/>
              <a:gd name="connsiteY2266" fmla="*/ 2484273 h 3524628"/>
              <a:gd name="connsiteX2267" fmla="*/ 4142689 w 7486643"/>
              <a:gd name="connsiteY2267" fmla="*/ 2478877 h 3524628"/>
              <a:gd name="connsiteX2268" fmla="*/ 7186728 w 7486643"/>
              <a:gd name="connsiteY2268" fmla="*/ 2476879 h 3524628"/>
              <a:gd name="connsiteX2269" fmla="*/ 7187083 w 7486643"/>
              <a:gd name="connsiteY2269" fmla="*/ 2478341 h 3524628"/>
              <a:gd name="connsiteX2270" fmla="*/ 7183293 w 7486643"/>
              <a:gd name="connsiteY2270" fmla="*/ 2484273 h 3524628"/>
              <a:gd name="connsiteX2271" fmla="*/ 7186728 w 7486643"/>
              <a:gd name="connsiteY2271" fmla="*/ 2476879 h 3524628"/>
              <a:gd name="connsiteX2272" fmla="*/ 742911 w 7486643"/>
              <a:gd name="connsiteY2272" fmla="*/ 2476257 h 3524628"/>
              <a:gd name="connsiteX2273" fmla="*/ 697425 w 7486643"/>
              <a:gd name="connsiteY2273" fmla="*/ 2509176 h 3524628"/>
              <a:gd name="connsiteX2274" fmla="*/ 723663 w 7486643"/>
              <a:gd name="connsiteY2274" fmla="*/ 2501428 h 3524628"/>
              <a:gd name="connsiteX2275" fmla="*/ 757140 w 7486643"/>
              <a:gd name="connsiteY2275" fmla="*/ 2501428 h 3524628"/>
              <a:gd name="connsiteX2276" fmla="*/ 791069 w 7486643"/>
              <a:gd name="connsiteY2276" fmla="*/ 2489807 h 3524628"/>
              <a:gd name="connsiteX2277" fmla="*/ 760306 w 7486643"/>
              <a:gd name="connsiteY2277" fmla="*/ 2488700 h 3524628"/>
              <a:gd name="connsiteX2278" fmla="*/ 760306 w 7486643"/>
              <a:gd name="connsiteY2278" fmla="*/ 2488700 h 3524628"/>
              <a:gd name="connsiteX2279" fmla="*/ 742911 w 7486643"/>
              <a:gd name="connsiteY2279" fmla="*/ 2476257 h 3524628"/>
              <a:gd name="connsiteX2280" fmla="*/ 2703513 w 7486643"/>
              <a:gd name="connsiteY2280" fmla="*/ 2474363 h 3524628"/>
              <a:gd name="connsiteX2281" fmla="*/ 2689736 w 7486643"/>
              <a:gd name="connsiteY2281" fmla="*/ 2479292 h 3524628"/>
              <a:gd name="connsiteX2282" fmla="*/ 2748998 w 7486643"/>
              <a:gd name="connsiteY2282" fmla="*/ 2497001 h 3524628"/>
              <a:gd name="connsiteX2283" fmla="*/ 2827120 w 7486643"/>
              <a:gd name="connsiteY2283" fmla="*/ 2505173 h 3524628"/>
              <a:gd name="connsiteX2284" fmla="*/ 2835268 w 7486643"/>
              <a:gd name="connsiteY2284" fmla="*/ 2501290 h 3524628"/>
              <a:gd name="connsiteX2285" fmla="*/ 2836797 w 7486643"/>
              <a:gd name="connsiteY2285" fmla="*/ 2501852 h 3524628"/>
              <a:gd name="connsiteX2286" fmla="*/ 2851238 w 7486643"/>
              <a:gd name="connsiteY2286" fmla="*/ 2493681 h 3524628"/>
              <a:gd name="connsiteX2287" fmla="*/ 2800118 w 7486643"/>
              <a:gd name="connsiteY2287" fmla="*/ 2497001 h 3524628"/>
              <a:gd name="connsiteX2288" fmla="*/ 2761213 w 7486643"/>
              <a:gd name="connsiteY2288" fmla="*/ 2482612 h 3524628"/>
              <a:gd name="connsiteX2289" fmla="*/ 2703513 w 7486643"/>
              <a:gd name="connsiteY2289" fmla="*/ 2474363 h 3524628"/>
              <a:gd name="connsiteX2290" fmla="*/ 3929728 w 7486643"/>
              <a:gd name="connsiteY2290" fmla="*/ 2472097 h 3524628"/>
              <a:gd name="connsiteX2291" fmla="*/ 3924299 w 7486643"/>
              <a:gd name="connsiteY2291" fmla="*/ 2478738 h 3524628"/>
              <a:gd name="connsiteX2292" fmla="*/ 3927000 w 7486643"/>
              <a:gd name="connsiteY2292" fmla="*/ 2477562 h 3524628"/>
              <a:gd name="connsiteX2293" fmla="*/ 3929772 w 7486643"/>
              <a:gd name="connsiteY2293" fmla="*/ 2481463 h 3524628"/>
              <a:gd name="connsiteX2294" fmla="*/ 3929784 w 7486643"/>
              <a:gd name="connsiteY2294" fmla="*/ 2484065 h 3524628"/>
              <a:gd name="connsiteX2295" fmla="*/ 3938323 w 7486643"/>
              <a:gd name="connsiteY2295" fmla="*/ 2493127 h 3524628"/>
              <a:gd name="connsiteX2296" fmla="*/ 3930294 w 7486643"/>
              <a:gd name="connsiteY2296" fmla="*/ 2482197 h 3524628"/>
              <a:gd name="connsiteX2297" fmla="*/ 3929772 w 7486643"/>
              <a:gd name="connsiteY2297" fmla="*/ 2481463 h 3524628"/>
              <a:gd name="connsiteX2298" fmla="*/ 1481355 w 7486643"/>
              <a:gd name="connsiteY2298" fmla="*/ 2470299 h 3524628"/>
              <a:gd name="connsiteX2299" fmla="*/ 1459244 w 7486643"/>
              <a:gd name="connsiteY2299" fmla="*/ 2472651 h 3524628"/>
              <a:gd name="connsiteX2300" fmla="*/ 1528007 w 7486643"/>
              <a:gd name="connsiteY2300" fmla="*/ 2500875 h 3524628"/>
              <a:gd name="connsiteX2301" fmla="*/ 1535245 w 7486643"/>
              <a:gd name="connsiteY2301" fmla="*/ 2476525 h 3524628"/>
              <a:gd name="connsiteX2302" fmla="*/ 1505840 w 7486643"/>
              <a:gd name="connsiteY2302" fmla="*/ 2473758 h 3524628"/>
              <a:gd name="connsiteX2303" fmla="*/ 1481355 w 7486643"/>
              <a:gd name="connsiteY2303" fmla="*/ 2470299 h 3524628"/>
              <a:gd name="connsiteX2304" fmla="*/ 6708244 w 7486643"/>
              <a:gd name="connsiteY2304" fmla="*/ 2468310 h 3524628"/>
              <a:gd name="connsiteX2305" fmla="*/ 6705572 w 7486643"/>
              <a:gd name="connsiteY2305" fmla="*/ 2473758 h 3524628"/>
              <a:gd name="connsiteX2306" fmla="*/ 6708244 w 7486643"/>
              <a:gd name="connsiteY2306" fmla="*/ 2468310 h 3524628"/>
              <a:gd name="connsiteX2307" fmla="*/ 773256 w 7486643"/>
              <a:gd name="connsiteY2307" fmla="*/ 2464419 h 3524628"/>
              <a:gd name="connsiteX2308" fmla="*/ 773878 w 7486643"/>
              <a:gd name="connsiteY2308" fmla="*/ 2484273 h 3524628"/>
              <a:gd name="connsiteX2309" fmla="*/ 790617 w 7486643"/>
              <a:gd name="connsiteY2309" fmla="*/ 2466563 h 3524628"/>
              <a:gd name="connsiteX2310" fmla="*/ 773256 w 7486643"/>
              <a:gd name="connsiteY2310" fmla="*/ 2464419 h 3524628"/>
              <a:gd name="connsiteX2311" fmla="*/ 6968636 w 7486643"/>
              <a:gd name="connsiteY2311" fmla="*/ 2462205 h 3524628"/>
              <a:gd name="connsiteX2312" fmla="*/ 6930408 w 7486643"/>
              <a:gd name="connsiteY2312" fmla="*/ 2468224 h 3524628"/>
              <a:gd name="connsiteX2313" fmla="*/ 6903266 w 7486643"/>
              <a:gd name="connsiteY2313" fmla="*/ 2467670 h 3524628"/>
              <a:gd name="connsiteX2314" fmla="*/ 6925885 w 7486643"/>
              <a:gd name="connsiteY2314" fmla="*/ 2484273 h 3524628"/>
              <a:gd name="connsiteX2315" fmla="*/ 6925885 w 7486643"/>
              <a:gd name="connsiteY2315" fmla="*/ 2484273 h 3524628"/>
              <a:gd name="connsiteX2316" fmla="*/ 7004148 w 7486643"/>
              <a:gd name="connsiteY2316" fmla="*/ 2473204 h 3524628"/>
              <a:gd name="connsiteX2317" fmla="*/ 6968636 w 7486643"/>
              <a:gd name="connsiteY2317" fmla="*/ 2462205 h 3524628"/>
              <a:gd name="connsiteX2318" fmla="*/ 240062 w 7486643"/>
              <a:gd name="connsiteY2318" fmla="*/ 2456602 h 3524628"/>
              <a:gd name="connsiteX2319" fmla="*/ 237348 w 7486643"/>
              <a:gd name="connsiteY2319" fmla="*/ 2470437 h 3524628"/>
              <a:gd name="connsiteX2320" fmla="*/ 240062 w 7486643"/>
              <a:gd name="connsiteY2320" fmla="*/ 2456602 h 3524628"/>
              <a:gd name="connsiteX2321" fmla="*/ 6055267 w 7486643"/>
              <a:gd name="connsiteY2321" fmla="*/ 2455288 h 3524628"/>
              <a:gd name="connsiteX2322" fmla="*/ 6040112 w 7486643"/>
              <a:gd name="connsiteY2322" fmla="*/ 2467117 h 3524628"/>
              <a:gd name="connsiteX2323" fmla="*/ 6074493 w 7486643"/>
              <a:gd name="connsiteY2323" fmla="*/ 2458816 h 3524628"/>
              <a:gd name="connsiteX2324" fmla="*/ 6055267 w 7486643"/>
              <a:gd name="connsiteY2324" fmla="*/ 2455288 h 3524628"/>
              <a:gd name="connsiteX2325" fmla="*/ 6770377 w 7486643"/>
              <a:gd name="connsiteY2325" fmla="*/ 2455011 h 3524628"/>
              <a:gd name="connsiteX2326" fmla="*/ 6770264 w 7486643"/>
              <a:gd name="connsiteY2326" fmla="*/ 2469330 h 3524628"/>
              <a:gd name="connsiteX2327" fmla="*/ 6770264 w 7486643"/>
              <a:gd name="connsiteY2327" fmla="*/ 2469330 h 3524628"/>
              <a:gd name="connsiteX2328" fmla="*/ 6832693 w 7486643"/>
              <a:gd name="connsiteY2328" fmla="*/ 2463796 h 3524628"/>
              <a:gd name="connsiteX2329" fmla="*/ 6784740 w 7486643"/>
              <a:gd name="connsiteY2329" fmla="*/ 2456048 h 3524628"/>
              <a:gd name="connsiteX2330" fmla="*/ 6770377 w 7486643"/>
              <a:gd name="connsiteY2330" fmla="*/ 2455011 h 3524628"/>
              <a:gd name="connsiteX2331" fmla="*/ 3129038 w 7486643"/>
              <a:gd name="connsiteY2331" fmla="*/ 2452583 h 3524628"/>
              <a:gd name="connsiteX2332" fmla="*/ 3129682 w 7486643"/>
              <a:gd name="connsiteY2332" fmla="*/ 2458539 h 3524628"/>
              <a:gd name="connsiteX2333" fmla="*/ 3129003 w 7486643"/>
              <a:gd name="connsiteY2333" fmla="*/ 2452728 h 3524628"/>
              <a:gd name="connsiteX2334" fmla="*/ 3572795 w 7486643"/>
              <a:gd name="connsiteY2334" fmla="*/ 2448854 h 3524628"/>
              <a:gd name="connsiteX2335" fmla="*/ 3538413 w 7486643"/>
              <a:gd name="connsiteY2335" fmla="*/ 2450514 h 3524628"/>
              <a:gd name="connsiteX2336" fmla="*/ 3572795 w 7486643"/>
              <a:gd name="connsiteY2336" fmla="*/ 2448854 h 3524628"/>
              <a:gd name="connsiteX2337" fmla="*/ 7190602 w 7486643"/>
              <a:gd name="connsiteY2337" fmla="*/ 2448232 h 3524628"/>
              <a:gd name="connsiteX2338" fmla="*/ 7179674 w 7486643"/>
              <a:gd name="connsiteY2338" fmla="*/ 2454942 h 3524628"/>
              <a:gd name="connsiteX2339" fmla="*/ 7196412 w 7486643"/>
              <a:gd name="connsiteY2339" fmla="*/ 2505302 h 3524628"/>
              <a:gd name="connsiteX2340" fmla="*/ 7183293 w 7486643"/>
              <a:gd name="connsiteY2340" fmla="*/ 2484273 h 3524628"/>
              <a:gd name="connsiteX2341" fmla="*/ 7187364 w 7486643"/>
              <a:gd name="connsiteY2341" fmla="*/ 2479500 h 3524628"/>
              <a:gd name="connsiteX2342" fmla="*/ 7187083 w 7486643"/>
              <a:gd name="connsiteY2342" fmla="*/ 2478341 h 3524628"/>
              <a:gd name="connsiteX2343" fmla="*/ 7189266 w 7486643"/>
              <a:gd name="connsiteY2343" fmla="*/ 2474925 h 3524628"/>
              <a:gd name="connsiteX2344" fmla="*/ 7215412 w 7486643"/>
              <a:gd name="connsiteY2344" fmla="*/ 2473758 h 3524628"/>
              <a:gd name="connsiteX2345" fmla="*/ 7190602 w 7486643"/>
              <a:gd name="connsiteY2345" fmla="*/ 2448232 h 3524628"/>
              <a:gd name="connsiteX2346" fmla="*/ 3678653 w 7486643"/>
              <a:gd name="connsiteY2346" fmla="*/ 2441660 h 3524628"/>
              <a:gd name="connsiteX2347" fmla="*/ 3653772 w 7486643"/>
              <a:gd name="connsiteY2347" fmla="*/ 2450514 h 3524628"/>
              <a:gd name="connsiteX2348" fmla="*/ 3678653 w 7486643"/>
              <a:gd name="connsiteY2348" fmla="*/ 2441660 h 3524628"/>
              <a:gd name="connsiteX2349" fmla="*/ 3131746 w 7486643"/>
              <a:gd name="connsiteY2349" fmla="*/ 2441245 h 3524628"/>
              <a:gd name="connsiteX2350" fmla="*/ 3129038 w 7486643"/>
              <a:gd name="connsiteY2350" fmla="*/ 2452583 h 3524628"/>
              <a:gd name="connsiteX2351" fmla="*/ 3129003 w 7486643"/>
              <a:gd name="connsiteY2351" fmla="*/ 2452261 h 3524628"/>
              <a:gd name="connsiteX2352" fmla="*/ 3129003 w 7486643"/>
              <a:gd name="connsiteY2352" fmla="*/ 2452728 h 3524628"/>
              <a:gd name="connsiteX2353" fmla="*/ 3101408 w 7486643"/>
              <a:gd name="connsiteY2353" fmla="*/ 2495341 h 3524628"/>
              <a:gd name="connsiteX2354" fmla="*/ 3157956 w 7486643"/>
              <a:gd name="connsiteY2354" fmla="*/ 2459922 h 3524628"/>
              <a:gd name="connsiteX2355" fmla="*/ 3131746 w 7486643"/>
              <a:gd name="connsiteY2355" fmla="*/ 2441245 h 3524628"/>
              <a:gd name="connsiteX2356" fmla="*/ 6977846 w 7486643"/>
              <a:gd name="connsiteY2356" fmla="*/ 2440363 h 3524628"/>
              <a:gd name="connsiteX2357" fmla="*/ 6953480 w 7486643"/>
              <a:gd name="connsiteY2357" fmla="*/ 2448301 h 3524628"/>
              <a:gd name="connsiteX2358" fmla="*/ 6974742 w 7486643"/>
              <a:gd name="connsiteY2358" fmla="*/ 2449961 h 3524628"/>
              <a:gd name="connsiteX2359" fmla="*/ 6977846 w 7486643"/>
              <a:gd name="connsiteY2359" fmla="*/ 2440363 h 3524628"/>
              <a:gd name="connsiteX2360" fmla="*/ 6872956 w 7486643"/>
              <a:gd name="connsiteY2360" fmla="*/ 2439999 h 3524628"/>
              <a:gd name="connsiteX2361" fmla="*/ 6854860 w 7486643"/>
              <a:gd name="connsiteY2361" fmla="*/ 2515264 h 3524628"/>
              <a:gd name="connsiteX2362" fmla="*/ 6854860 w 7486643"/>
              <a:gd name="connsiteY2362" fmla="*/ 2515264 h 3524628"/>
              <a:gd name="connsiteX2363" fmla="*/ 6844003 w 7486643"/>
              <a:gd name="connsiteY2363" fmla="*/ 2519138 h 3524628"/>
              <a:gd name="connsiteX2364" fmla="*/ 6905980 w 7486643"/>
              <a:gd name="connsiteY2364" fmla="*/ 2509730 h 3524628"/>
              <a:gd name="connsiteX2365" fmla="*/ 6880194 w 7486643"/>
              <a:gd name="connsiteY2365" fmla="*/ 2498108 h 3524628"/>
              <a:gd name="connsiteX2366" fmla="*/ 6887884 w 7486643"/>
              <a:gd name="connsiteY2366" fmla="*/ 2469884 h 3524628"/>
              <a:gd name="connsiteX2367" fmla="*/ 6872956 w 7486643"/>
              <a:gd name="connsiteY2367" fmla="*/ 2439999 h 3524628"/>
              <a:gd name="connsiteX2368" fmla="*/ 804188 w 7486643"/>
              <a:gd name="connsiteY2368" fmla="*/ 2438339 h 3524628"/>
              <a:gd name="connsiteX2369" fmla="*/ 804188 w 7486643"/>
              <a:gd name="connsiteY2369" fmla="*/ 2454942 h 3524628"/>
              <a:gd name="connsiteX2370" fmla="*/ 804188 w 7486643"/>
              <a:gd name="connsiteY2370" fmla="*/ 2438339 h 3524628"/>
              <a:gd name="connsiteX2371" fmla="*/ 2296513 w 7486643"/>
              <a:gd name="connsiteY2371" fmla="*/ 2435987 h 3524628"/>
              <a:gd name="connsiteX2372" fmla="*/ 2302493 w 7486643"/>
              <a:gd name="connsiteY2372" fmla="*/ 2437232 h 3524628"/>
              <a:gd name="connsiteX2373" fmla="*/ 2286345 w 7486643"/>
              <a:gd name="connsiteY2373" fmla="*/ 2438230 h 3524628"/>
              <a:gd name="connsiteX2374" fmla="*/ 2286546 w 7486643"/>
              <a:gd name="connsiteY2374" fmla="*/ 2438063 h 3524628"/>
              <a:gd name="connsiteX2375" fmla="*/ 2296513 w 7486643"/>
              <a:gd name="connsiteY2375" fmla="*/ 2435987 h 3524628"/>
              <a:gd name="connsiteX2376" fmla="*/ 5005214 w 7486643"/>
              <a:gd name="connsiteY2376" fmla="*/ 2433869 h 3524628"/>
              <a:gd name="connsiteX2377" fmla="*/ 4995099 w 7486643"/>
              <a:gd name="connsiteY2377" fmla="*/ 2436126 h 3524628"/>
              <a:gd name="connsiteX2378" fmla="*/ 5005214 w 7486643"/>
              <a:gd name="connsiteY2378" fmla="*/ 2433869 h 3524628"/>
              <a:gd name="connsiteX2379" fmla="*/ 5222479 w 7486643"/>
              <a:gd name="connsiteY2379" fmla="*/ 2432252 h 3524628"/>
              <a:gd name="connsiteX2380" fmla="*/ 5198220 w 7486643"/>
              <a:gd name="connsiteY2380" fmla="*/ 2441106 h 3524628"/>
              <a:gd name="connsiteX2381" fmla="*/ 5237578 w 7486643"/>
              <a:gd name="connsiteY2381" fmla="*/ 2449961 h 3524628"/>
              <a:gd name="connsiteX2382" fmla="*/ 5237578 w 7486643"/>
              <a:gd name="connsiteY2382" fmla="*/ 2449961 h 3524628"/>
              <a:gd name="connsiteX2383" fmla="*/ 5222479 w 7486643"/>
              <a:gd name="connsiteY2383" fmla="*/ 2432252 h 3524628"/>
              <a:gd name="connsiteX2384" fmla="*/ 2436117 w 7486643"/>
              <a:gd name="connsiteY2384" fmla="*/ 2431629 h 3524628"/>
              <a:gd name="connsiteX2385" fmla="*/ 2425542 w 7486643"/>
              <a:gd name="connsiteY2385" fmla="*/ 2439446 h 3524628"/>
              <a:gd name="connsiteX2386" fmla="*/ 2441828 w 7486643"/>
              <a:gd name="connsiteY2386" fmla="*/ 2456048 h 3524628"/>
              <a:gd name="connsiteX2387" fmla="*/ 2396137 w 7486643"/>
              <a:gd name="connsiteY2387" fmla="*/ 2469884 h 3524628"/>
              <a:gd name="connsiteX2388" fmla="*/ 2416494 w 7486643"/>
              <a:gd name="connsiteY2388" fmla="*/ 2475971 h 3524628"/>
              <a:gd name="connsiteX2389" fmla="*/ 2428256 w 7486643"/>
              <a:gd name="connsiteY2389" fmla="*/ 2492020 h 3524628"/>
              <a:gd name="connsiteX2390" fmla="*/ 2451328 w 7486643"/>
              <a:gd name="connsiteY2390" fmla="*/ 2492020 h 3524628"/>
              <a:gd name="connsiteX2391" fmla="*/ 2369898 w 7486643"/>
              <a:gd name="connsiteY2391" fmla="*/ 2515264 h 3524628"/>
              <a:gd name="connsiteX2392" fmla="*/ 2430518 w 7486643"/>
              <a:gd name="connsiteY2392" fmla="*/ 2528546 h 3524628"/>
              <a:gd name="connsiteX2393" fmla="*/ 2476209 w 7486643"/>
              <a:gd name="connsiteY2393" fmla="*/ 2535740 h 3524628"/>
              <a:gd name="connsiteX2394" fmla="*/ 2466554 w 7486643"/>
              <a:gd name="connsiteY2394" fmla="*/ 2540411 h 3524628"/>
              <a:gd name="connsiteX2395" fmla="*/ 2435438 w 7486643"/>
              <a:gd name="connsiteY2395" fmla="*/ 2540444 h 3524628"/>
              <a:gd name="connsiteX2396" fmla="*/ 2368994 w 7486643"/>
              <a:gd name="connsiteY2396" fmla="*/ 2550682 h 3524628"/>
              <a:gd name="connsiteX2397" fmla="*/ 2457548 w 7486643"/>
              <a:gd name="connsiteY2397" fmla="*/ 2544768 h 3524628"/>
              <a:gd name="connsiteX2398" fmla="*/ 2466554 w 7486643"/>
              <a:gd name="connsiteY2398" fmla="*/ 2540411 h 3524628"/>
              <a:gd name="connsiteX2399" fmla="*/ 2468045 w 7486643"/>
              <a:gd name="connsiteY2399" fmla="*/ 2540409 h 3524628"/>
              <a:gd name="connsiteX2400" fmla="*/ 2497471 w 7486643"/>
              <a:gd name="connsiteY2400" fmla="*/ 2550129 h 3524628"/>
              <a:gd name="connsiteX2401" fmla="*/ 2505614 w 7486643"/>
              <a:gd name="connsiteY2401" fmla="*/ 2563964 h 3524628"/>
              <a:gd name="connsiteX2402" fmla="*/ 2524615 w 7486643"/>
              <a:gd name="connsiteY2402" fmla="*/ 2571158 h 3524628"/>
              <a:gd name="connsiteX2403" fmla="*/ 2526877 w 7486643"/>
              <a:gd name="connsiteY2403" fmla="*/ 2583887 h 3524628"/>
              <a:gd name="connsiteX2404" fmla="*/ 2537281 w 7486643"/>
              <a:gd name="connsiteY2404" fmla="*/ 2582780 h 3524628"/>
              <a:gd name="connsiteX2405" fmla="*/ 2554924 w 7486643"/>
              <a:gd name="connsiteY2405" fmla="*/ 2593848 h 3524628"/>
              <a:gd name="connsiteX2406" fmla="*/ 2612378 w 7486643"/>
              <a:gd name="connsiteY2406" fmla="*/ 2606577 h 3524628"/>
              <a:gd name="connsiteX2407" fmla="*/ 2650830 w 7486643"/>
              <a:gd name="connsiteY2407" fmla="*/ 2606023 h 3524628"/>
              <a:gd name="connsiteX2408" fmla="*/ 2666212 w 7486643"/>
              <a:gd name="connsiteY2408" fmla="*/ 2602150 h 3524628"/>
              <a:gd name="connsiteX2409" fmla="*/ 2676164 w 7486643"/>
              <a:gd name="connsiteY2409" fmla="*/ 2612111 h 3524628"/>
              <a:gd name="connsiteX2410" fmla="*/ 2724570 w 7486643"/>
              <a:gd name="connsiteY2410" fmla="*/ 2601596 h 3524628"/>
              <a:gd name="connsiteX2411" fmla="*/ 2781118 w 7486643"/>
              <a:gd name="connsiteY2411" fmla="*/ 2591635 h 3524628"/>
              <a:gd name="connsiteX2412" fmla="*/ 2776707 w 7486643"/>
              <a:gd name="connsiteY2412" fmla="*/ 2586862 h 3524628"/>
              <a:gd name="connsiteX2413" fmla="*/ 2777078 w 7486643"/>
              <a:gd name="connsiteY2413" fmla="*/ 2587671 h 3524628"/>
              <a:gd name="connsiteX2414" fmla="*/ 2764550 w 7486643"/>
              <a:gd name="connsiteY2414" fmla="*/ 2575378 h 3524628"/>
              <a:gd name="connsiteX2415" fmla="*/ 2743570 w 7486643"/>
              <a:gd name="connsiteY2415" fmla="*/ 2567838 h 3524628"/>
              <a:gd name="connsiteX2416" fmla="*/ 2792428 w 7486643"/>
              <a:gd name="connsiteY2416" fmla="*/ 2534080 h 3524628"/>
              <a:gd name="connsiteX2417" fmla="*/ 2728641 w 7486643"/>
              <a:gd name="connsiteY2417" fmla="*/ 2538507 h 3524628"/>
              <a:gd name="connsiteX2418" fmla="*/ 2753975 w 7486643"/>
              <a:gd name="connsiteY2418" fmla="*/ 2543488 h 3524628"/>
              <a:gd name="connsiteX2419" fmla="*/ 2673450 w 7486643"/>
              <a:gd name="connsiteY2419" fmla="*/ 2552896 h 3524628"/>
              <a:gd name="connsiteX2420" fmla="*/ 2601520 w 7486643"/>
              <a:gd name="connsiteY2420" fmla="*/ 2550129 h 3524628"/>
              <a:gd name="connsiteX2421" fmla="*/ 2617806 w 7486643"/>
              <a:gd name="connsiteY2421" fmla="*/ 2545701 h 3524628"/>
              <a:gd name="connsiteX2422" fmla="*/ 2619163 w 7486643"/>
              <a:gd name="connsiteY2422" fmla="*/ 2530206 h 3524628"/>
              <a:gd name="connsiteX2423" fmla="*/ 2642688 w 7486643"/>
              <a:gd name="connsiteY2423" fmla="*/ 2511943 h 3524628"/>
              <a:gd name="connsiteX2424" fmla="*/ 2613735 w 7486643"/>
              <a:gd name="connsiteY2424" fmla="*/ 2511390 h 3524628"/>
              <a:gd name="connsiteX2425" fmla="*/ 2589306 w 7486643"/>
              <a:gd name="connsiteY2425" fmla="*/ 2519691 h 3524628"/>
              <a:gd name="connsiteX2426" fmla="*/ 2581615 w 7486643"/>
              <a:gd name="connsiteY2426" fmla="*/ 2558430 h 3524628"/>
              <a:gd name="connsiteX2427" fmla="*/ 2605139 w 7486643"/>
              <a:gd name="connsiteY2427" fmla="*/ 2569498 h 3524628"/>
              <a:gd name="connsiteX2428" fmla="*/ 2546329 w 7486643"/>
              <a:gd name="connsiteY2428" fmla="*/ 2566178 h 3524628"/>
              <a:gd name="connsiteX2429" fmla="*/ 2510591 w 7486643"/>
              <a:gd name="connsiteY2429" fmla="*/ 2553449 h 3524628"/>
              <a:gd name="connsiteX2430" fmla="*/ 2516924 w 7486643"/>
              <a:gd name="connsiteY2430" fmla="*/ 2545701 h 3524628"/>
              <a:gd name="connsiteX2431" fmla="*/ 2507876 w 7486643"/>
              <a:gd name="connsiteY2431" fmla="*/ 2520798 h 3524628"/>
              <a:gd name="connsiteX2432" fmla="*/ 2516472 w 7486643"/>
              <a:gd name="connsiteY2432" fmla="*/ 2492574 h 3524628"/>
              <a:gd name="connsiteX2433" fmla="*/ 2533210 w 7486643"/>
              <a:gd name="connsiteY2433" fmla="*/ 2485379 h 3524628"/>
              <a:gd name="connsiteX2434" fmla="*/ 2505162 w 7486643"/>
              <a:gd name="connsiteY2434" fmla="*/ 2474311 h 3524628"/>
              <a:gd name="connsiteX2435" fmla="*/ 2473947 w 7486643"/>
              <a:gd name="connsiteY2435" fmla="*/ 2470437 h 3524628"/>
              <a:gd name="connsiteX2436" fmla="*/ 2449066 w 7486643"/>
              <a:gd name="connsiteY2436" fmla="*/ 2436679 h 3524628"/>
              <a:gd name="connsiteX2437" fmla="*/ 2436117 w 7486643"/>
              <a:gd name="connsiteY2437" fmla="*/ 2431629 h 3524628"/>
              <a:gd name="connsiteX2438" fmla="*/ 4083709 w 7486643"/>
              <a:gd name="connsiteY2438" fmla="*/ 2430522 h 3524628"/>
              <a:gd name="connsiteX2439" fmla="*/ 4049610 w 7486643"/>
              <a:gd name="connsiteY2439" fmla="*/ 2464350 h 3524628"/>
              <a:gd name="connsiteX2440" fmla="*/ 4118825 w 7486643"/>
              <a:gd name="connsiteY2440" fmla="*/ 2459369 h 3524628"/>
              <a:gd name="connsiteX2441" fmla="*/ 4083709 w 7486643"/>
              <a:gd name="connsiteY2441" fmla="*/ 2430522 h 3524628"/>
              <a:gd name="connsiteX2442" fmla="*/ 3788188 w 7486643"/>
              <a:gd name="connsiteY2442" fmla="*/ 2430315 h 3524628"/>
              <a:gd name="connsiteX2443" fmla="*/ 3728416 w 7486643"/>
              <a:gd name="connsiteY2443" fmla="*/ 2455495 h 3524628"/>
              <a:gd name="connsiteX2444" fmla="*/ 3784512 w 7486643"/>
              <a:gd name="connsiteY2444" fmla="*/ 2478738 h 3524628"/>
              <a:gd name="connsiteX2445" fmla="*/ 3756011 w 7486643"/>
              <a:gd name="connsiteY2445" fmla="*/ 2485933 h 3524628"/>
              <a:gd name="connsiteX2446" fmla="*/ 3794012 w 7486643"/>
              <a:gd name="connsiteY2446" fmla="*/ 2511390 h 3524628"/>
              <a:gd name="connsiteX2447" fmla="*/ 3810298 w 7486643"/>
              <a:gd name="connsiteY2447" fmla="*/ 2470437 h 3524628"/>
              <a:gd name="connsiteX2448" fmla="*/ 3841060 w 7486643"/>
              <a:gd name="connsiteY2448" fmla="*/ 2467670 h 3524628"/>
              <a:gd name="connsiteX2449" fmla="*/ 3850560 w 7486643"/>
              <a:gd name="connsiteY2449" fmla="*/ 2491467 h 3524628"/>
              <a:gd name="connsiteX2450" fmla="*/ 3922490 w 7486643"/>
              <a:gd name="connsiteY2450" fmla="*/ 2492020 h 3524628"/>
              <a:gd name="connsiteX2451" fmla="*/ 3908013 w 7486643"/>
              <a:gd name="connsiteY2451" fmla="*/ 2457709 h 3524628"/>
              <a:gd name="connsiteX2452" fmla="*/ 3867298 w 7486643"/>
              <a:gd name="connsiteY2452" fmla="*/ 2433359 h 3524628"/>
              <a:gd name="connsiteX2453" fmla="*/ 3788188 w 7486643"/>
              <a:gd name="connsiteY2453" fmla="*/ 2430315 h 3524628"/>
              <a:gd name="connsiteX2454" fmla="*/ 1058371 w 7486643"/>
              <a:gd name="connsiteY2454" fmla="*/ 2429384 h 3524628"/>
              <a:gd name="connsiteX2455" fmla="*/ 1058429 w 7486643"/>
              <a:gd name="connsiteY2455" fmla="*/ 2429485 h 3524628"/>
              <a:gd name="connsiteX2456" fmla="*/ 1058361 w 7486643"/>
              <a:gd name="connsiteY2456" fmla="*/ 2429582 h 3524628"/>
              <a:gd name="connsiteX2457" fmla="*/ 4603834 w 7486643"/>
              <a:gd name="connsiteY2457" fmla="*/ 2420803 h 3524628"/>
              <a:gd name="connsiteX2458" fmla="*/ 4590665 w 7486643"/>
              <a:gd name="connsiteY2458" fmla="*/ 2441660 h 3524628"/>
              <a:gd name="connsiteX2459" fmla="*/ 4607403 w 7486643"/>
              <a:gd name="connsiteY2459" fmla="*/ 2430591 h 3524628"/>
              <a:gd name="connsiteX2460" fmla="*/ 4607403 w 7486643"/>
              <a:gd name="connsiteY2460" fmla="*/ 2430591 h 3524628"/>
              <a:gd name="connsiteX2461" fmla="*/ 4603834 w 7486643"/>
              <a:gd name="connsiteY2461" fmla="*/ 2420803 h 3524628"/>
              <a:gd name="connsiteX2462" fmla="*/ 2233900 w 7486643"/>
              <a:gd name="connsiteY2462" fmla="*/ 2419592 h 3524628"/>
              <a:gd name="connsiteX2463" fmla="*/ 2174015 w 7486643"/>
              <a:gd name="connsiteY2463" fmla="*/ 2451068 h 3524628"/>
              <a:gd name="connsiteX2464" fmla="*/ 2270013 w 7486643"/>
              <a:gd name="connsiteY2464" fmla="*/ 2439239 h 3524628"/>
              <a:gd name="connsiteX2465" fmla="*/ 2286345 w 7486643"/>
              <a:gd name="connsiteY2465" fmla="*/ 2438230 h 3524628"/>
              <a:gd name="connsiteX2466" fmla="*/ 2284553 w 7486643"/>
              <a:gd name="connsiteY2466" fmla="*/ 2439723 h 3524628"/>
              <a:gd name="connsiteX2467" fmla="*/ 2302493 w 7486643"/>
              <a:gd name="connsiteY2467" fmla="*/ 2437232 h 3524628"/>
              <a:gd name="connsiteX2468" fmla="*/ 2302945 w 7486643"/>
              <a:gd name="connsiteY2468" fmla="*/ 2420077 h 3524628"/>
              <a:gd name="connsiteX2469" fmla="*/ 2233900 w 7486643"/>
              <a:gd name="connsiteY2469" fmla="*/ 2419592 h 3524628"/>
              <a:gd name="connsiteX2470" fmla="*/ 1084215 w 7486643"/>
              <a:gd name="connsiteY2470" fmla="*/ 2418970 h 3524628"/>
              <a:gd name="connsiteX2471" fmla="*/ 1076073 w 7486643"/>
              <a:gd name="connsiteY2471" fmla="*/ 2444980 h 3524628"/>
              <a:gd name="connsiteX2472" fmla="*/ 1117240 w 7486643"/>
              <a:gd name="connsiteY2472" fmla="*/ 2418970 h 3524628"/>
              <a:gd name="connsiteX2473" fmla="*/ 1084215 w 7486643"/>
              <a:gd name="connsiteY2473" fmla="*/ 2418970 h 3524628"/>
              <a:gd name="connsiteX2474" fmla="*/ 886975 w 7486643"/>
              <a:gd name="connsiteY2474" fmla="*/ 2418970 h 3524628"/>
              <a:gd name="connsiteX2475" fmla="*/ 834950 w 7486643"/>
              <a:gd name="connsiteY2475" fmla="*/ 2437786 h 3524628"/>
              <a:gd name="connsiteX2476" fmla="*/ 816855 w 7486643"/>
              <a:gd name="connsiteY2476" fmla="*/ 2467117 h 3524628"/>
              <a:gd name="connsiteX2477" fmla="*/ 833593 w 7486643"/>
              <a:gd name="connsiteY2477" fmla="*/ 2463243 h 3524628"/>
              <a:gd name="connsiteX2478" fmla="*/ 930404 w 7486643"/>
              <a:gd name="connsiteY2478" fmla="*/ 2497554 h 3524628"/>
              <a:gd name="connsiteX2479" fmla="*/ 893761 w 7486643"/>
              <a:gd name="connsiteY2479" fmla="*/ 2511390 h 3524628"/>
              <a:gd name="connsiteX2480" fmla="*/ 1008667 w 7486643"/>
              <a:gd name="connsiteY2480" fmla="*/ 2494234 h 3524628"/>
              <a:gd name="connsiteX2481" fmla="*/ 1063406 w 7486643"/>
              <a:gd name="connsiteY2481" fmla="*/ 2474311 h 3524628"/>
              <a:gd name="connsiteX2482" fmla="*/ 1110002 w 7486643"/>
              <a:gd name="connsiteY2482" fmla="*/ 2454942 h 3524628"/>
              <a:gd name="connsiteX2483" fmla="*/ 977000 w 7486643"/>
              <a:gd name="connsiteY2483" fmla="*/ 2454388 h 3524628"/>
              <a:gd name="connsiteX2484" fmla="*/ 1002786 w 7486643"/>
              <a:gd name="connsiteY2484" fmla="*/ 2480399 h 3524628"/>
              <a:gd name="connsiteX2485" fmla="*/ 959357 w 7486643"/>
              <a:gd name="connsiteY2485" fmla="*/ 2490913 h 3524628"/>
              <a:gd name="connsiteX2486" fmla="*/ 940357 w 7486643"/>
              <a:gd name="connsiteY2486" fmla="*/ 2450514 h 3524628"/>
              <a:gd name="connsiteX2487" fmla="*/ 858927 w 7486643"/>
              <a:gd name="connsiteY2487" fmla="*/ 2458262 h 3524628"/>
              <a:gd name="connsiteX2488" fmla="*/ 876570 w 7486643"/>
              <a:gd name="connsiteY2488" fmla="*/ 2439999 h 3524628"/>
              <a:gd name="connsiteX2489" fmla="*/ 894665 w 7486643"/>
              <a:gd name="connsiteY2489" fmla="*/ 2439999 h 3524628"/>
              <a:gd name="connsiteX2490" fmla="*/ 886975 w 7486643"/>
              <a:gd name="connsiteY2490" fmla="*/ 2418970 h 3524628"/>
              <a:gd name="connsiteX2491" fmla="*/ 1301757 w 7486643"/>
              <a:gd name="connsiteY2491" fmla="*/ 2417932 h 3524628"/>
              <a:gd name="connsiteX2492" fmla="*/ 1253408 w 7486643"/>
              <a:gd name="connsiteY2492" fmla="*/ 2418970 h 3524628"/>
              <a:gd name="connsiteX2493" fmla="*/ 1173788 w 7486643"/>
              <a:gd name="connsiteY2493" fmla="*/ 2443873 h 3524628"/>
              <a:gd name="connsiteX2494" fmla="*/ 1229884 w 7486643"/>
              <a:gd name="connsiteY2494" fmla="*/ 2440553 h 3524628"/>
              <a:gd name="connsiteX2495" fmla="*/ 1258837 w 7486643"/>
              <a:gd name="connsiteY2495" fmla="*/ 2455495 h 3524628"/>
              <a:gd name="connsiteX2496" fmla="*/ 1215407 w 7486643"/>
              <a:gd name="connsiteY2496" fmla="*/ 2473758 h 3524628"/>
              <a:gd name="connsiteX2497" fmla="*/ 1210431 w 7486643"/>
              <a:gd name="connsiteY2497" fmla="*/ 2456602 h 3524628"/>
              <a:gd name="connsiteX2498" fmla="*/ 1200479 w 7486643"/>
              <a:gd name="connsiteY2498" fmla="*/ 2469884 h 3524628"/>
              <a:gd name="connsiteX2499" fmla="*/ 1172883 w 7486643"/>
              <a:gd name="connsiteY2499" fmla="*/ 2481505 h 3524628"/>
              <a:gd name="connsiteX2500" fmla="*/ 1142573 w 7486643"/>
              <a:gd name="connsiteY2500" fmla="*/ 2468224 h 3524628"/>
              <a:gd name="connsiteX2501" fmla="*/ 1145288 w 7486643"/>
              <a:gd name="connsiteY2501" fmla="*/ 2486486 h 3524628"/>
              <a:gd name="connsiteX2502" fmla="*/ 1190074 w 7486643"/>
              <a:gd name="connsiteY2502" fmla="*/ 2482059 h 3524628"/>
              <a:gd name="connsiteX2503" fmla="*/ 1202741 w 7486643"/>
              <a:gd name="connsiteY2503" fmla="*/ 2492020 h 3524628"/>
              <a:gd name="connsiteX2504" fmla="*/ 1215407 w 7486643"/>
              <a:gd name="connsiteY2504" fmla="*/ 2473758 h 3524628"/>
              <a:gd name="connsiteX2505" fmla="*/ 1246170 w 7486643"/>
              <a:gd name="connsiteY2505" fmla="*/ 2474865 h 3524628"/>
              <a:gd name="connsiteX2506" fmla="*/ 1278289 w 7486643"/>
              <a:gd name="connsiteY2506" fmla="*/ 2475971 h 3524628"/>
              <a:gd name="connsiteX2507" fmla="*/ 1281004 w 7486643"/>
              <a:gd name="connsiteY2507" fmla="*/ 2488700 h 3524628"/>
              <a:gd name="connsiteX2508" fmla="*/ 1315385 w 7486643"/>
              <a:gd name="connsiteY2508" fmla="*/ 2476525 h 3524628"/>
              <a:gd name="connsiteX2509" fmla="*/ 1340719 w 7486643"/>
              <a:gd name="connsiteY2509" fmla="*/ 2482059 h 3524628"/>
              <a:gd name="connsiteX2510" fmla="*/ 1319909 w 7486643"/>
              <a:gd name="connsiteY2510" fmla="*/ 2455495 h 3524628"/>
              <a:gd name="connsiteX2511" fmla="*/ 1337552 w 7486643"/>
              <a:gd name="connsiteY2511" fmla="*/ 2438893 h 3524628"/>
              <a:gd name="connsiteX2512" fmla="*/ 1337552 w 7486643"/>
              <a:gd name="connsiteY2512" fmla="*/ 2438893 h 3524628"/>
              <a:gd name="connsiteX2513" fmla="*/ 1301757 w 7486643"/>
              <a:gd name="connsiteY2513" fmla="*/ 2417932 h 3524628"/>
              <a:gd name="connsiteX2514" fmla="*/ 1040447 w 7486643"/>
              <a:gd name="connsiteY2514" fmla="*/ 2417794 h 3524628"/>
              <a:gd name="connsiteX2515" fmla="*/ 1015000 w 7486643"/>
              <a:gd name="connsiteY2515" fmla="*/ 2418970 h 3524628"/>
              <a:gd name="connsiteX2516" fmla="*/ 1051580 w 7486643"/>
              <a:gd name="connsiteY2516" fmla="*/ 2439204 h 3524628"/>
              <a:gd name="connsiteX2517" fmla="*/ 1058361 w 7486643"/>
              <a:gd name="connsiteY2517" fmla="*/ 2429582 h 3524628"/>
              <a:gd name="connsiteX2518" fmla="*/ 1058175 w 7486643"/>
              <a:gd name="connsiteY2518" fmla="*/ 2433220 h 3524628"/>
              <a:gd name="connsiteX2519" fmla="*/ 1058429 w 7486643"/>
              <a:gd name="connsiteY2519" fmla="*/ 2429485 h 3524628"/>
              <a:gd name="connsiteX2520" fmla="*/ 1058429 w 7486643"/>
              <a:gd name="connsiteY2520" fmla="*/ 2428240 h 3524628"/>
              <a:gd name="connsiteX2521" fmla="*/ 1058371 w 7486643"/>
              <a:gd name="connsiteY2521" fmla="*/ 2429384 h 3524628"/>
              <a:gd name="connsiteX2522" fmla="*/ 1053298 w 7486643"/>
              <a:gd name="connsiteY2522" fmla="*/ 2420604 h 3524628"/>
              <a:gd name="connsiteX2523" fmla="*/ 1040447 w 7486643"/>
              <a:gd name="connsiteY2523" fmla="*/ 2417794 h 3524628"/>
              <a:gd name="connsiteX2524" fmla="*/ 3620718 w 7486643"/>
              <a:gd name="connsiteY2524" fmla="*/ 2413808 h 3524628"/>
              <a:gd name="connsiteX2525" fmla="*/ 3620748 w 7486643"/>
              <a:gd name="connsiteY2525" fmla="*/ 2413989 h 3524628"/>
              <a:gd name="connsiteX2526" fmla="*/ 3620532 w 7486643"/>
              <a:gd name="connsiteY2526" fmla="*/ 2414034 h 3524628"/>
              <a:gd name="connsiteX2527" fmla="*/ 982796 w 7486643"/>
              <a:gd name="connsiteY2527" fmla="*/ 2413150 h 3524628"/>
              <a:gd name="connsiteX2528" fmla="*/ 936737 w 7486643"/>
              <a:gd name="connsiteY2528" fmla="*/ 2420077 h 3524628"/>
              <a:gd name="connsiteX2529" fmla="*/ 944428 w 7486643"/>
              <a:gd name="connsiteY2529" fmla="*/ 2436679 h 3524628"/>
              <a:gd name="connsiteX2530" fmla="*/ 996905 w 7486643"/>
              <a:gd name="connsiteY2530" fmla="*/ 2424504 h 3524628"/>
              <a:gd name="connsiteX2531" fmla="*/ 982796 w 7486643"/>
              <a:gd name="connsiteY2531" fmla="*/ 2413150 h 3524628"/>
              <a:gd name="connsiteX2532" fmla="*/ 1763700 w 7486643"/>
              <a:gd name="connsiteY2532" fmla="*/ 2410669 h 3524628"/>
              <a:gd name="connsiteX2533" fmla="*/ 1765962 w 7486643"/>
              <a:gd name="connsiteY2533" fmla="*/ 2430038 h 3524628"/>
              <a:gd name="connsiteX2534" fmla="*/ 1763700 w 7486643"/>
              <a:gd name="connsiteY2534" fmla="*/ 2410669 h 3524628"/>
              <a:gd name="connsiteX2535" fmla="*/ 1934709 w 7486643"/>
              <a:gd name="connsiteY2535" fmla="*/ 2410111 h 3524628"/>
              <a:gd name="connsiteX2536" fmla="*/ 1934708 w 7486643"/>
              <a:gd name="connsiteY2536" fmla="*/ 2410119 h 3524628"/>
              <a:gd name="connsiteX2537" fmla="*/ 1934702 w 7486643"/>
              <a:gd name="connsiteY2537" fmla="*/ 2410115 h 3524628"/>
              <a:gd name="connsiteX2538" fmla="*/ 383016 w 7486643"/>
              <a:gd name="connsiteY2538" fmla="*/ 2409008 h 3524628"/>
              <a:gd name="connsiteX2539" fmla="*/ 383356 w 7486643"/>
              <a:gd name="connsiteY2539" fmla="*/ 2409076 h 3524628"/>
              <a:gd name="connsiteX2540" fmla="*/ 382937 w 7486643"/>
              <a:gd name="connsiteY2540" fmla="*/ 2409320 h 3524628"/>
              <a:gd name="connsiteX2541" fmla="*/ 4926834 w 7486643"/>
              <a:gd name="connsiteY2541" fmla="*/ 2407587 h 3524628"/>
              <a:gd name="connsiteX2542" fmla="*/ 4926852 w 7486643"/>
              <a:gd name="connsiteY2542" fmla="*/ 2407901 h 3524628"/>
              <a:gd name="connsiteX2543" fmla="*/ 4926788 w 7486643"/>
              <a:gd name="connsiteY2543" fmla="*/ 2407901 h 3524628"/>
              <a:gd name="connsiteX2544" fmla="*/ 387660 w 7486643"/>
              <a:gd name="connsiteY2544" fmla="*/ 2406440 h 3524628"/>
              <a:gd name="connsiteX2545" fmla="*/ 383016 w 7486643"/>
              <a:gd name="connsiteY2545" fmla="*/ 2409008 h 3524628"/>
              <a:gd name="connsiteX2546" fmla="*/ 380662 w 7486643"/>
              <a:gd name="connsiteY2546" fmla="*/ 2410643 h 3524628"/>
              <a:gd name="connsiteX2547" fmla="*/ 382937 w 7486643"/>
              <a:gd name="connsiteY2547" fmla="*/ 2409320 h 3524628"/>
              <a:gd name="connsiteX2548" fmla="*/ 378436 w 7486643"/>
              <a:gd name="connsiteY2548" fmla="*/ 2426995 h 3524628"/>
              <a:gd name="connsiteX2549" fmla="*/ 373516 w 7486643"/>
              <a:gd name="connsiteY2549" fmla="*/ 2448301 h 3524628"/>
              <a:gd name="connsiteX2550" fmla="*/ 420112 w 7486643"/>
              <a:gd name="connsiteY2550" fmla="*/ 2431145 h 3524628"/>
              <a:gd name="connsiteX2551" fmla="*/ 391421 w 7486643"/>
              <a:gd name="connsiteY2551" fmla="*/ 2410677 h 3524628"/>
              <a:gd name="connsiteX2552" fmla="*/ 383356 w 7486643"/>
              <a:gd name="connsiteY2552" fmla="*/ 2409076 h 3524628"/>
              <a:gd name="connsiteX2553" fmla="*/ 384543 w 7486643"/>
              <a:gd name="connsiteY2553" fmla="*/ 2408386 h 3524628"/>
              <a:gd name="connsiteX2554" fmla="*/ 387660 w 7486643"/>
              <a:gd name="connsiteY2554" fmla="*/ 2406440 h 3524628"/>
              <a:gd name="connsiteX2555" fmla="*/ 2534567 w 7486643"/>
              <a:gd name="connsiteY2555" fmla="*/ 2404028 h 3524628"/>
              <a:gd name="connsiteX2556" fmla="*/ 2532532 w 7486643"/>
              <a:gd name="connsiteY2556" fmla="*/ 2407348 h 3524628"/>
              <a:gd name="connsiteX2557" fmla="*/ 2534449 w 7486643"/>
              <a:gd name="connsiteY2557" fmla="*/ 2404114 h 3524628"/>
              <a:gd name="connsiteX2558" fmla="*/ 1798951 w 7486643"/>
              <a:gd name="connsiteY2558" fmla="*/ 2401970 h 3524628"/>
              <a:gd name="connsiteX2559" fmla="*/ 1790391 w 7486643"/>
              <a:gd name="connsiteY2559" fmla="*/ 2406795 h 3524628"/>
              <a:gd name="connsiteX2560" fmla="*/ 1841511 w 7486643"/>
              <a:gd name="connsiteY2560" fmla="*/ 2416756 h 3524628"/>
              <a:gd name="connsiteX2561" fmla="*/ 1798951 w 7486643"/>
              <a:gd name="connsiteY2561" fmla="*/ 2401970 h 3524628"/>
              <a:gd name="connsiteX2562" fmla="*/ 3000752 w 7486643"/>
              <a:gd name="connsiteY2562" fmla="*/ 2401425 h 3524628"/>
              <a:gd name="connsiteX2563" fmla="*/ 2998716 w 7486643"/>
              <a:gd name="connsiteY2563" fmla="*/ 2421737 h 3524628"/>
              <a:gd name="connsiteX2564" fmla="*/ 2976097 w 7486643"/>
              <a:gd name="connsiteY2564" fmla="*/ 2428931 h 3524628"/>
              <a:gd name="connsiteX2565" fmla="*/ 2965239 w 7486643"/>
              <a:gd name="connsiteY2565" fmla="*/ 2420630 h 3524628"/>
              <a:gd name="connsiteX2566" fmla="*/ 2947596 w 7486643"/>
              <a:gd name="connsiteY2566" fmla="*/ 2437786 h 3524628"/>
              <a:gd name="connsiteX2567" fmla="*/ 2939453 w 7486643"/>
              <a:gd name="connsiteY2567" fmla="*/ 2450514 h 3524628"/>
              <a:gd name="connsiteX2568" fmla="*/ 2966144 w 7486643"/>
              <a:gd name="connsiteY2568" fmla="*/ 2456602 h 3524628"/>
              <a:gd name="connsiteX2569" fmla="*/ 3035359 w 7486643"/>
              <a:gd name="connsiteY2569" fmla="*/ 2461029 h 3524628"/>
              <a:gd name="connsiteX2570" fmla="*/ 3082860 w 7486643"/>
              <a:gd name="connsiteY2570" fmla="*/ 2462136 h 3524628"/>
              <a:gd name="connsiteX2571" fmla="*/ 3113170 w 7486643"/>
              <a:gd name="connsiteY2571" fmla="*/ 2439999 h 3524628"/>
              <a:gd name="connsiteX2572" fmla="*/ 3008668 w 7486643"/>
              <a:gd name="connsiteY2572" fmla="*/ 2437232 h 3524628"/>
              <a:gd name="connsiteX2573" fmla="*/ 3015907 w 7486643"/>
              <a:gd name="connsiteY2573" fmla="*/ 2409562 h 3524628"/>
              <a:gd name="connsiteX2574" fmla="*/ 3000752 w 7486643"/>
              <a:gd name="connsiteY2574" fmla="*/ 2401425 h 3524628"/>
              <a:gd name="connsiteX2575" fmla="*/ 477508 w 7486643"/>
              <a:gd name="connsiteY2575" fmla="*/ 2401191 h 3524628"/>
              <a:gd name="connsiteX2576" fmla="*/ 451326 w 7486643"/>
              <a:gd name="connsiteY2576" fmla="*/ 2406241 h 3524628"/>
              <a:gd name="connsiteX2577" fmla="*/ 503351 w 7486643"/>
              <a:gd name="connsiteY2577" fmla="*/ 2435572 h 3524628"/>
              <a:gd name="connsiteX2578" fmla="*/ 503351 w 7486643"/>
              <a:gd name="connsiteY2578" fmla="*/ 2407348 h 3524628"/>
              <a:gd name="connsiteX2579" fmla="*/ 477508 w 7486643"/>
              <a:gd name="connsiteY2579" fmla="*/ 2401191 h 3524628"/>
              <a:gd name="connsiteX2580" fmla="*/ 6695168 w 7486643"/>
              <a:gd name="connsiteY2580" fmla="*/ 2400707 h 3524628"/>
              <a:gd name="connsiteX2581" fmla="*/ 6699692 w 7486643"/>
              <a:gd name="connsiteY2581" fmla="*/ 2407901 h 3524628"/>
              <a:gd name="connsiteX2582" fmla="*/ 6695168 w 7486643"/>
              <a:gd name="connsiteY2582" fmla="*/ 2400707 h 3524628"/>
              <a:gd name="connsiteX2583" fmla="*/ 1951271 w 7486643"/>
              <a:gd name="connsiteY2583" fmla="*/ 2400085 h 3524628"/>
              <a:gd name="connsiteX2584" fmla="*/ 1934709 w 7486643"/>
              <a:gd name="connsiteY2584" fmla="*/ 2410111 h 3524628"/>
              <a:gd name="connsiteX2585" fmla="*/ 1934872 w 7486643"/>
              <a:gd name="connsiteY2585" fmla="*/ 2408040 h 3524628"/>
              <a:gd name="connsiteX2586" fmla="*/ 1934702 w 7486643"/>
              <a:gd name="connsiteY2586" fmla="*/ 2410115 h 3524628"/>
              <a:gd name="connsiteX2587" fmla="*/ 1934512 w 7486643"/>
              <a:gd name="connsiteY2587" fmla="*/ 2412606 h 3524628"/>
              <a:gd name="connsiteX2588" fmla="*/ 1934708 w 7486643"/>
              <a:gd name="connsiteY2588" fmla="*/ 2410119 h 3524628"/>
              <a:gd name="connsiteX2589" fmla="*/ 1950423 w 7486643"/>
              <a:gd name="connsiteY2589" fmla="*/ 2420630 h 3524628"/>
              <a:gd name="connsiteX2590" fmla="*/ 1966822 w 7486643"/>
              <a:gd name="connsiteY2590" fmla="*/ 2409562 h 3524628"/>
              <a:gd name="connsiteX2591" fmla="*/ 1951271 w 7486643"/>
              <a:gd name="connsiteY2591" fmla="*/ 2400085 h 3524628"/>
              <a:gd name="connsiteX2592" fmla="*/ 1206713 w 7486643"/>
              <a:gd name="connsiteY2592" fmla="*/ 2395562 h 3524628"/>
              <a:gd name="connsiteX2593" fmla="*/ 1233051 w 7486643"/>
              <a:gd name="connsiteY2593" fmla="*/ 2405134 h 3524628"/>
              <a:gd name="connsiteX2594" fmla="*/ 1206713 w 7486643"/>
              <a:gd name="connsiteY2594" fmla="*/ 2395562 h 3524628"/>
              <a:gd name="connsiteX2595" fmla="*/ 3249791 w 7486643"/>
              <a:gd name="connsiteY2595" fmla="*/ 2394827 h 3524628"/>
              <a:gd name="connsiteX2596" fmla="*/ 3233052 w 7486643"/>
              <a:gd name="connsiteY2596" fmla="*/ 2397387 h 3524628"/>
              <a:gd name="connsiteX2597" fmla="*/ 3215861 w 7486643"/>
              <a:gd name="connsiteY2597" fmla="*/ 2443873 h 3524628"/>
              <a:gd name="connsiteX2598" fmla="*/ 3215861 w 7486643"/>
              <a:gd name="connsiteY2598" fmla="*/ 2459369 h 3524628"/>
              <a:gd name="connsiteX2599" fmla="*/ 3200028 w 7486643"/>
              <a:gd name="connsiteY2599" fmla="*/ 2457709 h 3524628"/>
              <a:gd name="connsiteX2600" fmla="*/ 3292315 w 7486643"/>
              <a:gd name="connsiteY2600" fmla="*/ 2477632 h 3524628"/>
              <a:gd name="connsiteX2601" fmla="*/ 3289601 w 7486643"/>
              <a:gd name="connsiteY2601" fmla="*/ 2530759 h 3524628"/>
              <a:gd name="connsiteX2602" fmla="*/ 3282742 w 7486643"/>
              <a:gd name="connsiteY2602" fmla="*/ 2530759 h 3524628"/>
              <a:gd name="connsiteX2603" fmla="*/ 3265455 w 7486643"/>
              <a:gd name="connsiteY2603" fmla="*/ 2529514 h 3524628"/>
              <a:gd name="connsiteX2604" fmla="*/ 3224909 w 7486643"/>
              <a:gd name="connsiteY2604" fmla="*/ 2530759 h 3524628"/>
              <a:gd name="connsiteX2605" fmla="*/ 3282742 w 7486643"/>
              <a:gd name="connsiteY2605" fmla="*/ 2530759 h 3524628"/>
              <a:gd name="connsiteX2606" fmla="*/ 3289226 w 7486643"/>
              <a:gd name="connsiteY2606" fmla="*/ 2531226 h 3524628"/>
              <a:gd name="connsiteX2607" fmla="*/ 3300910 w 7486643"/>
              <a:gd name="connsiteY2607" fmla="*/ 2537400 h 3524628"/>
              <a:gd name="connsiteX2608" fmla="*/ 3327149 w 7486643"/>
              <a:gd name="connsiteY2608" fmla="*/ 2512497 h 3524628"/>
              <a:gd name="connsiteX2609" fmla="*/ 3352030 w 7486643"/>
              <a:gd name="connsiteY2609" fmla="*/ 2509730 h 3524628"/>
              <a:gd name="connsiteX2610" fmla="*/ 3370578 w 7486643"/>
              <a:gd name="connsiteY2610" fmla="*/ 2524672 h 3524628"/>
              <a:gd name="connsiteX2611" fmla="*/ 3458793 w 7486643"/>
              <a:gd name="connsiteY2611" fmla="*/ 2543488 h 3524628"/>
              <a:gd name="connsiteX2612" fmla="*/ 3505389 w 7486643"/>
              <a:gd name="connsiteY2612" fmla="*/ 2539614 h 3524628"/>
              <a:gd name="connsiteX2613" fmla="*/ 3503579 w 7486643"/>
              <a:gd name="connsiteY2613" fmla="*/ 2519138 h 3524628"/>
              <a:gd name="connsiteX2614" fmla="*/ 3532532 w 7486643"/>
              <a:gd name="connsiteY2614" fmla="*/ 2527439 h 3524628"/>
              <a:gd name="connsiteX2615" fmla="*/ 3547913 w 7486643"/>
              <a:gd name="connsiteY2615" fmla="*/ 2506409 h 3524628"/>
              <a:gd name="connsiteX2616" fmla="*/ 3553794 w 7486643"/>
              <a:gd name="connsiteY2616" fmla="*/ 2527439 h 3524628"/>
              <a:gd name="connsiteX2617" fmla="*/ 3570080 w 7486643"/>
              <a:gd name="connsiteY2617" fmla="*/ 2508623 h 3524628"/>
              <a:gd name="connsiteX2618" fmla="*/ 3600390 w 7486643"/>
              <a:gd name="connsiteY2618" fmla="*/ 2520244 h 3524628"/>
              <a:gd name="connsiteX2619" fmla="*/ 3621652 w 7486643"/>
              <a:gd name="connsiteY2619" fmla="*/ 2499768 h 3524628"/>
              <a:gd name="connsiteX2620" fmla="*/ 3630248 w 7486643"/>
              <a:gd name="connsiteY2620" fmla="*/ 2487040 h 3524628"/>
              <a:gd name="connsiteX2621" fmla="*/ 3637938 w 7486643"/>
              <a:gd name="connsiteY2621" fmla="*/ 2490913 h 3524628"/>
              <a:gd name="connsiteX2622" fmla="*/ 3657391 w 7486643"/>
              <a:gd name="connsiteY2622" fmla="*/ 2489807 h 3524628"/>
              <a:gd name="connsiteX2623" fmla="*/ 3643367 w 7486643"/>
              <a:gd name="connsiteY2623" fmla="*/ 2459369 h 3524628"/>
              <a:gd name="connsiteX2624" fmla="*/ 3647151 w 7486643"/>
              <a:gd name="connsiteY2624" fmla="*/ 2453045 h 3524628"/>
              <a:gd name="connsiteX2625" fmla="*/ 3651058 w 7486643"/>
              <a:gd name="connsiteY2625" fmla="*/ 2455495 h 3524628"/>
              <a:gd name="connsiteX2626" fmla="*/ 3647382 w 7486643"/>
              <a:gd name="connsiteY2626" fmla="*/ 2452659 h 3524628"/>
              <a:gd name="connsiteX2627" fmla="*/ 3647151 w 7486643"/>
              <a:gd name="connsiteY2627" fmla="*/ 2453045 h 3524628"/>
              <a:gd name="connsiteX2628" fmla="*/ 3637887 w 7486643"/>
              <a:gd name="connsiteY2628" fmla="*/ 2447234 h 3524628"/>
              <a:gd name="connsiteX2629" fmla="*/ 3529365 w 7486643"/>
              <a:gd name="connsiteY2629" fmla="*/ 2456048 h 3524628"/>
              <a:gd name="connsiteX2630" fmla="*/ 3479151 w 7486643"/>
              <a:gd name="connsiteY2630" fmla="*/ 2450514 h 3524628"/>
              <a:gd name="connsiteX2631" fmla="*/ 3406316 w 7486643"/>
              <a:gd name="connsiteY2631" fmla="*/ 2443320 h 3524628"/>
              <a:gd name="connsiteX2632" fmla="*/ 3260648 w 7486643"/>
              <a:gd name="connsiteY2632" fmla="*/ 2437786 h 3524628"/>
              <a:gd name="connsiteX2633" fmla="*/ 3269243 w 7486643"/>
              <a:gd name="connsiteY2633" fmla="*/ 2454942 h 3524628"/>
              <a:gd name="connsiteX2634" fmla="*/ 3234862 w 7486643"/>
              <a:gd name="connsiteY2634" fmla="*/ 2419523 h 3524628"/>
              <a:gd name="connsiteX2635" fmla="*/ 3262457 w 7486643"/>
              <a:gd name="connsiteY2635" fmla="*/ 2405134 h 3524628"/>
              <a:gd name="connsiteX2636" fmla="*/ 3249791 w 7486643"/>
              <a:gd name="connsiteY2636" fmla="*/ 2394827 h 3524628"/>
              <a:gd name="connsiteX2637" fmla="*/ 6750811 w 7486643"/>
              <a:gd name="connsiteY2637" fmla="*/ 2394620 h 3524628"/>
              <a:gd name="connsiteX2638" fmla="*/ 6750811 w 7486643"/>
              <a:gd name="connsiteY2638" fmla="*/ 2418970 h 3524628"/>
              <a:gd name="connsiteX2639" fmla="*/ 6773883 w 7486643"/>
              <a:gd name="connsiteY2639" fmla="*/ 2439446 h 3524628"/>
              <a:gd name="connsiteX2640" fmla="*/ 6750811 w 7486643"/>
              <a:gd name="connsiteY2640" fmla="*/ 2394620 h 3524628"/>
              <a:gd name="connsiteX2641" fmla="*/ 4681595 w 7486643"/>
              <a:gd name="connsiteY2641" fmla="*/ 2388532 h 3524628"/>
              <a:gd name="connsiteX2642" fmla="*/ 4680237 w 7486643"/>
              <a:gd name="connsiteY2642" fmla="*/ 2405688 h 3524628"/>
              <a:gd name="connsiteX2643" fmla="*/ 4718238 w 7486643"/>
              <a:gd name="connsiteY2643" fmla="*/ 2396280 h 3524628"/>
              <a:gd name="connsiteX2644" fmla="*/ 4681595 w 7486643"/>
              <a:gd name="connsiteY2644" fmla="*/ 2388532 h 3524628"/>
              <a:gd name="connsiteX2645" fmla="*/ 1765736 w 7486643"/>
              <a:gd name="connsiteY2645" fmla="*/ 2388325 h 3524628"/>
              <a:gd name="connsiteX2646" fmla="*/ 1752843 w 7486643"/>
              <a:gd name="connsiteY2646" fmla="*/ 2395173 h 3524628"/>
              <a:gd name="connsiteX2647" fmla="*/ 1777272 w 7486643"/>
              <a:gd name="connsiteY2647" fmla="*/ 2393513 h 3524628"/>
              <a:gd name="connsiteX2648" fmla="*/ 1765736 w 7486643"/>
              <a:gd name="connsiteY2648" fmla="*/ 2388325 h 3524628"/>
              <a:gd name="connsiteX2649" fmla="*/ 6959694 w 7486643"/>
              <a:gd name="connsiteY2649" fmla="*/ 2388005 h 3524628"/>
              <a:gd name="connsiteX2650" fmla="*/ 6948052 w 7486643"/>
              <a:gd name="connsiteY2650" fmla="*/ 2391299 h 3524628"/>
              <a:gd name="connsiteX2651" fmla="*/ 6972480 w 7486643"/>
              <a:gd name="connsiteY2651" fmla="*/ 2419523 h 3524628"/>
              <a:gd name="connsiteX2652" fmla="*/ 6959694 w 7486643"/>
              <a:gd name="connsiteY2652" fmla="*/ 2388005 h 3524628"/>
              <a:gd name="connsiteX2653" fmla="*/ 4098920 w 7486643"/>
              <a:gd name="connsiteY2653" fmla="*/ 2386872 h 3524628"/>
              <a:gd name="connsiteX2654" fmla="*/ 4044182 w 7486643"/>
              <a:gd name="connsiteY2654" fmla="*/ 2395726 h 3524628"/>
              <a:gd name="connsiteX2655" fmla="*/ 4044182 w 7486643"/>
              <a:gd name="connsiteY2655" fmla="*/ 2395726 h 3524628"/>
              <a:gd name="connsiteX2656" fmla="*/ 4098920 w 7486643"/>
              <a:gd name="connsiteY2656" fmla="*/ 2386872 h 3524628"/>
              <a:gd name="connsiteX2657" fmla="*/ 5002337 w 7486643"/>
              <a:gd name="connsiteY2657" fmla="*/ 2385212 h 3524628"/>
              <a:gd name="connsiteX2658" fmla="*/ 4992837 w 7486643"/>
              <a:gd name="connsiteY2658" fmla="*/ 2402367 h 3524628"/>
              <a:gd name="connsiteX2659" fmla="*/ 4961170 w 7486643"/>
              <a:gd name="connsiteY2659" fmla="*/ 2412329 h 3524628"/>
              <a:gd name="connsiteX2660" fmla="*/ 4995099 w 7486643"/>
              <a:gd name="connsiteY2660" fmla="*/ 2436126 h 3524628"/>
              <a:gd name="connsiteX2661" fmla="*/ 5079695 w 7486643"/>
              <a:gd name="connsiteY2661" fmla="*/ 2438893 h 3524628"/>
              <a:gd name="connsiteX2662" fmla="*/ 5059790 w 7486643"/>
              <a:gd name="connsiteY2662" fmla="*/ 2437232 h 3524628"/>
              <a:gd name="connsiteX2663" fmla="*/ 5051195 w 7486643"/>
              <a:gd name="connsiteY2663" fmla="*/ 2415096 h 3524628"/>
              <a:gd name="connsiteX2664" fmla="*/ 5000980 w 7486643"/>
              <a:gd name="connsiteY2664" fmla="*/ 2401814 h 3524628"/>
              <a:gd name="connsiteX2665" fmla="*/ 5002337 w 7486643"/>
              <a:gd name="connsiteY2665" fmla="*/ 2385212 h 3524628"/>
              <a:gd name="connsiteX2666" fmla="*/ 1665080 w 7486643"/>
              <a:gd name="connsiteY2666" fmla="*/ 2385212 h 3524628"/>
              <a:gd name="connsiteX2667" fmla="*/ 1604460 w 7486643"/>
              <a:gd name="connsiteY2667" fmla="*/ 2417863 h 3524628"/>
              <a:gd name="connsiteX2668" fmla="*/ 1642008 w 7486643"/>
              <a:gd name="connsiteY2668" fmla="*/ 2426718 h 3524628"/>
              <a:gd name="connsiteX2669" fmla="*/ 1665080 w 7486643"/>
              <a:gd name="connsiteY2669" fmla="*/ 2385212 h 3524628"/>
              <a:gd name="connsiteX2670" fmla="*/ 6846265 w 7486643"/>
              <a:gd name="connsiteY2670" fmla="*/ 2382998 h 3524628"/>
              <a:gd name="connsiteX2671" fmla="*/ 6860289 w 7486643"/>
              <a:gd name="connsiteY2671" fmla="*/ 2418416 h 3524628"/>
              <a:gd name="connsiteX2672" fmla="*/ 6884718 w 7486643"/>
              <a:gd name="connsiteY2672" fmla="*/ 2443873 h 3524628"/>
              <a:gd name="connsiteX2673" fmla="*/ 6846265 w 7486643"/>
              <a:gd name="connsiteY2673" fmla="*/ 2382998 h 3524628"/>
              <a:gd name="connsiteX2674" fmla="*/ 3978133 w 7486643"/>
              <a:gd name="connsiteY2674" fmla="*/ 2382444 h 3524628"/>
              <a:gd name="connsiteX2675" fmla="*/ 3984410 w 7486643"/>
              <a:gd name="connsiteY2675" fmla="*/ 2388048 h 3524628"/>
              <a:gd name="connsiteX2676" fmla="*/ 3983082 w 7486643"/>
              <a:gd name="connsiteY2676" fmla="*/ 2388579 h 3524628"/>
              <a:gd name="connsiteX2677" fmla="*/ 3773202 w 7486643"/>
              <a:gd name="connsiteY2677" fmla="*/ 2382444 h 3524628"/>
              <a:gd name="connsiteX2678" fmla="*/ 3758273 w 7486643"/>
              <a:gd name="connsiteY2678" fmla="*/ 2385765 h 3524628"/>
              <a:gd name="connsiteX2679" fmla="*/ 3773202 w 7486643"/>
              <a:gd name="connsiteY2679" fmla="*/ 2382444 h 3524628"/>
              <a:gd name="connsiteX2680" fmla="*/ 2460319 w 7486643"/>
              <a:gd name="connsiteY2680" fmla="*/ 2380369 h 3524628"/>
              <a:gd name="connsiteX2681" fmla="*/ 2431423 w 7486643"/>
              <a:gd name="connsiteY2681" fmla="*/ 2382444 h 3524628"/>
              <a:gd name="connsiteX2682" fmla="*/ 2452685 w 7486643"/>
              <a:gd name="connsiteY2682" fmla="*/ 2399047 h 3524628"/>
              <a:gd name="connsiteX2683" fmla="*/ 2364922 w 7486643"/>
              <a:gd name="connsiteY2683" fmla="*/ 2400707 h 3524628"/>
              <a:gd name="connsiteX2684" fmla="*/ 2383018 w 7486643"/>
              <a:gd name="connsiteY2684" fmla="*/ 2420077 h 3524628"/>
              <a:gd name="connsiteX2685" fmla="*/ 2404732 w 7486643"/>
              <a:gd name="connsiteY2685" fmla="*/ 2435019 h 3524628"/>
              <a:gd name="connsiteX2686" fmla="*/ 2425542 w 7486643"/>
              <a:gd name="connsiteY2686" fmla="*/ 2412882 h 3524628"/>
              <a:gd name="connsiteX2687" fmla="*/ 2455399 w 7486643"/>
              <a:gd name="connsiteY2687" fmla="*/ 2424504 h 3524628"/>
              <a:gd name="connsiteX2688" fmla="*/ 2491590 w 7486643"/>
              <a:gd name="connsiteY2688" fmla="*/ 2418970 h 3524628"/>
              <a:gd name="connsiteX2689" fmla="*/ 2466709 w 7486643"/>
              <a:gd name="connsiteY2689" fmla="*/ 2403474 h 3524628"/>
              <a:gd name="connsiteX2690" fmla="*/ 2483447 w 7486643"/>
              <a:gd name="connsiteY2690" fmla="*/ 2392406 h 3524628"/>
              <a:gd name="connsiteX2691" fmla="*/ 2483447 w 7486643"/>
              <a:gd name="connsiteY2691" fmla="*/ 2392406 h 3524628"/>
              <a:gd name="connsiteX2692" fmla="*/ 2460319 w 7486643"/>
              <a:gd name="connsiteY2692" fmla="*/ 2380369 h 3524628"/>
              <a:gd name="connsiteX2693" fmla="*/ 4809620 w 7486643"/>
              <a:gd name="connsiteY2693" fmla="*/ 2379677 h 3524628"/>
              <a:gd name="connsiteX2694" fmla="*/ 4892407 w 7486643"/>
              <a:gd name="connsiteY2694" fmla="*/ 2403474 h 3524628"/>
              <a:gd name="connsiteX2695" fmla="*/ 4809620 w 7486643"/>
              <a:gd name="connsiteY2695" fmla="*/ 2379677 h 3524628"/>
              <a:gd name="connsiteX2696" fmla="*/ 4050515 w 7486643"/>
              <a:gd name="connsiteY2696" fmla="*/ 2378017 h 3524628"/>
              <a:gd name="connsiteX2697" fmla="*/ 4036943 w 7486643"/>
              <a:gd name="connsiteY2697" fmla="*/ 2379677 h 3524628"/>
              <a:gd name="connsiteX2698" fmla="*/ 4050515 w 7486643"/>
              <a:gd name="connsiteY2698" fmla="*/ 2378017 h 3524628"/>
              <a:gd name="connsiteX2699" fmla="*/ 5856203 w 7486643"/>
              <a:gd name="connsiteY2699" fmla="*/ 2377291 h 3524628"/>
              <a:gd name="connsiteX2700" fmla="*/ 5855150 w 7486643"/>
              <a:gd name="connsiteY2700" fmla="*/ 2379144 h 3524628"/>
              <a:gd name="connsiteX2701" fmla="*/ 5853276 w 7486643"/>
              <a:gd name="connsiteY2701" fmla="*/ 2381338 h 3524628"/>
              <a:gd name="connsiteX2702" fmla="*/ 5856203 w 7486643"/>
              <a:gd name="connsiteY2702" fmla="*/ 2377291 h 3524628"/>
              <a:gd name="connsiteX2703" fmla="*/ 577033 w 7486643"/>
              <a:gd name="connsiteY2703" fmla="*/ 2373867 h 3524628"/>
              <a:gd name="connsiteX2704" fmla="*/ 552661 w 7486643"/>
              <a:gd name="connsiteY2704" fmla="*/ 2380784 h 3524628"/>
              <a:gd name="connsiteX2705" fmla="*/ 561709 w 7486643"/>
              <a:gd name="connsiteY2705" fmla="*/ 2418970 h 3524628"/>
              <a:gd name="connsiteX2706" fmla="*/ 637257 w 7486643"/>
              <a:gd name="connsiteY2706" fmla="*/ 2429485 h 3524628"/>
              <a:gd name="connsiteX2707" fmla="*/ 668924 w 7486643"/>
              <a:gd name="connsiteY2707" fmla="*/ 2454942 h 3524628"/>
              <a:gd name="connsiteX2708" fmla="*/ 706472 w 7486643"/>
              <a:gd name="connsiteY2708" fmla="*/ 2463796 h 3524628"/>
              <a:gd name="connsiteX2709" fmla="*/ 658972 w 7486643"/>
              <a:gd name="connsiteY2709" fmla="*/ 2425611 h 3524628"/>
              <a:gd name="connsiteX2710" fmla="*/ 685210 w 7486643"/>
              <a:gd name="connsiteY2710" fmla="*/ 2436679 h 3524628"/>
              <a:gd name="connsiteX2711" fmla="*/ 724115 w 7486643"/>
              <a:gd name="connsiteY2711" fmla="*/ 2427824 h 3524628"/>
              <a:gd name="connsiteX2712" fmla="*/ 663043 w 7486643"/>
              <a:gd name="connsiteY2712" fmla="*/ 2406795 h 3524628"/>
              <a:gd name="connsiteX2713" fmla="*/ 611132 w 7486643"/>
              <a:gd name="connsiteY2713" fmla="*/ 2402592 h 3524628"/>
              <a:gd name="connsiteX2714" fmla="*/ 596995 w 7486643"/>
              <a:gd name="connsiteY2714" fmla="*/ 2391853 h 3524628"/>
              <a:gd name="connsiteX2715" fmla="*/ 594281 w 7486643"/>
              <a:gd name="connsiteY2715" fmla="*/ 2388117 h 3524628"/>
              <a:gd name="connsiteX2716" fmla="*/ 596995 w 7486643"/>
              <a:gd name="connsiteY2716" fmla="*/ 2391853 h 3524628"/>
              <a:gd name="connsiteX2717" fmla="*/ 577033 w 7486643"/>
              <a:gd name="connsiteY2717" fmla="*/ 2373867 h 3524628"/>
              <a:gd name="connsiteX2718" fmla="*/ 2684307 w 7486643"/>
              <a:gd name="connsiteY2718" fmla="*/ 2373590 h 3524628"/>
              <a:gd name="connsiteX2719" fmla="*/ 2689736 w 7486643"/>
              <a:gd name="connsiteY2719" fmla="*/ 2380784 h 3524628"/>
              <a:gd name="connsiteX2720" fmla="*/ 2693355 w 7486643"/>
              <a:gd name="connsiteY2720" fmla="*/ 2374143 h 3524628"/>
              <a:gd name="connsiteX2721" fmla="*/ 2684307 w 7486643"/>
              <a:gd name="connsiteY2721" fmla="*/ 2373590 h 3524628"/>
              <a:gd name="connsiteX2722" fmla="*/ 1685664 w 7486643"/>
              <a:gd name="connsiteY2722" fmla="*/ 2373037 h 3524628"/>
              <a:gd name="connsiteX2723" fmla="*/ 1680913 w 7486643"/>
              <a:gd name="connsiteY2723" fmla="*/ 2375804 h 3524628"/>
              <a:gd name="connsiteX2724" fmla="*/ 1687699 w 7486643"/>
              <a:gd name="connsiteY2724" fmla="*/ 2378571 h 3524628"/>
              <a:gd name="connsiteX2725" fmla="*/ 1685664 w 7486643"/>
              <a:gd name="connsiteY2725" fmla="*/ 2373037 h 3524628"/>
              <a:gd name="connsiteX2726" fmla="*/ 1749676 w 7486643"/>
              <a:gd name="connsiteY2726" fmla="*/ 2372483 h 3524628"/>
              <a:gd name="connsiteX2727" fmla="*/ 1755105 w 7486643"/>
              <a:gd name="connsiteY2727" fmla="*/ 2380784 h 3524628"/>
              <a:gd name="connsiteX2728" fmla="*/ 1749676 w 7486643"/>
              <a:gd name="connsiteY2728" fmla="*/ 2372483 h 3524628"/>
              <a:gd name="connsiteX2729" fmla="*/ 4938720 w 7486643"/>
              <a:gd name="connsiteY2729" fmla="*/ 2369370 h 3524628"/>
              <a:gd name="connsiteX2730" fmla="*/ 4930231 w 7486643"/>
              <a:gd name="connsiteY2730" fmla="*/ 2384407 h 3524628"/>
              <a:gd name="connsiteX2731" fmla="*/ 4926834 w 7486643"/>
              <a:gd name="connsiteY2731" fmla="*/ 2407587 h 3524628"/>
              <a:gd name="connsiteX2732" fmla="*/ 4926619 w 7486643"/>
              <a:gd name="connsiteY2732" fmla="*/ 2403751 h 3524628"/>
              <a:gd name="connsiteX2733" fmla="*/ 4926788 w 7486643"/>
              <a:gd name="connsiteY2733" fmla="*/ 2407901 h 3524628"/>
              <a:gd name="connsiteX2734" fmla="*/ 4943526 w 7486643"/>
              <a:gd name="connsiteY2734" fmla="*/ 2393513 h 3524628"/>
              <a:gd name="connsiteX2735" fmla="*/ 4938720 w 7486643"/>
              <a:gd name="connsiteY2735" fmla="*/ 2369370 h 3524628"/>
              <a:gd name="connsiteX2736" fmla="*/ 3816179 w 7486643"/>
              <a:gd name="connsiteY2736" fmla="*/ 2368056 h 3524628"/>
              <a:gd name="connsiteX2737" fmla="*/ 3847846 w 7486643"/>
              <a:gd name="connsiteY2737" fmla="*/ 2381338 h 3524628"/>
              <a:gd name="connsiteX2738" fmla="*/ 3816179 w 7486643"/>
              <a:gd name="connsiteY2738" fmla="*/ 2368056 h 3524628"/>
              <a:gd name="connsiteX2739" fmla="*/ 5288917 w 7486643"/>
              <a:gd name="connsiteY2739" fmla="*/ 2366810 h 3524628"/>
              <a:gd name="connsiteX2740" fmla="*/ 5290507 w 7486643"/>
              <a:gd name="connsiteY2740" fmla="*/ 2373036 h 3524628"/>
              <a:gd name="connsiteX2741" fmla="*/ 5288917 w 7486643"/>
              <a:gd name="connsiteY2741" fmla="*/ 2366810 h 3524628"/>
              <a:gd name="connsiteX2742" fmla="*/ 5957043 w 7486643"/>
              <a:gd name="connsiteY2742" fmla="*/ 2364044 h 3524628"/>
              <a:gd name="connsiteX2743" fmla="*/ 5939682 w 7486643"/>
              <a:gd name="connsiteY2743" fmla="*/ 2366395 h 3524628"/>
              <a:gd name="connsiteX2744" fmla="*/ 5970897 w 7486643"/>
              <a:gd name="connsiteY2744" fmla="*/ 2373590 h 3524628"/>
              <a:gd name="connsiteX2745" fmla="*/ 5972706 w 7486643"/>
              <a:gd name="connsiteY2745" fmla="*/ 2369163 h 3524628"/>
              <a:gd name="connsiteX2746" fmla="*/ 5957043 w 7486643"/>
              <a:gd name="connsiteY2746" fmla="*/ 2364044 h 3524628"/>
              <a:gd name="connsiteX2747" fmla="*/ 1208791 w 7486643"/>
              <a:gd name="connsiteY2747" fmla="*/ 2364043 h 3524628"/>
              <a:gd name="connsiteX2748" fmla="*/ 1194598 w 7486643"/>
              <a:gd name="connsiteY2748" fmla="*/ 2364735 h 3524628"/>
              <a:gd name="connsiteX2749" fmla="*/ 1198669 w 7486643"/>
              <a:gd name="connsiteY2749" fmla="*/ 2382998 h 3524628"/>
              <a:gd name="connsiteX2750" fmla="*/ 1217217 w 7486643"/>
              <a:gd name="connsiteY2750" fmla="*/ 2374143 h 3524628"/>
              <a:gd name="connsiteX2751" fmla="*/ 1208791 w 7486643"/>
              <a:gd name="connsiteY2751" fmla="*/ 2364043 h 3524628"/>
              <a:gd name="connsiteX2752" fmla="*/ 1246339 w 7486643"/>
              <a:gd name="connsiteY2752" fmla="*/ 2363836 h 3524628"/>
              <a:gd name="connsiteX2753" fmla="*/ 1231693 w 7486643"/>
              <a:gd name="connsiteY2753" fmla="*/ 2367502 h 3524628"/>
              <a:gd name="connsiteX2754" fmla="*/ 1262003 w 7486643"/>
              <a:gd name="connsiteY2754" fmla="*/ 2368056 h 3524628"/>
              <a:gd name="connsiteX2755" fmla="*/ 1246339 w 7486643"/>
              <a:gd name="connsiteY2755" fmla="*/ 2363836 h 3524628"/>
              <a:gd name="connsiteX2756" fmla="*/ 3865885 w 7486643"/>
              <a:gd name="connsiteY2756" fmla="*/ 2363628 h 3524628"/>
              <a:gd name="connsiteX2757" fmla="*/ 3853727 w 7486643"/>
              <a:gd name="connsiteY2757" fmla="*/ 2370269 h 3524628"/>
              <a:gd name="connsiteX2758" fmla="*/ 3877703 w 7486643"/>
              <a:gd name="connsiteY2758" fmla="*/ 2368609 h 3524628"/>
              <a:gd name="connsiteX2759" fmla="*/ 3865885 w 7486643"/>
              <a:gd name="connsiteY2759" fmla="*/ 2363628 h 3524628"/>
              <a:gd name="connsiteX2760" fmla="*/ 4003707 w 7486643"/>
              <a:gd name="connsiteY2760" fmla="*/ 2363455 h 3524628"/>
              <a:gd name="connsiteX2761" fmla="*/ 3978133 w 7486643"/>
              <a:gd name="connsiteY2761" fmla="*/ 2382444 h 3524628"/>
              <a:gd name="connsiteX2762" fmla="*/ 3982268 w 7486643"/>
              <a:gd name="connsiteY2762" fmla="*/ 2388904 h 3524628"/>
              <a:gd name="connsiteX2763" fmla="*/ 3983082 w 7486643"/>
              <a:gd name="connsiteY2763" fmla="*/ 2388579 h 3524628"/>
              <a:gd name="connsiteX2764" fmla="*/ 3987132 w 7486643"/>
              <a:gd name="connsiteY2764" fmla="*/ 2393599 h 3524628"/>
              <a:gd name="connsiteX2765" fmla="*/ 4008443 w 7486643"/>
              <a:gd name="connsiteY2765" fmla="*/ 2374143 h 3524628"/>
              <a:gd name="connsiteX2766" fmla="*/ 4003707 w 7486643"/>
              <a:gd name="connsiteY2766" fmla="*/ 2363455 h 3524628"/>
              <a:gd name="connsiteX2767" fmla="*/ 2775237 w 7486643"/>
              <a:gd name="connsiteY2767" fmla="*/ 2363075 h 3524628"/>
              <a:gd name="connsiteX2768" fmla="*/ 2775873 w 7486643"/>
              <a:gd name="connsiteY2768" fmla="*/ 2363387 h 3524628"/>
              <a:gd name="connsiteX2769" fmla="*/ 2774729 w 7486643"/>
              <a:gd name="connsiteY2769" fmla="*/ 2363108 h 3524628"/>
              <a:gd name="connsiteX2770" fmla="*/ 1314671 w 7486643"/>
              <a:gd name="connsiteY2770" fmla="*/ 2360810 h 3524628"/>
              <a:gd name="connsiteX2771" fmla="*/ 1277837 w 7486643"/>
              <a:gd name="connsiteY2771" fmla="*/ 2367502 h 3524628"/>
              <a:gd name="connsiteX2772" fmla="*/ 1326695 w 7486643"/>
              <a:gd name="connsiteY2772" fmla="*/ 2367502 h 3524628"/>
              <a:gd name="connsiteX2773" fmla="*/ 1314671 w 7486643"/>
              <a:gd name="connsiteY2773" fmla="*/ 2360810 h 3524628"/>
              <a:gd name="connsiteX2774" fmla="*/ 1951710 w 7486643"/>
              <a:gd name="connsiteY2774" fmla="*/ 2360775 h 3524628"/>
              <a:gd name="connsiteX2775" fmla="*/ 1940131 w 7486643"/>
              <a:gd name="connsiteY2775" fmla="*/ 2365289 h 3524628"/>
              <a:gd name="connsiteX2776" fmla="*/ 1942393 w 7486643"/>
              <a:gd name="connsiteY2776" fmla="*/ 2392406 h 3524628"/>
              <a:gd name="connsiteX2777" fmla="*/ 1977227 w 7486643"/>
              <a:gd name="connsiteY2777" fmla="*/ 2394066 h 3524628"/>
              <a:gd name="connsiteX2778" fmla="*/ 2021561 w 7486643"/>
              <a:gd name="connsiteY2778" fmla="*/ 2445534 h 3524628"/>
              <a:gd name="connsiteX2779" fmla="*/ 2108419 w 7486643"/>
              <a:gd name="connsiteY2779" fmla="*/ 2449407 h 3524628"/>
              <a:gd name="connsiteX2780" fmla="*/ 2141895 w 7486643"/>
              <a:gd name="connsiteY2780" fmla="*/ 2431698 h 3524628"/>
              <a:gd name="connsiteX2781" fmla="*/ 2087609 w 7486643"/>
              <a:gd name="connsiteY2781" fmla="*/ 2418970 h 3524628"/>
              <a:gd name="connsiteX2782" fmla="*/ 2063633 w 7486643"/>
              <a:gd name="connsiteY2782" fmla="*/ 2435572 h 3524628"/>
              <a:gd name="connsiteX2783" fmla="*/ 2047799 w 7486643"/>
              <a:gd name="connsiteY2783" fmla="*/ 2421183 h 3524628"/>
              <a:gd name="connsiteX2784" fmla="*/ 2027894 w 7486643"/>
              <a:gd name="connsiteY2784" fmla="*/ 2438339 h 3524628"/>
              <a:gd name="connsiteX2785" fmla="*/ 2012513 w 7486643"/>
              <a:gd name="connsiteY2785" fmla="*/ 2403474 h 3524628"/>
              <a:gd name="connsiteX2786" fmla="*/ 1940131 w 7486643"/>
              <a:gd name="connsiteY2786" fmla="*/ 2365289 h 3524628"/>
              <a:gd name="connsiteX2787" fmla="*/ 1951710 w 7486643"/>
              <a:gd name="connsiteY2787" fmla="*/ 2360775 h 3524628"/>
              <a:gd name="connsiteX2788" fmla="*/ 66798 w 7486643"/>
              <a:gd name="connsiteY2788" fmla="*/ 2359755 h 3524628"/>
              <a:gd name="connsiteX2789" fmla="*/ 76750 w 7486643"/>
              <a:gd name="connsiteY2789" fmla="*/ 2388532 h 3524628"/>
              <a:gd name="connsiteX2790" fmla="*/ 66798 w 7486643"/>
              <a:gd name="connsiteY2790" fmla="*/ 2359755 h 3524628"/>
              <a:gd name="connsiteX2791" fmla="*/ 6771972 w 7486643"/>
              <a:gd name="connsiteY2791" fmla="*/ 2358202 h 3524628"/>
              <a:gd name="connsiteX2792" fmla="*/ 6775240 w 7486643"/>
              <a:gd name="connsiteY2792" fmla="*/ 2359201 h 3524628"/>
              <a:gd name="connsiteX2793" fmla="*/ 6771847 w 7486643"/>
              <a:gd name="connsiteY2793" fmla="*/ 2358579 h 3524628"/>
              <a:gd name="connsiteX2794" fmla="*/ 7064315 w 7486643"/>
              <a:gd name="connsiteY2794" fmla="*/ 2355327 h 3524628"/>
              <a:gd name="connsiteX2795" fmla="*/ 7040791 w 7486643"/>
              <a:gd name="connsiteY2795" fmla="*/ 2356987 h 3524628"/>
              <a:gd name="connsiteX2796" fmla="*/ 7070196 w 7486643"/>
              <a:gd name="connsiteY2796" fmla="*/ 2356987 h 3524628"/>
              <a:gd name="connsiteX2797" fmla="*/ 7064315 w 7486643"/>
              <a:gd name="connsiteY2797" fmla="*/ 2355327 h 3524628"/>
              <a:gd name="connsiteX2798" fmla="*/ 3766518 w 7486643"/>
              <a:gd name="connsiteY2798" fmla="*/ 2354759 h 3524628"/>
              <a:gd name="connsiteX2799" fmla="*/ 3766408 w 7486643"/>
              <a:gd name="connsiteY2799" fmla="*/ 2354854 h 3524628"/>
              <a:gd name="connsiteX2800" fmla="*/ 3766416 w 7486643"/>
              <a:gd name="connsiteY2800" fmla="*/ 2354774 h 3524628"/>
              <a:gd name="connsiteX2801" fmla="*/ 3983519 w 7486643"/>
              <a:gd name="connsiteY2801" fmla="*/ 2354272 h 3524628"/>
              <a:gd name="connsiteX2802" fmla="*/ 3964562 w 7486643"/>
              <a:gd name="connsiteY2802" fmla="*/ 2362522 h 3524628"/>
              <a:gd name="connsiteX2803" fmla="*/ 3923847 w 7486643"/>
              <a:gd name="connsiteY2803" fmla="*/ 2367502 h 3524628"/>
              <a:gd name="connsiteX2804" fmla="*/ 3951895 w 7486643"/>
              <a:gd name="connsiteY2804" fmla="*/ 2391853 h 3524628"/>
              <a:gd name="connsiteX2805" fmla="*/ 3987633 w 7486643"/>
              <a:gd name="connsiteY2805" fmla="*/ 2362522 h 3524628"/>
              <a:gd name="connsiteX2806" fmla="*/ 3983519 w 7486643"/>
              <a:gd name="connsiteY2806" fmla="*/ 2354272 h 3524628"/>
              <a:gd name="connsiteX2807" fmla="*/ 2086429 w 7486643"/>
              <a:gd name="connsiteY2807" fmla="*/ 2353580 h 3524628"/>
              <a:gd name="connsiteX2808" fmla="*/ 2076752 w 7486643"/>
              <a:gd name="connsiteY2808" fmla="*/ 2360861 h 3524628"/>
              <a:gd name="connsiteX2809" fmla="*/ 2109776 w 7486643"/>
              <a:gd name="connsiteY2809" fmla="*/ 2368056 h 3524628"/>
              <a:gd name="connsiteX2810" fmla="*/ 2086429 w 7486643"/>
              <a:gd name="connsiteY2810" fmla="*/ 2353580 h 3524628"/>
              <a:gd name="connsiteX2811" fmla="*/ 6755335 w 7486643"/>
              <a:gd name="connsiteY2811" fmla="*/ 2353114 h 3524628"/>
              <a:gd name="connsiteX2812" fmla="*/ 6775240 w 7486643"/>
              <a:gd name="connsiteY2812" fmla="*/ 2359201 h 3524628"/>
              <a:gd name="connsiteX2813" fmla="*/ 6772441 w 7486643"/>
              <a:gd name="connsiteY2813" fmla="*/ 2356789 h 3524628"/>
              <a:gd name="connsiteX2814" fmla="*/ 6771972 w 7486643"/>
              <a:gd name="connsiteY2814" fmla="*/ 2358202 h 3524628"/>
              <a:gd name="connsiteX2815" fmla="*/ 3778871 w 7486643"/>
              <a:gd name="connsiteY2815" fmla="*/ 2352950 h 3524628"/>
              <a:gd name="connsiteX2816" fmla="*/ 3766518 w 7486643"/>
              <a:gd name="connsiteY2816" fmla="*/ 2354759 h 3524628"/>
              <a:gd name="connsiteX2817" fmla="*/ 3766862 w 7486643"/>
              <a:gd name="connsiteY2817" fmla="*/ 2354463 h 3524628"/>
              <a:gd name="connsiteX2818" fmla="*/ 3766416 w 7486643"/>
              <a:gd name="connsiteY2818" fmla="*/ 2354774 h 3524628"/>
              <a:gd name="connsiteX2819" fmla="*/ 3762175 w 7486643"/>
              <a:gd name="connsiteY2819" fmla="*/ 2358510 h 3524628"/>
              <a:gd name="connsiteX2820" fmla="*/ 3766408 w 7486643"/>
              <a:gd name="connsiteY2820" fmla="*/ 2354854 h 3524628"/>
              <a:gd name="connsiteX2821" fmla="*/ 3764776 w 7486643"/>
              <a:gd name="connsiteY2821" fmla="*/ 2371100 h 3524628"/>
              <a:gd name="connsiteX2822" fmla="*/ 3773654 w 7486643"/>
              <a:gd name="connsiteY2822" fmla="*/ 2382444 h 3524628"/>
              <a:gd name="connsiteX2823" fmla="*/ 3778871 w 7486643"/>
              <a:gd name="connsiteY2823" fmla="*/ 2352950 h 3524628"/>
              <a:gd name="connsiteX2824" fmla="*/ 2533210 w 7486643"/>
              <a:gd name="connsiteY2824" fmla="*/ 2352560 h 3524628"/>
              <a:gd name="connsiteX2825" fmla="*/ 2559448 w 7486643"/>
              <a:gd name="connsiteY2825" fmla="*/ 2358094 h 3524628"/>
              <a:gd name="connsiteX2826" fmla="*/ 2533210 w 7486643"/>
              <a:gd name="connsiteY2826" fmla="*/ 2352560 h 3524628"/>
              <a:gd name="connsiteX2827" fmla="*/ 651281 w 7486643"/>
              <a:gd name="connsiteY2827" fmla="*/ 2352560 h 3524628"/>
              <a:gd name="connsiteX2828" fmla="*/ 649731 w 7486643"/>
              <a:gd name="connsiteY2828" fmla="*/ 2353339 h 3524628"/>
              <a:gd name="connsiteX2829" fmla="*/ 648698 w 7486643"/>
              <a:gd name="connsiteY2829" fmla="*/ 2353102 h 3524628"/>
              <a:gd name="connsiteX2830" fmla="*/ 3447986 w 7486643"/>
              <a:gd name="connsiteY2830" fmla="*/ 2352283 h 3524628"/>
              <a:gd name="connsiteX2831" fmla="*/ 3442960 w 7486643"/>
              <a:gd name="connsiteY2831" fmla="*/ 2359755 h 3524628"/>
              <a:gd name="connsiteX2832" fmla="*/ 3469198 w 7486643"/>
              <a:gd name="connsiteY2832" fmla="*/ 2366949 h 3524628"/>
              <a:gd name="connsiteX2833" fmla="*/ 3442960 w 7486643"/>
              <a:gd name="connsiteY2833" fmla="*/ 2359755 h 3524628"/>
              <a:gd name="connsiteX2834" fmla="*/ 3447986 w 7486643"/>
              <a:gd name="connsiteY2834" fmla="*/ 2352283 h 3524628"/>
              <a:gd name="connsiteX2835" fmla="*/ 644983 w 7486643"/>
              <a:gd name="connsiteY2835" fmla="*/ 2352249 h 3524628"/>
              <a:gd name="connsiteX2836" fmla="*/ 648698 w 7486643"/>
              <a:gd name="connsiteY2836" fmla="*/ 2353102 h 3524628"/>
              <a:gd name="connsiteX2837" fmla="*/ 633469 w 7486643"/>
              <a:gd name="connsiteY2837" fmla="*/ 2356296 h 3524628"/>
              <a:gd name="connsiteX2838" fmla="*/ 626853 w 7486643"/>
              <a:gd name="connsiteY2838" fmla="*/ 2375804 h 3524628"/>
              <a:gd name="connsiteX2839" fmla="*/ 644496 w 7486643"/>
              <a:gd name="connsiteY2839" fmla="*/ 2386872 h 3524628"/>
              <a:gd name="connsiteX2840" fmla="*/ 674353 w 7486643"/>
              <a:gd name="connsiteY2840" fmla="*/ 2366395 h 3524628"/>
              <a:gd name="connsiteX2841" fmla="*/ 651281 w 7486643"/>
              <a:gd name="connsiteY2841" fmla="*/ 2352560 h 3524628"/>
              <a:gd name="connsiteX2842" fmla="*/ 644983 w 7486643"/>
              <a:gd name="connsiteY2842" fmla="*/ 2352249 h 3524628"/>
              <a:gd name="connsiteX2843" fmla="*/ 1771391 w 7486643"/>
              <a:gd name="connsiteY2843" fmla="*/ 2350347 h 3524628"/>
              <a:gd name="connsiteX2844" fmla="*/ 1769129 w 7486643"/>
              <a:gd name="connsiteY2844" fmla="*/ 2364735 h 3524628"/>
              <a:gd name="connsiteX2845" fmla="*/ 1787677 w 7486643"/>
              <a:gd name="connsiteY2845" fmla="*/ 2381338 h 3524628"/>
              <a:gd name="connsiteX2846" fmla="*/ 1818891 w 7486643"/>
              <a:gd name="connsiteY2846" fmla="*/ 2381338 h 3524628"/>
              <a:gd name="connsiteX2847" fmla="*/ 1892630 w 7486643"/>
              <a:gd name="connsiteY2847" fmla="*/ 2390746 h 3524628"/>
              <a:gd name="connsiteX2848" fmla="*/ 1832915 w 7486643"/>
              <a:gd name="connsiteY2848" fmla="*/ 2366949 h 3524628"/>
              <a:gd name="connsiteX2849" fmla="*/ 1794463 w 7486643"/>
              <a:gd name="connsiteY2849" fmla="*/ 2361968 h 3524628"/>
              <a:gd name="connsiteX2850" fmla="*/ 1778177 w 7486643"/>
              <a:gd name="connsiteY2850" fmla="*/ 2359201 h 3524628"/>
              <a:gd name="connsiteX2851" fmla="*/ 1771391 w 7486643"/>
              <a:gd name="connsiteY2851" fmla="*/ 2350347 h 3524628"/>
              <a:gd name="connsiteX2852" fmla="*/ 3607346 w 7486643"/>
              <a:gd name="connsiteY2852" fmla="*/ 2350277 h 3524628"/>
              <a:gd name="connsiteX2853" fmla="*/ 3582747 w 7486643"/>
              <a:gd name="connsiteY2853" fmla="*/ 2359755 h 3524628"/>
              <a:gd name="connsiteX2854" fmla="*/ 3587723 w 7486643"/>
              <a:gd name="connsiteY2854" fmla="*/ 2390192 h 3524628"/>
              <a:gd name="connsiteX2855" fmla="*/ 3612343 w 7486643"/>
              <a:gd name="connsiteY2855" fmla="*/ 2415719 h 3524628"/>
              <a:gd name="connsiteX2856" fmla="*/ 3620532 w 7486643"/>
              <a:gd name="connsiteY2856" fmla="*/ 2414034 h 3524628"/>
              <a:gd name="connsiteX2857" fmla="*/ 3619094 w 7486643"/>
              <a:gd name="connsiteY2857" fmla="*/ 2415779 h 3524628"/>
              <a:gd name="connsiteX2858" fmla="*/ 3620748 w 7486643"/>
              <a:gd name="connsiteY2858" fmla="*/ 2413989 h 3524628"/>
              <a:gd name="connsiteX2859" fmla="*/ 3621766 w 7486643"/>
              <a:gd name="connsiteY2859" fmla="*/ 2412537 h 3524628"/>
              <a:gd name="connsiteX2860" fmla="*/ 3620718 w 7486643"/>
              <a:gd name="connsiteY2860" fmla="*/ 2413808 h 3524628"/>
              <a:gd name="connsiteX2861" fmla="*/ 3618938 w 7486643"/>
              <a:gd name="connsiteY2861" fmla="*/ 2402990 h 3524628"/>
              <a:gd name="connsiteX2862" fmla="*/ 3611700 w 7486643"/>
              <a:gd name="connsiteY2862" fmla="*/ 2392406 h 3524628"/>
              <a:gd name="connsiteX2863" fmla="*/ 3628891 w 7486643"/>
              <a:gd name="connsiteY2863" fmla="*/ 2366949 h 3524628"/>
              <a:gd name="connsiteX2864" fmla="*/ 3607346 w 7486643"/>
              <a:gd name="connsiteY2864" fmla="*/ 2350277 h 3524628"/>
              <a:gd name="connsiteX2865" fmla="*/ 793783 w 7486643"/>
              <a:gd name="connsiteY2865" fmla="*/ 2349793 h 3524628"/>
              <a:gd name="connsiteX2866" fmla="*/ 799664 w 7486643"/>
              <a:gd name="connsiteY2866" fmla="*/ 2352007 h 3524628"/>
              <a:gd name="connsiteX2867" fmla="*/ 793783 w 7486643"/>
              <a:gd name="connsiteY2867" fmla="*/ 2349793 h 3524628"/>
              <a:gd name="connsiteX2868" fmla="*/ 778402 w 7486643"/>
              <a:gd name="connsiteY2868" fmla="*/ 2349240 h 3524628"/>
              <a:gd name="connsiteX2869" fmla="*/ 766640 w 7486643"/>
              <a:gd name="connsiteY2869" fmla="*/ 2351453 h 3524628"/>
              <a:gd name="connsiteX2870" fmla="*/ 778402 w 7486643"/>
              <a:gd name="connsiteY2870" fmla="*/ 2349240 h 3524628"/>
              <a:gd name="connsiteX2871" fmla="*/ 600218 w 7486643"/>
              <a:gd name="connsiteY2871" fmla="*/ 2348133 h 3524628"/>
              <a:gd name="connsiteX2872" fmla="*/ 580709 w 7486643"/>
              <a:gd name="connsiteY2872" fmla="*/ 2349240 h 3524628"/>
              <a:gd name="connsiteX2873" fmla="*/ 618710 w 7486643"/>
              <a:gd name="connsiteY2873" fmla="*/ 2356987 h 3524628"/>
              <a:gd name="connsiteX2874" fmla="*/ 600218 w 7486643"/>
              <a:gd name="connsiteY2874" fmla="*/ 2348133 h 3524628"/>
              <a:gd name="connsiteX2875" fmla="*/ 2807809 w 7486643"/>
              <a:gd name="connsiteY2875" fmla="*/ 2347026 h 3524628"/>
              <a:gd name="connsiteX2876" fmla="*/ 2775237 w 7486643"/>
              <a:gd name="connsiteY2876" fmla="*/ 2363075 h 3524628"/>
              <a:gd name="connsiteX2877" fmla="*/ 2769469 w 7486643"/>
              <a:gd name="connsiteY2877" fmla="*/ 2361830 h 3524628"/>
              <a:gd name="connsiteX2878" fmla="*/ 2774729 w 7486643"/>
              <a:gd name="connsiteY2878" fmla="*/ 2363108 h 3524628"/>
              <a:gd name="connsiteX2879" fmla="*/ 2757955 w 7486643"/>
              <a:gd name="connsiteY2879" fmla="*/ 2364199 h 3524628"/>
              <a:gd name="connsiteX2880" fmla="*/ 2711450 w 7486643"/>
              <a:gd name="connsiteY2880" fmla="*/ 2395173 h 3524628"/>
              <a:gd name="connsiteX2881" fmla="*/ 2759856 w 7486643"/>
              <a:gd name="connsiteY2881" fmla="*/ 2388532 h 3524628"/>
              <a:gd name="connsiteX2882" fmla="*/ 2808713 w 7486643"/>
              <a:gd name="connsiteY2882" fmla="*/ 2374143 h 3524628"/>
              <a:gd name="connsiteX2883" fmla="*/ 2807809 w 7486643"/>
              <a:gd name="connsiteY2883" fmla="*/ 2347026 h 3524628"/>
              <a:gd name="connsiteX2884" fmla="*/ 829069 w 7486643"/>
              <a:gd name="connsiteY2884" fmla="*/ 2347026 h 3524628"/>
              <a:gd name="connsiteX2885" fmla="*/ 832236 w 7486643"/>
              <a:gd name="connsiteY2885" fmla="*/ 2363628 h 3524628"/>
              <a:gd name="connsiteX2886" fmla="*/ 829069 w 7486643"/>
              <a:gd name="connsiteY2886" fmla="*/ 2347026 h 3524628"/>
              <a:gd name="connsiteX2887" fmla="*/ 1062988 w 7486643"/>
              <a:gd name="connsiteY2887" fmla="*/ 2346317 h 3524628"/>
              <a:gd name="connsiteX2888" fmla="*/ 1056620 w 7486643"/>
              <a:gd name="connsiteY2888" fmla="*/ 2355881 h 3524628"/>
              <a:gd name="connsiteX2889" fmla="*/ 1056620 w 7486643"/>
              <a:gd name="connsiteY2889" fmla="*/ 2355881 h 3524628"/>
              <a:gd name="connsiteX2890" fmla="*/ 1102763 w 7486643"/>
              <a:gd name="connsiteY2890" fmla="*/ 2382444 h 3524628"/>
              <a:gd name="connsiteX2891" fmla="*/ 1124478 w 7486643"/>
              <a:gd name="connsiteY2891" fmla="*/ 2406795 h 3524628"/>
              <a:gd name="connsiteX2892" fmla="*/ 1157954 w 7486643"/>
              <a:gd name="connsiteY2892" fmla="*/ 2410669 h 3524628"/>
              <a:gd name="connsiteX2893" fmla="*/ 1158407 w 7486643"/>
              <a:gd name="connsiteY2893" fmla="*/ 2380784 h 3524628"/>
              <a:gd name="connsiteX2894" fmla="*/ 1132168 w 7486643"/>
              <a:gd name="connsiteY2894" fmla="*/ 2364735 h 3524628"/>
              <a:gd name="connsiteX2895" fmla="*/ 1093716 w 7486643"/>
              <a:gd name="connsiteY2895" fmla="*/ 2366395 h 3524628"/>
              <a:gd name="connsiteX2896" fmla="*/ 1062988 w 7486643"/>
              <a:gd name="connsiteY2896" fmla="*/ 2346317 h 3524628"/>
              <a:gd name="connsiteX2897" fmla="*/ 2611442 w 7486643"/>
              <a:gd name="connsiteY2897" fmla="*/ 2345186 h 3524628"/>
              <a:gd name="connsiteX2898" fmla="*/ 2611473 w 7486643"/>
              <a:gd name="connsiteY2898" fmla="*/ 2345366 h 3524628"/>
              <a:gd name="connsiteX2899" fmla="*/ 2610964 w 7486643"/>
              <a:gd name="connsiteY2899" fmla="*/ 2347467 h 3524628"/>
              <a:gd name="connsiteX2900" fmla="*/ 85346 w 7486643"/>
              <a:gd name="connsiteY2900" fmla="*/ 2339832 h 3524628"/>
              <a:gd name="connsiteX2901" fmla="*/ 88965 w 7486643"/>
              <a:gd name="connsiteY2901" fmla="*/ 2345366 h 3524628"/>
              <a:gd name="connsiteX2902" fmla="*/ 85346 w 7486643"/>
              <a:gd name="connsiteY2902" fmla="*/ 2339832 h 3524628"/>
              <a:gd name="connsiteX2903" fmla="*/ 748997 w 7486643"/>
              <a:gd name="connsiteY2903" fmla="*/ 2338725 h 3524628"/>
              <a:gd name="connsiteX2904" fmla="*/ 738805 w 7486643"/>
              <a:gd name="connsiteY2904" fmla="*/ 2342359 h 3524628"/>
              <a:gd name="connsiteX2905" fmla="*/ 737461 w 7486643"/>
              <a:gd name="connsiteY2905" fmla="*/ 2341838 h 3524628"/>
              <a:gd name="connsiteX2906" fmla="*/ 748997 w 7486643"/>
              <a:gd name="connsiteY2906" fmla="*/ 2338725 h 3524628"/>
              <a:gd name="connsiteX2907" fmla="*/ 2664225 w 7486643"/>
              <a:gd name="connsiteY2907" fmla="*/ 2336788 h 3524628"/>
              <a:gd name="connsiteX2908" fmla="*/ 2647211 w 7486643"/>
              <a:gd name="connsiteY2908" fmla="*/ 2343706 h 3524628"/>
              <a:gd name="connsiteX2909" fmla="*/ 2669378 w 7486643"/>
              <a:gd name="connsiteY2909" fmla="*/ 2364182 h 3524628"/>
              <a:gd name="connsiteX2910" fmla="*/ 2664225 w 7486643"/>
              <a:gd name="connsiteY2910" fmla="*/ 2336788 h 3524628"/>
              <a:gd name="connsiteX2911" fmla="*/ 1830823 w 7486643"/>
              <a:gd name="connsiteY2911" fmla="*/ 2335612 h 3524628"/>
              <a:gd name="connsiteX2912" fmla="*/ 1823415 w 7486643"/>
              <a:gd name="connsiteY2912" fmla="*/ 2344259 h 3524628"/>
              <a:gd name="connsiteX2913" fmla="*/ 1841963 w 7486643"/>
              <a:gd name="connsiteY2913" fmla="*/ 2341492 h 3524628"/>
              <a:gd name="connsiteX2914" fmla="*/ 1830823 w 7486643"/>
              <a:gd name="connsiteY2914" fmla="*/ 2335612 h 3524628"/>
              <a:gd name="connsiteX2915" fmla="*/ 2405927 w 7486643"/>
              <a:gd name="connsiteY2915" fmla="*/ 2333779 h 3524628"/>
              <a:gd name="connsiteX2916" fmla="*/ 2411970 w 7486643"/>
              <a:gd name="connsiteY2916" fmla="*/ 2335958 h 3524628"/>
              <a:gd name="connsiteX2917" fmla="*/ 2405927 w 7486643"/>
              <a:gd name="connsiteY2917" fmla="*/ 2333779 h 3524628"/>
              <a:gd name="connsiteX2918" fmla="*/ 1808034 w 7486643"/>
              <a:gd name="connsiteY2918" fmla="*/ 2332084 h 3524628"/>
              <a:gd name="connsiteX2919" fmla="*/ 1811201 w 7486643"/>
              <a:gd name="connsiteY2919" fmla="*/ 2339278 h 3524628"/>
              <a:gd name="connsiteX2920" fmla="*/ 1808034 w 7486643"/>
              <a:gd name="connsiteY2920" fmla="*/ 2332084 h 3524628"/>
              <a:gd name="connsiteX2921" fmla="*/ 2648852 w 7486643"/>
              <a:gd name="connsiteY2921" fmla="*/ 2329663 h 3524628"/>
              <a:gd name="connsiteX2922" fmla="*/ 2645402 w 7486643"/>
              <a:gd name="connsiteY2922" fmla="*/ 2331530 h 3524628"/>
              <a:gd name="connsiteX2923" fmla="*/ 2651283 w 7486643"/>
              <a:gd name="connsiteY2923" fmla="*/ 2333191 h 3524628"/>
              <a:gd name="connsiteX2924" fmla="*/ 2648852 w 7486643"/>
              <a:gd name="connsiteY2924" fmla="*/ 2329663 h 3524628"/>
              <a:gd name="connsiteX2925" fmla="*/ 3342587 w 7486643"/>
              <a:gd name="connsiteY2925" fmla="*/ 2328833 h 3524628"/>
              <a:gd name="connsiteX2926" fmla="*/ 3333482 w 7486643"/>
              <a:gd name="connsiteY2926" fmla="*/ 2337065 h 3524628"/>
              <a:gd name="connsiteX2927" fmla="*/ 3353387 w 7486643"/>
              <a:gd name="connsiteY2927" fmla="*/ 2332637 h 3524628"/>
              <a:gd name="connsiteX2928" fmla="*/ 3342587 w 7486643"/>
              <a:gd name="connsiteY2928" fmla="*/ 2328833 h 3524628"/>
              <a:gd name="connsiteX2929" fmla="*/ 1867636 w 7486643"/>
              <a:gd name="connsiteY2929" fmla="*/ 2327657 h 3524628"/>
              <a:gd name="connsiteX2930" fmla="*/ 1853273 w 7486643"/>
              <a:gd name="connsiteY2930" fmla="*/ 2334851 h 3524628"/>
              <a:gd name="connsiteX2931" fmla="*/ 1884035 w 7486643"/>
              <a:gd name="connsiteY2931" fmla="*/ 2328763 h 3524628"/>
              <a:gd name="connsiteX2932" fmla="*/ 1867636 w 7486643"/>
              <a:gd name="connsiteY2932" fmla="*/ 2327657 h 3524628"/>
              <a:gd name="connsiteX2933" fmla="*/ 711449 w 7486643"/>
              <a:gd name="connsiteY2933" fmla="*/ 2327657 h 3524628"/>
              <a:gd name="connsiteX2934" fmla="*/ 723776 w 7486643"/>
              <a:gd name="connsiteY2934" fmla="*/ 2347718 h 3524628"/>
              <a:gd name="connsiteX2935" fmla="*/ 738805 w 7486643"/>
              <a:gd name="connsiteY2935" fmla="*/ 2342359 h 3524628"/>
              <a:gd name="connsiteX2936" fmla="*/ 740472 w 7486643"/>
              <a:gd name="connsiteY2936" fmla="*/ 2343005 h 3524628"/>
              <a:gd name="connsiteX2937" fmla="*/ 748997 w 7486643"/>
              <a:gd name="connsiteY2937" fmla="*/ 2338725 h 3524628"/>
              <a:gd name="connsiteX2938" fmla="*/ 711449 w 7486643"/>
              <a:gd name="connsiteY2938" fmla="*/ 2327657 h 3524628"/>
              <a:gd name="connsiteX2939" fmla="*/ 1785344 w 7486643"/>
              <a:gd name="connsiteY2939" fmla="*/ 2326943 h 3524628"/>
              <a:gd name="connsiteX2940" fmla="*/ 1785415 w 7486643"/>
              <a:gd name="connsiteY2940" fmla="*/ 2327103 h 3524628"/>
              <a:gd name="connsiteX2941" fmla="*/ 1785325 w 7486643"/>
              <a:gd name="connsiteY2941" fmla="*/ 2327130 h 3524628"/>
              <a:gd name="connsiteX2942" fmla="*/ 2874762 w 7486643"/>
              <a:gd name="connsiteY2942" fmla="*/ 2326550 h 3524628"/>
              <a:gd name="connsiteX2943" fmla="*/ 2830880 w 7486643"/>
              <a:gd name="connsiteY2943" fmla="*/ 2340938 h 3524628"/>
              <a:gd name="connsiteX2944" fmla="*/ 2874762 w 7486643"/>
              <a:gd name="connsiteY2944" fmla="*/ 2326550 h 3524628"/>
              <a:gd name="connsiteX2945" fmla="*/ 6724572 w 7486643"/>
              <a:gd name="connsiteY2945" fmla="*/ 2326274 h 3524628"/>
              <a:gd name="connsiteX2946" fmla="*/ 6706025 w 7486643"/>
              <a:gd name="connsiteY2946" fmla="*/ 2345366 h 3524628"/>
              <a:gd name="connsiteX2947" fmla="*/ 6749906 w 7486643"/>
              <a:gd name="connsiteY2947" fmla="*/ 2345366 h 3524628"/>
              <a:gd name="connsiteX2948" fmla="*/ 6724572 w 7486643"/>
              <a:gd name="connsiteY2948" fmla="*/ 2326274 h 3524628"/>
              <a:gd name="connsiteX2949" fmla="*/ 7265175 w 7486643"/>
              <a:gd name="connsiteY2949" fmla="*/ 2325996 h 3524628"/>
              <a:gd name="connsiteX2950" fmla="*/ 7238032 w 7486643"/>
              <a:gd name="connsiteY2950" fmla="*/ 2358648 h 3524628"/>
              <a:gd name="connsiteX2951" fmla="*/ 7221746 w 7486643"/>
              <a:gd name="connsiteY2951" fmla="*/ 2381338 h 3524628"/>
              <a:gd name="connsiteX2952" fmla="*/ 7208626 w 7486643"/>
              <a:gd name="connsiteY2952" fmla="*/ 2338725 h 3524628"/>
              <a:gd name="connsiteX2953" fmla="*/ 7193698 w 7486643"/>
              <a:gd name="connsiteY2953" fmla="*/ 2394620 h 3524628"/>
              <a:gd name="connsiteX2954" fmla="*/ 7198759 w 7486643"/>
              <a:gd name="connsiteY2954" fmla="*/ 2409084 h 3524628"/>
              <a:gd name="connsiteX2955" fmla="*/ 7197317 w 7486643"/>
              <a:gd name="connsiteY2955" fmla="*/ 2409562 h 3524628"/>
              <a:gd name="connsiteX2956" fmla="*/ 7202087 w 7486643"/>
              <a:gd name="connsiteY2956" fmla="*/ 2418597 h 3524628"/>
              <a:gd name="connsiteX2957" fmla="*/ 7205969 w 7486643"/>
              <a:gd name="connsiteY2957" fmla="*/ 2429692 h 3524628"/>
              <a:gd name="connsiteX2958" fmla="*/ 7225365 w 7486643"/>
              <a:gd name="connsiteY2958" fmla="*/ 2462689 h 3524628"/>
              <a:gd name="connsiteX2959" fmla="*/ 7202087 w 7486643"/>
              <a:gd name="connsiteY2959" fmla="*/ 2418597 h 3524628"/>
              <a:gd name="connsiteX2960" fmla="*/ 7198759 w 7486643"/>
              <a:gd name="connsiteY2960" fmla="*/ 2409084 h 3524628"/>
              <a:gd name="connsiteX2961" fmla="*/ 7211786 w 7486643"/>
              <a:gd name="connsiteY2961" fmla="*/ 2404763 h 3524628"/>
              <a:gd name="connsiteX2962" fmla="*/ 7256127 w 7486643"/>
              <a:gd name="connsiteY2962" fmla="*/ 2416203 h 3524628"/>
              <a:gd name="connsiteX2963" fmla="*/ 7278746 w 7486643"/>
              <a:gd name="connsiteY2963" fmla="*/ 2417863 h 3524628"/>
              <a:gd name="connsiteX2964" fmla="*/ 7280556 w 7486643"/>
              <a:gd name="connsiteY2964" fmla="*/ 2429485 h 3524628"/>
              <a:gd name="connsiteX2965" fmla="*/ 7296390 w 7486643"/>
              <a:gd name="connsiteY2965" fmla="*/ 2436679 h 3524628"/>
              <a:gd name="connsiteX2966" fmla="*/ 7320366 w 7486643"/>
              <a:gd name="connsiteY2966" fmla="*/ 2407901 h 3524628"/>
              <a:gd name="connsiteX2967" fmla="*/ 7350224 w 7486643"/>
              <a:gd name="connsiteY2967" fmla="*/ 2404581 h 3524628"/>
              <a:gd name="connsiteX2968" fmla="*/ 7331676 w 7486643"/>
              <a:gd name="connsiteY2968" fmla="*/ 2422290 h 3524628"/>
              <a:gd name="connsiteX2969" fmla="*/ 7357010 w 7486643"/>
              <a:gd name="connsiteY2969" fmla="*/ 2429485 h 3524628"/>
              <a:gd name="connsiteX2970" fmla="*/ 7427130 w 7486643"/>
              <a:gd name="connsiteY2970" fmla="*/ 2427271 h 3524628"/>
              <a:gd name="connsiteX2971" fmla="*/ 7410844 w 7486643"/>
              <a:gd name="connsiteY2971" fmla="*/ 2408455 h 3524628"/>
              <a:gd name="connsiteX2972" fmla="*/ 7365152 w 7486643"/>
              <a:gd name="connsiteY2972" fmla="*/ 2404028 h 3524628"/>
              <a:gd name="connsiteX2973" fmla="*/ 7413106 w 7486643"/>
              <a:gd name="connsiteY2973" fmla="*/ 2382998 h 3524628"/>
              <a:gd name="connsiteX2974" fmla="*/ 7394105 w 7486643"/>
              <a:gd name="connsiteY2974" fmla="*/ 2381338 h 3524628"/>
              <a:gd name="connsiteX2975" fmla="*/ 7301366 w 7486643"/>
              <a:gd name="connsiteY2975" fmla="*/ 2385765 h 3524628"/>
              <a:gd name="connsiteX2976" fmla="*/ 7234412 w 7486643"/>
              <a:gd name="connsiteY2976" fmla="*/ 2382444 h 3524628"/>
              <a:gd name="connsiteX2977" fmla="*/ 7258842 w 7486643"/>
              <a:gd name="connsiteY2977" fmla="*/ 2355881 h 3524628"/>
              <a:gd name="connsiteX2978" fmla="*/ 7265175 w 7486643"/>
              <a:gd name="connsiteY2978" fmla="*/ 2325996 h 3524628"/>
              <a:gd name="connsiteX2979" fmla="*/ 2066291 w 7486643"/>
              <a:gd name="connsiteY2979" fmla="*/ 2325512 h 3524628"/>
              <a:gd name="connsiteX2980" fmla="*/ 2055942 w 7486643"/>
              <a:gd name="connsiteY2980" fmla="*/ 2327657 h 3524628"/>
              <a:gd name="connsiteX2981" fmla="*/ 2037847 w 7486643"/>
              <a:gd name="connsiteY2981" fmla="*/ 2345919 h 3524628"/>
              <a:gd name="connsiteX2982" fmla="*/ 2003918 w 7486643"/>
              <a:gd name="connsiteY2982" fmla="*/ 2359755 h 3524628"/>
              <a:gd name="connsiteX2983" fmla="*/ 2064085 w 7486643"/>
              <a:gd name="connsiteY2983" fmla="*/ 2347579 h 3524628"/>
              <a:gd name="connsiteX2984" fmla="*/ 2064085 w 7486643"/>
              <a:gd name="connsiteY2984" fmla="*/ 2347579 h 3524628"/>
              <a:gd name="connsiteX2985" fmla="*/ 2074942 w 7486643"/>
              <a:gd name="connsiteY2985" fmla="*/ 2332084 h 3524628"/>
              <a:gd name="connsiteX2986" fmla="*/ 2066291 w 7486643"/>
              <a:gd name="connsiteY2986" fmla="*/ 2325512 h 3524628"/>
              <a:gd name="connsiteX2987" fmla="*/ 3051815 w 7486643"/>
              <a:gd name="connsiteY2987" fmla="*/ 2324526 h 3524628"/>
              <a:gd name="connsiteX2988" fmla="*/ 3039431 w 7486643"/>
              <a:gd name="connsiteY2988" fmla="*/ 2327103 h 3524628"/>
              <a:gd name="connsiteX2989" fmla="*/ 3095074 w 7486643"/>
              <a:gd name="connsiteY2989" fmla="*/ 2341492 h 3524628"/>
              <a:gd name="connsiteX2990" fmla="*/ 3051815 w 7486643"/>
              <a:gd name="connsiteY2990" fmla="*/ 2324526 h 3524628"/>
              <a:gd name="connsiteX2991" fmla="*/ 2593774 w 7486643"/>
              <a:gd name="connsiteY2991" fmla="*/ 2324198 h 3524628"/>
              <a:gd name="connsiteX2992" fmla="*/ 2564877 w 7486643"/>
              <a:gd name="connsiteY2992" fmla="*/ 2342045 h 3524628"/>
              <a:gd name="connsiteX2993" fmla="*/ 2601068 w 7486643"/>
              <a:gd name="connsiteY2993" fmla="*/ 2386872 h 3524628"/>
              <a:gd name="connsiteX2994" fmla="*/ 2579806 w 7486643"/>
              <a:gd name="connsiteY2994" fmla="*/ 2402921 h 3524628"/>
              <a:gd name="connsiteX2995" fmla="*/ 2596996 w 7486643"/>
              <a:gd name="connsiteY2995" fmla="*/ 2416756 h 3524628"/>
              <a:gd name="connsiteX2996" fmla="*/ 2562615 w 7486643"/>
              <a:gd name="connsiteY2996" fmla="*/ 2422290 h 3524628"/>
              <a:gd name="connsiteX2997" fmla="*/ 2541805 w 7486643"/>
              <a:gd name="connsiteY2997" fmla="*/ 2437232 h 3524628"/>
              <a:gd name="connsiteX2998" fmla="*/ 2552210 w 7486643"/>
              <a:gd name="connsiteY2998" fmla="*/ 2411222 h 3524628"/>
              <a:gd name="connsiteX2999" fmla="*/ 2534567 w 7486643"/>
              <a:gd name="connsiteY2999" fmla="*/ 2404028 h 3524628"/>
              <a:gd name="connsiteX3000" fmla="*/ 2535331 w 7486643"/>
              <a:gd name="connsiteY3000" fmla="*/ 2402627 h 3524628"/>
              <a:gd name="connsiteX3001" fmla="*/ 2534449 w 7486643"/>
              <a:gd name="connsiteY3001" fmla="*/ 2404114 h 3524628"/>
              <a:gd name="connsiteX3002" fmla="*/ 2515171 w 7486643"/>
              <a:gd name="connsiteY3002" fmla="*/ 2418140 h 3524628"/>
              <a:gd name="connsiteX3003" fmla="*/ 2492043 w 7486643"/>
              <a:gd name="connsiteY3003" fmla="*/ 2418970 h 3524628"/>
              <a:gd name="connsiteX3004" fmla="*/ 2541805 w 7486643"/>
              <a:gd name="connsiteY3004" fmla="*/ 2437232 h 3524628"/>
              <a:gd name="connsiteX3005" fmla="*/ 2557186 w 7486643"/>
              <a:gd name="connsiteY3005" fmla="*/ 2472651 h 3524628"/>
              <a:gd name="connsiteX3006" fmla="*/ 2605592 w 7486643"/>
              <a:gd name="connsiteY3006" fmla="*/ 2438339 h 3524628"/>
              <a:gd name="connsiteX3007" fmla="*/ 2647664 w 7486643"/>
              <a:gd name="connsiteY3007" fmla="*/ 2417310 h 3524628"/>
              <a:gd name="connsiteX3008" fmla="*/ 2613282 w 7486643"/>
              <a:gd name="connsiteY3008" fmla="*/ 2402367 h 3524628"/>
              <a:gd name="connsiteX3009" fmla="*/ 2611473 w 7486643"/>
              <a:gd name="connsiteY3009" fmla="*/ 2345366 h 3524628"/>
              <a:gd name="connsiteX3010" fmla="*/ 2612491 w 7486643"/>
              <a:gd name="connsiteY3010" fmla="*/ 2340178 h 3524628"/>
              <a:gd name="connsiteX3011" fmla="*/ 2611442 w 7486643"/>
              <a:gd name="connsiteY3011" fmla="*/ 2345186 h 3524628"/>
              <a:gd name="connsiteX3012" fmla="*/ 2608328 w 7486643"/>
              <a:gd name="connsiteY3012" fmla="*/ 2327259 h 3524628"/>
              <a:gd name="connsiteX3013" fmla="*/ 2593774 w 7486643"/>
              <a:gd name="connsiteY3013" fmla="*/ 2324198 h 3524628"/>
              <a:gd name="connsiteX3014" fmla="*/ 2439849 w 7486643"/>
              <a:gd name="connsiteY3014" fmla="*/ 2319771 h 3524628"/>
              <a:gd name="connsiteX3015" fmla="*/ 2425090 w 7486643"/>
              <a:gd name="connsiteY3015" fmla="*/ 2328210 h 3524628"/>
              <a:gd name="connsiteX3016" fmla="*/ 2457661 w 7486643"/>
              <a:gd name="connsiteY3016" fmla="*/ 2322122 h 3524628"/>
              <a:gd name="connsiteX3017" fmla="*/ 2439849 w 7486643"/>
              <a:gd name="connsiteY3017" fmla="*/ 2319771 h 3524628"/>
              <a:gd name="connsiteX3018" fmla="*/ 3378269 w 7486643"/>
              <a:gd name="connsiteY3018" fmla="*/ 2319425 h 3524628"/>
              <a:gd name="connsiteX3019" fmla="*/ 3371935 w 7486643"/>
              <a:gd name="connsiteY3019" fmla="*/ 2338725 h 3524628"/>
              <a:gd name="connsiteX3020" fmla="*/ 3396816 w 7486643"/>
              <a:gd name="connsiteY3020" fmla="*/ 2333744 h 3524628"/>
              <a:gd name="connsiteX3021" fmla="*/ 3396816 w 7486643"/>
              <a:gd name="connsiteY3021" fmla="*/ 2333744 h 3524628"/>
              <a:gd name="connsiteX3022" fmla="*/ 3378269 w 7486643"/>
              <a:gd name="connsiteY3022" fmla="*/ 2319425 h 3524628"/>
              <a:gd name="connsiteX3023" fmla="*/ 1768450 w 7486643"/>
              <a:gd name="connsiteY3023" fmla="*/ 2315136 h 3524628"/>
              <a:gd name="connsiteX3024" fmla="*/ 1746057 w 7486643"/>
              <a:gd name="connsiteY3024" fmla="*/ 2327657 h 3524628"/>
              <a:gd name="connsiteX3025" fmla="*/ 1766754 w 7486643"/>
              <a:gd name="connsiteY3025" fmla="*/ 2332568 h 3524628"/>
              <a:gd name="connsiteX3026" fmla="*/ 1785325 w 7486643"/>
              <a:gd name="connsiteY3026" fmla="*/ 2327130 h 3524628"/>
              <a:gd name="connsiteX3027" fmla="*/ 1785033 w 7486643"/>
              <a:gd name="connsiteY3027" fmla="*/ 2329905 h 3524628"/>
              <a:gd name="connsiteX3028" fmla="*/ 1785415 w 7486643"/>
              <a:gd name="connsiteY3028" fmla="*/ 2327103 h 3524628"/>
              <a:gd name="connsiteX3029" fmla="*/ 1785415 w 7486643"/>
              <a:gd name="connsiteY3029" fmla="*/ 2326273 h 3524628"/>
              <a:gd name="connsiteX3030" fmla="*/ 1785344 w 7486643"/>
              <a:gd name="connsiteY3030" fmla="*/ 2326943 h 3524628"/>
              <a:gd name="connsiteX3031" fmla="*/ 1780919 w 7486643"/>
              <a:gd name="connsiteY3031" fmla="*/ 2316839 h 3524628"/>
              <a:gd name="connsiteX3032" fmla="*/ 1768450 w 7486643"/>
              <a:gd name="connsiteY3032" fmla="*/ 2315136 h 3524628"/>
              <a:gd name="connsiteX3033" fmla="*/ 1892178 w 7486643"/>
              <a:gd name="connsiteY3033" fmla="*/ 2312714 h 3524628"/>
              <a:gd name="connsiteX3034" fmla="*/ 1896249 w 7486643"/>
              <a:gd name="connsiteY3034" fmla="*/ 2326550 h 3524628"/>
              <a:gd name="connsiteX3035" fmla="*/ 1892178 w 7486643"/>
              <a:gd name="connsiteY3035" fmla="*/ 2312714 h 3524628"/>
              <a:gd name="connsiteX3036" fmla="*/ 2363113 w 7486643"/>
              <a:gd name="connsiteY3036" fmla="*/ 2310501 h 3524628"/>
              <a:gd name="connsiteX3037" fmla="*/ 2396137 w 7486643"/>
              <a:gd name="connsiteY3037" fmla="*/ 2357541 h 3524628"/>
              <a:gd name="connsiteX3038" fmla="*/ 2411970 w 7486643"/>
              <a:gd name="connsiteY3038" fmla="*/ 2335958 h 3524628"/>
              <a:gd name="connsiteX3039" fmla="*/ 2363113 w 7486643"/>
              <a:gd name="connsiteY3039" fmla="*/ 2310501 h 3524628"/>
              <a:gd name="connsiteX3040" fmla="*/ 3667150 w 7486643"/>
              <a:gd name="connsiteY3040" fmla="*/ 2304771 h 3524628"/>
              <a:gd name="connsiteX3041" fmla="*/ 3670793 w 7486643"/>
              <a:gd name="connsiteY3041" fmla="*/ 2312092 h 3524628"/>
              <a:gd name="connsiteX3042" fmla="*/ 3658748 w 7486643"/>
              <a:gd name="connsiteY3042" fmla="*/ 2309394 h 3524628"/>
              <a:gd name="connsiteX3043" fmla="*/ 3109098 w 7486643"/>
              <a:gd name="connsiteY3043" fmla="*/ 2298326 h 3524628"/>
              <a:gd name="connsiteX3044" fmla="*/ 3109098 w 7486643"/>
              <a:gd name="connsiteY3044" fmla="*/ 2298326 h 3524628"/>
              <a:gd name="connsiteX3045" fmla="*/ 3361757 w 7486643"/>
              <a:gd name="connsiteY3045" fmla="*/ 2298118 h 3524628"/>
              <a:gd name="connsiteX3046" fmla="*/ 3344792 w 7486643"/>
              <a:gd name="connsiteY3046" fmla="*/ 2308841 h 3524628"/>
              <a:gd name="connsiteX3047" fmla="*/ 3378721 w 7486643"/>
              <a:gd name="connsiteY3047" fmla="*/ 2304413 h 3524628"/>
              <a:gd name="connsiteX3048" fmla="*/ 3361757 w 7486643"/>
              <a:gd name="connsiteY3048" fmla="*/ 2298118 h 3524628"/>
              <a:gd name="connsiteX3049" fmla="*/ 6619822 w 7486643"/>
              <a:gd name="connsiteY3049" fmla="*/ 2296623 h 3524628"/>
              <a:gd name="connsiteX3050" fmla="*/ 6622277 w 7486643"/>
              <a:gd name="connsiteY3050" fmla="*/ 2297496 h 3524628"/>
              <a:gd name="connsiteX3051" fmla="*/ 6616000 w 7486643"/>
              <a:gd name="connsiteY3051" fmla="*/ 2308287 h 3524628"/>
              <a:gd name="connsiteX3052" fmla="*/ 4619844 w 7486643"/>
              <a:gd name="connsiteY3052" fmla="*/ 2296423 h 3524628"/>
              <a:gd name="connsiteX3053" fmla="*/ 4568950 w 7486643"/>
              <a:gd name="connsiteY3053" fmla="*/ 2316035 h 3524628"/>
              <a:gd name="connsiteX3054" fmla="*/ 4474401 w 7486643"/>
              <a:gd name="connsiteY3054" fmla="*/ 2319909 h 3524628"/>
              <a:gd name="connsiteX3055" fmla="*/ 4484806 w 7486643"/>
              <a:gd name="connsiteY3055" fmla="*/ 2345919 h 3524628"/>
              <a:gd name="connsiteX3056" fmla="*/ 4550855 w 7486643"/>
              <a:gd name="connsiteY3056" fmla="*/ 2344812 h 3524628"/>
              <a:gd name="connsiteX3057" fmla="*/ 4544069 w 7486643"/>
              <a:gd name="connsiteY3057" fmla="*/ 2381338 h 3524628"/>
              <a:gd name="connsiteX3058" fmla="*/ 4560807 w 7486643"/>
              <a:gd name="connsiteY3058" fmla="*/ 2364182 h 3524628"/>
              <a:gd name="connsiteX3059" fmla="*/ 4578450 w 7486643"/>
              <a:gd name="connsiteY3059" fmla="*/ 2364735 h 3524628"/>
              <a:gd name="connsiteX3060" fmla="*/ 4598355 w 7486643"/>
              <a:gd name="connsiteY3060" fmla="*/ 2394066 h 3524628"/>
              <a:gd name="connsiteX3061" fmla="*/ 4550855 w 7486643"/>
              <a:gd name="connsiteY3061" fmla="*/ 2398493 h 3524628"/>
              <a:gd name="connsiteX3062" fmla="*/ 4569855 w 7486643"/>
              <a:gd name="connsiteY3062" fmla="*/ 2420630 h 3524628"/>
              <a:gd name="connsiteX3063" fmla="*/ 4585236 w 7486643"/>
              <a:gd name="connsiteY3063" fmla="*/ 2405134 h 3524628"/>
              <a:gd name="connsiteX3064" fmla="*/ 4631380 w 7486643"/>
              <a:gd name="connsiteY3064" fmla="*/ 2411222 h 3524628"/>
              <a:gd name="connsiteX3065" fmla="*/ 4691095 w 7486643"/>
              <a:gd name="connsiteY3065" fmla="*/ 2379124 h 3524628"/>
              <a:gd name="connsiteX3066" fmla="*/ 4730000 w 7486643"/>
              <a:gd name="connsiteY3066" fmla="*/ 2376910 h 3524628"/>
              <a:gd name="connsiteX3067" fmla="*/ 4741310 w 7486643"/>
              <a:gd name="connsiteY3067" fmla="*/ 2350347 h 3524628"/>
              <a:gd name="connsiteX3068" fmla="*/ 4788358 w 7486643"/>
              <a:gd name="connsiteY3068" fmla="*/ 2346473 h 3524628"/>
              <a:gd name="connsiteX3069" fmla="*/ 4711000 w 7486643"/>
              <a:gd name="connsiteY3069" fmla="*/ 2333744 h 3524628"/>
              <a:gd name="connsiteX3070" fmla="*/ 4682047 w 7486643"/>
              <a:gd name="connsiteY3070" fmla="*/ 2311608 h 3524628"/>
              <a:gd name="connsiteX3071" fmla="*/ 4641785 w 7486643"/>
              <a:gd name="connsiteY3071" fmla="*/ 2302753 h 3524628"/>
              <a:gd name="connsiteX3072" fmla="*/ 4619844 w 7486643"/>
              <a:gd name="connsiteY3072" fmla="*/ 2296423 h 3524628"/>
              <a:gd name="connsiteX3073" fmla="*/ 1181351 w 7486643"/>
              <a:gd name="connsiteY3073" fmla="*/ 2295187 h 3524628"/>
              <a:gd name="connsiteX3074" fmla="*/ 1173336 w 7486643"/>
              <a:gd name="connsiteY3074" fmla="*/ 2296665 h 3524628"/>
              <a:gd name="connsiteX3075" fmla="*/ 1173557 w 7486643"/>
              <a:gd name="connsiteY3075" fmla="*/ 2296482 h 3524628"/>
              <a:gd name="connsiteX3076" fmla="*/ 1178425 w 7486643"/>
              <a:gd name="connsiteY3076" fmla="*/ 2295628 h 3524628"/>
              <a:gd name="connsiteX3077" fmla="*/ 1181351 w 7486643"/>
              <a:gd name="connsiteY3077" fmla="*/ 2295187 h 3524628"/>
              <a:gd name="connsiteX3078" fmla="*/ 6726382 w 7486643"/>
              <a:gd name="connsiteY3078" fmla="*/ 2293345 h 3524628"/>
              <a:gd name="connsiteX3079" fmla="*/ 6792430 w 7486643"/>
              <a:gd name="connsiteY3079" fmla="*/ 2293345 h 3524628"/>
              <a:gd name="connsiteX3080" fmla="*/ 6726382 w 7486643"/>
              <a:gd name="connsiteY3080" fmla="*/ 2293345 h 3524628"/>
              <a:gd name="connsiteX3081" fmla="*/ 4444092 w 7486643"/>
              <a:gd name="connsiteY3081" fmla="*/ 2293345 h 3524628"/>
              <a:gd name="connsiteX3082" fmla="*/ 4411972 w 7486643"/>
              <a:gd name="connsiteY3082" fmla="*/ 2309947 h 3524628"/>
              <a:gd name="connsiteX3083" fmla="*/ 4421472 w 7486643"/>
              <a:gd name="connsiteY3083" fmla="*/ 2325443 h 3524628"/>
              <a:gd name="connsiteX3084" fmla="*/ 4463092 w 7486643"/>
              <a:gd name="connsiteY3084" fmla="*/ 2313268 h 3524628"/>
              <a:gd name="connsiteX3085" fmla="*/ 4444092 w 7486643"/>
              <a:gd name="connsiteY3085" fmla="*/ 2293345 h 3524628"/>
              <a:gd name="connsiteX3086" fmla="*/ 1448309 w 7486643"/>
              <a:gd name="connsiteY3086" fmla="*/ 2292411 h 3524628"/>
              <a:gd name="connsiteX3087" fmla="*/ 1449687 w 7486643"/>
              <a:gd name="connsiteY3087" fmla="*/ 2295420 h 3524628"/>
              <a:gd name="connsiteX3088" fmla="*/ 1449162 w 7486643"/>
              <a:gd name="connsiteY3088" fmla="*/ 2296008 h 3524628"/>
              <a:gd name="connsiteX3089" fmla="*/ 1443410 w 7486643"/>
              <a:gd name="connsiteY3089" fmla="*/ 2293345 h 3524628"/>
              <a:gd name="connsiteX3090" fmla="*/ 1448309 w 7486643"/>
              <a:gd name="connsiteY3090" fmla="*/ 2292411 h 3524628"/>
              <a:gd name="connsiteX3091" fmla="*/ 2787769 w 7486643"/>
              <a:gd name="connsiteY3091" fmla="*/ 2292221 h 3524628"/>
              <a:gd name="connsiteX3092" fmla="*/ 2783832 w 7486643"/>
              <a:gd name="connsiteY3092" fmla="*/ 2300539 h 3524628"/>
              <a:gd name="connsiteX3093" fmla="*/ 2799666 w 7486643"/>
              <a:gd name="connsiteY3093" fmla="*/ 2301093 h 3524628"/>
              <a:gd name="connsiteX3094" fmla="*/ 2787769 w 7486643"/>
              <a:gd name="connsiteY3094" fmla="*/ 2292221 h 3524628"/>
              <a:gd name="connsiteX3095" fmla="*/ 976081 w 7486643"/>
              <a:gd name="connsiteY3095" fmla="*/ 2291650 h 3524628"/>
              <a:gd name="connsiteX3096" fmla="*/ 918189 w 7486643"/>
              <a:gd name="connsiteY3096" fmla="*/ 2294452 h 3524628"/>
              <a:gd name="connsiteX3097" fmla="*/ 892856 w 7486643"/>
              <a:gd name="connsiteY3097" fmla="*/ 2303860 h 3524628"/>
              <a:gd name="connsiteX3098" fmla="*/ 959357 w 7486643"/>
              <a:gd name="connsiteY3098" fmla="*/ 2312161 h 3524628"/>
              <a:gd name="connsiteX3099" fmla="*/ 972476 w 7486643"/>
              <a:gd name="connsiteY3099" fmla="*/ 2319355 h 3524628"/>
              <a:gd name="connsiteX3100" fmla="*/ 949404 w 7486643"/>
              <a:gd name="connsiteY3100" fmla="*/ 2333191 h 3524628"/>
              <a:gd name="connsiteX3101" fmla="*/ 958000 w 7486643"/>
              <a:gd name="connsiteY3101" fmla="*/ 2344259 h 3524628"/>
              <a:gd name="connsiteX3102" fmla="*/ 973381 w 7486643"/>
              <a:gd name="connsiteY3102" fmla="*/ 2351453 h 3524628"/>
              <a:gd name="connsiteX3103" fmla="*/ 966142 w 7486643"/>
              <a:gd name="connsiteY3103" fmla="*/ 2345919 h 3524628"/>
              <a:gd name="connsiteX3104" fmla="*/ 1049834 w 7486643"/>
              <a:gd name="connsiteY3104" fmla="*/ 2334851 h 3524628"/>
              <a:gd name="connsiteX3105" fmla="*/ 1019976 w 7486643"/>
              <a:gd name="connsiteY3105" fmla="*/ 2327103 h 3524628"/>
              <a:gd name="connsiteX3106" fmla="*/ 994190 w 7486643"/>
              <a:gd name="connsiteY3106" fmla="*/ 2300539 h 3524628"/>
              <a:gd name="connsiteX3107" fmla="*/ 976081 w 7486643"/>
              <a:gd name="connsiteY3107" fmla="*/ 2291650 h 3524628"/>
              <a:gd name="connsiteX3108" fmla="*/ 3071075 w 7486643"/>
              <a:gd name="connsiteY3108" fmla="*/ 2291249 h 3524628"/>
              <a:gd name="connsiteX3109" fmla="*/ 3059795 w 7486643"/>
              <a:gd name="connsiteY3109" fmla="*/ 2292100 h 3524628"/>
              <a:gd name="connsiteX3110" fmla="*/ 3060240 w 7486643"/>
              <a:gd name="connsiteY3110" fmla="*/ 2306627 h 3524628"/>
              <a:gd name="connsiteX3111" fmla="*/ 3119051 w 7486643"/>
              <a:gd name="connsiteY3111" fmla="*/ 2308287 h 3524628"/>
              <a:gd name="connsiteX3112" fmla="*/ 3109098 w 7486643"/>
              <a:gd name="connsiteY3112" fmla="*/ 2298326 h 3524628"/>
              <a:gd name="connsiteX3113" fmla="*/ 3071075 w 7486643"/>
              <a:gd name="connsiteY3113" fmla="*/ 2291249 h 3524628"/>
              <a:gd name="connsiteX3114" fmla="*/ 3561485 w 7486643"/>
              <a:gd name="connsiteY3114" fmla="*/ 2290578 h 3524628"/>
              <a:gd name="connsiteX3115" fmla="*/ 3561485 w 7486643"/>
              <a:gd name="connsiteY3115" fmla="*/ 2290578 h 3524628"/>
              <a:gd name="connsiteX3116" fmla="*/ 2603782 w 7486643"/>
              <a:gd name="connsiteY3116" fmla="*/ 2289471 h 3524628"/>
              <a:gd name="connsiteX3117" fmla="*/ 2581615 w 7486643"/>
              <a:gd name="connsiteY3117" fmla="*/ 2303306 h 3524628"/>
              <a:gd name="connsiteX3118" fmla="*/ 2603782 w 7486643"/>
              <a:gd name="connsiteY3118" fmla="*/ 2289471 h 3524628"/>
              <a:gd name="connsiteX3119" fmla="*/ 1365996 w 7486643"/>
              <a:gd name="connsiteY3119" fmla="*/ 2289402 h 3524628"/>
              <a:gd name="connsiteX3120" fmla="*/ 1351576 w 7486643"/>
              <a:gd name="connsiteY3120" fmla="*/ 2307180 h 3524628"/>
              <a:gd name="connsiteX3121" fmla="*/ 1385505 w 7486643"/>
              <a:gd name="connsiteY3121" fmla="*/ 2299432 h 3524628"/>
              <a:gd name="connsiteX3122" fmla="*/ 1385505 w 7486643"/>
              <a:gd name="connsiteY3122" fmla="*/ 2299432 h 3524628"/>
              <a:gd name="connsiteX3123" fmla="*/ 1365996 w 7486643"/>
              <a:gd name="connsiteY3123" fmla="*/ 2289402 h 3524628"/>
              <a:gd name="connsiteX3124" fmla="*/ 842019 w 7486643"/>
              <a:gd name="connsiteY3124" fmla="*/ 2288641 h 3524628"/>
              <a:gd name="connsiteX3125" fmla="*/ 818007 w 7486643"/>
              <a:gd name="connsiteY3125" fmla="*/ 2292532 h 3524628"/>
              <a:gd name="connsiteX3126" fmla="*/ 808712 w 7486643"/>
              <a:gd name="connsiteY3126" fmla="*/ 2304413 h 3524628"/>
              <a:gd name="connsiteX3127" fmla="*/ 821188 w 7486643"/>
              <a:gd name="connsiteY3127" fmla="*/ 2316346 h 3524628"/>
              <a:gd name="connsiteX3128" fmla="*/ 878380 w 7486643"/>
              <a:gd name="connsiteY3128" fmla="*/ 2301093 h 3524628"/>
              <a:gd name="connsiteX3129" fmla="*/ 842019 w 7486643"/>
              <a:gd name="connsiteY3129" fmla="*/ 2288641 h 3524628"/>
              <a:gd name="connsiteX3130" fmla="*/ 1767633 w 7486643"/>
              <a:gd name="connsiteY3130" fmla="*/ 2287436 h 3524628"/>
              <a:gd name="connsiteX3131" fmla="*/ 1767772 w 7486643"/>
              <a:gd name="connsiteY3131" fmla="*/ 2287811 h 3524628"/>
              <a:gd name="connsiteX3132" fmla="*/ 1767481 w 7486643"/>
              <a:gd name="connsiteY3132" fmla="*/ 2288035 h 3524628"/>
              <a:gd name="connsiteX3133" fmla="*/ 2844452 w 7486643"/>
              <a:gd name="connsiteY3133" fmla="*/ 2287257 h 3524628"/>
              <a:gd name="connsiteX3134" fmla="*/ 2783380 w 7486643"/>
              <a:gd name="connsiteY3134" fmla="*/ 2333744 h 3524628"/>
              <a:gd name="connsiteX3135" fmla="*/ 2844452 w 7486643"/>
              <a:gd name="connsiteY3135" fmla="*/ 2287257 h 3524628"/>
              <a:gd name="connsiteX3136" fmla="*/ 6972933 w 7486643"/>
              <a:gd name="connsiteY3136" fmla="*/ 2286842 h 3524628"/>
              <a:gd name="connsiteX3137" fmla="*/ 6920456 w 7486643"/>
              <a:gd name="connsiteY3137" fmla="*/ 2292792 h 3524628"/>
              <a:gd name="connsiteX3138" fmla="*/ 6948956 w 7486643"/>
              <a:gd name="connsiteY3138" fmla="*/ 2312161 h 3524628"/>
              <a:gd name="connsiteX3139" fmla="*/ 6983564 w 7486643"/>
              <a:gd name="connsiteY3139" fmla="*/ 2315897 h 3524628"/>
              <a:gd name="connsiteX3140" fmla="*/ 6993794 w 7486643"/>
              <a:gd name="connsiteY3140" fmla="*/ 2320402 h 3524628"/>
              <a:gd name="connsiteX3141" fmla="*/ 7005052 w 7486643"/>
              <a:gd name="connsiteY3141" fmla="*/ 2333191 h 3524628"/>
              <a:gd name="connsiteX3142" fmla="*/ 7012743 w 7486643"/>
              <a:gd name="connsiteY3142" fmla="*/ 2337065 h 3524628"/>
              <a:gd name="connsiteX3143" fmla="*/ 6999468 w 7486643"/>
              <a:gd name="connsiteY3143" fmla="*/ 2322901 h 3524628"/>
              <a:gd name="connsiteX3144" fmla="*/ 6993794 w 7486643"/>
              <a:gd name="connsiteY3144" fmla="*/ 2320402 h 3524628"/>
              <a:gd name="connsiteX3145" fmla="*/ 6992386 w 7486643"/>
              <a:gd name="connsiteY3145" fmla="*/ 2318802 h 3524628"/>
              <a:gd name="connsiteX3146" fmla="*/ 7024052 w 7486643"/>
              <a:gd name="connsiteY3146" fmla="*/ 2291685 h 3524628"/>
              <a:gd name="connsiteX3147" fmla="*/ 6972933 w 7486643"/>
              <a:gd name="connsiteY3147" fmla="*/ 2286842 h 3524628"/>
              <a:gd name="connsiteX3148" fmla="*/ 3528468 w 7486643"/>
              <a:gd name="connsiteY3148" fmla="*/ 2286298 h 3524628"/>
              <a:gd name="connsiteX3149" fmla="*/ 3518961 w 7486643"/>
              <a:gd name="connsiteY3149" fmla="*/ 2298326 h 3524628"/>
              <a:gd name="connsiteX3150" fmla="*/ 3563747 w 7486643"/>
              <a:gd name="connsiteY3150" fmla="*/ 2327657 h 3524628"/>
              <a:gd name="connsiteX3151" fmla="*/ 3622402 w 7486643"/>
              <a:gd name="connsiteY3151" fmla="*/ 2321042 h 3524628"/>
              <a:gd name="connsiteX3152" fmla="*/ 3639272 w 7486643"/>
              <a:gd name="connsiteY3152" fmla="*/ 2327836 h 3524628"/>
              <a:gd name="connsiteX3153" fmla="*/ 3637879 w 7486643"/>
              <a:gd name="connsiteY3153" fmla="*/ 2329028 h 3524628"/>
              <a:gd name="connsiteX3154" fmla="*/ 3610343 w 7486643"/>
              <a:gd name="connsiteY3154" fmla="*/ 2338725 h 3524628"/>
              <a:gd name="connsiteX3155" fmla="*/ 3631153 w 7486643"/>
              <a:gd name="connsiteY3155" fmla="*/ 2334782 h 3524628"/>
              <a:gd name="connsiteX3156" fmla="*/ 3637879 w 7486643"/>
              <a:gd name="connsiteY3156" fmla="*/ 2329028 h 3524628"/>
              <a:gd name="connsiteX3157" fmla="*/ 3640200 w 7486643"/>
              <a:gd name="connsiteY3157" fmla="*/ 2328210 h 3524628"/>
              <a:gd name="connsiteX3158" fmla="*/ 3639272 w 7486643"/>
              <a:gd name="connsiteY3158" fmla="*/ 2327836 h 3524628"/>
              <a:gd name="connsiteX3159" fmla="*/ 3647891 w 7486643"/>
              <a:gd name="connsiteY3159" fmla="*/ 2320462 h 3524628"/>
              <a:gd name="connsiteX3160" fmla="*/ 3628891 w 7486643"/>
              <a:gd name="connsiteY3160" fmla="*/ 2308287 h 3524628"/>
              <a:gd name="connsiteX3161" fmla="*/ 3561485 w 7486643"/>
              <a:gd name="connsiteY3161" fmla="*/ 2290578 h 3524628"/>
              <a:gd name="connsiteX3162" fmla="*/ 3528468 w 7486643"/>
              <a:gd name="connsiteY3162" fmla="*/ 2286298 h 3524628"/>
              <a:gd name="connsiteX3163" fmla="*/ 3480395 w 7486643"/>
              <a:gd name="connsiteY3163" fmla="*/ 2284836 h 3524628"/>
              <a:gd name="connsiteX3164" fmla="*/ 3462865 w 7486643"/>
              <a:gd name="connsiteY3164" fmla="*/ 2286704 h 3524628"/>
              <a:gd name="connsiteX3165" fmla="*/ 3413554 w 7486643"/>
              <a:gd name="connsiteY3165" fmla="*/ 2295559 h 3524628"/>
              <a:gd name="connsiteX3166" fmla="*/ 3386411 w 7486643"/>
              <a:gd name="connsiteY3166" fmla="*/ 2296665 h 3524628"/>
              <a:gd name="connsiteX3167" fmla="*/ 3415364 w 7486643"/>
              <a:gd name="connsiteY3167" fmla="*/ 2298326 h 3524628"/>
              <a:gd name="connsiteX3168" fmla="*/ 3443412 w 7486643"/>
              <a:gd name="connsiteY3168" fmla="*/ 2309394 h 3524628"/>
              <a:gd name="connsiteX3169" fmla="*/ 3456984 w 7486643"/>
              <a:gd name="connsiteY3169" fmla="*/ 2336511 h 3524628"/>
              <a:gd name="connsiteX3170" fmla="*/ 3481412 w 7486643"/>
              <a:gd name="connsiteY3170" fmla="*/ 2325996 h 3524628"/>
              <a:gd name="connsiteX3171" fmla="*/ 3527104 w 7486643"/>
              <a:gd name="connsiteY3171" fmla="*/ 2313268 h 3524628"/>
              <a:gd name="connsiteX3172" fmla="*/ 3497246 w 7486643"/>
              <a:gd name="connsiteY3172" fmla="*/ 2286704 h 3524628"/>
              <a:gd name="connsiteX3173" fmla="*/ 3480395 w 7486643"/>
              <a:gd name="connsiteY3173" fmla="*/ 2284836 h 3524628"/>
              <a:gd name="connsiteX3174" fmla="*/ 3031740 w 7486643"/>
              <a:gd name="connsiteY3174" fmla="*/ 2284698 h 3524628"/>
              <a:gd name="connsiteX3175" fmla="*/ 3024502 w 7486643"/>
              <a:gd name="connsiteY3175" fmla="*/ 2287257 h 3524628"/>
              <a:gd name="connsiteX3176" fmla="*/ 3037621 w 7486643"/>
              <a:gd name="connsiteY3176" fmla="*/ 2290024 h 3524628"/>
              <a:gd name="connsiteX3177" fmla="*/ 3037621 w 7486643"/>
              <a:gd name="connsiteY3177" fmla="*/ 2290024 h 3524628"/>
              <a:gd name="connsiteX3178" fmla="*/ 3031740 w 7486643"/>
              <a:gd name="connsiteY3178" fmla="*/ 2284698 h 3524628"/>
              <a:gd name="connsiteX3179" fmla="*/ 3757072 w 7486643"/>
              <a:gd name="connsiteY3179" fmla="*/ 2282718 h 3524628"/>
              <a:gd name="connsiteX3180" fmla="*/ 3727963 w 7486643"/>
              <a:gd name="connsiteY3180" fmla="*/ 2285044 h 3524628"/>
              <a:gd name="connsiteX3181" fmla="*/ 3690302 w 7486643"/>
              <a:gd name="connsiteY3181" fmla="*/ 2292031 h 3524628"/>
              <a:gd name="connsiteX3182" fmla="*/ 3667150 w 7486643"/>
              <a:gd name="connsiteY3182" fmla="*/ 2304771 h 3524628"/>
              <a:gd name="connsiteX3183" fmla="*/ 3666701 w 7486643"/>
              <a:gd name="connsiteY3183" fmla="*/ 2303868 h 3524628"/>
              <a:gd name="connsiteX3184" fmla="*/ 3658748 w 7486643"/>
              <a:gd name="connsiteY3184" fmla="*/ 2309394 h 3524628"/>
              <a:gd name="connsiteX3185" fmla="*/ 3645176 w 7486643"/>
              <a:gd name="connsiteY3185" fmla="*/ 2362522 h 3524628"/>
              <a:gd name="connsiteX3186" fmla="*/ 3672772 w 7486643"/>
              <a:gd name="connsiteY3186" fmla="*/ 2365842 h 3524628"/>
              <a:gd name="connsiteX3187" fmla="*/ 3699915 w 7486643"/>
              <a:gd name="connsiteY3187" fmla="*/ 2385765 h 3524628"/>
              <a:gd name="connsiteX3188" fmla="*/ 3746059 w 7486643"/>
              <a:gd name="connsiteY3188" fmla="*/ 2372483 h 3524628"/>
              <a:gd name="connsiteX3189" fmla="*/ 3746511 w 7486643"/>
              <a:gd name="connsiteY3189" fmla="*/ 2347026 h 3524628"/>
              <a:gd name="connsiteX3190" fmla="*/ 3783154 w 7486643"/>
              <a:gd name="connsiteY3190" fmla="*/ 2345919 h 3524628"/>
              <a:gd name="connsiteX3191" fmla="*/ 3817988 w 7486643"/>
              <a:gd name="connsiteY3191" fmla="*/ 2324889 h 3524628"/>
              <a:gd name="connsiteX3192" fmla="*/ 3846489 w 7486643"/>
              <a:gd name="connsiteY3192" fmla="*/ 2349793 h 3524628"/>
              <a:gd name="connsiteX3193" fmla="*/ 3863679 w 7486643"/>
              <a:gd name="connsiteY3193" fmla="*/ 2326550 h 3524628"/>
              <a:gd name="connsiteX3194" fmla="*/ 3880418 w 7486643"/>
              <a:gd name="connsiteY3194" fmla="*/ 2345366 h 3524628"/>
              <a:gd name="connsiteX3195" fmla="*/ 3969990 w 7486643"/>
              <a:gd name="connsiteY3195" fmla="*/ 2356434 h 3524628"/>
              <a:gd name="connsiteX3196" fmla="*/ 3982205 w 7486643"/>
              <a:gd name="connsiteY3196" fmla="*/ 2322122 h 3524628"/>
              <a:gd name="connsiteX3197" fmla="*/ 4070872 w 7486643"/>
              <a:gd name="connsiteY3197" fmla="*/ 2327103 h 3524628"/>
              <a:gd name="connsiteX3198" fmla="*/ 4051420 w 7486643"/>
              <a:gd name="connsiteY3198" fmla="*/ 2344259 h 3524628"/>
              <a:gd name="connsiteX3199" fmla="*/ 4072230 w 7486643"/>
              <a:gd name="connsiteY3199" fmla="*/ 2348133 h 3524628"/>
              <a:gd name="connsiteX3200" fmla="*/ 4074491 w 7486643"/>
              <a:gd name="connsiteY3200" fmla="*/ 2368056 h 3524628"/>
              <a:gd name="connsiteX3201" fmla="*/ 4121087 w 7486643"/>
              <a:gd name="connsiteY3201" fmla="*/ 2352007 h 3524628"/>
              <a:gd name="connsiteX3202" fmla="*/ 4092135 w 7486643"/>
              <a:gd name="connsiteY3202" fmla="*/ 2342599 h 3524628"/>
              <a:gd name="connsiteX3203" fmla="*/ 4177183 w 7486643"/>
              <a:gd name="connsiteY3203" fmla="*/ 2323229 h 3524628"/>
              <a:gd name="connsiteX3204" fmla="*/ 4226041 w 7486643"/>
              <a:gd name="connsiteY3204" fmla="*/ 2291685 h 3524628"/>
              <a:gd name="connsiteX3205" fmla="*/ 4165421 w 7486643"/>
              <a:gd name="connsiteY3205" fmla="*/ 2295559 h 3524628"/>
              <a:gd name="connsiteX3206" fmla="*/ 4117921 w 7486643"/>
              <a:gd name="connsiteY3206" fmla="*/ 2286704 h 3524628"/>
              <a:gd name="connsiteX3207" fmla="*/ 4065896 w 7486643"/>
              <a:gd name="connsiteY3207" fmla="*/ 2288364 h 3524628"/>
              <a:gd name="connsiteX3208" fmla="*/ 3931537 w 7486643"/>
              <a:gd name="connsiteY3208" fmla="*/ 2286151 h 3524628"/>
              <a:gd name="connsiteX3209" fmla="*/ 3840155 w 7486643"/>
              <a:gd name="connsiteY3209" fmla="*/ 2295559 h 3524628"/>
              <a:gd name="connsiteX3210" fmla="*/ 3757072 w 7486643"/>
              <a:gd name="connsiteY3210" fmla="*/ 2282718 h 3524628"/>
              <a:gd name="connsiteX3211" fmla="*/ 3332464 w 7486643"/>
              <a:gd name="connsiteY3211" fmla="*/ 2281585 h 3524628"/>
              <a:gd name="connsiteX3212" fmla="*/ 3319458 w 7486643"/>
              <a:gd name="connsiteY3212" fmla="*/ 2282830 h 3524628"/>
              <a:gd name="connsiteX3213" fmla="*/ 3228528 w 7486643"/>
              <a:gd name="connsiteY3213" fmla="*/ 2293345 h 3524628"/>
              <a:gd name="connsiteX3214" fmla="*/ 3197766 w 7486643"/>
              <a:gd name="connsiteY3214" fmla="*/ 2281723 h 3524628"/>
              <a:gd name="connsiteX3215" fmla="*/ 3162932 w 7486643"/>
              <a:gd name="connsiteY3215" fmla="*/ 2291131 h 3524628"/>
              <a:gd name="connsiteX3216" fmla="*/ 3151170 w 7486643"/>
              <a:gd name="connsiteY3216" fmla="*/ 2325996 h 3524628"/>
              <a:gd name="connsiteX3217" fmla="*/ 3209076 w 7486643"/>
              <a:gd name="connsiteY3217" fmla="*/ 2328210 h 3524628"/>
              <a:gd name="connsiteX3218" fmla="*/ 3248886 w 7486643"/>
              <a:gd name="connsiteY3218" fmla="*/ 2328763 h 3524628"/>
              <a:gd name="connsiteX3219" fmla="*/ 3225814 w 7486643"/>
              <a:gd name="connsiteY3219" fmla="*/ 2308841 h 3524628"/>
              <a:gd name="connsiteX3220" fmla="*/ 3282362 w 7486643"/>
              <a:gd name="connsiteY3220" fmla="*/ 2305520 h 3524628"/>
              <a:gd name="connsiteX3221" fmla="*/ 3325339 w 7486643"/>
              <a:gd name="connsiteY3221" fmla="*/ 2308841 h 3524628"/>
              <a:gd name="connsiteX3222" fmla="*/ 3339363 w 7486643"/>
              <a:gd name="connsiteY3222" fmla="*/ 2289471 h 3524628"/>
              <a:gd name="connsiteX3223" fmla="*/ 3332464 w 7486643"/>
              <a:gd name="connsiteY3223" fmla="*/ 2281585 h 3524628"/>
              <a:gd name="connsiteX3224" fmla="*/ 2662593 w 7486643"/>
              <a:gd name="connsiteY3224" fmla="*/ 2281170 h 3524628"/>
              <a:gd name="connsiteX3225" fmla="*/ 2666155 w 7486643"/>
              <a:gd name="connsiteY3225" fmla="*/ 2283038 h 3524628"/>
              <a:gd name="connsiteX3226" fmla="*/ 2662404 w 7486643"/>
              <a:gd name="connsiteY3226" fmla="*/ 2281177 h 3524628"/>
              <a:gd name="connsiteX3227" fmla="*/ 2659094 w 7486643"/>
              <a:gd name="connsiteY3227" fmla="*/ 2279536 h 3524628"/>
              <a:gd name="connsiteX3228" fmla="*/ 2662404 w 7486643"/>
              <a:gd name="connsiteY3228" fmla="*/ 2281177 h 3524628"/>
              <a:gd name="connsiteX3229" fmla="*/ 2637542 w 7486643"/>
              <a:gd name="connsiteY3229" fmla="*/ 2282138 h 3524628"/>
              <a:gd name="connsiteX3230" fmla="*/ 2626402 w 7486643"/>
              <a:gd name="connsiteY3230" fmla="*/ 2308841 h 3524628"/>
              <a:gd name="connsiteX3231" fmla="*/ 2706474 w 7486643"/>
              <a:gd name="connsiteY3231" fmla="*/ 2312161 h 3524628"/>
              <a:gd name="connsiteX3232" fmla="*/ 2726831 w 7486643"/>
              <a:gd name="connsiteY3232" fmla="*/ 2322122 h 3524628"/>
              <a:gd name="connsiteX3233" fmla="*/ 2744022 w 7486643"/>
              <a:gd name="connsiteY3233" fmla="*/ 2287811 h 3524628"/>
              <a:gd name="connsiteX3234" fmla="*/ 2662593 w 7486643"/>
              <a:gd name="connsiteY3234" fmla="*/ 2281170 h 3524628"/>
              <a:gd name="connsiteX3235" fmla="*/ 2659094 w 7486643"/>
              <a:gd name="connsiteY3235" fmla="*/ 2279536 h 3524628"/>
              <a:gd name="connsiteX3236" fmla="*/ 2569853 w 7486643"/>
              <a:gd name="connsiteY3236" fmla="*/ 2277296 h 3524628"/>
              <a:gd name="connsiteX3237" fmla="*/ 2550401 w 7486643"/>
              <a:gd name="connsiteY3237" fmla="*/ 2290578 h 3524628"/>
              <a:gd name="connsiteX3238" fmla="*/ 2496114 w 7486643"/>
              <a:gd name="connsiteY3238" fmla="*/ 2286704 h 3524628"/>
              <a:gd name="connsiteX3239" fmla="*/ 2558996 w 7486643"/>
              <a:gd name="connsiteY3239" fmla="*/ 2327657 h 3524628"/>
              <a:gd name="connsiteX3240" fmla="*/ 2554472 w 7486643"/>
              <a:gd name="connsiteY3240" fmla="*/ 2312714 h 3524628"/>
              <a:gd name="connsiteX3241" fmla="*/ 2569853 w 7486643"/>
              <a:gd name="connsiteY3241" fmla="*/ 2277296 h 3524628"/>
              <a:gd name="connsiteX3242" fmla="*/ 1483489 w 7486643"/>
              <a:gd name="connsiteY3242" fmla="*/ 2277158 h 3524628"/>
              <a:gd name="connsiteX3243" fmla="*/ 1443410 w 7486643"/>
              <a:gd name="connsiteY3243" fmla="*/ 2293345 h 3524628"/>
              <a:gd name="connsiteX3244" fmla="*/ 1447927 w 7486643"/>
              <a:gd name="connsiteY3244" fmla="*/ 2297392 h 3524628"/>
              <a:gd name="connsiteX3245" fmla="*/ 1449162 w 7486643"/>
              <a:gd name="connsiteY3245" fmla="*/ 2296008 h 3524628"/>
              <a:gd name="connsiteX3246" fmla="*/ 1469253 w 7486643"/>
              <a:gd name="connsiteY3246" fmla="*/ 2305312 h 3524628"/>
              <a:gd name="connsiteX3247" fmla="*/ 1488649 w 7486643"/>
              <a:gd name="connsiteY3247" fmla="*/ 2287811 h 3524628"/>
              <a:gd name="connsiteX3248" fmla="*/ 1483489 w 7486643"/>
              <a:gd name="connsiteY3248" fmla="*/ 2277158 h 3524628"/>
              <a:gd name="connsiteX3249" fmla="*/ 2131943 w 7486643"/>
              <a:gd name="connsiteY3249" fmla="*/ 2276743 h 3524628"/>
              <a:gd name="connsiteX3250" fmla="*/ 2131943 w 7486643"/>
              <a:gd name="connsiteY3250" fmla="*/ 2276743 h 3524628"/>
              <a:gd name="connsiteX3251" fmla="*/ 1786772 w 7486643"/>
              <a:gd name="connsiteY3251" fmla="*/ 2274529 h 3524628"/>
              <a:gd name="connsiteX3252" fmla="*/ 1793558 w 7486643"/>
              <a:gd name="connsiteY3252" fmla="*/ 2291131 h 3524628"/>
              <a:gd name="connsiteX3253" fmla="*/ 1793558 w 7486643"/>
              <a:gd name="connsiteY3253" fmla="*/ 2291131 h 3524628"/>
              <a:gd name="connsiteX3254" fmla="*/ 1800796 w 7486643"/>
              <a:gd name="connsiteY3254" fmla="*/ 2307734 h 3524628"/>
              <a:gd name="connsiteX3255" fmla="*/ 1813010 w 7486643"/>
              <a:gd name="connsiteY3255" fmla="*/ 2291131 h 3524628"/>
              <a:gd name="connsiteX3256" fmla="*/ 1793558 w 7486643"/>
              <a:gd name="connsiteY3256" fmla="*/ 2286704 h 3524628"/>
              <a:gd name="connsiteX3257" fmla="*/ 1786772 w 7486643"/>
              <a:gd name="connsiteY3257" fmla="*/ 2274529 h 3524628"/>
              <a:gd name="connsiteX3258" fmla="*/ 1174693 w 7486643"/>
              <a:gd name="connsiteY3258" fmla="*/ 2273975 h 3524628"/>
              <a:gd name="connsiteX3259" fmla="*/ 1184023 w 7486643"/>
              <a:gd name="connsiteY3259" fmla="*/ 2287811 h 3524628"/>
              <a:gd name="connsiteX3260" fmla="*/ 1173557 w 7486643"/>
              <a:gd name="connsiteY3260" fmla="*/ 2296482 h 3524628"/>
              <a:gd name="connsiteX3261" fmla="*/ 1172954 w 7486643"/>
              <a:gd name="connsiteY3261" fmla="*/ 2296588 h 3524628"/>
              <a:gd name="connsiteX3262" fmla="*/ 1173336 w 7486643"/>
              <a:gd name="connsiteY3262" fmla="*/ 2296665 h 3524628"/>
              <a:gd name="connsiteX3263" fmla="*/ 1200026 w 7486643"/>
              <a:gd name="connsiteY3263" fmla="*/ 2309947 h 3524628"/>
              <a:gd name="connsiteX3264" fmla="*/ 1185550 w 7486643"/>
              <a:gd name="connsiteY3264" fmla="*/ 2345919 h 3524628"/>
              <a:gd name="connsiteX3265" fmla="*/ 1212693 w 7486643"/>
              <a:gd name="connsiteY3265" fmla="*/ 2309947 h 3524628"/>
              <a:gd name="connsiteX3266" fmla="*/ 1199574 w 7486643"/>
              <a:gd name="connsiteY3266" fmla="*/ 2299986 h 3524628"/>
              <a:gd name="connsiteX3267" fmla="*/ 1198217 w 7486643"/>
              <a:gd name="connsiteY3267" fmla="*/ 2290578 h 3524628"/>
              <a:gd name="connsiteX3268" fmla="*/ 1174693 w 7486643"/>
              <a:gd name="connsiteY3268" fmla="*/ 2273975 h 3524628"/>
              <a:gd name="connsiteX3269" fmla="*/ 1296385 w 7486643"/>
              <a:gd name="connsiteY3269" fmla="*/ 2273422 h 3524628"/>
              <a:gd name="connsiteX3270" fmla="*/ 1290051 w 7486643"/>
              <a:gd name="connsiteY3270" fmla="*/ 2291131 h 3524628"/>
              <a:gd name="connsiteX3271" fmla="*/ 1258384 w 7486643"/>
              <a:gd name="connsiteY3271" fmla="*/ 2299986 h 3524628"/>
              <a:gd name="connsiteX3272" fmla="*/ 1231693 w 7486643"/>
              <a:gd name="connsiteY3272" fmla="*/ 2283937 h 3524628"/>
              <a:gd name="connsiteX3273" fmla="*/ 1289599 w 7486643"/>
              <a:gd name="connsiteY3273" fmla="*/ 2321569 h 3524628"/>
              <a:gd name="connsiteX3274" fmla="*/ 1290051 w 7486643"/>
              <a:gd name="connsiteY3274" fmla="*/ 2344812 h 3524628"/>
              <a:gd name="connsiteX3275" fmla="*/ 1294123 w 7486643"/>
              <a:gd name="connsiteY3275" fmla="*/ 2323229 h 3524628"/>
              <a:gd name="connsiteX3276" fmla="*/ 1292766 w 7486643"/>
              <a:gd name="connsiteY3276" fmla="*/ 2313268 h 3524628"/>
              <a:gd name="connsiteX3277" fmla="*/ 1309956 w 7486643"/>
              <a:gd name="connsiteY3277" fmla="*/ 2307734 h 3524628"/>
              <a:gd name="connsiteX3278" fmla="*/ 1330766 w 7486643"/>
              <a:gd name="connsiteY3278" fmla="*/ 2276189 h 3524628"/>
              <a:gd name="connsiteX3279" fmla="*/ 1308599 w 7486643"/>
              <a:gd name="connsiteY3279" fmla="*/ 2276743 h 3524628"/>
              <a:gd name="connsiteX3280" fmla="*/ 1296385 w 7486643"/>
              <a:gd name="connsiteY3280" fmla="*/ 2273422 h 3524628"/>
              <a:gd name="connsiteX3281" fmla="*/ 2233730 w 7486643"/>
              <a:gd name="connsiteY3281" fmla="*/ 2272869 h 3524628"/>
              <a:gd name="connsiteX3282" fmla="*/ 2238706 w 7486643"/>
              <a:gd name="connsiteY3282" fmla="*/ 2299432 h 3524628"/>
              <a:gd name="connsiteX3283" fmla="*/ 2172205 w 7486643"/>
              <a:gd name="connsiteY3283" fmla="*/ 2309394 h 3524628"/>
              <a:gd name="connsiteX3284" fmla="*/ 2213825 w 7486643"/>
              <a:gd name="connsiteY3284" fmla="*/ 2334851 h 3524628"/>
              <a:gd name="connsiteX3285" fmla="*/ 2254992 w 7486643"/>
              <a:gd name="connsiteY3285" fmla="*/ 2338171 h 3524628"/>
              <a:gd name="connsiteX3286" fmla="*/ 2283492 w 7486643"/>
              <a:gd name="connsiteY3286" fmla="*/ 2328210 h 3524628"/>
              <a:gd name="connsiteX3287" fmla="*/ 2238706 w 7486643"/>
              <a:gd name="connsiteY3287" fmla="*/ 2363075 h 3524628"/>
              <a:gd name="connsiteX3288" fmla="*/ 2189848 w 7486643"/>
              <a:gd name="connsiteY3288" fmla="*/ 2378017 h 3524628"/>
              <a:gd name="connsiteX3289" fmla="*/ 2231468 w 7486643"/>
              <a:gd name="connsiteY3289" fmla="*/ 2403474 h 3524628"/>
              <a:gd name="connsiteX3290" fmla="*/ 2295707 w 7486643"/>
              <a:gd name="connsiteY3290" fmla="*/ 2392959 h 3524628"/>
              <a:gd name="connsiteX3291" fmla="*/ 2391161 w 7486643"/>
              <a:gd name="connsiteY3291" fmla="*/ 2381338 h 3524628"/>
              <a:gd name="connsiteX3292" fmla="*/ 2316969 w 7486643"/>
              <a:gd name="connsiteY3292" fmla="*/ 2362522 h 3524628"/>
              <a:gd name="connsiteX3293" fmla="*/ 2348636 w 7486643"/>
              <a:gd name="connsiteY3293" fmla="*/ 2329870 h 3524628"/>
              <a:gd name="connsiteX3294" fmla="*/ 2348636 w 7486643"/>
              <a:gd name="connsiteY3294" fmla="*/ 2329870 h 3524628"/>
              <a:gd name="connsiteX3295" fmla="*/ 2233730 w 7486643"/>
              <a:gd name="connsiteY3295" fmla="*/ 2272869 h 3524628"/>
              <a:gd name="connsiteX3296" fmla="*/ 1747075 w 7486643"/>
              <a:gd name="connsiteY3296" fmla="*/ 2271416 h 3524628"/>
              <a:gd name="connsiteX3297" fmla="*/ 1714842 w 7486643"/>
              <a:gd name="connsiteY3297" fmla="*/ 2272869 h 3524628"/>
              <a:gd name="connsiteX3298" fmla="*/ 1758675 w 7486643"/>
              <a:gd name="connsiteY3298" fmla="*/ 2294815 h 3524628"/>
              <a:gd name="connsiteX3299" fmla="*/ 1767481 w 7486643"/>
              <a:gd name="connsiteY3299" fmla="*/ 2288035 h 3524628"/>
              <a:gd name="connsiteX3300" fmla="*/ 1767432 w 7486643"/>
              <a:gd name="connsiteY3300" fmla="*/ 2288226 h 3524628"/>
              <a:gd name="connsiteX3301" fmla="*/ 1767772 w 7486643"/>
              <a:gd name="connsiteY3301" fmla="*/ 2287811 h 3524628"/>
              <a:gd name="connsiteX3302" fmla="*/ 1768408 w 7486643"/>
              <a:gd name="connsiteY3302" fmla="*/ 2284387 h 3524628"/>
              <a:gd name="connsiteX3303" fmla="*/ 1767633 w 7486643"/>
              <a:gd name="connsiteY3303" fmla="*/ 2287436 h 3524628"/>
              <a:gd name="connsiteX3304" fmla="*/ 1763191 w 7486643"/>
              <a:gd name="connsiteY3304" fmla="*/ 2275437 h 3524628"/>
              <a:gd name="connsiteX3305" fmla="*/ 1747075 w 7486643"/>
              <a:gd name="connsiteY3305" fmla="*/ 2271416 h 3524628"/>
              <a:gd name="connsiteX3306" fmla="*/ 5644493 w 7486643"/>
              <a:gd name="connsiteY3306" fmla="*/ 2271165 h 3524628"/>
              <a:gd name="connsiteX3307" fmla="*/ 5615773 w 7486643"/>
              <a:gd name="connsiteY3307" fmla="*/ 2276743 h 3524628"/>
              <a:gd name="connsiteX3308" fmla="*/ 5624821 w 7486643"/>
              <a:gd name="connsiteY3308" fmla="*/ 2326550 h 3524628"/>
              <a:gd name="connsiteX3309" fmla="*/ 5530724 w 7486643"/>
              <a:gd name="connsiteY3309" fmla="*/ 2329870 h 3524628"/>
              <a:gd name="connsiteX3310" fmla="*/ 5455628 w 7486643"/>
              <a:gd name="connsiteY3310" fmla="*/ 2326550 h 3524628"/>
              <a:gd name="connsiteX3311" fmla="*/ 5414009 w 7486643"/>
              <a:gd name="connsiteY3311" fmla="*/ 2324889 h 3524628"/>
              <a:gd name="connsiteX3312" fmla="*/ 5398006 w 7486643"/>
              <a:gd name="connsiteY3312" fmla="*/ 2318110 h 3524628"/>
              <a:gd name="connsiteX3313" fmla="*/ 5390737 w 7486643"/>
              <a:gd name="connsiteY3313" fmla="*/ 2313885 h 3524628"/>
              <a:gd name="connsiteX3314" fmla="*/ 5387770 w 7486643"/>
              <a:gd name="connsiteY3314" fmla="*/ 2312161 h 3524628"/>
              <a:gd name="connsiteX3315" fmla="*/ 5333484 w 7486643"/>
              <a:gd name="connsiteY3315" fmla="*/ 2324336 h 3524628"/>
              <a:gd name="connsiteX3316" fmla="*/ 5326698 w 7486643"/>
              <a:gd name="connsiteY3316" fmla="*/ 2341492 h 3524628"/>
              <a:gd name="connsiteX3317" fmla="*/ 5310412 w 7486643"/>
              <a:gd name="connsiteY3317" fmla="*/ 2353667 h 3524628"/>
              <a:gd name="connsiteX3318" fmla="*/ 5319912 w 7486643"/>
              <a:gd name="connsiteY3318" fmla="*/ 2359201 h 3524628"/>
              <a:gd name="connsiteX3319" fmla="*/ 5357913 w 7486643"/>
              <a:gd name="connsiteY3319" fmla="*/ 2378017 h 3524628"/>
              <a:gd name="connsiteX3320" fmla="*/ 5403151 w 7486643"/>
              <a:gd name="connsiteY3320" fmla="*/ 2364735 h 3524628"/>
              <a:gd name="connsiteX3321" fmla="*/ 5366960 w 7486643"/>
              <a:gd name="connsiteY3321" fmla="*/ 2391853 h 3524628"/>
              <a:gd name="connsiteX3322" fmla="*/ 5371484 w 7486643"/>
              <a:gd name="connsiteY3322" fmla="*/ 2415096 h 3524628"/>
              <a:gd name="connsiteX3323" fmla="*/ 5548820 w 7486643"/>
              <a:gd name="connsiteY3323" fmla="*/ 2394620 h 3524628"/>
              <a:gd name="connsiteX3324" fmla="*/ 5533891 w 7486643"/>
              <a:gd name="connsiteY3324" fmla="*/ 2382444 h 3524628"/>
              <a:gd name="connsiteX3325" fmla="*/ 5624368 w 7486643"/>
              <a:gd name="connsiteY3325" fmla="*/ 2390192 h 3524628"/>
              <a:gd name="connsiteX3326" fmla="*/ 5696750 w 7486643"/>
              <a:gd name="connsiteY3326" fmla="*/ 2395726 h 3524628"/>
              <a:gd name="connsiteX3327" fmla="*/ 5768227 w 7486643"/>
              <a:gd name="connsiteY3327" fmla="*/ 2377464 h 3524628"/>
              <a:gd name="connsiteX3328" fmla="*/ 5853276 w 7486643"/>
              <a:gd name="connsiteY3328" fmla="*/ 2381338 h 3524628"/>
              <a:gd name="connsiteX3329" fmla="*/ 5854787 w 7486643"/>
              <a:gd name="connsiteY3329" fmla="*/ 2379782 h 3524628"/>
              <a:gd name="connsiteX3330" fmla="*/ 5855150 w 7486643"/>
              <a:gd name="connsiteY3330" fmla="*/ 2379144 h 3524628"/>
              <a:gd name="connsiteX3331" fmla="*/ 5866509 w 7486643"/>
              <a:gd name="connsiteY3331" fmla="*/ 2365842 h 3524628"/>
              <a:gd name="connsiteX3332" fmla="*/ 5884491 w 7486643"/>
              <a:gd name="connsiteY3332" fmla="*/ 2368609 h 3524628"/>
              <a:gd name="connsiteX3333" fmla="*/ 5867300 w 7486643"/>
              <a:gd name="connsiteY3333" fmla="*/ 2327657 h 3524628"/>
              <a:gd name="connsiteX3334" fmla="*/ 5852371 w 7486643"/>
              <a:gd name="connsiteY3334" fmla="*/ 2296665 h 3524628"/>
              <a:gd name="connsiteX3335" fmla="*/ 5739727 w 7486643"/>
              <a:gd name="connsiteY3335" fmla="*/ 2278403 h 3524628"/>
              <a:gd name="connsiteX3336" fmla="*/ 5644493 w 7486643"/>
              <a:gd name="connsiteY3336" fmla="*/ 2271165 h 3524628"/>
              <a:gd name="connsiteX3337" fmla="*/ 2025180 w 7486643"/>
              <a:gd name="connsiteY3337" fmla="*/ 2270655 h 3524628"/>
              <a:gd name="connsiteX3338" fmla="*/ 2065895 w 7486643"/>
              <a:gd name="connsiteY3338" fmla="*/ 2313268 h 3524628"/>
              <a:gd name="connsiteX3339" fmla="*/ 2102085 w 7486643"/>
              <a:gd name="connsiteY3339" fmla="*/ 2305520 h 3524628"/>
              <a:gd name="connsiteX3340" fmla="*/ 2129229 w 7486643"/>
              <a:gd name="connsiteY3340" fmla="*/ 2308287 h 3524628"/>
              <a:gd name="connsiteX3341" fmla="*/ 2144610 w 7486643"/>
              <a:gd name="connsiteY3341" fmla="*/ 2283937 h 3524628"/>
              <a:gd name="connsiteX3342" fmla="*/ 2168134 w 7486643"/>
              <a:gd name="connsiteY3342" fmla="*/ 2286151 h 3524628"/>
              <a:gd name="connsiteX3343" fmla="*/ 2131943 w 7486643"/>
              <a:gd name="connsiteY3343" fmla="*/ 2276743 h 3524628"/>
              <a:gd name="connsiteX3344" fmla="*/ 2087157 w 7486643"/>
              <a:gd name="connsiteY3344" fmla="*/ 2271762 h 3524628"/>
              <a:gd name="connsiteX3345" fmla="*/ 2025180 w 7486643"/>
              <a:gd name="connsiteY3345" fmla="*/ 2270655 h 3524628"/>
              <a:gd name="connsiteX3346" fmla="*/ 895627 w 7486643"/>
              <a:gd name="connsiteY3346" fmla="*/ 2269894 h 3524628"/>
              <a:gd name="connsiteX3347" fmla="*/ 881546 w 7486643"/>
              <a:gd name="connsiteY3347" fmla="*/ 2270102 h 3524628"/>
              <a:gd name="connsiteX3348" fmla="*/ 904618 w 7486643"/>
              <a:gd name="connsiteY3348" fmla="*/ 2280063 h 3524628"/>
              <a:gd name="connsiteX3349" fmla="*/ 895627 w 7486643"/>
              <a:gd name="connsiteY3349" fmla="*/ 2269894 h 3524628"/>
              <a:gd name="connsiteX3350" fmla="*/ 996000 w 7486643"/>
              <a:gd name="connsiteY3350" fmla="*/ 2267335 h 3524628"/>
              <a:gd name="connsiteX3351" fmla="*/ 1003238 w 7486643"/>
              <a:gd name="connsiteY3351" fmla="*/ 2272869 h 3524628"/>
              <a:gd name="connsiteX3352" fmla="*/ 996000 w 7486643"/>
              <a:gd name="connsiteY3352" fmla="*/ 2267335 h 3524628"/>
              <a:gd name="connsiteX3353" fmla="*/ 3998038 w 7486643"/>
              <a:gd name="connsiteY3353" fmla="*/ 2266228 h 3524628"/>
              <a:gd name="connsiteX3354" fmla="*/ 3975419 w 7486643"/>
              <a:gd name="connsiteY3354" fmla="*/ 2272869 h 3524628"/>
              <a:gd name="connsiteX3355" fmla="*/ 3998038 w 7486643"/>
              <a:gd name="connsiteY3355" fmla="*/ 2266228 h 3524628"/>
              <a:gd name="connsiteX3356" fmla="*/ 335515 w 7486643"/>
              <a:gd name="connsiteY3356" fmla="*/ 2261247 h 3524628"/>
              <a:gd name="connsiteX3357" fmla="*/ 377587 w 7486643"/>
              <a:gd name="connsiteY3357" fmla="*/ 2278956 h 3524628"/>
              <a:gd name="connsiteX3358" fmla="*/ 335515 w 7486643"/>
              <a:gd name="connsiteY3358" fmla="*/ 2261247 h 3524628"/>
              <a:gd name="connsiteX3359" fmla="*/ 4821283 w 7486643"/>
              <a:gd name="connsiteY3359" fmla="*/ 2256750 h 3524628"/>
              <a:gd name="connsiteX3360" fmla="*/ 4766191 w 7486643"/>
              <a:gd name="connsiteY3360" fmla="*/ 2272315 h 3524628"/>
              <a:gd name="connsiteX3361" fmla="*/ 4800120 w 7486643"/>
              <a:gd name="connsiteY3361" fmla="*/ 2299432 h 3524628"/>
              <a:gd name="connsiteX3362" fmla="*/ 4812334 w 7486643"/>
              <a:gd name="connsiteY3362" fmla="*/ 2333191 h 3524628"/>
              <a:gd name="connsiteX3363" fmla="*/ 4869787 w 7486643"/>
              <a:gd name="connsiteY3363" fmla="*/ 2312714 h 3524628"/>
              <a:gd name="connsiteX3364" fmla="*/ 4938098 w 7486643"/>
              <a:gd name="connsiteY3364" fmla="*/ 2314375 h 3524628"/>
              <a:gd name="connsiteX3365" fmla="*/ 4949860 w 7486643"/>
              <a:gd name="connsiteY3365" fmla="*/ 2328763 h 3524628"/>
              <a:gd name="connsiteX3366" fmla="*/ 4997361 w 7486643"/>
              <a:gd name="connsiteY3366" fmla="*/ 2335958 h 3524628"/>
              <a:gd name="connsiteX3367" fmla="*/ 4986956 w 7486643"/>
              <a:gd name="connsiteY3367" fmla="*/ 2366395 h 3524628"/>
              <a:gd name="connsiteX3368" fmla="*/ 5073361 w 7486643"/>
              <a:gd name="connsiteY3368" fmla="*/ 2391853 h 3524628"/>
              <a:gd name="connsiteX3369" fmla="*/ 5062052 w 7486643"/>
              <a:gd name="connsiteY3369" fmla="*/ 2415096 h 3524628"/>
              <a:gd name="connsiteX3370" fmla="*/ 5110910 w 7486643"/>
              <a:gd name="connsiteY3370" fmla="*/ 2419523 h 3524628"/>
              <a:gd name="connsiteX3371" fmla="*/ 5099600 w 7486643"/>
              <a:gd name="connsiteY3371" fmla="*/ 2400707 h 3524628"/>
              <a:gd name="connsiteX3372" fmla="*/ 5131267 w 7486643"/>
              <a:gd name="connsiteY3372" fmla="*/ 2380784 h 3524628"/>
              <a:gd name="connsiteX3373" fmla="*/ 5147101 w 7486643"/>
              <a:gd name="connsiteY3373" fmla="*/ 2376910 h 3524628"/>
              <a:gd name="connsiteX3374" fmla="*/ 5149815 w 7486643"/>
              <a:gd name="connsiteY3374" fmla="*/ 2358648 h 3524628"/>
              <a:gd name="connsiteX3375" fmla="*/ 5153434 w 7486643"/>
              <a:gd name="connsiteY3375" fmla="*/ 2342045 h 3524628"/>
              <a:gd name="connsiteX3376" fmla="*/ 5180125 w 7486643"/>
              <a:gd name="connsiteY3376" fmla="*/ 2376910 h 3524628"/>
              <a:gd name="connsiteX3377" fmla="*/ 5225816 w 7486643"/>
              <a:gd name="connsiteY3377" fmla="*/ 2381338 h 3524628"/>
              <a:gd name="connsiteX3378" fmla="*/ 5201387 w 7486643"/>
              <a:gd name="connsiteY3378" fmla="*/ 2355881 h 3524628"/>
              <a:gd name="connsiteX3379" fmla="*/ 5223101 w 7486643"/>
              <a:gd name="connsiteY3379" fmla="*/ 2361968 h 3524628"/>
              <a:gd name="connsiteX3380" fmla="*/ 5290507 w 7486643"/>
              <a:gd name="connsiteY3380" fmla="*/ 2373036 h 3524628"/>
              <a:gd name="connsiteX3381" fmla="*/ 5278293 w 7486643"/>
              <a:gd name="connsiteY3381" fmla="*/ 2321016 h 3524628"/>
              <a:gd name="connsiteX3382" fmla="*/ 5248435 w 7486643"/>
              <a:gd name="connsiteY3382" fmla="*/ 2324336 h 3524628"/>
              <a:gd name="connsiteX3383" fmla="*/ 5229887 w 7486643"/>
              <a:gd name="connsiteY3383" fmla="*/ 2308841 h 3524628"/>
              <a:gd name="connsiteX3384" fmla="*/ 5130815 w 7486643"/>
              <a:gd name="connsiteY3384" fmla="*/ 2310501 h 3524628"/>
              <a:gd name="connsiteX3385" fmla="*/ 5182387 w 7486643"/>
              <a:gd name="connsiteY3385" fmla="*/ 2280063 h 3524628"/>
              <a:gd name="connsiteX3386" fmla="*/ 5164744 w 7486643"/>
              <a:gd name="connsiteY3386" fmla="*/ 2271208 h 3524628"/>
              <a:gd name="connsiteX3387" fmla="*/ 5145743 w 7486643"/>
              <a:gd name="connsiteY3387" fmla="*/ 2273422 h 3524628"/>
              <a:gd name="connsiteX3388" fmla="*/ 5098243 w 7486643"/>
              <a:gd name="connsiteY3388" fmla="*/ 2272869 h 3524628"/>
              <a:gd name="connsiteX3389" fmla="*/ 5008670 w 7486643"/>
              <a:gd name="connsiteY3389" fmla="*/ 2273422 h 3524628"/>
              <a:gd name="connsiteX3390" fmla="*/ 4820477 w 7486643"/>
              <a:gd name="connsiteY3390" fmla="*/ 2268995 h 3524628"/>
              <a:gd name="connsiteX3391" fmla="*/ 4821283 w 7486643"/>
              <a:gd name="connsiteY3391" fmla="*/ 2256750 h 3524628"/>
              <a:gd name="connsiteX3392" fmla="*/ 1955738 w 7486643"/>
              <a:gd name="connsiteY3392" fmla="*/ 2255782 h 3524628"/>
              <a:gd name="connsiteX3393" fmla="*/ 1948274 w 7486643"/>
              <a:gd name="connsiteY3393" fmla="*/ 2260140 h 3524628"/>
              <a:gd name="connsiteX3394" fmla="*/ 1963203 w 7486643"/>
              <a:gd name="connsiteY3394" fmla="*/ 2260140 h 3524628"/>
              <a:gd name="connsiteX3395" fmla="*/ 1955738 w 7486643"/>
              <a:gd name="connsiteY3395" fmla="*/ 2255782 h 3524628"/>
              <a:gd name="connsiteX3396" fmla="*/ 2155241 w 7486643"/>
              <a:gd name="connsiteY3396" fmla="*/ 2255644 h 3524628"/>
              <a:gd name="connsiteX3397" fmla="*/ 2137824 w 7486643"/>
              <a:gd name="connsiteY3397" fmla="*/ 2260694 h 3524628"/>
              <a:gd name="connsiteX3398" fmla="*/ 2195277 w 7486643"/>
              <a:gd name="connsiteY3398" fmla="*/ 2260140 h 3524628"/>
              <a:gd name="connsiteX3399" fmla="*/ 2272635 w 7486643"/>
              <a:gd name="connsiteY3399" fmla="*/ 2260694 h 3524628"/>
              <a:gd name="connsiteX3400" fmla="*/ 2172658 w 7486643"/>
              <a:gd name="connsiteY3400" fmla="*/ 2260140 h 3524628"/>
              <a:gd name="connsiteX3401" fmla="*/ 2155241 w 7486643"/>
              <a:gd name="connsiteY3401" fmla="*/ 2255644 h 3524628"/>
              <a:gd name="connsiteX3402" fmla="*/ 1889746 w 7486643"/>
              <a:gd name="connsiteY3402" fmla="*/ 2253361 h 3524628"/>
              <a:gd name="connsiteX3403" fmla="*/ 1845130 w 7486643"/>
              <a:gd name="connsiteY3403" fmla="*/ 2255713 h 3524628"/>
              <a:gd name="connsiteX3404" fmla="*/ 1733953 w 7486643"/>
              <a:gd name="connsiteY3404" fmla="*/ 2255713 h 3524628"/>
              <a:gd name="connsiteX3405" fmla="*/ 1730202 w 7486643"/>
              <a:gd name="connsiteY3405" fmla="*/ 2255713 h 3524628"/>
              <a:gd name="connsiteX3406" fmla="*/ 1720724 w 7486643"/>
              <a:gd name="connsiteY3406" fmla="*/ 2255713 h 3524628"/>
              <a:gd name="connsiteX3407" fmla="*/ 1698161 w 7486643"/>
              <a:gd name="connsiteY3407" fmla="*/ 2255713 h 3524628"/>
              <a:gd name="connsiteX3408" fmla="*/ 1687751 w 7486643"/>
              <a:gd name="connsiteY3408" fmla="*/ 2255713 h 3524628"/>
              <a:gd name="connsiteX3409" fmla="*/ 1683070 w 7486643"/>
              <a:gd name="connsiteY3409" fmla="*/ 2255713 h 3524628"/>
              <a:gd name="connsiteX3410" fmla="*/ 1677400 w 7486643"/>
              <a:gd name="connsiteY3410" fmla="*/ 2255713 h 3524628"/>
              <a:gd name="connsiteX3411" fmla="*/ 1349766 w 7486643"/>
              <a:gd name="connsiteY3411" fmla="*/ 2255713 h 3524628"/>
              <a:gd name="connsiteX3412" fmla="*/ 1476887 w 7486643"/>
              <a:gd name="connsiteY3412" fmla="*/ 2266228 h 3524628"/>
              <a:gd name="connsiteX3413" fmla="*/ 1626627 w 7486643"/>
              <a:gd name="connsiteY3413" fmla="*/ 2266228 h 3524628"/>
              <a:gd name="connsiteX3414" fmla="*/ 1785867 w 7486643"/>
              <a:gd name="connsiteY3414" fmla="*/ 2266228 h 3524628"/>
              <a:gd name="connsiteX3415" fmla="*/ 1870011 w 7486643"/>
              <a:gd name="connsiteY3415" fmla="*/ 2266228 h 3524628"/>
              <a:gd name="connsiteX3416" fmla="*/ 1933345 w 7486643"/>
              <a:gd name="connsiteY3416" fmla="*/ 2260140 h 3524628"/>
              <a:gd name="connsiteX3417" fmla="*/ 1889746 w 7486643"/>
              <a:gd name="connsiteY3417" fmla="*/ 2253361 h 3524628"/>
              <a:gd name="connsiteX3418" fmla="*/ 2023370 w 7486643"/>
              <a:gd name="connsiteY3418" fmla="*/ 2252392 h 3524628"/>
              <a:gd name="connsiteX3419" fmla="*/ 2014846 w 7486643"/>
              <a:gd name="connsiteY3419" fmla="*/ 2254182 h 3524628"/>
              <a:gd name="connsiteX3420" fmla="*/ 2014685 w 7486643"/>
              <a:gd name="connsiteY3420" fmla="*/ 2253581 h 3524628"/>
              <a:gd name="connsiteX3421" fmla="*/ 4684726 w 7486643"/>
              <a:gd name="connsiteY3421" fmla="*/ 2236110 h 3524628"/>
              <a:gd name="connsiteX3422" fmla="*/ 4686571 w 7486643"/>
              <a:gd name="connsiteY3422" fmla="*/ 2236343 h 3524628"/>
              <a:gd name="connsiteX3423" fmla="*/ 4685112 w 7486643"/>
              <a:gd name="connsiteY3423" fmla="*/ 2240255 h 3524628"/>
              <a:gd name="connsiteX3424" fmla="*/ 4684705 w 7486643"/>
              <a:gd name="connsiteY3424" fmla="*/ 2239456 h 3524628"/>
              <a:gd name="connsiteX3425" fmla="*/ 4684726 w 7486643"/>
              <a:gd name="connsiteY3425" fmla="*/ 2236110 h 3524628"/>
              <a:gd name="connsiteX3426" fmla="*/ 4672094 w 7486643"/>
              <a:gd name="connsiteY3426" fmla="*/ 2225275 h 3524628"/>
              <a:gd name="connsiteX3427" fmla="*/ 4683355 w 7486643"/>
              <a:gd name="connsiteY3427" fmla="*/ 2244964 h 3524628"/>
              <a:gd name="connsiteX3428" fmla="*/ 4685112 w 7486643"/>
              <a:gd name="connsiteY3428" fmla="*/ 2240255 h 3524628"/>
              <a:gd name="connsiteX3429" fmla="*/ 4685617 w 7486643"/>
              <a:gd name="connsiteY3429" fmla="*/ 2241246 h 3524628"/>
              <a:gd name="connsiteX3430" fmla="*/ 4686571 w 7486643"/>
              <a:gd name="connsiteY3430" fmla="*/ 2236343 h 3524628"/>
              <a:gd name="connsiteX3431" fmla="*/ 4672094 w 7486643"/>
              <a:gd name="connsiteY3431" fmla="*/ 2225275 h 3524628"/>
              <a:gd name="connsiteX3432" fmla="*/ 4551307 w 7486643"/>
              <a:gd name="connsiteY3432" fmla="*/ 2217527 h 3524628"/>
              <a:gd name="connsiteX3433" fmla="*/ 4551307 w 7486643"/>
              <a:gd name="connsiteY3433" fmla="*/ 2217527 h 3524628"/>
              <a:gd name="connsiteX3434" fmla="*/ 5349685 w 7486643"/>
              <a:gd name="connsiteY3434" fmla="*/ 2217181 h 3524628"/>
              <a:gd name="connsiteX3435" fmla="*/ 5364699 w 7486643"/>
              <a:gd name="connsiteY3435" fmla="*/ 2220294 h 3524628"/>
              <a:gd name="connsiteX3436" fmla="*/ 5349685 w 7486643"/>
              <a:gd name="connsiteY3436" fmla="*/ 2217181 h 3524628"/>
              <a:gd name="connsiteX3437" fmla="*/ 441374 w 7486643"/>
              <a:gd name="connsiteY3437" fmla="*/ 2211440 h 3524628"/>
              <a:gd name="connsiteX3438" fmla="*/ 453136 w 7486643"/>
              <a:gd name="connsiteY3438" fmla="*/ 2229149 h 3524628"/>
              <a:gd name="connsiteX3439" fmla="*/ 441374 w 7486643"/>
              <a:gd name="connsiteY3439" fmla="*/ 2211440 h 3524628"/>
              <a:gd name="connsiteX3440" fmla="*/ 5505843 w 7486643"/>
              <a:gd name="connsiteY3440" fmla="*/ 2209780 h 3524628"/>
              <a:gd name="connsiteX3441" fmla="*/ 5489557 w 7486643"/>
              <a:gd name="connsiteY3441" fmla="*/ 2218634 h 3524628"/>
              <a:gd name="connsiteX3442" fmla="*/ 5520320 w 7486643"/>
              <a:gd name="connsiteY3442" fmla="*/ 2215314 h 3524628"/>
              <a:gd name="connsiteX3443" fmla="*/ 5540251 w 7486643"/>
              <a:gd name="connsiteY3443" fmla="*/ 2228991 h 3524628"/>
              <a:gd name="connsiteX3444" fmla="*/ 5548785 w 7486643"/>
              <a:gd name="connsiteY3444" fmla="*/ 2236084 h 3524628"/>
              <a:gd name="connsiteX3445" fmla="*/ 5562392 w 7486643"/>
              <a:gd name="connsiteY3445" fmla="*/ 2245198 h 3524628"/>
              <a:gd name="connsiteX3446" fmla="*/ 5541186 w 7486643"/>
              <a:gd name="connsiteY3446" fmla="*/ 2229633 h 3524628"/>
              <a:gd name="connsiteX3447" fmla="*/ 5540251 w 7486643"/>
              <a:gd name="connsiteY3447" fmla="*/ 2228991 h 3524628"/>
              <a:gd name="connsiteX3448" fmla="*/ 5533948 w 7486643"/>
              <a:gd name="connsiteY3448" fmla="*/ 2223753 h 3524628"/>
              <a:gd name="connsiteX3449" fmla="*/ 5505843 w 7486643"/>
              <a:gd name="connsiteY3449" fmla="*/ 2209780 h 3524628"/>
              <a:gd name="connsiteX3450" fmla="*/ 7020434 w 7486643"/>
              <a:gd name="connsiteY3450" fmla="*/ 2204245 h 3524628"/>
              <a:gd name="connsiteX3451" fmla="*/ 7056624 w 7486643"/>
              <a:gd name="connsiteY3451" fmla="*/ 2251839 h 3524628"/>
              <a:gd name="connsiteX3452" fmla="*/ 7020434 w 7486643"/>
              <a:gd name="connsiteY3452" fmla="*/ 2204245 h 3524628"/>
              <a:gd name="connsiteX3453" fmla="*/ 4850787 w 7486643"/>
              <a:gd name="connsiteY3453" fmla="*/ 2199818 h 3524628"/>
              <a:gd name="connsiteX3454" fmla="*/ 4860287 w 7486643"/>
              <a:gd name="connsiteY3454" fmla="*/ 2217527 h 3524628"/>
              <a:gd name="connsiteX3455" fmla="*/ 4860287 w 7486643"/>
              <a:gd name="connsiteY3455" fmla="*/ 2217527 h 3524628"/>
              <a:gd name="connsiteX3456" fmla="*/ 4737691 w 7486643"/>
              <a:gd name="connsiteY3456" fmla="*/ 2235237 h 3524628"/>
              <a:gd name="connsiteX3457" fmla="*/ 4760762 w 7486643"/>
              <a:gd name="connsiteY3457" fmla="*/ 2264014 h 3524628"/>
              <a:gd name="connsiteX3458" fmla="*/ 4816858 w 7486643"/>
              <a:gd name="connsiteY3458" fmla="*/ 2248518 h 3524628"/>
              <a:gd name="connsiteX3459" fmla="*/ 4872502 w 7486643"/>
              <a:gd name="connsiteY3459" fmla="*/ 2250179 h 3524628"/>
              <a:gd name="connsiteX3460" fmla="*/ 4975194 w 7486643"/>
              <a:gd name="connsiteY3460" fmla="*/ 2250732 h 3524628"/>
              <a:gd name="connsiteX3461" fmla="*/ 5085576 w 7486643"/>
              <a:gd name="connsiteY3461" fmla="*/ 2252392 h 3524628"/>
              <a:gd name="connsiteX3462" fmla="*/ 5178315 w 7486643"/>
              <a:gd name="connsiteY3462" fmla="*/ 2247412 h 3524628"/>
              <a:gd name="connsiteX3463" fmla="*/ 5102314 w 7486643"/>
              <a:gd name="connsiteY3463" fmla="*/ 2224722 h 3524628"/>
              <a:gd name="connsiteX3464" fmla="*/ 5003242 w 7486643"/>
              <a:gd name="connsiteY3464" fmla="*/ 2223615 h 3524628"/>
              <a:gd name="connsiteX3465" fmla="*/ 4971574 w 7486643"/>
              <a:gd name="connsiteY3465" fmla="*/ 2218081 h 3524628"/>
              <a:gd name="connsiteX3466" fmla="*/ 4955741 w 7486643"/>
              <a:gd name="connsiteY3466" fmla="*/ 2207566 h 3524628"/>
              <a:gd name="connsiteX3467" fmla="*/ 4927693 w 7486643"/>
              <a:gd name="connsiteY3467" fmla="*/ 2201478 h 3524628"/>
              <a:gd name="connsiteX3468" fmla="*/ 4887883 w 7486643"/>
              <a:gd name="connsiteY3468" fmla="*/ 2207566 h 3524628"/>
              <a:gd name="connsiteX3469" fmla="*/ 4850787 w 7486643"/>
              <a:gd name="connsiteY3469" fmla="*/ 2199818 h 3524628"/>
              <a:gd name="connsiteX3470" fmla="*/ 3080744 w 7486643"/>
              <a:gd name="connsiteY3470" fmla="*/ 2192462 h 3524628"/>
              <a:gd name="connsiteX3471" fmla="*/ 3086479 w 7486643"/>
              <a:gd name="connsiteY3471" fmla="*/ 2193177 h 3524628"/>
              <a:gd name="connsiteX3472" fmla="*/ 3083998 w 7486643"/>
              <a:gd name="connsiteY3472" fmla="*/ 2194422 h 3524628"/>
              <a:gd name="connsiteX3473" fmla="*/ 3079036 w 7486643"/>
              <a:gd name="connsiteY3473" fmla="*/ 2190064 h 3524628"/>
              <a:gd name="connsiteX3474" fmla="*/ 3079863 w 7486643"/>
              <a:gd name="connsiteY3474" fmla="*/ 2191932 h 3524628"/>
              <a:gd name="connsiteX3475" fmla="*/ 3080744 w 7486643"/>
              <a:gd name="connsiteY3475" fmla="*/ 2192462 h 3524628"/>
              <a:gd name="connsiteX3476" fmla="*/ 3076696 w 7486643"/>
              <a:gd name="connsiteY3476" fmla="*/ 2191958 h 3524628"/>
              <a:gd name="connsiteX3477" fmla="*/ 3058883 w 7486643"/>
              <a:gd name="connsiteY3477" fmla="*/ 2214760 h 3524628"/>
              <a:gd name="connsiteX3478" fmla="*/ 3086479 w 7486643"/>
              <a:gd name="connsiteY3478" fmla="*/ 2193177 h 3524628"/>
              <a:gd name="connsiteX3479" fmla="*/ 3079036 w 7486643"/>
              <a:gd name="connsiteY3479" fmla="*/ 2190064 h 3524628"/>
              <a:gd name="connsiteX3480" fmla="*/ 4726381 w 7486643"/>
              <a:gd name="connsiteY3480" fmla="*/ 2187643 h 3524628"/>
              <a:gd name="connsiteX3481" fmla="*/ 4726381 w 7486643"/>
              <a:gd name="connsiteY3481" fmla="*/ 2187643 h 3524628"/>
              <a:gd name="connsiteX3482" fmla="*/ 4726381 w 7486643"/>
              <a:gd name="connsiteY3482" fmla="*/ 2187643 h 3524628"/>
              <a:gd name="connsiteX3483" fmla="*/ 4696071 w 7486643"/>
              <a:gd name="connsiteY3483" fmla="*/ 2207566 h 3524628"/>
              <a:gd name="connsiteX3484" fmla="*/ 4725928 w 7486643"/>
              <a:gd name="connsiteY3484" fmla="*/ 2247412 h 3524628"/>
              <a:gd name="connsiteX3485" fmla="*/ 4726381 w 7486643"/>
              <a:gd name="connsiteY3485" fmla="*/ 2187643 h 3524628"/>
              <a:gd name="connsiteX3486" fmla="*/ 427802 w 7486643"/>
              <a:gd name="connsiteY3486" fmla="*/ 2182662 h 3524628"/>
              <a:gd name="connsiteX3487" fmla="*/ 418755 w 7486643"/>
              <a:gd name="connsiteY3487" fmla="*/ 2189857 h 3524628"/>
              <a:gd name="connsiteX3488" fmla="*/ 427802 w 7486643"/>
              <a:gd name="connsiteY3488" fmla="*/ 2182662 h 3524628"/>
              <a:gd name="connsiteX3489" fmla="*/ 4969949 w 7486643"/>
              <a:gd name="connsiteY3489" fmla="*/ 2181253 h 3524628"/>
              <a:gd name="connsiteX3490" fmla="*/ 4957098 w 7486643"/>
              <a:gd name="connsiteY3490" fmla="*/ 2182109 h 3524628"/>
              <a:gd name="connsiteX3491" fmla="*/ 4969949 w 7486643"/>
              <a:gd name="connsiteY3491" fmla="*/ 2181253 h 3524628"/>
              <a:gd name="connsiteX3492" fmla="*/ 5347112 w 7486643"/>
              <a:gd name="connsiteY3492" fmla="*/ 2176644 h 3524628"/>
              <a:gd name="connsiteX3493" fmla="*/ 5334389 w 7486643"/>
              <a:gd name="connsiteY3493" fmla="*/ 2181555 h 3524628"/>
              <a:gd name="connsiteX3494" fmla="*/ 5301817 w 7486643"/>
              <a:gd name="connsiteY3494" fmla="*/ 2179895 h 3524628"/>
              <a:gd name="connsiteX3495" fmla="*/ 5208173 w 7486643"/>
              <a:gd name="connsiteY3495" fmla="*/ 2195391 h 3524628"/>
              <a:gd name="connsiteX3496" fmla="*/ 5176958 w 7486643"/>
              <a:gd name="connsiteY3496" fmla="*/ 2208119 h 3524628"/>
              <a:gd name="connsiteX3497" fmla="*/ 5206363 w 7486643"/>
              <a:gd name="connsiteY3497" fmla="*/ 2215314 h 3524628"/>
              <a:gd name="connsiteX3498" fmla="*/ 5232602 w 7486643"/>
              <a:gd name="connsiteY3498" fmla="*/ 2254053 h 3524628"/>
              <a:gd name="connsiteX3499" fmla="*/ 5271054 w 7486643"/>
              <a:gd name="connsiteY3499" fmla="*/ 2262354 h 3524628"/>
              <a:gd name="connsiteX3500" fmla="*/ 5297293 w 7486643"/>
              <a:gd name="connsiteY3500" fmla="*/ 2240771 h 3524628"/>
              <a:gd name="connsiteX3501" fmla="*/ 5364699 w 7486643"/>
              <a:gd name="connsiteY3501" fmla="*/ 2220294 h 3524628"/>
              <a:gd name="connsiteX3502" fmla="*/ 5423056 w 7486643"/>
              <a:gd name="connsiteY3502" fmla="*/ 2214760 h 3524628"/>
              <a:gd name="connsiteX3503" fmla="*/ 5403151 w 7486643"/>
              <a:gd name="connsiteY3503" fmla="*/ 2188196 h 3524628"/>
              <a:gd name="connsiteX3504" fmla="*/ 5375556 w 7486643"/>
              <a:gd name="connsiteY3504" fmla="*/ 2189857 h 3524628"/>
              <a:gd name="connsiteX3505" fmla="*/ 5371032 w 7486643"/>
              <a:gd name="connsiteY3505" fmla="*/ 2200371 h 3524628"/>
              <a:gd name="connsiteX3506" fmla="*/ 5358817 w 7486643"/>
              <a:gd name="connsiteY3506" fmla="*/ 2182109 h 3524628"/>
              <a:gd name="connsiteX3507" fmla="*/ 5347112 w 7486643"/>
              <a:gd name="connsiteY3507" fmla="*/ 2176644 h 3524628"/>
              <a:gd name="connsiteX3508" fmla="*/ 339816 w 7486643"/>
              <a:gd name="connsiteY3508" fmla="*/ 2174502 h 3524628"/>
              <a:gd name="connsiteX3509" fmla="*/ 339926 w 7486643"/>
              <a:gd name="connsiteY3509" fmla="*/ 2174638 h 3524628"/>
              <a:gd name="connsiteX3510" fmla="*/ 339587 w 7486643"/>
              <a:gd name="connsiteY3510" fmla="*/ 2180449 h 3524628"/>
              <a:gd name="connsiteX3511" fmla="*/ 4355424 w 7486643"/>
              <a:gd name="connsiteY3511" fmla="*/ 2173808 h 3524628"/>
              <a:gd name="connsiteX3512" fmla="*/ 4355805 w 7486643"/>
              <a:gd name="connsiteY3512" fmla="*/ 2173963 h 3524628"/>
              <a:gd name="connsiteX3513" fmla="*/ 4354624 w 7486643"/>
              <a:gd name="connsiteY3513" fmla="*/ 2174061 h 3524628"/>
              <a:gd name="connsiteX3514" fmla="*/ 7109554 w 7486643"/>
              <a:gd name="connsiteY3514" fmla="*/ 2169934 h 3524628"/>
              <a:gd name="connsiteX3515" fmla="*/ 7096887 w 7486643"/>
              <a:gd name="connsiteY3515" fmla="*/ 2193177 h 3524628"/>
              <a:gd name="connsiteX3516" fmla="*/ 7109554 w 7486643"/>
              <a:gd name="connsiteY3516" fmla="*/ 2169934 h 3524628"/>
              <a:gd name="connsiteX3517" fmla="*/ 412874 w 7486643"/>
              <a:gd name="connsiteY3517" fmla="*/ 2161633 h 3524628"/>
              <a:gd name="connsiteX3518" fmla="*/ 402921 w 7486643"/>
              <a:gd name="connsiteY3518" fmla="*/ 2169380 h 3524628"/>
              <a:gd name="connsiteX3519" fmla="*/ 402627 w 7486643"/>
              <a:gd name="connsiteY3519" fmla="*/ 2176257 h 3524628"/>
              <a:gd name="connsiteX3520" fmla="*/ 402016 w 7486643"/>
              <a:gd name="connsiteY3520" fmla="*/ 2177128 h 3524628"/>
              <a:gd name="connsiteX3521" fmla="*/ 361754 w 7486643"/>
              <a:gd name="connsiteY3521" fmla="*/ 2169380 h 3524628"/>
              <a:gd name="connsiteX3522" fmla="*/ 340944 w 7486643"/>
              <a:gd name="connsiteY3522" fmla="*/ 2197604 h 3524628"/>
              <a:gd name="connsiteX3523" fmla="*/ 386183 w 7486643"/>
              <a:gd name="connsiteY3523" fmla="*/ 2205906 h 3524628"/>
              <a:gd name="connsiteX3524" fmla="*/ 402214 w 7486643"/>
              <a:gd name="connsiteY3524" fmla="*/ 2185905 h 3524628"/>
              <a:gd name="connsiteX3525" fmla="*/ 402627 w 7486643"/>
              <a:gd name="connsiteY3525" fmla="*/ 2176257 h 3524628"/>
              <a:gd name="connsiteX3526" fmla="*/ 302491 w 7486643"/>
              <a:gd name="connsiteY3526" fmla="*/ 2159419 h 3524628"/>
              <a:gd name="connsiteX3527" fmla="*/ 302491 w 7486643"/>
              <a:gd name="connsiteY3527" fmla="*/ 2211993 h 3524628"/>
              <a:gd name="connsiteX3528" fmla="*/ 302491 w 7486643"/>
              <a:gd name="connsiteY3528" fmla="*/ 2159419 h 3524628"/>
              <a:gd name="connsiteX3529" fmla="*/ 4392894 w 7486643"/>
              <a:gd name="connsiteY3529" fmla="*/ 2158943 h 3524628"/>
              <a:gd name="connsiteX3530" fmla="*/ 4355424 w 7486643"/>
              <a:gd name="connsiteY3530" fmla="*/ 2173808 h 3524628"/>
              <a:gd name="connsiteX3531" fmla="*/ 4347620 w 7486643"/>
              <a:gd name="connsiteY3531" fmla="*/ 2174638 h 3524628"/>
              <a:gd name="connsiteX3532" fmla="*/ 4354624 w 7486643"/>
              <a:gd name="connsiteY3532" fmla="*/ 2174061 h 3524628"/>
              <a:gd name="connsiteX3533" fmla="*/ 4310807 w 7486643"/>
              <a:gd name="connsiteY3533" fmla="*/ 2187920 h 3524628"/>
              <a:gd name="connsiteX3534" fmla="*/ 4275351 w 7486643"/>
              <a:gd name="connsiteY3534" fmla="*/ 2223615 h 3524628"/>
              <a:gd name="connsiteX3535" fmla="*/ 4321042 w 7486643"/>
              <a:gd name="connsiteY3535" fmla="*/ 2212547 h 3524628"/>
              <a:gd name="connsiteX3536" fmla="*/ 4331447 w 7486643"/>
              <a:gd name="connsiteY3536" fmla="*/ 2193177 h 3524628"/>
              <a:gd name="connsiteX3537" fmla="*/ 4334162 w 7486643"/>
              <a:gd name="connsiteY3537" fmla="*/ 2207566 h 3524628"/>
              <a:gd name="connsiteX3538" fmla="*/ 4354971 w 7486643"/>
              <a:gd name="connsiteY3538" fmla="*/ 2181555 h 3524628"/>
              <a:gd name="connsiteX3539" fmla="*/ 4352257 w 7486643"/>
              <a:gd name="connsiteY3539" fmla="*/ 2215867 h 3524628"/>
              <a:gd name="connsiteX3540" fmla="*/ 4370805 w 7486643"/>
              <a:gd name="connsiteY3540" fmla="*/ 2219188 h 3524628"/>
              <a:gd name="connsiteX3541" fmla="*/ 4359043 w 7486643"/>
              <a:gd name="connsiteY3541" fmla="*/ 2233023 h 3524628"/>
              <a:gd name="connsiteX3542" fmla="*/ 4392972 w 7486643"/>
              <a:gd name="connsiteY3542" fmla="*/ 2203692 h 3524628"/>
              <a:gd name="connsiteX3543" fmla="*/ 4407448 w 7486643"/>
              <a:gd name="connsiteY3543" fmla="*/ 2210886 h 3524628"/>
              <a:gd name="connsiteX3544" fmla="*/ 4397496 w 7486643"/>
              <a:gd name="connsiteY3544" fmla="*/ 2198711 h 3524628"/>
              <a:gd name="connsiteX3545" fmla="*/ 4390258 w 7486643"/>
              <a:gd name="connsiteY3545" fmla="*/ 2181555 h 3524628"/>
              <a:gd name="connsiteX3546" fmla="*/ 4401115 w 7486643"/>
              <a:gd name="connsiteY3546" fmla="*/ 2165506 h 3524628"/>
              <a:gd name="connsiteX3547" fmla="*/ 4392894 w 7486643"/>
              <a:gd name="connsiteY3547" fmla="*/ 2158943 h 3524628"/>
              <a:gd name="connsiteX3548" fmla="*/ 6707834 w 7486643"/>
              <a:gd name="connsiteY3548" fmla="*/ 2157205 h 3524628"/>
              <a:gd name="connsiteX3549" fmla="*/ 6660334 w 7486643"/>
              <a:gd name="connsiteY3549" fmla="*/ 2254053 h 3524628"/>
              <a:gd name="connsiteX3550" fmla="*/ 6636810 w 7486643"/>
              <a:gd name="connsiteY3550" fmla="*/ 2238557 h 3524628"/>
              <a:gd name="connsiteX3551" fmla="*/ 6616904 w 7486643"/>
              <a:gd name="connsiteY3551" fmla="*/ 2259033 h 3524628"/>
              <a:gd name="connsiteX3552" fmla="*/ 6594286 w 7486643"/>
              <a:gd name="connsiteY3552" fmla="*/ 2195944 h 3524628"/>
              <a:gd name="connsiteX3553" fmla="*/ 6575738 w 7486643"/>
              <a:gd name="connsiteY3553" fmla="*/ 2213653 h 3524628"/>
              <a:gd name="connsiteX3554" fmla="*/ 6543166 w 7486643"/>
              <a:gd name="connsiteY3554" fmla="*/ 2201478 h 3524628"/>
              <a:gd name="connsiteX3555" fmla="*/ 6522808 w 7486643"/>
              <a:gd name="connsiteY3555" fmla="*/ 2252392 h 3524628"/>
              <a:gd name="connsiteX3556" fmla="*/ 6491594 w 7486643"/>
              <a:gd name="connsiteY3556" fmla="*/ 2256266 h 3524628"/>
              <a:gd name="connsiteX3557" fmla="*/ 6494760 w 7486643"/>
              <a:gd name="connsiteY3557" fmla="*/ 2230256 h 3524628"/>
              <a:gd name="connsiteX3558" fmla="*/ 6476212 w 7486643"/>
              <a:gd name="connsiteY3558" fmla="*/ 2248518 h 3524628"/>
              <a:gd name="connsiteX3559" fmla="*/ 6413330 w 7486643"/>
              <a:gd name="connsiteY3559" fmla="*/ 2260694 h 3524628"/>
              <a:gd name="connsiteX3560" fmla="*/ 6363116 w 7486643"/>
              <a:gd name="connsiteY3560" fmla="*/ 2260694 h 3524628"/>
              <a:gd name="connsiteX3561" fmla="*/ 6356330 w 7486643"/>
              <a:gd name="connsiteY3561" fmla="*/ 2280616 h 3524628"/>
              <a:gd name="connsiteX3562" fmla="*/ 6362211 w 7486643"/>
              <a:gd name="connsiteY3562" fmla="*/ 2275636 h 3524628"/>
              <a:gd name="connsiteX3563" fmla="*/ 6372616 w 7486643"/>
              <a:gd name="connsiteY3563" fmla="*/ 2280616 h 3524628"/>
              <a:gd name="connsiteX3564" fmla="*/ 6408354 w 7486643"/>
              <a:gd name="connsiteY3564" fmla="*/ 2280616 h 3524628"/>
              <a:gd name="connsiteX3565" fmla="*/ 6479832 w 7486643"/>
              <a:gd name="connsiteY3565" fmla="*/ 2280616 h 3524628"/>
              <a:gd name="connsiteX3566" fmla="*/ 6550856 w 7486643"/>
              <a:gd name="connsiteY3566" fmla="*/ 2291131 h 3524628"/>
              <a:gd name="connsiteX3567" fmla="*/ 6383926 w 7486643"/>
              <a:gd name="connsiteY3567" fmla="*/ 2298326 h 3524628"/>
              <a:gd name="connsiteX3568" fmla="*/ 6246852 w 7486643"/>
              <a:gd name="connsiteY3568" fmla="*/ 2283937 h 3524628"/>
              <a:gd name="connsiteX3569" fmla="*/ 6222424 w 7486643"/>
              <a:gd name="connsiteY3569" fmla="*/ 2280616 h 3524628"/>
              <a:gd name="connsiteX3570" fmla="*/ 6126970 w 7486643"/>
              <a:gd name="connsiteY3570" fmla="*/ 2281723 h 3524628"/>
              <a:gd name="connsiteX3571" fmla="*/ 6051422 w 7486643"/>
              <a:gd name="connsiteY3571" fmla="*/ 2277849 h 3524628"/>
              <a:gd name="connsiteX3572" fmla="*/ 6003921 w 7486643"/>
              <a:gd name="connsiteY3572" fmla="*/ 2282277 h 3524628"/>
              <a:gd name="connsiteX3573" fmla="*/ 5881324 w 7486643"/>
              <a:gd name="connsiteY3573" fmla="*/ 2278403 h 3524628"/>
              <a:gd name="connsiteX3574" fmla="*/ 5878157 w 7486643"/>
              <a:gd name="connsiteY3574" fmla="*/ 2335958 h 3524628"/>
              <a:gd name="connsiteX3575" fmla="*/ 5895801 w 7486643"/>
              <a:gd name="connsiteY3575" fmla="*/ 2360861 h 3524628"/>
              <a:gd name="connsiteX3576" fmla="*/ 5931087 w 7486643"/>
              <a:gd name="connsiteY3576" fmla="*/ 2355327 h 3524628"/>
              <a:gd name="connsiteX3577" fmla="*/ 5973611 w 7486643"/>
              <a:gd name="connsiteY3577" fmla="*/ 2354774 h 3524628"/>
              <a:gd name="connsiteX3578" fmla="*/ 6064088 w 7486643"/>
              <a:gd name="connsiteY3578" fmla="*/ 2356434 h 3524628"/>
              <a:gd name="connsiteX3579" fmla="*/ 6121994 w 7486643"/>
              <a:gd name="connsiteY3579" fmla="*/ 2344259 h 3524628"/>
              <a:gd name="connsiteX3580" fmla="*/ 6245495 w 7486643"/>
              <a:gd name="connsiteY3580" fmla="*/ 2363628 h 3524628"/>
              <a:gd name="connsiteX3581" fmla="*/ 6386640 w 7486643"/>
              <a:gd name="connsiteY3581" fmla="*/ 2374697 h 3524628"/>
              <a:gd name="connsiteX3582" fmla="*/ 6381211 w 7486643"/>
              <a:gd name="connsiteY3582" fmla="*/ 2369163 h 3524628"/>
              <a:gd name="connsiteX3583" fmla="*/ 6474856 w 7486643"/>
              <a:gd name="connsiteY3583" fmla="*/ 2319909 h 3524628"/>
              <a:gd name="connsiteX3584" fmla="*/ 6538642 w 7486643"/>
              <a:gd name="connsiteY3584" fmla="*/ 2318802 h 3524628"/>
              <a:gd name="connsiteX3585" fmla="*/ 6610572 w 7486643"/>
              <a:gd name="connsiteY3585" fmla="*/ 2308287 h 3524628"/>
              <a:gd name="connsiteX3586" fmla="*/ 6540904 w 7486643"/>
              <a:gd name="connsiteY3586" fmla="*/ 2280063 h 3524628"/>
              <a:gd name="connsiteX3587" fmla="*/ 6660786 w 7486643"/>
              <a:gd name="connsiteY3587" fmla="*/ 2254606 h 3524628"/>
              <a:gd name="connsiteX3588" fmla="*/ 6620021 w 7486643"/>
              <a:gd name="connsiteY3588" fmla="*/ 2296016 h 3524628"/>
              <a:gd name="connsiteX3589" fmla="*/ 6619822 w 7486643"/>
              <a:gd name="connsiteY3589" fmla="*/ 2296623 h 3524628"/>
              <a:gd name="connsiteX3590" fmla="*/ 6618481 w 7486643"/>
              <a:gd name="connsiteY3590" fmla="*/ 2296147 h 3524628"/>
              <a:gd name="connsiteX3591" fmla="*/ 6616000 w 7486643"/>
              <a:gd name="connsiteY3591" fmla="*/ 2308287 h 3524628"/>
              <a:gd name="connsiteX3592" fmla="*/ 6722763 w 7486643"/>
              <a:gd name="connsiteY3592" fmla="*/ 2272869 h 3524628"/>
              <a:gd name="connsiteX3593" fmla="*/ 6733168 w 7486643"/>
              <a:gd name="connsiteY3593" fmla="*/ 2241877 h 3524628"/>
              <a:gd name="connsiteX3594" fmla="*/ 6752620 w 7486643"/>
              <a:gd name="connsiteY3594" fmla="*/ 2216974 h 3524628"/>
              <a:gd name="connsiteX3595" fmla="*/ 6739502 w 7486643"/>
              <a:gd name="connsiteY3595" fmla="*/ 2169934 h 3524628"/>
              <a:gd name="connsiteX3596" fmla="*/ 6731358 w 7486643"/>
              <a:gd name="connsiteY3596" fmla="*/ 2228596 h 3524628"/>
              <a:gd name="connsiteX3597" fmla="*/ 6707834 w 7486643"/>
              <a:gd name="connsiteY3597" fmla="*/ 2157205 h 3524628"/>
              <a:gd name="connsiteX3598" fmla="*/ 3557413 w 7486643"/>
              <a:gd name="connsiteY3598" fmla="*/ 2157205 h 3524628"/>
              <a:gd name="connsiteX3599" fmla="*/ 3564652 w 7486643"/>
              <a:gd name="connsiteY3599" fmla="*/ 2157205 h 3524628"/>
              <a:gd name="connsiteX3600" fmla="*/ 3557413 w 7486643"/>
              <a:gd name="connsiteY3600" fmla="*/ 2157205 h 3524628"/>
              <a:gd name="connsiteX3601" fmla="*/ 4192112 w 7486643"/>
              <a:gd name="connsiteY3601" fmla="*/ 2144477 h 3524628"/>
              <a:gd name="connsiteX3602" fmla="*/ 4233279 w 7486643"/>
              <a:gd name="connsiteY3602" fmla="*/ 2156098 h 3524628"/>
              <a:gd name="connsiteX3603" fmla="*/ 4221970 w 7486643"/>
              <a:gd name="connsiteY3603" fmla="*/ 2144477 h 3524628"/>
              <a:gd name="connsiteX3604" fmla="*/ 4192112 w 7486643"/>
              <a:gd name="connsiteY3604" fmla="*/ 2144477 h 3524628"/>
              <a:gd name="connsiteX3605" fmla="*/ 5045313 w 7486643"/>
              <a:gd name="connsiteY3605" fmla="*/ 2142263 h 3524628"/>
              <a:gd name="connsiteX3606" fmla="*/ 4957098 w 7486643"/>
              <a:gd name="connsiteY3606" fmla="*/ 2182109 h 3524628"/>
              <a:gd name="connsiteX3607" fmla="*/ 4995551 w 7486643"/>
              <a:gd name="connsiteY3607" fmla="*/ 2182662 h 3524628"/>
              <a:gd name="connsiteX3608" fmla="*/ 5045313 w 7486643"/>
              <a:gd name="connsiteY3608" fmla="*/ 2142263 h 3524628"/>
              <a:gd name="connsiteX3609" fmla="*/ 6669997 w 7486643"/>
              <a:gd name="connsiteY3609" fmla="*/ 2140361 h 3524628"/>
              <a:gd name="connsiteX3610" fmla="*/ 6672096 w 7486643"/>
              <a:gd name="connsiteY3610" fmla="*/ 2145030 h 3524628"/>
              <a:gd name="connsiteX3611" fmla="*/ 6669997 w 7486643"/>
              <a:gd name="connsiteY3611" fmla="*/ 2140361 h 3524628"/>
              <a:gd name="connsiteX3612" fmla="*/ 5303287 w 7486643"/>
              <a:gd name="connsiteY3612" fmla="*/ 2140326 h 3524628"/>
              <a:gd name="connsiteX3613" fmla="*/ 5299555 w 7486643"/>
              <a:gd name="connsiteY3613" fmla="*/ 2144477 h 3524628"/>
              <a:gd name="connsiteX3614" fmla="*/ 5314484 w 7486643"/>
              <a:gd name="connsiteY3614" fmla="*/ 2146137 h 3524628"/>
              <a:gd name="connsiteX3615" fmla="*/ 5303287 w 7486643"/>
              <a:gd name="connsiteY3615" fmla="*/ 2140326 h 3524628"/>
              <a:gd name="connsiteX3616" fmla="*/ 2061427 w 7486643"/>
              <a:gd name="connsiteY3616" fmla="*/ 2138666 h 3524628"/>
              <a:gd name="connsiteX3617" fmla="*/ 2048251 w 7486643"/>
              <a:gd name="connsiteY3617" fmla="*/ 2154992 h 3524628"/>
              <a:gd name="connsiteX3618" fmla="*/ 2065442 w 7486643"/>
              <a:gd name="connsiteY3618" fmla="*/ 2233576 h 3524628"/>
              <a:gd name="connsiteX3619" fmla="*/ 1998941 w 7486643"/>
              <a:gd name="connsiteY3619" fmla="*/ 2189857 h 3524628"/>
              <a:gd name="connsiteX3620" fmla="*/ 2023370 w 7486643"/>
              <a:gd name="connsiteY3620" fmla="*/ 2252392 h 3524628"/>
              <a:gd name="connsiteX3621" fmla="*/ 2013870 w 7486643"/>
              <a:gd name="connsiteY3621" fmla="*/ 2250525 h 3524628"/>
              <a:gd name="connsiteX3622" fmla="*/ 2014685 w 7486643"/>
              <a:gd name="connsiteY3622" fmla="*/ 2253581 h 3524628"/>
              <a:gd name="connsiteX3623" fmla="*/ 1998093 w 7486643"/>
              <a:gd name="connsiteY3623" fmla="*/ 2255851 h 3524628"/>
              <a:gd name="connsiteX3624" fmla="*/ 1973155 w 7486643"/>
              <a:gd name="connsiteY3624" fmla="*/ 2260140 h 3524628"/>
              <a:gd name="connsiteX3625" fmla="*/ 2026989 w 7486643"/>
              <a:gd name="connsiteY3625" fmla="*/ 2264014 h 3524628"/>
              <a:gd name="connsiteX3626" fmla="*/ 2028799 w 7486643"/>
              <a:gd name="connsiteY3626" fmla="*/ 2221955 h 3524628"/>
              <a:gd name="connsiteX3627" fmla="*/ 2093038 w 7486643"/>
              <a:gd name="connsiteY3627" fmla="*/ 2260694 h 3524628"/>
              <a:gd name="connsiteX3628" fmla="*/ 2069966 w 7486643"/>
              <a:gd name="connsiteY3628" fmla="*/ 2179342 h 3524628"/>
              <a:gd name="connsiteX3629" fmla="*/ 2114752 w 7486643"/>
              <a:gd name="connsiteY3629" fmla="*/ 2221401 h 3524628"/>
              <a:gd name="connsiteX3630" fmla="*/ 2077657 w 7486643"/>
              <a:gd name="connsiteY3630" fmla="*/ 2158865 h 3524628"/>
              <a:gd name="connsiteX3631" fmla="*/ 2061427 w 7486643"/>
              <a:gd name="connsiteY3631" fmla="*/ 2138666 h 3524628"/>
              <a:gd name="connsiteX3632" fmla="*/ 5826585 w 7486643"/>
              <a:gd name="connsiteY3632" fmla="*/ 2135069 h 3524628"/>
              <a:gd name="connsiteX3633" fmla="*/ 5795371 w 7486643"/>
              <a:gd name="connsiteY3633" fmla="*/ 2144477 h 3524628"/>
              <a:gd name="connsiteX3634" fmla="*/ 5808038 w 7486643"/>
              <a:gd name="connsiteY3634" fmla="*/ 2144477 h 3524628"/>
              <a:gd name="connsiteX3635" fmla="*/ 5826585 w 7486643"/>
              <a:gd name="connsiteY3635" fmla="*/ 2135069 h 3524628"/>
              <a:gd name="connsiteX3636" fmla="*/ 341397 w 7486643"/>
              <a:gd name="connsiteY3636" fmla="*/ 2133408 h 3524628"/>
              <a:gd name="connsiteX3637" fmla="*/ 339816 w 7486643"/>
              <a:gd name="connsiteY3637" fmla="*/ 2174502 h 3524628"/>
              <a:gd name="connsiteX3638" fmla="*/ 338951 w 7486643"/>
              <a:gd name="connsiteY3638" fmla="*/ 2173445 h 3524628"/>
              <a:gd name="connsiteX3639" fmla="*/ 339587 w 7486643"/>
              <a:gd name="connsiteY3639" fmla="*/ 2180449 h 3524628"/>
              <a:gd name="connsiteX3640" fmla="*/ 344111 w 7486643"/>
              <a:gd name="connsiteY3640" fmla="*/ 2185983 h 3524628"/>
              <a:gd name="connsiteX3641" fmla="*/ 341397 w 7486643"/>
              <a:gd name="connsiteY3641" fmla="*/ 2133408 h 3524628"/>
              <a:gd name="connsiteX3642" fmla="*/ 1491180 w 7486643"/>
              <a:gd name="connsiteY3642" fmla="*/ 2127416 h 3524628"/>
              <a:gd name="connsiteX3643" fmla="*/ 1459244 w 7486643"/>
              <a:gd name="connsiteY3643" fmla="*/ 2153331 h 3524628"/>
              <a:gd name="connsiteX3644" fmla="*/ 1463316 w 7486643"/>
              <a:gd name="connsiteY3644" fmla="*/ 2205352 h 3524628"/>
              <a:gd name="connsiteX3645" fmla="*/ 1475530 w 7486643"/>
              <a:gd name="connsiteY3645" fmla="*/ 2209226 h 3524628"/>
              <a:gd name="connsiteX3646" fmla="*/ 1516697 w 7486643"/>
              <a:gd name="connsiteY3646" fmla="*/ 2166613 h 3524628"/>
              <a:gd name="connsiteX3647" fmla="*/ 1501316 w 7486643"/>
              <a:gd name="connsiteY3647" fmla="*/ 2128428 h 3524628"/>
              <a:gd name="connsiteX3648" fmla="*/ 1491180 w 7486643"/>
              <a:gd name="connsiteY3648" fmla="*/ 2127416 h 3524628"/>
              <a:gd name="connsiteX3649" fmla="*/ 4007991 w 7486643"/>
              <a:gd name="connsiteY3649" fmla="*/ 2125661 h 3524628"/>
              <a:gd name="connsiteX3650" fmla="*/ 3990348 w 7486643"/>
              <a:gd name="connsiteY3650" fmla="*/ 2151671 h 3524628"/>
              <a:gd name="connsiteX3651" fmla="*/ 4020657 w 7486643"/>
              <a:gd name="connsiteY3651" fmla="*/ 2154438 h 3524628"/>
              <a:gd name="connsiteX3652" fmla="*/ 4035453 w 7486643"/>
              <a:gd name="connsiteY3652" fmla="*/ 2154272 h 3524628"/>
              <a:gd name="connsiteX3653" fmla="*/ 4035134 w 7486643"/>
              <a:gd name="connsiteY3653" fmla="*/ 2156652 h 3524628"/>
              <a:gd name="connsiteX3654" fmla="*/ 4057301 w 7486643"/>
              <a:gd name="connsiteY3654" fmla="*/ 2151118 h 3524628"/>
              <a:gd name="connsiteX3655" fmla="*/ 4039149 w 7486643"/>
              <a:gd name="connsiteY3655" fmla="*/ 2154231 h 3524628"/>
              <a:gd name="connsiteX3656" fmla="*/ 4035453 w 7486643"/>
              <a:gd name="connsiteY3656" fmla="*/ 2154272 h 3524628"/>
              <a:gd name="connsiteX3657" fmla="*/ 4037573 w 7486643"/>
              <a:gd name="connsiteY3657" fmla="*/ 2138424 h 3524628"/>
              <a:gd name="connsiteX3658" fmla="*/ 4007991 w 7486643"/>
              <a:gd name="connsiteY3658" fmla="*/ 2125661 h 3524628"/>
              <a:gd name="connsiteX3659" fmla="*/ 7125472 w 7486643"/>
              <a:gd name="connsiteY3659" fmla="*/ 2119599 h 3524628"/>
              <a:gd name="connsiteX3660" fmla="*/ 7126744 w 7486643"/>
              <a:gd name="connsiteY3660" fmla="*/ 2126214 h 3524628"/>
              <a:gd name="connsiteX3661" fmla="*/ 7125472 w 7486643"/>
              <a:gd name="connsiteY3661" fmla="*/ 2119599 h 3524628"/>
              <a:gd name="connsiteX3662" fmla="*/ 6527558 w 7486643"/>
              <a:gd name="connsiteY3662" fmla="*/ 2106637 h 3524628"/>
              <a:gd name="connsiteX3663" fmla="*/ 6509689 w 7486643"/>
              <a:gd name="connsiteY3663" fmla="*/ 2107951 h 3524628"/>
              <a:gd name="connsiteX3664" fmla="*/ 6487522 w 7486643"/>
              <a:gd name="connsiteY3664" fmla="*/ 2125107 h 3524628"/>
              <a:gd name="connsiteX3665" fmla="*/ 6519189 w 7486643"/>
              <a:gd name="connsiteY3665" fmla="*/ 2125661 h 3524628"/>
              <a:gd name="connsiteX3666" fmla="*/ 6538642 w 7486643"/>
              <a:gd name="connsiteY3666" fmla="*/ 2119020 h 3524628"/>
              <a:gd name="connsiteX3667" fmla="*/ 6527558 w 7486643"/>
              <a:gd name="connsiteY3667" fmla="*/ 2106637 h 3524628"/>
              <a:gd name="connsiteX3668" fmla="*/ 6268114 w 7486643"/>
              <a:gd name="connsiteY3668" fmla="*/ 2105738 h 3524628"/>
              <a:gd name="connsiteX3669" fmla="*/ 6268011 w 7486643"/>
              <a:gd name="connsiteY3669" fmla="*/ 2105825 h 3524628"/>
              <a:gd name="connsiteX3670" fmla="*/ 6262177 w 7486643"/>
              <a:gd name="connsiteY3670" fmla="*/ 2107191 h 3524628"/>
              <a:gd name="connsiteX3671" fmla="*/ 6268114 w 7486643"/>
              <a:gd name="connsiteY3671" fmla="*/ 2105738 h 3524628"/>
              <a:gd name="connsiteX3672" fmla="*/ 2253183 w 7486643"/>
              <a:gd name="connsiteY3672" fmla="*/ 2105738 h 3524628"/>
              <a:gd name="connsiteX3673" fmla="*/ 2240403 w 7486643"/>
              <a:gd name="connsiteY3673" fmla="*/ 2112656 h 3524628"/>
              <a:gd name="connsiteX3674" fmla="*/ 2238980 w 7486643"/>
              <a:gd name="connsiteY3674" fmla="*/ 2114011 h 3524628"/>
              <a:gd name="connsiteX3675" fmla="*/ 2234182 w 7486643"/>
              <a:gd name="connsiteY3675" fmla="*/ 2116806 h 3524628"/>
              <a:gd name="connsiteX3676" fmla="*/ 2229658 w 7486643"/>
              <a:gd name="connsiteY3676" fmla="*/ 2122894 h 3524628"/>
              <a:gd name="connsiteX3677" fmla="*/ 2238980 w 7486643"/>
              <a:gd name="connsiteY3677" fmla="*/ 2114011 h 3524628"/>
              <a:gd name="connsiteX3678" fmla="*/ 6931766 w 7486643"/>
              <a:gd name="connsiteY3678" fmla="*/ 2103524 h 3524628"/>
              <a:gd name="connsiteX3679" fmla="*/ 6943980 w 7486643"/>
              <a:gd name="connsiteY3679" fmla="*/ 2110719 h 3524628"/>
              <a:gd name="connsiteX3680" fmla="*/ 6931766 w 7486643"/>
              <a:gd name="connsiteY3680" fmla="*/ 2103524 h 3524628"/>
              <a:gd name="connsiteX3681" fmla="*/ 1463372 w 7486643"/>
              <a:gd name="connsiteY3681" fmla="*/ 2103386 h 3524628"/>
              <a:gd name="connsiteX3682" fmla="*/ 1449291 w 7486643"/>
              <a:gd name="connsiteY3682" fmla="*/ 2113486 h 3524628"/>
              <a:gd name="connsiteX3683" fmla="*/ 1449291 w 7486643"/>
              <a:gd name="connsiteY3683" fmla="*/ 2113486 h 3524628"/>
              <a:gd name="connsiteX3684" fmla="*/ 1459244 w 7486643"/>
              <a:gd name="connsiteY3684" fmla="*/ 2144477 h 3524628"/>
              <a:gd name="connsiteX3685" fmla="*/ 1477792 w 7486643"/>
              <a:gd name="connsiteY3685" fmla="*/ 2107398 h 3524628"/>
              <a:gd name="connsiteX3686" fmla="*/ 1463372 w 7486643"/>
              <a:gd name="connsiteY3686" fmla="*/ 2103386 h 3524628"/>
              <a:gd name="connsiteX3687" fmla="*/ 5997588 w 7486643"/>
              <a:gd name="connsiteY3687" fmla="*/ 2102417 h 3524628"/>
              <a:gd name="connsiteX3688" fmla="*/ 5996327 w 7486643"/>
              <a:gd name="connsiteY3688" fmla="*/ 2102578 h 3524628"/>
              <a:gd name="connsiteX3689" fmla="*/ 5990293 w 7486643"/>
              <a:gd name="connsiteY3689" fmla="*/ 2103247 h 3524628"/>
              <a:gd name="connsiteX3690" fmla="*/ 5997588 w 7486643"/>
              <a:gd name="connsiteY3690" fmla="*/ 2102417 h 3524628"/>
              <a:gd name="connsiteX3691" fmla="*/ 4432329 w 7486643"/>
              <a:gd name="connsiteY3691" fmla="*/ 2102417 h 3524628"/>
              <a:gd name="connsiteX3692" fmla="*/ 4420284 w 7486643"/>
              <a:gd name="connsiteY3692" fmla="*/ 2114316 h 3524628"/>
              <a:gd name="connsiteX3693" fmla="*/ 4415413 w 7486643"/>
              <a:gd name="connsiteY3693" fmla="*/ 2120358 h 3524628"/>
              <a:gd name="connsiteX3694" fmla="*/ 4406543 w 7486643"/>
              <a:gd name="connsiteY3694" fmla="*/ 2126214 h 3524628"/>
              <a:gd name="connsiteX3695" fmla="*/ 4413690 w 7486643"/>
              <a:gd name="connsiteY3695" fmla="*/ 2122496 h 3524628"/>
              <a:gd name="connsiteX3696" fmla="*/ 4415413 w 7486643"/>
              <a:gd name="connsiteY3696" fmla="*/ 2120358 h 3524628"/>
              <a:gd name="connsiteX3697" fmla="*/ 4420794 w 7486643"/>
              <a:gd name="connsiteY3697" fmla="*/ 2116806 h 3524628"/>
              <a:gd name="connsiteX3698" fmla="*/ 4432329 w 7486643"/>
              <a:gd name="connsiteY3698" fmla="*/ 2102417 h 3524628"/>
              <a:gd name="connsiteX3699" fmla="*/ 4356781 w 7486643"/>
              <a:gd name="connsiteY3699" fmla="*/ 2101311 h 3524628"/>
              <a:gd name="connsiteX3700" fmla="*/ 4341796 w 7486643"/>
              <a:gd name="connsiteY3700" fmla="*/ 2107675 h 3524628"/>
              <a:gd name="connsiteX3701" fmla="*/ 4343139 w 7486643"/>
              <a:gd name="connsiteY3701" fmla="*/ 2111973 h 3524628"/>
              <a:gd name="connsiteX3702" fmla="*/ 4338685 w 7486643"/>
              <a:gd name="connsiteY3702" fmla="*/ 2120680 h 3524628"/>
              <a:gd name="connsiteX3703" fmla="*/ 4329185 w 7486643"/>
              <a:gd name="connsiteY3703" fmla="*/ 2124554 h 3524628"/>
              <a:gd name="connsiteX3704" fmla="*/ 4338685 w 7486643"/>
              <a:gd name="connsiteY3704" fmla="*/ 2120680 h 3524628"/>
              <a:gd name="connsiteX3705" fmla="*/ 4343358 w 7486643"/>
              <a:gd name="connsiteY3705" fmla="*/ 2112673 h 3524628"/>
              <a:gd name="connsiteX3706" fmla="*/ 4343139 w 7486643"/>
              <a:gd name="connsiteY3706" fmla="*/ 2111973 h 3524628"/>
              <a:gd name="connsiteX3707" fmla="*/ 4345019 w 7486643"/>
              <a:gd name="connsiteY3707" fmla="*/ 2108297 h 3524628"/>
              <a:gd name="connsiteX3708" fmla="*/ 4356781 w 7486643"/>
              <a:gd name="connsiteY3708" fmla="*/ 2101311 h 3524628"/>
              <a:gd name="connsiteX3709" fmla="*/ 6581166 w 7486643"/>
              <a:gd name="connsiteY3709" fmla="*/ 2098543 h 3524628"/>
              <a:gd name="connsiteX3710" fmla="*/ 6572458 w 7486643"/>
              <a:gd name="connsiteY3710" fmla="*/ 2109543 h 3524628"/>
              <a:gd name="connsiteX3711" fmla="*/ 6571206 w 7486643"/>
              <a:gd name="connsiteY3711" fmla="*/ 2117028 h 3524628"/>
              <a:gd name="connsiteX3712" fmla="*/ 6570762 w 7486643"/>
              <a:gd name="connsiteY3712" fmla="*/ 2118466 h 3524628"/>
              <a:gd name="connsiteX3713" fmla="*/ 6551761 w 7486643"/>
              <a:gd name="connsiteY3713" fmla="*/ 2131195 h 3524628"/>
              <a:gd name="connsiteX3714" fmla="*/ 6529142 w 7486643"/>
              <a:gd name="connsiteY3714" fmla="*/ 2181002 h 3524628"/>
              <a:gd name="connsiteX3715" fmla="*/ 6583428 w 7486643"/>
              <a:gd name="connsiteY3715" fmla="*/ 2181002 h 3524628"/>
              <a:gd name="connsiteX3716" fmla="*/ 6640881 w 7486643"/>
              <a:gd name="connsiteY3716" fmla="*/ 2184876 h 3524628"/>
              <a:gd name="connsiteX3717" fmla="*/ 6602428 w 7486643"/>
              <a:gd name="connsiteY3717" fmla="*/ 2151118 h 3524628"/>
              <a:gd name="connsiteX3718" fmla="*/ 6672096 w 7486643"/>
              <a:gd name="connsiteY3718" fmla="*/ 2145030 h 3524628"/>
              <a:gd name="connsiteX3719" fmla="*/ 6658072 w 7486643"/>
              <a:gd name="connsiteY3719" fmla="*/ 2107951 h 3524628"/>
              <a:gd name="connsiteX3720" fmla="*/ 6630476 w 7486643"/>
              <a:gd name="connsiteY3720" fmla="*/ 2129535 h 3524628"/>
              <a:gd name="connsiteX3721" fmla="*/ 6569856 w 7486643"/>
              <a:gd name="connsiteY3721" fmla="*/ 2125107 h 3524628"/>
              <a:gd name="connsiteX3722" fmla="*/ 6571206 w 7486643"/>
              <a:gd name="connsiteY3722" fmla="*/ 2117028 h 3524628"/>
              <a:gd name="connsiteX3723" fmla="*/ 6574098 w 7486643"/>
              <a:gd name="connsiteY3723" fmla="*/ 2107675 h 3524628"/>
              <a:gd name="connsiteX3724" fmla="*/ 6581166 w 7486643"/>
              <a:gd name="connsiteY3724" fmla="*/ 2098543 h 3524628"/>
              <a:gd name="connsiteX3725" fmla="*/ 7121712 w 7486643"/>
              <a:gd name="connsiteY3725" fmla="*/ 2092525 h 3524628"/>
              <a:gd name="connsiteX3726" fmla="*/ 7107744 w 7486643"/>
              <a:gd name="connsiteY3726" fmla="*/ 2120127 h 3524628"/>
              <a:gd name="connsiteX3727" fmla="*/ 7126744 w 7486643"/>
              <a:gd name="connsiteY3727" fmla="*/ 2126214 h 3524628"/>
              <a:gd name="connsiteX3728" fmla="*/ 7143483 w 7486643"/>
              <a:gd name="connsiteY3728" fmla="*/ 2106845 h 3524628"/>
              <a:gd name="connsiteX3729" fmla="*/ 7121712 w 7486643"/>
              <a:gd name="connsiteY3729" fmla="*/ 2092525 h 3524628"/>
              <a:gd name="connsiteX3730" fmla="*/ 4125611 w 7486643"/>
              <a:gd name="connsiteY3730" fmla="*/ 2090242 h 3524628"/>
              <a:gd name="connsiteX3731" fmla="*/ 4127265 w 7486643"/>
              <a:gd name="connsiteY3731" fmla="*/ 2092888 h 3524628"/>
              <a:gd name="connsiteX3732" fmla="*/ 4125616 w 7486643"/>
              <a:gd name="connsiteY3732" fmla="*/ 2090699 h 3524628"/>
              <a:gd name="connsiteX3733" fmla="*/ 4123448 w 7486643"/>
              <a:gd name="connsiteY3733" fmla="*/ 2087596 h 3524628"/>
              <a:gd name="connsiteX3734" fmla="*/ 4125611 w 7486643"/>
              <a:gd name="connsiteY3734" fmla="*/ 2090242 h 3524628"/>
              <a:gd name="connsiteX3735" fmla="*/ 4125212 w 7486643"/>
              <a:gd name="connsiteY3735" fmla="*/ 2090156 h 3524628"/>
              <a:gd name="connsiteX3736" fmla="*/ 4036661 w 7486643"/>
              <a:gd name="connsiteY3736" fmla="*/ 2077470 h 3524628"/>
              <a:gd name="connsiteX3737" fmla="*/ 4035134 w 7486643"/>
              <a:gd name="connsiteY3737" fmla="*/ 2079727 h 3524628"/>
              <a:gd name="connsiteX3738" fmla="*/ 4007991 w 7486643"/>
              <a:gd name="connsiteY3738" fmla="*/ 2117359 h 3524628"/>
              <a:gd name="connsiteX3739" fmla="*/ 4035134 w 7486643"/>
              <a:gd name="connsiteY3739" fmla="*/ 2079727 h 3524628"/>
              <a:gd name="connsiteX3740" fmla="*/ 4036661 w 7486643"/>
              <a:gd name="connsiteY3740" fmla="*/ 2077470 h 3524628"/>
              <a:gd name="connsiteX3741" fmla="*/ 4088501 w 7486643"/>
              <a:gd name="connsiteY3741" fmla="*/ 2067751 h 3524628"/>
              <a:gd name="connsiteX3742" fmla="*/ 4063182 w 7486643"/>
              <a:gd name="connsiteY3742" fmla="*/ 2125107 h 3524628"/>
              <a:gd name="connsiteX3743" fmla="*/ 4083992 w 7486643"/>
              <a:gd name="connsiteY3743" fmla="*/ 2085262 h 3524628"/>
              <a:gd name="connsiteX3744" fmla="*/ 4103614 w 7486643"/>
              <a:gd name="connsiteY3744" fmla="*/ 2085469 h 3524628"/>
              <a:gd name="connsiteX3745" fmla="*/ 4125212 w 7486643"/>
              <a:gd name="connsiteY3745" fmla="*/ 2090156 h 3524628"/>
              <a:gd name="connsiteX3746" fmla="*/ 4125272 w 7486643"/>
              <a:gd name="connsiteY3746" fmla="*/ 2090242 h 3524628"/>
              <a:gd name="connsiteX3747" fmla="*/ 4125616 w 7486643"/>
              <a:gd name="connsiteY3747" fmla="*/ 2090699 h 3524628"/>
              <a:gd name="connsiteX3748" fmla="*/ 4125837 w 7486643"/>
              <a:gd name="connsiteY3748" fmla="*/ 2111203 h 3524628"/>
              <a:gd name="connsiteX3749" fmla="*/ 4116563 w 7486643"/>
              <a:gd name="connsiteY3749" fmla="*/ 2125107 h 3524628"/>
              <a:gd name="connsiteX3750" fmla="*/ 4156826 w 7486643"/>
              <a:gd name="connsiteY3750" fmla="*/ 2132855 h 3524628"/>
              <a:gd name="connsiteX3751" fmla="*/ 4144159 w 7486643"/>
              <a:gd name="connsiteY3751" fmla="*/ 2081941 h 3524628"/>
              <a:gd name="connsiteX3752" fmla="*/ 4112944 w 7486643"/>
              <a:gd name="connsiteY3752" fmla="*/ 2069766 h 3524628"/>
              <a:gd name="connsiteX3753" fmla="*/ 4088501 w 7486643"/>
              <a:gd name="connsiteY3753" fmla="*/ 2067751 h 3524628"/>
              <a:gd name="connsiteX3754" fmla="*/ 6253638 w 7486643"/>
              <a:gd name="connsiteY3754" fmla="*/ 2063678 h 3524628"/>
              <a:gd name="connsiteX3755" fmla="*/ 6245495 w 7486643"/>
              <a:gd name="connsiteY3755" fmla="*/ 2099650 h 3524628"/>
              <a:gd name="connsiteX3756" fmla="*/ 6216090 w 7486643"/>
              <a:gd name="connsiteY3756" fmla="*/ 2135069 h 3524628"/>
              <a:gd name="connsiteX3757" fmla="*/ 6256352 w 7486643"/>
              <a:gd name="connsiteY3757" fmla="*/ 2143923 h 3524628"/>
              <a:gd name="connsiteX3758" fmla="*/ 6251885 w 7486643"/>
              <a:gd name="connsiteY3758" fmla="*/ 2119435 h 3524628"/>
              <a:gd name="connsiteX3759" fmla="*/ 6268011 w 7486643"/>
              <a:gd name="connsiteY3759" fmla="*/ 2105825 h 3524628"/>
              <a:gd name="connsiteX3760" fmla="*/ 6268051 w 7486643"/>
              <a:gd name="connsiteY3760" fmla="*/ 2105816 h 3524628"/>
              <a:gd name="connsiteX3761" fmla="*/ 6268114 w 7486643"/>
              <a:gd name="connsiteY3761" fmla="*/ 2105738 h 3524628"/>
              <a:gd name="connsiteX3762" fmla="*/ 6276258 w 7486643"/>
              <a:gd name="connsiteY3762" fmla="*/ 2078621 h 3524628"/>
              <a:gd name="connsiteX3763" fmla="*/ 6317877 w 7486643"/>
              <a:gd name="connsiteY3763" fmla="*/ 2063678 h 3524628"/>
              <a:gd name="connsiteX3764" fmla="*/ 6276258 w 7486643"/>
              <a:gd name="connsiteY3764" fmla="*/ 2078621 h 3524628"/>
              <a:gd name="connsiteX3765" fmla="*/ 6253638 w 7486643"/>
              <a:gd name="connsiteY3765" fmla="*/ 2063678 h 3524628"/>
              <a:gd name="connsiteX3766" fmla="*/ 5819185 w 7486643"/>
              <a:gd name="connsiteY3766" fmla="*/ 2061785 h 3524628"/>
              <a:gd name="connsiteX3767" fmla="*/ 5817085 w 7486643"/>
              <a:gd name="connsiteY3767" fmla="*/ 2066999 h 3524628"/>
              <a:gd name="connsiteX3768" fmla="*/ 5819185 w 7486643"/>
              <a:gd name="connsiteY3768" fmla="*/ 2061785 h 3524628"/>
              <a:gd name="connsiteX3769" fmla="*/ 7264270 w 7486643"/>
              <a:gd name="connsiteY3769" fmla="*/ 2052610 h 3524628"/>
              <a:gd name="connsiteX3770" fmla="*/ 7304985 w 7486643"/>
              <a:gd name="connsiteY3770" fmla="*/ 2055931 h 3524628"/>
              <a:gd name="connsiteX3771" fmla="*/ 7264270 w 7486643"/>
              <a:gd name="connsiteY3771" fmla="*/ 2052610 h 3524628"/>
              <a:gd name="connsiteX3772" fmla="*/ 5346603 w 7486643"/>
              <a:gd name="connsiteY3772" fmla="*/ 2052057 h 3524628"/>
              <a:gd name="connsiteX3773" fmla="*/ 5331674 w 7486643"/>
              <a:gd name="connsiteY3773" fmla="*/ 2078621 h 3524628"/>
              <a:gd name="connsiteX3774" fmla="*/ 5346603 w 7486643"/>
              <a:gd name="connsiteY3774" fmla="*/ 2052057 h 3524628"/>
              <a:gd name="connsiteX3775" fmla="*/ 870689 w 7486643"/>
              <a:gd name="connsiteY3775" fmla="*/ 2051503 h 3524628"/>
              <a:gd name="connsiteX3776" fmla="*/ 885165 w 7486643"/>
              <a:gd name="connsiteY3776" fmla="*/ 2060911 h 3524628"/>
              <a:gd name="connsiteX3777" fmla="*/ 870689 w 7486643"/>
              <a:gd name="connsiteY3777" fmla="*/ 2051503 h 3524628"/>
              <a:gd name="connsiteX3778" fmla="*/ 5485486 w 7486643"/>
              <a:gd name="connsiteY3778" fmla="*/ 2047629 h 3524628"/>
              <a:gd name="connsiteX3779" fmla="*/ 5448390 w 7486643"/>
              <a:gd name="connsiteY3779" fmla="*/ 2134515 h 3524628"/>
              <a:gd name="connsiteX3780" fmla="*/ 5474176 w 7486643"/>
              <a:gd name="connsiteY3780" fmla="*/ 2101311 h 3524628"/>
              <a:gd name="connsiteX3781" fmla="*/ 5474176 w 7486643"/>
              <a:gd name="connsiteY3781" fmla="*/ 2101311 h 3524628"/>
              <a:gd name="connsiteX3782" fmla="*/ 5513986 w 7486643"/>
              <a:gd name="connsiteY3782" fmla="*/ 2071980 h 3524628"/>
              <a:gd name="connsiteX3783" fmla="*/ 5485486 w 7486643"/>
              <a:gd name="connsiteY3783" fmla="*/ 2047629 h 3524628"/>
              <a:gd name="connsiteX3784" fmla="*/ 5941718 w 7486643"/>
              <a:gd name="connsiteY3784" fmla="*/ 2038982 h 3524628"/>
              <a:gd name="connsiteX3785" fmla="*/ 5885396 w 7486643"/>
              <a:gd name="connsiteY3785" fmla="*/ 2045969 h 3524628"/>
              <a:gd name="connsiteX3786" fmla="*/ 5884943 w 7486643"/>
              <a:gd name="connsiteY3786" fmla="*/ 2100757 h 3524628"/>
              <a:gd name="connsiteX3787" fmla="*/ 5940587 w 7486643"/>
              <a:gd name="connsiteY3787" fmla="*/ 2109681 h 3524628"/>
              <a:gd name="connsiteX3788" fmla="*/ 5996327 w 7486643"/>
              <a:gd name="connsiteY3788" fmla="*/ 2102578 h 3524628"/>
              <a:gd name="connsiteX3789" fmla="*/ 5999178 w 7486643"/>
              <a:gd name="connsiteY3789" fmla="*/ 2102262 h 3524628"/>
              <a:gd name="connsiteX3790" fmla="*/ 5997588 w 7486643"/>
              <a:gd name="connsiteY3790" fmla="*/ 2102417 h 3524628"/>
              <a:gd name="connsiteX3791" fmla="*/ 5998040 w 7486643"/>
              <a:gd name="connsiteY3791" fmla="*/ 2046523 h 3524628"/>
              <a:gd name="connsiteX3792" fmla="*/ 5941718 w 7486643"/>
              <a:gd name="connsiteY3792" fmla="*/ 2038982 h 3524628"/>
              <a:gd name="connsiteX3793" fmla="*/ 4117468 w 7486643"/>
              <a:gd name="connsiteY3793" fmla="*/ 2034901 h 3524628"/>
              <a:gd name="connsiteX3794" fmla="*/ 4106611 w 7486643"/>
              <a:gd name="connsiteY3794" fmla="*/ 2053164 h 3524628"/>
              <a:gd name="connsiteX3795" fmla="*/ 4117468 w 7486643"/>
              <a:gd name="connsiteY3795" fmla="*/ 2034901 h 3524628"/>
              <a:gd name="connsiteX3796" fmla="*/ 3223552 w 7486643"/>
              <a:gd name="connsiteY3796" fmla="*/ 2034348 h 3524628"/>
              <a:gd name="connsiteX3797" fmla="*/ 3223552 w 7486643"/>
              <a:gd name="connsiteY3797" fmla="*/ 2034348 h 3524628"/>
              <a:gd name="connsiteX3798" fmla="*/ 4518226 w 7486643"/>
              <a:gd name="connsiteY3798" fmla="*/ 2029159 h 3524628"/>
              <a:gd name="connsiteX3799" fmla="*/ 4507426 w 7486643"/>
              <a:gd name="connsiteY3799" fmla="*/ 2043756 h 3524628"/>
              <a:gd name="connsiteX3800" fmla="*/ 4512854 w 7486643"/>
              <a:gd name="connsiteY3800" fmla="*/ 2116253 h 3524628"/>
              <a:gd name="connsiteX3801" fmla="*/ 4482544 w 7486643"/>
              <a:gd name="connsiteY3801" fmla="*/ 2109612 h 3524628"/>
              <a:gd name="connsiteX3802" fmla="*/ 4434139 w 7486643"/>
              <a:gd name="connsiteY3802" fmla="*/ 2134515 h 3524628"/>
              <a:gd name="connsiteX3803" fmla="*/ 4499735 w 7486643"/>
              <a:gd name="connsiteY3803" fmla="*/ 2153331 h 3524628"/>
              <a:gd name="connsiteX3804" fmla="*/ 4533664 w 7486643"/>
              <a:gd name="connsiteY3804" fmla="*/ 2180449 h 3524628"/>
              <a:gd name="connsiteX3805" fmla="*/ 4541355 w 7486643"/>
              <a:gd name="connsiteY3805" fmla="*/ 2192070 h 3524628"/>
              <a:gd name="connsiteX3806" fmla="*/ 4556283 w 7486643"/>
              <a:gd name="connsiteY3806" fmla="*/ 2189857 h 3524628"/>
              <a:gd name="connsiteX3807" fmla="*/ 4571665 w 7486643"/>
              <a:gd name="connsiteY3807" fmla="*/ 2189857 h 3524628"/>
              <a:gd name="connsiteX3808" fmla="*/ 4596998 w 7486643"/>
              <a:gd name="connsiteY3808" fmla="*/ 2192624 h 3524628"/>
              <a:gd name="connsiteX3809" fmla="*/ 4634999 w 7486643"/>
              <a:gd name="connsiteY3809" fmla="*/ 2200371 h 3524628"/>
              <a:gd name="connsiteX3810" fmla="*/ 4615999 w 7486643"/>
              <a:gd name="connsiteY3810" fmla="*/ 2210886 h 3524628"/>
              <a:gd name="connsiteX3811" fmla="*/ 4641332 w 7486643"/>
              <a:gd name="connsiteY3811" fmla="*/ 2235790 h 3524628"/>
              <a:gd name="connsiteX3812" fmla="*/ 4655356 w 7486643"/>
              <a:gd name="connsiteY3812" fmla="*/ 2200371 h 3524628"/>
              <a:gd name="connsiteX3813" fmla="*/ 4685666 w 7486643"/>
              <a:gd name="connsiteY3813" fmla="*/ 2205906 h 3524628"/>
              <a:gd name="connsiteX3814" fmla="*/ 4656261 w 7486643"/>
              <a:gd name="connsiteY3814" fmla="*/ 2199265 h 3524628"/>
              <a:gd name="connsiteX3815" fmla="*/ 4642689 w 7486643"/>
              <a:gd name="connsiteY3815" fmla="*/ 2183216 h 3524628"/>
              <a:gd name="connsiteX3816" fmla="*/ 4664856 w 7486643"/>
              <a:gd name="connsiteY3816" fmla="*/ 2174361 h 3524628"/>
              <a:gd name="connsiteX3817" fmla="*/ 4629570 w 7486643"/>
              <a:gd name="connsiteY3817" fmla="*/ 2150011 h 3524628"/>
              <a:gd name="connsiteX3818" fmla="*/ 4610570 w 7486643"/>
              <a:gd name="connsiteY3818" fmla="*/ 2130088 h 3524628"/>
              <a:gd name="connsiteX3819" fmla="*/ 4582974 w 7486643"/>
              <a:gd name="connsiteY3819" fmla="*/ 2128428 h 3524628"/>
              <a:gd name="connsiteX3820" fmla="*/ 4548140 w 7486643"/>
              <a:gd name="connsiteY3820" fmla="*/ 2110165 h 3524628"/>
              <a:gd name="connsiteX3821" fmla="*/ 4520545 w 7486643"/>
              <a:gd name="connsiteY3821" fmla="*/ 2088582 h 3524628"/>
              <a:gd name="connsiteX3822" fmla="*/ 4530045 w 7486643"/>
              <a:gd name="connsiteY3822" fmla="*/ 2039882 h 3524628"/>
              <a:gd name="connsiteX3823" fmla="*/ 4518226 w 7486643"/>
              <a:gd name="connsiteY3823" fmla="*/ 2029159 h 3524628"/>
              <a:gd name="connsiteX3824" fmla="*/ 4124706 w 7486643"/>
              <a:gd name="connsiteY3824" fmla="*/ 2028122 h 3524628"/>
              <a:gd name="connsiteX3825" fmla="*/ 4117921 w 7486643"/>
              <a:gd name="connsiteY3825" fmla="*/ 2034348 h 3524628"/>
              <a:gd name="connsiteX3826" fmla="*/ 4128778 w 7486643"/>
              <a:gd name="connsiteY3826" fmla="*/ 2032687 h 3524628"/>
              <a:gd name="connsiteX3827" fmla="*/ 4124706 w 7486643"/>
              <a:gd name="connsiteY3827" fmla="*/ 2028122 h 3524628"/>
              <a:gd name="connsiteX3828" fmla="*/ 5221596 w 7486643"/>
              <a:gd name="connsiteY3828" fmla="*/ 2020469 h 3524628"/>
              <a:gd name="connsiteX3829" fmla="*/ 5221914 w 7486643"/>
              <a:gd name="connsiteY3829" fmla="*/ 2025424 h 3524628"/>
              <a:gd name="connsiteX3830" fmla="*/ 5219707 w 7486643"/>
              <a:gd name="connsiteY3830" fmla="*/ 2028631 h 3524628"/>
              <a:gd name="connsiteX3831" fmla="*/ 5216316 w 7486643"/>
              <a:gd name="connsiteY3831" fmla="*/ 2022726 h 3524628"/>
              <a:gd name="connsiteX3832" fmla="*/ 5221596 w 7486643"/>
              <a:gd name="connsiteY3832" fmla="*/ 2020469 h 3524628"/>
              <a:gd name="connsiteX3833" fmla="*/ 7181936 w 7486643"/>
              <a:gd name="connsiteY3833" fmla="*/ 2017192 h 3524628"/>
              <a:gd name="connsiteX3834" fmla="*/ 7173340 w 7486643"/>
              <a:gd name="connsiteY3834" fmla="*/ 2022726 h 3524628"/>
              <a:gd name="connsiteX3835" fmla="*/ 7181936 w 7486643"/>
              <a:gd name="connsiteY3835" fmla="*/ 2017192 h 3524628"/>
              <a:gd name="connsiteX3836" fmla="*/ 6954838 w 7486643"/>
              <a:gd name="connsiteY3836" fmla="*/ 2016638 h 3524628"/>
              <a:gd name="connsiteX3837" fmla="*/ 6958909 w 7486643"/>
              <a:gd name="connsiteY3837" fmla="*/ 2101311 h 3524628"/>
              <a:gd name="connsiteX3838" fmla="*/ 6954838 w 7486643"/>
              <a:gd name="connsiteY3838" fmla="*/ 2016638 h 3524628"/>
              <a:gd name="connsiteX3839" fmla="*/ 6954838 w 7486643"/>
              <a:gd name="connsiteY3839" fmla="*/ 2016638 h 3524628"/>
              <a:gd name="connsiteX3840" fmla="*/ 5467503 w 7486643"/>
              <a:gd name="connsiteY3840" fmla="*/ 2003287 h 3524628"/>
              <a:gd name="connsiteX3841" fmla="*/ 5438890 w 7486643"/>
              <a:gd name="connsiteY3841" fmla="*/ 2004463 h 3524628"/>
              <a:gd name="connsiteX3842" fmla="*/ 5492724 w 7486643"/>
              <a:gd name="connsiteY3842" fmla="*/ 2021619 h 3524628"/>
              <a:gd name="connsiteX3843" fmla="*/ 5467503 w 7486643"/>
              <a:gd name="connsiteY3843" fmla="*/ 2003287 h 3524628"/>
              <a:gd name="connsiteX3844" fmla="*/ 5424357 w 7486643"/>
              <a:gd name="connsiteY3844" fmla="*/ 1999897 h 3524628"/>
              <a:gd name="connsiteX3845" fmla="*/ 5420794 w 7486643"/>
              <a:gd name="connsiteY3845" fmla="*/ 2018299 h 3524628"/>
              <a:gd name="connsiteX3846" fmla="*/ 5438438 w 7486643"/>
              <a:gd name="connsiteY3846" fmla="*/ 2003910 h 3524628"/>
              <a:gd name="connsiteX3847" fmla="*/ 5424357 w 7486643"/>
              <a:gd name="connsiteY3847" fmla="*/ 1999897 h 3524628"/>
              <a:gd name="connsiteX3848" fmla="*/ 7132626 w 7486643"/>
              <a:gd name="connsiteY3848" fmla="*/ 1998376 h 3524628"/>
              <a:gd name="connsiteX3849" fmla="*/ 7124030 w 7486643"/>
              <a:gd name="connsiteY3849" fmla="*/ 2053164 h 3524628"/>
              <a:gd name="connsiteX3850" fmla="*/ 7170174 w 7486643"/>
              <a:gd name="connsiteY3850" fmla="*/ 2023279 h 3524628"/>
              <a:gd name="connsiteX3851" fmla="*/ 7132626 w 7486643"/>
              <a:gd name="connsiteY3851" fmla="*/ 1998376 h 3524628"/>
              <a:gd name="connsiteX3852" fmla="*/ 7181342 w 7486643"/>
              <a:gd name="connsiteY3852" fmla="*/ 1998125 h 3524628"/>
              <a:gd name="connsiteX3853" fmla="*/ 7180578 w 7486643"/>
              <a:gd name="connsiteY3853" fmla="*/ 2002250 h 3524628"/>
              <a:gd name="connsiteX3854" fmla="*/ 7181342 w 7486643"/>
              <a:gd name="connsiteY3854" fmla="*/ 1998125 h 3524628"/>
              <a:gd name="connsiteX3855" fmla="*/ 6196185 w 7486643"/>
              <a:gd name="connsiteY3855" fmla="*/ 1996715 h 3524628"/>
              <a:gd name="connsiteX3856" fmla="*/ 6172661 w 7486643"/>
              <a:gd name="connsiteY3856" fmla="*/ 2012211 h 3524628"/>
              <a:gd name="connsiteX3857" fmla="*/ 6212924 w 7486643"/>
              <a:gd name="connsiteY3857" fmla="*/ 2017192 h 3524628"/>
              <a:gd name="connsiteX3858" fmla="*/ 6212924 w 7486643"/>
              <a:gd name="connsiteY3858" fmla="*/ 2017192 h 3524628"/>
              <a:gd name="connsiteX3859" fmla="*/ 6196185 w 7486643"/>
              <a:gd name="connsiteY3859" fmla="*/ 1996715 h 3524628"/>
              <a:gd name="connsiteX3860" fmla="*/ 3267434 w 7486643"/>
              <a:gd name="connsiteY3860" fmla="*/ 1990628 h 3524628"/>
              <a:gd name="connsiteX3861" fmla="*/ 3258068 w 7486643"/>
              <a:gd name="connsiteY3861" fmla="*/ 2014053 h 3524628"/>
              <a:gd name="connsiteX3862" fmla="*/ 3248297 w 7486643"/>
              <a:gd name="connsiteY3862" fmla="*/ 2022077 h 3524628"/>
              <a:gd name="connsiteX3863" fmla="*/ 3233505 w 7486643"/>
              <a:gd name="connsiteY3863" fmla="*/ 2028813 h 3524628"/>
              <a:gd name="connsiteX3864" fmla="*/ 3223552 w 7486643"/>
              <a:gd name="connsiteY3864" fmla="*/ 2034348 h 3524628"/>
              <a:gd name="connsiteX3865" fmla="*/ 3217671 w 7486643"/>
              <a:gd name="connsiteY3865" fmla="*/ 2060358 h 3524628"/>
              <a:gd name="connsiteX3866" fmla="*/ 3240347 w 7486643"/>
              <a:gd name="connsiteY3866" fmla="*/ 2028606 h 3524628"/>
              <a:gd name="connsiteX3867" fmla="*/ 3248297 w 7486643"/>
              <a:gd name="connsiteY3867" fmla="*/ 2022077 h 3524628"/>
              <a:gd name="connsiteX3868" fmla="*/ 3256746 w 7486643"/>
              <a:gd name="connsiteY3868" fmla="*/ 2018229 h 3524628"/>
              <a:gd name="connsiteX3869" fmla="*/ 3267434 w 7486643"/>
              <a:gd name="connsiteY3869" fmla="*/ 1990628 h 3524628"/>
              <a:gd name="connsiteX3870" fmla="*/ 5278293 w 7486643"/>
              <a:gd name="connsiteY3870" fmla="*/ 1988414 h 3524628"/>
              <a:gd name="connsiteX3871" fmla="*/ 5258388 w 7486643"/>
              <a:gd name="connsiteY3871" fmla="*/ 2013318 h 3524628"/>
              <a:gd name="connsiteX3872" fmla="*/ 5216316 w 7486643"/>
              <a:gd name="connsiteY3872" fmla="*/ 2022726 h 3524628"/>
              <a:gd name="connsiteX3873" fmla="*/ 5219433 w 7486643"/>
              <a:gd name="connsiteY3873" fmla="*/ 2029030 h 3524628"/>
              <a:gd name="connsiteX3874" fmla="*/ 5219707 w 7486643"/>
              <a:gd name="connsiteY3874" fmla="*/ 2028631 h 3524628"/>
              <a:gd name="connsiteX3875" fmla="*/ 5221610 w 7486643"/>
              <a:gd name="connsiteY3875" fmla="*/ 2031944 h 3524628"/>
              <a:gd name="connsiteX3876" fmla="*/ 5249792 w 7486643"/>
              <a:gd name="connsiteY3876" fmla="*/ 2044862 h 3524628"/>
              <a:gd name="connsiteX3877" fmla="*/ 5104576 w 7486643"/>
              <a:gd name="connsiteY3877" fmla="*/ 2074747 h 3524628"/>
              <a:gd name="connsiteX3878" fmla="*/ 5285531 w 7486643"/>
              <a:gd name="connsiteY3878" fmla="*/ 2057038 h 3524628"/>
              <a:gd name="connsiteX3879" fmla="*/ 5278293 w 7486643"/>
              <a:gd name="connsiteY3879" fmla="*/ 1988414 h 3524628"/>
              <a:gd name="connsiteX3880" fmla="*/ 2052775 w 7486643"/>
              <a:gd name="connsiteY3880" fmla="*/ 1980113 h 3524628"/>
              <a:gd name="connsiteX3881" fmla="*/ 2052775 w 7486643"/>
              <a:gd name="connsiteY3881" fmla="*/ 1980113 h 3524628"/>
              <a:gd name="connsiteX3882" fmla="*/ 7249794 w 7486643"/>
              <a:gd name="connsiteY3882" fmla="*/ 1976793 h 3524628"/>
              <a:gd name="connsiteX3883" fmla="*/ 7206364 w 7486643"/>
              <a:gd name="connsiteY3883" fmla="*/ 1980113 h 3524628"/>
              <a:gd name="connsiteX3884" fmla="*/ 7181936 w 7486643"/>
              <a:gd name="connsiteY3884" fmla="*/ 1985094 h 3524628"/>
              <a:gd name="connsiteX3885" fmla="*/ 7181936 w 7486643"/>
              <a:gd name="connsiteY3885" fmla="*/ 1985094 h 3524628"/>
              <a:gd name="connsiteX3886" fmla="*/ 7249794 w 7486643"/>
              <a:gd name="connsiteY3886" fmla="*/ 1976793 h 3524628"/>
              <a:gd name="connsiteX3887" fmla="*/ 6737240 w 7486643"/>
              <a:gd name="connsiteY3887" fmla="*/ 1976793 h 3524628"/>
              <a:gd name="connsiteX3888" fmla="*/ 6742799 w 7486643"/>
              <a:gd name="connsiteY3888" fmla="*/ 1977544 h 3524628"/>
              <a:gd name="connsiteX3889" fmla="*/ 6742838 w 7486643"/>
              <a:gd name="connsiteY3889" fmla="*/ 1977830 h 3524628"/>
              <a:gd name="connsiteX3890" fmla="*/ 6737240 w 7486643"/>
              <a:gd name="connsiteY3890" fmla="*/ 1976793 h 3524628"/>
              <a:gd name="connsiteX3891" fmla="*/ 6742520 w 7486643"/>
              <a:gd name="connsiteY3891" fmla="*/ 1975470 h 3524628"/>
              <a:gd name="connsiteX3892" fmla="*/ 6737240 w 7486643"/>
              <a:gd name="connsiteY3892" fmla="*/ 1976793 h 3524628"/>
              <a:gd name="connsiteX3893" fmla="*/ 6788812 w 7486643"/>
              <a:gd name="connsiteY3893" fmla="*/ 2023833 h 3524628"/>
              <a:gd name="connsiteX3894" fmla="*/ 6754777 w 7486643"/>
              <a:gd name="connsiteY3894" fmla="*/ 1979162 h 3524628"/>
              <a:gd name="connsiteX3895" fmla="*/ 6742799 w 7486643"/>
              <a:gd name="connsiteY3895" fmla="*/ 1977544 h 3524628"/>
              <a:gd name="connsiteX3896" fmla="*/ 3646534 w 7486643"/>
              <a:gd name="connsiteY3896" fmla="*/ 1971812 h 3524628"/>
              <a:gd name="connsiteX3897" fmla="*/ 3647898 w 7486643"/>
              <a:gd name="connsiteY3897" fmla="*/ 1974691 h 3524628"/>
              <a:gd name="connsiteX3898" fmla="*/ 3648705 w 7486643"/>
              <a:gd name="connsiteY3898" fmla="*/ 1976159 h 3524628"/>
              <a:gd name="connsiteX3899" fmla="*/ 3656486 w 7486643"/>
              <a:gd name="connsiteY3899" fmla="*/ 1991735 h 3524628"/>
              <a:gd name="connsiteX3900" fmla="*/ 3651680 w 7486643"/>
              <a:gd name="connsiteY3900" fmla="*/ 1981566 h 3524628"/>
              <a:gd name="connsiteX3901" fmla="*/ 3648705 w 7486643"/>
              <a:gd name="connsiteY3901" fmla="*/ 1976159 h 3524628"/>
              <a:gd name="connsiteX3902" fmla="*/ 3979603 w 7486643"/>
              <a:gd name="connsiteY3902" fmla="*/ 1967454 h 3524628"/>
              <a:gd name="connsiteX3903" fmla="*/ 3970443 w 7486643"/>
              <a:gd name="connsiteY3903" fmla="*/ 1972365 h 3524628"/>
              <a:gd name="connsiteX3904" fmla="*/ 3982657 w 7486643"/>
              <a:gd name="connsiteY3904" fmla="*/ 1971258 h 3524628"/>
              <a:gd name="connsiteX3905" fmla="*/ 3979603 w 7486643"/>
              <a:gd name="connsiteY3905" fmla="*/ 1967454 h 3524628"/>
              <a:gd name="connsiteX3906" fmla="*/ 7291866 w 7486643"/>
              <a:gd name="connsiteY3906" fmla="*/ 1962957 h 3524628"/>
              <a:gd name="connsiteX3907" fmla="*/ 7308604 w 7486643"/>
              <a:gd name="connsiteY3907" fmla="*/ 1967938 h 3524628"/>
              <a:gd name="connsiteX3908" fmla="*/ 7291866 w 7486643"/>
              <a:gd name="connsiteY3908" fmla="*/ 1962957 h 3524628"/>
              <a:gd name="connsiteX3909" fmla="*/ 737404 w 7486643"/>
              <a:gd name="connsiteY3909" fmla="*/ 1962473 h 3524628"/>
              <a:gd name="connsiteX3910" fmla="*/ 727282 w 7486643"/>
              <a:gd name="connsiteY3910" fmla="*/ 1962957 h 3524628"/>
              <a:gd name="connsiteX3911" fmla="*/ 738235 w 7486643"/>
              <a:gd name="connsiteY3911" fmla="*/ 1962957 h 3524628"/>
              <a:gd name="connsiteX3912" fmla="*/ 745830 w 7486643"/>
              <a:gd name="connsiteY3912" fmla="*/ 1967385 h 3524628"/>
              <a:gd name="connsiteX3913" fmla="*/ 738592 w 7486643"/>
              <a:gd name="connsiteY3913" fmla="*/ 1962957 h 3524628"/>
              <a:gd name="connsiteX3914" fmla="*/ 738235 w 7486643"/>
              <a:gd name="connsiteY3914" fmla="*/ 1962957 h 3524628"/>
              <a:gd name="connsiteX3915" fmla="*/ 6031651 w 7486643"/>
              <a:gd name="connsiteY3915" fmla="*/ 1952088 h 3524628"/>
              <a:gd name="connsiteX3916" fmla="*/ 6031969 w 7486643"/>
              <a:gd name="connsiteY3916" fmla="*/ 1974579 h 3524628"/>
              <a:gd name="connsiteX3917" fmla="*/ 6031651 w 7486643"/>
              <a:gd name="connsiteY3917" fmla="*/ 1952088 h 3524628"/>
              <a:gd name="connsiteX3918" fmla="*/ 7153888 w 7486643"/>
              <a:gd name="connsiteY3918" fmla="*/ 1943034 h 3524628"/>
              <a:gd name="connsiteX3919" fmla="*/ 7151504 w 7486643"/>
              <a:gd name="connsiteY3919" fmla="*/ 1950945 h 3524628"/>
              <a:gd name="connsiteX3920" fmla="*/ 7148459 w 7486643"/>
              <a:gd name="connsiteY3920" fmla="*/ 1952442 h 3524628"/>
              <a:gd name="connsiteX3921" fmla="*/ 7150406 w 7486643"/>
              <a:gd name="connsiteY3921" fmla="*/ 1954586 h 3524628"/>
              <a:gd name="connsiteX3922" fmla="*/ 7150156 w 7486643"/>
              <a:gd name="connsiteY3922" fmla="*/ 1955417 h 3524628"/>
              <a:gd name="connsiteX3923" fmla="*/ 7162030 w 7486643"/>
              <a:gd name="connsiteY3923" fmla="*/ 1967385 h 3524628"/>
              <a:gd name="connsiteX3924" fmla="*/ 7150406 w 7486643"/>
              <a:gd name="connsiteY3924" fmla="*/ 1954586 h 3524628"/>
              <a:gd name="connsiteX3925" fmla="*/ 7151504 w 7486643"/>
              <a:gd name="connsiteY3925" fmla="*/ 1950945 h 3524628"/>
              <a:gd name="connsiteX3926" fmla="*/ 7154227 w 7486643"/>
              <a:gd name="connsiteY3926" fmla="*/ 1949606 h 3524628"/>
              <a:gd name="connsiteX3927" fmla="*/ 7153888 w 7486643"/>
              <a:gd name="connsiteY3927" fmla="*/ 1943034 h 3524628"/>
              <a:gd name="connsiteX3928" fmla="*/ 3871610 w 7486643"/>
              <a:gd name="connsiteY3928" fmla="*/ 1941824 h 3524628"/>
              <a:gd name="connsiteX3929" fmla="*/ 3837893 w 7486643"/>
              <a:gd name="connsiteY3929" fmla="*/ 1960190 h 3524628"/>
              <a:gd name="connsiteX3930" fmla="*/ 3803059 w 7486643"/>
              <a:gd name="connsiteY3930" fmla="*/ 1979006 h 3524628"/>
              <a:gd name="connsiteX3931" fmla="*/ 3867751 w 7486643"/>
              <a:gd name="connsiteY3931" fmla="*/ 1997269 h 3524628"/>
              <a:gd name="connsiteX3932" fmla="*/ 3883584 w 7486643"/>
              <a:gd name="connsiteY3932" fmla="*/ 1943588 h 3524628"/>
              <a:gd name="connsiteX3933" fmla="*/ 3871610 w 7486643"/>
              <a:gd name="connsiteY3933" fmla="*/ 1941824 h 3524628"/>
              <a:gd name="connsiteX3934" fmla="*/ 4130185 w 7486643"/>
              <a:gd name="connsiteY3934" fmla="*/ 1928360 h 3524628"/>
              <a:gd name="connsiteX3935" fmla="*/ 4125159 w 7486643"/>
              <a:gd name="connsiteY3935" fmla="*/ 1943588 h 3524628"/>
              <a:gd name="connsiteX3936" fmla="*/ 4125159 w 7486643"/>
              <a:gd name="connsiteY3936" fmla="*/ 1943588 h 3524628"/>
              <a:gd name="connsiteX3937" fmla="*/ 4139183 w 7486643"/>
              <a:gd name="connsiteY3937" fmla="*/ 1966278 h 3524628"/>
              <a:gd name="connsiteX3938" fmla="*/ 4020657 w 7486643"/>
              <a:gd name="connsiteY3938" fmla="*/ 2000036 h 3524628"/>
              <a:gd name="connsiteX3939" fmla="*/ 4127873 w 7486643"/>
              <a:gd name="connsiteY3939" fmla="*/ 2005570 h 3524628"/>
              <a:gd name="connsiteX3940" fmla="*/ 4141897 w 7486643"/>
              <a:gd name="connsiteY3940" fmla="*/ 2014425 h 3524628"/>
              <a:gd name="connsiteX3941" fmla="*/ 4154564 w 7486643"/>
              <a:gd name="connsiteY3941" fmla="*/ 2026046 h 3524628"/>
              <a:gd name="connsiteX3942" fmla="*/ 4165874 w 7486643"/>
              <a:gd name="connsiteY3942" fmla="*/ 2066999 h 3524628"/>
              <a:gd name="connsiteX3943" fmla="*/ 4207041 w 7486643"/>
              <a:gd name="connsiteY3943" fmla="*/ 2051503 h 3524628"/>
              <a:gd name="connsiteX3944" fmla="*/ 4247303 w 7486643"/>
              <a:gd name="connsiteY3944" fmla="*/ 2064785 h 3524628"/>
              <a:gd name="connsiteX3945" fmla="*/ 4281232 w 7486643"/>
              <a:gd name="connsiteY3945" fmla="*/ 2036561 h 3524628"/>
              <a:gd name="connsiteX3946" fmla="*/ 4264494 w 7486643"/>
              <a:gd name="connsiteY3946" fmla="*/ 1983987 h 3524628"/>
              <a:gd name="connsiteX3947" fmla="*/ 4268322 w 7486643"/>
              <a:gd name="connsiteY3947" fmla="*/ 1980745 h 3524628"/>
              <a:gd name="connsiteX3948" fmla="*/ 4270340 w 7486643"/>
              <a:gd name="connsiteY3948" fmla="*/ 1980312 h 3524628"/>
              <a:gd name="connsiteX3949" fmla="*/ 4282137 w 7486643"/>
              <a:gd name="connsiteY3949" fmla="*/ 1969045 h 3524628"/>
              <a:gd name="connsiteX3950" fmla="*/ 4268322 w 7486643"/>
              <a:gd name="connsiteY3950" fmla="*/ 1980745 h 3524628"/>
              <a:gd name="connsiteX3951" fmla="*/ 4252902 w 7486643"/>
              <a:gd name="connsiteY3951" fmla="*/ 1984056 h 3524628"/>
              <a:gd name="connsiteX3952" fmla="*/ 4219255 w 7486643"/>
              <a:gd name="connsiteY3952" fmla="*/ 1977899 h 3524628"/>
              <a:gd name="connsiteX3953" fmla="*/ 4212017 w 7486643"/>
              <a:gd name="connsiteY3953" fmla="*/ 1962404 h 3524628"/>
              <a:gd name="connsiteX3954" fmla="*/ 4193017 w 7486643"/>
              <a:gd name="connsiteY3954" fmla="*/ 1950229 h 3524628"/>
              <a:gd name="connsiteX3955" fmla="*/ 4149588 w 7486643"/>
              <a:gd name="connsiteY3955" fmla="*/ 1960190 h 3524628"/>
              <a:gd name="connsiteX3956" fmla="*/ 4130185 w 7486643"/>
              <a:gd name="connsiteY3956" fmla="*/ 1928360 h 3524628"/>
              <a:gd name="connsiteX3957" fmla="*/ 5933349 w 7486643"/>
              <a:gd name="connsiteY3957" fmla="*/ 1926985 h 3524628"/>
              <a:gd name="connsiteX3958" fmla="*/ 5929786 w 7486643"/>
              <a:gd name="connsiteY3958" fmla="*/ 1931966 h 3524628"/>
              <a:gd name="connsiteX3959" fmla="*/ 5932143 w 7486643"/>
              <a:gd name="connsiteY3959" fmla="*/ 1928563 h 3524628"/>
              <a:gd name="connsiteX3960" fmla="*/ 7163501 w 7486643"/>
              <a:gd name="connsiteY3960" fmla="*/ 1923526 h 3524628"/>
              <a:gd name="connsiteX3961" fmla="*/ 7153888 w 7486643"/>
              <a:gd name="connsiteY3961" fmla="*/ 1942481 h 3524628"/>
              <a:gd name="connsiteX3962" fmla="*/ 7177864 w 7486643"/>
              <a:gd name="connsiteY3962" fmla="*/ 1945248 h 3524628"/>
              <a:gd name="connsiteX3963" fmla="*/ 7163501 w 7486643"/>
              <a:gd name="connsiteY3963" fmla="*/ 1923526 h 3524628"/>
              <a:gd name="connsiteX3964" fmla="*/ 5939986 w 7486643"/>
              <a:gd name="connsiteY3964" fmla="*/ 1923257 h 3524628"/>
              <a:gd name="connsiteX3965" fmla="*/ 5933349 w 7486643"/>
              <a:gd name="connsiteY3965" fmla="*/ 1926985 h 3524628"/>
              <a:gd name="connsiteX3966" fmla="*/ 5933667 w 7486643"/>
              <a:gd name="connsiteY3966" fmla="*/ 1926363 h 3524628"/>
              <a:gd name="connsiteX3967" fmla="*/ 5932143 w 7486643"/>
              <a:gd name="connsiteY3967" fmla="*/ 1928563 h 3524628"/>
              <a:gd name="connsiteX3968" fmla="*/ 5921042 w 7486643"/>
              <a:gd name="connsiteY3968" fmla="*/ 1943086 h 3524628"/>
              <a:gd name="connsiteX3969" fmla="*/ 5886753 w 7486643"/>
              <a:gd name="connsiteY3969" fmla="*/ 2011104 h 3524628"/>
              <a:gd name="connsiteX3970" fmla="*/ 5950992 w 7486643"/>
              <a:gd name="connsiteY3970" fmla="*/ 2013871 h 3524628"/>
              <a:gd name="connsiteX3971" fmla="*/ 5997135 w 7486643"/>
              <a:gd name="connsiteY3971" fmla="*/ 1993948 h 3524628"/>
              <a:gd name="connsiteX3972" fmla="*/ 5939986 w 7486643"/>
              <a:gd name="connsiteY3972" fmla="*/ 1923257 h 3524628"/>
              <a:gd name="connsiteX3973" fmla="*/ 6994195 w 7486643"/>
              <a:gd name="connsiteY3973" fmla="*/ 1920344 h 3524628"/>
              <a:gd name="connsiteX3974" fmla="*/ 6996910 w 7486643"/>
              <a:gd name="connsiteY3974" fmla="*/ 1926985 h 3524628"/>
              <a:gd name="connsiteX3975" fmla="*/ 6994195 w 7486643"/>
              <a:gd name="connsiteY3975" fmla="*/ 1920344 h 3524628"/>
              <a:gd name="connsiteX3976" fmla="*/ 3679105 w 7486643"/>
              <a:gd name="connsiteY3976" fmla="*/ 1919238 h 3524628"/>
              <a:gd name="connsiteX3977" fmla="*/ 3683629 w 7486643"/>
              <a:gd name="connsiteY3977" fmla="*/ 1985647 h 3524628"/>
              <a:gd name="connsiteX3978" fmla="*/ 3656034 w 7486643"/>
              <a:gd name="connsiteY3978" fmla="*/ 1993395 h 3524628"/>
              <a:gd name="connsiteX3979" fmla="*/ 3661915 w 7486643"/>
              <a:gd name="connsiteY3979" fmla="*/ 2036561 h 3524628"/>
              <a:gd name="connsiteX3980" fmla="*/ 3698558 w 7486643"/>
              <a:gd name="connsiteY3980" fmla="*/ 2049843 h 3524628"/>
              <a:gd name="connsiteX3981" fmla="*/ 3675034 w 7486643"/>
              <a:gd name="connsiteY3981" fmla="*/ 2065339 h 3524628"/>
              <a:gd name="connsiteX3982" fmla="*/ 3689963 w 7486643"/>
              <a:gd name="connsiteY3982" fmla="*/ 2106291 h 3524628"/>
              <a:gd name="connsiteX3983" fmla="*/ 3663724 w 7486643"/>
              <a:gd name="connsiteY3983" fmla="*/ 2076960 h 3524628"/>
              <a:gd name="connsiteX3984" fmla="*/ 3621200 w 7486643"/>
              <a:gd name="connsiteY3984" fmla="*/ 2093563 h 3524628"/>
              <a:gd name="connsiteX3985" fmla="*/ 3584557 w 7486643"/>
              <a:gd name="connsiteY3985" fmla="*/ 2070319 h 3524628"/>
              <a:gd name="connsiteX3986" fmla="*/ 3568723 w 7486643"/>
              <a:gd name="connsiteY3986" fmla="*/ 2104631 h 3524628"/>
              <a:gd name="connsiteX3987" fmla="*/ 3543389 w 7486643"/>
              <a:gd name="connsiteY3987" fmla="*/ 2082495 h 3524628"/>
              <a:gd name="connsiteX3988" fmla="*/ 3533437 w 7486643"/>
              <a:gd name="connsiteY3988" fmla="*/ 2107951 h 3524628"/>
              <a:gd name="connsiteX3989" fmla="*/ 3557866 w 7486643"/>
              <a:gd name="connsiteY3989" fmla="*/ 2141156 h 3524628"/>
              <a:gd name="connsiteX3990" fmla="*/ 3600843 w 7486643"/>
              <a:gd name="connsiteY3990" fmla="*/ 2155545 h 3524628"/>
              <a:gd name="connsiteX3991" fmla="*/ 3648796 w 7486643"/>
              <a:gd name="connsiteY3991" fmla="*/ 2151671 h 3524628"/>
              <a:gd name="connsiteX3992" fmla="*/ 3725701 w 7486643"/>
              <a:gd name="connsiteY3992" fmla="*/ 2163846 h 3524628"/>
              <a:gd name="connsiteX3993" fmla="*/ 3728416 w 7486643"/>
              <a:gd name="connsiteY3993" fmla="*/ 2139496 h 3524628"/>
              <a:gd name="connsiteX3994" fmla="*/ 3729320 w 7486643"/>
              <a:gd name="connsiteY3994" fmla="*/ 2114592 h 3524628"/>
              <a:gd name="connsiteX3995" fmla="*/ 3768678 w 7486643"/>
              <a:gd name="connsiteY3995" fmla="*/ 2109612 h 3524628"/>
              <a:gd name="connsiteX3996" fmla="*/ 3788131 w 7486643"/>
              <a:gd name="connsiteY3996" fmla="*/ 2120127 h 3524628"/>
              <a:gd name="connsiteX3997" fmla="*/ 3804869 w 7486643"/>
              <a:gd name="connsiteY3997" fmla="*/ 2101864 h 3524628"/>
              <a:gd name="connsiteX3998" fmla="*/ 3793107 w 7486643"/>
              <a:gd name="connsiteY3998" fmla="*/ 2057038 h 3524628"/>
              <a:gd name="connsiteX3999" fmla="*/ 3773202 w 7486643"/>
              <a:gd name="connsiteY3999" fmla="*/ 2019959 h 3524628"/>
              <a:gd name="connsiteX4000" fmla="*/ 3722535 w 7486643"/>
              <a:gd name="connsiteY4000" fmla="*/ 2020512 h 3524628"/>
              <a:gd name="connsiteX4001" fmla="*/ 3756011 w 7486643"/>
              <a:gd name="connsiteY4001" fmla="*/ 1992842 h 3524628"/>
              <a:gd name="connsiteX4002" fmla="*/ 3701272 w 7486643"/>
              <a:gd name="connsiteY4002" fmla="*/ 1991181 h 3524628"/>
              <a:gd name="connsiteX4003" fmla="*/ 3679105 w 7486643"/>
              <a:gd name="connsiteY4003" fmla="*/ 1919238 h 3524628"/>
              <a:gd name="connsiteX4004" fmla="*/ 7136697 w 7486643"/>
              <a:gd name="connsiteY4004" fmla="*/ 1903189 h 3524628"/>
              <a:gd name="connsiteX4005" fmla="*/ 7124030 w 7486643"/>
              <a:gd name="connsiteY4005" fmla="*/ 1906509 h 3524628"/>
              <a:gd name="connsiteX4006" fmla="*/ 7136697 w 7486643"/>
              <a:gd name="connsiteY4006" fmla="*/ 1903189 h 3524628"/>
              <a:gd name="connsiteX4007" fmla="*/ 3628778 w 7486643"/>
              <a:gd name="connsiteY4007" fmla="*/ 1834781 h 3524628"/>
              <a:gd name="connsiteX4008" fmla="*/ 3625724 w 7486643"/>
              <a:gd name="connsiteY4008" fmla="*/ 1838439 h 3524628"/>
              <a:gd name="connsiteX4009" fmla="*/ 3628778 w 7486643"/>
              <a:gd name="connsiteY4009" fmla="*/ 1834781 h 3524628"/>
              <a:gd name="connsiteX4010" fmla="*/ 7339536 w 7486643"/>
              <a:gd name="connsiteY4010" fmla="*/ 1833320 h 3524628"/>
              <a:gd name="connsiteX4011" fmla="*/ 7337556 w 7486643"/>
              <a:gd name="connsiteY4011" fmla="*/ 1834012 h 3524628"/>
              <a:gd name="connsiteX4012" fmla="*/ 7345248 w 7486643"/>
              <a:gd name="connsiteY4012" fmla="*/ 1846740 h 3524628"/>
              <a:gd name="connsiteX4013" fmla="*/ 7339536 w 7486643"/>
              <a:gd name="connsiteY4013" fmla="*/ 1833320 h 3524628"/>
              <a:gd name="connsiteX4014" fmla="*/ 1584555 w 7486643"/>
              <a:gd name="connsiteY4014" fmla="*/ 1822944 h 3524628"/>
              <a:gd name="connsiteX4015" fmla="*/ 1584002 w 7486643"/>
              <a:gd name="connsiteY4015" fmla="*/ 1826495 h 3524628"/>
              <a:gd name="connsiteX4016" fmla="*/ 1583115 w 7486643"/>
              <a:gd name="connsiteY4016" fmla="*/ 1827212 h 3524628"/>
              <a:gd name="connsiteX4017" fmla="*/ 1589079 w 7486643"/>
              <a:gd name="connsiteY4017" fmla="*/ 1822390 h 3524628"/>
              <a:gd name="connsiteX4018" fmla="*/ 1587195 w 7486643"/>
              <a:gd name="connsiteY4018" fmla="*/ 1823914 h 3524628"/>
              <a:gd name="connsiteX4019" fmla="*/ 1584555 w 7486643"/>
              <a:gd name="connsiteY4019" fmla="*/ 1822944 h 3524628"/>
              <a:gd name="connsiteX4020" fmla="*/ 1562388 w 7486643"/>
              <a:gd name="connsiteY4020" fmla="*/ 1845080 h 3524628"/>
              <a:gd name="connsiteX4021" fmla="*/ 1576073 w 7486643"/>
              <a:gd name="connsiteY4021" fmla="*/ 1832905 h 3524628"/>
              <a:gd name="connsiteX4022" fmla="*/ 1583115 w 7486643"/>
              <a:gd name="connsiteY4022" fmla="*/ 1827212 h 3524628"/>
              <a:gd name="connsiteX4023" fmla="*/ 1582901 w 7486643"/>
              <a:gd name="connsiteY4023" fmla="*/ 1827846 h 3524628"/>
              <a:gd name="connsiteX4024" fmla="*/ 1583876 w 7486643"/>
              <a:gd name="connsiteY4024" fmla="*/ 1827302 h 3524628"/>
              <a:gd name="connsiteX4025" fmla="*/ 1584002 w 7486643"/>
              <a:gd name="connsiteY4025" fmla="*/ 1826495 h 3524628"/>
              <a:gd name="connsiteX4026" fmla="*/ 1587195 w 7486643"/>
              <a:gd name="connsiteY4026" fmla="*/ 1823914 h 3524628"/>
              <a:gd name="connsiteX4027" fmla="*/ 1597165 w 7486643"/>
              <a:gd name="connsiteY4027" fmla="*/ 1827578 h 3524628"/>
              <a:gd name="connsiteX4028" fmla="*/ 1600393 w 7486643"/>
              <a:gd name="connsiteY4028" fmla="*/ 1828578 h 3524628"/>
              <a:gd name="connsiteX4029" fmla="*/ 1601802 w 7486643"/>
              <a:gd name="connsiteY4029" fmla="*/ 1829550 h 3524628"/>
              <a:gd name="connsiteX4030" fmla="*/ 1608079 w 7486643"/>
              <a:gd name="connsiteY4030" fmla="*/ 1825157 h 3524628"/>
              <a:gd name="connsiteX4031" fmla="*/ 1602050 w 7486643"/>
              <a:gd name="connsiteY4031" fmla="*/ 1829092 h 3524628"/>
              <a:gd name="connsiteX4032" fmla="*/ 1600393 w 7486643"/>
              <a:gd name="connsiteY4032" fmla="*/ 1828578 h 3524628"/>
              <a:gd name="connsiteX4033" fmla="*/ 1598240 w 7486643"/>
              <a:gd name="connsiteY4033" fmla="*/ 1827094 h 3524628"/>
              <a:gd name="connsiteX4034" fmla="*/ 1589079 w 7486643"/>
              <a:gd name="connsiteY4034" fmla="*/ 1822390 h 3524628"/>
              <a:gd name="connsiteX4035" fmla="*/ 47798 w 7486643"/>
              <a:gd name="connsiteY4035" fmla="*/ 1807448 h 3524628"/>
              <a:gd name="connsiteX4036" fmla="*/ 59446 w 7486643"/>
              <a:gd name="connsiteY4036" fmla="*/ 1814227 h 3524628"/>
              <a:gd name="connsiteX4037" fmla="*/ 63831 w 7486643"/>
              <a:gd name="connsiteY4037" fmla="*/ 1814913 h 3524628"/>
              <a:gd name="connsiteX4038" fmla="*/ 64633 w 7486643"/>
              <a:gd name="connsiteY4038" fmla="*/ 1815038 h 3524628"/>
              <a:gd name="connsiteX4039" fmla="*/ 71774 w 7486643"/>
              <a:gd name="connsiteY4039" fmla="*/ 1820177 h 3524628"/>
              <a:gd name="connsiteX4040" fmla="*/ 65865 w 7486643"/>
              <a:gd name="connsiteY4040" fmla="*/ 1815230 h 3524628"/>
              <a:gd name="connsiteX4041" fmla="*/ 64633 w 7486643"/>
              <a:gd name="connsiteY4041" fmla="*/ 1815038 h 3524628"/>
              <a:gd name="connsiteX4042" fmla="*/ 64083 w 7486643"/>
              <a:gd name="connsiteY4042" fmla="*/ 1814642 h 3524628"/>
              <a:gd name="connsiteX4043" fmla="*/ 47798 w 7486643"/>
              <a:gd name="connsiteY4043" fmla="*/ 1807448 h 3524628"/>
              <a:gd name="connsiteX4044" fmla="*/ 7085125 w 7486643"/>
              <a:gd name="connsiteY4044" fmla="*/ 1805788 h 3524628"/>
              <a:gd name="connsiteX4045" fmla="*/ 7065842 w 7486643"/>
              <a:gd name="connsiteY4045" fmla="*/ 1876417 h 3524628"/>
              <a:gd name="connsiteX4046" fmla="*/ 7062480 w 7486643"/>
              <a:gd name="connsiteY4046" fmla="*/ 1885252 h 3524628"/>
              <a:gd name="connsiteX4047" fmla="*/ 7053571 w 7486643"/>
              <a:gd name="connsiteY4047" fmla="*/ 1907270 h 3524628"/>
              <a:gd name="connsiteX4048" fmla="*/ 7041696 w 7486643"/>
              <a:gd name="connsiteY4048" fmla="*/ 1937500 h 3524628"/>
              <a:gd name="connsiteX4049" fmla="*/ 7041696 w 7486643"/>
              <a:gd name="connsiteY4049" fmla="*/ 1937500 h 3524628"/>
              <a:gd name="connsiteX4050" fmla="*/ 7039434 w 7486643"/>
              <a:gd name="connsiteY4050" fmla="*/ 1945801 h 3524628"/>
              <a:gd name="connsiteX4051" fmla="*/ 7062480 w 7486643"/>
              <a:gd name="connsiteY4051" fmla="*/ 1885252 h 3524628"/>
              <a:gd name="connsiteX4052" fmla="*/ 7067482 w 7486643"/>
              <a:gd name="connsiteY4052" fmla="*/ 1872889 h 3524628"/>
              <a:gd name="connsiteX4053" fmla="*/ 7085125 w 7486643"/>
              <a:gd name="connsiteY4053" fmla="*/ 1805788 h 3524628"/>
              <a:gd name="connsiteX4054" fmla="*/ 3075169 w 7486643"/>
              <a:gd name="connsiteY4054" fmla="*/ 1802467 h 3524628"/>
              <a:gd name="connsiteX4055" fmla="*/ 3052097 w 7486643"/>
              <a:gd name="connsiteY4055" fmla="*/ 1841760 h 3524628"/>
              <a:gd name="connsiteX4056" fmla="*/ 3075169 w 7486643"/>
              <a:gd name="connsiteY4056" fmla="*/ 1802467 h 3524628"/>
              <a:gd name="connsiteX4057" fmla="*/ 3075169 w 7486643"/>
              <a:gd name="connsiteY4057" fmla="*/ 1802467 h 3524628"/>
              <a:gd name="connsiteX4058" fmla="*/ 6023218 w 7486643"/>
              <a:gd name="connsiteY4058" fmla="*/ 1802320 h 3524628"/>
              <a:gd name="connsiteX4059" fmla="*/ 5997135 w 7486643"/>
              <a:gd name="connsiteY4059" fmla="*/ 1837886 h 3524628"/>
              <a:gd name="connsiteX4060" fmla="*/ 5979492 w 7486643"/>
              <a:gd name="connsiteY4060" fmla="*/ 1909276 h 3524628"/>
              <a:gd name="connsiteX4061" fmla="*/ 6031969 w 7486643"/>
              <a:gd name="connsiteY4061" fmla="*/ 1974579 h 3524628"/>
              <a:gd name="connsiteX4062" fmla="*/ 6031969 w 7486643"/>
              <a:gd name="connsiteY4062" fmla="*/ 1882159 h 3524628"/>
              <a:gd name="connsiteX4063" fmla="*/ 6031517 w 7486643"/>
              <a:gd name="connsiteY4063" fmla="*/ 1813536 h 3524628"/>
              <a:gd name="connsiteX4064" fmla="*/ 6023218 w 7486643"/>
              <a:gd name="connsiteY4064" fmla="*/ 1802320 h 3524628"/>
              <a:gd name="connsiteX4065" fmla="*/ 5858705 w 7486643"/>
              <a:gd name="connsiteY4065" fmla="*/ 1798040 h 3524628"/>
              <a:gd name="connsiteX4066" fmla="*/ 5854633 w 7486643"/>
              <a:gd name="connsiteY4066" fmla="*/ 1978453 h 3524628"/>
              <a:gd name="connsiteX4067" fmla="*/ 5913444 w 7486643"/>
              <a:gd name="connsiteY4067" fmla="*/ 1881052 h 3524628"/>
              <a:gd name="connsiteX4068" fmla="*/ 5858705 w 7486643"/>
              <a:gd name="connsiteY4068" fmla="*/ 1798040 h 3524628"/>
              <a:gd name="connsiteX4069" fmla="*/ 7334390 w 7486643"/>
              <a:gd name="connsiteY4069" fmla="*/ 1796933 h 3524628"/>
              <a:gd name="connsiteX4070" fmla="*/ 7347057 w 7486643"/>
              <a:gd name="connsiteY4070" fmla="*/ 1801914 h 3524628"/>
              <a:gd name="connsiteX4071" fmla="*/ 7334390 w 7486643"/>
              <a:gd name="connsiteY4071" fmla="*/ 1796933 h 3524628"/>
              <a:gd name="connsiteX4072" fmla="*/ 3646617 w 7486643"/>
              <a:gd name="connsiteY4072" fmla="*/ 1796159 h 3524628"/>
              <a:gd name="connsiteX4073" fmla="*/ 3625724 w 7486643"/>
              <a:gd name="connsiteY4073" fmla="*/ 1838439 h 3524628"/>
              <a:gd name="connsiteX4074" fmla="*/ 3654224 w 7486643"/>
              <a:gd name="connsiteY4074" fmla="*/ 1804128 h 3524628"/>
              <a:gd name="connsiteX4075" fmla="*/ 3646617 w 7486643"/>
              <a:gd name="connsiteY4075" fmla="*/ 1796159 h 3524628"/>
              <a:gd name="connsiteX4076" fmla="*/ 3085122 w 7486643"/>
              <a:gd name="connsiteY4076" fmla="*/ 1795826 h 3524628"/>
              <a:gd name="connsiteX4077" fmla="*/ 3082860 w 7486643"/>
              <a:gd name="connsiteY4077" fmla="*/ 1814642 h 3524628"/>
              <a:gd name="connsiteX4078" fmla="*/ 3085122 w 7486643"/>
              <a:gd name="connsiteY4078" fmla="*/ 1795826 h 3524628"/>
              <a:gd name="connsiteX4079" fmla="*/ 5918476 w 7486643"/>
              <a:gd name="connsiteY4079" fmla="*/ 1757433 h 3524628"/>
              <a:gd name="connsiteX4080" fmla="*/ 5887205 w 7486643"/>
              <a:gd name="connsiteY4080" fmla="*/ 1768709 h 3524628"/>
              <a:gd name="connsiteX4081" fmla="*/ 5887205 w 7486643"/>
              <a:gd name="connsiteY4081" fmla="*/ 1768709 h 3524628"/>
              <a:gd name="connsiteX4082" fmla="*/ 5936515 w 7486643"/>
              <a:gd name="connsiteY4082" fmla="*/ 1848401 h 3524628"/>
              <a:gd name="connsiteX4083" fmla="*/ 5984921 w 7486643"/>
              <a:gd name="connsiteY4083" fmla="*/ 1800254 h 3524628"/>
              <a:gd name="connsiteX4084" fmla="*/ 5955516 w 7486643"/>
              <a:gd name="connsiteY4084" fmla="*/ 1759855 h 3524628"/>
              <a:gd name="connsiteX4085" fmla="*/ 5918476 w 7486643"/>
              <a:gd name="connsiteY4085" fmla="*/ 1757433 h 3524628"/>
              <a:gd name="connsiteX4086" fmla="*/ 7146650 w 7486643"/>
              <a:gd name="connsiteY4086" fmla="*/ 1746019 h 3524628"/>
              <a:gd name="connsiteX4087" fmla="*/ 7146360 w 7486643"/>
              <a:gd name="connsiteY4087" fmla="*/ 1746633 h 3524628"/>
              <a:gd name="connsiteX4088" fmla="*/ 7147110 w 7486643"/>
              <a:gd name="connsiteY4088" fmla="*/ 1749682 h 3524628"/>
              <a:gd name="connsiteX4089" fmla="*/ 7148459 w 7486643"/>
              <a:gd name="connsiteY4089" fmla="*/ 1760408 h 3524628"/>
              <a:gd name="connsiteX4090" fmla="*/ 7147724 w 7486643"/>
              <a:gd name="connsiteY4090" fmla="*/ 1752176 h 3524628"/>
              <a:gd name="connsiteX4091" fmla="*/ 7147110 w 7486643"/>
              <a:gd name="connsiteY4091" fmla="*/ 1749682 h 3524628"/>
              <a:gd name="connsiteX4092" fmla="*/ 7057530 w 7486643"/>
              <a:gd name="connsiteY4092" fmla="*/ 1735504 h 3524628"/>
              <a:gd name="connsiteX4093" fmla="*/ 7057530 w 7486643"/>
              <a:gd name="connsiteY4093" fmla="*/ 1735504 h 3524628"/>
              <a:gd name="connsiteX4094" fmla="*/ 7057530 w 7486643"/>
              <a:gd name="connsiteY4094" fmla="*/ 1735504 h 3524628"/>
              <a:gd name="connsiteX4095" fmla="*/ 7034458 w 7486643"/>
              <a:gd name="connsiteY4095" fmla="*/ 1778117 h 3524628"/>
              <a:gd name="connsiteX4096" fmla="*/ 7057530 w 7486643"/>
              <a:gd name="connsiteY4096" fmla="*/ 1735504 h 3524628"/>
              <a:gd name="connsiteX4097" fmla="*/ 7357914 w 7486643"/>
              <a:gd name="connsiteY4097" fmla="*/ 1724436 h 3524628"/>
              <a:gd name="connsiteX4098" fmla="*/ 7357914 w 7486643"/>
              <a:gd name="connsiteY4098" fmla="*/ 1724436 h 3524628"/>
              <a:gd name="connsiteX4099" fmla="*/ 2867524 w 7486643"/>
              <a:gd name="connsiteY4099" fmla="*/ 1720009 h 3524628"/>
              <a:gd name="connsiteX4100" fmla="*/ 2866870 w 7486643"/>
              <a:gd name="connsiteY4100" fmla="*/ 1751522 h 3524628"/>
              <a:gd name="connsiteX4101" fmla="*/ 2859833 w 7486643"/>
              <a:gd name="connsiteY4101" fmla="*/ 1778117 h 3524628"/>
              <a:gd name="connsiteX4102" fmla="*/ 2862095 w 7486643"/>
              <a:gd name="connsiteY4102" fmla="*/ 1820177 h 3524628"/>
              <a:gd name="connsiteX4103" fmla="*/ 2866506 w 7486643"/>
              <a:gd name="connsiteY4103" fmla="*/ 1769055 h 3524628"/>
              <a:gd name="connsiteX4104" fmla="*/ 2866870 w 7486643"/>
              <a:gd name="connsiteY4104" fmla="*/ 1751522 h 3524628"/>
              <a:gd name="connsiteX4105" fmla="*/ 2867411 w 7486643"/>
              <a:gd name="connsiteY4105" fmla="*/ 1749478 h 3524628"/>
              <a:gd name="connsiteX4106" fmla="*/ 2867524 w 7486643"/>
              <a:gd name="connsiteY4106" fmla="*/ 1720009 h 3524628"/>
              <a:gd name="connsiteX4107" fmla="*/ 7345248 w 7486643"/>
              <a:gd name="connsiteY4107" fmla="*/ 1718349 h 3524628"/>
              <a:gd name="connsiteX4108" fmla="*/ 7366962 w 7486643"/>
              <a:gd name="connsiteY4108" fmla="*/ 1747679 h 3524628"/>
              <a:gd name="connsiteX4109" fmla="*/ 7357914 w 7486643"/>
              <a:gd name="connsiteY4109" fmla="*/ 1724436 h 3524628"/>
              <a:gd name="connsiteX4110" fmla="*/ 7345248 w 7486643"/>
              <a:gd name="connsiteY4110" fmla="*/ 1718349 h 3524628"/>
              <a:gd name="connsiteX4111" fmla="*/ 93941 w 7486643"/>
              <a:gd name="connsiteY4111" fmla="*/ 1694552 h 3524628"/>
              <a:gd name="connsiteX4112" fmla="*/ 90774 w 7486643"/>
              <a:gd name="connsiteY4112" fmla="*/ 1705067 h 3524628"/>
              <a:gd name="connsiteX4113" fmla="*/ 83988 w 7486643"/>
              <a:gd name="connsiteY4113" fmla="*/ 1722222 h 3524628"/>
              <a:gd name="connsiteX4114" fmla="*/ 93941 w 7486643"/>
              <a:gd name="connsiteY4114" fmla="*/ 1694552 h 3524628"/>
              <a:gd name="connsiteX4115" fmla="*/ 7232525 w 7486643"/>
              <a:gd name="connsiteY4115" fmla="*/ 1688689 h 3524628"/>
              <a:gd name="connsiteX4116" fmla="*/ 7239841 w 7486643"/>
              <a:gd name="connsiteY4116" fmla="*/ 1692892 h 3524628"/>
              <a:gd name="connsiteX4117" fmla="*/ 7232525 w 7486643"/>
              <a:gd name="connsiteY4117" fmla="*/ 1688689 h 3524628"/>
              <a:gd name="connsiteX4118" fmla="*/ 4207946 w 7486643"/>
              <a:gd name="connsiteY4118" fmla="*/ 1688464 h 3524628"/>
              <a:gd name="connsiteX4119" fmla="*/ 4207946 w 7486643"/>
              <a:gd name="connsiteY4119" fmla="*/ 1688464 h 3524628"/>
              <a:gd name="connsiteX4120" fmla="*/ 4207946 w 7486643"/>
              <a:gd name="connsiteY4120" fmla="*/ 1688464 h 3524628"/>
              <a:gd name="connsiteX4121" fmla="*/ 4191660 w 7486643"/>
              <a:gd name="connsiteY4121" fmla="*/ 1689571 h 3524628"/>
              <a:gd name="connsiteX4122" fmla="*/ 4158635 w 7486643"/>
              <a:gd name="connsiteY4122" fmla="*/ 1698426 h 3524628"/>
              <a:gd name="connsiteX4123" fmla="*/ 4280328 w 7486643"/>
              <a:gd name="connsiteY4123" fmla="*/ 1705620 h 3524628"/>
              <a:gd name="connsiteX4124" fmla="*/ 4245494 w 7486643"/>
              <a:gd name="connsiteY4124" fmla="*/ 1697319 h 3524628"/>
              <a:gd name="connsiteX4125" fmla="*/ 4207946 w 7486643"/>
              <a:gd name="connsiteY4125" fmla="*/ 1688464 h 3524628"/>
              <a:gd name="connsiteX4126" fmla="*/ 7309056 w 7486643"/>
              <a:gd name="connsiteY4126" fmla="*/ 1681270 h 3524628"/>
              <a:gd name="connsiteX4127" fmla="*/ 7303628 w 7486643"/>
              <a:gd name="connsiteY4127" fmla="*/ 1695105 h 3524628"/>
              <a:gd name="connsiteX4128" fmla="*/ 7316294 w 7486643"/>
              <a:gd name="connsiteY4128" fmla="*/ 1682377 h 3524628"/>
              <a:gd name="connsiteX4129" fmla="*/ 7309056 w 7486643"/>
              <a:gd name="connsiteY4129" fmla="*/ 1681270 h 3524628"/>
              <a:gd name="connsiteX4130" fmla="*/ 2729546 w 7486643"/>
              <a:gd name="connsiteY4130" fmla="*/ 1677396 h 3524628"/>
              <a:gd name="connsiteX4131" fmla="*/ 2729546 w 7486643"/>
              <a:gd name="connsiteY4131" fmla="*/ 1677396 h 3524628"/>
              <a:gd name="connsiteX4132" fmla="*/ 45988 w 7486643"/>
              <a:gd name="connsiteY4132" fmla="*/ 1675182 h 3524628"/>
              <a:gd name="connsiteX4133" fmla="*/ 34339 w 7486643"/>
              <a:gd name="connsiteY4133" fmla="*/ 1684936 h 3524628"/>
              <a:gd name="connsiteX4134" fmla="*/ 33899 w 7486643"/>
              <a:gd name="connsiteY4134" fmla="*/ 1689971 h 3524628"/>
              <a:gd name="connsiteX4135" fmla="*/ 31059 w 7486643"/>
              <a:gd name="connsiteY4135" fmla="*/ 1693445 h 3524628"/>
              <a:gd name="connsiteX4136" fmla="*/ 31059 w 7486643"/>
              <a:gd name="connsiteY4136" fmla="*/ 1693445 h 3524628"/>
              <a:gd name="connsiteX4137" fmla="*/ 32869 w 7486643"/>
              <a:gd name="connsiteY4137" fmla="*/ 1701746 h 3524628"/>
              <a:gd name="connsiteX4138" fmla="*/ 33899 w 7486643"/>
              <a:gd name="connsiteY4138" fmla="*/ 1689971 h 3524628"/>
              <a:gd name="connsiteX4139" fmla="*/ 7180183 w 7486643"/>
              <a:gd name="connsiteY4139" fmla="*/ 1668472 h 3524628"/>
              <a:gd name="connsiteX4140" fmla="*/ 7175150 w 7486643"/>
              <a:gd name="connsiteY4140" fmla="*/ 1685144 h 3524628"/>
              <a:gd name="connsiteX4141" fmla="*/ 7151626 w 7486643"/>
              <a:gd name="connsiteY4141" fmla="*/ 1705067 h 3524628"/>
              <a:gd name="connsiteX4142" fmla="*/ 7174698 w 7486643"/>
              <a:gd name="connsiteY4142" fmla="*/ 1693998 h 3524628"/>
              <a:gd name="connsiteX4143" fmla="*/ 7175150 w 7486643"/>
              <a:gd name="connsiteY4143" fmla="*/ 1685144 h 3524628"/>
              <a:gd name="connsiteX4144" fmla="*/ 7180578 w 7486643"/>
              <a:gd name="connsiteY4144" fmla="*/ 1689018 h 3524628"/>
              <a:gd name="connsiteX4145" fmla="*/ 7239841 w 7486643"/>
              <a:gd name="connsiteY4145" fmla="*/ 1692892 h 3524628"/>
              <a:gd name="connsiteX4146" fmla="*/ 7258842 w 7486643"/>
              <a:gd name="connsiteY4146" fmla="*/ 1692892 h 3524628"/>
              <a:gd name="connsiteX4147" fmla="*/ 7195055 w 7486643"/>
              <a:gd name="connsiteY4147" fmla="*/ 1674629 h 3524628"/>
              <a:gd name="connsiteX4148" fmla="*/ 7180183 w 7486643"/>
              <a:gd name="connsiteY4148" fmla="*/ 1668472 h 3524628"/>
              <a:gd name="connsiteX4149" fmla="*/ 7305317 w 7486643"/>
              <a:gd name="connsiteY4149" fmla="*/ 1654550 h 3524628"/>
              <a:gd name="connsiteX4150" fmla="*/ 7304532 w 7486643"/>
              <a:gd name="connsiteY4150" fmla="*/ 1655813 h 3524628"/>
              <a:gd name="connsiteX4151" fmla="*/ 7318104 w 7486643"/>
              <a:gd name="connsiteY4151" fmla="*/ 1674629 h 3524628"/>
              <a:gd name="connsiteX4152" fmla="*/ 7305317 w 7486643"/>
              <a:gd name="connsiteY4152" fmla="*/ 1654550 h 3524628"/>
              <a:gd name="connsiteX4153" fmla="*/ 7276032 w 7486643"/>
              <a:gd name="connsiteY4153" fmla="*/ 1649172 h 3524628"/>
              <a:gd name="connsiteX4154" fmla="*/ 7288412 w 7486643"/>
              <a:gd name="connsiteY4154" fmla="*/ 1656507 h 3524628"/>
              <a:gd name="connsiteX4155" fmla="*/ 7288647 w 7486643"/>
              <a:gd name="connsiteY4155" fmla="*/ 1658028 h 3524628"/>
              <a:gd name="connsiteX4156" fmla="*/ 7288699 w 7486643"/>
              <a:gd name="connsiteY4156" fmla="*/ 1675736 h 3524628"/>
              <a:gd name="connsiteX4157" fmla="*/ 7289265 w 7486643"/>
              <a:gd name="connsiteY4157" fmla="*/ 1662039 h 3524628"/>
              <a:gd name="connsiteX4158" fmla="*/ 7288647 w 7486643"/>
              <a:gd name="connsiteY4158" fmla="*/ 1658028 h 3524628"/>
              <a:gd name="connsiteX4159" fmla="*/ 7288643 w 7486643"/>
              <a:gd name="connsiteY4159" fmla="*/ 1656643 h 3524628"/>
              <a:gd name="connsiteX4160" fmla="*/ 7288412 w 7486643"/>
              <a:gd name="connsiteY4160" fmla="*/ 1656507 h 3524628"/>
              <a:gd name="connsiteX4161" fmla="*/ 7287794 w 7486643"/>
              <a:gd name="connsiteY4161" fmla="*/ 1652492 h 3524628"/>
              <a:gd name="connsiteX4162" fmla="*/ 7276032 w 7486643"/>
              <a:gd name="connsiteY4162" fmla="*/ 1649172 h 3524628"/>
              <a:gd name="connsiteX4163" fmla="*/ 4079015 w 7486643"/>
              <a:gd name="connsiteY4163" fmla="*/ 1644191 h 3524628"/>
              <a:gd name="connsiteX4164" fmla="*/ 4085801 w 7486643"/>
              <a:gd name="connsiteY4164" fmla="*/ 1650832 h 3524628"/>
              <a:gd name="connsiteX4165" fmla="*/ 4079015 w 7486643"/>
              <a:gd name="connsiteY4165" fmla="*/ 1644191 h 3524628"/>
              <a:gd name="connsiteX4166" fmla="*/ 7131944 w 7486643"/>
              <a:gd name="connsiteY4166" fmla="*/ 1639060 h 3524628"/>
              <a:gd name="connsiteX4167" fmla="*/ 7131784 w 7486643"/>
              <a:gd name="connsiteY4167" fmla="*/ 1639147 h 3524628"/>
              <a:gd name="connsiteX4168" fmla="*/ 7129911 w 7486643"/>
              <a:gd name="connsiteY4168" fmla="*/ 1639210 h 3524628"/>
              <a:gd name="connsiteX4169" fmla="*/ 5943754 w 7486643"/>
              <a:gd name="connsiteY4169" fmla="*/ 1632016 h 3524628"/>
              <a:gd name="connsiteX4170" fmla="*/ 5943754 w 7486643"/>
              <a:gd name="connsiteY4170" fmla="*/ 1632016 h 3524628"/>
              <a:gd name="connsiteX4171" fmla="*/ 5943754 w 7486643"/>
              <a:gd name="connsiteY4171" fmla="*/ 1632016 h 3524628"/>
              <a:gd name="connsiteX4172" fmla="*/ 5885396 w 7486643"/>
              <a:gd name="connsiteY4172" fmla="*/ 1713921 h 3524628"/>
              <a:gd name="connsiteX4173" fmla="*/ 5935158 w 7486643"/>
              <a:gd name="connsiteY4173" fmla="*/ 1728310 h 3524628"/>
              <a:gd name="connsiteX4174" fmla="*/ 6000754 w 7486643"/>
              <a:gd name="connsiteY4174" fmla="*/ 1712814 h 3524628"/>
              <a:gd name="connsiteX4175" fmla="*/ 5943754 w 7486643"/>
              <a:gd name="connsiteY4175" fmla="*/ 1632016 h 3524628"/>
              <a:gd name="connsiteX4176" fmla="*/ 7236948 w 7486643"/>
              <a:gd name="connsiteY4176" fmla="*/ 1625717 h 3524628"/>
              <a:gd name="connsiteX4177" fmla="*/ 7237573 w 7486643"/>
              <a:gd name="connsiteY4177" fmla="*/ 1625849 h 3524628"/>
              <a:gd name="connsiteX4178" fmla="*/ 7237700 w 7486643"/>
              <a:gd name="connsiteY4178" fmla="*/ 1626058 h 3524628"/>
              <a:gd name="connsiteX4179" fmla="*/ 7237183 w 7486643"/>
              <a:gd name="connsiteY4179" fmla="*/ 1626101 h 3524628"/>
              <a:gd name="connsiteX4180" fmla="*/ 7153888 w 7486643"/>
              <a:gd name="connsiteY4180" fmla="*/ 1612093 h 3524628"/>
              <a:gd name="connsiteX4181" fmla="*/ 7147634 w 7486643"/>
              <a:gd name="connsiteY4181" fmla="*/ 1628446 h 3524628"/>
              <a:gd name="connsiteX4182" fmla="*/ 7143596 w 7486643"/>
              <a:gd name="connsiteY4182" fmla="*/ 1632777 h 3524628"/>
              <a:gd name="connsiteX4183" fmla="*/ 7143117 w 7486643"/>
              <a:gd name="connsiteY4183" fmla="*/ 1633035 h 3524628"/>
              <a:gd name="connsiteX4184" fmla="*/ 7129911 w 7486643"/>
              <a:gd name="connsiteY4184" fmla="*/ 1639210 h 3524628"/>
              <a:gd name="connsiteX4185" fmla="*/ 7124482 w 7486643"/>
              <a:gd name="connsiteY4185" fmla="*/ 1643084 h 3524628"/>
              <a:gd name="connsiteX4186" fmla="*/ 7131784 w 7486643"/>
              <a:gd name="connsiteY4186" fmla="*/ 1639147 h 3524628"/>
              <a:gd name="connsiteX4187" fmla="*/ 7136018 w 7486643"/>
              <a:gd name="connsiteY4187" fmla="*/ 1639003 h 3524628"/>
              <a:gd name="connsiteX4188" fmla="*/ 7137290 w 7486643"/>
              <a:gd name="connsiteY4188" fmla="*/ 1638666 h 3524628"/>
              <a:gd name="connsiteX4189" fmla="*/ 7131944 w 7486643"/>
              <a:gd name="connsiteY4189" fmla="*/ 1639060 h 3524628"/>
              <a:gd name="connsiteX4190" fmla="*/ 7143117 w 7486643"/>
              <a:gd name="connsiteY4190" fmla="*/ 1633035 h 3524628"/>
              <a:gd name="connsiteX4191" fmla="*/ 7146480 w 7486643"/>
              <a:gd name="connsiteY4191" fmla="*/ 1631463 h 3524628"/>
              <a:gd name="connsiteX4192" fmla="*/ 7147634 w 7486643"/>
              <a:gd name="connsiteY4192" fmla="*/ 1628446 h 3524628"/>
              <a:gd name="connsiteX4193" fmla="*/ 7150311 w 7486643"/>
              <a:gd name="connsiteY4193" fmla="*/ 1625574 h 3524628"/>
              <a:gd name="connsiteX4194" fmla="*/ 7153888 w 7486643"/>
              <a:gd name="connsiteY4194" fmla="*/ 1612093 h 3524628"/>
              <a:gd name="connsiteX4195" fmla="*/ 7310414 w 7486643"/>
              <a:gd name="connsiteY4195" fmla="*/ 1603239 h 3524628"/>
              <a:gd name="connsiteX4196" fmla="*/ 7310696 w 7486643"/>
              <a:gd name="connsiteY4196" fmla="*/ 1607555 h 3524628"/>
              <a:gd name="connsiteX4197" fmla="*/ 7310518 w 7486643"/>
              <a:gd name="connsiteY4197" fmla="*/ 1608565 h 3524628"/>
              <a:gd name="connsiteX4198" fmla="*/ 7310428 w 7486643"/>
              <a:gd name="connsiteY4198" fmla="*/ 1608618 h 3524628"/>
              <a:gd name="connsiteX4199" fmla="*/ 7310414 w 7486643"/>
              <a:gd name="connsiteY4199" fmla="*/ 1603239 h 3524628"/>
              <a:gd name="connsiteX4200" fmla="*/ 7309650 w 7486643"/>
              <a:gd name="connsiteY4200" fmla="*/ 1609075 h 3524628"/>
              <a:gd name="connsiteX4201" fmla="*/ 7310428 w 7486643"/>
              <a:gd name="connsiteY4201" fmla="*/ 1608618 h 3524628"/>
              <a:gd name="connsiteX4202" fmla="*/ 7310429 w 7486643"/>
              <a:gd name="connsiteY4202" fmla="*/ 1609067 h 3524628"/>
              <a:gd name="connsiteX4203" fmla="*/ 7309113 w 7486643"/>
              <a:gd name="connsiteY4203" fmla="*/ 1616521 h 3524628"/>
              <a:gd name="connsiteX4204" fmla="*/ 7309509 w 7486643"/>
              <a:gd name="connsiteY4204" fmla="*/ 1646405 h 3524628"/>
              <a:gd name="connsiteX4205" fmla="*/ 7310470 w 7486643"/>
              <a:gd name="connsiteY4205" fmla="*/ 1624822 h 3524628"/>
              <a:gd name="connsiteX4206" fmla="*/ 7310429 w 7486643"/>
              <a:gd name="connsiteY4206" fmla="*/ 1609067 h 3524628"/>
              <a:gd name="connsiteX4207" fmla="*/ 7310518 w 7486643"/>
              <a:gd name="connsiteY4207" fmla="*/ 1608565 h 3524628"/>
              <a:gd name="connsiteX4208" fmla="*/ 7310753 w 7486643"/>
              <a:gd name="connsiteY4208" fmla="*/ 1608427 h 3524628"/>
              <a:gd name="connsiteX4209" fmla="*/ 7310696 w 7486643"/>
              <a:gd name="connsiteY4209" fmla="*/ 1607555 h 3524628"/>
              <a:gd name="connsiteX4210" fmla="*/ 7310844 w 7486643"/>
              <a:gd name="connsiteY4210" fmla="*/ 1606715 h 3524628"/>
              <a:gd name="connsiteX4211" fmla="*/ 7322628 w 7486643"/>
              <a:gd name="connsiteY4211" fmla="*/ 1603239 h 3524628"/>
              <a:gd name="connsiteX4212" fmla="*/ 7310414 w 7486643"/>
              <a:gd name="connsiteY4212" fmla="*/ 1603239 h 3524628"/>
              <a:gd name="connsiteX4213" fmla="*/ 4944884 w 7486643"/>
              <a:gd name="connsiteY4213" fmla="*/ 1562839 h 3524628"/>
              <a:gd name="connsiteX4214" fmla="*/ 4907336 w 7486643"/>
              <a:gd name="connsiteY4214" fmla="*/ 1565053 h 3524628"/>
              <a:gd name="connsiteX4215" fmla="*/ 4901002 w 7486643"/>
              <a:gd name="connsiteY4215" fmla="*/ 1572247 h 3524628"/>
              <a:gd name="connsiteX4216" fmla="*/ 4975646 w 7486643"/>
              <a:gd name="connsiteY4216" fmla="*/ 1575568 h 3524628"/>
              <a:gd name="connsiteX4217" fmla="*/ 4944884 w 7486643"/>
              <a:gd name="connsiteY4217" fmla="*/ 1562839 h 3524628"/>
              <a:gd name="connsiteX4218" fmla="*/ 5486391 w 7486643"/>
              <a:gd name="connsiteY4218" fmla="*/ 1561179 h 3524628"/>
              <a:gd name="connsiteX4219" fmla="*/ 5463771 w 7486643"/>
              <a:gd name="connsiteY4219" fmla="*/ 1565606 h 3524628"/>
              <a:gd name="connsiteX4220" fmla="*/ 5443414 w 7486643"/>
              <a:gd name="connsiteY4220" fmla="*/ 1570034 h 3524628"/>
              <a:gd name="connsiteX4221" fmla="*/ 5547010 w 7486643"/>
              <a:gd name="connsiteY4221" fmla="*/ 1590510 h 3524628"/>
              <a:gd name="connsiteX4222" fmla="*/ 5615321 w 7486643"/>
              <a:gd name="connsiteY4222" fmla="*/ 1584976 h 3524628"/>
              <a:gd name="connsiteX4223" fmla="*/ 5670512 w 7486643"/>
              <a:gd name="connsiteY4223" fmla="*/ 1580549 h 3524628"/>
              <a:gd name="connsiteX4224" fmla="*/ 5591797 w 7486643"/>
              <a:gd name="connsiteY4224" fmla="*/ 1570034 h 3524628"/>
              <a:gd name="connsiteX4225" fmla="*/ 5486391 w 7486643"/>
              <a:gd name="connsiteY4225" fmla="*/ 1561179 h 3524628"/>
              <a:gd name="connsiteX4226" fmla="*/ 2467161 w 7486643"/>
              <a:gd name="connsiteY4226" fmla="*/ 1552325 h 3524628"/>
              <a:gd name="connsiteX4227" fmla="*/ 2441375 w 7486643"/>
              <a:gd name="connsiteY4227" fmla="*/ 1568374 h 3524628"/>
              <a:gd name="connsiteX4228" fmla="*/ 2456757 w 7486643"/>
              <a:gd name="connsiteY4228" fmla="*/ 1564500 h 3524628"/>
              <a:gd name="connsiteX4229" fmla="*/ 2467161 w 7486643"/>
              <a:gd name="connsiteY4229" fmla="*/ 1552325 h 3524628"/>
              <a:gd name="connsiteX4230" fmla="*/ 5868247 w 7486643"/>
              <a:gd name="connsiteY4230" fmla="*/ 1549462 h 3524628"/>
              <a:gd name="connsiteX4231" fmla="*/ 5857348 w 7486643"/>
              <a:gd name="connsiteY4231" fmla="*/ 1554538 h 3524628"/>
              <a:gd name="connsiteX4232" fmla="*/ 5855566 w 7486643"/>
              <a:gd name="connsiteY4232" fmla="*/ 1631739 h 3524628"/>
              <a:gd name="connsiteX4233" fmla="*/ 5856895 w 7486643"/>
              <a:gd name="connsiteY4233" fmla="*/ 1651386 h 3524628"/>
              <a:gd name="connsiteX4234" fmla="*/ 5869110 w 7486643"/>
              <a:gd name="connsiteY4234" fmla="*/ 1683484 h 3524628"/>
              <a:gd name="connsiteX4235" fmla="*/ 5891277 w 7486643"/>
              <a:gd name="connsiteY4235" fmla="*/ 1650279 h 3524628"/>
              <a:gd name="connsiteX4236" fmla="*/ 5907563 w 7486643"/>
              <a:gd name="connsiteY4236" fmla="*/ 1578335 h 3524628"/>
              <a:gd name="connsiteX4237" fmla="*/ 5868247 w 7486643"/>
              <a:gd name="connsiteY4237" fmla="*/ 1549462 h 3524628"/>
              <a:gd name="connsiteX4238" fmla="*/ 6012181 w 7486643"/>
              <a:gd name="connsiteY4238" fmla="*/ 1547701 h 3524628"/>
              <a:gd name="connsiteX4239" fmla="*/ 5973611 w 7486643"/>
              <a:gd name="connsiteY4239" fmla="*/ 1588850 h 3524628"/>
              <a:gd name="connsiteX4240" fmla="*/ 6031064 w 7486643"/>
              <a:gd name="connsiteY4240" fmla="*/ 1695659 h 3524628"/>
              <a:gd name="connsiteX4241" fmla="*/ 6031517 w 7486643"/>
              <a:gd name="connsiteY4241" fmla="*/ 1571141 h 3524628"/>
              <a:gd name="connsiteX4242" fmla="*/ 6031517 w 7486643"/>
              <a:gd name="connsiteY4242" fmla="*/ 1571141 h 3524628"/>
              <a:gd name="connsiteX4243" fmla="*/ 6025395 w 7486643"/>
              <a:gd name="connsiteY4243" fmla="*/ 1547759 h 3524628"/>
              <a:gd name="connsiteX4244" fmla="*/ 6012181 w 7486643"/>
              <a:gd name="connsiteY4244" fmla="*/ 1547701 h 3524628"/>
              <a:gd name="connsiteX4245" fmla="*/ 5933688 w 7486643"/>
              <a:gd name="connsiteY4245" fmla="*/ 1542363 h 3524628"/>
              <a:gd name="connsiteX4246" fmla="*/ 5927920 w 7486643"/>
              <a:gd name="connsiteY4246" fmla="*/ 1549004 h 3524628"/>
              <a:gd name="connsiteX4247" fmla="*/ 5940134 w 7486643"/>
              <a:gd name="connsiteY4247" fmla="*/ 1566713 h 3524628"/>
              <a:gd name="connsiteX4248" fmla="*/ 5959135 w 7486643"/>
              <a:gd name="connsiteY4248" fmla="*/ 1550664 h 3524628"/>
              <a:gd name="connsiteX4249" fmla="*/ 5942849 w 7486643"/>
              <a:gd name="connsiteY4249" fmla="*/ 1542363 h 3524628"/>
              <a:gd name="connsiteX4250" fmla="*/ 5933688 w 7486643"/>
              <a:gd name="connsiteY4250" fmla="*/ 1542363 h 3524628"/>
              <a:gd name="connsiteX4251" fmla="*/ 5739727 w 7486643"/>
              <a:gd name="connsiteY4251" fmla="*/ 1541810 h 3524628"/>
              <a:gd name="connsiteX4252" fmla="*/ 5703989 w 7486643"/>
              <a:gd name="connsiteY4252" fmla="*/ 1554538 h 3524628"/>
              <a:gd name="connsiteX4253" fmla="*/ 5698108 w 7486643"/>
              <a:gd name="connsiteY4253" fmla="*/ 1570587 h 3524628"/>
              <a:gd name="connsiteX4254" fmla="*/ 5683631 w 7486643"/>
              <a:gd name="connsiteY4254" fmla="*/ 1572247 h 3524628"/>
              <a:gd name="connsiteX4255" fmla="*/ 5574154 w 7486643"/>
              <a:gd name="connsiteY4255" fmla="*/ 1605452 h 3524628"/>
              <a:gd name="connsiteX4256" fmla="*/ 5502224 w 7486643"/>
              <a:gd name="connsiteY4256" fmla="*/ 1596044 h 3524628"/>
              <a:gd name="connsiteX4257" fmla="*/ 5437985 w 7486643"/>
              <a:gd name="connsiteY4257" fmla="*/ 1586636 h 3524628"/>
              <a:gd name="connsiteX4258" fmla="*/ 5354294 w 7486643"/>
              <a:gd name="connsiteY4258" fmla="*/ 1567267 h 3524628"/>
              <a:gd name="connsiteX4259" fmla="*/ 5294579 w 7486643"/>
              <a:gd name="connsiteY4259" fmla="*/ 1575015 h 3524628"/>
              <a:gd name="connsiteX4260" fmla="*/ 5267888 w 7486643"/>
              <a:gd name="connsiteY4260" fmla="*/ 1573908 h 3524628"/>
              <a:gd name="connsiteX4261" fmla="*/ 5252959 w 7486643"/>
              <a:gd name="connsiteY4261" fmla="*/ 1573354 h 3524628"/>
              <a:gd name="connsiteX4262" fmla="*/ 5026313 w 7486643"/>
              <a:gd name="connsiteY4262" fmla="*/ 1606559 h 3524628"/>
              <a:gd name="connsiteX4263" fmla="*/ 4672999 w 7486643"/>
              <a:gd name="connsiteY4263" fmla="*/ 1624822 h 3524628"/>
              <a:gd name="connsiteX4264" fmla="*/ 4473949 w 7486643"/>
              <a:gd name="connsiteY4264" fmla="*/ 1648618 h 3524628"/>
              <a:gd name="connsiteX4265" fmla="*/ 4373067 w 7486643"/>
              <a:gd name="connsiteY4265" fmla="*/ 1663561 h 3524628"/>
              <a:gd name="connsiteX4266" fmla="*/ 4311542 w 7486643"/>
              <a:gd name="connsiteY4266" fmla="*/ 1673522 h 3524628"/>
              <a:gd name="connsiteX4267" fmla="*/ 4227398 w 7486643"/>
              <a:gd name="connsiteY4267" fmla="*/ 1717795 h 3524628"/>
              <a:gd name="connsiteX4268" fmla="*/ 4132397 w 7486643"/>
              <a:gd name="connsiteY4268" fmla="*/ 1705067 h 3524628"/>
              <a:gd name="connsiteX4269" fmla="*/ 4011610 w 7486643"/>
              <a:gd name="connsiteY4269" fmla="*/ 1722776 h 3524628"/>
              <a:gd name="connsiteX4270" fmla="*/ 3783607 w 7486643"/>
              <a:gd name="connsiteY4270" fmla="*/ 1770923 h 3524628"/>
              <a:gd name="connsiteX4271" fmla="*/ 3705344 w 7486643"/>
              <a:gd name="connsiteY4271" fmla="*/ 1839546 h 3524628"/>
              <a:gd name="connsiteX4272" fmla="*/ 3705344 w 7486643"/>
              <a:gd name="connsiteY4272" fmla="*/ 1839546 h 3524628"/>
              <a:gd name="connsiteX4273" fmla="*/ 3703987 w 7486643"/>
              <a:gd name="connsiteY4273" fmla="*/ 1873304 h 3524628"/>
              <a:gd name="connsiteX4274" fmla="*/ 3725249 w 7486643"/>
              <a:gd name="connsiteY4274" fmla="*/ 1879945 h 3524628"/>
              <a:gd name="connsiteX4275" fmla="*/ 3743344 w 7486643"/>
              <a:gd name="connsiteY4275" fmla="*/ 1887693 h 3524628"/>
              <a:gd name="connsiteX4276" fmla="*/ 3751940 w 7486643"/>
              <a:gd name="connsiteY4276" fmla="*/ 1908723 h 3524628"/>
              <a:gd name="connsiteX4277" fmla="*/ 3759178 w 7486643"/>
              <a:gd name="connsiteY4277" fmla="*/ 1884373 h 3524628"/>
              <a:gd name="connsiteX4278" fmla="*/ 3777273 w 7486643"/>
              <a:gd name="connsiteY4278" fmla="*/ 1878285 h 3524628"/>
              <a:gd name="connsiteX4279" fmla="*/ 3793559 w 7486643"/>
              <a:gd name="connsiteY4279" fmla="*/ 1877178 h 3524628"/>
              <a:gd name="connsiteX4280" fmla="*/ 3803512 w 7486643"/>
              <a:gd name="connsiteY4280" fmla="*/ 1905956 h 3524628"/>
              <a:gd name="connsiteX4281" fmla="*/ 3852370 w 7486643"/>
              <a:gd name="connsiteY4281" fmla="*/ 1912597 h 3524628"/>
              <a:gd name="connsiteX4282" fmla="*/ 3879513 w 7486643"/>
              <a:gd name="connsiteY4282" fmla="*/ 1907616 h 3524628"/>
              <a:gd name="connsiteX4283" fmla="*/ 3901680 w 7486643"/>
              <a:gd name="connsiteY4283" fmla="*/ 1889353 h 3524628"/>
              <a:gd name="connsiteX4284" fmla="*/ 3926109 w 7486643"/>
              <a:gd name="connsiteY4284" fmla="*/ 1905956 h 3524628"/>
              <a:gd name="connsiteX4285" fmla="*/ 3955061 w 7486643"/>
              <a:gd name="connsiteY4285" fmla="*/ 1909830 h 3524628"/>
              <a:gd name="connsiteX4286" fmla="*/ 4022467 w 7486643"/>
              <a:gd name="connsiteY4286" fmla="*/ 1900422 h 3524628"/>
              <a:gd name="connsiteX4287" fmla="*/ 3984467 w 7486643"/>
              <a:gd name="connsiteY4287" fmla="*/ 1871644 h 3524628"/>
              <a:gd name="connsiteX4288" fmla="*/ 4091682 w 7486643"/>
              <a:gd name="connsiteY4288" fmla="*/ 1907616 h 3524628"/>
              <a:gd name="connsiteX4289" fmla="*/ 4127873 w 7486643"/>
              <a:gd name="connsiteY4289" fmla="*/ 1918131 h 3524628"/>
              <a:gd name="connsiteX4290" fmla="*/ 4147326 w 7486643"/>
              <a:gd name="connsiteY4290" fmla="*/ 1878838 h 3524628"/>
              <a:gd name="connsiteX4291" fmla="*/ 4205684 w 7486643"/>
              <a:gd name="connsiteY4291" fmla="*/ 1824604 h 3524628"/>
              <a:gd name="connsiteX4292" fmla="*/ 4304304 w 7486643"/>
              <a:gd name="connsiteY4292" fmla="*/ 1772030 h 3524628"/>
              <a:gd name="connsiteX4293" fmla="*/ 4426901 w 7486643"/>
              <a:gd name="connsiteY4293" fmla="*/ 1770369 h 3524628"/>
              <a:gd name="connsiteX4294" fmla="*/ 4482544 w 7486643"/>
              <a:gd name="connsiteY4294" fmla="*/ 1779224 h 3524628"/>
              <a:gd name="connsiteX4295" fmla="*/ 4554022 w 7486643"/>
              <a:gd name="connsiteY4295" fmla="*/ 1773690 h 3524628"/>
              <a:gd name="connsiteX4296" fmla="*/ 4579808 w 7486643"/>
              <a:gd name="connsiteY4296" fmla="*/ 1791399 h 3524628"/>
              <a:gd name="connsiteX4297" fmla="*/ 4625046 w 7486643"/>
              <a:gd name="connsiteY4297" fmla="*/ 1798040 h 3524628"/>
              <a:gd name="connsiteX4298" fmla="*/ 4709643 w 7486643"/>
              <a:gd name="connsiteY4298" fmla="*/ 1832905 h 3524628"/>
              <a:gd name="connsiteX4299" fmla="*/ 4743119 w 7486643"/>
              <a:gd name="connsiteY4299" fmla="*/ 1842313 h 3524628"/>
              <a:gd name="connsiteX4300" fmla="*/ 4751715 w 7486643"/>
              <a:gd name="connsiteY4300" fmla="*/ 1813536 h 3524628"/>
              <a:gd name="connsiteX4301" fmla="*/ 4767548 w 7486643"/>
              <a:gd name="connsiteY4301" fmla="*/ 1831798 h 3524628"/>
              <a:gd name="connsiteX4302" fmla="*/ 4786548 w 7486643"/>
              <a:gd name="connsiteY4302" fmla="*/ 1850061 h 3524628"/>
              <a:gd name="connsiteX4303" fmla="*/ 4831787 w 7486643"/>
              <a:gd name="connsiteY4303" fmla="*/ 1850614 h 3524628"/>
              <a:gd name="connsiteX4304" fmla="*/ 4936288 w 7486643"/>
              <a:gd name="connsiteY4304" fmla="*/ 1849508 h 3524628"/>
              <a:gd name="connsiteX4305" fmla="*/ 5012289 w 7486643"/>
              <a:gd name="connsiteY4305" fmla="*/ 1837886 h 3524628"/>
              <a:gd name="connsiteX4306" fmla="*/ 5095076 w 7486643"/>
              <a:gd name="connsiteY4306" fmla="*/ 1878838 h 3524628"/>
              <a:gd name="connsiteX4307" fmla="*/ 5123124 w 7486643"/>
              <a:gd name="connsiteY4307" fmla="*/ 1899868 h 3524628"/>
              <a:gd name="connsiteX4308" fmla="*/ 5150267 w 7486643"/>
              <a:gd name="connsiteY4308" fmla="*/ 1898761 h 3524628"/>
              <a:gd name="connsiteX4309" fmla="*/ 5173791 w 7486643"/>
              <a:gd name="connsiteY4309" fmla="*/ 1934733 h 3524628"/>
              <a:gd name="connsiteX4310" fmla="*/ 5186006 w 7486643"/>
              <a:gd name="connsiteY4310" fmla="*/ 1946355 h 3524628"/>
              <a:gd name="connsiteX4311" fmla="*/ 5224459 w 7486643"/>
              <a:gd name="connsiteY4311" fmla="*/ 1945801 h 3524628"/>
              <a:gd name="connsiteX4312" fmla="*/ 5288698 w 7486643"/>
              <a:gd name="connsiteY4312" fmla="*/ 1944695 h 3524628"/>
              <a:gd name="connsiteX4313" fmla="*/ 5300007 w 7486643"/>
              <a:gd name="connsiteY4313" fmla="*/ 1988968 h 3524628"/>
              <a:gd name="connsiteX4314" fmla="*/ 5322627 w 7486643"/>
              <a:gd name="connsiteY4314" fmla="*/ 1995055 h 3524628"/>
              <a:gd name="connsiteX4315" fmla="*/ 5342984 w 7486643"/>
              <a:gd name="connsiteY4315" fmla="*/ 2035454 h 3524628"/>
              <a:gd name="connsiteX4316" fmla="*/ 5376461 w 7486643"/>
              <a:gd name="connsiteY4316" fmla="*/ 1987861 h 3524628"/>
              <a:gd name="connsiteX4317" fmla="*/ 5432557 w 7486643"/>
              <a:gd name="connsiteY4317" fmla="*/ 1979560 h 3524628"/>
              <a:gd name="connsiteX4318" fmla="*/ 5460152 w 7486643"/>
              <a:gd name="connsiteY4318" fmla="*/ 1977899 h 3524628"/>
              <a:gd name="connsiteX4319" fmla="*/ 5475533 w 7486643"/>
              <a:gd name="connsiteY4319" fmla="*/ 1951889 h 3524628"/>
              <a:gd name="connsiteX4320" fmla="*/ 5495891 w 7486643"/>
              <a:gd name="connsiteY4320" fmla="*/ 1995609 h 3524628"/>
              <a:gd name="connsiteX4321" fmla="*/ 5518058 w 7486643"/>
              <a:gd name="connsiteY4321" fmla="*/ 2005017 h 3524628"/>
              <a:gd name="connsiteX4322" fmla="*/ 5513986 w 7486643"/>
              <a:gd name="connsiteY4322" fmla="*/ 2047076 h 3524628"/>
              <a:gd name="connsiteX4323" fmla="*/ 5601297 w 7486643"/>
              <a:gd name="connsiteY4323" fmla="*/ 2066999 h 3524628"/>
              <a:gd name="connsiteX4324" fmla="*/ 5594553 w 7486643"/>
              <a:gd name="connsiteY4324" fmla="*/ 2085633 h 3524628"/>
              <a:gd name="connsiteX4325" fmla="*/ 5579999 w 7486643"/>
              <a:gd name="connsiteY4325" fmla="*/ 2089015 h 3524628"/>
              <a:gd name="connsiteX4326" fmla="*/ 5549442 w 7486643"/>
              <a:gd name="connsiteY4326" fmla="*/ 2087683 h 3524628"/>
              <a:gd name="connsiteX4327" fmla="*/ 5515796 w 7486643"/>
              <a:gd name="connsiteY4327" fmla="*/ 2089135 h 3524628"/>
              <a:gd name="connsiteX4328" fmla="*/ 5569064 w 7486643"/>
              <a:gd name="connsiteY4328" fmla="*/ 2091557 h 3524628"/>
              <a:gd name="connsiteX4329" fmla="*/ 5579999 w 7486643"/>
              <a:gd name="connsiteY4329" fmla="*/ 2089015 h 3524628"/>
              <a:gd name="connsiteX4330" fmla="*/ 5582749 w 7486643"/>
              <a:gd name="connsiteY4330" fmla="*/ 2089135 h 3524628"/>
              <a:gd name="connsiteX4331" fmla="*/ 5615773 w 7486643"/>
              <a:gd name="connsiteY4331" fmla="*/ 2101311 h 3524628"/>
              <a:gd name="connsiteX4332" fmla="*/ 5615321 w 7486643"/>
              <a:gd name="connsiteY4332" fmla="*/ 2120127 h 3524628"/>
              <a:gd name="connsiteX4333" fmla="*/ 5635678 w 7486643"/>
              <a:gd name="connsiteY4333" fmla="*/ 2132302 h 3524628"/>
              <a:gd name="connsiteX4334" fmla="*/ 5703989 w 7486643"/>
              <a:gd name="connsiteY4334" fmla="*/ 2126768 h 3524628"/>
              <a:gd name="connsiteX4335" fmla="*/ 5718917 w 7486643"/>
              <a:gd name="connsiteY4335" fmla="*/ 2146137 h 3524628"/>
              <a:gd name="connsiteX4336" fmla="*/ 5684366 w 7486643"/>
              <a:gd name="connsiteY4336" fmla="*/ 2148904 h 3524628"/>
              <a:gd name="connsiteX4337" fmla="*/ 5680781 w 7486643"/>
              <a:gd name="connsiteY4337" fmla="*/ 2148514 h 3524628"/>
              <a:gd name="connsiteX4338" fmla="*/ 5679560 w 7486643"/>
              <a:gd name="connsiteY4338" fmla="*/ 2146137 h 3524628"/>
              <a:gd name="connsiteX4339" fmla="*/ 5648797 w 7486643"/>
              <a:gd name="connsiteY4339" fmla="*/ 2145030 h 3524628"/>
              <a:gd name="connsiteX4340" fmla="*/ 5680781 w 7486643"/>
              <a:gd name="connsiteY4340" fmla="*/ 2148514 h 3524628"/>
              <a:gd name="connsiteX4341" fmla="*/ 5687102 w 7486643"/>
              <a:gd name="connsiteY4341" fmla="*/ 2160820 h 3524628"/>
              <a:gd name="connsiteX4342" fmla="*/ 5746965 w 7486643"/>
              <a:gd name="connsiteY4342" fmla="*/ 2139496 h 3524628"/>
              <a:gd name="connsiteX4343" fmla="*/ 5658750 w 7486643"/>
              <a:gd name="connsiteY4343" fmla="*/ 2090796 h 3524628"/>
              <a:gd name="connsiteX4344" fmla="*/ 5716203 w 7486643"/>
              <a:gd name="connsiteY4344" fmla="*/ 2090796 h 3524628"/>
              <a:gd name="connsiteX4345" fmla="*/ 5736560 w 7486643"/>
              <a:gd name="connsiteY4345" fmla="*/ 2091349 h 3524628"/>
              <a:gd name="connsiteX4346" fmla="*/ 5749227 w 7486643"/>
              <a:gd name="connsiteY4346" fmla="*/ 2104078 h 3524628"/>
              <a:gd name="connsiteX4347" fmla="*/ 5763251 w 7486643"/>
              <a:gd name="connsiteY4347" fmla="*/ 2083601 h 3524628"/>
              <a:gd name="connsiteX4348" fmla="*/ 5722084 w 7486643"/>
              <a:gd name="connsiteY4348" fmla="*/ 2077514 h 3524628"/>
              <a:gd name="connsiteX4349" fmla="*/ 5702179 w 7486643"/>
              <a:gd name="connsiteY4349" fmla="*/ 2057038 h 3524628"/>
              <a:gd name="connsiteX4350" fmla="*/ 5696298 w 7486643"/>
              <a:gd name="connsiteY4350" fmla="*/ 2040989 h 3524628"/>
              <a:gd name="connsiteX4351" fmla="*/ 5685893 w 7486643"/>
              <a:gd name="connsiteY4351" fmla="*/ 2031027 h 3524628"/>
              <a:gd name="connsiteX4352" fmla="*/ 5656488 w 7486643"/>
              <a:gd name="connsiteY4352" fmla="*/ 1986201 h 3524628"/>
              <a:gd name="connsiteX4353" fmla="*/ 5684988 w 7486643"/>
              <a:gd name="connsiteY4353" fmla="*/ 1983434 h 3524628"/>
              <a:gd name="connsiteX4354" fmla="*/ 5682726 w 7486643"/>
              <a:gd name="connsiteY4354" fmla="*/ 2006123 h 3524628"/>
              <a:gd name="connsiteX4355" fmla="*/ 5717108 w 7486643"/>
              <a:gd name="connsiteY4355" fmla="*/ 2018852 h 3524628"/>
              <a:gd name="connsiteX4356" fmla="*/ 5731132 w 7486643"/>
              <a:gd name="connsiteY4356" fmla="*/ 1999483 h 3524628"/>
              <a:gd name="connsiteX4357" fmla="*/ 5737465 w 7486643"/>
              <a:gd name="connsiteY4357" fmla="*/ 2027707 h 3524628"/>
              <a:gd name="connsiteX4358" fmla="*/ 5768765 w 7486643"/>
              <a:gd name="connsiteY4358" fmla="*/ 2048952 h 3524628"/>
              <a:gd name="connsiteX4359" fmla="*/ 5774845 w 7486643"/>
              <a:gd name="connsiteY4359" fmla="*/ 2048455 h 3524628"/>
              <a:gd name="connsiteX4360" fmla="*/ 5774843 w 7486643"/>
              <a:gd name="connsiteY4360" fmla="*/ 2048460 h 3524628"/>
              <a:gd name="connsiteX4361" fmla="*/ 5763251 w 7486643"/>
              <a:gd name="connsiteY4361" fmla="*/ 2064785 h 3524628"/>
              <a:gd name="connsiteX4362" fmla="*/ 5778180 w 7486643"/>
              <a:gd name="connsiteY4362" fmla="*/ 2048183 h 3524628"/>
              <a:gd name="connsiteX4363" fmla="*/ 5774845 w 7486643"/>
              <a:gd name="connsiteY4363" fmla="*/ 2048455 h 3524628"/>
              <a:gd name="connsiteX4364" fmla="*/ 5777565 w 7486643"/>
              <a:gd name="connsiteY4364" fmla="*/ 2040193 h 3524628"/>
              <a:gd name="connsiteX4365" fmla="*/ 5778632 w 7486643"/>
              <a:gd name="connsiteY4365" fmla="*/ 2023833 h 3524628"/>
              <a:gd name="connsiteX4366" fmla="*/ 5776823 w 7486643"/>
              <a:gd name="connsiteY4366" fmla="*/ 1939160 h 3524628"/>
              <a:gd name="connsiteX4367" fmla="*/ 5777275 w 7486643"/>
              <a:gd name="connsiteY4367" fmla="*/ 1782545 h 3524628"/>
              <a:gd name="connsiteX4368" fmla="*/ 5778180 w 7486643"/>
              <a:gd name="connsiteY4368" fmla="*/ 1604899 h 3524628"/>
              <a:gd name="connsiteX4369" fmla="*/ 5739727 w 7486643"/>
              <a:gd name="connsiteY4369" fmla="*/ 1541810 h 3524628"/>
              <a:gd name="connsiteX4370" fmla="*/ 4436401 w 7486643"/>
              <a:gd name="connsiteY4370" fmla="*/ 1538489 h 3524628"/>
              <a:gd name="connsiteX4371" fmla="*/ 4424639 w 7486643"/>
              <a:gd name="connsiteY4371" fmla="*/ 1547344 h 3524628"/>
              <a:gd name="connsiteX4372" fmla="*/ 4436401 w 7486643"/>
              <a:gd name="connsiteY4372" fmla="*/ 1538489 h 3524628"/>
              <a:gd name="connsiteX4373" fmla="*/ 593376 w 7486643"/>
              <a:gd name="connsiteY4373" fmla="*/ 1535722 h 3524628"/>
              <a:gd name="connsiteX4374" fmla="*/ 592789 w 7486643"/>
              <a:gd name="connsiteY4374" fmla="*/ 1544871 h 3524628"/>
              <a:gd name="connsiteX4375" fmla="*/ 594165 w 7486643"/>
              <a:gd name="connsiteY4375" fmla="*/ 1545573 h 3524628"/>
              <a:gd name="connsiteX4376" fmla="*/ 594167 w 7486643"/>
              <a:gd name="connsiteY4376" fmla="*/ 1545597 h 3524628"/>
              <a:gd name="connsiteX4377" fmla="*/ 594280 w 7486643"/>
              <a:gd name="connsiteY4377" fmla="*/ 1545631 h 3524628"/>
              <a:gd name="connsiteX4378" fmla="*/ 595468 w 7486643"/>
              <a:gd name="connsiteY4378" fmla="*/ 1546237 h 3524628"/>
              <a:gd name="connsiteX4379" fmla="*/ 595951 w 7486643"/>
              <a:gd name="connsiteY4379" fmla="*/ 1546138 h 3524628"/>
              <a:gd name="connsiteX4380" fmla="*/ 599977 w 7486643"/>
              <a:gd name="connsiteY4380" fmla="*/ 1547358 h 3524628"/>
              <a:gd name="connsiteX4381" fmla="*/ 600614 w 7486643"/>
              <a:gd name="connsiteY4381" fmla="*/ 1548451 h 3524628"/>
              <a:gd name="connsiteX4382" fmla="*/ 615543 w 7486643"/>
              <a:gd name="connsiteY4382" fmla="*/ 1540149 h 3524628"/>
              <a:gd name="connsiteX4383" fmla="*/ 600388 w 7486643"/>
              <a:gd name="connsiteY4383" fmla="*/ 1547482 h 3524628"/>
              <a:gd name="connsiteX4384" fmla="*/ 599977 w 7486643"/>
              <a:gd name="connsiteY4384" fmla="*/ 1547358 h 3524628"/>
              <a:gd name="connsiteX4385" fmla="*/ 598910 w 7486643"/>
              <a:gd name="connsiteY4385" fmla="*/ 1545528 h 3524628"/>
              <a:gd name="connsiteX4386" fmla="*/ 595951 w 7486643"/>
              <a:gd name="connsiteY4386" fmla="*/ 1546138 h 3524628"/>
              <a:gd name="connsiteX4387" fmla="*/ 594280 w 7486643"/>
              <a:gd name="connsiteY4387" fmla="*/ 1545631 h 3524628"/>
              <a:gd name="connsiteX4388" fmla="*/ 594165 w 7486643"/>
              <a:gd name="connsiteY4388" fmla="*/ 1545573 h 3524628"/>
              <a:gd name="connsiteX4389" fmla="*/ 5412652 w 7486643"/>
              <a:gd name="connsiteY4389" fmla="*/ 1534062 h 3524628"/>
              <a:gd name="connsiteX4390" fmla="*/ 5408580 w 7486643"/>
              <a:gd name="connsiteY4390" fmla="*/ 1545684 h 3524628"/>
              <a:gd name="connsiteX4391" fmla="*/ 5412652 w 7486643"/>
              <a:gd name="connsiteY4391" fmla="*/ 1534062 h 3524628"/>
              <a:gd name="connsiteX4392" fmla="*/ 2549948 w 7486643"/>
              <a:gd name="connsiteY4392" fmla="*/ 1527974 h 3524628"/>
              <a:gd name="connsiteX4393" fmla="*/ 2552210 w 7486643"/>
              <a:gd name="connsiteY4393" fmla="*/ 1540149 h 3524628"/>
              <a:gd name="connsiteX4394" fmla="*/ 2566234 w 7486643"/>
              <a:gd name="connsiteY4394" fmla="*/ 1552325 h 3524628"/>
              <a:gd name="connsiteX4395" fmla="*/ 2549948 w 7486643"/>
              <a:gd name="connsiteY4395" fmla="*/ 1527974 h 3524628"/>
              <a:gd name="connsiteX4396" fmla="*/ 2959358 w 7486643"/>
              <a:gd name="connsiteY4396" fmla="*/ 1526314 h 3524628"/>
              <a:gd name="connsiteX4397" fmla="*/ 2965692 w 7486643"/>
              <a:gd name="connsiteY4397" fmla="*/ 1540149 h 3524628"/>
              <a:gd name="connsiteX4398" fmla="*/ 2977083 w 7486643"/>
              <a:gd name="connsiteY4398" fmla="*/ 1539080 h 3524628"/>
              <a:gd name="connsiteX4399" fmla="*/ 2979263 w 7486643"/>
              <a:gd name="connsiteY4399" fmla="*/ 1540149 h 3524628"/>
              <a:gd name="connsiteX4400" fmla="*/ 2998151 w 7486643"/>
              <a:gd name="connsiteY4400" fmla="*/ 1539527 h 3524628"/>
              <a:gd name="connsiteX4401" fmla="*/ 3003689 w 7486643"/>
              <a:gd name="connsiteY4401" fmla="*/ 1541623 h 3524628"/>
              <a:gd name="connsiteX4402" fmla="*/ 3006859 w 7486643"/>
              <a:gd name="connsiteY4402" fmla="*/ 1553431 h 3524628"/>
              <a:gd name="connsiteX4403" fmla="*/ 3005347 w 7486643"/>
              <a:gd name="connsiteY4403" fmla="*/ 1542251 h 3524628"/>
              <a:gd name="connsiteX4404" fmla="*/ 3003689 w 7486643"/>
              <a:gd name="connsiteY4404" fmla="*/ 1541623 h 3524628"/>
              <a:gd name="connsiteX4405" fmla="*/ 3003544 w 7486643"/>
              <a:gd name="connsiteY4405" fmla="*/ 1541083 h 3524628"/>
              <a:gd name="connsiteX4406" fmla="*/ 2992213 w 7486643"/>
              <a:gd name="connsiteY4406" fmla="*/ 1537659 h 3524628"/>
              <a:gd name="connsiteX4407" fmla="*/ 2977083 w 7486643"/>
              <a:gd name="connsiteY4407" fmla="*/ 1539080 h 3524628"/>
              <a:gd name="connsiteX4408" fmla="*/ 2968124 w 7486643"/>
              <a:gd name="connsiteY4408" fmla="*/ 1534684 h 3524628"/>
              <a:gd name="connsiteX4409" fmla="*/ 2959358 w 7486643"/>
              <a:gd name="connsiteY4409" fmla="*/ 1526314 h 3524628"/>
              <a:gd name="connsiteX4410" fmla="*/ 4834954 w 7486643"/>
              <a:gd name="connsiteY4410" fmla="*/ 1520780 h 3524628"/>
              <a:gd name="connsiteX4411" fmla="*/ 4835236 w 7486643"/>
              <a:gd name="connsiteY4411" fmla="*/ 1528113 h 3524628"/>
              <a:gd name="connsiteX4412" fmla="*/ 4835633 w 7486643"/>
              <a:gd name="connsiteY4412" fmla="*/ 1531390 h 3524628"/>
              <a:gd name="connsiteX4413" fmla="*/ 4836198 w 7486643"/>
              <a:gd name="connsiteY4413" fmla="*/ 1540219 h 3524628"/>
              <a:gd name="connsiteX4414" fmla="*/ 4836850 w 7486643"/>
              <a:gd name="connsiteY4414" fmla="*/ 1541458 h 3524628"/>
              <a:gd name="connsiteX4415" fmla="*/ 4836876 w 7486643"/>
              <a:gd name="connsiteY4415" fmla="*/ 1541671 h 3524628"/>
              <a:gd name="connsiteX4416" fmla="*/ 4844906 w 7486643"/>
              <a:gd name="connsiteY4416" fmla="*/ 1556752 h 3524628"/>
              <a:gd name="connsiteX4417" fmla="*/ 4836850 w 7486643"/>
              <a:gd name="connsiteY4417" fmla="*/ 1541458 h 3524628"/>
              <a:gd name="connsiteX4418" fmla="*/ 4835633 w 7486643"/>
              <a:gd name="connsiteY4418" fmla="*/ 1531390 h 3524628"/>
              <a:gd name="connsiteX4419" fmla="*/ 399245 w 7486643"/>
              <a:gd name="connsiteY4419" fmla="*/ 1515661 h 3524628"/>
              <a:gd name="connsiteX4420" fmla="*/ 378492 w 7486643"/>
              <a:gd name="connsiteY4420" fmla="*/ 1519120 h 3524628"/>
              <a:gd name="connsiteX4421" fmla="*/ 431421 w 7486643"/>
              <a:gd name="connsiteY4421" fmla="*/ 1557305 h 3524628"/>
              <a:gd name="connsiteX4422" fmla="*/ 361302 w 7486643"/>
              <a:gd name="connsiteY4422" fmla="*/ 1555092 h 3524628"/>
              <a:gd name="connsiteX4423" fmla="*/ 345468 w 7486643"/>
              <a:gd name="connsiteY4423" fmla="*/ 1540703 h 3524628"/>
              <a:gd name="connsiteX4424" fmla="*/ 406993 w 7486643"/>
              <a:gd name="connsiteY4424" fmla="*/ 1586636 h 3524628"/>
              <a:gd name="connsiteX4425" fmla="*/ 482994 w 7486643"/>
              <a:gd name="connsiteY4425" fmla="*/ 1640871 h 3524628"/>
              <a:gd name="connsiteX4426" fmla="*/ 501089 w 7486643"/>
              <a:gd name="connsiteY4426" fmla="*/ 1596598 h 3524628"/>
              <a:gd name="connsiteX4427" fmla="*/ 453588 w 7486643"/>
              <a:gd name="connsiteY4427" fmla="*/ 1586083 h 3524628"/>
              <a:gd name="connsiteX4428" fmla="*/ 421017 w 7486643"/>
              <a:gd name="connsiteY4428" fmla="*/ 1516353 h 3524628"/>
              <a:gd name="connsiteX4429" fmla="*/ 399245 w 7486643"/>
              <a:gd name="connsiteY4429" fmla="*/ 1515661 h 3524628"/>
              <a:gd name="connsiteX4430" fmla="*/ 7337556 w 7486643"/>
              <a:gd name="connsiteY4430" fmla="*/ 1514139 h 3524628"/>
              <a:gd name="connsiteX4431" fmla="*/ 7324438 w 7486643"/>
              <a:gd name="connsiteY4431" fmla="*/ 1518566 h 3524628"/>
              <a:gd name="connsiteX4432" fmla="*/ 7337556 w 7486643"/>
              <a:gd name="connsiteY4432" fmla="*/ 1514139 h 3524628"/>
              <a:gd name="connsiteX4433" fmla="*/ 5967730 w 7486643"/>
              <a:gd name="connsiteY4433" fmla="*/ 1512479 h 3524628"/>
              <a:gd name="connsiteX4434" fmla="*/ 5947373 w 7486643"/>
              <a:gd name="connsiteY4434" fmla="*/ 1514692 h 3524628"/>
              <a:gd name="connsiteX4435" fmla="*/ 5967730 w 7486643"/>
              <a:gd name="connsiteY4435" fmla="*/ 1512479 h 3524628"/>
              <a:gd name="connsiteX4436" fmla="*/ 7167448 w 7486643"/>
              <a:gd name="connsiteY4436" fmla="*/ 1510826 h 3524628"/>
              <a:gd name="connsiteX4437" fmla="*/ 7224912 w 7486643"/>
              <a:gd name="connsiteY4437" fmla="*/ 1606006 h 3524628"/>
              <a:gd name="connsiteX4438" fmla="*/ 7236948 w 7486643"/>
              <a:gd name="connsiteY4438" fmla="*/ 1625717 h 3524628"/>
              <a:gd name="connsiteX4439" fmla="*/ 7225083 w 7486643"/>
              <a:gd name="connsiteY4439" fmla="*/ 1623196 h 3524628"/>
              <a:gd name="connsiteX4440" fmla="*/ 7219032 w 7486643"/>
              <a:gd name="connsiteY4440" fmla="*/ 1627589 h 3524628"/>
              <a:gd name="connsiteX4441" fmla="*/ 7237183 w 7486643"/>
              <a:gd name="connsiteY4441" fmla="*/ 1626101 h 3524628"/>
              <a:gd name="connsiteX4442" fmla="*/ 7254996 w 7486643"/>
              <a:gd name="connsiteY4442" fmla="*/ 1655272 h 3524628"/>
              <a:gd name="connsiteX4443" fmla="*/ 7258272 w 7486643"/>
              <a:gd name="connsiteY4443" fmla="*/ 1659947 h 3524628"/>
              <a:gd name="connsiteX4444" fmla="*/ 7237700 w 7486643"/>
              <a:gd name="connsiteY4444" fmla="*/ 1626058 h 3524628"/>
              <a:gd name="connsiteX4445" fmla="*/ 7238318 w 7486643"/>
              <a:gd name="connsiteY4445" fmla="*/ 1626008 h 3524628"/>
              <a:gd name="connsiteX4446" fmla="*/ 7238597 w 7486643"/>
              <a:gd name="connsiteY4446" fmla="*/ 1626067 h 3524628"/>
              <a:gd name="connsiteX4447" fmla="*/ 7260198 w 7486643"/>
              <a:gd name="connsiteY4447" fmla="*/ 1635337 h 3524628"/>
              <a:gd name="connsiteX4448" fmla="*/ 7240124 w 7486643"/>
              <a:gd name="connsiteY4448" fmla="*/ 1625859 h 3524628"/>
              <a:gd name="connsiteX4449" fmla="*/ 7238318 w 7486643"/>
              <a:gd name="connsiteY4449" fmla="*/ 1626008 h 3524628"/>
              <a:gd name="connsiteX4450" fmla="*/ 7237573 w 7486643"/>
              <a:gd name="connsiteY4450" fmla="*/ 1625849 h 3524628"/>
              <a:gd name="connsiteX4451" fmla="*/ 7223386 w 7486643"/>
              <a:gd name="connsiteY4451" fmla="*/ 1602478 h 3524628"/>
              <a:gd name="connsiteX4452" fmla="*/ 7167448 w 7486643"/>
              <a:gd name="connsiteY4452" fmla="*/ 1510826 h 3524628"/>
              <a:gd name="connsiteX4453" fmla="*/ 2497924 w 7486643"/>
              <a:gd name="connsiteY4453" fmla="*/ 1505838 h 3524628"/>
              <a:gd name="connsiteX4454" fmla="*/ 2497924 w 7486643"/>
              <a:gd name="connsiteY4454" fmla="*/ 1505838 h 3524628"/>
              <a:gd name="connsiteX4455" fmla="*/ 5734298 w 7486643"/>
              <a:gd name="connsiteY4455" fmla="*/ 1503624 h 3524628"/>
              <a:gd name="connsiteX4456" fmla="*/ 5732941 w 7486643"/>
              <a:gd name="connsiteY4456" fmla="*/ 1522440 h 3524628"/>
              <a:gd name="connsiteX4457" fmla="*/ 5734298 w 7486643"/>
              <a:gd name="connsiteY4457" fmla="*/ 1503624 h 3524628"/>
              <a:gd name="connsiteX4458" fmla="*/ 4806001 w 7486643"/>
              <a:gd name="connsiteY4458" fmla="*/ 1502517 h 3524628"/>
              <a:gd name="connsiteX4459" fmla="*/ 4763929 w 7486643"/>
              <a:gd name="connsiteY4459" fmla="*/ 1513586 h 3524628"/>
              <a:gd name="connsiteX4460" fmla="*/ 4806001 w 7486643"/>
              <a:gd name="connsiteY4460" fmla="*/ 1502517 h 3524628"/>
              <a:gd name="connsiteX4461" fmla="*/ 2512400 w 7486643"/>
              <a:gd name="connsiteY4461" fmla="*/ 1496983 h 3524628"/>
              <a:gd name="connsiteX4462" fmla="*/ 2497924 w 7486643"/>
              <a:gd name="connsiteY4462" fmla="*/ 1505838 h 3524628"/>
              <a:gd name="connsiteX4463" fmla="*/ 2481638 w 7486643"/>
              <a:gd name="connsiteY4463" fmla="*/ 1527421 h 3524628"/>
              <a:gd name="connsiteX4464" fmla="*/ 2512400 w 7486643"/>
              <a:gd name="connsiteY4464" fmla="*/ 1496983 h 3524628"/>
              <a:gd name="connsiteX4465" fmla="*/ 6198447 w 7486643"/>
              <a:gd name="connsiteY4465" fmla="*/ 1493109 h 3524628"/>
              <a:gd name="connsiteX4466" fmla="*/ 6182444 w 7486643"/>
              <a:gd name="connsiteY4466" fmla="*/ 1507913 h 3524628"/>
              <a:gd name="connsiteX4467" fmla="*/ 6179502 w 7486643"/>
              <a:gd name="connsiteY4467" fmla="*/ 1509297 h 3524628"/>
              <a:gd name="connsiteX4468" fmla="*/ 6168137 w 7486643"/>
              <a:gd name="connsiteY4468" fmla="*/ 1510265 h 3524628"/>
              <a:gd name="connsiteX4469" fmla="*/ 6172555 w 7486643"/>
              <a:gd name="connsiteY4469" fmla="*/ 1512565 h 3524628"/>
              <a:gd name="connsiteX4470" fmla="*/ 6179502 w 7486643"/>
              <a:gd name="connsiteY4470" fmla="*/ 1509297 h 3524628"/>
              <a:gd name="connsiteX4471" fmla="*/ 6186006 w 7486643"/>
              <a:gd name="connsiteY4471" fmla="*/ 1508743 h 3524628"/>
              <a:gd name="connsiteX4472" fmla="*/ 6198447 w 7486643"/>
              <a:gd name="connsiteY4472" fmla="*/ 1493109 h 3524628"/>
              <a:gd name="connsiteX4473" fmla="*/ 7182840 w 7486643"/>
              <a:gd name="connsiteY4473" fmla="*/ 1491449 h 3524628"/>
              <a:gd name="connsiteX4474" fmla="*/ 7176507 w 7486643"/>
              <a:gd name="connsiteY4474" fmla="*/ 1504731 h 3524628"/>
              <a:gd name="connsiteX4475" fmla="*/ 7182840 w 7486643"/>
              <a:gd name="connsiteY4475" fmla="*/ 1491449 h 3524628"/>
              <a:gd name="connsiteX4476" fmla="*/ 4876121 w 7486643"/>
              <a:gd name="connsiteY4476" fmla="*/ 1485362 h 3524628"/>
              <a:gd name="connsiteX4477" fmla="*/ 4863454 w 7486643"/>
              <a:gd name="connsiteY4477" fmla="*/ 1501411 h 3524628"/>
              <a:gd name="connsiteX4478" fmla="*/ 4876121 w 7486643"/>
              <a:gd name="connsiteY4478" fmla="*/ 1485362 h 3524628"/>
              <a:gd name="connsiteX4479" fmla="*/ 5967278 w 7486643"/>
              <a:gd name="connsiteY4479" fmla="*/ 1481488 h 3524628"/>
              <a:gd name="connsiteX4480" fmla="*/ 5967278 w 7486643"/>
              <a:gd name="connsiteY4480" fmla="*/ 1481488 h 3524628"/>
              <a:gd name="connsiteX4481" fmla="*/ 3598751 w 7486643"/>
              <a:gd name="connsiteY4481" fmla="*/ 1479620 h 3524628"/>
              <a:gd name="connsiteX4482" fmla="*/ 3570533 w 7486643"/>
              <a:gd name="connsiteY4482" fmla="*/ 1480381 h 3524628"/>
              <a:gd name="connsiteX4483" fmla="*/ 3543389 w 7486643"/>
              <a:gd name="connsiteY4483" fmla="*/ 1641424 h 3524628"/>
              <a:gd name="connsiteX4484" fmla="*/ 3543389 w 7486643"/>
              <a:gd name="connsiteY4484" fmla="*/ 1641424 h 3524628"/>
              <a:gd name="connsiteX4485" fmla="*/ 3552890 w 7486643"/>
              <a:gd name="connsiteY4485" fmla="*/ 1704513 h 3524628"/>
              <a:gd name="connsiteX4486" fmla="*/ 3623914 w 7486643"/>
              <a:gd name="connsiteY4486" fmla="*/ 1683484 h 3524628"/>
              <a:gd name="connsiteX4487" fmla="*/ 3656034 w 7486643"/>
              <a:gd name="connsiteY4487" fmla="*/ 1640317 h 3524628"/>
              <a:gd name="connsiteX4488" fmla="*/ 3651510 w 7486643"/>
              <a:gd name="connsiteY4488" fmla="*/ 1529081 h 3524628"/>
              <a:gd name="connsiteX4489" fmla="*/ 3627986 w 7486643"/>
              <a:gd name="connsiteY4489" fmla="*/ 1484255 h 3524628"/>
              <a:gd name="connsiteX4490" fmla="*/ 3598751 w 7486643"/>
              <a:gd name="connsiteY4490" fmla="*/ 1479620 h 3524628"/>
              <a:gd name="connsiteX4491" fmla="*/ 5329865 w 7486643"/>
              <a:gd name="connsiteY4491" fmla="*/ 1479274 h 3524628"/>
              <a:gd name="connsiteX4492" fmla="*/ 5290959 w 7486643"/>
              <a:gd name="connsiteY4492" fmla="*/ 1485362 h 3524628"/>
              <a:gd name="connsiteX4493" fmla="*/ 5329865 w 7486643"/>
              <a:gd name="connsiteY4493" fmla="*/ 1479274 h 3524628"/>
              <a:gd name="connsiteX4494" fmla="*/ 5002337 w 7486643"/>
              <a:gd name="connsiteY4494" fmla="*/ 1477614 h 3524628"/>
              <a:gd name="connsiteX4495" fmla="*/ 4995074 w 7486643"/>
              <a:gd name="connsiteY4495" fmla="*/ 1482191 h 3524628"/>
              <a:gd name="connsiteX4496" fmla="*/ 4971235 w 7486643"/>
              <a:gd name="connsiteY4496" fmla="*/ 1480865 h 3524628"/>
              <a:gd name="connsiteX4497" fmla="*/ 4927976 w 7486643"/>
              <a:gd name="connsiteY4497" fmla="*/ 1480226 h 3524628"/>
              <a:gd name="connsiteX4498" fmla="*/ 4921642 w 7486643"/>
              <a:gd name="connsiteY4498" fmla="*/ 1478306 h 3524628"/>
              <a:gd name="connsiteX4499" fmla="*/ 4901002 w 7486643"/>
              <a:gd name="connsiteY4499" fmla="*/ 1479827 h 3524628"/>
              <a:gd name="connsiteX4500" fmla="*/ 4927976 w 7486643"/>
              <a:gd name="connsiteY4500" fmla="*/ 1480226 h 3524628"/>
              <a:gd name="connsiteX4501" fmla="*/ 4941265 w 7486643"/>
              <a:gd name="connsiteY4501" fmla="*/ 1484255 h 3524628"/>
              <a:gd name="connsiteX4502" fmla="*/ 4990440 w 7486643"/>
              <a:gd name="connsiteY4502" fmla="*/ 1485111 h 3524628"/>
              <a:gd name="connsiteX4503" fmla="*/ 4995074 w 7486643"/>
              <a:gd name="connsiteY4503" fmla="*/ 1482191 h 3524628"/>
              <a:gd name="connsiteX4504" fmla="*/ 5004245 w 7486643"/>
              <a:gd name="connsiteY4504" fmla="*/ 1482701 h 3524628"/>
              <a:gd name="connsiteX4505" fmla="*/ 5004422 w 7486643"/>
              <a:gd name="connsiteY4505" fmla="*/ 1483174 h 3524628"/>
              <a:gd name="connsiteX4506" fmla="*/ 5042147 w 7486643"/>
              <a:gd name="connsiteY4506" fmla="*/ 1484808 h 3524628"/>
              <a:gd name="connsiteX4507" fmla="*/ 5004245 w 7486643"/>
              <a:gd name="connsiteY4507" fmla="*/ 1482701 h 3524628"/>
              <a:gd name="connsiteX4508" fmla="*/ 4056123 w 7486643"/>
              <a:gd name="connsiteY4508" fmla="*/ 1474614 h 3524628"/>
              <a:gd name="connsiteX4509" fmla="*/ 4056269 w 7486643"/>
              <a:gd name="connsiteY4509" fmla="*/ 1475815 h 3524628"/>
              <a:gd name="connsiteX4510" fmla="*/ 4056622 w 7486643"/>
              <a:gd name="connsiteY4510" fmla="*/ 1509020 h 3524628"/>
              <a:gd name="connsiteX4511" fmla="*/ 4055523 w 7486643"/>
              <a:gd name="connsiteY4511" fmla="*/ 1530862 h 3524628"/>
              <a:gd name="connsiteX4512" fmla="*/ 4053964 w 7486643"/>
              <a:gd name="connsiteY4512" fmla="*/ 1506875 h 3524628"/>
              <a:gd name="connsiteX4513" fmla="*/ 4054861 w 7486643"/>
              <a:gd name="connsiteY4513" fmla="*/ 1481780 h 3524628"/>
              <a:gd name="connsiteX4514" fmla="*/ 6064088 w 7486643"/>
              <a:gd name="connsiteY4514" fmla="*/ 1473186 h 3524628"/>
              <a:gd name="connsiteX4515" fmla="*/ 6063353 w 7486643"/>
              <a:gd name="connsiteY4515" fmla="*/ 1486468 h 3524628"/>
              <a:gd name="connsiteX4516" fmla="*/ 6063639 w 7486643"/>
              <a:gd name="connsiteY4516" fmla="*/ 1486371 h 3524628"/>
              <a:gd name="connsiteX4517" fmla="*/ 6063636 w 7486643"/>
              <a:gd name="connsiteY4517" fmla="*/ 1486468 h 3524628"/>
              <a:gd name="connsiteX4518" fmla="*/ 6073136 w 7486643"/>
              <a:gd name="connsiteY4518" fmla="*/ 1483148 h 3524628"/>
              <a:gd name="connsiteX4519" fmla="*/ 6063671 w 7486643"/>
              <a:gd name="connsiteY4519" fmla="*/ 1486360 h 3524628"/>
              <a:gd name="connsiteX4520" fmla="*/ 6063639 w 7486643"/>
              <a:gd name="connsiteY4520" fmla="*/ 1486371 h 3524628"/>
              <a:gd name="connsiteX4521" fmla="*/ 5759180 w 7486643"/>
              <a:gd name="connsiteY4521" fmla="*/ 1470419 h 3524628"/>
              <a:gd name="connsiteX4522" fmla="*/ 5744703 w 7486643"/>
              <a:gd name="connsiteY4522" fmla="*/ 1486468 h 3524628"/>
              <a:gd name="connsiteX4523" fmla="*/ 5737918 w 7486643"/>
              <a:gd name="connsiteY4523" fmla="*/ 1486468 h 3524628"/>
              <a:gd name="connsiteX4524" fmla="*/ 5743784 w 7486643"/>
              <a:gd name="connsiteY4524" fmla="*/ 1487774 h 3524628"/>
              <a:gd name="connsiteX4525" fmla="*/ 5745166 w 7486643"/>
              <a:gd name="connsiteY4525" fmla="*/ 1486623 h 3524628"/>
              <a:gd name="connsiteX4526" fmla="*/ 5750245 w 7486643"/>
              <a:gd name="connsiteY4526" fmla="*/ 1482387 h 3524628"/>
              <a:gd name="connsiteX4527" fmla="*/ 5759180 w 7486643"/>
              <a:gd name="connsiteY4527" fmla="*/ 1470419 h 3524628"/>
              <a:gd name="connsiteX4528" fmla="*/ 4108314 w 7486643"/>
              <a:gd name="connsiteY4528" fmla="*/ 1468275 h 3524628"/>
              <a:gd name="connsiteX4529" fmla="*/ 4101635 w 7486643"/>
              <a:gd name="connsiteY4529" fmla="*/ 1497537 h 3524628"/>
              <a:gd name="connsiteX4530" fmla="*/ 4103444 w 7486643"/>
              <a:gd name="connsiteY4530" fmla="*/ 1579442 h 3524628"/>
              <a:gd name="connsiteX4531" fmla="*/ 4117921 w 7486643"/>
              <a:gd name="connsiteY4531" fmla="*/ 1577228 h 3524628"/>
              <a:gd name="connsiteX4532" fmla="*/ 4117921 w 7486643"/>
              <a:gd name="connsiteY4532" fmla="*/ 1487022 h 3524628"/>
              <a:gd name="connsiteX4533" fmla="*/ 4121087 w 7486643"/>
              <a:gd name="connsiteY4533" fmla="*/ 1581655 h 3524628"/>
              <a:gd name="connsiteX4534" fmla="*/ 4147326 w 7486643"/>
              <a:gd name="connsiteY4534" fmla="*/ 1577228 h 3524628"/>
              <a:gd name="connsiteX4535" fmla="*/ 4216089 w 7486643"/>
              <a:gd name="connsiteY4535" fmla="*/ 1565606 h 3524628"/>
              <a:gd name="connsiteX4536" fmla="*/ 4346828 w 7486643"/>
              <a:gd name="connsiteY4536" fmla="*/ 1540149 h 3524628"/>
              <a:gd name="connsiteX4537" fmla="*/ 4263589 w 7486643"/>
              <a:gd name="connsiteY4537" fmla="*/ 1528528 h 3524628"/>
              <a:gd name="connsiteX4538" fmla="*/ 4218803 w 7486643"/>
              <a:gd name="connsiteY4538" fmla="*/ 1514139 h 3524628"/>
              <a:gd name="connsiteX4539" fmla="*/ 4117468 w 7486643"/>
              <a:gd name="connsiteY4539" fmla="*/ 1479274 h 3524628"/>
              <a:gd name="connsiteX4540" fmla="*/ 4117468 w 7486643"/>
              <a:gd name="connsiteY4540" fmla="*/ 1479274 h 3524628"/>
              <a:gd name="connsiteX4541" fmla="*/ 4108314 w 7486643"/>
              <a:gd name="connsiteY4541" fmla="*/ 1468275 h 3524628"/>
              <a:gd name="connsiteX4542" fmla="*/ 5629119 w 7486643"/>
              <a:gd name="connsiteY4542" fmla="*/ 1458452 h 3524628"/>
              <a:gd name="connsiteX4543" fmla="*/ 5609892 w 7486643"/>
              <a:gd name="connsiteY4543" fmla="*/ 1458798 h 3524628"/>
              <a:gd name="connsiteX4544" fmla="*/ 5646988 w 7486643"/>
              <a:gd name="connsiteY4544" fmla="*/ 1465992 h 3524628"/>
              <a:gd name="connsiteX4545" fmla="*/ 5629119 w 7486643"/>
              <a:gd name="connsiteY4545" fmla="*/ 1458452 h 3524628"/>
              <a:gd name="connsiteX4546" fmla="*/ 5416723 w 7486643"/>
              <a:gd name="connsiteY4546" fmla="*/ 1448283 h 3524628"/>
              <a:gd name="connsiteX4547" fmla="*/ 5399985 w 7486643"/>
              <a:gd name="connsiteY4547" fmla="*/ 1461011 h 3524628"/>
              <a:gd name="connsiteX4548" fmla="*/ 5416723 w 7486643"/>
              <a:gd name="connsiteY4548" fmla="*/ 1448283 h 3524628"/>
              <a:gd name="connsiteX4549" fmla="*/ 2538639 w 7486643"/>
              <a:gd name="connsiteY4549" fmla="*/ 1439428 h 3524628"/>
              <a:gd name="connsiteX4550" fmla="*/ 2522353 w 7486643"/>
              <a:gd name="connsiteY4550" fmla="*/ 1449390 h 3524628"/>
              <a:gd name="connsiteX4551" fmla="*/ 2505614 w 7486643"/>
              <a:gd name="connsiteY4551" fmla="*/ 1465992 h 3524628"/>
              <a:gd name="connsiteX4552" fmla="*/ 2538639 w 7486643"/>
              <a:gd name="connsiteY4552" fmla="*/ 1439428 h 3524628"/>
              <a:gd name="connsiteX4553" fmla="*/ 2576187 w 7486643"/>
              <a:gd name="connsiteY4553" fmla="*/ 1438875 h 3524628"/>
              <a:gd name="connsiteX4554" fmla="*/ 2552663 w 7486643"/>
              <a:gd name="connsiteY4554" fmla="*/ 1487022 h 3524628"/>
              <a:gd name="connsiteX4555" fmla="*/ 2576187 w 7486643"/>
              <a:gd name="connsiteY4555" fmla="*/ 1438875 h 3524628"/>
              <a:gd name="connsiteX4556" fmla="*/ 5443414 w 7486643"/>
              <a:gd name="connsiteY4556" fmla="*/ 1432787 h 3524628"/>
              <a:gd name="connsiteX4557" fmla="*/ 5433914 w 7486643"/>
              <a:gd name="connsiteY4557" fmla="*/ 1443856 h 3524628"/>
              <a:gd name="connsiteX4558" fmla="*/ 5443414 w 7486643"/>
              <a:gd name="connsiteY4558" fmla="*/ 1432787 h 3524628"/>
              <a:gd name="connsiteX4559" fmla="*/ 6172208 w 7486643"/>
              <a:gd name="connsiteY4559" fmla="*/ 1428913 h 3524628"/>
              <a:gd name="connsiteX4560" fmla="*/ 6147328 w 7486643"/>
              <a:gd name="connsiteY4560" fmla="*/ 1448283 h 3524628"/>
              <a:gd name="connsiteX4561" fmla="*/ 6172208 w 7486643"/>
              <a:gd name="connsiteY4561" fmla="*/ 1428913 h 3524628"/>
              <a:gd name="connsiteX4562" fmla="*/ 6660334 w 7486643"/>
              <a:gd name="connsiteY4562" fmla="*/ 1427807 h 3524628"/>
              <a:gd name="connsiteX4563" fmla="*/ 6660334 w 7486643"/>
              <a:gd name="connsiteY4563" fmla="*/ 1427807 h 3524628"/>
              <a:gd name="connsiteX4564" fmla="*/ 6357291 w 7486643"/>
              <a:gd name="connsiteY4564" fmla="*/ 1419505 h 3524628"/>
              <a:gd name="connsiteX4565" fmla="*/ 6352374 w 7486643"/>
              <a:gd name="connsiteY4565" fmla="*/ 1421578 h 3524628"/>
              <a:gd name="connsiteX4566" fmla="*/ 6345472 w 7486643"/>
              <a:gd name="connsiteY4566" fmla="*/ 1424486 h 3524628"/>
              <a:gd name="connsiteX4567" fmla="*/ 6351354 w 7486643"/>
              <a:gd name="connsiteY4567" fmla="*/ 1422826 h 3524628"/>
              <a:gd name="connsiteX4568" fmla="*/ 6369449 w 7486643"/>
              <a:gd name="connsiteY4568" fmla="*/ 1419505 h 3524628"/>
              <a:gd name="connsiteX4569" fmla="*/ 6357291 w 7486643"/>
              <a:gd name="connsiteY4569" fmla="*/ 1419505 h 3524628"/>
              <a:gd name="connsiteX4570" fmla="*/ 6660786 w 7486643"/>
              <a:gd name="connsiteY4570" fmla="*/ 1418399 h 3524628"/>
              <a:gd name="connsiteX4571" fmla="*/ 6660786 w 7486643"/>
              <a:gd name="connsiteY4571" fmla="*/ 1454924 h 3524628"/>
              <a:gd name="connsiteX4572" fmla="*/ 6660334 w 7486643"/>
              <a:gd name="connsiteY4572" fmla="*/ 1427807 h 3524628"/>
              <a:gd name="connsiteX4573" fmla="*/ 6660786 w 7486643"/>
              <a:gd name="connsiteY4573" fmla="*/ 1418399 h 3524628"/>
              <a:gd name="connsiteX4574" fmla="*/ 6632286 w 7486643"/>
              <a:gd name="connsiteY4574" fmla="*/ 1410997 h 3524628"/>
              <a:gd name="connsiteX4575" fmla="*/ 6611476 w 7486643"/>
              <a:gd name="connsiteY4575" fmla="*/ 1415078 h 3524628"/>
              <a:gd name="connsiteX4576" fmla="*/ 6651738 w 7486643"/>
              <a:gd name="connsiteY4576" fmla="*/ 1418952 h 3524628"/>
              <a:gd name="connsiteX4577" fmla="*/ 6632286 w 7486643"/>
              <a:gd name="connsiteY4577" fmla="*/ 1410997 h 3524628"/>
              <a:gd name="connsiteX4578" fmla="*/ 7165296 w 7486643"/>
              <a:gd name="connsiteY4578" fmla="*/ 1390814 h 3524628"/>
              <a:gd name="connsiteX4579" fmla="*/ 7167234 w 7486643"/>
              <a:gd name="connsiteY4579" fmla="*/ 1391249 h 3524628"/>
              <a:gd name="connsiteX4580" fmla="*/ 7167834 w 7486643"/>
              <a:gd name="connsiteY4580" fmla="*/ 1391843 h 3524628"/>
              <a:gd name="connsiteX4581" fmla="*/ 7158864 w 7486643"/>
              <a:gd name="connsiteY4581" fmla="*/ 1392388 h 3524628"/>
              <a:gd name="connsiteX4582" fmla="*/ 6049612 w 7486643"/>
              <a:gd name="connsiteY4582" fmla="*/ 1379660 h 3524628"/>
              <a:gd name="connsiteX4583" fmla="*/ 6094398 w 7486643"/>
              <a:gd name="connsiteY4583" fmla="*/ 1394602 h 3524628"/>
              <a:gd name="connsiteX4584" fmla="*/ 6094398 w 7486643"/>
              <a:gd name="connsiteY4584" fmla="*/ 1394602 h 3524628"/>
              <a:gd name="connsiteX4585" fmla="*/ 6049612 w 7486643"/>
              <a:gd name="connsiteY4585" fmla="*/ 1379660 h 3524628"/>
              <a:gd name="connsiteX4586" fmla="*/ 7158864 w 7486643"/>
              <a:gd name="connsiteY4586" fmla="*/ 1377446 h 3524628"/>
              <a:gd name="connsiteX4587" fmla="*/ 7158864 w 7486643"/>
              <a:gd name="connsiteY4587" fmla="*/ 1392388 h 3524628"/>
              <a:gd name="connsiteX4588" fmla="*/ 7174045 w 7486643"/>
              <a:gd name="connsiteY4588" fmla="*/ 1392778 h 3524628"/>
              <a:gd name="connsiteX4589" fmla="*/ 7183406 w 7486643"/>
              <a:gd name="connsiteY4589" fmla="*/ 1394879 h 3524628"/>
              <a:gd name="connsiteX4590" fmla="*/ 7223556 w 7486643"/>
              <a:gd name="connsiteY4590" fmla="*/ 1394048 h 3524628"/>
              <a:gd name="connsiteX4591" fmla="*/ 7174045 w 7486643"/>
              <a:gd name="connsiteY4591" fmla="*/ 1392778 h 3524628"/>
              <a:gd name="connsiteX4592" fmla="*/ 7167234 w 7486643"/>
              <a:gd name="connsiteY4592" fmla="*/ 1391249 h 3524628"/>
              <a:gd name="connsiteX4593" fmla="*/ 7166498 w 7486643"/>
              <a:gd name="connsiteY4593" fmla="*/ 1390520 h 3524628"/>
              <a:gd name="connsiteX4594" fmla="*/ 7165296 w 7486643"/>
              <a:gd name="connsiteY4594" fmla="*/ 1390814 h 3524628"/>
              <a:gd name="connsiteX4595" fmla="*/ 7163755 w 7486643"/>
              <a:gd name="connsiteY4595" fmla="*/ 1390469 h 3524628"/>
              <a:gd name="connsiteX4596" fmla="*/ 7158864 w 7486643"/>
              <a:gd name="connsiteY4596" fmla="*/ 1377446 h 3524628"/>
              <a:gd name="connsiteX4597" fmla="*/ 6734457 w 7486643"/>
              <a:gd name="connsiteY4597" fmla="*/ 1367230 h 3524628"/>
              <a:gd name="connsiteX4598" fmla="*/ 6734978 w 7486643"/>
              <a:gd name="connsiteY4598" fmla="*/ 1375232 h 3524628"/>
              <a:gd name="connsiteX4599" fmla="*/ 6733706 w 7486643"/>
              <a:gd name="connsiteY4599" fmla="*/ 1369687 h 3524628"/>
              <a:gd name="connsiteX4600" fmla="*/ 6932515 w 7486643"/>
              <a:gd name="connsiteY4600" fmla="*/ 1360593 h 3524628"/>
              <a:gd name="connsiteX4601" fmla="*/ 6934932 w 7486643"/>
              <a:gd name="connsiteY4601" fmla="*/ 1369698 h 3524628"/>
              <a:gd name="connsiteX4602" fmla="*/ 6932515 w 7486643"/>
              <a:gd name="connsiteY4602" fmla="*/ 1360593 h 3524628"/>
              <a:gd name="connsiteX4603" fmla="*/ 6313353 w 7486643"/>
              <a:gd name="connsiteY4603" fmla="*/ 1326532 h 3524628"/>
              <a:gd name="connsiteX4604" fmla="*/ 6305662 w 7486643"/>
              <a:gd name="connsiteY4604" fmla="*/ 1387961 h 3524628"/>
              <a:gd name="connsiteX4605" fmla="*/ 6338687 w 7486643"/>
              <a:gd name="connsiteY4605" fmla="*/ 1385747 h 3524628"/>
              <a:gd name="connsiteX4606" fmla="*/ 6335068 w 7486643"/>
              <a:gd name="connsiteY4606" fmla="*/ 1326532 h 3524628"/>
              <a:gd name="connsiteX4607" fmla="*/ 6324663 w 7486643"/>
              <a:gd name="connsiteY4607" fmla="*/ 1344241 h 3524628"/>
              <a:gd name="connsiteX4608" fmla="*/ 6313353 w 7486643"/>
              <a:gd name="connsiteY4608" fmla="*/ 1326532 h 3524628"/>
              <a:gd name="connsiteX4609" fmla="*/ 6968862 w 7486643"/>
              <a:gd name="connsiteY4609" fmla="*/ 1320998 h 3524628"/>
              <a:gd name="connsiteX4610" fmla="*/ 6960718 w 7486643"/>
              <a:gd name="connsiteY4610" fmla="*/ 1379106 h 3524628"/>
              <a:gd name="connsiteX4611" fmla="*/ 6960718 w 7486643"/>
              <a:gd name="connsiteY4611" fmla="*/ 1423379 h 3524628"/>
              <a:gd name="connsiteX4612" fmla="*/ 6959814 w 7486643"/>
              <a:gd name="connsiteY4612" fmla="*/ 1504178 h 3524628"/>
              <a:gd name="connsiteX4613" fmla="*/ 6944432 w 7486643"/>
              <a:gd name="connsiteY4613" fmla="*/ 1377999 h 3524628"/>
              <a:gd name="connsiteX4614" fmla="*/ 6936480 w 7486643"/>
              <a:gd name="connsiteY4614" fmla="*/ 1423682 h 3524628"/>
              <a:gd name="connsiteX4615" fmla="*/ 6935583 w 7486643"/>
              <a:gd name="connsiteY4615" fmla="*/ 1421048 h 3524628"/>
              <a:gd name="connsiteX4616" fmla="*/ 6934932 w 7486643"/>
              <a:gd name="connsiteY4616" fmla="*/ 1410097 h 3524628"/>
              <a:gd name="connsiteX4617" fmla="*/ 6935582 w 7486643"/>
              <a:gd name="connsiteY4617" fmla="*/ 1421043 h 3524628"/>
              <a:gd name="connsiteX4618" fmla="*/ 6935583 w 7486643"/>
              <a:gd name="connsiteY4618" fmla="*/ 1421048 h 3524628"/>
              <a:gd name="connsiteX4619" fmla="*/ 6936678 w 7486643"/>
              <a:gd name="connsiteY4619" fmla="*/ 1439463 h 3524628"/>
              <a:gd name="connsiteX4620" fmla="*/ 6920456 w 7486643"/>
              <a:gd name="connsiteY4620" fmla="*/ 1521333 h 3524628"/>
              <a:gd name="connsiteX4621" fmla="*/ 6837217 w 7486643"/>
              <a:gd name="connsiteY4621" fmla="*/ 1521333 h 3524628"/>
              <a:gd name="connsiteX4622" fmla="*/ 6753978 w 7486643"/>
              <a:gd name="connsiteY4622" fmla="*/ 1521333 h 3524628"/>
              <a:gd name="connsiteX4623" fmla="*/ 6459022 w 7486643"/>
              <a:gd name="connsiteY4623" fmla="*/ 1522440 h 3524628"/>
              <a:gd name="connsiteX4624" fmla="*/ 6316520 w 7486643"/>
              <a:gd name="connsiteY4624" fmla="*/ 1528528 h 3524628"/>
              <a:gd name="connsiteX4625" fmla="*/ 6237352 w 7486643"/>
              <a:gd name="connsiteY4625" fmla="*/ 1528528 h 3524628"/>
              <a:gd name="connsiteX4626" fmla="*/ 6200709 w 7486643"/>
              <a:gd name="connsiteY4626" fmla="*/ 1531848 h 3524628"/>
              <a:gd name="connsiteX4627" fmla="*/ 6173114 w 7486643"/>
              <a:gd name="connsiteY4627" fmla="*/ 1548451 h 3524628"/>
              <a:gd name="connsiteX4628" fmla="*/ 6125160 w 7486643"/>
              <a:gd name="connsiteY4628" fmla="*/ 1547344 h 3524628"/>
              <a:gd name="connsiteX4629" fmla="*/ 6108874 w 7486643"/>
              <a:gd name="connsiteY4629" fmla="*/ 1560072 h 3524628"/>
              <a:gd name="connsiteX4630" fmla="*/ 6108874 w 7486643"/>
              <a:gd name="connsiteY4630" fmla="*/ 1615967 h 3524628"/>
              <a:gd name="connsiteX4631" fmla="*/ 6107970 w 7486643"/>
              <a:gd name="connsiteY4631" fmla="*/ 1815196 h 3524628"/>
              <a:gd name="connsiteX4632" fmla="*/ 6107970 w 7486643"/>
              <a:gd name="connsiteY4632" fmla="*/ 1820177 h 3524628"/>
              <a:gd name="connsiteX4633" fmla="*/ 6107970 w 7486643"/>
              <a:gd name="connsiteY4633" fmla="*/ 1837168 h 3524628"/>
              <a:gd name="connsiteX4634" fmla="*/ 6107970 w 7486643"/>
              <a:gd name="connsiteY4634" fmla="*/ 1839269 h 3524628"/>
              <a:gd name="connsiteX4635" fmla="*/ 6107970 w 7486643"/>
              <a:gd name="connsiteY4635" fmla="*/ 1846325 h 3524628"/>
              <a:gd name="connsiteX4636" fmla="*/ 6107970 w 7486643"/>
              <a:gd name="connsiteY4636" fmla="*/ 1965724 h 3524628"/>
              <a:gd name="connsiteX4637" fmla="*/ 6107970 w 7486643"/>
              <a:gd name="connsiteY4637" fmla="*/ 2030474 h 3524628"/>
              <a:gd name="connsiteX4638" fmla="*/ 6121994 w 7486643"/>
              <a:gd name="connsiteY4638" fmla="*/ 2072533 h 3524628"/>
              <a:gd name="connsiteX4639" fmla="*/ 6121994 w 7486643"/>
              <a:gd name="connsiteY4639" fmla="*/ 2108505 h 3524628"/>
              <a:gd name="connsiteX4640" fmla="*/ 6136018 w 7486643"/>
              <a:gd name="connsiteY4640" fmla="*/ 2126214 h 3524628"/>
              <a:gd name="connsiteX4641" fmla="*/ 6142351 w 7486643"/>
              <a:gd name="connsiteY4641" fmla="*/ 2150564 h 3524628"/>
              <a:gd name="connsiteX4642" fmla="*/ 6145066 w 7486643"/>
              <a:gd name="connsiteY4642" fmla="*/ 2241324 h 3524628"/>
              <a:gd name="connsiteX4643" fmla="*/ 6255448 w 7486643"/>
              <a:gd name="connsiteY4643" fmla="*/ 2239664 h 3524628"/>
              <a:gd name="connsiteX4644" fmla="*/ 6340949 w 7486643"/>
              <a:gd name="connsiteY4644" fmla="*/ 2238004 h 3524628"/>
              <a:gd name="connsiteX4645" fmla="*/ 6398854 w 7486643"/>
              <a:gd name="connsiteY4645" fmla="*/ 2238557 h 3524628"/>
              <a:gd name="connsiteX4646" fmla="*/ 6423736 w 7486643"/>
              <a:gd name="connsiteY4646" fmla="*/ 2205352 h 3524628"/>
              <a:gd name="connsiteX4647" fmla="*/ 6365830 w 7486643"/>
              <a:gd name="connsiteY4647" fmla="*/ 2182109 h 3524628"/>
              <a:gd name="connsiteX4648" fmla="*/ 6346378 w 7486643"/>
              <a:gd name="connsiteY4648" fmla="*/ 2167720 h 3524628"/>
              <a:gd name="connsiteX4649" fmla="*/ 6366282 w 7486643"/>
              <a:gd name="connsiteY4649" fmla="*/ 2156652 h 3524628"/>
              <a:gd name="connsiteX4650" fmla="*/ 6384830 w 7486643"/>
              <a:gd name="connsiteY4650" fmla="*/ 2148351 h 3524628"/>
              <a:gd name="connsiteX4651" fmla="*/ 6406545 w 7486643"/>
              <a:gd name="connsiteY4651" fmla="*/ 2145584 h 3524628"/>
              <a:gd name="connsiteX4652" fmla="*/ 6428712 w 7486643"/>
              <a:gd name="connsiteY4652" fmla="*/ 2112932 h 3524628"/>
              <a:gd name="connsiteX4653" fmla="*/ 6402474 w 7486643"/>
              <a:gd name="connsiteY4653" fmla="*/ 2104631 h 3524628"/>
              <a:gd name="connsiteX4654" fmla="*/ 6388450 w 7486643"/>
              <a:gd name="connsiteY4654" fmla="*/ 2116806 h 3524628"/>
              <a:gd name="connsiteX4655" fmla="*/ 6375782 w 7486643"/>
              <a:gd name="connsiteY4655" fmla="*/ 2130641 h 3524628"/>
              <a:gd name="connsiteX4656" fmla="*/ 6349544 w 7486643"/>
              <a:gd name="connsiteY4656" fmla="*/ 2135622 h 3524628"/>
              <a:gd name="connsiteX4657" fmla="*/ 6306115 w 7486643"/>
              <a:gd name="connsiteY4657" fmla="*/ 2143370 h 3524628"/>
              <a:gd name="connsiteX4658" fmla="*/ 6287115 w 7486643"/>
              <a:gd name="connsiteY4658" fmla="*/ 2144477 h 3524628"/>
              <a:gd name="connsiteX4659" fmla="*/ 6286210 w 7486643"/>
              <a:gd name="connsiteY4659" fmla="*/ 2165506 h 3524628"/>
              <a:gd name="connsiteX4660" fmla="*/ 6268114 w 7486643"/>
              <a:gd name="connsiteY4660" fmla="*/ 2184323 h 3524628"/>
              <a:gd name="connsiteX4661" fmla="*/ 6226948 w 7486643"/>
              <a:gd name="connsiteY4661" fmla="*/ 2174914 h 3524628"/>
              <a:gd name="connsiteX4662" fmla="*/ 6196638 w 7486643"/>
              <a:gd name="connsiteY4662" fmla="*/ 2187090 h 3524628"/>
              <a:gd name="connsiteX4663" fmla="*/ 6174018 w 7486643"/>
              <a:gd name="connsiteY4663" fmla="*/ 2215314 h 3524628"/>
              <a:gd name="connsiteX4664" fmla="*/ 6195280 w 7486643"/>
              <a:gd name="connsiteY4664" fmla="*/ 2183769 h 3524628"/>
              <a:gd name="connsiteX4665" fmla="*/ 6156375 w 7486643"/>
              <a:gd name="connsiteY4665" fmla="*/ 2166060 h 3524628"/>
              <a:gd name="connsiteX4666" fmla="*/ 6159090 w 7486643"/>
              <a:gd name="connsiteY4666" fmla="*/ 2111825 h 3524628"/>
              <a:gd name="connsiteX4667" fmla="*/ 6131946 w 7486643"/>
              <a:gd name="connsiteY4667" fmla="*/ 2107951 h 3524628"/>
              <a:gd name="connsiteX4668" fmla="*/ 6150946 w 7486643"/>
              <a:gd name="connsiteY4668" fmla="*/ 2071980 h 3524628"/>
              <a:gd name="connsiteX4669" fmla="*/ 6123803 w 7486643"/>
              <a:gd name="connsiteY4669" fmla="*/ 2034901 h 3524628"/>
              <a:gd name="connsiteX4670" fmla="*/ 6156828 w 7486643"/>
              <a:gd name="connsiteY4670" fmla="*/ 2009444 h 3524628"/>
              <a:gd name="connsiteX4671" fmla="*/ 6181256 w 7486643"/>
              <a:gd name="connsiteY4671" fmla="*/ 1974026 h 3524628"/>
              <a:gd name="connsiteX4672" fmla="*/ 6202066 w 7486643"/>
              <a:gd name="connsiteY4672" fmla="*/ 1992288 h 3524628"/>
              <a:gd name="connsiteX4673" fmla="*/ 6240972 w 7486643"/>
              <a:gd name="connsiteY4673" fmla="*/ 1993395 h 3524628"/>
              <a:gd name="connsiteX4674" fmla="*/ 6232376 w 7486643"/>
              <a:gd name="connsiteY4674" fmla="*/ 2014978 h 3524628"/>
              <a:gd name="connsiteX4675" fmla="*/ 6251828 w 7486643"/>
              <a:gd name="connsiteY4675" fmla="*/ 1998376 h 3524628"/>
              <a:gd name="connsiteX4676" fmla="*/ 6332806 w 7486643"/>
              <a:gd name="connsiteY4676" fmla="*/ 2008891 h 3524628"/>
              <a:gd name="connsiteX4677" fmla="*/ 6347282 w 7486643"/>
              <a:gd name="connsiteY4677" fmla="*/ 1994502 h 3524628"/>
              <a:gd name="connsiteX4678" fmla="*/ 6373068 w 7486643"/>
              <a:gd name="connsiteY4678" fmla="*/ 2013318 h 3524628"/>
              <a:gd name="connsiteX4679" fmla="*/ 6397497 w 7486643"/>
              <a:gd name="connsiteY4679" fmla="*/ 2005570 h 3524628"/>
              <a:gd name="connsiteX4680" fmla="*/ 6394330 w 7486643"/>
              <a:gd name="connsiteY4680" fmla="*/ 2037115 h 3524628"/>
              <a:gd name="connsiteX4681" fmla="*/ 6421022 w 7486643"/>
              <a:gd name="connsiteY4681" fmla="*/ 2042095 h 3524628"/>
              <a:gd name="connsiteX4682" fmla="*/ 6441831 w 7486643"/>
              <a:gd name="connsiteY4682" fmla="*/ 2070319 h 3524628"/>
              <a:gd name="connsiteX4683" fmla="*/ 6462641 w 7486643"/>
              <a:gd name="connsiteY4683" fmla="*/ 2044862 h 3524628"/>
              <a:gd name="connsiteX4684" fmla="*/ 6459022 w 7486643"/>
              <a:gd name="connsiteY4684" fmla="*/ 2019959 h 3524628"/>
              <a:gd name="connsiteX4685" fmla="*/ 6538190 w 7486643"/>
              <a:gd name="connsiteY4685" fmla="*/ 2029367 h 3524628"/>
              <a:gd name="connsiteX4686" fmla="*/ 6586595 w 7486643"/>
              <a:gd name="connsiteY4686" fmla="*/ 2033794 h 3524628"/>
              <a:gd name="connsiteX4687" fmla="*/ 6562618 w 7486643"/>
              <a:gd name="connsiteY4687" fmla="*/ 2019405 h 3524628"/>
              <a:gd name="connsiteX4688" fmla="*/ 6614190 w 7486643"/>
              <a:gd name="connsiteY4688" fmla="*/ 2013871 h 3524628"/>
              <a:gd name="connsiteX4689" fmla="*/ 6619166 w 7486643"/>
              <a:gd name="connsiteY4689" fmla="*/ 2058144 h 3524628"/>
              <a:gd name="connsiteX4690" fmla="*/ 6650382 w 7486643"/>
              <a:gd name="connsiteY4690" fmla="*/ 2058144 h 3524628"/>
              <a:gd name="connsiteX4691" fmla="*/ 6675715 w 7486643"/>
              <a:gd name="connsiteY4691" fmla="*/ 2071426 h 3524628"/>
              <a:gd name="connsiteX4692" fmla="*/ 6683406 w 7486643"/>
              <a:gd name="connsiteY4692" fmla="*/ 2033794 h 3524628"/>
              <a:gd name="connsiteX4693" fmla="*/ 6710096 w 7486643"/>
              <a:gd name="connsiteY4693" fmla="*/ 2080834 h 3524628"/>
              <a:gd name="connsiteX4694" fmla="*/ 6774336 w 7486643"/>
              <a:gd name="connsiteY4694" fmla="*/ 2033241 h 3524628"/>
              <a:gd name="connsiteX4695" fmla="*/ 6720954 w 7486643"/>
              <a:gd name="connsiteY4695" fmla="*/ 1989521 h 3524628"/>
              <a:gd name="connsiteX4696" fmla="*/ 6754882 w 7486643"/>
              <a:gd name="connsiteY4696" fmla="*/ 1937500 h 3524628"/>
              <a:gd name="connsiteX4697" fmla="*/ 6769812 w 7486643"/>
              <a:gd name="connsiteY4697" fmla="*/ 1943034 h 3524628"/>
              <a:gd name="connsiteX4698" fmla="*/ 6776597 w 7486643"/>
              <a:gd name="connsiteY4698" fmla="*/ 1933073 h 3524628"/>
              <a:gd name="connsiteX4699" fmla="*/ 6806002 w 7486643"/>
              <a:gd name="connsiteY4699" fmla="*/ 1944695 h 3524628"/>
              <a:gd name="connsiteX4700" fmla="*/ 6802384 w 7486643"/>
              <a:gd name="connsiteY4700" fmla="*/ 1989521 h 3524628"/>
              <a:gd name="connsiteX4701" fmla="*/ 6835408 w 7486643"/>
              <a:gd name="connsiteY4701" fmla="*/ 2016638 h 3524628"/>
              <a:gd name="connsiteX4702" fmla="*/ 6796954 w 7486643"/>
              <a:gd name="connsiteY4702" fmla="*/ 2053164 h 3524628"/>
              <a:gd name="connsiteX4703" fmla="*/ 6829074 w 7486643"/>
              <a:gd name="connsiteY4703" fmla="*/ 2051503 h 3524628"/>
              <a:gd name="connsiteX4704" fmla="*/ 6845360 w 7486643"/>
              <a:gd name="connsiteY4704" fmla="*/ 2027707 h 3524628"/>
              <a:gd name="connsiteX4705" fmla="*/ 6866622 w 7486643"/>
              <a:gd name="connsiteY4705" fmla="*/ 2092456 h 3524628"/>
              <a:gd name="connsiteX4706" fmla="*/ 6899194 w 7486643"/>
              <a:gd name="connsiteY4706" fmla="*/ 2089135 h 3524628"/>
              <a:gd name="connsiteX4707" fmla="*/ 6870694 w 7486643"/>
              <a:gd name="connsiteY4707" fmla="*/ 2110165 h 3524628"/>
              <a:gd name="connsiteX4708" fmla="*/ 6845812 w 7486643"/>
              <a:gd name="connsiteY4708" fmla="*/ 2156652 h 3524628"/>
              <a:gd name="connsiteX4709" fmla="*/ 6839479 w 7486643"/>
              <a:gd name="connsiteY4709" fmla="*/ 2165506 h 3524628"/>
              <a:gd name="connsiteX4710" fmla="*/ 6846265 w 7486643"/>
              <a:gd name="connsiteY4710" fmla="*/ 2172701 h 3524628"/>
              <a:gd name="connsiteX4711" fmla="*/ 6860741 w 7486643"/>
              <a:gd name="connsiteY4711" fmla="*/ 2187090 h 3524628"/>
              <a:gd name="connsiteX4712" fmla="*/ 6776597 w 7486643"/>
              <a:gd name="connsiteY4712" fmla="*/ 2194284 h 3524628"/>
              <a:gd name="connsiteX4713" fmla="*/ 6825002 w 7486643"/>
              <a:gd name="connsiteY4713" fmla="*/ 2177682 h 3524628"/>
              <a:gd name="connsiteX4714" fmla="*/ 6800574 w 7486643"/>
              <a:gd name="connsiteY4714" fmla="*/ 2147797 h 3524628"/>
              <a:gd name="connsiteX4715" fmla="*/ 6766644 w 7486643"/>
              <a:gd name="connsiteY4715" fmla="*/ 2154992 h 3524628"/>
              <a:gd name="connsiteX4716" fmla="*/ 6720049 w 7486643"/>
              <a:gd name="connsiteY4716" fmla="*/ 2135069 h 3524628"/>
              <a:gd name="connsiteX4717" fmla="*/ 6746740 w 7486643"/>
              <a:gd name="connsiteY4717" fmla="*/ 2150564 h 3524628"/>
              <a:gd name="connsiteX4718" fmla="*/ 6750811 w 7486643"/>
              <a:gd name="connsiteY4718" fmla="*/ 2174914 h 3524628"/>
              <a:gd name="connsiteX4719" fmla="*/ 6764383 w 7486643"/>
              <a:gd name="connsiteY4719" fmla="*/ 2193177 h 3524628"/>
              <a:gd name="connsiteX4720" fmla="*/ 6786550 w 7486643"/>
              <a:gd name="connsiteY4720" fmla="*/ 2235237 h 3524628"/>
              <a:gd name="connsiteX4721" fmla="*/ 6809622 w 7486643"/>
              <a:gd name="connsiteY4721" fmla="*/ 2262907 h 3524628"/>
              <a:gd name="connsiteX4722" fmla="*/ 6864812 w 7486643"/>
              <a:gd name="connsiteY4722" fmla="*/ 2304413 h 3524628"/>
              <a:gd name="connsiteX4723" fmla="*/ 6883813 w 7486643"/>
              <a:gd name="connsiteY4723" fmla="*/ 2297219 h 3524628"/>
              <a:gd name="connsiteX4724" fmla="*/ 6904622 w 7486643"/>
              <a:gd name="connsiteY4724" fmla="*/ 2306627 h 3524628"/>
              <a:gd name="connsiteX4725" fmla="*/ 6906432 w 7486643"/>
              <a:gd name="connsiteY4725" fmla="*/ 2279510 h 3524628"/>
              <a:gd name="connsiteX4726" fmla="*/ 6860289 w 7486643"/>
              <a:gd name="connsiteY4726" fmla="*/ 2268995 h 3524628"/>
              <a:gd name="connsiteX4727" fmla="*/ 6875218 w 7486643"/>
              <a:gd name="connsiteY4727" fmla="*/ 2236343 h 3524628"/>
              <a:gd name="connsiteX4728" fmla="*/ 6915028 w 7486643"/>
              <a:gd name="connsiteY4728" fmla="*/ 2235237 h 3524628"/>
              <a:gd name="connsiteX4729" fmla="*/ 6910052 w 7486643"/>
              <a:gd name="connsiteY4729" fmla="*/ 2163293 h 3524628"/>
              <a:gd name="connsiteX4730" fmla="*/ 6920908 w 7486643"/>
              <a:gd name="connsiteY4730" fmla="*/ 2081941 h 3524628"/>
              <a:gd name="connsiteX4731" fmla="*/ 6930861 w 7486643"/>
              <a:gd name="connsiteY4731" fmla="*/ 2005017 h 3524628"/>
              <a:gd name="connsiteX4732" fmla="*/ 6959814 w 7486643"/>
              <a:gd name="connsiteY4732" fmla="*/ 1997822 h 3524628"/>
              <a:gd name="connsiteX4733" fmla="*/ 6959814 w 7486643"/>
              <a:gd name="connsiteY4733" fmla="*/ 1851721 h 3524628"/>
              <a:gd name="connsiteX4734" fmla="*/ 6968409 w 7486643"/>
              <a:gd name="connsiteY4734" fmla="*/ 1699533 h 3524628"/>
              <a:gd name="connsiteX4735" fmla="*/ 6974742 w 7486643"/>
              <a:gd name="connsiteY4735" fmla="*/ 1511925 h 3524628"/>
              <a:gd name="connsiteX4736" fmla="*/ 6992386 w 7486643"/>
              <a:gd name="connsiteY4736" fmla="*/ 1421166 h 3524628"/>
              <a:gd name="connsiteX4737" fmla="*/ 6968862 w 7486643"/>
              <a:gd name="connsiteY4737" fmla="*/ 1320998 h 3524628"/>
              <a:gd name="connsiteX4738" fmla="*/ 6730906 w 7486643"/>
              <a:gd name="connsiteY4738" fmla="*/ 1312697 h 3524628"/>
              <a:gd name="connsiteX4739" fmla="*/ 6734978 w 7486643"/>
              <a:gd name="connsiteY4739" fmla="*/ 1375232 h 3524628"/>
              <a:gd name="connsiteX4740" fmla="*/ 6734723 w 7486643"/>
              <a:gd name="connsiteY4740" fmla="*/ 1366360 h 3524628"/>
              <a:gd name="connsiteX4741" fmla="*/ 6734457 w 7486643"/>
              <a:gd name="connsiteY4741" fmla="*/ 1367230 h 3524628"/>
              <a:gd name="connsiteX4742" fmla="*/ 6915480 w 7486643"/>
              <a:gd name="connsiteY4742" fmla="*/ 1308269 h 3524628"/>
              <a:gd name="connsiteX4743" fmla="*/ 6915480 w 7486643"/>
              <a:gd name="connsiteY4743" fmla="*/ 1359183 h 3524628"/>
              <a:gd name="connsiteX4744" fmla="*/ 6934932 w 7486643"/>
              <a:gd name="connsiteY4744" fmla="*/ 1369698 h 3524628"/>
              <a:gd name="connsiteX4745" fmla="*/ 6915480 w 7486643"/>
              <a:gd name="connsiteY4745" fmla="*/ 1308269 h 3524628"/>
              <a:gd name="connsiteX4746" fmla="*/ 6906836 w 7486643"/>
              <a:gd name="connsiteY4746" fmla="*/ 1278705 h 3524628"/>
              <a:gd name="connsiteX4747" fmla="*/ 6907790 w 7486643"/>
              <a:gd name="connsiteY4747" fmla="*/ 1283919 h 3524628"/>
              <a:gd name="connsiteX4748" fmla="*/ 6905765 w 7486643"/>
              <a:gd name="connsiteY4748" fmla="*/ 1278722 h 3524628"/>
              <a:gd name="connsiteX4749" fmla="*/ 7009092 w 7486643"/>
              <a:gd name="connsiteY4749" fmla="*/ 1231683 h 3524628"/>
              <a:gd name="connsiteX4750" fmla="*/ 7009251 w 7486643"/>
              <a:gd name="connsiteY4750" fmla="*/ 1237692 h 3524628"/>
              <a:gd name="connsiteX4751" fmla="*/ 7009251 w 7486643"/>
              <a:gd name="connsiteY4751" fmla="*/ 1237694 h 3524628"/>
              <a:gd name="connsiteX4752" fmla="*/ 7009032 w 7486643"/>
              <a:gd name="connsiteY4752" fmla="*/ 1232633 h 3524628"/>
              <a:gd name="connsiteX4753" fmla="*/ 3548423 w 7486643"/>
              <a:gd name="connsiteY4753" fmla="*/ 1210194 h 3524628"/>
              <a:gd name="connsiteX4754" fmla="*/ 3548245 w 7486643"/>
              <a:gd name="connsiteY4754" fmla="*/ 1211138 h 3524628"/>
              <a:gd name="connsiteX4755" fmla="*/ 3548366 w 7486643"/>
              <a:gd name="connsiteY4755" fmla="*/ 1210315 h 3524628"/>
              <a:gd name="connsiteX4756" fmla="*/ 330058 w 7486643"/>
              <a:gd name="connsiteY4756" fmla="*/ 1207591 h 3524628"/>
              <a:gd name="connsiteX4757" fmla="*/ 321039 w 7486643"/>
              <a:gd name="connsiteY4757" fmla="*/ 1218063 h 3524628"/>
              <a:gd name="connsiteX4758" fmla="*/ 377135 w 7486643"/>
              <a:gd name="connsiteY4758" fmla="*/ 1240199 h 3524628"/>
              <a:gd name="connsiteX4759" fmla="*/ 330058 w 7486643"/>
              <a:gd name="connsiteY4759" fmla="*/ 1207591 h 3524628"/>
              <a:gd name="connsiteX4760" fmla="*/ 7011817 w 7486643"/>
              <a:gd name="connsiteY4760" fmla="*/ 1194119 h 3524628"/>
              <a:gd name="connsiteX4761" fmla="*/ 7010481 w 7486643"/>
              <a:gd name="connsiteY4761" fmla="*/ 1209762 h 3524628"/>
              <a:gd name="connsiteX4762" fmla="*/ 7010483 w 7486643"/>
              <a:gd name="connsiteY4762" fmla="*/ 1209388 h 3524628"/>
              <a:gd name="connsiteX4763" fmla="*/ 7011329 w 7486643"/>
              <a:gd name="connsiteY4763" fmla="*/ 1199593 h 3524628"/>
              <a:gd name="connsiteX4764" fmla="*/ 7011817 w 7486643"/>
              <a:gd name="connsiteY4764" fmla="*/ 1194119 h 3524628"/>
              <a:gd name="connsiteX4765" fmla="*/ 3574208 w 7486643"/>
              <a:gd name="connsiteY4765" fmla="*/ 1182506 h 3524628"/>
              <a:gd name="connsiteX4766" fmla="*/ 3558255 w 7486643"/>
              <a:gd name="connsiteY4766" fmla="*/ 1189458 h 3524628"/>
              <a:gd name="connsiteX4767" fmla="*/ 3548423 w 7486643"/>
              <a:gd name="connsiteY4767" fmla="*/ 1210194 h 3524628"/>
              <a:gd name="connsiteX4768" fmla="*/ 3548430 w 7486643"/>
              <a:gd name="connsiteY4768" fmla="*/ 1210160 h 3524628"/>
              <a:gd name="connsiteX4769" fmla="*/ 3548366 w 7486643"/>
              <a:gd name="connsiteY4769" fmla="*/ 1210315 h 3524628"/>
              <a:gd name="connsiteX4770" fmla="*/ 3545822 w 7486643"/>
              <a:gd name="connsiteY4770" fmla="*/ 1224012 h 3524628"/>
              <a:gd name="connsiteX4771" fmla="*/ 3548245 w 7486643"/>
              <a:gd name="connsiteY4771" fmla="*/ 1211138 h 3524628"/>
              <a:gd name="connsiteX4772" fmla="*/ 3546124 w 7486643"/>
              <a:gd name="connsiteY4772" fmla="*/ 1225632 h 3524628"/>
              <a:gd name="connsiteX4773" fmla="*/ 3559675 w 7486643"/>
              <a:gd name="connsiteY4773" fmla="*/ 1382427 h 3524628"/>
              <a:gd name="connsiteX4774" fmla="*/ 3578676 w 7486643"/>
              <a:gd name="connsiteY4774" fmla="*/ 1198140 h 3524628"/>
              <a:gd name="connsiteX4775" fmla="*/ 3578676 w 7486643"/>
              <a:gd name="connsiteY4775" fmla="*/ 1313250 h 3524628"/>
              <a:gd name="connsiteX4776" fmla="*/ 3578676 w 7486643"/>
              <a:gd name="connsiteY4776" fmla="*/ 1370252 h 3524628"/>
              <a:gd name="connsiteX4777" fmla="*/ 3608986 w 7486643"/>
              <a:gd name="connsiteY4777" fmla="*/ 1382427 h 3524628"/>
              <a:gd name="connsiteX4778" fmla="*/ 3657391 w 7486643"/>
              <a:gd name="connsiteY4778" fmla="*/ 1364164 h 3524628"/>
              <a:gd name="connsiteX4779" fmla="*/ 3657843 w 7486643"/>
              <a:gd name="connsiteY4779" fmla="*/ 1267870 h 3524628"/>
              <a:gd name="connsiteX4780" fmla="*/ 3611247 w 7486643"/>
              <a:gd name="connsiteY4780" fmla="*/ 1185412 h 3524628"/>
              <a:gd name="connsiteX4781" fmla="*/ 3574208 w 7486643"/>
              <a:gd name="connsiteY4781" fmla="*/ 1182506 h 3524628"/>
              <a:gd name="connsiteX4782" fmla="*/ 5868205 w 7486643"/>
              <a:gd name="connsiteY4782" fmla="*/ 1179324 h 3524628"/>
              <a:gd name="connsiteX4783" fmla="*/ 5868268 w 7486643"/>
              <a:gd name="connsiteY4783" fmla="*/ 1181814 h 3524628"/>
              <a:gd name="connsiteX4784" fmla="*/ 5868169 w 7486643"/>
              <a:gd name="connsiteY4784" fmla="*/ 1179513 h 3524628"/>
              <a:gd name="connsiteX4785" fmla="*/ 304424 w 7486643"/>
              <a:gd name="connsiteY4785" fmla="*/ 1159755 h 3524628"/>
              <a:gd name="connsiteX4786" fmla="*/ 304337 w 7486643"/>
              <a:gd name="connsiteY4786" fmla="*/ 1160093 h 3524628"/>
              <a:gd name="connsiteX4787" fmla="*/ 304301 w 7486643"/>
              <a:gd name="connsiteY4787" fmla="*/ 1159955 h 3524628"/>
              <a:gd name="connsiteX4788" fmla="*/ 324319 w 7486643"/>
              <a:gd name="connsiteY4788" fmla="*/ 1146119 h 3524628"/>
              <a:gd name="connsiteX4789" fmla="*/ 312444 w 7486643"/>
              <a:gd name="connsiteY4789" fmla="*/ 1146811 h 3524628"/>
              <a:gd name="connsiteX4790" fmla="*/ 304424 w 7486643"/>
              <a:gd name="connsiteY4790" fmla="*/ 1159755 h 3524628"/>
              <a:gd name="connsiteX4791" fmla="*/ 304640 w 7486643"/>
              <a:gd name="connsiteY4791" fmla="*/ 1158917 h 3524628"/>
              <a:gd name="connsiteX4792" fmla="*/ 304301 w 7486643"/>
              <a:gd name="connsiteY4792" fmla="*/ 1159955 h 3524628"/>
              <a:gd name="connsiteX4793" fmla="*/ 303792 w 7486643"/>
              <a:gd name="connsiteY4793" fmla="*/ 1162212 h 3524628"/>
              <a:gd name="connsiteX4794" fmla="*/ 304337 w 7486643"/>
              <a:gd name="connsiteY4794" fmla="*/ 1160093 h 3524628"/>
              <a:gd name="connsiteX4795" fmla="*/ 307213 w 7486643"/>
              <a:gd name="connsiteY4795" fmla="*/ 1171032 h 3524628"/>
              <a:gd name="connsiteX4796" fmla="*/ 344111 w 7486643"/>
              <a:gd name="connsiteY4796" fmla="*/ 1176557 h 3524628"/>
              <a:gd name="connsiteX4797" fmla="*/ 396588 w 7486643"/>
              <a:gd name="connsiteY4797" fmla="*/ 1208101 h 3524628"/>
              <a:gd name="connsiteX4798" fmla="*/ 444088 w 7486643"/>
              <a:gd name="connsiteY4798" fmla="*/ 1212529 h 3524628"/>
              <a:gd name="connsiteX4799" fmla="*/ 461279 w 7486643"/>
              <a:gd name="connsiteY4799" fmla="*/ 1239093 h 3524628"/>
              <a:gd name="connsiteX4800" fmla="*/ 474398 w 7486643"/>
              <a:gd name="connsiteY4800" fmla="*/ 1196480 h 3524628"/>
              <a:gd name="connsiteX4801" fmla="*/ 419207 w 7486643"/>
              <a:gd name="connsiteY4801" fmla="*/ 1188179 h 3524628"/>
              <a:gd name="connsiteX4802" fmla="*/ 349087 w 7486643"/>
              <a:gd name="connsiteY4802" fmla="*/ 1160508 h 3524628"/>
              <a:gd name="connsiteX4803" fmla="*/ 324319 w 7486643"/>
              <a:gd name="connsiteY4803" fmla="*/ 1146119 h 3524628"/>
              <a:gd name="connsiteX4804" fmla="*/ 6021055 w 7486643"/>
              <a:gd name="connsiteY4804" fmla="*/ 1098517 h 3524628"/>
              <a:gd name="connsiteX4805" fmla="*/ 6021225 w 7486643"/>
              <a:gd name="connsiteY4805" fmla="*/ 1102745 h 3524628"/>
              <a:gd name="connsiteX4806" fmla="*/ 6021361 w 7486643"/>
              <a:gd name="connsiteY4806" fmla="*/ 1106484 h 3524628"/>
              <a:gd name="connsiteX4807" fmla="*/ 6021564 w 7486643"/>
              <a:gd name="connsiteY4807" fmla="*/ 1112914 h 3524628"/>
              <a:gd name="connsiteX4808" fmla="*/ 6021055 w 7486643"/>
              <a:gd name="connsiteY4808" fmla="*/ 1098517 h 3524628"/>
              <a:gd name="connsiteX4809" fmla="*/ 5941944 w 7486643"/>
              <a:gd name="connsiteY4809" fmla="*/ 1065874 h 3524628"/>
              <a:gd name="connsiteX4810" fmla="*/ 5939440 w 7486643"/>
              <a:gd name="connsiteY4810" fmla="*/ 1222517 h 3524628"/>
              <a:gd name="connsiteX4811" fmla="*/ 5939173 w 7486643"/>
              <a:gd name="connsiteY4811" fmla="*/ 1206372 h 3524628"/>
              <a:gd name="connsiteX4812" fmla="*/ 5941944 w 7486643"/>
              <a:gd name="connsiteY4812" fmla="*/ 1065874 h 3524628"/>
              <a:gd name="connsiteX4813" fmla="*/ 3731582 w 7486643"/>
              <a:gd name="connsiteY4813" fmla="*/ 1046505 h 3524628"/>
              <a:gd name="connsiteX4814" fmla="*/ 3800345 w 7486643"/>
              <a:gd name="connsiteY4814" fmla="*/ 1142799 h 3524628"/>
              <a:gd name="connsiteX4815" fmla="*/ 3893989 w 7486643"/>
              <a:gd name="connsiteY4815" fmla="*/ 1268977 h 3524628"/>
              <a:gd name="connsiteX4816" fmla="*/ 3970443 w 7486643"/>
              <a:gd name="connsiteY4816" fmla="*/ 1355309 h 3524628"/>
              <a:gd name="connsiteX4817" fmla="*/ 4076753 w 7486643"/>
              <a:gd name="connsiteY4817" fmla="*/ 1446069 h 3524628"/>
              <a:gd name="connsiteX4818" fmla="*/ 4058467 w 7486643"/>
              <a:gd name="connsiteY4818" fmla="*/ 1461297 h 3524628"/>
              <a:gd name="connsiteX4819" fmla="*/ 4056123 w 7486643"/>
              <a:gd name="connsiteY4819" fmla="*/ 1474614 h 3524628"/>
              <a:gd name="connsiteX4820" fmla="*/ 4052777 w 7486643"/>
              <a:gd name="connsiteY4820" fmla="*/ 1447176 h 3524628"/>
              <a:gd name="connsiteX4821" fmla="*/ 4024277 w 7486643"/>
              <a:gd name="connsiteY4821" fmla="*/ 1413418 h 3524628"/>
              <a:gd name="connsiteX4822" fmla="*/ 3986728 w 7486643"/>
              <a:gd name="connsiteY4822" fmla="*/ 1380213 h 3524628"/>
              <a:gd name="connsiteX4823" fmla="*/ 3927013 w 7486643"/>
              <a:gd name="connsiteY4823" fmla="*/ 1326532 h 3524628"/>
              <a:gd name="connsiteX4824" fmla="*/ 3807131 w 7486643"/>
              <a:gd name="connsiteY4824" fmla="*/ 1174343 h 3524628"/>
              <a:gd name="connsiteX4825" fmla="*/ 3731582 w 7486643"/>
              <a:gd name="connsiteY4825" fmla="*/ 1046505 h 3524628"/>
              <a:gd name="connsiteX4826" fmla="*/ 5892634 w 7486643"/>
              <a:gd name="connsiteY4826" fmla="*/ 1044845 h 3524628"/>
              <a:gd name="connsiteX4827" fmla="*/ 5868205 w 7486643"/>
              <a:gd name="connsiteY4827" fmla="*/ 1179324 h 3524628"/>
              <a:gd name="connsiteX4828" fmla="*/ 5868035 w 7486643"/>
              <a:gd name="connsiteY4828" fmla="*/ 1176419 h 3524628"/>
              <a:gd name="connsiteX4829" fmla="*/ 5868169 w 7486643"/>
              <a:gd name="connsiteY4829" fmla="*/ 1179513 h 3524628"/>
              <a:gd name="connsiteX4830" fmla="*/ 5865434 w 7486643"/>
              <a:gd name="connsiteY4830" fmla="*/ 1193920 h 3524628"/>
              <a:gd name="connsiteX4831" fmla="*/ 5860967 w 7486643"/>
              <a:gd name="connsiteY4831" fmla="*/ 1206441 h 3524628"/>
              <a:gd name="connsiteX4832" fmla="*/ 5858705 w 7486643"/>
              <a:gd name="connsiteY4832" fmla="*/ 1254035 h 3524628"/>
              <a:gd name="connsiteX4833" fmla="*/ 5860514 w 7486643"/>
              <a:gd name="connsiteY4833" fmla="*/ 1350329 h 3524628"/>
              <a:gd name="connsiteX4834" fmla="*/ 5866395 w 7486643"/>
              <a:gd name="connsiteY4834" fmla="*/ 1402350 h 3524628"/>
              <a:gd name="connsiteX4835" fmla="*/ 5886753 w 7486643"/>
              <a:gd name="connsiteY4835" fmla="*/ 1366378 h 3524628"/>
              <a:gd name="connsiteX4836" fmla="*/ 5892634 w 7486643"/>
              <a:gd name="connsiteY4836" fmla="*/ 1044845 h 3524628"/>
              <a:gd name="connsiteX4837" fmla="*/ 5968465 w 7486643"/>
              <a:gd name="connsiteY4837" fmla="*/ 1040002 h 3524628"/>
              <a:gd name="connsiteX4838" fmla="*/ 5947825 w 7486643"/>
              <a:gd name="connsiteY4838" fmla="*/ 1040417 h 3524628"/>
              <a:gd name="connsiteX4839" fmla="*/ 5914348 w 7486643"/>
              <a:gd name="connsiteY4839" fmla="*/ 1042077 h 3524628"/>
              <a:gd name="connsiteX4840" fmla="*/ 5897610 w 7486643"/>
              <a:gd name="connsiteY4840" fmla="*/ 1069748 h 3524628"/>
              <a:gd name="connsiteX4841" fmla="*/ 5897610 w 7486643"/>
              <a:gd name="connsiteY4841" fmla="*/ 1163828 h 3524628"/>
              <a:gd name="connsiteX4842" fmla="*/ 5897610 w 7486643"/>
              <a:gd name="connsiteY4842" fmla="*/ 1339260 h 3524628"/>
              <a:gd name="connsiteX4843" fmla="*/ 5897610 w 7486643"/>
              <a:gd name="connsiteY4843" fmla="*/ 1339260 h 3524628"/>
              <a:gd name="connsiteX4844" fmla="*/ 5934253 w 7486643"/>
              <a:gd name="connsiteY4844" fmla="*/ 1401796 h 3524628"/>
              <a:gd name="connsiteX4845" fmla="*/ 5938777 w 7486643"/>
              <a:gd name="connsiteY4845" fmla="*/ 1263996 h 3524628"/>
              <a:gd name="connsiteX4846" fmla="*/ 5939440 w 7486643"/>
              <a:gd name="connsiteY4846" fmla="*/ 1222517 h 3524628"/>
              <a:gd name="connsiteX4847" fmla="*/ 5941492 w 7486643"/>
              <a:gd name="connsiteY4847" fmla="*/ 1346455 h 3524628"/>
              <a:gd name="connsiteX4848" fmla="*/ 5991707 w 7486643"/>
              <a:gd name="connsiteY4848" fmla="*/ 1397922 h 3524628"/>
              <a:gd name="connsiteX4849" fmla="*/ 5987635 w 7486643"/>
              <a:gd name="connsiteY4849" fmla="*/ 1345348 h 3524628"/>
              <a:gd name="connsiteX4850" fmla="*/ 5997588 w 7486643"/>
              <a:gd name="connsiteY4850" fmla="*/ 1324872 h 3524628"/>
              <a:gd name="connsiteX4851" fmla="*/ 5997135 w 7486643"/>
              <a:gd name="connsiteY4851" fmla="*/ 1298308 h 3524628"/>
              <a:gd name="connsiteX4852" fmla="*/ 5997588 w 7486643"/>
              <a:gd name="connsiteY4852" fmla="*/ 1133944 h 3524628"/>
              <a:gd name="connsiteX4853" fmla="*/ 5998040 w 7486643"/>
              <a:gd name="connsiteY4853" fmla="*/ 1059233 h 3524628"/>
              <a:gd name="connsiteX4854" fmla="*/ 5989445 w 7486643"/>
              <a:gd name="connsiteY4854" fmla="*/ 1043738 h 3524628"/>
              <a:gd name="connsiteX4855" fmla="*/ 5968465 w 7486643"/>
              <a:gd name="connsiteY4855" fmla="*/ 1040002 h 3524628"/>
              <a:gd name="connsiteX4856" fmla="*/ 5941039 w 7486643"/>
              <a:gd name="connsiteY4856" fmla="*/ 1027135 h 3524628"/>
              <a:gd name="connsiteX4857" fmla="*/ 5982772 w 7486643"/>
              <a:gd name="connsiteY4857" fmla="*/ 1030387 h 3524628"/>
              <a:gd name="connsiteX4858" fmla="*/ 5988063 w 7486643"/>
              <a:gd name="connsiteY4858" fmla="*/ 1030750 h 3524628"/>
              <a:gd name="connsiteX4859" fmla="*/ 6012969 w 7486643"/>
              <a:gd name="connsiteY4859" fmla="*/ 1037650 h 3524628"/>
              <a:gd name="connsiteX4860" fmla="*/ 6003469 w 7486643"/>
              <a:gd name="connsiteY4860" fmla="*/ 1064767 h 3524628"/>
              <a:gd name="connsiteX4861" fmla="*/ 6004373 w 7486643"/>
              <a:gd name="connsiteY4861" fmla="*/ 1117895 h 3524628"/>
              <a:gd name="connsiteX4862" fmla="*/ 6003016 w 7486643"/>
              <a:gd name="connsiteY4862" fmla="*/ 1212529 h 3524628"/>
              <a:gd name="connsiteX4863" fmla="*/ 6007088 w 7486643"/>
              <a:gd name="connsiteY4863" fmla="*/ 1384087 h 3524628"/>
              <a:gd name="connsiteX4864" fmla="*/ 6031517 w 7486643"/>
              <a:gd name="connsiteY4864" fmla="*/ 1313250 h 3524628"/>
              <a:gd name="connsiteX4865" fmla="*/ 6021564 w 7486643"/>
              <a:gd name="connsiteY4865" fmla="*/ 1112914 h 3524628"/>
              <a:gd name="connsiteX4866" fmla="*/ 6021564 w 7486643"/>
              <a:gd name="connsiteY4866" fmla="*/ 1112058 h 3524628"/>
              <a:gd name="connsiteX4867" fmla="*/ 6021361 w 7486643"/>
              <a:gd name="connsiteY4867" fmla="*/ 1106484 h 3524628"/>
              <a:gd name="connsiteX4868" fmla="*/ 6021105 w 7486643"/>
              <a:gd name="connsiteY4868" fmla="*/ 1098387 h 3524628"/>
              <a:gd name="connsiteX4869" fmla="*/ 6020659 w 7486643"/>
              <a:gd name="connsiteY4869" fmla="*/ 1044845 h 3524628"/>
              <a:gd name="connsiteX4870" fmla="*/ 6017040 w 7486643"/>
              <a:gd name="connsiteY4870" fmla="*/ 1031563 h 3524628"/>
              <a:gd name="connsiteX4871" fmla="*/ 6006819 w 7486643"/>
              <a:gd name="connsiteY4871" fmla="*/ 1032038 h 3524628"/>
              <a:gd name="connsiteX4872" fmla="*/ 5988063 w 7486643"/>
              <a:gd name="connsiteY4872" fmla="*/ 1030750 h 3524628"/>
              <a:gd name="connsiteX4873" fmla="*/ 5977513 w 7486643"/>
              <a:gd name="connsiteY4873" fmla="*/ 1027827 h 3524628"/>
              <a:gd name="connsiteX4874" fmla="*/ 5941039 w 7486643"/>
              <a:gd name="connsiteY4874" fmla="*/ 1027135 h 3524628"/>
              <a:gd name="connsiteX4875" fmla="*/ 6900099 w 7486643"/>
              <a:gd name="connsiteY4875" fmla="*/ 945784 h 3524628"/>
              <a:gd name="connsiteX4876" fmla="*/ 6899646 w 7486643"/>
              <a:gd name="connsiteY4876" fmla="*/ 1142245 h 3524628"/>
              <a:gd name="connsiteX4877" fmla="*/ 6898289 w 7486643"/>
              <a:gd name="connsiteY4877" fmla="*/ 1234665 h 3524628"/>
              <a:gd name="connsiteX4878" fmla="*/ 6899194 w 7486643"/>
              <a:gd name="connsiteY4878" fmla="*/ 1267870 h 3524628"/>
              <a:gd name="connsiteX4879" fmla="*/ 6904340 w 7486643"/>
              <a:gd name="connsiteY4879" fmla="*/ 1275065 h 3524628"/>
              <a:gd name="connsiteX4880" fmla="*/ 6905765 w 7486643"/>
              <a:gd name="connsiteY4880" fmla="*/ 1278722 h 3524628"/>
              <a:gd name="connsiteX4881" fmla="*/ 6905245 w 7486643"/>
              <a:gd name="connsiteY4881" fmla="*/ 1278731 h 3524628"/>
              <a:gd name="connsiteX4882" fmla="*/ 6907790 w 7486643"/>
              <a:gd name="connsiteY4882" fmla="*/ 1283919 h 3524628"/>
              <a:gd name="connsiteX4883" fmla="*/ 6841741 w 7486643"/>
              <a:gd name="connsiteY4883" fmla="*/ 1219723 h 3524628"/>
              <a:gd name="connsiteX4884" fmla="*/ 6841741 w 7486643"/>
              <a:gd name="connsiteY4884" fmla="*/ 1374679 h 3524628"/>
              <a:gd name="connsiteX4885" fmla="*/ 6886980 w 7486643"/>
              <a:gd name="connsiteY4885" fmla="*/ 1277832 h 3524628"/>
              <a:gd name="connsiteX4886" fmla="*/ 6929052 w 7486643"/>
              <a:gd name="connsiteY4886" fmla="*/ 1299415 h 3524628"/>
              <a:gd name="connsiteX4887" fmla="*/ 6962528 w 7486643"/>
              <a:gd name="connsiteY4887" fmla="*/ 1288900 h 3524628"/>
              <a:gd name="connsiteX4888" fmla="*/ 6969314 w 7486643"/>
              <a:gd name="connsiteY4888" fmla="*/ 1262889 h 3524628"/>
              <a:gd name="connsiteX4889" fmla="*/ 7006410 w 7486643"/>
              <a:gd name="connsiteY4889" fmla="*/ 1255142 h 3524628"/>
              <a:gd name="connsiteX4890" fmla="*/ 7009251 w 7486643"/>
              <a:gd name="connsiteY4890" fmla="*/ 1237694 h 3524628"/>
              <a:gd name="connsiteX4891" fmla="*/ 7009746 w 7486643"/>
              <a:gd name="connsiteY4891" fmla="*/ 1249123 h 3524628"/>
              <a:gd name="connsiteX4892" fmla="*/ 7019529 w 7486643"/>
              <a:gd name="connsiteY4892" fmla="*/ 1278938 h 3524628"/>
              <a:gd name="connsiteX4893" fmla="*/ 7029934 w 7486643"/>
              <a:gd name="connsiteY4893" fmla="*/ 1291667 h 3524628"/>
              <a:gd name="connsiteX4894" fmla="*/ 7026767 w 7486643"/>
              <a:gd name="connsiteY4894" fmla="*/ 1331513 h 3524628"/>
              <a:gd name="connsiteX4895" fmla="*/ 7054362 w 7486643"/>
              <a:gd name="connsiteY4895" fmla="*/ 1363611 h 3524628"/>
              <a:gd name="connsiteX4896" fmla="*/ 7129006 w 7486643"/>
              <a:gd name="connsiteY4896" fmla="*/ 1363057 h 3524628"/>
              <a:gd name="connsiteX4897" fmla="*/ 7128102 w 7486643"/>
              <a:gd name="connsiteY4897" fmla="*/ 1214189 h 3524628"/>
              <a:gd name="connsiteX4898" fmla="*/ 7138959 w 7486643"/>
              <a:gd name="connsiteY4898" fmla="*/ 1302182 h 3524628"/>
              <a:gd name="connsiteX4899" fmla="*/ 7155245 w 7486643"/>
              <a:gd name="connsiteY4899" fmla="*/ 1363611 h 3524628"/>
              <a:gd name="connsiteX4900" fmla="*/ 7163388 w 7486643"/>
              <a:gd name="connsiteY4900" fmla="*/ 1341474 h 3524628"/>
              <a:gd name="connsiteX4901" fmla="*/ 7179222 w 7486643"/>
              <a:gd name="connsiteY4901" fmla="*/ 1340921 h 3524628"/>
              <a:gd name="connsiteX4902" fmla="*/ 7214960 w 7486643"/>
              <a:gd name="connsiteY4902" fmla="*/ 1336493 h 3524628"/>
              <a:gd name="connsiteX4903" fmla="*/ 7245270 w 7486643"/>
              <a:gd name="connsiteY4903" fmla="*/ 1351436 h 3524628"/>
              <a:gd name="connsiteX4904" fmla="*/ 7198674 w 7486643"/>
              <a:gd name="connsiteY4904" fmla="*/ 1286686 h 3524628"/>
              <a:gd name="connsiteX4905" fmla="*/ 7079244 w 7486643"/>
              <a:gd name="connsiteY4905" fmla="*/ 1157741 h 3524628"/>
              <a:gd name="connsiteX4906" fmla="*/ 7073816 w 7486643"/>
              <a:gd name="connsiteY4906" fmla="*/ 1246287 h 3524628"/>
              <a:gd name="connsiteX4907" fmla="*/ 7084220 w 7486643"/>
              <a:gd name="connsiteY4907" fmla="*/ 1288900 h 3524628"/>
              <a:gd name="connsiteX4908" fmla="*/ 7065672 w 7486643"/>
              <a:gd name="connsiteY4908" fmla="*/ 1357523 h 3524628"/>
              <a:gd name="connsiteX4909" fmla="*/ 7065672 w 7486643"/>
              <a:gd name="connsiteY4909" fmla="*/ 1199247 h 3524628"/>
              <a:gd name="connsiteX4910" fmla="*/ 7057530 w 7486643"/>
              <a:gd name="connsiteY4910" fmla="*/ 1132837 h 3524628"/>
              <a:gd name="connsiteX4911" fmla="*/ 7015005 w 7486643"/>
              <a:gd name="connsiteY4911" fmla="*/ 1083583 h 3524628"/>
              <a:gd name="connsiteX4912" fmla="*/ 7010877 w 7486643"/>
              <a:gd name="connsiteY4912" fmla="*/ 1146465 h 3524628"/>
              <a:gd name="connsiteX4913" fmla="*/ 7010483 w 7486643"/>
              <a:gd name="connsiteY4913" fmla="*/ 1209388 h 3524628"/>
              <a:gd name="connsiteX4914" fmla="*/ 7010418 w 7486643"/>
              <a:gd name="connsiteY4914" fmla="*/ 1210151 h 3524628"/>
              <a:gd name="connsiteX4915" fmla="*/ 7010481 w 7486643"/>
              <a:gd name="connsiteY4915" fmla="*/ 1209762 h 3524628"/>
              <a:gd name="connsiteX4916" fmla="*/ 7009092 w 7486643"/>
              <a:gd name="connsiteY4916" fmla="*/ 1231683 h 3524628"/>
              <a:gd name="connsiteX4917" fmla="*/ 7008445 w 7486643"/>
              <a:gd name="connsiteY4917" fmla="*/ 1207271 h 3524628"/>
              <a:gd name="connsiteX4918" fmla="*/ 7005052 w 7486643"/>
              <a:gd name="connsiteY4918" fmla="*/ 1154420 h 3524628"/>
              <a:gd name="connsiteX4919" fmla="*/ 7000981 w 7486643"/>
              <a:gd name="connsiteY4919" fmla="*/ 1068641 h 3524628"/>
              <a:gd name="connsiteX4920" fmla="*/ 6900099 w 7486643"/>
              <a:gd name="connsiteY4920" fmla="*/ 945784 h 3524628"/>
              <a:gd name="connsiteX4921" fmla="*/ 6570762 w 7486643"/>
              <a:gd name="connsiteY4921" fmla="*/ 890996 h 3524628"/>
              <a:gd name="connsiteX4922" fmla="*/ 6566238 w 7486643"/>
              <a:gd name="connsiteY4922" fmla="*/ 1243520 h 3524628"/>
              <a:gd name="connsiteX4923" fmla="*/ 6567594 w 7486643"/>
              <a:gd name="connsiteY4923" fmla="*/ 1298308 h 3524628"/>
              <a:gd name="connsiteX4924" fmla="*/ 6582976 w 7486643"/>
              <a:gd name="connsiteY4924" fmla="*/ 1320998 h 3524628"/>
              <a:gd name="connsiteX4925" fmla="*/ 6585690 w 7486643"/>
              <a:gd name="connsiteY4925" fmla="*/ 1348115 h 3524628"/>
              <a:gd name="connsiteX4926" fmla="*/ 6585690 w 7486643"/>
              <a:gd name="connsiteY4926" fmla="*/ 1375232 h 3524628"/>
              <a:gd name="connsiteX4927" fmla="*/ 6619166 w 7486643"/>
              <a:gd name="connsiteY4927" fmla="*/ 1375232 h 3524628"/>
              <a:gd name="connsiteX4928" fmla="*/ 6670738 w 7486643"/>
              <a:gd name="connsiteY4928" fmla="*/ 1374679 h 3524628"/>
              <a:gd name="connsiteX4929" fmla="*/ 6714620 w 7486643"/>
              <a:gd name="connsiteY4929" fmla="*/ 1351436 h 3524628"/>
              <a:gd name="connsiteX4930" fmla="*/ 6715072 w 7486643"/>
              <a:gd name="connsiteY4930" fmla="*/ 1242413 h 3524628"/>
              <a:gd name="connsiteX4931" fmla="*/ 6703310 w 7486643"/>
              <a:gd name="connsiteY4931" fmla="*/ 1057020 h 3524628"/>
              <a:gd name="connsiteX4932" fmla="*/ 6671644 w 7486643"/>
              <a:gd name="connsiteY4932" fmla="*/ 1156081 h 3524628"/>
              <a:gd name="connsiteX4933" fmla="*/ 6668477 w 7486643"/>
              <a:gd name="connsiteY4933" fmla="*/ 1366931 h 3524628"/>
              <a:gd name="connsiteX4934" fmla="*/ 6646762 w 7486643"/>
              <a:gd name="connsiteY4934" fmla="*/ 1301075 h 3524628"/>
              <a:gd name="connsiteX4935" fmla="*/ 6659882 w 7486643"/>
              <a:gd name="connsiteY4935" fmla="*/ 1206441 h 3524628"/>
              <a:gd name="connsiteX4936" fmla="*/ 6660334 w 7486643"/>
              <a:gd name="connsiteY4936" fmla="*/ 1089118 h 3524628"/>
              <a:gd name="connsiteX4937" fmla="*/ 6616000 w 7486643"/>
              <a:gd name="connsiteY4937" fmla="*/ 946890 h 3524628"/>
              <a:gd name="connsiteX4938" fmla="*/ 6616904 w 7486643"/>
              <a:gd name="connsiteY4938" fmla="*/ 1213636 h 3524628"/>
              <a:gd name="connsiteX4939" fmla="*/ 6616452 w 7486643"/>
              <a:gd name="connsiteY4939" fmla="*/ 1346455 h 3524628"/>
              <a:gd name="connsiteX4940" fmla="*/ 6600619 w 7486643"/>
              <a:gd name="connsiteY4940" fmla="*/ 1350329 h 3524628"/>
              <a:gd name="connsiteX4941" fmla="*/ 6601071 w 7486643"/>
              <a:gd name="connsiteY4941" fmla="*/ 1223044 h 3524628"/>
              <a:gd name="connsiteX4942" fmla="*/ 6601524 w 7486643"/>
              <a:gd name="connsiteY4942" fmla="*/ 1100186 h 3524628"/>
              <a:gd name="connsiteX4943" fmla="*/ 6570762 w 7486643"/>
              <a:gd name="connsiteY4943" fmla="*/ 890996 h 3524628"/>
              <a:gd name="connsiteX4944" fmla="*/ 6516751 w 7486643"/>
              <a:gd name="connsiteY4944" fmla="*/ 864301 h 3524628"/>
              <a:gd name="connsiteX4945" fmla="*/ 6516728 w 7486643"/>
              <a:gd name="connsiteY4945" fmla="*/ 869948 h 3524628"/>
              <a:gd name="connsiteX4946" fmla="*/ 6516736 w 7486643"/>
              <a:gd name="connsiteY4946" fmla="*/ 867934 h 3524628"/>
              <a:gd name="connsiteX4947" fmla="*/ 5386441 w 7486643"/>
              <a:gd name="connsiteY4947" fmla="*/ 847317 h 3524628"/>
              <a:gd name="connsiteX4948" fmla="*/ 5380080 w 7486643"/>
              <a:gd name="connsiteY4948" fmla="*/ 890996 h 3524628"/>
              <a:gd name="connsiteX4949" fmla="*/ 5386441 w 7486643"/>
              <a:gd name="connsiteY4949" fmla="*/ 847317 h 3524628"/>
              <a:gd name="connsiteX4950" fmla="*/ 6516819 w 7486643"/>
              <a:gd name="connsiteY4950" fmla="*/ 846866 h 3524628"/>
              <a:gd name="connsiteX4951" fmla="*/ 6516797 w 7486643"/>
              <a:gd name="connsiteY4951" fmla="*/ 852495 h 3524628"/>
              <a:gd name="connsiteX4952" fmla="*/ 6516751 w 7486643"/>
              <a:gd name="connsiteY4952" fmla="*/ 864301 h 3524628"/>
              <a:gd name="connsiteX4953" fmla="*/ 6516757 w 7486643"/>
              <a:gd name="connsiteY4953" fmla="*/ 862564 h 3524628"/>
              <a:gd name="connsiteX4954" fmla="*/ 6516880 w 7486643"/>
              <a:gd name="connsiteY4954" fmla="*/ 831552 h 3524628"/>
              <a:gd name="connsiteX4955" fmla="*/ 6516819 w 7486643"/>
              <a:gd name="connsiteY4955" fmla="*/ 846866 h 3524628"/>
              <a:gd name="connsiteX4956" fmla="*/ 6516863 w 7486643"/>
              <a:gd name="connsiteY4956" fmla="*/ 835715 h 3524628"/>
              <a:gd name="connsiteX4957" fmla="*/ 6516927 w 7486643"/>
              <a:gd name="connsiteY4957" fmla="*/ 819605 h 3524628"/>
              <a:gd name="connsiteX4958" fmla="*/ 6516880 w 7486643"/>
              <a:gd name="connsiteY4958" fmla="*/ 831552 h 3524628"/>
              <a:gd name="connsiteX4959" fmla="*/ 6516908 w 7486643"/>
              <a:gd name="connsiteY4959" fmla="*/ 824304 h 3524628"/>
              <a:gd name="connsiteX4960" fmla="*/ 6516927 w 7486643"/>
              <a:gd name="connsiteY4960" fmla="*/ 819605 h 3524628"/>
              <a:gd name="connsiteX4961" fmla="*/ 5501827 w 7486643"/>
              <a:gd name="connsiteY4961" fmla="*/ 815065 h 3524628"/>
              <a:gd name="connsiteX4962" fmla="*/ 5501761 w 7486643"/>
              <a:gd name="connsiteY4962" fmla="*/ 816847 h 3524628"/>
              <a:gd name="connsiteX4963" fmla="*/ 5501772 w 7486643"/>
              <a:gd name="connsiteY4963" fmla="*/ 815178 h 3524628"/>
              <a:gd name="connsiteX4964" fmla="*/ 5501827 w 7486643"/>
              <a:gd name="connsiteY4964" fmla="*/ 815065 h 3524628"/>
              <a:gd name="connsiteX4965" fmla="*/ 5462506 w 7486643"/>
              <a:gd name="connsiteY4965" fmla="*/ 809402 h 3524628"/>
              <a:gd name="connsiteX4966" fmla="*/ 5456081 w 7486643"/>
              <a:gd name="connsiteY4966" fmla="*/ 814071 h 3524628"/>
              <a:gd name="connsiteX4967" fmla="*/ 5462506 w 7486643"/>
              <a:gd name="connsiteY4967" fmla="*/ 809402 h 3524628"/>
              <a:gd name="connsiteX4968" fmla="*/ 6510142 w 7486643"/>
              <a:gd name="connsiteY4968" fmla="*/ 803003 h 3524628"/>
              <a:gd name="connsiteX4969" fmla="*/ 6505618 w 7486643"/>
              <a:gd name="connsiteY4969" fmla="*/ 910918 h 3524628"/>
              <a:gd name="connsiteX4970" fmla="*/ 6505618 w 7486643"/>
              <a:gd name="connsiteY4970" fmla="*/ 1050932 h 3524628"/>
              <a:gd name="connsiteX4971" fmla="*/ 6510594 w 7486643"/>
              <a:gd name="connsiteY4971" fmla="*/ 889335 h 3524628"/>
              <a:gd name="connsiteX4972" fmla="*/ 6516927 w 7486643"/>
              <a:gd name="connsiteY4972" fmla="*/ 819605 h 3524628"/>
              <a:gd name="connsiteX4973" fmla="*/ 6510142 w 7486643"/>
              <a:gd name="connsiteY4973" fmla="*/ 1368591 h 3524628"/>
              <a:gd name="connsiteX4974" fmla="*/ 6488880 w 7486643"/>
              <a:gd name="connsiteY4974" fmla="*/ 1316017 h 3524628"/>
              <a:gd name="connsiteX4975" fmla="*/ 6481188 w 7486643"/>
              <a:gd name="connsiteY4975" fmla="*/ 1344795 h 3524628"/>
              <a:gd name="connsiteX4976" fmla="*/ 6490236 w 7486643"/>
              <a:gd name="connsiteY4976" fmla="*/ 1380766 h 3524628"/>
              <a:gd name="connsiteX4977" fmla="*/ 6544975 w 7486643"/>
              <a:gd name="connsiteY4977" fmla="*/ 1376339 h 3524628"/>
              <a:gd name="connsiteX4978" fmla="*/ 6571214 w 7486643"/>
              <a:gd name="connsiteY4978" fmla="*/ 1363611 h 3524628"/>
              <a:gd name="connsiteX4979" fmla="*/ 6571214 w 7486643"/>
              <a:gd name="connsiteY4979" fmla="*/ 1318784 h 3524628"/>
              <a:gd name="connsiteX4980" fmla="*/ 6545428 w 7486643"/>
              <a:gd name="connsiteY4980" fmla="*/ 1353096 h 3524628"/>
              <a:gd name="connsiteX4981" fmla="*/ 6547237 w 7486643"/>
              <a:gd name="connsiteY4981" fmla="*/ 1285579 h 3524628"/>
              <a:gd name="connsiteX4982" fmla="*/ 6547237 w 7486643"/>
              <a:gd name="connsiteY4982" fmla="*/ 1192606 h 3524628"/>
              <a:gd name="connsiteX4983" fmla="*/ 6549046 w 7486643"/>
              <a:gd name="connsiteY4983" fmla="*/ 1007212 h 3524628"/>
              <a:gd name="connsiteX4984" fmla="*/ 6558547 w 7486643"/>
              <a:gd name="connsiteY4984" fmla="*/ 869412 h 3524628"/>
              <a:gd name="connsiteX4985" fmla="*/ 6510142 w 7486643"/>
              <a:gd name="connsiteY4985" fmla="*/ 803003 h 3524628"/>
              <a:gd name="connsiteX4986" fmla="*/ 6784288 w 7486643"/>
              <a:gd name="connsiteY4986" fmla="*/ 800789 h 3524628"/>
              <a:gd name="connsiteX4987" fmla="*/ 6786098 w 7486643"/>
              <a:gd name="connsiteY4987" fmla="*/ 966260 h 3524628"/>
              <a:gd name="connsiteX4988" fmla="*/ 6780216 w 7486643"/>
              <a:gd name="connsiteY4988" fmla="*/ 1120109 h 3524628"/>
              <a:gd name="connsiteX4989" fmla="*/ 6774788 w 7486643"/>
              <a:gd name="connsiteY4989" fmla="*/ 955745 h 3524628"/>
              <a:gd name="connsiteX4990" fmla="*/ 6784288 w 7486643"/>
              <a:gd name="connsiteY4990" fmla="*/ 800789 h 3524628"/>
              <a:gd name="connsiteX4991" fmla="*/ 6497022 w 7486643"/>
              <a:gd name="connsiteY4991" fmla="*/ 789168 h 3524628"/>
              <a:gd name="connsiteX4992" fmla="*/ 6497022 w 7486643"/>
              <a:gd name="connsiteY4992" fmla="*/ 789168 h 3524628"/>
              <a:gd name="connsiteX4993" fmla="*/ 5489105 w 7486643"/>
              <a:gd name="connsiteY4993" fmla="*/ 763157 h 3524628"/>
              <a:gd name="connsiteX4994" fmla="*/ 5456081 w 7486643"/>
              <a:gd name="connsiteY4994" fmla="*/ 814071 h 3524628"/>
              <a:gd name="connsiteX4995" fmla="*/ 5462866 w 7486643"/>
              <a:gd name="connsiteY4995" fmla="*/ 954085 h 3524628"/>
              <a:gd name="connsiteX4996" fmla="*/ 5462414 w 7486643"/>
              <a:gd name="connsiteY4996" fmla="*/ 1114575 h 3524628"/>
              <a:gd name="connsiteX4997" fmla="*/ 5461057 w 7486643"/>
              <a:gd name="connsiteY4997" fmla="*/ 1431127 h 3524628"/>
              <a:gd name="connsiteX4998" fmla="*/ 5487295 w 7486643"/>
              <a:gd name="connsiteY4998" fmla="*/ 1375786 h 3524628"/>
              <a:gd name="connsiteX4999" fmla="*/ 5488200 w 7486643"/>
              <a:gd name="connsiteY4999" fmla="*/ 1288900 h 3524628"/>
              <a:gd name="connsiteX5000" fmla="*/ 5488652 w 7486643"/>
              <a:gd name="connsiteY5000" fmla="*/ 1126750 h 3524628"/>
              <a:gd name="connsiteX5001" fmla="*/ 5489557 w 7486643"/>
              <a:gd name="connsiteY5001" fmla="*/ 919773 h 3524628"/>
              <a:gd name="connsiteX5002" fmla="*/ 5491819 w 7486643"/>
              <a:gd name="connsiteY5002" fmla="*/ 826246 h 3524628"/>
              <a:gd name="connsiteX5003" fmla="*/ 5489105 w 7486643"/>
              <a:gd name="connsiteY5003" fmla="*/ 763157 h 3524628"/>
              <a:gd name="connsiteX5004" fmla="*/ 6464903 w 7486643"/>
              <a:gd name="connsiteY5004" fmla="*/ 738807 h 3524628"/>
              <a:gd name="connsiteX5005" fmla="*/ 6465808 w 7486643"/>
              <a:gd name="connsiteY5005" fmla="*/ 1380213 h 3524628"/>
              <a:gd name="connsiteX5006" fmla="*/ 6474403 w 7486643"/>
              <a:gd name="connsiteY5006" fmla="*/ 1330959 h 3524628"/>
              <a:gd name="connsiteX5007" fmla="*/ 6496118 w 7486643"/>
              <a:gd name="connsiteY5007" fmla="*/ 1276171 h 3524628"/>
              <a:gd name="connsiteX5008" fmla="*/ 6495665 w 7486643"/>
              <a:gd name="connsiteY5008" fmla="*/ 1126196 h 3524628"/>
              <a:gd name="connsiteX5009" fmla="*/ 6497022 w 7486643"/>
              <a:gd name="connsiteY5009" fmla="*/ 789168 h 3524628"/>
              <a:gd name="connsiteX5010" fmla="*/ 6464903 w 7486643"/>
              <a:gd name="connsiteY5010" fmla="*/ 738807 h 3524628"/>
              <a:gd name="connsiteX5011" fmla="*/ 6744478 w 7486643"/>
              <a:gd name="connsiteY5011" fmla="*/ 736593 h 3524628"/>
              <a:gd name="connsiteX5012" fmla="*/ 6727287 w 7486643"/>
              <a:gd name="connsiteY5012" fmla="*/ 807430 h 3524628"/>
              <a:gd name="connsiteX5013" fmla="*/ 6727287 w 7486643"/>
              <a:gd name="connsiteY5013" fmla="*/ 935269 h 3524628"/>
              <a:gd name="connsiteX5014" fmla="*/ 6723216 w 7486643"/>
              <a:gd name="connsiteY5014" fmla="*/ 1048165 h 3524628"/>
              <a:gd name="connsiteX5015" fmla="*/ 6732716 w 7486643"/>
              <a:gd name="connsiteY5015" fmla="*/ 1071408 h 3524628"/>
              <a:gd name="connsiteX5016" fmla="*/ 6728192 w 7486643"/>
              <a:gd name="connsiteY5016" fmla="*/ 1094098 h 3524628"/>
              <a:gd name="connsiteX5017" fmla="*/ 6725930 w 7486643"/>
              <a:gd name="connsiteY5017" fmla="*/ 1214189 h 3524628"/>
              <a:gd name="connsiteX5018" fmla="*/ 6725930 w 7486643"/>
              <a:gd name="connsiteY5018" fmla="*/ 1281152 h 3524628"/>
              <a:gd name="connsiteX5019" fmla="*/ 6740858 w 7486643"/>
              <a:gd name="connsiteY5019" fmla="*/ 1310483 h 3524628"/>
              <a:gd name="connsiteX5020" fmla="*/ 6751264 w 7486643"/>
              <a:gd name="connsiteY5020" fmla="*/ 1375786 h 3524628"/>
              <a:gd name="connsiteX5021" fmla="*/ 6774336 w 7486643"/>
              <a:gd name="connsiteY5021" fmla="*/ 1227471 h 3524628"/>
              <a:gd name="connsiteX5022" fmla="*/ 6765288 w 7486643"/>
              <a:gd name="connsiteY5022" fmla="*/ 1120109 h 3524628"/>
              <a:gd name="connsiteX5023" fmla="*/ 6750359 w 7486643"/>
              <a:gd name="connsiteY5023" fmla="*/ 1101846 h 3524628"/>
              <a:gd name="connsiteX5024" fmla="*/ 6735430 w 7486643"/>
              <a:gd name="connsiteY5024" fmla="*/ 1079710 h 3524628"/>
              <a:gd name="connsiteX5025" fmla="*/ 6765740 w 7486643"/>
              <a:gd name="connsiteY5025" fmla="*/ 1119555 h 3524628"/>
              <a:gd name="connsiteX5026" fmla="*/ 6787002 w 7486643"/>
              <a:gd name="connsiteY5026" fmla="*/ 1138925 h 3524628"/>
              <a:gd name="connsiteX5027" fmla="*/ 6794692 w 7486643"/>
              <a:gd name="connsiteY5027" fmla="*/ 1153867 h 3524628"/>
              <a:gd name="connsiteX5028" fmla="*/ 6779764 w 7486643"/>
              <a:gd name="connsiteY5028" fmla="*/ 1168256 h 3524628"/>
              <a:gd name="connsiteX5029" fmla="*/ 6779764 w 7486643"/>
              <a:gd name="connsiteY5029" fmla="*/ 1209208 h 3524628"/>
              <a:gd name="connsiteX5030" fmla="*/ 6780216 w 7486643"/>
              <a:gd name="connsiteY5030" fmla="*/ 1327085 h 3524628"/>
              <a:gd name="connsiteX5031" fmla="*/ 6806002 w 7486643"/>
              <a:gd name="connsiteY5031" fmla="*/ 1374125 h 3524628"/>
              <a:gd name="connsiteX5032" fmla="*/ 6813240 w 7486643"/>
              <a:gd name="connsiteY5032" fmla="*/ 1294987 h 3524628"/>
              <a:gd name="connsiteX5033" fmla="*/ 6832693 w 7486643"/>
              <a:gd name="connsiteY5033" fmla="*/ 1250714 h 3524628"/>
              <a:gd name="connsiteX5034" fmla="*/ 6807812 w 7486643"/>
              <a:gd name="connsiteY5034" fmla="*/ 1171023 h 3524628"/>
              <a:gd name="connsiteX5035" fmla="*/ 6885170 w 7486643"/>
              <a:gd name="connsiteY5035" fmla="*/ 1249054 h 3524628"/>
              <a:gd name="connsiteX5036" fmla="*/ 6886075 w 7486643"/>
              <a:gd name="connsiteY5036" fmla="*/ 1024922 h 3524628"/>
              <a:gd name="connsiteX5037" fmla="*/ 6881551 w 7486643"/>
              <a:gd name="connsiteY5037" fmla="*/ 920327 h 3524628"/>
              <a:gd name="connsiteX5038" fmla="*/ 6841288 w 7486643"/>
              <a:gd name="connsiteY5038" fmla="*/ 874393 h 3524628"/>
              <a:gd name="connsiteX5039" fmla="*/ 6837670 w 7486643"/>
              <a:gd name="connsiteY5039" fmla="*/ 886568 h 3524628"/>
              <a:gd name="connsiteX5040" fmla="*/ 6784288 w 7486643"/>
              <a:gd name="connsiteY5040" fmla="*/ 800789 h 3524628"/>
              <a:gd name="connsiteX5041" fmla="*/ 6744478 w 7486643"/>
              <a:gd name="connsiteY5041" fmla="*/ 736593 h 3524628"/>
              <a:gd name="connsiteX5042" fmla="*/ 6459926 w 7486643"/>
              <a:gd name="connsiteY5042" fmla="*/ 732166 h 3524628"/>
              <a:gd name="connsiteX5043" fmla="*/ 6459926 w 7486643"/>
              <a:gd name="connsiteY5043" fmla="*/ 732166 h 3524628"/>
              <a:gd name="connsiteX5044" fmla="*/ 6450426 w 7486643"/>
              <a:gd name="connsiteY5044" fmla="*/ 719437 h 3524628"/>
              <a:gd name="connsiteX5045" fmla="*/ 6451784 w 7486643"/>
              <a:gd name="connsiteY5045" fmla="*/ 1141138 h 3524628"/>
              <a:gd name="connsiteX5046" fmla="*/ 6451784 w 7486643"/>
              <a:gd name="connsiteY5046" fmla="*/ 1254588 h 3524628"/>
              <a:gd name="connsiteX5047" fmla="*/ 6451784 w 7486643"/>
              <a:gd name="connsiteY5047" fmla="*/ 1332619 h 3524628"/>
              <a:gd name="connsiteX5048" fmla="*/ 6461736 w 7486643"/>
              <a:gd name="connsiteY5048" fmla="*/ 1380766 h 3524628"/>
              <a:gd name="connsiteX5049" fmla="*/ 6459474 w 7486643"/>
              <a:gd name="connsiteY5049" fmla="*/ 1123429 h 3524628"/>
              <a:gd name="connsiteX5050" fmla="*/ 6459926 w 7486643"/>
              <a:gd name="connsiteY5050" fmla="*/ 732166 h 3524628"/>
              <a:gd name="connsiteX5051" fmla="*/ 6450426 w 7486643"/>
              <a:gd name="connsiteY5051" fmla="*/ 719437 h 3524628"/>
              <a:gd name="connsiteX5052" fmla="*/ 6445450 w 7486643"/>
              <a:gd name="connsiteY5052" fmla="*/ 713350 h 3524628"/>
              <a:gd name="connsiteX5053" fmla="*/ 6445450 w 7486643"/>
              <a:gd name="connsiteY5053" fmla="*/ 713350 h 3524628"/>
              <a:gd name="connsiteX5054" fmla="*/ 6671888 w 7486643"/>
              <a:gd name="connsiteY5054" fmla="*/ 709636 h 3524628"/>
              <a:gd name="connsiteX5055" fmla="*/ 6671417 w 7486643"/>
              <a:gd name="connsiteY5055" fmla="*/ 733688 h 3524628"/>
              <a:gd name="connsiteX5056" fmla="*/ 6675715 w 7486643"/>
              <a:gd name="connsiteY5056" fmla="*/ 817392 h 3524628"/>
              <a:gd name="connsiteX5057" fmla="*/ 6671191 w 7486643"/>
              <a:gd name="connsiteY5057" fmla="*/ 975668 h 3524628"/>
              <a:gd name="connsiteX5058" fmla="*/ 6668929 w 7486643"/>
              <a:gd name="connsiteY5058" fmla="*/ 762050 h 3524628"/>
              <a:gd name="connsiteX5059" fmla="*/ 5342939 w 7486643"/>
              <a:gd name="connsiteY5059" fmla="*/ 706768 h 3524628"/>
              <a:gd name="connsiteX5060" fmla="*/ 5338912 w 7486643"/>
              <a:gd name="connsiteY5060" fmla="*/ 911472 h 3524628"/>
              <a:gd name="connsiteX5061" fmla="*/ 5338912 w 7486643"/>
              <a:gd name="connsiteY5061" fmla="*/ 766478 h 3524628"/>
              <a:gd name="connsiteX5062" fmla="*/ 5340503 w 7486643"/>
              <a:gd name="connsiteY5062" fmla="*/ 740433 h 3524628"/>
              <a:gd name="connsiteX5063" fmla="*/ 5530724 w 7486643"/>
              <a:gd name="connsiteY5063" fmla="*/ 705602 h 3524628"/>
              <a:gd name="connsiteX5064" fmla="*/ 5497700 w 7486643"/>
              <a:gd name="connsiteY5064" fmla="*/ 753196 h 3524628"/>
              <a:gd name="connsiteX5065" fmla="*/ 5501772 w 7486643"/>
              <a:gd name="connsiteY5065" fmla="*/ 815178 h 3524628"/>
              <a:gd name="connsiteX5066" fmla="*/ 5501454 w 7486643"/>
              <a:gd name="connsiteY5066" fmla="*/ 825062 h 3524628"/>
              <a:gd name="connsiteX5067" fmla="*/ 5501761 w 7486643"/>
              <a:gd name="connsiteY5067" fmla="*/ 816847 h 3524628"/>
              <a:gd name="connsiteX5068" fmla="*/ 5499510 w 7486643"/>
              <a:gd name="connsiteY5068" fmla="*/ 1154974 h 3524628"/>
              <a:gd name="connsiteX5069" fmla="*/ 5493176 w 7486643"/>
              <a:gd name="connsiteY5069" fmla="*/ 1314910 h 3524628"/>
              <a:gd name="connsiteX5070" fmla="*/ 5496343 w 7486643"/>
              <a:gd name="connsiteY5070" fmla="*/ 1429467 h 3524628"/>
              <a:gd name="connsiteX5071" fmla="*/ 5525296 w 7486643"/>
              <a:gd name="connsiteY5071" fmla="*/ 1377446 h 3524628"/>
              <a:gd name="connsiteX5072" fmla="*/ 5525748 w 7486643"/>
              <a:gd name="connsiteY5072" fmla="*/ 1297201 h 3524628"/>
              <a:gd name="connsiteX5073" fmla="*/ 5527558 w 7486643"/>
              <a:gd name="connsiteY5073" fmla="*/ 1103506 h 3524628"/>
              <a:gd name="connsiteX5074" fmla="*/ 5530724 w 7486643"/>
              <a:gd name="connsiteY5074" fmla="*/ 705602 h 3524628"/>
              <a:gd name="connsiteX5075" fmla="*/ 6672004 w 7486643"/>
              <a:gd name="connsiteY5075" fmla="*/ 703688 h 3524628"/>
              <a:gd name="connsiteX5076" fmla="*/ 6672096 w 7486643"/>
              <a:gd name="connsiteY5076" fmla="*/ 705948 h 3524628"/>
              <a:gd name="connsiteX5077" fmla="*/ 6671888 w 7486643"/>
              <a:gd name="connsiteY5077" fmla="*/ 709636 h 3524628"/>
              <a:gd name="connsiteX5078" fmla="*/ 6413330 w 7486643"/>
              <a:gd name="connsiteY5078" fmla="*/ 663543 h 3524628"/>
              <a:gd name="connsiteX5079" fmla="*/ 6409259 w 7486643"/>
              <a:gd name="connsiteY5079" fmla="*/ 1004999 h 3524628"/>
              <a:gd name="connsiteX5080" fmla="*/ 6413330 w 7486643"/>
              <a:gd name="connsiteY5080" fmla="*/ 1382427 h 3524628"/>
              <a:gd name="connsiteX5081" fmla="*/ 6446355 w 7486643"/>
              <a:gd name="connsiteY5081" fmla="*/ 1340367 h 3524628"/>
              <a:gd name="connsiteX5082" fmla="*/ 6445902 w 7486643"/>
              <a:gd name="connsiteY5082" fmla="*/ 1265656 h 3524628"/>
              <a:gd name="connsiteX5083" fmla="*/ 6444093 w 7486643"/>
              <a:gd name="connsiteY5083" fmla="*/ 1145566 h 3524628"/>
              <a:gd name="connsiteX5084" fmla="*/ 6445450 w 7486643"/>
              <a:gd name="connsiteY5084" fmla="*/ 713350 h 3524628"/>
              <a:gd name="connsiteX5085" fmla="*/ 6413330 w 7486643"/>
              <a:gd name="connsiteY5085" fmla="*/ 663543 h 3524628"/>
              <a:gd name="connsiteX5086" fmla="*/ 5340577 w 7486643"/>
              <a:gd name="connsiteY5086" fmla="*/ 652056 h 3524628"/>
              <a:gd name="connsiteX5087" fmla="*/ 5343684 w 7486643"/>
              <a:gd name="connsiteY5087" fmla="*/ 667797 h 3524628"/>
              <a:gd name="connsiteX5088" fmla="*/ 5343154 w 7486643"/>
              <a:gd name="connsiteY5088" fmla="*/ 703804 h 3524628"/>
              <a:gd name="connsiteX5089" fmla="*/ 5342939 w 7486643"/>
              <a:gd name="connsiteY5089" fmla="*/ 706768 h 3524628"/>
              <a:gd name="connsiteX5090" fmla="*/ 5342984 w 7486643"/>
              <a:gd name="connsiteY5090" fmla="*/ 704495 h 3524628"/>
              <a:gd name="connsiteX5091" fmla="*/ 5340496 w 7486643"/>
              <a:gd name="connsiteY5091" fmla="*/ 665480 h 3524628"/>
              <a:gd name="connsiteX5092" fmla="*/ 6397045 w 7486643"/>
              <a:gd name="connsiteY5092" fmla="*/ 641406 h 3524628"/>
              <a:gd name="connsiteX5093" fmla="*/ 6397497 w 7486643"/>
              <a:gd name="connsiteY5093" fmla="*/ 1064214 h 3524628"/>
              <a:gd name="connsiteX5094" fmla="*/ 6397497 w 7486643"/>
              <a:gd name="connsiteY5094" fmla="*/ 1064214 h 3524628"/>
              <a:gd name="connsiteX5095" fmla="*/ 6397950 w 7486643"/>
              <a:gd name="connsiteY5095" fmla="*/ 1382980 h 3524628"/>
              <a:gd name="connsiteX5096" fmla="*/ 6406545 w 7486643"/>
              <a:gd name="connsiteY5096" fmla="*/ 1300521 h 3524628"/>
              <a:gd name="connsiteX5097" fmla="*/ 6406545 w 7486643"/>
              <a:gd name="connsiteY5097" fmla="*/ 1215849 h 3524628"/>
              <a:gd name="connsiteX5098" fmla="*/ 6407450 w 7486643"/>
              <a:gd name="connsiteY5098" fmla="*/ 980649 h 3524628"/>
              <a:gd name="connsiteX5099" fmla="*/ 6408354 w 7486643"/>
              <a:gd name="connsiteY5099" fmla="*/ 802449 h 3524628"/>
              <a:gd name="connsiteX5100" fmla="*/ 6397045 w 7486643"/>
              <a:gd name="connsiteY5100" fmla="*/ 641406 h 3524628"/>
              <a:gd name="connsiteX5101" fmla="*/ 5569630 w 7486643"/>
              <a:gd name="connsiteY5101" fmla="*/ 631998 h 3524628"/>
              <a:gd name="connsiteX5102" fmla="*/ 5569630 w 7486643"/>
              <a:gd name="connsiteY5102" fmla="*/ 631998 h 3524628"/>
              <a:gd name="connsiteX5103" fmla="*/ 5569630 w 7486643"/>
              <a:gd name="connsiteY5103" fmla="*/ 631998 h 3524628"/>
              <a:gd name="connsiteX5104" fmla="*/ 5537510 w 7486643"/>
              <a:gd name="connsiteY5104" fmla="*/ 718331 h 3524628"/>
              <a:gd name="connsiteX5105" fmla="*/ 5538415 w 7486643"/>
              <a:gd name="connsiteY5105" fmla="*/ 829567 h 3524628"/>
              <a:gd name="connsiteX5106" fmla="*/ 5537963 w 7486643"/>
              <a:gd name="connsiteY5106" fmla="*/ 1035990 h 3524628"/>
              <a:gd name="connsiteX5107" fmla="*/ 5535701 w 7486643"/>
              <a:gd name="connsiteY5107" fmla="*/ 1428913 h 3524628"/>
              <a:gd name="connsiteX5108" fmla="*/ 5562844 w 7486643"/>
              <a:gd name="connsiteY5108" fmla="*/ 1410651 h 3524628"/>
              <a:gd name="connsiteX5109" fmla="*/ 5563296 w 7486643"/>
              <a:gd name="connsiteY5109" fmla="*/ 1368038 h 3524628"/>
              <a:gd name="connsiteX5110" fmla="*/ 5568273 w 7486643"/>
              <a:gd name="connsiteY5110" fmla="*/ 1275618 h 3524628"/>
              <a:gd name="connsiteX5111" fmla="*/ 5568725 w 7486643"/>
              <a:gd name="connsiteY5111" fmla="*/ 1049825 h 3524628"/>
              <a:gd name="connsiteX5112" fmla="*/ 5569630 w 7486643"/>
              <a:gd name="connsiteY5112" fmla="*/ 631998 h 3524628"/>
              <a:gd name="connsiteX5113" fmla="*/ 5954045 w 7486643"/>
              <a:gd name="connsiteY5113" fmla="*/ 563029 h 3524628"/>
              <a:gd name="connsiteX5114" fmla="*/ 5879515 w 7486643"/>
              <a:gd name="connsiteY5114" fmla="*/ 582744 h 3524628"/>
              <a:gd name="connsiteX5115" fmla="*/ 5863229 w 7486643"/>
              <a:gd name="connsiteY5115" fmla="*/ 687893 h 3524628"/>
              <a:gd name="connsiteX5116" fmla="*/ 5863681 w 7486643"/>
              <a:gd name="connsiteY5116" fmla="*/ 776992 h 3524628"/>
              <a:gd name="connsiteX5117" fmla="*/ 5864586 w 7486643"/>
              <a:gd name="connsiteY5117" fmla="*/ 865539 h 3524628"/>
              <a:gd name="connsiteX5118" fmla="*/ 6033778 w 7486643"/>
              <a:gd name="connsiteY5118" fmla="*/ 845062 h 3524628"/>
              <a:gd name="connsiteX5119" fmla="*/ 6033778 w 7486643"/>
              <a:gd name="connsiteY5119" fmla="*/ 845062 h 3524628"/>
              <a:gd name="connsiteX5120" fmla="*/ 6039207 w 7486643"/>
              <a:gd name="connsiteY5120" fmla="*/ 689553 h 3524628"/>
              <a:gd name="connsiteX5121" fmla="*/ 6025183 w 7486643"/>
              <a:gd name="connsiteY5121" fmla="*/ 592706 h 3524628"/>
              <a:gd name="connsiteX5122" fmla="*/ 5954045 w 7486643"/>
              <a:gd name="connsiteY5122" fmla="*/ 563029 h 3524628"/>
              <a:gd name="connsiteX5123" fmla="*/ 5649250 w 7486643"/>
              <a:gd name="connsiteY5123" fmla="*/ 505267 h 3524628"/>
              <a:gd name="connsiteX5124" fmla="*/ 5627083 w 7486643"/>
              <a:gd name="connsiteY5124" fmla="*/ 541238 h 3524628"/>
              <a:gd name="connsiteX5125" fmla="*/ 5618487 w 7486643"/>
              <a:gd name="connsiteY5125" fmla="*/ 589385 h 3524628"/>
              <a:gd name="connsiteX5126" fmla="*/ 5618487 w 7486643"/>
              <a:gd name="connsiteY5126" fmla="*/ 589385 h 3524628"/>
              <a:gd name="connsiteX5127" fmla="*/ 5613964 w 7486643"/>
              <a:gd name="connsiteY5127" fmla="*/ 1035990 h 3524628"/>
              <a:gd name="connsiteX5128" fmla="*/ 5613511 w 7486643"/>
              <a:gd name="connsiteY5128" fmla="*/ 1259569 h 3524628"/>
              <a:gd name="connsiteX5129" fmla="*/ 5613964 w 7486643"/>
              <a:gd name="connsiteY5129" fmla="*/ 1365271 h 3524628"/>
              <a:gd name="connsiteX5130" fmla="*/ 5638392 w 7486643"/>
              <a:gd name="connsiteY5130" fmla="*/ 1418952 h 3524628"/>
              <a:gd name="connsiteX5131" fmla="*/ 5643369 w 7486643"/>
              <a:gd name="connsiteY5131" fmla="*/ 1338154 h 3524628"/>
              <a:gd name="connsiteX5132" fmla="*/ 5642916 w 7486643"/>
              <a:gd name="connsiteY5132" fmla="*/ 1229131 h 3524628"/>
              <a:gd name="connsiteX5133" fmla="*/ 5643821 w 7486643"/>
              <a:gd name="connsiteY5133" fmla="*/ 974008 h 3524628"/>
              <a:gd name="connsiteX5134" fmla="*/ 5647893 w 7486643"/>
              <a:gd name="connsiteY5134" fmla="*/ 723311 h 3524628"/>
              <a:gd name="connsiteX5135" fmla="*/ 5651512 w 7486643"/>
              <a:gd name="connsiteY5135" fmla="*/ 599900 h 3524628"/>
              <a:gd name="connsiteX5136" fmla="*/ 5649250 w 7486643"/>
              <a:gd name="connsiteY5136" fmla="*/ 505267 h 3524628"/>
              <a:gd name="connsiteX5137" fmla="*/ 5413556 w 7486643"/>
              <a:gd name="connsiteY5137" fmla="*/ 504713 h 3524628"/>
              <a:gd name="connsiteX5138" fmla="*/ 5376461 w 7486643"/>
              <a:gd name="connsiteY5138" fmla="*/ 571123 h 3524628"/>
              <a:gd name="connsiteX5139" fmla="*/ 5380984 w 7486643"/>
              <a:gd name="connsiteY5139" fmla="*/ 672397 h 3524628"/>
              <a:gd name="connsiteX5140" fmla="*/ 5380080 w 7486643"/>
              <a:gd name="connsiteY5140" fmla="*/ 890996 h 3524628"/>
              <a:gd name="connsiteX5141" fmla="*/ 5413556 w 7486643"/>
              <a:gd name="connsiteY5141" fmla="*/ 717777 h 3524628"/>
              <a:gd name="connsiteX5142" fmla="*/ 5413556 w 7486643"/>
              <a:gd name="connsiteY5142" fmla="*/ 504713 h 3524628"/>
              <a:gd name="connsiteX5143" fmla="*/ 6512371 w 7486643"/>
              <a:gd name="connsiteY5143" fmla="*/ 448081 h 3524628"/>
              <a:gd name="connsiteX5144" fmla="*/ 6512023 w 7486643"/>
              <a:gd name="connsiteY5144" fmla="*/ 499179 h 3524628"/>
              <a:gd name="connsiteX5145" fmla="*/ 6511385 w 7486643"/>
              <a:gd name="connsiteY5145" fmla="*/ 489010 h 3524628"/>
              <a:gd name="connsiteX5146" fmla="*/ 6512332 w 7486643"/>
              <a:gd name="connsiteY5146" fmla="*/ 448222 h 3524628"/>
              <a:gd name="connsiteX5147" fmla="*/ 6121994 w 7486643"/>
              <a:gd name="connsiteY5147" fmla="*/ 186500 h 3524628"/>
              <a:gd name="connsiteX5148" fmla="*/ 6198900 w 7486643"/>
              <a:gd name="connsiteY5148" fmla="*/ 304377 h 3524628"/>
              <a:gd name="connsiteX5149" fmla="*/ 6220162 w 7486643"/>
              <a:gd name="connsiteY5149" fmla="*/ 334262 h 3524628"/>
              <a:gd name="connsiteX5150" fmla="*/ 6231924 w 7486643"/>
              <a:gd name="connsiteY5150" fmla="*/ 362486 h 3524628"/>
              <a:gd name="connsiteX5151" fmla="*/ 6267662 w 7486643"/>
              <a:gd name="connsiteY5151" fmla="*/ 442177 h 3524628"/>
              <a:gd name="connsiteX5152" fmla="*/ 6188947 w 7486643"/>
              <a:gd name="connsiteY5152" fmla="*/ 312679 h 3524628"/>
              <a:gd name="connsiteX5153" fmla="*/ 6121994 w 7486643"/>
              <a:gd name="connsiteY5153" fmla="*/ 186500 h 3524628"/>
              <a:gd name="connsiteX5154" fmla="*/ 5934317 w 7486643"/>
              <a:gd name="connsiteY5154" fmla="*/ 168774 h 3524628"/>
              <a:gd name="connsiteX5155" fmla="*/ 5865038 w 7486643"/>
              <a:gd name="connsiteY5155" fmla="*/ 212511 h 3524628"/>
              <a:gd name="connsiteX5156" fmla="*/ 5865038 w 7486643"/>
              <a:gd name="connsiteY5156" fmla="*/ 212511 h 3524628"/>
              <a:gd name="connsiteX5157" fmla="*/ 5860514 w 7486643"/>
              <a:gd name="connsiteY5157" fmla="*/ 325407 h 3524628"/>
              <a:gd name="connsiteX5158" fmla="*/ 5861872 w 7486643"/>
              <a:gd name="connsiteY5158" fmla="*/ 403992 h 3524628"/>
              <a:gd name="connsiteX5159" fmla="*/ 5967278 w 7486643"/>
              <a:gd name="connsiteY5159" fmla="*/ 437197 h 3524628"/>
              <a:gd name="connsiteX5160" fmla="*/ 5985373 w 7486643"/>
              <a:gd name="connsiteY5160" fmla="*/ 432216 h 3524628"/>
              <a:gd name="connsiteX5161" fmla="*/ 6024278 w 7486643"/>
              <a:gd name="connsiteY5161" fmla="*/ 428895 h 3524628"/>
              <a:gd name="connsiteX5162" fmla="*/ 6046445 w 7486643"/>
              <a:gd name="connsiteY5162" fmla="*/ 395137 h 3524628"/>
              <a:gd name="connsiteX5163" fmla="*/ 6046898 w 7486643"/>
              <a:gd name="connsiteY5163" fmla="*/ 235754 h 3524628"/>
              <a:gd name="connsiteX5164" fmla="*/ 5962301 w 7486643"/>
              <a:gd name="connsiteY5164" fmla="*/ 169898 h 3524628"/>
              <a:gd name="connsiteX5165" fmla="*/ 5934317 w 7486643"/>
              <a:gd name="connsiteY5165" fmla="*/ 168774 h 3524628"/>
              <a:gd name="connsiteX5166" fmla="*/ 6078953 w 7486643"/>
              <a:gd name="connsiteY5166" fmla="*/ 153555 h 3524628"/>
              <a:gd name="connsiteX5167" fmla="*/ 6084424 w 7486643"/>
              <a:gd name="connsiteY5167" fmla="*/ 164450 h 3524628"/>
              <a:gd name="connsiteX5168" fmla="*/ 5997135 w 7486643"/>
              <a:gd name="connsiteY5168" fmla="*/ 104042 h 3524628"/>
              <a:gd name="connsiteX5169" fmla="*/ 6025786 w 7486643"/>
              <a:gd name="connsiteY5169" fmla="*/ 111065 h 3524628"/>
              <a:gd name="connsiteX5170" fmla="*/ 6034116 w 7486643"/>
              <a:gd name="connsiteY5170" fmla="*/ 115599 h 3524628"/>
              <a:gd name="connsiteX5171" fmla="*/ 6049872 w 7486643"/>
              <a:gd name="connsiteY5171" fmla="*/ 125019 h 3524628"/>
              <a:gd name="connsiteX5172" fmla="*/ 6078260 w 7486643"/>
              <a:gd name="connsiteY5172" fmla="*/ 159186 h 3524628"/>
              <a:gd name="connsiteX5173" fmla="*/ 6081752 w 7486643"/>
              <a:gd name="connsiteY5173" fmla="*/ 163793 h 3524628"/>
              <a:gd name="connsiteX5174" fmla="*/ 6087160 w 7486643"/>
              <a:gd name="connsiteY5174" fmla="*/ 169898 h 3524628"/>
              <a:gd name="connsiteX5175" fmla="*/ 6078260 w 7486643"/>
              <a:gd name="connsiteY5175" fmla="*/ 159186 h 3524628"/>
              <a:gd name="connsiteX5176" fmla="*/ 6071383 w 7486643"/>
              <a:gd name="connsiteY5176" fmla="*/ 150114 h 3524628"/>
              <a:gd name="connsiteX5177" fmla="*/ 6054588 w 7486643"/>
              <a:gd name="connsiteY5177" fmla="*/ 127839 h 3524628"/>
              <a:gd name="connsiteX5178" fmla="*/ 6049872 w 7486643"/>
              <a:gd name="connsiteY5178" fmla="*/ 125019 h 3524628"/>
              <a:gd name="connsiteX5179" fmla="*/ 6048594 w 7486643"/>
              <a:gd name="connsiteY5179" fmla="*/ 123481 h 3524628"/>
              <a:gd name="connsiteX5180" fmla="*/ 6034116 w 7486643"/>
              <a:gd name="connsiteY5180" fmla="*/ 115599 h 3524628"/>
              <a:gd name="connsiteX5181" fmla="*/ 6027050 w 7486643"/>
              <a:gd name="connsiteY5181" fmla="*/ 111375 h 3524628"/>
              <a:gd name="connsiteX5182" fmla="*/ 6025786 w 7486643"/>
              <a:gd name="connsiteY5182" fmla="*/ 111065 h 3524628"/>
              <a:gd name="connsiteX5183" fmla="*/ 6023925 w 7486643"/>
              <a:gd name="connsiteY5183" fmla="*/ 110052 h 3524628"/>
              <a:gd name="connsiteX5184" fmla="*/ 5997135 w 7486643"/>
              <a:gd name="connsiteY5184" fmla="*/ 104042 h 3524628"/>
              <a:gd name="connsiteX5185" fmla="*/ 5810752 w 7486643"/>
              <a:gd name="connsiteY5185" fmla="*/ 0 h 3524628"/>
              <a:gd name="connsiteX5186" fmla="*/ 6002111 w 7486643"/>
              <a:gd name="connsiteY5186" fmla="*/ 57002 h 3524628"/>
              <a:gd name="connsiteX5187" fmla="*/ 6045088 w 7486643"/>
              <a:gd name="connsiteY5187" fmla="*/ 53681 h 3524628"/>
              <a:gd name="connsiteX5188" fmla="*/ 6078564 w 7486643"/>
              <a:gd name="connsiteY5188" fmla="*/ 43166 h 3524628"/>
              <a:gd name="connsiteX5189" fmla="*/ 6111136 w 7486643"/>
              <a:gd name="connsiteY5189" fmla="*/ 107362 h 3524628"/>
              <a:gd name="connsiteX5190" fmla="*/ 6121994 w 7486643"/>
              <a:gd name="connsiteY5190" fmla="*/ 186500 h 3524628"/>
              <a:gd name="connsiteX5191" fmla="*/ 6112946 w 7486643"/>
              <a:gd name="connsiteY5191" fmla="*/ 275600 h 3524628"/>
              <a:gd name="connsiteX5192" fmla="*/ 6114303 w 7486643"/>
              <a:gd name="connsiteY5192" fmla="*/ 423915 h 3524628"/>
              <a:gd name="connsiteX5193" fmla="*/ 6115208 w 7486643"/>
              <a:gd name="connsiteY5193" fmla="*/ 750429 h 3524628"/>
              <a:gd name="connsiteX5194" fmla="*/ 6113850 w 7486643"/>
              <a:gd name="connsiteY5194" fmla="*/ 1084137 h 3524628"/>
              <a:gd name="connsiteX5195" fmla="*/ 6112494 w 7486643"/>
              <a:gd name="connsiteY5195" fmla="*/ 1242967 h 3524628"/>
              <a:gd name="connsiteX5196" fmla="*/ 6112041 w 7486643"/>
              <a:gd name="connsiteY5196" fmla="*/ 1311036 h 3524628"/>
              <a:gd name="connsiteX5197" fmla="*/ 6112494 w 7486643"/>
              <a:gd name="connsiteY5197" fmla="*/ 1327085 h 3524628"/>
              <a:gd name="connsiteX5198" fmla="*/ 6123803 w 7486643"/>
              <a:gd name="connsiteY5198" fmla="*/ 1335940 h 3524628"/>
              <a:gd name="connsiteX5199" fmla="*/ 6110684 w 7486643"/>
              <a:gd name="connsiteY5199" fmla="*/ 1377446 h 3524628"/>
              <a:gd name="connsiteX5200" fmla="*/ 6134208 w 7486643"/>
              <a:gd name="connsiteY5200" fmla="*/ 1392388 h 3524628"/>
              <a:gd name="connsiteX5201" fmla="*/ 6137375 w 7486643"/>
              <a:gd name="connsiteY5201" fmla="*/ 1078049 h 3524628"/>
              <a:gd name="connsiteX5202" fmla="*/ 6144160 w 7486643"/>
              <a:gd name="connsiteY5202" fmla="*/ 1247947 h 3524628"/>
              <a:gd name="connsiteX5203" fmla="*/ 6144160 w 7486643"/>
              <a:gd name="connsiteY5203" fmla="*/ 1392942 h 3524628"/>
              <a:gd name="connsiteX5204" fmla="*/ 6166780 w 7486643"/>
              <a:gd name="connsiteY5204" fmla="*/ 1393495 h 3524628"/>
              <a:gd name="connsiteX5205" fmla="*/ 6167232 w 7486643"/>
              <a:gd name="connsiteY5205" fmla="*/ 947444 h 3524628"/>
              <a:gd name="connsiteX5206" fmla="*/ 6167684 w 7486643"/>
              <a:gd name="connsiteY5206" fmla="*/ 728292 h 3524628"/>
              <a:gd name="connsiteX5207" fmla="*/ 6170399 w 7486643"/>
              <a:gd name="connsiteY5207" fmla="*/ 528510 h 3524628"/>
              <a:gd name="connsiteX5208" fmla="*/ 6172208 w 7486643"/>
              <a:gd name="connsiteY5208" fmla="*/ 1004999 h 3524628"/>
              <a:gd name="connsiteX5209" fmla="*/ 6170399 w 7486643"/>
              <a:gd name="connsiteY5209" fmla="*/ 1249054 h 3524628"/>
              <a:gd name="connsiteX5210" fmla="*/ 6170852 w 7486643"/>
              <a:gd name="connsiteY5210" fmla="*/ 1304395 h 3524628"/>
              <a:gd name="connsiteX5211" fmla="*/ 6191209 w 7486643"/>
              <a:gd name="connsiteY5211" fmla="*/ 1316017 h 3524628"/>
              <a:gd name="connsiteX5212" fmla="*/ 6192114 w 7486643"/>
              <a:gd name="connsiteY5212" fmla="*/ 753749 h 3524628"/>
              <a:gd name="connsiteX5213" fmla="*/ 6196185 w 7486643"/>
              <a:gd name="connsiteY5213" fmla="*/ 1081923 h 3524628"/>
              <a:gd name="connsiteX5214" fmla="*/ 6196185 w 7486643"/>
              <a:gd name="connsiteY5214" fmla="*/ 1263996 h 3524628"/>
              <a:gd name="connsiteX5215" fmla="*/ 6209304 w 7486643"/>
              <a:gd name="connsiteY5215" fmla="*/ 1385747 h 3524628"/>
              <a:gd name="connsiteX5216" fmla="*/ 6210209 w 7486643"/>
              <a:gd name="connsiteY5216" fmla="*/ 983416 h 3524628"/>
              <a:gd name="connsiteX5217" fmla="*/ 6216995 w 7486643"/>
              <a:gd name="connsiteY5217" fmla="*/ 603221 h 3524628"/>
              <a:gd name="connsiteX5218" fmla="*/ 6215638 w 7486643"/>
              <a:gd name="connsiteY5218" fmla="*/ 1384640 h 3524628"/>
              <a:gd name="connsiteX5219" fmla="*/ 6234638 w 7486643"/>
              <a:gd name="connsiteY5219" fmla="*/ 1335940 h 3524628"/>
              <a:gd name="connsiteX5220" fmla="*/ 6233733 w 7486643"/>
              <a:gd name="connsiteY5220" fmla="*/ 1258462 h 3524628"/>
              <a:gd name="connsiteX5221" fmla="*/ 6236900 w 7486643"/>
              <a:gd name="connsiteY5221" fmla="*/ 1101293 h 3524628"/>
              <a:gd name="connsiteX5222" fmla="*/ 6241876 w 7486643"/>
              <a:gd name="connsiteY5222" fmla="*/ 1262889 h 3524628"/>
              <a:gd name="connsiteX5223" fmla="*/ 6242328 w 7486643"/>
              <a:gd name="connsiteY5223" fmla="*/ 1351989 h 3524628"/>
              <a:gd name="connsiteX5224" fmla="*/ 6258162 w 7486643"/>
              <a:gd name="connsiteY5224" fmla="*/ 1386301 h 3524628"/>
              <a:gd name="connsiteX5225" fmla="*/ 6256805 w 7486643"/>
              <a:gd name="connsiteY5225" fmla="*/ 467634 h 3524628"/>
              <a:gd name="connsiteX5226" fmla="*/ 6261781 w 7486643"/>
              <a:gd name="connsiteY5226" fmla="*/ 612075 h 3524628"/>
              <a:gd name="connsiteX5227" fmla="*/ 6261781 w 7486643"/>
              <a:gd name="connsiteY5227" fmla="*/ 848936 h 3524628"/>
              <a:gd name="connsiteX5228" fmla="*/ 6261781 w 7486643"/>
              <a:gd name="connsiteY5228" fmla="*/ 1014960 h 3524628"/>
              <a:gd name="connsiteX5229" fmla="*/ 6261781 w 7486643"/>
              <a:gd name="connsiteY5229" fmla="*/ 1235219 h 3524628"/>
              <a:gd name="connsiteX5230" fmla="*/ 6261781 w 7486643"/>
              <a:gd name="connsiteY5230" fmla="*/ 1289453 h 3524628"/>
              <a:gd name="connsiteX5231" fmla="*/ 6271281 w 7486643"/>
              <a:gd name="connsiteY5231" fmla="*/ 1333173 h 3524628"/>
              <a:gd name="connsiteX5232" fmla="*/ 6262686 w 7486643"/>
              <a:gd name="connsiteY5232" fmla="*/ 1388514 h 3524628"/>
              <a:gd name="connsiteX5233" fmla="*/ 6271734 w 7486643"/>
              <a:gd name="connsiteY5233" fmla="*/ 1364164 h 3524628"/>
              <a:gd name="connsiteX5234" fmla="*/ 6293448 w 7486643"/>
              <a:gd name="connsiteY5234" fmla="*/ 1389068 h 3524628"/>
              <a:gd name="connsiteX5235" fmla="*/ 6301139 w 7486643"/>
              <a:gd name="connsiteY5235" fmla="*/ 1337600 h 3524628"/>
              <a:gd name="connsiteX5236" fmla="*/ 6311544 w 7486643"/>
              <a:gd name="connsiteY5236" fmla="*/ 1184305 h 3524628"/>
              <a:gd name="connsiteX5237" fmla="*/ 6316972 w 7486643"/>
              <a:gd name="connsiteY5237" fmla="*/ 1233005 h 3524628"/>
              <a:gd name="connsiteX5238" fmla="*/ 6305210 w 7486643"/>
              <a:gd name="connsiteY5238" fmla="*/ 1281152 h 3524628"/>
              <a:gd name="connsiteX5239" fmla="*/ 6324210 w 7486643"/>
              <a:gd name="connsiteY5239" fmla="*/ 1313803 h 3524628"/>
              <a:gd name="connsiteX5240" fmla="*/ 6340949 w 7486643"/>
              <a:gd name="connsiteY5240" fmla="*/ 1300521 h 3524628"/>
              <a:gd name="connsiteX5241" fmla="*/ 6344116 w 7486643"/>
              <a:gd name="connsiteY5241" fmla="*/ 1385194 h 3524628"/>
              <a:gd name="connsiteX5242" fmla="*/ 6359496 w 7486643"/>
              <a:gd name="connsiteY5242" fmla="*/ 1284473 h 3524628"/>
              <a:gd name="connsiteX5243" fmla="*/ 6357687 w 7486643"/>
              <a:gd name="connsiteY5243" fmla="*/ 1384640 h 3524628"/>
              <a:gd name="connsiteX5244" fmla="*/ 6392521 w 7486643"/>
              <a:gd name="connsiteY5244" fmla="*/ 1383533 h 3524628"/>
              <a:gd name="connsiteX5245" fmla="*/ 6390712 w 7486643"/>
              <a:gd name="connsiteY5245" fmla="*/ 939143 h 3524628"/>
              <a:gd name="connsiteX5246" fmla="*/ 6392068 w 7486643"/>
              <a:gd name="connsiteY5246" fmla="*/ 707816 h 3524628"/>
              <a:gd name="connsiteX5247" fmla="*/ 6346830 w 7486643"/>
              <a:gd name="connsiteY5247" fmla="*/ 571123 h 3524628"/>
              <a:gd name="connsiteX5248" fmla="*/ 6346378 w 7486643"/>
              <a:gd name="connsiteY5248" fmla="*/ 936375 h 3524628"/>
              <a:gd name="connsiteX5249" fmla="*/ 6346830 w 7486643"/>
              <a:gd name="connsiteY5249" fmla="*/ 1138371 h 3524628"/>
              <a:gd name="connsiteX5250" fmla="*/ 6345472 w 7486643"/>
              <a:gd name="connsiteY5250" fmla="*/ 1226364 h 3524628"/>
              <a:gd name="connsiteX5251" fmla="*/ 6335972 w 7486643"/>
              <a:gd name="connsiteY5251" fmla="*/ 1199800 h 3524628"/>
              <a:gd name="connsiteX5252" fmla="*/ 6341854 w 7486643"/>
              <a:gd name="connsiteY5252" fmla="*/ 838421 h 3524628"/>
              <a:gd name="connsiteX5253" fmla="*/ 6344116 w 7486643"/>
              <a:gd name="connsiteY5253" fmla="*/ 650261 h 3524628"/>
              <a:gd name="connsiteX5254" fmla="*/ 6316972 w 7486643"/>
              <a:gd name="connsiteY5254" fmla="*/ 516888 h 3524628"/>
              <a:gd name="connsiteX5255" fmla="*/ 6316972 w 7486643"/>
              <a:gd name="connsiteY5255" fmla="*/ 1141692 h 3524628"/>
              <a:gd name="connsiteX5256" fmla="*/ 6310186 w 7486643"/>
              <a:gd name="connsiteY5256" fmla="*/ 950764 h 3524628"/>
              <a:gd name="connsiteX5257" fmla="*/ 6311544 w 7486643"/>
              <a:gd name="connsiteY5257" fmla="*/ 756516 h 3524628"/>
              <a:gd name="connsiteX5258" fmla="*/ 6312448 w 7486643"/>
              <a:gd name="connsiteY5258" fmla="*/ 566142 h 3524628"/>
              <a:gd name="connsiteX5259" fmla="*/ 6311996 w 7486643"/>
              <a:gd name="connsiteY5259" fmla="*/ 510247 h 3524628"/>
              <a:gd name="connsiteX5260" fmla="*/ 6287567 w 7486643"/>
              <a:gd name="connsiteY5260" fmla="*/ 473169 h 3524628"/>
              <a:gd name="connsiteX5261" fmla="*/ 6291186 w 7486643"/>
              <a:gd name="connsiteY5261" fmla="*/ 753749 h 3524628"/>
              <a:gd name="connsiteX5262" fmla="*/ 6294353 w 7486643"/>
              <a:gd name="connsiteY5262" fmla="*/ 1101293 h 3524628"/>
              <a:gd name="connsiteX5263" fmla="*/ 6286210 w 7486643"/>
              <a:gd name="connsiteY5263" fmla="*/ 467634 h 3524628"/>
              <a:gd name="connsiteX5264" fmla="*/ 6302044 w 7486643"/>
              <a:gd name="connsiteY5264" fmla="*/ 473169 h 3524628"/>
              <a:gd name="connsiteX5265" fmla="*/ 6325568 w 7486643"/>
              <a:gd name="connsiteY5265" fmla="*/ 511907 h 3524628"/>
              <a:gd name="connsiteX5266" fmla="*/ 6361306 w 7486643"/>
              <a:gd name="connsiteY5266" fmla="*/ 555627 h 3524628"/>
              <a:gd name="connsiteX5267" fmla="*/ 6379854 w 7486643"/>
              <a:gd name="connsiteY5267" fmla="*/ 595473 h 3524628"/>
              <a:gd name="connsiteX5268" fmla="*/ 6443640 w 7486643"/>
              <a:gd name="connsiteY5268" fmla="*/ 685679 h 3524628"/>
              <a:gd name="connsiteX5269" fmla="*/ 6510594 w 7486643"/>
              <a:gd name="connsiteY5269" fmla="*/ 773672 h 3524628"/>
              <a:gd name="connsiteX5270" fmla="*/ 6511951 w 7486643"/>
              <a:gd name="connsiteY5270" fmla="*/ 509694 h 3524628"/>
              <a:gd name="connsiteX5271" fmla="*/ 6512023 w 7486643"/>
              <a:gd name="connsiteY5271" fmla="*/ 499179 h 3524628"/>
              <a:gd name="connsiteX5272" fmla="*/ 6514001 w 7486643"/>
              <a:gd name="connsiteY5272" fmla="*/ 530732 h 3524628"/>
              <a:gd name="connsiteX5273" fmla="*/ 6516022 w 7486643"/>
              <a:gd name="connsiteY5273" fmla="*/ 565035 h 3524628"/>
              <a:gd name="connsiteX5274" fmla="*/ 6516022 w 7486643"/>
              <a:gd name="connsiteY5274" fmla="*/ 702273 h 3524628"/>
              <a:gd name="connsiteX5275" fmla="*/ 6516022 w 7486643"/>
              <a:gd name="connsiteY5275" fmla="*/ 702662 h 3524628"/>
              <a:gd name="connsiteX5276" fmla="*/ 6516022 w 7486643"/>
              <a:gd name="connsiteY5276" fmla="*/ 709615 h 3524628"/>
              <a:gd name="connsiteX5277" fmla="*/ 6516022 w 7486643"/>
              <a:gd name="connsiteY5277" fmla="*/ 714517 h 3524628"/>
              <a:gd name="connsiteX5278" fmla="*/ 6516022 w 7486643"/>
              <a:gd name="connsiteY5278" fmla="*/ 732547 h 3524628"/>
              <a:gd name="connsiteX5279" fmla="*/ 6516022 w 7486643"/>
              <a:gd name="connsiteY5279" fmla="*/ 741574 h 3524628"/>
              <a:gd name="connsiteX5280" fmla="*/ 6516927 w 7486643"/>
              <a:gd name="connsiteY5280" fmla="*/ 788061 h 3524628"/>
              <a:gd name="connsiteX5281" fmla="*/ 6547237 w 7486643"/>
              <a:gd name="connsiteY5281" fmla="*/ 831780 h 3524628"/>
              <a:gd name="connsiteX5282" fmla="*/ 6613286 w 7486643"/>
              <a:gd name="connsiteY5282" fmla="*/ 917559 h 3524628"/>
              <a:gd name="connsiteX5283" fmla="*/ 6636810 w 7486643"/>
              <a:gd name="connsiteY5283" fmla="*/ 950764 h 3524628"/>
              <a:gd name="connsiteX5284" fmla="*/ 6645858 w 7486643"/>
              <a:gd name="connsiteY5284" fmla="*/ 973454 h 3524628"/>
              <a:gd name="connsiteX5285" fmla="*/ 6663500 w 7486643"/>
              <a:gd name="connsiteY5285" fmla="*/ 980649 h 3524628"/>
              <a:gd name="connsiteX5286" fmla="*/ 6722311 w 7486643"/>
              <a:gd name="connsiteY5286" fmla="*/ 1048165 h 3524628"/>
              <a:gd name="connsiteX5287" fmla="*/ 6720954 w 7486643"/>
              <a:gd name="connsiteY5287" fmla="*/ 827906 h 3524628"/>
              <a:gd name="connsiteX5288" fmla="*/ 6721858 w 7486643"/>
              <a:gd name="connsiteY5288" fmla="*/ 716117 h 3524628"/>
              <a:gd name="connsiteX5289" fmla="*/ 6680691 w 7486643"/>
              <a:gd name="connsiteY5289" fmla="*/ 654135 h 3524628"/>
              <a:gd name="connsiteX5290" fmla="*/ 6672280 w 7486643"/>
              <a:gd name="connsiteY5290" fmla="*/ 689605 h 3524628"/>
              <a:gd name="connsiteX5291" fmla="*/ 6672004 w 7486643"/>
              <a:gd name="connsiteY5291" fmla="*/ 703688 h 3524628"/>
              <a:gd name="connsiteX5292" fmla="*/ 6669834 w 7486643"/>
              <a:gd name="connsiteY5292" fmla="*/ 650261 h 3524628"/>
              <a:gd name="connsiteX5293" fmla="*/ 6626405 w 7486643"/>
              <a:gd name="connsiteY5293" fmla="*/ 572230 h 3524628"/>
              <a:gd name="connsiteX5294" fmla="*/ 6622786 w 7486643"/>
              <a:gd name="connsiteY5294" fmla="*/ 748768 h 3524628"/>
              <a:gd name="connsiteX5295" fmla="*/ 6615548 w 7486643"/>
              <a:gd name="connsiteY5295" fmla="*/ 906491 h 3524628"/>
              <a:gd name="connsiteX5296" fmla="*/ 6616452 w 7486643"/>
              <a:gd name="connsiteY5296" fmla="*/ 609862 h 3524628"/>
              <a:gd name="connsiteX5297" fmla="*/ 6586595 w 7486643"/>
              <a:gd name="connsiteY5297" fmla="*/ 514675 h 3524628"/>
              <a:gd name="connsiteX5298" fmla="*/ 6520998 w 7486643"/>
              <a:gd name="connsiteY5298" fmla="*/ 416720 h 3524628"/>
              <a:gd name="connsiteX5299" fmla="*/ 6512371 w 7486643"/>
              <a:gd name="connsiteY5299" fmla="*/ 448081 h 3524628"/>
              <a:gd name="connsiteX5300" fmla="*/ 6512404 w 7486643"/>
              <a:gd name="connsiteY5300" fmla="*/ 443284 h 3524628"/>
              <a:gd name="connsiteX5301" fmla="*/ 6516475 w 7486643"/>
              <a:gd name="connsiteY5301" fmla="*/ 408973 h 3524628"/>
              <a:gd name="connsiteX5302" fmla="*/ 6483903 w 7486643"/>
              <a:gd name="connsiteY5302" fmla="*/ 358059 h 3524628"/>
              <a:gd name="connsiteX5303" fmla="*/ 6469426 w 7486643"/>
              <a:gd name="connsiteY5303" fmla="*/ 349757 h 3524628"/>
              <a:gd name="connsiteX5304" fmla="*/ 6454950 w 7486643"/>
              <a:gd name="connsiteY5304" fmla="*/ 306591 h 3524628"/>
              <a:gd name="connsiteX5305" fmla="*/ 6408807 w 7486643"/>
              <a:gd name="connsiteY5305" fmla="*/ 241288 h 3524628"/>
              <a:gd name="connsiteX5306" fmla="*/ 6354973 w 7486643"/>
              <a:gd name="connsiteY5306" fmla="*/ 147208 h 3524628"/>
              <a:gd name="connsiteX5307" fmla="*/ 6302496 w 7486643"/>
              <a:gd name="connsiteY5307" fmla="*/ 55342 h 3524628"/>
              <a:gd name="connsiteX5308" fmla="*/ 6359496 w 7486643"/>
              <a:gd name="connsiteY5308" fmla="*/ 133926 h 3524628"/>
              <a:gd name="connsiteX5309" fmla="*/ 6412878 w 7486643"/>
              <a:gd name="connsiteY5309" fmla="*/ 222472 h 3524628"/>
              <a:gd name="connsiteX5310" fmla="*/ 6520546 w 7486643"/>
              <a:gd name="connsiteY5310" fmla="*/ 400671 h 3524628"/>
              <a:gd name="connsiteX5311" fmla="*/ 6769359 w 7486643"/>
              <a:gd name="connsiteY5311" fmla="*/ 753196 h 3524628"/>
              <a:gd name="connsiteX5312" fmla="*/ 7045315 w 7486643"/>
              <a:gd name="connsiteY5312" fmla="*/ 1097419 h 3524628"/>
              <a:gd name="connsiteX5313" fmla="*/ 7176507 w 7486643"/>
              <a:gd name="connsiteY5313" fmla="*/ 1244627 h 3524628"/>
              <a:gd name="connsiteX5314" fmla="*/ 7247080 w 7486643"/>
              <a:gd name="connsiteY5314" fmla="*/ 1320998 h 3524628"/>
              <a:gd name="connsiteX5315" fmla="*/ 7268794 w 7486643"/>
              <a:gd name="connsiteY5315" fmla="*/ 1286686 h 3524628"/>
              <a:gd name="connsiteX5316" fmla="*/ 7333033 w 7486643"/>
              <a:gd name="connsiteY5316" fmla="*/ 1258462 h 3524628"/>
              <a:gd name="connsiteX5317" fmla="*/ 7338462 w 7486643"/>
              <a:gd name="connsiteY5317" fmla="*/ 1289453 h 3524628"/>
              <a:gd name="connsiteX5318" fmla="*/ 7361533 w 7486643"/>
              <a:gd name="connsiteY5318" fmla="*/ 1311036 h 3524628"/>
              <a:gd name="connsiteX5319" fmla="*/ 7368772 w 7486643"/>
              <a:gd name="connsiteY5319" fmla="*/ 1355863 h 3524628"/>
              <a:gd name="connsiteX5320" fmla="*/ 7402248 w 7486643"/>
              <a:gd name="connsiteY5320" fmla="*/ 1351989 h 3524628"/>
              <a:gd name="connsiteX5321" fmla="*/ 7407224 w 7486643"/>
              <a:gd name="connsiteY5321" fmla="*/ 1389068 h 3524628"/>
              <a:gd name="connsiteX5322" fmla="*/ 7407676 w 7486643"/>
              <a:gd name="connsiteY5322" fmla="*/ 1465439 h 3524628"/>
              <a:gd name="connsiteX5323" fmla="*/ 7423058 w 7486643"/>
              <a:gd name="connsiteY5323" fmla="*/ 1361950 h 3524628"/>
              <a:gd name="connsiteX5324" fmla="*/ 7413106 w 7486643"/>
              <a:gd name="connsiteY5324" fmla="*/ 1322105 h 3524628"/>
              <a:gd name="connsiteX5325" fmla="*/ 7425320 w 7486643"/>
              <a:gd name="connsiteY5325" fmla="*/ 1296094 h 3524628"/>
              <a:gd name="connsiteX5326" fmla="*/ 7438439 w 7486643"/>
              <a:gd name="connsiteY5326" fmla="*/ 1267870 h 3524628"/>
              <a:gd name="connsiteX5327" fmla="*/ 7455178 w 7486643"/>
              <a:gd name="connsiteY5327" fmla="*/ 1240199 h 3524628"/>
              <a:gd name="connsiteX5328" fmla="*/ 7483226 w 7486643"/>
              <a:gd name="connsiteY5328" fmla="*/ 1235772 h 3524628"/>
              <a:gd name="connsiteX5329" fmla="*/ 7483226 w 7486643"/>
              <a:gd name="connsiteY5329" fmla="*/ 1644191 h 3524628"/>
              <a:gd name="connsiteX5330" fmla="*/ 7452010 w 7486643"/>
              <a:gd name="connsiteY5330" fmla="*/ 1487022 h 3524628"/>
              <a:gd name="connsiteX5331" fmla="*/ 7452916 w 7486643"/>
              <a:gd name="connsiteY5331" fmla="*/ 1321551 h 3524628"/>
              <a:gd name="connsiteX5332" fmla="*/ 7432106 w 7486643"/>
              <a:gd name="connsiteY5332" fmla="*/ 1420612 h 3524628"/>
              <a:gd name="connsiteX5333" fmla="*/ 7412200 w 7486643"/>
              <a:gd name="connsiteY5333" fmla="*/ 1478721 h 3524628"/>
              <a:gd name="connsiteX5334" fmla="*/ 7401796 w 7486643"/>
              <a:gd name="connsiteY5334" fmla="*/ 1563393 h 3524628"/>
              <a:gd name="connsiteX5335" fmla="*/ 7398629 w 7486643"/>
              <a:gd name="connsiteY5335" fmla="*/ 1668541 h 3524628"/>
              <a:gd name="connsiteX5336" fmla="*/ 7398629 w 7486643"/>
              <a:gd name="connsiteY5336" fmla="*/ 1734398 h 3524628"/>
              <a:gd name="connsiteX5337" fmla="*/ 7397724 w 7486643"/>
              <a:gd name="connsiteY5337" fmla="*/ 1763175 h 3524628"/>
              <a:gd name="connsiteX5338" fmla="*/ 7397724 w 7486643"/>
              <a:gd name="connsiteY5338" fmla="*/ 1796380 h 3524628"/>
              <a:gd name="connsiteX5339" fmla="*/ 7382343 w 7486643"/>
              <a:gd name="connsiteY5339" fmla="*/ 1773690 h 3524628"/>
              <a:gd name="connsiteX5340" fmla="*/ 7399534 w 7486643"/>
              <a:gd name="connsiteY5340" fmla="*/ 1811322 h 3524628"/>
              <a:gd name="connsiteX5341" fmla="*/ 7395914 w 7486643"/>
              <a:gd name="connsiteY5341" fmla="*/ 1832352 h 3524628"/>
              <a:gd name="connsiteX5342" fmla="*/ 7401796 w 7486643"/>
              <a:gd name="connsiteY5342" fmla="*/ 1849508 h 3524628"/>
              <a:gd name="connsiteX5343" fmla="*/ 7388676 w 7486643"/>
              <a:gd name="connsiteY5343" fmla="*/ 1936393 h 3524628"/>
              <a:gd name="connsiteX5344" fmla="*/ 7393200 w 7486643"/>
              <a:gd name="connsiteY5344" fmla="*/ 2007784 h 3524628"/>
              <a:gd name="connsiteX5345" fmla="*/ 7368319 w 7486643"/>
              <a:gd name="connsiteY5345" fmla="*/ 1985647 h 3524628"/>
              <a:gd name="connsiteX5346" fmla="*/ 7392748 w 7486643"/>
              <a:gd name="connsiteY5346" fmla="*/ 2122340 h 3524628"/>
              <a:gd name="connsiteX5347" fmla="*/ 7439344 w 7486643"/>
              <a:gd name="connsiteY5347" fmla="*/ 2026600 h 3524628"/>
              <a:gd name="connsiteX5348" fmla="*/ 7439796 w 7486643"/>
              <a:gd name="connsiteY5348" fmla="*/ 1956316 h 3524628"/>
              <a:gd name="connsiteX5349" fmla="*/ 7444320 w 7486643"/>
              <a:gd name="connsiteY5349" fmla="*/ 1920898 h 3524628"/>
              <a:gd name="connsiteX5350" fmla="*/ 7452916 w 7486643"/>
              <a:gd name="connsiteY5350" fmla="*/ 1904849 h 3524628"/>
              <a:gd name="connsiteX5351" fmla="*/ 7443868 w 7486643"/>
              <a:gd name="connsiteY5351" fmla="*/ 1827371 h 3524628"/>
              <a:gd name="connsiteX5352" fmla="*/ 7483226 w 7486643"/>
              <a:gd name="connsiteY5352" fmla="*/ 1833459 h 3524628"/>
              <a:gd name="connsiteX5353" fmla="*/ 7483226 w 7486643"/>
              <a:gd name="connsiteY5353" fmla="*/ 1888246 h 3524628"/>
              <a:gd name="connsiteX5354" fmla="*/ 7483226 w 7486643"/>
              <a:gd name="connsiteY5354" fmla="*/ 1930859 h 3524628"/>
              <a:gd name="connsiteX5355" fmla="*/ 7464678 w 7486643"/>
              <a:gd name="connsiteY5355" fmla="*/ 1943588 h 3524628"/>
              <a:gd name="connsiteX5356" fmla="*/ 7462416 w 7486643"/>
              <a:gd name="connsiteY5356" fmla="*/ 1961297 h 3524628"/>
              <a:gd name="connsiteX5357" fmla="*/ 7460154 w 7486643"/>
              <a:gd name="connsiteY5357" fmla="*/ 1995055 h 3524628"/>
              <a:gd name="connsiteX5358" fmla="*/ 7472820 w 7486643"/>
              <a:gd name="connsiteY5358" fmla="*/ 2067552 h 3524628"/>
              <a:gd name="connsiteX5359" fmla="*/ 7469202 w 7486643"/>
              <a:gd name="connsiteY5359" fmla="*/ 2089135 h 3524628"/>
              <a:gd name="connsiteX5360" fmla="*/ 7479154 w 7486643"/>
              <a:gd name="connsiteY5360" fmla="*/ 2101311 h 3524628"/>
              <a:gd name="connsiteX5361" fmla="*/ 7483226 w 7486643"/>
              <a:gd name="connsiteY5361" fmla="*/ 2281170 h 3524628"/>
              <a:gd name="connsiteX5362" fmla="*/ 7476892 w 7486643"/>
              <a:gd name="connsiteY5362" fmla="*/ 2366395 h 3524628"/>
              <a:gd name="connsiteX5363" fmla="*/ 7427130 w 7486643"/>
              <a:gd name="connsiteY5363" fmla="*/ 2380231 h 3524628"/>
              <a:gd name="connsiteX5364" fmla="*/ 7464678 w 7486643"/>
              <a:gd name="connsiteY5364" fmla="*/ 2395726 h 3524628"/>
              <a:gd name="connsiteX5365" fmla="*/ 7449296 w 7486643"/>
              <a:gd name="connsiteY5365" fmla="*/ 2412329 h 3524628"/>
              <a:gd name="connsiteX5366" fmla="*/ 7483226 w 7486643"/>
              <a:gd name="connsiteY5366" fmla="*/ 2418970 h 3524628"/>
              <a:gd name="connsiteX5367" fmla="*/ 7483226 w 7486643"/>
              <a:gd name="connsiteY5367" fmla="*/ 2620412 h 3524628"/>
              <a:gd name="connsiteX5368" fmla="*/ 7451558 w 7486643"/>
              <a:gd name="connsiteY5368" fmla="*/ 2619859 h 3524628"/>
              <a:gd name="connsiteX5369" fmla="*/ 7446130 w 7486643"/>
              <a:gd name="connsiteY5369" fmla="*/ 2607684 h 3524628"/>
              <a:gd name="connsiteX5370" fmla="*/ 7433462 w 7486643"/>
              <a:gd name="connsiteY5370" fmla="*/ 2608237 h 3524628"/>
              <a:gd name="connsiteX5371" fmla="*/ 7357010 w 7486643"/>
              <a:gd name="connsiteY5371" fmla="*/ 2608237 h 3524628"/>
              <a:gd name="connsiteX5372" fmla="*/ 7323985 w 7486643"/>
              <a:gd name="connsiteY5372" fmla="*/ 2608237 h 3524628"/>
              <a:gd name="connsiteX5373" fmla="*/ 7298652 w 7486643"/>
              <a:gd name="connsiteY5373" fmla="*/ 2602150 h 3524628"/>
              <a:gd name="connsiteX5374" fmla="*/ 7262460 w 7486643"/>
              <a:gd name="connsiteY5374" fmla="*/ 2638121 h 3524628"/>
              <a:gd name="connsiteX5375" fmla="*/ 7303628 w 7486643"/>
              <a:gd name="connsiteY5375" fmla="*/ 2625393 h 3524628"/>
              <a:gd name="connsiteX5376" fmla="*/ 7363343 w 7486643"/>
              <a:gd name="connsiteY5376" fmla="*/ 2637568 h 3524628"/>
              <a:gd name="connsiteX5377" fmla="*/ 7483226 w 7486643"/>
              <a:gd name="connsiteY5377" fmla="*/ 2638675 h 3524628"/>
              <a:gd name="connsiteX5378" fmla="*/ 7483226 w 7486643"/>
              <a:gd name="connsiteY5378" fmla="*/ 2742163 h 3524628"/>
              <a:gd name="connsiteX5379" fmla="*/ 7457892 w 7486643"/>
              <a:gd name="connsiteY5379" fmla="*/ 2793631 h 3524628"/>
              <a:gd name="connsiteX5380" fmla="*/ 7429844 w 7486643"/>
              <a:gd name="connsiteY5380" fmla="*/ 2792524 h 3524628"/>
              <a:gd name="connsiteX5381" fmla="*/ 7380081 w 7486643"/>
              <a:gd name="connsiteY5381" fmla="*/ 2802485 h 3524628"/>
              <a:gd name="connsiteX5382" fmla="*/ 7295937 w 7486643"/>
              <a:gd name="connsiteY5382" fmla="*/ 2807466 h 3524628"/>
              <a:gd name="connsiteX5383" fmla="*/ 7228984 w 7486643"/>
              <a:gd name="connsiteY5383" fmla="*/ 2825729 h 3524628"/>
              <a:gd name="connsiteX5384" fmla="*/ 7282366 w 7486643"/>
              <a:gd name="connsiteY5384" fmla="*/ 2854506 h 3524628"/>
              <a:gd name="connsiteX5385" fmla="*/ 7483226 w 7486643"/>
              <a:gd name="connsiteY5385" fmla="*/ 2864467 h 3524628"/>
              <a:gd name="connsiteX5386" fmla="*/ 7483226 w 7486643"/>
              <a:gd name="connsiteY5386" fmla="*/ 2943606 h 3524628"/>
              <a:gd name="connsiteX5387" fmla="*/ 7478946 w 7486643"/>
              <a:gd name="connsiteY5387" fmla="*/ 2944017 h 3524628"/>
              <a:gd name="connsiteX5388" fmla="*/ 7478532 w 7486643"/>
              <a:gd name="connsiteY5388" fmla="*/ 2942914 h 3524628"/>
              <a:gd name="connsiteX5389" fmla="*/ 7459249 w 7486643"/>
              <a:gd name="connsiteY5389" fmla="*/ 2945266 h 3524628"/>
              <a:gd name="connsiteX5390" fmla="*/ 7452107 w 7486643"/>
              <a:gd name="connsiteY5390" fmla="*/ 2946597 h 3524628"/>
              <a:gd name="connsiteX5391" fmla="*/ 7451558 w 7486643"/>
              <a:gd name="connsiteY5391" fmla="*/ 2946650 h 3524628"/>
              <a:gd name="connsiteX5392" fmla="*/ 7418534 w 7486643"/>
              <a:gd name="connsiteY5392" fmla="*/ 2949693 h 3524628"/>
              <a:gd name="connsiteX5393" fmla="*/ 7439570 w 7486643"/>
              <a:gd name="connsiteY5393" fmla="*/ 2948933 h 3524628"/>
              <a:gd name="connsiteX5394" fmla="*/ 7452107 w 7486643"/>
              <a:gd name="connsiteY5394" fmla="*/ 2946597 h 3524628"/>
              <a:gd name="connsiteX5395" fmla="*/ 7478946 w 7486643"/>
              <a:gd name="connsiteY5395" fmla="*/ 2944017 h 3524628"/>
              <a:gd name="connsiteX5396" fmla="*/ 7480815 w 7486643"/>
              <a:gd name="connsiteY5396" fmla="*/ 2949002 h 3524628"/>
              <a:gd name="connsiteX5397" fmla="*/ 7483226 w 7486643"/>
              <a:gd name="connsiteY5397" fmla="*/ 2964635 h 3524628"/>
              <a:gd name="connsiteX5398" fmla="*/ 7483226 w 7486643"/>
              <a:gd name="connsiteY5398" fmla="*/ 3069784 h 3524628"/>
              <a:gd name="connsiteX5399" fmla="*/ 7483226 w 7486643"/>
              <a:gd name="connsiteY5399" fmla="*/ 3309412 h 3524628"/>
              <a:gd name="connsiteX5400" fmla="*/ 7483226 w 7486643"/>
              <a:gd name="connsiteY5400" fmla="*/ 3425629 h 3524628"/>
              <a:gd name="connsiteX5401" fmla="*/ 7483226 w 7486643"/>
              <a:gd name="connsiteY5401" fmla="*/ 3519709 h 3524628"/>
              <a:gd name="connsiteX5402" fmla="*/ 7466940 w 7486643"/>
              <a:gd name="connsiteY5402" fmla="*/ 3519709 h 3524628"/>
              <a:gd name="connsiteX5403" fmla="*/ 7384152 w 7486643"/>
              <a:gd name="connsiteY5403" fmla="*/ 3519709 h 3524628"/>
              <a:gd name="connsiteX5404" fmla="*/ 7243912 w 7486643"/>
              <a:gd name="connsiteY5404" fmla="*/ 3519709 h 3524628"/>
              <a:gd name="connsiteX5405" fmla="*/ 6888336 w 7486643"/>
              <a:gd name="connsiteY5405" fmla="*/ 3519709 h 3524628"/>
              <a:gd name="connsiteX5406" fmla="*/ 6564428 w 7486643"/>
              <a:gd name="connsiteY5406" fmla="*/ 3519709 h 3524628"/>
              <a:gd name="connsiteX5407" fmla="*/ 6471236 w 7486643"/>
              <a:gd name="connsiteY5407" fmla="*/ 3519709 h 3524628"/>
              <a:gd name="connsiteX5408" fmla="*/ 6424188 w 7486643"/>
              <a:gd name="connsiteY5408" fmla="*/ 3494252 h 3524628"/>
              <a:gd name="connsiteX5409" fmla="*/ 6435950 w 7486643"/>
              <a:gd name="connsiteY5409" fmla="*/ 3519709 h 3524628"/>
              <a:gd name="connsiteX5410" fmla="*/ 6091684 w 7486643"/>
              <a:gd name="connsiteY5410" fmla="*/ 3519709 h 3524628"/>
              <a:gd name="connsiteX5411" fmla="*/ 6115208 w 7486643"/>
              <a:gd name="connsiteY5411" fmla="*/ 3492038 h 3524628"/>
              <a:gd name="connsiteX5412" fmla="*/ 6136922 w 7486643"/>
              <a:gd name="connsiteY5412" fmla="*/ 3498679 h 3524628"/>
              <a:gd name="connsiteX5413" fmla="*/ 6152756 w 7486643"/>
              <a:gd name="connsiteY5413" fmla="*/ 3492038 h 3524628"/>
              <a:gd name="connsiteX5414" fmla="*/ 6258614 w 7486643"/>
              <a:gd name="connsiteY5414" fmla="*/ 3462154 h 3524628"/>
              <a:gd name="connsiteX5415" fmla="*/ 6190756 w 7486643"/>
              <a:gd name="connsiteY5415" fmla="*/ 3464921 h 3524628"/>
              <a:gd name="connsiteX5416" fmla="*/ 6234186 w 7486643"/>
              <a:gd name="connsiteY5416" fmla="*/ 3444998 h 3524628"/>
              <a:gd name="connsiteX5417" fmla="*/ 6292996 w 7486643"/>
              <a:gd name="connsiteY5417" fmla="*/ 3453299 h 3524628"/>
              <a:gd name="connsiteX5418" fmla="*/ 6272638 w 7486643"/>
              <a:gd name="connsiteY5418" fmla="*/ 3470455 h 3524628"/>
              <a:gd name="connsiteX5419" fmla="*/ 6286662 w 7486643"/>
              <a:gd name="connsiteY5419" fmla="*/ 3501446 h 3524628"/>
              <a:gd name="connsiteX5420" fmla="*/ 6249114 w 7486643"/>
              <a:gd name="connsiteY5420" fmla="*/ 3504213 h 3524628"/>
              <a:gd name="connsiteX5421" fmla="*/ 6304306 w 7486643"/>
              <a:gd name="connsiteY5421" fmla="*/ 3501446 h 3524628"/>
              <a:gd name="connsiteX5422" fmla="*/ 6349996 w 7486643"/>
              <a:gd name="connsiteY5422" fmla="*/ 3444998 h 3524628"/>
              <a:gd name="connsiteX5423" fmla="*/ 6326925 w 7486643"/>
              <a:gd name="connsiteY5423" fmla="*/ 3425629 h 3524628"/>
              <a:gd name="connsiteX5424" fmla="*/ 6297068 w 7486643"/>
              <a:gd name="connsiteY5424" fmla="*/ 3431716 h 3524628"/>
              <a:gd name="connsiteX5425" fmla="*/ 6306568 w 7486643"/>
              <a:gd name="connsiteY5425" fmla="*/ 3401278 h 3524628"/>
              <a:gd name="connsiteX5426" fmla="*/ 6259519 w 7486643"/>
              <a:gd name="connsiteY5426" fmla="*/ 3403492 h 3524628"/>
              <a:gd name="connsiteX5427" fmla="*/ 6173566 w 7486643"/>
              <a:gd name="connsiteY5427" fmla="*/ 3399065 h 3524628"/>
              <a:gd name="connsiteX5428" fmla="*/ 6138732 w 7486643"/>
              <a:gd name="connsiteY5428" fmla="*/ 3416221 h 3524628"/>
              <a:gd name="connsiteX5429" fmla="*/ 6174018 w 7486643"/>
              <a:gd name="connsiteY5429" fmla="*/ 3443338 h 3524628"/>
              <a:gd name="connsiteX5430" fmla="*/ 6126065 w 7486643"/>
              <a:gd name="connsiteY5430" fmla="*/ 3419541 h 3524628"/>
              <a:gd name="connsiteX5431" fmla="*/ 6032421 w 7486643"/>
              <a:gd name="connsiteY5431" fmla="*/ 3425629 h 3524628"/>
              <a:gd name="connsiteX5432" fmla="*/ 6003469 w 7486643"/>
              <a:gd name="connsiteY5432" fmla="*/ 3444445 h 3524628"/>
              <a:gd name="connsiteX5433" fmla="*/ 5962754 w 7486643"/>
              <a:gd name="connsiteY5433" fmla="*/ 3444998 h 3524628"/>
              <a:gd name="connsiteX5434" fmla="*/ 6011612 w 7486643"/>
              <a:gd name="connsiteY5434" fmla="*/ 3480970 h 3524628"/>
              <a:gd name="connsiteX5435" fmla="*/ 5973611 w 7486643"/>
              <a:gd name="connsiteY5435" fmla="*/ 3490931 h 3524628"/>
              <a:gd name="connsiteX5436" fmla="*/ 5946468 w 7486643"/>
              <a:gd name="connsiteY5436" fmla="*/ 3483184 h 3524628"/>
              <a:gd name="connsiteX5437" fmla="*/ 5893539 w 7486643"/>
              <a:gd name="connsiteY5437" fmla="*/ 3512514 h 3524628"/>
              <a:gd name="connsiteX5438" fmla="*/ 5941492 w 7486643"/>
              <a:gd name="connsiteY5438" fmla="*/ 3519709 h 3524628"/>
              <a:gd name="connsiteX5439" fmla="*/ 5580939 w 7486643"/>
              <a:gd name="connsiteY5439" fmla="*/ 3519709 h 3524628"/>
              <a:gd name="connsiteX5440" fmla="*/ 4004824 w 7486643"/>
              <a:gd name="connsiteY5440" fmla="*/ 3519709 h 3524628"/>
              <a:gd name="connsiteX5441" fmla="*/ 3303172 w 7486643"/>
              <a:gd name="connsiteY5441" fmla="*/ 3519709 h 3524628"/>
              <a:gd name="connsiteX5442" fmla="*/ 3091908 w 7486643"/>
              <a:gd name="connsiteY5442" fmla="*/ 3519709 h 3524628"/>
              <a:gd name="connsiteX5443" fmla="*/ 3015002 w 7486643"/>
              <a:gd name="connsiteY5443" fmla="*/ 3519155 h 3524628"/>
              <a:gd name="connsiteX5444" fmla="*/ 3039431 w 7486643"/>
              <a:gd name="connsiteY5444" fmla="*/ 3506980 h 3524628"/>
              <a:gd name="connsiteX5445" fmla="*/ 2968858 w 7486643"/>
              <a:gd name="connsiteY5445" fmla="*/ 3507534 h 3524628"/>
              <a:gd name="connsiteX5446" fmla="*/ 2941715 w 7486643"/>
              <a:gd name="connsiteY5446" fmla="*/ 3515282 h 3524628"/>
              <a:gd name="connsiteX5447" fmla="*/ 2946239 w 7486643"/>
              <a:gd name="connsiteY5447" fmla="*/ 3498126 h 3524628"/>
              <a:gd name="connsiteX5448" fmla="*/ 2901000 w 7486643"/>
              <a:gd name="connsiteY5448" fmla="*/ 3487057 h 3524628"/>
              <a:gd name="connsiteX5449" fmla="*/ 2869333 w 7486643"/>
              <a:gd name="connsiteY5449" fmla="*/ 3496465 h 3524628"/>
              <a:gd name="connsiteX5450" fmla="*/ 2874310 w 7486643"/>
              <a:gd name="connsiteY5450" fmla="*/ 3516942 h 3524628"/>
              <a:gd name="connsiteX5451" fmla="*/ 2860286 w 7486643"/>
              <a:gd name="connsiteY5451" fmla="*/ 3519709 h 3524628"/>
              <a:gd name="connsiteX5452" fmla="*/ 2846714 w 7486643"/>
              <a:gd name="connsiteY5452" fmla="*/ 3519709 h 3524628"/>
              <a:gd name="connsiteX5453" fmla="*/ 2772523 w 7486643"/>
              <a:gd name="connsiteY5453" fmla="*/ 3519709 h 3524628"/>
              <a:gd name="connsiteX5454" fmla="*/ 2555829 w 7486643"/>
              <a:gd name="connsiteY5454" fmla="*/ 3519709 h 3524628"/>
              <a:gd name="connsiteX5455" fmla="*/ 2411066 w 7486643"/>
              <a:gd name="connsiteY5455" fmla="*/ 3519709 h 3524628"/>
              <a:gd name="connsiteX5456" fmla="*/ 2340041 w 7486643"/>
              <a:gd name="connsiteY5456" fmla="*/ 3519709 h 3524628"/>
              <a:gd name="connsiteX5457" fmla="*/ 2271971 w 7486643"/>
              <a:gd name="connsiteY5457" fmla="*/ 3523055 h 3524628"/>
              <a:gd name="connsiteX5458" fmla="*/ 2259932 w 7486643"/>
              <a:gd name="connsiteY5458" fmla="*/ 3517764 h 3524628"/>
              <a:gd name="connsiteX5459" fmla="*/ 2318779 w 7486643"/>
              <a:gd name="connsiteY5459" fmla="*/ 3516388 h 3524628"/>
              <a:gd name="connsiteX5460" fmla="*/ 2256802 w 7486643"/>
              <a:gd name="connsiteY5460" fmla="*/ 3516388 h 3524628"/>
              <a:gd name="connsiteX5461" fmla="*/ 2259932 w 7486643"/>
              <a:gd name="connsiteY5461" fmla="*/ 3517764 h 3524628"/>
              <a:gd name="connsiteX5462" fmla="*/ 2247754 w 7486643"/>
              <a:gd name="connsiteY5462" fmla="*/ 3518049 h 3524628"/>
              <a:gd name="connsiteX5463" fmla="*/ 2227397 w 7486643"/>
              <a:gd name="connsiteY5463" fmla="*/ 3510854 h 3524628"/>
              <a:gd name="connsiteX5464" fmla="*/ 2191206 w 7486643"/>
              <a:gd name="connsiteY5464" fmla="*/ 3519709 h 3524628"/>
              <a:gd name="connsiteX5465" fmla="*/ 2140538 w 7486643"/>
              <a:gd name="connsiteY5465" fmla="*/ 3519709 h 3524628"/>
              <a:gd name="connsiteX5466" fmla="*/ 1984465 w 7486643"/>
              <a:gd name="connsiteY5466" fmla="*/ 3519709 h 3524628"/>
              <a:gd name="connsiteX5467" fmla="*/ 1744248 w 7486643"/>
              <a:gd name="connsiteY5467" fmla="*/ 3519709 h 3524628"/>
              <a:gd name="connsiteX5468" fmla="*/ 1700366 w 7486643"/>
              <a:gd name="connsiteY5468" fmla="*/ 3519709 h 3524628"/>
              <a:gd name="connsiteX5469" fmla="*/ 1461958 w 7486643"/>
              <a:gd name="connsiteY5469" fmla="*/ 3519709 h 3524628"/>
              <a:gd name="connsiteX5470" fmla="*/ 475303 w 7486643"/>
              <a:gd name="connsiteY5470" fmla="*/ 3519709 h 3524628"/>
              <a:gd name="connsiteX5471" fmla="*/ 91227 w 7486643"/>
              <a:gd name="connsiteY5471" fmla="*/ 3519709 h 3524628"/>
              <a:gd name="connsiteX5472" fmla="*/ 9344 w 7486643"/>
              <a:gd name="connsiteY5472" fmla="*/ 3519709 h 3524628"/>
              <a:gd name="connsiteX5473" fmla="*/ 3463 w 7486643"/>
              <a:gd name="connsiteY5473" fmla="*/ 3404599 h 3524628"/>
              <a:gd name="connsiteX5474" fmla="*/ 3463 w 7486643"/>
              <a:gd name="connsiteY5474" fmla="*/ 3231934 h 3524628"/>
              <a:gd name="connsiteX5475" fmla="*/ 3463 w 7486643"/>
              <a:gd name="connsiteY5475" fmla="*/ 3162757 h 3524628"/>
              <a:gd name="connsiteX5476" fmla="*/ 34226 w 7486643"/>
              <a:gd name="connsiteY5476" fmla="*/ 3117931 h 3524628"/>
              <a:gd name="connsiteX5477" fmla="*/ 3463 w 7486643"/>
              <a:gd name="connsiteY5477" fmla="*/ 3048754 h 3524628"/>
              <a:gd name="connsiteX5478" fmla="*/ 3463 w 7486643"/>
              <a:gd name="connsiteY5478" fmla="*/ 2941945 h 3524628"/>
              <a:gd name="connsiteX5479" fmla="*/ 3463 w 7486643"/>
              <a:gd name="connsiteY5479" fmla="*/ 2717813 h 3524628"/>
              <a:gd name="connsiteX5480" fmla="*/ 96203 w 7486643"/>
              <a:gd name="connsiteY5480" fmla="*/ 2708405 h 3524628"/>
              <a:gd name="connsiteX5481" fmla="*/ 28797 w 7486643"/>
              <a:gd name="connsiteY5481" fmla="*/ 2691803 h 3524628"/>
              <a:gd name="connsiteX5482" fmla="*/ 35583 w 7486643"/>
              <a:gd name="connsiteY5482" fmla="*/ 2669113 h 3524628"/>
              <a:gd name="connsiteX5483" fmla="*/ 3463 w 7486643"/>
              <a:gd name="connsiteY5483" fmla="*/ 2675200 h 3524628"/>
              <a:gd name="connsiteX5484" fmla="*/ 3463 w 7486643"/>
              <a:gd name="connsiteY5484" fmla="*/ 2485933 h 3524628"/>
              <a:gd name="connsiteX5485" fmla="*/ 60012 w 7486643"/>
              <a:gd name="connsiteY5485" fmla="*/ 2493681 h 3524628"/>
              <a:gd name="connsiteX5486" fmla="*/ 84441 w 7486643"/>
              <a:gd name="connsiteY5486" fmla="*/ 2499768 h 3524628"/>
              <a:gd name="connsiteX5487" fmla="*/ 106155 w 7486643"/>
              <a:gd name="connsiteY5487" fmla="*/ 2486486 h 3524628"/>
              <a:gd name="connsiteX5488" fmla="*/ 149585 w 7486643"/>
              <a:gd name="connsiteY5488" fmla="*/ 2521351 h 3524628"/>
              <a:gd name="connsiteX5489" fmla="*/ 187585 w 7486643"/>
              <a:gd name="connsiteY5489" fmla="*/ 2510283 h 3524628"/>
              <a:gd name="connsiteX5490" fmla="*/ 210204 w 7486643"/>
              <a:gd name="connsiteY5490" fmla="*/ 2467670 h 3524628"/>
              <a:gd name="connsiteX5491" fmla="*/ 146870 w 7486643"/>
              <a:gd name="connsiteY5491" fmla="*/ 2449961 h 3524628"/>
              <a:gd name="connsiteX5492" fmla="*/ 153656 w 7486643"/>
              <a:gd name="connsiteY5492" fmla="*/ 2436679 h 3524628"/>
              <a:gd name="connsiteX5493" fmla="*/ 198894 w 7486643"/>
              <a:gd name="connsiteY5493" fmla="*/ 2429485 h 3524628"/>
              <a:gd name="connsiteX5494" fmla="*/ 183514 w 7486643"/>
              <a:gd name="connsiteY5494" fmla="*/ 2373036 h 3524628"/>
              <a:gd name="connsiteX5495" fmla="*/ 107513 w 7486643"/>
              <a:gd name="connsiteY5495" fmla="*/ 2353667 h 3524628"/>
              <a:gd name="connsiteX5496" fmla="*/ 128322 w 7486643"/>
              <a:gd name="connsiteY5496" fmla="*/ 2420077 h 3524628"/>
              <a:gd name="connsiteX5497" fmla="*/ 91227 w 7486643"/>
              <a:gd name="connsiteY5497" fmla="*/ 2401261 h 3524628"/>
              <a:gd name="connsiteX5498" fmla="*/ 50512 w 7486643"/>
              <a:gd name="connsiteY5498" fmla="*/ 2399600 h 3524628"/>
              <a:gd name="connsiteX5499" fmla="*/ 3463 w 7486643"/>
              <a:gd name="connsiteY5499" fmla="*/ 2388532 h 3524628"/>
              <a:gd name="connsiteX5500" fmla="*/ 42369 w 7486643"/>
              <a:gd name="connsiteY5500" fmla="*/ 2380231 h 3524628"/>
              <a:gd name="connsiteX5501" fmla="*/ 60860 w 7486643"/>
              <a:gd name="connsiteY5501" fmla="*/ 2348479 h 3524628"/>
              <a:gd name="connsiteX5502" fmla="*/ 67974 w 7486643"/>
              <a:gd name="connsiteY5502" fmla="*/ 2337423 h 3524628"/>
              <a:gd name="connsiteX5503" fmla="*/ 70424 w 7486643"/>
              <a:gd name="connsiteY5503" fmla="*/ 2333615 h 3524628"/>
              <a:gd name="connsiteX5504" fmla="*/ 89870 w 7486643"/>
              <a:gd name="connsiteY5504" fmla="*/ 2325443 h 3524628"/>
              <a:gd name="connsiteX5505" fmla="*/ 114751 w 7486643"/>
              <a:gd name="connsiteY5505" fmla="*/ 2311608 h 3524628"/>
              <a:gd name="connsiteX5506" fmla="*/ 126965 w 7486643"/>
              <a:gd name="connsiteY5506" fmla="*/ 2327657 h 3524628"/>
              <a:gd name="connsiteX5507" fmla="*/ 146870 w 7486643"/>
              <a:gd name="connsiteY5507" fmla="*/ 2328210 h 3524628"/>
              <a:gd name="connsiteX5508" fmla="*/ 161799 w 7486643"/>
              <a:gd name="connsiteY5508" fmla="*/ 2287257 h 3524628"/>
              <a:gd name="connsiteX5509" fmla="*/ 193466 w 7486643"/>
              <a:gd name="connsiteY5509" fmla="*/ 2340938 h 3524628"/>
              <a:gd name="connsiteX5510" fmla="*/ 225133 w 7486643"/>
              <a:gd name="connsiteY5510" fmla="*/ 2448301 h 3524628"/>
              <a:gd name="connsiteX5511" fmla="*/ 257252 w 7486643"/>
              <a:gd name="connsiteY5511" fmla="*/ 2393513 h 3524628"/>
              <a:gd name="connsiteX5512" fmla="*/ 297967 w 7486643"/>
              <a:gd name="connsiteY5512" fmla="*/ 2411775 h 3524628"/>
              <a:gd name="connsiteX5513" fmla="*/ 340944 w 7486643"/>
              <a:gd name="connsiteY5513" fmla="*/ 2417310 h 3524628"/>
              <a:gd name="connsiteX5514" fmla="*/ 372611 w 7486643"/>
              <a:gd name="connsiteY5514" fmla="*/ 2384105 h 3524628"/>
              <a:gd name="connsiteX5515" fmla="*/ 390707 w 7486643"/>
              <a:gd name="connsiteY5515" fmla="*/ 2365842 h 3524628"/>
              <a:gd name="connsiteX5516" fmla="*/ 468065 w 7486643"/>
              <a:gd name="connsiteY5516" fmla="*/ 2379677 h 3524628"/>
              <a:gd name="connsiteX5517" fmla="*/ 496113 w 7486643"/>
              <a:gd name="connsiteY5517" fmla="*/ 2373590 h 3524628"/>
              <a:gd name="connsiteX5518" fmla="*/ 486160 w 7486643"/>
              <a:gd name="connsiteY5518" fmla="*/ 2356987 h 3524628"/>
              <a:gd name="connsiteX5519" fmla="*/ 526875 w 7486643"/>
              <a:gd name="connsiteY5519" fmla="*/ 2358648 h 3524628"/>
              <a:gd name="connsiteX5520" fmla="*/ 501541 w 7486643"/>
              <a:gd name="connsiteY5520" fmla="*/ 2331530 h 3524628"/>
              <a:gd name="connsiteX5521" fmla="*/ 516018 w 7486643"/>
              <a:gd name="connsiteY5521" fmla="*/ 2313821 h 3524628"/>
              <a:gd name="connsiteX5522" fmla="*/ 534113 w 7486643"/>
              <a:gd name="connsiteY5522" fmla="*/ 2317695 h 3524628"/>
              <a:gd name="connsiteX5523" fmla="*/ 548590 w 7486643"/>
              <a:gd name="connsiteY5523" fmla="*/ 2318802 h 3524628"/>
              <a:gd name="connsiteX5524" fmla="*/ 555828 w 7486643"/>
              <a:gd name="connsiteY5524" fmla="*/ 2343706 h 3524628"/>
              <a:gd name="connsiteX5525" fmla="*/ 574828 w 7486643"/>
              <a:gd name="connsiteY5525" fmla="*/ 2308287 h 3524628"/>
              <a:gd name="connsiteX5526" fmla="*/ 608757 w 7486643"/>
              <a:gd name="connsiteY5526" fmla="*/ 2315481 h 3524628"/>
              <a:gd name="connsiteX5527" fmla="*/ 623233 w 7486643"/>
              <a:gd name="connsiteY5527" fmla="*/ 2334298 h 3524628"/>
              <a:gd name="connsiteX5528" fmla="*/ 692449 w 7486643"/>
              <a:gd name="connsiteY5528" fmla="*/ 2338725 h 3524628"/>
              <a:gd name="connsiteX5529" fmla="*/ 696068 w 7486643"/>
              <a:gd name="connsiteY5529" fmla="*/ 2304413 h 3524628"/>
              <a:gd name="connsiteX5530" fmla="*/ 768450 w 7486643"/>
              <a:gd name="connsiteY5530" fmla="*/ 2312714 h 3524628"/>
              <a:gd name="connsiteX5531" fmla="*/ 764830 w 7486643"/>
              <a:gd name="connsiteY5531" fmla="*/ 2290578 h 3524628"/>
              <a:gd name="connsiteX5532" fmla="*/ 735425 w 7486643"/>
              <a:gd name="connsiteY5532" fmla="*/ 2271208 h 3524628"/>
              <a:gd name="connsiteX5533" fmla="*/ 702853 w 7486643"/>
              <a:gd name="connsiteY5533" fmla="*/ 2277849 h 3524628"/>
              <a:gd name="connsiteX5534" fmla="*/ 648115 w 7486643"/>
              <a:gd name="connsiteY5534" fmla="*/ 2268441 h 3524628"/>
              <a:gd name="connsiteX5535" fmla="*/ 587495 w 7486643"/>
              <a:gd name="connsiteY5535" fmla="*/ 2283937 h 3524628"/>
              <a:gd name="connsiteX5536" fmla="*/ 560352 w 7486643"/>
              <a:gd name="connsiteY5536" fmla="*/ 2266781 h 3524628"/>
              <a:gd name="connsiteX5537" fmla="*/ 534113 w 7486643"/>
              <a:gd name="connsiteY5537" fmla="*/ 2290578 h 3524628"/>
              <a:gd name="connsiteX5538" fmla="*/ 511946 w 7486643"/>
              <a:gd name="connsiteY5538" fmla="*/ 2277849 h 3524628"/>
              <a:gd name="connsiteX5539" fmla="*/ 492041 w 7486643"/>
              <a:gd name="connsiteY5539" fmla="*/ 2288918 h 3524628"/>
              <a:gd name="connsiteX5540" fmla="*/ 449517 w 7486643"/>
              <a:gd name="connsiteY5540" fmla="*/ 2267888 h 3524628"/>
              <a:gd name="connsiteX5541" fmla="*/ 394326 w 7486643"/>
              <a:gd name="connsiteY5541" fmla="*/ 2273975 h 3524628"/>
              <a:gd name="connsiteX5542" fmla="*/ 368540 w 7486643"/>
              <a:gd name="connsiteY5542" fmla="*/ 2307734 h 3524628"/>
              <a:gd name="connsiteX5543" fmla="*/ 283943 w 7486643"/>
              <a:gd name="connsiteY5543" fmla="*/ 2264567 h 3524628"/>
              <a:gd name="connsiteX5544" fmla="*/ 254991 w 7486643"/>
              <a:gd name="connsiteY5544" fmla="*/ 2270102 h 3524628"/>
              <a:gd name="connsiteX5545" fmla="*/ 243229 w 7486643"/>
              <a:gd name="connsiteY5545" fmla="*/ 2254606 h 3524628"/>
              <a:gd name="connsiteX5546" fmla="*/ 169942 w 7486643"/>
              <a:gd name="connsiteY5546" fmla="*/ 2249072 h 3524628"/>
              <a:gd name="connsiteX5547" fmla="*/ 3463 w 7486643"/>
              <a:gd name="connsiteY5547" fmla="*/ 2254053 h 3524628"/>
              <a:gd name="connsiteX5548" fmla="*/ 3463 w 7486643"/>
              <a:gd name="connsiteY5548" fmla="*/ 1701193 h 3524628"/>
              <a:gd name="connsiteX5549" fmla="*/ 3463 w 7486643"/>
              <a:gd name="connsiteY5549" fmla="*/ 1432234 h 3524628"/>
              <a:gd name="connsiteX5550" fmla="*/ 3463 w 7486643"/>
              <a:gd name="connsiteY5550" fmla="*/ 1343134 h 3524628"/>
              <a:gd name="connsiteX5551" fmla="*/ 13416 w 7486643"/>
              <a:gd name="connsiteY5551" fmla="*/ 1294987 h 3524628"/>
              <a:gd name="connsiteX5552" fmla="*/ 50512 w 7486643"/>
              <a:gd name="connsiteY5552" fmla="*/ 1293881 h 3524628"/>
              <a:gd name="connsiteX5553" fmla="*/ 94846 w 7486643"/>
              <a:gd name="connsiteY5553" fmla="*/ 1275618 h 3524628"/>
              <a:gd name="connsiteX5554" fmla="*/ 29702 w 7486643"/>
              <a:gd name="connsiteY5554" fmla="*/ 1279492 h 3524628"/>
              <a:gd name="connsiteX5555" fmla="*/ 3463 w 7486643"/>
              <a:gd name="connsiteY5555" fmla="*/ 1221383 h 3524628"/>
              <a:gd name="connsiteX5556" fmla="*/ 3463 w 7486643"/>
              <a:gd name="connsiteY5556" fmla="*/ 1112914 h 3524628"/>
              <a:gd name="connsiteX5557" fmla="*/ 3463 w 7486643"/>
              <a:gd name="connsiteY5557" fmla="*/ 1069748 h 3524628"/>
              <a:gd name="connsiteX5558" fmla="*/ 31964 w 7486643"/>
              <a:gd name="connsiteY5558" fmla="*/ 1055913 h 3524628"/>
              <a:gd name="connsiteX5559" fmla="*/ 18392 w 7486643"/>
              <a:gd name="connsiteY5559" fmla="*/ 1102953 h 3524628"/>
              <a:gd name="connsiteX5560" fmla="*/ 41917 w 7486643"/>
              <a:gd name="connsiteY5560" fmla="*/ 1083583 h 3524628"/>
              <a:gd name="connsiteX5561" fmla="*/ 61369 w 7486643"/>
              <a:gd name="connsiteY5561" fmla="*/ 1061447 h 3524628"/>
              <a:gd name="connsiteX5562" fmla="*/ 115655 w 7486643"/>
              <a:gd name="connsiteY5562" fmla="*/ 1077496 h 3524628"/>
              <a:gd name="connsiteX5563" fmla="*/ 146418 w 7486643"/>
              <a:gd name="connsiteY5563" fmla="*/ 1111808 h 3524628"/>
              <a:gd name="connsiteX5564" fmla="*/ 138727 w 7486643"/>
              <a:gd name="connsiteY5564" fmla="*/ 1130624 h 3524628"/>
              <a:gd name="connsiteX5565" fmla="*/ 154561 w 7486643"/>
              <a:gd name="connsiteY5565" fmla="*/ 1138925 h 3524628"/>
              <a:gd name="connsiteX5566" fmla="*/ 194823 w 7486643"/>
              <a:gd name="connsiteY5566" fmla="*/ 1163275 h 3524628"/>
              <a:gd name="connsiteX5567" fmla="*/ 215633 w 7486643"/>
              <a:gd name="connsiteY5567" fmla="*/ 1132837 h 3524628"/>
              <a:gd name="connsiteX5568" fmla="*/ 286205 w 7486643"/>
              <a:gd name="connsiteY5568" fmla="*/ 1124536 h 3524628"/>
              <a:gd name="connsiteX5569" fmla="*/ 303396 w 7486643"/>
              <a:gd name="connsiteY5569" fmla="*/ 1114575 h 3524628"/>
              <a:gd name="connsiteX5570" fmla="*/ 322396 w 7486643"/>
              <a:gd name="connsiteY5570" fmla="*/ 1116788 h 3524628"/>
              <a:gd name="connsiteX5571" fmla="*/ 316967 w 7486643"/>
              <a:gd name="connsiteY5571" fmla="*/ 1096312 h 3524628"/>
              <a:gd name="connsiteX5572" fmla="*/ 310634 w 7486643"/>
              <a:gd name="connsiteY5572" fmla="*/ 1068088 h 3524628"/>
              <a:gd name="connsiteX5573" fmla="*/ 367635 w 7486643"/>
              <a:gd name="connsiteY5573" fmla="*/ 1074175 h 3524628"/>
              <a:gd name="connsiteX5574" fmla="*/ 444541 w 7486643"/>
              <a:gd name="connsiteY5574" fmla="*/ 1080263 h 3524628"/>
              <a:gd name="connsiteX5575" fmla="*/ 458112 w 7486643"/>
              <a:gd name="connsiteY5575" fmla="*/ 1102400 h 3524628"/>
              <a:gd name="connsiteX5576" fmla="*/ 502899 w 7486643"/>
              <a:gd name="connsiteY5576" fmla="*/ 1108487 h 3524628"/>
              <a:gd name="connsiteX5577" fmla="*/ 533208 w 7486643"/>
              <a:gd name="connsiteY5577" fmla="*/ 1134497 h 3524628"/>
              <a:gd name="connsiteX5578" fmla="*/ 522351 w 7486643"/>
              <a:gd name="connsiteY5578" fmla="*/ 1084137 h 3524628"/>
              <a:gd name="connsiteX5579" fmla="*/ 644948 w 7486643"/>
              <a:gd name="connsiteY5579" fmla="*/ 1166042 h 3524628"/>
              <a:gd name="connsiteX5580" fmla="*/ 781116 w 7486643"/>
              <a:gd name="connsiteY5580" fmla="*/ 1208655 h 3524628"/>
              <a:gd name="connsiteX5581" fmla="*/ 803736 w 7486643"/>
              <a:gd name="connsiteY5581" fmla="*/ 1215296 h 3524628"/>
              <a:gd name="connsiteX5582" fmla="*/ 813688 w 7486643"/>
              <a:gd name="connsiteY5582" fmla="*/ 1229685 h 3524628"/>
              <a:gd name="connsiteX5583" fmla="*/ 857570 w 7486643"/>
              <a:gd name="connsiteY5583" fmla="*/ 1239093 h 3524628"/>
              <a:gd name="connsiteX5584" fmla="*/ 900999 w 7486643"/>
              <a:gd name="connsiteY5584" fmla="*/ 1259015 h 3524628"/>
              <a:gd name="connsiteX5585" fmla="*/ 947142 w 7486643"/>
              <a:gd name="connsiteY5585" fmla="*/ 1268424 h 3524628"/>
              <a:gd name="connsiteX5586" fmla="*/ 1082858 w 7486643"/>
              <a:gd name="connsiteY5586" fmla="*/ 1284473 h 3524628"/>
              <a:gd name="connsiteX5587" fmla="*/ 1163383 w 7486643"/>
              <a:gd name="connsiteY5587" fmla="*/ 1293881 h 3524628"/>
              <a:gd name="connsiteX5588" fmla="*/ 1222193 w 7486643"/>
              <a:gd name="connsiteY5588" fmla="*/ 1293327 h 3524628"/>
              <a:gd name="connsiteX5589" fmla="*/ 1288694 w 7486643"/>
              <a:gd name="connsiteY5589" fmla="*/ 1363057 h 3524628"/>
              <a:gd name="connsiteX5590" fmla="*/ 1218574 w 7486643"/>
              <a:gd name="connsiteY5590" fmla="*/ 1390174 h 3524628"/>
              <a:gd name="connsiteX5591" fmla="*/ 1346600 w 7486643"/>
              <a:gd name="connsiteY5591" fmla="*/ 1381320 h 3524628"/>
              <a:gd name="connsiteX5592" fmla="*/ 1515792 w 7486643"/>
              <a:gd name="connsiteY5592" fmla="*/ 1365824 h 3524628"/>
              <a:gd name="connsiteX5593" fmla="*/ 1680009 w 7486643"/>
              <a:gd name="connsiteY5593" fmla="*/ 1337600 h 3524628"/>
              <a:gd name="connsiteX5594" fmla="*/ 1828391 w 7486643"/>
              <a:gd name="connsiteY5594" fmla="*/ 1335940 h 3524628"/>
              <a:gd name="connsiteX5595" fmla="*/ 1955965 w 7486643"/>
              <a:gd name="connsiteY5595" fmla="*/ 1266210 h 3524628"/>
              <a:gd name="connsiteX5596" fmla="*/ 2093490 w 7486643"/>
              <a:gd name="connsiteY5596" fmla="*/ 1266763 h 3524628"/>
              <a:gd name="connsiteX5597" fmla="*/ 2377589 w 7486643"/>
              <a:gd name="connsiteY5597" fmla="*/ 1279492 h 3524628"/>
              <a:gd name="connsiteX5598" fmla="*/ 2511495 w 7486643"/>
              <a:gd name="connsiteY5598" fmla="*/ 1322105 h 3524628"/>
              <a:gd name="connsiteX5599" fmla="*/ 2536829 w 7486643"/>
              <a:gd name="connsiteY5599" fmla="*/ 1341474 h 3524628"/>
              <a:gd name="connsiteX5600" fmla="*/ 2566687 w 7486643"/>
              <a:gd name="connsiteY5600" fmla="*/ 1366931 h 3524628"/>
              <a:gd name="connsiteX5601" fmla="*/ 2643592 w 7486643"/>
              <a:gd name="connsiteY5601" fmla="*/ 1400689 h 3524628"/>
              <a:gd name="connsiteX5602" fmla="*/ 2717331 w 7486643"/>
              <a:gd name="connsiteY5602" fmla="*/ 1438321 h 3524628"/>
              <a:gd name="connsiteX5603" fmla="*/ 2839023 w 7486643"/>
              <a:gd name="connsiteY5603" fmla="*/ 1471526 h 3524628"/>
              <a:gd name="connsiteX5604" fmla="*/ 2970668 w 7486643"/>
              <a:gd name="connsiteY5604" fmla="*/ 1518013 h 3524628"/>
              <a:gd name="connsiteX5605" fmla="*/ 3013645 w 7486643"/>
              <a:gd name="connsiteY5605" fmla="*/ 1541256 h 3524628"/>
              <a:gd name="connsiteX5606" fmla="*/ 3083765 w 7486643"/>
              <a:gd name="connsiteY5606" fmla="*/ 1556198 h 3524628"/>
              <a:gd name="connsiteX5607" fmla="*/ 3194599 w 7486643"/>
              <a:gd name="connsiteY5607" fmla="*/ 1643084 h 3524628"/>
              <a:gd name="connsiteX5608" fmla="*/ 3224909 w 7486643"/>
              <a:gd name="connsiteY5608" fmla="*/ 1633123 h 3524628"/>
              <a:gd name="connsiteX5609" fmla="*/ 3243457 w 7486643"/>
              <a:gd name="connsiteY5609" fmla="*/ 1570587 h 3524628"/>
              <a:gd name="connsiteX5610" fmla="*/ 3336196 w 7486643"/>
              <a:gd name="connsiteY5610" fmla="*/ 1281152 h 3524628"/>
              <a:gd name="connsiteX5611" fmla="*/ 3416269 w 7486643"/>
              <a:gd name="connsiteY5611" fmla="*/ 1035436 h 3524628"/>
              <a:gd name="connsiteX5612" fmla="*/ 3349316 w 7486643"/>
              <a:gd name="connsiteY5612" fmla="*/ 1271744 h 3524628"/>
              <a:gd name="connsiteX5613" fmla="*/ 3283719 w 7486643"/>
              <a:gd name="connsiteY5613" fmla="*/ 1490896 h 3524628"/>
              <a:gd name="connsiteX5614" fmla="*/ 3231243 w 7486643"/>
              <a:gd name="connsiteY5614" fmla="*/ 1649725 h 3524628"/>
              <a:gd name="connsiteX5615" fmla="*/ 3222195 w 7486643"/>
              <a:gd name="connsiteY5615" fmla="*/ 1675736 h 3524628"/>
              <a:gd name="connsiteX5616" fmla="*/ 3263814 w 7486643"/>
              <a:gd name="connsiteY5616" fmla="*/ 1695659 h 3524628"/>
              <a:gd name="connsiteX5617" fmla="*/ 3284172 w 7486643"/>
              <a:gd name="connsiteY5617" fmla="*/ 1713368 h 3524628"/>
              <a:gd name="connsiteX5618" fmla="*/ 3309053 w 7486643"/>
              <a:gd name="connsiteY5618" fmla="*/ 1715581 h 3524628"/>
              <a:gd name="connsiteX5619" fmla="*/ 3329411 w 7486643"/>
              <a:gd name="connsiteY5619" fmla="*/ 1732737 h 3524628"/>
              <a:gd name="connsiteX5620" fmla="*/ 3367411 w 7486643"/>
              <a:gd name="connsiteY5620" fmla="*/ 1663007 h 3524628"/>
              <a:gd name="connsiteX5621" fmla="*/ 3376006 w 7486643"/>
              <a:gd name="connsiteY5621" fmla="*/ 1753214 h 3524628"/>
              <a:gd name="connsiteX5622" fmla="*/ 3480055 w 7486643"/>
              <a:gd name="connsiteY5622" fmla="*/ 1710047 h 3524628"/>
              <a:gd name="connsiteX5623" fmla="*/ 3496341 w 7486643"/>
              <a:gd name="connsiteY5623" fmla="*/ 1651939 h 3524628"/>
              <a:gd name="connsiteX5624" fmla="*/ 3496341 w 7486643"/>
              <a:gd name="connsiteY5624" fmla="*/ 1539596 h 3524628"/>
              <a:gd name="connsiteX5625" fmla="*/ 3496341 w 7486643"/>
              <a:gd name="connsiteY5625" fmla="*/ 1314357 h 3524628"/>
              <a:gd name="connsiteX5626" fmla="*/ 3416721 w 7486643"/>
              <a:gd name="connsiteY5626" fmla="*/ 1546237 h 3524628"/>
              <a:gd name="connsiteX5627" fmla="*/ 3443412 w 7486643"/>
              <a:gd name="connsiteY5627" fmla="*/ 1437215 h 3524628"/>
              <a:gd name="connsiteX5628" fmla="*/ 3482317 w 7486643"/>
              <a:gd name="connsiteY5628" fmla="*/ 1319338 h 3524628"/>
              <a:gd name="connsiteX5629" fmla="*/ 3503127 w 7486643"/>
              <a:gd name="connsiteY5629" fmla="*/ 1039864 h 3524628"/>
              <a:gd name="connsiteX5630" fmla="*/ 3536151 w 7486643"/>
              <a:gd name="connsiteY5630" fmla="*/ 1014960 h 3524628"/>
              <a:gd name="connsiteX5631" fmla="*/ 3555152 w 7486643"/>
              <a:gd name="connsiteY5631" fmla="*/ 1090224 h 3524628"/>
              <a:gd name="connsiteX5632" fmla="*/ 3643819 w 7486643"/>
              <a:gd name="connsiteY5632" fmla="*/ 1096312 h 3524628"/>
              <a:gd name="connsiteX5633" fmla="*/ 3662367 w 7486643"/>
              <a:gd name="connsiteY5633" fmla="*/ 1073622 h 3524628"/>
              <a:gd name="connsiteX5634" fmla="*/ 3664629 w 7486643"/>
              <a:gd name="connsiteY5634" fmla="*/ 1047058 h 3524628"/>
              <a:gd name="connsiteX5635" fmla="*/ 3697653 w 7486643"/>
              <a:gd name="connsiteY5635" fmla="*/ 1036543 h 3524628"/>
              <a:gd name="connsiteX5636" fmla="*/ 3704439 w 7486643"/>
              <a:gd name="connsiteY5636" fmla="*/ 1282812 h 3524628"/>
              <a:gd name="connsiteX5637" fmla="*/ 3704439 w 7486643"/>
              <a:gd name="connsiteY5637" fmla="*/ 1553431 h 3524628"/>
              <a:gd name="connsiteX5638" fmla="*/ 3707153 w 7486643"/>
              <a:gd name="connsiteY5638" fmla="*/ 1664667 h 3524628"/>
              <a:gd name="connsiteX5639" fmla="*/ 3814369 w 7486643"/>
              <a:gd name="connsiteY5639" fmla="*/ 1641978 h 3524628"/>
              <a:gd name="connsiteX5640" fmla="*/ 3990348 w 7486643"/>
              <a:gd name="connsiteY5640" fmla="*/ 1603792 h 3524628"/>
              <a:gd name="connsiteX5641" fmla="*/ 4029705 w 7486643"/>
              <a:gd name="connsiteY5641" fmla="*/ 1597151 h 3524628"/>
              <a:gd name="connsiteX5642" fmla="*/ 4052325 w 7486643"/>
              <a:gd name="connsiteY5642" fmla="*/ 1571694 h 3524628"/>
              <a:gd name="connsiteX5643" fmla="*/ 4054940 w 7486643"/>
              <a:gd name="connsiteY5643" fmla="*/ 1542432 h 3524628"/>
              <a:gd name="connsiteX5644" fmla="*/ 4055523 w 7486643"/>
              <a:gd name="connsiteY5644" fmla="*/ 1530862 h 3524628"/>
              <a:gd name="connsiteX5645" fmla="*/ 4057350 w 7486643"/>
              <a:gd name="connsiteY5645" fmla="*/ 1558991 h 3524628"/>
              <a:gd name="connsiteX5646" fmla="*/ 4062729 w 7486643"/>
              <a:gd name="connsiteY5646" fmla="*/ 1593831 h 3524628"/>
              <a:gd name="connsiteX5647" fmla="*/ 4093944 w 7486643"/>
              <a:gd name="connsiteY5647" fmla="*/ 1576675 h 3524628"/>
              <a:gd name="connsiteX5648" fmla="*/ 4094396 w 7486643"/>
              <a:gd name="connsiteY5648" fmla="*/ 1539043 h 3524628"/>
              <a:gd name="connsiteX5649" fmla="*/ 4094396 w 7486643"/>
              <a:gd name="connsiteY5649" fmla="*/ 1458244 h 3524628"/>
              <a:gd name="connsiteX5650" fmla="*/ 4224232 w 7486643"/>
              <a:gd name="connsiteY5650" fmla="*/ 1505284 h 3524628"/>
              <a:gd name="connsiteX5651" fmla="*/ 4315161 w 7486643"/>
              <a:gd name="connsiteY5651" fmla="*/ 1497537 h 3524628"/>
              <a:gd name="connsiteX5652" fmla="*/ 4373067 w 7486643"/>
              <a:gd name="connsiteY5652" fmla="*/ 1507498 h 3524628"/>
              <a:gd name="connsiteX5653" fmla="*/ 4304756 w 7486643"/>
              <a:gd name="connsiteY5653" fmla="*/ 1476507 h 3524628"/>
              <a:gd name="connsiteX5654" fmla="*/ 4257256 w 7486643"/>
              <a:gd name="connsiteY5654" fmla="*/ 1461565 h 3524628"/>
              <a:gd name="connsiteX5655" fmla="*/ 4173564 w 7486643"/>
              <a:gd name="connsiteY5655" fmla="*/ 1389068 h 3524628"/>
              <a:gd name="connsiteX5656" fmla="*/ 4062729 w 7486643"/>
              <a:gd name="connsiteY5656" fmla="*/ 1276725 h 3524628"/>
              <a:gd name="connsiteX5657" fmla="*/ 3975419 w 7486643"/>
              <a:gd name="connsiteY5657" fmla="*/ 1167702 h 3524628"/>
              <a:gd name="connsiteX5658" fmla="*/ 3923394 w 7486643"/>
              <a:gd name="connsiteY5658" fmla="*/ 1079710 h 3524628"/>
              <a:gd name="connsiteX5659" fmla="*/ 4079015 w 7486643"/>
              <a:gd name="connsiteY5659" fmla="*/ 1285026 h 3524628"/>
              <a:gd name="connsiteX5660" fmla="*/ 4371257 w 7486643"/>
              <a:gd name="connsiteY5660" fmla="*/ 1492003 h 3524628"/>
              <a:gd name="connsiteX5661" fmla="*/ 4512402 w 7486643"/>
              <a:gd name="connsiteY5661" fmla="*/ 1492003 h 3524628"/>
              <a:gd name="connsiteX5662" fmla="*/ 4656261 w 7486643"/>
              <a:gd name="connsiteY5662" fmla="*/ 1420059 h 3524628"/>
              <a:gd name="connsiteX5663" fmla="*/ 4911407 w 7486643"/>
              <a:gd name="connsiteY5663" fmla="*/ 1204781 h 3524628"/>
              <a:gd name="connsiteX5664" fmla="*/ 4799668 w 7486643"/>
              <a:gd name="connsiteY5664" fmla="*/ 1332066 h 3524628"/>
              <a:gd name="connsiteX5665" fmla="*/ 4626403 w 7486643"/>
              <a:gd name="connsiteY5665" fmla="*/ 1458798 h 3524628"/>
              <a:gd name="connsiteX5666" fmla="*/ 4640880 w 7486643"/>
              <a:gd name="connsiteY5666" fmla="*/ 1485362 h 3524628"/>
              <a:gd name="connsiteX5667" fmla="*/ 4622784 w 7486643"/>
              <a:gd name="connsiteY5667" fmla="*/ 1491449 h 3524628"/>
              <a:gd name="connsiteX5668" fmla="*/ 4623237 w 7486643"/>
              <a:gd name="connsiteY5668" fmla="*/ 1459351 h 3524628"/>
              <a:gd name="connsiteX5669" fmla="*/ 4536378 w 7486643"/>
              <a:gd name="connsiteY5669" fmla="*/ 1498090 h 3524628"/>
              <a:gd name="connsiteX5670" fmla="*/ 4472140 w 7486643"/>
              <a:gd name="connsiteY5670" fmla="*/ 1521333 h 3524628"/>
              <a:gd name="connsiteX5671" fmla="*/ 4656713 w 7486643"/>
              <a:gd name="connsiteY5671" fmla="*/ 1503624 h 3524628"/>
              <a:gd name="connsiteX5672" fmla="*/ 4745381 w 7486643"/>
              <a:gd name="connsiteY5672" fmla="*/ 1483148 h 3524628"/>
              <a:gd name="connsiteX5673" fmla="*/ 4813691 w 7486643"/>
              <a:gd name="connsiteY5673" fmla="*/ 1484808 h 3524628"/>
              <a:gd name="connsiteX5674" fmla="*/ 4852144 w 7486643"/>
              <a:gd name="connsiteY5674" fmla="*/ 1474293 h 3524628"/>
              <a:gd name="connsiteX5675" fmla="*/ 4880192 w 7486643"/>
              <a:gd name="connsiteY5675" fmla="*/ 1479274 h 3524628"/>
              <a:gd name="connsiteX5676" fmla="*/ 4888335 w 7486643"/>
              <a:gd name="connsiteY5676" fmla="*/ 1433341 h 3524628"/>
              <a:gd name="connsiteX5677" fmla="*/ 4790167 w 7486643"/>
              <a:gd name="connsiteY5677" fmla="*/ 1467652 h 3524628"/>
              <a:gd name="connsiteX5678" fmla="*/ 4804191 w 7486643"/>
              <a:gd name="connsiteY5678" fmla="*/ 1437215 h 3524628"/>
              <a:gd name="connsiteX5679" fmla="*/ 5074266 w 7486643"/>
              <a:gd name="connsiteY5679" fmla="*/ 1263996 h 3524628"/>
              <a:gd name="connsiteX5680" fmla="*/ 5089647 w 7486643"/>
              <a:gd name="connsiteY5680" fmla="*/ 1247947 h 3524628"/>
              <a:gd name="connsiteX5681" fmla="*/ 5076981 w 7486643"/>
              <a:gd name="connsiteY5681" fmla="*/ 1267317 h 3524628"/>
              <a:gd name="connsiteX5682" fmla="*/ 5048933 w 7486643"/>
              <a:gd name="connsiteY5682" fmla="*/ 1293881 h 3524628"/>
              <a:gd name="connsiteX5683" fmla="*/ 5038528 w 7486643"/>
              <a:gd name="connsiteY5683" fmla="*/ 1303842 h 3524628"/>
              <a:gd name="connsiteX5684" fmla="*/ 5027670 w 7486643"/>
              <a:gd name="connsiteY5684" fmla="*/ 1314357 h 3524628"/>
              <a:gd name="connsiteX5685" fmla="*/ 4968408 w 7486643"/>
              <a:gd name="connsiteY5685" fmla="*/ 1366378 h 3524628"/>
              <a:gd name="connsiteX5686" fmla="*/ 4930407 w 7486643"/>
              <a:gd name="connsiteY5686" fmla="*/ 1403456 h 3524628"/>
              <a:gd name="connsiteX5687" fmla="*/ 4927241 w 7486643"/>
              <a:gd name="connsiteY5687" fmla="*/ 1458244 h 3524628"/>
              <a:gd name="connsiteX5688" fmla="*/ 4909145 w 7486643"/>
              <a:gd name="connsiteY5688" fmla="*/ 1406777 h 3524628"/>
              <a:gd name="connsiteX5689" fmla="*/ 4905978 w 7486643"/>
              <a:gd name="connsiteY5689" fmla="*/ 1472633 h 3524628"/>
              <a:gd name="connsiteX5690" fmla="*/ 5089195 w 7486643"/>
              <a:gd name="connsiteY5690" fmla="*/ 1448836 h 3524628"/>
              <a:gd name="connsiteX5691" fmla="*/ 5139862 w 7486643"/>
              <a:gd name="connsiteY5691" fmla="*/ 1452710 h 3524628"/>
              <a:gd name="connsiteX5692" fmla="*/ 5179672 w 7486643"/>
              <a:gd name="connsiteY5692" fmla="*/ 1448836 h 3524628"/>
              <a:gd name="connsiteX5693" fmla="*/ 5176506 w 7486643"/>
              <a:gd name="connsiteY5693" fmla="*/ 1413971 h 3524628"/>
              <a:gd name="connsiteX5694" fmla="*/ 5199125 w 7486643"/>
              <a:gd name="connsiteY5694" fmla="*/ 1448283 h 3524628"/>
              <a:gd name="connsiteX5695" fmla="*/ 5239840 w 7486643"/>
              <a:gd name="connsiteY5695" fmla="*/ 1448283 h 3524628"/>
              <a:gd name="connsiteX5696" fmla="*/ 5284626 w 7486643"/>
              <a:gd name="connsiteY5696" fmla="*/ 1438321 h 3524628"/>
              <a:gd name="connsiteX5697" fmla="*/ 5375103 w 7486643"/>
              <a:gd name="connsiteY5697" fmla="*/ 1432787 h 3524628"/>
              <a:gd name="connsiteX5698" fmla="*/ 5437533 w 7486643"/>
              <a:gd name="connsiteY5698" fmla="*/ 1431680 h 3524628"/>
              <a:gd name="connsiteX5699" fmla="*/ 5449295 w 7486643"/>
              <a:gd name="connsiteY5699" fmla="*/ 1393495 h 3524628"/>
              <a:gd name="connsiteX5700" fmla="*/ 5449747 w 7486643"/>
              <a:gd name="connsiteY5700" fmla="*/ 1208101 h 3524628"/>
              <a:gd name="connsiteX5701" fmla="*/ 5448842 w 7486643"/>
              <a:gd name="connsiteY5701" fmla="*/ 825693 h 3524628"/>
              <a:gd name="connsiteX5702" fmla="*/ 5424866 w 7486643"/>
              <a:gd name="connsiteY5702" fmla="*/ 858344 h 3524628"/>
              <a:gd name="connsiteX5703" fmla="*/ 5414009 w 7486643"/>
              <a:gd name="connsiteY5703" fmla="*/ 1290560 h 3524628"/>
              <a:gd name="connsiteX5704" fmla="*/ 5414461 w 7486643"/>
              <a:gd name="connsiteY5704" fmla="*/ 870519 h 3524628"/>
              <a:gd name="connsiteX5705" fmla="*/ 5375556 w 7486643"/>
              <a:gd name="connsiteY5705" fmla="*/ 915346 h 3524628"/>
              <a:gd name="connsiteX5706" fmla="*/ 5374199 w 7486643"/>
              <a:gd name="connsiteY5706" fmla="*/ 811858 h 3524628"/>
              <a:gd name="connsiteX5707" fmla="*/ 5375556 w 7486643"/>
              <a:gd name="connsiteY5707" fmla="*/ 572230 h 3524628"/>
              <a:gd name="connsiteX5708" fmla="*/ 5340722 w 7486643"/>
              <a:gd name="connsiteY5708" fmla="*/ 628124 h 3524628"/>
              <a:gd name="connsiteX5709" fmla="*/ 5340577 w 7486643"/>
              <a:gd name="connsiteY5709" fmla="*/ 652056 h 3524628"/>
              <a:gd name="connsiteX5710" fmla="*/ 5338912 w 7486643"/>
              <a:gd name="connsiteY5710" fmla="*/ 643620 h 3524628"/>
              <a:gd name="connsiteX5711" fmla="*/ 5312222 w 7486643"/>
              <a:gd name="connsiteY5711" fmla="*/ 676271 h 3524628"/>
              <a:gd name="connsiteX5712" fmla="*/ 5303174 w 7486643"/>
              <a:gd name="connsiteY5712" fmla="*/ 697301 h 3524628"/>
              <a:gd name="connsiteX5713" fmla="*/ 5309055 w 7486643"/>
              <a:gd name="connsiteY5713" fmla="*/ 715010 h 3524628"/>
              <a:gd name="connsiteX5714" fmla="*/ 5309960 w 7486643"/>
              <a:gd name="connsiteY5714" fmla="*/ 788614 h 3524628"/>
              <a:gd name="connsiteX5715" fmla="*/ 5304079 w 7486643"/>
              <a:gd name="connsiteY5715" fmla="*/ 996144 h 3524628"/>
              <a:gd name="connsiteX5716" fmla="*/ 5359270 w 7486643"/>
              <a:gd name="connsiteY5716" fmla="*/ 935822 h 3524628"/>
              <a:gd name="connsiteX5717" fmla="*/ 5340722 w 7486643"/>
              <a:gd name="connsiteY5717" fmla="*/ 973454 h 3524628"/>
              <a:gd name="connsiteX5718" fmla="*/ 5344341 w 7486643"/>
              <a:gd name="connsiteY5718" fmla="*/ 1018281 h 3524628"/>
              <a:gd name="connsiteX5719" fmla="*/ 5343889 w 7486643"/>
              <a:gd name="connsiteY5719" fmla="*/ 1144459 h 3524628"/>
              <a:gd name="connsiteX5720" fmla="*/ 5339817 w 7486643"/>
              <a:gd name="connsiteY5720" fmla="*/ 1290007 h 3524628"/>
              <a:gd name="connsiteX5721" fmla="*/ 5338912 w 7486643"/>
              <a:gd name="connsiteY5721" fmla="*/ 975668 h 3524628"/>
              <a:gd name="connsiteX5722" fmla="*/ 5303626 w 7486643"/>
              <a:gd name="connsiteY5722" fmla="*/ 1052592 h 3524628"/>
              <a:gd name="connsiteX5723" fmla="*/ 5303626 w 7486643"/>
              <a:gd name="connsiteY5723" fmla="*/ 1159955 h 3524628"/>
              <a:gd name="connsiteX5724" fmla="*/ 5303626 w 7486643"/>
              <a:gd name="connsiteY5724" fmla="*/ 1344241 h 3524628"/>
              <a:gd name="connsiteX5725" fmla="*/ 5300912 w 7486643"/>
              <a:gd name="connsiteY5725" fmla="*/ 1025475 h 3524628"/>
              <a:gd name="connsiteX5726" fmla="*/ 5279197 w 7486643"/>
              <a:gd name="connsiteY5726" fmla="*/ 1053146 h 3524628"/>
              <a:gd name="connsiteX5727" fmla="*/ 5269245 w 7486643"/>
              <a:gd name="connsiteY5727" fmla="*/ 1090224 h 3524628"/>
              <a:gd name="connsiteX5728" fmla="*/ 5268793 w 7486643"/>
              <a:gd name="connsiteY5728" fmla="*/ 1204781 h 3524628"/>
              <a:gd name="connsiteX5729" fmla="*/ 5265626 w 7486643"/>
              <a:gd name="connsiteY5729" fmla="*/ 1423933 h 3524628"/>
              <a:gd name="connsiteX5730" fmla="*/ 5266983 w 7486643"/>
              <a:gd name="connsiteY5730" fmla="*/ 1065874 h 3524628"/>
              <a:gd name="connsiteX5731" fmla="*/ 5171077 w 7486643"/>
              <a:gd name="connsiteY5731" fmla="*/ 1175450 h 3524628"/>
              <a:gd name="connsiteX5732" fmla="*/ 5090100 w 7486643"/>
              <a:gd name="connsiteY5732" fmla="*/ 1247947 h 3524628"/>
              <a:gd name="connsiteX5733" fmla="*/ 5090100 w 7486643"/>
              <a:gd name="connsiteY5733" fmla="*/ 1159401 h 3524628"/>
              <a:gd name="connsiteX5734" fmla="*/ 5089647 w 7486643"/>
              <a:gd name="connsiteY5734" fmla="*/ 1010533 h 3524628"/>
              <a:gd name="connsiteX5735" fmla="*/ 5010932 w 7486643"/>
              <a:gd name="connsiteY5735" fmla="*/ 1106273 h 3524628"/>
              <a:gd name="connsiteX5736" fmla="*/ 4946693 w 7486643"/>
              <a:gd name="connsiteY5736" fmla="*/ 1180431 h 3524628"/>
              <a:gd name="connsiteX5737" fmla="*/ 4912764 w 7486643"/>
              <a:gd name="connsiteY5737" fmla="*/ 1208655 h 3524628"/>
              <a:gd name="connsiteX5738" fmla="*/ 4942169 w 7486643"/>
              <a:gd name="connsiteY5738" fmla="*/ 1174343 h 3524628"/>
              <a:gd name="connsiteX5739" fmla="*/ 5037623 w 7486643"/>
              <a:gd name="connsiteY5739" fmla="*/ 1055913 h 3524628"/>
              <a:gd name="connsiteX5740" fmla="*/ 5141219 w 7486643"/>
              <a:gd name="connsiteY5740" fmla="*/ 917559 h 3524628"/>
              <a:gd name="connsiteX5741" fmla="*/ 5192792 w 7486643"/>
              <a:gd name="connsiteY5741" fmla="*/ 842295 h 3524628"/>
              <a:gd name="connsiteX5742" fmla="*/ 5228530 w 7486643"/>
              <a:gd name="connsiteY5742" fmla="*/ 788061 h 3524628"/>
              <a:gd name="connsiteX5743" fmla="*/ 5229435 w 7486643"/>
              <a:gd name="connsiteY5743" fmla="*/ 809644 h 3524628"/>
              <a:gd name="connsiteX5744" fmla="*/ 5178768 w 7486643"/>
              <a:gd name="connsiteY5744" fmla="*/ 883801 h 3524628"/>
              <a:gd name="connsiteX5745" fmla="*/ 5148458 w 7486643"/>
              <a:gd name="connsiteY5745" fmla="*/ 926967 h 3524628"/>
              <a:gd name="connsiteX5746" fmla="*/ 5123124 w 7486643"/>
              <a:gd name="connsiteY5746" fmla="*/ 959065 h 3524628"/>
              <a:gd name="connsiteX5747" fmla="*/ 5091005 w 7486643"/>
              <a:gd name="connsiteY5747" fmla="*/ 1008319 h 3524628"/>
              <a:gd name="connsiteX5748" fmla="*/ 5095981 w 7486643"/>
              <a:gd name="connsiteY5748" fmla="*/ 1085244 h 3524628"/>
              <a:gd name="connsiteX5749" fmla="*/ 5095076 w 7486643"/>
              <a:gd name="connsiteY5749" fmla="*/ 1233005 h 3524628"/>
              <a:gd name="connsiteX5750" fmla="*/ 5145291 w 7486643"/>
              <a:gd name="connsiteY5750" fmla="*/ 1185965 h 3524628"/>
              <a:gd name="connsiteX5751" fmla="*/ 5160672 w 7486643"/>
              <a:gd name="connsiteY5751" fmla="*/ 1109040 h 3524628"/>
              <a:gd name="connsiteX5752" fmla="*/ 5162029 w 7486643"/>
              <a:gd name="connsiteY5752" fmla="*/ 917006 h 3524628"/>
              <a:gd name="connsiteX5753" fmla="*/ 5162029 w 7486643"/>
              <a:gd name="connsiteY5753" fmla="*/ 1164382 h 3524628"/>
              <a:gd name="connsiteX5754" fmla="*/ 5195506 w 7486643"/>
              <a:gd name="connsiteY5754" fmla="*/ 1076943 h 3524628"/>
              <a:gd name="connsiteX5755" fmla="*/ 5199577 w 7486643"/>
              <a:gd name="connsiteY5755" fmla="*/ 888782 h 3524628"/>
              <a:gd name="connsiteX5756" fmla="*/ 5201387 w 7486643"/>
              <a:gd name="connsiteY5756" fmla="*/ 1119002 h 3524628"/>
              <a:gd name="connsiteX5757" fmla="*/ 5262459 w 7486643"/>
              <a:gd name="connsiteY5757" fmla="*/ 1052039 h 3524628"/>
              <a:gd name="connsiteX5758" fmla="*/ 5291412 w 7486643"/>
              <a:gd name="connsiteY5758" fmla="*/ 1016067 h 3524628"/>
              <a:gd name="connsiteX5759" fmla="*/ 5299102 w 7486643"/>
              <a:gd name="connsiteY5759" fmla="*/ 968473 h 3524628"/>
              <a:gd name="connsiteX5760" fmla="*/ 5300007 w 7486643"/>
              <a:gd name="connsiteY5760" fmla="*/ 838975 h 3524628"/>
              <a:gd name="connsiteX5761" fmla="*/ 5300460 w 7486643"/>
              <a:gd name="connsiteY5761" fmla="*/ 703942 h 3524628"/>
              <a:gd name="connsiteX5762" fmla="*/ 5239840 w 7486643"/>
              <a:gd name="connsiteY5762" fmla="*/ 784187 h 3524628"/>
              <a:gd name="connsiteX5763" fmla="*/ 5319912 w 7486643"/>
              <a:gd name="connsiteY5763" fmla="*/ 641960 h 3524628"/>
              <a:gd name="connsiteX5764" fmla="*/ 5396366 w 7486643"/>
              <a:gd name="connsiteY5764" fmla="*/ 510247 h 3524628"/>
              <a:gd name="connsiteX5765" fmla="*/ 5474628 w 7486643"/>
              <a:gd name="connsiteY5765" fmla="*/ 373554 h 3524628"/>
              <a:gd name="connsiteX5766" fmla="*/ 5532986 w 7486643"/>
              <a:gd name="connsiteY5766" fmla="*/ 265639 h 3524628"/>
              <a:gd name="connsiteX5767" fmla="*/ 5459247 w 7486643"/>
              <a:gd name="connsiteY5767" fmla="*/ 421701 h 3524628"/>
              <a:gd name="connsiteX5768" fmla="*/ 5439795 w 7486643"/>
              <a:gd name="connsiteY5768" fmla="*/ 458226 h 3524628"/>
              <a:gd name="connsiteX5769" fmla="*/ 5417628 w 7486643"/>
              <a:gd name="connsiteY5769" fmla="*/ 517995 h 3524628"/>
              <a:gd name="connsiteX5770" fmla="*/ 5417628 w 7486643"/>
              <a:gd name="connsiteY5770" fmla="*/ 848936 h 3524628"/>
              <a:gd name="connsiteX5771" fmla="*/ 5496343 w 7486643"/>
              <a:gd name="connsiteY5771" fmla="*/ 729399 h 3524628"/>
              <a:gd name="connsiteX5772" fmla="*/ 5572344 w 7486643"/>
              <a:gd name="connsiteY5772" fmla="*/ 627571 h 3524628"/>
              <a:gd name="connsiteX5773" fmla="*/ 5577773 w 7486643"/>
              <a:gd name="connsiteY5773" fmla="*/ 705049 h 3524628"/>
              <a:gd name="connsiteX5774" fmla="*/ 5574154 w 7486643"/>
              <a:gd name="connsiteY5774" fmla="*/ 789168 h 3524628"/>
              <a:gd name="connsiteX5775" fmla="*/ 5574154 w 7486643"/>
              <a:gd name="connsiteY5775" fmla="*/ 1015514 h 3524628"/>
              <a:gd name="connsiteX5776" fmla="*/ 5575511 w 7486643"/>
              <a:gd name="connsiteY5776" fmla="*/ 1425039 h 3524628"/>
              <a:gd name="connsiteX5777" fmla="*/ 5604916 w 7486643"/>
              <a:gd name="connsiteY5777" fmla="*/ 1396262 h 3524628"/>
              <a:gd name="connsiteX5778" fmla="*/ 5605368 w 7486643"/>
              <a:gd name="connsiteY5778" fmla="*/ 1338707 h 3524628"/>
              <a:gd name="connsiteX5779" fmla="*/ 5605821 w 7486643"/>
              <a:gd name="connsiteY5779" fmla="*/ 1223597 h 3524628"/>
              <a:gd name="connsiteX5780" fmla="*/ 5606273 w 7486643"/>
              <a:gd name="connsiteY5780" fmla="*/ 993377 h 3524628"/>
              <a:gd name="connsiteX5781" fmla="*/ 5607178 w 7486643"/>
              <a:gd name="connsiteY5781" fmla="*/ 750982 h 3524628"/>
              <a:gd name="connsiteX5782" fmla="*/ 5609440 w 7486643"/>
              <a:gd name="connsiteY5782" fmla="*/ 638086 h 3524628"/>
              <a:gd name="connsiteX5783" fmla="*/ 5608535 w 7486643"/>
              <a:gd name="connsiteY5783" fmla="*/ 572783 h 3524628"/>
              <a:gd name="connsiteX5784" fmla="*/ 5575511 w 7486643"/>
              <a:gd name="connsiteY5784" fmla="*/ 622590 h 3524628"/>
              <a:gd name="connsiteX5785" fmla="*/ 5569630 w 7486643"/>
              <a:gd name="connsiteY5785" fmla="*/ 610415 h 3524628"/>
              <a:gd name="connsiteX5786" fmla="*/ 5623464 w 7486643"/>
              <a:gd name="connsiteY5786" fmla="*/ 509694 h 3524628"/>
              <a:gd name="connsiteX5787" fmla="*/ 5658750 w 7486643"/>
              <a:gd name="connsiteY5787" fmla="*/ 478149 h 3524628"/>
              <a:gd name="connsiteX5788" fmla="*/ 5657845 w 7486643"/>
              <a:gd name="connsiteY5788" fmla="*/ 1014407 h 3524628"/>
              <a:gd name="connsiteX5789" fmla="*/ 5657393 w 7486643"/>
              <a:gd name="connsiteY5789" fmla="*/ 1278938 h 3524628"/>
              <a:gd name="connsiteX5790" fmla="*/ 5653774 w 7486643"/>
              <a:gd name="connsiteY5790" fmla="*/ 1417292 h 3524628"/>
              <a:gd name="connsiteX5791" fmla="*/ 5714846 w 7486643"/>
              <a:gd name="connsiteY5791" fmla="*/ 1425039 h 3524628"/>
              <a:gd name="connsiteX5792" fmla="*/ 5682274 w 7486643"/>
              <a:gd name="connsiteY5792" fmla="*/ 1417845 h 3524628"/>
              <a:gd name="connsiteX5793" fmla="*/ 5688155 w 7486643"/>
              <a:gd name="connsiteY5793" fmla="*/ 441624 h 3524628"/>
              <a:gd name="connsiteX5794" fmla="*/ 5663726 w 7486643"/>
              <a:gd name="connsiteY5794" fmla="*/ 460440 h 3524628"/>
              <a:gd name="connsiteX5795" fmla="*/ 5703989 w 7486643"/>
              <a:gd name="connsiteY5795" fmla="*/ 392370 h 3524628"/>
              <a:gd name="connsiteX5796" fmla="*/ 5762346 w 7486643"/>
              <a:gd name="connsiteY5796" fmla="*/ 296630 h 3524628"/>
              <a:gd name="connsiteX5797" fmla="*/ 5735203 w 7486643"/>
              <a:gd name="connsiteY5797" fmla="*/ 356952 h 3524628"/>
              <a:gd name="connsiteX5798" fmla="*/ 5738822 w 7486643"/>
              <a:gd name="connsiteY5798" fmla="*/ 403438 h 3524628"/>
              <a:gd name="connsiteX5799" fmla="*/ 5739275 w 7486643"/>
              <a:gd name="connsiteY5799" fmla="*/ 536258 h 3524628"/>
              <a:gd name="connsiteX5800" fmla="*/ 5740632 w 7486643"/>
              <a:gd name="connsiteY5800" fmla="*/ 860558 h 3524628"/>
              <a:gd name="connsiteX5801" fmla="*/ 5734298 w 7486643"/>
              <a:gd name="connsiteY5801" fmla="*/ 1147779 h 3524628"/>
              <a:gd name="connsiteX5802" fmla="*/ 5733846 w 7486643"/>
              <a:gd name="connsiteY5802" fmla="*/ 1291113 h 3524628"/>
              <a:gd name="connsiteX5803" fmla="*/ 5728417 w 7486643"/>
              <a:gd name="connsiteY5803" fmla="*/ 1406223 h 3524628"/>
              <a:gd name="connsiteX5804" fmla="*/ 5727060 w 7486643"/>
              <a:gd name="connsiteY5804" fmla="*/ 869966 h 3524628"/>
              <a:gd name="connsiteX5805" fmla="*/ 5732037 w 7486643"/>
              <a:gd name="connsiteY5805" fmla="*/ 361932 h 3524628"/>
              <a:gd name="connsiteX5806" fmla="*/ 5713036 w 7486643"/>
              <a:gd name="connsiteY5806" fmla="*/ 387389 h 3524628"/>
              <a:gd name="connsiteX5807" fmla="*/ 5707608 w 7486643"/>
              <a:gd name="connsiteY5807" fmla="*/ 403992 h 3524628"/>
              <a:gd name="connsiteX5808" fmla="*/ 5701274 w 7486643"/>
              <a:gd name="connsiteY5808" fmla="*/ 447158 h 3524628"/>
              <a:gd name="connsiteX5809" fmla="*/ 5700369 w 7486643"/>
              <a:gd name="connsiteY5809" fmla="*/ 583851 h 3524628"/>
              <a:gd name="connsiteX5810" fmla="*/ 5694036 w 7486643"/>
              <a:gd name="connsiteY5810" fmla="*/ 901510 h 3524628"/>
              <a:gd name="connsiteX5811" fmla="*/ 5693131 w 7486643"/>
              <a:gd name="connsiteY5811" fmla="*/ 1229131 h 3524628"/>
              <a:gd name="connsiteX5812" fmla="*/ 5693131 w 7486643"/>
              <a:gd name="connsiteY5812" fmla="*/ 1379106 h 3524628"/>
              <a:gd name="connsiteX5813" fmla="*/ 5708512 w 7486643"/>
              <a:gd name="connsiteY5813" fmla="*/ 1415078 h 3524628"/>
              <a:gd name="connsiteX5814" fmla="*/ 5747418 w 7486643"/>
              <a:gd name="connsiteY5814" fmla="*/ 1424486 h 3524628"/>
              <a:gd name="connsiteX5815" fmla="*/ 5756465 w 7486643"/>
              <a:gd name="connsiteY5815" fmla="*/ 1372465 h 3524628"/>
              <a:gd name="connsiteX5816" fmla="*/ 5779990 w 7486643"/>
              <a:gd name="connsiteY5816" fmla="*/ 1396262 h 3524628"/>
              <a:gd name="connsiteX5817" fmla="*/ 5779537 w 7486643"/>
              <a:gd name="connsiteY5817" fmla="*/ 1346455 h 3524628"/>
              <a:gd name="connsiteX5818" fmla="*/ 5780442 w 7486643"/>
              <a:gd name="connsiteY5818" fmla="*/ 1268424 h 3524628"/>
              <a:gd name="connsiteX5819" fmla="*/ 5785418 w 7486643"/>
              <a:gd name="connsiteY5819" fmla="*/ 934162 h 3524628"/>
              <a:gd name="connsiteX5820" fmla="*/ 5791752 w 7486643"/>
              <a:gd name="connsiteY5820" fmla="*/ 252910 h 3524628"/>
              <a:gd name="connsiteX5821" fmla="*/ 5763251 w 7486643"/>
              <a:gd name="connsiteY5821" fmla="*/ 295523 h 3524628"/>
              <a:gd name="connsiteX5822" fmla="*/ 5798085 w 7486643"/>
              <a:gd name="connsiteY5822" fmla="*/ 222472 h 3524628"/>
              <a:gd name="connsiteX5823" fmla="*/ 5803061 w 7486643"/>
              <a:gd name="connsiteY5823" fmla="*/ 131713 h 3524628"/>
              <a:gd name="connsiteX5824" fmla="*/ 5803514 w 7486643"/>
              <a:gd name="connsiteY5824" fmla="*/ 101275 h 3524628"/>
              <a:gd name="connsiteX5825" fmla="*/ 5815728 w 7486643"/>
              <a:gd name="connsiteY5825" fmla="*/ 88546 h 3524628"/>
              <a:gd name="connsiteX5826" fmla="*/ 5821609 w 7486643"/>
              <a:gd name="connsiteY5826" fmla="*/ 65856 h 3524628"/>
              <a:gd name="connsiteX5827" fmla="*/ 5810752 w 7486643"/>
              <a:gd name="connsiteY5827" fmla="*/ 0 h 3524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</a:cxnLst>
            <a:rect l="l" t="t" r="r" b="b"/>
            <a:pathLst>
              <a:path w="7486643" h="3524628">
                <a:moveTo>
                  <a:pt x="1516980" y="3507119"/>
                </a:moveTo>
                <a:cubicBezTo>
                  <a:pt x="1514661" y="3507949"/>
                  <a:pt x="1512626" y="3510024"/>
                  <a:pt x="1510816" y="3513068"/>
                </a:cubicBezTo>
                <a:cubicBezTo>
                  <a:pt x="1516697" y="3516942"/>
                  <a:pt x="1521673" y="3516942"/>
                  <a:pt x="1524840" y="3508641"/>
                </a:cubicBezTo>
                <a:cubicBezTo>
                  <a:pt x="1521900" y="3506704"/>
                  <a:pt x="1519298" y="3506289"/>
                  <a:pt x="1516980" y="3507119"/>
                </a:cubicBezTo>
                <a:close/>
                <a:moveTo>
                  <a:pt x="1477622" y="3481731"/>
                </a:moveTo>
                <a:cubicBezTo>
                  <a:pt x="1466935" y="3481108"/>
                  <a:pt x="1456530" y="3482077"/>
                  <a:pt x="1447030" y="3488164"/>
                </a:cubicBezTo>
                <a:cubicBezTo>
                  <a:pt x="1428934" y="3499233"/>
                  <a:pt x="1432101" y="3505874"/>
                  <a:pt x="1410386" y="3499233"/>
                </a:cubicBezTo>
                <a:cubicBezTo>
                  <a:pt x="1428029" y="3504767"/>
                  <a:pt x="1431196" y="3521369"/>
                  <a:pt x="1448387" y="3517495"/>
                </a:cubicBezTo>
                <a:cubicBezTo>
                  <a:pt x="1455172" y="3517495"/>
                  <a:pt x="1459696" y="3514175"/>
                  <a:pt x="1462863" y="3507534"/>
                </a:cubicBezTo>
                <a:cubicBezTo>
                  <a:pt x="1466030" y="3498126"/>
                  <a:pt x="1470554" y="3498679"/>
                  <a:pt x="1475982" y="3509747"/>
                </a:cubicBezTo>
                <a:cubicBezTo>
                  <a:pt x="1490911" y="3509194"/>
                  <a:pt x="1492721" y="3520816"/>
                  <a:pt x="1509006" y="3512514"/>
                </a:cubicBezTo>
                <a:cubicBezTo>
                  <a:pt x="1503578" y="3505874"/>
                  <a:pt x="1497244" y="3502000"/>
                  <a:pt x="1489102" y="3500893"/>
                </a:cubicBezTo>
                <a:cubicBezTo>
                  <a:pt x="1517150" y="3498126"/>
                  <a:pt x="1545197" y="3495912"/>
                  <a:pt x="1573245" y="3499233"/>
                </a:cubicBezTo>
                <a:cubicBezTo>
                  <a:pt x="1591793" y="3500893"/>
                  <a:pt x="1628437" y="3523029"/>
                  <a:pt x="1644270" y="3510301"/>
                </a:cubicBezTo>
                <a:cubicBezTo>
                  <a:pt x="1639746" y="3506427"/>
                  <a:pt x="1633865" y="3501446"/>
                  <a:pt x="1642008" y="3499233"/>
                </a:cubicBezTo>
                <a:cubicBezTo>
                  <a:pt x="1656032" y="3496465"/>
                  <a:pt x="1671413" y="3503660"/>
                  <a:pt x="1684080" y="3493145"/>
                </a:cubicBezTo>
                <a:cubicBezTo>
                  <a:pt x="1625270" y="3477649"/>
                  <a:pt x="1569174" y="3487057"/>
                  <a:pt x="1509911" y="3484844"/>
                </a:cubicBezTo>
                <a:cubicBezTo>
                  <a:pt x="1499280" y="3484567"/>
                  <a:pt x="1488310" y="3482353"/>
                  <a:pt x="1477622" y="3481731"/>
                </a:cubicBezTo>
                <a:close/>
                <a:moveTo>
                  <a:pt x="2587496" y="3481523"/>
                </a:moveTo>
                <a:cubicBezTo>
                  <a:pt x="2603782" y="3494805"/>
                  <a:pt x="2626854" y="3497572"/>
                  <a:pt x="2643140" y="3504213"/>
                </a:cubicBezTo>
                <a:cubicBezTo>
                  <a:pt x="2653092" y="3508087"/>
                  <a:pt x="2663950" y="3516388"/>
                  <a:pt x="2676164" y="3517495"/>
                </a:cubicBezTo>
                <a:cubicBezTo>
                  <a:pt x="2677069" y="3499786"/>
                  <a:pt x="2676617" y="3504767"/>
                  <a:pt x="2666664" y="3498679"/>
                </a:cubicBezTo>
                <a:cubicBezTo>
                  <a:pt x="2658521" y="3499233"/>
                  <a:pt x="2650378" y="3498679"/>
                  <a:pt x="2642235" y="3497572"/>
                </a:cubicBezTo>
                <a:cubicBezTo>
                  <a:pt x="2639973" y="3493698"/>
                  <a:pt x="2638164" y="3489825"/>
                  <a:pt x="2635902" y="3485397"/>
                </a:cubicBezTo>
                <a:cubicBezTo>
                  <a:pt x="2619616" y="3478203"/>
                  <a:pt x="2602877" y="3489271"/>
                  <a:pt x="2587496" y="3481523"/>
                </a:cubicBezTo>
                <a:close/>
                <a:moveTo>
                  <a:pt x="2680059" y="3478307"/>
                </a:moveTo>
                <a:lnTo>
                  <a:pt x="2682110" y="3480825"/>
                </a:lnTo>
                <a:lnTo>
                  <a:pt x="2681140" y="3479863"/>
                </a:lnTo>
                <a:cubicBezTo>
                  <a:pt x="2678539" y="3476543"/>
                  <a:pt x="2678709" y="3476681"/>
                  <a:pt x="2680059" y="3478307"/>
                </a:cubicBezTo>
                <a:close/>
                <a:moveTo>
                  <a:pt x="1297289" y="3475436"/>
                </a:moveTo>
                <a:cubicBezTo>
                  <a:pt x="1266527" y="3474882"/>
                  <a:pt x="1276932" y="3522476"/>
                  <a:pt x="1301361" y="3516942"/>
                </a:cubicBezTo>
                <a:cubicBezTo>
                  <a:pt x="1325337" y="3518049"/>
                  <a:pt x="1319456" y="3475989"/>
                  <a:pt x="1297289" y="3475436"/>
                </a:cubicBezTo>
                <a:close/>
                <a:moveTo>
                  <a:pt x="1833820" y="3462154"/>
                </a:moveTo>
                <a:cubicBezTo>
                  <a:pt x="1791296" y="3469348"/>
                  <a:pt x="1838796" y="3484290"/>
                  <a:pt x="1855987" y="3479863"/>
                </a:cubicBezTo>
                <a:cubicBezTo>
                  <a:pt x="1869106" y="3476543"/>
                  <a:pt x="1887654" y="3479863"/>
                  <a:pt x="1871821" y="3465474"/>
                </a:cubicBezTo>
                <a:cubicBezTo>
                  <a:pt x="1870463" y="3464368"/>
                  <a:pt x="1838344" y="3461600"/>
                  <a:pt x="1833820" y="3462154"/>
                </a:cubicBezTo>
                <a:close/>
                <a:moveTo>
                  <a:pt x="2808261" y="3461601"/>
                </a:moveTo>
                <a:cubicBezTo>
                  <a:pt x="2795142" y="3462569"/>
                  <a:pt x="2782249" y="3465198"/>
                  <a:pt x="2776594" y="3470455"/>
                </a:cubicBezTo>
                <a:cubicBezTo>
                  <a:pt x="2757594" y="3487611"/>
                  <a:pt x="2805547" y="3480417"/>
                  <a:pt x="2806904" y="3480417"/>
                </a:cubicBezTo>
                <a:lnTo>
                  <a:pt x="2851181" y="3480417"/>
                </a:lnTo>
                <a:lnTo>
                  <a:pt x="2854404" y="3480417"/>
                </a:lnTo>
                <a:cubicBezTo>
                  <a:pt x="2877929" y="3480417"/>
                  <a:pt x="2846714" y="3463814"/>
                  <a:pt x="2841285" y="3462707"/>
                </a:cubicBezTo>
                <a:cubicBezTo>
                  <a:pt x="2834726" y="3461324"/>
                  <a:pt x="2821381" y="3460632"/>
                  <a:pt x="2808261" y="3461601"/>
                </a:cubicBezTo>
                <a:close/>
                <a:moveTo>
                  <a:pt x="1963323" y="3459690"/>
                </a:moveTo>
                <a:cubicBezTo>
                  <a:pt x="1945362" y="3458211"/>
                  <a:pt x="1916268" y="3462569"/>
                  <a:pt x="1909821" y="3468795"/>
                </a:cubicBezTo>
                <a:cubicBezTo>
                  <a:pt x="1889916" y="3489271"/>
                  <a:pt x="1906202" y="3484290"/>
                  <a:pt x="1913893" y="3487057"/>
                </a:cubicBezTo>
                <a:cubicBezTo>
                  <a:pt x="1917964" y="3488164"/>
                  <a:pt x="1939226" y="3481523"/>
                  <a:pt x="1945560" y="3482630"/>
                </a:cubicBezTo>
                <a:cubicBezTo>
                  <a:pt x="1954155" y="3484290"/>
                  <a:pt x="1962750" y="3489271"/>
                  <a:pt x="1970893" y="3491485"/>
                </a:cubicBezTo>
                <a:cubicBezTo>
                  <a:pt x="1976774" y="3493145"/>
                  <a:pt x="1949631" y="3485397"/>
                  <a:pt x="1970893" y="3491485"/>
                </a:cubicBezTo>
                <a:cubicBezTo>
                  <a:pt x="1988084" y="3496465"/>
                  <a:pt x="1984013" y="3470455"/>
                  <a:pt x="1976322" y="3463261"/>
                </a:cubicBezTo>
                <a:cubicBezTo>
                  <a:pt x="1974060" y="3461324"/>
                  <a:pt x="1969310" y="3460182"/>
                  <a:pt x="1963323" y="3459690"/>
                </a:cubicBezTo>
                <a:close/>
                <a:moveTo>
                  <a:pt x="3590593" y="3457260"/>
                </a:moveTo>
                <a:lnTo>
                  <a:pt x="3592311" y="3457731"/>
                </a:lnTo>
                <a:lnTo>
                  <a:pt x="3592247" y="3457727"/>
                </a:lnTo>
                <a:cubicBezTo>
                  <a:pt x="3588741" y="3456758"/>
                  <a:pt x="3588883" y="3456793"/>
                  <a:pt x="3590593" y="3457260"/>
                </a:cubicBezTo>
                <a:close/>
                <a:moveTo>
                  <a:pt x="3485067" y="3447039"/>
                </a:moveTo>
                <a:cubicBezTo>
                  <a:pt x="3479405" y="3447938"/>
                  <a:pt x="3474966" y="3449841"/>
                  <a:pt x="3473270" y="3452746"/>
                </a:cubicBezTo>
                <a:cubicBezTo>
                  <a:pt x="3459698" y="3475989"/>
                  <a:pt x="3524389" y="3492592"/>
                  <a:pt x="3528008" y="3466028"/>
                </a:cubicBezTo>
                <a:cubicBezTo>
                  <a:pt x="3527104" y="3473776"/>
                  <a:pt x="3529365" y="3458280"/>
                  <a:pt x="3528008" y="3466028"/>
                </a:cubicBezTo>
                <a:cubicBezTo>
                  <a:pt x="3530044" y="3450671"/>
                  <a:pt x="3502053" y="3444341"/>
                  <a:pt x="3485067" y="3447039"/>
                </a:cubicBezTo>
                <a:close/>
                <a:moveTo>
                  <a:pt x="2341907" y="3443753"/>
                </a:moveTo>
                <a:cubicBezTo>
                  <a:pt x="2333029" y="3443753"/>
                  <a:pt x="2325112" y="3449702"/>
                  <a:pt x="2316064" y="3461600"/>
                </a:cubicBezTo>
                <a:cubicBezTo>
                  <a:pt x="2335517" y="3461600"/>
                  <a:pt x="2353612" y="3461600"/>
                  <a:pt x="2373517" y="3461600"/>
                </a:cubicBezTo>
                <a:cubicBezTo>
                  <a:pt x="2360624" y="3449702"/>
                  <a:pt x="2350785" y="3443753"/>
                  <a:pt x="2341907" y="3443753"/>
                </a:cubicBezTo>
                <a:close/>
                <a:moveTo>
                  <a:pt x="5913401" y="3442041"/>
                </a:moveTo>
                <a:cubicBezTo>
                  <a:pt x="5914037" y="3440328"/>
                  <a:pt x="5909712" y="3453714"/>
                  <a:pt x="5910729" y="3449979"/>
                </a:cubicBezTo>
                <a:cubicBezTo>
                  <a:pt x="5912426" y="3444860"/>
                  <a:pt x="5913189" y="3442612"/>
                  <a:pt x="5913401" y="3442041"/>
                </a:cubicBezTo>
                <a:close/>
                <a:moveTo>
                  <a:pt x="50059" y="3437804"/>
                </a:moveTo>
                <a:cubicBezTo>
                  <a:pt x="51416" y="3449979"/>
                  <a:pt x="58655" y="3456620"/>
                  <a:pt x="66345" y="3462707"/>
                </a:cubicBezTo>
                <a:cubicBezTo>
                  <a:pt x="69512" y="3437804"/>
                  <a:pt x="69512" y="3437804"/>
                  <a:pt x="50059" y="3437804"/>
                </a:cubicBezTo>
                <a:close/>
                <a:moveTo>
                  <a:pt x="3605819" y="3433653"/>
                </a:moveTo>
                <a:cubicBezTo>
                  <a:pt x="3578337" y="3432270"/>
                  <a:pt x="3551759" y="3433653"/>
                  <a:pt x="3544294" y="3444445"/>
                </a:cubicBezTo>
                <a:cubicBezTo>
                  <a:pt x="3522127" y="3475989"/>
                  <a:pt x="3581842" y="3454406"/>
                  <a:pt x="3592247" y="3457727"/>
                </a:cubicBezTo>
                <a:cubicBezTo>
                  <a:pt x="3607402" y="3461878"/>
                  <a:pt x="3603896" y="3460909"/>
                  <a:pt x="3598355" y="3459387"/>
                </a:cubicBezTo>
                <a:lnTo>
                  <a:pt x="3592311" y="3457731"/>
                </a:lnTo>
                <a:lnTo>
                  <a:pt x="3613227" y="3458998"/>
                </a:lnTo>
                <a:cubicBezTo>
                  <a:pt x="3633584" y="3456378"/>
                  <a:pt x="3652415" y="3444030"/>
                  <a:pt x="3672772" y="3439464"/>
                </a:cubicBezTo>
                <a:cubicBezTo>
                  <a:pt x="3661689" y="3439187"/>
                  <a:pt x="3633302" y="3435037"/>
                  <a:pt x="3605819" y="3433653"/>
                </a:cubicBezTo>
                <a:close/>
                <a:moveTo>
                  <a:pt x="3350220" y="3426182"/>
                </a:moveTo>
                <a:cubicBezTo>
                  <a:pt x="3343435" y="3431716"/>
                  <a:pt x="3333030" y="3444445"/>
                  <a:pt x="3346149" y="3452192"/>
                </a:cubicBezTo>
                <a:cubicBezTo>
                  <a:pt x="3340720" y="3448872"/>
                  <a:pt x="3364244" y="3463261"/>
                  <a:pt x="3346149" y="3452192"/>
                </a:cubicBezTo>
                <a:cubicBezTo>
                  <a:pt x="3363792" y="3462707"/>
                  <a:pt x="3372840" y="3444445"/>
                  <a:pt x="3381435" y="3429502"/>
                </a:cubicBezTo>
                <a:cubicBezTo>
                  <a:pt x="3377364" y="3430056"/>
                  <a:pt x="3371370" y="3427842"/>
                  <a:pt x="3365489" y="3426182"/>
                </a:cubicBezTo>
                <a:cubicBezTo>
                  <a:pt x="3359608" y="3424522"/>
                  <a:pt x="3353840" y="3423415"/>
                  <a:pt x="3350220" y="3426182"/>
                </a:cubicBezTo>
                <a:close/>
                <a:moveTo>
                  <a:pt x="2656259" y="3425629"/>
                </a:moveTo>
                <a:cubicBezTo>
                  <a:pt x="2652640" y="3424522"/>
                  <a:pt x="2633187" y="3434483"/>
                  <a:pt x="2631830" y="3439464"/>
                </a:cubicBezTo>
                <a:cubicBezTo>
                  <a:pt x="2623687" y="3462707"/>
                  <a:pt x="2669831" y="3466028"/>
                  <a:pt x="2681140" y="3479863"/>
                </a:cubicBezTo>
                <a:cubicBezTo>
                  <a:pt x="2692902" y="3494252"/>
                  <a:pt x="2690301" y="3490931"/>
                  <a:pt x="2686060" y="3485674"/>
                </a:cubicBezTo>
                <a:lnTo>
                  <a:pt x="2682110" y="3480825"/>
                </a:lnTo>
                <a:lnTo>
                  <a:pt x="2696196" y="3494797"/>
                </a:lnTo>
                <a:cubicBezTo>
                  <a:pt x="2710065" y="3504524"/>
                  <a:pt x="2721516" y="3499232"/>
                  <a:pt x="2740855" y="3484290"/>
                </a:cubicBezTo>
                <a:cubicBezTo>
                  <a:pt x="2718688" y="3455513"/>
                  <a:pt x="2682950" y="3466581"/>
                  <a:pt x="2656712" y="3447212"/>
                </a:cubicBezTo>
                <a:cubicBezTo>
                  <a:pt x="2660331" y="3438357"/>
                  <a:pt x="2675259" y="3431163"/>
                  <a:pt x="2656259" y="3425629"/>
                </a:cubicBezTo>
                <a:close/>
                <a:moveTo>
                  <a:pt x="5915197" y="3417604"/>
                </a:moveTo>
                <a:cubicBezTo>
                  <a:pt x="5904961" y="3418158"/>
                  <a:pt x="5895800" y="3421201"/>
                  <a:pt x="5894896" y="3431163"/>
                </a:cubicBezTo>
                <a:cubicBezTo>
                  <a:pt x="5894443" y="3435590"/>
                  <a:pt x="5907110" y="3461047"/>
                  <a:pt x="5910729" y="3449979"/>
                </a:cubicBezTo>
                <a:cubicBezTo>
                  <a:pt x="5917515" y="3430056"/>
                  <a:pt x="5931087" y="3441124"/>
                  <a:pt x="5943301" y="3436697"/>
                </a:cubicBezTo>
                <a:cubicBezTo>
                  <a:pt x="5938325" y="3426182"/>
                  <a:pt x="5938777" y="3431163"/>
                  <a:pt x="5941944" y="3418988"/>
                </a:cubicBezTo>
                <a:cubicBezTo>
                  <a:pt x="5936742" y="3418988"/>
                  <a:pt x="5925432" y="3417051"/>
                  <a:pt x="5915197" y="3417604"/>
                </a:cubicBezTo>
                <a:close/>
                <a:moveTo>
                  <a:pt x="3699294" y="3398027"/>
                </a:moveTo>
                <a:cubicBezTo>
                  <a:pt x="3689058" y="3400310"/>
                  <a:pt x="3678653" y="3405706"/>
                  <a:pt x="3667343" y="3413454"/>
                </a:cubicBezTo>
                <a:cubicBezTo>
                  <a:pt x="3694034" y="3427289"/>
                  <a:pt x="3710320" y="3403492"/>
                  <a:pt x="3730225" y="3401278"/>
                </a:cubicBezTo>
                <a:cubicBezTo>
                  <a:pt x="3719594" y="3396574"/>
                  <a:pt x="3709529" y="3395744"/>
                  <a:pt x="3699294" y="3398027"/>
                </a:cubicBezTo>
                <a:close/>
                <a:moveTo>
                  <a:pt x="6361306" y="3389103"/>
                </a:moveTo>
                <a:lnTo>
                  <a:pt x="6361408" y="3389791"/>
                </a:lnTo>
                <a:lnTo>
                  <a:pt x="6361272" y="3389751"/>
                </a:lnTo>
                <a:close/>
                <a:moveTo>
                  <a:pt x="310689" y="3383028"/>
                </a:moveTo>
                <a:cubicBezTo>
                  <a:pt x="306096" y="3382791"/>
                  <a:pt x="300964" y="3383777"/>
                  <a:pt x="295253" y="3386336"/>
                </a:cubicBezTo>
                <a:cubicBezTo>
                  <a:pt x="302944" y="3389103"/>
                  <a:pt x="313801" y="3390764"/>
                  <a:pt x="312444" y="3404045"/>
                </a:cubicBezTo>
                <a:cubicBezTo>
                  <a:pt x="310182" y="3420094"/>
                  <a:pt x="292991" y="3407366"/>
                  <a:pt x="287110" y="3407919"/>
                </a:cubicBezTo>
                <a:cubicBezTo>
                  <a:pt x="281229" y="3408473"/>
                  <a:pt x="232371" y="3400725"/>
                  <a:pt x="231014" y="3405152"/>
                </a:cubicBezTo>
                <a:cubicBezTo>
                  <a:pt x="230109" y="3409580"/>
                  <a:pt x="328729" y="3448872"/>
                  <a:pt x="341849" y="3447212"/>
                </a:cubicBezTo>
                <a:cubicBezTo>
                  <a:pt x="348578" y="3446244"/>
                  <a:pt x="342838" y="3384685"/>
                  <a:pt x="310689" y="3383028"/>
                </a:cubicBezTo>
                <a:close/>
                <a:moveTo>
                  <a:pt x="3460709" y="3377162"/>
                </a:moveTo>
                <a:cubicBezTo>
                  <a:pt x="3462384" y="3377343"/>
                  <a:pt x="3463996" y="3388965"/>
                  <a:pt x="3459246" y="3381909"/>
                </a:cubicBezTo>
                <a:cubicBezTo>
                  <a:pt x="3459585" y="3378312"/>
                  <a:pt x="3460151" y="3377101"/>
                  <a:pt x="3460709" y="3377162"/>
                </a:cubicBezTo>
                <a:close/>
                <a:moveTo>
                  <a:pt x="6318782" y="3375821"/>
                </a:moveTo>
                <a:cubicBezTo>
                  <a:pt x="6282591" y="3376928"/>
                  <a:pt x="6243234" y="3386890"/>
                  <a:pt x="6207042" y="3390210"/>
                </a:cubicBezTo>
                <a:cubicBezTo>
                  <a:pt x="6233733" y="3387996"/>
                  <a:pt x="6260876" y="3388550"/>
                  <a:pt x="6287567" y="3382462"/>
                </a:cubicBezTo>
                <a:lnTo>
                  <a:pt x="6322323" y="3376563"/>
                </a:lnTo>
                <a:lnTo>
                  <a:pt x="6339592" y="3380180"/>
                </a:lnTo>
                <a:lnTo>
                  <a:pt x="6349747" y="3384838"/>
                </a:lnTo>
                <a:lnTo>
                  <a:pt x="6356782" y="3389103"/>
                </a:lnTo>
                <a:cubicBezTo>
                  <a:pt x="6337782" y="3389657"/>
                  <a:pt x="6326020" y="3387996"/>
                  <a:pt x="6331448" y="3413454"/>
                </a:cubicBezTo>
                <a:cubicBezTo>
                  <a:pt x="6337895" y="3403907"/>
                  <a:pt x="6350448" y="3406813"/>
                  <a:pt x="6357086" y="3399990"/>
                </a:cubicBezTo>
                <a:lnTo>
                  <a:pt x="6361077" y="3389694"/>
                </a:lnTo>
                <a:lnTo>
                  <a:pt x="6361272" y="3389751"/>
                </a:lnTo>
                <a:lnTo>
                  <a:pt x="6360797" y="3398753"/>
                </a:lnTo>
                <a:cubicBezTo>
                  <a:pt x="6360910" y="3400967"/>
                  <a:pt x="6361702" y="3396125"/>
                  <a:pt x="6361815" y="3392527"/>
                </a:cubicBezTo>
                <a:lnTo>
                  <a:pt x="6361408" y="3389791"/>
                </a:lnTo>
                <a:lnTo>
                  <a:pt x="6364755" y="3390764"/>
                </a:lnTo>
                <a:cubicBezTo>
                  <a:pt x="6366282" y="3391179"/>
                  <a:pt x="6366282" y="3391040"/>
                  <a:pt x="6361306" y="3389103"/>
                </a:cubicBezTo>
                <a:lnTo>
                  <a:pt x="6361077" y="3389694"/>
                </a:lnTo>
                <a:lnTo>
                  <a:pt x="6359044" y="3389103"/>
                </a:lnTo>
                <a:lnTo>
                  <a:pt x="6349747" y="3384838"/>
                </a:lnTo>
                <a:lnTo>
                  <a:pt x="6340051" y="3378960"/>
                </a:lnTo>
                <a:cubicBezTo>
                  <a:pt x="6334432" y="3377015"/>
                  <a:pt x="6328763" y="3376340"/>
                  <a:pt x="6323023" y="3376444"/>
                </a:cubicBezTo>
                <a:lnTo>
                  <a:pt x="6322323" y="3376563"/>
                </a:lnTo>
                <a:close/>
                <a:moveTo>
                  <a:pt x="591877" y="3362012"/>
                </a:moveTo>
                <a:cubicBezTo>
                  <a:pt x="586901" y="3362332"/>
                  <a:pt x="581840" y="3364200"/>
                  <a:pt x="576637" y="3368627"/>
                </a:cubicBezTo>
                <a:cubicBezTo>
                  <a:pt x="595638" y="3381909"/>
                  <a:pt x="616448" y="3375821"/>
                  <a:pt x="635900" y="3373608"/>
                </a:cubicBezTo>
                <a:cubicBezTo>
                  <a:pt x="620972" y="3374023"/>
                  <a:pt x="606806" y="3361052"/>
                  <a:pt x="591877" y="3362012"/>
                </a:cubicBezTo>
                <a:close/>
                <a:moveTo>
                  <a:pt x="190639" y="3360395"/>
                </a:moveTo>
                <a:cubicBezTo>
                  <a:pt x="188037" y="3360326"/>
                  <a:pt x="185323" y="3361156"/>
                  <a:pt x="182609" y="3361986"/>
                </a:cubicBezTo>
                <a:cubicBezTo>
                  <a:pt x="187132" y="3371948"/>
                  <a:pt x="192109" y="3372501"/>
                  <a:pt x="197990" y="3364200"/>
                </a:cubicBezTo>
                <a:cubicBezTo>
                  <a:pt x="195728" y="3361433"/>
                  <a:pt x="193240" y="3360464"/>
                  <a:pt x="190639" y="3360395"/>
                </a:cubicBezTo>
                <a:close/>
                <a:moveTo>
                  <a:pt x="3386440" y="3358259"/>
                </a:moveTo>
                <a:cubicBezTo>
                  <a:pt x="3377731" y="3356962"/>
                  <a:pt x="3369815" y="3362064"/>
                  <a:pt x="3367213" y="3371143"/>
                </a:cubicBezTo>
                <a:lnTo>
                  <a:pt x="3367730" y="3384087"/>
                </a:lnTo>
                <a:lnTo>
                  <a:pt x="3345022" y="3387548"/>
                </a:lnTo>
                <a:lnTo>
                  <a:pt x="3307300" y="3387720"/>
                </a:lnTo>
                <a:lnTo>
                  <a:pt x="3305345" y="3387837"/>
                </a:lnTo>
                <a:lnTo>
                  <a:pt x="3294407" y="3387789"/>
                </a:lnTo>
                <a:cubicBezTo>
                  <a:pt x="3278517" y="3387858"/>
                  <a:pt x="3262684" y="3388550"/>
                  <a:pt x="3247076" y="3391317"/>
                </a:cubicBezTo>
                <a:lnTo>
                  <a:pt x="3305345" y="3387837"/>
                </a:lnTo>
                <a:lnTo>
                  <a:pt x="3342077" y="3387996"/>
                </a:lnTo>
                <a:lnTo>
                  <a:pt x="3345022" y="3387548"/>
                </a:lnTo>
                <a:lnTo>
                  <a:pt x="3367863" y="3387443"/>
                </a:lnTo>
                <a:lnTo>
                  <a:pt x="3367730" y="3384087"/>
                </a:lnTo>
                <a:lnTo>
                  <a:pt x="3376120" y="3382808"/>
                </a:lnTo>
                <a:cubicBezTo>
                  <a:pt x="3386072" y="3380110"/>
                  <a:pt x="3395912" y="3377205"/>
                  <a:pt x="3409483" y="3376375"/>
                </a:cubicBezTo>
                <a:cubicBezTo>
                  <a:pt x="3413102" y="3382462"/>
                  <a:pt x="3416269" y="3382462"/>
                  <a:pt x="3419436" y="3375821"/>
                </a:cubicBezTo>
                <a:cubicBezTo>
                  <a:pt x="3414912" y="3369180"/>
                  <a:pt x="3387316" y="3377482"/>
                  <a:pt x="3379173" y="3378588"/>
                </a:cubicBezTo>
                <a:cubicBezTo>
                  <a:pt x="3382340" y="3364753"/>
                  <a:pt x="3394554" y="3375821"/>
                  <a:pt x="3399530" y="3365307"/>
                </a:cubicBezTo>
                <a:cubicBezTo>
                  <a:pt x="3395346" y="3361156"/>
                  <a:pt x="3390794" y="3358908"/>
                  <a:pt x="3386440" y="3358259"/>
                </a:cubicBezTo>
                <a:close/>
                <a:moveTo>
                  <a:pt x="905975" y="3356383"/>
                </a:moveTo>
                <a:cubicBezTo>
                  <a:pt x="898171" y="3358527"/>
                  <a:pt x="899416" y="3365307"/>
                  <a:pt x="923618" y="3370287"/>
                </a:cubicBezTo>
                <a:cubicBezTo>
                  <a:pt x="929951" y="3370841"/>
                  <a:pt x="936285" y="3370841"/>
                  <a:pt x="942618" y="3370287"/>
                </a:cubicBezTo>
                <a:cubicBezTo>
                  <a:pt x="930630" y="3356729"/>
                  <a:pt x="913779" y="3354239"/>
                  <a:pt x="905975" y="3356383"/>
                </a:cubicBezTo>
                <a:close/>
                <a:moveTo>
                  <a:pt x="207678" y="3346048"/>
                </a:moveTo>
                <a:lnTo>
                  <a:pt x="205129" y="3348834"/>
                </a:lnTo>
                <a:cubicBezTo>
                  <a:pt x="204182" y="3349292"/>
                  <a:pt x="203305" y="3348981"/>
                  <a:pt x="202966" y="3347044"/>
                </a:cubicBezTo>
                <a:close/>
                <a:moveTo>
                  <a:pt x="224730" y="3342444"/>
                </a:moveTo>
                <a:lnTo>
                  <a:pt x="207678" y="3346048"/>
                </a:lnTo>
                <a:lnTo>
                  <a:pt x="207716" y="3346006"/>
                </a:lnTo>
                <a:cubicBezTo>
                  <a:pt x="208960" y="3343724"/>
                  <a:pt x="208621" y="3341787"/>
                  <a:pt x="202966" y="3347044"/>
                </a:cubicBezTo>
                <a:cubicBezTo>
                  <a:pt x="204776" y="3357005"/>
                  <a:pt x="260419" y="3406259"/>
                  <a:pt x="276705" y="3386336"/>
                </a:cubicBezTo>
                <a:cubicBezTo>
                  <a:pt x="294687" y="3363923"/>
                  <a:pt x="253379" y="3344311"/>
                  <a:pt x="224730" y="3342444"/>
                </a:cubicBezTo>
                <a:close/>
                <a:moveTo>
                  <a:pt x="6932833" y="3338726"/>
                </a:moveTo>
                <a:cubicBezTo>
                  <a:pt x="6935187" y="3337532"/>
                  <a:pt x="6947147" y="3343032"/>
                  <a:pt x="6934932" y="3342617"/>
                </a:cubicBezTo>
                <a:cubicBezTo>
                  <a:pt x="6932331" y="3340265"/>
                  <a:pt x="6932048" y="3339123"/>
                  <a:pt x="6932833" y="3338726"/>
                </a:cubicBezTo>
                <a:close/>
                <a:moveTo>
                  <a:pt x="3909823" y="3334869"/>
                </a:moveTo>
                <a:cubicBezTo>
                  <a:pt x="3913442" y="3338189"/>
                  <a:pt x="3862322" y="3337636"/>
                  <a:pt x="3862322" y="3337636"/>
                </a:cubicBezTo>
                <a:cubicBezTo>
                  <a:pt x="3834727" y="3335422"/>
                  <a:pt x="3813012" y="3342617"/>
                  <a:pt x="3785869" y="3348704"/>
                </a:cubicBezTo>
                <a:cubicBezTo>
                  <a:pt x="3762345" y="3353685"/>
                  <a:pt x="3737463" y="3338743"/>
                  <a:pt x="3717558" y="3343170"/>
                </a:cubicBezTo>
                <a:cubicBezTo>
                  <a:pt x="3711225" y="3344830"/>
                  <a:pt x="3707606" y="3356452"/>
                  <a:pt x="3699011" y="3358666"/>
                </a:cubicBezTo>
                <a:cubicBezTo>
                  <a:pt x="3691320" y="3360326"/>
                  <a:pt x="3682725" y="3350918"/>
                  <a:pt x="3675486" y="3353131"/>
                </a:cubicBezTo>
                <a:cubicBezTo>
                  <a:pt x="3654224" y="3358666"/>
                  <a:pt x="3661915" y="3365860"/>
                  <a:pt x="3678201" y="3370841"/>
                </a:cubicBezTo>
                <a:cubicBezTo>
                  <a:pt x="3695391" y="3376375"/>
                  <a:pt x="3717106" y="3365860"/>
                  <a:pt x="3734297" y="3364753"/>
                </a:cubicBezTo>
                <a:cubicBezTo>
                  <a:pt x="3765964" y="3363093"/>
                  <a:pt x="3795369" y="3364200"/>
                  <a:pt x="3827036" y="3358666"/>
                </a:cubicBezTo>
                <a:cubicBezTo>
                  <a:pt x="3851917" y="3354792"/>
                  <a:pt x="3888108" y="3360879"/>
                  <a:pt x="3911180" y="3350918"/>
                </a:cubicBezTo>
                <a:cubicBezTo>
                  <a:pt x="3924751" y="3345384"/>
                  <a:pt x="3912537" y="3337636"/>
                  <a:pt x="3909823" y="3334869"/>
                </a:cubicBezTo>
                <a:close/>
                <a:moveTo>
                  <a:pt x="6944206" y="3334316"/>
                </a:moveTo>
                <a:cubicBezTo>
                  <a:pt x="6930182" y="3335561"/>
                  <a:pt x="6916158" y="3337636"/>
                  <a:pt x="6901908" y="3337636"/>
                </a:cubicBezTo>
                <a:cubicBezTo>
                  <a:pt x="6912766" y="3344277"/>
                  <a:pt x="6924528" y="3332655"/>
                  <a:pt x="6934932" y="3342617"/>
                </a:cubicBezTo>
                <a:cubicBezTo>
                  <a:pt x="6953028" y="3343170"/>
                  <a:pt x="6969766" y="3348704"/>
                  <a:pt x="6986504" y="3335976"/>
                </a:cubicBezTo>
                <a:cubicBezTo>
                  <a:pt x="6972254" y="3332655"/>
                  <a:pt x="6958230" y="3333070"/>
                  <a:pt x="6944206" y="3334316"/>
                </a:cubicBezTo>
                <a:close/>
                <a:moveTo>
                  <a:pt x="3948276" y="3332655"/>
                </a:moveTo>
                <a:cubicBezTo>
                  <a:pt x="3937758" y="3331133"/>
                  <a:pt x="3927240" y="3332655"/>
                  <a:pt x="3925204" y="3340403"/>
                </a:cubicBezTo>
                <a:cubicBezTo>
                  <a:pt x="3921132" y="3358666"/>
                  <a:pt x="3955514" y="3351471"/>
                  <a:pt x="3962300" y="3348151"/>
                </a:cubicBezTo>
                <a:cubicBezTo>
                  <a:pt x="3965466" y="3346490"/>
                  <a:pt x="3968633" y="3344830"/>
                  <a:pt x="3971347" y="3343170"/>
                </a:cubicBezTo>
                <a:cubicBezTo>
                  <a:pt x="3969312" y="3338743"/>
                  <a:pt x="3958794" y="3334177"/>
                  <a:pt x="3948276" y="3332655"/>
                </a:cubicBezTo>
                <a:close/>
                <a:moveTo>
                  <a:pt x="710205" y="3315361"/>
                </a:moveTo>
                <a:cubicBezTo>
                  <a:pt x="698669" y="3317298"/>
                  <a:pt x="690187" y="3323524"/>
                  <a:pt x="682948" y="3334315"/>
                </a:cubicBezTo>
                <a:cubicBezTo>
                  <a:pt x="709187" y="3329888"/>
                  <a:pt x="732259" y="3326014"/>
                  <a:pt x="755783" y="3322140"/>
                </a:cubicBezTo>
                <a:cubicBezTo>
                  <a:pt x="736330" y="3315776"/>
                  <a:pt x="721741" y="3313424"/>
                  <a:pt x="710205" y="3315361"/>
                </a:cubicBezTo>
                <a:close/>
                <a:moveTo>
                  <a:pt x="325068" y="3315214"/>
                </a:moveTo>
                <a:cubicBezTo>
                  <a:pt x="319173" y="3315085"/>
                  <a:pt x="302717" y="3315500"/>
                  <a:pt x="314253" y="3317160"/>
                </a:cubicBezTo>
                <a:cubicBezTo>
                  <a:pt x="318325" y="3316606"/>
                  <a:pt x="321944" y="3316053"/>
                  <a:pt x="326015" y="3315499"/>
                </a:cubicBezTo>
                <a:cubicBezTo>
                  <a:pt x="327825" y="3315361"/>
                  <a:pt x="327033" y="3315257"/>
                  <a:pt x="325068" y="3315214"/>
                </a:cubicBezTo>
                <a:close/>
                <a:moveTo>
                  <a:pt x="5988709" y="3310450"/>
                </a:moveTo>
                <a:cubicBezTo>
                  <a:pt x="5976665" y="3310104"/>
                  <a:pt x="5965242" y="3311902"/>
                  <a:pt x="5960944" y="3319373"/>
                </a:cubicBezTo>
                <a:cubicBezTo>
                  <a:pt x="5950087" y="3338743"/>
                  <a:pt x="6026993" y="3334315"/>
                  <a:pt x="6037850" y="3328228"/>
                </a:cubicBezTo>
                <a:cubicBezTo>
                  <a:pt x="6061374" y="3314393"/>
                  <a:pt x="6023826" y="3314946"/>
                  <a:pt x="6020207" y="3314393"/>
                </a:cubicBezTo>
                <a:cubicBezTo>
                  <a:pt x="6013421" y="3313286"/>
                  <a:pt x="6000754" y="3310796"/>
                  <a:pt x="5988709" y="3310450"/>
                </a:cubicBezTo>
                <a:close/>
                <a:moveTo>
                  <a:pt x="6237600" y="3309905"/>
                </a:moveTo>
                <a:cubicBezTo>
                  <a:pt x="6237338" y="3309983"/>
                  <a:pt x="6234610" y="3310415"/>
                  <a:pt x="6231641" y="3310865"/>
                </a:cubicBezTo>
                <a:lnTo>
                  <a:pt x="6230923" y="3310968"/>
                </a:lnTo>
                <a:lnTo>
                  <a:pt x="6228757" y="3311072"/>
                </a:lnTo>
                <a:cubicBezTo>
                  <a:pt x="6235656" y="3310104"/>
                  <a:pt x="6237861" y="3309827"/>
                  <a:pt x="6237600" y="3309905"/>
                </a:cubicBezTo>
                <a:close/>
                <a:moveTo>
                  <a:pt x="3659427" y="3298966"/>
                </a:moveTo>
                <a:cubicBezTo>
                  <a:pt x="3645855" y="3299866"/>
                  <a:pt x="3632058" y="3304155"/>
                  <a:pt x="3617581" y="3307198"/>
                </a:cubicBezTo>
                <a:cubicBezTo>
                  <a:pt x="3590438" y="3313286"/>
                  <a:pt x="3563294" y="3313286"/>
                  <a:pt x="3536151" y="3313839"/>
                </a:cubicBezTo>
                <a:cubicBezTo>
                  <a:pt x="3485032" y="3314393"/>
                  <a:pt x="3416721" y="3308305"/>
                  <a:pt x="3367863" y="3330995"/>
                </a:cubicBezTo>
                <a:cubicBezTo>
                  <a:pt x="3395459" y="3334315"/>
                  <a:pt x="3456079" y="3323801"/>
                  <a:pt x="3466936" y="3360879"/>
                </a:cubicBezTo>
                <a:cubicBezTo>
                  <a:pt x="3459246" y="3364753"/>
                  <a:pt x="3449745" y="3353685"/>
                  <a:pt x="3444317" y="3364753"/>
                </a:cubicBezTo>
                <a:cubicBezTo>
                  <a:pt x="3448388" y="3373608"/>
                  <a:pt x="3460603" y="3367520"/>
                  <a:pt x="3459246" y="3381909"/>
                </a:cubicBezTo>
                <a:cubicBezTo>
                  <a:pt x="3473270" y="3402939"/>
                  <a:pt x="3490008" y="3376375"/>
                  <a:pt x="3504032" y="3371394"/>
                </a:cubicBezTo>
                <a:cubicBezTo>
                  <a:pt x="3518056" y="3365860"/>
                  <a:pt x="3539770" y="3376375"/>
                  <a:pt x="3552437" y="3368627"/>
                </a:cubicBezTo>
                <a:cubicBezTo>
                  <a:pt x="3562842" y="3362539"/>
                  <a:pt x="3566009" y="3356452"/>
                  <a:pt x="3552437" y="3350918"/>
                </a:cubicBezTo>
                <a:cubicBezTo>
                  <a:pt x="3539770" y="3344830"/>
                  <a:pt x="3510365" y="3359772"/>
                  <a:pt x="3493627" y="3357559"/>
                </a:cubicBezTo>
                <a:cubicBezTo>
                  <a:pt x="3504032" y="3311072"/>
                  <a:pt x="3552890" y="3334315"/>
                  <a:pt x="3581390" y="3331548"/>
                </a:cubicBezTo>
                <a:cubicBezTo>
                  <a:pt x="3621652" y="3327674"/>
                  <a:pt x="3660558" y="3319927"/>
                  <a:pt x="3699915" y="3311072"/>
                </a:cubicBezTo>
                <a:cubicBezTo>
                  <a:pt x="3686344" y="3300557"/>
                  <a:pt x="3672999" y="3298067"/>
                  <a:pt x="3659427" y="3298966"/>
                </a:cubicBezTo>
                <a:close/>
                <a:moveTo>
                  <a:pt x="3904465" y="3276224"/>
                </a:moveTo>
                <a:cubicBezTo>
                  <a:pt x="3905101" y="3277833"/>
                  <a:pt x="3907900" y="3285200"/>
                  <a:pt x="3904846" y="3277314"/>
                </a:cubicBezTo>
                <a:cubicBezTo>
                  <a:pt x="3904281" y="3275792"/>
                  <a:pt x="3904253" y="3275688"/>
                  <a:pt x="3904465" y="3276224"/>
                </a:cubicBezTo>
                <a:close/>
                <a:moveTo>
                  <a:pt x="4695166" y="3276207"/>
                </a:moveTo>
                <a:cubicBezTo>
                  <a:pt x="4652642" y="3271226"/>
                  <a:pt x="4611022" y="3281188"/>
                  <a:pt x="4569855" y="3291703"/>
                </a:cubicBezTo>
                <a:cubicBezTo>
                  <a:pt x="4612832" y="3302771"/>
                  <a:pt x="4652642" y="3275100"/>
                  <a:pt x="4695166" y="3276207"/>
                </a:cubicBezTo>
                <a:close/>
                <a:moveTo>
                  <a:pt x="4188931" y="3268278"/>
                </a:moveTo>
                <a:cubicBezTo>
                  <a:pt x="4189681" y="3268096"/>
                  <a:pt x="4187532" y="3268701"/>
                  <a:pt x="4184648" y="3269497"/>
                </a:cubicBezTo>
                <a:lnTo>
                  <a:pt x="4176743" y="3271643"/>
                </a:lnTo>
                <a:lnTo>
                  <a:pt x="4175826" y="3271780"/>
                </a:lnTo>
                <a:cubicBezTo>
                  <a:pt x="4184535" y="3269428"/>
                  <a:pt x="4188182" y="3268459"/>
                  <a:pt x="4188931" y="3268278"/>
                </a:cubicBezTo>
                <a:close/>
                <a:moveTo>
                  <a:pt x="2163158" y="3261265"/>
                </a:moveTo>
                <a:cubicBezTo>
                  <a:pt x="2137372" y="3264032"/>
                  <a:pt x="2150038" y="3269566"/>
                  <a:pt x="2164967" y="3278974"/>
                </a:cubicBezTo>
                <a:cubicBezTo>
                  <a:pt x="2169943" y="3282295"/>
                  <a:pt x="2181705" y="3277314"/>
                  <a:pt x="2187586" y="3278974"/>
                </a:cubicBezTo>
                <a:cubicBezTo>
                  <a:pt x="2202515" y="3283401"/>
                  <a:pt x="2189848" y="3299450"/>
                  <a:pt x="2212468" y="3295023"/>
                </a:cubicBezTo>
                <a:cubicBezTo>
                  <a:pt x="2233730" y="3290596"/>
                  <a:pt x="2185325" y="3276207"/>
                  <a:pt x="2190301" y="3278974"/>
                </a:cubicBezTo>
                <a:cubicBezTo>
                  <a:pt x="2177634" y="3271226"/>
                  <a:pt x="2183967" y="3259051"/>
                  <a:pt x="2163158" y="3261265"/>
                </a:cubicBezTo>
                <a:close/>
                <a:moveTo>
                  <a:pt x="4706264" y="3254010"/>
                </a:moveTo>
                <a:lnTo>
                  <a:pt x="4710164" y="3255285"/>
                </a:lnTo>
                <a:lnTo>
                  <a:pt x="4709190" y="3255177"/>
                </a:lnTo>
                <a:cubicBezTo>
                  <a:pt x="4704892" y="3253655"/>
                  <a:pt x="4704666" y="3253517"/>
                  <a:pt x="4706264" y="3254010"/>
                </a:cubicBezTo>
                <a:close/>
                <a:moveTo>
                  <a:pt x="3377547" y="3250932"/>
                </a:moveTo>
                <a:cubicBezTo>
                  <a:pt x="3378071" y="3251027"/>
                  <a:pt x="3380191" y="3251442"/>
                  <a:pt x="3385054" y="3252410"/>
                </a:cubicBezTo>
                <a:cubicBezTo>
                  <a:pt x="3388786" y="3253240"/>
                  <a:pt x="3375978" y="3250646"/>
                  <a:pt x="3377547" y="3250932"/>
                </a:cubicBezTo>
                <a:close/>
                <a:moveTo>
                  <a:pt x="3902535" y="3250240"/>
                </a:moveTo>
                <a:cubicBezTo>
                  <a:pt x="3862266" y="3246530"/>
                  <a:pt x="3823078" y="3261265"/>
                  <a:pt x="3781345" y="3262925"/>
                </a:cubicBezTo>
                <a:cubicBezTo>
                  <a:pt x="3787678" y="3307198"/>
                  <a:pt x="3897156" y="3255731"/>
                  <a:pt x="3904846" y="3277314"/>
                </a:cubicBezTo>
                <a:cubicBezTo>
                  <a:pt x="3908466" y="3287275"/>
                  <a:pt x="3893537" y="3281188"/>
                  <a:pt x="3894442" y="3291149"/>
                </a:cubicBezTo>
                <a:cubicBezTo>
                  <a:pt x="3916609" y="3289489"/>
                  <a:pt x="3940133" y="3298344"/>
                  <a:pt x="3943299" y="3261265"/>
                </a:cubicBezTo>
                <a:cubicBezTo>
                  <a:pt x="3929501" y="3254762"/>
                  <a:pt x="3915958" y="3251476"/>
                  <a:pt x="3902535" y="3250240"/>
                </a:cubicBezTo>
                <a:close/>
                <a:moveTo>
                  <a:pt x="3554601" y="3237632"/>
                </a:moveTo>
                <a:cubicBezTo>
                  <a:pt x="3553964" y="3235842"/>
                  <a:pt x="3556509" y="3243002"/>
                  <a:pt x="3556509" y="3243002"/>
                </a:cubicBezTo>
                <a:cubicBezTo>
                  <a:pt x="3555378" y="3239820"/>
                  <a:pt x="3554813" y="3238229"/>
                  <a:pt x="3554601" y="3237632"/>
                </a:cubicBezTo>
                <a:close/>
                <a:moveTo>
                  <a:pt x="3478812" y="3234840"/>
                </a:moveTo>
                <a:cubicBezTo>
                  <a:pt x="3475645" y="3234425"/>
                  <a:pt x="3472139" y="3234978"/>
                  <a:pt x="3467841" y="3236915"/>
                </a:cubicBezTo>
                <a:cubicBezTo>
                  <a:pt x="3474627" y="3248536"/>
                  <a:pt x="3480960" y="3244662"/>
                  <a:pt x="3487746" y="3238575"/>
                </a:cubicBezTo>
                <a:cubicBezTo>
                  <a:pt x="3484806" y="3236638"/>
                  <a:pt x="3481978" y="3235255"/>
                  <a:pt x="3478812" y="3234840"/>
                </a:cubicBezTo>
                <a:close/>
                <a:moveTo>
                  <a:pt x="4777974" y="3234511"/>
                </a:moveTo>
                <a:cubicBezTo>
                  <a:pt x="4761158" y="3234667"/>
                  <a:pt x="4738935" y="3242449"/>
                  <a:pt x="4726381" y="3242449"/>
                </a:cubicBezTo>
                <a:cubicBezTo>
                  <a:pt x="4705571" y="3241895"/>
                  <a:pt x="4674809" y="3235254"/>
                  <a:pt x="4654904" y="3243002"/>
                </a:cubicBezTo>
                <a:cubicBezTo>
                  <a:pt x="4642689" y="3247430"/>
                  <a:pt x="4632737" y="3247430"/>
                  <a:pt x="4650380" y="3259605"/>
                </a:cubicBezTo>
                <a:cubicBezTo>
                  <a:pt x="4666666" y="3270673"/>
                  <a:pt x="4691095" y="3249090"/>
                  <a:pt x="4709190" y="3255177"/>
                </a:cubicBezTo>
                <a:cubicBezTo>
                  <a:pt x="4724571" y="3260158"/>
                  <a:pt x="4720273" y="3258636"/>
                  <a:pt x="4714279" y="3256630"/>
                </a:cubicBezTo>
                <a:lnTo>
                  <a:pt x="4710164" y="3255285"/>
                </a:lnTo>
                <a:lnTo>
                  <a:pt x="4730657" y="3257547"/>
                </a:lnTo>
                <a:cubicBezTo>
                  <a:pt x="4751630" y="3255523"/>
                  <a:pt x="4771393" y="3242449"/>
                  <a:pt x="4792429" y="3237468"/>
                </a:cubicBezTo>
                <a:cubicBezTo>
                  <a:pt x="4788584" y="3235254"/>
                  <a:pt x="4783579" y="3234459"/>
                  <a:pt x="4777974" y="3234511"/>
                </a:cubicBezTo>
                <a:close/>
                <a:moveTo>
                  <a:pt x="4308828" y="3231494"/>
                </a:moveTo>
                <a:lnTo>
                  <a:pt x="4312617" y="3233525"/>
                </a:lnTo>
                <a:cubicBezTo>
                  <a:pt x="4314596" y="3237468"/>
                  <a:pt x="4311994" y="3243279"/>
                  <a:pt x="4298875" y="3239128"/>
                </a:cubicBezTo>
                <a:close/>
                <a:moveTo>
                  <a:pt x="3354235" y="3227299"/>
                </a:moveTo>
                <a:cubicBezTo>
                  <a:pt x="3342869" y="3228890"/>
                  <a:pt x="3331446" y="3232211"/>
                  <a:pt x="3324434" y="3234148"/>
                </a:cubicBezTo>
                <a:cubicBezTo>
                  <a:pt x="3341173" y="3257944"/>
                  <a:pt x="3362887" y="3247983"/>
                  <a:pt x="3385054" y="3252410"/>
                </a:cubicBezTo>
                <a:cubicBezTo>
                  <a:pt x="3405412" y="3256284"/>
                  <a:pt x="3388673" y="3234148"/>
                  <a:pt x="3383697" y="3230827"/>
                </a:cubicBezTo>
                <a:cubicBezTo>
                  <a:pt x="3376911" y="3225846"/>
                  <a:pt x="3365602" y="3225708"/>
                  <a:pt x="3354235" y="3227299"/>
                </a:cubicBezTo>
                <a:close/>
                <a:moveTo>
                  <a:pt x="4350617" y="3215539"/>
                </a:moveTo>
                <a:cubicBezTo>
                  <a:pt x="4349090" y="3215746"/>
                  <a:pt x="4347733" y="3216438"/>
                  <a:pt x="4343209" y="3216438"/>
                </a:cubicBezTo>
                <a:cubicBezTo>
                  <a:pt x="4338459" y="3216162"/>
                  <a:pt x="4328620" y="3219067"/>
                  <a:pt x="4319346" y="3223425"/>
                </a:cubicBezTo>
                <a:lnTo>
                  <a:pt x="4308828" y="3231494"/>
                </a:lnTo>
                <a:lnTo>
                  <a:pt x="4306955" y="3230490"/>
                </a:lnTo>
                <a:cubicBezTo>
                  <a:pt x="4304417" y="3230931"/>
                  <a:pt x="4301477" y="3233317"/>
                  <a:pt x="4298875" y="3239128"/>
                </a:cubicBezTo>
                <a:cubicBezTo>
                  <a:pt x="4324209" y="3246876"/>
                  <a:pt x="4349543" y="3238021"/>
                  <a:pt x="4373519" y="3229167"/>
                </a:cubicBezTo>
                <a:cubicBezTo>
                  <a:pt x="4364924" y="3233041"/>
                  <a:pt x="4364471" y="3219205"/>
                  <a:pt x="4359043" y="3217545"/>
                </a:cubicBezTo>
                <a:cubicBezTo>
                  <a:pt x="4353840" y="3215608"/>
                  <a:pt x="4352144" y="3215331"/>
                  <a:pt x="4350617" y="3215539"/>
                </a:cubicBezTo>
                <a:close/>
                <a:moveTo>
                  <a:pt x="4182612" y="3213671"/>
                </a:moveTo>
                <a:cubicBezTo>
                  <a:pt x="4178540" y="3217545"/>
                  <a:pt x="4174921" y="3221972"/>
                  <a:pt x="4171302" y="3226400"/>
                </a:cubicBezTo>
                <a:cubicBezTo>
                  <a:pt x="4136468" y="3225293"/>
                  <a:pt x="4093944" y="3215885"/>
                  <a:pt x="4059563" y="3225293"/>
                </a:cubicBezTo>
                <a:cubicBezTo>
                  <a:pt x="4053682" y="3225293"/>
                  <a:pt x="4048253" y="3226400"/>
                  <a:pt x="4043277" y="3229720"/>
                </a:cubicBezTo>
                <a:cubicBezTo>
                  <a:pt x="4038753" y="3235254"/>
                  <a:pt x="4035586" y="3241342"/>
                  <a:pt x="4033777" y="3249090"/>
                </a:cubicBezTo>
                <a:cubicBezTo>
                  <a:pt x="4024277" y="3249090"/>
                  <a:pt x="4026538" y="3234148"/>
                  <a:pt x="4016134" y="3230827"/>
                </a:cubicBezTo>
                <a:cubicBezTo>
                  <a:pt x="4005503" y="3227230"/>
                  <a:pt x="3990461" y="3231104"/>
                  <a:pt x="3975532" y="3236776"/>
                </a:cubicBezTo>
                <a:lnTo>
                  <a:pt x="3956976" y="3244558"/>
                </a:lnTo>
                <a:lnTo>
                  <a:pt x="3956871" y="3244109"/>
                </a:lnTo>
                <a:cubicBezTo>
                  <a:pt x="3949633" y="3247430"/>
                  <a:pt x="3942395" y="3250197"/>
                  <a:pt x="3935609" y="3253517"/>
                </a:cubicBezTo>
                <a:lnTo>
                  <a:pt x="3956976" y="3244558"/>
                </a:lnTo>
                <a:lnTo>
                  <a:pt x="3960370" y="3259112"/>
                </a:lnTo>
                <a:cubicBezTo>
                  <a:pt x="3966456" y="3266661"/>
                  <a:pt x="3979603" y="3255454"/>
                  <a:pt x="3993514" y="3257944"/>
                </a:cubicBezTo>
                <a:cubicBezTo>
                  <a:pt x="4008895" y="3260158"/>
                  <a:pt x="4020205" y="3269566"/>
                  <a:pt x="4035134" y="3274547"/>
                </a:cubicBezTo>
                <a:cubicBezTo>
                  <a:pt x="4066349" y="3286168"/>
                  <a:pt x="4096206" y="3269013"/>
                  <a:pt x="4126516" y="3261818"/>
                </a:cubicBezTo>
                <a:cubicBezTo>
                  <a:pt x="4115206" y="3261265"/>
                  <a:pt x="4103897" y="3260711"/>
                  <a:pt x="4092587" y="3260158"/>
                </a:cubicBezTo>
                <a:cubicBezTo>
                  <a:pt x="4106611" y="3255731"/>
                  <a:pt x="4123349" y="3248536"/>
                  <a:pt x="4137373" y="3252410"/>
                </a:cubicBezTo>
                <a:cubicBezTo>
                  <a:pt x="4153207" y="3256838"/>
                  <a:pt x="4155921" y="3277314"/>
                  <a:pt x="4175826" y="3271780"/>
                </a:cubicBezTo>
                <a:cubicBezTo>
                  <a:pt x="4172999" y="3272610"/>
                  <a:pt x="4173762" y="3272437"/>
                  <a:pt x="4175953" y="3271858"/>
                </a:cubicBezTo>
                <a:lnTo>
                  <a:pt x="4176743" y="3271643"/>
                </a:lnTo>
                <a:lnTo>
                  <a:pt x="4228756" y="3263894"/>
                </a:lnTo>
                <a:cubicBezTo>
                  <a:pt x="4246512" y="3262372"/>
                  <a:pt x="4264268" y="3260988"/>
                  <a:pt x="4281685" y="3256838"/>
                </a:cubicBezTo>
                <a:cubicBezTo>
                  <a:pt x="4241875" y="3241342"/>
                  <a:pt x="4199350" y="3254070"/>
                  <a:pt x="4158635" y="3246323"/>
                </a:cubicBezTo>
                <a:cubicBezTo>
                  <a:pt x="4183064" y="3236361"/>
                  <a:pt x="4211112" y="3250197"/>
                  <a:pt x="4233279" y="3230274"/>
                </a:cubicBezTo>
                <a:cubicBezTo>
                  <a:pt x="4224232" y="3223079"/>
                  <a:pt x="4203422" y="3225293"/>
                  <a:pt x="4193017" y="3225293"/>
                </a:cubicBezTo>
                <a:cubicBezTo>
                  <a:pt x="4191660" y="3216992"/>
                  <a:pt x="4188041" y="3213118"/>
                  <a:pt x="4182612" y="3213671"/>
                </a:cubicBezTo>
                <a:close/>
                <a:moveTo>
                  <a:pt x="4113340" y="3196308"/>
                </a:moveTo>
                <a:cubicBezTo>
                  <a:pt x="4107176" y="3197761"/>
                  <a:pt x="4101408" y="3203157"/>
                  <a:pt x="4090777" y="3213671"/>
                </a:cubicBezTo>
                <a:cubicBezTo>
                  <a:pt x="4108873" y="3224740"/>
                  <a:pt x="4121992" y="3203710"/>
                  <a:pt x="4138278" y="3202603"/>
                </a:cubicBezTo>
                <a:cubicBezTo>
                  <a:pt x="4126064" y="3197346"/>
                  <a:pt x="4119504" y="3194855"/>
                  <a:pt x="4113340" y="3196308"/>
                </a:cubicBezTo>
                <a:close/>
                <a:moveTo>
                  <a:pt x="681337" y="3194674"/>
                </a:moveTo>
                <a:cubicBezTo>
                  <a:pt x="678764" y="3193991"/>
                  <a:pt x="677180" y="3194717"/>
                  <a:pt x="677520" y="3197622"/>
                </a:cubicBezTo>
                <a:cubicBezTo>
                  <a:pt x="677067" y="3194855"/>
                  <a:pt x="678877" y="3207030"/>
                  <a:pt x="677520" y="3197622"/>
                </a:cubicBezTo>
                <a:cubicBezTo>
                  <a:pt x="677972" y="3200943"/>
                  <a:pt x="706925" y="3234148"/>
                  <a:pt x="706020" y="3218099"/>
                </a:cubicBezTo>
                <a:cubicBezTo>
                  <a:pt x="705681" y="3211458"/>
                  <a:pt x="689056" y="3196723"/>
                  <a:pt x="681337" y="3194674"/>
                </a:cubicBezTo>
                <a:close/>
                <a:moveTo>
                  <a:pt x="4507369" y="3194025"/>
                </a:moveTo>
                <a:cubicBezTo>
                  <a:pt x="4492949" y="3194855"/>
                  <a:pt x="4478247" y="3196516"/>
                  <a:pt x="4468973" y="3195962"/>
                </a:cubicBezTo>
                <a:cubicBezTo>
                  <a:pt x="4456306" y="3194855"/>
                  <a:pt x="4414686" y="3194302"/>
                  <a:pt x="4406996" y="3208137"/>
                </a:cubicBezTo>
                <a:cubicBezTo>
                  <a:pt x="4393424" y="3232487"/>
                  <a:pt x="4440472" y="3221419"/>
                  <a:pt x="4449973" y="3221419"/>
                </a:cubicBezTo>
                <a:cubicBezTo>
                  <a:pt x="4476211" y="3220312"/>
                  <a:pt x="4501997" y="3219205"/>
                  <a:pt x="4528235" y="3216438"/>
                </a:cubicBezTo>
                <a:cubicBezTo>
                  <a:pt x="4501997" y="3219205"/>
                  <a:pt x="4535474" y="3215885"/>
                  <a:pt x="4528235" y="3216438"/>
                </a:cubicBezTo>
                <a:cubicBezTo>
                  <a:pt x="4536831" y="3214225"/>
                  <a:pt x="4541807" y="3207584"/>
                  <a:pt x="4544069" y="3197069"/>
                </a:cubicBezTo>
                <a:cubicBezTo>
                  <a:pt x="4535926" y="3193195"/>
                  <a:pt x="4521789" y="3193195"/>
                  <a:pt x="4507369" y="3194025"/>
                </a:cubicBezTo>
                <a:close/>
                <a:moveTo>
                  <a:pt x="2271618" y="3192573"/>
                </a:moveTo>
                <a:cubicBezTo>
                  <a:pt x="2263927" y="3191258"/>
                  <a:pt x="2254088" y="3191535"/>
                  <a:pt x="2250921" y="3193195"/>
                </a:cubicBezTo>
                <a:cubicBezTo>
                  <a:pt x="2259516" y="3199283"/>
                  <a:pt x="2268564" y="3210351"/>
                  <a:pt x="2279421" y="3201496"/>
                </a:cubicBezTo>
                <a:cubicBezTo>
                  <a:pt x="2284850" y="3196792"/>
                  <a:pt x="2279308" y="3193887"/>
                  <a:pt x="2271618" y="3192573"/>
                </a:cubicBezTo>
                <a:close/>
                <a:moveTo>
                  <a:pt x="4880949" y="3188854"/>
                </a:moveTo>
                <a:cubicBezTo>
                  <a:pt x="4876856" y="3187557"/>
                  <a:pt x="4871936" y="3193887"/>
                  <a:pt x="4867526" y="3194302"/>
                </a:cubicBezTo>
                <a:cubicBezTo>
                  <a:pt x="4848978" y="3194855"/>
                  <a:pt x="4833597" y="3195962"/>
                  <a:pt x="4813691" y="3194302"/>
                </a:cubicBezTo>
                <a:cubicBezTo>
                  <a:pt x="4769810" y="3189875"/>
                  <a:pt x="4727286" y="3211458"/>
                  <a:pt x="4683404" y="3205370"/>
                </a:cubicBezTo>
                <a:cubicBezTo>
                  <a:pt x="4700142" y="3229720"/>
                  <a:pt x="4744024" y="3215885"/>
                  <a:pt x="4765286" y="3212564"/>
                </a:cubicBezTo>
                <a:cubicBezTo>
                  <a:pt x="4802834" y="3207584"/>
                  <a:pt x="4839930" y="3209244"/>
                  <a:pt x="4877026" y="3205370"/>
                </a:cubicBezTo>
                <a:cubicBezTo>
                  <a:pt x="4885621" y="3204263"/>
                  <a:pt x="4888335" y="3202050"/>
                  <a:pt x="4884716" y="3193195"/>
                </a:cubicBezTo>
                <a:cubicBezTo>
                  <a:pt x="4883585" y="3190566"/>
                  <a:pt x="4882313" y="3189287"/>
                  <a:pt x="4880949" y="3188854"/>
                </a:cubicBezTo>
                <a:close/>
                <a:moveTo>
                  <a:pt x="4256294" y="3188007"/>
                </a:moveTo>
                <a:cubicBezTo>
                  <a:pt x="4252845" y="3187661"/>
                  <a:pt x="4249113" y="3188768"/>
                  <a:pt x="4244589" y="3190981"/>
                </a:cubicBezTo>
                <a:cubicBezTo>
                  <a:pt x="4251827" y="3195962"/>
                  <a:pt x="4256803" y="3202603"/>
                  <a:pt x="4266304" y="3193748"/>
                </a:cubicBezTo>
                <a:cubicBezTo>
                  <a:pt x="4262911" y="3190151"/>
                  <a:pt x="4259744" y="3188353"/>
                  <a:pt x="4256294" y="3188007"/>
                </a:cubicBezTo>
                <a:close/>
                <a:moveTo>
                  <a:pt x="4277161" y="3180466"/>
                </a:moveTo>
                <a:cubicBezTo>
                  <a:pt x="4278066" y="3192642"/>
                  <a:pt x="4278518" y="3179360"/>
                  <a:pt x="4277161" y="3180466"/>
                </a:cubicBezTo>
                <a:cubicBezTo>
                  <a:pt x="4278066" y="3192088"/>
                  <a:pt x="4284399" y="3194302"/>
                  <a:pt x="4292542" y="3191535"/>
                </a:cubicBezTo>
                <a:cubicBezTo>
                  <a:pt x="4288923" y="3182680"/>
                  <a:pt x="4283947" y="3178806"/>
                  <a:pt x="4277161" y="3180466"/>
                </a:cubicBezTo>
                <a:close/>
                <a:moveTo>
                  <a:pt x="6277614" y="3178253"/>
                </a:moveTo>
                <a:cubicBezTo>
                  <a:pt x="6283948" y="3192088"/>
                  <a:pt x="6291186" y="3205924"/>
                  <a:pt x="6293448" y="3221419"/>
                </a:cubicBezTo>
                <a:cubicBezTo>
                  <a:pt x="6266758" y="3224740"/>
                  <a:pt x="6231924" y="3230274"/>
                  <a:pt x="6205233" y="3223633"/>
                </a:cubicBezTo>
                <a:cubicBezTo>
                  <a:pt x="6170399" y="3214778"/>
                  <a:pt x="6200709" y="3216992"/>
                  <a:pt x="6181708" y="3208691"/>
                </a:cubicBezTo>
                <a:cubicBezTo>
                  <a:pt x="6173566" y="3204817"/>
                  <a:pt x="6164066" y="3200943"/>
                  <a:pt x="6155018" y="3200389"/>
                </a:cubicBezTo>
                <a:cubicBezTo>
                  <a:pt x="6130136" y="3199283"/>
                  <a:pt x="6126518" y="3214225"/>
                  <a:pt x="6106612" y="3222526"/>
                </a:cubicBezTo>
                <a:cubicBezTo>
                  <a:pt x="6090779" y="3229720"/>
                  <a:pt x="6068160" y="3231381"/>
                  <a:pt x="6051422" y="3234701"/>
                </a:cubicBezTo>
                <a:cubicBezTo>
                  <a:pt x="6029255" y="3239128"/>
                  <a:pt x="6004826" y="3239682"/>
                  <a:pt x="5983564" y="3229167"/>
                </a:cubicBezTo>
                <a:cubicBezTo>
                  <a:pt x="5964111" y="3219205"/>
                  <a:pt x="5968182" y="3214225"/>
                  <a:pt x="5946468" y="3224186"/>
                </a:cubicBezTo>
                <a:cubicBezTo>
                  <a:pt x="5938777" y="3227507"/>
                  <a:pt x="5912086" y="3226953"/>
                  <a:pt x="5936515" y="3245216"/>
                </a:cubicBezTo>
                <a:cubicBezTo>
                  <a:pt x="5944658" y="3251303"/>
                  <a:pt x="5988992" y="3244109"/>
                  <a:pt x="6000302" y="3244109"/>
                </a:cubicBezTo>
                <a:cubicBezTo>
                  <a:pt x="5988540" y="3259605"/>
                  <a:pt x="5954158" y="3262372"/>
                  <a:pt x="5958682" y="3291149"/>
                </a:cubicBezTo>
                <a:cubicBezTo>
                  <a:pt x="5961849" y="3312179"/>
                  <a:pt x="6037398" y="3287275"/>
                  <a:pt x="6053231" y="3297237"/>
                </a:cubicBezTo>
                <a:cubicBezTo>
                  <a:pt x="6062731" y="3303324"/>
                  <a:pt x="6057754" y="3317160"/>
                  <a:pt x="6066802" y="3324907"/>
                </a:cubicBezTo>
                <a:cubicBezTo>
                  <a:pt x="6076755" y="3332655"/>
                  <a:pt x="6107518" y="3319927"/>
                  <a:pt x="6117470" y="3318820"/>
                </a:cubicBezTo>
                <a:cubicBezTo>
                  <a:pt x="6154566" y="3313839"/>
                  <a:pt x="6191661" y="3317160"/>
                  <a:pt x="6228757" y="3311072"/>
                </a:cubicBezTo>
                <a:cubicBezTo>
                  <a:pt x="6223781" y="3311902"/>
                  <a:pt x="6223017" y="3312075"/>
                  <a:pt x="6224240" y="3311928"/>
                </a:cubicBezTo>
                <a:lnTo>
                  <a:pt x="6230923" y="3310968"/>
                </a:lnTo>
                <a:lnTo>
                  <a:pt x="6270376" y="3309066"/>
                </a:lnTo>
                <a:cubicBezTo>
                  <a:pt x="6284287" y="3309273"/>
                  <a:pt x="6298198" y="3309965"/>
                  <a:pt x="6311996" y="3309965"/>
                </a:cubicBezTo>
                <a:cubicBezTo>
                  <a:pt x="6274900" y="3314393"/>
                  <a:pt x="6237352" y="3322694"/>
                  <a:pt x="6202971" y="3340956"/>
                </a:cubicBezTo>
                <a:cubicBezTo>
                  <a:pt x="6248662" y="3337082"/>
                  <a:pt x="6294806" y="3333762"/>
                  <a:pt x="6340496" y="3330442"/>
                </a:cubicBezTo>
                <a:cubicBezTo>
                  <a:pt x="6319234" y="3278421"/>
                  <a:pt x="6300234" y="3227507"/>
                  <a:pt x="6277614" y="3178253"/>
                </a:cubicBezTo>
                <a:close/>
                <a:moveTo>
                  <a:pt x="4338968" y="3168361"/>
                </a:moveTo>
                <a:cubicBezTo>
                  <a:pt x="4328846" y="3168153"/>
                  <a:pt x="4319233" y="3169122"/>
                  <a:pt x="4316518" y="3174379"/>
                </a:cubicBezTo>
                <a:cubicBezTo>
                  <a:pt x="4322852" y="3184340"/>
                  <a:pt x="4329638" y="3167738"/>
                  <a:pt x="4341400" y="3170505"/>
                </a:cubicBezTo>
                <a:cubicBezTo>
                  <a:pt x="4355876" y="3173826"/>
                  <a:pt x="4346828" y="3189321"/>
                  <a:pt x="4368091" y="3186554"/>
                </a:cubicBezTo>
                <a:cubicBezTo>
                  <a:pt x="4353614" y="3173826"/>
                  <a:pt x="4352257" y="3168291"/>
                  <a:pt x="4364471" y="3169398"/>
                </a:cubicBezTo>
                <a:cubicBezTo>
                  <a:pt x="4359721" y="3169952"/>
                  <a:pt x="4349090" y="3168568"/>
                  <a:pt x="4338968" y="3168361"/>
                </a:cubicBezTo>
                <a:close/>
                <a:moveTo>
                  <a:pt x="52321" y="3166631"/>
                </a:moveTo>
                <a:cubicBezTo>
                  <a:pt x="58655" y="3166631"/>
                  <a:pt x="64988" y="3167738"/>
                  <a:pt x="71322" y="3169398"/>
                </a:cubicBezTo>
                <a:cubicBezTo>
                  <a:pt x="72226" y="3169952"/>
                  <a:pt x="52774" y="3164418"/>
                  <a:pt x="52321" y="3166631"/>
                </a:cubicBezTo>
                <a:close/>
                <a:moveTo>
                  <a:pt x="4461735" y="3163311"/>
                </a:moveTo>
                <a:lnTo>
                  <a:pt x="4461706" y="3163353"/>
                </a:lnTo>
                <a:lnTo>
                  <a:pt x="4461417" y="3163389"/>
                </a:lnTo>
                <a:cubicBezTo>
                  <a:pt x="4459218" y="3163657"/>
                  <a:pt x="4458568" y="3163726"/>
                  <a:pt x="4461735" y="3163311"/>
                </a:cubicBezTo>
                <a:close/>
                <a:moveTo>
                  <a:pt x="6368092" y="3161097"/>
                </a:moveTo>
                <a:cubicBezTo>
                  <a:pt x="6368997" y="3159437"/>
                  <a:pt x="6356782" y="3183787"/>
                  <a:pt x="6368092" y="3161097"/>
                </a:cubicBezTo>
                <a:close/>
                <a:moveTo>
                  <a:pt x="89233" y="3153133"/>
                </a:moveTo>
                <a:cubicBezTo>
                  <a:pt x="84780" y="3151032"/>
                  <a:pt x="76637" y="3156947"/>
                  <a:pt x="85798" y="3159437"/>
                </a:cubicBezTo>
                <a:cubicBezTo>
                  <a:pt x="87608" y="3158883"/>
                  <a:pt x="89870" y="3158883"/>
                  <a:pt x="91679" y="3158330"/>
                </a:cubicBezTo>
                <a:cubicBezTo>
                  <a:pt x="91792" y="3155425"/>
                  <a:pt x="90718" y="3153834"/>
                  <a:pt x="89233" y="3153133"/>
                </a:cubicBezTo>
                <a:close/>
                <a:moveTo>
                  <a:pt x="185719" y="3152173"/>
                </a:moveTo>
                <a:cubicBezTo>
                  <a:pt x="174353" y="3154733"/>
                  <a:pt x="161573" y="3161374"/>
                  <a:pt x="149132" y="3155009"/>
                </a:cubicBezTo>
                <a:cubicBezTo>
                  <a:pt x="167680" y="3164418"/>
                  <a:pt x="172656" y="3169952"/>
                  <a:pt x="146870" y="3175486"/>
                </a:cubicBezTo>
                <a:cubicBezTo>
                  <a:pt x="164966" y="3171612"/>
                  <a:pt x="184418" y="3161097"/>
                  <a:pt x="202061" y="3175486"/>
                </a:cubicBezTo>
                <a:cubicBezTo>
                  <a:pt x="200252" y="3182680"/>
                  <a:pt x="196633" y="3187107"/>
                  <a:pt x="190752" y="3188214"/>
                </a:cubicBezTo>
                <a:cubicBezTo>
                  <a:pt x="203418" y="3185447"/>
                  <a:pt x="198442" y="3176039"/>
                  <a:pt x="213823" y="3173826"/>
                </a:cubicBezTo>
                <a:cubicBezTo>
                  <a:pt x="207038" y="3151136"/>
                  <a:pt x="197085" y="3149614"/>
                  <a:pt x="185719" y="3152173"/>
                </a:cubicBezTo>
                <a:close/>
                <a:moveTo>
                  <a:pt x="6349262" y="3152035"/>
                </a:moveTo>
                <a:cubicBezTo>
                  <a:pt x="6337556" y="3152104"/>
                  <a:pt x="6324211" y="3155563"/>
                  <a:pt x="6320592" y="3163311"/>
                </a:cubicBezTo>
                <a:cubicBezTo>
                  <a:pt x="6309282" y="3188214"/>
                  <a:pt x="6341854" y="3230827"/>
                  <a:pt x="6353616" y="3252410"/>
                </a:cubicBezTo>
                <a:cubicBezTo>
                  <a:pt x="6358592" y="3238575"/>
                  <a:pt x="6361306" y="3236915"/>
                  <a:pt x="6363568" y="3221972"/>
                </a:cubicBezTo>
                <a:cubicBezTo>
                  <a:pt x="6366735" y="3199836"/>
                  <a:pt x="6356782" y="3183234"/>
                  <a:pt x="6368092" y="3161097"/>
                </a:cubicBezTo>
                <a:cubicBezTo>
                  <a:pt x="6371032" y="3155286"/>
                  <a:pt x="6360967" y="3151966"/>
                  <a:pt x="6349262" y="3152035"/>
                </a:cubicBezTo>
                <a:close/>
                <a:moveTo>
                  <a:pt x="3510987" y="3150236"/>
                </a:moveTo>
                <a:cubicBezTo>
                  <a:pt x="3509234" y="3150721"/>
                  <a:pt x="3508556" y="3152519"/>
                  <a:pt x="3509008" y="3155563"/>
                </a:cubicBezTo>
                <a:cubicBezTo>
                  <a:pt x="3516699" y="3159437"/>
                  <a:pt x="3519865" y="3158883"/>
                  <a:pt x="3519413" y="3152796"/>
                </a:cubicBezTo>
                <a:cubicBezTo>
                  <a:pt x="3515568" y="3150583"/>
                  <a:pt x="3512740" y="3149752"/>
                  <a:pt x="3510987" y="3150236"/>
                </a:cubicBezTo>
                <a:close/>
                <a:moveTo>
                  <a:pt x="383016" y="3142834"/>
                </a:moveTo>
                <a:cubicBezTo>
                  <a:pt x="373516" y="3143941"/>
                  <a:pt x="350444" y="3158883"/>
                  <a:pt x="350897" y="3173826"/>
                </a:cubicBezTo>
                <a:cubicBezTo>
                  <a:pt x="351801" y="3195409"/>
                  <a:pt x="362659" y="3184340"/>
                  <a:pt x="374873" y="3187107"/>
                </a:cubicBezTo>
                <a:cubicBezTo>
                  <a:pt x="382111" y="3188768"/>
                  <a:pt x="391159" y="3189321"/>
                  <a:pt x="394778" y="3190981"/>
                </a:cubicBezTo>
                <a:cubicBezTo>
                  <a:pt x="396135" y="3191535"/>
                  <a:pt x="399754" y="3200389"/>
                  <a:pt x="404278" y="3202603"/>
                </a:cubicBezTo>
                <a:cubicBezTo>
                  <a:pt x="420112" y="3208691"/>
                  <a:pt x="438660" y="3204817"/>
                  <a:pt x="454946" y="3204263"/>
                </a:cubicBezTo>
                <a:cubicBezTo>
                  <a:pt x="453136" y="3179913"/>
                  <a:pt x="408802" y="3187661"/>
                  <a:pt x="393873" y="3186001"/>
                </a:cubicBezTo>
                <a:cubicBezTo>
                  <a:pt x="411516" y="3172719"/>
                  <a:pt x="495660" y="3184894"/>
                  <a:pt x="467160" y="3205924"/>
                </a:cubicBezTo>
                <a:cubicBezTo>
                  <a:pt x="474851" y="3215885"/>
                  <a:pt x="511494" y="3234148"/>
                  <a:pt x="521899" y="3221419"/>
                </a:cubicBezTo>
                <a:cubicBezTo>
                  <a:pt x="538637" y="3199836"/>
                  <a:pt x="510137" y="3195962"/>
                  <a:pt x="512398" y="3175486"/>
                </a:cubicBezTo>
                <a:lnTo>
                  <a:pt x="526801" y="3169613"/>
                </a:lnTo>
                <a:lnTo>
                  <a:pt x="527219" y="3170059"/>
                </a:lnTo>
                <a:lnTo>
                  <a:pt x="532304" y="3175486"/>
                </a:lnTo>
                <a:cubicBezTo>
                  <a:pt x="530494" y="3173826"/>
                  <a:pt x="528684" y="3171612"/>
                  <a:pt x="527327" y="3169398"/>
                </a:cubicBezTo>
                <a:lnTo>
                  <a:pt x="526801" y="3169613"/>
                </a:lnTo>
                <a:lnTo>
                  <a:pt x="526536" y="3169329"/>
                </a:lnTo>
                <a:cubicBezTo>
                  <a:pt x="524952" y="3168568"/>
                  <a:pt x="523030" y="3168845"/>
                  <a:pt x="518732" y="3169398"/>
                </a:cubicBezTo>
                <a:cubicBezTo>
                  <a:pt x="497470" y="3172165"/>
                  <a:pt x="500184" y="3172165"/>
                  <a:pt x="479827" y="3158330"/>
                </a:cubicBezTo>
                <a:cubicBezTo>
                  <a:pt x="460827" y="3146155"/>
                  <a:pt x="452683" y="3148369"/>
                  <a:pt x="430064" y="3150029"/>
                </a:cubicBezTo>
                <a:cubicBezTo>
                  <a:pt x="415136" y="3151689"/>
                  <a:pt x="395683" y="3141728"/>
                  <a:pt x="383016" y="3142834"/>
                </a:cubicBezTo>
                <a:close/>
                <a:moveTo>
                  <a:pt x="3548430" y="3139782"/>
                </a:moveTo>
                <a:cubicBezTo>
                  <a:pt x="3544068" y="3139894"/>
                  <a:pt x="3539544" y="3141036"/>
                  <a:pt x="3534794" y="3143941"/>
                </a:cubicBezTo>
                <a:cubicBezTo>
                  <a:pt x="3552890" y="3163311"/>
                  <a:pt x="3569176" y="3150029"/>
                  <a:pt x="3585009" y="3146708"/>
                </a:cubicBezTo>
                <a:cubicBezTo>
                  <a:pt x="3573134" y="3148369"/>
                  <a:pt x="3561513" y="3139445"/>
                  <a:pt x="3548430" y="3139782"/>
                </a:cubicBezTo>
                <a:close/>
                <a:moveTo>
                  <a:pt x="3290279" y="3134049"/>
                </a:moveTo>
                <a:cubicBezTo>
                  <a:pt x="3284059" y="3132458"/>
                  <a:pt x="3277612" y="3133703"/>
                  <a:pt x="3264719" y="3136193"/>
                </a:cubicBezTo>
                <a:cubicBezTo>
                  <a:pt x="3282815" y="3150029"/>
                  <a:pt x="3297743" y="3153903"/>
                  <a:pt x="3314482" y="3148922"/>
                </a:cubicBezTo>
                <a:cubicBezTo>
                  <a:pt x="3302494" y="3140067"/>
                  <a:pt x="3296500" y="3135640"/>
                  <a:pt x="3290279" y="3134049"/>
                </a:cubicBezTo>
                <a:close/>
                <a:moveTo>
                  <a:pt x="4968408" y="3121251"/>
                </a:moveTo>
                <a:cubicBezTo>
                  <a:pt x="4918645" y="3121251"/>
                  <a:pt x="4865264" y="3113503"/>
                  <a:pt x="4820930" y="3148922"/>
                </a:cubicBezTo>
                <a:cubicBezTo>
                  <a:pt x="4845811" y="3157777"/>
                  <a:pt x="4850335" y="3143941"/>
                  <a:pt x="4873407" y="3145601"/>
                </a:cubicBezTo>
                <a:cubicBezTo>
                  <a:pt x="4893312" y="3147262"/>
                  <a:pt x="4930860" y="3176039"/>
                  <a:pt x="4914574" y="3132320"/>
                </a:cubicBezTo>
                <a:cubicBezTo>
                  <a:pt x="4917740" y="3140621"/>
                  <a:pt x="4932669" y="3127892"/>
                  <a:pt x="4914574" y="3132320"/>
                </a:cubicBezTo>
                <a:cubicBezTo>
                  <a:pt x="4938098" y="3126232"/>
                  <a:pt x="4954836" y="3166078"/>
                  <a:pt x="4968408" y="3121251"/>
                </a:cubicBezTo>
                <a:close/>
                <a:moveTo>
                  <a:pt x="5892634" y="3116824"/>
                </a:moveTo>
                <a:cubicBezTo>
                  <a:pt x="5902586" y="3114057"/>
                  <a:pt x="5906545" y="3119038"/>
                  <a:pt x="5906036" y="3122220"/>
                </a:cubicBezTo>
                <a:lnTo>
                  <a:pt x="5903752" y="3123519"/>
                </a:lnTo>
                <a:lnTo>
                  <a:pt x="5901985" y="3123361"/>
                </a:lnTo>
                <a:cubicBezTo>
                  <a:pt x="5898628" y="3122358"/>
                  <a:pt x="5895461" y="3120421"/>
                  <a:pt x="5892634" y="3116824"/>
                </a:cubicBezTo>
                <a:close/>
                <a:moveTo>
                  <a:pt x="691544" y="3114610"/>
                </a:moveTo>
                <a:cubicBezTo>
                  <a:pt x="685663" y="3128999"/>
                  <a:pt x="695615" y="3135640"/>
                  <a:pt x="703758" y="3142281"/>
                </a:cubicBezTo>
                <a:cubicBezTo>
                  <a:pt x="710092" y="3144495"/>
                  <a:pt x="712353" y="3141728"/>
                  <a:pt x="711449" y="3133426"/>
                </a:cubicBezTo>
                <a:cubicBezTo>
                  <a:pt x="704663" y="3126785"/>
                  <a:pt x="698330" y="3120698"/>
                  <a:pt x="691544" y="3114610"/>
                </a:cubicBezTo>
                <a:close/>
                <a:moveTo>
                  <a:pt x="5164956" y="3099720"/>
                </a:moveTo>
                <a:cubicBezTo>
                  <a:pt x="5165507" y="3099253"/>
                  <a:pt x="5160333" y="3105479"/>
                  <a:pt x="5162029" y="3102989"/>
                </a:cubicBezTo>
                <a:cubicBezTo>
                  <a:pt x="5163952" y="3100775"/>
                  <a:pt x="5164772" y="3099876"/>
                  <a:pt x="5164956" y="3099720"/>
                </a:cubicBezTo>
                <a:close/>
                <a:moveTo>
                  <a:pt x="832688" y="3099668"/>
                </a:moveTo>
                <a:cubicBezTo>
                  <a:pt x="835855" y="3101882"/>
                  <a:pt x="839022" y="3104649"/>
                  <a:pt x="842188" y="3106863"/>
                </a:cubicBezTo>
                <a:lnTo>
                  <a:pt x="843227" y="3106731"/>
                </a:lnTo>
                <a:lnTo>
                  <a:pt x="843319" y="3106794"/>
                </a:lnTo>
                <a:cubicBezTo>
                  <a:pt x="847052" y="3107693"/>
                  <a:pt x="851010" y="3107139"/>
                  <a:pt x="855308" y="3105202"/>
                </a:cubicBezTo>
                <a:lnTo>
                  <a:pt x="843227" y="3106731"/>
                </a:lnTo>
                <a:lnTo>
                  <a:pt x="842454" y="3106213"/>
                </a:lnTo>
                <a:close/>
                <a:moveTo>
                  <a:pt x="299777" y="3099668"/>
                </a:moveTo>
                <a:lnTo>
                  <a:pt x="299897" y="3099674"/>
                </a:lnTo>
                <a:lnTo>
                  <a:pt x="294687" y="3103819"/>
                </a:lnTo>
                <a:cubicBezTo>
                  <a:pt x="291181" y="3106586"/>
                  <a:pt x="289372" y="3107969"/>
                  <a:pt x="299777" y="3099668"/>
                </a:cubicBezTo>
                <a:close/>
                <a:moveTo>
                  <a:pt x="299777" y="3099668"/>
                </a:moveTo>
                <a:cubicBezTo>
                  <a:pt x="278062" y="3117377"/>
                  <a:pt x="249562" y="3113503"/>
                  <a:pt x="230562" y="3137300"/>
                </a:cubicBezTo>
                <a:cubicBezTo>
                  <a:pt x="245038" y="3140621"/>
                  <a:pt x="278967" y="3138407"/>
                  <a:pt x="292086" y="3128446"/>
                </a:cubicBezTo>
                <a:cubicBezTo>
                  <a:pt x="297515" y="3124295"/>
                  <a:pt x="305234" y="3105514"/>
                  <a:pt x="304174" y="3099885"/>
                </a:cubicBezTo>
                <a:lnTo>
                  <a:pt x="299897" y="3099674"/>
                </a:lnTo>
                <a:lnTo>
                  <a:pt x="299904" y="3099668"/>
                </a:lnTo>
                <a:cubicBezTo>
                  <a:pt x="301190" y="3098631"/>
                  <a:pt x="301586" y="3098285"/>
                  <a:pt x="299777" y="3099668"/>
                </a:cubicBezTo>
                <a:close/>
                <a:moveTo>
                  <a:pt x="960261" y="3096901"/>
                </a:moveTo>
                <a:cubicBezTo>
                  <a:pt x="961166" y="3117377"/>
                  <a:pt x="975190" y="3138960"/>
                  <a:pt x="990571" y="3145048"/>
                </a:cubicBezTo>
                <a:cubicBezTo>
                  <a:pt x="998714" y="3148369"/>
                  <a:pt x="1009119" y="3139514"/>
                  <a:pt x="1018619" y="3142834"/>
                </a:cubicBezTo>
                <a:cubicBezTo>
                  <a:pt x="1029477" y="3146155"/>
                  <a:pt x="1039429" y="3158883"/>
                  <a:pt x="1048929" y="3164971"/>
                </a:cubicBezTo>
                <a:cubicBezTo>
                  <a:pt x="1022239" y="3192642"/>
                  <a:pt x="964333" y="3161097"/>
                  <a:pt x="937642" y="3150582"/>
                </a:cubicBezTo>
                <a:cubicBezTo>
                  <a:pt x="930404" y="3147815"/>
                  <a:pt x="855308" y="3147815"/>
                  <a:pt x="858022" y="3141174"/>
                </a:cubicBezTo>
                <a:cubicBezTo>
                  <a:pt x="855760" y="3146708"/>
                  <a:pt x="886975" y="3168845"/>
                  <a:pt x="895570" y="3169952"/>
                </a:cubicBezTo>
                <a:cubicBezTo>
                  <a:pt x="909594" y="3172719"/>
                  <a:pt x="921356" y="3166078"/>
                  <a:pt x="936285" y="3169952"/>
                </a:cubicBezTo>
                <a:cubicBezTo>
                  <a:pt x="967952" y="3177699"/>
                  <a:pt x="1048024" y="3220312"/>
                  <a:pt x="1076073" y="3197622"/>
                </a:cubicBezTo>
                <a:lnTo>
                  <a:pt x="1084702" y="3199275"/>
                </a:lnTo>
                <a:lnTo>
                  <a:pt x="1092019" y="3201635"/>
                </a:lnTo>
                <a:cubicBezTo>
                  <a:pt x="1106948" y="3204955"/>
                  <a:pt x="1122894" y="3206477"/>
                  <a:pt x="1128097" y="3207584"/>
                </a:cubicBezTo>
                <a:lnTo>
                  <a:pt x="1084702" y="3199275"/>
                </a:lnTo>
                <a:lnTo>
                  <a:pt x="1071860" y="3195132"/>
                </a:lnTo>
                <a:cubicBezTo>
                  <a:pt x="1066374" y="3192400"/>
                  <a:pt x="1062614" y="3189045"/>
                  <a:pt x="1062049" y="3184894"/>
                </a:cubicBezTo>
                <a:cubicBezTo>
                  <a:pt x="1057525" y="3145048"/>
                  <a:pt x="1091454" y="3179360"/>
                  <a:pt x="1093263" y="3163864"/>
                </a:cubicBezTo>
                <a:cubicBezTo>
                  <a:pt x="1094620" y="3150029"/>
                  <a:pt x="1075168" y="3156116"/>
                  <a:pt x="1068382" y="3153349"/>
                </a:cubicBezTo>
                <a:cubicBezTo>
                  <a:pt x="1062953" y="3150029"/>
                  <a:pt x="1057072" y="3148369"/>
                  <a:pt x="1051191" y="3148369"/>
                </a:cubicBezTo>
                <a:cubicBezTo>
                  <a:pt x="1053001" y="3140621"/>
                  <a:pt x="1051644" y="3133426"/>
                  <a:pt x="1047120" y="3127339"/>
                </a:cubicBezTo>
                <a:cubicBezTo>
                  <a:pt x="1022691" y="3105756"/>
                  <a:pt x="989214" y="3099115"/>
                  <a:pt x="960261" y="3096901"/>
                </a:cubicBezTo>
                <a:close/>
                <a:moveTo>
                  <a:pt x="4585843" y="3093877"/>
                </a:moveTo>
                <a:lnTo>
                  <a:pt x="4585689" y="3095241"/>
                </a:lnTo>
                <a:lnTo>
                  <a:pt x="4585057" y="3094137"/>
                </a:lnTo>
                <a:close/>
                <a:moveTo>
                  <a:pt x="2591568" y="3091367"/>
                </a:moveTo>
                <a:cubicBezTo>
                  <a:pt x="2609211" y="3091920"/>
                  <a:pt x="2613282" y="3125125"/>
                  <a:pt x="2624592" y="3126785"/>
                </a:cubicBezTo>
                <a:cubicBezTo>
                  <a:pt x="2613282" y="3125125"/>
                  <a:pt x="2609663" y="3091920"/>
                  <a:pt x="2591568" y="3091367"/>
                </a:cubicBezTo>
                <a:close/>
                <a:moveTo>
                  <a:pt x="4494646" y="3086594"/>
                </a:moveTo>
                <a:cubicBezTo>
                  <a:pt x="4492836" y="3085972"/>
                  <a:pt x="4490914" y="3086663"/>
                  <a:pt x="4488878" y="3088600"/>
                </a:cubicBezTo>
                <a:cubicBezTo>
                  <a:pt x="4490687" y="3095794"/>
                  <a:pt x="4494306" y="3097454"/>
                  <a:pt x="4499735" y="3092474"/>
                </a:cubicBezTo>
                <a:cubicBezTo>
                  <a:pt x="4498152" y="3089154"/>
                  <a:pt x="4496455" y="3087217"/>
                  <a:pt x="4494646" y="3086594"/>
                </a:cubicBezTo>
                <a:close/>
                <a:moveTo>
                  <a:pt x="4526765" y="3084311"/>
                </a:moveTo>
                <a:cubicBezTo>
                  <a:pt x="4521676" y="3084173"/>
                  <a:pt x="4517152" y="3085833"/>
                  <a:pt x="4511950" y="3090260"/>
                </a:cubicBezTo>
                <a:cubicBezTo>
                  <a:pt x="4522354" y="3098008"/>
                  <a:pt x="4530045" y="3098008"/>
                  <a:pt x="4544974" y="3089153"/>
                </a:cubicBezTo>
                <a:cubicBezTo>
                  <a:pt x="4537509" y="3086386"/>
                  <a:pt x="4531855" y="3084449"/>
                  <a:pt x="4526765" y="3084311"/>
                </a:cubicBezTo>
                <a:close/>
                <a:moveTo>
                  <a:pt x="7185442" y="3082729"/>
                </a:moveTo>
                <a:cubicBezTo>
                  <a:pt x="7187704" y="3082997"/>
                  <a:pt x="7188722" y="3084034"/>
                  <a:pt x="7186460" y="3086386"/>
                </a:cubicBezTo>
                <a:cubicBezTo>
                  <a:pt x="7160674" y="3088047"/>
                  <a:pt x="7178656" y="3081925"/>
                  <a:pt x="7185442" y="3082729"/>
                </a:cubicBezTo>
                <a:close/>
                <a:moveTo>
                  <a:pt x="1205116" y="3079538"/>
                </a:moveTo>
                <a:cubicBezTo>
                  <a:pt x="1203419" y="3079607"/>
                  <a:pt x="1201836" y="3081129"/>
                  <a:pt x="1200479" y="3084173"/>
                </a:cubicBezTo>
                <a:cubicBezTo>
                  <a:pt x="1204098" y="3090260"/>
                  <a:pt x="1207265" y="3089707"/>
                  <a:pt x="1210431" y="3083619"/>
                </a:cubicBezTo>
                <a:cubicBezTo>
                  <a:pt x="1208622" y="3080852"/>
                  <a:pt x="1206812" y="3079469"/>
                  <a:pt x="1205116" y="3079538"/>
                </a:cubicBezTo>
                <a:close/>
                <a:moveTo>
                  <a:pt x="1850954" y="3078708"/>
                </a:moveTo>
                <a:cubicBezTo>
                  <a:pt x="1837779" y="3077117"/>
                  <a:pt x="1825677" y="3078915"/>
                  <a:pt x="1808034" y="3083619"/>
                </a:cubicBezTo>
                <a:cubicBezTo>
                  <a:pt x="1837892" y="3089153"/>
                  <a:pt x="1866844" y="3100775"/>
                  <a:pt x="1900321" y="3094134"/>
                </a:cubicBezTo>
                <a:cubicBezTo>
                  <a:pt x="1878380" y="3085280"/>
                  <a:pt x="1864130" y="3080299"/>
                  <a:pt x="1850954" y="3078708"/>
                </a:cubicBezTo>
                <a:close/>
                <a:moveTo>
                  <a:pt x="5181934" y="3078638"/>
                </a:moveTo>
                <a:cubicBezTo>
                  <a:pt x="5176053" y="3075318"/>
                  <a:pt x="5159767" y="3088046"/>
                  <a:pt x="5152529" y="3089153"/>
                </a:cubicBezTo>
                <a:cubicBezTo>
                  <a:pt x="5130362" y="3091920"/>
                  <a:pt x="5109552" y="3084726"/>
                  <a:pt x="5086028" y="3090260"/>
                </a:cubicBezTo>
                <a:cubicBezTo>
                  <a:pt x="5064314" y="3095241"/>
                  <a:pt x="5043052" y="3105202"/>
                  <a:pt x="5020885" y="3107416"/>
                </a:cubicBezTo>
                <a:cubicBezTo>
                  <a:pt x="5045766" y="3107416"/>
                  <a:pt x="5070195" y="3107969"/>
                  <a:pt x="5095076" y="3107416"/>
                </a:cubicBezTo>
                <a:cubicBezTo>
                  <a:pt x="5109552" y="3107416"/>
                  <a:pt x="5151172" y="3116824"/>
                  <a:pt x="5162029" y="3102989"/>
                </a:cubicBezTo>
                <a:cubicBezTo>
                  <a:pt x="5163839" y="3101328"/>
                  <a:pt x="5203196" y="3090260"/>
                  <a:pt x="5181934" y="3078638"/>
                </a:cubicBezTo>
                <a:close/>
                <a:moveTo>
                  <a:pt x="7215864" y="3076978"/>
                </a:moveTo>
                <a:cubicBezTo>
                  <a:pt x="7194602" y="3076425"/>
                  <a:pt x="7174245" y="3086940"/>
                  <a:pt x="7152078" y="3088600"/>
                </a:cubicBezTo>
                <a:cubicBezTo>
                  <a:pt x="7129459" y="3090260"/>
                  <a:pt x="7106387" y="3091920"/>
                  <a:pt x="7083768" y="3093027"/>
                </a:cubicBezTo>
                <a:cubicBezTo>
                  <a:pt x="7118149" y="3091367"/>
                  <a:pt x="7152078" y="3088600"/>
                  <a:pt x="7186460" y="3086386"/>
                </a:cubicBezTo>
                <a:cubicBezTo>
                  <a:pt x="7195055" y="3078638"/>
                  <a:pt x="7205008" y="3075318"/>
                  <a:pt x="7215864" y="3076978"/>
                </a:cubicBezTo>
                <a:close/>
                <a:moveTo>
                  <a:pt x="2346749" y="3069888"/>
                </a:moveTo>
                <a:cubicBezTo>
                  <a:pt x="2341851" y="3071098"/>
                  <a:pt x="2340607" y="3074350"/>
                  <a:pt x="2345922" y="3080852"/>
                </a:cubicBezTo>
                <a:cubicBezTo>
                  <a:pt x="2343208" y="3077532"/>
                  <a:pt x="2355874" y="3093027"/>
                  <a:pt x="2345922" y="3080852"/>
                </a:cubicBezTo>
                <a:cubicBezTo>
                  <a:pt x="2359493" y="3097454"/>
                  <a:pt x="2396589" y="3092474"/>
                  <a:pt x="2411066" y="3081406"/>
                </a:cubicBezTo>
                <a:cubicBezTo>
                  <a:pt x="2409030" y="3080991"/>
                  <a:pt x="2361445" y="3066256"/>
                  <a:pt x="2346749" y="3069888"/>
                </a:cubicBezTo>
                <a:close/>
                <a:moveTo>
                  <a:pt x="4652189" y="3059269"/>
                </a:moveTo>
                <a:cubicBezTo>
                  <a:pt x="4630475" y="3057055"/>
                  <a:pt x="4620522" y="3075871"/>
                  <a:pt x="4605141" y="3087493"/>
                </a:cubicBezTo>
                <a:lnTo>
                  <a:pt x="4585843" y="3093877"/>
                </a:lnTo>
                <a:lnTo>
                  <a:pt x="4586142" y="3091229"/>
                </a:lnTo>
                <a:cubicBezTo>
                  <a:pt x="4586029" y="3089984"/>
                  <a:pt x="4585237" y="3089154"/>
                  <a:pt x="4582522" y="3089707"/>
                </a:cubicBezTo>
                <a:lnTo>
                  <a:pt x="4585057" y="3094137"/>
                </a:lnTo>
                <a:lnTo>
                  <a:pt x="4541355" y="3108592"/>
                </a:lnTo>
                <a:cubicBezTo>
                  <a:pt x="4516022" y="3112535"/>
                  <a:pt x="4489783" y="3113780"/>
                  <a:pt x="4472140" y="3113503"/>
                </a:cubicBezTo>
                <a:cubicBezTo>
                  <a:pt x="4424187" y="3112397"/>
                  <a:pt x="4386638" y="3096348"/>
                  <a:pt x="4340043" y="3096901"/>
                </a:cubicBezTo>
                <a:cubicBezTo>
                  <a:pt x="4313352" y="3097454"/>
                  <a:pt x="4285756" y="3095241"/>
                  <a:pt x="4260423" y="3108523"/>
                </a:cubicBezTo>
                <a:cubicBezTo>
                  <a:pt x="4241422" y="3118484"/>
                  <a:pt x="4197088" y="3150582"/>
                  <a:pt x="4191207" y="3173826"/>
                </a:cubicBezTo>
                <a:cubicBezTo>
                  <a:pt x="4213827" y="3191535"/>
                  <a:pt x="4254994" y="3167738"/>
                  <a:pt x="4279423" y="3163311"/>
                </a:cubicBezTo>
                <a:cubicBezTo>
                  <a:pt x="4307923" y="3157777"/>
                  <a:pt x="4336424" y="3153903"/>
                  <a:pt x="4365376" y="3153903"/>
                </a:cubicBezTo>
                <a:cubicBezTo>
                  <a:pt x="4370353" y="3153903"/>
                  <a:pt x="4470782" y="3169952"/>
                  <a:pt x="4463092" y="3183787"/>
                </a:cubicBezTo>
                <a:cubicBezTo>
                  <a:pt x="4459473" y="3182404"/>
                  <a:pt x="4455967" y="3177700"/>
                  <a:pt x="4454949" y="3173134"/>
                </a:cubicBezTo>
                <a:lnTo>
                  <a:pt x="4461706" y="3163353"/>
                </a:lnTo>
                <a:lnTo>
                  <a:pt x="4470387" y="3162273"/>
                </a:lnTo>
                <a:cubicBezTo>
                  <a:pt x="4476437" y="3161512"/>
                  <a:pt x="4479604" y="3161097"/>
                  <a:pt x="4461735" y="3163311"/>
                </a:cubicBezTo>
                <a:cubicBezTo>
                  <a:pt x="4488425" y="3159990"/>
                  <a:pt x="4515116" y="3156116"/>
                  <a:pt x="4541807" y="3152796"/>
                </a:cubicBezTo>
                <a:cubicBezTo>
                  <a:pt x="4548593" y="3151689"/>
                  <a:pt x="4555831" y="3149752"/>
                  <a:pt x="4563126" y="3148161"/>
                </a:cubicBezTo>
                <a:lnTo>
                  <a:pt x="4568902" y="3147478"/>
                </a:lnTo>
                <a:lnTo>
                  <a:pt x="4568498" y="3148922"/>
                </a:lnTo>
                <a:lnTo>
                  <a:pt x="4586399" y="3145896"/>
                </a:lnTo>
                <a:lnTo>
                  <a:pt x="4606046" y="3149475"/>
                </a:lnTo>
                <a:lnTo>
                  <a:pt x="4613948" y="3141238"/>
                </a:lnTo>
                <a:lnTo>
                  <a:pt x="4614485" y="3141147"/>
                </a:lnTo>
                <a:lnTo>
                  <a:pt x="4625499" y="3142281"/>
                </a:lnTo>
                <a:cubicBezTo>
                  <a:pt x="4628665" y="3145048"/>
                  <a:pt x="4631380" y="3148369"/>
                  <a:pt x="4634094" y="3151136"/>
                </a:cubicBezTo>
                <a:cubicBezTo>
                  <a:pt x="4649023" y="3150029"/>
                  <a:pt x="4653999" y="3130106"/>
                  <a:pt x="4676618" y="3137300"/>
                </a:cubicBezTo>
                <a:cubicBezTo>
                  <a:pt x="4665309" y="3178806"/>
                  <a:pt x="4727286" y="3156116"/>
                  <a:pt x="4746738" y="3154456"/>
                </a:cubicBezTo>
                <a:cubicBezTo>
                  <a:pt x="4772977" y="3151689"/>
                  <a:pt x="4817311" y="3127339"/>
                  <a:pt x="4767548" y="3126232"/>
                </a:cubicBezTo>
                <a:cubicBezTo>
                  <a:pt x="4735655" y="3125679"/>
                  <a:pt x="4701500" y="3128031"/>
                  <a:pt x="4667514" y="3132181"/>
                </a:cubicBezTo>
                <a:lnTo>
                  <a:pt x="4614485" y="3141147"/>
                </a:lnTo>
                <a:lnTo>
                  <a:pt x="4614076" y="3141105"/>
                </a:lnTo>
                <a:lnTo>
                  <a:pt x="4613948" y="3141238"/>
                </a:lnTo>
                <a:lnTo>
                  <a:pt x="4586399" y="3145896"/>
                </a:lnTo>
                <a:lnTo>
                  <a:pt x="4584784" y="3145601"/>
                </a:lnTo>
                <a:lnTo>
                  <a:pt x="4568902" y="3147478"/>
                </a:lnTo>
                <a:lnTo>
                  <a:pt x="4572117" y="3136012"/>
                </a:lnTo>
                <a:cubicBezTo>
                  <a:pt x="4581363" y="3128515"/>
                  <a:pt x="4604350" y="3134948"/>
                  <a:pt x="4612832" y="3134533"/>
                </a:cubicBezTo>
                <a:cubicBezTo>
                  <a:pt x="4645856" y="3132873"/>
                  <a:pt x="4677975" y="3122912"/>
                  <a:pt x="4711000" y="3117931"/>
                </a:cubicBezTo>
                <a:cubicBezTo>
                  <a:pt x="4696071" y="3095794"/>
                  <a:pt x="4676618" y="3062036"/>
                  <a:pt x="4652189" y="3059269"/>
                </a:cubicBezTo>
                <a:close/>
                <a:moveTo>
                  <a:pt x="2296612" y="3057332"/>
                </a:moveTo>
                <a:cubicBezTo>
                  <a:pt x="2287225" y="3056917"/>
                  <a:pt x="2277838" y="3057332"/>
                  <a:pt x="2274445" y="3059822"/>
                </a:cubicBezTo>
                <a:cubicBezTo>
                  <a:pt x="2273992" y="3060376"/>
                  <a:pt x="2254087" y="3075871"/>
                  <a:pt x="2268564" y="3075871"/>
                </a:cubicBezTo>
                <a:cubicBezTo>
                  <a:pt x="2265397" y="3075871"/>
                  <a:pt x="2290731" y="3076425"/>
                  <a:pt x="2268564" y="3075871"/>
                </a:cubicBezTo>
                <a:cubicBezTo>
                  <a:pt x="2282588" y="3076425"/>
                  <a:pt x="2365374" y="3074211"/>
                  <a:pt x="2318779" y="3059822"/>
                </a:cubicBezTo>
                <a:cubicBezTo>
                  <a:pt x="2315386" y="3058992"/>
                  <a:pt x="2305999" y="3057747"/>
                  <a:pt x="2296612" y="3057332"/>
                </a:cubicBezTo>
                <a:close/>
                <a:moveTo>
                  <a:pt x="3931933" y="3040522"/>
                </a:moveTo>
                <a:cubicBezTo>
                  <a:pt x="3925996" y="3039485"/>
                  <a:pt x="3920002" y="3039623"/>
                  <a:pt x="3916156" y="3043220"/>
                </a:cubicBezTo>
                <a:cubicBezTo>
                  <a:pt x="3915251" y="3044880"/>
                  <a:pt x="3903489" y="3053181"/>
                  <a:pt x="3912085" y="3056502"/>
                </a:cubicBezTo>
                <a:cubicBezTo>
                  <a:pt x="3925656" y="3062036"/>
                  <a:pt x="3937871" y="3058716"/>
                  <a:pt x="3947371" y="3044880"/>
                </a:cubicBezTo>
                <a:cubicBezTo>
                  <a:pt x="3943752" y="3043773"/>
                  <a:pt x="3937871" y="3041560"/>
                  <a:pt x="3931933" y="3040522"/>
                </a:cubicBezTo>
                <a:close/>
                <a:moveTo>
                  <a:pt x="7328056" y="3038239"/>
                </a:moveTo>
                <a:cubicBezTo>
                  <a:pt x="7273770" y="3038793"/>
                  <a:pt x="7219936" y="3039900"/>
                  <a:pt x="7165650" y="3039900"/>
                </a:cubicBezTo>
                <a:cubicBezTo>
                  <a:pt x="7188722" y="3039900"/>
                  <a:pt x="7211793" y="3039900"/>
                  <a:pt x="7234412" y="3039346"/>
                </a:cubicBezTo>
                <a:cubicBezTo>
                  <a:pt x="7211793" y="3039900"/>
                  <a:pt x="7265628" y="3039346"/>
                  <a:pt x="7234412" y="3039346"/>
                </a:cubicBezTo>
                <a:cubicBezTo>
                  <a:pt x="7265628" y="3039346"/>
                  <a:pt x="7296842" y="3038793"/>
                  <a:pt x="7328056" y="3038239"/>
                </a:cubicBezTo>
                <a:close/>
                <a:moveTo>
                  <a:pt x="2229348" y="3037392"/>
                </a:moveTo>
                <a:cubicBezTo>
                  <a:pt x="2229885" y="3037548"/>
                  <a:pt x="2232034" y="3038170"/>
                  <a:pt x="2234183" y="3038793"/>
                </a:cubicBezTo>
                <a:lnTo>
                  <a:pt x="2234182" y="3038793"/>
                </a:lnTo>
                <a:cubicBezTo>
                  <a:pt x="2229885" y="3037548"/>
                  <a:pt x="2228810" y="3037236"/>
                  <a:pt x="2229348" y="3037392"/>
                </a:cubicBezTo>
                <a:close/>
                <a:moveTo>
                  <a:pt x="2354517" y="3029385"/>
                </a:moveTo>
                <a:cubicBezTo>
                  <a:pt x="2398399" y="3049861"/>
                  <a:pt x="2443637" y="3037686"/>
                  <a:pt x="2488424" y="3036026"/>
                </a:cubicBezTo>
                <a:cubicBezTo>
                  <a:pt x="2444090" y="3027171"/>
                  <a:pt x="2399303" y="3032705"/>
                  <a:pt x="2354517" y="3029385"/>
                </a:cubicBezTo>
                <a:close/>
                <a:moveTo>
                  <a:pt x="267926" y="3026566"/>
                </a:moveTo>
                <a:cubicBezTo>
                  <a:pt x="268392" y="3024439"/>
                  <a:pt x="271277" y="3033674"/>
                  <a:pt x="268562" y="3033259"/>
                </a:cubicBezTo>
                <a:cubicBezTo>
                  <a:pt x="267884" y="3029246"/>
                  <a:pt x="267770" y="3027275"/>
                  <a:pt x="267926" y="3026566"/>
                </a:cubicBezTo>
                <a:close/>
                <a:moveTo>
                  <a:pt x="1026310" y="3022190"/>
                </a:moveTo>
                <a:cubicBezTo>
                  <a:pt x="1024500" y="3023851"/>
                  <a:pt x="1022239" y="3026064"/>
                  <a:pt x="1019976" y="3028278"/>
                </a:cubicBezTo>
                <a:cubicBezTo>
                  <a:pt x="1034453" y="3029385"/>
                  <a:pt x="1048477" y="3039900"/>
                  <a:pt x="1062953" y="3039346"/>
                </a:cubicBezTo>
                <a:cubicBezTo>
                  <a:pt x="1077882" y="3038239"/>
                  <a:pt x="1084215" y="3028278"/>
                  <a:pt x="1098239" y="3024404"/>
                </a:cubicBezTo>
                <a:cubicBezTo>
                  <a:pt x="1110002" y="3021083"/>
                  <a:pt x="1114978" y="3037686"/>
                  <a:pt x="1120859" y="3027724"/>
                </a:cubicBezTo>
                <a:cubicBezTo>
                  <a:pt x="1093263" y="3017763"/>
                  <a:pt x="1058882" y="3033259"/>
                  <a:pt x="1026310" y="3022190"/>
                </a:cubicBezTo>
                <a:close/>
                <a:moveTo>
                  <a:pt x="2289816" y="3017732"/>
                </a:moveTo>
                <a:lnTo>
                  <a:pt x="2289826" y="3017763"/>
                </a:lnTo>
                <a:lnTo>
                  <a:pt x="2289804" y="3017763"/>
                </a:lnTo>
                <a:close/>
                <a:moveTo>
                  <a:pt x="5333031" y="3012782"/>
                </a:moveTo>
                <a:cubicBezTo>
                  <a:pt x="5328960" y="3009462"/>
                  <a:pt x="5313579" y="3018870"/>
                  <a:pt x="5309507" y="3019977"/>
                </a:cubicBezTo>
                <a:cubicBezTo>
                  <a:pt x="5283269" y="3027171"/>
                  <a:pt x="5257030" y="3032152"/>
                  <a:pt x="5230340" y="3034919"/>
                </a:cubicBezTo>
                <a:cubicBezTo>
                  <a:pt x="5177410" y="3039900"/>
                  <a:pt x="5124029" y="3043773"/>
                  <a:pt x="5070647" y="3046540"/>
                </a:cubicBezTo>
                <a:cubicBezTo>
                  <a:pt x="5048480" y="3047647"/>
                  <a:pt x="5029932" y="3057609"/>
                  <a:pt x="5009575" y="3059269"/>
                </a:cubicBezTo>
                <a:cubicBezTo>
                  <a:pt x="4998265" y="3060376"/>
                  <a:pt x="4987860" y="3051521"/>
                  <a:pt x="4975646" y="3052075"/>
                </a:cubicBezTo>
                <a:cubicBezTo>
                  <a:pt x="4966146" y="3052628"/>
                  <a:pt x="4957550" y="3058716"/>
                  <a:pt x="4948503" y="3060929"/>
                </a:cubicBezTo>
                <a:cubicBezTo>
                  <a:pt x="4921812" y="3067570"/>
                  <a:pt x="4899645" y="3059269"/>
                  <a:pt x="4872954" y="3058162"/>
                </a:cubicBezTo>
                <a:cubicBezTo>
                  <a:pt x="4858930" y="3058162"/>
                  <a:pt x="4807810" y="3069784"/>
                  <a:pt x="4847168" y="3080299"/>
                </a:cubicBezTo>
                <a:cubicBezTo>
                  <a:pt x="4825906" y="3094687"/>
                  <a:pt x="4761215" y="3081959"/>
                  <a:pt x="4748095" y="3099115"/>
                </a:cubicBezTo>
                <a:cubicBezTo>
                  <a:pt x="4734071" y="3117931"/>
                  <a:pt x="4806453" y="3110736"/>
                  <a:pt x="4806906" y="3110736"/>
                </a:cubicBezTo>
                <a:cubicBezTo>
                  <a:pt x="4827263" y="3105756"/>
                  <a:pt x="4835406" y="3112950"/>
                  <a:pt x="4853954" y="3110183"/>
                </a:cubicBezTo>
                <a:cubicBezTo>
                  <a:pt x="4871597" y="3107416"/>
                  <a:pt x="4886073" y="3098008"/>
                  <a:pt x="4905074" y="3096348"/>
                </a:cubicBezTo>
                <a:cubicBezTo>
                  <a:pt x="4934479" y="3094134"/>
                  <a:pt x="4962979" y="3085833"/>
                  <a:pt x="4991932" y="3079745"/>
                </a:cubicBezTo>
                <a:cubicBezTo>
                  <a:pt x="5103671" y="3055948"/>
                  <a:pt x="5216316" y="3047094"/>
                  <a:pt x="5329412" y="3034365"/>
                </a:cubicBezTo>
                <a:cubicBezTo>
                  <a:pt x="5296841" y="3038239"/>
                  <a:pt x="5336198" y="3033812"/>
                  <a:pt x="5329412" y="3034365"/>
                </a:cubicBezTo>
                <a:cubicBezTo>
                  <a:pt x="5339365" y="3033259"/>
                  <a:pt x="5341627" y="3018316"/>
                  <a:pt x="5333031" y="3012782"/>
                </a:cubicBezTo>
                <a:close/>
                <a:moveTo>
                  <a:pt x="285753" y="3007802"/>
                </a:moveTo>
                <a:cubicBezTo>
                  <a:pt x="266300" y="2999500"/>
                  <a:pt x="254991" y="3009462"/>
                  <a:pt x="257705" y="3034365"/>
                </a:cubicBezTo>
                <a:cubicBezTo>
                  <a:pt x="264943" y="3032705"/>
                  <a:pt x="272634" y="3032705"/>
                  <a:pt x="279872" y="3034919"/>
                </a:cubicBezTo>
                <a:cubicBezTo>
                  <a:pt x="276253" y="3034365"/>
                  <a:pt x="272181" y="3033812"/>
                  <a:pt x="268562" y="3033259"/>
                </a:cubicBezTo>
                <a:cubicBezTo>
                  <a:pt x="265848" y="3017210"/>
                  <a:pt x="283943" y="3021083"/>
                  <a:pt x="285753" y="3007802"/>
                </a:cubicBezTo>
                <a:close/>
                <a:moveTo>
                  <a:pt x="2196571" y="3006565"/>
                </a:moveTo>
                <a:cubicBezTo>
                  <a:pt x="2186484" y="3006315"/>
                  <a:pt x="2177295" y="3008632"/>
                  <a:pt x="2169943" y="3014996"/>
                </a:cubicBezTo>
                <a:cubicBezTo>
                  <a:pt x="2132848" y="3047094"/>
                  <a:pt x="2224682" y="3036026"/>
                  <a:pt x="2234182" y="3038793"/>
                </a:cubicBezTo>
                <a:cubicBezTo>
                  <a:pt x="2238480" y="3040038"/>
                  <a:pt x="2239555" y="3040349"/>
                  <a:pt x="2239017" y="3040193"/>
                </a:cubicBezTo>
                <a:lnTo>
                  <a:pt x="2234183" y="3038793"/>
                </a:lnTo>
                <a:lnTo>
                  <a:pt x="2260025" y="3041214"/>
                </a:lnTo>
                <a:cubicBezTo>
                  <a:pt x="2268790" y="3040868"/>
                  <a:pt x="2277612" y="3039623"/>
                  <a:pt x="2286207" y="3038239"/>
                </a:cubicBezTo>
                <a:cubicBezTo>
                  <a:pt x="2265171" y="3031183"/>
                  <a:pt x="2226831" y="3007317"/>
                  <a:pt x="2196571" y="3006565"/>
                </a:cubicBezTo>
                <a:close/>
                <a:moveTo>
                  <a:pt x="2273484" y="3005104"/>
                </a:moveTo>
                <a:cubicBezTo>
                  <a:pt x="2263135" y="3004620"/>
                  <a:pt x="2251373" y="3006972"/>
                  <a:pt x="2248659" y="3009462"/>
                </a:cubicBezTo>
                <a:cubicBezTo>
                  <a:pt x="2250695" y="3012783"/>
                  <a:pt x="2272324" y="3016725"/>
                  <a:pt x="2283394" y="3017789"/>
                </a:cubicBezTo>
                <a:lnTo>
                  <a:pt x="2289804" y="3017763"/>
                </a:lnTo>
                <a:lnTo>
                  <a:pt x="2289657" y="3018178"/>
                </a:lnTo>
                <a:cubicBezTo>
                  <a:pt x="2288921" y="3020253"/>
                  <a:pt x="2288243" y="3022190"/>
                  <a:pt x="2289826" y="3017763"/>
                </a:cubicBezTo>
                <a:cubicBezTo>
                  <a:pt x="2290505" y="3015826"/>
                  <a:pt x="2290646" y="3015411"/>
                  <a:pt x="2290526" y="3015740"/>
                </a:cubicBezTo>
                <a:lnTo>
                  <a:pt x="2289816" y="3017732"/>
                </a:lnTo>
                <a:lnTo>
                  <a:pt x="2286638" y="3008295"/>
                </a:lnTo>
                <a:cubicBezTo>
                  <a:pt x="2283479" y="3006297"/>
                  <a:pt x="2278658" y="3005346"/>
                  <a:pt x="2273484" y="3005104"/>
                </a:cubicBezTo>
                <a:close/>
                <a:moveTo>
                  <a:pt x="2525293" y="3004758"/>
                </a:moveTo>
                <a:cubicBezTo>
                  <a:pt x="2514323" y="3004758"/>
                  <a:pt x="2503353" y="3006418"/>
                  <a:pt x="2492495" y="3008908"/>
                </a:cubicBezTo>
                <a:cubicBezTo>
                  <a:pt x="2514662" y="3018870"/>
                  <a:pt x="2536377" y="3017763"/>
                  <a:pt x="2558091" y="3010569"/>
                </a:cubicBezTo>
                <a:cubicBezTo>
                  <a:pt x="2547234" y="3006418"/>
                  <a:pt x="2536264" y="3004758"/>
                  <a:pt x="2525293" y="3004758"/>
                </a:cubicBezTo>
                <a:close/>
                <a:moveTo>
                  <a:pt x="1153148" y="3004550"/>
                </a:moveTo>
                <a:cubicBezTo>
                  <a:pt x="1141442" y="3001299"/>
                  <a:pt x="1125609" y="3002544"/>
                  <a:pt x="1118144" y="3006695"/>
                </a:cubicBezTo>
                <a:cubicBezTo>
                  <a:pt x="1121764" y="3030491"/>
                  <a:pt x="1144383" y="3040453"/>
                  <a:pt x="1163383" y="3029385"/>
                </a:cubicBezTo>
                <a:cubicBezTo>
                  <a:pt x="1172431" y="3015550"/>
                  <a:pt x="1164853" y="3007802"/>
                  <a:pt x="1153148" y="3004550"/>
                </a:cubicBezTo>
                <a:close/>
                <a:moveTo>
                  <a:pt x="1107287" y="2999500"/>
                </a:moveTo>
                <a:cubicBezTo>
                  <a:pt x="1100501" y="2997287"/>
                  <a:pt x="1096430" y="3000607"/>
                  <a:pt x="1095525" y="3008908"/>
                </a:cubicBezTo>
                <a:cubicBezTo>
                  <a:pt x="1101406" y="3010015"/>
                  <a:pt x="1106835" y="3009462"/>
                  <a:pt x="1107287" y="2999500"/>
                </a:cubicBezTo>
                <a:close/>
                <a:moveTo>
                  <a:pt x="2990375" y="2998878"/>
                </a:moveTo>
                <a:cubicBezTo>
                  <a:pt x="2977143" y="2999396"/>
                  <a:pt x="2961621" y="3008632"/>
                  <a:pt x="2969763" y="3014442"/>
                </a:cubicBezTo>
                <a:cubicBezTo>
                  <a:pt x="2982882" y="3023851"/>
                  <a:pt x="2966144" y="3011675"/>
                  <a:pt x="2969763" y="3014442"/>
                </a:cubicBezTo>
                <a:cubicBezTo>
                  <a:pt x="2981978" y="3023297"/>
                  <a:pt x="2991478" y="3007802"/>
                  <a:pt x="3001883" y="3001714"/>
                </a:cubicBezTo>
                <a:cubicBezTo>
                  <a:pt x="2998942" y="2999501"/>
                  <a:pt x="2994786" y="2998705"/>
                  <a:pt x="2990375" y="2998878"/>
                </a:cubicBezTo>
                <a:close/>
                <a:moveTo>
                  <a:pt x="3384192" y="2990084"/>
                </a:moveTo>
                <a:cubicBezTo>
                  <a:pt x="3383867" y="2990369"/>
                  <a:pt x="3382340" y="2991614"/>
                  <a:pt x="3378721" y="2994520"/>
                </a:cubicBezTo>
                <a:cubicBezTo>
                  <a:pt x="3375328" y="2997010"/>
                  <a:pt x="3385168" y="2989228"/>
                  <a:pt x="3384192" y="2990084"/>
                </a:cubicBezTo>
                <a:close/>
                <a:moveTo>
                  <a:pt x="461720" y="2988440"/>
                </a:moveTo>
                <a:cubicBezTo>
                  <a:pt x="459859" y="2987251"/>
                  <a:pt x="458068" y="2987105"/>
                  <a:pt x="456536" y="2988622"/>
                </a:cubicBezTo>
                <a:cubicBezTo>
                  <a:pt x="454493" y="2990646"/>
                  <a:pt x="452910" y="2995626"/>
                  <a:pt x="452231" y="3005034"/>
                </a:cubicBezTo>
                <a:cubicBezTo>
                  <a:pt x="452683" y="2996180"/>
                  <a:pt x="450874" y="3018870"/>
                  <a:pt x="452231" y="3005034"/>
                </a:cubicBezTo>
                <a:cubicBezTo>
                  <a:pt x="450874" y="3021083"/>
                  <a:pt x="462636" y="3039346"/>
                  <a:pt x="477565" y="3033812"/>
                </a:cubicBezTo>
                <a:cubicBezTo>
                  <a:pt x="499279" y="3026064"/>
                  <a:pt x="476660" y="3013889"/>
                  <a:pt x="475303" y="3010569"/>
                </a:cubicBezTo>
                <a:cubicBezTo>
                  <a:pt x="473522" y="3004966"/>
                  <a:pt x="467303" y="2992008"/>
                  <a:pt x="461720" y="2988440"/>
                </a:cubicBezTo>
                <a:close/>
                <a:moveTo>
                  <a:pt x="2269016" y="2985751"/>
                </a:moveTo>
                <a:cubicBezTo>
                  <a:pt x="2265963" y="2985596"/>
                  <a:pt x="2285302" y="2986218"/>
                  <a:pt x="2281231" y="2986218"/>
                </a:cubicBezTo>
                <a:cubicBezTo>
                  <a:pt x="2273540" y="2985942"/>
                  <a:pt x="2270034" y="2985803"/>
                  <a:pt x="2269016" y="2985751"/>
                </a:cubicBezTo>
                <a:close/>
                <a:moveTo>
                  <a:pt x="6927468" y="2984489"/>
                </a:moveTo>
                <a:cubicBezTo>
                  <a:pt x="6919664" y="2983728"/>
                  <a:pt x="6912765" y="2986495"/>
                  <a:pt x="6909599" y="3003374"/>
                </a:cubicBezTo>
                <a:cubicBezTo>
                  <a:pt x="6924980" y="3003374"/>
                  <a:pt x="6937647" y="2994520"/>
                  <a:pt x="6950766" y="2986772"/>
                </a:cubicBezTo>
                <a:cubicBezTo>
                  <a:pt x="6943980" y="2989539"/>
                  <a:pt x="6935271" y="2985250"/>
                  <a:pt x="6927468" y="2984489"/>
                </a:cubicBezTo>
                <a:close/>
                <a:moveTo>
                  <a:pt x="446312" y="2984398"/>
                </a:moveTo>
                <a:lnTo>
                  <a:pt x="446350" y="2984558"/>
                </a:lnTo>
                <a:lnTo>
                  <a:pt x="446245" y="2984666"/>
                </a:lnTo>
                <a:close/>
                <a:moveTo>
                  <a:pt x="1993965" y="2980131"/>
                </a:moveTo>
                <a:lnTo>
                  <a:pt x="2000600" y="2980623"/>
                </a:lnTo>
                <a:lnTo>
                  <a:pt x="2000976" y="2980651"/>
                </a:lnTo>
                <a:lnTo>
                  <a:pt x="2004822" y="2989539"/>
                </a:lnTo>
                <a:cubicBezTo>
                  <a:pt x="2004370" y="2985112"/>
                  <a:pt x="2003239" y="2982206"/>
                  <a:pt x="2001430" y="2980684"/>
                </a:cubicBezTo>
                <a:lnTo>
                  <a:pt x="2000976" y="2980651"/>
                </a:lnTo>
                <a:lnTo>
                  <a:pt x="2000751" y="2980131"/>
                </a:lnTo>
                <a:cubicBezTo>
                  <a:pt x="1998489" y="2980131"/>
                  <a:pt x="1996227" y="2980131"/>
                  <a:pt x="1993965" y="2980131"/>
                </a:cubicBezTo>
                <a:close/>
                <a:moveTo>
                  <a:pt x="437642" y="2976949"/>
                </a:moveTo>
                <a:cubicBezTo>
                  <a:pt x="432100" y="2978333"/>
                  <a:pt x="425767" y="2982622"/>
                  <a:pt x="424183" y="2986772"/>
                </a:cubicBezTo>
                <a:cubicBezTo>
                  <a:pt x="420112" y="2998394"/>
                  <a:pt x="424636" y="3001991"/>
                  <a:pt x="430686" y="3000607"/>
                </a:cubicBezTo>
                <a:lnTo>
                  <a:pt x="446245" y="2984666"/>
                </a:lnTo>
                <a:lnTo>
                  <a:pt x="446011" y="2985596"/>
                </a:lnTo>
                <a:cubicBezTo>
                  <a:pt x="445559" y="2987464"/>
                  <a:pt x="445219" y="2988986"/>
                  <a:pt x="446350" y="2984558"/>
                </a:cubicBezTo>
                <a:cubicBezTo>
                  <a:pt x="446689" y="2983036"/>
                  <a:pt x="446718" y="2982829"/>
                  <a:pt x="446605" y="2983235"/>
                </a:cubicBezTo>
                <a:lnTo>
                  <a:pt x="446312" y="2984398"/>
                </a:lnTo>
                <a:lnTo>
                  <a:pt x="444668" y="2977433"/>
                </a:lnTo>
                <a:cubicBezTo>
                  <a:pt x="442985" y="2976292"/>
                  <a:pt x="440413" y="2976257"/>
                  <a:pt x="437642" y="2976949"/>
                </a:cubicBezTo>
                <a:close/>
                <a:moveTo>
                  <a:pt x="2951923" y="2976652"/>
                </a:moveTo>
                <a:lnTo>
                  <a:pt x="2955365" y="2977200"/>
                </a:lnTo>
                <a:cubicBezTo>
                  <a:pt x="2955852" y="2977295"/>
                  <a:pt x="2955174" y="2977225"/>
                  <a:pt x="2952120" y="2976810"/>
                </a:cubicBezTo>
                <a:close/>
                <a:moveTo>
                  <a:pt x="3402584" y="2968164"/>
                </a:moveTo>
                <a:cubicBezTo>
                  <a:pt x="3392292" y="2968371"/>
                  <a:pt x="3382114" y="2970446"/>
                  <a:pt x="3377364" y="2975150"/>
                </a:cubicBezTo>
                <a:cubicBezTo>
                  <a:pt x="3371935" y="2980684"/>
                  <a:pt x="3366959" y="3003374"/>
                  <a:pt x="3378721" y="2994520"/>
                </a:cubicBezTo>
                <a:cubicBezTo>
                  <a:pt x="3394102" y="2981791"/>
                  <a:pt x="3413554" y="2986772"/>
                  <a:pt x="3428483" y="2972383"/>
                </a:cubicBezTo>
                <a:cubicBezTo>
                  <a:pt x="3423281" y="2969616"/>
                  <a:pt x="3412876" y="2967956"/>
                  <a:pt x="3402584" y="2968164"/>
                </a:cubicBezTo>
                <a:close/>
                <a:moveTo>
                  <a:pt x="2273258" y="2966780"/>
                </a:moveTo>
                <a:cubicBezTo>
                  <a:pt x="2266755" y="2967679"/>
                  <a:pt x="2259969" y="2969616"/>
                  <a:pt x="2255897" y="2969616"/>
                </a:cubicBezTo>
                <a:cubicBezTo>
                  <a:pt x="2230563" y="2970723"/>
                  <a:pt x="2207039" y="2962975"/>
                  <a:pt x="2185777" y="2984005"/>
                </a:cubicBezTo>
                <a:cubicBezTo>
                  <a:pt x="2217444" y="2993413"/>
                  <a:pt x="2249111" y="2985112"/>
                  <a:pt x="2281231" y="2986218"/>
                </a:cubicBezTo>
                <a:cubicBezTo>
                  <a:pt x="2292088" y="2986218"/>
                  <a:pt x="2295707" y="2979024"/>
                  <a:pt x="2288921" y="2970169"/>
                </a:cubicBezTo>
                <a:cubicBezTo>
                  <a:pt x="2285981" y="2966019"/>
                  <a:pt x="2279761" y="2965881"/>
                  <a:pt x="2273258" y="2966780"/>
                </a:cubicBezTo>
                <a:close/>
                <a:moveTo>
                  <a:pt x="931309" y="2955781"/>
                </a:moveTo>
                <a:cubicBezTo>
                  <a:pt x="936737" y="2957441"/>
                  <a:pt x="933571" y="2966849"/>
                  <a:pt x="931309" y="2955781"/>
                </a:cubicBezTo>
                <a:close/>
                <a:moveTo>
                  <a:pt x="931309" y="2955781"/>
                </a:moveTo>
                <a:cubicBezTo>
                  <a:pt x="931761" y="2959655"/>
                  <a:pt x="912761" y="2992306"/>
                  <a:pt x="932666" y="2982345"/>
                </a:cubicBezTo>
                <a:cubicBezTo>
                  <a:pt x="949857" y="2974597"/>
                  <a:pt x="943071" y="2958548"/>
                  <a:pt x="931309" y="2955781"/>
                </a:cubicBezTo>
                <a:close/>
                <a:moveTo>
                  <a:pt x="2963882" y="2953567"/>
                </a:moveTo>
                <a:cubicBezTo>
                  <a:pt x="2950989" y="2950662"/>
                  <a:pt x="2942677" y="2963632"/>
                  <a:pt x="2945433" y="2971466"/>
                </a:cubicBezTo>
                <a:lnTo>
                  <a:pt x="2951923" y="2976652"/>
                </a:lnTo>
                <a:lnTo>
                  <a:pt x="2951611" y="2976603"/>
                </a:lnTo>
                <a:cubicBezTo>
                  <a:pt x="2948388" y="2976119"/>
                  <a:pt x="2945334" y="2975703"/>
                  <a:pt x="2952120" y="2976810"/>
                </a:cubicBezTo>
                <a:cubicBezTo>
                  <a:pt x="2957549" y="2977364"/>
                  <a:pt x="2998716" y="2993966"/>
                  <a:pt x="2999168" y="2977917"/>
                </a:cubicBezTo>
                <a:cubicBezTo>
                  <a:pt x="2999168" y="2962422"/>
                  <a:pt x="2986954" y="2973490"/>
                  <a:pt x="2981525" y="2967956"/>
                </a:cubicBezTo>
                <a:cubicBezTo>
                  <a:pt x="2983787" y="2970169"/>
                  <a:pt x="2960263" y="2952460"/>
                  <a:pt x="2963882" y="2953567"/>
                </a:cubicBezTo>
                <a:close/>
                <a:moveTo>
                  <a:pt x="3017165" y="2949244"/>
                </a:moveTo>
                <a:cubicBezTo>
                  <a:pt x="3015398" y="2949970"/>
                  <a:pt x="3014097" y="2951907"/>
                  <a:pt x="3013645" y="2955781"/>
                </a:cubicBezTo>
                <a:cubicBezTo>
                  <a:pt x="3012740" y="2965189"/>
                  <a:pt x="3017264" y="2967402"/>
                  <a:pt x="3024502" y="2970723"/>
                </a:cubicBezTo>
                <a:cubicBezTo>
                  <a:pt x="3015454" y="2966296"/>
                  <a:pt x="3044407" y="2980684"/>
                  <a:pt x="3024502" y="2970723"/>
                </a:cubicBezTo>
                <a:cubicBezTo>
                  <a:pt x="3043502" y="2980131"/>
                  <a:pt x="3062502" y="2964635"/>
                  <a:pt x="3081955" y="2969616"/>
                </a:cubicBezTo>
                <a:cubicBezTo>
                  <a:pt x="3064764" y="2957994"/>
                  <a:pt x="3054359" y="2956334"/>
                  <a:pt x="3035359" y="2955781"/>
                </a:cubicBezTo>
                <a:cubicBezTo>
                  <a:pt x="3031966" y="2955781"/>
                  <a:pt x="3022466" y="2947065"/>
                  <a:pt x="3017165" y="2949244"/>
                </a:cubicBezTo>
                <a:close/>
                <a:moveTo>
                  <a:pt x="2119728" y="2944712"/>
                </a:moveTo>
                <a:cubicBezTo>
                  <a:pt x="2102990" y="2955781"/>
                  <a:pt x="2102990" y="2973490"/>
                  <a:pt x="2083990" y="2966849"/>
                </a:cubicBezTo>
                <a:cubicBezTo>
                  <a:pt x="2088061" y="2968509"/>
                  <a:pt x="2092133" y="2970169"/>
                  <a:pt x="2096657" y="2971276"/>
                </a:cubicBezTo>
                <a:cubicBezTo>
                  <a:pt x="2122895" y="2965189"/>
                  <a:pt x="2092133" y="2970169"/>
                  <a:pt x="2096657" y="2971276"/>
                </a:cubicBezTo>
                <a:cubicBezTo>
                  <a:pt x="2101181" y="2959101"/>
                  <a:pt x="2110681" y="2950800"/>
                  <a:pt x="2119728" y="2944712"/>
                </a:cubicBezTo>
                <a:close/>
                <a:moveTo>
                  <a:pt x="2993740" y="2941392"/>
                </a:moveTo>
                <a:cubicBezTo>
                  <a:pt x="2996454" y="2945266"/>
                  <a:pt x="2996906" y="2948586"/>
                  <a:pt x="2994644" y="2951907"/>
                </a:cubicBezTo>
                <a:cubicBezTo>
                  <a:pt x="2996454" y="2948033"/>
                  <a:pt x="2997359" y="2947479"/>
                  <a:pt x="2993740" y="2941392"/>
                </a:cubicBezTo>
                <a:close/>
                <a:moveTo>
                  <a:pt x="3108907" y="2940130"/>
                </a:moveTo>
                <a:cubicBezTo>
                  <a:pt x="3113085" y="2940181"/>
                  <a:pt x="3088063" y="2940700"/>
                  <a:pt x="3092812" y="2940285"/>
                </a:cubicBezTo>
                <a:cubicBezTo>
                  <a:pt x="3102878" y="2940147"/>
                  <a:pt x="3107515" y="2940112"/>
                  <a:pt x="3108907" y="2940130"/>
                </a:cubicBezTo>
                <a:close/>
                <a:moveTo>
                  <a:pt x="5890824" y="2937587"/>
                </a:moveTo>
                <a:cubicBezTo>
                  <a:pt x="5889241" y="2937380"/>
                  <a:pt x="5887431" y="2939178"/>
                  <a:pt x="5885396" y="2943052"/>
                </a:cubicBezTo>
                <a:cubicBezTo>
                  <a:pt x="5888110" y="2949693"/>
                  <a:pt x="5891277" y="2949693"/>
                  <a:pt x="5894896" y="2944159"/>
                </a:cubicBezTo>
                <a:cubicBezTo>
                  <a:pt x="5893765" y="2940009"/>
                  <a:pt x="5892408" y="2937795"/>
                  <a:pt x="5890824" y="2937587"/>
                </a:cubicBezTo>
                <a:close/>
                <a:moveTo>
                  <a:pt x="4486453" y="2935564"/>
                </a:moveTo>
                <a:cubicBezTo>
                  <a:pt x="4488086" y="2933955"/>
                  <a:pt x="4478586" y="2944020"/>
                  <a:pt x="4480282" y="2941945"/>
                </a:cubicBezTo>
                <a:cubicBezTo>
                  <a:pt x="4484128" y="2937933"/>
                  <a:pt x="4485909" y="2936100"/>
                  <a:pt x="4486453" y="2935564"/>
                </a:cubicBezTo>
                <a:close/>
                <a:moveTo>
                  <a:pt x="1635109" y="2933783"/>
                </a:moveTo>
                <a:cubicBezTo>
                  <a:pt x="1619502" y="2937657"/>
                  <a:pt x="1603103" y="2947480"/>
                  <a:pt x="1590436" y="2949693"/>
                </a:cubicBezTo>
                <a:cubicBezTo>
                  <a:pt x="1611698" y="2949693"/>
                  <a:pt x="1628437" y="2950247"/>
                  <a:pt x="1647437" y="2956334"/>
                </a:cubicBezTo>
                <a:cubicBezTo>
                  <a:pt x="1644722" y="2955227"/>
                  <a:pt x="1686794" y="2980684"/>
                  <a:pt x="1675032" y="2953567"/>
                </a:cubicBezTo>
                <a:cubicBezTo>
                  <a:pt x="1676842" y="2957994"/>
                  <a:pt x="1671413" y="2944712"/>
                  <a:pt x="1675032" y="2953567"/>
                </a:cubicBezTo>
                <a:cubicBezTo>
                  <a:pt x="1665532" y="2931984"/>
                  <a:pt x="1650717" y="2929909"/>
                  <a:pt x="1635109" y="2933783"/>
                </a:cubicBezTo>
                <a:close/>
                <a:moveTo>
                  <a:pt x="2882785" y="2933731"/>
                </a:moveTo>
                <a:cubicBezTo>
                  <a:pt x="2883626" y="2934405"/>
                  <a:pt x="2884121" y="2935651"/>
                  <a:pt x="2884206" y="2936688"/>
                </a:cubicBezTo>
                <a:lnTo>
                  <a:pt x="2883786" y="2937380"/>
                </a:lnTo>
                <a:lnTo>
                  <a:pt x="2879286" y="2934198"/>
                </a:lnTo>
                <a:cubicBezTo>
                  <a:pt x="2880757" y="2932953"/>
                  <a:pt x="2881944" y="2933056"/>
                  <a:pt x="2882785" y="2933731"/>
                </a:cubicBezTo>
                <a:close/>
                <a:moveTo>
                  <a:pt x="2889691" y="2931292"/>
                </a:moveTo>
                <a:cubicBezTo>
                  <a:pt x="2886185" y="2931015"/>
                  <a:pt x="2882679" y="2931431"/>
                  <a:pt x="2879286" y="2934198"/>
                </a:cubicBezTo>
                <a:cubicBezTo>
                  <a:pt x="2881096" y="2937103"/>
                  <a:pt x="2882368" y="2938245"/>
                  <a:pt x="2883167" y="2938400"/>
                </a:cubicBezTo>
                <a:lnTo>
                  <a:pt x="2883786" y="2937380"/>
                </a:lnTo>
                <a:lnTo>
                  <a:pt x="2891614" y="2942914"/>
                </a:lnTo>
                <a:cubicBezTo>
                  <a:pt x="2896250" y="2943882"/>
                  <a:pt x="2901227" y="2943329"/>
                  <a:pt x="2905977" y="2942499"/>
                </a:cubicBezTo>
                <a:cubicBezTo>
                  <a:pt x="2894215" y="2934198"/>
                  <a:pt x="2892405" y="2930877"/>
                  <a:pt x="2900096" y="2932537"/>
                </a:cubicBezTo>
                <a:cubicBezTo>
                  <a:pt x="2896703" y="2932537"/>
                  <a:pt x="2893197" y="2931569"/>
                  <a:pt x="2889691" y="2931292"/>
                </a:cubicBezTo>
                <a:close/>
                <a:moveTo>
                  <a:pt x="1485030" y="2925896"/>
                </a:moveTo>
                <a:cubicBezTo>
                  <a:pt x="1485935" y="2936965"/>
                  <a:pt x="1478697" y="2928663"/>
                  <a:pt x="1474625" y="2937518"/>
                </a:cubicBezTo>
                <a:cubicBezTo>
                  <a:pt x="1482316" y="2947479"/>
                  <a:pt x="1485935" y="2934198"/>
                  <a:pt x="1485030" y="2925896"/>
                </a:cubicBezTo>
                <a:close/>
                <a:moveTo>
                  <a:pt x="4504429" y="2919048"/>
                </a:moveTo>
                <a:cubicBezTo>
                  <a:pt x="4493062" y="2918425"/>
                  <a:pt x="4482092" y="2918979"/>
                  <a:pt x="4478473" y="2923683"/>
                </a:cubicBezTo>
                <a:cubicBezTo>
                  <a:pt x="4474854" y="2928663"/>
                  <a:pt x="4470330" y="2951907"/>
                  <a:pt x="4480282" y="2941945"/>
                </a:cubicBezTo>
                <a:cubicBezTo>
                  <a:pt x="4495211" y="2926450"/>
                  <a:pt x="4516926" y="2934751"/>
                  <a:pt x="4532759" y="2921469"/>
                </a:cubicBezTo>
                <a:cubicBezTo>
                  <a:pt x="4527557" y="2921469"/>
                  <a:pt x="4515795" y="2919671"/>
                  <a:pt x="4504429" y="2919048"/>
                </a:cubicBezTo>
                <a:close/>
                <a:moveTo>
                  <a:pt x="883161" y="2916649"/>
                </a:moveTo>
                <a:lnTo>
                  <a:pt x="881991" y="2921114"/>
                </a:lnTo>
                <a:cubicBezTo>
                  <a:pt x="880839" y="2923475"/>
                  <a:pt x="879284" y="2924928"/>
                  <a:pt x="877475" y="2923683"/>
                </a:cubicBezTo>
                <a:close/>
                <a:moveTo>
                  <a:pt x="6828622" y="2915935"/>
                </a:moveTo>
                <a:lnTo>
                  <a:pt x="6843529" y="2916029"/>
                </a:lnTo>
                <a:lnTo>
                  <a:pt x="6835675" y="2917625"/>
                </a:lnTo>
                <a:lnTo>
                  <a:pt x="6834984" y="2917647"/>
                </a:lnTo>
                <a:cubicBezTo>
                  <a:pt x="6830516" y="2917526"/>
                  <a:pt x="6827378" y="2917042"/>
                  <a:pt x="6828622" y="2915935"/>
                </a:cubicBezTo>
                <a:close/>
                <a:moveTo>
                  <a:pt x="600614" y="2915382"/>
                </a:moveTo>
                <a:cubicBezTo>
                  <a:pt x="634995" y="2916488"/>
                  <a:pt x="668924" y="2930324"/>
                  <a:pt x="703758" y="2915382"/>
                </a:cubicBezTo>
                <a:cubicBezTo>
                  <a:pt x="669377" y="2915382"/>
                  <a:pt x="634995" y="2915382"/>
                  <a:pt x="600614" y="2915382"/>
                </a:cubicBezTo>
                <a:close/>
                <a:moveTo>
                  <a:pt x="6808264" y="2914275"/>
                </a:moveTo>
                <a:cubicBezTo>
                  <a:pt x="6801931" y="2914828"/>
                  <a:pt x="6795145" y="2915935"/>
                  <a:pt x="6788812" y="2916488"/>
                </a:cubicBezTo>
                <a:cubicBezTo>
                  <a:pt x="6785645" y="2917595"/>
                  <a:pt x="6782026" y="2918702"/>
                  <a:pt x="6778407" y="2920362"/>
                </a:cubicBezTo>
                <a:cubicBezTo>
                  <a:pt x="6787907" y="2915382"/>
                  <a:pt x="6797860" y="2913721"/>
                  <a:pt x="6808264" y="2914275"/>
                </a:cubicBezTo>
                <a:close/>
                <a:moveTo>
                  <a:pt x="7009576" y="2912061"/>
                </a:moveTo>
                <a:cubicBezTo>
                  <a:pt x="6973386" y="2912614"/>
                  <a:pt x="6937194" y="2913721"/>
                  <a:pt x="6901004" y="2914275"/>
                </a:cubicBezTo>
                <a:cubicBezTo>
                  <a:pt x="6883360" y="2914828"/>
                  <a:pt x="6864360" y="2913721"/>
                  <a:pt x="6846717" y="2915382"/>
                </a:cubicBezTo>
                <a:lnTo>
                  <a:pt x="6845803" y="2915567"/>
                </a:lnTo>
                <a:lnTo>
                  <a:pt x="6828622" y="2915935"/>
                </a:lnTo>
                <a:cubicBezTo>
                  <a:pt x="6824098" y="2920916"/>
                  <a:pt x="6819122" y="2922022"/>
                  <a:pt x="6813693" y="2920362"/>
                </a:cubicBezTo>
                <a:cubicBezTo>
                  <a:pt x="6815277" y="2921192"/>
                  <a:pt x="6823533" y="2919947"/>
                  <a:pt x="6831393" y="2918494"/>
                </a:cubicBezTo>
                <a:lnTo>
                  <a:pt x="6835675" y="2917625"/>
                </a:lnTo>
                <a:lnTo>
                  <a:pt x="6849319" y="2917180"/>
                </a:lnTo>
                <a:cubicBezTo>
                  <a:pt x="6853390" y="2916834"/>
                  <a:pt x="6855737" y="2916385"/>
                  <a:pt x="6853305" y="2916091"/>
                </a:cubicBezTo>
                <a:lnTo>
                  <a:pt x="6843529" y="2916029"/>
                </a:lnTo>
                <a:lnTo>
                  <a:pt x="6845803" y="2915567"/>
                </a:lnTo>
                <a:close/>
                <a:moveTo>
                  <a:pt x="2815769" y="2911960"/>
                </a:moveTo>
                <a:lnTo>
                  <a:pt x="2815952" y="2912614"/>
                </a:lnTo>
                <a:lnTo>
                  <a:pt x="2815777" y="2912820"/>
                </a:lnTo>
                <a:close/>
                <a:moveTo>
                  <a:pt x="928142" y="2907634"/>
                </a:moveTo>
                <a:cubicBezTo>
                  <a:pt x="917624" y="2925066"/>
                  <a:pt x="899981" y="2907634"/>
                  <a:pt x="887618" y="2911136"/>
                </a:cubicBezTo>
                <a:lnTo>
                  <a:pt x="883161" y="2916649"/>
                </a:lnTo>
                <a:lnTo>
                  <a:pt x="884091" y="2913099"/>
                </a:lnTo>
                <a:cubicBezTo>
                  <a:pt x="884487" y="2908326"/>
                  <a:pt x="882677" y="2907080"/>
                  <a:pt x="877475" y="2923683"/>
                </a:cubicBezTo>
                <a:cubicBezTo>
                  <a:pt x="884713" y="2928663"/>
                  <a:pt x="908689" y="2921469"/>
                  <a:pt x="897380" y="2944712"/>
                </a:cubicBezTo>
                <a:cubicBezTo>
                  <a:pt x="891951" y="2955781"/>
                  <a:pt x="872046" y="2946926"/>
                  <a:pt x="864356" y="2949693"/>
                </a:cubicBezTo>
                <a:cubicBezTo>
                  <a:pt x="846712" y="2956334"/>
                  <a:pt x="844451" y="2961315"/>
                  <a:pt x="863451" y="2966849"/>
                </a:cubicBezTo>
                <a:cubicBezTo>
                  <a:pt x="869332" y="2969063"/>
                  <a:pt x="893308" y="2956334"/>
                  <a:pt x="899189" y="2955781"/>
                </a:cubicBezTo>
                <a:cubicBezTo>
                  <a:pt x="909594" y="2954674"/>
                  <a:pt x="920452" y="2956334"/>
                  <a:pt x="930856" y="2955781"/>
                </a:cubicBezTo>
                <a:cubicBezTo>
                  <a:pt x="930856" y="2937518"/>
                  <a:pt x="916380" y="2925896"/>
                  <a:pt x="928142" y="2907634"/>
                </a:cubicBezTo>
                <a:close/>
                <a:moveTo>
                  <a:pt x="6228821" y="2902353"/>
                </a:moveTo>
                <a:cubicBezTo>
                  <a:pt x="6202368" y="2904512"/>
                  <a:pt x="6181964" y="2917353"/>
                  <a:pt x="6202066" y="2951907"/>
                </a:cubicBezTo>
                <a:cubicBezTo>
                  <a:pt x="6214280" y="2972383"/>
                  <a:pt x="6209304" y="2967956"/>
                  <a:pt x="6230566" y="2964082"/>
                </a:cubicBezTo>
                <a:cubicBezTo>
                  <a:pt x="6240972" y="2962422"/>
                  <a:pt x="6259972" y="2945819"/>
                  <a:pt x="6263590" y="2966849"/>
                </a:cubicBezTo>
                <a:cubicBezTo>
                  <a:pt x="6267662" y="2987879"/>
                  <a:pt x="6228304" y="2980684"/>
                  <a:pt x="6221518" y="2980131"/>
                </a:cubicBezTo>
                <a:cubicBezTo>
                  <a:pt x="6224233" y="3000607"/>
                  <a:pt x="6241424" y="3031045"/>
                  <a:pt x="6260876" y="3031598"/>
                </a:cubicBezTo>
                <a:cubicBezTo>
                  <a:pt x="6280329" y="3032705"/>
                  <a:pt x="6279424" y="3019977"/>
                  <a:pt x="6282591" y="2998394"/>
                </a:cubicBezTo>
                <a:cubicBezTo>
                  <a:pt x="6285305" y="2982345"/>
                  <a:pt x="6286210" y="2961315"/>
                  <a:pt x="6285758" y="2950800"/>
                </a:cubicBezTo>
                <a:cubicBezTo>
                  <a:pt x="6285758" y="2950800"/>
                  <a:pt x="6278067" y="2946926"/>
                  <a:pt x="6277614" y="2940839"/>
                </a:cubicBezTo>
                <a:cubicBezTo>
                  <a:pt x="6277614" y="2936965"/>
                  <a:pt x="6287567" y="2932537"/>
                  <a:pt x="6281234" y="2927557"/>
                </a:cubicBezTo>
                <a:cubicBezTo>
                  <a:pt x="6264948" y="2935858"/>
                  <a:pt x="6246400" y="2927557"/>
                  <a:pt x="6229662" y="2931984"/>
                </a:cubicBezTo>
                <a:cubicBezTo>
                  <a:pt x="6247305" y="2920362"/>
                  <a:pt x="6264948" y="2910954"/>
                  <a:pt x="6285305" y="2911508"/>
                </a:cubicBezTo>
                <a:cubicBezTo>
                  <a:pt x="6278632" y="2908049"/>
                  <a:pt x="6267860" y="2905005"/>
                  <a:pt x="6256013" y="2903345"/>
                </a:cubicBezTo>
                <a:cubicBezTo>
                  <a:pt x="6247128" y="2902100"/>
                  <a:pt x="6237638" y="2901633"/>
                  <a:pt x="6228821" y="2902353"/>
                </a:cubicBezTo>
                <a:close/>
                <a:moveTo>
                  <a:pt x="6160446" y="2901546"/>
                </a:moveTo>
                <a:cubicBezTo>
                  <a:pt x="6152304" y="2919255"/>
                  <a:pt x="6121994" y="2914275"/>
                  <a:pt x="6107518" y="2918149"/>
                </a:cubicBezTo>
                <a:cubicBezTo>
                  <a:pt x="6086708" y="2923129"/>
                  <a:pt x="6068160" y="2930877"/>
                  <a:pt x="6046898" y="2931984"/>
                </a:cubicBezTo>
                <a:cubicBezTo>
                  <a:pt x="6007088" y="2934198"/>
                  <a:pt x="5960039" y="2921469"/>
                  <a:pt x="5923396" y="2946926"/>
                </a:cubicBezTo>
                <a:cubicBezTo>
                  <a:pt x="5954611" y="2949693"/>
                  <a:pt x="5986278" y="2950800"/>
                  <a:pt x="6017493" y="2948586"/>
                </a:cubicBezTo>
                <a:cubicBezTo>
                  <a:pt x="6044183" y="2946373"/>
                  <a:pt x="6070422" y="2939732"/>
                  <a:pt x="6092588" y="2964082"/>
                </a:cubicBezTo>
                <a:cubicBezTo>
                  <a:pt x="6082184" y="2967402"/>
                  <a:pt x="6063184" y="2965189"/>
                  <a:pt x="6055493" y="2975150"/>
                </a:cubicBezTo>
                <a:cubicBezTo>
                  <a:pt x="6047350" y="2984558"/>
                  <a:pt x="6052778" y="3002267"/>
                  <a:pt x="6050969" y="3005034"/>
                </a:cubicBezTo>
                <a:lnTo>
                  <a:pt x="6037867" y="3014989"/>
                </a:lnTo>
                <a:lnTo>
                  <a:pt x="6028322" y="3014607"/>
                </a:lnTo>
                <a:cubicBezTo>
                  <a:pt x="6002451" y="3017383"/>
                  <a:pt x="5971236" y="3029108"/>
                  <a:pt x="5949182" y="3029938"/>
                </a:cubicBezTo>
                <a:cubicBezTo>
                  <a:pt x="5968861" y="3029108"/>
                  <a:pt x="6008388" y="3028900"/>
                  <a:pt x="6032838" y="3018809"/>
                </a:cubicBezTo>
                <a:lnTo>
                  <a:pt x="6037867" y="3014989"/>
                </a:lnTo>
                <a:lnTo>
                  <a:pt x="6051874" y="3015549"/>
                </a:lnTo>
                <a:cubicBezTo>
                  <a:pt x="6076755" y="3022744"/>
                  <a:pt x="6094850" y="3048754"/>
                  <a:pt x="6121089" y="3053735"/>
                </a:cubicBezTo>
                <a:cubicBezTo>
                  <a:pt x="6058660" y="3090260"/>
                  <a:pt x="5986278" y="3062036"/>
                  <a:pt x="5923396" y="3094687"/>
                </a:cubicBezTo>
                <a:cubicBezTo>
                  <a:pt x="5935611" y="3095794"/>
                  <a:pt x="5947373" y="3096901"/>
                  <a:pt x="5959587" y="3098008"/>
                </a:cubicBezTo>
                <a:cubicBezTo>
                  <a:pt x="5937420" y="3104649"/>
                  <a:pt x="5914801" y="3110736"/>
                  <a:pt x="5892634" y="3116824"/>
                </a:cubicBezTo>
                <a:cubicBezTo>
                  <a:pt x="5896592" y="3121805"/>
                  <a:pt x="5899815" y="3123950"/>
                  <a:pt x="5902113" y="3124451"/>
                </a:cubicBezTo>
                <a:lnTo>
                  <a:pt x="5903752" y="3123519"/>
                </a:lnTo>
                <a:lnTo>
                  <a:pt x="5912482" y="3124295"/>
                </a:lnTo>
                <a:cubicBezTo>
                  <a:pt x="5919664" y="3124018"/>
                  <a:pt x="5927015" y="3122912"/>
                  <a:pt x="5933349" y="3126785"/>
                </a:cubicBezTo>
                <a:cubicBezTo>
                  <a:pt x="5946468" y="3134533"/>
                  <a:pt x="5944206" y="3150029"/>
                  <a:pt x="5953706" y="3156116"/>
                </a:cubicBezTo>
                <a:cubicBezTo>
                  <a:pt x="5969992" y="3166631"/>
                  <a:pt x="6021112" y="3147262"/>
                  <a:pt x="6041016" y="3146708"/>
                </a:cubicBezTo>
                <a:cubicBezTo>
                  <a:pt x="6067707" y="3145601"/>
                  <a:pt x="6097565" y="3145048"/>
                  <a:pt x="6123803" y="3153349"/>
                </a:cubicBezTo>
                <a:cubicBezTo>
                  <a:pt x="6106160" y="3203710"/>
                  <a:pt x="6002111" y="3146155"/>
                  <a:pt x="5997135" y="3187107"/>
                </a:cubicBezTo>
                <a:cubicBezTo>
                  <a:pt x="6043278" y="3187107"/>
                  <a:pt x="6081731" y="3181573"/>
                  <a:pt x="6124708" y="3174379"/>
                </a:cubicBezTo>
                <a:cubicBezTo>
                  <a:pt x="6147780" y="3170505"/>
                  <a:pt x="6168137" y="3168291"/>
                  <a:pt x="6192566" y="3168845"/>
                </a:cubicBezTo>
                <a:cubicBezTo>
                  <a:pt x="6209756" y="3169398"/>
                  <a:pt x="6243234" y="3157223"/>
                  <a:pt x="6256805" y="3164971"/>
                </a:cubicBezTo>
                <a:cubicBezTo>
                  <a:pt x="6222876" y="3145601"/>
                  <a:pt x="6261328" y="3166078"/>
                  <a:pt x="6269472" y="3156670"/>
                </a:cubicBezTo>
                <a:cubicBezTo>
                  <a:pt x="6256352" y="3136193"/>
                  <a:pt x="6250019" y="3110736"/>
                  <a:pt x="6234638" y="3091920"/>
                </a:cubicBezTo>
                <a:cubicBezTo>
                  <a:pt x="6233733" y="3105756"/>
                  <a:pt x="6237804" y="3159437"/>
                  <a:pt x="6221518" y="3161097"/>
                </a:cubicBezTo>
                <a:cubicBezTo>
                  <a:pt x="6210662" y="3162204"/>
                  <a:pt x="6211566" y="3146708"/>
                  <a:pt x="6203876" y="3142281"/>
                </a:cubicBezTo>
                <a:cubicBezTo>
                  <a:pt x="6192566" y="3136747"/>
                  <a:pt x="6184876" y="3138407"/>
                  <a:pt x="6173114" y="3141728"/>
                </a:cubicBezTo>
                <a:cubicBezTo>
                  <a:pt x="6173114" y="3130659"/>
                  <a:pt x="6193923" y="3136747"/>
                  <a:pt x="6197090" y="3117377"/>
                </a:cubicBezTo>
                <a:cubicBezTo>
                  <a:pt x="6179899" y="3121251"/>
                  <a:pt x="6171304" y="3102435"/>
                  <a:pt x="6158637" y="3093027"/>
                </a:cubicBezTo>
                <a:cubicBezTo>
                  <a:pt x="6170852" y="3075871"/>
                  <a:pt x="6183066" y="3051521"/>
                  <a:pt x="6205233" y="3063143"/>
                </a:cubicBezTo>
                <a:cubicBezTo>
                  <a:pt x="6210662" y="3065357"/>
                  <a:pt x="6221066" y="3086386"/>
                  <a:pt x="6223780" y="3086386"/>
                </a:cubicBezTo>
                <a:cubicBezTo>
                  <a:pt x="6256805" y="3087493"/>
                  <a:pt x="6213828" y="3001714"/>
                  <a:pt x="6201614" y="2993966"/>
                </a:cubicBezTo>
                <a:cubicBezTo>
                  <a:pt x="6195732" y="2990092"/>
                  <a:pt x="6171304" y="2993966"/>
                  <a:pt x="6157732" y="2993966"/>
                </a:cubicBezTo>
                <a:cubicBezTo>
                  <a:pt x="6145066" y="2993413"/>
                  <a:pt x="6122446" y="3004481"/>
                  <a:pt x="6115208" y="3000054"/>
                </a:cubicBezTo>
                <a:cubicBezTo>
                  <a:pt x="6100279" y="2992306"/>
                  <a:pt x="6134660" y="2986772"/>
                  <a:pt x="6134660" y="2986772"/>
                </a:cubicBezTo>
                <a:cubicBezTo>
                  <a:pt x="6150494" y="2982898"/>
                  <a:pt x="6180352" y="2968509"/>
                  <a:pt x="6195280" y="2977917"/>
                </a:cubicBezTo>
                <a:cubicBezTo>
                  <a:pt x="6198447" y="2953567"/>
                  <a:pt x="6165875" y="2950247"/>
                  <a:pt x="6152304" y="2945266"/>
                </a:cubicBezTo>
                <a:cubicBezTo>
                  <a:pt x="6155470" y="2939732"/>
                  <a:pt x="6171756" y="2945819"/>
                  <a:pt x="6172661" y="2940285"/>
                </a:cubicBezTo>
                <a:cubicBezTo>
                  <a:pt x="6174470" y="2930324"/>
                  <a:pt x="6169042" y="2906527"/>
                  <a:pt x="6160446" y="2901546"/>
                </a:cubicBezTo>
                <a:close/>
                <a:moveTo>
                  <a:pt x="2805547" y="2898018"/>
                </a:moveTo>
                <a:cubicBezTo>
                  <a:pt x="2800458" y="2899194"/>
                  <a:pt x="2795368" y="2905697"/>
                  <a:pt x="2795142" y="2915382"/>
                </a:cubicBezTo>
                <a:cubicBezTo>
                  <a:pt x="2794690" y="2922576"/>
                  <a:pt x="2799892" y="2925758"/>
                  <a:pt x="2805208" y="2925205"/>
                </a:cubicBezTo>
                <a:lnTo>
                  <a:pt x="2815777" y="2912820"/>
                </a:lnTo>
                <a:lnTo>
                  <a:pt x="2815782" y="2913444"/>
                </a:lnTo>
                <a:cubicBezTo>
                  <a:pt x="2815839" y="2915381"/>
                  <a:pt x="2815952" y="2917042"/>
                  <a:pt x="2815952" y="2912614"/>
                </a:cubicBezTo>
                <a:cubicBezTo>
                  <a:pt x="2815839" y="2910954"/>
                  <a:pt x="2815782" y="2910677"/>
                  <a:pt x="2815761" y="2911058"/>
                </a:cubicBezTo>
                <a:lnTo>
                  <a:pt x="2815769" y="2911960"/>
                </a:lnTo>
                <a:lnTo>
                  <a:pt x="2812573" y="2900517"/>
                </a:lnTo>
                <a:cubicBezTo>
                  <a:pt x="2810636" y="2898174"/>
                  <a:pt x="2808092" y="2897430"/>
                  <a:pt x="2805547" y="2898018"/>
                </a:cubicBezTo>
                <a:close/>
                <a:moveTo>
                  <a:pt x="2867425" y="2888887"/>
                </a:moveTo>
                <a:cubicBezTo>
                  <a:pt x="2871963" y="2887538"/>
                  <a:pt x="2871030" y="2893660"/>
                  <a:pt x="2861190" y="2893245"/>
                </a:cubicBezTo>
                <a:cubicBezTo>
                  <a:pt x="2863792" y="2890617"/>
                  <a:pt x="2865912" y="2889337"/>
                  <a:pt x="2867425" y="2888887"/>
                </a:cubicBezTo>
                <a:close/>
                <a:moveTo>
                  <a:pt x="67250" y="2888195"/>
                </a:moveTo>
                <a:cubicBezTo>
                  <a:pt x="58428" y="2890616"/>
                  <a:pt x="54131" y="2899886"/>
                  <a:pt x="69059" y="2905973"/>
                </a:cubicBezTo>
                <a:cubicBezTo>
                  <a:pt x="76750" y="2908741"/>
                  <a:pt x="84441" y="2910401"/>
                  <a:pt x="92584" y="2911508"/>
                </a:cubicBezTo>
                <a:cubicBezTo>
                  <a:pt x="89417" y="2890201"/>
                  <a:pt x="76072" y="2885774"/>
                  <a:pt x="67250" y="2888195"/>
                </a:cubicBezTo>
                <a:close/>
                <a:moveTo>
                  <a:pt x="4196071" y="2885082"/>
                </a:moveTo>
                <a:cubicBezTo>
                  <a:pt x="4189285" y="2887296"/>
                  <a:pt x="4183065" y="2894075"/>
                  <a:pt x="4185779" y="2902100"/>
                </a:cubicBezTo>
                <a:cubicBezTo>
                  <a:pt x="4188945" y="2911508"/>
                  <a:pt x="4209303" y="2907080"/>
                  <a:pt x="4209755" y="2895459"/>
                </a:cubicBezTo>
                <a:cubicBezTo>
                  <a:pt x="4210208" y="2885220"/>
                  <a:pt x="4202856" y="2882869"/>
                  <a:pt x="4196071" y="2885082"/>
                </a:cubicBezTo>
                <a:close/>
                <a:moveTo>
                  <a:pt x="3117552" y="2883638"/>
                </a:moveTo>
                <a:cubicBezTo>
                  <a:pt x="3106441" y="2880828"/>
                  <a:pt x="3095527" y="2883145"/>
                  <a:pt x="3085122" y="2894352"/>
                </a:cubicBezTo>
                <a:cubicBezTo>
                  <a:pt x="3092812" y="2902653"/>
                  <a:pt x="3100955" y="2909847"/>
                  <a:pt x="3111360" y="2910954"/>
                </a:cubicBezTo>
                <a:cubicBezTo>
                  <a:pt x="3103670" y="2912061"/>
                  <a:pt x="3079693" y="2910954"/>
                  <a:pt x="3075622" y="2923129"/>
                </a:cubicBezTo>
                <a:cubicBezTo>
                  <a:pt x="3070645" y="2936965"/>
                  <a:pt x="3084217" y="2940839"/>
                  <a:pt x="3092812" y="2940285"/>
                </a:cubicBezTo>
                <a:cubicBezTo>
                  <a:pt x="3133527" y="2939732"/>
                  <a:pt x="3173790" y="2957994"/>
                  <a:pt x="3214504" y="2945819"/>
                </a:cubicBezTo>
                <a:cubicBezTo>
                  <a:pt x="3186004" y="2946650"/>
                  <a:pt x="3150888" y="2892069"/>
                  <a:pt x="3117552" y="2883638"/>
                </a:cubicBezTo>
                <a:close/>
                <a:moveTo>
                  <a:pt x="1362490" y="2881831"/>
                </a:moveTo>
                <a:cubicBezTo>
                  <a:pt x="1351350" y="2881346"/>
                  <a:pt x="1340040" y="2885774"/>
                  <a:pt x="1320814" y="2893798"/>
                </a:cubicBezTo>
                <a:cubicBezTo>
                  <a:pt x="1302718" y="2901546"/>
                  <a:pt x="1240741" y="2891585"/>
                  <a:pt x="1232598" y="2903760"/>
                </a:cubicBezTo>
                <a:cubicBezTo>
                  <a:pt x="1224455" y="2914828"/>
                  <a:pt x="1232598" y="2950800"/>
                  <a:pt x="1230336" y="2962975"/>
                </a:cubicBezTo>
                <a:cubicBezTo>
                  <a:pt x="1236670" y="2984005"/>
                  <a:pt x="1232146" y="2991753"/>
                  <a:pt x="1216765" y="2986772"/>
                </a:cubicBezTo>
                <a:cubicBezTo>
                  <a:pt x="1206360" y="2987325"/>
                  <a:pt x="1197765" y="2992306"/>
                  <a:pt x="1190526" y="3001714"/>
                </a:cubicBezTo>
                <a:cubicBezTo>
                  <a:pt x="1203646" y="3004481"/>
                  <a:pt x="1220384" y="3001714"/>
                  <a:pt x="1224908" y="3022190"/>
                </a:cubicBezTo>
                <a:cubicBezTo>
                  <a:pt x="1209074" y="3023851"/>
                  <a:pt x="1201836" y="3017763"/>
                  <a:pt x="1187360" y="3016103"/>
                </a:cubicBezTo>
                <a:cubicBezTo>
                  <a:pt x="1201836" y="3017763"/>
                  <a:pt x="1206360" y="3032152"/>
                  <a:pt x="1214955" y="3040453"/>
                </a:cubicBezTo>
                <a:cubicBezTo>
                  <a:pt x="1221741" y="3037686"/>
                  <a:pt x="1226717" y="3039346"/>
                  <a:pt x="1230789" y="3045434"/>
                </a:cubicBezTo>
                <a:cubicBezTo>
                  <a:pt x="1229884" y="3052075"/>
                  <a:pt x="1227622" y="3057609"/>
                  <a:pt x="1223098" y="3062589"/>
                </a:cubicBezTo>
                <a:cubicBezTo>
                  <a:pt x="1222646" y="3054842"/>
                  <a:pt x="1208169" y="3099668"/>
                  <a:pt x="1222193" y="3091367"/>
                </a:cubicBezTo>
                <a:cubicBezTo>
                  <a:pt x="1192336" y="3109076"/>
                  <a:pt x="1218122" y="3106863"/>
                  <a:pt x="1227170" y="3119038"/>
                </a:cubicBezTo>
                <a:cubicBezTo>
                  <a:pt x="1240289" y="3136193"/>
                  <a:pt x="1230336" y="3146155"/>
                  <a:pt x="1254765" y="3151689"/>
                </a:cubicBezTo>
                <a:cubicBezTo>
                  <a:pt x="1241194" y="3148369"/>
                  <a:pt x="1278289" y="3157777"/>
                  <a:pt x="1254765" y="3151689"/>
                </a:cubicBezTo>
                <a:cubicBezTo>
                  <a:pt x="1273765" y="3156670"/>
                  <a:pt x="1292313" y="3148369"/>
                  <a:pt x="1311314" y="3151689"/>
                </a:cubicBezTo>
                <a:cubicBezTo>
                  <a:pt x="1328504" y="3154456"/>
                  <a:pt x="1345242" y="3164418"/>
                  <a:pt x="1361981" y="3168845"/>
                </a:cubicBezTo>
                <a:cubicBezTo>
                  <a:pt x="1377814" y="3172719"/>
                  <a:pt x="1451101" y="3197622"/>
                  <a:pt x="1460601" y="3182680"/>
                </a:cubicBezTo>
                <a:cubicBezTo>
                  <a:pt x="1454720" y="3168291"/>
                  <a:pt x="1391838" y="3168845"/>
                  <a:pt x="1426672" y="3144495"/>
                </a:cubicBezTo>
                <a:cubicBezTo>
                  <a:pt x="1442506" y="3133426"/>
                  <a:pt x="1477792" y="3165524"/>
                  <a:pt x="1494530" y="3147815"/>
                </a:cubicBezTo>
                <a:cubicBezTo>
                  <a:pt x="1513530" y="3127339"/>
                  <a:pt x="1442053" y="3136747"/>
                  <a:pt x="1434815" y="3131213"/>
                </a:cubicBezTo>
                <a:cubicBezTo>
                  <a:pt x="1402243" y="3107416"/>
                  <a:pt x="1447934" y="3095794"/>
                  <a:pt x="1447030" y="3079192"/>
                </a:cubicBezTo>
                <a:cubicBezTo>
                  <a:pt x="1419886" y="3088046"/>
                  <a:pt x="1429387" y="3035472"/>
                  <a:pt x="1429839" y="3017763"/>
                </a:cubicBezTo>
                <a:cubicBezTo>
                  <a:pt x="1430291" y="3000607"/>
                  <a:pt x="1433005" y="2975150"/>
                  <a:pt x="1428934" y="2958548"/>
                </a:cubicBezTo>
                <a:cubicBezTo>
                  <a:pt x="1421696" y="2931984"/>
                  <a:pt x="1420339" y="2937518"/>
                  <a:pt x="1398172" y="2930324"/>
                </a:cubicBezTo>
                <a:cubicBezTo>
                  <a:pt x="1408124" y="2920362"/>
                  <a:pt x="1433005" y="2925343"/>
                  <a:pt x="1424410" y="2902653"/>
                </a:cubicBezTo>
                <a:cubicBezTo>
                  <a:pt x="1419886" y="2891031"/>
                  <a:pt x="1409934" y="2903760"/>
                  <a:pt x="1403148" y="2899333"/>
                </a:cubicBezTo>
                <a:cubicBezTo>
                  <a:pt x="1384600" y="2887711"/>
                  <a:pt x="1373630" y="2882315"/>
                  <a:pt x="1362490" y="2881831"/>
                </a:cubicBezTo>
                <a:close/>
                <a:moveTo>
                  <a:pt x="1659199" y="2877749"/>
                </a:moveTo>
                <a:lnTo>
                  <a:pt x="1655796" y="2882796"/>
                </a:lnTo>
                <a:lnTo>
                  <a:pt x="1650377" y="2882108"/>
                </a:lnTo>
                <a:cubicBezTo>
                  <a:pt x="1647437" y="2880517"/>
                  <a:pt x="1647437" y="2877473"/>
                  <a:pt x="1659199" y="2877749"/>
                </a:cubicBezTo>
                <a:close/>
                <a:moveTo>
                  <a:pt x="6912313" y="2876643"/>
                </a:moveTo>
                <a:cubicBezTo>
                  <a:pt x="6916384" y="2879410"/>
                  <a:pt x="6928599" y="2899886"/>
                  <a:pt x="6930408" y="2900439"/>
                </a:cubicBezTo>
                <a:cubicBezTo>
                  <a:pt x="6939909" y="2903206"/>
                  <a:pt x="6943076" y="2899609"/>
                  <a:pt x="6945111" y="2895735"/>
                </a:cubicBezTo>
                <a:lnTo>
                  <a:pt x="6946053" y="2894001"/>
                </a:lnTo>
                <a:lnTo>
                  <a:pt x="6953028" y="2889371"/>
                </a:lnTo>
                <a:cubicBezTo>
                  <a:pt x="6950540" y="2888541"/>
                  <a:pt x="6949070" y="2889164"/>
                  <a:pt x="6947967" y="2890478"/>
                </a:cubicBezTo>
                <a:lnTo>
                  <a:pt x="6946053" y="2894001"/>
                </a:lnTo>
                <a:lnTo>
                  <a:pt x="6943754" y="2895528"/>
                </a:lnTo>
                <a:cubicBezTo>
                  <a:pt x="6940474" y="2899056"/>
                  <a:pt x="6936516" y="2902376"/>
                  <a:pt x="6930408" y="2900439"/>
                </a:cubicBezTo>
                <a:cubicBezTo>
                  <a:pt x="6933123" y="2900993"/>
                  <a:pt x="6913218" y="2877196"/>
                  <a:pt x="6912313" y="2876643"/>
                </a:cubicBezTo>
                <a:close/>
                <a:moveTo>
                  <a:pt x="1856100" y="2876366"/>
                </a:moveTo>
                <a:cubicBezTo>
                  <a:pt x="1841737" y="2874982"/>
                  <a:pt x="1824320" y="2876366"/>
                  <a:pt x="1799439" y="2879963"/>
                </a:cubicBezTo>
                <a:cubicBezTo>
                  <a:pt x="1830201" y="2885497"/>
                  <a:pt x="1859606" y="2903760"/>
                  <a:pt x="1894440" y="2889371"/>
                </a:cubicBezTo>
                <a:cubicBezTo>
                  <a:pt x="1881773" y="2881900"/>
                  <a:pt x="1870464" y="2877750"/>
                  <a:pt x="1856100" y="2876366"/>
                </a:cubicBezTo>
                <a:close/>
                <a:moveTo>
                  <a:pt x="1600226" y="2874714"/>
                </a:moveTo>
                <a:cubicBezTo>
                  <a:pt x="1594140" y="2874740"/>
                  <a:pt x="1589984" y="2875121"/>
                  <a:pt x="1589531" y="2876089"/>
                </a:cubicBezTo>
                <a:cubicBezTo>
                  <a:pt x="1578674" y="2883837"/>
                  <a:pt x="1546555" y="2891031"/>
                  <a:pt x="1570079" y="2904867"/>
                </a:cubicBezTo>
                <a:cubicBezTo>
                  <a:pt x="1577769" y="2909294"/>
                  <a:pt x="1602651" y="2887157"/>
                  <a:pt x="1615317" y="2887711"/>
                </a:cubicBezTo>
                <a:cubicBezTo>
                  <a:pt x="1632508" y="2888818"/>
                  <a:pt x="1648342" y="2910401"/>
                  <a:pt x="1665532" y="2896565"/>
                </a:cubicBezTo>
                <a:cubicBezTo>
                  <a:pt x="1658294" y="2895459"/>
                  <a:pt x="1650604" y="2894905"/>
                  <a:pt x="1643365" y="2893798"/>
                </a:cubicBezTo>
                <a:cubicBezTo>
                  <a:pt x="1645401" y="2889924"/>
                  <a:pt x="1649359" y="2888818"/>
                  <a:pt x="1652809" y="2887227"/>
                </a:cubicBezTo>
                <a:lnTo>
                  <a:pt x="1655796" y="2882796"/>
                </a:lnTo>
                <a:lnTo>
                  <a:pt x="1655891" y="2882808"/>
                </a:lnTo>
                <a:cubicBezTo>
                  <a:pt x="1657729" y="2882280"/>
                  <a:pt x="1659199" y="2880793"/>
                  <a:pt x="1659199" y="2877749"/>
                </a:cubicBezTo>
                <a:cubicBezTo>
                  <a:pt x="1654110" y="2877749"/>
                  <a:pt x="1618484" y="2874636"/>
                  <a:pt x="1600226" y="2874714"/>
                </a:cubicBezTo>
                <a:close/>
                <a:moveTo>
                  <a:pt x="486273" y="2874083"/>
                </a:moveTo>
                <a:cubicBezTo>
                  <a:pt x="485029" y="2873322"/>
                  <a:pt x="483672" y="2873599"/>
                  <a:pt x="482089" y="2876643"/>
                </a:cubicBezTo>
                <a:cubicBezTo>
                  <a:pt x="484803" y="2877196"/>
                  <a:pt x="487517" y="2877196"/>
                  <a:pt x="489779" y="2877749"/>
                </a:cubicBezTo>
                <a:cubicBezTo>
                  <a:pt x="488648" y="2876643"/>
                  <a:pt x="487517" y="2874844"/>
                  <a:pt x="486273" y="2874083"/>
                </a:cubicBezTo>
                <a:close/>
                <a:moveTo>
                  <a:pt x="2879321" y="2868264"/>
                </a:moveTo>
                <a:cubicBezTo>
                  <a:pt x="2871878" y="2871144"/>
                  <a:pt x="2867298" y="2887020"/>
                  <a:pt x="2861190" y="2893245"/>
                </a:cubicBezTo>
                <a:cubicBezTo>
                  <a:pt x="2864809" y="2893245"/>
                  <a:pt x="2909143" y="2887711"/>
                  <a:pt x="2887881" y="2870555"/>
                </a:cubicBezTo>
                <a:cubicBezTo>
                  <a:pt x="2884602" y="2867788"/>
                  <a:pt x="2881803" y="2867304"/>
                  <a:pt x="2879321" y="2868264"/>
                </a:cubicBezTo>
                <a:close/>
                <a:moveTo>
                  <a:pt x="595638" y="2866128"/>
                </a:moveTo>
                <a:cubicBezTo>
                  <a:pt x="591566" y="2868895"/>
                  <a:pt x="587495" y="2871108"/>
                  <a:pt x="583423" y="2873876"/>
                </a:cubicBezTo>
                <a:cubicBezTo>
                  <a:pt x="578447" y="2871662"/>
                  <a:pt x="573923" y="2870002"/>
                  <a:pt x="568947" y="2867788"/>
                </a:cubicBezTo>
                <a:cubicBezTo>
                  <a:pt x="558994" y="2867788"/>
                  <a:pt x="549947" y="2865574"/>
                  <a:pt x="539994" y="2866681"/>
                </a:cubicBezTo>
                <a:cubicBezTo>
                  <a:pt x="524613" y="2867788"/>
                  <a:pt x="500636" y="2884390"/>
                  <a:pt x="494755" y="2866681"/>
                </a:cubicBezTo>
                <a:cubicBezTo>
                  <a:pt x="499279" y="2874982"/>
                  <a:pt x="497922" y="2878856"/>
                  <a:pt x="490684" y="2877749"/>
                </a:cubicBezTo>
                <a:cubicBezTo>
                  <a:pt x="504256" y="2897672"/>
                  <a:pt x="492494" y="2877749"/>
                  <a:pt x="490684" y="2877749"/>
                </a:cubicBezTo>
                <a:cubicBezTo>
                  <a:pt x="511041" y="2907080"/>
                  <a:pt x="594280" y="2891585"/>
                  <a:pt x="623233" y="2892692"/>
                </a:cubicBezTo>
                <a:cubicBezTo>
                  <a:pt x="633186" y="2893245"/>
                  <a:pt x="728187" y="2899333"/>
                  <a:pt x="696520" y="2876643"/>
                </a:cubicBezTo>
                <a:cubicBezTo>
                  <a:pt x="691091" y="2872769"/>
                  <a:pt x="654900" y="2876643"/>
                  <a:pt x="644043" y="2872769"/>
                </a:cubicBezTo>
                <a:cubicBezTo>
                  <a:pt x="625948" y="2867235"/>
                  <a:pt x="613733" y="2865021"/>
                  <a:pt x="595638" y="2866128"/>
                </a:cubicBezTo>
                <a:close/>
                <a:moveTo>
                  <a:pt x="2520059" y="2863502"/>
                </a:moveTo>
                <a:cubicBezTo>
                  <a:pt x="2503111" y="2866240"/>
                  <a:pt x="2485823" y="2878303"/>
                  <a:pt x="2497019" y="2888264"/>
                </a:cubicBezTo>
                <a:cubicBezTo>
                  <a:pt x="2501090" y="2892138"/>
                  <a:pt x="2544972" y="2889924"/>
                  <a:pt x="2545424" y="2879410"/>
                </a:cubicBezTo>
                <a:cubicBezTo>
                  <a:pt x="2544972" y="2891031"/>
                  <a:pt x="2545877" y="2868341"/>
                  <a:pt x="2545424" y="2879410"/>
                </a:cubicBezTo>
                <a:cubicBezTo>
                  <a:pt x="2545877" y="2871109"/>
                  <a:pt x="2541834" y="2866405"/>
                  <a:pt x="2535826" y="2864295"/>
                </a:cubicBezTo>
                <a:cubicBezTo>
                  <a:pt x="2531320" y="2862713"/>
                  <a:pt x="2525709" y="2862589"/>
                  <a:pt x="2520059" y="2863502"/>
                </a:cubicBezTo>
                <a:close/>
                <a:moveTo>
                  <a:pt x="151055" y="2862600"/>
                </a:moveTo>
                <a:cubicBezTo>
                  <a:pt x="145852" y="2864883"/>
                  <a:pt x="136691" y="2873322"/>
                  <a:pt x="135561" y="2878856"/>
                </a:cubicBezTo>
                <a:cubicBezTo>
                  <a:pt x="138275" y="2866128"/>
                  <a:pt x="133751" y="2887157"/>
                  <a:pt x="135561" y="2878856"/>
                </a:cubicBezTo>
                <a:cubicBezTo>
                  <a:pt x="135561" y="2881070"/>
                  <a:pt x="136013" y="2883837"/>
                  <a:pt x="136465" y="2886604"/>
                </a:cubicBezTo>
                <a:cubicBezTo>
                  <a:pt x="156370" y="2898779"/>
                  <a:pt x="208847" y="2861700"/>
                  <a:pt x="207942" y="2913168"/>
                </a:cubicBezTo>
                <a:cubicBezTo>
                  <a:pt x="228639" y="2906942"/>
                  <a:pt x="246537" y="2921884"/>
                  <a:pt x="254001" y="2909433"/>
                </a:cubicBezTo>
                <a:lnTo>
                  <a:pt x="257065" y="2890087"/>
                </a:lnTo>
                <a:lnTo>
                  <a:pt x="265763" y="2892311"/>
                </a:lnTo>
                <a:cubicBezTo>
                  <a:pt x="275150" y="2893522"/>
                  <a:pt x="283717" y="2892969"/>
                  <a:pt x="290729" y="2889371"/>
                </a:cubicBezTo>
                <a:cubicBezTo>
                  <a:pt x="280324" y="2894905"/>
                  <a:pt x="268562" y="2886051"/>
                  <a:pt x="257705" y="2886051"/>
                </a:cubicBezTo>
                <a:lnTo>
                  <a:pt x="257065" y="2890087"/>
                </a:lnTo>
                <a:lnTo>
                  <a:pt x="235877" y="2884667"/>
                </a:lnTo>
                <a:cubicBezTo>
                  <a:pt x="215294" y="2877749"/>
                  <a:pt x="194371" y="2868895"/>
                  <a:pt x="178990" y="2868341"/>
                </a:cubicBezTo>
                <a:cubicBezTo>
                  <a:pt x="186228" y="2895459"/>
                  <a:pt x="160442" y="2883284"/>
                  <a:pt x="142799" y="2883284"/>
                </a:cubicBezTo>
                <a:cubicBezTo>
                  <a:pt x="157501" y="2864191"/>
                  <a:pt x="156257" y="2860317"/>
                  <a:pt x="151055" y="2862600"/>
                </a:cubicBezTo>
                <a:close/>
                <a:moveTo>
                  <a:pt x="2901905" y="2856720"/>
                </a:moveTo>
                <a:cubicBezTo>
                  <a:pt x="2923167" y="2861424"/>
                  <a:pt x="2927804" y="2871662"/>
                  <a:pt x="2924807" y="2875605"/>
                </a:cubicBezTo>
                <a:lnTo>
                  <a:pt x="2916510" y="2875345"/>
                </a:lnTo>
                <a:close/>
                <a:moveTo>
                  <a:pt x="2965579" y="2856305"/>
                </a:moveTo>
                <a:cubicBezTo>
                  <a:pt x="2944430" y="2857273"/>
                  <a:pt x="2922715" y="2861424"/>
                  <a:pt x="2901905" y="2856720"/>
                </a:cubicBezTo>
                <a:cubicBezTo>
                  <a:pt x="2906542" y="2866958"/>
                  <a:pt x="2911519" y="2872665"/>
                  <a:pt x="2915710" y="2875320"/>
                </a:cubicBezTo>
                <a:lnTo>
                  <a:pt x="2916510" y="2875345"/>
                </a:lnTo>
                <a:lnTo>
                  <a:pt x="2919209" y="2878787"/>
                </a:lnTo>
                <a:cubicBezTo>
                  <a:pt x="2939482" y="2893003"/>
                  <a:pt x="2967388" y="2887296"/>
                  <a:pt x="2991478" y="2894352"/>
                </a:cubicBezTo>
                <a:cubicBezTo>
                  <a:pt x="2988763" y="2889924"/>
                  <a:pt x="2987406" y="2884944"/>
                  <a:pt x="2987406" y="2879410"/>
                </a:cubicBezTo>
                <a:cubicBezTo>
                  <a:pt x="2990121" y="2873876"/>
                  <a:pt x="3022240" y="2874982"/>
                  <a:pt x="3025859" y="2874982"/>
                </a:cubicBezTo>
                <a:cubicBezTo>
                  <a:pt x="3007311" y="2857550"/>
                  <a:pt x="2986728" y="2855336"/>
                  <a:pt x="2965579" y="2856305"/>
                </a:cubicBezTo>
                <a:close/>
                <a:moveTo>
                  <a:pt x="2404732" y="2853953"/>
                </a:moveTo>
                <a:cubicBezTo>
                  <a:pt x="2393875" y="2852846"/>
                  <a:pt x="2388899" y="2873322"/>
                  <a:pt x="2377589" y="2877196"/>
                </a:cubicBezTo>
                <a:cubicBezTo>
                  <a:pt x="2357684" y="2883284"/>
                  <a:pt x="2353160" y="2859487"/>
                  <a:pt x="2335065" y="2854506"/>
                </a:cubicBezTo>
                <a:cubicBezTo>
                  <a:pt x="2319683" y="2850079"/>
                  <a:pt x="2302945" y="2861700"/>
                  <a:pt x="2287564" y="2861700"/>
                </a:cubicBezTo>
                <a:cubicBezTo>
                  <a:pt x="2302040" y="2862807"/>
                  <a:pt x="2316517" y="2868341"/>
                  <a:pt x="2329184" y="2877749"/>
                </a:cubicBezTo>
                <a:cubicBezTo>
                  <a:pt x="2304302" y="2872769"/>
                  <a:pt x="2277159" y="2883284"/>
                  <a:pt x="2258611" y="2856166"/>
                </a:cubicBezTo>
                <a:cubicBezTo>
                  <a:pt x="2260873" y="2877196"/>
                  <a:pt x="2269468" y="2888818"/>
                  <a:pt x="2287112" y="2889924"/>
                </a:cubicBezTo>
                <a:cubicBezTo>
                  <a:pt x="2268564" y="2888818"/>
                  <a:pt x="2311993" y="2892138"/>
                  <a:pt x="2287112" y="2889924"/>
                </a:cubicBezTo>
                <a:cubicBezTo>
                  <a:pt x="2311993" y="2892138"/>
                  <a:pt x="2336422" y="2886051"/>
                  <a:pt x="2360851" y="2887157"/>
                </a:cubicBezTo>
                <a:cubicBezTo>
                  <a:pt x="2380756" y="2888264"/>
                  <a:pt x="2403375" y="2900439"/>
                  <a:pt x="2423280" y="2892138"/>
                </a:cubicBezTo>
                <a:cubicBezTo>
                  <a:pt x="2418304" y="2876643"/>
                  <a:pt x="2405184" y="2889924"/>
                  <a:pt x="2399756" y="2877196"/>
                </a:cubicBezTo>
                <a:cubicBezTo>
                  <a:pt x="2399756" y="2872769"/>
                  <a:pt x="2422375" y="2856166"/>
                  <a:pt x="2404732" y="2853953"/>
                </a:cubicBezTo>
                <a:close/>
                <a:moveTo>
                  <a:pt x="844217" y="2847260"/>
                </a:moveTo>
                <a:cubicBezTo>
                  <a:pt x="842302" y="2846343"/>
                  <a:pt x="839926" y="2846343"/>
                  <a:pt x="836760" y="2847865"/>
                </a:cubicBezTo>
                <a:cubicBezTo>
                  <a:pt x="807355" y="2861700"/>
                  <a:pt x="852593" y="2877196"/>
                  <a:pt x="857117" y="2878303"/>
                </a:cubicBezTo>
                <a:cubicBezTo>
                  <a:pt x="883808" y="2886051"/>
                  <a:pt x="910499" y="2890478"/>
                  <a:pt x="937642" y="2894905"/>
                </a:cubicBezTo>
                <a:cubicBezTo>
                  <a:pt x="938547" y="2878303"/>
                  <a:pt x="900999" y="2871108"/>
                  <a:pt x="886522" y="2868895"/>
                </a:cubicBezTo>
                <a:cubicBezTo>
                  <a:pt x="872951" y="2867235"/>
                  <a:pt x="869332" y="2868895"/>
                  <a:pt x="858022" y="2863914"/>
                </a:cubicBezTo>
                <a:cubicBezTo>
                  <a:pt x="851576" y="2861009"/>
                  <a:pt x="849964" y="2850010"/>
                  <a:pt x="844217" y="2847260"/>
                </a:cubicBezTo>
                <a:close/>
                <a:moveTo>
                  <a:pt x="3915704" y="2840117"/>
                </a:moveTo>
                <a:cubicBezTo>
                  <a:pt x="3935156" y="2861147"/>
                  <a:pt x="3958680" y="2859487"/>
                  <a:pt x="3985824" y="2856720"/>
                </a:cubicBezTo>
                <a:cubicBezTo>
                  <a:pt x="3962300" y="2835690"/>
                  <a:pt x="3938775" y="2840671"/>
                  <a:pt x="3915704" y="2840117"/>
                </a:cubicBezTo>
                <a:close/>
                <a:moveTo>
                  <a:pt x="1972703" y="2839010"/>
                </a:moveTo>
                <a:cubicBezTo>
                  <a:pt x="1949179" y="2839564"/>
                  <a:pt x="1975870" y="2838457"/>
                  <a:pt x="1972703" y="2839010"/>
                </a:cubicBezTo>
                <a:close/>
                <a:moveTo>
                  <a:pt x="6253582" y="2829611"/>
                </a:moveTo>
                <a:cubicBezTo>
                  <a:pt x="6225760" y="2830468"/>
                  <a:pt x="6198448" y="2842608"/>
                  <a:pt x="6168590" y="2840117"/>
                </a:cubicBezTo>
                <a:cubicBezTo>
                  <a:pt x="6183970" y="2859487"/>
                  <a:pt x="6183970" y="2859487"/>
                  <a:pt x="6281686" y="2833476"/>
                </a:cubicBezTo>
                <a:cubicBezTo>
                  <a:pt x="6272186" y="2830294"/>
                  <a:pt x="6262856" y="2829326"/>
                  <a:pt x="6253582" y="2829611"/>
                </a:cubicBezTo>
                <a:close/>
                <a:moveTo>
                  <a:pt x="1260816" y="2829395"/>
                </a:moveTo>
                <a:cubicBezTo>
                  <a:pt x="1256122" y="2830432"/>
                  <a:pt x="1251146" y="2833753"/>
                  <a:pt x="1244813" y="2837904"/>
                </a:cubicBezTo>
                <a:cubicBezTo>
                  <a:pt x="1258384" y="2840117"/>
                  <a:pt x="1266075" y="2842884"/>
                  <a:pt x="1275123" y="2834583"/>
                </a:cubicBezTo>
                <a:cubicBezTo>
                  <a:pt x="1269920" y="2829602"/>
                  <a:pt x="1265509" y="2828357"/>
                  <a:pt x="1260816" y="2829395"/>
                </a:cubicBezTo>
                <a:close/>
                <a:moveTo>
                  <a:pt x="2674298" y="2829257"/>
                </a:moveTo>
                <a:cubicBezTo>
                  <a:pt x="2672319" y="2829464"/>
                  <a:pt x="2670510" y="2831263"/>
                  <a:pt x="2668926" y="2834583"/>
                </a:cubicBezTo>
                <a:cubicBezTo>
                  <a:pt x="2672997" y="2840117"/>
                  <a:pt x="2676617" y="2840117"/>
                  <a:pt x="2680688" y="2833476"/>
                </a:cubicBezTo>
                <a:cubicBezTo>
                  <a:pt x="2678426" y="2830433"/>
                  <a:pt x="2676278" y="2829049"/>
                  <a:pt x="2674298" y="2829257"/>
                </a:cubicBezTo>
                <a:close/>
                <a:moveTo>
                  <a:pt x="1726795" y="2823282"/>
                </a:moveTo>
                <a:cubicBezTo>
                  <a:pt x="1722194" y="2824138"/>
                  <a:pt x="1723890" y="2833477"/>
                  <a:pt x="1722533" y="2838457"/>
                </a:cubicBezTo>
                <a:cubicBezTo>
                  <a:pt x="1730676" y="2840117"/>
                  <a:pt x="1733390" y="2835137"/>
                  <a:pt x="1733843" y="2825729"/>
                </a:cubicBezTo>
                <a:cubicBezTo>
                  <a:pt x="1730563" y="2823653"/>
                  <a:pt x="1728329" y="2822996"/>
                  <a:pt x="1726795" y="2823282"/>
                </a:cubicBezTo>
                <a:close/>
                <a:moveTo>
                  <a:pt x="316063" y="2822961"/>
                </a:moveTo>
                <a:cubicBezTo>
                  <a:pt x="326468" y="2827389"/>
                  <a:pt x="336420" y="2832370"/>
                  <a:pt x="346825" y="2836797"/>
                </a:cubicBezTo>
                <a:cubicBezTo>
                  <a:pt x="344111" y="2832370"/>
                  <a:pt x="317872" y="2823515"/>
                  <a:pt x="316063" y="2822961"/>
                </a:cubicBezTo>
                <a:close/>
                <a:moveTo>
                  <a:pt x="384373" y="2820748"/>
                </a:moveTo>
                <a:cubicBezTo>
                  <a:pt x="383016" y="2825175"/>
                  <a:pt x="391159" y="2827942"/>
                  <a:pt x="390707" y="2821301"/>
                </a:cubicBezTo>
                <a:cubicBezTo>
                  <a:pt x="388897" y="2816874"/>
                  <a:pt x="386635" y="2816874"/>
                  <a:pt x="384373" y="2820748"/>
                </a:cubicBezTo>
                <a:close/>
                <a:moveTo>
                  <a:pt x="1959018" y="2819779"/>
                </a:moveTo>
                <a:cubicBezTo>
                  <a:pt x="1951780" y="2819779"/>
                  <a:pt x="1943977" y="2821025"/>
                  <a:pt x="1940131" y="2821855"/>
                </a:cubicBezTo>
                <a:cubicBezTo>
                  <a:pt x="1914345" y="2826835"/>
                  <a:pt x="1891726" y="2852292"/>
                  <a:pt x="1864582" y="2839564"/>
                </a:cubicBezTo>
                <a:cubicBezTo>
                  <a:pt x="1897607" y="2885497"/>
                  <a:pt x="1936964" y="2840117"/>
                  <a:pt x="1972703" y="2839010"/>
                </a:cubicBezTo>
                <a:cubicBezTo>
                  <a:pt x="1980846" y="2838457"/>
                  <a:pt x="1975870" y="2829049"/>
                  <a:pt x="1974512" y="2825175"/>
                </a:cubicBezTo>
                <a:cubicBezTo>
                  <a:pt x="1972929" y="2821025"/>
                  <a:pt x="1966257" y="2819779"/>
                  <a:pt x="1959018" y="2819779"/>
                </a:cubicBezTo>
                <a:close/>
                <a:moveTo>
                  <a:pt x="5662030" y="2816044"/>
                </a:moveTo>
                <a:cubicBezTo>
                  <a:pt x="5647327" y="2816459"/>
                  <a:pt x="5632737" y="2818811"/>
                  <a:pt x="5618487" y="2825729"/>
                </a:cubicBezTo>
                <a:cubicBezTo>
                  <a:pt x="5647893" y="2832370"/>
                  <a:pt x="5676845" y="2819088"/>
                  <a:pt x="5706250" y="2817981"/>
                </a:cubicBezTo>
                <a:cubicBezTo>
                  <a:pt x="5691548" y="2817151"/>
                  <a:pt x="5676732" y="2815629"/>
                  <a:pt x="5662030" y="2816044"/>
                </a:cubicBezTo>
                <a:close/>
                <a:moveTo>
                  <a:pt x="1729771" y="2814660"/>
                </a:moveTo>
                <a:cubicBezTo>
                  <a:pt x="1748772" y="2815767"/>
                  <a:pt x="1748772" y="2847865"/>
                  <a:pt x="1770486" y="2848418"/>
                </a:cubicBezTo>
                <a:cubicBezTo>
                  <a:pt x="1778629" y="2848418"/>
                  <a:pt x="1761891" y="2829049"/>
                  <a:pt x="1760081" y="2827389"/>
                </a:cubicBezTo>
                <a:cubicBezTo>
                  <a:pt x="1754653" y="2821301"/>
                  <a:pt x="1737462" y="2815214"/>
                  <a:pt x="1729771" y="2814660"/>
                </a:cubicBezTo>
                <a:close/>
                <a:moveTo>
                  <a:pt x="3147382" y="2813822"/>
                </a:moveTo>
                <a:cubicBezTo>
                  <a:pt x="3147240" y="2813865"/>
                  <a:pt x="3143367" y="2814384"/>
                  <a:pt x="3132622" y="2815767"/>
                </a:cubicBezTo>
                <a:cubicBezTo>
                  <a:pt x="3114640" y="2817842"/>
                  <a:pt x="3147806" y="2813692"/>
                  <a:pt x="3147382" y="2813822"/>
                </a:cubicBezTo>
                <a:close/>
                <a:moveTo>
                  <a:pt x="1421526" y="2807673"/>
                </a:moveTo>
                <a:cubicBezTo>
                  <a:pt x="1414684" y="2808019"/>
                  <a:pt x="1407898" y="2812723"/>
                  <a:pt x="1400886" y="2821301"/>
                </a:cubicBezTo>
                <a:cubicBezTo>
                  <a:pt x="1415362" y="2839564"/>
                  <a:pt x="1428482" y="2834583"/>
                  <a:pt x="1442506" y="2820194"/>
                </a:cubicBezTo>
                <a:cubicBezTo>
                  <a:pt x="1435268" y="2811340"/>
                  <a:pt x="1428369" y="2807327"/>
                  <a:pt x="1421526" y="2807673"/>
                </a:cubicBezTo>
                <a:close/>
                <a:moveTo>
                  <a:pt x="7058886" y="2798058"/>
                </a:moveTo>
                <a:cubicBezTo>
                  <a:pt x="7058547" y="2803454"/>
                  <a:pt x="7057190" y="2807155"/>
                  <a:pt x="7055091" y="2809706"/>
                </a:cubicBezTo>
                <a:lnTo>
                  <a:pt x="7054045" y="2810307"/>
                </a:lnTo>
                <a:lnTo>
                  <a:pt x="7050207" y="2812517"/>
                </a:lnTo>
                <a:lnTo>
                  <a:pt x="7023600" y="2816321"/>
                </a:lnTo>
                <a:cubicBezTo>
                  <a:pt x="7031743" y="2815214"/>
                  <a:pt x="7040226" y="2816044"/>
                  <a:pt x="7046842" y="2814453"/>
                </a:cubicBezTo>
                <a:lnTo>
                  <a:pt x="7050207" y="2812517"/>
                </a:lnTo>
                <a:lnTo>
                  <a:pt x="7058434" y="2811340"/>
                </a:lnTo>
                <a:cubicBezTo>
                  <a:pt x="7058434" y="2806912"/>
                  <a:pt x="7058886" y="2802485"/>
                  <a:pt x="7058886" y="2798058"/>
                </a:cubicBezTo>
                <a:close/>
                <a:moveTo>
                  <a:pt x="3525803" y="2797920"/>
                </a:moveTo>
                <a:lnTo>
                  <a:pt x="3526621" y="2798814"/>
                </a:lnTo>
                <a:lnTo>
                  <a:pt x="3515794" y="2799165"/>
                </a:lnTo>
                <a:cubicBezTo>
                  <a:pt x="3516247" y="2796951"/>
                  <a:pt x="3522693" y="2797228"/>
                  <a:pt x="3525803" y="2797920"/>
                </a:cubicBezTo>
                <a:close/>
                <a:moveTo>
                  <a:pt x="2660783" y="2797159"/>
                </a:moveTo>
                <a:cubicBezTo>
                  <a:pt x="2648569" y="2795845"/>
                  <a:pt x="2636354" y="2796121"/>
                  <a:pt x="2624592" y="2799718"/>
                </a:cubicBezTo>
                <a:cubicBezTo>
                  <a:pt x="2601973" y="2805806"/>
                  <a:pt x="2586139" y="2824068"/>
                  <a:pt x="2563067" y="2827942"/>
                </a:cubicBezTo>
                <a:cubicBezTo>
                  <a:pt x="2559901" y="2828496"/>
                  <a:pt x="2515114" y="2829049"/>
                  <a:pt x="2534115" y="2815214"/>
                </a:cubicBezTo>
                <a:lnTo>
                  <a:pt x="2561089" y="2810950"/>
                </a:lnTo>
                <a:lnTo>
                  <a:pt x="2595187" y="2813553"/>
                </a:lnTo>
                <a:cubicBezTo>
                  <a:pt x="2587044" y="2813553"/>
                  <a:pt x="2575622" y="2811340"/>
                  <a:pt x="2564312" y="2810441"/>
                </a:cubicBezTo>
                <a:lnTo>
                  <a:pt x="2561089" y="2810950"/>
                </a:lnTo>
                <a:lnTo>
                  <a:pt x="2555321" y="2810510"/>
                </a:lnTo>
                <a:cubicBezTo>
                  <a:pt x="2543050" y="2808849"/>
                  <a:pt x="2531175" y="2806636"/>
                  <a:pt x="2517829" y="2804145"/>
                </a:cubicBezTo>
                <a:cubicBezTo>
                  <a:pt x="2489328" y="2798611"/>
                  <a:pt x="2458566" y="2807466"/>
                  <a:pt x="2430066" y="2810233"/>
                </a:cubicBezTo>
                <a:cubicBezTo>
                  <a:pt x="2402470" y="2812447"/>
                  <a:pt x="2376232" y="2801932"/>
                  <a:pt x="2349089" y="2809126"/>
                </a:cubicBezTo>
                <a:cubicBezTo>
                  <a:pt x="2316517" y="2817427"/>
                  <a:pt x="2293445" y="2825175"/>
                  <a:pt x="2260421" y="2814107"/>
                </a:cubicBezTo>
                <a:cubicBezTo>
                  <a:pt x="2264945" y="2850079"/>
                  <a:pt x="2264492" y="2842331"/>
                  <a:pt x="2288016" y="2842331"/>
                </a:cubicBezTo>
                <a:cubicBezTo>
                  <a:pt x="2316969" y="2841778"/>
                  <a:pt x="2360398" y="2829602"/>
                  <a:pt x="2388446" y="2819088"/>
                </a:cubicBezTo>
                <a:cubicBezTo>
                  <a:pt x="2385732" y="2829049"/>
                  <a:pt x="2371708" y="2834583"/>
                  <a:pt x="2382565" y="2845098"/>
                </a:cubicBezTo>
                <a:cubicBezTo>
                  <a:pt x="2383018" y="2845098"/>
                  <a:pt x="2414685" y="2841224"/>
                  <a:pt x="2416494" y="2840117"/>
                </a:cubicBezTo>
                <a:cubicBezTo>
                  <a:pt x="2423280" y="2837350"/>
                  <a:pt x="2434137" y="2822408"/>
                  <a:pt x="2440471" y="2822408"/>
                </a:cubicBezTo>
                <a:cubicBezTo>
                  <a:pt x="2460828" y="2823515"/>
                  <a:pt x="2449518" y="2832923"/>
                  <a:pt x="2460376" y="2845098"/>
                </a:cubicBezTo>
                <a:cubicBezTo>
                  <a:pt x="2479828" y="2866681"/>
                  <a:pt x="2503805" y="2855059"/>
                  <a:pt x="2528686" y="2850632"/>
                </a:cubicBezTo>
                <a:cubicBezTo>
                  <a:pt x="2554924" y="2846205"/>
                  <a:pt x="2638616" y="2852846"/>
                  <a:pt x="2654902" y="2831816"/>
                </a:cubicBezTo>
                <a:cubicBezTo>
                  <a:pt x="2648569" y="2826835"/>
                  <a:pt x="2642235" y="2821855"/>
                  <a:pt x="2635902" y="2817427"/>
                </a:cubicBezTo>
                <a:cubicBezTo>
                  <a:pt x="2659426" y="2810786"/>
                  <a:pt x="2687474" y="2833476"/>
                  <a:pt x="2696974" y="2804145"/>
                </a:cubicBezTo>
                <a:cubicBezTo>
                  <a:pt x="2685212" y="2801378"/>
                  <a:pt x="2672998" y="2798473"/>
                  <a:pt x="2660783" y="2797159"/>
                </a:cubicBezTo>
                <a:close/>
                <a:moveTo>
                  <a:pt x="3091300" y="2792697"/>
                </a:moveTo>
                <a:cubicBezTo>
                  <a:pt x="3079439" y="2793977"/>
                  <a:pt x="3068497" y="2797090"/>
                  <a:pt x="3059336" y="2803039"/>
                </a:cubicBezTo>
                <a:cubicBezTo>
                  <a:pt x="3046669" y="2811340"/>
                  <a:pt x="3046216" y="2813553"/>
                  <a:pt x="3061145" y="2819641"/>
                </a:cubicBezTo>
                <a:cubicBezTo>
                  <a:pt x="3074264" y="2825729"/>
                  <a:pt x="3117241" y="2817427"/>
                  <a:pt x="3132622" y="2815767"/>
                </a:cubicBezTo>
                <a:cubicBezTo>
                  <a:pt x="3160218" y="2811893"/>
                  <a:pt x="3187814" y="2817427"/>
                  <a:pt x="3214957" y="2820194"/>
                </a:cubicBezTo>
                <a:cubicBezTo>
                  <a:pt x="3225814" y="2821301"/>
                  <a:pt x="3262457" y="2829602"/>
                  <a:pt x="3271053" y="2820748"/>
                </a:cubicBezTo>
                <a:cubicBezTo>
                  <a:pt x="3295029" y="2796398"/>
                  <a:pt x="3210885" y="2804699"/>
                  <a:pt x="3199576" y="2803592"/>
                </a:cubicBezTo>
                <a:cubicBezTo>
                  <a:pt x="3170736" y="2801517"/>
                  <a:pt x="3126883" y="2788858"/>
                  <a:pt x="3091300" y="2792697"/>
                </a:cubicBezTo>
                <a:close/>
                <a:moveTo>
                  <a:pt x="1763248" y="2789757"/>
                </a:moveTo>
                <a:cubicBezTo>
                  <a:pt x="1751033" y="2784223"/>
                  <a:pt x="1735652" y="2794184"/>
                  <a:pt x="1725247" y="2801378"/>
                </a:cubicBezTo>
                <a:cubicBezTo>
                  <a:pt x="1738819" y="2803039"/>
                  <a:pt x="1751486" y="2806912"/>
                  <a:pt x="1764605" y="2808019"/>
                </a:cubicBezTo>
                <a:cubicBezTo>
                  <a:pt x="1784058" y="2810786"/>
                  <a:pt x="1775462" y="2795291"/>
                  <a:pt x="1763248" y="2789757"/>
                </a:cubicBezTo>
                <a:close/>
                <a:moveTo>
                  <a:pt x="563518" y="2789757"/>
                </a:moveTo>
                <a:cubicBezTo>
                  <a:pt x="563518" y="2791970"/>
                  <a:pt x="596090" y="2794737"/>
                  <a:pt x="593828" y="2794737"/>
                </a:cubicBezTo>
                <a:cubicBezTo>
                  <a:pt x="583876" y="2794184"/>
                  <a:pt x="573471" y="2792524"/>
                  <a:pt x="563518" y="2789757"/>
                </a:cubicBezTo>
                <a:close/>
                <a:moveTo>
                  <a:pt x="525292" y="2788027"/>
                </a:moveTo>
                <a:cubicBezTo>
                  <a:pt x="510928" y="2788512"/>
                  <a:pt x="498375" y="2792800"/>
                  <a:pt x="498827" y="2808573"/>
                </a:cubicBezTo>
                <a:cubicBezTo>
                  <a:pt x="498375" y="2791417"/>
                  <a:pt x="498827" y="2824622"/>
                  <a:pt x="498827" y="2808573"/>
                </a:cubicBezTo>
                <a:cubicBezTo>
                  <a:pt x="499732" y="2866681"/>
                  <a:pt x="535470" y="2859487"/>
                  <a:pt x="572566" y="2842331"/>
                </a:cubicBezTo>
                <a:cubicBezTo>
                  <a:pt x="592019" y="2832923"/>
                  <a:pt x="599257" y="2834030"/>
                  <a:pt x="619614" y="2842884"/>
                </a:cubicBezTo>
                <a:cubicBezTo>
                  <a:pt x="623686" y="2844545"/>
                  <a:pt x="655805" y="2865021"/>
                  <a:pt x="655353" y="2850079"/>
                </a:cubicBezTo>
                <a:cubicBezTo>
                  <a:pt x="654900" y="2840117"/>
                  <a:pt x="593828" y="2810233"/>
                  <a:pt x="582066" y="2812447"/>
                </a:cubicBezTo>
                <a:cubicBezTo>
                  <a:pt x="571661" y="2814660"/>
                  <a:pt x="553113" y="2846205"/>
                  <a:pt x="544066" y="2817981"/>
                </a:cubicBezTo>
                <a:cubicBezTo>
                  <a:pt x="540899" y="2806912"/>
                  <a:pt x="558090" y="2799718"/>
                  <a:pt x="562614" y="2790310"/>
                </a:cubicBezTo>
                <a:cubicBezTo>
                  <a:pt x="555828" y="2790864"/>
                  <a:pt x="539655" y="2787543"/>
                  <a:pt x="525292" y="2788027"/>
                </a:cubicBezTo>
                <a:close/>
                <a:moveTo>
                  <a:pt x="3342912" y="2781897"/>
                </a:moveTo>
                <a:cubicBezTo>
                  <a:pt x="3345951" y="2782580"/>
                  <a:pt x="3348807" y="2784465"/>
                  <a:pt x="3350334" y="2786229"/>
                </a:cubicBezTo>
                <a:lnTo>
                  <a:pt x="3349786" y="2789813"/>
                </a:lnTo>
                <a:lnTo>
                  <a:pt x="3334387" y="2784776"/>
                </a:lnTo>
                <a:cubicBezTo>
                  <a:pt x="3336649" y="2781732"/>
                  <a:pt x="3339872" y="2781214"/>
                  <a:pt x="3342912" y="2781897"/>
                </a:cubicBezTo>
                <a:close/>
                <a:moveTo>
                  <a:pt x="566572" y="2775783"/>
                </a:moveTo>
                <a:cubicBezTo>
                  <a:pt x="564423" y="2777305"/>
                  <a:pt x="563292" y="2781179"/>
                  <a:pt x="563066" y="2786990"/>
                </a:cubicBezTo>
                <a:cubicBezTo>
                  <a:pt x="567590" y="2784223"/>
                  <a:pt x="571661" y="2781455"/>
                  <a:pt x="576185" y="2778688"/>
                </a:cubicBezTo>
                <a:cubicBezTo>
                  <a:pt x="571888" y="2775091"/>
                  <a:pt x="568721" y="2774261"/>
                  <a:pt x="566572" y="2775783"/>
                </a:cubicBezTo>
                <a:close/>
                <a:moveTo>
                  <a:pt x="3547744" y="2774676"/>
                </a:moveTo>
                <a:cubicBezTo>
                  <a:pt x="3532646" y="2774815"/>
                  <a:pt x="3519413" y="2780626"/>
                  <a:pt x="3515794" y="2799165"/>
                </a:cubicBezTo>
                <a:cubicBezTo>
                  <a:pt x="3522241" y="2799441"/>
                  <a:pt x="3525521" y="2799303"/>
                  <a:pt x="3526800" y="2799009"/>
                </a:cubicBezTo>
                <a:lnTo>
                  <a:pt x="3526621" y="2798814"/>
                </a:lnTo>
                <a:lnTo>
                  <a:pt x="3554191" y="2797920"/>
                </a:lnTo>
                <a:cubicBezTo>
                  <a:pt x="3566914" y="2795983"/>
                  <a:pt x="3579354" y="2791971"/>
                  <a:pt x="3590890" y="2784223"/>
                </a:cubicBezTo>
                <a:cubicBezTo>
                  <a:pt x="3579807" y="2780072"/>
                  <a:pt x="3562842" y="2774538"/>
                  <a:pt x="3547744" y="2774676"/>
                </a:cubicBezTo>
                <a:close/>
                <a:moveTo>
                  <a:pt x="1815887" y="2767404"/>
                </a:moveTo>
                <a:cubicBezTo>
                  <a:pt x="1815414" y="2767309"/>
                  <a:pt x="1816856" y="2767620"/>
                  <a:pt x="1822058" y="2768727"/>
                </a:cubicBezTo>
                <a:cubicBezTo>
                  <a:pt x="1799439" y="2764300"/>
                  <a:pt x="1796725" y="2783669"/>
                  <a:pt x="1804415" y="2798611"/>
                </a:cubicBezTo>
                <a:cubicBezTo>
                  <a:pt x="1815725" y="2821301"/>
                  <a:pt x="1837439" y="2806912"/>
                  <a:pt x="1853725" y="2817427"/>
                </a:cubicBezTo>
                <a:cubicBezTo>
                  <a:pt x="1849654" y="2830156"/>
                  <a:pt x="1818891" y="2821855"/>
                  <a:pt x="1811653" y="2821855"/>
                </a:cubicBezTo>
                <a:cubicBezTo>
                  <a:pt x="1831106" y="2821855"/>
                  <a:pt x="1843773" y="2833476"/>
                  <a:pt x="1858701" y="2832923"/>
                </a:cubicBezTo>
                <a:cubicBezTo>
                  <a:pt x="1875892" y="2832923"/>
                  <a:pt x="1896702" y="2821301"/>
                  <a:pt x="1912988" y="2816321"/>
                </a:cubicBezTo>
                <a:cubicBezTo>
                  <a:pt x="1901678" y="2806359"/>
                  <a:pt x="1881773" y="2798058"/>
                  <a:pt x="1869106" y="2790310"/>
                </a:cubicBezTo>
                <a:cubicBezTo>
                  <a:pt x="1852820" y="2780902"/>
                  <a:pt x="1841058" y="2772601"/>
                  <a:pt x="1822058" y="2768727"/>
                </a:cubicBezTo>
                <a:cubicBezTo>
                  <a:pt x="1835969" y="2771633"/>
                  <a:pt x="1817308" y="2767690"/>
                  <a:pt x="1815887" y="2767404"/>
                </a:cubicBezTo>
                <a:close/>
                <a:moveTo>
                  <a:pt x="7043223" y="2767067"/>
                </a:moveTo>
                <a:cubicBezTo>
                  <a:pt x="7040000" y="2767067"/>
                  <a:pt x="7036946" y="2768727"/>
                  <a:pt x="7034006" y="2773154"/>
                </a:cubicBezTo>
                <a:cubicBezTo>
                  <a:pt x="7041696" y="2780902"/>
                  <a:pt x="7047124" y="2777028"/>
                  <a:pt x="7053458" y="2770941"/>
                </a:cubicBezTo>
                <a:cubicBezTo>
                  <a:pt x="7049839" y="2768727"/>
                  <a:pt x="7046446" y="2767067"/>
                  <a:pt x="7043223" y="2767067"/>
                </a:cubicBezTo>
                <a:close/>
                <a:moveTo>
                  <a:pt x="695898" y="2763539"/>
                </a:moveTo>
                <a:cubicBezTo>
                  <a:pt x="695502" y="2762916"/>
                  <a:pt x="694258" y="2763193"/>
                  <a:pt x="684758" y="2764300"/>
                </a:cubicBezTo>
                <a:cubicBezTo>
                  <a:pt x="671186" y="2765960"/>
                  <a:pt x="652638" y="2768727"/>
                  <a:pt x="638615" y="2770941"/>
                </a:cubicBezTo>
                <a:cubicBezTo>
                  <a:pt x="599709" y="2777028"/>
                  <a:pt x="619614" y="2803039"/>
                  <a:pt x="647662" y="2810233"/>
                </a:cubicBezTo>
                <a:cubicBezTo>
                  <a:pt x="659877" y="2813553"/>
                  <a:pt x="658067" y="2819088"/>
                  <a:pt x="670281" y="2814660"/>
                </a:cubicBezTo>
                <a:cubicBezTo>
                  <a:pt x="675258" y="2812447"/>
                  <a:pt x="659424" y="2801378"/>
                  <a:pt x="659424" y="2800825"/>
                </a:cubicBezTo>
                <a:cubicBezTo>
                  <a:pt x="664853" y="2798611"/>
                  <a:pt x="684306" y="2785883"/>
                  <a:pt x="691544" y="2791970"/>
                </a:cubicBezTo>
                <a:cubicBezTo>
                  <a:pt x="711449" y="2808573"/>
                  <a:pt x="687925" y="2788650"/>
                  <a:pt x="691544" y="2791970"/>
                </a:cubicBezTo>
                <a:cubicBezTo>
                  <a:pt x="711449" y="2808019"/>
                  <a:pt x="728187" y="2796951"/>
                  <a:pt x="734521" y="2770387"/>
                </a:cubicBezTo>
                <a:cubicBezTo>
                  <a:pt x="727735" y="2766513"/>
                  <a:pt x="719592" y="2782562"/>
                  <a:pt x="715068" y="2779795"/>
                </a:cubicBezTo>
                <a:cubicBezTo>
                  <a:pt x="713711" y="2779242"/>
                  <a:pt x="701044" y="2768174"/>
                  <a:pt x="701949" y="2768174"/>
                </a:cubicBezTo>
                <a:cubicBezTo>
                  <a:pt x="695842" y="2765684"/>
                  <a:pt x="696294" y="2764162"/>
                  <a:pt x="695898" y="2763539"/>
                </a:cubicBezTo>
                <a:close/>
                <a:moveTo>
                  <a:pt x="5830657" y="2759872"/>
                </a:moveTo>
                <a:cubicBezTo>
                  <a:pt x="5780442" y="2772047"/>
                  <a:pt x="5730679" y="2762086"/>
                  <a:pt x="5678203" y="2780902"/>
                </a:cubicBezTo>
                <a:cubicBezTo>
                  <a:pt x="5717108" y="2800825"/>
                  <a:pt x="5816633" y="2786990"/>
                  <a:pt x="5830657" y="2759872"/>
                </a:cubicBezTo>
                <a:close/>
                <a:moveTo>
                  <a:pt x="3055717" y="2748804"/>
                </a:moveTo>
                <a:cubicBezTo>
                  <a:pt x="3030835" y="2750464"/>
                  <a:pt x="3054359" y="2768174"/>
                  <a:pt x="3055717" y="2748804"/>
                </a:cubicBezTo>
                <a:close/>
                <a:moveTo>
                  <a:pt x="2265397" y="2748804"/>
                </a:moveTo>
                <a:cubicBezTo>
                  <a:pt x="2263814" y="2750603"/>
                  <a:pt x="2259007" y="2753646"/>
                  <a:pt x="2252624" y="2756889"/>
                </a:cubicBezTo>
                <a:lnTo>
                  <a:pt x="2250799" y="2757651"/>
                </a:lnTo>
                <a:lnTo>
                  <a:pt x="2249451" y="2757313"/>
                </a:lnTo>
                <a:cubicBezTo>
                  <a:pt x="2249225" y="2754477"/>
                  <a:pt x="2254314" y="2748804"/>
                  <a:pt x="2265397" y="2748804"/>
                </a:cubicBezTo>
                <a:close/>
                <a:moveTo>
                  <a:pt x="7256077" y="2747294"/>
                </a:moveTo>
                <a:lnTo>
                  <a:pt x="7259294" y="2748251"/>
                </a:lnTo>
                <a:lnTo>
                  <a:pt x="7255636" y="2747386"/>
                </a:lnTo>
                <a:close/>
                <a:moveTo>
                  <a:pt x="2225474" y="2747075"/>
                </a:moveTo>
                <a:cubicBezTo>
                  <a:pt x="2209188" y="2747697"/>
                  <a:pt x="2194825" y="2751295"/>
                  <a:pt x="2197087" y="2763193"/>
                </a:cubicBezTo>
                <a:cubicBezTo>
                  <a:pt x="2199123" y="2773154"/>
                  <a:pt x="2214617" y="2771356"/>
                  <a:pt x="2230394" y="2766167"/>
                </a:cubicBezTo>
                <a:lnTo>
                  <a:pt x="2250799" y="2757651"/>
                </a:lnTo>
                <a:lnTo>
                  <a:pt x="2253692" y="2758377"/>
                </a:lnTo>
                <a:cubicBezTo>
                  <a:pt x="2256378" y="2757313"/>
                  <a:pt x="2260308" y="2754477"/>
                  <a:pt x="2265397" y="2748804"/>
                </a:cubicBezTo>
                <a:cubicBezTo>
                  <a:pt x="2259969" y="2748804"/>
                  <a:pt x="2241760" y="2746452"/>
                  <a:pt x="2225474" y="2747075"/>
                </a:cubicBezTo>
                <a:close/>
                <a:moveTo>
                  <a:pt x="1462863" y="2745484"/>
                </a:moveTo>
                <a:cubicBezTo>
                  <a:pt x="1462863" y="2745484"/>
                  <a:pt x="1428482" y="2764300"/>
                  <a:pt x="1429387" y="2761533"/>
                </a:cubicBezTo>
                <a:cubicBezTo>
                  <a:pt x="1422148" y="2781455"/>
                  <a:pt x="1443863" y="2799165"/>
                  <a:pt x="1457887" y="2796398"/>
                </a:cubicBezTo>
                <a:cubicBezTo>
                  <a:pt x="1442958" y="2799718"/>
                  <a:pt x="1476435" y="2792524"/>
                  <a:pt x="1457887" y="2796398"/>
                </a:cubicBezTo>
                <a:cubicBezTo>
                  <a:pt x="1471911" y="2793631"/>
                  <a:pt x="1485030" y="2788096"/>
                  <a:pt x="1499506" y="2789757"/>
                </a:cubicBezTo>
                <a:cubicBezTo>
                  <a:pt x="1513530" y="2790864"/>
                  <a:pt x="1523031" y="2808019"/>
                  <a:pt x="1534793" y="2787543"/>
                </a:cubicBezTo>
                <a:cubicBezTo>
                  <a:pt x="1506292" y="2774815"/>
                  <a:pt x="1489102" y="2739949"/>
                  <a:pt x="1462863" y="2745484"/>
                </a:cubicBezTo>
                <a:close/>
                <a:moveTo>
                  <a:pt x="7210712" y="2743538"/>
                </a:moveTo>
                <a:cubicBezTo>
                  <a:pt x="7204753" y="2742751"/>
                  <a:pt x="7198900" y="2742578"/>
                  <a:pt x="7193246" y="2743823"/>
                </a:cubicBezTo>
                <a:lnTo>
                  <a:pt x="7211416" y="2743670"/>
                </a:lnTo>
                <a:lnTo>
                  <a:pt x="7228814" y="2746937"/>
                </a:lnTo>
                <a:cubicBezTo>
                  <a:pt x="7234893" y="2748147"/>
                  <a:pt x="7240986" y="2749168"/>
                  <a:pt x="7247001" y="2749193"/>
                </a:cubicBezTo>
                <a:lnTo>
                  <a:pt x="7254649" y="2747593"/>
                </a:lnTo>
                <a:lnTo>
                  <a:pt x="7259294" y="2748251"/>
                </a:lnTo>
                <a:cubicBezTo>
                  <a:pt x="7261104" y="2747144"/>
                  <a:pt x="7262913" y="2746590"/>
                  <a:pt x="7264722" y="2745484"/>
                </a:cubicBezTo>
                <a:lnTo>
                  <a:pt x="7256077" y="2747294"/>
                </a:lnTo>
                <a:lnTo>
                  <a:pt x="7253017" y="2746383"/>
                </a:lnTo>
                <a:cubicBezTo>
                  <a:pt x="7251745" y="2746210"/>
                  <a:pt x="7250996" y="2746193"/>
                  <a:pt x="7251723" y="2746461"/>
                </a:cubicBezTo>
                <a:lnTo>
                  <a:pt x="7255636" y="2747386"/>
                </a:lnTo>
                <a:lnTo>
                  <a:pt x="7254649" y="2747593"/>
                </a:lnTo>
                <a:lnTo>
                  <a:pt x="7226100" y="2743547"/>
                </a:lnTo>
                <a:lnTo>
                  <a:pt x="7211416" y="2743670"/>
                </a:lnTo>
                <a:close/>
                <a:moveTo>
                  <a:pt x="1052096" y="2742717"/>
                </a:moveTo>
                <a:cubicBezTo>
                  <a:pt x="1057977" y="2742163"/>
                  <a:pt x="1029477" y="2750464"/>
                  <a:pt x="1032191" y="2749358"/>
                </a:cubicBezTo>
                <a:cubicBezTo>
                  <a:pt x="1024500" y="2751571"/>
                  <a:pt x="1015453" y="2740503"/>
                  <a:pt x="1009572" y="2753785"/>
                </a:cubicBezTo>
                <a:cubicBezTo>
                  <a:pt x="1014095" y="2743823"/>
                  <a:pt x="1004595" y="2764300"/>
                  <a:pt x="1009572" y="2753785"/>
                </a:cubicBezTo>
                <a:cubicBezTo>
                  <a:pt x="999167" y="2777028"/>
                  <a:pt x="1051644" y="2788096"/>
                  <a:pt x="1061596" y="2781455"/>
                </a:cubicBezTo>
                <a:cubicBezTo>
                  <a:pt x="1067025" y="2778135"/>
                  <a:pt x="1060691" y="2764300"/>
                  <a:pt x="1067930" y="2760979"/>
                </a:cubicBezTo>
                <a:cubicBezTo>
                  <a:pt x="1071549" y="2759319"/>
                  <a:pt x="1075620" y="2765960"/>
                  <a:pt x="1079239" y="2765406"/>
                </a:cubicBezTo>
                <a:cubicBezTo>
                  <a:pt x="1090549" y="2764300"/>
                  <a:pt x="1099597" y="2778688"/>
                  <a:pt x="1112263" y="2774261"/>
                </a:cubicBezTo>
                <a:cubicBezTo>
                  <a:pt x="1096430" y="2754338"/>
                  <a:pt x="1069739" y="2741056"/>
                  <a:pt x="1052096" y="2742717"/>
                </a:cubicBezTo>
                <a:close/>
                <a:moveTo>
                  <a:pt x="3062955" y="2738220"/>
                </a:moveTo>
                <a:cubicBezTo>
                  <a:pt x="3061372" y="2739534"/>
                  <a:pt x="3060467" y="2742716"/>
                  <a:pt x="3059788" y="2746590"/>
                </a:cubicBezTo>
                <a:cubicBezTo>
                  <a:pt x="3064312" y="2747697"/>
                  <a:pt x="3067931" y="2746037"/>
                  <a:pt x="3070193" y="2741056"/>
                </a:cubicBezTo>
                <a:cubicBezTo>
                  <a:pt x="3066800" y="2737459"/>
                  <a:pt x="3064538" y="2736906"/>
                  <a:pt x="3062955" y="2738220"/>
                </a:cubicBezTo>
                <a:close/>
                <a:moveTo>
                  <a:pt x="3348185" y="2736422"/>
                </a:moveTo>
                <a:cubicBezTo>
                  <a:pt x="3329411" y="2734554"/>
                  <a:pt x="3314030" y="2741333"/>
                  <a:pt x="3330768" y="2753785"/>
                </a:cubicBezTo>
                <a:cubicBezTo>
                  <a:pt x="3309506" y="2757105"/>
                  <a:pt x="3276934" y="2766513"/>
                  <a:pt x="3298196" y="2801932"/>
                </a:cubicBezTo>
                <a:cubicBezTo>
                  <a:pt x="3309053" y="2820194"/>
                  <a:pt x="3314934" y="2816321"/>
                  <a:pt x="3332577" y="2808573"/>
                </a:cubicBezTo>
                <a:cubicBezTo>
                  <a:pt x="3323530" y="2798058"/>
                  <a:pt x="3293220" y="2798611"/>
                  <a:pt x="3315839" y="2772047"/>
                </a:cubicBezTo>
                <a:cubicBezTo>
                  <a:pt x="3319458" y="2767620"/>
                  <a:pt x="3363792" y="2768174"/>
                  <a:pt x="3368768" y="2775921"/>
                </a:cubicBezTo>
                <a:cubicBezTo>
                  <a:pt x="3358363" y="2782009"/>
                  <a:pt x="3343435" y="2773154"/>
                  <a:pt x="3334387" y="2784776"/>
                </a:cubicBezTo>
                <a:cubicBezTo>
                  <a:pt x="3342756" y="2788788"/>
                  <a:pt x="3347506" y="2790034"/>
                  <a:pt x="3349782" y="2789835"/>
                </a:cubicBezTo>
                <a:lnTo>
                  <a:pt x="3349786" y="2789813"/>
                </a:lnTo>
                <a:lnTo>
                  <a:pt x="3376685" y="2798611"/>
                </a:lnTo>
                <a:cubicBezTo>
                  <a:pt x="3391048" y="2801517"/>
                  <a:pt x="3405638" y="2802762"/>
                  <a:pt x="3420340" y="2802485"/>
                </a:cubicBezTo>
                <a:cubicBezTo>
                  <a:pt x="3440245" y="2802485"/>
                  <a:pt x="3461960" y="2788096"/>
                  <a:pt x="3479151" y="2794184"/>
                </a:cubicBezTo>
                <a:cubicBezTo>
                  <a:pt x="3453817" y="2785329"/>
                  <a:pt x="3482317" y="2774261"/>
                  <a:pt x="3467841" y="2773154"/>
                </a:cubicBezTo>
                <a:cubicBezTo>
                  <a:pt x="3462865" y="2773154"/>
                  <a:pt x="3450650" y="2783116"/>
                  <a:pt x="3444769" y="2784776"/>
                </a:cubicBezTo>
                <a:cubicBezTo>
                  <a:pt x="3438888" y="2785883"/>
                  <a:pt x="3384602" y="2780349"/>
                  <a:pt x="3385959" y="2770941"/>
                </a:cubicBezTo>
                <a:cubicBezTo>
                  <a:pt x="3389126" y="2748804"/>
                  <a:pt x="3366959" y="2738289"/>
                  <a:pt x="3348185" y="2736422"/>
                </a:cubicBezTo>
                <a:close/>
                <a:moveTo>
                  <a:pt x="1190074" y="2733862"/>
                </a:moveTo>
                <a:cubicBezTo>
                  <a:pt x="1189848" y="2740503"/>
                  <a:pt x="1189848" y="2738843"/>
                  <a:pt x="1189904" y="2736353"/>
                </a:cubicBezTo>
                <a:lnTo>
                  <a:pt x="1189964" y="2734420"/>
                </a:lnTo>
                <a:close/>
                <a:moveTo>
                  <a:pt x="277836" y="2730749"/>
                </a:moveTo>
                <a:cubicBezTo>
                  <a:pt x="272973" y="2731233"/>
                  <a:pt x="268110" y="2733862"/>
                  <a:pt x="263133" y="2737182"/>
                </a:cubicBezTo>
                <a:cubicBezTo>
                  <a:pt x="272634" y="2744930"/>
                  <a:pt x="282586" y="2744930"/>
                  <a:pt x="292539" y="2737182"/>
                </a:cubicBezTo>
                <a:cubicBezTo>
                  <a:pt x="287562" y="2731925"/>
                  <a:pt x="282699" y="2730265"/>
                  <a:pt x="277836" y="2730749"/>
                </a:cubicBezTo>
                <a:close/>
                <a:moveTo>
                  <a:pt x="519976" y="2730403"/>
                </a:moveTo>
                <a:cubicBezTo>
                  <a:pt x="507762" y="2730265"/>
                  <a:pt x="495660" y="2730541"/>
                  <a:pt x="483446" y="2732202"/>
                </a:cubicBezTo>
                <a:cubicBezTo>
                  <a:pt x="503351" y="2729435"/>
                  <a:pt x="557637" y="2777028"/>
                  <a:pt x="557185" y="2731095"/>
                </a:cubicBezTo>
                <a:cubicBezTo>
                  <a:pt x="544518" y="2731095"/>
                  <a:pt x="532191" y="2730542"/>
                  <a:pt x="519976" y="2730403"/>
                </a:cubicBezTo>
                <a:close/>
                <a:moveTo>
                  <a:pt x="5078338" y="2726114"/>
                </a:moveTo>
                <a:cubicBezTo>
                  <a:pt x="5076981" y="2724454"/>
                  <a:pt x="5052099" y="2732755"/>
                  <a:pt x="5046218" y="2730541"/>
                </a:cubicBezTo>
                <a:cubicBezTo>
                  <a:pt x="5024956" y="2723901"/>
                  <a:pt x="5056171" y="2764853"/>
                  <a:pt x="5058885" y="2767067"/>
                </a:cubicBezTo>
                <a:cubicBezTo>
                  <a:pt x="5075171" y="2782009"/>
                  <a:pt x="5053004" y="2775921"/>
                  <a:pt x="5067028" y="2783669"/>
                </a:cubicBezTo>
                <a:cubicBezTo>
                  <a:pt x="5074266" y="2787543"/>
                  <a:pt x="5109100" y="2777028"/>
                  <a:pt x="5116791" y="2775368"/>
                </a:cubicBezTo>
                <a:cubicBezTo>
                  <a:pt x="5106386" y="2763193"/>
                  <a:pt x="5089647" y="2768727"/>
                  <a:pt x="5081052" y="2759319"/>
                </a:cubicBezTo>
                <a:cubicBezTo>
                  <a:pt x="5071100" y="2748804"/>
                  <a:pt x="5077885" y="2753785"/>
                  <a:pt x="5075623" y="2745484"/>
                </a:cubicBezTo>
                <a:cubicBezTo>
                  <a:pt x="5072909" y="2738289"/>
                  <a:pt x="5087838" y="2739396"/>
                  <a:pt x="5078338" y="2726114"/>
                </a:cubicBezTo>
                <a:close/>
                <a:moveTo>
                  <a:pt x="3512684" y="2724523"/>
                </a:moveTo>
                <a:cubicBezTo>
                  <a:pt x="3519554" y="2723797"/>
                  <a:pt x="3529479" y="2731787"/>
                  <a:pt x="3508103" y="2728881"/>
                </a:cubicBezTo>
                <a:cubicBezTo>
                  <a:pt x="3508443" y="2725976"/>
                  <a:pt x="3510394" y="2724765"/>
                  <a:pt x="3512684" y="2724523"/>
                </a:cubicBezTo>
                <a:close/>
                <a:moveTo>
                  <a:pt x="1194852" y="2723399"/>
                </a:moveTo>
                <a:cubicBezTo>
                  <a:pt x="1192449" y="2721894"/>
                  <a:pt x="1190526" y="2724316"/>
                  <a:pt x="1190074" y="2733862"/>
                </a:cubicBezTo>
                <a:cubicBezTo>
                  <a:pt x="1190074" y="2732202"/>
                  <a:pt x="1190046" y="2732202"/>
                  <a:pt x="1190010" y="2732928"/>
                </a:cubicBezTo>
                <a:lnTo>
                  <a:pt x="1189964" y="2734420"/>
                </a:lnTo>
                <a:lnTo>
                  <a:pt x="1186681" y="2751087"/>
                </a:lnTo>
                <a:cubicBezTo>
                  <a:pt x="1185776" y="2756137"/>
                  <a:pt x="1186002" y="2760979"/>
                  <a:pt x="1190074" y="2767067"/>
                </a:cubicBezTo>
                <a:cubicBezTo>
                  <a:pt x="1195955" y="2775921"/>
                  <a:pt x="1228074" y="2772601"/>
                  <a:pt x="1236670" y="2772601"/>
                </a:cubicBezTo>
                <a:cubicBezTo>
                  <a:pt x="1223551" y="2744930"/>
                  <a:pt x="1216312" y="2770387"/>
                  <a:pt x="1202741" y="2756552"/>
                </a:cubicBezTo>
                <a:cubicBezTo>
                  <a:pt x="1213598" y="2767759"/>
                  <a:pt x="1202062" y="2727913"/>
                  <a:pt x="1194852" y="2723399"/>
                </a:cubicBezTo>
                <a:close/>
                <a:moveTo>
                  <a:pt x="3337101" y="2723347"/>
                </a:moveTo>
                <a:cubicBezTo>
                  <a:pt x="3329411" y="2726114"/>
                  <a:pt x="3324434" y="2721133"/>
                  <a:pt x="3317196" y="2730541"/>
                </a:cubicBezTo>
                <a:cubicBezTo>
                  <a:pt x="3324887" y="2727774"/>
                  <a:pt x="3329863" y="2732755"/>
                  <a:pt x="3337101" y="2723347"/>
                </a:cubicBezTo>
                <a:close/>
                <a:moveTo>
                  <a:pt x="218856" y="2721203"/>
                </a:moveTo>
                <a:cubicBezTo>
                  <a:pt x="216311" y="2719473"/>
                  <a:pt x="212466" y="2721134"/>
                  <a:pt x="207038" y="2726668"/>
                </a:cubicBezTo>
                <a:cubicBezTo>
                  <a:pt x="211109" y="2733309"/>
                  <a:pt x="216538" y="2736076"/>
                  <a:pt x="222871" y="2736076"/>
                </a:cubicBezTo>
                <a:cubicBezTo>
                  <a:pt x="222645" y="2728051"/>
                  <a:pt x="221401" y="2722932"/>
                  <a:pt x="218856" y="2721203"/>
                </a:cubicBezTo>
                <a:close/>
                <a:moveTo>
                  <a:pt x="1651197" y="2716836"/>
                </a:moveTo>
                <a:cubicBezTo>
                  <a:pt x="1645995" y="2716291"/>
                  <a:pt x="1641782" y="2717121"/>
                  <a:pt x="1639746" y="2720027"/>
                </a:cubicBezTo>
                <a:cubicBezTo>
                  <a:pt x="1625722" y="2739949"/>
                  <a:pt x="1660556" y="2737182"/>
                  <a:pt x="1661009" y="2752125"/>
                </a:cubicBezTo>
                <a:cubicBezTo>
                  <a:pt x="1648342" y="2757105"/>
                  <a:pt x="1590436" y="2734415"/>
                  <a:pt x="1604460" y="2766513"/>
                </a:cubicBezTo>
                <a:cubicBezTo>
                  <a:pt x="1601746" y="2765960"/>
                  <a:pt x="1556507" y="2790864"/>
                  <a:pt x="1550626" y="2792524"/>
                </a:cubicBezTo>
                <a:cubicBezTo>
                  <a:pt x="1539769" y="2796398"/>
                  <a:pt x="1494078" y="2802485"/>
                  <a:pt x="1488197" y="2815214"/>
                </a:cubicBezTo>
                <a:cubicBezTo>
                  <a:pt x="1467839" y="2860040"/>
                  <a:pt x="1520316" y="2819641"/>
                  <a:pt x="1528007" y="2821855"/>
                </a:cubicBezTo>
                <a:cubicBezTo>
                  <a:pt x="1530269" y="2822685"/>
                  <a:pt x="1534227" y="2830571"/>
                  <a:pt x="1537507" y="2839633"/>
                </a:cubicBezTo>
                <a:lnTo>
                  <a:pt x="1542809" y="2863888"/>
                </a:lnTo>
                <a:lnTo>
                  <a:pt x="1532078" y="2860594"/>
                </a:lnTo>
                <a:lnTo>
                  <a:pt x="1531381" y="2863363"/>
                </a:lnTo>
                <a:lnTo>
                  <a:pt x="1520309" y="2862305"/>
                </a:lnTo>
                <a:cubicBezTo>
                  <a:pt x="1511385" y="2866759"/>
                  <a:pt x="1523623" y="2881913"/>
                  <a:pt x="1529520" y="2870748"/>
                </a:cubicBezTo>
                <a:lnTo>
                  <a:pt x="1531381" y="2863363"/>
                </a:lnTo>
                <a:lnTo>
                  <a:pt x="1542936" y="2864467"/>
                </a:lnTo>
                <a:lnTo>
                  <a:pt x="1542809" y="2863888"/>
                </a:lnTo>
                <a:lnTo>
                  <a:pt x="1561823" y="2869725"/>
                </a:lnTo>
                <a:cubicBezTo>
                  <a:pt x="1571549" y="2871247"/>
                  <a:pt x="1576638" y="2868618"/>
                  <a:pt x="1563745" y="2853953"/>
                </a:cubicBezTo>
                <a:cubicBezTo>
                  <a:pt x="1576865" y="2849525"/>
                  <a:pt x="1592698" y="2845651"/>
                  <a:pt x="1585007" y="2824622"/>
                </a:cubicBezTo>
                <a:cubicBezTo>
                  <a:pt x="1581388" y="2814107"/>
                  <a:pt x="1564650" y="2821301"/>
                  <a:pt x="1561936" y="2806912"/>
                </a:cubicBezTo>
                <a:cubicBezTo>
                  <a:pt x="1569626" y="2800272"/>
                  <a:pt x="1626175" y="2806359"/>
                  <a:pt x="1632056" y="2816874"/>
                </a:cubicBezTo>
                <a:cubicBezTo>
                  <a:pt x="1647437" y="2843991"/>
                  <a:pt x="1604460" y="2832370"/>
                  <a:pt x="1600841" y="2842884"/>
                </a:cubicBezTo>
                <a:cubicBezTo>
                  <a:pt x="1623913" y="2870555"/>
                  <a:pt x="1631151" y="2839010"/>
                  <a:pt x="1649699" y="2829602"/>
                </a:cubicBezTo>
                <a:cubicBezTo>
                  <a:pt x="1658747" y="2824622"/>
                  <a:pt x="1667794" y="2825175"/>
                  <a:pt x="1677747" y="2826835"/>
                </a:cubicBezTo>
                <a:cubicBezTo>
                  <a:pt x="1684985" y="2828496"/>
                  <a:pt x="1694033" y="2839564"/>
                  <a:pt x="1700366" y="2837904"/>
                </a:cubicBezTo>
                <a:cubicBezTo>
                  <a:pt x="1698556" y="2830709"/>
                  <a:pt x="1694938" y="2827389"/>
                  <a:pt x="1689057" y="2827942"/>
                </a:cubicBezTo>
                <a:cubicBezTo>
                  <a:pt x="1688152" y="2822961"/>
                  <a:pt x="1689961" y="2820748"/>
                  <a:pt x="1694033" y="2821855"/>
                </a:cubicBezTo>
                <a:cubicBezTo>
                  <a:pt x="1701271" y="2824068"/>
                  <a:pt x="1708057" y="2821855"/>
                  <a:pt x="1713938" y="2815767"/>
                </a:cubicBezTo>
                <a:cubicBezTo>
                  <a:pt x="1710771" y="2810786"/>
                  <a:pt x="1707604" y="2805806"/>
                  <a:pt x="1703533" y="2801378"/>
                </a:cubicBezTo>
                <a:cubicBezTo>
                  <a:pt x="1699914" y="2794184"/>
                  <a:pt x="1700819" y="2788096"/>
                  <a:pt x="1706700" y="2782009"/>
                </a:cubicBezTo>
                <a:cubicBezTo>
                  <a:pt x="1700366" y="2767067"/>
                  <a:pt x="1689057" y="2769834"/>
                  <a:pt x="1681366" y="2754892"/>
                </a:cubicBezTo>
                <a:cubicBezTo>
                  <a:pt x="1682271" y="2749911"/>
                  <a:pt x="1693580" y="2744930"/>
                  <a:pt x="1692675" y="2739949"/>
                </a:cubicBezTo>
                <a:cubicBezTo>
                  <a:pt x="1691318" y="2732479"/>
                  <a:pt x="1666805" y="2718470"/>
                  <a:pt x="1651197" y="2716836"/>
                </a:cubicBezTo>
                <a:close/>
                <a:moveTo>
                  <a:pt x="3728416" y="2711172"/>
                </a:moveTo>
                <a:cubicBezTo>
                  <a:pt x="3721630" y="2711725"/>
                  <a:pt x="3714844" y="2712279"/>
                  <a:pt x="3708058" y="2712832"/>
                </a:cubicBezTo>
                <a:cubicBezTo>
                  <a:pt x="3715749" y="2728328"/>
                  <a:pt x="3722082" y="2728881"/>
                  <a:pt x="3728416" y="2711172"/>
                </a:cubicBezTo>
                <a:close/>
                <a:moveTo>
                  <a:pt x="900999" y="2711172"/>
                </a:moveTo>
                <a:cubicBezTo>
                  <a:pt x="904618" y="2718920"/>
                  <a:pt x="908689" y="2727221"/>
                  <a:pt x="912308" y="2734969"/>
                </a:cubicBezTo>
                <a:cubicBezTo>
                  <a:pt x="891951" y="2736076"/>
                  <a:pt x="825902" y="2707852"/>
                  <a:pt x="845808" y="2751571"/>
                </a:cubicBezTo>
                <a:cubicBezTo>
                  <a:pt x="855760" y="2773154"/>
                  <a:pt x="876570" y="2773154"/>
                  <a:pt x="889237" y="2773708"/>
                </a:cubicBezTo>
                <a:cubicBezTo>
                  <a:pt x="894665" y="2774261"/>
                  <a:pt x="897380" y="2768174"/>
                  <a:pt x="905975" y="2770387"/>
                </a:cubicBezTo>
                <a:cubicBezTo>
                  <a:pt x="915928" y="2773154"/>
                  <a:pt x="923166" y="2780349"/>
                  <a:pt x="910499" y="2785329"/>
                </a:cubicBezTo>
                <a:cubicBezTo>
                  <a:pt x="927237" y="2778688"/>
                  <a:pt x="945785" y="2789757"/>
                  <a:pt x="960261" y="2784776"/>
                </a:cubicBezTo>
                <a:cubicBezTo>
                  <a:pt x="968857" y="2781455"/>
                  <a:pt x="984238" y="2772601"/>
                  <a:pt x="965238" y="2766513"/>
                </a:cubicBezTo>
                <a:cubicBezTo>
                  <a:pt x="953476" y="2762639"/>
                  <a:pt x="943976" y="2751571"/>
                  <a:pt x="930856" y="2752125"/>
                </a:cubicBezTo>
                <a:cubicBezTo>
                  <a:pt x="956190" y="2747144"/>
                  <a:pt x="956642" y="2726668"/>
                  <a:pt x="979714" y="2729435"/>
                </a:cubicBezTo>
                <a:cubicBezTo>
                  <a:pt x="986952" y="2730541"/>
                  <a:pt x="1010476" y="2749358"/>
                  <a:pt x="998262" y="2729988"/>
                </a:cubicBezTo>
                <a:cubicBezTo>
                  <a:pt x="998714" y="2731095"/>
                  <a:pt x="985595" y="2716706"/>
                  <a:pt x="983785" y="2716153"/>
                </a:cubicBezTo>
                <a:cubicBezTo>
                  <a:pt x="967952" y="2714492"/>
                  <a:pt x="975643" y="2728328"/>
                  <a:pt x="965238" y="2727774"/>
                </a:cubicBezTo>
                <a:cubicBezTo>
                  <a:pt x="963428" y="2727774"/>
                  <a:pt x="950309" y="2719473"/>
                  <a:pt x="945333" y="2717813"/>
                </a:cubicBezTo>
                <a:cubicBezTo>
                  <a:pt x="932214" y="2712832"/>
                  <a:pt x="915475" y="2711725"/>
                  <a:pt x="900999" y="2711172"/>
                </a:cubicBezTo>
                <a:close/>
                <a:moveTo>
                  <a:pt x="321944" y="2707852"/>
                </a:moveTo>
                <a:cubicBezTo>
                  <a:pt x="317872" y="2703424"/>
                  <a:pt x="337325" y="2723901"/>
                  <a:pt x="321944" y="2707852"/>
                </a:cubicBezTo>
                <a:close/>
                <a:moveTo>
                  <a:pt x="4105069" y="2705919"/>
                </a:moveTo>
                <a:cubicBezTo>
                  <a:pt x="4105683" y="2705932"/>
                  <a:pt x="4107937" y="2706036"/>
                  <a:pt x="4111100" y="2706191"/>
                </a:cubicBezTo>
                <a:lnTo>
                  <a:pt x="4111484" y="2706211"/>
                </a:lnTo>
                <a:lnTo>
                  <a:pt x="4108873" y="2706191"/>
                </a:lnTo>
                <a:cubicBezTo>
                  <a:pt x="4105480" y="2705984"/>
                  <a:pt x="4104455" y="2705906"/>
                  <a:pt x="4105069" y="2705919"/>
                </a:cubicBezTo>
                <a:close/>
                <a:moveTo>
                  <a:pt x="1372386" y="2702317"/>
                </a:moveTo>
                <a:cubicBezTo>
                  <a:pt x="1363790" y="2697890"/>
                  <a:pt x="1316742" y="2724454"/>
                  <a:pt x="1354743" y="2729988"/>
                </a:cubicBezTo>
                <a:cubicBezTo>
                  <a:pt x="1365148" y="2731648"/>
                  <a:pt x="1398172" y="2715599"/>
                  <a:pt x="1372386" y="2702317"/>
                </a:cubicBezTo>
                <a:close/>
                <a:moveTo>
                  <a:pt x="4536972" y="2699948"/>
                </a:moveTo>
                <a:cubicBezTo>
                  <a:pt x="4539347" y="2696783"/>
                  <a:pt x="4529253" y="2710895"/>
                  <a:pt x="4529593" y="2710065"/>
                </a:cubicBezTo>
                <a:cubicBezTo>
                  <a:pt x="4534004" y="2703978"/>
                  <a:pt x="4536181" y="2701003"/>
                  <a:pt x="4536972" y="2699948"/>
                </a:cubicBezTo>
                <a:close/>
                <a:moveTo>
                  <a:pt x="2513305" y="2699550"/>
                </a:moveTo>
                <a:lnTo>
                  <a:pt x="2512606" y="2701174"/>
                </a:lnTo>
                <a:lnTo>
                  <a:pt x="2512627" y="2700796"/>
                </a:lnTo>
                <a:cubicBezTo>
                  <a:pt x="2512853" y="2699135"/>
                  <a:pt x="2513305" y="2697060"/>
                  <a:pt x="2513305" y="2699550"/>
                </a:cubicBezTo>
                <a:close/>
                <a:moveTo>
                  <a:pt x="7197317" y="2698997"/>
                </a:moveTo>
                <a:cubicBezTo>
                  <a:pt x="7179674" y="2698997"/>
                  <a:pt x="7023148" y="2729435"/>
                  <a:pt x="7019076" y="2709512"/>
                </a:cubicBezTo>
                <a:cubicBezTo>
                  <a:pt x="7033100" y="2779795"/>
                  <a:pt x="7179222" y="2721133"/>
                  <a:pt x="7225365" y="2728881"/>
                </a:cubicBezTo>
                <a:cubicBezTo>
                  <a:pt x="7216317" y="2727774"/>
                  <a:pt x="7247080" y="2718920"/>
                  <a:pt x="7250246" y="2718366"/>
                </a:cubicBezTo>
                <a:cubicBezTo>
                  <a:pt x="7263818" y="2716153"/>
                  <a:pt x="7277842" y="2721687"/>
                  <a:pt x="7291866" y="2718920"/>
                </a:cubicBezTo>
                <a:cubicBezTo>
                  <a:pt x="7310866" y="2715599"/>
                  <a:pt x="7318556" y="2707298"/>
                  <a:pt x="7338009" y="2705084"/>
                </a:cubicBezTo>
                <a:cubicBezTo>
                  <a:pt x="7331224" y="2706191"/>
                  <a:pt x="7324890" y="2706745"/>
                  <a:pt x="7318104" y="2707298"/>
                </a:cubicBezTo>
                <a:cubicBezTo>
                  <a:pt x="7324890" y="2706745"/>
                  <a:pt x="7288699" y="2707298"/>
                  <a:pt x="7318104" y="2707298"/>
                </a:cubicBezTo>
                <a:cubicBezTo>
                  <a:pt x="7270151" y="2707298"/>
                  <a:pt x="7209984" y="2722240"/>
                  <a:pt x="7164292" y="2705638"/>
                </a:cubicBezTo>
                <a:cubicBezTo>
                  <a:pt x="7175150" y="2701211"/>
                  <a:pt x="7186007" y="2698997"/>
                  <a:pt x="7197317" y="2698997"/>
                </a:cubicBezTo>
                <a:close/>
                <a:moveTo>
                  <a:pt x="387087" y="2697337"/>
                </a:moveTo>
                <a:cubicBezTo>
                  <a:pt x="387087" y="2697337"/>
                  <a:pt x="314253" y="2699550"/>
                  <a:pt x="321944" y="2707852"/>
                </a:cubicBezTo>
                <a:cubicBezTo>
                  <a:pt x="332349" y="2718920"/>
                  <a:pt x="324206" y="2717260"/>
                  <a:pt x="317872" y="2721133"/>
                </a:cubicBezTo>
                <a:cubicBezTo>
                  <a:pt x="316515" y="2728881"/>
                  <a:pt x="320587" y="2733309"/>
                  <a:pt x="330539" y="2734969"/>
                </a:cubicBezTo>
                <a:cubicBezTo>
                  <a:pt x="326920" y="2738843"/>
                  <a:pt x="322396" y="2739949"/>
                  <a:pt x="317420" y="2739396"/>
                </a:cubicBezTo>
                <a:cubicBezTo>
                  <a:pt x="325563" y="2760979"/>
                  <a:pt x="345920" y="2732202"/>
                  <a:pt x="356778" y="2731095"/>
                </a:cubicBezTo>
                <a:cubicBezTo>
                  <a:pt x="374873" y="2728881"/>
                  <a:pt x="385730" y="2753231"/>
                  <a:pt x="401112" y="2752678"/>
                </a:cubicBezTo>
                <a:cubicBezTo>
                  <a:pt x="414231" y="2752125"/>
                  <a:pt x="414683" y="2731095"/>
                  <a:pt x="428707" y="2724454"/>
                </a:cubicBezTo>
                <a:cubicBezTo>
                  <a:pt x="443636" y="2717813"/>
                  <a:pt x="450874" y="2731648"/>
                  <a:pt x="459469" y="2736629"/>
                </a:cubicBezTo>
                <a:lnTo>
                  <a:pt x="456016" y="2726771"/>
                </a:lnTo>
                <a:lnTo>
                  <a:pt x="456755" y="2727774"/>
                </a:lnTo>
                <a:cubicBezTo>
                  <a:pt x="455850" y="2727774"/>
                  <a:pt x="455398" y="2727221"/>
                  <a:pt x="455398" y="2725007"/>
                </a:cubicBezTo>
                <a:lnTo>
                  <a:pt x="456016" y="2726771"/>
                </a:lnTo>
                <a:lnTo>
                  <a:pt x="442752" y="2708777"/>
                </a:lnTo>
                <a:cubicBezTo>
                  <a:pt x="427378" y="2695158"/>
                  <a:pt x="408124" y="2696091"/>
                  <a:pt x="387087" y="2697337"/>
                </a:cubicBezTo>
                <a:close/>
                <a:moveTo>
                  <a:pt x="2510273" y="2693584"/>
                </a:moveTo>
                <a:cubicBezTo>
                  <a:pt x="2504823" y="2693117"/>
                  <a:pt x="2493966" y="2706191"/>
                  <a:pt x="2494305" y="2706191"/>
                </a:cubicBezTo>
                <a:cubicBezTo>
                  <a:pt x="2497019" y="2704946"/>
                  <a:pt x="2503805" y="2714285"/>
                  <a:pt x="2508937" y="2709694"/>
                </a:cubicBezTo>
                <a:lnTo>
                  <a:pt x="2512606" y="2701174"/>
                </a:lnTo>
                <a:lnTo>
                  <a:pt x="2512542" y="2702352"/>
                </a:lnTo>
                <a:cubicBezTo>
                  <a:pt x="2512627" y="2702352"/>
                  <a:pt x="2512853" y="2701626"/>
                  <a:pt x="2513305" y="2699550"/>
                </a:cubicBezTo>
                <a:cubicBezTo>
                  <a:pt x="2513305" y="2695400"/>
                  <a:pt x="2512090" y="2693740"/>
                  <a:pt x="2510273" y="2693584"/>
                </a:cubicBezTo>
                <a:close/>
                <a:moveTo>
                  <a:pt x="2476662" y="2693463"/>
                </a:moveTo>
                <a:cubicBezTo>
                  <a:pt x="2458114" y="2695123"/>
                  <a:pt x="2477566" y="2709512"/>
                  <a:pt x="2477566" y="2710065"/>
                </a:cubicBezTo>
                <a:cubicBezTo>
                  <a:pt x="2477566" y="2706745"/>
                  <a:pt x="2493852" y="2695676"/>
                  <a:pt x="2476662" y="2693463"/>
                </a:cubicBezTo>
                <a:close/>
                <a:moveTo>
                  <a:pt x="3505389" y="2692909"/>
                </a:moveTo>
                <a:cubicBezTo>
                  <a:pt x="3483222" y="2689035"/>
                  <a:pt x="3456984" y="2698443"/>
                  <a:pt x="3434364" y="2698997"/>
                </a:cubicBezTo>
                <a:cubicBezTo>
                  <a:pt x="3417626" y="2698997"/>
                  <a:pt x="3396816" y="2690696"/>
                  <a:pt x="3381435" y="2694016"/>
                </a:cubicBezTo>
                <a:cubicBezTo>
                  <a:pt x="3367411" y="2696783"/>
                  <a:pt x="3366959" y="2706745"/>
                  <a:pt x="3356101" y="2708958"/>
                </a:cubicBezTo>
                <a:cubicBezTo>
                  <a:pt x="3365601" y="2707298"/>
                  <a:pt x="3376006" y="2709512"/>
                  <a:pt x="3385959" y="2713386"/>
                </a:cubicBezTo>
                <a:cubicBezTo>
                  <a:pt x="3392292" y="2715599"/>
                  <a:pt x="3394554" y="2721133"/>
                  <a:pt x="3393649" y="2729988"/>
                </a:cubicBezTo>
                <a:cubicBezTo>
                  <a:pt x="3406316" y="2729435"/>
                  <a:pt x="3418531" y="2728328"/>
                  <a:pt x="3430745" y="2727774"/>
                </a:cubicBezTo>
                <a:cubicBezTo>
                  <a:pt x="3431198" y="2697890"/>
                  <a:pt x="3447936" y="2710619"/>
                  <a:pt x="3468293" y="2712279"/>
                </a:cubicBezTo>
                <a:cubicBezTo>
                  <a:pt x="3479603" y="2712832"/>
                  <a:pt x="3510818" y="2703424"/>
                  <a:pt x="3508103" y="2728881"/>
                </a:cubicBezTo>
                <a:cubicBezTo>
                  <a:pt x="3530723" y="2732202"/>
                  <a:pt x="3553794" y="2728881"/>
                  <a:pt x="3576414" y="2734415"/>
                </a:cubicBezTo>
                <a:cubicBezTo>
                  <a:pt x="3596319" y="2738843"/>
                  <a:pt x="3606271" y="2747144"/>
                  <a:pt x="3626629" y="2739949"/>
                </a:cubicBezTo>
                <a:cubicBezTo>
                  <a:pt x="3632057" y="2733862"/>
                  <a:pt x="3638391" y="2728328"/>
                  <a:pt x="3645176" y="2724454"/>
                </a:cubicBezTo>
                <a:cubicBezTo>
                  <a:pt x="3651962" y="2723901"/>
                  <a:pt x="3658296" y="2724454"/>
                  <a:pt x="3664629" y="2727221"/>
                </a:cubicBezTo>
                <a:cubicBezTo>
                  <a:pt x="3679558" y="2725007"/>
                  <a:pt x="3691772" y="2733862"/>
                  <a:pt x="3698106" y="2709512"/>
                </a:cubicBezTo>
                <a:cubicBezTo>
                  <a:pt x="3682725" y="2698443"/>
                  <a:pt x="3669605" y="2713939"/>
                  <a:pt x="3654224" y="2711172"/>
                </a:cubicBezTo>
                <a:cubicBezTo>
                  <a:pt x="3637938" y="2708958"/>
                  <a:pt x="3631605" y="2698443"/>
                  <a:pt x="3617129" y="2695123"/>
                </a:cubicBezTo>
                <a:cubicBezTo>
                  <a:pt x="3608986" y="2695123"/>
                  <a:pt x="3600843" y="2694570"/>
                  <a:pt x="3593152" y="2694570"/>
                </a:cubicBezTo>
                <a:cubicBezTo>
                  <a:pt x="3593152" y="2698443"/>
                  <a:pt x="3592247" y="2702317"/>
                  <a:pt x="3591342" y="2706191"/>
                </a:cubicBezTo>
                <a:cubicBezTo>
                  <a:pt x="3573247" y="2712832"/>
                  <a:pt x="3555152" y="2715046"/>
                  <a:pt x="3536604" y="2708958"/>
                </a:cubicBezTo>
                <a:cubicBezTo>
                  <a:pt x="3517603" y="2702871"/>
                  <a:pt x="3532080" y="2697890"/>
                  <a:pt x="3505389" y="2692909"/>
                </a:cubicBezTo>
                <a:close/>
                <a:moveTo>
                  <a:pt x="2151113" y="2688759"/>
                </a:moveTo>
                <a:cubicBezTo>
                  <a:pt x="2137711" y="2690142"/>
                  <a:pt x="2124705" y="2694570"/>
                  <a:pt x="2114752" y="2702871"/>
                </a:cubicBezTo>
                <a:cubicBezTo>
                  <a:pt x="2143253" y="2678521"/>
                  <a:pt x="2107062" y="2708958"/>
                  <a:pt x="2114752" y="2702871"/>
                </a:cubicBezTo>
                <a:cubicBezTo>
                  <a:pt x="2094395" y="2720027"/>
                  <a:pt x="2140086" y="2727221"/>
                  <a:pt x="2146419" y="2726114"/>
                </a:cubicBezTo>
                <a:cubicBezTo>
                  <a:pt x="2161800" y="2723347"/>
                  <a:pt x="2174015" y="2710065"/>
                  <a:pt x="2188944" y="2706191"/>
                </a:cubicBezTo>
                <a:cubicBezTo>
                  <a:pt x="2196182" y="2704531"/>
                  <a:pt x="2205230" y="2715599"/>
                  <a:pt x="2211111" y="2705084"/>
                </a:cubicBezTo>
                <a:cubicBezTo>
                  <a:pt x="2217896" y="2691803"/>
                  <a:pt x="2188039" y="2692356"/>
                  <a:pt x="2189848" y="2692909"/>
                </a:cubicBezTo>
                <a:cubicBezTo>
                  <a:pt x="2178313" y="2689036"/>
                  <a:pt x="2164515" y="2687375"/>
                  <a:pt x="2151113" y="2688759"/>
                </a:cubicBezTo>
                <a:close/>
                <a:moveTo>
                  <a:pt x="863451" y="2687929"/>
                </a:moveTo>
                <a:cubicBezTo>
                  <a:pt x="846260" y="2692356"/>
                  <a:pt x="834046" y="2693463"/>
                  <a:pt x="817307" y="2692909"/>
                </a:cubicBezTo>
                <a:cubicBezTo>
                  <a:pt x="821944" y="2693048"/>
                  <a:pt x="824376" y="2694570"/>
                  <a:pt x="825478" y="2696610"/>
                </a:cubicBezTo>
                <a:lnTo>
                  <a:pt x="825642" y="2702256"/>
                </a:lnTo>
                <a:lnTo>
                  <a:pt x="823188" y="2705638"/>
                </a:lnTo>
                <a:cubicBezTo>
                  <a:pt x="821153" y="2710895"/>
                  <a:pt x="824319" y="2707852"/>
                  <a:pt x="825676" y="2703424"/>
                </a:cubicBezTo>
                <a:lnTo>
                  <a:pt x="825642" y="2702256"/>
                </a:lnTo>
                <a:lnTo>
                  <a:pt x="830052" y="2696178"/>
                </a:lnTo>
                <a:cubicBezTo>
                  <a:pt x="838767" y="2689693"/>
                  <a:pt x="852254" y="2690834"/>
                  <a:pt x="863451" y="2687929"/>
                </a:cubicBezTo>
                <a:close/>
                <a:moveTo>
                  <a:pt x="2099067" y="2686952"/>
                </a:moveTo>
                <a:lnTo>
                  <a:pt x="2100266" y="2689900"/>
                </a:lnTo>
                <a:lnTo>
                  <a:pt x="2100276" y="2690142"/>
                </a:lnTo>
                <a:cubicBezTo>
                  <a:pt x="2098919" y="2686684"/>
                  <a:pt x="2098721" y="2686130"/>
                  <a:pt x="2099067" y="2686952"/>
                </a:cubicBezTo>
                <a:close/>
                <a:moveTo>
                  <a:pt x="4559507" y="2684885"/>
                </a:moveTo>
                <a:cubicBezTo>
                  <a:pt x="4546670" y="2685162"/>
                  <a:pt x="4534117" y="2687099"/>
                  <a:pt x="4529140" y="2694016"/>
                </a:cubicBezTo>
                <a:cubicBezTo>
                  <a:pt x="4524616" y="2700104"/>
                  <a:pt x="4525521" y="2715599"/>
                  <a:pt x="4529593" y="2710065"/>
                </a:cubicBezTo>
                <a:cubicBezTo>
                  <a:pt x="4543617" y="2690696"/>
                  <a:pt x="4561712" y="2700657"/>
                  <a:pt x="4579808" y="2699550"/>
                </a:cubicBezTo>
                <a:cubicBezTo>
                  <a:pt x="4600617" y="2698443"/>
                  <a:pt x="4619165" y="2690142"/>
                  <a:pt x="4640427" y="2692356"/>
                </a:cubicBezTo>
                <a:cubicBezTo>
                  <a:pt x="4678428" y="2696230"/>
                  <a:pt x="4710547" y="2726114"/>
                  <a:pt x="4744476" y="2688482"/>
                </a:cubicBezTo>
                <a:cubicBezTo>
                  <a:pt x="4693357" y="2686822"/>
                  <a:pt x="4642689" y="2684608"/>
                  <a:pt x="4591570" y="2685715"/>
                </a:cubicBezTo>
                <a:cubicBezTo>
                  <a:pt x="4585462" y="2685992"/>
                  <a:pt x="4572343" y="2684608"/>
                  <a:pt x="4559507" y="2684885"/>
                </a:cubicBezTo>
                <a:close/>
                <a:moveTo>
                  <a:pt x="293846" y="2682031"/>
                </a:moveTo>
                <a:cubicBezTo>
                  <a:pt x="291295" y="2683190"/>
                  <a:pt x="289259" y="2685853"/>
                  <a:pt x="288467" y="2690696"/>
                </a:cubicBezTo>
                <a:cubicBezTo>
                  <a:pt x="289824" y="2681841"/>
                  <a:pt x="287110" y="2696783"/>
                  <a:pt x="288467" y="2690696"/>
                </a:cubicBezTo>
                <a:cubicBezTo>
                  <a:pt x="284848" y="2711172"/>
                  <a:pt x="305205" y="2703978"/>
                  <a:pt x="311086" y="2694016"/>
                </a:cubicBezTo>
                <a:cubicBezTo>
                  <a:pt x="313801" y="2688621"/>
                  <a:pt x="301502" y="2678555"/>
                  <a:pt x="293846" y="2682031"/>
                </a:cubicBezTo>
                <a:close/>
                <a:moveTo>
                  <a:pt x="1787069" y="2679818"/>
                </a:moveTo>
                <a:cubicBezTo>
                  <a:pt x="1787535" y="2680665"/>
                  <a:pt x="1789373" y="2684055"/>
                  <a:pt x="1793558" y="2691803"/>
                </a:cubicBezTo>
                <a:lnTo>
                  <a:pt x="1793454" y="2691689"/>
                </a:lnTo>
                <a:lnTo>
                  <a:pt x="1790934" y="2687036"/>
                </a:lnTo>
                <a:cubicBezTo>
                  <a:pt x="1788755" y="2682995"/>
                  <a:pt x="1786369" y="2678547"/>
                  <a:pt x="1787069" y="2679818"/>
                </a:cubicBezTo>
                <a:close/>
                <a:moveTo>
                  <a:pt x="3978133" y="2674854"/>
                </a:moveTo>
                <a:cubicBezTo>
                  <a:pt x="3974627" y="2674924"/>
                  <a:pt x="3971121" y="2677691"/>
                  <a:pt x="3967728" y="2682948"/>
                </a:cubicBezTo>
                <a:cubicBezTo>
                  <a:pt x="3974514" y="2687929"/>
                  <a:pt x="3981300" y="2687375"/>
                  <a:pt x="3988538" y="2682948"/>
                </a:cubicBezTo>
                <a:cubicBezTo>
                  <a:pt x="3985145" y="2677414"/>
                  <a:pt x="3981639" y="2674785"/>
                  <a:pt x="3978133" y="2674854"/>
                </a:cubicBezTo>
                <a:close/>
                <a:moveTo>
                  <a:pt x="3911802" y="2672433"/>
                </a:moveTo>
                <a:cubicBezTo>
                  <a:pt x="3891840" y="2671603"/>
                  <a:pt x="3872275" y="2674647"/>
                  <a:pt x="3867751" y="2684608"/>
                </a:cubicBezTo>
                <a:cubicBezTo>
                  <a:pt x="3875441" y="2668006"/>
                  <a:pt x="3862322" y="2685715"/>
                  <a:pt x="3867751" y="2684608"/>
                </a:cubicBezTo>
                <a:cubicBezTo>
                  <a:pt x="3862322" y="2685715"/>
                  <a:pt x="3856893" y="2686268"/>
                  <a:pt x="3851465" y="2687375"/>
                </a:cubicBezTo>
                <a:cubicBezTo>
                  <a:pt x="3886299" y="2681841"/>
                  <a:pt x="3922490" y="2687375"/>
                  <a:pt x="3958228" y="2683501"/>
                </a:cubicBezTo>
                <a:cubicBezTo>
                  <a:pt x="3952121" y="2677967"/>
                  <a:pt x="3931764" y="2673263"/>
                  <a:pt x="3911802" y="2672433"/>
                </a:cubicBezTo>
                <a:close/>
                <a:moveTo>
                  <a:pt x="1293162" y="2667868"/>
                </a:moveTo>
                <a:cubicBezTo>
                  <a:pt x="1288129" y="2668006"/>
                  <a:pt x="1283944" y="2669666"/>
                  <a:pt x="1280099" y="2675200"/>
                </a:cubicBezTo>
                <a:cubicBezTo>
                  <a:pt x="1288694" y="2675200"/>
                  <a:pt x="1298194" y="2679074"/>
                  <a:pt x="1311314" y="2669666"/>
                </a:cubicBezTo>
                <a:cubicBezTo>
                  <a:pt x="1304075" y="2669113"/>
                  <a:pt x="1298194" y="2667729"/>
                  <a:pt x="1293162" y="2667868"/>
                </a:cubicBezTo>
                <a:close/>
                <a:moveTo>
                  <a:pt x="1783605" y="2663578"/>
                </a:moveTo>
                <a:cubicBezTo>
                  <a:pt x="1774105" y="2661918"/>
                  <a:pt x="1741986" y="2671880"/>
                  <a:pt x="1736105" y="2681841"/>
                </a:cubicBezTo>
                <a:cubicBezTo>
                  <a:pt x="1725247" y="2699550"/>
                  <a:pt x="1735652" y="2695123"/>
                  <a:pt x="1747414" y="2692909"/>
                </a:cubicBezTo>
                <a:cubicBezTo>
                  <a:pt x="1761325" y="2690834"/>
                  <a:pt x="1771419" y="2675062"/>
                  <a:pt x="1782277" y="2679446"/>
                </a:cubicBezTo>
                <a:lnTo>
                  <a:pt x="1793454" y="2691689"/>
                </a:lnTo>
                <a:lnTo>
                  <a:pt x="1793636" y="2692024"/>
                </a:lnTo>
                <a:cubicBezTo>
                  <a:pt x="1794210" y="2693074"/>
                  <a:pt x="1794322" y="2693256"/>
                  <a:pt x="1793558" y="2691803"/>
                </a:cubicBezTo>
                <a:cubicBezTo>
                  <a:pt x="1801701" y="2706745"/>
                  <a:pt x="1806225" y="2676307"/>
                  <a:pt x="1802606" y="2670219"/>
                </a:cubicBezTo>
                <a:cubicBezTo>
                  <a:pt x="1797177" y="2660258"/>
                  <a:pt x="1792201" y="2664685"/>
                  <a:pt x="1783605" y="2663578"/>
                </a:cubicBezTo>
                <a:close/>
                <a:moveTo>
                  <a:pt x="2844686" y="2661166"/>
                </a:moveTo>
                <a:cubicBezTo>
                  <a:pt x="2838826" y="2660743"/>
                  <a:pt x="2833821" y="2662195"/>
                  <a:pt x="2830428" y="2666899"/>
                </a:cubicBezTo>
                <a:cubicBezTo>
                  <a:pt x="2813690" y="2690696"/>
                  <a:pt x="2895572" y="2680734"/>
                  <a:pt x="2900096" y="2678521"/>
                </a:cubicBezTo>
                <a:cubicBezTo>
                  <a:pt x="2887542" y="2680596"/>
                  <a:pt x="2862265" y="2662437"/>
                  <a:pt x="2844686" y="2661166"/>
                </a:cubicBezTo>
                <a:close/>
                <a:moveTo>
                  <a:pt x="947142" y="2660811"/>
                </a:moveTo>
                <a:cubicBezTo>
                  <a:pt x="953023" y="2666346"/>
                  <a:pt x="953928" y="2673540"/>
                  <a:pt x="950761" y="2681841"/>
                </a:cubicBezTo>
                <a:cubicBezTo>
                  <a:pt x="953023" y="2648636"/>
                  <a:pt x="958904" y="2685162"/>
                  <a:pt x="956190" y="2702871"/>
                </a:cubicBezTo>
                <a:cubicBezTo>
                  <a:pt x="956190" y="2702871"/>
                  <a:pt x="976095" y="2697890"/>
                  <a:pt x="976095" y="2697890"/>
                </a:cubicBezTo>
                <a:cubicBezTo>
                  <a:pt x="961619" y="2703424"/>
                  <a:pt x="1006857" y="2670773"/>
                  <a:pt x="1001429" y="2677967"/>
                </a:cubicBezTo>
                <a:cubicBezTo>
                  <a:pt x="979714" y="2672433"/>
                  <a:pt x="989214" y="2681841"/>
                  <a:pt x="972023" y="2676860"/>
                </a:cubicBezTo>
                <a:cubicBezTo>
                  <a:pt x="967500" y="2675754"/>
                  <a:pt x="957095" y="2667452"/>
                  <a:pt x="951666" y="2668006"/>
                </a:cubicBezTo>
                <a:cubicBezTo>
                  <a:pt x="950309" y="2665792"/>
                  <a:pt x="948499" y="2663578"/>
                  <a:pt x="947142" y="2660811"/>
                </a:cubicBezTo>
                <a:close/>
                <a:moveTo>
                  <a:pt x="3795821" y="2659705"/>
                </a:moveTo>
                <a:cubicBezTo>
                  <a:pt x="3785869" y="2659151"/>
                  <a:pt x="3780892" y="2670773"/>
                  <a:pt x="3771845" y="2673540"/>
                </a:cubicBezTo>
                <a:cubicBezTo>
                  <a:pt x="3761440" y="2676307"/>
                  <a:pt x="3750583" y="2675200"/>
                  <a:pt x="3739725" y="2674647"/>
                </a:cubicBezTo>
                <a:cubicBezTo>
                  <a:pt x="3715749" y="2674093"/>
                  <a:pt x="3691320" y="2676307"/>
                  <a:pt x="3667796" y="2674093"/>
                </a:cubicBezTo>
                <a:cubicBezTo>
                  <a:pt x="3631152" y="2670773"/>
                  <a:pt x="3642462" y="2694570"/>
                  <a:pt x="3662367" y="2693463"/>
                </a:cubicBezTo>
                <a:cubicBezTo>
                  <a:pt x="3684760" y="2692633"/>
                  <a:pt x="3707380" y="2691664"/>
                  <a:pt x="3730056" y="2691526"/>
                </a:cubicBezTo>
                <a:lnTo>
                  <a:pt x="3787046" y="2694076"/>
                </a:lnTo>
                <a:lnTo>
                  <a:pt x="3788668" y="2696714"/>
                </a:lnTo>
                <a:cubicBezTo>
                  <a:pt x="3790534" y="2697614"/>
                  <a:pt x="3792542" y="2696922"/>
                  <a:pt x="3794578" y="2695400"/>
                </a:cubicBezTo>
                <a:lnTo>
                  <a:pt x="3795428" y="2694451"/>
                </a:lnTo>
                <a:lnTo>
                  <a:pt x="3798083" y="2694570"/>
                </a:lnTo>
                <a:cubicBezTo>
                  <a:pt x="3789940" y="2706191"/>
                  <a:pt x="3776369" y="2700657"/>
                  <a:pt x="3767773" y="2710619"/>
                </a:cubicBezTo>
                <a:cubicBezTo>
                  <a:pt x="3783154" y="2737182"/>
                  <a:pt x="3825226" y="2741610"/>
                  <a:pt x="3848298" y="2732755"/>
                </a:cubicBezTo>
                <a:cubicBezTo>
                  <a:pt x="3840155" y="2723347"/>
                  <a:pt x="3823417" y="2706191"/>
                  <a:pt x="3851465" y="2705084"/>
                </a:cubicBezTo>
                <a:cubicBezTo>
                  <a:pt x="3858251" y="2704531"/>
                  <a:pt x="3864132" y="2718920"/>
                  <a:pt x="3871822" y="2721133"/>
                </a:cubicBezTo>
                <a:cubicBezTo>
                  <a:pt x="3881775" y="2723901"/>
                  <a:pt x="3897156" y="2716706"/>
                  <a:pt x="3907561" y="2715046"/>
                </a:cubicBezTo>
                <a:cubicBezTo>
                  <a:pt x="3974514" y="2706745"/>
                  <a:pt x="4041920" y="2702317"/>
                  <a:pt x="4108873" y="2706191"/>
                </a:cubicBezTo>
                <a:cubicBezTo>
                  <a:pt x="4157505" y="2708682"/>
                  <a:pt x="4150719" y="2708267"/>
                  <a:pt x="4135168" y="2707437"/>
                </a:cubicBezTo>
                <a:lnTo>
                  <a:pt x="4111484" y="2706211"/>
                </a:lnTo>
                <a:lnTo>
                  <a:pt x="4195597" y="2706857"/>
                </a:lnTo>
                <a:cubicBezTo>
                  <a:pt x="4282476" y="2704289"/>
                  <a:pt x="4369674" y="2694016"/>
                  <a:pt x="4455854" y="2694016"/>
                </a:cubicBezTo>
                <a:cubicBezTo>
                  <a:pt x="4382115" y="2666899"/>
                  <a:pt x="4296613" y="2685715"/>
                  <a:pt x="4220613" y="2685715"/>
                </a:cubicBezTo>
                <a:cubicBezTo>
                  <a:pt x="4181255" y="2685715"/>
                  <a:pt x="4141897" y="2685715"/>
                  <a:pt x="4102539" y="2686268"/>
                </a:cubicBezTo>
                <a:cubicBezTo>
                  <a:pt x="4085801" y="2686822"/>
                  <a:pt x="4069515" y="2684608"/>
                  <a:pt x="4053229" y="2684608"/>
                </a:cubicBezTo>
                <a:cubicBezTo>
                  <a:pt x="4036491" y="2684608"/>
                  <a:pt x="4028800" y="2690696"/>
                  <a:pt x="4013872" y="2694016"/>
                </a:cubicBezTo>
                <a:cubicBezTo>
                  <a:pt x="3976776" y="2701764"/>
                  <a:pt x="3935156" y="2691803"/>
                  <a:pt x="3897608" y="2692909"/>
                </a:cubicBezTo>
                <a:cubicBezTo>
                  <a:pt x="3884489" y="2693463"/>
                  <a:pt x="3865941" y="2700104"/>
                  <a:pt x="3853274" y="2694016"/>
                </a:cubicBezTo>
                <a:cubicBezTo>
                  <a:pt x="3845131" y="2690142"/>
                  <a:pt x="3838346" y="2674647"/>
                  <a:pt x="3829298" y="2669113"/>
                </a:cubicBezTo>
                <a:cubicBezTo>
                  <a:pt x="3804869" y="2653617"/>
                  <a:pt x="3822512" y="2666346"/>
                  <a:pt x="3806226" y="2682395"/>
                </a:cubicBezTo>
                <a:lnTo>
                  <a:pt x="3795428" y="2694451"/>
                </a:lnTo>
                <a:lnTo>
                  <a:pt x="3787046" y="2694076"/>
                </a:lnTo>
                <a:lnTo>
                  <a:pt x="3783607" y="2688482"/>
                </a:lnTo>
                <a:cubicBezTo>
                  <a:pt x="3779988" y="2677414"/>
                  <a:pt x="3797178" y="2672433"/>
                  <a:pt x="3795821" y="2659705"/>
                </a:cubicBezTo>
                <a:close/>
                <a:moveTo>
                  <a:pt x="7015797" y="2659220"/>
                </a:moveTo>
                <a:lnTo>
                  <a:pt x="7013863" y="2660134"/>
                </a:lnTo>
                <a:lnTo>
                  <a:pt x="7012743" y="2660051"/>
                </a:lnTo>
                <a:lnTo>
                  <a:pt x="7005454" y="2664107"/>
                </a:lnTo>
                <a:lnTo>
                  <a:pt x="7001886" y="2665792"/>
                </a:lnTo>
                <a:cubicBezTo>
                  <a:pt x="7000076" y="2666899"/>
                  <a:pt x="6998266" y="2668006"/>
                  <a:pt x="6996457" y="2669113"/>
                </a:cubicBezTo>
                <a:lnTo>
                  <a:pt x="7005454" y="2664107"/>
                </a:lnTo>
                <a:lnTo>
                  <a:pt x="7013863" y="2660134"/>
                </a:lnTo>
                <a:lnTo>
                  <a:pt x="7030386" y="2661365"/>
                </a:lnTo>
                <a:cubicBezTo>
                  <a:pt x="7025410" y="2659151"/>
                  <a:pt x="7020547" y="2658459"/>
                  <a:pt x="7015797" y="2659220"/>
                </a:cubicBezTo>
                <a:close/>
                <a:moveTo>
                  <a:pt x="1059447" y="2658321"/>
                </a:moveTo>
                <a:cubicBezTo>
                  <a:pt x="1056959" y="2658321"/>
                  <a:pt x="1054358" y="2659151"/>
                  <a:pt x="1052096" y="2658598"/>
                </a:cubicBezTo>
                <a:cubicBezTo>
                  <a:pt x="1055715" y="2664132"/>
                  <a:pt x="1060691" y="2663578"/>
                  <a:pt x="1066120" y="2663025"/>
                </a:cubicBezTo>
                <a:cubicBezTo>
                  <a:pt x="1064310" y="2659151"/>
                  <a:pt x="1061935" y="2658321"/>
                  <a:pt x="1059447" y="2658321"/>
                </a:cubicBezTo>
                <a:close/>
                <a:moveTo>
                  <a:pt x="2464900" y="2656937"/>
                </a:moveTo>
                <a:cubicBezTo>
                  <a:pt x="2449066" y="2655831"/>
                  <a:pt x="2420566" y="2697337"/>
                  <a:pt x="2445447" y="2692909"/>
                </a:cubicBezTo>
                <a:cubicBezTo>
                  <a:pt x="2463090" y="2690142"/>
                  <a:pt x="2498376" y="2659151"/>
                  <a:pt x="2464900" y="2656937"/>
                </a:cubicBezTo>
                <a:close/>
                <a:moveTo>
                  <a:pt x="2929840" y="2653617"/>
                </a:moveTo>
                <a:cubicBezTo>
                  <a:pt x="2927465" y="2652510"/>
                  <a:pt x="2924525" y="2653064"/>
                  <a:pt x="2920905" y="2655277"/>
                </a:cubicBezTo>
                <a:cubicBezTo>
                  <a:pt x="2922263" y="2668006"/>
                  <a:pt x="2927239" y="2670219"/>
                  <a:pt x="2935382" y="2661918"/>
                </a:cubicBezTo>
                <a:cubicBezTo>
                  <a:pt x="2934025" y="2657491"/>
                  <a:pt x="2932215" y="2654724"/>
                  <a:pt x="2929840" y="2653617"/>
                </a:cubicBezTo>
                <a:close/>
                <a:moveTo>
                  <a:pt x="2591115" y="2653617"/>
                </a:moveTo>
                <a:cubicBezTo>
                  <a:pt x="2594282" y="2676860"/>
                  <a:pt x="2608306" y="2672433"/>
                  <a:pt x="2621425" y="2670219"/>
                </a:cubicBezTo>
                <a:cubicBezTo>
                  <a:pt x="2611925" y="2663025"/>
                  <a:pt x="2601973" y="2656384"/>
                  <a:pt x="2591115" y="2653617"/>
                </a:cubicBezTo>
                <a:close/>
                <a:moveTo>
                  <a:pt x="5078847" y="2653202"/>
                </a:moveTo>
                <a:cubicBezTo>
                  <a:pt x="5064088" y="2654447"/>
                  <a:pt x="5049385" y="2657491"/>
                  <a:pt x="5039885" y="2660258"/>
                </a:cubicBezTo>
                <a:cubicBezTo>
                  <a:pt x="5065219" y="2664685"/>
                  <a:pt x="5090552" y="2669666"/>
                  <a:pt x="5116338" y="2674093"/>
                </a:cubicBezTo>
                <a:cubicBezTo>
                  <a:pt x="5091005" y="2669666"/>
                  <a:pt x="5123124" y="2675754"/>
                  <a:pt x="5116338" y="2674093"/>
                </a:cubicBezTo>
                <a:cubicBezTo>
                  <a:pt x="5138505" y="2678521"/>
                  <a:pt x="5129005" y="2661918"/>
                  <a:pt x="5118148" y="2656937"/>
                </a:cubicBezTo>
                <a:cubicBezTo>
                  <a:pt x="5108421" y="2652510"/>
                  <a:pt x="5093606" y="2651957"/>
                  <a:pt x="5078847" y="2653202"/>
                </a:cubicBezTo>
                <a:close/>
                <a:moveTo>
                  <a:pt x="2960263" y="2650297"/>
                </a:moveTo>
                <a:cubicBezTo>
                  <a:pt x="2940810" y="2646976"/>
                  <a:pt x="2959358" y="2685162"/>
                  <a:pt x="2960263" y="2650297"/>
                </a:cubicBezTo>
                <a:close/>
                <a:moveTo>
                  <a:pt x="1736557" y="2647529"/>
                </a:moveTo>
                <a:cubicBezTo>
                  <a:pt x="1726605" y="2646976"/>
                  <a:pt x="1716652" y="2653064"/>
                  <a:pt x="1713485" y="2665239"/>
                </a:cubicBezTo>
                <a:cubicBezTo>
                  <a:pt x="1716652" y="2654170"/>
                  <a:pt x="1712128" y="2669666"/>
                  <a:pt x="1713485" y="2665239"/>
                </a:cubicBezTo>
                <a:cubicBezTo>
                  <a:pt x="1709414" y="2677967"/>
                  <a:pt x="1727057" y="2672986"/>
                  <a:pt x="1731128" y="2670773"/>
                </a:cubicBezTo>
                <a:cubicBezTo>
                  <a:pt x="1734748" y="2669113"/>
                  <a:pt x="1732486" y="2651403"/>
                  <a:pt x="1736557" y="2647529"/>
                </a:cubicBezTo>
                <a:close/>
                <a:moveTo>
                  <a:pt x="526422" y="2646423"/>
                </a:moveTo>
                <a:lnTo>
                  <a:pt x="526423" y="2646423"/>
                </a:lnTo>
                <a:lnTo>
                  <a:pt x="526421" y="2646426"/>
                </a:lnTo>
                <a:close/>
                <a:moveTo>
                  <a:pt x="528713" y="2643621"/>
                </a:moveTo>
                <a:cubicBezTo>
                  <a:pt x="529222" y="2642999"/>
                  <a:pt x="528798" y="2643517"/>
                  <a:pt x="526423" y="2646423"/>
                </a:cubicBezTo>
                <a:lnTo>
                  <a:pt x="526426" y="2646419"/>
                </a:lnTo>
                <a:close/>
                <a:moveTo>
                  <a:pt x="719995" y="2643154"/>
                </a:moveTo>
                <a:cubicBezTo>
                  <a:pt x="720143" y="2643517"/>
                  <a:pt x="720638" y="2644970"/>
                  <a:pt x="721118" y="2646423"/>
                </a:cubicBezTo>
                <a:lnTo>
                  <a:pt x="721151" y="2646526"/>
                </a:lnTo>
                <a:lnTo>
                  <a:pt x="720949" y="2646423"/>
                </a:lnTo>
                <a:cubicBezTo>
                  <a:pt x="720044" y="2643517"/>
                  <a:pt x="719846" y="2642791"/>
                  <a:pt x="719995" y="2643154"/>
                </a:cubicBezTo>
                <a:close/>
                <a:moveTo>
                  <a:pt x="4958003" y="2640889"/>
                </a:moveTo>
                <a:cubicBezTo>
                  <a:pt x="4979717" y="2665792"/>
                  <a:pt x="5005503" y="2669113"/>
                  <a:pt x="5026313" y="2648083"/>
                </a:cubicBezTo>
                <a:cubicBezTo>
                  <a:pt x="5003694" y="2650297"/>
                  <a:pt x="4982432" y="2635908"/>
                  <a:pt x="4958003" y="2640889"/>
                </a:cubicBezTo>
                <a:close/>
                <a:moveTo>
                  <a:pt x="3379625" y="2633694"/>
                </a:moveTo>
                <a:cubicBezTo>
                  <a:pt x="3395911" y="2633141"/>
                  <a:pt x="3391840" y="2644209"/>
                  <a:pt x="3379625" y="2633694"/>
                </a:cubicBezTo>
                <a:close/>
                <a:moveTo>
                  <a:pt x="632451" y="2633072"/>
                </a:moveTo>
                <a:cubicBezTo>
                  <a:pt x="621311" y="2633971"/>
                  <a:pt x="614186" y="2640335"/>
                  <a:pt x="619162" y="2657491"/>
                </a:cubicBezTo>
                <a:cubicBezTo>
                  <a:pt x="628210" y="2687929"/>
                  <a:pt x="656258" y="2667452"/>
                  <a:pt x="676615" y="2651403"/>
                </a:cubicBezTo>
                <a:cubicBezTo>
                  <a:pt x="674806" y="2647529"/>
                  <a:pt x="672544" y="2644209"/>
                  <a:pt x="669829" y="2641442"/>
                </a:cubicBezTo>
                <a:cubicBezTo>
                  <a:pt x="658746" y="2636738"/>
                  <a:pt x="643591" y="2632172"/>
                  <a:pt x="632451" y="2633072"/>
                </a:cubicBezTo>
                <a:close/>
                <a:moveTo>
                  <a:pt x="2056508" y="2632657"/>
                </a:moveTo>
                <a:cubicBezTo>
                  <a:pt x="2049496" y="2631896"/>
                  <a:pt x="2042597" y="2634248"/>
                  <a:pt x="2036037" y="2645869"/>
                </a:cubicBezTo>
                <a:cubicBezTo>
                  <a:pt x="2033775" y="2650297"/>
                  <a:pt x="2032418" y="2672433"/>
                  <a:pt x="2029704" y="2684608"/>
                </a:cubicBezTo>
                <a:cubicBezTo>
                  <a:pt x="2050966" y="2686822"/>
                  <a:pt x="2071323" y="2682948"/>
                  <a:pt x="2089871" y="2698443"/>
                </a:cubicBezTo>
                <a:cubicBezTo>
                  <a:pt x="2075395" y="2703424"/>
                  <a:pt x="2063633" y="2690696"/>
                  <a:pt x="2049609" y="2692909"/>
                </a:cubicBezTo>
                <a:cubicBezTo>
                  <a:pt x="2039656" y="2694016"/>
                  <a:pt x="2030156" y="2707852"/>
                  <a:pt x="2019751" y="2711725"/>
                </a:cubicBezTo>
                <a:cubicBezTo>
                  <a:pt x="2010251" y="2715046"/>
                  <a:pt x="1998941" y="2712279"/>
                  <a:pt x="1988989" y="2716153"/>
                </a:cubicBezTo>
                <a:cubicBezTo>
                  <a:pt x="1980393" y="2718920"/>
                  <a:pt x="1977227" y="2732755"/>
                  <a:pt x="1967274" y="2727774"/>
                </a:cubicBezTo>
                <a:cubicBezTo>
                  <a:pt x="1963655" y="2726114"/>
                  <a:pt x="1958226" y="2703424"/>
                  <a:pt x="1953250" y="2696783"/>
                </a:cubicBezTo>
                <a:cubicBezTo>
                  <a:pt x="1946917" y="2693463"/>
                  <a:pt x="1940583" y="2692356"/>
                  <a:pt x="1933798" y="2692909"/>
                </a:cubicBezTo>
                <a:cubicBezTo>
                  <a:pt x="1932893" y="2687375"/>
                  <a:pt x="1930631" y="2682948"/>
                  <a:pt x="1927464" y="2679074"/>
                </a:cubicBezTo>
                <a:cubicBezTo>
                  <a:pt x="1917512" y="2677414"/>
                  <a:pt x="1916607" y="2685162"/>
                  <a:pt x="1907559" y="2687375"/>
                </a:cubicBezTo>
                <a:cubicBezTo>
                  <a:pt x="1893083" y="2690142"/>
                  <a:pt x="1889916" y="2687375"/>
                  <a:pt x="1874083" y="2683501"/>
                </a:cubicBezTo>
                <a:cubicBezTo>
                  <a:pt x="1879511" y="2716706"/>
                  <a:pt x="1873178" y="2713386"/>
                  <a:pt x="1896249" y="2705638"/>
                </a:cubicBezTo>
                <a:cubicBezTo>
                  <a:pt x="1907559" y="2701764"/>
                  <a:pt x="1903035" y="2692909"/>
                  <a:pt x="1918416" y="2694570"/>
                </a:cubicBezTo>
                <a:cubicBezTo>
                  <a:pt x="1931083" y="2695676"/>
                  <a:pt x="1948726" y="2715599"/>
                  <a:pt x="1927917" y="2729435"/>
                </a:cubicBezTo>
                <a:cubicBezTo>
                  <a:pt x="1944202" y="2723347"/>
                  <a:pt x="1955965" y="2739396"/>
                  <a:pt x="1971346" y="2740503"/>
                </a:cubicBezTo>
                <a:cubicBezTo>
                  <a:pt x="1989441" y="2741056"/>
                  <a:pt x="2007989" y="2731095"/>
                  <a:pt x="2025180" y="2726114"/>
                </a:cubicBezTo>
                <a:cubicBezTo>
                  <a:pt x="2039204" y="2722794"/>
                  <a:pt x="2112490" y="2720027"/>
                  <a:pt x="2100276" y="2690142"/>
                </a:cubicBezTo>
                <a:cubicBezTo>
                  <a:pt x="2104121" y="2699550"/>
                  <a:pt x="2102764" y="2696091"/>
                  <a:pt x="2101124" y="2692010"/>
                </a:cubicBezTo>
                <a:lnTo>
                  <a:pt x="2100266" y="2689900"/>
                </a:lnTo>
                <a:lnTo>
                  <a:pt x="2099767" y="2678114"/>
                </a:lnTo>
                <a:cubicBezTo>
                  <a:pt x="2105026" y="2671084"/>
                  <a:pt x="2124027" y="2675339"/>
                  <a:pt x="2124705" y="2657491"/>
                </a:cubicBezTo>
                <a:cubicBezTo>
                  <a:pt x="2125609" y="2632587"/>
                  <a:pt x="2088061" y="2639782"/>
                  <a:pt x="2077657" y="2638121"/>
                </a:cubicBezTo>
                <a:cubicBezTo>
                  <a:pt x="2070645" y="2637291"/>
                  <a:pt x="2063520" y="2633417"/>
                  <a:pt x="2056508" y="2632657"/>
                </a:cubicBezTo>
                <a:close/>
                <a:moveTo>
                  <a:pt x="3696749" y="2627607"/>
                </a:moveTo>
                <a:cubicBezTo>
                  <a:pt x="3704439" y="2678521"/>
                  <a:pt x="3744249" y="2643656"/>
                  <a:pt x="3768226" y="2640889"/>
                </a:cubicBezTo>
                <a:cubicBezTo>
                  <a:pt x="3744249" y="2637568"/>
                  <a:pt x="3718916" y="2641442"/>
                  <a:pt x="3696749" y="2627607"/>
                </a:cubicBezTo>
                <a:close/>
                <a:moveTo>
                  <a:pt x="1625270" y="2627607"/>
                </a:moveTo>
                <a:cubicBezTo>
                  <a:pt x="1627984" y="2629267"/>
                  <a:pt x="1630699" y="2630374"/>
                  <a:pt x="1633413" y="2631480"/>
                </a:cubicBezTo>
                <a:cubicBezTo>
                  <a:pt x="1644722" y="2635354"/>
                  <a:pt x="1656485" y="2639228"/>
                  <a:pt x="1667794" y="2643102"/>
                </a:cubicBezTo>
                <a:cubicBezTo>
                  <a:pt x="1654223" y="2638675"/>
                  <a:pt x="1637937" y="2635354"/>
                  <a:pt x="1625270" y="2627607"/>
                </a:cubicBezTo>
                <a:close/>
                <a:moveTo>
                  <a:pt x="253634" y="2627053"/>
                </a:moveTo>
                <a:cubicBezTo>
                  <a:pt x="260419" y="2629820"/>
                  <a:pt x="262681" y="2633418"/>
                  <a:pt x="263190" y="2638122"/>
                </a:cubicBezTo>
                <a:lnTo>
                  <a:pt x="262283" y="2654835"/>
                </a:lnTo>
                <a:lnTo>
                  <a:pt x="256176" y="2654077"/>
                </a:lnTo>
                <a:lnTo>
                  <a:pt x="227847" y="2645869"/>
                </a:lnTo>
                <a:cubicBezTo>
                  <a:pt x="212014" y="2643656"/>
                  <a:pt x="194371" y="2647529"/>
                  <a:pt x="178537" y="2648083"/>
                </a:cubicBezTo>
                <a:cubicBezTo>
                  <a:pt x="194823" y="2647529"/>
                  <a:pt x="211562" y="2646423"/>
                  <a:pt x="227847" y="2645869"/>
                </a:cubicBezTo>
                <a:cubicBezTo>
                  <a:pt x="230335" y="2646423"/>
                  <a:pt x="238252" y="2650020"/>
                  <a:pt x="246339" y="2652856"/>
                </a:cubicBezTo>
                <a:lnTo>
                  <a:pt x="256176" y="2654077"/>
                </a:lnTo>
                <a:lnTo>
                  <a:pt x="262229" y="2655831"/>
                </a:lnTo>
                <a:lnTo>
                  <a:pt x="262283" y="2654835"/>
                </a:lnTo>
                <a:lnTo>
                  <a:pt x="265848" y="2655277"/>
                </a:lnTo>
                <a:cubicBezTo>
                  <a:pt x="283943" y="2639782"/>
                  <a:pt x="266753" y="2632034"/>
                  <a:pt x="253634" y="2627053"/>
                </a:cubicBezTo>
                <a:close/>
                <a:moveTo>
                  <a:pt x="3360625" y="2626500"/>
                </a:moveTo>
                <a:cubicBezTo>
                  <a:pt x="3345696" y="2634801"/>
                  <a:pt x="3332577" y="2639228"/>
                  <a:pt x="3316744" y="2637568"/>
                </a:cubicBezTo>
                <a:cubicBezTo>
                  <a:pt x="3304982" y="2636461"/>
                  <a:pt x="3285981" y="2613771"/>
                  <a:pt x="3281005" y="2639782"/>
                </a:cubicBezTo>
                <a:cubicBezTo>
                  <a:pt x="3283267" y="2628713"/>
                  <a:pt x="3277838" y="2654170"/>
                  <a:pt x="3281005" y="2639782"/>
                </a:cubicBezTo>
                <a:cubicBezTo>
                  <a:pt x="3274219" y="2671880"/>
                  <a:pt x="3308601" y="2646976"/>
                  <a:pt x="3315387" y="2649743"/>
                </a:cubicBezTo>
                <a:cubicBezTo>
                  <a:pt x="3313125" y="2648636"/>
                  <a:pt x="3356101" y="2702871"/>
                  <a:pt x="3357459" y="2664685"/>
                </a:cubicBezTo>
                <a:cubicBezTo>
                  <a:pt x="3357911" y="2660258"/>
                  <a:pt x="3343435" y="2656384"/>
                  <a:pt x="3344792" y="2653064"/>
                </a:cubicBezTo>
                <a:cubicBezTo>
                  <a:pt x="3348411" y="2643102"/>
                  <a:pt x="3363340" y="2643656"/>
                  <a:pt x="3360625" y="2626500"/>
                </a:cubicBezTo>
                <a:close/>
                <a:moveTo>
                  <a:pt x="242324" y="2625946"/>
                </a:moveTo>
                <a:cubicBezTo>
                  <a:pt x="240062" y="2627053"/>
                  <a:pt x="238252" y="2628160"/>
                  <a:pt x="235990" y="2629267"/>
                </a:cubicBezTo>
                <a:cubicBezTo>
                  <a:pt x="239157" y="2627607"/>
                  <a:pt x="240966" y="2630927"/>
                  <a:pt x="242324" y="2625946"/>
                </a:cubicBezTo>
                <a:close/>
                <a:moveTo>
                  <a:pt x="706303" y="2621865"/>
                </a:moveTo>
                <a:cubicBezTo>
                  <a:pt x="698443" y="2622487"/>
                  <a:pt x="691544" y="2624839"/>
                  <a:pt x="693806" y="2631480"/>
                </a:cubicBezTo>
                <a:cubicBezTo>
                  <a:pt x="698782" y="2645316"/>
                  <a:pt x="715973" y="2631480"/>
                  <a:pt x="720949" y="2646423"/>
                </a:cubicBezTo>
                <a:cubicBezTo>
                  <a:pt x="721967" y="2649328"/>
                  <a:pt x="722249" y="2650054"/>
                  <a:pt x="722157" y="2649691"/>
                </a:cubicBezTo>
                <a:lnTo>
                  <a:pt x="721151" y="2646526"/>
                </a:lnTo>
                <a:lnTo>
                  <a:pt x="730739" y="2651421"/>
                </a:lnTo>
                <a:cubicBezTo>
                  <a:pt x="743823" y="2649605"/>
                  <a:pt x="760533" y="2630512"/>
                  <a:pt x="724568" y="2622626"/>
                </a:cubicBezTo>
                <a:cubicBezTo>
                  <a:pt x="722985" y="2622349"/>
                  <a:pt x="714163" y="2621242"/>
                  <a:pt x="706303" y="2621865"/>
                </a:cubicBezTo>
                <a:close/>
                <a:moveTo>
                  <a:pt x="2660331" y="2621519"/>
                </a:moveTo>
                <a:cubicBezTo>
                  <a:pt x="2653997" y="2623179"/>
                  <a:pt x="2653092" y="2629267"/>
                  <a:pt x="2646307" y="2630374"/>
                </a:cubicBezTo>
                <a:cubicBezTo>
                  <a:pt x="2653545" y="2629267"/>
                  <a:pt x="2663950" y="2628160"/>
                  <a:pt x="2669378" y="2637015"/>
                </a:cubicBezTo>
                <a:cubicBezTo>
                  <a:pt x="2660783" y="2638121"/>
                  <a:pt x="2646307" y="2637568"/>
                  <a:pt x="2640426" y="2637568"/>
                </a:cubicBezTo>
                <a:cubicBezTo>
                  <a:pt x="2639521" y="2637568"/>
                  <a:pt x="2639973" y="2623733"/>
                  <a:pt x="2628664" y="2628713"/>
                </a:cubicBezTo>
                <a:cubicBezTo>
                  <a:pt x="2643140" y="2639228"/>
                  <a:pt x="2667116" y="2681841"/>
                  <a:pt x="2641330" y="2696783"/>
                </a:cubicBezTo>
                <a:cubicBezTo>
                  <a:pt x="2663045" y="2725561"/>
                  <a:pt x="2653997" y="2697890"/>
                  <a:pt x="2679331" y="2705638"/>
                </a:cubicBezTo>
                <a:cubicBezTo>
                  <a:pt x="2669831" y="2702871"/>
                  <a:pt x="2713712" y="2717260"/>
                  <a:pt x="2679331" y="2705638"/>
                </a:cubicBezTo>
                <a:cubicBezTo>
                  <a:pt x="2710093" y="2716153"/>
                  <a:pt x="2743117" y="2711172"/>
                  <a:pt x="2774332" y="2711725"/>
                </a:cubicBezTo>
                <a:cubicBezTo>
                  <a:pt x="2806904" y="2711725"/>
                  <a:pt x="2826357" y="2727774"/>
                  <a:pt x="2856666" y="2738843"/>
                </a:cubicBezTo>
                <a:cubicBezTo>
                  <a:pt x="2883357" y="2748804"/>
                  <a:pt x="2912310" y="2746590"/>
                  <a:pt x="2939906" y="2747144"/>
                </a:cubicBezTo>
                <a:cubicBezTo>
                  <a:pt x="2953477" y="2747144"/>
                  <a:pt x="3005502" y="2757105"/>
                  <a:pt x="3015454" y="2746590"/>
                </a:cubicBezTo>
                <a:cubicBezTo>
                  <a:pt x="3033097" y="2727221"/>
                  <a:pt x="2986501" y="2732202"/>
                  <a:pt x="2983335" y="2730541"/>
                </a:cubicBezTo>
                <a:cubicBezTo>
                  <a:pt x="2977454" y="2727774"/>
                  <a:pt x="2969763" y="2734969"/>
                  <a:pt x="2968406" y="2722240"/>
                </a:cubicBezTo>
                <a:cubicBezTo>
                  <a:pt x="2967049" y="2708405"/>
                  <a:pt x="2978358" y="2715599"/>
                  <a:pt x="2981978" y="2711725"/>
                </a:cubicBezTo>
                <a:cubicBezTo>
                  <a:pt x="2984692" y="2708958"/>
                  <a:pt x="2996906" y="2712279"/>
                  <a:pt x="3001883" y="2710065"/>
                </a:cubicBezTo>
                <a:cubicBezTo>
                  <a:pt x="2999168" y="2702317"/>
                  <a:pt x="3000525" y="2697337"/>
                  <a:pt x="3005954" y="2695123"/>
                </a:cubicBezTo>
                <a:cubicBezTo>
                  <a:pt x="3009573" y="2692356"/>
                  <a:pt x="3013645" y="2691249"/>
                  <a:pt x="3018168" y="2692356"/>
                </a:cubicBezTo>
                <a:cubicBezTo>
                  <a:pt x="3038526" y="2684055"/>
                  <a:pt x="3074264" y="2693463"/>
                  <a:pt x="3096431" y="2693463"/>
                </a:cubicBezTo>
                <a:cubicBezTo>
                  <a:pt x="3091908" y="2697890"/>
                  <a:pt x="3074264" y="2699550"/>
                  <a:pt x="3074264" y="2710065"/>
                </a:cubicBezTo>
                <a:cubicBezTo>
                  <a:pt x="3074264" y="2718366"/>
                  <a:pt x="3091003" y="2726114"/>
                  <a:pt x="3095979" y="2726668"/>
                </a:cubicBezTo>
                <a:cubicBezTo>
                  <a:pt x="3104574" y="2727774"/>
                  <a:pt x="3108193" y="2717260"/>
                  <a:pt x="3116789" y="2717813"/>
                </a:cubicBezTo>
                <a:cubicBezTo>
                  <a:pt x="3124027" y="2717813"/>
                  <a:pt x="3136241" y="2729988"/>
                  <a:pt x="3142122" y="2733309"/>
                </a:cubicBezTo>
                <a:cubicBezTo>
                  <a:pt x="3120860" y="2757659"/>
                  <a:pt x="3101860" y="2736629"/>
                  <a:pt x="3080145" y="2755445"/>
                </a:cubicBezTo>
                <a:cubicBezTo>
                  <a:pt x="3116789" y="2768727"/>
                  <a:pt x="3155694" y="2755998"/>
                  <a:pt x="3192790" y="2763193"/>
                </a:cubicBezTo>
                <a:cubicBezTo>
                  <a:pt x="3175599" y="2776475"/>
                  <a:pt x="3175147" y="2772601"/>
                  <a:pt x="3157504" y="2773154"/>
                </a:cubicBezTo>
                <a:cubicBezTo>
                  <a:pt x="3150718" y="2773154"/>
                  <a:pt x="3122217" y="2774815"/>
                  <a:pt x="3118146" y="2770387"/>
                </a:cubicBezTo>
                <a:cubicBezTo>
                  <a:pt x="3131718" y="2788650"/>
                  <a:pt x="3141670" y="2785329"/>
                  <a:pt x="3163837" y="2785329"/>
                </a:cubicBezTo>
                <a:cubicBezTo>
                  <a:pt x="3175599" y="2785329"/>
                  <a:pt x="3193242" y="2788096"/>
                  <a:pt x="3204099" y="2780902"/>
                </a:cubicBezTo>
                <a:cubicBezTo>
                  <a:pt x="3236219" y="2760426"/>
                  <a:pt x="3203195" y="2770941"/>
                  <a:pt x="3223100" y="2751018"/>
                </a:cubicBezTo>
                <a:cubicBezTo>
                  <a:pt x="3237576" y="2775921"/>
                  <a:pt x="3259743" y="2762086"/>
                  <a:pt x="3280100" y="2765406"/>
                </a:cubicBezTo>
                <a:cubicBezTo>
                  <a:pt x="3267886" y="2746590"/>
                  <a:pt x="3284172" y="2753785"/>
                  <a:pt x="3290958" y="2746037"/>
                </a:cubicBezTo>
                <a:cubicBezTo>
                  <a:pt x="3289601" y="2733309"/>
                  <a:pt x="3277386" y="2740503"/>
                  <a:pt x="3274219" y="2729435"/>
                </a:cubicBezTo>
                <a:cubicBezTo>
                  <a:pt x="3291862" y="2733862"/>
                  <a:pt x="3295482" y="2720580"/>
                  <a:pt x="3295029" y="2702871"/>
                </a:cubicBezTo>
                <a:cubicBezTo>
                  <a:pt x="3273767" y="2702871"/>
                  <a:pt x="3258838" y="2706191"/>
                  <a:pt x="3240743" y="2711725"/>
                </a:cubicBezTo>
                <a:cubicBezTo>
                  <a:pt x="3231243" y="2714492"/>
                  <a:pt x="3220838" y="2717813"/>
                  <a:pt x="3210885" y="2718920"/>
                </a:cubicBezTo>
                <a:cubicBezTo>
                  <a:pt x="3193242" y="2721133"/>
                  <a:pt x="3160218" y="2724454"/>
                  <a:pt x="3145289" y="2711172"/>
                </a:cubicBezTo>
                <a:cubicBezTo>
                  <a:pt x="3166551" y="2711172"/>
                  <a:pt x="3188266" y="2711172"/>
                  <a:pt x="3209528" y="2711172"/>
                </a:cubicBezTo>
                <a:cubicBezTo>
                  <a:pt x="3210885" y="2702871"/>
                  <a:pt x="3209076" y="2695676"/>
                  <a:pt x="3203647" y="2690142"/>
                </a:cubicBezTo>
                <a:cubicBezTo>
                  <a:pt x="3214052" y="2681288"/>
                  <a:pt x="3231243" y="2697337"/>
                  <a:pt x="3234862" y="2674647"/>
                </a:cubicBezTo>
                <a:cubicBezTo>
                  <a:pt x="3217219" y="2675754"/>
                  <a:pt x="3195504" y="2676307"/>
                  <a:pt x="3178313" y="2670219"/>
                </a:cubicBezTo>
                <a:cubicBezTo>
                  <a:pt x="3167004" y="2665792"/>
                  <a:pt x="3147551" y="2661365"/>
                  <a:pt x="3175147" y="2655831"/>
                </a:cubicBezTo>
                <a:cubicBezTo>
                  <a:pt x="3173337" y="2641442"/>
                  <a:pt x="3152527" y="2631480"/>
                  <a:pt x="3142122" y="2634248"/>
                </a:cubicBezTo>
                <a:cubicBezTo>
                  <a:pt x="3158861" y="2629267"/>
                  <a:pt x="3143932" y="2660258"/>
                  <a:pt x="3132622" y="2653617"/>
                </a:cubicBezTo>
                <a:cubicBezTo>
                  <a:pt x="3147551" y="2686822"/>
                  <a:pt x="3074717" y="2659151"/>
                  <a:pt x="3071098" y="2658044"/>
                </a:cubicBezTo>
                <a:cubicBezTo>
                  <a:pt x="3078788" y="2660258"/>
                  <a:pt x="3081503" y="2658044"/>
                  <a:pt x="3079693" y="2651403"/>
                </a:cubicBezTo>
                <a:cubicBezTo>
                  <a:pt x="3073812" y="2649190"/>
                  <a:pt x="3044407" y="2649743"/>
                  <a:pt x="3039431" y="2658598"/>
                </a:cubicBezTo>
                <a:cubicBezTo>
                  <a:pt x="3042145" y="2658044"/>
                  <a:pt x="3055717" y="2666346"/>
                  <a:pt x="3049383" y="2670773"/>
                </a:cubicBezTo>
                <a:cubicBezTo>
                  <a:pt x="3042145" y="2675200"/>
                  <a:pt x="3042145" y="2668559"/>
                  <a:pt x="3037169" y="2668559"/>
                </a:cubicBezTo>
                <a:cubicBezTo>
                  <a:pt x="3024954" y="2668006"/>
                  <a:pt x="2996002" y="2655277"/>
                  <a:pt x="2982430" y="2647529"/>
                </a:cubicBezTo>
                <a:cubicBezTo>
                  <a:pt x="2977454" y="2674093"/>
                  <a:pt x="2993740" y="2660258"/>
                  <a:pt x="3003240" y="2679074"/>
                </a:cubicBezTo>
                <a:cubicBezTo>
                  <a:pt x="2984239" y="2677414"/>
                  <a:pt x="2965239" y="2675200"/>
                  <a:pt x="2946239" y="2672986"/>
                </a:cubicBezTo>
                <a:cubicBezTo>
                  <a:pt x="2941715" y="2697337"/>
                  <a:pt x="2961168" y="2690142"/>
                  <a:pt x="2972477" y="2696230"/>
                </a:cubicBezTo>
                <a:cubicBezTo>
                  <a:pt x="2936286" y="2732202"/>
                  <a:pt x="2867976" y="2723901"/>
                  <a:pt x="2828618" y="2706745"/>
                </a:cubicBezTo>
                <a:cubicBezTo>
                  <a:pt x="2796951" y="2692356"/>
                  <a:pt x="2780665" y="2701211"/>
                  <a:pt x="2748546" y="2702317"/>
                </a:cubicBezTo>
                <a:cubicBezTo>
                  <a:pt x="2731808" y="2702317"/>
                  <a:pt x="2694712" y="2701211"/>
                  <a:pt x="2696974" y="2675754"/>
                </a:cubicBezTo>
                <a:cubicBezTo>
                  <a:pt x="2686569" y="2672433"/>
                  <a:pt x="2678426" y="2676307"/>
                  <a:pt x="2676617" y="2659151"/>
                </a:cubicBezTo>
                <a:cubicBezTo>
                  <a:pt x="2684759" y="2665792"/>
                  <a:pt x="2740403" y="2677414"/>
                  <a:pt x="2747641" y="2672433"/>
                </a:cubicBezTo>
                <a:cubicBezTo>
                  <a:pt x="2762570" y="2661918"/>
                  <a:pt x="2751713" y="2659705"/>
                  <a:pt x="2744475" y="2649190"/>
                </a:cubicBezTo>
                <a:cubicBezTo>
                  <a:pt x="2727736" y="2625393"/>
                  <a:pt x="2712355" y="2624286"/>
                  <a:pt x="2689736" y="2623733"/>
                </a:cubicBezTo>
                <a:cubicBezTo>
                  <a:pt x="2681593" y="2623733"/>
                  <a:pt x="2668474" y="2620412"/>
                  <a:pt x="2660331" y="2621519"/>
                </a:cubicBezTo>
                <a:close/>
                <a:moveTo>
                  <a:pt x="3886468" y="2621312"/>
                </a:moveTo>
                <a:cubicBezTo>
                  <a:pt x="3884942" y="2620274"/>
                  <a:pt x="3883358" y="2620689"/>
                  <a:pt x="3881775" y="2622626"/>
                </a:cubicBezTo>
                <a:cubicBezTo>
                  <a:pt x="3878608" y="2623733"/>
                  <a:pt x="3877251" y="2626500"/>
                  <a:pt x="3878156" y="2630927"/>
                </a:cubicBezTo>
                <a:cubicBezTo>
                  <a:pt x="3866394" y="2633141"/>
                  <a:pt x="3864132" y="2639228"/>
                  <a:pt x="3848751" y="2639782"/>
                </a:cubicBezTo>
                <a:cubicBezTo>
                  <a:pt x="3843322" y="2639782"/>
                  <a:pt x="3838346" y="2639228"/>
                  <a:pt x="3832917" y="2639228"/>
                </a:cubicBezTo>
                <a:cubicBezTo>
                  <a:pt x="3844679" y="2660258"/>
                  <a:pt x="3842417" y="2637015"/>
                  <a:pt x="3848751" y="2639782"/>
                </a:cubicBezTo>
                <a:cubicBezTo>
                  <a:pt x="3860513" y="2633694"/>
                  <a:pt x="3865489" y="2637568"/>
                  <a:pt x="3864584" y="2650850"/>
                </a:cubicBezTo>
                <a:cubicBezTo>
                  <a:pt x="3867751" y="2653064"/>
                  <a:pt x="3870465" y="2654724"/>
                  <a:pt x="3873179" y="2656384"/>
                </a:cubicBezTo>
                <a:cubicBezTo>
                  <a:pt x="3882227" y="2659705"/>
                  <a:pt x="3946918" y="2668006"/>
                  <a:pt x="3934252" y="2640335"/>
                </a:cubicBezTo>
                <a:cubicBezTo>
                  <a:pt x="3928823" y="2628160"/>
                  <a:pt x="3902585" y="2627053"/>
                  <a:pt x="3890822" y="2628713"/>
                </a:cubicBezTo>
                <a:cubicBezTo>
                  <a:pt x="3889465" y="2624840"/>
                  <a:pt x="3887995" y="2622349"/>
                  <a:pt x="3886468" y="2621312"/>
                </a:cubicBezTo>
                <a:close/>
                <a:moveTo>
                  <a:pt x="787902" y="2620966"/>
                </a:moveTo>
                <a:cubicBezTo>
                  <a:pt x="787902" y="2620966"/>
                  <a:pt x="773878" y="2639228"/>
                  <a:pt x="790164" y="2637015"/>
                </a:cubicBezTo>
                <a:cubicBezTo>
                  <a:pt x="805545" y="2635354"/>
                  <a:pt x="787450" y="2619859"/>
                  <a:pt x="787902" y="2620966"/>
                </a:cubicBezTo>
                <a:close/>
                <a:moveTo>
                  <a:pt x="2284454" y="2619789"/>
                </a:moveTo>
                <a:cubicBezTo>
                  <a:pt x="2270939" y="2620689"/>
                  <a:pt x="2258838" y="2624009"/>
                  <a:pt x="2261326" y="2632587"/>
                </a:cubicBezTo>
                <a:cubicBezTo>
                  <a:pt x="2261778" y="2634248"/>
                  <a:pt x="2294350" y="2639782"/>
                  <a:pt x="2300683" y="2644762"/>
                </a:cubicBezTo>
                <a:cubicBezTo>
                  <a:pt x="2307921" y="2650297"/>
                  <a:pt x="2322398" y="2673540"/>
                  <a:pt x="2332350" y="2668006"/>
                </a:cubicBezTo>
                <a:cubicBezTo>
                  <a:pt x="2354970" y="2656384"/>
                  <a:pt x="2324660" y="2624840"/>
                  <a:pt x="2316064" y="2621519"/>
                </a:cubicBezTo>
                <a:cubicBezTo>
                  <a:pt x="2312898" y="2620412"/>
                  <a:pt x="2297969" y="2618890"/>
                  <a:pt x="2284454" y="2619789"/>
                </a:cubicBezTo>
                <a:close/>
                <a:moveTo>
                  <a:pt x="766640" y="2619305"/>
                </a:moveTo>
                <a:lnTo>
                  <a:pt x="762741" y="2625507"/>
                </a:lnTo>
                <a:lnTo>
                  <a:pt x="759741" y="2625393"/>
                </a:lnTo>
                <a:cubicBezTo>
                  <a:pt x="756348" y="2624563"/>
                  <a:pt x="752616" y="2623733"/>
                  <a:pt x="750806" y="2631480"/>
                </a:cubicBezTo>
                <a:cubicBezTo>
                  <a:pt x="755330" y="2633141"/>
                  <a:pt x="759402" y="2631480"/>
                  <a:pt x="762116" y="2626500"/>
                </a:cubicBezTo>
                <a:lnTo>
                  <a:pt x="762741" y="2625507"/>
                </a:lnTo>
                <a:lnTo>
                  <a:pt x="764293" y="2625566"/>
                </a:lnTo>
                <a:cubicBezTo>
                  <a:pt x="765537" y="2624909"/>
                  <a:pt x="766414" y="2623179"/>
                  <a:pt x="766640" y="2619305"/>
                </a:cubicBezTo>
                <a:close/>
                <a:moveTo>
                  <a:pt x="546398" y="2619184"/>
                </a:moveTo>
                <a:cubicBezTo>
                  <a:pt x="541797" y="2620611"/>
                  <a:pt x="538754" y="2625034"/>
                  <a:pt x="535886" y="2630294"/>
                </a:cubicBezTo>
                <a:lnTo>
                  <a:pt x="526426" y="2646419"/>
                </a:lnTo>
                <a:lnTo>
                  <a:pt x="526422" y="2646423"/>
                </a:lnTo>
                <a:lnTo>
                  <a:pt x="525405" y="2647668"/>
                </a:lnTo>
                <a:cubicBezTo>
                  <a:pt x="524048" y="2649329"/>
                  <a:pt x="522775" y="2650885"/>
                  <a:pt x="522606" y="2651093"/>
                </a:cubicBezTo>
                <a:lnTo>
                  <a:pt x="526421" y="2646426"/>
                </a:lnTo>
                <a:lnTo>
                  <a:pt x="521665" y="2659584"/>
                </a:lnTo>
                <a:cubicBezTo>
                  <a:pt x="523680" y="2670946"/>
                  <a:pt x="542935" y="2676860"/>
                  <a:pt x="551756" y="2676860"/>
                </a:cubicBezTo>
                <a:cubicBezTo>
                  <a:pt x="570304" y="2676860"/>
                  <a:pt x="589757" y="2661365"/>
                  <a:pt x="599709" y="2642549"/>
                </a:cubicBezTo>
                <a:cubicBezTo>
                  <a:pt x="586138" y="2640335"/>
                  <a:pt x="557185" y="2639228"/>
                  <a:pt x="558090" y="2620966"/>
                </a:cubicBezTo>
                <a:cubicBezTo>
                  <a:pt x="553227" y="2618614"/>
                  <a:pt x="549466" y="2618233"/>
                  <a:pt x="546398" y="2619184"/>
                </a:cubicBezTo>
                <a:close/>
                <a:moveTo>
                  <a:pt x="1522697" y="2615236"/>
                </a:moveTo>
                <a:lnTo>
                  <a:pt x="1529816" y="2620412"/>
                </a:lnTo>
                <a:cubicBezTo>
                  <a:pt x="1521221" y="2622072"/>
                  <a:pt x="1519412" y="2618337"/>
                  <a:pt x="1520656" y="2616054"/>
                </a:cubicBezTo>
                <a:close/>
                <a:moveTo>
                  <a:pt x="615090" y="2611004"/>
                </a:moveTo>
                <a:cubicBezTo>
                  <a:pt x="606495" y="2607130"/>
                  <a:pt x="603328" y="2613771"/>
                  <a:pt x="599709" y="2618752"/>
                </a:cubicBezTo>
                <a:cubicBezTo>
                  <a:pt x="594280" y="2624840"/>
                  <a:pt x="588399" y="2627607"/>
                  <a:pt x="581161" y="2628160"/>
                </a:cubicBezTo>
                <a:cubicBezTo>
                  <a:pt x="592019" y="2625946"/>
                  <a:pt x="611924" y="2621519"/>
                  <a:pt x="615090" y="2611004"/>
                </a:cubicBezTo>
                <a:close/>
                <a:moveTo>
                  <a:pt x="564536" y="2610797"/>
                </a:moveTo>
                <a:cubicBezTo>
                  <a:pt x="563066" y="2612388"/>
                  <a:pt x="562387" y="2615985"/>
                  <a:pt x="561709" y="2619859"/>
                </a:cubicBezTo>
                <a:cubicBezTo>
                  <a:pt x="566233" y="2620412"/>
                  <a:pt x="569852" y="2619305"/>
                  <a:pt x="572114" y="2613771"/>
                </a:cubicBezTo>
                <a:cubicBezTo>
                  <a:pt x="568268" y="2609621"/>
                  <a:pt x="566006" y="2609206"/>
                  <a:pt x="564536" y="2610797"/>
                </a:cubicBezTo>
                <a:close/>
                <a:moveTo>
                  <a:pt x="1021220" y="2608099"/>
                </a:moveTo>
                <a:cubicBezTo>
                  <a:pt x="1002446" y="2608514"/>
                  <a:pt x="981297" y="2614602"/>
                  <a:pt x="972023" y="2613218"/>
                </a:cubicBezTo>
                <a:cubicBezTo>
                  <a:pt x="975643" y="2613771"/>
                  <a:pt x="986500" y="2619859"/>
                  <a:pt x="986048" y="2625393"/>
                </a:cubicBezTo>
                <a:lnTo>
                  <a:pt x="958582" y="2633462"/>
                </a:lnTo>
                <a:lnTo>
                  <a:pt x="957773" y="2633418"/>
                </a:lnTo>
                <a:cubicBezTo>
                  <a:pt x="945785" y="2634939"/>
                  <a:pt x="933118" y="2639505"/>
                  <a:pt x="925428" y="2639782"/>
                </a:cubicBezTo>
                <a:cubicBezTo>
                  <a:pt x="935833" y="2639505"/>
                  <a:pt x="945898" y="2637153"/>
                  <a:pt x="955907" y="2634248"/>
                </a:cubicBezTo>
                <a:lnTo>
                  <a:pt x="958582" y="2633462"/>
                </a:lnTo>
                <a:lnTo>
                  <a:pt x="974540" y="2634334"/>
                </a:lnTo>
                <a:cubicBezTo>
                  <a:pt x="979488" y="2636012"/>
                  <a:pt x="983559" y="2639367"/>
                  <a:pt x="986048" y="2645316"/>
                </a:cubicBezTo>
                <a:cubicBezTo>
                  <a:pt x="997357" y="2638121"/>
                  <a:pt x="1006405" y="2637015"/>
                  <a:pt x="1005500" y="2656937"/>
                </a:cubicBezTo>
                <a:cubicBezTo>
                  <a:pt x="1022691" y="2648636"/>
                  <a:pt x="1037167" y="2638121"/>
                  <a:pt x="1056167" y="2637015"/>
                </a:cubicBezTo>
                <a:cubicBezTo>
                  <a:pt x="1056393" y="2612941"/>
                  <a:pt x="1039994" y="2607684"/>
                  <a:pt x="1021220" y="2608099"/>
                </a:cubicBezTo>
                <a:close/>
                <a:moveTo>
                  <a:pt x="166492" y="2607200"/>
                </a:moveTo>
                <a:cubicBezTo>
                  <a:pt x="148114" y="2605609"/>
                  <a:pt x="131489" y="2609898"/>
                  <a:pt x="132394" y="2625393"/>
                </a:cubicBezTo>
                <a:cubicBezTo>
                  <a:pt x="132394" y="2622072"/>
                  <a:pt x="125608" y="2635354"/>
                  <a:pt x="132394" y="2625393"/>
                </a:cubicBezTo>
                <a:cubicBezTo>
                  <a:pt x="115655" y="2650297"/>
                  <a:pt x="190299" y="2638121"/>
                  <a:pt x="197085" y="2637568"/>
                </a:cubicBezTo>
                <a:cubicBezTo>
                  <a:pt x="193692" y="2629544"/>
                  <a:pt x="194145" y="2622211"/>
                  <a:pt x="196972" y="2618891"/>
                </a:cubicBezTo>
                <a:lnTo>
                  <a:pt x="200757" y="2617881"/>
                </a:lnTo>
                <a:lnTo>
                  <a:pt x="211109" y="2624286"/>
                </a:lnTo>
                <a:cubicBezTo>
                  <a:pt x="208055" y="2620274"/>
                  <a:pt x="205228" y="2618095"/>
                  <a:pt x="202811" y="2617334"/>
                </a:cubicBezTo>
                <a:lnTo>
                  <a:pt x="200757" y="2617881"/>
                </a:lnTo>
                <a:lnTo>
                  <a:pt x="193402" y="2613330"/>
                </a:lnTo>
                <a:cubicBezTo>
                  <a:pt x="185309" y="2610261"/>
                  <a:pt x="175681" y="2607995"/>
                  <a:pt x="166492" y="2607200"/>
                </a:cubicBezTo>
                <a:close/>
                <a:moveTo>
                  <a:pt x="4516926" y="2606023"/>
                </a:moveTo>
                <a:cubicBezTo>
                  <a:pt x="4508783" y="2606577"/>
                  <a:pt x="4503354" y="2617092"/>
                  <a:pt x="4494759" y="2620412"/>
                </a:cubicBezTo>
                <a:cubicBezTo>
                  <a:pt x="4477116" y="2626500"/>
                  <a:pt x="4468068" y="2611004"/>
                  <a:pt x="4460377" y="2636461"/>
                </a:cubicBezTo>
                <a:cubicBezTo>
                  <a:pt x="4516021" y="2640889"/>
                  <a:pt x="4573927" y="2635908"/>
                  <a:pt x="4630022" y="2635354"/>
                </a:cubicBezTo>
                <a:cubicBezTo>
                  <a:pt x="4649475" y="2635354"/>
                  <a:pt x="4679333" y="2646423"/>
                  <a:pt x="4698333" y="2641995"/>
                </a:cubicBezTo>
                <a:cubicBezTo>
                  <a:pt x="4706476" y="2639782"/>
                  <a:pt x="4724571" y="2618199"/>
                  <a:pt x="4727738" y="2623179"/>
                </a:cubicBezTo>
                <a:cubicBezTo>
                  <a:pt x="4726381" y="2621519"/>
                  <a:pt x="4747191" y="2651957"/>
                  <a:pt x="4727738" y="2623179"/>
                </a:cubicBezTo>
                <a:cubicBezTo>
                  <a:pt x="4745833" y="2650850"/>
                  <a:pt x="4765286" y="2622072"/>
                  <a:pt x="4787453" y="2627607"/>
                </a:cubicBezTo>
                <a:cubicBezTo>
                  <a:pt x="4752167" y="2603810"/>
                  <a:pt x="4722762" y="2609897"/>
                  <a:pt x="4686571" y="2619305"/>
                </a:cubicBezTo>
                <a:cubicBezTo>
                  <a:pt x="4652189" y="2628713"/>
                  <a:pt x="4629118" y="2605470"/>
                  <a:pt x="4595189" y="2609897"/>
                </a:cubicBezTo>
                <a:cubicBezTo>
                  <a:pt x="4578903" y="2612111"/>
                  <a:pt x="4564879" y="2624840"/>
                  <a:pt x="4547688" y="2622072"/>
                </a:cubicBezTo>
                <a:cubicBezTo>
                  <a:pt x="4538188" y="2620412"/>
                  <a:pt x="4525069" y="2604917"/>
                  <a:pt x="4516926" y="2606023"/>
                </a:cubicBezTo>
                <a:close/>
                <a:moveTo>
                  <a:pt x="634995" y="2603810"/>
                </a:moveTo>
                <a:cubicBezTo>
                  <a:pt x="637710" y="2603810"/>
                  <a:pt x="639067" y="2606854"/>
                  <a:pt x="639067" y="2608376"/>
                </a:cubicBezTo>
                <a:lnTo>
                  <a:pt x="639050" y="2608385"/>
                </a:lnTo>
                <a:close/>
                <a:moveTo>
                  <a:pt x="634995" y="2603810"/>
                </a:moveTo>
                <a:cubicBezTo>
                  <a:pt x="636353" y="2606854"/>
                  <a:pt x="637370" y="2608376"/>
                  <a:pt x="638049" y="2608947"/>
                </a:cubicBezTo>
                <a:lnTo>
                  <a:pt x="639050" y="2608385"/>
                </a:lnTo>
                <a:lnTo>
                  <a:pt x="640283" y="2609776"/>
                </a:lnTo>
                <a:cubicBezTo>
                  <a:pt x="646560" y="2612837"/>
                  <a:pt x="655127" y="2609206"/>
                  <a:pt x="659877" y="2617092"/>
                </a:cubicBezTo>
                <a:cubicBezTo>
                  <a:pt x="653996" y="2620966"/>
                  <a:pt x="648115" y="2622626"/>
                  <a:pt x="641781" y="2621519"/>
                </a:cubicBezTo>
                <a:cubicBezTo>
                  <a:pt x="645853" y="2634801"/>
                  <a:pt x="671186" y="2638675"/>
                  <a:pt x="673901" y="2624286"/>
                </a:cubicBezTo>
                <a:cubicBezTo>
                  <a:pt x="677972" y="2602150"/>
                  <a:pt x="643138" y="2603810"/>
                  <a:pt x="634995" y="2603810"/>
                </a:cubicBezTo>
                <a:close/>
                <a:moveTo>
                  <a:pt x="7229888" y="2602703"/>
                </a:moveTo>
                <a:cubicBezTo>
                  <a:pt x="7221746" y="2600489"/>
                  <a:pt x="7214508" y="2601596"/>
                  <a:pt x="7206817" y="2605470"/>
                </a:cubicBezTo>
                <a:cubicBezTo>
                  <a:pt x="7214733" y="2611558"/>
                  <a:pt x="7223216" y="2612803"/>
                  <a:pt x="7232094" y="2612388"/>
                </a:cubicBezTo>
                <a:lnTo>
                  <a:pt x="7241019" y="2611406"/>
                </a:lnTo>
                <a:lnTo>
                  <a:pt x="7241085" y="2611419"/>
                </a:lnTo>
                <a:cubicBezTo>
                  <a:pt x="7247871" y="2611419"/>
                  <a:pt x="7255901" y="2609621"/>
                  <a:pt x="7259746" y="2609344"/>
                </a:cubicBezTo>
                <a:lnTo>
                  <a:pt x="7241019" y="2611406"/>
                </a:lnTo>
                <a:lnTo>
                  <a:pt x="7232518" y="2609655"/>
                </a:lnTo>
                <a:cubicBezTo>
                  <a:pt x="7230426" y="2608341"/>
                  <a:pt x="7229323" y="2606162"/>
                  <a:pt x="7229888" y="2602703"/>
                </a:cubicBezTo>
                <a:close/>
                <a:moveTo>
                  <a:pt x="4217312" y="2602063"/>
                </a:moveTo>
                <a:cubicBezTo>
                  <a:pt x="4211113" y="2602461"/>
                  <a:pt x="4206928" y="2604087"/>
                  <a:pt x="4206589" y="2607684"/>
                </a:cubicBezTo>
                <a:cubicBezTo>
                  <a:pt x="4207493" y="2599383"/>
                  <a:pt x="4205684" y="2615985"/>
                  <a:pt x="4206589" y="2607684"/>
                </a:cubicBezTo>
                <a:cubicBezTo>
                  <a:pt x="4203874" y="2633694"/>
                  <a:pt x="4268113" y="2617092"/>
                  <a:pt x="4278066" y="2611558"/>
                </a:cubicBezTo>
                <a:cubicBezTo>
                  <a:pt x="4272637" y="2610728"/>
                  <a:pt x="4235909" y="2600870"/>
                  <a:pt x="4217312" y="2602063"/>
                </a:cubicBezTo>
                <a:close/>
                <a:moveTo>
                  <a:pt x="1487193" y="2598855"/>
                </a:moveTo>
                <a:cubicBezTo>
                  <a:pt x="1481948" y="2599002"/>
                  <a:pt x="1477339" y="2600351"/>
                  <a:pt x="1474173" y="2603256"/>
                </a:cubicBezTo>
                <a:cubicBezTo>
                  <a:pt x="1455172" y="2620412"/>
                  <a:pt x="1524388" y="2621519"/>
                  <a:pt x="1529816" y="2620412"/>
                </a:cubicBezTo>
                <a:cubicBezTo>
                  <a:pt x="1528007" y="2616677"/>
                  <a:pt x="1526028" y="2615017"/>
                  <a:pt x="1524345" y="2614576"/>
                </a:cubicBezTo>
                <a:lnTo>
                  <a:pt x="1522697" y="2615236"/>
                </a:lnTo>
                <a:lnTo>
                  <a:pt x="1504030" y="2601665"/>
                </a:lnTo>
                <a:cubicBezTo>
                  <a:pt x="1498319" y="2599763"/>
                  <a:pt x="1492438" y="2598708"/>
                  <a:pt x="1487193" y="2598855"/>
                </a:cubicBezTo>
                <a:close/>
                <a:moveTo>
                  <a:pt x="1202288" y="2594402"/>
                </a:moveTo>
                <a:cubicBezTo>
                  <a:pt x="1203646" y="2600489"/>
                  <a:pt x="1205907" y="2601043"/>
                  <a:pt x="1208622" y="2596615"/>
                </a:cubicBezTo>
                <a:cubicBezTo>
                  <a:pt x="1207265" y="2591635"/>
                  <a:pt x="1205003" y="2591081"/>
                  <a:pt x="1202288" y="2594402"/>
                </a:cubicBezTo>
                <a:close/>
                <a:moveTo>
                  <a:pt x="772708" y="2592778"/>
                </a:moveTo>
                <a:lnTo>
                  <a:pt x="772768" y="2593870"/>
                </a:lnTo>
                <a:lnTo>
                  <a:pt x="772521" y="2593295"/>
                </a:lnTo>
                <a:close/>
                <a:moveTo>
                  <a:pt x="7338009" y="2592188"/>
                </a:moveTo>
                <a:cubicBezTo>
                  <a:pt x="7333033" y="2592188"/>
                  <a:pt x="7291414" y="2591081"/>
                  <a:pt x="7291414" y="2602703"/>
                </a:cubicBezTo>
                <a:cubicBezTo>
                  <a:pt x="7291414" y="2602703"/>
                  <a:pt x="7299303" y="2596166"/>
                  <a:pt x="7297330" y="2597800"/>
                </a:cubicBezTo>
                <a:cubicBezTo>
                  <a:pt x="7296673" y="2598345"/>
                  <a:pt x="7294920" y="2599798"/>
                  <a:pt x="7291414" y="2602703"/>
                </a:cubicBezTo>
                <a:cubicBezTo>
                  <a:pt x="7304985" y="2591635"/>
                  <a:pt x="7322176" y="2592742"/>
                  <a:pt x="7338009" y="2592188"/>
                </a:cubicBezTo>
                <a:close/>
                <a:moveTo>
                  <a:pt x="2777078" y="2587671"/>
                </a:moveTo>
                <a:lnTo>
                  <a:pt x="2781118" y="2591635"/>
                </a:lnTo>
                <a:cubicBezTo>
                  <a:pt x="2780327" y="2592603"/>
                  <a:pt x="2779394" y="2592050"/>
                  <a:pt x="2778574" y="2590934"/>
                </a:cubicBezTo>
                <a:close/>
                <a:moveTo>
                  <a:pt x="3350213" y="2586404"/>
                </a:moveTo>
                <a:lnTo>
                  <a:pt x="3350220" y="2586654"/>
                </a:lnTo>
                <a:lnTo>
                  <a:pt x="3349623" y="2586989"/>
                </a:lnTo>
                <a:close/>
                <a:moveTo>
                  <a:pt x="762116" y="2586101"/>
                </a:moveTo>
                <a:cubicBezTo>
                  <a:pt x="761211" y="2586101"/>
                  <a:pt x="710996" y="2592188"/>
                  <a:pt x="725925" y="2598829"/>
                </a:cubicBezTo>
                <a:cubicBezTo>
                  <a:pt x="739497" y="2605470"/>
                  <a:pt x="752164" y="2597722"/>
                  <a:pt x="762116" y="2586101"/>
                </a:cubicBezTo>
                <a:close/>
                <a:moveTo>
                  <a:pt x="1894786" y="2584181"/>
                </a:moveTo>
                <a:cubicBezTo>
                  <a:pt x="1878607" y="2581431"/>
                  <a:pt x="1843660" y="2603118"/>
                  <a:pt x="1835177" y="2607684"/>
                </a:cubicBezTo>
                <a:cubicBezTo>
                  <a:pt x="1856892" y="2621519"/>
                  <a:pt x="1832915" y="2635354"/>
                  <a:pt x="1839249" y="2653617"/>
                </a:cubicBezTo>
                <a:cubicBezTo>
                  <a:pt x="1824773" y="2640889"/>
                  <a:pt x="1829749" y="2624840"/>
                  <a:pt x="1814368" y="2614325"/>
                </a:cubicBezTo>
                <a:cubicBezTo>
                  <a:pt x="1804867" y="2608237"/>
                  <a:pt x="1788129" y="2604363"/>
                  <a:pt x="1783153" y="2618752"/>
                </a:cubicBezTo>
                <a:cubicBezTo>
                  <a:pt x="1807129" y="2615431"/>
                  <a:pt x="1841511" y="2675754"/>
                  <a:pt x="1822510" y="2696783"/>
                </a:cubicBezTo>
                <a:cubicBezTo>
                  <a:pt x="1839249" y="2689035"/>
                  <a:pt x="1848297" y="2722794"/>
                  <a:pt x="1865940" y="2707298"/>
                </a:cubicBezTo>
                <a:cubicBezTo>
                  <a:pt x="1863225" y="2699550"/>
                  <a:pt x="1858701" y="2695123"/>
                  <a:pt x="1852368" y="2694016"/>
                </a:cubicBezTo>
                <a:cubicBezTo>
                  <a:pt x="1841058" y="2689589"/>
                  <a:pt x="1846035" y="2669113"/>
                  <a:pt x="1854178" y="2663025"/>
                </a:cubicBezTo>
                <a:cubicBezTo>
                  <a:pt x="1865940" y="2654724"/>
                  <a:pt x="1869106" y="2667452"/>
                  <a:pt x="1883130" y="2670219"/>
                </a:cubicBezTo>
                <a:cubicBezTo>
                  <a:pt x="1898964" y="2673540"/>
                  <a:pt x="1952345" y="2643656"/>
                  <a:pt x="1945560" y="2684608"/>
                </a:cubicBezTo>
                <a:cubicBezTo>
                  <a:pt x="1952798" y="2684055"/>
                  <a:pt x="1954155" y="2666899"/>
                  <a:pt x="1958226" y="2666899"/>
                </a:cubicBezTo>
                <a:cubicBezTo>
                  <a:pt x="1964108" y="2666899"/>
                  <a:pt x="1971346" y="2674647"/>
                  <a:pt x="1976774" y="2673540"/>
                </a:cubicBezTo>
                <a:cubicBezTo>
                  <a:pt x="1998941" y="2669666"/>
                  <a:pt x="2007084" y="2658598"/>
                  <a:pt x="2024275" y="2640335"/>
                </a:cubicBezTo>
                <a:cubicBezTo>
                  <a:pt x="2008441" y="2642549"/>
                  <a:pt x="1983108" y="2651403"/>
                  <a:pt x="1967727" y="2649190"/>
                </a:cubicBezTo>
                <a:cubicBezTo>
                  <a:pt x="1954155" y="2646976"/>
                  <a:pt x="1959131" y="2645869"/>
                  <a:pt x="1952798" y="2640889"/>
                </a:cubicBezTo>
                <a:cubicBezTo>
                  <a:pt x="1954607" y="2642549"/>
                  <a:pt x="1962750" y="2630927"/>
                  <a:pt x="1958679" y="2627053"/>
                </a:cubicBezTo>
                <a:cubicBezTo>
                  <a:pt x="1954607" y="2622626"/>
                  <a:pt x="1933345" y="2626500"/>
                  <a:pt x="1927464" y="2626500"/>
                </a:cubicBezTo>
                <a:cubicBezTo>
                  <a:pt x="1905750" y="2625946"/>
                  <a:pt x="1883583" y="2624840"/>
                  <a:pt x="1863225" y="2615431"/>
                </a:cubicBezTo>
                <a:cubicBezTo>
                  <a:pt x="1870011" y="2617645"/>
                  <a:pt x="1902583" y="2603256"/>
                  <a:pt x="1903035" y="2596615"/>
                </a:cubicBezTo>
                <a:cubicBezTo>
                  <a:pt x="1903488" y="2588729"/>
                  <a:pt x="1900180" y="2585098"/>
                  <a:pt x="1894786" y="2584181"/>
                </a:cubicBezTo>
                <a:close/>
                <a:moveTo>
                  <a:pt x="784396" y="2582918"/>
                </a:moveTo>
                <a:cubicBezTo>
                  <a:pt x="781286" y="2582296"/>
                  <a:pt x="778148" y="2582469"/>
                  <a:pt x="775871" y="2584008"/>
                </a:cubicBezTo>
                <a:lnTo>
                  <a:pt x="772708" y="2592778"/>
                </a:lnTo>
                <a:lnTo>
                  <a:pt x="772691" y="2592465"/>
                </a:lnTo>
                <a:cubicBezTo>
                  <a:pt x="772521" y="2590251"/>
                  <a:pt x="772295" y="2588315"/>
                  <a:pt x="772521" y="2593295"/>
                </a:cubicBezTo>
                <a:cubicBezTo>
                  <a:pt x="772747" y="2595232"/>
                  <a:pt x="772832" y="2595578"/>
                  <a:pt x="772839" y="2595163"/>
                </a:cubicBezTo>
                <a:lnTo>
                  <a:pt x="772768" y="2593870"/>
                </a:lnTo>
                <a:lnTo>
                  <a:pt x="776190" y="2601830"/>
                </a:lnTo>
                <a:cubicBezTo>
                  <a:pt x="782021" y="2605747"/>
                  <a:pt x="792878" y="2597446"/>
                  <a:pt x="795593" y="2591635"/>
                </a:cubicBezTo>
                <a:cubicBezTo>
                  <a:pt x="796724" y="2588591"/>
                  <a:pt x="790617" y="2584164"/>
                  <a:pt x="784396" y="2582918"/>
                </a:cubicBezTo>
                <a:close/>
                <a:moveTo>
                  <a:pt x="7380081" y="2571158"/>
                </a:moveTo>
                <a:cubicBezTo>
                  <a:pt x="7371486" y="2572265"/>
                  <a:pt x="7362890" y="2573372"/>
                  <a:pt x="7354295" y="2573925"/>
                </a:cubicBezTo>
                <a:cubicBezTo>
                  <a:pt x="7352486" y="2575032"/>
                  <a:pt x="7350224" y="2576139"/>
                  <a:pt x="7348414" y="2577246"/>
                </a:cubicBezTo>
                <a:cubicBezTo>
                  <a:pt x="7358366" y="2572265"/>
                  <a:pt x="7369676" y="2572265"/>
                  <a:pt x="7380081" y="2571158"/>
                </a:cubicBezTo>
                <a:close/>
                <a:moveTo>
                  <a:pt x="3447936" y="2570052"/>
                </a:moveTo>
                <a:cubicBezTo>
                  <a:pt x="3422150" y="2567838"/>
                  <a:pt x="3401792" y="2591081"/>
                  <a:pt x="3376911" y="2595509"/>
                </a:cubicBezTo>
                <a:cubicBezTo>
                  <a:pt x="3386864" y="2604917"/>
                  <a:pt x="3399078" y="2599936"/>
                  <a:pt x="3409935" y="2605470"/>
                </a:cubicBezTo>
                <a:cubicBezTo>
                  <a:pt x="3393197" y="2603810"/>
                  <a:pt x="3395007" y="2633141"/>
                  <a:pt x="3379625" y="2633694"/>
                </a:cubicBezTo>
                <a:cubicBezTo>
                  <a:pt x="3392745" y="2644762"/>
                  <a:pt x="3370125" y="2647529"/>
                  <a:pt x="3376459" y="2656384"/>
                </a:cubicBezTo>
                <a:cubicBezTo>
                  <a:pt x="3380983" y="2664132"/>
                  <a:pt x="3395911" y="2657491"/>
                  <a:pt x="3403150" y="2657491"/>
                </a:cubicBezTo>
                <a:cubicBezTo>
                  <a:pt x="3439793" y="2658598"/>
                  <a:pt x="3494532" y="2668006"/>
                  <a:pt x="3527556" y="2644209"/>
                </a:cubicBezTo>
                <a:cubicBezTo>
                  <a:pt x="3521223" y="2638121"/>
                  <a:pt x="3436626" y="2586101"/>
                  <a:pt x="3434817" y="2587207"/>
                </a:cubicBezTo>
                <a:cubicBezTo>
                  <a:pt x="3444317" y="2581120"/>
                  <a:pt x="3440245" y="2575032"/>
                  <a:pt x="3447936" y="2570052"/>
                </a:cubicBezTo>
                <a:close/>
                <a:moveTo>
                  <a:pt x="2474852" y="2569498"/>
                </a:moveTo>
                <a:cubicBezTo>
                  <a:pt x="2441375" y="2587761"/>
                  <a:pt x="2388446" y="2542934"/>
                  <a:pt x="2364017" y="2598829"/>
                </a:cubicBezTo>
                <a:cubicBezTo>
                  <a:pt x="2356779" y="2614878"/>
                  <a:pt x="2358589" y="2643656"/>
                  <a:pt x="2378946" y="2644762"/>
                </a:cubicBezTo>
                <a:cubicBezTo>
                  <a:pt x="2402923" y="2646423"/>
                  <a:pt x="2383018" y="2622072"/>
                  <a:pt x="2385732" y="2620412"/>
                </a:cubicBezTo>
                <a:cubicBezTo>
                  <a:pt x="2392970" y="2618752"/>
                  <a:pt x="2400208" y="2618752"/>
                  <a:pt x="2407446" y="2620412"/>
                </a:cubicBezTo>
                <a:cubicBezTo>
                  <a:pt x="2404732" y="2606577"/>
                  <a:pt x="2392970" y="2612111"/>
                  <a:pt x="2385732" y="2606023"/>
                </a:cubicBezTo>
                <a:cubicBezTo>
                  <a:pt x="2400208" y="2588314"/>
                  <a:pt x="2408351" y="2601043"/>
                  <a:pt x="2422828" y="2602150"/>
                </a:cubicBezTo>
                <a:cubicBezTo>
                  <a:pt x="2430518" y="2602703"/>
                  <a:pt x="2440471" y="2596615"/>
                  <a:pt x="2447256" y="2596615"/>
                </a:cubicBezTo>
                <a:cubicBezTo>
                  <a:pt x="2453590" y="2596615"/>
                  <a:pt x="2464447" y="2600489"/>
                  <a:pt x="2471685" y="2602150"/>
                </a:cubicBezTo>
                <a:cubicBezTo>
                  <a:pt x="2469876" y="2615431"/>
                  <a:pt x="2458566" y="2612664"/>
                  <a:pt x="2451328" y="2616538"/>
                </a:cubicBezTo>
                <a:cubicBezTo>
                  <a:pt x="2455852" y="2618752"/>
                  <a:pt x="2460376" y="2620966"/>
                  <a:pt x="2464900" y="2622626"/>
                </a:cubicBezTo>
                <a:cubicBezTo>
                  <a:pt x="2469423" y="2628160"/>
                  <a:pt x="2468519" y="2633694"/>
                  <a:pt x="2461733" y="2638675"/>
                </a:cubicBezTo>
                <a:cubicBezTo>
                  <a:pt x="2473042" y="2651957"/>
                  <a:pt x="2493400" y="2663025"/>
                  <a:pt x="2509686" y="2663578"/>
                </a:cubicBezTo>
                <a:cubicBezTo>
                  <a:pt x="2514210" y="2667452"/>
                  <a:pt x="2519186" y="2669113"/>
                  <a:pt x="2524615" y="2668559"/>
                </a:cubicBezTo>
                <a:cubicBezTo>
                  <a:pt x="2529138" y="2666346"/>
                  <a:pt x="2531400" y="2661365"/>
                  <a:pt x="2530948" y="2654170"/>
                </a:cubicBezTo>
                <a:cubicBezTo>
                  <a:pt x="2543615" y="2651403"/>
                  <a:pt x="2547686" y="2655831"/>
                  <a:pt x="2560806" y="2657491"/>
                </a:cubicBezTo>
                <a:cubicBezTo>
                  <a:pt x="2559901" y="2652510"/>
                  <a:pt x="2574377" y="2633141"/>
                  <a:pt x="2576639" y="2632034"/>
                </a:cubicBezTo>
                <a:cubicBezTo>
                  <a:pt x="2582294" y="2633971"/>
                  <a:pt x="2586818" y="2633833"/>
                  <a:pt x="2590154" y="2631550"/>
                </a:cubicBezTo>
                <a:lnTo>
                  <a:pt x="2590639" y="2630537"/>
                </a:lnTo>
                <a:lnTo>
                  <a:pt x="2599711" y="2638675"/>
                </a:lnTo>
                <a:cubicBezTo>
                  <a:pt x="2606949" y="2640889"/>
                  <a:pt x="2611020" y="2636461"/>
                  <a:pt x="2611473" y="2626500"/>
                </a:cubicBezTo>
                <a:cubicBezTo>
                  <a:pt x="2607854" y="2619859"/>
                  <a:pt x="2602877" y="2617092"/>
                  <a:pt x="2596544" y="2618199"/>
                </a:cubicBezTo>
                <a:lnTo>
                  <a:pt x="2590639" y="2630537"/>
                </a:lnTo>
                <a:lnTo>
                  <a:pt x="2589532" y="2629544"/>
                </a:lnTo>
                <a:cubicBezTo>
                  <a:pt x="2585687" y="2628437"/>
                  <a:pt x="2581389" y="2629267"/>
                  <a:pt x="2576639" y="2632034"/>
                </a:cubicBezTo>
                <a:cubicBezTo>
                  <a:pt x="2564877" y="2634801"/>
                  <a:pt x="2524162" y="2627053"/>
                  <a:pt x="2512400" y="2622072"/>
                </a:cubicBezTo>
                <a:cubicBezTo>
                  <a:pt x="2532758" y="2630374"/>
                  <a:pt x="2519186" y="2597722"/>
                  <a:pt x="2534115" y="2597722"/>
                </a:cubicBezTo>
                <a:cubicBezTo>
                  <a:pt x="2531400" y="2570605"/>
                  <a:pt x="2468066" y="2582780"/>
                  <a:pt x="2457661" y="2583334"/>
                </a:cubicBezTo>
                <a:cubicBezTo>
                  <a:pt x="2456304" y="2571158"/>
                  <a:pt x="2466257" y="2574479"/>
                  <a:pt x="2474852" y="2569498"/>
                </a:cubicBezTo>
                <a:close/>
                <a:moveTo>
                  <a:pt x="1917964" y="2564517"/>
                </a:moveTo>
                <a:cubicBezTo>
                  <a:pt x="1906654" y="2563964"/>
                  <a:pt x="1901678" y="2570052"/>
                  <a:pt x="1903488" y="2583887"/>
                </a:cubicBezTo>
                <a:cubicBezTo>
                  <a:pt x="1912988" y="2582780"/>
                  <a:pt x="1918416" y="2576693"/>
                  <a:pt x="1917964" y="2564517"/>
                </a:cubicBezTo>
                <a:close/>
                <a:moveTo>
                  <a:pt x="2234614" y="2563981"/>
                </a:moveTo>
                <a:cubicBezTo>
                  <a:pt x="2227001" y="2563826"/>
                  <a:pt x="2221516" y="2566593"/>
                  <a:pt x="2220158" y="2573925"/>
                </a:cubicBezTo>
                <a:cubicBezTo>
                  <a:pt x="2223325" y="2556770"/>
                  <a:pt x="2216992" y="2590528"/>
                  <a:pt x="2220158" y="2573925"/>
                </a:cubicBezTo>
                <a:cubicBezTo>
                  <a:pt x="2217444" y="2588314"/>
                  <a:pt x="2239611" y="2583334"/>
                  <a:pt x="2245040" y="2592188"/>
                </a:cubicBezTo>
                <a:cubicBezTo>
                  <a:pt x="2228754" y="2594402"/>
                  <a:pt x="2210658" y="2598829"/>
                  <a:pt x="2193920" y="2598829"/>
                </a:cubicBezTo>
                <a:cubicBezTo>
                  <a:pt x="2177182" y="2598829"/>
                  <a:pt x="2174920" y="2596062"/>
                  <a:pt x="2161348" y="2590528"/>
                </a:cubicBezTo>
                <a:cubicBezTo>
                  <a:pt x="2178086" y="2597169"/>
                  <a:pt x="2185325" y="2631480"/>
                  <a:pt x="2213373" y="2629820"/>
                </a:cubicBezTo>
                <a:cubicBezTo>
                  <a:pt x="2246849" y="2628713"/>
                  <a:pt x="2269921" y="2593848"/>
                  <a:pt x="2306564" y="2599936"/>
                </a:cubicBezTo>
                <a:cubicBezTo>
                  <a:pt x="2299439" y="2591220"/>
                  <a:pt x="2257452" y="2564448"/>
                  <a:pt x="2234614" y="2563981"/>
                </a:cubicBezTo>
                <a:close/>
                <a:moveTo>
                  <a:pt x="2961083" y="2560972"/>
                </a:moveTo>
                <a:cubicBezTo>
                  <a:pt x="2952686" y="2564345"/>
                  <a:pt x="2956757" y="2589975"/>
                  <a:pt x="2955739" y="2591635"/>
                </a:cubicBezTo>
                <a:cubicBezTo>
                  <a:pt x="2951215" y="2599936"/>
                  <a:pt x="2932215" y="2617645"/>
                  <a:pt x="2925429" y="2621519"/>
                </a:cubicBezTo>
                <a:cubicBezTo>
                  <a:pt x="2924977" y="2622072"/>
                  <a:pt x="2896929" y="2628160"/>
                  <a:pt x="2895572" y="2628160"/>
                </a:cubicBezTo>
                <a:cubicBezTo>
                  <a:pt x="2892857" y="2639228"/>
                  <a:pt x="2889238" y="2641442"/>
                  <a:pt x="2884714" y="2635908"/>
                </a:cubicBezTo>
                <a:cubicBezTo>
                  <a:pt x="2881095" y="2632587"/>
                  <a:pt x="2877024" y="2629820"/>
                  <a:pt x="2872500" y="2628713"/>
                </a:cubicBezTo>
                <a:cubicBezTo>
                  <a:pt x="2886072" y="2634248"/>
                  <a:pt x="2896024" y="2651403"/>
                  <a:pt x="2909596" y="2653617"/>
                </a:cubicBezTo>
                <a:cubicBezTo>
                  <a:pt x="2901000" y="2653064"/>
                  <a:pt x="2893762" y="2648083"/>
                  <a:pt x="2888786" y="2639228"/>
                </a:cubicBezTo>
                <a:cubicBezTo>
                  <a:pt x="2913667" y="2644762"/>
                  <a:pt x="2932667" y="2635908"/>
                  <a:pt x="2954834" y="2627607"/>
                </a:cubicBezTo>
                <a:cubicBezTo>
                  <a:pt x="2964787" y="2622072"/>
                  <a:pt x="2974739" y="2615985"/>
                  <a:pt x="2984239" y="2610451"/>
                </a:cubicBezTo>
                <a:cubicBezTo>
                  <a:pt x="2984239" y="2603256"/>
                  <a:pt x="2975192" y="2601596"/>
                  <a:pt x="2975192" y="2594402"/>
                </a:cubicBezTo>
                <a:cubicBezTo>
                  <a:pt x="2975192" y="2584994"/>
                  <a:pt x="2984692" y="2576139"/>
                  <a:pt x="2974287" y="2566731"/>
                </a:cubicBezTo>
                <a:cubicBezTo>
                  <a:pt x="2968067" y="2561197"/>
                  <a:pt x="2963882" y="2559848"/>
                  <a:pt x="2961083" y="2560972"/>
                </a:cubicBezTo>
                <a:close/>
                <a:moveTo>
                  <a:pt x="741434" y="2556847"/>
                </a:moveTo>
                <a:cubicBezTo>
                  <a:pt x="742155" y="2557288"/>
                  <a:pt x="744473" y="2558707"/>
                  <a:pt x="749449" y="2561750"/>
                </a:cubicBezTo>
                <a:cubicBezTo>
                  <a:pt x="751485" y="2562996"/>
                  <a:pt x="739271" y="2555525"/>
                  <a:pt x="741434" y="2556847"/>
                </a:cubicBezTo>
                <a:close/>
                <a:moveTo>
                  <a:pt x="3343435" y="2553449"/>
                </a:moveTo>
                <a:cubicBezTo>
                  <a:pt x="3338911" y="2575032"/>
                  <a:pt x="3312672" y="2582227"/>
                  <a:pt x="3311767" y="2591081"/>
                </a:cubicBezTo>
                <a:cubicBezTo>
                  <a:pt x="3310637" y="2601873"/>
                  <a:pt x="3318893" y="2602150"/>
                  <a:pt x="3328110" y="2599037"/>
                </a:cubicBezTo>
                <a:lnTo>
                  <a:pt x="3349623" y="2586989"/>
                </a:lnTo>
                <a:lnTo>
                  <a:pt x="3349542" y="2587069"/>
                </a:lnTo>
                <a:cubicBezTo>
                  <a:pt x="3347506" y="2589145"/>
                  <a:pt x="3345697" y="2591082"/>
                  <a:pt x="3350220" y="2586654"/>
                </a:cubicBezTo>
                <a:cubicBezTo>
                  <a:pt x="3352030" y="2584717"/>
                  <a:pt x="3352369" y="2584302"/>
                  <a:pt x="3352002" y="2584631"/>
                </a:cubicBezTo>
                <a:lnTo>
                  <a:pt x="3350213" y="2586404"/>
                </a:lnTo>
                <a:lnTo>
                  <a:pt x="3349712" y="2569429"/>
                </a:lnTo>
                <a:cubicBezTo>
                  <a:pt x="3347280" y="2562719"/>
                  <a:pt x="3343887" y="2556216"/>
                  <a:pt x="3343435" y="2553449"/>
                </a:cubicBezTo>
                <a:close/>
                <a:moveTo>
                  <a:pt x="1509911" y="2552896"/>
                </a:moveTo>
                <a:cubicBezTo>
                  <a:pt x="1490459" y="2578353"/>
                  <a:pt x="1434363" y="2569498"/>
                  <a:pt x="1410839" y="2562857"/>
                </a:cubicBezTo>
                <a:cubicBezTo>
                  <a:pt x="1451553" y="2574479"/>
                  <a:pt x="1378267" y="2567285"/>
                  <a:pt x="1403600" y="2600489"/>
                </a:cubicBezTo>
                <a:cubicBezTo>
                  <a:pt x="1405862" y="2603256"/>
                  <a:pt x="1428029" y="2593295"/>
                  <a:pt x="1431196" y="2592742"/>
                </a:cubicBezTo>
                <a:cubicBezTo>
                  <a:pt x="1460601" y="2588868"/>
                  <a:pt x="1482316" y="2589974"/>
                  <a:pt x="1511269" y="2568391"/>
                </a:cubicBezTo>
                <a:cubicBezTo>
                  <a:pt x="1496340" y="2579460"/>
                  <a:pt x="1515792" y="2565071"/>
                  <a:pt x="1511269" y="2568391"/>
                </a:cubicBezTo>
                <a:cubicBezTo>
                  <a:pt x="1515340" y="2562857"/>
                  <a:pt x="1514887" y="2557877"/>
                  <a:pt x="1509911" y="2552896"/>
                </a:cubicBezTo>
                <a:close/>
                <a:moveTo>
                  <a:pt x="1392093" y="2545719"/>
                </a:moveTo>
                <a:cubicBezTo>
                  <a:pt x="1391711" y="2544604"/>
                  <a:pt x="1393175" y="2548819"/>
                  <a:pt x="1394479" y="2552587"/>
                </a:cubicBezTo>
                <a:lnTo>
                  <a:pt x="1395911" y="2556735"/>
                </a:lnTo>
                <a:lnTo>
                  <a:pt x="1395910" y="2556770"/>
                </a:lnTo>
                <a:cubicBezTo>
                  <a:pt x="1393422" y="2549575"/>
                  <a:pt x="1392347" y="2546462"/>
                  <a:pt x="1392093" y="2545719"/>
                </a:cubicBezTo>
                <a:close/>
                <a:moveTo>
                  <a:pt x="4095770" y="2541807"/>
                </a:moveTo>
                <a:lnTo>
                  <a:pt x="4095754" y="2541828"/>
                </a:lnTo>
                <a:lnTo>
                  <a:pt x="4095714" y="2541823"/>
                </a:lnTo>
                <a:close/>
                <a:moveTo>
                  <a:pt x="982414" y="2537928"/>
                </a:moveTo>
                <a:cubicBezTo>
                  <a:pt x="980704" y="2538404"/>
                  <a:pt x="978809" y="2539753"/>
                  <a:pt x="977000" y="2542381"/>
                </a:cubicBezTo>
                <a:cubicBezTo>
                  <a:pt x="980167" y="2543488"/>
                  <a:pt x="982881" y="2544595"/>
                  <a:pt x="985595" y="2546255"/>
                </a:cubicBezTo>
                <a:cubicBezTo>
                  <a:pt x="991024" y="2542935"/>
                  <a:pt x="987546" y="2536501"/>
                  <a:pt x="982414" y="2537928"/>
                </a:cubicBezTo>
                <a:close/>
                <a:moveTo>
                  <a:pt x="2563972" y="2537400"/>
                </a:moveTo>
                <a:cubicBezTo>
                  <a:pt x="2567139" y="2543488"/>
                  <a:pt x="2554472" y="2566731"/>
                  <a:pt x="2571663" y="2557323"/>
                </a:cubicBezTo>
                <a:cubicBezTo>
                  <a:pt x="2569853" y="2546255"/>
                  <a:pt x="2583425" y="2533526"/>
                  <a:pt x="2563972" y="2537400"/>
                </a:cubicBezTo>
                <a:close/>
                <a:moveTo>
                  <a:pt x="138558" y="2535671"/>
                </a:moveTo>
                <a:cubicBezTo>
                  <a:pt x="134430" y="2535740"/>
                  <a:pt x="129906" y="2538230"/>
                  <a:pt x="124251" y="2542934"/>
                </a:cubicBezTo>
                <a:cubicBezTo>
                  <a:pt x="134656" y="2548468"/>
                  <a:pt x="141894" y="2549022"/>
                  <a:pt x="150489" y="2542934"/>
                </a:cubicBezTo>
                <a:cubicBezTo>
                  <a:pt x="146418" y="2537954"/>
                  <a:pt x="142686" y="2535602"/>
                  <a:pt x="138558" y="2535671"/>
                </a:cubicBezTo>
                <a:close/>
                <a:moveTo>
                  <a:pt x="3336762" y="2535118"/>
                </a:moveTo>
                <a:cubicBezTo>
                  <a:pt x="3330768" y="2535049"/>
                  <a:pt x="3325566" y="2537124"/>
                  <a:pt x="3320363" y="2544041"/>
                </a:cubicBezTo>
                <a:cubicBezTo>
                  <a:pt x="3332577" y="2547915"/>
                  <a:pt x="3342530" y="2550682"/>
                  <a:pt x="3357911" y="2539060"/>
                </a:cubicBezTo>
                <a:cubicBezTo>
                  <a:pt x="3349542" y="2537400"/>
                  <a:pt x="3342756" y="2535187"/>
                  <a:pt x="3336762" y="2535118"/>
                </a:cubicBezTo>
                <a:close/>
                <a:moveTo>
                  <a:pt x="3181134" y="2531036"/>
                </a:moveTo>
                <a:cubicBezTo>
                  <a:pt x="3178738" y="2530171"/>
                  <a:pt x="3176052" y="2530068"/>
                  <a:pt x="3172885" y="2531313"/>
                </a:cubicBezTo>
                <a:cubicBezTo>
                  <a:pt x="3177409" y="2552896"/>
                  <a:pt x="3189171" y="2546808"/>
                  <a:pt x="3200028" y="2543488"/>
                </a:cubicBezTo>
                <a:cubicBezTo>
                  <a:pt x="3192903" y="2543073"/>
                  <a:pt x="3188323" y="2533630"/>
                  <a:pt x="3181134" y="2531036"/>
                </a:cubicBezTo>
                <a:close/>
                <a:moveTo>
                  <a:pt x="6730906" y="2530206"/>
                </a:moveTo>
                <a:cubicBezTo>
                  <a:pt x="6729549" y="2533527"/>
                  <a:pt x="6728305" y="2539891"/>
                  <a:pt x="6726269" y="2543696"/>
                </a:cubicBezTo>
                <a:lnTo>
                  <a:pt x="6723005" y="2546375"/>
                </a:lnTo>
                <a:lnTo>
                  <a:pt x="6716882" y="2541828"/>
                </a:lnTo>
                <a:cubicBezTo>
                  <a:pt x="6719144" y="2545287"/>
                  <a:pt x="6720982" y="2546705"/>
                  <a:pt x="6722509" y="2546783"/>
                </a:cubicBezTo>
                <a:lnTo>
                  <a:pt x="6723005" y="2546375"/>
                </a:lnTo>
                <a:lnTo>
                  <a:pt x="6723215" y="2546532"/>
                </a:lnTo>
                <a:cubicBezTo>
                  <a:pt x="6725251" y="2547085"/>
                  <a:pt x="6727287" y="2547639"/>
                  <a:pt x="6729549" y="2551236"/>
                </a:cubicBezTo>
                <a:cubicBezTo>
                  <a:pt x="6734525" y="2558983"/>
                  <a:pt x="6723668" y="2569498"/>
                  <a:pt x="6737692" y="2570605"/>
                </a:cubicBezTo>
                <a:cubicBezTo>
                  <a:pt x="6776597" y="2575032"/>
                  <a:pt x="6737692" y="2541274"/>
                  <a:pt x="6730906" y="2530206"/>
                </a:cubicBezTo>
                <a:close/>
                <a:moveTo>
                  <a:pt x="4125753" y="2530128"/>
                </a:moveTo>
                <a:cubicBezTo>
                  <a:pt x="4123773" y="2528926"/>
                  <a:pt x="4122558" y="2528822"/>
                  <a:pt x="4123349" y="2530759"/>
                </a:cubicBezTo>
                <a:cubicBezTo>
                  <a:pt x="4124706" y="2534080"/>
                  <a:pt x="4119730" y="2539060"/>
                  <a:pt x="4130587" y="2545148"/>
                </a:cubicBezTo>
                <a:cubicBezTo>
                  <a:pt x="4144498" y="2547224"/>
                  <a:pt x="4131690" y="2533734"/>
                  <a:pt x="4125753" y="2530128"/>
                </a:cubicBezTo>
                <a:close/>
                <a:moveTo>
                  <a:pt x="6825455" y="2529652"/>
                </a:moveTo>
                <a:lnTo>
                  <a:pt x="6820719" y="2535673"/>
                </a:lnTo>
                <a:lnTo>
                  <a:pt x="6821892" y="2532376"/>
                </a:lnTo>
                <a:cubicBezTo>
                  <a:pt x="6822938" y="2530448"/>
                  <a:pt x="6824211" y="2529099"/>
                  <a:pt x="6825455" y="2529652"/>
                </a:cubicBezTo>
                <a:close/>
                <a:moveTo>
                  <a:pt x="739044" y="2529652"/>
                </a:moveTo>
                <a:cubicBezTo>
                  <a:pt x="728187" y="2529099"/>
                  <a:pt x="726378" y="2539060"/>
                  <a:pt x="717782" y="2542381"/>
                </a:cubicBezTo>
                <a:cubicBezTo>
                  <a:pt x="705115" y="2547915"/>
                  <a:pt x="695615" y="2547362"/>
                  <a:pt x="682496" y="2550129"/>
                </a:cubicBezTo>
                <a:cubicBezTo>
                  <a:pt x="698782" y="2572819"/>
                  <a:pt x="728639" y="2549022"/>
                  <a:pt x="749449" y="2561750"/>
                </a:cubicBezTo>
                <a:cubicBezTo>
                  <a:pt x="761211" y="2568945"/>
                  <a:pt x="764378" y="2530206"/>
                  <a:pt x="739044" y="2529652"/>
                </a:cubicBezTo>
                <a:close/>
                <a:moveTo>
                  <a:pt x="7296390" y="2529099"/>
                </a:moveTo>
                <a:cubicBezTo>
                  <a:pt x="7284628" y="2529099"/>
                  <a:pt x="7247984" y="2533526"/>
                  <a:pt x="7273318" y="2552896"/>
                </a:cubicBezTo>
                <a:cubicBezTo>
                  <a:pt x="7291866" y="2546255"/>
                  <a:pt x="7374652" y="2557877"/>
                  <a:pt x="7377819" y="2529099"/>
                </a:cubicBezTo>
                <a:cubicBezTo>
                  <a:pt x="7350676" y="2529099"/>
                  <a:pt x="7323533" y="2529099"/>
                  <a:pt x="7296390" y="2529099"/>
                </a:cubicBezTo>
                <a:close/>
                <a:moveTo>
                  <a:pt x="3760083" y="2529099"/>
                </a:moveTo>
                <a:cubicBezTo>
                  <a:pt x="3770940" y="2529099"/>
                  <a:pt x="3773768" y="2533111"/>
                  <a:pt x="3772467" y="2535118"/>
                </a:cubicBezTo>
                <a:lnTo>
                  <a:pt x="3770628" y="2535421"/>
                </a:lnTo>
                <a:close/>
                <a:moveTo>
                  <a:pt x="3777139" y="2528978"/>
                </a:moveTo>
                <a:cubicBezTo>
                  <a:pt x="3768565" y="2528926"/>
                  <a:pt x="3761893" y="2529099"/>
                  <a:pt x="3760083" y="2529099"/>
                </a:cubicBezTo>
                <a:cubicBezTo>
                  <a:pt x="3762910" y="2533111"/>
                  <a:pt x="3765681" y="2535118"/>
                  <a:pt x="3767908" y="2535870"/>
                </a:cubicBezTo>
                <a:lnTo>
                  <a:pt x="3770628" y="2535421"/>
                </a:lnTo>
                <a:lnTo>
                  <a:pt x="3791354" y="2547846"/>
                </a:lnTo>
                <a:cubicBezTo>
                  <a:pt x="3804530" y="2551651"/>
                  <a:pt x="3818215" y="2552066"/>
                  <a:pt x="3825679" y="2546255"/>
                </a:cubicBezTo>
                <a:cubicBezTo>
                  <a:pt x="3845697" y="2531313"/>
                  <a:pt x="3802862" y="2529134"/>
                  <a:pt x="3777139" y="2528978"/>
                </a:cubicBezTo>
                <a:close/>
                <a:moveTo>
                  <a:pt x="4544521" y="2528823"/>
                </a:moveTo>
                <a:cubicBezTo>
                  <a:pt x="4535700" y="2528823"/>
                  <a:pt x="4527783" y="2530483"/>
                  <a:pt x="4520093" y="2534633"/>
                </a:cubicBezTo>
                <a:cubicBezTo>
                  <a:pt x="4535926" y="2541828"/>
                  <a:pt x="4551760" y="2544041"/>
                  <a:pt x="4574379" y="2532973"/>
                </a:cubicBezTo>
                <a:cubicBezTo>
                  <a:pt x="4563069" y="2530483"/>
                  <a:pt x="4553343" y="2528823"/>
                  <a:pt x="4544521" y="2528823"/>
                </a:cubicBezTo>
                <a:close/>
                <a:moveTo>
                  <a:pt x="7229436" y="2528546"/>
                </a:moveTo>
                <a:cubicBezTo>
                  <a:pt x="7219032" y="2528546"/>
                  <a:pt x="7209079" y="2530759"/>
                  <a:pt x="7200031" y="2536847"/>
                </a:cubicBezTo>
                <a:cubicBezTo>
                  <a:pt x="7175150" y="2555109"/>
                  <a:pt x="7211341" y="2552896"/>
                  <a:pt x="7181031" y="2565071"/>
                </a:cubicBezTo>
                <a:cubicBezTo>
                  <a:pt x="7200936" y="2557323"/>
                  <a:pt x="7223556" y="2550129"/>
                  <a:pt x="7244365" y="2548468"/>
                </a:cubicBezTo>
                <a:cubicBezTo>
                  <a:pt x="7266984" y="2546808"/>
                  <a:pt x="7239389" y="2529099"/>
                  <a:pt x="7229436" y="2528546"/>
                </a:cubicBezTo>
                <a:close/>
                <a:moveTo>
                  <a:pt x="600444" y="2528200"/>
                </a:moveTo>
                <a:cubicBezTo>
                  <a:pt x="594281" y="2528407"/>
                  <a:pt x="588173" y="2529376"/>
                  <a:pt x="582066" y="2529652"/>
                </a:cubicBezTo>
                <a:cubicBezTo>
                  <a:pt x="592923" y="2559537"/>
                  <a:pt x="592923" y="2559537"/>
                  <a:pt x="619162" y="2531313"/>
                </a:cubicBezTo>
                <a:cubicBezTo>
                  <a:pt x="612828" y="2528546"/>
                  <a:pt x="606608" y="2527992"/>
                  <a:pt x="600444" y="2528200"/>
                </a:cubicBezTo>
                <a:close/>
                <a:moveTo>
                  <a:pt x="2696692" y="2527923"/>
                </a:moveTo>
                <a:cubicBezTo>
                  <a:pt x="2690867" y="2527992"/>
                  <a:pt x="2684986" y="2531036"/>
                  <a:pt x="2684759" y="2537400"/>
                </a:cubicBezTo>
                <a:cubicBezTo>
                  <a:pt x="2683855" y="2552896"/>
                  <a:pt x="2708284" y="2550129"/>
                  <a:pt x="2708284" y="2536293"/>
                </a:cubicBezTo>
                <a:cubicBezTo>
                  <a:pt x="2708284" y="2530759"/>
                  <a:pt x="2702516" y="2527854"/>
                  <a:pt x="2696692" y="2527923"/>
                </a:cubicBezTo>
                <a:close/>
                <a:moveTo>
                  <a:pt x="2947830" y="2527231"/>
                </a:moveTo>
                <a:cubicBezTo>
                  <a:pt x="2935382" y="2526920"/>
                  <a:pt x="2913328" y="2530344"/>
                  <a:pt x="2954382" y="2529099"/>
                </a:cubicBezTo>
                <a:cubicBezTo>
                  <a:pt x="2897834" y="2530759"/>
                  <a:pt x="2843095" y="2549575"/>
                  <a:pt x="2787904" y="2558430"/>
                </a:cubicBezTo>
                <a:cubicBezTo>
                  <a:pt x="2814594" y="2573925"/>
                  <a:pt x="2835857" y="2550682"/>
                  <a:pt x="2862095" y="2562304"/>
                </a:cubicBezTo>
                <a:cubicBezTo>
                  <a:pt x="2887429" y="2573372"/>
                  <a:pt x="2891953" y="2602703"/>
                  <a:pt x="2920905" y="2608237"/>
                </a:cubicBezTo>
                <a:cubicBezTo>
                  <a:pt x="2934929" y="2549575"/>
                  <a:pt x="2893762" y="2587761"/>
                  <a:pt x="2887429" y="2558983"/>
                </a:cubicBezTo>
                <a:cubicBezTo>
                  <a:pt x="2884262" y="2542934"/>
                  <a:pt x="2921358" y="2554003"/>
                  <a:pt x="2927691" y="2553449"/>
                </a:cubicBezTo>
                <a:cubicBezTo>
                  <a:pt x="2939453" y="2553449"/>
                  <a:pt x="2957096" y="2540167"/>
                  <a:pt x="2964334" y="2539614"/>
                </a:cubicBezTo>
                <a:cubicBezTo>
                  <a:pt x="2960715" y="2540167"/>
                  <a:pt x="3047121" y="2558983"/>
                  <a:pt x="3021788" y="2530206"/>
                </a:cubicBezTo>
                <a:cubicBezTo>
                  <a:pt x="3014549" y="2522458"/>
                  <a:pt x="2998263" y="2531866"/>
                  <a:pt x="2991930" y="2532419"/>
                </a:cubicBezTo>
                <a:cubicBezTo>
                  <a:pt x="2979716" y="2534080"/>
                  <a:pt x="2965239" y="2526885"/>
                  <a:pt x="2954382" y="2529099"/>
                </a:cubicBezTo>
                <a:cubicBezTo>
                  <a:pt x="2955061" y="2527854"/>
                  <a:pt x="2951979" y="2527335"/>
                  <a:pt x="2947830" y="2527231"/>
                </a:cubicBezTo>
                <a:close/>
                <a:moveTo>
                  <a:pt x="1323945" y="2525692"/>
                </a:moveTo>
                <a:cubicBezTo>
                  <a:pt x="1324687" y="2526609"/>
                  <a:pt x="1326468" y="2529376"/>
                  <a:pt x="1329861" y="2535187"/>
                </a:cubicBezTo>
                <a:cubicBezTo>
                  <a:pt x="1328844" y="2536847"/>
                  <a:pt x="1321718" y="2522942"/>
                  <a:pt x="1323945" y="2525692"/>
                </a:cubicBezTo>
                <a:close/>
                <a:moveTo>
                  <a:pt x="6807360" y="2521628"/>
                </a:moveTo>
                <a:cubicBezTo>
                  <a:pt x="6802271" y="2520798"/>
                  <a:pt x="6797860" y="2523012"/>
                  <a:pt x="6793336" y="2531866"/>
                </a:cubicBezTo>
                <a:cubicBezTo>
                  <a:pt x="6802158" y="2525225"/>
                  <a:pt x="6810470" y="2540997"/>
                  <a:pt x="6818083" y="2539026"/>
                </a:cubicBezTo>
                <a:lnTo>
                  <a:pt x="6820719" y="2535673"/>
                </a:lnTo>
                <a:lnTo>
                  <a:pt x="6819687" y="2538577"/>
                </a:lnTo>
                <a:cubicBezTo>
                  <a:pt x="6819008" y="2542105"/>
                  <a:pt x="6820253" y="2542658"/>
                  <a:pt x="6825455" y="2529652"/>
                </a:cubicBezTo>
                <a:cubicBezTo>
                  <a:pt x="6818217" y="2526332"/>
                  <a:pt x="6812449" y="2522458"/>
                  <a:pt x="6807360" y="2521628"/>
                </a:cubicBezTo>
                <a:close/>
                <a:moveTo>
                  <a:pt x="2561647" y="2519484"/>
                </a:moveTo>
                <a:cubicBezTo>
                  <a:pt x="2559675" y="2521248"/>
                  <a:pt x="2557639" y="2531728"/>
                  <a:pt x="2557639" y="2531313"/>
                </a:cubicBezTo>
                <a:cubicBezTo>
                  <a:pt x="2562163" y="2530206"/>
                  <a:pt x="2564425" y="2526885"/>
                  <a:pt x="2563520" y="2521351"/>
                </a:cubicBezTo>
                <a:cubicBezTo>
                  <a:pt x="2562955" y="2519276"/>
                  <a:pt x="2562305" y="2518896"/>
                  <a:pt x="2561647" y="2519484"/>
                </a:cubicBezTo>
                <a:close/>
                <a:moveTo>
                  <a:pt x="1412818" y="2514434"/>
                </a:moveTo>
                <a:cubicBezTo>
                  <a:pt x="1392178" y="2511943"/>
                  <a:pt x="1372838" y="2515817"/>
                  <a:pt x="1369219" y="2534080"/>
                </a:cubicBezTo>
                <a:cubicBezTo>
                  <a:pt x="1375100" y="2533526"/>
                  <a:pt x="1378719" y="2536293"/>
                  <a:pt x="1380529" y="2542934"/>
                </a:cubicBezTo>
                <a:cubicBezTo>
                  <a:pt x="1380076" y="2546255"/>
                  <a:pt x="1335290" y="2550129"/>
                  <a:pt x="1328052" y="2566731"/>
                </a:cubicBezTo>
                <a:cubicBezTo>
                  <a:pt x="1334385" y="2566731"/>
                  <a:pt x="1398172" y="2562857"/>
                  <a:pt x="1395910" y="2556770"/>
                </a:cubicBezTo>
                <a:cubicBezTo>
                  <a:pt x="1396419" y="2558223"/>
                  <a:pt x="1396387" y="2558119"/>
                  <a:pt x="1396065" y="2557181"/>
                </a:cubicBezTo>
                <a:lnTo>
                  <a:pt x="1395911" y="2556735"/>
                </a:lnTo>
                <a:lnTo>
                  <a:pt x="1396497" y="2537574"/>
                </a:lnTo>
                <a:cubicBezTo>
                  <a:pt x="1405128" y="2524395"/>
                  <a:pt x="1433798" y="2527716"/>
                  <a:pt x="1445672" y="2533526"/>
                </a:cubicBezTo>
                <a:cubicBezTo>
                  <a:pt x="1452797" y="2537262"/>
                  <a:pt x="1459668" y="2554383"/>
                  <a:pt x="1470483" y="2557107"/>
                </a:cubicBezTo>
                <a:lnTo>
                  <a:pt x="1476267" y="2555646"/>
                </a:lnTo>
                <a:lnTo>
                  <a:pt x="1476498" y="2555931"/>
                </a:lnTo>
                <a:cubicBezTo>
                  <a:pt x="1478753" y="2556770"/>
                  <a:pt x="1481863" y="2556216"/>
                  <a:pt x="1486387" y="2553449"/>
                </a:cubicBezTo>
                <a:cubicBezTo>
                  <a:pt x="1492495" y="2549575"/>
                  <a:pt x="1493286" y="2544456"/>
                  <a:pt x="1492155" y="2539268"/>
                </a:cubicBezTo>
                <a:lnTo>
                  <a:pt x="1491438" y="2537454"/>
                </a:lnTo>
                <a:lnTo>
                  <a:pt x="1499506" y="2528546"/>
                </a:lnTo>
                <a:cubicBezTo>
                  <a:pt x="1497244" y="2513050"/>
                  <a:pt x="1485030" y="2520798"/>
                  <a:pt x="1486387" y="2524672"/>
                </a:cubicBezTo>
                <a:lnTo>
                  <a:pt x="1491438" y="2537454"/>
                </a:lnTo>
                <a:lnTo>
                  <a:pt x="1490798" y="2538161"/>
                </a:lnTo>
                <a:cubicBezTo>
                  <a:pt x="1489667" y="2543350"/>
                  <a:pt x="1488649" y="2549576"/>
                  <a:pt x="1482768" y="2554003"/>
                </a:cubicBezTo>
                <a:lnTo>
                  <a:pt x="1476267" y="2555646"/>
                </a:lnTo>
                <a:lnTo>
                  <a:pt x="1471741" y="2550059"/>
                </a:lnTo>
                <a:cubicBezTo>
                  <a:pt x="1469536" y="2544456"/>
                  <a:pt x="1468518" y="2536570"/>
                  <a:pt x="1464220" y="2532973"/>
                </a:cubicBezTo>
                <a:cubicBezTo>
                  <a:pt x="1455399" y="2525779"/>
                  <a:pt x="1433458" y="2516924"/>
                  <a:pt x="1412818" y="2514434"/>
                </a:cubicBezTo>
                <a:close/>
                <a:moveTo>
                  <a:pt x="1917465" y="2513425"/>
                </a:moveTo>
                <a:lnTo>
                  <a:pt x="1917512" y="2513603"/>
                </a:lnTo>
                <a:lnTo>
                  <a:pt x="1917413" y="2513663"/>
                </a:lnTo>
                <a:close/>
                <a:moveTo>
                  <a:pt x="4086367" y="2512358"/>
                </a:moveTo>
                <a:cubicBezTo>
                  <a:pt x="4079128" y="2511390"/>
                  <a:pt x="4072230" y="2511667"/>
                  <a:pt x="4069968" y="2516924"/>
                </a:cubicBezTo>
                <a:cubicBezTo>
                  <a:pt x="4064992" y="2528269"/>
                  <a:pt x="4068497" y="2535325"/>
                  <a:pt x="4074718" y="2539130"/>
                </a:cubicBezTo>
                <a:lnTo>
                  <a:pt x="4095714" y="2541823"/>
                </a:lnTo>
                <a:lnTo>
                  <a:pt x="4091555" y="2542995"/>
                </a:lnTo>
                <a:cubicBezTo>
                  <a:pt x="4090919" y="2543177"/>
                  <a:pt x="4091795" y="2542935"/>
                  <a:pt x="4095754" y="2541828"/>
                </a:cubicBezTo>
                <a:cubicBezTo>
                  <a:pt x="4104575" y="2539337"/>
                  <a:pt x="4100617" y="2540444"/>
                  <a:pt x="4096432" y="2541620"/>
                </a:cubicBezTo>
                <a:lnTo>
                  <a:pt x="4095770" y="2541807"/>
                </a:lnTo>
                <a:lnTo>
                  <a:pt x="4104688" y="2530413"/>
                </a:lnTo>
                <a:cubicBezTo>
                  <a:pt x="4105819" y="2525087"/>
                  <a:pt x="4105480" y="2519137"/>
                  <a:pt x="4104801" y="2515264"/>
                </a:cubicBezTo>
                <a:cubicBezTo>
                  <a:pt x="4101182" y="2515540"/>
                  <a:pt x="4093605" y="2513327"/>
                  <a:pt x="4086367" y="2512358"/>
                </a:cubicBezTo>
                <a:close/>
                <a:moveTo>
                  <a:pt x="1174834" y="2510888"/>
                </a:moveTo>
                <a:cubicBezTo>
                  <a:pt x="1171526" y="2510491"/>
                  <a:pt x="1167568" y="2511943"/>
                  <a:pt x="1162478" y="2516371"/>
                </a:cubicBezTo>
                <a:cubicBezTo>
                  <a:pt x="1171074" y="2529652"/>
                  <a:pt x="1176502" y="2548468"/>
                  <a:pt x="1200026" y="2534080"/>
                </a:cubicBezTo>
                <a:cubicBezTo>
                  <a:pt x="1188830" y="2529929"/>
                  <a:pt x="1184758" y="2512082"/>
                  <a:pt x="1174834" y="2510888"/>
                </a:cubicBezTo>
                <a:close/>
                <a:moveTo>
                  <a:pt x="1129002" y="2508069"/>
                </a:moveTo>
                <a:lnTo>
                  <a:pt x="1129008" y="2508136"/>
                </a:lnTo>
                <a:lnTo>
                  <a:pt x="1128048" y="2508848"/>
                </a:lnTo>
                <a:cubicBezTo>
                  <a:pt x="1126796" y="2509764"/>
                  <a:pt x="1126627" y="2509868"/>
                  <a:pt x="1129002" y="2508069"/>
                </a:cubicBezTo>
                <a:close/>
                <a:moveTo>
                  <a:pt x="858474" y="2503089"/>
                </a:moveTo>
                <a:lnTo>
                  <a:pt x="871450" y="2508248"/>
                </a:lnTo>
                <a:lnTo>
                  <a:pt x="876570" y="2516924"/>
                </a:lnTo>
                <a:cubicBezTo>
                  <a:pt x="880189" y="2514710"/>
                  <a:pt x="880189" y="2512497"/>
                  <a:pt x="876570" y="2510283"/>
                </a:cubicBezTo>
                <a:lnTo>
                  <a:pt x="871450" y="2508248"/>
                </a:lnTo>
                <a:lnTo>
                  <a:pt x="870406" y="2506478"/>
                </a:lnTo>
                <a:cubicBezTo>
                  <a:pt x="866844" y="2504472"/>
                  <a:pt x="862320" y="2503642"/>
                  <a:pt x="858474" y="2503089"/>
                </a:cubicBezTo>
                <a:close/>
                <a:moveTo>
                  <a:pt x="1345695" y="2502535"/>
                </a:moveTo>
                <a:cubicBezTo>
                  <a:pt x="1298647" y="2517477"/>
                  <a:pt x="1249336" y="2503089"/>
                  <a:pt x="1202741" y="2519138"/>
                </a:cubicBezTo>
                <a:cubicBezTo>
                  <a:pt x="1212241" y="2529099"/>
                  <a:pt x="1232598" y="2525225"/>
                  <a:pt x="1237574" y="2541274"/>
                </a:cubicBezTo>
                <a:cubicBezTo>
                  <a:pt x="1218122" y="2573925"/>
                  <a:pt x="1150716" y="2547915"/>
                  <a:pt x="1124478" y="2565071"/>
                </a:cubicBezTo>
                <a:cubicBezTo>
                  <a:pt x="1089644" y="2588314"/>
                  <a:pt x="1146645" y="2576139"/>
                  <a:pt x="1161121" y="2574479"/>
                </a:cubicBezTo>
                <a:cubicBezTo>
                  <a:pt x="1181026" y="2573372"/>
                  <a:pt x="1257027" y="2596615"/>
                  <a:pt x="1271956" y="2573925"/>
                </a:cubicBezTo>
                <a:cubicBezTo>
                  <a:pt x="1280099" y="2561750"/>
                  <a:pt x="1273765" y="2546808"/>
                  <a:pt x="1268337" y="2537954"/>
                </a:cubicBezTo>
                <a:cubicBezTo>
                  <a:pt x="1267884" y="2536847"/>
                  <a:pt x="1256575" y="2552342"/>
                  <a:pt x="1250694" y="2546808"/>
                </a:cubicBezTo>
                <a:cubicBezTo>
                  <a:pt x="1253408" y="2523011"/>
                  <a:pt x="1265170" y="2530206"/>
                  <a:pt x="1277837" y="2530206"/>
                </a:cubicBezTo>
                <a:cubicBezTo>
                  <a:pt x="1285980" y="2530759"/>
                  <a:pt x="1326695" y="2540167"/>
                  <a:pt x="1323980" y="2547362"/>
                </a:cubicBezTo>
                <a:cubicBezTo>
                  <a:pt x="1323980" y="2541828"/>
                  <a:pt x="1326242" y="2537954"/>
                  <a:pt x="1329861" y="2535187"/>
                </a:cubicBezTo>
                <a:cubicBezTo>
                  <a:pt x="1317195" y="2513050"/>
                  <a:pt x="1341171" y="2518031"/>
                  <a:pt x="1345695" y="2502535"/>
                </a:cubicBezTo>
                <a:close/>
                <a:moveTo>
                  <a:pt x="2696677" y="2501852"/>
                </a:moveTo>
                <a:cubicBezTo>
                  <a:pt x="2695419" y="2502397"/>
                  <a:pt x="2694260" y="2504057"/>
                  <a:pt x="2693355" y="2507516"/>
                </a:cubicBezTo>
                <a:cubicBezTo>
                  <a:pt x="2689736" y="2522458"/>
                  <a:pt x="2705569" y="2508623"/>
                  <a:pt x="2706474" y="2508623"/>
                </a:cubicBezTo>
                <a:cubicBezTo>
                  <a:pt x="2705117" y="2508623"/>
                  <a:pt x="2700452" y="2500218"/>
                  <a:pt x="2696677" y="2501852"/>
                </a:cubicBezTo>
                <a:close/>
                <a:moveTo>
                  <a:pt x="1914303" y="2501247"/>
                </a:moveTo>
                <a:cubicBezTo>
                  <a:pt x="1904251" y="2498004"/>
                  <a:pt x="1878041" y="2518031"/>
                  <a:pt x="1874987" y="2524672"/>
                </a:cubicBezTo>
                <a:cubicBezTo>
                  <a:pt x="1878607" y="2527162"/>
                  <a:pt x="1888559" y="2527300"/>
                  <a:pt x="1897946" y="2525363"/>
                </a:cubicBezTo>
                <a:lnTo>
                  <a:pt x="1917413" y="2513663"/>
                </a:lnTo>
                <a:lnTo>
                  <a:pt x="1916833" y="2516301"/>
                </a:lnTo>
                <a:cubicBezTo>
                  <a:pt x="1916381" y="2518446"/>
                  <a:pt x="1916155" y="2519691"/>
                  <a:pt x="1917512" y="2513603"/>
                </a:cubicBezTo>
                <a:cubicBezTo>
                  <a:pt x="1917738" y="2512358"/>
                  <a:pt x="1917681" y="2512497"/>
                  <a:pt x="1917512" y="2513214"/>
                </a:cubicBezTo>
                <a:lnTo>
                  <a:pt x="1917465" y="2513425"/>
                </a:lnTo>
                <a:close/>
                <a:moveTo>
                  <a:pt x="1441339" y="2499872"/>
                </a:moveTo>
                <a:cubicBezTo>
                  <a:pt x="1444287" y="2499768"/>
                  <a:pt x="1448387" y="2501429"/>
                  <a:pt x="1453363" y="2506409"/>
                </a:cubicBezTo>
                <a:lnTo>
                  <a:pt x="1438678" y="2507669"/>
                </a:lnTo>
                <a:lnTo>
                  <a:pt x="1436229" y="2503919"/>
                </a:lnTo>
                <a:cubicBezTo>
                  <a:pt x="1436596" y="2501844"/>
                  <a:pt x="1438392" y="2499976"/>
                  <a:pt x="1441339" y="2499872"/>
                </a:cubicBezTo>
                <a:close/>
                <a:moveTo>
                  <a:pt x="3077431" y="2497554"/>
                </a:moveTo>
                <a:cubicBezTo>
                  <a:pt x="3076526" y="2492574"/>
                  <a:pt x="3081503" y="2519138"/>
                  <a:pt x="3077431" y="2497554"/>
                </a:cubicBezTo>
                <a:close/>
                <a:moveTo>
                  <a:pt x="1522154" y="2495972"/>
                </a:moveTo>
                <a:cubicBezTo>
                  <a:pt x="1522691" y="2496413"/>
                  <a:pt x="1524388" y="2497832"/>
                  <a:pt x="1528007" y="2500875"/>
                </a:cubicBezTo>
                <a:cubicBezTo>
                  <a:pt x="1529364" y="2502120"/>
                  <a:pt x="1520542" y="2494649"/>
                  <a:pt x="1522154" y="2495972"/>
                </a:cubicBezTo>
                <a:close/>
                <a:moveTo>
                  <a:pt x="2543615" y="2495894"/>
                </a:moveTo>
                <a:cubicBezTo>
                  <a:pt x="2545424" y="2502535"/>
                  <a:pt x="2547686" y="2503089"/>
                  <a:pt x="2549948" y="2498108"/>
                </a:cubicBezTo>
                <a:cubicBezTo>
                  <a:pt x="2548591" y="2493681"/>
                  <a:pt x="2546329" y="2493127"/>
                  <a:pt x="2543615" y="2495894"/>
                </a:cubicBezTo>
                <a:close/>
                <a:moveTo>
                  <a:pt x="2673302" y="2494865"/>
                </a:moveTo>
                <a:cubicBezTo>
                  <a:pt x="2672998" y="2493888"/>
                  <a:pt x="2671980" y="2493819"/>
                  <a:pt x="2669831" y="2495341"/>
                </a:cubicBezTo>
                <a:cubicBezTo>
                  <a:pt x="2658973" y="2503089"/>
                  <a:pt x="2645402" y="2490913"/>
                  <a:pt x="2633187" y="2498108"/>
                </a:cubicBezTo>
                <a:cubicBezTo>
                  <a:pt x="2639521" y="2501428"/>
                  <a:pt x="2659426" y="2516924"/>
                  <a:pt x="2668021" y="2509730"/>
                </a:cubicBezTo>
                <a:cubicBezTo>
                  <a:pt x="2668700" y="2508899"/>
                  <a:pt x="2674214" y="2497797"/>
                  <a:pt x="2673302" y="2494865"/>
                </a:cubicBezTo>
                <a:close/>
                <a:moveTo>
                  <a:pt x="7288155" y="2494485"/>
                </a:moveTo>
                <a:cubicBezTo>
                  <a:pt x="7271254" y="2494926"/>
                  <a:pt x="7242329" y="2498247"/>
                  <a:pt x="7253865" y="2510283"/>
                </a:cubicBezTo>
                <a:lnTo>
                  <a:pt x="7305596" y="2510283"/>
                </a:lnTo>
                <a:lnTo>
                  <a:pt x="7306625" y="2512635"/>
                </a:lnTo>
                <a:lnTo>
                  <a:pt x="7316283" y="2510283"/>
                </a:lnTo>
                <a:lnTo>
                  <a:pt x="7321969" y="2510283"/>
                </a:lnTo>
                <a:lnTo>
                  <a:pt x="7331513" y="2511831"/>
                </a:lnTo>
                <a:cubicBezTo>
                  <a:pt x="7343664" y="2511183"/>
                  <a:pt x="7353842" y="2503919"/>
                  <a:pt x="7366057" y="2504749"/>
                </a:cubicBezTo>
                <a:cubicBezTo>
                  <a:pt x="7354295" y="2504195"/>
                  <a:pt x="7339366" y="2510283"/>
                  <a:pt x="7326247" y="2510283"/>
                </a:cubicBezTo>
                <a:lnTo>
                  <a:pt x="7321969" y="2510283"/>
                </a:lnTo>
                <a:lnTo>
                  <a:pt x="7318556" y="2509730"/>
                </a:lnTo>
                <a:lnTo>
                  <a:pt x="7316283" y="2510283"/>
                </a:lnTo>
                <a:lnTo>
                  <a:pt x="7305596" y="2510283"/>
                </a:lnTo>
                <a:lnTo>
                  <a:pt x="7303176" y="2504749"/>
                </a:lnTo>
                <a:cubicBezTo>
                  <a:pt x="7303176" y="2500322"/>
                  <a:pt x="7302270" y="2497001"/>
                  <a:pt x="7299104" y="2494787"/>
                </a:cubicBezTo>
                <a:cubicBezTo>
                  <a:pt x="7298086" y="2494511"/>
                  <a:pt x="7293788" y="2494338"/>
                  <a:pt x="7288155" y="2494485"/>
                </a:cubicBezTo>
                <a:close/>
                <a:moveTo>
                  <a:pt x="2851238" y="2493681"/>
                </a:moveTo>
                <a:lnTo>
                  <a:pt x="2835268" y="2501290"/>
                </a:lnTo>
                <a:lnTo>
                  <a:pt x="2832068" y="2500114"/>
                </a:lnTo>
                <a:cubicBezTo>
                  <a:pt x="2832125" y="2497140"/>
                  <a:pt x="2838571" y="2492021"/>
                  <a:pt x="2851238" y="2493681"/>
                </a:cubicBezTo>
                <a:close/>
                <a:moveTo>
                  <a:pt x="3079142" y="2493023"/>
                </a:moveTo>
                <a:cubicBezTo>
                  <a:pt x="3077658" y="2493127"/>
                  <a:pt x="3076866" y="2494372"/>
                  <a:pt x="3077431" y="2497554"/>
                </a:cubicBezTo>
                <a:cubicBezTo>
                  <a:pt x="3081503" y="2518031"/>
                  <a:pt x="3062502" y="2529652"/>
                  <a:pt x="3062955" y="2548468"/>
                </a:cubicBezTo>
                <a:cubicBezTo>
                  <a:pt x="3082407" y="2547362"/>
                  <a:pt x="3089646" y="2545148"/>
                  <a:pt x="3093265" y="2522458"/>
                </a:cubicBezTo>
                <a:cubicBezTo>
                  <a:pt x="3095074" y="2511943"/>
                  <a:pt x="3103217" y="2514157"/>
                  <a:pt x="3093265" y="2501428"/>
                </a:cubicBezTo>
                <a:cubicBezTo>
                  <a:pt x="3094283" y="2502674"/>
                  <a:pt x="3083595" y="2492712"/>
                  <a:pt x="3079142" y="2493023"/>
                </a:cubicBezTo>
                <a:close/>
                <a:moveTo>
                  <a:pt x="2309038" y="2491718"/>
                </a:moveTo>
                <a:cubicBezTo>
                  <a:pt x="2288384" y="2490914"/>
                  <a:pt x="2270147" y="2502950"/>
                  <a:pt x="2253183" y="2522458"/>
                </a:cubicBezTo>
                <a:cubicBezTo>
                  <a:pt x="2272862" y="2522458"/>
                  <a:pt x="2301701" y="2510006"/>
                  <a:pt x="2315273" y="2523626"/>
                </a:cubicBezTo>
                <a:lnTo>
                  <a:pt x="2322835" y="2547313"/>
                </a:lnTo>
                <a:lnTo>
                  <a:pt x="2322527" y="2547366"/>
                </a:lnTo>
                <a:lnTo>
                  <a:pt x="2282135" y="2547915"/>
                </a:lnTo>
                <a:cubicBezTo>
                  <a:pt x="2291183" y="2547915"/>
                  <a:pt x="2301928" y="2549022"/>
                  <a:pt x="2312502" y="2549091"/>
                </a:cubicBezTo>
                <a:lnTo>
                  <a:pt x="2322527" y="2547366"/>
                </a:lnTo>
                <a:lnTo>
                  <a:pt x="2322850" y="2547362"/>
                </a:lnTo>
                <a:lnTo>
                  <a:pt x="2322835" y="2547313"/>
                </a:lnTo>
                <a:lnTo>
                  <a:pt x="2341850" y="2544041"/>
                </a:lnTo>
                <a:cubicBezTo>
                  <a:pt x="2369898" y="2530206"/>
                  <a:pt x="2355422" y="2508069"/>
                  <a:pt x="2330541" y="2497001"/>
                </a:cubicBezTo>
                <a:cubicBezTo>
                  <a:pt x="2323076" y="2493681"/>
                  <a:pt x="2315923" y="2491986"/>
                  <a:pt x="2309038" y="2491718"/>
                </a:cubicBezTo>
                <a:close/>
                <a:moveTo>
                  <a:pt x="1111359" y="2485933"/>
                </a:moveTo>
                <a:cubicBezTo>
                  <a:pt x="1083763" y="2484273"/>
                  <a:pt x="1067025" y="2509176"/>
                  <a:pt x="1105478" y="2510836"/>
                </a:cubicBezTo>
                <a:cubicBezTo>
                  <a:pt x="1101858" y="2514157"/>
                  <a:pt x="1073811" y="2537954"/>
                  <a:pt x="1071549" y="2538507"/>
                </a:cubicBezTo>
                <a:cubicBezTo>
                  <a:pt x="1045763" y="2544595"/>
                  <a:pt x="1061144" y="2521351"/>
                  <a:pt x="1057525" y="2511943"/>
                </a:cubicBezTo>
                <a:cubicBezTo>
                  <a:pt x="1054810" y="2504749"/>
                  <a:pt x="1028120" y="2482059"/>
                  <a:pt x="1018619" y="2504195"/>
                </a:cubicBezTo>
                <a:cubicBezTo>
                  <a:pt x="1011834" y="2520244"/>
                  <a:pt x="1029929" y="2516924"/>
                  <a:pt x="1032191" y="2530206"/>
                </a:cubicBezTo>
                <a:cubicBezTo>
                  <a:pt x="971571" y="2563411"/>
                  <a:pt x="1077430" y="2549575"/>
                  <a:pt x="1091906" y="2549575"/>
                </a:cubicBezTo>
                <a:cubicBezTo>
                  <a:pt x="1104120" y="2549022"/>
                  <a:pt x="1132621" y="2570052"/>
                  <a:pt x="1138954" y="2549022"/>
                </a:cubicBezTo>
                <a:cubicBezTo>
                  <a:pt x="1140311" y="2543765"/>
                  <a:pt x="1135109" y="2535602"/>
                  <a:pt x="1130924" y="2527716"/>
                </a:cubicBezTo>
                <a:lnTo>
                  <a:pt x="1129008" y="2508136"/>
                </a:lnTo>
                <a:lnTo>
                  <a:pt x="1133582" y="2504749"/>
                </a:lnTo>
                <a:cubicBezTo>
                  <a:pt x="1137484" y="2501843"/>
                  <a:pt x="1139859" y="2500045"/>
                  <a:pt x="1129002" y="2508069"/>
                </a:cubicBezTo>
                <a:cubicBezTo>
                  <a:pt x="1152978" y="2490360"/>
                  <a:pt x="1121311" y="2486486"/>
                  <a:pt x="1111359" y="2485933"/>
                </a:cubicBezTo>
                <a:close/>
                <a:moveTo>
                  <a:pt x="3266204" y="2483754"/>
                </a:moveTo>
                <a:cubicBezTo>
                  <a:pt x="3266218" y="2483512"/>
                  <a:pt x="3266190" y="2483996"/>
                  <a:pt x="3266076" y="2485933"/>
                </a:cubicBezTo>
                <a:cubicBezTo>
                  <a:pt x="3265737" y="2491744"/>
                  <a:pt x="3266162" y="2484480"/>
                  <a:pt x="3266204" y="2483754"/>
                </a:cubicBezTo>
                <a:close/>
                <a:moveTo>
                  <a:pt x="3034002" y="2483166"/>
                </a:moveTo>
                <a:cubicBezTo>
                  <a:pt x="3037848" y="2481229"/>
                  <a:pt x="3037056" y="2484411"/>
                  <a:pt x="3035699" y="2486486"/>
                </a:cubicBezTo>
                <a:lnTo>
                  <a:pt x="3035616" y="2486550"/>
                </a:lnTo>
                <a:close/>
                <a:moveTo>
                  <a:pt x="3034002" y="2483166"/>
                </a:moveTo>
                <a:cubicBezTo>
                  <a:pt x="3033211" y="2486348"/>
                  <a:pt x="3033295" y="2487697"/>
                  <a:pt x="3033748" y="2487991"/>
                </a:cubicBezTo>
                <a:lnTo>
                  <a:pt x="3035616" y="2486550"/>
                </a:lnTo>
                <a:lnTo>
                  <a:pt x="3040335" y="2496448"/>
                </a:lnTo>
                <a:cubicBezTo>
                  <a:pt x="3044859" y="2501428"/>
                  <a:pt x="3043955" y="2506409"/>
                  <a:pt x="3037169" y="2510283"/>
                </a:cubicBezTo>
                <a:cubicBezTo>
                  <a:pt x="3037621" y="2511943"/>
                  <a:pt x="3023597" y="2532973"/>
                  <a:pt x="3042597" y="2529099"/>
                </a:cubicBezTo>
                <a:cubicBezTo>
                  <a:pt x="3063860" y="2524672"/>
                  <a:pt x="3062050" y="2469330"/>
                  <a:pt x="3034002" y="2483166"/>
                </a:cubicBezTo>
                <a:close/>
                <a:moveTo>
                  <a:pt x="3231695" y="2482197"/>
                </a:moveTo>
                <a:cubicBezTo>
                  <a:pt x="3221969" y="2481091"/>
                  <a:pt x="3209981" y="2483166"/>
                  <a:pt x="3208171" y="2483719"/>
                </a:cubicBezTo>
                <a:cubicBezTo>
                  <a:pt x="3216314" y="2491467"/>
                  <a:pt x="3232600" y="2514710"/>
                  <a:pt x="3241648" y="2499768"/>
                </a:cubicBezTo>
                <a:cubicBezTo>
                  <a:pt x="3248886" y="2487593"/>
                  <a:pt x="3241422" y="2483304"/>
                  <a:pt x="3231695" y="2482197"/>
                </a:cubicBezTo>
                <a:close/>
                <a:moveTo>
                  <a:pt x="1393754" y="2480883"/>
                </a:moveTo>
                <a:cubicBezTo>
                  <a:pt x="1387512" y="2480433"/>
                  <a:pt x="1383130" y="2481921"/>
                  <a:pt x="1382338" y="2486486"/>
                </a:cubicBezTo>
                <a:cubicBezTo>
                  <a:pt x="1379624" y="2500184"/>
                  <a:pt x="1415843" y="2507032"/>
                  <a:pt x="1437939" y="2507732"/>
                </a:cubicBezTo>
                <a:lnTo>
                  <a:pt x="1438678" y="2507669"/>
                </a:lnTo>
                <a:lnTo>
                  <a:pt x="1439685" y="2509211"/>
                </a:lnTo>
                <a:cubicBezTo>
                  <a:pt x="1442449" y="2510145"/>
                  <a:pt x="1446916" y="2509730"/>
                  <a:pt x="1453363" y="2506409"/>
                </a:cubicBezTo>
                <a:cubicBezTo>
                  <a:pt x="1447934" y="2501013"/>
                  <a:pt x="1412479" y="2482232"/>
                  <a:pt x="1393754" y="2480883"/>
                </a:cubicBezTo>
                <a:close/>
                <a:moveTo>
                  <a:pt x="4142689" y="2478877"/>
                </a:moveTo>
                <a:cubicBezTo>
                  <a:pt x="4130248" y="2478185"/>
                  <a:pt x="4120183" y="2481229"/>
                  <a:pt x="4129230" y="2495894"/>
                </a:cubicBezTo>
                <a:cubicBezTo>
                  <a:pt x="4135564" y="2505302"/>
                  <a:pt x="4126968" y="2491467"/>
                  <a:pt x="4129230" y="2495894"/>
                </a:cubicBezTo>
                <a:cubicBezTo>
                  <a:pt x="4150945" y="2530759"/>
                  <a:pt x="4191207" y="2505302"/>
                  <a:pt x="4223327" y="2510283"/>
                </a:cubicBezTo>
                <a:cubicBezTo>
                  <a:pt x="4214279" y="2486486"/>
                  <a:pt x="4188493" y="2489253"/>
                  <a:pt x="4170397" y="2484273"/>
                </a:cubicBezTo>
                <a:cubicBezTo>
                  <a:pt x="4169945" y="2483996"/>
                  <a:pt x="4155130" y="2479569"/>
                  <a:pt x="4142689" y="2478877"/>
                </a:cubicBezTo>
                <a:close/>
                <a:moveTo>
                  <a:pt x="7186728" y="2476879"/>
                </a:moveTo>
                <a:lnTo>
                  <a:pt x="7187083" y="2478341"/>
                </a:lnTo>
                <a:lnTo>
                  <a:pt x="7183293" y="2484273"/>
                </a:lnTo>
                <a:cubicBezTo>
                  <a:pt x="7184989" y="2479292"/>
                  <a:pt x="7186092" y="2477251"/>
                  <a:pt x="7186728" y="2476879"/>
                </a:cubicBezTo>
                <a:close/>
                <a:moveTo>
                  <a:pt x="742911" y="2476257"/>
                </a:moveTo>
                <a:cubicBezTo>
                  <a:pt x="716425" y="2474622"/>
                  <a:pt x="672317" y="2500460"/>
                  <a:pt x="697425" y="2509176"/>
                </a:cubicBezTo>
                <a:cubicBezTo>
                  <a:pt x="706020" y="2512497"/>
                  <a:pt x="715068" y="2503089"/>
                  <a:pt x="723663" y="2501428"/>
                </a:cubicBezTo>
                <a:cubicBezTo>
                  <a:pt x="743116" y="2498108"/>
                  <a:pt x="736782" y="2497001"/>
                  <a:pt x="757140" y="2501428"/>
                </a:cubicBezTo>
                <a:cubicBezTo>
                  <a:pt x="770711" y="2503642"/>
                  <a:pt x="785188" y="2514710"/>
                  <a:pt x="791069" y="2489807"/>
                </a:cubicBezTo>
                <a:cubicBezTo>
                  <a:pt x="790617" y="2489807"/>
                  <a:pt x="760306" y="2488700"/>
                  <a:pt x="760306" y="2488700"/>
                </a:cubicBezTo>
                <a:cubicBezTo>
                  <a:pt x="757592" y="2475418"/>
                  <a:pt x="760306" y="2488700"/>
                  <a:pt x="760306" y="2488700"/>
                </a:cubicBezTo>
                <a:cubicBezTo>
                  <a:pt x="758610" y="2480399"/>
                  <a:pt x="751739" y="2476802"/>
                  <a:pt x="742911" y="2476257"/>
                </a:cubicBezTo>
                <a:close/>
                <a:moveTo>
                  <a:pt x="2703513" y="2474363"/>
                </a:moveTo>
                <a:cubicBezTo>
                  <a:pt x="2697313" y="2474899"/>
                  <a:pt x="2692337" y="2476387"/>
                  <a:pt x="2689736" y="2479292"/>
                </a:cubicBezTo>
                <a:cubicBezTo>
                  <a:pt x="2677069" y="2493127"/>
                  <a:pt x="2742213" y="2495894"/>
                  <a:pt x="2748998" y="2497001"/>
                </a:cubicBezTo>
                <a:cubicBezTo>
                  <a:pt x="2773767" y="2500737"/>
                  <a:pt x="2801843" y="2510698"/>
                  <a:pt x="2827120" y="2505173"/>
                </a:cubicBezTo>
                <a:lnTo>
                  <a:pt x="2835268" y="2501290"/>
                </a:lnTo>
                <a:lnTo>
                  <a:pt x="2836797" y="2501852"/>
                </a:lnTo>
                <a:cubicBezTo>
                  <a:pt x="2839985" y="2501152"/>
                  <a:pt x="2844792" y="2498800"/>
                  <a:pt x="2851238" y="2493681"/>
                </a:cubicBezTo>
                <a:cubicBezTo>
                  <a:pt x="2834047" y="2491467"/>
                  <a:pt x="2816856" y="2499215"/>
                  <a:pt x="2800118" y="2497001"/>
                </a:cubicBezTo>
                <a:cubicBezTo>
                  <a:pt x="2786546" y="2495341"/>
                  <a:pt x="2774332" y="2486486"/>
                  <a:pt x="2761213" y="2482612"/>
                </a:cubicBezTo>
                <a:cubicBezTo>
                  <a:pt x="2751713" y="2479707"/>
                  <a:pt x="2722110" y="2472755"/>
                  <a:pt x="2703513" y="2474363"/>
                </a:cubicBezTo>
                <a:close/>
                <a:moveTo>
                  <a:pt x="3929728" y="2472097"/>
                </a:moveTo>
                <a:cubicBezTo>
                  <a:pt x="3929275" y="2472097"/>
                  <a:pt x="3923847" y="2479292"/>
                  <a:pt x="3924299" y="2478738"/>
                </a:cubicBezTo>
                <a:cubicBezTo>
                  <a:pt x="3925091" y="2476940"/>
                  <a:pt x="3925996" y="2476767"/>
                  <a:pt x="3927000" y="2477562"/>
                </a:cubicBezTo>
                <a:lnTo>
                  <a:pt x="3929772" y="2481463"/>
                </a:lnTo>
                <a:lnTo>
                  <a:pt x="3929784" y="2484065"/>
                </a:lnTo>
                <a:cubicBezTo>
                  <a:pt x="3931990" y="2488285"/>
                  <a:pt x="3935609" y="2492020"/>
                  <a:pt x="3938323" y="2493127"/>
                </a:cubicBezTo>
                <a:cubicBezTo>
                  <a:pt x="3935383" y="2491744"/>
                  <a:pt x="3932669" y="2486348"/>
                  <a:pt x="3930294" y="2482197"/>
                </a:cubicBezTo>
                <a:lnTo>
                  <a:pt x="3929772" y="2481463"/>
                </a:lnTo>
                <a:close/>
                <a:moveTo>
                  <a:pt x="1481355" y="2470299"/>
                </a:moveTo>
                <a:cubicBezTo>
                  <a:pt x="1471572" y="2469054"/>
                  <a:pt x="1462185" y="2468777"/>
                  <a:pt x="1459244" y="2472651"/>
                </a:cubicBezTo>
                <a:cubicBezTo>
                  <a:pt x="1445672" y="2490913"/>
                  <a:pt x="1523031" y="2496448"/>
                  <a:pt x="1528007" y="2500875"/>
                </a:cubicBezTo>
                <a:cubicBezTo>
                  <a:pt x="1533435" y="2505856"/>
                  <a:pt x="1538864" y="2483719"/>
                  <a:pt x="1535245" y="2476525"/>
                </a:cubicBezTo>
                <a:cubicBezTo>
                  <a:pt x="1531626" y="2469884"/>
                  <a:pt x="1511269" y="2474311"/>
                  <a:pt x="1505840" y="2473758"/>
                </a:cubicBezTo>
                <a:cubicBezTo>
                  <a:pt x="1501316" y="2473758"/>
                  <a:pt x="1491137" y="2471544"/>
                  <a:pt x="1481355" y="2470299"/>
                </a:cubicBezTo>
                <a:close/>
                <a:moveTo>
                  <a:pt x="6708244" y="2468310"/>
                </a:moveTo>
                <a:cubicBezTo>
                  <a:pt x="6707863" y="2469054"/>
                  <a:pt x="6707043" y="2470714"/>
                  <a:pt x="6705572" y="2473758"/>
                </a:cubicBezTo>
                <a:cubicBezTo>
                  <a:pt x="6706591" y="2472098"/>
                  <a:pt x="6709390" y="2466079"/>
                  <a:pt x="6708244" y="2468310"/>
                </a:cubicBezTo>
                <a:close/>
                <a:moveTo>
                  <a:pt x="773256" y="2464419"/>
                </a:moveTo>
                <a:cubicBezTo>
                  <a:pt x="770146" y="2467808"/>
                  <a:pt x="770033" y="2474865"/>
                  <a:pt x="773878" y="2484273"/>
                </a:cubicBezTo>
                <a:cubicBezTo>
                  <a:pt x="780664" y="2479845"/>
                  <a:pt x="786545" y="2474311"/>
                  <a:pt x="790617" y="2466563"/>
                </a:cubicBezTo>
                <a:cubicBezTo>
                  <a:pt x="782474" y="2461306"/>
                  <a:pt x="776366" y="2461029"/>
                  <a:pt x="773256" y="2464419"/>
                </a:cubicBezTo>
                <a:close/>
                <a:moveTo>
                  <a:pt x="6968636" y="2462205"/>
                </a:moveTo>
                <a:cubicBezTo>
                  <a:pt x="6954159" y="2463243"/>
                  <a:pt x="6939230" y="2467117"/>
                  <a:pt x="6930408" y="2468224"/>
                </a:cubicBezTo>
                <a:cubicBezTo>
                  <a:pt x="6932670" y="2467670"/>
                  <a:pt x="6898289" y="2476525"/>
                  <a:pt x="6903266" y="2467670"/>
                </a:cubicBezTo>
                <a:cubicBezTo>
                  <a:pt x="6891956" y="2487040"/>
                  <a:pt x="6915932" y="2485933"/>
                  <a:pt x="6925885" y="2484273"/>
                </a:cubicBezTo>
                <a:cubicBezTo>
                  <a:pt x="6917290" y="2485933"/>
                  <a:pt x="6952124" y="2480952"/>
                  <a:pt x="6925885" y="2484273"/>
                </a:cubicBezTo>
                <a:cubicBezTo>
                  <a:pt x="6952124" y="2480952"/>
                  <a:pt x="6978362" y="2477078"/>
                  <a:pt x="7004148" y="2473204"/>
                </a:cubicBezTo>
                <a:cubicBezTo>
                  <a:pt x="6997136" y="2462966"/>
                  <a:pt x="6983112" y="2461168"/>
                  <a:pt x="6968636" y="2462205"/>
                </a:cubicBezTo>
                <a:close/>
                <a:moveTo>
                  <a:pt x="240062" y="2456602"/>
                </a:moveTo>
                <a:cubicBezTo>
                  <a:pt x="229204" y="2457155"/>
                  <a:pt x="237800" y="2468777"/>
                  <a:pt x="237348" y="2470437"/>
                </a:cubicBezTo>
                <a:cubicBezTo>
                  <a:pt x="236895" y="2474865"/>
                  <a:pt x="255895" y="2455495"/>
                  <a:pt x="240062" y="2456602"/>
                </a:cubicBezTo>
                <a:close/>
                <a:moveTo>
                  <a:pt x="6055267" y="2455288"/>
                </a:moveTo>
                <a:cubicBezTo>
                  <a:pt x="6048368" y="2455910"/>
                  <a:pt x="6042147" y="2459092"/>
                  <a:pt x="6040112" y="2467117"/>
                </a:cubicBezTo>
                <a:cubicBezTo>
                  <a:pt x="6037850" y="2477632"/>
                  <a:pt x="6069969" y="2473758"/>
                  <a:pt x="6074493" y="2458816"/>
                </a:cubicBezTo>
                <a:cubicBezTo>
                  <a:pt x="6069743" y="2456602"/>
                  <a:pt x="6062166" y="2454665"/>
                  <a:pt x="6055267" y="2455288"/>
                </a:cubicBezTo>
                <a:close/>
                <a:moveTo>
                  <a:pt x="6770377" y="2455011"/>
                </a:moveTo>
                <a:cubicBezTo>
                  <a:pt x="6765627" y="2455772"/>
                  <a:pt x="6763252" y="2459092"/>
                  <a:pt x="6770264" y="2469330"/>
                </a:cubicBezTo>
                <a:cubicBezTo>
                  <a:pt x="6767097" y="2464903"/>
                  <a:pt x="6789264" y="2498108"/>
                  <a:pt x="6770264" y="2469330"/>
                </a:cubicBezTo>
                <a:cubicBezTo>
                  <a:pt x="6783383" y="2489807"/>
                  <a:pt x="6825908" y="2492020"/>
                  <a:pt x="6832693" y="2463796"/>
                </a:cubicBezTo>
                <a:cubicBezTo>
                  <a:pt x="6820478" y="2461029"/>
                  <a:pt x="6795145" y="2456602"/>
                  <a:pt x="6784740" y="2456048"/>
                </a:cubicBezTo>
                <a:cubicBezTo>
                  <a:pt x="6782252" y="2456048"/>
                  <a:pt x="6775127" y="2454250"/>
                  <a:pt x="6770377" y="2455011"/>
                </a:cubicBezTo>
                <a:close/>
                <a:moveTo>
                  <a:pt x="3129038" y="2452583"/>
                </a:moveTo>
                <a:lnTo>
                  <a:pt x="3129682" y="2458539"/>
                </a:lnTo>
                <a:cubicBezTo>
                  <a:pt x="3130134" y="2462828"/>
                  <a:pt x="3130361" y="2465180"/>
                  <a:pt x="3129003" y="2452728"/>
                </a:cubicBezTo>
                <a:close/>
                <a:moveTo>
                  <a:pt x="3572795" y="2448854"/>
                </a:moveTo>
                <a:cubicBezTo>
                  <a:pt x="3562390" y="2452175"/>
                  <a:pt x="3550628" y="2445534"/>
                  <a:pt x="3538413" y="2450514"/>
                </a:cubicBezTo>
                <a:cubicBezTo>
                  <a:pt x="3550175" y="2445534"/>
                  <a:pt x="3565104" y="2461583"/>
                  <a:pt x="3572795" y="2448854"/>
                </a:cubicBezTo>
                <a:close/>
                <a:moveTo>
                  <a:pt x="7190602" y="2448232"/>
                </a:moveTo>
                <a:cubicBezTo>
                  <a:pt x="7186657" y="2449027"/>
                  <a:pt x="7182841" y="2451206"/>
                  <a:pt x="7179674" y="2454942"/>
                </a:cubicBezTo>
                <a:cubicBezTo>
                  <a:pt x="7163840" y="2474865"/>
                  <a:pt x="7185555" y="2489807"/>
                  <a:pt x="7196412" y="2505302"/>
                </a:cubicBezTo>
                <a:cubicBezTo>
                  <a:pt x="7191888" y="2498661"/>
                  <a:pt x="7187364" y="2491467"/>
                  <a:pt x="7183293" y="2484273"/>
                </a:cubicBezTo>
                <a:cubicBezTo>
                  <a:pt x="7185329" y="2487870"/>
                  <a:pt x="7187025" y="2482889"/>
                  <a:pt x="7187364" y="2479500"/>
                </a:cubicBezTo>
                <a:lnTo>
                  <a:pt x="7187083" y="2478341"/>
                </a:lnTo>
                <a:lnTo>
                  <a:pt x="7189266" y="2474925"/>
                </a:lnTo>
                <a:cubicBezTo>
                  <a:pt x="7196327" y="2469711"/>
                  <a:pt x="7206252" y="2475003"/>
                  <a:pt x="7215412" y="2473758"/>
                </a:cubicBezTo>
                <a:cubicBezTo>
                  <a:pt x="7215412" y="2455910"/>
                  <a:pt x="7202434" y="2445845"/>
                  <a:pt x="7190602" y="2448232"/>
                </a:cubicBezTo>
                <a:close/>
                <a:moveTo>
                  <a:pt x="3678653" y="2441660"/>
                </a:moveTo>
                <a:cubicBezTo>
                  <a:pt x="3675034" y="2437786"/>
                  <a:pt x="3657843" y="2446087"/>
                  <a:pt x="3653772" y="2450514"/>
                </a:cubicBezTo>
                <a:cubicBezTo>
                  <a:pt x="3661462" y="2442767"/>
                  <a:pt x="3674129" y="2452728"/>
                  <a:pt x="3678653" y="2441660"/>
                </a:cubicBezTo>
                <a:close/>
                <a:moveTo>
                  <a:pt x="3131746" y="2441245"/>
                </a:moveTo>
                <a:lnTo>
                  <a:pt x="3129038" y="2452583"/>
                </a:lnTo>
                <a:lnTo>
                  <a:pt x="3129003" y="2452261"/>
                </a:lnTo>
                <a:cubicBezTo>
                  <a:pt x="3128834" y="2450757"/>
                  <a:pt x="3128777" y="2450376"/>
                  <a:pt x="3129003" y="2452728"/>
                </a:cubicBezTo>
                <a:cubicBezTo>
                  <a:pt x="3131265" y="2475971"/>
                  <a:pt x="3116336" y="2485933"/>
                  <a:pt x="3101408" y="2495341"/>
                </a:cubicBezTo>
                <a:cubicBezTo>
                  <a:pt x="3127194" y="2505856"/>
                  <a:pt x="3140765" y="2480952"/>
                  <a:pt x="3157956" y="2459922"/>
                </a:cubicBezTo>
                <a:cubicBezTo>
                  <a:pt x="3154563" y="2452451"/>
                  <a:pt x="3138447" y="2437198"/>
                  <a:pt x="3131746" y="2441245"/>
                </a:cubicBezTo>
                <a:close/>
                <a:moveTo>
                  <a:pt x="6977846" y="2440363"/>
                </a:moveTo>
                <a:cubicBezTo>
                  <a:pt x="6974177" y="2436783"/>
                  <a:pt x="6954159" y="2448301"/>
                  <a:pt x="6953480" y="2448301"/>
                </a:cubicBezTo>
                <a:cubicBezTo>
                  <a:pt x="6961171" y="2446640"/>
                  <a:pt x="6966147" y="2450514"/>
                  <a:pt x="6974742" y="2449961"/>
                </a:cubicBezTo>
                <a:cubicBezTo>
                  <a:pt x="6978474" y="2444427"/>
                  <a:pt x="6979068" y="2441556"/>
                  <a:pt x="6977846" y="2440363"/>
                </a:cubicBezTo>
                <a:close/>
                <a:moveTo>
                  <a:pt x="6872956" y="2439999"/>
                </a:moveTo>
                <a:cubicBezTo>
                  <a:pt x="6882004" y="2470437"/>
                  <a:pt x="6834955" y="2489253"/>
                  <a:pt x="6854860" y="2515264"/>
                </a:cubicBezTo>
                <a:cubicBezTo>
                  <a:pt x="6842646" y="2499215"/>
                  <a:pt x="6851241" y="2516924"/>
                  <a:pt x="6854860" y="2515264"/>
                </a:cubicBezTo>
                <a:cubicBezTo>
                  <a:pt x="6851241" y="2516371"/>
                  <a:pt x="6847622" y="2518031"/>
                  <a:pt x="6844003" y="2519138"/>
                </a:cubicBezTo>
                <a:cubicBezTo>
                  <a:pt x="6864360" y="2514157"/>
                  <a:pt x="6886980" y="2523565"/>
                  <a:pt x="6905980" y="2509730"/>
                </a:cubicBezTo>
                <a:cubicBezTo>
                  <a:pt x="6898289" y="2502535"/>
                  <a:pt x="6887432" y="2508069"/>
                  <a:pt x="6880194" y="2498108"/>
                </a:cubicBezTo>
                <a:cubicBezTo>
                  <a:pt x="6894218" y="2482612"/>
                  <a:pt x="6894670" y="2487593"/>
                  <a:pt x="6887884" y="2469884"/>
                </a:cubicBezTo>
                <a:cubicBezTo>
                  <a:pt x="6880194" y="2449961"/>
                  <a:pt x="6879289" y="2461583"/>
                  <a:pt x="6872956" y="2439999"/>
                </a:cubicBezTo>
                <a:close/>
                <a:moveTo>
                  <a:pt x="804188" y="2438339"/>
                </a:moveTo>
                <a:cubicBezTo>
                  <a:pt x="804188" y="2438339"/>
                  <a:pt x="789259" y="2454942"/>
                  <a:pt x="804188" y="2454942"/>
                </a:cubicBezTo>
                <a:cubicBezTo>
                  <a:pt x="820022" y="2454388"/>
                  <a:pt x="804188" y="2438339"/>
                  <a:pt x="804188" y="2438339"/>
                </a:cubicBezTo>
                <a:close/>
                <a:moveTo>
                  <a:pt x="2296513" y="2435987"/>
                </a:moveTo>
                <a:cubicBezTo>
                  <a:pt x="2299835" y="2435641"/>
                  <a:pt x="2302493" y="2435849"/>
                  <a:pt x="2302493" y="2437232"/>
                </a:cubicBezTo>
                <a:lnTo>
                  <a:pt x="2286345" y="2438230"/>
                </a:lnTo>
                <a:lnTo>
                  <a:pt x="2286546" y="2438063"/>
                </a:lnTo>
                <a:cubicBezTo>
                  <a:pt x="2289204" y="2437232"/>
                  <a:pt x="2293191" y="2436333"/>
                  <a:pt x="2296513" y="2435987"/>
                </a:cubicBezTo>
                <a:close/>
                <a:moveTo>
                  <a:pt x="5005214" y="2433869"/>
                </a:moveTo>
                <a:cubicBezTo>
                  <a:pt x="5008331" y="2433220"/>
                  <a:pt x="4994081" y="2436541"/>
                  <a:pt x="4995099" y="2436126"/>
                </a:cubicBezTo>
                <a:cubicBezTo>
                  <a:pt x="5001206" y="2434742"/>
                  <a:pt x="5004175" y="2434085"/>
                  <a:pt x="5005214" y="2433869"/>
                </a:cubicBezTo>
                <a:close/>
                <a:moveTo>
                  <a:pt x="5222479" y="2432252"/>
                </a:moveTo>
                <a:cubicBezTo>
                  <a:pt x="5211113" y="2434465"/>
                  <a:pt x="5198220" y="2441106"/>
                  <a:pt x="5198220" y="2441106"/>
                </a:cubicBezTo>
                <a:cubicBezTo>
                  <a:pt x="5205006" y="2444980"/>
                  <a:pt x="5232149" y="2466010"/>
                  <a:pt x="5237578" y="2449961"/>
                </a:cubicBezTo>
                <a:cubicBezTo>
                  <a:pt x="5234411" y="2459922"/>
                  <a:pt x="5241197" y="2439446"/>
                  <a:pt x="5237578" y="2449961"/>
                </a:cubicBezTo>
                <a:cubicBezTo>
                  <a:pt x="5243685" y="2432252"/>
                  <a:pt x="5233846" y="2430038"/>
                  <a:pt x="5222479" y="2432252"/>
                </a:cubicBezTo>
                <a:close/>
                <a:moveTo>
                  <a:pt x="2436117" y="2431629"/>
                </a:moveTo>
                <a:cubicBezTo>
                  <a:pt x="2431310" y="2430591"/>
                  <a:pt x="2426899" y="2431698"/>
                  <a:pt x="2425542" y="2439446"/>
                </a:cubicBezTo>
                <a:cubicBezTo>
                  <a:pt x="2422828" y="2455495"/>
                  <a:pt x="2439113" y="2443320"/>
                  <a:pt x="2441828" y="2456048"/>
                </a:cubicBezTo>
                <a:cubicBezTo>
                  <a:pt x="2430066" y="2456048"/>
                  <a:pt x="2374875" y="2450514"/>
                  <a:pt x="2396137" y="2469884"/>
                </a:cubicBezTo>
                <a:cubicBezTo>
                  <a:pt x="2397946" y="2471544"/>
                  <a:pt x="2412423" y="2473204"/>
                  <a:pt x="2416494" y="2475971"/>
                </a:cubicBezTo>
                <a:cubicBezTo>
                  <a:pt x="2412423" y="2489253"/>
                  <a:pt x="2416494" y="2494787"/>
                  <a:pt x="2428256" y="2492020"/>
                </a:cubicBezTo>
                <a:cubicBezTo>
                  <a:pt x="2435947" y="2492020"/>
                  <a:pt x="2443637" y="2492020"/>
                  <a:pt x="2451328" y="2492020"/>
                </a:cubicBezTo>
                <a:cubicBezTo>
                  <a:pt x="2430518" y="2508623"/>
                  <a:pt x="2383922" y="2499215"/>
                  <a:pt x="2369898" y="2515264"/>
                </a:cubicBezTo>
                <a:cubicBezTo>
                  <a:pt x="2351350" y="2536847"/>
                  <a:pt x="2424637" y="2529652"/>
                  <a:pt x="2430518" y="2528546"/>
                </a:cubicBezTo>
                <a:cubicBezTo>
                  <a:pt x="2444542" y="2525779"/>
                  <a:pt x="2494305" y="2506962"/>
                  <a:pt x="2476209" y="2535740"/>
                </a:cubicBezTo>
                <a:lnTo>
                  <a:pt x="2466554" y="2540411"/>
                </a:lnTo>
                <a:lnTo>
                  <a:pt x="2435438" y="2540444"/>
                </a:lnTo>
                <a:cubicBezTo>
                  <a:pt x="2413101" y="2542658"/>
                  <a:pt x="2390030" y="2548192"/>
                  <a:pt x="2368994" y="2550682"/>
                </a:cubicBezTo>
                <a:cubicBezTo>
                  <a:pt x="2382226" y="2549022"/>
                  <a:pt x="2430066" y="2550786"/>
                  <a:pt x="2457548" y="2544768"/>
                </a:cubicBezTo>
                <a:lnTo>
                  <a:pt x="2466554" y="2540411"/>
                </a:lnTo>
                <a:lnTo>
                  <a:pt x="2468045" y="2540409"/>
                </a:lnTo>
                <a:cubicBezTo>
                  <a:pt x="2478499" y="2541758"/>
                  <a:pt x="2488424" y="2544733"/>
                  <a:pt x="2497471" y="2550129"/>
                </a:cubicBezTo>
                <a:cubicBezTo>
                  <a:pt x="2502448" y="2553449"/>
                  <a:pt x="2501090" y="2560090"/>
                  <a:pt x="2505614" y="2563964"/>
                </a:cubicBezTo>
                <a:cubicBezTo>
                  <a:pt x="2509686" y="2566731"/>
                  <a:pt x="2520091" y="2568391"/>
                  <a:pt x="2524615" y="2571158"/>
                </a:cubicBezTo>
                <a:cubicBezTo>
                  <a:pt x="2525067" y="2575586"/>
                  <a:pt x="2525972" y="2579460"/>
                  <a:pt x="2526877" y="2583887"/>
                </a:cubicBezTo>
                <a:cubicBezTo>
                  <a:pt x="2530043" y="2583334"/>
                  <a:pt x="2533662" y="2583334"/>
                  <a:pt x="2537281" y="2582780"/>
                </a:cubicBezTo>
                <a:cubicBezTo>
                  <a:pt x="2541805" y="2586654"/>
                  <a:pt x="2549948" y="2592188"/>
                  <a:pt x="2554924" y="2593848"/>
                </a:cubicBezTo>
                <a:cubicBezTo>
                  <a:pt x="2574377" y="2602150"/>
                  <a:pt x="2591568" y="2604917"/>
                  <a:pt x="2612378" y="2606577"/>
                </a:cubicBezTo>
                <a:cubicBezTo>
                  <a:pt x="2625044" y="2607684"/>
                  <a:pt x="2638616" y="2604917"/>
                  <a:pt x="2650830" y="2606023"/>
                </a:cubicBezTo>
                <a:cubicBezTo>
                  <a:pt x="2656259" y="2604917"/>
                  <a:pt x="2661235" y="2603256"/>
                  <a:pt x="2666212" y="2602150"/>
                </a:cubicBezTo>
                <a:cubicBezTo>
                  <a:pt x="2669831" y="2605470"/>
                  <a:pt x="2672997" y="2608791"/>
                  <a:pt x="2676164" y="2612111"/>
                </a:cubicBezTo>
                <a:cubicBezTo>
                  <a:pt x="2697879" y="2614878"/>
                  <a:pt x="2704664" y="2608791"/>
                  <a:pt x="2724570" y="2601596"/>
                </a:cubicBezTo>
                <a:cubicBezTo>
                  <a:pt x="2745379" y="2593848"/>
                  <a:pt x="2767546" y="2608237"/>
                  <a:pt x="2781118" y="2591635"/>
                </a:cubicBezTo>
                <a:cubicBezTo>
                  <a:pt x="2776821" y="2583334"/>
                  <a:pt x="2776029" y="2584302"/>
                  <a:pt x="2776707" y="2586862"/>
                </a:cubicBezTo>
                <a:lnTo>
                  <a:pt x="2777078" y="2587671"/>
                </a:lnTo>
                <a:lnTo>
                  <a:pt x="2764550" y="2575378"/>
                </a:lnTo>
                <a:cubicBezTo>
                  <a:pt x="2757933" y="2571989"/>
                  <a:pt x="2750582" y="2570052"/>
                  <a:pt x="2743570" y="2567838"/>
                </a:cubicBezTo>
                <a:cubicBezTo>
                  <a:pt x="2752165" y="2566731"/>
                  <a:pt x="2792428" y="2535187"/>
                  <a:pt x="2792428" y="2534080"/>
                </a:cubicBezTo>
                <a:cubicBezTo>
                  <a:pt x="2791975" y="2510283"/>
                  <a:pt x="2736332" y="2527992"/>
                  <a:pt x="2728641" y="2538507"/>
                </a:cubicBezTo>
                <a:cubicBezTo>
                  <a:pt x="2737236" y="2540167"/>
                  <a:pt x="2745379" y="2541828"/>
                  <a:pt x="2753975" y="2543488"/>
                </a:cubicBezTo>
                <a:cubicBezTo>
                  <a:pt x="2733165" y="2548468"/>
                  <a:pt x="2691093" y="2569498"/>
                  <a:pt x="2673450" y="2552896"/>
                </a:cubicBezTo>
                <a:cubicBezTo>
                  <a:pt x="2668021" y="2595509"/>
                  <a:pt x="2621878" y="2571712"/>
                  <a:pt x="2601520" y="2550129"/>
                </a:cubicBezTo>
                <a:cubicBezTo>
                  <a:pt x="2604235" y="2547362"/>
                  <a:pt x="2616449" y="2548468"/>
                  <a:pt x="2617806" y="2545701"/>
                </a:cubicBezTo>
                <a:cubicBezTo>
                  <a:pt x="2617354" y="2546808"/>
                  <a:pt x="2621425" y="2528546"/>
                  <a:pt x="2619163" y="2530206"/>
                </a:cubicBezTo>
                <a:cubicBezTo>
                  <a:pt x="2620973" y="2529099"/>
                  <a:pt x="2640878" y="2519691"/>
                  <a:pt x="2642688" y="2511943"/>
                </a:cubicBezTo>
                <a:cubicBezTo>
                  <a:pt x="2632283" y="2512497"/>
                  <a:pt x="2623687" y="2510283"/>
                  <a:pt x="2613735" y="2511390"/>
                </a:cubicBezTo>
                <a:cubicBezTo>
                  <a:pt x="2616449" y="2511390"/>
                  <a:pt x="2588853" y="2520798"/>
                  <a:pt x="2589306" y="2519691"/>
                </a:cubicBezTo>
                <a:cubicBezTo>
                  <a:pt x="2581615" y="2532419"/>
                  <a:pt x="2591568" y="2546255"/>
                  <a:pt x="2581615" y="2558430"/>
                </a:cubicBezTo>
                <a:cubicBezTo>
                  <a:pt x="2587044" y="2570605"/>
                  <a:pt x="2598806" y="2559537"/>
                  <a:pt x="2605139" y="2569498"/>
                </a:cubicBezTo>
                <a:cubicBezTo>
                  <a:pt x="2586592" y="2580566"/>
                  <a:pt x="2564877" y="2572265"/>
                  <a:pt x="2546329" y="2566178"/>
                </a:cubicBezTo>
                <a:cubicBezTo>
                  <a:pt x="2544520" y="2565624"/>
                  <a:pt x="2509686" y="2551236"/>
                  <a:pt x="2510591" y="2553449"/>
                </a:cubicBezTo>
                <a:cubicBezTo>
                  <a:pt x="2511043" y="2548468"/>
                  <a:pt x="2512853" y="2545701"/>
                  <a:pt x="2516924" y="2545701"/>
                </a:cubicBezTo>
                <a:cubicBezTo>
                  <a:pt x="2512400" y="2537954"/>
                  <a:pt x="2509233" y="2529652"/>
                  <a:pt x="2507876" y="2520798"/>
                </a:cubicBezTo>
                <a:cubicBezTo>
                  <a:pt x="2508781" y="2509730"/>
                  <a:pt x="2511495" y="2501428"/>
                  <a:pt x="2516472" y="2492574"/>
                </a:cubicBezTo>
                <a:cubicBezTo>
                  <a:pt x="2518281" y="2489807"/>
                  <a:pt x="2535472" y="2496448"/>
                  <a:pt x="2533210" y="2485379"/>
                </a:cubicBezTo>
                <a:cubicBezTo>
                  <a:pt x="2529591" y="2470991"/>
                  <a:pt x="2514210" y="2475418"/>
                  <a:pt x="2505162" y="2474311"/>
                </a:cubicBezTo>
                <a:cubicBezTo>
                  <a:pt x="2489328" y="2472651"/>
                  <a:pt x="2487066" y="2480952"/>
                  <a:pt x="2473947" y="2470437"/>
                </a:cubicBezTo>
                <a:cubicBezTo>
                  <a:pt x="2463542" y="2461583"/>
                  <a:pt x="2465352" y="2443320"/>
                  <a:pt x="2449066" y="2436679"/>
                </a:cubicBezTo>
                <a:cubicBezTo>
                  <a:pt x="2446126" y="2435849"/>
                  <a:pt x="2440923" y="2432667"/>
                  <a:pt x="2436117" y="2431629"/>
                </a:cubicBezTo>
                <a:close/>
                <a:moveTo>
                  <a:pt x="4083709" y="2430522"/>
                </a:moveTo>
                <a:cubicBezTo>
                  <a:pt x="4075057" y="2431145"/>
                  <a:pt x="4066575" y="2442213"/>
                  <a:pt x="4049610" y="2464350"/>
                </a:cubicBezTo>
                <a:cubicBezTo>
                  <a:pt x="4072682" y="2474311"/>
                  <a:pt x="4093039" y="2461029"/>
                  <a:pt x="4118825" y="2459369"/>
                </a:cubicBezTo>
                <a:cubicBezTo>
                  <a:pt x="4101182" y="2439723"/>
                  <a:pt x="4092361" y="2429900"/>
                  <a:pt x="4083709" y="2430522"/>
                </a:cubicBezTo>
                <a:close/>
                <a:moveTo>
                  <a:pt x="3788188" y="2430315"/>
                </a:moveTo>
                <a:cubicBezTo>
                  <a:pt x="3755899" y="2432114"/>
                  <a:pt x="3726833" y="2438616"/>
                  <a:pt x="3728416" y="2455495"/>
                </a:cubicBezTo>
                <a:cubicBezTo>
                  <a:pt x="3736559" y="2450514"/>
                  <a:pt x="3803059" y="2455495"/>
                  <a:pt x="3784512" y="2478738"/>
                </a:cubicBezTo>
                <a:cubicBezTo>
                  <a:pt x="3780440" y="2483719"/>
                  <a:pt x="3751035" y="2469330"/>
                  <a:pt x="3756011" y="2485933"/>
                </a:cubicBezTo>
                <a:cubicBezTo>
                  <a:pt x="3754202" y="2479845"/>
                  <a:pt x="3798083" y="2511390"/>
                  <a:pt x="3794012" y="2511390"/>
                </a:cubicBezTo>
                <a:cubicBezTo>
                  <a:pt x="3830203" y="2511943"/>
                  <a:pt x="3796274" y="2478738"/>
                  <a:pt x="3810298" y="2470437"/>
                </a:cubicBezTo>
                <a:cubicBezTo>
                  <a:pt x="3827036" y="2459922"/>
                  <a:pt x="3832012" y="2454388"/>
                  <a:pt x="3841060" y="2467670"/>
                </a:cubicBezTo>
                <a:cubicBezTo>
                  <a:pt x="3849203" y="2479292"/>
                  <a:pt x="3827036" y="2477078"/>
                  <a:pt x="3850560" y="2491467"/>
                </a:cubicBezTo>
                <a:cubicBezTo>
                  <a:pt x="3861870" y="2498661"/>
                  <a:pt x="3916609" y="2521351"/>
                  <a:pt x="3922490" y="2492020"/>
                </a:cubicBezTo>
                <a:cubicBezTo>
                  <a:pt x="3906656" y="2487593"/>
                  <a:pt x="3912989" y="2469330"/>
                  <a:pt x="3908013" y="2457709"/>
                </a:cubicBezTo>
                <a:cubicBezTo>
                  <a:pt x="3898513" y="2435019"/>
                  <a:pt x="3890370" y="2437232"/>
                  <a:pt x="3867298" y="2433359"/>
                </a:cubicBezTo>
                <a:cubicBezTo>
                  <a:pt x="3855989" y="2431422"/>
                  <a:pt x="3820477" y="2428516"/>
                  <a:pt x="3788188" y="2430315"/>
                </a:cubicBezTo>
                <a:close/>
                <a:moveTo>
                  <a:pt x="1058371" y="2429384"/>
                </a:moveTo>
                <a:lnTo>
                  <a:pt x="1058429" y="2429485"/>
                </a:lnTo>
                <a:lnTo>
                  <a:pt x="1058361" y="2429582"/>
                </a:lnTo>
                <a:close/>
                <a:moveTo>
                  <a:pt x="4603834" y="2420803"/>
                </a:moveTo>
                <a:cubicBezTo>
                  <a:pt x="4597536" y="2418105"/>
                  <a:pt x="4585576" y="2433774"/>
                  <a:pt x="4590665" y="2441660"/>
                </a:cubicBezTo>
                <a:cubicBezTo>
                  <a:pt x="4595189" y="2449407"/>
                  <a:pt x="4607856" y="2439446"/>
                  <a:pt x="4607403" y="2430591"/>
                </a:cubicBezTo>
                <a:cubicBezTo>
                  <a:pt x="4607856" y="2438339"/>
                  <a:pt x="4607403" y="2423950"/>
                  <a:pt x="4607403" y="2430591"/>
                </a:cubicBezTo>
                <a:cubicBezTo>
                  <a:pt x="4607403" y="2424642"/>
                  <a:pt x="4605933" y="2421702"/>
                  <a:pt x="4603834" y="2420803"/>
                </a:cubicBezTo>
                <a:close/>
                <a:moveTo>
                  <a:pt x="2233900" y="2419592"/>
                </a:moveTo>
                <a:cubicBezTo>
                  <a:pt x="2211903" y="2420077"/>
                  <a:pt x="2191432" y="2425887"/>
                  <a:pt x="2174015" y="2451068"/>
                </a:cubicBezTo>
                <a:cubicBezTo>
                  <a:pt x="2204551" y="2432805"/>
                  <a:pt x="2237378" y="2438512"/>
                  <a:pt x="2270013" y="2439239"/>
                </a:cubicBezTo>
                <a:lnTo>
                  <a:pt x="2286345" y="2438230"/>
                </a:lnTo>
                <a:lnTo>
                  <a:pt x="2284553" y="2439723"/>
                </a:lnTo>
                <a:cubicBezTo>
                  <a:pt x="2286546" y="2439792"/>
                  <a:pt x="2291862" y="2439169"/>
                  <a:pt x="2302493" y="2437232"/>
                </a:cubicBezTo>
                <a:cubicBezTo>
                  <a:pt x="2302493" y="2431698"/>
                  <a:pt x="2302945" y="2425611"/>
                  <a:pt x="2302945" y="2420077"/>
                </a:cubicBezTo>
                <a:cubicBezTo>
                  <a:pt x="2279421" y="2423950"/>
                  <a:pt x="2255897" y="2419108"/>
                  <a:pt x="2233900" y="2419592"/>
                </a:cubicBezTo>
                <a:close/>
                <a:moveTo>
                  <a:pt x="1084215" y="2418970"/>
                </a:moveTo>
                <a:cubicBezTo>
                  <a:pt x="1074263" y="2420077"/>
                  <a:pt x="1061144" y="2433912"/>
                  <a:pt x="1076073" y="2444980"/>
                </a:cubicBezTo>
                <a:cubicBezTo>
                  <a:pt x="1087835" y="2454388"/>
                  <a:pt x="1109097" y="2426718"/>
                  <a:pt x="1117240" y="2418970"/>
                </a:cubicBezTo>
                <a:cubicBezTo>
                  <a:pt x="1106382" y="2418970"/>
                  <a:pt x="1095073" y="2417863"/>
                  <a:pt x="1084215" y="2418970"/>
                </a:cubicBezTo>
                <a:close/>
                <a:moveTo>
                  <a:pt x="886975" y="2418970"/>
                </a:moveTo>
                <a:cubicBezTo>
                  <a:pt x="885165" y="2418970"/>
                  <a:pt x="838570" y="2435019"/>
                  <a:pt x="834950" y="2437786"/>
                </a:cubicBezTo>
                <a:cubicBezTo>
                  <a:pt x="823641" y="2447747"/>
                  <a:pt x="832236" y="2468224"/>
                  <a:pt x="816855" y="2467117"/>
                </a:cubicBezTo>
                <a:cubicBezTo>
                  <a:pt x="815950" y="2467117"/>
                  <a:pt x="832236" y="2466563"/>
                  <a:pt x="833593" y="2463243"/>
                </a:cubicBezTo>
                <a:cubicBezTo>
                  <a:pt x="827712" y="2495341"/>
                  <a:pt x="910047" y="2489253"/>
                  <a:pt x="930404" y="2497554"/>
                </a:cubicBezTo>
                <a:cubicBezTo>
                  <a:pt x="919547" y="2508623"/>
                  <a:pt x="902808" y="2497554"/>
                  <a:pt x="893761" y="2511390"/>
                </a:cubicBezTo>
                <a:cubicBezTo>
                  <a:pt x="919094" y="2530759"/>
                  <a:pt x="986048" y="2512497"/>
                  <a:pt x="1008667" y="2494234"/>
                </a:cubicBezTo>
                <a:cubicBezTo>
                  <a:pt x="1032191" y="2474865"/>
                  <a:pt x="1033096" y="2474865"/>
                  <a:pt x="1063406" y="2474311"/>
                </a:cubicBezTo>
                <a:cubicBezTo>
                  <a:pt x="1080144" y="2474311"/>
                  <a:pt x="1103216" y="2479292"/>
                  <a:pt x="1110002" y="2454942"/>
                </a:cubicBezTo>
                <a:cubicBezTo>
                  <a:pt x="1070191" y="2468224"/>
                  <a:pt x="1012738" y="2431698"/>
                  <a:pt x="977000" y="2454388"/>
                </a:cubicBezTo>
                <a:cubicBezTo>
                  <a:pt x="937642" y="2478738"/>
                  <a:pt x="1006405" y="2459369"/>
                  <a:pt x="1002786" y="2480399"/>
                </a:cubicBezTo>
                <a:cubicBezTo>
                  <a:pt x="1000072" y="2494234"/>
                  <a:pt x="967952" y="2494234"/>
                  <a:pt x="959357" y="2490913"/>
                </a:cubicBezTo>
                <a:cubicBezTo>
                  <a:pt x="929951" y="2478185"/>
                  <a:pt x="954833" y="2471544"/>
                  <a:pt x="940357" y="2450514"/>
                </a:cubicBezTo>
                <a:cubicBezTo>
                  <a:pt x="920452" y="2422844"/>
                  <a:pt x="885618" y="2487040"/>
                  <a:pt x="858927" y="2458262"/>
                </a:cubicBezTo>
                <a:cubicBezTo>
                  <a:pt x="866165" y="2453281"/>
                  <a:pt x="869332" y="2443873"/>
                  <a:pt x="876570" y="2439999"/>
                </a:cubicBezTo>
                <a:cubicBezTo>
                  <a:pt x="880641" y="2437786"/>
                  <a:pt x="892856" y="2442213"/>
                  <a:pt x="894665" y="2439999"/>
                </a:cubicBezTo>
                <a:cubicBezTo>
                  <a:pt x="902356" y="2428931"/>
                  <a:pt x="901451" y="2422844"/>
                  <a:pt x="886975" y="2418970"/>
                </a:cubicBezTo>
                <a:close/>
                <a:moveTo>
                  <a:pt x="1301757" y="2417932"/>
                </a:moveTo>
                <a:cubicBezTo>
                  <a:pt x="1283944" y="2416618"/>
                  <a:pt x="1264039" y="2418970"/>
                  <a:pt x="1253408" y="2418970"/>
                </a:cubicBezTo>
                <a:cubicBezTo>
                  <a:pt x="1236670" y="2419523"/>
                  <a:pt x="1182836" y="2423950"/>
                  <a:pt x="1173788" y="2443873"/>
                </a:cubicBezTo>
                <a:cubicBezTo>
                  <a:pt x="1164288" y="2464903"/>
                  <a:pt x="1224003" y="2441660"/>
                  <a:pt x="1229884" y="2440553"/>
                </a:cubicBezTo>
                <a:cubicBezTo>
                  <a:pt x="1243455" y="2437232"/>
                  <a:pt x="1260194" y="2432252"/>
                  <a:pt x="1258837" y="2455495"/>
                </a:cubicBezTo>
                <a:cubicBezTo>
                  <a:pt x="1257480" y="2475971"/>
                  <a:pt x="1225360" y="2473758"/>
                  <a:pt x="1215407" y="2473758"/>
                </a:cubicBezTo>
                <a:cubicBezTo>
                  <a:pt x="1211336" y="2464350"/>
                  <a:pt x="1220836" y="2462689"/>
                  <a:pt x="1210431" y="2456602"/>
                </a:cubicBezTo>
                <a:cubicBezTo>
                  <a:pt x="1202741" y="2451621"/>
                  <a:pt x="1202288" y="2469330"/>
                  <a:pt x="1200479" y="2469884"/>
                </a:cubicBezTo>
                <a:cubicBezTo>
                  <a:pt x="1190074" y="2476525"/>
                  <a:pt x="1187812" y="2482612"/>
                  <a:pt x="1172883" y="2481505"/>
                </a:cubicBezTo>
                <a:cubicBezTo>
                  <a:pt x="1157050" y="2480399"/>
                  <a:pt x="1152073" y="2467670"/>
                  <a:pt x="1142573" y="2468224"/>
                </a:cubicBezTo>
                <a:cubicBezTo>
                  <a:pt x="1129907" y="2469330"/>
                  <a:pt x="1140311" y="2483166"/>
                  <a:pt x="1145288" y="2486486"/>
                </a:cubicBezTo>
                <a:cubicBezTo>
                  <a:pt x="1144835" y="2485933"/>
                  <a:pt x="1188717" y="2482059"/>
                  <a:pt x="1190074" y="2482059"/>
                </a:cubicBezTo>
                <a:cubicBezTo>
                  <a:pt x="1193693" y="2482059"/>
                  <a:pt x="1197765" y="2494787"/>
                  <a:pt x="1202741" y="2492020"/>
                </a:cubicBezTo>
                <a:cubicBezTo>
                  <a:pt x="1206360" y="2490360"/>
                  <a:pt x="1213146" y="2473758"/>
                  <a:pt x="1215407" y="2473758"/>
                </a:cubicBezTo>
                <a:cubicBezTo>
                  <a:pt x="1214050" y="2499768"/>
                  <a:pt x="1253408" y="2500322"/>
                  <a:pt x="1246170" y="2474865"/>
                </a:cubicBezTo>
                <a:cubicBezTo>
                  <a:pt x="1257027" y="2473758"/>
                  <a:pt x="1267432" y="2474311"/>
                  <a:pt x="1278289" y="2475971"/>
                </a:cubicBezTo>
                <a:cubicBezTo>
                  <a:pt x="1279194" y="2479845"/>
                  <a:pt x="1280099" y="2484273"/>
                  <a:pt x="1281004" y="2488700"/>
                </a:cubicBezTo>
                <a:cubicBezTo>
                  <a:pt x="1297742" y="2491467"/>
                  <a:pt x="1301361" y="2477078"/>
                  <a:pt x="1315385" y="2476525"/>
                </a:cubicBezTo>
                <a:cubicBezTo>
                  <a:pt x="1321718" y="2475971"/>
                  <a:pt x="1330766" y="2505856"/>
                  <a:pt x="1340719" y="2482059"/>
                </a:cubicBezTo>
                <a:cubicBezTo>
                  <a:pt x="1347957" y="2463796"/>
                  <a:pt x="1328957" y="2462689"/>
                  <a:pt x="1319909" y="2455495"/>
                </a:cubicBezTo>
                <a:cubicBezTo>
                  <a:pt x="1329409" y="2457709"/>
                  <a:pt x="1339814" y="2453281"/>
                  <a:pt x="1337552" y="2438893"/>
                </a:cubicBezTo>
                <a:cubicBezTo>
                  <a:pt x="1340266" y="2456602"/>
                  <a:pt x="1336647" y="2432252"/>
                  <a:pt x="1337552" y="2438893"/>
                </a:cubicBezTo>
                <a:cubicBezTo>
                  <a:pt x="1335290" y="2424227"/>
                  <a:pt x="1319570" y="2419247"/>
                  <a:pt x="1301757" y="2417932"/>
                </a:cubicBezTo>
                <a:close/>
                <a:moveTo>
                  <a:pt x="1040447" y="2417794"/>
                </a:moveTo>
                <a:cubicBezTo>
                  <a:pt x="1030608" y="2417310"/>
                  <a:pt x="1019524" y="2418970"/>
                  <a:pt x="1015000" y="2418970"/>
                </a:cubicBezTo>
                <a:cubicBezTo>
                  <a:pt x="1017714" y="2428516"/>
                  <a:pt x="1040023" y="2442421"/>
                  <a:pt x="1051580" y="2439204"/>
                </a:cubicBezTo>
                <a:lnTo>
                  <a:pt x="1058361" y="2429582"/>
                </a:lnTo>
                <a:lnTo>
                  <a:pt x="1058175" y="2433220"/>
                </a:lnTo>
                <a:cubicBezTo>
                  <a:pt x="1058147" y="2433947"/>
                  <a:pt x="1058203" y="2433220"/>
                  <a:pt x="1058429" y="2429485"/>
                </a:cubicBezTo>
                <a:cubicBezTo>
                  <a:pt x="1058882" y="2420353"/>
                  <a:pt x="1058656" y="2424089"/>
                  <a:pt x="1058429" y="2428240"/>
                </a:cubicBezTo>
                <a:lnTo>
                  <a:pt x="1058371" y="2429384"/>
                </a:lnTo>
                <a:lnTo>
                  <a:pt x="1053298" y="2420604"/>
                </a:lnTo>
                <a:cubicBezTo>
                  <a:pt x="1049975" y="2418814"/>
                  <a:pt x="1045367" y="2418036"/>
                  <a:pt x="1040447" y="2417794"/>
                </a:cubicBezTo>
                <a:close/>
                <a:moveTo>
                  <a:pt x="3620718" y="2413808"/>
                </a:moveTo>
                <a:lnTo>
                  <a:pt x="3620748" y="2413989"/>
                </a:lnTo>
                <a:lnTo>
                  <a:pt x="3620532" y="2414034"/>
                </a:lnTo>
                <a:close/>
                <a:moveTo>
                  <a:pt x="982796" y="2413150"/>
                </a:moveTo>
                <a:cubicBezTo>
                  <a:pt x="968461" y="2408766"/>
                  <a:pt x="953363" y="2421737"/>
                  <a:pt x="936737" y="2420077"/>
                </a:cubicBezTo>
                <a:cubicBezTo>
                  <a:pt x="920452" y="2418416"/>
                  <a:pt x="944428" y="2436126"/>
                  <a:pt x="944428" y="2436679"/>
                </a:cubicBezTo>
                <a:cubicBezTo>
                  <a:pt x="958904" y="2444427"/>
                  <a:pt x="986048" y="2437786"/>
                  <a:pt x="996905" y="2424504"/>
                </a:cubicBezTo>
                <a:cubicBezTo>
                  <a:pt x="992268" y="2418002"/>
                  <a:pt x="987574" y="2414612"/>
                  <a:pt x="982796" y="2413150"/>
                </a:cubicBezTo>
                <a:close/>
                <a:moveTo>
                  <a:pt x="1763700" y="2410669"/>
                </a:moveTo>
                <a:cubicBezTo>
                  <a:pt x="1764153" y="2413989"/>
                  <a:pt x="1747414" y="2431698"/>
                  <a:pt x="1765962" y="2430038"/>
                </a:cubicBezTo>
                <a:cubicBezTo>
                  <a:pt x="1786772" y="2428931"/>
                  <a:pt x="1763700" y="2409008"/>
                  <a:pt x="1763700" y="2410669"/>
                </a:cubicBezTo>
                <a:close/>
                <a:moveTo>
                  <a:pt x="1934709" y="2410111"/>
                </a:moveTo>
                <a:lnTo>
                  <a:pt x="1934708" y="2410119"/>
                </a:lnTo>
                <a:lnTo>
                  <a:pt x="1934702" y="2410115"/>
                </a:lnTo>
                <a:close/>
                <a:moveTo>
                  <a:pt x="383016" y="2409008"/>
                </a:moveTo>
                <a:lnTo>
                  <a:pt x="383356" y="2409076"/>
                </a:lnTo>
                <a:lnTo>
                  <a:pt x="382937" y="2409320"/>
                </a:lnTo>
                <a:close/>
                <a:moveTo>
                  <a:pt x="4926834" y="2407587"/>
                </a:moveTo>
                <a:lnTo>
                  <a:pt x="4926852" y="2407901"/>
                </a:lnTo>
                <a:cubicBezTo>
                  <a:pt x="4926901" y="2408939"/>
                  <a:pt x="4926901" y="2409285"/>
                  <a:pt x="4926788" y="2407901"/>
                </a:cubicBezTo>
                <a:close/>
                <a:moveTo>
                  <a:pt x="387660" y="2406440"/>
                </a:moveTo>
                <a:cubicBezTo>
                  <a:pt x="387794" y="2406310"/>
                  <a:pt x="386635" y="2406933"/>
                  <a:pt x="383016" y="2409008"/>
                </a:cubicBezTo>
                <a:cubicBezTo>
                  <a:pt x="380415" y="2410669"/>
                  <a:pt x="380019" y="2410980"/>
                  <a:pt x="380662" y="2410643"/>
                </a:cubicBezTo>
                <a:lnTo>
                  <a:pt x="382937" y="2409320"/>
                </a:lnTo>
                <a:lnTo>
                  <a:pt x="378436" y="2426995"/>
                </a:lnTo>
                <a:cubicBezTo>
                  <a:pt x="378492" y="2434742"/>
                  <a:pt x="378492" y="2443043"/>
                  <a:pt x="373516" y="2448301"/>
                </a:cubicBezTo>
                <a:cubicBezTo>
                  <a:pt x="386635" y="2446087"/>
                  <a:pt x="422826" y="2454388"/>
                  <a:pt x="420112" y="2431145"/>
                </a:cubicBezTo>
                <a:cubicBezTo>
                  <a:pt x="419772" y="2429070"/>
                  <a:pt x="402638" y="2415788"/>
                  <a:pt x="391421" y="2410677"/>
                </a:cubicBezTo>
                <a:lnTo>
                  <a:pt x="383356" y="2409076"/>
                </a:lnTo>
                <a:lnTo>
                  <a:pt x="384543" y="2408386"/>
                </a:lnTo>
                <a:cubicBezTo>
                  <a:pt x="386098" y="2407452"/>
                  <a:pt x="387526" y="2406570"/>
                  <a:pt x="387660" y="2406440"/>
                </a:cubicBezTo>
                <a:close/>
                <a:moveTo>
                  <a:pt x="2534567" y="2404028"/>
                </a:moveTo>
                <a:cubicBezTo>
                  <a:pt x="2529139" y="2413159"/>
                  <a:pt x="2530496" y="2410807"/>
                  <a:pt x="2532532" y="2407348"/>
                </a:cubicBezTo>
                <a:lnTo>
                  <a:pt x="2534449" y="2404114"/>
                </a:lnTo>
                <a:close/>
                <a:moveTo>
                  <a:pt x="1798951" y="2401970"/>
                </a:moveTo>
                <a:cubicBezTo>
                  <a:pt x="1794604" y="2401883"/>
                  <a:pt x="1791409" y="2403198"/>
                  <a:pt x="1790391" y="2406795"/>
                </a:cubicBezTo>
                <a:cubicBezTo>
                  <a:pt x="1783153" y="2433912"/>
                  <a:pt x="1834725" y="2417863"/>
                  <a:pt x="1841511" y="2416756"/>
                </a:cubicBezTo>
                <a:cubicBezTo>
                  <a:pt x="1835403" y="2415096"/>
                  <a:pt x="1811992" y="2402229"/>
                  <a:pt x="1798951" y="2401970"/>
                </a:cubicBezTo>
                <a:close/>
                <a:moveTo>
                  <a:pt x="3000752" y="2401425"/>
                </a:moveTo>
                <a:cubicBezTo>
                  <a:pt x="2993457" y="2399946"/>
                  <a:pt x="3005502" y="2415511"/>
                  <a:pt x="2998716" y="2421737"/>
                </a:cubicBezTo>
                <a:cubicBezTo>
                  <a:pt x="2986954" y="2433359"/>
                  <a:pt x="2997359" y="2434465"/>
                  <a:pt x="2976097" y="2428931"/>
                </a:cubicBezTo>
                <a:cubicBezTo>
                  <a:pt x="2974287" y="2418970"/>
                  <a:pt x="2970668" y="2416203"/>
                  <a:pt x="2965239" y="2420630"/>
                </a:cubicBezTo>
                <a:cubicBezTo>
                  <a:pt x="2966596" y="2435572"/>
                  <a:pt x="2957549" y="2437786"/>
                  <a:pt x="2947596" y="2437786"/>
                </a:cubicBezTo>
                <a:cubicBezTo>
                  <a:pt x="2938548" y="2437786"/>
                  <a:pt x="2937644" y="2442767"/>
                  <a:pt x="2939453" y="2450514"/>
                </a:cubicBezTo>
                <a:cubicBezTo>
                  <a:pt x="2940810" y="2459369"/>
                  <a:pt x="2960715" y="2456048"/>
                  <a:pt x="2966144" y="2456602"/>
                </a:cubicBezTo>
                <a:cubicBezTo>
                  <a:pt x="2988763" y="2458262"/>
                  <a:pt x="3012287" y="2460476"/>
                  <a:pt x="3035359" y="2461029"/>
                </a:cubicBezTo>
                <a:cubicBezTo>
                  <a:pt x="3048931" y="2461583"/>
                  <a:pt x="3070193" y="2463796"/>
                  <a:pt x="3082860" y="2462136"/>
                </a:cubicBezTo>
                <a:cubicBezTo>
                  <a:pt x="3099598" y="2460476"/>
                  <a:pt x="3103217" y="2463243"/>
                  <a:pt x="3113170" y="2439999"/>
                </a:cubicBezTo>
                <a:cubicBezTo>
                  <a:pt x="3078336" y="2431698"/>
                  <a:pt x="3043502" y="2440553"/>
                  <a:pt x="3008668" y="2437232"/>
                </a:cubicBezTo>
                <a:cubicBezTo>
                  <a:pt x="3018621" y="2425611"/>
                  <a:pt x="3043955" y="2427824"/>
                  <a:pt x="3015907" y="2409562"/>
                </a:cubicBezTo>
                <a:cubicBezTo>
                  <a:pt x="3007764" y="2404304"/>
                  <a:pt x="3003183" y="2401918"/>
                  <a:pt x="3000752" y="2401425"/>
                </a:cubicBezTo>
                <a:close/>
                <a:moveTo>
                  <a:pt x="477508" y="2401191"/>
                </a:moveTo>
                <a:cubicBezTo>
                  <a:pt x="468969" y="2400430"/>
                  <a:pt x="460374" y="2401537"/>
                  <a:pt x="451326" y="2406241"/>
                </a:cubicBezTo>
                <a:cubicBezTo>
                  <a:pt x="459922" y="2410669"/>
                  <a:pt x="494755" y="2438893"/>
                  <a:pt x="503351" y="2435572"/>
                </a:cubicBezTo>
                <a:cubicBezTo>
                  <a:pt x="513756" y="2431698"/>
                  <a:pt x="525518" y="2413989"/>
                  <a:pt x="503351" y="2407348"/>
                </a:cubicBezTo>
                <a:cubicBezTo>
                  <a:pt x="494529" y="2404581"/>
                  <a:pt x="486047" y="2401952"/>
                  <a:pt x="477508" y="2401191"/>
                </a:cubicBezTo>
                <a:close/>
                <a:moveTo>
                  <a:pt x="6695168" y="2400707"/>
                </a:moveTo>
                <a:cubicBezTo>
                  <a:pt x="6696977" y="2402921"/>
                  <a:pt x="6698334" y="2405688"/>
                  <a:pt x="6699692" y="2407901"/>
                </a:cubicBezTo>
                <a:cubicBezTo>
                  <a:pt x="6701048" y="2403474"/>
                  <a:pt x="6701501" y="2410669"/>
                  <a:pt x="6695168" y="2400707"/>
                </a:cubicBezTo>
                <a:close/>
                <a:moveTo>
                  <a:pt x="1951271" y="2400085"/>
                </a:moveTo>
                <a:lnTo>
                  <a:pt x="1934709" y="2410111"/>
                </a:lnTo>
                <a:lnTo>
                  <a:pt x="1934872" y="2408040"/>
                </a:lnTo>
                <a:cubicBezTo>
                  <a:pt x="1935155" y="2404443"/>
                  <a:pt x="1935381" y="2401537"/>
                  <a:pt x="1934702" y="2410115"/>
                </a:cubicBezTo>
                <a:cubicBezTo>
                  <a:pt x="1934476" y="2413021"/>
                  <a:pt x="1934448" y="2413401"/>
                  <a:pt x="1934512" y="2412606"/>
                </a:cubicBezTo>
                <a:lnTo>
                  <a:pt x="1934708" y="2410119"/>
                </a:lnTo>
                <a:lnTo>
                  <a:pt x="1950423" y="2420630"/>
                </a:lnTo>
                <a:cubicBezTo>
                  <a:pt x="1958566" y="2420768"/>
                  <a:pt x="1966822" y="2417310"/>
                  <a:pt x="1966822" y="2409562"/>
                </a:cubicBezTo>
                <a:cubicBezTo>
                  <a:pt x="1967048" y="2402644"/>
                  <a:pt x="1959245" y="2399739"/>
                  <a:pt x="1951271" y="2400085"/>
                </a:cubicBezTo>
                <a:close/>
                <a:moveTo>
                  <a:pt x="1206713" y="2395562"/>
                </a:moveTo>
                <a:cubicBezTo>
                  <a:pt x="1191064" y="2396107"/>
                  <a:pt x="1205568" y="2420077"/>
                  <a:pt x="1233051" y="2405134"/>
                </a:cubicBezTo>
                <a:cubicBezTo>
                  <a:pt x="1220497" y="2397802"/>
                  <a:pt x="1211930" y="2395381"/>
                  <a:pt x="1206713" y="2395562"/>
                </a:cubicBezTo>
                <a:close/>
                <a:moveTo>
                  <a:pt x="3249791" y="2394827"/>
                </a:moveTo>
                <a:cubicBezTo>
                  <a:pt x="3243118" y="2394343"/>
                  <a:pt x="3235767" y="2396003"/>
                  <a:pt x="3233052" y="2397387"/>
                </a:cubicBezTo>
                <a:cubicBezTo>
                  <a:pt x="3211790" y="2408455"/>
                  <a:pt x="3221743" y="2425611"/>
                  <a:pt x="3215861" y="2443873"/>
                </a:cubicBezTo>
                <a:cubicBezTo>
                  <a:pt x="3218123" y="2449407"/>
                  <a:pt x="3218123" y="2454388"/>
                  <a:pt x="3215861" y="2459369"/>
                </a:cubicBezTo>
                <a:cubicBezTo>
                  <a:pt x="3210433" y="2459922"/>
                  <a:pt x="3205004" y="2459369"/>
                  <a:pt x="3200028" y="2457709"/>
                </a:cubicBezTo>
                <a:cubicBezTo>
                  <a:pt x="3198671" y="2482059"/>
                  <a:pt x="3268791" y="2469330"/>
                  <a:pt x="3292315" y="2477632"/>
                </a:cubicBezTo>
                <a:cubicBezTo>
                  <a:pt x="3284624" y="2500875"/>
                  <a:pt x="3288243" y="2508623"/>
                  <a:pt x="3289601" y="2530759"/>
                </a:cubicBezTo>
                <a:lnTo>
                  <a:pt x="3282742" y="2530759"/>
                </a:lnTo>
                <a:lnTo>
                  <a:pt x="3265455" y="2529514"/>
                </a:lnTo>
                <a:cubicBezTo>
                  <a:pt x="3247981" y="2529376"/>
                  <a:pt x="3229659" y="2530759"/>
                  <a:pt x="3224909" y="2530759"/>
                </a:cubicBezTo>
                <a:lnTo>
                  <a:pt x="3282742" y="2530759"/>
                </a:lnTo>
                <a:lnTo>
                  <a:pt x="3289226" y="2531226"/>
                </a:lnTo>
                <a:cubicBezTo>
                  <a:pt x="3295736" y="2532420"/>
                  <a:pt x="3300232" y="2534357"/>
                  <a:pt x="3300910" y="2537400"/>
                </a:cubicBezTo>
                <a:cubicBezTo>
                  <a:pt x="3298196" y="2524118"/>
                  <a:pt x="3318553" y="2515817"/>
                  <a:pt x="3327149" y="2512497"/>
                </a:cubicBezTo>
                <a:cubicBezTo>
                  <a:pt x="3343887" y="2506409"/>
                  <a:pt x="3330768" y="2501982"/>
                  <a:pt x="3352030" y="2509730"/>
                </a:cubicBezTo>
                <a:cubicBezTo>
                  <a:pt x="3360173" y="2512497"/>
                  <a:pt x="3363792" y="2520244"/>
                  <a:pt x="3370578" y="2524672"/>
                </a:cubicBezTo>
                <a:cubicBezTo>
                  <a:pt x="3401340" y="2546255"/>
                  <a:pt x="3424412" y="2552896"/>
                  <a:pt x="3458793" y="2543488"/>
                </a:cubicBezTo>
                <a:cubicBezTo>
                  <a:pt x="3465127" y="2541828"/>
                  <a:pt x="3502675" y="2542934"/>
                  <a:pt x="3505389" y="2539614"/>
                </a:cubicBezTo>
                <a:cubicBezTo>
                  <a:pt x="3512627" y="2532419"/>
                  <a:pt x="3499056" y="2524672"/>
                  <a:pt x="3503579" y="2519138"/>
                </a:cubicBezTo>
                <a:cubicBezTo>
                  <a:pt x="3520770" y="2498661"/>
                  <a:pt x="3518508" y="2530206"/>
                  <a:pt x="3532532" y="2527439"/>
                </a:cubicBezTo>
                <a:cubicBezTo>
                  <a:pt x="3540675" y="2526332"/>
                  <a:pt x="3541580" y="2510283"/>
                  <a:pt x="3547913" y="2506409"/>
                </a:cubicBezTo>
                <a:cubicBezTo>
                  <a:pt x="3552890" y="2509176"/>
                  <a:pt x="3548818" y="2527992"/>
                  <a:pt x="3553794" y="2527439"/>
                </a:cubicBezTo>
                <a:cubicBezTo>
                  <a:pt x="3566009" y="2525779"/>
                  <a:pt x="3561033" y="2511390"/>
                  <a:pt x="3570080" y="2508623"/>
                </a:cubicBezTo>
                <a:cubicBezTo>
                  <a:pt x="3578676" y="2505856"/>
                  <a:pt x="3589533" y="2522458"/>
                  <a:pt x="3600390" y="2520244"/>
                </a:cubicBezTo>
                <a:cubicBezTo>
                  <a:pt x="3611247" y="2518584"/>
                  <a:pt x="3613962" y="2504749"/>
                  <a:pt x="3621652" y="2499768"/>
                </a:cubicBezTo>
                <a:cubicBezTo>
                  <a:pt x="3623462" y="2494787"/>
                  <a:pt x="3626176" y="2490360"/>
                  <a:pt x="3630248" y="2487040"/>
                </a:cubicBezTo>
                <a:cubicBezTo>
                  <a:pt x="3633414" y="2486486"/>
                  <a:pt x="3636129" y="2488146"/>
                  <a:pt x="3637938" y="2490913"/>
                </a:cubicBezTo>
                <a:cubicBezTo>
                  <a:pt x="3639748" y="2490360"/>
                  <a:pt x="3652867" y="2493127"/>
                  <a:pt x="3657391" y="2489807"/>
                </a:cubicBezTo>
                <a:cubicBezTo>
                  <a:pt x="3673224" y="2477078"/>
                  <a:pt x="3665534" y="2448301"/>
                  <a:pt x="3643367" y="2459369"/>
                </a:cubicBezTo>
                <a:lnTo>
                  <a:pt x="3647151" y="2453045"/>
                </a:lnTo>
                <a:lnTo>
                  <a:pt x="3651058" y="2455495"/>
                </a:lnTo>
                <a:cubicBezTo>
                  <a:pt x="3649927" y="2453005"/>
                  <a:pt x="3648683" y="2452036"/>
                  <a:pt x="3647382" y="2452659"/>
                </a:cubicBezTo>
                <a:lnTo>
                  <a:pt x="3647151" y="2453045"/>
                </a:lnTo>
                <a:lnTo>
                  <a:pt x="3637887" y="2447234"/>
                </a:lnTo>
                <a:cubicBezTo>
                  <a:pt x="3602695" y="2437708"/>
                  <a:pt x="3540054" y="2489461"/>
                  <a:pt x="3529365" y="2456048"/>
                </a:cubicBezTo>
                <a:cubicBezTo>
                  <a:pt x="3516246" y="2467670"/>
                  <a:pt x="3494984" y="2453281"/>
                  <a:pt x="3479151" y="2450514"/>
                </a:cubicBezTo>
                <a:cubicBezTo>
                  <a:pt x="3455174" y="2446640"/>
                  <a:pt x="3430745" y="2444980"/>
                  <a:pt x="3406316" y="2443320"/>
                </a:cubicBezTo>
                <a:cubicBezTo>
                  <a:pt x="3357911" y="2439446"/>
                  <a:pt x="3309053" y="2439999"/>
                  <a:pt x="3260648" y="2437786"/>
                </a:cubicBezTo>
                <a:cubicBezTo>
                  <a:pt x="3260195" y="2446640"/>
                  <a:pt x="3271053" y="2446087"/>
                  <a:pt x="3269243" y="2454942"/>
                </a:cubicBezTo>
                <a:cubicBezTo>
                  <a:pt x="3247529" y="2456602"/>
                  <a:pt x="3199123" y="2451621"/>
                  <a:pt x="3234862" y="2419523"/>
                </a:cubicBezTo>
                <a:cubicBezTo>
                  <a:pt x="3240743" y="2413989"/>
                  <a:pt x="3262457" y="2418970"/>
                  <a:pt x="3262457" y="2405134"/>
                </a:cubicBezTo>
                <a:cubicBezTo>
                  <a:pt x="3262457" y="2397940"/>
                  <a:pt x="3256463" y="2395311"/>
                  <a:pt x="3249791" y="2394827"/>
                </a:cubicBezTo>
                <a:close/>
                <a:moveTo>
                  <a:pt x="6750811" y="2394620"/>
                </a:moveTo>
                <a:cubicBezTo>
                  <a:pt x="6750811" y="2402921"/>
                  <a:pt x="6750811" y="2410669"/>
                  <a:pt x="6750811" y="2418970"/>
                </a:cubicBezTo>
                <a:cubicBezTo>
                  <a:pt x="6764383" y="2413436"/>
                  <a:pt x="6763930" y="2434465"/>
                  <a:pt x="6773883" y="2439446"/>
                </a:cubicBezTo>
                <a:cubicBezTo>
                  <a:pt x="6775240" y="2415096"/>
                  <a:pt x="6777050" y="2392406"/>
                  <a:pt x="6750811" y="2394620"/>
                </a:cubicBezTo>
                <a:close/>
                <a:moveTo>
                  <a:pt x="4681595" y="2388532"/>
                </a:moveTo>
                <a:cubicBezTo>
                  <a:pt x="4668023" y="2387979"/>
                  <a:pt x="4672547" y="2401814"/>
                  <a:pt x="4680237" y="2405688"/>
                </a:cubicBezTo>
                <a:cubicBezTo>
                  <a:pt x="4687928" y="2410115"/>
                  <a:pt x="4710547" y="2398493"/>
                  <a:pt x="4718238" y="2396280"/>
                </a:cubicBezTo>
                <a:cubicBezTo>
                  <a:pt x="4705571" y="2387425"/>
                  <a:pt x="4695166" y="2389639"/>
                  <a:pt x="4681595" y="2388532"/>
                </a:cubicBezTo>
                <a:close/>
                <a:moveTo>
                  <a:pt x="1765736" y="2388325"/>
                </a:moveTo>
                <a:cubicBezTo>
                  <a:pt x="1761891" y="2388394"/>
                  <a:pt x="1757819" y="2390469"/>
                  <a:pt x="1752843" y="2395173"/>
                </a:cubicBezTo>
                <a:cubicBezTo>
                  <a:pt x="1763248" y="2401814"/>
                  <a:pt x="1770486" y="2405134"/>
                  <a:pt x="1777272" y="2393513"/>
                </a:cubicBezTo>
                <a:cubicBezTo>
                  <a:pt x="1773200" y="2390192"/>
                  <a:pt x="1769581" y="2388256"/>
                  <a:pt x="1765736" y="2388325"/>
                </a:cubicBezTo>
                <a:close/>
                <a:moveTo>
                  <a:pt x="6959694" y="2388005"/>
                </a:moveTo>
                <a:cubicBezTo>
                  <a:pt x="6955940" y="2387356"/>
                  <a:pt x="6951897" y="2388256"/>
                  <a:pt x="6948052" y="2391299"/>
                </a:cubicBezTo>
                <a:cubicBezTo>
                  <a:pt x="6935838" y="2401261"/>
                  <a:pt x="6968409" y="2418970"/>
                  <a:pt x="6972480" y="2419523"/>
                </a:cubicBezTo>
                <a:cubicBezTo>
                  <a:pt x="6979606" y="2405826"/>
                  <a:pt x="6970954" y="2389950"/>
                  <a:pt x="6959694" y="2388005"/>
                </a:cubicBezTo>
                <a:close/>
                <a:moveTo>
                  <a:pt x="4098920" y="2386872"/>
                </a:moveTo>
                <a:cubicBezTo>
                  <a:pt x="4089873" y="2390192"/>
                  <a:pt x="4046443" y="2387425"/>
                  <a:pt x="4044182" y="2395726"/>
                </a:cubicBezTo>
                <a:cubicBezTo>
                  <a:pt x="4046443" y="2387425"/>
                  <a:pt x="4042372" y="2401814"/>
                  <a:pt x="4044182" y="2395726"/>
                </a:cubicBezTo>
                <a:cubicBezTo>
                  <a:pt x="4035134" y="2425611"/>
                  <a:pt x="4090777" y="2404581"/>
                  <a:pt x="4098920" y="2386872"/>
                </a:cubicBezTo>
                <a:close/>
                <a:moveTo>
                  <a:pt x="5002337" y="2385212"/>
                </a:moveTo>
                <a:cubicBezTo>
                  <a:pt x="5002789" y="2385212"/>
                  <a:pt x="4994646" y="2401261"/>
                  <a:pt x="4992837" y="2402367"/>
                </a:cubicBezTo>
                <a:cubicBezTo>
                  <a:pt x="4983337" y="2408455"/>
                  <a:pt x="4970670" y="2404581"/>
                  <a:pt x="4961170" y="2412329"/>
                </a:cubicBezTo>
                <a:cubicBezTo>
                  <a:pt x="4961170" y="2411775"/>
                  <a:pt x="5003694" y="2434465"/>
                  <a:pt x="4995099" y="2436126"/>
                </a:cubicBezTo>
                <a:cubicBezTo>
                  <a:pt x="5021789" y="2430038"/>
                  <a:pt x="5061147" y="2481505"/>
                  <a:pt x="5079695" y="2438893"/>
                </a:cubicBezTo>
                <a:cubicBezTo>
                  <a:pt x="5075171" y="2436126"/>
                  <a:pt x="5063409" y="2440553"/>
                  <a:pt x="5059790" y="2437232"/>
                </a:cubicBezTo>
                <a:cubicBezTo>
                  <a:pt x="5057980" y="2435019"/>
                  <a:pt x="5049385" y="2413989"/>
                  <a:pt x="5051195" y="2415096"/>
                </a:cubicBezTo>
                <a:cubicBezTo>
                  <a:pt x="5033551" y="2404581"/>
                  <a:pt x="5017266" y="2431145"/>
                  <a:pt x="5000980" y="2401814"/>
                </a:cubicBezTo>
                <a:cubicBezTo>
                  <a:pt x="5014099" y="2397387"/>
                  <a:pt x="5019075" y="2381891"/>
                  <a:pt x="5002337" y="2385212"/>
                </a:cubicBezTo>
                <a:close/>
                <a:moveTo>
                  <a:pt x="1665080" y="2385212"/>
                </a:moveTo>
                <a:cubicBezTo>
                  <a:pt x="1646985" y="2419523"/>
                  <a:pt x="1636127" y="2417863"/>
                  <a:pt x="1604460" y="2417863"/>
                </a:cubicBezTo>
                <a:cubicBezTo>
                  <a:pt x="1627079" y="2433359"/>
                  <a:pt x="1622103" y="2436679"/>
                  <a:pt x="1642008" y="2426718"/>
                </a:cubicBezTo>
                <a:cubicBezTo>
                  <a:pt x="1659199" y="2418416"/>
                  <a:pt x="1665532" y="2410669"/>
                  <a:pt x="1665080" y="2385212"/>
                </a:cubicBezTo>
                <a:close/>
                <a:moveTo>
                  <a:pt x="6846265" y="2382998"/>
                </a:moveTo>
                <a:cubicBezTo>
                  <a:pt x="6845360" y="2386872"/>
                  <a:pt x="6857574" y="2414542"/>
                  <a:pt x="6860289" y="2418416"/>
                </a:cubicBezTo>
                <a:cubicBezTo>
                  <a:pt x="6866170" y="2427271"/>
                  <a:pt x="6882456" y="2436679"/>
                  <a:pt x="6884718" y="2443873"/>
                </a:cubicBezTo>
                <a:cubicBezTo>
                  <a:pt x="6882004" y="2435572"/>
                  <a:pt x="6848526" y="2374143"/>
                  <a:pt x="6846265" y="2382998"/>
                </a:cubicBezTo>
                <a:close/>
                <a:moveTo>
                  <a:pt x="3978133" y="2382444"/>
                </a:moveTo>
                <a:cubicBezTo>
                  <a:pt x="3983336" y="2382168"/>
                  <a:pt x="3984919" y="2386042"/>
                  <a:pt x="3984410" y="2388048"/>
                </a:cubicBezTo>
                <a:lnTo>
                  <a:pt x="3983082" y="2388579"/>
                </a:lnTo>
                <a:close/>
                <a:moveTo>
                  <a:pt x="3773202" y="2382444"/>
                </a:moveTo>
                <a:cubicBezTo>
                  <a:pt x="3768226" y="2384105"/>
                  <a:pt x="3762797" y="2379677"/>
                  <a:pt x="3758273" y="2385765"/>
                </a:cubicBezTo>
                <a:cubicBezTo>
                  <a:pt x="3764607" y="2390192"/>
                  <a:pt x="3769130" y="2387979"/>
                  <a:pt x="3773202" y="2382444"/>
                </a:cubicBezTo>
                <a:close/>
                <a:moveTo>
                  <a:pt x="2460319" y="2380369"/>
                </a:moveTo>
                <a:cubicBezTo>
                  <a:pt x="2448501" y="2380231"/>
                  <a:pt x="2435721" y="2382444"/>
                  <a:pt x="2431423" y="2382444"/>
                </a:cubicBezTo>
                <a:cubicBezTo>
                  <a:pt x="2435947" y="2396280"/>
                  <a:pt x="2445899" y="2389639"/>
                  <a:pt x="2452685" y="2399047"/>
                </a:cubicBezTo>
                <a:cubicBezTo>
                  <a:pt x="2430518" y="2407348"/>
                  <a:pt x="2383922" y="2385765"/>
                  <a:pt x="2364922" y="2400707"/>
                </a:cubicBezTo>
                <a:cubicBezTo>
                  <a:pt x="2341850" y="2418970"/>
                  <a:pt x="2368089" y="2415096"/>
                  <a:pt x="2383018" y="2420077"/>
                </a:cubicBezTo>
                <a:cubicBezTo>
                  <a:pt x="2393422" y="2423950"/>
                  <a:pt x="2392065" y="2436679"/>
                  <a:pt x="2404732" y="2435019"/>
                </a:cubicBezTo>
                <a:cubicBezTo>
                  <a:pt x="2408804" y="2434465"/>
                  <a:pt x="2417851" y="2415096"/>
                  <a:pt x="2425542" y="2412882"/>
                </a:cubicBezTo>
                <a:cubicBezTo>
                  <a:pt x="2439113" y="2409008"/>
                  <a:pt x="2443185" y="2422290"/>
                  <a:pt x="2455399" y="2424504"/>
                </a:cubicBezTo>
                <a:cubicBezTo>
                  <a:pt x="2468519" y="2427271"/>
                  <a:pt x="2478924" y="2422290"/>
                  <a:pt x="2491590" y="2418970"/>
                </a:cubicBezTo>
                <a:cubicBezTo>
                  <a:pt x="2485257" y="2408455"/>
                  <a:pt x="2471685" y="2416756"/>
                  <a:pt x="2466709" y="2403474"/>
                </a:cubicBezTo>
                <a:cubicBezTo>
                  <a:pt x="2470781" y="2396280"/>
                  <a:pt x="2484352" y="2406241"/>
                  <a:pt x="2483447" y="2392406"/>
                </a:cubicBezTo>
                <a:cubicBezTo>
                  <a:pt x="2484352" y="2406795"/>
                  <a:pt x="2482995" y="2380784"/>
                  <a:pt x="2483447" y="2392406"/>
                </a:cubicBezTo>
                <a:cubicBezTo>
                  <a:pt x="2482995" y="2382998"/>
                  <a:pt x="2472138" y="2380508"/>
                  <a:pt x="2460319" y="2380369"/>
                </a:cubicBezTo>
                <a:close/>
                <a:moveTo>
                  <a:pt x="4809620" y="2379677"/>
                </a:moveTo>
                <a:cubicBezTo>
                  <a:pt x="4829073" y="2412329"/>
                  <a:pt x="4851240" y="2418970"/>
                  <a:pt x="4892407" y="2403474"/>
                </a:cubicBezTo>
                <a:cubicBezTo>
                  <a:pt x="4878835" y="2384658"/>
                  <a:pt x="4876573" y="2383551"/>
                  <a:pt x="4809620" y="2379677"/>
                </a:cubicBezTo>
                <a:close/>
                <a:moveTo>
                  <a:pt x="4050515" y="2378017"/>
                </a:moveTo>
                <a:cubicBezTo>
                  <a:pt x="4045991" y="2374697"/>
                  <a:pt x="4041467" y="2375250"/>
                  <a:pt x="4036943" y="2379677"/>
                </a:cubicBezTo>
                <a:cubicBezTo>
                  <a:pt x="4037396" y="2379677"/>
                  <a:pt x="4052777" y="2386872"/>
                  <a:pt x="4050515" y="2378017"/>
                </a:cubicBezTo>
                <a:close/>
                <a:moveTo>
                  <a:pt x="5856203" y="2377291"/>
                </a:moveTo>
                <a:lnTo>
                  <a:pt x="5855150" y="2379144"/>
                </a:lnTo>
                <a:lnTo>
                  <a:pt x="5853276" y="2381338"/>
                </a:lnTo>
                <a:cubicBezTo>
                  <a:pt x="5855086" y="2378709"/>
                  <a:pt x="5855934" y="2377568"/>
                  <a:pt x="5856203" y="2377291"/>
                </a:cubicBezTo>
                <a:close/>
                <a:moveTo>
                  <a:pt x="577033" y="2373867"/>
                </a:moveTo>
                <a:cubicBezTo>
                  <a:pt x="570643" y="2372483"/>
                  <a:pt x="563518" y="2375250"/>
                  <a:pt x="552661" y="2380784"/>
                </a:cubicBezTo>
                <a:cubicBezTo>
                  <a:pt x="575280" y="2395726"/>
                  <a:pt x="580709" y="2386872"/>
                  <a:pt x="561709" y="2418970"/>
                </a:cubicBezTo>
                <a:cubicBezTo>
                  <a:pt x="587042" y="2418970"/>
                  <a:pt x="614638" y="2413436"/>
                  <a:pt x="637257" y="2429485"/>
                </a:cubicBezTo>
                <a:cubicBezTo>
                  <a:pt x="650377" y="2438339"/>
                  <a:pt x="653996" y="2449407"/>
                  <a:pt x="668924" y="2454942"/>
                </a:cubicBezTo>
                <a:cubicBezTo>
                  <a:pt x="681591" y="2460476"/>
                  <a:pt x="693806" y="2457155"/>
                  <a:pt x="706472" y="2463796"/>
                </a:cubicBezTo>
                <a:cubicBezTo>
                  <a:pt x="699234" y="2449407"/>
                  <a:pt x="655805" y="2442213"/>
                  <a:pt x="658972" y="2425611"/>
                </a:cubicBezTo>
                <a:cubicBezTo>
                  <a:pt x="660782" y="2416203"/>
                  <a:pt x="682948" y="2436126"/>
                  <a:pt x="685210" y="2436679"/>
                </a:cubicBezTo>
                <a:cubicBezTo>
                  <a:pt x="699234" y="2439999"/>
                  <a:pt x="711449" y="2437232"/>
                  <a:pt x="724115" y="2427824"/>
                </a:cubicBezTo>
                <a:cubicBezTo>
                  <a:pt x="702853" y="2419523"/>
                  <a:pt x="682044" y="2412329"/>
                  <a:pt x="663043" y="2406795"/>
                </a:cubicBezTo>
                <a:cubicBezTo>
                  <a:pt x="647775" y="2401814"/>
                  <a:pt x="627163" y="2408351"/>
                  <a:pt x="611132" y="2402592"/>
                </a:cubicBezTo>
                <a:lnTo>
                  <a:pt x="596995" y="2391853"/>
                </a:lnTo>
                <a:lnTo>
                  <a:pt x="594281" y="2388117"/>
                </a:lnTo>
                <a:cubicBezTo>
                  <a:pt x="590662" y="2383136"/>
                  <a:pt x="587947" y="2379401"/>
                  <a:pt x="596995" y="2391853"/>
                </a:cubicBezTo>
                <a:cubicBezTo>
                  <a:pt x="589078" y="2380784"/>
                  <a:pt x="583423" y="2375250"/>
                  <a:pt x="577033" y="2373867"/>
                </a:cubicBezTo>
                <a:close/>
                <a:moveTo>
                  <a:pt x="2684307" y="2373590"/>
                </a:moveTo>
                <a:cubicBezTo>
                  <a:pt x="2682498" y="2378017"/>
                  <a:pt x="2684307" y="2380784"/>
                  <a:pt x="2689736" y="2380784"/>
                </a:cubicBezTo>
                <a:cubicBezTo>
                  <a:pt x="2692902" y="2380784"/>
                  <a:pt x="2694260" y="2378571"/>
                  <a:pt x="2693355" y="2374143"/>
                </a:cubicBezTo>
                <a:cubicBezTo>
                  <a:pt x="2690641" y="2371376"/>
                  <a:pt x="2687474" y="2370823"/>
                  <a:pt x="2684307" y="2373590"/>
                </a:cubicBezTo>
                <a:close/>
                <a:moveTo>
                  <a:pt x="1685664" y="2373037"/>
                </a:moveTo>
                <a:cubicBezTo>
                  <a:pt x="1684533" y="2372622"/>
                  <a:pt x="1682949" y="2373590"/>
                  <a:pt x="1680913" y="2375804"/>
                </a:cubicBezTo>
                <a:cubicBezTo>
                  <a:pt x="1674580" y="2380231"/>
                  <a:pt x="1694938" y="2376357"/>
                  <a:pt x="1687699" y="2378571"/>
                </a:cubicBezTo>
                <a:cubicBezTo>
                  <a:pt x="1687473" y="2375250"/>
                  <a:pt x="1686794" y="2373452"/>
                  <a:pt x="1685664" y="2373037"/>
                </a:cubicBezTo>
                <a:close/>
                <a:moveTo>
                  <a:pt x="1749676" y="2372483"/>
                </a:moveTo>
                <a:cubicBezTo>
                  <a:pt x="1742438" y="2371376"/>
                  <a:pt x="1746962" y="2387425"/>
                  <a:pt x="1755105" y="2380784"/>
                </a:cubicBezTo>
                <a:cubicBezTo>
                  <a:pt x="1756462" y="2376357"/>
                  <a:pt x="1754653" y="2373590"/>
                  <a:pt x="1749676" y="2372483"/>
                </a:cubicBezTo>
                <a:close/>
                <a:moveTo>
                  <a:pt x="4938720" y="2369370"/>
                </a:moveTo>
                <a:cubicBezTo>
                  <a:pt x="4935808" y="2372172"/>
                  <a:pt x="4932599" y="2377585"/>
                  <a:pt x="4930231" y="2384407"/>
                </a:cubicBezTo>
                <a:lnTo>
                  <a:pt x="4926834" y="2407587"/>
                </a:lnTo>
                <a:lnTo>
                  <a:pt x="4926619" y="2403751"/>
                </a:lnTo>
                <a:cubicBezTo>
                  <a:pt x="4926449" y="2400984"/>
                  <a:pt x="4926336" y="2399600"/>
                  <a:pt x="4926788" y="2407901"/>
                </a:cubicBezTo>
                <a:cubicBezTo>
                  <a:pt x="4928145" y="2437786"/>
                  <a:pt x="4939907" y="2408455"/>
                  <a:pt x="4943526" y="2393513"/>
                </a:cubicBezTo>
                <a:cubicBezTo>
                  <a:pt x="4949181" y="2368609"/>
                  <a:pt x="4944544" y="2363767"/>
                  <a:pt x="4938720" y="2369370"/>
                </a:cubicBezTo>
                <a:close/>
                <a:moveTo>
                  <a:pt x="3816179" y="2368056"/>
                </a:moveTo>
                <a:cubicBezTo>
                  <a:pt x="3829298" y="2383551"/>
                  <a:pt x="3828393" y="2380784"/>
                  <a:pt x="3847846" y="2381338"/>
                </a:cubicBezTo>
                <a:cubicBezTo>
                  <a:pt x="3839250" y="2370269"/>
                  <a:pt x="3826131" y="2370269"/>
                  <a:pt x="3816179" y="2368056"/>
                </a:cubicBezTo>
                <a:close/>
                <a:moveTo>
                  <a:pt x="5288917" y="2366810"/>
                </a:moveTo>
                <a:cubicBezTo>
                  <a:pt x="5289037" y="2367260"/>
                  <a:pt x="5289489" y="2369024"/>
                  <a:pt x="5290507" y="2373036"/>
                </a:cubicBezTo>
                <a:cubicBezTo>
                  <a:pt x="5291186" y="2375942"/>
                  <a:pt x="5288556" y="2365461"/>
                  <a:pt x="5288917" y="2366810"/>
                </a:cubicBezTo>
                <a:close/>
                <a:moveTo>
                  <a:pt x="5957043" y="2364044"/>
                </a:moveTo>
                <a:cubicBezTo>
                  <a:pt x="5950313" y="2364459"/>
                  <a:pt x="5943301" y="2366119"/>
                  <a:pt x="5939682" y="2366395"/>
                </a:cubicBezTo>
                <a:cubicBezTo>
                  <a:pt x="5946468" y="2371930"/>
                  <a:pt x="5963659" y="2372483"/>
                  <a:pt x="5970897" y="2373590"/>
                </a:cubicBezTo>
                <a:cubicBezTo>
                  <a:pt x="5971801" y="2372483"/>
                  <a:pt x="5972706" y="2370823"/>
                  <a:pt x="5972706" y="2369163"/>
                </a:cubicBezTo>
                <a:cubicBezTo>
                  <a:pt x="5970218" y="2364459"/>
                  <a:pt x="5963772" y="2363629"/>
                  <a:pt x="5957043" y="2364044"/>
                </a:cubicBezTo>
                <a:close/>
                <a:moveTo>
                  <a:pt x="1208791" y="2364043"/>
                </a:moveTo>
                <a:cubicBezTo>
                  <a:pt x="1203646" y="2363213"/>
                  <a:pt x="1197538" y="2364182"/>
                  <a:pt x="1194598" y="2364735"/>
                </a:cubicBezTo>
                <a:cubicBezTo>
                  <a:pt x="1168359" y="2367502"/>
                  <a:pt x="1180574" y="2377464"/>
                  <a:pt x="1198669" y="2382998"/>
                </a:cubicBezTo>
                <a:cubicBezTo>
                  <a:pt x="1204550" y="2376357"/>
                  <a:pt x="1215407" y="2388532"/>
                  <a:pt x="1217217" y="2374143"/>
                </a:cubicBezTo>
                <a:cubicBezTo>
                  <a:pt x="1218122" y="2367502"/>
                  <a:pt x="1213937" y="2364873"/>
                  <a:pt x="1208791" y="2364043"/>
                </a:cubicBezTo>
                <a:close/>
                <a:moveTo>
                  <a:pt x="1246339" y="2363836"/>
                </a:moveTo>
                <a:cubicBezTo>
                  <a:pt x="1241646" y="2363490"/>
                  <a:pt x="1237122" y="2364459"/>
                  <a:pt x="1231693" y="2367502"/>
                </a:cubicBezTo>
                <a:cubicBezTo>
                  <a:pt x="1241646" y="2374143"/>
                  <a:pt x="1248432" y="2380231"/>
                  <a:pt x="1262003" y="2368056"/>
                </a:cubicBezTo>
                <a:cubicBezTo>
                  <a:pt x="1255896" y="2365842"/>
                  <a:pt x="1251033" y="2364182"/>
                  <a:pt x="1246339" y="2363836"/>
                </a:cubicBezTo>
                <a:close/>
                <a:moveTo>
                  <a:pt x="3865885" y="2363628"/>
                </a:moveTo>
                <a:cubicBezTo>
                  <a:pt x="3862096" y="2363628"/>
                  <a:pt x="3858251" y="2365565"/>
                  <a:pt x="3853727" y="2370269"/>
                </a:cubicBezTo>
                <a:cubicBezTo>
                  <a:pt x="3863227" y="2378571"/>
                  <a:pt x="3869560" y="2378571"/>
                  <a:pt x="3877703" y="2368609"/>
                </a:cubicBezTo>
                <a:cubicBezTo>
                  <a:pt x="3873406" y="2365565"/>
                  <a:pt x="3869674" y="2363628"/>
                  <a:pt x="3865885" y="2363628"/>
                </a:cubicBezTo>
                <a:close/>
                <a:moveTo>
                  <a:pt x="4003707" y="2363455"/>
                </a:moveTo>
                <a:cubicBezTo>
                  <a:pt x="3997727" y="2361692"/>
                  <a:pt x="3988312" y="2382029"/>
                  <a:pt x="3978133" y="2382444"/>
                </a:cubicBezTo>
                <a:cubicBezTo>
                  <a:pt x="3979717" y="2386318"/>
                  <a:pt x="3981159" y="2388221"/>
                  <a:pt x="3982268" y="2388904"/>
                </a:cubicBezTo>
                <a:lnTo>
                  <a:pt x="3983082" y="2388579"/>
                </a:lnTo>
                <a:lnTo>
                  <a:pt x="3987132" y="2393599"/>
                </a:lnTo>
                <a:cubicBezTo>
                  <a:pt x="3997671" y="2399877"/>
                  <a:pt x="4010818" y="2391991"/>
                  <a:pt x="4008443" y="2374143"/>
                </a:cubicBezTo>
                <a:cubicBezTo>
                  <a:pt x="4007312" y="2367087"/>
                  <a:pt x="4005701" y="2364043"/>
                  <a:pt x="4003707" y="2363455"/>
                </a:cubicBezTo>
                <a:close/>
                <a:moveTo>
                  <a:pt x="2775237" y="2363075"/>
                </a:moveTo>
                <a:cubicBezTo>
                  <a:pt x="2777725" y="2363767"/>
                  <a:pt x="2777386" y="2363732"/>
                  <a:pt x="2775873" y="2363387"/>
                </a:cubicBezTo>
                <a:lnTo>
                  <a:pt x="2774729" y="2363108"/>
                </a:lnTo>
                <a:close/>
                <a:moveTo>
                  <a:pt x="1314671" y="2360810"/>
                </a:moveTo>
                <a:cubicBezTo>
                  <a:pt x="1302775" y="2358060"/>
                  <a:pt x="1291069" y="2365427"/>
                  <a:pt x="1277837" y="2367502"/>
                </a:cubicBezTo>
                <a:cubicBezTo>
                  <a:pt x="1279646" y="2381891"/>
                  <a:pt x="1315837" y="2369163"/>
                  <a:pt x="1326695" y="2367502"/>
                </a:cubicBezTo>
                <a:cubicBezTo>
                  <a:pt x="1322623" y="2363767"/>
                  <a:pt x="1318637" y="2361726"/>
                  <a:pt x="1314671" y="2360810"/>
                </a:cubicBezTo>
                <a:close/>
                <a:moveTo>
                  <a:pt x="1951710" y="2360775"/>
                </a:moveTo>
                <a:cubicBezTo>
                  <a:pt x="1954212" y="2359789"/>
                  <a:pt x="1934703" y="2367364"/>
                  <a:pt x="1940131" y="2365289"/>
                </a:cubicBezTo>
                <a:cubicBezTo>
                  <a:pt x="1925202" y="2370823"/>
                  <a:pt x="1935155" y="2388532"/>
                  <a:pt x="1942393" y="2392406"/>
                </a:cubicBezTo>
                <a:cubicBezTo>
                  <a:pt x="1950084" y="2396833"/>
                  <a:pt x="1965012" y="2386872"/>
                  <a:pt x="1977227" y="2394066"/>
                </a:cubicBezTo>
                <a:cubicBezTo>
                  <a:pt x="1998489" y="2407348"/>
                  <a:pt x="2001656" y="2433359"/>
                  <a:pt x="2021561" y="2445534"/>
                </a:cubicBezTo>
                <a:cubicBezTo>
                  <a:pt x="2051418" y="2464350"/>
                  <a:pt x="2077657" y="2448854"/>
                  <a:pt x="2108419" y="2449407"/>
                </a:cubicBezTo>
                <a:cubicBezTo>
                  <a:pt x="2115657" y="2449407"/>
                  <a:pt x="2157277" y="2454942"/>
                  <a:pt x="2141895" y="2431698"/>
                </a:cubicBezTo>
                <a:cubicBezTo>
                  <a:pt x="2136919" y="2423950"/>
                  <a:pt x="2093942" y="2417310"/>
                  <a:pt x="2087609" y="2418970"/>
                </a:cubicBezTo>
                <a:cubicBezTo>
                  <a:pt x="2076752" y="2422290"/>
                  <a:pt x="2073133" y="2432805"/>
                  <a:pt x="2063633" y="2435572"/>
                </a:cubicBezTo>
                <a:cubicBezTo>
                  <a:pt x="2059561" y="2437232"/>
                  <a:pt x="2055490" y="2420630"/>
                  <a:pt x="2047799" y="2421183"/>
                </a:cubicBezTo>
                <a:cubicBezTo>
                  <a:pt x="2038751" y="2422290"/>
                  <a:pt x="2041013" y="2442213"/>
                  <a:pt x="2027894" y="2438339"/>
                </a:cubicBezTo>
                <a:cubicBezTo>
                  <a:pt x="2021561" y="2436679"/>
                  <a:pt x="2017037" y="2410669"/>
                  <a:pt x="2012513" y="2403474"/>
                </a:cubicBezTo>
                <a:cubicBezTo>
                  <a:pt x="1997132" y="2379124"/>
                  <a:pt x="1966822" y="2354774"/>
                  <a:pt x="1940131" y="2365289"/>
                </a:cubicBezTo>
                <a:cubicBezTo>
                  <a:pt x="1947596" y="2362383"/>
                  <a:pt x="1950876" y="2361104"/>
                  <a:pt x="1951710" y="2360775"/>
                </a:cubicBezTo>
                <a:close/>
                <a:moveTo>
                  <a:pt x="66798" y="2359755"/>
                </a:moveTo>
                <a:cubicBezTo>
                  <a:pt x="61369" y="2372483"/>
                  <a:pt x="63178" y="2380784"/>
                  <a:pt x="76750" y="2388532"/>
                </a:cubicBezTo>
                <a:cubicBezTo>
                  <a:pt x="75393" y="2375250"/>
                  <a:pt x="75393" y="2365842"/>
                  <a:pt x="66798" y="2359755"/>
                </a:cubicBezTo>
                <a:close/>
                <a:moveTo>
                  <a:pt x="6771972" y="2358202"/>
                </a:moveTo>
                <a:lnTo>
                  <a:pt x="6775240" y="2359201"/>
                </a:lnTo>
                <a:cubicBezTo>
                  <a:pt x="6773430" y="2362245"/>
                  <a:pt x="6772074" y="2360308"/>
                  <a:pt x="6771847" y="2358579"/>
                </a:cubicBezTo>
                <a:close/>
                <a:moveTo>
                  <a:pt x="7064315" y="2355327"/>
                </a:moveTo>
                <a:cubicBezTo>
                  <a:pt x="7056624" y="2355881"/>
                  <a:pt x="7048482" y="2356434"/>
                  <a:pt x="7040791" y="2356987"/>
                </a:cubicBezTo>
                <a:cubicBezTo>
                  <a:pt x="7048482" y="2356434"/>
                  <a:pt x="7062506" y="2358648"/>
                  <a:pt x="7070196" y="2356987"/>
                </a:cubicBezTo>
                <a:cubicBezTo>
                  <a:pt x="7067934" y="2356434"/>
                  <a:pt x="7066124" y="2355881"/>
                  <a:pt x="7064315" y="2355327"/>
                </a:cubicBezTo>
                <a:close/>
                <a:moveTo>
                  <a:pt x="3766518" y="2354759"/>
                </a:moveTo>
                <a:lnTo>
                  <a:pt x="3766408" y="2354854"/>
                </a:lnTo>
                <a:lnTo>
                  <a:pt x="3766416" y="2354774"/>
                </a:lnTo>
                <a:close/>
                <a:moveTo>
                  <a:pt x="3983519" y="2354272"/>
                </a:moveTo>
                <a:cubicBezTo>
                  <a:pt x="3978727" y="2351108"/>
                  <a:pt x="3972026" y="2360862"/>
                  <a:pt x="3964562" y="2362522"/>
                </a:cubicBezTo>
                <a:cubicBezTo>
                  <a:pt x="3955061" y="2364735"/>
                  <a:pt x="3927466" y="2356987"/>
                  <a:pt x="3923847" y="2367502"/>
                </a:cubicBezTo>
                <a:cubicBezTo>
                  <a:pt x="3916156" y="2387425"/>
                  <a:pt x="3938775" y="2399047"/>
                  <a:pt x="3951895" y="2391853"/>
                </a:cubicBezTo>
                <a:cubicBezTo>
                  <a:pt x="3959133" y="2387979"/>
                  <a:pt x="3989895" y="2373590"/>
                  <a:pt x="3987633" y="2362522"/>
                </a:cubicBezTo>
                <a:cubicBezTo>
                  <a:pt x="3986502" y="2357818"/>
                  <a:pt x="3985117" y="2355327"/>
                  <a:pt x="3983519" y="2354272"/>
                </a:cubicBezTo>
                <a:close/>
                <a:moveTo>
                  <a:pt x="2086429" y="2353580"/>
                </a:moveTo>
                <a:cubicBezTo>
                  <a:pt x="2083453" y="2354566"/>
                  <a:pt x="2080258" y="2356849"/>
                  <a:pt x="2076752" y="2360861"/>
                </a:cubicBezTo>
                <a:cubicBezTo>
                  <a:pt x="2087157" y="2368056"/>
                  <a:pt x="2096657" y="2374143"/>
                  <a:pt x="2109776" y="2368056"/>
                </a:cubicBezTo>
                <a:cubicBezTo>
                  <a:pt x="2102312" y="2359340"/>
                  <a:pt x="2095356" y="2350623"/>
                  <a:pt x="2086429" y="2353580"/>
                </a:cubicBezTo>
                <a:close/>
                <a:moveTo>
                  <a:pt x="6755335" y="2353114"/>
                </a:moveTo>
                <a:cubicBezTo>
                  <a:pt x="6759406" y="2361415"/>
                  <a:pt x="6766644" y="2373590"/>
                  <a:pt x="6775240" y="2359201"/>
                </a:cubicBezTo>
                <a:cubicBezTo>
                  <a:pt x="6773883" y="2357264"/>
                  <a:pt x="6772978" y="2356676"/>
                  <a:pt x="6772441" y="2356789"/>
                </a:cubicBezTo>
                <a:lnTo>
                  <a:pt x="6771972" y="2358202"/>
                </a:lnTo>
                <a:close/>
                <a:moveTo>
                  <a:pt x="3778871" y="2352950"/>
                </a:moveTo>
                <a:lnTo>
                  <a:pt x="3766518" y="2354759"/>
                </a:lnTo>
                <a:lnTo>
                  <a:pt x="3766862" y="2354463"/>
                </a:lnTo>
                <a:cubicBezTo>
                  <a:pt x="3767971" y="2353494"/>
                  <a:pt x="3768226" y="2353252"/>
                  <a:pt x="3766416" y="2354774"/>
                </a:cubicBezTo>
                <a:cubicBezTo>
                  <a:pt x="3757142" y="2362799"/>
                  <a:pt x="3758952" y="2361277"/>
                  <a:pt x="3762175" y="2358510"/>
                </a:cubicBezTo>
                <a:lnTo>
                  <a:pt x="3766408" y="2354854"/>
                </a:lnTo>
                <a:lnTo>
                  <a:pt x="3764776" y="2371100"/>
                </a:lnTo>
                <a:cubicBezTo>
                  <a:pt x="3767095" y="2376910"/>
                  <a:pt x="3771166" y="2381891"/>
                  <a:pt x="3773654" y="2382444"/>
                </a:cubicBezTo>
                <a:cubicBezTo>
                  <a:pt x="3792315" y="2385765"/>
                  <a:pt x="3789347" y="2359513"/>
                  <a:pt x="3778871" y="2352950"/>
                </a:cubicBezTo>
                <a:close/>
                <a:moveTo>
                  <a:pt x="2533210" y="2352560"/>
                </a:moveTo>
                <a:cubicBezTo>
                  <a:pt x="2492948" y="2352560"/>
                  <a:pt x="2556282" y="2396280"/>
                  <a:pt x="2559448" y="2358094"/>
                </a:cubicBezTo>
                <a:cubicBezTo>
                  <a:pt x="2556734" y="2354220"/>
                  <a:pt x="2530948" y="2352560"/>
                  <a:pt x="2533210" y="2352560"/>
                </a:cubicBezTo>
                <a:close/>
                <a:moveTo>
                  <a:pt x="651281" y="2352560"/>
                </a:moveTo>
                <a:cubicBezTo>
                  <a:pt x="653826" y="2353598"/>
                  <a:pt x="652045" y="2353624"/>
                  <a:pt x="649731" y="2353339"/>
                </a:cubicBezTo>
                <a:lnTo>
                  <a:pt x="648698" y="2353102"/>
                </a:lnTo>
                <a:close/>
                <a:moveTo>
                  <a:pt x="3447986" y="2352283"/>
                </a:moveTo>
                <a:cubicBezTo>
                  <a:pt x="3449237" y="2350416"/>
                  <a:pt x="3441263" y="2362245"/>
                  <a:pt x="3442960" y="2359755"/>
                </a:cubicBezTo>
                <a:cubicBezTo>
                  <a:pt x="3428031" y="2382444"/>
                  <a:pt x="3460150" y="2371930"/>
                  <a:pt x="3469198" y="2366949"/>
                </a:cubicBezTo>
                <a:cubicBezTo>
                  <a:pt x="3457888" y="2366395"/>
                  <a:pt x="3455626" y="2340938"/>
                  <a:pt x="3442960" y="2359755"/>
                </a:cubicBezTo>
                <a:cubicBezTo>
                  <a:pt x="3446127" y="2355051"/>
                  <a:pt x="3447568" y="2352906"/>
                  <a:pt x="3447986" y="2352283"/>
                </a:cubicBezTo>
                <a:close/>
                <a:moveTo>
                  <a:pt x="644983" y="2352249"/>
                </a:moveTo>
                <a:lnTo>
                  <a:pt x="648698" y="2353102"/>
                </a:lnTo>
                <a:lnTo>
                  <a:pt x="633469" y="2356296"/>
                </a:lnTo>
                <a:cubicBezTo>
                  <a:pt x="629115" y="2359893"/>
                  <a:pt x="626627" y="2366119"/>
                  <a:pt x="626853" y="2375804"/>
                </a:cubicBezTo>
                <a:cubicBezTo>
                  <a:pt x="627305" y="2397387"/>
                  <a:pt x="631829" y="2387425"/>
                  <a:pt x="644496" y="2386872"/>
                </a:cubicBezTo>
                <a:cubicBezTo>
                  <a:pt x="652638" y="2386872"/>
                  <a:pt x="674806" y="2380231"/>
                  <a:pt x="674353" y="2366395"/>
                </a:cubicBezTo>
                <a:cubicBezTo>
                  <a:pt x="673901" y="2352560"/>
                  <a:pt x="658519" y="2355327"/>
                  <a:pt x="651281" y="2352560"/>
                </a:cubicBezTo>
                <a:cubicBezTo>
                  <a:pt x="646984" y="2352145"/>
                  <a:pt x="645259" y="2352111"/>
                  <a:pt x="644983" y="2352249"/>
                </a:cubicBezTo>
                <a:close/>
                <a:moveTo>
                  <a:pt x="1771391" y="2350347"/>
                </a:moveTo>
                <a:cubicBezTo>
                  <a:pt x="1769581" y="2350900"/>
                  <a:pt x="1762343" y="2369716"/>
                  <a:pt x="1769129" y="2364735"/>
                </a:cubicBezTo>
                <a:cubicBezTo>
                  <a:pt x="1784962" y="2364735"/>
                  <a:pt x="1775915" y="2378017"/>
                  <a:pt x="1787677" y="2381338"/>
                </a:cubicBezTo>
                <a:cubicBezTo>
                  <a:pt x="1797629" y="2383551"/>
                  <a:pt x="1808487" y="2378571"/>
                  <a:pt x="1818891" y="2381338"/>
                </a:cubicBezTo>
                <a:cubicBezTo>
                  <a:pt x="1847392" y="2388532"/>
                  <a:pt x="1861868" y="2393513"/>
                  <a:pt x="1892630" y="2390746"/>
                </a:cubicBezTo>
                <a:cubicBezTo>
                  <a:pt x="1875440" y="2361415"/>
                  <a:pt x="1858701" y="2368609"/>
                  <a:pt x="1832915" y="2366949"/>
                </a:cubicBezTo>
                <a:cubicBezTo>
                  <a:pt x="1821153" y="2366395"/>
                  <a:pt x="1806225" y="2365289"/>
                  <a:pt x="1794463" y="2361968"/>
                </a:cubicBezTo>
                <a:cubicBezTo>
                  <a:pt x="1784510" y="2369163"/>
                  <a:pt x="1779081" y="2368609"/>
                  <a:pt x="1778177" y="2359201"/>
                </a:cubicBezTo>
                <a:cubicBezTo>
                  <a:pt x="1778177" y="2354220"/>
                  <a:pt x="1775915" y="2351453"/>
                  <a:pt x="1771391" y="2350347"/>
                </a:cubicBezTo>
                <a:close/>
                <a:moveTo>
                  <a:pt x="3607346" y="2350277"/>
                </a:moveTo>
                <a:cubicBezTo>
                  <a:pt x="3599033" y="2349101"/>
                  <a:pt x="3590212" y="2352284"/>
                  <a:pt x="3582747" y="2359755"/>
                </a:cubicBezTo>
                <a:cubicBezTo>
                  <a:pt x="3562390" y="2380231"/>
                  <a:pt x="3572795" y="2374143"/>
                  <a:pt x="3587723" y="2390192"/>
                </a:cubicBezTo>
                <a:cubicBezTo>
                  <a:pt x="3591795" y="2394343"/>
                  <a:pt x="3602992" y="2411879"/>
                  <a:pt x="3612343" y="2415719"/>
                </a:cubicBezTo>
                <a:lnTo>
                  <a:pt x="3620532" y="2414034"/>
                </a:lnTo>
                <a:lnTo>
                  <a:pt x="3619094" y="2415779"/>
                </a:lnTo>
                <a:cubicBezTo>
                  <a:pt x="3618656" y="2416341"/>
                  <a:pt x="3618938" y="2416064"/>
                  <a:pt x="3620748" y="2413989"/>
                </a:cubicBezTo>
                <a:cubicBezTo>
                  <a:pt x="3625724" y="2407902"/>
                  <a:pt x="3623915" y="2409977"/>
                  <a:pt x="3621766" y="2412537"/>
                </a:cubicBezTo>
                <a:lnTo>
                  <a:pt x="3620718" y="2413808"/>
                </a:lnTo>
                <a:lnTo>
                  <a:pt x="3618938" y="2402990"/>
                </a:lnTo>
                <a:cubicBezTo>
                  <a:pt x="3615093" y="2400569"/>
                  <a:pt x="3610343" y="2398217"/>
                  <a:pt x="3611700" y="2392406"/>
                </a:cubicBezTo>
                <a:cubicBezTo>
                  <a:pt x="3623010" y="2379677"/>
                  <a:pt x="3650605" y="2406795"/>
                  <a:pt x="3628891" y="2366949"/>
                </a:cubicBezTo>
                <a:cubicBezTo>
                  <a:pt x="3623462" y="2356988"/>
                  <a:pt x="3615658" y="2351453"/>
                  <a:pt x="3607346" y="2350277"/>
                </a:cubicBezTo>
                <a:close/>
                <a:moveTo>
                  <a:pt x="793783" y="2349793"/>
                </a:moveTo>
                <a:cubicBezTo>
                  <a:pt x="794688" y="2356434"/>
                  <a:pt x="796950" y="2356987"/>
                  <a:pt x="799664" y="2352007"/>
                </a:cubicBezTo>
                <a:cubicBezTo>
                  <a:pt x="798759" y="2347579"/>
                  <a:pt x="796498" y="2346473"/>
                  <a:pt x="793783" y="2349793"/>
                </a:cubicBezTo>
                <a:close/>
                <a:moveTo>
                  <a:pt x="778402" y="2349240"/>
                </a:moveTo>
                <a:cubicBezTo>
                  <a:pt x="775688" y="2353114"/>
                  <a:pt x="771616" y="2353667"/>
                  <a:pt x="766640" y="2351453"/>
                </a:cubicBezTo>
                <a:cubicBezTo>
                  <a:pt x="768902" y="2353114"/>
                  <a:pt x="767545" y="2366395"/>
                  <a:pt x="778402" y="2349240"/>
                </a:cubicBezTo>
                <a:close/>
                <a:moveTo>
                  <a:pt x="600218" y="2348133"/>
                </a:moveTo>
                <a:cubicBezTo>
                  <a:pt x="593715" y="2345781"/>
                  <a:pt x="587042" y="2345089"/>
                  <a:pt x="580709" y="2349240"/>
                </a:cubicBezTo>
                <a:cubicBezTo>
                  <a:pt x="571661" y="2355327"/>
                  <a:pt x="609662" y="2361968"/>
                  <a:pt x="618710" y="2356987"/>
                </a:cubicBezTo>
                <a:cubicBezTo>
                  <a:pt x="613055" y="2354497"/>
                  <a:pt x="606721" y="2350485"/>
                  <a:pt x="600218" y="2348133"/>
                </a:cubicBezTo>
                <a:close/>
                <a:moveTo>
                  <a:pt x="2807809" y="2347026"/>
                </a:moveTo>
                <a:cubicBezTo>
                  <a:pt x="2797404" y="2342599"/>
                  <a:pt x="2786999" y="2366395"/>
                  <a:pt x="2775237" y="2363075"/>
                </a:cubicBezTo>
                <a:cubicBezTo>
                  <a:pt x="2762570" y="2360031"/>
                  <a:pt x="2765058" y="2360723"/>
                  <a:pt x="2769469" y="2361830"/>
                </a:cubicBezTo>
                <a:lnTo>
                  <a:pt x="2774729" y="2363108"/>
                </a:lnTo>
                <a:lnTo>
                  <a:pt x="2757955" y="2364199"/>
                </a:lnTo>
                <a:cubicBezTo>
                  <a:pt x="2741563" y="2370166"/>
                  <a:pt x="2727397" y="2388117"/>
                  <a:pt x="2711450" y="2395173"/>
                </a:cubicBezTo>
                <a:cubicBezTo>
                  <a:pt x="2731808" y="2404581"/>
                  <a:pt x="2741308" y="2397387"/>
                  <a:pt x="2759856" y="2388532"/>
                </a:cubicBezTo>
                <a:cubicBezTo>
                  <a:pt x="2772975" y="2382444"/>
                  <a:pt x="2798309" y="2381338"/>
                  <a:pt x="2808713" y="2374143"/>
                </a:cubicBezTo>
                <a:cubicBezTo>
                  <a:pt x="2816404" y="2369163"/>
                  <a:pt x="2826357" y="2353667"/>
                  <a:pt x="2807809" y="2347026"/>
                </a:cubicBezTo>
                <a:close/>
                <a:moveTo>
                  <a:pt x="829069" y="2347026"/>
                </a:moveTo>
                <a:cubicBezTo>
                  <a:pt x="810522" y="2347026"/>
                  <a:pt x="832688" y="2365842"/>
                  <a:pt x="832236" y="2363628"/>
                </a:cubicBezTo>
                <a:cubicBezTo>
                  <a:pt x="832236" y="2364182"/>
                  <a:pt x="848069" y="2347026"/>
                  <a:pt x="829069" y="2347026"/>
                </a:cubicBezTo>
                <a:close/>
                <a:moveTo>
                  <a:pt x="1062988" y="2346317"/>
                </a:moveTo>
                <a:cubicBezTo>
                  <a:pt x="1059956" y="2346784"/>
                  <a:pt x="1057638" y="2349517"/>
                  <a:pt x="1056620" y="2355881"/>
                </a:cubicBezTo>
                <a:cubicBezTo>
                  <a:pt x="1058429" y="2344812"/>
                  <a:pt x="1054810" y="2364182"/>
                  <a:pt x="1056620" y="2355881"/>
                </a:cubicBezTo>
                <a:cubicBezTo>
                  <a:pt x="1047572" y="2406795"/>
                  <a:pt x="1084215" y="2371376"/>
                  <a:pt x="1102763" y="2382444"/>
                </a:cubicBezTo>
                <a:cubicBezTo>
                  <a:pt x="1117692" y="2391299"/>
                  <a:pt x="1105478" y="2395173"/>
                  <a:pt x="1124478" y="2406795"/>
                </a:cubicBezTo>
                <a:cubicBezTo>
                  <a:pt x="1128097" y="2409008"/>
                  <a:pt x="1153431" y="2415649"/>
                  <a:pt x="1157954" y="2410669"/>
                </a:cubicBezTo>
                <a:cubicBezTo>
                  <a:pt x="1167002" y="2400707"/>
                  <a:pt x="1164740" y="2392406"/>
                  <a:pt x="1158407" y="2380784"/>
                </a:cubicBezTo>
                <a:cubicBezTo>
                  <a:pt x="1157502" y="2378571"/>
                  <a:pt x="1133526" y="2365289"/>
                  <a:pt x="1132168" y="2364735"/>
                </a:cubicBezTo>
                <a:cubicBezTo>
                  <a:pt x="1119502" y="2362522"/>
                  <a:pt x="1107739" y="2371930"/>
                  <a:pt x="1093716" y="2366395"/>
                </a:cubicBezTo>
                <a:cubicBezTo>
                  <a:pt x="1087608" y="2363905"/>
                  <a:pt x="1072086" y="2344916"/>
                  <a:pt x="1062988" y="2346317"/>
                </a:cubicBezTo>
                <a:close/>
                <a:moveTo>
                  <a:pt x="2611442" y="2345186"/>
                </a:moveTo>
                <a:lnTo>
                  <a:pt x="2611473" y="2345366"/>
                </a:lnTo>
                <a:cubicBezTo>
                  <a:pt x="2610682" y="2348963"/>
                  <a:pt x="2610653" y="2348998"/>
                  <a:pt x="2610964" y="2347467"/>
                </a:cubicBezTo>
                <a:close/>
                <a:moveTo>
                  <a:pt x="85346" y="2339832"/>
                </a:moveTo>
                <a:cubicBezTo>
                  <a:pt x="86703" y="2341492"/>
                  <a:pt x="87608" y="2343706"/>
                  <a:pt x="88965" y="2345366"/>
                </a:cubicBezTo>
                <a:cubicBezTo>
                  <a:pt x="98917" y="2341492"/>
                  <a:pt x="89417" y="2338171"/>
                  <a:pt x="85346" y="2339832"/>
                </a:cubicBezTo>
                <a:close/>
                <a:moveTo>
                  <a:pt x="748997" y="2338725"/>
                </a:moveTo>
                <a:lnTo>
                  <a:pt x="738805" y="2342359"/>
                </a:lnTo>
                <a:lnTo>
                  <a:pt x="737461" y="2341838"/>
                </a:lnTo>
                <a:cubicBezTo>
                  <a:pt x="737348" y="2340109"/>
                  <a:pt x="741080" y="2337342"/>
                  <a:pt x="748997" y="2338725"/>
                </a:cubicBezTo>
                <a:close/>
                <a:moveTo>
                  <a:pt x="2664225" y="2336788"/>
                </a:moveTo>
                <a:cubicBezTo>
                  <a:pt x="2658521" y="2336961"/>
                  <a:pt x="2652414" y="2339002"/>
                  <a:pt x="2647211" y="2343706"/>
                </a:cubicBezTo>
                <a:cubicBezTo>
                  <a:pt x="2623687" y="2365289"/>
                  <a:pt x="2649926" y="2373036"/>
                  <a:pt x="2669378" y="2364182"/>
                </a:cubicBezTo>
                <a:cubicBezTo>
                  <a:pt x="2694825" y="2352560"/>
                  <a:pt x="2681338" y="2336269"/>
                  <a:pt x="2664225" y="2336788"/>
                </a:cubicBezTo>
                <a:close/>
                <a:moveTo>
                  <a:pt x="1830823" y="2335612"/>
                </a:moveTo>
                <a:cubicBezTo>
                  <a:pt x="1827826" y="2336096"/>
                  <a:pt x="1825451" y="2339002"/>
                  <a:pt x="1823415" y="2344259"/>
                </a:cubicBezTo>
                <a:cubicBezTo>
                  <a:pt x="1829296" y="2346473"/>
                  <a:pt x="1834725" y="2348133"/>
                  <a:pt x="1841963" y="2341492"/>
                </a:cubicBezTo>
                <a:cubicBezTo>
                  <a:pt x="1837439" y="2337065"/>
                  <a:pt x="1833820" y="2335128"/>
                  <a:pt x="1830823" y="2335612"/>
                </a:cubicBezTo>
                <a:close/>
                <a:moveTo>
                  <a:pt x="2405927" y="2333779"/>
                </a:moveTo>
                <a:cubicBezTo>
                  <a:pt x="2405524" y="2333571"/>
                  <a:pt x="2418417" y="2338033"/>
                  <a:pt x="2411970" y="2335958"/>
                </a:cubicBezTo>
                <a:cubicBezTo>
                  <a:pt x="2407673" y="2334436"/>
                  <a:pt x="2406061" y="2333848"/>
                  <a:pt x="2405927" y="2333779"/>
                </a:cubicBezTo>
                <a:close/>
                <a:moveTo>
                  <a:pt x="1808034" y="2332084"/>
                </a:moveTo>
                <a:cubicBezTo>
                  <a:pt x="1791296" y="2347579"/>
                  <a:pt x="1811201" y="2343152"/>
                  <a:pt x="1811201" y="2339278"/>
                </a:cubicBezTo>
                <a:cubicBezTo>
                  <a:pt x="1810296" y="2337065"/>
                  <a:pt x="1808939" y="2334298"/>
                  <a:pt x="1808034" y="2332084"/>
                </a:cubicBezTo>
                <a:close/>
                <a:moveTo>
                  <a:pt x="2648852" y="2329663"/>
                </a:moveTo>
                <a:cubicBezTo>
                  <a:pt x="2648003" y="2328902"/>
                  <a:pt x="2646986" y="2329040"/>
                  <a:pt x="2645402" y="2331530"/>
                </a:cubicBezTo>
                <a:cubicBezTo>
                  <a:pt x="2647211" y="2332084"/>
                  <a:pt x="2649021" y="2332637"/>
                  <a:pt x="2651283" y="2333191"/>
                </a:cubicBezTo>
                <a:cubicBezTo>
                  <a:pt x="2650378" y="2332084"/>
                  <a:pt x="2649700" y="2330424"/>
                  <a:pt x="2648852" y="2329663"/>
                </a:cubicBezTo>
                <a:close/>
                <a:moveTo>
                  <a:pt x="3342587" y="2328833"/>
                </a:moveTo>
                <a:cubicBezTo>
                  <a:pt x="3339137" y="2329178"/>
                  <a:pt x="3335970" y="2331530"/>
                  <a:pt x="3333482" y="2337065"/>
                </a:cubicBezTo>
                <a:cubicBezTo>
                  <a:pt x="3340268" y="2335404"/>
                  <a:pt x="3346601" y="2334298"/>
                  <a:pt x="3353387" y="2332637"/>
                </a:cubicBezTo>
                <a:cubicBezTo>
                  <a:pt x="3349768" y="2330147"/>
                  <a:pt x="3346036" y="2328487"/>
                  <a:pt x="3342587" y="2328833"/>
                </a:cubicBezTo>
                <a:close/>
                <a:moveTo>
                  <a:pt x="1867636" y="2327657"/>
                </a:moveTo>
                <a:cubicBezTo>
                  <a:pt x="1862773" y="2327933"/>
                  <a:pt x="1858249" y="2329594"/>
                  <a:pt x="1853273" y="2334851"/>
                </a:cubicBezTo>
                <a:cubicBezTo>
                  <a:pt x="1863678" y="2340938"/>
                  <a:pt x="1871368" y="2342045"/>
                  <a:pt x="1884035" y="2328763"/>
                </a:cubicBezTo>
                <a:cubicBezTo>
                  <a:pt x="1877702" y="2328487"/>
                  <a:pt x="1872499" y="2327380"/>
                  <a:pt x="1867636" y="2327657"/>
                </a:cubicBezTo>
                <a:close/>
                <a:moveTo>
                  <a:pt x="711449" y="2327657"/>
                </a:moveTo>
                <a:cubicBezTo>
                  <a:pt x="711675" y="2340662"/>
                  <a:pt x="716651" y="2346611"/>
                  <a:pt x="723776" y="2347718"/>
                </a:cubicBezTo>
                <a:lnTo>
                  <a:pt x="738805" y="2342359"/>
                </a:lnTo>
                <a:lnTo>
                  <a:pt x="740472" y="2343005"/>
                </a:lnTo>
                <a:cubicBezTo>
                  <a:pt x="742409" y="2342703"/>
                  <a:pt x="745265" y="2341492"/>
                  <a:pt x="748997" y="2338725"/>
                </a:cubicBezTo>
                <a:cubicBezTo>
                  <a:pt x="736782" y="2336511"/>
                  <a:pt x="724115" y="2325996"/>
                  <a:pt x="711449" y="2327657"/>
                </a:cubicBezTo>
                <a:close/>
                <a:moveTo>
                  <a:pt x="1785344" y="2326943"/>
                </a:moveTo>
                <a:lnTo>
                  <a:pt x="1785415" y="2327103"/>
                </a:lnTo>
                <a:lnTo>
                  <a:pt x="1785325" y="2327130"/>
                </a:lnTo>
                <a:close/>
                <a:moveTo>
                  <a:pt x="2874762" y="2326550"/>
                </a:moveTo>
                <a:cubicBezTo>
                  <a:pt x="2858024" y="2328763"/>
                  <a:pt x="2844452" y="2323229"/>
                  <a:pt x="2830880" y="2340938"/>
                </a:cubicBezTo>
                <a:cubicBezTo>
                  <a:pt x="2848976" y="2350900"/>
                  <a:pt x="2861190" y="2345366"/>
                  <a:pt x="2874762" y="2326550"/>
                </a:cubicBezTo>
                <a:close/>
                <a:moveTo>
                  <a:pt x="6724572" y="2326274"/>
                </a:moveTo>
                <a:cubicBezTo>
                  <a:pt x="6717674" y="2326274"/>
                  <a:pt x="6711906" y="2332638"/>
                  <a:pt x="6706025" y="2345366"/>
                </a:cubicBezTo>
                <a:cubicBezTo>
                  <a:pt x="6720954" y="2345366"/>
                  <a:pt x="6735430" y="2345366"/>
                  <a:pt x="6749906" y="2345366"/>
                </a:cubicBezTo>
                <a:cubicBezTo>
                  <a:pt x="6739501" y="2332638"/>
                  <a:pt x="6731471" y="2326274"/>
                  <a:pt x="6724572" y="2326274"/>
                </a:cubicBezTo>
                <a:close/>
                <a:moveTo>
                  <a:pt x="7265175" y="2325996"/>
                </a:moveTo>
                <a:cubicBezTo>
                  <a:pt x="7258842" y="2339832"/>
                  <a:pt x="7246174" y="2347579"/>
                  <a:pt x="7238032" y="2358648"/>
                </a:cubicBezTo>
                <a:cubicBezTo>
                  <a:pt x="7227627" y="2373590"/>
                  <a:pt x="7241198" y="2384105"/>
                  <a:pt x="7221746" y="2381338"/>
                </a:cubicBezTo>
                <a:cubicBezTo>
                  <a:pt x="7210888" y="2379677"/>
                  <a:pt x="7198674" y="2347579"/>
                  <a:pt x="7208626" y="2338725"/>
                </a:cubicBezTo>
                <a:cubicBezTo>
                  <a:pt x="7200484" y="2345919"/>
                  <a:pt x="7193246" y="2381338"/>
                  <a:pt x="7193698" y="2394620"/>
                </a:cubicBezTo>
                <a:lnTo>
                  <a:pt x="7198759" y="2409084"/>
                </a:lnTo>
                <a:lnTo>
                  <a:pt x="7197317" y="2409562"/>
                </a:lnTo>
                <a:lnTo>
                  <a:pt x="7202087" y="2418597"/>
                </a:lnTo>
                <a:lnTo>
                  <a:pt x="7205969" y="2429692"/>
                </a:lnTo>
                <a:cubicBezTo>
                  <a:pt x="7212359" y="2441383"/>
                  <a:pt x="7219936" y="2452728"/>
                  <a:pt x="7225365" y="2462689"/>
                </a:cubicBezTo>
                <a:lnTo>
                  <a:pt x="7202087" y="2418597"/>
                </a:lnTo>
                <a:lnTo>
                  <a:pt x="7198759" y="2409084"/>
                </a:lnTo>
                <a:lnTo>
                  <a:pt x="7211786" y="2404763"/>
                </a:lnTo>
                <a:cubicBezTo>
                  <a:pt x="7225930" y="2403440"/>
                  <a:pt x="7239502" y="2411222"/>
                  <a:pt x="7256127" y="2416203"/>
                </a:cubicBezTo>
                <a:cubicBezTo>
                  <a:pt x="7263818" y="2416756"/>
                  <a:pt x="7271056" y="2417310"/>
                  <a:pt x="7278746" y="2417863"/>
                </a:cubicBezTo>
                <a:cubicBezTo>
                  <a:pt x="7279199" y="2421737"/>
                  <a:pt x="7280104" y="2425611"/>
                  <a:pt x="7280556" y="2429485"/>
                </a:cubicBezTo>
                <a:cubicBezTo>
                  <a:pt x="7287794" y="2433359"/>
                  <a:pt x="7288246" y="2435019"/>
                  <a:pt x="7296390" y="2436679"/>
                </a:cubicBezTo>
                <a:cubicBezTo>
                  <a:pt x="7323985" y="2442213"/>
                  <a:pt x="7306794" y="2421737"/>
                  <a:pt x="7320366" y="2407901"/>
                </a:cubicBezTo>
                <a:cubicBezTo>
                  <a:pt x="7329414" y="2399047"/>
                  <a:pt x="7340724" y="2409562"/>
                  <a:pt x="7350224" y="2404581"/>
                </a:cubicBezTo>
                <a:cubicBezTo>
                  <a:pt x="7348414" y="2413989"/>
                  <a:pt x="7332128" y="2416756"/>
                  <a:pt x="7331676" y="2422290"/>
                </a:cubicBezTo>
                <a:cubicBezTo>
                  <a:pt x="7329866" y="2442767"/>
                  <a:pt x="7354295" y="2429485"/>
                  <a:pt x="7357010" y="2429485"/>
                </a:cubicBezTo>
                <a:cubicBezTo>
                  <a:pt x="7363795" y="2430038"/>
                  <a:pt x="7425320" y="2431145"/>
                  <a:pt x="7427130" y="2427271"/>
                </a:cubicBezTo>
                <a:cubicBezTo>
                  <a:pt x="7441154" y="2401814"/>
                  <a:pt x="7414915" y="2408455"/>
                  <a:pt x="7410844" y="2408455"/>
                </a:cubicBezTo>
                <a:cubicBezTo>
                  <a:pt x="7393652" y="2407348"/>
                  <a:pt x="7381438" y="2414542"/>
                  <a:pt x="7365152" y="2404028"/>
                </a:cubicBezTo>
                <a:cubicBezTo>
                  <a:pt x="7387772" y="2392406"/>
                  <a:pt x="7398629" y="2416203"/>
                  <a:pt x="7413106" y="2382998"/>
                </a:cubicBezTo>
                <a:cubicBezTo>
                  <a:pt x="7406772" y="2382444"/>
                  <a:pt x="7400438" y="2381891"/>
                  <a:pt x="7394105" y="2381338"/>
                </a:cubicBezTo>
                <a:cubicBezTo>
                  <a:pt x="7363795" y="2382998"/>
                  <a:pt x="7331224" y="2380784"/>
                  <a:pt x="7301366" y="2385765"/>
                </a:cubicBezTo>
                <a:cubicBezTo>
                  <a:pt x="7284175" y="2389085"/>
                  <a:pt x="7245270" y="2411222"/>
                  <a:pt x="7234412" y="2382444"/>
                </a:cubicBezTo>
                <a:cubicBezTo>
                  <a:pt x="7248889" y="2382444"/>
                  <a:pt x="7252960" y="2369163"/>
                  <a:pt x="7258842" y="2355881"/>
                </a:cubicBezTo>
                <a:cubicBezTo>
                  <a:pt x="7262913" y="2346473"/>
                  <a:pt x="7263366" y="2330424"/>
                  <a:pt x="7265175" y="2325996"/>
                </a:cubicBezTo>
                <a:close/>
                <a:moveTo>
                  <a:pt x="2066291" y="2325512"/>
                </a:moveTo>
                <a:cubicBezTo>
                  <a:pt x="2062502" y="2325443"/>
                  <a:pt x="2058430" y="2326826"/>
                  <a:pt x="2055942" y="2327657"/>
                </a:cubicBezTo>
                <a:cubicBezTo>
                  <a:pt x="2050061" y="2328763"/>
                  <a:pt x="2044180" y="2341492"/>
                  <a:pt x="2037847" y="2345919"/>
                </a:cubicBezTo>
                <a:cubicBezTo>
                  <a:pt x="2027894" y="2353114"/>
                  <a:pt x="2014322" y="2354220"/>
                  <a:pt x="2003918" y="2359755"/>
                </a:cubicBezTo>
                <a:cubicBezTo>
                  <a:pt x="2025180" y="2363628"/>
                  <a:pt x="2049156" y="2373590"/>
                  <a:pt x="2064085" y="2347579"/>
                </a:cubicBezTo>
                <a:cubicBezTo>
                  <a:pt x="2049156" y="2374143"/>
                  <a:pt x="2067252" y="2342045"/>
                  <a:pt x="2064085" y="2347579"/>
                </a:cubicBezTo>
                <a:cubicBezTo>
                  <a:pt x="2068609" y="2339832"/>
                  <a:pt x="2079014" y="2345366"/>
                  <a:pt x="2074942" y="2332084"/>
                </a:cubicBezTo>
                <a:cubicBezTo>
                  <a:pt x="2073585" y="2327103"/>
                  <a:pt x="2070079" y="2325581"/>
                  <a:pt x="2066291" y="2325512"/>
                </a:cubicBezTo>
                <a:close/>
                <a:moveTo>
                  <a:pt x="3051815" y="2324526"/>
                </a:moveTo>
                <a:cubicBezTo>
                  <a:pt x="3045397" y="2324198"/>
                  <a:pt x="3040562" y="2324890"/>
                  <a:pt x="3039431" y="2327103"/>
                </a:cubicBezTo>
                <a:cubicBezTo>
                  <a:pt x="3031740" y="2340938"/>
                  <a:pt x="3088741" y="2345366"/>
                  <a:pt x="3095074" y="2341492"/>
                </a:cubicBezTo>
                <a:cubicBezTo>
                  <a:pt x="3104575" y="2335681"/>
                  <a:pt x="3071070" y="2325512"/>
                  <a:pt x="3051815" y="2324526"/>
                </a:cubicBezTo>
                <a:close/>
                <a:moveTo>
                  <a:pt x="2593774" y="2324198"/>
                </a:moveTo>
                <a:cubicBezTo>
                  <a:pt x="2582181" y="2325996"/>
                  <a:pt x="2568723" y="2334297"/>
                  <a:pt x="2564877" y="2342045"/>
                </a:cubicBezTo>
                <a:cubicBezTo>
                  <a:pt x="2583877" y="2347579"/>
                  <a:pt x="2582068" y="2380231"/>
                  <a:pt x="2601068" y="2386872"/>
                </a:cubicBezTo>
                <a:cubicBezTo>
                  <a:pt x="2593830" y="2391853"/>
                  <a:pt x="2587044" y="2397387"/>
                  <a:pt x="2579806" y="2402921"/>
                </a:cubicBezTo>
                <a:cubicBezTo>
                  <a:pt x="2584330" y="2411222"/>
                  <a:pt x="2596092" y="2403474"/>
                  <a:pt x="2596996" y="2416756"/>
                </a:cubicBezTo>
                <a:cubicBezTo>
                  <a:pt x="2586592" y="2422844"/>
                  <a:pt x="2573020" y="2417863"/>
                  <a:pt x="2562615" y="2422290"/>
                </a:cubicBezTo>
                <a:cubicBezTo>
                  <a:pt x="2573472" y="2417863"/>
                  <a:pt x="2539091" y="2452728"/>
                  <a:pt x="2541805" y="2437232"/>
                </a:cubicBezTo>
                <a:cubicBezTo>
                  <a:pt x="2541805" y="2429485"/>
                  <a:pt x="2552663" y="2412882"/>
                  <a:pt x="2552210" y="2411222"/>
                </a:cubicBezTo>
                <a:cubicBezTo>
                  <a:pt x="2551305" y="2402921"/>
                  <a:pt x="2544520" y="2387425"/>
                  <a:pt x="2534567" y="2404028"/>
                </a:cubicBezTo>
                <a:cubicBezTo>
                  <a:pt x="2535925" y="2401676"/>
                  <a:pt x="2535925" y="2401641"/>
                  <a:pt x="2535331" y="2402627"/>
                </a:cubicBezTo>
                <a:lnTo>
                  <a:pt x="2534449" y="2404114"/>
                </a:lnTo>
                <a:lnTo>
                  <a:pt x="2515171" y="2418140"/>
                </a:lnTo>
                <a:cubicBezTo>
                  <a:pt x="2507764" y="2419800"/>
                  <a:pt x="2499734" y="2419247"/>
                  <a:pt x="2492043" y="2418970"/>
                </a:cubicBezTo>
                <a:cubicBezTo>
                  <a:pt x="2491138" y="2446087"/>
                  <a:pt x="2525972" y="2432252"/>
                  <a:pt x="2541805" y="2437232"/>
                </a:cubicBezTo>
                <a:cubicBezTo>
                  <a:pt x="2535924" y="2471544"/>
                  <a:pt x="2568496" y="2439446"/>
                  <a:pt x="2557186" y="2472651"/>
                </a:cubicBezTo>
                <a:cubicBezTo>
                  <a:pt x="2583425" y="2480952"/>
                  <a:pt x="2585234" y="2448854"/>
                  <a:pt x="2605592" y="2438339"/>
                </a:cubicBezTo>
                <a:cubicBezTo>
                  <a:pt x="2617354" y="2432252"/>
                  <a:pt x="2655807" y="2444980"/>
                  <a:pt x="2647664" y="2417310"/>
                </a:cubicBezTo>
                <a:cubicBezTo>
                  <a:pt x="2645402" y="2409008"/>
                  <a:pt x="2614640" y="2405134"/>
                  <a:pt x="2613282" y="2402367"/>
                </a:cubicBezTo>
                <a:cubicBezTo>
                  <a:pt x="2608759" y="2395173"/>
                  <a:pt x="2608306" y="2359755"/>
                  <a:pt x="2611473" y="2345366"/>
                </a:cubicBezTo>
                <a:cubicBezTo>
                  <a:pt x="2614414" y="2331254"/>
                  <a:pt x="2613622" y="2334851"/>
                  <a:pt x="2612491" y="2340178"/>
                </a:cubicBezTo>
                <a:lnTo>
                  <a:pt x="2611442" y="2345186"/>
                </a:lnTo>
                <a:lnTo>
                  <a:pt x="2608328" y="2327259"/>
                </a:lnTo>
                <a:cubicBezTo>
                  <a:pt x="2604899" y="2324025"/>
                  <a:pt x="2599570" y="2323299"/>
                  <a:pt x="2593774" y="2324198"/>
                </a:cubicBezTo>
                <a:close/>
                <a:moveTo>
                  <a:pt x="2439849" y="2319771"/>
                </a:moveTo>
                <a:cubicBezTo>
                  <a:pt x="2434929" y="2321293"/>
                  <a:pt x="2430519" y="2324613"/>
                  <a:pt x="2425090" y="2328210"/>
                </a:cubicBezTo>
                <a:cubicBezTo>
                  <a:pt x="2439566" y="2335404"/>
                  <a:pt x="2445899" y="2328210"/>
                  <a:pt x="2457661" y="2322122"/>
                </a:cubicBezTo>
                <a:cubicBezTo>
                  <a:pt x="2450197" y="2318525"/>
                  <a:pt x="2444769" y="2318249"/>
                  <a:pt x="2439849" y="2319771"/>
                </a:cubicBezTo>
                <a:close/>
                <a:moveTo>
                  <a:pt x="3378269" y="2319425"/>
                </a:moveTo>
                <a:cubicBezTo>
                  <a:pt x="3371935" y="2321984"/>
                  <a:pt x="3367638" y="2330147"/>
                  <a:pt x="3371935" y="2338725"/>
                </a:cubicBezTo>
                <a:cubicBezTo>
                  <a:pt x="3376006" y="2346473"/>
                  <a:pt x="3401792" y="2350347"/>
                  <a:pt x="3396816" y="2333744"/>
                </a:cubicBezTo>
                <a:cubicBezTo>
                  <a:pt x="3399983" y="2344259"/>
                  <a:pt x="3394554" y="2324889"/>
                  <a:pt x="3396816" y="2333744"/>
                </a:cubicBezTo>
                <a:cubicBezTo>
                  <a:pt x="3392971" y="2319909"/>
                  <a:pt x="3384602" y="2316865"/>
                  <a:pt x="3378269" y="2319425"/>
                </a:cubicBezTo>
                <a:close/>
                <a:moveTo>
                  <a:pt x="1768450" y="2315136"/>
                </a:moveTo>
                <a:cubicBezTo>
                  <a:pt x="1758950" y="2316312"/>
                  <a:pt x="1748545" y="2321569"/>
                  <a:pt x="1746057" y="2327657"/>
                </a:cubicBezTo>
                <a:cubicBezTo>
                  <a:pt x="1747867" y="2329871"/>
                  <a:pt x="1757480" y="2332084"/>
                  <a:pt x="1766754" y="2332568"/>
                </a:cubicBezTo>
                <a:lnTo>
                  <a:pt x="1785325" y="2327130"/>
                </a:lnTo>
                <a:lnTo>
                  <a:pt x="1785033" y="2329905"/>
                </a:lnTo>
                <a:cubicBezTo>
                  <a:pt x="1784991" y="2330424"/>
                  <a:pt x="1785076" y="2329870"/>
                  <a:pt x="1785415" y="2327103"/>
                </a:cubicBezTo>
                <a:cubicBezTo>
                  <a:pt x="1786093" y="2320462"/>
                  <a:pt x="1785754" y="2323229"/>
                  <a:pt x="1785415" y="2326273"/>
                </a:cubicBezTo>
                <a:lnTo>
                  <a:pt x="1785344" y="2326943"/>
                </a:lnTo>
                <a:lnTo>
                  <a:pt x="1780919" y="2316839"/>
                </a:lnTo>
                <a:cubicBezTo>
                  <a:pt x="1777724" y="2314980"/>
                  <a:pt x="1773200" y="2314547"/>
                  <a:pt x="1768450" y="2315136"/>
                </a:cubicBezTo>
                <a:close/>
                <a:moveTo>
                  <a:pt x="1892178" y="2312714"/>
                </a:moveTo>
                <a:cubicBezTo>
                  <a:pt x="1892630" y="2315481"/>
                  <a:pt x="1885392" y="2326550"/>
                  <a:pt x="1896249" y="2326550"/>
                </a:cubicBezTo>
                <a:cubicBezTo>
                  <a:pt x="1912535" y="2326550"/>
                  <a:pt x="1890821" y="2307734"/>
                  <a:pt x="1892178" y="2312714"/>
                </a:cubicBezTo>
                <a:close/>
                <a:moveTo>
                  <a:pt x="2363113" y="2310501"/>
                </a:moveTo>
                <a:cubicBezTo>
                  <a:pt x="2368541" y="2323229"/>
                  <a:pt x="2383018" y="2355881"/>
                  <a:pt x="2396137" y="2357541"/>
                </a:cubicBezTo>
                <a:cubicBezTo>
                  <a:pt x="2403827" y="2359201"/>
                  <a:pt x="2427351" y="2341492"/>
                  <a:pt x="2411970" y="2335958"/>
                </a:cubicBezTo>
                <a:cubicBezTo>
                  <a:pt x="2394780" y="2329870"/>
                  <a:pt x="2379851" y="2316588"/>
                  <a:pt x="2363113" y="2310501"/>
                </a:cubicBezTo>
                <a:close/>
                <a:moveTo>
                  <a:pt x="3667150" y="2304771"/>
                </a:moveTo>
                <a:lnTo>
                  <a:pt x="3670793" y="2312092"/>
                </a:lnTo>
                <a:cubicBezTo>
                  <a:pt x="3671755" y="2318802"/>
                  <a:pt x="3668701" y="2324613"/>
                  <a:pt x="3658748" y="2309394"/>
                </a:cubicBezTo>
                <a:close/>
                <a:moveTo>
                  <a:pt x="3109098" y="2298326"/>
                </a:moveTo>
                <a:cubicBezTo>
                  <a:pt x="3093717" y="2312161"/>
                  <a:pt x="3109551" y="2297772"/>
                  <a:pt x="3109098" y="2298326"/>
                </a:cubicBezTo>
                <a:close/>
                <a:moveTo>
                  <a:pt x="3361757" y="2298118"/>
                </a:moveTo>
                <a:cubicBezTo>
                  <a:pt x="3356441" y="2298879"/>
                  <a:pt x="3351125" y="2302476"/>
                  <a:pt x="3344792" y="2308841"/>
                </a:cubicBezTo>
                <a:cubicBezTo>
                  <a:pt x="3358363" y="2308841"/>
                  <a:pt x="3366959" y="2311608"/>
                  <a:pt x="3378721" y="2304413"/>
                </a:cubicBezTo>
                <a:cubicBezTo>
                  <a:pt x="3372388" y="2299433"/>
                  <a:pt x="3367072" y="2297357"/>
                  <a:pt x="3361757" y="2298118"/>
                </a:cubicBezTo>
                <a:close/>
                <a:moveTo>
                  <a:pt x="6619822" y="2296623"/>
                </a:moveTo>
                <a:lnTo>
                  <a:pt x="6622277" y="2297496"/>
                </a:lnTo>
                <a:cubicBezTo>
                  <a:pt x="6624256" y="2301093"/>
                  <a:pt x="6624143" y="2308287"/>
                  <a:pt x="6616000" y="2308287"/>
                </a:cubicBezTo>
                <a:close/>
                <a:moveTo>
                  <a:pt x="4619844" y="2296423"/>
                </a:moveTo>
                <a:cubicBezTo>
                  <a:pt x="4602116" y="2293933"/>
                  <a:pt x="4594058" y="2302338"/>
                  <a:pt x="4568950" y="2316035"/>
                </a:cubicBezTo>
                <a:cubicBezTo>
                  <a:pt x="4553117" y="2324889"/>
                  <a:pt x="4486164" y="2338725"/>
                  <a:pt x="4474401" y="2319909"/>
                </a:cubicBezTo>
                <a:cubicBezTo>
                  <a:pt x="4483449" y="2334298"/>
                  <a:pt x="4472140" y="2338725"/>
                  <a:pt x="4484806" y="2345919"/>
                </a:cubicBezTo>
                <a:cubicBezTo>
                  <a:pt x="4492045" y="2350900"/>
                  <a:pt x="4542712" y="2347579"/>
                  <a:pt x="4550855" y="2344812"/>
                </a:cubicBezTo>
                <a:cubicBezTo>
                  <a:pt x="4544069" y="2355881"/>
                  <a:pt x="4527783" y="2371930"/>
                  <a:pt x="4544069" y="2381338"/>
                </a:cubicBezTo>
                <a:cubicBezTo>
                  <a:pt x="4560807" y="2390746"/>
                  <a:pt x="4553117" y="2371930"/>
                  <a:pt x="4560807" y="2364182"/>
                </a:cubicBezTo>
                <a:cubicBezTo>
                  <a:pt x="4575284" y="2349240"/>
                  <a:pt x="4606046" y="2346473"/>
                  <a:pt x="4578450" y="2364735"/>
                </a:cubicBezTo>
                <a:cubicBezTo>
                  <a:pt x="4584331" y="2360861"/>
                  <a:pt x="4591570" y="2385765"/>
                  <a:pt x="4598355" y="2394066"/>
                </a:cubicBezTo>
                <a:cubicBezTo>
                  <a:pt x="4582974" y="2391853"/>
                  <a:pt x="4564879" y="2386872"/>
                  <a:pt x="4550855" y="2398493"/>
                </a:cubicBezTo>
                <a:cubicBezTo>
                  <a:pt x="4558093" y="2400707"/>
                  <a:pt x="4567593" y="2420077"/>
                  <a:pt x="4569855" y="2420630"/>
                </a:cubicBezTo>
                <a:cubicBezTo>
                  <a:pt x="4581617" y="2421183"/>
                  <a:pt x="4574379" y="2409008"/>
                  <a:pt x="4585236" y="2405134"/>
                </a:cubicBezTo>
                <a:cubicBezTo>
                  <a:pt x="4600617" y="2400154"/>
                  <a:pt x="4614189" y="2412882"/>
                  <a:pt x="4631380" y="2411222"/>
                </a:cubicBezTo>
                <a:cubicBezTo>
                  <a:pt x="4658523" y="2409008"/>
                  <a:pt x="4663499" y="2380784"/>
                  <a:pt x="4691095" y="2379124"/>
                </a:cubicBezTo>
                <a:cubicBezTo>
                  <a:pt x="4705119" y="2378017"/>
                  <a:pt x="4715524" y="2387979"/>
                  <a:pt x="4730000" y="2376910"/>
                </a:cubicBezTo>
                <a:cubicBezTo>
                  <a:pt x="4744929" y="2365289"/>
                  <a:pt x="4731357" y="2361415"/>
                  <a:pt x="4741310" y="2350347"/>
                </a:cubicBezTo>
                <a:cubicBezTo>
                  <a:pt x="4757143" y="2351453"/>
                  <a:pt x="4772524" y="2347026"/>
                  <a:pt x="4788358" y="2346473"/>
                </a:cubicBezTo>
                <a:cubicBezTo>
                  <a:pt x="4757143" y="2347579"/>
                  <a:pt x="4738595" y="2348686"/>
                  <a:pt x="4711000" y="2333744"/>
                </a:cubicBezTo>
                <a:cubicBezTo>
                  <a:pt x="4701500" y="2328763"/>
                  <a:pt x="4696071" y="2314928"/>
                  <a:pt x="4682047" y="2311608"/>
                </a:cubicBezTo>
                <a:cubicBezTo>
                  <a:pt x="4665761" y="2307734"/>
                  <a:pt x="4657618" y="2308287"/>
                  <a:pt x="4641785" y="2302753"/>
                </a:cubicBezTo>
                <a:cubicBezTo>
                  <a:pt x="4632737" y="2299294"/>
                  <a:pt x="4625753" y="2297253"/>
                  <a:pt x="4619844" y="2296423"/>
                </a:cubicBezTo>
                <a:close/>
                <a:moveTo>
                  <a:pt x="1181351" y="2295187"/>
                </a:moveTo>
                <a:cubicBezTo>
                  <a:pt x="1180970" y="2295282"/>
                  <a:pt x="1178764" y="2295697"/>
                  <a:pt x="1173336" y="2296665"/>
                </a:cubicBezTo>
                <a:lnTo>
                  <a:pt x="1173557" y="2296482"/>
                </a:lnTo>
                <a:lnTo>
                  <a:pt x="1178425" y="2295628"/>
                </a:lnTo>
                <a:cubicBezTo>
                  <a:pt x="1180291" y="2295316"/>
                  <a:pt x="1181733" y="2295092"/>
                  <a:pt x="1181351" y="2295187"/>
                </a:cubicBezTo>
                <a:close/>
                <a:moveTo>
                  <a:pt x="6726382" y="2293345"/>
                </a:moveTo>
                <a:cubicBezTo>
                  <a:pt x="6750359" y="2304967"/>
                  <a:pt x="6768002" y="2305520"/>
                  <a:pt x="6792430" y="2293345"/>
                </a:cubicBezTo>
                <a:cubicBezTo>
                  <a:pt x="6768002" y="2293345"/>
                  <a:pt x="6750359" y="2293345"/>
                  <a:pt x="6726382" y="2293345"/>
                </a:cubicBezTo>
                <a:close/>
                <a:moveTo>
                  <a:pt x="4444092" y="2293345"/>
                </a:moveTo>
                <a:cubicBezTo>
                  <a:pt x="4439115" y="2321016"/>
                  <a:pt x="4424187" y="2299432"/>
                  <a:pt x="4411972" y="2309947"/>
                </a:cubicBezTo>
                <a:cubicBezTo>
                  <a:pt x="4414234" y="2315481"/>
                  <a:pt x="4417401" y="2321016"/>
                  <a:pt x="4421472" y="2325443"/>
                </a:cubicBezTo>
                <a:cubicBezTo>
                  <a:pt x="4430972" y="2325996"/>
                  <a:pt x="4464449" y="2337065"/>
                  <a:pt x="4463092" y="2313268"/>
                </a:cubicBezTo>
                <a:cubicBezTo>
                  <a:pt x="4463092" y="2312161"/>
                  <a:pt x="4444092" y="2291131"/>
                  <a:pt x="4444092" y="2293345"/>
                </a:cubicBezTo>
                <a:close/>
                <a:moveTo>
                  <a:pt x="1448309" y="2292411"/>
                </a:moveTo>
                <a:cubicBezTo>
                  <a:pt x="1449334" y="2293034"/>
                  <a:pt x="1449772" y="2294313"/>
                  <a:pt x="1449687" y="2295420"/>
                </a:cubicBezTo>
                <a:lnTo>
                  <a:pt x="1449162" y="2296008"/>
                </a:lnTo>
                <a:lnTo>
                  <a:pt x="1443410" y="2293345"/>
                </a:lnTo>
                <a:cubicBezTo>
                  <a:pt x="1445672" y="2291823"/>
                  <a:pt x="1447284" y="2291788"/>
                  <a:pt x="1448309" y="2292411"/>
                </a:cubicBezTo>
                <a:close/>
                <a:moveTo>
                  <a:pt x="2787769" y="2292221"/>
                </a:moveTo>
                <a:cubicBezTo>
                  <a:pt x="2786151" y="2293103"/>
                  <a:pt x="2784737" y="2295559"/>
                  <a:pt x="2783832" y="2300539"/>
                </a:cubicBezTo>
                <a:cubicBezTo>
                  <a:pt x="2780213" y="2319909"/>
                  <a:pt x="2801023" y="2301646"/>
                  <a:pt x="2799666" y="2301093"/>
                </a:cubicBezTo>
                <a:cubicBezTo>
                  <a:pt x="2799327" y="2301093"/>
                  <a:pt x="2792626" y="2289575"/>
                  <a:pt x="2787769" y="2292221"/>
                </a:cubicBezTo>
                <a:close/>
                <a:moveTo>
                  <a:pt x="976081" y="2291650"/>
                </a:moveTo>
                <a:cubicBezTo>
                  <a:pt x="957547" y="2288226"/>
                  <a:pt x="937868" y="2298187"/>
                  <a:pt x="918189" y="2294452"/>
                </a:cubicBezTo>
                <a:cubicBezTo>
                  <a:pt x="909594" y="2292792"/>
                  <a:pt x="898285" y="2293898"/>
                  <a:pt x="892856" y="2303860"/>
                </a:cubicBezTo>
                <a:cubicBezTo>
                  <a:pt x="919094" y="2313268"/>
                  <a:pt x="934023" y="2312161"/>
                  <a:pt x="959357" y="2312161"/>
                </a:cubicBezTo>
                <a:cubicBezTo>
                  <a:pt x="971119" y="2312161"/>
                  <a:pt x="985143" y="2300539"/>
                  <a:pt x="972476" y="2319355"/>
                </a:cubicBezTo>
                <a:cubicBezTo>
                  <a:pt x="968857" y="2325443"/>
                  <a:pt x="950761" y="2317142"/>
                  <a:pt x="949404" y="2333191"/>
                </a:cubicBezTo>
                <a:cubicBezTo>
                  <a:pt x="948499" y="2342045"/>
                  <a:pt x="955285" y="2339832"/>
                  <a:pt x="958000" y="2344259"/>
                </a:cubicBezTo>
                <a:cubicBezTo>
                  <a:pt x="958452" y="2344812"/>
                  <a:pt x="973833" y="2356987"/>
                  <a:pt x="973381" y="2351453"/>
                </a:cubicBezTo>
                <a:cubicBezTo>
                  <a:pt x="972023" y="2347579"/>
                  <a:pt x="969762" y="2345366"/>
                  <a:pt x="966142" y="2345919"/>
                </a:cubicBezTo>
                <a:cubicBezTo>
                  <a:pt x="977452" y="2330977"/>
                  <a:pt x="1065667" y="2385212"/>
                  <a:pt x="1049834" y="2334851"/>
                </a:cubicBezTo>
                <a:cubicBezTo>
                  <a:pt x="1043048" y="2313268"/>
                  <a:pt x="1031738" y="2332637"/>
                  <a:pt x="1019976" y="2327103"/>
                </a:cubicBezTo>
                <a:cubicBezTo>
                  <a:pt x="1007310" y="2321569"/>
                  <a:pt x="1004595" y="2309947"/>
                  <a:pt x="994190" y="2300539"/>
                </a:cubicBezTo>
                <a:cubicBezTo>
                  <a:pt x="988309" y="2295420"/>
                  <a:pt x="982259" y="2292792"/>
                  <a:pt x="976081" y="2291650"/>
                </a:cubicBezTo>
                <a:close/>
                <a:moveTo>
                  <a:pt x="3071075" y="2291249"/>
                </a:moveTo>
                <a:cubicBezTo>
                  <a:pt x="3066331" y="2290608"/>
                  <a:pt x="3062282" y="2290673"/>
                  <a:pt x="3059795" y="2292100"/>
                </a:cubicBezTo>
                <a:cubicBezTo>
                  <a:pt x="3056480" y="2294002"/>
                  <a:pt x="3055943" y="2298326"/>
                  <a:pt x="3060240" y="2306627"/>
                </a:cubicBezTo>
                <a:cubicBezTo>
                  <a:pt x="3068383" y="2322122"/>
                  <a:pt x="3107741" y="2313821"/>
                  <a:pt x="3119051" y="2308287"/>
                </a:cubicBezTo>
                <a:cubicBezTo>
                  <a:pt x="3115884" y="2304413"/>
                  <a:pt x="3112717" y="2301093"/>
                  <a:pt x="3109098" y="2298326"/>
                </a:cubicBezTo>
                <a:cubicBezTo>
                  <a:pt x="3105791" y="2301439"/>
                  <a:pt x="3085306" y="2293170"/>
                  <a:pt x="3071075" y="2291249"/>
                </a:cubicBezTo>
                <a:close/>
                <a:moveTo>
                  <a:pt x="3561485" y="2290578"/>
                </a:moveTo>
                <a:cubicBezTo>
                  <a:pt x="3586819" y="2320462"/>
                  <a:pt x="3548818" y="2299986"/>
                  <a:pt x="3561485" y="2290578"/>
                </a:cubicBezTo>
                <a:close/>
                <a:moveTo>
                  <a:pt x="2603782" y="2289471"/>
                </a:moveTo>
                <a:cubicBezTo>
                  <a:pt x="2594282" y="2285044"/>
                  <a:pt x="2587949" y="2297772"/>
                  <a:pt x="2581615" y="2303306"/>
                </a:cubicBezTo>
                <a:cubicBezTo>
                  <a:pt x="2597449" y="2314375"/>
                  <a:pt x="2612378" y="2293898"/>
                  <a:pt x="2603782" y="2289471"/>
                </a:cubicBezTo>
                <a:close/>
                <a:moveTo>
                  <a:pt x="1365996" y="2289402"/>
                </a:moveTo>
                <a:cubicBezTo>
                  <a:pt x="1356552" y="2290439"/>
                  <a:pt x="1347957" y="2296112"/>
                  <a:pt x="1351576" y="2307180"/>
                </a:cubicBezTo>
                <a:cubicBezTo>
                  <a:pt x="1354290" y="2317142"/>
                  <a:pt x="1385053" y="2315481"/>
                  <a:pt x="1385505" y="2299432"/>
                </a:cubicBezTo>
                <a:cubicBezTo>
                  <a:pt x="1385053" y="2322122"/>
                  <a:pt x="1385957" y="2283383"/>
                  <a:pt x="1385505" y="2299432"/>
                </a:cubicBezTo>
                <a:cubicBezTo>
                  <a:pt x="1385731" y="2291961"/>
                  <a:pt x="1375439" y="2288364"/>
                  <a:pt x="1365996" y="2289402"/>
                </a:cubicBezTo>
                <a:close/>
                <a:moveTo>
                  <a:pt x="842019" y="2288641"/>
                </a:moveTo>
                <a:cubicBezTo>
                  <a:pt x="833112" y="2288710"/>
                  <a:pt x="824333" y="2289955"/>
                  <a:pt x="818007" y="2292532"/>
                </a:cubicBezTo>
                <a:lnTo>
                  <a:pt x="808712" y="2304413"/>
                </a:lnTo>
                <a:lnTo>
                  <a:pt x="821188" y="2316346"/>
                </a:lnTo>
                <a:cubicBezTo>
                  <a:pt x="841397" y="2323091"/>
                  <a:pt x="878719" y="2315205"/>
                  <a:pt x="878380" y="2301093"/>
                </a:cubicBezTo>
                <a:cubicBezTo>
                  <a:pt x="878153" y="2293068"/>
                  <a:pt x="859832" y="2288502"/>
                  <a:pt x="842019" y="2288641"/>
                </a:cubicBezTo>
                <a:close/>
                <a:moveTo>
                  <a:pt x="1767633" y="2287436"/>
                </a:moveTo>
                <a:lnTo>
                  <a:pt x="1767772" y="2287811"/>
                </a:lnTo>
                <a:lnTo>
                  <a:pt x="1767481" y="2288035"/>
                </a:lnTo>
                <a:close/>
                <a:moveTo>
                  <a:pt x="2844452" y="2287257"/>
                </a:moveTo>
                <a:cubicBezTo>
                  <a:pt x="2805999" y="2277849"/>
                  <a:pt x="2810975" y="2327103"/>
                  <a:pt x="2783380" y="2333744"/>
                </a:cubicBezTo>
                <a:cubicBezTo>
                  <a:pt x="2829071" y="2355327"/>
                  <a:pt x="2817309" y="2293898"/>
                  <a:pt x="2844452" y="2287257"/>
                </a:cubicBezTo>
                <a:close/>
                <a:moveTo>
                  <a:pt x="6972933" y="2286842"/>
                </a:moveTo>
                <a:cubicBezTo>
                  <a:pt x="6955064" y="2286566"/>
                  <a:pt x="6936968" y="2288087"/>
                  <a:pt x="6920456" y="2292792"/>
                </a:cubicBezTo>
                <a:cubicBezTo>
                  <a:pt x="6926337" y="2314928"/>
                  <a:pt x="6924528" y="2309947"/>
                  <a:pt x="6948956" y="2312161"/>
                </a:cubicBezTo>
                <a:cubicBezTo>
                  <a:pt x="6960266" y="2312991"/>
                  <a:pt x="6972367" y="2312991"/>
                  <a:pt x="6983564" y="2315897"/>
                </a:cubicBezTo>
                <a:lnTo>
                  <a:pt x="6993794" y="2320402"/>
                </a:lnTo>
                <a:lnTo>
                  <a:pt x="7005052" y="2333191"/>
                </a:lnTo>
                <a:cubicBezTo>
                  <a:pt x="7007314" y="2334298"/>
                  <a:pt x="7010029" y="2335958"/>
                  <a:pt x="7012743" y="2337065"/>
                </a:cubicBezTo>
                <a:cubicBezTo>
                  <a:pt x="7008898" y="2330839"/>
                  <a:pt x="7004402" y="2326273"/>
                  <a:pt x="6999468" y="2322901"/>
                </a:cubicBezTo>
                <a:lnTo>
                  <a:pt x="6993794" y="2320402"/>
                </a:lnTo>
                <a:lnTo>
                  <a:pt x="6992386" y="2318802"/>
                </a:lnTo>
                <a:cubicBezTo>
                  <a:pt x="7001886" y="2306073"/>
                  <a:pt x="7022696" y="2314375"/>
                  <a:pt x="7024052" y="2291685"/>
                </a:cubicBezTo>
                <a:cubicBezTo>
                  <a:pt x="7008445" y="2289194"/>
                  <a:pt x="6990802" y="2287119"/>
                  <a:pt x="6972933" y="2286842"/>
                </a:cubicBezTo>
                <a:close/>
                <a:moveTo>
                  <a:pt x="3528468" y="2286298"/>
                </a:moveTo>
                <a:cubicBezTo>
                  <a:pt x="3525096" y="2287534"/>
                  <a:pt x="3521901" y="2290993"/>
                  <a:pt x="3518961" y="2298326"/>
                </a:cubicBezTo>
                <a:cubicBezTo>
                  <a:pt x="3540223" y="2295005"/>
                  <a:pt x="3549270" y="2321569"/>
                  <a:pt x="3563747" y="2327657"/>
                </a:cubicBezTo>
                <a:cubicBezTo>
                  <a:pt x="3582408" y="2334713"/>
                  <a:pt x="3603614" y="2320289"/>
                  <a:pt x="3622402" y="2321042"/>
                </a:cubicBezTo>
                <a:lnTo>
                  <a:pt x="3639272" y="2327836"/>
                </a:lnTo>
                <a:lnTo>
                  <a:pt x="3637879" y="2329028"/>
                </a:lnTo>
                <a:lnTo>
                  <a:pt x="3610343" y="2338725"/>
                </a:lnTo>
                <a:cubicBezTo>
                  <a:pt x="3614641" y="2339002"/>
                  <a:pt x="3623236" y="2337757"/>
                  <a:pt x="3631153" y="2334782"/>
                </a:cubicBezTo>
                <a:lnTo>
                  <a:pt x="3637879" y="2329028"/>
                </a:lnTo>
                <a:lnTo>
                  <a:pt x="3640200" y="2328210"/>
                </a:lnTo>
                <a:lnTo>
                  <a:pt x="3639272" y="2327836"/>
                </a:lnTo>
                <a:lnTo>
                  <a:pt x="3647891" y="2320462"/>
                </a:lnTo>
                <a:cubicBezTo>
                  <a:pt x="3652867" y="2300539"/>
                  <a:pt x="3638391" y="2309947"/>
                  <a:pt x="3628891" y="2308287"/>
                </a:cubicBezTo>
                <a:cubicBezTo>
                  <a:pt x="3604009" y="2302753"/>
                  <a:pt x="3582747" y="2315481"/>
                  <a:pt x="3561485" y="2290578"/>
                </a:cubicBezTo>
                <a:cubicBezTo>
                  <a:pt x="3550289" y="2298879"/>
                  <a:pt x="3538583" y="2282588"/>
                  <a:pt x="3528468" y="2286298"/>
                </a:cubicBezTo>
                <a:close/>
                <a:moveTo>
                  <a:pt x="3480395" y="2284836"/>
                </a:moveTo>
                <a:cubicBezTo>
                  <a:pt x="3474288" y="2285320"/>
                  <a:pt x="3468067" y="2286427"/>
                  <a:pt x="3462865" y="2286704"/>
                </a:cubicBezTo>
                <a:cubicBezTo>
                  <a:pt x="3443864" y="2287257"/>
                  <a:pt x="3431198" y="2291685"/>
                  <a:pt x="3413554" y="2295559"/>
                </a:cubicBezTo>
                <a:cubicBezTo>
                  <a:pt x="3404507" y="2297219"/>
                  <a:pt x="3394102" y="2283937"/>
                  <a:pt x="3386411" y="2296665"/>
                </a:cubicBezTo>
                <a:cubicBezTo>
                  <a:pt x="3371935" y="2319909"/>
                  <a:pt x="3421245" y="2297772"/>
                  <a:pt x="3415364" y="2298326"/>
                </a:cubicBezTo>
                <a:cubicBezTo>
                  <a:pt x="3426674" y="2296665"/>
                  <a:pt x="3435269" y="2301646"/>
                  <a:pt x="3443412" y="2309394"/>
                </a:cubicBezTo>
                <a:cubicBezTo>
                  <a:pt x="3452007" y="2317695"/>
                  <a:pt x="3444769" y="2330977"/>
                  <a:pt x="3456984" y="2336511"/>
                </a:cubicBezTo>
                <a:cubicBezTo>
                  <a:pt x="3468293" y="2340938"/>
                  <a:pt x="3471460" y="2329317"/>
                  <a:pt x="3481412" y="2325996"/>
                </a:cubicBezTo>
                <a:cubicBezTo>
                  <a:pt x="3491817" y="2323229"/>
                  <a:pt x="3522580" y="2325996"/>
                  <a:pt x="3527104" y="2313268"/>
                </a:cubicBezTo>
                <a:cubicBezTo>
                  <a:pt x="3513532" y="2308287"/>
                  <a:pt x="3509008" y="2292238"/>
                  <a:pt x="3497246" y="2286704"/>
                </a:cubicBezTo>
                <a:cubicBezTo>
                  <a:pt x="3492496" y="2284490"/>
                  <a:pt x="3486502" y="2284352"/>
                  <a:pt x="3480395" y="2284836"/>
                </a:cubicBezTo>
                <a:close/>
                <a:moveTo>
                  <a:pt x="3031740" y="2284698"/>
                </a:moveTo>
                <a:cubicBezTo>
                  <a:pt x="3029592" y="2284214"/>
                  <a:pt x="3027217" y="2285044"/>
                  <a:pt x="3024502" y="2287257"/>
                </a:cubicBezTo>
                <a:cubicBezTo>
                  <a:pt x="3025859" y="2288918"/>
                  <a:pt x="3039431" y="2303306"/>
                  <a:pt x="3037621" y="2290024"/>
                </a:cubicBezTo>
                <a:cubicBezTo>
                  <a:pt x="3038978" y="2298879"/>
                  <a:pt x="3036716" y="2283383"/>
                  <a:pt x="3037621" y="2290024"/>
                </a:cubicBezTo>
                <a:cubicBezTo>
                  <a:pt x="3035812" y="2286981"/>
                  <a:pt x="3033889" y="2285182"/>
                  <a:pt x="3031740" y="2284698"/>
                </a:cubicBezTo>
                <a:close/>
                <a:moveTo>
                  <a:pt x="3757072" y="2282718"/>
                </a:moveTo>
                <a:cubicBezTo>
                  <a:pt x="3747671" y="2282173"/>
                  <a:pt x="3738029" y="2282692"/>
                  <a:pt x="3727963" y="2285044"/>
                </a:cubicBezTo>
                <a:cubicBezTo>
                  <a:pt x="3719142" y="2287257"/>
                  <a:pt x="3704213" y="2288779"/>
                  <a:pt x="3690302" y="2292031"/>
                </a:cubicBezTo>
                <a:lnTo>
                  <a:pt x="3667150" y="2304771"/>
                </a:lnTo>
                <a:lnTo>
                  <a:pt x="3666701" y="2303868"/>
                </a:lnTo>
                <a:cubicBezTo>
                  <a:pt x="3664573" y="2302580"/>
                  <a:pt x="3661802" y="2303583"/>
                  <a:pt x="3658748" y="2309394"/>
                </a:cubicBezTo>
                <a:cubicBezTo>
                  <a:pt x="3689058" y="2355327"/>
                  <a:pt x="3629343" y="2344812"/>
                  <a:pt x="3645176" y="2362522"/>
                </a:cubicBezTo>
                <a:cubicBezTo>
                  <a:pt x="3649248" y="2367502"/>
                  <a:pt x="3665534" y="2363075"/>
                  <a:pt x="3672772" y="2365842"/>
                </a:cubicBezTo>
                <a:cubicBezTo>
                  <a:pt x="3680915" y="2369163"/>
                  <a:pt x="3691320" y="2385212"/>
                  <a:pt x="3699915" y="2385765"/>
                </a:cubicBezTo>
                <a:cubicBezTo>
                  <a:pt x="3713487" y="2386872"/>
                  <a:pt x="3729320" y="2372483"/>
                  <a:pt x="3746059" y="2372483"/>
                </a:cubicBezTo>
                <a:cubicBezTo>
                  <a:pt x="3744249" y="2358648"/>
                  <a:pt x="3723892" y="2360861"/>
                  <a:pt x="3746511" y="2347026"/>
                </a:cubicBezTo>
                <a:cubicBezTo>
                  <a:pt x="3756916" y="2340385"/>
                  <a:pt x="3772297" y="2349240"/>
                  <a:pt x="3783154" y="2345919"/>
                </a:cubicBezTo>
                <a:cubicBezTo>
                  <a:pt x="3796274" y="2341492"/>
                  <a:pt x="3799440" y="2322122"/>
                  <a:pt x="3817988" y="2324889"/>
                </a:cubicBezTo>
                <a:cubicBezTo>
                  <a:pt x="3833369" y="2327103"/>
                  <a:pt x="3835179" y="2345366"/>
                  <a:pt x="3846489" y="2349793"/>
                </a:cubicBezTo>
                <a:cubicBezTo>
                  <a:pt x="3865036" y="2356434"/>
                  <a:pt x="3850108" y="2335958"/>
                  <a:pt x="3863679" y="2326550"/>
                </a:cubicBezTo>
                <a:cubicBezTo>
                  <a:pt x="3881775" y="2314928"/>
                  <a:pt x="3871822" y="2340938"/>
                  <a:pt x="3880418" y="2345366"/>
                </a:cubicBezTo>
                <a:cubicBezTo>
                  <a:pt x="3912537" y="2360861"/>
                  <a:pt x="3940133" y="2312714"/>
                  <a:pt x="3969990" y="2356434"/>
                </a:cubicBezTo>
                <a:cubicBezTo>
                  <a:pt x="3962300" y="2322122"/>
                  <a:pt x="3942395" y="2325996"/>
                  <a:pt x="3982205" y="2322122"/>
                </a:cubicBezTo>
                <a:cubicBezTo>
                  <a:pt x="4009800" y="2319909"/>
                  <a:pt x="4045539" y="2304413"/>
                  <a:pt x="4070872" y="2327103"/>
                </a:cubicBezTo>
                <a:cubicBezTo>
                  <a:pt x="4066349" y="2337065"/>
                  <a:pt x="4054586" y="2331530"/>
                  <a:pt x="4051420" y="2344259"/>
                </a:cubicBezTo>
                <a:cubicBezTo>
                  <a:pt x="4055944" y="2345366"/>
                  <a:pt x="4068610" y="2343706"/>
                  <a:pt x="4072230" y="2348133"/>
                </a:cubicBezTo>
                <a:cubicBezTo>
                  <a:pt x="4075396" y="2352560"/>
                  <a:pt x="4073587" y="2367502"/>
                  <a:pt x="4074491" y="2368056"/>
                </a:cubicBezTo>
                <a:cubicBezTo>
                  <a:pt x="4086254" y="2377464"/>
                  <a:pt x="4106159" y="2361968"/>
                  <a:pt x="4121087" y="2352007"/>
                </a:cubicBezTo>
                <a:cubicBezTo>
                  <a:pt x="4112040" y="2340385"/>
                  <a:pt x="4101182" y="2351453"/>
                  <a:pt x="4092135" y="2342599"/>
                </a:cubicBezTo>
                <a:cubicBezTo>
                  <a:pt x="4123349" y="2328210"/>
                  <a:pt x="4145969" y="2322122"/>
                  <a:pt x="4177183" y="2323229"/>
                </a:cubicBezTo>
                <a:cubicBezTo>
                  <a:pt x="4188041" y="2323783"/>
                  <a:pt x="4240518" y="2318249"/>
                  <a:pt x="4226041" y="2291685"/>
                </a:cubicBezTo>
                <a:cubicBezTo>
                  <a:pt x="4215184" y="2271762"/>
                  <a:pt x="4180350" y="2295559"/>
                  <a:pt x="4165421" y="2295559"/>
                </a:cubicBezTo>
                <a:cubicBezTo>
                  <a:pt x="4150040" y="2296112"/>
                  <a:pt x="4134207" y="2286704"/>
                  <a:pt x="4117921" y="2286704"/>
                </a:cubicBezTo>
                <a:cubicBezTo>
                  <a:pt x="4100278" y="2287257"/>
                  <a:pt x="4083539" y="2289471"/>
                  <a:pt x="4065896" y="2288364"/>
                </a:cubicBezTo>
                <a:cubicBezTo>
                  <a:pt x="4021110" y="2285597"/>
                  <a:pt x="3976324" y="2288918"/>
                  <a:pt x="3931537" y="2286151"/>
                </a:cubicBezTo>
                <a:cubicBezTo>
                  <a:pt x="3899418" y="2283937"/>
                  <a:pt x="3870465" y="2295559"/>
                  <a:pt x="3840155" y="2295559"/>
                </a:cubicBezTo>
                <a:cubicBezTo>
                  <a:pt x="3811316" y="2295559"/>
                  <a:pt x="3785275" y="2284352"/>
                  <a:pt x="3757072" y="2282718"/>
                </a:cubicBezTo>
                <a:close/>
                <a:moveTo>
                  <a:pt x="3332464" y="2281585"/>
                </a:moveTo>
                <a:cubicBezTo>
                  <a:pt x="3329863" y="2282277"/>
                  <a:pt x="3326244" y="2284490"/>
                  <a:pt x="3319458" y="2282830"/>
                </a:cubicBezTo>
                <a:cubicBezTo>
                  <a:pt x="3286886" y="2275082"/>
                  <a:pt x="3259291" y="2299432"/>
                  <a:pt x="3228528" y="2293345"/>
                </a:cubicBezTo>
                <a:cubicBezTo>
                  <a:pt x="3217671" y="2291131"/>
                  <a:pt x="3208623" y="2281723"/>
                  <a:pt x="3197766" y="2281723"/>
                </a:cubicBezTo>
                <a:cubicBezTo>
                  <a:pt x="3185099" y="2281723"/>
                  <a:pt x="3178766" y="2294452"/>
                  <a:pt x="3162932" y="2291131"/>
                </a:cubicBezTo>
                <a:cubicBezTo>
                  <a:pt x="3145289" y="2287811"/>
                  <a:pt x="3138051" y="2313268"/>
                  <a:pt x="3151170" y="2325996"/>
                </a:cubicBezTo>
                <a:cubicBezTo>
                  <a:pt x="3161123" y="2335958"/>
                  <a:pt x="3196861" y="2327657"/>
                  <a:pt x="3209076" y="2328210"/>
                </a:cubicBezTo>
                <a:cubicBezTo>
                  <a:pt x="3216766" y="2328210"/>
                  <a:pt x="3243909" y="2336511"/>
                  <a:pt x="3248886" y="2328763"/>
                </a:cubicBezTo>
                <a:cubicBezTo>
                  <a:pt x="3260648" y="2312714"/>
                  <a:pt x="3229885" y="2316588"/>
                  <a:pt x="3225814" y="2308841"/>
                </a:cubicBezTo>
                <a:cubicBezTo>
                  <a:pt x="3245267" y="2317695"/>
                  <a:pt x="3262910" y="2308287"/>
                  <a:pt x="3282362" y="2305520"/>
                </a:cubicBezTo>
                <a:cubicBezTo>
                  <a:pt x="3293672" y="2303860"/>
                  <a:pt x="3317648" y="2311608"/>
                  <a:pt x="3325339" y="2308841"/>
                </a:cubicBezTo>
                <a:cubicBezTo>
                  <a:pt x="3332125" y="2305520"/>
                  <a:pt x="3344339" y="2305520"/>
                  <a:pt x="3339363" y="2289471"/>
                </a:cubicBezTo>
                <a:cubicBezTo>
                  <a:pt x="3336649" y="2281723"/>
                  <a:pt x="3335066" y="2280893"/>
                  <a:pt x="3332464" y="2281585"/>
                </a:cubicBezTo>
                <a:close/>
                <a:moveTo>
                  <a:pt x="2662593" y="2281170"/>
                </a:moveTo>
                <a:cubicBezTo>
                  <a:pt x="2675938" y="2287811"/>
                  <a:pt x="2671641" y="2285736"/>
                  <a:pt x="2666155" y="2283038"/>
                </a:cubicBezTo>
                <a:lnTo>
                  <a:pt x="2662404" y="2281177"/>
                </a:lnTo>
                <a:close/>
                <a:moveTo>
                  <a:pt x="2659094" y="2279536"/>
                </a:moveTo>
                <a:lnTo>
                  <a:pt x="2662404" y="2281177"/>
                </a:lnTo>
                <a:lnTo>
                  <a:pt x="2637542" y="2282138"/>
                </a:lnTo>
                <a:cubicBezTo>
                  <a:pt x="2630926" y="2286981"/>
                  <a:pt x="2626628" y="2296112"/>
                  <a:pt x="2626402" y="2308841"/>
                </a:cubicBezTo>
                <a:cubicBezTo>
                  <a:pt x="2651283" y="2299986"/>
                  <a:pt x="2685212" y="2304967"/>
                  <a:pt x="2706474" y="2312161"/>
                </a:cubicBezTo>
                <a:cubicBezTo>
                  <a:pt x="2720498" y="2317142"/>
                  <a:pt x="2708284" y="2330977"/>
                  <a:pt x="2726831" y="2322122"/>
                </a:cubicBezTo>
                <a:cubicBezTo>
                  <a:pt x="2735879" y="2318249"/>
                  <a:pt x="2742213" y="2297772"/>
                  <a:pt x="2744022" y="2287811"/>
                </a:cubicBezTo>
                <a:cubicBezTo>
                  <a:pt x="2716879" y="2290578"/>
                  <a:pt x="2688379" y="2294452"/>
                  <a:pt x="2662593" y="2281170"/>
                </a:cubicBezTo>
                <a:cubicBezTo>
                  <a:pt x="2658295" y="2279095"/>
                  <a:pt x="2657815" y="2278887"/>
                  <a:pt x="2659094" y="2279536"/>
                </a:cubicBezTo>
                <a:close/>
                <a:moveTo>
                  <a:pt x="2569853" y="2277296"/>
                </a:moveTo>
                <a:cubicBezTo>
                  <a:pt x="2570306" y="2277296"/>
                  <a:pt x="2555829" y="2290024"/>
                  <a:pt x="2550401" y="2290578"/>
                </a:cubicBezTo>
                <a:cubicBezTo>
                  <a:pt x="2532305" y="2293345"/>
                  <a:pt x="2516924" y="2280063"/>
                  <a:pt x="2496114" y="2286704"/>
                </a:cubicBezTo>
                <a:cubicBezTo>
                  <a:pt x="2513757" y="2301093"/>
                  <a:pt x="2535019" y="2334298"/>
                  <a:pt x="2558996" y="2327657"/>
                </a:cubicBezTo>
                <a:cubicBezTo>
                  <a:pt x="2597901" y="2317142"/>
                  <a:pt x="2554924" y="2314928"/>
                  <a:pt x="2554472" y="2312714"/>
                </a:cubicBezTo>
                <a:cubicBezTo>
                  <a:pt x="2549948" y="2302753"/>
                  <a:pt x="2592925" y="2283937"/>
                  <a:pt x="2569853" y="2277296"/>
                </a:cubicBezTo>
                <a:close/>
                <a:moveTo>
                  <a:pt x="1483489" y="2277158"/>
                </a:moveTo>
                <a:cubicBezTo>
                  <a:pt x="1472420" y="2274148"/>
                  <a:pt x="1447482" y="2290440"/>
                  <a:pt x="1443410" y="2293345"/>
                </a:cubicBezTo>
                <a:cubicBezTo>
                  <a:pt x="1445333" y="2296250"/>
                  <a:pt x="1446860" y="2297323"/>
                  <a:pt x="1447927" y="2297392"/>
                </a:cubicBezTo>
                <a:lnTo>
                  <a:pt x="1449162" y="2296008"/>
                </a:lnTo>
                <a:lnTo>
                  <a:pt x="1469253" y="2305312"/>
                </a:lnTo>
                <a:cubicBezTo>
                  <a:pt x="1478810" y="2304828"/>
                  <a:pt x="1487292" y="2299433"/>
                  <a:pt x="1488649" y="2287811"/>
                </a:cubicBezTo>
                <a:cubicBezTo>
                  <a:pt x="1489328" y="2281308"/>
                  <a:pt x="1487179" y="2278161"/>
                  <a:pt x="1483489" y="2277158"/>
                </a:cubicBezTo>
                <a:close/>
                <a:moveTo>
                  <a:pt x="2131943" y="2276743"/>
                </a:moveTo>
                <a:cubicBezTo>
                  <a:pt x="2120633" y="2299986"/>
                  <a:pt x="2133300" y="2273422"/>
                  <a:pt x="2131943" y="2276743"/>
                </a:cubicBezTo>
                <a:close/>
                <a:moveTo>
                  <a:pt x="1786772" y="2274529"/>
                </a:moveTo>
                <a:cubicBezTo>
                  <a:pt x="1770034" y="2273975"/>
                  <a:pt x="1784058" y="2290024"/>
                  <a:pt x="1793558" y="2291131"/>
                </a:cubicBezTo>
                <a:cubicBezTo>
                  <a:pt x="1786320" y="2290024"/>
                  <a:pt x="1798534" y="2325996"/>
                  <a:pt x="1793558" y="2291131"/>
                </a:cubicBezTo>
                <a:cubicBezTo>
                  <a:pt x="1793105" y="2299432"/>
                  <a:pt x="1795367" y="2304967"/>
                  <a:pt x="1800796" y="2307734"/>
                </a:cubicBezTo>
                <a:cubicBezTo>
                  <a:pt x="1806225" y="2306073"/>
                  <a:pt x="1808939" y="2294452"/>
                  <a:pt x="1813010" y="2291131"/>
                </a:cubicBezTo>
                <a:cubicBezTo>
                  <a:pt x="1802606" y="2291131"/>
                  <a:pt x="1798986" y="2289471"/>
                  <a:pt x="1793558" y="2286704"/>
                </a:cubicBezTo>
                <a:cubicBezTo>
                  <a:pt x="1789939" y="2284490"/>
                  <a:pt x="1794463" y="2274529"/>
                  <a:pt x="1786772" y="2274529"/>
                </a:cubicBezTo>
                <a:close/>
                <a:moveTo>
                  <a:pt x="1174693" y="2273975"/>
                </a:moveTo>
                <a:cubicBezTo>
                  <a:pt x="1178538" y="2278956"/>
                  <a:pt x="1182949" y="2283799"/>
                  <a:pt x="1184023" y="2287811"/>
                </a:cubicBezTo>
                <a:lnTo>
                  <a:pt x="1173557" y="2296482"/>
                </a:lnTo>
                <a:lnTo>
                  <a:pt x="1172954" y="2296588"/>
                </a:lnTo>
                <a:cubicBezTo>
                  <a:pt x="1171639" y="2296838"/>
                  <a:pt x="1171300" y="2296942"/>
                  <a:pt x="1173336" y="2296665"/>
                </a:cubicBezTo>
                <a:cubicBezTo>
                  <a:pt x="1134883" y="2303306"/>
                  <a:pt x="1178312" y="2347026"/>
                  <a:pt x="1200026" y="2309947"/>
                </a:cubicBezTo>
                <a:cubicBezTo>
                  <a:pt x="1203193" y="2325443"/>
                  <a:pt x="1186455" y="2330977"/>
                  <a:pt x="1185550" y="2345919"/>
                </a:cubicBezTo>
                <a:cubicBezTo>
                  <a:pt x="1219027" y="2345919"/>
                  <a:pt x="1237574" y="2344259"/>
                  <a:pt x="1212693" y="2309947"/>
                </a:cubicBezTo>
                <a:cubicBezTo>
                  <a:pt x="1202741" y="2313821"/>
                  <a:pt x="1198669" y="2310501"/>
                  <a:pt x="1199574" y="2299986"/>
                </a:cubicBezTo>
                <a:cubicBezTo>
                  <a:pt x="1199122" y="2296665"/>
                  <a:pt x="1198669" y="2293898"/>
                  <a:pt x="1198217" y="2290578"/>
                </a:cubicBezTo>
                <a:cubicBezTo>
                  <a:pt x="1188264" y="2280616"/>
                  <a:pt x="1194145" y="2268995"/>
                  <a:pt x="1174693" y="2273975"/>
                </a:cubicBezTo>
                <a:close/>
                <a:moveTo>
                  <a:pt x="1296385" y="2273422"/>
                </a:moveTo>
                <a:cubicBezTo>
                  <a:pt x="1289599" y="2275636"/>
                  <a:pt x="1293671" y="2288918"/>
                  <a:pt x="1290051" y="2291131"/>
                </a:cubicBezTo>
                <a:cubicBezTo>
                  <a:pt x="1284170" y="2294452"/>
                  <a:pt x="1264718" y="2301093"/>
                  <a:pt x="1258384" y="2299986"/>
                </a:cubicBezTo>
                <a:cubicBezTo>
                  <a:pt x="1249789" y="2298326"/>
                  <a:pt x="1238932" y="2277296"/>
                  <a:pt x="1231693" y="2283937"/>
                </a:cubicBezTo>
                <a:cubicBezTo>
                  <a:pt x="1209074" y="2305520"/>
                  <a:pt x="1281908" y="2318249"/>
                  <a:pt x="1289599" y="2321569"/>
                </a:cubicBezTo>
                <a:cubicBezTo>
                  <a:pt x="1289147" y="2322676"/>
                  <a:pt x="1273765" y="2356434"/>
                  <a:pt x="1290051" y="2344812"/>
                </a:cubicBezTo>
                <a:cubicBezTo>
                  <a:pt x="1303623" y="2335958"/>
                  <a:pt x="1293218" y="2324889"/>
                  <a:pt x="1294123" y="2323229"/>
                </a:cubicBezTo>
                <a:cubicBezTo>
                  <a:pt x="1288694" y="2322122"/>
                  <a:pt x="1288242" y="2318802"/>
                  <a:pt x="1292766" y="2313268"/>
                </a:cubicBezTo>
                <a:cubicBezTo>
                  <a:pt x="1298194" y="2309394"/>
                  <a:pt x="1304075" y="2307734"/>
                  <a:pt x="1309956" y="2307734"/>
                </a:cubicBezTo>
                <a:cubicBezTo>
                  <a:pt x="1320361" y="2293898"/>
                  <a:pt x="1315385" y="2280063"/>
                  <a:pt x="1330766" y="2276189"/>
                </a:cubicBezTo>
                <a:cubicBezTo>
                  <a:pt x="1329409" y="2273422"/>
                  <a:pt x="1311314" y="2276189"/>
                  <a:pt x="1308599" y="2276743"/>
                </a:cubicBezTo>
                <a:cubicBezTo>
                  <a:pt x="1304980" y="2277849"/>
                  <a:pt x="1300456" y="2271762"/>
                  <a:pt x="1296385" y="2273422"/>
                </a:cubicBezTo>
                <a:close/>
                <a:moveTo>
                  <a:pt x="2233730" y="2272869"/>
                </a:moveTo>
                <a:cubicBezTo>
                  <a:pt x="2228301" y="2286151"/>
                  <a:pt x="2242325" y="2287811"/>
                  <a:pt x="2238706" y="2299432"/>
                </a:cubicBezTo>
                <a:cubicBezTo>
                  <a:pt x="2221063" y="2296665"/>
                  <a:pt x="2187134" y="2292238"/>
                  <a:pt x="2172205" y="2309394"/>
                </a:cubicBezTo>
                <a:cubicBezTo>
                  <a:pt x="2150943" y="2334298"/>
                  <a:pt x="2199801" y="2333191"/>
                  <a:pt x="2213825" y="2334851"/>
                </a:cubicBezTo>
                <a:cubicBezTo>
                  <a:pt x="2226492" y="2336511"/>
                  <a:pt x="2242325" y="2339832"/>
                  <a:pt x="2254992" y="2338171"/>
                </a:cubicBezTo>
                <a:cubicBezTo>
                  <a:pt x="2262683" y="2337065"/>
                  <a:pt x="2278516" y="2327103"/>
                  <a:pt x="2283492" y="2328210"/>
                </a:cubicBezTo>
                <a:cubicBezTo>
                  <a:pt x="2295255" y="2330424"/>
                  <a:pt x="2247302" y="2360308"/>
                  <a:pt x="2238706" y="2363075"/>
                </a:cubicBezTo>
                <a:cubicBezTo>
                  <a:pt x="2227849" y="2366949"/>
                  <a:pt x="2183967" y="2358094"/>
                  <a:pt x="2189848" y="2378017"/>
                </a:cubicBezTo>
                <a:cubicBezTo>
                  <a:pt x="2188491" y="2373590"/>
                  <a:pt x="2234182" y="2404581"/>
                  <a:pt x="2231468" y="2403474"/>
                </a:cubicBezTo>
                <a:cubicBezTo>
                  <a:pt x="2252278" y="2413436"/>
                  <a:pt x="2275802" y="2400154"/>
                  <a:pt x="2295707" y="2392959"/>
                </a:cubicBezTo>
                <a:cubicBezTo>
                  <a:pt x="2325112" y="2382444"/>
                  <a:pt x="2360398" y="2376357"/>
                  <a:pt x="2391161" y="2381338"/>
                </a:cubicBezTo>
                <a:cubicBezTo>
                  <a:pt x="2368089" y="2367502"/>
                  <a:pt x="2342303" y="2361968"/>
                  <a:pt x="2316969" y="2362522"/>
                </a:cubicBezTo>
                <a:cubicBezTo>
                  <a:pt x="2329184" y="2342599"/>
                  <a:pt x="2360398" y="2373036"/>
                  <a:pt x="2348636" y="2329870"/>
                </a:cubicBezTo>
                <a:cubicBezTo>
                  <a:pt x="2354970" y="2352007"/>
                  <a:pt x="2342755" y="2307734"/>
                  <a:pt x="2348636" y="2329870"/>
                </a:cubicBezTo>
                <a:cubicBezTo>
                  <a:pt x="2332350" y="2268995"/>
                  <a:pt x="2274897" y="2280063"/>
                  <a:pt x="2233730" y="2272869"/>
                </a:cubicBezTo>
                <a:close/>
                <a:moveTo>
                  <a:pt x="1747075" y="2271416"/>
                </a:moveTo>
                <a:cubicBezTo>
                  <a:pt x="1734408" y="2270655"/>
                  <a:pt x="1719819" y="2272869"/>
                  <a:pt x="1714842" y="2272869"/>
                </a:cubicBezTo>
                <a:cubicBezTo>
                  <a:pt x="1722646" y="2274114"/>
                  <a:pt x="1745463" y="2294037"/>
                  <a:pt x="1758675" y="2294815"/>
                </a:cubicBezTo>
                <a:lnTo>
                  <a:pt x="1767481" y="2288035"/>
                </a:lnTo>
                <a:lnTo>
                  <a:pt x="1767432" y="2288226"/>
                </a:lnTo>
                <a:cubicBezTo>
                  <a:pt x="1766641" y="2291546"/>
                  <a:pt x="1765962" y="2294729"/>
                  <a:pt x="1767772" y="2287811"/>
                </a:cubicBezTo>
                <a:cubicBezTo>
                  <a:pt x="1768450" y="2284629"/>
                  <a:pt x="1768563" y="2283902"/>
                  <a:pt x="1768408" y="2284387"/>
                </a:cubicBezTo>
                <a:lnTo>
                  <a:pt x="1767633" y="2287436"/>
                </a:lnTo>
                <a:lnTo>
                  <a:pt x="1763191" y="2275437"/>
                </a:lnTo>
                <a:cubicBezTo>
                  <a:pt x="1759261" y="2272921"/>
                  <a:pt x="1753408" y="2271796"/>
                  <a:pt x="1747075" y="2271416"/>
                </a:cubicBezTo>
                <a:close/>
                <a:moveTo>
                  <a:pt x="5644493" y="2271165"/>
                </a:moveTo>
                <a:cubicBezTo>
                  <a:pt x="5634038" y="2271658"/>
                  <a:pt x="5624256" y="2273284"/>
                  <a:pt x="5615773" y="2276743"/>
                </a:cubicBezTo>
                <a:cubicBezTo>
                  <a:pt x="5572796" y="2293898"/>
                  <a:pt x="5620749" y="2295559"/>
                  <a:pt x="5624821" y="2326550"/>
                </a:cubicBezTo>
                <a:cubicBezTo>
                  <a:pt x="5593154" y="2317695"/>
                  <a:pt x="5562392" y="2327103"/>
                  <a:pt x="5530724" y="2329870"/>
                </a:cubicBezTo>
                <a:cubicBezTo>
                  <a:pt x="5505843" y="2331530"/>
                  <a:pt x="5480510" y="2327657"/>
                  <a:pt x="5455628" y="2326550"/>
                </a:cubicBezTo>
                <a:cubicBezTo>
                  <a:pt x="5441604" y="2326550"/>
                  <a:pt x="5428033" y="2326550"/>
                  <a:pt x="5414009" y="2324889"/>
                </a:cubicBezTo>
                <a:cubicBezTo>
                  <a:pt x="5410164" y="2324336"/>
                  <a:pt x="5403604" y="2321154"/>
                  <a:pt x="5398006" y="2318110"/>
                </a:cubicBezTo>
                <a:lnTo>
                  <a:pt x="5390737" y="2313885"/>
                </a:lnTo>
                <a:lnTo>
                  <a:pt x="5387770" y="2312161"/>
                </a:lnTo>
                <a:cubicBezTo>
                  <a:pt x="5375103" y="2311608"/>
                  <a:pt x="5347508" y="2321569"/>
                  <a:pt x="5333484" y="2324336"/>
                </a:cubicBezTo>
                <a:cubicBezTo>
                  <a:pt x="5335293" y="2349793"/>
                  <a:pt x="5334841" y="2326550"/>
                  <a:pt x="5326698" y="2341492"/>
                </a:cubicBezTo>
                <a:cubicBezTo>
                  <a:pt x="5317650" y="2338171"/>
                  <a:pt x="5312222" y="2342599"/>
                  <a:pt x="5310412" y="2353667"/>
                </a:cubicBezTo>
                <a:cubicBezTo>
                  <a:pt x="5311317" y="2360861"/>
                  <a:pt x="5314484" y="2362522"/>
                  <a:pt x="5319912" y="2359201"/>
                </a:cubicBezTo>
                <a:cubicBezTo>
                  <a:pt x="5323079" y="2362522"/>
                  <a:pt x="5352936" y="2375804"/>
                  <a:pt x="5357913" y="2378017"/>
                </a:cubicBezTo>
                <a:cubicBezTo>
                  <a:pt x="5376461" y="2384658"/>
                  <a:pt x="5388675" y="2382444"/>
                  <a:pt x="5403151" y="2364735"/>
                </a:cubicBezTo>
                <a:cubicBezTo>
                  <a:pt x="5400889" y="2405688"/>
                  <a:pt x="5388675" y="2389085"/>
                  <a:pt x="5366960" y="2391853"/>
                </a:cubicBezTo>
                <a:cubicBezTo>
                  <a:pt x="5336651" y="2395173"/>
                  <a:pt x="5346603" y="2410669"/>
                  <a:pt x="5371484" y="2415096"/>
                </a:cubicBezTo>
                <a:cubicBezTo>
                  <a:pt x="5425318" y="2425057"/>
                  <a:pt x="5502224" y="2442213"/>
                  <a:pt x="5548820" y="2394620"/>
                </a:cubicBezTo>
                <a:cubicBezTo>
                  <a:pt x="5543844" y="2390746"/>
                  <a:pt x="5538867" y="2386318"/>
                  <a:pt x="5533891" y="2382444"/>
                </a:cubicBezTo>
                <a:cubicBezTo>
                  <a:pt x="5565106" y="2385212"/>
                  <a:pt x="5593606" y="2384658"/>
                  <a:pt x="5624368" y="2390192"/>
                </a:cubicBezTo>
                <a:cubicBezTo>
                  <a:pt x="5647440" y="2394066"/>
                  <a:pt x="5673226" y="2396833"/>
                  <a:pt x="5696750" y="2395726"/>
                </a:cubicBezTo>
                <a:cubicBezTo>
                  <a:pt x="5722536" y="2394620"/>
                  <a:pt x="5743799" y="2377464"/>
                  <a:pt x="5768227" y="2377464"/>
                </a:cubicBezTo>
                <a:cubicBezTo>
                  <a:pt x="5785871" y="2377464"/>
                  <a:pt x="5847848" y="2397940"/>
                  <a:pt x="5853276" y="2381338"/>
                </a:cubicBezTo>
                <a:cubicBezTo>
                  <a:pt x="5852937" y="2382376"/>
                  <a:pt x="5853870" y="2381157"/>
                  <a:pt x="5854787" y="2379782"/>
                </a:cubicBezTo>
                <a:lnTo>
                  <a:pt x="5855150" y="2379144"/>
                </a:lnTo>
                <a:lnTo>
                  <a:pt x="5866509" y="2365842"/>
                </a:lnTo>
                <a:cubicBezTo>
                  <a:pt x="5871259" y="2363075"/>
                  <a:pt x="5876801" y="2363352"/>
                  <a:pt x="5884491" y="2368609"/>
                </a:cubicBezTo>
                <a:cubicBezTo>
                  <a:pt x="5879967" y="2356434"/>
                  <a:pt x="5872276" y="2338171"/>
                  <a:pt x="5867300" y="2327657"/>
                </a:cubicBezTo>
                <a:cubicBezTo>
                  <a:pt x="5866395" y="2325443"/>
                  <a:pt x="5853729" y="2298326"/>
                  <a:pt x="5852371" y="2296665"/>
                </a:cubicBezTo>
                <a:cubicBezTo>
                  <a:pt x="5825681" y="2265121"/>
                  <a:pt x="5773656" y="2277849"/>
                  <a:pt x="5739727" y="2278403"/>
                </a:cubicBezTo>
                <a:cubicBezTo>
                  <a:pt x="5713262" y="2278403"/>
                  <a:pt x="5675856" y="2269687"/>
                  <a:pt x="5644493" y="2271165"/>
                </a:cubicBezTo>
                <a:close/>
                <a:moveTo>
                  <a:pt x="2025180" y="2270655"/>
                </a:moveTo>
                <a:cubicBezTo>
                  <a:pt x="2038751" y="2296665"/>
                  <a:pt x="2037394" y="2316588"/>
                  <a:pt x="2065895" y="2313268"/>
                </a:cubicBezTo>
                <a:cubicBezTo>
                  <a:pt x="2078561" y="2312161"/>
                  <a:pt x="2088514" y="2305520"/>
                  <a:pt x="2102085" y="2305520"/>
                </a:cubicBezTo>
                <a:cubicBezTo>
                  <a:pt x="2111586" y="2304967"/>
                  <a:pt x="2119276" y="2314375"/>
                  <a:pt x="2129229" y="2308287"/>
                </a:cubicBezTo>
                <a:cubicBezTo>
                  <a:pt x="2138276" y="2303306"/>
                  <a:pt x="2136919" y="2288364"/>
                  <a:pt x="2144610" y="2283937"/>
                </a:cubicBezTo>
                <a:cubicBezTo>
                  <a:pt x="2153205" y="2278403"/>
                  <a:pt x="2160443" y="2298879"/>
                  <a:pt x="2168134" y="2286151"/>
                </a:cubicBezTo>
                <a:cubicBezTo>
                  <a:pt x="2178991" y="2268441"/>
                  <a:pt x="2135110" y="2268995"/>
                  <a:pt x="2131943" y="2276743"/>
                </a:cubicBezTo>
                <a:cubicBezTo>
                  <a:pt x="2117467" y="2306627"/>
                  <a:pt x="2104347" y="2275636"/>
                  <a:pt x="2087157" y="2271762"/>
                </a:cubicBezTo>
                <a:cubicBezTo>
                  <a:pt x="2066347" y="2266781"/>
                  <a:pt x="2047347" y="2276743"/>
                  <a:pt x="2025180" y="2270655"/>
                </a:cubicBezTo>
                <a:close/>
                <a:moveTo>
                  <a:pt x="895627" y="2269894"/>
                </a:moveTo>
                <a:cubicBezTo>
                  <a:pt x="891951" y="2268165"/>
                  <a:pt x="887427" y="2268165"/>
                  <a:pt x="881546" y="2270102"/>
                </a:cubicBezTo>
                <a:cubicBezTo>
                  <a:pt x="888784" y="2281723"/>
                  <a:pt x="894213" y="2287257"/>
                  <a:pt x="904618" y="2280063"/>
                </a:cubicBezTo>
                <a:cubicBezTo>
                  <a:pt x="902130" y="2275082"/>
                  <a:pt x="899302" y="2271624"/>
                  <a:pt x="895627" y="2269894"/>
                </a:cubicBezTo>
                <a:close/>
                <a:moveTo>
                  <a:pt x="996000" y="2267335"/>
                </a:moveTo>
                <a:cubicBezTo>
                  <a:pt x="977904" y="2267335"/>
                  <a:pt x="1000976" y="2288918"/>
                  <a:pt x="1003238" y="2272869"/>
                </a:cubicBezTo>
                <a:cubicBezTo>
                  <a:pt x="1001881" y="2268441"/>
                  <a:pt x="999619" y="2266228"/>
                  <a:pt x="996000" y="2267335"/>
                </a:cubicBezTo>
                <a:close/>
                <a:moveTo>
                  <a:pt x="3998038" y="2266228"/>
                </a:moveTo>
                <a:cubicBezTo>
                  <a:pt x="3991252" y="2271762"/>
                  <a:pt x="3983562" y="2273975"/>
                  <a:pt x="3975419" y="2272869"/>
                </a:cubicBezTo>
                <a:cubicBezTo>
                  <a:pt x="3975419" y="2272869"/>
                  <a:pt x="3998038" y="2271762"/>
                  <a:pt x="3998038" y="2266228"/>
                </a:cubicBezTo>
                <a:close/>
                <a:moveTo>
                  <a:pt x="335515" y="2261247"/>
                </a:moveTo>
                <a:cubicBezTo>
                  <a:pt x="345920" y="2303306"/>
                  <a:pt x="362659" y="2283937"/>
                  <a:pt x="377587" y="2278956"/>
                </a:cubicBezTo>
                <a:cubicBezTo>
                  <a:pt x="367635" y="2254606"/>
                  <a:pt x="348635" y="2283383"/>
                  <a:pt x="335515" y="2261247"/>
                </a:cubicBezTo>
                <a:close/>
                <a:moveTo>
                  <a:pt x="4821283" y="2256750"/>
                </a:moveTo>
                <a:cubicBezTo>
                  <a:pt x="4810553" y="2251977"/>
                  <a:pt x="4771959" y="2266504"/>
                  <a:pt x="4766191" y="2272315"/>
                </a:cubicBezTo>
                <a:cubicBezTo>
                  <a:pt x="4778858" y="2280063"/>
                  <a:pt x="4790620" y="2285597"/>
                  <a:pt x="4800120" y="2299432"/>
                </a:cubicBezTo>
                <a:cubicBezTo>
                  <a:pt x="4809168" y="2313268"/>
                  <a:pt x="4797406" y="2324889"/>
                  <a:pt x="4812334" y="2333191"/>
                </a:cubicBezTo>
                <a:cubicBezTo>
                  <a:pt x="4835406" y="2346473"/>
                  <a:pt x="4842192" y="2306627"/>
                  <a:pt x="4869787" y="2312714"/>
                </a:cubicBezTo>
                <a:cubicBezTo>
                  <a:pt x="4799668" y="2358648"/>
                  <a:pt x="4933574" y="2311608"/>
                  <a:pt x="4938098" y="2314375"/>
                </a:cubicBezTo>
                <a:cubicBezTo>
                  <a:pt x="4949860" y="2321016"/>
                  <a:pt x="4929502" y="2322122"/>
                  <a:pt x="4949860" y="2328763"/>
                </a:cubicBezTo>
                <a:cubicBezTo>
                  <a:pt x="4964789" y="2333744"/>
                  <a:pt x="4981979" y="2333744"/>
                  <a:pt x="4997361" y="2335958"/>
                </a:cubicBezTo>
                <a:cubicBezTo>
                  <a:pt x="4996003" y="2348133"/>
                  <a:pt x="4985146" y="2352560"/>
                  <a:pt x="4986956" y="2366395"/>
                </a:cubicBezTo>
                <a:cubicBezTo>
                  <a:pt x="5009575" y="2357541"/>
                  <a:pt x="5061147" y="2366949"/>
                  <a:pt x="5073361" y="2391853"/>
                </a:cubicBezTo>
                <a:cubicBezTo>
                  <a:pt x="5076528" y="2398493"/>
                  <a:pt x="5059337" y="2405688"/>
                  <a:pt x="5062052" y="2415096"/>
                </a:cubicBezTo>
                <a:cubicBezTo>
                  <a:pt x="5065219" y="2425611"/>
                  <a:pt x="5104124" y="2419523"/>
                  <a:pt x="5110910" y="2419523"/>
                </a:cubicBezTo>
                <a:cubicBezTo>
                  <a:pt x="5110910" y="2416203"/>
                  <a:pt x="5100052" y="2400154"/>
                  <a:pt x="5099600" y="2400707"/>
                </a:cubicBezTo>
                <a:cubicBezTo>
                  <a:pt x="5109100" y="2385765"/>
                  <a:pt x="5118600" y="2386872"/>
                  <a:pt x="5131267" y="2380784"/>
                </a:cubicBezTo>
                <a:cubicBezTo>
                  <a:pt x="5139862" y="2386872"/>
                  <a:pt x="5144839" y="2385765"/>
                  <a:pt x="5147101" y="2376910"/>
                </a:cubicBezTo>
                <a:cubicBezTo>
                  <a:pt x="5150720" y="2371376"/>
                  <a:pt x="5151172" y="2365289"/>
                  <a:pt x="5149815" y="2358648"/>
                </a:cubicBezTo>
                <a:cubicBezTo>
                  <a:pt x="5152982" y="2354774"/>
                  <a:pt x="5146196" y="2346473"/>
                  <a:pt x="5153434" y="2342045"/>
                </a:cubicBezTo>
                <a:cubicBezTo>
                  <a:pt x="5163386" y="2336511"/>
                  <a:pt x="5172887" y="2370269"/>
                  <a:pt x="5180125" y="2376910"/>
                </a:cubicBezTo>
                <a:cubicBezTo>
                  <a:pt x="5197768" y="2392406"/>
                  <a:pt x="5204554" y="2387425"/>
                  <a:pt x="5225816" y="2381338"/>
                </a:cubicBezTo>
                <a:cubicBezTo>
                  <a:pt x="5222197" y="2373036"/>
                  <a:pt x="5200030" y="2366949"/>
                  <a:pt x="5201387" y="2355881"/>
                </a:cubicBezTo>
                <a:cubicBezTo>
                  <a:pt x="5202292" y="2350347"/>
                  <a:pt x="5248435" y="2327657"/>
                  <a:pt x="5223101" y="2361968"/>
                </a:cubicBezTo>
                <a:cubicBezTo>
                  <a:pt x="5229887" y="2361415"/>
                  <a:pt x="5289602" y="2370269"/>
                  <a:pt x="5290507" y="2373036"/>
                </a:cubicBezTo>
                <a:cubicBezTo>
                  <a:pt x="5284174" y="2347026"/>
                  <a:pt x="5308150" y="2335404"/>
                  <a:pt x="5278293" y="2321016"/>
                </a:cubicBezTo>
                <a:cubicBezTo>
                  <a:pt x="5266531" y="2315481"/>
                  <a:pt x="5259745" y="2325996"/>
                  <a:pt x="5248435" y="2324336"/>
                </a:cubicBezTo>
                <a:cubicBezTo>
                  <a:pt x="5240745" y="2323783"/>
                  <a:pt x="5236221" y="2309947"/>
                  <a:pt x="5229887" y="2308841"/>
                </a:cubicBezTo>
                <a:cubicBezTo>
                  <a:pt x="5203649" y="2303306"/>
                  <a:pt x="5152529" y="2342599"/>
                  <a:pt x="5130815" y="2310501"/>
                </a:cubicBezTo>
                <a:cubicBezTo>
                  <a:pt x="5148458" y="2296112"/>
                  <a:pt x="5161124" y="2281170"/>
                  <a:pt x="5182387" y="2280063"/>
                </a:cubicBezTo>
                <a:cubicBezTo>
                  <a:pt x="5170625" y="2287257"/>
                  <a:pt x="5164744" y="2283937"/>
                  <a:pt x="5164744" y="2271208"/>
                </a:cubicBezTo>
                <a:cubicBezTo>
                  <a:pt x="5158410" y="2271762"/>
                  <a:pt x="5152077" y="2272869"/>
                  <a:pt x="5145743" y="2273422"/>
                </a:cubicBezTo>
                <a:cubicBezTo>
                  <a:pt x="5130815" y="2270655"/>
                  <a:pt x="5113624" y="2273422"/>
                  <a:pt x="5098243" y="2272869"/>
                </a:cubicBezTo>
                <a:cubicBezTo>
                  <a:pt x="5068385" y="2272869"/>
                  <a:pt x="5038528" y="2273975"/>
                  <a:pt x="5008670" y="2273422"/>
                </a:cubicBezTo>
                <a:cubicBezTo>
                  <a:pt x="4946241" y="2272869"/>
                  <a:pt x="4882454" y="2277296"/>
                  <a:pt x="4820477" y="2268995"/>
                </a:cubicBezTo>
                <a:cubicBezTo>
                  <a:pt x="4825340" y="2262077"/>
                  <a:pt x="4824860" y="2258341"/>
                  <a:pt x="4821283" y="2256750"/>
                </a:cubicBezTo>
                <a:close/>
                <a:moveTo>
                  <a:pt x="1955738" y="2255782"/>
                </a:moveTo>
                <a:cubicBezTo>
                  <a:pt x="1953250" y="2255574"/>
                  <a:pt x="1950762" y="2256820"/>
                  <a:pt x="1948274" y="2260140"/>
                </a:cubicBezTo>
                <a:cubicBezTo>
                  <a:pt x="1953250" y="2268441"/>
                  <a:pt x="1958226" y="2268441"/>
                  <a:pt x="1963203" y="2260140"/>
                </a:cubicBezTo>
                <a:cubicBezTo>
                  <a:pt x="1960715" y="2257650"/>
                  <a:pt x="1958227" y="2255989"/>
                  <a:pt x="1955738" y="2255782"/>
                </a:cubicBezTo>
                <a:close/>
                <a:moveTo>
                  <a:pt x="2155241" y="2255644"/>
                </a:moveTo>
                <a:cubicBezTo>
                  <a:pt x="2149473" y="2255713"/>
                  <a:pt x="2143705" y="2257373"/>
                  <a:pt x="2137824" y="2260694"/>
                </a:cubicBezTo>
                <a:cubicBezTo>
                  <a:pt x="2155467" y="2274529"/>
                  <a:pt x="2175372" y="2259033"/>
                  <a:pt x="2195277" y="2260140"/>
                </a:cubicBezTo>
                <a:cubicBezTo>
                  <a:pt x="2222873" y="2261800"/>
                  <a:pt x="2244135" y="2271208"/>
                  <a:pt x="2272635" y="2260694"/>
                </a:cubicBezTo>
                <a:cubicBezTo>
                  <a:pt x="2240968" y="2249072"/>
                  <a:pt x="2205230" y="2260140"/>
                  <a:pt x="2172658" y="2260140"/>
                </a:cubicBezTo>
                <a:cubicBezTo>
                  <a:pt x="2166777" y="2257096"/>
                  <a:pt x="2161009" y="2255575"/>
                  <a:pt x="2155241" y="2255644"/>
                </a:cubicBezTo>
                <a:close/>
                <a:moveTo>
                  <a:pt x="1889746" y="2253361"/>
                </a:moveTo>
                <a:cubicBezTo>
                  <a:pt x="1873970" y="2253776"/>
                  <a:pt x="1858023" y="2255713"/>
                  <a:pt x="1845130" y="2255713"/>
                </a:cubicBezTo>
                <a:lnTo>
                  <a:pt x="1733953" y="2255713"/>
                </a:lnTo>
                <a:lnTo>
                  <a:pt x="1730202" y="2255713"/>
                </a:lnTo>
                <a:lnTo>
                  <a:pt x="1720724" y="2255713"/>
                </a:lnTo>
                <a:lnTo>
                  <a:pt x="1698161" y="2255713"/>
                </a:lnTo>
                <a:lnTo>
                  <a:pt x="1687751" y="2255713"/>
                </a:lnTo>
                <a:lnTo>
                  <a:pt x="1683070" y="2255713"/>
                </a:lnTo>
                <a:cubicBezTo>
                  <a:pt x="1679244" y="2255713"/>
                  <a:pt x="1676987" y="2255713"/>
                  <a:pt x="1677400" y="2255713"/>
                </a:cubicBezTo>
                <a:lnTo>
                  <a:pt x="1349766" y="2255713"/>
                </a:lnTo>
                <a:cubicBezTo>
                  <a:pt x="1355195" y="2281170"/>
                  <a:pt x="1459696" y="2266228"/>
                  <a:pt x="1476887" y="2266228"/>
                </a:cubicBezTo>
                <a:cubicBezTo>
                  <a:pt x="1527102" y="2266228"/>
                  <a:pt x="1576865" y="2266228"/>
                  <a:pt x="1626627" y="2266228"/>
                </a:cubicBezTo>
                <a:cubicBezTo>
                  <a:pt x="1680009" y="2266228"/>
                  <a:pt x="1732938" y="2266228"/>
                  <a:pt x="1785867" y="2266228"/>
                </a:cubicBezTo>
                <a:cubicBezTo>
                  <a:pt x="1813915" y="2266228"/>
                  <a:pt x="1841963" y="2266228"/>
                  <a:pt x="1870011" y="2266228"/>
                </a:cubicBezTo>
                <a:cubicBezTo>
                  <a:pt x="1884487" y="2266228"/>
                  <a:pt x="1922488" y="2275082"/>
                  <a:pt x="1933345" y="2260140"/>
                </a:cubicBezTo>
                <a:cubicBezTo>
                  <a:pt x="1921131" y="2254053"/>
                  <a:pt x="1905524" y="2252946"/>
                  <a:pt x="1889746" y="2253361"/>
                </a:cubicBezTo>
                <a:close/>
                <a:moveTo>
                  <a:pt x="2023370" y="2252392"/>
                </a:moveTo>
                <a:cubicBezTo>
                  <a:pt x="2018960" y="2254606"/>
                  <a:pt x="2016274" y="2254848"/>
                  <a:pt x="2014846" y="2254182"/>
                </a:cubicBezTo>
                <a:lnTo>
                  <a:pt x="2014685" y="2253581"/>
                </a:lnTo>
                <a:close/>
                <a:moveTo>
                  <a:pt x="4684726" y="2236110"/>
                </a:moveTo>
                <a:cubicBezTo>
                  <a:pt x="4684987" y="2235306"/>
                  <a:pt x="4685553" y="2235098"/>
                  <a:pt x="4686571" y="2236343"/>
                </a:cubicBezTo>
                <a:lnTo>
                  <a:pt x="4685112" y="2240255"/>
                </a:lnTo>
                <a:lnTo>
                  <a:pt x="4684705" y="2239456"/>
                </a:lnTo>
                <a:cubicBezTo>
                  <a:pt x="4684507" y="2238315"/>
                  <a:pt x="4684464" y="2236914"/>
                  <a:pt x="4684726" y="2236110"/>
                </a:cubicBezTo>
                <a:close/>
                <a:moveTo>
                  <a:pt x="4672094" y="2225275"/>
                </a:moveTo>
                <a:cubicBezTo>
                  <a:pt x="4669041" y="2241877"/>
                  <a:pt x="4678202" y="2249452"/>
                  <a:pt x="4683355" y="2244964"/>
                </a:cubicBezTo>
                <a:lnTo>
                  <a:pt x="4685112" y="2240255"/>
                </a:lnTo>
                <a:lnTo>
                  <a:pt x="4685617" y="2241246"/>
                </a:lnTo>
                <a:cubicBezTo>
                  <a:pt x="4685977" y="2241013"/>
                  <a:pt x="4686345" y="2239664"/>
                  <a:pt x="4686571" y="2236343"/>
                </a:cubicBezTo>
                <a:cubicBezTo>
                  <a:pt x="4682952" y="2230809"/>
                  <a:pt x="4677975" y="2226935"/>
                  <a:pt x="4672094" y="2225275"/>
                </a:cubicBezTo>
                <a:close/>
                <a:moveTo>
                  <a:pt x="4551307" y="2217527"/>
                </a:moveTo>
                <a:cubicBezTo>
                  <a:pt x="4551307" y="2220848"/>
                  <a:pt x="4552664" y="2232469"/>
                  <a:pt x="4551307" y="2217527"/>
                </a:cubicBezTo>
                <a:close/>
                <a:moveTo>
                  <a:pt x="5349685" y="2217181"/>
                </a:moveTo>
                <a:cubicBezTo>
                  <a:pt x="5350561" y="2217354"/>
                  <a:pt x="5354746" y="2218219"/>
                  <a:pt x="5364699" y="2220294"/>
                </a:cubicBezTo>
                <a:cubicBezTo>
                  <a:pt x="5374199" y="2222370"/>
                  <a:pt x="5347055" y="2216663"/>
                  <a:pt x="5349685" y="2217181"/>
                </a:cubicBezTo>
                <a:close/>
                <a:moveTo>
                  <a:pt x="441374" y="2211440"/>
                </a:moveTo>
                <a:cubicBezTo>
                  <a:pt x="448160" y="2214207"/>
                  <a:pt x="452231" y="2220294"/>
                  <a:pt x="453136" y="2229149"/>
                </a:cubicBezTo>
                <a:cubicBezTo>
                  <a:pt x="447255" y="2213653"/>
                  <a:pt x="448612" y="2220848"/>
                  <a:pt x="441374" y="2211440"/>
                </a:cubicBezTo>
                <a:close/>
                <a:moveTo>
                  <a:pt x="5505843" y="2209780"/>
                </a:moveTo>
                <a:cubicBezTo>
                  <a:pt x="5501772" y="2216420"/>
                  <a:pt x="5496343" y="2219188"/>
                  <a:pt x="5489557" y="2218634"/>
                </a:cubicBezTo>
                <a:cubicBezTo>
                  <a:pt x="5505391" y="2219741"/>
                  <a:pt x="5504486" y="2209226"/>
                  <a:pt x="5520320" y="2215314"/>
                </a:cubicBezTo>
                <a:lnTo>
                  <a:pt x="5540251" y="2228991"/>
                </a:lnTo>
                <a:lnTo>
                  <a:pt x="5548785" y="2236084"/>
                </a:lnTo>
                <a:cubicBezTo>
                  <a:pt x="5553598" y="2239940"/>
                  <a:pt x="5558207" y="2243261"/>
                  <a:pt x="5562392" y="2245198"/>
                </a:cubicBezTo>
                <a:cubicBezTo>
                  <a:pt x="5555154" y="2241877"/>
                  <a:pt x="5548141" y="2235652"/>
                  <a:pt x="5541186" y="2229633"/>
                </a:cubicBezTo>
                <a:lnTo>
                  <a:pt x="5540251" y="2228991"/>
                </a:lnTo>
                <a:lnTo>
                  <a:pt x="5533948" y="2223753"/>
                </a:lnTo>
                <a:cubicBezTo>
                  <a:pt x="5523939" y="2215590"/>
                  <a:pt x="5513986" y="2208673"/>
                  <a:pt x="5505843" y="2209780"/>
                </a:cubicBezTo>
                <a:close/>
                <a:moveTo>
                  <a:pt x="7020434" y="2204245"/>
                </a:moveTo>
                <a:cubicBezTo>
                  <a:pt x="7037624" y="2218081"/>
                  <a:pt x="7040791" y="2238004"/>
                  <a:pt x="7056624" y="2251839"/>
                </a:cubicBezTo>
                <a:cubicBezTo>
                  <a:pt x="7040791" y="2238004"/>
                  <a:pt x="7038076" y="2218081"/>
                  <a:pt x="7020434" y="2204245"/>
                </a:cubicBezTo>
                <a:close/>
                <a:moveTo>
                  <a:pt x="4850787" y="2199818"/>
                </a:moveTo>
                <a:cubicBezTo>
                  <a:pt x="4853049" y="2207566"/>
                  <a:pt x="4863002" y="2207012"/>
                  <a:pt x="4860287" y="2217527"/>
                </a:cubicBezTo>
                <a:cubicBezTo>
                  <a:pt x="4863002" y="2207012"/>
                  <a:pt x="4819120" y="2213653"/>
                  <a:pt x="4860287" y="2217527"/>
                </a:cubicBezTo>
                <a:cubicBezTo>
                  <a:pt x="4818668" y="2213653"/>
                  <a:pt x="4779310" y="2235237"/>
                  <a:pt x="4737691" y="2235237"/>
                </a:cubicBezTo>
                <a:cubicBezTo>
                  <a:pt x="4744024" y="2247412"/>
                  <a:pt x="4753524" y="2260694"/>
                  <a:pt x="4760762" y="2264014"/>
                </a:cubicBezTo>
                <a:cubicBezTo>
                  <a:pt x="4761667" y="2235790"/>
                  <a:pt x="4797406" y="2248518"/>
                  <a:pt x="4816858" y="2248518"/>
                </a:cubicBezTo>
                <a:cubicBezTo>
                  <a:pt x="4835406" y="2249072"/>
                  <a:pt x="4853954" y="2249072"/>
                  <a:pt x="4872502" y="2250179"/>
                </a:cubicBezTo>
                <a:cubicBezTo>
                  <a:pt x="4909597" y="2251839"/>
                  <a:pt x="4938550" y="2246305"/>
                  <a:pt x="4975194" y="2250732"/>
                </a:cubicBezTo>
                <a:cubicBezTo>
                  <a:pt x="5012742" y="2255713"/>
                  <a:pt x="5049385" y="2249625"/>
                  <a:pt x="5085576" y="2252392"/>
                </a:cubicBezTo>
                <a:cubicBezTo>
                  <a:pt x="5101862" y="2254053"/>
                  <a:pt x="5167458" y="2267888"/>
                  <a:pt x="5178315" y="2247412"/>
                </a:cubicBezTo>
                <a:cubicBezTo>
                  <a:pt x="5195506" y="2214760"/>
                  <a:pt x="5110457" y="2224722"/>
                  <a:pt x="5102314" y="2224722"/>
                </a:cubicBezTo>
                <a:cubicBezTo>
                  <a:pt x="5068385" y="2225275"/>
                  <a:pt x="5038075" y="2224168"/>
                  <a:pt x="5003242" y="2223615"/>
                </a:cubicBezTo>
                <a:cubicBezTo>
                  <a:pt x="4988765" y="2223061"/>
                  <a:pt x="4983337" y="2223061"/>
                  <a:pt x="4971574" y="2218081"/>
                </a:cubicBezTo>
                <a:cubicBezTo>
                  <a:pt x="4973384" y="2204245"/>
                  <a:pt x="4967955" y="2200371"/>
                  <a:pt x="4955741" y="2207566"/>
                </a:cubicBezTo>
                <a:cubicBezTo>
                  <a:pt x="4946241" y="2205906"/>
                  <a:pt x="4936741" y="2204245"/>
                  <a:pt x="4927693" y="2201478"/>
                </a:cubicBezTo>
                <a:cubicBezTo>
                  <a:pt x="4912764" y="2199818"/>
                  <a:pt x="4901455" y="2208119"/>
                  <a:pt x="4887883" y="2207566"/>
                </a:cubicBezTo>
                <a:cubicBezTo>
                  <a:pt x="4871597" y="2207566"/>
                  <a:pt x="4867526" y="2199818"/>
                  <a:pt x="4850787" y="2199818"/>
                </a:cubicBezTo>
                <a:close/>
                <a:moveTo>
                  <a:pt x="3080744" y="2192462"/>
                </a:moveTo>
                <a:lnTo>
                  <a:pt x="3086479" y="2193177"/>
                </a:lnTo>
                <a:cubicBezTo>
                  <a:pt x="3086479" y="2194699"/>
                  <a:pt x="3085377" y="2194872"/>
                  <a:pt x="3083998" y="2194422"/>
                </a:cubicBezTo>
                <a:close/>
                <a:moveTo>
                  <a:pt x="3079036" y="2190064"/>
                </a:moveTo>
                <a:cubicBezTo>
                  <a:pt x="3078209" y="2190099"/>
                  <a:pt x="3078761" y="2190963"/>
                  <a:pt x="3079863" y="2191932"/>
                </a:cubicBezTo>
                <a:lnTo>
                  <a:pt x="3080744" y="2192462"/>
                </a:lnTo>
                <a:lnTo>
                  <a:pt x="3076696" y="2191958"/>
                </a:lnTo>
                <a:cubicBezTo>
                  <a:pt x="3069232" y="2195356"/>
                  <a:pt x="3067366" y="2210195"/>
                  <a:pt x="3058883" y="2214760"/>
                </a:cubicBezTo>
                <a:cubicBezTo>
                  <a:pt x="3076074" y="2207566"/>
                  <a:pt x="3085574" y="2234130"/>
                  <a:pt x="3086479" y="2193177"/>
                </a:cubicBezTo>
                <a:cubicBezTo>
                  <a:pt x="3082069" y="2190825"/>
                  <a:pt x="3079863" y="2190030"/>
                  <a:pt x="3079036" y="2190064"/>
                </a:cubicBezTo>
                <a:close/>
                <a:moveTo>
                  <a:pt x="4726381" y="2187643"/>
                </a:moveTo>
                <a:cubicBezTo>
                  <a:pt x="4729548" y="2202032"/>
                  <a:pt x="4728643" y="2241324"/>
                  <a:pt x="4726381" y="2187643"/>
                </a:cubicBezTo>
                <a:close/>
                <a:moveTo>
                  <a:pt x="4726381" y="2187643"/>
                </a:moveTo>
                <a:cubicBezTo>
                  <a:pt x="4728190" y="2235237"/>
                  <a:pt x="4715524" y="2204245"/>
                  <a:pt x="4696071" y="2207566"/>
                </a:cubicBezTo>
                <a:cubicBezTo>
                  <a:pt x="4690190" y="2228042"/>
                  <a:pt x="4715524" y="2240771"/>
                  <a:pt x="4725928" y="2247412"/>
                </a:cubicBezTo>
                <a:cubicBezTo>
                  <a:pt x="4738595" y="2233576"/>
                  <a:pt x="4729548" y="2203692"/>
                  <a:pt x="4726381" y="2187643"/>
                </a:cubicBezTo>
                <a:close/>
                <a:moveTo>
                  <a:pt x="427802" y="2182662"/>
                </a:moveTo>
                <a:cubicBezTo>
                  <a:pt x="424636" y="2184876"/>
                  <a:pt x="421921" y="2187643"/>
                  <a:pt x="418755" y="2189857"/>
                </a:cubicBezTo>
                <a:cubicBezTo>
                  <a:pt x="418302" y="2193731"/>
                  <a:pt x="420112" y="2188750"/>
                  <a:pt x="427802" y="2182662"/>
                </a:cubicBezTo>
                <a:close/>
                <a:moveTo>
                  <a:pt x="4969949" y="2181253"/>
                </a:moveTo>
                <a:cubicBezTo>
                  <a:pt x="4973808" y="2183562"/>
                  <a:pt x="4955402" y="2192485"/>
                  <a:pt x="4957098" y="2182109"/>
                </a:cubicBezTo>
                <a:cubicBezTo>
                  <a:pt x="4964902" y="2180449"/>
                  <a:pt x="4968662" y="2180483"/>
                  <a:pt x="4969949" y="2181253"/>
                </a:cubicBezTo>
                <a:close/>
                <a:moveTo>
                  <a:pt x="5347112" y="2176644"/>
                </a:moveTo>
                <a:cubicBezTo>
                  <a:pt x="5342984" y="2176575"/>
                  <a:pt x="5338686" y="2178235"/>
                  <a:pt x="5334389" y="2181555"/>
                </a:cubicBezTo>
                <a:cubicBezTo>
                  <a:pt x="5323531" y="2180449"/>
                  <a:pt x="5312674" y="2178788"/>
                  <a:pt x="5301817" y="2179895"/>
                </a:cubicBezTo>
                <a:cubicBezTo>
                  <a:pt x="5269697" y="2183216"/>
                  <a:pt x="5240292" y="2193177"/>
                  <a:pt x="5208173" y="2195391"/>
                </a:cubicBezTo>
                <a:cubicBezTo>
                  <a:pt x="5201839" y="2195391"/>
                  <a:pt x="5174696" y="2190963"/>
                  <a:pt x="5176958" y="2208119"/>
                </a:cubicBezTo>
                <a:cubicBezTo>
                  <a:pt x="5178768" y="2228596"/>
                  <a:pt x="5198220" y="2214207"/>
                  <a:pt x="5206363" y="2215314"/>
                </a:cubicBezTo>
                <a:cubicBezTo>
                  <a:pt x="5229435" y="2217527"/>
                  <a:pt x="5236221" y="2218634"/>
                  <a:pt x="5232602" y="2254053"/>
                </a:cubicBezTo>
                <a:cubicBezTo>
                  <a:pt x="5241197" y="2255159"/>
                  <a:pt x="5264269" y="2264014"/>
                  <a:pt x="5271054" y="2262354"/>
                </a:cubicBezTo>
                <a:cubicBezTo>
                  <a:pt x="5278293" y="2260694"/>
                  <a:pt x="5290055" y="2245751"/>
                  <a:pt x="5297293" y="2240771"/>
                </a:cubicBezTo>
                <a:cubicBezTo>
                  <a:pt x="5318555" y="2225275"/>
                  <a:pt x="5339365" y="2214760"/>
                  <a:pt x="5364699" y="2220294"/>
                </a:cubicBezTo>
                <a:cubicBezTo>
                  <a:pt x="5384151" y="2224168"/>
                  <a:pt x="5407223" y="2207012"/>
                  <a:pt x="5423056" y="2214760"/>
                </a:cubicBezTo>
                <a:cubicBezTo>
                  <a:pt x="5412199" y="2209226"/>
                  <a:pt x="5400889" y="2208119"/>
                  <a:pt x="5403151" y="2188196"/>
                </a:cubicBezTo>
                <a:cubicBezTo>
                  <a:pt x="5398175" y="2194837"/>
                  <a:pt x="5382342" y="2207566"/>
                  <a:pt x="5375556" y="2189857"/>
                </a:cubicBezTo>
                <a:cubicBezTo>
                  <a:pt x="5375556" y="2193731"/>
                  <a:pt x="5374199" y="2197604"/>
                  <a:pt x="5371032" y="2200371"/>
                </a:cubicBezTo>
                <a:cubicBezTo>
                  <a:pt x="5366508" y="2194284"/>
                  <a:pt x="5362889" y="2188196"/>
                  <a:pt x="5358817" y="2182109"/>
                </a:cubicBezTo>
                <a:cubicBezTo>
                  <a:pt x="5355198" y="2178512"/>
                  <a:pt x="5351240" y="2176713"/>
                  <a:pt x="5347112" y="2176644"/>
                </a:cubicBezTo>
                <a:close/>
                <a:moveTo>
                  <a:pt x="339816" y="2174502"/>
                </a:moveTo>
                <a:lnTo>
                  <a:pt x="339926" y="2174638"/>
                </a:lnTo>
                <a:cubicBezTo>
                  <a:pt x="340718" y="2176990"/>
                  <a:pt x="341396" y="2181279"/>
                  <a:pt x="339587" y="2180449"/>
                </a:cubicBezTo>
                <a:close/>
                <a:moveTo>
                  <a:pt x="4355424" y="2173808"/>
                </a:moveTo>
                <a:cubicBezTo>
                  <a:pt x="4358364" y="2173669"/>
                  <a:pt x="4357799" y="2173773"/>
                  <a:pt x="4355805" y="2173963"/>
                </a:cubicBezTo>
                <a:lnTo>
                  <a:pt x="4354624" y="2174061"/>
                </a:lnTo>
                <a:close/>
                <a:moveTo>
                  <a:pt x="7109554" y="2169934"/>
                </a:moveTo>
                <a:cubicBezTo>
                  <a:pt x="7109102" y="2170487"/>
                  <a:pt x="7093268" y="2187643"/>
                  <a:pt x="7096887" y="2193177"/>
                </a:cubicBezTo>
                <a:cubicBezTo>
                  <a:pt x="7097792" y="2182662"/>
                  <a:pt x="7102316" y="2174914"/>
                  <a:pt x="7109554" y="2169934"/>
                </a:cubicBezTo>
                <a:close/>
                <a:moveTo>
                  <a:pt x="412874" y="2161633"/>
                </a:moveTo>
                <a:cubicBezTo>
                  <a:pt x="409707" y="2164400"/>
                  <a:pt x="406088" y="2166613"/>
                  <a:pt x="402921" y="2169380"/>
                </a:cubicBezTo>
                <a:lnTo>
                  <a:pt x="402627" y="2176257"/>
                </a:lnTo>
                <a:lnTo>
                  <a:pt x="402016" y="2177128"/>
                </a:lnTo>
                <a:cubicBezTo>
                  <a:pt x="387992" y="2174361"/>
                  <a:pt x="371254" y="2162186"/>
                  <a:pt x="361754" y="2169380"/>
                </a:cubicBezTo>
                <a:cubicBezTo>
                  <a:pt x="356325" y="2173808"/>
                  <a:pt x="354968" y="2211993"/>
                  <a:pt x="340944" y="2197604"/>
                </a:cubicBezTo>
                <a:cubicBezTo>
                  <a:pt x="362206" y="2219741"/>
                  <a:pt x="358135" y="2226382"/>
                  <a:pt x="386183" y="2205906"/>
                </a:cubicBezTo>
                <a:cubicBezTo>
                  <a:pt x="404504" y="2192624"/>
                  <a:pt x="402723" y="2196463"/>
                  <a:pt x="402214" y="2185905"/>
                </a:cubicBezTo>
                <a:lnTo>
                  <a:pt x="402627" y="2176257"/>
                </a:lnTo>
                <a:close/>
                <a:moveTo>
                  <a:pt x="302491" y="2159419"/>
                </a:moveTo>
                <a:cubicBezTo>
                  <a:pt x="276705" y="2159419"/>
                  <a:pt x="285753" y="2202585"/>
                  <a:pt x="302491" y="2211993"/>
                </a:cubicBezTo>
                <a:cubicBezTo>
                  <a:pt x="331444" y="2226935"/>
                  <a:pt x="323753" y="2158865"/>
                  <a:pt x="302491" y="2159419"/>
                </a:cubicBezTo>
                <a:close/>
                <a:moveTo>
                  <a:pt x="4392894" y="2158943"/>
                </a:moveTo>
                <a:cubicBezTo>
                  <a:pt x="4382821" y="2158450"/>
                  <a:pt x="4367978" y="2172978"/>
                  <a:pt x="4355424" y="2173808"/>
                </a:cubicBezTo>
                <a:cubicBezTo>
                  <a:pt x="4339138" y="2175191"/>
                  <a:pt x="4342078" y="2175053"/>
                  <a:pt x="4347620" y="2174638"/>
                </a:cubicBezTo>
                <a:lnTo>
                  <a:pt x="4354624" y="2174061"/>
                </a:lnTo>
                <a:lnTo>
                  <a:pt x="4310807" y="2187920"/>
                </a:lnTo>
                <a:cubicBezTo>
                  <a:pt x="4297179" y="2196083"/>
                  <a:pt x="4285078" y="2207843"/>
                  <a:pt x="4275351" y="2223615"/>
                </a:cubicBezTo>
                <a:cubicBezTo>
                  <a:pt x="4292994" y="2226935"/>
                  <a:pt x="4306114" y="2224168"/>
                  <a:pt x="4321042" y="2212547"/>
                </a:cubicBezTo>
                <a:cubicBezTo>
                  <a:pt x="4326471" y="2208119"/>
                  <a:pt x="4326019" y="2195391"/>
                  <a:pt x="4331447" y="2193177"/>
                </a:cubicBezTo>
                <a:cubicBezTo>
                  <a:pt x="4335971" y="2191517"/>
                  <a:pt x="4337328" y="2204799"/>
                  <a:pt x="4334162" y="2207566"/>
                </a:cubicBezTo>
                <a:cubicBezTo>
                  <a:pt x="4337328" y="2204799"/>
                  <a:pt x="4351805" y="2182109"/>
                  <a:pt x="4354971" y="2181555"/>
                </a:cubicBezTo>
                <a:cubicBezTo>
                  <a:pt x="4364924" y="2195391"/>
                  <a:pt x="4350447" y="2202032"/>
                  <a:pt x="4352257" y="2215867"/>
                </a:cubicBezTo>
                <a:cubicBezTo>
                  <a:pt x="4358138" y="2216974"/>
                  <a:pt x="4364471" y="2218081"/>
                  <a:pt x="4370805" y="2219188"/>
                </a:cubicBezTo>
                <a:cubicBezTo>
                  <a:pt x="4370805" y="2231916"/>
                  <a:pt x="4359948" y="2223061"/>
                  <a:pt x="4359043" y="2233023"/>
                </a:cubicBezTo>
                <a:cubicBezTo>
                  <a:pt x="4381662" y="2236343"/>
                  <a:pt x="4374876" y="2211993"/>
                  <a:pt x="4392972" y="2203692"/>
                </a:cubicBezTo>
                <a:cubicBezTo>
                  <a:pt x="4394329" y="2203139"/>
                  <a:pt x="4401115" y="2221955"/>
                  <a:pt x="4407448" y="2210886"/>
                </a:cubicBezTo>
                <a:cubicBezTo>
                  <a:pt x="4414234" y="2199818"/>
                  <a:pt x="4397496" y="2198711"/>
                  <a:pt x="4397496" y="2198711"/>
                </a:cubicBezTo>
                <a:cubicBezTo>
                  <a:pt x="4396591" y="2190410"/>
                  <a:pt x="4391615" y="2189303"/>
                  <a:pt x="4390258" y="2181555"/>
                </a:cubicBezTo>
                <a:cubicBezTo>
                  <a:pt x="4388448" y="2171594"/>
                  <a:pt x="4404734" y="2173808"/>
                  <a:pt x="4401115" y="2165506"/>
                </a:cubicBezTo>
                <a:cubicBezTo>
                  <a:pt x="4399079" y="2160941"/>
                  <a:pt x="4396252" y="2159108"/>
                  <a:pt x="4392894" y="2158943"/>
                </a:cubicBezTo>
                <a:close/>
                <a:moveTo>
                  <a:pt x="6707834" y="2157205"/>
                </a:moveTo>
                <a:cubicBezTo>
                  <a:pt x="6720502" y="2213100"/>
                  <a:pt x="6654905" y="2192624"/>
                  <a:pt x="6660334" y="2254053"/>
                </a:cubicBezTo>
                <a:cubicBezTo>
                  <a:pt x="6646762" y="2257373"/>
                  <a:pt x="6647214" y="2235790"/>
                  <a:pt x="6636810" y="2238557"/>
                </a:cubicBezTo>
                <a:cubicBezTo>
                  <a:pt x="6628667" y="2240771"/>
                  <a:pt x="6630476" y="2264014"/>
                  <a:pt x="6616904" y="2259033"/>
                </a:cubicBezTo>
                <a:cubicBezTo>
                  <a:pt x="6600619" y="2252946"/>
                  <a:pt x="6626405" y="2200371"/>
                  <a:pt x="6594286" y="2195944"/>
                </a:cubicBezTo>
                <a:cubicBezTo>
                  <a:pt x="6580714" y="2194284"/>
                  <a:pt x="6586595" y="2209780"/>
                  <a:pt x="6575738" y="2213653"/>
                </a:cubicBezTo>
                <a:cubicBezTo>
                  <a:pt x="6554023" y="2221955"/>
                  <a:pt x="6561714" y="2207566"/>
                  <a:pt x="6543166" y="2201478"/>
                </a:cubicBezTo>
                <a:cubicBezTo>
                  <a:pt x="6517380" y="2193731"/>
                  <a:pt x="6499736" y="2230809"/>
                  <a:pt x="6522808" y="2252392"/>
                </a:cubicBezTo>
                <a:cubicBezTo>
                  <a:pt x="6515570" y="2254053"/>
                  <a:pt x="6498832" y="2267335"/>
                  <a:pt x="6491594" y="2256266"/>
                </a:cubicBezTo>
                <a:cubicBezTo>
                  <a:pt x="6482998" y="2241877"/>
                  <a:pt x="6497474" y="2236343"/>
                  <a:pt x="6494760" y="2230256"/>
                </a:cubicBezTo>
                <a:cubicBezTo>
                  <a:pt x="6482998" y="2202585"/>
                  <a:pt x="6482546" y="2240217"/>
                  <a:pt x="6476212" y="2248518"/>
                </a:cubicBezTo>
                <a:cubicBezTo>
                  <a:pt x="6462641" y="2266781"/>
                  <a:pt x="6436855" y="2260140"/>
                  <a:pt x="6413330" y="2260694"/>
                </a:cubicBezTo>
                <a:cubicBezTo>
                  <a:pt x="6404736" y="2260694"/>
                  <a:pt x="6370354" y="2255713"/>
                  <a:pt x="6363116" y="2260694"/>
                </a:cubicBezTo>
                <a:cubicBezTo>
                  <a:pt x="6352711" y="2267888"/>
                  <a:pt x="6372164" y="2278956"/>
                  <a:pt x="6356330" y="2280616"/>
                </a:cubicBezTo>
                <a:cubicBezTo>
                  <a:pt x="6360854" y="2281723"/>
                  <a:pt x="6362664" y="2280063"/>
                  <a:pt x="6362211" y="2275636"/>
                </a:cubicBezTo>
                <a:cubicBezTo>
                  <a:pt x="6362211" y="2267888"/>
                  <a:pt x="6365378" y="2269548"/>
                  <a:pt x="6372616" y="2280616"/>
                </a:cubicBezTo>
                <a:cubicBezTo>
                  <a:pt x="6384378" y="2280616"/>
                  <a:pt x="6396140" y="2280616"/>
                  <a:pt x="6408354" y="2280616"/>
                </a:cubicBezTo>
                <a:cubicBezTo>
                  <a:pt x="6432331" y="2280616"/>
                  <a:pt x="6455855" y="2280063"/>
                  <a:pt x="6479832" y="2280616"/>
                </a:cubicBezTo>
                <a:cubicBezTo>
                  <a:pt x="6501094" y="2281170"/>
                  <a:pt x="6529142" y="2267335"/>
                  <a:pt x="6550856" y="2291131"/>
                </a:cubicBezTo>
                <a:cubicBezTo>
                  <a:pt x="6497474" y="2297772"/>
                  <a:pt x="6437307" y="2299432"/>
                  <a:pt x="6383926" y="2298326"/>
                </a:cubicBezTo>
                <a:cubicBezTo>
                  <a:pt x="6337782" y="2297772"/>
                  <a:pt x="6294353" y="2284490"/>
                  <a:pt x="6246852" y="2283937"/>
                </a:cubicBezTo>
                <a:cubicBezTo>
                  <a:pt x="6259972" y="2308841"/>
                  <a:pt x="6231924" y="2283383"/>
                  <a:pt x="6222424" y="2280616"/>
                </a:cubicBezTo>
                <a:cubicBezTo>
                  <a:pt x="6194828" y="2272869"/>
                  <a:pt x="6155470" y="2281723"/>
                  <a:pt x="6126970" y="2281723"/>
                </a:cubicBezTo>
                <a:cubicBezTo>
                  <a:pt x="6102088" y="2281723"/>
                  <a:pt x="6072231" y="2277296"/>
                  <a:pt x="6051422" y="2277849"/>
                </a:cubicBezTo>
                <a:cubicBezTo>
                  <a:pt x="6037398" y="2277849"/>
                  <a:pt x="6018397" y="2281723"/>
                  <a:pt x="6003921" y="2282277"/>
                </a:cubicBezTo>
                <a:cubicBezTo>
                  <a:pt x="5962754" y="2282830"/>
                  <a:pt x="5922491" y="2279510"/>
                  <a:pt x="5881324" y="2278403"/>
                </a:cubicBezTo>
                <a:cubicBezTo>
                  <a:pt x="5832466" y="2277296"/>
                  <a:pt x="5865491" y="2311054"/>
                  <a:pt x="5878157" y="2335958"/>
                </a:cubicBezTo>
                <a:cubicBezTo>
                  <a:pt x="5881777" y="2343152"/>
                  <a:pt x="5891277" y="2358648"/>
                  <a:pt x="5895801" y="2360861"/>
                </a:cubicBezTo>
                <a:cubicBezTo>
                  <a:pt x="5901682" y="2363628"/>
                  <a:pt x="5923849" y="2355881"/>
                  <a:pt x="5931087" y="2355327"/>
                </a:cubicBezTo>
                <a:cubicBezTo>
                  <a:pt x="5945111" y="2353667"/>
                  <a:pt x="5959135" y="2354220"/>
                  <a:pt x="5973611" y="2354774"/>
                </a:cubicBezTo>
                <a:cubicBezTo>
                  <a:pt x="6003921" y="2355881"/>
                  <a:pt x="6033778" y="2354774"/>
                  <a:pt x="6064088" y="2356434"/>
                </a:cubicBezTo>
                <a:cubicBezTo>
                  <a:pt x="6095303" y="2358648"/>
                  <a:pt x="6096208" y="2358648"/>
                  <a:pt x="6121994" y="2344259"/>
                </a:cubicBezTo>
                <a:cubicBezTo>
                  <a:pt x="6170399" y="2316588"/>
                  <a:pt x="6197994" y="2354220"/>
                  <a:pt x="6245495" y="2363628"/>
                </a:cubicBezTo>
                <a:cubicBezTo>
                  <a:pt x="6288924" y="2371930"/>
                  <a:pt x="6343210" y="2400707"/>
                  <a:pt x="6386640" y="2374697"/>
                </a:cubicBezTo>
                <a:cubicBezTo>
                  <a:pt x="6385282" y="2371930"/>
                  <a:pt x="6383926" y="2370269"/>
                  <a:pt x="6381211" y="2369163"/>
                </a:cubicBezTo>
                <a:cubicBezTo>
                  <a:pt x="6385735" y="2376910"/>
                  <a:pt x="6463546" y="2323783"/>
                  <a:pt x="6474856" y="2319909"/>
                </a:cubicBezTo>
                <a:cubicBezTo>
                  <a:pt x="6495212" y="2313821"/>
                  <a:pt x="6517832" y="2320462"/>
                  <a:pt x="6538642" y="2318802"/>
                </a:cubicBezTo>
                <a:cubicBezTo>
                  <a:pt x="6562618" y="2316588"/>
                  <a:pt x="6586595" y="2310501"/>
                  <a:pt x="6610572" y="2308287"/>
                </a:cubicBezTo>
                <a:cubicBezTo>
                  <a:pt x="6597904" y="2280616"/>
                  <a:pt x="6561261" y="2302753"/>
                  <a:pt x="6540904" y="2280063"/>
                </a:cubicBezTo>
                <a:cubicBezTo>
                  <a:pt x="6565785" y="2280063"/>
                  <a:pt x="6665762" y="2304413"/>
                  <a:pt x="6660786" y="2254606"/>
                </a:cubicBezTo>
                <a:cubicBezTo>
                  <a:pt x="6699974" y="2313199"/>
                  <a:pt x="6636986" y="2276457"/>
                  <a:pt x="6620021" y="2296016"/>
                </a:cubicBezTo>
                <a:lnTo>
                  <a:pt x="6619822" y="2296623"/>
                </a:lnTo>
                <a:lnTo>
                  <a:pt x="6618481" y="2296147"/>
                </a:lnTo>
                <a:cubicBezTo>
                  <a:pt x="6617187" y="2297496"/>
                  <a:pt x="6616113" y="2301093"/>
                  <a:pt x="6616000" y="2308287"/>
                </a:cubicBezTo>
                <a:cubicBezTo>
                  <a:pt x="6652644" y="2308841"/>
                  <a:pt x="6700596" y="2315481"/>
                  <a:pt x="6722763" y="2272869"/>
                </a:cubicBezTo>
                <a:cubicBezTo>
                  <a:pt x="6727740" y="2263461"/>
                  <a:pt x="6728192" y="2251286"/>
                  <a:pt x="6733168" y="2241877"/>
                </a:cubicBezTo>
                <a:cubicBezTo>
                  <a:pt x="6739049" y="2230809"/>
                  <a:pt x="6749002" y="2228596"/>
                  <a:pt x="6752620" y="2216974"/>
                </a:cubicBezTo>
                <a:cubicBezTo>
                  <a:pt x="6760764" y="2190410"/>
                  <a:pt x="6740858" y="2187643"/>
                  <a:pt x="6739502" y="2169934"/>
                </a:cubicBezTo>
                <a:cubicBezTo>
                  <a:pt x="6727740" y="2186536"/>
                  <a:pt x="6742216" y="2221955"/>
                  <a:pt x="6731358" y="2228596"/>
                </a:cubicBezTo>
                <a:cubicBezTo>
                  <a:pt x="6722763" y="2233576"/>
                  <a:pt x="6710096" y="2166060"/>
                  <a:pt x="6707834" y="2157205"/>
                </a:cubicBezTo>
                <a:close/>
                <a:moveTo>
                  <a:pt x="3557413" y="2157205"/>
                </a:moveTo>
                <a:cubicBezTo>
                  <a:pt x="3559675" y="2163293"/>
                  <a:pt x="3561937" y="2163293"/>
                  <a:pt x="3564652" y="2157205"/>
                </a:cubicBezTo>
                <a:cubicBezTo>
                  <a:pt x="3563747" y="2154438"/>
                  <a:pt x="3561485" y="2154438"/>
                  <a:pt x="3557413" y="2157205"/>
                </a:cubicBezTo>
                <a:close/>
                <a:moveTo>
                  <a:pt x="4192112" y="2144477"/>
                </a:moveTo>
                <a:cubicBezTo>
                  <a:pt x="4212017" y="2148351"/>
                  <a:pt x="4216089" y="2143923"/>
                  <a:pt x="4233279" y="2156098"/>
                </a:cubicBezTo>
                <a:cubicBezTo>
                  <a:pt x="4229660" y="2152225"/>
                  <a:pt x="4225589" y="2148351"/>
                  <a:pt x="4221970" y="2144477"/>
                </a:cubicBezTo>
                <a:cubicBezTo>
                  <a:pt x="4210660" y="2147244"/>
                  <a:pt x="4203874" y="2148351"/>
                  <a:pt x="4192112" y="2144477"/>
                </a:cubicBezTo>
                <a:close/>
                <a:moveTo>
                  <a:pt x="5045313" y="2142263"/>
                </a:moveTo>
                <a:cubicBezTo>
                  <a:pt x="5015004" y="2152778"/>
                  <a:pt x="4988313" y="2175468"/>
                  <a:pt x="4957098" y="2182109"/>
                </a:cubicBezTo>
                <a:cubicBezTo>
                  <a:pt x="4951669" y="2212547"/>
                  <a:pt x="4987408" y="2185429"/>
                  <a:pt x="4995551" y="2182662"/>
                </a:cubicBezTo>
                <a:cubicBezTo>
                  <a:pt x="5020432" y="2173808"/>
                  <a:pt x="5034004" y="2177128"/>
                  <a:pt x="5045313" y="2142263"/>
                </a:cubicBezTo>
                <a:close/>
                <a:moveTo>
                  <a:pt x="6669997" y="2140361"/>
                </a:moveTo>
                <a:cubicBezTo>
                  <a:pt x="6670145" y="2140672"/>
                  <a:pt x="6670739" y="2141986"/>
                  <a:pt x="6672096" y="2145030"/>
                </a:cubicBezTo>
                <a:cubicBezTo>
                  <a:pt x="6673114" y="2147520"/>
                  <a:pt x="6669551" y="2139427"/>
                  <a:pt x="6669997" y="2140361"/>
                </a:cubicBezTo>
                <a:close/>
                <a:moveTo>
                  <a:pt x="5303287" y="2140326"/>
                </a:moveTo>
                <a:cubicBezTo>
                  <a:pt x="5300799" y="2140049"/>
                  <a:pt x="5299555" y="2141433"/>
                  <a:pt x="5299555" y="2144477"/>
                </a:cubicBezTo>
                <a:cubicBezTo>
                  <a:pt x="5304531" y="2145030"/>
                  <a:pt x="5309507" y="2145584"/>
                  <a:pt x="5314484" y="2146137"/>
                </a:cubicBezTo>
                <a:cubicBezTo>
                  <a:pt x="5309508" y="2142540"/>
                  <a:pt x="5305775" y="2140603"/>
                  <a:pt x="5303287" y="2140326"/>
                </a:cubicBezTo>
                <a:close/>
                <a:moveTo>
                  <a:pt x="2061427" y="2138666"/>
                </a:moveTo>
                <a:cubicBezTo>
                  <a:pt x="2056055" y="2135484"/>
                  <a:pt x="2051192" y="2138389"/>
                  <a:pt x="2048251" y="2154992"/>
                </a:cubicBezTo>
                <a:cubicBezTo>
                  <a:pt x="2044632" y="2177128"/>
                  <a:pt x="2066799" y="2208673"/>
                  <a:pt x="2065442" y="2233576"/>
                </a:cubicBezTo>
                <a:cubicBezTo>
                  <a:pt x="2054585" y="2224168"/>
                  <a:pt x="2013418" y="2172701"/>
                  <a:pt x="1998941" y="2189857"/>
                </a:cubicBezTo>
                <a:cubicBezTo>
                  <a:pt x="1986274" y="2205352"/>
                  <a:pt x="2015680" y="2239110"/>
                  <a:pt x="2023370" y="2252392"/>
                </a:cubicBezTo>
                <a:cubicBezTo>
                  <a:pt x="2019525" y="2245475"/>
                  <a:pt x="2015114" y="2247688"/>
                  <a:pt x="2013870" y="2250525"/>
                </a:cubicBezTo>
                <a:lnTo>
                  <a:pt x="2014685" y="2253581"/>
                </a:lnTo>
                <a:lnTo>
                  <a:pt x="1998093" y="2255851"/>
                </a:lnTo>
                <a:cubicBezTo>
                  <a:pt x="1989554" y="2255575"/>
                  <a:pt x="1981072" y="2255436"/>
                  <a:pt x="1973155" y="2260140"/>
                </a:cubicBezTo>
                <a:cubicBezTo>
                  <a:pt x="1988084" y="2265121"/>
                  <a:pt x="2012060" y="2275636"/>
                  <a:pt x="2026989" y="2264014"/>
                </a:cubicBezTo>
                <a:cubicBezTo>
                  <a:pt x="2052323" y="2245198"/>
                  <a:pt x="2026989" y="2248518"/>
                  <a:pt x="2028799" y="2221955"/>
                </a:cubicBezTo>
                <a:cubicBezTo>
                  <a:pt x="2045085" y="2237450"/>
                  <a:pt x="2074942" y="2277296"/>
                  <a:pt x="2093038" y="2260694"/>
                </a:cubicBezTo>
                <a:cubicBezTo>
                  <a:pt x="2079466" y="2236343"/>
                  <a:pt x="2074037" y="2207566"/>
                  <a:pt x="2069966" y="2179342"/>
                </a:cubicBezTo>
                <a:cubicBezTo>
                  <a:pt x="2073585" y="2183216"/>
                  <a:pt x="2109776" y="2245198"/>
                  <a:pt x="2114752" y="2221401"/>
                </a:cubicBezTo>
                <a:cubicBezTo>
                  <a:pt x="2117467" y="2207566"/>
                  <a:pt x="2084442" y="2168274"/>
                  <a:pt x="2077657" y="2158865"/>
                </a:cubicBezTo>
                <a:cubicBezTo>
                  <a:pt x="2072681" y="2151118"/>
                  <a:pt x="2066800" y="2141848"/>
                  <a:pt x="2061427" y="2138666"/>
                </a:cubicBezTo>
                <a:close/>
                <a:moveTo>
                  <a:pt x="5826585" y="2135069"/>
                </a:moveTo>
                <a:cubicBezTo>
                  <a:pt x="5813919" y="2137282"/>
                  <a:pt x="5809395" y="2146137"/>
                  <a:pt x="5795371" y="2144477"/>
                </a:cubicBezTo>
                <a:cubicBezTo>
                  <a:pt x="5799895" y="2144477"/>
                  <a:pt x="5803966" y="2144477"/>
                  <a:pt x="5808038" y="2144477"/>
                </a:cubicBezTo>
                <a:cubicBezTo>
                  <a:pt x="5813466" y="2139496"/>
                  <a:pt x="5819800" y="2136176"/>
                  <a:pt x="5826585" y="2135069"/>
                </a:cubicBezTo>
                <a:close/>
                <a:moveTo>
                  <a:pt x="341397" y="2133408"/>
                </a:moveTo>
                <a:lnTo>
                  <a:pt x="339816" y="2174502"/>
                </a:lnTo>
                <a:lnTo>
                  <a:pt x="338951" y="2173445"/>
                </a:lnTo>
                <a:cubicBezTo>
                  <a:pt x="338795" y="2174119"/>
                  <a:pt x="338908" y="2176160"/>
                  <a:pt x="339587" y="2180449"/>
                </a:cubicBezTo>
                <a:cubicBezTo>
                  <a:pt x="340944" y="2182109"/>
                  <a:pt x="342754" y="2184323"/>
                  <a:pt x="344111" y="2185983"/>
                </a:cubicBezTo>
                <a:cubicBezTo>
                  <a:pt x="345016" y="2171041"/>
                  <a:pt x="335515" y="2153885"/>
                  <a:pt x="341397" y="2133408"/>
                </a:cubicBezTo>
                <a:close/>
                <a:moveTo>
                  <a:pt x="1491180" y="2127416"/>
                </a:moveTo>
                <a:cubicBezTo>
                  <a:pt x="1478753" y="2130607"/>
                  <a:pt x="1461619" y="2144615"/>
                  <a:pt x="1459244" y="2153331"/>
                </a:cubicBezTo>
                <a:cubicBezTo>
                  <a:pt x="1461054" y="2146137"/>
                  <a:pt x="1466935" y="2210333"/>
                  <a:pt x="1463316" y="2205352"/>
                </a:cubicBezTo>
                <a:cubicBezTo>
                  <a:pt x="1468744" y="2212547"/>
                  <a:pt x="1469197" y="2208673"/>
                  <a:pt x="1475530" y="2209226"/>
                </a:cubicBezTo>
                <a:cubicBezTo>
                  <a:pt x="1482316" y="2210333"/>
                  <a:pt x="1517602" y="2177682"/>
                  <a:pt x="1516697" y="2166613"/>
                </a:cubicBezTo>
                <a:cubicBezTo>
                  <a:pt x="1515340" y="2143923"/>
                  <a:pt x="1477340" y="2153885"/>
                  <a:pt x="1501316" y="2128428"/>
                </a:cubicBezTo>
                <a:cubicBezTo>
                  <a:pt x="1498941" y="2126491"/>
                  <a:pt x="1495322" y="2126352"/>
                  <a:pt x="1491180" y="2127416"/>
                </a:cubicBezTo>
                <a:close/>
                <a:moveTo>
                  <a:pt x="4007991" y="2125661"/>
                </a:moveTo>
                <a:cubicBezTo>
                  <a:pt x="3997586" y="2132302"/>
                  <a:pt x="3963204" y="2125661"/>
                  <a:pt x="3990348" y="2151671"/>
                </a:cubicBezTo>
                <a:cubicBezTo>
                  <a:pt x="3988990" y="2150564"/>
                  <a:pt x="4021110" y="2154438"/>
                  <a:pt x="4020657" y="2154438"/>
                </a:cubicBezTo>
                <a:lnTo>
                  <a:pt x="4035453" y="2154272"/>
                </a:lnTo>
                <a:lnTo>
                  <a:pt x="4035134" y="2156652"/>
                </a:lnTo>
                <a:cubicBezTo>
                  <a:pt x="4041015" y="2154992"/>
                  <a:pt x="4050967" y="2151118"/>
                  <a:pt x="4057301" y="2151118"/>
                </a:cubicBezTo>
                <a:cubicBezTo>
                  <a:pt x="4049837" y="2152778"/>
                  <a:pt x="4044521" y="2153746"/>
                  <a:pt x="4039149" y="2154231"/>
                </a:cubicBezTo>
                <a:lnTo>
                  <a:pt x="4035453" y="2154272"/>
                </a:lnTo>
                <a:lnTo>
                  <a:pt x="4037573" y="2138424"/>
                </a:lnTo>
                <a:cubicBezTo>
                  <a:pt x="4035473" y="2125764"/>
                  <a:pt x="4021223" y="2127736"/>
                  <a:pt x="4007991" y="2125661"/>
                </a:cubicBezTo>
                <a:close/>
                <a:moveTo>
                  <a:pt x="7125472" y="2119599"/>
                </a:moveTo>
                <a:cubicBezTo>
                  <a:pt x="7126009" y="2120472"/>
                  <a:pt x="7126518" y="2122479"/>
                  <a:pt x="7126744" y="2126214"/>
                </a:cubicBezTo>
                <a:cubicBezTo>
                  <a:pt x="7121994" y="2124554"/>
                  <a:pt x="7123861" y="2116979"/>
                  <a:pt x="7125472" y="2119599"/>
                </a:cubicBezTo>
                <a:close/>
                <a:moveTo>
                  <a:pt x="6527558" y="2106637"/>
                </a:moveTo>
                <a:cubicBezTo>
                  <a:pt x="6520659" y="2105876"/>
                  <a:pt x="6512629" y="2107398"/>
                  <a:pt x="6509689" y="2107951"/>
                </a:cubicBezTo>
                <a:cubicBezTo>
                  <a:pt x="6500642" y="2109058"/>
                  <a:pt x="6483450" y="2105738"/>
                  <a:pt x="6487522" y="2125107"/>
                </a:cubicBezTo>
                <a:cubicBezTo>
                  <a:pt x="6489784" y="2134515"/>
                  <a:pt x="6513760" y="2126214"/>
                  <a:pt x="6519189" y="2125661"/>
                </a:cubicBezTo>
                <a:cubicBezTo>
                  <a:pt x="6526880" y="2117913"/>
                  <a:pt x="6535022" y="2137282"/>
                  <a:pt x="6538642" y="2119020"/>
                </a:cubicBezTo>
                <a:cubicBezTo>
                  <a:pt x="6540225" y="2110442"/>
                  <a:pt x="6534457" y="2107398"/>
                  <a:pt x="6527558" y="2106637"/>
                </a:cubicBezTo>
                <a:close/>
                <a:moveTo>
                  <a:pt x="6268114" y="2105738"/>
                </a:moveTo>
                <a:lnTo>
                  <a:pt x="6268011" y="2105825"/>
                </a:lnTo>
                <a:lnTo>
                  <a:pt x="6262177" y="2107191"/>
                </a:lnTo>
                <a:cubicBezTo>
                  <a:pt x="6258275" y="2108090"/>
                  <a:pt x="6256352" y="2108505"/>
                  <a:pt x="6268114" y="2105738"/>
                </a:cubicBezTo>
                <a:close/>
                <a:moveTo>
                  <a:pt x="2253183" y="2105738"/>
                </a:moveTo>
                <a:cubicBezTo>
                  <a:pt x="2248659" y="2108228"/>
                  <a:pt x="2244362" y="2110165"/>
                  <a:pt x="2240403" y="2112656"/>
                </a:cubicBezTo>
                <a:lnTo>
                  <a:pt x="2238980" y="2114011"/>
                </a:lnTo>
                <a:lnTo>
                  <a:pt x="2234182" y="2116806"/>
                </a:lnTo>
                <a:cubicBezTo>
                  <a:pt x="2232825" y="2118466"/>
                  <a:pt x="2231016" y="2120680"/>
                  <a:pt x="2229658" y="2122894"/>
                </a:cubicBezTo>
                <a:lnTo>
                  <a:pt x="2238980" y="2114011"/>
                </a:lnTo>
                <a:close/>
                <a:moveTo>
                  <a:pt x="6931766" y="2103524"/>
                </a:moveTo>
                <a:cubicBezTo>
                  <a:pt x="6932218" y="2104631"/>
                  <a:pt x="6941718" y="2114039"/>
                  <a:pt x="6943980" y="2110719"/>
                </a:cubicBezTo>
                <a:cubicBezTo>
                  <a:pt x="6938552" y="2111272"/>
                  <a:pt x="6934480" y="2108505"/>
                  <a:pt x="6931766" y="2103524"/>
                </a:cubicBezTo>
                <a:close/>
                <a:moveTo>
                  <a:pt x="1463372" y="2103386"/>
                </a:moveTo>
                <a:cubicBezTo>
                  <a:pt x="1456869" y="2104631"/>
                  <a:pt x="1450422" y="2108228"/>
                  <a:pt x="1449291" y="2113486"/>
                </a:cubicBezTo>
                <a:cubicBezTo>
                  <a:pt x="1452911" y="2099097"/>
                  <a:pt x="1446577" y="2124000"/>
                  <a:pt x="1449291" y="2113486"/>
                </a:cubicBezTo>
                <a:cubicBezTo>
                  <a:pt x="1445672" y="2127321"/>
                  <a:pt x="1443410" y="2142263"/>
                  <a:pt x="1459244" y="2144477"/>
                </a:cubicBezTo>
                <a:cubicBezTo>
                  <a:pt x="1456530" y="2127874"/>
                  <a:pt x="1480958" y="2117359"/>
                  <a:pt x="1477792" y="2107398"/>
                </a:cubicBezTo>
                <a:cubicBezTo>
                  <a:pt x="1476435" y="2103248"/>
                  <a:pt x="1469875" y="2102141"/>
                  <a:pt x="1463372" y="2103386"/>
                </a:cubicBezTo>
                <a:close/>
                <a:moveTo>
                  <a:pt x="5997588" y="2102417"/>
                </a:moveTo>
                <a:lnTo>
                  <a:pt x="5996327" y="2102578"/>
                </a:lnTo>
                <a:lnTo>
                  <a:pt x="5990293" y="2103247"/>
                </a:lnTo>
                <a:cubicBezTo>
                  <a:pt x="5984016" y="2103939"/>
                  <a:pt x="5980171" y="2104354"/>
                  <a:pt x="5997588" y="2102417"/>
                </a:cubicBezTo>
                <a:close/>
                <a:moveTo>
                  <a:pt x="4432329" y="2102417"/>
                </a:moveTo>
                <a:cubicBezTo>
                  <a:pt x="4428484" y="2102417"/>
                  <a:pt x="4424526" y="2108367"/>
                  <a:pt x="4420284" y="2114316"/>
                </a:cubicBezTo>
                <a:lnTo>
                  <a:pt x="4415413" y="2120358"/>
                </a:lnTo>
                <a:lnTo>
                  <a:pt x="4406543" y="2126214"/>
                </a:lnTo>
                <a:cubicBezTo>
                  <a:pt x="4409031" y="2126214"/>
                  <a:pt x="4411406" y="2124727"/>
                  <a:pt x="4413690" y="2122496"/>
                </a:cubicBezTo>
                <a:lnTo>
                  <a:pt x="4415413" y="2120358"/>
                </a:lnTo>
                <a:lnTo>
                  <a:pt x="4420794" y="2116806"/>
                </a:lnTo>
                <a:cubicBezTo>
                  <a:pt x="4426561" y="2111687"/>
                  <a:pt x="4431877" y="2105738"/>
                  <a:pt x="4432329" y="2102417"/>
                </a:cubicBezTo>
                <a:close/>
                <a:moveTo>
                  <a:pt x="4356781" y="2101311"/>
                </a:moveTo>
                <a:cubicBezTo>
                  <a:pt x="4341626" y="2103524"/>
                  <a:pt x="4340721" y="2105046"/>
                  <a:pt x="4341796" y="2107675"/>
                </a:cubicBezTo>
                <a:lnTo>
                  <a:pt x="4343139" y="2111973"/>
                </a:lnTo>
                <a:lnTo>
                  <a:pt x="4338685" y="2120680"/>
                </a:lnTo>
                <a:cubicBezTo>
                  <a:pt x="4335066" y="2123447"/>
                  <a:pt x="4334614" y="2128428"/>
                  <a:pt x="4329185" y="2124554"/>
                </a:cubicBezTo>
                <a:cubicBezTo>
                  <a:pt x="4335519" y="2129535"/>
                  <a:pt x="4335066" y="2123447"/>
                  <a:pt x="4338685" y="2120680"/>
                </a:cubicBezTo>
                <a:cubicBezTo>
                  <a:pt x="4342304" y="2117359"/>
                  <a:pt x="4343351" y="2114765"/>
                  <a:pt x="4343358" y="2112673"/>
                </a:cubicBezTo>
                <a:lnTo>
                  <a:pt x="4343139" y="2111973"/>
                </a:lnTo>
                <a:lnTo>
                  <a:pt x="4345019" y="2108297"/>
                </a:lnTo>
                <a:cubicBezTo>
                  <a:pt x="4345697" y="2105046"/>
                  <a:pt x="4347281" y="2102694"/>
                  <a:pt x="4356781" y="2101311"/>
                </a:cubicBezTo>
                <a:close/>
                <a:moveTo>
                  <a:pt x="6581166" y="2098543"/>
                </a:moveTo>
                <a:cubicBezTo>
                  <a:pt x="6576868" y="2100480"/>
                  <a:pt x="6574154" y="2104631"/>
                  <a:pt x="6572458" y="2109543"/>
                </a:cubicBezTo>
                <a:lnTo>
                  <a:pt x="6571206" y="2117028"/>
                </a:lnTo>
                <a:lnTo>
                  <a:pt x="6570762" y="2118466"/>
                </a:lnTo>
                <a:cubicBezTo>
                  <a:pt x="6565332" y="2124554"/>
                  <a:pt x="6559904" y="2124554"/>
                  <a:pt x="6551761" y="2131195"/>
                </a:cubicBezTo>
                <a:cubicBezTo>
                  <a:pt x="6539094" y="2141710"/>
                  <a:pt x="6514213" y="2158865"/>
                  <a:pt x="6529142" y="2181002"/>
                </a:cubicBezTo>
                <a:cubicBezTo>
                  <a:pt x="6539546" y="2195391"/>
                  <a:pt x="6571214" y="2182109"/>
                  <a:pt x="6583428" y="2181002"/>
                </a:cubicBezTo>
                <a:cubicBezTo>
                  <a:pt x="6593833" y="2180449"/>
                  <a:pt x="6634096" y="2191517"/>
                  <a:pt x="6640881" y="2184876"/>
                </a:cubicBezTo>
                <a:cubicBezTo>
                  <a:pt x="6668477" y="2156652"/>
                  <a:pt x="6571214" y="2172701"/>
                  <a:pt x="6602428" y="2151118"/>
                </a:cubicBezTo>
                <a:cubicBezTo>
                  <a:pt x="6611024" y="2145584"/>
                  <a:pt x="6676620" y="2154992"/>
                  <a:pt x="6672096" y="2145030"/>
                </a:cubicBezTo>
                <a:cubicBezTo>
                  <a:pt x="6661238" y="2121233"/>
                  <a:pt x="6699692" y="2103524"/>
                  <a:pt x="6658072" y="2107951"/>
                </a:cubicBezTo>
                <a:cubicBezTo>
                  <a:pt x="6633190" y="2110165"/>
                  <a:pt x="6644048" y="2125661"/>
                  <a:pt x="6630476" y="2129535"/>
                </a:cubicBezTo>
                <a:cubicBezTo>
                  <a:pt x="6614190" y="2134515"/>
                  <a:pt x="6587047" y="2126214"/>
                  <a:pt x="6569856" y="2125107"/>
                </a:cubicBezTo>
                <a:lnTo>
                  <a:pt x="6571206" y="2117028"/>
                </a:lnTo>
                <a:lnTo>
                  <a:pt x="6574098" y="2107675"/>
                </a:lnTo>
                <a:cubicBezTo>
                  <a:pt x="6574720" y="2104078"/>
                  <a:pt x="6575964" y="2100757"/>
                  <a:pt x="6581166" y="2098543"/>
                </a:cubicBezTo>
                <a:close/>
                <a:moveTo>
                  <a:pt x="7121712" y="2092525"/>
                </a:moveTo>
                <a:cubicBezTo>
                  <a:pt x="7116566" y="2095085"/>
                  <a:pt x="7112720" y="2104631"/>
                  <a:pt x="7107744" y="2120127"/>
                </a:cubicBezTo>
                <a:cubicBezTo>
                  <a:pt x="7114078" y="2121787"/>
                  <a:pt x="7120411" y="2124000"/>
                  <a:pt x="7126744" y="2126214"/>
                </a:cubicBezTo>
                <a:cubicBezTo>
                  <a:pt x="7125840" y="2112932"/>
                  <a:pt x="7135340" y="2110165"/>
                  <a:pt x="7143483" y="2106845"/>
                </a:cubicBezTo>
                <a:cubicBezTo>
                  <a:pt x="7133305" y="2094393"/>
                  <a:pt x="7126858" y="2089966"/>
                  <a:pt x="7121712" y="2092525"/>
                </a:cubicBezTo>
                <a:close/>
                <a:moveTo>
                  <a:pt x="4125611" y="2090242"/>
                </a:moveTo>
                <a:cubicBezTo>
                  <a:pt x="4127195" y="2092594"/>
                  <a:pt x="4127534" y="2093182"/>
                  <a:pt x="4127265" y="2092888"/>
                </a:cubicBezTo>
                <a:lnTo>
                  <a:pt x="4125616" y="2090699"/>
                </a:lnTo>
                <a:close/>
                <a:moveTo>
                  <a:pt x="4123448" y="2087596"/>
                </a:moveTo>
                <a:cubicBezTo>
                  <a:pt x="4123293" y="2087302"/>
                  <a:pt x="4123802" y="2087890"/>
                  <a:pt x="4125611" y="2090242"/>
                </a:cubicBezTo>
                <a:lnTo>
                  <a:pt x="4125212" y="2090156"/>
                </a:lnTo>
                <a:close/>
                <a:moveTo>
                  <a:pt x="4036661" y="2077470"/>
                </a:moveTo>
                <a:cubicBezTo>
                  <a:pt x="4035134" y="2078690"/>
                  <a:pt x="4026991" y="2087613"/>
                  <a:pt x="4035134" y="2079727"/>
                </a:cubicBezTo>
                <a:cubicBezTo>
                  <a:pt x="4024277" y="2090242"/>
                  <a:pt x="4010253" y="2098543"/>
                  <a:pt x="4007991" y="2117359"/>
                </a:cubicBezTo>
                <a:cubicBezTo>
                  <a:pt x="4025634" y="2114592"/>
                  <a:pt x="4054134" y="2105184"/>
                  <a:pt x="4035134" y="2079727"/>
                </a:cubicBezTo>
                <a:cubicBezTo>
                  <a:pt x="4036944" y="2077514"/>
                  <a:pt x="4037170" y="2077064"/>
                  <a:pt x="4036661" y="2077470"/>
                </a:cubicBezTo>
                <a:close/>
                <a:moveTo>
                  <a:pt x="4088501" y="2067751"/>
                </a:moveTo>
                <a:cubicBezTo>
                  <a:pt x="4069119" y="2070527"/>
                  <a:pt x="4063861" y="2088167"/>
                  <a:pt x="4063182" y="2125107"/>
                </a:cubicBezTo>
                <a:cubicBezTo>
                  <a:pt x="4104349" y="2124554"/>
                  <a:pt x="4070420" y="2112932"/>
                  <a:pt x="4083992" y="2085262"/>
                </a:cubicBezTo>
                <a:cubicBezTo>
                  <a:pt x="4084218" y="2084708"/>
                  <a:pt x="4093718" y="2084708"/>
                  <a:pt x="4103614" y="2085469"/>
                </a:cubicBezTo>
                <a:lnTo>
                  <a:pt x="4125212" y="2090156"/>
                </a:lnTo>
                <a:lnTo>
                  <a:pt x="4125272" y="2090242"/>
                </a:lnTo>
                <a:lnTo>
                  <a:pt x="4125616" y="2090699"/>
                </a:lnTo>
                <a:lnTo>
                  <a:pt x="4125837" y="2111203"/>
                </a:lnTo>
                <a:cubicBezTo>
                  <a:pt x="4123689" y="2118881"/>
                  <a:pt x="4119956" y="2125384"/>
                  <a:pt x="4116563" y="2125107"/>
                </a:cubicBezTo>
                <a:cubicBezTo>
                  <a:pt x="4134659" y="2125661"/>
                  <a:pt x="4136921" y="2119573"/>
                  <a:pt x="4156826" y="2132855"/>
                </a:cubicBezTo>
                <a:cubicBezTo>
                  <a:pt x="4121992" y="2109058"/>
                  <a:pt x="4157278" y="2114592"/>
                  <a:pt x="4144159" y="2081941"/>
                </a:cubicBezTo>
                <a:cubicBezTo>
                  <a:pt x="4137826" y="2066446"/>
                  <a:pt x="4124254" y="2072533"/>
                  <a:pt x="4112944" y="2069766"/>
                </a:cubicBezTo>
                <a:cubicBezTo>
                  <a:pt x="4102992" y="2067552"/>
                  <a:pt x="4094962" y="2066826"/>
                  <a:pt x="4088501" y="2067751"/>
                </a:cubicBezTo>
                <a:close/>
                <a:moveTo>
                  <a:pt x="6253638" y="2063678"/>
                </a:moveTo>
                <a:cubicBezTo>
                  <a:pt x="6231019" y="2057591"/>
                  <a:pt x="6250472" y="2082495"/>
                  <a:pt x="6245495" y="2099650"/>
                </a:cubicBezTo>
                <a:cubicBezTo>
                  <a:pt x="6242328" y="2110719"/>
                  <a:pt x="6216542" y="2127874"/>
                  <a:pt x="6216090" y="2135069"/>
                </a:cubicBezTo>
                <a:cubicBezTo>
                  <a:pt x="6214280" y="2154438"/>
                  <a:pt x="6248662" y="2144477"/>
                  <a:pt x="6256352" y="2143923"/>
                </a:cubicBezTo>
                <a:cubicBezTo>
                  <a:pt x="6252281" y="2134515"/>
                  <a:pt x="6250358" y="2126076"/>
                  <a:pt x="6251885" y="2119435"/>
                </a:cubicBezTo>
                <a:lnTo>
                  <a:pt x="6268011" y="2105825"/>
                </a:lnTo>
                <a:lnTo>
                  <a:pt x="6268051" y="2105816"/>
                </a:lnTo>
                <a:cubicBezTo>
                  <a:pt x="6269528" y="2105461"/>
                  <a:pt x="6270037" y="2105323"/>
                  <a:pt x="6268114" y="2105738"/>
                </a:cubicBezTo>
                <a:cubicBezTo>
                  <a:pt x="6274900" y="2104078"/>
                  <a:pt x="6271281" y="2084155"/>
                  <a:pt x="6276258" y="2078621"/>
                </a:cubicBezTo>
                <a:cubicBezTo>
                  <a:pt x="6284853" y="2080281"/>
                  <a:pt x="6310186" y="2069213"/>
                  <a:pt x="6317877" y="2063678"/>
                </a:cubicBezTo>
                <a:cubicBezTo>
                  <a:pt x="6306115" y="2071980"/>
                  <a:pt x="6286210" y="2068106"/>
                  <a:pt x="6276258" y="2078621"/>
                </a:cubicBezTo>
                <a:cubicBezTo>
                  <a:pt x="6264948" y="2076960"/>
                  <a:pt x="6262234" y="2066446"/>
                  <a:pt x="6253638" y="2063678"/>
                </a:cubicBezTo>
                <a:close/>
                <a:moveTo>
                  <a:pt x="5819185" y="2061785"/>
                </a:moveTo>
                <a:cubicBezTo>
                  <a:pt x="5818951" y="2062191"/>
                  <a:pt x="5818329" y="2063678"/>
                  <a:pt x="5817085" y="2066999"/>
                </a:cubicBezTo>
                <a:cubicBezTo>
                  <a:pt x="5817085" y="2069074"/>
                  <a:pt x="5819884" y="2060566"/>
                  <a:pt x="5819185" y="2061785"/>
                </a:cubicBezTo>
                <a:close/>
                <a:moveTo>
                  <a:pt x="7264270" y="2052610"/>
                </a:moveTo>
                <a:cubicBezTo>
                  <a:pt x="7277842" y="2053717"/>
                  <a:pt x="7291414" y="2054824"/>
                  <a:pt x="7304985" y="2055931"/>
                </a:cubicBezTo>
                <a:cubicBezTo>
                  <a:pt x="7304985" y="2055377"/>
                  <a:pt x="7266984" y="2053164"/>
                  <a:pt x="7264270" y="2052610"/>
                </a:cubicBezTo>
                <a:close/>
                <a:moveTo>
                  <a:pt x="5346603" y="2052057"/>
                </a:moveTo>
                <a:cubicBezTo>
                  <a:pt x="5346603" y="2064232"/>
                  <a:pt x="5342532" y="2076407"/>
                  <a:pt x="5331674" y="2078621"/>
                </a:cubicBezTo>
                <a:cubicBezTo>
                  <a:pt x="5342984" y="2076407"/>
                  <a:pt x="5346603" y="2064785"/>
                  <a:pt x="5346603" y="2052057"/>
                </a:cubicBezTo>
                <a:close/>
                <a:moveTo>
                  <a:pt x="870689" y="2051503"/>
                </a:moveTo>
                <a:cubicBezTo>
                  <a:pt x="877475" y="2051503"/>
                  <a:pt x="881999" y="2054270"/>
                  <a:pt x="885165" y="2060911"/>
                </a:cubicBezTo>
                <a:cubicBezTo>
                  <a:pt x="884713" y="2059251"/>
                  <a:pt x="872499" y="2047629"/>
                  <a:pt x="870689" y="2051503"/>
                </a:cubicBezTo>
                <a:close/>
                <a:moveTo>
                  <a:pt x="5485486" y="2047629"/>
                </a:moveTo>
                <a:cubicBezTo>
                  <a:pt x="5441604" y="2057591"/>
                  <a:pt x="5456533" y="2095776"/>
                  <a:pt x="5448390" y="2134515"/>
                </a:cubicBezTo>
                <a:cubicBezTo>
                  <a:pt x="5452009" y="2116806"/>
                  <a:pt x="5477343" y="2132302"/>
                  <a:pt x="5474176" y="2101311"/>
                </a:cubicBezTo>
                <a:cubicBezTo>
                  <a:pt x="5473271" y="2093009"/>
                  <a:pt x="5476890" y="2126768"/>
                  <a:pt x="5474176" y="2101311"/>
                </a:cubicBezTo>
                <a:cubicBezTo>
                  <a:pt x="5471914" y="2081388"/>
                  <a:pt x="5508105" y="2084155"/>
                  <a:pt x="5513986" y="2071980"/>
                </a:cubicBezTo>
                <a:cubicBezTo>
                  <a:pt x="5526201" y="2044309"/>
                  <a:pt x="5499962" y="2044862"/>
                  <a:pt x="5485486" y="2047629"/>
                </a:cubicBezTo>
                <a:close/>
                <a:moveTo>
                  <a:pt x="5941718" y="2038982"/>
                </a:moveTo>
                <a:cubicBezTo>
                  <a:pt x="5917628" y="2038775"/>
                  <a:pt x="5893539" y="2040988"/>
                  <a:pt x="5885396" y="2045969"/>
                </a:cubicBezTo>
                <a:cubicBezTo>
                  <a:pt x="5863229" y="2059805"/>
                  <a:pt x="5858705" y="2086368"/>
                  <a:pt x="5884943" y="2100757"/>
                </a:cubicBezTo>
                <a:cubicBezTo>
                  <a:pt x="5900325" y="2109612"/>
                  <a:pt x="5920343" y="2110995"/>
                  <a:pt x="5940587" y="2109681"/>
                </a:cubicBezTo>
                <a:lnTo>
                  <a:pt x="5996327" y="2102578"/>
                </a:lnTo>
                <a:lnTo>
                  <a:pt x="5999178" y="2102262"/>
                </a:lnTo>
                <a:cubicBezTo>
                  <a:pt x="6001178" y="2102037"/>
                  <a:pt x="6001433" y="2102002"/>
                  <a:pt x="5997588" y="2102417"/>
                </a:cubicBezTo>
                <a:cubicBezTo>
                  <a:pt x="6030159" y="2098543"/>
                  <a:pt x="6017493" y="2058144"/>
                  <a:pt x="5998040" y="2046523"/>
                </a:cubicBezTo>
                <a:cubicBezTo>
                  <a:pt x="5989897" y="2041819"/>
                  <a:pt x="5965807" y="2039190"/>
                  <a:pt x="5941718" y="2038982"/>
                </a:cubicBezTo>
                <a:close/>
                <a:moveTo>
                  <a:pt x="4117468" y="2034901"/>
                </a:moveTo>
                <a:cubicBezTo>
                  <a:pt x="4111135" y="2038221"/>
                  <a:pt x="4107063" y="2043756"/>
                  <a:pt x="4106611" y="2053164"/>
                </a:cubicBezTo>
                <a:cubicBezTo>
                  <a:pt x="4119730" y="2052610"/>
                  <a:pt x="4118373" y="2043756"/>
                  <a:pt x="4117468" y="2034901"/>
                </a:cubicBezTo>
                <a:close/>
                <a:moveTo>
                  <a:pt x="3223552" y="2034348"/>
                </a:moveTo>
                <a:cubicBezTo>
                  <a:pt x="3223552" y="2044862"/>
                  <a:pt x="3221743" y="2034348"/>
                  <a:pt x="3223552" y="2034348"/>
                </a:cubicBezTo>
                <a:close/>
                <a:moveTo>
                  <a:pt x="4518226" y="2029159"/>
                </a:moveTo>
                <a:cubicBezTo>
                  <a:pt x="4513872" y="2031580"/>
                  <a:pt x="4509688" y="2038221"/>
                  <a:pt x="4507426" y="2043756"/>
                </a:cubicBezTo>
                <a:cubicBezTo>
                  <a:pt x="4501092" y="2059805"/>
                  <a:pt x="4508330" y="2099650"/>
                  <a:pt x="4512854" y="2116253"/>
                </a:cubicBezTo>
                <a:cubicBezTo>
                  <a:pt x="4503807" y="2111825"/>
                  <a:pt x="4491592" y="2101311"/>
                  <a:pt x="4482544" y="2109612"/>
                </a:cubicBezTo>
                <a:cubicBezTo>
                  <a:pt x="4474401" y="2114592"/>
                  <a:pt x="4434139" y="2118466"/>
                  <a:pt x="4434139" y="2134515"/>
                </a:cubicBezTo>
                <a:cubicBezTo>
                  <a:pt x="4434139" y="2168827"/>
                  <a:pt x="4487068" y="2151671"/>
                  <a:pt x="4499735" y="2153331"/>
                </a:cubicBezTo>
                <a:cubicBezTo>
                  <a:pt x="4518735" y="2156098"/>
                  <a:pt x="4520093" y="2171041"/>
                  <a:pt x="4533664" y="2180449"/>
                </a:cubicBezTo>
                <a:cubicBezTo>
                  <a:pt x="4532307" y="2191517"/>
                  <a:pt x="4535021" y="2194837"/>
                  <a:pt x="4541355" y="2192070"/>
                </a:cubicBezTo>
                <a:cubicBezTo>
                  <a:pt x="4546331" y="2191517"/>
                  <a:pt x="4551307" y="2190410"/>
                  <a:pt x="4556283" y="2189857"/>
                </a:cubicBezTo>
                <a:cubicBezTo>
                  <a:pt x="4561260" y="2177682"/>
                  <a:pt x="4566236" y="2177682"/>
                  <a:pt x="4571665" y="2189857"/>
                </a:cubicBezTo>
                <a:cubicBezTo>
                  <a:pt x="4579808" y="2190963"/>
                  <a:pt x="4588403" y="2192070"/>
                  <a:pt x="4596998" y="2192624"/>
                </a:cubicBezTo>
                <a:cubicBezTo>
                  <a:pt x="4610117" y="2194837"/>
                  <a:pt x="4621427" y="2198158"/>
                  <a:pt x="4634999" y="2200371"/>
                </a:cubicBezTo>
                <a:cubicBezTo>
                  <a:pt x="4634546" y="2213100"/>
                  <a:pt x="4622784" y="2209780"/>
                  <a:pt x="4615999" y="2210886"/>
                </a:cubicBezTo>
                <a:cubicBezTo>
                  <a:pt x="4616903" y="2227489"/>
                  <a:pt x="4641785" y="2210886"/>
                  <a:pt x="4641332" y="2235790"/>
                </a:cubicBezTo>
                <a:cubicBezTo>
                  <a:pt x="4652189" y="2226935"/>
                  <a:pt x="4647213" y="2207012"/>
                  <a:pt x="4655356" y="2200371"/>
                </a:cubicBezTo>
                <a:cubicBezTo>
                  <a:pt x="4648118" y="2224722"/>
                  <a:pt x="4686571" y="2224722"/>
                  <a:pt x="4685666" y="2205906"/>
                </a:cubicBezTo>
                <a:cubicBezTo>
                  <a:pt x="4684309" y="2189303"/>
                  <a:pt x="4665309" y="2204245"/>
                  <a:pt x="4656261" y="2199265"/>
                </a:cubicBezTo>
                <a:cubicBezTo>
                  <a:pt x="4656713" y="2199265"/>
                  <a:pt x="4643594" y="2181555"/>
                  <a:pt x="4642689" y="2183216"/>
                </a:cubicBezTo>
                <a:cubicBezTo>
                  <a:pt x="4646761" y="2176021"/>
                  <a:pt x="4671190" y="2195944"/>
                  <a:pt x="4664856" y="2174361"/>
                </a:cubicBezTo>
                <a:cubicBezTo>
                  <a:pt x="4661690" y="2163846"/>
                  <a:pt x="4638618" y="2156652"/>
                  <a:pt x="4629570" y="2150011"/>
                </a:cubicBezTo>
                <a:cubicBezTo>
                  <a:pt x="4621427" y="2142817"/>
                  <a:pt x="4621880" y="2135622"/>
                  <a:pt x="4610570" y="2130088"/>
                </a:cubicBezTo>
                <a:cubicBezTo>
                  <a:pt x="4600165" y="2125107"/>
                  <a:pt x="4592927" y="2130088"/>
                  <a:pt x="4582974" y="2128428"/>
                </a:cubicBezTo>
                <a:cubicBezTo>
                  <a:pt x="4569403" y="2126214"/>
                  <a:pt x="4557188" y="2124554"/>
                  <a:pt x="4548140" y="2110165"/>
                </a:cubicBezTo>
                <a:cubicBezTo>
                  <a:pt x="4539093" y="2110719"/>
                  <a:pt x="4525069" y="2102971"/>
                  <a:pt x="4520545" y="2088582"/>
                </a:cubicBezTo>
                <a:cubicBezTo>
                  <a:pt x="4514664" y="2071426"/>
                  <a:pt x="4533212" y="2052057"/>
                  <a:pt x="4530045" y="2039882"/>
                </a:cubicBezTo>
                <a:cubicBezTo>
                  <a:pt x="4527104" y="2028537"/>
                  <a:pt x="4522581" y="2026738"/>
                  <a:pt x="4518226" y="2029159"/>
                </a:cubicBezTo>
                <a:close/>
                <a:moveTo>
                  <a:pt x="4124706" y="2028122"/>
                </a:moveTo>
                <a:cubicBezTo>
                  <a:pt x="4122897" y="2028398"/>
                  <a:pt x="4120635" y="2030474"/>
                  <a:pt x="4117921" y="2034348"/>
                </a:cubicBezTo>
                <a:cubicBezTo>
                  <a:pt x="4121540" y="2033794"/>
                  <a:pt x="4125159" y="2033241"/>
                  <a:pt x="4128778" y="2032687"/>
                </a:cubicBezTo>
                <a:cubicBezTo>
                  <a:pt x="4127873" y="2029367"/>
                  <a:pt x="4126516" y="2027845"/>
                  <a:pt x="4124706" y="2028122"/>
                </a:cubicBezTo>
                <a:close/>
                <a:moveTo>
                  <a:pt x="5221596" y="2020469"/>
                </a:moveTo>
                <a:cubicBezTo>
                  <a:pt x="5222409" y="2021394"/>
                  <a:pt x="5222395" y="2023521"/>
                  <a:pt x="5221914" y="2025424"/>
                </a:cubicBezTo>
                <a:lnTo>
                  <a:pt x="5219707" y="2028631"/>
                </a:lnTo>
                <a:lnTo>
                  <a:pt x="5216316" y="2022726"/>
                </a:lnTo>
                <a:cubicBezTo>
                  <a:pt x="5219143" y="2019820"/>
                  <a:pt x="5220783" y="2019544"/>
                  <a:pt x="5221596" y="2020469"/>
                </a:cubicBezTo>
                <a:close/>
                <a:moveTo>
                  <a:pt x="7181936" y="2017192"/>
                </a:moveTo>
                <a:cubicBezTo>
                  <a:pt x="7177864" y="2016085"/>
                  <a:pt x="7174698" y="2017745"/>
                  <a:pt x="7173340" y="2022726"/>
                </a:cubicBezTo>
                <a:cubicBezTo>
                  <a:pt x="7174245" y="2023279"/>
                  <a:pt x="7187364" y="2019959"/>
                  <a:pt x="7181936" y="2017192"/>
                </a:cubicBezTo>
                <a:close/>
                <a:moveTo>
                  <a:pt x="6954838" y="2016638"/>
                </a:moveTo>
                <a:cubicBezTo>
                  <a:pt x="6957100" y="2028260"/>
                  <a:pt x="6937194" y="2098543"/>
                  <a:pt x="6958909" y="2101311"/>
                </a:cubicBezTo>
                <a:cubicBezTo>
                  <a:pt x="6961171" y="2078621"/>
                  <a:pt x="6966147" y="2036561"/>
                  <a:pt x="6954838" y="2016638"/>
                </a:cubicBezTo>
                <a:cubicBezTo>
                  <a:pt x="6958004" y="2033794"/>
                  <a:pt x="6967052" y="2037668"/>
                  <a:pt x="6954838" y="2016638"/>
                </a:cubicBezTo>
                <a:close/>
                <a:moveTo>
                  <a:pt x="5467503" y="2003287"/>
                </a:moveTo>
                <a:cubicBezTo>
                  <a:pt x="5458456" y="2001143"/>
                  <a:pt x="5448842" y="2002250"/>
                  <a:pt x="5438890" y="2004463"/>
                </a:cubicBezTo>
                <a:cubicBezTo>
                  <a:pt x="5436628" y="2038775"/>
                  <a:pt x="5446128" y="2042095"/>
                  <a:pt x="5492724" y="2021619"/>
                </a:cubicBezTo>
                <a:cubicBezTo>
                  <a:pt x="5485033" y="2010827"/>
                  <a:pt x="5476551" y="2005432"/>
                  <a:pt x="5467503" y="2003287"/>
                </a:cubicBezTo>
                <a:close/>
                <a:moveTo>
                  <a:pt x="5424357" y="1999897"/>
                </a:moveTo>
                <a:cubicBezTo>
                  <a:pt x="5421360" y="2001973"/>
                  <a:pt x="5420116" y="2007784"/>
                  <a:pt x="5420794" y="2018299"/>
                </a:cubicBezTo>
                <a:cubicBezTo>
                  <a:pt x="5428485" y="2014978"/>
                  <a:pt x="5429842" y="2002803"/>
                  <a:pt x="5438438" y="2003910"/>
                </a:cubicBezTo>
                <a:cubicBezTo>
                  <a:pt x="5432104" y="1999482"/>
                  <a:pt x="5427354" y="1997822"/>
                  <a:pt x="5424357" y="1999897"/>
                </a:cubicBezTo>
                <a:close/>
                <a:moveTo>
                  <a:pt x="7132626" y="1998376"/>
                </a:moveTo>
                <a:cubicBezTo>
                  <a:pt x="7133078" y="2018852"/>
                  <a:pt x="7122673" y="2031027"/>
                  <a:pt x="7124030" y="2053164"/>
                </a:cubicBezTo>
                <a:cubicBezTo>
                  <a:pt x="7134435" y="2037115"/>
                  <a:pt x="7167460" y="2046523"/>
                  <a:pt x="7170174" y="2023279"/>
                </a:cubicBezTo>
                <a:cubicBezTo>
                  <a:pt x="7174245" y="1992288"/>
                  <a:pt x="7146197" y="2002250"/>
                  <a:pt x="7132626" y="1998376"/>
                </a:cubicBezTo>
                <a:close/>
                <a:moveTo>
                  <a:pt x="7181342" y="1998125"/>
                </a:moveTo>
                <a:cubicBezTo>
                  <a:pt x="7181342" y="1997788"/>
                  <a:pt x="7179561" y="2006400"/>
                  <a:pt x="7180578" y="2002250"/>
                </a:cubicBezTo>
                <a:cubicBezTo>
                  <a:pt x="7181143" y="1999344"/>
                  <a:pt x="7181341" y="1998237"/>
                  <a:pt x="7181342" y="1998125"/>
                </a:cubicBezTo>
                <a:close/>
                <a:moveTo>
                  <a:pt x="6196185" y="1996715"/>
                </a:moveTo>
                <a:cubicBezTo>
                  <a:pt x="6186232" y="1995055"/>
                  <a:pt x="6182614" y="2009444"/>
                  <a:pt x="6172661" y="2012211"/>
                </a:cubicBezTo>
                <a:cubicBezTo>
                  <a:pt x="6182614" y="2009444"/>
                  <a:pt x="6205233" y="2031580"/>
                  <a:pt x="6212924" y="2017192"/>
                </a:cubicBezTo>
                <a:cubicBezTo>
                  <a:pt x="6205233" y="2032134"/>
                  <a:pt x="6215638" y="2012211"/>
                  <a:pt x="6212924" y="2017192"/>
                </a:cubicBezTo>
                <a:cubicBezTo>
                  <a:pt x="6218804" y="2006123"/>
                  <a:pt x="6202066" y="1997822"/>
                  <a:pt x="6196185" y="1996715"/>
                </a:cubicBezTo>
                <a:close/>
                <a:moveTo>
                  <a:pt x="3267434" y="1990628"/>
                </a:moveTo>
                <a:cubicBezTo>
                  <a:pt x="3266755" y="2000728"/>
                  <a:pt x="3263108" y="2008130"/>
                  <a:pt x="3258068" y="2014053"/>
                </a:cubicBezTo>
                <a:lnTo>
                  <a:pt x="3248297" y="2022077"/>
                </a:lnTo>
                <a:lnTo>
                  <a:pt x="3233505" y="2028813"/>
                </a:lnTo>
                <a:cubicBezTo>
                  <a:pt x="3226266" y="2032134"/>
                  <a:pt x="3218576" y="2033794"/>
                  <a:pt x="3223552" y="2034348"/>
                </a:cubicBezTo>
                <a:cubicBezTo>
                  <a:pt x="3220838" y="2042649"/>
                  <a:pt x="3219028" y="2051503"/>
                  <a:pt x="3217671" y="2060358"/>
                </a:cubicBezTo>
                <a:cubicBezTo>
                  <a:pt x="3216088" y="2044309"/>
                  <a:pt x="3227850" y="2036976"/>
                  <a:pt x="3240347" y="2028606"/>
                </a:cubicBezTo>
                <a:lnTo>
                  <a:pt x="3248297" y="2022077"/>
                </a:lnTo>
                <a:lnTo>
                  <a:pt x="3256746" y="2018229"/>
                </a:lnTo>
                <a:cubicBezTo>
                  <a:pt x="3262571" y="2013595"/>
                  <a:pt x="3266303" y="2006124"/>
                  <a:pt x="3267434" y="1990628"/>
                </a:cubicBezTo>
                <a:close/>
                <a:moveTo>
                  <a:pt x="5278293" y="1988414"/>
                </a:moveTo>
                <a:cubicBezTo>
                  <a:pt x="5274674" y="1987307"/>
                  <a:pt x="5263364" y="2009444"/>
                  <a:pt x="5258388" y="2013318"/>
                </a:cubicBezTo>
                <a:cubicBezTo>
                  <a:pt x="5245268" y="2022726"/>
                  <a:pt x="5227173" y="2011658"/>
                  <a:pt x="5216316" y="2022726"/>
                </a:cubicBezTo>
                <a:cubicBezTo>
                  <a:pt x="5217220" y="2027430"/>
                  <a:pt x="5218380" y="2029056"/>
                  <a:pt x="5219433" y="2029030"/>
                </a:cubicBezTo>
                <a:lnTo>
                  <a:pt x="5219707" y="2028631"/>
                </a:lnTo>
                <a:lnTo>
                  <a:pt x="5221610" y="2031944"/>
                </a:lnTo>
                <a:cubicBezTo>
                  <a:pt x="5229350" y="2038118"/>
                  <a:pt x="5243007" y="2036976"/>
                  <a:pt x="5249792" y="2044862"/>
                </a:cubicBezTo>
                <a:cubicBezTo>
                  <a:pt x="5223554" y="2050950"/>
                  <a:pt x="5100505" y="2029367"/>
                  <a:pt x="5104576" y="2074747"/>
                </a:cubicBezTo>
                <a:cubicBezTo>
                  <a:pt x="5107743" y="2112379"/>
                  <a:pt x="5257935" y="2060911"/>
                  <a:pt x="5285531" y="2057038"/>
                </a:cubicBezTo>
                <a:cubicBezTo>
                  <a:pt x="5255221" y="2035454"/>
                  <a:pt x="5304983" y="1999483"/>
                  <a:pt x="5278293" y="1988414"/>
                </a:cubicBezTo>
                <a:close/>
                <a:moveTo>
                  <a:pt x="2052775" y="1980113"/>
                </a:moveTo>
                <a:cubicBezTo>
                  <a:pt x="2046894" y="1991735"/>
                  <a:pt x="2051418" y="1982880"/>
                  <a:pt x="2052775" y="1980113"/>
                </a:cubicBezTo>
                <a:close/>
                <a:moveTo>
                  <a:pt x="7249794" y="1976793"/>
                </a:moveTo>
                <a:cubicBezTo>
                  <a:pt x="7226270" y="1992842"/>
                  <a:pt x="7230794" y="1984540"/>
                  <a:pt x="7206364" y="1980113"/>
                </a:cubicBezTo>
                <a:cubicBezTo>
                  <a:pt x="7197317" y="1978453"/>
                  <a:pt x="7186460" y="1974026"/>
                  <a:pt x="7181936" y="1985094"/>
                </a:cubicBezTo>
                <a:cubicBezTo>
                  <a:pt x="7195508" y="2006123"/>
                  <a:pt x="7182840" y="1983434"/>
                  <a:pt x="7181936" y="1985094"/>
                </a:cubicBezTo>
                <a:cubicBezTo>
                  <a:pt x="7205460" y="2021066"/>
                  <a:pt x="7225365" y="1993395"/>
                  <a:pt x="7249794" y="1976793"/>
                </a:cubicBezTo>
                <a:close/>
                <a:moveTo>
                  <a:pt x="6737240" y="1976793"/>
                </a:moveTo>
                <a:lnTo>
                  <a:pt x="6742799" y="1977544"/>
                </a:lnTo>
                <a:lnTo>
                  <a:pt x="6742838" y="1977830"/>
                </a:lnTo>
                <a:cubicBezTo>
                  <a:pt x="6741876" y="1979698"/>
                  <a:pt x="6739049" y="1981220"/>
                  <a:pt x="6737240" y="1976793"/>
                </a:cubicBezTo>
                <a:close/>
                <a:moveTo>
                  <a:pt x="6742520" y="1975470"/>
                </a:moveTo>
                <a:cubicBezTo>
                  <a:pt x="6741707" y="1975063"/>
                  <a:pt x="6740067" y="1975271"/>
                  <a:pt x="6737240" y="1976793"/>
                </a:cubicBezTo>
                <a:cubicBezTo>
                  <a:pt x="6747192" y="1998929"/>
                  <a:pt x="6759859" y="2037115"/>
                  <a:pt x="6788812" y="2023833"/>
                </a:cubicBezTo>
                <a:cubicBezTo>
                  <a:pt x="6807813" y="2014701"/>
                  <a:pt x="6777192" y="1988449"/>
                  <a:pt x="6754777" y="1979162"/>
                </a:cubicBezTo>
                <a:lnTo>
                  <a:pt x="6742799" y="1977544"/>
                </a:lnTo>
                <a:close/>
                <a:moveTo>
                  <a:pt x="3646534" y="1971812"/>
                </a:moveTo>
                <a:cubicBezTo>
                  <a:pt x="3646308" y="1971673"/>
                  <a:pt x="3646902" y="1972849"/>
                  <a:pt x="3647898" y="1974691"/>
                </a:cubicBezTo>
                <a:lnTo>
                  <a:pt x="3648705" y="1976159"/>
                </a:lnTo>
                <a:lnTo>
                  <a:pt x="3656486" y="1991735"/>
                </a:lnTo>
                <a:cubicBezTo>
                  <a:pt x="3657165" y="1991735"/>
                  <a:pt x="3654451" y="1986616"/>
                  <a:pt x="3651680" y="1981566"/>
                </a:cubicBezTo>
                <a:lnTo>
                  <a:pt x="3648705" y="1976159"/>
                </a:lnTo>
                <a:close/>
                <a:moveTo>
                  <a:pt x="3979603" y="1967454"/>
                </a:moveTo>
                <a:cubicBezTo>
                  <a:pt x="3977568" y="1967661"/>
                  <a:pt x="3974514" y="1969321"/>
                  <a:pt x="3970443" y="1972365"/>
                </a:cubicBezTo>
                <a:cubicBezTo>
                  <a:pt x="3974514" y="1971812"/>
                  <a:pt x="3978585" y="1971258"/>
                  <a:pt x="3982657" y="1971258"/>
                </a:cubicBezTo>
                <a:cubicBezTo>
                  <a:pt x="3982657" y="1968491"/>
                  <a:pt x="3981639" y="1967246"/>
                  <a:pt x="3979603" y="1967454"/>
                </a:cubicBezTo>
                <a:close/>
                <a:moveTo>
                  <a:pt x="7291866" y="1962957"/>
                </a:moveTo>
                <a:cubicBezTo>
                  <a:pt x="7303176" y="1972919"/>
                  <a:pt x="7308604" y="1974579"/>
                  <a:pt x="7308604" y="1967938"/>
                </a:cubicBezTo>
                <a:cubicBezTo>
                  <a:pt x="7303176" y="1966278"/>
                  <a:pt x="7297746" y="1964617"/>
                  <a:pt x="7291866" y="1962957"/>
                </a:cubicBezTo>
                <a:close/>
                <a:moveTo>
                  <a:pt x="737404" y="1962473"/>
                </a:moveTo>
                <a:cubicBezTo>
                  <a:pt x="733389" y="1962404"/>
                  <a:pt x="729092" y="1963234"/>
                  <a:pt x="727282" y="1962957"/>
                </a:cubicBezTo>
                <a:lnTo>
                  <a:pt x="738235" y="1962957"/>
                </a:lnTo>
                <a:lnTo>
                  <a:pt x="745830" y="1967385"/>
                </a:lnTo>
                <a:cubicBezTo>
                  <a:pt x="743568" y="1965724"/>
                  <a:pt x="740854" y="1964064"/>
                  <a:pt x="738592" y="1962957"/>
                </a:cubicBezTo>
                <a:lnTo>
                  <a:pt x="738235" y="1962957"/>
                </a:lnTo>
                <a:close/>
                <a:moveTo>
                  <a:pt x="6031651" y="1952088"/>
                </a:moveTo>
                <a:cubicBezTo>
                  <a:pt x="6031827" y="1954518"/>
                  <a:pt x="6031969" y="1961159"/>
                  <a:pt x="6031969" y="1974579"/>
                </a:cubicBezTo>
                <a:cubicBezTo>
                  <a:pt x="6030272" y="1975409"/>
                  <a:pt x="6031120" y="1944798"/>
                  <a:pt x="6031651" y="1952088"/>
                </a:cubicBezTo>
                <a:close/>
                <a:moveTo>
                  <a:pt x="7153888" y="1943034"/>
                </a:moveTo>
                <a:lnTo>
                  <a:pt x="7151504" y="1950945"/>
                </a:lnTo>
                <a:lnTo>
                  <a:pt x="7148459" y="1952442"/>
                </a:lnTo>
                <a:lnTo>
                  <a:pt x="7150406" y="1954586"/>
                </a:lnTo>
                <a:lnTo>
                  <a:pt x="7150156" y="1955417"/>
                </a:lnTo>
                <a:cubicBezTo>
                  <a:pt x="7153210" y="1960882"/>
                  <a:pt x="7158864" y="1966278"/>
                  <a:pt x="7162030" y="1967385"/>
                </a:cubicBezTo>
                <a:lnTo>
                  <a:pt x="7150406" y="1954586"/>
                </a:lnTo>
                <a:lnTo>
                  <a:pt x="7151504" y="1950945"/>
                </a:lnTo>
                <a:lnTo>
                  <a:pt x="7154227" y="1949606"/>
                </a:lnTo>
                <a:cubicBezTo>
                  <a:pt x="7155584" y="1948430"/>
                  <a:pt x="7155924" y="1946631"/>
                  <a:pt x="7153888" y="1943034"/>
                </a:cubicBezTo>
                <a:close/>
                <a:moveTo>
                  <a:pt x="3871610" y="1941824"/>
                </a:moveTo>
                <a:cubicBezTo>
                  <a:pt x="3860117" y="1945767"/>
                  <a:pt x="3849769" y="1963096"/>
                  <a:pt x="3837893" y="1960190"/>
                </a:cubicBezTo>
                <a:cubicBezTo>
                  <a:pt x="3824774" y="1962957"/>
                  <a:pt x="3810298" y="1963511"/>
                  <a:pt x="3803059" y="1979006"/>
                </a:cubicBezTo>
                <a:cubicBezTo>
                  <a:pt x="3822060" y="1997269"/>
                  <a:pt x="3851465" y="1976793"/>
                  <a:pt x="3867751" y="1997269"/>
                </a:cubicBezTo>
                <a:cubicBezTo>
                  <a:pt x="3865036" y="1973472"/>
                  <a:pt x="3903489" y="1957423"/>
                  <a:pt x="3883584" y="1943588"/>
                </a:cubicBezTo>
                <a:cubicBezTo>
                  <a:pt x="3879400" y="1940682"/>
                  <a:pt x="3875442" y="1940509"/>
                  <a:pt x="3871610" y="1941824"/>
                </a:cubicBezTo>
                <a:close/>
                <a:moveTo>
                  <a:pt x="4130185" y="1928360"/>
                </a:moveTo>
                <a:cubicBezTo>
                  <a:pt x="4127902" y="1928922"/>
                  <a:pt x="4126064" y="1933211"/>
                  <a:pt x="4125159" y="1943588"/>
                </a:cubicBezTo>
                <a:cubicBezTo>
                  <a:pt x="4125611" y="1936947"/>
                  <a:pt x="4124254" y="1955763"/>
                  <a:pt x="4125159" y="1943588"/>
                </a:cubicBezTo>
                <a:cubicBezTo>
                  <a:pt x="4125611" y="1954656"/>
                  <a:pt x="4130135" y="1962404"/>
                  <a:pt x="4139183" y="1966278"/>
                </a:cubicBezTo>
                <a:cubicBezTo>
                  <a:pt x="4098920" y="1962404"/>
                  <a:pt x="4060920" y="2003356"/>
                  <a:pt x="4020657" y="2000036"/>
                </a:cubicBezTo>
                <a:cubicBezTo>
                  <a:pt x="4046443" y="2026046"/>
                  <a:pt x="4101635" y="1999483"/>
                  <a:pt x="4127873" y="2005570"/>
                </a:cubicBezTo>
                <a:cubicBezTo>
                  <a:pt x="4124706" y="2004463"/>
                  <a:pt x="4144611" y="2017745"/>
                  <a:pt x="4141897" y="2014425"/>
                </a:cubicBezTo>
                <a:cubicBezTo>
                  <a:pt x="4146421" y="2019405"/>
                  <a:pt x="4150040" y="2019959"/>
                  <a:pt x="4154564" y="2026046"/>
                </a:cubicBezTo>
                <a:cubicBezTo>
                  <a:pt x="4162254" y="2037115"/>
                  <a:pt x="4155016" y="2055931"/>
                  <a:pt x="4165874" y="2066999"/>
                </a:cubicBezTo>
                <a:cubicBezTo>
                  <a:pt x="4187136" y="2088582"/>
                  <a:pt x="4191660" y="2053717"/>
                  <a:pt x="4207041" y="2051503"/>
                </a:cubicBezTo>
                <a:cubicBezTo>
                  <a:pt x="4225136" y="2048736"/>
                  <a:pt x="4231017" y="2066999"/>
                  <a:pt x="4247303" y="2064785"/>
                </a:cubicBezTo>
                <a:cubicBezTo>
                  <a:pt x="4254089" y="2063678"/>
                  <a:pt x="4279423" y="2045969"/>
                  <a:pt x="4281232" y="2036561"/>
                </a:cubicBezTo>
                <a:cubicBezTo>
                  <a:pt x="4280328" y="2040435"/>
                  <a:pt x="4265851" y="1986201"/>
                  <a:pt x="4264494" y="1983987"/>
                </a:cubicBezTo>
                <a:lnTo>
                  <a:pt x="4268322" y="1980745"/>
                </a:lnTo>
                <a:lnTo>
                  <a:pt x="4270340" y="1980312"/>
                </a:lnTo>
                <a:cubicBezTo>
                  <a:pt x="4275464" y="1977934"/>
                  <a:pt x="4279649" y="1974302"/>
                  <a:pt x="4282137" y="1969045"/>
                </a:cubicBezTo>
                <a:lnTo>
                  <a:pt x="4268322" y="1980745"/>
                </a:lnTo>
                <a:lnTo>
                  <a:pt x="4252902" y="1984056"/>
                </a:lnTo>
                <a:cubicBezTo>
                  <a:pt x="4240404" y="1984540"/>
                  <a:pt x="4227172" y="1981496"/>
                  <a:pt x="4219255" y="1977899"/>
                </a:cubicBezTo>
                <a:cubicBezTo>
                  <a:pt x="4213827" y="1975132"/>
                  <a:pt x="4216541" y="1966278"/>
                  <a:pt x="4212017" y="1962404"/>
                </a:cubicBezTo>
                <a:cubicBezTo>
                  <a:pt x="4204327" y="1955763"/>
                  <a:pt x="4187136" y="1972365"/>
                  <a:pt x="4193017" y="1950229"/>
                </a:cubicBezTo>
                <a:cubicBezTo>
                  <a:pt x="4190303" y="1960190"/>
                  <a:pt x="4161350" y="1970705"/>
                  <a:pt x="4149588" y="1960190"/>
                </a:cubicBezTo>
                <a:cubicBezTo>
                  <a:pt x="4147891" y="1958530"/>
                  <a:pt x="4137034" y="1926674"/>
                  <a:pt x="4130185" y="1928360"/>
                </a:cubicBezTo>
                <a:close/>
                <a:moveTo>
                  <a:pt x="5933349" y="1926985"/>
                </a:moveTo>
                <a:cubicBezTo>
                  <a:pt x="5925658" y="1938054"/>
                  <a:pt x="5927128" y="1935840"/>
                  <a:pt x="5929786" y="1931966"/>
                </a:cubicBezTo>
                <a:lnTo>
                  <a:pt x="5932143" y="1928563"/>
                </a:lnTo>
                <a:close/>
                <a:moveTo>
                  <a:pt x="7163501" y="1923526"/>
                </a:moveTo>
                <a:cubicBezTo>
                  <a:pt x="7157733" y="1922835"/>
                  <a:pt x="7152757" y="1928922"/>
                  <a:pt x="7153888" y="1942481"/>
                </a:cubicBezTo>
                <a:cubicBezTo>
                  <a:pt x="7161578" y="1946355"/>
                  <a:pt x="7169722" y="1947462"/>
                  <a:pt x="7177864" y="1945248"/>
                </a:cubicBezTo>
                <a:cubicBezTo>
                  <a:pt x="7175829" y="1931689"/>
                  <a:pt x="7169269" y="1924218"/>
                  <a:pt x="7163501" y="1923526"/>
                </a:cubicBezTo>
                <a:close/>
                <a:moveTo>
                  <a:pt x="5939986" y="1923257"/>
                </a:moveTo>
                <a:cubicBezTo>
                  <a:pt x="5937364" y="1923276"/>
                  <a:pt x="5935102" y="1924426"/>
                  <a:pt x="5933349" y="1926985"/>
                </a:cubicBezTo>
                <a:cubicBezTo>
                  <a:pt x="5934819" y="1924772"/>
                  <a:pt x="5934593" y="1925048"/>
                  <a:pt x="5933667" y="1926363"/>
                </a:cubicBezTo>
                <a:lnTo>
                  <a:pt x="5932143" y="1928563"/>
                </a:lnTo>
                <a:lnTo>
                  <a:pt x="5921042" y="1943086"/>
                </a:lnTo>
                <a:cubicBezTo>
                  <a:pt x="5904396" y="1964825"/>
                  <a:pt x="5879288" y="1999482"/>
                  <a:pt x="5886753" y="2011104"/>
                </a:cubicBezTo>
                <a:cubicBezTo>
                  <a:pt x="5893539" y="2022172"/>
                  <a:pt x="5941492" y="2014425"/>
                  <a:pt x="5950992" y="2013871"/>
                </a:cubicBezTo>
                <a:cubicBezTo>
                  <a:pt x="5970444" y="2013318"/>
                  <a:pt x="6002564" y="2021619"/>
                  <a:pt x="5997135" y="1993948"/>
                </a:cubicBezTo>
                <a:cubicBezTo>
                  <a:pt x="5994364" y="1978453"/>
                  <a:pt x="5958343" y="1923129"/>
                  <a:pt x="5939986" y="1923257"/>
                </a:cubicBezTo>
                <a:close/>
                <a:moveTo>
                  <a:pt x="6994195" y="1920344"/>
                </a:moveTo>
                <a:cubicBezTo>
                  <a:pt x="6990124" y="1932520"/>
                  <a:pt x="6999172" y="1926432"/>
                  <a:pt x="6996910" y="1926985"/>
                </a:cubicBezTo>
                <a:cubicBezTo>
                  <a:pt x="6996005" y="1924772"/>
                  <a:pt x="6995100" y="1922558"/>
                  <a:pt x="6994195" y="1920344"/>
                </a:cubicBezTo>
                <a:close/>
                <a:moveTo>
                  <a:pt x="3679105" y="1919238"/>
                </a:moveTo>
                <a:cubicBezTo>
                  <a:pt x="3681367" y="1928646"/>
                  <a:pt x="3690868" y="1975132"/>
                  <a:pt x="3683629" y="1985647"/>
                </a:cubicBezTo>
                <a:cubicBezTo>
                  <a:pt x="3677748" y="1994502"/>
                  <a:pt x="3661915" y="1984540"/>
                  <a:pt x="3656034" y="1993395"/>
                </a:cubicBezTo>
                <a:cubicBezTo>
                  <a:pt x="3655129" y="1995055"/>
                  <a:pt x="3661010" y="2034348"/>
                  <a:pt x="3661915" y="2036561"/>
                </a:cubicBezTo>
                <a:cubicBezTo>
                  <a:pt x="3670058" y="2058698"/>
                  <a:pt x="3678653" y="2060358"/>
                  <a:pt x="3698558" y="2049843"/>
                </a:cubicBezTo>
                <a:cubicBezTo>
                  <a:pt x="3693129" y="2069766"/>
                  <a:pt x="3685439" y="2058698"/>
                  <a:pt x="3675034" y="2065339"/>
                </a:cubicBezTo>
                <a:cubicBezTo>
                  <a:pt x="3675034" y="2079727"/>
                  <a:pt x="3718011" y="2086368"/>
                  <a:pt x="3689963" y="2106291"/>
                </a:cubicBezTo>
                <a:cubicBezTo>
                  <a:pt x="3673677" y="2117913"/>
                  <a:pt x="3661462" y="2082495"/>
                  <a:pt x="3663724" y="2076960"/>
                </a:cubicBezTo>
                <a:cubicBezTo>
                  <a:pt x="3653772" y="2099650"/>
                  <a:pt x="3639295" y="2091349"/>
                  <a:pt x="3621200" y="2093563"/>
                </a:cubicBezTo>
                <a:cubicBezTo>
                  <a:pt x="3589533" y="2096883"/>
                  <a:pt x="3607176" y="2093009"/>
                  <a:pt x="3584557" y="2070319"/>
                </a:cubicBezTo>
                <a:cubicBezTo>
                  <a:pt x="3580485" y="2078621"/>
                  <a:pt x="3569628" y="2093563"/>
                  <a:pt x="3568723" y="2104631"/>
                </a:cubicBezTo>
                <a:cubicBezTo>
                  <a:pt x="3567366" y="2091349"/>
                  <a:pt x="3543389" y="2083048"/>
                  <a:pt x="3543389" y="2082495"/>
                </a:cubicBezTo>
                <a:cubicBezTo>
                  <a:pt x="3537508" y="2089135"/>
                  <a:pt x="3534342" y="2097990"/>
                  <a:pt x="3533437" y="2107951"/>
                </a:cubicBezTo>
                <a:cubicBezTo>
                  <a:pt x="3551080" y="2107951"/>
                  <a:pt x="3549723" y="2128428"/>
                  <a:pt x="3557866" y="2141156"/>
                </a:cubicBezTo>
                <a:cubicBezTo>
                  <a:pt x="3571437" y="2162739"/>
                  <a:pt x="3577771" y="2152225"/>
                  <a:pt x="3600843" y="2155545"/>
                </a:cubicBezTo>
                <a:cubicBezTo>
                  <a:pt x="3623462" y="2158312"/>
                  <a:pt x="3625724" y="2155545"/>
                  <a:pt x="3648796" y="2151671"/>
                </a:cubicBezTo>
                <a:cubicBezTo>
                  <a:pt x="3673677" y="2147244"/>
                  <a:pt x="3701725" y="2158865"/>
                  <a:pt x="3725701" y="2163846"/>
                </a:cubicBezTo>
                <a:cubicBezTo>
                  <a:pt x="3722535" y="2167167"/>
                  <a:pt x="3728416" y="2136176"/>
                  <a:pt x="3728416" y="2139496"/>
                </a:cubicBezTo>
                <a:cubicBezTo>
                  <a:pt x="3729320" y="2121233"/>
                  <a:pt x="3720273" y="2125107"/>
                  <a:pt x="3729320" y="2114592"/>
                </a:cubicBezTo>
                <a:cubicBezTo>
                  <a:pt x="3736106" y="2106845"/>
                  <a:pt x="3759630" y="2107398"/>
                  <a:pt x="3768678" y="2109612"/>
                </a:cubicBezTo>
                <a:cubicBezTo>
                  <a:pt x="3775916" y="2111272"/>
                  <a:pt x="3775464" y="2121233"/>
                  <a:pt x="3788131" y="2120127"/>
                </a:cubicBezTo>
                <a:cubicBezTo>
                  <a:pt x="3790393" y="2120127"/>
                  <a:pt x="3800798" y="2104631"/>
                  <a:pt x="3804869" y="2101864"/>
                </a:cubicBezTo>
                <a:cubicBezTo>
                  <a:pt x="3794012" y="2109612"/>
                  <a:pt x="3796726" y="2065339"/>
                  <a:pt x="3793107" y="2057038"/>
                </a:cubicBezTo>
                <a:cubicBezTo>
                  <a:pt x="3785869" y="2038775"/>
                  <a:pt x="3775464" y="2043756"/>
                  <a:pt x="3773202" y="2019959"/>
                </a:cubicBezTo>
                <a:cubicBezTo>
                  <a:pt x="3770035" y="2023279"/>
                  <a:pt x="3718916" y="2034348"/>
                  <a:pt x="3722535" y="2020512"/>
                </a:cubicBezTo>
                <a:cubicBezTo>
                  <a:pt x="3727511" y="2001143"/>
                  <a:pt x="3775011" y="2016085"/>
                  <a:pt x="3756011" y="1992842"/>
                </a:cubicBezTo>
                <a:cubicBezTo>
                  <a:pt x="3747416" y="1982327"/>
                  <a:pt x="3711225" y="2000589"/>
                  <a:pt x="3701272" y="1991181"/>
                </a:cubicBezTo>
                <a:cubicBezTo>
                  <a:pt x="3685891" y="1976793"/>
                  <a:pt x="3715296" y="1918684"/>
                  <a:pt x="3679105" y="1919238"/>
                </a:cubicBezTo>
                <a:close/>
                <a:moveTo>
                  <a:pt x="7136697" y="1903189"/>
                </a:moveTo>
                <a:cubicBezTo>
                  <a:pt x="7132626" y="1904849"/>
                  <a:pt x="7128554" y="1905956"/>
                  <a:pt x="7124030" y="1906509"/>
                </a:cubicBezTo>
                <a:cubicBezTo>
                  <a:pt x="7124030" y="1907616"/>
                  <a:pt x="7138054" y="1902635"/>
                  <a:pt x="7136697" y="1903189"/>
                </a:cubicBezTo>
                <a:close/>
                <a:moveTo>
                  <a:pt x="3628778" y="1834781"/>
                </a:moveTo>
                <a:cubicBezTo>
                  <a:pt x="3628693" y="1834946"/>
                  <a:pt x="3627873" y="1835949"/>
                  <a:pt x="3625724" y="1838439"/>
                </a:cubicBezTo>
                <a:cubicBezTo>
                  <a:pt x="3622670" y="1841345"/>
                  <a:pt x="3629032" y="1834289"/>
                  <a:pt x="3628778" y="1834781"/>
                </a:cubicBezTo>
                <a:close/>
                <a:moveTo>
                  <a:pt x="7339536" y="1833320"/>
                </a:moveTo>
                <a:cubicBezTo>
                  <a:pt x="7338235" y="1831245"/>
                  <a:pt x="7337556" y="1831522"/>
                  <a:pt x="7337556" y="1834012"/>
                </a:cubicBezTo>
                <a:cubicBezTo>
                  <a:pt x="7340271" y="1838439"/>
                  <a:pt x="7342986" y="1842313"/>
                  <a:pt x="7345248" y="1846740"/>
                </a:cubicBezTo>
                <a:cubicBezTo>
                  <a:pt x="7342760" y="1839823"/>
                  <a:pt x="7340837" y="1835395"/>
                  <a:pt x="7339536" y="1833320"/>
                </a:cubicBezTo>
                <a:close/>
                <a:moveTo>
                  <a:pt x="1584555" y="1822944"/>
                </a:moveTo>
                <a:lnTo>
                  <a:pt x="1584002" y="1826495"/>
                </a:lnTo>
                <a:lnTo>
                  <a:pt x="1583115" y="1827212"/>
                </a:lnTo>
                <a:close/>
                <a:moveTo>
                  <a:pt x="1589079" y="1822390"/>
                </a:moveTo>
                <a:lnTo>
                  <a:pt x="1587195" y="1823914"/>
                </a:lnTo>
                <a:lnTo>
                  <a:pt x="1584555" y="1822944"/>
                </a:lnTo>
                <a:cubicBezTo>
                  <a:pt x="1580031" y="1834012"/>
                  <a:pt x="1570531" y="1840099"/>
                  <a:pt x="1562388" y="1845080"/>
                </a:cubicBezTo>
                <a:cubicBezTo>
                  <a:pt x="1567365" y="1842036"/>
                  <a:pt x="1571775" y="1837332"/>
                  <a:pt x="1576073" y="1832905"/>
                </a:cubicBezTo>
                <a:lnTo>
                  <a:pt x="1583115" y="1827212"/>
                </a:lnTo>
                <a:lnTo>
                  <a:pt x="1582901" y="1827846"/>
                </a:lnTo>
                <a:cubicBezTo>
                  <a:pt x="1582915" y="1828391"/>
                  <a:pt x="1583368" y="1828028"/>
                  <a:pt x="1583876" y="1827302"/>
                </a:cubicBezTo>
                <a:lnTo>
                  <a:pt x="1584002" y="1826495"/>
                </a:lnTo>
                <a:lnTo>
                  <a:pt x="1587195" y="1823914"/>
                </a:lnTo>
                <a:lnTo>
                  <a:pt x="1597165" y="1827578"/>
                </a:lnTo>
                <a:lnTo>
                  <a:pt x="1600393" y="1828578"/>
                </a:lnTo>
                <a:lnTo>
                  <a:pt x="1601802" y="1829550"/>
                </a:lnTo>
                <a:cubicBezTo>
                  <a:pt x="1603301" y="1829515"/>
                  <a:pt x="1605252" y="1828339"/>
                  <a:pt x="1608079" y="1825157"/>
                </a:cubicBezTo>
                <a:cubicBezTo>
                  <a:pt x="1605704" y="1827786"/>
                  <a:pt x="1603782" y="1828893"/>
                  <a:pt x="1602050" y="1829092"/>
                </a:cubicBezTo>
                <a:lnTo>
                  <a:pt x="1600393" y="1828578"/>
                </a:lnTo>
                <a:lnTo>
                  <a:pt x="1598240" y="1827094"/>
                </a:lnTo>
                <a:cubicBezTo>
                  <a:pt x="1596204" y="1824327"/>
                  <a:pt x="1594281" y="1820453"/>
                  <a:pt x="1589079" y="1822390"/>
                </a:cubicBezTo>
                <a:close/>
                <a:moveTo>
                  <a:pt x="47798" y="1807448"/>
                </a:moveTo>
                <a:cubicBezTo>
                  <a:pt x="50964" y="1813536"/>
                  <a:pt x="55149" y="1813951"/>
                  <a:pt x="59446" y="1814227"/>
                </a:cubicBezTo>
                <a:lnTo>
                  <a:pt x="63831" y="1814913"/>
                </a:lnTo>
                <a:lnTo>
                  <a:pt x="64633" y="1815038"/>
                </a:lnTo>
                <a:lnTo>
                  <a:pt x="71774" y="1820177"/>
                </a:lnTo>
                <a:cubicBezTo>
                  <a:pt x="69964" y="1817410"/>
                  <a:pt x="67957" y="1815991"/>
                  <a:pt x="65865" y="1815230"/>
                </a:cubicBezTo>
                <a:lnTo>
                  <a:pt x="64633" y="1815038"/>
                </a:lnTo>
                <a:lnTo>
                  <a:pt x="64083" y="1814642"/>
                </a:lnTo>
                <a:cubicBezTo>
                  <a:pt x="57297" y="1816303"/>
                  <a:pt x="51869" y="1814089"/>
                  <a:pt x="47798" y="1807448"/>
                </a:cubicBezTo>
                <a:close/>
                <a:moveTo>
                  <a:pt x="7085125" y="1805788"/>
                </a:moveTo>
                <a:cubicBezTo>
                  <a:pt x="7084221" y="1828754"/>
                  <a:pt x="7075625" y="1852690"/>
                  <a:pt x="7065842" y="1876417"/>
                </a:cubicBezTo>
                <a:lnTo>
                  <a:pt x="7062480" y="1885252"/>
                </a:lnTo>
                <a:lnTo>
                  <a:pt x="7053571" y="1907270"/>
                </a:lnTo>
                <a:cubicBezTo>
                  <a:pt x="7049047" y="1918234"/>
                  <a:pt x="7044863" y="1928507"/>
                  <a:pt x="7041696" y="1937500"/>
                </a:cubicBezTo>
                <a:cubicBezTo>
                  <a:pt x="7041244" y="1940267"/>
                  <a:pt x="7055720" y="1896548"/>
                  <a:pt x="7041696" y="1937500"/>
                </a:cubicBezTo>
                <a:cubicBezTo>
                  <a:pt x="7041244" y="1940267"/>
                  <a:pt x="7040338" y="1943034"/>
                  <a:pt x="7039434" y="1945801"/>
                </a:cubicBezTo>
                <a:lnTo>
                  <a:pt x="7062480" y="1885252"/>
                </a:lnTo>
                <a:lnTo>
                  <a:pt x="7067482" y="1872889"/>
                </a:lnTo>
                <a:cubicBezTo>
                  <a:pt x="7076530" y="1849369"/>
                  <a:pt x="7084221" y="1825434"/>
                  <a:pt x="7085125" y="1805788"/>
                </a:cubicBezTo>
                <a:close/>
                <a:moveTo>
                  <a:pt x="3075169" y="1802467"/>
                </a:moveTo>
                <a:cubicBezTo>
                  <a:pt x="3070193" y="1817410"/>
                  <a:pt x="3060693" y="1830138"/>
                  <a:pt x="3052097" y="1841760"/>
                </a:cubicBezTo>
                <a:cubicBezTo>
                  <a:pt x="3057979" y="1833459"/>
                  <a:pt x="3075169" y="1814642"/>
                  <a:pt x="3075169" y="1802467"/>
                </a:cubicBezTo>
                <a:cubicBezTo>
                  <a:pt x="3075169" y="1802467"/>
                  <a:pt x="3070193" y="1817963"/>
                  <a:pt x="3075169" y="1802467"/>
                </a:cubicBezTo>
                <a:close/>
                <a:moveTo>
                  <a:pt x="6023218" y="1802320"/>
                </a:moveTo>
                <a:cubicBezTo>
                  <a:pt x="6016051" y="1799700"/>
                  <a:pt x="6011046" y="1820038"/>
                  <a:pt x="5997135" y="1837886"/>
                </a:cubicBezTo>
                <a:cubicBezTo>
                  <a:pt x="5974968" y="1866663"/>
                  <a:pt x="5960944" y="1871091"/>
                  <a:pt x="5979492" y="1909276"/>
                </a:cubicBezTo>
                <a:cubicBezTo>
                  <a:pt x="5986730" y="1924772"/>
                  <a:pt x="6022016" y="1980666"/>
                  <a:pt x="6031969" y="1974579"/>
                </a:cubicBezTo>
                <a:cubicBezTo>
                  <a:pt x="6031969" y="1943588"/>
                  <a:pt x="6031969" y="1913150"/>
                  <a:pt x="6031969" y="1882159"/>
                </a:cubicBezTo>
                <a:cubicBezTo>
                  <a:pt x="6031969" y="1865003"/>
                  <a:pt x="6037850" y="1826818"/>
                  <a:pt x="6031517" y="1813536"/>
                </a:cubicBezTo>
                <a:cubicBezTo>
                  <a:pt x="6028237" y="1806618"/>
                  <a:pt x="6025607" y="1803194"/>
                  <a:pt x="6023218" y="1802320"/>
                </a:cubicBezTo>
                <a:close/>
                <a:moveTo>
                  <a:pt x="5858705" y="1798040"/>
                </a:moveTo>
                <a:cubicBezTo>
                  <a:pt x="5847848" y="1799700"/>
                  <a:pt x="5854633" y="1959637"/>
                  <a:pt x="5854633" y="1978453"/>
                </a:cubicBezTo>
                <a:cubicBezTo>
                  <a:pt x="5875443" y="1960190"/>
                  <a:pt x="5915706" y="1914257"/>
                  <a:pt x="5913444" y="1881052"/>
                </a:cubicBezTo>
                <a:cubicBezTo>
                  <a:pt x="5912086" y="1866110"/>
                  <a:pt x="5871824" y="1795826"/>
                  <a:pt x="5858705" y="1798040"/>
                </a:cubicBezTo>
                <a:close/>
                <a:moveTo>
                  <a:pt x="7334390" y="1796933"/>
                </a:moveTo>
                <a:cubicBezTo>
                  <a:pt x="7339366" y="1804128"/>
                  <a:pt x="7349771" y="1810769"/>
                  <a:pt x="7347057" y="1801914"/>
                </a:cubicBezTo>
                <a:cubicBezTo>
                  <a:pt x="7342080" y="1803021"/>
                  <a:pt x="7338009" y="1801361"/>
                  <a:pt x="7334390" y="1796933"/>
                </a:cubicBezTo>
                <a:close/>
                <a:moveTo>
                  <a:pt x="3646617" y="1796159"/>
                </a:moveTo>
                <a:cubicBezTo>
                  <a:pt x="3629435" y="1788079"/>
                  <a:pt x="3617016" y="1847155"/>
                  <a:pt x="3625724" y="1838439"/>
                </a:cubicBezTo>
                <a:cubicBezTo>
                  <a:pt x="3632962" y="1830691"/>
                  <a:pt x="3678201" y="1843420"/>
                  <a:pt x="3654224" y="1804128"/>
                </a:cubicBezTo>
                <a:cubicBezTo>
                  <a:pt x="3651623" y="1799839"/>
                  <a:pt x="3649071" y="1797314"/>
                  <a:pt x="3646617" y="1796159"/>
                </a:cubicBezTo>
                <a:close/>
                <a:moveTo>
                  <a:pt x="3085122" y="1795826"/>
                </a:moveTo>
                <a:cubicBezTo>
                  <a:pt x="3084217" y="1801914"/>
                  <a:pt x="3083312" y="1808555"/>
                  <a:pt x="3082860" y="1814642"/>
                </a:cubicBezTo>
                <a:cubicBezTo>
                  <a:pt x="3089193" y="1801914"/>
                  <a:pt x="3090098" y="1795826"/>
                  <a:pt x="3085122" y="1795826"/>
                </a:cubicBezTo>
                <a:close/>
                <a:moveTo>
                  <a:pt x="5918476" y="1757433"/>
                </a:moveTo>
                <a:cubicBezTo>
                  <a:pt x="5903604" y="1757226"/>
                  <a:pt x="5889693" y="1759301"/>
                  <a:pt x="5887205" y="1768709"/>
                </a:cubicBezTo>
                <a:cubicBezTo>
                  <a:pt x="5892634" y="1749340"/>
                  <a:pt x="5882229" y="1786418"/>
                  <a:pt x="5887205" y="1768709"/>
                </a:cubicBezTo>
                <a:cubicBezTo>
                  <a:pt x="5884038" y="1779777"/>
                  <a:pt x="5926563" y="1845634"/>
                  <a:pt x="5936515" y="1848401"/>
                </a:cubicBezTo>
                <a:cubicBezTo>
                  <a:pt x="5952801" y="1853935"/>
                  <a:pt x="5974516" y="1813536"/>
                  <a:pt x="5984921" y="1800254"/>
                </a:cubicBezTo>
                <a:cubicBezTo>
                  <a:pt x="6017040" y="1757087"/>
                  <a:pt x="5988992" y="1759855"/>
                  <a:pt x="5955516" y="1759855"/>
                </a:cubicBezTo>
                <a:cubicBezTo>
                  <a:pt x="5949182" y="1760131"/>
                  <a:pt x="5933349" y="1757641"/>
                  <a:pt x="5918476" y="1757433"/>
                </a:cubicBezTo>
                <a:close/>
                <a:moveTo>
                  <a:pt x="7146650" y="1746019"/>
                </a:moveTo>
                <a:cubicBezTo>
                  <a:pt x="7146084" y="1744912"/>
                  <a:pt x="7146084" y="1745362"/>
                  <a:pt x="7146360" y="1746633"/>
                </a:cubicBezTo>
                <a:lnTo>
                  <a:pt x="7147110" y="1749682"/>
                </a:lnTo>
                <a:lnTo>
                  <a:pt x="7148459" y="1760408"/>
                </a:lnTo>
                <a:cubicBezTo>
                  <a:pt x="7149816" y="1761238"/>
                  <a:pt x="7148799" y="1756534"/>
                  <a:pt x="7147724" y="1752176"/>
                </a:cubicBezTo>
                <a:lnTo>
                  <a:pt x="7147110" y="1749682"/>
                </a:lnTo>
                <a:close/>
                <a:moveTo>
                  <a:pt x="7057530" y="1735504"/>
                </a:moveTo>
                <a:cubicBezTo>
                  <a:pt x="7053910" y="1752660"/>
                  <a:pt x="7057982" y="1733291"/>
                  <a:pt x="7057530" y="1735504"/>
                </a:cubicBezTo>
                <a:close/>
                <a:moveTo>
                  <a:pt x="7057530" y="1735504"/>
                </a:moveTo>
                <a:cubicBezTo>
                  <a:pt x="7056624" y="1739932"/>
                  <a:pt x="7034458" y="1785312"/>
                  <a:pt x="7034458" y="1778117"/>
                </a:cubicBezTo>
                <a:cubicBezTo>
                  <a:pt x="7051648" y="1773690"/>
                  <a:pt x="7060244" y="1727203"/>
                  <a:pt x="7057530" y="1735504"/>
                </a:cubicBezTo>
                <a:close/>
                <a:moveTo>
                  <a:pt x="7357914" y="1724436"/>
                </a:moveTo>
                <a:cubicBezTo>
                  <a:pt x="7358366" y="1734951"/>
                  <a:pt x="7353842" y="1722776"/>
                  <a:pt x="7357914" y="1724436"/>
                </a:cubicBezTo>
                <a:close/>
                <a:moveTo>
                  <a:pt x="2867524" y="1720009"/>
                </a:moveTo>
                <a:lnTo>
                  <a:pt x="2866870" y="1751522"/>
                </a:lnTo>
                <a:lnTo>
                  <a:pt x="2859833" y="1778117"/>
                </a:lnTo>
                <a:cubicBezTo>
                  <a:pt x="2860286" y="1791953"/>
                  <a:pt x="2860738" y="1806341"/>
                  <a:pt x="2862095" y="1820177"/>
                </a:cubicBezTo>
                <a:cubicBezTo>
                  <a:pt x="2860738" y="1803574"/>
                  <a:pt x="2863905" y="1786142"/>
                  <a:pt x="2866506" y="1769055"/>
                </a:cubicBezTo>
                <a:lnTo>
                  <a:pt x="2866870" y="1751522"/>
                </a:lnTo>
                <a:lnTo>
                  <a:pt x="2867411" y="1749478"/>
                </a:lnTo>
                <a:cubicBezTo>
                  <a:pt x="2869447" y="1740347"/>
                  <a:pt x="2870238" y="1731077"/>
                  <a:pt x="2867524" y="1720009"/>
                </a:cubicBezTo>
                <a:close/>
                <a:moveTo>
                  <a:pt x="7345248" y="1718349"/>
                </a:moveTo>
                <a:cubicBezTo>
                  <a:pt x="7366057" y="1728310"/>
                  <a:pt x="7352033" y="1733291"/>
                  <a:pt x="7366962" y="1747679"/>
                </a:cubicBezTo>
                <a:cubicBezTo>
                  <a:pt x="7361081" y="1742145"/>
                  <a:pt x="7357914" y="1733844"/>
                  <a:pt x="7357914" y="1724436"/>
                </a:cubicBezTo>
                <a:cubicBezTo>
                  <a:pt x="7353842" y="1722776"/>
                  <a:pt x="7349319" y="1720562"/>
                  <a:pt x="7345248" y="1718349"/>
                </a:cubicBezTo>
                <a:close/>
                <a:moveTo>
                  <a:pt x="93941" y="1694552"/>
                </a:moveTo>
                <a:cubicBezTo>
                  <a:pt x="93036" y="1697872"/>
                  <a:pt x="91679" y="1701746"/>
                  <a:pt x="90774" y="1705067"/>
                </a:cubicBezTo>
                <a:cubicBezTo>
                  <a:pt x="90322" y="1712261"/>
                  <a:pt x="88060" y="1717795"/>
                  <a:pt x="83988" y="1722222"/>
                </a:cubicBezTo>
                <a:cubicBezTo>
                  <a:pt x="90774" y="1716135"/>
                  <a:pt x="90322" y="1702853"/>
                  <a:pt x="93941" y="1694552"/>
                </a:cubicBezTo>
                <a:close/>
                <a:moveTo>
                  <a:pt x="7232525" y="1688689"/>
                </a:moveTo>
                <a:cubicBezTo>
                  <a:pt x="7231274" y="1687288"/>
                  <a:pt x="7244591" y="1692892"/>
                  <a:pt x="7239841" y="1692892"/>
                </a:cubicBezTo>
                <a:cubicBezTo>
                  <a:pt x="7234978" y="1690401"/>
                  <a:pt x="7232942" y="1689156"/>
                  <a:pt x="7232525" y="1688689"/>
                </a:cubicBezTo>
                <a:close/>
                <a:moveTo>
                  <a:pt x="4207946" y="1688464"/>
                </a:moveTo>
                <a:cubicBezTo>
                  <a:pt x="4212470" y="1688464"/>
                  <a:pt x="4202969" y="1700639"/>
                  <a:pt x="4207946" y="1688464"/>
                </a:cubicBezTo>
                <a:close/>
                <a:moveTo>
                  <a:pt x="4207946" y="1688464"/>
                </a:moveTo>
                <a:cubicBezTo>
                  <a:pt x="4202065" y="1702853"/>
                  <a:pt x="4181707" y="1695659"/>
                  <a:pt x="4191660" y="1689571"/>
                </a:cubicBezTo>
                <a:cubicBezTo>
                  <a:pt x="4178993" y="1697319"/>
                  <a:pt x="4172659" y="1695659"/>
                  <a:pt x="4158635" y="1698426"/>
                </a:cubicBezTo>
                <a:cubicBezTo>
                  <a:pt x="4159088" y="1713921"/>
                  <a:pt x="4265851" y="1705620"/>
                  <a:pt x="4280328" y="1705620"/>
                </a:cubicBezTo>
                <a:cubicBezTo>
                  <a:pt x="4269470" y="1691785"/>
                  <a:pt x="4258613" y="1699533"/>
                  <a:pt x="4245494" y="1697319"/>
                </a:cubicBezTo>
                <a:cubicBezTo>
                  <a:pt x="4231017" y="1694552"/>
                  <a:pt x="4222422" y="1687911"/>
                  <a:pt x="4207946" y="1688464"/>
                </a:cubicBezTo>
                <a:close/>
                <a:moveTo>
                  <a:pt x="7309056" y="1681270"/>
                </a:moveTo>
                <a:cubicBezTo>
                  <a:pt x="7311318" y="1687357"/>
                  <a:pt x="7309509" y="1691785"/>
                  <a:pt x="7303628" y="1695105"/>
                </a:cubicBezTo>
                <a:cubicBezTo>
                  <a:pt x="7306794" y="1689018"/>
                  <a:pt x="7310866" y="1685144"/>
                  <a:pt x="7316294" y="1682377"/>
                </a:cubicBezTo>
                <a:cubicBezTo>
                  <a:pt x="7311318" y="1689018"/>
                  <a:pt x="7309056" y="1688464"/>
                  <a:pt x="7309056" y="1681270"/>
                </a:cubicBezTo>
                <a:close/>
                <a:moveTo>
                  <a:pt x="2729546" y="1677396"/>
                </a:moveTo>
                <a:cubicBezTo>
                  <a:pt x="2725927" y="1687911"/>
                  <a:pt x="2729546" y="1677949"/>
                  <a:pt x="2729546" y="1677396"/>
                </a:cubicBezTo>
                <a:close/>
                <a:moveTo>
                  <a:pt x="45988" y="1675182"/>
                </a:moveTo>
                <a:cubicBezTo>
                  <a:pt x="40333" y="1676289"/>
                  <a:pt x="36488" y="1680025"/>
                  <a:pt x="34339" y="1684936"/>
                </a:cubicBezTo>
                <a:lnTo>
                  <a:pt x="33899" y="1689971"/>
                </a:lnTo>
                <a:lnTo>
                  <a:pt x="31059" y="1693445"/>
                </a:lnTo>
                <a:cubicBezTo>
                  <a:pt x="31964" y="1696212"/>
                  <a:pt x="34678" y="1682377"/>
                  <a:pt x="31059" y="1693445"/>
                </a:cubicBezTo>
                <a:cubicBezTo>
                  <a:pt x="32416" y="1696212"/>
                  <a:pt x="32869" y="1698979"/>
                  <a:pt x="32869" y="1701746"/>
                </a:cubicBezTo>
                <a:lnTo>
                  <a:pt x="33899" y="1689971"/>
                </a:lnTo>
                <a:close/>
                <a:moveTo>
                  <a:pt x="7180183" y="1668472"/>
                </a:moveTo>
                <a:cubicBezTo>
                  <a:pt x="7176847" y="1670202"/>
                  <a:pt x="7175150" y="1675736"/>
                  <a:pt x="7175150" y="1685144"/>
                </a:cubicBezTo>
                <a:cubicBezTo>
                  <a:pt x="7162936" y="1685697"/>
                  <a:pt x="7143935" y="1682377"/>
                  <a:pt x="7151626" y="1705067"/>
                </a:cubicBezTo>
                <a:cubicBezTo>
                  <a:pt x="7152078" y="1705067"/>
                  <a:pt x="7175602" y="1692338"/>
                  <a:pt x="7174698" y="1693998"/>
                </a:cubicBezTo>
                <a:cubicBezTo>
                  <a:pt x="7172436" y="1693998"/>
                  <a:pt x="7172436" y="1691231"/>
                  <a:pt x="7175150" y="1685144"/>
                </a:cubicBezTo>
                <a:cubicBezTo>
                  <a:pt x="7176960" y="1686251"/>
                  <a:pt x="7178769" y="1687911"/>
                  <a:pt x="7180578" y="1689018"/>
                </a:cubicBezTo>
                <a:cubicBezTo>
                  <a:pt x="7198674" y="1696212"/>
                  <a:pt x="7219936" y="1682377"/>
                  <a:pt x="7239841" y="1692892"/>
                </a:cubicBezTo>
                <a:cubicBezTo>
                  <a:pt x="7246174" y="1692892"/>
                  <a:pt x="7252508" y="1692892"/>
                  <a:pt x="7258842" y="1692892"/>
                </a:cubicBezTo>
                <a:cubicBezTo>
                  <a:pt x="7259746" y="1677949"/>
                  <a:pt x="7205912" y="1672969"/>
                  <a:pt x="7195055" y="1674629"/>
                </a:cubicBezTo>
                <a:cubicBezTo>
                  <a:pt x="7188495" y="1668818"/>
                  <a:pt x="7183519" y="1666743"/>
                  <a:pt x="7180183" y="1668472"/>
                </a:cubicBezTo>
                <a:close/>
                <a:moveTo>
                  <a:pt x="7305317" y="1654550"/>
                </a:moveTo>
                <a:cubicBezTo>
                  <a:pt x="7304362" y="1653461"/>
                  <a:pt x="7303966" y="1653599"/>
                  <a:pt x="7304532" y="1655813"/>
                </a:cubicBezTo>
                <a:cubicBezTo>
                  <a:pt x="7309056" y="1661900"/>
                  <a:pt x="7313580" y="1667988"/>
                  <a:pt x="7318104" y="1674629"/>
                </a:cubicBezTo>
                <a:cubicBezTo>
                  <a:pt x="7316069" y="1672139"/>
                  <a:pt x="7308180" y="1657819"/>
                  <a:pt x="7305317" y="1654550"/>
                </a:cubicBezTo>
                <a:close/>
                <a:moveTo>
                  <a:pt x="7276032" y="1649172"/>
                </a:moveTo>
                <a:lnTo>
                  <a:pt x="7288412" y="1656507"/>
                </a:lnTo>
                <a:lnTo>
                  <a:pt x="7288647" y="1658028"/>
                </a:lnTo>
                <a:lnTo>
                  <a:pt x="7288699" y="1675736"/>
                </a:lnTo>
                <a:cubicBezTo>
                  <a:pt x="7288926" y="1667158"/>
                  <a:pt x="7289265" y="1664252"/>
                  <a:pt x="7289265" y="1662039"/>
                </a:cubicBezTo>
                <a:lnTo>
                  <a:pt x="7288647" y="1658028"/>
                </a:lnTo>
                <a:lnTo>
                  <a:pt x="7288643" y="1656643"/>
                </a:lnTo>
                <a:lnTo>
                  <a:pt x="7288412" y="1656507"/>
                </a:lnTo>
                <a:lnTo>
                  <a:pt x="7287794" y="1652492"/>
                </a:lnTo>
                <a:cubicBezTo>
                  <a:pt x="7283722" y="1651386"/>
                  <a:pt x="7279651" y="1650279"/>
                  <a:pt x="7276032" y="1649172"/>
                </a:cubicBezTo>
                <a:close/>
                <a:moveTo>
                  <a:pt x="4079015" y="1644191"/>
                </a:moveTo>
                <a:cubicBezTo>
                  <a:pt x="4083539" y="1652492"/>
                  <a:pt x="4085801" y="1654706"/>
                  <a:pt x="4085801" y="1650832"/>
                </a:cubicBezTo>
                <a:cubicBezTo>
                  <a:pt x="4083539" y="1648618"/>
                  <a:pt x="4081277" y="1646405"/>
                  <a:pt x="4079015" y="1644191"/>
                </a:cubicBezTo>
                <a:close/>
                <a:moveTo>
                  <a:pt x="7131944" y="1639060"/>
                </a:moveTo>
                <a:lnTo>
                  <a:pt x="7131784" y="1639147"/>
                </a:lnTo>
                <a:lnTo>
                  <a:pt x="7129911" y="1639210"/>
                </a:lnTo>
                <a:close/>
                <a:moveTo>
                  <a:pt x="5943754" y="1632016"/>
                </a:moveTo>
                <a:cubicBezTo>
                  <a:pt x="5962754" y="1658027"/>
                  <a:pt x="5924753" y="1658027"/>
                  <a:pt x="5943754" y="1632016"/>
                </a:cubicBezTo>
                <a:close/>
                <a:moveTo>
                  <a:pt x="5943754" y="1632016"/>
                </a:moveTo>
                <a:cubicBezTo>
                  <a:pt x="5932444" y="1647512"/>
                  <a:pt x="5887658" y="1692338"/>
                  <a:pt x="5885396" y="1713921"/>
                </a:cubicBezTo>
                <a:cubicBezTo>
                  <a:pt x="5883134" y="1737165"/>
                  <a:pt x="5922944" y="1727757"/>
                  <a:pt x="5935158" y="1728310"/>
                </a:cubicBezTo>
                <a:cubicBezTo>
                  <a:pt x="5953254" y="1728310"/>
                  <a:pt x="6003921" y="1742145"/>
                  <a:pt x="6000754" y="1712814"/>
                </a:cubicBezTo>
                <a:cubicBezTo>
                  <a:pt x="5998040" y="1689018"/>
                  <a:pt x="5956420" y="1649725"/>
                  <a:pt x="5943754" y="1632016"/>
                </a:cubicBezTo>
                <a:close/>
                <a:moveTo>
                  <a:pt x="7236948" y="1625717"/>
                </a:moveTo>
                <a:lnTo>
                  <a:pt x="7237573" y="1625849"/>
                </a:lnTo>
                <a:lnTo>
                  <a:pt x="7237700" y="1626058"/>
                </a:lnTo>
                <a:lnTo>
                  <a:pt x="7237183" y="1626101"/>
                </a:lnTo>
                <a:close/>
                <a:moveTo>
                  <a:pt x="7153888" y="1612093"/>
                </a:moveTo>
                <a:lnTo>
                  <a:pt x="7147634" y="1628446"/>
                </a:lnTo>
                <a:lnTo>
                  <a:pt x="7143596" y="1632777"/>
                </a:lnTo>
                <a:lnTo>
                  <a:pt x="7143117" y="1633035"/>
                </a:lnTo>
                <a:lnTo>
                  <a:pt x="7129911" y="1639210"/>
                </a:lnTo>
                <a:cubicBezTo>
                  <a:pt x="7128102" y="1640317"/>
                  <a:pt x="7126292" y="1641424"/>
                  <a:pt x="7124482" y="1643084"/>
                </a:cubicBezTo>
                <a:lnTo>
                  <a:pt x="7131784" y="1639147"/>
                </a:lnTo>
                <a:lnTo>
                  <a:pt x="7136018" y="1639003"/>
                </a:lnTo>
                <a:cubicBezTo>
                  <a:pt x="7137262" y="1638830"/>
                  <a:pt x="7137997" y="1638674"/>
                  <a:pt x="7137290" y="1638666"/>
                </a:cubicBezTo>
                <a:lnTo>
                  <a:pt x="7131944" y="1639060"/>
                </a:lnTo>
                <a:lnTo>
                  <a:pt x="7143117" y="1633035"/>
                </a:lnTo>
                <a:lnTo>
                  <a:pt x="7146480" y="1631463"/>
                </a:lnTo>
                <a:lnTo>
                  <a:pt x="7147634" y="1628446"/>
                </a:lnTo>
                <a:lnTo>
                  <a:pt x="7150311" y="1625574"/>
                </a:lnTo>
                <a:cubicBezTo>
                  <a:pt x="7152078" y="1622331"/>
                  <a:pt x="7153322" y="1618042"/>
                  <a:pt x="7153888" y="1612093"/>
                </a:cubicBezTo>
                <a:close/>
                <a:moveTo>
                  <a:pt x="7310414" y="1603239"/>
                </a:moveTo>
                <a:lnTo>
                  <a:pt x="7310696" y="1607555"/>
                </a:lnTo>
                <a:lnTo>
                  <a:pt x="7310518" y="1608565"/>
                </a:lnTo>
                <a:lnTo>
                  <a:pt x="7310428" y="1608618"/>
                </a:lnTo>
                <a:close/>
                <a:moveTo>
                  <a:pt x="7310414" y="1603239"/>
                </a:moveTo>
                <a:cubicBezTo>
                  <a:pt x="7309622" y="1606698"/>
                  <a:pt x="7309481" y="1608427"/>
                  <a:pt x="7309650" y="1609075"/>
                </a:cubicBezTo>
                <a:lnTo>
                  <a:pt x="7310428" y="1608618"/>
                </a:lnTo>
                <a:lnTo>
                  <a:pt x="7310429" y="1609067"/>
                </a:lnTo>
                <a:lnTo>
                  <a:pt x="7309113" y="1616521"/>
                </a:lnTo>
                <a:cubicBezTo>
                  <a:pt x="7309848" y="1624683"/>
                  <a:pt x="7312902" y="1635613"/>
                  <a:pt x="7309509" y="1646405"/>
                </a:cubicBezTo>
                <a:cubicBezTo>
                  <a:pt x="7311771" y="1639210"/>
                  <a:pt x="7311205" y="1632016"/>
                  <a:pt x="7310470" y="1624822"/>
                </a:cubicBezTo>
                <a:lnTo>
                  <a:pt x="7310429" y="1609067"/>
                </a:lnTo>
                <a:lnTo>
                  <a:pt x="7310518" y="1608565"/>
                </a:lnTo>
                <a:lnTo>
                  <a:pt x="7310753" y="1608427"/>
                </a:lnTo>
                <a:lnTo>
                  <a:pt x="7310696" y="1607555"/>
                </a:lnTo>
                <a:lnTo>
                  <a:pt x="7310844" y="1606715"/>
                </a:lnTo>
                <a:cubicBezTo>
                  <a:pt x="7312732" y="1604380"/>
                  <a:pt x="7316295" y="1603100"/>
                  <a:pt x="7322628" y="1603239"/>
                </a:cubicBezTo>
                <a:cubicBezTo>
                  <a:pt x="7318556" y="1603239"/>
                  <a:pt x="7314485" y="1603239"/>
                  <a:pt x="7310414" y="1603239"/>
                </a:cubicBezTo>
                <a:close/>
                <a:moveTo>
                  <a:pt x="4944884" y="1562839"/>
                </a:moveTo>
                <a:cubicBezTo>
                  <a:pt x="4935384" y="1562286"/>
                  <a:pt x="4919550" y="1564500"/>
                  <a:pt x="4907336" y="1565053"/>
                </a:cubicBezTo>
                <a:cubicBezTo>
                  <a:pt x="4905074" y="1567820"/>
                  <a:pt x="4903264" y="1570034"/>
                  <a:pt x="4901002" y="1572247"/>
                </a:cubicBezTo>
                <a:cubicBezTo>
                  <a:pt x="4912764" y="1586636"/>
                  <a:pt x="4958455" y="1575568"/>
                  <a:pt x="4975646" y="1575568"/>
                </a:cubicBezTo>
                <a:cubicBezTo>
                  <a:pt x="4967051" y="1575568"/>
                  <a:pt x="4953931" y="1563393"/>
                  <a:pt x="4944884" y="1562839"/>
                </a:cubicBezTo>
                <a:close/>
                <a:moveTo>
                  <a:pt x="5486391" y="1561179"/>
                </a:moveTo>
                <a:cubicBezTo>
                  <a:pt x="5505391" y="1567820"/>
                  <a:pt x="5470105" y="1570034"/>
                  <a:pt x="5463771" y="1565606"/>
                </a:cubicBezTo>
                <a:cubicBezTo>
                  <a:pt x="5456985" y="1567267"/>
                  <a:pt x="5450200" y="1568374"/>
                  <a:pt x="5443414" y="1570034"/>
                </a:cubicBezTo>
                <a:cubicBezTo>
                  <a:pt x="5444771" y="1593831"/>
                  <a:pt x="5530272" y="1588850"/>
                  <a:pt x="5547010" y="1590510"/>
                </a:cubicBezTo>
                <a:cubicBezTo>
                  <a:pt x="5570534" y="1593831"/>
                  <a:pt x="5590892" y="1583869"/>
                  <a:pt x="5615321" y="1584976"/>
                </a:cubicBezTo>
                <a:cubicBezTo>
                  <a:pt x="5632511" y="1585529"/>
                  <a:pt x="5656488" y="1598258"/>
                  <a:pt x="5670512" y="1580549"/>
                </a:cubicBezTo>
                <a:cubicBezTo>
                  <a:pt x="5650155" y="1558966"/>
                  <a:pt x="5614868" y="1568374"/>
                  <a:pt x="5591797" y="1570034"/>
                </a:cubicBezTo>
                <a:cubicBezTo>
                  <a:pt x="5559677" y="1572247"/>
                  <a:pt x="5516700" y="1572247"/>
                  <a:pt x="5486391" y="1561179"/>
                </a:cubicBezTo>
                <a:close/>
                <a:moveTo>
                  <a:pt x="2467161" y="1552325"/>
                </a:moveTo>
                <a:cubicBezTo>
                  <a:pt x="2458566" y="1556198"/>
                  <a:pt x="2450876" y="1563393"/>
                  <a:pt x="2441375" y="1568374"/>
                </a:cubicBezTo>
                <a:cubicBezTo>
                  <a:pt x="2446352" y="1566713"/>
                  <a:pt x="2451780" y="1565606"/>
                  <a:pt x="2456757" y="1564500"/>
                </a:cubicBezTo>
                <a:cubicBezTo>
                  <a:pt x="2459019" y="1558966"/>
                  <a:pt x="2462185" y="1554538"/>
                  <a:pt x="2467161" y="1552325"/>
                </a:cubicBezTo>
                <a:close/>
                <a:moveTo>
                  <a:pt x="5868247" y="1549462"/>
                </a:moveTo>
                <a:cubicBezTo>
                  <a:pt x="5863879" y="1549419"/>
                  <a:pt x="5860062" y="1550941"/>
                  <a:pt x="5857348" y="1554538"/>
                </a:cubicBezTo>
                <a:cubicBezTo>
                  <a:pt x="5852937" y="1560349"/>
                  <a:pt x="5854125" y="1604449"/>
                  <a:pt x="5855566" y="1631739"/>
                </a:cubicBezTo>
                <a:lnTo>
                  <a:pt x="5856895" y="1651386"/>
                </a:lnTo>
                <a:cubicBezTo>
                  <a:pt x="5858705" y="1669648"/>
                  <a:pt x="5848752" y="1686251"/>
                  <a:pt x="5869110" y="1683484"/>
                </a:cubicBezTo>
                <a:cubicBezTo>
                  <a:pt x="5873634" y="1682930"/>
                  <a:pt x="5888562" y="1654153"/>
                  <a:pt x="5891277" y="1650279"/>
                </a:cubicBezTo>
                <a:cubicBezTo>
                  <a:pt x="5906658" y="1628696"/>
                  <a:pt x="5922944" y="1607112"/>
                  <a:pt x="5907563" y="1578335"/>
                </a:cubicBezTo>
                <a:cubicBezTo>
                  <a:pt x="5899420" y="1563808"/>
                  <a:pt x="5881352" y="1549592"/>
                  <a:pt x="5868247" y="1549462"/>
                </a:cubicBezTo>
                <a:close/>
                <a:moveTo>
                  <a:pt x="6012181" y="1547701"/>
                </a:moveTo>
                <a:cubicBezTo>
                  <a:pt x="5996927" y="1553363"/>
                  <a:pt x="5977683" y="1573908"/>
                  <a:pt x="5973611" y="1588850"/>
                </a:cubicBezTo>
                <a:cubicBezTo>
                  <a:pt x="5963659" y="1625929"/>
                  <a:pt x="6011612" y="1672969"/>
                  <a:pt x="6031064" y="1695659"/>
                </a:cubicBezTo>
                <a:cubicBezTo>
                  <a:pt x="6031064" y="1654706"/>
                  <a:pt x="6028350" y="1611540"/>
                  <a:pt x="6031517" y="1571141"/>
                </a:cubicBezTo>
                <a:cubicBezTo>
                  <a:pt x="6031064" y="1577228"/>
                  <a:pt x="6032421" y="1563393"/>
                  <a:pt x="6031517" y="1571141"/>
                </a:cubicBezTo>
                <a:cubicBezTo>
                  <a:pt x="6032648" y="1557859"/>
                  <a:pt x="6030046" y="1550664"/>
                  <a:pt x="6025395" y="1547759"/>
                </a:cubicBezTo>
                <a:cubicBezTo>
                  <a:pt x="6021907" y="1545580"/>
                  <a:pt x="6017266" y="1545814"/>
                  <a:pt x="6012181" y="1547701"/>
                </a:cubicBezTo>
                <a:close/>
                <a:moveTo>
                  <a:pt x="5933688" y="1542363"/>
                </a:moveTo>
                <a:cubicBezTo>
                  <a:pt x="5931313" y="1542086"/>
                  <a:pt x="5929503" y="1542917"/>
                  <a:pt x="5927920" y="1549004"/>
                </a:cubicBezTo>
                <a:cubicBezTo>
                  <a:pt x="5925658" y="1556752"/>
                  <a:pt x="5935158" y="1565053"/>
                  <a:pt x="5940134" y="1566713"/>
                </a:cubicBezTo>
                <a:cubicBezTo>
                  <a:pt x="5946920" y="1569480"/>
                  <a:pt x="5961397" y="1562839"/>
                  <a:pt x="5959135" y="1550664"/>
                </a:cubicBezTo>
                <a:cubicBezTo>
                  <a:pt x="5955968" y="1532955"/>
                  <a:pt x="5950992" y="1549004"/>
                  <a:pt x="5942849" y="1542363"/>
                </a:cubicBezTo>
                <a:cubicBezTo>
                  <a:pt x="5939004" y="1544023"/>
                  <a:pt x="5936063" y="1542640"/>
                  <a:pt x="5933688" y="1542363"/>
                </a:cubicBezTo>
                <a:close/>
                <a:moveTo>
                  <a:pt x="5739727" y="1541810"/>
                </a:moveTo>
                <a:cubicBezTo>
                  <a:pt x="5759180" y="1548451"/>
                  <a:pt x="5713036" y="1549004"/>
                  <a:pt x="5703989" y="1554538"/>
                </a:cubicBezTo>
                <a:cubicBezTo>
                  <a:pt x="5706250" y="1562839"/>
                  <a:pt x="5703989" y="1568374"/>
                  <a:pt x="5698108" y="1570587"/>
                </a:cubicBezTo>
                <a:cubicBezTo>
                  <a:pt x="5693131" y="1570587"/>
                  <a:pt x="5688607" y="1571141"/>
                  <a:pt x="5683631" y="1572247"/>
                </a:cubicBezTo>
                <a:cubicBezTo>
                  <a:pt x="5713036" y="1609326"/>
                  <a:pt x="5583654" y="1606006"/>
                  <a:pt x="5574154" y="1605452"/>
                </a:cubicBezTo>
                <a:cubicBezTo>
                  <a:pt x="5549725" y="1603792"/>
                  <a:pt x="5526201" y="1594384"/>
                  <a:pt x="5502224" y="1596044"/>
                </a:cubicBezTo>
                <a:cubicBezTo>
                  <a:pt x="5477795" y="1597151"/>
                  <a:pt x="5461509" y="1601025"/>
                  <a:pt x="5437985" y="1586636"/>
                </a:cubicBezTo>
                <a:cubicBezTo>
                  <a:pt x="5404056" y="1566160"/>
                  <a:pt x="5395461" y="1565606"/>
                  <a:pt x="5354294" y="1567267"/>
                </a:cubicBezTo>
                <a:cubicBezTo>
                  <a:pt x="5334389" y="1568374"/>
                  <a:pt x="5312674" y="1573354"/>
                  <a:pt x="5294579" y="1575015"/>
                </a:cubicBezTo>
                <a:cubicBezTo>
                  <a:pt x="5287793" y="1575568"/>
                  <a:pt x="5276483" y="1573908"/>
                  <a:pt x="5267888" y="1573908"/>
                </a:cubicBezTo>
                <a:cubicBezTo>
                  <a:pt x="5265626" y="1573908"/>
                  <a:pt x="5240292" y="1579442"/>
                  <a:pt x="5252959" y="1573354"/>
                </a:cubicBezTo>
                <a:cubicBezTo>
                  <a:pt x="5220840" y="1588296"/>
                  <a:pt x="5030837" y="1553985"/>
                  <a:pt x="5026313" y="1606559"/>
                </a:cubicBezTo>
                <a:cubicBezTo>
                  <a:pt x="5024504" y="1575015"/>
                  <a:pt x="4712809" y="1619288"/>
                  <a:pt x="4672999" y="1624822"/>
                </a:cubicBezTo>
                <a:cubicBezTo>
                  <a:pt x="4606498" y="1633123"/>
                  <a:pt x="4539998" y="1639210"/>
                  <a:pt x="4473949" y="1648618"/>
                </a:cubicBezTo>
                <a:cubicBezTo>
                  <a:pt x="4440472" y="1653046"/>
                  <a:pt x="4406996" y="1658580"/>
                  <a:pt x="4373067" y="1663561"/>
                </a:cubicBezTo>
                <a:cubicBezTo>
                  <a:pt x="4362662" y="1665221"/>
                  <a:pt x="4310637" y="1675182"/>
                  <a:pt x="4311542" y="1673522"/>
                </a:cubicBezTo>
                <a:cubicBezTo>
                  <a:pt x="4289375" y="1715581"/>
                  <a:pt x="4273994" y="1718902"/>
                  <a:pt x="4227398" y="1717795"/>
                </a:cubicBezTo>
                <a:cubicBezTo>
                  <a:pt x="4193469" y="1717242"/>
                  <a:pt x="4164516" y="1710047"/>
                  <a:pt x="4132397" y="1705067"/>
                </a:cubicBezTo>
                <a:cubicBezTo>
                  <a:pt x="4095754" y="1699533"/>
                  <a:pt x="4047801" y="1715581"/>
                  <a:pt x="4011610" y="1722776"/>
                </a:cubicBezTo>
                <a:cubicBezTo>
                  <a:pt x="3935609" y="1737718"/>
                  <a:pt x="3859608" y="1754320"/>
                  <a:pt x="3783607" y="1770923"/>
                </a:cubicBezTo>
                <a:cubicBezTo>
                  <a:pt x="3734297" y="1781438"/>
                  <a:pt x="3700368" y="1769263"/>
                  <a:pt x="3705344" y="1839546"/>
                </a:cubicBezTo>
                <a:cubicBezTo>
                  <a:pt x="3701272" y="1783651"/>
                  <a:pt x="3705344" y="1841206"/>
                  <a:pt x="3705344" y="1839546"/>
                </a:cubicBezTo>
                <a:cubicBezTo>
                  <a:pt x="3705796" y="1849508"/>
                  <a:pt x="3701272" y="1862236"/>
                  <a:pt x="3703987" y="1873304"/>
                </a:cubicBezTo>
                <a:cubicBezTo>
                  <a:pt x="3713034" y="1908169"/>
                  <a:pt x="3706249" y="1871644"/>
                  <a:pt x="3725249" y="1879945"/>
                </a:cubicBezTo>
                <a:cubicBezTo>
                  <a:pt x="3729773" y="1882159"/>
                  <a:pt x="3739273" y="1886033"/>
                  <a:pt x="3743344" y="1887693"/>
                </a:cubicBezTo>
                <a:cubicBezTo>
                  <a:pt x="3749678" y="1889907"/>
                  <a:pt x="3742892" y="1909830"/>
                  <a:pt x="3751940" y="1908723"/>
                </a:cubicBezTo>
                <a:cubicBezTo>
                  <a:pt x="3763249" y="1907062"/>
                  <a:pt x="3753749" y="1891567"/>
                  <a:pt x="3759178" y="1884373"/>
                </a:cubicBezTo>
                <a:cubicBezTo>
                  <a:pt x="3760535" y="1882159"/>
                  <a:pt x="3774559" y="1878838"/>
                  <a:pt x="3777273" y="1878285"/>
                </a:cubicBezTo>
                <a:cubicBezTo>
                  <a:pt x="3784512" y="1876071"/>
                  <a:pt x="3783154" y="1869430"/>
                  <a:pt x="3793559" y="1877178"/>
                </a:cubicBezTo>
                <a:cubicBezTo>
                  <a:pt x="3802607" y="1883819"/>
                  <a:pt x="3798083" y="1900975"/>
                  <a:pt x="3803512" y="1905956"/>
                </a:cubicBezTo>
                <a:cubicBezTo>
                  <a:pt x="3810750" y="1912043"/>
                  <a:pt x="3844227" y="1912043"/>
                  <a:pt x="3852370" y="1912597"/>
                </a:cubicBezTo>
                <a:cubicBezTo>
                  <a:pt x="3859608" y="1912597"/>
                  <a:pt x="3872275" y="1910936"/>
                  <a:pt x="3879513" y="1907616"/>
                </a:cubicBezTo>
                <a:cubicBezTo>
                  <a:pt x="3886299" y="1904295"/>
                  <a:pt x="3894894" y="1889353"/>
                  <a:pt x="3901680" y="1889353"/>
                </a:cubicBezTo>
                <a:cubicBezTo>
                  <a:pt x="3908918" y="1888800"/>
                  <a:pt x="3919323" y="1902635"/>
                  <a:pt x="3926109" y="1905956"/>
                </a:cubicBezTo>
                <a:cubicBezTo>
                  <a:pt x="3935156" y="1909830"/>
                  <a:pt x="3945561" y="1908169"/>
                  <a:pt x="3955061" y="1909830"/>
                </a:cubicBezTo>
                <a:cubicBezTo>
                  <a:pt x="3977681" y="1914257"/>
                  <a:pt x="4010705" y="1930306"/>
                  <a:pt x="4022467" y="1900422"/>
                </a:cubicBezTo>
                <a:cubicBezTo>
                  <a:pt x="4014324" y="1889907"/>
                  <a:pt x="3974514" y="1898761"/>
                  <a:pt x="3984467" y="1871644"/>
                </a:cubicBezTo>
                <a:cubicBezTo>
                  <a:pt x="4016586" y="1894334"/>
                  <a:pt x="4056848" y="1894887"/>
                  <a:pt x="4091682" y="1907616"/>
                </a:cubicBezTo>
                <a:cubicBezTo>
                  <a:pt x="4098016" y="1909830"/>
                  <a:pt x="4122444" y="1919238"/>
                  <a:pt x="4127873" y="1918131"/>
                </a:cubicBezTo>
                <a:cubicBezTo>
                  <a:pt x="4150492" y="1913150"/>
                  <a:pt x="4141897" y="1900422"/>
                  <a:pt x="4147326" y="1878838"/>
                </a:cubicBezTo>
                <a:cubicBezTo>
                  <a:pt x="4156373" y="1841206"/>
                  <a:pt x="4181255" y="1839546"/>
                  <a:pt x="4205684" y="1824604"/>
                </a:cubicBezTo>
                <a:cubicBezTo>
                  <a:pt x="4238256" y="1805234"/>
                  <a:pt x="4271280" y="1791399"/>
                  <a:pt x="4304304" y="1772030"/>
                </a:cubicBezTo>
                <a:cubicBezTo>
                  <a:pt x="4343209" y="1748786"/>
                  <a:pt x="4383472" y="1764282"/>
                  <a:pt x="4426901" y="1770369"/>
                </a:cubicBezTo>
                <a:cubicBezTo>
                  <a:pt x="4445449" y="1773136"/>
                  <a:pt x="4463997" y="1777564"/>
                  <a:pt x="4482544" y="1779224"/>
                </a:cubicBezTo>
                <a:cubicBezTo>
                  <a:pt x="4504259" y="1781438"/>
                  <a:pt x="4533664" y="1768709"/>
                  <a:pt x="4554022" y="1773690"/>
                </a:cubicBezTo>
                <a:cubicBezTo>
                  <a:pt x="4564879" y="1775904"/>
                  <a:pt x="4568950" y="1784758"/>
                  <a:pt x="4579808" y="1791399"/>
                </a:cubicBezTo>
                <a:cubicBezTo>
                  <a:pt x="4593832" y="1799700"/>
                  <a:pt x="4610117" y="1795826"/>
                  <a:pt x="4625046" y="1798040"/>
                </a:cubicBezTo>
                <a:cubicBezTo>
                  <a:pt x="4651285" y="1800807"/>
                  <a:pt x="4705571" y="1789739"/>
                  <a:pt x="4709643" y="1832905"/>
                </a:cubicBezTo>
                <a:cubicBezTo>
                  <a:pt x="4725928" y="1817410"/>
                  <a:pt x="4730452" y="1822944"/>
                  <a:pt x="4743119" y="1842313"/>
                </a:cubicBezTo>
                <a:cubicBezTo>
                  <a:pt x="4748548" y="1835672"/>
                  <a:pt x="4742214" y="1816856"/>
                  <a:pt x="4751715" y="1813536"/>
                </a:cubicBezTo>
                <a:cubicBezTo>
                  <a:pt x="4754881" y="1812429"/>
                  <a:pt x="4765286" y="1829585"/>
                  <a:pt x="4767548" y="1831798"/>
                </a:cubicBezTo>
                <a:cubicBezTo>
                  <a:pt x="4777501" y="1840653"/>
                  <a:pt x="4774786" y="1845080"/>
                  <a:pt x="4786548" y="1850061"/>
                </a:cubicBezTo>
                <a:cubicBezTo>
                  <a:pt x="4799215" y="1855595"/>
                  <a:pt x="4818215" y="1850061"/>
                  <a:pt x="4831787" y="1850614"/>
                </a:cubicBezTo>
                <a:cubicBezTo>
                  <a:pt x="4866621" y="1850614"/>
                  <a:pt x="4901907" y="1856148"/>
                  <a:pt x="4936288" y="1849508"/>
                </a:cubicBezTo>
                <a:cubicBezTo>
                  <a:pt x="4962527" y="1844527"/>
                  <a:pt x="4985146" y="1832352"/>
                  <a:pt x="5012289" y="1837886"/>
                </a:cubicBezTo>
                <a:cubicBezTo>
                  <a:pt x="5041242" y="1843973"/>
                  <a:pt x="5068838" y="1863343"/>
                  <a:pt x="5095076" y="1878838"/>
                </a:cubicBezTo>
                <a:cubicBezTo>
                  <a:pt x="5104124" y="1884373"/>
                  <a:pt x="5115433" y="1897101"/>
                  <a:pt x="5123124" y="1899868"/>
                </a:cubicBezTo>
                <a:cubicBezTo>
                  <a:pt x="5131719" y="1903189"/>
                  <a:pt x="5140767" y="1895441"/>
                  <a:pt x="5150267" y="1898761"/>
                </a:cubicBezTo>
                <a:cubicBezTo>
                  <a:pt x="5175601" y="1907062"/>
                  <a:pt x="5162482" y="1920898"/>
                  <a:pt x="5173791" y="1934733"/>
                </a:cubicBezTo>
                <a:cubicBezTo>
                  <a:pt x="5185553" y="1949675"/>
                  <a:pt x="5171982" y="1938607"/>
                  <a:pt x="5186006" y="1946355"/>
                </a:cubicBezTo>
                <a:cubicBezTo>
                  <a:pt x="5197315" y="1952442"/>
                  <a:pt x="5212697" y="1947462"/>
                  <a:pt x="5224459" y="1945801"/>
                </a:cubicBezTo>
                <a:cubicBezTo>
                  <a:pt x="5247530" y="1942481"/>
                  <a:pt x="5271507" y="1924772"/>
                  <a:pt x="5288698" y="1944695"/>
                </a:cubicBezTo>
                <a:cubicBezTo>
                  <a:pt x="5295936" y="1953549"/>
                  <a:pt x="5294126" y="1982327"/>
                  <a:pt x="5300007" y="1988968"/>
                </a:cubicBezTo>
                <a:cubicBezTo>
                  <a:pt x="5303626" y="1993395"/>
                  <a:pt x="5317198" y="1990074"/>
                  <a:pt x="5322627" y="1995055"/>
                </a:cubicBezTo>
                <a:cubicBezTo>
                  <a:pt x="5337103" y="2007230"/>
                  <a:pt x="5327603" y="2031027"/>
                  <a:pt x="5342984" y="2035454"/>
                </a:cubicBezTo>
                <a:cubicBezTo>
                  <a:pt x="5368770" y="2043202"/>
                  <a:pt x="5366508" y="1998376"/>
                  <a:pt x="5376461" y="1987861"/>
                </a:cubicBezTo>
                <a:cubicBezTo>
                  <a:pt x="5387770" y="1977346"/>
                  <a:pt x="5415818" y="1981773"/>
                  <a:pt x="5432557" y="1979560"/>
                </a:cubicBezTo>
                <a:cubicBezTo>
                  <a:pt x="5440247" y="1978453"/>
                  <a:pt x="5453366" y="1983434"/>
                  <a:pt x="5460152" y="1977899"/>
                </a:cubicBezTo>
                <a:cubicBezTo>
                  <a:pt x="5466486" y="1972919"/>
                  <a:pt x="5463319" y="1948015"/>
                  <a:pt x="5475533" y="1951889"/>
                </a:cubicBezTo>
                <a:cubicBezTo>
                  <a:pt x="5487295" y="1955209"/>
                  <a:pt x="5485938" y="1986201"/>
                  <a:pt x="5495891" y="1995609"/>
                </a:cubicBezTo>
                <a:cubicBezTo>
                  <a:pt x="5502224" y="2001696"/>
                  <a:pt x="5512629" y="1996162"/>
                  <a:pt x="5518058" y="2005017"/>
                </a:cubicBezTo>
                <a:cubicBezTo>
                  <a:pt x="5522129" y="2011658"/>
                  <a:pt x="5514891" y="2040435"/>
                  <a:pt x="5513986" y="2047076"/>
                </a:cubicBezTo>
                <a:cubicBezTo>
                  <a:pt x="5532986" y="2050950"/>
                  <a:pt x="5594963" y="2040435"/>
                  <a:pt x="5601297" y="2066999"/>
                </a:cubicBezTo>
                <a:cubicBezTo>
                  <a:pt x="5603672" y="2075992"/>
                  <a:pt x="5600675" y="2081872"/>
                  <a:pt x="5594553" y="2085633"/>
                </a:cubicBezTo>
                <a:lnTo>
                  <a:pt x="5579999" y="2089015"/>
                </a:lnTo>
                <a:lnTo>
                  <a:pt x="5549442" y="2087683"/>
                </a:lnTo>
                <a:cubicBezTo>
                  <a:pt x="5538076" y="2088167"/>
                  <a:pt x="5526653" y="2089135"/>
                  <a:pt x="5515796" y="2089135"/>
                </a:cubicBezTo>
                <a:cubicBezTo>
                  <a:pt x="5525070" y="2089135"/>
                  <a:pt x="5548820" y="2092594"/>
                  <a:pt x="5569064" y="2091557"/>
                </a:cubicBezTo>
                <a:lnTo>
                  <a:pt x="5579999" y="2089015"/>
                </a:lnTo>
                <a:lnTo>
                  <a:pt x="5582749" y="2089135"/>
                </a:lnTo>
                <a:cubicBezTo>
                  <a:pt x="5604916" y="2093009"/>
                  <a:pt x="5584106" y="2110719"/>
                  <a:pt x="5615773" y="2101311"/>
                </a:cubicBezTo>
                <a:cubicBezTo>
                  <a:pt x="5618940" y="2108505"/>
                  <a:pt x="5606725" y="2114039"/>
                  <a:pt x="5615321" y="2120127"/>
                </a:cubicBezTo>
                <a:cubicBezTo>
                  <a:pt x="5622107" y="2125661"/>
                  <a:pt x="5627535" y="2130088"/>
                  <a:pt x="5635678" y="2132302"/>
                </a:cubicBezTo>
                <a:cubicBezTo>
                  <a:pt x="5654678" y="2136729"/>
                  <a:pt x="5682274" y="2125107"/>
                  <a:pt x="5703989" y="2126768"/>
                </a:cubicBezTo>
                <a:cubicBezTo>
                  <a:pt x="5722989" y="2128428"/>
                  <a:pt x="5745156" y="2133408"/>
                  <a:pt x="5718917" y="2146137"/>
                </a:cubicBezTo>
                <a:cubicBezTo>
                  <a:pt x="5710548" y="2150287"/>
                  <a:pt x="5697542" y="2150149"/>
                  <a:pt x="5684366" y="2148904"/>
                </a:cubicBezTo>
                <a:lnTo>
                  <a:pt x="5680781" y="2148514"/>
                </a:lnTo>
                <a:lnTo>
                  <a:pt x="5679560" y="2146137"/>
                </a:lnTo>
                <a:cubicBezTo>
                  <a:pt x="5669155" y="2145584"/>
                  <a:pt x="5658750" y="2145584"/>
                  <a:pt x="5648797" y="2145030"/>
                </a:cubicBezTo>
                <a:lnTo>
                  <a:pt x="5680781" y="2148514"/>
                </a:lnTo>
                <a:lnTo>
                  <a:pt x="5687102" y="2160820"/>
                </a:lnTo>
                <a:cubicBezTo>
                  <a:pt x="5704639" y="2172078"/>
                  <a:pt x="5745269" y="2171041"/>
                  <a:pt x="5746965" y="2139496"/>
                </a:cubicBezTo>
                <a:cubicBezTo>
                  <a:pt x="5750132" y="2081388"/>
                  <a:pt x="5678203" y="2130641"/>
                  <a:pt x="5658750" y="2090796"/>
                </a:cubicBezTo>
                <a:cubicBezTo>
                  <a:pt x="5676393" y="2083601"/>
                  <a:pt x="5698108" y="2087475"/>
                  <a:pt x="5716203" y="2090796"/>
                </a:cubicBezTo>
                <a:cubicBezTo>
                  <a:pt x="5722989" y="2090242"/>
                  <a:pt x="5729775" y="2090242"/>
                  <a:pt x="5736560" y="2091349"/>
                </a:cubicBezTo>
                <a:cubicBezTo>
                  <a:pt x="5741084" y="2095223"/>
                  <a:pt x="5745156" y="2099650"/>
                  <a:pt x="5749227" y="2104078"/>
                </a:cubicBezTo>
                <a:cubicBezTo>
                  <a:pt x="5756918" y="2103524"/>
                  <a:pt x="5765966" y="2103524"/>
                  <a:pt x="5763251" y="2083601"/>
                </a:cubicBezTo>
                <a:cubicBezTo>
                  <a:pt x="5760085" y="2058698"/>
                  <a:pt x="5733846" y="2075854"/>
                  <a:pt x="5722084" y="2077514"/>
                </a:cubicBezTo>
                <a:cubicBezTo>
                  <a:pt x="5720274" y="2078067"/>
                  <a:pt x="5703084" y="2058144"/>
                  <a:pt x="5702179" y="2057038"/>
                </a:cubicBezTo>
                <a:cubicBezTo>
                  <a:pt x="5699012" y="2052057"/>
                  <a:pt x="5696750" y="2047076"/>
                  <a:pt x="5696298" y="2040989"/>
                </a:cubicBezTo>
                <a:cubicBezTo>
                  <a:pt x="5696750" y="2033241"/>
                  <a:pt x="5693131" y="2029920"/>
                  <a:pt x="5685893" y="2031027"/>
                </a:cubicBezTo>
                <a:cubicBezTo>
                  <a:pt x="5678655" y="2019405"/>
                  <a:pt x="5661917" y="2006677"/>
                  <a:pt x="5656488" y="1986201"/>
                </a:cubicBezTo>
                <a:cubicBezTo>
                  <a:pt x="5664179" y="1977899"/>
                  <a:pt x="5678203" y="1973472"/>
                  <a:pt x="5684988" y="1983434"/>
                </a:cubicBezTo>
                <a:cubicBezTo>
                  <a:pt x="5689965" y="1990628"/>
                  <a:pt x="5679560" y="2000589"/>
                  <a:pt x="5682726" y="2006123"/>
                </a:cubicBezTo>
                <a:cubicBezTo>
                  <a:pt x="5691774" y="2024386"/>
                  <a:pt x="5701727" y="2028813"/>
                  <a:pt x="5717108" y="2018852"/>
                </a:cubicBezTo>
                <a:cubicBezTo>
                  <a:pt x="5729322" y="2011104"/>
                  <a:pt x="5713489" y="1996162"/>
                  <a:pt x="5731132" y="1999483"/>
                </a:cubicBezTo>
                <a:cubicBezTo>
                  <a:pt x="5749680" y="2002250"/>
                  <a:pt x="5732037" y="2019959"/>
                  <a:pt x="5737465" y="2027707"/>
                </a:cubicBezTo>
                <a:cubicBezTo>
                  <a:pt x="5741537" y="2033932"/>
                  <a:pt x="5757314" y="2046073"/>
                  <a:pt x="5768765" y="2048952"/>
                </a:cubicBezTo>
                <a:lnTo>
                  <a:pt x="5774845" y="2048455"/>
                </a:lnTo>
                <a:lnTo>
                  <a:pt x="5774843" y="2048460"/>
                </a:lnTo>
                <a:cubicBezTo>
                  <a:pt x="5772412" y="2052610"/>
                  <a:pt x="5768680" y="2055377"/>
                  <a:pt x="5763251" y="2064785"/>
                </a:cubicBezTo>
                <a:cubicBezTo>
                  <a:pt x="5766870" y="2058144"/>
                  <a:pt x="5779085" y="2060358"/>
                  <a:pt x="5778180" y="2048183"/>
                </a:cubicBezTo>
                <a:lnTo>
                  <a:pt x="5774845" y="2048455"/>
                </a:lnTo>
                <a:lnTo>
                  <a:pt x="5777565" y="2040193"/>
                </a:lnTo>
                <a:cubicBezTo>
                  <a:pt x="5778180" y="2036423"/>
                  <a:pt x="5778519" y="2031304"/>
                  <a:pt x="5778632" y="2023833"/>
                </a:cubicBezTo>
                <a:cubicBezTo>
                  <a:pt x="5779537" y="1995609"/>
                  <a:pt x="5776823" y="1967385"/>
                  <a:pt x="5776823" y="1939160"/>
                </a:cubicBezTo>
                <a:cubicBezTo>
                  <a:pt x="5776370" y="1886586"/>
                  <a:pt x="5777275" y="1834565"/>
                  <a:pt x="5777275" y="1782545"/>
                </a:cubicBezTo>
                <a:cubicBezTo>
                  <a:pt x="5777728" y="1723329"/>
                  <a:pt x="5776823" y="1664114"/>
                  <a:pt x="5778180" y="1604899"/>
                </a:cubicBezTo>
                <a:cubicBezTo>
                  <a:pt x="5778632" y="1556752"/>
                  <a:pt x="5775918" y="1554538"/>
                  <a:pt x="5739727" y="1541810"/>
                </a:cubicBezTo>
                <a:close/>
                <a:moveTo>
                  <a:pt x="4436401" y="1538489"/>
                </a:moveTo>
                <a:cubicBezTo>
                  <a:pt x="4434139" y="1544577"/>
                  <a:pt x="4430520" y="1547344"/>
                  <a:pt x="4424639" y="1547344"/>
                </a:cubicBezTo>
                <a:cubicBezTo>
                  <a:pt x="4434139" y="1544577"/>
                  <a:pt x="4430520" y="1544577"/>
                  <a:pt x="4436401" y="1538489"/>
                </a:cubicBezTo>
                <a:close/>
                <a:moveTo>
                  <a:pt x="593376" y="1535722"/>
                </a:moveTo>
                <a:cubicBezTo>
                  <a:pt x="592358" y="1540703"/>
                  <a:pt x="592301" y="1543435"/>
                  <a:pt x="592789" y="1544871"/>
                </a:cubicBezTo>
                <a:lnTo>
                  <a:pt x="594165" y="1545573"/>
                </a:lnTo>
                <a:lnTo>
                  <a:pt x="594167" y="1545597"/>
                </a:lnTo>
                <a:lnTo>
                  <a:pt x="594280" y="1545631"/>
                </a:lnTo>
                <a:lnTo>
                  <a:pt x="595468" y="1546237"/>
                </a:lnTo>
                <a:lnTo>
                  <a:pt x="595951" y="1546138"/>
                </a:lnTo>
                <a:lnTo>
                  <a:pt x="599977" y="1547358"/>
                </a:lnTo>
                <a:lnTo>
                  <a:pt x="600614" y="1548451"/>
                </a:lnTo>
                <a:cubicBezTo>
                  <a:pt x="605590" y="1545684"/>
                  <a:pt x="610567" y="1542917"/>
                  <a:pt x="615543" y="1540149"/>
                </a:cubicBezTo>
                <a:cubicBezTo>
                  <a:pt x="612150" y="1542917"/>
                  <a:pt x="605590" y="1546791"/>
                  <a:pt x="600388" y="1547482"/>
                </a:cubicBezTo>
                <a:lnTo>
                  <a:pt x="599977" y="1547358"/>
                </a:lnTo>
                <a:lnTo>
                  <a:pt x="598910" y="1545528"/>
                </a:lnTo>
                <a:lnTo>
                  <a:pt x="595951" y="1546138"/>
                </a:lnTo>
                <a:lnTo>
                  <a:pt x="594280" y="1545631"/>
                </a:lnTo>
                <a:lnTo>
                  <a:pt x="594165" y="1545573"/>
                </a:lnTo>
                <a:close/>
                <a:moveTo>
                  <a:pt x="5412652" y="1534062"/>
                </a:moveTo>
                <a:cubicBezTo>
                  <a:pt x="5413556" y="1539596"/>
                  <a:pt x="5412199" y="1543470"/>
                  <a:pt x="5408580" y="1545684"/>
                </a:cubicBezTo>
                <a:cubicBezTo>
                  <a:pt x="5414913" y="1542917"/>
                  <a:pt x="5409485" y="1536829"/>
                  <a:pt x="5412652" y="1534062"/>
                </a:cubicBezTo>
                <a:close/>
                <a:moveTo>
                  <a:pt x="2549948" y="1527974"/>
                </a:moveTo>
                <a:cubicBezTo>
                  <a:pt x="2550853" y="1531848"/>
                  <a:pt x="2551305" y="1536276"/>
                  <a:pt x="2552210" y="1540149"/>
                </a:cubicBezTo>
                <a:cubicBezTo>
                  <a:pt x="2516472" y="1558966"/>
                  <a:pt x="2549496" y="1552325"/>
                  <a:pt x="2566234" y="1552325"/>
                </a:cubicBezTo>
                <a:cubicBezTo>
                  <a:pt x="2558996" y="1552325"/>
                  <a:pt x="2549496" y="1537936"/>
                  <a:pt x="2549948" y="1527974"/>
                </a:cubicBezTo>
                <a:close/>
                <a:moveTo>
                  <a:pt x="2959358" y="1526314"/>
                </a:moveTo>
                <a:cubicBezTo>
                  <a:pt x="2963430" y="1529635"/>
                  <a:pt x="2965692" y="1534062"/>
                  <a:pt x="2965692" y="1540149"/>
                </a:cubicBezTo>
                <a:lnTo>
                  <a:pt x="2977083" y="1539080"/>
                </a:lnTo>
                <a:lnTo>
                  <a:pt x="2979263" y="1540149"/>
                </a:lnTo>
                <a:cubicBezTo>
                  <a:pt x="2984466" y="1541810"/>
                  <a:pt x="2992157" y="1539458"/>
                  <a:pt x="2998151" y="1539527"/>
                </a:cubicBezTo>
                <a:lnTo>
                  <a:pt x="3003689" y="1541623"/>
                </a:lnTo>
                <a:lnTo>
                  <a:pt x="3006859" y="1553431"/>
                </a:lnTo>
                <a:cubicBezTo>
                  <a:pt x="3007651" y="1547759"/>
                  <a:pt x="3006972" y="1544300"/>
                  <a:pt x="3005347" y="1542251"/>
                </a:cubicBezTo>
                <a:lnTo>
                  <a:pt x="3003689" y="1541623"/>
                </a:lnTo>
                <a:lnTo>
                  <a:pt x="3003544" y="1541083"/>
                </a:lnTo>
                <a:cubicBezTo>
                  <a:pt x="3000823" y="1538697"/>
                  <a:pt x="2996765" y="1537797"/>
                  <a:pt x="2992213" y="1537659"/>
                </a:cubicBezTo>
                <a:lnTo>
                  <a:pt x="2977083" y="1539080"/>
                </a:lnTo>
                <a:lnTo>
                  <a:pt x="2968124" y="1534684"/>
                </a:lnTo>
                <a:cubicBezTo>
                  <a:pt x="2966371" y="1532817"/>
                  <a:pt x="2965013" y="1530465"/>
                  <a:pt x="2959358" y="1526314"/>
                </a:cubicBezTo>
                <a:close/>
                <a:moveTo>
                  <a:pt x="4834954" y="1520780"/>
                </a:moveTo>
                <a:cubicBezTo>
                  <a:pt x="4834841" y="1521333"/>
                  <a:pt x="4834925" y="1524204"/>
                  <a:pt x="4835236" y="1528113"/>
                </a:cubicBezTo>
                <a:lnTo>
                  <a:pt x="4835633" y="1531390"/>
                </a:lnTo>
                <a:lnTo>
                  <a:pt x="4836198" y="1540219"/>
                </a:lnTo>
                <a:lnTo>
                  <a:pt x="4836850" y="1541458"/>
                </a:lnTo>
                <a:lnTo>
                  <a:pt x="4836876" y="1541671"/>
                </a:lnTo>
                <a:cubicBezTo>
                  <a:pt x="4838460" y="1551079"/>
                  <a:pt x="4841061" y="1559519"/>
                  <a:pt x="4844906" y="1556752"/>
                </a:cubicBezTo>
                <a:lnTo>
                  <a:pt x="4836850" y="1541458"/>
                </a:lnTo>
                <a:lnTo>
                  <a:pt x="4835633" y="1531390"/>
                </a:lnTo>
                <a:close/>
                <a:moveTo>
                  <a:pt x="399245" y="1515661"/>
                </a:moveTo>
                <a:cubicBezTo>
                  <a:pt x="390367" y="1515799"/>
                  <a:pt x="381659" y="1516629"/>
                  <a:pt x="378492" y="1519120"/>
                </a:cubicBezTo>
                <a:cubicBezTo>
                  <a:pt x="383016" y="1515246"/>
                  <a:pt x="439112" y="1539043"/>
                  <a:pt x="431421" y="1557305"/>
                </a:cubicBezTo>
                <a:cubicBezTo>
                  <a:pt x="423278" y="1576121"/>
                  <a:pt x="378492" y="1515799"/>
                  <a:pt x="361302" y="1555092"/>
                </a:cubicBezTo>
                <a:cubicBezTo>
                  <a:pt x="354516" y="1552325"/>
                  <a:pt x="349539" y="1547344"/>
                  <a:pt x="345468" y="1540703"/>
                </a:cubicBezTo>
                <a:cubicBezTo>
                  <a:pt x="360849" y="1571694"/>
                  <a:pt x="381206" y="1574461"/>
                  <a:pt x="406993" y="1586636"/>
                </a:cubicBezTo>
                <a:cubicBezTo>
                  <a:pt x="432779" y="1598258"/>
                  <a:pt x="460374" y="1624268"/>
                  <a:pt x="482994" y="1640871"/>
                </a:cubicBezTo>
                <a:cubicBezTo>
                  <a:pt x="506517" y="1656920"/>
                  <a:pt x="511041" y="1608773"/>
                  <a:pt x="501089" y="1596598"/>
                </a:cubicBezTo>
                <a:cubicBezTo>
                  <a:pt x="488422" y="1580549"/>
                  <a:pt x="464445" y="1603792"/>
                  <a:pt x="453588" y="1586083"/>
                </a:cubicBezTo>
                <a:cubicBezTo>
                  <a:pt x="434136" y="1553985"/>
                  <a:pt x="472589" y="1518566"/>
                  <a:pt x="421017" y="1516353"/>
                </a:cubicBezTo>
                <a:cubicBezTo>
                  <a:pt x="417171" y="1516076"/>
                  <a:pt x="408124" y="1515523"/>
                  <a:pt x="399245" y="1515661"/>
                </a:cubicBezTo>
                <a:close/>
                <a:moveTo>
                  <a:pt x="7337556" y="1514139"/>
                </a:moveTo>
                <a:cubicBezTo>
                  <a:pt x="7332580" y="1513032"/>
                  <a:pt x="7328056" y="1514692"/>
                  <a:pt x="7324438" y="1518566"/>
                </a:cubicBezTo>
                <a:cubicBezTo>
                  <a:pt x="7323985" y="1527974"/>
                  <a:pt x="7325794" y="1511925"/>
                  <a:pt x="7337556" y="1514139"/>
                </a:cubicBezTo>
                <a:close/>
                <a:moveTo>
                  <a:pt x="5967730" y="1512479"/>
                </a:moveTo>
                <a:cubicBezTo>
                  <a:pt x="5967278" y="1513032"/>
                  <a:pt x="5947373" y="1521887"/>
                  <a:pt x="5947373" y="1514692"/>
                </a:cubicBezTo>
                <a:cubicBezTo>
                  <a:pt x="5954611" y="1519673"/>
                  <a:pt x="5961397" y="1519120"/>
                  <a:pt x="5967730" y="1512479"/>
                </a:cubicBezTo>
                <a:close/>
                <a:moveTo>
                  <a:pt x="7167448" y="1510826"/>
                </a:moveTo>
                <a:cubicBezTo>
                  <a:pt x="7170875" y="1516625"/>
                  <a:pt x="7187421" y="1544058"/>
                  <a:pt x="7224912" y="1606006"/>
                </a:cubicBezTo>
                <a:lnTo>
                  <a:pt x="7236948" y="1625717"/>
                </a:lnTo>
                <a:lnTo>
                  <a:pt x="7225083" y="1623196"/>
                </a:lnTo>
                <a:cubicBezTo>
                  <a:pt x="7221435" y="1623196"/>
                  <a:pt x="7219032" y="1624407"/>
                  <a:pt x="7219032" y="1627589"/>
                </a:cubicBezTo>
                <a:lnTo>
                  <a:pt x="7237183" y="1626101"/>
                </a:lnTo>
                <a:lnTo>
                  <a:pt x="7254996" y="1655272"/>
                </a:lnTo>
                <a:cubicBezTo>
                  <a:pt x="7294545" y="1719981"/>
                  <a:pt x="7283557" y="1701661"/>
                  <a:pt x="7258272" y="1659947"/>
                </a:cubicBezTo>
                <a:lnTo>
                  <a:pt x="7237700" y="1626058"/>
                </a:lnTo>
                <a:lnTo>
                  <a:pt x="7238318" y="1626008"/>
                </a:lnTo>
                <a:lnTo>
                  <a:pt x="7238597" y="1626067"/>
                </a:lnTo>
                <a:cubicBezTo>
                  <a:pt x="7248550" y="1629387"/>
                  <a:pt x="7258841" y="1634506"/>
                  <a:pt x="7260198" y="1635337"/>
                </a:cubicBezTo>
                <a:cubicBezTo>
                  <a:pt x="7253865" y="1630633"/>
                  <a:pt x="7247079" y="1627312"/>
                  <a:pt x="7240124" y="1625859"/>
                </a:cubicBezTo>
                <a:lnTo>
                  <a:pt x="7238318" y="1626008"/>
                </a:lnTo>
                <a:lnTo>
                  <a:pt x="7237573" y="1625849"/>
                </a:lnTo>
                <a:lnTo>
                  <a:pt x="7223386" y="1602478"/>
                </a:lnTo>
                <a:cubicBezTo>
                  <a:pt x="7192461" y="1551590"/>
                  <a:pt x="7161735" y="1501161"/>
                  <a:pt x="7167448" y="1510826"/>
                </a:cubicBezTo>
                <a:close/>
                <a:moveTo>
                  <a:pt x="2497924" y="1505838"/>
                </a:moveTo>
                <a:cubicBezTo>
                  <a:pt x="2501995" y="1501964"/>
                  <a:pt x="2493852" y="1518566"/>
                  <a:pt x="2497924" y="1505838"/>
                </a:cubicBezTo>
                <a:close/>
                <a:moveTo>
                  <a:pt x="5734298" y="1503624"/>
                </a:moveTo>
                <a:cubicBezTo>
                  <a:pt x="5738822" y="1510265"/>
                  <a:pt x="5738370" y="1516353"/>
                  <a:pt x="5732941" y="1522440"/>
                </a:cubicBezTo>
                <a:cubicBezTo>
                  <a:pt x="5739727" y="1525207"/>
                  <a:pt x="5733394" y="1500857"/>
                  <a:pt x="5734298" y="1503624"/>
                </a:cubicBezTo>
                <a:close/>
                <a:moveTo>
                  <a:pt x="4806001" y="1502517"/>
                </a:moveTo>
                <a:cubicBezTo>
                  <a:pt x="4791072" y="1496983"/>
                  <a:pt x="4777048" y="1509158"/>
                  <a:pt x="4763929" y="1513586"/>
                </a:cubicBezTo>
                <a:cubicBezTo>
                  <a:pt x="4777501" y="1508605"/>
                  <a:pt x="4791072" y="1497537"/>
                  <a:pt x="4806001" y="1502517"/>
                </a:cubicBezTo>
                <a:close/>
                <a:moveTo>
                  <a:pt x="2512400" y="1496983"/>
                </a:moveTo>
                <a:cubicBezTo>
                  <a:pt x="2507424" y="1499750"/>
                  <a:pt x="2502448" y="1502517"/>
                  <a:pt x="2497924" y="1505838"/>
                </a:cubicBezTo>
                <a:cubicBezTo>
                  <a:pt x="2495209" y="1516353"/>
                  <a:pt x="2489781" y="1523547"/>
                  <a:pt x="2481638" y="1527421"/>
                </a:cubicBezTo>
                <a:cubicBezTo>
                  <a:pt x="2493400" y="1523547"/>
                  <a:pt x="2500638" y="1505284"/>
                  <a:pt x="2512400" y="1496983"/>
                </a:cubicBezTo>
                <a:close/>
                <a:moveTo>
                  <a:pt x="6198447" y="1493109"/>
                </a:moveTo>
                <a:cubicBezTo>
                  <a:pt x="6197316" y="1496706"/>
                  <a:pt x="6189738" y="1503347"/>
                  <a:pt x="6182444" y="1507913"/>
                </a:cubicBezTo>
                <a:lnTo>
                  <a:pt x="6179502" y="1509297"/>
                </a:lnTo>
                <a:lnTo>
                  <a:pt x="6168137" y="1510265"/>
                </a:lnTo>
                <a:cubicBezTo>
                  <a:pt x="6168137" y="1512617"/>
                  <a:pt x="6169890" y="1513171"/>
                  <a:pt x="6172555" y="1512565"/>
                </a:cubicBezTo>
                <a:lnTo>
                  <a:pt x="6179502" y="1509297"/>
                </a:lnTo>
                <a:lnTo>
                  <a:pt x="6186006" y="1508743"/>
                </a:lnTo>
                <a:cubicBezTo>
                  <a:pt x="6191322" y="1506114"/>
                  <a:pt x="6195732" y="1501134"/>
                  <a:pt x="6198447" y="1493109"/>
                </a:cubicBezTo>
                <a:close/>
                <a:moveTo>
                  <a:pt x="7182840" y="1491449"/>
                </a:moveTo>
                <a:cubicBezTo>
                  <a:pt x="7183293" y="1498090"/>
                  <a:pt x="7181484" y="1502517"/>
                  <a:pt x="7176507" y="1504731"/>
                </a:cubicBezTo>
                <a:cubicBezTo>
                  <a:pt x="7181031" y="1503624"/>
                  <a:pt x="7182840" y="1496430"/>
                  <a:pt x="7182840" y="1491449"/>
                </a:cubicBezTo>
                <a:close/>
                <a:moveTo>
                  <a:pt x="4876121" y="1485362"/>
                </a:moveTo>
                <a:cubicBezTo>
                  <a:pt x="4873859" y="1493109"/>
                  <a:pt x="4869335" y="1498090"/>
                  <a:pt x="4863454" y="1501411"/>
                </a:cubicBezTo>
                <a:cubicBezTo>
                  <a:pt x="4866621" y="1499750"/>
                  <a:pt x="4876121" y="1490896"/>
                  <a:pt x="4876121" y="1485362"/>
                </a:cubicBezTo>
                <a:close/>
                <a:moveTo>
                  <a:pt x="5967278" y="1481488"/>
                </a:moveTo>
                <a:cubicBezTo>
                  <a:pt x="5970444" y="1494770"/>
                  <a:pt x="5967278" y="1481488"/>
                  <a:pt x="5967278" y="1481488"/>
                </a:cubicBezTo>
                <a:close/>
                <a:moveTo>
                  <a:pt x="3598751" y="1479620"/>
                </a:moveTo>
                <a:cubicBezTo>
                  <a:pt x="3586819" y="1478720"/>
                  <a:pt x="3575057" y="1478720"/>
                  <a:pt x="3570533" y="1480381"/>
                </a:cubicBezTo>
                <a:cubicBezTo>
                  <a:pt x="3537508" y="1492003"/>
                  <a:pt x="3540675" y="1607666"/>
                  <a:pt x="3543389" y="1641424"/>
                </a:cubicBezTo>
                <a:cubicBezTo>
                  <a:pt x="3540223" y="1598811"/>
                  <a:pt x="3543389" y="1654706"/>
                  <a:pt x="3543389" y="1641424"/>
                </a:cubicBezTo>
                <a:cubicBezTo>
                  <a:pt x="3543389" y="1663007"/>
                  <a:pt x="3535699" y="1695105"/>
                  <a:pt x="3552890" y="1704513"/>
                </a:cubicBezTo>
                <a:cubicBezTo>
                  <a:pt x="3568271" y="1712814"/>
                  <a:pt x="3607176" y="1686804"/>
                  <a:pt x="3623914" y="1683484"/>
                </a:cubicBezTo>
                <a:cubicBezTo>
                  <a:pt x="3652867" y="1678503"/>
                  <a:pt x="3654677" y="1679056"/>
                  <a:pt x="3656034" y="1640317"/>
                </a:cubicBezTo>
                <a:cubicBezTo>
                  <a:pt x="3657391" y="1604899"/>
                  <a:pt x="3656939" y="1563946"/>
                  <a:pt x="3651510" y="1529081"/>
                </a:cubicBezTo>
                <a:cubicBezTo>
                  <a:pt x="3647891" y="1506945"/>
                  <a:pt x="3646534" y="1492556"/>
                  <a:pt x="3627986" y="1484255"/>
                </a:cubicBezTo>
                <a:cubicBezTo>
                  <a:pt x="3622784" y="1482318"/>
                  <a:pt x="3610682" y="1480519"/>
                  <a:pt x="3598751" y="1479620"/>
                </a:cubicBezTo>
                <a:close/>
                <a:moveTo>
                  <a:pt x="5329865" y="1479274"/>
                </a:moveTo>
                <a:cubicBezTo>
                  <a:pt x="5317198" y="1483701"/>
                  <a:pt x="5303626" y="1486468"/>
                  <a:pt x="5290959" y="1485362"/>
                </a:cubicBezTo>
                <a:cubicBezTo>
                  <a:pt x="5294126" y="1485362"/>
                  <a:pt x="5329865" y="1484808"/>
                  <a:pt x="5329865" y="1479274"/>
                </a:cubicBezTo>
                <a:close/>
                <a:moveTo>
                  <a:pt x="5002337" y="1477614"/>
                </a:moveTo>
                <a:lnTo>
                  <a:pt x="4995074" y="1482191"/>
                </a:lnTo>
                <a:lnTo>
                  <a:pt x="4971235" y="1480865"/>
                </a:lnTo>
                <a:lnTo>
                  <a:pt x="4927976" y="1480226"/>
                </a:lnTo>
                <a:lnTo>
                  <a:pt x="4921642" y="1478306"/>
                </a:lnTo>
                <a:cubicBezTo>
                  <a:pt x="4914800" y="1478167"/>
                  <a:pt x="4907788" y="1479274"/>
                  <a:pt x="4901002" y="1479827"/>
                </a:cubicBezTo>
                <a:lnTo>
                  <a:pt x="4927976" y="1480226"/>
                </a:lnTo>
                <a:lnTo>
                  <a:pt x="4941265" y="1484255"/>
                </a:lnTo>
                <a:cubicBezTo>
                  <a:pt x="4954158" y="1485085"/>
                  <a:pt x="4975703" y="1489339"/>
                  <a:pt x="4990440" y="1485111"/>
                </a:cubicBezTo>
                <a:lnTo>
                  <a:pt x="4995074" y="1482191"/>
                </a:lnTo>
                <a:lnTo>
                  <a:pt x="5004245" y="1482701"/>
                </a:lnTo>
                <a:lnTo>
                  <a:pt x="5004422" y="1483174"/>
                </a:lnTo>
                <a:cubicBezTo>
                  <a:pt x="5013053" y="1486676"/>
                  <a:pt x="5037397" y="1484808"/>
                  <a:pt x="5042147" y="1484808"/>
                </a:cubicBezTo>
                <a:lnTo>
                  <a:pt x="5004245" y="1482701"/>
                </a:lnTo>
                <a:close/>
                <a:moveTo>
                  <a:pt x="4056123" y="1474614"/>
                </a:moveTo>
                <a:lnTo>
                  <a:pt x="4056269" y="1475815"/>
                </a:lnTo>
                <a:cubicBezTo>
                  <a:pt x="4056849" y="1486365"/>
                  <a:pt x="4056905" y="1497675"/>
                  <a:pt x="4056622" y="1509020"/>
                </a:cubicBezTo>
                <a:lnTo>
                  <a:pt x="4055523" y="1530862"/>
                </a:lnTo>
                <a:lnTo>
                  <a:pt x="4053964" y="1506875"/>
                </a:lnTo>
                <a:cubicBezTo>
                  <a:pt x="4053894" y="1498073"/>
                  <a:pt x="4054152" y="1489542"/>
                  <a:pt x="4054861" y="1481780"/>
                </a:cubicBezTo>
                <a:close/>
                <a:moveTo>
                  <a:pt x="6064088" y="1473186"/>
                </a:moveTo>
                <a:cubicBezTo>
                  <a:pt x="6062052" y="1480381"/>
                  <a:pt x="6061826" y="1484808"/>
                  <a:pt x="6063353" y="1486468"/>
                </a:cubicBezTo>
                <a:lnTo>
                  <a:pt x="6063639" y="1486371"/>
                </a:lnTo>
                <a:lnTo>
                  <a:pt x="6063636" y="1486468"/>
                </a:lnTo>
                <a:cubicBezTo>
                  <a:pt x="6066802" y="1485362"/>
                  <a:pt x="6069969" y="1484255"/>
                  <a:pt x="6073136" y="1483148"/>
                </a:cubicBezTo>
                <a:lnTo>
                  <a:pt x="6063671" y="1486360"/>
                </a:lnTo>
                <a:lnTo>
                  <a:pt x="6063639" y="1486371"/>
                </a:lnTo>
                <a:close/>
                <a:moveTo>
                  <a:pt x="5759180" y="1470419"/>
                </a:moveTo>
                <a:cubicBezTo>
                  <a:pt x="5756013" y="1477614"/>
                  <a:pt x="5751037" y="1483148"/>
                  <a:pt x="5744703" y="1486468"/>
                </a:cubicBezTo>
                <a:cubicBezTo>
                  <a:pt x="5742441" y="1486468"/>
                  <a:pt x="5740179" y="1486468"/>
                  <a:pt x="5737918" y="1486468"/>
                </a:cubicBezTo>
                <a:cubicBezTo>
                  <a:pt x="5739614" y="1488544"/>
                  <a:pt x="5741650" y="1488717"/>
                  <a:pt x="5743784" y="1487774"/>
                </a:cubicBezTo>
                <a:lnTo>
                  <a:pt x="5745166" y="1486623"/>
                </a:lnTo>
                <a:lnTo>
                  <a:pt x="5750245" y="1482387"/>
                </a:lnTo>
                <a:cubicBezTo>
                  <a:pt x="5754430" y="1477614"/>
                  <a:pt x="5758049" y="1471526"/>
                  <a:pt x="5759180" y="1470419"/>
                </a:cubicBezTo>
                <a:close/>
                <a:moveTo>
                  <a:pt x="4108314" y="1468275"/>
                </a:moveTo>
                <a:cubicBezTo>
                  <a:pt x="4101635" y="1465888"/>
                  <a:pt x="4101635" y="1485915"/>
                  <a:pt x="4101635" y="1497537"/>
                </a:cubicBezTo>
                <a:cubicBezTo>
                  <a:pt x="4101635" y="1524654"/>
                  <a:pt x="4106159" y="1551771"/>
                  <a:pt x="4103444" y="1579442"/>
                </a:cubicBezTo>
                <a:cubicBezTo>
                  <a:pt x="4104349" y="1579442"/>
                  <a:pt x="4117016" y="1576121"/>
                  <a:pt x="4117921" y="1577228"/>
                </a:cubicBezTo>
                <a:cubicBezTo>
                  <a:pt x="4117921" y="1547344"/>
                  <a:pt x="4117921" y="1517460"/>
                  <a:pt x="4117921" y="1487022"/>
                </a:cubicBezTo>
                <a:cubicBezTo>
                  <a:pt x="4123802" y="1516906"/>
                  <a:pt x="4126064" y="1551218"/>
                  <a:pt x="4121087" y="1581655"/>
                </a:cubicBezTo>
                <a:cubicBezTo>
                  <a:pt x="4118825" y="1579995"/>
                  <a:pt x="4151397" y="1576675"/>
                  <a:pt x="4147326" y="1577228"/>
                </a:cubicBezTo>
                <a:cubicBezTo>
                  <a:pt x="4170397" y="1573354"/>
                  <a:pt x="4193469" y="1569480"/>
                  <a:pt x="4216089" y="1565606"/>
                </a:cubicBezTo>
                <a:cubicBezTo>
                  <a:pt x="4248660" y="1560626"/>
                  <a:pt x="4320590" y="1565606"/>
                  <a:pt x="4346828" y="1540149"/>
                </a:cubicBezTo>
                <a:cubicBezTo>
                  <a:pt x="4336424" y="1528528"/>
                  <a:pt x="4279875" y="1531295"/>
                  <a:pt x="4263589" y="1528528"/>
                </a:cubicBezTo>
                <a:cubicBezTo>
                  <a:pt x="4246399" y="1525761"/>
                  <a:pt x="4234184" y="1520227"/>
                  <a:pt x="4218803" y="1514139"/>
                </a:cubicBezTo>
                <a:cubicBezTo>
                  <a:pt x="4185326" y="1501411"/>
                  <a:pt x="4151397" y="1489789"/>
                  <a:pt x="4117468" y="1479274"/>
                </a:cubicBezTo>
                <a:cubicBezTo>
                  <a:pt x="4128325" y="1482594"/>
                  <a:pt x="4109778" y="1465439"/>
                  <a:pt x="4117468" y="1479274"/>
                </a:cubicBezTo>
                <a:cubicBezTo>
                  <a:pt x="4113510" y="1472356"/>
                  <a:pt x="4110541" y="1469070"/>
                  <a:pt x="4108314" y="1468275"/>
                </a:cubicBezTo>
                <a:close/>
                <a:moveTo>
                  <a:pt x="5629119" y="1458452"/>
                </a:moveTo>
                <a:cubicBezTo>
                  <a:pt x="5622785" y="1457414"/>
                  <a:pt x="5616226" y="1457691"/>
                  <a:pt x="5609892" y="1458798"/>
                </a:cubicBezTo>
                <a:cubicBezTo>
                  <a:pt x="5613511" y="1458244"/>
                  <a:pt x="5648345" y="1464885"/>
                  <a:pt x="5646988" y="1465992"/>
                </a:cubicBezTo>
                <a:cubicBezTo>
                  <a:pt x="5641559" y="1461842"/>
                  <a:pt x="5635452" y="1459490"/>
                  <a:pt x="5629119" y="1458452"/>
                </a:cubicBezTo>
                <a:close/>
                <a:moveTo>
                  <a:pt x="5416723" y="1448283"/>
                </a:moveTo>
                <a:cubicBezTo>
                  <a:pt x="5410842" y="1452710"/>
                  <a:pt x="5405413" y="1456584"/>
                  <a:pt x="5399985" y="1461011"/>
                </a:cubicBezTo>
                <a:cubicBezTo>
                  <a:pt x="5403151" y="1461011"/>
                  <a:pt x="5414913" y="1449390"/>
                  <a:pt x="5416723" y="1448283"/>
                </a:cubicBezTo>
                <a:close/>
                <a:moveTo>
                  <a:pt x="2538639" y="1439428"/>
                </a:moveTo>
                <a:cubicBezTo>
                  <a:pt x="2534115" y="1444962"/>
                  <a:pt x="2528686" y="1448283"/>
                  <a:pt x="2522353" y="1449390"/>
                </a:cubicBezTo>
                <a:cubicBezTo>
                  <a:pt x="2516472" y="1454924"/>
                  <a:pt x="2511043" y="1460458"/>
                  <a:pt x="2505614" y="1465992"/>
                </a:cubicBezTo>
                <a:cubicBezTo>
                  <a:pt x="2515567" y="1456031"/>
                  <a:pt x="2529591" y="1449943"/>
                  <a:pt x="2538639" y="1439428"/>
                </a:cubicBezTo>
                <a:close/>
                <a:moveTo>
                  <a:pt x="2576187" y="1438875"/>
                </a:moveTo>
                <a:cubicBezTo>
                  <a:pt x="2570758" y="1456584"/>
                  <a:pt x="2565329" y="1474293"/>
                  <a:pt x="2552663" y="1487022"/>
                </a:cubicBezTo>
                <a:cubicBezTo>
                  <a:pt x="2564425" y="1484255"/>
                  <a:pt x="2573020" y="1449390"/>
                  <a:pt x="2576187" y="1438875"/>
                </a:cubicBezTo>
                <a:close/>
                <a:moveTo>
                  <a:pt x="5443414" y="1432787"/>
                </a:moveTo>
                <a:cubicBezTo>
                  <a:pt x="5440247" y="1436661"/>
                  <a:pt x="5437080" y="1439982"/>
                  <a:pt x="5433914" y="1443856"/>
                </a:cubicBezTo>
                <a:cubicBezTo>
                  <a:pt x="5433914" y="1449390"/>
                  <a:pt x="5437080" y="1445516"/>
                  <a:pt x="5443414" y="1432787"/>
                </a:cubicBezTo>
                <a:close/>
                <a:moveTo>
                  <a:pt x="6172208" y="1428913"/>
                </a:moveTo>
                <a:cubicBezTo>
                  <a:pt x="6160446" y="1427807"/>
                  <a:pt x="6147780" y="1431127"/>
                  <a:pt x="6147328" y="1448283"/>
                </a:cubicBezTo>
                <a:cubicBezTo>
                  <a:pt x="6147780" y="1432787"/>
                  <a:pt x="6172208" y="1425593"/>
                  <a:pt x="6172208" y="1428913"/>
                </a:cubicBezTo>
                <a:close/>
                <a:moveTo>
                  <a:pt x="6660334" y="1427807"/>
                </a:moveTo>
                <a:cubicBezTo>
                  <a:pt x="6660334" y="1436661"/>
                  <a:pt x="6659882" y="1424486"/>
                  <a:pt x="6660334" y="1427807"/>
                </a:cubicBezTo>
                <a:close/>
                <a:moveTo>
                  <a:pt x="6357291" y="1419505"/>
                </a:moveTo>
                <a:lnTo>
                  <a:pt x="6352374" y="1421578"/>
                </a:lnTo>
                <a:lnTo>
                  <a:pt x="6345472" y="1424486"/>
                </a:lnTo>
                <a:cubicBezTo>
                  <a:pt x="6347282" y="1423933"/>
                  <a:pt x="6349092" y="1423379"/>
                  <a:pt x="6351354" y="1422826"/>
                </a:cubicBezTo>
                <a:cubicBezTo>
                  <a:pt x="6356782" y="1417845"/>
                  <a:pt x="6363116" y="1416738"/>
                  <a:pt x="6369449" y="1419505"/>
                </a:cubicBezTo>
                <a:cubicBezTo>
                  <a:pt x="6365151" y="1417568"/>
                  <a:pt x="6361193" y="1418122"/>
                  <a:pt x="6357291" y="1419505"/>
                </a:cubicBezTo>
                <a:close/>
                <a:moveTo>
                  <a:pt x="6660786" y="1418399"/>
                </a:moveTo>
                <a:cubicBezTo>
                  <a:pt x="6658072" y="1428913"/>
                  <a:pt x="6660786" y="1444962"/>
                  <a:pt x="6660786" y="1454924"/>
                </a:cubicBezTo>
                <a:cubicBezTo>
                  <a:pt x="6660786" y="1446069"/>
                  <a:pt x="6660334" y="1436661"/>
                  <a:pt x="6660334" y="1427807"/>
                </a:cubicBezTo>
                <a:cubicBezTo>
                  <a:pt x="6660334" y="1424486"/>
                  <a:pt x="6660334" y="1421719"/>
                  <a:pt x="6660786" y="1418399"/>
                </a:cubicBezTo>
                <a:close/>
                <a:moveTo>
                  <a:pt x="6632286" y="1410997"/>
                </a:moveTo>
                <a:cubicBezTo>
                  <a:pt x="6625274" y="1410513"/>
                  <a:pt x="6618036" y="1412034"/>
                  <a:pt x="6611476" y="1415078"/>
                </a:cubicBezTo>
                <a:cubicBezTo>
                  <a:pt x="6625048" y="1408991"/>
                  <a:pt x="6640429" y="1410097"/>
                  <a:pt x="6651738" y="1418952"/>
                </a:cubicBezTo>
                <a:cubicBezTo>
                  <a:pt x="6646084" y="1413971"/>
                  <a:pt x="6639298" y="1411481"/>
                  <a:pt x="6632286" y="1410997"/>
                </a:cubicBezTo>
                <a:close/>
                <a:moveTo>
                  <a:pt x="7165296" y="1390814"/>
                </a:moveTo>
                <a:lnTo>
                  <a:pt x="7167234" y="1391249"/>
                </a:lnTo>
                <a:lnTo>
                  <a:pt x="7167834" y="1391843"/>
                </a:lnTo>
                <a:cubicBezTo>
                  <a:pt x="7166922" y="1392250"/>
                  <a:pt x="7164292" y="1392527"/>
                  <a:pt x="7158864" y="1392388"/>
                </a:cubicBezTo>
                <a:close/>
                <a:moveTo>
                  <a:pt x="6049612" y="1379660"/>
                </a:moveTo>
                <a:cubicBezTo>
                  <a:pt x="6029255" y="1395709"/>
                  <a:pt x="6092136" y="1394602"/>
                  <a:pt x="6094398" y="1394602"/>
                </a:cubicBezTo>
                <a:cubicBezTo>
                  <a:pt x="6083541" y="1377999"/>
                  <a:pt x="6080374" y="1396262"/>
                  <a:pt x="6094398" y="1394602"/>
                </a:cubicBezTo>
                <a:cubicBezTo>
                  <a:pt x="6088064" y="1385194"/>
                  <a:pt x="6056850" y="1374679"/>
                  <a:pt x="6049612" y="1379660"/>
                </a:cubicBezTo>
                <a:close/>
                <a:moveTo>
                  <a:pt x="7158864" y="1377446"/>
                </a:moveTo>
                <a:cubicBezTo>
                  <a:pt x="7158864" y="1382427"/>
                  <a:pt x="7158864" y="1387407"/>
                  <a:pt x="7158864" y="1392388"/>
                </a:cubicBezTo>
                <a:lnTo>
                  <a:pt x="7174045" y="1392778"/>
                </a:lnTo>
                <a:lnTo>
                  <a:pt x="7183406" y="1394879"/>
                </a:lnTo>
                <a:cubicBezTo>
                  <a:pt x="7199013" y="1395847"/>
                  <a:pt x="7217222" y="1393772"/>
                  <a:pt x="7223556" y="1394048"/>
                </a:cubicBezTo>
                <a:lnTo>
                  <a:pt x="7174045" y="1392778"/>
                </a:lnTo>
                <a:lnTo>
                  <a:pt x="7167234" y="1391249"/>
                </a:lnTo>
                <a:lnTo>
                  <a:pt x="7166498" y="1390520"/>
                </a:lnTo>
                <a:lnTo>
                  <a:pt x="7165296" y="1390814"/>
                </a:lnTo>
                <a:lnTo>
                  <a:pt x="7163755" y="1390469"/>
                </a:lnTo>
                <a:cubicBezTo>
                  <a:pt x="7159062" y="1387788"/>
                  <a:pt x="7156828" y="1383672"/>
                  <a:pt x="7158864" y="1377446"/>
                </a:cubicBezTo>
                <a:close/>
                <a:moveTo>
                  <a:pt x="6734457" y="1367230"/>
                </a:moveTo>
                <a:lnTo>
                  <a:pt x="6734978" y="1375232"/>
                </a:lnTo>
                <a:cubicBezTo>
                  <a:pt x="6733790" y="1375232"/>
                  <a:pt x="6733557" y="1372275"/>
                  <a:pt x="6733706" y="1369687"/>
                </a:cubicBezTo>
                <a:close/>
                <a:moveTo>
                  <a:pt x="6932515" y="1360593"/>
                </a:moveTo>
                <a:cubicBezTo>
                  <a:pt x="6933179" y="1361605"/>
                  <a:pt x="6934028" y="1364302"/>
                  <a:pt x="6934932" y="1369698"/>
                </a:cubicBezTo>
                <a:cubicBezTo>
                  <a:pt x="6930182" y="1369698"/>
                  <a:pt x="6930522" y="1357558"/>
                  <a:pt x="6932515" y="1360593"/>
                </a:cubicBezTo>
                <a:close/>
                <a:moveTo>
                  <a:pt x="6313353" y="1326532"/>
                </a:moveTo>
                <a:cubicBezTo>
                  <a:pt x="6309282" y="1346455"/>
                  <a:pt x="6307924" y="1367485"/>
                  <a:pt x="6305662" y="1387961"/>
                </a:cubicBezTo>
                <a:cubicBezTo>
                  <a:pt x="6316972" y="1386854"/>
                  <a:pt x="6327830" y="1386301"/>
                  <a:pt x="6338687" y="1385747"/>
                </a:cubicBezTo>
                <a:cubicBezTo>
                  <a:pt x="6337782" y="1366378"/>
                  <a:pt x="6338687" y="1345348"/>
                  <a:pt x="6335068" y="1326532"/>
                </a:cubicBezTo>
                <a:cubicBezTo>
                  <a:pt x="6332806" y="1328192"/>
                  <a:pt x="6329639" y="1347562"/>
                  <a:pt x="6324663" y="1344241"/>
                </a:cubicBezTo>
                <a:cubicBezTo>
                  <a:pt x="6314258" y="1338154"/>
                  <a:pt x="6321044" y="1334280"/>
                  <a:pt x="6313353" y="1326532"/>
                </a:cubicBezTo>
                <a:close/>
                <a:moveTo>
                  <a:pt x="6968862" y="1320998"/>
                </a:moveTo>
                <a:cubicBezTo>
                  <a:pt x="6967504" y="1343688"/>
                  <a:pt x="6968409" y="1359737"/>
                  <a:pt x="6960718" y="1379106"/>
                </a:cubicBezTo>
                <a:cubicBezTo>
                  <a:pt x="6960718" y="1394048"/>
                  <a:pt x="6960718" y="1408437"/>
                  <a:pt x="6960718" y="1423379"/>
                </a:cubicBezTo>
                <a:cubicBezTo>
                  <a:pt x="6960718" y="1450497"/>
                  <a:pt x="6960718" y="1477060"/>
                  <a:pt x="6959814" y="1504178"/>
                </a:cubicBezTo>
                <a:cubicBezTo>
                  <a:pt x="6940361" y="1507498"/>
                  <a:pt x="6961624" y="1394048"/>
                  <a:pt x="6944432" y="1377999"/>
                </a:cubicBezTo>
                <a:cubicBezTo>
                  <a:pt x="6941719" y="1382565"/>
                  <a:pt x="6938495" y="1421996"/>
                  <a:pt x="6936480" y="1423682"/>
                </a:cubicBezTo>
                <a:lnTo>
                  <a:pt x="6935583" y="1421048"/>
                </a:lnTo>
                <a:lnTo>
                  <a:pt x="6934932" y="1410097"/>
                </a:lnTo>
                <a:cubicBezTo>
                  <a:pt x="6935102" y="1415355"/>
                  <a:pt x="6935321" y="1418891"/>
                  <a:pt x="6935582" y="1421043"/>
                </a:cubicBezTo>
                <a:lnTo>
                  <a:pt x="6935583" y="1421048"/>
                </a:lnTo>
                <a:lnTo>
                  <a:pt x="6936678" y="1439463"/>
                </a:lnTo>
                <a:cubicBezTo>
                  <a:pt x="6938778" y="1472356"/>
                  <a:pt x="6939796" y="1511787"/>
                  <a:pt x="6920456" y="1521333"/>
                </a:cubicBezTo>
                <a:cubicBezTo>
                  <a:pt x="6899646" y="1531848"/>
                  <a:pt x="6860289" y="1521333"/>
                  <a:pt x="6837217" y="1521333"/>
                </a:cubicBezTo>
                <a:cubicBezTo>
                  <a:pt x="6809622" y="1521333"/>
                  <a:pt x="6781574" y="1521333"/>
                  <a:pt x="6753978" y="1521333"/>
                </a:cubicBezTo>
                <a:cubicBezTo>
                  <a:pt x="6655810" y="1521333"/>
                  <a:pt x="6557190" y="1525207"/>
                  <a:pt x="6459022" y="1522440"/>
                </a:cubicBezTo>
                <a:cubicBezTo>
                  <a:pt x="6410616" y="1520780"/>
                  <a:pt x="6364020" y="1526868"/>
                  <a:pt x="6316520" y="1528528"/>
                </a:cubicBezTo>
                <a:cubicBezTo>
                  <a:pt x="6290282" y="1529081"/>
                  <a:pt x="6263590" y="1527974"/>
                  <a:pt x="6237352" y="1528528"/>
                </a:cubicBezTo>
                <a:cubicBezTo>
                  <a:pt x="6226042" y="1529081"/>
                  <a:pt x="6211566" y="1528528"/>
                  <a:pt x="6200709" y="1531848"/>
                </a:cubicBezTo>
                <a:cubicBezTo>
                  <a:pt x="6189852" y="1535169"/>
                  <a:pt x="6183518" y="1545130"/>
                  <a:pt x="6173114" y="1548451"/>
                </a:cubicBezTo>
                <a:cubicBezTo>
                  <a:pt x="6155018" y="1554538"/>
                  <a:pt x="6143256" y="1544023"/>
                  <a:pt x="6125160" y="1547344"/>
                </a:cubicBezTo>
                <a:cubicBezTo>
                  <a:pt x="6109779" y="1550664"/>
                  <a:pt x="6115660" y="1542917"/>
                  <a:pt x="6108874" y="1560072"/>
                </a:cubicBezTo>
                <a:cubicBezTo>
                  <a:pt x="6103898" y="1572801"/>
                  <a:pt x="6108874" y="1600472"/>
                  <a:pt x="6108874" y="1615967"/>
                </a:cubicBezTo>
                <a:cubicBezTo>
                  <a:pt x="6108422" y="1682377"/>
                  <a:pt x="6107970" y="1748786"/>
                  <a:pt x="6107970" y="1815196"/>
                </a:cubicBezTo>
                <a:lnTo>
                  <a:pt x="6107970" y="1820177"/>
                </a:lnTo>
                <a:lnTo>
                  <a:pt x="6107970" y="1837168"/>
                </a:lnTo>
                <a:lnTo>
                  <a:pt x="6107970" y="1839269"/>
                </a:lnTo>
                <a:cubicBezTo>
                  <a:pt x="6107970" y="1845080"/>
                  <a:pt x="6107970" y="1848885"/>
                  <a:pt x="6107970" y="1846325"/>
                </a:cubicBezTo>
                <a:lnTo>
                  <a:pt x="6107970" y="1965724"/>
                </a:lnTo>
                <a:cubicBezTo>
                  <a:pt x="6107970" y="1985647"/>
                  <a:pt x="6104350" y="2010551"/>
                  <a:pt x="6107970" y="2030474"/>
                </a:cubicBezTo>
                <a:cubicBezTo>
                  <a:pt x="6112041" y="2055377"/>
                  <a:pt x="6115660" y="2051503"/>
                  <a:pt x="6121994" y="2072533"/>
                </a:cubicBezTo>
                <a:cubicBezTo>
                  <a:pt x="6125612" y="2083601"/>
                  <a:pt x="6118374" y="2096883"/>
                  <a:pt x="6121994" y="2108505"/>
                </a:cubicBezTo>
                <a:cubicBezTo>
                  <a:pt x="6123351" y="2114039"/>
                  <a:pt x="6133756" y="2119573"/>
                  <a:pt x="6136018" y="2126214"/>
                </a:cubicBezTo>
                <a:cubicBezTo>
                  <a:pt x="6141898" y="2140603"/>
                  <a:pt x="6140542" y="2138943"/>
                  <a:pt x="6142351" y="2150564"/>
                </a:cubicBezTo>
                <a:cubicBezTo>
                  <a:pt x="6147328" y="2178235"/>
                  <a:pt x="6144160" y="2213100"/>
                  <a:pt x="6145066" y="2241324"/>
                </a:cubicBezTo>
                <a:cubicBezTo>
                  <a:pt x="6181708" y="2238557"/>
                  <a:pt x="6218804" y="2241877"/>
                  <a:pt x="6255448" y="2239664"/>
                </a:cubicBezTo>
                <a:cubicBezTo>
                  <a:pt x="6283948" y="2238004"/>
                  <a:pt x="6312901" y="2231363"/>
                  <a:pt x="6340949" y="2238004"/>
                </a:cubicBezTo>
                <a:cubicBezTo>
                  <a:pt x="6361306" y="2242431"/>
                  <a:pt x="6378497" y="2244091"/>
                  <a:pt x="6398854" y="2238557"/>
                </a:cubicBezTo>
                <a:cubicBezTo>
                  <a:pt x="6414688" y="2234683"/>
                  <a:pt x="6428260" y="2235790"/>
                  <a:pt x="6423736" y="2205352"/>
                </a:cubicBezTo>
                <a:cubicBezTo>
                  <a:pt x="6417854" y="2164400"/>
                  <a:pt x="6390712" y="2191517"/>
                  <a:pt x="6365830" y="2182109"/>
                </a:cubicBezTo>
                <a:cubicBezTo>
                  <a:pt x="6358592" y="2179342"/>
                  <a:pt x="6344116" y="2185983"/>
                  <a:pt x="6346378" y="2167720"/>
                </a:cubicBezTo>
                <a:cubicBezTo>
                  <a:pt x="6348187" y="2152225"/>
                  <a:pt x="6358592" y="2160526"/>
                  <a:pt x="6366282" y="2156652"/>
                </a:cubicBezTo>
                <a:cubicBezTo>
                  <a:pt x="6368544" y="2155545"/>
                  <a:pt x="6385282" y="2147797"/>
                  <a:pt x="6384830" y="2148351"/>
                </a:cubicBezTo>
                <a:cubicBezTo>
                  <a:pt x="6384830" y="2147797"/>
                  <a:pt x="6402926" y="2148351"/>
                  <a:pt x="6406545" y="2145584"/>
                </a:cubicBezTo>
                <a:cubicBezTo>
                  <a:pt x="6420116" y="2136729"/>
                  <a:pt x="6415592" y="2118466"/>
                  <a:pt x="6428712" y="2112932"/>
                </a:cubicBezTo>
                <a:cubicBezTo>
                  <a:pt x="6416045" y="2118466"/>
                  <a:pt x="6411068" y="2101311"/>
                  <a:pt x="6402474" y="2104631"/>
                </a:cubicBezTo>
                <a:cubicBezTo>
                  <a:pt x="6394783" y="2107398"/>
                  <a:pt x="6393878" y="2114039"/>
                  <a:pt x="6388450" y="2116806"/>
                </a:cubicBezTo>
                <a:cubicBezTo>
                  <a:pt x="6388450" y="2127874"/>
                  <a:pt x="6383926" y="2132855"/>
                  <a:pt x="6375782" y="2130641"/>
                </a:cubicBezTo>
                <a:cubicBezTo>
                  <a:pt x="6366735" y="2131748"/>
                  <a:pt x="6358140" y="2133408"/>
                  <a:pt x="6349544" y="2135622"/>
                </a:cubicBezTo>
                <a:cubicBezTo>
                  <a:pt x="6335972" y="2138389"/>
                  <a:pt x="6319234" y="2138389"/>
                  <a:pt x="6306115" y="2143370"/>
                </a:cubicBezTo>
                <a:cubicBezTo>
                  <a:pt x="6299782" y="2143370"/>
                  <a:pt x="6293448" y="2143370"/>
                  <a:pt x="6287115" y="2144477"/>
                </a:cubicBezTo>
                <a:cubicBezTo>
                  <a:pt x="6288924" y="2151671"/>
                  <a:pt x="6288924" y="2158865"/>
                  <a:pt x="6286210" y="2165506"/>
                </a:cubicBezTo>
                <a:cubicBezTo>
                  <a:pt x="6279424" y="2174361"/>
                  <a:pt x="6277614" y="2178788"/>
                  <a:pt x="6268114" y="2184323"/>
                </a:cubicBezTo>
                <a:cubicBezTo>
                  <a:pt x="6253186" y="2192624"/>
                  <a:pt x="6234186" y="2192624"/>
                  <a:pt x="6226948" y="2174914"/>
                </a:cubicBezTo>
                <a:cubicBezTo>
                  <a:pt x="6216995" y="2190410"/>
                  <a:pt x="6203876" y="2179342"/>
                  <a:pt x="6196638" y="2187090"/>
                </a:cubicBezTo>
                <a:cubicBezTo>
                  <a:pt x="6193470" y="2189857"/>
                  <a:pt x="6186232" y="2221955"/>
                  <a:pt x="6174018" y="2215314"/>
                </a:cubicBezTo>
                <a:cubicBezTo>
                  <a:pt x="6153660" y="2204245"/>
                  <a:pt x="6184423" y="2184323"/>
                  <a:pt x="6195280" y="2183769"/>
                </a:cubicBezTo>
                <a:cubicBezTo>
                  <a:pt x="6179899" y="2154438"/>
                  <a:pt x="6169042" y="2179342"/>
                  <a:pt x="6156375" y="2166060"/>
                </a:cubicBezTo>
                <a:cubicBezTo>
                  <a:pt x="6146875" y="2156098"/>
                  <a:pt x="6151399" y="2121787"/>
                  <a:pt x="6159090" y="2111825"/>
                </a:cubicBezTo>
                <a:cubicBezTo>
                  <a:pt x="6150494" y="2106291"/>
                  <a:pt x="6141446" y="2105184"/>
                  <a:pt x="6131946" y="2107951"/>
                </a:cubicBezTo>
                <a:cubicBezTo>
                  <a:pt x="6130136" y="2090242"/>
                  <a:pt x="6138732" y="2079174"/>
                  <a:pt x="6150946" y="2071980"/>
                </a:cubicBezTo>
                <a:cubicBezTo>
                  <a:pt x="6135565" y="2073640"/>
                  <a:pt x="6120636" y="2054270"/>
                  <a:pt x="6123803" y="2034901"/>
                </a:cubicBezTo>
                <a:cubicBezTo>
                  <a:pt x="6128780" y="2006123"/>
                  <a:pt x="6145066" y="2027707"/>
                  <a:pt x="6156828" y="2009444"/>
                </a:cubicBezTo>
                <a:cubicBezTo>
                  <a:pt x="6167232" y="1992842"/>
                  <a:pt x="6146875" y="1965171"/>
                  <a:pt x="6181256" y="1974026"/>
                </a:cubicBezTo>
                <a:cubicBezTo>
                  <a:pt x="6183066" y="1974026"/>
                  <a:pt x="6196638" y="1990074"/>
                  <a:pt x="6202066" y="1992288"/>
                </a:cubicBezTo>
                <a:cubicBezTo>
                  <a:pt x="6212924" y="1996162"/>
                  <a:pt x="6229662" y="1992288"/>
                  <a:pt x="6240972" y="1993395"/>
                </a:cubicBezTo>
                <a:cubicBezTo>
                  <a:pt x="6240519" y="1993948"/>
                  <a:pt x="6212924" y="2011104"/>
                  <a:pt x="6232376" y="2014978"/>
                </a:cubicBezTo>
                <a:cubicBezTo>
                  <a:pt x="6248662" y="2018299"/>
                  <a:pt x="6241876" y="2001696"/>
                  <a:pt x="6251828" y="1998376"/>
                </a:cubicBezTo>
                <a:cubicBezTo>
                  <a:pt x="6278972" y="1988414"/>
                  <a:pt x="6310186" y="2016085"/>
                  <a:pt x="6332806" y="2008891"/>
                </a:cubicBezTo>
                <a:cubicBezTo>
                  <a:pt x="6339592" y="2006677"/>
                  <a:pt x="6338234" y="1993395"/>
                  <a:pt x="6347282" y="1994502"/>
                </a:cubicBezTo>
                <a:cubicBezTo>
                  <a:pt x="6354520" y="1995055"/>
                  <a:pt x="6361758" y="2012211"/>
                  <a:pt x="6373068" y="2013318"/>
                </a:cubicBezTo>
                <a:cubicBezTo>
                  <a:pt x="6380759" y="2014425"/>
                  <a:pt x="6389806" y="2001696"/>
                  <a:pt x="6397497" y="2005570"/>
                </a:cubicBezTo>
                <a:cubicBezTo>
                  <a:pt x="6409712" y="2011104"/>
                  <a:pt x="6411068" y="2032687"/>
                  <a:pt x="6394330" y="2037115"/>
                </a:cubicBezTo>
                <a:cubicBezTo>
                  <a:pt x="6400212" y="2054270"/>
                  <a:pt x="6414236" y="2036008"/>
                  <a:pt x="6421022" y="2042095"/>
                </a:cubicBezTo>
                <a:cubicBezTo>
                  <a:pt x="6433688" y="2052610"/>
                  <a:pt x="6412878" y="2068106"/>
                  <a:pt x="6441831" y="2070319"/>
                </a:cubicBezTo>
                <a:cubicBezTo>
                  <a:pt x="6466712" y="2073086"/>
                  <a:pt x="6465355" y="2060358"/>
                  <a:pt x="6462641" y="2044862"/>
                </a:cubicBezTo>
                <a:cubicBezTo>
                  <a:pt x="6460832" y="2033241"/>
                  <a:pt x="6445450" y="2037668"/>
                  <a:pt x="6459022" y="2019959"/>
                </a:cubicBezTo>
                <a:cubicBezTo>
                  <a:pt x="6481641" y="1991181"/>
                  <a:pt x="6516022" y="2022726"/>
                  <a:pt x="6538190" y="2029367"/>
                </a:cubicBezTo>
                <a:cubicBezTo>
                  <a:pt x="6547237" y="2032134"/>
                  <a:pt x="6584785" y="2055931"/>
                  <a:pt x="6586595" y="2033794"/>
                </a:cubicBezTo>
                <a:cubicBezTo>
                  <a:pt x="6587500" y="2024386"/>
                  <a:pt x="6565785" y="2031580"/>
                  <a:pt x="6562618" y="2019405"/>
                </a:cubicBezTo>
                <a:cubicBezTo>
                  <a:pt x="6573023" y="2011104"/>
                  <a:pt x="6602880" y="2003910"/>
                  <a:pt x="6614190" y="2013871"/>
                </a:cubicBezTo>
                <a:cubicBezTo>
                  <a:pt x="6630476" y="2027707"/>
                  <a:pt x="6612833" y="2041542"/>
                  <a:pt x="6619166" y="2058144"/>
                </a:cubicBezTo>
                <a:cubicBezTo>
                  <a:pt x="6627762" y="2080834"/>
                  <a:pt x="6633190" y="2058144"/>
                  <a:pt x="6650382" y="2058144"/>
                </a:cubicBezTo>
                <a:cubicBezTo>
                  <a:pt x="6661238" y="2058144"/>
                  <a:pt x="6669834" y="2072533"/>
                  <a:pt x="6675715" y="2071426"/>
                </a:cubicBezTo>
                <a:cubicBezTo>
                  <a:pt x="6679334" y="2049843"/>
                  <a:pt x="6672096" y="2042649"/>
                  <a:pt x="6683406" y="2033794"/>
                </a:cubicBezTo>
                <a:cubicBezTo>
                  <a:pt x="6709644" y="2012764"/>
                  <a:pt x="6700596" y="2066446"/>
                  <a:pt x="6710096" y="2080834"/>
                </a:cubicBezTo>
                <a:cubicBezTo>
                  <a:pt x="6687024" y="2047076"/>
                  <a:pt x="6800122" y="2068106"/>
                  <a:pt x="6774336" y="2033241"/>
                </a:cubicBezTo>
                <a:cubicBezTo>
                  <a:pt x="6736787" y="2047076"/>
                  <a:pt x="6720954" y="2039882"/>
                  <a:pt x="6720954" y="1989521"/>
                </a:cubicBezTo>
                <a:cubicBezTo>
                  <a:pt x="6721406" y="1948568"/>
                  <a:pt x="6722311" y="1941374"/>
                  <a:pt x="6754882" y="1937500"/>
                </a:cubicBezTo>
                <a:cubicBezTo>
                  <a:pt x="6760312" y="1937500"/>
                  <a:pt x="6765288" y="1939160"/>
                  <a:pt x="6769812" y="1943034"/>
                </a:cubicBezTo>
                <a:cubicBezTo>
                  <a:pt x="6772074" y="1939714"/>
                  <a:pt x="6774336" y="1936393"/>
                  <a:pt x="6776597" y="1933073"/>
                </a:cubicBezTo>
                <a:cubicBezTo>
                  <a:pt x="6776597" y="1933073"/>
                  <a:pt x="6802836" y="1936947"/>
                  <a:pt x="6806002" y="1944695"/>
                </a:cubicBezTo>
                <a:cubicBezTo>
                  <a:pt x="6812336" y="1960190"/>
                  <a:pt x="6794240" y="1972919"/>
                  <a:pt x="6802384" y="1989521"/>
                </a:cubicBezTo>
                <a:cubicBezTo>
                  <a:pt x="6809622" y="2003910"/>
                  <a:pt x="6837670" y="1991735"/>
                  <a:pt x="6835408" y="2016638"/>
                </a:cubicBezTo>
                <a:cubicBezTo>
                  <a:pt x="6833598" y="2033241"/>
                  <a:pt x="6803740" y="2031027"/>
                  <a:pt x="6796954" y="2053164"/>
                </a:cubicBezTo>
                <a:cubicBezTo>
                  <a:pt x="6807360" y="2051503"/>
                  <a:pt x="6819122" y="2058144"/>
                  <a:pt x="6829074" y="2051503"/>
                </a:cubicBezTo>
                <a:cubicBezTo>
                  <a:pt x="6836312" y="2047076"/>
                  <a:pt x="6838122" y="2030474"/>
                  <a:pt x="6845360" y="2027707"/>
                </a:cubicBezTo>
                <a:cubicBezTo>
                  <a:pt x="6879289" y="2015532"/>
                  <a:pt x="6860741" y="2074747"/>
                  <a:pt x="6866622" y="2092456"/>
                </a:cubicBezTo>
                <a:cubicBezTo>
                  <a:pt x="6874765" y="2083601"/>
                  <a:pt x="6894670" y="2054270"/>
                  <a:pt x="6899194" y="2089135"/>
                </a:cubicBezTo>
                <a:cubicBezTo>
                  <a:pt x="6902813" y="2114592"/>
                  <a:pt x="6882004" y="2102417"/>
                  <a:pt x="6870694" y="2110165"/>
                </a:cubicBezTo>
                <a:cubicBezTo>
                  <a:pt x="6858932" y="2117913"/>
                  <a:pt x="6847170" y="2141156"/>
                  <a:pt x="6845812" y="2156652"/>
                </a:cubicBezTo>
                <a:cubicBezTo>
                  <a:pt x="6844003" y="2159972"/>
                  <a:pt x="6841741" y="2162739"/>
                  <a:pt x="6839479" y="2165506"/>
                </a:cubicBezTo>
                <a:cubicBezTo>
                  <a:pt x="6839932" y="2170487"/>
                  <a:pt x="6842194" y="2172701"/>
                  <a:pt x="6846265" y="2172701"/>
                </a:cubicBezTo>
                <a:cubicBezTo>
                  <a:pt x="6846265" y="2167720"/>
                  <a:pt x="6861194" y="2188196"/>
                  <a:pt x="6860741" y="2187090"/>
                </a:cubicBezTo>
                <a:cubicBezTo>
                  <a:pt x="6848074" y="2194837"/>
                  <a:pt x="6785192" y="2216420"/>
                  <a:pt x="6776597" y="2194284"/>
                </a:cubicBezTo>
                <a:cubicBezTo>
                  <a:pt x="6764383" y="2161633"/>
                  <a:pt x="6817312" y="2182662"/>
                  <a:pt x="6825002" y="2177682"/>
                </a:cubicBezTo>
                <a:cubicBezTo>
                  <a:pt x="6819122" y="2168274"/>
                  <a:pt x="6810978" y="2152225"/>
                  <a:pt x="6800574" y="2147797"/>
                </a:cubicBezTo>
                <a:cubicBezTo>
                  <a:pt x="6784740" y="2141156"/>
                  <a:pt x="6779312" y="2154992"/>
                  <a:pt x="6766644" y="2154992"/>
                </a:cubicBezTo>
                <a:cubicBezTo>
                  <a:pt x="6747644" y="2154438"/>
                  <a:pt x="6737692" y="2127874"/>
                  <a:pt x="6720049" y="2135069"/>
                </a:cubicBezTo>
                <a:cubicBezTo>
                  <a:pt x="6730906" y="2130641"/>
                  <a:pt x="6743573" y="2142263"/>
                  <a:pt x="6746740" y="2150564"/>
                </a:cubicBezTo>
                <a:cubicBezTo>
                  <a:pt x="6749454" y="2157205"/>
                  <a:pt x="6748097" y="2168827"/>
                  <a:pt x="6750811" y="2174914"/>
                </a:cubicBezTo>
                <a:cubicBezTo>
                  <a:pt x="6753978" y="2183769"/>
                  <a:pt x="6759859" y="2184323"/>
                  <a:pt x="6764383" y="2193177"/>
                </a:cubicBezTo>
                <a:cubicBezTo>
                  <a:pt x="6771621" y="2208673"/>
                  <a:pt x="6777954" y="2224722"/>
                  <a:pt x="6786550" y="2235237"/>
                </a:cubicBezTo>
                <a:cubicBezTo>
                  <a:pt x="6797407" y="2247965"/>
                  <a:pt x="6802836" y="2241877"/>
                  <a:pt x="6809622" y="2262907"/>
                </a:cubicBezTo>
                <a:cubicBezTo>
                  <a:pt x="6822740" y="2303306"/>
                  <a:pt x="6825002" y="2312714"/>
                  <a:pt x="6864812" y="2304413"/>
                </a:cubicBezTo>
                <a:cubicBezTo>
                  <a:pt x="6871598" y="2302753"/>
                  <a:pt x="6875670" y="2297219"/>
                  <a:pt x="6883813" y="2297219"/>
                </a:cubicBezTo>
                <a:cubicBezTo>
                  <a:pt x="6890146" y="2297219"/>
                  <a:pt x="6899194" y="2308287"/>
                  <a:pt x="6904622" y="2306627"/>
                </a:cubicBezTo>
                <a:cubicBezTo>
                  <a:pt x="6917742" y="2301646"/>
                  <a:pt x="6917742" y="2287257"/>
                  <a:pt x="6906432" y="2279510"/>
                </a:cubicBezTo>
                <a:cubicBezTo>
                  <a:pt x="6896028" y="2272315"/>
                  <a:pt x="6867527" y="2291131"/>
                  <a:pt x="6860289" y="2268995"/>
                </a:cubicBezTo>
                <a:cubicBezTo>
                  <a:pt x="6856670" y="2257373"/>
                  <a:pt x="6867074" y="2241324"/>
                  <a:pt x="6875218" y="2236343"/>
                </a:cubicBezTo>
                <a:cubicBezTo>
                  <a:pt x="6885622" y="2230256"/>
                  <a:pt x="6907790" y="2242431"/>
                  <a:pt x="6915028" y="2235237"/>
                </a:cubicBezTo>
                <a:cubicBezTo>
                  <a:pt x="6927694" y="2223061"/>
                  <a:pt x="6910052" y="2176575"/>
                  <a:pt x="6910052" y="2163293"/>
                </a:cubicBezTo>
                <a:cubicBezTo>
                  <a:pt x="6909146" y="2135622"/>
                  <a:pt x="6918194" y="2107951"/>
                  <a:pt x="6920908" y="2081941"/>
                </a:cubicBezTo>
                <a:cubicBezTo>
                  <a:pt x="6923170" y="2061465"/>
                  <a:pt x="6910052" y="2003356"/>
                  <a:pt x="6930861" y="2005017"/>
                </a:cubicBezTo>
                <a:cubicBezTo>
                  <a:pt x="6923170" y="2004463"/>
                  <a:pt x="6942171" y="1982327"/>
                  <a:pt x="6959814" y="1997822"/>
                </a:cubicBezTo>
                <a:cubicBezTo>
                  <a:pt x="6967957" y="1951336"/>
                  <a:pt x="6954385" y="1898761"/>
                  <a:pt x="6959814" y="1851721"/>
                </a:cubicBezTo>
                <a:cubicBezTo>
                  <a:pt x="6964338" y="1811322"/>
                  <a:pt x="6967504" y="1749893"/>
                  <a:pt x="6968409" y="1699533"/>
                </a:cubicBezTo>
                <a:cubicBezTo>
                  <a:pt x="6969766" y="1637550"/>
                  <a:pt x="6973386" y="1574461"/>
                  <a:pt x="6974742" y="1511925"/>
                </a:cubicBezTo>
                <a:cubicBezTo>
                  <a:pt x="6975648" y="1490342"/>
                  <a:pt x="6964790" y="1422826"/>
                  <a:pt x="6992386" y="1421166"/>
                </a:cubicBezTo>
                <a:cubicBezTo>
                  <a:pt x="6957552" y="1423379"/>
                  <a:pt x="6993290" y="1329299"/>
                  <a:pt x="6968862" y="1320998"/>
                </a:cubicBezTo>
                <a:close/>
                <a:moveTo>
                  <a:pt x="6730906" y="1312697"/>
                </a:moveTo>
                <a:cubicBezTo>
                  <a:pt x="6727287" y="1329299"/>
                  <a:pt x="6714168" y="1375786"/>
                  <a:pt x="6734978" y="1375232"/>
                </a:cubicBezTo>
                <a:cubicBezTo>
                  <a:pt x="6735091" y="1369975"/>
                  <a:pt x="6734950" y="1367346"/>
                  <a:pt x="6734723" y="1366360"/>
                </a:cubicBezTo>
                <a:lnTo>
                  <a:pt x="6734457" y="1367230"/>
                </a:lnTo>
                <a:close/>
                <a:moveTo>
                  <a:pt x="6915480" y="1308269"/>
                </a:moveTo>
                <a:cubicBezTo>
                  <a:pt x="6915480" y="1317677"/>
                  <a:pt x="6911861" y="1349775"/>
                  <a:pt x="6915480" y="1359183"/>
                </a:cubicBezTo>
                <a:cubicBezTo>
                  <a:pt x="6920456" y="1371912"/>
                  <a:pt x="6921361" y="1369145"/>
                  <a:pt x="6934932" y="1369698"/>
                </a:cubicBezTo>
                <a:cubicBezTo>
                  <a:pt x="6930861" y="1344795"/>
                  <a:pt x="6943980" y="1317124"/>
                  <a:pt x="6915480" y="1308269"/>
                </a:cubicBezTo>
                <a:close/>
                <a:moveTo>
                  <a:pt x="6906836" y="1278705"/>
                </a:moveTo>
                <a:cubicBezTo>
                  <a:pt x="6907366" y="1279423"/>
                  <a:pt x="6907790" y="1281014"/>
                  <a:pt x="6907790" y="1283919"/>
                </a:cubicBezTo>
                <a:lnTo>
                  <a:pt x="6905765" y="1278722"/>
                </a:lnTo>
                <a:close/>
                <a:moveTo>
                  <a:pt x="7009092" y="1231683"/>
                </a:moveTo>
                <a:lnTo>
                  <a:pt x="7009251" y="1237692"/>
                </a:lnTo>
                <a:lnTo>
                  <a:pt x="7009251" y="1237694"/>
                </a:lnTo>
                <a:lnTo>
                  <a:pt x="7009032" y="1232633"/>
                </a:lnTo>
                <a:close/>
                <a:moveTo>
                  <a:pt x="3548423" y="1210194"/>
                </a:moveTo>
                <a:lnTo>
                  <a:pt x="3548245" y="1211138"/>
                </a:lnTo>
                <a:lnTo>
                  <a:pt x="3548366" y="1210315"/>
                </a:lnTo>
                <a:close/>
                <a:moveTo>
                  <a:pt x="330058" y="1207591"/>
                </a:moveTo>
                <a:cubicBezTo>
                  <a:pt x="324997" y="1207756"/>
                  <a:pt x="321491" y="1210730"/>
                  <a:pt x="321039" y="1218063"/>
                </a:cubicBezTo>
                <a:cubicBezTo>
                  <a:pt x="320134" y="1230238"/>
                  <a:pt x="368540" y="1239093"/>
                  <a:pt x="377135" y="1240199"/>
                </a:cubicBezTo>
                <a:cubicBezTo>
                  <a:pt x="374421" y="1231898"/>
                  <a:pt x="345242" y="1207099"/>
                  <a:pt x="330058" y="1207591"/>
                </a:cubicBezTo>
                <a:close/>
                <a:moveTo>
                  <a:pt x="7011817" y="1194119"/>
                </a:moveTo>
                <a:cubicBezTo>
                  <a:pt x="7011753" y="1194923"/>
                  <a:pt x="7011386" y="1199247"/>
                  <a:pt x="7010481" y="1209762"/>
                </a:cubicBezTo>
                <a:lnTo>
                  <a:pt x="7010483" y="1209388"/>
                </a:lnTo>
                <a:lnTo>
                  <a:pt x="7011329" y="1199593"/>
                </a:lnTo>
                <a:cubicBezTo>
                  <a:pt x="7011640" y="1196030"/>
                  <a:pt x="7011881" y="1193315"/>
                  <a:pt x="7011817" y="1194119"/>
                </a:cubicBezTo>
                <a:close/>
                <a:moveTo>
                  <a:pt x="3574208" y="1182506"/>
                </a:moveTo>
                <a:cubicBezTo>
                  <a:pt x="3568243" y="1183198"/>
                  <a:pt x="3562743" y="1185169"/>
                  <a:pt x="3558255" y="1189458"/>
                </a:cubicBezTo>
                <a:lnTo>
                  <a:pt x="3548423" y="1210194"/>
                </a:lnTo>
                <a:lnTo>
                  <a:pt x="3548430" y="1210160"/>
                </a:lnTo>
                <a:cubicBezTo>
                  <a:pt x="3549073" y="1206718"/>
                  <a:pt x="3549271" y="1205611"/>
                  <a:pt x="3548366" y="1210315"/>
                </a:cubicBezTo>
                <a:cubicBezTo>
                  <a:pt x="3543164" y="1237986"/>
                  <a:pt x="3544068" y="1233282"/>
                  <a:pt x="3545822" y="1224012"/>
                </a:cubicBezTo>
                <a:lnTo>
                  <a:pt x="3548245" y="1211138"/>
                </a:lnTo>
                <a:lnTo>
                  <a:pt x="3546124" y="1225632"/>
                </a:lnTo>
                <a:cubicBezTo>
                  <a:pt x="3540626" y="1271718"/>
                  <a:pt x="3534738" y="1381942"/>
                  <a:pt x="3559675" y="1382427"/>
                </a:cubicBezTo>
                <a:cubicBezTo>
                  <a:pt x="3595414" y="1382427"/>
                  <a:pt x="3556056" y="1198693"/>
                  <a:pt x="3578676" y="1198140"/>
                </a:cubicBezTo>
                <a:cubicBezTo>
                  <a:pt x="3578676" y="1236879"/>
                  <a:pt x="3578676" y="1275064"/>
                  <a:pt x="3578676" y="1313250"/>
                </a:cubicBezTo>
                <a:cubicBezTo>
                  <a:pt x="3578676" y="1323211"/>
                  <a:pt x="3574604" y="1359737"/>
                  <a:pt x="3578676" y="1370252"/>
                </a:cubicBezTo>
                <a:cubicBezTo>
                  <a:pt x="3585461" y="1386854"/>
                  <a:pt x="3591795" y="1382427"/>
                  <a:pt x="3608986" y="1382427"/>
                </a:cubicBezTo>
                <a:cubicBezTo>
                  <a:pt x="3628891" y="1382980"/>
                  <a:pt x="3648796" y="1388514"/>
                  <a:pt x="3657391" y="1364164"/>
                </a:cubicBezTo>
                <a:cubicBezTo>
                  <a:pt x="3665081" y="1342027"/>
                  <a:pt x="3657843" y="1292774"/>
                  <a:pt x="3657843" y="1267870"/>
                </a:cubicBezTo>
                <a:cubicBezTo>
                  <a:pt x="3657391" y="1209208"/>
                  <a:pt x="3654224" y="1188179"/>
                  <a:pt x="3611247" y="1185412"/>
                </a:cubicBezTo>
                <a:cubicBezTo>
                  <a:pt x="3599938" y="1184858"/>
                  <a:pt x="3586140" y="1181123"/>
                  <a:pt x="3574208" y="1182506"/>
                </a:cubicBezTo>
                <a:close/>
                <a:moveTo>
                  <a:pt x="5868205" y="1179324"/>
                </a:moveTo>
                <a:cubicBezTo>
                  <a:pt x="5868318" y="1182506"/>
                  <a:pt x="5868318" y="1182817"/>
                  <a:pt x="5868268" y="1181814"/>
                </a:cubicBezTo>
                <a:lnTo>
                  <a:pt x="5868169" y="1179513"/>
                </a:lnTo>
                <a:close/>
                <a:moveTo>
                  <a:pt x="304424" y="1159755"/>
                </a:moveTo>
                <a:lnTo>
                  <a:pt x="304337" y="1160093"/>
                </a:lnTo>
                <a:lnTo>
                  <a:pt x="304301" y="1159955"/>
                </a:lnTo>
                <a:close/>
                <a:moveTo>
                  <a:pt x="324319" y="1146119"/>
                </a:moveTo>
                <a:cubicBezTo>
                  <a:pt x="320021" y="1144874"/>
                  <a:pt x="315921" y="1144805"/>
                  <a:pt x="312444" y="1146811"/>
                </a:cubicBezTo>
                <a:lnTo>
                  <a:pt x="304424" y="1159755"/>
                </a:lnTo>
                <a:lnTo>
                  <a:pt x="304640" y="1158917"/>
                </a:lnTo>
                <a:cubicBezTo>
                  <a:pt x="305319" y="1156219"/>
                  <a:pt x="305884" y="1153867"/>
                  <a:pt x="304301" y="1159955"/>
                </a:cubicBezTo>
                <a:cubicBezTo>
                  <a:pt x="303735" y="1162307"/>
                  <a:pt x="303650" y="1162722"/>
                  <a:pt x="303792" y="1162212"/>
                </a:cubicBezTo>
                <a:lnTo>
                  <a:pt x="304337" y="1160093"/>
                </a:lnTo>
                <a:lnTo>
                  <a:pt x="307213" y="1171032"/>
                </a:lnTo>
                <a:cubicBezTo>
                  <a:pt x="315695" y="1178010"/>
                  <a:pt x="337664" y="1174482"/>
                  <a:pt x="344111" y="1176557"/>
                </a:cubicBezTo>
                <a:cubicBezTo>
                  <a:pt x="363111" y="1183198"/>
                  <a:pt x="377135" y="1204228"/>
                  <a:pt x="396588" y="1208101"/>
                </a:cubicBezTo>
                <a:cubicBezTo>
                  <a:pt x="415588" y="1211975"/>
                  <a:pt x="425540" y="1199247"/>
                  <a:pt x="444088" y="1212529"/>
                </a:cubicBezTo>
                <a:cubicBezTo>
                  <a:pt x="446350" y="1214189"/>
                  <a:pt x="460827" y="1237986"/>
                  <a:pt x="461279" y="1239093"/>
                </a:cubicBezTo>
                <a:cubicBezTo>
                  <a:pt x="466255" y="1222490"/>
                  <a:pt x="480732" y="1210869"/>
                  <a:pt x="474398" y="1196480"/>
                </a:cubicBezTo>
                <a:cubicBezTo>
                  <a:pt x="468969" y="1182644"/>
                  <a:pt x="429159" y="1189285"/>
                  <a:pt x="419207" y="1188179"/>
                </a:cubicBezTo>
                <a:cubicBezTo>
                  <a:pt x="389802" y="1186518"/>
                  <a:pt x="373968" y="1178217"/>
                  <a:pt x="349087" y="1160508"/>
                </a:cubicBezTo>
                <a:cubicBezTo>
                  <a:pt x="342301" y="1155804"/>
                  <a:pt x="332914" y="1148610"/>
                  <a:pt x="324319" y="1146119"/>
                </a:cubicBezTo>
                <a:close/>
                <a:moveTo>
                  <a:pt x="6021055" y="1098517"/>
                </a:moveTo>
                <a:cubicBezTo>
                  <a:pt x="6021027" y="1097574"/>
                  <a:pt x="6021112" y="1099736"/>
                  <a:pt x="6021225" y="1102745"/>
                </a:cubicBezTo>
                <a:lnTo>
                  <a:pt x="6021361" y="1106484"/>
                </a:lnTo>
                <a:lnTo>
                  <a:pt x="6021564" y="1112914"/>
                </a:lnTo>
                <a:cubicBezTo>
                  <a:pt x="6021225" y="1103506"/>
                  <a:pt x="6021083" y="1099460"/>
                  <a:pt x="6021055" y="1098517"/>
                </a:cubicBezTo>
                <a:close/>
                <a:moveTo>
                  <a:pt x="5941944" y="1065874"/>
                </a:moveTo>
                <a:lnTo>
                  <a:pt x="5939440" y="1222517"/>
                </a:lnTo>
                <a:lnTo>
                  <a:pt x="5939173" y="1206372"/>
                </a:lnTo>
                <a:cubicBezTo>
                  <a:pt x="5940134" y="1159263"/>
                  <a:pt x="5941944" y="1112084"/>
                  <a:pt x="5941944" y="1065874"/>
                </a:cubicBezTo>
                <a:close/>
                <a:moveTo>
                  <a:pt x="3731582" y="1046505"/>
                </a:moveTo>
                <a:cubicBezTo>
                  <a:pt x="3760083" y="1065321"/>
                  <a:pt x="3781345" y="1112914"/>
                  <a:pt x="3800345" y="1142799"/>
                </a:cubicBezTo>
                <a:cubicBezTo>
                  <a:pt x="3829298" y="1187625"/>
                  <a:pt x="3860965" y="1229685"/>
                  <a:pt x="3893989" y="1268977"/>
                </a:cubicBezTo>
                <a:cubicBezTo>
                  <a:pt x="3917061" y="1296648"/>
                  <a:pt x="3950538" y="1335940"/>
                  <a:pt x="3970443" y="1355309"/>
                </a:cubicBezTo>
                <a:cubicBezTo>
                  <a:pt x="3988990" y="1373572"/>
                  <a:pt x="4073134" y="1416738"/>
                  <a:pt x="4076753" y="1446069"/>
                </a:cubicBezTo>
                <a:cubicBezTo>
                  <a:pt x="4067706" y="1443440"/>
                  <a:pt x="4061938" y="1449839"/>
                  <a:pt x="4058467" y="1461297"/>
                </a:cubicBezTo>
                <a:lnTo>
                  <a:pt x="4056123" y="1474614"/>
                </a:lnTo>
                <a:lnTo>
                  <a:pt x="4052777" y="1447176"/>
                </a:lnTo>
                <a:cubicBezTo>
                  <a:pt x="4046896" y="1421166"/>
                  <a:pt x="4045539" y="1428913"/>
                  <a:pt x="4024277" y="1413418"/>
                </a:cubicBezTo>
                <a:cubicBezTo>
                  <a:pt x="4011157" y="1404010"/>
                  <a:pt x="3999395" y="1391281"/>
                  <a:pt x="3986728" y="1380213"/>
                </a:cubicBezTo>
                <a:cubicBezTo>
                  <a:pt x="3966371" y="1363057"/>
                  <a:pt x="3946014" y="1347008"/>
                  <a:pt x="3927013" y="1326532"/>
                </a:cubicBezTo>
                <a:cubicBezTo>
                  <a:pt x="3884941" y="1280599"/>
                  <a:pt x="3841512" y="1229131"/>
                  <a:pt x="3807131" y="1174343"/>
                </a:cubicBezTo>
                <a:cubicBezTo>
                  <a:pt x="3782250" y="1135051"/>
                  <a:pt x="3750130" y="1092992"/>
                  <a:pt x="3731582" y="1046505"/>
                </a:cubicBezTo>
                <a:close/>
                <a:moveTo>
                  <a:pt x="5892634" y="1044845"/>
                </a:moveTo>
                <a:cubicBezTo>
                  <a:pt x="5864586" y="1049272"/>
                  <a:pt x="5867300" y="1157741"/>
                  <a:pt x="5868205" y="1179324"/>
                </a:cubicBezTo>
                <a:cubicBezTo>
                  <a:pt x="5867752" y="1169086"/>
                  <a:pt x="5867866" y="1172268"/>
                  <a:pt x="5868035" y="1176419"/>
                </a:cubicBezTo>
                <a:lnTo>
                  <a:pt x="5868169" y="1179513"/>
                </a:lnTo>
                <a:lnTo>
                  <a:pt x="5865434" y="1193920"/>
                </a:lnTo>
                <a:cubicBezTo>
                  <a:pt x="5863794" y="1197725"/>
                  <a:pt x="5861871" y="1201184"/>
                  <a:pt x="5860967" y="1206441"/>
                </a:cubicBezTo>
                <a:cubicBezTo>
                  <a:pt x="5858705" y="1221383"/>
                  <a:pt x="5858705" y="1237986"/>
                  <a:pt x="5858705" y="1254035"/>
                </a:cubicBezTo>
                <a:cubicBezTo>
                  <a:pt x="5859157" y="1286133"/>
                  <a:pt x="5859610" y="1318231"/>
                  <a:pt x="5860514" y="1350329"/>
                </a:cubicBezTo>
                <a:cubicBezTo>
                  <a:pt x="5860514" y="1363057"/>
                  <a:pt x="5855086" y="1395709"/>
                  <a:pt x="5866395" y="1402350"/>
                </a:cubicBezTo>
                <a:cubicBezTo>
                  <a:pt x="5885396" y="1415078"/>
                  <a:pt x="5884943" y="1379106"/>
                  <a:pt x="5886753" y="1366378"/>
                </a:cubicBezTo>
                <a:cubicBezTo>
                  <a:pt x="5901229" y="1263443"/>
                  <a:pt x="5892634" y="1150546"/>
                  <a:pt x="5892634" y="1044845"/>
                </a:cubicBezTo>
                <a:close/>
                <a:moveTo>
                  <a:pt x="5968465" y="1040002"/>
                </a:moveTo>
                <a:cubicBezTo>
                  <a:pt x="5960152" y="1039864"/>
                  <a:pt x="5951896" y="1040417"/>
                  <a:pt x="5947825" y="1040417"/>
                </a:cubicBezTo>
                <a:cubicBezTo>
                  <a:pt x="5937420" y="1040417"/>
                  <a:pt x="5924301" y="1038757"/>
                  <a:pt x="5914348" y="1042077"/>
                </a:cubicBezTo>
                <a:cubicBezTo>
                  <a:pt x="5887658" y="1049825"/>
                  <a:pt x="5902134" y="1044291"/>
                  <a:pt x="5897610" y="1069748"/>
                </a:cubicBezTo>
                <a:cubicBezTo>
                  <a:pt x="5892634" y="1097419"/>
                  <a:pt x="5897610" y="1135604"/>
                  <a:pt x="5897610" y="1163828"/>
                </a:cubicBezTo>
                <a:cubicBezTo>
                  <a:pt x="5897610" y="1222490"/>
                  <a:pt x="5897610" y="1280599"/>
                  <a:pt x="5897610" y="1339260"/>
                </a:cubicBezTo>
                <a:cubicBezTo>
                  <a:pt x="5897610" y="1255695"/>
                  <a:pt x="5897158" y="1357523"/>
                  <a:pt x="5897610" y="1339260"/>
                </a:cubicBezTo>
                <a:cubicBezTo>
                  <a:pt x="5897158" y="1358076"/>
                  <a:pt x="5895348" y="1443302"/>
                  <a:pt x="5934253" y="1401796"/>
                </a:cubicBezTo>
                <a:cubicBezTo>
                  <a:pt x="5945563" y="1390174"/>
                  <a:pt x="5938777" y="1282259"/>
                  <a:pt x="5938777" y="1263996"/>
                </a:cubicBezTo>
                <a:lnTo>
                  <a:pt x="5939440" y="1222517"/>
                </a:lnTo>
                <a:lnTo>
                  <a:pt x="5941492" y="1346455"/>
                </a:lnTo>
                <a:cubicBezTo>
                  <a:pt x="5943301" y="1367485"/>
                  <a:pt x="5965920" y="1432787"/>
                  <a:pt x="5991707" y="1397922"/>
                </a:cubicBezTo>
                <a:cubicBezTo>
                  <a:pt x="6000302" y="1386301"/>
                  <a:pt x="5986730" y="1359737"/>
                  <a:pt x="5987635" y="1345348"/>
                </a:cubicBezTo>
                <a:cubicBezTo>
                  <a:pt x="5987635" y="1344795"/>
                  <a:pt x="5996230" y="1331513"/>
                  <a:pt x="5997588" y="1324872"/>
                </a:cubicBezTo>
                <a:cubicBezTo>
                  <a:pt x="5998945" y="1317124"/>
                  <a:pt x="5997135" y="1306056"/>
                  <a:pt x="5997135" y="1298308"/>
                </a:cubicBezTo>
                <a:cubicBezTo>
                  <a:pt x="5996683" y="1243520"/>
                  <a:pt x="5997588" y="1188732"/>
                  <a:pt x="5997588" y="1133944"/>
                </a:cubicBezTo>
                <a:cubicBezTo>
                  <a:pt x="5997588" y="1114021"/>
                  <a:pt x="6003469" y="1076943"/>
                  <a:pt x="5998040" y="1059233"/>
                </a:cubicBezTo>
                <a:cubicBezTo>
                  <a:pt x="5992159" y="1040417"/>
                  <a:pt x="6005730" y="1054806"/>
                  <a:pt x="5989445" y="1043738"/>
                </a:cubicBezTo>
                <a:cubicBezTo>
                  <a:pt x="5985147" y="1040971"/>
                  <a:pt x="5976778" y="1040141"/>
                  <a:pt x="5968465" y="1040002"/>
                </a:cubicBezTo>
                <a:close/>
                <a:moveTo>
                  <a:pt x="5941039" y="1027135"/>
                </a:moveTo>
                <a:cubicBezTo>
                  <a:pt x="5945563" y="1027135"/>
                  <a:pt x="5964789" y="1028934"/>
                  <a:pt x="5982772" y="1030387"/>
                </a:cubicBezTo>
                <a:lnTo>
                  <a:pt x="5988063" y="1030750"/>
                </a:lnTo>
                <a:lnTo>
                  <a:pt x="6012969" y="1037650"/>
                </a:lnTo>
                <a:cubicBezTo>
                  <a:pt x="6006635" y="1053146"/>
                  <a:pt x="6005730" y="1047058"/>
                  <a:pt x="6003469" y="1064767"/>
                </a:cubicBezTo>
                <a:cubicBezTo>
                  <a:pt x="6001207" y="1079710"/>
                  <a:pt x="6004373" y="1102400"/>
                  <a:pt x="6004373" y="1117895"/>
                </a:cubicBezTo>
                <a:cubicBezTo>
                  <a:pt x="6004373" y="1149440"/>
                  <a:pt x="6003921" y="1180984"/>
                  <a:pt x="6003016" y="1212529"/>
                </a:cubicBezTo>
                <a:cubicBezTo>
                  <a:pt x="6002111" y="1259015"/>
                  <a:pt x="5988992" y="1343688"/>
                  <a:pt x="6007088" y="1384087"/>
                </a:cubicBezTo>
                <a:cubicBezTo>
                  <a:pt x="6033326" y="1442749"/>
                  <a:pt x="6031064" y="1333173"/>
                  <a:pt x="6031517" y="1313250"/>
                </a:cubicBezTo>
                <a:cubicBezTo>
                  <a:pt x="6032421" y="1244073"/>
                  <a:pt x="6024278" y="1179877"/>
                  <a:pt x="6021564" y="1112914"/>
                </a:cubicBezTo>
                <a:cubicBezTo>
                  <a:pt x="6021677" y="1115543"/>
                  <a:pt x="6021649" y="1114505"/>
                  <a:pt x="6021564" y="1112058"/>
                </a:cubicBezTo>
                <a:lnTo>
                  <a:pt x="6021361" y="1106484"/>
                </a:lnTo>
                <a:lnTo>
                  <a:pt x="6021105" y="1098387"/>
                </a:lnTo>
                <a:cubicBezTo>
                  <a:pt x="6020574" y="1077738"/>
                  <a:pt x="6019981" y="1044014"/>
                  <a:pt x="6020659" y="1044845"/>
                </a:cubicBezTo>
                <a:cubicBezTo>
                  <a:pt x="6017040" y="1041524"/>
                  <a:pt x="6016135" y="1037097"/>
                  <a:pt x="6017040" y="1031563"/>
                </a:cubicBezTo>
                <a:cubicBezTo>
                  <a:pt x="6017266" y="1032254"/>
                  <a:pt x="6013195" y="1032324"/>
                  <a:pt x="6006819" y="1032038"/>
                </a:cubicBezTo>
                <a:lnTo>
                  <a:pt x="5988063" y="1030750"/>
                </a:lnTo>
                <a:lnTo>
                  <a:pt x="5977513" y="1027827"/>
                </a:lnTo>
                <a:cubicBezTo>
                  <a:pt x="5964676" y="1026582"/>
                  <a:pt x="5951670" y="1026859"/>
                  <a:pt x="5941039" y="1027135"/>
                </a:cubicBezTo>
                <a:close/>
                <a:moveTo>
                  <a:pt x="6900099" y="945784"/>
                </a:moveTo>
                <a:cubicBezTo>
                  <a:pt x="6900099" y="1011640"/>
                  <a:pt x="6899646" y="1076943"/>
                  <a:pt x="6899646" y="1142245"/>
                </a:cubicBezTo>
                <a:cubicBezTo>
                  <a:pt x="6899646" y="1173236"/>
                  <a:pt x="6898289" y="1204228"/>
                  <a:pt x="6898289" y="1234665"/>
                </a:cubicBezTo>
                <a:cubicBezTo>
                  <a:pt x="6898289" y="1251821"/>
                  <a:pt x="6894218" y="1253481"/>
                  <a:pt x="6899194" y="1267870"/>
                </a:cubicBezTo>
                <a:cubicBezTo>
                  <a:pt x="6900325" y="1270914"/>
                  <a:pt x="6902474" y="1272851"/>
                  <a:pt x="6904340" y="1275065"/>
                </a:cubicBezTo>
                <a:lnTo>
                  <a:pt x="6905765" y="1278722"/>
                </a:lnTo>
                <a:lnTo>
                  <a:pt x="6905245" y="1278731"/>
                </a:lnTo>
                <a:cubicBezTo>
                  <a:pt x="6904397" y="1279907"/>
                  <a:pt x="6904397" y="1282812"/>
                  <a:pt x="6907790" y="1283919"/>
                </a:cubicBezTo>
                <a:cubicBezTo>
                  <a:pt x="6882004" y="1276171"/>
                  <a:pt x="6860741" y="1244627"/>
                  <a:pt x="6841741" y="1219723"/>
                </a:cubicBezTo>
                <a:cubicBezTo>
                  <a:pt x="6841741" y="1271191"/>
                  <a:pt x="6841741" y="1323211"/>
                  <a:pt x="6841741" y="1374679"/>
                </a:cubicBezTo>
                <a:cubicBezTo>
                  <a:pt x="6896028" y="1368591"/>
                  <a:pt x="6885622" y="1335387"/>
                  <a:pt x="6886980" y="1277832"/>
                </a:cubicBezTo>
                <a:cubicBezTo>
                  <a:pt x="6905075" y="1283366"/>
                  <a:pt x="6914123" y="1289453"/>
                  <a:pt x="6929052" y="1299415"/>
                </a:cubicBezTo>
                <a:cubicBezTo>
                  <a:pt x="6950314" y="1313250"/>
                  <a:pt x="6953480" y="1317124"/>
                  <a:pt x="6962528" y="1288900"/>
                </a:cubicBezTo>
                <a:cubicBezTo>
                  <a:pt x="6966147" y="1278385"/>
                  <a:pt x="6961624" y="1271191"/>
                  <a:pt x="6969314" y="1262889"/>
                </a:cubicBezTo>
                <a:cubicBezTo>
                  <a:pt x="6977910" y="1253481"/>
                  <a:pt x="7000076" y="1263443"/>
                  <a:pt x="7006410" y="1255142"/>
                </a:cubicBezTo>
                <a:lnTo>
                  <a:pt x="7009251" y="1237694"/>
                </a:lnTo>
                <a:lnTo>
                  <a:pt x="7009746" y="1249123"/>
                </a:lnTo>
                <a:cubicBezTo>
                  <a:pt x="7011047" y="1258877"/>
                  <a:pt x="7014100" y="1267040"/>
                  <a:pt x="7019529" y="1278938"/>
                </a:cubicBezTo>
                <a:cubicBezTo>
                  <a:pt x="7024505" y="1290007"/>
                  <a:pt x="7025862" y="1273404"/>
                  <a:pt x="7029934" y="1291667"/>
                </a:cubicBezTo>
                <a:cubicBezTo>
                  <a:pt x="7032196" y="1301075"/>
                  <a:pt x="7025862" y="1320444"/>
                  <a:pt x="7026767" y="1331513"/>
                </a:cubicBezTo>
                <a:cubicBezTo>
                  <a:pt x="7028576" y="1360290"/>
                  <a:pt x="7024505" y="1359737"/>
                  <a:pt x="7054362" y="1363611"/>
                </a:cubicBezTo>
                <a:cubicBezTo>
                  <a:pt x="7078792" y="1366931"/>
                  <a:pt x="7104578" y="1364164"/>
                  <a:pt x="7129006" y="1363057"/>
                </a:cubicBezTo>
                <a:cubicBezTo>
                  <a:pt x="7123578" y="1313803"/>
                  <a:pt x="7120864" y="1263443"/>
                  <a:pt x="7128102" y="1214189"/>
                </a:cubicBezTo>
                <a:cubicBezTo>
                  <a:pt x="7141221" y="1229685"/>
                  <a:pt x="7137150" y="1278385"/>
                  <a:pt x="7138959" y="1302182"/>
                </a:cubicBezTo>
                <a:cubicBezTo>
                  <a:pt x="7140316" y="1318231"/>
                  <a:pt x="7132626" y="1375786"/>
                  <a:pt x="7155245" y="1363611"/>
                </a:cubicBezTo>
                <a:cubicBezTo>
                  <a:pt x="7161126" y="1360844"/>
                  <a:pt x="7157054" y="1345348"/>
                  <a:pt x="7163388" y="1341474"/>
                </a:cubicBezTo>
                <a:cubicBezTo>
                  <a:pt x="7168816" y="1338154"/>
                  <a:pt x="7172888" y="1343134"/>
                  <a:pt x="7179222" y="1340921"/>
                </a:cubicBezTo>
                <a:cubicBezTo>
                  <a:pt x="7187364" y="1338707"/>
                  <a:pt x="7207270" y="1334280"/>
                  <a:pt x="7214960" y="1336493"/>
                </a:cubicBezTo>
                <a:cubicBezTo>
                  <a:pt x="7227174" y="1340367"/>
                  <a:pt x="7242103" y="1373572"/>
                  <a:pt x="7245270" y="1351436"/>
                </a:cubicBezTo>
                <a:cubicBezTo>
                  <a:pt x="7248436" y="1331513"/>
                  <a:pt x="7210888" y="1299968"/>
                  <a:pt x="7198674" y="1286686"/>
                </a:cubicBezTo>
                <a:cubicBezTo>
                  <a:pt x="7159316" y="1244627"/>
                  <a:pt x="7120864" y="1196480"/>
                  <a:pt x="7079244" y="1157741"/>
                </a:cubicBezTo>
                <a:cubicBezTo>
                  <a:pt x="7070648" y="1185965"/>
                  <a:pt x="7074720" y="1216403"/>
                  <a:pt x="7073816" y="1246287"/>
                </a:cubicBezTo>
                <a:cubicBezTo>
                  <a:pt x="7073363" y="1279492"/>
                  <a:pt x="7076530" y="1270084"/>
                  <a:pt x="7084220" y="1288900"/>
                </a:cubicBezTo>
                <a:cubicBezTo>
                  <a:pt x="7066577" y="1312697"/>
                  <a:pt x="7076982" y="1332066"/>
                  <a:pt x="7065672" y="1357523"/>
                </a:cubicBezTo>
                <a:cubicBezTo>
                  <a:pt x="7065672" y="1304949"/>
                  <a:pt x="7065672" y="1252375"/>
                  <a:pt x="7065672" y="1199247"/>
                </a:cubicBezTo>
                <a:cubicBezTo>
                  <a:pt x="7065672" y="1173790"/>
                  <a:pt x="7068386" y="1154974"/>
                  <a:pt x="7057530" y="1132837"/>
                </a:cubicBezTo>
                <a:cubicBezTo>
                  <a:pt x="7048029" y="1113468"/>
                  <a:pt x="7028124" y="1099079"/>
                  <a:pt x="7015005" y="1083583"/>
                </a:cubicBezTo>
                <a:cubicBezTo>
                  <a:pt x="7010708" y="1104336"/>
                  <a:pt x="7010481" y="1125366"/>
                  <a:pt x="7010877" y="1146465"/>
                </a:cubicBezTo>
                <a:lnTo>
                  <a:pt x="7010483" y="1209388"/>
                </a:lnTo>
                <a:lnTo>
                  <a:pt x="7010418" y="1210151"/>
                </a:lnTo>
                <a:cubicBezTo>
                  <a:pt x="7010198" y="1212736"/>
                  <a:pt x="7010142" y="1213497"/>
                  <a:pt x="7010481" y="1209762"/>
                </a:cubicBezTo>
                <a:lnTo>
                  <a:pt x="7009092" y="1231683"/>
                </a:lnTo>
                <a:lnTo>
                  <a:pt x="7008445" y="1207271"/>
                </a:lnTo>
                <a:cubicBezTo>
                  <a:pt x="7007201" y="1185273"/>
                  <a:pt x="7005052" y="1162445"/>
                  <a:pt x="7005052" y="1154420"/>
                </a:cubicBezTo>
                <a:cubicBezTo>
                  <a:pt x="7005052" y="1127303"/>
                  <a:pt x="7010934" y="1091885"/>
                  <a:pt x="7000981" y="1068641"/>
                </a:cubicBezTo>
                <a:cubicBezTo>
                  <a:pt x="6981528" y="1022708"/>
                  <a:pt x="6931314" y="981202"/>
                  <a:pt x="6900099" y="945784"/>
                </a:cubicBezTo>
                <a:close/>
                <a:moveTo>
                  <a:pt x="6570762" y="890996"/>
                </a:moveTo>
                <a:cubicBezTo>
                  <a:pt x="6558094" y="1006659"/>
                  <a:pt x="6568047" y="1126750"/>
                  <a:pt x="6566238" y="1243520"/>
                </a:cubicBezTo>
                <a:cubicBezTo>
                  <a:pt x="6565785" y="1260676"/>
                  <a:pt x="6561714" y="1282259"/>
                  <a:pt x="6567594" y="1298308"/>
                </a:cubicBezTo>
                <a:cubicBezTo>
                  <a:pt x="6574832" y="1303842"/>
                  <a:pt x="6580262" y="1311590"/>
                  <a:pt x="6582976" y="1320998"/>
                </a:cubicBezTo>
                <a:cubicBezTo>
                  <a:pt x="6585238" y="1329852"/>
                  <a:pt x="6585690" y="1338707"/>
                  <a:pt x="6585690" y="1348115"/>
                </a:cubicBezTo>
                <a:cubicBezTo>
                  <a:pt x="6585238" y="1356970"/>
                  <a:pt x="6585238" y="1366378"/>
                  <a:pt x="6585690" y="1375232"/>
                </a:cubicBezTo>
                <a:cubicBezTo>
                  <a:pt x="6597000" y="1375232"/>
                  <a:pt x="6607857" y="1375232"/>
                  <a:pt x="6619166" y="1375232"/>
                </a:cubicBezTo>
                <a:cubicBezTo>
                  <a:pt x="6635905" y="1375232"/>
                  <a:pt x="6653548" y="1377999"/>
                  <a:pt x="6670738" y="1374679"/>
                </a:cubicBezTo>
                <a:cubicBezTo>
                  <a:pt x="6701501" y="1375786"/>
                  <a:pt x="6708287" y="1385194"/>
                  <a:pt x="6714620" y="1351436"/>
                </a:cubicBezTo>
                <a:cubicBezTo>
                  <a:pt x="6720502" y="1318784"/>
                  <a:pt x="6715072" y="1276171"/>
                  <a:pt x="6715072" y="1242413"/>
                </a:cubicBezTo>
                <a:cubicBezTo>
                  <a:pt x="6715525" y="1187625"/>
                  <a:pt x="6730454" y="1104613"/>
                  <a:pt x="6703310" y="1057020"/>
                </a:cubicBezTo>
                <a:cubicBezTo>
                  <a:pt x="6659429" y="979542"/>
                  <a:pt x="6672096" y="1123429"/>
                  <a:pt x="6671644" y="1156081"/>
                </a:cubicBezTo>
                <a:cubicBezTo>
                  <a:pt x="6671191" y="1226364"/>
                  <a:pt x="6669834" y="1296648"/>
                  <a:pt x="6668477" y="1366931"/>
                </a:cubicBezTo>
                <a:cubicBezTo>
                  <a:pt x="6648120" y="1355309"/>
                  <a:pt x="6674810" y="1299968"/>
                  <a:pt x="6646762" y="1301075"/>
                </a:cubicBezTo>
                <a:cubicBezTo>
                  <a:pt x="6668477" y="1282259"/>
                  <a:pt x="6659882" y="1233005"/>
                  <a:pt x="6659882" y="1206441"/>
                </a:cubicBezTo>
                <a:cubicBezTo>
                  <a:pt x="6659429" y="1167149"/>
                  <a:pt x="6659429" y="1128410"/>
                  <a:pt x="6660334" y="1089118"/>
                </a:cubicBezTo>
                <a:cubicBezTo>
                  <a:pt x="6660786" y="1047058"/>
                  <a:pt x="6663048" y="959065"/>
                  <a:pt x="6616000" y="946890"/>
                </a:cubicBezTo>
                <a:cubicBezTo>
                  <a:pt x="6622786" y="1035436"/>
                  <a:pt x="6618714" y="1124536"/>
                  <a:pt x="6616904" y="1213636"/>
                </a:cubicBezTo>
                <a:cubicBezTo>
                  <a:pt x="6616000" y="1252928"/>
                  <a:pt x="6625500" y="1309930"/>
                  <a:pt x="6616452" y="1346455"/>
                </a:cubicBezTo>
                <a:cubicBezTo>
                  <a:pt x="6610572" y="1369698"/>
                  <a:pt x="6609666" y="1369145"/>
                  <a:pt x="6600619" y="1350329"/>
                </a:cubicBezTo>
                <a:cubicBezTo>
                  <a:pt x="6590666" y="1329299"/>
                  <a:pt x="6601071" y="1247947"/>
                  <a:pt x="6601071" y="1223044"/>
                </a:cubicBezTo>
                <a:cubicBezTo>
                  <a:pt x="6601071" y="1182091"/>
                  <a:pt x="6601524" y="1141138"/>
                  <a:pt x="6601524" y="1100186"/>
                </a:cubicBezTo>
                <a:cubicBezTo>
                  <a:pt x="6601976" y="1036543"/>
                  <a:pt x="6626405" y="925861"/>
                  <a:pt x="6570762" y="890996"/>
                </a:cubicBezTo>
                <a:close/>
                <a:moveTo>
                  <a:pt x="6516751" y="864301"/>
                </a:moveTo>
                <a:lnTo>
                  <a:pt x="6516728" y="869948"/>
                </a:lnTo>
                <a:cubicBezTo>
                  <a:pt x="6516724" y="871066"/>
                  <a:pt x="6516726" y="870619"/>
                  <a:pt x="6516736" y="867934"/>
                </a:cubicBezTo>
                <a:close/>
                <a:moveTo>
                  <a:pt x="5386441" y="847317"/>
                </a:moveTo>
                <a:cubicBezTo>
                  <a:pt x="5389445" y="850744"/>
                  <a:pt x="5389976" y="887191"/>
                  <a:pt x="5380080" y="890996"/>
                </a:cubicBezTo>
                <a:cubicBezTo>
                  <a:pt x="5381946" y="855093"/>
                  <a:pt x="5384639" y="845261"/>
                  <a:pt x="5386441" y="847317"/>
                </a:cubicBezTo>
                <a:close/>
                <a:moveTo>
                  <a:pt x="6516819" y="846866"/>
                </a:moveTo>
                <a:lnTo>
                  <a:pt x="6516797" y="852495"/>
                </a:lnTo>
                <a:lnTo>
                  <a:pt x="6516751" y="864301"/>
                </a:lnTo>
                <a:lnTo>
                  <a:pt x="6516757" y="862564"/>
                </a:lnTo>
                <a:close/>
                <a:moveTo>
                  <a:pt x="6516880" y="831552"/>
                </a:moveTo>
                <a:lnTo>
                  <a:pt x="6516819" y="846866"/>
                </a:lnTo>
                <a:lnTo>
                  <a:pt x="6516863" y="835715"/>
                </a:lnTo>
                <a:close/>
                <a:moveTo>
                  <a:pt x="6516927" y="819605"/>
                </a:moveTo>
                <a:lnTo>
                  <a:pt x="6516880" y="831552"/>
                </a:lnTo>
                <a:lnTo>
                  <a:pt x="6516908" y="824304"/>
                </a:lnTo>
                <a:cubicBezTo>
                  <a:pt x="6516920" y="821395"/>
                  <a:pt x="6516927" y="819605"/>
                  <a:pt x="6516927" y="819605"/>
                </a:cubicBezTo>
                <a:close/>
                <a:moveTo>
                  <a:pt x="5501827" y="815065"/>
                </a:moveTo>
                <a:lnTo>
                  <a:pt x="5501761" y="816847"/>
                </a:lnTo>
                <a:lnTo>
                  <a:pt x="5501772" y="815178"/>
                </a:lnTo>
                <a:cubicBezTo>
                  <a:pt x="5501885" y="812895"/>
                  <a:pt x="5501892" y="813137"/>
                  <a:pt x="5501827" y="815065"/>
                </a:cubicBezTo>
                <a:close/>
                <a:moveTo>
                  <a:pt x="5462506" y="809402"/>
                </a:moveTo>
                <a:cubicBezTo>
                  <a:pt x="5466344" y="809090"/>
                  <a:pt x="5462866" y="819052"/>
                  <a:pt x="5456081" y="814071"/>
                </a:cubicBezTo>
                <a:cubicBezTo>
                  <a:pt x="5459134" y="810751"/>
                  <a:pt x="5461227" y="809506"/>
                  <a:pt x="5462506" y="809402"/>
                </a:cubicBezTo>
                <a:close/>
                <a:moveTo>
                  <a:pt x="6510142" y="803003"/>
                </a:moveTo>
                <a:cubicBezTo>
                  <a:pt x="6495665" y="814071"/>
                  <a:pt x="6505618" y="892102"/>
                  <a:pt x="6505618" y="910918"/>
                </a:cubicBezTo>
                <a:cubicBezTo>
                  <a:pt x="6505618" y="957405"/>
                  <a:pt x="6505618" y="1004445"/>
                  <a:pt x="6505618" y="1050932"/>
                </a:cubicBezTo>
                <a:cubicBezTo>
                  <a:pt x="6509689" y="997251"/>
                  <a:pt x="6510594" y="943570"/>
                  <a:pt x="6510594" y="889335"/>
                </a:cubicBezTo>
                <a:cubicBezTo>
                  <a:pt x="6511046" y="867199"/>
                  <a:pt x="6506974" y="836208"/>
                  <a:pt x="6516927" y="819605"/>
                </a:cubicBezTo>
                <a:cubicBezTo>
                  <a:pt x="6516022" y="1002785"/>
                  <a:pt x="6514666" y="1185412"/>
                  <a:pt x="6510142" y="1368591"/>
                </a:cubicBezTo>
                <a:cubicBezTo>
                  <a:pt x="6487070" y="1361397"/>
                  <a:pt x="6505618" y="1319338"/>
                  <a:pt x="6488880" y="1316017"/>
                </a:cubicBezTo>
                <a:cubicBezTo>
                  <a:pt x="6478022" y="1314357"/>
                  <a:pt x="6482094" y="1338707"/>
                  <a:pt x="6481188" y="1344795"/>
                </a:cubicBezTo>
                <a:cubicBezTo>
                  <a:pt x="6478474" y="1365271"/>
                  <a:pt x="6478022" y="1371912"/>
                  <a:pt x="6490236" y="1380766"/>
                </a:cubicBezTo>
                <a:cubicBezTo>
                  <a:pt x="6498380" y="1386301"/>
                  <a:pt x="6535928" y="1377446"/>
                  <a:pt x="6544975" y="1376339"/>
                </a:cubicBezTo>
                <a:cubicBezTo>
                  <a:pt x="6566690" y="1374679"/>
                  <a:pt x="6563523" y="1382427"/>
                  <a:pt x="6571214" y="1363611"/>
                </a:cubicBezTo>
                <a:cubicBezTo>
                  <a:pt x="6574832" y="1353649"/>
                  <a:pt x="6571214" y="1328746"/>
                  <a:pt x="6571214" y="1318784"/>
                </a:cubicBezTo>
                <a:cubicBezTo>
                  <a:pt x="6563070" y="1335387"/>
                  <a:pt x="6564428" y="1387407"/>
                  <a:pt x="6545428" y="1353096"/>
                </a:cubicBezTo>
                <a:cubicBezTo>
                  <a:pt x="6539999" y="1342581"/>
                  <a:pt x="6547237" y="1297201"/>
                  <a:pt x="6547237" y="1285579"/>
                </a:cubicBezTo>
                <a:cubicBezTo>
                  <a:pt x="6547690" y="1254588"/>
                  <a:pt x="6547237" y="1223597"/>
                  <a:pt x="6547237" y="1192606"/>
                </a:cubicBezTo>
                <a:cubicBezTo>
                  <a:pt x="6547237" y="1130624"/>
                  <a:pt x="6547690" y="1068641"/>
                  <a:pt x="6549046" y="1007212"/>
                </a:cubicBezTo>
                <a:cubicBezTo>
                  <a:pt x="6549952" y="983969"/>
                  <a:pt x="6539094" y="878267"/>
                  <a:pt x="6558547" y="869412"/>
                </a:cubicBezTo>
                <a:cubicBezTo>
                  <a:pt x="6549499" y="860558"/>
                  <a:pt x="6509689" y="811304"/>
                  <a:pt x="6510142" y="803003"/>
                </a:cubicBezTo>
                <a:close/>
                <a:moveTo>
                  <a:pt x="6784288" y="800789"/>
                </a:moveTo>
                <a:cubicBezTo>
                  <a:pt x="6787907" y="855577"/>
                  <a:pt x="6787454" y="910918"/>
                  <a:pt x="6786098" y="966260"/>
                </a:cubicBezTo>
                <a:cubicBezTo>
                  <a:pt x="6785192" y="1008873"/>
                  <a:pt x="6795145" y="1081923"/>
                  <a:pt x="6780216" y="1120109"/>
                </a:cubicBezTo>
                <a:cubicBezTo>
                  <a:pt x="6766192" y="1071962"/>
                  <a:pt x="6774788" y="1006659"/>
                  <a:pt x="6774788" y="955745"/>
                </a:cubicBezTo>
                <a:cubicBezTo>
                  <a:pt x="6774788" y="943016"/>
                  <a:pt x="6781121" y="798576"/>
                  <a:pt x="6784288" y="800789"/>
                </a:cubicBezTo>
                <a:close/>
                <a:moveTo>
                  <a:pt x="6497022" y="789168"/>
                </a:moveTo>
                <a:cubicBezTo>
                  <a:pt x="6496570" y="946337"/>
                  <a:pt x="6487522" y="770905"/>
                  <a:pt x="6497022" y="789168"/>
                </a:cubicBezTo>
                <a:close/>
                <a:moveTo>
                  <a:pt x="5489105" y="763157"/>
                </a:moveTo>
                <a:cubicBezTo>
                  <a:pt x="5479605" y="779206"/>
                  <a:pt x="5468747" y="800789"/>
                  <a:pt x="5456081" y="814071"/>
                </a:cubicBezTo>
                <a:cubicBezTo>
                  <a:pt x="5475081" y="827906"/>
                  <a:pt x="5462866" y="929735"/>
                  <a:pt x="5462866" y="954085"/>
                </a:cubicBezTo>
                <a:cubicBezTo>
                  <a:pt x="5462866" y="1007766"/>
                  <a:pt x="5462414" y="1060894"/>
                  <a:pt x="5462414" y="1114575"/>
                </a:cubicBezTo>
                <a:cubicBezTo>
                  <a:pt x="5461962" y="1220277"/>
                  <a:pt x="5461509" y="1325425"/>
                  <a:pt x="5461057" y="1431127"/>
                </a:cubicBezTo>
                <a:cubicBezTo>
                  <a:pt x="5495438" y="1428913"/>
                  <a:pt x="5487295" y="1416185"/>
                  <a:pt x="5487295" y="1375786"/>
                </a:cubicBezTo>
                <a:cubicBezTo>
                  <a:pt x="5487748" y="1346455"/>
                  <a:pt x="5487748" y="1317677"/>
                  <a:pt x="5488200" y="1288900"/>
                </a:cubicBezTo>
                <a:cubicBezTo>
                  <a:pt x="5488200" y="1234665"/>
                  <a:pt x="5488652" y="1180984"/>
                  <a:pt x="5488652" y="1126750"/>
                </a:cubicBezTo>
                <a:cubicBezTo>
                  <a:pt x="5488652" y="1057573"/>
                  <a:pt x="5488652" y="988396"/>
                  <a:pt x="5489557" y="919773"/>
                </a:cubicBezTo>
                <a:cubicBezTo>
                  <a:pt x="5489557" y="888229"/>
                  <a:pt x="5490914" y="857237"/>
                  <a:pt x="5491819" y="826246"/>
                </a:cubicBezTo>
                <a:cubicBezTo>
                  <a:pt x="5492272" y="812964"/>
                  <a:pt x="5485033" y="769798"/>
                  <a:pt x="5489105" y="763157"/>
                </a:cubicBezTo>
                <a:close/>
                <a:moveTo>
                  <a:pt x="6464903" y="738807"/>
                </a:moveTo>
                <a:cubicBezTo>
                  <a:pt x="6465355" y="952424"/>
                  <a:pt x="6465355" y="1166595"/>
                  <a:pt x="6465808" y="1380213"/>
                </a:cubicBezTo>
                <a:cubicBezTo>
                  <a:pt x="6486165" y="1376339"/>
                  <a:pt x="6472594" y="1349775"/>
                  <a:pt x="6474403" y="1330959"/>
                </a:cubicBezTo>
                <a:cubicBezTo>
                  <a:pt x="6477117" y="1307162"/>
                  <a:pt x="6490689" y="1297754"/>
                  <a:pt x="6496118" y="1276171"/>
                </a:cubicBezTo>
                <a:cubicBezTo>
                  <a:pt x="6506070" y="1236326"/>
                  <a:pt x="6495665" y="1167702"/>
                  <a:pt x="6495665" y="1126196"/>
                </a:cubicBezTo>
                <a:cubicBezTo>
                  <a:pt x="6496118" y="1013853"/>
                  <a:pt x="6496570" y="901510"/>
                  <a:pt x="6497022" y="789168"/>
                </a:cubicBezTo>
                <a:cubicBezTo>
                  <a:pt x="6487974" y="770905"/>
                  <a:pt x="6476665" y="754303"/>
                  <a:pt x="6464903" y="738807"/>
                </a:cubicBezTo>
                <a:close/>
                <a:moveTo>
                  <a:pt x="6744478" y="736593"/>
                </a:moveTo>
                <a:cubicBezTo>
                  <a:pt x="6717787" y="724418"/>
                  <a:pt x="6727287" y="786400"/>
                  <a:pt x="6727287" y="807430"/>
                </a:cubicBezTo>
                <a:cubicBezTo>
                  <a:pt x="6727287" y="850043"/>
                  <a:pt x="6727287" y="892656"/>
                  <a:pt x="6727287" y="935269"/>
                </a:cubicBezTo>
                <a:cubicBezTo>
                  <a:pt x="6727287" y="962386"/>
                  <a:pt x="6738144" y="1027689"/>
                  <a:pt x="6723216" y="1048165"/>
                </a:cubicBezTo>
                <a:cubicBezTo>
                  <a:pt x="6720954" y="1049825"/>
                  <a:pt x="6731811" y="1066981"/>
                  <a:pt x="6732716" y="1071408"/>
                </a:cubicBezTo>
                <a:cubicBezTo>
                  <a:pt x="6734525" y="1085244"/>
                  <a:pt x="6729096" y="1087457"/>
                  <a:pt x="6728192" y="1094098"/>
                </a:cubicBezTo>
                <a:cubicBezTo>
                  <a:pt x="6723668" y="1132837"/>
                  <a:pt x="6725930" y="1174343"/>
                  <a:pt x="6725930" y="1214189"/>
                </a:cubicBezTo>
                <a:cubicBezTo>
                  <a:pt x="6725930" y="1231898"/>
                  <a:pt x="6722311" y="1263443"/>
                  <a:pt x="6725930" y="1281152"/>
                </a:cubicBezTo>
                <a:cubicBezTo>
                  <a:pt x="6729096" y="1295541"/>
                  <a:pt x="6737692" y="1298861"/>
                  <a:pt x="6740858" y="1310483"/>
                </a:cubicBezTo>
                <a:cubicBezTo>
                  <a:pt x="6745382" y="1328192"/>
                  <a:pt x="6735430" y="1369145"/>
                  <a:pt x="6751264" y="1375786"/>
                </a:cubicBezTo>
                <a:cubicBezTo>
                  <a:pt x="6787907" y="1391281"/>
                  <a:pt x="6774336" y="1248501"/>
                  <a:pt x="6774336" y="1227471"/>
                </a:cubicBezTo>
                <a:cubicBezTo>
                  <a:pt x="6773883" y="1193713"/>
                  <a:pt x="6778859" y="1151100"/>
                  <a:pt x="6765288" y="1120109"/>
                </a:cubicBezTo>
                <a:cubicBezTo>
                  <a:pt x="6774788" y="1142245"/>
                  <a:pt x="6738144" y="1086351"/>
                  <a:pt x="6750359" y="1101846"/>
                </a:cubicBezTo>
                <a:cubicBezTo>
                  <a:pt x="6743120" y="1092438"/>
                  <a:pt x="6733168" y="1104060"/>
                  <a:pt x="6735430" y="1079710"/>
                </a:cubicBezTo>
                <a:cubicBezTo>
                  <a:pt x="6749454" y="1090778"/>
                  <a:pt x="6754430" y="1108487"/>
                  <a:pt x="6765740" y="1119555"/>
                </a:cubicBezTo>
                <a:cubicBezTo>
                  <a:pt x="6779764" y="1133391"/>
                  <a:pt x="6778407" y="1115681"/>
                  <a:pt x="6787002" y="1138925"/>
                </a:cubicBezTo>
                <a:cubicBezTo>
                  <a:pt x="6791074" y="1148886"/>
                  <a:pt x="6795145" y="1142799"/>
                  <a:pt x="6794692" y="1153867"/>
                </a:cubicBezTo>
                <a:cubicBezTo>
                  <a:pt x="6794692" y="1151653"/>
                  <a:pt x="6781121" y="1164382"/>
                  <a:pt x="6779764" y="1168256"/>
                </a:cubicBezTo>
                <a:cubicBezTo>
                  <a:pt x="6776597" y="1178771"/>
                  <a:pt x="6780216" y="1197033"/>
                  <a:pt x="6779764" y="1209208"/>
                </a:cubicBezTo>
                <a:cubicBezTo>
                  <a:pt x="6779312" y="1248501"/>
                  <a:pt x="6780216" y="1287793"/>
                  <a:pt x="6780216" y="1327085"/>
                </a:cubicBezTo>
                <a:cubicBezTo>
                  <a:pt x="6779764" y="1345901"/>
                  <a:pt x="6776597" y="1392942"/>
                  <a:pt x="6806002" y="1374125"/>
                </a:cubicBezTo>
                <a:cubicBezTo>
                  <a:pt x="6828170" y="1359183"/>
                  <a:pt x="6806907" y="1317677"/>
                  <a:pt x="6813240" y="1294987"/>
                </a:cubicBezTo>
                <a:cubicBezTo>
                  <a:pt x="6818217" y="1276725"/>
                  <a:pt x="6832693" y="1278385"/>
                  <a:pt x="6832693" y="1250714"/>
                </a:cubicBezTo>
                <a:cubicBezTo>
                  <a:pt x="6832693" y="1223597"/>
                  <a:pt x="6818217" y="1194266"/>
                  <a:pt x="6807812" y="1171023"/>
                </a:cubicBezTo>
                <a:cubicBezTo>
                  <a:pt x="6839479" y="1188179"/>
                  <a:pt x="6855312" y="1229131"/>
                  <a:pt x="6885170" y="1249054"/>
                </a:cubicBezTo>
                <a:cubicBezTo>
                  <a:pt x="6885170" y="1174343"/>
                  <a:pt x="6885622" y="1099632"/>
                  <a:pt x="6886075" y="1024922"/>
                </a:cubicBezTo>
                <a:cubicBezTo>
                  <a:pt x="6886075" y="993930"/>
                  <a:pt x="6892860" y="947997"/>
                  <a:pt x="6881551" y="920327"/>
                </a:cubicBezTo>
                <a:cubicBezTo>
                  <a:pt x="6879289" y="915346"/>
                  <a:pt x="6846265" y="868859"/>
                  <a:pt x="6841288" y="874393"/>
                </a:cubicBezTo>
                <a:cubicBezTo>
                  <a:pt x="6839932" y="878267"/>
                  <a:pt x="6838574" y="882141"/>
                  <a:pt x="6837670" y="886568"/>
                </a:cubicBezTo>
                <a:cubicBezTo>
                  <a:pt x="6833598" y="846723"/>
                  <a:pt x="6810526" y="820712"/>
                  <a:pt x="6784288" y="800789"/>
                </a:cubicBezTo>
                <a:cubicBezTo>
                  <a:pt x="6769812" y="792488"/>
                  <a:pt x="6762121" y="744341"/>
                  <a:pt x="6744478" y="736593"/>
                </a:cubicBezTo>
                <a:close/>
                <a:moveTo>
                  <a:pt x="6459926" y="732166"/>
                </a:moveTo>
                <a:cubicBezTo>
                  <a:pt x="6459474" y="856131"/>
                  <a:pt x="6456760" y="727739"/>
                  <a:pt x="6459926" y="732166"/>
                </a:cubicBezTo>
                <a:close/>
                <a:moveTo>
                  <a:pt x="6450426" y="719437"/>
                </a:moveTo>
                <a:cubicBezTo>
                  <a:pt x="6450879" y="860004"/>
                  <a:pt x="6451331" y="1000571"/>
                  <a:pt x="6451784" y="1141138"/>
                </a:cubicBezTo>
                <a:cubicBezTo>
                  <a:pt x="6451784" y="1178771"/>
                  <a:pt x="6451784" y="1216403"/>
                  <a:pt x="6451784" y="1254588"/>
                </a:cubicBezTo>
                <a:cubicBezTo>
                  <a:pt x="6451784" y="1280599"/>
                  <a:pt x="6451784" y="1306609"/>
                  <a:pt x="6451784" y="1332619"/>
                </a:cubicBezTo>
                <a:cubicBezTo>
                  <a:pt x="6451784" y="1349775"/>
                  <a:pt x="6444546" y="1382427"/>
                  <a:pt x="6461736" y="1380766"/>
                </a:cubicBezTo>
                <a:cubicBezTo>
                  <a:pt x="6456760" y="1296094"/>
                  <a:pt x="6460379" y="1208655"/>
                  <a:pt x="6459474" y="1123429"/>
                </a:cubicBezTo>
                <a:cubicBezTo>
                  <a:pt x="6457664" y="993377"/>
                  <a:pt x="6459474" y="862772"/>
                  <a:pt x="6459926" y="732166"/>
                </a:cubicBezTo>
                <a:cubicBezTo>
                  <a:pt x="6456760" y="727739"/>
                  <a:pt x="6453593" y="723865"/>
                  <a:pt x="6450426" y="719437"/>
                </a:cubicBezTo>
                <a:close/>
                <a:moveTo>
                  <a:pt x="6445450" y="713350"/>
                </a:moveTo>
                <a:cubicBezTo>
                  <a:pt x="6444998" y="842849"/>
                  <a:pt x="6434593" y="698961"/>
                  <a:pt x="6445450" y="713350"/>
                </a:cubicBezTo>
                <a:close/>
                <a:moveTo>
                  <a:pt x="6671888" y="709636"/>
                </a:moveTo>
                <a:lnTo>
                  <a:pt x="6671417" y="733688"/>
                </a:lnTo>
                <a:cubicBezTo>
                  <a:pt x="6672435" y="764264"/>
                  <a:pt x="6675715" y="795532"/>
                  <a:pt x="6675715" y="817392"/>
                </a:cubicBezTo>
                <a:cubicBezTo>
                  <a:pt x="6675715" y="862772"/>
                  <a:pt x="6687024" y="933055"/>
                  <a:pt x="6671191" y="975668"/>
                </a:cubicBezTo>
                <a:cubicBezTo>
                  <a:pt x="6666215" y="904831"/>
                  <a:pt x="6667572" y="833441"/>
                  <a:pt x="6668929" y="762050"/>
                </a:cubicBezTo>
                <a:close/>
                <a:moveTo>
                  <a:pt x="5342939" y="706768"/>
                </a:moveTo>
                <a:lnTo>
                  <a:pt x="5338912" y="911472"/>
                </a:lnTo>
                <a:cubicBezTo>
                  <a:pt x="5338912" y="863325"/>
                  <a:pt x="5338912" y="814625"/>
                  <a:pt x="5338912" y="766478"/>
                </a:cubicBezTo>
                <a:cubicBezTo>
                  <a:pt x="5338912" y="760805"/>
                  <a:pt x="5339619" y="751501"/>
                  <a:pt x="5340503" y="740433"/>
                </a:cubicBezTo>
                <a:close/>
                <a:moveTo>
                  <a:pt x="5530724" y="705602"/>
                </a:moveTo>
                <a:cubicBezTo>
                  <a:pt x="5520320" y="714457"/>
                  <a:pt x="5501772" y="737700"/>
                  <a:pt x="5497700" y="753196"/>
                </a:cubicBezTo>
                <a:cubicBezTo>
                  <a:pt x="5494081" y="769798"/>
                  <a:pt x="5502676" y="793595"/>
                  <a:pt x="5501772" y="815178"/>
                </a:cubicBezTo>
                <a:cubicBezTo>
                  <a:pt x="5498039" y="908982"/>
                  <a:pt x="5500414" y="851807"/>
                  <a:pt x="5501454" y="825062"/>
                </a:cubicBezTo>
                <a:lnTo>
                  <a:pt x="5501761" y="816847"/>
                </a:lnTo>
                <a:lnTo>
                  <a:pt x="5499510" y="1154974"/>
                </a:lnTo>
                <a:cubicBezTo>
                  <a:pt x="5499510" y="1208101"/>
                  <a:pt x="5491819" y="1261783"/>
                  <a:pt x="5493176" y="1314910"/>
                </a:cubicBezTo>
                <a:cubicBezTo>
                  <a:pt x="5494081" y="1353649"/>
                  <a:pt x="5500867" y="1390174"/>
                  <a:pt x="5496343" y="1429467"/>
                </a:cubicBezTo>
                <a:cubicBezTo>
                  <a:pt x="5532986" y="1428913"/>
                  <a:pt x="5525748" y="1420612"/>
                  <a:pt x="5525296" y="1377446"/>
                </a:cubicBezTo>
                <a:cubicBezTo>
                  <a:pt x="5525296" y="1350882"/>
                  <a:pt x="5525296" y="1324318"/>
                  <a:pt x="5525748" y="1297201"/>
                </a:cubicBezTo>
                <a:cubicBezTo>
                  <a:pt x="5526201" y="1232452"/>
                  <a:pt x="5527105" y="1168256"/>
                  <a:pt x="5527558" y="1103506"/>
                </a:cubicBezTo>
                <a:cubicBezTo>
                  <a:pt x="5529367" y="970687"/>
                  <a:pt x="5530724" y="838421"/>
                  <a:pt x="5530724" y="705602"/>
                </a:cubicBezTo>
                <a:close/>
                <a:moveTo>
                  <a:pt x="6672004" y="703688"/>
                </a:moveTo>
                <a:lnTo>
                  <a:pt x="6672096" y="705948"/>
                </a:lnTo>
                <a:lnTo>
                  <a:pt x="6671888" y="709636"/>
                </a:lnTo>
                <a:close/>
                <a:moveTo>
                  <a:pt x="6413330" y="663543"/>
                </a:moveTo>
                <a:cubicBezTo>
                  <a:pt x="6413330" y="696748"/>
                  <a:pt x="6418307" y="1003339"/>
                  <a:pt x="6409259" y="1004999"/>
                </a:cubicBezTo>
                <a:cubicBezTo>
                  <a:pt x="6409712" y="1004999"/>
                  <a:pt x="6413330" y="1344241"/>
                  <a:pt x="6413330" y="1382427"/>
                </a:cubicBezTo>
                <a:cubicBezTo>
                  <a:pt x="6450879" y="1380766"/>
                  <a:pt x="6446808" y="1381320"/>
                  <a:pt x="6446355" y="1340367"/>
                </a:cubicBezTo>
                <a:cubicBezTo>
                  <a:pt x="6446355" y="1315464"/>
                  <a:pt x="6445902" y="1290560"/>
                  <a:pt x="6445902" y="1265656"/>
                </a:cubicBezTo>
                <a:cubicBezTo>
                  <a:pt x="6445450" y="1225811"/>
                  <a:pt x="6444546" y="1185412"/>
                  <a:pt x="6444093" y="1145566"/>
                </a:cubicBezTo>
                <a:cubicBezTo>
                  <a:pt x="6443188" y="1001678"/>
                  <a:pt x="6444998" y="857237"/>
                  <a:pt x="6445450" y="713350"/>
                </a:cubicBezTo>
                <a:cubicBezTo>
                  <a:pt x="6434140" y="697854"/>
                  <a:pt x="6424640" y="677931"/>
                  <a:pt x="6413330" y="663543"/>
                </a:cubicBezTo>
                <a:close/>
                <a:moveTo>
                  <a:pt x="5340577" y="652056"/>
                </a:moveTo>
                <a:lnTo>
                  <a:pt x="5343684" y="667797"/>
                </a:lnTo>
                <a:cubicBezTo>
                  <a:pt x="5344214" y="678450"/>
                  <a:pt x="5343860" y="691075"/>
                  <a:pt x="5343154" y="703804"/>
                </a:cubicBezTo>
                <a:lnTo>
                  <a:pt x="5342939" y="706768"/>
                </a:lnTo>
                <a:lnTo>
                  <a:pt x="5342984" y="704495"/>
                </a:lnTo>
                <a:cubicBezTo>
                  <a:pt x="5342984" y="693981"/>
                  <a:pt x="5341513" y="679592"/>
                  <a:pt x="5340496" y="665480"/>
                </a:cubicBezTo>
                <a:close/>
                <a:moveTo>
                  <a:pt x="6397045" y="641406"/>
                </a:moveTo>
                <a:cubicBezTo>
                  <a:pt x="6397497" y="782527"/>
                  <a:pt x="6397045" y="923094"/>
                  <a:pt x="6397497" y="1064214"/>
                </a:cubicBezTo>
                <a:cubicBezTo>
                  <a:pt x="6397045" y="939696"/>
                  <a:pt x="6397497" y="1072515"/>
                  <a:pt x="6397497" y="1064214"/>
                </a:cubicBezTo>
                <a:cubicBezTo>
                  <a:pt x="6397950" y="1170469"/>
                  <a:pt x="6397950" y="1276725"/>
                  <a:pt x="6397950" y="1382980"/>
                </a:cubicBezTo>
                <a:cubicBezTo>
                  <a:pt x="6410164" y="1382427"/>
                  <a:pt x="6406092" y="1319338"/>
                  <a:pt x="6406545" y="1300521"/>
                </a:cubicBezTo>
                <a:cubicBezTo>
                  <a:pt x="6407450" y="1272297"/>
                  <a:pt x="6406998" y="1244073"/>
                  <a:pt x="6406545" y="1215849"/>
                </a:cubicBezTo>
                <a:cubicBezTo>
                  <a:pt x="6405640" y="1137265"/>
                  <a:pt x="6407450" y="1059233"/>
                  <a:pt x="6407450" y="980649"/>
                </a:cubicBezTo>
                <a:cubicBezTo>
                  <a:pt x="6407902" y="921433"/>
                  <a:pt x="6407902" y="862218"/>
                  <a:pt x="6408354" y="802449"/>
                </a:cubicBezTo>
                <a:cubicBezTo>
                  <a:pt x="6408354" y="769245"/>
                  <a:pt x="6423283" y="660776"/>
                  <a:pt x="6397045" y="641406"/>
                </a:cubicBezTo>
                <a:close/>
                <a:moveTo>
                  <a:pt x="5569630" y="631998"/>
                </a:moveTo>
                <a:cubicBezTo>
                  <a:pt x="5569630" y="672951"/>
                  <a:pt x="5556963" y="653028"/>
                  <a:pt x="5569630" y="631998"/>
                </a:cubicBezTo>
                <a:close/>
                <a:moveTo>
                  <a:pt x="5569630" y="631998"/>
                </a:moveTo>
                <a:cubicBezTo>
                  <a:pt x="5552439" y="660222"/>
                  <a:pt x="5538415" y="684019"/>
                  <a:pt x="5537510" y="718331"/>
                </a:cubicBezTo>
                <a:cubicBezTo>
                  <a:pt x="5536605" y="754856"/>
                  <a:pt x="5538415" y="792488"/>
                  <a:pt x="5538415" y="829567"/>
                </a:cubicBezTo>
                <a:cubicBezTo>
                  <a:pt x="5537963" y="898743"/>
                  <a:pt x="5537963" y="967367"/>
                  <a:pt x="5537963" y="1035990"/>
                </a:cubicBezTo>
                <a:cubicBezTo>
                  <a:pt x="5537510" y="1167149"/>
                  <a:pt x="5537510" y="1297754"/>
                  <a:pt x="5535701" y="1428913"/>
                </a:cubicBezTo>
                <a:cubicBezTo>
                  <a:pt x="5558772" y="1427807"/>
                  <a:pt x="5556963" y="1431680"/>
                  <a:pt x="5562844" y="1410651"/>
                </a:cubicBezTo>
                <a:cubicBezTo>
                  <a:pt x="5566011" y="1400689"/>
                  <a:pt x="5562844" y="1379660"/>
                  <a:pt x="5563296" y="1368038"/>
                </a:cubicBezTo>
                <a:cubicBezTo>
                  <a:pt x="5564653" y="1337047"/>
                  <a:pt x="5568273" y="1307162"/>
                  <a:pt x="5568273" y="1275618"/>
                </a:cubicBezTo>
                <a:cubicBezTo>
                  <a:pt x="5568725" y="1200354"/>
                  <a:pt x="5568725" y="1125089"/>
                  <a:pt x="5568725" y="1049825"/>
                </a:cubicBezTo>
                <a:cubicBezTo>
                  <a:pt x="5569177" y="910365"/>
                  <a:pt x="5569630" y="771458"/>
                  <a:pt x="5569630" y="631998"/>
                </a:cubicBezTo>
                <a:close/>
                <a:moveTo>
                  <a:pt x="5954045" y="563029"/>
                </a:moveTo>
                <a:cubicBezTo>
                  <a:pt x="5923057" y="561438"/>
                  <a:pt x="5891503" y="568079"/>
                  <a:pt x="5879515" y="582744"/>
                </a:cubicBezTo>
                <a:cubicBezTo>
                  <a:pt x="5862324" y="603774"/>
                  <a:pt x="5864586" y="661882"/>
                  <a:pt x="5863229" y="687893"/>
                </a:cubicBezTo>
                <a:cubicBezTo>
                  <a:pt x="5861872" y="717777"/>
                  <a:pt x="5862776" y="747108"/>
                  <a:pt x="5863681" y="776992"/>
                </a:cubicBezTo>
                <a:cubicBezTo>
                  <a:pt x="5864133" y="796362"/>
                  <a:pt x="5857348" y="849490"/>
                  <a:pt x="5864586" y="865539"/>
                </a:cubicBezTo>
                <a:cubicBezTo>
                  <a:pt x="5880419" y="900404"/>
                  <a:pt x="6048707" y="917006"/>
                  <a:pt x="6033778" y="845062"/>
                </a:cubicBezTo>
                <a:cubicBezTo>
                  <a:pt x="6040112" y="875500"/>
                  <a:pt x="6033326" y="834547"/>
                  <a:pt x="6033778" y="845062"/>
                </a:cubicBezTo>
                <a:cubicBezTo>
                  <a:pt x="6031517" y="794148"/>
                  <a:pt x="6039660" y="741021"/>
                  <a:pt x="6039207" y="689553"/>
                </a:cubicBezTo>
                <a:cubicBezTo>
                  <a:pt x="6039207" y="664650"/>
                  <a:pt x="6036945" y="614289"/>
                  <a:pt x="6025183" y="592706"/>
                </a:cubicBezTo>
                <a:cubicBezTo>
                  <a:pt x="6015457" y="574443"/>
                  <a:pt x="5985034" y="564620"/>
                  <a:pt x="5954045" y="563029"/>
                </a:cubicBezTo>
                <a:close/>
                <a:moveTo>
                  <a:pt x="5649250" y="505267"/>
                </a:moveTo>
                <a:cubicBezTo>
                  <a:pt x="5643369" y="518548"/>
                  <a:pt x="5633416" y="529063"/>
                  <a:pt x="5627083" y="541238"/>
                </a:cubicBezTo>
                <a:cubicBezTo>
                  <a:pt x="5613964" y="565035"/>
                  <a:pt x="5618940" y="566695"/>
                  <a:pt x="5618487" y="589385"/>
                </a:cubicBezTo>
                <a:cubicBezTo>
                  <a:pt x="5618487" y="582744"/>
                  <a:pt x="5614416" y="855577"/>
                  <a:pt x="5618487" y="589385"/>
                </a:cubicBezTo>
                <a:cubicBezTo>
                  <a:pt x="5616226" y="738254"/>
                  <a:pt x="5614868" y="887122"/>
                  <a:pt x="5613964" y="1035990"/>
                </a:cubicBezTo>
                <a:cubicBezTo>
                  <a:pt x="5613511" y="1110701"/>
                  <a:pt x="5613511" y="1184858"/>
                  <a:pt x="5613511" y="1259569"/>
                </a:cubicBezTo>
                <a:cubicBezTo>
                  <a:pt x="5613964" y="1294987"/>
                  <a:pt x="5613964" y="1329852"/>
                  <a:pt x="5613964" y="1365271"/>
                </a:cubicBezTo>
                <a:cubicBezTo>
                  <a:pt x="5613964" y="1384087"/>
                  <a:pt x="5606273" y="1448836"/>
                  <a:pt x="5638392" y="1418952"/>
                </a:cubicBezTo>
                <a:cubicBezTo>
                  <a:pt x="5618487" y="1387961"/>
                  <a:pt x="5639750" y="1370252"/>
                  <a:pt x="5643369" y="1338154"/>
                </a:cubicBezTo>
                <a:cubicBezTo>
                  <a:pt x="5646988" y="1303289"/>
                  <a:pt x="5642916" y="1263996"/>
                  <a:pt x="5642916" y="1229131"/>
                </a:cubicBezTo>
                <a:cubicBezTo>
                  <a:pt x="5643369" y="1143906"/>
                  <a:pt x="5643369" y="1058680"/>
                  <a:pt x="5643821" y="974008"/>
                </a:cubicBezTo>
                <a:cubicBezTo>
                  <a:pt x="5644274" y="890442"/>
                  <a:pt x="5645631" y="806877"/>
                  <a:pt x="5647893" y="723311"/>
                </a:cubicBezTo>
                <a:cubicBezTo>
                  <a:pt x="5649250" y="682359"/>
                  <a:pt x="5650155" y="641406"/>
                  <a:pt x="5651512" y="599900"/>
                </a:cubicBezTo>
                <a:cubicBezTo>
                  <a:pt x="5651964" y="583298"/>
                  <a:pt x="5644274" y="516335"/>
                  <a:pt x="5649250" y="505267"/>
                </a:cubicBezTo>
                <a:close/>
                <a:moveTo>
                  <a:pt x="5413556" y="504713"/>
                </a:moveTo>
                <a:cubicBezTo>
                  <a:pt x="5404509" y="527403"/>
                  <a:pt x="5380532" y="546219"/>
                  <a:pt x="5376461" y="571123"/>
                </a:cubicBezTo>
                <a:cubicBezTo>
                  <a:pt x="5371484" y="599900"/>
                  <a:pt x="5380080" y="642513"/>
                  <a:pt x="5380984" y="672397"/>
                </a:cubicBezTo>
                <a:cubicBezTo>
                  <a:pt x="5383246" y="745448"/>
                  <a:pt x="5384151" y="818498"/>
                  <a:pt x="5380080" y="890996"/>
                </a:cubicBezTo>
                <a:cubicBezTo>
                  <a:pt x="5432104" y="871073"/>
                  <a:pt x="5413556" y="767584"/>
                  <a:pt x="5413556" y="717777"/>
                </a:cubicBezTo>
                <a:cubicBezTo>
                  <a:pt x="5413556" y="646940"/>
                  <a:pt x="5413556" y="576103"/>
                  <a:pt x="5413556" y="504713"/>
                </a:cubicBezTo>
                <a:close/>
                <a:moveTo>
                  <a:pt x="6512371" y="448081"/>
                </a:moveTo>
                <a:lnTo>
                  <a:pt x="6512023" y="499179"/>
                </a:lnTo>
                <a:lnTo>
                  <a:pt x="6511385" y="489010"/>
                </a:lnTo>
                <a:cubicBezTo>
                  <a:pt x="6510876" y="474794"/>
                  <a:pt x="6510961" y="460734"/>
                  <a:pt x="6512332" y="448222"/>
                </a:cubicBezTo>
                <a:close/>
                <a:moveTo>
                  <a:pt x="6121994" y="186500"/>
                </a:moveTo>
                <a:cubicBezTo>
                  <a:pt x="6147780" y="225239"/>
                  <a:pt x="6172661" y="266192"/>
                  <a:pt x="6198900" y="304377"/>
                </a:cubicBezTo>
                <a:cubicBezTo>
                  <a:pt x="6205233" y="313232"/>
                  <a:pt x="6215186" y="325961"/>
                  <a:pt x="6220162" y="334262"/>
                </a:cubicBezTo>
                <a:cubicBezTo>
                  <a:pt x="6225138" y="342010"/>
                  <a:pt x="6226495" y="350311"/>
                  <a:pt x="6231924" y="362486"/>
                </a:cubicBezTo>
                <a:cubicBezTo>
                  <a:pt x="6244590" y="391263"/>
                  <a:pt x="6280329" y="406206"/>
                  <a:pt x="6267662" y="442177"/>
                </a:cubicBezTo>
                <a:cubicBezTo>
                  <a:pt x="6241876" y="397904"/>
                  <a:pt x="6213828" y="357505"/>
                  <a:pt x="6188947" y="312679"/>
                </a:cubicBezTo>
                <a:cubicBezTo>
                  <a:pt x="6168590" y="275047"/>
                  <a:pt x="6128327" y="231327"/>
                  <a:pt x="6121994" y="186500"/>
                </a:cubicBezTo>
                <a:close/>
                <a:moveTo>
                  <a:pt x="5934317" y="168774"/>
                </a:moveTo>
                <a:cubicBezTo>
                  <a:pt x="5904226" y="167788"/>
                  <a:pt x="5871145" y="171005"/>
                  <a:pt x="5865038" y="212511"/>
                </a:cubicBezTo>
                <a:cubicBezTo>
                  <a:pt x="5869110" y="184287"/>
                  <a:pt x="5855990" y="272833"/>
                  <a:pt x="5865038" y="212511"/>
                </a:cubicBezTo>
                <a:cubicBezTo>
                  <a:pt x="5859610" y="250143"/>
                  <a:pt x="5860062" y="287775"/>
                  <a:pt x="5860514" y="325407"/>
                </a:cubicBezTo>
                <a:cubicBezTo>
                  <a:pt x="5860514" y="346990"/>
                  <a:pt x="5854633" y="384622"/>
                  <a:pt x="5861872" y="403992"/>
                </a:cubicBezTo>
                <a:cubicBezTo>
                  <a:pt x="5874991" y="442177"/>
                  <a:pt x="5939230" y="432216"/>
                  <a:pt x="5967278" y="437197"/>
                </a:cubicBezTo>
                <a:cubicBezTo>
                  <a:pt x="5943301" y="432769"/>
                  <a:pt x="5980849" y="432769"/>
                  <a:pt x="5985373" y="432216"/>
                </a:cubicBezTo>
                <a:cubicBezTo>
                  <a:pt x="5996683" y="431663"/>
                  <a:pt x="6013873" y="434430"/>
                  <a:pt x="6024278" y="428895"/>
                </a:cubicBezTo>
                <a:cubicBezTo>
                  <a:pt x="6037850" y="421701"/>
                  <a:pt x="6042826" y="412846"/>
                  <a:pt x="6046445" y="395137"/>
                </a:cubicBezTo>
                <a:cubicBezTo>
                  <a:pt x="6055493" y="353078"/>
                  <a:pt x="6050969" y="280027"/>
                  <a:pt x="6046898" y="235754"/>
                </a:cubicBezTo>
                <a:cubicBezTo>
                  <a:pt x="6041016" y="173219"/>
                  <a:pt x="6007088" y="170451"/>
                  <a:pt x="5962301" y="169898"/>
                </a:cubicBezTo>
                <a:cubicBezTo>
                  <a:pt x="5954045" y="169898"/>
                  <a:pt x="5944347" y="169102"/>
                  <a:pt x="5934317" y="168774"/>
                </a:cubicBezTo>
                <a:close/>
                <a:moveTo>
                  <a:pt x="6078953" y="153555"/>
                </a:moveTo>
                <a:cubicBezTo>
                  <a:pt x="6077130" y="149923"/>
                  <a:pt x="6081385" y="158397"/>
                  <a:pt x="6084424" y="164450"/>
                </a:cubicBezTo>
                <a:close/>
                <a:moveTo>
                  <a:pt x="5997135" y="104042"/>
                </a:moveTo>
                <a:lnTo>
                  <a:pt x="6025786" y="111065"/>
                </a:lnTo>
                <a:lnTo>
                  <a:pt x="6034116" y="115599"/>
                </a:lnTo>
                <a:lnTo>
                  <a:pt x="6049872" y="125019"/>
                </a:lnTo>
                <a:lnTo>
                  <a:pt x="6078260" y="159186"/>
                </a:lnTo>
                <a:lnTo>
                  <a:pt x="6081752" y="163793"/>
                </a:lnTo>
                <a:cubicBezTo>
                  <a:pt x="6084643" y="167477"/>
                  <a:pt x="6086708" y="169898"/>
                  <a:pt x="6087160" y="169898"/>
                </a:cubicBezTo>
                <a:lnTo>
                  <a:pt x="6078260" y="159186"/>
                </a:lnTo>
                <a:lnTo>
                  <a:pt x="6071383" y="150114"/>
                </a:lnTo>
                <a:cubicBezTo>
                  <a:pt x="6063862" y="140014"/>
                  <a:pt x="6056171" y="129499"/>
                  <a:pt x="6054588" y="127839"/>
                </a:cubicBezTo>
                <a:lnTo>
                  <a:pt x="6049872" y="125019"/>
                </a:lnTo>
                <a:lnTo>
                  <a:pt x="6048594" y="123481"/>
                </a:lnTo>
                <a:lnTo>
                  <a:pt x="6034116" y="115599"/>
                </a:lnTo>
                <a:lnTo>
                  <a:pt x="6027050" y="111375"/>
                </a:lnTo>
                <a:lnTo>
                  <a:pt x="6025786" y="111065"/>
                </a:lnTo>
                <a:lnTo>
                  <a:pt x="6023925" y="110052"/>
                </a:lnTo>
                <a:cubicBezTo>
                  <a:pt x="6015287" y="106774"/>
                  <a:pt x="6006296" y="104734"/>
                  <a:pt x="5997135" y="104042"/>
                </a:cubicBezTo>
                <a:close/>
                <a:moveTo>
                  <a:pt x="5810752" y="0"/>
                </a:moveTo>
                <a:cubicBezTo>
                  <a:pt x="5867753" y="63089"/>
                  <a:pt x="5928372" y="55895"/>
                  <a:pt x="6002111" y="57002"/>
                </a:cubicBezTo>
                <a:cubicBezTo>
                  <a:pt x="6018397" y="57555"/>
                  <a:pt x="6029707" y="58662"/>
                  <a:pt x="6045088" y="53681"/>
                </a:cubicBezTo>
                <a:cubicBezTo>
                  <a:pt x="6059564" y="49807"/>
                  <a:pt x="6057754" y="40399"/>
                  <a:pt x="6078564" y="43166"/>
                </a:cubicBezTo>
                <a:cubicBezTo>
                  <a:pt x="6112946" y="47040"/>
                  <a:pt x="6112946" y="70837"/>
                  <a:pt x="6111136" y="107362"/>
                </a:cubicBezTo>
                <a:cubicBezTo>
                  <a:pt x="6108874" y="144441"/>
                  <a:pt x="6104350" y="158830"/>
                  <a:pt x="6121994" y="186500"/>
                </a:cubicBezTo>
                <a:cubicBezTo>
                  <a:pt x="6095755" y="180413"/>
                  <a:pt x="6112494" y="256784"/>
                  <a:pt x="6112946" y="275600"/>
                </a:cubicBezTo>
                <a:cubicBezTo>
                  <a:pt x="6112946" y="325407"/>
                  <a:pt x="6112041" y="374108"/>
                  <a:pt x="6114303" y="423915"/>
                </a:cubicBezTo>
                <a:cubicBezTo>
                  <a:pt x="6119280" y="532384"/>
                  <a:pt x="6117018" y="641406"/>
                  <a:pt x="6115208" y="750429"/>
                </a:cubicBezTo>
                <a:cubicBezTo>
                  <a:pt x="6113398" y="861665"/>
                  <a:pt x="6114303" y="972901"/>
                  <a:pt x="6113850" y="1084137"/>
                </a:cubicBezTo>
                <a:cubicBezTo>
                  <a:pt x="6113398" y="1136711"/>
                  <a:pt x="6112946" y="1189839"/>
                  <a:pt x="6112494" y="1242967"/>
                </a:cubicBezTo>
                <a:cubicBezTo>
                  <a:pt x="6112494" y="1262889"/>
                  <a:pt x="6107518" y="1292220"/>
                  <a:pt x="6112041" y="1311036"/>
                </a:cubicBezTo>
                <a:cubicBezTo>
                  <a:pt x="6111136" y="1316570"/>
                  <a:pt x="6111136" y="1322105"/>
                  <a:pt x="6112494" y="1327085"/>
                </a:cubicBezTo>
                <a:cubicBezTo>
                  <a:pt x="6115660" y="1330959"/>
                  <a:pt x="6119732" y="1333726"/>
                  <a:pt x="6123803" y="1335940"/>
                </a:cubicBezTo>
                <a:cubicBezTo>
                  <a:pt x="6124256" y="1343688"/>
                  <a:pt x="6104350" y="1357523"/>
                  <a:pt x="6110684" y="1377446"/>
                </a:cubicBezTo>
                <a:cubicBezTo>
                  <a:pt x="6118827" y="1405117"/>
                  <a:pt x="6115208" y="1385194"/>
                  <a:pt x="6134208" y="1392388"/>
                </a:cubicBezTo>
                <a:cubicBezTo>
                  <a:pt x="6143708" y="1287793"/>
                  <a:pt x="6133304" y="1182644"/>
                  <a:pt x="6137375" y="1078049"/>
                </a:cubicBezTo>
                <a:cubicBezTo>
                  <a:pt x="6154113" y="1122876"/>
                  <a:pt x="6144160" y="1198693"/>
                  <a:pt x="6144160" y="1247947"/>
                </a:cubicBezTo>
                <a:cubicBezTo>
                  <a:pt x="6144160" y="1296648"/>
                  <a:pt x="6144160" y="1344795"/>
                  <a:pt x="6144160" y="1392942"/>
                </a:cubicBezTo>
                <a:cubicBezTo>
                  <a:pt x="6150494" y="1390174"/>
                  <a:pt x="6161352" y="1392942"/>
                  <a:pt x="6166780" y="1393495"/>
                </a:cubicBezTo>
                <a:cubicBezTo>
                  <a:pt x="6157280" y="1244627"/>
                  <a:pt x="6165423" y="1096312"/>
                  <a:pt x="6167232" y="947444"/>
                </a:cubicBezTo>
                <a:cubicBezTo>
                  <a:pt x="6168137" y="874393"/>
                  <a:pt x="6167684" y="801343"/>
                  <a:pt x="6167684" y="728292"/>
                </a:cubicBezTo>
                <a:cubicBezTo>
                  <a:pt x="6167684" y="667417"/>
                  <a:pt x="6157732" y="585511"/>
                  <a:pt x="6170399" y="528510"/>
                </a:cubicBezTo>
                <a:cubicBezTo>
                  <a:pt x="6171756" y="687340"/>
                  <a:pt x="6172661" y="846169"/>
                  <a:pt x="6172208" y="1004999"/>
                </a:cubicBezTo>
                <a:cubicBezTo>
                  <a:pt x="6172208" y="1085797"/>
                  <a:pt x="6174470" y="1168256"/>
                  <a:pt x="6170399" y="1249054"/>
                </a:cubicBezTo>
                <a:cubicBezTo>
                  <a:pt x="6169946" y="1263996"/>
                  <a:pt x="6164518" y="1291667"/>
                  <a:pt x="6170852" y="1304395"/>
                </a:cubicBezTo>
                <a:cubicBezTo>
                  <a:pt x="6176732" y="1317124"/>
                  <a:pt x="6187590" y="1309930"/>
                  <a:pt x="6191209" y="1316017"/>
                </a:cubicBezTo>
                <a:cubicBezTo>
                  <a:pt x="6185328" y="1128963"/>
                  <a:pt x="6190756" y="940803"/>
                  <a:pt x="6192114" y="753749"/>
                </a:cubicBezTo>
                <a:cubicBezTo>
                  <a:pt x="6201614" y="754303"/>
                  <a:pt x="6196185" y="1050379"/>
                  <a:pt x="6196185" y="1081923"/>
                </a:cubicBezTo>
                <a:cubicBezTo>
                  <a:pt x="6196185" y="1142799"/>
                  <a:pt x="6196185" y="1203121"/>
                  <a:pt x="6196185" y="1263996"/>
                </a:cubicBezTo>
                <a:cubicBezTo>
                  <a:pt x="6196185" y="1286133"/>
                  <a:pt x="6185780" y="1387961"/>
                  <a:pt x="6209304" y="1385747"/>
                </a:cubicBezTo>
                <a:cubicBezTo>
                  <a:pt x="6209304" y="1251268"/>
                  <a:pt x="6209756" y="1117342"/>
                  <a:pt x="6210209" y="983416"/>
                </a:cubicBezTo>
                <a:cubicBezTo>
                  <a:pt x="6210209" y="941356"/>
                  <a:pt x="6198447" y="607648"/>
                  <a:pt x="6216995" y="603221"/>
                </a:cubicBezTo>
                <a:cubicBezTo>
                  <a:pt x="6216995" y="863878"/>
                  <a:pt x="6215638" y="1123983"/>
                  <a:pt x="6215638" y="1384640"/>
                </a:cubicBezTo>
                <a:cubicBezTo>
                  <a:pt x="6243234" y="1379660"/>
                  <a:pt x="6235542" y="1368038"/>
                  <a:pt x="6234638" y="1335940"/>
                </a:cubicBezTo>
                <a:cubicBezTo>
                  <a:pt x="6234186" y="1309930"/>
                  <a:pt x="6233733" y="1284473"/>
                  <a:pt x="6233733" y="1258462"/>
                </a:cubicBezTo>
                <a:cubicBezTo>
                  <a:pt x="6233733" y="1205888"/>
                  <a:pt x="6234638" y="1153867"/>
                  <a:pt x="6236900" y="1101293"/>
                </a:cubicBezTo>
                <a:cubicBezTo>
                  <a:pt x="6255448" y="1121216"/>
                  <a:pt x="6241876" y="1233005"/>
                  <a:pt x="6241876" y="1262889"/>
                </a:cubicBezTo>
                <a:cubicBezTo>
                  <a:pt x="6242328" y="1292220"/>
                  <a:pt x="6243234" y="1322105"/>
                  <a:pt x="6242328" y="1351989"/>
                </a:cubicBezTo>
                <a:cubicBezTo>
                  <a:pt x="6241424" y="1382427"/>
                  <a:pt x="6238257" y="1374679"/>
                  <a:pt x="6258162" y="1386301"/>
                </a:cubicBezTo>
                <a:cubicBezTo>
                  <a:pt x="6249114" y="1081923"/>
                  <a:pt x="6257258" y="774225"/>
                  <a:pt x="6256805" y="467634"/>
                </a:cubicBezTo>
                <a:cubicBezTo>
                  <a:pt x="6271734" y="501946"/>
                  <a:pt x="6261781" y="575550"/>
                  <a:pt x="6261781" y="612075"/>
                </a:cubicBezTo>
                <a:cubicBezTo>
                  <a:pt x="6262686" y="691213"/>
                  <a:pt x="6262234" y="770352"/>
                  <a:pt x="6261781" y="848936"/>
                </a:cubicBezTo>
                <a:cubicBezTo>
                  <a:pt x="6261781" y="904278"/>
                  <a:pt x="6261781" y="959619"/>
                  <a:pt x="6261781" y="1014960"/>
                </a:cubicBezTo>
                <a:cubicBezTo>
                  <a:pt x="6262234" y="1088564"/>
                  <a:pt x="6261781" y="1162168"/>
                  <a:pt x="6261781" y="1235219"/>
                </a:cubicBezTo>
                <a:cubicBezTo>
                  <a:pt x="6261781" y="1253481"/>
                  <a:pt x="6260424" y="1271744"/>
                  <a:pt x="6261781" y="1289453"/>
                </a:cubicBezTo>
                <a:cubicBezTo>
                  <a:pt x="6262686" y="1302182"/>
                  <a:pt x="6271281" y="1323211"/>
                  <a:pt x="6271281" y="1333173"/>
                </a:cubicBezTo>
                <a:cubicBezTo>
                  <a:pt x="6271281" y="1342027"/>
                  <a:pt x="6263138" y="1374125"/>
                  <a:pt x="6262686" y="1388514"/>
                </a:cubicBezTo>
                <a:cubicBezTo>
                  <a:pt x="6277162" y="1387407"/>
                  <a:pt x="6267662" y="1373572"/>
                  <a:pt x="6271734" y="1364164"/>
                </a:cubicBezTo>
                <a:cubicBezTo>
                  <a:pt x="6283496" y="1363611"/>
                  <a:pt x="6278520" y="1387961"/>
                  <a:pt x="6293448" y="1389068"/>
                </a:cubicBezTo>
                <a:cubicBezTo>
                  <a:pt x="6308377" y="1390174"/>
                  <a:pt x="6301139" y="1352542"/>
                  <a:pt x="6301139" y="1337600"/>
                </a:cubicBezTo>
                <a:cubicBezTo>
                  <a:pt x="6300686" y="1287240"/>
                  <a:pt x="6299782" y="1233005"/>
                  <a:pt x="6311544" y="1184305"/>
                </a:cubicBezTo>
                <a:cubicBezTo>
                  <a:pt x="6312901" y="1200354"/>
                  <a:pt x="6317877" y="1216956"/>
                  <a:pt x="6316972" y="1233005"/>
                </a:cubicBezTo>
                <a:cubicBezTo>
                  <a:pt x="6315615" y="1249054"/>
                  <a:pt x="6304306" y="1265103"/>
                  <a:pt x="6305210" y="1281152"/>
                </a:cubicBezTo>
                <a:cubicBezTo>
                  <a:pt x="6306115" y="1294987"/>
                  <a:pt x="6315615" y="1306609"/>
                  <a:pt x="6324210" y="1313803"/>
                </a:cubicBezTo>
                <a:cubicBezTo>
                  <a:pt x="6326925" y="1315464"/>
                  <a:pt x="6338234" y="1301075"/>
                  <a:pt x="6340949" y="1300521"/>
                </a:cubicBezTo>
                <a:cubicBezTo>
                  <a:pt x="6348640" y="1325979"/>
                  <a:pt x="6345472" y="1359183"/>
                  <a:pt x="6344116" y="1385194"/>
                </a:cubicBezTo>
                <a:cubicBezTo>
                  <a:pt x="6371711" y="1384087"/>
                  <a:pt x="6345020" y="1284473"/>
                  <a:pt x="6359496" y="1284473"/>
                </a:cubicBezTo>
                <a:cubicBezTo>
                  <a:pt x="6359044" y="1317677"/>
                  <a:pt x="6358140" y="1351436"/>
                  <a:pt x="6357687" y="1384640"/>
                </a:cubicBezTo>
                <a:cubicBezTo>
                  <a:pt x="6369449" y="1384087"/>
                  <a:pt x="6380759" y="1383533"/>
                  <a:pt x="6392521" y="1383533"/>
                </a:cubicBezTo>
                <a:cubicBezTo>
                  <a:pt x="6384378" y="1235772"/>
                  <a:pt x="6389806" y="1087457"/>
                  <a:pt x="6390712" y="939143"/>
                </a:cubicBezTo>
                <a:cubicBezTo>
                  <a:pt x="6391164" y="862218"/>
                  <a:pt x="6391616" y="784740"/>
                  <a:pt x="6392068" y="707816"/>
                </a:cubicBezTo>
                <a:cubicBezTo>
                  <a:pt x="6392068" y="663543"/>
                  <a:pt x="6394330" y="587172"/>
                  <a:pt x="6346830" y="571123"/>
                </a:cubicBezTo>
                <a:cubicBezTo>
                  <a:pt x="6354973" y="690660"/>
                  <a:pt x="6346378" y="816285"/>
                  <a:pt x="6346378" y="936375"/>
                </a:cubicBezTo>
                <a:cubicBezTo>
                  <a:pt x="6346830" y="1003892"/>
                  <a:pt x="6346830" y="1070855"/>
                  <a:pt x="6346830" y="1138371"/>
                </a:cubicBezTo>
                <a:cubicBezTo>
                  <a:pt x="6346830" y="1165489"/>
                  <a:pt x="6351354" y="1200354"/>
                  <a:pt x="6345472" y="1226364"/>
                </a:cubicBezTo>
                <a:cubicBezTo>
                  <a:pt x="6336878" y="1265656"/>
                  <a:pt x="6335972" y="1218616"/>
                  <a:pt x="6335972" y="1199800"/>
                </a:cubicBezTo>
                <a:cubicBezTo>
                  <a:pt x="6335972" y="1079710"/>
                  <a:pt x="6340496" y="959619"/>
                  <a:pt x="6341854" y="838421"/>
                </a:cubicBezTo>
                <a:cubicBezTo>
                  <a:pt x="6342758" y="775886"/>
                  <a:pt x="6343663" y="712797"/>
                  <a:pt x="6344116" y="650261"/>
                </a:cubicBezTo>
                <a:cubicBezTo>
                  <a:pt x="6344568" y="594919"/>
                  <a:pt x="6348640" y="559501"/>
                  <a:pt x="6316972" y="516888"/>
                </a:cubicBezTo>
                <a:cubicBezTo>
                  <a:pt x="6316972" y="725525"/>
                  <a:pt x="6316972" y="933608"/>
                  <a:pt x="6316972" y="1141692"/>
                </a:cubicBezTo>
                <a:cubicBezTo>
                  <a:pt x="6292996" y="1102953"/>
                  <a:pt x="6309734" y="997251"/>
                  <a:pt x="6310186" y="950764"/>
                </a:cubicBezTo>
                <a:cubicBezTo>
                  <a:pt x="6310639" y="886015"/>
                  <a:pt x="6311092" y="821266"/>
                  <a:pt x="6311544" y="756516"/>
                </a:cubicBezTo>
                <a:cubicBezTo>
                  <a:pt x="6311544" y="692874"/>
                  <a:pt x="6311092" y="629231"/>
                  <a:pt x="6312448" y="566142"/>
                </a:cubicBezTo>
                <a:cubicBezTo>
                  <a:pt x="6312901" y="548433"/>
                  <a:pt x="6317424" y="524636"/>
                  <a:pt x="6311996" y="510247"/>
                </a:cubicBezTo>
                <a:cubicBezTo>
                  <a:pt x="6306568" y="495305"/>
                  <a:pt x="6291638" y="490324"/>
                  <a:pt x="6287567" y="473169"/>
                </a:cubicBezTo>
                <a:cubicBezTo>
                  <a:pt x="6299782" y="563928"/>
                  <a:pt x="6291186" y="662436"/>
                  <a:pt x="6291186" y="753749"/>
                </a:cubicBezTo>
                <a:cubicBezTo>
                  <a:pt x="6290734" y="869966"/>
                  <a:pt x="6293448" y="985629"/>
                  <a:pt x="6294353" y="1101293"/>
                </a:cubicBezTo>
                <a:cubicBezTo>
                  <a:pt x="6272186" y="1099079"/>
                  <a:pt x="6286210" y="533491"/>
                  <a:pt x="6286210" y="467634"/>
                </a:cubicBezTo>
                <a:cubicBezTo>
                  <a:pt x="6280329" y="445498"/>
                  <a:pt x="6303400" y="474829"/>
                  <a:pt x="6302044" y="473169"/>
                </a:cubicBezTo>
                <a:cubicBezTo>
                  <a:pt x="6311996" y="482577"/>
                  <a:pt x="6318330" y="499732"/>
                  <a:pt x="6325568" y="511907"/>
                </a:cubicBezTo>
                <a:cubicBezTo>
                  <a:pt x="6335972" y="529063"/>
                  <a:pt x="6351354" y="540132"/>
                  <a:pt x="6361306" y="555627"/>
                </a:cubicBezTo>
                <a:cubicBezTo>
                  <a:pt x="6368544" y="567249"/>
                  <a:pt x="6371711" y="583298"/>
                  <a:pt x="6379854" y="595473"/>
                </a:cubicBezTo>
                <a:cubicBezTo>
                  <a:pt x="6400664" y="626464"/>
                  <a:pt x="6421022" y="655795"/>
                  <a:pt x="6443640" y="685679"/>
                </a:cubicBezTo>
                <a:cubicBezTo>
                  <a:pt x="6463546" y="712797"/>
                  <a:pt x="6481641" y="753196"/>
                  <a:pt x="6510594" y="773672"/>
                </a:cubicBezTo>
                <a:cubicBezTo>
                  <a:pt x="6511046" y="685679"/>
                  <a:pt x="6511498" y="597687"/>
                  <a:pt x="6511951" y="509694"/>
                </a:cubicBezTo>
                <a:lnTo>
                  <a:pt x="6512023" y="499179"/>
                </a:lnTo>
                <a:lnTo>
                  <a:pt x="6514001" y="530732"/>
                </a:lnTo>
                <a:cubicBezTo>
                  <a:pt x="6515004" y="543867"/>
                  <a:pt x="6515909" y="555766"/>
                  <a:pt x="6516022" y="565035"/>
                </a:cubicBezTo>
                <a:lnTo>
                  <a:pt x="6516022" y="702273"/>
                </a:lnTo>
                <a:cubicBezTo>
                  <a:pt x="6516022" y="700907"/>
                  <a:pt x="6516022" y="700829"/>
                  <a:pt x="6516022" y="702662"/>
                </a:cubicBezTo>
                <a:lnTo>
                  <a:pt x="6516022" y="709615"/>
                </a:lnTo>
                <a:lnTo>
                  <a:pt x="6516022" y="714517"/>
                </a:lnTo>
                <a:lnTo>
                  <a:pt x="6516022" y="732547"/>
                </a:lnTo>
                <a:cubicBezTo>
                  <a:pt x="6516022" y="739533"/>
                  <a:pt x="6516022" y="744203"/>
                  <a:pt x="6516022" y="741574"/>
                </a:cubicBezTo>
                <a:cubicBezTo>
                  <a:pt x="6516022" y="762604"/>
                  <a:pt x="6511498" y="768691"/>
                  <a:pt x="6516927" y="788061"/>
                </a:cubicBezTo>
                <a:cubicBezTo>
                  <a:pt x="6521904" y="805770"/>
                  <a:pt x="6537284" y="818498"/>
                  <a:pt x="6547237" y="831780"/>
                </a:cubicBezTo>
                <a:cubicBezTo>
                  <a:pt x="6568952" y="860558"/>
                  <a:pt x="6591571" y="889335"/>
                  <a:pt x="6613286" y="917559"/>
                </a:cubicBezTo>
                <a:cubicBezTo>
                  <a:pt x="6621428" y="927521"/>
                  <a:pt x="6628667" y="940249"/>
                  <a:pt x="6636810" y="950764"/>
                </a:cubicBezTo>
                <a:cubicBezTo>
                  <a:pt x="6641786" y="956852"/>
                  <a:pt x="6644952" y="964600"/>
                  <a:pt x="6645858" y="973454"/>
                </a:cubicBezTo>
                <a:cubicBezTo>
                  <a:pt x="6653096" y="972347"/>
                  <a:pt x="6658976" y="974561"/>
                  <a:pt x="6663500" y="980649"/>
                </a:cubicBezTo>
                <a:cubicBezTo>
                  <a:pt x="6682048" y="1002785"/>
                  <a:pt x="6695168" y="1040417"/>
                  <a:pt x="6722311" y="1048165"/>
                </a:cubicBezTo>
                <a:cubicBezTo>
                  <a:pt x="6711906" y="977881"/>
                  <a:pt x="6720049" y="898743"/>
                  <a:pt x="6720954" y="827906"/>
                </a:cubicBezTo>
                <a:cubicBezTo>
                  <a:pt x="6720954" y="796362"/>
                  <a:pt x="6729549" y="745448"/>
                  <a:pt x="6721858" y="716117"/>
                </a:cubicBezTo>
                <a:cubicBezTo>
                  <a:pt x="6715525" y="690660"/>
                  <a:pt x="6694715" y="672397"/>
                  <a:pt x="6680691" y="654135"/>
                </a:cubicBezTo>
                <a:cubicBezTo>
                  <a:pt x="6676167" y="663681"/>
                  <a:pt x="6673594" y="675925"/>
                  <a:pt x="6672280" y="689605"/>
                </a:cubicBezTo>
                <a:lnTo>
                  <a:pt x="6672004" y="703688"/>
                </a:lnTo>
                <a:lnTo>
                  <a:pt x="6669834" y="650261"/>
                </a:lnTo>
                <a:cubicBezTo>
                  <a:pt x="6664406" y="621483"/>
                  <a:pt x="6641786" y="596026"/>
                  <a:pt x="6626405" y="572230"/>
                </a:cubicBezTo>
                <a:cubicBezTo>
                  <a:pt x="6618262" y="630338"/>
                  <a:pt x="6621881" y="690107"/>
                  <a:pt x="6622786" y="748768"/>
                </a:cubicBezTo>
                <a:cubicBezTo>
                  <a:pt x="6622786" y="773672"/>
                  <a:pt x="6636810" y="896530"/>
                  <a:pt x="6615548" y="906491"/>
                </a:cubicBezTo>
                <a:cubicBezTo>
                  <a:pt x="6616000" y="807430"/>
                  <a:pt x="6616000" y="708369"/>
                  <a:pt x="6616452" y="609862"/>
                </a:cubicBezTo>
                <a:cubicBezTo>
                  <a:pt x="6616452" y="562268"/>
                  <a:pt x="6613286" y="551200"/>
                  <a:pt x="6586595" y="514675"/>
                </a:cubicBezTo>
                <a:cubicBezTo>
                  <a:pt x="6563976" y="483130"/>
                  <a:pt x="6542714" y="450479"/>
                  <a:pt x="6520998" y="416720"/>
                </a:cubicBezTo>
                <a:lnTo>
                  <a:pt x="6512371" y="448081"/>
                </a:lnTo>
                <a:lnTo>
                  <a:pt x="6512404" y="443284"/>
                </a:lnTo>
                <a:cubicBezTo>
                  <a:pt x="6512856" y="437197"/>
                  <a:pt x="6516927" y="410633"/>
                  <a:pt x="6516475" y="408973"/>
                </a:cubicBezTo>
                <a:cubicBezTo>
                  <a:pt x="6512856" y="394030"/>
                  <a:pt x="6492498" y="371340"/>
                  <a:pt x="6483903" y="358059"/>
                </a:cubicBezTo>
                <a:cubicBezTo>
                  <a:pt x="6480284" y="352524"/>
                  <a:pt x="6471688" y="353631"/>
                  <a:pt x="6469426" y="349757"/>
                </a:cubicBezTo>
                <a:cubicBezTo>
                  <a:pt x="6463546" y="339243"/>
                  <a:pt x="6462188" y="318766"/>
                  <a:pt x="6454950" y="306591"/>
                </a:cubicBezTo>
                <a:cubicBezTo>
                  <a:pt x="6441831" y="282794"/>
                  <a:pt x="6422378" y="264532"/>
                  <a:pt x="6408807" y="241288"/>
                </a:cubicBezTo>
                <a:cubicBezTo>
                  <a:pt x="6390712" y="209744"/>
                  <a:pt x="6373973" y="178199"/>
                  <a:pt x="6354973" y="147208"/>
                </a:cubicBezTo>
                <a:cubicBezTo>
                  <a:pt x="6337782" y="118984"/>
                  <a:pt x="6323306" y="79692"/>
                  <a:pt x="6302496" y="55342"/>
                </a:cubicBezTo>
                <a:cubicBezTo>
                  <a:pt x="6313806" y="45380"/>
                  <a:pt x="6349996" y="118431"/>
                  <a:pt x="6359496" y="133926"/>
                </a:cubicBezTo>
                <a:cubicBezTo>
                  <a:pt x="6377592" y="163257"/>
                  <a:pt x="6395235" y="193141"/>
                  <a:pt x="6412878" y="222472"/>
                </a:cubicBezTo>
                <a:cubicBezTo>
                  <a:pt x="6448164" y="281688"/>
                  <a:pt x="6482546" y="343670"/>
                  <a:pt x="6520546" y="400671"/>
                </a:cubicBezTo>
                <a:cubicBezTo>
                  <a:pt x="6599714" y="519655"/>
                  <a:pt x="6682048" y="642513"/>
                  <a:pt x="6769359" y="753196"/>
                </a:cubicBezTo>
                <a:cubicBezTo>
                  <a:pt x="6860741" y="868859"/>
                  <a:pt x="6950314" y="986183"/>
                  <a:pt x="7045315" y="1097419"/>
                </a:cubicBezTo>
                <a:cubicBezTo>
                  <a:pt x="7088292" y="1147226"/>
                  <a:pt x="7132173" y="1196480"/>
                  <a:pt x="7176507" y="1244627"/>
                </a:cubicBezTo>
                <a:cubicBezTo>
                  <a:pt x="7198222" y="1268424"/>
                  <a:pt x="7221746" y="1302735"/>
                  <a:pt x="7247080" y="1320998"/>
                </a:cubicBezTo>
                <a:cubicBezTo>
                  <a:pt x="7273318" y="1339814"/>
                  <a:pt x="7284175" y="1314357"/>
                  <a:pt x="7268794" y="1286686"/>
                </a:cubicBezTo>
                <a:cubicBezTo>
                  <a:pt x="7287794" y="1288346"/>
                  <a:pt x="7307247" y="1236326"/>
                  <a:pt x="7333033" y="1258462"/>
                </a:cubicBezTo>
                <a:cubicBezTo>
                  <a:pt x="7344342" y="1268424"/>
                  <a:pt x="7333486" y="1279492"/>
                  <a:pt x="7338462" y="1289453"/>
                </a:cubicBezTo>
                <a:cubicBezTo>
                  <a:pt x="7344342" y="1302735"/>
                  <a:pt x="7356104" y="1299968"/>
                  <a:pt x="7361533" y="1311036"/>
                </a:cubicBezTo>
                <a:cubicBezTo>
                  <a:pt x="7368319" y="1324872"/>
                  <a:pt x="7356557" y="1343134"/>
                  <a:pt x="7368772" y="1355863"/>
                </a:cubicBezTo>
                <a:cubicBezTo>
                  <a:pt x="7380081" y="1366931"/>
                  <a:pt x="7395010" y="1348115"/>
                  <a:pt x="7402248" y="1351989"/>
                </a:cubicBezTo>
                <a:cubicBezTo>
                  <a:pt x="7415820" y="1358630"/>
                  <a:pt x="7407224" y="1376339"/>
                  <a:pt x="7407224" y="1389068"/>
                </a:cubicBezTo>
                <a:cubicBezTo>
                  <a:pt x="7406772" y="1412864"/>
                  <a:pt x="7405867" y="1441088"/>
                  <a:pt x="7407676" y="1465439"/>
                </a:cubicBezTo>
                <a:cubicBezTo>
                  <a:pt x="7413558" y="1432787"/>
                  <a:pt x="7426224" y="1395709"/>
                  <a:pt x="7423058" y="1361950"/>
                </a:cubicBezTo>
                <a:cubicBezTo>
                  <a:pt x="7421700" y="1348668"/>
                  <a:pt x="7411748" y="1336493"/>
                  <a:pt x="7413106" y="1322105"/>
                </a:cubicBezTo>
                <a:cubicBezTo>
                  <a:pt x="7415368" y="1302182"/>
                  <a:pt x="7418082" y="1308823"/>
                  <a:pt x="7425320" y="1296094"/>
                </a:cubicBezTo>
                <a:cubicBezTo>
                  <a:pt x="7431653" y="1285026"/>
                  <a:pt x="7434820" y="1282259"/>
                  <a:pt x="7438439" y="1267870"/>
                </a:cubicBezTo>
                <a:cubicBezTo>
                  <a:pt x="7443415" y="1251268"/>
                  <a:pt x="7435724" y="1244073"/>
                  <a:pt x="7455178" y="1240199"/>
                </a:cubicBezTo>
                <a:cubicBezTo>
                  <a:pt x="7464678" y="1238539"/>
                  <a:pt x="7475082" y="1245180"/>
                  <a:pt x="7483226" y="1235772"/>
                </a:cubicBezTo>
                <a:cubicBezTo>
                  <a:pt x="7483226" y="1371912"/>
                  <a:pt x="7483226" y="1508051"/>
                  <a:pt x="7483226" y="1644191"/>
                </a:cubicBezTo>
                <a:cubicBezTo>
                  <a:pt x="7432558" y="1665774"/>
                  <a:pt x="7452010" y="1518013"/>
                  <a:pt x="7452010" y="1487022"/>
                </a:cubicBezTo>
                <a:cubicBezTo>
                  <a:pt x="7452463" y="1431680"/>
                  <a:pt x="7452463" y="1376893"/>
                  <a:pt x="7452916" y="1321551"/>
                </a:cubicBezTo>
                <a:cubicBezTo>
                  <a:pt x="7432558" y="1341474"/>
                  <a:pt x="7439796" y="1391281"/>
                  <a:pt x="7432106" y="1420612"/>
                </a:cubicBezTo>
                <a:cubicBezTo>
                  <a:pt x="7427130" y="1441088"/>
                  <a:pt x="7418082" y="1458798"/>
                  <a:pt x="7412200" y="1478721"/>
                </a:cubicBezTo>
                <a:cubicBezTo>
                  <a:pt x="7404510" y="1507498"/>
                  <a:pt x="7403153" y="1532955"/>
                  <a:pt x="7401796" y="1563393"/>
                </a:cubicBezTo>
                <a:cubicBezTo>
                  <a:pt x="7399534" y="1598811"/>
                  <a:pt x="7398629" y="1634230"/>
                  <a:pt x="7398629" y="1668541"/>
                </a:cubicBezTo>
                <a:cubicBezTo>
                  <a:pt x="7398629" y="1691785"/>
                  <a:pt x="7399986" y="1711154"/>
                  <a:pt x="7398629" y="1734398"/>
                </a:cubicBezTo>
                <a:cubicBezTo>
                  <a:pt x="7386867" y="1743806"/>
                  <a:pt x="7386414" y="1753214"/>
                  <a:pt x="7397724" y="1763175"/>
                </a:cubicBezTo>
                <a:cubicBezTo>
                  <a:pt x="7403153" y="1774243"/>
                  <a:pt x="7403153" y="1785312"/>
                  <a:pt x="7397724" y="1796380"/>
                </a:cubicBezTo>
                <a:cubicBezTo>
                  <a:pt x="7386414" y="1789739"/>
                  <a:pt x="7390486" y="1784205"/>
                  <a:pt x="7382343" y="1773690"/>
                </a:cubicBezTo>
                <a:cubicBezTo>
                  <a:pt x="7390034" y="1783651"/>
                  <a:pt x="7398176" y="1798593"/>
                  <a:pt x="7399534" y="1811322"/>
                </a:cubicBezTo>
                <a:cubicBezTo>
                  <a:pt x="7397724" y="1817963"/>
                  <a:pt x="7396367" y="1825157"/>
                  <a:pt x="7395914" y="1832352"/>
                </a:cubicBezTo>
                <a:cubicBezTo>
                  <a:pt x="7393200" y="1839546"/>
                  <a:pt x="7395462" y="1845080"/>
                  <a:pt x="7401796" y="1849508"/>
                </a:cubicBezTo>
                <a:cubicBezTo>
                  <a:pt x="7400891" y="1862236"/>
                  <a:pt x="7394105" y="1935840"/>
                  <a:pt x="7388676" y="1936393"/>
                </a:cubicBezTo>
                <a:cubicBezTo>
                  <a:pt x="7395914" y="1935287"/>
                  <a:pt x="7395462" y="1998929"/>
                  <a:pt x="7393200" y="2007784"/>
                </a:cubicBezTo>
                <a:cubicBezTo>
                  <a:pt x="7386867" y="1996715"/>
                  <a:pt x="7382796" y="1978453"/>
                  <a:pt x="7368319" y="1985647"/>
                </a:cubicBezTo>
                <a:cubicBezTo>
                  <a:pt x="7393200" y="2029920"/>
                  <a:pt x="7392748" y="2068659"/>
                  <a:pt x="7392748" y="2122340"/>
                </a:cubicBezTo>
                <a:cubicBezTo>
                  <a:pt x="7432106" y="2109058"/>
                  <a:pt x="7437986" y="2069213"/>
                  <a:pt x="7439344" y="2026600"/>
                </a:cubicBezTo>
                <a:cubicBezTo>
                  <a:pt x="7440248" y="2002803"/>
                  <a:pt x="7438439" y="1979560"/>
                  <a:pt x="7439796" y="1956316"/>
                </a:cubicBezTo>
                <a:cubicBezTo>
                  <a:pt x="7447034" y="1945801"/>
                  <a:pt x="7448392" y="1934180"/>
                  <a:pt x="7444320" y="1920898"/>
                </a:cubicBezTo>
                <a:cubicBezTo>
                  <a:pt x="7437534" y="1898761"/>
                  <a:pt x="7440701" y="1893781"/>
                  <a:pt x="7452916" y="1904849"/>
                </a:cubicBezTo>
                <a:cubicBezTo>
                  <a:pt x="7438439" y="1885479"/>
                  <a:pt x="7443415" y="1858916"/>
                  <a:pt x="7443868" y="1827371"/>
                </a:cubicBezTo>
                <a:cubicBezTo>
                  <a:pt x="7456534" y="1838439"/>
                  <a:pt x="7469654" y="1848954"/>
                  <a:pt x="7483226" y="1833459"/>
                </a:cubicBezTo>
                <a:cubicBezTo>
                  <a:pt x="7483226" y="1851721"/>
                  <a:pt x="7483226" y="1869984"/>
                  <a:pt x="7483226" y="1888246"/>
                </a:cubicBezTo>
                <a:cubicBezTo>
                  <a:pt x="7454725" y="1881052"/>
                  <a:pt x="7453820" y="1945801"/>
                  <a:pt x="7483226" y="1930859"/>
                </a:cubicBezTo>
                <a:cubicBezTo>
                  <a:pt x="7483226" y="1964617"/>
                  <a:pt x="7471916" y="1919238"/>
                  <a:pt x="7464678" y="1943588"/>
                </a:cubicBezTo>
                <a:cubicBezTo>
                  <a:pt x="7463320" y="1949122"/>
                  <a:pt x="7463772" y="1955763"/>
                  <a:pt x="7462416" y="1961297"/>
                </a:cubicBezTo>
                <a:cubicBezTo>
                  <a:pt x="7460606" y="1965171"/>
                  <a:pt x="7460154" y="1986201"/>
                  <a:pt x="7460154" y="1995055"/>
                </a:cubicBezTo>
                <a:cubicBezTo>
                  <a:pt x="7459701" y="2020512"/>
                  <a:pt x="7469654" y="2044862"/>
                  <a:pt x="7472820" y="2067552"/>
                </a:cubicBezTo>
                <a:cubicBezTo>
                  <a:pt x="7473725" y="2075854"/>
                  <a:pt x="7467392" y="2080834"/>
                  <a:pt x="7469202" y="2089135"/>
                </a:cubicBezTo>
                <a:cubicBezTo>
                  <a:pt x="7470106" y="2096883"/>
                  <a:pt x="7478249" y="2098543"/>
                  <a:pt x="7479154" y="2101311"/>
                </a:cubicBezTo>
                <a:cubicBezTo>
                  <a:pt x="7492273" y="2147244"/>
                  <a:pt x="7483226" y="2226382"/>
                  <a:pt x="7483226" y="2281170"/>
                </a:cubicBezTo>
                <a:cubicBezTo>
                  <a:pt x="7483226" y="2305520"/>
                  <a:pt x="7489106" y="2352560"/>
                  <a:pt x="7476892" y="2366395"/>
                </a:cubicBezTo>
                <a:cubicBezTo>
                  <a:pt x="7465130" y="2379124"/>
                  <a:pt x="7433010" y="2368609"/>
                  <a:pt x="7427130" y="2380231"/>
                </a:cubicBezTo>
                <a:cubicBezTo>
                  <a:pt x="7436177" y="2397940"/>
                  <a:pt x="7455178" y="2379677"/>
                  <a:pt x="7464678" y="2395726"/>
                </a:cubicBezTo>
                <a:cubicBezTo>
                  <a:pt x="7461058" y="2407901"/>
                  <a:pt x="7448844" y="2394066"/>
                  <a:pt x="7449296" y="2412329"/>
                </a:cubicBezTo>
                <a:cubicBezTo>
                  <a:pt x="7449748" y="2425611"/>
                  <a:pt x="7479154" y="2418970"/>
                  <a:pt x="7483226" y="2418970"/>
                </a:cubicBezTo>
                <a:cubicBezTo>
                  <a:pt x="7483226" y="2485933"/>
                  <a:pt x="7483226" y="2553449"/>
                  <a:pt x="7483226" y="2620412"/>
                </a:cubicBezTo>
                <a:cubicBezTo>
                  <a:pt x="7472820" y="2620412"/>
                  <a:pt x="7461963" y="2619859"/>
                  <a:pt x="7451558" y="2619859"/>
                </a:cubicBezTo>
                <a:cubicBezTo>
                  <a:pt x="7450201" y="2615431"/>
                  <a:pt x="7448844" y="2611558"/>
                  <a:pt x="7446130" y="2607684"/>
                </a:cubicBezTo>
                <a:cubicBezTo>
                  <a:pt x="7442510" y="2606577"/>
                  <a:pt x="7436177" y="2608791"/>
                  <a:pt x="7433462" y="2608237"/>
                </a:cubicBezTo>
                <a:cubicBezTo>
                  <a:pt x="7405867" y="2602703"/>
                  <a:pt x="7384152" y="2612111"/>
                  <a:pt x="7357010" y="2608237"/>
                </a:cubicBezTo>
                <a:cubicBezTo>
                  <a:pt x="7344795" y="2606577"/>
                  <a:pt x="7333033" y="2609897"/>
                  <a:pt x="7323985" y="2608237"/>
                </a:cubicBezTo>
                <a:cubicBezTo>
                  <a:pt x="7326700" y="2608791"/>
                  <a:pt x="7292770" y="2605470"/>
                  <a:pt x="7298652" y="2602150"/>
                </a:cubicBezTo>
                <a:cubicBezTo>
                  <a:pt x="7273770" y="2617092"/>
                  <a:pt x="7314485" y="2638675"/>
                  <a:pt x="7262460" y="2638121"/>
                </a:cubicBezTo>
                <a:cubicBezTo>
                  <a:pt x="7273770" y="2638121"/>
                  <a:pt x="7300008" y="2644209"/>
                  <a:pt x="7303628" y="2625393"/>
                </a:cubicBezTo>
                <a:cubicBezTo>
                  <a:pt x="7314032" y="2637015"/>
                  <a:pt x="7363343" y="2627607"/>
                  <a:pt x="7363343" y="2637568"/>
                </a:cubicBezTo>
                <a:cubicBezTo>
                  <a:pt x="7363343" y="2618199"/>
                  <a:pt x="7468296" y="2644209"/>
                  <a:pt x="7483226" y="2638675"/>
                </a:cubicBezTo>
                <a:cubicBezTo>
                  <a:pt x="7483226" y="2672986"/>
                  <a:pt x="7483226" y="2707852"/>
                  <a:pt x="7483226" y="2742163"/>
                </a:cubicBezTo>
                <a:cubicBezTo>
                  <a:pt x="7483226" y="2770941"/>
                  <a:pt x="7483226" y="2784776"/>
                  <a:pt x="7457892" y="2793631"/>
                </a:cubicBezTo>
                <a:cubicBezTo>
                  <a:pt x="7444772" y="2798611"/>
                  <a:pt x="7440701" y="2791417"/>
                  <a:pt x="7429844" y="2792524"/>
                </a:cubicBezTo>
                <a:cubicBezTo>
                  <a:pt x="7413558" y="2793631"/>
                  <a:pt x="7396820" y="2800272"/>
                  <a:pt x="7380081" y="2802485"/>
                </a:cubicBezTo>
                <a:cubicBezTo>
                  <a:pt x="7352033" y="2805252"/>
                  <a:pt x="7323533" y="2803039"/>
                  <a:pt x="7295937" y="2807466"/>
                </a:cubicBezTo>
                <a:cubicBezTo>
                  <a:pt x="7286437" y="2809126"/>
                  <a:pt x="7231698" y="2816321"/>
                  <a:pt x="7228984" y="2825729"/>
                </a:cubicBezTo>
                <a:cubicBezTo>
                  <a:pt x="7219936" y="2856166"/>
                  <a:pt x="7270151" y="2853399"/>
                  <a:pt x="7282366" y="2854506"/>
                </a:cubicBezTo>
                <a:cubicBezTo>
                  <a:pt x="7349319" y="2859487"/>
                  <a:pt x="7416272" y="2871108"/>
                  <a:pt x="7483226" y="2864467"/>
                </a:cubicBezTo>
                <a:cubicBezTo>
                  <a:pt x="7483226" y="2891031"/>
                  <a:pt x="7483226" y="2917042"/>
                  <a:pt x="7483226" y="2943606"/>
                </a:cubicBezTo>
                <a:lnTo>
                  <a:pt x="7478946" y="2944017"/>
                </a:lnTo>
                <a:lnTo>
                  <a:pt x="7478532" y="2942914"/>
                </a:lnTo>
                <a:cubicBezTo>
                  <a:pt x="7476213" y="2941254"/>
                  <a:pt x="7471463" y="2943606"/>
                  <a:pt x="7459249" y="2945266"/>
                </a:cubicBezTo>
                <a:lnTo>
                  <a:pt x="7452107" y="2946597"/>
                </a:lnTo>
                <a:lnTo>
                  <a:pt x="7451558" y="2946650"/>
                </a:lnTo>
                <a:cubicBezTo>
                  <a:pt x="7441266" y="2949001"/>
                  <a:pt x="7430748" y="2951353"/>
                  <a:pt x="7418534" y="2949693"/>
                </a:cubicBezTo>
                <a:cubicBezTo>
                  <a:pt x="7426677" y="2950800"/>
                  <a:pt x="7433236" y="2950109"/>
                  <a:pt x="7439570" y="2948933"/>
                </a:cubicBezTo>
                <a:lnTo>
                  <a:pt x="7452107" y="2946597"/>
                </a:lnTo>
                <a:lnTo>
                  <a:pt x="7478946" y="2944017"/>
                </a:lnTo>
                <a:lnTo>
                  <a:pt x="7480815" y="2949002"/>
                </a:lnTo>
                <a:cubicBezTo>
                  <a:pt x="7481388" y="2952426"/>
                  <a:pt x="7481982" y="2957441"/>
                  <a:pt x="7483226" y="2964635"/>
                </a:cubicBezTo>
                <a:cubicBezTo>
                  <a:pt x="7489106" y="2996180"/>
                  <a:pt x="7483226" y="3037686"/>
                  <a:pt x="7483226" y="3069784"/>
                </a:cubicBezTo>
                <a:cubicBezTo>
                  <a:pt x="7483226" y="3150029"/>
                  <a:pt x="7483226" y="3229720"/>
                  <a:pt x="7483226" y="3309412"/>
                </a:cubicBezTo>
                <a:cubicBezTo>
                  <a:pt x="7483226" y="3348151"/>
                  <a:pt x="7483226" y="3386890"/>
                  <a:pt x="7483226" y="3425629"/>
                </a:cubicBezTo>
                <a:cubicBezTo>
                  <a:pt x="7483226" y="3438911"/>
                  <a:pt x="7490916" y="3512514"/>
                  <a:pt x="7483226" y="3519709"/>
                </a:cubicBezTo>
                <a:cubicBezTo>
                  <a:pt x="7480511" y="3522476"/>
                  <a:pt x="7470558" y="3519155"/>
                  <a:pt x="7466940" y="3519709"/>
                </a:cubicBezTo>
                <a:cubicBezTo>
                  <a:pt x="7441606" y="3525796"/>
                  <a:pt x="7409938" y="3519709"/>
                  <a:pt x="7384152" y="3519709"/>
                </a:cubicBezTo>
                <a:cubicBezTo>
                  <a:pt x="7337104" y="3519709"/>
                  <a:pt x="7290508" y="3519709"/>
                  <a:pt x="7243912" y="3519709"/>
                </a:cubicBezTo>
                <a:cubicBezTo>
                  <a:pt x="7125388" y="3519709"/>
                  <a:pt x="7006862" y="3519709"/>
                  <a:pt x="6888336" y="3519709"/>
                </a:cubicBezTo>
                <a:cubicBezTo>
                  <a:pt x="6780216" y="3519709"/>
                  <a:pt x="6672096" y="3519709"/>
                  <a:pt x="6564428" y="3519709"/>
                </a:cubicBezTo>
                <a:cubicBezTo>
                  <a:pt x="6533213" y="3519709"/>
                  <a:pt x="6502451" y="3519709"/>
                  <a:pt x="6471236" y="3519709"/>
                </a:cubicBezTo>
                <a:cubicBezTo>
                  <a:pt x="6444546" y="3519709"/>
                  <a:pt x="6445902" y="3514175"/>
                  <a:pt x="6424188" y="3494252"/>
                </a:cubicBezTo>
                <a:cubicBezTo>
                  <a:pt x="6430974" y="3501446"/>
                  <a:pt x="6433236" y="3509194"/>
                  <a:pt x="6435950" y="3519709"/>
                </a:cubicBezTo>
                <a:cubicBezTo>
                  <a:pt x="6321044" y="3519709"/>
                  <a:pt x="6206590" y="3519709"/>
                  <a:pt x="6091684" y="3519709"/>
                </a:cubicBezTo>
                <a:cubicBezTo>
                  <a:pt x="6101184" y="3511961"/>
                  <a:pt x="6103446" y="3497572"/>
                  <a:pt x="6115208" y="3492038"/>
                </a:cubicBezTo>
                <a:cubicBezTo>
                  <a:pt x="6123351" y="3489825"/>
                  <a:pt x="6130589" y="3492038"/>
                  <a:pt x="6136922" y="3498679"/>
                </a:cubicBezTo>
                <a:cubicBezTo>
                  <a:pt x="6141898" y="3496465"/>
                  <a:pt x="6147328" y="3494252"/>
                  <a:pt x="6152756" y="3492038"/>
                </a:cubicBezTo>
                <a:cubicBezTo>
                  <a:pt x="6175828" y="3488164"/>
                  <a:pt x="6243686" y="3487057"/>
                  <a:pt x="6258614" y="3462154"/>
                </a:cubicBezTo>
                <a:cubicBezTo>
                  <a:pt x="6239614" y="3466581"/>
                  <a:pt x="6208852" y="3487057"/>
                  <a:pt x="6190756" y="3464921"/>
                </a:cubicBezTo>
                <a:cubicBezTo>
                  <a:pt x="6202066" y="3459387"/>
                  <a:pt x="6225590" y="3446105"/>
                  <a:pt x="6234186" y="3444998"/>
                </a:cubicBezTo>
                <a:cubicBezTo>
                  <a:pt x="6255448" y="3442784"/>
                  <a:pt x="6270829" y="3463261"/>
                  <a:pt x="6292996" y="3453299"/>
                </a:cubicBezTo>
                <a:cubicBezTo>
                  <a:pt x="6287567" y="3462707"/>
                  <a:pt x="6275805" y="3458833"/>
                  <a:pt x="6272638" y="3470455"/>
                </a:cubicBezTo>
                <a:cubicBezTo>
                  <a:pt x="6269020" y="3485951"/>
                  <a:pt x="6285758" y="3487611"/>
                  <a:pt x="6286662" y="3501446"/>
                </a:cubicBezTo>
                <a:cubicBezTo>
                  <a:pt x="6274448" y="3497572"/>
                  <a:pt x="6260876" y="3499233"/>
                  <a:pt x="6249114" y="3504213"/>
                </a:cubicBezTo>
                <a:cubicBezTo>
                  <a:pt x="6273091" y="3493698"/>
                  <a:pt x="6284853" y="3510301"/>
                  <a:pt x="6304306" y="3501446"/>
                </a:cubicBezTo>
                <a:cubicBezTo>
                  <a:pt x="6326472" y="3492038"/>
                  <a:pt x="6338234" y="3467688"/>
                  <a:pt x="6349996" y="3444998"/>
                </a:cubicBezTo>
                <a:cubicBezTo>
                  <a:pt x="6339140" y="3445551"/>
                  <a:pt x="6300686" y="3442231"/>
                  <a:pt x="6326925" y="3425629"/>
                </a:cubicBezTo>
                <a:cubicBezTo>
                  <a:pt x="6315615" y="3432823"/>
                  <a:pt x="6309282" y="3431716"/>
                  <a:pt x="6297068" y="3431716"/>
                </a:cubicBezTo>
                <a:cubicBezTo>
                  <a:pt x="6299782" y="3420094"/>
                  <a:pt x="6316068" y="3414007"/>
                  <a:pt x="6306568" y="3401278"/>
                </a:cubicBezTo>
                <a:cubicBezTo>
                  <a:pt x="6298424" y="3390210"/>
                  <a:pt x="6272186" y="3401832"/>
                  <a:pt x="6259519" y="3403492"/>
                </a:cubicBezTo>
                <a:cubicBezTo>
                  <a:pt x="6231019" y="3406813"/>
                  <a:pt x="6197090" y="3398511"/>
                  <a:pt x="6173566" y="3399065"/>
                </a:cubicBezTo>
                <a:cubicBezTo>
                  <a:pt x="6173566" y="3399065"/>
                  <a:pt x="6140542" y="3405152"/>
                  <a:pt x="6138732" y="3416221"/>
                </a:cubicBezTo>
                <a:cubicBezTo>
                  <a:pt x="6136018" y="3435037"/>
                  <a:pt x="6163161" y="3436143"/>
                  <a:pt x="6174018" y="3443338"/>
                </a:cubicBezTo>
                <a:cubicBezTo>
                  <a:pt x="6143256" y="3469348"/>
                  <a:pt x="6141446" y="3430609"/>
                  <a:pt x="6126065" y="3419541"/>
                </a:cubicBezTo>
                <a:cubicBezTo>
                  <a:pt x="6113850" y="3411240"/>
                  <a:pt x="6046445" y="3421755"/>
                  <a:pt x="6032421" y="3425629"/>
                </a:cubicBezTo>
                <a:cubicBezTo>
                  <a:pt x="6022016" y="3428396"/>
                  <a:pt x="6017040" y="3441124"/>
                  <a:pt x="6003469" y="3444445"/>
                </a:cubicBezTo>
                <a:cubicBezTo>
                  <a:pt x="5997588" y="3445551"/>
                  <a:pt x="5968182" y="3438911"/>
                  <a:pt x="5962754" y="3444998"/>
                </a:cubicBezTo>
                <a:cubicBezTo>
                  <a:pt x="5943754" y="3468241"/>
                  <a:pt x="6004373" y="3474882"/>
                  <a:pt x="6011612" y="3480970"/>
                </a:cubicBezTo>
                <a:cubicBezTo>
                  <a:pt x="5996230" y="3476543"/>
                  <a:pt x="5987183" y="3490378"/>
                  <a:pt x="5973611" y="3490931"/>
                </a:cubicBezTo>
                <a:cubicBezTo>
                  <a:pt x="5968635" y="3491485"/>
                  <a:pt x="5946920" y="3483184"/>
                  <a:pt x="5946468" y="3483184"/>
                </a:cubicBezTo>
                <a:cubicBezTo>
                  <a:pt x="5934253" y="3485951"/>
                  <a:pt x="5904848" y="3503660"/>
                  <a:pt x="5893539" y="3512514"/>
                </a:cubicBezTo>
                <a:cubicBezTo>
                  <a:pt x="5906658" y="3521369"/>
                  <a:pt x="5932444" y="3506980"/>
                  <a:pt x="5941492" y="3519709"/>
                </a:cubicBezTo>
                <a:cubicBezTo>
                  <a:pt x="5821157" y="3519709"/>
                  <a:pt x="5701274" y="3519709"/>
                  <a:pt x="5580939" y="3519709"/>
                </a:cubicBezTo>
                <a:cubicBezTo>
                  <a:pt x="5055718" y="3519709"/>
                  <a:pt x="4530497" y="3519709"/>
                  <a:pt x="4004824" y="3519709"/>
                </a:cubicBezTo>
                <a:cubicBezTo>
                  <a:pt x="3770940" y="3519709"/>
                  <a:pt x="3537056" y="3519709"/>
                  <a:pt x="3303172" y="3519709"/>
                </a:cubicBezTo>
                <a:cubicBezTo>
                  <a:pt x="3233052" y="3519709"/>
                  <a:pt x="3162480" y="3519709"/>
                  <a:pt x="3091908" y="3519709"/>
                </a:cubicBezTo>
                <a:cubicBezTo>
                  <a:pt x="3083312" y="3519709"/>
                  <a:pt x="3020430" y="3528563"/>
                  <a:pt x="3015002" y="3519155"/>
                </a:cubicBezTo>
                <a:cubicBezTo>
                  <a:pt x="3024050" y="3510301"/>
                  <a:pt x="3032192" y="3521923"/>
                  <a:pt x="3039431" y="3506980"/>
                </a:cubicBezTo>
                <a:cubicBezTo>
                  <a:pt x="3015907" y="3509747"/>
                  <a:pt x="2992382" y="3500339"/>
                  <a:pt x="2968858" y="3507534"/>
                </a:cubicBezTo>
                <a:cubicBezTo>
                  <a:pt x="2955287" y="3511408"/>
                  <a:pt x="2953477" y="3520262"/>
                  <a:pt x="2941715" y="3515282"/>
                </a:cubicBezTo>
                <a:cubicBezTo>
                  <a:pt x="2930858" y="3510301"/>
                  <a:pt x="2939453" y="3500339"/>
                  <a:pt x="2946239" y="3498126"/>
                </a:cubicBezTo>
                <a:cubicBezTo>
                  <a:pt x="2933572" y="3475989"/>
                  <a:pt x="2922263" y="3482630"/>
                  <a:pt x="2901000" y="3487057"/>
                </a:cubicBezTo>
                <a:cubicBezTo>
                  <a:pt x="2892857" y="3488718"/>
                  <a:pt x="2875667" y="3487057"/>
                  <a:pt x="2869333" y="3496465"/>
                </a:cubicBezTo>
                <a:cubicBezTo>
                  <a:pt x="2865714" y="3502000"/>
                  <a:pt x="2881548" y="3506980"/>
                  <a:pt x="2874310" y="3516942"/>
                </a:cubicBezTo>
                <a:cubicBezTo>
                  <a:pt x="2872500" y="3519155"/>
                  <a:pt x="2863452" y="3518602"/>
                  <a:pt x="2860286" y="3519709"/>
                </a:cubicBezTo>
                <a:cubicBezTo>
                  <a:pt x="2856666" y="3521369"/>
                  <a:pt x="2850785" y="3519709"/>
                  <a:pt x="2846714" y="3519709"/>
                </a:cubicBezTo>
                <a:cubicBezTo>
                  <a:pt x="2821833" y="3520816"/>
                  <a:pt x="2796951" y="3519709"/>
                  <a:pt x="2772523" y="3519709"/>
                </a:cubicBezTo>
                <a:cubicBezTo>
                  <a:pt x="2700141" y="3519709"/>
                  <a:pt x="2628211" y="3519709"/>
                  <a:pt x="2555829" y="3519709"/>
                </a:cubicBezTo>
                <a:cubicBezTo>
                  <a:pt x="2506067" y="3519709"/>
                  <a:pt x="2458566" y="3518049"/>
                  <a:pt x="2411066" y="3519709"/>
                </a:cubicBezTo>
                <a:cubicBezTo>
                  <a:pt x="2385279" y="3520816"/>
                  <a:pt x="2363113" y="3519155"/>
                  <a:pt x="2340041" y="3519709"/>
                </a:cubicBezTo>
                <a:cubicBezTo>
                  <a:pt x="2329184" y="3520124"/>
                  <a:pt x="2293389" y="3526142"/>
                  <a:pt x="2271971" y="3523055"/>
                </a:cubicBezTo>
                <a:lnTo>
                  <a:pt x="2259932" y="3517764"/>
                </a:lnTo>
                <a:lnTo>
                  <a:pt x="2318779" y="3516388"/>
                </a:lnTo>
                <a:cubicBezTo>
                  <a:pt x="2297969" y="3516388"/>
                  <a:pt x="2277611" y="3516388"/>
                  <a:pt x="2256802" y="3516388"/>
                </a:cubicBezTo>
                <a:lnTo>
                  <a:pt x="2259932" y="3517764"/>
                </a:lnTo>
                <a:lnTo>
                  <a:pt x="2247754" y="3518049"/>
                </a:lnTo>
                <a:cubicBezTo>
                  <a:pt x="2238254" y="3519155"/>
                  <a:pt x="2225135" y="3528010"/>
                  <a:pt x="2227397" y="3510854"/>
                </a:cubicBezTo>
                <a:cubicBezTo>
                  <a:pt x="2217896" y="3510301"/>
                  <a:pt x="2202515" y="3518049"/>
                  <a:pt x="2191206" y="3519709"/>
                </a:cubicBezTo>
                <a:cubicBezTo>
                  <a:pt x="2174920" y="3521923"/>
                  <a:pt x="2156824" y="3519709"/>
                  <a:pt x="2140538" y="3519709"/>
                </a:cubicBezTo>
                <a:cubicBezTo>
                  <a:pt x="2088514" y="3519709"/>
                  <a:pt x="2036489" y="3519709"/>
                  <a:pt x="1984465" y="3519709"/>
                </a:cubicBezTo>
                <a:cubicBezTo>
                  <a:pt x="1904392" y="3519709"/>
                  <a:pt x="1824320" y="3519709"/>
                  <a:pt x="1744248" y="3519709"/>
                </a:cubicBezTo>
                <a:cubicBezTo>
                  <a:pt x="1756914" y="3506427"/>
                  <a:pt x="1681366" y="3504213"/>
                  <a:pt x="1700366" y="3519709"/>
                </a:cubicBezTo>
                <a:cubicBezTo>
                  <a:pt x="1620746" y="3519709"/>
                  <a:pt x="1541578" y="3519709"/>
                  <a:pt x="1461958" y="3519709"/>
                </a:cubicBezTo>
                <a:cubicBezTo>
                  <a:pt x="1133073" y="3519709"/>
                  <a:pt x="804188" y="3519709"/>
                  <a:pt x="475303" y="3519709"/>
                </a:cubicBezTo>
                <a:cubicBezTo>
                  <a:pt x="347278" y="3519709"/>
                  <a:pt x="219252" y="3519709"/>
                  <a:pt x="91227" y="3519709"/>
                </a:cubicBezTo>
                <a:cubicBezTo>
                  <a:pt x="74036" y="3519709"/>
                  <a:pt x="24726" y="3530777"/>
                  <a:pt x="9344" y="3519709"/>
                </a:cubicBezTo>
                <a:cubicBezTo>
                  <a:pt x="-7394" y="3507534"/>
                  <a:pt x="3463" y="3432823"/>
                  <a:pt x="3463" y="3404599"/>
                </a:cubicBezTo>
                <a:cubicBezTo>
                  <a:pt x="3463" y="3347044"/>
                  <a:pt x="3463" y="3289489"/>
                  <a:pt x="3463" y="3231934"/>
                </a:cubicBezTo>
                <a:cubicBezTo>
                  <a:pt x="3463" y="3211458"/>
                  <a:pt x="-1060" y="3181573"/>
                  <a:pt x="3463" y="3162757"/>
                </a:cubicBezTo>
                <a:cubicBezTo>
                  <a:pt x="7083" y="3147815"/>
                  <a:pt x="21559" y="3128999"/>
                  <a:pt x="34226" y="3117931"/>
                </a:cubicBezTo>
                <a:cubicBezTo>
                  <a:pt x="-1513" y="3107416"/>
                  <a:pt x="3463" y="3088600"/>
                  <a:pt x="3463" y="3048754"/>
                </a:cubicBezTo>
                <a:cubicBezTo>
                  <a:pt x="3463" y="3013336"/>
                  <a:pt x="3463" y="2977917"/>
                  <a:pt x="3463" y="2941945"/>
                </a:cubicBezTo>
                <a:cubicBezTo>
                  <a:pt x="3463" y="2867235"/>
                  <a:pt x="3463" y="2792524"/>
                  <a:pt x="3463" y="2717813"/>
                </a:cubicBezTo>
                <a:cubicBezTo>
                  <a:pt x="35583" y="2724454"/>
                  <a:pt x="64536" y="2691803"/>
                  <a:pt x="96203" y="2708405"/>
                </a:cubicBezTo>
                <a:cubicBezTo>
                  <a:pt x="79012" y="2674647"/>
                  <a:pt x="52774" y="2701211"/>
                  <a:pt x="28797" y="2691803"/>
                </a:cubicBezTo>
                <a:cubicBezTo>
                  <a:pt x="31964" y="2678521"/>
                  <a:pt x="47345" y="2683501"/>
                  <a:pt x="35583" y="2669113"/>
                </a:cubicBezTo>
                <a:cubicBezTo>
                  <a:pt x="35583" y="2669113"/>
                  <a:pt x="5726" y="2675200"/>
                  <a:pt x="3463" y="2675200"/>
                </a:cubicBezTo>
                <a:cubicBezTo>
                  <a:pt x="3463" y="2612111"/>
                  <a:pt x="3463" y="2549022"/>
                  <a:pt x="3463" y="2485933"/>
                </a:cubicBezTo>
                <a:cubicBezTo>
                  <a:pt x="23369" y="2498108"/>
                  <a:pt x="39654" y="2490913"/>
                  <a:pt x="60012" y="2493681"/>
                </a:cubicBezTo>
                <a:cubicBezTo>
                  <a:pt x="69512" y="2494787"/>
                  <a:pt x="74036" y="2501982"/>
                  <a:pt x="84441" y="2499768"/>
                </a:cubicBezTo>
                <a:cubicBezTo>
                  <a:pt x="92131" y="2498661"/>
                  <a:pt x="98465" y="2487040"/>
                  <a:pt x="106155" y="2486486"/>
                </a:cubicBezTo>
                <a:cubicBezTo>
                  <a:pt x="130132" y="2484273"/>
                  <a:pt x="128775" y="2520244"/>
                  <a:pt x="149585" y="2521351"/>
                </a:cubicBezTo>
                <a:cubicBezTo>
                  <a:pt x="165870" y="2523011"/>
                  <a:pt x="170394" y="2506962"/>
                  <a:pt x="187585" y="2510283"/>
                </a:cubicBezTo>
                <a:cubicBezTo>
                  <a:pt x="173109" y="2507516"/>
                  <a:pt x="210657" y="2478738"/>
                  <a:pt x="210204" y="2467670"/>
                </a:cubicBezTo>
                <a:cubicBezTo>
                  <a:pt x="210204" y="2462136"/>
                  <a:pt x="155466" y="2452175"/>
                  <a:pt x="146870" y="2449961"/>
                </a:cubicBezTo>
                <a:cubicBezTo>
                  <a:pt x="102536" y="2439999"/>
                  <a:pt x="119275" y="2423397"/>
                  <a:pt x="153656" y="2436679"/>
                </a:cubicBezTo>
                <a:cubicBezTo>
                  <a:pt x="167680" y="2442767"/>
                  <a:pt x="188490" y="2454942"/>
                  <a:pt x="198894" y="2429485"/>
                </a:cubicBezTo>
                <a:cubicBezTo>
                  <a:pt x="207490" y="2409562"/>
                  <a:pt x="192561" y="2388532"/>
                  <a:pt x="183514" y="2373036"/>
                </a:cubicBezTo>
                <a:cubicBezTo>
                  <a:pt x="156370" y="2328210"/>
                  <a:pt x="145965" y="2348686"/>
                  <a:pt x="107513" y="2353667"/>
                </a:cubicBezTo>
                <a:cubicBezTo>
                  <a:pt x="105250" y="2375804"/>
                  <a:pt x="148227" y="2407348"/>
                  <a:pt x="128322" y="2420077"/>
                </a:cubicBezTo>
                <a:cubicBezTo>
                  <a:pt x="115655" y="2428378"/>
                  <a:pt x="101179" y="2404581"/>
                  <a:pt x="91227" y="2401261"/>
                </a:cubicBezTo>
                <a:cubicBezTo>
                  <a:pt x="78107" y="2396280"/>
                  <a:pt x="64083" y="2400707"/>
                  <a:pt x="50512" y="2399600"/>
                </a:cubicBezTo>
                <a:cubicBezTo>
                  <a:pt x="41464" y="2399600"/>
                  <a:pt x="3011" y="2397387"/>
                  <a:pt x="3463" y="2388532"/>
                </a:cubicBezTo>
                <a:cubicBezTo>
                  <a:pt x="4821" y="2372483"/>
                  <a:pt x="31964" y="2387979"/>
                  <a:pt x="42369" y="2380231"/>
                </a:cubicBezTo>
                <a:cubicBezTo>
                  <a:pt x="53226" y="2372207"/>
                  <a:pt x="56167" y="2359616"/>
                  <a:pt x="60860" y="2348479"/>
                </a:cubicBezTo>
                <a:lnTo>
                  <a:pt x="67974" y="2337423"/>
                </a:lnTo>
                <a:lnTo>
                  <a:pt x="70424" y="2333615"/>
                </a:lnTo>
                <a:cubicBezTo>
                  <a:pt x="74856" y="2329525"/>
                  <a:pt x="80935" y="2326550"/>
                  <a:pt x="89870" y="2325443"/>
                </a:cubicBezTo>
                <a:cubicBezTo>
                  <a:pt x="77655" y="2296665"/>
                  <a:pt x="101179" y="2305520"/>
                  <a:pt x="114751" y="2311608"/>
                </a:cubicBezTo>
                <a:cubicBezTo>
                  <a:pt x="121989" y="2315481"/>
                  <a:pt x="115203" y="2323229"/>
                  <a:pt x="126965" y="2327657"/>
                </a:cubicBezTo>
                <a:cubicBezTo>
                  <a:pt x="130584" y="2328763"/>
                  <a:pt x="143704" y="2332084"/>
                  <a:pt x="146870" y="2328210"/>
                </a:cubicBezTo>
                <a:cubicBezTo>
                  <a:pt x="151394" y="2322122"/>
                  <a:pt x="132394" y="2279510"/>
                  <a:pt x="161799" y="2287257"/>
                </a:cubicBezTo>
                <a:cubicBezTo>
                  <a:pt x="173561" y="2290578"/>
                  <a:pt x="186680" y="2329317"/>
                  <a:pt x="193466" y="2340938"/>
                </a:cubicBezTo>
                <a:cubicBezTo>
                  <a:pt x="213371" y="2375250"/>
                  <a:pt x="250919" y="2402921"/>
                  <a:pt x="225133" y="2448301"/>
                </a:cubicBezTo>
                <a:cubicBezTo>
                  <a:pt x="248657" y="2437232"/>
                  <a:pt x="235990" y="2400707"/>
                  <a:pt x="257252" y="2393513"/>
                </a:cubicBezTo>
                <a:cubicBezTo>
                  <a:pt x="268110" y="2389639"/>
                  <a:pt x="286205" y="2409008"/>
                  <a:pt x="297967" y="2411775"/>
                </a:cubicBezTo>
                <a:cubicBezTo>
                  <a:pt x="311991" y="2415649"/>
                  <a:pt x="326468" y="2410669"/>
                  <a:pt x="340944" y="2417310"/>
                </a:cubicBezTo>
                <a:cubicBezTo>
                  <a:pt x="332801" y="2379677"/>
                  <a:pt x="349992" y="2384658"/>
                  <a:pt x="372611" y="2384105"/>
                </a:cubicBezTo>
                <a:cubicBezTo>
                  <a:pt x="385730" y="2384105"/>
                  <a:pt x="420564" y="2384658"/>
                  <a:pt x="390707" y="2365842"/>
                </a:cubicBezTo>
                <a:cubicBezTo>
                  <a:pt x="424183" y="2349793"/>
                  <a:pt x="437755" y="2369716"/>
                  <a:pt x="468065" y="2379677"/>
                </a:cubicBezTo>
                <a:cubicBezTo>
                  <a:pt x="482541" y="2384105"/>
                  <a:pt x="486160" y="2387425"/>
                  <a:pt x="496113" y="2373590"/>
                </a:cubicBezTo>
                <a:cubicBezTo>
                  <a:pt x="497922" y="2371376"/>
                  <a:pt x="485255" y="2361415"/>
                  <a:pt x="486160" y="2356987"/>
                </a:cubicBezTo>
                <a:cubicBezTo>
                  <a:pt x="490684" y="2342599"/>
                  <a:pt x="517827" y="2370823"/>
                  <a:pt x="526875" y="2358648"/>
                </a:cubicBezTo>
                <a:cubicBezTo>
                  <a:pt x="539089" y="2342599"/>
                  <a:pt x="501541" y="2348133"/>
                  <a:pt x="501541" y="2331530"/>
                </a:cubicBezTo>
                <a:cubicBezTo>
                  <a:pt x="501541" y="2339278"/>
                  <a:pt x="520994" y="2312161"/>
                  <a:pt x="516018" y="2313821"/>
                </a:cubicBezTo>
                <a:cubicBezTo>
                  <a:pt x="525518" y="2310501"/>
                  <a:pt x="524613" y="2317142"/>
                  <a:pt x="534113" y="2317695"/>
                </a:cubicBezTo>
                <a:cubicBezTo>
                  <a:pt x="542256" y="2317695"/>
                  <a:pt x="543161" y="2312714"/>
                  <a:pt x="548590" y="2318802"/>
                </a:cubicBezTo>
                <a:cubicBezTo>
                  <a:pt x="555828" y="2325996"/>
                  <a:pt x="553113" y="2341492"/>
                  <a:pt x="555828" y="2343706"/>
                </a:cubicBezTo>
                <a:cubicBezTo>
                  <a:pt x="573923" y="2360308"/>
                  <a:pt x="584781" y="2324336"/>
                  <a:pt x="574828" y="2308287"/>
                </a:cubicBezTo>
                <a:cubicBezTo>
                  <a:pt x="586138" y="2310501"/>
                  <a:pt x="598352" y="2309394"/>
                  <a:pt x="608757" y="2315481"/>
                </a:cubicBezTo>
                <a:cubicBezTo>
                  <a:pt x="614638" y="2318802"/>
                  <a:pt x="617352" y="2331530"/>
                  <a:pt x="623233" y="2334298"/>
                </a:cubicBezTo>
                <a:cubicBezTo>
                  <a:pt x="644043" y="2345366"/>
                  <a:pt x="670281" y="2338725"/>
                  <a:pt x="692449" y="2338725"/>
                </a:cubicBezTo>
                <a:cubicBezTo>
                  <a:pt x="689282" y="2329870"/>
                  <a:pt x="696520" y="2313821"/>
                  <a:pt x="696068" y="2304413"/>
                </a:cubicBezTo>
                <a:cubicBezTo>
                  <a:pt x="710544" y="2305520"/>
                  <a:pt x="758045" y="2319355"/>
                  <a:pt x="768450" y="2312714"/>
                </a:cubicBezTo>
                <a:cubicBezTo>
                  <a:pt x="788354" y="2298879"/>
                  <a:pt x="772068" y="2297772"/>
                  <a:pt x="764830" y="2290578"/>
                </a:cubicBezTo>
                <a:cubicBezTo>
                  <a:pt x="757592" y="2282830"/>
                  <a:pt x="744925" y="2273422"/>
                  <a:pt x="735425" y="2271208"/>
                </a:cubicBezTo>
                <a:cubicBezTo>
                  <a:pt x="720949" y="2267335"/>
                  <a:pt x="714616" y="2277849"/>
                  <a:pt x="702853" y="2277849"/>
                </a:cubicBezTo>
                <a:cubicBezTo>
                  <a:pt x="682948" y="2277849"/>
                  <a:pt x="670281" y="2264014"/>
                  <a:pt x="648115" y="2268441"/>
                </a:cubicBezTo>
                <a:cubicBezTo>
                  <a:pt x="626400" y="2272869"/>
                  <a:pt x="610567" y="2291131"/>
                  <a:pt x="587495" y="2283937"/>
                </a:cubicBezTo>
                <a:cubicBezTo>
                  <a:pt x="577995" y="2281170"/>
                  <a:pt x="570756" y="2267335"/>
                  <a:pt x="560352" y="2266781"/>
                </a:cubicBezTo>
                <a:cubicBezTo>
                  <a:pt x="546780" y="2266228"/>
                  <a:pt x="545423" y="2290024"/>
                  <a:pt x="534113" y="2290578"/>
                </a:cubicBezTo>
                <a:cubicBezTo>
                  <a:pt x="524613" y="2291131"/>
                  <a:pt x="520089" y="2278403"/>
                  <a:pt x="511946" y="2277849"/>
                </a:cubicBezTo>
                <a:cubicBezTo>
                  <a:pt x="502899" y="2277296"/>
                  <a:pt x="496565" y="2288918"/>
                  <a:pt x="492041" y="2288918"/>
                </a:cubicBezTo>
                <a:cubicBezTo>
                  <a:pt x="478017" y="2288918"/>
                  <a:pt x="463541" y="2270655"/>
                  <a:pt x="449517" y="2267888"/>
                </a:cubicBezTo>
                <a:cubicBezTo>
                  <a:pt x="431421" y="2264567"/>
                  <a:pt x="407897" y="2268441"/>
                  <a:pt x="394326" y="2273975"/>
                </a:cubicBezTo>
                <a:cubicBezTo>
                  <a:pt x="374873" y="2281723"/>
                  <a:pt x="383468" y="2288918"/>
                  <a:pt x="368540" y="2307734"/>
                </a:cubicBezTo>
                <a:cubicBezTo>
                  <a:pt x="336873" y="2346473"/>
                  <a:pt x="311086" y="2270655"/>
                  <a:pt x="283943" y="2264567"/>
                </a:cubicBezTo>
                <a:cubicBezTo>
                  <a:pt x="273991" y="2261800"/>
                  <a:pt x="264038" y="2271762"/>
                  <a:pt x="254991" y="2270102"/>
                </a:cubicBezTo>
                <a:cubicBezTo>
                  <a:pt x="243681" y="2267888"/>
                  <a:pt x="247300" y="2256820"/>
                  <a:pt x="243229" y="2254606"/>
                </a:cubicBezTo>
                <a:cubicBezTo>
                  <a:pt x="220609" y="2244645"/>
                  <a:pt x="193918" y="2249625"/>
                  <a:pt x="169942" y="2249072"/>
                </a:cubicBezTo>
                <a:cubicBezTo>
                  <a:pt x="119275" y="2248518"/>
                  <a:pt x="51416" y="2234683"/>
                  <a:pt x="3463" y="2254053"/>
                </a:cubicBezTo>
                <a:cubicBezTo>
                  <a:pt x="3463" y="2069766"/>
                  <a:pt x="3463" y="1885479"/>
                  <a:pt x="3463" y="1701193"/>
                </a:cubicBezTo>
                <a:cubicBezTo>
                  <a:pt x="3463" y="1611540"/>
                  <a:pt x="3463" y="1521887"/>
                  <a:pt x="3463" y="1432234"/>
                </a:cubicBezTo>
                <a:cubicBezTo>
                  <a:pt x="3463" y="1402350"/>
                  <a:pt x="3463" y="1373019"/>
                  <a:pt x="3463" y="1343134"/>
                </a:cubicBezTo>
                <a:cubicBezTo>
                  <a:pt x="3463" y="1320444"/>
                  <a:pt x="-1513" y="1304949"/>
                  <a:pt x="13416" y="1294987"/>
                </a:cubicBezTo>
                <a:cubicBezTo>
                  <a:pt x="24273" y="1287240"/>
                  <a:pt x="38297" y="1296094"/>
                  <a:pt x="50512" y="1293881"/>
                </a:cubicBezTo>
                <a:cubicBezTo>
                  <a:pt x="68155" y="1290007"/>
                  <a:pt x="76298" y="1285026"/>
                  <a:pt x="94846" y="1275618"/>
                </a:cubicBezTo>
                <a:cubicBezTo>
                  <a:pt x="75846" y="1285579"/>
                  <a:pt x="50059" y="1282812"/>
                  <a:pt x="29702" y="1279492"/>
                </a:cubicBezTo>
                <a:cubicBezTo>
                  <a:pt x="-2870" y="1275064"/>
                  <a:pt x="3463" y="1256248"/>
                  <a:pt x="3463" y="1221383"/>
                </a:cubicBezTo>
                <a:cubicBezTo>
                  <a:pt x="3463" y="1185412"/>
                  <a:pt x="3463" y="1149440"/>
                  <a:pt x="3463" y="1112914"/>
                </a:cubicBezTo>
                <a:cubicBezTo>
                  <a:pt x="3463" y="1102400"/>
                  <a:pt x="-155" y="1079156"/>
                  <a:pt x="3463" y="1069748"/>
                </a:cubicBezTo>
                <a:cubicBezTo>
                  <a:pt x="9797" y="1053699"/>
                  <a:pt x="15678" y="1057573"/>
                  <a:pt x="31964" y="1055913"/>
                </a:cubicBezTo>
                <a:cubicBezTo>
                  <a:pt x="26083" y="1068641"/>
                  <a:pt x="5273" y="1086904"/>
                  <a:pt x="18392" y="1102953"/>
                </a:cubicBezTo>
                <a:cubicBezTo>
                  <a:pt x="38750" y="1127303"/>
                  <a:pt x="38750" y="1091331"/>
                  <a:pt x="41917" y="1083583"/>
                </a:cubicBezTo>
                <a:cubicBezTo>
                  <a:pt x="50512" y="1063661"/>
                  <a:pt x="40107" y="1063107"/>
                  <a:pt x="61369" y="1061447"/>
                </a:cubicBezTo>
                <a:cubicBezTo>
                  <a:pt x="72679" y="1060894"/>
                  <a:pt x="104346" y="1072515"/>
                  <a:pt x="115655" y="1077496"/>
                </a:cubicBezTo>
                <a:cubicBezTo>
                  <a:pt x="132846" y="1085244"/>
                  <a:pt x="141442" y="1097972"/>
                  <a:pt x="146418" y="1111808"/>
                </a:cubicBezTo>
                <a:cubicBezTo>
                  <a:pt x="147323" y="1115128"/>
                  <a:pt x="136918" y="1123983"/>
                  <a:pt x="138727" y="1130624"/>
                </a:cubicBezTo>
                <a:cubicBezTo>
                  <a:pt x="140537" y="1137265"/>
                  <a:pt x="150941" y="1135604"/>
                  <a:pt x="154561" y="1138925"/>
                </a:cubicBezTo>
                <a:cubicBezTo>
                  <a:pt x="165418" y="1149993"/>
                  <a:pt x="181704" y="1171023"/>
                  <a:pt x="194823" y="1163275"/>
                </a:cubicBezTo>
                <a:cubicBezTo>
                  <a:pt x="193466" y="1164382"/>
                  <a:pt x="212014" y="1136711"/>
                  <a:pt x="215633" y="1132837"/>
                </a:cubicBezTo>
                <a:cubicBezTo>
                  <a:pt x="240966" y="1106273"/>
                  <a:pt x="254991" y="1134497"/>
                  <a:pt x="286205" y="1124536"/>
                </a:cubicBezTo>
                <a:cubicBezTo>
                  <a:pt x="292086" y="1122322"/>
                  <a:pt x="296610" y="1116235"/>
                  <a:pt x="303396" y="1114575"/>
                </a:cubicBezTo>
                <a:cubicBezTo>
                  <a:pt x="307920" y="1113468"/>
                  <a:pt x="320587" y="1118449"/>
                  <a:pt x="322396" y="1116788"/>
                </a:cubicBezTo>
                <a:cubicBezTo>
                  <a:pt x="337325" y="1106827"/>
                  <a:pt x="324658" y="1107380"/>
                  <a:pt x="316967" y="1096312"/>
                </a:cubicBezTo>
                <a:cubicBezTo>
                  <a:pt x="310634" y="1087457"/>
                  <a:pt x="292539" y="1085244"/>
                  <a:pt x="310634" y="1068088"/>
                </a:cubicBezTo>
                <a:cubicBezTo>
                  <a:pt x="321944" y="1057020"/>
                  <a:pt x="354516" y="1073622"/>
                  <a:pt x="367635" y="1074175"/>
                </a:cubicBezTo>
                <a:cubicBezTo>
                  <a:pt x="392516" y="1074729"/>
                  <a:pt x="421017" y="1068088"/>
                  <a:pt x="444541" y="1080263"/>
                </a:cubicBezTo>
                <a:cubicBezTo>
                  <a:pt x="469874" y="1093545"/>
                  <a:pt x="451779" y="1080816"/>
                  <a:pt x="458112" y="1102400"/>
                </a:cubicBezTo>
                <a:cubicBezTo>
                  <a:pt x="473946" y="1097972"/>
                  <a:pt x="487970" y="1100739"/>
                  <a:pt x="502899" y="1108487"/>
                </a:cubicBezTo>
                <a:cubicBezTo>
                  <a:pt x="511494" y="1112914"/>
                  <a:pt x="525066" y="1133944"/>
                  <a:pt x="533208" y="1134497"/>
                </a:cubicBezTo>
                <a:cubicBezTo>
                  <a:pt x="561709" y="1136158"/>
                  <a:pt x="519184" y="1102953"/>
                  <a:pt x="522351" y="1084137"/>
                </a:cubicBezTo>
                <a:cubicBezTo>
                  <a:pt x="565328" y="1105720"/>
                  <a:pt x="602424" y="1142245"/>
                  <a:pt x="644948" y="1166042"/>
                </a:cubicBezTo>
                <a:cubicBezTo>
                  <a:pt x="688377" y="1190946"/>
                  <a:pt x="734973" y="1196480"/>
                  <a:pt x="781116" y="1208655"/>
                </a:cubicBezTo>
                <a:cubicBezTo>
                  <a:pt x="789259" y="1210869"/>
                  <a:pt x="796498" y="1211422"/>
                  <a:pt x="803736" y="1215296"/>
                </a:cubicBezTo>
                <a:cubicBezTo>
                  <a:pt x="809617" y="1218616"/>
                  <a:pt x="808260" y="1227471"/>
                  <a:pt x="813688" y="1229685"/>
                </a:cubicBezTo>
                <a:cubicBezTo>
                  <a:pt x="828617" y="1235219"/>
                  <a:pt x="842641" y="1231898"/>
                  <a:pt x="857570" y="1239093"/>
                </a:cubicBezTo>
                <a:cubicBezTo>
                  <a:pt x="873403" y="1246840"/>
                  <a:pt x="884260" y="1255695"/>
                  <a:pt x="900999" y="1259015"/>
                </a:cubicBezTo>
                <a:cubicBezTo>
                  <a:pt x="915928" y="1262336"/>
                  <a:pt x="933118" y="1265656"/>
                  <a:pt x="947142" y="1268424"/>
                </a:cubicBezTo>
                <a:cubicBezTo>
                  <a:pt x="991476" y="1277832"/>
                  <a:pt x="1037167" y="1278385"/>
                  <a:pt x="1082858" y="1284473"/>
                </a:cubicBezTo>
                <a:cubicBezTo>
                  <a:pt x="1110454" y="1288346"/>
                  <a:pt x="1135788" y="1294434"/>
                  <a:pt x="1163383" y="1293881"/>
                </a:cubicBezTo>
                <a:cubicBezTo>
                  <a:pt x="1181479" y="1293327"/>
                  <a:pt x="1204550" y="1290560"/>
                  <a:pt x="1222193" y="1293327"/>
                </a:cubicBezTo>
                <a:cubicBezTo>
                  <a:pt x="1246622" y="1297754"/>
                  <a:pt x="1285075" y="1325425"/>
                  <a:pt x="1288694" y="1363057"/>
                </a:cubicBezTo>
                <a:cubicBezTo>
                  <a:pt x="1292766" y="1404563"/>
                  <a:pt x="1217670" y="1386854"/>
                  <a:pt x="1218574" y="1390174"/>
                </a:cubicBezTo>
                <a:cubicBezTo>
                  <a:pt x="1224455" y="1415078"/>
                  <a:pt x="1334385" y="1385194"/>
                  <a:pt x="1346600" y="1381320"/>
                </a:cubicBezTo>
                <a:cubicBezTo>
                  <a:pt x="1402696" y="1362504"/>
                  <a:pt x="1457887" y="1361397"/>
                  <a:pt x="1515792" y="1365824"/>
                </a:cubicBezTo>
                <a:cubicBezTo>
                  <a:pt x="1575960" y="1370252"/>
                  <a:pt x="1622103" y="1348668"/>
                  <a:pt x="1680009" y="1337600"/>
                </a:cubicBezTo>
                <a:cubicBezTo>
                  <a:pt x="1731128" y="1327639"/>
                  <a:pt x="1776820" y="1358076"/>
                  <a:pt x="1828391" y="1335940"/>
                </a:cubicBezTo>
                <a:cubicBezTo>
                  <a:pt x="1875892" y="1316017"/>
                  <a:pt x="1903488" y="1271191"/>
                  <a:pt x="1955965" y="1266210"/>
                </a:cubicBezTo>
                <a:cubicBezTo>
                  <a:pt x="2001203" y="1261783"/>
                  <a:pt x="2047799" y="1266763"/>
                  <a:pt x="2093490" y="1266763"/>
                </a:cubicBezTo>
                <a:cubicBezTo>
                  <a:pt x="2183967" y="1267317"/>
                  <a:pt x="2291183" y="1249607"/>
                  <a:pt x="2377589" y="1279492"/>
                </a:cubicBezTo>
                <a:cubicBezTo>
                  <a:pt x="2423280" y="1294987"/>
                  <a:pt x="2467614" y="1291113"/>
                  <a:pt x="2511495" y="1322105"/>
                </a:cubicBezTo>
                <a:cubicBezTo>
                  <a:pt x="2520543" y="1328746"/>
                  <a:pt x="2527781" y="1334833"/>
                  <a:pt x="2536829" y="1341474"/>
                </a:cubicBezTo>
                <a:cubicBezTo>
                  <a:pt x="2545424" y="1348115"/>
                  <a:pt x="2558544" y="1362504"/>
                  <a:pt x="2566687" y="1366931"/>
                </a:cubicBezTo>
                <a:cubicBezTo>
                  <a:pt x="2590211" y="1379660"/>
                  <a:pt x="2618711" y="1386854"/>
                  <a:pt x="2643592" y="1400689"/>
                </a:cubicBezTo>
                <a:cubicBezTo>
                  <a:pt x="2668021" y="1413971"/>
                  <a:pt x="2692450" y="1426700"/>
                  <a:pt x="2717331" y="1438321"/>
                </a:cubicBezTo>
                <a:cubicBezTo>
                  <a:pt x="2758951" y="1458244"/>
                  <a:pt x="2796047" y="1461565"/>
                  <a:pt x="2839023" y="1471526"/>
                </a:cubicBezTo>
                <a:cubicBezTo>
                  <a:pt x="2880643" y="1482041"/>
                  <a:pt x="2931310" y="1499197"/>
                  <a:pt x="2970668" y="1518013"/>
                </a:cubicBezTo>
                <a:cubicBezTo>
                  <a:pt x="2986049" y="1525207"/>
                  <a:pt x="2997811" y="1536829"/>
                  <a:pt x="3013645" y="1541256"/>
                </a:cubicBezTo>
                <a:cubicBezTo>
                  <a:pt x="3037169" y="1547344"/>
                  <a:pt x="3060240" y="1547344"/>
                  <a:pt x="3083765" y="1556198"/>
                </a:cubicBezTo>
                <a:cubicBezTo>
                  <a:pt x="3130813" y="1573908"/>
                  <a:pt x="3154789" y="1614307"/>
                  <a:pt x="3194599" y="1643084"/>
                </a:cubicBezTo>
                <a:cubicBezTo>
                  <a:pt x="3210885" y="1655259"/>
                  <a:pt x="3213147" y="1656920"/>
                  <a:pt x="3224909" y="1633123"/>
                </a:cubicBezTo>
                <a:cubicBezTo>
                  <a:pt x="3233505" y="1615967"/>
                  <a:pt x="3237124" y="1588850"/>
                  <a:pt x="3243457" y="1570587"/>
                </a:cubicBezTo>
                <a:cubicBezTo>
                  <a:pt x="3276934" y="1474847"/>
                  <a:pt x="3309506" y="1377999"/>
                  <a:pt x="3336196" y="1281152"/>
                </a:cubicBezTo>
                <a:cubicBezTo>
                  <a:pt x="3343887" y="1251821"/>
                  <a:pt x="3400435" y="1027689"/>
                  <a:pt x="3416269" y="1035436"/>
                </a:cubicBezTo>
                <a:cubicBezTo>
                  <a:pt x="3394554" y="1117895"/>
                  <a:pt x="3372387" y="1192052"/>
                  <a:pt x="3349316" y="1271744"/>
                </a:cubicBezTo>
                <a:cubicBezTo>
                  <a:pt x="3328053" y="1345901"/>
                  <a:pt x="3307696" y="1416185"/>
                  <a:pt x="3283719" y="1490896"/>
                </a:cubicBezTo>
                <a:cubicBezTo>
                  <a:pt x="3266529" y="1544023"/>
                  <a:pt x="3248433" y="1596598"/>
                  <a:pt x="3231243" y="1649725"/>
                </a:cubicBezTo>
                <a:cubicBezTo>
                  <a:pt x="3227171" y="1661900"/>
                  <a:pt x="3218123" y="1663561"/>
                  <a:pt x="3222195" y="1675736"/>
                </a:cubicBezTo>
                <a:cubicBezTo>
                  <a:pt x="3224004" y="1681823"/>
                  <a:pt x="3257481" y="1691231"/>
                  <a:pt x="3263814" y="1695659"/>
                </a:cubicBezTo>
                <a:cubicBezTo>
                  <a:pt x="3270600" y="1701193"/>
                  <a:pt x="3277838" y="1706727"/>
                  <a:pt x="3284172" y="1713368"/>
                </a:cubicBezTo>
                <a:cubicBezTo>
                  <a:pt x="3292315" y="1719455"/>
                  <a:pt x="3300458" y="1720009"/>
                  <a:pt x="3309053" y="1715581"/>
                </a:cubicBezTo>
                <a:cubicBezTo>
                  <a:pt x="3307244" y="1715028"/>
                  <a:pt x="3335744" y="1732184"/>
                  <a:pt x="3329411" y="1732737"/>
                </a:cubicBezTo>
                <a:cubicBezTo>
                  <a:pt x="3350673" y="1731077"/>
                  <a:pt x="3357459" y="1680163"/>
                  <a:pt x="3367411" y="1663007"/>
                </a:cubicBezTo>
                <a:cubicBezTo>
                  <a:pt x="3361982" y="1697872"/>
                  <a:pt x="3324434" y="1768709"/>
                  <a:pt x="3376006" y="1753214"/>
                </a:cubicBezTo>
                <a:cubicBezTo>
                  <a:pt x="3406316" y="1743806"/>
                  <a:pt x="3459246" y="1733844"/>
                  <a:pt x="3480055" y="1710047"/>
                </a:cubicBezTo>
                <a:cubicBezTo>
                  <a:pt x="3498151" y="1689571"/>
                  <a:pt x="3496341" y="1685697"/>
                  <a:pt x="3496341" y="1651939"/>
                </a:cubicBezTo>
                <a:cubicBezTo>
                  <a:pt x="3496341" y="1614860"/>
                  <a:pt x="3496341" y="1577228"/>
                  <a:pt x="3496341" y="1539596"/>
                </a:cubicBezTo>
                <a:cubicBezTo>
                  <a:pt x="3496341" y="1464332"/>
                  <a:pt x="3496341" y="1389068"/>
                  <a:pt x="3496341" y="1314357"/>
                </a:cubicBezTo>
                <a:cubicBezTo>
                  <a:pt x="3456531" y="1376893"/>
                  <a:pt x="3445674" y="1475400"/>
                  <a:pt x="3416721" y="1546237"/>
                </a:cubicBezTo>
                <a:cubicBezTo>
                  <a:pt x="3409031" y="1506945"/>
                  <a:pt x="3430293" y="1470419"/>
                  <a:pt x="3443412" y="1437215"/>
                </a:cubicBezTo>
                <a:cubicBezTo>
                  <a:pt x="3458341" y="1399582"/>
                  <a:pt x="3469198" y="1358076"/>
                  <a:pt x="3482317" y="1319338"/>
                </a:cubicBezTo>
                <a:cubicBezTo>
                  <a:pt x="3512175" y="1230791"/>
                  <a:pt x="3485032" y="1127857"/>
                  <a:pt x="3503127" y="1039864"/>
                </a:cubicBezTo>
                <a:cubicBezTo>
                  <a:pt x="3507199" y="1021601"/>
                  <a:pt x="3514437" y="981755"/>
                  <a:pt x="3536151" y="1014960"/>
                </a:cubicBezTo>
                <a:cubicBezTo>
                  <a:pt x="3551532" y="1038757"/>
                  <a:pt x="3530270" y="1069195"/>
                  <a:pt x="3555152" y="1090224"/>
                </a:cubicBezTo>
                <a:cubicBezTo>
                  <a:pt x="3568723" y="1101846"/>
                  <a:pt x="3628891" y="1105167"/>
                  <a:pt x="3643819" y="1096312"/>
                </a:cubicBezTo>
                <a:cubicBezTo>
                  <a:pt x="3656486" y="1088564"/>
                  <a:pt x="3654224" y="1085244"/>
                  <a:pt x="3662367" y="1073622"/>
                </a:cubicBezTo>
                <a:cubicBezTo>
                  <a:pt x="3663724" y="1064767"/>
                  <a:pt x="3664177" y="1055913"/>
                  <a:pt x="3664629" y="1047058"/>
                </a:cubicBezTo>
                <a:cubicBezTo>
                  <a:pt x="3675486" y="1043738"/>
                  <a:pt x="3686344" y="1040417"/>
                  <a:pt x="3697653" y="1036543"/>
                </a:cubicBezTo>
                <a:cubicBezTo>
                  <a:pt x="3711225" y="1114021"/>
                  <a:pt x="3704439" y="1202014"/>
                  <a:pt x="3704439" y="1282812"/>
                </a:cubicBezTo>
                <a:cubicBezTo>
                  <a:pt x="3704439" y="1373019"/>
                  <a:pt x="3704439" y="1463225"/>
                  <a:pt x="3704439" y="1553431"/>
                </a:cubicBezTo>
                <a:cubicBezTo>
                  <a:pt x="3704439" y="1567267"/>
                  <a:pt x="3696749" y="1654153"/>
                  <a:pt x="3707153" y="1664667"/>
                </a:cubicBezTo>
                <a:cubicBezTo>
                  <a:pt x="3717106" y="1674629"/>
                  <a:pt x="3800798" y="1645298"/>
                  <a:pt x="3814369" y="1641978"/>
                </a:cubicBezTo>
                <a:cubicBezTo>
                  <a:pt x="3873179" y="1629802"/>
                  <a:pt x="3932442" y="1618181"/>
                  <a:pt x="3990348" y="1603792"/>
                </a:cubicBezTo>
                <a:cubicBezTo>
                  <a:pt x="4003467" y="1600472"/>
                  <a:pt x="4016586" y="1601578"/>
                  <a:pt x="4029705" y="1597151"/>
                </a:cubicBezTo>
                <a:cubicBezTo>
                  <a:pt x="4053682" y="1587743"/>
                  <a:pt x="4048253" y="1610986"/>
                  <a:pt x="4052325" y="1571694"/>
                </a:cubicBezTo>
                <a:cubicBezTo>
                  <a:pt x="4053229" y="1563116"/>
                  <a:pt x="4054162" y="1553120"/>
                  <a:pt x="4054940" y="1542432"/>
                </a:cubicBezTo>
                <a:lnTo>
                  <a:pt x="4055523" y="1530862"/>
                </a:lnTo>
                <a:lnTo>
                  <a:pt x="4057350" y="1558991"/>
                </a:lnTo>
                <a:cubicBezTo>
                  <a:pt x="4059138" y="1574807"/>
                  <a:pt x="4061259" y="1587743"/>
                  <a:pt x="4062729" y="1593831"/>
                </a:cubicBezTo>
                <a:cubicBezTo>
                  <a:pt x="4077206" y="1584976"/>
                  <a:pt x="4088515" y="1593831"/>
                  <a:pt x="4093944" y="1576675"/>
                </a:cubicBezTo>
                <a:cubicBezTo>
                  <a:pt x="4095754" y="1570587"/>
                  <a:pt x="4093944" y="1547344"/>
                  <a:pt x="4094396" y="1539043"/>
                </a:cubicBezTo>
                <a:cubicBezTo>
                  <a:pt x="4094849" y="1532402"/>
                  <a:pt x="4095754" y="1456584"/>
                  <a:pt x="4094396" y="1458244"/>
                </a:cubicBezTo>
                <a:cubicBezTo>
                  <a:pt x="4110682" y="1438321"/>
                  <a:pt x="4205231" y="1499750"/>
                  <a:pt x="4224232" y="1505284"/>
                </a:cubicBezTo>
                <a:cubicBezTo>
                  <a:pt x="4248660" y="1513032"/>
                  <a:pt x="4295709" y="1537382"/>
                  <a:pt x="4315161" y="1497537"/>
                </a:cubicBezTo>
                <a:cubicBezTo>
                  <a:pt x="4294804" y="1541810"/>
                  <a:pt x="4384377" y="1528528"/>
                  <a:pt x="4373067" y="1507498"/>
                </a:cubicBezTo>
                <a:cubicBezTo>
                  <a:pt x="4366281" y="1494770"/>
                  <a:pt x="4316971" y="1484808"/>
                  <a:pt x="4304756" y="1476507"/>
                </a:cubicBezTo>
                <a:cubicBezTo>
                  <a:pt x="4288471" y="1466545"/>
                  <a:pt x="4275804" y="1449390"/>
                  <a:pt x="4257256" y="1461565"/>
                </a:cubicBezTo>
                <a:cubicBezTo>
                  <a:pt x="4260875" y="1442195"/>
                  <a:pt x="4187588" y="1401796"/>
                  <a:pt x="4173564" y="1389068"/>
                </a:cubicBezTo>
                <a:cubicBezTo>
                  <a:pt x="4134207" y="1353649"/>
                  <a:pt x="4096206" y="1317677"/>
                  <a:pt x="4062729" y="1276725"/>
                </a:cubicBezTo>
                <a:cubicBezTo>
                  <a:pt x="4033324" y="1240199"/>
                  <a:pt x="4003014" y="1205888"/>
                  <a:pt x="3975419" y="1167702"/>
                </a:cubicBezTo>
                <a:cubicBezTo>
                  <a:pt x="3961847" y="1148886"/>
                  <a:pt x="3920680" y="1104060"/>
                  <a:pt x="3923394" y="1079710"/>
                </a:cubicBezTo>
                <a:cubicBezTo>
                  <a:pt x="3982657" y="1138371"/>
                  <a:pt x="4022919" y="1224704"/>
                  <a:pt x="4079015" y="1285026"/>
                </a:cubicBezTo>
                <a:cubicBezTo>
                  <a:pt x="4165421" y="1377999"/>
                  <a:pt x="4260423" y="1452157"/>
                  <a:pt x="4371257" y="1492003"/>
                </a:cubicBezTo>
                <a:cubicBezTo>
                  <a:pt x="4423282" y="1510819"/>
                  <a:pt x="4461282" y="1515246"/>
                  <a:pt x="4512402" y="1492003"/>
                </a:cubicBezTo>
                <a:cubicBezTo>
                  <a:pt x="4561712" y="1469866"/>
                  <a:pt x="4609665" y="1449943"/>
                  <a:pt x="4656261" y="1420059"/>
                </a:cubicBezTo>
                <a:cubicBezTo>
                  <a:pt x="4748095" y="1361397"/>
                  <a:pt x="4831787" y="1285026"/>
                  <a:pt x="4911407" y="1204781"/>
                </a:cubicBezTo>
                <a:cubicBezTo>
                  <a:pt x="4921812" y="1227471"/>
                  <a:pt x="4819120" y="1314910"/>
                  <a:pt x="4799668" y="1332066"/>
                </a:cubicBezTo>
                <a:cubicBezTo>
                  <a:pt x="4745833" y="1379660"/>
                  <a:pt x="4681142" y="1409544"/>
                  <a:pt x="4626403" y="1458798"/>
                </a:cubicBezTo>
                <a:cubicBezTo>
                  <a:pt x="4632737" y="1466545"/>
                  <a:pt x="4642689" y="1472080"/>
                  <a:pt x="4640880" y="1485362"/>
                </a:cubicBezTo>
                <a:cubicBezTo>
                  <a:pt x="4634546" y="1484808"/>
                  <a:pt x="4628213" y="1487022"/>
                  <a:pt x="4622784" y="1491449"/>
                </a:cubicBezTo>
                <a:cubicBezTo>
                  <a:pt x="4620975" y="1480934"/>
                  <a:pt x="4620975" y="1469866"/>
                  <a:pt x="4623237" y="1459351"/>
                </a:cubicBezTo>
                <a:cubicBezTo>
                  <a:pt x="4592927" y="1465439"/>
                  <a:pt x="4564879" y="1486468"/>
                  <a:pt x="4536378" y="1498090"/>
                </a:cubicBezTo>
                <a:cubicBezTo>
                  <a:pt x="4515116" y="1506391"/>
                  <a:pt x="4492045" y="1510265"/>
                  <a:pt x="4472140" y="1521333"/>
                </a:cubicBezTo>
                <a:cubicBezTo>
                  <a:pt x="4530497" y="1530741"/>
                  <a:pt x="4598355" y="1510819"/>
                  <a:pt x="4656713" y="1503624"/>
                </a:cubicBezTo>
                <a:cubicBezTo>
                  <a:pt x="4686118" y="1499750"/>
                  <a:pt x="4716428" y="1484255"/>
                  <a:pt x="4745381" y="1483148"/>
                </a:cubicBezTo>
                <a:cubicBezTo>
                  <a:pt x="4768000" y="1482594"/>
                  <a:pt x="4790620" y="1489789"/>
                  <a:pt x="4813691" y="1484808"/>
                </a:cubicBezTo>
                <a:cubicBezTo>
                  <a:pt x="4827715" y="1482041"/>
                  <a:pt x="4837668" y="1474293"/>
                  <a:pt x="4852144" y="1474293"/>
                </a:cubicBezTo>
                <a:cubicBezTo>
                  <a:pt x="4860740" y="1474847"/>
                  <a:pt x="4870692" y="1485915"/>
                  <a:pt x="4880192" y="1479274"/>
                </a:cubicBezTo>
                <a:cubicBezTo>
                  <a:pt x="4887431" y="1473740"/>
                  <a:pt x="4894669" y="1444962"/>
                  <a:pt x="4888335" y="1433341"/>
                </a:cubicBezTo>
                <a:cubicBezTo>
                  <a:pt x="4877478" y="1413418"/>
                  <a:pt x="4813691" y="1470973"/>
                  <a:pt x="4790167" y="1467652"/>
                </a:cubicBezTo>
                <a:cubicBezTo>
                  <a:pt x="4790620" y="1465992"/>
                  <a:pt x="4805549" y="1443302"/>
                  <a:pt x="4804191" y="1437215"/>
                </a:cubicBezTo>
                <a:cubicBezTo>
                  <a:pt x="4816858" y="1472080"/>
                  <a:pt x="5048480" y="1288900"/>
                  <a:pt x="5074266" y="1263996"/>
                </a:cubicBezTo>
                <a:cubicBezTo>
                  <a:pt x="5076528" y="1261783"/>
                  <a:pt x="5077433" y="1239093"/>
                  <a:pt x="5089647" y="1247947"/>
                </a:cubicBezTo>
                <a:cubicBezTo>
                  <a:pt x="5103671" y="1257355"/>
                  <a:pt x="5076981" y="1267317"/>
                  <a:pt x="5076981" y="1267317"/>
                </a:cubicBezTo>
                <a:cubicBezTo>
                  <a:pt x="5068838" y="1277278"/>
                  <a:pt x="5057980" y="1285026"/>
                  <a:pt x="5048933" y="1293881"/>
                </a:cubicBezTo>
                <a:cubicBezTo>
                  <a:pt x="5045313" y="1296648"/>
                  <a:pt x="5041694" y="1299968"/>
                  <a:pt x="5038528" y="1303842"/>
                </a:cubicBezTo>
                <a:cubicBezTo>
                  <a:pt x="5030385" y="1299415"/>
                  <a:pt x="5026766" y="1303289"/>
                  <a:pt x="5027670" y="1314357"/>
                </a:cubicBezTo>
                <a:cubicBezTo>
                  <a:pt x="5007765" y="1331513"/>
                  <a:pt x="4988313" y="1349222"/>
                  <a:pt x="4968408" y="1366378"/>
                </a:cubicBezTo>
                <a:cubicBezTo>
                  <a:pt x="4954836" y="1377446"/>
                  <a:pt x="4936288" y="1384640"/>
                  <a:pt x="4930407" y="1403456"/>
                </a:cubicBezTo>
                <a:cubicBezTo>
                  <a:pt x="4924526" y="1422272"/>
                  <a:pt x="4940812" y="1438875"/>
                  <a:pt x="4927241" y="1458244"/>
                </a:cubicBezTo>
                <a:cubicBezTo>
                  <a:pt x="4916383" y="1445516"/>
                  <a:pt x="4928598" y="1399029"/>
                  <a:pt x="4909145" y="1406777"/>
                </a:cubicBezTo>
                <a:cubicBezTo>
                  <a:pt x="4890597" y="1414525"/>
                  <a:pt x="4901002" y="1457691"/>
                  <a:pt x="4905978" y="1472633"/>
                </a:cubicBezTo>
                <a:cubicBezTo>
                  <a:pt x="4957550" y="1467652"/>
                  <a:pt x="5049385" y="1488129"/>
                  <a:pt x="5089195" y="1448836"/>
                </a:cubicBezTo>
                <a:cubicBezTo>
                  <a:pt x="5090552" y="1465439"/>
                  <a:pt x="5131267" y="1453817"/>
                  <a:pt x="5139862" y="1452710"/>
                </a:cubicBezTo>
                <a:cubicBezTo>
                  <a:pt x="5145291" y="1452157"/>
                  <a:pt x="5175601" y="1454370"/>
                  <a:pt x="5179672" y="1448836"/>
                </a:cubicBezTo>
                <a:cubicBezTo>
                  <a:pt x="5185553" y="1438875"/>
                  <a:pt x="5174244" y="1422272"/>
                  <a:pt x="5176506" y="1413971"/>
                </a:cubicBezTo>
                <a:cubicBezTo>
                  <a:pt x="5189172" y="1365824"/>
                  <a:pt x="5193696" y="1443302"/>
                  <a:pt x="5199125" y="1448283"/>
                </a:cubicBezTo>
                <a:cubicBezTo>
                  <a:pt x="5199577" y="1448836"/>
                  <a:pt x="5237125" y="1448283"/>
                  <a:pt x="5239840" y="1448283"/>
                </a:cubicBezTo>
                <a:cubicBezTo>
                  <a:pt x="5255673" y="1448836"/>
                  <a:pt x="5270602" y="1439428"/>
                  <a:pt x="5284626" y="1438321"/>
                </a:cubicBezTo>
                <a:cubicBezTo>
                  <a:pt x="5314484" y="1436108"/>
                  <a:pt x="5344794" y="1436661"/>
                  <a:pt x="5375103" y="1432787"/>
                </a:cubicBezTo>
                <a:cubicBezTo>
                  <a:pt x="5390937" y="1431127"/>
                  <a:pt x="5423056" y="1437768"/>
                  <a:pt x="5437533" y="1431680"/>
                </a:cubicBezTo>
                <a:cubicBezTo>
                  <a:pt x="5452462" y="1424486"/>
                  <a:pt x="5448842" y="1417845"/>
                  <a:pt x="5449295" y="1393495"/>
                </a:cubicBezTo>
                <a:cubicBezTo>
                  <a:pt x="5450652" y="1331513"/>
                  <a:pt x="5449295" y="1269530"/>
                  <a:pt x="5449747" y="1208101"/>
                </a:cubicBezTo>
                <a:cubicBezTo>
                  <a:pt x="5449747" y="1081370"/>
                  <a:pt x="5456985" y="951318"/>
                  <a:pt x="5448842" y="825693"/>
                </a:cubicBezTo>
                <a:cubicBezTo>
                  <a:pt x="5438890" y="826246"/>
                  <a:pt x="5432104" y="852810"/>
                  <a:pt x="5424866" y="858344"/>
                </a:cubicBezTo>
                <a:cubicBezTo>
                  <a:pt x="5424866" y="858344"/>
                  <a:pt x="5433009" y="1249607"/>
                  <a:pt x="5414009" y="1290560"/>
                </a:cubicBezTo>
                <a:cubicBezTo>
                  <a:pt x="5415366" y="1150546"/>
                  <a:pt x="5408580" y="1010533"/>
                  <a:pt x="5414461" y="870519"/>
                </a:cubicBezTo>
                <a:cubicBezTo>
                  <a:pt x="5409937" y="882694"/>
                  <a:pt x="5386413" y="919773"/>
                  <a:pt x="5375556" y="915346"/>
                </a:cubicBezTo>
                <a:cubicBezTo>
                  <a:pt x="5374199" y="914792"/>
                  <a:pt x="5374199" y="823479"/>
                  <a:pt x="5374199" y="811858"/>
                </a:cubicBezTo>
                <a:cubicBezTo>
                  <a:pt x="5373746" y="731613"/>
                  <a:pt x="5373294" y="651921"/>
                  <a:pt x="5375556" y="572230"/>
                </a:cubicBezTo>
                <a:cubicBezTo>
                  <a:pt x="5365151" y="588832"/>
                  <a:pt x="5344794" y="607095"/>
                  <a:pt x="5340722" y="628124"/>
                </a:cubicBezTo>
                <a:lnTo>
                  <a:pt x="5340577" y="652056"/>
                </a:lnTo>
                <a:lnTo>
                  <a:pt x="5338912" y="643620"/>
                </a:lnTo>
                <a:cubicBezTo>
                  <a:pt x="5326246" y="650814"/>
                  <a:pt x="5319460" y="662989"/>
                  <a:pt x="5312222" y="676271"/>
                </a:cubicBezTo>
                <a:cubicBezTo>
                  <a:pt x="5309055" y="683466"/>
                  <a:pt x="5306341" y="690107"/>
                  <a:pt x="5303174" y="697301"/>
                </a:cubicBezTo>
                <a:cubicBezTo>
                  <a:pt x="5297745" y="704495"/>
                  <a:pt x="5299555" y="710583"/>
                  <a:pt x="5309055" y="715010"/>
                </a:cubicBezTo>
                <a:cubicBezTo>
                  <a:pt x="5311317" y="739914"/>
                  <a:pt x="5310412" y="763157"/>
                  <a:pt x="5309960" y="788614"/>
                </a:cubicBezTo>
                <a:cubicBezTo>
                  <a:pt x="5307698" y="857791"/>
                  <a:pt x="5308150" y="926967"/>
                  <a:pt x="5304079" y="996144"/>
                </a:cubicBezTo>
                <a:cubicBezTo>
                  <a:pt x="5308603" y="986736"/>
                  <a:pt x="5348865" y="933055"/>
                  <a:pt x="5359270" y="935822"/>
                </a:cubicBezTo>
                <a:cubicBezTo>
                  <a:pt x="5371937" y="939696"/>
                  <a:pt x="5339365" y="978988"/>
                  <a:pt x="5340722" y="973454"/>
                </a:cubicBezTo>
                <a:cubicBezTo>
                  <a:pt x="5338008" y="983416"/>
                  <a:pt x="5343889" y="1007766"/>
                  <a:pt x="5344341" y="1018281"/>
                </a:cubicBezTo>
                <a:cubicBezTo>
                  <a:pt x="5344794" y="1060340"/>
                  <a:pt x="5343889" y="1102953"/>
                  <a:pt x="5343889" y="1144459"/>
                </a:cubicBezTo>
                <a:cubicBezTo>
                  <a:pt x="5343889" y="1180984"/>
                  <a:pt x="5356556" y="1261783"/>
                  <a:pt x="5339817" y="1290007"/>
                </a:cubicBezTo>
                <a:cubicBezTo>
                  <a:pt x="5339817" y="1185412"/>
                  <a:pt x="5338912" y="1080816"/>
                  <a:pt x="5338912" y="975668"/>
                </a:cubicBezTo>
                <a:cubicBezTo>
                  <a:pt x="5314936" y="1004999"/>
                  <a:pt x="5303626" y="1013853"/>
                  <a:pt x="5303626" y="1052592"/>
                </a:cubicBezTo>
                <a:cubicBezTo>
                  <a:pt x="5303626" y="1088011"/>
                  <a:pt x="5303626" y="1123983"/>
                  <a:pt x="5303626" y="1159955"/>
                </a:cubicBezTo>
                <a:cubicBezTo>
                  <a:pt x="5303626" y="1221383"/>
                  <a:pt x="5303626" y="1282812"/>
                  <a:pt x="5303626" y="1344241"/>
                </a:cubicBezTo>
                <a:cubicBezTo>
                  <a:pt x="5298198" y="1344241"/>
                  <a:pt x="5300912" y="1058680"/>
                  <a:pt x="5300912" y="1025475"/>
                </a:cubicBezTo>
                <a:cubicBezTo>
                  <a:pt x="5294126" y="1034330"/>
                  <a:pt x="5284174" y="1043738"/>
                  <a:pt x="5279197" y="1053146"/>
                </a:cubicBezTo>
                <a:cubicBezTo>
                  <a:pt x="5271054" y="1068641"/>
                  <a:pt x="5272412" y="1069748"/>
                  <a:pt x="5269245" y="1090224"/>
                </a:cubicBezTo>
                <a:cubicBezTo>
                  <a:pt x="5264269" y="1125089"/>
                  <a:pt x="5269245" y="1168809"/>
                  <a:pt x="5268793" y="1204781"/>
                </a:cubicBezTo>
                <a:cubicBezTo>
                  <a:pt x="5268793" y="1223597"/>
                  <a:pt x="5270150" y="1423933"/>
                  <a:pt x="5265626" y="1423933"/>
                </a:cubicBezTo>
                <a:cubicBezTo>
                  <a:pt x="5265626" y="1304395"/>
                  <a:pt x="5266983" y="1184858"/>
                  <a:pt x="5266983" y="1065874"/>
                </a:cubicBezTo>
                <a:cubicBezTo>
                  <a:pt x="5233054" y="1100186"/>
                  <a:pt x="5205458" y="1141138"/>
                  <a:pt x="5171077" y="1175450"/>
                </a:cubicBezTo>
                <a:cubicBezTo>
                  <a:pt x="5157505" y="1189285"/>
                  <a:pt x="5109552" y="1260676"/>
                  <a:pt x="5090100" y="1247947"/>
                </a:cubicBezTo>
                <a:cubicBezTo>
                  <a:pt x="5084219" y="1228578"/>
                  <a:pt x="5090100" y="1182644"/>
                  <a:pt x="5090100" y="1159401"/>
                </a:cubicBezTo>
                <a:cubicBezTo>
                  <a:pt x="5090100" y="1109594"/>
                  <a:pt x="5089647" y="1059787"/>
                  <a:pt x="5089647" y="1010533"/>
                </a:cubicBezTo>
                <a:cubicBezTo>
                  <a:pt x="5062957" y="1028242"/>
                  <a:pt x="5031290" y="1079710"/>
                  <a:pt x="5010932" y="1106273"/>
                </a:cubicBezTo>
                <a:cubicBezTo>
                  <a:pt x="4990122" y="1133944"/>
                  <a:pt x="4967503" y="1158294"/>
                  <a:pt x="4946693" y="1180431"/>
                </a:cubicBezTo>
                <a:cubicBezTo>
                  <a:pt x="4943526" y="1184305"/>
                  <a:pt x="4916836" y="1221383"/>
                  <a:pt x="4912764" y="1208655"/>
                </a:cubicBezTo>
                <a:cubicBezTo>
                  <a:pt x="4908693" y="1194820"/>
                  <a:pt x="4936288" y="1180431"/>
                  <a:pt x="4942169" y="1174343"/>
                </a:cubicBezTo>
                <a:cubicBezTo>
                  <a:pt x="4971574" y="1144459"/>
                  <a:pt x="5008218" y="1094098"/>
                  <a:pt x="5037623" y="1055913"/>
                </a:cubicBezTo>
                <a:cubicBezTo>
                  <a:pt x="5073361" y="1010533"/>
                  <a:pt x="5109552" y="963493"/>
                  <a:pt x="5141219" y="917559"/>
                </a:cubicBezTo>
                <a:cubicBezTo>
                  <a:pt x="5158863" y="892656"/>
                  <a:pt x="5175601" y="867199"/>
                  <a:pt x="5192792" y="842295"/>
                </a:cubicBezTo>
                <a:cubicBezTo>
                  <a:pt x="5201839" y="829567"/>
                  <a:pt x="5214959" y="793595"/>
                  <a:pt x="5228530" y="788061"/>
                </a:cubicBezTo>
                <a:cubicBezTo>
                  <a:pt x="5250697" y="779206"/>
                  <a:pt x="5235316" y="798576"/>
                  <a:pt x="5229435" y="809644"/>
                </a:cubicBezTo>
                <a:cubicBezTo>
                  <a:pt x="5214959" y="836208"/>
                  <a:pt x="5194149" y="857791"/>
                  <a:pt x="5178768" y="883801"/>
                </a:cubicBezTo>
                <a:cubicBezTo>
                  <a:pt x="5168363" y="901510"/>
                  <a:pt x="5157958" y="912579"/>
                  <a:pt x="5148458" y="926967"/>
                </a:cubicBezTo>
                <a:cubicBezTo>
                  <a:pt x="5144839" y="931948"/>
                  <a:pt x="5123124" y="956298"/>
                  <a:pt x="5123124" y="959065"/>
                </a:cubicBezTo>
                <a:cubicBezTo>
                  <a:pt x="5117243" y="978988"/>
                  <a:pt x="5096433" y="989503"/>
                  <a:pt x="5091005" y="1008319"/>
                </a:cubicBezTo>
                <a:cubicBezTo>
                  <a:pt x="5086481" y="1024368"/>
                  <a:pt x="5095981" y="1065874"/>
                  <a:pt x="5095981" y="1085244"/>
                </a:cubicBezTo>
                <a:cubicBezTo>
                  <a:pt x="5095981" y="1134497"/>
                  <a:pt x="5095528" y="1183751"/>
                  <a:pt x="5095076" y="1233005"/>
                </a:cubicBezTo>
                <a:cubicBezTo>
                  <a:pt x="5105481" y="1215849"/>
                  <a:pt x="5131719" y="1200907"/>
                  <a:pt x="5145291" y="1185965"/>
                </a:cubicBezTo>
                <a:cubicBezTo>
                  <a:pt x="5166101" y="1162168"/>
                  <a:pt x="5161577" y="1142799"/>
                  <a:pt x="5160672" y="1109040"/>
                </a:cubicBezTo>
                <a:cubicBezTo>
                  <a:pt x="5159315" y="1045398"/>
                  <a:pt x="5156601" y="979542"/>
                  <a:pt x="5162029" y="917006"/>
                </a:cubicBezTo>
                <a:cubicBezTo>
                  <a:pt x="5167458" y="998911"/>
                  <a:pt x="5163839" y="1081923"/>
                  <a:pt x="5162029" y="1164382"/>
                </a:cubicBezTo>
                <a:cubicBezTo>
                  <a:pt x="5197315" y="1127857"/>
                  <a:pt x="5195506" y="1132284"/>
                  <a:pt x="5195506" y="1076943"/>
                </a:cubicBezTo>
                <a:cubicBezTo>
                  <a:pt x="5195506" y="1014407"/>
                  <a:pt x="5195958" y="951318"/>
                  <a:pt x="5199577" y="888782"/>
                </a:cubicBezTo>
                <a:cubicBezTo>
                  <a:pt x="5199577" y="965706"/>
                  <a:pt x="5201387" y="1042631"/>
                  <a:pt x="5201387" y="1119002"/>
                </a:cubicBezTo>
                <a:cubicBezTo>
                  <a:pt x="5223554" y="1109040"/>
                  <a:pt x="5245268" y="1072515"/>
                  <a:pt x="5262459" y="1052039"/>
                </a:cubicBezTo>
                <a:cubicBezTo>
                  <a:pt x="5271054" y="1041524"/>
                  <a:pt x="5285078" y="1028242"/>
                  <a:pt x="5291412" y="1016067"/>
                </a:cubicBezTo>
                <a:cubicBezTo>
                  <a:pt x="5301817" y="997251"/>
                  <a:pt x="5300007" y="991717"/>
                  <a:pt x="5299102" y="968473"/>
                </a:cubicBezTo>
                <a:cubicBezTo>
                  <a:pt x="5298198" y="925307"/>
                  <a:pt x="5300007" y="882141"/>
                  <a:pt x="5300007" y="838975"/>
                </a:cubicBezTo>
                <a:cubicBezTo>
                  <a:pt x="5300007" y="800236"/>
                  <a:pt x="5309055" y="741021"/>
                  <a:pt x="5300460" y="703942"/>
                </a:cubicBezTo>
                <a:cubicBezTo>
                  <a:pt x="5301817" y="709476"/>
                  <a:pt x="5248888" y="780866"/>
                  <a:pt x="5239840" y="784187"/>
                </a:cubicBezTo>
                <a:cubicBezTo>
                  <a:pt x="5240745" y="738807"/>
                  <a:pt x="5297745" y="679038"/>
                  <a:pt x="5319912" y="641960"/>
                </a:cubicBezTo>
                <a:cubicBezTo>
                  <a:pt x="5346151" y="598240"/>
                  <a:pt x="5371484" y="552307"/>
                  <a:pt x="5396366" y="510247"/>
                </a:cubicBezTo>
                <a:cubicBezTo>
                  <a:pt x="5423056" y="465421"/>
                  <a:pt x="5447938" y="418934"/>
                  <a:pt x="5474628" y="373554"/>
                </a:cubicBezTo>
                <a:cubicBezTo>
                  <a:pt x="5493629" y="341456"/>
                  <a:pt x="5519415" y="301610"/>
                  <a:pt x="5532986" y="265639"/>
                </a:cubicBezTo>
                <a:cubicBezTo>
                  <a:pt x="5531177" y="319873"/>
                  <a:pt x="5480057" y="376321"/>
                  <a:pt x="5459247" y="421701"/>
                </a:cubicBezTo>
                <a:cubicBezTo>
                  <a:pt x="5452462" y="435536"/>
                  <a:pt x="5446581" y="446051"/>
                  <a:pt x="5439795" y="458226"/>
                </a:cubicBezTo>
                <a:cubicBezTo>
                  <a:pt x="5426675" y="482577"/>
                  <a:pt x="5419890" y="489771"/>
                  <a:pt x="5417628" y="517995"/>
                </a:cubicBezTo>
                <a:cubicBezTo>
                  <a:pt x="5408580" y="625911"/>
                  <a:pt x="5417628" y="740467"/>
                  <a:pt x="5417628" y="848936"/>
                </a:cubicBezTo>
                <a:cubicBezTo>
                  <a:pt x="5445223" y="810197"/>
                  <a:pt x="5468747" y="769245"/>
                  <a:pt x="5496343" y="729399"/>
                </a:cubicBezTo>
                <a:cubicBezTo>
                  <a:pt x="5512177" y="706709"/>
                  <a:pt x="5545653" y="634765"/>
                  <a:pt x="5572344" y="627571"/>
                </a:cubicBezTo>
                <a:cubicBezTo>
                  <a:pt x="5566463" y="636979"/>
                  <a:pt x="5577320" y="691213"/>
                  <a:pt x="5577773" y="705049"/>
                </a:cubicBezTo>
                <a:cubicBezTo>
                  <a:pt x="5578677" y="733273"/>
                  <a:pt x="5575058" y="760943"/>
                  <a:pt x="5574154" y="789168"/>
                </a:cubicBezTo>
                <a:cubicBezTo>
                  <a:pt x="5571439" y="864432"/>
                  <a:pt x="5574154" y="940249"/>
                  <a:pt x="5574154" y="1015514"/>
                </a:cubicBezTo>
                <a:cubicBezTo>
                  <a:pt x="5574154" y="1151653"/>
                  <a:pt x="5580487" y="1289453"/>
                  <a:pt x="5575511" y="1425039"/>
                </a:cubicBezTo>
                <a:cubicBezTo>
                  <a:pt x="5604463" y="1421166"/>
                  <a:pt x="5598582" y="1423379"/>
                  <a:pt x="5604916" y="1396262"/>
                </a:cubicBezTo>
                <a:cubicBezTo>
                  <a:pt x="5608987" y="1380213"/>
                  <a:pt x="5605368" y="1355863"/>
                  <a:pt x="5605368" y="1338707"/>
                </a:cubicBezTo>
                <a:cubicBezTo>
                  <a:pt x="5605368" y="1300521"/>
                  <a:pt x="5605368" y="1261783"/>
                  <a:pt x="5605821" y="1223597"/>
                </a:cubicBezTo>
                <a:cubicBezTo>
                  <a:pt x="5605821" y="1146673"/>
                  <a:pt x="5606273" y="1069748"/>
                  <a:pt x="5606273" y="993377"/>
                </a:cubicBezTo>
                <a:cubicBezTo>
                  <a:pt x="5606725" y="912579"/>
                  <a:pt x="5606725" y="831780"/>
                  <a:pt x="5607178" y="750982"/>
                </a:cubicBezTo>
                <a:cubicBezTo>
                  <a:pt x="5607630" y="713350"/>
                  <a:pt x="5608535" y="675718"/>
                  <a:pt x="5609440" y="638086"/>
                </a:cubicBezTo>
                <a:cubicBezTo>
                  <a:pt x="5609892" y="628124"/>
                  <a:pt x="5604463" y="577764"/>
                  <a:pt x="5608535" y="572783"/>
                </a:cubicBezTo>
                <a:cubicBezTo>
                  <a:pt x="5597225" y="587725"/>
                  <a:pt x="5585916" y="605988"/>
                  <a:pt x="5575511" y="622590"/>
                </a:cubicBezTo>
                <a:cubicBezTo>
                  <a:pt x="5572796" y="618716"/>
                  <a:pt x="5570987" y="614842"/>
                  <a:pt x="5569630" y="610415"/>
                </a:cubicBezTo>
                <a:cubicBezTo>
                  <a:pt x="5588178" y="610968"/>
                  <a:pt x="5627535" y="525743"/>
                  <a:pt x="5623464" y="509694"/>
                </a:cubicBezTo>
                <a:cubicBezTo>
                  <a:pt x="5644274" y="511907"/>
                  <a:pt x="5642916" y="484237"/>
                  <a:pt x="5658750" y="478149"/>
                </a:cubicBezTo>
                <a:cubicBezTo>
                  <a:pt x="5651964" y="655795"/>
                  <a:pt x="5657845" y="836208"/>
                  <a:pt x="5657845" y="1014407"/>
                </a:cubicBezTo>
                <a:cubicBezTo>
                  <a:pt x="5657845" y="1102400"/>
                  <a:pt x="5657393" y="1190392"/>
                  <a:pt x="5657393" y="1278938"/>
                </a:cubicBezTo>
                <a:cubicBezTo>
                  <a:pt x="5657393" y="1298308"/>
                  <a:pt x="5644726" y="1404010"/>
                  <a:pt x="5653774" y="1417292"/>
                </a:cubicBezTo>
                <a:cubicBezTo>
                  <a:pt x="5657393" y="1422272"/>
                  <a:pt x="5708512" y="1425593"/>
                  <a:pt x="5714846" y="1425039"/>
                </a:cubicBezTo>
                <a:cubicBezTo>
                  <a:pt x="5703989" y="1426146"/>
                  <a:pt x="5693131" y="1419505"/>
                  <a:pt x="5682274" y="1417845"/>
                </a:cubicBezTo>
                <a:cubicBezTo>
                  <a:pt x="5700369" y="1096312"/>
                  <a:pt x="5689060" y="765924"/>
                  <a:pt x="5688155" y="441624"/>
                </a:cubicBezTo>
                <a:cubicBezTo>
                  <a:pt x="5680012" y="448265"/>
                  <a:pt x="5675036" y="462100"/>
                  <a:pt x="5663726" y="460440"/>
                </a:cubicBezTo>
                <a:cubicBezTo>
                  <a:pt x="5676845" y="449925"/>
                  <a:pt x="5693584" y="410079"/>
                  <a:pt x="5703989" y="392370"/>
                </a:cubicBezTo>
                <a:cubicBezTo>
                  <a:pt x="5718013" y="368573"/>
                  <a:pt x="5738822" y="308805"/>
                  <a:pt x="5762346" y="296630"/>
                </a:cubicBezTo>
                <a:cubicBezTo>
                  <a:pt x="5756465" y="317106"/>
                  <a:pt x="5739275" y="337582"/>
                  <a:pt x="5735203" y="356952"/>
                </a:cubicBezTo>
                <a:cubicBezTo>
                  <a:pt x="5733394" y="366913"/>
                  <a:pt x="5738822" y="391817"/>
                  <a:pt x="5738822" y="403438"/>
                </a:cubicBezTo>
                <a:cubicBezTo>
                  <a:pt x="5738822" y="447712"/>
                  <a:pt x="5738822" y="491985"/>
                  <a:pt x="5739275" y="536258"/>
                </a:cubicBezTo>
                <a:cubicBezTo>
                  <a:pt x="5740632" y="644173"/>
                  <a:pt x="5742441" y="752642"/>
                  <a:pt x="5740632" y="860558"/>
                </a:cubicBezTo>
                <a:cubicBezTo>
                  <a:pt x="5738822" y="957405"/>
                  <a:pt x="5734751" y="1050379"/>
                  <a:pt x="5734298" y="1147779"/>
                </a:cubicBezTo>
                <a:cubicBezTo>
                  <a:pt x="5733846" y="1195373"/>
                  <a:pt x="5734751" y="1242967"/>
                  <a:pt x="5733846" y="1291113"/>
                </a:cubicBezTo>
                <a:cubicBezTo>
                  <a:pt x="5733394" y="1327639"/>
                  <a:pt x="5743346" y="1373572"/>
                  <a:pt x="5728417" y="1406223"/>
                </a:cubicBezTo>
                <a:cubicBezTo>
                  <a:pt x="5728417" y="1227471"/>
                  <a:pt x="5721632" y="1047612"/>
                  <a:pt x="5727060" y="869966"/>
                </a:cubicBezTo>
                <a:cubicBezTo>
                  <a:pt x="5732037" y="700621"/>
                  <a:pt x="5731132" y="531277"/>
                  <a:pt x="5732037" y="361932"/>
                </a:cubicBezTo>
                <a:cubicBezTo>
                  <a:pt x="5726156" y="370787"/>
                  <a:pt x="5719822" y="379642"/>
                  <a:pt x="5713036" y="387389"/>
                </a:cubicBezTo>
                <a:cubicBezTo>
                  <a:pt x="5705346" y="385729"/>
                  <a:pt x="5703536" y="391263"/>
                  <a:pt x="5707608" y="403992"/>
                </a:cubicBezTo>
                <a:cubicBezTo>
                  <a:pt x="5698560" y="427789"/>
                  <a:pt x="5701274" y="424468"/>
                  <a:pt x="5701274" y="447158"/>
                </a:cubicBezTo>
                <a:cubicBezTo>
                  <a:pt x="5702179" y="492538"/>
                  <a:pt x="5701727" y="538471"/>
                  <a:pt x="5700369" y="583851"/>
                </a:cubicBezTo>
                <a:cubicBezTo>
                  <a:pt x="5696298" y="689553"/>
                  <a:pt x="5694036" y="795255"/>
                  <a:pt x="5694036" y="901510"/>
                </a:cubicBezTo>
                <a:cubicBezTo>
                  <a:pt x="5693584" y="1010533"/>
                  <a:pt x="5693131" y="1120109"/>
                  <a:pt x="5693131" y="1229131"/>
                </a:cubicBezTo>
                <a:cubicBezTo>
                  <a:pt x="5693131" y="1278938"/>
                  <a:pt x="5692227" y="1329299"/>
                  <a:pt x="5693131" y="1379106"/>
                </a:cubicBezTo>
                <a:cubicBezTo>
                  <a:pt x="5693584" y="1407884"/>
                  <a:pt x="5687703" y="1406777"/>
                  <a:pt x="5708512" y="1415078"/>
                </a:cubicBezTo>
                <a:cubicBezTo>
                  <a:pt x="5716655" y="1418399"/>
                  <a:pt x="5766418" y="1400136"/>
                  <a:pt x="5747418" y="1424486"/>
                </a:cubicBezTo>
                <a:cubicBezTo>
                  <a:pt x="5756918" y="1412311"/>
                  <a:pt x="5756013" y="1386854"/>
                  <a:pt x="5756465" y="1372465"/>
                </a:cubicBezTo>
                <a:cubicBezTo>
                  <a:pt x="5776823" y="1371358"/>
                  <a:pt x="5760537" y="1422272"/>
                  <a:pt x="5779990" y="1396262"/>
                </a:cubicBezTo>
                <a:cubicBezTo>
                  <a:pt x="5789490" y="1382980"/>
                  <a:pt x="5780894" y="1360290"/>
                  <a:pt x="5779537" y="1346455"/>
                </a:cubicBezTo>
                <a:cubicBezTo>
                  <a:pt x="5776823" y="1320444"/>
                  <a:pt x="5779537" y="1294434"/>
                  <a:pt x="5780442" y="1268424"/>
                </a:cubicBezTo>
                <a:cubicBezTo>
                  <a:pt x="5785871" y="1157741"/>
                  <a:pt x="5784513" y="1045398"/>
                  <a:pt x="5785418" y="934162"/>
                </a:cubicBezTo>
                <a:cubicBezTo>
                  <a:pt x="5786323" y="707262"/>
                  <a:pt x="5791752" y="479809"/>
                  <a:pt x="5791752" y="252910"/>
                </a:cubicBezTo>
                <a:cubicBezTo>
                  <a:pt x="5782704" y="271173"/>
                  <a:pt x="5777728" y="282794"/>
                  <a:pt x="5763251" y="295523"/>
                </a:cubicBezTo>
                <a:cubicBezTo>
                  <a:pt x="5762799" y="266192"/>
                  <a:pt x="5790394" y="246269"/>
                  <a:pt x="5798085" y="222472"/>
                </a:cubicBezTo>
                <a:cubicBezTo>
                  <a:pt x="5806228" y="197569"/>
                  <a:pt x="5802156" y="159383"/>
                  <a:pt x="5803061" y="131713"/>
                </a:cubicBezTo>
                <a:cubicBezTo>
                  <a:pt x="5800799" y="121198"/>
                  <a:pt x="5800799" y="111236"/>
                  <a:pt x="5803514" y="101275"/>
                </a:cubicBezTo>
                <a:cubicBezTo>
                  <a:pt x="5807585" y="96848"/>
                  <a:pt x="5811657" y="92420"/>
                  <a:pt x="5815728" y="88546"/>
                </a:cubicBezTo>
                <a:cubicBezTo>
                  <a:pt x="5817990" y="82459"/>
                  <a:pt x="5821157" y="73051"/>
                  <a:pt x="5821609" y="65856"/>
                </a:cubicBezTo>
                <a:cubicBezTo>
                  <a:pt x="5822966" y="42613"/>
                  <a:pt x="5799895" y="24350"/>
                  <a:pt x="5810752" y="0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5413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ED380B28-E78F-4756-A851-84EA8388E6F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" y="0"/>
            <a:ext cx="12191999" cy="6857999"/>
          </a:xfrm>
          <a:custGeom>
            <a:avLst/>
            <a:gdLst>
              <a:gd name="connsiteX0" fmla="*/ 202593 w 12191999"/>
              <a:gd name="connsiteY0" fmla="*/ 5639021 h 5890844"/>
              <a:gd name="connsiteX1" fmla="*/ 50649 w 12191999"/>
              <a:gd name="connsiteY1" fmla="*/ 5643727 h 5890844"/>
              <a:gd name="connsiteX2" fmla="*/ 217490 w 12191999"/>
              <a:gd name="connsiteY2" fmla="*/ 5650788 h 5890844"/>
              <a:gd name="connsiteX3" fmla="*/ 309849 w 12191999"/>
              <a:gd name="connsiteY3" fmla="*/ 5648435 h 5890844"/>
              <a:gd name="connsiteX4" fmla="*/ 309849 w 12191999"/>
              <a:gd name="connsiteY4" fmla="*/ 5641375 h 5890844"/>
              <a:gd name="connsiteX5" fmla="*/ 202593 w 12191999"/>
              <a:gd name="connsiteY5" fmla="*/ 5639021 h 5890844"/>
              <a:gd name="connsiteX6" fmla="*/ 9867446 w 12191999"/>
              <a:gd name="connsiteY6" fmla="*/ 5601364 h 5890844"/>
              <a:gd name="connsiteX7" fmla="*/ 9873405 w 12191999"/>
              <a:gd name="connsiteY7" fmla="*/ 5603718 h 5890844"/>
              <a:gd name="connsiteX8" fmla="*/ 9879363 w 12191999"/>
              <a:gd name="connsiteY8" fmla="*/ 5601364 h 5890844"/>
              <a:gd name="connsiteX9" fmla="*/ 9867446 w 12191999"/>
              <a:gd name="connsiteY9" fmla="*/ 5601364 h 5890844"/>
              <a:gd name="connsiteX10" fmla="*/ 5402592 w 12191999"/>
              <a:gd name="connsiteY10" fmla="*/ 5575182 h 5890844"/>
              <a:gd name="connsiteX11" fmla="*/ 5383599 w 12191999"/>
              <a:gd name="connsiteY11" fmla="*/ 5587243 h 5890844"/>
              <a:gd name="connsiteX12" fmla="*/ 5326992 w 12191999"/>
              <a:gd name="connsiteY12" fmla="*/ 5603718 h 5890844"/>
              <a:gd name="connsiteX13" fmla="*/ 5008207 w 12191999"/>
              <a:gd name="connsiteY13" fmla="*/ 5594303 h 5890844"/>
              <a:gd name="connsiteX14" fmla="*/ 4981393 w 12191999"/>
              <a:gd name="connsiteY14" fmla="*/ 5603718 h 5890844"/>
              <a:gd name="connsiteX15" fmla="*/ 4984372 w 12191999"/>
              <a:gd name="connsiteY15" fmla="*/ 5620192 h 5890844"/>
              <a:gd name="connsiteX16" fmla="*/ 4993310 w 12191999"/>
              <a:gd name="connsiteY16" fmla="*/ 5617839 h 5890844"/>
              <a:gd name="connsiteX17" fmla="*/ 5151213 w 12191999"/>
              <a:gd name="connsiteY17" fmla="*/ 5620192 h 5890844"/>
              <a:gd name="connsiteX18" fmla="*/ 5163130 w 12191999"/>
              <a:gd name="connsiteY18" fmla="*/ 5641375 h 5890844"/>
              <a:gd name="connsiteX19" fmla="*/ 5183986 w 12191999"/>
              <a:gd name="connsiteY19" fmla="*/ 5641375 h 5890844"/>
              <a:gd name="connsiteX20" fmla="*/ 5219737 w 12191999"/>
              <a:gd name="connsiteY20" fmla="*/ 5648435 h 5890844"/>
              <a:gd name="connsiteX21" fmla="*/ 5243572 w 12191999"/>
              <a:gd name="connsiteY21" fmla="*/ 5650788 h 5890844"/>
              <a:gd name="connsiteX22" fmla="*/ 5374660 w 12191999"/>
              <a:gd name="connsiteY22" fmla="*/ 5641375 h 5890844"/>
              <a:gd name="connsiteX23" fmla="*/ 5529584 w 12191999"/>
              <a:gd name="connsiteY23" fmla="*/ 5660202 h 5890844"/>
              <a:gd name="connsiteX24" fmla="*/ 5493833 w 12191999"/>
              <a:gd name="connsiteY24" fmla="*/ 5594303 h 5890844"/>
              <a:gd name="connsiteX25" fmla="*/ 5428288 w 12191999"/>
              <a:gd name="connsiteY25" fmla="*/ 5582536 h 5890844"/>
              <a:gd name="connsiteX26" fmla="*/ 5402592 w 12191999"/>
              <a:gd name="connsiteY26" fmla="*/ 5575182 h 5890844"/>
              <a:gd name="connsiteX27" fmla="*/ 10331287 w 12191999"/>
              <a:gd name="connsiteY27" fmla="*/ 5574262 h 5890844"/>
              <a:gd name="connsiteX28" fmla="*/ 10308383 w 12191999"/>
              <a:gd name="connsiteY28" fmla="*/ 5575476 h 5890844"/>
              <a:gd name="connsiteX29" fmla="*/ 10236880 w 12191999"/>
              <a:gd name="connsiteY29" fmla="*/ 5582536 h 5890844"/>
              <a:gd name="connsiteX30" fmla="*/ 10186231 w 12191999"/>
              <a:gd name="connsiteY30" fmla="*/ 5606072 h 5890844"/>
              <a:gd name="connsiteX31" fmla="*/ 10227941 w 12191999"/>
              <a:gd name="connsiteY31" fmla="*/ 5617839 h 5890844"/>
              <a:gd name="connsiteX32" fmla="*/ 10245818 w 12191999"/>
              <a:gd name="connsiteY32" fmla="*/ 5617839 h 5890844"/>
              <a:gd name="connsiteX33" fmla="*/ 10263694 w 12191999"/>
              <a:gd name="connsiteY33" fmla="*/ 5615486 h 5890844"/>
              <a:gd name="connsiteX34" fmla="*/ 10379886 w 12191999"/>
              <a:gd name="connsiteY34" fmla="*/ 5615486 h 5890844"/>
              <a:gd name="connsiteX35" fmla="*/ 10379886 w 12191999"/>
              <a:gd name="connsiteY35" fmla="*/ 5603718 h 5890844"/>
              <a:gd name="connsiteX36" fmla="*/ 10331287 w 12191999"/>
              <a:gd name="connsiteY36" fmla="*/ 5574262 h 5890844"/>
              <a:gd name="connsiteX37" fmla="*/ 10510976 w 12191999"/>
              <a:gd name="connsiteY37" fmla="*/ 5573122 h 5890844"/>
              <a:gd name="connsiteX38" fmla="*/ 10487141 w 12191999"/>
              <a:gd name="connsiteY38" fmla="*/ 5575476 h 5890844"/>
              <a:gd name="connsiteX39" fmla="*/ 10451389 w 12191999"/>
              <a:gd name="connsiteY39" fmla="*/ 5575476 h 5890844"/>
              <a:gd name="connsiteX40" fmla="*/ 10493101 w 12191999"/>
              <a:gd name="connsiteY40" fmla="*/ 5584889 h 5890844"/>
              <a:gd name="connsiteX41" fmla="*/ 10510976 w 12191999"/>
              <a:gd name="connsiteY41" fmla="*/ 5591951 h 5890844"/>
              <a:gd name="connsiteX42" fmla="*/ 10487141 w 12191999"/>
              <a:gd name="connsiteY42" fmla="*/ 5610778 h 5890844"/>
              <a:gd name="connsiteX43" fmla="*/ 10502038 w 12191999"/>
              <a:gd name="connsiteY43" fmla="*/ 5624900 h 5890844"/>
              <a:gd name="connsiteX44" fmla="*/ 10502038 w 12191999"/>
              <a:gd name="connsiteY44" fmla="*/ 5627253 h 5890844"/>
              <a:gd name="connsiteX45" fmla="*/ 10522893 w 12191999"/>
              <a:gd name="connsiteY45" fmla="*/ 5610778 h 5890844"/>
              <a:gd name="connsiteX46" fmla="*/ 10618230 w 12191999"/>
              <a:gd name="connsiteY46" fmla="*/ 5603718 h 5890844"/>
              <a:gd name="connsiteX47" fmla="*/ 10546727 w 12191999"/>
              <a:gd name="connsiteY47" fmla="*/ 5575476 h 5890844"/>
              <a:gd name="connsiteX48" fmla="*/ 10510976 w 12191999"/>
              <a:gd name="connsiteY48" fmla="*/ 5573122 h 5890844"/>
              <a:gd name="connsiteX49" fmla="*/ 8997491 w 12191999"/>
              <a:gd name="connsiteY49" fmla="*/ 5573122 h 5890844"/>
              <a:gd name="connsiteX50" fmla="*/ 9054097 w 12191999"/>
              <a:gd name="connsiteY50" fmla="*/ 5620192 h 5890844"/>
              <a:gd name="connsiteX51" fmla="*/ 9045159 w 12191999"/>
              <a:gd name="connsiteY51" fmla="*/ 5613132 h 5890844"/>
              <a:gd name="connsiteX52" fmla="*/ 9039201 w 12191999"/>
              <a:gd name="connsiteY52" fmla="*/ 5573122 h 5890844"/>
              <a:gd name="connsiteX53" fmla="*/ 8997491 w 12191999"/>
              <a:gd name="connsiteY53" fmla="*/ 5573122 h 5890844"/>
              <a:gd name="connsiteX54" fmla="*/ 8914070 w 12191999"/>
              <a:gd name="connsiteY54" fmla="*/ 5573122 h 5890844"/>
              <a:gd name="connsiteX55" fmla="*/ 8911091 w 12191999"/>
              <a:gd name="connsiteY55" fmla="*/ 5594303 h 5890844"/>
              <a:gd name="connsiteX56" fmla="*/ 8911091 w 12191999"/>
              <a:gd name="connsiteY56" fmla="*/ 5603718 h 5890844"/>
              <a:gd name="connsiteX57" fmla="*/ 8961739 w 12191999"/>
              <a:gd name="connsiteY57" fmla="*/ 5624900 h 5890844"/>
              <a:gd name="connsiteX58" fmla="*/ 8949823 w 12191999"/>
              <a:gd name="connsiteY58" fmla="*/ 5573122 h 5890844"/>
              <a:gd name="connsiteX59" fmla="*/ 8914070 w 12191999"/>
              <a:gd name="connsiteY59" fmla="*/ 5573122 h 5890844"/>
              <a:gd name="connsiteX60" fmla="*/ 10007474 w 12191999"/>
              <a:gd name="connsiteY60" fmla="*/ 5549587 h 5890844"/>
              <a:gd name="connsiteX61" fmla="*/ 10004494 w 12191999"/>
              <a:gd name="connsiteY61" fmla="*/ 5551941 h 5890844"/>
              <a:gd name="connsiteX62" fmla="*/ 10007474 w 12191999"/>
              <a:gd name="connsiteY62" fmla="*/ 5554294 h 5890844"/>
              <a:gd name="connsiteX63" fmla="*/ 10007474 w 12191999"/>
              <a:gd name="connsiteY63" fmla="*/ 5549587 h 5890844"/>
              <a:gd name="connsiteX64" fmla="*/ 10086426 w 12191999"/>
              <a:gd name="connsiteY64" fmla="*/ 5546940 h 5890844"/>
              <a:gd name="connsiteX65" fmla="*/ 10013432 w 12191999"/>
              <a:gd name="connsiteY65" fmla="*/ 5549587 h 5890844"/>
              <a:gd name="connsiteX66" fmla="*/ 10078977 w 12191999"/>
              <a:gd name="connsiteY66" fmla="*/ 5596657 h 5890844"/>
              <a:gd name="connsiteX67" fmla="*/ 10141542 w 12191999"/>
              <a:gd name="connsiteY67" fmla="*/ 5584889 h 5890844"/>
              <a:gd name="connsiteX68" fmla="*/ 10086426 w 12191999"/>
              <a:gd name="connsiteY68" fmla="*/ 5546940 h 5890844"/>
              <a:gd name="connsiteX69" fmla="*/ 5258468 w 12191999"/>
              <a:gd name="connsiteY69" fmla="*/ 5542527 h 5890844"/>
              <a:gd name="connsiteX70" fmla="*/ 5249530 w 12191999"/>
              <a:gd name="connsiteY70" fmla="*/ 5547233 h 5890844"/>
              <a:gd name="connsiteX71" fmla="*/ 5258468 w 12191999"/>
              <a:gd name="connsiteY71" fmla="*/ 5551941 h 5890844"/>
              <a:gd name="connsiteX72" fmla="*/ 5261447 w 12191999"/>
              <a:gd name="connsiteY72" fmla="*/ 5549587 h 5890844"/>
              <a:gd name="connsiteX73" fmla="*/ 5258468 w 12191999"/>
              <a:gd name="connsiteY73" fmla="*/ 5542527 h 5890844"/>
              <a:gd name="connsiteX74" fmla="*/ 3050806 w 12191999"/>
              <a:gd name="connsiteY74" fmla="*/ 5535466 h 5890844"/>
              <a:gd name="connsiteX75" fmla="*/ 3041867 w 12191999"/>
              <a:gd name="connsiteY75" fmla="*/ 5537819 h 5890844"/>
              <a:gd name="connsiteX76" fmla="*/ 3062723 w 12191999"/>
              <a:gd name="connsiteY76" fmla="*/ 5580183 h 5890844"/>
              <a:gd name="connsiteX77" fmla="*/ 3086556 w 12191999"/>
              <a:gd name="connsiteY77" fmla="*/ 5587243 h 5890844"/>
              <a:gd name="connsiteX78" fmla="*/ 3062723 w 12191999"/>
              <a:gd name="connsiteY78" fmla="*/ 5535466 h 5890844"/>
              <a:gd name="connsiteX79" fmla="*/ 3050806 w 12191999"/>
              <a:gd name="connsiteY79" fmla="*/ 5535466 h 5890844"/>
              <a:gd name="connsiteX80" fmla="*/ 10628332 w 12191999"/>
              <a:gd name="connsiteY80" fmla="*/ 5532450 h 5890844"/>
              <a:gd name="connsiteX81" fmla="*/ 10621210 w 12191999"/>
              <a:gd name="connsiteY81" fmla="*/ 5554294 h 5890844"/>
              <a:gd name="connsiteX82" fmla="*/ 10645045 w 12191999"/>
              <a:gd name="connsiteY82" fmla="*/ 5556648 h 5890844"/>
              <a:gd name="connsiteX83" fmla="*/ 10645045 w 12191999"/>
              <a:gd name="connsiteY83" fmla="*/ 5535466 h 5890844"/>
              <a:gd name="connsiteX84" fmla="*/ 10628332 w 12191999"/>
              <a:gd name="connsiteY84" fmla="*/ 5532450 h 5890844"/>
              <a:gd name="connsiteX85" fmla="*/ 11145568 w 12191999"/>
              <a:gd name="connsiteY85" fmla="*/ 5504871 h 5890844"/>
              <a:gd name="connsiteX86" fmla="*/ 11121733 w 12191999"/>
              <a:gd name="connsiteY86" fmla="*/ 5509577 h 5890844"/>
              <a:gd name="connsiteX87" fmla="*/ 11118754 w 12191999"/>
              <a:gd name="connsiteY87" fmla="*/ 5526052 h 5890844"/>
              <a:gd name="connsiteX88" fmla="*/ 11121733 w 12191999"/>
              <a:gd name="connsiteY88" fmla="*/ 5535466 h 5890844"/>
              <a:gd name="connsiteX89" fmla="*/ 11178339 w 12191999"/>
              <a:gd name="connsiteY89" fmla="*/ 5554294 h 5890844"/>
              <a:gd name="connsiteX90" fmla="*/ 11166422 w 12191999"/>
              <a:gd name="connsiteY90" fmla="*/ 5504871 h 5890844"/>
              <a:gd name="connsiteX91" fmla="*/ 11145568 w 12191999"/>
              <a:gd name="connsiteY91" fmla="*/ 5504871 h 5890844"/>
              <a:gd name="connsiteX92" fmla="*/ 11798033 w 12191999"/>
              <a:gd name="connsiteY92" fmla="*/ 5488395 h 5890844"/>
              <a:gd name="connsiteX93" fmla="*/ 11833786 w 12191999"/>
              <a:gd name="connsiteY93" fmla="*/ 5528406 h 5890844"/>
              <a:gd name="connsiteX94" fmla="*/ 11798033 w 12191999"/>
              <a:gd name="connsiteY94" fmla="*/ 5488395 h 5890844"/>
              <a:gd name="connsiteX95" fmla="*/ 11008520 w 12191999"/>
              <a:gd name="connsiteY95" fmla="*/ 5488395 h 5890844"/>
              <a:gd name="connsiteX96" fmla="*/ 10951913 w 12191999"/>
              <a:gd name="connsiteY96" fmla="*/ 5518992 h 5890844"/>
              <a:gd name="connsiteX97" fmla="*/ 10859554 w 12191999"/>
              <a:gd name="connsiteY97" fmla="*/ 5523698 h 5890844"/>
              <a:gd name="connsiteX98" fmla="*/ 10823802 w 12191999"/>
              <a:gd name="connsiteY98" fmla="*/ 5540173 h 5890844"/>
              <a:gd name="connsiteX99" fmla="*/ 10856575 w 12191999"/>
              <a:gd name="connsiteY99" fmla="*/ 5566062 h 5890844"/>
              <a:gd name="connsiteX100" fmla="*/ 10999581 w 12191999"/>
              <a:gd name="connsiteY100" fmla="*/ 5556648 h 5890844"/>
              <a:gd name="connsiteX101" fmla="*/ 11035333 w 12191999"/>
              <a:gd name="connsiteY101" fmla="*/ 5544879 h 5890844"/>
              <a:gd name="connsiteX102" fmla="*/ 11038312 w 12191999"/>
              <a:gd name="connsiteY102" fmla="*/ 5528406 h 5890844"/>
              <a:gd name="connsiteX103" fmla="*/ 11008520 w 12191999"/>
              <a:gd name="connsiteY103" fmla="*/ 5488395 h 5890844"/>
              <a:gd name="connsiteX104" fmla="*/ 11550752 w 12191999"/>
              <a:gd name="connsiteY104" fmla="*/ 5471920 h 5890844"/>
              <a:gd name="connsiteX105" fmla="*/ 11482228 w 12191999"/>
              <a:gd name="connsiteY105" fmla="*/ 5502517 h 5890844"/>
              <a:gd name="connsiteX106" fmla="*/ 11464352 w 12191999"/>
              <a:gd name="connsiteY106" fmla="*/ 5554294 h 5890844"/>
              <a:gd name="connsiteX107" fmla="*/ 11360077 w 12191999"/>
              <a:gd name="connsiteY107" fmla="*/ 5554294 h 5890844"/>
              <a:gd name="connsiteX108" fmla="*/ 11318367 w 12191999"/>
              <a:gd name="connsiteY108" fmla="*/ 5554294 h 5890844"/>
              <a:gd name="connsiteX109" fmla="*/ 11252821 w 12191999"/>
              <a:gd name="connsiteY109" fmla="*/ 5554294 h 5890844"/>
              <a:gd name="connsiteX110" fmla="*/ 11237925 w 12191999"/>
              <a:gd name="connsiteY110" fmla="*/ 5554294 h 5890844"/>
              <a:gd name="connsiteX111" fmla="*/ 11228988 w 12191999"/>
              <a:gd name="connsiteY111" fmla="*/ 5556648 h 5890844"/>
              <a:gd name="connsiteX112" fmla="*/ 11246864 w 12191999"/>
              <a:gd name="connsiteY112" fmla="*/ 5573122 h 5890844"/>
              <a:gd name="connsiteX113" fmla="*/ 11345180 w 12191999"/>
              <a:gd name="connsiteY113" fmla="*/ 5603718 h 5890844"/>
              <a:gd name="connsiteX114" fmla="*/ 11369015 w 12191999"/>
              <a:gd name="connsiteY114" fmla="*/ 5601364 h 5890844"/>
              <a:gd name="connsiteX115" fmla="*/ 11464352 w 12191999"/>
              <a:gd name="connsiteY115" fmla="*/ 5563708 h 5890844"/>
              <a:gd name="connsiteX116" fmla="*/ 11568628 w 12191999"/>
              <a:gd name="connsiteY116" fmla="*/ 5540173 h 5890844"/>
              <a:gd name="connsiteX117" fmla="*/ 11562670 w 12191999"/>
              <a:gd name="connsiteY117" fmla="*/ 5530759 h 5890844"/>
              <a:gd name="connsiteX118" fmla="*/ 11577566 w 12191999"/>
              <a:gd name="connsiteY118" fmla="*/ 5533112 h 5890844"/>
              <a:gd name="connsiteX119" fmla="*/ 11649069 w 12191999"/>
              <a:gd name="connsiteY119" fmla="*/ 5559001 h 5890844"/>
              <a:gd name="connsiteX120" fmla="*/ 11672903 w 12191999"/>
              <a:gd name="connsiteY120" fmla="*/ 5528406 h 5890844"/>
              <a:gd name="connsiteX121" fmla="*/ 11690780 w 12191999"/>
              <a:gd name="connsiteY121" fmla="*/ 5518992 h 5890844"/>
              <a:gd name="connsiteX122" fmla="*/ 11610338 w 12191999"/>
              <a:gd name="connsiteY122" fmla="*/ 5493103 h 5890844"/>
              <a:gd name="connsiteX123" fmla="*/ 11550752 w 12191999"/>
              <a:gd name="connsiteY123" fmla="*/ 5471920 h 5890844"/>
              <a:gd name="connsiteX124" fmla="*/ 5589171 w 12191999"/>
              <a:gd name="connsiteY124" fmla="*/ 5415437 h 5890844"/>
              <a:gd name="connsiteX125" fmla="*/ 5589171 w 12191999"/>
              <a:gd name="connsiteY125" fmla="*/ 5450739 h 5890844"/>
              <a:gd name="connsiteX126" fmla="*/ 5592150 w 12191999"/>
              <a:gd name="connsiteY126" fmla="*/ 5469568 h 5890844"/>
              <a:gd name="connsiteX127" fmla="*/ 5589171 w 12191999"/>
              <a:gd name="connsiteY127" fmla="*/ 5478982 h 5890844"/>
              <a:gd name="connsiteX128" fmla="*/ 5636839 w 12191999"/>
              <a:gd name="connsiteY128" fmla="*/ 5460153 h 5890844"/>
              <a:gd name="connsiteX129" fmla="*/ 5613004 w 12191999"/>
              <a:gd name="connsiteY129" fmla="*/ 5415437 h 5890844"/>
              <a:gd name="connsiteX130" fmla="*/ 5589171 w 12191999"/>
              <a:gd name="connsiteY130" fmla="*/ 5415437 h 5890844"/>
              <a:gd name="connsiteX131" fmla="*/ 5358507 w 12191999"/>
              <a:gd name="connsiteY131" fmla="*/ 5386495 h 5890844"/>
              <a:gd name="connsiteX132" fmla="*/ 5326992 w 12191999"/>
              <a:gd name="connsiteY132" fmla="*/ 5387194 h 5890844"/>
              <a:gd name="connsiteX133" fmla="*/ 5326992 w 12191999"/>
              <a:gd name="connsiteY133" fmla="*/ 5413083 h 5890844"/>
              <a:gd name="connsiteX134" fmla="*/ 5350827 w 12191999"/>
              <a:gd name="connsiteY134" fmla="*/ 5441325 h 5890844"/>
              <a:gd name="connsiteX135" fmla="*/ 5347847 w 12191999"/>
              <a:gd name="connsiteY135" fmla="*/ 5464860 h 5890844"/>
              <a:gd name="connsiteX136" fmla="*/ 5374660 w 12191999"/>
              <a:gd name="connsiteY136" fmla="*/ 5471920 h 5890844"/>
              <a:gd name="connsiteX137" fmla="*/ 5386578 w 12191999"/>
              <a:gd name="connsiteY137" fmla="*/ 5448385 h 5890844"/>
              <a:gd name="connsiteX138" fmla="*/ 5358507 w 12191999"/>
              <a:gd name="connsiteY138" fmla="*/ 5386495 h 5890844"/>
              <a:gd name="connsiteX139" fmla="*/ 4548883 w 12191999"/>
              <a:gd name="connsiteY139" fmla="*/ 5294120 h 5890844"/>
              <a:gd name="connsiteX140" fmla="*/ 4534498 w 12191999"/>
              <a:gd name="connsiteY140" fmla="*/ 5302468 h 5890844"/>
              <a:gd name="connsiteX141" fmla="*/ 4537477 w 12191999"/>
              <a:gd name="connsiteY141" fmla="*/ 5314235 h 5890844"/>
              <a:gd name="connsiteX142" fmla="*/ 4611959 w 12191999"/>
              <a:gd name="connsiteY142" fmla="*/ 5302468 h 5890844"/>
              <a:gd name="connsiteX143" fmla="*/ 4597062 w 12191999"/>
              <a:gd name="connsiteY143" fmla="*/ 5297761 h 5890844"/>
              <a:gd name="connsiteX144" fmla="*/ 4548883 w 12191999"/>
              <a:gd name="connsiteY144" fmla="*/ 5294120 h 5890844"/>
              <a:gd name="connsiteX145" fmla="*/ 5315075 w 12191999"/>
              <a:gd name="connsiteY145" fmla="*/ 5293054 h 5890844"/>
              <a:gd name="connsiteX146" fmla="*/ 5249530 w 12191999"/>
              <a:gd name="connsiteY146" fmla="*/ 5326003 h 5890844"/>
              <a:gd name="connsiteX147" fmla="*/ 5207819 w 12191999"/>
              <a:gd name="connsiteY147" fmla="*/ 5415437 h 5890844"/>
              <a:gd name="connsiteX148" fmla="*/ 5234633 w 12191999"/>
              <a:gd name="connsiteY148" fmla="*/ 5483688 h 5890844"/>
              <a:gd name="connsiteX149" fmla="*/ 5246551 w 12191999"/>
              <a:gd name="connsiteY149" fmla="*/ 5507224 h 5890844"/>
              <a:gd name="connsiteX150" fmla="*/ 5270385 w 12191999"/>
              <a:gd name="connsiteY150" fmla="*/ 5493103 h 5890844"/>
              <a:gd name="connsiteX151" fmla="*/ 5318054 w 12191999"/>
              <a:gd name="connsiteY151" fmla="*/ 5413083 h 5890844"/>
              <a:gd name="connsiteX152" fmla="*/ 5315075 w 12191999"/>
              <a:gd name="connsiteY152" fmla="*/ 5387194 h 5890844"/>
              <a:gd name="connsiteX153" fmla="*/ 5315075 w 12191999"/>
              <a:gd name="connsiteY153" fmla="*/ 5340124 h 5890844"/>
              <a:gd name="connsiteX154" fmla="*/ 5315075 w 12191999"/>
              <a:gd name="connsiteY154" fmla="*/ 5293054 h 5890844"/>
              <a:gd name="connsiteX155" fmla="*/ 2168932 w 12191999"/>
              <a:gd name="connsiteY155" fmla="*/ 5262459 h 5890844"/>
              <a:gd name="connsiteX156" fmla="*/ 2157016 w 12191999"/>
              <a:gd name="connsiteY156" fmla="*/ 5274226 h 5890844"/>
              <a:gd name="connsiteX157" fmla="*/ 2195745 w 12191999"/>
              <a:gd name="connsiteY157" fmla="*/ 5290700 h 5890844"/>
              <a:gd name="connsiteX158" fmla="*/ 2300021 w 12191999"/>
              <a:gd name="connsiteY158" fmla="*/ 5293054 h 5890844"/>
              <a:gd name="connsiteX159" fmla="*/ 2323856 w 12191999"/>
              <a:gd name="connsiteY159" fmla="*/ 5281286 h 5890844"/>
              <a:gd name="connsiteX160" fmla="*/ 2240436 w 12191999"/>
              <a:gd name="connsiteY160" fmla="*/ 5264811 h 5890844"/>
              <a:gd name="connsiteX161" fmla="*/ 2216601 w 12191999"/>
              <a:gd name="connsiteY161" fmla="*/ 5264811 h 5890844"/>
              <a:gd name="connsiteX162" fmla="*/ 2168932 w 12191999"/>
              <a:gd name="connsiteY162" fmla="*/ 5262459 h 5890844"/>
              <a:gd name="connsiteX163" fmla="*/ 5294219 w 12191999"/>
              <a:gd name="connsiteY163" fmla="*/ 5245984 h 5890844"/>
              <a:gd name="connsiteX164" fmla="*/ 5303157 w 12191999"/>
              <a:gd name="connsiteY164" fmla="*/ 5274226 h 5890844"/>
              <a:gd name="connsiteX165" fmla="*/ 5404454 w 12191999"/>
              <a:gd name="connsiteY165" fmla="*/ 5245984 h 5890844"/>
              <a:gd name="connsiteX166" fmla="*/ 5294219 w 12191999"/>
              <a:gd name="connsiteY166" fmla="*/ 5245984 h 5890844"/>
              <a:gd name="connsiteX167" fmla="*/ 1188742 w 12191999"/>
              <a:gd name="connsiteY167" fmla="*/ 5170671 h 5890844"/>
              <a:gd name="connsiteX168" fmla="*/ 1164907 w 12191999"/>
              <a:gd name="connsiteY168" fmla="*/ 5180085 h 5890844"/>
              <a:gd name="connsiteX169" fmla="*/ 1191721 w 12191999"/>
              <a:gd name="connsiteY169" fmla="*/ 5180085 h 5890844"/>
              <a:gd name="connsiteX170" fmla="*/ 1188742 w 12191999"/>
              <a:gd name="connsiteY170" fmla="*/ 5170671 h 5890844"/>
              <a:gd name="connsiteX171" fmla="*/ 852081 w 12191999"/>
              <a:gd name="connsiteY171" fmla="*/ 5141215 h 5890844"/>
              <a:gd name="connsiteX172" fmla="*/ 798454 w 12191999"/>
              <a:gd name="connsiteY172" fmla="*/ 5149490 h 5890844"/>
              <a:gd name="connsiteX173" fmla="*/ 750784 w 12191999"/>
              <a:gd name="connsiteY173" fmla="*/ 5177731 h 5890844"/>
              <a:gd name="connsiteX174" fmla="*/ 786536 w 12191999"/>
              <a:gd name="connsiteY174" fmla="*/ 5189499 h 5890844"/>
              <a:gd name="connsiteX175" fmla="*/ 869957 w 12191999"/>
              <a:gd name="connsiteY175" fmla="*/ 5177731 h 5890844"/>
              <a:gd name="connsiteX176" fmla="*/ 869957 w 12191999"/>
              <a:gd name="connsiteY176" fmla="*/ 5149490 h 5890844"/>
              <a:gd name="connsiteX177" fmla="*/ 852081 w 12191999"/>
              <a:gd name="connsiteY177" fmla="*/ 5141215 h 5890844"/>
              <a:gd name="connsiteX178" fmla="*/ 4933723 w 12191999"/>
              <a:gd name="connsiteY178" fmla="*/ 5123601 h 5890844"/>
              <a:gd name="connsiteX179" fmla="*/ 4921807 w 12191999"/>
              <a:gd name="connsiteY179" fmla="*/ 5158904 h 5890844"/>
              <a:gd name="connsiteX180" fmla="*/ 4933723 w 12191999"/>
              <a:gd name="connsiteY180" fmla="*/ 5123601 h 5890844"/>
              <a:gd name="connsiteX181" fmla="*/ 4477193 w 12191999"/>
              <a:gd name="connsiteY181" fmla="*/ 5103633 h 5890844"/>
              <a:gd name="connsiteX182" fmla="*/ 4519601 w 12191999"/>
              <a:gd name="connsiteY182" fmla="*/ 5111834 h 5890844"/>
              <a:gd name="connsiteX183" fmla="*/ 4558331 w 12191999"/>
              <a:gd name="connsiteY183" fmla="*/ 5114187 h 5890844"/>
              <a:gd name="connsiteX184" fmla="*/ 4614940 w 12191999"/>
              <a:gd name="connsiteY184" fmla="*/ 5168317 h 5890844"/>
              <a:gd name="connsiteX185" fmla="*/ 4483849 w 12191999"/>
              <a:gd name="connsiteY185" fmla="*/ 5163611 h 5890844"/>
              <a:gd name="connsiteX186" fmla="*/ 4460014 w 12191999"/>
              <a:gd name="connsiteY186" fmla="*/ 5175379 h 5890844"/>
              <a:gd name="connsiteX187" fmla="*/ 4460014 w 12191999"/>
              <a:gd name="connsiteY187" fmla="*/ 5158904 h 5890844"/>
              <a:gd name="connsiteX188" fmla="*/ 4477193 w 12191999"/>
              <a:gd name="connsiteY188" fmla="*/ 5103633 h 5890844"/>
              <a:gd name="connsiteX189" fmla="*/ 2618807 w 12191999"/>
              <a:gd name="connsiteY189" fmla="*/ 5020046 h 5890844"/>
              <a:gd name="connsiteX190" fmla="*/ 2544324 w 12191999"/>
              <a:gd name="connsiteY190" fmla="*/ 5029460 h 5890844"/>
              <a:gd name="connsiteX191" fmla="*/ 2532408 w 12191999"/>
              <a:gd name="connsiteY191" fmla="*/ 5067116 h 5890844"/>
              <a:gd name="connsiteX192" fmla="*/ 2562200 w 12191999"/>
              <a:gd name="connsiteY192" fmla="*/ 5104772 h 5890844"/>
              <a:gd name="connsiteX193" fmla="*/ 2523469 w 12191999"/>
              <a:gd name="connsiteY193" fmla="*/ 5125955 h 5890844"/>
              <a:gd name="connsiteX194" fmla="*/ 2526448 w 12191999"/>
              <a:gd name="connsiteY194" fmla="*/ 5208327 h 5890844"/>
              <a:gd name="connsiteX195" fmla="*/ 2550283 w 12191999"/>
              <a:gd name="connsiteY195" fmla="*/ 5151842 h 5890844"/>
              <a:gd name="connsiteX196" fmla="*/ 2589014 w 12191999"/>
              <a:gd name="connsiteY196" fmla="*/ 5121247 h 5890844"/>
              <a:gd name="connsiteX197" fmla="*/ 2612848 w 12191999"/>
              <a:gd name="connsiteY197" fmla="*/ 5114187 h 5890844"/>
              <a:gd name="connsiteX198" fmla="*/ 2612848 w 12191999"/>
              <a:gd name="connsiteY198" fmla="*/ 5093005 h 5890844"/>
              <a:gd name="connsiteX199" fmla="*/ 2618807 w 12191999"/>
              <a:gd name="connsiteY199" fmla="*/ 5020046 h 5890844"/>
              <a:gd name="connsiteX200" fmla="*/ 1167886 w 12191999"/>
              <a:gd name="connsiteY200" fmla="*/ 5020046 h 5890844"/>
              <a:gd name="connsiteX201" fmla="*/ 1239389 w 12191999"/>
              <a:gd name="connsiteY201" fmla="*/ 5020046 h 5890844"/>
              <a:gd name="connsiteX202" fmla="*/ 1170867 w 12191999"/>
              <a:gd name="connsiteY202" fmla="*/ 5067116 h 5890844"/>
              <a:gd name="connsiteX203" fmla="*/ 1167886 w 12191999"/>
              <a:gd name="connsiteY203" fmla="*/ 5064763 h 5890844"/>
              <a:gd name="connsiteX204" fmla="*/ 1167886 w 12191999"/>
              <a:gd name="connsiteY204" fmla="*/ 5020046 h 5890844"/>
              <a:gd name="connsiteX205" fmla="*/ 1167886 w 12191999"/>
              <a:gd name="connsiteY205" fmla="*/ 5010632 h 5890844"/>
              <a:gd name="connsiteX206" fmla="*/ 1167886 w 12191999"/>
              <a:gd name="connsiteY206" fmla="*/ 5020046 h 5890844"/>
              <a:gd name="connsiteX207" fmla="*/ 1161928 w 12191999"/>
              <a:gd name="connsiteY207" fmla="*/ 5012986 h 5890844"/>
              <a:gd name="connsiteX208" fmla="*/ 1167886 w 12191999"/>
              <a:gd name="connsiteY208" fmla="*/ 5010632 h 5890844"/>
              <a:gd name="connsiteX209" fmla="*/ 1546630 w 12191999"/>
              <a:gd name="connsiteY209" fmla="*/ 4934731 h 5890844"/>
              <a:gd name="connsiteX210" fmla="*/ 1522424 w 12191999"/>
              <a:gd name="connsiteY210" fmla="*/ 4954148 h 5890844"/>
              <a:gd name="connsiteX211" fmla="*/ 1522424 w 12191999"/>
              <a:gd name="connsiteY211" fmla="*/ 4956501 h 5890844"/>
              <a:gd name="connsiteX212" fmla="*/ 1573073 w 12191999"/>
              <a:gd name="connsiteY212" fmla="*/ 4954148 h 5890844"/>
              <a:gd name="connsiteX213" fmla="*/ 1546630 w 12191999"/>
              <a:gd name="connsiteY213" fmla="*/ 4934731 h 5890844"/>
              <a:gd name="connsiteX214" fmla="*/ 840164 w 12191999"/>
              <a:gd name="connsiteY214" fmla="*/ 4925906 h 5890844"/>
              <a:gd name="connsiteX215" fmla="*/ 810371 w 12191999"/>
              <a:gd name="connsiteY215" fmla="*/ 4963562 h 5890844"/>
              <a:gd name="connsiteX216" fmla="*/ 846122 w 12191999"/>
              <a:gd name="connsiteY216" fmla="*/ 4963562 h 5890844"/>
              <a:gd name="connsiteX217" fmla="*/ 872936 w 12191999"/>
              <a:gd name="connsiteY217" fmla="*/ 4940027 h 5890844"/>
              <a:gd name="connsiteX218" fmla="*/ 840164 w 12191999"/>
              <a:gd name="connsiteY218" fmla="*/ 4925906 h 5890844"/>
              <a:gd name="connsiteX219" fmla="*/ 7805026 w 12191999"/>
              <a:gd name="connsiteY219" fmla="*/ 4895567 h 5890844"/>
              <a:gd name="connsiteX220" fmla="*/ 7784916 w 12191999"/>
              <a:gd name="connsiteY220" fmla="*/ 4932966 h 5890844"/>
              <a:gd name="connsiteX221" fmla="*/ 7802791 w 12191999"/>
              <a:gd name="connsiteY221" fmla="*/ 5020046 h 5890844"/>
              <a:gd name="connsiteX222" fmla="*/ 7832584 w 12191999"/>
              <a:gd name="connsiteY222" fmla="*/ 5074177 h 5890844"/>
              <a:gd name="connsiteX223" fmla="*/ 7859398 w 12191999"/>
              <a:gd name="connsiteY223" fmla="*/ 5123601 h 5890844"/>
              <a:gd name="connsiteX224" fmla="*/ 7883233 w 12191999"/>
              <a:gd name="connsiteY224" fmla="*/ 4972976 h 5890844"/>
              <a:gd name="connsiteX225" fmla="*/ 7829605 w 12191999"/>
              <a:gd name="connsiteY225" fmla="*/ 4897663 h 5890844"/>
              <a:gd name="connsiteX226" fmla="*/ 7805026 w 12191999"/>
              <a:gd name="connsiteY226" fmla="*/ 4895567 h 5890844"/>
              <a:gd name="connsiteX227" fmla="*/ 6459639 w 12191999"/>
              <a:gd name="connsiteY227" fmla="*/ 4849894 h 5890844"/>
              <a:gd name="connsiteX228" fmla="*/ 6420395 w 12191999"/>
              <a:gd name="connsiteY228" fmla="*/ 4860007 h 5890844"/>
              <a:gd name="connsiteX229" fmla="*/ 6402519 w 12191999"/>
              <a:gd name="connsiteY229" fmla="*/ 4860007 h 5890844"/>
              <a:gd name="connsiteX230" fmla="*/ 6402519 w 12191999"/>
              <a:gd name="connsiteY230" fmla="*/ 4958855 h 5890844"/>
              <a:gd name="connsiteX231" fmla="*/ 6420395 w 12191999"/>
              <a:gd name="connsiteY231" fmla="*/ 5020046 h 5890844"/>
              <a:gd name="connsiteX232" fmla="*/ 6429333 w 12191999"/>
              <a:gd name="connsiteY232" fmla="*/ 5048288 h 5890844"/>
              <a:gd name="connsiteX233" fmla="*/ 6459126 w 12191999"/>
              <a:gd name="connsiteY233" fmla="*/ 5121247 h 5890844"/>
              <a:gd name="connsiteX234" fmla="*/ 6471043 w 12191999"/>
              <a:gd name="connsiteY234" fmla="*/ 5123601 h 5890844"/>
              <a:gd name="connsiteX235" fmla="*/ 6506795 w 12191999"/>
              <a:gd name="connsiteY235" fmla="*/ 5182439 h 5890844"/>
              <a:gd name="connsiteX236" fmla="*/ 6578299 w 12191999"/>
              <a:gd name="connsiteY236" fmla="*/ 5161257 h 5890844"/>
              <a:gd name="connsiteX237" fmla="*/ 6584256 w 12191999"/>
              <a:gd name="connsiteY237" fmla="*/ 5142429 h 5890844"/>
              <a:gd name="connsiteX238" fmla="*/ 6605112 w 12191999"/>
              <a:gd name="connsiteY238" fmla="*/ 5036521 h 5890844"/>
              <a:gd name="connsiteX239" fmla="*/ 6602132 w 12191999"/>
              <a:gd name="connsiteY239" fmla="*/ 5038875 h 5890844"/>
              <a:gd name="connsiteX240" fmla="*/ 6611070 w 12191999"/>
              <a:gd name="connsiteY240" fmla="*/ 4980036 h 5890844"/>
              <a:gd name="connsiteX241" fmla="*/ 6572339 w 12191999"/>
              <a:gd name="connsiteY241" fmla="*/ 4869422 h 5890844"/>
              <a:gd name="connsiteX242" fmla="*/ 6459639 w 12191999"/>
              <a:gd name="connsiteY242" fmla="*/ 4849894 h 5890844"/>
              <a:gd name="connsiteX243" fmla="*/ 3396405 w 12191999"/>
              <a:gd name="connsiteY243" fmla="*/ 4775280 h 5890844"/>
              <a:gd name="connsiteX244" fmla="*/ 3348735 w 12191999"/>
              <a:gd name="connsiteY244" fmla="*/ 4911784 h 5890844"/>
              <a:gd name="connsiteX245" fmla="*/ 3312984 w 12191999"/>
              <a:gd name="connsiteY245" fmla="*/ 4914138 h 5890844"/>
              <a:gd name="connsiteX246" fmla="*/ 3354694 w 12191999"/>
              <a:gd name="connsiteY246" fmla="*/ 4970622 h 5890844"/>
              <a:gd name="connsiteX247" fmla="*/ 3360653 w 12191999"/>
              <a:gd name="connsiteY247" fmla="*/ 4944733 h 5890844"/>
              <a:gd name="connsiteX248" fmla="*/ 3372570 w 12191999"/>
              <a:gd name="connsiteY248" fmla="*/ 4942381 h 5890844"/>
              <a:gd name="connsiteX249" fmla="*/ 3381508 w 12191999"/>
              <a:gd name="connsiteY249" fmla="*/ 4932966 h 5890844"/>
              <a:gd name="connsiteX250" fmla="*/ 3432156 w 12191999"/>
              <a:gd name="connsiteY250" fmla="*/ 4878836 h 5890844"/>
              <a:gd name="connsiteX251" fmla="*/ 3441094 w 12191999"/>
              <a:gd name="connsiteY251" fmla="*/ 4812937 h 5890844"/>
              <a:gd name="connsiteX252" fmla="*/ 3396405 w 12191999"/>
              <a:gd name="connsiteY252" fmla="*/ 4775280 h 5890844"/>
              <a:gd name="connsiteX253" fmla="*/ 7793993 w 12191999"/>
              <a:gd name="connsiteY253" fmla="*/ 4699122 h 5890844"/>
              <a:gd name="connsiteX254" fmla="*/ 7749164 w 12191999"/>
              <a:gd name="connsiteY254" fmla="*/ 4730564 h 5890844"/>
              <a:gd name="connsiteX255" fmla="*/ 7811730 w 12191999"/>
              <a:gd name="connsiteY255" fmla="*/ 4784694 h 5890844"/>
              <a:gd name="connsiteX256" fmla="*/ 7865356 w 12191999"/>
              <a:gd name="connsiteY256" fmla="*/ 4784694 h 5890844"/>
              <a:gd name="connsiteX257" fmla="*/ 7889191 w 12191999"/>
              <a:gd name="connsiteY257" fmla="*/ 4782342 h 5890844"/>
              <a:gd name="connsiteX258" fmla="*/ 7811730 w 12191999"/>
              <a:gd name="connsiteY258" fmla="*/ 4702322 h 5890844"/>
              <a:gd name="connsiteX259" fmla="*/ 7793993 w 12191999"/>
              <a:gd name="connsiteY259" fmla="*/ 4699122 h 5890844"/>
              <a:gd name="connsiteX260" fmla="*/ 3354694 w 12191999"/>
              <a:gd name="connsiteY260" fmla="*/ 4690554 h 5890844"/>
              <a:gd name="connsiteX261" fmla="*/ 3348735 w 12191999"/>
              <a:gd name="connsiteY261" fmla="*/ 4718797 h 5890844"/>
              <a:gd name="connsiteX262" fmla="*/ 3357674 w 12191999"/>
              <a:gd name="connsiteY262" fmla="*/ 4742332 h 5890844"/>
              <a:gd name="connsiteX263" fmla="*/ 3372570 w 12191999"/>
              <a:gd name="connsiteY263" fmla="*/ 4732918 h 5890844"/>
              <a:gd name="connsiteX264" fmla="*/ 3354694 w 12191999"/>
              <a:gd name="connsiteY264" fmla="*/ 4690554 h 5890844"/>
              <a:gd name="connsiteX265" fmla="*/ 6494878 w 12191999"/>
              <a:gd name="connsiteY265" fmla="*/ 4631716 h 5890844"/>
              <a:gd name="connsiteX266" fmla="*/ 6390602 w 12191999"/>
              <a:gd name="connsiteY266" fmla="*/ 4690554 h 5890844"/>
              <a:gd name="connsiteX267" fmla="*/ 6378684 w 12191999"/>
              <a:gd name="connsiteY267" fmla="*/ 4723503 h 5890844"/>
              <a:gd name="connsiteX268" fmla="*/ 6459126 w 12191999"/>
              <a:gd name="connsiteY268" fmla="*/ 4728210 h 5890844"/>
              <a:gd name="connsiteX269" fmla="*/ 6521692 w 12191999"/>
              <a:gd name="connsiteY269" fmla="*/ 4730564 h 5890844"/>
              <a:gd name="connsiteX270" fmla="*/ 6628946 w 12191999"/>
              <a:gd name="connsiteY270" fmla="*/ 4728210 h 5890844"/>
              <a:gd name="connsiteX271" fmla="*/ 6494878 w 12191999"/>
              <a:gd name="connsiteY271" fmla="*/ 4631716 h 5890844"/>
              <a:gd name="connsiteX272" fmla="*/ 6637884 w 12191999"/>
              <a:gd name="connsiteY272" fmla="*/ 4539929 h 5890844"/>
              <a:gd name="connsiteX273" fmla="*/ 6628946 w 12191999"/>
              <a:gd name="connsiteY273" fmla="*/ 4636424 h 5890844"/>
              <a:gd name="connsiteX274" fmla="*/ 6637884 w 12191999"/>
              <a:gd name="connsiteY274" fmla="*/ 4539929 h 5890844"/>
              <a:gd name="connsiteX275" fmla="*/ 6375705 w 12191999"/>
              <a:gd name="connsiteY275" fmla="*/ 4537576 h 5890844"/>
              <a:gd name="connsiteX276" fmla="*/ 6363788 w 12191999"/>
              <a:gd name="connsiteY276" fmla="*/ 4577585 h 5890844"/>
              <a:gd name="connsiteX277" fmla="*/ 6378684 w 12191999"/>
              <a:gd name="connsiteY277" fmla="*/ 4643484 h 5890844"/>
              <a:gd name="connsiteX278" fmla="*/ 6387623 w 12191999"/>
              <a:gd name="connsiteY278" fmla="*/ 4641130 h 5890844"/>
              <a:gd name="connsiteX279" fmla="*/ 6405498 w 12191999"/>
              <a:gd name="connsiteY279" fmla="*/ 4627009 h 5890844"/>
              <a:gd name="connsiteX280" fmla="*/ 6375705 w 12191999"/>
              <a:gd name="connsiteY280" fmla="*/ 4537576 h 5890844"/>
              <a:gd name="connsiteX281" fmla="*/ 7758102 w 12191999"/>
              <a:gd name="connsiteY281" fmla="*/ 4518747 h 5890844"/>
              <a:gd name="connsiteX282" fmla="*/ 7713411 w 12191999"/>
              <a:gd name="connsiteY282" fmla="*/ 4523455 h 5890844"/>
              <a:gd name="connsiteX283" fmla="*/ 7725329 w 12191999"/>
              <a:gd name="connsiteY283" fmla="*/ 4544636 h 5890844"/>
              <a:gd name="connsiteX284" fmla="*/ 7805770 w 12191999"/>
              <a:gd name="connsiteY284" fmla="*/ 4605828 h 5890844"/>
              <a:gd name="connsiteX285" fmla="*/ 7877273 w 12191999"/>
              <a:gd name="connsiteY285" fmla="*/ 4530515 h 5890844"/>
              <a:gd name="connsiteX286" fmla="*/ 7805770 w 12191999"/>
              <a:gd name="connsiteY286" fmla="*/ 4521101 h 5890844"/>
              <a:gd name="connsiteX287" fmla="*/ 7758102 w 12191999"/>
              <a:gd name="connsiteY287" fmla="*/ 4518747 h 5890844"/>
              <a:gd name="connsiteX288" fmla="*/ 4028016 w 12191999"/>
              <a:gd name="connsiteY288" fmla="*/ 4488152 h 5890844"/>
              <a:gd name="connsiteX289" fmla="*/ 3980348 w 12191999"/>
              <a:gd name="connsiteY289" fmla="*/ 4492859 h 5890844"/>
              <a:gd name="connsiteX290" fmla="*/ 3980348 w 12191999"/>
              <a:gd name="connsiteY290" fmla="*/ 4518747 h 5890844"/>
              <a:gd name="connsiteX291" fmla="*/ 3980348 w 12191999"/>
              <a:gd name="connsiteY291" fmla="*/ 4521101 h 5890844"/>
              <a:gd name="connsiteX292" fmla="*/ 4028016 w 12191999"/>
              <a:gd name="connsiteY292" fmla="*/ 4488152 h 5890844"/>
              <a:gd name="connsiteX293" fmla="*/ 6378684 w 12191999"/>
              <a:gd name="connsiteY293" fmla="*/ 4445789 h 5890844"/>
              <a:gd name="connsiteX294" fmla="*/ 6405498 w 12191999"/>
              <a:gd name="connsiteY294" fmla="*/ 4471677 h 5890844"/>
              <a:gd name="connsiteX295" fmla="*/ 6625967 w 12191999"/>
              <a:gd name="connsiteY295" fmla="*/ 4481091 h 5890844"/>
              <a:gd name="connsiteX296" fmla="*/ 6584256 w 12191999"/>
              <a:gd name="connsiteY296" fmla="*/ 4457556 h 5890844"/>
              <a:gd name="connsiteX297" fmla="*/ 6378684 w 12191999"/>
              <a:gd name="connsiteY297" fmla="*/ 4445789 h 5890844"/>
              <a:gd name="connsiteX298" fmla="*/ 4004183 w 12191999"/>
              <a:gd name="connsiteY298" fmla="*/ 4436375 h 5890844"/>
              <a:gd name="connsiteX299" fmla="*/ 4004183 w 12191999"/>
              <a:gd name="connsiteY299" fmla="*/ 4459910 h 5890844"/>
              <a:gd name="connsiteX300" fmla="*/ 3977369 w 12191999"/>
              <a:gd name="connsiteY300" fmla="*/ 4455202 h 5890844"/>
              <a:gd name="connsiteX301" fmla="*/ 4004183 w 12191999"/>
              <a:gd name="connsiteY301" fmla="*/ 4436375 h 5890844"/>
              <a:gd name="connsiteX302" fmla="*/ 7762431 w 12191999"/>
              <a:gd name="connsiteY302" fmla="*/ 4383458 h 5890844"/>
              <a:gd name="connsiteX303" fmla="*/ 7713411 w 12191999"/>
              <a:gd name="connsiteY303" fmla="*/ 4417546 h 5890844"/>
              <a:gd name="connsiteX304" fmla="*/ 7737246 w 12191999"/>
              <a:gd name="connsiteY304" fmla="*/ 4462264 h 5890844"/>
              <a:gd name="connsiteX305" fmla="*/ 7805770 w 12191999"/>
              <a:gd name="connsiteY305" fmla="*/ 4464617 h 5890844"/>
              <a:gd name="connsiteX306" fmla="*/ 7877273 w 12191999"/>
              <a:gd name="connsiteY306" fmla="*/ 4462264 h 5890844"/>
              <a:gd name="connsiteX307" fmla="*/ 7784916 w 12191999"/>
              <a:gd name="connsiteY307" fmla="*/ 4386951 h 5890844"/>
              <a:gd name="connsiteX308" fmla="*/ 7762431 w 12191999"/>
              <a:gd name="connsiteY308" fmla="*/ 4383458 h 5890844"/>
              <a:gd name="connsiteX309" fmla="*/ 6482961 w 12191999"/>
              <a:gd name="connsiteY309" fmla="*/ 4295163 h 5890844"/>
              <a:gd name="connsiteX310" fmla="*/ 6360809 w 12191999"/>
              <a:gd name="connsiteY310" fmla="*/ 4375183 h 5890844"/>
              <a:gd name="connsiteX311" fmla="*/ 6605112 w 12191999"/>
              <a:gd name="connsiteY311" fmla="*/ 4389305 h 5890844"/>
              <a:gd name="connsiteX312" fmla="*/ 6614049 w 12191999"/>
              <a:gd name="connsiteY312" fmla="*/ 4379890 h 5890844"/>
              <a:gd name="connsiteX313" fmla="*/ 6482961 w 12191999"/>
              <a:gd name="connsiteY313" fmla="*/ 4295163 h 5890844"/>
              <a:gd name="connsiteX314" fmla="*/ 7689578 w 12191999"/>
              <a:gd name="connsiteY314" fmla="*/ 4210437 h 5890844"/>
              <a:gd name="connsiteX315" fmla="*/ 7764060 w 12191999"/>
              <a:gd name="connsiteY315" fmla="*/ 4276336 h 5890844"/>
              <a:gd name="connsiteX316" fmla="*/ 7832584 w 12191999"/>
              <a:gd name="connsiteY316" fmla="*/ 4278689 h 5890844"/>
              <a:gd name="connsiteX317" fmla="*/ 7841522 w 12191999"/>
              <a:gd name="connsiteY317" fmla="*/ 4271628 h 5890844"/>
              <a:gd name="connsiteX318" fmla="*/ 7865356 w 12191999"/>
              <a:gd name="connsiteY318" fmla="*/ 4255154 h 5890844"/>
              <a:gd name="connsiteX319" fmla="*/ 7862377 w 12191999"/>
              <a:gd name="connsiteY319" fmla="*/ 4252801 h 5890844"/>
              <a:gd name="connsiteX320" fmla="*/ 7826626 w 12191999"/>
              <a:gd name="connsiteY320" fmla="*/ 4217498 h 5890844"/>
              <a:gd name="connsiteX321" fmla="*/ 7689578 w 12191999"/>
              <a:gd name="connsiteY321" fmla="*/ 4210437 h 5890844"/>
              <a:gd name="connsiteX322" fmla="*/ 6363788 w 12191999"/>
              <a:gd name="connsiteY322" fmla="*/ 4210437 h 5890844"/>
              <a:gd name="connsiteX323" fmla="*/ 6351871 w 12191999"/>
              <a:gd name="connsiteY323" fmla="*/ 4266922 h 5890844"/>
              <a:gd name="connsiteX324" fmla="*/ 6351871 w 12191999"/>
              <a:gd name="connsiteY324" fmla="*/ 4311638 h 5890844"/>
              <a:gd name="connsiteX325" fmla="*/ 6417416 w 12191999"/>
              <a:gd name="connsiteY325" fmla="*/ 4273982 h 5890844"/>
              <a:gd name="connsiteX326" fmla="*/ 6363788 w 12191999"/>
              <a:gd name="connsiteY326" fmla="*/ 4210437 h 5890844"/>
              <a:gd name="connsiteX327" fmla="*/ 6634905 w 12191999"/>
              <a:gd name="connsiteY327" fmla="*/ 4203377 h 5890844"/>
              <a:gd name="connsiteX328" fmla="*/ 6575320 w 12191999"/>
              <a:gd name="connsiteY328" fmla="*/ 4243387 h 5890844"/>
              <a:gd name="connsiteX329" fmla="*/ 6634905 w 12191999"/>
              <a:gd name="connsiteY329" fmla="*/ 4302225 h 5890844"/>
              <a:gd name="connsiteX330" fmla="*/ 6634905 w 12191999"/>
              <a:gd name="connsiteY330" fmla="*/ 4203377 h 5890844"/>
              <a:gd name="connsiteX331" fmla="*/ 6610325 w 12191999"/>
              <a:gd name="connsiteY331" fmla="*/ 4132955 h 5890844"/>
              <a:gd name="connsiteX332" fmla="*/ 6563402 w 12191999"/>
              <a:gd name="connsiteY332" fmla="*/ 4144539 h 5890844"/>
              <a:gd name="connsiteX333" fmla="*/ 6474022 w 12191999"/>
              <a:gd name="connsiteY333" fmla="*/ 4172780 h 5890844"/>
              <a:gd name="connsiteX334" fmla="*/ 6542546 w 12191999"/>
              <a:gd name="connsiteY334" fmla="*/ 4201023 h 5890844"/>
              <a:gd name="connsiteX335" fmla="*/ 6625967 w 12191999"/>
              <a:gd name="connsiteY335" fmla="*/ 4142185 h 5890844"/>
              <a:gd name="connsiteX336" fmla="*/ 6610325 w 12191999"/>
              <a:gd name="connsiteY336" fmla="*/ 4132955 h 5890844"/>
              <a:gd name="connsiteX337" fmla="*/ 7758102 w 12191999"/>
              <a:gd name="connsiteY337" fmla="*/ 4078640 h 5890844"/>
              <a:gd name="connsiteX338" fmla="*/ 7683619 w 12191999"/>
              <a:gd name="connsiteY338" fmla="*/ 4116297 h 5890844"/>
              <a:gd name="connsiteX339" fmla="*/ 7698515 w 12191999"/>
              <a:gd name="connsiteY339" fmla="*/ 4146893 h 5890844"/>
              <a:gd name="connsiteX340" fmla="*/ 7781935 w 12191999"/>
              <a:gd name="connsiteY340" fmla="*/ 4153953 h 5890844"/>
              <a:gd name="connsiteX341" fmla="*/ 7850459 w 12191999"/>
              <a:gd name="connsiteY341" fmla="*/ 4161013 h 5890844"/>
              <a:gd name="connsiteX342" fmla="*/ 7793853 w 12191999"/>
              <a:gd name="connsiteY342" fmla="*/ 4092762 h 5890844"/>
              <a:gd name="connsiteX343" fmla="*/ 7758102 w 12191999"/>
              <a:gd name="connsiteY343" fmla="*/ 4078640 h 5890844"/>
              <a:gd name="connsiteX344" fmla="*/ 4736346 w 12191999"/>
              <a:gd name="connsiteY344" fmla="*/ 3995974 h 5890844"/>
              <a:gd name="connsiteX345" fmla="*/ 4698360 w 12191999"/>
              <a:gd name="connsiteY345" fmla="*/ 4005681 h 5890844"/>
              <a:gd name="connsiteX346" fmla="*/ 4686442 w 12191999"/>
              <a:gd name="connsiteY346" fmla="*/ 4022156 h 5890844"/>
              <a:gd name="connsiteX347" fmla="*/ 4686442 w 12191999"/>
              <a:gd name="connsiteY347" fmla="*/ 4050398 h 5890844"/>
              <a:gd name="connsiteX348" fmla="*/ 4746028 w 12191999"/>
              <a:gd name="connsiteY348" fmla="*/ 4052751 h 5890844"/>
              <a:gd name="connsiteX349" fmla="*/ 4760924 w 12191999"/>
              <a:gd name="connsiteY349" fmla="*/ 4019803 h 5890844"/>
              <a:gd name="connsiteX350" fmla="*/ 4736346 w 12191999"/>
              <a:gd name="connsiteY350" fmla="*/ 3995974 h 5890844"/>
              <a:gd name="connsiteX351" fmla="*/ 7135428 w 12191999"/>
              <a:gd name="connsiteY351" fmla="*/ 3960965 h 5890844"/>
              <a:gd name="connsiteX352" fmla="*/ 7057965 w 12191999"/>
              <a:gd name="connsiteY352" fmla="*/ 3975086 h 5890844"/>
              <a:gd name="connsiteX353" fmla="*/ 6941773 w 12191999"/>
              <a:gd name="connsiteY353" fmla="*/ 4066873 h 5890844"/>
              <a:gd name="connsiteX354" fmla="*/ 6923898 w 12191999"/>
              <a:gd name="connsiteY354" fmla="*/ 4106883 h 5890844"/>
              <a:gd name="connsiteX355" fmla="*/ 6998380 w 12191999"/>
              <a:gd name="connsiteY355" fmla="*/ 4925906 h 5890844"/>
              <a:gd name="connsiteX356" fmla="*/ 6995401 w 12191999"/>
              <a:gd name="connsiteY356" fmla="*/ 4935319 h 5890844"/>
              <a:gd name="connsiteX357" fmla="*/ 7052007 w 12191999"/>
              <a:gd name="connsiteY357" fmla="*/ 5074177 h 5890844"/>
              <a:gd name="connsiteX358" fmla="*/ 7090739 w 12191999"/>
              <a:gd name="connsiteY358" fmla="*/ 5149490 h 5890844"/>
              <a:gd name="connsiteX359" fmla="*/ 7102656 w 12191999"/>
              <a:gd name="connsiteY359" fmla="*/ 5180085 h 5890844"/>
              <a:gd name="connsiteX360" fmla="*/ 7105635 w 12191999"/>
              <a:gd name="connsiteY360" fmla="*/ 5187146 h 5890844"/>
              <a:gd name="connsiteX361" fmla="*/ 7147345 w 12191999"/>
              <a:gd name="connsiteY361" fmla="*/ 5184792 h 5890844"/>
              <a:gd name="connsiteX362" fmla="*/ 7150324 w 12191999"/>
              <a:gd name="connsiteY362" fmla="*/ 5184792 h 5890844"/>
              <a:gd name="connsiteX363" fmla="*/ 7150324 w 12191999"/>
              <a:gd name="connsiteY363" fmla="*/ 5187146 h 5890844"/>
              <a:gd name="connsiteX364" fmla="*/ 7195013 w 12191999"/>
              <a:gd name="connsiteY364" fmla="*/ 5236570 h 5890844"/>
              <a:gd name="connsiteX365" fmla="*/ 7281413 w 12191999"/>
              <a:gd name="connsiteY365" fmla="*/ 5245984 h 5890844"/>
              <a:gd name="connsiteX366" fmla="*/ 7329082 w 12191999"/>
              <a:gd name="connsiteY366" fmla="*/ 5205974 h 5890844"/>
              <a:gd name="connsiteX367" fmla="*/ 7385689 w 12191999"/>
              <a:gd name="connsiteY367" fmla="*/ 4885896 h 5890844"/>
              <a:gd name="connsiteX368" fmla="*/ 7391647 w 12191999"/>
              <a:gd name="connsiteY368" fmla="*/ 4521101 h 5890844"/>
              <a:gd name="connsiteX369" fmla="*/ 7388668 w 12191999"/>
              <a:gd name="connsiteY369" fmla="*/ 4391658 h 5890844"/>
              <a:gd name="connsiteX370" fmla="*/ 7379730 w 12191999"/>
              <a:gd name="connsiteY370" fmla="*/ 4257507 h 5890844"/>
              <a:gd name="connsiteX371" fmla="*/ 7296309 w 12191999"/>
              <a:gd name="connsiteY371" fmla="*/ 4031570 h 5890844"/>
              <a:gd name="connsiteX372" fmla="*/ 7135428 w 12191999"/>
              <a:gd name="connsiteY372" fmla="*/ 3960965 h 5890844"/>
              <a:gd name="connsiteX373" fmla="*/ 7746557 w 12191999"/>
              <a:gd name="connsiteY373" fmla="*/ 3915660 h 5890844"/>
              <a:gd name="connsiteX374" fmla="*/ 7707453 w 12191999"/>
              <a:gd name="connsiteY374" fmla="*/ 3944490 h 5890844"/>
              <a:gd name="connsiteX375" fmla="*/ 7770019 w 12191999"/>
              <a:gd name="connsiteY375" fmla="*/ 3991560 h 5890844"/>
              <a:gd name="connsiteX376" fmla="*/ 7781935 w 12191999"/>
              <a:gd name="connsiteY376" fmla="*/ 3993914 h 5890844"/>
              <a:gd name="connsiteX377" fmla="*/ 7799812 w 12191999"/>
              <a:gd name="connsiteY377" fmla="*/ 3977439 h 5890844"/>
              <a:gd name="connsiteX378" fmla="*/ 7796833 w 12191999"/>
              <a:gd name="connsiteY378" fmla="*/ 3925662 h 5890844"/>
              <a:gd name="connsiteX379" fmla="*/ 7746557 w 12191999"/>
              <a:gd name="connsiteY379" fmla="*/ 3915660 h 5890844"/>
              <a:gd name="connsiteX380" fmla="*/ 6077776 w 12191999"/>
              <a:gd name="connsiteY380" fmla="*/ 3906834 h 5890844"/>
              <a:gd name="connsiteX381" fmla="*/ 6068837 w 12191999"/>
              <a:gd name="connsiteY381" fmla="*/ 3928015 h 5890844"/>
              <a:gd name="connsiteX382" fmla="*/ 6077776 w 12191999"/>
              <a:gd name="connsiteY382" fmla="*/ 3937430 h 5890844"/>
              <a:gd name="connsiteX383" fmla="*/ 6077776 w 12191999"/>
              <a:gd name="connsiteY383" fmla="*/ 4099822 h 5890844"/>
              <a:gd name="connsiteX384" fmla="*/ 6071816 w 12191999"/>
              <a:gd name="connsiteY384" fmla="*/ 4276336 h 5890844"/>
              <a:gd name="connsiteX385" fmla="*/ 6071816 w 12191999"/>
              <a:gd name="connsiteY385" fmla="*/ 4302225 h 5890844"/>
              <a:gd name="connsiteX386" fmla="*/ 6065858 w 12191999"/>
              <a:gd name="connsiteY386" fmla="*/ 4311638 h 5890844"/>
              <a:gd name="connsiteX387" fmla="*/ 6065858 w 12191999"/>
              <a:gd name="connsiteY387" fmla="*/ 4313992 h 5890844"/>
              <a:gd name="connsiteX388" fmla="*/ 5082689 w 12191999"/>
              <a:gd name="connsiteY388" fmla="*/ 4648191 h 5890844"/>
              <a:gd name="connsiteX389" fmla="*/ 4290195 w 12191999"/>
              <a:gd name="connsiteY389" fmla="*/ 4935319 h 5890844"/>
              <a:gd name="connsiteX390" fmla="*/ 3917782 w 12191999"/>
              <a:gd name="connsiteY390" fmla="*/ 5090651 h 5890844"/>
              <a:gd name="connsiteX391" fmla="*/ 3867135 w 12191999"/>
              <a:gd name="connsiteY391" fmla="*/ 5114187 h 5890844"/>
              <a:gd name="connsiteX392" fmla="*/ 3846279 w 12191999"/>
              <a:gd name="connsiteY392" fmla="*/ 5177731 h 5890844"/>
              <a:gd name="connsiteX393" fmla="*/ 3849258 w 12191999"/>
              <a:gd name="connsiteY393" fmla="*/ 5227155 h 5890844"/>
              <a:gd name="connsiteX394" fmla="*/ 3846279 w 12191999"/>
              <a:gd name="connsiteY394" fmla="*/ 5231863 h 5890844"/>
              <a:gd name="connsiteX395" fmla="*/ 3846279 w 12191999"/>
              <a:gd name="connsiteY395" fmla="*/ 5236570 h 5890844"/>
              <a:gd name="connsiteX396" fmla="*/ 3849258 w 12191999"/>
              <a:gd name="connsiteY396" fmla="*/ 5264811 h 5890844"/>
              <a:gd name="connsiteX397" fmla="*/ 3864154 w 12191999"/>
              <a:gd name="connsiteY397" fmla="*/ 5340124 h 5890844"/>
              <a:gd name="connsiteX398" fmla="*/ 3896927 w 12191999"/>
              <a:gd name="connsiteY398" fmla="*/ 5349538 h 5890844"/>
              <a:gd name="connsiteX399" fmla="*/ 4004183 w 12191999"/>
              <a:gd name="connsiteY399" fmla="*/ 5304821 h 5890844"/>
              <a:gd name="connsiteX400" fmla="*/ 4102499 w 12191999"/>
              <a:gd name="connsiteY400" fmla="*/ 5304821 h 5890844"/>
              <a:gd name="connsiteX401" fmla="*/ 4117396 w 12191999"/>
              <a:gd name="connsiteY401" fmla="*/ 5285994 h 5890844"/>
              <a:gd name="connsiteX402" fmla="*/ 4141229 w 12191999"/>
              <a:gd name="connsiteY402" fmla="*/ 5276579 h 5890844"/>
              <a:gd name="connsiteX403" fmla="*/ 4233588 w 12191999"/>
              <a:gd name="connsiteY403" fmla="*/ 5366013 h 5890844"/>
              <a:gd name="connsiteX404" fmla="*/ 4266360 w 12191999"/>
              <a:gd name="connsiteY404" fmla="*/ 5366013 h 5890844"/>
              <a:gd name="connsiteX405" fmla="*/ 4272319 w 12191999"/>
              <a:gd name="connsiteY405" fmla="*/ 5295408 h 5890844"/>
              <a:gd name="connsiteX406" fmla="*/ 4293174 w 12191999"/>
              <a:gd name="connsiteY406" fmla="*/ 5274226 h 5890844"/>
              <a:gd name="connsiteX407" fmla="*/ 4308070 w 12191999"/>
              <a:gd name="connsiteY407" fmla="*/ 5297761 h 5890844"/>
              <a:gd name="connsiteX408" fmla="*/ 4302112 w 12191999"/>
              <a:gd name="connsiteY408" fmla="*/ 5366013 h 5890844"/>
              <a:gd name="connsiteX409" fmla="*/ 4409367 w 12191999"/>
              <a:gd name="connsiteY409" fmla="*/ 5387194 h 5890844"/>
              <a:gd name="connsiteX410" fmla="*/ 4421285 w 12191999"/>
              <a:gd name="connsiteY410" fmla="*/ 5283640 h 5890844"/>
              <a:gd name="connsiteX411" fmla="*/ 4534498 w 12191999"/>
              <a:gd name="connsiteY411" fmla="*/ 5243630 h 5890844"/>
              <a:gd name="connsiteX412" fmla="*/ 4555352 w 12191999"/>
              <a:gd name="connsiteY412" fmla="*/ 5238923 h 5890844"/>
              <a:gd name="connsiteX413" fmla="*/ 4564291 w 12191999"/>
              <a:gd name="connsiteY413" fmla="*/ 5274226 h 5890844"/>
              <a:gd name="connsiteX414" fmla="*/ 4614940 w 12191999"/>
              <a:gd name="connsiteY414" fmla="*/ 5269519 h 5890844"/>
              <a:gd name="connsiteX415" fmla="*/ 4644732 w 12191999"/>
              <a:gd name="connsiteY415" fmla="*/ 5283640 h 5890844"/>
              <a:gd name="connsiteX416" fmla="*/ 4716235 w 12191999"/>
              <a:gd name="connsiteY416" fmla="*/ 5255398 h 5890844"/>
              <a:gd name="connsiteX417" fmla="*/ 4781780 w 12191999"/>
              <a:gd name="connsiteY417" fmla="*/ 5267165 h 5890844"/>
              <a:gd name="connsiteX418" fmla="*/ 4921807 w 12191999"/>
              <a:gd name="connsiteY418" fmla="*/ 5274226 h 5890844"/>
              <a:gd name="connsiteX419" fmla="*/ 5076731 w 12191999"/>
              <a:gd name="connsiteY419" fmla="*/ 5274226 h 5890844"/>
              <a:gd name="connsiteX420" fmla="*/ 5195902 w 12191999"/>
              <a:gd name="connsiteY420" fmla="*/ 5245984 h 5890844"/>
              <a:gd name="connsiteX421" fmla="*/ 5076731 w 12191999"/>
              <a:gd name="connsiteY421" fmla="*/ 5245984 h 5890844"/>
              <a:gd name="connsiteX422" fmla="*/ 5064813 w 12191999"/>
              <a:gd name="connsiteY422" fmla="*/ 5227155 h 5890844"/>
              <a:gd name="connsiteX423" fmla="*/ 4942662 w 12191999"/>
              <a:gd name="connsiteY423" fmla="*/ 5229509 h 5890844"/>
              <a:gd name="connsiteX424" fmla="*/ 4808593 w 12191999"/>
              <a:gd name="connsiteY424" fmla="*/ 5227155 h 5890844"/>
              <a:gd name="connsiteX425" fmla="*/ 4778800 w 12191999"/>
              <a:gd name="connsiteY425" fmla="*/ 5224803 h 5890844"/>
              <a:gd name="connsiteX426" fmla="*/ 4743049 w 12191999"/>
              <a:gd name="connsiteY426" fmla="*/ 5255398 h 5890844"/>
              <a:gd name="connsiteX427" fmla="*/ 4731132 w 12191999"/>
              <a:gd name="connsiteY427" fmla="*/ 5227155 h 5890844"/>
              <a:gd name="connsiteX428" fmla="*/ 4683462 w 12191999"/>
              <a:gd name="connsiteY428" fmla="*/ 5217741 h 5890844"/>
              <a:gd name="connsiteX429" fmla="*/ 4561312 w 12191999"/>
              <a:gd name="connsiteY429" fmla="*/ 5215387 h 5890844"/>
              <a:gd name="connsiteX430" fmla="*/ 4421285 w 12191999"/>
              <a:gd name="connsiteY430" fmla="*/ 5217741 h 5890844"/>
              <a:gd name="connsiteX431" fmla="*/ 4451077 w 12191999"/>
              <a:gd name="connsiteY431" fmla="*/ 5198914 h 5890844"/>
              <a:gd name="connsiteX432" fmla="*/ 4614940 w 12191999"/>
              <a:gd name="connsiteY432" fmla="*/ 5168317 h 5890844"/>
              <a:gd name="connsiteX433" fmla="*/ 4695379 w 12191999"/>
              <a:gd name="connsiteY433" fmla="*/ 5165964 h 5890844"/>
              <a:gd name="connsiteX434" fmla="*/ 4874138 w 12191999"/>
              <a:gd name="connsiteY434" fmla="*/ 5154196 h 5890844"/>
              <a:gd name="connsiteX435" fmla="*/ 4897972 w 12191999"/>
              <a:gd name="connsiteY435" fmla="*/ 5168317 h 5890844"/>
              <a:gd name="connsiteX436" fmla="*/ 4930744 w 12191999"/>
              <a:gd name="connsiteY436" fmla="*/ 5109480 h 5890844"/>
              <a:gd name="connsiteX437" fmla="*/ 4945641 w 12191999"/>
              <a:gd name="connsiteY437" fmla="*/ 5083591 h 5890844"/>
              <a:gd name="connsiteX438" fmla="*/ 4981393 w 12191999"/>
              <a:gd name="connsiteY438" fmla="*/ 5095359 h 5890844"/>
              <a:gd name="connsiteX439" fmla="*/ 4981393 w 12191999"/>
              <a:gd name="connsiteY439" fmla="*/ 5123601 h 5890844"/>
              <a:gd name="connsiteX440" fmla="*/ 4969475 w 12191999"/>
              <a:gd name="connsiteY440" fmla="*/ 5161257 h 5890844"/>
              <a:gd name="connsiteX441" fmla="*/ 5103545 w 12191999"/>
              <a:gd name="connsiteY441" fmla="*/ 5184792 h 5890844"/>
              <a:gd name="connsiteX442" fmla="*/ 5139295 w 12191999"/>
              <a:gd name="connsiteY442" fmla="*/ 5151842 h 5890844"/>
              <a:gd name="connsiteX443" fmla="*/ 5195902 w 12191999"/>
              <a:gd name="connsiteY443" fmla="*/ 5180085 h 5890844"/>
              <a:gd name="connsiteX444" fmla="*/ 5207819 w 12191999"/>
              <a:gd name="connsiteY444" fmla="*/ 5187146 h 5890844"/>
              <a:gd name="connsiteX445" fmla="*/ 5234633 w 12191999"/>
              <a:gd name="connsiteY445" fmla="*/ 5187146 h 5890844"/>
              <a:gd name="connsiteX446" fmla="*/ 5326992 w 12191999"/>
              <a:gd name="connsiteY446" fmla="*/ 5189499 h 5890844"/>
              <a:gd name="connsiteX447" fmla="*/ 5398495 w 12191999"/>
              <a:gd name="connsiteY447" fmla="*/ 5205974 h 5890844"/>
              <a:gd name="connsiteX448" fmla="*/ 5478936 w 12191999"/>
              <a:gd name="connsiteY448" fmla="*/ 5241276 h 5890844"/>
              <a:gd name="connsiteX449" fmla="*/ 5577253 w 12191999"/>
              <a:gd name="connsiteY449" fmla="*/ 5290700 h 5890844"/>
              <a:gd name="connsiteX450" fmla="*/ 5598108 w 12191999"/>
              <a:gd name="connsiteY450" fmla="*/ 5253044 h 5890844"/>
              <a:gd name="connsiteX451" fmla="*/ 5672591 w 12191999"/>
              <a:gd name="connsiteY451" fmla="*/ 5293054 h 5890844"/>
              <a:gd name="connsiteX452" fmla="*/ 5669611 w 12191999"/>
              <a:gd name="connsiteY452" fmla="*/ 5274226 h 5890844"/>
              <a:gd name="connsiteX453" fmla="*/ 5711321 w 12191999"/>
              <a:gd name="connsiteY453" fmla="*/ 5217741 h 5890844"/>
              <a:gd name="connsiteX454" fmla="*/ 5887100 w 12191999"/>
              <a:gd name="connsiteY454" fmla="*/ 5243630 h 5890844"/>
              <a:gd name="connsiteX455" fmla="*/ 5949666 w 12191999"/>
              <a:gd name="connsiteY455" fmla="*/ 5198914 h 5890844"/>
              <a:gd name="connsiteX456" fmla="*/ 5901997 w 12191999"/>
              <a:gd name="connsiteY456" fmla="*/ 5191852 h 5890844"/>
              <a:gd name="connsiteX457" fmla="*/ 5982438 w 12191999"/>
              <a:gd name="connsiteY457" fmla="*/ 5189499 h 5890844"/>
              <a:gd name="connsiteX458" fmla="*/ 5985417 w 12191999"/>
              <a:gd name="connsiteY458" fmla="*/ 5180085 h 5890844"/>
              <a:gd name="connsiteX459" fmla="*/ 6006273 w 12191999"/>
              <a:gd name="connsiteY459" fmla="*/ 5123601 h 5890844"/>
              <a:gd name="connsiteX460" fmla="*/ 6009252 w 12191999"/>
              <a:gd name="connsiteY460" fmla="*/ 5088299 h 5890844"/>
              <a:gd name="connsiteX461" fmla="*/ 6039045 w 12191999"/>
              <a:gd name="connsiteY461" fmla="*/ 5055348 h 5890844"/>
              <a:gd name="connsiteX462" fmla="*/ 6033087 w 12191999"/>
              <a:gd name="connsiteY462" fmla="*/ 4991805 h 5890844"/>
              <a:gd name="connsiteX463" fmla="*/ 6045003 w 12191999"/>
              <a:gd name="connsiteY463" fmla="*/ 4888249 h 5890844"/>
              <a:gd name="connsiteX464" fmla="*/ 6068837 w 12191999"/>
              <a:gd name="connsiteY464" fmla="*/ 4492859 h 5890844"/>
              <a:gd name="connsiteX465" fmla="*/ 6068837 w 12191999"/>
              <a:gd name="connsiteY465" fmla="*/ 4344587 h 5890844"/>
              <a:gd name="connsiteX466" fmla="*/ 6152258 w 12191999"/>
              <a:gd name="connsiteY466" fmla="*/ 4351648 h 5890844"/>
              <a:gd name="connsiteX467" fmla="*/ 6161196 w 12191999"/>
              <a:gd name="connsiteY467" fmla="*/ 4226912 h 5890844"/>
              <a:gd name="connsiteX468" fmla="*/ 6155237 w 12191999"/>
              <a:gd name="connsiteY468" fmla="*/ 4121004 h 5890844"/>
              <a:gd name="connsiteX469" fmla="*/ 6143319 w 12191999"/>
              <a:gd name="connsiteY469" fmla="*/ 3911541 h 5890844"/>
              <a:gd name="connsiteX470" fmla="*/ 6143319 w 12191999"/>
              <a:gd name="connsiteY470" fmla="*/ 3909187 h 5890844"/>
              <a:gd name="connsiteX471" fmla="*/ 6137362 w 12191999"/>
              <a:gd name="connsiteY471" fmla="*/ 3916247 h 5890844"/>
              <a:gd name="connsiteX472" fmla="*/ 6077776 w 12191999"/>
              <a:gd name="connsiteY472" fmla="*/ 3935076 h 5890844"/>
              <a:gd name="connsiteX473" fmla="*/ 6077776 w 12191999"/>
              <a:gd name="connsiteY473" fmla="*/ 3906834 h 5890844"/>
              <a:gd name="connsiteX474" fmla="*/ 4957559 w 12191999"/>
              <a:gd name="connsiteY474" fmla="*/ 3817400 h 5890844"/>
              <a:gd name="connsiteX475" fmla="*/ 4933723 w 12191999"/>
              <a:gd name="connsiteY475" fmla="*/ 3843289 h 5890844"/>
              <a:gd name="connsiteX476" fmla="*/ 4942662 w 12191999"/>
              <a:gd name="connsiteY476" fmla="*/ 3878591 h 5890844"/>
              <a:gd name="connsiteX477" fmla="*/ 4906911 w 12191999"/>
              <a:gd name="connsiteY477" fmla="*/ 3904480 h 5890844"/>
              <a:gd name="connsiteX478" fmla="*/ 4790717 w 12191999"/>
              <a:gd name="connsiteY478" fmla="*/ 3991560 h 5890844"/>
              <a:gd name="connsiteX479" fmla="*/ 4766882 w 12191999"/>
              <a:gd name="connsiteY479" fmla="*/ 4017449 h 5890844"/>
              <a:gd name="connsiteX480" fmla="*/ 4790717 w 12191999"/>
              <a:gd name="connsiteY480" fmla="*/ 3991560 h 5890844"/>
              <a:gd name="connsiteX481" fmla="*/ 4850303 w 12191999"/>
              <a:gd name="connsiteY481" fmla="*/ 3965671 h 5890844"/>
              <a:gd name="connsiteX482" fmla="*/ 4918827 w 12191999"/>
              <a:gd name="connsiteY482" fmla="*/ 3916247 h 5890844"/>
              <a:gd name="connsiteX483" fmla="*/ 4945641 w 12191999"/>
              <a:gd name="connsiteY483" fmla="*/ 3904480 h 5890844"/>
              <a:gd name="connsiteX484" fmla="*/ 4945641 w 12191999"/>
              <a:gd name="connsiteY484" fmla="*/ 3897420 h 5890844"/>
              <a:gd name="connsiteX485" fmla="*/ 5005228 w 12191999"/>
              <a:gd name="connsiteY485" fmla="*/ 3880945 h 5890844"/>
              <a:gd name="connsiteX486" fmla="*/ 5017144 w 12191999"/>
              <a:gd name="connsiteY486" fmla="*/ 3840936 h 5890844"/>
              <a:gd name="connsiteX487" fmla="*/ 5005228 w 12191999"/>
              <a:gd name="connsiteY487" fmla="*/ 3833875 h 5890844"/>
              <a:gd name="connsiteX488" fmla="*/ 4993310 w 12191999"/>
              <a:gd name="connsiteY488" fmla="*/ 3831521 h 5890844"/>
              <a:gd name="connsiteX489" fmla="*/ 4957559 w 12191999"/>
              <a:gd name="connsiteY489" fmla="*/ 3817400 h 5890844"/>
              <a:gd name="connsiteX490" fmla="*/ 6065858 w 12191999"/>
              <a:gd name="connsiteY490" fmla="*/ 3692665 h 5890844"/>
              <a:gd name="connsiteX491" fmla="*/ 6033087 w 12191999"/>
              <a:gd name="connsiteY491" fmla="*/ 3711492 h 5890844"/>
              <a:gd name="connsiteX492" fmla="*/ 6036066 w 12191999"/>
              <a:gd name="connsiteY492" fmla="*/ 3727967 h 5890844"/>
              <a:gd name="connsiteX493" fmla="*/ 6062880 w 12191999"/>
              <a:gd name="connsiteY493" fmla="*/ 3739735 h 5890844"/>
              <a:gd name="connsiteX494" fmla="*/ 6045003 w 12191999"/>
              <a:gd name="connsiteY494" fmla="*/ 3749148 h 5890844"/>
              <a:gd name="connsiteX495" fmla="*/ 6047983 w 12191999"/>
              <a:gd name="connsiteY495" fmla="*/ 3767976 h 5890844"/>
              <a:gd name="connsiteX496" fmla="*/ 6056920 w 12191999"/>
              <a:gd name="connsiteY496" fmla="*/ 3890359 h 5890844"/>
              <a:gd name="connsiteX497" fmla="*/ 6077776 w 12191999"/>
              <a:gd name="connsiteY497" fmla="*/ 3888006 h 5890844"/>
              <a:gd name="connsiteX498" fmla="*/ 6089693 w 12191999"/>
              <a:gd name="connsiteY498" fmla="*/ 3878591 h 5890844"/>
              <a:gd name="connsiteX499" fmla="*/ 6095651 w 12191999"/>
              <a:gd name="connsiteY499" fmla="*/ 3852704 h 5890844"/>
              <a:gd name="connsiteX500" fmla="*/ 6077776 w 12191999"/>
              <a:gd name="connsiteY500" fmla="*/ 3845642 h 5890844"/>
              <a:gd name="connsiteX501" fmla="*/ 6095651 w 12191999"/>
              <a:gd name="connsiteY501" fmla="*/ 3775037 h 5890844"/>
              <a:gd name="connsiteX502" fmla="*/ 6095651 w 12191999"/>
              <a:gd name="connsiteY502" fmla="*/ 3727967 h 5890844"/>
              <a:gd name="connsiteX503" fmla="*/ 6086713 w 12191999"/>
              <a:gd name="connsiteY503" fmla="*/ 3713846 h 5890844"/>
              <a:gd name="connsiteX504" fmla="*/ 6083734 w 12191999"/>
              <a:gd name="connsiteY504" fmla="*/ 3702078 h 5890844"/>
              <a:gd name="connsiteX505" fmla="*/ 6077776 w 12191999"/>
              <a:gd name="connsiteY505" fmla="*/ 3695017 h 5890844"/>
              <a:gd name="connsiteX506" fmla="*/ 6065858 w 12191999"/>
              <a:gd name="connsiteY506" fmla="*/ 3692665 h 5890844"/>
              <a:gd name="connsiteX507" fmla="*/ 8313741 w 12191999"/>
              <a:gd name="connsiteY507" fmla="*/ 3645593 h 5890844"/>
              <a:gd name="connsiteX508" fmla="*/ 8294375 w 12191999"/>
              <a:gd name="connsiteY508" fmla="*/ 3647947 h 5890844"/>
              <a:gd name="connsiteX509" fmla="*/ 8273521 w 12191999"/>
              <a:gd name="connsiteY509" fmla="*/ 3690311 h 5890844"/>
              <a:gd name="connsiteX510" fmla="*/ 8306293 w 12191999"/>
              <a:gd name="connsiteY510" fmla="*/ 3683250 h 5890844"/>
              <a:gd name="connsiteX511" fmla="*/ 8330128 w 12191999"/>
              <a:gd name="connsiteY511" fmla="*/ 3683250 h 5890844"/>
              <a:gd name="connsiteX512" fmla="*/ 8333107 w 12191999"/>
              <a:gd name="connsiteY512" fmla="*/ 3650301 h 5890844"/>
              <a:gd name="connsiteX513" fmla="*/ 8313741 w 12191999"/>
              <a:gd name="connsiteY513" fmla="*/ 3645593 h 5890844"/>
              <a:gd name="connsiteX514" fmla="*/ 5287143 w 12191999"/>
              <a:gd name="connsiteY514" fmla="*/ 3613233 h 5890844"/>
              <a:gd name="connsiteX515" fmla="*/ 5258468 w 12191999"/>
              <a:gd name="connsiteY515" fmla="*/ 3636179 h 5890844"/>
              <a:gd name="connsiteX516" fmla="*/ 5234633 w 12191999"/>
              <a:gd name="connsiteY516" fmla="*/ 3647947 h 5890844"/>
              <a:gd name="connsiteX517" fmla="*/ 5231655 w 12191999"/>
              <a:gd name="connsiteY517" fmla="*/ 3692665 h 5890844"/>
              <a:gd name="connsiteX518" fmla="*/ 5207819 w 12191999"/>
              <a:gd name="connsiteY518" fmla="*/ 3704432 h 5890844"/>
              <a:gd name="connsiteX519" fmla="*/ 5204840 w 12191999"/>
              <a:gd name="connsiteY519" fmla="*/ 3704432 h 5890844"/>
              <a:gd name="connsiteX520" fmla="*/ 5204840 w 12191999"/>
              <a:gd name="connsiteY520" fmla="*/ 3702078 h 5890844"/>
              <a:gd name="connsiteX521" fmla="*/ 5183986 w 12191999"/>
              <a:gd name="connsiteY521" fmla="*/ 3716200 h 5890844"/>
              <a:gd name="connsiteX522" fmla="*/ 5088648 w 12191999"/>
              <a:gd name="connsiteY522" fmla="*/ 3786805 h 5890844"/>
              <a:gd name="connsiteX523" fmla="*/ 5076731 w 12191999"/>
              <a:gd name="connsiteY523" fmla="*/ 3803280 h 5890844"/>
              <a:gd name="connsiteX524" fmla="*/ 5067792 w 12191999"/>
              <a:gd name="connsiteY524" fmla="*/ 3807986 h 5890844"/>
              <a:gd name="connsiteX525" fmla="*/ 5064813 w 12191999"/>
              <a:gd name="connsiteY525" fmla="*/ 3822107 h 5890844"/>
              <a:gd name="connsiteX526" fmla="*/ 5076731 w 12191999"/>
              <a:gd name="connsiteY526" fmla="*/ 3805632 h 5890844"/>
              <a:gd name="connsiteX527" fmla="*/ 5178027 w 12191999"/>
              <a:gd name="connsiteY527" fmla="*/ 3753856 h 5890844"/>
              <a:gd name="connsiteX528" fmla="*/ 5335929 w 12191999"/>
              <a:gd name="connsiteY528" fmla="*/ 3695017 h 5890844"/>
              <a:gd name="connsiteX529" fmla="*/ 5353806 w 12191999"/>
              <a:gd name="connsiteY529" fmla="*/ 3692665 h 5890844"/>
              <a:gd name="connsiteX530" fmla="*/ 5326992 w 12191999"/>
              <a:gd name="connsiteY530" fmla="*/ 3614998 h 5890844"/>
              <a:gd name="connsiteX531" fmla="*/ 5287143 w 12191999"/>
              <a:gd name="connsiteY531" fmla="*/ 3613233 h 5890844"/>
              <a:gd name="connsiteX532" fmla="*/ 5696425 w 12191999"/>
              <a:gd name="connsiteY532" fmla="*/ 3400828 h 5890844"/>
              <a:gd name="connsiteX533" fmla="*/ 5636839 w 12191999"/>
              <a:gd name="connsiteY533" fmla="*/ 3436132 h 5890844"/>
              <a:gd name="connsiteX534" fmla="*/ 5550439 w 12191999"/>
              <a:gd name="connsiteY534" fmla="*/ 3490262 h 5890844"/>
              <a:gd name="connsiteX535" fmla="*/ 5461060 w 12191999"/>
              <a:gd name="connsiteY535" fmla="*/ 3523210 h 5890844"/>
              <a:gd name="connsiteX536" fmla="*/ 5443184 w 12191999"/>
              <a:gd name="connsiteY536" fmla="*/ 3567928 h 5890844"/>
              <a:gd name="connsiteX537" fmla="*/ 5455102 w 12191999"/>
              <a:gd name="connsiteY537" fmla="*/ 3577342 h 5890844"/>
              <a:gd name="connsiteX538" fmla="*/ 5633860 w 12191999"/>
              <a:gd name="connsiteY538" fmla="*/ 3459667 h 5890844"/>
              <a:gd name="connsiteX539" fmla="*/ 5636839 w 12191999"/>
              <a:gd name="connsiteY539" fmla="*/ 3438484 h 5890844"/>
              <a:gd name="connsiteX540" fmla="*/ 5690467 w 12191999"/>
              <a:gd name="connsiteY540" fmla="*/ 3436132 h 5890844"/>
              <a:gd name="connsiteX541" fmla="*/ 5696425 w 12191999"/>
              <a:gd name="connsiteY541" fmla="*/ 3400828 h 5890844"/>
              <a:gd name="connsiteX542" fmla="*/ 6134010 w 12191999"/>
              <a:gd name="connsiteY542" fmla="*/ 3200523 h 5890844"/>
              <a:gd name="connsiteX543" fmla="*/ 6119486 w 12191999"/>
              <a:gd name="connsiteY543" fmla="*/ 3200780 h 5890844"/>
              <a:gd name="connsiteX544" fmla="*/ 6089693 w 12191999"/>
              <a:gd name="connsiteY544" fmla="*/ 3240790 h 5890844"/>
              <a:gd name="connsiteX545" fmla="*/ 6137362 w 12191999"/>
              <a:gd name="connsiteY545" fmla="*/ 3226669 h 5890844"/>
              <a:gd name="connsiteX546" fmla="*/ 6134010 w 12191999"/>
              <a:gd name="connsiteY546" fmla="*/ 3200523 h 5890844"/>
              <a:gd name="connsiteX547" fmla="*/ 5997334 w 12191999"/>
              <a:gd name="connsiteY547" fmla="*/ 3191366 h 5890844"/>
              <a:gd name="connsiteX548" fmla="*/ 5949666 w 12191999"/>
              <a:gd name="connsiteY548" fmla="*/ 3203134 h 5890844"/>
              <a:gd name="connsiteX549" fmla="*/ 5943707 w 12191999"/>
              <a:gd name="connsiteY549" fmla="*/ 3247850 h 5890844"/>
              <a:gd name="connsiteX550" fmla="*/ 5922852 w 12191999"/>
              <a:gd name="connsiteY550" fmla="*/ 3269031 h 5890844"/>
              <a:gd name="connsiteX551" fmla="*/ 5910935 w 12191999"/>
              <a:gd name="connsiteY551" fmla="*/ 3259617 h 5890844"/>
              <a:gd name="connsiteX552" fmla="*/ 5887100 w 12191999"/>
              <a:gd name="connsiteY552" fmla="*/ 3257264 h 5890844"/>
              <a:gd name="connsiteX553" fmla="*/ 5791762 w 12191999"/>
              <a:gd name="connsiteY553" fmla="*/ 3306688 h 5890844"/>
              <a:gd name="connsiteX554" fmla="*/ 5753032 w 12191999"/>
              <a:gd name="connsiteY554" fmla="*/ 3316101 h 5890844"/>
              <a:gd name="connsiteX555" fmla="*/ 5735156 w 12191999"/>
              <a:gd name="connsiteY555" fmla="*/ 3360819 h 5890844"/>
              <a:gd name="connsiteX556" fmla="*/ 5776866 w 12191999"/>
              <a:gd name="connsiteY556" fmla="*/ 3341990 h 5890844"/>
              <a:gd name="connsiteX557" fmla="*/ 5803680 w 12191999"/>
              <a:gd name="connsiteY557" fmla="*/ 3323163 h 5890844"/>
              <a:gd name="connsiteX558" fmla="*/ 5899018 w 12191999"/>
              <a:gd name="connsiteY558" fmla="*/ 3297274 h 5890844"/>
              <a:gd name="connsiteX559" fmla="*/ 5949666 w 12191999"/>
              <a:gd name="connsiteY559" fmla="*/ 3276092 h 5890844"/>
              <a:gd name="connsiteX560" fmla="*/ 6065858 w 12191999"/>
              <a:gd name="connsiteY560" fmla="*/ 3247850 h 5890844"/>
              <a:gd name="connsiteX561" fmla="*/ 6039045 w 12191999"/>
              <a:gd name="connsiteY561" fmla="*/ 3217254 h 5890844"/>
              <a:gd name="connsiteX562" fmla="*/ 6006273 w 12191999"/>
              <a:gd name="connsiteY562" fmla="*/ 3221961 h 5890844"/>
              <a:gd name="connsiteX563" fmla="*/ 5997334 w 12191999"/>
              <a:gd name="connsiteY563" fmla="*/ 3191366 h 5890844"/>
              <a:gd name="connsiteX564" fmla="*/ 5957114 w 12191999"/>
              <a:gd name="connsiteY564" fmla="*/ 3132822 h 5890844"/>
              <a:gd name="connsiteX565" fmla="*/ 5949666 w 12191999"/>
              <a:gd name="connsiteY565" fmla="*/ 3163124 h 5890844"/>
              <a:gd name="connsiteX566" fmla="*/ 6018191 w 12191999"/>
              <a:gd name="connsiteY566" fmla="*/ 3146649 h 5890844"/>
              <a:gd name="connsiteX567" fmla="*/ 5957114 w 12191999"/>
              <a:gd name="connsiteY567" fmla="*/ 3132822 h 5890844"/>
              <a:gd name="connsiteX568" fmla="*/ 6956669 w 12191999"/>
              <a:gd name="connsiteY568" fmla="*/ 3085457 h 5890844"/>
              <a:gd name="connsiteX569" fmla="*/ 6935815 w 12191999"/>
              <a:gd name="connsiteY569" fmla="*/ 3090165 h 5890844"/>
              <a:gd name="connsiteX570" fmla="*/ 6947731 w 12191999"/>
              <a:gd name="connsiteY570" fmla="*/ 3101932 h 5890844"/>
              <a:gd name="connsiteX571" fmla="*/ 6962627 w 12191999"/>
              <a:gd name="connsiteY571" fmla="*/ 3090165 h 5890844"/>
              <a:gd name="connsiteX572" fmla="*/ 6956669 w 12191999"/>
              <a:gd name="connsiteY572" fmla="*/ 3085457 h 5890844"/>
              <a:gd name="connsiteX573" fmla="*/ 6232699 w 12191999"/>
              <a:gd name="connsiteY573" fmla="*/ 3019560 h 5890844"/>
              <a:gd name="connsiteX574" fmla="*/ 6226740 w 12191999"/>
              <a:gd name="connsiteY574" fmla="*/ 3021912 h 5890844"/>
              <a:gd name="connsiteX575" fmla="*/ 6223761 w 12191999"/>
              <a:gd name="connsiteY575" fmla="*/ 3021912 h 5890844"/>
              <a:gd name="connsiteX576" fmla="*/ 6176093 w 12191999"/>
              <a:gd name="connsiteY576" fmla="*/ 3059568 h 5890844"/>
              <a:gd name="connsiteX577" fmla="*/ 6223761 w 12191999"/>
              <a:gd name="connsiteY577" fmla="*/ 3068983 h 5890844"/>
              <a:gd name="connsiteX578" fmla="*/ 6235678 w 12191999"/>
              <a:gd name="connsiteY578" fmla="*/ 3071336 h 5890844"/>
              <a:gd name="connsiteX579" fmla="*/ 6262492 w 12191999"/>
              <a:gd name="connsiteY579" fmla="*/ 3052508 h 5890844"/>
              <a:gd name="connsiteX580" fmla="*/ 6256534 w 12191999"/>
              <a:gd name="connsiteY580" fmla="*/ 3024266 h 5890844"/>
              <a:gd name="connsiteX581" fmla="*/ 6232699 w 12191999"/>
              <a:gd name="connsiteY581" fmla="*/ 3019560 h 5890844"/>
              <a:gd name="connsiteX582" fmla="*/ 6339955 w 12191999"/>
              <a:gd name="connsiteY582" fmla="*/ 2814803 h 5890844"/>
              <a:gd name="connsiteX583" fmla="*/ 6319099 w 12191999"/>
              <a:gd name="connsiteY583" fmla="*/ 2871288 h 5890844"/>
              <a:gd name="connsiteX584" fmla="*/ 6351871 w 12191999"/>
              <a:gd name="connsiteY584" fmla="*/ 2819510 h 5890844"/>
              <a:gd name="connsiteX585" fmla="*/ 6339955 w 12191999"/>
              <a:gd name="connsiteY585" fmla="*/ 2814803 h 5890844"/>
              <a:gd name="connsiteX586" fmla="*/ 6530629 w 12191999"/>
              <a:gd name="connsiteY586" fmla="*/ 2805389 h 5890844"/>
              <a:gd name="connsiteX587" fmla="*/ 6527650 w 12191999"/>
              <a:gd name="connsiteY587" fmla="*/ 2812449 h 5890844"/>
              <a:gd name="connsiteX588" fmla="*/ 6494878 w 12191999"/>
              <a:gd name="connsiteY588" fmla="*/ 2817157 h 5890844"/>
              <a:gd name="connsiteX589" fmla="*/ 6491899 w 12191999"/>
              <a:gd name="connsiteY589" fmla="*/ 2833632 h 5890844"/>
              <a:gd name="connsiteX590" fmla="*/ 6503815 w 12191999"/>
              <a:gd name="connsiteY590" fmla="*/ 2852459 h 5890844"/>
              <a:gd name="connsiteX591" fmla="*/ 6506795 w 12191999"/>
              <a:gd name="connsiteY591" fmla="*/ 2873640 h 5890844"/>
              <a:gd name="connsiteX592" fmla="*/ 6518711 w 12191999"/>
              <a:gd name="connsiteY592" fmla="*/ 2883056 h 5890844"/>
              <a:gd name="connsiteX593" fmla="*/ 6482961 w 12191999"/>
              <a:gd name="connsiteY593" fmla="*/ 2901883 h 5890844"/>
              <a:gd name="connsiteX594" fmla="*/ 6447208 w 12191999"/>
              <a:gd name="connsiteY594" fmla="*/ 2908944 h 5890844"/>
              <a:gd name="connsiteX595" fmla="*/ 6405498 w 12191999"/>
              <a:gd name="connsiteY595" fmla="*/ 2930126 h 5890844"/>
              <a:gd name="connsiteX596" fmla="*/ 6399540 w 12191999"/>
              <a:gd name="connsiteY596" fmla="*/ 2965428 h 5890844"/>
              <a:gd name="connsiteX597" fmla="*/ 6402354 w 12191999"/>
              <a:gd name="connsiteY597" fmla="*/ 2998765 h 5890844"/>
              <a:gd name="connsiteX598" fmla="*/ 6399881 w 12191999"/>
              <a:gd name="connsiteY598" fmla="*/ 3000494 h 5890844"/>
              <a:gd name="connsiteX599" fmla="*/ 6373052 w 12191999"/>
              <a:gd name="connsiteY599" fmla="*/ 2998083 h 5890844"/>
              <a:gd name="connsiteX600" fmla="*/ 6372921 w 12191999"/>
              <a:gd name="connsiteY600" fmla="*/ 2998190 h 5890844"/>
              <a:gd name="connsiteX601" fmla="*/ 6371796 w 12191999"/>
              <a:gd name="connsiteY601" fmla="*/ 2998083 h 5890844"/>
              <a:gd name="connsiteX602" fmla="*/ 6361008 w 12191999"/>
              <a:gd name="connsiteY602" fmla="*/ 3005799 h 5890844"/>
              <a:gd name="connsiteX603" fmla="*/ 6359137 w 12191999"/>
              <a:gd name="connsiteY603" fmla="*/ 3009402 h 5890844"/>
              <a:gd name="connsiteX604" fmla="*/ 6358948 w 12191999"/>
              <a:gd name="connsiteY604" fmla="*/ 3009556 h 5890844"/>
              <a:gd name="connsiteX605" fmla="*/ 6358224 w 12191999"/>
              <a:gd name="connsiteY605" fmla="*/ 3011161 h 5890844"/>
              <a:gd name="connsiteX606" fmla="*/ 6354618 w 12191999"/>
              <a:gd name="connsiteY606" fmla="*/ 3018107 h 5890844"/>
              <a:gd name="connsiteX607" fmla="*/ 6339955 w 12191999"/>
              <a:gd name="connsiteY607" fmla="*/ 3043095 h 5890844"/>
              <a:gd name="connsiteX608" fmla="*/ 6350988 w 12191999"/>
              <a:gd name="connsiteY608" fmla="*/ 3027208 h 5890844"/>
              <a:gd name="connsiteX609" fmla="*/ 6358224 w 12191999"/>
              <a:gd name="connsiteY609" fmla="*/ 3011161 h 5890844"/>
              <a:gd name="connsiteX610" fmla="*/ 6359137 w 12191999"/>
              <a:gd name="connsiteY610" fmla="*/ 3009402 h 5890844"/>
              <a:gd name="connsiteX611" fmla="*/ 6372921 w 12191999"/>
              <a:gd name="connsiteY611" fmla="*/ 2998190 h 5890844"/>
              <a:gd name="connsiteX612" fmla="*/ 6399540 w 12191999"/>
              <a:gd name="connsiteY612" fmla="*/ 3000731 h 5890844"/>
              <a:gd name="connsiteX613" fmla="*/ 6399881 w 12191999"/>
              <a:gd name="connsiteY613" fmla="*/ 3000494 h 5890844"/>
              <a:gd name="connsiteX614" fmla="*/ 6402519 w 12191999"/>
              <a:gd name="connsiteY614" fmla="*/ 3000731 h 5890844"/>
              <a:gd name="connsiteX615" fmla="*/ 6402354 w 12191999"/>
              <a:gd name="connsiteY615" fmla="*/ 2998765 h 5890844"/>
              <a:gd name="connsiteX616" fmla="*/ 6554464 w 12191999"/>
              <a:gd name="connsiteY616" fmla="*/ 2892469 h 5890844"/>
              <a:gd name="connsiteX617" fmla="*/ 6569360 w 12191999"/>
              <a:gd name="connsiteY617" fmla="*/ 2925418 h 5890844"/>
              <a:gd name="connsiteX618" fmla="*/ 6584256 w 12191999"/>
              <a:gd name="connsiteY618" fmla="*/ 2885409 h 5890844"/>
              <a:gd name="connsiteX619" fmla="*/ 6602132 w 12191999"/>
              <a:gd name="connsiteY619" fmla="*/ 2871288 h 5890844"/>
              <a:gd name="connsiteX620" fmla="*/ 6637884 w 12191999"/>
              <a:gd name="connsiteY620" fmla="*/ 2916004 h 5890844"/>
              <a:gd name="connsiteX621" fmla="*/ 6643842 w 12191999"/>
              <a:gd name="connsiteY621" fmla="*/ 2913651 h 5890844"/>
              <a:gd name="connsiteX622" fmla="*/ 6661719 w 12191999"/>
              <a:gd name="connsiteY622" fmla="*/ 2883056 h 5890844"/>
              <a:gd name="connsiteX623" fmla="*/ 6655760 w 12191999"/>
              <a:gd name="connsiteY623" fmla="*/ 2878348 h 5890844"/>
              <a:gd name="connsiteX624" fmla="*/ 6661719 w 12191999"/>
              <a:gd name="connsiteY624" fmla="*/ 2880702 h 5890844"/>
              <a:gd name="connsiteX625" fmla="*/ 6670656 w 12191999"/>
              <a:gd name="connsiteY625" fmla="*/ 2864227 h 5890844"/>
              <a:gd name="connsiteX626" fmla="*/ 6664698 w 12191999"/>
              <a:gd name="connsiteY626" fmla="*/ 2845399 h 5890844"/>
              <a:gd name="connsiteX627" fmla="*/ 6614049 w 12191999"/>
              <a:gd name="connsiteY627" fmla="*/ 2838338 h 5890844"/>
              <a:gd name="connsiteX628" fmla="*/ 6599153 w 12191999"/>
              <a:gd name="connsiteY628" fmla="*/ 2835985 h 5890844"/>
              <a:gd name="connsiteX629" fmla="*/ 6590216 w 12191999"/>
              <a:gd name="connsiteY629" fmla="*/ 2814803 h 5890844"/>
              <a:gd name="connsiteX630" fmla="*/ 6578299 w 12191999"/>
              <a:gd name="connsiteY630" fmla="*/ 2817157 h 5890844"/>
              <a:gd name="connsiteX631" fmla="*/ 6554464 w 12191999"/>
              <a:gd name="connsiteY631" fmla="*/ 2807743 h 5890844"/>
              <a:gd name="connsiteX632" fmla="*/ 6530629 w 12191999"/>
              <a:gd name="connsiteY632" fmla="*/ 2805389 h 5890844"/>
              <a:gd name="connsiteX633" fmla="*/ 6947731 w 12191999"/>
              <a:gd name="connsiteY633" fmla="*/ 2628876 h 5890844"/>
              <a:gd name="connsiteX634" fmla="*/ 6894105 w 12191999"/>
              <a:gd name="connsiteY634" fmla="*/ 2661825 h 5890844"/>
              <a:gd name="connsiteX635" fmla="*/ 6864311 w 12191999"/>
              <a:gd name="connsiteY635" fmla="*/ 2654764 h 5890844"/>
              <a:gd name="connsiteX636" fmla="*/ 6777911 w 12191999"/>
              <a:gd name="connsiteY636" fmla="*/ 2692420 h 5890844"/>
              <a:gd name="connsiteX637" fmla="*/ 6777911 w 12191999"/>
              <a:gd name="connsiteY637" fmla="*/ 2694774 h 5890844"/>
              <a:gd name="connsiteX638" fmla="*/ 6763015 w 12191999"/>
              <a:gd name="connsiteY638" fmla="*/ 2758319 h 5890844"/>
              <a:gd name="connsiteX639" fmla="*/ 6780890 w 12191999"/>
              <a:gd name="connsiteY639" fmla="*/ 2779500 h 5890844"/>
              <a:gd name="connsiteX640" fmla="*/ 6816642 w 12191999"/>
              <a:gd name="connsiteY640" fmla="*/ 2807743 h 5890844"/>
              <a:gd name="connsiteX641" fmla="*/ 6867291 w 12191999"/>
              <a:gd name="connsiteY641" fmla="*/ 2779500 h 5890844"/>
              <a:gd name="connsiteX642" fmla="*/ 6840477 w 12191999"/>
              <a:gd name="connsiteY642" fmla="*/ 2704188 h 5890844"/>
              <a:gd name="connsiteX643" fmla="*/ 6900063 w 12191999"/>
              <a:gd name="connsiteY643" fmla="*/ 2704188 h 5890844"/>
              <a:gd name="connsiteX644" fmla="*/ 6911980 w 12191999"/>
              <a:gd name="connsiteY644" fmla="*/ 2701835 h 5890844"/>
              <a:gd name="connsiteX645" fmla="*/ 6923898 w 12191999"/>
              <a:gd name="connsiteY645" fmla="*/ 2692420 h 5890844"/>
              <a:gd name="connsiteX646" fmla="*/ 6947731 w 12191999"/>
              <a:gd name="connsiteY646" fmla="*/ 2661825 h 5890844"/>
              <a:gd name="connsiteX647" fmla="*/ 6947731 w 12191999"/>
              <a:gd name="connsiteY647" fmla="*/ 2628876 h 5890844"/>
              <a:gd name="connsiteX648" fmla="*/ 7165221 w 12191999"/>
              <a:gd name="connsiteY648" fmla="*/ 2567685 h 5890844"/>
              <a:gd name="connsiteX649" fmla="*/ 7162242 w 12191999"/>
              <a:gd name="connsiteY649" fmla="*/ 2572391 h 5890844"/>
              <a:gd name="connsiteX650" fmla="*/ 7162242 w 12191999"/>
              <a:gd name="connsiteY650" fmla="*/ 2581805 h 5890844"/>
              <a:gd name="connsiteX651" fmla="*/ 7171179 w 12191999"/>
              <a:gd name="connsiteY651" fmla="*/ 2598280 h 5890844"/>
              <a:gd name="connsiteX652" fmla="*/ 7171179 w 12191999"/>
              <a:gd name="connsiteY652" fmla="*/ 2570038 h 5890844"/>
              <a:gd name="connsiteX653" fmla="*/ 7165221 w 12191999"/>
              <a:gd name="connsiteY653" fmla="*/ 2567685 h 5890844"/>
              <a:gd name="connsiteX654" fmla="*/ 7209910 w 12191999"/>
              <a:gd name="connsiteY654" fmla="*/ 2532381 h 5890844"/>
              <a:gd name="connsiteX655" fmla="*/ 7192034 w 12191999"/>
              <a:gd name="connsiteY655" fmla="*/ 2560624 h 5890844"/>
              <a:gd name="connsiteX656" fmla="*/ 7192034 w 12191999"/>
              <a:gd name="connsiteY656" fmla="*/ 2588866 h 5890844"/>
              <a:gd name="connsiteX657" fmla="*/ 7224806 w 12191999"/>
              <a:gd name="connsiteY657" fmla="*/ 2572391 h 5890844"/>
              <a:gd name="connsiteX658" fmla="*/ 7221827 w 12191999"/>
              <a:gd name="connsiteY658" fmla="*/ 2534735 h 5890844"/>
              <a:gd name="connsiteX659" fmla="*/ 7209910 w 12191999"/>
              <a:gd name="connsiteY659" fmla="*/ 2532381 h 5890844"/>
              <a:gd name="connsiteX660" fmla="*/ 6304202 w 12191999"/>
              <a:gd name="connsiteY660" fmla="*/ 2508846 h 5890844"/>
              <a:gd name="connsiteX661" fmla="*/ 6304202 w 12191999"/>
              <a:gd name="connsiteY661" fmla="*/ 2515907 h 5890844"/>
              <a:gd name="connsiteX662" fmla="*/ 6304202 w 12191999"/>
              <a:gd name="connsiteY662" fmla="*/ 2520614 h 5890844"/>
              <a:gd name="connsiteX663" fmla="*/ 6328037 w 12191999"/>
              <a:gd name="connsiteY663" fmla="*/ 2572391 h 5890844"/>
              <a:gd name="connsiteX664" fmla="*/ 6331016 w 12191999"/>
              <a:gd name="connsiteY664" fmla="*/ 2579452 h 5890844"/>
              <a:gd name="connsiteX665" fmla="*/ 6363788 w 12191999"/>
              <a:gd name="connsiteY665" fmla="*/ 2581805 h 5890844"/>
              <a:gd name="connsiteX666" fmla="*/ 6304202 w 12191999"/>
              <a:gd name="connsiteY666" fmla="*/ 2508846 h 5890844"/>
              <a:gd name="connsiteX667" fmla="*/ 6378684 w 12191999"/>
              <a:gd name="connsiteY667" fmla="*/ 2450008 h 5890844"/>
              <a:gd name="connsiteX668" fmla="*/ 6426354 w 12191999"/>
              <a:gd name="connsiteY668" fmla="*/ 2494725 h 5890844"/>
              <a:gd name="connsiteX669" fmla="*/ 6435291 w 12191999"/>
              <a:gd name="connsiteY669" fmla="*/ 2497079 h 5890844"/>
              <a:gd name="connsiteX670" fmla="*/ 6474022 w 12191999"/>
              <a:gd name="connsiteY670" fmla="*/ 2499432 h 5890844"/>
              <a:gd name="connsiteX671" fmla="*/ 6530629 w 12191999"/>
              <a:gd name="connsiteY671" fmla="*/ 2506494 h 5890844"/>
              <a:gd name="connsiteX672" fmla="*/ 6590216 w 12191999"/>
              <a:gd name="connsiteY672" fmla="*/ 2487665 h 5890844"/>
              <a:gd name="connsiteX673" fmla="*/ 6474022 w 12191999"/>
              <a:gd name="connsiteY673" fmla="*/ 2466483 h 5890844"/>
              <a:gd name="connsiteX674" fmla="*/ 6435291 w 12191999"/>
              <a:gd name="connsiteY674" fmla="*/ 2457070 h 5890844"/>
              <a:gd name="connsiteX675" fmla="*/ 6378684 w 12191999"/>
              <a:gd name="connsiteY675" fmla="*/ 2450008 h 5890844"/>
              <a:gd name="connsiteX676" fmla="*/ 11182530 w 12191999"/>
              <a:gd name="connsiteY676" fmla="*/ 2447839 h 5890844"/>
              <a:gd name="connsiteX677" fmla="*/ 11097898 w 12191999"/>
              <a:gd name="connsiteY677" fmla="*/ 2480605 h 5890844"/>
              <a:gd name="connsiteX678" fmla="*/ 11094919 w 12191999"/>
              <a:gd name="connsiteY678" fmla="*/ 2492372 h 5890844"/>
              <a:gd name="connsiteX679" fmla="*/ 11142587 w 12191999"/>
              <a:gd name="connsiteY679" fmla="*/ 2494725 h 5890844"/>
              <a:gd name="connsiteX680" fmla="*/ 11187276 w 12191999"/>
              <a:gd name="connsiteY680" fmla="*/ 2482958 h 5890844"/>
              <a:gd name="connsiteX681" fmla="*/ 11196215 w 12191999"/>
              <a:gd name="connsiteY681" fmla="*/ 2480605 h 5890844"/>
              <a:gd name="connsiteX682" fmla="*/ 11208132 w 12191999"/>
              <a:gd name="connsiteY682" fmla="*/ 2473543 h 5890844"/>
              <a:gd name="connsiteX683" fmla="*/ 11211111 w 12191999"/>
              <a:gd name="connsiteY683" fmla="*/ 2471190 h 5890844"/>
              <a:gd name="connsiteX684" fmla="*/ 11217071 w 12191999"/>
              <a:gd name="connsiteY684" fmla="*/ 2457070 h 5890844"/>
              <a:gd name="connsiteX685" fmla="*/ 11182530 w 12191999"/>
              <a:gd name="connsiteY685" fmla="*/ 2447839 h 5890844"/>
              <a:gd name="connsiteX686" fmla="*/ 6459126 w 12191999"/>
              <a:gd name="connsiteY686" fmla="*/ 2308798 h 5890844"/>
              <a:gd name="connsiteX687" fmla="*/ 6408479 w 12191999"/>
              <a:gd name="connsiteY687" fmla="*/ 2365282 h 5890844"/>
              <a:gd name="connsiteX688" fmla="*/ 6432312 w 12191999"/>
              <a:gd name="connsiteY688" fmla="*/ 2379403 h 5890844"/>
              <a:gd name="connsiteX689" fmla="*/ 6494878 w 12191999"/>
              <a:gd name="connsiteY689" fmla="*/ 2388817 h 5890844"/>
              <a:gd name="connsiteX690" fmla="*/ 6539567 w 12191999"/>
              <a:gd name="connsiteY690" fmla="*/ 2388817 h 5890844"/>
              <a:gd name="connsiteX691" fmla="*/ 6459126 w 12191999"/>
              <a:gd name="connsiteY691" fmla="*/ 2308798 h 5890844"/>
              <a:gd name="connsiteX692" fmla="*/ 6423375 w 12191999"/>
              <a:gd name="connsiteY692" fmla="*/ 2304091 h 5890844"/>
              <a:gd name="connsiteX693" fmla="*/ 6336974 w 12191999"/>
              <a:gd name="connsiteY693" fmla="*/ 2353515 h 5890844"/>
              <a:gd name="connsiteX694" fmla="*/ 6387623 w 12191999"/>
              <a:gd name="connsiteY694" fmla="*/ 2362928 h 5890844"/>
              <a:gd name="connsiteX695" fmla="*/ 6423375 w 12191999"/>
              <a:gd name="connsiteY695" fmla="*/ 2304091 h 5890844"/>
              <a:gd name="connsiteX696" fmla="*/ 6504560 w 12191999"/>
              <a:gd name="connsiteY696" fmla="*/ 2287322 h 5890844"/>
              <a:gd name="connsiteX697" fmla="*/ 6479982 w 12191999"/>
              <a:gd name="connsiteY697" fmla="*/ 2299383 h 5890844"/>
              <a:gd name="connsiteX698" fmla="*/ 6566381 w 12191999"/>
              <a:gd name="connsiteY698" fmla="*/ 2384111 h 5890844"/>
              <a:gd name="connsiteX699" fmla="*/ 6599153 w 12191999"/>
              <a:gd name="connsiteY699" fmla="*/ 2367636 h 5890844"/>
              <a:gd name="connsiteX700" fmla="*/ 6524671 w 12191999"/>
              <a:gd name="connsiteY700" fmla="*/ 2301737 h 5890844"/>
              <a:gd name="connsiteX701" fmla="*/ 6504560 w 12191999"/>
              <a:gd name="connsiteY701" fmla="*/ 2287322 h 5890844"/>
              <a:gd name="connsiteX702" fmla="*/ 7552902 w 12191999"/>
              <a:gd name="connsiteY702" fmla="*/ 2224365 h 5890844"/>
              <a:gd name="connsiteX703" fmla="*/ 7540612 w 12191999"/>
              <a:gd name="connsiteY703" fmla="*/ 2231132 h 5890844"/>
              <a:gd name="connsiteX704" fmla="*/ 7478048 w 12191999"/>
              <a:gd name="connsiteY704" fmla="*/ 2257021 h 5890844"/>
              <a:gd name="connsiteX705" fmla="*/ 7436338 w 12191999"/>
              <a:gd name="connsiteY705" fmla="*/ 2233486 h 5890844"/>
              <a:gd name="connsiteX706" fmla="*/ 7403564 w 12191999"/>
              <a:gd name="connsiteY706" fmla="*/ 2235839 h 5890844"/>
              <a:gd name="connsiteX707" fmla="*/ 7400585 w 12191999"/>
              <a:gd name="connsiteY707" fmla="*/ 2275848 h 5890844"/>
              <a:gd name="connsiteX708" fmla="*/ 7341000 w 12191999"/>
              <a:gd name="connsiteY708" fmla="*/ 2257021 h 5890844"/>
              <a:gd name="connsiteX709" fmla="*/ 7341000 w 12191999"/>
              <a:gd name="connsiteY709" fmla="*/ 2289969 h 5890844"/>
              <a:gd name="connsiteX710" fmla="*/ 7299290 w 12191999"/>
              <a:gd name="connsiteY710" fmla="*/ 2334687 h 5890844"/>
              <a:gd name="connsiteX711" fmla="*/ 7379730 w 12191999"/>
              <a:gd name="connsiteY711" fmla="*/ 2362928 h 5890844"/>
              <a:gd name="connsiteX712" fmla="*/ 7233745 w 12191999"/>
              <a:gd name="connsiteY712" fmla="*/ 2431181 h 5890844"/>
              <a:gd name="connsiteX713" fmla="*/ 7233745 w 12191999"/>
              <a:gd name="connsiteY713" fmla="*/ 2450008 h 5890844"/>
              <a:gd name="connsiteX714" fmla="*/ 7221827 w 12191999"/>
              <a:gd name="connsiteY714" fmla="*/ 2468837 h 5890844"/>
              <a:gd name="connsiteX715" fmla="*/ 7221827 w 12191999"/>
              <a:gd name="connsiteY715" fmla="*/ 2466483 h 5890844"/>
              <a:gd name="connsiteX716" fmla="*/ 7168200 w 12191999"/>
              <a:gd name="connsiteY716" fmla="*/ 2492372 h 5890844"/>
              <a:gd name="connsiteX717" fmla="*/ 7075842 w 12191999"/>
              <a:gd name="connsiteY717" fmla="*/ 2544149 h 5890844"/>
              <a:gd name="connsiteX718" fmla="*/ 7031151 w 12191999"/>
              <a:gd name="connsiteY718" fmla="*/ 2588866 h 5890844"/>
              <a:gd name="connsiteX719" fmla="*/ 7034132 w 12191999"/>
              <a:gd name="connsiteY719" fmla="*/ 2617108 h 5890844"/>
              <a:gd name="connsiteX720" fmla="*/ 7034132 w 12191999"/>
              <a:gd name="connsiteY720" fmla="*/ 2680653 h 5890844"/>
              <a:gd name="connsiteX721" fmla="*/ 7090739 w 12191999"/>
              <a:gd name="connsiteY721" fmla="*/ 2654764 h 5890844"/>
              <a:gd name="connsiteX722" fmla="*/ 7090739 w 12191999"/>
              <a:gd name="connsiteY722" fmla="*/ 2610047 h 5890844"/>
              <a:gd name="connsiteX723" fmla="*/ 7069883 w 12191999"/>
              <a:gd name="connsiteY723" fmla="*/ 2617108 h 5890844"/>
              <a:gd name="connsiteX724" fmla="*/ 7057965 w 12191999"/>
              <a:gd name="connsiteY724" fmla="*/ 2619461 h 5890844"/>
              <a:gd name="connsiteX725" fmla="*/ 7060946 w 12191999"/>
              <a:gd name="connsiteY725" fmla="*/ 2607694 h 5890844"/>
              <a:gd name="connsiteX726" fmla="*/ 7189055 w 12191999"/>
              <a:gd name="connsiteY726" fmla="*/ 2525321 h 5890844"/>
              <a:gd name="connsiteX727" fmla="*/ 7215869 w 12191999"/>
              <a:gd name="connsiteY727" fmla="*/ 2501786 h 5890844"/>
              <a:gd name="connsiteX728" fmla="*/ 7272476 w 12191999"/>
              <a:gd name="connsiteY728" fmla="*/ 2468837 h 5890844"/>
              <a:gd name="connsiteX729" fmla="*/ 7329082 w 12191999"/>
              <a:gd name="connsiteY729" fmla="*/ 2440595 h 5890844"/>
              <a:gd name="connsiteX730" fmla="*/ 7352917 w 12191999"/>
              <a:gd name="connsiteY730" fmla="*/ 2440595 h 5890844"/>
              <a:gd name="connsiteX731" fmla="*/ 7379730 w 12191999"/>
              <a:gd name="connsiteY731" fmla="*/ 2480605 h 5890844"/>
              <a:gd name="connsiteX732" fmla="*/ 7403564 w 12191999"/>
              <a:gd name="connsiteY732" fmla="*/ 2461776 h 5890844"/>
              <a:gd name="connsiteX733" fmla="*/ 7364833 w 12191999"/>
              <a:gd name="connsiteY733" fmla="*/ 2440595 h 5890844"/>
              <a:gd name="connsiteX734" fmla="*/ 7409524 w 12191999"/>
              <a:gd name="connsiteY734" fmla="*/ 2379403 h 5890844"/>
              <a:gd name="connsiteX735" fmla="*/ 7460171 w 12191999"/>
              <a:gd name="connsiteY735" fmla="*/ 2421766 h 5890844"/>
              <a:gd name="connsiteX736" fmla="*/ 7495923 w 12191999"/>
              <a:gd name="connsiteY736" fmla="*/ 2384111 h 5890844"/>
              <a:gd name="connsiteX737" fmla="*/ 7531674 w 12191999"/>
              <a:gd name="connsiteY737" fmla="*/ 2400585 h 5890844"/>
              <a:gd name="connsiteX738" fmla="*/ 7567426 w 12191999"/>
              <a:gd name="connsiteY738" fmla="*/ 2384111 h 5890844"/>
              <a:gd name="connsiteX739" fmla="*/ 7582323 w 12191999"/>
              <a:gd name="connsiteY739" fmla="*/ 2339393 h 5890844"/>
              <a:gd name="connsiteX740" fmla="*/ 7573384 w 12191999"/>
              <a:gd name="connsiteY740" fmla="*/ 2308798 h 5890844"/>
              <a:gd name="connsiteX741" fmla="*/ 7579344 w 12191999"/>
              <a:gd name="connsiteY741" fmla="*/ 2289969 h 5890844"/>
              <a:gd name="connsiteX742" fmla="*/ 7600198 w 12191999"/>
              <a:gd name="connsiteY742" fmla="*/ 2287616 h 5890844"/>
              <a:gd name="connsiteX743" fmla="*/ 7606158 w 12191999"/>
              <a:gd name="connsiteY743" fmla="*/ 2280556 h 5890844"/>
              <a:gd name="connsiteX744" fmla="*/ 7615094 w 12191999"/>
              <a:gd name="connsiteY744" fmla="*/ 2228778 h 5890844"/>
              <a:gd name="connsiteX745" fmla="*/ 7567426 w 12191999"/>
              <a:gd name="connsiteY745" fmla="*/ 2226424 h 5890844"/>
              <a:gd name="connsiteX746" fmla="*/ 7552902 w 12191999"/>
              <a:gd name="connsiteY746" fmla="*/ 2224365 h 5890844"/>
              <a:gd name="connsiteX747" fmla="*/ 6590216 w 12191999"/>
              <a:gd name="connsiteY747" fmla="*/ 2193475 h 5890844"/>
              <a:gd name="connsiteX748" fmla="*/ 6569360 w 12191999"/>
              <a:gd name="connsiteY748" fmla="*/ 2200537 h 5890844"/>
              <a:gd name="connsiteX749" fmla="*/ 6587235 w 12191999"/>
              <a:gd name="connsiteY749" fmla="*/ 2322919 h 5890844"/>
              <a:gd name="connsiteX750" fmla="*/ 6596174 w 12191999"/>
              <a:gd name="connsiteY750" fmla="*/ 2280556 h 5890844"/>
              <a:gd name="connsiteX751" fmla="*/ 6590216 w 12191999"/>
              <a:gd name="connsiteY751" fmla="*/ 2193475 h 5890844"/>
              <a:gd name="connsiteX752" fmla="*/ 6304202 w 12191999"/>
              <a:gd name="connsiteY752" fmla="*/ 2174648 h 5890844"/>
              <a:gd name="connsiteX753" fmla="*/ 6304202 w 12191999"/>
              <a:gd name="connsiteY753" fmla="*/ 2325272 h 5890844"/>
              <a:gd name="connsiteX754" fmla="*/ 6396561 w 12191999"/>
              <a:gd name="connsiteY754" fmla="*/ 2261728 h 5890844"/>
              <a:gd name="connsiteX755" fmla="*/ 6304202 w 12191999"/>
              <a:gd name="connsiteY755" fmla="*/ 2174648 h 5890844"/>
              <a:gd name="connsiteX756" fmla="*/ 6378684 w 12191999"/>
              <a:gd name="connsiteY756" fmla="*/ 2122870 h 5890844"/>
              <a:gd name="connsiteX757" fmla="*/ 6405498 w 12191999"/>
              <a:gd name="connsiteY757" fmla="*/ 2165233 h 5890844"/>
              <a:gd name="connsiteX758" fmla="*/ 6399540 w 12191999"/>
              <a:gd name="connsiteY758" fmla="*/ 2165233 h 5890844"/>
              <a:gd name="connsiteX759" fmla="*/ 6423375 w 12191999"/>
              <a:gd name="connsiteY759" fmla="*/ 2195829 h 5890844"/>
              <a:gd name="connsiteX760" fmla="*/ 6530629 w 12191999"/>
              <a:gd name="connsiteY760" fmla="*/ 2167587 h 5890844"/>
              <a:gd name="connsiteX761" fmla="*/ 6462105 w 12191999"/>
              <a:gd name="connsiteY761" fmla="*/ 2136992 h 5890844"/>
              <a:gd name="connsiteX762" fmla="*/ 6423375 w 12191999"/>
              <a:gd name="connsiteY762" fmla="*/ 2127577 h 5890844"/>
              <a:gd name="connsiteX763" fmla="*/ 6378684 w 12191999"/>
              <a:gd name="connsiteY763" fmla="*/ 2122870 h 5890844"/>
              <a:gd name="connsiteX764" fmla="*/ 7958692 w 12191999"/>
              <a:gd name="connsiteY764" fmla="*/ 2093782 h 5890844"/>
              <a:gd name="connsiteX765" fmla="*/ 7945797 w 12191999"/>
              <a:gd name="connsiteY765" fmla="*/ 2099335 h 5890844"/>
              <a:gd name="connsiteX766" fmla="*/ 7951757 w 12191999"/>
              <a:gd name="connsiteY766" fmla="*/ 2132284 h 5890844"/>
              <a:gd name="connsiteX767" fmla="*/ 8002404 w 12191999"/>
              <a:gd name="connsiteY767" fmla="*/ 2108749 h 5890844"/>
              <a:gd name="connsiteX768" fmla="*/ 7993467 w 12191999"/>
              <a:gd name="connsiteY768" fmla="*/ 2104042 h 5890844"/>
              <a:gd name="connsiteX769" fmla="*/ 7958692 w 12191999"/>
              <a:gd name="connsiteY769" fmla="*/ 2093782 h 5890844"/>
              <a:gd name="connsiteX770" fmla="*/ 11881454 w 12191999"/>
              <a:gd name="connsiteY770" fmla="*/ 2061679 h 5890844"/>
              <a:gd name="connsiteX771" fmla="*/ 11777179 w 12191999"/>
              <a:gd name="connsiteY771" fmla="*/ 2101689 h 5890844"/>
              <a:gd name="connsiteX772" fmla="*/ 11881454 w 12191999"/>
              <a:gd name="connsiteY772" fmla="*/ 2064033 h 5890844"/>
              <a:gd name="connsiteX773" fmla="*/ 11881454 w 12191999"/>
              <a:gd name="connsiteY773" fmla="*/ 2061679 h 5890844"/>
              <a:gd name="connsiteX774" fmla="*/ 6089693 w 12191999"/>
              <a:gd name="connsiteY774" fmla="*/ 2045204 h 5890844"/>
              <a:gd name="connsiteX775" fmla="*/ 6006273 w 12191999"/>
              <a:gd name="connsiteY775" fmla="*/ 2177000 h 5890844"/>
              <a:gd name="connsiteX776" fmla="*/ 5997334 w 12191999"/>
              <a:gd name="connsiteY776" fmla="*/ 2186415 h 5890844"/>
              <a:gd name="connsiteX777" fmla="*/ 5961582 w 12191999"/>
              <a:gd name="connsiteY777" fmla="*/ 2242899 h 5890844"/>
              <a:gd name="connsiteX778" fmla="*/ 5961582 w 12191999"/>
              <a:gd name="connsiteY778" fmla="*/ 2252313 h 5890844"/>
              <a:gd name="connsiteX779" fmla="*/ 5922852 w 12191999"/>
              <a:gd name="connsiteY779" fmla="*/ 2308798 h 5890844"/>
              <a:gd name="connsiteX780" fmla="*/ 5857308 w 12191999"/>
              <a:gd name="connsiteY780" fmla="*/ 2400585 h 5890844"/>
              <a:gd name="connsiteX781" fmla="*/ 5860286 w 12191999"/>
              <a:gd name="connsiteY781" fmla="*/ 2407646 h 5890844"/>
              <a:gd name="connsiteX782" fmla="*/ 5851349 w 12191999"/>
              <a:gd name="connsiteY782" fmla="*/ 2412352 h 5890844"/>
              <a:gd name="connsiteX783" fmla="*/ 5848369 w 12191999"/>
              <a:gd name="connsiteY783" fmla="*/ 2419413 h 5890844"/>
              <a:gd name="connsiteX784" fmla="*/ 5851349 w 12191999"/>
              <a:gd name="connsiteY784" fmla="*/ 2426474 h 5890844"/>
              <a:gd name="connsiteX785" fmla="*/ 5836452 w 12191999"/>
              <a:gd name="connsiteY785" fmla="*/ 2447655 h 5890844"/>
              <a:gd name="connsiteX786" fmla="*/ 5827515 w 12191999"/>
              <a:gd name="connsiteY786" fmla="*/ 2450008 h 5890844"/>
              <a:gd name="connsiteX787" fmla="*/ 5827515 w 12191999"/>
              <a:gd name="connsiteY787" fmla="*/ 2459422 h 5890844"/>
              <a:gd name="connsiteX788" fmla="*/ 5753032 w 12191999"/>
              <a:gd name="connsiteY788" fmla="*/ 2570038 h 5890844"/>
              <a:gd name="connsiteX789" fmla="*/ 5735156 w 12191999"/>
              <a:gd name="connsiteY789" fmla="*/ 2610047 h 5890844"/>
              <a:gd name="connsiteX790" fmla="*/ 5708342 w 12191999"/>
              <a:gd name="connsiteY790" fmla="*/ 2628876 h 5890844"/>
              <a:gd name="connsiteX791" fmla="*/ 5711321 w 12191999"/>
              <a:gd name="connsiteY791" fmla="*/ 2638290 h 5890844"/>
              <a:gd name="connsiteX792" fmla="*/ 5636839 w 12191999"/>
              <a:gd name="connsiteY792" fmla="*/ 2739490 h 5890844"/>
              <a:gd name="connsiteX793" fmla="*/ 5624922 w 12191999"/>
              <a:gd name="connsiteY793" fmla="*/ 2760673 h 5890844"/>
              <a:gd name="connsiteX794" fmla="*/ 5601088 w 12191999"/>
              <a:gd name="connsiteY794" fmla="*/ 2798329 h 5890844"/>
              <a:gd name="connsiteX795" fmla="*/ 5520647 w 12191999"/>
              <a:gd name="connsiteY795" fmla="*/ 2906591 h 5890844"/>
              <a:gd name="connsiteX796" fmla="*/ 5517668 w 12191999"/>
              <a:gd name="connsiteY796" fmla="*/ 2930126 h 5890844"/>
              <a:gd name="connsiteX797" fmla="*/ 5508729 w 12191999"/>
              <a:gd name="connsiteY797" fmla="*/ 2939539 h 5890844"/>
              <a:gd name="connsiteX798" fmla="*/ 5475957 w 12191999"/>
              <a:gd name="connsiteY798" fmla="*/ 2998377 h 5890844"/>
              <a:gd name="connsiteX799" fmla="*/ 5395516 w 12191999"/>
              <a:gd name="connsiteY799" fmla="*/ 3116053 h 5890844"/>
              <a:gd name="connsiteX800" fmla="*/ 5350827 w 12191999"/>
              <a:gd name="connsiteY800" fmla="*/ 3174891 h 5890844"/>
              <a:gd name="connsiteX801" fmla="*/ 5350827 w 12191999"/>
              <a:gd name="connsiteY801" fmla="*/ 3172537 h 5890844"/>
              <a:gd name="connsiteX802" fmla="*/ 5329971 w 12191999"/>
              <a:gd name="connsiteY802" fmla="*/ 3193719 h 5890844"/>
              <a:gd name="connsiteX803" fmla="*/ 5282303 w 12191999"/>
              <a:gd name="connsiteY803" fmla="*/ 3269031 h 5890844"/>
              <a:gd name="connsiteX804" fmla="*/ 5261447 w 12191999"/>
              <a:gd name="connsiteY804" fmla="*/ 3323163 h 5890844"/>
              <a:gd name="connsiteX805" fmla="*/ 5207819 w 12191999"/>
              <a:gd name="connsiteY805" fmla="*/ 3382000 h 5890844"/>
              <a:gd name="connsiteX806" fmla="*/ 5172069 w 12191999"/>
              <a:gd name="connsiteY806" fmla="*/ 3438484 h 5890844"/>
              <a:gd name="connsiteX807" fmla="*/ 5127378 w 12191999"/>
              <a:gd name="connsiteY807" fmla="*/ 3497323 h 5890844"/>
              <a:gd name="connsiteX808" fmla="*/ 5079710 w 12191999"/>
              <a:gd name="connsiteY808" fmla="*/ 3558514 h 5890844"/>
              <a:gd name="connsiteX809" fmla="*/ 5046938 w 12191999"/>
              <a:gd name="connsiteY809" fmla="*/ 3603231 h 5890844"/>
              <a:gd name="connsiteX810" fmla="*/ 5005228 w 12191999"/>
              <a:gd name="connsiteY810" fmla="*/ 3664422 h 5890844"/>
              <a:gd name="connsiteX811" fmla="*/ 4918827 w 12191999"/>
              <a:gd name="connsiteY811" fmla="*/ 3784451 h 5890844"/>
              <a:gd name="connsiteX812" fmla="*/ 4957559 w 12191999"/>
              <a:gd name="connsiteY812" fmla="*/ 3803280 h 5890844"/>
              <a:gd name="connsiteX813" fmla="*/ 4981393 w 12191999"/>
              <a:gd name="connsiteY813" fmla="*/ 3784451 h 5890844"/>
              <a:gd name="connsiteX814" fmla="*/ 5178027 w 12191999"/>
              <a:gd name="connsiteY814" fmla="*/ 3650301 h 5890844"/>
              <a:gd name="connsiteX815" fmla="*/ 5306137 w 12191999"/>
              <a:gd name="connsiteY815" fmla="*/ 3551453 h 5890844"/>
              <a:gd name="connsiteX816" fmla="*/ 5321033 w 12191999"/>
              <a:gd name="connsiteY816" fmla="*/ 3410243 h 5890844"/>
              <a:gd name="connsiteX817" fmla="*/ 5338909 w 12191999"/>
              <a:gd name="connsiteY817" fmla="*/ 3542039 h 5890844"/>
              <a:gd name="connsiteX818" fmla="*/ 5353806 w 12191999"/>
              <a:gd name="connsiteY818" fmla="*/ 3525564 h 5890844"/>
              <a:gd name="connsiteX819" fmla="*/ 5413391 w 12191999"/>
              <a:gd name="connsiteY819" fmla="*/ 3487908 h 5890844"/>
              <a:gd name="connsiteX820" fmla="*/ 5452123 w 12191999"/>
              <a:gd name="connsiteY820" fmla="*/ 3459667 h 5890844"/>
              <a:gd name="connsiteX821" fmla="*/ 5475957 w 12191999"/>
              <a:gd name="connsiteY821" fmla="*/ 3443192 h 5890844"/>
              <a:gd name="connsiteX822" fmla="*/ 5475957 w 12191999"/>
              <a:gd name="connsiteY822" fmla="*/ 3440838 h 5890844"/>
              <a:gd name="connsiteX823" fmla="*/ 5508729 w 12191999"/>
              <a:gd name="connsiteY823" fmla="*/ 3424364 h 5890844"/>
              <a:gd name="connsiteX824" fmla="*/ 5529584 w 12191999"/>
              <a:gd name="connsiteY824" fmla="*/ 3407889 h 5890844"/>
              <a:gd name="connsiteX825" fmla="*/ 5636839 w 12191999"/>
              <a:gd name="connsiteY825" fmla="*/ 3344344 h 5890844"/>
              <a:gd name="connsiteX826" fmla="*/ 5660674 w 12191999"/>
              <a:gd name="connsiteY826" fmla="*/ 3325516 h 5890844"/>
              <a:gd name="connsiteX827" fmla="*/ 5660674 w 12191999"/>
              <a:gd name="connsiteY827" fmla="*/ 3316101 h 5890844"/>
              <a:gd name="connsiteX828" fmla="*/ 5672591 w 12191999"/>
              <a:gd name="connsiteY828" fmla="*/ 3313749 h 5890844"/>
              <a:gd name="connsiteX829" fmla="*/ 5684509 w 12191999"/>
              <a:gd name="connsiteY829" fmla="*/ 3306688 h 5890844"/>
              <a:gd name="connsiteX830" fmla="*/ 5705363 w 12191999"/>
              <a:gd name="connsiteY830" fmla="*/ 3257264 h 5890844"/>
              <a:gd name="connsiteX831" fmla="*/ 5714301 w 12191999"/>
              <a:gd name="connsiteY831" fmla="*/ 3191366 h 5890844"/>
              <a:gd name="connsiteX832" fmla="*/ 5803680 w 12191999"/>
              <a:gd name="connsiteY832" fmla="*/ 3186659 h 5890844"/>
              <a:gd name="connsiteX833" fmla="*/ 5797722 w 12191999"/>
              <a:gd name="connsiteY833" fmla="*/ 3184305 h 5890844"/>
              <a:gd name="connsiteX834" fmla="*/ 5791762 w 12191999"/>
              <a:gd name="connsiteY834" fmla="*/ 3184305 h 5890844"/>
              <a:gd name="connsiteX835" fmla="*/ 5827515 w 12191999"/>
              <a:gd name="connsiteY835" fmla="*/ 3165477 h 5890844"/>
              <a:gd name="connsiteX836" fmla="*/ 5899018 w 12191999"/>
              <a:gd name="connsiteY836" fmla="*/ 3163124 h 5890844"/>
              <a:gd name="connsiteX837" fmla="*/ 5922852 w 12191999"/>
              <a:gd name="connsiteY837" fmla="*/ 3172537 h 5890844"/>
              <a:gd name="connsiteX838" fmla="*/ 5946686 w 12191999"/>
              <a:gd name="connsiteY838" fmla="*/ 3118407 h 5890844"/>
              <a:gd name="connsiteX839" fmla="*/ 5952645 w 12191999"/>
              <a:gd name="connsiteY839" fmla="*/ 3123113 h 5890844"/>
              <a:gd name="connsiteX840" fmla="*/ 5955624 w 12191999"/>
              <a:gd name="connsiteY840" fmla="*/ 3118407 h 5890844"/>
              <a:gd name="connsiteX841" fmla="*/ 5946686 w 12191999"/>
              <a:gd name="connsiteY841" fmla="*/ 3118407 h 5890844"/>
              <a:gd name="connsiteX842" fmla="*/ 5970521 w 12191999"/>
              <a:gd name="connsiteY842" fmla="*/ 3026620 h 5890844"/>
              <a:gd name="connsiteX843" fmla="*/ 6021169 w 12191999"/>
              <a:gd name="connsiteY843" fmla="*/ 3000731 h 5890844"/>
              <a:gd name="connsiteX844" fmla="*/ 6030106 w 12191999"/>
              <a:gd name="connsiteY844" fmla="*/ 3043095 h 5890844"/>
              <a:gd name="connsiteX845" fmla="*/ 6068837 w 12191999"/>
              <a:gd name="connsiteY845" fmla="*/ 3061922 h 5890844"/>
              <a:gd name="connsiteX846" fmla="*/ 6053941 w 12191999"/>
              <a:gd name="connsiteY846" fmla="*/ 2996023 h 5890844"/>
              <a:gd name="connsiteX847" fmla="*/ 6074797 w 12191999"/>
              <a:gd name="connsiteY847" fmla="*/ 2965428 h 5890844"/>
              <a:gd name="connsiteX848" fmla="*/ 6077776 w 12191999"/>
              <a:gd name="connsiteY848" fmla="*/ 2835985 h 5890844"/>
              <a:gd name="connsiteX849" fmla="*/ 6033087 w 12191999"/>
              <a:gd name="connsiteY849" fmla="*/ 2873640 h 5890844"/>
              <a:gd name="connsiteX850" fmla="*/ 6027127 w 12191999"/>
              <a:gd name="connsiteY850" fmla="*/ 2887762 h 5890844"/>
              <a:gd name="connsiteX851" fmla="*/ 5863265 w 12191999"/>
              <a:gd name="connsiteY851" fmla="*/ 3108992 h 5890844"/>
              <a:gd name="connsiteX852" fmla="*/ 5827515 w 12191999"/>
              <a:gd name="connsiteY852" fmla="*/ 3165477 h 5890844"/>
              <a:gd name="connsiteX853" fmla="*/ 5800701 w 12191999"/>
              <a:gd name="connsiteY853" fmla="*/ 3153710 h 5890844"/>
              <a:gd name="connsiteX854" fmla="*/ 5818576 w 12191999"/>
              <a:gd name="connsiteY854" fmla="*/ 3054862 h 5890844"/>
              <a:gd name="connsiteX855" fmla="*/ 5839433 w 12191999"/>
              <a:gd name="connsiteY855" fmla="*/ 3052508 h 5890844"/>
              <a:gd name="connsiteX856" fmla="*/ 5842411 w 12191999"/>
              <a:gd name="connsiteY856" fmla="*/ 3059568 h 5890844"/>
              <a:gd name="connsiteX857" fmla="*/ 5851349 w 12191999"/>
              <a:gd name="connsiteY857" fmla="*/ 3087811 h 5890844"/>
              <a:gd name="connsiteX858" fmla="*/ 5872204 w 12191999"/>
              <a:gd name="connsiteY858" fmla="*/ 3061922 h 5890844"/>
              <a:gd name="connsiteX859" fmla="*/ 5943707 w 12191999"/>
              <a:gd name="connsiteY859" fmla="*/ 2946601 h 5890844"/>
              <a:gd name="connsiteX860" fmla="*/ 5943707 w 12191999"/>
              <a:gd name="connsiteY860" fmla="*/ 2944247 h 5890844"/>
              <a:gd name="connsiteX861" fmla="*/ 5943707 w 12191999"/>
              <a:gd name="connsiteY861" fmla="*/ 2941893 h 5890844"/>
              <a:gd name="connsiteX862" fmla="*/ 5949666 w 12191999"/>
              <a:gd name="connsiteY862" fmla="*/ 2937186 h 5890844"/>
              <a:gd name="connsiteX863" fmla="*/ 5946686 w 12191999"/>
              <a:gd name="connsiteY863" fmla="*/ 2934832 h 5890844"/>
              <a:gd name="connsiteX864" fmla="*/ 5961582 w 12191999"/>
              <a:gd name="connsiteY864" fmla="*/ 2920712 h 5890844"/>
              <a:gd name="connsiteX865" fmla="*/ 5961582 w 12191999"/>
              <a:gd name="connsiteY865" fmla="*/ 2923064 h 5890844"/>
              <a:gd name="connsiteX866" fmla="*/ 6015210 w 12191999"/>
              <a:gd name="connsiteY866" fmla="*/ 2880702 h 5890844"/>
              <a:gd name="connsiteX867" fmla="*/ 6024148 w 12191999"/>
              <a:gd name="connsiteY867" fmla="*/ 2868934 h 5890844"/>
              <a:gd name="connsiteX868" fmla="*/ 6065858 w 12191999"/>
              <a:gd name="connsiteY868" fmla="*/ 2814803 h 5890844"/>
              <a:gd name="connsiteX869" fmla="*/ 6050963 w 12191999"/>
              <a:gd name="connsiteY869" fmla="*/ 2779500 h 5890844"/>
              <a:gd name="connsiteX870" fmla="*/ 5994355 w 12191999"/>
              <a:gd name="connsiteY870" fmla="*/ 2767733 h 5890844"/>
              <a:gd name="connsiteX871" fmla="*/ 5955624 w 12191999"/>
              <a:gd name="connsiteY871" fmla="*/ 2732430 h 5890844"/>
              <a:gd name="connsiteX872" fmla="*/ 5985417 w 12191999"/>
              <a:gd name="connsiteY872" fmla="*/ 2671239 h 5890844"/>
              <a:gd name="connsiteX873" fmla="*/ 6089693 w 12191999"/>
              <a:gd name="connsiteY873" fmla="*/ 2581805 h 5890844"/>
              <a:gd name="connsiteX874" fmla="*/ 6092673 w 12191999"/>
              <a:gd name="connsiteY874" fmla="*/ 2522967 h 5890844"/>
              <a:gd name="connsiteX875" fmla="*/ 6095651 w 12191999"/>
              <a:gd name="connsiteY875" fmla="*/ 2431181 h 5890844"/>
              <a:gd name="connsiteX876" fmla="*/ 6098630 w 12191999"/>
              <a:gd name="connsiteY876" fmla="*/ 2391171 h 5890844"/>
              <a:gd name="connsiteX877" fmla="*/ 6098630 w 12191999"/>
              <a:gd name="connsiteY877" fmla="*/ 2308798 h 5890844"/>
              <a:gd name="connsiteX878" fmla="*/ 6098630 w 12191999"/>
              <a:gd name="connsiteY878" fmla="*/ 2167587 h 5890844"/>
              <a:gd name="connsiteX879" fmla="*/ 6101609 w 12191999"/>
              <a:gd name="connsiteY879" fmla="*/ 2129931 h 5890844"/>
              <a:gd name="connsiteX880" fmla="*/ 6101609 w 12191999"/>
              <a:gd name="connsiteY880" fmla="*/ 2045204 h 5890844"/>
              <a:gd name="connsiteX881" fmla="*/ 6089693 w 12191999"/>
              <a:gd name="connsiteY881" fmla="*/ 2045204 h 5890844"/>
              <a:gd name="connsiteX882" fmla="*/ 7531674 w 12191999"/>
              <a:gd name="connsiteY882" fmla="*/ 2024023 h 5890844"/>
              <a:gd name="connsiteX883" fmla="*/ 7525716 w 12191999"/>
              <a:gd name="connsiteY883" fmla="*/ 2045204 h 5890844"/>
              <a:gd name="connsiteX884" fmla="*/ 7492944 w 12191999"/>
              <a:gd name="connsiteY884" fmla="*/ 2082860 h 5890844"/>
              <a:gd name="connsiteX885" fmla="*/ 7570405 w 12191999"/>
              <a:gd name="connsiteY885" fmla="*/ 2092274 h 5890844"/>
              <a:gd name="connsiteX886" fmla="*/ 7641908 w 12191999"/>
              <a:gd name="connsiteY886" fmla="*/ 2045204 h 5890844"/>
              <a:gd name="connsiteX887" fmla="*/ 7543591 w 12191999"/>
              <a:gd name="connsiteY887" fmla="*/ 2026376 h 5890844"/>
              <a:gd name="connsiteX888" fmla="*/ 7531674 w 12191999"/>
              <a:gd name="connsiteY888" fmla="*/ 2024023 h 5890844"/>
              <a:gd name="connsiteX889" fmla="*/ 7889191 w 12191999"/>
              <a:gd name="connsiteY889" fmla="*/ 2019315 h 5890844"/>
              <a:gd name="connsiteX890" fmla="*/ 7743206 w 12191999"/>
              <a:gd name="connsiteY890" fmla="*/ 2155819 h 5890844"/>
              <a:gd name="connsiteX891" fmla="*/ 7749164 w 12191999"/>
              <a:gd name="connsiteY891" fmla="*/ 2193475 h 5890844"/>
              <a:gd name="connsiteX892" fmla="*/ 7758102 w 12191999"/>
              <a:gd name="connsiteY892" fmla="*/ 2193475 h 5890844"/>
              <a:gd name="connsiteX893" fmla="*/ 7814709 w 12191999"/>
              <a:gd name="connsiteY893" fmla="*/ 2129931 h 5890844"/>
              <a:gd name="connsiteX894" fmla="*/ 7907066 w 12191999"/>
              <a:gd name="connsiteY894" fmla="*/ 2092274 h 5890844"/>
              <a:gd name="connsiteX895" fmla="*/ 7933880 w 12191999"/>
              <a:gd name="connsiteY895" fmla="*/ 2087568 h 5890844"/>
              <a:gd name="connsiteX896" fmla="*/ 7924943 w 12191999"/>
              <a:gd name="connsiteY896" fmla="*/ 2035790 h 5890844"/>
              <a:gd name="connsiteX897" fmla="*/ 7889191 w 12191999"/>
              <a:gd name="connsiteY897" fmla="*/ 2019315 h 5890844"/>
              <a:gd name="connsiteX898" fmla="*/ 6423375 w 12191999"/>
              <a:gd name="connsiteY898" fmla="*/ 1979306 h 5890844"/>
              <a:gd name="connsiteX899" fmla="*/ 6333995 w 12191999"/>
              <a:gd name="connsiteY899" fmla="*/ 2026376 h 5890844"/>
              <a:gd name="connsiteX900" fmla="*/ 6423375 w 12191999"/>
              <a:gd name="connsiteY900" fmla="*/ 2045204 h 5890844"/>
              <a:gd name="connsiteX901" fmla="*/ 6459126 w 12191999"/>
              <a:gd name="connsiteY901" fmla="*/ 2052265 h 5890844"/>
              <a:gd name="connsiteX902" fmla="*/ 6485940 w 12191999"/>
              <a:gd name="connsiteY902" fmla="*/ 2056972 h 5890844"/>
              <a:gd name="connsiteX903" fmla="*/ 6509774 w 12191999"/>
              <a:gd name="connsiteY903" fmla="*/ 2061679 h 5890844"/>
              <a:gd name="connsiteX904" fmla="*/ 6506795 w 12191999"/>
              <a:gd name="connsiteY904" fmla="*/ 2045204 h 5890844"/>
              <a:gd name="connsiteX905" fmla="*/ 6453168 w 12191999"/>
              <a:gd name="connsiteY905" fmla="*/ 1988720 h 5890844"/>
              <a:gd name="connsiteX906" fmla="*/ 6423375 w 12191999"/>
              <a:gd name="connsiteY906" fmla="*/ 1979306 h 5890844"/>
              <a:gd name="connsiteX907" fmla="*/ 7829605 w 12191999"/>
              <a:gd name="connsiteY907" fmla="*/ 1969891 h 5890844"/>
              <a:gd name="connsiteX908" fmla="*/ 7817688 w 12191999"/>
              <a:gd name="connsiteY908" fmla="*/ 1979306 h 5890844"/>
              <a:gd name="connsiteX909" fmla="*/ 7805770 w 12191999"/>
              <a:gd name="connsiteY909" fmla="*/ 1988720 h 5890844"/>
              <a:gd name="connsiteX910" fmla="*/ 7820667 w 12191999"/>
              <a:gd name="connsiteY910" fmla="*/ 1979306 h 5890844"/>
              <a:gd name="connsiteX911" fmla="*/ 7829605 w 12191999"/>
              <a:gd name="connsiteY911" fmla="*/ 1969891 h 5890844"/>
              <a:gd name="connsiteX912" fmla="*/ 7233745 w 12191999"/>
              <a:gd name="connsiteY912" fmla="*/ 1951064 h 5890844"/>
              <a:gd name="connsiteX913" fmla="*/ 7195013 w 12191999"/>
              <a:gd name="connsiteY913" fmla="*/ 1995780 h 5890844"/>
              <a:gd name="connsiteX914" fmla="*/ 7153303 w 12191999"/>
              <a:gd name="connsiteY914" fmla="*/ 2045204 h 5890844"/>
              <a:gd name="connsiteX915" fmla="*/ 7066904 w 12191999"/>
              <a:gd name="connsiteY915" fmla="*/ 2165233 h 5890844"/>
              <a:gd name="connsiteX916" fmla="*/ 7037111 w 12191999"/>
              <a:gd name="connsiteY916" fmla="*/ 2195829 h 5890844"/>
              <a:gd name="connsiteX917" fmla="*/ 7016255 w 12191999"/>
              <a:gd name="connsiteY917" fmla="*/ 2221718 h 5890844"/>
              <a:gd name="connsiteX918" fmla="*/ 6974545 w 12191999"/>
              <a:gd name="connsiteY918" fmla="*/ 2280556 h 5890844"/>
              <a:gd name="connsiteX919" fmla="*/ 6852395 w 12191999"/>
              <a:gd name="connsiteY919" fmla="*/ 2438241 h 5890844"/>
              <a:gd name="connsiteX920" fmla="*/ 6840477 w 12191999"/>
              <a:gd name="connsiteY920" fmla="*/ 2513554 h 5890844"/>
              <a:gd name="connsiteX921" fmla="*/ 6828560 w 12191999"/>
              <a:gd name="connsiteY921" fmla="*/ 2558270 h 5890844"/>
              <a:gd name="connsiteX922" fmla="*/ 7016255 w 12191999"/>
              <a:gd name="connsiteY922" fmla="*/ 2450008 h 5890844"/>
              <a:gd name="connsiteX923" fmla="*/ 7272476 w 12191999"/>
              <a:gd name="connsiteY923" fmla="*/ 2280556 h 5890844"/>
              <a:gd name="connsiteX924" fmla="*/ 7272476 w 12191999"/>
              <a:gd name="connsiteY924" fmla="*/ 2242899 h 5890844"/>
              <a:gd name="connsiteX925" fmla="*/ 7248641 w 12191999"/>
              <a:gd name="connsiteY925" fmla="*/ 2000488 h 5890844"/>
              <a:gd name="connsiteX926" fmla="*/ 7233745 w 12191999"/>
              <a:gd name="connsiteY926" fmla="*/ 1951064 h 5890844"/>
              <a:gd name="connsiteX927" fmla="*/ 6584256 w 12191999"/>
              <a:gd name="connsiteY927" fmla="*/ 1878105 h 5890844"/>
              <a:gd name="connsiteX928" fmla="*/ 6518711 w 12191999"/>
              <a:gd name="connsiteY928" fmla="*/ 1960478 h 5890844"/>
              <a:gd name="connsiteX929" fmla="*/ 6482961 w 12191999"/>
              <a:gd name="connsiteY929" fmla="*/ 1948710 h 5890844"/>
              <a:gd name="connsiteX930" fmla="*/ 6471043 w 12191999"/>
              <a:gd name="connsiteY930" fmla="*/ 1979306 h 5890844"/>
              <a:gd name="connsiteX931" fmla="*/ 6578299 w 12191999"/>
              <a:gd name="connsiteY931" fmla="*/ 2056972 h 5890844"/>
              <a:gd name="connsiteX932" fmla="*/ 6578299 w 12191999"/>
              <a:gd name="connsiteY932" fmla="*/ 2035790 h 5890844"/>
              <a:gd name="connsiteX933" fmla="*/ 6518711 w 12191999"/>
              <a:gd name="connsiteY933" fmla="*/ 1960478 h 5890844"/>
              <a:gd name="connsiteX934" fmla="*/ 6590216 w 12191999"/>
              <a:gd name="connsiteY934" fmla="*/ 2009901 h 5890844"/>
              <a:gd name="connsiteX935" fmla="*/ 6593195 w 12191999"/>
              <a:gd name="connsiteY935" fmla="*/ 1892226 h 5890844"/>
              <a:gd name="connsiteX936" fmla="*/ 6584256 w 12191999"/>
              <a:gd name="connsiteY936" fmla="*/ 1878105 h 5890844"/>
              <a:gd name="connsiteX937" fmla="*/ 7603179 w 12191999"/>
              <a:gd name="connsiteY937" fmla="*/ 1856924 h 5890844"/>
              <a:gd name="connsiteX938" fmla="*/ 7632971 w 12191999"/>
              <a:gd name="connsiteY938" fmla="*/ 1875751 h 5890844"/>
              <a:gd name="connsiteX939" fmla="*/ 7603179 w 12191999"/>
              <a:gd name="connsiteY939" fmla="*/ 1856924 h 5890844"/>
              <a:gd name="connsiteX940" fmla="*/ 6304202 w 12191999"/>
              <a:gd name="connsiteY940" fmla="*/ 1856924 h 5890844"/>
              <a:gd name="connsiteX941" fmla="*/ 6292285 w 12191999"/>
              <a:gd name="connsiteY941" fmla="*/ 1995780 h 5890844"/>
              <a:gd name="connsiteX942" fmla="*/ 6390602 w 12191999"/>
              <a:gd name="connsiteY942" fmla="*/ 1939296 h 5890844"/>
              <a:gd name="connsiteX943" fmla="*/ 6304202 w 12191999"/>
              <a:gd name="connsiteY943" fmla="*/ 1856924 h 5890844"/>
              <a:gd name="connsiteX944" fmla="*/ 6399540 w 12191999"/>
              <a:gd name="connsiteY944" fmla="*/ 1816914 h 5890844"/>
              <a:gd name="connsiteX945" fmla="*/ 6387623 w 12191999"/>
              <a:gd name="connsiteY945" fmla="*/ 1819267 h 5890844"/>
              <a:gd name="connsiteX946" fmla="*/ 6390602 w 12191999"/>
              <a:gd name="connsiteY946" fmla="*/ 1845156 h 5890844"/>
              <a:gd name="connsiteX947" fmla="*/ 6417416 w 12191999"/>
              <a:gd name="connsiteY947" fmla="*/ 1866337 h 5890844"/>
              <a:gd name="connsiteX948" fmla="*/ 6494878 w 12191999"/>
              <a:gd name="connsiteY948" fmla="*/ 1882811 h 5890844"/>
              <a:gd name="connsiteX949" fmla="*/ 6542546 w 12191999"/>
              <a:gd name="connsiteY949" fmla="*/ 1838095 h 5890844"/>
              <a:gd name="connsiteX950" fmla="*/ 6453168 w 12191999"/>
              <a:gd name="connsiteY950" fmla="*/ 1821621 h 5890844"/>
              <a:gd name="connsiteX951" fmla="*/ 6435291 w 12191999"/>
              <a:gd name="connsiteY951" fmla="*/ 1819267 h 5890844"/>
              <a:gd name="connsiteX952" fmla="*/ 6429333 w 12191999"/>
              <a:gd name="connsiteY952" fmla="*/ 1819267 h 5890844"/>
              <a:gd name="connsiteX953" fmla="*/ 6426354 w 12191999"/>
              <a:gd name="connsiteY953" fmla="*/ 1816914 h 5890844"/>
              <a:gd name="connsiteX954" fmla="*/ 6399540 w 12191999"/>
              <a:gd name="connsiteY954" fmla="*/ 1816914 h 5890844"/>
              <a:gd name="connsiteX955" fmla="*/ 8470154 w 12191999"/>
              <a:gd name="connsiteY955" fmla="*/ 1791025 h 5890844"/>
              <a:gd name="connsiteX956" fmla="*/ 8401630 w 12191999"/>
              <a:gd name="connsiteY956" fmla="*/ 1866337 h 5890844"/>
              <a:gd name="connsiteX957" fmla="*/ 8425465 w 12191999"/>
              <a:gd name="connsiteY957" fmla="*/ 1878105 h 5890844"/>
              <a:gd name="connsiteX958" fmla="*/ 8473133 w 12191999"/>
              <a:gd name="connsiteY958" fmla="*/ 1819267 h 5890844"/>
              <a:gd name="connsiteX959" fmla="*/ 8470154 w 12191999"/>
              <a:gd name="connsiteY959" fmla="*/ 1791025 h 5890844"/>
              <a:gd name="connsiteX960" fmla="*/ 6283348 w 12191999"/>
              <a:gd name="connsiteY960" fmla="*/ 1779257 h 5890844"/>
              <a:gd name="connsiteX961" fmla="*/ 6325058 w 12191999"/>
              <a:gd name="connsiteY961" fmla="*/ 1809852 h 5890844"/>
              <a:gd name="connsiteX962" fmla="*/ 6326250 w 12191999"/>
              <a:gd name="connsiteY962" fmla="*/ 1808911 h 5890844"/>
              <a:gd name="connsiteX963" fmla="*/ 6328037 w 12191999"/>
              <a:gd name="connsiteY963" fmla="*/ 1809852 h 5890844"/>
              <a:gd name="connsiteX964" fmla="*/ 6301223 w 12191999"/>
              <a:gd name="connsiteY964" fmla="*/ 1819267 h 5890844"/>
              <a:gd name="connsiteX965" fmla="*/ 6387623 w 12191999"/>
              <a:gd name="connsiteY965" fmla="*/ 1903994 h 5890844"/>
              <a:gd name="connsiteX966" fmla="*/ 6423375 w 12191999"/>
              <a:gd name="connsiteY966" fmla="*/ 1896932 h 5890844"/>
              <a:gd name="connsiteX967" fmla="*/ 6399540 w 12191999"/>
              <a:gd name="connsiteY967" fmla="*/ 1866337 h 5890844"/>
              <a:gd name="connsiteX968" fmla="*/ 6387623 w 12191999"/>
              <a:gd name="connsiteY968" fmla="*/ 1847509 h 5890844"/>
              <a:gd name="connsiteX969" fmla="*/ 6339955 w 12191999"/>
              <a:gd name="connsiteY969" fmla="*/ 1800439 h 5890844"/>
              <a:gd name="connsiteX970" fmla="*/ 6336974 w 12191999"/>
              <a:gd name="connsiteY970" fmla="*/ 1800439 h 5890844"/>
              <a:gd name="connsiteX971" fmla="*/ 6326250 w 12191999"/>
              <a:gd name="connsiteY971" fmla="*/ 1808911 h 5890844"/>
              <a:gd name="connsiteX972" fmla="*/ 6302341 w 12191999"/>
              <a:gd name="connsiteY972" fmla="*/ 1796321 h 5890844"/>
              <a:gd name="connsiteX973" fmla="*/ 6283348 w 12191999"/>
              <a:gd name="connsiteY973" fmla="*/ 1779257 h 5890844"/>
              <a:gd name="connsiteX974" fmla="*/ 7522737 w 12191999"/>
              <a:gd name="connsiteY974" fmla="*/ 1741601 h 5890844"/>
              <a:gd name="connsiteX975" fmla="*/ 7522737 w 12191999"/>
              <a:gd name="connsiteY975" fmla="*/ 1769843 h 5890844"/>
              <a:gd name="connsiteX976" fmla="*/ 7534655 w 12191999"/>
              <a:gd name="connsiteY976" fmla="*/ 1772196 h 5890844"/>
              <a:gd name="connsiteX977" fmla="*/ 7549551 w 12191999"/>
              <a:gd name="connsiteY977" fmla="*/ 1793379 h 5890844"/>
              <a:gd name="connsiteX978" fmla="*/ 7635950 w 12191999"/>
              <a:gd name="connsiteY978" fmla="*/ 1765136 h 5890844"/>
              <a:gd name="connsiteX979" fmla="*/ 7627012 w 12191999"/>
              <a:gd name="connsiteY979" fmla="*/ 1762782 h 5890844"/>
              <a:gd name="connsiteX980" fmla="*/ 7522737 w 12191999"/>
              <a:gd name="connsiteY980" fmla="*/ 1741601 h 5890844"/>
              <a:gd name="connsiteX981" fmla="*/ 7451234 w 12191999"/>
              <a:gd name="connsiteY981" fmla="*/ 1727480 h 5890844"/>
              <a:gd name="connsiteX982" fmla="*/ 7472088 w 12191999"/>
              <a:gd name="connsiteY982" fmla="*/ 1807500 h 5890844"/>
              <a:gd name="connsiteX983" fmla="*/ 7439317 w 12191999"/>
              <a:gd name="connsiteY983" fmla="*/ 1823974 h 5890844"/>
              <a:gd name="connsiteX984" fmla="*/ 7448254 w 12191999"/>
              <a:gd name="connsiteY984" fmla="*/ 1899286 h 5890844"/>
              <a:gd name="connsiteX985" fmla="*/ 7495923 w 12191999"/>
              <a:gd name="connsiteY985" fmla="*/ 1871044 h 5890844"/>
              <a:gd name="connsiteX986" fmla="*/ 7478048 w 12191999"/>
              <a:gd name="connsiteY986" fmla="*/ 1828681 h 5890844"/>
              <a:gd name="connsiteX987" fmla="*/ 7516778 w 12191999"/>
              <a:gd name="connsiteY987" fmla="*/ 1889872 h 5890844"/>
              <a:gd name="connsiteX988" fmla="*/ 7501881 w 12191999"/>
              <a:gd name="connsiteY988" fmla="*/ 1896932 h 5890844"/>
              <a:gd name="connsiteX989" fmla="*/ 7463150 w 12191999"/>
              <a:gd name="connsiteY989" fmla="*/ 1925175 h 5890844"/>
              <a:gd name="connsiteX990" fmla="*/ 7460171 w 12191999"/>
              <a:gd name="connsiteY990" fmla="*/ 1925175 h 5890844"/>
              <a:gd name="connsiteX991" fmla="*/ 7522737 w 12191999"/>
              <a:gd name="connsiteY991" fmla="*/ 1951064 h 5890844"/>
              <a:gd name="connsiteX992" fmla="*/ 7546570 w 12191999"/>
              <a:gd name="connsiteY992" fmla="*/ 1951064 h 5890844"/>
              <a:gd name="connsiteX993" fmla="*/ 7606158 w 12191999"/>
              <a:gd name="connsiteY993" fmla="*/ 1955770 h 5890844"/>
              <a:gd name="connsiteX994" fmla="*/ 7579344 w 12191999"/>
              <a:gd name="connsiteY994" fmla="*/ 1913408 h 5890844"/>
              <a:gd name="connsiteX995" fmla="*/ 7641908 w 12191999"/>
              <a:gd name="connsiteY995" fmla="*/ 1969891 h 5890844"/>
              <a:gd name="connsiteX996" fmla="*/ 7653826 w 12191999"/>
              <a:gd name="connsiteY996" fmla="*/ 1972245 h 5890844"/>
              <a:gd name="connsiteX997" fmla="*/ 7677661 w 12191999"/>
              <a:gd name="connsiteY997" fmla="*/ 1941650 h 5890844"/>
              <a:gd name="connsiteX998" fmla="*/ 7635950 w 12191999"/>
              <a:gd name="connsiteY998" fmla="*/ 1875751 h 5890844"/>
              <a:gd name="connsiteX999" fmla="*/ 7665743 w 12191999"/>
              <a:gd name="connsiteY999" fmla="*/ 1873397 h 5890844"/>
              <a:gd name="connsiteX1000" fmla="*/ 7659785 w 12191999"/>
              <a:gd name="connsiteY1000" fmla="*/ 1802792 h 5890844"/>
              <a:gd name="connsiteX1001" fmla="*/ 7603179 w 12191999"/>
              <a:gd name="connsiteY1001" fmla="*/ 1856924 h 5890844"/>
              <a:gd name="connsiteX1002" fmla="*/ 7567426 w 12191999"/>
              <a:gd name="connsiteY1002" fmla="*/ 1856924 h 5890844"/>
              <a:gd name="connsiteX1003" fmla="*/ 7579344 w 12191999"/>
              <a:gd name="connsiteY1003" fmla="*/ 1913408 h 5890844"/>
              <a:gd name="connsiteX1004" fmla="*/ 7531674 w 12191999"/>
              <a:gd name="connsiteY1004" fmla="*/ 1885165 h 5890844"/>
              <a:gd name="connsiteX1005" fmla="*/ 7546570 w 12191999"/>
              <a:gd name="connsiteY1005" fmla="*/ 1856924 h 5890844"/>
              <a:gd name="connsiteX1006" fmla="*/ 7540612 w 12191999"/>
              <a:gd name="connsiteY1006" fmla="*/ 1802792 h 5890844"/>
              <a:gd name="connsiteX1007" fmla="*/ 7525716 w 12191999"/>
              <a:gd name="connsiteY1007" fmla="*/ 1779257 h 5890844"/>
              <a:gd name="connsiteX1008" fmla="*/ 7519758 w 12191999"/>
              <a:gd name="connsiteY1008" fmla="*/ 1772196 h 5890844"/>
              <a:gd name="connsiteX1009" fmla="*/ 7486985 w 12191999"/>
              <a:gd name="connsiteY1009" fmla="*/ 1751015 h 5890844"/>
              <a:gd name="connsiteX1010" fmla="*/ 7451234 w 12191999"/>
              <a:gd name="connsiteY1010" fmla="*/ 1727480 h 5890844"/>
              <a:gd name="connsiteX1011" fmla="*/ 6411458 w 12191999"/>
              <a:gd name="connsiteY1011" fmla="*/ 1675702 h 5890844"/>
              <a:gd name="connsiteX1012" fmla="*/ 6333995 w 12191999"/>
              <a:gd name="connsiteY1012" fmla="*/ 1699238 h 5890844"/>
              <a:gd name="connsiteX1013" fmla="*/ 6333995 w 12191999"/>
              <a:gd name="connsiteY1013" fmla="*/ 1713358 h 5890844"/>
              <a:gd name="connsiteX1014" fmla="*/ 6336974 w 12191999"/>
              <a:gd name="connsiteY1014" fmla="*/ 1713358 h 5890844"/>
              <a:gd name="connsiteX1015" fmla="*/ 6339955 w 12191999"/>
              <a:gd name="connsiteY1015" fmla="*/ 1715712 h 5890844"/>
              <a:gd name="connsiteX1016" fmla="*/ 6360809 w 12191999"/>
              <a:gd name="connsiteY1016" fmla="*/ 1725126 h 5890844"/>
              <a:gd name="connsiteX1017" fmla="*/ 6414437 w 12191999"/>
              <a:gd name="connsiteY1017" fmla="*/ 1732187 h 5890844"/>
              <a:gd name="connsiteX1018" fmla="*/ 6459126 w 12191999"/>
              <a:gd name="connsiteY1018" fmla="*/ 1736893 h 5890844"/>
              <a:gd name="connsiteX1019" fmla="*/ 6491899 w 12191999"/>
              <a:gd name="connsiteY1019" fmla="*/ 1739247 h 5890844"/>
              <a:gd name="connsiteX1020" fmla="*/ 6479982 w 12191999"/>
              <a:gd name="connsiteY1020" fmla="*/ 1718066 h 5890844"/>
              <a:gd name="connsiteX1021" fmla="*/ 6444229 w 12191999"/>
              <a:gd name="connsiteY1021" fmla="*/ 1678056 h 5890844"/>
              <a:gd name="connsiteX1022" fmla="*/ 6411458 w 12191999"/>
              <a:gd name="connsiteY1022" fmla="*/ 1675702 h 5890844"/>
              <a:gd name="connsiteX1023" fmla="*/ 6471043 w 12191999"/>
              <a:gd name="connsiteY1023" fmla="*/ 1638046 h 5890844"/>
              <a:gd name="connsiteX1024" fmla="*/ 6468064 w 12191999"/>
              <a:gd name="connsiteY1024" fmla="*/ 1668642 h 5890844"/>
              <a:gd name="connsiteX1025" fmla="*/ 6590216 w 12191999"/>
              <a:gd name="connsiteY1025" fmla="*/ 1762782 h 5890844"/>
              <a:gd name="connsiteX1026" fmla="*/ 6602132 w 12191999"/>
              <a:gd name="connsiteY1026" fmla="*/ 1734541 h 5890844"/>
              <a:gd name="connsiteX1027" fmla="*/ 6599153 w 12191999"/>
              <a:gd name="connsiteY1027" fmla="*/ 1725126 h 5890844"/>
              <a:gd name="connsiteX1028" fmla="*/ 6506795 w 12191999"/>
              <a:gd name="connsiteY1028" fmla="*/ 1649813 h 5890844"/>
              <a:gd name="connsiteX1029" fmla="*/ 6471043 w 12191999"/>
              <a:gd name="connsiteY1029" fmla="*/ 1638046 h 5890844"/>
              <a:gd name="connsiteX1030" fmla="*/ 8604223 w 12191999"/>
              <a:gd name="connsiteY1030" fmla="*/ 1593329 h 5890844"/>
              <a:gd name="connsiteX1031" fmla="*/ 8464196 w 12191999"/>
              <a:gd name="connsiteY1031" fmla="*/ 1670996 h 5890844"/>
              <a:gd name="connsiteX1032" fmla="*/ 8449299 w 12191999"/>
              <a:gd name="connsiteY1032" fmla="*/ 1722773 h 5890844"/>
              <a:gd name="connsiteX1033" fmla="*/ 8443341 w 12191999"/>
              <a:gd name="connsiteY1033" fmla="*/ 1774550 h 5890844"/>
              <a:gd name="connsiteX1034" fmla="*/ 8529740 w 12191999"/>
              <a:gd name="connsiteY1034" fmla="*/ 1675702 h 5890844"/>
              <a:gd name="connsiteX1035" fmla="*/ 8532719 w 12191999"/>
              <a:gd name="connsiteY1035" fmla="*/ 1722773 h 5890844"/>
              <a:gd name="connsiteX1036" fmla="*/ 8556554 w 12191999"/>
              <a:gd name="connsiteY1036" fmla="*/ 1722773 h 5890844"/>
              <a:gd name="connsiteX1037" fmla="*/ 8562513 w 12191999"/>
              <a:gd name="connsiteY1037" fmla="*/ 1675702 h 5890844"/>
              <a:gd name="connsiteX1038" fmla="*/ 8592306 w 12191999"/>
              <a:gd name="connsiteY1038" fmla="*/ 1656875 h 5890844"/>
              <a:gd name="connsiteX1039" fmla="*/ 8663809 w 12191999"/>
              <a:gd name="connsiteY1039" fmla="*/ 1647461 h 5890844"/>
              <a:gd name="connsiteX1040" fmla="*/ 8625078 w 12191999"/>
              <a:gd name="connsiteY1040" fmla="*/ 1607451 h 5890844"/>
              <a:gd name="connsiteX1041" fmla="*/ 8616139 w 12191999"/>
              <a:gd name="connsiteY1041" fmla="*/ 1602743 h 5890844"/>
              <a:gd name="connsiteX1042" fmla="*/ 8604223 w 12191999"/>
              <a:gd name="connsiteY1042" fmla="*/ 1593329 h 5890844"/>
              <a:gd name="connsiteX1043" fmla="*/ 6566381 w 12191999"/>
              <a:gd name="connsiteY1043" fmla="*/ 1567441 h 5890844"/>
              <a:gd name="connsiteX1044" fmla="*/ 6506795 w 12191999"/>
              <a:gd name="connsiteY1044" fmla="*/ 1647461 h 5890844"/>
              <a:gd name="connsiteX1045" fmla="*/ 6584256 w 12191999"/>
              <a:gd name="connsiteY1045" fmla="*/ 1703945 h 5890844"/>
              <a:gd name="connsiteX1046" fmla="*/ 6581277 w 12191999"/>
              <a:gd name="connsiteY1046" fmla="*/ 1574502 h 5890844"/>
              <a:gd name="connsiteX1047" fmla="*/ 6566381 w 12191999"/>
              <a:gd name="connsiteY1047" fmla="*/ 1567441 h 5890844"/>
              <a:gd name="connsiteX1048" fmla="*/ 7603179 w 12191999"/>
              <a:gd name="connsiteY1048" fmla="*/ 1527431 h 5890844"/>
              <a:gd name="connsiteX1049" fmla="*/ 7615094 w 12191999"/>
              <a:gd name="connsiteY1049" fmla="*/ 1609804 h 5890844"/>
              <a:gd name="connsiteX1050" fmla="*/ 7534655 w 12191999"/>
              <a:gd name="connsiteY1050" fmla="*/ 1574502 h 5890844"/>
              <a:gd name="connsiteX1051" fmla="*/ 7555509 w 12191999"/>
              <a:gd name="connsiteY1051" fmla="*/ 1630986 h 5890844"/>
              <a:gd name="connsiteX1052" fmla="*/ 7510820 w 12191999"/>
              <a:gd name="connsiteY1052" fmla="*/ 1607451 h 5890844"/>
              <a:gd name="connsiteX1053" fmla="*/ 7472088 w 12191999"/>
              <a:gd name="connsiteY1053" fmla="*/ 1630986 h 5890844"/>
              <a:gd name="connsiteX1054" fmla="*/ 7484006 w 12191999"/>
              <a:gd name="connsiteY1054" fmla="*/ 1649813 h 5890844"/>
              <a:gd name="connsiteX1055" fmla="*/ 7534655 w 12191999"/>
              <a:gd name="connsiteY1055" fmla="*/ 1661582 h 5890844"/>
              <a:gd name="connsiteX1056" fmla="*/ 7552530 w 12191999"/>
              <a:gd name="connsiteY1056" fmla="*/ 1661582 h 5890844"/>
              <a:gd name="connsiteX1057" fmla="*/ 7564447 w 12191999"/>
              <a:gd name="connsiteY1057" fmla="*/ 1663935 h 5890844"/>
              <a:gd name="connsiteX1058" fmla="*/ 7561468 w 12191999"/>
              <a:gd name="connsiteY1058" fmla="*/ 1654521 h 5890844"/>
              <a:gd name="connsiteX1059" fmla="*/ 7555509 w 12191999"/>
              <a:gd name="connsiteY1059" fmla="*/ 1630986 h 5890844"/>
              <a:gd name="connsiteX1060" fmla="*/ 7588281 w 12191999"/>
              <a:gd name="connsiteY1060" fmla="*/ 1649813 h 5890844"/>
              <a:gd name="connsiteX1061" fmla="*/ 7627012 w 12191999"/>
              <a:gd name="connsiteY1061" fmla="*/ 1670996 h 5890844"/>
              <a:gd name="connsiteX1062" fmla="*/ 7618075 w 12191999"/>
              <a:gd name="connsiteY1062" fmla="*/ 1621572 h 5890844"/>
              <a:gd name="connsiteX1063" fmla="*/ 7615094 w 12191999"/>
              <a:gd name="connsiteY1063" fmla="*/ 1619218 h 5890844"/>
              <a:gd name="connsiteX1064" fmla="*/ 7615094 w 12191999"/>
              <a:gd name="connsiteY1064" fmla="*/ 1612158 h 5890844"/>
              <a:gd name="connsiteX1065" fmla="*/ 7638929 w 12191999"/>
              <a:gd name="connsiteY1065" fmla="*/ 1612158 h 5890844"/>
              <a:gd name="connsiteX1066" fmla="*/ 7641908 w 12191999"/>
              <a:gd name="connsiteY1066" fmla="*/ 1593329 h 5890844"/>
              <a:gd name="connsiteX1067" fmla="*/ 7603179 w 12191999"/>
              <a:gd name="connsiteY1067" fmla="*/ 1527431 h 5890844"/>
              <a:gd name="connsiteX1068" fmla="*/ 6411458 w 12191999"/>
              <a:gd name="connsiteY1068" fmla="*/ 1520371 h 5890844"/>
              <a:gd name="connsiteX1069" fmla="*/ 6399540 w 12191999"/>
              <a:gd name="connsiteY1069" fmla="*/ 1534492 h 5890844"/>
              <a:gd name="connsiteX1070" fmla="*/ 6411458 w 12191999"/>
              <a:gd name="connsiteY1070" fmla="*/ 1555673 h 5890844"/>
              <a:gd name="connsiteX1071" fmla="*/ 6423375 w 12191999"/>
              <a:gd name="connsiteY1071" fmla="*/ 1567441 h 5890844"/>
              <a:gd name="connsiteX1072" fmla="*/ 6459126 w 12191999"/>
              <a:gd name="connsiteY1072" fmla="*/ 1581562 h 5890844"/>
              <a:gd name="connsiteX1073" fmla="*/ 6527650 w 12191999"/>
              <a:gd name="connsiteY1073" fmla="*/ 1539199 h 5890844"/>
              <a:gd name="connsiteX1074" fmla="*/ 6450189 w 12191999"/>
              <a:gd name="connsiteY1074" fmla="*/ 1525078 h 5890844"/>
              <a:gd name="connsiteX1075" fmla="*/ 6411458 w 12191999"/>
              <a:gd name="connsiteY1075" fmla="*/ 1520371 h 5890844"/>
              <a:gd name="connsiteX1076" fmla="*/ 7463150 w 12191999"/>
              <a:gd name="connsiteY1076" fmla="*/ 1414463 h 5890844"/>
              <a:gd name="connsiteX1077" fmla="*/ 7448254 w 12191999"/>
              <a:gd name="connsiteY1077" fmla="*/ 1437998 h 5890844"/>
              <a:gd name="connsiteX1078" fmla="*/ 7463150 w 12191999"/>
              <a:gd name="connsiteY1078" fmla="*/ 1414463 h 5890844"/>
              <a:gd name="connsiteX1079" fmla="*/ 6935815 w 12191999"/>
              <a:gd name="connsiteY1079" fmla="*/ 1383867 h 5890844"/>
              <a:gd name="connsiteX1080" fmla="*/ 6903042 w 12191999"/>
              <a:gd name="connsiteY1080" fmla="*/ 1388574 h 5890844"/>
              <a:gd name="connsiteX1081" fmla="*/ 6828560 w 12191999"/>
              <a:gd name="connsiteY1081" fmla="*/ 1419169 h 5890844"/>
              <a:gd name="connsiteX1082" fmla="*/ 6795787 w 12191999"/>
              <a:gd name="connsiteY1082" fmla="*/ 1487422 h 5890844"/>
              <a:gd name="connsiteX1083" fmla="*/ 6786850 w 12191999"/>
              <a:gd name="connsiteY1083" fmla="*/ 1743955 h 5890844"/>
              <a:gd name="connsiteX1084" fmla="*/ 6816642 w 12191999"/>
              <a:gd name="connsiteY1084" fmla="*/ 1762782 h 5890844"/>
              <a:gd name="connsiteX1085" fmla="*/ 6798767 w 12191999"/>
              <a:gd name="connsiteY1085" fmla="*/ 2075800 h 5890844"/>
              <a:gd name="connsiteX1086" fmla="*/ 6810684 w 12191999"/>
              <a:gd name="connsiteY1086" fmla="*/ 2214657 h 5890844"/>
              <a:gd name="connsiteX1087" fmla="*/ 6807704 w 12191999"/>
              <a:gd name="connsiteY1087" fmla="*/ 2289969 h 5890844"/>
              <a:gd name="connsiteX1088" fmla="*/ 6831539 w 12191999"/>
              <a:gd name="connsiteY1088" fmla="*/ 2289969 h 5890844"/>
              <a:gd name="connsiteX1089" fmla="*/ 6917938 w 12191999"/>
              <a:gd name="connsiteY1089" fmla="*/ 2167587 h 5890844"/>
              <a:gd name="connsiteX1090" fmla="*/ 6900063 w 12191999"/>
              <a:gd name="connsiteY1090" fmla="*/ 2167587 h 5890844"/>
              <a:gd name="connsiteX1091" fmla="*/ 6903042 w 12191999"/>
              <a:gd name="connsiteY1091" fmla="*/ 2120517 h 5890844"/>
              <a:gd name="connsiteX1092" fmla="*/ 6923898 w 12191999"/>
              <a:gd name="connsiteY1092" fmla="*/ 2087568 h 5890844"/>
              <a:gd name="connsiteX1093" fmla="*/ 7090739 w 12191999"/>
              <a:gd name="connsiteY1093" fmla="*/ 1863984 h 5890844"/>
              <a:gd name="connsiteX1094" fmla="*/ 7117552 w 12191999"/>
              <a:gd name="connsiteY1094" fmla="*/ 1885165 h 5890844"/>
              <a:gd name="connsiteX1095" fmla="*/ 7168200 w 12191999"/>
              <a:gd name="connsiteY1095" fmla="*/ 1842803 h 5890844"/>
              <a:gd name="connsiteX1096" fmla="*/ 7212889 w 12191999"/>
              <a:gd name="connsiteY1096" fmla="*/ 1762782 h 5890844"/>
              <a:gd name="connsiteX1097" fmla="*/ 7186076 w 12191999"/>
              <a:gd name="connsiteY1097" fmla="*/ 1743955 h 5890844"/>
              <a:gd name="connsiteX1098" fmla="*/ 7200973 w 12191999"/>
              <a:gd name="connsiteY1098" fmla="*/ 1619218 h 5890844"/>
              <a:gd name="connsiteX1099" fmla="*/ 7138407 w 12191999"/>
              <a:gd name="connsiteY1099" fmla="*/ 1508603 h 5890844"/>
              <a:gd name="connsiteX1100" fmla="*/ 7096696 w 12191999"/>
              <a:gd name="connsiteY1100" fmla="*/ 1468593 h 5890844"/>
              <a:gd name="connsiteX1101" fmla="*/ 7019236 w 12191999"/>
              <a:gd name="connsiteY1101" fmla="*/ 1473300 h 5890844"/>
              <a:gd name="connsiteX1102" fmla="*/ 6929856 w 12191999"/>
              <a:gd name="connsiteY1102" fmla="*/ 1602743 h 5890844"/>
              <a:gd name="connsiteX1103" fmla="*/ 6816642 w 12191999"/>
              <a:gd name="connsiteY1103" fmla="*/ 1762782 h 5890844"/>
              <a:gd name="connsiteX1104" fmla="*/ 6911980 w 12191999"/>
              <a:gd name="connsiteY1104" fmla="*/ 1602743 h 5890844"/>
              <a:gd name="connsiteX1105" fmla="*/ 7013276 w 12191999"/>
              <a:gd name="connsiteY1105" fmla="*/ 1456825 h 5890844"/>
              <a:gd name="connsiteX1106" fmla="*/ 7028172 w 12191999"/>
              <a:gd name="connsiteY1106" fmla="*/ 1423877 h 5890844"/>
              <a:gd name="connsiteX1107" fmla="*/ 7022214 w 12191999"/>
              <a:gd name="connsiteY1107" fmla="*/ 1412109 h 5890844"/>
              <a:gd name="connsiteX1108" fmla="*/ 7010297 w 12191999"/>
              <a:gd name="connsiteY1108" fmla="*/ 1402695 h 5890844"/>
              <a:gd name="connsiteX1109" fmla="*/ 6935815 w 12191999"/>
              <a:gd name="connsiteY1109" fmla="*/ 1383867 h 5890844"/>
              <a:gd name="connsiteX1110" fmla="*/ 9402676 w 12191999"/>
              <a:gd name="connsiteY1110" fmla="*/ 1381513 h 5890844"/>
              <a:gd name="connsiteX1111" fmla="*/ 9295420 w 12191999"/>
              <a:gd name="connsiteY1111" fmla="*/ 1402695 h 5890844"/>
              <a:gd name="connsiteX1112" fmla="*/ 9346069 w 12191999"/>
              <a:gd name="connsiteY1112" fmla="*/ 1433290 h 5890844"/>
              <a:gd name="connsiteX1113" fmla="*/ 9402676 w 12191999"/>
              <a:gd name="connsiteY1113" fmla="*/ 1405048 h 5890844"/>
              <a:gd name="connsiteX1114" fmla="*/ 9402676 w 12191999"/>
              <a:gd name="connsiteY1114" fmla="*/ 1381513 h 5890844"/>
              <a:gd name="connsiteX1115" fmla="*/ 8961739 w 12191999"/>
              <a:gd name="connsiteY1115" fmla="*/ 1355624 h 5890844"/>
              <a:gd name="connsiteX1116" fmla="*/ 8925988 w 12191999"/>
              <a:gd name="connsiteY1116" fmla="*/ 1386220 h 5890844"/>
              <a:gd name="connsiteX1117" fmla="*/ 8923009 w 12191999"/>
              <a:gd name="connsiteY1117" fmla="*/ 1440352 h 5890844"/>
              <a:gd name="connsiteX1118" fmla="*/ 8928967 w 12191999"/>
              <a:gd name="connsiteY1118" fmla="*/ 1487422 h 5890844"/>
              <a:gd name="connsiteX1119" fmla="*/ 8973656 w 12191999"/>
              <a:gd name="connsiteY1119" fmla="*/ 1449765 h 5890844"/>
              <a:gd name="connsiteX1120" fmla="*/ 8976635 w 12191999"/>
              <a:gd name="connsiteY1120" fmla="*/ 1393280 h 5890844"/>
              <a:gd name="connsiteX1121" fmla="*/ 8961739 w 12191999"/>
              <a:gd name="connsiteY1121" fmla="*/ 1355624 h 5890844"/>
              <a:gd name="connsiteX1122" fmla="*/ 10689734 w 12191999"/>
              <a:gd name="connsiteY1122" fmla="*/ 1317969 h 5890844"/>
              <a:gd name="connsiteX1123" fmla="*/ 10621210 w 12191999"/>
              <a:gd name="connsiteY1123" fmla="*/ 1348564 h 5890844"/>
              <a:gd name="connsiteX1124" fmla="*/ 10695692 w 12191999"/>
              <a:gd name="connsiteY1124" fmla="*/ 1346210 h 5890844"/>
              <a:gd name="connsiteX1125" fmla="*/ 10710589 w 12191999"/>
              <a:gd name="connsiteY1125" fmla="*/ 1336796 h 5890844"/>
              <a:gd name="connsiteX1126" fmla="*/ 10710589 w 12191999"/>
              <a:gd name="connsiteY1126" fmla="*/ 1320321 h 5890844"/>
              <a:gd name="connsiteX1127" fmla="*/ 10689734 w 12191999"/>
              <a:gd name="connsiteY1127" fmla="*/ 1317969 h 5890844"/>
              <a:gd name="connsiteX1128" fmla="*/ 9474179 w 12191999"/>
              <a:gd name="connsiteY1128" fmla="*/ 1303848 h 5890844"/>
              <a:gd name="connsiteX1129" fmla="*/ 9468221 w 12191999"/>
              <a:gd name="connsiteY1129" fmla="*/ 1306201 h 5890844"/>
              <a:gd name="connsiteX1130" fmla="*/ 9471200 w 12191999"/>
              <a:gd name="connsiteY1130" fmla="*/ 1313261 h 5890844"/>
              <a:gd name="connsiteX1131" fmla="*/ 9480138 w 12191999"/>
              <a:gd name="connsiteY1131" fmla="*/ 1308554 h 5890844"/>
              <a:gd name="connsiteX1132" fmla="*/ 9474179 w 12191999"/>
              <a:gd name="connsiteY1132" fmla="*/ 1303848 h 5890844"/>
              <a:gd name="connsiteX1133" fmla="*/ 6548691 w 12191999"/>
              <a:gd name="connsiteY1133" fmla="*/ 1298331 h 5890844"/>
              <a:gd name="connsiteX1134" fmla="*/ 6533609 w 12191999"/>
              <a:gd name="connsiteY1134" fmla="*/ 1310908 h 5890844"/>
              <a:gd name="connsiteX1135" fmla="*/ 6515732 w 12191999"/>
              <a:gd name="connsiteY1135" fmla="*/ 1346210 h 5890844"/>
              <a:gd name="connsiteX1136" fmla="*/ 6533609 w 12191999"/>
              <a:gd name="connsiteY1136" fmla="*/ 1386220 h 5890844"/>
              <a:gd name="connsiteX1137" fmla="*/ 6578299 w 12191999"/>
              <a:gd name="connsiteY1137" fmla="*/ 1402695 h 5890844"/>
              <a:gd name="connsiteX1138" fmla="*/ 6578299 w 12191999"/>
              <a:gd name="connsiteY1138" fmla="*/ 1395634 h 5890844"/>
              <a:gd name="connsiteX1139" fmla="*/ 6560422 w 12191999"/>
              <a:gd name="connsiteY1139" fmla="*/ 1306201 h 5890844"/>
              <a:gd name="connsiteX1140" fmla="*/ 6548691 w 12191999"/>
              <a:gd name="connsiteY1140" fmla="*/ 1298331 h 5890844"/>
              <a:gd name="connsiteX1141" fmla="*/ 6399540 w 12191999"/>
              <a:gd name="connsiteY1141" fmla="*/ 1289726 h 5890844"/>
              <a:gd name="connsiteX1142" fmla="*/ 6372726 w 12191999"/>
              <a:gd name="connsiteY1142" fmla="*/ 1348564 h 5890844"/>
              <a:gd name="connsiteX1143" fmla="*/ 6378684 w 12191999"/>
              <a:gd name="connsiteY1143" fmla="*/ 1355624 h 5890844"/>
              <a:gd name="connsiteX1144" fmla="*/ 6399540 w 12191999"/>
              <a:gd name="connsiteY1144" fmla="*/ 1386220 h 5890844"/>
              <a:gd name="connsiteX1145" fmla="*/ 6402519 w 12191999"/>
              <a:gd name="connsiteY1145" fmla="*/ 1402695 h 5890844"/>
              <a:gd name="connsiteX1146" fmla="*/ 6417416 w 12191999"/>
              <a:gd name="connsiteY1146" fmla="*/ 1339150 h 5890844"/>
              <a:gd name="connsiteX1147" fmla="*/ 6399540 w 12191999"/>
              <a:gd name="connsiteY1147" fmla="*/ 1289726 h 5890844"/>
              <a:gd name="connsiteX1148" fmla="*/ 6439621 w 12191999"/>
              <a:gd name="connsiteY1148" fmla="*/ 1273105 h 5890844"/>
              <a:gd name="connsiteX1149" fmla="*/ 6426354 w 12191999"/>
              <a:gd name="connsiteY1149" fmla="*/ 1275605 h 5890844"/>
              <a:gd name="connsiteX1150" fmla="*/ 6438271 w 12191999"/>
              <a:gd name="connsiteY1150" fmla="*/ 1325029 h 5890844"/>
              <a:gd name="connsiteX1151" fmla="*/ 6468064 w 12191999"/>
              <a:gd name="connsiteY1151" fmla="*/ 1299140 h 5890844"/>
              <a:gd name="connsiteX1152" fmla="*/ 6471043 w 12191999"/>
              <a:gd name="connsiteY1152" fmla="*/ 1285019 h 5890844"/>
              <a:gd name="connsiteX1153" fmla="*/ 6439621 w 12191999"/>
              <a:gd name="connsiteY1153" fmla="*/ 1273105 h 5890844"/>
              <a:gd name="connsiteX1154" fmla="*/ 9545682 w 12191999"/>
              <a:gd name="connsiteY1154" fmla="*/ 1261484 h 5890844"/>
              <a:gd name="connsiteX1155" fmla="*/ 9521848 w 12191999"/>
              <a:gd name="connsiteY1155" fmla="*/ 1263838 h 5890844"/>
              <a:gd name="connsiteX1156" fmla="*/ 9533766 w 12191999"/>
              <a:gd name="connsiteY1156" fmla="*/ 1327383 h 5890844"/>
              <a:gd name="connsiteX1157" fmla="*/ 9569516 w 12191999"/>
              <a:gd name="connsiteY1157" fmla="*/ 1320321 h 5890844"/>
              <a:gd name="connsiteX1158" fmla="*/ 9581434 w 12191999"/>
              <a:gd name="connsiteY1158" fmla="*/ 1308554 h 5890844"/>
              <a:gd name="connsiteX1159" fmla="*/ 9593351 w 12191999"/>
              <a:gd name="connsiteY1159" fmla="*/ 1301494 h 5890844"/>
              <a:gd name="connsiteX1160" fmla="*/ 9545682 w 12191999"/>
              <a:gd name="connsiteY1160" fmla="*/ 1261484 h 5890844"/>
              <a:gd name="connsiteX1161" fmla="*/ 6637884 w 12191999"/>
              <a:gd name="connsiteY1161" fmla="*/ 1205000 h 5890844"/>
              <a:gd name="connsiteX1162" fmla="*/ 6622748 w 12191999"/>
              <a:gd name="connsiteY1162" fmla="*/ 1208416 h 5890844"/>
              <a:gd name="connsiteX1163" fmla="*/ 6617030 w 12191999"/>
              <a:gd name="connsiteY1163" fmla="*/ 1207354 h 5890844"/>
              <a:gd name="connsiteX1164" fmla="*/ 6614049 w 12191999"/>
              <a:gd name="connsiteY1164" fmla="*/ 1282665 h 5890844"/>
              <a:gd name="connsiteX1165" fmla="*/ 6617030 w 12191999"/>
              <a:gd name="connsiteY1165" fmla="*/ 1209706 h 5890844"/>
              <a:gd name="connsiteX1166" fmla="*/ 6622748 w 12191999"/>
              <a:gd name="connsiteY1166" fmla="*/ 1208416 h 5890844"/>
              <a:gd name="connsiteX1167" fmla="*/ 6629691 w 12191999"/>
              <a:gd name="connsiteY1167" fmla="*/ 1209706 h 5890844"/>
              <a:gd name="connsiteX1168" fmla="*/ 6637884 w 12191999"/>
              <a:gd name="connsiteY1168" fmla="*/ 1205000 h 5890844"/>
              <a:gd name="connsiteX1169" fmla="*/ 6280368 w 12191999"/>
              <a:gd name="connsiteY1169" fmla="*/ 1195586 h 5890844"/>
              <a:gd name="connsiteX1170" fmla="*/ 6280368 w 12191999"/>
              <a:gd name="connsiteY1170" fmla="*/ 1197939 h 5890844"/>
              <a:gd name="connsiteX1171" fmla="*/ 6271431 w 12191999"/>
              <a:gd name="connsiteY1171" fmla="*/ 1214414 h 5890844"/>
              <a:gd name="connsiteX1172" fmla="*/ 6283348 w 12191999"/>
              <a:gd name="connsiteY1172" fmla="*/ 1233241 h 5890844"/>
              <a:gd name="connsiteX1173" fmla="*/ 6283348 w 12191999"/>
              <a:gd name="connsiteY1173" fmla="*/ 1254424 h 5890844"/>
              <a:gd name="connsiteX1174" fmla="*/ 6271431 w 12191999"/>
              <a:gd name="connsiteY1174" fmla="*/ 1275605 h 5890844"/>
              <a:gd name="connsiteX1175" fmla="*/ 6271431 w 12191999"/>
              <a:gd name="connsiteY1175" fmla="*/ 1317969 h 5890844"/>
              <a:gd name="connsiteX1176" fmla="*/ 6307181 w 12191999"/>
              <a:gd name="connsiteY1176" fmla="*/ 1376807 h 5890844"/>
              <a:gd name="connsiteX1177" fmla="*/ 6316120 w 12191999"/>
              <a:gd name="connsiteY1177" fmla="*/ 1376807 h 5890844"/>
              <a:gd name="connsiteX1178" fmla="*/ 6316120 w 12191999"/>
              <a:gd name="connsiteY1178" fmla="*/ 1367393 h 5890844"/>
              <a:gd name="connsiteX1179" fmla="*/ 6369747 w 12191999"/>
              <a:gd name="connsiteY1179" fmla="*/ 1348564 h 5890844"/>
              <a:gd name="connsiteX1180" fmla="*/ 6351871 w 12191999"/>
              <a:gd name="connsiteY1180" fmla="*/ 1348564 h 5890844"/>
              <a:gd name="connsiteX1181" fmla="*/ 6342934 w 12191999"/>
              <a:gd name="connsiteY1181" fmla="*/ 1308554 h 5890844"/>
              <a:gd name="connsiteX1182" fmla="*/ 6342934 w 12191999"/>
              <a:gd name="connsiteY1182" fmla="*/ 1292080 h 5890844"/>
              <a:gd name="connsiteX1183" fmla="*/ 6360809 w 12191999"/>
              <a:gd name="connsiteY1183" fmla="*/ 1261484 h 5890844"/>
              <a:gd name="connsiteX1184" fmla="*/ 6351871 w 12191999"/>
              <a:gd name="connsiteY1184" fmla="*/ 1226181 h 5890844"/>
              <a:gd name="connsiteX1185" fmla="*/ 6280368 w 12191999"/>
              <a:gd name="connsiteY1185" fmla="*/ 1195586 h 5890844"/>
              <a:gd name="connsiteX1186" fmla="*/ 6879207 w 12191999"/>
              <a:gd name="connsiteY1186" fmla="*/ 1044961 h 5890844"/>
              <a:gd name="connsiteX1187" fmla="*/ 6867291 w 12191999"/>
              <a:gd name="connsiteY1187" fmla="*/ 1080263 h 5890844"/>
              <a:gd name="connsiteX1188" fmla="*/ 6879207 w 12191999"/>
              <a:gd name="connsiteY1188" fmla="*/ 1047315 h 5890844"/>
              <a:gd name="connsiteX1189" fmla="*/ 6879207 w 12191999"/>
              <a:gd name="connsiteY1189" fmla="*/ 1044961 h 5890844"/>
              <a:gd name="connsiteX1190" fmla="*/ 9498013 w 12191999"/>
              <a:gd name="connsiteY1190" fmla="*/ 1042607 h 5890844"/>
              <a:gd name="connsiteX1191" fmla="*/ 9331173 w 12191999"/>
              <a:gd name="connsiteY1191" fmla="*/ 1150869 h 5890844"/>
              <a:gd name="connsiteX1192" fmla="*/ 9316276 w 12191999"/>
              <a:gd name="connsiteY1192" fmla="*/ 1195586 h 5890844"/>
              <a:gd name="connsiteX1193" fmla="*/ 9298401 w 12191999"/>
              <a:gd name="connsiteY1193" fmla="*/ 1270898 h 5890844"/>
              <a:gd name="connsiteX1194" fmla="*/ 9304359 w 12191999"/>
              <a:gd name="connsiteY1194" fmla="*/ 1270898 h 5890844"/>
              <a:gd name="connsiteX1195" fmla="*/ 9316276 w 12191999"/>
              <a:gd name="connsiteY1195" fmla="*/ 1261484 h 5890844"/>
              <a:gd name="connsiteX1196" fmla="*/ 9331173 w 12191999"/>
              <a:gd name="connsiteY1196" fmla="*/ 1254424 h 5890844"/>
              <a:gd name="connsiteX1197" fmla="*/ 9357986 w 12191999"/>
              <a:gd name="connsiteY1197" fmla="*/ 1235595 h 5890844"/>
              <a:gd name="connsiteX1198" fmla="*/ 9378841 w 12191999"/>
              <a:gd name="connsiteY1198" fmla="*/ 1181465 h 5890844"/>
              <a:gd name="connsiteX1199" fmla="*/ 9408635 w 12191999"/>
              <a:gd name="connsiteY1199" fmla="*/ 1148515 h 5890844"/>
              <a:gd name="connsiteX1200" fmla="*/ 9426510 w 12191999"/>
              <a:gd name="connsiteY1200" fmla="*/ 1186171 h 5890844"/>
              <a:gd name="connsiteX1201" fmla="*/ 9459282 w 12191999"/>
              <a:gd name="connsiteY1201" fmla="*/ 1146162 h 5890844"/>
              <a:gd name="connsiteX1202" fmla="*/ 9495034 w 12191999"/>
              <a:gd name="connsiteY1202" fmla="*/ 1113212 h 5890844"/>
              <a:gd name="connsiteX1203" fmla="*/ 9593351 w 12191999"/>
              <a:gd name="connsiteY1203" fmla="*/ 1101445 h 5890844"/>
              <a:gd name="connsiteX1204" fmla="*/ 9605269 w 12191999"/>
              <a:gd name="connsiteY1204" fmla="*/ 1094385 h 5890844"/>
              <a:gd name="connsiteX1205" fmla="*/ 9608248 w 12191999"/>
              <a:gd name="connsiteY1205" fmla="*/ 1082617 h 5890844"/>
              <a:gd name="connsiteX1206" fmla="*/ 9578455 w 12191999"/>
              <a:gd name="connsiteY1206" fmla="*/ 1066142 h 5890844"/>
              <a:gd name="connsiteX1207" fmla="*/ 9545682 w 12191999"/>
              <a:gd name="connsiteY1207" fmla="*/ 1056728 h 5890844"/>
              <a:gd name="connsiteX1208" fmla="*/ 9498013 w 12191999"/>
              <a:gd name="connsiteY1208" fmla="*/ 1042607 h 5890844"/>
              <a:gd name="connsiteX1209" fmla="*/ 11491165 w 12191999"/>
              <a:gd name="connsiteY1209" fmla="*/ 924932 h 5890844"/>
              <a:gd name="connsiteX1210" fmla="*/ 11333263 w 12191999"/>
              <a:gd name="connsiteY1210" fmla="*/ 1000243 h 5890844"/>
              <a:gd name="connsiteX1211" fmla="*/ 11342201 w 12191999"/>
              <a:gd name="connsiteY1211" fmla="*/ 1012012 h 5890844"/>
              <a:gd name="connsiteX1212" fmla="*/ 11500104 w 12191999"/>
              <a:gd name="connsiteY1212" fmla="*/ 939052 h 5890844"/>
              <a:gd name="connsiteX1213" fmla="*/ 11491165 w 12191999"/>
              <a:gd name="connsiteY1213" fmla="*/ 924932 h 5890844"/>
              <a:gd name="connsiteX1214" fmla="*/ 11818889 w 12191999"/>
              <a:gd name="connsiteY1214" fmla="*/ 762539 h 5890844"/>
              <a:gd name="connsiteX1215" fmla="*/ 11729511 w 12191999"/>
              <a:gd name="connsiteY1215" fmla="*/ 807255 h 5890844"/>
              <a:gd name="connsiteX1216" fmla="*/ 11833786 w 12191999"/>
              <a:gd name="connsiteY1216" fmla="*/ 774307 h 5890844"/>
              <a:gd name="connsiteX1217" fmla="*/ 11818889 w 12191999"/>
              <a:gd name="connsiteY1217" fmla="*/ 762539 h 5890844"/>
              <a:gd name="connsiteX1218" fmla="*/ 9995557 w 12191999"/>
              <a:gd name="connsiteY1218" fmla="*/ 741358 h 5890844"/>
              <a:gd name="connsiteX1219" fmla="*/ 9932991 w 12191999"/>
              <a:gd name="connsiteY1219" fmla="*/ 764893 h 5890844"/>
              <a:gd name="connsiteX1220" fmla="*/ 9953847 w 12191999"/>
              <a:gd name="connsiteY1220" fmla="*/ 811963 h 5890844"/>
              <a:gd name="connsiteX1221" fmla="*/ 9962784 w 12191999"/>
              <a:gd name="connsiteY1221" fmla="*/ 840205 h 5890844"/>
              <a:gd name="connsiteX1222" fmla="*/ 10010453 w 12191999"/>
              <a:gd name="connsiteY1222" fmla="*/ 856679 h 5890844"/>
              <a:gd name="connsiteX1223" fmla="*/ 10016411 w 12191999"/>
              <a:gd name="connsiteY1223" fmla="*/ 833144 h 5890844"/>
              <a:gd name="connsiteX1224" fmla="*/ 9998536 w 12191999"/>
              <a:gd name="connsiteY1224" fmla="*/ 774307 h 5890844"/>
              <a:gd name="connsiteX1225" fmla="*/ 9995557 w 12191999"/>
              <a:gd name="connsiteY1225" fmla="*/ 764893 h 5890844"/>
              <a:gd name="connsiteX1226" fmla="*/ 9995557 w 12191999"/>
              <a:gd name="connsiteY1226" fmla="*/ 741358 h 5890844"/>
              <a:gd name="connsiteX1227" fmla="*/ 7209910 w 12191999"/>
              <a:gd name="connsiteY1227" fmla="*/ 651924 h 5890844"/>
              <a:gd name="connsiteX1228" fmla="*/ 7141386 w 12191999"/>
              <a:gd name="connsiteY1228" fmla="*/ 673105 h 5890844"/>
              <a:gd name="connsiteX1229" fmla="*/ 7054986 w 12191999"/>
              <a:gd name="connsiteY1229" fmla="*/ 708408 h 5890844"/>
              <a:gd name="connsiteX1230" fmla="*/ 7054986 w 12191999"/>
              <a:gd name="connsiteY1230" fmla="*/ 746064 h 5890844"/>
              <a:gd name="connsiteX1231" fmla="*/ 7189055 w 12191999"/>
              <a:gd name="connsiteY1231" fmla="*/ 687226 h 5890844"/>
              <a:gd name="connsiteX1232" fmla="*/ 7209910 w 12191999"/>
              <a:gd name="connsiteY1232" fmla="*/ 651924 h 5890844"/>
              <a:gd name="connsiteX1233" fmla="*/ 12122115 w 12191999"/>
              <a:gd name="connsiteY1233" fmla="*/ 613733 h 5890844"/>
              <a:gd name="connsiteX1234" fmla="*/ 12090005 w 12191999"/>
              <a:gd name="connsiteY1234" fmla="*/ 626035 h 5890844"/>
              <a:gd name="connsiteX1235" fmla="*/ 12054254 w 12191999"/>
              <a:gd name="connsiteY1235" fmla="*/ 654278 h 5890844"/>
              <a:gd name="connsiteX1236" fmla="*/ 12116819 w 12191999"/>
              <a:gd name="connsiteY1236" fmla="*/ 640156 h 5890844"/>
              <a:gd name="connsiteX1237" fmla="*/ 12131715 w 12191999"/>
              <a:gd name="connsiteY1237" fmla="*/ 633095 h 5890844"/>
              <a:gd name="connsiteX1238" fmla="*/ 12140653 w 12191999"/>
              <a:gd name="connsiteY1238" fmla="*/ 630743 h 5890844"/>
              <a:gd name="connsiteX1239" fmla="*/ 12131483 w 12191999"/>
              <a:gd name="connsiteY1239" fmla="*/ 613790 h 5890844"/>
              <a:gd name="connsiteX1240" fmla="*/ 12122115 w 12191999"/>
              <a:gd name="connsiteY1240" fmla="*/ 613733 h 5890844"/>
              <a:gd name="connsiteX1241" fmla="*/ 9906177 w 12191999"/>
              <a:gd name="connsiteY1241" fmla="*/ 604854 h 5890844"/>
              <a:gd name="connsiteX1242" fmla="*/ 9795944 w 12191999"/>
              <a:gd name="connsiteY1242" fmla="*/ 630743 h 5890844"/>
              <a:gd name="connsiteX1243" fmla="*/ 9676772 w 12191999"/>
              <a:gd name="connsiteY1243" fmla="*/ 668399 h 5890844"/>
              <a:gd name="connsiteX1244" fmla="*/ 9623144 w 12191999"/>
              <a:gd name="connsiteY1244" fmla="*/ 680166 h 5890844"/>
              <a:gd name="connsiteX1245" fmla="*/ 9581434 w 12191999"/>
              <a:gd name="connsiteY1245" fmla="*/ 706055 h 5890844"/>
              <a:gd name="connsiteX1246" fmla="*/ 9500992 w 12191999"/>
              <a:gd name="connsiteY1246" fmla="*/ 727237 h 5890844"/>
              <a:gd name="connsiteX1247" fmla="*/ 9426510 w 12191999"/>
              <a:gd name="connsiteY1247" fmla="*/ 753125 h 5890844"/>
              <a:gd name="connsiteX1248" fmla="*/ 9414593 w 12191999"/>
              <a:gd name="connsiteY1248" fmla="*/ 762539 h 5890844"/>
              <a:gd name="connsiteX1249" fmla="*/ 9399697 w 12191999"/>
              <a:gd name="connsiteY1249" fmla="*/ 762539 h 5890844"/>
              <a:gd name="connsiteX1250" fmla="*/ 9393739 w 12191999"/>
              <a:gd name="connsiteY1250" fmla="*/ 767247 h 5890844"/>
              <a:gd name="connsiteX1251" fmla="*/ 9387779 w 12191999"/>
              <a:gd name="connsiteY1251" fmla="*/ 774307 h 5890844"/>
              <a:gd name="connsiteX1252" fmla="*/ 9384800 w 12191999"/>
              <a:gd name="connsiteY1252" fmla="*/ 774307 h 5890844"/>
              <a:gd name="connsiteX1253" fmla="*/ 9366925 w 12191999"/>
              <a:gd name="connsiteY1253" fmla="*/ 774307 h 5890844"/>
              <a:gd name="connsiteX1254" fmla="*/ 9331173 w 12191999"/>
              <a:gd name="connsiteY1254" fmla="*/ 790782 h 5890844"/>
              <a:gd name="connsiteX1255" fmla="*/ 9253710 w 12191999"/>
              <a:gd name="connsiteY1255" fmla="*/ 809609 h 5890844"/>
              <a:gd name="connsiteX1256" fmla="*/ 9128579 w 12191999"/>
              <a:gd name="connsiteY1256" fmla="*/ 849619 h 5890844"/>
              <a:gd name="connsiteX1257" fmla="*/ 9125600 w 12191999"/>
              <a:gd name="connsiteY1257" fmla="*/ 854326 h 5890844"/>
              <a:gd name="connsiteX1258" fmla="*/ 9045159 w 12191999"/>
              <a:gd name="connsiteY1258" fmla="*/ 877861 h 5890844"/>
              <a:gd name="connsiteX1259" fmla="*/ 9033243 w 12191999"/>
              <a:gd name="connsiteY1259" fmla="*/ 877861 h 5890844"/>
              <a:gd name="connsiteX1260" fmla="*/ 8961739 w 12191999"/>
              <a:gd name="connsiteY1260" fmla="*/ 906103 h 5890844"/>
              <a:gd name="connsiteX1261" fmla="*/ 8905132 w 12191999"/>
              <a:gd name="connsiteY1261" fmla="*/ 920224 h 5890844"/>
              <a:gd name="connsiteX1262" fmla="*/ 8902153 w 12191999"/>
              <a:gd name="connsiteY1262" fmla="*/ 924932 h 5890844"/>
              <a:gd name="connsiteX1263" fmla="*/ 8881299 w 12191999"/>
              <a:gd name="connsiteY1263" fmla="*/ 927284 h 5890844"/>
              <a:gd name="connsiteX1264" fmla="*/ 8866402 w 12191999"/>
              <a:gd name="connsiteY1264" fmla="*/ 931992 h 5890844"/>
              <a:gd name="connsiteX1265" fmla="*/ 8818733 w 12191999"/>
              <a:gd name="connsiteY1265" fmla="*/ 953173 h 5890844"/>
              <a:gd name="connsiteX1266" fmla="*/ 8639974 w 12191999"/>
              <a:gd name="connsiteY1266" fmla="*/ 1000243 h 5890844"/>
              <a:gd name="connsiteX1267" fmla="*/ 8636995 w 12191999"/>
              <a:gd name="connsiteY1267" fmla="*/ 1004951 h 5890844"/>
              <a:gd name="connsiteX1268" fmla="*/ 8535699 w 12191999"/>
              <a:gd name="connsiteY1268" fmla="*/ 1028486 h 5890844"/>
              <a:gd name="connsiteX1269" fmla="*/ 8532719 w 12191999"/>
              <a:gd name="connsiteY1269" fmla="*/ 1035547 h 5890844"/>
              <a:gd name="connsiteX1270" fmla="*/ 8318210 w 12191999"/>
              <a:gd name="connsiteY1270" fmla="*/ 1092031 h 5890844"/>
              <a:gd name="connsiteX1271" fmla="*/ 8306293 w 12191999"/>
              <a:gd name="connsiteY1271" fmla="*/ 1101445 h 5890844"/>
              <a:gd name="connsiteX1272" fmla="*/ 8270542 w 12191999"/>
              <a:gd name="connsiteY1272" fmla="*/ 1103798 h 5890844"/>
              <a:gd name="connsiteX1273" fmla="*/ 8273521 w 12191999"/>
              <a:gd name="connsiteY1273" fmla="*/ 1106152 h 5890844"/>
              <a:gd name="connsiteX1274" fmla="*/ 8273521 w 12191999"/>
              <a:gd name="connsiteY1274" fmla="*/ 1108506 h 5890844"/>
              <a:gd name="connsiteX1275" fmla="*/ 8219893 w 12191999"/>
              <a:gd name="connsiteY1275" fmla="*/ 1127334 h 5890844"/>
              <a:gd name="connsiteX1276" fmla="*/ 8210955 w 12191999"/>
              <a:gd name="connsiteY1276" fmla="*/ 1132041 h 5890844"/>
              <a:gd name="connsiteX1277" fmla="*/ 8210955 w 12191999"/>
              <a:gd name="connsiteY1277" fmla="*/ 1129687 h 5890844"/>
              <a:gd name="connsiteX1278" fmla="*/ 8213935 w 12191999"/>
              <a:gd name="connsiteY1278" fmla="*/ 1127334 h 5890844"/>
              <a:gd name="connsiteX1279" fmla="*/ 8187122 w 12191999"/>
              <a:gd name="connsiteY1279" fmla="*/ 1134395 h 5890844"/>
              <a:gd name="connsiteX1280" fmla="*/ 8175204 w 12191999"/>
              <a:gd name="connsiteY1280" fmla="*/ 1141455 h 5890844"/>
              <a:gd name="connsiteX1281" fmla="*/ 8115617 w 12191999"/>
              <a:gd name="connsiteY1281" fmla="*/ 1150869 h 5890844"/>
              <a:gd name="connsiteX1282" fmla="*/ 8079866 w 12191999"/>
              <a:gd name="connsiteY1282" fmla="*/ 1157930 h 5890844"/>
              <a:gd name="connsiteX1283" fmla="*/ 8044114 w 12191999"/>
              <a:gd name="connsiteY1283" fmla="*/ 1157930 h 5890844"/>
              <a:gd name="connsiteX1284" fmla="*/ 8008363 w 12191999"/>
              <a:gd name="connsiteY1284" fmla="*/ 1188525 h 5890844"/>
              <a:gd name="connsiteX1285" fmla="*/ 7984528 w 12191999"/>
              <a:gd name="connsiteY1285" fmla="*/ 1190879 h 5890844"/>
              <a:gd name="connsiteX1286" fmla="*/ 7972611 w 12191999"/>
              <a:gd name="connsiteY1286" fmla="*/ 1188525 h 5890844"/>
              <a:gd name="connsiteX1287" fmla="*/ 7960694 w 12191999"/>
              <a:gd name="connsiteY1287" fmla="*/ 1197939 h 5890844"/>
              <a:gd name="connsiteX1288" fmla="*/ 7889191 w 12191999"/>
              <a:gd name="connsiteY1288" fmla="*/ 1216767 h 5890844"/>
              <a:gd name="connsiteX1289" fmla="*/ 7853440 w 12191999"/>
              <a:gd name="connsiteY1289" fmla="*/ 1280313 h 5890844"/>
              <a:gd name="connsiteX1290" fmla="*/ 7865356 w 12191999"/>
              <a:gd name="connsiteY1290" fmla="*/ 1353271 h 5890844"/>
              <a:gd name="connsiteX1291" fmla="*/ 7841522 w 12191999"/>
              <a:gd name="connsiteY1291" fmla="*/ 1367393 h 5890844"/>
              <a:gd name="connsiteX1292" fmla="*/ 7829605 w 12191999"/>
              <a:gd name="connsiteY1292" fmla="*/ 1386220 h 5890844"/>
              <a:gd name="connsiteX1293" fmla="*/ 7820667 w 12191999"/>
              <a:gd name="connsiteY1293" fmla="*/ 1395634 h 5890844"/>
              <a:gd name="connsiteX1294" fmla="*/ 7820667 w 12191999"/>
              <a:gd name="connsiteY1294" fmla="*/ 1428584 h 5890844"/>
              <a:gd name="connsiteX1295" fmla="*/ 7832584 w 12191999"/>
              <a:gd name="connsiteY1295" fmla="*/ 1536846 h 5890844"/>
              <a:gd name="connsiteX1296" fmla="*/ 7865356 w 12191999"/>
              <a:gd name="connsiteY1296" fmla="*/ 1847509 h 5890844"/>
              <a:gd name="connsiteX1297" fmla="*/ 7877273 w 12191999"/>
              <a:gd name="connsiteY1297" fmla="*/ 1899286 h 5890844"/>
              <a:gd name="connsiteX1298" fmla="*/ 8059010 w 12191999"/>
              <a:gd name="connsiteY1298" fmla="*/ 1783965 h 5890844"/>
              <a:gd name="connsiteX1299" fmla="*/ 8091784 w 12191999"/>
              <a:gd name="connsiteY1299" fmla="*/ 1762782 h 5890844"/>
              <a:gd name="connsiteX1300" fmla="*/ 8270542 w 12191999"/>
              <a:gd name="connsiteY1300" fmla="*/ 1649813 h 5890844"/>
              <a:gd name="connsiteX1301" fmla="*/ 8309272 w 12191999"/>
              <a:gd name="connsiteY1301" fmla="*/ 1623926 h 5890844"/>
              <a:gd name="connsiteX1302" fmla="*/ 8348003 w 12191999"/>
              <a:gd name="connsiteY1302" fmla="*/ 1600391 h 5890844"/>
              <a:gd name="connsiteX1303" fmla="*/ 8416527 w 12191999"/>
              <a:gd name="connsiteY1303" fmla="*/ 1558027 h 5890844"/>
              <a:gd name="connsiteX1304" fmla="*/ 8607202 w 12191999"/>
              <a:gd name="connsiteY1304" fmla="*/ 1435644 h 5890844"/>
              <a:gd name="connsiteX1305" fmla="*/ 8726374 w 12191999"/>
              <a:gd name="connsiteY1305" fmla="*/ 1360331 h 5890844"/>
              <a:gd name="connsiteX1306" fmla="*/ 8818733 w 12191999"/>
              <a:gd name="connsiteY1306" fmla="*/ 1301494 h 5890844"/>
              <a:gd name="connsiteX1307" fmla="*/ 8893215 w 12191999"/>
              <a:gd name="connsiteY1307" fmla="*/ 1254424 h 5890844"/>
              <a:gd name="connsiteX1308" fmla="*/ 8920028 w 12191999"/>
              <a:gd name="connsiteY1308" fmla="*/ 1235595 h 5890844"/>
              <a:gd name="connsiteX1309" fmla="*/ 8937905 w 12191999"/>
              <a:gd name="connsiteY1309" fmla="*/ 1216767 h 5890844"/>
              <a:gd name="connsiteX1310" fmla="*/ 8949823 w 12191999"/>
              <a:gd name="connsiteY1310" fmla="*/ 1214414 h 5890844"/>
              <a:gd name="connsiteX1311" fmla="*/ 9024305 w 12191999"/>
              <a:gd name="connsiteY1311" fmla="*/ 1169697 h 5890844"/>
              <a:gd name="connsiteX1312" fmla="*/ 9104746 w 12191999"/>
              <a:gd name="connsiteY1312" fmla="*/ 1120274 h 5890844"/>
              <a:gd name="connsiteX1313" fmla="*/ 9104746 w 12191999"/>
              <a:gd name="connsiteY1313" fmla="*/ 1117920 h 5890844"/>
              <a:gd name="connsiteX1314" fmla="*/ 9128579 w 12191999"/>
              <a:gd name="connsiteY1314" fmla="*/ 1103798 h 5890844"/>
              <a:gd name="connsiteX1315" fmla="*/ 9191145 w 12191999"/>
              <a:gd name="connsiteY1315" fmla="*/ 1066142 h 5890844"/>
              <a:gd name="connsiteX1316" fmla="*/ 9426510 w 12191999"/>
              <a:gd name="connsiteY1316" fmla="*/ 915517 h 5890844"/>
              <a:gd name="connsiteX1317" fmla="*/ 9596330 w 12191999"/>
              <a:gd name="connsiteY1317" fmla="*/ 809609 h 5890844"/>
              <a:gd name="connsiteX1318" fmla="*/ 9885323 w 12191999"/>
              <a:gd name="connsiteY1318" fmla="*/ 628389 h 5890844"/>
              <a:gd name="connsiteX1319" fmla="*/ 9906177 w 12191999"/>
              <a:gd name="connsiteY1319" fmla="*/ 604854 h 5890844"/>
              <a:gd name="connsiteX1320" fmla="*/ 7388668 w 12191999"/>
              <a:gd name="connsiteY1320" fmla="*/ 548369 h 5890844"/>
              <a:gd name="connsiteX1321" fmla="*/ 7257579 w 12191999"/>
              <a:gd name="connsiteY1321" fmla="*/ 647216 h 5890844"/>
              <a:gd name="connsiteX1322" fmla="*/ 7352917 w 12191999"/>
              <a:gd name="connsiteY1322" fmla="*/ 602500 h 5890844"/>
              <a:gd name="connsiteX1323" fmla="*/ 7388668 w 12191999"/>
              <a:gd name="connsiteY1323" fmla="*/ 586025 h 5890844"/>
              <a:gd name="connsiteX1324" fmla="*/ 7391647 w 12191999"/>
              <a:gd name="connsiteY1324" fmla="*/ 578965 h 5890844"/>
              <a:gd name="connsiteX1325" fmla="*/ 7388668 w 12191999"/>
              <a:gd name="connsiteY1325" fmla="*/ 548369 h 5890844"/>
              <a:gd name="connsiteX1326" fmla="*/ 7460171 w 12191999"/>
              <a:gd name="connsiteY1326" fmla="*/ 473057 h 5890844"/>
              <a:gd name="connsiteX1327" fmla="*/ 7436338 w 12191999"/>
              <a:gd name="connsiteY1327" fmla="*/ 482471 h 5890844"/>
              <a:gd name="connsiteX1328" fmla="*/ 7460171 w 12191999"/>
              <a:gd name="connsiteY1328" fmla="*/ 473057 h 5890844"/>
              <a:gd name="connsiteX1329" fmla="*/ 10696810 w 12191999"/>
              <a:gd name="connsiteY1329" fmla="*/ 298308 h 5890844"/>
              <a:gd name="connsiteX1330" fmla="*/ 10692713 w 12191999"/>
              <a:gd name="connsiteY1330" fmla="*/ 303603 h 5890844"/>
              <a:gd name="connsiteX1331" fmla="*/ 10677817 w 12191999"/>
              <a:gd name="connsiteY1331" fmla="*/ 310665 h 5890844"/>
              <a:gd name="connsiteX1332" fmla="*/ 10645045 w 12191999"/>
              <a:gd name="connsiteY1332" fmla="*/ 331846 h 5890844"/>
              <a:gd name="connsiteX1333" fmla="*/ 10630147 w 12191999"/>
              <a:gd name="connsiteY1333" fmla="*/ 338906 h 5890844"/>
              <a:gd name="connsiteX1334" fmla="*/ 10510976 w 12191999"/>
              <a:gd name="connsiteY1334" fmla="*/ 414218 h 5890844"/>
              <a:gd name="connsiteX1335" fmla="*/ 10496080 w 12191999"/>
              <a:gd name="connsiteY1335" fmla="*/ 435401 h 5890844"/>
              <a:gd name="connsiteX1336" fmla="*/ 10481183 w 12191999"/>
              <a:gd name="connsiteY1336" fmla="*/ 470704 h 5890844"/>
              <a:gd name="connsiteX1337" fmla="*/ 10442452 w 12191999"/>
              <a:gd name="connsiteY1337" fmla="*/ 510712 h 5890844"/>
              <a:gd name="connsiteX1338" fmla="*/ 10442452 w 12191999"/>
              <a:gd name="connsiteY1338" fmla="*/ 555430 h 5890844"/>
              <a:gd name="connsiteX1339" fmla="*/ 10430535 w 12191999"/>
              <a:gd name="connsiteY1339" fmla="*/ 593086 h 5890844"/>
              <a:gd name="connsiteX1340" fmla="*/ 10543748 w 12191999"/>
              <a:gd name="connsiteY1340" fmla="*/ 501299 h 5890844"/>
              <a:gd name="connsiteX1341" fmla="*/ 10591417 w 12191999"/>
              <a:gd name="connsiteY1341" fmla="*/ 454229 h 5890844"/>
              <a:gd name="connsiteX1342" fmla="*/ 10564604 w 12191999"/>
              <a:gd name="connsiteY1342" fmla="*/ 437753 h 5890844"/>
              <a:gd name="connsiteX1343" fmla="*/ 10594396 w 12191999"/>
              <a:gd name="connsiteY1343" fmla="*/ 425986 h 5890844"/>
              <a:gd name="connsiteX1344" fmla="*/ 10594396 w 12191999"/>
              <a:gd name="connsiteY1344" fmla="*/ 451875 h 5890844"/>
              <a:gd name="connsiteX1345" fmla="*/ 10630147 w 12191999"/>
              <a:gd name="connsiteY1345" fmla="*/ 475410 h 5890844"/>
              <a:gd name="connsiteX1346" fmla="*/ 10656961 w 12191999"/>
              <a:gd name="connsiteY1346" fmla="*/ 433047 h 5890844"/>
              <a:gd name="connsiteX1347" fmla="*/ 10642065 w 12191999"/>
              <a:gd name="connsiteY1347" fmla="*/ 397745 h 5890844"/>
              <a:gd name="connsiteX1348" fmla="*/ 10665899 w 12191999"/>
              <a:gd name="connsiteY1348" fmla="*/ 376562 h 5890844"/>
              <a:gd name="connsiteX1349" fmla="*/ 10725485 w 12191999"/>
              <a:gd name="connsiteY1349" fmla="*/ 381270 h 5890844"/>
              <a:gd name="connsiteX1350" fmla="*/ 10770174 w 12191999"/>
              <a:gd name="connsiteY1350" fmla="*/ 393037 h 5890844"/>
              <a:gd name="connsiteX1351" fmla="*/ 10841679 w 12191999"/>
              <a:gd name="connsiteY1351" fmla="*/ 350674 h 5890844"/>
              <a:gd name="connsiteX1352" fmla="*/ 10823802 w 12191999"/>
              <a:gd name="connsiteY1352" fmla="*/ 329492 h 5890844"/>
              <a:gd name="connsiteX1353" fmla="*/ 10773155 w 12191999"/>
              <a:gd name="connsiteY1353" fmla="*/ 313018 h 5890844"/>
              <a:gd name="connsiteX1354" fmla="*/ 10740381 w 12191999"/>
              <a:gd name="connsiteY1354" fmla="*/ 310665 h 5890844"/>
              <a:gd name="connsiteX1355" fmla="*/ 10713568 w 12191999"/>
              <a:gd name="connsiteY1355" fmla="*/ 305957 h 5890844"/>
              <a:gd name="connsiteX1356" fmla="*/ 10698671 w 12191999"/>
              <a:gd name="connsiteY1356" fmla="*/ 303603 h 5890844"/>
              <a:gd name="connsiteX1357" fmla="*/ 10696810 w 12191999"/>
              <a:gd name="connsiteY1357" fmla="*/ 298308 h 5890844"/>
              <a:gd name="connsiteX1358" fmla="*/ 10248797 w 12191999"/>
              <a:gd name="connsiteY1358" fmla="*/ 294189 h 5890844"/>
              <a:gd name="connsiteX1359" fmla="*/ 10233901 w 12191999"/>
              <a:gd name="connsiteY1359" fmla="*/ 298897 h 5890844"/>
              <a:gd name="connsiteX1360" fmla="*/ 10248797 w 12191999"/>
              <a:gd name="connsiteY1360" fmla="*/ 310665 h 5890844"/>
              <a:gd name="connsiteX1361" fmla="*/ 10248797 w 12191999"/>
              <a:gd name="connsiteY1361" fmla="*/ 294189 h 5890844"/>
              <a:gd name="connsiteX1362" fmla="*/ 10665899 w 12191999"/>
              <a:gd name="connsiteY1362" fmla="*/ 263594 h 5890844"/>
              <a:gd name="connsiteX1363" fmla="*/ 10668878 w 12191999"/>
              <a:gd name="connsiteY1363" fmla="*/ 265947 h 5890844"/>
              <a:gd name="connsiteX1364" fmla="*/ 10665899 w 12191999"/>
              <a:gd name="connsiteY1364" fmla="*/ 263594 h 5890844"/>
              <a:gd name="connsiteX1365" fmla="*/ 8142431 w 12191999"/>
              <a:gd name="connsiteY1365" fmla="*/ 178868 h 5890844"/>
              <a:gd name="connsiteX1366" fmla="*/ 8100721 w 12191999"/>
              <a:gd name="connsiteY1366" fmla="*/ 190636 h 5890844"/>
              <a:gd name="connsiteX1367" fmla="*/ 8124556 w 12191999"/>
              <a:gd name="connsiteY1367" fmla="*/ 225938 h 5890844"/>
              <a:gd name="connsiteX1368" fmla="*/ 8160308 w 12191999"/>
              <a:gd name="connsiteY1368" fmla="*/ 207109 h 5890844"/>
              <a:gd name="connsiteX1369" fmla="*/ 8142431 w 12191999"/>
              <a:gd name="connsiteY1369" fmla="*/ 178868 h 5890844"/>
              <a:gd name="connsiteX1370" fmla="*/ 11434793 w 12191999"/>
              <a:gd name="connsiteY1370" fmla="*/ 29566 h 5890844"/>
              <a:gd name="connsiteX1371" fmla="*/ 11416683 w 12191999"/>
              <a:gd name="connsiteY1371" fmla="*/ 37656 h 5890844"/>
              <a:gd name="connsiteX1372" fmla="*/ 11392849 w 12191999"/>
              <a:gd name="connsiteY1372" fmla="*/ 49424 h 5890844"/>
              <a:gd name="connsiteX1373" fmla="*/ 11389870 w 12191999"/>
              <a:gd name="connsiteY1373" fmla="*/ 65899 h 5890844"/>
              <a:gd name="connsiteX1374" fmla="*/ 11404766 w 12191999"/>
              <a:gd name="connsiteY1374" fmla="*/ 115323 h 5890844"/>
              <a:gd name="connsiteX1375" fmla="*/ 11452436 w 12191999"/>
              <a:gd name="connsiteY1375" fmla="*/ 124737 h 5890844"/>
              <a:gd name="connsiteX1376" fmla="*/ 11491165 w 12191999"/>
              <a:gd name="connsiteY1376" fmla="*/ 124737 h 5890844"/>
              <a:gd name="connsiteX1377" fmla="*/ 11452436 w 12191999"/>
              <a:gd name="connsiteY1377" fmla="*/ 122383 h 5890844"/>
              <a:gd name="connsiteX1378" fmla="*/ 11476269 w 12191999"/>
              <a:gd name="connsiteY1378" fmla="*/ 96494 h 5890844"/>
              <a:gd name="connsiteX1379" fmla="*/ 11476269 w 12191999"/>
              <a:gd name="connsiteY1379" fmla="*/ 49424 h 5890844"/>
              <a:gd name="connsiteX1380" fmla="*/ 11434793 w 12191999"/>
              <a:gd name="connsiteY1380" fmla="*/ 29566 h 5890844"/>
              <a:gd name="connsiteX1381" fmla="*/ 12161509 w 12191999"/>
              <a:gd name="connsiteY1381" fmla="*/ 0 h 5890844"/>
              <a:gd name="connsiteX1382" fmla="*/ 12191302 w 12191999"/>
              <a:gd name="connsiteY1382" fmla="*/ 25889 h 5890844"/>
              <a:gd name="connsiteX1383" fmla="*/ 12191302 w 12191999"/>
              <a:gd name="connsiteY1383" fmla="*/ 162393 h 5890844"/>
              <a:gd name="connsiteX1384" fmla="*/ 12191302 w 12191999"/>
              <a:gd name="connsiteY1384" fmla="*/ 218877 h 5890844"/>
              <a:gd name="connsiteX1385" fmla="*/ 12191302 w 12191999"/>
              <a:gd name="connsiteY1385" fmla="*/ 416572 h 5890844"/>
              <a:gd name="connsiteX1386" fmla="*/ 12191302 w 12191999"/>
              <a:gd name="connsiteY1386" fmla="*/ 454229 h 5890844"/>
              <a:gd name="connsiteX1387" fmla="*/ 12191302 w 12191999"/>
              <a:gd name="connsiteY1387" fmla="*/ 538955 h 5890844"/>
              <a:gd name="connsiteX1388" fmla="*/ 12191302 w 12191999"/>
              <a:gd name="connsiteY1388" fmla="*/ 651924 h 5890844"/>
              <a:gd name="connsiteX1389" fmla="*/ 12191302 w 12191999"/>
              <a:gd name="connsiteY1389" fmla="*/ 689580 h 5890844"/>
              <a:gd name="connsiteX1390" fmla="*/ 12191302 w 12191999"/>
              <a:gd name="connsiteY1390" fmla="*/ 840205 h 5890844"/>
              <a:gd name="connsiteX1391" fmla="*/ 12191302 w 12191999"/>
              <a:gd name="connsiteY1391" fmla="*/ 906103 h 5890844"/>
              <a:gd name="connsiteX1392" fmla="*/ 12191302 w 12191999"/>
              <a:gd name="connsiteY1392" fmla="*/ 972002 h 5890844"/>
              <a:gd name="connsiteX1393" fmla="*/ 12191302 w 12191999"/>
              <a:gd name="connsiteY1393" fmla="*/ 1094385 h 5890844"/>
              <a:gd name="connsiteX1394" fmla="*/ 12191302 w 12191999"/>
              <a:gd name="connsiteY1394" fmla="*/ 1263838 h 5890844"/>
              <a:gd name="connsiteX1395" fmla="*/ 12191302 w 12191999"/>
              <a:gd name="connsiteY1395" fmla="*/ 1339150 h 5890844"/>
              <a:gd name="connsiteX1396" fmla="*/ 12191302 w 12191999"/>
              <a:gd name="connsiteY1396" fmla="*/ 1348564 h 5890844"/>
              <a:gd name="connsiteX1397" fmla="*/ 12191302 w 12191999"/>
              <a:gd name="connsiteY1397" fmla="*/ 1376807 h 5890844"/>
              <a:gd name="connsiteX1398" fmla="*/ 12191302 w 12191999"/>
              <a:gd name="connsiteY1398" fmla="*/ 1489775 h 5890844"/>
              <a:gd name="connsiteX1399" fmla="*/ 12191302 w 12191999"/>
              <a:gd name="connsiteY1399" fmla="*/ 1574502 h 5890844"/>
              <a:gd name="connsiteX1400" fmla="*/ 12191302 w 12191999"/>
              <a:gd name="connsiteY1400" fmla="*/ 1678056 h 5890844"/>
              <a:gd name="connsiteX1401" fmla="*/ 12191302 w 12191999"/>
              <a:gd name="connsiteY1401" fmla="*/ 1706298 h 5890844"/>
              <a:gd name="connsiteX1402" fmla="*/ 12191302 w 12191999"/>
              <a:gd name="connsiteY1402" fmla="*/ 1772196 h 5890844"/>
              <a:gd name="connsiteX1403" fmla="*/ 12191302 w 12191999"/>
              <a:gd name="connsiteY1403" fmla="*/ 1866337 h 5890844"/>
              <a:gd name="connsiteX1404" fmla="*/ 12191302 w 12191999"/>
              <a:gd name="connsiteY1404" fmla="*/ 1979306 h 5890844"/>
              <a:gd name="connsiteX1405" fmla="*/ 12191302 w 12191999"/>
              <a:gd name="connsiteY1405" fmla="*/ 2101689 h 5890844"/>
              <a:gd name="connsiteX1406" fmla="*/ 12191302 w 12191999"/>
              <a:gd name="connsiteY1406" fmla="*/ 2139346 h 5890844"/>
              <a:gd name="connsiteX1407" fmla="*/ 12191302 w 12191999"/>
              <a:gd name="connsiteY1407" fmla="*/ 2252313 h 5890844"/>
              <a:gd name="connsiteX1408" fmla="*/ 12191302 w 12191999"/>
              <a:gd name="connsiteY1408" fmla="*/ 2318212 h 5890844"/>
              <a:gd name="connsiteX1409" fmla="*/ 12191302 w 12191999"/>
              <a:gd name="connsiteY1409" fmla="*/ 2355868 h 5890844"/>
              <a:gd name="connsiteX1410" fmla="*/ 12113840 w 12191999"/>
              <a:gd name="connsiteY1410" fmla="*/ 2381757 h 5890844"/>
              <a:gd name="connsiteX1411" fmla="*/ 11285595 w 12191999"/>
              <a:gd name="connsiteY1411" fmla="*/ 2635936 h 5890844"/>
              <a:gd name="connsiteX1412" fmla="*/ 10409680 w 12191999"/>
              <a:gd name="connsiteY1412" fmla="*/ 2908944 h 5890844"/>
              <a:gd name="connsiteX1413" fmla="*/ 9581434 w 12191999"/>
              <a:gd name="connsiteY1413" fmla="*/ 3165477 h 5890844"/>
              <a:gd name="connsiteX1414" fmla="*/ 9286483 w 12191999"/>
              <a:gd name="connsiteY1414" fmla="*/ 3259617 h 5890844"/>
              <a:gd name="connsiteX1415" fmla="*/ 9238814 w 12191999"/>
              <a:gd name="connsiteY1415" fmla="*/ 3278445 h 5890844"/>
              <a:gd name="connsiteX1416" fmla="*/ 8675726 w 12191999"/>
              <a:gd name="connsiteY1416" fmla="*/ 3457313 h 5890844"/>
              <a:gd name="connsiteX1417" fmla="*/ 8592306 w 12191999"/>
              <a:gd name="connsiteY1417" fmla="*/ 3485555 h 5890844"/>
              <a:gd name="connsiteX1418" fmla="*/ 8535699 w 12191999"/>
              <a:gd name="connsiteY1418" fmla="*/ 3504383 h 5890844"/>
              <a:gd name="connsiteX1419" fmla="*/ 8508886 w 12191999"/>
              <a:gd name="connsiteY1419" fmla="*/ 3511443 h 5890844"/>
              <a:gd name="connsiteX1420" fmla="*/ 8473133 w 12191999"/>
              <a:gd name="connsiteY1420" fmla="*/ 3542039 h 5890844"/>
              <a:gd name="connsiteX1421" fmla="*/ 8604223 w 12191999"/>
              <a:gd name="connsiteY1421" fmla="*/ 3605584 h 5890844"/>
              <a:gd name="connsiteX1422" fmla="*/ 8663809 w 12191999"/>
              <a:gd name="connsiteY1422" fmla="*/ 3542039 h 5890844"/>
              <a:gd name="connsiteX1423" fmla="*/ 8663809 w 12191999"/>
              <a:gd name="connsiteY1423" fmla="*/ 3598523 h 5890844"/>
              <a:gd name="connsiteX1424" fmla="*/ 8657850 w 12191999"/>
              <a:gd name="connsiteY1424" fmla="*/ 3633826 h 5890844"/>
              <a:gd name="connsiteX1425" fmla="*/ 8556554 w 12191999"/>
              <a:gd name="connsiteY1425" fmla="*/ 3626766 h 5890844"/>
              <a:gd name="connsiteX1426" fmla="*/ 8493989 w 12191999"/>
              <a:gd name="connsiteY1426" fmla="*/ 3636179 h 5890844"/>
              <a:gd name="connsiteX1427" fmla="*/ 8353962 w 12191999"/>
              <a:gd name="connsiteY1427" fmla="*/ 3730321 h 5890844"/>
              <a:gd name="connsiteX1428" fmla="*/ 8240748 w 12191999"/>
              <a:gd name="connsiteY1428" fmla="*/ 3793865 h 5890844"/>
              <a:gd name="connsiteX1429" fmla="*/ 8163287 w 12191999"/>
              <a:gd name="connsiteY1429" fmla="*/ 3852704 h 5890844"/>
              <a:gd name="connsiteX1430" fmla="*/ 8163287 w 12191999"/>
              <a:gd name="connsiteY1430" fmla="*/ 3888006 h 5890844"/>
              <a:gd name="connsiteX1431" fmla="*/ 8163287 w 12191999"/>
              <a:gd name="connsiteY1431" fmla="*/ 3899774 h 5890844"/>
              <a:gd name="connsiteX1432" fmla="*/ 8160308 w 12191999"/>
              <a:gd name="connsiteY1432" fmla="*/ 4040984 h 5890844"/>
              <a:gd name="connsiteX1433" fmla="*/ 8157327 w 12191999"/>
              <a:gd name="connsiteY1433" fmla="*/ 4050398 h 5890844"/>
              <a:gd name="connsiteX1434" fmla="*/ 8160308 w 12191999"/>
              <a:gd name="connsiteY1434" fmla="*/ 4076286 h 5890844"/>
              <a:gd name="connsiteX1435" fmla="*/ 8175204 w 12191999"/>
              <a:gd name="connsiteY1435" fmla="*/ 4139832 h 5890844"/>
              <a:gd name="connsiteX1436" fmla="*/ 8199038 w 12191999"/>
              <a:gd name="connsiteY1436" fmla="*/ 4295163 h 5890844"/>
              <a:gd name="connsiteX1437" fmla="*/ 8193080 w 12191999"/>
              <a:gd name="connsiteY1437" fmla="*/ 4361062 h 5890844"/>
              <a:gd name="connsiteX1438" fmla="*/ 8196059 w 12191999"/>
              <a:gd name="connsiteY1438" fmla="*/ 4370476 h 5890844"/>
              <a:gd name="connsiteX1439" fmla="*/ 8202018 w 12191999"/>
              <a:gd name="connsiteY1439" fmla="*/ 4410486 h 5890844"/>
              <a:gd name="connsiteX1440" fmla="*/ 8246707 w 12191999"/>
              <a:gd name="connsiteY1440" fmla="*/ 4707029 h 5890844"/>
              <a:gd name="connsiteX1441" fmla="*/ 8294375 w 12191999"/>
              <a:gd name="connsiteY1441" fmla="*/ 4925906 h 5890844"/>
              <a:gd name="connsiteX1442" fmla="*/ 8333107 w 12191999"/>
              <a:gd name="connsiteY1442" fmla="*/ 5057702 h 5890844"/>
              <a:gd name="connsiteX1443" fmla="*/ 8345024 w 12191999"/>
              <a:gd name="connsiteY1443" fmla="*/ 5081237 h 5890844"/>
              <a:gd name="connsiteX1444" fmla="*/ 8404609 w 12191999"/>
              <a:gd name="connsiteY1444" fmla="*/ 5196560 h 5890844"/>
              <a:gd name="connsiteX1445" fmla="*/ 8511865 w 12191999"/>
              <a:gd name="connsiteY1445" fmla="*/ 5243630 h 5890844"/>
              <a:gd name="connsiteX1446" fmla="*/ 8663809 w 12191999"/>
              <a:gd name="connsiteY1446" fmla="*/ 5321296 h 5890844"/>
              <a:gd name="connsiteX1447" fmla="*/ 8625078 w 12191999"/>
              <a:gd name="connsiteY1447" fmla="*/ 5356599 h 5890844"/>
              <a:gd name="connsiteX1448" fmla="*/ 8869381 w 12191999"/>
              <a:gd name="connsiteY1448" fmla="*/ 5380134 h 5890844"/>
              <a:gd name="connsiteX1449" fmla="*/ 8917049 w 12191999"/>
              <a:gd name="connsiteY1449" fmla="*/ 5377780 h 5890844"/>
              <a:gd name="connsiteX1450" fmla="*/ 8934925 w 12191999"/>
              <a:gd name="connsiteY1450" fmla="*/ 5356599 h 5890844"/>
              <a:gd name="connsiteX1451" fmla="*/ 8967698 w 12191999"/>
              <a:gd name="connsiteY1451" fmla="*/ 5248338 h 5890844"/>
              <a:gd name="connsiteX1452" fmla="*/ 9015366 w 12191999"/>
              <a:gd name="connsiteY1452" fmla="*/ 5276579 h 5890844"/>
              <a:gd name="connsiteX1453" fmla="*/ 9083890 w 12191999"/>
              <a:gd name="connsiteY1453" fmla="*/ 5184792 h 5890844"/>
              <a:gd name="connsiteX1454" fmla="*/ 9080911 w 12191999"/>
              <a:gd name="connsiteY1454" fmla="*/ 5123601 h 5890844"/>
              <a:gd name="connsiteX1455" fmla="*/ 9060055 w 12191999"/>
              <a:gd name="connsiteY1455" fmla="*/ 4970622 h 5890844"/>
              <a:gd name="connsiteX1456" fmla="*/ 9048139 w 12191999"/>
              <a:gd name="connsiteY1456" fmla="*/ 4902371 h 5890844"/>
              <a:gd name="connsiteX1457" fmla="*/ 9071973 w 12191999"/>
              <a:gd name="connsiteY1457" fmla="*/ 4869422 h 5890844"/>
              <a:gd name="connsiteX1458" fmla="*/ 9113683 w 12191999"/>
              <a:gd name="connsiteY1458" fmla="*/ 4897663 h 5890844"/>
              <a:gd name="connsiteX1459" fmla="*/ 9116663 w 12191999"/>
              <a:gd name="connsiteY1459" fmla="*/ 4954148 h 5890844"/>
              <a:gd name="connsiteX1460" fmla="*/ 9119642 w 12191999"/>
              <a:gd name="connsiteY1460" fmla="*/ 5008278 h 5890844"/>
              <a:gd name="connsiteX1461" fmla="*/ 9140497 w 12191999"/>
              <a:gd name="connsiteY1461" fmla="*/ 5121247 h 5890844"/>
              <a:gd name="connsiteX1462" fmla="*/ 9131560 w 12191999"/>
              <a:gd name="connsiteY1462" fmla="*/ 5154196 h 5890844"/>
              <a:gd name="connsiteX1463" fmla="*/ 9185188 w 12191999"/>
              <a:gd name="connsiteY1463" fmla="*/ 5227155 h 5890844"/>
              <a:gd name="connsiteX1464" fmla="*/ 9331173 w 12191999"/>
              <a:gd name="connsiteY1464" fmla="*/ 5269519 h 5890844"/>
              <a:gd name="connsiteX1465" fmla="*/ 9399697 w 12191999"/>
              <a:gd name="connsiteY1465" fmla="*/ 5283640 h 5890844"/>
              <a:gd name="connsiteX1466" fmla="*/ 9486096 w 12191999"/>
              <a:gd name="connsiteY1466" fmla="*/ 5340124 h 5890844"/>
              <a:gd name="connsiteX1467" fmla="*/ 9557599 w 12191999"/>
              <a:gd name="connsiteY1467" fmla="*/ 5347185 h 5890844"/>
              <a:gd name="connsiteX1468" fmla="*/ 9709543 w 12191999"/>
              <a:gd name="connsiteY1468" fmla="*/ 5373074 h 5890844"/>
              <a:gd name="connsiteX1469" fmla="*/ 9739336 w 12191999"/>
              <a:gd name="connsiteY1469" fmla="*/ 5424850 h 5890844"/>
              <a:gd name="connsiteX1470" fmla="*/ 9739336 w 12191999"/>
              <a:gd name="connsiteY1470" fmla="*/ 5431912 h 5890844"/>
              <a:gd name="connsiteX1471" fmla="*/ 9748275 w 12191999"/>
              <a:gd name="connsiteY1471" fmla="*/ 5500163 h 5890844"/>
              <a:gd name="connsiteX1472" fmla="*/ 9769131 w 12191999"/>
              <a:gd name="connsiteY1472" fmla="*/ 5518992 h 5890844"/>
              <a:gd name="connsiteX1473" fmla="*/ 9772110 w 12191999"/>
              <a:gd name="connsiteY1473" fmla="*/ 5528406 h 5890844"/>
              <a:gd name="connsiteX1474" fmla="*/ 9787006 w 12191999"/>
              <a:gd name="connsiteY1474" fmla="*/ 5544879 h 5890844"/>
              <a:gd name="connsiteX1475" fmla="*/ 9822757 w 12191999"/>
              <a:gd name="connsiteY1475" fmla="*/ 5549587 h 5890844"/>
              <a:gd name="connsiteX1476" fmla="*/ 9846592 w 12191999"/>
              <a:gd name="connsiteY1476" fmla="*/ 5537819 h 5890844"/>
              <a:gd name="connsiteX1477" fmla="*/ 9938950 w 12191999"/>
              <a:gd name="connsiteY1477" fmla="*/ 5537819 h 5890844"/>
              <a:gd name="connsiteX1478" fmla="*/ 9879363 w 12191999"/>
              <a:gd name="connsiteY1478" fmla="*/ 5566062 h 5890844"/>
              <a:gd name="connsiteX1479" fmla="*/ 9927033 w 12191999"/>
              <a:gd name="connsiteY1479" fmla="*/ 5582536 h 5890844"/>
              <a:gd name="connsiteX1480" fmla="*/ 10001515 w 12191999"/>
              <a:gd name="connsiteY1480" fmla="*/ 5573122 h 5890844"/>
              <a:gd name="connsiteX1481" fmla="*/ 9938950 w 12191999"/>
              <a:gd name="connsiteY1481" fmla="*/ 5537819 h 5890844"/>
              <a:gd name="connsiteX1482" fmla="*/ 10102811 w 12191999"/>
              <a:gd name="connsiteY1482" fmla="*/ 5516638 h 5890844"/>
              <a:gd name="connsiteX1483" fmla="*/ 10177294 w 12191999"/>
              <a:gd name="connsiteY1483" fmla="*/ 5486042 h 5890844"/>
              <a:gd name="connsiteX1484" fmla="*/ 10245818 w 12191999"/>
              <a:gd name="connsiteY1484" fmla="*/ 5474274 h 5890844"/>
              <a:gd name="connsiteX1485" fmla="*/ 10341156 w 12191999"/>
              <a:gd name="connsiteY1485" fmla="*/ 5518992 h 5890844"/>
              <a:gd name="connsiteX1486" fmla="*/ 10356053 w 12191999"/>
              <a:gd name="connsiteY1486" fmla="*/ 5528406 h 5890844"/>
              <a:gd name="connsiteX1487" fmla="*/ 10367969 w 12191999"/>
              <a:gd name="connsiteY1487" fmla="*/ 5528406 h 5890844"/>
              <a:gd name="connsiteX1488" fmla="*/ 10367969 w 12191999"/>
              <a:gd name="connsiteY1488" fmla="*/ 5549587 h 5890844"/>
              <a:gd name="connsiteX1489" fmla="*/ 10382866 w 12191999"/>
              <a:gd name="connsiteY1489" fmla="*/ 5554294 h 5890844"/>
              <a:gd name="connsiteX1490" fmla="*/ 10379886 w 12191999"/>
              <a:gd name="connsiteY1490" fmla="*/ 5528406 h 5890844"/>
              <a:gd name="connsiteX1491" fmla="*/ 10394782 w 12191999"/>
              <a:gd name="connsiteY1491" fmla="*/ 5521344 h 5890844"/>
              <a:gd name="connsiteX1492" fmla="*/ 10418617 w 12191999"/>
              <a:gd name="connsiteY1492" fmla="*/ 5526052 h 5890844"/>
              <a:gd name="connsiteX1493" fmla="*/ 10421596 w 12191999"/>
              <a:gd name="connsiteY1493" fmla="*/ 5526052 h 5890844"/>
              <a:gd name="connsiteX1494" fmla="*/ 10427556 w 12191999"/>
              <a:gd name="connsiteY1494" fmla="*/ 5526052 h 5890844"/>
              <a:gd name="connsiteX1495" fmla="*/ 10645045 w 12191999"/>
              <a:gd name="connsiteY1495" fmla="*/ 5514284 h 5890844"/>
              <a:gd name="connsiteX1496" fmla="*/ 10680796 w 12191999"/>
              <a:gd name="connsiteY1496" fmla="*/ 5511931 h 5890844"/>
              <a:gd name="connsiteX1497" fmla="*/ 10701650 w 12191999"/>
              <a:gd name="connsiteY1497" fmla="*/ 5471920 h 5890844"/>
              <a:gd name="connsiteX1498" fmla="*/ 10731445 w 12191999"/>
              <a:gd name="connsiteY1498" fmla="*/ 5493103 h 5890844"/>
              <a:gd name="connsiteX1499" fmla="*/ 10761237 w 12191999"/>
              <a:gd name="connsiteY1499" fmla="*/ 5568416 h 5890844"/>
              <a:gd name="connsiteX1500" fmla="*/ 10776134 w 12191999"/>
              <a:gd name="connsiteY1500" fmla="*/ 5504871 h 5890844"/>
              <a:gd name="connsiteX1501" fmla="*/ 10805927 w 12191999"/>
              <a:gd name="connsiteY1501" fmla="*/ 5453093 h 5890844"/>
              <a:gd name="connsiteX1502" fmla="*/ 10868493 w 12191999"/>
              <a:gd name="connsiteY1502" fmla="*/ 5497809 h 5890844"/>
              <a:gd name="connsiteX1503" fmla="*/ 10919140 w 12191999"/>
              <a:gd name="connsiteY1503" fmla="*/ 5474274 h 5890844"/>
              <a:gd name="connsiteX1504" fmla="*/ 10960850 w 12191999"/>
              <a:gd name="connsiteY1504" fmla="*/ 5464860 h 5890844"/>
              <a:gd name="connsiteX1505" fmla="*/ 10978727 w 12191999"/>
              <a:gd name="connsiteY1505" fmla="*/ 5462507 h 5890844"/>
              <a:gd name="connsiteX1506" fmla="*/ 11065126 w 12191999"/>
              <a:gd name="connsiteY1506" fmla="*/ 5427204 h 5890844"/>
              <a:gd name="connsiteX1507" fmla="*/ 11127691 w 12191999"/>
              <a:gd name="connsiteY1507" fmla="*/ 5429558 h 5890844"/>
              <a:gd name="connsiteX1508" fmla="*/ 11145568 w 12191999"/>
              <a:gd name="connsiteY1508" fmla="*/ 5462507 h 5890844"/>
              <a:gd name="connsiteX1509" fmla="*/ 11178339 w 12191999"/>
              <a:gd name="connsiteY1509" fmla="*/ 5467214 h 5890844"/>
              <a:gd name="connsiteX1510" fmla="*/ 11202174 w 12191999"/>
              <a:gd name="connsiteY1510" fmla="*/ 5453093 h 5890844"/>
              <a:gd name="connsiteX1511" fmla="*/ 11199194 w 12191999"/>
              <a:gd name="connsiteY1511" fmla="*/ 5424850 h 5890844"/>
              <a:gd name="connsiteX1512" fmla="*/ 11273677 w 12191999"/>
              <a:gd name="connsiteY1512" fmla="*/ 5358953 h 5890844"/>
              <a:gd name="connsiteX1513" fmla="*/ 11351138 w 12191999"/>
              <a:gd name="connsiteY1513" fmla="*/ 5441325 h 5890844"/>
              <a:gd name="connsiteX1514" fmla="*/ 11443497 w 12191999"/>
              <a:gd name="connsiteY1514" fmla="*/ 5450739 h 5890844"/>
              <a:gd name="connsiteX1515" fmla="*/ 11464352 w 12191999"/>
              <a:gd name="connsiteY1515" fmla="*/ 5356599 h 5890844"/>
              <a:gd name="connsiteX1516" fmla="*/ 11509042 w 12191999"/>
              <a:gd name="connsiteY1516" fmla="*/ 5347185 h 5890844"/>
              <a:gd name="connsiteX1517" fmla="*/ 11553731 w 12191999"/>
              <a:gd name="connsiteY1517" fmla="*/ 5347185 h 5890844"/>
              <a:gd name="connsiteX1518" fmla="*/ 11634173 w 12191999"/>
              <a:gd name="connsiteY1518" fmla="*/ 5453093 h 5890844"/>
              <a:gd name="connsiteX1519" fmla="*/ 11711634 w 12191999"/>
              <a:gd name="connsiteY1519" fmla="*/ 5431912 h 5890844"/>
              <a:gd name="connsiteX1520" fmla="*/ 11732490 w 12191999"/>
              <a:gd name="connsiteY1520" fmla="*/ 5354245 h 5890844"/>
              <a:gd name="connsiteX1521" fmla="*/ 11738448 w 12191999"/>
              <a:gd name="connsiteY1521" fmla="*/ 5342478 h 5890844"/>
              <a:gd name="connsiteX1522" fmla="*/ 11750365 w 12191999"/>
              <a:gd name="connsiteY1522" fmla="*/ 5326003 h 5890844"/>
              <a:gd name="connsiteX1523" fmla="*/ 11762283 w 12191999"/>
              <a:gd name="connsiteY1523" fmla="*/ 5349538 h 5890844"/>
              <a:gd name="connsiteX1524" fmla="*/ 11765262 w 12191999"/>
              <a:gd name="connsiteY1524" fmla="*/ 5351891 h 5890844"/>
              <a:gd name="connsiteX1525" fmla="*/ 11809951 w 12191999"/>
              <a:gd name="connsiteY1525" fmla="*/ 5349538 h 5890844"/>
              <a:gd name="connsiteX1526" fmla="*/ 11818889 w 12191999"/>
              <a:gd name="connsiteY1526" fmla="*/ 5354245 h 5890844"/>
              <a:gd name="connsiteX1527" fmla="*/ 11869538 w 12191999"/>
              <a:gd name="connsiteY1527" fmla="*/ 5358953 h 5890844"/>
              <a:gd name="connsiteX1528" fmla="*/ 11884434 w 12191999"/>
              <a:gd name="connsiteY1528" fmla="*/ 5347185 h 5890844"/>
              <a:gd name="connsiteX1529" fmla="*/ 11884434 w 12191999"/>
              <a:gd name="connsiteY1529" fmla="*/ 5337770 h 5890844"/>
              <a:gd name="connsiteX1530" fmla="*/ 11884434 w 12191999"/>
              <a:gd name="connsiteY1530" fmla="*/ 5335418 h 5890844"/>
              <a:gd name="connsiteX1531" fmla="*/ 11887413 w 12191999"/>
              <a:gd name="connsiteY1531" fmla="*/ 5321296 h 5890844"/>
              <a:gd name="connsiteX1532" fmla="*/ 11896352 w 12191999"/>
              <a:gd name="connsiteY1532" fmla="*/ 5304821 h 5890844"/>
              <a:gd name="connsiteX1533" fmla="*/ 11941041 w 12191999"/>
              <a:gd name="connsiteY1533" fmla="*/ 5300114 h 5890844"/>
              <a:gd name="connsiteX1534" fmla="*/ 11949978 w 12191999"/>
              <a:gd name="connsiteY1534" fmla="*/ 5323650 h 5890844"/>
              <a:gd name="connsiteX1535" fmla="*/ 12003605 w 12191999"/>
              <a:gd name="connsiteY1535" fmla="*/ 5377780 h 5890844"/>
              <a:gd name="connsiteX1536" fmla="*/ 12048295 w 12191999"/>
              <a:gd name="connsiteY1536" fmla="*/ 5490749 h 5890844"/>
              <a:gd name="connsiteX1537" fmla="*/ 12069150 w 12191999"/>
              <a:gd name="connsiteY1537" fmla="*/ 5469568 h 5890844"/>
              <a:gd name="connsiteX1538" fmla="*/ 12095964 w 12191999"/>
              <a:gd name="connsiteY1538" fmla="*/ 5424850 h 5890844"/>
              <a:gd name="connsiteX1539" fmla="*/ 12176406 w 12191999"/>
              <a:gd name="connsiteY1539" fmla="*/ 5443679 h 5890844"/>
              <a:gd name="connsiteX1540" fmla="*/ 12146613 w 12191999"/>
              <a:gd name="connsiteY1540" fmla="*/ 5340124 h 5890844"/>
              <a:gd name="connsiteX1541" fmla="*/ 12191302 w 12191999"/>
              <a:gd name="connsiteY1541" fmla="*/ 5293054 h 5890844"/>
              <a:gd name="connsiteX1542" fmla="*/ 12191302 w 12191999"/>
              <a:gd name="connsiteY1542" fmla="*/ 5443679 h 5890844"/>
              <a:gd name="connsiteX1543" fmla="*/ 12191302 w 12191999"/>
              <a:gd name="connsiteY1543" fmla="*/ 5528406 h 5890844"/>
              <a:gd name="connsiteX1544" fmla="*/ 12191302 w 12191999"/>
              <a:gd name="connsiteY1544" fmla="*/ 5613132 h 5890844"/>
              <a:gd name="connsiteX1545" fmla="*/ 12191302 w 12191999"/>
              <a:gd name="connsiteY1545" fmla="*/ 5735515 h 5890844"/>
              <a:gd name="connsiteX1546" fmla="*/ 12191302 w 12191999"/>
              <a:gd name="connsiteY1546" fmla="*/ 5876725 h 5890844"/>
              <a:gd name="connsiteX1547" fmla="*/ 12191302 w 12191999"/>
              <a:gd name="connsiteY1547" fmla="*/ 5890844 h 5890844"/>
              <a:gd name="connsiteX1548" fmla="*/ 0 w 12191999"/>
              <a:gd name="connsiteY1548" fmla="*/ 5890844 h 5890844"/>
              <a:gd name="connsiteX1549" fmla="*/ 0 w 12191999"/>
              <a:gd name="connsiteY1549" fmla="*/ 5773171 h 5890844"/>
              <a:gd name="connsiteX1550" fmla="*/ 0 w 12191999"/>
              <a:gd name="connsiteY1550" fmla="*/ 5707272 h 5890844"/>
              <a:gd name="connsiteX1551" fmla="*/ 0 w 12191999"/>
              <a:gd name="connsiteY1551" fmla="*/ 5641375 h 5890844"/>
              <a:gd name="connsiteX1552" fmla="*/ 0 w 12191999"/>
              <a:gd name="connsiteY1552" fmla="*/ 5613132 h 5890844"/>
              <a:gd name="connsiteX1553" fmla="*/ 0 w 12191999"/>
              <a:gd name="connsiteY1553" fmla="*/ 5575476 h 5890844"/>
              <a:gd name="connsiteX1554" fmla="*/ 0 w 12191999"/>
              <a:gd name="connsiteY1554" fmla="*/ 5547233 h 5890844"/>
              <a:gd name="connsiteX1555" fmla="*/ 0 w 12191999"/>
              <a:gd name="connsiteY1555" fmla="*/ 5349538 h 5890844"/>
              <a:gd name="connsiteX1556" fmla="*/ 0 w 12191999"/>
              <a:gd name="connsiteY1556" fmla="*/ 5283640 h 5890844"/>
              <a:gd name="connsiteX1557" fmla="*/ 0 w 12191999"/>
              <a:gd name="connsiteY1557" fmla="*/ 5227155 h 5890844"/>
              <a:gd name="connsiteX1558" fmla="*/ 0 w 12191999"/>
              <a:gd name="connsiteY1558" fmla="*/ 5198914 h 5890844"/>
              <a:gd name="connsiteX1559" fmla="*/ 0 w 12191999"/>
              <a:gd name="connsiteY1559" fmla="*/ 5151842 h 5890844"/>
              <a:gd name="connsiteX1560" fmla="*/ 0 w 12191999"/>
              <a:gd name="connsiteY1560" fmla="*/ 5133015 h 5890844"/>
              <a:gd name="connsiteX1561" fmla="*/ 0 w 12191999"/>
              <a:gd name="connsiteY1561" fmla="*/ 5057702 h 5890844"/>
              <a:gd name="connsiteX1562" fmla="*/ 0 w 12191999"/>
              <a:gd name="connsiteY1562" fmla="*/ 5001218 h 5890844"/>
              <a:gd name="connsiteX1563" fmla="*/ 202593 w 12191999"/>
              <a:gd name="connsiteY1563" fmla="*/ 5010632 h 5890844"/>
              <a:gd name="connsiteX1564" fmla="*/ 214511 w 12191999"/>
              <a:gd name="connsiteY1564" fmla="*/ 4982390 h 5890844"/>
              <a:gd name="connsiteX1565" fmla="*/ 226428 w 12191999"/>
              <a:gd name="connsiteY1565" fmla="*/ 4961208 h 5890844"/>
              <a:gd name="connsiteX1566" fmla="*/ 238344 w 12191999"/>
              <a:gd name="connsiteY1566" fmla="*/ 4982390 h 5890844"/>
              <a:gd name="connsiteX1567" fmla="*/ 330703 w 12191999"/>
              <a:gd name="connsiteY1567" fmla="*/ 4956501 h 5890844"/>
              <a:gd name="connsiteX1568" fmla="*/ 342620 w 12191999"/>
              <a:gd name="connsiteY1568" fmla="*/ 4975330 h 5890844"/>
              <a:gd name="connsiteX1569" fmla="*/ 396248 w 12191999"/>
              <a:gd name="connsiteY1569" fmla="*/ 4972976 h 5890844"/>
              <a:gd name="connsiteX1570" fmla="*/ 452855 w 12191999"/>
              <a:gd name="connsiteY1570" fmla="*/ 4958855 h 5890844"/>
              <a:gd name="connsiteX1571" fmla="*/ 497544 w 12191999"/>
              <a:gd name="connsiteY1571" fmla="*/ 5017692 h 5890844"/>
              <a:gd name="connsiteX1572" fmla="*/ 500523 w 12191999"/>
              <a:gd name="connsiteY1572" fmla="*/ 5029460 h 5890844"/>
              <a:gd name="connsiteX1573" fmla="*/ 595861 w 12191999"/>
              <a:gd name="connsiteY1573" fmla="*/ 5038875 h 5890844"/>
              <a:gd name="connsiteX1574" fmla="*/ 643530 w 12191999"/>
              <a:gd name="connsiteY1574" fmla="*/ 5069470 h 5890844"/>
              <a:gd name="connsiteX1575" fmla="*/ 685241 w 12191999"/>
              <a:gd name="connsiteY1575" fmla="*/ 5031813 h 5890844"/>
              <a:gd name="connsiteX1576" fmla="*/ 676302 w 12191999"/>
              <a:gd name="connsiteY1576" fmla="*/ 4951794 h 5890844"/>
              <a:gd name="connsiteX1577" fmla="*/ 738867 w 12191999"/>
              <a:gd name="connsiteY1577" fmla="*/ 4874128 h 5890844"/>
              <a:gd name="connsiteX1578" fmla="*/ 905708 w 12191999"/>
              <a:gd name="connsiteY1578" fmla="*/ 4925906 h 5890844"/>
              <a:gd name="connsiteX1579" fmla="*/ 1024880 w 12191999"/>
              <a:gd name="connsiteY1579" fmla="*/ 4982390 h 5890844"/>
              <a:gd name="connsiteX1580" fmla="*/ 1123197 w 12191999"/>
              <a:gd name="connsiteY1580" fmla="*/ 4954148 h 5890844"/>
              <a:gd name="connsiteX1581" fmla="*/ 1167886 w 12191999"/>
              <a:gd name="connsiteY1581" fmla="*/ 4954148 h 5890844"/>
              <a:gd name="connsiteX1582" fmla="*/ 1191721 w 12191999"/>
              <a:gd name="connsiteY1582" fmla="*/ 4944733 h 5890844"/>
              <a:gd name="connsiteX1583" fmla="*/ 1203638 w 12191999"/>
              <a:gd name="connsiteY1583" fmla="*/ 4958855 h 5890844"/>
              <a:gd name="connsiteX1584" fmla="*/ 1197679 w 12191999"/>
              <a:gd name="connsiteY1584" fmla="*/ 4972976 h 5890844"/>
              <a:gd name="connsiteX1585" fmla="*/ 1170867 w 12191999"/>
              <a:gd name="connsiteY1585" fmla="*/ 4972976 h 5890844"/>
              <a:gd name="connsiteX1586" fmla="*/ 1027859 w 12191999"/>
              <a:gd name="connsiteY1586" fmla="*/ 5005925 h 5890844"/>
              <a:gd name="connsiteX1587" fmla="*/ 1087446 w 12191999"/>
              <a:gd name="connsiteY1587" fmla="*/ 5012986 h 5890844"/>
              <a:gd name="connsiteX1588" fmla="*/ 1001045 w 12191999"/>
              <a:gd name="connsiteY1588" fmla="*/ 5048288 h 5890844"/>
              <a:gd name="connsiteX1589" fmla="*/ 1001045 w 12191999"/>
              <a:gd name="connsiteY1589" fmla="*/ 5057702 h 5890844"/>
              <a:gd name="connsiteX1590" fmla="*/ 1004026 w 12191999"/>
              <a:gd name="connsiteY1590" fmla="*/ 5074177 h 5890844"/>
              <a:gd name="connsiteX1591" fmla="*/ 1009984 w 12191999"/>
              <a:gd name="connsiteY1591" fmla="*/ 5074177 h 5890844"/>
              <a:gd name="connsiteX1592" fmla="*/ 1024880 w 12191999"/>
              <a:gd name="connsiteY1592" fmla="*/ 5071823 h 5890844"/>
              <a:gd name="connsiteX1593" fmla="*/ 1093404 w 12191999"/>
              <a:gd name="connsiteY1593" fmla="*/ 5060056 h 5890844"/>
              <a:gd name="connsiteX1594" fmla="*/ 1117239 w 12191999"/>
              <a:gd name="connsiteY1594" fmla="*/ 5165964 h 5890844"/>
              <a:gd name="connsiteX1595" fmla="*/ 1069569 w 12191999"/>
              <a:gd name="connsiteY1595" fmla="*/ 5140075 h 5890844"/>
              <a:gd name="connsiteX1596" fmla="*/ 1027859 w 12191999"/>
              <a:gd name="connsiteY1596" fmla="*/ 5085945 h 5890844"/>
              <a:gd name="connsiteX1597" fmla="*/ 1024880 w 12191999"/>
              <a:gd name="connsiteY1597" fmla="*/ 5102420 h 5890844"/>
              <a:gd name="connsiteX1598" fmla="*/ 1001045 w 12191999"/>
              <a:gd name="connsiteY1598" fmla="*/ 5149490 h 5890844"/>
              <a:gd name="connsiteX1599" fmla="*/ 1001045 w 12191999"/>
              <a:gd name="connsiteY1599" fmla="*/ 5182439 h 5890844"/>
              <a:gd name="connsiteX1600" fmla="*/ 1024880 w 12191999"/>
              <a:gd name="connsiteY1600" fmla="*/ 5177731 h 5890844"/>
              <a:gd name="connsiteX1601" fmla="*/ 1048715 w 12191999"/>
              <a:gd name="connsiteY1601" fmla="*/ 5151842 h 5890844"/>
              <a:gd name="connsiteX1602" fmla="*/ 1048715 w 12191999"/>
              <a:gd name="connsiteY1602" fmla="*/ 5180085 h 5890844"/>
              <a:gd name="connsiteX1603" fmla="*/ 1048715 w 12191999"/>
              <a:gd name="connsiteY1603" fmla="*/ 5198914 h 5890844"/>
              <a:gd name="connsiteX1604" fmla="*/ 1096383 w 12191999"/>
              <a:gd name="connsiteY1604" fmla="*/ 5213034 h 5890844"/>
              <a:gd name="connsiteX1605" fmla="*/ 1048715 w 12191999"/>
              <a:gd name="connsiteY1605" fmla="*/ 5227155 h 5890844"/>
              <a:gd name="connsiteX1606" fmla="*/ 1024880 w 12191999"/>
              <a:gd name="connsiteY1606" fmla="*/ 5227155 h 5890844"/>
              <a:gd name="connsiteX1607" fmla="*/ 1001045 w 12191999"/>
              <a:gd name="connsiteY1607" fmla="*/ 5227155 h 5890844"/>
              <a:gd name="connsiteX1608" fmla="*/ 977212 w 12191999"/>
              <a:gd name="connsiteY1608" fmla="*/ 5236570 h 5890844"/>
              <a:gd name="connsiteX1609" fmla="*/ 1012963 w 12191999"/>
              <a:gd name="connsiteY1609" fmla="*/ 5245984 h 5890844"/>
              <a:gd name="connsiteX1610" fmla="*/ 1012963 w 12191999"/>
              <a:gd name="connsiteY1610" fmla="*/ 5274226 h 5890844"/>
              <a:gd name="connsiteX1611" fmla="*/ 980191 w 12191999"/>
              <a:gd name="connsiteY1611" fmla="*/ 5304821 h 5890844"/>
              <a:gd name="connsiteX1612" fmla="*/ 974232 w 12191999"/>
              <a:gd name="connsiteY1612" fmla="*/ 5321296 h 5890844"/>
              <a:gd name="connsiteX1613" fmla="*/ 956356 w 12191999"/>
              <a:gd name="connsiteY1613" fmla="*/ 5311883 h 5890844"/>
              <a:gd name="connsiteX1614" fmla="*/ 965295 w 12191999"/>
              <a:gd name="connsiteY1614" fmla="*/ 5340124 h 5890844"/>
              <a:gd name="connsiteX1615" fmla="*/ 977212 w 12191999"/>
              <a:gd name="connsiteY1615" fmla="*/ 5340124 h 5890844"/>
              <a:gd name="connsiteX1616" fmla="*/ 989128 w 12191999"/>
              <a:gd name="connsiteY1616" fmla="*/ 5340124 h 5890844"/>
              <a:gd name="connsiteX1617" fmla="*/ 1102343 w 12191999"/>
              <a:gd name="connsiteY1617" fmla="*/ 5333064 h 5890844"/>
              <a:gd name="connsiteX1618" fmla="*/ 1179804 w 12191999"/>
              <a:gd name="connsiteY1618" fmla="*/ 5337770 h 5890844"/>
              <a:gd name="connsiteX1619" fmla="*/ 1176825 w 12191999"/>
              <a:gd name="connsiteY1619" fmla="*/ 5349538 h 5890844"/>
              <a:gd name="connsiteX1620" fmla="*/ 1096383 w 12191999"/>
              <a:gd name="connsiteY1620" fmla="*/ 5358953 h 5890844"/>
              <a:gd name="connsiteX1621" fmla="*/ 992108 w 12191999"/>
              <a:gd name="connsiteY1621" fmla="*/ 5368367 h 5890844"/>
              <a:gd name="connsiteX1622" fmla="*/ 989128 w 12191999"/>
              <a:gd name="connsiteY1622" fmla="*/ 5384842 h 5890844"/>
              <a:gd name="connsiteX1623" fmla="*/ 1060633 w 12191999"/>
              <a:gd name="connsiteY1623" fmla="*/ 5387194 h 5890844"/>
              <a:gd name="connsiteX1624" fmla="*/ 1123197 w 12191999"/>
              <a:gd name="connsiteY1624" fmla="*/ 5380134 h 5890844"/>
              <a:gd name="connsiteX1625" fmla="*/ 1167886 w 12191999"/>
              <a:gd name="connsiteY1625" fmla="*/ 5391902 h 5890844"/>
              <a:gd name="connsiteX1626" fmla="*/ 1129156 w 12191999"/>
              <a:gd name="connsiteY1626" fmla="*/ 5410729 h 5890844"/>
              <a:gd name="connsiteX1627" fmla="*/ 1060633 w 12191999"/>
              <a:gd name="connsiteY1627" fmla="*/ 5413083 h 5890844"/>
              <a:gd name="connsiteX1628" fmla="*/ 965295 w 12191999"/>
              <a:gd name="connsiteY1628" fmla="*/ 5415437 h 5890844"/>
              <a:gd name="connsiteX1629" fmla="*/ 953377 w 12191999"/>
              <a:gd name="connsiteY1629" fmla="*/ 5431912 h 5890844"/>
              <a:gd name="connsiteX1630" fmla="*/ 1054673 w 12191999"/>
              <a:gd name="connsiteY1630" fmla="*/ 5431912 h 5890844"/>
              <a:gd name="connsiteX1631" fmla="*/ 1072549 w 12191999"/>
              <a:gd name="connsiteY1631" fmla="*/ 5434265 h 5890844"/>
              <a:gd name="connsiteX1632" fmla="*/ 1155969 w 12191999"/>
              <a:gd name="connsiteY1632" fmla="*/ 5427204 h 5890844"/>
              <a:gd name="connsiteX1633" fmla="*/ 1230452 w 12191999"/>
              <a:gd name="connsiteY1633" fmla="*/ 5453093 h 5890844"/>
              <a:gd name="connsiteX1634" fmla="*/ 1242370 w 12191999"/>
              <a:gd name="connsiteY1634" fmla="*/ 5424850 h 5890844"/>
              <a:gd name="connsiteX1635" fmla="*/ 1239389 w 12191999"/>
              <a:gd name="connsiteY1635" fmla="*/ 5403669 h 5890844"/>
              <a:gd name="connsiteX1636" fmla="*/ 1239389 w 12191999"/>
              <a:gd name="connsiteY1636" fmla="*/ 5396609 h 5890844"/>
              <a:gd name="connsiteX1637" fmla="*/ 1254287 w 12191999"/>
              <a:gd name="connsiteY1637" fmla="*/ 5358953 h 5890844"/>
              <a:gd name="connsiteX1638" fmla="*/ 1266203 w 12191999"/>
              <a:gd name="connsiteY1638" fmla="*/ 5318943 h 5890844"/>
              <a:gd name="connsiteX1639" fmla="*/ 1331748 w 12191999"/>
              <a:gd name="connsiteY1639" fmla="*/ 5274226 h 5890844"/>
              <a:gd name="connsiteX1640" fmla="*/ 1349624 w 12191999"/>
              <a:gd name="connsiteY1640" fmla="*/ 5255398 h 5890844"/>
              <a:gd name="connsiteX1641" fmla="*/ 1287059 w 12191999"/>
              <a:gd name="connsiteY1641" fmla="*/ 5227155 h 5890844"/>
              <a:gd name="connsiteX1642" fmla="*/ 1251307 w 12191999"/>
              <a:gd name="connsiteY1642" fmla="*/ 5201266 h 5890844"/>
              <a:gd name="connsiteX1643" fmla="*/ 1167886 w 12191999"/>
              <a:gd name="connsiteY1643" fmla="*/ 5215387 h 5890844"/>
              <a:gd name="connsiteX1644" fmla="*/ 1135115 w 12191999"/>
              <a:gd name="connsiteY1644" fmla="*/ 5191852 h 5890844"/>
              <a:gd name="connsiteX1645" fmla="*/ 1167886 w 12191999"/>
              <a:gd name="connsiteY1645" fmla="*/ 5140075 h 5890844"/>
              <a:gd name="connsiteX1646" fmla="*/ 1191721 w 12191999"/>
              <a:gd name="connsiteY1646" fmla="*/ 5168317 h 5890844"/>
              <a:gd name="connsiteX1647" fmla="*/ 1251307 w 12191999"/>
              <a:gd name="connsiteY1647" fmla="*/ 5189499 h 5890844"/>
              <a:gd name="connsiteX1648" fmla="*/ 1290038 w 12191999"/>
              <a:gd name="connsiteY1648" fmla="*/ 5189499 h 5890844"/>
              <a:gd name="connsiteX1649" fmla="*/ 1352604 w 12191999"/>
              <a:gd name="connsiteY1649" fmla="*/ 5177731 h 5890844"/>
              <a:gd name="connsiteX1650" fmla="*/ 1430065 w 12191999"/>
              <a:gd name="connsiteY1650" fmla="*/ 5161257 h 5890844"/>
              <a:gd name="connsiteX1651" fmla="*/ 1409211 w 12191999"/>
              <a:gd name="connsiteY1651" fmla="*/ 5093005 h 5890844"/>
              <a:gd name="connsiteX1652" fmla="*/ 1459858 w 12191999"/>
              <a:gd name="connsiteY1652" fmla="*/ 5107126 h 5890844"/>
              <a:gd name="connsiteX1653" fmla="*/ 1477735 w 12191999"/>
              <a:gd name="connsiteY1653" fmla="*/ 5069470 h 5890844"/>
              <a:gd name="connsiteX1654" fmla="*/ 1510507 w 12191999"/>
              <a:gd name="connsiteY1654" fmla="*/ 5071823 h 5890844"/>
              <a:gd name="connsiteX1655" fmla="*/ 1513485 w 12191999"/>
              <a:gd name="connsiteY1655" fmla="*/ 5123601 h 5890844"/>
              <a:gd name="connsiteX1656" fmla="*/ 1513485 w 12191999"/>
              <a:gd name="connsiteY1656" fmla="*/ 5133015 h 5890844"/>
              <a:gd name="connsiteX1657" fmla="*/ 1543278 w 12191999"/>
              <a:gd name="connsiteY1657" fmla="*/ 5163611 h 5890844"/>
              <a:gd name="connsiteX1658" fmla="*/ 1516464 w 12191999"/>
              <a:gd name="connsiteY1658" fmla="*/ 5170671 h 5890844"/>
              <a:gd name="connsiteX1659" fmla="*/ 1552217 w 12191999"/>
              <a:gd name="connsiteY1659" fmla="*/ 5189499 h 5890844"/>
              <a:gd name="connsiteX1660" fmla="*/ 1561155 w 12191999"/>
              <a:gd name="connsiteY1660" fmla="*/ 5187146 h 5890844"/>
              <a:gd name="connsiteX1661" fmla="*/ 1543278 w 12191999"/>
              <a:gd name="connsiteY1661" fmla="*/ 5163611 h 5890844"/>
              <a:gd name="connsiteX1662" fmla="*/ 1656493 w 12191999"/>
              <a:gd name="connsiteY1662" fmla="*/ 5198914 h 5890844"/>
              <a:gd name="connsiteX1663" fmla="*/ 1727996 w 12191999"/>
              <a:gd name="connsiteY1663" fmla="*/ 5173025 h 5890844"/>
              <a:gd name="connsiteX1664" fmla="*/ 1727996 w 12191999"/>
              <a:gd name="connsiteY1664" fmla="*/ 5231863 h 5890844"/>
              <a:gd name="connsiteX1665" fmla="*/ 1727996 w 12191999"/>
              <a:gd name="connsiteY1665" fmla="*/ 5243630 h 5890844"/>
              <a:gd name="connsiteX1666" fmla="*/ 1730975 w 12191999"/>
              <a:gd name="connsiteY1666" fmla="*/ 5245984 h 5890844"/>
              <a:gd name="connsiteX1667" fmla="*/ 1763747 w 12191999"/>
              <a:gd name="connsiteY1667" fmla="*/ 5255398 h 5890844"/>
              <a:gd name="connsiteX1668" fmla="*/ 1787582 w 12191999"/>
              <a:gd name="connsiteY1668" fmla="*/ 5151842 h 5890844"/>
              <a:gd name="connsiteX1669" fmla="*/ 1787582 w 12191999"/>
              <a:gd name="connsiteY1669" fmla="*/ 5085945 h 5890844"/>
              <a:gd name="connsiteX1670" fmla="*/ 1787582 w 12191999"/>
              <a:gd name="connsiteY1670" fmla="*/ 5076531 h 5890844"/>
              <a:gd name="connsiteX1671" fmla="*/ 1754810 w 12191999"/>
              <a:gd name="connsiteY1671" fmla="*/ 5062410 h 5890844"/>
              <a:gd name="connsiteX1672" fmla="*/ 1739913 w 12191999"/>
              <a:gd name="connsiteY1672" fmla="*/ 5041227 h 5890844"/>
              <a:gd name="connsiteX1673" fmla="*/ 1611802 w 12191999"/>
              <a:gd name="connsiteY1673" fmla="*/ 5010632 h 5890844"/>
              <a:gd name="connsiteX1674" fmla="*/ 1644576 w 12191999"/>
              <a:gd name="connsiteY1674" fmla="*/ 5064763 h 5890844"/>
              <a:gd name="connsiteX1675" fmla="*/ 1656493 w 12191999"/>
              <a:gd name="connsiteY1675" fmla="*/ 5064763 h 5890844"/>
              <a:gd name="connsiteX1676" fmla="*/ 1722037 w 12191999"/>
              <a:gd name="connsiteY1676" fmla="*/ 5064763 h 5890844"/>
              <a:gd name="connsiteX1677" fmla="*/ 1725015 w 12191999"/>
              <a:gd name="connsiteY1677" fmla="*/ 5076531 h 5890844"/>
              <a:gd name="connsiteX1678" fmla="*/ 1671389 w 12191999"/>
              <a:gd name="connsiteY1678" fmla="*/ 5081237 h 5890844"/>
              <a:gd name="connsiteX1679" fmla="*/ 1659472 w 12191999"/>
              <a:gd name="connsiteY1679" fmla="*/ 5140075 h 5890844"/>
              <a:gd name="connsiteX1680" fmla="*/ 1692244 w 12191999"/>
              <a:gd name="connsiteY1680" fmla="*/ 5142429 h 5890844"/>
              <a:gd name="connsiteX1681" fmla="*/ 1739913 w 12191999"/>
              <a:gd name="connsiteY1681" fmla="*/ 5104772 h 5890844"/>
              <a:gd name="connsiteX1682" fmla="*/ 1757789 w 12191999"/>
              <a:gd name="connsiteY1682" fmla="*/ 5111834 h 5890844"/>
              <a:gd name="connsiteX1683" fmla="*/ 1710119 w 12191999"/>
              <a:gd name="connsiteY1683" fmla="*/ 5140075 h 5890844"/>
              <a:gd name="connsiteX1684" fmla="*/ 1698203 w 12191999"/>
              <a:gd name="connsiteY1684" fmla="*/ 5142429 h 5890844"/>
              <a:gd name="connsiteX1685" fmla="*/ 1686286 w 12191999"/>
              <a:gd name="connsiteY1685" fmla="*/ 5170671 h 5890844"/>
              <a:gd name="connsiteX1686" fmla="*/ 1647555 w 12191999"/>
              <a:gd name="connsiteY1686" fmla="*/ 5142429 h 5890844"/>
              <a:gd name="connsiteX1687" fmla="*/ 1620741 w 12191999"/>
              <a:gd name="connsiteY1687" fmla="*/ 5076531 h 5890844"/>
              <a:gd name="connsiteX1688" fmla="*/ 1564134 w 12191999"/>
              <a:gd name="connsiteY1688" fmla="*/ 5027107 h 5890844"/>
              <a:gd name="connsiteX1689" fmla="*/ 1513485 w 12191999"/>
              <a:gd name="connsiteY1689" fmla="*/ 5020046 h 5890844"/>
              <a:gd name="connsiteX1690" fmla="*/ 1415169 w 12191999"/>
              <a:gd name="connsiteY1690" fmla="*/ 5052996 h 5890844"/>
              <a:gd name="connsiteX1691" fmla="*/ 1346645 w 12191999"/>
              <a:gd name="connsiteY1691" fmla="*/ 5111834 h 5890844"/>
              <a:gd name="connsiteX1692" fmla="*/ 1334727 w 12191999"/>
              <a:gd name="connsiteY1692" fmla="*/ 5144782 h 5890844"/>
              <a:gd name="connsiteX1693" fmla="*/ 1307913 w 12191999"/>
              <a:gd name="connsiteY1693" fmla="*/ 5151842 h 5890844"/>
              <a:gd name="connsiteX1694" fmla="*/ 1310894 w 12191999"/>
              <a:gd name="connsiteY1694" fmla="*/ 5093005 h 5890844"/>
              <a:gd name="connsiteX1695" fmla="*/ 1346645 w 12191999"/>
              <a:gd name="connsiteY1695" fmla="*/ 5085945 h 5890844"/>
              <a:gd name="connsiteX1696" fmla="*/ 1388355 w 12191999"/>
              <a:gd name="connsiteY1696" fmla="*/ 5055348 h 5890844"/>
              <a:gd name="connsiteX1697" fmla="*/ 1239389 w 12191999"/>
              <a:gd name="connsiteY1697" fmla="*/ 5020046 h 5890844"/>
              <a:gd name="connsiteX1698" fmla="*/ 1334727 w 12191999"/>
              <a:gd name="connsiteY1698" fmla="*/ 5010632 h 5890844"/>
              <a:gd name="connsiteX1699" fmla="*/ 1340687 w 12191999"/>
              <a:gd name="connsiteY1699" fmla="*/ 4984743 h 5890844"/>
              <a:gd name="connsiteX1700" fmla="*/ 1334727 w 12191999"/>
              <a:gd name="connsiteY1700" fmla="*/ 4963562 h 5890844"/>
              <a:gd name="connsiteX1701" fmla="*/ 1200660 w 12191999"/>
              <a:gd name="connsiteY1701" fmla="*/ 4972976 h 5890844"/>
              <a:gd name="connsiteX1702" fmla="*/ 1203638 w 12191999"/>
              <a:gd name="connsiteY1702" fmla="*/ 4958855 h 5890844"/>
              <a:gd name="connsiteX1703" fmla="*/ 1394314 w 12191999"/>
              <a:gd name="connsiteY1703" fmla="*/ 4944733 h 5890844"/>
              <a:gd name="connsiteX1704" fmla="*/ 1436025 w 12191999"/>
              <a:gd name="connsiteY1704" fmla="*/ 4841179 h 5890844"/>
              <a:gd name="connsiteX1705" fmla="*/ 1385376 w 12191999"/>
              <a:gd name="connsiteY1705" fmla="*/ 4885896 h 5890844"/>
              <a:gd name="connsiteX1706" fmla="*/ 1352604 w 12191999"/>
              <a:gd name="connsiteY1706" fmla="*/ 4888249 h 5890844"/>
              <a:gd name="connsiteX1707" fmla="*/ 1364520 w 12191999"/>
              <a:gd name="connsiteY1707" fmla="*/ 4869422 h 5890844"/>
              <a:gd name="connsiteX1708" fmla="*/ 1370479 w 12191999"/>
              <a:gd name="connsiteY1708" fmla="*/ 4848239 h 5890844"/>
              <a:gd name="connsiteX1709" fmla="*/ 1340687 w 12191999"/>
              <a:gd name="connsiteY1709" fmla="*/ 4845886 h 5890844"/>
              <a:gd name="connsiteX1710" fmla="*/ 1269184 w 12191999"/>
              <a:gd name="connsiteY1710" fmla="*/ 4885896 h 5890844"/>
              <a:gd name="connsiteX1711" fmla="*/ 1322810 w 12191999"/>
              <a:gd name="connsiteY1711" fmla="*/ 4904724 h 5890844"/>
              <a:gd name="connsiteX1712" fmla="*/ 1310894 w 12191999"/>
              <a:gd name="connsiteY1712" fmla="*/ 4930613 h 5890844"/>
              <a:gd name="connsiteX1713" fmla="*/ 1239389 w 12191999"/>
              <a:gd name="connsiteY1713" fmla="*/ 4937673 h 5890844"/>
              <a:gd name="connsiteX1714" fmla="*/ 1233431 w 12191999"/>
              <a:gd name="connsiteY1714" fmla="*/ 4909431 h 5890844"/>
              <a:gd name="connsiteX1715" fmla="*/ 1251307 w 12191999"/>
              <a:gd name="connsiteY1715" fmla="*/ 4812937 h 5890844"/>
              <a:gd name="connsiteX1716" fmla="*/ 1263224 w 12191999"/>
              <a:gd name="connsiteY1716" fmla="*/ 4765867 h 5890844"/>
              <a:gd name="connsiteX1717" fmla="*/ 1355583 w 12191999"/>
              <a:gd name="connsiteY1717" fmla="*/ 4822351 h 5890844"/>
              <a:gd name="connsiteX1718" fmla="*/ 1388355 w 12191999"/>
              <a:gd name="connsiteY1718" fmla="*/ 4815290 h 5890844"/>
              <a:gd name="connsiteX1719" fmla="*/ 1421128 w 12191999"/>
              <a:gd name="connsiteY1719" fmla="*/ 4791755 h 5890844"/>
              <a:gd name="connsiteX1720" fmla="*/ 1421128 w 12191999"/>
              <a:gd name="connsiteY1720" fmla="*/ 4831766 h 5890844"/>
              <a:gd name="connsiteX1721" fmla="*/ 1459858 w 12191999"/>
              <a:gd name="connsiteY1721" fmla="*/ 4829412 h 5890844"/>
              <a:gd name="connsiteX1722" fmla="*/ 1492631 w 12191999"/>
              <a:gd name="connsiteY1722" fmla="*/ 4808230 h 5890844"/>
              <a:gd name="connsiteX1723" fmla="*/ 1537320 w 12191999"/>
              <a:gd name="connsiteY1723" fmla="*/ 4794109 h 5890844"/>
              <a:gd name="connsiteX1724" fmla="*/ 1528382 w 12191999"/>
              <a:gd name="connsiteY1724" fmla="*/ 4838826 h 5890844"/>
              <a:gd name="connsiteX1725" fmla="*/ 1576051 w 12191999"/>
              <a:gd name="connsiteY1725" fmla="*/ 4935319 h 5890844"/>
              <a:gd name="connsiteX1726" fmla="*/ 1587969 w 12191999"/>
              <a:gd name="connsiteY1726" fmla="*/ 4951794 h 5890844"/>
              <a:gd name="connsiteX1727" fmla="*/ 1811416 w 12191999"/>
              <a:gd name="connsiteY1727" fmla="*/ 4972976 h 5890844"/>
              <a:gd name="connsiteX1728" fmla="*/ 1871002 w 12191999"/>
              <a:gd name="connsiteY1728" fmla="*/ 4982390 h 5890844"/>
              <a:gd name="connsiteX1729" fmla="*/ 1862064 w 12191999"/>
              <a:gd name="connsiteY1729" fmla="*/ 4991805 h 5890844"/>
              <a:gd name="connsiteX1730" fmla="*/ 1838230 w 12191999"/>
              <a:gd name="connsiteY1730" fmla="*/ 5020046 h 5890844"/>
              <a:gd name="connsiteX1731" fmla="*/ 1829292 w 12191999"/>
              <a:gd name="connsiteY1731" fmla="*/ 5027107 h 5890844"/>
              <a:gd name="connsiteX1732" fmla="*/ 1859085 w 12191999"/>
              <a:gd name="connsiteY1732" fmla="*/ 5140075 h 5890844"/>
              <a:gd name="connsiteX1733" fmla="*/ 1871002 w 12191999"/>
              <a:gd name="connsiteY1733" fmla="*/ 5180085 h 5890844"/>
              <a:gd name="connsiteX1734" fmla="*/ 1871002 w 12191999"/>
              <a:gd name="connsiteY1734" fmla="*/ 5189499 h 5890844"/>
              <a:gd name="connsiteX1735" fmla="*/ 1871002 w 12191999"/>
              <a:gd name="connsiteY1735" fmla="*/ 5198914 h 5890844"/>
              <a:gd name="connsiteX1736" fmla="*/ 1954423 w 12191999"/>
              <a:gd name="connsiteY1736" fmla="*/ 5189499 h 5890844"/>
              <a:gd name="connsiteX1737" fmla="*/ 2145098 w 12191999"/>
              <a:gd name="connsiteY1737" fmla="*/ 5161257 h 5890844"/>
              <a:gd name="connsiteX1738" fmla="*/ 2145098 w 12191999"/>
              <a:gd name="connsiteY1738" fmla="*/ 5170671 h 5890844"/>
              <a:gd name="connsiteX1739" fmla="*/ 2207663 w 12191999"/>
              <a:gd name="connsiteY1739" fmla="*/ 5173025 h 5890844"/>
              <a:gd name="connsiteX1740" fmla="*/ 2204684 w 12191999"/>
              <a:gd name="connsiteY1740" fmla="*/ 5133015 h 5890844"/>
              <a:gd name="connsiteX1741" fmla="*/ 2249373 w 12191999"/>
              <a:gd name="connsiteY1741" fmla="*/ 5074177 h 5890844"/>
              <a:gd name="connsiteX1742" fmla="*/ 2264269 w 12191999"/>
              <a:gd name="connsiteY1742" fmla="*/ 5074177 h 5890844"/>
              <a:gd name="connsiteX1743" fmla="*/ 2276187 w 12191999"/>
              <a:gd name="connsiteY1743" fmla="*/ 5121247 h 5890844"/>
              <a:gd name="connsiteX1744" fmla="*/ 2243415 w 12191999"/>
              <a:gd name="connsiteY1744" fmla="*/ 5140075 h 5890844"/>
              <a:gd name="connsiteX1745" fmla="*/ 2234477 w 12191999"/>
              <a:gd name="connsiteY1745" fmla="*/ 5130661 h 5890844"/>
              <a:gd name="connsiteX1746" fmla="*/ 2231498 w 12191999"/>
              <a:gd name="connsiteY1746" fmla="*/ 5142429 h 5890844"/>
              <a:gd name="connsiteX1747" fmla="*/ 2231498 w 12191999"/>
              <a:gd name="connsiteY1747" fmla="*/ 5161257 h 5890844"/>
              <a:gd name="connsiteX1748" fmla="*/ 2225538 w 12191999"/>
              <a:gd name="connsiteY1748" fmla="*/ 5170671 h 5890844"/>
              <a:gd name="connsiteX1749" fmla="*/ 2264269 w 12191999"/>
              <a:gd name="connsiteY1749" fmla="*/ 5189499 h 5890844"/>
              <a:gd name="connsiteX1750" fmla="*/ 2353649 w 12191999"/>
              <a:gd name="connsiteY1750" fmla="*/ 5227155 h 5890844"/>
              <a:gd name="connsiteX1751" fmla="*/ 2371525 w 12191999"/>
              <a:gd name="connsiteY1751" fmla="*/ 5227155 h 5890844"/>
              <a:gd name="connsiteX1752" fmla="*/ 2460903 w 12191999"/>
              <a:gd name="connsiteY1752" fmla="*/ 5149490 h 5890844"/>
              <a:gd name="connsiteX1753" fmla="*/ 2440049 w 12191999"/>
              <a:gd name="connsiteY1753" fmla="*/ 5133015 h 5890844"/>
              <a:gd name="connsiteX1754" fmla="*/ 2359607 w 12191999"/>
              <a:gd name="connsiteY1754" fmla="*/ 5123601 h 5890844"/>
              <a:gd name="connsiteX1755" fmla="*/ 2356628 w 12191999"/>
              <a:gd name="connsiteY1755" fmla="*/ 5093005 h 5890844"/>
              <a:gd name="connsiteX1756" fmla="*/ 2323856 w 12191999"/>
              <a:gd name="connsiteY1756" fmla="*/ 5062410 h 5890844"/>
              <a:gd name="connsiteX1757" fmla="*/ 2267248 w 12191999"/>
              <a:gd name="connsiteY1757" fmla="*/ 5027107 h 5890844"/>
              <a:gd name="connsiteX1758" fmla="*/ 2261290 w 12191999"/>
              <a:gd name="connsiteY1758" fmla="*/ 5020046 h 5890844"/>
              <a:gd name="connsiteX1759" fmla="*/ 2279166 w 12191999"/>
              <a:gd name="connsiteY1759" fmla="*/ 5020046 h 5890844"/>
              <a:gd name="connsiteX1760" fmla="*/ 2291083 w 12191999"/>
              <a:gd name="connsiteY1760" fmla="*/ 4935319 h 5890844"/>
              <a:gd name="connsiteX1761" fmla="*/ 2291083 w 12191999"/>
              <a:gd name="connsiteY1761" fmla="*/ 4925906 h 5890844"/>
              <a:gd name="connsiteX1762" fmla="*/ 2300021 w 12191999"/>
              <a:gd name="connsiteY1762" fmla="*/ 4897663 h 5890844"/>
              <a:gd name="connsiteX1763" fmla="*/ 2353649 w 12191999"/>
              <a:gd name="connsiteY1763" fmla="*/ 4848239 h 5890844"/>
              <a:gd name="connsiteX1764" fmla="*/ 2499634 w 12191999"/>
              <a:gd name="connsiteY1764" fmla="*/ 4775280 h 5890844"/>
              <a:gd name="connsiteX1765" fmla="*/ 2443028 w 12191999"/>
              <a:gd name="connsiteY1765" fmla="*/ 4838826 h 5890844"/>
              <a:gd name="connsiteX1766" fmla="*/ 2443028 w 12191999"/>
              <a:gd name="connsiteY1766" fmla="*/ 4850593 h 5890844"/>
              <a:gd name="connsiteX1767" fmla="*/ 2457924 w 12191999"/>
              <a:gd name="connsiteY1767" fmla="*/ 4850593 h 5890844"/>
              <a:gd name="connsiteX1768" fmla="*/ 2538366 w 12191999"/>
              <a:gd name="connsiteY1768" fmla="*/ 4848239 h 5890844"/>
              <a:gd name="connsiteX1769" fmla="*/ 2594972 w 12191999"/>
              <a:gd name="connsiteY1769" fmla="*/ 4827058 h 5890844"/>
              <a:gd name="connsiteX1770" fmla="*/ 2657538 w 12191999"/>
              <a:gd name="connsiteY1770" fmla="*/ 4831766 h 5890844"/>
              <a:gd name="connsiteX1771" fmla="*/ 2657538 w 12191999"/>
              <a:gd name="connsiteY1771" fmla="*/ 4907077 h 5890844"/>
              <a:gd name="connsiteX1772" fmla="*/ 2684352 w 12191999"/>
              <a:gd name="connsiteY1772" fmla="*/ 4923552 h 5890844"/>
              <a:gd name="connsiteX1773" fmla="*/ 2717124 w 12191999"/>
              <a:gd name="connsiteY1773" fmla="*/ 4925906 h 5890844"/>
              <a:gd name="connsiteX1774" fmla="*/ 2717124 w 12191999"/>
              <a:gd name="connsiteY1774" fmla="*/ 4935319 h 5890844"/>
              <a:gd name="connsiteX1775" fmla="*/ 2696268 w 12191999"/>
              <a:gd name="connsiteY1775" fmla="*/ 5048288 h 5890844"/>
              <a:gd name="connsiteX1776" fmla="*/ 2654558 w 12191999"/>
              <a:gd name="connsiteY1776" fmla="*/ 5180085 h 5890844"/>
              <a:gd name="connsiteX1777" fmla="*/ 2657538 w 12191999"/>
              <a:gd name="connsiteY1777" fmla="*/ 5198914 h 5890844"/>
              <a:gd name="connsiteX1778" fmla="*/ 2717124 w 12191999"/>
              <a:gd name="connsiteY1778" fmla="*/ 5236570 h 5890844"/>
              <a:gd name="connsiteX1779" fmla="*/ 2734999 w 12191999"/>
              <a:gd name="connsiteY1779" fmla="*/ 5250690 h 5890844"/>
              <a:gd name="connsiteX1780" fmla="*/ 2717124 w 12191999"/>
              <a:gd name="connsiteY1780" fmla="*/ 5283640 h 5890844"/>
              <a:gd name="connsiteX1781" fmla="*/ 2776709 w 12191999"/>
              <a:gd name="connsiteY1781" fmla="*/ 5281286 h 5890844"/>
              <a:gd name="connsiteX1782" fmla="*/ 2779688 w 12191999"/>
              <a:gd name="connsiteY1782" fmla="*/ 5274226 h 5890844"/>
              <a:gd name="connsiteX1783" fmla="*/ 2791606 w 12191999"/>
              <a:gd name="connsiteY1783" fmla="*/ 5267165 h 5890844"/>
              <a:gd name="connsiteX1784" fmla="*/ 2812462 w 12191999"/>
              <a:gd name="connsiteY1784" fmla="*/ 5262459 h 5890844"/>
              <a:gd name="connsiteX1785" fmla="*/ 2812462 w 12191999"/>
              <a:gd name="connsiteY1785" fmla="*/ 5227155 h 5890844"/>
              <a:gd name="connsiteX1786" fmla="*/ 2794585 w 12191999"/>
              <a:gd name="connsiteY1786" fmla="*/ 5191852 h 5890844"/>
              <a:gd name="connsiteX1787" fmla="*/ 2815441 w 12191999"/>
              <a:gd name="connsiteY1787" fmla="*/ 5189499 h 5890844"/>
              <a:gd name="connsiteX1788" fmla="*/ 2824379 w 12191999"/>
              <a:gd name="connsiteY1788" fmla="*/ 5189499 h 5890844"/>
              <a:gd name="connsiteX1789" fmla="*/ 2824379 w 12191999"/>
              <a:gd name="connsiteY1789" fmla="*/ 5151842 h 5890844"/>
              <a:gd name="connsiteX1790" fmla="*/ 2791606 w 12191999"/>
              <a:gd name="connsiteY1790" fmla="*/ 5149490 h 5890844"/>
              <a:gd name="connsiteX1791" fmla="*/ 2785648 w 12191999"/>
              <a:gd name="connsiteY1791" fmla="*/ 5142429 h 5890844"/>
              <a:gd name="connsiteX1792" fmla="*/ 2863109 w 12191999"/>
              <a:gd name="connsiteY1792" fmla="*/ 5090651 h 5890844"/>
              <a:gd name="connsiteX1793" fmla="*/ 2866089 w 12191999"/>
              <a:gd name="connsiteY1793" fmla="*/ 5130661 h 5890844"/>
              <a:gd name="connsiteX1794" fmla="*/ 2880986 w 12191999"/>
              <a:gd name="connsiteY1794" fmla="*/ 5173025 h 5890844"/>
              <a:gd name="connsiteX1795" fmla="*/ 2919715 w 12191999"/>
              <a:gd name="connsiteY1795" fmla="*/ 5121247 h 5890844"/>
              <a:gd name="connsiteX1796" fmla="*/ 3003136 w 12191999"/>
              <a:gd name="connsiteY1796" fmla="*/ 5177731 h 5890844"/>
              <a:gd name="connsiteX1797" fmla="*/ 3015053 w 12191999"/>
              <a:gd name="connsiteY1797" fmla="*/ 5187146 h 5890844"/>
              <a:gd name="connsiteX1798" fmla="*/ 3038888 w 12191999"/>
              <a:gd name="connsiteY1798" fmla="*/ 5111834 h 5890844"/>
              <a:gd name="connsiteX1799" fmla="*/ 3077619 w 12191999"/>
              <a:gd name="connsiteY1799" fmla="*/ 5156550 h 5890844"/>
              <a:gd name="connsiteX1800" fmla="*/ 3092516 w 12191999"/>
              <a:gd name="connsiteY1800" fmla="*/ 5194206 h 5890844"/>
              <a:gd name="connsiteX1801" fmla="*/ 3164019 w 12191999"/>
              <a:gd name="connsiteY1801" fmla="*/ 5133015 h 5890844"/>
              <a:gd name="connsiteX1802" fmla="*/ 3169977 w 12191999"/>
              <a:gd name="connsiteY1802" fmla="*/ 5114187 h 5890844"/>
              <a:gd name="connsiteX1803" fmla="*/ 3193811 w 12191999"/>
              <a:gd name="connsiteY1803" fmla="*/ 5085945 h 5890844"/>
              <a:gd name="connsiteX1804" fmla="*/ 3232543 w 12191999"/>
              <a:gd name="connsiteY1804" fmla="*/ 5067116 h 5890844"/>
              <a:gd name="connsiteX1805" fmla="*/ 3265315 w 12191999"/>
              <a:gd name="connsiteY1805" fmla="*/ 5015340 h 5890844"/>
              <a:gd name="connsiteX1806" fmla="*/ 3286171 w 12191999"/>
              <a:gd name="connsiteY1806" fmla="*/ 4874128 h 5890844"/>
              <a:gd name="connsiteX1807" fmla="*/ 3315963 w 12191999"/>
              <a:gd name="connsiteY1807" fmla="*/ 4671726 h 5890844"/>
              <a:gd name="connsiteX1808" fmla="*/ 3315963 w 12191999"/>
              <a:gd name="connsiteY1808" fmla="*/ 4645838 h 5890844"/>
              <a:gd name="connsiteX1809" fmla="*/ 3324902 w 12191999"/>
              <a:gd name="connsiteY1809" fmla="*/ 4641130 h 5890844"/>
              <a:gd name="connsiteX1810" fmla="*/ 3321921 w 12191999"/>
              <a:gd name="connsiteY1810" fmla="*/ 4565818 h 5890844"/>
              <a:gd name="connsiteX1811" fmla="*/ 3333839 w 12191999"/>
              <a:gd name="connsiteY1811" fmla="*/ 4563465 h 5890844"/>
              <a:gd name="connsiteX1812" fmla="*/ 3330860 w 12191999"/>
              <a:gd name="connsiteY1812" fmla="*/ 4464617 h 5890844"/>
              <a:gd name="connsiteX1813" fmla="*/ 3357674 w 12191999"/>
              <a:gd name="connsiteY1813" fmla="*/ 4405778 h 5890844"/>
              <a:gd name="connsiteX1814" fmla="*/ 3381508 w 12191999"/>
              <a:gd name="connsiteY1814" fmla="*/ 4459910 h 5890844"/>
              <a:gd name="connsiteX1815" fmla="*/ 3378529 w 12191999"/>
              <a:gd name="connsiteY1815" fmla="*/ 4521101 h 5890844"/>
              <a:gd name="connsiteX1816" fmla="*/ 3396405 w 12191999"/>
              <a:gd name="connsiteY1816" fmla="*/ 4577585 h 5890844"/>
              <a:gd name="connsiteX1817" fmla="*/ 3360653 w 12191999"/>
              <a:gd name="connsiteY1817" fmla="*/ 4603474 h 5890844"/>
              <a:gd name="connsiteX1818" fmla="*/ 3357674 w 12191999"/>
              <a:gd name="connsiteY1818" fmla="*/ 4652898 h 5890844"/>
              <a:gd name="connsiteX1819" fmla="*/ 3402363 w 12191999"/>
              <a:gd name="connsiteY1819" fmla="*/ 4643484 h 5890844"/>
              <a:gd name="connsiteX1820" fmla="*/ 3429176 w 12191999"/>
              <a:gd name="connsiteY1820" fmla="*/ 4575233 h 5890844"/>
              <a:gd name="connsiteX1821" fmla="*/ 3506639 w 12191999"/>
              <a:gd name="connsiteY1821" fmla="*/ 4662311 h 5890844"/>
              <a:gd name="connsiteX1822" fmla="*/ 3479825 w 12191999"/>
              <a:gd name="connsiteY1822" fmla="*/ 4801169 h 5890844"/>
              <a:gd name="connsiteX1823" fmla="*/ 3482804 w 12191999"/>
              <a:gd name="connsiteY1823" fmla="*/ 4850593 h 5890844"/>
              <a:gd name="connsiteX1824" fmla="*/ 3503660 w 12191999"/>
              <a:gd name="connsiteY1824" fmla="*/ 4848239 h 5890844"/>
              <a:gd name="connsiteX1825" fmla="*/ 3512597 w 12191999"/>
              <a:gd name="connsiteY1825" fmla="*/ 4838826 h 5890844"/>
              <a:gd name="connsiteX1826" fmla="*/ 3515576 w 12191999"/>
              <a:gd name="connsiteY1826" fmla="*/ 4822351 h 5890844"/>
              <a:gd name="connsiteX1827" fmla="*/ 3530472 w 12191999"/>
              <a:gd name="connsiteY1827" fmla="*/ 4812937 h 5890844"/>
              <a:gd name="connsiteX1828" fmla="*/ 3551328 w 12191999"/>
              <a:gd name="connsiteY1828" fmla="*/ 4810583 h 5890844"/>
              <a:gd name="connsiteX1829" fmla="*/ 3554307 w 12191999"/>
              <a:gd name="connsiteY1829" fmla="*/ 4784694 h 5890844"/>
              <a:gd name="connsiteX1830" fmla="*/ 3587080 w 12191999"/>
              <a:gd name="connsiteY1830" fmla="*/ 4782342 h 5890844"/>
              <a:gd name="connsiteX1831" fmla="*/ 3598996 w 12191999"/>
              <a:gd name="connsiteY1831" fmla="*/ 4772927 h 5890844"/>
              <a:gd name="connsiteX1832" fmla="*/ 3658583 w 12191999"/>
              <a:gd name="connsiteY1832" fmla="*/ 4723503 h 5890844"/>
              <a:gd name="connsiteX1833" fmla="*/ 3721148 w 12191999"/>
              <a:gd name="connsiteY1833" fmla="*/ 4671726 h 5890844"/>
              <a:gd name="connsiteX1834" fmla="*/ 3718169 w 12191999"/>
              <a:gd name="connsiteY1834" fmla="*/ 4662311 h 5890844"/>
              <a:gd name="connsiteX1835" fmla="*/ 3718169 w 12191999"/>
              <a:gd name="connsiteY1835" fmla="*/ 4652898 h 5890844"/>
              <a:gd name="connsiteX1836" fmla="*/ 3935659 w 12191999"/>
              <a:gd name="connsiteY1836" fmla="*/ 4502274 h 5890844"/>
              <a:gd name="connsiteX1837" fmla="*/ 3980348 w 12191999"/>
              <a:gd name="connsiteY1837" fmla="*/ 4481091 h 5890844"/>
              <a:gd name="connsiteX1838" fmla="*/ 4004183 w 12191999"/>
              <a:gd name="connsiteY1838" fmla="*/ 4459910 h 5890844"/>
              <a:gd name="connsiteX1839" fmla="*/ 4030995 w 12191999"/>
              <a:gd name="connsiteY1839" fmla="*/ 4436375 h 5890844"/>
              <a:gd name="connsiteX1840" fmla="*/ 4004183 w 12191999"/>
              <a:gd name="connsiteY1840" fmla="*/ 4436375 h 5890844"/>
              <a:gd name="connsiteX1841" fmla="*/ 4051851 w 12191999"/>
              <a:gd name="connsiteY1841" fmla="*/ 4379890 h 5890844"/>
              <a:gd name="connsiteX1842" fmla="*/ 4054830 w 12191999"/>
              <a:gd name="connsiteY1842" fmla="*/ 4426961 h 5890844"/>
              <a:gd name="connsiteX1843" fmla="*/ 4141229 w 12191999"/>
              <a:gd name="connsiteY1843" fmla="*/ 4358708 h 5890844"/>
              <a:gd name="connsiteX1844" fmla="*/ 4147189 w 12191999"/>
              <a:gd name="connsiteY1844" fmla="*/ 4356355 h 5890844"/>
              <a:gd name="connsiteX1845" fmla="*/ 4290195 w 12191999"/>
              <a:gd name="connsiteY1845" fmla="*/ 4264568 h 5890844"/>
              <a:gd name="connsiteX1846" fmla="*/ 4412346 w 12191999"/>
              <a:gd name="connsiteY1846" fmla="*/ 4172780 h 5890844"/>
              <a:gd name="connsiteX1847" fmla="*/ 4433201 w 12191999"/>
              <a:gd name="connsiteY1847" fmla="*/ 4153953 h 5890844"/>
              <a:gd name="connsiteX1848" fmla="*/ 4457035 w 12191999"/>
              <a:gd name="connsiteY1848" fmla="*/ 4146893 h 5890844"/>
              <a:gd name="connsiteX1849" fmla="*/ 4460014 w 12191999"/>
              <a:gd name="connsiteY1849" fmla="*/ 4193963 h 5890844"/>
              <a:gd name="connsiteX1850" fmla="*/ 4451077 w 12191999"/>
              <a:gd name="connsiteY1850" fmla="*/ 4201023 h 5890844"/>
              <a:gd name="connsiteX1851" fmla="*/ 4430222 w 12191999"/>
              <a:gd name="connsiteY1851" fmla="*/ 4217498 h 5890844"/>
              <a:gd name="connsiteX1852" fmla="*/ 4391491 w 12191999"/>
              <a:gd name="connsiteY1852" fmla="*/ 4241033 h 5890844"/>
              <a:gd name="connsiteX1853" fmla="*/ 4290195 w 12191999"/>
              <a:gd name="connsiteY1853" fmla="*/ 4266922 h 5890844"/>
              <a:gd name="connsiteX1854" fmla="*/ 4290195 w 12191999"/>
              <a:gd name="connsiteY1854" fmla="*/ 4321052 h 5890844"/>
              <a:gd name="connsiteX1855" fmla="*/ 4266360 w 12191999"/>
              <a:gd name="connsiteY1855" fmla="*/ 4330467 h 5890844"/>
              <a:gd name="connsiteX1856" fmla="*/ 4242527 w 12191999"/>
              <a:gd name="connsiteY1856" fmla="*/ 4349295 h 5890844"/>
              <a:gd name="connsiteX1857" fmla="*/ 4230609 w 12191999"/>
              <a:gd name="connsiteY1857" fmla="*/ 4358708 h 5890844"/>
              <a:gd name="connsiteX1858" fmla="*/ 4206774 w 12191999"/>
              <a:gd name="connsiteY1858" fmla="*/ 4368122 h 5890844"/>
              <a:gd name="connsiteX1859" fmla="*/ 4150167 w 12191999"/>
              <a:gd name="connsiteY1859" fmla="*/ 4405778 h 5890844"/>
              <a:gd name="connsiteX1860" fmla="*/ 4206774 w 12191999"/>
              <a:gd name="connsiteY1860" fmla="*/ 4368122 h 5890844"/>
              <a:gd name="connsiteX1861" fmla="*/ 4230609 w 12191999"/>
              <a:gd name="connsiteY1861" fmla="*/ 4358708 h 5890844"/>
              <a:gd name="connsiteX1862" fmla="*/ 4242527 w 12191999"/>
              <a:gd name="connsiteY1862" fmla="*/ 4349295 h 5890844"/>
              <a:gd name="connsiteX1863" fmla="*/ 4266360 w 12191999"/>
              <a:gd name="connsiteY1863" fmla="*/ 4330467 h 5890844"/>
              <a:gd name="connsiteX1864" fmla="*/ 4290195 w 12191999"/>
              <a:gd name="connsiteY1864" fmla="*/ 4323406 h 5890844"/>
              <a:gd name="connsiteX1865" fmla="*/ 4331905 w 12191999"/>
              <a:gd name="connsiteY1865" fmla="*/ 4321052 h 5890844"/>
              <a:gd name="connsiteX1866" fmla="*/ 4331905 w 12191999"/>
              <a:gd name="connsiteY1866" fmla="*/ 4323406 h 5890844"/>
              <a:gd name="connsiteX1867" fmla="*/ 4373615 w 12191999"/>
              <a:gd name="connsiteY1867" fmla="*/ 4304578 h 5890844"/>
              <a:gd name="connsiteX1868" fmla="*/ 4397450 w 12191999"/>
              <a:gd name="connsiteY1868" fmla="*/ 4285750 h 5890844"/>
              <a:gd name="connsiteX1869" fmla="*/ 4403408 w 12191999"/>
              <a:gd name="connsiteY1869" fmla="*/ 4250447 h 5890844"/>
              <a:gd name="connsiteX1870" fmla="*/ 4442139 w 12191999"/>
              <a:gd name="connsiteY1870" fmla="*/ 4224558 h 5890844"/>
              <a:gd name="connsiteX1871" fmla="*/ 4460014 w 12191999"/>
              <a:gd name="connsiteY1871" fmla="*/ 4212791 h 5890844"/>
              <a:gd name="connsiteX1872" fmla="*/ 4471932 w 12191999"/>
              <a:gd name="connsiteY1872" fmla="*/ 4203377 h 5890844"/>
              <a:gd name="connsiteX1873" fmla="*/ 4504705 w 12191999"/>
              <a:gd name="connsiteY1873" fmla="*/ 4210437 h 5890844"/>
              <a:gd name="connsiteX1874" fmla="*/ 4513642 w 12191999"/>
              <a:gd name="connsiteY1874" fmla="*/ 4210437 h 5890844"/>
              <a:gd name="connsiteX1875" fmla="*/ 4537477 w 12191999"/>
              <a:gd name="connsiteY1875" fmla="*/ 4196316 h 5890844"/>
              <a:gd name="connsiteX1876" fmla="*/ 4543435 w 12191999"/>
              <a:gd name="connsiteY1876" fmla="*/ 4189255 h 5890844"/>
              <a:gd name="connsiteX1877" fmla="*/ 4552373 w 12191999"/>
              <a:gd name="connsiteY1877" fmla="*/ 4172780 h 5890844"/>
              <a:gd name="connsiteX1878" fmla="*/ 4588126 w 12191999"/>
              <a:gd name="connsiteY1878" fmla="*/ 4135124 h 5890844"/>
              <a:gd name="connsiteX1879" fmla="*/ 4647712 w 12191999"/>
              <a:gd name="connsiteY1879" fmla="*/ 4076286 h 5890844"/>
              <a:gd name="connsiteX1880" fmla="*/ 4659629 w 12191999"/>
              <a:gd name="connsiteY1880" fmla="*/ 4064519 h 5890844"/>
              <a:gd name="connsiteX1881" fmla="*/ 4647712 w 12191999"/>
              <a:gd name="connsiteY1881" fmla="*/ 4076286 h 5890844"/>
              <a:gd name="connsiteX1882" fmla="*/ 4573230 w 12191999"/>
              <a:gd name="connsiteY1882" fmla="*/ 4118650 h 5890844"/>
              <a:gd name="connsiteX1883" fmla="*/ 4501725 w 12191999"/>
              <a:gd name="connsiteY1883" fmla="*/ 4113943 h 5890844"/>
              <a:gd name="connsiteX1884" fmla="*/ 4549394 w 12191999"/>
              <a:gd name="connsiteY1884" fmla="*/ 4066873 h 5890844"/>
              <a:gd name="connsiteX1885" fmla="*/ 4611959 w 12191999"/>
              <a:gd name="connsiteY1885" fmla="*/ 4005681 h 5890844"/>
              <a:gd name="connsiteX1886" fmla="*/ 4796677 w 12191999"/>
              <a:gd name="connsiteY1886" fmla="*/ 3775037 h 5890844"/>
              <a:gd name="connsiteX1887" fmla="*/ 4874138 w 12191999"/>
              <a:gd name="connsiteY1887" fmla="*/ 3664422 h 5890844"/>
              <a:gd name="connsiteX1888" fmla="*/ 4900952 w 12191999"/>
              <a:gd name="connsiteY1888" fmla="*/ 3619706 h 5890844"/>
              <a:gd name="connsiteX1889" fmla="*/ 5002247 w 12191999"/>
              <a:gd name="connsiteY1889" fmla="*/ 3518504 h 5890844"/>
              <a:gd name="connsiteX1890" fmla="*/ 5043957 w 12191999"/>
              <a:gd name="connsiteY1890" fmla="*/ 3447899 h 5890844"/>
              <a:gd name="connsiteX1891" fmla="*/ 5085668 w 12191999"/>
              <a:gd name="connsiteY1891" fmla="*/ 3389060 h 5890844"/>
              <a:gd name="connsiteX1892" fmla="*/ 5121420 w 12191999"/>
              <a:gd name="connsiteY1892" fmla="*/ 3330223 h 5890844"/>
              <a:gd name="connsiteX1893" fmla="*/ 5148234 w 12191999"/>
              <a:gd name="connsiteY1893" fmla="*/ 3294920 h 5890844"/>
              <a:gd name="connsiteX1894" fmla="*/ 5183986 w 12191999"/>
              <a:gd name="connsiteY1894" fmla="*/ 3252557 h 5890844"/>
              <a:gd name="connsiteX1895" fmla="*/ 5225696 w 12191999"/>
              <a:gd name="connsiteY1895" fmla="*/ 3200780 h 5890844"/>
              <a:gd name="connsiteX1896" fmla="*/ 5228675 w 12191999"/>
              <a:gd name="connsiteY1896" fmla="*/ 3191366 h 5890844"/>
              <a:gd name="connsiteX1897" fmla="*/ 5255489 w 12191999"/>
              <a:gd name="connsiteY1897" fmla="*/ 3125467 h 5890844"/>
              <a:gd name="connsiteX1898" fmla="*/ 5356785 w 12191999"/>
              <a:gd name="connsiteY1898" fmla="*/ 2979549 h 5890844"/>
              <a:gd name="connsiteX1899" fmla="*/ 5493833 w 12191999"/>
              <a:gd name="connsiteY1899" fmla="*/ 2770087 h 5890844"/>
              <a:gd name="connsiteX1900" fmla="*/ 5505750 w 12191999"/>
              <a:gd name="connsiteY1900" fmla="*/ 2748906 h 5890844"/>
              <a:gd name="connsiteX1901" fmla="*/ 5526605 w 12191999"/>
              <a:gd name="connsiteY1901" fmla="*/ 2711249 h 5890844"/>
              <a:gd name="connsiteX1902" fmla="*/ 5604068 w 12191999"/>
              <a:gd name="connsiteY1902" fmla="*/ 2595926 h 5890844"/>
              <a:gd name="connsiteX1903" fmla="*/ 5627900 w 12191999"/>
              <a:gd name="connsiteY1903" fmla="*/ 2558270 h 5890844"/>
              <a:gd name="connsiteX1904" fmla="*/ 5630881 w 12191999"/>
              <a:gd name="connsiteY1904" fmla="*/ 2558270 h 5890844"/>
              <a:gd name="connsiteX1905" fmla="*/ 5708342 w 12191999"/>
              <a:gd name="connsiteY1905" fmla="*/ 2426474 h 5890844"/>
              <a:gd name="connsiteX1906" fmla="*/ 5756012 w 12191999"/>
              <a:gd name="connsiteY1906" fmla="*/ 2346455 h 5890844"/>
              <a:gd name="connsiteX1907" fmla="*/ 5827515 w 12191999"/>
              <a:gd name="connsiteY1907" fmla="*/ 2238192 h 5890844"/>
              <a:gd name="connsiteX1908" fmla="*/ 5842411 w 12191999"/>
              <a:gd name="connsiteY1908" fmla="*/ 2205243 h 5890844"/>
              <a:gd name="connsiteX1909" fmla="*/ 5863265 w 12191999"/>
              <a:gd name="connsiteY1909" fmla="*/ 2177000 h 5890844"/>
              <a:gd name="connsiteX1910" fmla="*/ 5937749 w 12191999"/>
              <a:gd name="connsiteY1910" fmla="*/ 2045204 h 5890844"/>
              <a:gd name="connsiteX1911" fmla="*/ 5961582 w 12191999"/>
              <a:gd name="connsiteY1911" fmla="*/ 2016961 h 5890844"/>
              <a:gd name="connsiteX1912" fmla="*/ 5991376 w 12191999"/>
              <a:gd name="connsiteY1912" fmla="*/ 1972245 h 5890844"/>
              <a:gd name="connsiteX1913" fmla="*/ 6080755 w 12191999"/>
              <a:gd name="connsiteY1913" fmla="*/ 1809852 h 5890844"/>
              <a:gd name="connsiteX1914" fmla="*/ 6086713 w 12191999"/>
              <a:gd name="connsiteY1914" fmla="*/ 1800439 h 5890844"/>
              <a:gd name="connsiteX1915" fmla="*/ 6095651 w 12191999"/>
              <a:gd name="connsiteY1915" fmla="*/ 1703945 h 5890844"/>
              <a:gd name="connsiteX1916" fmla="*/ 6104590 w 12191999"/>
              <a:gd name="connsiteY1916" fmla="*/ 1593329 h 5890844"/>
              <a:gd name="connsiteX1917" fmla="*/ 6104590 w 12191999"/>
              <a:gd name="connsiteY1917" fmla="*/ 1574502 h 5890844"/>
              <a:gd name="connsiteX1918" fmla="*/ 6122465 w 12191999"/>
              <a:gd name="connsiteY1918" fmla="*/ 1539199 h 5890844"/>
              <a:gd name="connsiteX1919" fmla="*/ 6104590 w 12191999"/>
              <a:gd name="connsiteY1919" fmla="*/ 1534492 h 5890844"/>
              <a:gd name="connsiteX1920" fmla="*/ 6098630 w 12191999"/>
              <a:gd name="connsiteY1920" fmla="*/ 1442704 h 5890844"/>
              <a:gd name="connsiteX1921" fmla="*/ 6113527 w 12191999"/>
              <a:gd name="connsiteY1921" fmla="*/ 1428584 h 5890844"/>
              <a:gd name="connsiteX1922" fmla="*/ 6092673 w 12191999"/>
              <a:gd name="connsiteY1922" fmla="*/ 1386220 h 5890844"/>
              <a:gd name="connsiteX1923" fmla="*/ 6113527 w 12191999"/>
              <a:gd name="connsiteY1923" fmla="*/ 1336796 h 5890844"/>
              <a:gd name="connsiteX1924" fmla="*/ 6110548 w 12191999"/>
              <a:gd name="connsiteY1924" fmla="*/ 1329736 h 5890844"/>
              <a:gd name="connsiteX1925" fmla="*/ 6119486 w 12191999"/>
              <a:gd name="connsiteY1925" fmla="*/ 1310908 h 5890844"/>
              <a:gd name="connsiteX1926" fmla="*/ 6107569 w 12191999"/>
              <a:gd name="connsiteY1926" fmla="*/ 1287373 h 5890844"/>
              <a:gd name="connsiteX1927" fmla="*/ 6098630 w 12191999"/>
              <a:gd name="connsiteY1927" fmla="*/ 1252070 h 5890844"/>
              <a:gd name="connsiteX1928" fmla="*/ 6086713 w 12191999"/>
              <a:gd name="connsiteY1928" fmla="*/ 1202646 h 5890844"/>
              <a:gd name="connsiteX1929" fmla="*/ 6083734 w 12191999"/>
              <a:gd name="connsiteY1929" fmla="*/ 1122626 h 5890844"/>
              <a:gd name="connsiteX1930" fmla="*/ 6065858 w 12191999"/>
              <a:gd name="connsiteY1930" fmla="*/ 1084971 h 5890844"/>
              <a:gd name="connsiteX1931" fmla="*/ 6050963 w 12191999"/>
              <a:gd name="connsiteY1931" fmla="*/ 1101445 h 5890844"/>
              <a:gd name="connsiteX1932" fmla="*/ 5913915 w 12191999"/>
              <a:gd name="connsiteY1932" fmla="*/ 1360331 h 5890844"/>
              <a:gd name="connsiteX1933" fmla="*/ 5887100 w 12191999"/>
              <a:gd name="connsiteY1933" fmla="*/ 1383867 h 5890844"/>
              <a:gd name="connsiteX1934" fmla="*/ 5893060 w 12191999"/>
              <a:gd name="connsiteY1934" fmla="*/ 1348564 h 5890844"/>
              <a:gd name="connsiteX1935" fmla="*/ 6039045 w 12191999"/>
              <a:gd name="connsiteY1935" fmla="*/ 1089677 h 5890844"/>
              <a:gd name="connsiteX1936" fmla="*/ 6015210 w 12191999"/>
              <a:gd name="connsiteY1936" fmla="*/ 1037900 h 5890844"/>
              <a:gd name="connsiteX1937" fmla="*/ 5991376 w 12191999"/>
              <a:gd name="connsiteY1937" fmla="*/ 988476 h 5890844"/>
              <a:gd name="connsiteX1938" fmla="*/ 5973500 w 12191999"/>
              <a:gd name="connsiteY1938" fmla="*/ 948467 h 5890844"/>
              <a:gd name="connsiteX1939" fmla="*/ 6003292 w 12191999"/>
              <a:gd name="connsiteY1939" fmla="*/ 913164 h 5890844"/>
              <a:gd name="connsiteX1940" fmla="*/ 6030106 w 12191999"/>
              <a:gd name="connsiteY1940" fmla="*/ 882568 h 5890844"/>
              <a:gd name="connsiteX1941" fmla="*/ 6039045 w 12191999"/>
              <a:gd name="connsiteY1941" fmla="*/ 868447 h 5890844"/>
              <a:gd name="connsiteX1942" fmla="*/ 6101609 w 12191999"/>
              <a:gd name="connsiteY1942" fmla="*/ 793134 h 5890844"/>
              <a:gd name="connsiteX1943" fmla="*/ 6140341 w 12191999"/>
              <a:gd name="connsiteY1943" fmla="*/ 741358 h 5890844"/>
              <a:gd name="connsiteX1944" fmla="*/ 6137362 w 12191999"/>
              <a:gd name="connsiteY1944" fmla="*/ 668399 h 5890844"/>
              <a:gd name="connsiteX1945" fmla="*/ 6205886 w 12191999"/>
              <a:gd name="connsiteY1945" fmla="*/ 666045 h 5890844"/>
              <a:gd name="connsiteX1946" fmla="*/ 6217803 w 12191999"/>
              <a:gd name="connsiteY1946" fmla="*/ 746064 h 5890844"/>
              <a:gd name="connsiteX1947" fmla="*/ 6185030 w 12191999"/>
              <a:gd name="connsiteY1947" fmla="*/ 774307 h 5890844"/>
              <a:gd name="connsiteX1948" fmla="*/ 6199928 w 12191999"/>
              <a:gd name="connsiteY1948" fmla="*/ 795488 h 5890844"/>
              <a:gd name="connsiteX1949" fmla="*/ 6685552 w 12191999"/>
              <a:gd name="connsiteY1949" fmla="*/ 543662 h 5890844"/>
              <a:gd name="connsiteX1950" fmla="*/ 6777911 w 12191999"/>
              <a:gd name="connsiteY1950" fmla="*/ 491885 h 5890844"/>
              <a:gd name="connsiteX1951" fmla="*/ 6777911 w 12191999"/>
              <a:gd name="connsiteY1951" fmla="*/ 489531 h 5890844"/>
              <a:gd name="connsiteX1952" fmla="*/ 6798767 w 12191999"/>
              <a:gd name="connsiteY1952" fmla="*/ 480117 h 5890844"/>
              <a:gd name="connsiteX1953" fmla="*/ 6798767 w 12191999"/>
              <a:gd name="connsiteY1953" fmla="*/ 477764 h 5890844"/>
              <a:gd name="connsiteX1954" fmla="*/ 6810684 w 12191999"/>
              <a:gd name="connsiteY1954" fmla="*/ 468350 h 5890844"/>
              <a:gd name="connsiteX1955" fmla="*/ 6813663 w 12191999"/>
              <a:gd name="connsiteY1955" fmla="*/ 470704 h 5890844"/>
              <a:gd name="connsiteX1956" fmla="*/ 6891124 w 12191999"/>
              <a:gd name="connsiteY1956" fmla="*/ 428340 h 5890844"/>
              <a:gd name="connsiteX1957" fmla="*/ 6914959 w 12191999"/>
              <a:gd name="connsiteY1957" fmla="*/ 414218 h 5890844"/>
              <a:gd name="connsiteX1958" fmla="*/ 6986462 w 12191999"/>
              <a:gd name="connsiteY1958" fmla="*/ 367148 h 5890844"/>
              <a:gd name="connsiteX1959" fmla="*/ 7195013 w 12191999"/>
              <a:gd name="connsiteY1959" fmla="*/ 251827 h 5890844"/>
              <a:gd name="connsiteX1960" fmla="*/ 7341000 w 12191999"/>
              <a:gd name="connsiteY1960" fmla="*/ 157685 h 5890844"/>
              <a:gd name="connsiteX1961" fmla="*/ 7400585 w 12191999"/>
              <a:gd name="connsiteY1961" fmla="*/ 122383 h 5890844"/>
              <a:gd name="connsiteX1962" fmla="*/ 7564447 w 12191999"/>
              <a:gd name="connsiteY1962" fmla="*/ 32949 h 5890844"/>
              <a:gd name="connsiteX1963" fmla="*/ 7567426 w 12191999"/>
              <a:gd name="connsiteY1963" fmla="*/ 2354 h 5890844"/>
              <a:gd name="connsiteX1964" fmla="*/ 7662764 w 12191999"/>
              <a:gd name="connsiteY1964" fmla="*/ 2354 h 5890844"/>
              <a:gd name="connsiteX1965" fmla="*/ 7549551 w 12191999"/>
              <a:gd name="connsiteY1965" fmla="*/ 70605 h 5890844"/>
              <a:gd name="connsiteX1966" fmla="*/ 7358875 w 12191999"/>
              <a:gd name="connsiteY1966" fmla="*/ 190636 h 5890844"/>
              <a:gd name="connsiteX1967" fmla="*/ 6989441 w 12191999"/>
              <a:gd name="connsiteY1967" fmla="*/ 402451 h 5890844"/>
              <a:gd name="connsiteX1968" fmla="*/ 6691512 w 12191999"/>
              <a:gd name="connsiteY1968" fmla="*/ 571904 h 5890844"/>
              <a:gd name="connsiteX1969" fmla="*/ 6319099 w 12191999"/>
              <a:gd name="connsiteY1969" fmla="*/ 771953 h 5890844"/>
              <a:gd name="connsiteX1970" fmla="*/ 6304202 w 12191999"/>
              <a:gd name="connsiteY1970" fmla="*/ 840205 h 5890844"/>
              <a:gd name="connsiteX1971" fmla="*/ 6366768 w 12191999"/>
              <a:gd name="connsiteY1971" fmla="*/ 875508 h 5890844"/>
              <a:gd name="connsiteX1972" fmla="*/ 6375705 w 12191999"/>
              <a:gd name="connsiteY1972" fmla="*/ 877861 h 5890844"/>
              <a:gd name="connsiteX1973" fmla="*/ 6426354 w 12191999"/>
              <a:gd name="connsiteY1973" fmla="*/ 891982 h 5890844"/>
              <a:gd name="connsiteX1974" fmla="*/ 6435291 w 12191999"/>
              <a:gd name="connsiteY1974" fmla="*/ 896689 h 5890844"/>
              <a:gd name="connsiteX1975" fmla="*/ 6542546 w 12191999"/>
              <a:gd name="connsiteY1975" fmla="*/ 915517 h 5890844"/>
              <a:gd name="connsiteX1976" fmla="*/ 6563402 w 12191999"/>
              <a:gd name="connsiteY1976" fmla="*/ 887276 h 5890844"/>
              <a:gd name="connsiteX1977" fmla="*/ 6596174 w 12191999"/>
              <a:gd name="connsiteY1977" fmla="*/ 854326 h 5890844"/>
              <a:gd name="connsiteX1978" fmla="*/ 6596174 w 12191999"/>
              <a:gd name="connsiteY1978" fmla="*/ 823730 h 5890844"/>
              <a:gd name="connsiteX1979" fmla="*/ 6637884 w 12191999"/>
              <a:gd name="connsiteY1979" fmla="*/ 767247 h 5890844"/>
              <a:gd name="connsiteX1980" fmla="*/ 6697470 w 12191999"/>
              <a:gd name="connsiteY1980" fmla="*/ 830790 h 5890844"/>
              <a:gd name="connsiteX1981" fmla="*/ 6724284 w 12191999"/>
              <a:gd name="connsiteY1981" fmla="*/ 819023 h 5890844"/>
              <a:gd name="connsiteX1982" fmla="*/ 6721305 w 12191999"/>
              <a:gd name="connsiteY1982" fmla="*/ 868447 h 5890844"/>
              <a:gd name="connsiteX1983" fmla="*/ 6724284 w 12191999"/>
              <a:gd name="connsiteY1983" fmla="*/ 887276 h 5890844"/>
              <a:gd name="connsiteX1984" fmla="*/ 6748118 w 12191999"/>
              <a:gd name="connsiteY1984" fmla="*/ 887276 h 5890844"/>
              <a:gd name="connsiteX1985" fmla="*/ 6757057 w 12191999"/>
              <a:gd name="connsiteY1985" fmla="*/ 887276 h 5890844"/>
              <a:gd name="connsiteX1986" fmla="*/ 6777911 w 12191999"/>
              <a:gd name="connsiteY1986" fmla="*/ 884922 h 5890844"/>
              <a:gd name="connsiteX1987" fmla="*/ 6855374 w 12191999"/>
              <a:gd name="connsiteY1987" fmla="*/ 833144 h 5890844"/>
              <a:gd name="connsiteX1988" fmla="*/ 6831539 w 12191999"/>
              <a:gd name="connsiteY1988" fmla="*/ 786074 h 5890844"/>
              <a:gd name="connsiteX1989" fmla="*/ 6923898 w 12191999"/>
              <a:gd name="connsiteY1989" fmla="*/ 769599 h 5890844"/>
              <a:gd name="connsiteX1990" fmla="*/ 6864311 w 12191999"/>
              <a:gd name="connsiteY1990" fmla="*/ 830790 h 5890844"/>
              <a:gd name="connsiteX1991" fmla="*/ 6995401 w 12191999"/>
              <a:gd name="connsiteY1991" fmla="*/ 781367 h 5890844"/>
              <a:gd name="connsiteX1992" fmla="*/ 7022214 w 12191999"/>
              <a:gd name="connsiteY1992" fmla="*/ 755478 h 5890844"/>
              <a:gd name="connsiteX1993" fmla="*/ 6992422 w 12191999"/>
              <a:gd name="connsiteY1993" fmla="*/ 746064 h 5890844"/>
              <a:gd name="connsiteX1994" fmla="*/ 6932835 w 12191999"/>
              <a:gd name="connsiteY1994" fmla="*/ 764893 h 5890844"/>
              <a:gd name="connsiteX1995" fmla="*/ 6909001 w 12191999"/>
              <a:gd name="connsiteY1995" fmla="*/ 734297 h 5890844"/>
              <a:gd name="connsiteX1996" fmla="*/ 7043069 w 12191999"/>
              <a:gd name="connsiteY1996" fmla="*/ 677813 h 5890844"/>
              <a:gd name="connsiteX1997" fmla="*/ 7054986 w 12191999"/>
              <a:gd name="connsiteY1997" fmla="*/ 670751 h 5890844"/>
              <a:gd name="connsiteX1998" fmla="*/ 7078821 w 12191999"/>
              <a:gd name="connsiteY1998" fmla="*/ 656631 h 5890844"/>
              <a:gd name="connsiteX1999" fmla="*/ 7141386 w 12191999"/>
              <a:gd name="connsiteY1999" fmla="*/ 614268 h 5890844"/>
              <a:gd name="connsiteX2000" fmla="*/ 7174159 w 12191999"/>
              <a:gd name="connsiteY2000" fmla="*/ 602500 h 5890844"/>
              <a:gd name="connsiteX2001" fmla="*/ 7355896 w 12191999"/>
              <a:gd name="connsiteY2001" fmla="*/ 513066 h 5890844"/>
              <a:gd name="connsiteX2002" fmla="*/ 7379730 w 12191999"/>
              <a:gd name="connsiteY2002" fmla="*/ 503652 h 5890844"/>
              <a:gd name="connsiteX2003" fmla="*/ 7436338 w 12191999"/>
              <a:gd name="connsiteY2003" fmla="*/ 480117 h 5890844"/>
              <a:gd name="connsiteX2004" fmla="*/ 7436338 w 12191999"/>
              <a:gd name="connsiteY2004" fmla="*/ 482471 h 5890844"/>
              <a:gd name="connsiteX2005" fmla="*/ 7436338 w 12191999"/>
              <a:gd name="connsiteY2005" fmla="*/ 536601 h 5890844"/>
              <a:gd name="connsiteX2006" fmla="*/ 7436338 w 12191999"/>
              <a:gd name="connsiteY2006" fmla="*/ 557784 h 5890844"/>
              <a:gd name="connsiteX2007" fmla="*/ 7570405 w 12191999"/>
              <a:gd name="connsiteY2007" fmla="*/ 491885 h 5890844"/>
              <a:gd name="connsiteX2008" fmla="*/ 7573384 w 12191999"/>
              <a:gd name="connsiteY2008" fmla="*/ 480117 h 5890844"/>
              <a:gd name="connsiteX2009" fmla="*/ 7582323 w 12191999"/>
              <a:gd name="connsiteY2009" fmla="*/ 489531 h 5890844"/>
              <a:gd name="connsiteX2010" fmla="*/ 7591261 w 12191999"/>
              <a:gd name="connsiteY2010" fmla="*/ 489531 h 5890844"/>
              <a:gd name="connsiteX2011" fmla="*/ 7603179 w 12191999"/>
              <a:gd name="connsiteY2011" fmla="*/ 489531 h 5890844"/>
              <a:gd name="connsiteX2012" fmla="*/ 7627012 w 12191999"/>
              <a:gd name="connsiteY2012" fmla="*/ 482471 h 5890844"/>
              <a:gd name="connsiteX2013" fmla="*/ 7650847 w 12191999"/>
              <a:gd name="connsiteY2013" fmla="*/ 461290 h 5890844"/>
              <a:gd name="connsiteX2014" fmla="*/ 7710432 w 12191999"/>
              <a:gd name="connsiteY2014" fmla="*/ 435401 h 5890844"/>
              <a:gd name="connsiteX2015" fmla="*/ 7781935 w 12191999"/>
              <a:gd name="connsiteY2015" fmla="*/ 397745 h 5890844"/>
              <a:gd name="connsiteX2016" fmla="*/ 7805770 w 12191999"/>
              <a:gd name="connsiteY2016" fmla="*/ 378916 h 5890844"/>
              <a:gd name="connsiteX2017" fmla="*/ 7787895 w 12191999"/>
              <a:gd name="connsiteY2017" fmla="*/ 303603 h 5890844"/>
              <a:gd name="connsiteX2018" fmla="*/ 7841522 w 12191999"/>
              <a:gd name="connsiteY2018" fmla="*/ 273008 h 5890844"/>
              <a:gd name="connsiteX2019" fmla="*/ 7901108 w 12191999"/>
              <a:gd name="connsiteY2019" fmla="*/ 247119 h 5890844"/>
              <a:gd name="connsiteX2020" fmla="*/ 7904087 w 12191999"/>
              <a:gd name="connsiteY2020" fmla="*/ 265947 h 5890844"/>
              <a:gd name="connsiteX2021" fmla="*/ 7886212 w 12191999"/>
              <a:gd name="connsiteY2021" fmla="*/ 305957 h 5890844"/>
              <a:gd name="connsiteX2022" fmla="*/ 7850459 w 12191999"/>
              <a:gd name="connsiteY2022" fmla="*/ 313018 h 5890844"/>
              <a:gd name="connsiteX2023" fmla="*/ 7841522 w 12191999"/>
              <a:gd name="connsiteY2023" fmla="*/ 320078 h 5890844"/>
              <a:gd name="connsiteX2024" fmla="*/ 7832584 w 12191999"/>
              <a:gd name="connsiteY2024" fmla="*/ 331846 h 5890844"/>
              <a:gd name="connsiteX2025" fmla="*/ 7832584 w 12191999"/>
              <a:gd name="connsiteY2025" fmla="*/ 369502 h 5890844"/>
              <a:gd name="connsiteX2026" fmla="*/ 7853440 w 12191999"/>
              <a:gd name="connsiteY2026" fmla="*/ 355381 h 5890844"/>
              <a:gd name="connsiteX2027" fmla="*/ 7889191 w 12191999"/>
              <a:gd name="connsiteY2027" fmla="*/ 341260 h 5890844"/>
              <a:gd name="connsiteX2028" fmla="*/ 8064970 w 12191999"/>
              <a:gd name="connsiteY2028" fmla="*/ 263594 h 5890844"/>
              <a:gd name="connsiteX2029" fmla="*/ 8079866 w 12191999"/>
              <a:gd name="connsiteY2029" fmla="*/ 244766 h 5890844"/>
              <a:gd name="connsiteX2030" fmla="*/ 8082845 w 12191999"/>
              <a:gd name="connsiteY2030" fmla="*/ 237706 h 5890844"/>
              <a:gd name="connsiteX2031" fmla="*/ 8076887 w 12191999"/>
              <a:gd name="connsiteY2031" fmla="*/ 190636 h 5890844"/>
              <a:gd name="connsiteX2032" fmla="*/ 8020281 w 12191999"/>
              <a:gd name="connsiteY2032" fmla="*/ 188282 h 5890844"/>
              <a:gd name="connsiteX2033" fmla="*/ 8073907 w 12191999"/>
              <a:gd name="connsiteY2033" fmla="*/ 150625 h 5890844"/>
              <a:gd name="connsiteX2034" fmla="*/ 8091784 w 12191999"/>
              <a:gd name="connsiteY2034" fmla="*/ 136504 h 5890844"/>
              <a:gd name="connsiteX2035" fmla="*/ 8163287 w 12191999"/>
              <a:gd name="connsiteY2035" fmla="*/ 105909 h 5890844"/>
              <a:gd name="connsiteX2036" fmla="*/ 8187122 w 12191999"/>
              <a:gd name="connsiteY2036" fmla="*/ 89434 h 5890844"/>
              <a:gd name="connsiteX2037" fmla="*/ 8190101 w 12191999"/>
              <a:gd name="connsiteY2037" fmla="*/ 160039 h 5890844"/>
              <a:gd name="connsiteX2038" fmla="*/ 8225851 w 12191999"/>
              <a:gd name="connsiteY2038" fmla="*/ 174161 h 5890844"/>
              <a:gd name="connsiteX2039" fmla="*/ 8258625 w 12191999"/>
              <a:gd name="connsiteY2039" fmla="*/ 171807 h 5890844"/>
              <a:gd name="connsiteX2040" fmla="*/ 8342045 w 12191999"/>
              <a:gd name="connsiteY2040" fmla="*/ 122383 h 5890844"/>
              <a:gd name="connsiteX2041" fmla="*/ 8353962 w 12191999"/>
              <a:gd name="connsiteY2041" fmla="*/ 115323 h 5890844"/>
              <a:gd name="connsiteX2042" fmla="*/ 8371838 w 12191999"/>
              <a:gd name="connsiteY2042" fmla="*/ 91788 h 5890844"/>
              <a:gd name="connsiteX2043" fmla="*/ 8374817 w 12191999"/>
              <a:gd name="connsiteY2043" fmla="*/ 89434 h 5890844"/>
              <a:gd name="connsiteX2044" fmla="*/ 8401630 w 12191999"/>
              <a:gd name="connsiteY2044" fmla="*/ 87080 h 5890844"/>
              <a:gd name="connsiteX2045" fmla="*/ 8449299 w 12191999"/>
              <a:gd name="connsiteY2045" fmla="*/ 56485 h 5890844"/>
              <a:gd name="connsiteX2046" fmla="*/ 8473133 w 12191999"/>
              <a:gd name="connsiteY2046" fmla="*/ 40010 h 5890844"/>
              <a:gd name="connsiteX2047" fmla="*/ 8473133 w 12191999"/>
              <a:gd name="connsiteY2047" fmla="*/ 37656 h 5890844"/>
              <a:gd name="connsiteX2048" fmla="*/ 8473133 w 12191999"/>
              <a:gd name="connsiteY2048" fmla="*/ 2354 h 5890844"/>
              <a:gd name="connsiteX2049" fmla="*/ 8568471 w 12191999"/>
              <a:gd name="connsiteY2049" fmla="*/ 2354 h 5890844"/>
              <a:gd name="connsiteX2050" fmla="*/ 8663809 w 12191999"/>
              <a:gd name="connsiteY2050" fmla="*/ 2354 h 5890844"/>
              <a:gd name="connsiteX2051" fmla="*/ 8699561 w 12191999"/>
              <a:gd name="connsiteY2051" fmla="*/ 2354 h 5890844"/>
              <a:gd name="connsiteX2052" fmla="*/ 8925988 w 12191999"/>
              <a:gd name="connsiteY2052" fmla="*/ 2354 h 5890844"/>
              <a:gd name="connsiteX2053" fmla="*/ 8925988 w 12191999"/>
              <a:gd name="connsiteY2053" fmla="*/ 7061 h 5890844"/>
              <a:gd name="connsiteX2054" fmla="*/ 8842567 w 12191999"/>
              <a:gd name="connsiteY2054" fmla="*/ 47070 h 5890844"/>
              <a:gd name="connsiteX2055" fmla="*/ 8711477 w 12191999"/>
              <a:gd name="connsiteY2055" fmla="*/ 103555 h 5890844"/>
              <a:gd name="connsiteX2056" fmla="*/ 8690623 w 12191999"/>
              <a:gd name="connsiteY2056" fmla="*/ 115323 h 5890844"/>
              <a:gd name="connsiteX2057" fmla="*/ 8654871 w 12191999"/>
              <a:gd name="connsiteY2057" fmla="*/ 134150 h 5890844"/>
              <a:gd name="connsiteX2058" fmla="*/ 8580389 w 12191999"/>
              <a:gd name="connsiteY2058" fmla="*/ 174161 h 5890844"/>
              <a:gd name="connsiteX2059" fmla="*/ 8493989 w 12191999"/>
              <a:gd name="connsiteY2059" fmla="*/ 216524 h 5890844"/>
              <a:gd name="connsiteX2060" fmla="*/ 8353962 w 12191999"/>
              <a:gd name="connsiteY2060" fmla="*/ 282422 h 5890844"/>
              <a:gd name="connsiteX2061" fmla="*/ 8353962 w 12191999"/>
              <a:gd name="connsiteY2061" fmla="*/ 287129 h 5890844"/>
              <a:gd name="connsiteX2062" fmla="*/ 8285438 w 12191999"/>
              <a:gd name="connsiteY2062" fmla="*/ 296543 h 5890844"/>
              <a:gd name="connsiteX2063" fmla="*/ 8243728 w 12191999"/>
              <a:gd name="connsiteY2063" fmla="*/ 338906 h 5890844"/>
              <a:gd name="connsiteX2064" fmla="*/ 8187122 w 12191999"/>
              <a:gd name="connsiteY2064" fmla="*/ 369502 h 5890844"/>
              <a:gd name="connsiteX2065" fmla="*/ 8023260 w 12191999"/>
              <a:gd name="connsiteY2065" fmla="*/ 425986 h 5890844"/>
              <a:gd name="connsiteX2066" fmla="*/ 7996446 w 12191999"/>
              <a:gd name="connsiteY2066" fmla="*/ 461290 h 5890844"/>
              <a:gd name="connsiteX2067" fmla="*/ 7936860 w 12191999"/>
              <a:gd name="connsiteY2067" fmla="*/ 480117 h 5890844"/>
              <a:gd name="connsiteX2068" fmla="*/ 7910046 w 12191999"/>
              <a:gd name="connsiteY2068" fmla="*/ 498945 h 5890844"/>
              <a:gd name="connsiteX2069" fmla="*/ 7775977 w 12191999"/>
              <a:gd name="connsiteY2069" fmla="*/ 541309 h 5890844"/>
              <a:gd name="connsiteX2070" fmla="*/ 7734267 w 12191999"/>
              <a:gd name="connsiteY2070" fmla="*/ 576611 h 5890844"/>
              <a:gd name="connsiteX2071" fmla="*/ 7725329 w 12191999"/>
              <a:gd name="connsiteY2071" fmla="*/ 576611 h 5890844"/>
              <a:gd name="connsiteX2072" fmla="*/ 7653826 w 12191999"/>
              <a:gd name="connsiteY2072" fmla="*/ 607206 h 5890844"/>
              <a:gd name="connsiteX2073" fmla="*/ 7650847 w 12191999"/>
              <a:gd name="connsiteY2073" fmla="*/ 614268 h 5890844"/>
              <a:gd name="connsiteX2074" fmla="*/ 7492944 w 12191999"/>
              <a:gd name="connsiteY2074" fmla="*/ 687226 h 5890844"/>
              <a:gd name="connsiteX2075" fmla="*/ 7448254 w 12191999"/>
              <a:gd name="connsiteY2075" fmla="*/ 701348 h 5890844"/>
              <a:gd name="connsiteX2076" fmla="*/ 7388668 w 12191999"/>
              <a:gd name="connsiteY2076" fmla="*/ 727237 h 5890844"/>
              <a:gd name="connsiteX2077" fmla="*/ 7388668 w 12191999"/>
              <a:gd name="connsiteY2077" fmla="*/ 734297 h 5890844"/>
              <a:gd name="connsiteX2078" fmla="*/ 7329082 w 12191999"/>
              <a:gd name="connsiteY2078" fmla="*/ 746064 h 5890844"/>
              <a:gd name="connsiteX2079" fmla="*/ 7212889 w 12191999"/>
              <a:gd name="connsiteY2079" fmla="*/ 802549 h 5890844"/>
              <a:gd name="connsiteX2080" fmla="*/ 7162242 w 12191999"/>
              <a:gd name="connsiteY2080" fmla="*/ 819023 h 5890844"/>
              <a:gd name="connsiteX2081" fmla="*/ 7078821 w 12191999"/>
              <a:gd name="connsiteY2081" fmla="*/ 866093 h 5890844"/>
              <a:gd name="connsiteX2082" fmla="*/ 6923898 w 12191999"/>
              <a:gd name="connsiteY2082" fmla="*/ 924932 h 5890844"/>
              <a:gd name="connsiteX2083" fmla="*/ 6843456 w 12191999"/>
              <a:gd name="connsiteY2083" fmla="*/ 960234 h 5890844"/>
              <a:gd name="connsiteX2084" fmla="*/ 6840477 w 12191999"/>
              <a:gd name="connsiteY2084" fmla="*/ 981416 h 5890844"/>
              <a:gd name="connsiteX2085" fmla="*/ 6911980 w 12191999"/>
              <a:gd name="connsiteY2085" fmla="*/ 1000243 h 5890844"/>
              <a:gd name="connsiteX2086" fmla="*/ 7174159 w 12191999"/>
              <a:gd name="connsiteY2086" fmla="*/ 1063788 h 5890844"/>
              <a:gd name="connsiteX2087" fmla="*/ 7192034 w 12191999"/>
              <a:gd name="connsiteY2087" fmla="*/ 1044961 h 5890844"/>
              <a:gd name="connsiteX2088" fmla="*/ 7192034 w 12191999"/>
              <a:gd name="connsiteY2088" fmla="*/ 1002597 h 5890844"/>
              <a:gd name="connsiteX2089" fmla="*/ 7209910 w 12191999"/>
              <a:gd name="connsiteY2089" fmla="*/ 969648 h 5890844"/>
              <a:gd name="connsiteX2090" fmla="*/ 7242683 w 12191999"/>
              <a:gd name="connsiteY2090" fmla="*/ 915517 h 5890844"/>
              <a:gd name="connsiteX2091" fmla="*/ 7308227 w 12191999"/>
              <a:gd name="connsiteY2091" fmla="*/ 957881 h 5890844"/>
              <a:gd name="connsiteX2092" fmla="*/ 7358875 w 12191999"/>
              <a:gd name="connsiteY2092" fmla="*/ 1026132 h 5890844"/>
              <a:gd name="connsiteX2093" fmla="*/ 7355896 w 12191999"/>
              <a:gd name="connsiteY2093" fmla="*/ 1044961 h 5890844"/>
              <a:gd name="connsiteX2094" fmla="*/ 7454213 w 12191999"/>
              <a:gd name="connsiteY2094" fmla="*/ 1016718 h 5890844"/>
              <a:gd name="connsiteX2095" fmla="*/ 7460171 w 12191999"/>
              <a:gd name="connsiteY2095" fmla="*/ 1012012 h 5890844"/>
              <a:gd name="connsiteX2096" fmla="*/ 7486985 w 12191999"/>
              <a:gd name="connsiteY2096" fmla="*/ 1002597 h 5890844"/>
              <a:gd name="connsiteX2097" fmla="*/ 7522737 w 12191999"/>
              <a:gd name="connsiteY2097" fmla="*/ 986123 h 5890844"/>
              <a:gd name="connsiteX2098" fmla="*/ 7543591 w 12191999"/>
              <a:gd name="connsiteY2098" fmla="*/ 990829 h 5890844"/>
              <a:gd name="connsiteX2099" fmla="*/ 7686599 w 12191999"/>
              <a:gd name="connsiteY2099" fmla="*/ 934346 h 5890844"/>
              <a:gd name="connsiteX2100" fmla="*/ 7713411 w 12191999"/>
              <a:gd name="connsiteY2100" fmla="*/ 927284 h 5890844"/>
              <a:gd name="connsiteX2101" fmla="*/ 7781935 w 12191999"/>
              <a:gd name="connsiteY2101" fmla="*/ 899043 h 5890844"/>
              <a:gd name="connsiteX2102" fmla="*/ 7913025 w 12191999"/>
              <a:gd name="connsiteY2102" fmla="*/ 861387 h 5890844"/>
              <a:gd name="connsiteX2103" fmla="*/ 7996446 w 12191999"/>
              <a:gd name="connsiteY2103" fmla="*/ 821377 h 5890844"/>
              <a:gd name="connsiteX2104" fmla="*/ 8044114 w 12191999"/>
              <a:gd name="connsiteY2104" fmla="*/ 802549 h 5890844"/>
              <a:gd name="connsiteX2105" fmla="*/ 8067949 w 12191999"/>
              <a:gd name="connsiteY2105" fmla="*/ 800195 h 5890844"/>
              <a:gd name="connsiteX2106" fmla="*/ 8067949 w 12191999"/>
              <a:gd name="connsiteY2106" fmla="*/ 816669 h 5890844"/>
              <a:gd name="connsiteX2107" fmla="*/ 7913025 w 12191999"/>
              <a:gd name="connsiteY2107" fmla="*/ 875508 h 5890844"/>
              <a:gd name="connsiteX2108" fmla="*/ 7764060 w 12191999"/>
              <a:gd name="connsiteY2108" fmla="*/ 939052 h 5890844"/>
              <a:gd name="connsiteX2109" fmla="*/ 7722350 w 12191999"/>
              <a:gd name="connsiteY2109" fmla="*/ 946113 h 5890844"/>
              <a:gd name="connsiteX2110" fmla="*/ 7686599 w 12191999"/>
              <a:gd name="connsiteY2110" fmla="*/ 953173 h 5890844"/>
              <a:gd name="connsiteX2111" fmla="*/ 7564447 w 12191999"/>
              <a:gd name="connsiteY2111" fmla="*/ 1004951 h 5890844"/>
              <a:gd name="connsiteX2112" fmla="*/ 7531674 w 12191999"/>
              <a:gd name="connsiteY2112" fmla="*/ 1009658 h 5890844"/>
              <a:gd name="connsiteX2113" fmla="*/ 7379730 w 12191999"/>
              <a:gd name="connsiteY2113" fmla="*/ 1075556 h 5890844"/>
              <a:gd name="connsiteX2114" fmla="*/ 7379730 w 12191999"/>
              <a:gd name="connsiteY2114" fmla="*/ 1089677 h 5890844"/>
              <a:gd name="connsiteX2115" fmla="*/ 7427399 w 12191999"/>
              <a:gd name="connsiteY2115" fmla="*/ 1110859 h 5890844"/>
              <a:gd name="connsiteX2116" fmla="*/ 7463150 w 12191999"/>
              <a:gd name="connsiteY2116" fmla="*/ 1122626 h 5890844"/>
              <a:gd name="connsiteX2117" fmla="*/ 7594240 w 12191999"/>
              <a:gd name="connsiteY2117" fmla="*/ 1141455 h 5890844"/>
              <a:gd name="connsiteX2118" fmla="*/ 7600198 w 12191999"/>
              <a:gd name="connsiteY2118" fmla="*/ 1096738 h 5890844"/>
              <a:gd name="connsiteX2119" fmla="*/ 7624033 w 12191999"/>
              <a:gd name="connsiteY2119" fmla="*/ 1073203 h 5890844"/>
              <a:gd name="connsiteX2120" fmla="*/ 7618075 w 12191999"/>
              <a:gd name="connsiteY2120" fmla="*/ 1056728 h 5890844"/>
              <a:gd name="connsiteX2121" fmla="*/ 7656805 w 12191999"/>
              <a:gd name="connsiteY2121" fmla="*/ 1016718 h 5890844"/>
              <a:gd name="connsiteX2122" fmla="*/ 7713411 w 12191999"/>
              <a:gd name="connsiteY2122" fmla="*/ 1054375 h 5890844"/>
              <a:gd name="connsiteX2123" fmla="*/ 7716392 w 12191999"/>
              <a:gd name="connsiteY2123" fmla="*/ 1092031 h 5890844"/>
              <a:gd name="connsiteX2124" fmla="*/ 7734267 w 12191999"/>
              <a:gd name="connsiteY2124" fmla="*/ 1092031 h 5890844"/>
              <a:gd name="connsiteX2125" fmla="*/ 7772998 w 12191999"/>
              <a:gd name="connsiteY2125" fmla="*/ 1120274 h 5890844"/>
              <a:gd name="connsiteX2126" fmla="*/ 7781935 w 12191999"/>
              <a:gd name="connsiteY2126" fmla="*/ 1075556 h 5890844"/>
              <a:gd name="connsiteX2127" fmla="*/ 7820667 w 12191999"/>
              <a:gd name="connsiteY2127" fmla="*/ 1073203 h 5890844"/>
              <a:gd name="connsiteX2128" fmla="*/ 7829605 w 12191999"/>
              <a:gd name="connsiteY2128" fmla="*/ 1127334 h 5890844"/>
              <a:gd name="connsiteX2129" fmla="*/ 7877273 w 12191999"/>
              <a:gd name="connsiteY2129" fmla="*/ 1113212 h 5890844"/>
              <a:gd name="connsiteX2130" fmla="*/ 7886212 w 12191999"/>
              <a:gd name="connsiteY2130" fmla="*/ 1054375 h 5890844"/>
              <a:gd name="connsiteX2131" fmla="*/ 7939839 w 12191999"/>
              <a:gd name="connsiteY2131" fmla="*/ 1044961 h 5890844"/>
              <a:gd name="connsiteX2132" fmla="*/ 8091784 w 12191999"/>
              <a:gd name="connsiteY2132" fmla="*/ 988476 h 5890844"/>
              <a:gd name="connsiteX2133" fmla="*/ 8175204 w 12191999"/>
              <a:gd name="connsiteY2133" fmla="*/ 962588 h 5890844"/>
              <a:gd name="connsiteX2134" fmla="*/ 8210955 w 12191999"/>
              <a:gd name="connsiteY2134" fmla="*/ 953173 h 5890844"/>
              <a:gd name="connsiteX2135" fmla="*/ 8306293 w 12191999"/>
              <a:gd name="connsiteY2135" fmla="*/ 931992 h 5890844"/>
              <a:gd name="connsiteX2136" fmla="*/ 8306293 w 12191999"/>
              <a:gd name="connsiteY2136" fmla="*/ 913164 h 5890844"/>
              <a:gd name="connsiteX2137" fmla="*/ 8318210 w 12191999"/>
              <a:gd name="connsiteY2137" fmla="*/ 913164 h 5890844"/>
              <a:gd name="connsiteX2138" fmla="*/ 8362899 w 12191999"/>
              <a:gd name="connsiteY2138" fmla="*/ 903749 h 5890844"/>
              <a:gd name="connsiteX2139" fmla="*/ 8395672 w 12191999"/>
              <a:gd name="connsiteY2139" fmla="*/ 894336 h 5890844"/>
              <a:gd name="connsiteX2140" fmla="*/ 8508886 w 12191999"/>
              <a:gd name="connsiteY2140" fmla="*/ 849619 h 5890844"/>
              <a:gd name="connsiteX2141" fmla="*/ 8538678 w 12191999"/>
              <a:gd name="connsiteY2141" fmla="*/ 844912 h 5890844"/>
              <a:gd name="connsiteX2142" fmla="*/ 8568471 w 12191999"/>
              <a:gd name="connsiteY2142" fmla="*/ 830790 h 5890844"/>
              <a:gd name="connsiteX2143" fmla="*/ 8619120 w 12191999"/>
              <a:gd name="connsiteY2143" fmla="*/ 811963 h 5890844"/>
              <a:gd name="connsiteX2144" fmla="*/ 8842567 w 12191999"/>
              <a:gd name="connsiteY2144" fmla="*/ 736650 h 5890844"/>
              <a:gd name="connsiteX2145" fmla="*/ 8937905 w 12191999"/>
              <a:gd name="connsiteY2145" fmla="*/ 715469 h 5890844"/>
              <a:gd name="connsiteX2146" fmla="*/ 8908112 w 12191999"/>
              <a:gd name="connsiteY2146" fmla="*/ 741358 h 5890844"/>
              <a:gd name="connsiteX2147" fmla="*/ 8991533 w 12191999"/>
              <a:gd name="connsiteY2147" fmla="*/ 713115 h 5890844"/>
              <a:gd name="connsiteX2148" fmla="*/ 8937905 w 12191999"/>
              <a:gd name="connsiteY2148" fmla="*/ 715469 h 5890844"/>
              <a:gd name="connsiteX2149" fmla="*/ 9000470 w 12191999"/>
              <a:gd name="connsiteY2149" fmla="*/ 680166 h 5890844"/>
              <a:gd name="connsiteX2150" fmla="*/ 9080911 w 12191999"/>
              <a:gd name="connsiteY2150" fmla="*/ 649570 h 5890844"/>
              <a:gd name="connsiteX2151" fmla="*/ 9104746 w 12191999"/>
              <a:gd name="connsiteY2151" fmla="*/ 651924 h 5890844"/>
              <a:gd name="connsiteX2152" fmla="*/ 9104746 w 12191999"/>
              <a:gd name="connsiteY2152" fmla="*/ 722529 h 5890844"/>
              <a:gd name="connsiteX2153" fmla="*/ 9128579 w 12191999"/>
              <a:gd name="connsiteY2153" fmla="*/ 724883 h 5890844"/>
              <a:gd name="connsiteX2154" fmla="*/ 9155393 w 12191999"/>
              <a:gd name="connsiteY2154" fmla="*/ 708408 h 5890844"/>
              <a:gd name="connsiteX2155" fmla="*/ 9182207 w 12191999"/>
              <a:gd name="connsiteY2155" fmla="*/ 696640 h 5890844"/>
              <a:gd name="connsiteX2156" fmla="*/ 9191145 w 12191999"/>
              <a:gd name="connsiteY2156" fmla="*/ 689580 h 5890844"/>
              <a:gd name="connsiteX2157" fmla="*/ 9185188 w 12191999"/>
              <a:gd name="connsiteY2157" fmla="*/ 621328 h 5890844"/>
              <a:gd name="connsiteX2158" fmla="*/ 9212000 w 12191999"/>
              <a:gd name="connsiteY2158" fmla="*/ 611914 h 5890844"/>
              <a:gd name="connsiteX2159" fmla="*/ 9223917 w 12191999"/>
              <a:gd name="connsiteY2159" fmla="*/ 689580 h 5890844"/>
              <a:gd name="connsiteX2160" fmla="*/ 9366925 w 12191999"/>
              <a:gd name="connsiteY2160" fmla="*/ 649570 h 5890844"/>
              <a:gd name="connsiteX2161" fmla="*/ 9426510 w 12191999"/>
              <a:gd name="connsiteY2161" fmla="*/ 611914 h 5890844"/>
              <a:gd name="connsiteX2162" fmla="*/ 9450345 w 12191999"/>
              <a:gd name="connsiteY2162" fmla="*/ 604854 h 5890844"/>
              <a:gd name="connsiteX2163" fmla="*/ 9477159 w 12191999"/>
              <a:gd name="connsiteY2163" fmla="*/ 586025 h 5890844"/>
              <a:gd name="connsiteX2164" fmla="*/ 9498013 w 12191999"/>
              <a:gd name="connsiteY2164" fmla="*/ 548369 h 5890844"/>
              <a:gd name="connsiteX2165" fmla="*/ 9503971 w 12191999"/>
              <a:gd name="connsiteY2165" fmla="*/ 508360 h 5890844"/>
              <a:gd name="connsiteX2166" fmla="*/ 9524827 w 12191999"/>
              <a:gd name="connsiteY2166" fmla="*/ 498945 h 5890844"/>
              <a:gd name="connsiteX2167" fmla="*/ 9527806 w 12191999"/>
              <a:gd name="connsiteY2167" fmla="*/ 536601 h 5890844"/>
              <a:gd name="connsiteX2168" fmla="*/ 9530785 w 12191999"/>
              <a:gd name="connsiteY2168" fmla="*/ 538955 h 5890844"/>
              <a:gd name="connsiteX2169" fmla="*/ 9557599 w 12191999"/>
              <a:gd name="connsiteY2169" fmla="*/ 529541 h 5890844"/>
              <a:gd name="connsiteX2170" fmla="*/ 9605269 w 12191999"/>
              <a:gd name="connsiteY2170" fmla="*/ 489531 h 5890844"/>
              <a:gd name="connsiteX2171" fmla="*/ 9527806 w 12191999"/>
              <a:gd name="connsiteY2171" fmla="*/ 498945 h 5890844"/>
              <a:gd name="connsiteX2172" fmla="*/ 9724440 w 12191999"/>
              <a:gd name="connsiteY2172" fmla="*/ 423633 h 5890844"/>
              <a:gd name="connsiteX2173" fmla="*/ 9748275 w 12191999"/>
              <a:gd name="connsiteY2173" fmla="*/ 407158 h 5890844"/>
              <a:gd name="connsiteX2174" fmla="*/ 9754234 w 12191999"/>
              <a:gd name="connsiteY2174" fmla="*/ 343613 h 5890844"/>
              <a:gd name="connsiteX2175" fmla="*/ 9798922 w 12191999"/>
              <a:gd name="connsiteY2175" fmla="*/ 388330 h 5890844"/>
              <a:gd name="connsiteX2176" fmla="*/ 9870426 w 12191999"/>
              <a:gd name="connsiteY2176" fmla="*/ 360088 h 5890844"/>
              <a:gd name="connsiteX2177" fmla="*/ 9903198 w 12191999"/>
              <a:gd name="connsiteY2177" fmla="*/ 348321 h 5890844"/>
              <a:gd name="connsiteX2178" fmla="*/ 9938950 w 12191999"/>
              <a:gd name="connsiteY2178" fmla="*/ 331846 h 5890844"/>
              <a:gd name="connsiteX2179" fmla="*/ 9944908 w 12191999"/>
              <a:gd name="connsiteY2179" fmla="*/ 331846 h 5890844"/>
              <a:gd name="connsiteX2180" fmla="*/ 9950866 w 12191999"/>
              <a:gd name="connsiteY2180" fmla="*/ 331846 h 5890844"/>
              <a:gd name="connsiteX2181" fmla="*/ 9962784 w 12191999"/>
              <a:gd name="connsiteY2181" fmla="*/ 331846 h 5890844"/>
              <a:gd name="connsiteX2182" fmla="*/ 9998536 w 12191999"/>
              <a:gd name="connsiteY2182" fmla="*/ 369502 h 5890844"/>
              <a:gd name="connsiteX2183" fmla="*/ 9915116 w 12191999"/>
              <a:gd name="connsiteY2183" fmla="*/ 425986 h 5890844"/>
              <a:gd name="connsiteX2184" fmla="*/ 9932991 w 12191999"/>
              <a:gd name="connsiteY2184" fmla="*/ 444815 h 5890844"/>
              <a:gd name="connsiteX2185" fmla="*/ 10105791 w 12191999"/>
              <a:gd name="connsiteY2185" fmla="*/ 376562 h 5890844"/>
              <a:gd name="connsiteX2186" fmla="*/ 10105791 w 12191999"/>
              <a:gd name="connsiteY2186" fmla="*/ 369502 h 5890844"/>
              <a:gd name="connsiteX2187" fmla="*/ 10070039 w 12191999"/>
              <a:gd name="connsiteY2187" fmla="*/ 341260 h 5890844"/>
              <a:gd name="connsiteX2188" fmla="*/ 10105791 w 12191999"/>
              <a:gd name="connsiteY2188" fmla="*/ 331846 h 5890844"/>
              <a:gd name="connsiteX2189" fmla="*/ 10117707 w 12191999"/>
              <a:gd name="connsiteY2189" fmla="*/ 313018 h 5890844"/>
              <a:gd name="connsiteX2190" fmla="*/ 10117707 w 12191999"/>
              <a:gd name="connsiteY2190" fmla="*/ 303603 h 5890844"/>
              <a:gd name="connsiteX2191" fmla="*/ 10102811 w 12191999"/>
              <a:gd name="connsiteY2191" fmla="*/ 284776 h 5890844"/>
              <a:gd name="connsiteX2192" fmla="*/ 10108770 w 12191999"/>
              <a:gd name="connsiteY2192" fmla="*/ 244766 h 5890844"/>
              <a:gd name="connsiteX2193" fmla="*/ 10189212 w 12191999"/>
              <a:gd name="connsiteY2193" fmla="*/ 258887 h 5890844"/>
              <a:gd name="connsiteX2194" fmla="*/ 10180273 w 12191999"/>
              <a:gd name="connsiteY2194" fmla="*/ 216524 h 5890844"/>
              <a:gd name="connsiteX2195" fmla="*/ 10117707 w 12191999"/>
              <a:gd name="connsiteY2195" fmla="*/ 2354 h 5890844"/>
              <a:gd name="connsiteX2196" fmla="*/ 10129625 w 12191999"/>
              <a:gd name="connsiteY2196" fmla="*/ 2354 h 5890844"/>
              <a:gd name="connsiteX2197" fmla="*/ 10198149 w 12191999"/>
              <a:gd name="connsiteY2197" fmla="*/ 214171 h 5890844"/>
              <a:gd name="connsiteX2198" fmla="*/ 10236880 w 12191999"/>
              <a:gd name="connsiteY2198" fmla="*/ 218877 h 5890844"/>
              <a:gd name="connsiteX2199" fmla="*/ 10272632 w 12191999"/>
              <a:gd name="connsiteY2199" fmla="*/ 216524 h 5890844"/>
              <a:gd name="connsiteX2200" fmla="*/ 10266673 w 12191999"/>
              <a:gd name="connsiteY2200" fmla="*/ 249473 h 5890844"/>
              <a:gd name="connsiteX2201" fmla="*/ 10248797 w 12191999"/>
              <a:gd name="connsiteY2201" fmla="*/ 277716 h 5890844"/>
              <a:gd name="connsiteX2202" fmla="*/ 10251776 w 12191999"/>
              <a:gd name="connsiteY2202" fmla="*/ 282422 h 5890844"/>
              <a:gd name="connsiteX2203" fmla="*/ 10260715 w 12191999"/>
              <a:gd name="connsiteY2203" fmla="*/ 294189 h 5890844"/>
              <a:gd name="connsiteX2204" fmla="*/ 10308383 w 12191999"/>
              <a:gd name="connsiteY2204" fmla="*/ 310665 h 5890844"/>
              <a:gd name="connsiteX2205" fmla="*/ 10478204 w 12191999"/>
              <a:gd name="connsiteY2205" fmla="*/ 240058 h 5890844"/>
              <a:gd name="connsiteX2206" fmla="*/ 10525872 w 12191999"/>
              <a:gd name="connsiteY2206" fmla="*/ 190636 h 5890844"/>
              <a:gd name="connsiteX2207" fmla="*/ 10522893 w 12191999"/>
              <a:gd name="connsiteY2207" fmla="*/ 190636 h 5890844"/>
              <a:gd name="connsiteX2208" fmla="*/ 10513955 w 12191999"/>
              <a:gd name="connsiteY2208" fmla="*/ 188282 h 5890844"/>
              <a:gd name="connsiteX2209" fmla="*/ 10463306 w 12191999"/>
              <a:gd name="connsiteY2209" fmla="*/ 207109 h 5890844"/>
              <a:gd name="connsiteX2210" fmla="*/ 10445431 w 12191999"/>
              <a:gd name="connsiteY2210" fmla="*/ 200049 h 5890844"/>
              <a:gd name="connsiteX2211" fmla="*/ 10415638 w 12191999"/>
              <a:gd name="connsiteY2211" fmla="*/ 181221 h 5890844"/>
              <a:gd name="connsiteX2212" fmla="*/ 10320300 w 12191999"/>
              <a:gd name="connsiteY2212" fmla="*/ 209463 h 5890844"/>
              <a:gd name="connsiteX2213" fmla="*/ 10296466 w 12191999"/>
              <a:gd name="connsiteY2213" fmla="*/ 209463 h 5890844"/>
              <a:gd name="connsiteX2214" fmla="*/ 10362011 w 12191999"/>
              <a:gd name="connsiteY2214" fmla="*/ 178868 h 5890844"/>
              <a:gd name="connsiteX2215" fmla="*/ 10445431 w 12191999"/>
              <a:gd name="connsiteY2215" fmla="*/ 138858 h 5890844"/>
              <a:gd name="connsiteX2216" fmla="*/ 10487141 w 12191999"/>
              <a:gd name="connsiteY2216" fmla="*/ 134150 h 5890844"/>
              <a:gd name="connsiteX2217" fmla="*/ 10490120 w 12191999"/>
              <a:gd name="connsiteY2217" fmla="*/ 124737 h 5890844"/>
              <a:gd name="connsiteX2218" fmla="*/ 10490120 w 12191999"/>
              <a:gd name="connsiteY2218" fmla="*/ 112969 h 5890844"/>
              <a:gd name="connsiteX2219" fmla="*/ 10487141 w 12191999"/>
              <a:gd name="connsiteY2219" fmla="*/ 87080 h 5890844"/>
              <a:gd name="connsiteX2220" fmla="*/ 10451389 w 12191999"/>
              <a:gd name="connsiteY2220" fmla="*/ 2354 h 5890844"/>
              <a:gd name="connsiteX2221" fmla="*/ 10534809 w 12191999"/>
              <a:gd name="connsiteY2221" fmla="*/ 2354 h 5890844"/>
              <a:gd name="connsiteX2222" fmla="*/ 10543748 w 12191999"/>
              <a:gd name="connsiteY2222" fmla="*/ 68253 h 5890844"/>
              <a:gd name="connsiteX2223" fmla="*/ 10624189 w 12191999"/>
              <a:gd name="connsiteY2223" fmla="*/ 77667 h 5890844"/>
              <a:gd name="connsiteX2224" fmla="*/ 10653982 w 12191999"/>
              <a:gd name="connsiteY2224" fmla="*/ 63545 h 5890844"/>
              <a:gd name="connsiteX2225" fmla="*/ 10665899 w 12191999"/>
              <a:gd name="connsiteY2225" fmla="*/ 56485 h 5890844"/>
              <a:gd name="connsiteX2226" fmla="*/ 10674838 w 12191999"/>
              <a:gd name="connsiteY2226" fmla="*/ 56485 h 5890844"/>
              <a:gd name="connsiteX2227" fmla="*/ 10725485 w 12191999"/>
              <a:gd name="connsiteY2227" fmla="*/ 47070 h 5890844"/>
              <a:gd name="connsiteX2228" fmla="*/ 10728464 w 12191999"/>
              <a:gd name="connsiteY2228" fmla="*/ 49424 h 5890844"/>
              <a:gd name="connsiteX2229" fmla="*/ 10713568 w 12191999"/>
              <a:gd name="connsiteY2229" fmla="*/ 96494 h 5890844"/>
              <a:gd name="connsiteX2230" fmla="*/ 10722506 w 12191999"/>
              <a:gd name="connsiteY2230" fmla="*/ 94140 h 5890844"/>
              <a:gd name="connsiteX2231" fmla="*/ 10856575 w 12191999"/>
              <a:gd name="connsiteY2231" fmla="*/ 2354 h 5890844"/>
              <a:gd name="connsiteX2232" fmla="*/ 10975746 w 12191999"/>
              <a:gd name="connsiteY2232" fmla="*/ 2354 h 5890844"/>
              <a:gd name="connsiteX2233" fmla="*/ 11094919 w 12191999"/>
              <a:gd name="connsiteY2233" fmla="*/ 2354 h 5890844"/>
              <a:gd name="connsiteX2234" fmla="*/ 11261760 w 12191999"/>
              <a:gd name="connsiteY2234" fmla="*/ 2354 h 5890844"/>
              <a:gd name="connsiteX2235" fmla="*/ 11404766 w 12191999"/>
              <a:gd name="connsiteY2235" fmla="*/ 2354 h 5890844"/>
              <a:gd name="connsiteX2236" fmla="*/ 11464352 w 12191999"/>
              <a:gd name="connsiteY2236" fmla="*/ 2354 h 5890844"/>
              <a:gd name="connsiteX2237" fmla="*/ 11488186 w 12191999"/>
              <a:gd name="connsiteY2237" fmla="*/ 2354 h 5890844"/>
              <a:gd name="connsiteX2238" fmla="*/ 11631192 w 12191999"/>
              <a:gd name="connsiteY2238" fmla="*/ 2354 h 5890844"/>
              <a:gd name="connsiteX2239" fmla="*/ 11702697 w 12191999"/>
              <a:gd name="connsiteY2239" fmla="*/ 2354 h 5890844"/>
              <a:gd name="connsiteX2240" fmla="*/ 11845703 w 12191999"/>
              <a:gd name="connsiteY2240" fmla="*/ 2354 h 5890844"/>
              <a:gd name="connsiteX2241" fmla="*/ 12161509 w 12191999"/>
              <a:gd name="connsiteY2241" fmla="*/ 0 h 5890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</a:cxnLst>
            <a:rect l="l" t="t" r="r" b="b"/>
            <a:pathLst>
              <a:path w="12191999" h="5890844">
                <a:moveTo>
                  <a:pt x="202593" y="5639021"/>
                </a:moveTo>
                <a:cubicBezTo>
                  <a:pt x="151945" y="5639021"/>
                  <a:pt x="101298" y="5641375"/>
                  <a:pt x="50649" y="5643727"/>
                </a:cubicBezTo>
                <a:cubicBezTo>
                  <a:pt x="107255" y="5653142"/>
                  <a:pt x="160883" y="5664910"/>
                  <a:pt x="217490" y="5650788"/>
                </a:cubicBezTo>
                <a:cubicBezTo>
                  <a:pt x="247283" y="5650788"/>
                  <a:pt x="277075" y="5650788"/>
                  <a:pt x="309849" y="5648435"/>
                </a:cubicBezTo>
                <a:cubicBezTo>
                  <a:pt x="309849" y="5646081"/>
                  <a:pt x="309849" y="5643727"/>
                  <a:pt x="309849" y="5641375"/>
                </a:cubicBezTo>
                <a:cubicBezTo>
                  <a:pt x="274096" y="5641375"/>
                  <a:pt x="238344" y="5639021"/>
                  <a:pt x="202593" y="5639021"/>
                </a:cubicBezTo>
                <a:close/>
                <a:moveTo>
                  <a:pt x="9867446" y="5601364"/>
                </a:moveTo>
                <a:lnTo>
                  <a:pt x="9873405" y="5603718"/>
                </a:lnTo>
                <a:cubicBezTo>
                  <a:pt x="9879363" y="5601364"/>
                  <a:pt x="9879363" y="5601364"/>
                  <a:pt x="9879363" y="5601364"/>
                </a:cubicBezTo>
                <a:cubicBezTo>
                  <a:pt x="9876384" y="5596657"/>
                  <a:pt x="9870426" y="5596657"/>
                  <a:pt x="9867446" y="5601364"/>
                </a:cubicBezTo>
                <a:close/>
                <a:moveTo>
                  <a:pt x="5402592" y="5575182"/>
                </a:moveTo>
                <a:cubicBezTo>
                  <a:pt x="5394026" y="5576064"/>
                  <a:pt x="5386578" y="5580183"/>
                  <a:pt x="5383599" y="5587243"/>
                </a:cubicBezTo>
                <a:cubicBezTo>
                  <a:pt x="5371681" y="5615486"/>
                  <a:pt x="5347847" y="5601364"/>
                  <a:pt x="5326992" y="5603718"/>
                </a:cubicBezTo>
                <a:cubicBezTo>
                  <a:pt x="5222716" y="5589597"/>
                  <a:pt x="5115462" y="5594303"/>
                  <a:pt x="5008207" y="5594303"/>
                </a:cubicBezTo>
                <a:cubicBezTo>
                  <a:pt x="5002247" y="5603718"/>
                  <a:pt x="4993310" y="5603718"/>
                  <a:pt x="4981393" y="5603718"/>
                </a:cubicBezTo>
                <a:cubicBezTo>
                  <a:pt x="4981393" y="5608424"/>
                  <a:pt x="4984372" y="5615486"/>
                  <a:pt x="4984372" y="5620192"/>
                </a:cubicBezTo>
                <a:cubicBezTo>
                  <a:pt x="4987351" y="5617839"/>
                  <a:pt x="4990331" y="5615486"/>
                  <a:pt x="4993310" y="5617839"/>
                </a:cubicBezTo>
                <a:cubicBezTo>
                  <a:pt x="5046938" y="5620192"/>
                  <a:pt x="5097585" y="5629607"/>
                  <a:pt x="5151213" y="5620192"/>
                </a:cubicBezTo>
                <a:cubicBezTo>
                  <a:pt x="5151213" y="5629607"/>
                  <a:pt x="5151213" y="5636667"/>
                  <a:pt x="5163130" y="5641375"/>
                </a:cubicBezTo>
                <a:cubicBezTo>
                  <a:pt x="5169089" y="5641375"/>
                  <a:pt x="5178027" y="5641375"/>
                  <a:pt x="5183986" y="5641375"/>
                </a:cubicBezTo>
                <a:cubicBezTo>
                  <a:pt x="5192923" y="5653142"/>
                  <a:pt x="5207819" y="5648435"/>
                  <a:pt x="5219737" y="5648435"/>
                </a:cubicBezTo>
                <a:cubicBezTo>
                  <a:pt x="5228675" y="5648435"/>
                  <a:pt x="5234633" y="5662556"/>
                  <a:pt x="5243572" y="5650788"/>
                </a:cubicBezTo>
                <a:cubicBezTo>
                  <a:pt x="5285282" y="5629607"/>
                  <a:pt x="5329971" y="5641375"/>
                  <a:pt x="5374660" y="5641375"/>
                </a:cubicBezTo>
                <a:cubicBezTo>
                  <a:pt x="5425309" y="5657848"/>
                  <a:pt x="5478936" y="5657848"/>
                  <a:pt x="5529584" y="5660202"/>
                </a:cubicBezTo>
                <a:cubicBezTo>
                  <a:pt x="5574274" y="5620192"/>
                  <a:pt x="5511708" y="5613132"/>
                  <a:pt x="5493833" y="5594303"/>
                </a:cubicBezTo>
                <a:cubicBezTo>
                  <a:pt x="5472977" y="5591951"/>
                  <a:pt x="5449144" y="5596657"/>
                  <a:pt x="5428288" y="5582536"/>
                </a:cubicBezTo>
                <a:cubicBezTo>
                  <a:pt x="5420840" y="5576653"/>
                  <a:pt x="5411158" y="5574299"/>
                  <a:pt x="5402592" y="5575182"/>
                </a:cubicBezTo>
                <a:close/>
                <a:moveTo>
                  <a:pt x="10331287" y="5574262"/>
                </a:moveTo>
                <a:cubicBezTo>
                  <a:pt x="10324770" y="5572975"/>
                  <a:pt x="10317321" y="5573122"/>
                  <a:pt x="10308383" y="5575476"/>
                </a:cubicBezTo>
                <a:cubicBezTo>
                  <a:pt x="10287529" y="5589597"/>
                  <a:pt x="10260715" y="5580183"/>
                  <a:pt x="10236880" y="5582536"/>
                </a:cubicBezTo>
                <a:cubicBezTo>
                  <a:pt x="10213045" y="5584889"/>
                  <a:pt x="10198149" y="5591951"/>
                  <a:pt x="10186231" y="5606072"/>
                </a:cubicBezTo>
                <a:cubicBezTo>
                  <a:pt x="10201128" y="5610778"/>
                  <a:pt x="10213045" y="5615486"/>
                  <a:pt x="10227941" y="5617839"/>
                </a:cubicBezTo>
                <a:cubicBezTo>
                  <a:pt x="10233901" y="5617839"/>
                  <a:pt x="10239859" y="5617839"/>
                  <a:pt x="10245818" y="5617839"/>
                </a:cubicBezTo>
                <a:cubicBezTo>
                  <a:pt x="10251776" y="5617839"/>
                  <a:pt x="10257736" y="5617839"/>
                  <a:pt x="10263694" y="5615486"/>
                </a:cubicBezTo>
                <a:cubicBezTo>
                  <a:pt x="10302425" y="5615486"/>
                  <a:pt x="10341156" y="5615486"/>
                  <a:pt x="10379886" y="5615486"/>
                </a:cubicBezTo>
                <a:cubicBezTo>
                  <a:pt x="10379886" y="5610778"/>
                  <a:pt x="10379886" y="5606072"/>
                  <a:pt x="10379886" y="5603718"/>
                </a:cubicBezTo>
                <a:cubicBezTo>
                  <a:pt x="10362011" y="5594893"/>
                  <a:pt x="10350838" y="5578123"/>
                  <a:pt x="10331287" y="5574262"/>
                </a:cubicBezTo>
                <a:close/>
                <a:moveTo>
                  <a:pt x="10510976" y="5573122"/>
                </a:moveTo>
                <a:cubicBezTo>
                  <a:pt x="10502038" y="5573122"/>
                  <a:pt x="10496080" y="5573122"/>
                  <a:pt x="10487141" y="5575476"/>
                </a:cubicBezTo>
                <a:cubicBezTo>
                  <a:pt x="10475224" y="5575476"/>
                  <a:pt x="10463306" y="5575476"/>
                  <a:pt x="10451389" y="5575476"/>
                </a:cubicBezTo>
                <a:cubicBezTo>
                  <a:pt x="10457348" y="5603718"/>
                  <a:pt x="10469266" y="5608424"/>
                  <a:pt x="10493101" y="5584889"/>
                </a:cubicBezTo>
                <a:cubicBezTo>
                  <a:pt x="10499059" y="5587243"/>
                  <a:pt x="10505017" y="5589597"/>
                  <a:pt x="10510976" y="5591951"/>
                </a:cubicBezTo>
                <a:cubicBezTo>
                  <a:pt x="10502038" y="5596657"/>
                  <a:pt x="10496080" y="5603718"/>
                  <a:pt x="10487141" y="5610778"/>
                </a:cubicBezTo>
                <a:cubicBezTo>
                  <a:pt x="10496080" y="5613132"/>
                  <a:pt x="10502038" y="5617839"/>
                  <a:pt x="10502038" y="5624900"/>
                </a:cubicBezTo>
                <a:cubicBezTo>
                  <a:pt x="10502038" y="5627253"/>
                  <a:pt x="10502038" y="5627253"/>
                  <a:pt x="10502038" y="5627253"/>
                </a:cubicBezTo>
                <a:cubicBezTo>
                  <a:pt x="10513955" y="5624900"/>
                  <a:pt x="10519913" y="5620192"/>
                  <a:pt x="10522893" y="5610778"/>
                </a:cubicBezTo>
                <a:cubicBezTo>
                  <a:pt x="10555665" y="5610778"/>
                  <a:pt x="10588437" y="5624900"/>
                  <a:pt x="10618230" y="5603718"/>
                </a:cubicBezTo>
                <a:cubicBezTo>
                  <a:pt x="10597375" y="5587243"/>
                  <a:pt x="10573541" y="5580183"/>
                  <a:pt x="10546727" y="5575476"/>
                </a:cubicBezTo>
                <a:cubicBezTo>
                  <a:pt x="10534809" y="5573122"/>
                  <a:pt x="10522893" y="5573122"/>
                  <a:pt x="10510976" y="5573122"/>
                </a:cubicBezTo>
                <a:close/>
                <a:moveTo>
                  <a:pt x="8997491" y="5573122"/>
                </a:moveTo>
                <a:cubicBezTo>
                  <a:pt x="8985573" y="5622546"/>
                  <a:pt x="8985573" y="5622546"/>
                  <a:pt x="9054097" y="5620192"/>
                </a:cubicBezTo>
                <a:cubicBezTo>
                  <a:pt x="9051118" y="5617839"/>
                  <a:pt x="9048139" y="5615486"/>
                  <a:pt x="9045159" y="5613132"/>
                </a:cubicBezTo>
                <a:cubicBezTo>
                  <a:pt x="9027284" y="5601364"/>
                  <a:pt x="9036222" y="5587243"/>
                  <a:pt x="9039201" y="5573122"/>
                </a:cubicBezTo>
                <a:cubicBezTo>
                  <a:pt x="9024305" y="5573122"/>
                  <a:pt x="9012387" y="5573122"/>
                  <a:pt x="8997491" y="5573122"/>
                </a:cubicBezTo>
                <a:close/>
                <a:moveTo>
                  <a:pt x="8914070" y="5573122"/>
                </a:moveTo>
                <a:cubicBezTo>
                  <a:pt x="8914070" y="5580183"/>
                  <a:pt x="8911091" y="5587243"/>
                  <a:pt x="8911091" y="5594303"/>
                </a:cubicBezTo>
                <a:cubicBezTo>
                  <a:pt x="8914070" y="5596657"/>
                  <a:pt x="8914070" y="5599011"/>
                  <a:pt x="8911091" y="5603718"/>
                </a:cubicBezTo>
                <a:cubicBezTo>
                  <a:pt x="8923009" y="5615486"/>
                  <a:pt x="8931946" y="5636667"/>
                  <a:pt x="8961739" y="5624900"/>
                </a:cubicBezTo>
                <a:cubicBezTo>
                  <a:pt x="8955781" y="5608424"/>
                  <a:pt x="8952802" y="5589597"/>
                  <a:pt x="8949823" y="5573122"/>
                </a:cubicBezTo>
                <a:cubicBezTo>
                  <a:pt x="8937905" y="5573122"/>
                  <a:pt x="8925988" y="5573122"/>
                  <a:pt x="8914070" y="5573122"/>
                </a:cubicBezTo>
                <a:close/>
                <a:moveTo>
                  <a:pt x="10007474" y="5549587"/>
                </a:moveTo>
                <a:cubicBezTo>
                  <a:pt x="10004494" y="5551941"/>
                  <a:pt x="10004494" y="5551941"/>
                  <a:pt x="10004494" y="5551941"/>
                </a:cubicBezTo>
                <a:lnTo>
                  <a:pt x="10007474" y="5554294"/>
                </a:lnTo>
                <a:cubicBezTo>
                  <a:pt x="10007474" y="5549587"/>
                  <a:pt x="10007474" y="5549587"/>
                  <a:pt x="10007474" y="5549587"/>
                </a:cubicBezTo>
                <a:close/>
                <a:moveTo>
                  <a:pt x="10086426" y="5546940"/>
                </a:moveTo>
                <a:cubicBezTo>
                  <a:pt x="10064081" y="5549587"/>
                  <a:pt x="10038756" y="5559001"/>
                  <a:pt x="10013432" y="5549587"/>
                </a:cubicBezTo>
                <a:cubicBezTo>
                  <a:pt x="10037267" y="5577829"/>
                  <a:pt x="10052164" y="5591951"/>
                  <a:pt x="10078977" y="5596657"/>
                </a:cubicBezTo>
                <a:cubicBezTo>
                  <a:pt x="10084935" y="5563708"/>
                  <a:pt x="10111749" y="5575476"/>
                  <a:pt x="10141542" y="5584889"/>
                </a:cubicBezTo>
                <a:cubicBezTo>
                  <a:pt x="10128136" y="5548410"/>
                  <a:pt x="10108770" y="5544292"/>
                  <a:pt x="10086426" y="5546940"/>
                </a:cubicBezTo>
                <a:close/>
                <a:moveTo>
                  <a:pt x="5258468" y="5542527"/>
                </a:moveTo>
                <a:cubicBezTo>
                  <a:pt x="5255489" y="5542527"/>
                  <a:pt x="5252509" y="5544879"/>
                  <a:pt x="5249530" y="5547233"/>
                </a:cubicBezTo>
                <a:cubicBezTo>
                  <a:pt x="5252509" y="5549587"/>
                  <a:pt x="5255489" y="5549587"/>
                  <a:pt x="5258468" y="5551941"/>
                </a:cubicBezTo>
                <a:cubicBezTo>
                  <a:pt x="5258468" y="5551941"/>
                  <a:pt x="5261447" y="5549587"/>
                  <a:pt x="5261447" y="5549587"/>
                </a:cubicBezTo>
                <a:cubicBezTo>
                  <a:pt x="5261447" y="5547233"/>
                  <a:pt x="5258468" y="5544879"/>
                  <a:pt x="5258468" y="5542527"/>
                </a:cubicBezTo>
                <a:close/>
                <a:moveTo>
                  <a:pt x="3050806" y="5535466"/>
                </a:moveTo>
                <a:cubicBezTo>
                  <a:pt x="3047827" y="5537819"/>
                  <a:pt x="3044846" y="5537819"/>
                  <a:pt x="3041867" y="5537819"/>
                </a:cubicBezTo>
                <a:cubicBezTo>
                  <a:pt x="3015053" y="5563708"/>
                  <a:pt x="3029950" y="5575476"/>
                  <a:pt x="3062723" y="5580183"/>
                </a:cubicBezTo>
                <a:cubicBezTo>
                  <a:pt x="3071660" y="5582536"/>
                  <a:pt x="3077619" y="5584889"/>
                  <a:pt x="3086556" y="5587243"/>
                </a:cubicBezTo>
                <a:cubicBezTo>
                  <a:pt x="3104433" y="5563708"/>
                  <a:pt x="3071660" y="5551941"/>
                  <a:pt x="3062723" y="5535466"/>
                </a:cubicBezTo>
                <a:cubicBezTo>
                  <a:pt x="3059744" y="5535466"/>
                  <a:pt x="3056763" y="5535466"/>
                  <a:pt x="3050806" y="5535466"/>
                </a:cubicBezTo>
                <a:close/>
                <a:moveTo>
                  <a:pt x="10628332" y="5532450"/>
                </a:moveTo>
                <a:cubicBezTo>
                  <a:pt x="10616741" y="5533112"/>
                  <a:pt x="10618975" y="5543704"/>
                  <a:pt x="10621210" y="5554294"/>
                </a:cubicBezTo>
                <a:cubicBezTo>
                  <a:pt x="10630147" y="5554294"/>
                  <a:pt x="10639086" y="5556648"/>
                  <a:pt x="10645045" y="5556648"/>
                </a:cubicBezTo>
                <a:cubicBezTo>
                  <a:pt x="10645045" y="5549587"/>
                  <a:pt x="10645045" y="5542527"/>
                  <a:pt x="10645045" y="5535466"/>
                </a:cubicBezTo>
                <a:cubicBezTo>
                  <a:pt x="10637597" y="5533112"/>
                  <a:pt x="10632196" y="5532230"/>
                  <a:pt x="10628332" y="5532450"/>
                </a:cubicBezTo>
                <a:close/>
                <a:moveTo>
                  <a:pt x="11145568" y="5504871"/>
                </a:moveTo>
                <a:cubicBezTo>
                  <a:pt x="11136629" y="5507224"/>
                  <a:pt x="11130670" y="5509577"/>
                  <a:pt x="11121733" y="5509577"/>
                </a:cubicBezTo>
                <a:cubicBezTo>
                  <a:pt x="11121733" y="5516638"/>
                  <a:pt x="11118754" y="5521344"/>
                  <a:pt x="11118754" y="5526052"/>
                </a:cubicBezTo>
                <a:cubicBezTo>
                  <a:pt x="11118754" y="5530759"/>
                  <a:pt x="11118754" y="5533112"/>
                  <a:pt x="11121733" y="5535466"/>
                </a:cubicBezTo>
                <a:cubicBezTo>
                  <a:pt x="11136629" y="5547233"/>
                  <a:pt x="11151526" y="5561354"/>
                  <a:pt x="11178339" y="5554294"/>
                </a:cubicBezTo>
                <a:cubicBezTo>
                  <a:pt x="11175361" y="5537819"/>
                  <a:pt x="11169401" y="5521344"/>
                  <a:pt x="11166422" y="5504871"/>
                </a:cubicBezTo>
                <a:cubicBezTo>
                  <a:pt x="11160464" y="5504871"/>
                  <a:pt x="11151526" y="5504871"/>
                  <a:pt x="11145568" y="5504871"/>
                </a:cubicBezTo>
                <a:close/>
                <a:moveTo>
                  <a:pt x="11798033" y="5488395"/>
                </a:moveTo>
                <a:cubicBezTo>
                  <a:pt x="11815910" y="5497809"/>
                  <a:pt x="11824847" y="5514284"/>
                  <a:pt x="11833786" y="5528406"/>
                </a:cubicBezTo>
                <a:cubicBezTo>
                  <a:pt x="11824847" y="5514284"/>
                  <a:pt x="11818889" y="5497809"/>
                  <a:pt x="11798033" y="5488395"/>
                </a:cubicBezTo>
                <a:close/>
                <a:moveTo>
                  <a:pt x="11008520" y="5488395"/>
                </a:moveTo>
                <a:cubicBezTo>
                  <a:pt x="10978727" y="5486042"/>
                  <a:pt x="10981706" y="5521344"/>
                  <a:pt x="10951913" y="5518992"/>
                </a:cubicBezTo>
                <a:cubicBezTo>
                  <a:pt x="10922119" y="5521344"/>
                  <a:pt x="10889347" y="5516638"/>
                  <a:pt x="10859554" y="5523698"/>
                </a:cubicBezTo>
                <a:cubicBezTo>
                  <a:pt x="10844658" y="5528406"/>
                  <a:pt x="10823802" y="5521344"/>
                  <a:pt x="10823802" y="5540173"/>
                </a:cubicBezTo>
                <a:cubicBezTo>
                  <a:pt x="10823802" y="5554294"/>
                  <a:pt x="10832740" y="5568416"/>
                  <a:pt x="10856575" y="5566062"/>
                </a:cubicBezTo>
                <a:cubicBezTo>
                  <a:pt x="10910203" y="5516638"/>
                  <a:pt x="10951913" y="5514284"/>
                  <a:pt x="10999581" y="5556648"/>
                </a:cubicBezTo>
                <a:cubicBezTo>
                  <a:pt x="11014478" y="5561354"/>
                  <a:pt x="11023416" y="5549587"/>
                  <a:pt x="11035333" y="5544879"/>
                </a:cubicBezTo>
                <a:cubicBezTo>
                  <a:pt x="11038312" y="5540173"/>
                  <a:pt x="11038312" y="5533112"/>
                  <a:pt x="11038312" y="5528406"/>
                </a:cubicBezTo>
                <a:cubicBezTo>
                  <a:pt x="11014478" y="5521344"/>
                  <a:pt x="11008520" y="5507224"/>
                  <a:pt x="11008520" y="5488395"/>
                </a:cubicBezTo>
                <a:close/>
                <a:moveTo>
                  <a:pt x="11550752" y="5471920"/>
                </a:moveTo>
                <a:cubicBezTo>
                  <a:pt x="11538835" y="5497809"/>
                  <a:pt x="11509042" y="5500163"/>
                  <a:pt x="11482228" y="5502517"/>
                </a:cubicBezTo>
                <a:cubicBezTo>
                  <a:pt x="11461373" y="5516638"/>
                  <a:pt x="11458394" y="5535466"/>
                  <a:pt x="11464352" y="5554294"/>
                </a:cubicBezTo>
                <a:cubicBezTo>
                  <a:pt x="11428601" y="5554294"/>
                  <a:pt x="11395829" y="5554294"/>
                  <a:pt x="11360077" y="5554294"/>
                </a:cubicBezTo>
                <a:cubicBezTo>
                  <a:pt x="11345180" y="5554294"/>
                  <a:pt x="11333263" y="5554294"/>
                  <a:pt x="11318367" y="5554294"/>
                </a:cubicBezTo>
                <a:cubicBezTo>
                  <a:pt x="11297511" y="5554294"/>
                  <a:pt x="11273677" y="5554294"/>
                  <a:pt x="11252821" y="5554294"/>
                </a:cubicBezTo>
                <a:cubicBezTo>
                  <a:pt x="11246864" y="5554294"/>
                  <a:pt x="11243885" y="5554294"/>
                  <a:pt x="11237925" y="5554294"/>
                </a:cubicBezTo>
                <a:cubicBezTo>
                  <a:pt x="11234946" y="5556648"/>
                  <a:pt x="11231967" y="5556648"/>
                  <a:pt x="11228988" y="5556648"/>
                </a:cubicBezTo>
                <a:cubicBezTo>
                  <a:pt x="11226008" y="5568416"/>
                  <a:pt x="11231967" y="5577829"/>
                  <a:pt x="11246864" y="5573122"/>
                </a:cubicBezTo>
                <a:cubicBezTo>
                  <a:pt x="11291553" y="5561354"/>
                  <a:pt x="11324325" y="5570768"/>
                  <a:pt x="11345180" y="5603718"/>
                </a:cubicBezTo>
                <a:cubicBezTo>
                  <a:pt x="11354117" y="5601364"/>
                  <a:pt x="11363056" y="5599011"/>
                  <a:pt x="11369015" y="5601364"/>
                </a:cubicBezTo>
                <a:cubicBezTo>
                  <a:pt x="11413704" y="5608424"/>
                  <a:pt x="11443497" y="5594303"/>
                  <a:pt x="11464352" y="5563708"/>
                </a:cubicBezTo>
                <a:cubicBezTo>
                  <a:pt x="11500104" y="5556648"/>
                  <a:pt x="11550752" y="5589597"/>
                  <a:pt x="11568628" y="5540173"/>
                </a:cubicBezTo>
                <a:cubicBezTo>
                  <a:pt x="11565649" y="5535466"/>
                  <a:pt x="11559689" y="5530759"/>
                  <a:pt x="11562670" y="5530759"/>
                </a:cubicBezTo>
                <a:cubicBezTo>
                  <a:pt x="11568628" y="5523698"/>
                  <a:pt x="11571607" y="5528406"/>
                  <a:pt x="11577566" y="5533112"/>
                </a:cubicBezTo>
                <a:cubicBezTo>
                  <a:pt x="11601400" y="5537819"/>
                  <a:pt x="11601400" y="5582536"/>
                  <a:pt x="11649069" y="5559001"/>
                </a:cubicBezTo>
                <a:cubicBezTo>
                  <a:pt x="11666945" y="5549587"/>
                  <a:pt x="11681841" y="5549587"/>
                  <a:pt x="11672903" y="5528406"/>
                </a:cubicBezTo>
                <a:cubicBezTo>
                  <a:pt x="11666945" y="5516638"/>
                  <a:pt x="11681841" y="5518992"/>
                  <a:pt x="11690780" y="5518992"/>
                </a:cubicBezTo>
                <a:cubicBezTo>
                  <a:pt x="11675883" y="5488395"/>
                  <a:pt x="11640131" y="5483688"/>
                  <a:pt x="11610338" y="5493103"/>
                </a:cubicBezTo>
                <a:cubicBezTo>
                  <a:pt x="11574586" y="5507224"/>
                  <a:pt x="11562670" y="5493103"/>
                  <a:pt x="11550752" y="5471920"/>
                </a:cubicBezTo>
                <a:close/>
                <a:moveTo>
                  <a:pt x="5589171" y="5415437"/>
                </a:moveTo>
                <a:cubicBezTo>
                  <a:pt x="5589171" y="5427204"/>
                  <a:pt x="5589171" y="5438972"/>
                  <a:pt x="5589171" y="5450739"/>
                </a:cubicBezTo>
                <a:cubicBezTo>
                  <a:pt x="5589171" y="5457800"/>
                  <a:pt x="5589171" y="5462507"/>
                  <a:pt x="5592150" y="5469568"/>
                </a:cubicBezTo>
                <a:cubicBezTo>
                  <a:pt x="5592150" y="5471920"/>
                  <a:pt x="5592150" y="5476628"/>
                  <a:pt x="5589171" y="5478982"/>
                </a:cubicBezTo>
                <a:cubicBezTo>
                  <a:pt x="5604068" y="5471920"/>
                  <a:pt x="5621943" y="5467214"/>
                  <a:pt x="5636839" y="5460153"/>
                </a:cubicBezTo>
                <a:cubicBezTo>
                  <a:pt x="5621943" y="5446033"/>
                  <a:pt x="5636839" y="5424850"/>
                  <a:pt x="5613004" y="5415437"/>
                </a:cubicBezTo>
                <a:cubicBezTo>
                  <a:pt x="5604068" y="5415437"/>
                  <a:pt x="5598108" y="5415437"/>
                  <a:pt x="5589171" y="5415437"/>
                </a:cubicBezTo>
                <a:close/>
                <a:moveTo>
                  <a:pt x="5358507" y="5386495"/>
                </a:moveTo>
                <a:cubicBezTo>
                  <a:pt x="5350082" y="5385135"/>
                  <a:pt x="5339655" y="5385429"/>
                  <a:pt x="5326992" y="5387194"/>
                </a:cubicBezTo>
                <a:cubicBezTo>
                  <a:pt x="5326992" y="5396609"/>
                  <a:pt x="5326992" y="5406023"/>
                  <a:pt x="5326992" y="5413083"/>
                </a:cubicBezTo>
                <a:cubicBezTo>
                  <a:pt x="5338909" y="5420144"/>
                  <a:pt x="5398495" y="5401315"/>
                  <a:pt x="5350827" y="5441325"/>
                </a:cubicBezTo>
                <a:cubicBezTo>
                  <a:pt x="5341888" y="5448385"/>
                  <a:pt x="5335929" y="5457800"/>
                  <a:pt x="5347847" y="5464860"/>
                </a:cubicBezTo>
                <a:cubicBezTo>
                  <a:pt x="5356785" y="5469568"/>
                  <a:pt x="5365723" y="5474274"/>
                  <a:pt x="5374660" y="5471920"/>
                </a:cubicBezTo>
                <a:cubicBezTo>
                  <a:pt x="5392538" y="5469568"/>
                  <a:pt x="5386578" y="5457800"/>
                  <a:pt x="5386578" y="5448385"/>
                </a:cubicBezTo>
                <a:cubicBezTo>
                  <a:pt x="5391047" y="5409553"/>
                  <a:pt x="5383784" y="5390578"/>
                  <a:pt x="5358507" y="5386495"/>
                </a:cubicBezTo>
                <a:close/>
                <a:moveTo>
                  <a:pt x="4548883" y="5294120"/>
                </a:moveTo>
                <a:cubicBezTo>
                  <a:pt x="4543809" y="5294819"/>
                  <a:pt x="4538967" y="5297173"/>
                  <a:pt x="4534498" y="5302468"/>
                </a:cubicBezTo>
                <a:cubicBezTo>
                  <a:pt x="4531519" y="5304821"/>
                  <a:pt x="4534498" y="5314235"/>
                  <a:pt x="4537477" y="5314235"/>
                </a:cubicBezTo>
                <a:cubicBezTo>
                  <a:pt x="4564291" y="5326003"/>
                  <a:pt x="4585146" y="5318943"/>
                  <a:pt x="4611959" y="5302468"/>
                </a:cubicBezTo>
                <a:cubicBezTo>
                  <a:pt x="4603022" y="5300114"/>
                  <a:pt x="4600041" y="5295408"/>
                  <a:pt x="4597062" y="5297761"/>
                </a:cubicBezTo>
                <a:cubicBezTo>
                  <a:pt x="4581422" y="5304821"/>
                  <a:pt x="4564105" y="5292024"/>
                  <a:pt x="4548883" y="5294120"/>
                </a:cubicBezTo>
                <a:close/>
                <a:moveTo>
                  <a:pt x="5315075" y="5293054"/>
                </a:moveTo>
                <a:cubicBezTo>
                  <a:pt x="5282303" y="5290700"/>
                  <a:pt x="5270385" y="5302468"/>
                  <a:pt x="5249530" y="5326003"/>
                </a:cubicBezTo>
                <a:cubicBezTo>
                  <a:pt x="5222716" y="5356599"/>
                  <a:pt x="5243572" y="5391902"/>
                  <a:pt x="5207819" y="5415437"/>
                </a:cubicBezTo>
                <a:cubicBezTo>
                  <a:pt x="5249530" y="5429558"/>
                  <a:pt x="5246551" y="5474274"/>
                  <a:pt x="5234633" y="5483688"/>
                </a:cubicBezTo>
                <a:cubicBezTo>
                  <a:pt x="5204840" y="5507224"/>
                  <a:pt x="5243572" y="5507224"/>
                  <a:pt x="5246551" y="5507224"/>
                </a:cubicBezTo>
                <a:cubicBezTo>
                  <a:pt x="5270385" y="5518992"/>
                  <a:pt x="5261447" y="5497809"/>
                  <a:pt x="5270385" y="5493103"/>
                </a:cubicBezTo>
                <a:cubicBezTo>
                  <a:pt x="5297199" y="5471920"/>
                  <a:pt x="5297199" y="5438972"/>
                  <a:pt x="5318054" y="5413083"/>
                </a:cubicBezTo>
                <a:cubicBezTo>
                  <a:pt x="5318054" y="5406023"/>
                  <a:pt x="5318054" y="5396609"/>
                  <a:pt x="5315075" y="5387194"/>
                </a:cubicBezTo>
                <a:cubicBezTo>
                  <a:pt x="5315075" y="5370720"/>
                  <a:pt x="5285282" y="5356599"/>
                  <a:pt x="5315075" y="5340124"/>
                </a:cubicBezTo>
                <a:cubicBezTo>
                  <a:pt x="5326992" y="5323650"/>
                  <a:pt x="5329971" y="5309529"/>
                  <a:pt x="5315075" y="5293054"/>
                </a:cubicBezTo>
                <a:close/>
                <a:moveTo>
                  <a:pt x="2168932" y="5262459"/>
                </a:moveTo>
                <a:cubicBezTo>
                  <a:pt x="2165953" y="5267165"/>
                  <a:pt x="2159995" y="5269519"/>
                  <a:pt x="2157016" y="5274226"/>
                </a:cubicBezTo>
                <a:cubicBezTo>
                  <a:pt x="2162973" y="5290700"/>
                  <a:pt x="2177870" y="5290700"/>
                  <a:pt x="2195745" y="5290700"/>
                </a:cubicBezTo>
                <a:cubicBezTo>
                  <a:pt x="2231498" y="5290700"/>
                  <a:pt x="2267248" y="5293054"/>
                  <a:pt x="2300021" y="5293054"/>
                </a:cubicBezTo>
                <a:cubicBezTo>
                  <a:pt x="2308959" y="5288346"/>
                  <a:pt x="2314918" y="5285994"/>
                  <a:pt x="2323856" y="5281286"/>
                </a:cubicBezTo>
                <a:cubicBezTo>
                  <a:pt x="2300021" y="5264811"/>
                  <a:pt x="2270229" y="5264811"/>
                  <a:pt x="2240436" y="5264811"/>
                </a:cubicBezTo>
                <a:cubicBezTo>
                  <a:pt x="2231498" y="5264811"/>
                  <a:pt x="2225538" y="5264811"/>
                  <a:pt x="2216601" y="5264811"/>
                </a:cubicBezTo>
                <a:cubicBezTo>
                  <a:pt x="2201705" y="5264811"/>
                  <a:pt x="2183828" y="5262459"/>
                  <a:pt x="2168932" y="5262459"/>
                </a:cubicBezTo>
                <a:close/>
                <a:moveTo>
                  <a:pt x="5294219" y="5245984"/>
                </a:moveTo>
                <a:cubicBezTo>
                  <a:pt x="5291240" y="5257751"/>
                  <a:pt x="5291240" y="5267165"/>
                  <a:pt x="5303157" y="5274226"/>
                </a:cubicBezTo>
                <a:cubicBezTo>
                  <a:pt x="5335929" y="5271873"/>
                  <a:pt x="5368702" y="5276579"/>
                  <a:pt x="5404454" y="5245984"/>
                </a:cubicBezTo>
                <a:cubicBezTo>
                  <a:pt x="5359764" y="5245984"/>
                  <a:pt x="5326992" y="5245984"/>
                  <a:pt x="5294219" y="5245984"/>
                </a:cubicBezTo>
                <a:close/>
                <a:moveTo>
                  <a:pt x="1188742" y="5170671"/>
                </a:moveTo>
                <a:cubicBezTo>
                  <a:pt x="1179804" y="5173025"/>
                  <a:pt x="1164907" y="5165964"/>
                  <a:pt x="1164907" y="5180085"/>
                </a:cubicBezTo>
                <a:cubicBezTo>
                  <a:pt x="1173846" y="5180085"/>
                  <a:pt x="1182783" y="5180085"/>
                  <a:pt x="1191721" y="5180085"/>
                </a:cubicBezTo>
                <a:cubicBezTo>
                  <a:pt x="1191721" y="5175379"/>
                  <a:pt x="1191721" y="5173025"/>
                  <a:pt x="1188742" y="5170671"/>
                </a:cubicBezTo>
                <a:close/>
                <a:moveTo>
                  <a:pt x="852081" y="5141215"/>
                </a:moveTo>
                <a:cubicBezTo>
                  <a:pt x="834205" y="5138016"/>
                  <a:pt x="816329" y="5147725"/>
                  <a:pt x="798454" y="5149490"/>
                </a:cubicBezTo>
                <a:cubicBezTo>
                  <a:pt x="792494" y="5168317"/>
                  <a:pt x="756743" y="5156550"/>
                  <a:pt x="750784" y="5177731"/>
                </a:cubicBezTo>
                <a:cubicBezTo>
                  <a:pt x="762702" y="5182439"/>
                  <a:pt x="774619" y="5187146"/>
                  <a:pt x="786536" y="5189499"/>
                </a:cubicBezTo>
                <a:cubicBezTo>
                  <a:pt x="813350" y="5189499"/>
                  <a:pt x="843143" y="5187146"/>
                  <a:pt x="869957" y="5177731"/>
                </a:cubicBezTo>
                <a:cubicBezTo>
                  <a:pt x="869957" y="5168317"/>
                  <a:pt x="869957" y="5158904"/>
                  <a:pt x="869957" y="5149490"/>
                </a:cubicBezTo>
                <a:cubicBezTo>
                  <a:pt x="863997" y="5144782"/>
                  <a:pt x="858039" y="5142282"/>
                  <a:pt x="852081" y="5141215"/>
                </a:cubicBezTo>
                <a:close/>
                <a:moveTo>
                  <a:pt x="4933723" y="5123601"/>
                </a:moveTo>
                <a:cubicBezTo>
                  <a:pt x="4927765" y="5135369"/>
                  <a:pt x="4900952" y="5142429"/>
                  <a:pt x="4921807" y="5158904"/>
                </a:cubicBezTo>
                <a:cubicBezTo>
                  <a:pt x="4957559" y="5154196"/>
                  <a:pt x="4957559" y="5142429"/>
                  <a:pt x="4933723" y="5123601"/>
                </a:cubicBezTo>
                <a:close/>
                <a:moveTo>
                  <a:pt x="4477193" y="5103633"/>
                </a:moveTo>
                <a:cubicBezTo>
                  <a:pt x="4486643" y="5103008"/>
                  <a:pt x="4500236" y="5105361"/>
                  <a:pt x="4519601" y="5111834"/>
                </a:cubicBezTo>
                <a:cubicBezTo>
                  <a:pt x="4531519" y="5114187"/>
                  <a:pt x="4546415" y="5114187"/>
                  <a:pt x="4558331" y="5114187"/>
                </a:cubicBezTo>
                <a:cubicBezTo>
                  <a:pt x="4611959" y="5109480"/>
                  <a:pt x="4632815" y="5125955"/>
                  <a:pt x="4614940" y="5168317"/>
                </a:cubicBezTo>
                <a:cubicBezTo>
                  <a:pt x="4570249" y="5175379"/>
                  <a:pt x="4528539" y="5161257"/>
                  <a:pt x="4483849" y="5163611"/>
                </a:cubicBezTo>
                <a:cubicBezTo>
                  <a:pt x="4474911" y="5168317"/>
                  <a:pt x="4465974" y="5175379"/>
                  <a:pt x="4460014" y="5175379"/>
                </a:cubicBezTo>
                <a:cubicBezTo>
                  <a:pt x="4451077" y="5173025"/>
                  <a:pt x="4460014" y="5165964"/>
                  <a:pt x="4460014" y="5158904"/>
                </a:cubicBezTo>
                <a:cubicBezTo>
                  <a:pt x="4457781" y="5134192"/>
                  <a:pt x="4448844" y="5105509"/>
                  <a:pt x="4477193" y="5103633"/>
                </a:cubicBezTo>
                <a:close/>
                <a:moveTo>
                  <a:pt x="2618807" y="5020046"/>
                </a:moveTo>
                <a:cubicBezTo>
                  <a:pt x="2591993" y="5022400"/>
                  <a:pt x="2568158" y="5027107"/>
                  <a:pt x="2544324" y="5029460"/>
                </a:cubicBezTo>
                <a:cubicBezTo>
                  <a:pt x="2535386" y="5041227"/>
                  <a:pt x="2526448" y="5052996"/>
                  <a:pt x="2532408" y="5067116"/>
                </a:cubicBezTo>
                <a:cubicBezTo>
                  <a:pt x="2547304" y="5076531"/>
                  <a:pt x="2562200" y="5085945"/>
                  <a:pt x="2562200" y="5104772"/>
                </a:cubicBezTo>
                <a:cubicBezTo>
                  <a:pt x="2556241" y="5121247"/>
                  <a:pt x="2547304" y="5130661"/>
                  <a:pt x="2523469" y="5125955"/>
                </a:cubicBezTo>
                <a:cubicBezTo>
                  <a:pt x="2520490" y="5151842"/>
                  <a:pt x="2496655" y="5180085"/>
                  <a:pt x="2526448" y="5208327"/>
                </a:cubicBezTo>
                <a:cubicBezTo>
                  <a:pt x="2529427" y="5187146"/>
                  <a:pt x="2523469" y="5165964"/>
                  <a:pt x="2550283" y="5151842"/>
                </a:cubicBezTo>
                <a:cubicBezTo>
                  <a:pt x="2568158" y="5144782"/>
                  <a:pt x="2600932" y="5149490"/>
                  <a:pt x="2589014" y="5121247"/>
                </a:cubicBezTo>
                <a:cubicBezTo>
                  <a:pt x="2594972" y="5118894"/>
                  <a:pt x="2603911" y="5116540"/>
                  <a:pt x="2612848" y="5114187"/>
                </a:cubicBezTo>
                <a:cubicBezTo>
                  <a:pt x="2612848" y="5107126"/>
                  <a:pt x="2612848" y="5100066"/>
                  <a:pt x="2612848" y="5093005"/>
                </a:cubicBezTo>
                <a:cubicBezTo>
                  <a:pt x="2586034" y="5067116"/>
                  <a:pt x="2636682" y="5045935"/>
                  <a:pt x="2618807" y="5020046"/>
                </a:cubicBezTo>
                <a:close/>
                <a:moveTo>
                  <a:pt x="1167886" y="5020046"/>
                </a:moveTo>
                <a:cubicBezTo>
                  <a:pt x="1191721" y="5020046"/>
                  <a:pt x="1215556" y="5020046"/>
                  <a:pt x="1239389" y="5020046"/>
                </a:cubicBezTo>
                <a:cubicBezTo>
                  <a:pt x="1209597" y="5029460"/>
                  <a:pt x="1185763" y="5045935"/>
                  <a:pt x="1170867" y="5067116"/>
                </a:cubicBezTo>
                <a:cubicBezTo>
                  <a:pt x="1170867" y="5067116"/>
                  <a:pt x="1167886" y="5067116"/>
                  <a:pt x="1167886" y="5064763"/>
                </a:cubicBezTo>
                <a:cubicBezTo>
                  <a:pt x="1167886" y="5050642"/>
                  <a:pt x="1167886" y="5034167"/>
                  <a:pt x="1167886" y="5020046"/>
                </a:cubicBezTo>
                <a:close/>
                <a:moveTo>
                  <a:pt x="1167886" y="5010632"/>
                </a:moveTo>
                <a:cubicBezTo>
                  <a:pt x="1167886" y="5012986"/>
                  <a:pt x="1167886" y="5015340"/>
                  <a:pt x="1167886" y="5020046"/>
                </a:cubicBezTo>
                <a:cubicBezTo>
                  <a:pt x="1164907" y="5017692"/>
                  <a:pt x="1161928" y="5015340"/>
                  <a:pt x="1161928" y="5012986"/>
                </a:cubicBezTo>
                <a:cubicBezTo>
                  <a:pt x="1161928" y="5012986"/>
                  <a:pt x="1164907" y="5010632"/>
                  <a:pt x="1167886" y="5010632"/>
                </a:cubicBezTo>
                <a:close/>
                <a:moveTo>
                  <a:pt x="1546630" y="4934731"/>
                </a:moveTo>
                <a:cubicBezTo>
                  <a:pt x="1538065" y="4934144"/>
                  <a:pt x="1529872" y="4940027"/>
                  <a:pt x="1522424" y="4954148"/>
                </a:cubicBezTo>
                <a:cubicBezTo>
                  <a:pt x="1522424" y="4956501"/>
                  <a:pt x="1522424" y="4956501"/>
                  <a:pt x="1522424" y="4956501"/>
                </a:cubicBezTo>
                <a:cubicBezTo>
                  <a:pt x="1540299" y="4956501"/>
                  <a:pt x="1558175" y="4954148"/>
                  <a:pt x="1573073" y="4954148"/>
                </a:cubicBezTo>
                <a:cubicBezTo>
                  <a:pt x="1564134" y="4942381"/>
                  <a:pt x="1555196" y="4935319"/>
                  <a:pt x="1546630" y="4934731"/>
                </a:cubicBezTo>
                <a:close/>
                <a:moveTo>
                  <a:pt x="840164" y="4925906"/>
                </a:moveTo>
                <a:cubicBezTo>
                  <a:pt x="807391" y="4925906"/>
                  <a:pt x="813350" y="4947087"/>
                  <a:pt x="810371" y="4963562"/>
                </a:cubicBezTo>
                <a:cubicBezTo>
                  <a:pt x="822287" y="4963562"/>
                  <a:pt x="834205" y="4963562"/>
                  <a:pt x="846122" y="4963562"/>
                </a:cubicBezTo>
                <a:cubicBezTo>
                  <a:pt x="861018" y="4961208"/>
                  <a:pt x="878895" y="4958855"/>
                  <a:pt x="872936" y="4940027"/>
                </a:cubicBezTo>
                <a:cubicBezTo>
                  <a:pt x="866978" y="4928259"/>
                  <a:pt x="855060" y="4925906"/>
                  <a:pt x="840164" y="4925906"/>
                </a:cubicBezTo>
                <a:close/>
                <a:moveTo>
                  <a:pt x="7805026" y="4895567"/>
                </a:moveTo>
                <a:cubicBezTo>
                  <a:pt x="7784915" y="4896781"/>
                  <a:pt x="7778212" y="4908254"/>
                  <a:pt x="7784916" y="4932966"/>
                </a:cubicBezTo>
                <a:cubicBezTo>
                  <a:pt x="7793853" y="4961208"/>
                  <a:pt x="7796833" y="4989451"/>
                  <a:pt x="7802791" y="5020046"/>
                </a:cubicBezTo>
                <a:cubicBezTo>
                  <a:pt x="7814709" y="5038875"/>
                  <a:pt x="7823646" y="5055348"/>
                  <a:pt x="7832584" y="5074177"/>
                </a:cubicBezTo>
                <a:cubicBezTo>
                  <a:pt x="7856419" y="5083591"/>
                  <a:pt x="7844501" y="5104772"/>
                  <a:pt x="7859398" y="5123601"/>
                </a:cubicBezTo>
                <a:cubicBezTo>
                  <a:pt x="7883233" y="5069470"/>
                  <a:pt x="7874294" y="5020046"/>
                  <a:pt x="7883233" y="4972976"/>
                </a:cubicBezTo>
                <a:cubicBezTo>
                  <a:pt x="7886212" y="4937673"/>
                  <a:pt x="7886212" y="4904724"/>
                  <a:pt x="7829605" y="4897663"/>
                </a:cubicBezTo>
                <a:cubicBezTo>
                  <a:pt x="7819922" y="4895898"/>
                  <a:pt x="7811729" y="4895163"/>
                  <a:pt x="7805026" y="4895567"/>
                </a:cubicBezTo>
                <a:close/>
                <a:moveTo>
                  <a:pt x="6459639" y="4849894"/>
                </a:moveTo>
                <a:cubicBezTo>
                  <a:pt x="6446836" y="4851035"/>
                  <a:pt x="6433802" y="4854124"/>
                  <a:pt x="6420395" y="4860007"/>
                </a:cubicBezTo>
                <a:cubicBezTo>
                  <a:pt x="6417416" y="4860007"/>
                  <a:pt x="6408479" y="4860007"/>
                  <a:pt x="6402519" y="4860007"/>
                </a:cubicBezTo>
                <a:cubicBezTo>
                  <a:pt x="6387623" y="4892957"/>
                  <a:pt x="6408479" y="4925906"/>
                  <a:pt x="6402519" y="4958855"/>
                </a:cubicBezTo>
                <a:cubicBezTo>
                  <a:pt x="6417416" y="4977683"/>
                  <a:pt x="6402519" y="5001218"/>
                  <a:pt x="6420395" y="5020046"/>
                </a:cubicBezTo>
                <a:cubicBezTo>
                  <a:pt x="6423375" y="5029460"/>
                  <a:pt x="6426354" y="5038875"/>
                  <a:pt x="6429333" y="5048288"/>
                </a:cubicBezTo>
                <a:cubicBezTo>
                  <a:pt x="6459126" y="5067116"/>
                  <a:pt x="6420395" y="5104772"/>
                  <a:pt x="6459126" y="5121247"/>
                </a:cubicBezTo>
                <a:cubicBezTo>
                  <a:pt x="6465085" y="5123601"/>
                  <a:pt x="6468064" y="5123601"/>
                  <a:pt x="6471043" y="5123601"/>
                </a:cubicBezTo>
                <a:cubicBezTo>
                  <a:pt x="6459126" y="5151842"/>
                  <a:pt x="6479982" y="5168317"/>
                  <a:pt x="6506795" y="5182439"/>
                </a:cubicBezTo>
                <a:cubicBezTo>
                  <a:pt x="6530629" y="5175379"/>
                  <a:pt x="6554464" y="5168317"/>
                  <a:pt x="6578299" y="5161257"/>
                </a:cubicBezTo>
                <a:cubicBezTo>
                  <a:pt x="6581277" y="5154196"/>
                  <a:pt x="6581277" y="5149490"/>
                  <a:pt x="6584256" y="5142429"/>
                </a:cubicBezTo>
                <a:cubicBezTo>
                  <a:pt x="6572339" y="5104772"/>
                  <a:pt x="6614049" y="5074177"/>
                  <a:pt x="6605112" y="5036521"/>
                </a:cubicBezTo>
                <a:cubicBezTo>
                  <a:pt x="6602132" y="5038875"/>
                  <a:pt x="6602132" y="5038875"/>
                  <a:pt x="6602132" y="5038875"/>
                </a:cubicBezTo>
                <a:cubicBezTo>
                  <a:pt x="6605112" y="5017692"/>
                  <a:pt x="6614049" y="4998865"/>
                  <a:pt x="6611070" y="4980036"/>
                </a:cubicBezTo>
                <a:cubicBezTo>
                  <a:pt x="6602132" y="4942381"/>
                  <a:pt x="6655760" y="4890603"/>
                  <a:pt x="6572339" y="4869422"/>
                </a:cubicBezTo>
                <a:cubicBezTo>
                  <a:pt x="6534353" y="4860595"/>
                  <a:pt x="6498043" y="4846474"/>
                  <a:pt x="6459639" y="4849894"/>
                </a:cubicBezTo>
                <a:close/>
                <a:moveTo>
                  <a:pt x="3396405" y="4775280"/>
                </a:moveTo>
                <a:cubicBezTo>
                  <a:pt x="3396405" y="4824704"/>
                  <a:pt x="3354694" y="4864714"/>
                  <a:pt x="3348735" y="4911784"/>
                </a:cubicBezTo>
                <a:cubicBezTo>
                  <a:pt x="3336819" y="4914138"/>
                  <a:pt x="3324902" y="4914138"/>
                  <a:pt x="3312984" y="4914138"/>
                </a:cubicBezTo>
                <a:cubicBezTo>
                  <a:pt x="3304046" y="4944733"/>
                  <a:pt x="3312984" y="4965916"/>
                  <a:pt x="3354694" y="4970622"/>
                </a:cubicBezTo>
                <a:cubicBezTo>
                  <a:pt x="3342777" y="4961208"/>
                  <a:pt x="3357674" y="4954148"/>
                  <a:pt x="3360653" y="4944733"/>
                </a:cubicBezTo>
                <a:cubicBezTo>
                  <a:pt x="3363632" y="4942381"/>
                  <a:pt x="3366612" y="4942381"/>
                  <a:pt x="3372570" y="4942381"/>
                </a:cubicBezTo>
                <a:cubicBezTo>
                  <a:pt x="3375549" y="4940027"/>
                  <a:pt x="3378529" y="4935319"/>
                  <a:pt x="3381508" y="4932966"/>
                </a:cubicBezTo>
                <a:cubicBezTo>
                  <a:pt x="3396405" y="4914138"/>
                  <a:pt x="3432156" y="4904724"/>
                  <a:pt x="3432156" y="4878836"/>
                </a:cubicBezTo>
                <a:cubicBezTo>
                  <a:pt x="3408322" y="4855301"/>
                  <a:pt x="3435136" y="4834118"/>
                  <a:pt x="3441094" y="4812937"/>
                </a:cubicBezTo>
                <a:cubicBezTo>
                  <a:pt x="3444073" y="4784694"/>
                  <a:pt x="3435136" y="4772927"/>
                  <a:pt x="3396405" y="4775280"/>
                </a:cubicBezTo>
                <a:close/>
                <a:moveTo>
                  <a:pt x="7793993" y="4699122"/>
                </a:moveTo>
                <a:cubicBezTo>
                  <a:pt x="7778213" y="4703645"/>
                  <a:pt x="7767040" y="4727033"/>
                  <a:pt x="7749164" y="4730564"/>
                </a:cubicBezTo>
                <a:cubicBezTo>
                  <a:pt x="7740225" y="4770574"/>
                  <a:pt x="7758102" y="4787048"/>
                  <a:pt x="7811730" y="4784694"/>
                </a:cubicBezTo>
                <a:cubicBezTo>
                  <a:pt x="7829605" y="4782342"/>
                  <a:pt x="7847480" y="4784694"/>
                  <a:pt x="7865356" y="4784694"/>
                </a:cubicBezTo>
                <a:cubicBezTo>
                  <a:pt x="7874294" y="4784694"/>
                  <a:pt x="7880254" y="4784694"/>
                  <a:pt x="7889191" y="4782342"/>
                </a:cubicBezTo>
                <a:cubicBezTo>
                  <a:pt x="7898129" y="4735270"/>
                  <a:pt x="7847480" y="4721150"/>
                  <a:pt x="7811730" y="4702322"/>
                </a:cubicBezTo>
                <a:cubicBezTo>
                  <a:pt x="7805027" y="4698204"/>
                  <a:pt x="7799254" y="4697615"/>
                  <a:pt x="7793993" y="4699122"/>
                </a:cubicBezTo>
                <a:close/>
                <a:moveTo>
                  <a:pt x="3354694" y="4690554"/>
                </a:moveTo>
                <a:cubicBezTo>
                  <a:pt x="3351716" y="4699968"/>
                  <a:pt x="3351716" y="4709383"/>
                  <a:pt x="3348735" y="4718797"/>
                </a:cubicBezTo>
                <a:cubicBezTo>
                  <a:pt x="3351716" y="4725857"/>
                  <a:pt x="3345756" y="4737624"/>
                  <a:pt x="3357674" y="4742332"/>
                </a:cubicBezTo>
                <a:cubicBezTo>
                  <a:pt x="3366612" y="4744685"/>
                  <a:pt x="3372570" y="4739978"/>
                  <a:pt x="3372570" y="4732918"/>
                </a:cubicBezTo>
                <a:cubicBezTo>
                  <a:pt x="3378529" y="4716443"/>
                  <a:pt x="3381508" y="4699968"/>
                  <a:pt x="3354694" y="4690554"/>
                </a:cubicBezTo>
                <a:close/>
                <a:moveTo>
                  <a:pt x="6494878" y="4631716"/>
                </a:moveTo>
                <a:cubicBezTo>
                  <a:pt x="6450189" y="4641130"/>
                  <a:pt x="6429333" y="4674079"/>
                  <a:pt x="6390602" y="4690554"/>
                </a:cubicBezTo>
                <a:cubicBezTo>
                  <a:pt x="6381665" y="4699968"/>
                  <a:pt x="6372726" y="4711735"/>
                  <a:pt x="6378684" y="4723503"/>
                </a:cubicBezTo>
                <a:cubicBezTo>
                  <a:pt x="6405498" y="4725857"/>
                  <a:pt x="6432312" y="4728210"/>
                  <a:pt x="6459126" y="4728210"/>
                </a:cubicBezTo>
                <a:cubicBezTo>
                  <a:pt x="6479982" y="4730564"/>
                  <a:pt x="6500836" y="4730564"/>
                  <a:pt x="6521692" y="4730564"/>
                </a:cubicBezTo>
                <a:cubicBezTo>
                  <a:pt x="6557443" y="4725857"/>
                  <a:pt x="6593195" y="4747039"/>
                  <a:pt x="6628946" y="4728210"/>
                </a:cubicBezTo>
                <a:cubicBezTo>
                  <a:pt x="6590216" y="4690554"/>
                  <a:pt x="6545525" y="4659959"/>
                  <a:pt x="6494878" y="4631716"/>
                </a:cubicBezTo>
                <a:close/>
                <a:moveTo>
                  <a:pt x="6637884" y="4539929"/>
                </a:moveTo>
                <a:cubicBezTo>
                  <a:pt x="6563402" y="4561111"/>
                  <a:pt x="6563402" y="4589353"/>
                  <a:pt x="6628946" y="4636424"/>
                </a:cubicBezTo>
                <a:cubicBezTo>
                  <a:pt x="6646823" y="4605828"/>
                  <a:pt x="6631926" y="4572879"/>
                  <a:pt x="6637884" y="4539929"/>
                </a:cubicBezTo>
                <a:close/>
                <a:moveTo>
                  <a:pt x="6375705" y="4537576"/>
                </a:moveTo>
                <a:cubicBezTo>
                  <a:pt x="6351871" y="4544636"/>
                  <a:pt x="6372726" y="4563465"/>
                  <a:pt x="6363788" y="4577585"/>
                </a:cubicBezTo>
                <a:cubicBezTo>
                  <a:pt x="6372726" y="4598768"/>
                  <a:pt x="6357830" y="4624656"/>
                  <a:pt x="6378684" y="4643484"/>
                </a:cubicBezTo>
                <a:cubicBezTo>
                  <a:pt x="6381665" y="4643484"/>
                  <a:pt x="6384644" y="4641130"/>
                  <a:pt x="6387623" y="4641130"/>
                </a:cubicBezTo>
                <a:cubicBezTo>
                  <a:pt x="6393581" y="4636424"/>
                  <a:pt x="6399540" y="4631716"/>
                  <a:pt x="6405498" y="4627009"/>
                </a:cubicBezTo>
                <a:cubicBezTo>
                  <a:pt x="6450189" y="4584646"/>
                  <a:pt x="6408479" y="4563465"/>
                  <a:pt x="6375705" y="4537576"/>
                </a:cubicBezTo>
                <a:close/>
                <a:moveTo>
                  <a:pt x="7758102" y="4518747"/>
                </a:moveTo>
                <a:cubicBezTo>
                  <a:pt x="7743206" y="4521101"/>
                  <a:pt x="7728309" y="4521101"/>
                  <a:pt x="7713411" y="4523455"/>
                </a:cubicBezTo>
                <a:cubicBezTo>
                  <a:pt x="7716392" y="4530515"/>
                  <a:pt x="7719371" y="4537576"/>
                  <a:pt x="7725329" y="4544636"/>
                </a:cubicBezTo>
                <a:cubicBezTo>
                  <a:pt x="7752143" y="4565818"/>
                  <a:pt x="7778956" y="4584646"/>
                  <a:pt x="7805770" y="4605828"/>
                </a:cubicBezTo>
                <a:cubicBezTo>
                  <a:pt x="7853440" y="4594060"/>
                  <a:pt x="7889191" y="4575233"/>
                  <a:pt x="7877273" y="4530515"/>
                </a:cubicBezTo>
                <a:cubicBezTo>
                  <a:pt x="7853440" y="4525809"/>
                  <a:pt x="7829605" y="4530515"/>
                  <a:pt x="7805770" y="4521101"/>
                </a:cubicBezTo>
                <a:cubicBezTo>
                  <a:pt x="7790874" y="4521101"/>
                  <a:pt x="7772998" y="4521101"/>
                  <a:pt x="7758102" y="4518747"/>
                </a:cubicBezTo>
                <a:close/>
                <a:moveTo>
                  <a:pt x="4028016" y="4488152"/>
                </a:moveTo>
                <a:cubicBezTo>
                  <a:pt x="4013119" y="4490505"/>
                  <a:pt x="3998223" y="4492859"/>
                  <a:pt x="3980348" y="4492859"/>
                </a:cubicBezTo>
                <a:lnTo>
                  <a:pt x="3980348" y="4518747"/>
                </a:lnTo>
                <a:cubicBezTo>
                  <a:pt x="3980348" y="4521101"/>
                  <a:pt x="3980348" y="4521101"/>
                  <a:pt x="3980348" y="4521101"/>
                </a:cubicBezTo>
                <a:cubicBezTo>
                  <a:pt x="4004183" y="4516394"/>
                  <a:pt x="4022058" y="4506980"/>
                  <a:pt x="4028016" y="4488152"/>
                </a:cubicBezTo>
                <a:close/>
                <a:moveTo>
                  <a:pt x="6378684" y="4445789"/>
                </a:moveTo>
                <a:cubicBezTo>
                  <a:pt x="6387623" y="4455202"/>
                  <a:pt x="6393581" y="4464617"/>
                  <a:pt x="6405498" y="4471677"/>
                </a:cubicBezTo>
                <a:cubicBezTo>
                  <a:pt x="6512753" y="4556404"/>
                  <a:pt x="6512753" y="4556404"/>
                  <a:pt x="6625967" y="4481091"/>
                </a:cubicBezTo>
                <a:cubicBezTo>
                  <a:pt x="6634905" y="4450496"/>
                  <a:pt x="6602132" y="4457556"/>
                  <a:pt x="6584256" y="4457556"/>
                </a:cubicBezTo>
                <a:cubicBezTo>
                  <a:pt x="6515732" y="4452850"/>
                  <a:pt x="6447208" y="4450496"/>
                  <a:pt x="6378684" y="4445789"/>
                </a:cubicBezTo>
                <a:close/>
                <a:moveTo>
                  <a:pt x="4004183" y="4436375"/>
                </a:moveTo>
                <a:cubicBezTo>
                  <a:pt x="4004183" y="4443435"/>
                  <a:pt x="3998223" y="4452850"/>
                  <a:pt x="4004183" y="4459910"/>
                </a:cubicBezTo>
                <a:cubicBezTo>
                  <a:pt x="3995244" y="4457556"/>
                  <a:pt x="3983327" y="4464617"/>
                  <a:pt x="3977369" y="4455202"/>
                </a:cubicBezTo>
                <a:cubicBezTo>
                  <a:pt x="3986306" y="4448142"/>
                  <a:pt x="3995244" y="4443435"/>
                  <a:pt x="4004183" y="4436375"/>
                </a:cubicBezTo>
                <a:close/>
                <a:moveTo>
                  <a:pt x="7762431" y="4383458"/>
                </a:moveTo>
                <a:cubicBezTo>
                  <a:pt x="7743578" y="4388863"/>
                  <a:pt x="7733522" y="4415782"/>
                  <a:pt x="7713411" y="4417546"/>
                </a:cubicBezTo>
                <a:cubicBezTo>
                  <a:pt x="7701495" y="4438729"/>
                  <a:pt x="7704474" y="4457556"/>
                  <a:pt x="7737246" y="4462264"/>
                </a:cubicBezTo>
                <a:cubicBezTo>
                  <a:pt x="7761081" y="4464617"/>
                  <a:pt x="7781935" y="4464617"/>
                  <a:pt x="7805770" y="4464617"/>
                </a:cubicBezTo>
                <a:cubicBezTo>
                  <a:pt x="7829605" y="4464617"/>
                  <a:pt x="7853440" y="4464617"/>
                  <a:pt x="7877273" y="4462264"/>
                </a:cubicBezTo>
                <a:cubicBezTo>
                  <a:pt x="7862377" y="4426961"/>
                  <a:pt x="7820667" y="4408132"/>
                  <a:pt x="7784916" y="4386951"/>
                </a:cubicBezTo>
                <a:cubicBezTo>
                  <a:pt x="7775977" y="4382245"/>
                  <a:pt x="7768716" y="4381655"/>
                  <a:pt x="7762431" y="4383458"/>
                </a:cubicBezTo>
                <a:close/>
                <a:moveTo>
                  <a:pt x="6482961" y="4295163"/>
                </a:moveTo>
                <a:cubicBezTo>
                  <a:pt x="6438271" y="4311638"/>
                  <a:pt x="6399540" y="4337527"/>
                  <a:pt x="6360809" y="4375183"/>
                </a:cubicBezTo>
                <a:cubicBezTo>
                  <a:pt x="6447208" y="4386951"/>
                  <a:pt x="6524671" y="4389305"/>
                  <a:pt x="6605112" y="4389305"/>
                </a:cubicBezTo>
                <a:cubicBezTo>
                  <a:pt x="6608091" y="4389305"/>
                  <a:pt x="6611070" y="4382243"/>
                  <a:pt x="6614049" y="4379890"/>
                </a:cubicBezTo>
                <a:cubicBezTo>
                  <a:pt x="6569360" y="4351648"/>
                  <a:pt x="6527650" y="4323406"/>
                  <a:pt x="6482961" y="4295163"/>
                </a:cubicBezTo>
                <a:close/>
                <a:moveTo>
                  <a:pt x="7689578" y="4210437"/>
                </a:moveTo>
                <a:cubicBezTo>
                  <a:pt x="7704474" y="4238679"/>
                  <a:pt x="7740225" y="4252801"/>
                  <a:pt x="7764060" y="4276336"/>
                </a:cubicBezTo>
                <a:cubicBezTo>
                  <a:pt x="7784916" y="4299871"/>
                  <a:pt x="7808749" y="4292811"/>
                  <a:pt x="7832584" y="4278689"/>
                </a:cubicBezTo>
                <a:cubicBezTo>
                  <a:pt x="7832584" y="4273982"/>
                  <a:pt x="7835563" y="4273982"/>
                  <a:pt x="7841522" y="4271628"/>
                </a:cubicBezTo>
                <a:cubicBezTo>
                  <a:pt x="7847480" y="4266922"/>
                  <a:pt x="7856419" y="4259861"/>
                  <a:pt x="7865356" y="4255154"/>
                </a:cubicBezTo>
                <a:cubicBezTo>
                  <a:pt x="7862377" y="4252801"/>
                  <a:pt x="7862377" y="4252801"/>
                  <a:pt x="7862377" y="4252801"/>
                </a:cubicBezTo>
                <a:cubicBezTo>
                  <a:pt x="7868336" y="4231619"/>
                  <a:pt x="7859398" y="4219852"/>
                  <a:pt x="7826626" y="4217498"/>
                </a:cubicBezTo>
                <a:cubicBezTo>
                  <a:pt x="7781935" y="4217498"/>
                  <a:pt x="7734267" y="4212791"/>
                  <a:pt x="7689578" y="4210437"/>
                </a:cubicBezTo>
                <a:close/>
                <a:moveTo>
                  <a:pt x="6363788" y="4210437"/>
                </a:moveTo>
                <a:cubicBezTo>
                  <a:pt x="6342934" y="4226912"/>
                  <a:pt x="6357830" y="4248093"/>
                  <a:pt x="6351871" y="4266922"/>
                </a:cubicBezTo>
                <a:cubicBezTo>
                  <a:pt x="6351871" y="4281043"/>
                  <a:pt x="6351871" y="4297517"/>
                  <a:pt x="6351871" y="4311638"/>
                </a:cubicBezTo>
                <a:cubicBezTo>
                  <a:pt x="6384644" y="4309285"/>
                  <a:pt x="6399540" y="4288103"/>
                  <a:pt x="6417416" y="4273982"/>
                </a:cubicBezTo>
                <a:cubicBezTo>
                  <a:pt x="6426354" y="4238679"/>
                  <a:pt x="6405498" y="4219852"/>
                  <a:pt x="6363788" y="4210437"/>
                </a:cubicBezTo>
                <a:close/>
                <a:moveTo>
                  <a:pt x="6634905" y="4203377"/>
                </a:moveTo>
                <a:cubicBezTo>
                  <a:pt x="6599153" y="4203377"/>
                  <a:pt x="6578299" y="4219852"/>
                  <a:pt x="6575320" y="4243387"/>
                </a:cubicBezTo>
                <a:cubicBezTo>
                  <a:pt x="6572339" y="4273982"/>
                  <a:pt x="6596174" y="4295163"/>
                  <a:pt x="6634905" y="4302225"/>
                </a:cubicBezTo>
                <a:cubicBezTo>
                  <a:pt x="6634905" y="4269276"/>
                  <a:pt x="6634905" y="4236326"/>
                  <a:pt x="6634905" y="4203377"/>
                </a:cubicBezTo>
                <a:close/>
                <a:moveTo>
                  <a:pt x="6610325" y="4132955"/>
                </a:moveTo>
                <a:cubicBezTo>
                  <a:pt x="6594685" y="4129536"/>
                  <a:pt x="6579044" y="4141008"/>
                  <a:pt x="6563402" y="4144539"/>
                </a:cubicBezTo>
                <a:cubicBezTo>
                  <a:pt x="6533609" y="4151599"/>
                  <a:pt x="6503815" y="4163367"/>
                  <a:pt x="6474022" y="4172780"/>
                </a:cubicBezTo>
                <a:cubicBezTo>
                  <a:pt x="6482961" y="4208084"/>
                  <a:pt x="6509774" y="4219852"/>
                  <a:pt x="6542546" y="4201023"/>
                </a:cubicBezTo>
                <a:cubicBezTo>
                  <a:pt x="6572339" y="4184548"/>
                  <a:pt x="6602132" y="4168074"/>
                  <a:pt x="6625967" y="4142185"/>
                </a:cubicBezTo>
                <a:cubicBezTo>
                  <a:pt x="6620754" y="4136891"/>
                  <a:pt x="6615540" y="4134095"/>
                  <a:pt x="6610325" y="4132955"/>
                </a:cubicBezTo>
                <a:close/>
                <a:moveTo>
                  <a:pt x="7758102" y="4078640"/>
                </a:moveTo>
                <a:cubicBezTo>
                  <a:pt x="7719371" y="4073933"/>
                  <a:pt x="7704474" y="4099822"/>
                  <a:pt x="7683619" y="4116297"/>
                </a:cubicBezTo>
                <a:cubicBezTo>
                  <a:pt x="7668722" y="4130418"/>
                  <a:pt x="7674682" y="4142185"/>
                  <a:pt x="7698515" y="4146893"/>
                </a:cubicBezTo>
                <a:cubicBezTo>
                  <a:pt x="7728309" y="4149245"/>
                  <a:pt x="7755123" y="4151599"/>
                  <a:pt x="7781935" y="4153953"/>
                </a:cubicBezTo>
                <a:cubicBezTo>
                  <a:pt x="7805770" y="4151599"/>
                  <a:pt x="7826626" y="4158660"/>
                  <a:pt x="7850459" y="4161013"/>
                </a:cubicBezTo>
                <a:cubicBezTo>
                  <a:pt x="7853440" y="4125710"/>
                  <a:pt x="7790874" y="4125710"/>
                  <a:pt x="7793853" y="4092762"/>
                </a:cubicBezTo>
                <a:cubicBezTo>
                  <a:pt x="7772998" y="4099822"/>
                  <a:pt x="7770019" y="4085702"/>
                  <a:pt x="7758102" y="4078640"/>
                </a:cubicBezTo>
                <a:close/>
                <a:moveTo>
                  <a:pt x="4736346" y="3995974"/>
                </a:moveTo>
                <a:cubicBezTo>
                  <a:pt x="4725919" y="3993325"/>
                  <a:pt x="4713256" y="3996268"/>
                  <a:pt x="4698360" y="4005681"/>
                </a:cubicBezTo>
                <a:cubicBezTo>
                  <a:pt x="4677504" y="4003328"/>
                  <a:pt x="4689422" y="4015095"/>
                  <a:pt x="4686442" y="4022156"/>
                </a:cubicBezTo>
                <a:cubicBezTo>
                  <a:pt x="4650690" y="4031570"/>
                  <a:pt x="4710276" y="4040984"/>
                  <a:pt x="4686442" y="4050398"/>
                </a:cubicBezTo>
                <a:cubicBezTo>
                  <a:pt x="4704318" y="4057459"/>
                  <a:pt x="4725172" y="4071580"/>
                  <a:pt x="4746028" y="4052751"/>
                </a:cubicBezTo>
                <a:cubicBezTo>
                  <a:pt x="4757945" y="4043338"/>
                  <a:pt x="4746028" y="4026863"/>
                  <a:pt x="4760924" y="4019803"/>
                </a:cubicBezTo>
                <a:cubicBezTo>
                  <a:pt x="4754966" y="4006858"/>
                  <a:pt x="4746773" y="3998621"/>
                  <a:pt x="4736346" y="3995974"/>
                </a:cubicBezTo>
                <a:close/>
                <a:moveTo>
                  <a:pt x="7135428" y="3960965"/>
                </a:moveTo>
                <a:cubicBezTo>
                  <a:pt x="7108614" y="3963319"/>
                  <a:pt x="7084779" y="3977439"/>
                  <a:pt x="7057965" y="3975086"/>
                </a:cubicBezTo>
                <a:cubicBezTo>
                  <a:pt x="7007318" y="3996268"/>
                  <a:pt x="6956669" y="4017449"/>
                  <a:pt x="6941773" y="4066873"/>
                </a:cubicBezTo>
                <a:cubicBezTo>
                  <a:pt x="6938794" y="4080994"/>
                  <a:pt x="6929856" y="4092762"/>
                  <a:pt x="6923898" y="4106883"/>
                </a:cubicBezTo>
                <a:cubicBezTo>
                  <a:pt x="6932835" y="4379890"/>
                  <a:pt x="6947731" y="4652898"/>
                  <a:pt x="6998380" y="4925906"/>
                </a:cubicBezTo>
                <a:cubicBezTo>
                  <a:pt x="6998380" y="4928259"/>
                  <a:pt x="6995401" y="4930613"/>
                  <a:pt x="6995401" y="4935319"/>
                </a:cubicBezTo>
                <a:cubicBezTo>
                  <a:pt x="7016255" y="4980036"/>
                  <a:pt x="6998380" y="5036521"/>
                  <a:pt x="7052007" y="5074177"/>
                </a:cubicBezTo>
                <a:cubicBezTo>
                  <a:pt x="7025193" y="5111834"/>
                  <a:pt x="7052007" y="5133015"/>
                  <a:pt x="7090739" y="5149490"/>
                </a:cubicBezTo>
                <a:cubicBezTo>
                  <a:pt x="7066904" y="5165964"/>
                  <a:pt x="7090739" y="5173025"/>
                  <a:pt x="7102656" y="5180085"/>
                </a:cubicBezTo>
                <a:cubicBezTo>
                  <a:pt x="7105635" y="5182439"/>
                  <a:pt x="7105635" y="5184792"/>
                  <a:pt x="7105635" y="5187146"/>
                </a:cubicBezTo>
                <a:cubicBezTo>
                  <a:pt x="7120531" y="5184792"/>
                  <a:pt x="7135428" y="5198914"/>
                  <a:pt x="7147345" y="5184792"/>
                </a:cubicBezTo>
                <a:cubicBezTo>
                  <a:pt x="7147345" y="5184792"/>
                  <a:pt x="7150324" y="5184792"/>
                  <a:pt x="7150324" y="5184792"/>
                </a:cubicBezTo>
                <a:cubicBezTo>
                  <a:pt x="7150324" y="5184792"/>
                  <a:pt x="7150324" y="5187146"/>
                  <a:pt x="7150324" y="5187146"/>
                </a:cubicBezTo>
                <a:cubicBezTo>
                  <a:pt x="7153303" y="5210681"/>
                  <a:pt x="7192034" y="5213034"/>
                  <a:pt x="7195013" y="5236570"/>
                </a:cubicBezTo>
                <a:cubicBezTo>
                  <a:pt x="7221827" y="5250690"/>
                  <a:pt x="7251620" y="5243630"/>
                  <a:pt x="7281413" y="5245984"/>
                </a:cubicBezTo>
                <a:cubicBezTo>
                  <a:pt x="7293330" y="5229509"/>
                  <a:pt x="7329082" y="5231863"/>
                  <a:pt x="7329082" y="5205974"/>
                </a:cubicBezTo>
                <a:cubicBezTo>
                  <a:pt x="7376751" y="5102420"/>
                  <a:pt x="7382710" y="4994157"/>
                  <a:pt x="7385689" y="4885896"/>
                </a:cubicBezTo>
                <a:cubicBezTo>
                  <a:pt x="7391647" y="4763513"/>
                  <a:pt x="7388668" y="4641130"/>
                  <a:pt x="7391647" y="4521101"/>
                </a:cubicBezTo>
                <a:cubicBezTo>
                  <a:pt x="7391647" y="4476385"/>
                  <a:pt x="7388668" y="4434021"/>
                  <a:pt x="7388668" y="4391658"/>
                </a:cubicBezTo>
                <a:cubicBezTo>
                  <a:pt x="7376751" y="4346941"/>
                  <a:pt x="7376751" y="4302225"/>
                  <a:pt x="7379730" y="4257507"/>
                </a:cubicBezTo>
                <a:cubicBezTo>
                  <a:pt x="7385689" y="4172780"/>
                  <a:pt x="7355896" y="4099822"/>
                  <a:pt x="7296309" y="4031570"/>
                </a:cubicBezTo>
                <a:cubicBezTo>
                  <a:pt x="7254599" y="3989206"/>
                  <a:pt x="7212889" y="3953904"/>
                  <a:pt x="7135428" y="3960965"/>
                </a:cubicBezTo>
                <a:close/>
                <a:moveTo>
                  <a:pt x="7746557" y="3915660"/>
                </a:moveTo>
                <a:cubicBezTo>
                  <a:pt x="7729798" y="3916837"/>
                  <a:pt x="7714902" y="3924486"/>
                  <a:pt x="7707453" y="3944490"/>
                </a:cubicBezTo>
                <a:cubicBezTo>
                  <a:pt x="7728309" y="3960965"/>
                  <a:pt x="7749164" y="3977439"/>
                  <a:pt x="7770019" y="3991560"/>
                </a:cubicBezTo>
                <a:cubicBezTo>
                  <a:pt x="7775977" y="3991560"/>
                  <a:pt x="7778956" y="3993914"/>
                  <a:pt x="7781935" y="3993914"/>
                </a:cubicBezTo>
                <a:cubicBezTo>
                  <a:pt x="7787895" y="3986854"/>
                  <a:pt x="7793853" y="3982146"/>
                  <a:pt x="7799812" y="3977439"/>
                </a:cubicBezTo>
                <a:cubicBezTo>
                  <a:pt x="7829605" y="3958611"/>
                  <a:pt x="7817688" y="3932722"/>
                  <a:pt x="7796833" y="3925662"/>
                </a:cubicBezTo>
                <a:cubicBezTo>
                  <a:pt x="7781937" y="3919778"/>
                  <a:pt x="7763315" y="3914483"/>
                  <a:pt x="7746557" y="3915660"/>
                </a:cubicBezTo>
                <a:close/>
                <a:moveTo>
                  <a:pt x="6077776" y="3906834"/>
                </a:moveTo>
                <a:cubicBezTo>
                  <a:pt x="6062880" y="3909187"/>
                  <a:pt x="6065858" y="3918601"/>
                  <a:pt x="6068837" y="3928015"/>
                </a:cubicBezTo>
                <a:cubicBezTo>
                  <a:pt x="6071816" y="3930369"/>
                  <a:pt x="6074797" y="3932722"/>
                  <a:pt x="6077776" y="3937430"/>
                </a:cubicBezTo>
                <a:cubicBezTo>
                  <a:pt x="6077776" y="3991560"/>
                  <a:pt x="6080755" y="4045691"/>
                  <a:pt x="6077776" y="4099822"/>
                </a:cubicBezTo>
                <a:cubicBezTo>
                  <a:pt x="6074797" y="4158660"/>
                  <a:pt x="6089693" y="4217498"/>
                  <a:pt x="6071816" y="4276336"/>
                </a:cubicBezTo>
                <a:cubicBezTo>
                  <a:pt x="6071816" y="4285750"/>
                  <a:pt x="6071816" y="4295163"/>
                  <a:pt x="6071816" y="4302225"/>
                </a:cubicBezTo>
                <a:cubicBezTo>
                  <a:pt x="6077776" y="4309285"/>
                  <a:pt x="6074797" y="4311638"/>
                  <a:pt x="6065858" y="4311638"/>
                </a:cubicBezTo>
                <a:cubicBezTo>
                  <a:pt x="6065858" y="4313992"/>
                  <a:pt x="6065858" y="4313992"/>
                  <a:pt x="6065858" y="4313992"/>
                </a:cubicBezTo>
                <a:cubicBezTo>
                  <a:pt x="5735156" y="4419900"/>
                  <a:pt x="5410413" y="4532869"/>
                  <a:pt x="5082689" y="4648191"/>
                </a:cubicBezTo>
                <a:cubicBezTo>
                  <a:pt x="4817531" y="4739978"/>
                  <a:pt x="4555352" y="4838826"/>
                  <a:pt x="4290195" y="4935319"/>
                </a:cubicBezTo>
                <a:cubicBezTo>
                  <a:pt x="4168043" y="4987097"/>
                  <a:pt x="4042912" y="5038875"/>
                  <a:pt x="3917782" y="5090651"/>
                </a:cubicBezTo>
                <a:cubicBezTo>
                  <a:pt x="3899906" y="5097712"/>
                  <a:pt x="3885010" y="5107126"/>
                  <a:pt x="3867135" y="5114187"/>
                </a:cubicBezTo>
                <a:cubicBezTo>
                  <a:pt x="3858196" y="5135369"/>
                  <a:pt x="3887989" y="5163611"/>
                  <a:pt x="3846279" y="5177731"/>
                </a:cubicBezTo>
                <a:cubicBezTo>
                  <a:pt x="3849258" y="5194206"/>
                  <a:pt x="3849258" y="5210681"/>
                  <a:pt x="3849258" y="5227155"/>
                </a:cubicBezTo>
                <a:cubicBezTo>
                  <a:pt x="3849258" y="5227155"/>
                  <a:pt x="3846279" y="5229509"/>
                  <a:pt x="3846279" y="5231863"/>
                </a:cubicBezTo>
                <a:cubicBezTo>
                  <a:pt x="3846279" y="5234216"/>
                  <a:pt x="3846279" y="5234216"/>
                  <a:pt x="3846279" y="5236570"/>
                </a:cubicBezTo>
                <a:cubicBezTo>
                  <a:pt x="3846279" y="5245984"/>
                  <a:pt x="3849258" y="5255398"/>
                  <a:pt x="3849258" y="5264811"/>
                </a:cubicBezTo>
                <a:cubicBezTo>
                  <a:pt x="3837342" y="5290700"/>
                  <a:pt x="3876071" y="5311883"/>
                  <a:pt x="3864154" y="5340124"/>
                </a:cubicBezTo>
                <a:cubicBezTo>
                  <a:pt x="3861175" y="5351891"/>
                  <a:pt x="3885010" y="5349538"/>
                  <a:pt x="3896927" y="5349538"/>
                </a:cubicBezTo>
                <a:cubicBezTo>
                  <a:pt x="3908845" y="5297761"/>
                  <a:pt x="3965451" y="5314235"/>
                  <a:pt x="4004183" y="5304821"/>
                </a:cubicBezTo>
                <a:cubicBezTo>
                  <a:pt x="4033975" y="5297761"/>
                  <a:pt x="4069726" y="5304821"/>
                  <a:pt x="4102499" y="5304821"/>
                </a:cubicBezTo>
                <a:cubicBezTo>
                  <a:pt x="4120375" y="5304821"/>
                  <a:pt x="4120375" y="5304821"/>
                  <a:pt x="4117396" y="5285994"/>
                </a:cubicBezTo>
                <a:cubicBezTo>
                  <a:pt x="4114415" y="5267165"/>
                  <a:pt x="4135271" y="5271873"/>
                  <a:pt x="4141229" y="5276579"/>
                </a:cubicBezTo>
                <a:cubicBezTo>
                  <a:pt x="4174002" y="5304821"/>
                  <a:pt x="4236567" y="5316589"/>
                  <a:pt x="4233588" y="5366013"/>
                </a:cubicBezTo>
                <a:cubicBezTo>
                  <a:pt x="4245505" y="5366013"/>
                  <a:pt x="4254444" y="5366013"/>
                  <a:pt x="4266360" y="5366013"/>
                </a:cubicBezTo>
                <a:cubicBezTo>
                  <a:pt x="4269340" y="5342478"/>
                  <a:pt x="4269340" y="5318943"/>
                  <a:pt x="4272319" y="5295408"/>
                </a:cubicBezTo>
                <a:cubicBezTo>
                  <a:pt x="4272319" y="5285994"/>
                  <a:pt x="4269340" y="5271873"/>
                  <a:pt x="4293174" y="5274226"/>
                </a:cubicBezTo>
                <a:cubicBezTo>
                  <a:pt x="4314029" y="5274226"/>
                  <a:pt x="4308070" y="5285994"/>
                  <a:pt x="4308070" y="5297761"/>
                </a:cubicBezTo>
                <a:cubicBezTo>
                  <a:pt x="4305091" y="5318943"/>
                  <a:pt x="4305091" y="5342478"/>
                  <a:pt x="4302112" y="5366013"/>
                </a:cubicBezTo>
                <a:cubicBezTo>
                  <a:pt x="4337865" y="5370720"/>
                  <a:pt x="4379575" y="5358953"/>
                  <a:pt x="4409367" y="5387194"/>
                </a:cubicBezTo>
                <a:cubicBezTo>
                  <a:pt x="4442139" y="5354245"/>
                  <a:pt x="4406388" y="5316589"/>
                  <a:pt x="4421285" y="5283640"/>
                </a:cubicBezTo>
                <a:cubicBezTo>
                  <a:pt x="4477891" y="5285994"/>
                  <a:pt x="4486828" y="5281286"/>
                  <a:pt x="4534498" y="5243630"/>
                </a:cubicBezTo>
                <a:cubicBezTo>
                  <a:pt x="4540456" y="5236570"/>
                  <a:pt x="4549394" y="5236570"/>
                  <a:pt x="4555352" y="5238923"/>
                </a:cubicBezTo>
                <a:cubicBezTo>
                  <a:pt x="4573230" y="5248338"/>
                  <a:pt x="4555352" y="5262459"/>
                  <a:pt x="4564291" y="5274226"/>
                </a:cubicBezTo>
                <a:cubicBezTo>
                  <a:pt x="4582166" y="5274226"/>
                  <a:pt x="4594084" y="5236570"/>
                  <a:pt x="4614940" y="5269519"/>
                </a:cubicBezTo>
                <a:cubicBezTo>
                  <a:pt x="4620897" y="5281286"/>
                  <a:pt x="4632815" y="5281286"/>
                  <a:pt x="4644732" y="5283640"/>
                </a:cubicBezTo>
                <a:cubicBezTo>
                  <a:pt x="4674525" y="5285994"/>
                  <a:pt x="4698360" y="5278933"/>
                  <a:pt x="4716235" y="5255398"/>
                </a:cubicBezTo>
                <a:cubicBezTo>
                  <a:pt x="4734111" y="5278933"/>
                  <a:pt x="4751986" y="5278933"/>
                  <a:pt x="4781780" y="5267165"/>
                </a:cubicBezTo>
                <a:cubicBezTo>
                  <a:pt x="4826470" y="5253044"/>
                  <a:pt x="4877117" y="5271873"/>
                  <a:pt x="4921807" y="5274226"/>
                </a:cubicBezTo>
                <a:cubicBezTo>
                  <a:pt x="4975434" y="5274226"/>
                  <a:pt x="5026082" y="5274226"/>
                  <a:pt x="5076731" y="5274226"/>
                </a:cubicBezTo>
                <a:cubicBezTo>
                  <a:pt x="5121420" y="5276579"/>
                  <a:pt x="5166109" y="5281286"/>
                  <a:pt x="5195902" y="5245984"/>
                </a:cubicBezTo>
                <a:cubicBezTo>
                  <a:pt x="5154192" y="5245984"/>
                  <a:pt x="5115462" y="5245984"/>
                  <a:pt x="5076731" y="5245984"/>
                </a:cubicBezTo>
                <a:cubicBezTo>
                  <a:pt x="5070771" y="5241276"/>
                  <a:pt x="5100564" y="5227155"/>
                  <a:pt x="5064813" y="5227155"/>
                </a:cubicBezTo>
                <a:cubicBezTo>
                  <a:pt x="5023103" y="5229509"/>
                  <a:pt x="4978414" y="5245984"/>
                  <a:pt x="4942662" y="5229509"/>
                </a:cubicBezTo>
                <a:cubicBezTo>
                  <a:pt x="4894993" y="5205974"/>
                  <a:pt x="4853283" y="5215387"/>
                  <a:pt x="4808593" y="5227155"/>
                </a:cubicBezTo>
                <a:cubicBezTo>
                  <a:pt x="4799656" y="5229509"/>
                  <a:pt x="4790717" y="5224803"/>
                  <a:pt x="4778800" y="5224803"/>
                </a:cubicBezTo>
                <a:cubicBezTo>
                  <a:pt x="4769863" y="5236570"/>
                  <a:pt x="4766882" y="5257751"/>
                  <a:pt x="4743049" y="5255398"/>
                </a:cubicBezTo>
                <a:cubicBezTo>
                  <a:pt x="4728153" y="5253044"/>
                  <a:pt x="4734111" y="5236570"/>
                  <a:pt x="4731132" y="5227155"/>
                </a:cubicBezTo>
                <a:cubicBezTo>
                  <a:pt x="4719214" y="5205974"/>
                  <a:pt x="4692400" y="5243630"/>
                  <a:pt x="4683462" y="5217741"/>
                </a:cubicBezTo>
                <a:cubicBezTo>
                  <a:pt x="4641752" y="5253044"/>
                  <a:pt x="4603022" y="5208327"/>
                  <a:pt x="4561312" y="5215387"/>
                </a:cubicBezTo>
                <a:cubicBezTo>
                  <a:pt x="4516621" y="5222449"/>
                  <a:pt x="4468953" y="5217741"/>
                  <a:pt x="4421285" y="5217741"/>
                </a:cubicBezTo>
                <a:cubicBezTo>
                  <a:pt x="4406388" y="5187146"/>
                  <a:pt x="4439160" y="5201266"/>
                  <a:pt x="4451077" y="5198914"/>
                </a:cubicBezTo>
                <a:cubicBezTo>
                  <a:pt x="4507684" y="5194206"/>
                  <a:pt x="4567270" y="5208327"/>
                  <a:pt x="4614940" y="5168317"/>
                </a:cubicBezTo>
                <a:cubicBezTo>
                  <a:pt x="4641752" y="5196560"/>
                  <a:pt x="4671546" y="5205974"/>
                  <a:pt x="4695379" y="5165964"/>
                </a:cubicBezTo>
                <a:cubicBezTo>
                  <a:pt x="4754966" y="5158904"/>
                  <a:pt x="4817531" y="5175379"/>
                  <a:pt x="4874138" y="5154196"/>
                </a:cubicBezTo>
                <a:cubicBezTo>
                  <a:pt x="4877117" y="5163611"/>
                  <a:pt x="4886055" y="5168317"/>
                  <a:pt x="4897972" y="5168317"/>
                </a:cubicBezTo>
                <a:cubicBezTo>
                  <a:pt x="4900952" y="5147136"/>
                  <a:pt x="4900952" y="5121247"/>
                  <a:pt x="4930744" y="5109480"/>
                </a:cubicBezTo>
                <a:cubicBezTo>
                  <a:pt x="4930744" y="5100066"/>
                  <a:pt x="4927765" y="5088299"/>
                  <a:pt x="4945641" y="5083591"/>
                </a:cubicBezTo>
                <a:cubicBezTo>
                  <a:pt x="4960537" y="5083591"/>
                  <a:pt x="4975434" y="5081237"/>
                  <a:pt x="4981393" y="5095359"/>
                </a:cubicBezTo>
                <a:cubicBezTo>
                  <a:pt x="4981393" y="5104772"/>
                  <a:pt x="4981393" y="5114187"/>
                  <a:pt x="4981393" y="5123601"/>
                </a:cubicBezTo>
                <a:cubicBezTo>
                  <a:pt x="4966496" y="5133015"/>
                  <a:pt x="4969475" y="5147136"/>
                  <a:pt x="4969475" y="5161257"/>
                </a:cubicBezTo>
                <a:cubicBezTo>
                  <a:pt x="5008207" y="5194206"/>
                  <a:pt x="5055875" y="5184792"/>
                  <a:pt x="5103545" y="5184792"/>
                </a:cubicBezTo>
                <a:cubicBezTo>
                  <a:pt x="5130358" y="5184792"/>
                  <a:pt x="5142274" y="5173025"/>
                  <a:pt x="5139295" y="5151842"/>
                </a:cubicBezTo>
                <a:cubicBezTo>
                  <a:pt x="5157173" y="5161257"/>
                  <a:pt x="5169089" y="5182439"/>
                  <a:pt x="5195902" y="5180085"/>
                </a:cubicBezTo>
                <a:cubicBezTo>
                  <a:pt x="5198883" y="5182439"/>
                  <a:pt x="5201861" y="5184792"/>
                  <a:pt x="5207819" y="5187146"/>
                </a:cubicBezTo>
                <a:cubicBezTo>
                  <a:pt x="5216758" y="5187146"/>
                  <a:pt x="5225696" y="5187146"/>
                  <a:pt x="5234633" y="5187146"/>
                </a:cubicBezTo>
                <a:cubicBezTo>
                  <a:pt x="5264426" y="5187146"/>
                  <a:pt x="5294219" y="5189499"/>
                  <a:pt x="5326992" y="5189499"/>
                </a:cubicBezTo>
                <a:cubicBezTo>
                  <a:pt x="5341888" y="5217741"/>
                  <a:pt x="5374660" y="5203620"/>
                  <a:pt x="5398495" y="5205974"/>
                </a:cubicBezTo>
                <a:cubicBezTo>
                  <a:pt x="5446163" y="5189499"/>
                  <a:pt x="5478936" y="5234216"/>
                  <a:pt x="5478936" y="5241276"/>
                </a:cubicBezTo>
                <a:cubicBezTo>
                  <a:pt x="5490854" y="5290700"/>
                  <a:pt x="5547461" y="5274226"/>
                  <a:pt x="5577253" y="5290700"/>
                </a:cubicBezTo>
                <a:cubicBezTo>
                  <a:pt x="5583211" y="5278933"/>
                  <a:pt x="5589171" y="5267165"/>
                  <a:pt x="5598108" y="5253044"/>
                </a:cubicBezTo>
                <a:cubicBezTo>
                  <a:pt x="5604068" y="5293054"/>
                  <a:pt x="5633860" y="5297761"/>
                  <a:pt x="5672591" y="5293054"/>
                </a:cubicBezTo>
                <a:cubicBezTo>
                  <a:pt x="5672591" y="5285994"/>
                  <a:pt x="5669611" y="5278933"/>
                  <a:pt x="5669611" y="5274226"/>
                </a:cubicBezTo>
                <a:cubicBezTo>
                  <a:pt x="5681528" y="5253044"/>
                  <a:pt x="5648756" y="5215387"/>
                  <a:pt x="5711321" y="5217741"/>
                </a:cubicBezTo>
                <a:cubicBezTo>
                  <a:pt x="5756012" y="5281286"/>
                  <a:pt x="5824536" y="5253044"/>
                  <a:pt x="5887100" y="5243630"/>
                </a:cubicBezTo>
                <a:cubicBezTo>
                  <a:pt x="5896039" y="5220095"/>
                  <a:pt x="5934770" y="5222449"/>
                  <a:pt x="5949666" y="5198914"/>
                </a:cubicBezTo>
                <a:cubicBezTo>
                  <a:pt x="5931790" y="5196560"/>
                  <a:pt x="5916893" y="5194206"/>
                  <a:pt x="5901997" y="5191852"/>
                </a:cubicBezTo>
                <a:cubicBezTo>
                  <a:pt x="5928810" y="5189499"/>
                  <a:pt x="5955624" y="5189499"/>
                  <a:pt x="5982438" y="5189499"/>
                </a:cubicBezTo>
                <a:cubicBezTo>
                  <a:pt x="5985417" y="5184792"/>
                  <a:pt x="5985417" y="5182439"/>
                  <a:pt x="5985417" y="5180085"/>
                </a:cubicBezTo>
                <a:cubicBezTo>
                  <a:pt x="5979459" y="5158904"/>
                  <a:pt x="6027127" y="5149490"/>
                  <a:pt x="6006273" y="5123601"/>
                </a:cubicBezTo>
                <a:cubicBezTo>
                  <a:pt x="6006273" y="5111834"/>
                  <a:pt x="6009252" y="5100066"/>
                  <a:pt x="6009252" y="5088299"/>
                </a:cubicBezTo>
                <a:cubicBezTo>
                  <a:pt x="6024148" y="5078883"/>
                  <a:pt x="6015210" y="5057702"/>
                  <a:pt x="6039045" y="5055348"/>
                </a:cubicBezTo>
                <a:cubicBezTo>
                  <a:pt x="6021169" y="5034167"/>
                  <a:pt x="6030106" y="5012986"/>
                  <a:pt x="6033087" y="4991805"/>
                </a:cubicBezTo>
                <a:cubicBezTo>
                  <a:pt x="6036066" y="4956501"/>
                  <a:pt x="6042024" y="4921198"/>
                  <a:pt x="6045003" y="4888249"/>
                </a:cubicBezTo>
                <a:cubicBezTo>
                  <a:pt x="6050963" y="4756453"/>
                  <a:pt x="6059901" y="4624656"/>
                  <a:pt x="6068837" y="4492859"/>
                </a:cubicBezTo>
                <a:cubicBezTo>
                  <a:pt x="6068837" y="4443435"/>
                  <a:pt x="6068837" y="4394011"/>
                  <a:pt x="6068837" y="4344587"/>
                </a:cubicBezTo>
                <a:cubicBezTo>
                  <a:pt x="6098630" y="4337527"/>
                  <a:pt x="6122465" y="4354002"/>
                  <a:pt x="6152258" y="4351648"/>
                </a:cubicBezTo>
                <a:cubicBezTo>
                  <a:pt x="6155237" y="4309285"/>
                  <a:pt x="6158217" y="4269276"/>
                  <a:pt x="6161196" y="4226912"/>
                </a:cubicBezTo>
                <a:cubicBezTo>
                  <a:pt x="6158217" y="4191609"/>
                  <a:pt x="6158217" y="4156307"/>
                  <a:pt x="6155237" y="4121004"/>
                </a:cubicBezTo>
                <a:cubicBezTo>
                  <a:pt x="6149279" y="4050398"/>
                  <a:pt x="6161196" y="3979793"/>
                  <a:pt x="6143319" y="3911541"/>
                </a:cubicBezTo>
                <a:cubicBezTo>
                  <a:pt x="6143319" y="3911541"/>
                  <a:pt x="6143319" y="3909187"/>
                  <a:pt x="6143319" y="3909187"/>
                </a:cubicBezTo>
                <a:cubicBezTo>
                  <a:pt x="6140341" y="3911541"/>
                  <a:pt x="6140341" y="3913895"/>
                  <a:pt x="6137362" y="3916247"/>
                </a:cubicBezTo>
                <a:cubicBezTo>
                  <a:pt x="6131404" y="3949198"/>
                  <a:pt x="6098630" y="3930369"/>
                  <a:pt x="6077776" y="3935076"/>
                </a:cubicBezTo>
                <a:cubicBezTo>
                  <a:pt x="6077776" y="3925662"/>
                  <a:pt x="6077776" y="3916247"/>
                  <a:pt x="6077776" y="3906834"/>
                </a:cubicBezTo>
                <a:close/>
                <a:moveTo>
                  <a:pt x="4957559" y="3817400"/>
                </a:moveTo>
                <a:cubicBezTo>
                  <a:pt x="4963518" y="3833875"/>
                  <a:pt x="4954579" y="3840936"/>
                  <a:pt x="4933723" y="3843289"/>
                </a:cubicBezTo>
                <a:cubicBezTo>
                  <a:pt x="4930744" y="3855056"/>
                  <a:pt x="4921807" y="3869177"/>
                  <a:pt x="4942662" y="3878591"/>
                </a:cubicBezTo>
                <a:cubicBezTo>
                  <a:pt x="4930744" y="3888006"/>
                  <a:pt x="4918827" y="3897420"/>
                  <a:pt x="4906911" y="3904480"/>
                </a:cubicBezTo>
                <a:cubicBezTo>
                  <a:pt x="4853283" y="3920955"/>
                  <a:pt x="4811573" y="3949198"/>
                  <a:pt x="4790717" y="3991560"/>
                </a:cubicBezTo>
                <a:cubicBezTo>
                  <a:pt x="4763904" y="3989206"/>
                  <a:pt x="4751986" y="3993914"/>
                  <a:pt x="4766882" y="4017449"/>
                </a:cubicBezTo>
                <a:cubicBezTo>
                  <a:pt x="4778800" y="4010389"/>
                  <a:pt x="4787738" y="4003328"/>
                  <a:pt x="4790717" y="3991560"/>
                </a:cubicBezTo>
                <a:cubicBezTo>
                  <a:pt x="4817531" y="3991560"/>
                  <a:pt x="4829448" y="3972733"/>
                  <a:pt x="4850303" y="3965671"/>
                </a:cubicBezTo>
                <a:cubicBezTo>
                  <a:pt x="4874138" y="3949198"/>
                  <a:pt x="4897972" y="3932722"/>
                  <a:pt x="4918827" y="3916247"/>
                </a:cubicBezTo>
                <a:cubicBezTo>
                  <a:pt x="4927765" y="3911541"/>
                  <a:pt x="4936704" y="3906834"/>
                  <a:pt x="4945641" y="3904480"/>
                </a:cubicBezTo>
                <a:cubicBezTo>
                  <a:pt x="4945641" y="3902127"/>
                  <a:pt x="4945641" y="3899774"/>
                  <a:pt x="4945641" y="3897420"/>
                </a:cubicBezTo>
                <a:cubicBezTo>
                  <a:pt x="4966496" y="3890359"/>
                  <a:pt x="4987351" y="3885652"/>
                  <a:pt x="5005228" y="3880945"/>
                </a:cubicBezTo>
                <a:cubicBezTo>
                  <a:pt x="5008207" y="3866824"/>
                  <a:pt x="5014165" y="3855056"/>
                  <a:pt x="5017144" y="3840936"/>
                </a:cubicBezTo>
                <a:cubicBezTo>
                  <a:pt x="5014165" y="3838582"/>
                  <a:pt x="5008207" y="3836229"/>
                  <a:pt x="5005228" y="3833875"/>
                </a:cubicBezTo>
                <a:cubicBezTo>
                  <a:pt x="4999268" y="3833875"/>
                  <a:pt x="4996289" y="3833875"/>
                  <a:pt x="4993310" y="3831521"/>
                </a:cubicBezTo>
                <a:cubicBezTo>
                  <a:pt x="4978414" y="3831521"/>
                  <a:pt x="4975434" y="3815047"/>
                  <a:pt x="4957559" y="3817400"/>
                </a:cubicBezTo>
                <a:close/>
                <a:moveTo>
                  <a:pt x="6065858" y="3692665"/>
                </a:moveTo>
                <a:cubicBezTo>
                  <a:pt x="6068837" y="3711492"/>
                  <a:pt x="6053941" y="3713846"/>
                  <a:pt x="6033087" y="3711492"/>
                </a:cubicBezTo>
                <a:cubicBezTo>
                  <a:pt x="6033087" y="3716200"/>
                  <a:pt x="6036066" y="3723260"/>
                  <a:pt x="6036066" y="3727967"/>
                </a:cubicBezTo>
                <a:cubicBezTo>
                  <a:pt x="6047983" y="3727967"/>
                  <a:pt x="6059901" y="3727967"/>
                  <a:pt x="6062880" y="3739735"/>
                </a:cubicBezTo>
                <a:cubicBezTo>
                  <a:pt x="6062880" y="3746795"/>
                  <a:pt x="6053941" y="3749148"/>
                  <a:pt x="6045003" y="3749148"/>
                </a:cubicBezTo>
                <a:cubicBezTo>
                  <a:pt x="6045003" y="3756208"/>
                  <a:pt x="6045003" y="3760916"/>
                  <a:pt x="6047983" y="3767976"/>
                </a:cubicBezTo>
                <a:cubicBezTo>
                  <a:pt x="6068837" y="3807986"/>
                  <a:pt x="6050963" y="3850350"/>
                  <a:pt x="6056920" y="3890359"/>
                </a:cubicBezTo>
                <a:cubicBezTo>
                  <a:pt x="6062880" y="3890359"/>
                  <a:pt x="6068837" y="3890359"/>
                  <a:pt x="6077776" y="3888006"/>
                </a:cubicBezTo>
                <a:cubicBezTo>
                  <a:pt x="6077776" y="3883299"/>
                  <a:pt x="6083734" y="3880945"/>
                  <a:pt x="6089693" y="3878591"/>
                </a:cubicBezTo>
                <a:cubicBezTo>
                  <a:pt x="6089693" y="3869177"/>
                  <a:pt x="6092673" y="3862117"/>
                  <a:pt x="6095651" y="3852704"/>
                </a:cubicBezTo>
                <a:cubicBezTo>
                  <a:pt x="6089693" y="3850350"/>
                  <a:pt x="6083734" y="3847996"/>
                  <a:pt x="6077776" y="3845642"/>
                </a:cubicBezTo>
                <a:cubicBezTo>
                  <a:pt x="6104590" y="3824461"/>
                  <a:pt x="6083734" y="3796218"/>
                  <a:pt x="6095651" y="3775037"/>
                </a:cubicBezTo>
                <a:cubicBezTo>
                  <a:pt x="6095651" y="3758562"/>
                  <a:pt x="6095651" y="3744441"/>
                  <a:pt x="6095651" y="3727967"/>
                </a:cubicBezTo>
                <a:cubicBezTo>
                  <a:pt x="6092673" y="3723260"/>
                  <a:pt x="6089693" y="3718552"/>
                  <a:pt x="6086713" y="3713846"/>
                </a:cubicBezTo>
                <a:cubicBezTo>
                  <a:pt x="6086713" y="3709138"/>
                  <a:pt x="6086713" y="3706785"/>
                  <a:pt x="6083734" y="3702078"/>
                </a:cubicBezTo>
                <a:cubicBezTo>
                  <a:pt x="6080755" y="3699725"/>
                  <a:pt x="6080755" y="3697371"/>
                  <a:pt x="6077776" y="3695017"/>
                </a:cubicBezTo>
                <a:cubicBezTo>
                  <a:pt x="6074797" y="3692665"/>
                  <a:pt x="6068837" y="3692665"/>
                  <a:pt x="6065858" y="3692665"/>
                </a:cubicBezTo>
                <a:close/>
                <a:moveTo>
                  <a:pt x="8313741" y="3645593"/>
                </a:moveTo>
                <a:cubicBezTo>
                  <a:pt x="8307038" y="3645593"/>
                  <a:pt x="8300335" y="3646770"/>
                  <a:pt x="8294375" y="3647947"/>
                </a:cubicBezTo>
                <a:cubicBezTo>
                  <a:pt x="8264583" y="3655008"/>
                  <a:pt x="8273521" y="3673836"/>
                  <a:pt x="8273521" y="3690311"/>
                </a:cubicBezTo>
                <a:cubicBezTo>
                  <a:pt x="8288417" y="3695017"/>
                  <a:pt x="8294375" y="3685603"/>
                  <a:pt x="8306293" y="3683250"/>
                </a:cubicBezTo>
                <a:cubicBezTo>
                  <a:pt x="8315231" y="3683250"/>
                  <a:pt x="8324168" y="3683250"/>
                  <a:pt x="8330128" y="3683250"/>
                </a:cubicBezTo>
                <a:cubicBezTo>
                  <a:pt x="8330128" y="3671482"/>
                  <a:pt x="8353962" y="3662068"/>
                  <a:pt x="8333107" y="3650301"/>
                </a:cubicBezTo>
                <a:cubicBezTo>
                  <a:pt x="8327149" y="3646770"/>
                  <a:pt x="8320444" y="3645593"/>
                  <a:pt x="8313741" y="3645593"/>
                </a:cubicBezTo>
                <a:close/>
                <a:moveTo>
                  <a:pt x="5287143" y="3613233"/>
                </a:moveTo>
                <a:cubicBezTo>
                  <a:pt x="5275598" y="3616763"/>
                  <a:pt x="5265916" y="3624412"/>
                  <a:pt x="5258468" y="3636179"/>
                </a:cubicBezTo>
                <a:cubicBezTo>
                  <a:pt x="5261447" y="3652654"/>
                  <a:pt x="5240593" y="3643241"/>
                  <a:pt x="5234633" y="3647947"/>
                </a:cubicBezTo>
                <a:cubicBezTo>
                  <a:pt x="5264426" y="3664422"/>
                  <a:pt x="5273365" y="3678543"/>
                  <a:pt x="5231655" y="3692665"/>
                </a:cubicBezTo>
                <a:cubicBezTo>
                  <a:pt x="5228675" y="3699725"/>
                  <a:pt x="5219737" y="3704432"/>
                  <a:pt x="5207819" y="3704432"/>
                </a:cubicBezTo>
                <a:cubicBezTo>
                  <a:pt x="5204840" y="3704432"/>
                  <a:pt x="5204840" y="3704432"/>
                  <a:pt x="5204840" y="3704432"/>
                </a:cubicBezTo>
                <a:cubicBezTo>
                  <a:pt x="5204840" y="3702078"/>
                  <a:pt x="5204840" y="3702078"/>
                  <a:pt x="5204840" y="3702078"/>
                </a:cubicBezTo>
                <a:cubicBezTo>
                  <a:pt x="5198883" y="3709138"/>
                  <a:pt x="5195902" y="3716200"/>
                  <a:pt x="5183986" y="3716200"/>
                </a:cubicBezTo>
                <a:cubicBezTo>
                  <a:pt x="5151213" y="3737381"/>
                  <a:pt x="5112482" y="3756208"/>
                  <a:pt x="5088648" y="3786805"/>
                </a:cubicBezTo>
                <a:cubicBezTo>
                  <a:pt x="5085668" y="3793865"/>
                  <a:pt x="5079710" y="3798572"/>
                  <a:pt x="5076731" y="3803280"/>
                </a:cubicBezTo>
                <a:cubicBezTo>
                  <a:pt x="5073752" y="3803280"/>
                  <a:pt x="5070771" y="3805632"/>
                  <a:pt x="5067792" y="3807986"/>
                </a:cubicBezTo>
                <a:cubicBezTo>
                  <a:pt x="5064813" y="3812693"/>
                  <a:pt x="5064813" y="3817400"/>
                  <a:pt x="5064813" y="3822107"/>
                </a:cubicBezTo>
                <a:cubicBezTo>
                  <a:pt x="5073752" y="3819754"/>
                  <a:pt x="5085668" y="3815047"/>
                  <a:pt x="5076731" y="3805632"/>
                </a:cubicBezTo>
                <a:cubicBezTo>
                  <a:pt x="5124399" y="3807986"/>
                  <a:pt x="5142274" y="3770330"/>
                  <a:pt x="5178027" y="3753856"/>
                </a:cubicBezTo>
                <a:cubicBezTo>
                  <a:pt x="5228675" y="3730321"/>
                  <a:pt x="5261447" y="3678543"/>
                  <a:pt x="5335929" y="3695017"/>
                </a:cubicBezTo>
                <a:cubicBezTo>
                  <a:pt x="5341888" y="3692665"/>
                  <a:pt x="5347847" y="3692665"/>
                  <a:pt x="5353806" y="3692665"/>
                </a:cubicBezTo>
                <a:cubicBezTo>
                  <a:pt x="5329971" y="3669129"/>
                  <a:pt x="5368702" y="3633826"/>
                  <a:pt x="5326992" y="3614998"/>
                </a:cubicBezTo>
                <a:cubicBezTo>
                  <a:pt x="5312096" y="3610291"/>
                  <a:pt x="5298688" y="3609702"/>
                  <a:pt x="5287143" y="3613233"/>
                </a:cubicBezTo>
                <a:close/>
                <a:moveTo>
                  <a:pt x="5696425" y="3400828"/>
                </a:moveTo>
                <a:cubicBezTo>
                  <a:pt x="5669611" y="3405535"/>
                  <a:pt x="5657695" y="3424364"/>
                  <a:pt x="5636839" y="3436132"/>
                </a:cubicBezTo>
                <a:cubicBezTo>
                  <a:pt x="5607046" y="3452605"/>
                  <a:pt x="5574274" y="3464373"/>
                  <a:pt x="5550439" y="3490262"/>
                </a:cubicBezTo>
                <a:cubicBezTo>
                  <a:pt x="5532564" y="3513797"/>
                  <a:pt x="5490854" y="3511443"/>
                  <a:pt x="5461060" y="3523210"/>
                </a:cubicBezTo>
                <a:cubicBezTo>
                  <a:pt x="5455102" y="3537332"/>
                  <a:pt x="5449144" y="3553807"/>
                  <a:pt x="5443184" y="3567928"/>
                </a:cubicBezTo>
                <a:cubicBezTo>
                  <a:pt x="5449144" y="3570282"/>
                  <a:pt x="5455102" y="3577342"/>
                  <a:pt x="5455102" y="3577342"/>
                </a:cubicBezTo>
                <a:cubicBezTo>
                  <a:pt x="5517668" y="3539685"/>
                  <a:pt x="5583211" y="3506737"/>
                  <a:pt x="5633860" y="3459667"/>
                </a:cubicBezTo>
                <a:cubicBezTo>
                  <a:pt x="5639818" y="3454959"/>
                  <a:pt x="5636839" y="3445545"/>
                  <a:pt x="5636839" y="3438484"/>
                </a:cubicBezTo>
                <a:cubicBezTo>
                  <a:pt x="5654714" y="3438484"/>
                  <a:pt x="5672591" y="3438484"/>
                  <a:pt x="5690467" y="3436132"/>
                </a:cubicBezTo>
                <a:cubicBezTo>
                  <a:pt x="5699405" y="3426717"/>
                  <a:pt x="5696425" y="3412595"/>
                  <a:pt x="5696425" y="3400828"/>
                </a:cubicBezTo>
                <a:close/>
                <a:moveTo>
                  <a:pt x="6134010" y="3200523"/>
                </a:moveTo>
                <a:cubicBezTo>
                  <a:pt x="6131404" y="3199161"/>
                  <a:pt x="6126934" y="3199015"/>
                  <a:pt x="6119486" y="3200780"/>
                </a:cubicBezTo>
                <a:cubicBezTo>
                  <a:pt x="6104590" y="3203134"/>
                  <a:pt x="6062880" y="3210194"/>
                  <a:pt x="6089693" y="3240790"/>
                </a:cubicBezTo>
                <a:cubicBezTo>
                  <a:pt x="6107569" y="3236082"/>
                  <a:pt x="6122465" y="3231375"/>
                  <a:pt x="6137362" y="3226669"/>
                </a:cubicBezTo>
                <a:cubicBezTo>
                  <a:pt x="6132892" y="3219607"/>
                  <a:pt x="6141831" y="3204604"/>
                  <a:pt x="6134010" y="3200523"/>
                </a:cubicBezTo>
                <a:close/>
                <a:moveTo>
                  <a:pt x="5997334" y="3191366"/>
                </a:moveTo>
                <a:cubicBezTo>
                  <a:pt x="5982438" y="3196072"/>
                  <a:pt x="5967542" y="3198426"/>
                  <a:pt x="5949666" y="3203134"/>
                </a:cubicBezTo>
                <a:cubicBezTo>
                  <a:pt x="5949666" y="3217254"/>
                  <a:pt x="5946686" y="3231375"/>
                  <a:pt x="5943707" y="3247850"/>
                </a:cubicBezTo>
                <a:cubicBezTo>
                  <a:pt x="5946686" y="3259617"/>
                  <a:pt x="5940728" y="3266677"/>
                  <a:pt x="5922852" y="3269031"/>
                </a:cubicBezTo>
                <a:cubicBezTo>
                  <a:pt x="5919872" y="3264325"/>
                  <a:pt x="5916893" y="3261971"/>
                  <a:pt x="5910935" y="3259617"/>
                </a:cubicBezTo>
                <a:cubicBezTo>
                  <a:pt x="5901997" y="3259617"/>
                  <a:pt x="5896039" y="3257264"/>
                  <a:pt x="5887100" y="3257264"/>
                </a:cubicBezTo>
                <a:cubicBezTo>
                  <a:pt x="5839433" y="3252557"/>
                  <a:pt x="5830494" y="3297274"/>
                  <a:pt x="5791762" y="3306688"/>
                </a:cubicBezTo>
                <a:cubicBezTo>
                  <a:pt x="5779845" y="3309041"/>
                  <a:pt x="5764949" y="3311395"/>
                  <a:pt x="5753032" y="3316101"/>
                </a:cubicBezTo>
                <a:cubicBezTo>
                  <a:pt x="5735156" y="3327869"/>
                  <a:pt x="5729198" y="3344344"/>
                  <a:pt x="5735156" y="3360819"/>
                </a:cubicBezTo>
                <a:cubicBezTo>
                  <a:pt x="5756012" y="3363173"/>
                  <a:pt x="5764949" y="3351404"/>
                  <a:pt x="5776866" y="3341990"/>
                </a:cubicBezTo>
                <a:cubicBezTo>
                  <a:pt x="5785804" y="3334930"/>
                  <a:pt x="5794742" y="3330223"/>
                  <a:pt x="5803680" y="3323163"/>
                </a:cubicBezTo>
                <a:cubicBezTo>
                  <a:pt x="5833473" y="3306688"/>
                  <a:pt x="5866246" y="3301981"/>
                  <a:pt x="5899018" y="3297274"/>
                </a:cubicBezTo>
                <a:cubicBezTo>
                  <a:pt x="5913915" y="3283153"/>
                  <a:pt x="5928810" y="3278445"/>
                  <a:pt x="5949666" y="3276092"/>
                </a:cubicBezTo>
                <a:cubicBezTo>
                  <a:pt x="5991376" y="3271385"/>
                  <a:pt x="6030106" y="3264325"/>
                  <a:pt x="6065858" y="3247850"/>
                </a:cubicBezTo>
                <a:cubicBezTo>
                  <a:pt x="6068837" y="3231375"/>
                  <a:pt x="6059901" y="3221961"/>
                  <a:pt x="6039045" y="3217254"/>
                </a:cubicBezTo>
                <a:cubicBezTo>
                  <a:pt x="6030106" y="3219607"/>
                  <a:pt x="6018191" y="3219607"/>
                  <a:pt x="6006273" y="3221961"/>
                </a:cubicBezTo>
                <a:cubicBezTo>
                  <a:pt x="6003292" y="3212547"/>
                  <a:pt x="6012231" y="3198426"/>
                  <a:pt x="5997334" y="3191366"/>
                </a:cubicBezTo>
                <a:close/>
                <a:moveTo>
                  <a:pt x="5957114" y="3132822"/>
                </a:moveTo>
                <a:cubicBezTo>
                  <a:pt x="5948176" y="3134881"/>
                  <a:pt x="5948176" y="3144295"/>
                  <a:pt x="5949666" y="3163124"/>
                </a:cubicBezTo>
                <a:cubicBezTo>
                  <a:pt x="5973500" y="3160770"/>
                  <a:pt x="6003292" y="3172537"/>
                  <a:pt x="6018191" y="3146649"/>
                </a:cubicBezTo>
                <a:cubicBezTo>
                  <a:pt x="5983928" y="3136058"/>
                  <a:pt x="5966053" y="3130762"/>
                  <a:pt x="5957114" y="3132822"/>
                </a:cubicBezTo>
                <a:close/>
                <a:moveTo>
                  <a:pt x="6956669" y="3085457"/>
                </a:moveTo>
                <a:cubicBezTo>
                  <a:pt x="6950711" y="3087811"/>
                  <a:pt x="6944752" y="3087811"/>
                  <a:pt x="6935815" y="3090165"/>
                </a:cubicBezTo>
                <a:cubicBezTo>
                  <a:pt x="6941773" y="3092518"/>
                  <a:pt x="6944752" y="3097225"/>
                  <a:pt x="6947731" y="3101932"/>
                </a:cubicBezTo>
                <a:cubicBezTo>
                  <a:pt x="6953690" y="3097225"/>
                  <a:pt x="6956669" y="3094871"/>
                  <a:pt x="6962627" y="3090165"/>
                </a:cubicBezTo>
                <a:cubicBezTo>
                  <a:pt x="6959648" y="3087811"/>
                  <a:pt x="6959648" y="3087811"/>
                  <a:pt x="6956669" y="3085457"/>
                </a:cubicBezTo>
                <a:close/>
                <a:moveTo>
                  <a:pt x="6232699" y="3019560"/>
                </a:moveTo>
                <a:lnTo>
                  <a:pt x="6226740" y="3021912"/>
                </a:lnTo>
                <a:cubicBezTo>
                  <a:pt x="6223761" y="3021912"/>
                  <a:pt x="6223761" y="3021912"/>
                  <a:pt x="6223761" y="3021912"/>
                </a:cubicBezTo>
                <a:cubicBezTo>
                  <a:pt x="6208865" y="3036033"/>
                  <a:pt x="6170133" y="3031327"/>
                  <a:pt x="6176093" y="3059568"/>
                </a:cubicBezTo>
                <a:cubicBezTo>
                  <a:pt x="6190989" y="3061922"/>
                  <a:pt x="6205886" y="3066630"/>
                  <a:pt x="6223761" y="3068983"/>
                </a:cubicBezTo>
                <a:cubicBezTo>
                  <a:pt x="6226740" y="3071336"/>
                  <a:pt x="6229720" y="3071336"/>
                  <a:pt x="6235678" y="3071336"/>
                </a:cubicBezTo>
                <a:cubicBezTo>
                  <a:pt x="6244617" y="3066630"/>
                  <a:pt x="6253554" y="3059568"/>
                  <a:pt x="6262492" y="3052508"/>
                </a:cubicBezTo>
                <a:cubicBezTo>
                  <a:pt x="6259513" y="3043095"/>
                  <a:pt x="6259513" y="3033680"/>
                  <a:pt x="6256534" y="3024266"/>
                </a:cubicBezTo>
                <a:cubicBezTo>
                  <a:pt x="6247596" y="3024266"/>
                  <a:pt x="6241638" y="3021912"/>
                  <a:pt x="6232699" y="3019560"/>
                </a:cubicBezTo>
                <a:close/>
                <a:moveTo>
                  <a:pt x="6339955" y="2814803"/>
                </a:moveTo>
                <a:cubicBezTo>
                  <a:pt x="6292285" y="2824218"/>
                  <a:pt x="6325058" y="2852459"/>
                  <a:pt x="6319099" y="2871288"/>
                </a:cubicBezTo>
                <a:cubicBezTo>
                  <a:pt x="6339955" y="2857167"/>
                  <a:pt x="6357830" y="2843045"/>
                  <a:pt x="6351871" y="2819510"/>
                </a:cubicBezTo>
                <a:cubicBezTo>
                  <a:pt x="6348892" y="2817157"/>
                  <a:pt x="6345913" y="2814803"/>
                  <a:pt x="6339955" y="2814803"/>
                </a:cubicBezTo>
                <a:close/>
                <a:moveTo>
                  <a:pt x="6530629" y="2805389"/>
                </a:moveTo>
                <a:cubicBezTo>
                  <a:pt x="6530629" y="2807743"/>
                  <a:pt x="6530629" y="2810097"/>
                  <a:pt x="6527650" y="2812449"/>
                </a:cubicBezTo>
                <a:cubicBezTo>
                  <a:pt x="6518711" y="2814803"/>
                  <a:pt x="6506795" y="2814803"/>
                  <a:pt x="6494878" y="2817157"/>
                </a:cubicBezTo>
                <a:cubicBezTo>
                  <a:pt x="6494878" y="2821864"/>
                  <a:pt x="6494878" y="2828924"/>
                  <a:pt x="6491899" y="2833632"/>
                </a:cubicBezTo>
                <a:cubicBezTo>
                  <a:pt x="6485940" y="2845399"/>
                  <a:pt x="6548506" y="2831278"/>
                  <a:pt x="6503815" y="2852459"/>
                </a:cubicBezTo>
                <a:cubicBezTo>
                  <a:pt x="6479982" y="2864227"/>
                  <a:pt x="6509774" y="2866580"/>
                  <a:pt x="6506795" y="2873640"/>
                </a:cubicBezTo>
                <a:cubicBezTo>
                  <a:pt x="6515732" y="2873640"/>
                  <a:pt x="6530629" y="2871288"/>
                  <a:pt x="6518711" y="2883056"/>
                </a:cubicBezTo>
                <a:cubicBezTo>
                  <a:pt x="6512753" y="2892469"/>
                  <a:pt x="6500836" y="2913651"/>
                  <a:pt x="6482961" y="2901883"/>
                </a:cubicBezTo>
                <a:cubicBezTo>
                  <a:pt x="6459126" y="2883056"/>
                  <a:pt x="6450189" y="2901883"/>
                  <a:pt x="6447208" y="2908944"/>
                </a:cubicBezTo>
                <a:cubicBezTo>
                  <a:pt x="6438271" y="2927772"/>
                  <a:pt x="6420395" y="2925418"/>
                  <a:pt x="6405498" y="2930126"/>
                </a:cubicBezTo>
                <a:cubicBezTo>
                  <a:pt x="6402519" y="2941893"/>
                  <a:pt x="6402519" y="2953661"/>
                  <a:pt x="6399540" y="2965428"/>
                </a:cubicBezTo>
                <a:lnTo>
                  <a:pt x="6402354" y="2998765"/>
                </a:lnTo>
                <a:lnTo>
                  <a:pt x="6399881" y="3000494"/>
                </a:lnTo>
                <a:lnTo>
                  <a:pt x="6373052" y="2998083"/>
                </a:lnTo>
                <a:lnTo>
                  <a:pt x="6372921" y="2998190"/>
                </a:lnTo>
                <a:lnTo>
                  <a:pt x="6371796" y="2998083"/>
                </a:lnTo>
                <a:cubicBezTo>
                  <a:pt x="6367048" y="2999517"/>
                  <a:pt x="6363661" y="3002275"/>
                  <a:pt x="6361008" y="3005799"/>
                </a:cubicBezTo>
                <a:lnTo>
                  <a:pt x="6359137" y="3009402"/>
                </a:lnTo>
                <a:lnTo>
                  <a:pt x="6358948" y="3009556"/>
                </a:lnTo>
                <a:lnTo>
                  <a:pt x="6358224" y="3011161"/>
                </a:lnTo>
                <a:lnTo>
                  <a:pt x="6354618" y="3018107"/>
                </a:lnTo>
                <a:cubicBezTo>
                  <a:pt x="6350988" y="3027098"/>
                  <a:pt x="6347776" y="3036917"/>
                  <a:pt x="6339955" y="3043095"/>
                </a:cubicBezTo>
                <a:cubicBezTo>
                  <a:pt x="6345168" y="3038975"/>
                  <a:pt x="6348334" y="3033238"/>
                  <a:pt x="6350988" y="3027208"/>
                </a:cubicBezTo>
                <a:lnTo>
                  <a:pt x="6358224" y="3011161"/>
                </a:lnTo>
                <a:lnTo>
                  <a:pt x="6359137" y="3009402"/>
                </a:lnTo>
                <a:lnTo>
                  <a:pt x="6372921" y="2998190"/>
                </a:lnTo>
                <a:lnTo>
                  <a:pt x="6399540" y="3000731"/>
                </a:lnTo>
                <a:lnTo>
                  <a:pt x="6399881" y="3000494"/>
                </a:lnTo>
                <a:lnTo>
                  <a:pt x="6402519" y="3000731"/>
                </a:lnTo>
                <a:lnTo>
                  <a:pt x="6402354" y="2998765"/>
                </a:lnTo>
                <a:lnTo>
                  <a:pt x="6554464" y="2892469"/>
                </a:lnTo>
                <a:cubicBezTo>
                  <a:pt x="6560422" y="2904237"/>
                  <a:pt x="6566381" y="2913651"/>
                  <a:pt x="6569360" y="2925418"/>
                </a:cubicBezTo>
                <a:cubicBezTo>
                  <a:pt x="6575320" y="2911297"/>
                  <a:pt x="6578299" y="2897177"/>
                  <a:pt x="6584256" y="2885409"/>
                </a:cubicBezTo>
                <a:cubicBezTo>
                  <a:pt x="6590216" y="2880702"/>
                  <a:pt x="6596174" y="2875994"/>
                  <a:pt x="6602132" y="2871288"/>
                </a:cubicBezTo>
                <a:cubicBezTo>
                  <a:pt x="6622988" y="2883056"/>
                  <a:pt x="6608091" y="2911297"/>
                  <a:pt x="6637884" y="2916004"/>
                </a:cubicBezTo>
                <a:cubicBezTo>
                  <a:pt x="6637884" y="2916004"/>
                  <a:pt x="6640863" y="2913651"/>
                  <a:pt x="6643842" y="2913651"/>
                </a:cubicBezTo>
                <a:cubicBezTo>
                  <a:pt x="6655760" y="2906591"/>
                  <a:pt x="6658740" y="2894823"/>
                  <a:pt x="6661719" y="2883056"/>
                </a:cubicBezTo>
                <a:cubicBezTo>
                  <a:pt x="6658740" y="2880702"/>
                  <a:pt x="6658740" y="2878348"/>
                  <a:pt x="6655760" y="2878348"/>
                </a:cubicBezTo>
                <a:cubicBezTo>
                  <a:pt x="6658740" y="2878348"/>
                  <a:pt x="6661719" y="2880702"/>
                  <a:pt x="6661719" y="2880702"/>
                </a:cubicBezTo>
                <a:cubicBezTo>
                  <a:pt x="6664698" y="2875994"/>
                  <a:pt x="6667677" y="2868934"/>
                  <a:pt x="6670656" y="2864227"/>
                </a:cubicBezTo>
                <a:cubicBezTo>
                  <a:pt x="6661719" y="2859520"/>
                  <a:pt x="6661719" y="2852459"/>
                  <a:pt x="6664698" y="2845399"/>
                </a:cubicBezTo>
                <a:cubicBezTo>
                  <a:pt x="6649802" y="2831278"/>
                  <a:pt x="6631926" y="2833632"/>
                  <a:pt x="6614049" y="2838338"/>
                </a:cubicBezTo>
                <a:cubicBezTo>
                  <a:pt x="6608091" y="2835985"/>
                  <a:pt x="6605112" y="2835985"/>
                  <a:pt x="6599153" y="2835985"/>
                </a:cubicBezTo>
                <a:cubicBezTo>
                  <a:pt x="6602132" y="2826570"/>
                  <a:pt x="6602132" y="2819510"/>
                  <a:pt x="6590216" y="2814803"/>
                </a:cubicBezTo>
                <a:cubicBezTo>
                  <a:pt x="6587235" y="2817157"/>
                  <a:pt x="6581277" y="2817157"/>
                  <a:pt x="6578299" y="2817157"/>
                </a:cubicBezTo>
                <a:cubicBezTo>
                  <a:pt x="6575320" y="2807743"/>
                  <a:pt x="6566381" y="2805389"/>
                  <a:pt x="6554464" y="2807743"/>
                </a:cubicBezTo>
                <a:cubicBezTo>
                  <a:pt x="6548506" y="2807743"/>
                  <a:pt x="6539567" y="2805389"/>
                  <a:pt x="6530629" y="2805389"/>
                </a:cubicBezTo>
                <a:close/>
                <a:moveTo>
                  <a:pt x="6947731" y="2628876"/>
                </a:moveTo>
                <a:cubicBezTo>
                  <a:pt x="6929856" y="2640644"/>
                  <a:pt x="6911980" y="2652411"/>
                  <a:pt x="6894105" y="2661825"/>
                </a:cubicBezTo>
                <a:cubicBezTo>
                  <a:pt x="6882187" y="2671239"/>
                  <a:pt x="6870270" y="2671239"/>
                  <a:pt x="6864311" y="2654764"/>
                </a:cubicBezTo>
                <a:cubicBezTo>
                  <a:pt x="6828560" y="2657118"/>
                  <a:pt x="6813663" y="2692420"/>
                  <a:pt x="6777911" y="2692420"/>
                </a:cubicBezTo>
                <a:cubicBezTo>
                  <a:pt x="6777911" y="2694774"/>
                  <a:pt x="6777911" y="2694774"/>
                  <a:pt x="6777911" y="2694774"/>
                </a:cubicBezTo>
                <a:cubicBezTo>
                  <a:pt x="6789829" y="2718309"/>
                  <a:pt x="6780890" y="2739490"/>
                  <a:pt x="6763015" y="2758319"/>
                </a:cubicBezTo>
                <a:cubicBezTo>
                  <a:pt x="6768973" y="2765379"/>
                  <a:pt x="6763015" y="2777147"/>
                  <a:pt x="6780890" y="2779500"/>
                </a:cubicBezTo>
                <a:cubicBezTo>
                  <a:pt x="6813663" y="2767733"/>
                  <a:pt x="6816642" y="2770087"/>
                  <a:pt x="6816642" y="2807743"/>
                </a:cubicBezTo>
                <a:cubicBezTo>
                  <a:pt x="6840477" y="2805389"/>
                  <a:pt x="6849414" y="2788914"/>
                  <a:pt x="6867291" y="2779500"/>
                </a:cubicBezTo>
                <a:cubicBezTo>
                  <a:pt x="6840477" y="2758319"/>
                  <a:pt x="6864311" y="2727723"/>
                  <a:pt x="6840477" y="2704188"/>
                </a:cubicBezTo>
                <a:cubicBezTo>
                  <a:pt x="6864311" y="2725370"/>
                  <a:pt x="6882187" y="2715955"/>
                  <a:pt x="6900063" y="2704188"/>
                </a:cubicBezTo>
                <a:cubicBezTo>
                  <a:pt x="6903042" y="2701835"/>
                  <a:pt x="6909001" y="2701835"/>
                  <a:pt x="6911980" y="2701835"/>
                </a:cubicBezTo>
                <a:cubicBezTo>
                  <a:pt x="6909001" y="2694774"/>
                  <a:pt x="6914959" y="2692420"/>
                  <a:pt x="6923898" y="2692420"/>
                </a:cubicBezTo>
                <a:cubicBezTo>
                  <a:pt x="6932835" y="2683007"/>
                  <a:pt x="6938794" y="2673593"/>
                  <a:pt x="6947731" y="2661825"/>
                </a:cubicBezTo>
                <a:cubicBezTo>
                  <a:pt x="6947731" y="2652411"/>
                  <a:pt x="6947731" y="2640644"/>
                  <a:pt x="6947731" y="2628876"/>
                </a:cubicBezTo>
                <a:close/>
                <a:moveTo>
                  <a:pt x="7165221" y="2567685"/>
                </a:moveTo>
                <a:cubicBezTo>
                  <a:pt x="7165221" y="2570038"/>
                  <a:pt x="7162242" y="2570038"/>
                  <a:pt x="7162242" y="2572391"/>
                </a:cubicBezTo>
                <a:cubicBezTo>
                  <a:pt x="7162242" y="2574745"/>
                  <a:pt x="7162242" y="2577099"/>
                  <a:pt x="7162242" y="2581805"/>
                </a:cubicBezTo>
                <a:cubicBezTo>
                  <a:pt x="7165221" y="2588866"/>
                  <a:pt x="7165221" y="2602987"/>
                  <a:pt x="7171179" y="2598280"/>
                </a:cubicBezTo>
                <a:cubicBezTo>
                  <a:pt x="7186076" y="2593572"/>
                  <a:pt x="7174159" y="2579452"/>
                  <a:pt x="7171179" y="2570038"/>
                </a:cubicBezTo>
                <a:cubicBezTo>
                  <a:pt x="7171179" y="2570038"/>
                  <a:pt x="7168200" y="2567685"/>
                  <a:pt x="7165221" y="2567685"/>
                </a:cubicBezTo>
                <a:close/>
                <a:moveTo>
                  <a:pt x="7209910" y="2532381"/>
                </a:moveTo>
                <a:cubicBezTo>
                  <a:pt x="7203952" y="2541796"/>
                  <a:pt x="7195013" y="2551210"/>
                  <a:pt x="7192034" y="2560624"/>
                </a:cubicBezTo>
                <a:cubicBezTo>
                  <a:pt x="7186076" y="2570038"/>
                  <a:pt x="7177138" y="2584159"/>
                  <a:pt x="7192034" y="2588866"/>
                </a:cubicBezTo>
                <a:cubicBezTo>
                  <a:pt x="7206931" y="2593572"/>
                  <a:pt x="7215869" y="2579452"/>
                  <a:pt x="7224806" y="2572391"/>
                </a:cubicBezTo>
                <a:cubicBezTo>
                  <a:pt x="7224806" y="2560624"/>
                  <a:pt x="7221827" y="2546502"/>
                  <a:pt x="7221827" y="2534735"/>
                </a:cubicBezTo>
                <a:cubicBezTo>
                  <a:pt x="7218848" y="2532381"/>
                  <a:pt x="7212889" y="2532381"/>
                  <a:pt x="7209910" y="2532381"/>
                </a:cubicBezTo>
                <a:close/>
                <a:moveTo>
                  <a:pt x="6304202" y="2508846"/>
                </a:moveTo>
                <a:cubicBezTo>
                  <a:pt x="6307181" y="2511200"/>
                  <a:pt x="6307181" y="2513554"/>
                  <a:pt x="6304202" y="2515907"/>
                </a:cubicBezTo>
                <a:cubicBezTo>
                  <a:pt x="6304202" y="2515907"/>
                  <a:pt x="6304202" y="2518261"/>
                  <a:pt x="6304202" y="2520614"/>
                </a:cubicBezTo>
                <a:cubicBezTo>
                  <a:pt x="6298244" y="2539443"/>
                  <a:pt x="6325058" y="2553564"/>
                  <a:pt x="6328037" y="2572391"/>
                </a:cubicBezTo>
                <a:cubicBezTo>
                  <a:pt x="6328037" y="2574745"/>
                  <a:pt x="6328037" y="2577099"/>
                  <a:pt x="6331016" y="2579452"/>
                </a:cubicBezTo>
                <a:cubicBezTo>
                  <a:pt x="6342934" y="2579452"/>
                  <a:pt x="6354851" y="2581805"/>
                  <a:pt x="6363788" y="2581805"/>
                </a:cubicBezTo>
                <a:cubicBezTo>
                  <a:pt x="6366768" y="2544149"/>
                  <a:pt x="6336974" y="2525321"/>
                  <a:pt x="6304202" y="2508846"/>
                </a:cubicBezTo>
                <a:close/>
                <a:moveTo>
                  <a:pt x="6378684" y="2450008"/>
                </a:moveTo>
                <a:cubicBezTo>
                  <a:pt x="6375705" y="2478251"/>
                  <a:pt x="6408479" y="2482958"/>
                  <a:pt x="6426354" y="2494725"/>
                </a:cubicBezTo>
                <a:cubicBezTo>
                  <a:pt x="6429333" y="2494725"/>
                  <a:pt x="6432312" y="2494725"/>
                  <a:pt x="6435291" y="2497079"/>
                </a:cubicBezTo>
                <a:cubicBezTo>
                  <a:pt x="6447208" y="2497079"/>
                  <a:pt x="6462105" y="2497079"/>
                  <a:pt x="6474022" y="2499432"/>
                </a:cubicBezTo>
                <a:cubicBezTo>
                  <a:pt x="6491899" y="2501786"/>
                  <a:pt x="6512753" y="2504140"/>
                  <a:pt x="6530629" y="2506494"/>
                </a:cubicBezTo>
                <a:cubicBezTo>
                  <a:pt x="6551485" y="2504140"/>
                  <a:pt x="6578299" y="2511200"/>
                  <a:pt x="6590216" y="2487665"/>
                </a:cubicBezTo>
                <a:cubicBezTo>
                  <a:pt x="6551485" y="2480605"/>
                  <a:pt x="6512753" y="2473543"/>
                  <a:pt x="6474022" y="2466483"/>
                </a:cubicBezTo>
                <a:cubicBezTo>
                  <a:pt x="6459126" y="2464130"/>
                  <a:pt x="6447208" y="2461776"/>
                  <a:pt x="6435291" y="2457070"/>
                </a:cubicBezTo>
                <a:cubicBezTo>
                  <a:pt x="6414437" y="2466483"/>
                  <a:pt x="6399540" y="2447655"/>
                  <a:pt x="6378684" y="2450008"/>
                </a:cubicBezTo>
                <a:close/>
                <a:moveTo>
                  <a:pt x="11182530" y="2447839"/>
                </a:moveTo>
                <a:cubicBezTo>
                  <a:pt x="11150968" y="2448832"/>
                  <a:pt x="11126946" y="2475309"/>
                  <a:pt x="11097898" y="2480605"/>
                </a:cubicBezTo>
                <a:cubicBezTo>
                  <a:pt x="11094919" y="2480605"/>
                  <a:pt x="11091940" y="2490019"/>
                  <a:pt x="11094919" y="2492372"/>
                </a:cubicBezTo>
                <a:cubicBezTo>
                  <a:pt x="11109815" y="2506494"/>
                  <a:pt x="11127691" y="2499432"/>
                  <a:pt x="11142587" y="2494725"/>
                </a:cubicBezTo>
                <a:cubicBezTo>
                  <a:pt x="11154505" y="2485311"/>
                  <a:pt x="11172380" y="2482958"/>
                  <a:pt x="11187276" y="2482958"/>
                </a:cubicBezTo>
                <a:cubicBezTo>
                  <a:pt x="11190257" y="2482958"/>
                  <a:pt x="11193236" y="2480605"/>
                  <a:pt x="11196215" y="2480605"/>
                </a:cubicBezTo>
                <a:cubicBezTo>
                  <a:pt x="11199194" y="2478251"/>
                  <a:pt x="11202174" y="2475897"/>
                  <a:pt x="11208132" y="2473543"/>
                </a:cubicBezTo>
                <a:cubicBezTo>
                  <a:pt x="11211111" y="2471190"/>
                  <a:pt x="11211111" y="2471190"/>
                  <a:pt x="11211111" y="2471190"/>
                </a:cubicBezTo>
                <a:cubicBezTo>
                  <a:pt x="11211111" y="2466483"/>
                  <a:pt x="11214090" y="2461776"/>
                  <a:pt x="11217071" y="2457070"/>
                </a:cubicBezTo>
                <a:cubicBezTo>
                  <a:pt x="11204408" y="2450008"/>
                  <a:pt x="11193050" y="2447508"/>
                  <a:pt x="11182530" y="2447839"/>
                </a:cubicBezTo>
                <a:close/>
                <a:moveTo>
                  <a:pt x="6459126" y="2308798"/>
                </a:moveTo>
                <a:cubicBezTo>
                  <a:pt x="6420395" y="2315858"/>
                  <a:pt x="6429333" y="2348807"/>
                  <a:pt x="6408479" y="2365282"/>
                </a:cubicBezTo>
                <a:cubicBezTo>
                  <a:pt x="6417416" y="2369990"/>
                  <a:pt x="6423375" y="2374696"/>
                  <a:pt x="6432312" y="2379403"/>
                </a:cubicBezTo>
                <a:cubicBezTo>
                  <a:pt x="6453168" y="2381757"/>
                  <a:pt x="6474022" y="2384111"/>
                  <a:pt x="6494878" y="2388817"/>
                </a:cubicBezTo>
                <a:cubicBezTo>
                  <a:pt x="6509774" y="2388817"/>
                  <a:pt x="6524671" y="2398231"/>
                  <a:pt x="6539567" y="2388817"/>
                </a:cubicBezTo>
                <a:cubicBezTo>
                  <a:pt x="6512753" y="2362928"/>
                  <a:pt x="6477001" y="2341747"/>
                  <a:pt x="6459126" y="2308798"/>
                </a:cubicBezTo>
                <a:close/>
                <a:moveTo>
                  <a:pt x="6423375" y="2304091"/>
                </a:moveTo>
                <a:cubicBezTo>
                  <a:pt x="6387623" y="2311151"/>
                  <a:pt x="6366768" y="2334687"/>
                  <a:pt x="6336974" y="2353515"/>
                </a:cubicBezTo>
                <a:cubicBezTo>
                  <a:pt x="6354851" y="2367636"/>
                  <a:pt x="6369747" y="2365282"/>
                  <a:pt x="6387623" y="2362928"/>
                </a:cubicBezTo>
                <a:cubicBezTo>
                  <a:pt x="6399540" y="2344101"/>
                  <a:pt x="6411458" y="2325272"/>
                  <a:pt x="6423375" y="2304091"/>
                </a:cubicBezTo>
                <a:close/>
                <a:moveTo>
                  <a:pt x="6504560" y="2287322"/>
                </a:moveTo>
                <a:cubicBezTo>
                  <a:pt x="6497112" y="2285263"/>
                  <a:pt x="6488919" y="2287616"/>
                  <a:pt x="6479982" y="2299383"/>
                </a:cubicBezTo>
                <a:cubicBezTo>
                  <a:pt x="6503815" y="2332333"/>
                  <a:pt x="6536588" y="2355868"/>
                  <a:pt x="6566381" y="2384111"/>
                </a:cubicBezTo>
                <a:cubicBezTo>
                  <a:pt x="6572339" y="2369990"/>
                  <a:pt x="6590216" y="2374696"/>
                  <a:pt x="6599153" y="2367636"/>
                </a:cubicBezTo>
                <a:cubicBezTo>
                  <a:pt x="6572339" y="2348807"/>
                  <a:pt x="6548506" y="2325272"/>
                  <a:pt x="6524671" y="2301737"/>
                </a:cubicBezTo>
                <a:cubicBezTo>
                  <a:pt x="6518713" y="2295854"/>
                  <a:pt x="6512010" y="2289381"/>
                  <a:pt x="6504560" y="2287322"/>
                </a:cubicBezTo>
                <a:close/>
                <a:moveTo>
                  <a:pt x="7552902" y="2224365"/>
                </a:moveTo>
                <a:cubicBezTo>
                  <a:pt x="7548061" y="2224660"/>
                  <a:pt x="7543591" y="2226424"/>
                  <a:pt x="7540612" y="2231132"/>
                </a:cubicBezTo>
                <a:cubicBezTo>
                  <a:pt x="7519758" y="2238192"/>
                  <a:pt x="7492944" y="2238192"/>
                  <a:pt x="7478048" y="2257021"/>
                </a:cubicBezTo>
                <a:cubicBezTo>
                  <a:pt x="7430378" y="2287616"/>
                  <a:pt x="7448254" y="2245253"/>
                  <a:pt x="7436338" y="2233486"/>
                </a:cubicBezTo>
                <a:cubicBezTo>
                  <a:pt x="7424420" y="2233486"/>
                  <a:pt x="7415482" y="2233486"/>
                  <a:pt x="7403564" y="2235839"/>
                </a:cubicBezTo>
                <a:cubicBezTo>
                  <a:pt x="7403564" y="2247607"/>
                  <a:pt x="7400585" y="2261728"/>
                  <a:pt x="7400585" y="2275848"/>
                </a:cubicBezTo>
                <a:cubicBezTo>
                  <a:pt x="7373772" y="2280556"/>
                  <a:pt x="7361854" y="2259374"/>
                  <a:pt x="7341000" y="2257021"/>
                </a:cubicBezTo>
                <a:cubicBezTo>
                  <a:pt x="7341000" y="2268788"/>
                  <a:pt x="7341000" y="2278202"/>
                  <a:pt x="7341000" y="2289969"/>
                </a:cubicBezTo>
                <a:cubicBezTo>
                  <a:pt x="7388668" y="2346455"/>
                  <a:pt x="7281413" y="2297031"/>
                  <a:pt x="7299290" y="2334687"/>
                </a:cubicBezTo>
                <a:cubicBezTo>
                  <a:pt x="7302269" y="2365282"/>
                  <a:pt x="7341000" y="2346455"/>
                  <a:pt x="7379730" y="2362928"/>
                </a:cubicBezTo>
                <a:cubicBezTo>
                  <a:pt x="7314186" y="2374696"/>
                  <a:pt x="7272476" y="2400585"/>
                  <a:pt x="7233745" y="2431181"/>
                </a:cubicBezTo>
                <a:cubicBezTo>
                  <a:pt x="7233745" y="2435887"/>
                  <a:pt x="7233745" y="2442948"/>
                  <a:pt x="7233745" y="2450008"/>
                </a:cubicBezTo>
                <a:cubicBezTo>
                  <a:pt x="7230766" y="2454716"/>
                  <a:pt x="7224806" y="2461776"/>
                  <a:pt x="7221827" y="2468837"/>
                </a:cubicBezTo>
                <a:cubicBezTo>
                  <a:pt x="7221827" y="2466483"/>
                  <a:pt x="7221827" y="2466483"/>
                  <a:pt x="7221827" y="2466483"/>
                </a:cubicBezTo>
                <a:cubicBezTo>
                  <a:pt x="7197992" y="2466483"/>
                  <a:pt x="7186076" y="2482958"/>
                  <a:pt x="7168200" y="2492372"/>
                </a:cubicBezTo>
                <a:cubicBezTo>
                  <a:pt x="7138407" y="2511200"/>
                  <a:pt x="7102656" y="2548856"/>
                  <a:pt x="7075842" y="2544149"/>
                </a:cubicBezTo>
                <a:cubicBezTo>
                  <a:pt x="7013276" y="2537089"/>
                  <a:pt x="7037111" y="2570038"/>
                  <a:pt x="7031151" y="2588866"/>
                </a:cubicBezTo>
                <a:cubicBezTo>
                  <a:pt x="7031151" y="2598280"/>
                  <a:pt x="7031151" y="2607694"/>
                  <a:pt x="7034132" y="2617108"/>
                </a:cubicBezTo>
                <a:cubicBezTo>
                  <a:pt x="7054986" y="2638290"/>
                  <a:pt x="7037111" y="2659471"/>
                  <a:pt x="7034132" y="2680653"/>
                </a:cubicBezTo>
                <a:cubicBezTo>
                  <a:pt x="7057965" y="2680653"/>
                  <a:pt x="7069883" y="2664179"/>
                  <a:pt x="7090739" y="2654764"/>
                </a:cubicBezTo>
                <a:cubicBezTo>
                  <a:pt x="7090739" y="2640644"/>
                  <a:pt x="7090739" y="2624169"/>
                  <a:pt x="7090739" y="2610047"/>
                </a:cubicBezTo>
                <a:cubicBezTo>
                  <a:pt x="7084779" y="2612401"/>
                  <a:pt x="7075842" y="2614755"/>
                  <a:pt x="7069883" y="2617108"/>
                </a:cubicBezTo>
                <a:cubicBezTo>
                  <a:pt x="7063925" y="2617108"/>
                  <a:pt x="7060946" y="2617108"/>
                  <a:pt x="7057965" y="2619461"/>
                </a:cubicBezTo>
                <a:cubicBezTo>
                  <a:pt x="7060946" y="2614755"/>
                  <a:pt x="7060946" y="2612401"/>
                  <a:pt x="7060946" y="2607694"/>
                </a:cubicBezTo>
                <a:cubicBezTo>
                  <a:pt x="7102656" y="2579452"/>
                  <a:pt x="7147345" y="2553564"/>
                  <a:pt x="7189055" y="2525321"/>
                </a:cubicBezTo>
                <a:cubicBezTo>
                  <a:pt x="7189055" y="2511200"/>
                  <a:pt x="7192034" y="2497079"/>
                  <a:pt x="7215869" y="2501786"/>
                </a:cubicBezTo>
                <a:cubicBezTo>
                  <a:pt x="7245662" y="2501786"/>
                  <a:pt x="7260558" y="2485311"/>
                  <a:pt x="7272476" y="2468837"/>
                </a:cubicBezTo>
                <a:cubicBezTo>
                  <a:pt x="7296309" y="2466483"/>
                  <a:pt x="7317165" y="2457070"/>
                  <a:pt x="7329082" y="2440595"/>
                </a:cubicBezTo>
                <a:cubicBezTo>
                  <a:pt x="7338019" y="2440595"/>
                  <a:pt x="7346958" y="2440595"/>
                  <a:pt x="7352917" y="2440595"/>
                </a:cubicBezTo>
                <a:cubicBezTo>
                  <a:pt x="7349937" y="2459422"/>
                  <a:pt x="7355896" y="2475897"/>
                  <a:pt x="7379730" y="2480605"/>
                </a:cubicBezTo>
                <a:cubicBezTo>
                  <a:pt x="7394627" y="2485311"/>
                  <a:pt x="7400585" y="2471190"/>
                  <a:pt x="7403564" y="2461776"/>
                </a:cubicBezTo>
                <a:cubicBezTo>
                  <a:pt x="7394627" y="2447655"/>
                  <a:pt x="7385689" y="2440595"/>
                  <a:pt x="7364833" y="2440595"/>
                </a:cubicBezTo>
                <a:cubicBezTo>
                  <a:pt x="7379730" y="2419413"/>
                  <a:pt x="7394627" y="2400585"/>
                  <a:pt x="7409524" y="2379403"/>
                </a:cubicBezTo>
                <a:cubicBezTo>
                  <a:pt x="7427399" y="2393525"/>
                  <a:pt x="7424420" y="2421766"/>
                  <a:pt x="7460171" y="2421766"/>
                </a:cubicBezTo>
                <a:cubicBezTo>
                  <a:pt x="7472088" y="2409998"/>
                  <a:pt x="7433357" y="2365282"/>
                  <a:pt x="7495923" y="2384111"/>
                </a:cubicBezTo>
                <a:cubicBezTo>
                  <a:pt x="7504860" y="2393525"/>
                  <a:pt x="7513799" y="2405292"/>
                  <a:pt x="7531674" y="2400585"/>
                </a:cubicBezTo>
                <a:cubicBezTo>
                  <a:pt x="7540612" y="2388817"/>
                  <a:pt x="7552530" y="2384111"/>
                  <a:pt x="7567426" y="2384111"/>
                </a:cubicBezTo>
                <a:cubicBezTo>
                  <a:pt x="7573384" y="2367636"/>
                  <a:pt x="7579344" y="2353515"/>
                  <a:pt x="7582323" y="2339393"/>
                </a:cubicBezTo>
                <a:cubicBezTo>
                  <a:pt x="7579344" y="2327626"/>
                  <a:pt x="7576365" y="2318212"/>
                  <a:pt x="7573384" y="2308798"/>
                </a:cubicBezTo>
                <a:cubicBezTo>
                  <a:pt x="7576365" y="2301737"/>
                  <a:pt x="7576365" y="2294677"/>
                  <a:pt x="7579344" y="2289969"/>
                </a:cubicBezTo>
                <a:cubicBezTo>
                  <a:pt x="7585302" y="2289969"/>
                  <a:pt x="7594240" y="2289969"/>
                  <a:pt x="7600198" y="2287616"/>
                </a:cubicBezTo>
                <a:cubicBezTo>
                  <a:pt x="7603179" y="2285263"/>
                  <a:pt x="7603179" y="2282910"/>
                  <a:pt x="7606158" y="2280556"/>
                </a:cubicBezTo>
                <a:cubicBezTo>
                  <a:pt x="7585302" y="2259374"/>
                  <a:pt x="7638929" y="2247607"/>
                  <a:pt x="7615094" y="2228778"/>
                </a:cubicBezTo>
                <a:cubicBezTo>
                  <a:pt x="7600198" y="2217011"/>
                  <a:pt x="7579344" y="2282910"/>
                  <a:pt x="7567426" y="2226424"/>
                </a:cubicBezTo>
                <a:cubicBezTo>
                  <a:pt x="7562957" y="2225249"/>
                  <a:pt x="7557743" y="2224072"/>
                  <a:pt x="7552902" y="2224365"/>
                </a:cubicBezTo>
                <a:close/>
                <a:moveTo>
                  <a:pt x="6590216" y="2193475"/>
                </a:moveTo>
                <a:cubicBezTo>
                  <a:pt x="6584256" y="2195829"/>
                  <a:pt x="6575320" y="2198183"/>
                  <a:pt x="6569360" y="2200537"/>
                </a:cubicBezTo>
                <a:cubicBezTo>
                  <a:pt x="6494878" y="2254667"/>
                  <a:pt x="6494878" y="2254667"/>
                  <a:pt x="6587235" y="2322919"/>
                </a:cubicBezTo>
                <a:cubicBezTo>
                  <a:pt x="6602132" y="2311151"/>
                  <a:pt x="6590216" y="2294677"/>
                  <a:pt x="6596174" y="2280556"/>
                </a:cubicBezTo>
                <a:cubicBezTo>
                  <a:pt x="6593195" y="2252313"/>
                  <a:pt x="6593195" y="2224072"/>
                  <a:pt x="6590216" y="2193475"/>
                </a:cubicBezTo>
                <a:close/>
                <a:moveTo>
                  <a:pt x="6304202" y="2174648"/>
                </a:moveTo>
                <a:cubicBezTo>
                  <a:pt x="6304202" y="2224072"/>
                  <a:pt x="6304202" y="2275848"/>
                  <a:pt x="6304202" y="2325272"/>
                </a:cubicBezTo>
                <a:cubicBezTo>
                  <a:pt x="6339955" y="2306444"/>
                  <a:pt x="6378684" y="2294677"/>
                  <a:pt x="6396561" y="2261728"/>
                </a:cubicBezTo>
                <a:cubicBezTo>
                  <a:pt x="6372726" y="2231132"/>
                  <a:pt x="6339955" y="2200537"/>
                  <a:pt x="6304202" y="2174648"/>
                </a:cubicBezTo>
                <a:close/>
                <a:moveTo>
                  <a:pt x="6378684" y="2122870"/>
                </a:moveTo>
                <a:cubicBezTo>
                  <a:pt x="6372726" y="2141698"/>
                  <a:pt x="6402519" y="2148759"/>
                  <a:pt x="6405498" y="2165233"/>
                </a:cubicBezTo>
                <a:cubicBezTo>
                  <a:pt x="6399540" y="2165233"/>
                  <a:pt x="6399540" y="2165233"/>
                  <a:pt x="6399540" y="2165233"/>
                </a:cubicBezTo>
                <a:cubicBezTo>
                  <a:pt x="6423375" y="2169940"/>
                  <a:pt x="6426354" y="2179354"/>
                  <a:pt x="6423375" y="2195829"/>
                </a:cubicBezTo>
                <a:cubicBezTo>
                  <a:pt x="6477001" y="2221718"/>
                  <a:pt x="6503815" y="2195829"/>
                  <a:pt x="6530629" y="2167587"/>
                </a:cubicBezTo>
                <a:cubicBezTo>
                  <a:pt x="6524671" y="2132284"/>
                  <a:pt x="6482961" y="2148759"/>
                  <a:pt x="6462105" y="2136992"/>
                </a:cubicBezTo>
                <a:cubicBezTo>
                  <a:pt x="6447208" y="2134638"/>
                  <a:pt x="6435291" y="2132284"/>
                  <a:pt x="6423375" y="2127577"/>
                </a:cubicBezTo>
                <a:cubicBezTo>
                  <a:pt x="6408479" y="2125224"/>
                  <a:pt x="6393581" y="2122870"/>
                  <a:pt x="6378684" y="2122870"/>
                </a:cubicBezTo>
                <a:close/>
                <a:moveTo>
                  <a:pt x="7958692" y="2093782"/>
                </a:moveTo>
                <a:cubicBezTo>
                  <a:pt x="7954550" y="2094186"/>
                  <a:pt x="7950266" y="2095805"/>
                  <a:pt x="7945797" y="2099335"/>
                </a:cubicBezTo>
                <a:cubicBezTo>
                  <a:pt x="7916004" y="2113457"/>
                  <a:pt x="7936860" y="2125224"/>
                  <a:pt x="7951757" y="2132284"/>
                </a:cubicBezTo>
                <a:cubicBezTo>
                  <a:pt x="7981549" y="2146405"/>
                  <a:pt x="7990486" y="2127577"/>
                  <a:pt x="8002404" y="2108749"/>
                </a:cubicBezTo>
                <a:cubicBezTo>
                  <a:pt x="7999425" y="2108749"/>
                  <a:pt x="7996446" y="2106395"/>
                  <a:pt x="7993467" y="2104042"/>
                </a:cubicBezTo>
                <a:cubicBezTo>
                  <a:pt x="7982295" y="2102277"/>
                  <a:pt x="7971122" y="2092569"/>
                  <a:pt x="7958692" y="2093782"/>
                </a:cubicBezTo>
                <a:close/>
                <a:moveTo>
                  <a:pt x="11881454" y="2061679"/>
                </a:moveTo>
                <a:cubicBezTo>
                  <a:pt x="11845703" y="2075800"/>
                  <a:pt x="11809951" y="2089922"/>
                  <a:pt x="11777179" y="2101689"/>
                </a:cubicBezTo>
                <a:cubicBezTo>
                  <a:pt x="11809951" y="2089922"/>
                  <a:pt x="11845703" y="2075800"/>
                  <a:pt x="11881454" y="2064033"/>
                </a:cubicBezTo>
                <a:cubicBezTo>
                  <a:pt x="11881454" y="2064033"/>
                  <a:pt x="11881454" y="2061679"/>
                  <a:pt x="11881454" y="2061679"/>
                </a:cubicBezTo>
                <a:close/>
                <a:moveTo>
                  <a:pt x="6089693" y="2045204"/>
                </a:moveTo>
                <a:cubicBezTo>
                  <a:pt x="6059901" y="2087568"/>
                  <a:pt x="6033087" y="2132284"/>
                  <a:pt x="6006273" y="2177000"/>
                </a:cubicBezTo>
                <a:cubicBezTo>
                  <a:pt x="6003292" y="2179354"/>
                  <a:pt x="6000313" y="2184062"/>
                  <a:pt x="5997334" y="2186415"/>
                </a:cubicBezTo>
                <a:cubicBezTo>
                  <a:pt x="5985417" y="2205243"/>
                  <a:pt x="5979459" y="2226424"/>
                  <a:pt x="5961582" y="2242899"/>
                </a:cubicBezTo>
                <a:cubicBezTo>
                  <a:pt x="5958603" y="2245253"/>
                  <a:pt x="5961582" y="2247607"/>
                  <a:pt x="5961582" y="2252313"/>
                </a:cubicBezTo>
                <a:cubicBezTo>
                  <a:pt x="5949666" y="2271142"/>
                  <a:pt x="5934770" y="2289969"/>
                  <a:pt x="5922852" y="2308798"/>
                </a:cubicBezTo>
                <a:cubicBezTo>
                  <a:pt x="5901997" y="2339393"/>
                  <a:pt x="5881142" y="2369990"/>
                  <a:pt x="5857308" y="2400585"/>
                </a:cubicBezTo>
                <a:cubicBezTo>
                  <a:pt x="5860286" y="2402938"/>
                  <a:pt x="5860286" y="2405292"/>
                  <a:pt x="5860286" y="2407646"/>
                </a:cubicBezTo>
                <a:cubicBezTo>
                  <a:pt x="5857308" y="2409998"/>
                  <a:pt x="5854328" y="2409998"/>
                  <a:pt x="5851349" y="2412352"/>
                </a:cubicBezTo>
                <a:cubicBezTo>
                  <a:pt x="5851349" y="2414706"/>
                  <a:pt x="5851349" y="2417060"/>
                  <a:pt x="5848369" y="2419413"/>
                </a:cubicBezTo>
                <a:cubicBezTo>
                  <a:pt x="5851349" y="2421766"/>
                  <a:pt x="5851349" y="2424120"/>
                  <a:pt x="5851349" y="2426474"/>
                </a:cubicBezTo>
                <a:cubicBezTo>
                  <a:pt x="5845390" y="2433533"/>
                  <a:pt x="5839433" y="2440595"/>
                  <a:pt x="5836452" y="2447655"/>
                </a:cubicBezTo>
                <a:cubicBezTo>
                  <a:pt x="5833473" y="2450008"/>
                  <a:pt x="5830494" y="2450008"/>
                  <a:pt x="5827515" y="2450008"/>
                </a:cubicBezTo>
                <a:cubicBezTo>
                  <a:pt x="5827515" y="2452362"/>
                  <a:pt x="5827515" y="2457070"/>
                  <a:pt x="5827515" y="2459422"/>
                </a:cubicBezTo>
                <a:cubicBezTo>
                  <a:pt x="5788783" y="2490019"/>
                  <a:pt x="5785804" y="2537089"/>
                  <a:pt x="5753032" y="2570038"/>
                </a:cubicBezTo>
                <a:cubicBezTo>
                  <a:pt x="5747073" y="2584159"/>
                  <a:pt x="5732177" y="2595926"/>
                  <a:pt x="5735156" y="2610047"/>
                </a:cubicBezTo>
                <a:cubicBezTo>
                  <a:pt x="5726219" y="2617108"/>
                  <a:pt x="5717280" y="2621815"/>
                  <a:pt x="5708342" y="2628876"/>
                </a:cubicBezTo>
                <a:cubicBezTo>
                  <a:pt x="5708342" y="2631229"/>
                  <a:pt x="5708342" y="2633583"/>
                  <a:pt x="5711321" y="2638290"/>
                </a:cubicBezTo>
                <a:cubicBezTo>
                  <a:pt x="5687488" y="2671239"/>
                  <a:pt x="5672591" y="2711249"/>
                  <a:pt x="5636839" y="2739490"/>
                </a:cubicBezTo>
                <a:cubicBezTo>
                  <a:pt x="5633860" y="2746552"/>
                  <a:pt x="5630881" y="2753612"/>
                  <a:pt x="5624922" y="2760673"/>
                </a:cubicBezTo>
                <a:cubicBezTo>
                  <a:pt x="5618964" y="2772440"/>
                  <a:pt x="5610025" y="2784208"/>
                  <a:pt x="5601088" y="2798329"/>
                </a:cubicBezTo>
                <a:cubicBezTo>
                  <a:pt x="5583211" y="2835985"/>
                  <a:pt x="5565336" y="2878348"/>
                  <a:pt x="5520647" y="2906591"/>
                </a:cubicBezTo>
                <a:cubicBezTo>
                  <a:pt x="5520647" y="2913651"/>
                  <a:pt x="5517668" y="2920712"/>
                  <a:pt x="5517668" y="2930126"/>
                </a:cubicBezTo>
                <a:cubicBezTo>
                  <a:pt x="5517668" y="2934832"/>
                  <a:pt x="5514687" y="2939539"/>
                  <a:pt x="5508729" y="2939539"/>
                </a:cubicBezTo>
                <a:cubicBezTo>
                  <a:pt x="5496812" y="2960721"/>
                  <a:pt x="5484895" y="2979549"/>
                  <a:pt x="5475957" y="2998377"/>
                </a:cubicBezTo>
                <a:cubicBezTo>
                  <a:pt x="5446163" y="3038387"/>
                  <a:pt x="5413391" y="3073690"/>
                  <a:pt x="5395516" y="3116053"/>
                </a:cubicBezTo>
                <a:cubicBezTo>
                  <a:pt x="5371681" y="3132527"/>
                  <a:pt x="5362743" y="3153710"/>
                  <a:pt x="5350827" y="3174891"/>
                </a:cubicBezTo>
                <a:cubicBezTo>
                  <a:pt x="5350827" y="3172537"/>
                  <a:pt x="5350827" y="3172537"/>
                  <a:pt x="5350827" y="3172537"/>
                </a:cubicBezTo>
                <a:cubicBezTo>
                  <a:pt x="5350827" y="3184305"/>
                  <a:pt x="5344867" y="3189012"/>
                  <a:pt x="5329971" y="3193719"/>
                </a:cubicBezTo>
                <a:cubicBezTo>
                  <a:pt x="5326992" y="3224315"/>
                  <a:pt x="5303157" y="3245496"/>
                  <a:pt x="5282303" y="3269031"/>
                </a:cubicBezTo>
                <a:cubicBezTo>
                  <a:pt x="5279322" y="3287860"/>
                  <a:pt x="5258468" y="3301981"/>
                  <a:pt x="5261447" y="3323163"/>
                </a:cubicBezTo>
                <a:cubicBezTo>
                  <a:pt x="5231655" y="3337284"/>
                  <a:pt x="5225696" y="3360819"/>
                  <a:pt x="5207819" y="3382000"/>
                </a:cubicBezTo>
                <a:cubicBezTo>
                  <a:pt x="5195902" y="3400828"/>
                  <a:pt x="5183986" y="3419657"/>
                  <a:pt x="5172069" y="3438484"/>
                </a:cubicBezTo>
                <a:cubicBezTo>
                  <a:pt x="5157173" y="3457313"/>
                  <a:pt x="5142274" y="3476140"/>
                  <a:pt x="5127378" y="3497323"/>
                </a:cubicBezTo>
                <a:cubicBezTo>
                  <a:pt x="5118441" y="3518504"/>
                  <a:pt x="5100564" y="3539685"/>
                  <a:pt x="5079710" y="3558514"/>
                </a:cubicBezTo>
                <a:cubicBezTo>
                  <a:pt x="5076731" y="3577342"/>
                  <a:pt x="5061835" y="3589109"/>
                  <a:pt x="5046938" y="3603231"/>
                </a:cubicBezTo>
                <a:cubicBezTo>
                  <a:pt x="5035020" y="3624412"/>
                  <a:pt x="5020125" y="3643241"/>
                  <a:pt x="5005228" y="3664422"/>
                </a:cubicBezTo>
                <a:cubicBezTo>
                  <a:pt x="4978414" y="3704432"/>
                  <a:pt x="4948621" y="3744441"/>
                  <a:pt x="4918827" y="3784451"/>
                </a:cubicBezTo>
                <a:cubicBezTo>
                  <a:pt x="4918827" y="3805632"/>
                  <a:pt x="4930744" y="3812693"/>
                  <a:pt x="4957559" y="3803280"/>
                </a:cubicBezTo>
                <a:cubicBezTo>
                  <a:pt x="4966496" y="3798572"/>
                  <a:pt x="4972454" y="3791512"/>
                  <a:pt x="4981393" y="3784451"/>
                </a:cubicBezTo>
                <a:cubicBezTo>
                  <a:pt x="5046938" y="3739735"/>
                  <a:pt x="5112482" y="3695017"/>
                  <a:pt x="5178027" y="3650301"/>
                </a:cubicBezTo>
                <a:cubicBezTo>
                  <a:pt x="5219737" y="3617352"/>
                  <a:pt x="5279322" y="3596169"/>
                  <a:pt x="5306137" y="3551453"/>
                </a:cubicBezTo>
                <a:cubicBezTo>
                  <a:pt x="5294219" y="3506737"/>
                  <a:pt x="5306137" y="3464373"/>
                  <a:pt x="5321033" y="3410243"/>
                </a:cubicBezTo>
                <a:cubicBezTo>
                  <a:pt x="5338909" y="3459667"/>
                  <a:pt x="5312096" y="3504383"/>
                  <a:pt x="5338909" y="3542039"/>
                </a:cubicBezTo>
                <a:cubicBezTo>
                  <a:pt x="5344867" y="3534978"/>
                  <a:pt x="5347847" y="3530272"/>
                  <a:pt x="5353806" y="3525564"/>
                </a:cubicBezTo>
                <a:cubicBezTo>
                  <a:pt x="5380620" y="3520858"/>
                  <a:pt x="5392538" y="3502029"/>
                  <a:pt x="5413391" y="3487908"/>
                </a:cubicBezTo>
                <a:cubicBezTo>
                  <a:pt x="5434247" y="3485555"/>
                  <a:pt x="5443184" y="3471434"/>
                  <a:pt x="5452123" y="3459667"/>
                </a:cubicBezTo>
                <a:cubicBezTo>
                  <a:pt x="5464040" y="3454959"/>
                  <a:pt x="5475957" y="3454959"/>
                  <a:pt x="5475957" y="3443192"/>
                </a:cubicBezTo>
                <a:cubicBezTo>
                  <a:pt x="5475957" y="3440838"/>
                  <a:pt x="5475957" y="3440838"/>
                  <a:pt x="5475957" y="3440838"/>
                </a:cubicBezTo>
                <a:cubicBezTo>
                  <a:pt x="5487873" y="3436132"/>
                  <a:pt x="5496812" y="3431424"/>
                  <a:pt x="5508729" y="3424364"/>
                </a:cubicBezTo>
                <a:cubicBezTo>
                  <a:pt x="5514687" y="3419657"/>
                  <a:pt x="5523626" y="3414949"/>
                  <a:pt x="5529584" y="3407889"/>
                </a:cubicBezTo>
                <a:cubicBezTo>
                  <a:pt x="5565336" y="3386708"/>
                  <a:pt x="5601088" y="3365525"/>
                  <a:pt x="5636839" y="3344344"/>
                </a:cubicBezTo>
                <a:cubicBezTo>
                  <a:pt x="5645778" y="3337284"/>
                  <a:pt x="5654714" y="3330223"/>
                  <a:pt x="5660674" y="3325516"/>
                </a:cubicBezTo>
                <a:cubicBezTo>
                  <a:pt x="5660674" y="3320809"/>
                  <a:pt x="5660674" y="3318455"/>
                  <a:pt x="5660674" y="3316101"/>
                </a:cubicBezTo>
                <a:cubicBezTo>
                  <a:pt x="5663653" y="3313749"/>
                  <a:pt x="5669611" y="3313749"/>
                  <a:pt x="5672591" y="3313749"/>
                </a:cubicBezTo>
                <a:cubicBezTo>
                  <a:pt x="5675570" y="3311395"/>
                  <a:pt x="5681528" y="3309041"/>
                  <a:pt x="5684509" y="3306688"/>
                </a:cubicBezTo>
                <a:cubicBezTo>
                  <a:pt x="5690467" y="3287860"/>
                  <a:pt x="5720260" y="3278445"/>
                  <a:pt x="5705363" y="3257264"/>
                </a:cubicBezTo>
                <a:cubicBezTo>
                  <a:pt x="5708342" y="3236082"/>
                  <a:pt x="5711321" y="3214901"/>
                  <a:pt x="5714301" y="3191366"/>
                </a:cubicBezTo>
                <a:cubicBezTo>
                  <a:pt x="5744094" y="3217254"/>
                  <a:pt x="5744094" y="3217254"/>
                  <a:pt x="5803680" y="3186659"/>
                </a:cubicBezTo>
                <a:cubicBezTo>
                  <a:pt x="5800701" y="3186659"/>
                  <a:pt x="5800701" y="3186659"/>
                  <a:pt x="5797722" y="3184305"/>
                </a:cubicBezTo>
                <a:cubicBezTo>
                  <a:pt x="5794742" y="3184305"/>
                  <a:pt x="5794742" y="3184305"/>
                  <a:pt x="5791762" y="3184305"/>
                </a:cubicBezTo>
                <a:cubicBezTo>
                  <a:pt x="5803680" y="3177245"/>
                  <a:pt x="5815597" y="3170184"/>
                  <a:pt x="5827515" y="3165477"/>
                </a:cubicBezTo>
                <a:cubicBezTo>
                  <a:pt x="5851349" y="3167830"/>
                  <a:pt x="5875183" y="3179599"/>
                  <a:pt x="5899018" y="3163124"/>
                </a:cubicBezTo>
                <a:cubicBezTo>
                  <a:pt x="5910935" y="3156062"/>
                  <a:pt x="5919872" y="3160770"/>
                  <a:pt x="5922852" y="3172537"/>
                </a:cubicBezTo>
                <a:cubicBezTo>
                  <a:pt x="5958603" y="3163124"/>
                  <a:pt x="5916893" y="3130175"/>
                  <a:pt x="5946686" y="3118407"/>
                </a:cubicBezTo>
                <a:cubicBezTo>
                  <a:pt x="5949666" y="3120760"/>
                  <a:pt x="5952645" y="3123113"/>
                  <a:pt x="5952645" y="3123113"/>
                </a:cubicBezTo>
                <a:cubicBezTo>
                  <a:pt x="5955624" y="3123113"/>
                  <a:pt x="5955624" y="3120760"/>
                  <a:pt x="5955624" y="3118407"/>
                </a:cubicBezTo>
                <a:cubicBezTo>
                  <a:pt x="5952645" y="3118407"/>
                  <a:pt x="5949666" y="3118407"/>
                  <a:pt x="5946686" y="3118407"/>
                </a:cubicBezTo>
                <a:cubicBezTo>
                  <a:pt x="5943707" y="3085457"/>
                  <a:pt x="5955624" y="3057215"/>
                  <a:pt x="5970521" y="3026620"/>
                </a:cubicBezTo>
                <a:cubicBezTo>
                  <a:pt x="5982438" y="3003084"/>
                  <a:pt x="6000313" y="2996023"/>
                  <a:pt x="6021169" y="3000731"/>
                </a:cubicBezTo>
                <a:cubicBezTo>
                  <a:pt x="6047983" y="3007792"/>
                  <a:pt x="6047983" y="3026620"/>
                  <a:pt x="6030106" y="3043095"/>
                </a:cubicBezTo>
                <a:cubicBezTo>
                  <a:pt x="6042024" y="3071336"/>
                  <a:pt x="6045003" y="3071336"/>
                  <a:pt x="6068837" y="3061922"/>
                </a:cubicBezTo>
                <a:cubicBezTo>
                  <a:pt x="6062880" y="3040741"/>
                  <a:pt x="6071816" y="3017206"/>
                  <a:pt x="6053941" y="2996023"/>
                </a:cubicBezTo>
                <a:cubicBezTo>
                  <a:pt x="6039045" y="2977196"/>
                  <a:pt x="6062880" y="2974842"/>
                  <a:pt x="6074797" y="2965428"/>
                </a:cubicBezTo>
                <a:cubicBezTo>
                  <a:pt x="6077776" y="2923064"/>
                  <a:pt x="6077776" y="2878348"/>
                  <a:pt x="6077776" y="2835985"/>
                </a:cubicBezTo>
                <a:cubicBezTo>
                  <a:pt x="6047983" y="2838338"/>
                  <a:pt x="6053941" y="2866580"/>
                  <a:pt x="6033087" y="2873640"/>
                </a:cubicBezTo>
                <a:cubicBezTo>
                  <a:pt x="6030106" y="2878348"/>
                  <a:pt x="6027127" y="2883056"/>
                  <a:pt x="6027127" y="2887762"/>
                </a:cubicBezTo>
                <a:cubicBezTo>
                  <a:pt x="5970521" y="2960721"/>
                  <a:pt x="5916893" y="3033680"/>
                  <a:pt x="5863265" y="3108992"/>
                </a:cubicBezTo>
                <a:cubicBezTo>
                  <a:pt x="5872204" y="3134881"/>
                  <a:pt x="5818576" y="3137235"/>
                  <a:pt x="5827515" y="3165477"/>
                </a:cubicBezTo>
                <a:cubicBezTo>
                  <a:pt x="5815597" y="3165477"/>
                  <a:pt x="5806659" y="3163124"/>
                  <a:pt x="5800701" y="3153710"/>
                </a:cubicBezTo>
                <a:cubicBezTo>
                  <a:pt x="5824536" y="3123113"/>
                  <a:pt x="5815597" y="3087811"/>
                  <a:pt x="5818576" y="3054862"/>
                </a:cubicBezTo>
                <a:cubicBezTo>
                  <a:pt x="5824536" y="3054862"/>
                  <a:pt x="5833473" y="3052508"/>
                  <a:pt x="5839433" y="3052508"/>
                </a:cubicBezTo>
                <a:cubicBezTo>
                  <a:pt x="5839433" y="3054862"/>
                  <a:pt x="5842411" y="3057215"/>
                  <a:pt x="5842411" y="3059568"/>
                </a:cubicBezTo>
                <a:cubicBezTo>
                  <a:pt x="5842411" y="3068983"/>
                  <a:pt x="5836452" y="3080751"/>
                  <a:pt x="5851349" y="3087811"/>
                </a:cubicBezTo>
                <a:cubicBezTo>
                  <a:pt x="5857308" y="3078397"/>
                  <a:pt x="5866246" y="3071336"/>
                  <a:pt x="5872204" y="3061922"/>
                </a:cubicBezTo>
                <a:cubicBezTo>
                  <a:pt x="5901997" y="3024266"/>
                  <a:pt x="5940728" y="2991317"/>
                  <a:pt x="5943707" y="2946601"/>
                </a:cubicBezTo>
                <a:cubicBezTo>
                  <a:pt x="5943707" y="2946601"/>
                  <a:pt x="5943707" y="2944247"/>
                  <a:pt x="5943707" y="2944247"/>
                </a:cubicBezTo>
                <a:cubicBezTo>
                  <a:pt x="5943707" y="2944247"/>
                  <a:pt x="5943707" y="2941893"/>
                  <a:pt x="5943707" y="2941893"/>
                </a:cubicBezTo>
                <a:cubicBezTo>
                  <a:pt x="5946686" y="2941893"/>
                  <a:pt x="5946686" y="2939539"/>
                  <a:pt x="5949666" y="2937186"/>
                </a:cubicBezTo>
                <a:cubicBezTo>
                  <a:pt x="5949666" y="2937186"/>
                  <a:pt x="5949666" y="2934832"/>
                  <a:pt x="5946686" y="2934832"/>
                </a:cubicBezTo>
                <a:cubicBezTo>
                  <a:pt x="5958603" y="2934832"/>
                  <a:pt x="5961582" y="2927772"/>
                  <a:pt x="5961582" y="2920712"/>
                </a:cubicBezTo>
                <a:cubicBezTo>
                  <a:pt x="5961582" y="2920712"/>
                  <a:pt x="5961582" y="2923064"/>
                  <a:pt x="5961582" y="2923064"/>
                </a:cubicBezTo>
                <a:cubicBezTo>
                  <a:pt x="5997334" y="2920712"/>
                  <a:pt x="5994355" y="2892469"/>
                  <a:pt x="6015210" y="2880702"/>
                </a:cubicBezTo>
                <a:cubicBezTo>
                  <a:pt x="6018191" y="2875994"/>
                  <a:pt x="6021169" y="2871288"/>
                  <a:pt x="6024148" y="2868934"/>
                </a:cubicBezTo>
                <a:cubicBezTo>
                  <a:pt x="6036066" y="2850105"/>
                  <a:pt x="6045003" y="2828924"/>
                  <a:pt x="6065858" y="2814803"/>
                </a:cubicBezTo>
                <a:cubicBezTo>
                  <a:pt x="6071816" y="2800682"/>
                  <a:pt x="6053941" y="2791268"/>
                  <a:pt x="6050963" y="2779500"/>
                </a:cubicBezTo>
                <a:cubicBezTo>
                  <a:pt x="6033087" y="2777147"/>
                  <a:pt x="6015210" y="2772440"/>
                  <a:pt x="5994355" y="2767733"/>
                </a:cubicBezTo>
                <a:cubicBezTo>
                  <a:pt x="5955624" y="2774794"/>
                  <a:pt x="5964563" y="2748906"/>
                  <a:pt x="5955624" y="2732430"/>
                </a:cubicBezTo>
                <a:cubicBezTo>
                  <a:pt x="5976481" y="2715955"/>
                  <a:pt x="5961582" y="2687714"/>
                  <a:pt x="5985417" y="2671239"/>
                </a:cubicBezTo>
                <a:cubicBezTo>
                  <a:pt x="6024148" y="2642996"/>
                  <a:pt x="6059901" y="2612401"/>
                  <a:pt x="6089693" y="2581805"/>
                </a:cubicBezTo>
                <a:cubicBezTo>
                  <a:pt x="6089693" y="2562977"/>
                  <a:pt x="6086713" y="2541796"/>
                  <a:pt x="6092673" y="2522967"/>
                </a:cubicBezTo>
                <a:cubicBezTo>
                  <a:pt x="6095651" y="2492372"/>
                  <a:pt x="6095651" y="2461776"/>
                  <a:pt x="6095651" y="2431181"/>
                </a:cubicBezTo>
                <a:cubicBezTo>
                  <a:pt x="6089693" y="2417060"/>
                  <a:pt x="6089693" y="2405292"/>
                  <a:pt x="6098630" y="2391171"/>
                </a:cubicBezTo>
                <a:cubicBezTo>
                  <a:pt x="6095651" y="2362928"/>
                  <a:pt x="6089693" y="2337039"/>
                  <a:pt x="6098630" y="2308798"/>
                </a:cubicBezTo>
                <a:cubicBezTo>
                  <a:pt x="6086713" y="2261728"/>
                  <a:pt x="6092673" y="2214657"/>
                  <a:pt x="6098630" y="2167587"/>
                </a:cubicBezTo>
                <a:cubicBezTo>
                  <a:pt x="6089693" y="2155819"/>
                  <a:pt x="6089693" y="2141698"/>
                  <a:pt x="6101609" y="2129931"/>
                </a:cubicBezTo>
                <a:cubicBezTo>
                  <a:pt x="6101609" y="2101689"/>
                  <a:pt x="6101609" y="2073447"/>
                  <a:pt x="6101609" y="2045204"/>
                </a:cubicBezTo>
                <a:cubicBezTo>
                  <a:pt x="6098630" y="2045204"/>
                  <a:pt x="6092673" y="2045204"/>
                  <a:pt x="6089693" y="2045204"/>
                </a:cubicBezTo>
                <a:close/>
                <a:moveTo>
                  <a:pt x="7531674" y="2024023"/>
                </a:moveTo>
                <a:cubicBezTo>
                  <a:pt x="7519758" y="2028730"/>
                  <a:pt x="7522737" y="2038144"/>
                  <a:pt x="7525716" y="2045204"/>
                </a:cubicBezTo>
                <a:cubicBezTo>
                  <a:pt x="7537633" y="2068739"/>
                  <a:pt x="7498902" y="2068739"/>
                  <a:pt x="7492944" y="2082860"/>
                </a:cubicBezTo>
                <a:cubicBezTo>
                  <a:pt x="7516778" y="2108749"/>
                  <a:pt x="7531674" y="2132284"/>
                  <a:pt x="7570405" y="2092274"/>
                </a:cubicBezTo>
                <a:cubicBezTo>
                  <a:pt x="7588281" y="2073447"/>
                  <a:pt x="7629991" y="2073447"/>
                  <a:pt x="7641908" y="2045204"/>
                </a:cubicBezTo>
                <a:cubicBezTo>
                  <a:pt x="7609137" y="2042850"/>
                  <a:pt x="7576365" y="2035790"/>
                  <a:pt x="7543591" y="2026376"/>
                </a:cubicBezTo>
                <a:cubicBezTo>
                  <a:pt x="7540612" y="2026376"/>
                  <a:pt x="7534655" y="2026376"/>
                  <a:pt x="7531674" y="2024023"/>
                </a:cubicBezTo>
                <a:close/>
                <a:moveTo>
                  <a:pt x="7889191" y="2019315"/>
                </a:moveTo>
                <a:cubicBezTo>
                  <a:pt x="7808749" y="2042850"/>
                  <a:pt x="7787895" y="2106395"/>
                  <a:pt x="7743206" y="2155819"/>
                </a:cubicBezTo>
                <a:cubicBezTo>
                  <a:pt x="7746185" y="2167587"/>
                  <a:pt x="7746185" y="2181708"/>
                  <a:pt x="7749164" y="2193475"/>
                </a:cubicBezTo>
                <a:cubicBezTo>
                  <a:pt x="7752143" y="2193475"/>
                  <a:pt x="7755123" y="2193475"/>
                  <a:pt x="7758102" y="2193475"/>
                </a:cubicBezTo>
                <a:cubicBezTo>
                  <a:pt x="7796833" y="2181708"/>
                  <a:pt x="7805770" y="2158173"/>
                  <a:pt x="7814709" y="2129931"/>
                </a:cubicBezTo>
                <a:cubicBezTo>
                  <a:pt x="7823646" y="2092274"/>
                  <a:pt x="7862377" y="2078154"/>
                  <a:pt x="7907066" y="2092274"/>
                </a:cubicBezTo>
                <a:cubicBezTo>
                  <a:pt x="7913025" y="2094628"/>
                  <a:pt x="7924943" y="2089922"/>
                  <a:pt x="7933880" y="2087568"/>
                </a:cubicBezTo>
                <a:cubicBezTo>
                  <a:pt x="7963674" y="2066387"/>
                  <a:pt x="7945797" y="2049912"/>
                  <a:pt x="7924943" y="2035790"/>
                </a:cubicBezTo>
                <a:cubicBezTo>
                  <a:pt x="7904087" y="2040498"/>
                  <a:pt x="7898129" y="2031083"/>
                  <a:pt x="7889191" y="2019315"/>
                </a:cubicBezTo>
                <a:close/>
                <a:moveTo>
                  <a:pt x="6423375" y="1979306"/>
                </a:moveTo>
                <a:cubicBezTo>
                  <a:pt x="6387623" y="1984013"/>
                  <a:pt x="6363788" y="2005194"/>
                  <a:pt x="6333995" y="2026376"/>
                </a:cubicBezTo>
                <a:cubicBezTo>
                  <a:pt x="6366768" y="2033436"/>
                  <a:pt x="6393581" y="2040498"/>
                  <a:pt x="6423375" y="2045204"/>
                </a:cubicBezTo>
                <a:cubicBezTo>
                  <a:pt x="6435291" y="2047558"/>
                  <a:pt x="6447208" y="2049912"/>
                  <a:pt x="6459126" y="2052265"/>
                </a:cubicBezTo>
                <a:cubicBezTo>
                  <a:pt x="6468064" y="2054618"/>
                  <a:pt x="6477001" y="2054618"/>
                  <a:pt x="6485940" y="2056972"/>
                </a:cubicBezTo>
                <a:cubicBezTo>
                  <a:pt x="6494878" y="2059325"/>
                  <a:pt x="6503815" y="2059325"/>
                  <a:pt x="6509774" y="2061679"/>
                </a:cubicBezTo>
                <a:cubicBezTo>
                  <a:pt x="6509774" y="2056972"/>
                  <a:pt x="6509774" y="2049912"/>
                  <a:pt x="6506795" y="2045204"/>
                </a:cubicBezTo>
                <a:cubicBezTo>
                  <a:pt x="6488919" y="2026376"/>
                  <a:pt x="6462105" y="2012255"/>
                  <a:pt x="6453168" y="1988720"/>
                </a:cubicBezTo>
                <a:cubicBezTo>
                  <a:pt x="6441250" y="1991074"/>
                  <a:pt x="6432312" y="1984013"/>
                  <a:pt x="6423375" y="1979306"/>
                </a:cubicBezTo>
                <a:close/>
                <a:moveTo>
                  <a:pt x="7829605" y="1969891"/>
                </a:moveTo>
                <a:cubicBezTo>
                  <a:pt x="7826626" y="1972245"/>
                  <a:pt x="7823646" y="1976953"/>
                  <a:pt x="7817688" y="1979306"/>
                </a:cubicBezTo>
                <a:cubicBezTo>
                  <a:pt x="7814709" y="1981659"/>
                  <a:pt x="7811730" y="1986367"/>
                  <a:pt x="7805770" y="1988720"/>
                </a:cubicBezTo>
                <a:cubicBezTo>
                  <a:pt x="7811730" y="1986367"/>
                  <a:pt x="7814709" y="1981659"/>
                  <a:pt x="7820667" y="1979306"/>
                </a:cubicBezTo>
                <a:cubicBezTo>
                  <a:pt x="7823646" y="1976953"/>
                  <a:pt x="7826626" y="1972245"/>
                  <a:pt x="7829605" y="1969891"/>
                </a:cubicBezTo>
                <a:close/>
                <a:moveTo>
                  <a:pt x="7233745" y="1951064"/>
                </a:moveTo>
                <a:cubicBezTo>
                  <a:pt x="7200973" y="1955770"/>
                  <a:pt x="7209910" y="1981659"/>
                  <a:pt x="7195013" y="1995780"/>
                </a:cubicBezTo>
                <a:cubicBezTo>
                  <a:pt x="7183096" y="2012255"/>
                  <a:pt x="7174159" y="2033436"/>
                  <a:pt x="7153303" y="2045204"/>
                </a:cubicBezTo>
                <a:cubicBezTo>
                  <a:pt x="7138407" y="2092274"/>
                  <a:pt x="7087758" y="2122870"/>
                  <a:pt x="7066904" y="2165233"/>
                </a:cubicBezTo>
                <a:cubicBezTo>
                  <a:pt x="7057965" y="2177000"/>
                  <a:pt x="7054986" y="2191122"/>
                  <a:pt x="7037111" y="2195829"/>
                </a:cubicBezTo>
                <a:cubicBezTo>
                  <a:pt x="7031151" y="2205243"/>
                  <a:pt x="7025193" y="2214657"/>
                  <a:pt x="7016255" y="2221718"/>
                </a:cubicBezTo>
                <a:cubicBezTo>
                  <a:pt x="7013276" y="2247607"/>
                  <a:pt x="6992422" y="2261728"/>
                  <a:pt x="6974545" y="2280556"/>
                </a:cubicBezTo>
                <a:cubicBezTo>
                  <a:pt x="6938794" y="2337039"/>
                  <a:pt x="6897084" y="2388817"/>
                  <a:pt x="6852395" y="2438241"/>
                </a:cubicBezTo>
                <a:cubicBezTo>
                  <a:pt x="6831539" y="2461776"/>
                  <a:pt x="6816642" y="2485311"/>
                  <a:pt x="6840477" y="2513554"/>
                </a:cubicBezTo>
                <a:cubicBezTo>
                  <a:pt x="6855374" y="2530029"/>
                  <a:pt x="6825581" y="2541796"/>
                  <a:pt x="6828560" y="2558270"/>
                </a:cubicBezTo>
                <a:cubicBezTo>
                  <a:pt x="6903042" y="2534735"/>
                  <a:pt x="6953690" y="2487665"/>
                  <a:pt x="7016255" y="2450008"/>
                </a:cubicBezTo>
                <a:cubicBezTo>
                  <a:pt x="7102656" y="2395878"/>
                  <a:pt x="7197992" y="2348807"/>
                  <a:pt x="7272476" y="2280556"/>
                </a:cubicBezTo>
                <a:cubicBezTo>
                  <a:pt x="7272476" y="2268788"/>
                  <a:pt x="7272476" y="2254667"/>
                  <a:pt x="7272476" y="2242899"/>
                </a:cubicBezTo>
                <a:cubicBezTo>
                  <a:pt x="7251620" y="2162880"/>
                  <a:pt x="7263537" y="2080507"/>
                  <a:pt x="7248641" y="2000488"/>
                </a:cubicBezTo>
                <a:cubicBezTo>
                  <a:pt x="7245662" y="1984013"/>
                  <a:pt x="7248641" y="1965185"/>
                  <a:pt x="7233745" y="1951064"/>
                </a:cubicBezTo>
                <a:close/>
                <a:moveTo>
                  <a:pt x="6584256" y="1878105"/>
                </a:moveTo>
                <a:cubicBezTo>
                  <a:pt x="6533609" y="1880459"/>
                  <a:pt x="6500836" y="1925175"/>
                  <a:pt x="6518711" y="1960478"/>
                </a:cubicBezTo>
                <a:cubicBezTo>
                  <a:pt x="6500836" y="1972245"/>
                  <a:pt x="6497857" y="1951064"/>
                  <a:pt x="6482961" y="1948710"/>
                </a:cubicBezTo>
                <a:cubicBezTo>
                  <a:pt x="6485940" y="1960478"/>
                  <a:pt x="6479982" y="1969891"/>
                  <a:pt x="6471043" y="1979306"/>
                </a:cubicBezTo>
                <a:cubicBezTo>
                  <a:pt x="6506795" y="2005194"/>
                  <a:pt x="6518711" y="2052265"/>
                  <a:pt x="6578299" y="2056972"/>
                </a:cubicBezTo>
                <a:cubicBezTo>
                  <a:pt x="6578299" y="2049912"/>
                  <a:pt x="6578299" y="2042850"/>
                  <a:pt x="6578299" y="2035790"/>
                </a:cubicBezTo>
                <a:cubicBezTo>
                  <a:pt x="6563402" y="2007548"/>
                  <a:pt x="6515732" y="1995780"/>
                  <a:pt x="6518711" y="1960478"/>
                </a:cubicBezTo>
                <a:cubicBezTo>
                  <a:pt x="6542546" y="1976953"/>
                  <a:pt x="6566381" y="1993426"/>
                  <a:pt x="6590216" y="2009901"/>
                </a:cubicBezTo>
                <a:cubicBezTo>
                  <a:pt x="6593195" y="1972245"/>
                  <a:pt x="6593195" y="1932235"/>
                  <a:pt x="6593195" y="1892226"/>
                </a:cubicBezTo>
                <a:cubicBezTo>
                  <a:pt x="6590216" y="1887519"/>
                  <a:pt x="6587235" y="1878105"/>
                  <a:pt x="6584256" y="1878105"/>
                </a:cubicBezTo>
                <a:close/>
                <a:moveTo>
                  <a:pt x="7603179" y="1856924"/>
                </a:moveTo>
                <a:cubicBezTo>
                  <a:pt x="7624033" y="1852216"/>
                  <a:pt x="7627012" y="1866337"/>
                  <a:pt x="7632971" y="1875751"/>
                </a:cubicBezTo>
                <a:cubicBezTo>
                  <a:pt x="7615094" y="1878105"/>
                  <a:pt x="7606158" y="1871044"/>
                  <a:pt x="7603179" y="1856924"/>
                </a:cubicBezTo>
                <a:close/>
                <a:moveTo>
                  <a:pt x="6304202" y="1856924"/>
                </a:moveTo>
                <a:cubicBezTo>
                  <a:pt x="6274410" y="1901640"/>
                  <a:pt x="6301223" y="1948710"/>
                  <a:pt x="6292285" y="1995780"/>
                </a:cubicBezTo>
                <a:cubicBezTo>
                  <a:pt x="6331016" y="1984013"/>
                  <a:pt x="6363788" y="1965185"/>
                  <a:pt x="6390602" y="1939296"/>
                </a:cubicBezTo>
                <a:cubicBezTo>
                  <a:pt x="6360809" y="1911054"/>
                  <a:pt x="6333995" y="1885165"/>
                  <a:pt x="6304202" y="1856924"/>
                </a:cubicBezTo>
                <a:close/>
                <a:moveTo>
                  <a:pt x="6399540" y="1816914"/>
                </a:moveTo>
                <a:cubicBezTo>
                  <a:pt x="6396561" y="1816914"/>
                  <a:pt x="6393581" y="1819267"/>
                  <a:pt x="6387623" y="1819267"/>
                </a:cubicBezTo>
                <a:cubicBezTo>
                  <a:pt x="6384644" y="1828681"/>
                  <a:pt x="6402519" y="1838095"/>
                  <a:pt x="6390602" y="1845156"/>
                </a:cubicBezTo>
                <a:cubicBezTo>
                  <a:pt x="6411458" y="1840449"/>
                  <a:pt x="6411458" y="1856924"/>
                  <a:pt x="6417416" y="1866337"/>
                </a:cubicBezTo>
                <a:cubicBezTo>
                  <a:pt x="6441250" y="1875751"/>
                  <a:pt x="6465085" y="1892226"/>
                  <a:pt x="6494878" y="1882811"/>
                </a:cubicBezTo>
                <a:cubicBezTo>
                  <a:pt x="6506795" y="1866337"/>
                  <a:pt x="6548506" y="1868691"/>
                  <a:pt x="6542546" y="1838095"/>
                </a:cubicBezTo>
                <a:cubicBezTo>
                  <a:pt x="6512753" y="1833387"/>
                  <a:pt x="6482961" y="1826327"/>
                  <a:pt x="6453168" y="1821621"/>
                </a:cubicBezTo>
                <a:cubicBezTo>
                  <a:pt x="6447208" y="1819267"/>
                  <a:pt x="6441250" y="1819267"/>
                  <a:pt x="6435291" y="1819267"/>
                </a:cubicBezTo>
                <a:cubicBezTo>
                  <a:pt x="6429333" y="1819267"/>
                  <a:pt x="6429333" y="1819267"/>
                  <a:pt x="6429333" y="1819267"/>
                </a:cubicBezTo>
                <a:cubicBezTo>
                  <a:pt x="6426354" y="1816914"/>
                  <a:pt x="6426354" y="1816914"/>
                  <a:pt x="6426354" y="1816914"/>
                </a:cubicBezTo>
                <a:cubicBezTo>
                  <a:pt x="6417416" y="1816914"/>
                  <a:pt x="6408479" y="1816914"/>
                  <a:pt x="6399540" y="1816914"/>
                </a:cubicBezTo>
                <a:close/>
                <a:moveTo>
                  <a:pt x="8470154" y="1791025"/>
                </a:moveTo>
                <a:cubicBezTo>
                  <a:pt x="8425465" y="1805146"/>
                  <a:pt x="8410569" y="1833387"/>
                  <a:pt x="8401630" y="1866337"/>
                </a:cubicBezTo>
                <a:cubicBezTo>
                  <a:pt x="8398651" y="1885165"/>
                  <a:pt x="8413548" y="1880459"/>
                  <a:pt x="8425465" y="1878105"/>
                </a:cubicBezTo>
                <a:cubicBezTo>
                  <a:pt x="8455258" y="1863984"/>
                  <a:pt x="8461216" y="1840449"/>
                  <a:pt x="8473133" y="1819267"/>
                </a:cubicBezTo>
                <a:cubicBezTo>
                  <a:pt x="8473133" y="1809852"/>
                  <a:pt x="8470154" y="1800439"/>
                  <a:pt x="8470154" y="1791025"/>
                </a:cubicBezTo>
                <a:close/>
                <a:moveTo>
                  <a:pt x="6283348" y="1779257"/>
                </a:moveTo>
                <a:cubicBezTo>
                  <a:pt x="6289306" y="1793379"/>
                  <a:pt x="6313141" y="1800439"/>
                  <a:pt x="6325058" y="1809852"/>
                </a:cubicBezTo>
                <a:lnTo>
                  <a:pt x="6326250" y="1808911"/>
                </a:lnTo>
                <a:lnTo>
                  <a:pt x="6328037" y="1809852"/>
                </a:lnTo>
                <a:cubicBezTo>
                  <a:pt x="6322078" y="1821621"/>
                  <a:pt x="6310160" y="1816914"/>
                  <a:pt x="6301223" y="1819267"/>
                </a:cubicBezTo>
                <a:cubicBezTo>
                  <a:pt x="6331016" y="1847509"/>
                  <a:pt x="6357830" y="1875751"/>
                  <a:pt x="6387623" y="1903994"/>
                </a:cubicBezTo>
                <a:cubicBezTo>
                  <a:pt x="6399540" y="1901640"/>
                  <a:pt x="6420395" y="1908700"/>
                  <a:pt x="6423375" y="1896932"/>
                </a:cubicBezTo>
                <a:cubicBezTo>
                  <a:pt x="6423375" y="1887519"/>
                  <a:pt x="6408479" y="1875751"/>
                  <a:pt x="6399540" y="1866337"/>
                </a:cubicBezTo>
                <a:cubicBezTo>
                  <a:pt x="6390602" y="1861630"/>
                  <a:pt x="6387623" y="1854570"/>
                  <a:pt x="6387623" y="1847509"/>
                </a:cubicBezTo>
                <a:cubicBezTo>
                  <a:pt x="6357830" y="1840449"/>
                  <a:pt x="6348892" y="1821621"/>
                  <a:pt x="6339955" y="1800439"/>
                </a:cubicBezTo>
                <a:cubicBezTo>
                  <a:pt x="6339955" y="1800439"/>
                  <a:pt x="6336974" y="1800439"/>
                  <a:pt x="6336974" y="1800439"/>
                </a:cubicBezTo>
                <a:lnTo>
                  <a:pt x="6326250" y="1808911"/>
                </a:lnTo>
                <a:lnTo>
                  <a:pt x="6302341" y="1796321"/>
                </a:lnTo>
                <a:cubicBezTo>
                  <a:pt x="6293775" y="1791613"/>
                  <a:pt x="6286327" y="1786317"/>
                  <a:pt x="6283348" y="1779257"/>
                </a:cubicBezTo>
                <a:close/>
                <a:moveTo>
                  <a:pt x="7522737" y="1741601"/>
                </a:moveTo>
                <a:cubicBezTo>
                  <a:pt x="7504860" y="1751015"/>
                  <a:pt x="7525716" y="1760428"/>
                  <a:pt x="7522737" y="1769843"/>
                </a:cubicBezTo>
                <a:cubicBezTo>
                  <a:pt x="7525716" y="1769843"/>
                  <a:pt x="7531674" y="1772196"/>
                  <a:pt x="7534655" y="1772196"/>
                </a:cubicBezTo>
                <a:cubicBezTo>
                  <a:pt x="7540612" y="1779257"/>
                  <a:pt x="7543591" y="1786317"/>
                  <a:pt x="7549551" y="1793379"/>
                </a:cubicBezTo>
                <a:cubicBezTo>
                  <a:pt x="7597219" y="1816914"/>
                  <a:pt x="7618075" y="1795732"/>
                  <a:pt x="7635950" y="1765136"/>
                </a:cubicBezTo>
                <a:cubicBezTo>
                  <a:pt x="7632971" y="1765136"/>
                  <a:pt x="7629991" y="1762782"/>
                  <a:pt x="7627012" y="1762782"/>
                </a:cubicBezTo>
                <a:cubicBezTo>
                  <a:pt x="7591261" y="1755722"/>
                  <a:pt x="7558488" y="1748661"/>
                  <a:pt x="7522737" y="1741601"/>
                </a:cubicBezTo>
                <a:close/>
                <a:moveTo>
                  <a:pt x="7451234" y="1727480"/>
                </a:moveTo>
                <a:cubicBezTo>
                  <a:pt x="7430378" y="1758076"/>
                  <a:pt x="7454213" y="1781611"/>
                  <a:pt x="7472088" y="1807500"/>
                </a:cubicBezTo>
                <a:cubicBezTo>
                  <a:pt x="7451234" y="1800439"/>
                  <a:pt x="7433357" y="1798085"/>
                  <a:pt x="7439317" y="1823974"/>
                </a:cubicBezTo>
                <a:cubicBezTo>
                  <a:pt x="7442296" y="1849862"/>
                  <a:pt x="7445275" y="1875751"/>
                  <a:pt x="7448254" y="1899286"/>
                </a:cubicBezTo>
                <a:cubicBezTo>
                  <a:pt x="7463150" y="1889872"/>
                  <a:pt x="7481027" y="1880459"/>
                  <a:pt x="7495923" y="1871044"/>
                </a:cubicBezTo>
                <a:cubicBezTo>
                  <a:pt x="7501881" y="1854570"/>
                  <a:pt x="7484006" y="1842803"/>
                  <a:pt x="7478048" y="1828681"/>
                </a:cubicBezTo>
                <a:cubicBezTo>
                  <a:pt x="7540612" y="1831035"/>
                  <a:pt x="7519758" y="1863984"/>
                  <a:pt x="7516778" y="1889872"/>
                </a:cubicBezTo>
                <a:cubicBezTo>
                  <a:pt x="7510820" y="1892226"/>
                  <a:pt x="7507841" y="1894579"/>
                  <a:pt x="7501881" y="1896932"/>
                </a:cubicBezTo>
                <a:cubicBezTo>
                  <a:pt x="7489964" y="1906348"/>
                  <a:pt x="7478048" y="1915761"/>
                  <a:pt x="7463150" y="1925175"/>
                </a:cubicBezTo>
                <a:cubicBezTo>
                  <a:pt x="7463150" y="1925175"/>
                  <a:pt x="7460171" y="1925175"/>
                  <a:pt x="7460171" y="1925175"/>
                </a:cubicBezTo>
                <a:cubicBezTo>
                  <a:pt x="7478048" y="1936943"/>
                  <a:pt x="7507841" y="1932235"/>
                  <a:pt x="7522737" y="1951064"/>
                </a:cubicBezTo>
                <a:cubicBezTo>
                  <a:pt x="7531674" y="1951064"/>
                  <a:pt x="7537633" y="1951064"/>
                  <a:pt x="7546570" y="1951064"/>
                </a:cubicBezTo>
                <a:cubicBezTo>
                  <a:pt x="7567426" y="1946356"/>
                  <a:pt x="7585302" y="1962831"/>
                  <a:pt x="7606158" y="1955770"/>
                </a:cubicBezTo>
                <a:cubicBezTo>
                  <a:pt x="7606158" y="1936943"/>
                  <a:pt x="7573384" y="1934589"/>
                  <a:pt x="7579344" y="1913408"/>
                </a:cubicBezTo>
                <a:cubicBezTo>
                  <a:pt x="7615094" y="1920468"/>
                  <a:pt x="7629991" y="1944004"/>
                  <a:pt x="7641908" y="1969891"/>
                </a:cubicBezTo>
                <a:cubicBezTo>
                  <a:pt x="7644889" y="1967539"/>
                  <a:pt x="7650847" y="1969891"/>
                  <a:pt x="7653826" y="1972245"/>
                </a:cubicBezTo>
                <a:cubicBezTo>
                  <a:pt x="7677661" y="1969891"/>
                  <a:pt x="7668722" y="1951064"/>
                  <a:pt x="7677661" y="1941650"/>
                </a:cubicBezTo>
                <a:cubicBezTo>
                  <a:pt x="7671701" y="1915761"/>
                  <a:pt x="7627012" y="1906348"/>
                  <a:pt x="7635950" y="1875751"/>
                </a:cubicBezTo>
                <a:cubicBezTo>
                  <a:pt x="7644889" y="1878105"/>
                  <a:pt x="7656805" y="1901640"/>
                  <a:pt x="7665743" y="1873397"/>
                </a:cubicBezTo>
                <a:cubicBezTo>
                  <a:pt x="7665743" y="1849862"/>
                  <a:pt x="7662764" y="1826327"/>
                  <a:pt x="7659785" y="1802792"/>
                </a:cubicBezTo>
                <a:cubicBezTo>
                  <a:pt x="7621054" y="1805146"/>
                  <a:pt x="7609137" y="1828681"/>
                  <a:pt x="7603179" y="1856924"/>
                </a:cubicBezTo>
                <a:cubicBezTo>
                  <a:pt x="7591261" y="1856924"/>
                  <a:pt x="7579344" y="1856924"/>
                  <a:pt x="7567426" y="1856924"/>
                </a:cubicBezTo>
                <a:cubicBezTo>
                  <a:pt x="7561468" y="1875751"/>
                  <a:pt x="7582323" y="1892226"/>
                  <a:pt x="7579344" y="1913408"/>
                </a:cubicBezTo>
                <a:cubicBezTo>
                  <a:pt x="7549551" y="1918115"/>
                  <a:pt x="7555509" y="1887519"/>
                  <a:pt x="7531674" y="1885165"/>
                </a:cubicBezTo>
                <a:cubicBezTo>
                  <a:pt x="7537633" y="1875751"/>
                  <a:pt x="7540612" y="1866337"/>
                  <a:pt x="7546570" y="1856924"/>
                </a:cubicBezTo>
                <a:cubicBezTo>
                  <a:pt x="7552530" y="1838095"/>
                  <a:pt x="7546570" y="1819267"/>
                  <a:pt x="7540612" y="1802792"/>
                </a:cubicBezTo>
                <a:cubicBezTo>
                  <a:pt x="7534655" y="1795732"/>
                  <a:pt x="7531674" y="1786317"/>
                  <a:pt x="7525716" y="1779257"/>
                </a:cubicBezTo>
                <a:cubicBezTo>
                  <a:pt x="7522737" y="1776904"/>
                  <a:pt x="7519758" y="1774550"/>
                  <a:pt x="7519758" y="1772196"/>
                </a:cubicBezTo>
                <a:cubicBezTo>
                  <a:pt x="7501881" y="1772196"/>
                  <a:pt x="7495923" y="1760428"/>
                  <a:pt x="7486985" y="1751015"/>
                </a:cubicBezTo>
                <a:cubicBezTo>
                  <a:pt x="7475067" y="1741601"/>
                  <a:pt x="7463150" y="1734541"/>
                  <a:pt x="7451234" y="1727480"/>
                </a:cubicBezTo>
                <a:close/>
                <a:moveTo>
                  <a:pt x="6411458" y="1675702"/>
                </a:moveTo>
                <a:cubicBezTo>
                  <a:pt x="6378684" y="1670996"/>
                  <a:pt x="6363788" y="1699238"/>
                  <a:pt x="6333995" y="1699238"/>
                </a:cubicBezTo>
                <a:cubicBezTo>
                  <a:pt x="6339955" y="1703945"/>
                  <a:pt x="6331016" y="1708652"/>
                  <a:pt x="6333995" y="1713358"/>
                </a:cubicBezTo>
                <a:cubicBezTo>
                  <a:pt x="6336974" y="1713358"/>
                  <a:pt x="6336974" y="1713358"/>
                  <a:pt x="6336974" y="1713358"/>
                </a:cubicBezTo>
                <a:cubicBezTo>
                  <a:pt x="6339955" y="1715712"/>
                  <a:pt x="6339955" y="1715712"/>
                  <a:pt x="6339955" y="1715712"/>
                </a:cubicBezTo>
                <a:cubicBezTo>
                  <a:pt x="6348892" y="1718066"/>
                  <a:pt x="6354851" y="1722773"/>
                  <a:pt x="6360809" y="1725126"/>
                </a:cubicBezTo>
                <a:cubicBezTo>
                  <a:pt x="6378684" y="1720420"/>
                  <a:pt x="6396561" y="1722773"/>
                  <a:pt x="6414437" y="1732187"/>
                </a:cubicBezTo>
                <a:cubicBezTo>
                  <a:pt x="6429333" y="1734541"/>
                  <a:pt x="6444229" y="1736893"/>
                  <a:pt x="6459126" y="1736893"/>
                </a:cubicBezTo>
                <a:cubicBezTo>
                  <a:pt x="6471043" y="1739247"/>
                  <a:pt x="6485940" y="1743955"/>
                  <a:pt x="6491899" y="1739247"/>
                </a:cubicBezTo>
                <a:cubicBezTo>
                  <a:pt x="6500836" y="1732187"/>
                  <a:pt x="6485940" y="1725126"/>
                  <a:pt x="6479982" y="1718066"/>
                </a:cubicBezTo>
                <a:cubicBezTo>
                  <a:pt x="6465085" y="1706298"/>
                  <a:pt x="6450189" y="1694531"/>
                  <a:pt x="6444229" y="1678056"/>
                </a:cubicBezTo>
                <a:cubicBezTo>
                  <a:pt x="6432312" y="1678056"/>
                  <a:pt x="6420395" y="1675702"/>
                  <a:pt x="6411458" y="1675702"/>
                </a:cubicBezTo>
                <a:close/>
                <a:moveTo>
                  <a:pt x="6471043" y="1638046"/>
                </a:moveTo>
                <a:cubicBezTo>
                  <a:pt x="6471043" y="1649813"/>
                  <a:pt x="6471043" y="1659228"/>
                  <a:pt x="6468064" y="1668642"/>
                </a:cubicBezTo>
                <a:cubicBezTo>
                  <a:pt x="6497857" y="1711005"/>
                  <a:pt x="6524671" y="1753368"/>
                  <a:pt x="6590216" y="1762782"/>
                </a:cubicBezTo>
                <a:cubicBezTo>
                  <a:pt x="6602132" y="1755722"/>
                  <a:pt x="6599153" y="1743955"/>
                  <a:pt x="6602132" y="1734541"/>
                </a:cubicBezTo>
                <a:cubicBezTo>
                  <a:pt x="6602132" y="1729833"/>
                  <a:pt x="6602132" y="1727480"/>
                  <a:pt x="6599153" y="1725126"/>
                </a:cubicBezTo>
                <a:cubicBezTo>
                  <a:pt x="6542546" y="1720420"/>
                  <a:pt x="6518711" y="1687470"/>
                  <a:pt x="6506795" y="1649813"/>
                </a:cubicBezTo>
                <a:cubicBezTo>
                  <a:pt x="6488919" y="1661582"/>
                  <a:pt x="6485940" y="1638046"/>
                  <a:pt x="6471043" y="1638046"/>
                </a:cubicBezTo>
                <a:close/>
                <a:moveTo>
                  <a:pt x="8604223" y="1593329"/>
                </a:moveTo>
                <a:cubicBezTo>
                  <a:pt x="8544636" y="1605097"/>
                  <a:pt x="8511865" y="1645107"/>
                  <a:pt x="8464196" y="1670996"/>
                </a:cubicBezTo>
                <a:cubicBezTo>
                  <a:pt x="8470154" y="1689823"/>
                  <a:pt x="8464196" y="1708652"/>
                  <a:pt x="8449299" y="1722773"/>
                </a:cubicBezTo>
                <a:cubicBezTo>
                  <a:pt x="8449299" y="1741601"/>
                  <a:pt x="8428444" y="1758076"/>
                  <a:pt x="8443341" y="1774550"/>
                </a:cubicBezTo>
                <a:cubicBezTo>
                  <a:pt x="8508886" y="1765136"/>
                  <a:pt x="8496968" y="1711005"/>
                  <a:pt x="8529740" y="1675702"/>
                </a:cubicBezTo>
                <a:cubicBezTo>
                  <a:pt x="8532719" y="1696885"/>
                  <a:pt x="8532719" y="1708652"/>
                  <a:pt x="8532719" y="1722773"/>
                </a:cubicBezTo>
                <a:cubicBezTo>
                  <a:pt x="8541657" y="1722773"/>
                  <a:pt x="8547617" y="1722773"/>
                  <a:pt x="8556554" y="1722773"/>
                </a:cubicBezTo>
                <a:cubicBezTo>
                  <a:pt x="8571450" y="1708652"/>
                  <a:pt x="8565492" y="1692177"/>
                  <a:pt x="8562513" y="1675702"/>
                </a:cubicBezTo>
                <a:cubicBezTo>
                  <a:pt x="8556554" y="1656875"/>
                  <a:pt x="8568471" y="1642753"/>
                  <a:pt x="8592306" y="1656875"/>
                </a:cubicBezTo>
                <a:cubicBezTo>
                  <a:pt x="8625078" y="1675702"/>
                  <a:pt x="8651892" y="1670996"/>
                  <a:pt x="8663809" y="1647461"/>
                </a:cubicBezTo>
                <a:cubicBezTo>
                  <a:pt x="8681684" y="1623926"/>
                  <a:pt x="8642953" y="1619218"/>
                  <a:pt x="8625078" y="1607451"/>
                </a:cubicBezTo>
                <a:cubicBezTo>
                  <a:pt x="8622099" y="1607451"/>
                  <a:pt x="8619120" y="1605097"/>
                  <a:pt x="8616139" y="1602743"/>
                </a:cubicBezTo>
                <a:cubicBezTo>
                  <a:pt x="8613160" y="1600391"/>
                  <a:pt x="8607202" y="1595683"/>
                  <a:pt x="8604223" y="1593329"/>
                </a:cubicBezTo>
                <a:close/>
                <a:moveTo>
                  <a:pt x="6566381" y="1567441"/>
                </a:moveTo>
                <a:cubicBezTo>
                  <a:pt x="6536588" y="1590976"/>
                  <a:pt x="6482961" y="1602743"/>
                  <a:pt x="6506795" y="1647461"/>
                </a:cubicBezTo>
                <a:cubicBezTo>
                  <a:pt x="6539567" y="1659228"/>
                  <a:pt x="6548506" y="1687470"/>
                  <a:pt x="6584256" y="1703945"/>
                </a:cubicBezTo>
                <a:cubicBezTo>
                  <a:pt x="6593195" y="1659228"/>
                  <a:pt x="6584256" y="1616864"/>
                  <a:pt x="6581277" y="1574502"/>
                </a:cubicBezTo>
                <a:cubicBezTo>
                  <a:pt x="6575320" y="1572148"/>
                  <a:pt x="6569360" y="1569794"/>
                  <a:pt x="6566381" y="1567441"/>
                </a:cubicBezTo>
                <a:close/>
                <a:moveTo>
                  <a:pt x="7603179" y="1527431"/>
                </a:moveTo>
                <a:cubicBezTo>
                  <a:pt x="7552530" y="1560381"/>
                  <a:pt x="7618075" y="1581562"/>
                  <a:pt x="7615094" y="1609804"/>
                </a:cubicBezTo>
                <a:cubicBezTo>
                  <a:pt x="7582323" y="1607451"/>
                  <a:pt x="7576365" y="1562734"/>
                  <a:pt x="7534655" y="1574502"/>
                </a:cubicBezTo>
                <a:cubicBezTo>
                  <a:pt x="7525716" y="1595683"/>
                  <a:pt x="7552530" y="1609804"/>
                  <a:pt x="7555509" y="1630986"/>
                </a:cubicBezTo>
                <a:cubicBezTo>
                  <a:pt x="7528695" y="1638046"/>
                  <a:pt x="7528695" y="1612158"/>
                  <a:pt x="7510820" y="1607451"/>
                </a:cubicBezTo>
                <a:cubicBezTo>
                  <a:pt x="7486985" y="1605097"/>
                  <a:pt x="7484006" y="1621572"/>
                  <a:pt x="7472088" y="1630986"/>
                </a:cubicBezTo>
                <a:cubicBezTo>
                  <a:pt x="7469109" y="1638046"/>
                  <a:pt x="7469109" y="1647461"/>
                  <a:pt x="7484006" y="1649813"/>
                </a:cubicBezTo>
                <a:cubicBezTo>
                  <a:pt x="7498902" y="1654521"/>
                  <a:pt x="7516778" y="1656875"/>
                  <a:pt x="7534655" y="1661582"/>
                </a:cubicBezTo>
                <a:cubicBezTo>
                  <a:pt x="7540612" y="1661582"/>
                  <a:pt x="7546570" y="1661582"/>
                  <a:pt x="7552530" y="1661582"/>
                </a:cubicBezTo>
                <a:cubicBezTo>
                  <a:pt x="7555509" y="1663935"/>
                  <a:pt x="7561468" y="1663935"/>
                  <a:pt x="7564447" y="1663935"/>
                </a:cubicBezTo>
                <a:cubicBezTo>
                  <a:pt x="7564447" y="1661582"/>
                  <a:pt x="7564447" y="1656875"/>
                  <a:pt x="7561468" y="1654521"/>
                </a:cubicBezTo>
                <a:cubicBezTo>
                  <a:pt x="7561468" y="1645107"/>
                  <a:pt x="7540612" y="1642753"/>
                  <a:pt x="7555509" y="1630986"/>
                </a:cubicBezTo>
                <a:cubicBezTo>
                  <a:pt x="7567426" y="1635693"/>
                  <a:pt x="7576365" y="1642753"/>
                  <a:pt x="7588281" y="1649813"/>
                </a:cubicBezTo>
                <a:cubicBezTo>
                  <a:pt x="7600198" y="1659228"/>
                  <a:pt x="7606158" y="1685117"/>
                  <a:pt x="7627012" y="1670996"/>
                </a:cubicBezTo>
                <a:cubicBezTo>
                  <a:pt x="7656805" y="1654521"/>
                  <a:pt x="7635950" y="1635693"/>
                  <a:pt x="7618075" y="1621572"/>
                </a:cubicBezTo>
                <a:cubicBezTo>
                  <a:pt x="7618075" y="1619218"/>
                  <a:pt x="7615094" y="1619218"/>
                  <a:pt x="7615094" y="1619218"/>
                </a:cubicBezTo>
                <a:cubicBezTo>
                  <a:pt x="7615094" y="1616864"/>
                  <a:pt x="7615094" y="1614511"/>
                  <a:pt x="7615094" y="1612158"/>
                </a:cubicBezTo>
                <a:cubicBezTo>
                  <a:pt x="7624033" y="1612158"/>
                  <a:pt x="7632971" y="1612158"/>
                  <a:pt x="7638929" y="1612158"/>
                </a:cubicBezTo>
                <a:cubicBezTo>
                  <a:pt x="7641908" y="1605097"/>
                  <a:pt x="7641908" y="1598037"/>
                  <a:pt x="7641908" y="1593329"/>
                </a:cubicBezTo>
                <a:cubicBezTo>
                  <a:pt x="7641908" y="1565087"/>
                  <a:pt x="7629991" y="1543906"/>
                  <a:pt x="7603179" y="1527431"/>
                </a:cubicBezTo>
                <a:close/>
                <a:moveTo>
                  <a:pt x="6411458" y="1520371"/>
                </a:moveTo>
                <a:cubicBezTo>
                  <a:pt x="6408479" y="1525078"/>
                  <a:pt x="6402519" y="1529784"/>
                  <a:pt x="6399540" y="1534492"/>
                </a:cubicBezTo>
                <a:cubicBezTo>
                  <a:pt x="6402519" y="1541552"/>
                  <a:pt x="6405498" y="1548613"/>
                  <a:pt x="6411458" y="1555673"/>
                </a:cubicBezTo>
                <a:cubicBezTo>
                  <a:pt x="6420395" y="1555673"/>
                  <a:pt x="6423375" y="1560381"/>
                  <a:pt x="6423375" y="1567441"/>
                </a:cubicBezTo>
                <a:cubicBezTo>
                  <a:pt x="6435291" y="1572148"/>
                  <a:pt x="6447208" y="1576856"/>
                  <a:pt x="6459126" y="1581562"/>
                </a:cubicBezTo>
                <a:cubicBezTo>
                  <a:pt x="6488919" y="1574502"/>
                  <a:pt x="6518711" y="1565087"/>
                  <a:pt x="6527650" y="1539199"/>
                </a:cubicBezTo>
                <a:cubicBezTo>
                  <a:pt x="6500836" y="1534492"/>
                  <a:pt x="6477001" y="1529784"/>
                  <a:pt x="6450189" y="1525078"/>
                </a:cubicBezTo>
                <a:cubicBezTo>
                  <a:pt x="6438271" y="1522724"/>
                  <a:pt x="6423375" y="1520371"/>
                  <a:pt x="6411458" y="1520371"/>
                </a:cubicBezTo>
                <a:close/>
                <a:moveTo>
                  <a:pt x="7463150" y="1414463"/>
                </a:moveTo>
                <a:cubicBezTo>
                  <a:pt x="7460171" y="1423877"/>
                  <a:pt x="7457192" y="1440352"/>
                  <a:pt x="7448254" y="1437998"/>
                </a:cubicBezTo>
                <a:cubicBezTo>
                  <a:pt x="7457192" y="1440352"/>
                  <a:pt x="7460171" y="1426230"/>
                  <a:pt x="7463150" y="1414463"/>
                </a:cubicBezTo>
                <a:close/>
                <a:moveTo>
                  <a:pt x="6935815" y="1383867"/>
                </a:moveTo>
                <a:cubicBezTo>
                  <a:pt x="6923898" y="1383867"/>
                  <a:pt x="6914959" y="1386220"/>
                  <a:pt x="6903042" y="1388574"/>
                </a:cubicBezTo>
                <a:cubicBezTo>
                  <a:pt x="6879207" y="1397988"/>
                  <a:pt x="6855374" y="1407402"/>
                  <a:pt x="6828560" y="1419169"/>
                </a:cubicBezTo>
                <a:cubicBezTo>
                  <a:pt x="6816642" y="1442704"/>
                  <a:pt x="6804725" y="1466239"/>
                  <a:pt x="6795787" y="1487422"/>
                </a:cubicBezTo>
                <a:cubicBezTo>
                  <a:pt x="6765994" y="1572148"/>
                  <a:pt x="6786850" y="1659228"/>
                  <a:pt x="6786850" y="1743955"/>
                </a:cubicBezTo>
                <a:cubicBezTo>
                  <a:pt x="6786850" y="1762782"/>
                  <a:pt x="6804725" y="1758076"/>
                  <a:pt x="6816642" y="1762782"/>
                </a:cubicBezTo>
                <a:cubicBezTo>
                  <a:pt x="6760036" y="1863984"/>
                  <a:pt x="6798767" y="1969891"/>
                  <a:pt x="6798767" y="2075800"/>
                </a:cubicBezTo>
                <a:cubicBezTo>
                  <a:pt x="6798767" y="2122870"/>
                  <a:pt x="6804725" y="2169940"/>
                  <a:pt x="6810684" y="2214657"/>
                </a:cubicBezTo>
                <a:cubicBezTo>
                  <a:pt x="6798767" y="2240546"/>
                  <a:pt x="6810684" y="2264081"/>
                  <a:pt x="6807704" y="2289969"/>
                </a:cubicBezTo>
                <a:cubicBezTo>
                  <a:pt x="6813663" y="2289969"/>
                  <a:pt x="6822600" y="2289969"/>
                  <a:pt x="6831539" y="2289969"/>
                </a:cubicBezTo>
                <a:cubicBezTo>
                  <a:pt x="6861332" y="2249959"/>
                  <a:pt x="6888145" y="2207597"/>
                  <a:pt x="6917938" y="2167587"/>
                </a:cubicBezTo>
                <a:cubicBezTo>
                  <a:pt x="6911980" y="2167587"/>
                  <a:pt x="6906021" y="2167587"/>
                  <a:pt x="6900063" y="2167587"/>
                </a:cubicBezTo>
                <a:cubicBezTo>
                  <a:pt x="6885166" y="2151113"/>
                  <a:pt x="6935815" y="2136992"/>
                  <a:pt x="6903042" y="2120517"/>
                </a:cubicBezTo>
                <a:cubicBezTo>
                  <a:pt x="6909001" y="2108749"/>
                  <a:pt x="6914959" y="2096982"/>
                  <a:pt x="6923898" y="2087568"/>
                </a:cubicBezTo>
                <a:cubicBezTo>
                  <a:pt x="6977525" y="2012255"/>
                  <a:pt x="7034132" y="1939296"/>
                  <a:pt x="7090739" y="1863984"/>
                </a:cubicBezTo>
                <a:cubicBezTo>
                  <a:pt x="7093718" y="1878105"/>
                  <a:pt x="7102656" y="1885165"/>
                  <a:pt x="7117552" y="1885165"/>
                </a:cubicBezTo>
                <a:cubicBezTo>
                  <a:pt x="7150324" y="1882811"/>
                  <a:pt x="7147345" y="1854570"/>
                  <a:pt x="7168200" y="1842803"/>
                </a:cubicBezTo>
                <a:cubicBezTo>
                  <a:pt x="7171179" y="1812206"/>
                  <a:pt x="7212889" y="1793379"/>
                  <a:pt x="7212889" y="1762782"/>
                </a:cubicBezTo>
                <a:cubicBezTo>
                  <a:pt x="7203952" y="1755722"/>
                  <a:pt x="7195013" y="1748661"/>
                  <a:pt x="7186076" y="1743955"/>
                </a:cubicBezTo>
                <a:cubicBezTo>
                  <a:pt x="7227787" y="1703945"/>
                  <a:pt x="7212889" y="1661582"/>
                  <a:pt x="7200973" y="1619218"/>
                </a:cubicBezTo>
                <a:cubicBezTo>
                  <a:pt x="7189055" y="1579208"/>
                  <a:pt x="7159263" y="1546259"/>
                  <a:pt x="7138407" y="1508603"/>
                </a:cubicBezTo>
                <a:cubicBezTo>
                  <a:pt x="7126489" y="1494482"/>
                  <a:pt x="7111593" y="1482714"/>
                  <a:pt x="7096696" y="1468593"/>
                </a:cubicBezTo>
                <a:cubicBezTo>
                  <a:pt x="7069883" y="1440352"/>
                  <a:pt x="7043069" y="1437998"/>
                  <a:pt x="7019236" y="1473300"/>
                </a:cubicBezTo>
                <a:cubicBezTo>
                  <a:pt x="6992422" y="1518017"/>
                  <a:pt x="6968587" y="1562734"/>
                  <a:pt x="6929856" y="1602743"/>
                </a:cubicBezTo>
                <a:cubicBezTo>
                  <a:pt x="6906021" y="1661582"/>
                  <a:pt x="6864311" y="1713358"/>
                  <a:pt x="6816642" y="1762782"/>
                </a:cubicBezTo>
                <a:cubicBezTo>
                  <a:pt x="6825581" y="1699238"/>
                  <a:pt x="6879207" y="1654521"/>
                  <a:pt x="6911980" y="1602743"/>
                </a:cubicBezTo>
                <a:cubicBezTo>
                  <a:pt x="6941773" y="1550967"/>
                  <a:pt x="6971566" y="1501543"/>
                  <a:pt x="7013276" y="1456825"/>
                </a:cubicBezTo>
                <a:cubicBezTo>
                  <a:pt x="7019236" y="1445058"/>
                  <a:pt x="7022214" y="1433290"/>
                  <a:pt x="7028172" y="1423877"/>
                </a:cubicBezTo>
                <a:cubicBezTo>
                  <a:pt x="7025193" y="1419169"/>
                  <a:pt x="7022214" y="1416817"/>
                  <a:pt x="7022214" y="1412109"/>
                </a:cubicBezTo>
                <a:cubicBezTo>
                  <a:pt x="7016255" y="1409755"/>
                  <a:pt x="7013276" y="1407402"/>
                  <a:pt x="7010297" y="1402695"/>
                </a:cubicBezTo>
                <a:cubicBezTo>
                  <a:pt x="6980504" y="1405048"/>
                  <a:pt x="6965608" y="1379160"/>
                  <a:pt x="6935815" y="1383867"/>
                </a:cubicBezTo>
                <a:close/>
                <a:moveTo>
                  <a:pt x="9402676" y="1381513"/>
                </a:moveTo>
                <a:cubicBezTo>
                  <a:pt x="9369904" y="1397988"/>
                  <a:pt x="9322234" y="1372099"/>
                  <a:pt x="9295420" y="1402695"/>
                </a:cubicBezTo>
                <a:cubicBezTo>
                  <a:pt x="9304359" y="1421523"/>
                  <a:pt x="9322234" y="1430937"/>
                  <a:pt x="9346069" y="1433290"/>
                </a:cubicBezTo>
                <a:cubicBezTo>
                  <a:pt x="9369904" y="1428584"/>
                  <a:pt x="9387779" y="1416817"/>
                  <a:pt x="9402676" y="1405048"/>
                </a:cubicBezTo>
                <a:cubicBezTo>
                  <a:pt x="9402676" y="1397988"/>
                  <a:pt x="9402676" y="1390928"/>
                  <a:pt x="9402676" y="1381513"/>
                </a:cubicBezTo>
                <a:close/>
                <a:moveTo>
                  <a:pt x="8961739" y="1355624"/>
                </a:moveTo>
                <a:cubicBezTo>
                  <a:pt x="8949823" y="1367393"/>
                  <a:pt x="8937905" y="1376807"/>
                  <a:pt x="8925988" y="1386220"/>
                </a:cubicBezTo>
                <a:cubicBezTo>
                  <a:pt x="8928967" y="1402695"/>
                  <a:pt x="8946842" y="1423877"/>
                  <a:pt x="8923009" y="1440352"/>
                </a:cubicBezTo>
                <a:cubicBezTo>
                  <a:pt x="8923009" y="1456825"/>
                  <a:pt x="8925988" y="1473300"/>
                  <a:pt x="8928967" y="1487422"/>
                </a:cubicBezTo>
                <a:cubicBezTo>
                  <a:pt x="8946842" y="1478008"/>
                  <a:pt x="8931946" y="1442704"/>
                  <a:pt x="8973656" y="1449765"/>
                </a:cubicBezTo>
                <a:cubicBezTo>
                  <a:pt x="8994512" y="1430937"/>
                  <a:pt x="8982594" y="1412109"/>
                  <a:pt x="8976635" y="1393280"/>
                </a:cubicBezTo>
                <a:cubicBezTo>
                  <a:pt x="8973656" y="1381513"/>
                  <a:pt x="8979615" y="1365039"/>
                  <a:pt x="8961739" y="1355624"/>
                </a:cubicBezTo>
                <a:close/>
                <a:moveTo>
                  <a:pt x="10689734" y="1317969"/>
                </a:moveTo>
                <a:cubicBezTo>
                  <a:pt x="10668878" y="1325029"/>
                  <a:pt x="10651003" y="1334443"/>
                  <a:pt x="10621210" y="1348564"/>
                </a:cubicBezTo>
                <a:cubicBezTo>
                  <a:pt x="10653982" y="1353271"/>
                  <a:pt x="10674838" y="1372099"/>
                  <a:pt x="10695692" y="1346210"/>
                </a:cubicBezTo>
                <a:cubicBezTo>
                  <a:pt x="10698671" y="1343856"/>
                  <a:pt x="10704631" y="1339150"/>
                  <a:pt x="10710589" y="1336796"/>
                </a:cubicBezTo>
                <a:cubicBezTo>
                  <a:pt x="10710589" y="1332090"/>
                  <a:pt x="10710589" y="1325029"/>
                  <a:pt x="10710589" y="1320321"/>
                </a:cubicBezTo>
                <a:cubicBezTo>
                  <a:pt x="10701650" y="1317969"/>
                  <a:pt x="10695692" y="1317969"/>
                  <a:pt x="10689734" y="1317969"/>
                </a:cubicBezTo>
                <a:close/>
                <a:moveTo>
                  <a:pt x="9474179" y="1303848"/>
                </a:moveTo>
                <a:cubicBezTo>
                  <a:pt x="9471200" y="1303848"/>
                  <a:pt x="9468221" y="1303848"/>
                  <a:pt x="9468221" y="1306201"/>
                </a:cubicBezTo>
                <a:cubicBezTo>
                  <a:pt x="9468221" y="1308554"/>
                  <a:pt x="9468221" y="1310908"/>
                  <a:pt x="9471200" y="1313261"/>
                </a:cubicBezTo>
                <a:cubicBezTo>
                  <a:pt x="9474179" y="1310908"/>
                  <a:pt x="9477159" y="1308554"/>
                  <a:pt x="9480138" y="1308554"/>
                </a:cubicBezTo>
                <a:cubicBezTo>
                  <a:pt x="9477159" y="1306201"/>
                  <a:pt x="9474179" y="1303848"/>
                  <a:pt x="9474179" y="1303848"/>
                </a:cubicBezTo>
                <a:close/>
                <a:moveTo>
                  <a:pt x="6548691" y="1298331"/>
                </a:moveTo>
                <a:cubicBezTo>
                  <a:pt x="6540312" y="1297228"/>
                  <a:pt x="6540312" y="1312673"/>
                  <a:pt x="6533609" y="1310908"/>
                </a:cubicBezTo>
                <a:cubicBezTo>
                  <a:pt x="6527650" y="1322675"/>
                  <a:pt x="6521692" y="1334443"/>
                  <a:pt x="6515732" y="1346210"/>
                </a:cubicBezTo>
                <a:cubicBezTo>
                  <a:pt x="6509774" y="1362685"/>
                  <a:pt x="6533609" y="1369745"/>
                  <a:pt x="6533609" y="1386220"/>
                </a:cubicBezTo>
                <a:cubicBezTo>
                  <a:pt x="6548506" y="1388574"/>
                  <a:pt x="6557443" y="1407402"/>
                  <a:pt x="6578299" y="1402695"/>
                </a:cubicBezTo>
                <a:cubicBezTo>
                  <a:pt x="6578299" y="1400342"/>
                  <a:pt x="6578299" y="1397988"/>
                  <a:pt x="6578299" y="1395634"/>
                </a:cubicBezTo>
                <a:cubicBezTo>
                  <a:pt x="6575320" y="1365039"/>
                  <a:pt x="6587235" y="1334443"/>
                  <a:pt x="6560422" y="1306201"/>
                </a:cubicBezTo>
                <a:cubicBezTo>
                  <a:pt x="6555209" y="1300905"/>
                  <a:pt x="6551485" y="1298698"/>
                  <a:pt x="6548691" y="1298331"/>
                </a:cubicBezTo>
                <a:close/>
                <a:moveTo>
                  <a:pt x="6399540" y="1289726"/>
                </a:moveTo>
                <a:cubicBezTo>
                  <a:pt x="6402519" y="1313261"/>
                  <a:pt x="6384644" y="1329736"/>
                  <a:pt x="6372726" y="1348564"/>
                </a:cubicBezTo>
                <a:cubicBezTo>
                  <a:pt x="6375705" y="1350918"/>
                  <a:pt x="6378684" y="1353271"/>
                  <a:pt x="6378684" y="1355624"/>
                </a:cubicBezTo>
                <a:cubicBezTo>
                  <a:pt x="6408479" y="1355624"/>
                  <a:pt x="6399540" y="1372099"/>
                  <a:pt x="6399540" y="1386220"/>
                </a:cubicBezTo>
                <a:cubicBezTo>
                  <a:pt x="6399540" y="1390928"/>
                  <a:pt x="6399540" y="1397988"/>
                  <a:pt x="6402519" y="1402695"/>
                </a:cubicBezTo>
                <a:cubicBezTo>
                  <a:pt x="6426354" y="1383867"/>
                  <a:pt x="6405498" y="1360331"/>
                  <a:pt x="6417416" y="1339150"/>
                </a:cubicBezTo>
                <a:cubicBezTo>
                  <a:pt x="6408479" y="1325029"/>
                  <a:pt x="6420395" y="1303848"/>
                  <a:pt x="6399540" y="1289726"/>
                </a:cubicBezTo>
                <a:close/>
                <a:moveTo>
                  <a:pt x="6439621" y="1273105"/>
                </a:moveTo>
                <a:cubicBezTo>
                  <a:pt x="6435851" y="1272222"/>
                  <a:pt x="6431568" y="1272663"/>
                  <a:pt x="6426354" y="1275605"/>
                </a:cubicBezTo>
                <a:cubicBezTo>
                  <a:pt x="6426354" y="1292080"/>
                  <a:pt x="6420395" y="1310908"/>
                  <a:pt x="6438271" y="1325029"/>
                </a:cubicBezTo>
                <a:cubicBezTo>
                  <a:pt x="6447208" y="1315615"/>
                  <a:pt x="6459126" y="1306201"/>
                  <a:pt x="6468064" y="1299140"/>
                </a:cubicBezTo>
                <a:cubicBezTo>
                  <a:pt x="6471043" y="1294433"/>
                  <a:pt x="6471043" y="1289726"/>
                  <a:pt x="6471043" y="1285019"/>
                </a:cubicBezTo>
                <a:cubicBezTo>
                  <a:pt x="6457637" y="1290315"/>
                  <a:pt x="6450934" y="1275752"/>
                  <a:pt x="6439621" y="1273105"/>
                </a:cubicBezTo>
                <a:close/>
                <a:moveTo>
                  <a:pt x="9545682" y="1261484"/>
                </a:moveTo>
                <a:cubicBezTo>
                  <a:pt x="9539724" y="1261484"/>
                  <a:pt x="9530785" y="1263838"/>
                  <a:pt x="9521848" y="1263838"/>
                </a:cubicBezTo>
                <a:cubicBezTo>
                  <a:pt x="9474179" y="1289726"/>
                  <a:pt x="9524827" y="1306201"/>
                  <a:pt x="9533766" y="1327383"/>
                </a:cubicBezTo>
                <a:cubicBezTo>
                  <a:pt x="9542703" y="1320321"/>
                  <a:pt x="9554620" y="1317969"/>
                  <a:pt x="9569516" y="1320321"/>
                </a:cubicBezTo>
                <a:cubicBezTo>
                  <a:pt x="9572495" y="1317969"/>
                  <a:pt x="9578455" y="1313261"/>
                  <a:pt x="9581434" y="1308554"/>
                </a:cubicBezTo>
                <a:cubicBezTo>
                  <a:pt x="9584413" y="1306201"/>
                  <a:pt x="9590372" y="1303848"/>
                  <a:pt x="9593351" y="1301494"/>
                </a:cubicBezTo>
                <a:cubicBezTo>
                  <a:pt x="9596330" y="1275605"/>
                  <a:pt x="9560579" y="1275605"/>
                  <a:pt x="9545682" y="1261484"/>
                </a:cubicBezTo>
                <a:close/>
                <a:moveTo>
                  <a:pt x="6637884" y="1205000"/>
                </a:moveTo>
                <a:lnTo>
                  <a:pt x="6622748" y="1208416"/>
                </a:lnTo>
                <a:lnTo>
                  <a:pt x="6617030" y="1207354"/>
                </a:lnTo>
                <a:cubicBezTo>
                  <a:pt x="6617030" y="1233241"/>
                  <a:pt x="6614049" y="1256778"/>
                  <a:pt x="6614049" y="1282665"/>
                </a:cubicBezTo>
                <a:cubicBezTo>
                  <a:pt x="6614049" y="1256778"/>
                  <a:pt x="6617030" y="1233241"/>
                  <a:pt x="6617030" y="1209706"/>
                </a:cubicBezTo>
                <a:lnTo>
                  <a:pt x="6622748" y="1208416"/>
                </a:lnTo>
                <a:lnTo>
                  <a:pt x="6629691" y="1209706"/>
                </a:lnTo>
                <a:cubicBezTo>
                  <a:pt x="6633416" y="1209118"/>
                  <a:pt x="6636395" y="1207354"/>
                  <a:pt x="6637884" y="1205000"/>
                </a:cubicBezTo>
                <a:close/>
                <a:moveTo>
                  <a:pt x="6280368" y="1195586"/>
                </a:moveTo>
                <a:cubicBezTo>
                  <a:pt x="6280368" y="1197939"/>
                  <a:pt x="6280368" y="1197939"/>
                  <a:pt x="6280368" y="1197939"/>
                </a:cubicBezTo>
                <a:cubicBezTo>
                  <a:pt x="6277389" y="1202646"/>
                  <a:pt x="6274410" y="1207354"/>
                  <a:pt x="6271431" y="1214414"/>
                </a:cubicBezTo>
                <a:cubicBezTo>
                  <a:pt x="6283348" y="1216767"/>
                  <a:pt x="6292285" y="1221474"/>
                  <a:pt x="6283348" y="1233241"/>
                </a:cubicBezTo>
                <a:cubicBezTo>
                  <a:pt x="6283348" y="1240303"/>
                  <a:pt x="6283348" y="1247363"/>
                  <a:pt x="6283348" y="1254424"/>
                </a:cubicBezTo>
                <a:cubicBezTo>
                  <a:pt x="6280368" y="1261484"/>
                  <a:pt x="6274410" y="1268545"/>
                  <a:pt x="6271431" y="1275605"/>
                </a:cubicBezTo>
                <a:cubicBezTo>
                  <a:pt x="6271431" y="1289726"/>
                  <a:pt x="6271431" y="1303848"/>
                  <a:pt x="6271431" y="1317969"/>
                </a:cubicBezTo>
                <a:cubicBezTo>
                  <a:pt x="6274410" y="1341504"/>
                  <a:pt x="6250575" y="1374453"/>
                  <a:pt x="6307181" y="1376807"/>
                </a:cubicBezTo>
                <a:cubicBezTo>
                  <a:pt x="6310160" y="1376807"/>
                  <a:pt x="6313141" y="1374453"/>
                  <a:pt x="6316120" y="1376807"/>
                </a:cubicBezTo>
                <a:cubicBezTo>
                  <a:pt x="6316120" y="1372099"/>
                  <a:pt x="6319099" y="1369745"/>
                  <a:pt x="6316120" y="1367393"/>
                </a:cubicBezTo>
                <a:cubicBezTo>
                  <a:pt x="6339955" y="1367393"/>
                  <a:pt x="6354851" y="1357978"/>
                  <a:pt x="6369747" y="1348564"/>
                </a:cubicBezTo>
                <a:cubicBezTo>
                  <a:pt x="6363788" y="1348564"/>
                  <a:pt x="6357830" y="1348564"/>
                  <a:pt x="6351871" y="1348564"/>
                </a:cubicBezTo>
                <a:cubicBezTo>
                  <a:pt x="6360809" y="1332090"/>
                  <a:pt x="6360809" y="1320321"/>
                  <a:pt x="6342934" y="1308554"/>
                </a:cubicBezTo>
                <a:cubicBezTo>
                  <a:pt x="6342934" y="1303848"/>
                  <a:pt x="6339955" y="1292080"/>
                  <a:pt x="6342934" y="1292080"/>
                </a:cubicBezTo>
                <a:cubicBezTo>
                  <a:pt x="6360809" y="1282665"/>
                  <a:pt x="6366768" y="1277959"/>
                  <a:pt x="6360809" y="1261484"/>
                </a:cubicBezTo>
                <a:cubicBezTo>
                  <a:pt x="6357830" y="1249716"/>
                  <a:pt x="6354851" y="1237949"/>
                  <a:pt x="6351871" y="1226181"/>
                </a:cubicBezTo>
                <a:cubicBezTo>
                  <a:pt x="6325058" y="1219121"/>
                  <a:pt x="6310160" y="1195586"/>
                  <a:pt x="6280368" y="1195586"/>
                </a:cubicBezTo>
                <a:close/>
                <a:moveTo>
                  <a:pt x="6879207" y="1044961"/>
                </a:moveTo>
                <a:cubicBezTo>
                  <a:pt x="6885166" y="1059082"/>
                  <a:pt x="6870270" y="1066142"/>
                  <a:pt x="6867291" y="1080263"/>
                </a:cubicBezTo>
                <a:cubicBezTo>
                  <a:pt x="6870270" y="1066142"/>
                  <a:pt x="6885166" y="1059082"/>
                  <a:pt x="6879207" y="1047315"/>
                </a:cubicBezTo>
                <a:cubicBezTo>
                  <a:pt x="6879207" y="1044961"/>
                  <a:pt x="6879207" y="1044961"/>
                  <a:pt x="6879207" y="1044961"/>
                </a:cubicBezTo>
                <a:close/>
                <a:moveTo>
                  <a:pt x="9498013" y="1042607"/>
                </a:moveTo>
                <a:cubicBezTo>
                  <a:pt x="9432468" y="1068496"/>
                  <a:pt x="9372883" y="1101445"/>
                  <a:pt x="9331173" y="1150869"/>
                </a:cubicBezTo>
                <a:cubicBezTo>
                  <a:pt x="9334152" y="1167344"/>
                  <a:pt x="9328194" y="1181465"/>
                  <a:pt x="9316276" y="1195586"/>
                </a:cubicBezTo>
                <a:cubicBezTo>
                  <a:pt x="9313297" y="1221474"/>
                  <a:pt x="9292441" y="1245009"/>
                  <a:pt x="9298401" y="1270898"/>
                </a:cubicBezTo>
                <a:cubicBezTo>
                  <a:pt x="9301380" y="1270898"/>
                  <a:pt x="9301380" y="1270898"/>
                  <a:pt x="9304359" y="1270898"/>
                </a:cubicBezTo>
                <a:cubicBezTo>
                  <a:pt x="9310318" y="1266191"/>
                  <a:pt x="9313297" y="1263838"/>
                  <a:pt x="9316276" y="1261484"/>
                </a:cubicBezTo>
                <a:cubicBezTo>
                  <a:pt x="9322234" y="1259130"/>
                  <a:pt x="9328194" y="1256778"/>
                  <a:pt x="9331173" y="1254424"/>
                </a:cubicBezTo>
                <a:cubicBezTo>
                  <a:pt x="9340111" y="1247363"/>
                  <a:pt x="9349048" y="1242656"/>
                  <a:pt x="9357986" y="1235595"/>
                </a:cubicBezTo>
                <a:cubicBezTo>
                  <a:pt x="9363944" y="1219121"/>
                  <a:pt x="9372883" y="1200292"/>
                  <a:pt x="9378841" y="1181465"/>
                </a:cubicBezTo>
                <a:cubicBezTo>
                  <a:pt x="9381821" y="1167344"/>
                  <a:pt x="9384800" y="1146162"/>
                  <a:pt x="9408635" y="1148515"/>
                </a:cubicBezTo>
                <a:cubicBezTo>
                  <a:pt x="9429489" y="1150869"/>
                  <a:pt x="9423531" y="1172050"/>
                  <a:pt x="9426510" y="1186171"/>
                </a:cubicBezTo>
                <a:cubicBezTo>
                  <a:pt x="9462261" y="1186171"/>
                  <a:pt x="9465242" y="1172050"/>
                  <a:pt x="9459282" y="1146162"/>
                </a:cubicBezTo>
                <a:cubicBezTo>
                  <a:pt x="9459282" y="1136747"/>
                  <a:pt x="9441407" y="1089677"/>
                  <a:pt x="9495034" y="1113212"/>
                </a:cubicBezTo>
                <a:cubicBezTo>
                  <a:pt x="9533766" y="1129687"/>
                  <a:pt x="9563558" y="1117920"/>
                  <a:pt x="9593351" y="1101445"/>
                </a:cubicBezTo>
                <a:cubicBezTo>
                  <a:pt x="9596330" y="1099091"/>
                  <a:pt x="9602290" y="1096738"/>
                  <a:pt x="9605269" y="1094385"/>
                </a:cubicBezTo>
                <a:cubicBezTo>
                  <a:pt x="9605269" y="1089677"/>
                  <a:pt x="9608248" y="1087323"/>
                  <a:pt x="9608248" y="1082617"/>
                </a:cubicBezTo>
                <a:cubicBezTo>
                  <a:pt x="9599309" y="1077910"/>
                  <a:pt x="9587392" y="1073203"/>
                  <a:pt x="9578455" y="1066142"/>
                </a:cubicBezTo>
                <a:cubicBezTo>
                  <a:pt x="9563558" y="1068496"/>
                  <a:pt x="9554620" y="1063788"/>
                  <a:pt x="9545682" y="1056728"/>
                </a:cubicBezTo>
                <a:cubicBezTo>
                  <a:pt x="9530785" y="1052021"/>
                  <a:pt x="9515889" y="1047315"/>
                  <a:pt x="9498013" y="1042607"/>
                </a:cubicBezTo>
                <a:close/>
                <a:moveTo>
                  <a:pt x="11491165" y="924932"/>
                </a:moveTo>
                <a:cubicBezTo>
                  <a:pt x="11437538" y="950821"/>
                  <a:pt x="11386891" y="974356"/>
                  <a:pt x="11333263" y="1000243"/>
                </a:cubicBezTo>
                <a:cubicBezTo>
                  <a:pt x="11336242" y="1002597"/>
                  <a:pt x="11339221" y="1007305"/>
                  <a:pt x="11342201" y="1012012"/>
                </a:cubicBezTo>
                <a:cubicBezTo>
                  <a:pt x="11401787" y="997891"/>
                  <a:pt x="11446476" y="962588"/>
                  <a:pt x="11500104" y="939052"/>
                </a:cubicBezTo>
                <a:cubicBezTo>
                  <a:pt x="11497125" y="934346"/>
                  <a:pt x="11494146" y="929638"/>
                  <a:pt x="11491165" y="924932"/>
                </a:cubicBezTo>
                <a:close/>
                <a:moveTo>
                  <a:pt x="11818889" y="762539"/>
                </a:moveTo>
                <a:cubicBezTo>
                  <a:pt x="11789096" y="776660"/>
                  <a:pt x="11759304" y="790782"/>
                  <a:pt x="11729511" y="807255"/>
                </a:cubicBezTo>
                <a:cubicBezTo>
                  <a:pt x="11774200" y="814317"/>
                  <a:pt x="11801014" y="788428"/>
                  <a:pt x="11833786" y="774307"/>
                </a:cubicBezTo>
                <a:cubicBezTo>
                  <a:pt x="11830807" y="769599"/>
                  <a:pt x="11824847" y="767247"/>
                  <a:pt x="11818889" y="762539"/>
                </a:cubicBezTo>
                <a:close/>
                <a:moveTo>
                  <a:pt x="9995557" y="741358"/>
                </a:moveTo>
                <a:cubicBezTo>
                  <a:pt x="9965763" y="736650"/>
                  <a:pt x="9953847" y="757832"/>
                  <a:pt x="9932991" y="764893"/>
                </a:cubicBezTo>
                <a:cubicBezTo>
                  <a:pt x="9938950" y="781367"/>
                  <a:pt x="9947887" y="795488"/>
                  <a:pt x="9953847" y="811963"/>
                </a:cubicBezTo>
                <a:cubicBezTo>
                  <a:pt x="9965763" y="819023"/>
                  <a:pt x="9962784" y="830790"/>
                  <a:pt x="9962784" y="840205"/>
                </a:cubicBezTo>
                <a:cubicBezTo>
                  <a:pt x="9962784" y="873154"/>
                  <a:pt x="9989598" y="861387"/>
                  <a:pt x="10010453" y="856679"/>
                </a:cubicBezTo>
                <a:cubicBezTo>
                  <a:pt x="10004494" y="847265"/>
                  <a:pt x="10013432" y="842558"/>
                  <a:pt x="10016411" y="833144"/>
                </a:cubicBezTo>
                <a:cubicBezTo>
                  <a:pt x="9998536" y="816669"/>
                  <a:pt x="9998536" y="795488"/>
                  <a:pt x="9998536" y="774307"/>
                </a:cubicBezTo>
                <a:cubicBezTo>
                  <a:pt x="9998536" y="771953"/>
                  <a:pt x="9998536" y="767247"/>
                  <a:pt x="9995557" y="764893"/>
                </a:cubicBezTo>
                <a:cubicBezTo>
                  <a:pt x="9989598" y="757832"/>
                  <a:pt x="9989598" y="748418"/>
                  <a:pt x="9995557" y="741358"/>
                </a:cubicBezTo>
                <a:close/>
                <a:moveTo>
                  <a:pt x="7209910" y="651924"/>
                </a:moveTo>
                <a:cubicBezTo>
                  <a:pt x="7183096" y="649570"/>
                  <a:pt x="7162242" y="656631"/>
                  <a:pt x="7141386" y="673105"/>
                </a:cubicBezTo>
                <a:cubicBezTo>
                  <a:pt x="7117552" y="689580"/>
                  <a:pt x="7090739" y="708408"/>
                  <a:pt x="7054986" y="708408"/>
                </a:cubicBezTo>
                <a:cubicBezTo>
                  <a:pt x="7054986" y="720175"/>
                  <a:pt x="7007318" y="734297"/>
                  <a:pt x="7054986" y="746064"/>
                </a:cubicBezTo>
                <a:cubicBezTo>
                  <a:pt x="7105635" y="731943"/>
                  <a:pt x="7144366" y="706055"/>
                  <a:pt x="7189055" y="687226"/>
                </a:cubicBezTo>
                <a:cubicBezTo>
                  <a:pt x="7203952" y="680166"/>
                  <a:pt x="7215869" y="668399"/>
                  <a:pt x="7209910" y="651924"/>
                </a:cubicBezTo>
                <a:close/>
                <a:moveTo>
                  <a:pt x="12122115" y="613733"/>
                </a:moveTo>
                <a:cubicBezTo>
                  <a:pt x="12112000" y="617182"/>
                  <a:pt x="12100060" y="628683"/>
                  <a:pt x="12090005" y="626035"/>
                </a:cubicBezTo>
                <a:cubicBezTo>
                  <a:pt x="12081068" y="635449"/>
                  <a:pt x="12057233" y="635449"/>
                  <a:pt x="12054254" y="654278"/>
                </a:cubicBezTo>
                <a:cubicBezTo>
                  <a:pt x="12081068" y="663691"/>
                  <a:pt x="12095964" y="644864"/>
                  <a:pt x="12116819" y="640156"/>
                </a:cubicBezTo>
                <a:cubicBezTo>
                  <a:pt x="12122778" y="637803"/>
                  <a:pt x="12128736" y="635449"/>
                  <a:pt x="12131715" y="633095"/>
                </a:cubicBezTo>
                <a:cubicBezTo>
                  <a:pt x="12134695" y="630743"/>
                  <a:pt x="12137674" y="630743"/>
                  <a:pt x="12140653" y="630743"/>
                </a:cubicBezTo>
                <a:cubicBezTo>
                  <a:pt x="12138418" y="620739"/>
                  <a:pt x="12135254" y="615738"/>
                  <a:pt x="12131483" y="613790"/>
                </a:cubicBezTo>
                <a:cubicBezTo>
                  <a:pt x="12128655" y="612328"/>
                  <a:pt x="12125486" y="612583"/>
                  <a:pt x="12122115" y="613733"/>
                </a:cubicBezTo>
                <a:close/>
                <a:moveTo>
                  <a:pt x="9906177" y="604854"/>
                </a:moveTo>
                <a:cubicBezTo>
                  <a:pt x="9861488" y="600146"/>
                  <a:pt x="9831695" y="626035"/>
                  <a:pt x="9795944" y="630743"/>
                </a:cubicBezTo>
                <a:cubicBezTo>
                  <a:pt x="9757213" y="642510"/>
                  <a:pt x="9715503" y="656631"/>
                  <a:pt x="9676772" y="668399"/>
                </a:cubicBezTo>
                <a:cubicBezTo>
                  <a:pt x="9661875" y="677813"/>
                  <a:pt x="9644000" y="684873"/>
                  <a:pt x="9623144" y="680166"/>
                </a:cubicBezTo>
                <a:cubicBezTo>
                  <a:pt x="9596330" y="675459"/>
                  <a:pt x="9581434" y="684873"/>
                  <a:pt x="9581434" y="706055"/>
                </a:cubicBezTo>
                <a:cubicBezTo>
                  <a:pt x="9554620" y="713115"/>
                  <a:pt x="9527806" y="720175"/>
                  <a:pt x="9500992" y="727237"/>
                </a:cubicBezTo>
                <a:cubicBezTo>
                  <a:pt x="9480138" y="741358"/>
                  <a:pt x="9453324" y="748418"/>
                  <a:pt x="9426510" y="753125"/>
                </a:cubicBezTo>
                <a:cubicBezTo>
                  <a:pt x="9423531" y="757832"/>
                  <a:pt x="9417572" y="760185"/>
                  <a:pt x="9414593" y="762539"/>
                </a:cubicBezTo>
                <a:cubicBezTo>
                  <a:pt x="9408635" y="762539"/>
                  <a:pt x="9405655" y="762539"/>
                  <a:pt x="9399697" y="762539"/>
                </a:cubicBezTo>
                <a:cubicBezTo>
                  <a:pt x="9399697" y="764893"/>
                  <a:pt x="9396718" y="767247"/>
                  <a:pt x="9393739" y="767247"/>
                </a:cubicBezTo>
                <a:cubicBezTo>
                  <a:pt x="9390758" y="769599"/>
                  <a:pt x="9390758" y="771953"/>
                  <a:pt x="9387779" y="774307"/>
                </a:cubicBezTo>
                <a:cubicBezTo>
                  <a:pt x="9387779" y="774307"/>
                  <a:pt x="9384800" y="774307"/>
                  <a:pt x="9384800" y="774307"/>
                </a:cubicBezTo>
                <a:cubicBezTo>
                  <a:pt x="9378841" y="774307"/>
                  <a:pt x="9372883" y="774307"/>
                  <a:pt x="9366925" y="774307"/>
                </a:cubicBezTo>
                <a:cubicBezTo>
                  <a:pt x="9360965" y="788428"/>
                  <a:pt x="9337131" y="776660"/>
                  <a:pt x="9331173" y="790782"/>
                </a:cubicBezTo>
                <a:cubicBezTo>
                  <a:pt x="9301380" y="786074"/>
                  <a:pt x="9280524" y="790782"/>
                  <a:pt x="9253710" y="809609"/>
                </a:cubicBezTo>
                <a:cubicBezTo>
                  <a:pt x="9220938" y="830790"/>
                  <a:pt x="9170290" y="835498"/>
                  <a:pt x="9128579" y="849619"/>
                </a:cubicBezTo>
                <a:cubicBezTo>
                  <a:pt x="9128579" y="851973"/>
                  <a:pt x="9128579" y="851973"/>
                  <a:pt x="9125600" y="854326"/>
                </a:cubicBezTo>
                <a:cubicBezTo>
                  <a:pt x="9098787" y="861387"/>
                  <a:pt x="9071973" y="870801"/>
                  <a:pt x="9045159" y="877861"/>
                </a:cubicBezTo>
                <a:cubicBezTo>
                  <a:pt x="9042180" y="877861"/>
                  <a:pt x="9036222" y="877861"/>
                  <a:pt x="9033243" y="877861"/>
                </a:cubicBezTo>
                <a:cubicBezTo>
                  <a:pt x="9009408" y="887276"/>
                  <a:pt x="8970677" y="875508"/>
                  <a:pt x="8961739" y="906103"/>
                </a:cubicBezTo>
                <a:cubicBezTo>
                  <a:pt x="8943863" y="910811"/>
                  <a:pt x="8923009" y="915517"/>
                  <a:pt x="8905132" y="920224"/>
                </a:cubicBezTo>
                <a:cubicBezTo>
                  <a:pt x="8905132" y="920224"/>
                  <a:pt x="8905132" y="922578"/>
                  <a:pt x="8902153" y="924932"/>
                </a:cubicBezTo>
                <a:cubicBezTo>
                  <a:pt x="8896195" y="924932"/>
                  <a:pt x="8887257" y="927284"/>
                  <a:pt x="8881299" y="927284"/>
                </a:cubicBezTo>
                <a:cubicBezTo>
                  <a:pt x="8875339" y="929638"/>
                  <a:pt x="8872360" y="929638"/>
                  <a:pt x="8866402" y="931992"/>
                </a:cubicBezTo>
                <a:cubicBezTo>
                  <a:pt x="8851504" y="939052"/>
                  <a:pt x="8836608" y="946113"/>
                  <a:pt x="8818733" y="953173"/>
                </a:cubicBezTo>
                <a:cubicBezTo>
                  <a:pt x="8756168" y="960234"/>
                  <a:pt x="8702540" y="986123"/>
                  <a:pt x="8639974" y="1000243"/>
                </a:cubicBezTo>
                <a:cubicBezTo>
                  <a:pt x="8639974" y="1000243"/>
                  <a:pt x="8639974" y="1002597"/>
                  <a:pt x="8636995" y="1004951"/>
                </a:cubicBezTo>
                <a:cubicBezTo>
                  <a:pt x="8604223" y="1012012"/>
                  <a:pt x="8571450" y="1021426"/>
                  <a:pt x="8535699" y="1028486"/>
                </a:cubicBezTo>
                <a:cubicBezTo>
                  <a:pt x="8535699" y="1030840"/>
                  <a:pt x="8532719" y="1033193"/>
                  <a:pt x="8532719" y="1035547"/>
                </a:cubicBezTo>
                <a:cubicBezTo>
                  <a:pt x="8455258" y="1040253"/>
                  <a:pt x="8395672" y="1084971"/>
                  <a:pt x="8318210" y="1092031"/>
                </a:cubicBezTo>
                <a:cubicBezTo>
                  <a:pt x="8315231" y="1096738"/>
                  <a:pt x="8309272" y="1099091"/>
                  <a:pt x="8306293" y="1101445"/>
                </a:cubicBezTo>
                <a:cubicBezTo>
                  <a:pt x="8294375" y="1101445"/>
                  <a:pt x="8282458" y="1103798"/>
                  <a:pt x="8270542" y="1103798"/>
                </a:cubicBezTo>
                <a:cubicBezTo>
                  <a:pt x="8273521" y="1106152"/>
                  <a:pt x="8273521" y="1106152"/>
                  <a:pt x="8273521" y="1106152"/>
                </a:cubicBezTo>
                <a:cubicBezTo>
                  <a:pt x="8273521" y="1108506"/>
                  <a:pt x="8273521" y="1108506"/>
                  <a:pt x="8273521" y="1108506"/>
                </a:cubicBezTo>
                <a:cubicBezTo>
                  <a:pt x="8240748" y="1092031"/>
                  <a:pt x="8240748" y="1124980"/>
                  <a:pt x="8219893" y="1127334"/>
                </a:cubicBezTo>
                <a:cubicBezTo>
                  <a:pt x="8216914" y="1127334"/>
                  <a:pt x="8213935" y="1129687"/>
                  <a:pt x="8210955" y="1132041"/>
                </a:cubicBezTo>
                <a:cubicBezTo>
                  <a:pt x="8210955" y="1129687"/>
                  <a:pt x="8210955" y="1129687"/>
                  <a:pt x="8210955" y="1129687"/>
                </a:cubicBezTo>
                <a:cubicBezTo>
                  <a:pt x="8213935" y="1127334"/>
                  <a:pt x="8213935" y="1127334"/>
                  <a:pt x="8213935" y="1127334"/>
                </a:cubicBezTo>
                <a:cubicBezTo>
                  <a:pt x="8204997" y="1129687"/>
                  <a:pt x="8196059" y="1132041"/>
                  <a:pt x="8187122" y="1134395"/>
                </a:cubicBezTo>
                <a:cubicBezTo>
                  <a:pt x="8184141" y="1136747"/>
                  <a:pt x="8178183" y="1139101"/>
                  <a:pt x="8175204" y="1141455"/>
                </a:cubicBezTo>
                <a:cubicBezTo>
                  <a:pt x="8154348" y="1143809"/>
                  <a:pt x="8136473" y="1146162"/>
                  <a:pt x="8115617" y="1150869"/>
                </a:cubicBezTo>
                <a:cubicBezTo>
                  <a:pt x="8106680" y="1160282"/>
                  <a:pt x="8094763" y="1160282"/>
                  <a:pt x="8079866" y="1157930"/>
                </a:cubicBezTo>
                <a:cubicBezTo>
                  <a:pt x="8067949" y="1174404"/>
                  <a:pt x="8056031" y="1160282"/>
                  <a:pt x="8044114" y="1157930"/>
                </a:cubicBezTo>
                <a:cubicBezTo>
                  <a:pt x="8032197" y="1167344"/>
                  <a:pt x="8026239" y="1183817"/>
                  <a:pt x="8008363" y="1188525"/>
                </a:cubicBezTo>
                <a:cubicBezTo>
                  <a:pt x="8002404" y="1188525"/>
                  <a:pt x="7993467" y="1188525"/>
                  <a:pt x="7984528" y="1190879"/>
                </a:cubicBezTo>
                <a:cubicBezTo>
                  <a:pt x="7981549" y="1188525"/>
                  <a:pt x="7978570" y="1188525"/>
                  <a:pt x="7972611" y="1188525"/>
                </a:cubicBezTo>
                <a:cubicBezTo>
                  <a:pt x="7969632" y="1190879"/>
                  <a:pt x="7963674" y="1193232"/>
                  <a:pt x="7960694" y="1197939"/>
                </a:cubicBezTo>
                <a:cubicBezTo>
                  <a:pt x="7933880" y="1200292"/>
                  <a:pt x="7886212" y="1212060"/>
                  <a:pt x="7889191" y="1216767"/>
                </a:cubicBezTo>
                <a:cubicBezTo>
                  <a:pt x="7918983" y="1254424"/>
                  <a:pt x="7856419" y="1256778"/>
                  <a:pt x="7853440" y="1280313"/>
                </a:cubicBezTo>
                <a:cubicBezTo>
                  <a:pt x="7916004" y="1308554"/>
                  <a:pt x="7918983" y="1315615"/>
                  <a:pt x="7865356" y="1353271"/>
                </a:cubicBezTo>
                <a:cubicBezTo>
                  <a:pt x="7859398" y="1357978"/>
                  <a:pt x="7850459" y="1362685"/>
                  <a:pt x="7841522" y="1367393"/>
                </a:cubicBezTo>
                <a:cubicBezTo>
                  <a:pt x="7838543" y="1372099"/>
                  <a:pt x="7835563" y="1379160"/>
                  <a:pt x="7829605" y="1386220"/>
                </a:cubicBezTo>
                <a:cubicBezTo>
                  <a:pt x="7826626" y="1388574"/>
                  <a:pt x="7823646" y="1393280"/>
                  <a:pt x="7820667" y="1395634"/>
                </a:cubicBezTo>
                <a:cubicBezTo>
                  <a:pt x="7820667" y="1407402"/>
                  <a:pt x="7820667" y="1416817"/>
                  <a:pt x="7820667" y="1428584"/>
                </a:cubicBezTo>
                <a:cubicBezTo>
                  <a:pt x="7856419" y="1461533"/>
                  <a:pt x="7826626" y="1499189"/>
                  <a:pt x="7832584" y="1536846"/>
                </a:cubicBezTo>
                <a:cubicBezTo>
                  <a:pt x="7850459" y="1638046"/>
                  <a:pt x="7871315" y="1741601"/>
                  <a:pt x="7865356" y="1847509"/>
                </a:cubicBezTo>
                <a:cubicBezTo>
                  <a:pt x="7868336" y="1863984"/>
                  <a:pt x="7874294" y="1882811"/>
                  <a:pt x="7877273" y="1899286"/>
                </a:cubicBezTo>
                <a:cubicBezTo>
                  <a:pt x="7942818" y="1866337"/>
                  <a:pt x="8002404" y="1826327"/>
                  <a:pt x="8059010" y="1783965"/>
                </a:cubicBezTo>
                <a:cubicBezTo>
                  <a:pt x="8070928" y="1779257"/>
                  <a:pt x="8085824" y="1774550"/>
                  <a:pt x="8091784" y="1762782"/>
                </a:cubicBezTo>
                <a:cubicBezTo>
                  <a:pt x="8151369" y="1725126"/>
                  <a:pt x="8210955" y="1687470"/>
                  <a:pt x="8270542" y="1649813"/>
                </a:cubicBezTo>
                <a:cubicBezTo>
                  <a:pt x="8288417" y="1645107"/>
                  <a:pt x="8297356" y="1633339"/>
                  <a:pt x="8309272" y="1623926"/>
                </a:cubicBezTo>
                <a:cubicBezTo>
                  <a:pt x="8327149" y="1621572"/>
                  <a:pt x="8336086" y="1609804"/>
                  <a:pt x="8348003" y="1600391"/>
                </a:cubicBezTo>
                <a:cubicBezTo>
                  <a:pt x="8374817" y="1588622"/>
                  <a:pt x="8398651" y="1576856"/>
                  <a:pt x="8416527" y="1558027"/>
                </a:cubicBezTo>
                <a:cubicBezTo>
                  <a:pt x="8482072" y="1518017"/>
                  <a:pt x="8547617" y="1480360"/>
                  <a:pt x="8607202" y="1435644"/>
                </a:cubicBezTo>
                <a:cubicBezTo>
                  <a:pt x="8651892" y="1414463"/>
                  <a:pt x="8690623" y="1390928"/>
                  <a:pt x="8726374" y="1360331"/>
                </a:cubicBezTo>
                <a:cubicBezTo>
                  <a:pt x="8759147" y="1343856"/>
                  <a:pt x="8791919" y="1325029"/>
                  <a:pt x="8818733" y="1301494"/>
                </a:cubicBezTo>
                <a:cubicBezTo>
                  <a:pt x="8848525" y="1289726"/>
                  <a:pt x="8872360" y="1275605"/>
                  <a:pt x="8893215" y="1254424"/>
                </a:cubicBezTo>
                <a:cubicBezTo>
                  <a:pt x="8902153" y="1247363"/>
                  <a:pt x="8911091" y="1242656"/>
                  <a:pt x="8920028" y="1235595"/>
                </a:cubicBezTo>
                <a:cubicBezTo>
                  <a:pt x="8925988" y="1230889"/>
                  <a:pt x="8931946" y="1223828"/>
                  <a:pt x="8937905" y="1216767"/>
                </a:cubicBezTo>
                <a:cubicBezTo>
                  <a:pt x="8943863" y="1216767"/>
                  <a:pt x="8946842" y="1216767"/>
                  <a:pt x="8949823" y="1214414"/>
                </a:cubicBezTo>
                <a:cubicBezTo>
                  <a:pt x="8982594" y="1207354"/>
                  <a:pt x="9003449" y="1188525"/>
                  <a:pt x="9024305" y="1169697"/>
                </a:cubicBezTo>
                <a:cubicBezTo>
                  <a:pt x="9057076" y="1160282"/>
                  <a:pt x="9080911" y="1139101"/>
                  <a:pt x="9104746" y="1120274"/>
                </a:cubicBezTo>
                <a:cubicBezTo>
                  <a:pt x="9104746" y="1117920"/>
                  <a:pt x="9104746" y="1117920"/>
                  <a:pt x="9104746" y="1117920"/>
                </a:cubicBezTo>
                <a:cubicBezTo>
                  <a:pt x="9113683" y="1113212"/>
                  <a:pt x="9122621" y="1108506"/>
                  <a:pt x="9128579" y="1103798"/>
                </a:cubicBezTo>
                <a:cubicBezTo>
                  <a:pt x="9155393" y="1096738"/>
                  <a:pt x="9170290" y="1077910"/>
                  <a:pt x="9191145" y="1066142"/>
                </a:cubicBezTo>
                <a:cubicBezTo>
                  <a:pt x="9268608" y="1016718"/>
                  <a:pt x="9349048" y="964941"/>
                  <a:pt x="9426510" y="915517"/>
                </a:cubicBezTo>
                <a:cubicBezTo>
                  <a:pt x="9489075" y="884922"/>
                  <a:pt x="9542703" y="844912"/>
                  <a:pt x="9596330" y="809609"/>
                </a:cubicBezTo>
                <a:cubicBezTo>
                  <a:pt x="9691668" y="748418"/>
                  <a:pt x="9789985" y="689580"/>
                  <a:pt x="9885323" y="628389"/>
                </a:cubicBezTo>
                <a:cubicBezTo>
                  <a:pt x="9891281" y="621328"/>
                  <a:pt x="9897240" y="614268"/>
                  <a:pt x="9906177" y="604854"/>
                </a:cubicBezTo>
                <a:close/>
                <a:moveTo>
                  <a:pt x="7388668" y="548369"/>
                </a:moveTo>
                <a:cubicBezTo>
                  <a:pt x="7341000" y="578965"/>
                  <a:pt x="7278434" y="595440"/>
                  <a:pt x="7257579" y="647216"/>
                </a:cubicBezTo>
                <a:cubicBezTo>
                  <a:pt x="7293330" y="635449"/>
                  <a:pt x="7329082" y="626035"/>
                  <a:pt x="7352917" y="602500"/>
                </a:cubicBezTo>
                <a:cubicBezTo>
                  <a:pt x="7355896" y="586025"/>
                  <a:pt x="7373772" y="586025"/>
                  <a:pt x="7388668" y="586025"/>
                </a:cubicBezTo>
                <a:cubicBezTo>
                  <a:pt x="7391647" y="583672"/>
                  <a:pt x="7391647" y="581319"/>
                  <a:pt x="7391647" y="578965"/>
                </a:cubicBezTo>
                <a:cubicBezTo>
                  <a:pt x="7391647" y="569551"/>
                  <a:pt x="7388668" y="557784"/>
                  <a:pt x="7388668" y="548369"/>
                </a:cubicBezTo>
                <a:close/>
                <a:moveTo>
                  <a:pt x="7460171" y="473057"/>
                </a:moveTo>
                <a:cubicBezTo>
                  <a:pt x="7457192" y="480117"/>
                  <a:pt x="7448254" y="482471"/>
                  <a:pt x="7436338" y="482471"/>
                </a:cubicBezTo>
                <a:cubicBezTo>
                  <a:pt x="7442296" y="475410"/>
                  <a:pt x="7451234" y="470704"/>
                  <a:pt x="7460171" y="473057"/>
                </a:cubicBezTo>
                <a:close/>
                <a:moveTo>
                  <a:pt x="10696810" y="298308"/>
                </a:moveTo>
                <a:cubicBezTo>
                  <a:pt x="10695692" y="298308"/>
                  <a:pt x="10694202" y="300074"/>
                  <a:pt x="10692713" y="303603"/>
                </a:cubicBezTo>
                <a:cubicBezTo>
                  <a:pt x="10686754" y="305957"/>
                  <a:pt x="10683775" y="308311"/>
                  <a:pt x="10677817" y="310665"/>
                </a:cubicBezTo>
                <a:cubicBezTo>
                  <a:pt x="10662920" y="313018"/>
                  <a:pt x="10651003" y="320078"/>
                  <a:pt x="10645045" y="331846"/>
                </a:cubicBezTo>
                <a:cubicBezTo>
                  <a:pt x="10639086" y="334200"/>
                  <a:pt x="10636107" y="336553"/>
                  <a:pt x="10630147" y="338906"/>
                </a:cubicBezTo>
                <a:cubicBezTo>
                  <a:pt x="10585458" y="357735"/>
                  <a:pt x="10543748" y="383623"/>
                  <a:pt x="10510976" y="414218"/>
                </a:cubicBezTo>
                <a:cubicBezTo>
                  <a:pt x="10499059" y="418926"/>
                  <a:pt x="10496080" y="425986"/>
                  <a:pt x="10496080" y="435401"/>
                </a:cubicBezTo>
                <a:cubicBezTo>
                  <a:pt x="10507997" y="451875"/>
                  <a:pt x="10481183" y="458936"/>
                  <a:pt x="10481183" y="470704"/>
                </a:cubicBezTo>
                <a:cubicBezTo>
                  <a:pt x="10475224" y="487177"/>
                  <a:pt x="10460327" y="501299"/>
                  <a:pt x="10442452" y="510712"/>
                </a:cubicBezTo>
                <a:cubicBezTo>
                  <a:pt x="10457348" y="527187"/>
                  <a:pt x="10451389" y="541309"/>
                  <a:pt x="10442452" y="555430"/>
                </a:cubicBezTo>
                <a:cubicBezTo>
                  <a:pt x="10436493" y="569551"/>
                  <a:pt x="10433514" y="581319"/>
                  <a:pt x="10430535" y="593086"/>
                </a:cubicBezTo>
                <a:cubicBezTo>
                  <a:pt x="10481183" y="571904"/>
                  <a:pt x="10525872" y="550722"/>
                  <a:pt x="10543748" y="501299"/>
                </a:cubicBezTo>
                <a:cubicBezTo>
                  <a:pt x="10549707" y="482471"/>
                  <a:pt x="10567583" y="465996"/>
                  <a:pt x="10591417" y="454229"/>
                </a:cubicBezTo>
                <a:cubicBezTo>
                  <a:pt x="10576521" y="454229"/>
                  <a:pt x="10561625" y="456582"/>
                  <a:pt x="10564604" y="437753"/>
                </a:cubicBezTo>
                <a:cubicBezTo>
                  <a:pt x="10573541" y="433047"/>
                  <a:pt x="10585458" y="430693"/>
                  <a:pt x="10594396" y="425986"/>
                </a:cubicBezTo>
                <a:cubicBezTo>
                  <a:pt x="10594396" y="435401"/>
                  <a:pt x="10594396" y="444815"/>
                  <a:pt x="10594396" y="451875"/>
                </a:cubicBezTo>
                <a:cubicBezTo>
                  <a:pt x="10615251" y="454229"/>
                  <a:pt x="10600354" y="487177"/>
                  <a:pt x="10630147" y="475410"/>
                </a:cubicBezTo>
                <a:cubicBezTo>
                  <a:pt x="10651003" y="468350"/>
                  <a:pt x="10668878" y="456582"/>
                  <a:pt x="10656961" y="433047"/>
                </a:cubicBezTo>
                <a:cubicBezTo>
                  <a:pt x="10651003" y="421280"/>
                  <a:pt x="10659942" y="404805"/>
                  <a:pt x="10642065" y="397745"/>
                </a:cubicBezTo>
                <a:cubicBezTo>
                  <a:pt x="10651003" y="390683"/>
                  <a:pt x="10656961" y="383623"/>
                  <a:pt x="10665899" y="376562"/>
                </a:cubicBezTo>
                <a:cubicBezTo>
                  <a:pt x="10683775" y="385977"/>
                  <a:pt x="10704631" y="385977"/>
                  <a:pt x="10725485" y="381270"/>
                </a:cubicBezTo>
                <a:cubicBezTo>
                  <a:pt x="10734424" y="395391"/>
                  <a:pt x="10743362" y="411866"/>
                  <a:pt x="10770174" y="393037"/>
                </a:cubicBezTo>
                <a:cubicBezTo>
                  <a:pt x="10791030" y="376562"/>
                  <a:pt x="10817844" y="367148"/>
                  <a:pt x="10841679" y="350674"/>
                </a:cubicBezTo>
                <a:cubicBezTo>
                  <a:pt x="10874451" y="327138"/>
                  <a:pt x="10829761" y="336553"/>
                  <a:pt x="10823802" y="329492"/>
                </a:cubicBezTo>
                <a:cubicBezTo>
                  <a:pt x="10805927" y="327138"/>
                  <a:pt x="10788051" y="324786"/>
                  <a:pt x="10773155" y="313018"/>
                </a:cubicBezTo>
                <a:cubicBezTo>
                  <a:pt x="10764216" y="310665"/>
                  <a:pt x="10752299" y="310665"/>
                  <a:pt x="10740381" y="310665"/>
                </a:cubicBezTo>
                <a:cubicBezTo>
                  <a:pt x="10734424" y="305957"/>
                  <a:pt x="10725485" y="303603"/>
                  <a:pt x="10713568" y="305957"/>
                </a:cubicBezTo>
                <a:cubicBezTo>
                  <a:pt x="10710589" y="305957"/>
                  <a:pt x="10704631" y="303603"/>
                  <a:pt x="10698671" y="303603"/>
                </a:cubicBezTo>
                <a:cubicBezTo>
                  <a:pt x="10698671" y="300074"/>
                  <a:pt x="10697926" y="298308"/>
                  <a:pt x="10696810" y="298308"/>
                </a:cubicBezTo>
                <a:close/>
                <a:moveTo>
                  <a:pt x="10248797" y="294189"/>
                </a:moveTo>
                <a:cubicBezTo>
                  <a:pt x="10242839" y="294189"/>
                  <a:pt x="10239859" y="296543"/>
                  <a:pt x="10233901" y="298897"/>
                </a:cubicBezTo>
                <a:cubicBezTo>
                  <a:pt x="10239859" y="303603"/>
                  <a:pt x="10242839" y="308311"/>
                  <a:pt x="10248797" y="310665"/>
                </a:cubicBezTo>
                <a:cubicBezTo>
                  <a:pt x="10248797" y="305957"/>
                  <a:pt x="10248797" y="298897"/>
                  <a:pt x="10248797" y="294189"/>
                </a:cubicBezTo>
                <a:close/>
                <a:moveTo>
                  <a:pt x="10665899" y="263594"/>
                </a:moveTo>
                <a:cubicBezTo>
                  <a:pt x="10665899" y="263594"/>
                  <a:pt x="10668878" y="268301"/>
                  <a:pt x="10668878" y="265947"/>
                </a:cubicBezTo>
                <a:cubicBezTo>
                  <a:pt x="10668878" y="265947"/>
                  <a:pt x="10668878" y="265947"/>
                  <a:pt x="10665899" y="263594"/>
                </a:cubicBezTo>
                <a:close/>
                <a:moveTo>
                  <a:pt x="8142431" y="178868"/>
                </a:moveTo>
                <a:cubicBezTo>
                  <a:pt x="8127534" y="183574"/>
                  <a:pt x="8112638" y="185928"/>
                  <a:pt x="8100721" y="190636"/>
                </a:cubicBezTo>
                <a:cubicBezTo>
                  <a:pt x="8088805" y="209463"/>
                  <a:pt x="8085824" y="225938"/>
                  <a:pt x="8124556" y="225938"/>
                </a:cubicBezTo>
                <a:cubicBezTo>
                  <a:pt x="8136473" y="218877"/>
                  <a:pt x="8148390" y="214171"/>
                  <a:pt x="8160308" y="207109"/>
                </a:cubicBezTo>
                <a:cubicBezTo>
                  <a:pt x="8166266" y="192988"/>
                  <a:pt x="8175204" y="176514"/>
                  <a:pt x="8142431" y="178868"/>
                </a:cubicBezTo>
                <a:close/>
                <a:moveTo>
                  <a:pt x="11434793" y="29566"/>
                </a:moveTo>
                <a:cubicBezTo>
                  <a:pt x="11429346" y="30448"/>
                  <a:pt x="11423386" y="32949"/>
                  <a:pt x="11416683" y="37656"/>
                </a:cubicBezTo>
                <a:cubicBezTo>
                  <a:pt x="11410725" y="44718"/>
                  <a:pt x="11404766" y="49424"/>
                  <a:pt x="11392849" y="49424"/>
                </a:cubicBezTo>
                <a:cubicBezTo>
                  <a:pt x="11392849" y="54131"/>
                  <a:pt x="11389870" y="61192"/>
                  <a:pt x="11389870" y="65899"/>
                </a:cubicBezTo>
                <a:cubicBezTo>
                  <a:pt x="11416683" y="77667"/>
                  <a:pt x="11404766" y="98848"/>
                  <a:pt x="11404766" y="115323"/>
                </a:cubicBezTo>
                <a:cubicBezTo>
                  <a:pt x="11419662" y="117675"/>
                  <a:pt x="11437538" y="120029"/>
                  <a:pt x="11452436" y="124737"/>
                </a:cubicBezTo>
                <a:cubicBezTo>
                  <a:pt x="11464352" y="124737"/>
                  <a:pt x="11479249" y="124737"/>
                  <a:pt x="11491165" y="124737"/>
                </a:cubicBezTo>
                <a:cubicBezTo>
                  <a:pt x="11479249" y="124737"/>
                  <a:pt x="11464352" y="124737"/>
                  <a:pt x="11452436" y="122383"/>
                </a:cubicBezTo>
                <a:cubicBezTo>
                  <a:pt x="11452436" y="110615"/>
                  <a:pt x="11467332" y="103555"/>
                  <a:pt x="11476269" y="96494"/>
                </a:cubicBezTo>
                <a:cubicBezTo>
                  <a:pt x="11476269" y="80020"/>
                  <a:pt x="11476269" y="63545"/>
                  <a:pt x="11476269" y="49424"/>
                </a:cubicBezTo>
                <a:cubicBezTo>
                  <a:pt x="11462863" y="38833"/>
                  <a:pt x="11451131" y="26919"/>
                  <a:pt x="11434793" y="29566"/>
                </a:cubicBezTo>
                <a:close/>
                <a:moveTo>
                  <a:pt x="12161509" y="0"/>
                </a:moveTo>
                <a:cubicBezTo>
                  <a:pt x="12188323" y="0"/>
                  <a:pt x="12194281" y="4708"/>
                  <a:pt x="12191302" y="25889"/>
                </a:cubicBezTo>
                <a:cubicBezTo>
                  <a:pt x="12191302" y="70605"/>
                  <a:pt x="12191302" y="115323"/>
                  <a:pt x="12191302" y="162393"/>
                </a:cubicBezTo>
                <a:cubicBezTo>
                  <a:pt x="12191302" y="181221"/>
                  <a:pt x="12191302" y="200049"/>
                  <a:pt x="12191302" y="218877"/>
                </a:cubicBezTo>
                <a:cubicBezTo>
                  <a:pt x="12191302" y="284776"/>
                  <a:pt x="12191302" y="350674"/>
                  <a:pt x="12191302" y="416572"/>
                </a:cubicBezTo>
                <a:cubicBezTo>
                  <a:pt x="12191302" y="428340"/>
                  <a:pt x="12191302" y="440107"/>
                  <a:pt x="12191302" y="454229"/>
                </a:cubicBezTo>
                <a:cubicBezTo>
                  <a:pt x="12191302" y="482471"/>
                  <a:pt x="12191302" y="510712"/>
                  <a:pt x="12191302" y="538955"/>
                </a:cubicBezTo>
                <a:cubicBezTo>
                  <a:pt x="12191302" y="576611"/>
                  <a:pt x="12191302" y="614268"/>
                  <a:pt x="12191302" y="651924"/>
                </a:cubicBezTo>
                <a:cubicBezTo>
                  <a:pt x="12191302" y="663691"/>
                  <a:pt x="12191302" y="675459"/>
                  <a:pt x="12191302" y="689580"/>
                </a:cubicBezTo>
                <a:cubicBezTo>
                  <a:pt x="12191302" y="739004"/>
                  <a:pt x="12191302" y="788428"/>
                  <a:pt x="12191302" y="840205"/>
                </a:cubicBezTo>
                <a:cubicBezTo>
                  <a:pt x="12191302" y="861387"/>
                  <a:pt x="12191302" y="882568"/>
                  <a:pt x="12191302" y="906103"/>
                </a:cubicBezTo>
                <a:cubicBezTo>
                  <a:pt x="12191302" y="927284"/>
                  <a:pt x="12191302" y="948467"/>
                  <a:pt x="12191302" y="972002"/>
                </a:cubicBezTo>
                <a:cubicBezTo>
                  <a:pt x="12191302" y="1012012"/>
                  <a:pt x="12191302" y="1052021"/>
                  <a:pt x="12191302" y="1094385"/>
                </a:cubicBezTo>
                <a:cubicBezTo>
                  <a:pt x="12191302" y="1150869"/>
                  <a:pt x="12191302" y="1207354"/>
                  <a:pt x="12191302" y="1263838"/>
                </a:cubicBezTo>
                <a:cubicBezTo>
                  <a:pt x="12191302" y="1287373"/>
                  <a:pt x="12191302" y="1313261"/>
                  <a:pt x="12191302" y="1339150"/>
                </a:cubicBezTo>
                <a:cubicBezTo>
                  <a:pt x="12191302" y="1341504"/>
                  <a:pt x="12191302" y="1343856"/>
                  <a:pt x="12191302" y="1348564"/>
                </a:cubicBezTo>
                <a:cubicBezTo>
                  <a:pt x="12191302" y="1357978"/>
                  <a:pt x="12191302" y="1367393"/>
                  <a:pt x="12191302" y="1376807"/>
                </a:cubicBezTo>
                <a:cubicBezTo>
                  <a:pt x="12191302" y="1414463"/>
                  <a:pt x="12191302" y="1452119"/>
                  <a:pt x="12191302" y="1489775"/>
                </a:cubicBezTo>
                <a:cubicBezTo>
                  <a:pt x="12191302" y="1518017"/>
                  <a:pt x="12191302" y="1546259"/>
                  <a:pt x="12191302" y="1574502"/>
                </a:cubicBezTo>
                <a:cubicBezTo>
                  <a:pt x="12191302" y="1607451"/>
                  <a:pt x="12191302" y="1642753"/>
                  <a:pt x="12191302" y="1678056"/>
                </a:cubicBezTo>
                <a:cubicBezTo>
                  <a:pt x="12191302" y="1687470"/>
                  <a:pt x="12191302" y="1696885"/>
                  <a:pt x="12191302" y="1706298"/>
                </a:cubicBezTo>
                <a:cubicBezTo>
                  <a:pt x="12191302" y="1727480"/>
                  <a:pt x="12191302" y="1748661"/>
                  <a:pt x="12191302" y="1772196"/>
                </a:cubicBezTo>
                <a:cubicBezTo>
                  <a:pt x="12191302" y="1802792"/>
                  <a:pt x="12191302" y="1833387"/>
                  <a:pt x="12191302" y="1866337"/>
                </a:cubicBezTo>
                <a:cubicBezTo>
                  <a:pt x="12191302" y="1903994"/>
                  <a:pt x="12191302" y="1941650"/>
                  <a:pt x="12191302" y="1979306"/>
                </a:cubicBezTo>
                <a:cubicBezTo>
                  <a:pt x="12191302" y="2019315"/>
                  <a:pt x="12191302" y="2059325"/>
                  <a:pt x="12191302" y="2101689"/>
                </a:cubicBezTo>
                <a:cubicBezTo>
                  <a:pt x="12191302" y="2113457"/>
                  <a:pt x="12191302" y="2125224"/>
                  <a:pt x="12191302" y="2139346"/>
                </a:cubicBezTo>
                <a:cubicBezTo>
                  <a:pt x="12191302" y="2177000"/>
                  <a:pt x="12191302" y="2214657"/>
                  <a:pt x="12191302" y="2252313"/>
                </a:cubicBezTo>
                <a:cubicBezTo>
                  <a:pt x="12191302" y="2273496"/>
                  <a:pt x="12191302" y="2294677"/>
                  <a:pt x="12191302" y="2318212"/>
                </a:cubicBezTo>
                <a:cubicBezTo>
                  <a:pt x="12191302" y="2329979"/>
                  <a:pt x="12191302" y="2341747"/>
                  <a:pt x="12191302" y="2355868"/>
                </a:cubicBezTo>
                <a:cubicBezTo>
                  <a:pt x="12161509" y="2355868"/>
                  <a:pt x="12140653" y="2372342"/>
                  <a:pt x="12113840" y="2381757"/>
                </a:cubicBezTo>
                <a:cubicBezTo>
                  <a:pt x="11836765" y="2466483"/>
                  <a:pt x="11559689" y="2548856"/>
                  <a:pt x="11285595" y="2635936"/>
                </a:cubicBezTo>
                <a:cubicBezTo>
                  <a:pt x="10993623" y="2725370"/>
                  <a:pt x="10701650" y="2817157"/>
                  <a:pt x="10409680" y="2908944"/>
                </a:cubicBezTo>
                <a:cubicBezTo>
                  <a:pt x="10135584" y="2993671"/>
                  <a:pt x="9861488" y="3085457"/>
                  <a:pt x="9581434" y="3165477"/>
                </a:cubicBezTo>
                <a:cubicBezTo>
                  <a:pt x="9483117" y="3196072"/>
                  <a:pt x="9387779" y="3238436"/>
                  <a:pt x="9286483" y="3259617"/>
                </a:cubicBezTo>
                <a:cubicBezTo>
                  <a:pt x="9271587" y="3269031"/>
                  <a:pt x="9256691" y="3273739"/>
                  <a:pt x="9238814" y="3278445"/>
                </a:cubicBezTo>
                <a:cubicBezTo>
                  <a:pt x="9051118" y="3337284"/>
                  <a:pt x="8863422" y="3398475"/>
                  <a:pt x="8675726" y="3457313"/>
                </a:cubicBezTo>
                <a:cubicBezTo>
                  <a:pt x="8648913" y="3466727"/>
                  <a:pt x="8622099" y="3476140"/>
                  <a:pt x="8592306" y="3485555"/>
                </a:cubicBezTo>
                <a:cubicBezTo>
                  <a:pt x="8571450" y="3487908"/>
                  <a:pt x="8550596" y="3492615"/>
                  <a:pt x="8535699" y="3504383"/>
                </a:cubicBezTo>
                <a:cubicBezTo>
                  <a:pt x="8526761" y="3506737"/>
                  <a:pt x="8517823" y="3509090"/>
                  <a:pt x="8508886" y="3511443"/>
                </a:cubicBezTo>
                <a:cubicBezTo>
                  <a:pt x="8496968" y="3523210"/>
                  <a:pt x="8479093" y="3525564"/>
                  <a:pt x="8473133" y="3542039"/>
                </a:cubicBezTo>
                <a:cubicBezTo>
                  <a:pt x="8517823" y="3563221"/>
                  <a:pt x="8559533" y="3584402"/>
                  <a:pt x="8604223" y="3605584"/>
                </a:cubicBezTo>
                <a:cubicBezTo>
                  <a:pt x="8598264" y="3570282"/>
                  <a:pt x="8604223" y="3542039"/>
                  <a:pt x="8663809" y="3542039"/>
                </a:cubicBezTo>
                <a:cubicBezTo>
                  <a:pt x="8663809" y="3560867"/>
                  <a:pt x="8663809" y="3579696"/>
                  <a:pt x="8663809" y="3598523"/>
                </a:cubicBezTo>
                <a:cubicBezTo>
                  <a:pt x="8660830" y="3610291"/>
                  <a:pt x="8684663" y="3629119"/>
                  <a:pt x="8657850" y="3633826"/>
                </a:cubicBezTo>
                <a:cubicBezTo>
                  <a:pt x="8625078" y="3638533"/>
                  <a:pt x="8583368" y="3645593"/>
                  <a:pt x="8556554" y="3626766"/>
                </a:cubicBezTo>
                <a:cubicBezTo>
                  <a:pt x="8523782" y="3603231"/>
                  <a:pt x="8511865" y="3619706"/>
                  <a:pt x="8493989" y="3636179"/>
                </a:cubicBezTo>
                <a:cubicBezTo>
                  <a:pt x="8470154" y="3687957"/>
                  <a:pt x="8410569" y="3709138"/>
                  <a:pt x="8353962" y="3730321"/>
                </a:cubicBezTo>
                <a:cubicBezTo>
                  <a:pt x="8345024" y="3772683"/>
                  <a:pt x="8303314" y="3796218"/>
                  <a:pt x="8240748" y="3793865"/>
                </a:cubicBezTo>
                <a:cubicBezTo>
                  <a:pt x="8187122" y="3791512"/>
                  <a:pt x="8166266" y="3815047"/>
                  <a:pt x="8163287" y="3852704"/>
                </a:cubicBezTo>
                <a:cubicBezTo>
                  <a:pt x="8163287" y="3864471"/>
                  <a:pt x="8163287" y="3876239"/>
                  <a:pt x="8163287" y="3888006"/>
                </a:cubicBezTo>
                <a:cubicBezTo>
                  <a:pt x="8163287" y="3892712"/>
                  <a:pt x="8163287" y="3895066"/>
                  <a:pt x="8163287" y="3899774"/>
                </a:cubicBezTo>
                <a:cubicBezTo>
                  <a:pt x="8157327" y="3946844"/>
                  <a:pt x="8216914" y="3993914"/>
                  <a:pt x="8160308" y="4040984"/>
                </a:cubicBezTo>
                <a:cubicBezTo>
                  <a:pt x="8160308" y="4043338"/>
                  <a:pt x="8157327" y="4045691"/>
                  <a:pt x="8157327" y="4050398"/>
                </a:cubicBezTo>
                <a:cubicBezTo>
                  <a:pt x="8157327" y="4057459"/>
                  <a:pt x="8160308" y="4066873"/>
                  <a:pt x="8160308" y="4076286"/>
                </a:cubicBezTo>
                <a:cubicBezTo>
                  <a:pt x="8169245" y="4097469"/>
                  <a:pt x="8172225" y="4118650"/>
                  <a:pt x="8175204" y="4139832"/>
                </a:cubicBezTo>
                <a:cubicBezTo>
                  <a:pt x="8184141" y="4191609"/>
                  <a:pt x="8178183" y="4243387"/>
                  <a:pt x="8199038" y="4295163"/>
                </a:cubicBezTo>
                <a:cubicBezTo>
                  <a:pt x="8196059" y="4316346"/>
                  <a:pt x="8196059" y="4339881"/>
                  <a:pt x="8193080" y="4361062"/>
                </a:cubicBezTo>
                <a:cubicBezTo>
                  <a:pt x="8196059" y="4363416"/>
                  <a:pt x="8196059" y="4365770"/>
                  <a:pt x="8196059" y="4370476"/>
                </a:cubicBezTo>
                <a:cubicBezTo>
                  <a:pt x="8196059" y="4382243"/>
                  <a:pt x="8199038" y="4396365"/>
                  <a:pt x="8202018" y="4410486"/>
                </a:cubicBezTo>
                <a:cubicBezTo>
                  <a:pt x="8213935" y="4509334"/>
                  <a:pt x="8222872" y="4610535"/>
                  <a:pt x="8246707" y="4707029"/>
                </a:cubicBezTo>
                <a:cubicBezTo>
                  <a:pt x="8264583" y="4779988"/>
                  <a:pt x="8285438" y="4850593"/>
                  <a:pt x="8294375" y="4925906"/>
                </a:cubicBezTo>
                <a:cubicBezTo>
                  <a:pt x="8315231" y="4968268"/>
                  <a:pt x="8324168" y="5012986"/>
                  <a:pt x="8333107" y="5057702"/>
                </a:cubicBezTo>
                <a:cubicBezTo>
                  <a:pt x="8339066" y="5064763"/>
                  <a:pt x="8342045" y="5074177"/>
                  <a:pt x="8345024" y="5081237"/>
                </a:cubicBezTo>
                <a:cubicBezTo>
                  <a:pt x="8380776" y="5114187"/>
                  <a:pt x="8368859" y="5161257"/>
                  <a:pt x="8404609" y="5196560"/>
                </a:cubicBezTo>
                <a:cubicBezTo>
                  <a:pt x="8440362" y="5210681"/>
                  <a:pt x="8488030" y="5210681"/>
                  <a:pt x="8511865" y="5243630"/>
                </a:cubicBezTo>
                <a:cubicBezTo>
                  <a:pt x="8568471" y="5262459"/>
                  <a:pt x="8622099" y="5283640"/>
                  <a:pt x="8663809" y="5321296"/>
                </a:cubicBezTo>
                <a:cubicBezTo>
                  <a:pt x="8660830" y="5340124"/>
                  <a:pt x="8634016" y="5342478"/>
                  <a:pt x="8625078" y="5356599"/>
                </a:cubicBezTo>
                <a:cubicBezTo>
                  <a:pt x="8705519" y="5375427"/>
                  <a:pt x="8788940" y="5368367"/>
                  <a:pt x="8869381" y="5380134"/>
                </a:cubicBezTo>
                <a:cubicBezTo>
                  <a:pt x="8884278" y="5380134"/>
                  <a:pt x="8899174" y="5377780"/>
                  <a:pt x="8917049" y="5377780"/>
                </a:cubicBezTo>
                <a:cubicBezTo>
                  <a:pt x="8920028" y="5368367"/>
                  <a:pt x="8908112" y="5351891"/>
                  <a:pt x="8934925" y="5356599"/>
                </a:cubicBezTo>
                <a:cubicBezTo>
                  <a:pt x="8937905" y="5318943"/>
                  <a:pt x="8988552" y="5293054"/>
                  <a:pt x="8967698" y="5248338"/>
                </a:cubicBezTo>
                <a:cubicBezTo>
                  <a:pt x="8982594" y="5262459"/>
                  <a:pt x="8979615" y="5288346"/>
                  <a:pt x="9015366" y="5276579"/>
                </a:cubicBezTo>
                <a:cubicBezTo>
                  <a:pt x="9095808" y="5250690"/>
                  <a:pt x="9095808" y="5253044"/>
                  <a:pt x="9083890" y="5184792"/>
                </a:cubicBezTo>
                <a:cubicBezTo>
                  <a:pt x="9080911" y="5165964"/>
                  <a:pt x="9080911" y="5144782"/>
                  <a:pt x="9080911" y="5123601"/>
                </a:cubicBezTo>
                <a:cubicBezTo>
                  <a:pt x="9074953" y="5074177"/>
                  <a:pt x="9066015" y="5022400"/>
                  <a:pt x="9060055" y="4970622"/>
                </a:cubicBezTo>
                <a:cubicBezTo>
                  <a:pt x="9057076" y="4949441"/>
                  <a:pt x="9051118" y="4925906"/>
                  <a:pt x="9048139" y="4902371"/>
                </a:cubicBezTo>
                <a:cubicBezTo>
                  <a:pt x="9042180" y="4885896"/>
                  <a:pt x="9036222" y="4869422"/>
                  <a:pt x="9071973" y="4869422"/>
                </a:cubicBezTo>
                <a:cubicBezTo>
                  <a:pt x="9101766" y="4869422"/>
                  <a:pt x="9116663" y="4871774"/>
                  <a:pt x="9113683" y="4897663"/>
                </a:cubicBezTo>
                <a:cubicBezTo>
                  <a:pt x="9110704" y="4916492"/>
                  <a:pt x="9116663" y="4935319"/>
                  <a:pt x="9116663" y="4954148"/>
                </a:cubicBezTo>
                <a:cubicBezTo>
                  <a:pt x="9119642" y="4970622"/>
                  <a:pt x="9119642" y="4989451"/>
                  <a:pt x="9119642" y="5008278"/>
                </a:cubicBezTo>
                <a:cubicBezTo>
                  <a:pt x="9092829" y="5050642"/>
                  <a:pt x="9095808" y="5088299"/>
                  <a:pt x="9140497" y="5121247"/>
                </a:cubicBezTo>
                <a:cubicBezTo>
                  <a:pt x="9137518" y="5133015"/>
                  <a:pt x="9137518" y="5144782"/>
                  <a:pt x="9131560" y="5154196"/>
                </a:cubicBezTo>
                <a:cubicBezTo>
                  <a:pt x="9107725" y="5208327"/>
                  <a:pt x="9110704" y="5213034"/>
                  <a:pt x="9185188" y="5227155"/>
                </a:cubicBezTo>
                <a:cubicBezTo>
                  <a:pt x="9235835" y="5238923"/>
                  <a:pt x="9286483" y="5243630"/>
                  <a:pt x="9331173" y="5269519"/>
                </a:cubicBezTo>
                <a:cubicBezTo>
                  <a:pt x="9355007" y="5274226"/>
                  <a:pt x="9393739" y="5262459"/>
                  <a:pt x="9399697" y="5283640"/>
                </a:cubicBezTo>
                <a:cubicBezTo>
                  <a:pt x="9405655" y="5328356"/>
                  <a:pt x="9444386" y="5333064"/>
                  <a:pt x="9486096" y="5340124"/>
                </a:cubicBezTo>
                <a:cubicBezTo>
                  <a:pt x="9509931" y="5342478"/>
                  <a:pt x="9536745" y="5335418"/>
                  <a:pt x="9557599" y="5347185"/>
                </a:cubicBezTo>
                <a:cubicBezTo>
                  <a:pt x="9611227" y="5340124"/>
                  <a:pt x="9658896" y="5363659"/>
                  <a:pt x="9709543" y="5373074"/>
                </a:cubicBezTo>
                <a:cubicBezTo>
                  <a:pt x="9742317" y="5377780"/>
                  <a:pt x="9754234" y="5398962"/>
                  <a:pt x="9739336" y="5424850"/>
                </a:cubicBezTo>
                <a:cubicBezTo>
                  <a:pt x="9739336" y="5427204"/>
                  <a:pt x="9739336" y="5429558"/>
                  <a:pt x="9739336" y="5431912"/>
                </a:cubicBezTo>
                <a:cubicBezTo>
                  <a:pt x="9748275" y="5453093"/>
                  <a:pt x="9754234" y="5476628"/>
                  <a:pt x="9748275" y="5500163"/>
                </a:cubicBezTo>
                <a:cubicBezTo>
                  <a:pt x="9757213" y="5504871"/>
                  <a:pt x="9763171" y="5511931"/>
                  <a:pt x="9769131" y="5518992"/>
                </a:cubicBezTo>
                <a:cubicBezTo>
                  <a:pt x="9772110" y="5521344"/>
                  <a:pt x="9772110" y="5523698"/>
                  <a:pt x="9772110" y="5528406"/>
                </a:cubicBezTo>
                <a:cubicBezTo>
                  <a:pt x="9778068" y="5533112"/>
                  <a:pt x="9781047" y="5540173"/>
                  <a:pt x="9787006" y="5544879"/>
                </a:cubicBezTo>
                <a:cubicBezTo>
                  <a:pt x="9798922" y="5547233"/>
                  <a:pt x="9810839" y="5547233"/>
                  <a:pt x="9822757" y="5549587"/>
                </a:cubicBezTo>
                <a:cubicBezTo>
                  <a:pt x="9828716" y="5544879"/>
                  <a:pt x="9837653" y="5540173"/>
                  <a:pt x="9846592" y="5537819"/>
                </a:cubicBezTo>
                <a:cubicBezTo>
                  <a:pt x="9876384" y="5530759"/>
                  <a:pt x="9909158" y="5509577"/>
                  <a:pt x="9938950" y="5537819"/>
                </a:cubicBezTo>
                <a:cubicBezTo>
                  <a:pt x="9935970" y="5566062"/>
                  <a:pt x="9909158" y="5566062"/>
                  <a:pt x="9879363" y="5566062"/>
                </a:cubicBezTo>
                <a:cubicBezTo>
                  <a:pt x="9891281" y="5580183"/>
                  <a:pt x="9915116" y="5570768"/>
                  <a:pt x="9927033" y="5582536"/>
                </a:cubicBezTo>
                <a:cubicBezTo>
                  <a:pt x="9953847" y="5580183"/>
                  <a:pt x="9977680" y="5589597"/>
                  <a:pt x="10001515" y="5573122"/>
                </a:cubicBezTo>
                <a:cubicBezTo>
                  <a:pt x="9989598" y="5551941"/>
                  <a:pt x="9950866" y="5559001"/>
                  <a:pt x="9938950" y="5537819"/>
                </a:cubicBezTo>
                <a:cubicBezTo>
                  <a:pt x="9986619" y="5497809"/>
                  <a:pt x="10052164" y="5514284"/>
                  <a:pt x="10102811" y="5516638"/>
                </a:cubicBezTo>
                <a:cubicBezTo>
                  <a:pt x="10144521" y="5518992"/>
                  <a:pt x="10165377" y="5521344"/>
                  <a:pt x="10177294" y="5486042"/>
                </a:cubicBezTo>
                <a:cubicBezTo>
                  <a:pt x="10189212" y="5450739"/>
                  <a:pt x="10236880" y="5443679"/>
                  <a:pt x="10245818" y="5474274"/>
                </a:cubicBezTo>
                <a:cubicBezTo>
                  <a:pt x="10260715" y="5523698"/>
                  <a:pt x="10305404" y="5511931"/>
                  <a:pt x="10341156" y="5518992"/>
                </a:cubicBezTo>
                <a:cubicBezTo>
                  <a:pt x="10347114" y="5521344"/>
                  <a:pt x="10353072" y="5523698"/>
                  <a:pt x="10356053" y="5528406"/>
                </a:cubicBezTo>
                <a:cubicBezTo>
                  <a:pt x="10359032" y="5528406"/>
                  <a:pt x="10364990" y="5528406"/>
                  <a:pt x="10367969" y="5528406"/>
                </a:cubicBezTo>
                <a:cubicBezTo>
                  <a:pt x="10367969" y="5535466"/>
                  <a:pt x="10367969" y="5542527"/>
                  <a:pt x="10367969" y="5549587"/>
                </a:cubicBezTo>
                <a:cubicBezTo>
                  <a:pt x="10373928" y="5549587"/>
                  <a:pt x="10376907" y="5551941"/>
                  <a:pt x="10382866" y="5554294"/>
                </a:cubicBezTo>
                <a:cubicBezTo>
                  <a:pt x="10382866" y="5544879"/>
                  <a:pt x="10382866" y="5535466"/>
                  <a:pt x="10379886" y="5528406"/>
                </a:cubicBezTo>
                <a:cubicBezTo>
                  <a:pt x="10385845" y="5526052"/>
                  <a:pt x="10388824" y="5523698"/>
                  <a:pt x="10394782" y="5521344"/>
                </a:cubicBezTo>
                <a:cubicBezTo>
                  <a:pt x="10400742" y="5523698"/>
                  <a:pt x="10409680" y="5523698"/>
                  <a:pt x="10418617" y="5526052"/>
                </a:cubicBezTo>
                <a:cubicBezTo>
                  <a:pt x="10421596" y="5526052"/>
                  <a:pt x="10421596" y="5526052"/>
                  <a:pt x="10421596" y="5526052"/>
                </a:cubicBezTo>
                <a:cubicBezTo>
                  <a:pt x="10427556" y="5526052"/>
                  <a:pt x="10427556" y="5526052"/>
                  <a:pt x="10427556" y="5526052"/>
                </a:cubicBezTo>
                <a:cubicBezTo>
                  <a:pt x="10502038" y="5544879"/>
                  <a:pt x="10570562" y="5497809"/>
                  <a:pt x="10645045" y="5514284"/>
                </a:cubicBezTo>
                <a:cubicBezTo>
                  <a:pt x="10656961" y="5511931"/>
                  <a:pt x="10668878" y="5511931"/>
                  <a:pt x="10680796" y="5511931"/>
                </a:cubicBezTo>
                <a:cubicBezTo>
                  <a:pt x="10674838" y="5493103"/>
                  <a:pt x="10656961" y="5474274"/>
                  <a:pt x="10701650" y="5471920"/>
                </a:cubicBezTo>
                <a:cubicBezTo>
                  <a:pt x="10719527" y="5471920"/>
                  <a:pt x="10743362" y="5464860"/>
                  <a:pt x="10731445" y="5493103"/>
                </a:cubicBezTo>
                <a:cubicBezTo>
                  <a:pt x="10734424" y="5518992"/>
                  <a:pt x="10734424" y="5547233"/>
                  <a:pt x="10761237" y="5568416"/>
                </a:cubicBezTo>
                <a:cubicBezTo>
                  <a:pt x="10791030" y="5551941"/>
                  <a:pt x="10788051" y="5528406"/>
                  <a:pt x="10776134" y="5504871"/>
                </a:cubicBezTo>
                <a:cubicBezTo>
                  <a:pt x="10758258" y="5476628"/>
                  <a:pt x="10761237" y="5455447"/>
                  <a:pt x="10805927" y="5453093"/>
                </a:cubicBezTo>
                <a:cubicBezTo>
                  <a:pt x="10847637" y="5450739"/>
                  <a:pt x="10874451" y="5462507"/>
                  <a:pt x="10868493" y="5497809"/>
                </a:cubicBezTo>
                <a:cubicBezTo>
                  <a:pt x="10898285" y="5502517"/>
                  <a:pt x="10919140" y="5504871"/>
                  <a:pt x="10919140" y="5474274"/>
                </a:cubicBezTo>
                <a:cubicBezTo>
                  <a:pt x="10919140" y="5441325"/>
                  <a:pt x="10942975" y="5455447"/>
                  <a:pt x="10960850" y="5464860"/>
                </a:cubicBezTo>
                <a:cubicBezTo>
                  <a:pt x="10966809" y="5462507"/>
                  <a:pt x="10972767" y="5462507"/>
                  <a:pt x="10978727" y="5462507"/>
                </a:cubicBezTo>
                <a:cubicBezTo>
                  <a:pt x="11020436" y="5469568"/>
                  <a:pt x="11056188" y="5478982"/>
                  <a:pt x="11065126" y="5427204"/>
                </a:cubicBezTo>
                <a:cubicBezTo>
                  <a:pt x="11071084" y="5406023"/>
                  <a:pt x="11109815" y="5410729"/>
                  <a:pt x="11127691" y="5429558"/>
                </a:cubicBezTo>
                <a:cubicBezTo>
                  <a:pt x="11133650" y="5441325"/>
                  <a:pt x="11130670" y="5455447"/>
                  <a:pt x="11145568" y="5462507"/>
                </a:cubicBezTo>
                <a:cubicBezTo>
                  <a:pt x="11157484" y="5464860"/>
                  <a:pt x="11166422" y="5464860"/>
                  <a:pt x="11178339" y="5467214"/>
                </a:cubicBezTo>
                <a:cubicBezTo>
                  <a:pt x="11181318" y="5457800"/>
                  <a:pt x="11190257" y="5453093"/>
                  <a:pt x="11202174" y="5453093"/>
                </a:cubicBezTo>
                <a:cubicBezTo>
                  <a:pt x="11202174" y="5443679"/>
                  <a:pt x="11202174" y="5434265"/>
                  <a:pt x="11199194" y="5424850"/>
                </a:cubicBezTo>
                <a:cubicBezTo>
                  <a:pt x="11193236" y="5380134"/>
                  <a:pt x="11214090" y="5361305"/>
                  <a:pt x="11273677" y="5358953"/>
                </a:cubicBezTo>
                <a:cubicBezTo>
                  <a:pt x="11312409" y="5380134"/>
                  <a:pt x="11360077" y="5394255"/>
                  <a:pt x="11351138" y="5441325"/>
                </a:cubicBezTo>
                <a:cubicBezTo>
                  <a:pt x="11380931" y="5455447"/>
                  <a:pt x="11404766" y="5502517"/>
                  <a:pt x="11443497" y="5450739"/>
                </a:cubicBezTo>
                <a:cubicBezTo>
                  <a:pt x="11398808" y="5391902"/>
                  <a:pt x="11404766" y="5366013"/>
                  <a:pt x="11464352" y="5356599"/>
                </a:cubicBezTo>
                <a:cubicBezTo>
                  <a:pt x="11476269" y="5344831"/>
                  <a:pt x="11494146" y="5349538"/>
                  <a:pt x="11509042" y="5347185"/>
                </a:cubicBezTo>
                <a:cubicBezTo>
                  <a:pt x="11523939" y="5337770"/>
                  <a:pt x="11538835" y="5342478"/>
                  <a:pt x="11553731" y="5347185"/>
                </a:cubicBezTo>
                <a:cubicBezTo>
                  <a:pt x="11616296" y="5366013"/>
                  <a:pt x="11628213" y="5406023"/>
                  <a:pt x="11634173" y="5453093"/>
                </a:cubicBezTo>
                <a:cubicBezTo>
                  <a:pt x="11658006" y="5441325"/>
                  <a:pt x="11681841" y="5429558"/>
                  <a:pt x="11711634" y="5431912"/>
                </a:cubicBezTo>
                <a:cubicBezTo>
                  <a:pt x="11699716" y="5403669"/>
                  <a:pt x="11672903" y="5373074"/>
                  <a:pt x="11732490" y="5354245"/>
                </a:cubicBezTo>
                <a:cubicBezTo>
                  <a:pt x="11735469" y="5354245"/>
                  <a:pt x="11735469" y="5347185"/>
                  <a:pt x="11738448" y="5342478"/>
                </a:cubicBezTo>
                <a:cubicBezTo>
                  <a:pt x="11741427" y="5335418"/>
                  <a:pt x="11735469" y="5323650"/>
                  <a:pt x="11750365" y="5326003"/>
                </a:cubicBezTo>
                <a:cubicBezTo>
                  <a:pt x="11765262" y="5328356"/>
                  <a:pt x="11765262" y="5340124"/>
                  <a:pt x="11762283" y="5349538"/>
                </a:cubicBezTo>
                <a:cubicBezTo>
                  <a:pt x="11765262" y="5349538"/>
                  <a:pt x="11765262" y="5349538"/>
                  <a:pt x="11765262" y="5351891"/>
                </a:cubicBezTo>
                <a:cubicBezTo>
                  <a:pt x="11780158" y="5354245"/>
                  <a:pt x="11795054" y="5311883"/>
                  <a:pt x="11809951" y="5349538"/>
                </a:cubicBezTo>
                <a:cubicBezTo>
                  <a:pt x="11812931" y="5349538"/>
                  <a:pt x="11815910" y="5351891"/>
                  <a:pt x="11818889" y="5354245"/>
                </a:cubicBezTo>
                <a:cubicBezTo>
                  <a:pt x="11836765" y="5351891"/>
                  <a:pt x="11854641" y="5349538"/>
                  <a:pt x="11869538" y="5358953"/>
                </a:cubicBezTo>
                <a:cubicBezTo>
                  <a:pt x="11875496" y="5354245"/>
                  <a:pt x="11878475" y="5351891"/>
                  <a:pt x="11884434" y="5347185"/>
                </a:cubicBezTo>
                <a:cubicBezTo>
                  <a:pt x="11881454" y="5344831"/>
                  <a:pt x="11881454" y="5342478"/>
                  <a:pt x="11884434" y="5337770"/>
                </a:cubicBezTo>
                <a:cubicBezTo>
                  <a:pt x="11884434" y="5335418"/>
                  <a:pt x="11884434" y="5335418"/>
                  <a:pt x="11884434" y="5335418"/>
                </a:cubicBezTo>
                <a:cubicBezTo>
                  <a:pt x="11884434" y="5330710"/>
                  <a:pt x="11884434" y="5326003"/>
                  <a:pt x="11887413" y="5321296"/>
                </a:cubicBezTo>
                <a:cubicBezTo>
                  <a:pt x="11881454" y="5311883"/>
                  <a:pt x="11884434" y="5307175"/>
                  <a:pt x="11896352" y="5304821"/>
                </a:cubicBezTo>
                <a:cubicBezTo>
                  <a:pt x="11911248" y="5302468"/>
                  <a:pt x="11926144" y="5300114"/>
                  <a:pt x="11941041" y="5300114"/>
                </a:cubicBezTo>
                <a:cubicBezTo>
                  <a:pt x="11941041" y="5307175"/>
                  <a:pt x="11938062" y="5323650"/>
                  <a:pt x="11949978" y="5323650"/>
                </a:cubicBezTo>
                <a:cubicBezTo>
                  <a:pt x="12003605" y="5321296"/>
                  <a:pt x="11997647" y="5356599"/>
                  <a:pt x="12003605" y="5377780"/>
                </a:cubicBezTo>
                <a:cubicBezTo>
                  <a:pt x="12018502" y="5415437"/>
                  <a:pt x="12024461" y="5455447"/>
                  <a:pt x="12048295" y="5490749"/>
                </a:cubicBezTo>
                <a:cubicBezTo>
                  <a:pt x="12054254" y="5481335"/>
                  <a:pt x="12060212" y="5467214"/>
                  <a:pt x="12069150" y="5469568"/>
                </a:cubicBezTo>
                <a:cubicBezTo>
                  <a:pt x="12122778" y="5471920"/>
                  <a:pt x="12092985" y="5441325"/>
                  <a:pt x="12095964" y="5424850"/>
                </a:cubicBezTo>
                <a:cubicBezTo>
                  <a:pt x="12119799" y="5441325"/>
                  <a:pt x="12149592" y="5441325"/>
                  <a:pt x="12176406" y="5443679"/>
                </a:cubicBezTo>
                <a:cubicBezTo>
                  <a:pt x="12167467" y="5408377"/>
                  <a:pt x="12161509" y="5373074"/>
                  <a:pt x="12146613" y="5340124"/>
                </a:cubicBezTo>
                <a:cubicBezTo>
                  <a:pt x="12131715" y="5302468"/>
                  <a:pt x="12140653" y="5288346"/>
                  <a:pt x="12191302" y="5293054"/>
                </a:cubicBezTo>
                <a:cubicBezTo>
                  <a:pt x="12191302" y="5342478"/>
                  <a:pt x="12191302" y="5391902"/>
                  <a:pt x="12191302" y="5443679"/>
                </a:cubicBezTo>
                <a:cubicBezTo>
                  <a:pt x="12191302" y="5471920"/>
                  <a:pt x="12191302" y="5500163"/>
                  <a:pt x="12191302" y="5528406"/>
                </a:cubicBezTo>
                <a:cubicBezTo>
                  <a:pt x="12191302" y="5556648"/>
                  <a:pt x="12191302" y="5584889"/>
                  <a:pt x="12191302" y="5613132"/>
                </a:cubicBezTo>
                <a:cubicBezTo>
                  <a:pt x="12191302" y="5653142"/>
                  <a:pt x="12191302" y="5693151"/>
                  <a:pt x="12191302" y="5735515"/>
                </a:cubicBezTo>
                <a:cubicBezTo>
                  <a:pt x="12191302" y="5782585"/>
                  <a:pt x="12191302" y="5829655"/>
                  <a:pt x="12191302" y="5876725"/>
                </a:cubicBezTo>
                <a:lnTo>
                  <a:pt x="12191302" y="5890844"/>
                </a:lnTo>
                <a:lnTo>
                  <a:pt x="0" y="5890844"/>
                </a:lnTo>
                <a:lnTo>
                  <a:pt x="0" y="5773171"/>
                </a:lnTo>
                <a:cubicBezTo>
                  <a:pt x="0" y="5749636"/>
                  <a:pt x="0" y="5728455"/>
                  <a:pt x="0" y="5707272"/>
                </a:cubicBezTo>
                <a:cubicBezTo>
                  <a:pt x="0" y="5683737"/>
                  <a:pt x="0" y="5662556"/>
                  <a:pt x="0" y="5641375"/>
                </a:cubicBezTo>
                <a:cubicBezTo>
                  <a:pt x="0" y="5631960"/>
                  <a:pt x="0" y="5622546"/>
                  <a:pt x="0" y="5613132"/>
                </a:cubicBezTo>
                <a:cubicBezTo>
                  <a:pt x="0" y="5599011"/>
                  <a:pt x="0" y="5587243"/>
                  <a:pt x="0" y="5575476"/>
                </a:cubicBezTo>
                <a:cubicBezTo>
                  <a:pt x="0" y="5566062"/>
                  <a:pt x="0" y="5556648"/>
                  <a:pt x="0" y="5547233"/>
                </a:cubicBezTo>
                <a:cubicBezTo>
                  <a:pt x="0" y="5481335"/>
                  <a:pt x="0" y="5415437"/>
                  <a:pt x="0" y="5349538"/>
                </a:cubicBezTo>
                <a:cubicBezTo>
                  <a:pt x="0" y="5326003"/>
                  <a:pt x="0" y="5304821"/>
                  <a:pt x="0" y="5283640"/>
                </a:cubicBezTo>
                <a:cubicBezTo>
                  <a:pt x="0" y="5264811"/>
                  <a:pt x="0" y="5245984"/>
                  <a:pt x="0" y="5227155"/>
                </a:cubicBezTo>
                <a:cubicBezTo>
                  <a:pt x="0" y="5217741"/>
                  <a:pt x="0" y="5208327"/>
                  <a:pt x="0" y="5198914"/>
                </a:cubicBezTo>
                <a:cubicBezTo>
                  <a:pt x="0" y="5182439"/>
                  <a:pt x="0" y="5165964"/>
                  <a:pt x="0" y="5151842"/>
                </a:cubicBezTo>
                <a:cubicBezTo>
                  <a:pt x="0" y="5144782"/>
                  <a:pt x="0" y="5137722"/>
                  <a:pt x="0" y="5133015"/>
                </a:cubicBezTo>
                <a:cubicBezTo>
                  <a:pt x="0" y="5107126"/>
                  <a:pt x="0" y="5081237"/>
                  <a:pt x="0" y="5057702"/>
                </a:cubicBezTo>
                <a:cubicBezTo>
                  <a:pt x="0" y="5038875"/>
                  <a:pt x="0" y="5020046"/>
                  <a:pt x="0" y="5001218"/>
                </a:cubicBezTo>
                <a:cubicBezTo>
                  <a:pt x="68524" y="5005925"/>
                  <a:pt x="134069" y="5010632"/>
                  <a:pt x="202593" y="5010632"/>
                </a:cubicBezTo>
                <a:cubicBezTo>
                  <a:pt x="205572" y="5001218"/>
                  <a:pt x="211530" y="4991805"/>
                  <a:pt x="214511" y="4982390"/>
                </a:cubicBezTo>
                <a:cubicBezTo>
                  <a:pt x="214511" y="4972976"/>
                  <a:pt x="214511" y="4965916"/>
                  <a:pt x="226428" y="4961208"/>
                </a:cubicBezTo>
                <a:cubicBezTo>
                  <a:pt x="232386" y="4968268"/>
                  <a:pt x="235365" y="4975330"/>
                  <a:pt x="238344" y="4982390"/>
                </a:cubicBezTo>
                <a:cubicBezTo>
                  <a:pt x="277075" y="4987097"/>
                  <a:pt x="300910" y="4970622"/>
                  <a:pt x="330703" y="4956501"/>
                </a:cubicBezTo>
                <a:cubicBezTo>
                  <a:pt x="333682" y="4961208"/>
                  <a:pt x="339641" y="4968268"/>
                  <a:pt x="342620" y="4975330"/>
                </a:cubicBezTo>
                <a:cubicBezTo>
                  <a:pt x="360496" y="4972976"/>
                  <a:pt x="378371" y="4972976"/>
                  <a:pt x="396248" y="4972976"/>
                </a:cubicBezTo>
                <a:cubicBezTo>
                  <a:pt x="408165" y="4947087"/>
                  <a:pt x="431999" y="4958855"/>
                  <a:pt x="452855" y="4958855"/>
                </a:cubicBezTo>
                <a:cubicBezTo>
                  <a:pt x="515419" y="4954148"/>
                  <a:pt x="515419" y="4982390"/>
                  <a:pt x="497544" y="5017692"/>
                </a:cubicBezTo>
                <a:cubicBezTo>
                  <a:pt x="500523" y="5022400"/>
                  <a:pt x="500523" y="5024753"/>
                  <a:pt x="500523" y="5029460"/>
                </a:cubicBezTo>
                <a:cubicBezTo>
                  <a:pt x="533296" y="5029460"/>
                  <a:pt x="566068" y="5022400"/>
                  <a:pt x="595861" y="5038875"/>
                </a:cubicBezTo>
                <a:cubicBezTo>
                  <a:pt x="607778" y="5052996"/>
                  <a:pt x="616716" y="5069470"/>
                  <a:pt x="643530" y="5069470"/>
                </a:cubicBezTo>
                <a:cubicBezTo>
                  <a:pt x="676302" y="5069470"/>
                  <a:pt x="688220" y="5055348"/>
                  <a:pt x="685241" y="5031813"/>
                </a:cubicBezTo>
                <a:cubicBezTo>
                  <a:pt x="694177" y="5003572"/>
                  <a:pt x="685241" y="4977683"/>
                  <a:pt x="676302" y="4951794"/>
                </a:cubicBezTo>
                <a:cubicBezTo>
                  <a:pt x="723970" y="4937673"/>
                  <a:pt x="741847" y="4911784"/>
                  <a:pt x="738867" y="4874128"/>
                </a:cubicBezTo>
                <a:cubicBezTo>
                  <a:pt x="810371" y="4862361"/>
                  <a:pt x="869957" y="4869422"/>
                  <a:pt x="905708" y="4925906"/>
                </a:cubicBezTo>
                <a:cubicBezTo>
                  <a:pt x="938481" y="4954148"/>
                  <a:pt x="998066" y="4949441"/>
                  <a:pt x="1024880" y="4982390"/>
                </a:cubicBezTo>
                <a:cubicBezTo>
                  <a:pt x="1060633" y="4977683"/>
                  <a:pt x="1102343" y="4987097"/>
                  <a:pt x="1123197" y="4954148"/>
                </a:cubicBezTo>
                <a:cubicBezTo>
                  <a:pt x="1138094" y="4954148"/>
                  <a:pt x="1152990" y="4954148"/>
                  <a:pt x="1167886" y="4954148"/>
                </a:cubicBezTo>
                <a:cubicBezTo>
                  <a:pt x="1176825" y="4951794"/>
                  <a:pt x="1185763" y="4947087"/>
                  <a:pt x="1191721" y="4944733"/>
                </a:cubicBezTo>
                <a:cubicBezTo>
                  <a:pt x="1197679" y="4949441"/>
                  <a:pt x="1200660" y="4954148"/>
                  <a:pt x="1203638" y="4958855"/>
                </a:cubicBezTo>
                <a:cubicBezTo>
                  <a:pt x="1203638" y="4963562"/>
                  <a:pt x="1200660" y="4968268"/>
                  <a:pt x="1197679" y="4972976"/>
                </a:cubicBezTo>
                <a:cubicBezTo>
                  <a:pt x="1188742" y="4972976"/>
                  <a:pt x="1179804" y="4972976"/>
                  <a:pt x="1170867" y="4972976"/>
                </a:cubicBezTo>
                <a:cubicBezTo>
                  <a:pt x="1129156" y="4991805"/>
                  <a:pt x="1072549" y="4984743"/>
                  <a:pt x="1027859" y="5005925"/>
                </a:cubicBezTo>
                <a:cubicBezTo>
                  <a:pt x="1048715" y="5020046"/>
                  <a:pt x="1072549" y="5001218"/>
                  <a:pt x="1087446" y="5012986"/>
                </a:cubicBezTo>
                <a:cubicBezTo>
                  <a:pt x="1069569" y="5041227"/>
                  <a:pt x="1024880" y="5029460"/>
                  <a:pt x="1001045" y="5048288"/>
                </a:cubicBezTo>
                <a:cubicBezTo>
                  <a:pt x="1001045" y="5050642"/>
                  <a:pt x="1001045" y="5052996"/>
                  <a:pt x="1001045" y="5057702"/>
                </a:cubicBezTo>
                <a:cubicBezTo>
                  <a:pt x="1004026" y="5062410"/>
                  <a:pt x="1004026" y="5069470"/>
                  <a:pt x="1004026" y="5074177"/>
                </a:cubicBezTo>
                <a:cubicBezTo>
                  <a:pt x="1004026" y="5074177"/>
                  <a:pt x="1009984" y="5074177"/>
                  <a:pt x="1009984" y="5074177"/>
                </a:cubicBezTo>
                <a:cubicBezTo>
                  <a:pt x="1015942" y="5074177"/>
                  <a:pt x="1021901" y="5071823"/>
                  <a:pt x="1024880" y="5071823"/>
                </a:cubicBezTo>
                <a:cubicBezTo>
                  <a:pt x="1042756" y="5048288"/>
                  <a:pt x="1081487" y="5050642"/>
                  <a:pt x="1093404" y="5060056"/>
                </a:cubicBezTo>
                <a:cubicBezTo>
                  <a:pt x="1126176" y="5088299"/>
                  <a:pt x="1117239" y="5128307"/>
                  <a:pt x="1117239" y="5165964"/>
                </a:cubicBezTo>
                <a:cubicBezTo>
                  <a:pt x="1093404" y="5161257"/>
                  <a:pt x="1081487" y="5149490"/>
                  <a:pt x="1069569" y="5140075"/>
                </a:cubicBezTo>
                <a:cubicBezTo>
                  <a:pt x="1069569" y="5116540"/>
                  <a:pt x="1090425" y="5081237"/>
                  <a:pt x="1027859" y="5085945"/>
                </a:cubicBezTo>
                <a:cubicBezTo>
                  <a:pt x="1027859" y="5093005"/>
                  <a:pt x="1027859" y="5097712"/>
                  <a:pt x="1024880" y="5102420"/>
                </a:cubicBezTo>
                <a:cubicBezTo>
                  <a:pt x="1048715" y="5130661"/>
                  <a:pt x="1007005" y="5133015"/>
                  <a:pt x="1001045" y="5149490"/>
                </a:cubicBezTo>
                <a:cubicBezTo>
                  <a:pt x="1001045" y="5161257"/>
                  <a:pt x="1001045" y="5173025"/>
                  <a:pt x="1001045" y="5182439"/>
                </a:cubicBezTo>
                <a:cubicBezTo>
                  <a:pt x="1007005" y="5182439"/>
                  <a:pt x="1015942" y="5180085"/>
                  <a:pt x="1024880" y="5177731"/>
                </a:cubicBezTo>
                <a:cubicBezTo>
                  <a:pt x="1024880" y="5163611"/>
                  <a:pt x="1024880" y="5151842"/>
                  <a:pt x="1048715" y="5151842"/>
                </a:cubicBezTo>
                <a:cubicBezTo>
                  <a:pt x="1048715" y="5161257"/>
                  <a:pt x="1048715" y="5170671"/>
                  <a:pt x="1048715" y="5180085"/>
                </a:cubicBezTo>
                <a:cubicBezTo>
                  <a:pt x="1048715" y="5187146"/>
                  <a:pt x="1048715" y="5191852"/>
                  <a:pt x="1048715" y="5198914"/>
                </a:cubicBezTo>
                <a:cubicBezTo>
                  <a:pt x="1066590" y="5201266"/>
                  <a:pt x="1096383" y="5194206"/>
                  <a:pt x="1096383" y="5213034"/>
                </a:cubicBezTo>
                <a:cubicBezTo>
                  <a:pt x="1096383" y="5236570"/>
                  <a:pt x="1066590" y="5222449"/>
                  <a:pt x="1048715" y="5227155"/>
                </a:cubicBezTo>
                <a:cubicBezTo>
                  <a:pt x="1042756" y="5227155"/>
                  <a:pt x="1033819" y="5227155"/>
                  <a:pt x="1024880" y="5227155"/>
                </a:cubicBezTo>
                <a:cubicBezTo>
                  <a:pt x="1018922" y="5227155"/>
                  <a:pt x="1009984" y="5227155"/>
                  <a:pt x="1001045" y="5227155"/>
                </a:cubicBezTo>
                <a:cubicBezTo>
                  <a:pt x="995087" y="5229509"/>
                  <a:pt x="986149" y="5234216"/>
                  <a:pt x="977212" y="5236570"/>
                </a:cubicBezTo>
                <a:cubicBezTo>
                  <a:pt x="986149" y="5248338"/>
                  <a:pt x="1001045" y="5245984"/>
                  <a:pt x="1012963" y="5245984"/>
                </a:cubicBezTo>
                <a:cubicBezTo>
                  <a:pt x="1012963" y="5255398"/>
                  <a:pt x="1012963" y="5264811"/>
                  <a:pt x="1012963" y="5274226"/>
                </a:cubicBezTo>
                <a:cubicBezTo>
                  <a:pt x="992108" y="5276579"/>
                  <a:pt x="995087" y="5297761"/>
                  <a:pt x="980191" y="5304821"/>
                </a:cubicBezTo>
                <a:cubicBezTo>
                  <a:pt x="977212" y="5309529"/>
                  <a:pt x="974232" y="5316589"/>
                  <a:pt x="974232" y="5321296"/>
                </a:cubicBezTo>
                <a:cubicBezTo>
                  <a:pt x="968274" y="5318943"/>
                  <a:pt x="962316" y="5316589"/>
                  <a:pt x="956356" y="5311883"/>
                </a:cubicBezTo>
                <a:cubicBezTo>
                  <a:pt x="953377" y="5323650"/>
                  <a:pt x="953377" y="5333064"/>
                  <a:pt x="965295" y="5340124"/>
                </a:cubicBezTo>
                <a:cubicBezTo>
                  <a:pt x="971253" y="5340124"/>
                  <a:pt x="974232" y="5340124"/>
                  <a:pt x="977212" y="5340124"/>
                </a:cubicBezTo>
                <a:cubicBezTo>
                  <a:pt x="983170" y="5340124"/>
                  <a:pt x="986149" y="5340124"/>
                  <a:pt x="989128" y="5340124"/>
                </a:cubicBezTo>
                <a:cubicBezTo>
                  <a:pt x="1027859" y="5323650"/>
                  <a:pt x="1063612" y="5330710"/>
                  <a:pt x="1102343" y="5333064"/>
                </a:cubicBezTo>
                <a:cubicBezTo>
                  <a:pt x="1129156" y="5333064"/>
                  <a:pt x="1155969" y="5326003"/>
                  <a:pt x="1179804" y="5337770"/>
                </a:cubicBezTo>
                <a:cubicBezTo>
                  <a:pt x="1182783" y="5340124"/>
                  <a:pt x="1179804" y="5349538"/>
                  <a:pt x="1176825" y="5349538"/>
                </a:cubicBezTo>
                <a:cubicBezTo>
                  <a:pt x="1152990" y="5363659"/>
                  <a:pt x="1126176" y="5368367"/>
                  <a:pt x="1096383" y="5358953"/>
                </a:cubicBezTo>
                <a:cubicBezTo>
                  <a:pt x="1060633" y="5368367"/>
                  <a:pt x="1021901" y="5342478"/>
                  <a:pt x="992108" y="5368367"/>
                </a:cubicBezTo>
                <a:cubicBezTo>
                  <a:pt x="992108" y="5375427"/>
                  <a:pt x="989128" y="5380134"/>
                  <a:pt x="989128" y="5384842"/>
                </a:cubicBezTo>
                <a:cubicBezTo>
                  <a:pt x="1012963" y="5387194"/>
                  <a:pt x="1036798" y="5387194"/>
                  <a:pt x="1060633" y="5387194"/>
                </a:cubicBezTo>
                <a:cubicBezTo>
                  <a:pt x="1081487" y="5384842"/>
                  <a:pt x="1102343" y="5382488"/>
                  <a:pt x="1123197" y="5380134"/>
                </a:cubicBezTo>
                <a:cubicBezTo>
                  <a:pt x="1138094" y="5380134"/>
                  <a:pt x="1161928" y="5373074"/>
                  <a:pt x="1167886" y="5391902"/>
                </a:cubicBezTo>
                <a:cubicBezTo>
                  <a:pt x="1170867" y="5410729"/>
                  <a:pt x="1147032" y="5408377"/>
                  <a:pt x="1129156" y="5410729"/>
                </a:cubicBezTo>
                <a:cubicBezTo>
                  <a:pt x="1108301" y="5413083"/>
                  <a:pt x="1084466" y="5413083"/>
                  <a:pt x="1060633" y="5413083"/>
                </a:cubicBezTo>
                <a:cubicBezTo>
                  <a:pt x="1027859" y="5415437"/>
                  <a:pt x="998066" y="5415437"/>
                  <a:pt x="965295" y="5415437"/>
                </a:cubicBezTo>
                <a:cubicBezTo>
                  <a:pt x="962316" y="5422497"/>
                  <a:pt x="959335" y="5427204"/>
                  <a:pt x="953377" y="5431912"/>
                </a:cubicBezTo>
                <a:cubicBezTo>
                  <a:pt x="989128" y="5460153"/>
                  <a:pt x="1021901" y="5422497"/>
                  <a:pt x="1054673" y="5431912"/>
                </a:cubicBezTo>
                <a:cubicBezTo>
                  <a:pt x="1060633" y="5431912"/>
                  <a:pt x="1066590" y="5431912"/>
                  <a:pt x="1072549" y="5434265"/>
                </a:cubicBezTo>
                <a:cubicBezTo>
                  <a:pt x="1099362" y="5427204"/>
                  <a:pt x="1126176" y="5422497"/>
                  <a:pt x="1155969" y="5427204"/>
                </a:cubicBezTo>
                <a:cubicBezTo>
                  <a:pt x="1194700" y="5410729"/>
                  <a:pt x="1203638" y="5450739"/>
                  <a:pt x="1230452" y="5453093"/>
                </a:cubicBezTo>
                <a:cubicBezTo>
                  <a:pt x="1233431" y="5443679"/>
                  <a:pt x="1236410" y="5434265"/>
                  <a:pt x="1242370" y="5424850"/>
                </a:cubicBezTo>
                <a:cubicBezTo>
                  <a:pt x="1242370" y="5417790"/>
                  <a:pt x="1239389" y="5410729"/>
                  <a:pt x="1239389" y="5403669"/>
                </a:cubicBezTo>
                <a:cubicBezTo>
                  <a:pt x="1242370" y="5401315"/>
                  <a:pt x="1242370" y="5398962"/>
                  <a:pt x="1239389" y="5396609"/>
                </a:cubicBezTo>
                <a:cubicBezTo>
                  <a:pt x="1239389" y="5382488"/>
                  <a:pt x="1236410" y="5368367"/>
                  <a:pt x="1254287" y="5358953"/>
                </a:cubicBezTo>
                <a:cubicBezTo>
                  <a:pt x="1257266" y="5344831"/>
                  <a:pt x="1266203" y="5330710"/>
                  <a:pt x="1266203" y="5318943"/>
                </a:cubicBezTo>
                <a:cubicBezTo>
                  <a:pt x="1266203" y="5281286"/>
                  <a:pt x="1287059" y="5264811"/>
                  <a:pt x="1331748" y="5274226"/>
                </a:cubicBezTo>
                <a:cubicBezTo>
                  <a:pt x="1343666" y="5271873"/>
                  <a:pt x="1361541" y="5271873"/>
                  <a:pt x="1349624" y="5255398"/>
                </a:cubicBezTo>
                <a:cubicBezTo>
                  <a:pt x="1319831" y="5255398"/>
                  <a:pt x="1278120" y="5276579"/>
                  <a:pt x="1287059" y="5227155"/>
                </a:cubicBezTo>
                <a:cubicBezTo>
                  <a:pt x="1275142" y="5217741"/>
                  <a:pt x="1263224" y="5210681"/>
                  <a:pt x="1251307" y="5201266"/>
                </a:cubicBezTo>
                <a:cubicBezTo>
                  <a:pt x="1224493" y="5205974"/>
                  <a:pt x="1197679" y="5210681"/>
                  <a:pt x="1167886" y="5215387"/>
                </a:cubicBezTo>
                <a:cubicBezTo>
                  <a:pt x="1147032" y="5217741"/>
                  <a:pt x="1126176" y="5213034"/>
                  <a:pt x="1135115" y="5191852"/>
                </a:cubicBezTo>
                <a:cubicBezTo>
                  <a:pt x="1144053" y="5175379"/>
                  <a:pt x="1132135" y="5144782"/>
                  <a:pt x="1167886" y="5140075"/>
                </a:cubicBezTo>
                <a:cubicBezTo>
                  <a:pt x="1188742" y="5135369"/>
                  <a:pt x="1194700" y="5154196"/>
                  <a:pt x="1191721" y="5168317"/>
                </a:cubicBezTo>
                <a:cubicBezTo>
                  <a:pt x="1212577" y="5175379"/>
                  <a:pt x="1230452" y="5182439"/>
                  <a:pt x="1251307" y="5189499"/>
                </a:cubicBezTo>
                <a:cubicBezTo>
                  <a:pt x="1263224" y="5189499"/>
                  <a:pt x="1275142" y="5189499"/>
                  <a:pt x="1290038" y="5189499"/>
                </a:cubicBezTo>
                <a:cubicBezTo>
                  <a:pt x="1310894" y="5184792"/>
                  <a:pt x="1337708" y="5173025"/>
                  <a:pt x="1352604" y="5177731"/>
                </a:cubicBezTo>
                <a:cubicBezTo>
                  <a:pt x="1391334" y="5196560"/>
                  <a:pt x="1409211" y="5175379"/>
                  <a:pt x="1430065" y="5161257"/>
                </a:cubicBezTo>
                <a:cubicBezTo>
                  <a:pt x="1441982" y="5135369"/>
                  <a:pt x="1415169" y="5116540"/>
                  <a:pt x="1409211" y="5093005"/>
                </a:cubicBezTo>
                <a:cubicBezTo>
                  <a:pt x="1433044" y="5088299"/>
                  <a:pt x="1436025" y="5114187"/>
                  <a:pt x="1459858" y="5107126"/>
                </a:cubicBezTo>
                <a:cubicBezTo>
                  <a:pt x="1465817" y="5095359"/>
                  <a:pt x="1471775" y="5081237"/>
                  <a:pt x="1477735" y="5069470"/>
                </a:cubicBezTo>
                <a:cubicBezTo>
                  <a:pt x="1489652" y="5050642"/>
                  <a:pt x="1504548" y="5062410"/>
                  <a:pt x="1510507" y="5071823"/>
                </a:cubicBezTo>
                <a:cubicBezTo>
                  <a:pt x="1519445" y="5088299"/>
                  <a:pt x="1531362" y="5107126"/>
                  <a:pt x="1513485" y="5123601"/>
                </a:cubicBezTo>
                <a:cubicBezTo>
                  <a:pt x="1513485" y="5125955"/>
                  <a:pt x="1513485" y="5130661"/>
                  <a:pt x="1513485" y="5133015"/>
                </a:cubicBezTo>
                <a:cubicBezTo>
                  <a:pt x="1525403" y="5142429"/>
                  <a:pt x="1546259" y="5144782"/>
                  <a:pt x="1543278" y="5163611"/>
                </a:cubicBezTo>
                <a:cubicBezTo>
                  <a:pt x="1534341" y="5165964"/>
                  <a:pt x="1525403" y="5168317"/>
                  <a:pt x="1516464" y="5170671"/>
                </a:cubicBezTo>
                <a:cubicBezTo>
                  <a:pt x="1522424" y="5182439"/>
                  <a:pt x="1534341" y="5189499"/>
                  <a:pt x="1552217" y="5189499"/>
                </a:cubicBezTo>
                <a:cubicBezTo>
                  <a:pt x="1555196" y="5189499"/>
                  <a:pt x="1558175" y="5189499"/>
                  <a:pt x="1561155" y="5187146"/>
                </a:cubicBezTo>
                <a:cubicBezTo>
                  <a:pt x="1561155" y="5177731"/>
                  <a:pt x="1555196" y="5170671"/>
                  <a:pt x="1543278" y="5163611"/>
                </a:cubicBezTo>
                <a:cubicBezTo>
                  <a:pt x="1596906" y="5140075"/>
                  <a:pt x="1626699" y="5170671"/>
                  <a:pt x="1656493" y="5198914"/>
                </a:cubicBezTo>
                <a:cubicBezTo>
                  <a:pt x="1674368" y="5180085"/>
                  <a:pt x="1707140" y="5198914"/>
                  <a:pt x="1727996" y="5173025"/>
                </a:cubicBezTo>
                <a:cubicBezTo>
                  <a:pt x="1725015" y="5198914"/>
                  <a:pt x="1751829" y="5215387"/>
                  <a:pt x="1727996" y="5231863"/>
                </a:cubicBezTo>
                <a:cubicBezTo>
                  <a:pt x="1727996" y="5236570"/>
                  <a:pt x="1727996" y="5238923"/>
                  <a:pt x="1727996" y="5243630"/>
                </a:cubicBezTo>
                <a:cubicBezTo>
                  <a:pt x="1730975" y="5245984"/>
                  <a:pt x="1730975" y="5245984"/>
                  <a:pt x="1730975" y="5245984"/>
                </a:cubicBezTo>
                <a:cubicBezTo>
                  <a:pt x="1742892" y="5245984"/>
                  <a:pt x="1754810" y="5243630"/>
                  <a:pt x="1763747" y="5255398"/>
                </a:cubicBezTo>
                <a:cubicBezTo>
                  <a:pt x="1772685" y="5220095"/>
                  <a:pt x="1781624" y="5184792"/>
                  <a:pt x="1787582" y="5151842"/>
                </a:cubicBezTo>
                <a:cubicBezTo>
                  <a:pt x="1787582" y="5128307"/>
                  <a:pt x="1787582" y="5107126"/>
                  <a:pt x="1787582" y="5085945"/>
                </a:cubicBezTo>
                <a:cubicBezTo>
                  <a:pt x="1787582" y="5083591"/>
                  <a:pt x="1787582" y="5078883"/>
                  <a:pt x="1787582" y="5076531"/>
                </a:cubicBezTo>
                <a:cubicBezTo>
                  <a:pt x="1775664" y="5069470"/>
                  <a:pt x="1742892" y="5081237"/>
                  <a:pt x="1754810" y="5062410"/>
                </a:cubicBezTo>
                <a:cubicBezTo>
                  <a:pt x="1766726" y="5043581"/>
                  <a:pt x="1757789" y="5041227"/>
                  <a:pt x="1739913" y="5041227"/>
                </a:cubicBezTo>
                <a:cubicBezTo>
                  <a:pt x="1692244" y="5043581"/>
                  <a:pt x="1653512" y="5024753"/>
                  <a:pt x="1611802" y="5010632"/>
                </a:cubicBezTo>
                <a:cubicBezTo>
                  <a:pt x="1573073" y="5048288"/>
                  <a:pt x="1641595" y="5043581"/>
                  <a:pt x="1644576" y="5064763"/>
                </a:cubicBezTo>
                <a:cubicBezTo>
                  <a:pt x="1650533" y="5064763"/>
                  <a:pt x="1653512" y="5064763"/>
                  <a:pt x="1656493" y="5064763"/>
                </a:cubicBezTo>
                <a:cubicBezTo>
                  <a:pt x="1677347" y="5060056"/>
                  <a:pt x="1698203" y="5050642"/>
                  <a:pt x="1722037" y="5064763"/>
                </a:cubicBezTo>
                <a:cubicBezTo>
                  <a:pt x="1725015" y="5067116"/>
                  <a:pt x="1727996" y="5074177"/>
                  <a:pt x="1725015" y="5076531"/>
                </a:cubicBezTo>
                <a:cubicBezTo>
                  <a:pt x="1707140" y="5095359"/>
                  <a:pt x="1689265" y="5071823"/>
                  <a:pt x="1671389" y="5081237"/>
                </a:cubicBezTo>
                <a:cubicBezTo>
                  <a:pt x="1644576" y="5097712"/>
                  <a:pt x="1644576" y="5116540"/>
                  <a:pt x="1659472" y="5140075"/>
                </a:cubicBezTo>
                <a:cubicBezTo>
                  <a:pt x="1668409" y="5140075"/>
                  <a:pt x="1680326" y="5140075"/>
                  <a:pt x="1692244" y="5142429"/>
                </a:cubicBezTo>
                <a:cubicBezTo>
                  <a:pt x="1689265" y="5114187"/>
                  <a:pt x="1710119" y="5104772"/>
                  <a:pt x="1739913" y="5104772"/>
                </a:cubicBezTo>
                <a:cubicBezTo>
                  <a:pt x="1745871" y="5102420"/>
                  <a:pt x="1757789" y="5109480"/>
                  <a:pt x="1757789" y="5111834"/>
                </a:cubicBezTo>
                <a:cubicBezTo>
                  <a:pt x="1757789" y="5137722"/>
                  <a:pt x="1725015" y="5128307"/>
                  <a:pt x="1710119" y="5140075"/>
                </a:cubicBezTo>
                <a:cubicBezTo>
                  <a:pt x="1707140" y="5142429"/>
                  <a:pt x="1704161" y="5142429"/>
                  <a:pt x="1698203" y="5142429"/>
                </a:cubicBezTo>
                <a:cubicBezTo>
                  <a:pt x="1701182" y="5154196"/>
                  <a:pt x="1719058" y="5170671"/>
                  <a:pt x="1686286" y="5170671"/>
                </a:cubicBezTo>
                <a:cubicBezTo>
                  <a:pt x="1659472" y="5173025"/>
                  <a:pt x="1635637" y="5170671"/>
                  <a:pt x="1647555" y="5142429"/>
                </a:cubicBezTo>
                <a:cubicBezTo>
                  <a:pt x="1608823" y="5128307"/>
                  <a:pt x="1626699" y="5100066"/>
                  <a:pt x="1620741" y="5076531"/>
                </a:cubicBezTo>
                <a:cubicBezTo>
                  <a:pt x="1567113" y="5083591"/>
                  <a:pt x="1579030" y="5048288"/>
                  <a:pt x="1564134" y="5027107"/>
                </a:cubicBezTo>
                <a:cubicBezTo>
                  <a:pt x="1546259" y="5027107"/>
                  <a:pt x="1528382" y="5031813"/>
                  <a:pt x="1513485" y="5020046"/>
                </a:cubicBezTo>
                <a:cubicBezTo>
                  <a:pt x="1468796" y="5005925"/>
                  <a:pt x="1439003" y="5015340"/>
                  <a:pt x="1415169" y="5052996"/>
                </a:cubicBezTo>
                <a:cubicBezTo>
                  <a:pt x="1400272" y="5074177"/>
                  <a:pt x="1391334" y="5107126"/>
                  <a:pt x="1346645" y="5111834"/>
                </a:cubicBezTo>
                <a:cubicBezTo>
                  <a:pt x="1331748" y="5121247"/>
                  <a:pt x="1337708" y="5135369"/>
                  <a:pt x="1334727" y="5144782"/>
                </a:cubicBezTo>
                <a:cubicBezTo>
                  <a:pt x="1331748" y="5158904"/>
                  <a:pt x="1319831" y="5158904"/>
                  <a:pt x="1307913" y="5151842"/>
                </a:cubicBezTo>
                <a:cubicBezTo>
                  <a:pt x="1287059" y="5133015"/>
                  <a:pt x="1310894" y="5111834"/>
                  <a:pt x="1310894" y="5093005"/>
                </a:cubicBezTo>
                <a:cubicBezTo>
                  <a:pt x="1313873" y="5071823"/>
                  <a:pt x="1334727" y="5088299"/>
                  <a:pt x="1346645" y="5085945"/>
                </a:cubicBezTo>
                <a:cubicBezTo>
                  <a:pt x="1367500" y="5081237"/>
                  <a:pt x="1379418" y="5071823"/>
                  <a:pt x="1388355" y="5055348"/>
                </a:cubicBezTo>
                <a:cubicBezTo>
                  <a:pt x="1337708" y="5041227"/>
                  <a:pt x="1298976" y="5008278"/>
                  <a:pt x="1239389" y="5020046"/>
                </a:cubicBezTo>
                <a:cubicBezTo>
                  <a:pt x="1266203" y="4984743"/>
                  <a:pt x="1298976" y="4982390"/>
                  <a:pt x="1334727" y="5010632"/>
                </a:cubicBezTo>
                <a:cubicBezTo>
                  <a:pt x="1334727" y="5001218"/>
                  <a:pt x="1337708" y="4991805"/>
                  <a:pt x="1340687" y="4984743"/>
                </a:cubicBezTo>
                <a:cubicBezTo>
                  <a:pt x="1337708" y="4977683"/>
                  <a:pt x="1337708" y="4970622"/>
                  <a:pt x="1334727" y="4963562"/>
                </a:cubicBezTo>
                <a:cubicBezTo>
                  <a:pt x="1290038" y="4965916"/>
                  <a:pt x="1245349" y="4970622"/>
                  <a:pt x="1200660" y="4972976"/>
                </a:cubicBezTo>
                <a:cubicBezTo>
                  <a:pt x="1200660" y="4968268"/>
                  <a:pt x="1203638" y="4963562"/>
                  <a:pt x="1203638" y="4958855"/>
                </a:cubicBezTo>
                <a:cubicBezTo>
                  <a:pt x="1266203" y="4956501"/>
                  <a:pt x="1328769" y="4937673"/>
                  <a:pt x="1394314" y="4944733"/>
                </a:cubicBezTo>
                <a:cubicBezTo>
                  <a:pt x="1418148" y="4916492"/>
                  <a:pt x="1418148" y="4881189"/>
                  <a:pt x="1436025" y="4841179"/>
                </a:cubicBezTo>
                <a:cubicBezTo>
                  <a:pt x="1397293" y="4850593"/>
                  <a:pt x="1412190" y="4881189"/>
                  <a:pt x="1385376" y="4885896"/>
                </a:cubicBezTo>
                <a:cubicBezTo>
                  <a:pt x="1373458" y="4888249"/>
                  <a:pt x="1361541" y="4897663"/>
                  <a:pt x="1352604" y="4888249"/>
                </a:cubicBezTo>
                <a:cubicBezTo>
                  <a:pt x="1346645" y="4881189"/>
                  <a:pt x="1352604" y="4874128"/>
                  <a:pt x="1364520" y="4869422"/>
                </a:cubicBezTo>
                <a:cubicBezTo>
                  <a:pt x="1376437" y="4864714"/>
                  <a:pt x="1382397" y="4857653"/>
                  <a:pt x="1370479" y="4848239"/>
                </a:cubicBezTo>
                <a:cubicBezTo>
                  <a:pt x="1361541" y="4841179"/>
                  <a:pt x="1349624" y="4841179"/>
                  <a:pt x="1340687" y="4845886"/>
                </a:cubicBezTo>
                <a:cubicBezTo>
                  <a:pt x="1316852" y="4860007"/>
                  <a:pt x="1293017" y="4874128"/>
                  <a:pt x="1269184" y="4885896"/>
                </a:cubicBezTo>
                <a:cubicBezTo>
                  <a:pt x="1287059" y="4900017"/>
                  <a:pt x="1316852" y="4876482"/>
                  <a:pt x="1322810" y="4904724"/>
                </a:cubicBezTo>
                <a:cubicBezTo>
                  <a:pt x="1322810" y="4914138"/>
                  <a:pt x="1325790" y="4925906"/>
                  <a:pt x="1310894" y="4930613"/>
                </a:cubicBezTo>
                <a:cubicBezTo>
                  <a:pt x="1287059" y="4935319"/>
                  <a:pt x="1263224" y="4944733"/>
                  <a:pt x="1239389" y="4937673"/>
                </a:cubicBezTo>
                <a:cubicBezTo>
                  <a:pt x="1224493" y="4932966"/>
                  <a:pt x="1230452" y="4918844"/>
                  <a:pt x="1233431" y="4909431"/>
                </a:cubicBezTo>
                <a:cubicBezTo>
                  <a:pt x="1245349" y="4876482"/>
                  <a:pt x="1257266" y="4845886"/>
                  <a:pt x="1251307" y="4812937"/>
                </a:cubicBezTo>
                <a:cubicBezTo>
                  <a:pt x="1269184" y="4798815"/>
                  <a:pt x="1260245" y="4782342"/>
                  <a:pt x="1263224" y="4765867"/>
                </a:cubicBezTo>
                <a:cubicBezTo>
                  <a:pt x="1272163" y="4805877"/>
                  <a:pt x="1298976" y="4831766"/>
                  <a:pt x="1355583" y="4822351"/>
                </a:cubicBezTo>
                <a:cubicBezTo>
                  <a:pt x="1367500" y="4822351"/>
                  <a:pt x="1379418" y="4824704"/>
                  <a:pt x="1388355" y="4815290"/>
                </a:cubicBezTo>
                <a:cubicBezTo>
                  <a:pt x="1394314" y="4803523"/>
                  <a:pt x="1400272" y="4782342"/>
                  <a:pt x="1421128" y="4791755"/>
                </a:cubicBezTo>
                <a:cubicBezTo>
                  <a:pt x="1444961" y="4798815"/>
                  <a:pt x="1412190" y="4815290"/>
                  <a:pt x="1421128" y="4831766"/>
                </a:cubicBezTo>
                <a:cubicBezTo>
                  <a:pt x="1433044" y="4831766"/>
                  <a:pt x="1447942" y="4834118"/>
                  <a:pt x="1459858" y="4829412"/>
                </a:cubicBezTo>
                <a:cubicBezTo>
                  <a:pt x="1471775" y="4827058"/>
                  <a:pt x="1522424" y="4850593"/>
                  <a:pt x="1492631" y="4808230"/>
                </a:cubicBezTo>
                <a:cubicBezTo>
                  <a:pt x="1489652" y="4803523"/>
                  <a:pt x="1519445" y="4796462"/>
                  <a:pt x="1537320" y="4794109"/>
                </a:cubicBezTo>
                <a:cubicBezTo>
                  <a:pt x="1534341" y="4808230"/>
                  <a:pt x="1531362" y="4824704"/>
                  <a:pt x="1528382" y="4838826"/>
                </a:cubicBezTo>
                <a:cubicBezTo>
                  <a:pt x="1522424" y="4878836"/>
                  <a:pt x="1486672" y="4928259"/>
                  <a:pt x="1576051" y="4935319"/>
                </a:cubicBezTo>
                <a:cubicBezTo>
                  <a:pt x="1582010" y="4935319"/>
                  <a:pt x="1584989" y="4947087"/>
                  <a:pt x="1587969" y="4951794"/>
                </a:cubicBezTo>
                <a:cubicBezTo>
                  <a:pt x="1662451" y="4949441"/>
                  <a:pt x="1733954" y="4977683"/>
                  <a:pt x="1811416" y="4972976"/>
                </a:cubicBezTo>
                <a:cubicBezTo>
                  <a:pt x="1829292" y="4984743"/>
                  <a:pt x="1853127" y="4977683"/>
                  <a:pt x="1871002" y="4982390"/>
                </a:cubicBezTo>
                <a:cubicBezTo>
                  <a:pt x="1868023" y="4984743"/>
                  <a:pt x="1865044" y="4989451"/>
                  <a:pt x="1862064" y="4991805"/>
                </a:cubicBezTo>
                <a:cubicBezTo>
                  <a:pt x="1859085" y="5003572"/>
                  <a:pt x="1859085" y="5017692"/>
                  <a:pt x="1838230" y="5020046"/>
                </a:cubicBezTo>
                <a:cubicBezTo>
                  <a:pt x="1835250" y="5022400"/>
                  <a:pt x="1832271" y="5024753"/>
                  <a:pt x="1829292" y="5027107"/>
                </a:cubicBezTo>
                <a:cubicBezTo>
                  <a:pt x="1868023" y="5060056"/>
                  <a:pt x="1859085" y="5102420"/>
                  <a:pt x="1859085" y="5140075"/>
                </a:cubicBezTo>
                <a:cubicBezTo>
                  <a:pt x="1871002" y="5151842"/>
                  <a:pt x="1871002" y="5165964"/>
                  <a:pt x="1871002" y="5180085"/>
                </a:cubicBezTo>
                <a:cubicBezTo>
                  <a:pt x="1871002" y="5182439"/>
                  <a:pt x="1871002" y="5187146"/>
                  <a:pt x="1871002" y="5189499"/>
                </a:cubicBezTo>
                <a:cubicBezTo>
                  <a:pt x="1873981" y="5191852"/>
                  <a:pt x="1873981" y="5194206"/>
                  <a:pt x="1871002" y="5198914"/>
                </a:cubicBezTo>
                <a:cubicBezTo>
                  <a:pt x="1900795" y="5208327"/>
                  <a:pt x="1933567" y="5227155"/>
                  <a:pt x="1954423" y="5189499"/>
                </a:cubicBezTo>
                <a:cubicBezTo>
                  <a:pt x="2019968" y="5182439"/>
                  <a:pt x="2085511" y="5191852"/>
                  <a:pt x="2145098" y="5161257"/>
                </a:cubicBezTo>
                <a:cubicBezTo>
                  <a:pt x="2145098" y="5165964"/>
                  <a:pt x="2145098" y="5168317"/>
                  <a:pt x="2145098" y="5170671"/>
                </a:cubicBezTo>
                <a:cubicBezTo>
                  <a:pt x="2165953" y="5170671"/>
                  <a:pt x="2186808" y="5173025"/>
                  <a:pt x="2207663" y="5173025"/>
                </a:cubicBezTo>
                <a:cubicBezTo>
                  <a:pt x="2210642" y="5158904"/>
                  <a:pt x="2225538" y="5144782"/>
                  <a:pt x="2204684" y="5133015"/>
                </a:cubicBezTo>
                <a:cubicBezTo>
                  <a:pt x="2177870" y="5093005"/>
                  <a:pt x="2249373" y="5100066"/>
                  <a:pt x="2249373" y="5074177"/>
                </a:cubicBezTo>
                <a:cubicBezTo>
                  <a:pt x="2255333" y="5074177"/>
                  <a:pt x="2258312" y="5074177"/>
                  <a:pt x="2264269" y="5074177"/>
                </a:cubicBezTo>
                <a:cubicBezTo>
                  <a:pt x="2282146" y="5088299"/>
                  <a:pt x="2279166" y="5104772"/>
                  <a:pt x="2276187" y="5121247"/>
                </a:cubicBezTo>
                <a:cubicBezTo>
                  <a:pt x="2264269" y="5128307"/>
                  <a:pt x="2261290" y="5142429"/>
                  <a:pt x="2243415" y="5140075"/>
                </a:cubicBezTo>
                <a:cubicBezTo>
                  <a:pt x="2240436" y="5137722"/>
                  <a:pt x="2237455" y="5133015"/>
                  <a:pt x="2234477" y="5130661"/>
                </a:cubicBezTo>
                <a:cubicBezTo>
                  <a:pt x="2234477" y="5133015"/>
                  <a:pt x="2231498" y="5137722"/>
                  <a:pt x="2231498" y="5142429"/>
                </a:cubicBezTo>
                <a:cubicBezTo>
                  <a:pt x="2231498" y="5149490"/>
                  <a:pt x="2231498" y="5154196"/>
                  <a:pt x="2231498" y="5161257"/>
                </a:cubicBezTo>
                <a:cubicBezTo>
                  <a:pt x="2228519" y="5163611"/>
                  <a:pt x="2225538" y="5168317"/>
                  <a:pt x="2225538" y="5170671"/>
                </a:cubicBezTo>
                <a:cubicBezTo>
                  <a:pt x="2237455" y="5177731"/>
                  <a:pt x="2252352" y="5182439"/>
                  <a:pt x="2264269" y="5189499"/>
                </a:cubicBezTo>
                <a:cubicBezTo>
                  <a:pt x="2285125" y="5213034"/>
                  <a:pt x="2347690" y="5177731"/>
                  <a:pt x="2353649" y="5227155"/>
                </a:cubicBezTo>
                <a:cubicBezTo>
                  <a:pt x="2359607" y="5227155"/>
                  <a:pt x="2365567" y="5227155"/>
                  <a:pt x="2371525" y="5227155"/>
                </a:cubicBezTo>
                <a:cubicBezTo>
                  <a:pt x="2419193" y="5213034"/>
                  <a:pt x="2437070" y="5180085"/>
                  <a:pt x="2460903" y="5149490"/>
                </a:cubicBezTo>
                <a:cubicBezTo>
                  <a:pt x="2448987" y="5149490"/>
                  <a:pt x="2443028" y="5142429"/>
                  <a:pt x="2440049" y="5133015"/>
                </a:cubicBezTo>
                <a:cubicBezTo>
                  <a:pt x="2413235" y="5123601"/>
                  <a:pt x="2386421" y="5128307"/>
                  <a:pt x="2359607" y="5123601"/>
                </a:cubicBezTo>
                <a:cubicBezTo>
                  <a:pt x="2359607" y="5111834"/>
                  <a:pt x="2350670" y="5100066"/>
                  <a:pt x="2356628" y="5093005"/>
                </a:cubicBezTo>
                <a:cubicBezTo>
                  <a:pt x="2386421" y="5055348"/>
                  <a:pt x="2350670" y="5062410"/>
                  <a:pt x="2323856" y="5062410"/>
                </a:cubicBezTo>
                <a:cubicBezTo>
                  <a:pt x="2305980" y="5050642"/>
                  <a:pt x="2285125" y="5038875"/>
                  <a:pt x="2267248" y="5027107"/>
                </a:cubicBezTo>
                <a:cubicBezTo>
                  <a:pt x="2264269" y="5024753"/>
                  <a:pt x="2264269" y="5022400"/>
                  <a:pt x="2261290" y="5020046"/>
                </a:cubicBezTo>
                <a:cubicBezTo>
                  <a:pt x="2267248" y="5020046"/>
                  <a:pt x="2273208" y="5020046"/>
                  <a:pt x="2279166" y="5020046"/>
                </a:cubicBezTo>
                <a:cubicBezTo>
                  <a:pt x="2270229" y="4991805"/>
                  <a:pt x="2285125" y="4963562"/>
                  <a:pt x="2291083" y="4935319"/>
                </a:cubicBezTo>
                <a:cubicBezTo>
                  <a:pt x="2288104" y="4930613"/>
                  <a:pt x="2288104" y="4928259"/>
                  <a:pt x="2291083" y="4925906"/>
                </a:cubicBezTo>
                <a:cubicBezTo>
                  <a:pt x="2288104" y="4914138"/>
                  <a:pt x="2288104" y="4904724"/>
                  <a:pt x="2300021" y="4897663"/>
                </a:cubicBezTo>
                <a:cubicBezTo>
                  <a:pt x="2294062" y="4864714"/>
                  <a:pt x="2344711" y="4876482"/>
                  <a:pt x="2353649" y="4848239"/>
                </a:cubicBezTo>
                <a:cubicBezTo>
                  <a:pt x="2371525" y="4784694"/>
                  <a:pt x="2419193" y="4763513"/>
                  <a:pt x="2499634" y="4775280"/>
                </a:cubicBezTo>
                <a:cubicBezTo>
                  <a:pt x="2469842" y="4789402"/>
                  <a:pt x="2475801" y="4827058"/>
                  <a:pt x="2443028" y="4838826"/>
                </a:cubicBezTo>
                <a:cubicBezTo>
                  <a:pt x="2443028" y="4843533"/>
                  <a:pt x="2443028" y="4848239"/>
                  <a:pt x="2443028" y="4850593"/>
                </a:cubicBezTo>
                <a:cubicBezTo>
                  <a:pt x="2448987" y="4850593"/>
                  <a:pt x="2451966" y="4850593"/>
                  <a:pt x="2457924" y="4850593"/>
                </a:cubicBezTo>
                <a:cubicBezTo>
                  <a:pt x="2481759" y="4834118"/>
                  <a:pt x="2511552" y="4848239"/>
                  <a:pt x="2538366" y="4848239"/>
                </a:cubicBezTo>
                <a:cubicBezTo>
                  <a:pt x="2550283" y="4827058"/>
                  <a:pt x="2568158" y="4824704"/>
                  <a:pt x="2594972" y="4827058"/>
                </a:cubicBezTo>
                <a:cubicBezTo>
                  <a:pt x="2615828" y="4831766"/>
                  <a:pt x="2636682" y="4829412"/>
                  <a:pt x="2657538" y="4831766"/>
                </a:cubicBezTo>
                <a:cubicBezTo>
                  <a:pt x="2687331" y="4857653"/>
                  <a:pt x="2651579" y="4883542"/>
                  <a:pt x="2657538" y="4907077"/>
                </a:cubicBezTo>
                <a:cubicBezTo>
                  <a:pt x="2672434" y="4907077"/>
                  <a:pt x="2681372" y="4914138"/>
                  <a:pt x="2684352" y="4923552"/>
                </a:cubicBezTo>
                <a:cubicBezTo>
                  <a:pt x="2693289" y="4925906"/>
                  <a:pt x="2705206" y="4925906"/>
                  <a:pt x="2717124" y="4925906"/>
                </a:cubicBezTo>
                <a:cubicBezTo>
                  <a:pt x="2717124" y="4928259"/>
                  <a:pt x="2717124" y="4932966"/>
                  <a:pt x="2717124" y="4935319"/>
                </a:cubicBezTo>
                <a:cubicBezTo>
                  <a:pt x="2693289" y="4970622"/>
                  <a:pt x="2717124" y="5012986"/>
                  <a:pt x="2696268" y="5048288"/>
                </a:cubicBezTo>
                <a:cubicBezTo>
                  <a:pt x="2675414" y="5090651"/>
                  <a:pt x="2714145" y="5144782"/>
                  <a:pt x="2654558" y="5180085"/>
                </a:cubicBezTo>
                <a:cubicBezTo>
                  <a:pt x="2651579" y="5182439"/>
                  <a:pt x="2657538" y="5191852"/>
                  <a:pt x="2657538" y="5198914"/>
                </a:cubicBezTo>
                <a:cubicBezTo>
                  <a:pt x="2693289" y="5194206"/>
                  <a:pt x="2726062" y="5196560"/>
                  <a:pt x="2717124" y="5236570"/>
                </a:cubicBezTo>
                <a:cubicBezTo>
                  <a:pt x="2732020" y="5234216"/>
                  <a:pt x="2749896" y="5234216"/>
                  <a:pt x="2734999" y="5250690"/>
                </a:cubicBezTo>
                <a:cubicBezTo>
                  <a:pt x="2723082" y="5260105"/>
                  <a:pt x="2705206" y="5267165"/>
                  <a:pt x="2717124" y="5283640"/>
                </a:cubicBezTo>
                <a:cubicBezTo>
                  <a:pt x="2734999" y="5283640"/>
                  <a:pt x="2755855" y="5281286"/>
                  <a:pt x="2776709" y="5281286"/>
                </a:cubicBezTo>
                <a:cubicBezTo>
                  <a:pt x="2776709" y="5278933"/>
                  <a:pt x="2779688" y="5276579"/>
                  <a:pt x="2779688" y="5274226"/>
                </a:cubicBezTo>
                <a:cubicBezTo>
                  <a:pt x="2779688" y="5267165"/>
                  <a:pt x="2782669" y="5264811"/>
                  <a:pt x="2791606" y="5267165"/>
                </a:cubicBezTo>
                <a:cubicBezTo>
                  <a:pt x="2797565" y="5264811"/>
                  <a:pt x="2806502" y="5264811"/>
                  <a:pt x="2812462" y="5262459"/>
                </a:cubicBezTo>
                <a:cubicBezTo>
                  <a:pt x="2812462" y="5250690"/>
                  <a:pt x="2812462" y="5238923"/>
                  <a:pt x="2812462" y="5227155"/>
                </a:cubicBezTo>
                <a:cubicBezTo>
                  <a:pt x="2806502" y="5215387"/>
                  <a:pt x="2800544" y="5203620"/>
                  <a:pt x="2794585" y="5191852"/>
                </a:cubicBezTo>
                <a:cubicBezTo>
                  <a:pt x="2800544" y="5191852"/>
                  <a:pt x="2809483" y="5189499"/>
                  <a:pt x="2815441" y="5189499"/>
                </a:cubicBezTo>
                <a:cubicBezTo>
                  <a:pt x="2818420" y="5189499"/>
                  <a:pt x="2821398" y="5189499"/>
                  <a:pt x="2824379" y="5189499"/>
                </a:cubicBezTo>
                <a:cubicBezTo>
                  <a:pt x="2824379" y="5175379"/>
                  <a:pt x="2824379" y="5163611"/>
                  <a:pt x="2824379" y="5151842"/>
                </a:cubicBezTo>
                <a:cubicBezTo>
                  <a:pt x="2812462" y="5149490"/>
                  <a:pt x="2803523" y="5149490"/>
                  <a:pt x="2791606" y="5149490"/>
                </a:cubicBezTo>
                <a:cubicBezTo>
                  <a:pt x="2788627" y="5147136"/>
                  <a:pt x="2788627" y="5144782"/>
                  <a:pt x="2785648" y="5142429"/>
                </a:cubicBezTo>
                <a:cubicBezTo>
                  <a:pt x="2824379" y="5137722"/>
                  <a:pt x="2815441" y="5088299"/>
                  <a:pt x="2863109" y="5090651"/>
                </a:cubicBezTo>
                <a:cubicBezTo>
                  <a:pt x="2880986" y="5102420"/>
                  <a:pt x="2872047" y="5116540"/>
                  <a:pt x="2866089" y="5130661"/>
                </a:cubicBezTo>
                <a:cubicBezTo>
                  <a:pt x="2875026" y="5142429"/>
                  <a:pt x="2863109" y="5161257"/>
                  <a:pt x="2880986" y="5173025"/>
                </a:cubicBezTo>
                <a:cubicBezTo>
                  <a:pt x="2907799" y="5161257"/>
                  <a:pt x="2913758" y="5142429"/>
                  <a:pt x="2919715" y="5121247"/>
                </a:cubicBezTo>
                <a:cubicBezTo>
                  <a:pt x="2967385" y="5121247"/>
                  <a:pt x="3021013" y="5116540"/>
                  <a:pt x="3003136" y="5177731"/>
                </a:cubicBezTo>
                <a:cubicBezTo>
                  <a:pt x="3000157" y="5180085"/>
                  <a:pt x="3009095" y="5184792"/>
                  <a:pt x="3015053" y="5187146"/>
                </a:cubicBezTo>
                <a:cubicBezTo>
                  <a:pt x="3021013" y="5161257"/>
                  <a:pt x="3012074" y="5133015"/>
                  <a:pt x="3038888" y="5111834"/>
                </a:cubicBezTo>
                <a:cubicBezTo>
                  <a:pt x="3068681" y="5116540"/>
                  <a:pt x="3113370" y="5111834"/>
                  <a:pt x="3077619" y="5156550"/>
                </a:cubicBezTo>
                <a:cubicBezTo>
                  <a:pt x="3071660" y="5161257"/>
                  <a:pt x="3086556" y="5180085"/>
                  <a:pt x="3092516" y="5194206"/>
                </a:cubicBezTo>
                <a:cubicBezTo>
                  <a:pt x="3119329" y="5170671"/>
                  <a:pt x="3143164" y="5151842"/>
                  <a:pt x="3164019" y="5133015"/>
                </a:cubicBezTo>
                <a:cubicBezTo>
                  <a:pt x="3166998" y="5125955"/>
                  <a:pt x="3169977" y="5121247"/>
                  <a:pt x="3169977" y="5114187"/>
                </a:cubicBezTo>
                <a:cubicBezTo>
                  <a:pt x="3169977" y="5100066"/>
                  <a:pt x="3169977" y="5085945"/>
                  <a:pt x="3193811" y="5085945"/>
                </a:cubicBezTo>
                <a:cubicBezTo>
                  <a:pt x="3208708" y="5078883"/>
                  <a:pt x="3220625" y="5074177"/>
                  <a:pt x="3232543" y="5067116"/>
                </a:cubicBezTo>
                <a:cubicBezTo>
                  <a:pt x="3229564" y="5043581"/>
                  <a:pt x="3226585" y="5022400"/>
                  <a:pt x="3265315" y="5015340"/>
                </a:cubicBezTo>
                <a:cubicBezTo>
                  <a:pt x="3283192" y="4970622"/>
                  <a:pt x="3271274" y="4923552"/>
                  <a:pt x="3286171" y="4874128"/>
                </a:cubicBezTo>
                <a:cubicBezTo>
                  <a:pt x="3307025" y="4808230"/>
                  <a:pt x="3307025" y="4739978"/>
                  <a:pt x="3315963" y="4671726"/>
                </a:cubicBezTo>
                <a:cubicBezTo>
                  <a:pt x="3315963" y="4662311"/>
                  <a:pt x="3315963" y="4652898"/>
                  <a:pt x="3315963" y="4645838"/>
                </a:cubicBezTo>
                <a:cubicBezTo>
                  <a:pt x="3318942" y="4643484"/>
                  <a:pt x="3321921" y="4643484"/>
                  <a:pt x="3324902" y="4641130"/>
                </a:cubicBezTo>
                <a:cubicBezTo>
                  <a:pt x="3321921" y="4615241"/>
                  <a:pt x="3330860" y="4591706"/>
                  <a:pt x="3321921" y="4565818"/>
                </a:cubicBezTo>
                <a:cubicBezTo>
                  <a:pt x="3324902" y="4563465"/>
                  <a:pt x="3327881" y="4563465"/>
                  <a:pt x="3333839" y="4563465"/>
                </a:cubicBezTo>
                <a:cubicBezTo>
                  <a:pt x="3333839" y="4530515"/>
                  <a:pt x="3345756" y="4490505"/>
                  <a:pt x="3330860" y="4464617"/>
                </a:cubicBezTo>
                <a:cubicBezTo>
                  <a:pt x="3307025" y="4429314"/>
                  <a:pt x="3324902" y="4417546"/>
                  <a:pt x="3357674" y="4405778"/>
                </a:cubicBezTo>
                <a:cubicBezTo>
                  <a:pt x="3369591" y="4422254"/>
                  <a:pt x="3378529" y="4441082"/>
                  <a:pt x="3381508" y="4459910"/>
                </a:cubicBezTo>
                <a:cubicBezTo>
                  <a:pt x="3393426" y="4481091"/>
                  <a:pt x="3402363" y="4497566"/>
                  <a:pt x="3378529" y="4521101"/>
                </a:cubicBezTo>
                <a:cubicBezTo>
                  <a:pt x="3363632" y="4535222"/>
                  <a:pt x="3363632" y="4563465"/>
                  <a:pt x="3396405" y="4577585"/>
                </a:cubicBezTo>
                <a:cubicBezTo>
                  <a:pt x="3387466" y="4589353"/>
                  <a:pt x="3384487" y="4603474"/>
                  <a:pt x="3360653" y="4603474"/>
                </a:cubicBezTo>
                <a:cubicBezTo>
                  <a:pt x="3360653" y="4619949"/>
                  <a:pt x="3360653" y="4636424"/>
                  <a:pt x="3357674" y="4652898"/>
                </a:cubicBezTo>
                <a:cubicBezTo>
                  <a:pt x="3378529" y="4669373"/>
                  <a:pt x="3402363" y="4683494"/>
                  <a:pt x="3402363" y="4643484"/>
                </a:cubicBezTo>
                <a:cubicBezTo>
                  <a:pt x="3399384" y="4617595"/>
                  <a:pt x="3432156" y="4601120"/>
                  <a:pt x="3429176" y="4575233"/>
                </a:cubicBezTo>
                <a:cubicBezTo>
                  <a:pt x="3470887" y="4596414"/>
                  <a:pt x="3491742" y="4627009"/>
                  <a:pt x="3506639" y="4662311"/>
                </a:cubicBezTo>
                <a:cubicBezTo>
                  <a:pt x="3485783" y="4707029"/>
                  <a:pt x="3491742" y="4756453"/>
                  <a:pt x="3479825" y="4801169"/>
                </a:cubicBezTo>
                <a:cubicBezTo>
                  <a:pt x="3485783" y="4817644"/>
                  <a:pt x="3467908" y="4836472"/>
                  <a:pt x="3482804" y="4850593"/>
                </a:cubicBezTo>
                <a:cubicBezTo>
                  <a:pt x="3488762" y="4850593"/>
                  <a:pt x="3494722" y="4841179"/>
                  <a:pt x="3503660" y="4848239"/>
                </a:cubicBezTo>
                <a:cubicBezTo>
                  <a:pt x="3497701" y="4838826"/>
                  <a:pt x="3503660" y="4836472"/>
                  <a:pt x="3512597" y="4838826"/>
                </a:cubicBezTo>
                <a:cubicBezTo>
                  <a:pt x="3506639" y="4831766"/>
                  <a:pt x="3515576" y="4827058"/>
                  <a:pt x="3515576" y="4822351"/>
                </a:cubicBezTo>
                <a:cubicBezTo>
                  <a:pt x="3521535" y="4819998"/>
                  <a:pt x="3524514" y="4815290"/>
                  <a:pt x="3530472" y="4812937"/>
                </a:cubicBezTo>
                <a:cubicBezTo>
                  <a:pt x="3536432" y="4810583"/>
                  <a:pt x="3542390" y="4805877"/>
                  <a:pt x="3551328" y="4810583"/>
                </a:cubicBezTo>
                <a:cubicBezTo>
                  <a:pt x="3545370" y="4801169"/>
                  <a:pt x="3554307" y="4794109"/>
                  <a:pt x="3554307" y="4784694"/>
                </a:cubicBezTo>
                <a:cubicBezTo>
                  <a:pt x="3563246" y="4784694"/>
                  <a:pt x="3575163" y="4784694"/>
                  <a:pt x="3587080" y="4782342"/>
                </a:cubicBezTo>
                <a:cubicBezTo>
                  <a:pt x="3584100" y="4775280"/>
                  <a:pt x="3590059" y="4772927"/>
                  <a:pt x="3598996" y="4772927"/>
                </a:cubicBezTo>
                <a:cubicBezTo>
                  <a:pt x="3604956" y="4747039"/>
                  <a:pt x="3634749" y="4735270"/>
                  <a:pt x="3658583" y="4723503"/>
                </a:cubicBezTo>
                <a:cubicBezTo>
                  <a:pt x="3670501" y="4697615"/>
                  <a:pt x="3694334" y="4683494"/>
                  <a:pt x="3721148" y="4671726"/>
                </a:cubicBezTo>
                <a:cubicBezTo>
                  <a:pt x="3721148" y="4667019"/>
                  <a:pt x="3718169" y="4664665"/>
                  <a:pt x="3718169" y="4662311"/>
                </a:cubicBezTo>
                <a:cubicBezTo>
                  <a:pt x="3718169" y="4657605"/>
                  <a:pt x="3718169" y="4655251"/>
                  <a:pt x="3718169" y="4652898"/>
                </a:cubicBezTo>
                <a:cubicBezTo>
                  <a:pt x="3807547" y="4615241"/>
                  <a:pt x="3870114" y="4556404"/>
                  <a:pt x="3935659" y="4502274"/>
                </a:cubicBezTo>
                <a:cubicBezTo>
                  <a:pt x="3947575" y="4492859"/>
                  <a:pt x="3953534" y="4469324"/>
                  <a:pt x="3980348" y="4481091"/>
                </a:cubicBezTo>
                <a:cubicBezTo>
                  <a:pt x="3989285" y="4474031"/>
                  <a:pt x="3998223" y="4466970"/>
                  <a:pt x="4004183" y="4459910"/>
                </a:cubicBezTo>
                <a:cubicBezTo>
                  <a:pt x="4013119" y="4452850"/>
                  <a:pt x="4022058" y="4443435"/>
                  <a:pt x="4030995" y="4436375"/>
                </a:cubicBezTo>
                <a:cubicBezTo>
                  <a:pt x="4022058" y="4436375"/>
                  <a:pt x="4013119" y="4436375"/>
                  <a:pt x="4004183" y="4436375"/>
                </a:cubicBezTo>
                <a:cubicBezTo>
                  <a:pt x="4013119" y="4412840"/>
                  <a:pt x="4030995" y="4394011"/>
                  <a:pt x="4051851" y="4379890"/>
                </a:cubicBezTo>
                <a:cubicBezTo>
                  <a:pt x="4066747" y="4396365"/>
                  <a:pt x="4022058" y="4412840"/>
                  <a:pt x="4054830" y="4426961"/>
                </a:cubicBezTo>
                <a:cubicBezTo>
                  <a:pt x="4081644" y="4405778"/>
                  <a:pt x="4111436" y="4382243"/>
                  <a:pt x="4141229" y="4358708"/>
                </a:cubicBezTo>
                <a:cubicBezTo>
                  <a:pt x="4144210" y="4361062"/>
                  <a:pt x="4147189" y="4358708"/>
                  <a:pt x="4147189" y="4356355"/>
                </a:cubicBezTo>
                <a:cubicBezTo>
                  <a:pt x="4197836" y="4330467"/>
                  <a:pt x="4236567" y="4288103"/>
                  <a:pt x="4290195" y="4264568"/>
                </a:cubicBezTo>
                <a:cubicBezTo>
                  <a:pt x="4322968" y="4226912"/>
                  <a:pt x="4373615" y="4205731"/>
                  <a:pt x="4412346" y="4172780"/>
                </a:cubicBezTo>
                <a:cubicBezTo>
                  <a:pt x="4418304" y="4165720"/>
                  <a:pt x="4427243" y="4161013"/>
                  <a:pt x="4433201" y="4153953"/>
                </a:cubicBezTo>
                <a:cubicBezTo>
                  <a:pt x="4442139" y="4151599"/>
                  <a:pt x="4448098" y="4149245"/>
                  <a:pt x="4457035" y="4146893"/>
                </a:cubicBezTo>
                <a:cubicBezTo>
                  <a:pt x="4457035" y="4163367"/>
                  <a:pt x="4457035" y="4177488"/>
                  <a:pt x="4460014" y="4193963"/>
                </a:cubicBezTo>
                <a:cubicBezTo>
                  <a:pt x="4457035" y="4196316"/>
                  <a:pt x="4454057" y="4198669"/>
                  <a:pt x="4451077" y="4201023"/>
                </a:cubicBezTo>
                <a:cubicBezTo>
                  <a:pt x="4445118" y="4205731"/>
                  <a:pt x="4439160" y="4212791"/>
                  <a:pt x="4430222" y="4217498"/>
                </a:cubicBezTo>
                <a:cubicBezTo>
                  <a:pt x="4412346" y="4217498"/>
                  <a:pt x="4400429" y="4229266"/>
                  <a:pt x="4391491" y="4241033"/>
                </a:cubicBezTo>
                <a:cubicBezTo>
                  <a:pt x="4364678" y="4264568"/>
                  <a:pt x="4328926" y="4271628"/>
                  <a:pt x="4290195" y="4266922"/>
                </a:cubicBezTo>
                <a:cubicBezTo>
                  <a:pt x="4302112" y="4283396"/>
                  <a:pt x="4284237" y="4302225"/>
                  <a:pt x="4290195" y="4321052"/>
                </a:cubicBezTo>
                <a:cubicBezTo>
                  <a:pt x="4275299" y="4316346"/>
                  <a:pt x="4272319" y="4323406"/>
                  <a:pt x="4266360" y="4330467"/>
                </a:cubicBezTo>
                <a:cubicBezTo>
                  <a:pt x="4245505" y="4328113"/>
                  <a:pt x="4239547" y="4335173"/>
                  <a:pt x="4242527" y="4349295"/>
                </a:cubicBezTo>
                <a:cubicBezTo>
                  <a:pt x="4230609" y="4346941"/>
                  <a:pt x="4224650" y="4346941"/>
                  <a:pt x="4230609" y="4358708"/>
                </a:cubicBezTo>
                <a:cubicBezTo>
                  <a:pt x="4215713" y="4349295"/>
                  <a:pt x="4209753" y="4358708"/>
                  <a:pt x="4206774" y="4368122"/>
                </a:cubicBezTo>
                <a:cubicBezTo>
                  <a:pt x="4188899" y="4382243"/>
                  <a:pt x="4138250" y="4365770"/>
                  <a:pt x="4150167" y="4405778"/>
                </a:cubicBezTo>
                <a:cubicBezTo>
                  <a:pt x="4185920" y="4410486"/>
                  <a:pt x="4203795" y="4396365"/>
                  <a:pt x="4206774" y="4368122"/>
                </a:cubicBezTo>
                <a:cubicBezTo>
                  <a:pt x="4221671" y="4375183"/>
                  <a:pt x="4227630" y="4370476"/>
                  <a:pt x="4230609" y="4358708"/>
                </a:cubicBezTo>
                <a:cubicBezTo>
                  <a:pt x="4239547" y="4361062"/>
                  <a:pt x="4242527" y="4356355"/>
                  <a:pt x="4242527" y="4349295"/>
                </a:cubicBezTo>
                <a:cubicBezTo>
                  <a:pt x="4260402" y="4351648"/>
                  <a:pt x="4266360" y="4344587"/>
                  <a:pt x="4266360" y="4330467"/>
                </a:cubicBezTo>
                <a:cubicBezTo>
                  <a:pt x="4278277" y="4332820"/>
                  <a:pt x="4284237" y="4330467"/>
                  <a:pt x="4290195" y="4323406"/>
                </a:cubicBezTo>
                <a:cubicBezTo>
                  <a:pt x="4305091" y="4316346"/>
                  <a:pt x="4317009" y="4311638"/>
                  <a:pt x="4331905" y="4321052"/>
                </a:cubicBezTo>
                <a:cubicBezTo>
                  <a:pt x="4331905" y="4323406"/>
                  <a:pt x="4331905" y="4323406"/>
                  <a:pt x="4331905" y="4323406"/>
                </a:cubicBezTo>
                <a:cubicBezTo>
                  <a:pt x="4340843" y="4306931"/>
                  <a:pt x="4352761" y="4302225"/>
                  <a:pt x="4373615" y="4304578"/>
                </a:cubicBezTo>
                <a:cubicBezTo>
                  <a:pt x="4373615" y="4290457"/>
                  <a:pt x="4382553" y="4285750"/>
                  <a:pt x="4397450" y="4285750"/>
                </a:cubicBezTo>
                <a:cubicBezTo>
                  <a:pt x="4400429" y="4273982"/>
                  <a:pt x="4400429" y="4262214"/>
                  <a:pt x="4403408" y="4250447"/>
                </a:cubicBezTo>
                <a:cubicBezTo>
                  <a:pt x="4415325" y="4243387"/>
                  <a:pt x="4427243" y="4233972"/>
                  <a:pt x="4442139" y="4224558"/>
                </a:cubicBezTo>
                <a:cubicBezTo>
                  <a:pt x="4448098" y="4219852"/>
                  <a:pt x="4454057" y="4215144"/>
                  <a:pt x="4460014" y="4212791"/>
                </a:cubicBezTo>
                <a:cubicBezTo>
                  <a:pt x="4462995" y="4208084"/>
                  <a:pt x="4468953" y="4205731"/>
                  <a:pt x="4471932" y="4203377"/>
                </a:cubicBezTo>
                <a:cubicBezTo>
                  <a:pt x="4483849" y="4198669"/>
                  <a:pt x="4492788" y="4205731"/>
                  <a:pt x="4504705" y="4210437"/>
                </a:cubicBezTo>
                <a:cubicBezTo>
                  <a:pt x="4507684" y="4210437"/>
                  <a:pt x="4510664" y="4210437"/>
                  <a:pt x="4513642" y="4210437"/>
                </a:cubicBezTo>
                <a:cubicBezTo>
                  <a:pt x="4516621" y="4201023"/>
                  <a:pt x="4522580" y="4191609"/>
                  <a:pt x="4537477" y="4196316"/>
                </a:cubicBezTo>
                <a:cubicBezTo>
                  <a:pt x="4540456" y="4193963"/>
                  <a:pt x="4543435" y="4191609"/>
                  <a:pt x="4543435" y="4189255"/>
                </a:cubicBezTo>
                <a:cubicBezTo>
                  <a:pt x="4546415" y="4184548"/>
                  <a:pt x="4549394" y="4177488"/>
                  <a:pt x="4552373" y="4172780"/>
                </a:cubicBezTo>
                <a:cubicBezTo>
                  <a:pt x="4555352" y="4153953"/>
                  <a:pt x="4567270" y="4142185"/>
                  <a:pt x="4588126" y="4135124"/>
                </a:cubicBezTo>
                <a:cubicBezTo>
                  <a:pt x="4606001" y="4111589"/>
                  <a:pt x="4647712" y="4109237"/>
                  <a:pt x="4647712" y="4076286"/>
                </a:cubicBezTo>
                <a:cubicBezTo>
                  <a:pt x="4659629" y="4078640"/>
                  <a:pt x="4662608" y="4073933"/>
                  <a:pt x="4659629" y="4064519"/>
                </a:cubicBezTo>
                <a:cubicBezTo>
                  <a:pt x="4656650" y="4069226"/>
                  <a:pt x="4650690" y="4073933"/>
                  <a:pt x="4647712" y="4076286"/>
                </a:cubicBezTo>
                <a:cubicBezTo>
                  <a:pt x="4617918" y="4083348"/>
                  <a:pt x="4597062" y="4102175"/>
                  <a:pt x="4573230" y="4118650"/>
                </a:cubicBezTo>
                <a:cubicBezTo>
                  <a:pt x="4543435" y="4146893"/>
                  <a:pt x="4513642" y="4142185"/>
                  <a:pt x="4501725" y="4113943"/>
                </a:cubicBezTo>
                <a:cubicBezTo>
                  <a:pt x="4513642" y="4097469"/>
                  <a:pt x="4522580" y="4080994"/>
                  <a:pt x="4549394" y="4066873"/>
                </a:cubicBezTo>
                <a:cubicBezTo>
                  <a:pt x="4570249" y="4055105"/>
                  <a:pt x="4591105" y="4017449"/>
                  <a:pt x="4611959" y="4005681"/>
                </a:cubicBezTo>
                <a:cubicBezTo>
                  <a:pt x="4713256" y="3946844"/>
                  <a:pt x="4731132" y="3850350"/>
                  <a:pt x="4796677" y="3775037"/>
                </a:cubicBezTo>
                <a:cubicBezTo>
                  <a:pt x="4823490" y="3742088"/>
                  <a:pt x="4847324" y="3702078"/>
                  <a:pt x="4874138" y="3664422"/>
                </a:cubicBezTo>
                <a:cubicBezTo>
                  <a:pt x="4883077" y="3647947"/>
                  <a:pt x="4892013" y="3633826"/>
                  <a:pt x="4900952" y="3619706"/>
                </a:cubicBezTo>
                <a:cubicBezTo>
                  <a:pt x="4948621" y="3593817"/>
                  <a:pt x="4957559" y="3544393"/>
                  <a:pt x="5002247" y="3518504"/>
                </a:cubicBezTo>
                <a:cubicBezTo>
                  <a:pt x="5005228" y="3492615"/>
                  <a:pt x="5032042" y="3473787"/>
                  <a:pt x="5043957" y="3447899"/>
                </a:cubicBezTo>
                <a:cubicBezTo>
                  <a:pt x="5058854" y="3429070"/>
                  <a:pt x="5070771" y="3407889"/>
                  <a:pt x="5085668" y="3389060"/>
                </a:cubicBezTo>
                <a:cubicBezTo>
                  <a:pt x="5097585" y="3367879"/>
                  <a:pt x="5109503" y="3349051"/>
                  <a:pt x="5121420" y="3330223"/>
                </a:cubicBezTo>
                <a:cubicBezTo>
                  <a:pt x="5124399" y="3316101"/>
                  <a:pt x="5130358" y="3301981"/>
                  <a:pt x="5148234" y="3294920"/>
                </a:cubicBezTo>
                <a:cubicBezTo>
                  <a:pt x="5145255" y="3273739"/>
                  <a:pt x="5157173" y="3259617"/>
                  <a:pt x="5183986" y="3252557"/>
                </a:cubicBezTo>
                <a:cubicBezTo>
                  <a:pt x="5192923" y="3233729"/>
                  <a:pt x="5186965" y="3205486"/>
                  <a:pt x="5225696" y="3200780"/>
                </a:cubicBezTo>
                <a:cubicBezTo>
                  <a:pt x="5225696" y="3198426"/>
                  <a:pt x="5228675" y="3196072"/>
                  <a:pt x="5228675" y="3191366"/>
                </a:cubicBezTo>
                <a:cubicBezTo>
                  <a:pt x="5237612" y="3170184"/>
                  <a:pt x="5246551" y="3149002"/>
                  <a:pt x="5255489" y="3125467"/>
                </a:cubicBezTo>
                <a:cubicBezTo>
                  <a:pt x="5288261" y="3078397"/>
                  <a:pt x="5321033" y="3028973"/>
                  <a:pt x="5356785" y="2979549"/>
                </a:cubicBezTo>
                <a:cubicBezTo>
                  <a:pt x="5404454" y="2911297"/>
                  <a:pt x="5437226" y="2835985"/>
                  <a:pt x="5493833" y="2770087"/>
                </a:cubicBezTo>
                <a:cubicBezTo>
                  <a:pt x="5496812" y="2763027"/>
                  <a:pt x="5502770" y="2755965"/>
                  <a:pt x="5505750" y="2748906"/>
                </a:cubicBezTo>
                <a:cubicBezTo>
                  <a:pt x="5508729" y="2734784"/>
                  <a:pt x="5514687" y="2723016"/>
                  <a:pt x="5526605" y="2711249"/>
                </a:cubicBezTo>
                <a:cubicBezTo>
                  <a:pt x="5553418" y="2673593"/>
                  <a:pt x="5568315" y="2631229"/>
                  <a:pt x="5604068" y="2595926"/>
                </a:cubicBezTo>
                <a:cubicBezTo>
                  <a:pt x="5615985" y="2584159"/>
                  <a:pt x="5607046" y="2565331"/>
                  <a:pt x="5627900" y="2558270"/>
                </a:cubicBezTo>
                <a:cubicBezTo>
                  <a:pt x="5630881" y="2558270"/>
                  <a:pt x="5630881" y="2558270"/>
                  <a:pt x="5630881" y="2558270"/>
                </a:cubicBezTo>
                <a:cubicBezTo>
                  <a:pt x="5651735" y="2513554"/>
                  <a:pt x="5669611" y="2466483"/>
                  <a:pt x="5708342" y="2426474"/>
                </a:cubicBezTo>
                <a:cubicBezTo>
                  <a:pt x="5723238" y="2398231"/>
                  <a:pt x="5741115" y="2372342"/>
                  <a:pt x="5756012" y="2346455"/>
                </a:cubicBezTo>
                <a:cubicBezTo>
                  <a:pt x="5773887" y="2306444"/>
                  <a:pt x="5788783" y="2266434"/>
                  <a:pt x="5827515" y="2238192"/>
                </a:cubicBezTo>
                <a:cubicBezTo>
                  <a:pt x="5833473" y="2226424"/>
                  <a:pt x="5836452" y="2217011"/>
                  <a:pt x="5842411" y="2205243"/>
                </a:cubicBezTo>
                <a:cubicBezTo>
                  <a:pt x="5842411" y="2191122"/>
                  <a:pt x="5854328" y="2184062"/>
                  <a:pt x="5863265" y="2177000"/>
                </a:cubicBezTo>
                <a:cubicBezTo>
                  <a:pt x="5875183" y="2127577"/>
                  <a:pt x="5913915" y="2089922"/>
                  <a:pt x="5937749" y="2045204"/>
                </a:cubicBezTo>
                <a:cubicBezTo>
                  <a:pt x="5940728" y="2033436"/>
                  <a:pt x="5946686" y="2024023"/>
                  <a:pt x="5961582" y="2016961"/>
                </a:cubicBezTo>
                <a:cubicBezTo>
                  <a:pt x="5964563" y="1998134"/>
                  <a:pt x="5973500" y="1984013"/>
                  <a:pt x="5991376" y="1972245"/>
                </a:cubicBezTo>
                <a:cubicBezTo>
                  <a:pt x="6003292" y="1913408"/>
                  <a:pt x="6050963" y="1863984"/>
                  <a:pt x="6080755" y="1809852"/>
                </a:cubicBezTo>
                <a:cubicBezTo>
                  <a:pt x="6080755" y="1807500"/>
                  <a:pt x="6083734" y="1802792"/>
                  <a:pt x="6086713" y="1800439"/>
                </a:cubicBezTo>
                <a:cubicBezTo>
                  <a:pt x="6113527" y="1769843"/>
                  <a:pt x="6101609" y="1736893"/>
                  <a:pt x="6095651" y="1703945"/>
                </a:cubicBezTo>
                <a:cubicBezTo>
                  <a:pt x="6098630" y="1668642"/>
                  <a:pt x="6101609" y="1630986"/>
                  <a:pt x="6104590" y="1593329"/>
                </a:cubicBezTo>
                <a:cubicBezTo>
                  <a:pt x="6104590" y="1586269"/>
                  <a:pt x="6104590" y="1579208"/>
                  <a:pt x="6104590" y="1574502"/>
                </a:cubicBezTo>
                <a:cubicBezTo>
                  <a:pt x="6116507" y="1565087"/>
                  <a:pt x="6125444" y="1553319"/>
                  <a:pt x="6122465" y="1539199"/>
                </a:cubicBezTo>
                <a:cubicBezTo>
                  <a:pt x="6116507" y="1536846"/>
                  <a:pt x="6110548" y="1536846"/>
                  <a:pt x="6104590" y="1534492"/>
                </a:cubicBezTo>
                <a:cubicBezTo>
                  <a:pt x="6101609" y="1503895"/>
                  <a:pt x="6101609" y="1473300"/>
                  <a:pt x="6098630" y="1442704"/>
                </a:cubicBezTo>
                <a:cubicBezTo>
                  <a:pt x="6104590" y="1437998"/>
                  <a:pt x="6107569" y="1433290"/>
                  <a:pt x="6113527" y="1428584"/>
                </a:cubicBezTo>
                <a:cubicBezTo>
                  <a:pt x="6107569" y="1414463"/>
                  <a:pt x="6098630" y="1400342"/>
                  <a:pt x="6092673" y="1386220"/>
                </a:cubicBezTo>
                <a:cubicBezTo>
                  <a:pt x="6128423" y="1376807"/>
                  <a:pt x="6110548" y="1355624"/>
                  <a:pt x="6113527" y="1336796"/>
                </a:cubicBezTo>
                <a:cubicBezTo>
                  <a:pt x="6113527" y="1334443"/>
                  <a:pt x="6113527" y="1332090"/>
                  <a:pt x="6110548" y="1329736"/>
                </a:cubicBezTo>
                <a:cubicBezTo>
                  <a:pt x="6122465" y="1325029"/>
                  <a:pt x="6137362" y="1320321"/>
                  <a:pt x="6119486" y="1310908"/>
                </a:cubicBezTo>
                <a:cubicBezTo>
                  <a:pt x="6107569" y="1303848"/>
                  <a:pt x="6104590" y="1296786"/>
                  <a:pt x="6107569" y="1287373"/>
                </a:cubicBezTo>
                <a:cubicBezTo>
                  <a:pt x="6104590" y="1275605"/>
                  <a:pt x="6101609" y="1263838"/>
                  <a:pt x="6098630" y="1252070"/>
                </a:cubicBezTo>
                <a:cubicBezTo>
                  <a:pt x="6107569" y="1233241"/>
                  <a:pt x="6101609" y="1214414"/>
                  <a:pt x="6086713" y="1202646"/>
                </a:cubicBezTo>
                <a:cubicBezTo>
                  <a:pt x="6059901" y="1174404"/>
                  <a:pt x="6062880" y="1150869"/>
                  <a:pt x="6083734" y="1122626"/>
                </a:cubicBezTo>
                <a:cubicBezTo>
                  <a:pt x="6068837" y="1113212"/>
                  <a:pt x="6068837" y="1099091"/>
                  <a:pt x="6065858" y="1084971"/>
                </a:cubicBezTo>
                <a:cubicBezTo>
                  <a:pt x="6062880" y="1092031"/>
                  <a:pt x="6056920" y="1096738"/>
                  <a:pt x="6050963" y="1101445"/>
                </a:cubicBezTo>
                <a:cubicBezTo>
                  <a:pt x="6006273" y="1188525"/>
                  <a:pt x="5958603" y="1273251"/>
                  <a:pt x="5913915" y="1360331"/>
                </a:cubicBezTo>
                <a:cubicBezTo>
                  <a:pt x="5907956" y="1369745"/>
                  <a:pt x="5907956" y="1383867"/>
                  <a:pt x="5887100" y="1383867"/>
                </a:cubicBezTo>
                <a:cubicBezTo>
                  <a:pt x="5890079" y="1372099"/>
                  <a:pt x="5887100" y="1357978"/>
                  <a:pt x="5893060" y="1348564"/>
                </a:cubicBezTo>
                <a:cubicBezTo>
                  <a:pt x="5940728" y="1261484"/>
                  <a:pt x="5991376" y="1176757"/>
                  <a:pt x="6039045" y="1089677"/>
                </a:cubicBezTo>
                <a:cubicBezTo>
                  <a:pt x="6053941" y="1066142"/>
                  <a:pt x="5970521" y="1073203"/>
                  <a:pt x="6015210" y="1037900"/>
                </a:cubicBezTo>
                <a:cubicBezTo>
                  <a:pt x="6042024" y="1014365"/>
                  <a:pt x="6033087" y="993183"/>
                  <a:pt x="5991376" y="988476"/>
                </a:cubicBezTo>
                <a:cubicBezTo>
                  <a:pt x="5955624" y="981416"/>
                  <a:pt x="5952645" y="969648"/>
                  <a:pt x="5973500" y="948467"/>
                </a:cubicBezTo>
                <a:cubicBezTo>
                  <a:pt x="5985417" y="936699"/>
                  <a:pt x="5994355" y="924932"/>
                  <a:pt x="6003292" y="913164"/>
                </a:cubicBezTo>
                <a:cubicBezTo>
                  <a:pt x="6009252" y="901397"/>
                  <a:pt x="6015210" y="889629"/>
                  <a:pt x="6030106" y="882568"/>
                </a:cubicBezTo>
                <a:cubicBezTo>
                  <a:pt x="6030106" y="875508"/>
                  <a:pt x="6030106" y="868447"/>
                  <a:pt x="6039045" y="868447"/>
                </a:cubicBezTo>
                <a:cubicBezTo>
                  <a:pt x="6113527" y="870801"/>
                  <a:pt x="6107569" y="833144"/>
                  <a:pt x="6101609" y="793134"/>
                </a:cubicBezTo>
                <a:cubicBezTo>
                  <a:pt x="6065858" y="755478"/>
                  <a:pt x="6080755" y="739004"/>
                  <a:pt x="6140341" y="741358"/>
                </a:cubicBezTo>
                <a:cubicBezTo>
                  <a:pt x="6125444" y="715469"/>
                  <a:pt x="6107569" y="689580"/>
                  <a:pt x="6137362" y="668399"/>
                </a:cubicBezTo>
                <a:cubicBezTo>
                  <a:pt x="6158217" y="654278"/>
                  <a:pt x="6182051" y="656631"/>
                  <a:pt x="6205886" y="666045"/>
                </a:cubicBezTo>
                <a:cubicBezTo>
                  <a:pt x="6250575" y="687226"/>
                  <a:pt x="6208865" y="720175"/>
                  <a:pt x="6217803" y="746064"/>
                </a:cubicBezTo>
                <a:cubicBezTo>
                  <a:pt x="6226740" y="769599"/>
                  <a:pt x="6205886" y="771953"/>
                  <a:pt x="6185030" y="774307"/>
                </a:cubicBezTo>
                <a:cubicBezTo>
                  <a:pt x="6185030" y="781367"/>
                  <a:pt x="6185030" y="790782"/>
                  <a:pt x="6199928" y="795488"/>
                </a:cubicBezTo>
                <a:cubicBezTo>
                  <a:pt x="6384644" y="739004"/>
                  <a:pt x="6530629" y="635449"/>
                  <a:pt x="6685552" y="543662"/>
                </a:cubicBezTo>
                <a:cubicBezTo>
                  <a:pt x="6721305" y="531895"/>
                  <a:pt x="6748118" y="513066"/>
                  <a:pt x="6777911" y="491885"/>
                </a:cubicBezTo>
                <a:cubicBezTo>
                  <a:pt x="6777911" y="491885"/>
                  <a:pt x="6777911" y="489531"/>
                  <a:pt x="6777911" y="489531"/>
                </a:cubicBezTo>
                <a:cubicBezTo>
                  <a:pt x="6786850" y="491885"/>
                  <a:pt x="6795787" y="487177"/>
                  <a:pt x="6798767" y="480117"/>
                </a:cubicBezTo>
                <a:cubicBezTo>
                  <a:pt x="6798767" y="480117"/>
                  <a:pt x="6798767" y="477764"/>
                  <a:pt x="6798767" y="477764"/>
                </a:cubicBezTo>
                <a:cubicBezTo>
                  <a:pt x="6807704" y="477764"/>
                  <a:pt x="6810684" y="475410"/>
                  <a:pt x="6810684" y="468350"/>
                </a:cubicBezTo>
                <a:cubicBezTo>
                  <a:pt x="6810684" y="468350"/>
                  <a:pt x="6813663" y="470704"/>
                  <a:pt x="6813663" y="470704"/>
                </a:cubicBezTo>
                <a:cubicBezTo>
                  <a:pt x="6843456" y="461290"/>
                  <a:pt x="6870270" y="447169"/>
                  <a:pt x="6891124" y="428340"/>
                </a:cubicBezTo>
                <a:cubicBezTo>
                  <a:pt x="6900063" y="423633"/>
                  <a:pt x="6906021" y="418926"/>
                  <a:pt x="6914959" y="414218"/>
                </a:cubicBezTo>
                <a:cubicBezTo>
                  <a:pt x="6941773" y="402451"/>
                  <a:pt x="6974545" y="395391"/>
                  <a:pt x="6986462" y="367148"/>
                </a:cubicBezTo>
                <a:cubicBezTo>
                  <a:pt x="7066904" y="341260"/>
                  <a:pt x="7129468" y="291836"/>
                  <a:pt x="7195013" y="251827"/>
                </a:cubicBezTo>
                <a:cubicBezTo>
                  <a:pt x="7245662" y="221231"/>
                  <a:pt x="7305248" y="200049"/>
                  <a:pt x="7341000" y="157685"/>
                </a:cubicBezTo>
                <a:cubicBezTo>
                  <a:pt x="7367814" y="152979"/>
                  <a:pt x="7388668" y="141212"/>
                  <a:pt x="7400585" y="122383"/>
                </a:cubicBezTo>
                <a:cubicBezTo>
                  <a:pt x="7463150" y="101202"/>
                  <a:pt x="7507841" y="58838"/>
                  <a:pt x="7564447" y="32949"/>
                </a:cubicBezTo>
                <a:cubicBezTo>
                  <a:pt x="7576365" y="25889"/>
                  <a:pt x="7585302" y="14121"/>
                  <a:pt x="7567426" y="2354"/>
                </a:cubicBezTo>
                <a:cubicBezTo>
                  <a:pt x="7600198" y="2354"/>
                  <a:pt x="7632971" y="2354"/>
                  <a:pt x="7662764" y="2354"/>
                </a:cubicBezTo>
                <a:cubicBezTo>
                  <a:pt x="7638929" y="37656"/>
                  <a:pt x="7588281" y="47070"/>
                  <a:pt x="7549551" y="70605"/>
                </a:cubicBezTo>
                <a:cubicBezTo>
                  <a:pt x="7484006" y="110615"/>
                  <a:pt x="7424420" y="155333"/>
                  <a:pt x="7358875" y="190636"/>
                </a:cubicBezTo>
                <a:cubicBezTo>
                  <a:pt x="7230766" y="256533"/>
                  <a:pt x="7117552" y="336553"/>
                  <a:pt x="6989441" y="402451"/>
                </a:cubicBezTo>
                <a:cubicBezTo>
                  <a:pt x="6891124" y="458936"/>
                  <a:pt x="6789829" y="515420"/>
                  <a:pt x="6691512" y="571904"/>
                </a:cubicBezTo>
                <a:cubicBezTo>
                  <a:pt x="6569360" y="640156"/>
                  <a:pt x="6447208" y="708408"/>
                  <a:pt x="6319099" y="771953"/>
                </a:cubicBezTo>
                <a:cubicBezTo>
                  <a:pt x="6283348" y="790782"/>
                  <a:pt x="6274410" y="811963"/>
                  <a:pt x="6304202" y="840205"/>
                </a:cubicBezTo>
                <a:cubicBezTo>
                  <a:pt x="6331016" y="844912"/>
                  <a:pt x="6354851" y="856679"/>
                  <a:pt x="6366768" y="875508"/>
                </a:cubicBezTo>
                <a:cubicBezTo>
                  <a:pt x="6369747" y="875508"/>
                  <a:pt x="6372726" y="875508"/>
                  <a:pt x="6375705" y="877861"/>
                </a:cubicBezTo>
                <a:cubicBezTo>
                  <a:pt x="6393581" y="880214"/>
                  <a:pt x="6411458" y="880214"/>
                  <a:pt x="6426354" y="891982"/>
                </a:cubicBezTo>
                <a:cubicBezTo>
                  <a:pt x="6432312" y="891982"/>
                  <a:pt x="6435291" y="894336"/>
                  <a:pt x="6435291" y="896689"/>
                </a:cubicBezTo>
                <a:cubicBezTo>
                  <a:pt x="6474022" y="894336"/>
                  <a:pt x="6506795" y="908457"/>
                  <a:pt x="6542546" y="915517"/>
                </a:cubicBezTo>
                <a:cubicBezTo>
                  <a:pt x="6569360" y="915517"/>
                  <a:pt x="6572339" y="899043"/>
                  <a:pt x="6563402" y="887276"/>
                </a:cubicBezTo>
                <a:cubicBezTo>
                  <a:pt x="6539567" y="854326"/>
                  <a:pt x="6569360" y="856679"/>
                  <a:pt x="6596174" y="854326"/>
                </a:cubicBezTo>
                <a:cubicBezTo>
                  <a:pt x="6608091" y="844912"/>
                  <a:pt x="6596174" y="835498"/>
                  <a:pt x="6596174" y="823730"/>
                </a:cubicBezTo>
                <a:cubicBezTo>
                  <a:pt x="6581277" y="793134"/>
                  <a:pt x="6575320" y="764893"/>
                  <a:pt x="6637884" y="767247"/>
                </a:cubicBezTo>
                <a:cubicBezTo>
                  <a:pt x="6685552" y="771953"/>
                  <a:pt x="6697470" y="797842"/>
                  <a:pt x="6697470" y="830790"/>
                </a:cubicBezTo>
                <a:cubicBezTo>
                  <a:pt x="6712366" y="835498"/>
                  <a:pt x="6709387" y="816669"/>
                  <a:pt x="6724284" y="819023"/>
                </a:cubicBezTo>
                <a:cubicBezTo>
                  <a:pt x="6706408" y="835498"/>
                  <a:pt x="6771953" y="854326"/>
                  <a:pt x="6721305" y="868447"/>
                </a:cubicBezTo>
                <a:cubicBezTo>
                  <a:pt x="6721305" y="873154"/>
                  <a:pt x="6721305" y="880214"/>
                  <a:pt x="6724284" y="887276"/>
                </a:cubicBezTo>
                <a:cubicBezTo>
                  <a:pt x="6730243" y="887276"/>
                  <a:pt x="6739180" y="887276"/>
                  <a:pt x="6748118" y="887276"/>
                </a:cubicBezTo>
                <a:cubicBezTo>
                  <a:pt x="6751097" y="887276"/>
                  <a:pt x="6754076" y="887276"/>
                  <a:pt x="6757057" y="887276"/>
                </a:cubicBezTo>
                <a:cubicBezTo>
                  <a:pt x="6763015" y="887276"/>
                  <a:pt x="6771953" y="884922"/>
                  <a:pt x="6777911" y="884922"/>
                </a:cubicBezTo>
                <a:cubicBezTo>
                  <a:pt x="6792808" y="856679"/>
                  <a:pt x="6852395" y="870801"/>
                  <a:pt x="6855374" y="833144"/>
                </a:cubicBezTo>
                <a:cubicBezTo>
                  <a:pt x="6831539" y="821377"/>
                  <a:pt x="6855374" y="795488"/>
                  <a:pt x="6831539" y="786074"/>
                </a:cubicBezTo>
                <a:cubicBezTo>
                  <a:pt x="6852395" y="746064"/>
                  <a:pt x="6891124" y="767247"/>
                  <a:pt x="6923898" y="769599"/>
                </a:cubicBezTo>
                <a:cubicBezTo>
                  <a:pt x="6914959" y="795488"/>
                  <a:pt x="6858353" y="793134"/>
                  <a:pt x="6864311" y="830790"/>
                </a:cubicBezTo>
                <a:cubicBezTo>
                  <a:pt x="6914959" y="826084"/>
                  <a:pt x="6950711" y="797842"/>
                  <a:pt x="6995401" y="781367"/>
                </a:cubicBezTo>
                <a:cubicBezTo>
                  <a:pt x="7004338" y="774307"/>
                  <a:pt x="7013276" y="764893"/>
                  <a:pt x="7022214" y="755478"/>
                </a:cubicBezTo>
                <a:cubicBezTo>
                  <a:pt x="7019236" y="739004"/>
                  <a:pt x="7007318" y="731943"/>
                  <a:pt x="6992422" y="746064"/>
                </a:cubicBezTo>
                <a:cubicBezTo>
                  <a:pt x="6974545" y="755478"/>
                  <a:pt x="6956669" y="764893"/>
                  <a:pt x="6932835" y="764893"/>
                </a:cubicBezTo>
                <a:cubicBezTo>
                  <a:pt x="6962627" y="731943"/>
                  <a:pt x="6900063" y="757832"/>
                  <a:pt x="6909001" y="734297"/>
                </a:cubicBezTo>
                <a:cubicBezTo>
                  <a:pt x="6953690" y="720175"/>
                  <a:pt x="6983483" y="680166"/>
                  <a:pt x="7043069" y="677813"/>
                </a:cubicBezTo>
                <a:cubicBezTo>
                  <a:pt x="7046048" y="675459"/>
                  <a:pt x="7052007" y="673105"/>
                  <a:pt x="7054986" y="670751"/>
                </a:cubicBezTo>
                <a:cubicBezTo>
                  <a:pt x="7063925" y="666045"/>
                  <a:pt x="7069883" y="661338"/>
                  <a:pt x="7078821" y="656631"/>
                </a:cubicBezTo>
                <a:cubicBezTo>
                  <a:pt x="7099675" y="642510"/>
                  <a:pt x="7120531" y="628389"/>
                  <a:pt x="7141386" y="614268"/>
                </a:cubicBezTo>
                <a:cubicBezTo>
                  <a:pt x="7153303" y="609560"/>
                  <a:pt x="7165221" y="607206"/>
                  <a:pt x="7174159" y="602500"/>
                </a:cubicBezTo>
                <a:cubicBezTo>
                  <a:pt x="7230766" y="567197"/>
                  <a:pt x="7305248" y="553076"/>
                  <a:pt x="7355896" y="513066"/>
                </a:cubicBezTo>
                <a:cubicBezTo>
                  <a:pt x="7364833" y="508360"/>
                  <a:pt x="7370793" y="506006"/>
                  <a:pt x="7379730" y="503652"/>
                </a:cubicBezTo>
                <a:cubicBezTo>
                  <a:pt x="7400585" y="496592"/>
                  <a:pt x="7412503" y="480117"/>
                  <a:pt x="7436338" y="480117"/>
                </a:cubicBezTo>
                <a:cubicBezTo>
                  <a:pt x="7436338" y="480117"/>
                  <a:pt x="7436338" y="480117"/>
                  <a:pt x="7436338" y="482471"/>
                </a:cubicBezTo>
                <a:cubicBezTo>
                  <a:pt x="7430378" y="498945"/>
                  <a:pt x="7451234" y="517774"/>
                  <a:pt x="7436338" y="536601"/>
                </a:cubicBezTo>
                <a:cubicBezTo>
                  <a:pt x="7436338" y="543662"/>
                  <a:pt x="7436338" y="550722"/>
                  <a:pt x="7436338" y="557784"/>
                </a:cubicBezTo>
                <a:cubicBezTo>
                  <a:pt x="7484006" y="541309"/>
                  <a:pt x="7540612" y="531895"/>
                  <a:pt x="7570405" y="491885"/>
                </a:cubicBezTo>
                <a:cubicBezTo>
                  <a:pt x="7570405" y="487177"/>
                  <a:pt x="7573384" y="484824"/>
                  <a:pt x="7573384" y="480117"/>
                </a:cubicBezTo>
                <a:cubicBezTo>
                  <a:pt x="7576365" y="482471"/>
                  <a:pt x="7579344" y="487177"/>
                  <a:pt x="7582323" y="489531"/>
                </a:cubicBezTo>
                <a:cubicBezTo>
                  <a:pt x="7585302" y="489531"/>
                  <a:pt x="7588281" y="489531"/>
                  <a:pt x="7591261" y="489531"/>
                </a:cubicBezTo>
                <a:cubicBezTo>
                  <a:pt x="7594240" y="489531"/>
                  <a:pt x="7597219" y="489531"/>
                  <a:pt x="7603179" y="489531"/>
                </a:cubicBezTo>
                <a:cubicBezTo>
                  <a:pt x="7609137" y="482471"/>
                  <a:pt x="7618075" y="480117"/>
                  <a:pt x="7627012" y="482471"/>
                </a:cubicBezTo>
                <a:cubicBezTo>
                  <a:pt x="7635950" y="475410"/>
                  <a:pt x="7647868" y="470704"/>
                  <a:pt x="7650847" y="461290"/>
                </a:cubicBezTo>
                <a:cubicBezTo>
                  <a:pt x="7659785" y="437753"/>
                  <a:pt x="7689578" y="442461"/>
                  <a:pt x="7710432" y="435401"/>
                </a:cubicBezTo>
                <a:cubicBezTo>
                  <a:pt x="7734267" y="421280"/>
                  <a:pt x="7758102" y="409512"/>
                  <a:pt x="7781935" y="397745"/>
                </a:cubicBezTo>
                <a:cubicBezTo>
                  <a:pt x="7790874" y="390683"/>
                  <a:pt x="7799812" y="383623"/>
                  <a:pt x="7805770" y="378916"/>
                </a:cubicBezTo>
                <a:cubicBezTo>
                  <a:pt x="7811730" y="350674"/>
                  <a:pt x="7838543" y="320078"/>
                  <a:pt x="7787895" y="303603"/>
                </a:cubicBezTo>
                <a:cubicBezTo>
                  <a:pt x="7808749" y="294189"/>
                  <a:pt x="7814709" y="273008"/>
                  <a:pt x="7841522" y="273008"/>
                </a:cubicBezTo>
                <a:cubicBezTo>
                  <a:pt x="7856419" y="256533"/>
                  <a:pt x="7877273" y="247119"/>
                  <a:pt x="7901108" y="247119"/>
                </a:cubicBezTo>
                <a:cubicBezTo>
                  <a:pt x="7901108" y="254179"/>
                  <a:pt x="7901108" y="261241"/>
                  <a:pt x="7904087" y="265947"/>
                </a:cubicBezTo>
                <a:cubicBezTo>
                  <a:pt x="7939839" y="291836"/>
                  <a:pt x="7942818" y="308311"/>
                  <a:pt x="7886212" y="305957"/>
                </a:cubicBezTo>
                <a:cubicBezTo>
                  <a:pt x="7874294" y="305957"/>
                  <a:pt x="7862377" y="310665"/>
                  <a:pt x="7850459" y="313018"/>
                </a:cubicBezTo>
                <a:cubicBezTo>
                  <a:pt x="7847480" y="315371"/>
                  <a:pt x="7844501" y="317725"/>
                  <a:pt x="7841522" y="320078"/>
                </a:cubicBezTo>
                <a:cubicBezTo>
                  <a:pt x="7838543" y="324786"/>
                  <a:pt x="7835563" y="327138"/>
                  <a:pt x="7832584" y="331846"/>
                </a:cubicBezTo>
                <a:cubicBezTo>
                  <a:pt x="7832584" y="343613"/>
                  <a:pt x="7832584" y="355381"/>
                  <a:pt x="7832584" y="369502"/>
                </a:cubicBezTo>
                <a:cubicBezTo>
                  <a:pt x="7838543" y="364795"/>
                  <a:pt x="7847480" y="360088"/>
                  <a:pt x="7853440" y="355381"/>
                </a:cubicBezTo>
                <a:cubicBezTo>
                  <a:pt x="7859398" y="341260"/>
                  <a:pt x="7874294" y="341260"/>
                  <a:pt x="7889191" y="341260"/>
                </a:cubicBezTo>
                <a:cubicBezTo>
                  <a:pt x="7954736" y="324786"/>
                  <a:pt x="7999425" y="280068"/>
                  <a:pt x="8064970" y="263594"/>
                </a:cubicBezTo>
                <a:cubicBezTo>
                  <a:pt x="8064970" y="254179"/>
                  <a:pt x="8067949" y="247119"/>
                  <a:pt x="8079866" y="244766"/>
                </a:cubicBezTo>
                <a:cubicBezTo>
                  <a:pt x="8079866" y="242412"/>
                  <a:pt x="8079866" y="240058"/>
                  <a:pt x="8082845" y="237706"/>
                </a:cubicBezTo>
                <a:cubicBezTo>
                  <a:pt x="8079866" y="221231"/>
                  <a:pt x="8079866" y="207109"/>
                  <a:pt x="8076887" y="190636"/>
                </a:cubicBezTo>
                <a:cubicBezTo>
                  <a:pt x="8059010" y="188282"/>
                  <a:pt x="8038156" y="200049"/>
                  <a:pt x="8020281" y="188282"/>
                </a:cubicBezTo>
                <a:cubicBezTo>
                  <a:pt x="8026239" y="167100"/>
                  <a:pt x="8053052" y="160039"/>
                  <a:pt x="8073907" y="150625"/>
                </a:cubicBezTo>
                <a:cubicBezTo>
                  <a:pt x="8079866" y="145918"/>
                  <a:pt x="8085824" y="141212"/>
                  <a:pt x="8091784" y="136504"/>
                </a:cubicBezTo>
                <a:cubicBezTo>
                  <a:pt x="8115617" y="127090"/>
                  <a:pt x="8139452" y="115323"/>
                  <a:pt x="8163287" y="105909"/>
                </a:cubicBezTo>
                <a:cubicBezTo>
                  <a:pt x="8172225" y="101202"/>
                  <a:pt x="8178183" y="96494"/>
                  <a:pt x="8187122" y="89434"/>
                </a:cubicBezTo>
                <a:cubicBezTo>
                  <a:pt x="8187122" y="112969"/>
                  <a:pt x="8187122" y="136504"/>
                  <a:pt x="8190101" y="160039"/>
                </a:cubicBezTo>
                <a:cubicBezTo>
                  <a:pt x="8204997" y="160039"/>
                  <a:pt x="8213935" y="169453"/>
                  <a:pt x="8225851" y="174161"/>
                </a:cubicBezTo>
                <a:cubicBezTo>
                  <a:pt x="8234790" y="171807"/>
                  <a:pt x="8246707" y="171807"/>
                  <a:pt x="8258625" y="171807"/>
                </a:cubicBezTo>
                <a:cubicBezTo>
                  <a:pt x="8282458" y="150625"/>
                  <a:pt x="8306293" y="131797"/>
                  <a:pt x="8342045" y="122383"/>
                </a:cubicBezTo>
                <a:cubicBezTo>
                  <a:pt x="8345024" y="120029"/>
                  <a:pt x="8350982" y="117675"/>
                  <a:pt x="8353962" y="115323"/>
                </a:cubicBezTo>
                <a:cubicBezTo>
                  <a:pt x="8356941" y="105909"/>
                  <a:pt x="8359920" y="98848"/>
                  <a:pt x="8371838" y="91788"/>
                </a:cubicBezTo>
                <a:cubicBezTo>
                  <a:pt x="8374817" y="89434"/>
                  <a:pt x="8374817" y="89434"/>
                  <a:pt x="8374817" y="89434"/>
                </a:cubicBezTo>
                <a:cubicBezTo>
                  <a:pt x="8380776" y="80020"/>
                  <a:pt x="8389713" y="72959"/>
                  <a:pt x="8401630" y="87080"/>
                </a:cubicBezTo>
                <a:cubicBezTo>
                  <a:pt x="8419506" y="77667"/>
                  <a:pt x="8440362" y="72959"/>
                  <a:pt x="8449299" y="56485"/>
                </a:cubicBezTo>
                <a:cubicBezTo>
                  <a:pt x="8449299" y="44718"/>
                  <a:pt x="8458237" y="40010"/>
                  <a:pt x="8473133" y="40010"/>
                </a:cubicBezTo>
                <a:cubicBezTo>
                  <a:pt x="8473133" y="37656"/>
                  <a:pt x="8473133" y="37656"/>
                  <a:pt x="8473133" y="37656"/>
                </a:cubicBezTo>
                <a:cubicBezTo>
                  <a:pt x="8473133" y="25889"/>
                  <a:pt x="8473133" y="14121"/>
                  <a:pt x="8473133" y="2354"/>
                </a:cubicBezTo>
                <a:cubicBezTo>
                  <a:pt x="8505907" y="2354"/>
                  <a:pt x="8538678" y="2354"/>
                  <a:pt x="8568471" y="2354"/>
                </a:cubicBezTo>
                <a:cubicBezTo>
                  <a:pt x="8601243" y="2354"/>
                  <a:pt x="8634016" y="2354"/>
                  <a:pt x="8663809" y="2354"/>
                </a:cubicBezTo>
                <a:cubicBezTo>
                  <a:pt x="8675726" y="2354"/>
                  <a:pt x="8687644" y="2354"/>
                  <a:pt x="8699561" y="2354"/>
                </a:cubicBezTo>
                <a:cubicBezTo>
                  <a:pt x="8777022" y="2354"/>
                  <a:pt x="8851504" y="2354"/>
                  <a:pt x="8925988" y="2354"/>
                </a:cubicBezTo>
                <a:cubicBezTo>
                  <a:pt x="8923009" y="2354"/>
                  <a:pt x="8923009" y="4708"/>
                  <a:pt x="8925988" y="7061"/>
                </a:cubicBezTo>
                <a:cubicBezTo>
                  <a:pt x="8896195" y="18829"/>
                  <a:pt x="8866402" y="30596"/>
                  <a:pt x="8842567" y="47070"/>
                </a:cubicBezTo>
                <a:cubicBezTo>
                  <a:pt x="8794898" y="58838"/>
                  <a:pt x="8762126" y="94140"/>
                  <a:pt x="8711477" y="103555"/>
                </a:cubicBezTo>
                <a:cubicBezTo>
                  <a:pt x="8708498" y="110615"/>
                  <a:pt x="8699561" y="115323"/>
                  <a:pt x="8690623" y="115323"/>
                </a:cubicBezTo>
                <a:cubicBezTo>
                  <a:pt x="8678705" y="122383"/>
                  <a:pt x="8666788" y="134150"/>
                  <a:pt x="8654871" y="134150"/>
                </a:cubicBezTo>
                <a:cubicBezTo>
                  <a:pt x="8610181" y="127090"/>
                  <a:pt x="8598264" y="152979"/>
                  <a:pt x="8580389" y="174161"/>
                </a:cubicBezTo>
                <a:cubicBezTo>
                  <a:pt x="8553575" y="188282"/>
                  <a:pt x="8523782" y="202403"/>
                  <a:pt x="8493989" y="216524"/>
                </a:cubicBezTo>
                <a:cubicBezTo>
                  <a:pt x="8446320" y="240058"/>
                  <a:pt x="8401630" y="261241"/>
                  <a:pt x="8353962" y="282422"/>
                </a:cubicBezTo>
                <a:cubicBezTo>
                  <a:pt x="8353962" y="287129"/>
                  <a:pt x="8353962" y="287129"/>
                  <a:pt x="8353962" y="287129"/>
                </a:cubicBezTo>
                <a:cubicBezTo>
                  <a:pt x="8330128" y="280068"/>
                  <a:pt x="8309272" y="291836"/>
                  <a:pt x="8285438" y="296543"/>
                </a:cubicBezTo>
                <a:cubicBezTo>
                  <a:pt x="8291396" y="322432"/>
                  <a:pt x="8264583" y="327138"/>
                  <a:pt x="8243728" y="338906"/>
                </a:cubicBezTo>
                <a:cubicBezTo>
                  <a:pt x="8225851" y="348321"/>
                  <a:pt x="8204997" y="357735"/>
                  <a:pt x="8187122" y="369502"/>
                </a:cubicBezTo>
                <a:cubicBezTo>
                  <a:pt x="8130515" y="385977"/>
                  <a:pt x="8091784" y="430693"/>
                  <a:pt x="8023260" y="425986"/>
                </a:cubicBezTo>
                <a:cubicBezTo>
                  <a:pt x="8014321" y="437753"/>
                  <a:pt x="8005384" y="449521"/>
                  <a:pt x="7996446" y="461290"/>
                </a:cubicBezTo>
                <a:cubicBezTo>
                  <a:pt x="7975590" y="468350"/>
                  <a:pt x="7957715" y="475410"/>
                  <a:pt x="7936860" y="480117"/>
                </a:cubicBezTo>
                <a:cubicBezTo>
                  <a:pt x="7927922" y="487177"/>
                  <a:pt x="7918983" y="494239"/>
                  <a:pt x="7910046" y="498945"/>
                </a:cubicBezTo>
                <a:cubicBezTo>
                  <a:pt x="7862377" y="506006"/>
                  <a:pt x="7832584" y="548369"/>
                  <a:pt x="7775977" y="541309"/>
                </a:cubicBezTo>
                <a:cubicBezTo>
                  <a:pt x="7764060" y="541309"/>
                  <a:pt x="7749164" y="564844"/>
                  <a:pt x="7734267" y="576611"/>
                </a:cubicBezTo>
                <a:cubicBezTo>
                  <a:pt x="7731288" y="576611"/>
                  <a:pt x="7728309" y="576611"/>
                  <a:pt x="7725329" y="576611"/>
                </a:cubicBezTo>
                <a:cubicBezTo>
                  <a:pt x="7701495" y="586025"/>
                  <a:pt x="7677661" y="597793"/>
                  <a:pt x="7653826" y="607206"/>
                </a:cubicBezTo>
                <a:cubicBezTo>
                  <a:pt x="7653826" y="609560"/>
                  <a:pt x="7650847" y="611914"/>
                  <a:pt x="7650847" y="614268"/>
                </a:cubicBezTo>
                <a:cubicBezTo>
                  <a:pt x="7600198" y="640156"/>
                  <a:pt x="7534655" y="647216"/>
                  <a:pt x="7492944" y="687226"/>
                </a:cubicBezTo>
                <a:cubicBezTo>
                  <a:pt x="7478048" y="691934"/>
                  <a:pt x="7463150" y="696640"/>
                  <a:pt x="7448254" y="701348"/>
                </a:cubicBezTo>
                <a:cubicBezTo>
                  <a:pt x="7427399" y="710761"/>
                  <a:pt x="7409524" y="717823"/>
                  <a:pt x="7388668" y="727237"/>
                </a:cubicBezTo>
                <a:cubicBezTo>
                  <a:pt x="7388668" y="729590"/>
                  <a:pt x="7388668" y="731943"/>
                  <a:pt x="7388668" y="734297"/>
                </a:cubicBezTo>
                <a:cubicBezTo>
                  <a:pt x="7367814" y="739004"/>
                  <a:pt x="7338019" y="736650"/>
                  <a:pt x="7329082" y="746064"/>
                </a:cubicBezTo>
                <a:cubicBezTo>
                  <a:pt x="7296309" y="776660"/>
                  <a:pt x="7251620" y="786074"/>
                  <a:pt x="7212889" y="802549"/>
                </a:cubicBezTo>
                <a:cubicBezTo>
                  <a:pt x="7197992" y="811963"/>
                  <a:pt x="7183096" y="821377"/>
                  <a:pt x="7162242" y="819023"/>
                </a:cubicBezTo>
                <a:cubicBezTo>
                  <a:pt x="7126489" y="823730"/>
                  <a:pt x="7111593" y="854326"/>
                  <a:pt x="7078821" y="866093"/>
                </a:cubicBezTo>
                <a:cubicBezTo>
                  <a:pt x="7028172" y="887276"/>
                  <a:pt x="6977525" y="906103"/>
                  <a:pt x="6923898" y="924932"/>
                </a:cubicBezTo>
                <a:cubicBezTo>
                  <a:pt x="6897084" y="936699"/>
                  <a:pt x="6870270" y="948467"/>
                  <a:pt x="6843456" y="960234"/>
                </a:cubicBezTo>
                <a:cubicBezTo>
                  <a:pt x="6825581" y="967294"/>
                  <a:pt x="6822600" y="972002"/>
                  <a:pt x="6840477" y="981416"/>
                </a:cubicBezTo>
                <a:cubicBezTo>
                  <a:pt x="6864311" y="988476"/>
                  <a:pt x="6888145" y="995537"/>
                  <a:pt x="6911980" y="1000243"/>
                </a:cubicBezTo>
                <a:cubicBezTo>
                  <a:pt x="6998380" y="1021426"/>
                  <a:pt x="7087758" y="1042607"/>
                  <a:pt x="7174159" y="1063788"/>
                </a:cubicBezTo>
                <a:cubicBezTo>
                  <a:pt x="7183096" y="1059082"/>
                  <a:pt x="7189055" y="1054375"/>
                  <a:pt x="7192034" y="1044961"/>
                </a:cubicBezTo>
                <a:cubicBezTo>
                  <a:pt x="7177138" y="1030840"/>
                  <a:pt x="7153303" y="1009658"/>
                  <a:pt x="7192034" y="1002597"/>
                </a:cubicBezTo>
                <a:cubicBezTo>
                  <a:pt x="7227787" y="995537"/>
                  <a:pt x="7215869" y="986123"/>
                  <a:pt x="7209910" y="969648"/>
                </a:cubicBezTo>
                <a:cubicBezTo>
                  <a:pt x="7200973" y="946113"/>
                  <a:pt x="7200973" y="920224"/>
                  <a:pt x="7242683" y="915517"/>
                </a:cubicBezTo>
                <a:cubicBezTo>
                  <a:pt x="7278434" y="913164"/>
                  <a:pt x="7305248" y="927284"/>
                  <a:pt x="7308227" y="957881"/>
                </a:cubicBezTo>
                <a:cubicBezTo>
                  <a:pt x="7311207" y="988476"/>
                  <a:pt x="7296309" y="1021426"/>
                  <a:pt x="7358875" y="1026132"/>
                </a:cubicBezTo>
                <a:cubicBezTo>
                  <a:pt x="7367814" y="1026132"/>
                  <a:pt x="7355896" y="1037900"/>
                  <a:pt x="7355896" y="1044961"/>
                </a:cubicBezTo>
                <a:cubicBezTo>
                  <a:pt x="7391647" y="1042607"/>
                  <a:pt x="7421440" y="1028486"/>
                  <a:pt x="7454213" y="1016718"/>
                </a:cubicBezTo>
                <a:cubicBezTo>
                  <a:pt x="7457192" y="1016718"/>
                  <a:pt x="7460171" y="1014365"/>
                  <a:pt x="7460171" y="1012012"/>
                </a:cubicBezTo>
                <a:cubicBezTo>
                  <a:pt x="7469109" y="1009658"/>
                  <a:pt x="7478048" y="1007305"/>
                  <a:pt x="7486985" y="1002597"/>
                </a:cubicBezTo>
                <a:cubicBezTo>
                  <a:pt x="7498902" y="997891"/>
                  <a:pt x="7516778" y="1000243"/>
                  <a:pt x="7522737" y="986123"/>
                </a:cubicBezTo>
                <a:cubicBezTo>
                  <a:pt x="7528695" y="988476"/>
                  <a:pt x="7537633" y="988476"/>
                  <a:pt x="7543591" y="990829"/>
                </a:cubicBezTo>
                <a:cubicBezTo>
                  <a:pt x="7588281" y="964941"/>
                  <a:pt x="7638929" y="953173"/>
                  <a:pt x="7686599" y="934346"/>
                </a:cubicBezTo>
                <a:cubicBezTo>
                  <a:pt x="7695536" y="934346"/>
                  <a:pt x="7707453" y="934346"/>
                  <a:pt x="7713411" y="927284"/>
                </a:cubicBezTo>
                <a:cubicBezTo>
                  <a:pt x="7743206" y="929638"/>
                  <a:pt x="7761081" y="908457"/>
                  <a:pt x="7781935" y="899043"/>
                </a:cubicBezTo>
                <a:cubicBezTo>
                  <a:pt x="7826626" y="889629"/>
                  <a:pt x="7862377" y="861387"/>
                  <a:pt x="7913025" y="861387"/>
                </a:cubicBezTo>
                <a:cubicBezTo>
                  <a:pt x="7933880" y="837852"/>
                  <a:pt x="7969632" y="837852"/>
                  <a:pt x="7996446" y="821377"/>
                </a:cubicBezTo>
                <a:cubicBezTo>
                  <a:pt x="8014321" y="814317"/>
                  <a:pt x="8029218" y="807255"/>
                  <a:pt x="8044114" y="802549"/>
                </a:cubicBezTo>
                <a:cubicBezTo>
                  <a:pt x="8053052" y="800195"/>
                  <a:pt x="8059010" y="800195"/>
                  <a:pt x="8067949" y="800195"/>
                </a:cubicBezTo>
                <a:cubicBezTo>
                  <a:pt x="8067949" y="804902"/>
                  <a:pt x="8067949" y="811963"/>
                  <a:pt x="8067949" y="816669"/>
                </a:cubicBezTo>
                <a:cubicBezTo>
                  <a:pt x="8014321" y="830790"/>
                  <a:pt x="7972611" y="870801"/>
                  <a:pt x="7913025" y="875508"/>
                </a:cubicBezTo>
                <a:cubicBezTo>
                  <a:pt x="7865356" y="896689"/>
                  <a:pt x="7805770" y="903749"/>
                  <a:pt x="7764060" y="939052"/>
                </a:cubicBezTo>
                <a:cubicBezTo>
                  <a:pt x="7749164" y="941406"/>
                  <a:pt x="7737246" y="943759"/>
                  <a:pt x="7722350" y="946113"/>
                </a:cubicBezTo>
                <a:cubicBezTo>
                  <a:pt x="7707453" y="941406"/>
                  <a:pt x="7698515" y="950821"/>
                  <a:pt x="7686599" y="953173"/>
                </a:cubicBezTo>
                <a:cubicBezTo>
                  <a:pt x="7647868" y="972002"/>
                  <a:pt x="7600198" y="976708"/>
                  <a:pt x="7564447" y="1004951"/>
                </a:cubicBezTo>
                <a:cubicBezTo>
                  <a:pt x="7555509" y="1004951"/>
                  <a:pt x="7543591" y="1007305"/>
                  <a:pt x="7531674" y="1009658"/>
                </a:cubicBezTo>
                <a:cubicBezTo>
                  <a:pt x="7481027" y="1030840"/>
                  <a:pt x="7412503" y="1028486"/>
                  <a:pt x="7379730" y="1075556"/>
                </a:cubicBezTo>
                <a:cubicBezTo>
                  <a:pt x="7379730" y="1080263"/>
                  <a:pt x="7379730" y="1084971"/>
                  <a:pt x="7379730" y="1089677"/>
                </a:cubicBezTo>
                <a:cubicBezTo>
                  <a:pt x="7397606" y="1094385"/>
                  <a:pt x="7421440" y="1092031"/>
                  <a:pt x="7427399" y="1110859"/>
                </a:cubicBezTo>
                <a:cubicBezTo>
                  <a:pt x="7442296" y="1110859"/>
                  <a:pt x="7451234" y="1120274"/>
                  <a:pt x="7463150" y="1122626"/>
                </a:cubicBezTo>
                <a:cubicBezTo>
                  <a:pt x="7504860" y="1134395"/>
                  <a:pt x="7543591" y="1167344"/>
                  <a:pt x="7594240" y="1141455"/>
                </a:cubicBezTo>
                <a:cubicBezTo>
                  <a:pt x="7594240" y="1124980"/>
                  <a:pt x="7582323" y="1110859"/>
                  <a:pt x="7600198" y="1096738"/>
                </a:cubicBezTo>
                <a:cubicBezTo>
                  <a:pt x="7615094" y="1094385"/>
                  <a:pt x="7653826" y="1106152"/>
                  <a:pt x="7624033" y="1073203"/>
                </a:cubicBezTo>
                <a:cubicBezTo>
                  <a:pt x="7618075" y="1068496"/>
                  <a:pt x="7621054" y="1061435"/>
                  <a:pt x="7618075" y="1056728"/>
                </a:cubicBezTo>
                <a:cubicBezTo>
                  <a:pt x="7612115" y="1033193"/>
                  <a:pt x="7624033" y="1016718"/>
                  <a:pt x="7656805" y="1016718"/>
                </a:cubicBezTo>
                <a:cubicBezTo>
                  <a:pt x="7689578" y="1014365"/>
                  <a:pt x="7713411" y="1026132"/>
                  <a:pt x="7713411" y="1054375"/>
                </a:cubicBezTo>
                <a:cubicBezTo>
                  <a:pt x="7737246" y="1066142"/>
                  <a:pt x="7704474" y="1080263"/>
                  <a:pt x="7716392" y="1092031"/>
                </a:cubicBezTo>
                <a:cubicBezTo>
                  <a:pt x="7722350" y="1092031"/>
                  <a:pt x="7728309" y="1092031"/>
                  <a:pt x="7734267" y="1092031"/>
                </a:cubicBezTo>
                <a:cubicBezTo>
                  <a:pt x="7755123" y="1092031"/>
                  <a:pt x="7755123" y="1110859"/>
                  <a:pt x="7772998" y="1120274"/>
                </a:cubicBezTo>
                <a:cubicBezTo>
                  <a:pt x="7775977" y="1103798"/>
                  <a:pt x="7778956" y="1089677"/>
                  <a:pt x="7781935" y="1075556"/>
                </a:cubicBezTo>
                <a:cubicBezTo>
                  <a:pt x="7793853" y="1073203"/>
                  <a:pt x="7808749" y="1073203"/>
                  <a:pt x="7820667" y="1073203"/>
                </a:cubicBezTo>
                <a:cubicBezTo>
                  <a:pt x="7823646" y="1092031"/>
                  <a:pt x="7826626" y="1108506"/>
                  <a:pt x="7829605" y="1127334"/>
                </a:cubicBezTo>
                <a:cubicBezTo>
                  <a:pt x="7847480" y="1124980"/>
                  <a:pt x="7865356" y="1124980"/>
                  <a:pt x="7877273" y="1113212"/>
                </a:cubicBezTo>
                <a:cubicBezTo>
                  <a:pt x="7850459" y="1092031"/>
                  <a:pt x="7892170" y="1073203"/>
                  <a:pt x="7886212" y="1054375"/>
                </a:cubicBezTo>
                <a:cubicBezTo>
                  <a:pt x="7904087" y="1044961"/>
                  <a:pt x="7924943" y="1059082"/>
                  <a:pt x="7939839" y="1044961"/>
                </a:cubicBezTo>
                <a:cubicBezTo>
                  <a:pt x="7981549" y="1007305"/>
                  <a:pt x="8041135" y="1007305"/>
                  <a:pt x="8091784" y="988476"/>
                </a:cubicBezTo>
                <a:cubicBezTo>
                  <a:pt x="8118598" y="981416"/>
                  <a:pt x="8148390" y="972002"/>
                  <a:pt x="8175204" y="962588"/>
                </a:cubicBezTo>
                <a:cubicBezTo>
                  <a:pt x="8187122" y="957881"/>
                  <a:pt x="8196059" y="950821"/>
                  <a:pt x="8210955" y="953173"/>
                </a:cubicBezTo>
                <a:cubicBezTo>
                  <a:pt x="8237769" y="931992"/>
                  <a:pt x="8273521" y="936699"/>
                  <a:pt x="8306293" y="931992"/>
                </a:cubicBezTo>
                <a:cubicBezTo>
                  <a:pt x="8306293" y="924932"/>
                  <a:pt x="8306293" y="920224"/>
                  <a:pt x="8306293" y="913164"/>
                </a:cubicBezTo>
                <a:cubicBezTo>
                  <a:pt x="8312252" y="913164"/>
                  <a:pt x="8315231" y="913164"/>
                  <a:pt x="8318210" y="913164"/>
                </a:cubicBezTo>
                <a:cubicBezTo>
                  <a:pt x="8333107" y="903749"/>
                  <a:pt x="8348003" y="903749"/>
                  <a:pt x="8362899" y="903749"/>
                </a:cubicBezTo>
                <a:cubicBezTo>
                  <a:pt x="8371838" y="896689"/>
                  <a:pt x="8380776" y="894336"/>
                  <a:pt x="8395672" y="894336"/>
                </a:cubicBezTo>
                <a:cubicBezTo>
                  <a:pt x="8434402" y="880214"/>
                  <a:pt x="8470154" y="863741"/>
                  <a:pt x="8508886" y="849619"/>
                </a:cubicBezTo>
                <a:cubicBezTo>
                  <a:pt x="8520803" y="847265"/>
                  <a:pt x="8529740" y="847265"/>
                  <a:pt x="8538678" y="844912"/>
                </a:cubicBezTo>
                <a:cubicBezTo>
                  <a:pt x="8544636" y="837852"/>
                  <a:pt x="8553575" y="830790"/>
                  <a:pt x="8568471" y="830790"/>
                </a:cubicBezTo>
                <a:cubicBezTo>
                  <a:pt x="8586347" y="823730"/>
                  <a:pt x="8601243" y="819023"/>
                  <a:pt x="8619120" y="811963"/>
                </a:cubicBezTo>
                <a:cubicBezTo>
                  <a:pt x="8702540" y="802549"/>
                  <a:pt x="8768084" y="762539"/>
                  <a:pt x="8842567" y="736650"/>
                </a:cubicBezTo>
                <a:cubicBezTo>
                  <a:pt x="8875339" y="727237"/>
                  <a:pt x="8902153" y="710761"/>
                  <a:pt x="8937905" y="715469"/>
                </a:cubicBezTo>
                <a:cubicBezTo>
                  <a:pt x="8928967" y="724883"/>
                  <a:pt x="8920028" y="731943"/>
                  <a:pt x="8908112" y="741358"/>
                </a:cubicBezTo>
                <a:cubicBezTo>
                  <a:pt x="8943863" y="746064"/>
                  <a:pt x="8964719" y="724883"/>
                  <a:pt x="8991533" y="713115"/>
                </a:cubicBezTo>
                <a:cubicBezTo>
                  <a:pt x="8973656" y="715469"/>
                  <a:pt x="8955781" y="715469"/>
                  <a:pt x="8937905" y="715469"/>
                </a:cubicBezTo>
                <a:cubicBezTo>
                  <a:pt x="8949823" y="694286"/>
                  <a:pt x="8982594" y="696640"/>
                  <a:pt x="9000470" y="680166"/>
                </a:cubicBezTo>
                <a:cubicBezTo>
                  <a:pt x="9027284" y="673105"/>
                  <a:pt x="9060055" y="668399"/>
                  <a:pt x="9080911" y="649570"/>
                </a:cubicBezTo>
                <a:cubicBezTo>
                  <a:pt x="9089850" y="649570"/>
                  <a:pt x="9095808" y="651924"/>
                  <a:pt x="9104746" y="651924"/>
                </a:cubicBezTo>
                <a:cubicBezTo>
                  <a:pt x="9122621" y="675459"/>
                  <a:pt x="9098787" y="698994"/>
                  <a:pt x="9104746" y="722529"/>
                </a:cubicBezTo>
                <a:cubicBezTo>
                  <a:pt x="9113683" y="722529"/>
                  <a:pt x="9119642" y="722529"/>
                  <a:pt x="9128579" y="724883"/>
                </a:cubicBezTo>
                <a:cubicBezTo>
                  <a:pt x="9137518" y="717823"/>
                  <a:pt x="9146456" y="713115"/>
                  <a:pt x="9155393" y="708408"/>
                </a:cubicBezTo>
                <a:cubicBezTo>
                  <a:pt x="9155393" y="694286"/>
                  <a:pt x="9167311" y="689580"/>
                  <a:pt x="9182207" y="696640"/>
                </a:cubicBezTo>
                <a:cubicBezTo>
                  <a:pt x="9188167" y="696640"/>
                  <a:pt x="9188167" y="694286"/>
                  <a:pt x="9191145" y="689580"/>
                </a:cubicBezTo>
                <a:cubicBezTo>
                  <a:pt x="9188167" y="668399"/>
                  <a:pt x="9188167" y="644864"/>
                  <a:pt x="9185188" y="621328"/>
                </a:cubicBezTo>
                <a:cubicBezTo>
                  <a:pt x="9194124" y="618975"/>
                  <a:pt x="9203063" y="614268"/>
                  <a:pt x="9212000" y="611914"/>
                </a:cubicBezTo>
                <a:cubicBezTo>
                  <a:pt x="9188167" y="640156"/>
                  <a:pt x="9232856" y="661338"/>
                  <a:pt x="9223917" y="689580"/>
                </a:cubicBezTo>
                <a:cubicBezTo>
                  <a:pt x="9271587" y="675459"/>
                  <a:pt x="9319255" y="663691"/>
                  <a:pt x="9366925" y="649570"/>
                </a:cubicBezTo>
                <a:cubicBezTo>
                  <a:pt x="9378841" y="628389"/>
                  <a:pt x="9399697" y="618975"/>
                  <a:pt x="9426510" y="611914"/>
                </a:cubicBezTo>
                <a:cubicBezTo>
                  <a:pt x="9429489" y="602500"/>
                  <a:pt x="9435449" y="590733"/>
                  <a:pt x="9450345" y="604854"/>
                </a:cubicBezTo>
                <a:cubicBezTo>
                  <a:pt x="9465242" y="604854"/>
                  <a:pt x="9471200" y="595440"/>
                  <a:pt x="9477159" y="586025"/>
                </a:cubicBezTo>
                <a:cubicBezTo>
                  <a:pt x="9435449" y="555430"/>
                  <a:pt x="9471200" y="553076"/>
                  <a:pt x="9498013" y="548369"/>
                </a:cubicBezTo>
                <a:cubicBezTo>
                  <a:pt x="9509931" y="536601"/>
                  <a:pt x="9512910" y="522481"/>
                  <a:pt x="9503971" y="508360"/>
                </a:cubicBezTo>
                <a:cubicBezTo>
                  <a:pt x="9509931" y="503652"/>
                  <a:pt x="9515889" y="498945"/>
                  <a:pt x="9524827" y="498945"/>
                </a:cubicBezTo>
                <a:cubicBezTo>
                  <a:pt x="9524827" y="513066"/>
                  <a:pt x="9518869" y="524834"/>
                  <a:pt x="9527806" y="536601"/>
                </a:cubicBezTo>
                <a:cubicBezTo>
                  <a:pt x="9530785" y="538955"/>
                  <a:pt x="9530785" y="538955"/>
                  <a:pt x="9530785" y="538955"/>
                </a:cubicBezTo>
                <a:cubicBezTo>
                  <a:pt x="9539724" y="534249"/>
                  <a:pt x="9548662" y="531895"/>
                  <a:pt x="9557599" y="529541"/>
                </a:cubicBezTo>
                <a:cubicBezTo>
                  <a:pt x="9569516" y="513066"/>
                  <a:pt x="9605269" y="515420"/>
                  <a:pt x="9605269" y="489531"/>
                </a:cubicBezTo>
                <a:cubicBezTo>
                  <a:pt x="9575476" y="487177"/>
                  <a:pt x="9554620" y="506006"/>
                  <a:pt x="9527806" y="498945"/>
                </a:cubicBezTo>
                <a:cubicBezTo>
                  <a:pt x="9587392" y="465996"/>
                  <a:pt x="9655916" y="444815"/>
                  <a:pt x="9724440" y="423633"/>
                </a:cubicBezTo>
                <a:cubicBezTo>
                  <a:pt x="9733378" y="418926"/>
                  <a:pt x="9739336" y="411866"/>
                  <a:pt x="9748275" y="407158"/>
                </a:cubicBezTo>
                <a:cubicBezTo>
                  <a:pt x="9772110" y="385977"/>
                  <a:pt x="9739336" y="364795"/>
                  <a:pt x="9754234" y="343613"/>
                </a:cubicBezTo>
                <a:cubicBezTo>
                  <a:pt x="9775089" y="355381"/>
                  <a:pt x="9763171" y="385977"/>
                  <a:pt x="9798922" y="388330"/>
                </a:cubicBezTo>
                <a:cubicBezTo>
                  <a:pt x="9834674" y="390683"/>
                  <a:pt x="9849571" y="371856"/>
                  <a:pt x="9870426" y="360088"/>
                </a:cubicBezTo>
                <a:cubicBezTo>
                  <a:pt x="9882342" y="360088"/>
                  <a:pt x="9897240" y="360088"/>
                  <a:pt x="9903198" y="348321"/>
                </a:cubicBezTo>
                <a:cubicBezTo>
                  <a:pt x="9921074" y="348321"/>
                  <a:pt x="9932991" y="343613"/>
                  <a:pt x="9938950" y="331846"/>
                </a:cubicBezTo>
                <a:cubicBezTo>
                  <a:pt x="9944908" y="331846"/>
                  <a:pt x="9944908" y="331846"/>
                  <a:pt x="9944908" y="331846"/>
                </a:cubicBezTo>
                <a:cubicBezTo>
                  <a:pt x="9950866" y="331846"/>
                  <a:pt x="9950866" y="331846"/>
                  <a:pt x="9950866" y="331846"/>
                </a:cubicBezTo>
                <a:cubicBezTo>
                  <a:pt x="9956826" y="331846"/>
                  <a:pt x="9959805" y="331846"/>
                  <a:pt x="9962784" y="331846"/>
                </a:cubicBezTo>
                <a:cubicBezTo>
                  <a:pt x="9962784" y="353027"/>
                  <a:pt x="9962784" y="369502"/>
                  <a:pt x="9998536" y="369502"/>
                </a:cubicBezTo>
                <a:cubicBezTo>
                  <a:pt x="9974701" y="390683"/>
                  <a:pt x="9930012" y="393037"/>
                  <a:pt x="9915116" y="425986"/>
                </a:cubicBezTo>
                <a:cubicBezTo>
                  <a:pt x="9906177" y="444815"/>
                  <a:pt x="9921074" y="440107"/>
                  <a:pt x="9932991" y="444815"/>
                </a:cubicBezTo>
                <a:cubicBezTo>
                  <a:pt x="9989598" y="421280"/>
                  <a:pt x="10049183" y="400098"/>
                  <a:pt x="10105791" y="376562"/>
                </a:cubicBezTo>
                <a:cubicBezTo>
                  <a:pt x="10105791" y="374210"/>
                  <a:pt x="10105791" y="371856"/>
                  <a:pt x="10105791" y="369502"/>
                </a:cubicBezTo>
                <a:cubicBezTo>
                  <a:pt x="10108770" y="348321"/>
                  <a:pt x="10096853" y="338906"/>
                  <a:pt x="10070039" y="341260"/>
                </a:cubicBezTo>
                <a:cubicBezTo>
                  <a:pt x="10078977" y="329492"/>
                  <a:pt x="10093874" y="329492"/>
                  <a:pt x="10105791" y="331846"/>
                </a:cubicBezTo>
                <a:cubicBezTo>
                  <a:pt x="10108770" y="324786"/>
                  <a:pt x="10114728" y="317725"/>
                  <a:pt x="10117707" y="313018"/>
                </a:cubicBezTo>
                <a:cubicBezTo>
                  <a:pt x="10117707" y="308311"/>
                  <a:pt x="10117707" y="305957"/>
                  <a:pt x="10117707" y="303603"/>
                </a:cubicBezTo>
                <a:cubicBezTo>
                  <a:pt x="10117707" y="294189"/>
                  <a:pt x="10117707" y="287129"/>
                  <a:pt x="10102811" y="284776"/>
                </a:cubicBezTo>
                <a:cubicBezTo>
                  <a:pt x="10108770" y="273008"/>
                  <a:pt x="10120688" y="261241"/>
                  <a:pt x="10108770" y="244766"/>
                </a:cubicBezTo>
                <a:cubicBezTo>
                  <a:pt x="10132604" y="273008"/>
                  <a:pt x="10162398" y="251827"/>
                  <a:pt x="10189212" y="258887"/>
                </a:cubicBezTo>
                <a:cubicBezTo>
                  <a:pt x="10186231" y="244766"/>
                  <a:pt x="10183252" y="230644"/>
                  <a:pt x="10180273" y="216524"/>
                </a:cubicBezTo>
                <a:cubicBezTo>
                  <a:pt x="10162398" y="145918"/>
                  <a:pt x="10126646" y="75313"/>
                  <a:pt x="10117707" y="2354"/>
                </a:cubicBezTo>
                <a:cubicBezTo>
                  <a:pt x="10123667" y="2354"/>
                  <a:pt x="10126646" y="2354"/>
                  <a:pt x="10129625" y="2354"/>
                </a:cubicBezTo>
                <a:cubicBezTo>
                  <a:pt x="10153459" y="72959"/>
                  <a:pt x="10177294" y="143564"/>
                  <a:pt x="10198149" y="214171"/>
                </a:cubicBezTo>
                <a:cubicBezTo>
                  <a:pt x="10207087" y="249473"/>
                  <a:pt x="10219005" y="240058"/>
                  <a:pt x="10236880" y="218877"/>
                </a:cubicBezTo>
                <a:cubicBezTo>
                  <a:pt x="10248797" y="218877"/>
                  <a:pt x="10260715" y="216524"/>
                  <a:pt x="10272632" y="216524"/>
                </a:cubicBezTo>
                <a:cubicBezTo>
                  <a:pt x="10272632" y="228292"/>
                  <a:pt x="10269652" y="237706"/>
                  <a:pt x="10266673" y="249473"/>
                </a:cubicBezTo>
                <a:cubicBezTo>
                  <a:pt x="10272632" y="261241"/>
                  <a:pt x="10260715" y="270654"/>
                  <a:pt x="10248797" y="277716"/>
                </a:cubicBezTo>
                <a:cubicBezTo>
                  <a:pt x="10251776" y="282422"/>
                  <a:pt x="10251776" y="282422"/>
                  <a:pt x="10251776" y="282422"/>
                </a:cubicBezTo>
                <a:cubicBezTo>
                  <a:pt x="10254755" y="287129"/>
                  <a:pt x="10257736" y="289483"/>
                  <a:pt x="10260715" y="294189"/>
                </a:cubicBezTo>
                <a:cubicBezTo>
                  <a:pt x="10263694" y="324786"/>
                  <a:pt x="10290508" y="310665"/>
                  <a:pt x="10308383" y="310665"/>
                </a:cubicBezTo>
                <a:cubicBezTo>
                  <a:pt x="10359032" y="277716"/>
                  <a:pt x="10421596" y="263594"/>
                  <a:pt x="10478204" y="240058"/>
                </a:cubicBezTo>
                <a:cubicBezTo>
                  <a:pt x="10502038" y="228292"/>
                  <a:pt x="10534809" y="221231"/>
                  <a:pt x="10525872" y="190636"/>
                </a:cubicBezTo>
                <a:cubicBezTo>
                  <a:pt x="10525872" y="190636"/>
                  <a:pt x="10522893" y="190636"/>
                  <a:pt x="10522893" y="190636"/>
                </a:cubicBezTo>
                <a:cubicBezTo>
                  <a:pt x="10519913" y="190636"/>
                  <a:pt x="10516934" y="190636"/>
                  <a:pt x="10513955" y="188282"/>
                </a:cubicBezTo>
                <a:cubicBezTo>
                  <a:pt x="10493101" y="190636"/>
                  <a:pt x="10478204" y="197696"/>
                  <a:pt x="10463306" y="207109"/>
                </a:cubicBezTo>
                <a:cubicBezTo>
                  <a:pt x="10454369" y="207109"/>
                  <a:pt x="10442452" y="204756"/>
                  <a:pt x="10445431" y="200049"/>
                </a:cubicBezTo>
                <a:cubicBezTo>
                  <a:pt x="10466287" y="160039"/>
                  <a:pt x="10436493" y="174161"/>
                  <a:pt x="10415638" y="181221"/>
                </a:cubicBezTo>
                <a:cubicBezTo>
                  <a:pt x="10382866" y="190636"/>
                  <a:pt x="10356053" y="209463"/>
                  <a:pt x="10320300" y="209463"/>
                </a:cubicBezTo>
                <a:cubicBezTo>
                  <a:pt x="10314342" y="209463"/>
                  <a:pt x="10305404" y="209463"/>
                  <a:pt x="10296466" y="209463"/>
                </a:cubicBezTo>
                <a:cubicBezTo>
                  <a:pt x="10317321" y="197696"/>
                  <a:pt x="10341156" y="188282"/>
                  <a:pt x="10362011" y="178868"/>
                </a:cubicBezTo>
                <a:cubicBezTo>
                  <a:pt x="10391803" y="164747"/>
                  <a:pt x="10436493" y="162393"/>
                  <a:pt x="10445431" y="138858"/>
                </a:cubicBezTo>
                <a:cubicBezTo>
                  <a:pt x="10457348" y="98848"/>
                  <a:pt x="10472245" y="129444"/>
                  <a:pt x="10487141" y="134150"/>
                </a:cubicBezTo>
                <a:cubicBezTo>
                  <a:pt x="10487141" y="129444"/>
                  <a:pt x="10490120" y="127090"/>
                  <a:pt x="10490120" y="124737"/>
                </a:cubicBezTo>
                <a:cubicBezTo>
                  <a:pt x="10490120" y="122383"/>
                  <a:pt x="10490120" y="117675"/>
                  <a:pt x="10490120" y="112969"/>
                </a:cubicBezTo>
                <a:cubicBezTo>
                  <a:pt x="10487141" y="105909"/>
                  <a:pt x="10487141" y="96494"/>
                  <a:pt x="10487141" y="87080"/>
                </a:cubicBezTo>
                <a:cubicBezTo>
                  <a:pt x="10463306" y="61192"/>
                  <a:pt x="10460327" y="30596"/>
                  <a:pt x="10451389" y="2354"/>
                </a:cubicBezTo>
                <a:cubicBezTo>
                  <a:pt x="10481183" y="2354"/>
                  <a:pt x="10507997" y="2354"/>
                  <a:pt x="10534809" y="2354"/>
                </a:cubicBezTo>
                <a:cubicBezTo>
                  <a:pt x="10537790" y="23535"/>
                  <a:pt x="10540769" y="47070"/>
                  <a:pt x="10543748" y="68253"/>
                </a:cubicBezTo>
                <a:cubicBezTo>
                  <a:pt x="10570562" y="80020"/>
                  <a:pt x="10597375" y="87080"/>
                  <a:pt x="10624189" y="77667"/>
                </a:cubicBezTo>
                <a:cubicBezTo>
                  <a:pt x="10636107" y="72959"/>
                  <a:pt x="10645045" y="68253"/>
                  <a:pt x="10653982" y="63545"/>
                </a:cubicBezTo>
                <a:cubicBezTo>
                  <a:pt x="10656961" y="61192"/>
                  <a:pt x="10662920" y="58838"/>
                  <a:pt x="10665899" y="56485"/>
                </a:cubicBezTo>
                <a:cubicBezTo>
                  <a:pt x="10668878" y="56485"/>
                  <a:pt x="10671857" y="56485"/>
                  <a:pt x="10674838" y="56485"/>
                </a:cubicBezTo>
                <a:cubicBezTo>
                  <a:pt x="10686754" y="44718"/>
                  <a:pt x="10707610" y="51778"/>
                  <a:pt x="10725485" y="47070"/>
                </a:cubicBezTo>
                <a:cubicBezTo>
                  <a:pt x="10728464" y="49424"/>
                  <a:pt x="10728464" y="49424"/>
                  <a:pt x="10728464" y="49424"/>
                </a:cubicBezTo>
                <a:cubicBezTo>
                  <a:pt x="10713568" y="63545"/>
                  <a:pt x="10683775" y="72959"/>
                  <a:pt x="10713568" y="96494"/>
                </a:cubicBezTo>
                <a:cubicBezTo>
                  <a:pt x="10716548" y="94140"/>
                  <a:pt x="10719527" y="94140"/>
                  <a:pt x="10722506" y="94140"/>
                </a:cubicBezTo>
                <a:cubicBezTo>
                  <a:pt x="10761237" y="58838"/>
                  <a:pt x="10826782" y="44718"/>
                  <a:pt x="10856575" y="2354"/>
                </a:cubicBezTo>
                <a:cubicBezTo>
                  <a:pt x="10898285" y="2354"/>
                  <a:pt x="10937015" y="2354"/>
                  <a:pt x="10975746" y="2354"/>
                </a:cubicBezTo>
                <a:cubicBezTo>
                  <a:pt x="11017457" y="2354"/>
                  <a:pt x="11056188" y="2354"/>
                  <a:pt x="11094919" y="2354"/>
                </a:cubicBezTo>
                <a:cubicBezTo>
                  <a:pt x="11151526" y="2354"/>
                  <a:pt x="11208132" y="2354"/>
                  <a:pt x="11261760" y="2354"/>
                </a:cubicBezTo>
                <a:cubicBezTo>
                  <a:pt x="11309428" y="2354"/>
                  <a:pt x="11357098" y="2354"/>
                  <a:pt x="11404766" y="2354"/>
                </a:cubicBezTo>
                <a:cubicBezTo>
                  <a:pt x="11425622" y="2354"/>
                  <a:pt x="11446476" y="2354"/>
                  <a:pt x="11464352" y="2354"/>
                </a:cubicBezTo>
                <a:cubicBezTo>
                  <a:pt x="11473290" y="2354"/>
                  <a:pt x="11482228" y="2354"/>
                  <a:pt x="11488186" y="2354"/>
                </a:cubicBezTo>
                <a:cubicBezTo>
                  <a:pt x="11535856" y="2354"/>
                  <a:pt x="11583524" y="2354"/>
                  <a:pt x="11631192" y="2354"/>
                </a:cubicBezTo>
                <a:cubicBezTo>
                  <a:pt x="11655027" y="2354"/>
                  <a:pt x="11678862" y="2354"/>
                  <a:pt x="11702697" y="2354"/>
                </a:cubicBezTo>
                <a:cubicBezTo>
                  <a:pt x="11750365" y="2354"/>
                  <a:pt x="11798033" y="2354"/>
                  <a:pt x="11845703" y="2354"/>
                </a:cubicBezTo>
                <a:cubicBezTo>
                  <a:pt x="11952958" y="2354"/>
                  <a:pt x="12057233" y="2354"/>
                  <a:pt x="12161509" y="0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8406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ED380B28-E78F-4756-A851-84EA8388E6F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" y="0"/>
            <a:ext cx="12191999" cy="6857999"/>
          </a:xfrm>
          <a:custGeom>
            <a:avLst/>
            <a:gdLst>
              <a:gd name="connsiteX0" fmla="*/ 202593 w 12191999"/>
              <a:gd name="connsiteY0" fmla="*/ 5639021 h 5890844"/>
              <a:gd name="connsiteX1" fmla="*/ 50649 w 12191999"/>
              <a:gd name="connsiteY1" fmla="*/ 5643727 h 5890844"/>
              <a:gd name="connsiteX2" fmla="*/ 217490 w 12191999"/>
              <a:gd name="connsiteY2" fmla="*/ 5650788 h 5890844"/>
              <a:gd name="connsiteX3" fmla="*/ 309849 w 12191999"/>
              <a:gd name="connsiteY3" fmla="*/ 5648435 h 5890844"/>
              <a:gd name="connsiteX4" fmla="*/ 309849 w 12191999"/>
              <a:gd name="connsiteY4" fmla="*/ 5641375 h 5890844"/>
              <a:gd name="connsiteX5" fmla="*/ 202593 w 12191999"/>
              <a:gd name="connsiteY5" fmla="*/ 5639021 h 5890844"/>
              <a:gd name="connsiteX6" fmla="*/ 9867446 w 12191999"/>
              <a:gd name="connsiteY6" fmla="*/ 5601364 h 5890844"/>
              <a:gd name="connsiteX7" fmla="*/ 9873405 w 12191999"/>
              <a:gd name="connsiteY7" fmla="*/ 5603718 h 5890844"/>
              <a:gd name="connsiteX8" fmla="*/ 9879363 w 12191999"/>
              <a:gd name="connsiteY8" fmla="*/ 5601364 h 5890844"/>
              <a:gd name="connsiteX9" fmla="*/ 9867446 w 12191999"/>
              <a:gd name="connsiteY9" fmla="*/ 5601364 h 5890844"/>
              <a:gd name="connsiteX10" fmla="*/ 5402592 w 12191999"/>
              <a:gd name="connsiteY10" fmla="*/ 5575182 h 5890844"/>
              <a:gd name="connsiteX11" fmla="*/ 5383599 w 12191999"/>
              <a:gd name="connsiteY11" fmla="*/ 5587243 h 5890844"/>
              <a:gd name="connsiteX12" fmla="*/ 5326992 w 12191999"/>
              <a:gd name="connsiteY12" fmla="*/ 5603718 h 5890844"/>
              <a:gd name="connsiteX13" fmla="*/ 5008207 w 12191999"/>
              <a:gd name="connsiteY13" fmla="*/ 5594303 h 5890844"/>
              <a:gd name="connsiteX14" fmla="*/ 4981393 w 12191999"/>
              <a:gd name="connsiteY14" fmla="*/ 5603718 h 5890844"/>
              <a:gd name="connsiteX15" fmla="*/ 4984372 w 12191999"/>
              <a:gd name="connsiteY15" fmla="*/ 5620192 h 5890844"/>
              <a:gd name="connsiteX16" fmla="*/ 4993310 w 12191999"/>
              <a:gd name="connsiteY16" fmla="*/ 5617839 h 5890844"/>
              <a:gd name="connsiteX17" fmla="*/ 5151213 w 12191999"/>
              <a:gd name="connsiteY17" fmla="*/ 5620192 h 5890844"/>
              <a:gd name="connsiteX18" fmla="*/ 5163130 w 12191999"/>
              <a:gd name="connsiteY18" fmla="*/ 5641375 h 5890844"/>
              <a:gd name="connsiteX19" fmla="*/ 5183986 w 12191999"/>
              <a:gd name="connsiteY19" fmla="*/ 5641375 h 5890844"/>
              <a:gd name="connsiteX20" fmla="*/ 5219737 w 12191999"/>
              <a:gd name="connsiteY20" fmla="*/ 5648435 h 5890844"/>
              <a:gd name="connsiteX21" fmla="*/ 5243572 w 12191999"/>
              <a:gd name="connsiteY21" fmla="*/ 5650788 h 5890844"/>
              <a:gd name="connsiteX22" fmla="*/ 5374660 w 12191999"/>
              <a:gd name="connsiteY22" fmla="*/ 5641375 h 5890844"/>
              <a:gd name="connsiteX23" fmla="*/ 5529584 w 12191999"/>
              <a:gd name="connsiteY23" fmla="*/ 5660202 h 5890844"/>
              <a:gd name="connsiteX24" fmla="*/ 5493833 w 12191999"/>
              <a:gd name="connsiteY24" fmla="*/ 5594303 h 5890844"/>
              <a:gd name="connsiteX25" fmla="*/ 5428288 w 12191999"/>
              <a:gd name="connsiteY25" fmla="*/ 5582536 h 5890844"/>
              <a:gd name="connsiteX26" fmla="*/ 5402592 w 12191999"/>
              <a:gd name="connsiteY26" fmla="*/ 5575182 h 5890844"/>
              <a:gd name="connsiteX27" fmla="*/ 10331287 w 12191999"/>
              <a:gd name="connsiteY27" fmla="*/ 5574262 h 5890844"/>
              <a:gd name="connsiteX28" fmla="*/ 10308383 w 12191999"/>
              <a:gd name="connsiteY28" fmla="*/ 5575476 h 5890844"/>
              <a:gd name="connsiteX29" fmla="*/ 10236880 w 12191999"/>
              <a:gd name="connsiteY29" fmla="*/ 5582536 h 5890844"/>
              <a:gd name="connsiteX30" fmla="*/ 10186231 w 12191999"/>
              <a:gd name="connsiteY30" fmla="*/ 5606072 h 5890844"/>
              <a:gd name="connsiteX31" fmla="*/ 10227941 w 12191999"/>
              <a:gd name="connsiteY31" fmla="*/ 5617839 h 5890844"/>
              <a:gd name="connsiteX32" fmla="*/ 10245818 w 12191999"/>
              <a:gd name="connsiteY32" fmla="*/ 5617839 h 5890844"/>
              <a:gd name="connsiteX33" fmla="*/ 10263694 w 12191999"/>
              <a:gd name="connsiteY33" fmla="*/ 5615486 h 5890844"/>
              <a:gd name="connsiteX34" fmla="*/ 10379886 w 12191999"/>
              <a:gd name="connsiteY34" fmla="*/ 5615486 h 5890844"/>
              <a:gd name="connsiteX35" fmla="*/ 10379886 w 12191999"/>
              <a:gd name="connsiteY35" fmla="*/ 5603718 h 5890844"/>
              <a:gd name="connsiteX36" fmla="*/ 10331287 w 12191999"/>
              <a:gd name="connsiteY36" fmla="*/ 5574262 h 5890844"/>
              <a:gd name="connsiteX37" fmla="*/ 10510976 w 12191999"/>
              <a:gd name="connsiteY37" fmla="*/ 5573122 h 5890844"/>
              <a:gd name="connsiteX38" fmla="*/ 10487141 w 12191999"/>
              <a:gd name="connsiteY38" fmla="*/ 5575476 h 5890844"/>
              <a:gd name="connsiteX39" fmla="*/ 10451389 w 12191999"/>
              <a:gd name="connsiteY39" fmla="*/ 5575476 h 5890844"/>
              <a:gd name="connsiteX40" fmla="*/ 10493101 w 12191999"/>
              <a:gd name="connsiteY40" fmla="*/ 5584889 h 5890844"/>
              <a:gd name="connsiteX41" fmla="*/ 10510976 w 12191999"/>
              <a:gd name="connsiteY41" fmla="*/ 5591951 h 5890844"/>
              <a:gd name="connsiteX42" fmla="*/ 10487141 w 12191999"/>
              <a:gd name="connsiteY42" fmla="*/ 5610778 h 5890844"/>
              <a:gd name="connsiteX43" fmla="*/ 10502038 w 12191999"/>
              <a:gd name="connsiteY43" fmla="*/ 5624900 h 5890844"/>
              <a:gd name="connsiteX44" fmla="*/ 10502038 w 12191999"/>
              <a:gd name="connsiteY44" fmla="*/ 5627253 h 5890844"/>
              <a:gd name="connsiteX45" fmla="*/ 10522893 w 12191999"/>
              <a:gd name="connsiteY45" fmla="*/ 5610778 h 5890844"/>
              <a:gd name="connsiteX46" fmla="*/ 10618230 w 12191999"/>
              <a:gd name="connsiteY46" fmla="*/ 5603718 h 5890844"/>
              <a:gd name="connsiteX47" fmla="*/ 10546727 w 12191999"/>
              <a:gd name="connsiteY47" fmla="*/ 5575476 h 5890844"/>
              <a:gd name="connsiteX48" fmla="*/ 10510976 w 12191999"/>
              <a:gd name="connsiteY48" fmla="*/ 5573122 h 5890844"/>
              <a:gd name="connsiteX49" fmla="*/ 8997491 w 12191999"/>
              <a:gd name="connsiteY49" fmla="*/ 5573122 h 5890844"/>
              <a:gd name="connsiteX50" fmla="*/ 9054097 w 12191999"/>
              <a:gd name="connsiteY50" fmla="*/ 5620192 h 5890844"/>
              <a:gd name="connsiteX51" fmla="*/ 9045159 w 12191999"/>
              <a:gd name="connsiteY51" fmla="*/ 5613132 h 5890844"/>
              <a:gd name="connsiteX52" fmla="*/ 9039201 w 12191999"/>
              <a:gd name="connsiteY52" fmla="*/ 5573122 h 5890844"/>
              <a:gd name="connsiteX53" fmla="*/ 8997491 w 12191999"/>
              <a:gd name="connsiteY53" fmla="*/ 5573122 h 5890844"/>
              <a:gd name="connsiteX54" fmla="*/ 8914070 w 12191999"/>
              <a:gd name="connsiteY54" fmla="*/ 5573122 h 5890844"/>
              <a:gd name="connsiteX55" fmla="*/ 8911091 w 12191999"/>
              <a:gd name="connsiteY55" fmla="*/ 5594303 h 5890844"/>
              <a:gd name="connsiteX56" fmla="*/ 8911091 w 12191999"/>
              <a:gd name="connsiteY56" fmla="*/ 5603718 h 5890844"/>
              <a:gd name="connsiteX57" fmla="*/ 8961739 w 12191999"/>
              <a:gd name="connsiteY57" fmla="*/ 5624900 h 5890844"/>
              <a:gd name="connsiteX58" fmla="*/ 8949823 w 12191999"/>
              <a:gd name="connsiteY58" fmla="*/ 5573122 h 5890844"/>
              <a:gd name="connsiteX59" fmla="*/ 8914070 w 12191999"/>
              <a:gd name="connsiteY59" fmla="*/ 5573122 h 5890844"/>
              <a:gd name="connsiteX60" fmla="*/ 10007474 w 12191999"/>
              <a:gd name="connsiteY60" fmla="*/ 5549587 h 5890844"/>
              <a:gd name="connsiteX61" fmla="*/ 10004494 w 12191999"/>
              <a:gd name="connsiteY61" fmla="*/ 5551941 h 5890844"/>
              <a:gd name="connsiteX62" fmla="*/ 10007474 w 12191999"/>
              <a:gd name="connsiteY62" fmla="*/ 5554294 h 5890844"/>
              <a:gd name="connsiteX63" fmla="*/ 10007474 w 12191999"/>
              <a:gd name="connsiteY63" fmla="*/ 5549587 h 5890844"/>
              <a:gd name="connsiteX64" fmla="*/ 10086426 w 12191999"/>
              <a:gd name="connsiteY64" fmla="*/ 5546940 h 5890844"/>
              <a:gd name="connsiteX65" fmla="*/ 10013432 w 12191999"/>
              <a:gd name="connsiteY65" fmla="*/ 5549587 h 5890844"/>
              <a:gd name="connsiteX66" fmla="*/ 10078977 w 12191999"/>
              <a:gd name="connsiteY66" fmla="*/ 5596657 h 5890844"/>
              <a:gd name="connsiteX67" fmla="*/ 10141542 w 12191999"/>
              <a:gd name="connsiteY67" fmla="*/ 5584889 h 5890844"/>
              <a:gd name="connsiteX68" fmla="*/ 10086426 w 12191999"/>
              <a:gd name="connsiteY68" fmla="*/ 5546940 h 5890844"/>
              <a:gd name="connsiteX69" fmla="*/ 5258468 w 12191999"/>
              <a:gd name="connsiteY69" fmla="*/ 5542527 h 5890844"/>
              <a:gd name="connsiteX70" fmla="*/ 5249530 w 12191999"/>
              <a:gd name="connsiteY70" fmla="*/ 5547233 h 5890844"/>
              <a:gd name="connsiteX71" fmla="*/ 5258468 w 12191999"/>
              <a:gd name="connsiteY71" fmla="*/ 5551941 h 5890844"/>
              <a:gd name="connsiteX72" fmla="*/ 5261447 w 12191999"/>
              <a:gd name="connsiteY72" fmla="*/ 5549587 h 5890844"/>
              <a:gd name="connsiteX73" fmla="*/ 5258468 w 12191999"/>
              <a:gd name="connsiteY73" fmla="*/ 5542527 h 5890844"/>
              <a:gd name="connsiteX74" fmla="*/ 3050806 w 12191999"/>
              <a:gd name="connsiteY74" fmla="*/ 5535466 h 5890844"/>
              <a:gd name="connsiteX75" fmla="*/ 3041867 w 12191999"/>
              <a:gd name="connsiteY75" fmla="*/ 5537819 h 5890844"/>
              <a:gd name="connsiteX76" fmla="*/ 3062723 w 12191999"/>
              <a:gd name="connsiteY76" fmla="*/ 5580183 h 5890844"/>
              <a:gd name="connsiteX77" fmla="*/ 3086556 w 12191999"/>
              <a:gd name="connsiteY77" fmla="*/ 5587243 h 5890844"/>
              <a:gd name="connsiteX78" fmla="*/ 3062723 w 12191999"/>
              <a:gd name="connsiteY78" fmla="*/ 5535466 h 5890844"/>
              <a:gd name="connsiteX79" fmla="*/ 3050806 w 12191999"/>
              <a:gd name="connsiteY79" fmla="*/ 5535466 h 5890844"/>
              <a:gd name="connsiteX80" fmla="*/ 10628332 w 12191999"/>
              <a:gd name="connsiteY80" fmla="*/ 5532450 h 5890844"/>
              <a:gd name="connsiteX81" fmla="*/ 10621210 w 12191999"/>
              <a:gd name="connsiteY81" fmla="*/ 5554294 h 5890844"/>
              <a:gd name="connsiteX82" fmla="*/ 10645045 w 12191999"/>
              <a:gd name="connsiteY82" fmla="*/ 5556648 h 5890844"/>
              <a:gd name="connsiteX83" fmla="*/ 10645045 w 12191999"/>
              <a:gd name="connsiteY83" fmla="*/ 5535466 h 5890844"/>
              <a:gd name="connsiteX84" fmla="*/ 10628332 w 12191999"/>
              <a:gd name="connsiteY84" fmla="*/ 5532450 h 5890844"/>
              <a:gd name="connsiteX85" fmla="*/ 11145568 w 12191999"/>
              <a:gd name="connsiteY85" fmla="*/ 5504871 h 5890844"/>
              <a:gd name="connsiteX86" fmla="*/ 11121733 w 12191999"/>
              <a:gd name="connsiteY86" fmla="*/ 5509577 h 5890844"/>
              <a:gd name="connsiteX87" fmla="*/ 11118754 w 12191999"/>
              <a:gd name="connsiteY87" fmla="*/ 5526052 h 5890844"/>
              <a:gd name="connsiteX88" fmla="*/ 11121733 w 12191999"/>
              <a:gd name="connsiteY88" fmla="*/ 5535466 h 5890844"/>
              <a:gd name="connsiteX89" fmla="*/ 11178339 w 12191999"/>
              <a:gd name="connsiteY89" fmla="*/ 5554294 h 5890844"/>
              <a:gd name="connsiteX90" fmla="*/ 11166422 w 12191999"/>
              <a:gd name="connsiteY90" fmla="*/ 5504871 h 5890844"/>
              <a:gd name="connsiteX91" fmla="*/ 11145568 w 12191999"/>
              <a:gd name="connsiteY91" fmla="*/ 5504871 h 5890844"/>
              <a:gd name="connsiteX92" fmla="*/ 11798033 w 12191999"/>
              <a:gd name="connsiteY92" fmla="*/ 5488395 h 5890844"/>
              <a:gd name="connsiteX93" fmla="*/ 11833786 w 12191999"/>
              <a:gd name="connsiteY93" fmla="*/ 5528406 h 5890844"/>
              <a:gd name="connsiteX94" fmla="*/ 11798033 w 12191999"/>
              <a:gd name="connsiteY94" fmla="*/ 5488395 h 5890844"/>
              <a:gd name="connsiteX95" fmla="*/ 11008520 w 12191999"/>
              <a:gd name="connsiteY95" fmla="*/ 5488395 h 5890844"/>
              <a:gd name="connsiteX96" fmla="*/ 10951913 w 12191999"/>
              <a:gd name="connsiteY96" fmla="*/ 5518992 h 5890844"/>
              <a:gd name="connsiteX97" fmla="*/ 10859554 w 12191999"/>
              <a:gd name="connsiteY97" fmla="*/ 5523698 h 5890844"/>
              <a:gd name="connsiteX98" fmla="*/ 10823802 w 12191999"/>
              <a:gd name="connsiteY98" fmla="*/ 5540173 h 5890844"/>
              <a:gd name="connsiteX99" fmla="*/ 10856575 w 12191999"/>
              <a:gd name="connsiteY99" fmla="*/ 5566062 h 5890844"/>
              <a:gd name="connsiteX100" fmla="*/ 10999581 w 12191999"/>
              <a:gd name="connsiteY100" fmla="*/ 5556648 h 5890844"/>
              <a:gd name="connsiteX101" fmla="*/ 11035333 w 12191999"/>
              <a:gd name="connsiteY101" fmla="*/ 5544879 h 5890844"/>
              <a:gd name="connsiteX102" fmla="*/ 11038312 w 12191999"/>
              <a:gd name="connsiteY102" fmla="*/ 5528406 h 5890844"/>
              <a:gd name="connsiteX103" fmla="*/ 11008520 w 12191999"/>
              <a:gd name="connsiteY103" fmla="*/ 5488395 h 5890844"/>
              <a:gd name="connsiteX104" fmla="*/ 11550752 w 12191999"/>
              <a:gd name="connsiteY104" fmla="*/ 5471920 h 5890844"/>
              <a:gd name="connsiteX105" fmla="*/ 11482228 w 12191999"/>
              <a:gd name="connsiteY105" fmla="*/ 5502517 h 5890844"/>
              <a:gd name="connsiteX106" fmla="*/ 11464352 w 12191999"/>
              <a:gd name="connsiteY106" fmla="*/ 5554294 h 5890844"/>
              <a:gd name="connsiteX107" fmla="*/ 11360077 w 12191999"/>
              <a:gd name="connsiteY107" fmla="*/ 5554294 h 5890844"/>
              <a:gd name="connsiteX108" fmla="*/ 11318367 w 12191999"/>
              <a:gd name="connsiteY108" fmla="*/ 5554294 h 5890844"/>
              <a:gd name="connsiteX109" fmla="*/ 11252821 w 12191999"/>
              <a:gd name="connsiteY109" fmla="*/ 5554294 h 5890844"/>
              <a:gd name="connsiteX110" fmla="*/ 11237925 w 12191999"/>
              <a:gd name="connsiteY110" fmla="*/ 5554294 h 5890844"/>
              <a:gd name="connsiteX111" fmla="*/ 11228988 w 12191999"/>
              <a:gd name="connsiteY111" fmla="*/ 5556648 h 5890844"/>
              <a:gd name="connsiteX112" fmla="*/ 11246864 w 12191999"/>
              <a:gd name="connsiteY112" fmla="*/ 5573122 h 5890844"/>
              <a:gd name="connsiteX113" fmla="*/ 11345180 w 12191999"/>
              <a:gd name="connsiteY113" fmla="*/ 5603718 h 5890844"/>
              <a:gd name="connsiteX114" fmla="*/ 11369015 w 12191999"/>
              <a:gd name="connsiteY114" fmla="*/ 5601364 h 5890844"/>
              <a:gd name="connsiteX115" fmla="*/ 11464352 w 12191999"/>
              <a:gd name="connsiteY115" fmla="*/ 5563708 h 5890844"/>
              <a:gd name="connsiteX116" fmla="*/ 11568628 w 12191999"/>
              <a:gd name="connsiteY116" fmla="*/ 5540173 h 5890844"/>
              <a:gd name="connsiteX117" fmla="*/ 11562670 w 12191999"/>
              <a:gd name="connsiteY117" fmla="*/ 5530759 h 5890844"/>
              <a:gd name="connsiteX118" fmla="*/ 11577566 w 12191999"/>
              <a:gd name="connsiteY118" fmla="*/ 5533112 h 5890844"/>
              <a:gd name="connsiteX119" fmla="*/ 11649069 w 12191999"/>
              <a:gd name="connsiteY119" fmla="*/ 5559001 h 5890844"/>
              <a:gd name="connsiteX120" fmla="*/ 11672903 w 12191999"/>
              <a:gd name="connsiteY120" fmla="*/ 5528406 h 5890844"/>
              <a:gd name="connsiteX121" fmla="*/ 11690780 w 12191999"/>
              <a:gd name="connsiteY121" fmla="*/ 5518992 h 5890844"/>
              <a:gd name="connsiteX122" fmla="*/ 11610338 w 12191999"/>
              <a:gd name="connsiteY122" fmla="*/ 5493103 h 5890844"/>
              <a:gd name="connsiteX123" fmla="*/ 11550752 w 12191999"/>
              <a:gd name="connsiteY123" fmla="*/ 5471920 h 5890844"/>
              <a:gd name="connsiteX124" fmla="*/ 5589171 w 12191999"/>
              <a:gd name="connsiteY124" fmla="*/ 5415437 h 5890844"/>
              <a:gd name="connsiteX125" fmla="*/ 5589171 w 12191999"/>
              <a:gd name="connsiteY125" fmla="*/ 5450739 h 5890844"/>
              <a:gd name="connsiteX126" fmla="*/ 5592150 w 12191999"/>
              <a:gd name="connsiteY126" fmla="*/ 5469568 h 5890844"/>
              <a:gd name="connsiteX127" fmla="*/ 5589171 w 12191999"/>
              <a:gd name="connsiteY127" fmla="*/ 5478982 h 5890844"/>
              <a:gd name="connsiteX128" fmla="*/ 5636839 w 12191999"/>
              <a:gd name="connsiteY128" fmla="*/ 5460153 h 5890844"/>
              <a:gd name="connsiteX129" fmla="*/ 5613004 w 12191999"/>
              <a:gd name="connsiteY129" fmla="*/ 5415437 h 5890844"/>
              <a:gd name="connsiteX130" fmla="*/ 5589171 w 12191999"/>
              <a:gd name="connsiteY130" fmla="*/ 5415437 h 5890844"/>
              <a:gd name="connsiteX131" fmla="*/ 5358507 w 12191999"/>
              <a:gd name="connsiteY131" fmla="*/ 5386495 h 5890844"/>
              <a:gd name="connsiteX132" fmla="*/ 5326992 w 12191999"/>
              <a:gd name="connsiteY132" fmla="*/ 5387194 h 5890844"/>
              <a:gd name="connsiteX133" fmla="*/ 5326992 w 12191999"/>
              <a:gd name="connsiteY133" fmla="*/ 5413083 h 5890844"/>
              <a:gd name="connsiteX134" fmla="*/ 5350827 w 12191999"/>
              <a:gd name="connsiteY134" fmla="*/ 5441325 h 5890844"/>
              <a:gd name="connsiteX135" fmla="*/ 5347847 w 12191999"/>
              <a:gd name="connsiteY135" fmla="*/ 5464860 h 5890844"/>
              <a:gd name="connsiteX136" fmla="*/ 5374660 w 12191999"/>
              <a:gd name="connsiteY136" fmla="*/ 5471920 h 5890844"/>
              <a:gd name="connsiteX137" fmla="*/ 5386578 w 12191999"/>
              <a:gd name="connsiteY137" fmla="*/ 5448385 h 5890844"/>
              <a:gd name="connsiteX138" fmla="*/ 5358507 w 12191999"/>
              <a:gd name="connsiteY138" fmla="*/ 5386495 h 5890844"/>
              <a:gd name="connsiteX139" fmla="*/ 4548883 w 12191999"/>
              <a:gd name="connsiteY139" fmla="*/ 5294120 h 5890844"/>
              <a:gd name="connsiteX140" fmla="*/ 4534498 w 12191999"/>
              <a:gd name="connsiteY140" fmla="*/ 5302468 h 5890844"/>
              <a:gd name="connsiteX141" fmla="*/ 4537477 w 12191999"/>
              <a:gd name="connsiteY141" fmla="*/ 5314235 h 5890844"/>
              <a:gd name="connsiteX142" fmla="*/ 4611959 w 12191999"/>
              <a:gd name="connsiteY142" fmla="*/ 5302468 h 5890844"/>
              <a:gd name="connsiteX143" fmla="*/ 4597062 w 12191999"/>
              <a:gd name="connsiteY143" fmla="*/ 5297761 h 5890844"/>
              <a:gd name="connsiteX144" fmla="*/ 4548883 w 12191999"/>
              <a:gd name="connsiteY144" fmla="*/ 5294120 h 5890844"/>
              <a:gd name="connsiteX145" fmla="*/ 5315075 w 12191999"/>
              <a:gd name="connsiteY145" fmla="*/ 5293054 h 5890844"/>
              <a:gd name="connsiteX146" fmla="*/ 5249530 w 12191999"/>
              <a:gd name="connsiteY146" fmla="*/ 5326003 h 5890844"/>
              <a:gd name="connsiteX147" fmla="*/ 5207819 w 12191999"/>
              <a:gd name="connsiteY147" fmla="*/ 5415437 h 5890844"/>
              <a:gd name="connsiteX148" fmla="*/ 5234633 w 12191999"/>
              <a:gd name="connsiteY148" fmla="*/ 5483688 h 5890844"/>
              <a:gd name="connsiteX149" fmla="*/ 5246551 w 12191999"/>
              <a:gd name="connsiteY149" fmla="*/ 5507224 h 5890844"/>
              <a:gd name="connsiteX150" fmla="*/ 5270385 w 12191999"/>
              <a:gd name="connsiteY150" fmla="*/ 5493103 h 5890844"/>
              <a:gd name="connsiteX151" fmla="*/ 5318054 w 12191999"/>
              <a:gd name="connsiteY151" fmla="*/ 5413083 h 5890844"/>
              <a:gd name="connsiteX152" fmla="*/ 5315075 w 12191999"/>
              <a:gd name="connsiteY152" fmla="*/ 5387194 h 5890844"/>
              <a:gd name="connsiteX153" fmla="*/ 5315075 w 12191999"/>
              <a:gd name="connsiteY153" fmla="*/ 5340124 h 5890844"/>
              <a:gd name="connsiteX154" fmla="*/ 5315075 w 12191999"/>
              <a:gd name="connsiteY154" fmla="*/ 5293054 h 5890844"/>
              <a:gd name="connsiteX155" fmla="*/ 2168932 w 12191999"/>
              <a:gd name="connsiteY155" fmla="*/ 5262459 h 5890844"/>
              <a:gd name="connsiteX156" fmla="*/ 2157016 w 12191999"/>
              <a:gd name="connsiteY156" fmla="*/ 5274226 h 5890844"/>
              <a:gd name="connsiteX157" fmla="*/ 2195745 w 12191999"/>
              <a:gd name="connsiteY157" fmla="*/ 5290700 h 5890844"/>
              <a:gd name="connsiteX158" fmla="*/ 2300021 w 12191999"/>
              <a:gd name="connsiteY158" fmla="*/ 5293054 h 5890844"/>
              <a:gd name="connsiteX159" fmla="*/ 2323856 w 12191999"/>
              <a:gd name="connsiteY159" fmla="*/ 5281286 h 5890844"/>
              <a:gd name="connsiteX160" fmla="*/ 2240436 w 12191999"/>
              <a:gd name="connsiteY160" fmla="*/ 5264811 h 5890844"/>
              <a:gd name="connsiteX161" fmla="*/ 2216601 w 12191999"/>
              <a:gd name="connsiteY161" fmla="*/ 5264811 h 5890844"/>
              <a:gd name="connsiteX162" fmla="*/ 2168932 w 12191999"/>
              <a:gd name="connsiteY162" fmla="*/ 5262459 h 5890844"/>
              <a:gd name="connsiteX163" fmla="*/ 5294219 w 12191999"/>
              <a:gd name="connsiteY163" fmla="*/ 5245984 h 5890844"/>
              <a:gd name="connsiteX164" fmla="*/ 5303157 w 12191999"/>
              <a:gd name="connsiteY164" fmla="*/ 5274226 h 5890844"/>
              <a:gd name="connsiteX165" fmla="*/ 5404454 w 12191999"/>
              <a:gd name="connsiteY165" fmla="*/ 5245984 h 5890844"/>
              <a:gd name="connsiteX166" fmla="*/ 5294219 w 12191999"/>
              <a:gd name="connsiteY166" fmla="*/ 5245984 h 5890844"/>
              <a:gd name="connsiteX167" fmla="*/ 1188742 w 12191999"/>
              <a:gd name="connsiteY167" fmla="*/ 5170671 h 5890844"/>
              <a:gd name="connsiteX168" fmla="*/ 1164907 w 12191999"/>
              <a:gd name="connsiteY168" fmla="*/ 5180085 h 5890844"/>
              <a:gd name="connsiteX169" fmla="*/ 1191721 w 12191999"/>
              <a:gd name="connsiteY169" fmla="*/ 5180085 h 5890844"/>
              <a:gd name="connsiteX170" fmla="*/ 1188742 w 12191999"/>
              <a:gd name="connsiteY170" fmla="*/ 5170671 h 5890844"/>
              <a:gd name="connsiteX171" fmla="*/ 852081 w 12191999"/>
              <a:gd name="connsiteY171" fmla="*/ 5141215 h 5890844"/>
              <a:gd name="connsiteX172" fmla="*/ 798454 w 12191999"/>
              <a:gd name="connsiteY172" fmla="*/ 5149490 h 5890844"/>
              <a:gd name="connsiteX173" fmla="*/ 750784 w 12191999"/>
              <a:gd name="connsiteY173" fmla="*/ 5177731 h 5890844"/>
              <a:gd name="connsiteX174" fmla="*/ 786536 w 12191999"/>
              <a:gd name="connsiteY174" fmla="*/ 5189499 h 5890844"/>
              <a:gd name="connsiteX175" fmla="*/ 869957 w 12191999"/>
              <a:gd name="connsiteY175" fmla="*/ 5177731 h 5890844"/>
              <a:gd name="connsiteX176" fmla="*/ 869957 w 12191999"/>
              <a:gd name="connsiteY176" fmla="*/ 5149490 h 5890844"/>
              <a:gd name="connsiteX177" fmla="*/ 852081 w 12191999"/>
              <a:gd name="connsiteY177" fmla="*/ 5141215 h 5890844"/>
              <a:gd name="connsiteX178" fmla="*/ 4933723 w 12191999"/>
              <a:gd name="connsiteY178" fmla="*/ 5123601 h 5890844"/>
              <a:gd name="connsiteX179" fmla="*/ 4921807 w 12191999"/>
              <a:gd name="connsiteY179" fmla="*/ 5158904 h 5890844"/>
              <a:gd name="connsiteX180" fmla="*/ 4933723 w 12191999"/>
              <a:gd name="connsiteY180" fmla="*/ 5123601 h 5890844"/>
              <a:gd name="connsiteX181" fmla="*/ 4477193 w 12191999"/>
              <a:gd name="connsiteY181" fmla="*/ 5103633 h 5890844"/>
              <a:gd name="connsiteX182" fmla="*/ 4519601 w 12191999"/>
              <a:gd name="connsiteY182" fmla="*/ 5111834 h 5890844"/>
              <a:gd name="connsiteX183" fmla="*/ 4558331 w 12191999"/>
              <a:gd name="connsiteY183" fmla="*/ 5114187 h 5890844"/>
              <a:gd name="connsiteX184" fmla="*/ 4614940 w 12191999"/>
              <a:gd name="connsiteY184" fmla="*/ 5168317 h 5890844"/>
              <a:gd name="connsiteX185" fmla="*/ 4483849 w 12191999"/>
              <a:gd name="connsiteY185" fmla="*/ 5163611 h 5890844"/>
              <a:gd name="connsiteX186" fmla="*/ 4460014 w 12191999"/>
              <a:gd name="connsiteY186" fmla="*/ 5175379 h 5890844"/>
              <a:gd name="connsiteX187" fmla="*/ 4460014 w 12191999"/>
              <a:gd name="connsiteY187" fmla="*/ 5158904 h 5890844"/>
              <a:gd name="connsiteX188" fmla="*/ 4477193 w 12191999"/>
              <a:gd name="connsiteY188" fmla="*/ 5103633 h 5890844"/>
              <a:gd name="connsiteX189" fmla="*/ 2618807 w 12191999"/>
              <a:gd name="connsiteY189" fmla="*/ 5020046 h 5890844"/>
              <a:gd name="connsiteX190" fmla="*/ 2544324 w 12191999"/>
              <a:gd name="connsiteY190" fmla="*/ 5029460 h 5890844"/>
              <a:gd name="connsiteX191" fmla="*/ 2532408 w 12191999"/>
              <a:gd name="connsiteY191" fmla="*/ 5067116 h 5890844"/>
              <a:gd name="connsiteX192" fmla="*/ 2562200 w 12191999"/>
              <a:gd name="connsiteY192" fmla="*/ 5104772 h 5890844"/>
              <a:gd name="connsiteX193" fmla="*/ 2523469 w 12191999"/>
              <a:gd name="connsiteY193" fmla="*/ 5125955 h 5890844"/>
              <a:gd name="connsiteX194" fmla="*/ 2526448 w 12191999"/>
              <a:gd name="connsiteY194" fmla="*/ 5208327 h 5890844"/>
              <a:gd name="connsiteX195" fmla="*/ 2550283 w 12191999"/>
              <a:gd name="connsiteY195" fmla="*/ 5151842 h 5890844"/>
              <a:gd name="connsiteX196" fmla="*/ 2589014 w 12191999"/>
              <a:gd name="connsiteY196" fmla="*/ 5121247 h 5890844"/>
              <a:gd name="connsiteX197" fmla="*/ 2612848 w 12191999"/>
              <a:gd name="connsiteY197" fmla="*/ 5114187 h 5890844"/>
              <a:gd name="connsiteX198" fmla="*/ 2612848 w 12191999"/>
              <a:gd name="connsiteY198" fmla="*/ 5093005 h 5890844"/>
              <a:gd name="connsiteX199" fmla="*/ 2618807 w 12191999"/>
              <a:gd name="connsiteY199" fmla="*/ 5020046 h 5890844"/>
              <a:gd name="connsiteX200" fmla="*/ 1167886 w 12191999"/>
              <a:gd name="connsiteY200" fmla="*/ 5020046 h 5890844"/>
              <a:gd name="connsiteX201" fmla="*/ 1239389 w 12191999"/>
              <a:gd name="connsiteY201" fmla="*/ 5020046 h 5890844"/>
              <a:gd name="connsiteX202" fmla="*/ 1170867 w 12191999"/>
              <a:gd name="connsiteY202" fmla="*/ 5067116 h 5890844"/>
              <a:gd name="connsiteX203" fmla="*/ 1167886 w 12191999"/>
              <a:gd name="connsiteY203" fmla="*/ 5064763 h 5890844"/>
              <a:gd name="connsiteX204" fmla="*/ 1167886 w 12191999"/>
              <a:gd name="connsiteY204" fmla="*/ 5020046 h 5890844"/>
              <a:gd name="connsiteX205" fmla="*/ 1167886 w 12191999"/>
              <a:gd name="connsiteY205" fmla="*/ 5010632 h 5890844"/>
              <a:gd name="connsiteX206" fmla="*/ 1167886 w 12191999"/>
              <a:gd name="connsiteY206" fmla="*/ 5020046 h 5890844"/>
              <a:gd name="connsiteX207" fmla="*/ 1161928 w 12191999"/>
              <a:gd name="connsiteY207" fmla="*/ 5012986 h 5890844"/>
              <a:gd name="connsiteX208" fmla="*/ 1167886 w 12191999"/>
              <a:gd name="connsiteY208" fmla="*/ 5010632 h 5890844"/>
              <a:gd name="connsiteX209" fmla="*/ 1546630 w 12191999"/>
              <a:gd name="connsiteY209" fmla="*/ 4934731 h 5890844"/>
              <a:gd name="connsiteX210" fmla="*/ 1522424 w 12191999"/>
              <a:gd name="connsiteY210" fmla="*/ 4954148 h 5890844"/>
              <a:gd name="connsiteX211" fmla="*/ 1522424 w 12191999"/>
              <a:gd name="connsiteY211" fmla="*/ 4956501 h 5890844"/>
              <a:gd name="connsiteX212" fmla="*/ 1573073 w 12191999"/>
              <a:gd name="connsiteY212" fmla="*/ 4954148 h 5890844"/>
              <a:gd name="connsiteX213" fmla="*/ 1546630 w 12191999"/>
              <a:gd name="connsiteY213" fmla="*/ 4934731 h 5890844"/>
              <a:gd name="connsiteX214" fmla="*/ 840164 w 12191999"/>
              <a:gd name="connsiteY214" fmla="*/ 4925906 h 5890844"/>
              <a:gd name="connsiteX215" fmla="*/ 810371 w 12191999"/>
              <a:gd name="connsiteY215" fmla="*/ 4963562 h 5890844"/>
              <a:gd name="connsiteX216" fmla="*/ 846122 w 12191999"/>
              <a:gd name="connsiteY216" fmla="*/ 4963562 h 5890844"/>
              <a:gd name="connsiteX217" fmla="*/ 872936 w 12191999"/>
              <a:gd name="connsiteY217" fmla="*/ 4940027 h 5890844"/>
              <a:gd name="connsiteX218" fmla="*/ 840164 w 12191999"/>
              <a:gd name="connsiteY218" fmla="*/ 4925906 h 5890844"/>
              <a:gd name="connsiteX219" fmla="*/ 7805026 w 12191999"/>
              <a:gd name="connsiteY219" fmla="*/ 4895567 h 5890844"/>
              <a:gd name="connsiteX220" fmla="*/ 7784916 w 12191999"/>
              <a:gd name="connsiteY220" fmla="*/ 4932966 h 5890844"/>
              <a:gd name="connsiteX221" fmla="*/ 7802791 w 12191999"/>
              <a:gd name="connsiteY221" fmla="*/ 5020046 h 5890844"/>
              <a:gd name="connsiteX222" fmla="*/ 7832584 w 12191999"/>
              <a:gd name="connsiteY222" fmla="*/ 5074177 h 5890844"/>
              <a:gd name="connsiteX223" fmla="*/ 7859398 w 12191999"/>
              <a:gd name="connsiteY223" fmla="*/ 5123601 h 5890844"/>
              <a:gd name="connsiteX224" fmla="*/ 7883233 w 12191999"/>
              <a:gd name="connsiteY224" fmla="*/ 4972976 h 5890844"/>
              <a:gd name="connsiteX225" fmla="*/ 7829605 w 12191999"/>
              <a:gd name="connsiteY225" fmla="*/ 4897663 h 5890844"/>
              <a:gd name="connsiteX226" fmla="*/ 7805026 w 12191999"/>
              <a:gd name="connsiteY226" fmla="*/ 4895567 h 5890844"/>
              <a:gd name="connsiteX227" fmla="*/ 6459639 w 12191999"/>
              <a:gd name="connsiteY227" fmla="*/ 4849894 h 5890844"/>
              <a:gd name="connsiteX228" fmla="*/ 6420395 w 12191999"/>
              <a:gd name="connsiteY228" fmla="*/ 4860007 h 5890844"/>
              <a:gd name="connsiteX229" fmla="*/ 6402519 w 12191999"/>
              <a:gd name="connsiteY229" fmla="*/ 4860007 h 5890844"/>
              <a:gd name="connsiteX230" fmla="*/ 6402519 w 12191999"/>
              <a:gd name="connsiteY230" fmla="*/ 4958855 h 5890844"/>
              <a:gd name="connsiteX231" fmla="*/ 6420395 w 12191999"/>
              <a:gd name="connsiteY231" fmla="*/ 5020046 h 5890844"/>
              <a:gd name="connsiteX232" fmla="*/ 6429333 w 12191999"/>
              <a:gd name="connsiteY232" fmla="*/ 5048288 h 5890844"/>
              <a:gd name="connsiteX233" fmla="*/ 6459126 w 12191999"/>
              <a:gd name="connsiteY233" fmla="*/ 5121247 h 5890844"/>
              <a:gd name="connsiteX234" fmla="*/ 6471043 w 12191999"/>
              <a:gd name="connsiteY234" fmla="*/ 5123601 h 5890844"/>
              <a:gd name="connsiteX235" fmla="*/ 6506795 w 12191999"/>
              <a:gd name="connsiteY235" fmla="*/ 5182439 h 5890844"/>
              <a:gd name="connsiteX236" fmla="*/ 6578299 w 12191999"/>
              <a:gd name="connsiteY236" fmla="*/ 5161257 h 5890844"/>
              <a:gd name="connsiteX237" fmla="*/ 6584256 w 12191999"/>
              <a:gd name="connsiteY237" fmla="*/ 5142429 h 5890844"/>
              <a:gd name="connsiteX238" fmla="*/ 6605112 w 12191999"/>
              <a:gd name="connsiteY238" fmla="*/ 5036521 h 5890844"/>
              <a:gd name="connsiteX239" fmla="*/ 6602132 w 12191999"/>
              <a:gd name="connsiteY239" fmla="*/ 5038875 h 5890844"/>
              <a:gd name="connsiteX240" fmla="*/ 6611070 w 12191999"/>
              <a:gd name="connsiteY240" fmla="*/ 4980036 h 5890844"/>
              <a:gd name="connsiteX241" fmla="*/ 6572339 w 12191999"/>
              <a:gd name="connsiteY241" fmla="*/ 4869422 h 5890844"/>
              <a:gd name="connsiteX242" fmla="*/ 6459639 w 12191999"/>
              <a:gd name="connsiteY242" fmla="*/ 4849894 h 5890844"/>
              <a:gd name="connsiteX243" fmla="*/ 3396405 w 12191999"/>
              <a:gd name="connsiteY243" fmla="*/ 4775280 h 5890844"/>
              <a:gd name="connsiteX244" fmla="*/ 3348735 w 12191999"/>
              <a:gd name="connsiteY244" fmla="*/ 4911784 h 5890844"/>
              <a:gd name="connsiteX245" fmla="*/ 3312984 w 12191999"/>
              <a:gd name="connsiteY245" fmla="*/ 4914138 h 5890844"/>
              <a:gd name="connsiteX246" fmla="*/ 3354694 w 12191999"/>
              <a:gd name="connsiteY246" fmla="*/ 4970622 h 5890844"/>
              <a:gd name="connsiteX247" fmla="*/ 3360653 w 12191999"/>
              <a:gd name="connsiteY247" fmla="*/ 4944733 h 5890844"/>
              <a:gd name="connsiteX248" fmla="*/ 3372570 w 12191999"/>
              <a:gd name="connsiteY248" fmla="*/ 4942381 h 5890844"/>
              <a:gd name="connsiteX249" fmla="*/ 3381508 w 12191999"/>
              <a:gd name="connsiteY249" fmla="*/ 4932966 h 5890844"/>
              <a:gd name="connsiteX250" fmla="*/ 3432156 w 12191999"/>
              <a:gd name="connsiteY250" fmla="*/ 4878836 h 5890844"/>
              <a:gd name="connsiteX251" fmla="*/ 3441094 w 12191999"/>
              <a:gd name="connsiteY251" fmla="*/ 4812937 h 5890844"/>
              <a:gd name="connsiteX252" fmla="*/ 3396405 w 12191999"/>
              <a:gd name="connsiteY252" fmla="*/ 4775280 h 5890844"/>
              <a:gd name="connsiteX253" fmla="*/ 7793993 w 12191999"/>
              <a:gd name="connsiteY253" fmla="*/ 4699122 h 5890844"/>
              <a:gd name="connsiteX254" fmla="*/ 7749164 w 12191999"/>
              <a:gd name="connsiteY254" fmla="*/ 4730564 h 5890844"/>
              <a:gd name="connsiteX255" fmla="*/ 7811730 w 12191999"/>
              <a:gd name="connsiteY255" fmla="*/ 4784694 h 5890844"/>
              <a:gd name="connsiteX256" fmla="*/ 7865356 w 12191999"/>
              <a:gd name="connsiteY256" fmla="*/ 4784694 h 5890844"/>
              <a:gd name="connsiteX257" fmla="*/ 7889191 w 12191999"/>
              <a:gd name="connsiteY257" fmla="*/ 4782342 h 5890844"/>
              <a:gd name="connsiteX258" fmla="*/ 7811730 w 12191999"/>
              <a:gd name="connsiteY258" fmla="*/ 4702322 h 5890844"/>
              <a:gd name="connsiteX259" fmla="*/ 7793993 w 12191999"/>
              <a:gd name="connsiteY259" fmla="*/ 4699122 h 5890844"/>
              <a:gd name="connsiteX260" fmla="*/ 3354694 w 12191999"/>
              <a:gd name="connsiteY260" fmla="*/ 4690554 h 5890844"/>
              <a:gd name="connsiteX261" fmla="*/ 3348735 w 12191999"/>
              <a:gd name="connsiteY261" fmla="*/ 4718797 h 5890844"/>
              <a:gd name="connsiteX262" fmla="*/ 3357674 w 12191999"/>
              <a:gd name="connsiteY262" fmla="*/ 4742332 h 5890844"/>
              <a:gd name="connsiteX263" fmla="*/ 3372570 w 12191999"/>
              <a:gd name="connsiteY263" fmla="*/ 4732918 h 5890844"/>
              <a:gd name="connsiteX264" fmla="*/ 3354694 w 12191999"/>
              <a:gd name="connsiteY264" fmla="*/ 4690554 h 5890844"/>
              <a:gd name="connsiteX265" fmla="*/ 6494878 w 12191999"/>
              <a:gd name="connsiteY265" fmla="*/ 4631716 h 5890844"/>
              <a:gd name="connsiteX266" fmla="*/ 6390602 w 12191999"/>
              <a:gd name="connsiteY266" fmla="*/ 4690554 h 5890844"/>
              <a:gd name="connsiteX267" fmla="*/ 6378684 w 12191999"/>
              <a:gd name="connsiteY267" fmla="*/ 4723503 h 5890844"/>
              <a:gd name="connsiteX268" fmla="*/ 6459126 w 12191999"/>
              <a:gd name="connsiteY268" fmla="*/ 4728210 h 5890844"/>
              <a:gd name="connsiteX269" fmla="*/ 6521692 w 12191999"/>
              <a:gd name="connsiteY269" fmla="*/ 4730564 h 5890844"/>
              <a:gd name="connsiteX270" fmla="*/ 6628946 w 12191999"/>
              <a:gd name="connsiteY270" fmla="*/ 4728210 h 5890844"/>
              <a:gd name="connsiteX271" fmla="*/ 6494878 w 12191999"/>
              <a:gd name="connsiteY271" fmla="*/ 4631716 h 5890844"/>
              <a:gd name="connsiteX272" fmla="*/ 6637884 w 12191999"/>
              <a:gd name="connsiteY272" fmla="*/ 4539929 h 5890844"/>
              <a:gd name="connsiteX273" fmla="*/ 6628946 w 12191999"/>
              <a:gd name="connsiteY273" fmla="*/ 4636424 h 5890844"/>
              <a:gd name="connsiteX274" fmla="*/ 6637884 w 12191999"/>
              <a:gd name="connsiteY274" fmla="*/ 4539929 h 5890844"/>
              <a:gd name="connsiteX275" fmla="*/ 6375705 w 12191999"/>
              <a:gd name="connsiteY275" fmla="*/ 4537576 h 5890844"/>
              <a:gd name="connsiteX276" fmla="*/ 6363788 w 12191999"/>
              <a:gd name="connsiteY276" fmla="*/ 4577585 h 5890844"/>
              <a:gd name="connsiteX277" fmla="*/ 6378684 w 12191999"/>
              <a:gd name="connsiteY277" fmla="*/ 4643484 h 5890844"/>
              <a:gd name="connsiteX278" fmla="*/ 6387623 w 12191999"/>
              <a:gd name="connsiteY278" fmla="*/ 4641130 h 5890844"/>
              <a:gd name="connsiteX279" fmla="*/ 6405498 w 12191999"/>
              <a:gd name="connsiteY279" fmla="*/ 4627009 h 5890844"/>
              <a:gd name="connsiteX280" fmla="*/ 6375705 w 12191999"/>
              <a:gd name="connsiteY280" fmla="*/ 4537576 h 5890844"/>
              <a:gd name="connsiteX281" fmla="*/ 7758102 w 12191999"/>
              <a:gd name="connsiteY281" fmla="*/ 4518747 h 5890844"/>
              <a:gd name="connsiteX282" fmla="*/ 7713411 w 12191999"/>
              <a:gd name="connsiteY282" fmla="*/ 4523455 h 5890844"/>
              <a:gd name="connsiteX283" fmla="*/ 7725329 w 12191999"/>
              <a:gd name="connsiteY283" fmla="*/ 4544636 h 5890844"/>
              <a:gd name="connsiteX284" fmla="*/ 7805770 w 12191999"/>
              <a:gd name="connsiteY284" fmla="*/ 4605828 h 5890844"/>
              <a:gd name="connsiteX285" fmla="*/ 7877273 w 12191999"/>
              <a:gd name="connsiteY285" fmla="*/ 4530515 h 5890844"/>
              <a:gd name="connsiteX286" fmla="*/ 7805770 w 12191999"/>
              <a:gd name="connsiteY286" fmla="*/ 4521101 h 5890844"/>
              <a:gd name="connsiteX287" fmla="*/ 7758102 w 12191999"/>
              <a:gd name="connsiteY287" fmla="*/ 4518747 h 5890844"/>
              <a:gd name="connsiteX288" fmla="*/ 4028016 w 12191999"/>
              <a:gd name="connsiteY288" fmla="*/ 4488152 h 5890844"/>
              <a:gd name="connsiteX289" fmla="*/ 3980348 w 12191999"/>
              <a:gd name="connsiteY289" fmla="*/ 4492859 h 5890844"/>
              <a:gd name="connsiteX290" fmla="*/ 3980348 w 12191999"/>
              <a:gd name="connsiteY290" fmla="*/ 4518747 h 5890844"/>
              <a:gd name="connsiteX291" fmla="*/ 3980348 w 12191999"/>
              <a:gd name="connsiteY291" fmla="*/ 4521101 h 5890844"/>
              <a:gd name="connsiteX292" fmla="*/ 4028016 w 12191999"/>
              <a:gd name="connsiteY292" fmla="*/ 4488152 h 5890844"/>
              <a:gd name="connsiteX293" fmla="*/ 6378684 w 12191999"/>
              <a:gd name="connsiteY293" fmla="*/ 4445789 h 5890844"/>
              <a:gd name="connsiteX294" fmla="*/ 6405498 w 12191999"/>
              <a:gd name="connsiteY294" fmla="*/ 4471677 h 5890844"/>
              <a:gd name="connsiteX295" fmla="*/ 6625967 w 12191999"/>
              <a:gd name="connsiteY295" fmla="*/ 4481091 h 5890844"/>
              <a:gd name="connsiteX296" fmla="*/ 6584256 w 12191999"/>
              <a:gd name="connsiteY296" fmla="*/ 4457556 h 5890844"/>
              <a:gd name="connsiteX297" fmla="*/ 6378684 w 12191999"/>
              <a:gd name="connsiteY297" fmla="*/ 4445789 h 5890844"/>
              <a:gd name="connsiteX298" fmla="*/ 4004183 w 12191999"/>
              <a:gd name="connsiteY298" fmla="*/ 4436375 h 5890844"/>
              <a:gd name="connsiteX299" fmla="*/ 4004183 w 12191999"/>
              <a:gd name="connsiteY299" fmla="*/ 4459910 h 5890844"/>
              <a:gd name="connsiteX300" fmla="*/ 3977369 w 12191999"/>
              <a:gd name="connsiteY300" fmla="*/ 4455202 h 5890844"/>
              <a:gd name="connsiteX301" fmla="*/ 4004183 w 12191999"/>
              <a:gd name="connsiteY301" fmla="*/ 4436375 h 5890844"/>
              <a:gd name="connsiteX302" fmla="*/ 7762431 w 12191999"/>
              <a:gd name="connsiteY302" fmla="*/ 4383458 h 5890844"/>
              <a:gd name="connsiteX303" fmla="*/ 7713411 w 12191999"/>
              <a:gd name="connsiteY303" fmla="*/ 4417546 h 5890844"/>
              <a:gd name="connsiteX304" fmla="*/ 7737246 w 12191999"/>
              <a:gd name="connsiteY304" fmla="*/ 4462264 h 5890844"/>
              <a:gd name="connsiteX305" fmla="*/ 7805770 w 12191999"/>
              <a:gd name="connsiteY305" fmla="*/ 4464617 h 5890844"/>
              <a:gd name="connsiteX306" fmla="*/ 7877273 w 12191999"/>
              <a:gd name="connsiteY306" fmla="*/ 4462264 h 5890844"/>
              <a:gd name="connsiteX307" fmla="*/ 7784916 w 12191999"/>
              <a:gd name="connsiteY307" fmla="*/ 4386951 h 5890844"/>
              <a:gd name="connsiteX308" fmla="*/ 7762431 w 12191999"/>
              <a:gd name="connsiteY308" fmla="*/ 4383458 h 5890844"/>
              <a:gd name="connsiteX309" fmla="*/ 6482961 w 12191999"/>
              <a:gd name="connsiteY309" fmla="*/ 4295163 h 5890844"/>
              <a:gd name="connsiteX310" fmla="*/ 6360809 w 12191999"/>
              <a:gd name="connsiteY310" fmla="*/ 4375183 h 5890844"/>
              <a:gd name="connsiteX311" fmla="*/ 6605112 w 12191999"/>
              <a:gd name="connsiteY311" fmla="*/ 4389305 h 5890844"/>
              <a:gd name="connsiteX312" fmla="*/ 6614049 w 12191999"/>
              <a:gd name="connsiteY312" fmla="*/ 4379890 h 5890844"/>
              <a:gd name="connsiteX313" fmla="*/ 6482961 w 12191999"/>
              <a:gd name="connsiteY313" fmla="*/ 4295163 h 5890844"/>
              <a:gd name="connsiteX314" fmla="*/ 7689578 w 12191999"/>
              <a:gd name="connsiteY314" fmla="*/ 4210437 h 5890844"/>
              <a:gd name="connsiteX315" fmla="*/ 7764060 w 12191999"/>
              <a:gd name="connsiteY315" fmla="*/ 4276336 h 5890844"/>
              <a:gd name="connsiteX316" fmla="*/ 7832584 w 12191999"/>
              <a:gd name="connsiteY316" fmla="*/ 4278689 h 5890844"/>
              <a:gd name="connsiteX317" fmla="*/ 7841522 w 12191999"/>
              <a:gd name="connsiteY317" fmla="*/ 4271628 h 5890844"/>
              <a:gd name="connsiteX318" fmla="*/ 7865356 w 12191999"/>
              <a:gd name="connsiteY318" fmla="*/ 4255154 h 5890844"/>
              <a:gd name="connsiteX319" fmla="*/ 7862377 w 12191999"/>
              <a:gd name="connsiteY319" fmla="*/ 4252801 h 5890844"/>
              <a:gd name="connsiteX320" fmla="*/ 7826626 w 12191999"/>
              <a:gd name="connsiteY320" fmla="*/ 4217498 h 5890844"/>
              <a:gd name="connsiteX321" fmla="*/ 7689578 w 12191999"/>
              <a:gd name="connsiteY321" fmla="*/ 4210437 h 5890844"/>
              <a:gd name="connsiteX322" fmla="*/ 6363788 w 12191999"/>
              <a:gd name="connsiteY322" fmla="*/ 4210437 h 5890844"/>
              <a:gd name="connsiteX323" fmla="*/ 6351871 w 12191999"/>
              <a:gd name="connsiteY323" fmla="*/ 4266922 h 5890844"/>
              <a:gd name="connsiteX324" fmla="*/ 6351871 w 12191999"/>
              <a:gd name="connsiteY324" fmla="*/ 4311638 h 5890844"/>
              <a:gd name="connsiteX325" fmla="*/ 6417416 w 12191999"/>
              <a:gd name="connsiteY325" fmla="*/ 4273982 h 5890844"/>
              <a:gd name="connsiteX326" fmla="*/ 6363788 w 12191999"/>
              <a:gd name="connsiteY326" fmla="*/ 4210437 h 5890844"/>
              <a:gd name="connsiteX327" fmla="*/ 6634905 w 12191999"/>
              <a:gd name="connsiteY327" fmla="*/ 4203377 h 5890844"/>
              <a:gd name="connsiteX328" fmla="*/ 6575320 w 12191999"/>
              <a:gd name="connsiteY328" fmla="*/ 4243387 h 5890844"/>
              <a:gd name="connsiteX329" fmla="*/ 6634905 w 12191999"/>
              <a:gd name="connsiteY329" fmla="*/ 4302225 h 5890844"/>
              <a:gd name="connsiteX330" fmla="*/ 6634905 w 12191999"/>
              <a:gd name="connsiteY330" fmla="*/ 4203377 h 5890844"/>
              <a:gd name="connsiteX331" fmla="*/ 6610325 w 12191999"/>
              <a:gd name="connsiteY331" fmla="*/ 4132955 h 5890844"/>
              <a:gd name="connsiteX332" fmla="*/ 6563402 w 12191999"/>
              <a:gd name="connsiteY332" fmla="*/ 4144539 h 5890844"/>
              <a:gd name="connsiteX333" fmla="*/ 6474022 w 12191999"/>
              <a:gd name="connsiteY333" fmla="*/ 4172780 h 5890844"/>
              <a:gd name="connsiteX334" fmla="*/ 6542546 w 12191999"/>
              <a:gd name="connsiteY334" fmla="*/ 4201023 h 5890844"/>
              <a:gd name="connsiteX335" fmla="*/ 6625967 w 12191999"/>
              <a:gd name="connsiteY335" fmla="*/ 4142185 h 5890844"/>
              <a:gd name="connsiteX336" fmla="*/ 6610325 w 12191999"/>
              <a:gd name="connsiteY336" fmla="*/ 4132955 h 5890844"/>
              <a:gd name="connsiteX337" fmla="*/ 7758102 w 12191999"/>
              <a:gd name="connsiteY337" fmla="*/ 4078640 h 5890844"/>
              <a:gd name="connsiteX338" fmla="*/ 7683619 w 12191999"/>
              <a:gd name="connsiteY338" fmla="*/ 4116297 h 5890844"/>
              <a:gd name="connsiteX339" fmla="*/ 7698515 w 12191999"/>
              <a:gd name="connsiteY339" fmla="*/ 4146893 h 5890844"/>
              <a:gd name="connsiteX340" fmla="*/ 7781935 w 12191999"/>
              <a:gd name="connsiteY340" fmla="*/ 4153953 h 5890844"/>
              <a:gd name="connsiteX341" fmla="*/ 7850459 w 12191999"/>
              <a:gd name="connsiteY341" fmla="*/ 4161013 h 5890844"/>
              <a:gd name="connsiteX342" fmla="*/ 7793853 w 12191999"/>
              <a:gd name="connsiteY342" fmla="*/ 4092762 h 5890844"/>
              <a:gd name="connsiteX343" fmla="*/ 7758102 w 12191999"/>
              <a:gd name="connsiteY343" fmla="*/ 4078640 h 5890844"/>
              <a:gd name="connsiteX344" fmla="*/ 4736346 w 12191999"/>
              <a:gd name="connsiteY344" fmla="*/ 3995974 h 5890844"/>
              <a:gd name="connsiteX345" fmla="*/ 4698360 w 12191999"/>
              <a:gd name="connsiteY345" fmla="*/ 4005681 h 5890844"/>
              <a:gd name="connsiteX346" fmla="*/ 4686442 w 12191999"/>
              <a:gd name="connsiteY346" fmla="*/ 4022156 h 5890844"/>
              <a:gd name="connsiteX347" fmla="*/ 4686442 w 12191999"/>
              <a:gd name="connsiteY347" fmla="*/ 4050398 h 5890844"/>
              <a:gd name="connsiteX348" fmla="*/ 4746028 w 12191999"/>
              <a:gd name="connsiteY348" fmla="*/ 4052751 h 5890844"/>
              <a:gd name="connsiteX349" fmla="*/ 4760924 w 12191999"/>
              <a:gd name="connsiteY349" fmla="*/ 4019803 h 5890844"/>
              <a:gd name="connsiteX350" fmla="*/ 4736346 w 12191999"/>
              <a:gd name="connsiteY350" fmla="*/ 3995974 h 5890844"/>
              <a:gd name="connsiteX351" fmla="*/ 7135428 w 12191999"/>
              <a:gd name="connsiteY351" fmla="*/ 3960965 h 5890844"/>
              <a:gd name="connsiteX352" fmla="*/ 7057965 w 12191999"/>
              <a:gd name="connsiteY352" fmla="*/ 3975086 h 5890844"/>
              <a:gd name="connsiteX353" fmla="*/ 6941773 w 12191999"/>
              <a:gd name="connsiteY353" fmla="*/ 4066873 h 5890844"/>
              <a:gd name="connsiteX354" fmla="*/ 6923898 w 12191999"/>
              <a:gd name="connsiteY354" fmla="*/ 4106883 h 5890844"/>
              <a:gd name="connsiteX355" fmla="*/ 6998380 w 12191999"/>
              <a:gd name="connsiteY355" fmla="*/ 4925906 h 5890844"/>
              <a:gd name="connsiteX356" fmla="*/ 6995401 w 12191999"/>
              <a:gd name="connsiteY356" fmla="*/ 4935319 h 5890844"/>
              <a:gd name="connsiteX357" fmla="*/ 7052007 w 12191999"/>
              <a:gd name="connsiteY357" fmla="*/ 5074177 h 5890844"/>
              <a:gd name="connsiteX358" fmla="*/ 7090739 w 12191999"/>
              <a:gd name="connsiteY358" fmla="*/ 5149490 h 5890844"/>
              <a:gd name="connsiteX359" fmla="*/ 7102656 w 12191999"/>
              <a:gd name="connsiteY359" fmla="*/ 5180085 h 5890844"/>
              <a:gd name="connsiteX360" fmla="*/ 7105635 w 12191999"/>
              <a:gd name="connsiteY360" fmla="*/ 5187146 h 5890844"/>
              <a:gd name="connsiteX361" fmla="*/ 7147345 w 12191999"/>
              <a:gd name="connsiteY361" fmla="*/ 5184792 h 5890844"/>
              <a:gd name="connsiteX362" fmla="*/ 7150324 w 12191999"/>
              <a:gd name="connsiteY362" fmla="*/ 5184792 h 5890844"/>
              <a:gd name="connsiteX363" fmla="*/ 7150324 w 12191999"/>
              <a:gd name="connsiteY363" fmla="*/ 5187146 h 5890844"/>
              <a:gd name="connsiteX364" fmla="*/ 7195013 w 12191999"/>
              <a:gd name="connsiteY364" fmla="*/ 5236570 h 5890844"/>
              <a:gd name="connsiteX365" fmla="*/ 7281413 w 12191999"/>
              <a:gd name="connsiteY365" fmla="*/ 5245984 h 5890844"/>
              <a:gd name="connsiteX366" fmla="*/ 7329082 w 12191999"/>
              <a:gd name="connsiteY366" fmla="*/ 5205974 h 5890844"/>
              <a:gd name="connsiteX367" fmla="*/ 7385689 w 12191999"/>
              <a:gd name="connsiteY367" fmla="*/ 4885896 h 5890844"/>
              <a:gd name="connsiteX368" fmla="*/ 7391647 w 12191999"/>
              <a:gd name="connsiteY368" fmla="*/ 4521101 h 5890844"/>
              <a:gd name="connsiteX369" fmla="*/ 7388668 w 12191999"/>
              <a:gd name="connsiteY369" fmla="*/ 4391658 h 5890844"/>
              <a:gd name="connsiteX370" fmla="*/ 7379730 w 12191999"/>
              <a:gd name="connsiteY370" fmla="*/ 4257507 h 5890844"/>
              <a:gd name="connsiteX371" fmla="*/ 7296309 w 12191999"/>
              <a:gd name="connsiteY371" fmla="*/ 4031570 h 5890844"/>
              <a:gd name="connsiteX372" fmla="*/ 7135428 w 12191999"/>
              <a:gd name="connsiteY372" fmla="*/ 3960965 h 5890844"/>
              <a:gd name="connsiteX373" fmla="*/ 7746557 w 12191999"/>
              <a:gd name="connsiteY373" fmla="*/ 3915660 h 5890844"/>
              <a:gd name="connsiteX374" fmla="*/ 7707453 w 12191999"/>
              <a:gd name="connsiteY374" fmla="*/ 3944490 h 5890844"/>
              <a:gd name="connsiteX375" fmla="*/ 7770019 w 12191999"/>
              <a:gd name="connsiteY375" fmla="*/ 3991560 h 5890844"/>
              <a:gd name="connsiteX376" fmla="*/ 7781935 w 12191999"/>
              <a:gd name="connsiteY376" fmla="*/ 3993914 h 5890844"/>
              <a:gd name="connsiteX377" fmla="*/ 7799812 w 12191999"/>
              <a:gd name="connsiteY377" fmla="*/ 3977439 h 5890844"/>
              <a:gd name="connsiteX378" fmla="*/ 7796833 w 12191999"/>
              <a:gd name="connsiteY378" fmla="*/ 3925662 h 5890844"/>
              <a:gd name="connsiteX379" fmla="*/ 7746557 w 12191999"/>
              <a:gd name="connsiteY379" fmla="*/ 3915660 h 5890844"/>
              <a:gd name="connsiteX380" fmla="*/ 6077776 w 12191999"/>
              <a:gd name="connsiteY380" fmla="*/ 3906834 h 5890844"/>
              <a:gd name="connsiteX381" fmla="*/ 6068837 w 12191999"/>
              <a:gd name="connsiteY381" fmla="*/ 3928015 h 5890844"/>
              <a:gd name="connsiteX382" fmla="*/ 6077776 w 12191999"/>
              <a:gd name="connsiteY382" fmla="*/ 3937430 h 5890844"/>
              <a:gd name="connsiteX383" fmla="*/ 6077776 w 12191999"/>
              <a:gd name="connsiteY383" fmla="*/ 4099822 h 5890844"/>
              <a:gd name="connsiteX384" fmla="*/ 6071816 w 12191999"/>
              <a:gd name="connsiteY384" fmla="*/ 4276336 h 5890844"/>
              <a:gd name="connsiteX385" fmla="*/ 6071816 w 12191999"/>
              <a:gd name="connsiteY385" fmla="*/ 4302225 h 5890844"/>
              <a:gd name="connsiteX386" fmla="*/ 6065858 w 12191999"/>
              <a:gd name="connsiteY386" fmla="*/ 4311638 h 5890844"/>
              <a:gd name="connsiteX387" fmla="*/ 6065858 w 12191999"/>
              <a:gd name="connsiteY387" fmla="*/ 4313992 h 5890844"/>
              <a:gd name="connsiteX388" fmla="*/ 5082689 w 12191999"/>
              <a:gd name="connsiteY388" fmla="*/ 4648191 h 5890844"/>
              <a:gd name="connsiteX389" fmla="*/ 4290195 w 12191999"/>
              <a:gd name="connsiteY389" fmla="*/ 4935319 h 5890844"/>
              <a:gd name="connsiteX390" fmla="*/ 3917782 w 12191999"/>
              <a:gd name="connsiteY390" fmla="*/ 5090651 h 5890844"/>
              <a:gd name="connsiteX391" fmla="*/ 3867135 w 12191999"/>
              <a:gd name="connsiteY391" fmla="*/ 5114187 h 5890844"/>
              <a:gd name="connsiteX392" fmla="*/ 3846279 w 12191999"/>
              <a:gd name="connsiteY392" fmla="*/ 5177731 h 5890844"/>
              <a:gd name="connsiteX393" fmla="*/ 3849258 w 12191999"/>
              <a:gd name="connsiteY393" fmla="*/ 5227155 h 5890844"/>
              <a:gd name="connsiteX394" fmla="*/ 3846279 w 12191999"/>
              <a:gd name="connsiteY394" fmla="*/ 5231863 h 5890844"/>
              <a:gd name="connsiteX395" fmla="*/ 3846279 w 12191999"/>
              <a:gd name="connsiteY395" fmla="*/ 5236570 h 5890844"/>
              <a:gd name="connsiteX396" fmla="*/ 3849258 w 12191999"/>
              <a:gd name="connsiteY396" fmla="*/ 5264811 h 5890844"/>
              <a:gd name="connsiteX397" fmla="*/ 3864154 w 12191999"/>
              <a:gd name="connsiteY397" fmla="*/ 5340124 h 5890844"/>
              <a:gd name="connsiteX398" fmla="*/ 3896927 w 12191999"/>
              <a:gd name="connsiteY398" fmla="*/ 5349538 h 5890844"/>
              <a:gd name="connsiteX399" fmla="*/ 4004183 w 12191999"/>
              <a:gd name="connsiteY399" fmla="*/ 5304821 h 5890844"/>
              <a:gd name="connsiteX400" fmla="*/ 4102499 w 12191999"/>
              <a:gd name="connsiteY400" fmla="*/ 5304821 h 5890844"/>
              <a:gd name="connsiteX401" fmla="*/ 4117396 w 12191999"/>
              <a:gd name="connsiteY401" fmla="*/ 5285994 h 5890844"/>
              <a:gd name="connsiteX402" fmla="*/ 4141229 w 12191999"/>
              <a:gd name="connsiteY402" fmla="*/ 5276579 h 5890844"/>
              <a:gd name="connsiteX403" fmla="*/ 4233588 w 12191999"/>
              <a:gd name="connsiteY403" fmla="*/ 5366013 h 5890844"/>
              <a:gd name="connsiteX404" fmla="*/ 4266360 w 12191999"/>
              <a:gd name="connsiteY404" fmla="*/ 5366013 h 5890844"/>
              <a:gd name="connsiteX405" fmla="*/ 4272319 w 12191999"/>
              <a:gd name="connsiteY405" fmla="*/ 5295408 h 5890844"/>
              <a:gd name="connsiteX406" fmla="*/ 4293174 w 12191999"/>
              <a:gd name="connsiteY406" fmla="*/ 5274226 h 5890844"/>
              <a:gd name="connsiteX407" fmla="*/ 4308070 w 12191999"/>
              <a:gd name="connsiteY407" fmla="*/ 5297761 h 5890844"/>
              <a:gd name="connsiteX408" fmla="*/ 4302112 w 12191999"/>
              <a:gd name="connsiteY408" fmla="*/ 5366013 h 5890844"/>
              <a:gd name="connsiteX409" fmla="*/ 4409367 w 12191999"/>
              <a:gd name="connsiteY409" fmla="*/ 5387194 h 5890844"/>
              <a:gd name="connsiteX410" fmla="*/ 4421285 w 12191999"/>
              <a:gd name="connsiteY410" fmla="*/ 5283640 h 5890844"/>
              <a:gd name="connsiteX411" fmla="*/ 4534498 w 12191999"/>
              <a:gd name="connsiteY411" fmla="*/ 5243630 h 5890844"/>
              <a:gd name="connsiteX412" fmla="*/ 4555352 w 12191999"/>
              <a:gd name="connsiteY412" fmla="*/ 5238923 h 5890844"/>
              <a:gd name="connsiteX413" fmla="*/ 4564291 w 12191999"/>
              <a:gd name="connsiteY413" fmla="*/ 5274226 h 5890844"/>
              <a:gd name="connsiteX414" fmla="*/ 4614940 w 12191999"/>
              <a:gd name="connsiteY414" fmla="*/ 5269519 h 5890844"/>
              <a:gd name="connsiteX415" fmla="*/ 4644732 w 12191999"/>
              <a:gd name="connsiteY415" fmla="*/ 5283640 h 5890844"/>
              <a:gd name="connsiteX416" fmla="*/ 4716235 w 12191999"/>
              <a:gd name="connsiteY416" fmla="*/ 5255398 h 5890844"/>
              <a:gd name="connsiteX417" fmla="*/ 4781780 w 12191999"/>
              <a:gd name="connsiteY417" fmla="*/ 5267165 h 5890844"/>
              <a:gd name="connsiteX418" fmla="*/ 4921807 w 12191999"/>
              <a:gd name="connsiteY418" fmla="*/ 5274226 h 5890844"/>
              <a:gd name="connsiteX419" fmla="*/ 5076731 w 12191999"/>
              <a:gd name="connsiteY419" fmla="*/ 5274226 h 5890844"/>
              <a:gd name="connsiteX420" fmla="*/ 5195902 w 12191999"/>
              <a:gd name="connsiteY420" fmla="*/ 5245984 h 5890844"/>
              <a:gd name="connsiteX421" fmla="*/ 5076731 w 12191999"/>
              <a:gd name="connsiteY421" fmla="*/ 5245984 h 5890844"/>
              <a:gd name="connsiteX422" fmla="*/ 5064813 w 12191999"/>
              <a:gd name="connsiteY422" fmla="*/ 5227155 h 5890844"/>
              <a:gd name="connsiteX423" fmla="*/ 4942662 w 12191999"/>
              <a:gd name="connsiteY423" fmla="*/ 5229509 h 5890844"/>
              <a:gd name="connsiteX424" fmla="*/ 4808593 w 12191999"/>
              <a:gd name="connsiteY424" fmla="*/ 5227155 h 5890844"/>
              <a:gd name="connsiteX425" fmla="*/ 4778800 w 12191999"/>
              <a:gd name="connsiteY425" fmla="*/ 5224803 h 5890844"/>
              <a:gd name="connsiteX426" fmla="*/ 4743049 w 12191999"/>
              <a:gd name="connsiteY426" fmla="*/ 5255398 h 5890844"/>
              <a:gd name="connsiteX427" fmla="*/ 4731132 w 12191999"/>
              <a:gd name="connsiteY427" fmla="*/ 5227155 h 5890844"/>
              <a:gd name="connsiteX428" fmla="*/ 4683462 w 12191999"/>
              <a:gd name="connsiteY428" fmla="*/ 5217741 h 5890844"/>
              <a:gd name="connsiteX429" fmla="*/ 4561312 w 12191999"/>
              <a:gd name="connsiteY429" fmla="*/ 5215387 h 5890844"/>
              <a:gd name="connsiteX430" fmla="*/ 4421285 w 12191999"/>
              <a:gd name="connsiteY430" fmla="*/ 5217741 h 5890844"/>
              <a:gd name="connsiteX431" fmla="*/ 4451077 w 12191999"/>
              <a:gd name="connsiteY431" fmla="*/ 5198914 h 5890844"/>
              <a:gd name="connsiteX432" fmla="*/ 4614940 w 12191999"/>
              <a:gd name="connsiteY432" fmla="*/ 5168317 h 5890844"/>
              <a:gd name="connsiteX433" fmla="*/ 4695379 w 12191999"/>
              <a:gd name="connsiteY433" fmla="*/ 5165964 h 5890844"/>
              <a:gd name="connsiteX434" fmla="*/ 4874138 w 12191999"/>
              <a:gd name="connsiteY434" fmla="*/ 5154196 h 5890844"/>
              <a:gd name="connsiteX435" fmla="*/ 4897972 w 12191999"/>
              <a:gd name="connsiteY435" fmla="*/ 5168317 h 5890844"/>
              <a:gd name="connsiteX436" fmla="*/ 4930744 w 12191999"/>
              <a:gd name="connsiteY436" fmla="*/ 5109480 h 5890844"/>
              <a:gd name="connsiteX437" fmla="*/ 4945641 w 12191999"/>
              <a:gd name="connsiteY437" fmla="*/ 5083591 h 5890844"/>
              <a:gd name="connsiteX438" fmla="*/ 4981393 w 12191999"/>
              <a:gd name="connsiteY438" fmla="*/ 5095359 h 5890844"/>
              <a:gd name="connsiteX439" fmla="*/ 4981393 w 12191999"/>
              <a:gd name="connsiteY439" fmla="*/ 5123601 h 5890844"/>
              <a:gd name="connsiteX440" fmla="*/ 4969475 w 12191999"/>
              <a:gd name="connsiteY440" fmla="*/ 5161257 h 5890844"/>
              <a:gd name="connsiteX441" fmla="*/ 5103545 w 12191999"/>
              <a:gd name="connsiteY441" fmla="*/ 5184792 h 5890844"/>
              <a:gd name="connsiteX442" fmla="*/ 5139295 w 12191999"/>
              <a:gd name="connsiteY442" fmla="*/ 5151842 h 5890844"/>
              <a:gd name="connsiteX443" fmla="*/ 5195902 w 12191999"/>
              <a:gd name="connsiteY443" fmla="*/ 5180085 h 5890844"/>
              <a:gd name="connsiteX444" fmla="*/ 5207819 w 12191999"/>
              <a:gd name="connsiteY444" fmla="*/ 5187146 h 5890844"/>
              <a:gd name="connsiteX445" fmla="*/ 5234633 w 12191999"/>
              <a:gd name="connsiteY445" fmla="*/ 5187146 h 5890844"/>
              <a:gd name="connsiteX446" fmla="*/ 5326992 w 12191999"/>
              <a:gd name="connsiteY446" fmla="*/ 5189499 h 5890844"/>
              <a:gd name="connsiteX447" fmla="*/ 5398495 w 12191999"/>
              <a:gd name="connsiteY447" fmla="*/ 5205974 h 5890844"/>
              <a:gd name="connsiteX448" fmla="*/ 5478936 w 12191999"/>
              <a:gd name="connsiteY448" fmla="*/ 5241276 h 5890844"/>
              <a:gd name="connsiteX449" fmla="*/ 5577253 w 12191999"/>
              <a:gd name="connsiteY449" fmla="*/ 5290700 h 5890844"/>
              <a:gd name="connsiteX450" fmla="*/ 5598108 w 12191999"/>
              <a:gd name="connsiteY450" fmla="*/ 5253044 h 5890844"/>
              <a:gd name="connsiteX451" fmla="*/ 5672591 w 12191999"/>
              <a:gd name="connsiteY451" fmla="*/ 5293054 h 5890844"/>
              <a:gd name="connsiteX452" fmla="*/ 5669611 w 12191999"/>
              <a:gd name="connsiteY452" fmla="*/ 5274226 h 5890844"/>
              <a:gd name="connsiteX453" fmla="*/ 5711321 w 12191999"/>
              <a:gd name="connsiteY453" fmla="*/ 5217741 h 5890844"/>
              <a:gd name="connsiteX454" fmla="*/ 5887100 w 12191999"/>
              <a:gd name="connsiteY454" fmla="*/ 5243630 h 5890844"/>
              <a:gd name="connsiteX455" fmla="*/ 5949666 w 12191999"/>
              <a:gd name="connsiteY455" fmla="*/ 5198914 h 5890844"/>
              <a:gd name="connsiteX456" fmla="*/ 5901997 w 12191999"/>
              <a:gd name="connsiteY456" fmla="*/ 5191852 h 5890844"/>
              <a:gd name="connsiteX457" fmla="*/ 5982438 w 12191999"/>
              <a:gd name="connsiteY457" fmla="*/ 5189499 h 5890844"/>
              <a:gd name="connsiteX458" fmla="*/ 5985417 w 12191999"/>
              <a:gd name="connsiteY458" fmla="*/ 5180085 h 5890844"/>
              <a:gd name="connsiteX459" fmla="*/ 6006273 w 12191999"/>
              <a:gd name="connsiteY459" fmla="*/ 5123601 h 5890844"/>
              <a:gd name="connsiteX460" fmla="*/ 6009252 w 12191999"/>
              <a:gd name="connsiteY460" fmla="*/ 5088299 h 5890844"/>
              <a:gd name="connsiteX461" fmla="*/ 6039045 w 12191999"/>
              <a:gd name="connsiteY461" fmla="*/ 5055348 h 5890844"/>
              <a:gd name="connsiteX462" fmla="*/ 6033087 w 12191999"/>
              <a:gd name="connsiteY462" fmla="*/ 4991805 h 5890844"/>
              <a:gd name="connsiteX463" fmla="*/ 6045003 w 12191999"/>
              <a:gd name="connsiteY463" fmla="*/ 4888249 h 5890844"/>
              <a:gd name="connsiteX464" fmla="*/ 6068837 w 12191999"/>
              <a:gd name="connsiteY464" fmla="*/ 4492859 h 5890844"/>
              <a:gd name="connsiteX465" fmla="*/ 6068837 w 12191999"/>
              <a:gd name="connsiteY465" fmla="*/ 4344587 h 5890844"/>
              <a:gd name="connsiteX466" fmla="*/ 6152258 w 12191999"/>
              <a:gd name="connsiteY466" fmla="*/ 4351648 h 5890844"/>
              <a:gd name="connsiteX467" fmla="*/ 6161196 w 12191999"/>
              <a:gd name="connsiteY467" fmla="*/ 4226912 h 5890844"/>
              <a:gd name="connsiteX468" fmla="*/ 6155237 w 12191999"/>
              <a:gd name="connsiteY468" fmla="*/ 4121004 h 5890844"/>
              <a:gd name="connsiteX469" fmla="*/ 6143319 w 12191999"/>
              <a:gd name="connsiteY469" fmla="*/ 3911541 h 5890844"/>
              <a:gd name="connsiteX470" fmla="*/ 6143319 w 12191999"/>
              <a:gd name="connsiteY470" fmla="*/ 3909187 h 5890844"/>
              <a:gd name="connsiteX471" fmla="*/ 6137362 w 12191999"/>
              <a:gd name="connsiteY471" fmla="*/ 3916247 h 5890844"/>
              <a:gd name="connsiteX472" fmla="*/ 6077776 w 12191999"/>
              <a:gd name="connsiteY472" fmla="*/ 3935076 h 5890844"/>
              <a:gd name="connsiteX473" fmla="*/ 6077776 w 12191999"/>
              <a:gd name="connsiteY473" fmla="*/ 3906834 h 5890844"/>
              <a:gd name="connsiteX474" fmla="*/ 4957559 w 12191999"/>
              <a:gd name="connsiteY474" fmla="*/ 3817400 h 5890844"/>
              <a:gd name="connsiteX475" fmla="*/ 4933723 w 12191999"/>
              <a:gd name="connsiteY475" fmla="*/ 3843289 h 5890844"/>
              <a:gd name="connsiteX476" fmla="*/ 4942662 w 12191999"/>
              <a:gd name="connsiteY476" fmla="*/ 3878591 h 5890844"/>
              <a:gd name="connsiteX477" fmla="*/ 4906911 w 12191999"/>
              <a:gd name="connsiteY477" fmla="*/ 3904480 h 5890844"/>
              <a:gd name="connsiteX478" fmla="*/ 4790717 w 12191999"/>
              <a:gd name="connsiteY478" fmla="*/ 3991560 h 5890844"/>
              <a:gd name="connsiteX479" fmla="*/ 4766882 w 12191999"/>
              <a:gd name="connsiteY479" fmla="*/ 4017449 h 5890844"/>
              <a:gd name="connsiteX480" fmla="*/ 4790717 w 12191999"/>
              <a:gd name="connsiteY480" fmla="*/ 3991560 h 5890844"/>
              <a:gd name="connsiteX481" fmla="*/ 4850303 w 12191999"/>
              <a:gd name="connsiteY481" fmla="*/ 3965671 h 5890844"/>
              <a:gd name="connsiteX482" fmla="*/ 4918827 w 12191999"/>
              <a:gd name="connsiteY482" fmla="*/ 3916247 h 5890844"/>
              <a:gd name="connsiteX483" fmla="*/ 4945641 w 12191999"/>
              <a:gd name="connsiteY483" fmla="*/ 3904480 h 5890844"/>
              <a:gd name="connsiteX484" fmla="*/ 4945641 w 12191999"/>
              <a:gd name="connsiteY484" fmla="*/ 3897420 h 5890844"/>
              <a:gd name="connsiteX485" fmla="*/ 5005228 w 12191999"/>
              <a:gd name="connsiteY485" fmla="*/ 3880945 h 5890844"/>
              <a:gd name="connsiteX486" fmla="*/ 5017144 w 12191999"/>
              <a:gd name="connsiteY486" fmla="*/ 3840936 h 5890844"/>
              <a:gd name="connsiteX487" fmla="*/ 5005228 w 12191999"/>
              <a:gd name="connsiteY487" fmla="*/ 3833875 h 5890844"/>
              <a:gd name="connsiteX488" fmla="*/ 4993310 w 12191999"/>
              <a:gd name="connsiteY488" fmla="*/ 3831521 h 5890844"/>
              <a:gd name="connsiteX489" fmla="*/ 4957559 w 12191999"/>
              <a:gd name="connsiteY489" fmla="*/ 3817400 h 5890844"/>
              <a:gd name="connsiteX490" fmla="*/ 6065858 w 12191999"/>
              <a:gd name="connsiteY490" fmla="*/ 3692665 h 5890844"/>
              <a:gd name="connsiteX491" fmla="*/ 6033087 w 12191999"/>
              <a:gd name="connsiteY491" fmla="*/ 3711492 h 5890844"/>
              <a:gd name="connsiteX492" fmla="*/ 6036066 w 12191999"/>
              <a:gd name="connsiteY492" fmla="*/ 3727967 h 5890844"/>
              <a:gd name="connsiteX493" fmla="*/ 6062880 w 12191999"/>
              <a:gd name="connsiteY493" fmla="*/ 3739735 h 5890844"/>
              <a:gd name="connsiteX494" fmla="*/ 6045003 w 12191999"/>
              <a:gd name="connsiteY494" fmla="*/ 3749148 h 5890844"/>
              <a:gd name="connsiteX495" fmla="*/ 6047983 w 12191999"/>
              <a:gd name="connsiteY495" fmla="*/ 3767976 h 5890844"/>
              <a:gd name="connsiteX496" fmla="*/ 6056920 w 12191999"/>
              <a:gd name="connsiteY496" fmla="*/ 3890359 h 5890844"/>
              <a:gd name="connsiteX497" fmla="*/ 6077776 w 12191999"/>
              <a:gd name="connsiteY497" fmla="*/ 3888006 h 5890844"/>
              <a:gd name="connsiteX498" fmla="*/ 6089693 w 12191999"/>
              <a:gd name="connsiteY498" fmla="*/ 3878591 h 5890844"/>
              <a:gd name="connsiteX499" fmla="*/ 6095651 w 12191999"/>
              <a:gd name="connsiteY499" fmla="*/ 3852704 h 5890844"/>
              <a:gd name="connsiteX500" fmla="*/ 6077776 w 12191999"/>
              <a:gd name="connsiteY500" fmla="*/ 3845642 h 5890844"/>
              <a:gd name="connsiteX501" fmla="*/ 6095651 w 12191999"/>
              <a:gd name="connsiteY501" fmla="*/ 3775037 h 5890844"/>
              <a:gd name="connsiteX502" fmla="*/ 6095651 w 12191999"/>
              <a:gd name="connsiteY502" fmla="*/ 3727967 h 5890844"/>
              <a:gd name="connsiteX503" fmla="*/ 6086713 w 12191999"/>
              <a:gd name="connsiteY503" fmla="*/ 3713846 h 5890844"/>
              <a:gd name="connsiteX504" fmla="*/ 6083734 w 12191999"/>
              <a:gd name="connsiteY504" fmla="*/ 3702078 h 5890844"/>
              <a:gd name="connsiteX505" fmla="*/ 6077776 w 12191999"/>
              <a:gd name="connsiteY505" fmla="*/ 3695017 h 5890844"/>
              <a:gd name="connsiteX506" fmla="*/ 6065858 w 12191999"/>
              <a:gd name="connsiteY506" fmla="*/ 3692665 h 5890844"/>
              <a:gd name="connsiteX507" fmla="*/ 8313741 w 12191999"/>
              <a:gd name="connsiteY507" fmla="*/ 3645593 h 5890844"/>
              <a:gd name="connsiteX508" fmla="*/ 8294375 w 12191999"/>
              <a:gd name="connsiteY508" fmla="*/ 3647947 h 5890844"/>
              <a:gd name="connsiteX509" fmla="*/ 8273521 w 12191999"/>
              <a:gd name="connsiteY509" fmla="*/ 3690311 h 5890844"/>
              <a:gd name="connsiteX510" fmla="*/ 8306293 w 12191999"/>
              <a:gd name="connsiteY510" fmla="*/ 3683250 h 5890844"/>
              <a:gd name="connsiteX511" fmla="*/ 8330128 w 12191999"/>
              <a:gd name="connsiteY511" fmla="*/ 3683250 h 5890844"/>
              <a:gd name="connsiteX512" fmla="*/ 8333107 w 12191999"/>
              <a:gd name="connsiteY512" fmla="*/ 3650301 h 5890844"/>
              <a:gd name="connsiteX513" fmla="*/ 8313741 w 12191999"/>
              <a:gd name="connsiteY513" fmla="*/ 3645593 h 5890844"/>
              <a:gd name="connsiteX514" fmla="*/ 5287143 w 12191999"/>
              <a:gd name="connsiteY514" fmla="*/ 3613233 h 5890844"/>
              <a:gd name="connsiteX515" fmla="*/ 5258468 w 12191999"/>
              <a:gd name="connsiteY515" fmla="*/ 3636179 h 5890844"/>
              <a:gd name="connsiteX516" fmla="*/ 5234633 w 12191999"/>
              <a:gd name="connsiteY516" fmla="*/ 3647947 h 5890844"/>
              <a:gd name="connsiteX517" fmla="*/ 5231655 w 12191999"/>
              <a:gd name="connsiteY517" fmla="*/ 3692665 h 5890844"/>
              <a:gd name="connsiteX518" fmla="*/ 5207819 w 12191999"/>
              <a:gd name="connsiteY518" fmla="*/ 3704432 h 5890844"/>
              <a:gd name="connsiteX519" fmla="*/ 5204840 w 12191999"/>
              <a:gd name="connsiteY519" fmla="*/ 3704432 h 5890844"/>
              <a:gd name="connsiteX520" fmla="*/ 5204840 w 12191999"/>
              <a:gd name="connsiteY520" fmla="*/ 3702078 h 5890844"/>
              <a:gd name="connsiteX521" fmla="*/ 5183986 w 12191999"/>
              <a:gd name="connsiteY521" fmla="*/ 3716200 h 5890844"/>
              <a:gd name="connsiteX522" fmla="*/ 5088648 w 12191999"/>
              <a:gd name="connsiteY522" fmla="*/ 3786805 h 5890844"/>
              <a:gd name="connsiteX523" fmla="*/ 5076731 w 12191999"/>
              <a:gd name="connsiteY523" fmla="*/ 3803280 h 5890844"/>
              <a:gd name="connsiteX524" fmla="*/ 5067792 w 12191999"/>
              <a:gd name="connsiteY524" fmla="*/ 3807986 h 5890844"/>
              <a:gd name="connsiteX525" fmla="*/ 5064813 w 12191999"/>
              <a:gd name="connsiteY525" fmla="*/ 3822107 h 5890844"/>
              <a:gd name="connsiteX526" fmla="*/ 5076731 w 12191999"/>
              <a:gd name="connsiteY526" fmla="*/ 3805632 h 5890844"/>
              <a:gd name="connsiteX527" fmla="*/ 5178027 w 12191999"/>
              <a:gd name="connsiteY527" fmla="*/ 3753856 h 5890844"/>
              <a:gd name="connsiteX528" fmla="*/ 5335929 w 12191999"/>
              <a:gd name="connsiteY528" fmla="*/ 3695017 h 5890844"/>
              <a:gd name="connsiteX529" fmla="*/ 5353806 w 12191999"/>
              <a:gd name="connsiteY529" fmla="*/ 3692665 h 5890844"/>
              <a:gd name="connsiteX530" fmla="*/ 5326992 w 12191999"/>
              <a:gd name="connsiteY530" fmla="*/ 3614998 h 5890844"/>
              <a:gd name="connsiteX531" fmla="*/ 5287143 w 12191999"/>
              <a:gd name="connsiteY531" fmla="*/ 3613233 h 5890844"/>
              <a:gd name="connsiteX532" fmla="*/ 5696425 w 12191999"/>
              <a:gd name="connsiteY532" fmla="*/ 3400828 h 5890844"/>
              <a:gd name="connsiteX533" fmla="*/ 5636839 w 12191999"/>
              <a:gd name="connsiteY533" fmla="*/ 3436132 h 5890844"/>
              <a:gd name="connsiteX534" fmla="*/ 5550439 w 12191999"/>
              <a:gd name="connsiteY534" fmla="*/ 3490262 h 5890844"/>
              <a:gd name="connsiteX535" fmla="*/ 5461060 w 12191999"/>
              <a:gd name="connsiteY535" fmla="*/ 3523210 h 5890844"/>
              <a:gd name="connsiteX536" fmla="*/ 5443184 w 12191999"/>
              <a:gd name="connsiteY536" fmla="*/ 3567928 h 5890844"/>
              <a:gd name="connsiteX537" fmla="*/ 5455102 w 12191999"/>
              <a:gd name="connsiteY537" fmla="*/ 3577342 h 5890844"/>
              <a:gd name="connsiteX538" fmla="*/ 5633860 w 12191999"/>
              <a:gd name="connsiteY538" fmla="*/ 3459667 h 5890844"/>
              <a:gd name="connsiteX539" fmla="*/ 5636839 w 12191999"/>
              <a:gd name="connsiteY539" fmla="*/ 3438484 h 5890844"/>
              <a:gd name="connsiteX540" fmla="*/ 5690467 w 12191999"/>
              <a:gd name="connsiteY540" fmla="*/ 3436132 h 5890844"/>
              <a:gd name="connsiteX541" fmla="*/ 5696425 w 12191999"/>
              <a:gd name="connsiteY541" fmla="*/ 3400828 h 5890844"/>
              <a:gd name="connsiteX542" fmla="*/ 6134010 w 12191999"/>
              <a:gd name="connsiteY542" fmla="*/ 3200523 h 5890844"/>
              <a:gd name="connsiteX543" fmla="*/ 6119486 w 12191999"/>
              <a:gd name="connsiteY543" fmla="*/ 3200780 h 5890844"/>
              <a:gd name="connsiteX544" fmla="*/ 6089693 w 12191999"/>
              <a:gd name="connsiteY544" fmla="*/ 3240790 h 5890844"/>
              <a:gd name="connsiteX545" fmla="*/ 6137362 w 12191999"/>
              <a:gd name="connsiteY545" fmla="*/ 3226669 h 5890844"/>
              <a:gd name="connsiteX546" fmla="*/ 6134010 w 12191999"/>
              <a:gd name="connsiteY546" fmla="*/ 3200523 h 5890844"/>
              <a:gd name="connsiteX547" fmla="*/ 5997334 w 12191999"/>
              <a:gd name="connsiteY547" fmla="*/ 3191366 h 5890844"/>
              <a:gd name="connsiteX548" fmla="*/ 5949666 w 12191999"/>
              <a:gd name="connsiteY548" fmla="*/ 3203134 h 5890844"/>
              <a:gd name="connsiteX549" fmla="*/ 5943707 w 12191999"/>
              <a:gd name="connsiteY549" fmla="*/ 3247850 h 5890844"/>
              <a:gd name="connsiteX550" fmla="*/ 5922852 w 12191999"/>
              <a:gd name="connsiteY550" fmla="*/ 3269031 h 5890844"/>
              <a:gd name="connsiteX551" fmla="*/ 5910935 w 12191999"/>
              <a:gd name="connsiteY551" fmla="*/ 3259617 h 5890844"/>
              <a:gd name="connsiteX552" fmla="*/ 5887100 w 12191999"/>
              <a:gd name="connsiteY552" fmla="*/ 3257264 h 5890844"/>
              <a:gd name="connsiteX553" fmla="*/ 5791762 w 12191999"/>
              <a:gd name="connsiteY553" fmla="*/ 3306688 h 5890844"/>
              <a:gd name="connsiteX554" fmla="*/ 5753032 w 12191999"/>
              <a:gd name="connsiteY554" fmla="*/ 3316101 h 5890844"/>
              <a:gd name="connsiteX555" fmla="*/ 5735156 w 12191999"/>
              <a:gd name="connsiteY555" fmla="*/ 3360819 h 5890844"/>
              <a:gd name="connsiteX556" fmla="*/ 5776866 w 12191999"/>
              <a:gd name="connsiteY556" fmla="*/ 3341990 h 5890844"/>
              <a:gd name="connsiteX557" fmla="*/ 5803680 w 12191999"/>
              <a:gd name="connsiteY557" fmla="*/ 3323163 h 5890844"/>
              <a:gd name="connsiteX558" fmla="*/ 5899018 w 12191999"/>
              <a:gd name="connsiteY558" fmla="*/ 3297274 h 5890844"/>
              <a:gd name="connsiteX559" fmla="*/ 5949666 w 12191999"/>
              <a:gd name="connsiteY559" fmla="*/ 3276092 h 5890844"/>
              <a:gd name="connsiteX560" fmla="*/ 6065858 w 12191999"/>
              <a:gd name="connsiteY560" fmla="*/ 3247850 h 5890844"/>
              <a:gd name="connsiteX561" fmla="*/ 6039045 w 12191999"/>
              <a:gd name="connsiteY561" fmla="*/ 3217254 h 5890844"/>
              <a:gd name="connsiteX562" fmla="*/ 6006273 w 12191999"/>
              <a:gd name="connsiteY562" fmla="*/ 3221961 h 5890844"/>
              <a:gd name="connsiteX563" fmla="*/ 5997334 w 12191999"/>
              <a:gd name="connsiteY563" fmla="*/ 3191366 h 5890844"/>
              <a:gd name="connsiteX564" fmla="*/ 5957114 w 12191999"/>
              <a:gd name="connsiteY564" fmla="*/ 3132822 h 5890844"/>
              <a:gd name="connsiteX565" fmla="*/ 5949666 w 12191999"/>
              <a:gd name="connsiteY565" fmla="*/ 3163124 h 5890844"/>
              <a:gd name="connsiteX566" fmla="*/ 6018191 w 12191999"/>
              <a:gd name="connsiteY566" fmla="*/ 3146649 h 5890844"/>
              <a:gd name="connsiteX567" fmla="*/ 5957114 w 12191999"/>
              <a:gd name="connsiteY567" fmla="*/ 3132822 h 5890844"/>
              <a:gd name="connsiteX568" fmla="*/ 6956669 w 12191999"/>
              <a:gd name="connsiteY568" fmla="*/ 3085457 h 5890844"/>
              <a:gd name="connsiteX569" fmla="*/ 6935815 w 12191999"/>
              <a:gd name="connsiteY569" fmla="*/ 3090165 h 5890844"/>
              <a:gd name="connsiteX570" fmla="*/ 6947731 w 12191999"/>
              <a:gd name="connsiteY570" fmla="*/ 3101932 h 5890844"/>
              <a:gd name="connsiteX571" fmla="*/ 6962627 w 12191999"/>
              <a:gd name="connsiteY571" fmla="*/ 3090165 h 5890844"/>
              <a:gd name="connsiteX572" fmla="*/ 6956669 w 12191999"/>
              <a:gd name="connsiteY572" fmla="*/ 3085457 h 5890844"/>
              <a:gd name="connsiteX573" fmla="*/ 6232699 w 12191999"/>
              <a:gd name="connsiteY573" fmla="*/ 3019560 h 5890844"/>
              <a:gd name="connsiteX574" fmla="*/ 6226740 w 12191999"/>
              <a:gd name="connsiteY574" fmla="*/ 3021912 h 5890844"/>
              <a:gd name="connsiteX575" fmla="*/ 6223761 w 12191999"/>
              <a:gd name="connsiteY575" fmla="*/ 3021912 h 5890844"/>
              <a:gd name="connsiteX576" fmla="*/ 6176093 w 12191999"/>
              <a:gd name="connsiteY576" fmla="*/ 3059568 h 5890844"/>
              <a:gd name="connsiteX577" fmla="*/ 6223761 w 12191999"/>
              <a:gd name="connsiteY577" fmla="*/ 3068983 h 5890844"/>
              <a:gd name="connsiteX578" fmla="*/ 6235678 w 12191999"/>
              <a:gd name="connsiteY578" fmla="*/ 3071336 h 5890844"/>
              <a:gd name="connsiteX579" fmla="*/ 6262492 w 12191999"/>
              <a:gd name="connsiteY579" fmla="*/ 3052508 h 5890844"/>
              <a:gd name="connsiteX580" fmla="*/ 6256534 w 12191999"/>
              <a:gd name="connsiteY580" fmla="*/ 3024266 h 5890844"/>
              <a:gd name="connsiteX581" fmla="*/ 6232699 w 12191999"/>
              <a:gd name="connsiteY581" fmla="*/ 3019560 h 5890844"/>
              <a:gd name="connsiteX582" fmla="*/ 6339955 w 12191999"/>
              <a:gd name="connsiteY582" fmla="*/ 2814803 h 5890844"/>
              <a:gd name="connsiteX583" fmla="*/ 6319099 w 12191999"/>
              <a:gd name="connsiteY583" fmla="*/ 2871288 h 5890844"/>
              <a:gd name="connsiteX584" fmla="*/ 6351871 w 12191999"/>
              <a:gd name="connsiteY584" fmla="*/ 2819510 h 5890844"/>
              <a:gd name="connsiteX585" fmla="*/ 6339955 w 12191999"/>
              <a:gd name="connsiteY585" fmla="*/ 2814803 h 5890844"/>
              <a:gd name="connsiteX586" fmla="*/ 6530629 w 12191999"/>
              <a:gd name="connsiteY586" fmla="*/ 2805389 h 5890844"/>
              <a:gd name="connsiteX587" fmla="*/ 6527650 w 12191999"/>
              <a:gd name="connsiteY587" fmla="*/ 2812449 h 5890844"/>
              <a:gd name="connsiteX588" fmla="*/ 6494878 w 12191999"/>
              <a:gd name="connsiteY588" fmla="*/ 2817157 h 5890844"/>
              <a:gd name="connsiteX589" fmla="*/ 6491899 w 12191999"/>
              <a:gd name="connsiteY589" fmla="*/ 2833632 h 5890844"/>
              <a:gd name="connsiteX590" fmla="*/ 6503815 w 12191999"/>
              <a:gd name="connsiteY590" fmla="*/ 2852459 h 5890844"/>
              <a:gd name="connsiteX591" fmla="*/ 6506795 w 12191999"/>
              <a:gd name="connsiteY591" fmla="*/ 2873640 h 5890844"/>
              <a:gd name="connsiteX592" fmla="*/ 6518711 w 12191999"/>
              <a:gd name="connsiteY592" fmla="*/ 2883056 h 5890844"/>
              <a:gd name="connsiteX593" fmla="*/ 6482961 w 12191999"/>
              <a:gd name="connsiteY593" fmla="*/ 2901883 h 5890844"/>
              <a:gd name="connsiteX594" fmla="*/ 6447208 w 12191999"/>
              <a:gd name="connsiteY594" fmla="*/ 2908944 h 5890844"/>
              <a:gd name="connsiteX595" fmla="*/ 6405498 w 12191999"/>
              <a:gd name="connsiteY595" fmla="*/ 2930126 h 5890844"/>
              <a:gd name="connsiteX596" fmla="*/ 6399540 w 12191999"/>
              <a:gd name="connsiteY596" fmla="*/ 2965428 h 5890844"/>
              <a:gd name="connsiteX597" fmla="*/ 6402354 w 12191999"/>
              <a:gd name="connsiteY597" fmla="*/ 2998765 h 5890844"/>
              <a:gd name="connsiteX598" fmla="*/ 6399881 w 12191999"/>
              <a:gd name="connsiteY598" fmla="*/ 3000494 h 5890844"/>
              <a:gd name="connsiteX599" fmla="*/ 6373052 w 12191999"/>
              <a:gd name="connsiteY599" fmla="*/ 2998083 h 5890844"/>
              <a:gd name="connsiteX600" fmla="*/ 6372921 w 12191999"/>
              <a:gd name="connsiteY600" fmla="*/ 2998190 h 5890844"/>
              <a:gd name="connsiteX601" fmla="*/ 6371796 w 12191999"/>
              <a:gd name="connsiteY601" fmla="*/ 2998083 h 5890844"/>
              <a:gd name="connsiteX602" fmla="*/ 6361008 w 12191999"/>
              <a:gd name="connsiteY602" fmla="*/ 3005799 h 5890844"/>
              <a:gd name="connsiteX603" fmla="*/ 6359137 w 12191999"/>
              <a:gd name="connsiteY603" fmla="*/ 3009402 h 5890844"/>
              <a:gd name="connsiteX604" fmla="*/ 6358948 w 12191999"/>
              <a:gd name="connsiteY604" fmla="*/ 3009556 h 5890844"/>
              <a:gd name="connsiteX605" fmla="*/ 6358224 w 12191999"/>
              <a:gd name="connsiteY605" fmla="*/ 3011161 h 5890844"/>
              <a:gd name="connsiteX606" fmla="*/ 6354618 w 12191999"/>
              <a:gd name="connsiteY606" fmla="*/ 3018107 h 5890844"/>
              <a:gd name="connsiteX607" fmla="*/ 6339955 w 12191999"/>
              <a:gd name="connsiteY607" fmla="*/ 3043095 h 5890844"/>
              <a:gd name="connsiteX608" fmla="*/ 6350988 w 12191999"/>
              <a:gd name="connsiteY608" fmla="*/ 3027208 h 5890844"/>
              <a:gd name="connsiteX609" fmla="*/ 6358224 w 12191999"/>
              <a:gd name="connsiteY609" fmla="*/ 3011161 h 5890844"/>
              <a:gd name="connsiteX610" fmla="*/ 6359137 w 12191999"/>
              <a:gd name="connsiteY610" fmla="*/ 3009402 h 5890844"/>
              <a:gd name="connsiteX611" fmla="*/ 6372921 w 12191999"/>
              <a:gd name="connsiteY611" fmla="*/ 2998190 h 5890844"/>
              <a:gd name="connsiteX612" fmla="*/ 6399540 w 12191999"/>
              <a:gd name="connsiteY612" fmla="*/ 3000731 h 5890844"/>
              <a:gd name="connsiteX613" fmla="*/ 6399881 w 12191999"/>
              <a:gd name="connsiteY613" fmla="*/ 3000494 h 5890844"/>
              <a:gd name="connsiteX614" fmla="*/ 6402519 w 12191999"/>
              <a:gd name="connsiteY614" fmla="*/ 3000731 h 5890844"/>
              <a:gd name="connsiteX615" fmla="*/ 6402354 w 12191999"/>
              <a:gd name="connsiteY615" fmla="*/ 2998765 h 5890844"/>
              <a:gd name="connsiteX616" fmla="*/ 6554464 w 12191999"/>
              <a:gd name="connsiteY616" fmla="*/ 2892469 h 5890844"/>
              <a:gd name="connsiteX617" fmla="*/ 6569360 w 12191999"/>
              <a:gd name="connsiteY617" fmla="*/ 2925418 h 5890844"/>
              <a:gd name="connsiteX618" fmla="*/ 6584256 w 12191999"/>
              <a:gd name="connsiteY618" fmla="*/ 2885409 h 5890844"/>
              <a:gd name="connsiteX619" fmla="*/ 6602132 w 12191999"/>
              <a:gd name="connsiteY619" fmla="*/ 2871288 h 5890844"/>
              <a:gd name="connsiteX620" fmla="*/ 6637884 w 12191999"/>
              <a:gd name="connsiteY620" fmla="*/ 2916004 h 5890844"/>
              <a:gd name="connsiteX621" fmla="*/ 6643842 w 12191999"/>
              <a:gd name="connsiteY621" fmla="*/ 2913651 h 5890844"/>
              <a:gd name="connsiteX622" fmla="*/ 6661719 w 12191999"/>
              <a:gd name="connsiteY622" fmla="*/ 2883056 h 5890844"/>
              <a:gd name="connsiteX623" fmla="*/ 6655760 w 12191999"/>
              <a:gd name="connsiteY623" fmla="*/ 2878348 h 5890844"/>
              <a:gd name="connsiteX624" fmla="*/ 6661719 w 12191999"/>
              <a:gd name="connsiteY624" fmla="*/ 2880702 h 5890844"/>
              <a:gd name="connsiteX625" fmla="*/ 6670656 w 12191999"/>
              <a:gd name="connsiteY625" fmla="*/ 2864227 h 5890844"/>
              <a:gd name="connsiteX626" fmla="*/ 6664698 w 12191999"/>
              <a:gd name="connsiteY626" fmla="*/ 2845399 h 5890844"/>
              <a:gd name="connsiteX627" fmla="*/ 6614049 w 12191999"/>
              <a:gd name="connsiteY627" fmla="*/ 2838338 h 5890844"/>
              <a:gd name="connsiteX628" fmla="*/ 6599153 w 12191999"/>
              <a:gd name="connsiteY628" fmla="*/ 2835985 h 5890844"/>
              <a:gd name="connsiteX629" fmla="*/ 6590216 w 12191999"/>
              <a:gd name="connsiteY629" fmla="*/ 2814803 h 5890844"/>
              <a:gd name="connsiteX630" fmla="*/ 6578299 w 12191999"/>
              <a:gd name="connsiteY630" fmla="*/ 2817157 h 5890844"/>
              <a:gd name="connsiteX631" fmla="*/ 6554464 w 12191999"/>
              <a:gd name="connsiteY631" fmla="*/ 2807743 h 5890844"/>
              <a:gd name="connsiteX632" fmla="*/ 6530629 w 12191999"/>
              <a:gd name="connsiteY632" fmla="*/ 2805389 h 5890844"/>
              <a:gd name="connsiteX633" fmla="*/ 6947731 w 12191999"/>
              <a:gd name="connsiteY633" fmla="*/ 2628876 h 5890844"/>
              <a:gd name="connsiteX634" fmla="*/ 6894105 w 12191999"/>
              <a:gd name="connsiteY634" fmla="*/ 2661825 h 5890844"/>
              <a:gd name="connsiteX635" fmla="*/ 6864311 w 12191999"/>
              <a:gd name="connsiteY635" fmla="*/ 2654764 h 5890844"/>
              <a:gd name="connsiteX636" fmla="*/ 6777911 w 12191999"/>
              <a:gd name="connsiteY636" fmla="*/ 2692420 h 5890844"/>
              <a:gd name="connsiteX637" fmla="*/ 6777911 w 12191999"/>
              <a:gd name="connsiteY637" fmla="*/ 2694774 h 5890844"/>
              <a:gd name="connsiteX638" fmla="*/ 6763015 w 12191999"/>
              <a:gd name="connsiteY638" fmla="*/ 2758319 h 5890844"/>
              <a:gd name="connsiteX639" fmla="*/ 6780890 w 12191999"/>
              <a:gd name="connsiteY639" fmla="*/ 2779500 h 5890844"/>
              <a:gd name="connsiteX640" fmla="*/ 6816642 w 12191999"/>
              <a:gd name="connsiteY640" fmla="*/ 2807743 h 5890844"/>
              <a:gd name="connsiteX641" fmla="*/ 6867291 w 12191999"/>
              <a:gd name="connsiteY641" fmla="*/ 2779500 h 5890844"/>
              <a:gd name="connsiteX642" fmla="*/ 6840477 w 12191999"/>
              <a:gd name="connsiteY642" fmla="*/ 2704188 h 5890844"/>
              <a:gd name="connsiteX643" fmla="*/ 6900063 w 12191999"/>
              <a:gd name="connsiteY643" fmla="*/ 2704188 h 5890844"/>
              <a:gd name="connsiteX644" fmla="*/ 6911980 w 12191999"/>
              <a:gd name="connsiteY644" fmla="*/ 2701835 h 5890844"/>
              <a:gd name="connsiteX645" fmla="*/ 6923898 w 12191999"/>
              <a:gd name="connsiteY645" fmla="*/ 2692420 h 5890844"/>
              <a:gd name="connsiteX646" fmla="*/ 6947731 w 12191999"/>
              <a:gd name="connsiteY646" fmla="*/ 2661825 h 5890844"/>
              <a:gd name="connsiteX647" fmla="*/ 6947731 w 12191999"/>
              <a:gd name="connsiteY647" fmla="*/ 2628876 h 5890844"/>
              <a:gd name="connsiteX648" fmla="*/ 7165221 w 12191999"/>
              <a:gd name="connsiteY648" fmla="*/ 2567685 h 5890844"/>
              <a:gd name="connsiteX649" fmla="*/ 7162242 w 12191999"/>
              <a:gd name="connsiteY649" fmla="*/ 2572391 h 5890844"/>
              <a:gd name="connsiteX650" fmla="*/ 7162242 w 12191999"/>
              <a:gd name="connsiteY650" fmla="*/ 2581805 h 5890844"/>
              <a:gd name="connsiteX651" fmla="*/ 7171179 w 12191999"/>
              <a:gd name="connsiteY651" fmla="*/ 2598280 h 5890844"/>
              <a:gd name="connsiteX652" fmla="*/ 7171179 w 12191999"/>
              <a:gd name="connsiteY652" fmla="*/ 2570038 h 5890844"/>
              <a:gd name="connsiteX653" fmla="*/ 7165221 w 12191999"/>
              <a:gd name="connsiteY653" fmla="*/ 2567685 h 5890844"/>
              <a:gd name="connsiteX654" fmla="*/ 7209910 w 12191999"/>
              <a:gd name="connsiteY654" fmla="*/ 2532381 h 5890844"/>
              <a:gd name="connsiteX655" fmla="*/ 7192034 w 12191999"/>
              <a:gd name="connsiteY655" fmla="*/ 2560624 h 5890844"/>
              <a:gd name="connsiteX656" fmla="*/ 7192034 w 12191999"/>
              <a:gd name="connsiteY656" fmla="*/ 2588866 h 5890844"/>
              <a:gd name="connsiteX657" fmla="*/ 7224806 w 12191999"/>
              <a:gd name="connsiteY657" fmla="*/ 2572391 h 5890844"/>
              <a:gd name="connsiteX658" fmla="*/ 7221827 w 12191999"/>
              <a:gd name="connsiteY658" fmla="*/ 2534735 h 5890844"/>
              <a:gd name="connsiteX659" fmla="*/ 7209910 w 12191999"/>
              <a:gd name="connsiteY659" fmla="*/ 2532381 h 5890844"/>
              <a:gd name="connsiteX660" fmla="*/ 6304202 w 12191999"/>
              <a:gd name="connsiteY660" fmla="*/ 2508846 h 5890844"/>
              <a:gd name="connsiteX661" fmla="*/ 6304202 w 12191999"/>
              <a:gd name="connsiteY661" fmla="*/ 2515907 h 5890844"/>
              <a:gd name="connsiteX662" fmla="*/ 6304202 w 12191999"/>
              <a:gd name="connsiteY662" fmla="*/ 2520614 h 5890844"/>
              <a:gd name="connsiteX663" fmla="*/ 6328037 w 12191999"/>
              <a:gd name="connsiteY663" fmla="*/ 2572391 h 5890844"/>
              <a:gd name="connsiteX664" fmla="*/ 6331016 w 12191999"/>
              <a:gd name="connsiteY664" fmla="*/ 2579452 h 5890844"/>
              <a:gd name="connsiteX665" fmla="*/ 6363788 w 12191999"/>
              <a:gd name="connsiteY665" fmla="*/ 2581805 h 5890844"/>
              <a:gd name="connsiteX666" fmla="*/ 6304202 w 12191999"/>
              <a:gd name="connsiteY666" fmla="*/ 2508846 h 5890844"/>
              <a:gd name="connsiteX667" fmla="*/ 6378684 w 12191999"/>
              <a:gd name="connsiteY667" fmla="*/ 2450008 h 5890844"/>
              <a:gd name="connsiteX668" fmla="*/ 6426354 w 12191999"/>
              <a:gd name="connsiteY668" fmla="*/ 2494725 h 5890844"/>
              <a:gd name="connsiteX669" fmla="*/ 6435291 w 12191999"/>
              <a:gd name="connsiteY669" fmla="*/ 2497079 h 5890844"/>
              <a:gd name="connsiteX670" fmla="*/ 6474022 w 12191999"/>
              <a:gd name="connsiteY670" fmla="*/ 2499432 h 5890844"/>
              <a:gd name="connsiteX671" fmla="*/ 6530629 w 12191999"/>
              <a:gd name="connsiteY671" fmla="*/ 2506494 h 5890844"/>
              <a:gd name="connsiteX672" fmla="*/ 6590216 w 12191999"/>
              <a:gd name="connsiteY672" fmla="*/ 2487665 h 5890844"/>
              <a:gd name="connsiteX673" fmla="*/ 6474022 w 12191999"/>
              <a:gd name="connsiteY673" fmla="*/ 2466483 h 5890844"/>
              <a:gd name="connsiteX674" fmla="*/ 6435291 w 12191999"/>
              <a:gd name="connsiteY674" fmla="*/ 2457070 h 5890844"/>
              <a:gd name="connsiteX675" fmla="*/ 6378684 w 12191999"/>
              <a:gd name="connsiteY675" fmla="*/ 2450008 h 5890844"/>
              <a:gd name="connsiteX676" fmla="*/ 11182530 w 12191999"/>
              <a:gd name="connsiteY676" fmla="*/ 2447839 h 5890844"/>
              <a:gd name="connsiteX677" fmla="*/ 11097898 w 12191999"/>
              <a:gd name="connsiteY677" fmla="*/ 2480605 h 5890844"/>
              <a:gd name="connsiteX678" fmla="*/ 11094919 w 12191999"/>
              <a:gd name="connsiteY678" fmla="*/ 2492372 h 5890844"/>
              <a:gd name="connsiteX679" fmla="*/ 11142587 w 12191999"/>
              <a:gd name="connsiteY679" fmla="*/ 2494725 h 5890844"/>
              <a:gd name="connsiteX680" fmla="*/ 11187276 w 12191999"/>
              <a:gd name="connsiteY680" fmla="*/ 2482958 h 5890844"/>
              <a:gd name="connsiteX681" fmla="*/ 11196215 w 12191999"/>
              <a:gd name="connsiteY681" fmla="*/ 2480605 h 5890844"/>
              <a:gd name="connsiteX682" fmla="*/ 11208132 w 12191999"/>
              <a:gd name="connsiteY682" fmla="*/ 2473543 h 5890844"/>
              <a:gd name="connsiteX683" fmla="*/ 11211111 w 12191999"/>
              <a:gd name="connsiteY683" fmla="*/ 2471190 h 5890844"/>
              <a:gd name="connsiteX684" fmla="*/ 11217071 w 12191999"/>
              <a:gd name="connsiteY684" fmla="*/ 2457070 h 5890844"/>
              <a:gd name="connsiteX685" fmla="*/ 11182530 w 12191999"/>
              <a:gd name="connsiteY685" fmla="*/ 2447839 h 5890844"/>
              <a:gd name="connsiteX686" fmla="*/ 6459126 w 12191999"/>
              <a:gd name="connsiteY686" fmla="*/ 2308798 h 5890844"/>
              <a:gd name="connsiteX687" fmla="*/ 6408479 w 12191999"/>
              <a:gd name="connsiteY687" fmla="*/ 2365282 h 5890844"/>
              <a:gd name="connsiteX688" fmla="*/ 6432312 w 12191999"/>
              <a:gd name="connsiteY688" fmla="*/ 2379403 h 5890844"/>
              <a:gd name="connsiteX689" fmla="*/ 6494878 w 12191999"/>
              <a:gd name="connsiteY689" fmla="*/ 2388817 h 5890844"/>
              <a:gd name="connsiteX690" fmla="*/ 6539567 w 12191999"/>
              <a:gd name="connsiteY690" fmla="*/ 2388817 h 5890844"/>
              <a:gd name="connsiteX691" fmla="*/ 6459126 w 12191999"/>
              <a:gd name="connsiteY691" fmla="*/ 2308798 h 5890844"/>
              <a:gd name="connsiteX692" fmla="*/ 6423375 w 12191999"/>
              <a:gd name="connsiteY692" fmla="*/ 2304091 h 5890844"/>
              <a:gd name="connsiteX693" fmla="*/ 6336974 w 12191999"/>
              <a:gd name="connsiteY693" fmla="*/ 2353515 h 5890844"/>
              <a:gd name="connsiteX694" fmla="*/ 6387623 w 12191999"/>
              <a:gd name="connsiteY694" fmla="*/ 2362928 h 5890844"/>
              <a:gd name="connsiteX695" fmla="*/ 6423375 w 12191999"/>
              <a:gd name="connsiteY695" fmla="*/ 2304091 h 5890844"/>
              <a:gd name="connsiteX696" fmla="*/ 6504560 w 12191999"/>
              <a:gd name="connsiteY696" fmla="*/ 2287322 h 5890844"/>
              <a:gd name="connsiteX697" fmla="*/ 6479982 w 12191999"/>
              <a:gd name="connsiteY697" fmla="*/ 2299383 h 5890844"/>
              <a:gd name="connsiteX698" fmla="*/ 6566381 w 12191999"/>
              <a:gd name="connsiteY698" fmla="*/ 2384111 h 5890844"/>
              <a:gd name="connsiteX699" fmla="*/ 6599153 w 12191999"/>
              <a:gd name="connsiteY699" fmla="*/ 2367636 h 5890844"/>
              <a:gd name="connsiteX700" fmla="*/ 6524671 w 12191999"/>
              <a:gd name="connsiteY700" fmla="*/ 2301737 h 5890844"/>
              <a:gd name="connsiteX701" fmla="*/ 6504560 w 12191999"/>
              <a:gd name="connsiteY701" fmla="*/ 2287322 h 5890844"/>
              <a:gd name="connsiteX702" fmla="*/ 7552902 w 12191999"/>
              <a:gd name="connsiteY702" fmla="*/ 2224365 h 5890844"/>
              <a:gd name="connsiteX703" fmla="*/ 7540612 w 12191999"/>
              <a:gd name="connsiteY703" fmla="*/ 2231132 h 5890844"/>
              <a:gd name="connsiteX704" fmla="*/ 7478048 w 12191999"/>
              <a:gd name="connsiteY704" fmla="*/ 2257021 h 5890844"/>
              <a:gd name="connsiteX705" fmla="*/ 7436338 w 12191999"/>
              <a:gd name="connsiteY705" fmla="*/ 2233486 h 5890844"/>
              <a:gd name="connsiteX706" fmla="*/ 7403564 w 12191999"/>
              <a:gd name="connsiteY706" fmla="*/ 2235839 h 5890844"/>
              <a:gd name="connsiteX707" fmla="*/ 7400585 w 12191999"/>
              <a:gd name="connsiteY707" fmla="*/ 2275848 h 5890844"/>
              <a:gd name="connsiteX708" fmla="*/ 7341000 w 12191999"/>
              <a:gd name="connsiteY708" fmla="*/ 2257021 h 5890844"/>
              <a:gd name="connsiteX709" fmla="*/ 7341000 w 12191999"/>
              <a:gd name="connsiteY709" fmla="*/ 2289969 h 5890844"/>
              <a:gd name="connsiteX710" fmla="*/ 7299290 w 12191999"/>
              <a:gd name="connsiteY710" fmla="*/ 2334687 h 5890844"/>
              <a:gd name="connsiteX711" fmla="*/ 7379730 w 12191999"/>
              <a:gd name="connsiteY711" fmla="*/ 2362928 h 5890844"/>
              <a:gd name="connsiteX712" fmla="*/ 7233745 w 12191999"/>
              <a:gd name="connsiteY712" fmla="*/ 2431181 h 5890844"/>
              <a:gd name="connsiteX713" fmla="*/ 7233745 w 12191999"/>
              <a:gd name="connsiteY713" fmla="*/ 2450008 h 5890844"/>
              <a:gd name="connsiteX714" fmla="*/ 7221827 w 12191999"/>
              <a:gd name="connsiteY714" fmla="*/ 2468837 h 5890844"/>
              <a:gd name="connsiteX715" fmla="*/ 7221827 w 12191999"/>
              <a:gd name="connsiteY715" fmla="*/ 2466483 h 5890844"/>
              <a:gd name="connsiteX716" fmla="*/ 7168200 w 12191999"/>
              <a:gd name="connsiteY716" fmla="*/ 2492372 h 5890844"/>
              <a:gd name="connsiteX717" fmla="*/ 7075842 w 12191999"/>
              <a:gd name="connsiteY717" fmla="*/ 2544149 h 5890844"/>
              <a:gd name="connsiteX718" fmla="*/ 7031151 w 12191999"/>
              <a:gd name="connsiteY718" fmla="*/ 2588866 h 5890844"/>
              <a:gd name="connsiteX719" fmla="*/ 7034132 w 12191999"/>
              <a:gd name="connsiteY719" fmla="*/ 2617108 h 5890844"/>
              <a:gd name="connsiteX720" fmla="*/ 7034132 w 12191999"/>
              <a:gd name="connsiteY720" fmla="*/ 2680653 h 5890844"/>
              <a:gd name="connsiteX721" fmla="*/ 7090739 w 12191999"/>
              <a:gd name="connsiteY721" fmla="*/ 2654764 h 5890844"/>
              <a:gd name="connsiteX722" fmla="*/ 7090739 w 12191999"/>
              <a:gd name="connsiteY722" fmla="*/ 2610047 h 5890844"/>
              <a:gd name="connsiteX723" fmla="*/ 7069883 w 12191999"/>
              <a:gd name="connsiteY723" fmla="*/ 2617108 h 5890844"/>
              <a:gd name="connsiteX724" fmla="*/ 7057965 w 12191999"/>
              <a:gd name="connsiteY724" fmla="*/ 2619461 h 5890844"/>
              <a:gd name="connsiteX725" fmla="*/ 7060946 w 12191999"/>
              <a:gd name="connsiteY725" fmla="*/ 2607694 h 5890844"/>
              <a:gd name="connsiteX726" fmla="*/ 7189055 w 12191999"/>
              <a:gd name="connsiteY726" fmla="*/ 2525321 h 5890844"/>
              <a:gd name="connsiteX727" fmla="*/ 7215869 w 12191999"/>
              <a:gd name="connsiteY727" fmla="*/ 2501786 h 5890844"/>
              <a:gd name="connsiteX728" fmla="*/ 7272476 w 12191999"/>
              <a:gd name="connsiteY728" fmla="*/ 2468837 h 5890844"/>
              <a:gd name="connsiteX729" fmla="*/ 7329082 w 12191999"/>
              <a:gd name="connsiteY729" fmla="*/ 2440595 h 5890844"/>
              <a:gd name="connsiteX730" fmla="*/ 7352917 w 12191999"/>
              <a:gd name="connsiteY730" fmla="*/ 2440595 h 5890844"/>
              <a:gd name="connsiteX731" fmla="*/ 7379730 w 12191999"/>
              <a:gd name="connsiteY731" fmla="*/ 2480605 h 5890844"/>
              <a:gd name="connsiteX732" fmla="*/ 7403564 w 12191999"/>
              <a:gd name="connsiteY732" fmla="*/ 2461776 h 5890844"/>
              <a:gd name="connsiteX733" fmla="*/ 7364833 w 12191999"/>
              <a:gd name="connsiteY733" fmla="*/ 2440595 h 5890844"/>
              <a:gd name="connsiteX734" fmla="*/ 7409524 w 12191999"/>
              <a:gd name="connsiteY734" fmla="*/ 2379403 h 5890844"/>
              <a:gd name="connsiteX735" fmla="*/ 7460171 w 12191999"/>
              <a:gd name="connsiteY735" fmla="*/ 2421766 h 5890844"/>
              <a:gd name="connsiteX736" fmla="*/ 7495923 w 12191999"/>
              <a:gd name="connsiteY736" fmla="*/ 2384111 h 5890844"/>
              <a:gd name="connsiteX737" fmla="*/ 7531674 w 12191999"/>
              <a:gd name="connsiteY737" fmla="*/ 2400585 h 5890844"/>
              <a:gd name="connsiteX738" fmla="*/ 7567426 w 12191999"/>
              <a:gd name="connsiteY738" fmla="*/ 2384111 h 5890844"/>
              <a:gd name="connsiteX739" fmla="*/ 7582323 w 12191999"/>
              <a:gd name="connsiteY739" fmla="*/ 2339393 h 5890844"/>
              <a:gd name="connsiteX740" fmla="*/ 7573384 w 12191999"/>
              <a:gd name="connsiteY740" fmla="*/ 2308798 h 5890844"/>
              <a:gd name="connsiteX741" fmla="*/ 7579344 w 12191999"/>
              <a:gd name="connsiteY741" fmla="*/ 2289969 h 5890844"/>
              <a:gd name="connsiteX742" fmla="*/ 7600198 w 12191999"/>
              <a:gd name="connsiteY742" fmla="*/ 2287616 h 5890844"/>
              <a:gd name="connsiteX743" fmla="*/ 7606158 w 12191999"/>
              <a:gd name="connsiteY743" fmla="*/ 2280556 h 5890844"/>
              <a:gd name="connsiteX744" fmla="*/ 7615094 w 12191999"/>
              <a:gd name="connsiteY744" fmla="*/ 2228778 h 5890844"/>
              <a:gd name="connsiteX745" fmla="*/ 7567426 w 12191999"/>
              <a:gd name="connsiteY745" fmla="*/ 2226424 h 5890844"/>
              <a:gd name="connsiteX746" fmla="*/ 7552902 w 12191999"/>
              <a:gd name="connsiteY746" fmla="*/ 2224365 h 5890844"/>
              <a:gd name="connsiteX747" fmla="*/ 6590216 w 12191999"/>
              <a:gd name="connsiteY747" fmla="*/ 2193475 h 5890844"/>
              <a:gd name="connsiteX748" fmla="*/ 6569360 w 12191999"/>
              <a:gd name="connsiteY748" fmla="*/ 2200537 h 5890844"/>
              <a:gd name="connsiteX749" fmla="*/ 6587235 w 12191999"/>
              <a:gd name="connsiteY749" fmla="*/ 2322919 h 5890844"/>
              <a:gd name="connsiteX750" fmla="*/ 6596174 w 12191999"/>
              <a:gd name="connsiteY750" fmla="*/ 2280556 h 5890844"/>
              <a:gd name="connsiteX751" fmla="*/ 6590216 w 12191999"/>
              <a:gd name="connsiteY751" fmla="*/ 2193475 h 5890844"/>
              <a:gd name="connsiteX752" fmla="*/ 6304202 w 12191999"/>
              <a:gd name="connsiteY752" fmla="*/ 2174648 h 5890844"/>
              <a:gd name="connsiteX753" fmla="*/ 6304202 w 12191999"/>
              <a:gd name="connsiteY753" fmla="*/ 2325272 h 5890844"/>
              <a:gd name="connsiteX754" fmla="*/ 6396561 w 12191999"/>
              <a:gd name="connsiteY754" fmla="*/ 2261728 h 5890844"/>
              <a:gd name="connsiteX755" fmla="*/ 6304202 w 12191999"/>
              <a:gd name="connsiteY755" fmla="*/ 2174648 h 5890844"/>
              <a:gd name="connsiteX756" fmla="*/ 6378684 w 12191999"/>
              <a:gd name="connsiteY756" fmla="*/ 2122870 h 5890844"/>
              <a:gd name="connsiteX757" fmla="*/ 6405498 w 12191999"/>
              <a:gd name="connsiteY757" fmla="*/ 2165233 h 5890844"/>
              <a:gd name="connsiteX758" fmla="*/ 6399540 w 12191999"/>
              <a:gd name="connsiteY758" fmla="*/ 2165233 h 5890844"/>
              <a:gd name="connsiteX759" fmla="*/ 6423375 w 12191999"/>
              <a:gd name="connsiteY759" fmla="*/ 2195829 h 5890844"/>
              <a:gd name="connsiteX760" fmla="*/ 6530629 w 12191999"/>
              <a:gd name="connsiteY760" fmla="*/ 2167587 h 5890844"/>
              <a:gd name="connsiteX761" fmla="*/ 6462105 w 12191999"/>
              <a:gd name="connsiteY761" fmla="*/ 2136992 h 5890844"/>
              <a:gd name="connsiteX762" fmla="*/ 6423375 w 12191999"/>
              <a:gd name="connsiteY762" fmla="*/ 2127577 h 5890844"/>
              <a:gd name="connsiteX763" fmla="*/ 6378684 w 12191999"/>
              <a:gd name="connsiteY763" fmla="*/ 2122870 h 5890844"/>
              <a:gd name="connsiteX764" fmla="*/ 7958692 w 12191999"/>
              <a:gd name="connsiteY764" fmla="*/ 2093782 h 5890844"/>
              <a:gd name="connsiteX765" fmla="*/ 7945797 w 12191999"/>
              <a:gd name="connsiteY765" fmla="*/ 2099335 h 5890844"/>
              <a:gd name="connsiteX766" fmla="*/ 7951757 w 12191999"/>
              <a:gd name="connsiteY766" fmla="*/ 2132284 h 5890844"/>
              <a:gd name="connsiteX767" fmla="*/ 8002404 w 12191999"/>
              <a:gd name="connsiteY767" fmla="*/ 2108749 h 5890844"/>
              <a:gd name="connsiteX768" fmla="*/ 7993467 w 12191999"/>
              <a:gd name="connsiteY768" fmla="*/ 2104042 h 5890844"/>
              <a:gd name="connsiteX769" fmla="*/ 7958692 w 12191999"/>
              <a:gd name="connsiteY769" fmla="*/ 2093782 h 5890844"/>
              <a:gd name="connsiteX770" fmla="*/ 11881454 w 12191999"/>
              <a:gd name="connsiteY770" fmla="*/ 2061679 h 5890844"/>
              <a:gd name="connsiteX771" fmla="*/ 11777179 w 12191999"/>
              <a:gd name="connsiteY771" fmla="*/ 2101689 h 5890844"/>
              <a:gd name="connsiteX772" fmla="*/ 11881454 w 12191999"/>
              <a:gd name="connsiteY772" fmla="*/ 2064033 h 5890844"/>
              <a:gd name="connsiteX773" fmla="*/ 11881454 w 12191999"/>
              <a:gd name="connsiteY773" fmla="*/ 2061679 h 5890844"/>
              <a:gd name="connsiteX774" fmla="*/ 6089693 w 12191999"/>
              <a:gd name="connsiteY774" fmla="*/ 2045204 h 5890844"/>
              <a:gd name="connsiteX775" fmla="*/ 6006273 w 12191999"/>
              <a:gd name="connsiteY775" fmla="*/ 2177000 h 5890844"/>
              <a:gd name="connsiteX776" fmla="*/ 5997334 w 12191999"/>
              <a:gd name="connsiteY776" fmla="*/ 2186415 h 5890844"/>
              <a:gd name="connsiteX777" fmla="*/ 5961582 w 12191999"/>
              <a:gd name="connsiteY777" fmla="*/ 2242899 h 5890844"/>
              <a:gd name="connsiteX778" fmla="*/ 5961582 w 12191999"/>
              <a:gd name="connsiteY778" fmla="*/ 2252313 h 5890844"/>
              <a:gd name="connsiteX779" fmla="*/ 5922852 w 12191999"/>
              <a:gd name="connsiteY779" fmla="*/ 2308798 h 5890844"/>
              <a:gd name="connsiteX780" fmla="*/ 5857308 w 12191999"/>
              <a:gd name="connsiteY780" fmla="*/ 2400585 h 5890844"/>
              <a:gd name="connsiteX781" fmla="*/ 5860286 w 12191999"/>
              <a:gd name="connsiteY781" fmla="*/ 2407646 h 5890844"/>
              <a:gd name="connsiteX782" fmla="*/ 5851349 w 12191999"/>
              <a:gd name="connsiteY782" fmla="*/ 2412352 h 5890844"/>
              <a:gd name="connsiteX783" fmla="*/ 5848369 w 12191999"/>
              <a:gd name="connsiteY783" fmla="*/ 2419413 h 5890844"/>
              <a:gd name="connsiteX784" fmla="*/ 5851349 w 12191999"/>
              <a:gd name="connsiteY784" fmla="*/ 2426474 h 5890844"/>
              <a:gd name="connsiteX785" fmla="*/ 5836452 w 12191999"/>
              <a:gd name="connsiteY785" fmla="*/ 2447655 h 5890844"/>
              <a:gd name="connsiteX786" fmla="*/ 5827515 w 12191999"/>
              <a:gd name="connsiteY786" fmla="*/ 2450008 h 5890844"/>
              <a:gd name="connsiteX787" fmla="*/ 5827515 w 12191999"/>
              <a:gd name="connsiteY787" fmla="*/ 2459422 h 5890844"/>
              <a:gd name="connsiteX788" fmla="*/ 5753032 w 12191999"/>
              <a:gd name="connsiteY788" fmla="*/ 2570038 h 5890844"/>
              <a:gd name="connsiteX789" fmla="*/ 5735156 w 12191999"/>
              <a:gd name="connsiteY789" fmla="*/ 2610047 h 5890844"/>
              <a:gd name="connsiteX790" fmla="*/ 5708342 w 12191999"/>
              <a:gd name="connsiteY790" fmla="*/ 2628876 h 5890844"/>
              <a:gd name="connsiteX791" fmla="*/ 5711321 w 12191999"/>
              <a:gd name="connsiteY791" fmla="*/ 2638290 h 5890844"/>
              <a:gd name="connsiteX792" fmla="*/ 5636839 w 12191999"/>
              <a:gd name="connsiteY792" fmla="*/ 2739490 h 5890844"/>
              <a:gd name="connsiteX793" fmla="*/ 5624922 w 12191999"/>
              <a:gd name="connsiteY793" fmla="*/ 2760673 h 5890844"/>
              <a:gd name="connsiteX794" fmla="*/ 5601088 w 12191999"/>
              <a:gd name="connsiteY794" fmla="*/ 2798329 h 5890844"/>
              <a:gd name="connsiteX795" fmla="*/ 5520647 w 12191999"/>
              <a:gd name="connsiteY795" fmla="*/ 2906591 h 5890844"/>
              <a:gd name="connsiteX796" fmla="*/ 5517668 w 12191999"/>
              <a:gd name="connsiteY796" fmla="*/ 2930126 h 5890844"/>
              <a:gd name="connsiteX797" fmla="*/ 5508729 w 12191999"/>
              <a:gd name="connsiteY797" fmla="*/ 2939539 h 5890844"/>
              <a:gd name="connsiteX798" fmla="*/ 5475957 w 12191999"/>
              <a:gd name="connsiteY798" fmla="*/ 2998377 h 5890844"/>
              <a:gd name="connsiteX799" fmla="*/ 5395516 w 12191999"/>
              <a:gd name="connsiteY799" fmla="*/ 3116053 h 5890844"/>
              <a:gd name="connsiteX800" fmla="*/ 5350827 w 12191999"/>
              <a:gd name="connsiteY800" fmla="*/ 3174891 h 5890844"/>
              <a:gd name="connsiteX801" fmla="*/ 5350827 w 12191999"/>
              <a:gd name="connsiteY801" fmla="*/ 3172537 h 5890844"/>
              <a:gd name="connsiteX802" fmla="*/ 5329971 w 12191999"/>
              <a:gd name="connsiteY802" fmla="*/ 3193719 h 5890844"/>
              <a:gd name="connsiteX803" fmla="*/ 5282303 w 12191999"/>
              <a:gd name="connsiteY803" fmla="*/ 3269031 h 5890844"/>
              <a:gd name="connsiteX804" fmla="*/ 5261447 w 12191999"/>
              <a:gd name="connsiteY804" fmla="*/ 3323163 h 5890844"/>
              <a:gd name="connsiteX805" fmla="*/ 5207819 w 12191999"/>
              <a:gd name="connsiteY805" fmla="*/ 3382000 h 5890844"/>
              <a:gd name="connsiteX806" fmla="*/ 5172069 w 12191999"/>
              <a:gd name="connsiteY806" fmla="*/ 3438484 h 5890844"/>
              <a:gd name="connsiteX807" fmla="*/ 5127378 w 12191999"/>
              <a:gd name="connsiteY807" fmla="*/ 3497323 h 5890844"/>
              <a:gd name="connsiteX808" fmla="*/ 5079710 w 12191999"/>
              <a:gd name="connsiteY808" fmla="*/ 3558514 h 5890844"/>
              <a:gd name="connsiteX809" fmla="*/ 5046938 w 12191999"/>
              <a:gd name="connsiteY809" fmla="*/ 3603231 h 5890844"/>
              <a:gd name="connsiteX810" fmla="*/ 5005228 w 12191999"/>
              <a:gd name="connsiteY810" fmla="*/ 3664422 h 5890844"/>
              <a:gd name="connsiteX811" fmla="*/ 4918827 w 12191999"/>
              <a:gd name="connsiteY811" fmla="*/ 3784451 h 5890844"/>
              <a:gd name="connsiteX812" fmla="*/ 4957559 w 12191999"/>
              <a:gd name="connsiteY812" fmla="*/ 3803280 h 5890844"/>
              <a:gd name="connsiteX813" fmla="*/ 4981393 w 12191999"/>
              <a:gd name="connsiteY813" fmla="*/ 3784451 h 5890844"/>
              <a:gd name="connsiteX814" fmla="*/ 5178027 w 12191999"/>
              <a:gd name="connsiteY814" fmla="*/ 3650301 h 5890844"/>
              <a:gd name="connsiteX815" fmla="*/ 5306137 w 12191999"/>
              <a:gd name="connsiteY815" fmla="*/ 3551453 h 5890844"/>
              <a:gd name="connsiteX816" fmla="*/ 5321033 w 12191999"/>
              <a:gd name="connsiteY816" fmla="*/ 3410243 h 5890844"/>
              <a:gd name="connsiteX817" fmla="*/ 5338909 w 12191999"/>
              <a:gd name="connsiteY817" fmla="*/ 3542039 h 5890844"/>
              <a:gd name="connsiteX818" fmla="*/ 5353806 w 12191999"/>
              <a:gd name="connsiteY818" fmla="*/ 3525564 h 5890844"/>
              <a:gd name="connsiteX819" fmla="*/ 5413391 w 12191999"/>
              <a:gd name="connsiteY819" fmla="*/ 3487908 h 5890844"/>
              <a:gd name="connsiteX820" fmla="*/ 5452123 w 12191999"/>
              <a:gd name="connsiteY820" fmla="*/ 3459667 h 5890844"/>
              <a:gd name="connsiteX821" fmla="*/ 5475957 w 12191999"/>
              <a:gd name="connsiteY821" fmla="*/ 3443192 h 5890844"/>
              <a:gd name="connsiteX822" fmla="*/ 5475957 w 12191999"/>
              <a:gd name="connsiteY822" fmla="*/ 3440838 h 5890844"/>
              <a:gd name="connsiteX823" fmla="*/ 5508729 w 12191999"/>
              <a:gd name="connsiteY823" fmla="*/ 3424364 h 5890844"/>
              <a:gd name="connsiteX824" fmla="*/ 5529584 w 12191999"/>
              <a:gd name="connsiteY824" fmla="*/ 3407889 h 5890844"/>
              <a:gd name="connsiteX825" fmla="*/ 5636839 w 12191999"/>
              <a:gd name="connsiteY825" fmla="*/ 3344344 h 5890844"/>
              <a:gd name="connsiteX826" fmla="*/ 5660674 w 12191999"/>
              <a:gd name="connsiteY826" fmla="*/ 3325516 h 5890844"/>
              <a:gd name="connsiteX827" fmla="*/ 5660674 w 12191999"/>
              <a:gd name="connsiteY827" fmla="*/ 3316101 h 5890844"/>
              <a:gd name="connsiteX828" fmla="*/ 5672591 w 12191999"/>
              <a:gd name="connsiteY828" fmla="*/ 3313749 h 5890844"/>
              <a:gd name="connsiteX829" fmla="*/ 5684509 w 12191999"/>
              <a:gd name="connsiteY829" fmla="*/ 3306688 h 5890844"/>
              <a:gd name="connsiteX830" fmla="*/ 5705363 w 12191999"/>
              <a:gd name="connsiteY830" fmla="*/ 3257264 h 5890844"/>
              <a:gd name="connsiteX831" fmla="*/ 5714301 w 12191999"/>
              <a:gd name="connsiteY831" fmla="*/ 3191366 h 5890844"/>
              <a:gd name="connsiteX832" fmla="*/ 5803680 w 12191999"/>
              <a:gd name="connsiteY832" fmla="*/ 3186659 h 5890844"/>
              <a:gd name="connsiteX833" fmla="*/ 5797722 w 12191999"/>
              <a:gd name="connsiteY833" fmla="*/ 3184305 h 5890844"/>
              <a:gd name="connsiteX834" fmla="*/ 5791762 w 12191999"/>
              <a:gd name="connsiteY834" fmla="*/ 3184305 h 5890844"/>
              <a:gd name="connsiteX835" fmla="*/ 5827515 w 12191999"/>
              <a:gd name="connsiteY835" fmla="*/ 3165477 h 5890844"/>
              <a:gd name="connsiteX836" fmla="*/ 5899018 w 12191999"/>
              <a:gd name="connsiteY836" fmla="*/ 3163124 h 5890844"/>
              <a:gd name="connsiteX837" fmla="*/ 5922852 w 12191999"/>
              <a:gd name="connsiteY837" fmla="*/ 3172537 h 5890844"/>
              <a:gd name="connsiteX838" fmla="*/ 5946686 w 12191999"/>
              <a:gd name="connsiteY838" fmla="*/ 3118407 h 5890844"/>
              <a:gd name="connsiteX839" fmla="*/ 5952645 w 12191999"/>
              <a:gd name="connsiteY839" fmla="*/ 3123113 h 5890844"/>
              <a:gd name="connsiteX840" fmla="*/ 5955624 w 12191999"/>
              <a:gd name="connsiteY840" fmla="*/ 3118407 h 5890844"/>
              <a:gd name="connsiteX841" fmla="*/ 5946686 w 12191999"/>
              <a:gd name="connsiteY841" fmla="*/ 3118407 h 5890844"/>
              <a:gd name="connsiteX842" fmla="*/ 5970521 w 12191999"/>
              <a:gd name="connsiteY842" fmla="*/ 3026620 h 5890844"/>
              <a:gd name="connsiteX843" fmla="*/ 6021169 w 12191999"/>
              <a:gd name="connsiteY843" fmla="*/ 3000731 h 5890844"/>
              <a:gd name="connsiteX844" fmla="*/ 6030106 w 12191999"/>
              <a:gd name="connsiteY844" fmla="*/ 3043095 h 5890844"/>
              <a:gd name="connsiteX845" fmla="*/ 6068837 w 12191999"/>
              <a:gd name="connsiteY845" fmla="*/ 3061922 h 5890844"/>
              <a:gd name="connsiteX846" fmla="*/ 6053941 w 12191999"/>
              <a:gd name="connsiteY846" fmla="*/ 2996023 h 5890844"/>
              <a:gd name="connsiteX847" fmla="*/ 6074797 w 12191999"/>
              <a:gd name="connsiteY847" fmla="*/ 2965428 h 5890844"/>
              <a:gd name="connsiteX848" fmla="*/ 6077776 w 12191999"/>
              <a:gd name="connsiteY848" fmla="*/ 2835985 h 5890844"/>
              <a:gd name="connsiteX849" fmla="*/ 6033087 w 12191999"/>
              <a:gd name="connsiteY849" fmla="*/ 2873640 h 5890844"/>
              <a:gd name="connsiteX850" fmla="*/ 6027127 w 12191999"/>
              <a:gd name="connsiteY850" fmla="*/ 2887762 h 5890844"/>
              <a:gd name="connsiteX851" fmla="*/ 5863265 w 12191999"/>
              <a:gd name="connsiteY851" fmla="*/ 3108992 h 5890844"/>
              <a:gd name="connsiteX852" fmla="*/ 5827515 w 12191999"/>
              <a:gd name="connsiteY852" fmla="*/ 3165477 h 5890844"/>
              <a:gd name="connsiteX853" fmla="*/ 5800701 w 12191999"/>
              <a:gd name="connsiteY853" fmla="*/ 3153710 h 5890844"/>
              <a:gd name="connsiteX854" fmla="*/ 5818576 w 12191999"/>
              <a:gd name="connsiteY854" fmla="*/ 3054862 h 5890844"/>
              <a:gd name="connsiteX855" fmla="*/ 5839433 w 12191999"/>
              <a:gd name="connsiteY855" fmla="*/ 3052508 h 5890844"/>
              <a:gd name="connsiteX856" fmla="*/ 5842411 w 12191999"/>
              <a:gd name="connsiteY856" fmla="*/ 3059568 h 5890844"/>
              <a:gd name="connsiteX857" fmla="*/ 5851349 w 12191999"/>
              <a:gd name="connsiteY857" fmla="*/ 3087811 h 5890844"/>
              <a:gd name="connsiteX858" fmla="*/ 5872204 w 12191999"/>
              <a:gd name="connsiteY858" fmla="*/ 3061922 h 5890844"/>
              <a:gd name="connsiteX859" fmla="*/ 5943707 w 12191999"/>
              <a:gd name="connsiteY859" fmla="*/ 2946601 h 5890844"/>
              <a:gd name="connsiteX860" fmla="*/ 5943707 w 12191999"/>
              <a:gd name="connsiteY860" fmla="*/ 2944247 h 5890844"/>
              <a:gd name="connsiteX861" fmla="*/ 5943707 w 12191999"/>
              <a:gd name="connsiteY861" fmla="*/ 2941893 h 5890844"/>
              <a:gd name="connsiteX862" fmla="*/ 5949666 w 12191999"/>
              <a:gd name="connsiteY862" fmla="*/ 2937186 h 5890844"/>
              <a:gd name="connsiteX863" fmla="*/ 5946686 w 12191999"/>
              <a:gd name="connsiteY863" fmla="*/ 2934832 h 5890844"/>
              <a:gd name="connsiteX864" fmla="*/ 5961582 w 12191999"/>
              <a:gd name="connsiteY864" fmla="*/ 2920712 h 5890844"/>
              <a:gd name="connsiteX865" fmla="*/ 5961582 w 12191999"/>
              <a:gd name="connsiteY865" fmla="*/ 2923064 h 5890844"/>
              <a:gd name="connsiteX866" fmla="*/ 6015210 w 12191999"/>
              <a:gd name="connsiteY866" fmla="*/ 2880702 h 5890844"/>
              <a:gd name="connsiteX867" fmla="*/ 6024148 w 12191999"/>
              <a:gd name="connsiteY867" fmla="*/ 2868934 h 5890844"/>
              <a:gd name="connsiteX868" fmla="*/ 6065858 w 12191999"/>
              <a:gd name="connsiteY868" fmla="*/ 2814803 h 5890844"/>
              <a:gd name="connsiteX869" fmla="*/ 6050963 w 12191999"/>
              <a:gd name="connsiteY869" fmla="*/ 2779500 h 5890844"/>
              <a:gd name="connsiteX870" fmla="*/ 5994355 w 12191999"/>
              <a:gd name="connsiteY870" fmla="*/ 2767733 h 5890844"/>
              <a:gd name="connsiteX871" fmla="*/ 5955624 w 12191999"/>
              <a:gd name="connsiteY871" fmla="*/ 2732430 h 5890844"/>
              <a:gd name="connsiteX872" fmla="*/ 5985417 w 12191999"/>
              <a:gd name="connsiteY872" fmla="*/ 2671239 h 5890844"/>
              <a:gd name="connsiteX873" fmla="*/ 6089693 w 12191999"/>
              <a:gd name="connsiteY873" fmla="*/ 2581805 h 5890844"/>
              <a:gd name="connsiteX874" fmla="*/ 6092673 w 12191999"/>
              <a:gd name="connsiteY874" fmla="*/ 2522967 h 5890844"/>
              <a:gd name="connsiteX875" fmla="*/ 6095651 w 12191999"/>
              <a:gd name="connsiteY875" fmla="*/ 2431181 h 5890844"/>
              <a:gd name="connsiteX876" fmla="*/ 6098630 w 12191999"/>
              <a:gd name="connsiteY876" fmla="*/ 2391171 h 5890844"/>
              <a:gd name="connsiteX877" fmla="*/ 6098630 w 12191999"/>
              <a:gd name="connsiteY877" fmla="*/ 2308798 h 5890844"/>
              <a:gd name="connsiteX878" fmla="*/ 6098630 w 12191999"/>
              <a:gd name="connsiteY878" fmla="*/ 2167587 h 5890844"/>
              <a:gd name="connsiteX879" fmla="*/ 6101609 w 12191999"/>
              <a:gd name="connsiteY879" fmla="*/ 2129931 h 5890844"/>
              <a:gd name="connsiteX880" fmla="*/ 6101609 w 12191999"/>
              <a:gd name="connsiteY880" fmla="*/ 2045204 h 5890844"/>
              <a:gd name="connsiteX881" fmla="*/ 6089693 w 12191999"/>
              <a:gd name="connsiteY881" fmla="*/ 2045204 h 5890844"/>
              <a:gd name="connsiteX882" fmla="*/ 7531674 w 12191999"/>
              <a:gd name="connsiteY882" fmla="*/ 2024023 h 5890844"/>
              <a:gd name="connsiteX883" fmla="*/ 7525716 w 12191999"/>
              <a:gd name="connsiteY883" fmla="*/ 2045204 h 5890844"/>
              <a:gd name="connsiteX884" fmla="*/ 7492944 w 12191999"/>
              <a:gd name="connsiteY884" fmla="*/ 2082860 h 5890844"/>
              <a:gd name="connsiteX885" fmla="*/ 7570405 w 12191999"/>
              <a:gd name="connsiteY885" fmla="*/ 2092274 h 5890844"/>
              <a:gd name="connsiteX886" fmla="*/ 7641908 w 12191999"/>
              <a:gd name="connsiteY886" fmla="*/ 2045204 h 5890844"/>
              <a:gd name="connsiteX887" fmla="*/ 7543591 w 12191999"/>
              <a:gd name="connsiteY887" fmla="*/ 2026376 h 5890844"/>
              <a:gd name="connsiteX888" fmla="*/ 7531674 w 12191999"/>
              <a:gd name="connsiteY888" fmla="*/ 2024023 h 5890844"/>
              <a:gd name="connsiteX889" fmla="*/ 7889191 w 12191999"/>
              <a:gd name="connsiteY889" fmla="*/ 2019315 h 5890844"/>
              <a:gd name="connsiteX890" fmla="*/ 7743206 w 12191999"/>
              <a:gd name="connsiteY890" fmla="*/ 2155819 h 5890844"/>
              <a:gd name="connsiteX891" fmla="*/ 7749164 w 12191999"/>
              <a:gd name="connsiteY891" fmla="*/ 2193475 h 5890844"/>
              <a:gd name="connsiteX892" fmla="*/ 7758102 w 12191999"/>
              <a:gd name="connsiteY892" fmla="*/ 2193475 h 5890844"/>
              <a:gd name="connsiteX893" fmla="*/ 7814709 w 12191999"/>
              <a:gd name="connsiteY893" fmla="*/ 2129931 h 5890844"/>
              <a:gd name="connsiteX894" fmla="*/ 7907066 w 12191999"/>
              <a:gd name="connsiteY894" fmla="*/ 2092274 h 5890844"/>
              <a:gd name="connsiteX895" fmla="*/ 7933880 w 12191999"/>
              <a:gd name="connsiteY895" fmla="*/ 2087568 h 5890844"/>
              <a:gd name="connsiteX896" fmla="*/ 7924943 w 12191999"/>
              <a:gd name="connsiteY896" fmla="*/ 2035790 h 5890844"/>
              <a:gd name="connsiteX897" fmla="*/ 7889191 w 12191999"/>
              <a:gd name="connsiteY897" fmla="*/ 2019315 h 5890844"/>
              <a:gd name="connsiteX898" fmla="*/ 6423375 w 12191999"/>
              <a:gd name="connsiteY898" fmla="*/ 1979306 h 5890844"/>
              <a:gd name="connsiteX899" fmla="*/ 6333995 w 12191999"/>
              <a:gd name="connsiteY899" fmla="*/ 2026376 h 5890844"/>
              <a:gd name="connsiteX900" fmla="*/ 6423375 w 12191999"/>
              <a:gd name="connsiteY900" fmla="*/ 2045204 h 5890844"/>
              <a:gd name="connsiteX901" fmla="*/ 6459126 w 12191999"/>
              <a:gd name="connsiteY901" fmla="*/ 2052265 h 5890844"/>
              <a:gd name="connsiteX902" fmla="*/ 6485940 w 12191999"/>
              <a:gd name="connsiteY902" fmla="*/ 2056972 h 5890844"/>
              <a:gd name="connsiteX903" fmla="*/ 6509774 w 12191999"/>
              <a:gd name="connsiteY903" fmla="*/ 2061679 h 5890844"/>
              <a:gd name="connsiteX904" fmla="*/ 6506795 w 12191999"/>
              <a:gd name="connsiteY904" fmla="*/ 2045204 h 5890844"/>
              <a:gd name="connsiteX905" fmla="*/ 6453168 w 12191999"/>
              <a:gd name="connsiteY905" fmla="*/ 1988720 h 5890844"/>
              <a:gd name="connsiteX906" fmla="*/ 6423375 w 12191999"/>
              <a:gd name="connsiteY906" fmla="*/ 1979306 h 5890844"/>
              <a:gd name="connsiteX907" fmla="*/ 7829605 w 12191999"/>
              <a:gd name="connsiteY907" fmla="*/ 1969891 h 5890844"/>
              <a:gd name="connsiteX908" fmla="*/ 7817688 w 12191999"/>
              <a:gd name="connsiteY908" fmla="*/ 1979306 h 5890844"/>
              <a:gd name="connsiteX909" fmla="*/ 7805770 w 12191999"/>
              <a:gd name="connsiteY909" fmla="*/ 1988720 h 5890844"/>
              <a:gd name="connsiteX910" fmla="*/ 7820667 w 12191999"/>
              <a:gd name="connsiteY910" fmla="*/ 1979306 h 5890844"/>
              <a:gd name="connsiteX911" fmla="*/ 7829605 w 12191999"/>
              <a:gd name="connsiteY911" fmla="*/ 1969891 h 5890844"/>
              <a:gd name="connsiteX912" fmla="*/ 7233745 w 12191999"/>
              <a:gd name="connsiteY912" fmla="*/ 1951064 h 5890844"/>
              <a:gd name="connsiteX913" fmla="*/ 7195013 w 12191999"/>
              <a:gd name="connsiteY913" fmla="*/ 1995780 h 5890844"/>
              <a:gd name="connsiteX914" fmla="*/ 7153303 w 12191999"/>
              <a:gd name="connsiteY914" fmla="*/ 2045204 h 5890844"/>
              <a:gd name="connsiteX915" fmla="*/ 7066904 w 12191999"/>
              <a:gd name="connsiteY915" fmla="*/ 2165233 h 5890844"/>
              <a:gd name="connsiteX916" fmla="*/ 7037111 w 12191999"/>
              <a:gd name="connsiteY916" fmla="*/ 2195829 h 5890844"/>
              <a:gd name="connsiteX917" fmla="*/ 7016255 w 12191999"/>
              <a:gd name="connsiteY917" fmla="*/ 2221718 h 5890844"/>
              <a:gd name="connsiteX918" fmla="*/ 6974545 w 12191999"/>
              <a:gd name="connsiteY918" fmla="*/ 2280556 h 5890844"/>
              <a:gd name="connsiteX919" fmla="*/ 6852395 w 12191999"/>
              <a:gd name="connsiteY919" fmla="*/ 2438241 h 5890844"/>
              <a:gd name="connsiteX920" fmla="*/ 6840477 w 12191999"/>
              <a:gd name="connsiteY920" fmla="*/ 2513554 h 5890844"/>
              <a:gd name="connsiteX921" fmla="*/ 6828560 w 12191999"/>
              <a:gd name="connsiteY921" fmla="*/ 2558270 h 5890844"/>
              <a:gd name="connsiteX922" fmla="*/ 7016255 w 12191999"/>
              <a:gd name="connsiteY922" fmla="*/ 2450008 h 5890844"/>
              <a:gd name="connsiteX923" fmla="*/ 7272476 w 12191999"/>
              <a:gd name="connsiteY923" fmla="*/ 2280556 h 5890844"/>
              <a:gd name="connsiteX924" fmla="*/ 7272476 w 12191999"/>
              <a:gd name="connsiteY924" fmla="*/ 2242899 h 5890844"/>
              <a:gd name="connsiteX925" fmla="*/ 7248641 w 12191999"/>
              <a:gd name="connsiteY925" fmla="*/ 2000488 h 5890844"/>
              <a:gd name="connsiteX926" fmla="*/ 7233745 w 12191999"/>
              <a:gd name="connsiteY926" fmla="*/ 1951064 h 5890844"/>
              <a:gd name="connsiteX927" fmla="*/ 6584256 w 12191999"/>
              <a:gd name="connsiteY927" fmla="*/ 1878105 h 5890844"/>
              <a:gd name="connsiteX928" fmla="*/ 6518711 w 12191999"/>
              <a:gd name="connsiteY928" fmla="*/ 1960478 h 5890844"/>
              <a:gd name="connsiteX929" fmla="*/ 6482961 w 12191999"/>
              <a:gd name="connsiteY929" fmla="*/ 1948710 h 5890844"/>
              <a:gd name="connsiteX930" fmla="*/ 6471043 w 12191999"/>
              <a:gd name="connsiteY930" fmla="*/ 1979306 h 5890844"/>
              <a:gd name="connsiteX931" fmla="*/ 6578299 w 12191999"/>
              <a:gd name="connsiteY931" fmla="*/ 2056972 h 5890844"/>
              <a:gd name="connsiteX932" fmla="*/ 6578299 w 12191999"/>
              <a:gd name="connsiteY932" fmla="*/ 2035790 h 5890844"/>
              <a:gd name="connsiteX933" fmla="*/ 6518711 w 12191999"/>
              <a:gd name="connsiteY933" fmla="*/ 1960478 h 5890844"/>
              <a:gd name="connsiteX934" fmla="*/ 6590216 w 12191999"/>
              <a:gd name="connsiteY934" fmla="*/ 2009901 h 5890844"/>
              <a:gd name="connsiteX935" fmla="*/ 6593195 w 12191999"/>
              <a:gd name="connsiteY935" fmla="*/ 1892226 h 5890844"/>
              <a:gd name="connsiteX936" fmla="*/ 6584256 w 12191999"/>
              <a:gd name="connsiteY936" fmla="*/ 1878105 h 5890844"/>
              <a:gd name="connsiteX937" fmla="*/ 7603179 w 12191999"/>
              <a:gd name="connsiteY937" fmla="*/ 1856924 h 5890844"/>
              <a:gd name="connsiteX938" fmla="*/ 7632971 w 12191999"/>
              <a:gd name="connsiteY938" fmla="*/ 1875751 h 5890844"/>
              <a:gd name="connsiteX939" fmla="*/ 7603179 w 12191999"/>
              <a:gd name="connsiteY939" fmla="*/ 1856924 h 5890844"/>
              <a:gd name="connsiteX940" fmla="*/ 6304202 w 12191999"/>
              <a:gd name="connsiteY940" fmla="*/ 1856924 h 5890844"/>
              <a:gd name="connsiteX941" fmla="*/ 6292285 w 12191999"/>
              <a:gd name="connsiteY941" fmla="*/ 1995780 h 5890844"/>
              <a:gd name="connsiteX942" fmla="*/ 6390602 w 12191999"/>
              <a:gd name="connsiteY942" fmla="*/ 1939296 h 5890844"/>
              <a:gd name="connsiteX943" fmla="*/ 6304202 w 12191999"/>
              <a:gd name="connsiteY943" fmla="*/ 1856924 h 5890844"/>
              <a:gd name="connsiteX944" fmla="*/ 6399540 w 12191999"/>
              <a:gd name="connsiteY944" fmla="*/ 1816914 h 5890844"/>
              <a:gd name="connsiteX945" fmla="*/ 6387623 w 12191999"/>
              <a:gd name="connsiteY945" fmla="*/ 1819267 h 5890844"/>
              <a:gd name="connsiteX946" fmla="*/ 6390602 w 12191999"/>
              <a:gd name="connsiteY946" fmla="*/ 1845156 h 5890844"/>
              <a:gd name="connsiteX947" fmla="*/ 6417416 w 12191999"/>
              <a:gd name="connsiteY947" fmla="*/ 1866337 h 5890844"/>
              <a:gd name="connsiteX948" fmla="*/ 6494878 w 12191999"/>
              <a:gd name="connsiteY948" fmla="*/ 1882811 h 5890844"/>
              <a:gd name="connsiteX949" fmla="*/ 6542546 w 12191999"/>
              <a:gd name="connsiteY949" fmla="*/ 1838095 h 5890844"/>
              <a:gd name="connsiteX950" fmla="*/ 6453168 w 12191999"/>
              <a:gd name="connsiteY950" fmla="*/ 1821621 h 5890844"/>
              <a:gd name="connsiteX951" fmla="*/ 6435291 w 12191999"/>
              <a:gd name="connsiteY951" fmla="*/ 1819267 h 5890844"/>
              <a:gd name="connsiteX952" fmla="*/ 6429333 w 12191999"/>
              <a:gd name="connsiteY952" fmla="*/ 1819267 h 5890844"/>
              <a:gd name="connsiteX953" fmla="*/ 6426354 w 12191999"/>
              <a:gd name="connsiteY953" fmla="*/ 1816914 h 5890844"/>
              <a:gd name="connsiteX954" fmla="*/ 6399540 w 12191999"/>
              <a:gd name="connsiteY954" fmla="*/ 1816914 h 5890844"/>
              <a:gd name="connsiteX955" fmla="*/ 8470154 w 12191999"/>
              <a:gd name="connsiteY955" fmla="*/ 1791025 h 5890844"/>
              <a:gd name="connsiteX956" fmla="*/ 8401630 w 12191999"/>
              <a:gd name="connsiteY956" fmla="*/ 1866337 h 5890844"/>
              <a:gd name="connsiteX957" fmla="*/ 8425465 w 12191999"/>
              <a:gd name="connsiteY957" fmla="*/ 1878105 h 5890844"/>
              <a:gd name="connsiteX958" fmla="*/ 8473133 w 12191999"/>
              <a:gd name="connsiteY958" fmla="*/ 1819267 h 5890844"/>
              <a:gd name="connsiteX959" fmla="*/ 8470154 w 12191999"/>
              <a:gd name="connsiteY959" fmla="*/ 1791025 h 5890844"/>
              <a:gd name="connsiteX960" fmla="*/ 6283348 w 12191999"/>
              <a:gd name="connsiteY960" fmla="*/ 1779257 h 5890844"/>
              <a:gd name="connsiteX961" fmla="*/ 6325058 w 12191999"/>
              <a:gd name="connsiteY961" fmla="*/ 1809852 h 5890844"/>
              <a:gd name="connsiteX962" fmla="*/ 6326250 w 12191999"/>
              <a:gd name="connsiteY962" fmla="*/ 1808911 h 5890844"/>
              <a:gd name="connsiteX963" fmla="*/ 6328037 w 12191999"/>
              <a:gd name="connsiteY963" fmla="*/ 1809852 h 5890844"/>
              <a:gd name="connsiteX964" fmla="*/ 6301223 w 12191999"/>
              <a:gd name="connsiteY964" fmla="*/ 1819267 h 5890844"/>
              <a:gd name="connsiteX965" fmla="*/ 6387623 w 12191999"/>
              <a:gd name="connsiteY965" fmla="*/ 1903994 h 5890844"/>
              <a:gd name="connsiteX966" fmla="*/ 6423375 w 12191999"/>
              <a:gd name="connsiteY966" fmla="*/ 1896932 h 5890844"/>
              <a:gd name="connsiteX967" fmla="*/ 6399540 w 12191999"/>
              <a:gd name="connsiteY967" fmla="*/ 1866337 h 5890844"/>
              <a:gd name="connsiteX968" fmla="*/ 6387623 w 12191999"/>
              <a:gd name="connsiteY968" fmla="*/ 1847509 h 5890844"/>
              <a:gd name="connsiteX969" fmla="*/ 6339955 w 12191999"/>
              <a:gd name="connsiteY969" fmla="*/ 1800439 h 5890844"/>
              <a:gd name="connsiteX970" fmla="*/ 6336974 w 12191999"/>
              <a:gd name="connsiteY970" fmla="*/ 1800439 h 5890844"/>
              <a:gd name="connsiteX971" fmla="*/ 6326250 w 12191999"/>
              <a:gd name="connsiteY971" fmla="*/ 1808911 h 5890844"/>
              <a:gd name="connsiteX972" fmla="*/ 6302341 w 12191999"/>
              <a:gd name="connsiteY972" fmla="*/ 1796321 h 5890844"/>
              <a:gd name="connsiteX973" fmla="*/ 6283348 w 12191999"/>
              <a:gd name="connsiteY973" fmla="*/ 1779257 h 5890844"/>
              <a:gd name="connsiteX974" fmla="*/ 7522737 w 12191999"/>
              <a:gd name="connsiteY974" fmla="*/ 1741601 h 5890844"/>
              <a:gd name="connsiteX975" fmla="*/ 7522737 w 12191999"/>
              <a:gd name="connsiteY975" fmla="*/ 1769843 h 5890844"/>
              <a:gd name="connsiteX976" fmla="*/ 7534655 w 12191999"/>
              <a:gd name="connsiteY976" fmla="*/ 1772196 h 5890844"/>
              <a:gd name="connsiteX977" fmla="*/ 7549551 w 12191999"/>
              <a:gd name="connsiteY977" fmla="*/ 1793379 h 5890844"/>
              <a:gd name="connsiteX978" fmla="*/ 7635950 w 12191999"/>
              <a:gd name="connsiteY978" fmla="*/ 1765136 h 5890844"/>
              <a:gd name="connsiteX979" fmla="*/ 7627012 w 12191999"/>
              <a:gd name="connsiteY979" fmla="*/ 1762782 h 5890844"/>
              <a:gd name="connsiteX980" fmla="*/ 7522737 w 12191999"/>
              <a:gd name="connsiteY980" fmla="*/ 1741601 h 5890844"/>
              <a:gd name="connsiteX981" fmla="*/ 7451234 w 12191999"/>
              <a:gd name="connsiteY981" fmla="*/ 1727480 h 5890844"/>
              <a:gd name="connsiteX982" fmla="*/ 7472088 w 12191999"/>
              <a:gd name="connsiteY982" fmla="*/ 1807500 h 5890844"/>
              <a:gd name="connsiteX983" fmla="*/ 7439317 w 12191999"/>
              <a:gd name="connsiteY983" fmla="*/ 1823974 h 5890844"/>
              <a:gd name="connsiteX984" fmla="*/ 7448254 w 12191999"/>
              <a:gd name="connsiteY984" fmla="*/ 1899286 h 5890844"/>
              <a:gd name="connsiteX985" fmla="*/ 7495923 w 12191999"/>
              <a:gd name="connsiteY985" fmla="*/ 1871044 h 5890844"/>
              <a:gd name="connsiteX986" fmla="*/ 7478048 w 12191999"/>
              <a:gd name="connsiteY986" fmla="*/ 1828681 h 5890844"/>
              <a:gd name="connsiteX987" fmla="*/ 7516778 w 12191999"/>
              <a:gd name="connsiteY987" fmla="*/ 1889872 h 5890844"/>
              <a:gd name="connsiteX988" fmla="*/ 7501881 w 12191999"/>
              <a:gd name="connsiteY988" fmla="*/ 1896932 h 5890844"/>
              <a:gd name="connsiteX989" fmla="*/ 7463150 w 12191999"/>
              <a:gd name="connsiteY989" fmla="*/ 1925175 h 5890844"/>
              <a:gd name="connsiteX990" fmla="*/ 7460171 w 12191999"/>
              <a:gd name="connsiteY990" fmla="*/ 1925175 h 5890844"/>
              <a:gd name="connsiteX991" fmla="*/ 7522737 w 12191999"/>
              <a:gd name="connsiteY991" fmla="*/ 1951064 h 5890844"/>
              <a:gd name="connsiteX992" fmla="*/ 7546570 w 12191999"/>
              <a:gd name="connsiteY992" fmla="*/ 1951064 h 5890844"/>
              <a:gd name="connsiteX993" fmla="*/ 7606158 w 12191999"/>
              <a:gd name="connsiteY993" fmla="*/ 1955770 h 5890844"/>
              <a:gd name="connsiteX994" fmla="*/ 7579344 w 12191999"/>
              <a:gd name="connsiteY994" fmla="*/ 1913408 h 5890844"/>
              <a:gd name="connsiteX995" fmla="*/ 7641908 w 12191999"/>
              <a:gd name="connsiteY995" fmla="*/ 1969891 h 5890844"/>
              <a:gd name="connsiteX996" fmla="*/ 7653826 w 12191999"/>
              <a:gd name="connsiteY996" fmla="*/ 1972245 h 5890844"/>
              <a:gd name="connsiteX997" fmla="*/ 7677661 w 12191999"/>
              <a:gd name="connsiteY997" fmla="*/ 1941650 h 5890844"/>
              <a:gd name="connsiteX998" fmla="*/ 7635950 w 12191999"/>
              <a:gd name="connsiteY998" fmla="*/ 1875751 h 5890844"/>
              <a:gd name="connsiteX999" fmla="*/ 7665743 w 12191999"/>
              <a:gd name="connsiteY999" fmla="*/ 1873397 h 5890844"/>
              <a:gd name="connsiteX1000" fmla="*/ 7659785 w 12191999"/>
              <a:gd name="connsiteY1000" fmla="*/ 1802792 h 5890844"/>
              <a:gd name="connsiteX1001" fmla="*/ 7603179 w 12191999"/>
              <a:gd name="connsiteY1001" fmla="*/ 1856924 h 5890844"/>
              <a:gd name="connsiteX1002" fmla="*/ 7567426 w 12191999"/>
              <a:gd name="connsiteY1002" fmla="*/ 1856924 h 5890844"/>
              <a:gd name="connsiteX1003" fmla="*/ 7579344 w 12191999"/>
              <a:gd name="connsiteY1003" fmla="*/ 1913408 h 5890844"/>
              <a:gd name="connsiteX1004" fmla="*/ 7531674 w 12191999"/>
              <a:gd name="connsiteY1004" fmla="*/ 1885165 h 5890844"/>
              <a:gd name="connsiteX1005" fmla="*/ 7546570 w 12191999"/>
              <a:gd name="connsiteY1005" fmla="*/ 1856924 h 5890844"/>
              <a:gd name="connsiteX1006" fmla="*/ 7540612 w 12191999"/>
              <a:gd name="connsiteY1006" fmla="*/ 1802792 h 5890844"/>
              <a:gd name="connsiteX1007" fmla="*/ 7525716 w 12191999"/>
              <a:gd name="connsiteY1007" fmla="*/ 1779257 h 5890844"/>
              <a:gd name="connsiteX1008" fmla="*/ 7519758 w 12191999"/>
              <a:gd name="connsiteY1008" fmla="*/ 1772196 h 5890844"/>
              <a:gd name="connsiteX1009" fmla="*/ 7486985 w 12191999"/>
              <a:gd name="connsiteY1009" fmla="*/ 1751015 h 5890844"/>
              <a:gd name="connsiteX1010" fmla="*/ 7451234 w 12191999"/>
              <a:gd name="connsiteY1010" fmla="*/ 1727480 h 5890844"/>
              <a:gd name="connsiteX1011" fmla="*/ 6411458 w 12191999"/>
              <a:gd name="connsiteY1011" fmla="*/ 1675702 h 5890844"/>
              <a:gd name="connsiteX1012" fmla="*/ 6333995 w 12191999"/>
              <a:gd name="connsiteY1012" fmla="*/ 1699238 h 5890844"/>
              <a:gd name="connsiteX1013" fmla="*/ 6333995 w 12191999"/>
              <a:gd name="connsiteY1013" fmla="*/ 1713358 h 5890844"/>
              <a:gd name="connsiteX1014" fmla="*/ 6336974 w 12191999"/>
              <a:gd name="connsiteY1014" fmla="*/ 1713358 h 5890844"/>
              <a:gd name="connsiteX1015" fmla="*/ 6339955 w 12191999"/>
              <a:gd name="connsiteY1015" fmla="*/ 1715712 h 5890844"/>
              <a:gd name="connsiteX1016" fmla="*/ 6360809 w 12191999"/>
              <a:gd name="connsiteY1016" fmla="*/ 1725126 h 5890844"/>
              <a:gd name="connsiteX1017" fmla="*/ 6414437 w 12191999"/>
              <a:gd name="connsiteY1017" fmla="*/ 1732187 h 5890844"/>
              <a:gd name="connsiteX1018" fmla="*/ 6459126 w 12191999"/>
              <a:gd name="connsiteY1018" fmla="*/ 1736893 h 5890844"/>
              <a:gd name="connsiteX1019" fmla="*/ 6491899 w 12191999"/>
              <a:gd name="connsiteY1019" fmla="*/ 1739247 h 5890844"/>
              <a:gd name="connsiteX1020" fmla="*/ 6479982 w 12191999"/>
              <a:gd name="connsiteY1020" fmla="*/ 1718066 h 5890844"/>
              <a:gd name="connsiteX1021" fmla="*/ 6444229 w 12191999"/>
              <a:gd name="connsiteY1021" fmla="*/ 1678056 h 5890844"/>
              <a:gd name="connsiteX1022" fmla="*/ 6411458 w 12191999"/>
              <a:gd name="connsiteY1022" fmla="*/ 1675702 h 5890844"/>
              <a:gd name="connsiteX1023" fmla="*/ 6471043 w 12191999"/>
              <a:gd name="connsiteY1023" fmla="*/ 1638046 h 5890844"/>
              <a:gd name="connsiteX1024" fmla="*/ 6468064 w 12191999"/>
              <a:gd name="connsiteY1024" fmla="*/ 1668642 h 5890844"/>
              <a:gd name="connsiteX1025" fmla="*/ 6590216 w 12191999"/>
              <a:gd name="connsiteY1025" fmla="*/ 1762782 h 5890844"/>
              <a:gd name="connsiteX1026" fmla="*/ 6602132 w 12191999"/>
              <a:gd name="connsiteY1026" fmla="*/ 1734541 h 5890844"/>
              <a:gd name="connsiteX1027" fmla="*/ 6599153 w 12191999"/>
              <a:gd name="connsiteY1027" fmla="*/ 1725126 h 5890844"/>
              <a:gd name="connsiteX1028" fmla="*/ 6506795 w 12191999"/>
              <a:gd name="connsiteY1028" fmla="*/ 1649813 h 5890844"/>
              <a:gd name="connsiteX1029" fmla="*/ 6471043 w 12191999"/>
              <a:gd name="connsiteY1029" fmla="*/ 1638046 h 5890844"/>
              <a:gd name="connsiteX1030" fmla="*/ 8604223 w 12191999"/>
              <a:gd name="connsiteY1030" fmla="*/ 1593329 h 5890844"/>
              <a:gd name="connsiteX1031" fmla="*/ 8464196 w 12191999"/>
              <a:gd name="connsiteY1031" fmla="*/ 1670996 h 5890844"/>
              <a:gd name="connsiteX1032" fmla="*/ 8449299 w 12191999"/>
              <a:gd name="connsiteY1032" fmla="*/ 1722773 h 5890844"/>
              <a:gd name="connsiteX1033" fmla="*/ 8443341 w 12191999"/>
              <a:gd name="connsiteY1033" fmla="*/ 1774550 h 5890844"/>
              <a:gd name="connsiteX1034" fmla="*/ 8529740 w 12191999"/>
              <a:gd name="connsiteY1034" fmla="*/ 1675702 h 5890844"/>
              <a:gd name="connsiteX1035" fmla="*/ 8532719 w 12191999"/>
              <a:gd name="connsiteY1035" fmla="*/ 1722773 h 5890844"/>
              <a:gd name="connsiteX1036" fmla="*/ 8556554 w 12191999"/>
              <a:gd name="connsiteY1036" fmla="*/ 1722773 h 5890844"/>
              <a:gd name="connsiteX1037" fmla="*/ 8562513 w 12191999"/>
              <a:gd name="connsiteY1037" fmla="*/ 1675702 h 5890844"/>
              <a:gd name="connsiteX1038" fmla="*/ 8592306 w 12191999"/>
              <a:gd name="connsiteY1038" fmla="*/ 1656875 h 5890844"/>
              <a:gd name="connsiteX1039" fmla="*/ 8663809 w 12191999"/>
              <a:gd name="connsiteY1039" fmla="*/ 1647461 h 5890844"/>
              <a:gd name="connsiteX1040" fmla="*/ 8625078 w 12191999"/>
              <a:gd name="connsiteY1040" fmla="*/ 1607451 h 5890844"/>
              <a:gd name="connsiteX1041" fmla="*/ 8616139 w 12191999"/>
              <a:gd name="connsiteY1041" fmla="*/ 1602743 h 5890844"/>
              <a:gd name="connsiteX1042" fmla="*/ 8604223 w 12191999"/>
              <a:gd name="connsiteY1042" fmla="*/ 1593329 h 5890844"/>
              <a:gd name="connsiteX1043" fmla="*/ 6566381 w 12191999"/>
              <a:gd name="connsiteY1043" fmla="*/ 1567441 h 5890844"/>
              <a:gd name="connsiteX1044" fmla="*/ 6506795 w 12191999"/>
              <a:gd name="connsiteY1044" fmla="*/ 1647461 h 5890844"/>
              <a:gd name="connsiteX1045" fmla="*/ 6584256 w 12191999"/>
              <a:gd name="connsiteY1045" fmla="*/ 1703945 h 5890844"/>
              <a:gd name="connsiteX1046" fmla="*/ 6581277 w 12191999"/>
              <a:gd name="connsiteY1046" fmla="*/ 1574502 h 5890844"/>
              <a:gd name="connsiteX1047" fmla="*/ 6566381 w 12191999"/>
              <a:gd name="connsiteY1047" fmla="*/ 1567441 h 5890844"/>
              <a:gd name="connsiteX1048" fmla="*/ 7603179 w 12191999"/>
              <a:gd name="connsiteY1048" fmla="*/ 1527431 h 5890844"/>
              <a:gd name="connsiteX1049" fmla="*/ 7615094 w 12191999"/>
              <a:gd name="connsiteY1049" fmla="*/ 1609804 h 5890844"/>
              <a:gd name="connsiteX1050" fmla="*/ 7534655 w 12191999"/>
              <a:gd name="connsiteY1050" fmla="*/ 1574502 h 5890844"/>
              <a:gd name="connsiteX1051" fmla="*/ 7555509 w 12191999"/>
              <a:gd name="connsiteY1051" fmla="*/ 1630986 h 5890844"/>
              <a:gd name="connsiteX1052" fmla="*/ 7510820 w 12191999"/>
              <a:gd name="connsiteY1052" fmla="*/ 1607451 h 5890844"/>
              <a:gd name="connsiteX1053" fmla="*/ 7472088 w 12191999"/>
              <a:gd name="connsiteY1053" fmla="*/ 1630986 h 5890844"/>
              <a:gd name="connsiteX1054" fmla="*/ 7484006 w 12191999"/>
              <a:gd name="connsiteY1054" fmla="*/ 1649813 h 5890844"/>
              <a:gd name="connsiteX1055" fmla="*/ 7534655 w 12191999"/>
              <a:gd name="connsiteY1055" fmla="*/ 1661582 h 5890844"/>
              <a:gd name="connsiteX1056" fmla="*/ 7552530 w 12191999"/>
              <a:gd name="connsiteY1056" fmla="*/ 1661582 h 5890844"/>
              <a:gd name="connsiteX1057" fmla="*/ 7564447 w 12191999"/>
              <a:gd name="connsiteY1057" fmla="*/ 1663935 h 5890844"/>
              <a:gd name="connsiteX1058" fmla="*/ 7561468 w 12191999"/>
              <a:gd name="connsiteY1058" fmla="*/ 1654521 h 5890844"/>
              <a:gd name="connsiteX1059" fmla="*/ 7555509 w 12191999"/>
              <a:gd name="connsiteY1059" fmla="*/ 1630986 h 5890844"/>
              <a:gd name="connsiteX1060" fmla="*/ 7588281 w 12191999"/>
              <a:gd name="connsiteY1060" fmla="*/ 1649813 h 5890844"/>
              <a:gd name="connsiteX1061" fmla="*/ 7627012 w 12191999"/>
              <a:gd name="connsiteY1061" fmla="*/ 1670996 h 5890844"/>
              <a:gd name="connsiteX1062" fmla="*/ 7618075 w 12191999"/>
              <a:gd name="connsiteY1062" fmla="*/ 1621572 h 5890844"/>
              <a:gd name="connsiteX1063" fmla="*/ 7615094 w 12191999"/>
              <a:gd name="connsiteY1063" fmla="*/ 1619218 h 5890844"/>
              <a:gd name="connsiteX1064" fmla="*/ 7615094 w 12191999"/>
              <a:gd name="connsiteY1064" fmla="*/ 1612158 h 5890844"/>
              <a:gd name="connsiteX1065" fmla="*/ 7638929 w 12191999"/>
              <a:gd name="connsiteY1065" fmla="*/ 1612158 h 5890844"/>
              <a:gd name="connsiteX1066" fmla="*/ 7641908 w 12191999"/>
              <a:gd name="connsiteY1066" fmla="*/ 1593329 h 5890844"/>
              <a:gd name="connsiteX1067" fmla="*/ 7603179 w 12191999"/>
              <a:gd name="connsiteY1067" fmla="*/ 1527431 h 5890844"/>
              <a:gd name="connsiteX1068" fmla="*/ 6411458 w 12191999"/>
              <a:gd name="connsiteY1068" fmla="*/ 1520371 h 5890844"/>
              <a:gd name="connsiteX1069" fmla="*/ 6399540 w 12191999"/>
              <a:gd name="connsiteY1069" fmla="*/ 1534492 h 5890844"/>
              <a:gd name="connsiteX1070" fmla="*/ 6411458 w 12191999"/>
              <a:gd name="connsiteY1070" fmla="*/ 1555673 h 5890844"/>
              <a:gd name="connsiteX1071" fmla="*/ 6423375 w 12191999"/>
              <a:gd name="connsiteY1071" fmla="*/ 1567441 h 5890844"/>
              <a:gd name="connsiteX1072" fmla="*/ 6459126 w 12191999"/>
              <a:gd name="connsiteY1072" fmla="*/ 1581562 h 5890844"/>
              <a:gd name="connsiteX1073" fmla="*/ 6527650 w 12191999"/>
              <a:gd name="connsiteY1073" fmla="*/ 1539199 h 5890844"/>
              <a:gd name="connsiteX1074" fmla="*/ 6450189 w 12191999"/>
              <a:gd name="connsiteY1074" fmla="*/ 1525078 h 5890844"/>
              <a:gd name="connsiteX1075" fmla="*/ 6411458 w 12191999"/>
              <a:gd name="connsiteY1075" fmla="*/ 1520371 h 5890844"/>
              <a:gd name="connsiteX1076" fmla="*/ 7463150 w 12191999"/>
              <a:gd name="connsiteY1076" fmla="*/ 1414463 h 5890844"/>
              <a:gd name="connsiteX1077" fmla="*/ 7448254 w 12191999"/>
              <a:gd name="connsiteY1077" fmla="*/ 1437998 h 5890844"/>
              <a:gd name="connsiteX1078" fmla="*/ 7463150 w 12191999"/>
              <a:gd name="connsiteY1078" fmla="*/ 1414463 h 5890844"/>
              <a:gd name="connsiteX1079" fmla="*/ 6935815 w 12191999"/>
              <a:gd name="connsiteY1079" fmla="*/ 1383867 h 5890844"/>
              <a:gd name="connsiteX1080" fmla="*/ 6903042 w 12191999"/>
              <a:gd name="connsiteY1080" fmla="*/ 1388574 h 5890844"/>
              <a:gd name="connsiteX1081" fmla="*/ 6828560 w 12191999"/>
              <a:gd name="connsiteY1081" fmla="*/ 1419169 h 5890844"/>
              <a:gd name="connsiteX1082" fmla="*/ 6795787 w 12191999"/>
              <a:gd name="connsiteY1082" fmla="*/ 1487422 h 5890844"/>
              <a:gd name="connsiteX1083" fmla="*/ 6786850 w 12191999"/>
              <a:gd name="connsiteY1083" fmla="*/ 1743955 h 5890844"/>
              <a:gd name="connsiteX1084" fmla="*/ 6816642 w 12191999"/>
              <a:gd name="connsiteY1084" fmla="*/ 1762782 h 5890844"/>
              <a:gd name="connsiteX1085" fmla="*/ 6798767 w 12191999"/>
              <a:gd name="connsiteY1085" fmla="*/ 2075800 h 5890844"/>
              <a:gd name="connsiteX1086" fmla="*/ 6810684 w 12191999"/>
              <a:gd name="connsiteY1086" fmla="*/ 2214657 h 5890844"/>
              <a:gd name="connsiteX1087" fmla="*/ 6807704 w 12191999"/>
              <a:gd name="connsiteY1087" fmla="*/ 2289969 h 5890844"/>
              <a:gd name="connsiteX1088" fmla="*/ 6831539 w 12191999"/>
              <a:gd name="connsiteY1088" fmla="*/ 2289969 h 5890844"/>
              <a:gd name="connsiteX1089" fmla="*/ 6917938 w 12191999"/>
              <a:gd name="connsiteY1089" fmla="*/ 2167587 h 5890844"/>
              <a:gd name="connsiteX1090" fmla="*/ 6900063 w 12191999"/>
              <a:gd name="connsiteY1090" fmla="*/ 2167587 h 5890844"/>
              <a:gd name="connsiteX1091" fmla="*/ 6903042 w 12191999"/>
              <a:gd name="connsiteY1091" fmla="*/ 2120517 h 5890844"/>
              <a:gd name="connsiteX1092" fmla="*/ 6923898 w 12191999"/>
              <a:gd name="connsiteY1092" fmla="*/ 2087568 h 5890844"/>
              <a:gd name="connsiteX1093" fmla="*/ 7090739 w 12191999"/>
              <a:gd name="connsiteY1093" fmla="*/ 1863984 h 5890844"/>
              <a:gd name="connsiteX1094" fmla="*/ 7117552 w 12191999"/>
              <a:gd name="connsiteY1094" fmla="*/ 1885165 h 5890844"/>
              <a:gd name="connsiteX1095" fmla="*/ 7168200 w 12191999"/>
              <a:gd name="connsiteY1095" fmla="*/ 1842803 h 5890844"/>
              <a:gd name="connsiteX1096" fmla="*/ 7212889 w 12191999"/>
              <a:gd name="connsiteY1096" fmla="*/ 1762782 h 5890844"/>
              <a:gd name="connsiteX1097" fmla="*/ 7186076 w 12191999"/>
              <a:gd name="connsiteY1097" fmla="*/ 1743955 h 5890844"/>
              <a:gd name="connsiteX1098" fmla="*/ 7200973 w 12191999"/>
              <a:gd name="connsiteY1098" fmla="*/ 1619218 h 5890844"/>
              <a:gd name="connsiteX1099" fmla="*/ 7138407 w 12191999"/>
              <a:gd name="connsiteY1099" fmla="*/ 1508603 h 5890844"/>
              <a:gd name="connsiteX1100" fmla="*/ 7096696 w 12191999"/>
              <a:gd name="connsiteY1100" fmla="*/ 1468593 h 5890844"/>
              <a:gd name="connsiteX1101" fmla="*/ 7019236 w 12191999"/>
              <a:gd name="connsiteY1101" fmla="*/ 1473300 h 5890844"/>
              <a:gd name="connsiteX1102" fmla="*/ 6929856 w 12191999"/>
              <a:gd name="connsiteY1102" fmla="*/ 1602743 h 5890844"/>
              <a:gd name="connsiteX1103" fmla="*/ 6816642 w 12191999"/>
              <a:gd name="connsiteY1103" fmla="*/ 1762782 h 5890844"/>
              <a:gd name="connsiteX1104" fmla="*/ 6911980 w 12191999"/>
              <a:gd name="connsiteY1104" fmla="*/ 1602743 h 5890844"/>
              <a:gd name="connsiteX1105" fmla="*/ 7013276 w 12191999"/>
              <a:gd name="connsiteY1105" fmla="*/ 1456825 h 5890844"/>
              <a:gd name="connsiteX1106" fmla="*/ 7028172 w 12191999"/>
              <a:gd name="connsiteY1106" fmla="*/ 1423877 h 5890844"/>
              <a:gd name="connsiteX1107" fmla="*/ 7022214 w 12191999"/>
              <a:gd name="connsiteY1107" fmla="*/ 1412109 h 5890844"/>
              <a:gd name="connsiteX1108" fmla="*/ 7010297 w 12191999"/>
              <a:gd name="connsiteY1108" fmla="*/ 1402695 h 5890844"/>
              <a:gd name="connsiteX1109" fmla="*/ 6935815 w 12191999"/>
              <a:gd name="connsiteY1109" fmla="*/ 1383867 h 5890844"/>
              <a:gd name="connsiteX1110" fmla="*/ 9402676 w 12191999"/>
              <a:gd name="connsiteY1110" fmla="*/ 1381513 h 5890844"/>
              <a:gd name="connsiteX1111" fmla="*/ 9295420 w 12191999"/>
              <a:gd name="connsiteY1111" fmla="*/ 1402695 h 5890844"/>
              <a:gd name="connsiteX1112" fmla="*/ 9346069 w 12191999"/>
              <a:gd name="connsiteY1112" fmla="*/ 1433290 h 5890844"/>
              <a:gd name="connsiteX1113" fmla="*/ 9402676 w 12191999"/>
              <a:gd name="connsiteY1113" fmla="*/ 1405048 h 5890844"/>
              <a:gd name="connsiteX1114" fmla="*/ 9402676 w 12191999"/>
              <a:gd name="connsiteY1114" fmla="*/ 1381513 h 5890844"/>
              <a:gd name="connsiteX1115" fmla="*/ 8961739 w 12191999"/>
              <a:gd name="connsiteY1115" fmla="*/ 1355624 h 5890844"/>
              <a:gd name="connsiteX1116" fmla="*/ 8925988 w 12191999"/>
              <a:gd name="connsiteY1116" fmla="*/ 1386220 h 5890844"/>
              <a:gd name="connsiteX1117" fmla="*/ 8923009 w 12191999"/>
              <a:gd name="connsiteY1117" fmla="*/ 1440352 h 5890844"/>
              <a:gd name="connsiteX1118" fmla="*/ 8928967 w 12191999"/>
              <a:gd name="connsiteY1118" fmla="*/ 1487422 h 5890844"/>
              <a:gd name="connsiteX1119" fmla="*/ 8973656 w 12191999"/>
              <a:gd name="connsiteY1119" fmla="*/ 1449765 h 5890844"/>
              <a:gd name="connsiteX1120" fmla="*/ 8976635 w 12191999"/>
              <a:gd name="connsiteY1120" fmla="*/ 1393280 h 5890844"/>
              <a:gd name="connsiteX1121" fmla="*/ 8961739 w 12191999"/>
              <a:gd name="connsiteY1121" fmla="*/ 1355624 h 5890844"/>
              <a:gd name="connsiteX1122" fmla="*/ 10689734 w 12191999"/>
              <a:gd name="connsiteY1122" fmla="*/ 1317969 h 5890844"/>
              <a:gd name="connsiteX1123" fmla="*/ 10621210 w 12191999"/>
              <a:gd name="connsiteY1123" fmla="*/ 1348564 h 5890844"/>
              <a:gd name="connsiteX1124" fmla="*/ 10695692 w 12191999"/>
              <a:gd name="connsiteY1124" fmla="*/ 1346210 h 5890844"/>
              <a:gd name="connsiteX1125" fmla="*/ 10710589 w 12191999"/>
              <a:gd name="connsiteY1125" fmla="*/ 1336796 h 5890844"/>
              <a:gd name="connsiteX1126" fmla="*/ 10710589 w 12191999"/>
              <a:gd name="connsiteY1126" fmla="*/ 1320321 h 5890844"/>
              <a:gd name="connsiteX1127" fmla="*/ 10689734 w 12191999"/>
              <a:gd name="connsiteY1127" fmla="*/ 1317969 h 5890844"/>
              <a:gd name="connsiteX1128" fmla="*/ 9474179 w 12191999"/>
              <a:gd name="connsiteY1128" fmla="*/ 1303848 h 5890844"/>
              <a:gd name="connsiteX1129" fmla="*/ 9468221 w 12191999"/>
              <a:gd name="connsiteY1129" fmla="*/ 1306201 h 5890844"/>
              <a:gd name="connsiteX1130" fmla="*/ 9471200 w 12191999"/>
              <a:gd name="connsiteY1130" fmla="*/ 1313261 h 5890844"/>
              <a:gd name="connsiteX1131" fmla="*/ 9480138 w 12191999"/>
              <a:gd name="connsiteY1131" fmla="*/ 1308554 h 5890844"/>
              <a:gd name="connsiteX1132" fmla="*/ 9474179 w 12191999"/>
              <a:gd name="connsiteY1132" fmla="*/ 1303848 h 5890844"/>
              <a:gd name="connsiteX1133" fmla="*/ 6548691 w 12191999"/>
              <a:gd name="connsiteY1133" fmla="*/ 1298331 h 5890844"/>
              <a:gd name="connsiteX1134" fmla="*/ 6533609 w 12191999"/>
              <a:gd name="connsiteY1134" fmla="*/ 1310908 h 5890844"/>
              <a:gd name="connsiteX1135" fmla="*/ 6515732 w 12191999"/>
              <a:gd name="connsiteY1135" fmla="*/ 1346210 h 5890844"/>
              <a:gd name="connsiteX1136" fmla="*/ 6533609 w 12191999"/>
              <a:gd name="connsiteY1136" fmla="*/ 1386220 h 5890844"/>
              <a:gd name="connsiteX1137" fmla="*/ 6578299 w 12191999"/>
              <a:gd name="connsiteY1137" fmla="*/ 1402695 h 5890844"/>
              <a:gd name="connsiteX1138" fmla="*/ 6578299 w 12191999"/>
              <a:gd name="connsiteY1138" fmla="*/ 1395634 h 5890844"/>
              <a:gd name="connsiteX1139" fmla="*/ 6560422 w 12191999"/>
              <a:gd name="connsiteY1139" fmla="*/ 1306201 h 5890844"/>
              <a:gd name="connsiteX1140" fmla="*/ 6548691 w 12191999"/>
              <a:gd name="connsiteY1140" fmla="*/ 1298331 h 5890844"/>
              <a:gd name="connsiteX1141" fmla="*/ 6399540 w 12191999"/>
              <a:gd name="connsiteY1141" fmla="*/ 1289726 h 5890844"/>
              <a:gd name="connsiteX1142" fmla="*/ 6372726 w 12191999"/>
              <a:gd name="connsiteY1142" fmla="*/ 1348564 h 5890844"/>
              <a:gd name="connsiteX1143" fmla="*/ 6378684 w 12191999"/>
              <a:gd name="connsiteY1143" fmla="*/ 1355624 h 5890844"/>
              <a:gd name="connsiteX1144" fmla="*/ 6399540 w 12191999"/>
              <a:gd name="connsiteY1144" fmla="*/ 1386220 h 5890844"/>
              <a:gd name="connsiteX1145" fmla="*/ 6402519 w 12191999"/>
              <a:gd name="connsiteY1145" fmla="*/ 1402695 h 5890844"/>
              <a:gd name="connsiteX1146" fmla="*/ 6417416 w 12191999"/>
              <a:gd name="connsiteY1146" fmla="*/ 1339150 h 5890844"/>
              <a:gd name="connsiteX1147" fmla="*/ 6399540 w 12191999"/>
              <a:gd name="connsiteY1147" fmla="*/ 1289726 h 5890844"/>
              <a:gd name="connsiteX1148" fmla="*/ 6439621 w 12191999"/>
              <a:gd name="connsiteY1148" fmla="*/ 1273105 h 5890844"/>
              <a:gd name="connsiteX1149" fmla="*/ 6426354 w 12191999"/>
              <a:gd name="connsiteY1149" fmla="*/ 1275605 h 5890844"/>
              <a:gd name="connsiteX1150" fmla="*/ 6438271 w 12191999"/>
              <a:gd name="connsiteY1150" fmla="*/ 1325029 h 5890844"/>
              <a:gd name="connsiteX1151" fmla="*/ 6468064 w 12191999"/>
              <a:gd name="connsiteY1151" fmla="*/ 1299140 h 5890844"/>
              <a:gd name="connsiteX1152" fmla="*/ 6471043 w 12191999"/>
              <a:gd name="connsiteY1152" fmla="*/ 1285019 h 5890844"/>
              <a:gd name="connsiteX1153" fmla="*/ 6439621 w 12191999"/>
              <a:gd name="connsiteY1153" fmla="*/ 1273105 h 5890844"/>
              <a:gd name="connsiteX1154" fmla="*/ 9545682 w 12191999"/>
              <a:gd name="connsiteY1154" fmla="*/ 1261484 h 5890844"/>
              <a:gd name="connsiteX1155" fmla="*/ 9521848 w 12191999"/>
              <a:gd name="connsiteY1155" fmla="*/ 1263838 h 5890844"/>
              <a:gd name="connsiteX1156" fmla="*/ 9533766 w 12191999"/>
              <a:gd name="connsiteY1156" fmla="*/ 1327383 h 5890844"/>
              <a:gd name="connsiteX1157" fmla="*/ 9569516 w 12191999"/>
              <a:gd name="connsiteY1157" fmla="*/ 1320321 h 5890844"/>
              <a:gd name="connsiteX1158" fmla="*/ 9581434 w 12191999"/>
              <a:gd name="connsiteY1158" fmla="*/ 1308554 h 5890844"/>
              <a:gd name="connsiteX1159" fmla="*/ 9593351 w 12191999"/>
              <a:gd name="connsiteY1159" fmla="*/ 1301494 h 5890844"/>
              <a:gd name="connsiteX1160" fmla="*/ 9545682 w 12191999"/>
              <a:gd name="connsiteY1160" fmla="*/ 1261484 h 5890844"/>
              <a:gd name="connsiteX1161" fmla="*/ 6637884 w 12191999"/>
              <a:gd name="connsiteY1161" fmla="*/ 1205000 h 5890844"/>
              <a:gd name="connsiteX1162" fmla="*/ 6622748 w 12191999"/>
              <a:gd name="connsiteY1162" fmla="*/ 1208416 h 5890844"/>
              <a:gd name="connsiteX1163" fmla="*/ 6617030 w 12191999"/>
              <a:gd name="connsiteY1163" fmla="*/ 1207354 h 5890844"/>
              <a:gd name="connsiteX1164" fmla="*/ 6614049 w 12191999"/>
              <a:gd name="connsiteY1164" fmla="*/ 1282665 h 5890844"/>
              <a:gd name="connsiteX1165" fmla="*/ 6617030 w 12191999"/>
              <a:gd name="connsiteY1165" fmla="*/ 1209706 h 5890844"/>
              <a:gd name="connsiteX1166" fmla="*/ 6622748 w 12191999"/>
              <a:gd name="connsiteY1166" fmla="*/ 1208416 h 5890844"/>
              <a:gd name="connsiteX1167" fmla="*/ 6629691 w 12191999"/>
              <a:gd name="connsiteY1167" fmla="*/ 1209706 h 5890844"/>
              <a:gd name="connsiteX1168" fmla="*/ 6637884 w 12191999"/>
              <a:gd name="connsiteY1168" fmla="*/ 1205000 h 5890844"/>
              <a:gd name="connsiteX1169" fmla="*/ 6280368 w 12191999"/>
              <a:gd name="connsiteY1169" fmla="*/ 1195586 h 5890844"/>
              <a:gd name="connsiteX1170" fmla="*/ 6280368 w 12191999"/>
              <a:gd name="connsiteY1170" fmla="*/ 1197939 h 5890844"/>
              <a:gd name="connsiteX1171" fmla="*/ 6271431 w 12191999"/>
              <a:gd name="connsiteY1171" fmla="*/ 1214414 h 5890844"/>
              <a:gd name="connsiteX1172" fmla="*/ 6283348 w 12191999"/>
              <a:gd name="connsiteY1172" fmla="*/ 1233241 h 5890844"/>
              <a:gd name="connsiteX1173" fmla="*/ 6283348 w 12191999"/>
              <a:gd name="connsiteY1173" fmla="*/ 1254424 h 5890844"/>
              <a:gd name="connsiteX1174" fmla="*/ 6271431 w 12191999"/>
              <a:gd name="connsiteY1174" fmla="*/ 1275605 h 5890844"/>
              <a:gd name="connsiteX1175" fmla="*/ 6271431 w 12191999"/>
              <a:gd name="connsiteY1175" fmla="*/ 1317969 h 5890844"/>
              <a:gd name="connsiteX1176" fmla="*/ 6307181 w 12191999"/>
              <a:gd name="connsiteY1176" fmla="*/ 1376807 h 5890844"/>
              <a:gd name="connsiteX1177" fmla="*/ 6316120 w 12191999"/>
              <a:gd name="connsiteY1177" fmla="*/ 1376807 h 5890844"/>
              <a:gd name="connsiteX1178" fmla="*/ 6316120 w 12191999"/>
              <a:gd name="connsiteY1178" fmla="*/ 1367393 h 5890844"/>
              <a:gd name="connsiteX1179" fmla="*/ 6369747 w 12191999"/>
              <a:gd name="connsiteY1179" fmla="*/ 1348564 h 5890844"/>
              <a:gd name="connsiteX1180" fmla="*/ 6351871 w 12191999"/>
              <a:gd name="connsiteY1180" fmla="*/ 1348564 h 5890844"/>
              <a:gd name="connsiteX1181" fmla="*/ 6342934 w 12191999"/>
              <a:gd name="connsiteY1181" fmla="*/ 1308554 h 5890844"/>
              <a:gd name="connsiteX1182" fmla="*/ 6342934 w 12191999"/>
              <a:gd name="connsiteY1182" fmla="*/ 1292080 h 5890844"/>
              <a:gd name="connsiteX1183" fmla="*/ 6360809 w 12191999"/>
              <a:gd name="connsiteY1183" fmla="*/ 1261484 h 5890844"/>
              <a:gd name="connsiteX1184" fmla="*/ 6351871 w 12191999"/>
              <a:gd name="connsiteY1184" fmla="*/ 1226181 h 5890844"/>
              <a:gd name="connsiteX1185" fmla="*/ 6280368 w 12191999"/>
              <a:gd name="connsiteY1185" fmla="*/ 1195586 h 5890844"/>
              <a:gd name="connsiteX1186" fmla="*/ 6879207 w 12191999"/>
              <a:gd name="connsiteY1186" fmla="*/ 1044961 h 5890844"/>
              <a:gd name="connsiteX1187" fmla="*/ 6867291 w 12191999"/>
              <a:gd name="connsiteY1187" fmla="*/ 1080263 h 5890844"/>
              <a:gd name="connsiteX1188" fmla="*/ 6879207 w 12191999"/>
              <a:gd name="connsiteY1188" fmla="*/ 1047315 h 5890844"/>
              <a:gd name="connsiteX1189" fmla="*/ 6879207 w 12191999"/>
              <a:gd name="connsiteY1189" fmla="*/ 1044961 h 5890844"/>
              <a:gd name="connsiteX1190" fmla="*/ 9498013 w 12191999"/>
              <a:gd name="connsiteY1190" fmla="*/ 1042607 h 5890844"/>
              <a:gd name="connsiteX1191" fmla="*/ 9331173 w 12191999"/>
              <a:gd name="connsiteY1191" fmla="*/ 1150869 h 5890844"/>
              <a:gd name="connsiteX1192" fmla="*/ 9316276 w 12191999"/>
              <a:gd name="connsiteY1192" fmla="*/ 1195586 h 5890844"/>
              <a:gd name="connsiteX1193" fmla="*/ 9298401 w 12191999"/>
              <a:gd name="connsiteY1193" fmla="*/ 1270898 h 5890844"/>
              <a:gd name="connsiteX1194" fmla="*/ 9304359 w 12191999"/>
              <a:gd name="connsiteY1194" fmla="*/ 1270898 h 5890844"/>
              <a:gd name="connsiteX1195" fmla="*/ 9316276 w 12191999"/>
              <a:gd name="connsiteY1195" fmla="*/ 1261484 h 5890844"/>
              <a:gd name="connsiteX1196" fmla="*/ 9331173 w 12191999"/>
              <a:gd name="connsiteY1196" fmla="*/ 1254424 h 5890844"/>
              <a:gd name="connsiteX1197" fmla="*/ 9357986 w 12191999"/>
              <a:gd name="connsiteY1197" fmla="*/ 1235595 h 5890844"/>
              <a:gd name="connsiteX1198" fmla="*/ 9378841 w 12191999"/>
              <a:gd name="connsiteY1198" fmla="*/ 1181465 h 5890844"/>
              <a:gd name="connsiteX1199" fmla="*/ 9408635 w 12191999"/>
              <a:gd name="connsiteY1199" fmla="*/ 1148515 h 5890844"/>
              <a:gd name="connsiteX1200" fmla="*/ 9426510 w 12191999"/>
              <a:gd name="connsiteY1200" fmla="*/ 1186171 h 5890844"/>
              <a:gd name="connsiteX1201" fmla="*/ 9459282 w 12191999"/>
              <a:gd name="connsiteY1201" fmla="*/ 1146162 h 5890844"/>
              <a:gd name="connsiteX1202" fmla="*/ 9495034 w 12191999"/>
              <a:gd name="connsiteY1202" fmla="*/ 1113212 h 5890844"/>
              <a:gd name="connsiteX1203" fmla="*/ 9593351 w 12191999"/>
              <a:gd name="connsiteY1203" fmla="*/ 1101445 h 5890844"/>
              <a:gd name="connsiteX1204" fmla="*/ 9605269 w 12191999"/>
              <a:gd name="connsiteY1204" fmla="*/ 1094385 h 5890844"/>
              <a:gd name="connsiteX1205" fmla="*/ 9608248 w 12191999"/>
              <a:gd name="connsiteY1205" fmla="*/ 1082617 h 5890844"/>
              <a:gd name="connsiteX1206" fmla="*/ 9578455 w 12191999"/>
              <a:gd name="connsiteY1206" fmla="*/ 1066142 h 5890844"/>
              <a:gd name="connsiteX1207" fmla="*/ 9545682 w 12191999"/>
              <a:gd name="connsiteY1207" fmla="*/ 1056728 h 5890844"/>
              <a:gd name="connsiteX1208" fmla="*/ 9498013 w 12191999"/>
              <a:gd name="connsiteY1208" fmla="*/ 1042607 h 5890844"/>
              <a:gd name="connsiteX1209" fmla="*/ 11491165 w 12191999"/>
              <a:gd name="connsiteY1209" fmla="*/ 924932 h 5890844"/>
              <a:gd name="connsiteX1210" fmla="*/ 11333263 w 12191999"/>
              <a:gd name="connsiteY1210" fmla="*/ 1000243 h 5890844"/>
              <a:gd name="connsiteX1211" fmla="*/ 11342201 w 12191999"/>
              <a:gd name="connsiteY1211" fmla="*/ 1012012 h 5890844"/>
              <a:gd name="connsiteX1212" fmla="*/ 11500104 w 12191999"/>
              <a:gd name="connsiteY1212" fmla="*/ 939052 h 5890844"/>
              <a:gd name="connsiteX1213" fmla="*/ 11491165 w 12191999"/>
              <a:gd name="connsiteY1213" fmla="*/ 924932 h 5890844"/>
              <a:gd name="connsiteX1214" fmla="*/ 11818889 w 12191999"/>
              <a:gd name="connsiteY1214" fmla="*/ 762539 h 5890844"/>
              <a:gd name="connsiteX1215" fmla="*/ 11729511 w 12191999"/>
              <a:gd name="connsiteY1215" fmla="*/ 807255 h 5890844"/>
              <a:gd name="connsiteX1216" fmla="*/ 11833786 w 12191999"/>
              <a:gd name="connsiteY1216" fmla="*/ 774307 h 5890844"/>
              <a:gd name="connsiteX1217" fmla="*/ 11818889 w 12191999"/>
              <a:gd name="connsiteY1217" fmla="*/ 762539 h 5890844"/>
              <a:gd name="connsiteX1218" fmla="*/ 9995557 w 12191999"/>
              <a:gd name="connsiteY1218" fmla="*/ 741358 h 5890844"/>
              <a:gd name="connsiteX1219" fmla="*/ 9932991 w 12191999"/>
              <a:gd name="connsiteY1219" fmla="*/ 764893 h 5890844"/>
              <a:gd name="connsiteX1220" fmla="*/ 9953847 w 12191999"/>
              <a:gd name="connsiteY1220" fmla="*/ 811963 h 5890844"/>
              <a:gd name="connsiteX1221" fmla="*/ 9962784 w 12191999"/>
              <a:gd name="connsiteY1221" fmla="*/ 840205 h 5890844"/>
              <a:gd name="connsiteX1222" fmla="*/ 10010453 w 12191999"/>
              <a:gd name="connsiteY1222" fmla="*/ 856679 h 5890844"/>
              <a:gd name="connsiteX1223" fmla="*/ 10016411 w 12191999"/>
              <a:gd name="connsiteY1223" fmla="*/ 833144 h 5890844"/>
              <a:gd name="connsiteX1224" fmla="*/ 9998536 w 12191999"/>
              <a:gd name="connsiteY1224" fmla="*/ 774307 h 5890844"/>
              <a:gd name="connsiteX1225" fmla="*/ 9995557 w 12191999"/>
              <a:gd name="connsiteY1225" fmla="*/ 764893 h 5890844"/>
              <a:gd name="connsiteX1226" fmla="*/ 9995557 w 12191999"/>
              <a:gd name="connsiteY1226" fmla="*/ 741358 h 5890844"/>
              <a:gd name="connsiteX1227" fmla="*/ 7209910 w 12191999"/>
              <a:gd name="connsiteY1227" fmla="*/ 651924 h 5890844"/>
              <a:gd name="connsiteX1228" fmla="*/ 7141386 w 12191999"/>
              <a:gd name="connsiteY1228" fmla="*/ 673105 h 5890844"/>
              <a:gd name="connsiteX1229" fmla="*/ 7054986 w 12191999"/>
              <a:gd name="connsiteY1229" fmla="*/ 708408 h 5890844"/>
              <a:gd name="connsiteX1230" fmla="*/ 7054986 w 12191999"/>
              <a:gd name="connsiteY1230" fmla="*/ 746064 h 5890844"/>
              <a:gd name="connsiteX1231" fmla="*/ 7189055 w 12191999"/>
              <a:gd name="connsiteY1231" fmla="*/ 687226 h 5890844"/>
              <a:gd name="connsiteX1232" fmla="*/ 7209910 w 12191999"/>
              <a:gd name="connsiteY1232" fmla="*/ 651924 h 5890844"/>
              <a:gd name="connsiteX1233" fmla="*/ 12122115 w 12191999"/>
              <a:gd name="connsiteY1233" fmla="*/ 613733 h 5890844"/>
              <a:gd name="connsiteX1234" fmla="*/ 12090005 w 12191999"/>
              <a:gd name="connsiteY1234" fmla="*/ 626035 h 5890844"/>
              <a:gd name="connsiteX1235" fmla="*/ 12054254 w 12191999"/>
              <a:gd name="connsiteY1235" fmla="*/ 654278 h 5890844"/>
              <a:gd name="connsiteX1236" fmla="*/ 12116819 w 12191999"/>
              <a:gd name="connsiteY1236" fmla="*/ 640156 h 5890844"/>
              <a:gd name="connsiteX1237" fmla="*/ 12131715 w 12191999"/>
              <a:gd name="connsiteY1237" fmla="*/ 633095 h 5890844"/>
              <a:gd name="connsiteX1238" fmla="*/ 12140653 w 12191999"/>
              <a:gd name="connsiteY1238" fmla="*/ 630743 h 5890844"/>
              <a:gd name="connsiteX1239" fmla="*/ 12131483 w 12191999"/>
              <a:gd name="connsiteY1239" fmla="*/ 613790 h 5890844"/>
              <a:gd name="connsiteX1240" fmla="*/ 12122115 w 12191999"/>
              <a:gd name="connsiteY1240" fmla="*/ 613733 h 5890844"/>
              <a:gd name="connsiteX1241" fmla="*/ 9906177 w 12191999"/>
              <a:gd name="connsiteY1241" fmla="*/ 604854 h 5890844"/>
              <a:gd name="connsiteX1242" fmla="*/ 9795944 w 12191999"/>
              <a:gd name="connsiteY1242" fmla="*/ 630743 h 5890844"/>
              <a:gd name="connsiteX1243" fmla="*/ 9676772 w 12191999"/>
              <a:gd name="connsiteY1243" fmla="*/ 668399 h 5890844"/>
              <a:gd name="connsiteX1244" fmla="*/ 9623144 w 12191999"/>
              <a:gd name="connsiteY1244" fmla="*/ 680166 h 5890844"/>
              <a:gd name="connsiteX1245" fmla="*/ 9581434 w 12191999"/>
              <a:gd name="connsiteY1245" fmla="*/ 706055 h 5890844"/>
              <a:gd name="connsiteX1246" fmla="*/ 9500992 w 12191999"/>
              <a:gd name="connsiteY1246" fmla="*/ 727237 h 5890844"/>
              <a:gd name="connsiteX1247" fmla="*/ 9426510 w 12191999"/>
              <a:gd name="connsiteY1247" fmla="*/ 753125 h 5890844"/>
              <a:gd name="connsiteX1248" fmla="*/ 9414593 w 12191999"/>
              <a:gd name="connsiteY1248" fmla="*/ 762539 h 5890844"/>
              <a:gd name="connsiteX1249" fmla="*/ 9399697 w 12191999"/>
              <a:gd name="connsiteY1249" fmla="*/ 762539 h 5890844"/>
              <a:gd name="connsiteX1250" fmla="*/ 9393739 w 12191999"/>
              <a:gd name="connsiteY1250" fmla="*/ 767247 h 5890844"/>
              <a:gd name="connsiteX1251" fmla="*/ 9387779 w 12191999"/>
              <a:gd name="connsiteY1251" fmla="*/ 774307 h 5890844"/>
              <a:gd name="connsiteX1252" fmla="*/ 9384800 w 12191999"/>
              <a:gd name="connsiteY1252" fmla="*/ 774307 h 5890844"/>
              <a:gd name="connsiteX1253" fmla="*/ 9366925 w 12191999"/>
              <a:gd name="connsiteY1253" fmla="*/ 774307 h 5890844"/>
              <a:gd name="connsiteX1254" fmla="*/ 9331173 w 12191999"/>
              <a:gd name="connsiteY1254" fmla="*/ 790782 h 5890844"/>
              <a:gd name="connsiteX1255" fmla="*/ 9253710 w 12191999"/>
              <a:gd name="connsiteY1255" fmla="*/ 809609 h 5890844"/>
              <a:gd name="connsiteX1256" fmla="*/ 9128579 w 12191999"/>
              <a:gd name="connsiteY1256" fmla="*/ 849619 h 5890844"/>
              <a:gd name="connsiteX1257" fmla="*/ 9125600 w 12191999"/>
              <a:gd name="connsiteY1257" fmla="*/ 854326 h 5890844"/>
              <a:gd name="connsiteX1258" fmla="*/ 9045159 w 12191999"/>
              <a:gd name="connsiteY1258" fmla="*/ 877861 h 5890844"/>
              <a:gd name="connsiteX1259" fmla="*/ 9033243 w 12191999"/>
              <a:gd name="connsiteY1259" fmla="*/ 877861 h 5890844"/>
              <a:gd name="connsiteX1260" fmla="*/ 8961739 w 12191999"/>
              <a:gd name="connsiteY1260" fmla="*/ 906103 h 5890844"/>
              <a:gd name="connsiteX1261" fmla="*/ 8905132 w 12191999"/>
              <a:gd name="connsiteY1261" fmla="*/ 920224 h 5890844"/>
              <a:gd name="connsiteX1262" fmla="*/ 8902153 w 12191999"/>
              <a:gd name="connsiteY1262" fmla="*/ 924932 h 5890844"/>
              <a:gd name="connsiteX1263" fmla="*/ 8881299 w 12191999"/>
              <a:gd name="connsiteY1263" fmla="*/ 927284 h 5890844"/>
              <a:gd name="connsiteX1264" fmla="*/ 8866402 w 12191999"/>
              <a:gd name="connsiteY1264" fmla="*/ 931992 h 5890844"/>
              <a:gd name="connsiteX1265" fmla="*/ 8818733 w 12191999"/>
              <a:gd name="connsiteY1265" fmla="*/ 953173 h 5890844"/>
              <a:gd name="connsiteX1266" fmla="*/ 8639974 w 12191999"/>
              <a:gd name="connsiteY1266" fmla="*/ 1000243 h 5890844"/>
              <a:gd name="connsiteX1267" fmla="*/ 8636995 w 12191999"/>
              <a:gd name="connsiteY1267" fmla="*/ 1004951 h 5890844"/>
              <a:gd name="connsiteX1268" fmla="*/ 8535699 w 12191999"/>
              <a:gd name="connsiteY1268" fmla="*/ 1028486 h 5890844"/>
              <a:gd name="connsiteX1269" fmla="*/ 8532719 w 12191999"/>
              <a:gd name="connsiteY1269" fmla="*/ 1035547 h 5890844"/>
              <a:gd name="connsiteX1270" fmla="*/ 8318210 w 12191999"/>
              <a:gd name="connsiteY1270" fmla="*/ 1092031 h 5890844"/>
              <a:gd name="connsiteX1271" fmla="*/ 8306293 w 12191999"/>
              <a:gd name="connsiteY1271" fmla="*/ 1101445 h 5890844"/>
              <a:gd name="connsiteX1272" fmla="*/ 8270542 w 12191999"/>
              <a:gd name="connsiteY1272" fmla="*/ 1103798 h 5890844"/>
              <a:gd name="connsiteX1273" fmla="*/ 8273521 w 12191999"/>
              <a:gd name="connsiteY1273" fmla="*/ 1106152 h 5890844"/>
              <a:gd name="connsiteX1274" fmla="*/ 8273521 w 12191999"/>
              <a:gd name="connsiteY1274" fmla="*/ 1108506 h 5890844"/>
              <a:gd name="connsiteX1275" fmla="*/ 8219893 w 12191999"/>
              <a:gd name="connsiteY1275" fmla="*/ 1127334 h 5890844"/>
              <a:gd name="connsiteX1276" fmla="*/ 8210955 w 12191999"/>
              <a:gd name="connsiteY1276" fmla="*/ 1132041 h 5890844"/>
              <a:gd name="connsiteX1277" fmla="*/ 8210955 w 12191999"/>
              <a:gd name="connsiteY1277" fmla="*/ 1129687 h 5890844"/>
              <a:gd name="connsiteX1278" fmla="*/ 8213935 w 12191999"/>
              <a:gd name="connsiteY1278" fmla="*/ 1127334 h 5890844"/>
              <a:gd name="connsiteX1279" fmla="*/ 8187122 w 12191999"/>
              <a:gd name="connsiteY1279" fmla="*/ 1134395 h 5890844"/>
              <a:gd name="connsiteX1280" fmla="*/ 8175204 w 12191999"/>
              <a:gd name="connsiteY1280" fmla="*/ 1141455 h 5890844"/>
              <a:gd name="connsiteX1281" fmla="*/ 8115617 w 12191999"/>
              <a:gd name="connsiteY1281" fmla="*/ 1150869 h 5890844"/>
              <a:gd name="connsiteX1282" fmla="*/ 8079866 w 12191999"/>
              <a:gd name="connsiteY1282" fmla="*/ 1157930 h 5890844"/>
              <a:gd name="connsiteX1283" fmla="*/ 8044114 w 12191999"/>
              <a:gd name="connsiteY1283" fmla="*/ 1157930 h 5890844"/>
              <a:gd name="connsiteX1284" fmla="*/ 8008363 w 12191999"/>
              <a:gd name="connsiteY1284" fmla="*/ 1188525 h 5890844"/>
              <a:gd name="connsiteX1285" fmla="*/ 7984528 w 12191999"/>
              <a:gd name="connsiteY1285" fmla="*/ 1190879 h 5890844"/>
              <a:gd name="connsiteX1286" fmla="*/ 7972611 w 12191999"/>
              <a:gd name="connsiteY1286" fmla="*/ 1188525 h 5890844"/>
              <a:gd name="connsiteX1287" fmla="*/ 7960694 w 12191999"/>
              <a:gd name="connsiteY1287" fmla="*/ 1197939 h 5890844"/>
              <a:gd name="connsiteX1288" fmla="*/ 7889191 w 12191999"/>
              <a:gd name="connsiteY1288" fmla="*/ 1216767 h 5890844"/>
              <a:gd name="connsiteX1289" fmla="*/ 7853440 w 12191999"/>
              <a:gd name="connsiteY1289" fmla="*/ 1280313 h 5890844"/>
              <a:gd name="connsiteX1290" fmla="*/ 7865356 w 12191999"/>
              <a:gd name="connsiteY1290" fmla="*/ 1353271 h 5890844"/>
              <a:gd name="connsiteX1291" fmla="*/ 7841522 w 12191999"/>
              <a:gd name="connsiteY1291" fmla="*/ 1367393 h 5890844"/>
              <a:gd name="connsiteX1292" fmla="*/ 7829605 w 12191999"/>
              <a:gd name="connsiteY1292" fmla="*/ 1386220 h 5890844"/>
              <a:gd name="connsiteX1293" fmla="*/ 7820667 w 12191999"/>
              <a:gd name="connsiteY1293" fmla="*/ 1395634 h 5890844"/>
              <a:gd name="connsiteX1294" fmla="*/ 7820667 w 12191999"/>
              <a:gd name="connsiteY1294" fmla="*/ 1428584 h 5890844"/>
              <a:gd name="connsiteX1295" fmla="*/ 7832584 w 12191999"/>
              <a:gd name="connsiteY1295" fmla="*/ 1536846 h 5890844"/>
              <a:gd name="connsiteX1296" fmla="*/ 7865356 w 12191999"/>
              <a:gd name="connsiteY1296" fmla="*/ 1847509 h 5890844"/>
              <a:gd name="connsiteX1297" fmla="*/ 7877273 w 12191999"/>
              <a:gd name="connsiteY1297" fmla="*/ 1899286 h 5890844"/>
              <a:gd name="connsiteX1298" fmla="*/ 8059010 w 12191999"/>
              <a:gd name="connsiteY1298" fmla="*/ 1783965 h 5890844"/>
              <a:gd name="connsiteX1299" fmla="*/ 8091784 w 12191999"/>
              <a:gd name="connsiteY1299" fmla="*/ 1762782 h 5890844"/>
              <a:gd name="connsiteX1300" fmla="*/ 8270542 w 12191999"/>
              <a:gd name="connsiteY1300" fmla="*/ 1649813 h 5890844"/>
              <a:gd name="connsiteX1301" fmla="*/ 8309272 w 12191999"/>
              <a:gd name="connsiteY1301" fmla="*/ 1623926 h 5890844"/>
              <a:gd name="connsiteX1302" fmla="*/ 8348003 w 12191999"/>
              <a:gd name="connsiteY1302" fmla="*/ 1600391 h 5890844"/>
              <a:gd name="connsiteX1303" fmla="*/ 8416527 w 12191999"/>
              <a:gd name="connsiteY1303" fmla="*/ 1558027 h 5890844"/>
              <a:gd name="connsiteX1304" fmla="*/ 8607202 w 12191999"/>
              <a:gd name="connsiteY1304" fmla="*/ 1435644 h 5890844"/>
              <a:gd name="connsiteX1305" fmla="*/ 8726374 w 12191999"/>
              <a:gd name="connsiteY1305" fmla="*/ 1360331 h 5890844"/>
              <a:gd name="connsiteX1306" fmla="*/ 8818733 w 12191999"/>
              <a:gd name="connsiteY1306" fmla="*/ 1301494 h 5890844"/>
              <a:gd name="connsiteX1307" fmla="*/ 8893215 w 12191999"/>
              <a:gd name="connsiteY1307" fmla="*/ 1254424 h 5890844"/>
              <a:gd name="connsiteX1308" fmla="*/ 8920028 w 12191999"/>
              <a:gd name="connsiteY1308" fmla="*/ 1235595 h 5890844"/>
              <a:gd name="connsiteX1309" fmla="*/ 8937905 w 12191999"/>
              <a:gd name="connsiteY1309" fmla="*/ 1216767 h 5890844"/>
              <a:gd name="connsiteX1310" fmla="*/ 8949823 w 12191999"/>
              <a:gd name="connsiteY1310" fmla="*/ 1214414 h 5890844"/>
              <a:gd name="connsiteX1311" fmla="*/ 9024305 w 12191999"/>
              <a:gd name="connsiteY1311" fmla="*/ 1169697 h 5890844"/>
              <a:gd name="connsiteX1312" fmla="*/ 9104746 w 12191999"/>
              <a:gd name="connsiteY1312" fmla="*/ 1120274 h 5890844"/>
              <a:gd name="connsiteX1313" fmla="*/ 9104746 w 12191999"/>
              <a:gd name="connsiteY1313" fmla="*/ 1117920 h 5890844"/>
              <a:gd name="connsiteX1314" fmla="*/ 9128579 w 12191999"/>
              <a:gd name="connsiteY1314" fmla="*/ 1103798 h 5890844"/>
              <a:gd name="connsiteX1315" fmla="*/ 9191145 w 12191999"/>
              <a:gd name="connsiteY1315" fmla="*/ 1066142 h 5890844"/>
              <a:gd name="connsiteX1316" fmla="*/ 9426510 w 12191999"/>
              <a:gd name="connsiteY1316" fmla="*/ 915517 h 5890844"/>
              <a:gd name="connsiteX1317" fmla="*/ 9596330 w 12191999"/>
              <a:gd name="connsiteY1317" fmla="*/ 809609 h 5890844"/>
              <a:gd name="connsiteX1318" fmla="*/ 9885323 w 12191999"/>
              <a:gd name="connsiteY1318" fmla="*/ 628389 h 5890844"/>
              <a:gd name="connsiteX1319" fmla="*/ 9906177 w 12191999"/>
              <a:gd name="connsiteY1319" fmla="*/ 604854 h 5890844"/>
              <a:gd name="connsiteX1320" fmla="*/ 7388668 w 12191999"/>
              <a:gd name="connsiteY1320" fmla="*/ 548369 h 5890844"/>
              <a:gd name="connsiteX1321" fmla="*/ 7257579 w 12191999"/>
              <a:gd name="connsiteY1321" fmla="*/ 647216 h 5890844"/>
              <a:gd name="connsiteX1322" fmla="*/ 7352917 w 12191999"/>
              <a:gd name="connsiteY1322" fmla="*/ 602500 h 5890844"/>
              <a:gd name="connsiteX1323" fmla="*/ 7388668 w 12191999"/>
              <a:gd name="connsiteY1323" fmla="*/ 586025 h 5890844"/>
              <a:gd name="connsiteX1324" fmla="*/ 7391647 w 12191999"/>
              <a:gd name="connsiteY1324" fmla="*/ 578965 h 5890844"/>
              <a:gd name="connsiteX1325" fmla="*/ 7388668 w 12191999"/>
              <a:gd name="connsiteY1325" fmla="*/ 548369 h 5890844"/>
              <a:gd name="connsiteX1326" fmla="*/ 7460171 w 12191999"/>
              <a:gd name="connsiteY1326" fmla="*/ 473057 h 5890844"/>
              <a:gd name="connsiteX1327" fmla="*/ 7436338 w 12191999"/>
              <a:gd name="connsiteY1327" fmla="*/ 482471 h 5890844"/>
              <a:gd name="connsiteX1328" fmla="*/ 7460171 w 12191999"/>
              <a:gd name="connsiteY1328" fmla="*/ 473057 h 5890844"/>
              <a:gd name="connsiteX1329" fmla="*/ 10696810 w 12191999"/>
              <a:gd name="connsiteY1329" fmla="*/ 298308 h 5890844"/>
              <a:gd name="connsiteX1330" fmla="*/ 10692713 w 12191999"/>
              <a:gd name="connsiteY1330" fmla="*/ 303603 h 5890844"/>
              <a:gd name="connsiteX1331" fmla="*/ 10677817 w 12191999"/>
              <a:gd name="connsiteY1331" fmla="*/ 310665 h 5890844"/>
              <a:gd name="connsiteX1332" fmla="*/ 10645045 w 12191999"/>
              <a:gd name="connsiteY1332" fmla="*/ 331846 h 5890844"/>
              <a:gd name="connsiteX1333" fmla="*/ 10630147 w 12191999"/>
              <a:gd name="connsiteY1333" fmla="*/ 338906 h 5890844"/>
              <a:gd name="connsiteX1334" fmla="*/ 10510976 w 12191999"/>
              <a:gd name="connsiteY1334" fmla="*/ 414218 h 5890844"/>
              <a:gd name="connsiteX1335" fmla="*/ 10496080 w 12191999"/>
              <a:gd name="connsiteY1335" fmla="*/ 435401 h 5890844"/>
              <a:gd name="connsiteX1336" fmla="*/ 10481183 w 12191999"/>
              <a:gd name="connsiteY1336" fmla="*/ 470704 h 5890844"/>
              <a:gd name="connsiteX1337" fmla="*/ 10442452 w 12191999"/>
              <a:gd name="connsiteY1337" fmla="*/ 510712 h 5890844"/>
              <a:gd name="connsiteX1338" fmla="*/ 10442452 w 12191999"/>
              <a:gd name="connsiteY1338" fmla="*/ 555430 h 5890844"/>
              <a:gd name="connsiteX1339" fmla="*/ 10430535 w 12191999"/>
              <a:gd name="connsiteY1339" fmla="*/ 593086 h 5890844"/>
              <a:gd name="connsiteX1340" fmla="*/ 10543748 w 12191999"/>
              <a:gd name="connsiteY1340" fmla="*/ 501299 h 5890844"/>
              <a:gd name="connsiteX1341" fmla="*/ 10591417 w 12191999"/>
              <a:gd name="connsiteY1341" fmla="*/ 454229 h 5890844"/>
              <a:gd name="connsiteX1342" fmla="*/ 10564604 w 12191999"/>
              <a:gd name="connsiteY1342" fmla="*/ 437753 h 5890844"/>
              <a:gd name="connsiteX1343" fmla="*/ 10594396 w 12191999"/>
              <a:gd name="connsiteY1343" fmla="*/ 425986 h 5890844"/>
              <a:gd name="connsiteX1344" fmla="*/ 10594396 w 12191999"/>
              <a:gd name="connsiteY1344" fmla="*/ 451875 h 5890844"/>
              <a:gd name="connsiteX1345" fmla="*/ 10630147 w 12191999"/>
              <a:gd name="connsiteY1345" fmla="*/ 475410 h 5890844"/>
              <a:gd name="connsiteX1346" fmla="*/ 10656961 w 12191999"/>
              <a:gd name="connsiteY1346" fmla="*/ 433047 h 5890844"/>
              <a:gd name="connsiteX1347" fmla="*/ 10642065 w 12191999"/>
              <a:gd name="connsiteY1347" fmla="*/ 397745 h 5890844"/>
              <a:gd name="connsiteX1348" fmla="*/ 10665899 w 12191999"/>
              <a:gd name="connsiteY1348" fmla="*/ 376562 h 5890844"/>
              <a:gd name="connsiteX1349" fmla="*/ 10725485 w 12191999"/>
              <a:gd name="connsiteY1349" fmla="*/ 381270 h 5890844"/>
              <a:gd name="connsiteX1350" fmla="*/ 10770174 w 12191999"/>
              <a:gd name="connsiteY1350" fmla="*/ 393037 h 5890844"/>
              <a:gd name="connsiteX1351" fmla="*/ 10841679 w 12191999"/>
              <a:gd name="connsiteY1351" fmla="*/ 350674 h 5890844"/>
              <a:gd name="connsiteX1352" fmla="*/ 10823802 w 12191999"/>
              <a:gd name="connsiteY1352" fmla="*/ 329492 h 5890844"/>
              <a:gd name="connsiteX1353" fmla="*/ 10773155 w 12191999"/>
              <a:gd name="connsiteY1353" fmla="*/ 313018 h 5890844"/>
              <a:gd name="connsiteX1354" fmla="*/ 10740381 w 12191999"/>
              <a:gd name="connsiteY1354" fmla="*/ 310665 h 5890844"/>
              <a:gd name="connsiteX1355" fmla="*/ 10713568 w 12191999"/>
              <a:gd name="connsiteY1355" fmla="*/ 305957 h 5890844"/>
              <a:gd name="connsiteX1356" fmla="*/ 10698671 w 12191999"/>
              <a:gd name="connsiteY1356" fmla="*/ 303603 h 5890844"/>
              <a:gd name="connsiteX1357" fmla="*/ 10696810 w 12191999"/>
              <a:gd name="connsiteY1357" fmla="*/ 298308 h 5890844"/>
              <a:gd name="connsiteX1358" fmla="*/ 10248797 w 12191999"/>
              <a:gd name="connsiteY1358" fmla="*/ 294189 h 5890844"/>
              <a:gd name="connsiteX1359" fmla="*/ 10233901 w 12191999"/>
              <a:gd name="connsiteY1359" fmla="*/ 298897 h 5890844"/>
              <a:gd name="connsiteX1360" fmla="*/ 10248797 w 12191999"/>
              <a:gd name="connsiteY1360" fmla="*/ 310665 h 5890844"/>
              <a:gd name="connsiteX1361" fmla="*/ 10248797 w 12191999"/>
              <a:gd name="connsiteY1361" fmla="*/ 294189 h 5890844"/>
              <a:gd name="connsiteX1362" fmla="*/ 10665899 w 12191999"/>
              <a:gd name="connsiteY1362" fmla="*/ 263594 h 5890844"/>
              <a:gd name="connsiteX1363" fmla="*/ 10668878 w 12191999"/>
              <a:gd name="connsiteY1363" fmla="*/ 265947 h 5890844"/>
              <a:gd name="connsiteX1364" fmla="*/ 10665899 w 12191999"/>
              <a:gd name="connsiteY1364" fmla="*/ 263594 h 5890844"/>
              <a:gd name="connsiteX1365" fmla="*/ 8142431 w 12191999"/>
              <a:gd name="connsiteY1365" fmla="*/ 178868 h 5890844"/>
              <a:gd name="connsiteX1366" fmla="*/ 8100721 w 12191999"/>
              <a:gd name="connsiteY1366" fmla="*/ 190636 h 5890844"/>
              <a:gd name="connsiteX1367" fmla="*/ 8124556 w 12191999"/>
              <a:gd name="connsiteY1367" fmla="*/ 225938 h 5890844"/>
              <a:gd name="connsiteX1368" fmla="*/ 8160308 w 12191999"/>
              <a:gd name="connsiteY1368" fmla="*/ 207109 h 5890844"/>
              <a:gd name="connsiteX1369" fmla="*/ 8142431 w 12191999"/>
              <a:gd name="connsiteY1369" fmla="*/ 178868 h 5890844"/>
              <a:gd name="connsiteX1370" fmla="*/ 11434793 w 12191999"/>
              <a:gd name="connsiteY1370" fmla="*/ 29566 h 5890844"/>
              <a:gd name="connsiteX1371" fmla="*/ 11416683 w 12191999"/>
              <a:gd name="connsiteY1371" fmla="*/ 37656 h 5890844"/>
              <a:gd name="connsiteX1372" fmla="*/ 11392849 w 12191999"/>
              <a:gd name="connsiteY1372" fmla="*/ 49424 h 5890844"/>
              <a:gd name="connsiteX1373" fmla="*/ 11389870 w 12191999"/>
              <a:gd name="connsiteY1373" fmla="*/ 65899 h 5890844"/>
              <a:gd name="connsiteX1374" fmla="*/ 11404766 w 12191999"/>
              <a:gd name="connsiteY1374" fmla="*/ 115323 h 5890844"/>
              <a:gd name="connsiteX1375" fmla="*/ 11452436 w 12191999"/>
              <a:gd name="connsiteY1375" fmla="*/ 124737 h 5890844"/>
              <a:gd name="connsiteX1376" fmla="*/ 11491165 w 12191999"/>
              <a:gd name="connsiteY1376" fmla="*/ 124737 h 5890844"/>
              <a:gd name="connsiteX1377" fmla="*/ 11452436 w 12191999"/>
              <a:gd name="connsiteY1377" fmla="*/ 122383 h 5890844"/>
              <a:gd name="connsiteX1378" fmla="*/ 11476269 w 12191999"/>
              <a:gd name="connsiteY1378" fmla="*/ 96494 h 5890844"/>
              <a:gd name="connsiteX1379" fmla="*/ 11476269 w 12191999"/>
              <a:gd name="connsiteY1379" fmla="*/ 49424 h 5890844"/>
              <a:gd name="connsiteX1380" fmla="*/ 11434793 w 12191999"/>
              <a:gd name="connsiteY1380" fmla="*/ 29566 h 5890844"/>
              <a:gd name="connsiteX1381" fmla="*/ 12161509 w 12191999"/>
              <a:gd name="connsiteY1381" fmla="*/ 0 h 5890844"/>
              <a:gd name="connsiteX1382" fmla="*/ 12191302 w 12191999"/>
              <a:gd name="connsiteY1382" fmla="*/ 25889 h 5890844"/>
              <a:gd name="connsiteX1383" fmla="*/ 12191302 w 12191999"/>
              <a:gd name="connsiteY1383" fmla="*/ 162393 h 5890844"/>
              <a:gd name="connsiteX1384" fmla="*/ 12191302 w 12191999"/>
              <a:gd name="connsiteY1384" fmla="*/ 218877 h 5890844"/>
              <a:gd name="connsiteX1385" fmla="*/ 12191302 w 12191999"/>
              <a:gd name="connsiteY1385" fmla="*/ 416572 h 5890844"/>
              <a:gd name="connsiteX1386" fmla="*/ 12191302 w 12191999"/>
              <a:gd name="connsiteY1386" fmla="*/ 454229 h 5890844"/>
              <a:gd name="connsiteX1387" fmla="*/ 12191302 w 12191999"/>
              <a:gd name="connsiteY1387" fmla="*/ 538955 h 5890844"/>
              <a:gd name="connsiteX1388" fmla="*/ 12191302 w 12191999"/>
              <a:gd name="connsiteY1388" fmla="*/ 651924 h 5890844"/>
              <a:gd name="connsiteX1389" fmla="*/ 12191302 w 12191999"/>
              <a:gd name="connsiteY1389" fmla="*/ 689580 h 5890844"/>
              <a:gd name="connsiteX1390" fmla="*/ 12191302 w 12191999"/>
              <a:gd name="connsiteY1390" fmla="*/ 840205 h 5890844"/>
              <a:gd name="connsiteX1391" fmla="*/ 12191302 w 12191999"/>
              <a:gd name="connsiteY1391" fmla="*/ 906103 h 5890844"/>
              <a:gd name="connsiteX1392" fmla="*/ 12191302 w 12191999"/>
              <a:gd name="connsiteY1392" fmla="*/ 972002 h 5890844"/>
              <a:gd name="connsiteX1393" fmla="*/ 12191302 w 12191999"/>
              <a:gd name="connsiteY1393" fmla="*/ 1094385 h 5890844"/>
              <a:gd name="connsiteX1394" fmla="*/ 12191302 w 12191999"/>
              <a:gd name="connsiteY1394" fmla="*/ 1263838 h 5890844"/>
              <a:gd name="connsiteX1395" fmla="*/ 12191302 w 12191999"/>
              <a:gd name="connsiteY1395" fmla="*/ 1339150 h 5890844"/>
              <a:gd name="connsiteX1396" fmla="*/ 12191302 w 12191999"/>
              <a:gd name="connsiteY1396" fmla="*/ 1348564 h 5890844"/>
              <a:gd name="connsiteX1397" fmla="*/ 12191302 w 12191999"/>
              <a:gd name="connsiteY1397" fmla="*/ 1376807 h 5890844"/>
              <a:gd name="connsiteX1398" fmla="*/ 12191302 w 12191999"/>
              <a:gd name="connsiteY1398" fmla="*/ 1489775 h 5890844"/>
              <a:gd name="connsiteX1399" fmla="*/ 12191302 w 12191999"/>
              <a:gd name="connsiteY1399" fmla="*/ 1574502 h 5890844"/>
              <a:gd name="connsiteX1400" fmla="*/ 12191302 w 12191999"/>
              <a:gd name="connsiteY1400" fmla="*/ 1678056 h 5890844"/>
              <a:gd name="connsiteX1401" fmla="*/ 12191302 w 12191999"/>
              <a:gd name="connsiteY1401" fmla="*/ 1706298 h 5890844"/>
              <a:gd name="connsiteX1402" fmla="*/ 12191302 w 12191999"/>
              <a:gd name="connsiteY1402" fmla="*/ 1772196 h 5890844"/>
              <a:gd name="connsiteX1403" fmla="*/ 12191302 w 12191999"/>
              <a:gd name="connsiteY1403" fmla="*/ 1866337 h 5890844"/>
              <a:gd name="connsiteX1404" fmla="*/ 12191302 w 12191999"/>
              <a:gd name="connsiteY1404" fmla="*/ 1979306 h 5890844"/>
              <a:gd name="connsiteX1405" fmla="*/ 12191302 w 12191999"/>
              <a:gd name="connsiteY1405" fmla="*/ 2101689 h 5890844"/>
              <a:gd name="connsiteX1406" fmla="*/ 12191302 w 12191999"/>
              <a:gd name="connsiteY1406" fmla="*/ 2139346 h 5890844"/>
              <a:gd name="connsiteX1407" fmla="*/ 12191302 w 12191999"/>
              <a:gd name="connsiteY1407" fmla="*/ 2252313 h 5890844"/>
              <a:gd name="connsiteX1408" fmla="*/ 12191302 w 12191999"/>
              <a:gd name="connsiteY1408" fmla="*/ 2318212 h 5890844"/>
              <a:gd name="connsiteX1409" fmla="*/ 12191302 w 12191999"/>
              <a:gd name="connsiteY1409" fmla="*/ 2355868 h 5890844"/>
              <a:gd name="connsiteX1410" fmla="*/ 12113840 w 12191999"/>
              <a:gd name="connsiteY1410" fmla="*/ 2381757 h 5890844"/>
              <a:gd name="connsiteX1411" fmla="*/ 11285595 w 12191999"/>
              <a:gd name="connsiteY1411" fmla="*/ 2635936 h 5890844"/>
              <a:gd name="connsiteX1412" fmla="*/ 10409680 w 12191999"/>
              <a:gd name="connsiteY1412" fmla="*/ 2908944 h 5890844"/>
              <a:gd name="connsiteX1413" fmla="*/ 9581434 w 12191999"/>
              <a:gd name="connsiteY1413" fmla="*/ 3165477 h 5890844"/>
              <a:gd name="connsiteX1414" fmla="*/ 9286483 w 12191999"/>
              <a:gd name="connsiteY1414" fmla="*/ 3259617 h 5890844"/>
              <a:gd name="connsiteX1415" fmla="*/ 9238814 w 12191999"/>
              <a:gd name="connsiteY1415" fmla="*/ 3278445 h 5890844"/>
              <a:gd name="connsiteX1416" fmla="*/ 8675726 w 12191999"/>
              <a:gd name="connsiteY1416" fmla="*/ 3457313 h 5890844"/>
              <a:gd name="connsiteX1417" fmla="*/ 8592306 w 12191999"/>
              <a:gd name="connsiteY1417" fmla="*/ 3485555 h 5890844"/>
              <a:gd name="connsiteX1418" fmla="*/ 8535699 w 12191999"/>
              <a:gd name="connsiteY1418" fmla="*/ 3504383 h 5890844"/>
              <a:gd name="connsiteX1419" fmla="*/ 8508886 w 12191999"/>
              <a:gd name="connsiteY1419" fmla="*/ 3511443 h 5890844"/>
              <a:gd name="connsiteX1420" fmla="*/ 8473133 w 12191999"/>
              <a:gd name="connsiteY1420" fmla="*/ 3542039 h 5890844"/>
              <a:gd name="connsiteX1421" fmla="*/ 8604223 w 12191999"/>
              <a:gd name="connsiteY1421" fmla="*/ 3605584 h 5890844"/>
              <a:gd name="connsiteX1422" fmla="*/ 8663809 w 12191999"/>
              <a:gd name="connsiteY1422" fmla="*/ 3542039 h 5890844"/>
              <a:gd name="connsiteX1423" fmla="*/ 8663809 w 12191999"/>
              <a:gd name="connsiteY1423" fmla="*/ 3598523 h 5890844"/>
              <a:gd name="connsiteX1424" fmla="*/ 8657850 w 12191999"/>
              <a:gd name="connsiteY1424" fmla="*/ 3633826 h 5890844"/>
              <a:gd name="connsiteX1425" fmla="*/ 8556554 w 12191999"/>
              <a:gd name="connsiteY1425" fmla="*/ 3626766 h 5890844"/>
              <a:gd name="connsiteX1426" fmla="*/ 8493989 w 12191999"/>
              <a:gd name="connsiteY1426" fmla="*/ 3636179 h 5890844"/>
              <a:gd name="connsiteX1427" fmla="*/ 8353962 w 12191999"/>
              <a:gd name="connsiteY1427" fmla="*/ 3730321 h 5890844"/>
              <a:gd name="connsiteX1428" fmla="*/ 8240748 w 12191999"/>
              <a:gd name="connsiteY1428" fmla="*/ 3793865 h 5890844"/>
              <a:gd name="connsiteX1429" fmla="*/ 8163287 w 12191999"/>
              <a:gd name="connsiteY1429" fmla="*/ 3852704 h 5890844"/>
              <a:gd name="connsiteX1430" fmla="*/ 8163287 w 12191999"/>
              <a:gd name="connsiteY1430" fmla="*/ 3888006 h 5890844"/>
              <a:gd name="connsiteX1431" fmla="*/ 8163287 w 12191999"/>
              <a:gd name="connsiteY1431" fmla="*/ 3899774 h 5890844"/>
              <a:gd name="connsiteX1432" fmla="*/ 8160308 w 12191999"/>
              <a:gd name="connsiteY1432" fmla="*/ 4040984 h 5890844"/>
              <a:gd name="connsiteX1433" fmla="*/ 8157327 w 12191999"/>
              <a:gd name="connsiteY1433" fmla="*/ 4050398 h 5890844"/>
              <a:gd name="connsiteX1434" fmla="*/ 8160308 w 12191999"/>
              <a:gd name="connsiteY1434" fmla="*/ 4076286 h 5890844"/>
              <a:gd name="connsiteX1435" fmla="*/ 8175204 w 12191999"/>
              <a:gd name="connsiteY1435" fmla="*/ 4139832 h 5890844"/>
              <a:gd name="connsiteX1436" fmla="*/ 8199038 w 12191999"/>
              <a:gd name="connsiteY1436" fmla="*/ 4295163 h 5890844"/>
              <a:gd name="connsiteX1437" fmla="*/ 8193080 w 12191999"/>
              <a:gd name="connsiteY1437" fmla="*/ 4361062 h 5890844"/>
              <a:gd name="connsiteX1438" fmla="*/ 8196059 w 12191999"/>
              <a:gd name="connsiteY1438" fmla="*/ 4370476 h 5890844"/>
              <a:gd name="connsiteX1439" fmla="*/ 8202018 w 12191999"/>
              <a:gd name="connsiteY1439" fmla="*/ 4410486 h 5890844"/>
              <a:gd name="connsiteX1440" fmla="*/ 8246707 w 12191999"/>
              <a:gd name="connsiteY1440" fmla="*/ 4707029 h 5890844"/>
              <a:gd name="connsiteX1441" fmla="*/ 8294375 w 12191999"/>
              <a:gd name="connsiteY1441" fmla="*/ 4925906 h 5890844"/>
              <a:gd name="connsiteX1442" fmla="*/ 8333107 w 12191999"/>
              <a:gd name="connsiteY1442" fmla="*/ 5057702 h 5890844"/>
              <a:gd name="connsiteX1443" fmla="*/ 8345024 w 12191999"/>
              <a:gd name="connsiteY1443" fmla="*/ 5081237 h 5890844"/>
              <a:gd name="connsiteX1444" fmla="*/ 8404609 w 12191999"/>
              <a:gd name="connsiteY1444" fmla="*/ 5196560 h 5890844"/>
              <a:gd name="connsiteX1445" fmla="*/ 8511865 w 12191999"/>
              <a:gd name="connsiteY1445" fmla="*/ 5243630 h 5890844"/>
              <a:gd name="connsiteX1446" fmla="*/ 8663809 w 12191999"/>
              <a:gd name="connsiteY1446" fmla="*/ 5321296 h 5890844"/>
              <a:gd name="connsiteX1447" fmla="*/ 8625078 w 12191999"/>
              <a:gd name="connsiteY1447" fmla="*/ 5356599 h 5890844"/>
              <a:gd name="connsiteX1448" fmla="*/ 8869381 w 12191999"/>
              <a:gd name="connsiteY1448" fmla="*/ 5380134 h 5890844"/>
              <a:gd name="connsiteX1449" fmla="*/ 8917049 w 12191999"/>
              <a:gd name="connsiteY1449" fmla="*/ 5377780 h 5890844"/>
              <a:gd name="connsiteX1450" fmla="*/ 8934925 w 12191999"/>
              <a:gd name="connsiteY1450" fmla="*/ 5356599 h 5890844"/>
              <a:gd name="connsiteX1451" fmla="*/ 8967698 w 12191999"/>
              <a:gd name="connsiteY1451" fmla="*/ 5248338 h 5890844"/>
              <a:gd name="connsiteX1452" fmla="*/ 9015366 w 12191999"/>
              <a:gd name="connsiteY1452" fmla="*/ 5276579 h 5890844"/>
              <a:gd name="connsiteX1453" fmla="*/ 9083890 w 12191999"/>
              <a:gd name="connsiteY1453" fmla="*/ 5184792 h 5890844"/>
              <a:gd name="connsiteX1454" fmla="*/ 9080911 w 12191999"/>
              <a:gd name="connsiteY1454" fmla="*/ 5123601 h 5890844"/>
              <a:gd name="connsiteX1455" fmla="*/ 9060055 w 12191999"/>
              <a:gd name="connsiteY1455" fmla="*/ 4970622 h 5890844"/>
              <a:gd name="connsiteX1456" fmla="*/ 9048139 w 12191999"/>
              <a:gd name="connsiteY1456" fmla="*/ 4902371 h 5890844"/>
              <a:gd name="connsiteX1457" fmla="*/ 9071973 w 12191999"/>
              <a:gd name="connsiteY1457" fmla="*/ 4869422 h 5890844"/>
              <a:gd name="connsiteX1458" fmla="*/ 9113683 w 12191999"/>
              <a:gd name="connsiteY1458" fmla="*/ 4897663 h 5890844"/>
              <a:gd name="connsiteX1459" fmla="*/ 9116663 w 12191999"/>
              <a:gd name="connsiteY1459" fmla="*/ 4954148 h 5890844"/>
              <a:gd name="connsiteX1460" fmla="*/ 9119642 w 12191999"/>
              <a:gd name="connsiteY1460" fmla="*/ 5008278 h 5890844"/>
              <a:gd name="connsiteX1461" fmla="*/ 9140497 w 12191999"/>
              <a:gd name="connsiteY1461" fmla="*/ 5121247 h 5890844"/>
              <a:gd name="connsiteX1462" fmla="*/ 9131560 w 12191999"/>
              <a:gd name="connsiteY1462" fmla="*/ 5154196 h 5890844"/>
              <a:gd name="connsiteX1463" fmla="*/ 9185188 w 12191999"/>
              <a:gd name="connsiteY1463" fmla="*/ 5227155 h 5890844"/>
              <a:gd name="connsiteX1464" fmla="*/ 9331173 w 12191999"/>
              <a:gd name="connsiteY1464" fmla="*/ 5269519 h 5890844"/>
              <a:gd name="connsiteX1465" fmla="*/ 9399697 w 12191999"/>
              <a:gd name="connsiteY1465" fmla="*/ 5283640 h 5890844"/>
              <a:gd name="connsiteX1466" fmla="*/ 9486096 w 12191999"/>
              <a:gd name="connsiteY1466" fmla="*/ 5340124 h 5890844"/>
              <a:gd name="connsiteX1467" fmla="*/ 9557599 w 12191999"/>
              <a:gd name="connsiteY1467" fmla="*/ 5347185 h 5890844"/>
              <a:gd name="connsiteX1468" fmla="*/ 9709543 w 12191999"/>
              <a:gd name="connsiteY1468" fmla="*/ 5373074 h 5890844"/>
              <a:gd name="connsiteX1469" fmla="*/ 9739336 w 12191999"/>
              <a:gd name="connsiteY1469" fmla="*/ 5424850 h 5890844"/>
              <a:gd name="connsiteX1470" fmla="*/ 9739336 w 12191999"/>
              <a:gd name="connsiteY1470" fmla="*/ 5431912 h 5890844"/>
              <a:gd name="connsiteX1471" fmla="*/ 9748275 w 12191999"/>
              <a:gd name="connsiteY1471" fmla="*/ 5500163 h 5890844"/>
              <a:gd name="connsiteX1472" fmla="*/ 9769131 w 12191999"/>
              <a:gd name="connsiteY1472" fmla="*/ 5518992 h 5890844"/>
              <a:gd name="connsiteX1473" fmla="*/ 9772110 w 12191999"/>
              <a:gd name="connsiteY1473" fmla="*/ 5528406 h 5890844"/>
              <a:gd name="connsiteX1474" fmla="*/ 9787006 w 12191999"/>
              <a:gd name="connsiteY1474" fmla="*/ 5544879 h 5890844"/>
              <a:gd name="connsiteX1475" fmla="*/ 9822757 w 12191999"/>
              <a:gd name="connsiteY1475" fmla="*/ 5549587 h 5890844"/>
              <a:gd name="connsiteX1476" fmla="*/ 9846592 w 12191999"/>
              <a:gd name="connsiteY1476" fmla="*/ 5537819 h 5890844"/>
              <a:gd name="connsiteX1477" fmla="*/ 9938950 w 12191999"/>
              <a:gd name="connsiteY1477" fmla="*/ 5537819 h 5890844"/>
              <a:gd name="connsiteX1478" fmla="*/ 9879363 w 12191999"/>
              <a:gd name="connsiteY1478" fmla="*/ 5566062 h 5890844"/>
              <a:gd name="connsiteX1479" fmla="*/ 9927033 w 12191999"/>
              <a:gd name="connsiteY1479" fmla="*/ 5582536 h 5890844"/>
              <a:gd name="connsiteX1480" fmla="*/ 10001515 w 12191999"/>
              <a:gd name="connsiteY1480" fmla="*/ 5573122 h 5890844"/>
              <a:gd name="connsiteX1481" fmla="*/ 9938950 w 12191999"/>
              <a:gd name="connsiteY1481" fmla="*/ 5537819 h 5890844"/>
              <a:gd name="connsiteX1482" fmla="*/ 10102811 w 12191999"/>
              <a:gd name="connsiteY1482" fmla="*/ 5516638 h 5890844"/>
              <a:gd name="connsiteX1483" fmla="*/ 10177294 w 12191999"/>
              <a:gd name="connsiteY1483" fmla="*/ 5486042 h 5890844"/>
              <a:gd name="connsiteX1484" fmla="*/ 10245818 w 12191999"/>
              <a:gd name="connsiteY1484" fmla="*/ 5474274 h 5890844"/>
              <a:gd name="connsiteX1485" fmla="*/ 10341156 w 12191999"/>
              <a:gd name="connsiteY1485" fmla="*/ 5518992 h 5890844"/>
              <a:gd name="connsiteX1486" fmla="*/ 10356053 w 12191999"/>
              <a:gd name="connsiteY1486" fmla="*/ 5528406 h 5890844"/>
              <a:gd name="connsiteX1487" fmla="*/ 10367969 w 12191999"/>
              <a:gd name="connsiteY1487" fmla="*/ 5528406 h 5890844"/>
              <a:gd name="connsiteX1488" fmla="*/ 10367969 w 12191999"/>
              <a:gd name="connsiteY1488" fmla="*/ 5549587 h 5890844"/>
              <a:gd name="connsiteX1489" fmla="*/ 10382866 w 12191999"/>
              <a:gd name="connsiteY1489" fmla="*/ 5554294 h 5890844"/>
              <a:gd name="connsiteX1490" fmla="*/ 10379886 w 12191999"/>
              <a:gd name="connsiteY1490" fmla="*/ 5528406 h 5890844"/>
              <a:gd name="connsiteX1491" fmla="*/ 10394782 w 12191999"/>
              <a:gd name="connsiteY1491" fmla="*/ 5521344 h 5890844"/>
              <a:gd name="connsiteX1492" fmla="*/ 10418617 w 12191999"/>
              <a:gd name="connsiteY1492" fmla="*/ 5526052 h 5890844"/>
              <a:gd name="connsiteX1493" fmla="*/ 10421596 w 12191999"/>
              <a:gd name="connsiteY1493" fmla="*/ 5526052 h 5890844"/>
              <a:gd name="connsiteX1494" fmla="*/ 10427556 w 12191999"/>
              <a:gd name="connsiteY1494" fmla="*/ 5526052 h 5890844"/>
              <a:gd name="connsiteX1495" fmla="*/ 10645045 w 12191999"/>
              <a:gd name="connsiteY1495" fmla="*/ 5514284 h 5890844"/>
              <a:gd name="connsiteX1496" fmla="*/ 10680796 w 12191999"/>
              <a:gd name="connsiteY1496" fmla="*/ 5511931 h 5890844"/>
              <a:gd name="connsiteX1497" fmla="*/ 10701650 w 12191999"/>
              <a:gd name="connsiteY1497" fmla="*/ 5471920 h 5890844"/>
              <a:gd name="connsiteX1498" fmla="*/ 10731445 w 12191999"/>
              <a:gd name="connsiteY1498" fmla="*/ 5493103 h 5890844"/>
              <a:gd name="connsiteX1499" fmla="*/ 10761237 w 12191999"/>
              <a:gd name="connsiteY1499" fmla="*/ 5568416 h 5890844"/>
              <a:gd name="connsiteX1500" fmla="*/ 10776134 w 12191999"/>
              <a:gd name="connsiteY1500" fmla="*/ 5504871 h 5890844"/>
              <a:gd name="connsiteX1501" fmla="*/ 10805927 w 12191999"/>
              <a:gd name="connsiteY1501" fmla="*/ 5453093 h 5890844"/>
              <a:gd name="connsiteX1502" fmla="*/ 10868493 w 12191999"/>
              <a:gd name="connsiteY1502" fmla="*/ 5497809 h 5890844"/>
              <a:gd name="connsiteX1503" fmla="*/ 10919140 w 12191999"/>
              <a:gd name="connsiteY1503" fmla="*/ 5474274 h 5890844"/>
              <a:gd name="connsiteX1504" fmla="*/ 10960850 w 12191999"/>
              <a:gd name="connsiteY1504" fmla="*/ 5464860 h 5890844"/>
              <a:gd name="connsiteX1505" fmla="*/ 10978727 w 12191999"/>
              <a:gd name="connsiteY1505" fmla="*/ 5462507 h 5890844"/>
              <a:gd name="connsiteX1506" fmla="*/ 11065126 w 12191999"/>
              <a:gd name="connsiteY1506" fmla="*/ 5427204 h 5890844"/>
              <a:gd name="connsiteX1507" fmla="*/ 11127691 w 12191999"/>
              <a:gd name="connsiteY1507" fmla="*/ 5429558 h 5890844"/>
              <a:gd name="connsiteX1508" fmla="*/ 11145568 w 12191999"/>
              <a:gd name="connsiteY1508" fmla="*/ 5462507 h 5890844"/>
              <a:gd name="connsiteX1509" fmla="*/ 11178339 w 12191999"/>
              <a:gd name="connsiteY1509" fmla="*/ 5467214 h 5890844"/>
              <a:gd name="connsiteX1510" fmla="*/ 11202174 w 12191999"/>
              <a:gd name="connsiteY1510" fmla="*/ 5453093 h 5890844"/>
              <a:gd name="connsiteX1511" fmla="*/ 11199194 w 12191999"/>
              <a:gd name="connsiteY1511" fmla="*/ 5424850 h 5890844"/>
              <a:gd name="connsiteX1512" fmla="*/ 11273677 w 12191999"/>
              <a:gd name="connsiteY1512" fmla="*/ 5358953 h 5890844"/>
              <a:gd name="connsiteX1513" fmla="*/ 11351138 w 12191999"/>
              <a:gd name="connsiteY1513" fmla="*/ 5441325 h 5890844"/>
              <a:gd name="connsiteX1514" fmla="*/ 11443497 w 12191999"/>
              <a:gd name="connsiteY1514" fmla="*/ 5450739 h 5890844"/>
              <a:gd name="connsiteX1515" fmla="*/ 11464352 w 12191999"/>
              <a:gd name="connsiteY1515" fmla="*/ 5356599 h 5890844"/>
              <a:gd name="connsiteX1516" fmla="*/ 11509042 w 12191999"/>
              <a:gd name="connsiteY1516" fmla="*/ 5347185 h 5890844"/>
              <a:gd name="connsiteX1517" fmla="*/ 11553731 w 12191999"/>
              <a:gd name="connsiteY1517" fmla="*/ 5347185 h 5890844"/>
              <a:gd name="connsiteX1518" fmla="*/ 11634173 w 12191999"/>
              <a:gd name="connsiteY1518" fmla="*/ 5453093 h 5890844"/>
              <a:gd name="connsiteX1519" fmla="*/ 11711634 w 12191999"/>
              <a:gd name="connsiteY1519" fmla="*/ 5431912 h 5890844"/>
              <a:gd name="connsiteX1520" fmla="*/ 11732490 w 12191999"/>
              <a:gd name="connsiteY1520" fmla="*/ 5354245 h 5890844"/>
              <a:gd name="connsiteX1521" fmla="*/ 11738448 w 12191999"/>
              <a:gd name="connsiteY1521" fmla="*/ 5342478 h 5890844"/>
              <a:gd name="connsiteX1522" fmla="*/ 11750365 w 12191999"/>
              <a:gd name="connsiteY1522" fmla="*/ 5326003 h 5890844"/>
              <a:gd name="connsiteX1523" fmla="*/ 11762283 w 12191999"/>
              <a:gd name="connsiteY1523" fmla="*/ 5349538 h 5890844"/>
              <a:gd name="connsiteX1524" fmla="*/ 11765262 w 12191999"/>
              <a:gd name="connsiteY1524" fmla="*/ 5351891 h 5890844"/>
              <a:gd name="connsiteX1525" fmla="*/ 11809951 w 12191999"/>
              <a:gd name="connsiteY1525" fmla="*/ 5349538 h 5890844"/>
              <a:gd name="connsiteX1526" fmla="*/ 11818889 w 12191999"/>
              <a:gd name="connsiteY1526" fmla="*/ 5354245 h 5890844"/>
              <a:gd name="connsiteX1527" fmla="*/ 11869538 w 12191999"/>
              <a:gd name="connsiteY1527" fmla="*/ 5358953 h 5890844"/>
              <a:gd name="connsiteX1528" fmla="*/ 11884434 w 12191999"/>
              <a:gd name="connsiteY1528" fmla="*/ 5347185 h 5890844"/>
              <a:gd name="connsiteX1529" fmla="*/ 11884434 w 12191999"/>
              <a:gd name="connsiteY1529" fmla="*/ 5337770 h 5890844"/>
              <a:gd name="connsiteX1530" fmla="*/ 11884434 w 12191999"/>
              <a:gd name="connsiteY1530" fmla="*/ 5335418 h 5890844"/>
              <a:gd name="connsiteX1531" fmla="*/ 11887413 w 12191999"/>
              <a:gd name="connsiteY1531" fmla="*/ 5321296 h 5890844"/>
              <a:gd name="connsiteX1532" fmla="*/ 11896352 w 12191999"/>
              <a:gd name="connsiteY1532" fmla="*/ 5304821 h 5890844"/>
              <a:gd name="connsiteX1533" fmla="*/ 11941041 w 12191999"/>
              <a:gd name="connsiteY1533" fmla="*/ 5300114 h 5890844"/>
              <a:gd name="connsiteX1534" fmla="*/ 11949978 w 12191999"/>
              <a:gd name="connsiteY1534" fmla="*/ 5323650 h 5890844"/>
              <a:gd name="connsiteX1535" fmla="*/ 12003605 w 12191999"/>
              <a:gd name="connsiteY1535" fmla="*/ 5377780 h 5890844"/>
              <a:gd name="connsiteX1536" fmla="*/ 12048295 w 12191999"/>
              <a:gd name="connsiteY1536" fmla="*/ 5490749 h 5890844"/>
              <a:gd name="connsiteX1537" fmla="*/ 12069150 w 12191999"/>
              <a:gd name="connsiteY1537" fmla="*/ 5469568 h 5890844"/>
              <a:gd name="connsiteX1538" fmla="*/ 12095964 w 12191999"/>
              <a:gd name="connsiteY1538" fmla="*/ 5424850 h 5890844"/>
              <a:gd name="connsiteX1539" fmla="*/ 12176406 w 12191999"/>
              <a:gd name="connsiteY1539" fmla="*/ 5443679 h 5890844"/>
              <a:gd name="connsiteX1540" fmla="*/ 12146613 w 12191999"/>
              <a:gd name="connsiteY1540" fmla="*/ 5340124 h 5890844"/>
              <a:gd name="connsiteX1541" fmla="*/ 12191302 w 12191999"/>
              <a:gd name="connsiteY1541" fmla="*/ 5293054 h 5890844"/>
              <a:gd name="connsiteX1542" fmla="*/ 12191302 w 12191999"/>
              <a:gd name="connsiteY1542" fmla="*/ 5443679 h 5890844"/>
              <a:gd name="connsiteX1543" fmla="*/ 12191302 w 12191999"/>
              <a:gd name="connsiteY1543" fmla="*/ 5528406 h 5890844"/>
              <a:gd name="connsiteX1544" fmla="*/ 12191302 w 12191999"/>
              <a:gd name="connsiteY1544" fmla="*/ 5613132 h 5890844"/>
              <a:gd name="connsiteX1545" fmla="*/ 12191302 w 12191999"/>
              <a:gd name="connsiteY1545" fmla="*/ 5735515 h 5890844"/>
              <a:gd name="connsiteX1546" fmla="*/ 12191302 w 12191999"/>
              <a:gd name="connsiteY1546" fmla="*/ 5876725 h 5890844"/>
              <a:gd name="connsiteX1547" fmla="*/ 12191302 w 12191999"/>
              <a:gd name="connsiteY1547" fmla="*/ 5890844 h 5890844"/>
              <a:gd name="connsiteX1548" fmla="*/ 0 w 12191999"/>
              <a:gd name="connsiteY1548" fmla="*/ 5890844 h 5890844"/>
              <a:gd name="connsiteX1549" fmla="*/ 0 w 12191999"/>
              <a:gd name="connsiteY1549" fmla="*/ 5773171 h 5890844"/>
              <a:gd name="connsiteX1550" fmla="*/ 0 w 12191999"/>
              <a:gd name="connsiteY1550" fmla="*/ 5707272 h 5890844"/>
              <a:gd name="connsiteX1551" fmla="*/ 0 w 12191999"/>
              <a:gd name="connsiteY1551" fmla="*/ 5641375 h 5890844"/>
              <a:gd name="connsiteX1552" fmla="*/ 0 w 12191999"/>
              <a:gd name="connsiteY1552" fmla="*/ 5613132 h 5890844"/>
              <a:gd name="connsiteX1553" fmla="*/ 0 w 12191999"/>
              <a:gd name="connsiteY1553" fmla="*/ 5575476 h 5890844"/>
              <a:gd name="connsiteX1554" fmla="*/ 0 w 12191999"/>
              <a:gd name="connsiteY1554" fmla="*/ 5547233 h 5890844"/>
              <a:gd name="connsiteX1555" fmla="*/ 0 w 12191999"/>
              <a:gd name="connsiteY1555" fmla="*/ 5349538 h 5890844"/>
              <a:gd name="connsiteX1556" fmla="*/ 0 w 12191999"/>
              <a:gd name="connsiteY1556" fmla="*/ 5283640 h 5890844"/>
              <a:gd name="connsiteX1557" fmla="*/ 0 w 12191999"/>
              <a:gd name="connsiteY1557" fmla="*/ 5227155 h 5890844"/>
              <a:gd name="connsiteX1558" fmla="*/ 0 w 12191999"/>
              <a:gd name="connsiteY1558" fmla="*/ 5198914 h 5890844"/>
              <a:gd name="connsiteX1559" fmla="*/ 0 w 12191999"/>
              <a:gd name="connsiteY1559" fmla="*/ 5151842 h 5890844"/>
              <a:gd name="connsiteX1560" fmla="*/ 0 w 12191999"/>
              <a:gd name="connsiteY1560" fmla="*/ 5133015 h 5890844"/>
              <a:gd name="connsiteX1561" fmla="*/ 0 w 12191999"/>
              <a:gd name="connsiteY1561" fmla="*/ 5057702 h 5890844"/>
              <a:gd name="connsiteX1562" fmla="*/ 0 w 12191999"/>
              <a:gd name="connsiteY1562" fmla="*/ 5001218 h 5890844"/>
              <a:gd name="connsiteX1563" fmla="*/ 202593 w 12191999"/>
              <a:gd name="connsiteY1563" fmla="*/ 5010632 h 5890844"/>
              <a:gd name="connsiteX1564" fmla="*/ 214511 w 12191999"/>
              <a:gd name="connsiteY1564" fmla="*/ 4982390 h 5890844"/>
              <a:gd name="connsiteX1565" fmla="*/ 226428 w 12191999"/>
              <a:gd name="connsiteY1565" fmla="*/ 4961208 h 5890844"/>
              <a:gd name="connsiteX1566" fmla="*/ 238344 w 12191999"/>
              <a:gd name="connsiteY1566" fmla="*/ 4982390 h 5890844"/>
              <a:gd name="connsiteX1567" fmla="*/ 330703 w 12191999"/>
              <a:gd name="connsiteY1567" fmla="*/ 4956501 h 5890844"/>
              <a:gd name="connsiteX1568" fmla="*/ 342620 w 12191999"/>
              <a:gd name="connsiteY1568" fmla="*/ 4975330 h 5890844"/>
              <a:gd name="connsiteX1569" fmla="*/ 396248 w 12191999"/>
              <a:gd name="connsiteY1569" fmla="*/ 4972976 h 5890844"/>
              <a:gd name="connsiteX1570" fmla="*/ 452855 w 12191999"/>
              <a:gd name="connsiteY1570" fmla="*/ 4958855 h 5890844"/>
              <a:gd name="connsiteX1571" fmla="*/ 497544 w 12191999"/>
              <a:gd name="connsiteY1571" fmla="*/ 5017692 h 5890844"/>
              <a:gd name="connsiteX1572" fmla="*/ 500523 w 12191999"/>
              <a:gd name="connsiteY1572" fmla="*/ 5029460 h 5890844"/>
              <a:gd name="connsiteX1573" fmla="*/ 595861 w 12191999"/>
              <a:gd name="connsiteY1573" fmla="*/ 5038875 h 5890844"/>
              <a:gd name="connsiteX1574" fmla="*/ 643530 w 12191999"/>
              <a:gd name="connsiteY1574" fmla="*/ 5069470 h 5890844"/>
              <a:gd name="connsiteX1575" fmla="*/ 685241 w 12191999"/>
              <a:gd name="connsiteY1575" fmla="*/ 5031813 h 5890844"/>
              <a:gd name="connsiteX1576" fmla="*/ 676302 w 12191999"/>
              <a:gd name="connsiteY1576" fmla="*/ 4951794 h 5890844"/>
              <a:gd name="connsiteX1577" fmla="*/ 738867 w 12191999"/>
              <a:gd name="connsiteY1577" fmla="*/ 4874128 h 5890844"/>
              <a:gd name="connsiteX1578" fmla="*/ 905708 w 12191999"/>
              <a:gd name="connsiteY1578" fmla="*/ 4925906 h 5890844"/>
              <a:gd name="connsiteX1579" fmla="*/ 1024880 w 12191999"/>
              <a:gd name="connsiteY1579" fmla="*/ 4982390 h 5890844"/>
              <a:gd name="connsiteX1580" fmla="*/ 1123197 w 12191999"/>
              <a:gd name="connsiteY1580" fmla="*/ 4954148 h 5890844"/>
              <a:gd name="connsiteX1581" fmla="*/ 1167886 w 12191999"/>
              <a:gd name="connsiteY1581" fmla="*/ 4954148 h 5890844"/>
              <a:gd name="connsiteX1582" fmla="*/ 1191721 w 12191999"/>
              <a:gd name="connsiteY1582" fmla="*/ 4944733 h 5890844"/>
              <a:gd name="connsiteX1583" fmla="*/ 1203638 w 12191999"/>
              <a:gd name="connsiteY1583" fmla="*/ 4958855 h 5890844"/>
              <a:gd name="connsiteX1584" fmla="*/ 1197679 w 12191999"/>
              <a:gd name="connsiteY1584" fmla="*/ 4972976 h 5890844"/>
              <a:gd name="connsiteX1585" fmla="*/ 1170867 w 12191999"/>
              <a:gd name="connsiteY1585" fmla="*/ 4972976 h 5890844"/>
              <a:gd name="connsiteX1586" fmla="*/ 1027859 w 12191999"/>
              <a:gd name="connsiteY1586" fmla="*/ 5005925 h 5890844"/>
              <a:gd name="connsiteX1587" fmla="*/ 1087446 w 12191999"/>
              <a:gd name="connsiteY1587" fmla="*/ 5012986 h 5890844"/>
              <a:gd name="connsiteX1588" fmla="*/ 1001045 w 12191999"/>
              <a:gd name="connsiteY1588" fmla="*/ 5048288 h 5890844"/>
              <a:gd name="connsiteX1589" fmla="*/ 1001045 w 12191999"/>
              <a:gd name="connsiteY1589" fmla="*/ 5057702 h 5890844"/>
              <a:gd name="connsiteX1590" fmla="*/ 1004026 w 12191999"/>
              <a:gd name="connsiteY1590" fmla="*/ 5074177 h 5890844"/>
              <a:gd name="connsiteX1591" fmla="*/ 1009984 w 12191999"/>
              <a:gd name="connsiteY1591" fmla="*/ 5074177 h 5890844"/>
              <a:gd name="connsiteX1592" fmla="*/ 1024880 w 12191999"/>
              <a:gd name="connsiteY1592" fmla="*/ 5071823 h 5890844"/>
              <a:gd name="connsiteX1593" fmla="*/ 1093404 w 12191999"/>
              <a:gd name="connsiteY1593" fmla="*/ 5060056 h 5890844"/>
              <a:gd name="connsiteX1594" fmla="*/ 1117239 w 12191999"/>
              <a:gd name="connsiteY1594" fmla="*/ 5165964 h 5890844"/>
              <a:gd name="connsiteX1595" fmla="*/ 1069569 w 12191999"/>
              <a:gd name="connsiteY1595" fmla="*/ 5140075 h 5890844"/>
              <a:gd name="connsiteX1596" fmla="*/ 1027859 w 12191999"/>
              <a:gd name="connsiteY1596" fmla="*/ 5085945 h 5890844"/>
              <a:gd name="connsiteX1597" fmla="*/ 1024880 w 12191999"/>
              <a:gd name="connsiteY1597" fmla="*/ 5102420 h 5890844"/>
              <a:gd name="connsiteX1598" fmla="*/ 1001045 w 12191999"/>
              <a:gd name="connsiteY1598" fmla="*/ 5149490 h 5890844"/>
              <a:gd name="connsiteX1599" fmla="*/ 1001045 w 12191999"/>
              <a:gd name="connsiteY1599" fmla="*/ 5182439 h 5890844"/>
              <a:gd name="connsiteX1600" fmla="*/ 1024880 w 12191999"/>
              <a:gd name="connsiteY1600" fmla="*/ 5177731 h 5890844"/>
              <a:gd name="connsiteX1601" fmla="*/ 1048715 w 12191999"/>
              <a:gd name="connsiteY1601" fmla="*/ 5151842 h 5890844"/>
              <a:gd name="connsiteX1602" fmla="*/ 1048715 w 12191999"/>
              <a:gd name="connsiteY1602" fmla="*/ 5180085 h 5890844"/>
              <a:gd name="connsiteX1603" fmla="*/ 1048715 w 12191999"/>
              <a:gd name="connsiteY1603" fmla="*/ 5198914 h 5890844"/>
              <a:gd name="connsiteX1604" fmla="*/ 1096383 w 12191999"/>
              <a:gd name="connsiteY1604" fmla="*/ 5213034 h 5890844"/>
              <a:gd name="connsiteX1605" fmla="*/ 1048715 w 12191999"/>
              <a:gd name="connsiteY1605" fmla="*/ 5227155 h 5890844"/>
              <a:gd name="connsiteX1606" fmla="*/ 1024880 w 12191999"/>
              <a:gd name="connsiteY1606" fmla="*/ 5227155 h 5890844"/>
              <a:gd name="connsiteX1607" fmla="*/ 1001045 w 12191999"/>
              <a:gd name="connsiteY1607" fmla="*/ 5227155 h 5890844"/>
              <a:gd name="connsiteX1608" fmla="*/ 977212 w 12191999"/>
              <a:gd name="connsiteY1608" fmla="*/ 5236570 h 5890844"/>
              <a:gd name="connsiteX1609" fmla="*/ 1012963 w 12191999"/>
              <a:gd name="connsiteY1609" fmla="*/ 5245984 h 5890844"/>
              <a:gd name="connsiteX1610" fmla="*/ 1012963 w 12191999"/>
              <a:gd name="connsiteY1610" fmla="*/ 5274226 h 5890844"/>
              <a:gd name="connsiteX1611" fmla="*/ 980191 w 12191999"/>
              <a:gd name="connsiteY1611" fmla="*/ 5304821 h 5890844"/>
              <a:gd name="connsiteX1612" fmla="*/ 974232 w 12191999"/>
              <a:gd name="connsiteY1612" fmla="*/ 5321296 h 5890844"/>
              <a:gd name="connsiteX1613" fmla="*/ 956356 w 12191999"/>
              <a:gd name="connsiteY1613" fmla="*/ 5311883 h 5890844"/>
              <a:gd name="connsiteX1614" fmla="*/ 965295 w 12191999"/>
              <a:gd name="connsiteY1614" fmla="*/ 5340124 h 5890844"/>
              <a:gd name="connsiteX1615" fmla="*/ 977212 w 12191999"/>
              <a:gd name="connsiteY1615" fmla="*/ 5340124 h 5890844"/>
              <a:gd name="connsiteX1616" fmla="*/ 989128 w 12191999"/>
              <a:gd name="connsiteY1616" fmla="*/ 5340124 h 5890844"/>
              <a:gd name="connsiteX1617" fmla="*/ 1102343 w 12191999"/>
              <a:gd name="connsiteY1617" fmla="*/ 5333064 h 5890844"/>
              <a:gd name="connsiteX1618" fmla="*/ 1179804 w 12191999"/>
              <a:gd name="connsiteY1618" fmla="*/ 5337770 h 5890844"/>
              <a:gd name="connsiteX1619" fmla="*/ 1176825 w 12191999"/>
              <a:gd name="connsiteY1619" fmla="*/ 5349538 h 5890844"/>
              <a:gd name="connsiteX1620" fmla="*/ 1096383 w 12191999"/>
              <a:gd name="connsiteY1620" fmla="*/ 5358953 h 5890844"/>
              <a:gd name="connsiteX1621" fmla="*/ 992108 w 12191999"/>
              <a:gd name="connsiteY1621" fmla="*/ 5368367 h 5890844"/>
              <a:gd name="connsiteX1622" fmla="*/ 989128 w 12191999"/>
              <a:gd name="connsiteY1622" fmla="*/ 5384842 h 5890844"/>
              <a:gd name="connsiteX1623" fmla="*/ 1060633 w 12191999"/>
              <a:gd name="connsiteY1623" fmla="*/ 5387194 h 5890844"/>
              <a:gd name="connsiteX1624" fmla="*/ 1123197 w 12191999"/>
              <a:gd name="connsiteY1624" fmla="*/ 5380134 h 5890844"/>
              <a:gd name="connsiteX1625" fmla="*/ 1167886 w 12191999"/>
              <a:gd name="connsiteY1625" fmla="*/ 5391902 h 5890844"/>
              <a:gd name="connsiteX1626" fmla="*/ 1129156 w 12191999"/>
              <a:gd name="connsiteY1626" fmla="*/ 5410729 h 5890844"/>
              <a:gd name="connsiteX1627" fmla="*/ 1060633 w 12191999"/>
              <a:gd name="connsiteY1627" fmla="*/ 5413083 h 5890844"/>
              <a:gd name="connsiteX1628" fmla="*/ 965295 w 12191999"/>
              <a:gd name="connsiteY1628" fmla="*/ 5415437 h 5890844"/>
              <a:gd name="connsiteX1629" fmla="*/ 953377 w 12191999"/>
              <a:gd name="connsiteY1629" fmla="*/ 5431912 h 5890844"/>
              <a:gd name="connsiteX1630" fmla="*/ 1054673 w 12191999"/>
              <a:gd name="connsiteY1630" fmla="*/ 5431912 h 5890844"/>
              <a:gd name="connsiteX1631" fmla="*/ 1072549 w 12191999"/>
              <a:gd name="connsiteY1631" fmla="*/ 5434265 h 5890844"/>
              <a:gd name="connsiteX1632" fmla="*/ 1155969 w 12191999"/>
              <a:gd name="connsiteY1632" fmla="*/ 5427204 h 5890844"/>
              <a:gd name="connsiteX1633" fmla="*/ 1230452 w 12191999"/>
              <a:gd name="connsiteY1633" fmla="*/ 5453093 h 5890844"/>
              <a:gd name="connsiteX1634" fmla="*/ 1242370 w 12191999"/>
              <a:gd name="connsiteY1634" fmla="*/ 5424850 h 5890844"/>
              <a:gd name="connsiteX1635" fmla="*/ 1239389 w 12191999"/>
              <a:gd name="connsiteY1635" fmla="*/ 5403669 h 5890844"/>
              <a:gd name="connsiteX1636" fmla="*/ 1239389 w 12191999"/>
              <a:gd name="connsiteY1636" fmla="*/ 5396609 h 5890844"/>
              <a:gd name="connsiteX1637" fmla="*/ 1254287 w 12191999"/>
              <a:gd name="connsiteY1637" fmla="*/ 5358953 h 5890844"/>
              <a:gd name="connsiteX1638" fmla="*/ 1266203 w 12191999"/>
              <a:gd name="connsiteY1638" fmla="*/ 5318943 h 5890844"/>
              <a:gd name="connsiteX1639" fmla="*/ 1331748 w 12191999"/>
              <a:gd name="connsiteY1639" fmla="*/ 5274226 h 5890844"/>
              <a:gd name="connsiteX1640" fmla="*/ 1349624 w 12191999"/>
              <a:gd name="connsiteY1640" fmla="*/ 5255398 h 5890844"/>
              <a:gd name="connsiteX1641" fmla="*/ 1287059 w 12191999"/>
              <a:gd name="connsiteY1641" fmla="*/ 5227155 h 5890844"/>
              <a:gd name="connsiteX1642" fmla="*/ 1251307 w 12191999"/>
              <a:gd name="connsiteY1642" fmla="*/ 5201266 h 5890844"/>
              <a:gd name="connsiteX1643" fmla="*/ 1167886 w 12191999"/>
              <a:gd name="connsiteY1643" fmla="*/ 5215387 h 5890844"/>
              <a:gd name="connsiteX1644" fmla="*/ 1135115 w 12191999"/>
              <a:gd name="connsiteY1644" fmla="*/ 5191852 h 5890844"/>
              <a:gd name="connsiteX1645" fmla="*/ 1167886 w 12191999"/>
              <a:gd name="connsiteY1645" fmla="*/ 5140075 h 5890844"/>
              <a:gd name="connsiteX1646" fmla="*/ 1191721 w 12191999"/>
              <a:gd name="connsiteY1646" fmla="*/ 5168317 h 5890844"/>
              <a:gd name="connsiteX1647" fmla="*/ 1251307 w 12191999"/>
              <a:gd name="connsiteY1647" fmla="*/ 5189499 h 5890844"/>
              <a:gd name="connsiteX1648" fmla="*/ 1290038 w 12191999"/>
              <a:gd name="connsiteY1648" fmla="*/ 5189499 h 5890844"/>
              <a:gd name="connsiteX1649" fmla="*/ 1352604 w 12191999"/>
              <a:gd name="connsiteY1649" fmla="*/ 5177731 h 5890844"/>
              <a:gd name="connsiteX1650" fmla="*/ 1430065 w 12191999"/>
              <a:gd name="connsiteY1650" fmla="*/ 5161257 h 5890844"/>
              <a:gd name="connsiteX1651" fmla="*/ 1409211 w 12191999"/>
              <a:gd name="connsiteY1651" fmla="*/ 5093005 h 5890844"/>
              <a:gd name="connsiteX1652" fmla="*/ 1459858 w 12191999"/>
              <a:gd name="connsiteY1652" fmla="*/ 5107126 h 5890844"/>
              <a:gd name="connsiteX1653" fmla="*/ 1477735 w 12191999"/>
              <a:gd name="connsiteY1653" fmla="*/ 5069470 h 5890844"/>
              <a:gd name="connsiteX1654" fmla="*/ 1510507 w 12191999"/>
              <a:gd name="connsiteY1654" fmla="*/ 5071823 h 5890844"/>
              <a:gd name="connsiteX1655" fmla="*/ 1513485 w 12191999"/>
              <a:gd name="connsiteY1655" fmla="*/ 5123601 h 5890844"/>
              <a:gd name="connsiteX1656" fmla="*/ 1513485 w 12191999"/>
              <a:gd name="connsiteY1656" fmla="*/ 5133015 h 5890844"/>
              <a:gd name="connsiteX1657" fmla="*/ 1543278 w 12191999"/>
              <a:gd name="connsiteY1657" fmla="*/ 5163611 h 5890844"/>
              <a:gd name="connsiteX1658" fmla="*/ 1516464 w 12191999"/>
              <a:gd name="connsiteY1658" fmla="*/ 5170671 h 5890844"/>
              <a:gd name="connsiteX1659" fmla="*/ 1552217 w 12191999"/>
              <a:gd name="connsiteY1659" fmla="*/ 5189499 h 5890844"/>
              <a:gd name="connsiteX1660" fmla="*/ 1561155 w 12191999"/>
              <a:gd name="connsiteY1660" fmla="*/ 5187146 h 5890844"/>
              <a:gd name="connsiteX1661" fmla="*/ 1543278 w 12191999"/>
              <a:gd name="connsiteY1661" fmla="*/ 5163611 h 5890844"/>
              <a:gd name="connsiteX1662" fmla="*/ 1656493 w 12191999"/>
              <a:gd name="connsiteY1662" fmla="*/ 5198914 h 5890844"/>
              <a:gd name="connsiteX1663" fmla="*/ 1727996 w 12191999"/>
              <a:gd name="connsiteY1663" fmla="*/ 5173025 h 5890844"/>
              <a:gd name="connsiteX1664" fmla="*/ 1727996 w 12191999"/>
              <a:gd name="connsiteY1664" fmla="*/ 5231863 h 5890844"/>
              <a:gd name="connsiteX1665" fmla="*/ 1727996 w 12191999"/>
              <a:gd name="connsiteY1665" fmla="*/ 5243630 h 5890844"/>
              <a:gd name="connsiteX1666" fmla="*/ 1730975 w 12191999"/>
              <a:gd name="connsiteY1666" fmla="*/ 5245984 h 5890844"/>
              <a:gd name="connsiteX1667" fmla="*/ 1763747 w 12191999"/>
              <a:gd name="connsiteY1667" fmla="*/ 5255398 h 5890844"/>
              <a:gd name="connsiteX1668" fmla="*/ 1787582 w 12191999"/>
              <a:gd name="connsiteY1668" fmla="*/ 5151842 h 5890844"/>
              <a:gd name="connsiteX1669" fmla="*/ 1787582 w 12191999"/>
              <a:gd name="connsiteY1669" fmla="*/ 5085945 h 5890844"/>
              <a:gd name="connsiteX1670" fmla="*/ 1787582 w 12191999"/>
              <a:gd name="connsiteY1670" fmla="*/ 5076531 h 5890844"/>
              <a:gd name="connsiteX1671" fmla="*/ 1754810 w 12191999"/>
              <a:gd name="connsiteY1671" fmla="*/ 5062410 h 5890844"/>
              <a:gd name="connsiteX1672" fmla="*/ 1739913 w 12191999"/>
              <a:gd name="connsiteY1672" fmla="*/ 5041227 h 5890844"/>
              <a:gd name="connsiteX1673" fmla="*/ 1611802 w 12191999"/>
              <a:gd name="connsiteY1673" fmla="*/ 5010632 h 5890844"/>
              <a:gd name="connsiteX1674" fmla="*/ 1644576 w 12191999"/>
              <a:gd name="connsiteY1674" fmla="*/ 5064763 h 5890844"/>
              <a:gd name="connsiteX1675" fmla="*/ 1656493 w 12191999"/>
              <a:gd name="connsiteY1675" fmla="*/ 5064763 h 5890844"/>
              <a:gd name="connsiteX1676" fmla="*/ 1722037 w 12191999"/>
              <a:gd name="connsiteY1676" fmla="*/ 5064763 h 5890844"/>
              <a:gd name="connsiteX1677" fmla="*/ 1725015 w 12191999"/>
              <a:gd name="connsiteY1677" fmla="*/ 5076531 h 5890844"/>
              <a:gd name="connsiteX1678" fmla="*/ 1671389 w 12191999"/>
              <a:gd name="connsiteY1678" fmla="*/ 5081237 h 5890844"/>
              <a:gd name="connsiteX1679" fmla="*/ 1659472 w 12191999"/>
              <a:gd name="connsiteY1679" fmla="*/ 5140075 h 5890844"/>
              <a:gd name="connsiteX1680" fmla="*/ 1692244 w 12191999"/>
              <a:gd name="connsiteY1680" fmla="*/ 5142429 h 5890844"/>
              <a:gd name="connsiteX1681" fmla="*/ 1739913 w 12191999"/>
              <a:gd name="connsiteY1681" fmla="*/ 5104772 h 5890844"/>
              <a:gd name="connsiteX1682" fmla="*/ 1757789 w 12191999"/>
              <a:gd name="connsiteY1682" fmla="*/ 5111834 h 5890844"/>
              <a:gd name="connsiteX1683" fmla="*/ 1710119 w 12191999"/>
              <a:gd name="connsiteY1683" fmla="*/ 5140075 h 5890844"/>
              <a:gd name="connsiteX1684" fmla="*/ 1698203 w 12191999"/>
              <a:gd name="connsiteY1684" fmla="*/ 5142429 h 5890844"/>
              <a:gd name="connsiteX1685" fmla="*/ 1686286 w 12191999"/>
              <a:gd name="connsiteY1685" fmla="*/ 5170671 h 5890844"/>
              <a:gd name="connsiteX1686" fmla="*/ 1647555 w 12191999"/>
              <a:gd name="connsiteY1686" fmla="*/ 5142429 h 5890844"/>
              <a:gd name="connsiteX1687" fmla="*/ 1620741 w 12191999"/>
              <a:gd name="connsiteY1687" fmla="*/ 5076531 h 5890844"/>
              <a:gd name="connsiteX1688" fmla="*/ 1564134 w 12191999"/>
              <a:gd name="connsiteY1688" fmla="*/ 5027107 h 5890844"/>
              <a:gd name="connsiteX1689" fmla="*/ 1513485 w 12191999"/>
              <a:gd name="connsiteY1689" fmla="*/ 5020046 h 5890844"/>
              <a:gd name="connsiteX1690" fmla="*/ 1415169 w 12191999"/>
              <a:gd name="connsiteY1690" fmla="*/ 5052996 h 5890844"/>
              <a:gd name="connsiteX1691" fmla="*/ 1346645 w 12191999"/>
              <a:gd name="connsiteY1691" fmla="*/ 5111834 h 5890844"/>
              <a:gd name="connsiteX1692" fmla="*/ 1334727 w 12191999"/>
              <a:gd name="connsiteY1692" fmla="*/ 5144782 h 5890844"/>
              <a:gd name="connsiteX1693" fmla="*/ 1307913 w 12191999"/>
              <a:gd name="connsiteY1693" fmla="*/ 5151842 h 5890844"/>
              <a:gd name="connsiteX1694" fmla="*/ 1310894 w 12191999"/>
              <a:gd name="connsiteY1694" fmla="*/ 5093005 h 5890844"/>
              <a:gd name="connsiteX1695" fmla="*/ 1346645 w 12191999"/>
              <a:gd name="connsiteY1695" fmla="*/ 5085945 h 5890844"/>
              <a:gd name="connsiteX1696" fmla="*/ 1388355 w 12191999"/>
              <a:gd name="connsiteY1696" fmla="*/ 5055348 h 5890844"/>
              <a:gd name="connsiteX1697" fmla="*/ 1239389 w 12191999"/>
              <a:gd name="connsiteY1697" fmla="*/ 5020046 h 5890844"/>
              <a:gd name="connsiteX1698" fmla="*/ 1334727 w 12191999"/>
              <a:gd name="connsiteY1698" fmla="*/ 5010632 h 5890844"/>
              <a:gd name="connsiteX1699" fmla="*/ 1340687 w 12191999"/>
              <a:gd name="connsiteY1699" fmla="*/ 4984743 h 5890844"/>
              <a:gd name="connsiteX1700" fmla="*/ 1334727 w 12191999"/>
              <a:gd name="connsiteY1700" fmla="*/ 4963562 h 5890844"/>
              <a:gd name="connsiteX1701" fmla="*/ 1200660 w 12191999"/>
              <a:gd name="connsiteY1701" fmla="*/ 4972976 h 5890844"/>
              <a:gd name="connsiteX1702" fmla="*/ 1203638 w 12191999"/>
              <a:gd name="connsiteY1702" fmla="*/ 4958855 h 5890844"/>
              <a:gd name="connsiteX1703" fmla="*/ 1394314 w 12191999"/>
              <a:gd name="connsiteY1703" fmla="*/ 4944733 h 5890844"/>
              <a:gd name="connsiteX1704" fmla="*/ 1436025 w 12191999"/>
              <a:gd name="connsiteY1704" fmla="*/ 4841179 h 5890844"/>
              <a:gd name="connsiteX1705" fmla="*/ 1385376 w 12191999"/>
              <a:gd name="connsiteY1705" fmla="*/ 4885896 h 5890844"/>
              <a:gd name="connsiteX1706" fmla="*/ 1352604 w 12191999"/>
              <a:gd name="connsiteY1706" fmla="*/ 4888249 h 5890844"/>
              <a:gd name="connsiteX1707" fmla="*/ 1364520 w 12191999"/>
              <a:gd name="connsiteY1707" fmla="*/ 4869422 h 5890844"/>
              <a:gd name="connsiteX1708" fmla="*/ 1370479 w 12191999"/>
              <a:gd name="connsiteY1708" fmla="*/ 4848239 h 5890844"/>
              <a:gd name="connsiteX1709" fmla="*/ 1340687 w 12191999"/>
              <a:gd name="connsiteY1709" fmla="*/ 4845886 h 5890844"/>
              <a:gd name="connsiteX1710" fmla="*/ 1269184 w 12191999"/>
              <a:gd name="connsiteY1710" fmla="*/ 4885896 h 5890844"/>
              <a:gd name="connsiteX1711" fmla="*/ 1322810 w 12191999"/>
              <a:gd name="connsiteY1711" fmla="*/ 4904724 h 5890844"/>
              <a:gd name="connsiteX1712" fmla="*/ 1310894 w 12191999"/>
              <a:gd name="connsiteY1712" fmla="*/ 4930613 h 5890844"/>
              <a:gd name="connsiteX1713" fmla="*/ 1239389 w 12191999"/>
              <a:gd name="connsiteY1713" fmla="*/ 4937673 h 5890844"/>
              <a:gd name="connsiteX1714" fmla="*/ 1233431 w 12191999"/>
              <a:gd name="connsiteY1714" fmla="*/ 4909431 h 5890844"/>
              <a:gd name="connsiteX1715" fmla="*/ 1251307 w 12191999"/>
              <a:gd name="connsiteY1715" fmla="*/ 4812937 h 5890844"/>
              <a:gd name="connsiteX1716" fmla="*/ 1263224 w 12191999"/>
              <a:gd name="connsiteY1716" fmla="*/ 4765867 h 5890844"/>
              <a:gd name="connsiteX1717" fmla="*/ 1355583 w 12191999"/>
              <a:gd name="connsiteY1717" fmla="*/ 4822351 h 5890844"/>
              <a:gd name="connsiteX1718" fmla="*/ 1388355 w 12191999"/>
              <a:gd name="connsiteY1718" fmla="*/ 4815290 h 5890844"/>
              <a:gd name="connsiteX1719" fmla="*/ 1421128 w 12191999"/>
              <a:gd name="connsiteY1719" fmla="*/ 4791755 h 5890844"/>
              <a:gd name="connsiteX1720" fmla="*/ 1421128 w 12191999"/>
              <a:gd name="connsiteY1720" fmla="*/ 4831766 h 5890844"/>
              <a:gd name="connsiteX1721" fmla="*/ 1459858 w 12191999"/>
              <a:gd name="connsiteY1721" fmla="*/ 4829412 h 5890844"/>
              <a:gd name="connsiteX1722" fmla="*/ 1492631 w 12191999"/>
              <a:gd name="connsiteY1722" fmla="*/ 4808230 h 5890844"/>
              <a:gd name="connsiteX1723" fmla="*/ 1537320 w 12191999"/>
              <a:gd name="connsiteY1723" fmla="*/ 4794109 h 5890844"/>
              <a:gd name="connsiteX1724" fmla="*/ 1528382 w 12191999"/>
              <a:gd name="connsiteY1724" fmla="*/ 4838826 h 5890844"/>
              <a:gd name="connsiteX1725" fmla="*/ 1576051 w 12191999"/>
              <a:gd name="connsiteY1725" fmla="*/ 4935319 h 5890844"/>
              <a:gd name="connsiteX1726" fmla="*/ 1587969 w 12191999"/>
              <a:gd name="connsiteY1726" fmla="*/ 4951794 h 5890844"/>
              <a:gd name="connsiteX1727" fmla="*/ 1811416 w 12191999"/>
              <a:gd name="connsiteY1727" fmla="*/ 4972976 h 5890844"/>
              <a:gd name="connsiteX1728" fmla="*/ 1871002 w 12191999"/>
              <a:gd name="connsiteY1728" fmla="*/ 4982390 h 5890844"/>
              <a:gd name="connsiteX1729" fmla="*/ 1862064 w 12191999"/>
              <a:gd name="connsiteY1729" fmla="*/ 4991805 h 5890844"/>
              <a:gd name="connsiteX1730" fmla="*/ 1838230 w 12191999"/>
              <a:gd name="connsiteY1730" fmla="*/ 5020046 h 5890844"/>
              <a:gd name="connsiteX1731" fmla="*/ 1829292 w 12191999"/>
              <a:gd name="connsiteY1731" fmla="*/ 5027107 h 5890844"/>
              <a:gd name="connsiteX1732" fmla="*/ 1859085 w 12191999"/>
              <a:gd name="connsiteY1732" fmla="*/ 5140075 h 5890844"/>
              <a:gd name="connsiteX1733" fmla="*/ 1871002 w 12191999"/>
              <a:gd name="connsiteY1733" fmla="*/ 5180085 h 5890844"/>
              <a:gd name="connsiteX1734" fmla="*/ 1871002 w 12191999"/>
              <a:gd name="connsiteY1734" fmla="*/ 5189499 h 5890844"/>
              <a:gd name="connsiteX1735" fmla="*/ 1871002 w 12191999"/>
              <a:gd name="connsiteY1735" fmla="*/ 5198914 h 5890844"/>
              <a:gd name="connsiteX1736" fmla="*/ 1954423 w 12191999"/>
              <a:gd name="connsiteY1736" fmla="*/ 5189499 h 5890844"/>
              <a:gd name="connsiteX1737" fmla="*/ 2145098 w 12191999"/>
              <a:gd name="connsiteY1737" fmla="*/ 5161257 h 5890844"/>
              <a:gd name="connsiteX1738" fmla="*/ 2145098 w 12191999"/>
              <a:gd name="connsiteY1738" fmla="*/ 5170671 h 5890844"/>
              <a:gd name="connsiteX1739" fmla="*/ 2207663 w 12191999"/>
              <a:gd name="connsiteY1739" fmla="*/ 5173025 h 5890844"/>
              <a:gd name="connsiteX1740" fmla="*/ 2204684 w 12191999"/>
              <a:gd name="connsiteY1740" fmla="*/ 5133015 h 5890844"/>
              <a:gd name="connsiteX1741" fmla="*/ 2249373 w 12191999"/>
              <a:gd name="connsiteY1741" fmla="*/ 5074177 h 5890844"/>
              <a:gd name="connsiteX1742" fmla="*/ 2264269 w 12191999"/>
              <a:gd name="connsiteY1742" fmla="*/ 5074177 h 5890844"/>
              <a:gd name="connsiteX1743" fmla="*/ 2276187 w 12191999"/>
              <a:gd name="connsiteY1743" fmla="*/ 5121247 h 5890844"/>
              <a:gd name="connsiteX1744" fmla="*/ 2243415 w 12191999"/>
              <a:gd name="connsiteY1744" fmla="*/ 5140075 h 5890844"/>
              <a:gd name="connsiteX1745" fmla="*/ 2234477 w 12191999"/>
              <a:gd name="connsiteY1745" fmla="*/ 5130661 h 5890844"/>
              <a:gd name="connsiteX1746" fmla="*/ 2231498 w 12191999"/>
              <a:gd name="connsiteY1746" fmla="*/ 5142429 h 5890844"/>
              <a:gd name="connsiteX1747" fmla="*/ 2231498 w 12191999"/>
              <a:gd name="connsiteY1747" fmla="*/ 5161257 h 5890844"/>
              <a:gd name="connsiteX1748" fmla="*/ 2225538 w 12191999"/>
              <a:gd name="connsiteY1748" fmla="*/ 5170671 h 5890844"/>
              <a:gd name="connsiteX1749" fmla="*/ 2264269 w 12191999"/>
              <a:gd name="connsiteY1749" fmla="*/ 5189499 h 5890844"/>
              <a:gd name="connsiteX1750" fmla="*/ 2353649 w 12191999"/>
              <a:gd name="connsiteY1750" fmla="*/ 5227155 h 5890844"/>
              <a:gd name="connsiteX1751" fmla="*/ 2371525 w 12191999"/>
              <a:gd name="connsiteY1751" fmla="*/ 5227155 h 5890844"/>
              <a:gd name="connsiteX1752" fmla="*/ 2460903 w 12191999"/>
              <a:gd name="connsiteY1752" fmla="*/ 5149490 h 5890844"/>
              <a:gd name="connsiteX1753" fmla="*/ 2440049 w 12191999"/>
              <a:gd name="connsiteY1753" fmla="*/ 5133015 h 5890844"/>
              <a:gd name="connsiteX1754" fmla="*/ 2359607 w 12191999"/>
              <a:gd name="connsiteY1754" fmla="*/ 5123601 h 5890844"/>
              <a:gd name="connsiteX1755" fmla="*/ 2356628 w 12191999"/>
              <a:gd name="connsiteY1755" fmla="*/ 5093005 h 5890844"/>
              <a:gd name="connsiteX1756" fmla="*/ 2323856 w 12191999"/>
              <a:gd name="connsiteY1756" fmla="*/ 5062410 h 5890844"/>
              <a:gd name="connsiteX1757" fmla="*/ 2267248 w 12191999"/>
              <a:gd name="connsiteY1757" fmla="*/ 5027107 h 5890844"/>
              <a:gd name="connsiteX1758" fmla="*/ 2261290 w 12191999"/>
              <a:gd name="connsiteY1758" fmla="*/ 5020046 h 5890844"/>
              <a:gd name="connsiteX1759" fmla="*/ 2279166 w 12191999"/>
              <a:gd name="connsiteY1759" fmla="*/ 5020046 h 5890844"/>
              <a:gd name="connsiteX1760" fmla="*/ 2291083 w 12191999"/>
              <a:gd name="connsiteY1760" fmla="*/ 4935319 h 5890844"/>
              <a:gd name="connsiteX1761" fmla="*/ 2291083 w 12191999"/>
              <a:gd name="connsiteY1761" fmla="*/ 4925906 h 5890844"/>
              <a:gd name="connsiteX1762" fmla="*/ 2300021 w 12191999"/>
              <a:gd name="connsiteY1762" fmla="*/ 4897663 h 5890844"/>
              <a:gd name="connsiteX1763" fmla="*/ 2353649 w 12191999"/>
              <a:gd name="connsiteY1763" fmla="*/ 4848239 h 5890844"/>
              <a:gd name="connsiteX1764" fmla="*/ 2499634 w 12191999"/>
              <a:gd name="connsiteY1764" fmla="*/ 4775280 h 5890844"/>
              <a:gd name="connsiteX1765" fmla="*/ 2443028 w 12191999"/>
              <a:gd name="connsiteY1765" fmla="*/ 4838826 h 5890844"/>
              <a:gd name="connsiteX1766" fmla="*/ 2443028 w 12191999"/>
              <a:gd name="connsiteY1766" fmla="*/ 4850593 h 5890844"/>
              <a:gd name="connsiteX1767" fmla="*/ 2457924 w 12191999"/>
              <a:gd name="connsiteY1767" fmla="*/ 4850593 h 5890844"/>
              <a:gd name="connsiteX1768" fmla="*/ 2538366 w 12191999"/>
              <a:gd name="connsiteY1768" fmla="*/ 4848239 h 5890844"/>
              <a:gd name="connsiteX1769" fmla="*/ 2594972 w 12191999"/>
              <a:gd name="connsiteY1769" fmla="*/ 4827058 h 5890844"/>
              <a:gd name="connsiteX1770" fmla="*/ 2657538 w 12191999"/>
              <a:gd name="connsiteY1770" fmla="*/ 4831766 h 5890844"/>
              <a:gd name="connsiteX1771" fmla="*/ 2657538 w 12191999"/>
              <a:gd name="connsiteY1771" fmla="*/ 4907077 h 5890844"/>
              <a:gd name="connsiteX1772" fmla="*/ 2684352 w 12191999"/>
              <a:gd name="connsiteY1772" fmla="*/ 4923552 h 5890844"/>
              <a:gd name="connsiteX1773" fmla="*/ 2717124 w 12191999"/>
              <a:gd name="connsiteY1773" fmla="*/ 4925906 h 5890844"/>
              <a:gd name="connsiteX1774" fmla="*/ 2717124 w 12191999"/>
              <a:gd name="connsiteY1774" fmla="*/ 4935319 h 5890844"/>
              <a:gd name="connsiteX1775" fmla="*/ 2696268 w 12191999"/>
              <a:gd name="connsiteY1775" fmla="*/ 5048288 h 5890844"/>
              <a:gd name="connsiteX1776" fmla="*/ 2654558 w 12191999"/>
              <a:gd name="connsiteY1776" fmla="*/ 5180085 h 5890844"/>
              <a:gd name="connsiteX1777" fmla="*/ 2657538 w 12191999"/>
              <a:gd name="connsiteY1777" fmla="*/ 5198914 h 5890844"/>
              <a:gd name="connsiteX1778" fmla="*/ 2717124 w 12191999"/>
              <a:gd name="connsiteY1778" fmla="*/ 5236570 h 5890844"/>
              <a:gd name="connsiteX1779" fmla="*/ 2734999 w 12191999"/>
              <a:gd name="connsiteY1779" fmla="*/ 5250690 h 5890844"/>
              <a:gd name="connsiteX1780" fmla="*/ 2717124 w 12191999"/>
              <a:gd name="connsiteY1780" fmla="*/ 5283640 h 5890844"/>
              <a:gd name="connsiteX1781" fmla="*/ 2776709 w 12191999"/>
              <a:gd name="connsiteY1781" fmla="*/ 5281286 h 5890844"/>
              <a:gd name="connsiteX1782" fmla="*/ 2779688 w 12191999"/>
              <a:gd name="connsiteY1782" fmla="*/ 5274226 h 5890844"/>
              <a:gd name="connsiteX1783" fmla="*/ 2791606 w 12191999"/>
              <a:gd name="connsiteY1783" fmla="*/ 5267165 h 5890844"/>
              <a:gd name="connsiteX1784" fmla="*/ 2812462 w 12191999"/>
              <a:gd name="connsiteY1784" fmla="*/ 5262459 h 5890844"/>
              <a:gd name="connsiteX1785" fmla="*/ 2812462 w 12191999"/>
              <a:gd name="connsiteY1785" fmla="*/ 5227155 h 5890844"/>
              <a:gd name="connsiteX1786" fmla="*/ 2794585 w 12191999"/>
              <a:gd name="connsiteY1786" fmla="*/ 5191852 h 5890844"/>
              <a:gd name="connsiteX1787" fmla="*/ 2815441 w 12191999"/>
              <a:gd name="connsiteY1787" fmla="*/ 5189499 h 5890844"/>
              <a:gd name="connsiteX1788" fmla="*/ 2824379 w 12191999"/>
              <a:gd name="connsiteY1788" fmla="*/ 5189499 h 5890844"/>
              <a:gd name="connsiteX1789" fmla="*/ 2824379 w 12191999"/>
              <a:gd name="connsiteY1789" fmla="*/ 5151842 h 5890844"/>
              <a:gd name="connsiteX1790" fmla="*/ 2791606 w 12191999"/>
              <a:gd name="connsiteY1790" fmla="*/ 5149490 h 5890844"/>
              <a:gd name="connsiteX1791" fmla="*/ 2785648 w 12191999"/>
              <a:gd name="connsiteY1791" fmla="*/ 5142429 h 5890844"/>
              <a:gd name="connsiteX1792" fmla="*/ 2863109 w 12191999"/>
              <a:gd name="connsiteY1792" fmla="*/ 5090651 h 5890844"/>
              <a:gd name="connsiteX1793" fmla="*/ 2866089 w 12191999"/>
              <a:gd name="connsiteY1793" fmla="*/ 5130661 h 5890844"/>
              <a:gd name="connsiteX1794" fmla="*/ 2880986 w 12191999"/>
              <a:gd name="connsiteY1794" fmla="*/ 5173025 h 5890844"/>
              <a:gd name="connsiteX1795" fmla="*/ 2919715 w 12191999"/>
              <a:gd name="connsiteY1795" fmla="*/ 5121247 h 5890844"/>
              <a:gd name="connsiteX1796" fmla="*/ 3003136 w 12191999"/>
              <a:gd name="connsiteY1796" fmla="*/ 5177731 h 5890844"/>
              <a:gd name="connsiteX1797" fmla="*/ 3015053 w 12191999"/>
              <a:gd name="connsiteY1797" fmla="*/ 5187146 h 5890844"/>
              <a:gd name="connsiteX1798" fmla="*/ 3038888 w 12191999"/>
              <a:gd name="connsiteY1798" fmla="*/ 5111834 h 5890844"/>
              <a:gd name="connsiteX1799" fmla="*/ 3077619 w 12191999"/>
              <a:gd name="connsiteY1799" fmla="*/ 5156550 h 5890844"/>
              <a:gd name="connsiteX1800" fmla="*/ 3092516 w 12191999"/>
              <a:gd name="connsiteY1800" fmla="*/ 5194206 h 5890844"/>
              <a:gd name="connsiteX1801" fmla="*/ 3164019 w 12191999"/>
              <a:gd name="connsiteY1801" fmla="*/ 5133015 h 5890844"/>
              <a:gd name="connsiteX1802" fmla="*/ 3169977 w 12191999"/>
              <a:gd name="connsiteY1802" fmla="*/ 5114187 h 5890844"/>
              <a:gd name="connsiteX1803" fmla="*/ 3193811 w 12191999"/>
              <a:gd name="connsiteY1803" fmla="*/ 5085945 h 5890844"/>
              <a:gd name="connsiteX1804" fmla="*/ 3232543 w 12191999"/>
              <a:gd name="connsiteY1804" fmla="*/ 5067116 h 5890844"/>
              <a:gd name="connsiteX1805" fmla="*/ 3265315 w 12191999"/>
              <a:gd name="connsiteY1805" fmla="*/ 5015340 h 5890844"/>
              <a:gd name="connsiteX1806" fmla="*/ 3286171 w 12191999"/>
              <a:gd name="connsiteY1806" fmla="*/ 4874128 h 5890844"/>
              <a:gd name="connsiteX1807" fmla="*/ 3315963 w 12191999"/>
              <a:gd name="connsiteY1807" fmla="*/ 4671726 h 5890844"/>
              <a:gd name="connsiteX1808" fmla="*/ 3315963 w 12191999"/>
              <a:gd name="connsiteY1808" fmla="*/ 4645838 h 5890844"/>
              <a:gd name="connsiteX1809" fmla="*/ 3324902 w 12191999"/>
              <a:gd name="connsiteY1809" fmla="*/ 4641130 h 5890844"/>
              <a:gd name="connsiteX1810" fmla="*/ 3321921 w 12191999"/>
              <a:gd name="connsiteY1810" fmla="*/ 4565818 h 5890844"/>
              <a:gd name="connsiteX1811" fmla="*/ 3333839 w 12191999"/>
              <a:gd name="connsiteY1811" fmla="*/ 4563465 h 5890844"/>
              <a:gd name="connsiteX1812" fmla="*/ 3330860 w 12191999"/>
              <a:gd name="connsiteY1812" fmla="*/ 4464617 h 5890844"/>
              <a:gd name="connsiteX1813" fmla="*/ 3357674 w 12191999"/>
              <a:gd name="connsiteY1813" fmla="*/ 4405778 h 5890844"/>
              <a:gd name="connsiteX1814" fmla="*/ 3381508 w 12191999"/>
              <a:gd name="connsiteY1814" fmla="*/ 4459910 h 5890844"/>
              <a:gd name="connsiteX1815" fmla="*/ 3378529 w 12191999"/>
              <a:gd name="connsiteY1815" fmla="*/ 4521101 h 5890844"/>
              <a:gd name="connsiteX1816" fmla="*/ 3396405 w 12191999"/>
              <a:gd name="connsiteY1816" fmla="*/ 4577585 h 5890844"/>
              <a:gd name="connsiteX1817" fmla="*/ 3360653 w 12191999"/>
              <a:gd name="connsiteY1817" fmla="*/ 4603474 h 5890844"/>
              <a:gd name="connsiteX1818" fmla="*/ 3357674 w 12191999"/>
              <a:gd name="connsiteY1818" fmla="*/ 4652898 h 5890844"/>
              <a:gd name="connsiteX1819" fmla="*/ 3402363 w 12191999"/>
              <a:gd name="connsiteY1819" fmla="*/ 4643484 h 5890844"/>
              <a:gd name="connsiteX1820" fmla="*/ 3429176 w 12191999"/>
              <a:gd name="connsiteY1820" fmla="*/ 4575233 h 5890844"/>
              <a:gd name="connsiteX1821" fmla="*/ 3506639 w 12191999"/>
              <a:gd name="connsiteY1821" fmla="*/ 4662311 h 5890844"/>
              <a:gd name="connsiteX1822" fmla="*/ 3479825 w 12191999"/>
              <a:gd name="connsiteY1822" fmla="*/ 4801169 h 5890844"/>
              <a:gd name="connsiteX1823" fmla="*/ 3482804 w 12191999"/>
              <a:gd name="connsiteY1823" fmla="*/ 4850593 h 5890844"/>
              <a:gd name="connsiteX1824" fmla="*/ 3503660 w 12191999"/>
              <a:gd name="connsiteY1824" fmla="*/ 4848239 h 5890844"/>
              <a:gd name="connsiteX1825" fmla="*/ 3512597 w 12191999"/>
              <a:gd name="connsiteY1825" fmla="*/ 4838826 h 5890844"/>
              <a:gd name="connsiteX1826" fmla="*/ 3515576 w 12191999"/>
              <a:gd name="connsiteY1826" fmla="*/ 4822351 h 5890844"/>
              <a:gd name="connsiteX1827" fmla="*/ 3530472 w 12191999"/>
              <a:gd name="connsiteY1827" fmla="*/ 4812937 h 5890844"/>
              <a:gd name="connsiteX1828" fmla="*/ 3551328 w 12191999"/>
              <a:gd name="connsiteY1828" fmla="*/ 4810583 h 5890844"/>
              <a:gd name="connsiteX1829" fmla="*/ 3554307 w 12191999"/>
              <a:gd name="connsiteY1829" fmla="*/ 4784694 h 5890844"/>
              <a:gd name="connsiteX1830" fmla="*/ 3587080 w 12191999"/>
              <a:gd name="connsiteY1830" fmla="*/ 4782342 h 5890844"/>
              <a:gd name="connsiteX1831" fmla="*/ 3598996 w 12191999"/>
              <a:gd name="connsiteY1831" fmla="*/ 4772927 h 5890844"/>
              <a:gd name="connsiteX1832" fmla="*/ 3658583 w 12191999"/>
              <a:gd name="connsiteY1832" fmla="*/ 4723503 h 5890844"/>
              <a:gd name="connsiteX1833" fmla="*/ 3721148 w 12191999"/>
              <a:gd name="connsiteY1833" fmla="*/ 4671726 h 5890844"/>
              <a:gd name="connsiteX1834" fmla="*/ 3718169 w 12191999"/>
              <a:gd name="connsiteY1834" fmla="*/ 4662311 h 5890844"/>
              <a:gd name="connsiteX1835" fmla="*/ 3718169 w 12191999"/>
              <a:gd name="connsiteY1835" fmla="*/ 4652898 h 5890844"/>
              <a:gd name="connsiteX1836" fmla="*/ 3935659 w 12191999"/>
              <a:gd name="connsiteY1836" fmla="*/ 4502274 h 5890844"/>
              <a:gd name="connsiteX1837" fmla="*/ 3980348 w 12191999"/>
              <a:gd name="connsiteY1837" fmla="*/ 4481091 h 5890844"/>
              <a:gd name="connsiteX1838" fmla="*/ 4004183 w 12191999"/>
              <a:gd name="connsiteY1838" fmla="*/ 4459910 h 5890844"/>
              <a:gd name="connsiteX1839" fmla="*/ 4030995 w 12191999"/>
              <a:gd name="connsiteY1839" fmla="*/ 4436375 h 5890844"/>
              <a:gd name="connsiteX1840" fmla="*/ 4004183 w 12191999"/>
              <a:gd name="connsiteY1840" fmla="*/ 4436375 h 5890844"/>
              <a:gd name="connsiteX1841" fmla="*/ 4051851 w 12191999"/>
              <a:gd name="connsiteY1841" fmla="*/ 4379890 h 5890844"/>
              <a:gd name="connsiteX1842" fmla="*/ 4054830 w 12191999"/>
              <a:gd name="connsiteY1842" fmla="*/ 4426961 h 5890844"/>
              <a:gd name="connsiteX1843" fmla="*/ 4141229 w 12191999"/>
              <a:gd name="connsiteY1843" fmla="*/ 4358708 h 5890844"/>
              <a:gd name="connsiteX1844" fmla="*/ 4147189 w 12191999"/>
              <a:gd name="connsiteY1844" fmla="*/ 4356355 h 5890844"/>
              <a:gd name="connsiteX1845" fmla="*/ 4290195 w 12191999"/>
              <a:gd name="connsiteY1845" fmla="*/ 4264568 h 5890844"/>
              <a:gd name="connsiteX1846" fmla="*/ 4412346 w 12191999"/>
              <a:gd name="connsiteY1846" fmla="*/ 4172780 h 5890844"/>
              <a:gd name="connsiteX1847" fmla="*/ 4433201 w 12191999"/>
              <a:gd name="connsiteY1847" fmla="*/ 4153953 h 5890844"/>
              <a:gd name="connsiteX1848" fmla="*/ 4457035 w 12191999"/>
              <a:gd name="connsiteY1848" fmla="*/ 4146893 h 5890844"/>
              <a:gd name="connsiteX1849" fmla="*/ 4460014 w 12191999"/>
              <a:gd name="connsiteY1849" fmla="*/ 4193963 h 5890844"/>
              <a:gd name="connsiteX1850" fmla="*/ 4451077 w 12191999"/>
              <a:gd name="connsiteY1850" fmla="*/ 4201023 h 5890844"/>
              <a:gd name="connsiteX1851" fmla="*/ 4430222 w 12191999"/>
              <a:gd name="connsiteY1851" fmla="*/ 4217498 h 5890844"/>
              <a:gd name="connsiteX1852" fmla="*/ 4391491 w 12191999"/>
              <a:gd name="connsiteY1852" fmla="*/ 4241033 h 5890844"/>
              <a:gd name="connsiteX1853" fmla="*/ 4290195 w 12191999"/>
              <a:gd name="connsiteY1853" fmla="*/ 4266922 h 5890844"/>
              <a:gd name="connsiteX1854" fmla="*/ 4290195 w 12191999"/>
              <a:gd name="connsiteY1854" fmla="*/ 4321052 h 5890844"/>
              <a:gd name="connsiteX1855" fmla="*/ 4266360 w 12191999"/>
              <a:gd name="connsiteY1855" fmla="*/ 4330467 h 5890844"/>
              <a:gd name="connsiteX1856" fmla="*/ 4242527 w 12191999"/>
              <a:gd name="connsiteY1856" fmla="*/ 4349295 h 5890844"/>
              <a:gd name="connsiteX1857" fmla="*/ 4230609 w 12191999"/>
              <a:gd name="connsiteY1857" fmla="*/ 4358708 h 5890844"/>
              <a:gd name="connsiteX1858" fmla="*/ 4206774 w 12191999"/>
              <a:gd name="connsiteY1858" fmla="*/ 4368122 h 5890844"/>
              <a:gd name="connsiteX1859" fmla="*/ 4150167 w 12191999"/>
              <a:gd name="connsiteY1859" fmla="*/ 4405778 h 5890844"/>
              <a:gd name="connsiteX1860" fmla="*/ 4206774 w 12191999"/>
              <a:gd name="connsiteY1860" fmla="*/ 4368122 h 5890844"/>
              <a:gd name="connsiteX1861" fmla="*/ 4230609 w 12191999"/>
              <a:gd name="connsiteY1861" fmla="*/ 4358708 h 5890844"/>
              <a:gd name="connsiteX1862" fmla="*/ 4242527 w 12191999"/>
              <a:gd name="connsiteY1862" fmla="*/ 4349295 h 5890844"/>
              <a:gd name="connsiteX1863" fmla="*/ 4266360 w 12191999"/>
              <a:gd name="connsiteY1863" fmla="*/ 4330467 h 5890844"/>
              <a:gd name="connsiteX1864" fmla="*/ 4290195 w 12191999"/>
              <a:gd name="connsiteY1864" fmla="*/ 4323406 h 5890844"/>
              <a:gd name="connsiteX1865" fmla="*/ 4331905 w 12191999"/>
              <a:gd name="connsiteY1865" fmla="*/ 4321052 h 5890844"/>
              <a:gd name="connsiteX1866" fmla="*/ 4331905 w 12191999"/>
              <a:gd name="connsiteY1866" fmla="*/ 4323406 h 5890844"/>
              <a:gd name="connsiteX1867" fmla="*/ 4373615 w 12191999"/>
              <a:gd name="connsiteY1867" fmla="*/ 4304578 h 5890844"/>
              <a:gd name="connsiteX1868" fmla="*/ 4397450 w 12191999"/>
              <a:gd name="connsiteY1868" fmla="*/ 4285750 h 5890844"/>
              <a:gd name="connsiteX1869" fmla="*/ 4403408 w 12191999"/>
              <a:gd name="connsiteY1869" fmla="*/ 4250447 h 5890844"/>
              <a:gd name="connsiteX1870" fmla="*/ 4442139 w 12191999"/>
              <a:gd name="connsiteY1870" fmla="*/ 4224558 h 5890844"/>
              <a:gd name="connsiteX1871" fmla="*/ 4460014 w 12191999"/>
              <a:gd name="connsiteY1871" fmla="*/ 4212791 h 5890844"/>
              <a:gd name="connsiteX1872" fmla="*/ 4471932 w 12191999"/>
              <a:gd name="connsiteY1872" fmla="*/ 4203377 h 5890844"/>
              <a:gd name="connsiteX1873" fmla="*/ 4504705 w 12191999"/>
              <a:gd name="connsiteY1873" fmla="*/ 4210437 h 5890844"/>
              <a:gd name="connsiteX1874" fmla="*/ 4513642 w 12191999"/>
              <a:gd name="connsiteY1874" fmla="*/ 4210437 h 5890844"/>
              <a:gd name="connsiteX1875" fmla="*/ 4537477 w 12191999"/>
              <a:gd name="connsiteY1875" fmla="*/ 4196316 h 5890844"/>
              <a:gd name="connsiteX1876" fmla="*/ 4543435 w 12191999"/>
              <a:gd name="connsiteY1876" fmla="*/ 4189255 h 5890844"/>
              <a:gd name="connsiteX1877" fmla="*/ 4552373 w 12191999"/>
              <a:gd name="connsiteY1877" fmla="*/ 4172780 h 5890844"/>
              <a:gd name="connsiteX1878" fmla="*/ 4588126 w 12191999"/>
              <a:gd name="connsiteY1878" fmla="*/ 4135124 h 5890844"/>
              <a:gd name="connsiteX1879" fmla="*/ 4647712 w 12191999"/>
              <a:gd name="connsiteY1879" fmla="*/ 4076286 h 5890844"/>
              <a:gd name="connsiteX1880" fmla="*/ 4659629 w 12191999"/>
              <a:gd name="connsiteY1880" fmla="*/ 4064519 h 5890844"/>
              <a:gd name="connsiteX1881" fmla="*/ 4647712 w 12191999"/>
              <a:gd name="connsiteY1881" fmla="*/ 4076286 h 5890844"/>
              <a:gd name="connsiteX1882" fmla="*/ 4573230 w 12191999"/>
              <a:gd name="connsiteY1882" fmla="*/ 4118650 h 5890844"/>
              <a:gd name="connsiteX1883" fmla="*/ 4501725 w 12191999"/>
              <a:gd name="connsiteY1883" fmla="*/ 4113943 h 5890844"/>
              <a:gd name="connsiteX1884" fmla="*/ 4549394 w 12191999"/>
              <a:gd name="connsiteY1884" fmla="*/ 4066873 h 5890844"/>
              <a:gd name="connsiteX1885" fmla="*/ 4611959 w 12191999"/>
              <a:gd name="connsiteY1885" fmla="*/ 4005681 h 5890844"/>
              <a:gd name="connsiteX1886" fmla="*/ 4796677 w 12191999"/>
              <a:gd name="connsiteY1886" fmla="*/ 3775037 h 5890844"/>
              <a:gd name="connsiteX1887" fmla="*/ 4874138 w 12191999"/>
              <a:gd name="connsiteY1887" fmla="*/ 3664422 h 5890844"/>
              <a:gd name="connsiteX1888" fmla="*/ 4900952 w 12191999"/>
              <a:gd name="connsiteY1888" fmla="*/ 3619706 h 5890844"/>
              <a:gd name="connsiteX1889" fmla="*/ 5002247 w 12191999"/>
              <a:gd name="connsiteY1889" fmla="*/ 3518504 h 5890844"/>
              <a:gd name="connsiteX1890" fmla="*/ 5043957 w 12191999"/>
              <a:gd name="connsiteY1890" fmla="*/ 3447899 h 5890844"/>
              <a:gd name="connsiteX1891" fmla="*/ 5085668 w 12191999"/>
              <a:gd name="connsiteY1891" fmla="*/ 3389060 h 5890844"/>
              <a:gd name="connsiteX1892" fmla="*/ 5121420 w 12191999"/>
              <a:gd name="connsiteY1892" fmla="*/ 3330223 h 5890844"/>
              <a:gd name="connsiteX1893" fmla="*/ 5148234 w 12191999"/>
              <a:gd name="connsiteY1893" fmla="*/ 3294920 h 5890844"/>
              <a:gd name="connsiteX1894" fmla="*/ 5183986 w 12191999"/>
              <a:gd name="connsiteY1894" fmla="*/ 3252557 h 5890844"/>
              <a:gd name="connsiteX1895" fmla="*/ 5225696 w 12191999"/>
              <a:gd name="connsiteY1895" fmla="*/ 3200780 h 5890844"/>
              <a:gd name="connsiteX1896" fmla="*/ 5228675 w 12191999"/>
              <a:gd name="connsiteY1896" fmla="*/ 3191366 h 5890844"/>
              <a:gd name="connsiteX1897" fmla="*/ 5255489 w 12191999"/>
              <a:gd name="connsiteY1897" fmla="*/ 3125467 h 5890844"/>
              <a:gd name="connsiteX1898" fmla="*/ 5356785 w 12191999"/>
              <a:gd name="connsiteY1898" fmla="*/ 2979549 h 5890844"/>
              <a:gd name="connsiteX1899" fmla="*/ 5493833 w 12191999"/>
              <a:gd name="connsiteY1899" fmla="*/ 2770087 h 5890844"/>
              <a:gd name="connsiteX1900" fmla="*/ 5505750 w 12191999"/>
              <a:gd name="connsiteY1900" fmla="*/ 2748906 h 5890844"/>
              <a:gd name="connsiteX1901" fmla="*/ 5526605 w 12191999"/>
              <a:gd name="connsiteY1901" fmla="*/ 2711249 h 5890844"/>
              <a:gd name="connsiteX1902" fmla="*/ 5604068 w 12191999"/>
              <a:gd name="connsiteY1902" fmla="*/ 2595926 h 5890844"/>
              <a:gd name="connsiteX1903" fmla="*/ 5627900 w 12191999"/>
              <a:gd name="connsiteY1903" fmla="*/ 2558270 h 5890844"/>
              <a:gd name="connsiteX1904" fmla="*/ 5630881 w 12191999"/>
              <a:gd name="connsiteY1904" fmla="*/ 2558270 h 5890844"/>
              <a:gd name="connsiteX1905" fmla="*/ 5708342 w 12191999"/>
              <a:gd name="connsiteY1905" fmla="*/ 2426474 h 5890844"/>
              <a:gd name="connsiteX1906" fmla="*/ 5756012 w 12191999"/>
              <a:gd name="connsiteY1906" fmla="*/ 2346455 h 5890844"/>
              <a:gd name="connsiteX1907" fmla="*/ 5827515 w 12191999"/>
              <a:gd name="connsiteY1907" fmla="*/ 2238192 h 5890844"/>
              <a:gd name="connsiteX1908" fmla="*/ 5842411 w 12191999"/>
              <a:gd name="connsiteY1908" fmla="*/ 2205243 h 5890844"/>
              <a:gd name="connsiteX1909" fmla="*/ 5863265 w 12191999"/>
              <a:gd name="connsiteY1909" fmla="*/ 2177000 h 5890844"/>
              <a:gd name="connsiteX1910" fmla="*/ 5937749 w 12191999"/>
              <a:gd name="connsiteY1910" fmla="*/ 2045204 h 5890844"/>
              <a:gd name="connsiteX1911" fmla="*/ 5961582 w 12191999"/>
              <a:gd name="connsiteY1911" fmla="*/ 2016961 h 5890844"/>
              <a:gd name="connsiteX1912" fmla="*/ 5991376 w 12191999"/>
              <a:gd name="connsiteY1912" fmla="*/ 1972245 h 5890844"/>
              <a:gd name="connsiteX1913" fmla="*/ 6080755 w 12191999"/>
              <a:gd name="connsiteY1913" fmla="*/ 1809852 h 5890844"/>
              <a:gd name="connsiteX1914" fmla="*/ 6086713 w 12191999"/>
              <a:gd name="connsiteY1914" fmla="*/ 1800439 h 5890844"/>
              <a:gd name="connsiteX1915" fmla="*/ 6095651 w 12191999"/>
              <a:gd name="connsiteY1915" fmla="*/ 1703945 h 5890844"/>
              <a:gd name="connsiteX1916" fmla="*/ 6104590 w 12191999"/>
              <a:gd name="connsiteY1916" fmla="*/ 1593329 h 5890844"/>
              <a:gd name="connsiteX1917" fmla="*/ 6104590 w 12191999"/>
              <a:gd name="connsiteY1917" fmla="*/ 1574502 h 5890844"/>
              <a:gd name="connsiteX1918" fmla="*/ 6122465 w 12191999"/>
              <a:gd name="connsiteY1918" fmla="*/ 1539199 h 5890844"/>
              <a:gd name="connsiteX1919" fmla="*/ 6104590 w 12191999"/>
              <a:gd name="connsiteY1919" fmla="*/ 1534492 h 5890844"/>
              <a:gd name="connsiteX1920" fmla="*/ 6098630 w 12191999"/>
              <a:gd name="connsiteY1920" fmla="*/ 1442704 h 5890844"/>
              <a:gd name="connsiteX1921" fmla="*/ 6113527 w 12191999"/>
              <a:gd name="connsiteY1921" fmla="*/ 1428584 h 5890844"/>
              <a:gd name="connsiteX1922" fmla="*/ 6092673 w 12191999"/>
              <a:gd name="connsiteY1922" fmla="*/ 1386220 h 5890844"/>
              <a:gd name="connsiteX1923" fmla="*/ 6113527 w 12191999"/>
              <a:gd name="connsiteY1923" fmla="*/ 1336796 h 5890844"/>
              <a:gd name="connsiteX1924" fmla="*/ 6110548 w 12191999"/>
              <a:gd name="connsiteY1924" fmla="*/ 1329736 h 5890844"/>
              <a:gd name="connsiteX1925" fmla="*/ 6119486 w 12191999"/>
              <a:gd name="connsiteY1925" fmla="*/ 1310908 h 5890844"/>
              <a:gd name="connsiteX1926" fmla="*/ 6107569 w 12191999"/>
              <a:gd name="connsiteY1926" fmla="*/ 1287373 h 5890844"/>
              <a:gd name="connsiteX1927" fmla="*/ 6098630 w 12191999"/>
              <a:gd name="connsiteY1927" fmla="*/ 1252070 h 5890844"/>
              <a:gd name="connsiteX1928" fmla="*/ 6086713 w 12191999"/>
              <a:gd name="connsiteY1928" fmla="*/ 1202646 h 5890844"/>
              <a:gd name="connsiteX1929" fmla="*/ 6083734 w 12191999"/>
              <a:gd name="connsiteY1929" fmla="*/ 1122626 h 5890844"/>
              <a:gd name="connsiteX1930" fmla="*/ 6065858 w 12191999"/>
              <a:gd name="connsiteY1930" fmla="*/ 1084971 h 5890844"/>
              <a:gd name="connsiteX1931" fmla="*/ 6050963 w 12191999"/>
              <a:gd name="connsiteY1931" fmla="*/ 1101445 h 5890844"/>
              <a:gd name="connsiteX1932" fmla="*/ 5913915 w 12191999"/>
              <a:gd name="connsiteY1932" fmla="*/ 1360331 h 5890844"/>
              <a:gd name="connsiteX1933" fmla="*/ 5887100 w 12191999"/>
              <a:gd name="connsiteY1933" fmla="*/ 1383867 h 5890844"/>
              <a:gd name="connsiteX1934" fmla="*/ 5893060 w 12191999"/>
              <a:gd name="connsiteY1934" fmla="*/ 1348564 h 5890844"/>
              <a:gd name="connsiteX1935" fmla="*/ 6039045 w 12191999"/>
              <a:gd name="connsiteY1935" fmla="*/ 1089677 h 5890844"/>
              <a:gd name="connsiteX1936" fmla="*/ 6015210 w 12191999"/>
              <a:gd name="connsiteY1936" fmla="*/ 1037900 h 5890844"/>
              <a:gd name="connsiteX1937" fmla="*/ 5991376 w 12191999"/>
              <a:gd name="connsiteY1937" fmla="*/ 988476 h 5890844"/>
              <a:gd name="connsiteX1938" fmla="*/ 5973500 w 12191999"/>
              <a:gd name="connsiteY1938" fmla="*/ 948467 h 5890844"/>
              <a:gd name="connsiteX1939" fmla="*/ 6003292 w 12191999"/>
              <a:gd name="connsiteY1939" fmla="*/ 913164 h 5890844"/>
              <a:gd name="connsiteX1940" fmla="*/ 6030106 w 12191999"/>
              <a:gd name="connsiteY1940" fmla="*/ 882568 h 5890844"/>
              <a:gd name="connsiteX1941" fmla="*/ 6039045 w 12191999"/>
              <a:gd name="connsiteY1941" fmla="*/ 868447 h 5890844"/>
              <a:gd name="connsiteX1942" fmla="*/ 6101609 w 12191999"/>
              <a:gd name="connsiteY1942" fmla="*/ 793134 h 5890844"/>
              <a:gd name="connsiteX1943" fmla="*/ 6140341 w 12191999"/>
              <a:gd name="connsiteY1943" fmla="*/ 741358 h 5890844"/>
              <a:gd name="connsiteX1944" fmla="*/ 6137362 w 12191999"/>
              <a:gd name="connsiteY1944" fmla="*/ 668399 h 5890844"/>
              <a:gd name="connsiteX1945" fmla="*/ 6205886 w 12191999"/>
              <a:gd name="connsiteY1945" fmla="*/ 666045 h 5890844"/>
              <a:gd name="connsiteX1946" fmla="*/ 6217803 w 12191999"/>
              <a:gd name="connsiteY1946" fmla="*/ 746064 h 5890844"/>
              <a:gd name="connsiteX1947" fmla="*/ 6185030 w 12191999"/>
              <a:gd name="connsiteY1947" fmla="*/ 774307 h 5890844"/>
              <a:gd name="connsiteX1948" fmla="*/ 6199928 w 12191999"/>
              <a:gd name="connsiteY1948" fmla="*/ 795488 h 5890844"/>
              <a:gd name="connsiteX1949" fmla="*/ 6685552 w 12191999"/>
              <a:gd name="connsiteY1949" fmla="*/ 543662 h 5890844"/>
              <a:gd name="connsiteX1950" fmla="*/ 6777911 w 12191999"/>
              <a:gd name="connsiteY1950" fmla="*/ 491885 h 5890844"/>
              <a:gd name="connsiteX1951" fmla="*/ 6777911 w 12191999"/>
              <a:gd name="connsiteY1951" fmla="*/ 489531 h 5890844"/>
              <a:gd name="connsiteX1952" fmla="*/ 6798767 w 12191999"/>
              <a:gd name="connsiteY1952" fmla="*/ 480117 h 5890844"/>
              <a:gd name="connsiteX1953" fmla="*/ 6798767 w 12191999"/>
              <a:gd name="connsiteY1953" fmla="*/ 477764 h 5890844"/>
              <a:gd name="connsiteX1954" fmla="*/ 6810684 w 12191999"/>
              <a:gd name="connsiteY1954" fmla="*/ 468350 h 5890844"/>
              <a:gd name="connsiteX1955" fmla="*/ 6813663 w 12191999"/>
              <a:gd name="connsiteY1955" fmla="*/ 470704 h 5890844"/>
              <a:gd name="connsiteX1956" fmla="*/ 6891124 w 12191999"/>
              <a:gd name="connsiteY1956" fmla="*/ 428340 h 5890844"/>
              <a:gd name="connsiteX1957" fmla="*/ 6914959 w 12191999"/>
              <a:gd name="connsiteY1957" fmla="*/ 414218 h 5890844"/>
              <a:gd name="connsiteX1958" fmla="*/ 6986462 w 12191999"/>
              <a:gd name="connsiteY1958" fmla="*/ 367148 h 5890844"/>
              <a:gd name="connsiteX1959" fmla="*/ 7195013 w 12191999"/>
              <a:gd name="connsiteY1959" fmla="*/ 251827 h 5890844"/>
              <a:gd name="connsiteX1960" fmla="*/ 7341000 w 12191999"/>
              <a:gd name="connsiteY1960" fmla="*/ 157685 h 5890844"/>
              <a:gd name="connsiteX1961" fmla="*/ 7400585 w 12191999"/>
              <a:gd name="connsiteY1961" fmla="*/ 122383 h 5890844"/>
              <a:gd name="connsiteX1962" fmla="*/ 7564447 w 12191999"/>
              <a:gd name="connsiteY1962" fmla="*/ 32949 h 5890844"/>
              <a:gd name="connsiteX1963" fmla="*/ 7567426 w 12191999"/>
              <a:gd name="connsiteY1963" fmla="*/ 2354 h 5890844"/>
              <a:gd name="connsiteX1964" fmla="*/ 7662764 w 12191999"/>
              <a:gd name="connsiteY1964" fmla="*/ 2354 h 5890844"/>
              <a:gd name="connsiteX1965" fmla="*/ 7549551 w 12191999"/>
              <a:gd name="connsiteY1965" fmla="*/ 70605 h 5890844"/>
              <a:gd name="connsiteX1966" fmla="*/ 7358875 w 12191999"/>
              <a:gd name="connsiteY1966" fmla="*/ 190636 h 5890844"/>
              <a:gd name="connsiteX1967" fmla="*/ 6989441 w 12191999"/>
              <a:gd name="connsiteY1967" fmla="*/ 402451 h 5890844"/>
              <a:gd name="connsiteX1968" fmla="*/ 6691512 w 12191999"/>
              <a:gd name="connsiteY1968" fmla="*/ 571904 h 5890844"/>
              <a:gd name="connsiteX1969" fmla="*/ 6319099 w 12191999"/>
              <a:gd name="connsiteY1969" fmla="*/ 771953 h 5890844"/>
              <a:gd name="connsiteX1970" fmla="*/ 6304202 w 12191999"/>
              <a:gd name="connsiteY1970" fmla="*/ 840205 h 5890844"/>
              <a:gd name="connsiteX1971" fmla="*/ 6366768 w 12191999"/>
              <a:gd name="connsiteY1971" fmla="*/ 875508 h 5890844"/>
              <a:gd name="connsiteX1972" fmla="*/ 6375705 w 12191999"/>
              <a:gd name="connsiteY1972" fmla="*/ 877861 h 5890844"/>
              <a:gd name="connsiteX1973" fmla="*/ 6426354 w 12191999"/>
              <a:gd name="connsiteY1973" fmla="*/ 891982 h 5890844"/>
              <a:gd name="connsiteX1974" fmla="*/ 6435291 w 12191999"/>
              <a:gd name="connsiteY1974" fmla="*/ 896689 h 5890844"/>
              <a:gd name="connsiteX1975" fmla="*/ 6542546 w 12191999"/>
              <a:gd name="connsiteY1975" fmla="*/ 915517 h 5890844"/>
              <a:gd name="connsiteX1976" fmla="*/ 6563402 w 12191999"/>
              <a:gd name="connsiteY1976" fmla="*/ 887276 h 5890844"/>
              <a:gd name="connsiteX1977" fmla="*/ 6596174 w 12191999"/>
              <a:gd name="connsiteY1977" fmla="*/ 854326 h 5890844"/>
              <a:gd name="connsiteX1978" fmla="*/ 6596174 w 12191999"/>
              <a:gd name="connsiteY1978" fmla="*/ 823730 h 5890844"/>
              <a:gd name="connsiteX1979" fmla="*/ 6637884 w 12191999"/>
              <a:gd name="connsiteY1979" fmla="*/ 767247 h 5890844"/>
              <a:gd name="connsiteX1980" fmla="*/ 6697470 w 12191999"/>
              <a:gd name="connsiteY1980" fmla="*/ 830790 h 5890844"/>
              <a:gd name="connsiteX1981" fmla="*/ 6724284 w 12191999"/>
              <a:gd name="connsiteY1981" fmla="*/ 819023 h 5890844"/>
              <a:gd name="connsiteX1982" fmla="*/ 6721305 w 12191999"/>
              <a:gd name="connsiteY1982" fmla="*/ 868447 h 5890844"/>
              <a:gd name="connsiteX1983" fmla="*/ 6724284 w 12191999"/>
              <a:gd name="connsiteY1983" fmla="*/ 887276 h 5890844"/>
              <a:gd name="connsiteX1984" fmla="*/ 6748118 w 12191999"/>
              <a:gd name="connsiteY1984" fmla="*/ 887276 h 5890844"/>
              <a:gd name="connsiteX1985" fmla="*/ 6757057 w 12191999"/>
              <a:gd name="connsiteY1985" fmla="*/ 887276 h 5890844"/>
              <a:gd name="connsiteX1986" fmla="*/ 6777911 w 12191999"/>
              <a:gd name="connsiteY1986" fmla="*/ 884922 h 5890844"/>
              <a:gd name="connsiteX1987" fmla="*/ 6855374 w 12191999"/>
              <a:gd name="connsiteY1987" fmla="*/ 833144 h 5890844"/>
              <a:gd name="connsiteX1988" fmla="*/ 6831539 w 12191999"/>
              <a:gd name="connsiteY1988" fmla="*/ 786074 h 5890844"/>
              <a:gd name="connsiteX1989" fmla="*/ 6923898 w 12191999"/>
              <a:gd name="connsiteY1989" fmla="*/ 769599 h 5890844"/>
              <a:gd name="connsiteX1990" fmla="*/ 6864311 w 12191999"/>
              <a:gd name="connsiteY1990" fmla="*/ 830790 h 5890844"/>
              <a:gd name="connsiteX1991" fmla="*/ 6995401 w 12191999"/>
              <a:gd name="connsiteY1991" fmla="*/ 781367 h 5890844"/>
              <a:gd name="connsiteX1992" fmla="*/ 7022214 w 12191999"/>
              <a:gd name="connsiteY1992" fmla="*/ 755478 h 5890844"/>
              <a:gd name="connsiteX1993" fmla="*/ 6992422 w 12191999"/>
              <a:gd name="connsiteY1993" fmla="*/ 746064 h 5890844"/>
              <a:gd name="connsiteX1994" fmla="*/ 6932835 w 12191999"/>
              <a:gd name="connsiteY1994" fmla="*/ 764893 h 5890844"/>
              <a:gd name="connsiteX1995" fmla="*/ 6909001 w 12191999"/>
              <a:gd name="connsiteY1995" fmla="*/ 734297 h 5890844"/>
              <a:gd name="connsiteX1996" fmla="*/ 7043069 w 12191999"/>
              <a:gd name="connsiteY1996" fmla="*/ 677813 h 5890844"/>
              <a:gd name="connsiteX1997" fmla="*/ 7054986 w 12191999"/>
              <a:gd name="connsiteY1997" fmla="*/ 670751 h 5890844"/>
              <a:gd name="connsiteX1998" fmla="*/ 7078821 w 12191999"/>
              <a:gd name="connsiteY1998" fmla="*/ 656631 h 5890844"/>
              <a:gd name="connsiteX1999" fmla="*/ 7141386 w 12191999"/>
              <a:gd name="connsiteY1999" fmla="*/ 614268 h 5890844"/>
              <a:gd name="connsiteX2000" fmla="*/ 7174159 w 12191999"/>
              <a:gd name="connsiteY2000" fmla="*/ 602500 h 5890844"/>
              <a:gd name="connsiteX2001" fmla="*/ 7355896 w 12191999"/>
              <a:gd name="connsiteY2001" fmla="*/ 513066 h 5890844"/>
              <a:gd name="connsiteX2002" fmla="*/ 7379730 w 12191999"/>
              <a:gd name="connsiteY2002" fmla="*/ 503652 h 5890844"/>
              <a:gd name="connsiteX2003" fmla="*/ 7436338 w 12191999"/>
              <a:gd name="connsiteY2003" fmla="*/ 480117 h 5890844"/>
              <a:gd name="connsiteX2004" fmla="*/ 7436338 w 12191999"/>
              <a:gd name="connsiteY2004" fmla="*/ 482471 h 5890844"/>
              <a:gd name="connsiteX2005" fmla="*/ 7436338 w 12191999"/>
              <a:gd name="connsiteY2005" fmla="*/ 536601 h 5890844"/>
              <a:gd name="connsiteX2006" fmla="*/ 7436338 w 12191999"/>
              <a:gd name="connsiteY2006" fmla="*/ 557784 h 5890844"/>
              <a:gd name="connsiteX2007" fmla="*/ 7570405 w 12191999"/>
              <a:gd name="connsiteY2007" fmla="*/ 491885 h 5890844"/>
              <a:gd name="connsiteX2008" fmla="*/ 7573384 w 12191999"/>
              <a:gd name="connsiteY2008" fmla="*/ 480117 h 5890844"/>
              <a:gd name="connsiteX2009" fmla="*/ 7582323 w 12191999"/>
              <a:gd name="connsiteY2009" fmla="*/ 489531 h 5890844"/>
              <a:gd name="connsiteX2010" fmla="*/ 7591261 w 12191999"/>
              <a:gd name="connsiteY2010" fmla="*/ 489531 h 5890844"/>
              <a:gd name="connsiteX2011" fmla="*/ 7603179 w 12191999"/>
              <a:gd name="connsiteY2011" fmla="*/ 489531 h 5890844"/>
              <a:gd name="connsiteX2012" fmla="*/ 7627012 w 12191999"/>
              <a:gd name="connsiteY2012" fmla="*/ 482471 h 5890844"/>
              <a:gd name="connsiteX2013" fmla="*/ 7650847 w 12191999"/>
              <a:gd name="connsiteY2013" fmla="*/ 461290 h 5890844"/>
              <a:gd name="connsiteX2014" fmla="*/ 7710432 w 12191999"/>
              <a:gd name="connsiteY2014" fmla="*/ 435401 h 5890844"/>
              <a:gd name="connsiteX2015" fmla="*/ 7781935 w 12191999"/>
              <a:gd name="connsiteY2015" fmla="*/ 397745 h 5890844"/>
              <a:gd name="connsiteX2016" fmla="*/ 7805770 w 12191999"/>
              <a:gd name="connsiteY2016" fmla="*/ 378916 h 5890844"/>
              <a:gd name="connsiteX2017" fmla="*/ 7787895 w 12191999"/>
              <a:gd name="connsiteY2017" fmla="*/ 303603 h 5890844"/>
              <a:gd name="connsiteX2018" fmla="*/ 7841522 w 12191999"/>
              <a:gd name="connsiteY2018" fmla="*/ 273008 h 5890844"/>
              <a:gd name="connsiteX2019" fmla="*/ 7901108 w 12191999"/>
              <a:gd name="connsiteY2019" fmla="*/ 247119 h 5890844"/>
              <a:gd name="connsiteX2020" fmla="*/ 7904087 w 12191999"/>
              <a:gd name="connsiteY2020" fmla="*/ 265947 h 5890844"/>
              <a:gd name="connsiteX2021" fmla="*/ 7886212 w 12191999"/>
              <a:gd name="connsiteY2021" fmla="*/ 305957 h 5890844"/>
              <a:gd name="connsiteX2022" fmla="*/ 7850459 w 12191999"/>
              <a:gd name="connsiteY2022" fmla="*/ 313018 h 5890844"/>
              <a:gd name="connsiteX2023" fmla="*/ 7841522 w 12191999"/>
              <a:gd name="connsiteY2023" fmla="*/ 320078 h 5890844"/>
              <a:gd name="connsiteX2024" fmla="*/ 7832584 w 12191999"/>
              <a:gd name="connsiteY2024" fmla="*/ 331846 h 5890844"/>
              <a:gd name="connsiteX2025" fmla="*/ 7832584 w 12191999"/>
              <a:gd name="connsiteY2025" fmla="*/ 369502 h 5890844"/>
              <a:gd name="connsiteX2026" fmla="*/ 7853440 w 12191999"/>
              <a:gd name="connsiteY2026" fmla="*/ 355381 h 5890844"/>
              <a:gd name="connsiteX2027" fmla="*/ 7889191 w 12191999"/>
              <a:gd name="connsiteY2027" fmla="*/ 341260 h 5890844"/>
              <a:gd name="connsiteX2028" fmla="*/ 8064970 w 12191999"/>
              <a:gd name="connsiteY2028" fmla="*/ 263594 h 5890844"/>
              <a:gd name="connsiteX2029" fmla="*/ 8079866 w 12191999"/>
              <a:gd name="connsiteY2029" fmla="*/ 244766 h 5890844"/>
              <a:gd name="connsiteX2030" fmla="*/ 8082845 w 12191999"/>
              <a:gd name="connsiteY2030" fmla="*/ 237706 h 5890844"/>
              <a:gd name="connsiteX2031" fmla="*/ 8076887 w 12191999"/>
              <a:gd name="connsiteY2031" fmla="*/ 190636 h 5890844"/>
              <a:gd name="connsiteX2032" fmla="*/ 8020281 w 12191999"/>
              <a:gd name="connsiteY2032" fmla="*/ 188282 h 5890844"/>
              <a:gd name="connsiteX2033" fmla="*/ 8073907 w 12191999"/>
              <a:gd name="connsiteY2033" fmla="*/ 150625 h 5890844"/>
              <a:gd name="connsiteX2034" fmla="*/ 8091784 w 12191999"/>
              <a:gd name="connsiteY2034" fmla="*/ 136504 h 5890844"/>
              <a:gd name="connsiteX2035" fmla="*/ 8163287 w 12191999"/>
              <a:gd name="connsiteY2035" fmla="*/ 105909 h 5890844"/>
              <a:gd name="connsiteX2036" fmla="*/ 8187122 w 12191999"/>
              <a:gd name="connsiteY2036" fmla="*/ 89434 h 5890844"/>
              <a:gd name="connsiteX2037" fmla="*/ 8190101 w 12191999"/>
              <a:gd name="connsiteY2037" fmla="*/ 160039 h 5890844"/>
              <a:gd name="connsiteX2038" fmla="*/ 8225851 w 12191999"/>
              <a:gd name="connsiteY2038" fmla="*/ 174161 h 5890844"/>
              <a:gd name="connsiteX2039" fmla="*/ 8258625 w 12191999"/>
              <a:gd name="connsiteY2039" fmla="*/ 171807 h 5890844"/>
              <a:gd name="connsiteX2040" fmla="*/ 8342045 w 12191999"/>
              <a:gd name="connsiteY2040" fmla="*/ 122383 h 5890844"/>
              <a:gd name="connsiteX2041" fmla="*/ 8353962 w 12191999"/>
              <a:gd name="connsiteY2041" fmla="*/ 115323 h 5890844"/>
              <a:gd name="connsiteX2042" fmla="*/ 8371838 w 12191999"/>
              <a:gd name="connsiteY2042" fmla="*/ 91788 h 5890844"/>
              <a:gd name="connsiteX2043" fmla="*/ 8374817 w 12191999"/>
              <a:gd name="connsiteY2043" fmla="*/ 89434 h 5890844"/>
              <a:gd name="connsiteX2044" fmla="*/ 8401630 w 12191999"/>
              <a:gd name="connsiteY2044" fmla="*/ 87080 h 5890844"/>
              <a:gd name="connsiteX2045" fmla="*/ 8449299 w 12191999"/>
              <a:gd name="connsiteY2045" fmla="*/ 56485 h 5890844"/>
              <a:gd name="connsiteX2046" fmla="*/ 8473133 w 12191999"/>
              <a:gd name="connsiteY2046" fmla="*/ 40010 h 5890844"/>
              <a:gd name="connsiteX2047" fmla="*/ 8473133 w 12191999"/>
              <a:gd name="connsiteY2047" fmla="*/ 37656 h 5890844"/>
              <a:gd name="connsiteX2048" fmla="*/ 8473133 w 12191999"/>
              <a:gd name="connsiteY2048" fmla="*/ 2354 h 5890844"/>
              <a:gd name="connsiteX2049" fmla="*/ 8568471 w 12191999"/>
              <a:gd name="connsiteY2049" fmla="*/ 2354 h 5890844"/>
              <a:gd name="connsiteX2050" fmla="*/ 8663809 w 12191999"/>
              <a:gd name="connsiteY2050" fmla="*/ 2354 h 5890844"/>
              <a:gd name="connsiteX2051" fmla="*/ 8699561 w 12191999"/>
              <a:gd name="connsiteY2051" fmla="*/ 2354 h 5890844"/>
              <a:gd name="connsiteX2052" fmla="*/ 8925988 w 12191999"/>
              <a:gd name="connsiteY2052" fmla="*/ 2354 h 5890844"/>
              <a:gd name="connsiteX2053" fmla="*/ 8925988 w 12191999"/>
              <a:gd name="connsiteY2053" fmla="*/ 7061 h 5890844"/>
              <a:gd name="connsiteX2054" fmla="*/ 8842567 w 12191999"/>
              <a:gd name="connsiteY2054" fmla="*/ 47070 h 5890844"/>
              <a:gd name="connsiteX2055" fmla="*/ 8711477 w 12191999"/>
              <a:gd name="connsiteY2055" fmla="*/ 103555 h 5890844"/>
              <a:gd name="connsiteX2056" fmla="*/ 8690623 w 12191999"/>
              <a:gd name="connsiteY2056" fmla="*/ 115323 h 5890844"/>
              <a:gd name="connsiteX2057" fmla="*/ 8654871 w 12191999"/>
              <a:gd name="connsiteY2057" fmla="*/ 134150 h 5890844"/>
              <a:gd name="connsiteX2058" fmla="*/ 8580389 w 12191999"/>
              <a:gd name="connsiteY2058" fmla="*/ 174161 h 5890844"/>
              <a:gd name="connsiteX2059" fmla="*/ 8493989 w 12191999"/>
              <a:gd name="connsiteY2059" fmla="*/ 216524 h 5890844"/>
              <a:gd name="connsiteX2060" fmla="*/ 8353962 w 12191999"/>
              <a:gd name="connsiteY2060" fmla="*/ 282422 h 5890844"/>
              <a:gd name="connsiteX2061" fmla="*/ 8353962 w 12191999"/>
              <a:gd name="connsiteY2061" fmla="*/ 287129 h 5890844"/>
              <a:gd name="connsiteX2062" fmla="*/ 8285438 w 12191999"/>
              <a:gd name="connsiteY2062" fmla="*/ 296543 h 5890844"/>
              <a:gd name="connsiteX2063" fmla="*/ 8243728 w 12191999"/>
              <a:gd name="connsiteY2063" fmla="*/ 338906 h 5890844"/>
              <a:gd name="connsiteX2064" fmla="*/ 8187122 w 12191999"/>
              <a:gd name="connsiteY2064" fmla="*/ 369502 h 5890844"/>
              <a:gd name="connsiteX2065" fmla="*/ 8023260 w 12191999"/>
              <a:gd name="connsiteY2065" fmla="*/ 425986 h 5890844"/>
              <a:gd name="connsiteX2066" fmla="*/ 7996446 w 12191999"/>
              <a:gd name="connsiteY2066" fmla="*/ 461290 h 5890844"/>
              <a:gd name="connsiteX2067" fmla="*/ 7936860 w 12191999"/>
              <a:gd name="connsiteY2067" fmla="*/ 480117 h 5890844"/>
              <a:gd name="connsiteX2068" fmla="*/ 7910046 w 12191999"/>
              <a:gd name="connsiteY2068" fmla="*/ 498945 h 5890844"/>
              <a:gd name="connsiteX2069" fmla="*/ 7775977 w 12191999"/>
              <a:gd name="connsiteY2069" fmla="*/ 541309 h 5890844"/>
              <a:gd name="connsiteX2070" fmla="*/ 7734267 w 12191999"/>
              <a:gd name="connsiteY2070" fmla="*/ 576611 h 5890844"/>
              <a:gd name="connsiteX2071" fmla="*/ 7725329 w 12191999"/>
              <a:gd name="connsiteY2071" fmla="*/ 576611 h 5890844"/>
              <a:gd name="connsiteX2072" fmla="*/ 7653826 w 12191999"/>
              <a:gd name="connsiteY2072" fmla="*/ 607206 h 5890844"/>
              <a:gd name="connsiteX2073" fmla="*/ 7650847 w 12191999"/>
              <a:gd name="connsiteY2073" fmla="*/ 614268 h 5890844"/>
              <a:gd name="connsiteX2074" fmla="*/ 7492944 w 12191999"/>
              <a:gd name="connsiteY2074" fmla="*/ 687226 h 5890844"/>
              <a:gd name="connsiteX2075" fmla="*/ 7448254 w 12191999"/>
              <a:gd name="connsiteY2075" fmla="*/ 701348 h 5890844"/>
              <a:gd name="connsiteX2076" fmla="*/ 7388668 w 12191999"/>
              <a:gd name="connsiteY2076" fmla="*/ 727237 h 5890844"/>
              <a:gd name="connsiteX2077" fmla="*/ 7388668 w 12191999"/>
              <a:gd name="connsiteY2077" fmla="*/ 734297 h 5890844"/>
              <a:gd name="connsiteX2078" fmla="*/ 7329082 w 12191999"/>
              <a:gd name="connsiteY2078" fmla="*/ 746064 h 5890844"/>
              <a:gd name="connsiteX2079" fmla="*/ 7212889 w 12191999"/>
              <a:gd name="connsiteY2079" fmla="*/ 802549 h 5890844"/>
              <a:gd name="connsiteX2080" fmla="*/ 7162242 w 12191999"/>
              <a:gd name="connsiteY2080" fmla="*/ 819023 h 5890844"/>
              <a:gd name="connsiteX2081" fmla="*/ 7078821 w 12191999"/>
              <a:gd name="connsiteY2081" fmla="*/ 866093 h 5890844"/>
              <a:gd name="connsiteX2082" fmla="*/ 6923898 w 12191999"/>
              <a:gd name="connsiteY2082" fmla="*/ 924932 h 5890844"/>
              <a:gd name="connsiteX2083" fmla="*/ 6843456 w 12191999"/>
              <a:gd name="connsiteY2083" fmla="*/ 960234 h 5890844"/>
              <a:gd name="connsiteX2084" fmla="*/ 6840477 w 12191999"/>
              <a:gd name="connsiteY2084" fmla="*/ 981416 h 5890844"/>
              <a:gd name="connsiteX2085" fmla="*/ 6911980 w 12191999"/>
              <a:gd name="connsiteY2085" fmla="*/ 1000243 h 5890844"/>
              <a:gd name="connsiteX2086" fmla="*/ 7174159 w 12191999"/>
              <a:gd name="connsiteY2086" fmla="*/ 1063788 h 5890844"/>
              <a:gd name="connsiteX2087" fmla="*/ 7192034 w 12191999"/>
              <a:gd name="connsiteY2087" fmla="*/ 1044961 h 5890844"/>
              <a:gd name="connsiteX2088" fmla="*/ 7192034 w 12191999"/>
              <a:gd name="connsiteY2088" fmla="*/ 1002597 h 5890844"/>
              <a:gd name="connsiteX2089" fmla="*/ 7209910 w 12191999"/>
              <a:gd name="connsiteY2089" fmla="*/ 969648 h 5890844"/>
              <a:gd name="connsiteX2090" fmla="*/ 7242683 w 12191999"/>
              <a:gd name="connsiteY2090" fmla="*/ 915517 h 5890844"/>
              <a:gd name="connsiteX2091" fmla="*/ 7308227 w 12191999"/>
              <a:gd name="connsiteY2091" fmla="*/ 957881 h 5890844"/>
              <a:gd name="connsiteX2092" fmla="*/ 7358875 w 12191999"/>
              <a:gd name="connsiteY2092" fmla="*/ 1026132 h 5890844"/>
              <a:gd name="connsiteX2093" fmla="*/ 7355896 w 12191999"/>
              <a:gd name="connsiteY2093" fmla="*/ 1044961 h 5890844"/>
              <a:gd name="connsiteX2094" fmla="*/ 7454213 w 12191999"/>
              <a:gd name="connsiteY2094" fmla="*/ 1016718 h 5890844"/>
              <a:gd name="connsiteX2095" fmla="*/ 7460171 w 12191999"/>
              <a:gd name="connsiteY2095" fmla="*/ 1012012 h 5890844"/>
              <a:gd name="connsiteX2096" fmla="*/ 7486985 w 12191999"/>
              <a:gd name="connsiteY2096" fmla="*/ 1002597 h 5890844"/>
              <a:gd name="connsiteX2097" fmla="*/ 7522737 w 12191999"/>
              <a:gd name="connsiteY2097" fmla="*/ 986123 h 5890844"/>
              <a:gd name="connsiteX2098" fmla="*/ 7543591 w 12191999"/>
              <a:gd name="connsiteY2098" fmla="*/ 990829 h 5890844"/>
              <a:gd name="connsiteX2099" fmla="*/ 7686599 w 12191999"/>
              <a:gd name="connsiteY2099" fmla="*/ 934346 h 5890844"/>
              <a:gd name="connsiteX2100" fmla="*/ 7713411 w 12191999"/>
              <a:gd name="connsiteY2100" fmla="*/ 927284 h 5890844"/>
              <a:gd name="connsiteX2101" fmla="*/ 7781935 w 12191999"/>
              <a:gd name="connsiteY2101" fmla="*/ 899043 h 5890844"/>
              <a:gd name="connsiteX2102" fmla="*/ 7913025 w 12191999"/>
              <a:gd name="connsiteY2102" fmla="*/ 861387 h 5890844"/>
              <a:gd name="connsiteX2103" fmla="*/ 7996446 w 12191999"/>
              <a:gd name="connsiteY2103" fmla="*/ 821377 h 5890844"/>
              <a:gd name="connsiteX2104" fmla="*/ 8044114 w 12191999"/>
              <a:gd name="connsiteY2104" fmla="*/ 802549 h 5890844"/>
              <a:gd name="connsiteX2105" fmla="*/ 8067949 w 12191999"/>
              <a:gd name="connsiteY2105" fmla="*/ 800195 h 5890844"/>
              <a:gd name="connsiteX2106" fmla="*/ 8067949 w 12191999"/>
              <a:gd name="connsiteY2106" fmla="*/ 816669 h 5890844"/>
              <a:gd name="connsiteX2107" fmla="*/ 7913025 w 12191999"/>
              <a:gd name="connsiteY2107" fmla="*/ 875508 h 5890844"/>
              <a:gd name="connsiteX2108" fmla="*/ 7764060 w 12191999"/>
              <a:gd name="connsiteY2108" fmla="*/ 939052 h 5890844"/>
              <a:gd name="connsiteX2109" fmla="*/ 7722350 w 12191999"/>
              <a:gd name="connsiteY2109" fmla="*/ 946113 h 5890844"/>
              <a:gd name="connsiteX2110" fmla="*/ 7686599 w 12191999"/>
              <a:gd name="connsiteY2110" fmla="*/ 953173 h 5890844"/>
              <a:gd name="connsiteX2111" fmla="*/ 7564447 w 12191999"/>
              <a:gd name="connsiteY2111" fmla="*/ 1004951 h 5890844"/>
              <a:gd name="connsiteX2112" fmla="*/ 7531674 w 12191999"/>
              <a:gd name="connsiteY2112" fmla="*/ 1009658 h 5890844"/>
              <a:gd name="connsiteX2113" fmla="*/ 7379730 w 12191999"/>
              <a:gd name="connsiteY2113" fmla="*/ 1075556 h 5890844"/>
              <a:gd name="connsiteX2114" fmla="*/ 7379730 w 12191999"/>
              <a:gd name="connsiteY2114" fmla="*/ 1089677 h 5890844"/>
              <a:gd name="connsiteX2115" fmla="*/ 7427399 w 12191999"/>
              <a:gd name="connsiteY2115" fmla="*/ 1110859 h 5890844"/>
              <a:gd name="connsiteX2116" fmla="*/ 7463150 w 12191999"/>
              <a:gd name="connsiteY2116" fmla="*/ 1122626 h 5890844"/>
              <a:gd name="connsiteX2117" fmla="*/ 7594240 w 12191999"/>
              <a:gd name="connsiteY2117" fmla="*/ 1141455 h 5890844"/>
              <a:gd name="connsiteX2118" fmla="*/ 7600198 w 12191999"/>
              <a:gd name="connsiteY2118" fmla="*/ 1096738 h 5890844"/>
              <a:gd name="connsiteX2119" fmla="*/ 7624033 w 12191999"/>
              <a:gd name="connsiteY2119" fmla="*/ 1073203 h 5890844"/>
              <a:gd name="connsiteX2120" fmla="*/ 7618075 w 12191999"/>
              <a:gd name="connsiteY2120" fmla="*/ 1056728 h 5890844"/>
              <a:gd name="connsiteX2121" fmla="*/ 7656805 w 12191999"/>
              <a:gd name="connsiteY2121" fmla="*/ 1016718 h 5890844"/>
              <a:gd name="connsiteX2122" fmla="*/ 7713411 w 12191999"/>
              <a:gd name="connsiteY2122" fmla="*/ 1054375 h 5890844"/>
              <a:gd name="connsiteX2123" fmla="*/ 7716392 w 12191999"/>
              <a:gd name="connsiteY2123" fmla="*/ 1092031 h 5890844"/>
              <a:gd name="connsiteX2124" fmla="*/ 7734267 w 12191999"/>
              <a:gd name="connsiteY2124" fmla="*/ 1092031 h 5890844"/>
              <a:gd name="connsiteX2125" fmla="*/ 7772998 w 12191999"/>
              <a:gd name="connsiteY2125" fmla="*/ 1120274 h 5890844"/>
              <a:gd name="connsiteX2126" fmla="*/ 7781935 w 12191999"/>
              <a:gd name="connsiteY2126" fmla="*/ 1075556 h 5890844"/>
              <a:gd name="connsiteX2127" fmla="*/ 7820667 w 12191999"/>
              <a:gd name="connsiteY2127" fmla="*/ 1073203 h 5890844"/>
              <a:gd name="connsiteX2128" fmla="*/ 7829605 w 12191999"/>
              <a:gd name="connsiteY2128" fmla="*/ 1127334 h 5890844"/>
              <a:gd name="connsiteX2129" fmla="*/ 7877273 w 12191999"/>
              <a:gd name="connsiteY2129" fmla="*/ 1113212 h 5890844"/>
              <a:gd name="connsiteX2130" fmla="*/ 7886212 w 12191999"/>
              <a:gd name="connsiteY2130" fmla="*/ 1054375 h 5890844"/>
              <a:gd name="connsiteX2131" fmla="*/ 7939839 w 12191999"/>
              <a:gd name="connsiteY2131" fmla="*/ 1044961 h 5890844"/>
              <a:gd name="connsiteX2132" fmla="*/ 8091784 w 12191999"/>
              <a:gd name="connsiteY2132" fmla="*/ 988476 h 5890844"/>
              <a:gd name="connsiteX2133" fmla="*/ 8175204 w 12191999"/>
              <a:gd name="connsiteY2133" fmla="*/ 962588 h 5890844"/>
              <a:gd name="connsiteX2134" fmla="*/ 8210955 w 12191999"/>
              <a:gd name="connsiteY2134" fmla="*/ 953173 h 5890844"/>
              <a:gd name="connsiteX2135" fmla="*/ 8306293 w 12191999"/>
              <a:gd name="connsiteY2135" fmla="*/ 931992 h 5890844"/>
              <a:gd name="connsiteX2136" fmla="*/ 8306293 w 12191999"/>
              <a:gd name="connsiteY2136" fmla="*/ 913164 h 5890844"/>
              <a:gd name="connsiteX2137" fmla="*/ 8318210 w 12191999"/>
              <a:gd name="connsiteY2137" fmla="*/ 913164 h 5890844"/>
              <a:gd name="connsiteX2138" fmla="*/ 8362899 w 12191999"/>
              <a:gd name="connsiteY2138" fmla="*/ 903749 h 5890844"/>
              <a:gd name="connsiteX2139" fmla="*/ 8395672 w 12191999"/>
              <a:gd name="connsiteY2139" fmla="*/ 894336 h 5890844"/>
              <a:gd name="connsiteX2140" fmla="*/ 8508886 w 12191999"/>
              <a:gd name="connsiteY2140" fmla="*/ 849619 h 5890844"/>
              <a:gd name="connsiteX2141" fmla="*/ 8538678 w 12191999"/>
              <a:gd name="connsiteY2141" fmla="*/ 844912 h 5890844"/>
              <a:gd name="connsiteX2142" fmla="*/ 8568471 w 12191999"/>
              <a:gd name="connsiteY2142" fmla="*/ 830790 h 5890844"/>
              <a:gd name="connsiteX2143" fmla="*/ 8619120 w 12191999"/>
              <a:gd name="connsiteY2143" fmla="*/ 811963 h 5890844"/>
              <a:gd name="connsiteX2144" fmla="*/ 8842567 w 12191999"/>
              <a:gd name="connsiteY2144" fmla="*/ 736650 h 5890844"/>
              <a:gd name="connsiteX2145" fmla="*/ 8937905 w 12191999"/>
              <a:gd name="connsiteY2145" fmla="*/ 715469 h 5890844"/>
              <a:gd name="connsiteX2146" fmla="*/ 8908112 w 12191999"/>
              <a:gd name="connsiteY2146" fmla="*/ 741358 h 5890844"/>
              <a:gd name="connsiteX2147" fmla="*/ 8991533 w 12191999"/>
              <a:gd name="connsiteY2147" fmla="*/ 713115 h 5890844"/>
              <a:gd name="connsiteX2148" fmla="*/ 8937905 w 12191999"/>
              <a:gd name="connsiteY2148" fmla="*/ 715469 h 5890844"/>
              <a:gd name="connsiteX2149" fmla="*/ 9000470 w 12191999"/>
              <a:gd name="connsiteY2149" fmla="*/ 680166 h 5890844"/>
              <a:gd name="connsiteX2150" fmla="*/ 9080911 w 12191999"/>
              <a:gd name="connsiteY2150" fmla="*/ 649570 h 5890844"/>
              <a:gd name="connsiteX2151" fmla="*/ 9104746 w 12191999"/>
              <a:gd name="connsiteY2151" fmla="*/ 651924 h 5890844"/>
              <a:gd name="connsiteX2152" fmla="*/ 9104746 w 12191999"/>
              <a:gd name="connsiteY2152" fmla="*/ 722529 h 5890844"/>
              <a:gd name="connsiteX2153" fmla="*/ 9128579 w 12191999"/>
              <a:gd name="connsiteY2153" fmla="*/ 724883 h 5890844"/>
              <a:gd name="connsiteX2154" fmla="*/ 9155393 w 12191999"/>
              <a:gd name="connsiteY2154" fmla="*/ 708408 h 5890844"/>
              <a:gd name="connsiteX2155" fmla="*/ 9182207 w 12191999"/>
              <a:gd name="connsiteY2155" fmla="*/ 696640 h 5890844"/>
              <a:gd name="connsiteX2156" fmla="*/ 9191145 w 12191999"/>
              <a:gd name="connsiteY2156" fmla="*/ 689580 h 5890844"/>
              <a:gd name="connsiteX2157" fmla="*/ 9185188 w 12191999"/>
              <a:gd name="connsiteY2157" fmla="*/ 621328 h 5890844"/>
              <a:gd name="connsiteX2158" fmla="*/ 9212000 w 12191999"/>
              <a:gd name="connsiteY2158" fmla="*/ 611914 h 5890844"/>
              <a:gd name="connsiteX2159" fmla="*/ 9223917 w 12191999"/>
              <a:gd name="connsiteY2159" fmla="*/ 689580 h 5890844"/>
              <a:gd name="connsiteX2160" fmla="*/ 9366925 w 12191999"/>
              <a:gd name="connsiteY2160" fmla="*/ 649570 h 5890844"/>
              <a:gd name="connsiteX2161" fmla="*/ 9426510 w 12191999"/>
              <a:gd name="connsiteY2161" fmla="*/ 611914 h 5890844"/>
              <a:gd name="connsiteX2162" fmla="*/ 9450345 w 12191999"/>
              <a:gd name="connsiteY2162" fmla="*/ 604854 h 5890844"/>
              <a:gd name="connsiteX2163" fmla="*/ 9477159 w 12191999"/>
              <a:gd name="connsiteY2163" fmla="*/ 586025 h 5890844"/>
              <a:gd name="connsiteX2164" fmla="*/ 9498013 w 12191999"/>
              <a:gd name="connsiteY2164" fmla="*/ 548369 h 5890844"/>
              <a:gd name="connsiteX2165" fmla="*/ 9503971 w 12191999"/>
              <a:gd name="connsiteY2165" fmla="*/ 508360 h 5890844"/>
              <a:gd name="connsiteX2166" fmla="*/ 9524827 w 12191999"/>
              <a:gd name="connsiteY2166" fmla="*/ 498945 h 5890844"/>
              <a:gd name="connsiteX2167" fmla="*/ 9527806 w 12191999"/>
              <a:gd name="connsiteY2167" fmla="*/ 536601 h 5890844"/>
              <a:gd name="connsiteX2168" fmla="*/ 9530785 w 12191999"/>
              <a:gd name="connsiteY2168" fmla="*/ 538955 h 5890844"/>
              <a:gd name="connsiteX2169" fmla="*/ 9557599 w 12191999"/>
              <a:gd name="connsiteY2169" fmla="*/ 529541 h 5890844"/>
              <a:gd name="connsiteX2170" fmla="*/ 9605269 w 12191999"/>
              <a:gd name="connsiteY2170" fmla="*/ 489531 h 5890844"/>
              <a:gd name="connsiteX2171" fmla="*/ 9527806 w 12191999"/>
              <a:gd name="connsiteY2171" fmla="*/ 498945 h 5890844"/>
              <a:gd name="connsiteX2172" fmla="*/ 9724440 w 12191999"/>
              <a:gd name="connsiteY2172" fmla="*/ 423633 h 5890844"/>
              <a:gd name="connsiteX2173" fmla="*/ 9748275 w 12191999"/>
              <a:gd name="connsiteY2173" fmla="*/ 407158 h 5890844"/>
              <a:gd name="connsiteX2174" fmla="*/ 9754234 w 12191999"/>
              <a:gd name="connsiteY2174" fmla="*/ 343613 h 5890844"/>
              <a:gd name="connsiteX2175" fmla="*/ 9798922 w 12191999"/>
              <a:gd name="connsiteY2175" fmla="*/ 388330 h 5890844"/>
              <a:gd name="connsiteX2176" fmla="*/ 9870426 w 12191999"/>
              <a:gd name="connsiteY2176" fmla="*/ 360088 h 5890844"/>
              <a:gd name="connsiteX2177" fmla="*/ 9903198 w 12191999"/>
              <a:gd name="connsiteY2177" fmla="*/ 348321 h 5890844"/>
              <a:gd name="connsiteX2178" fmla="*/ 9938950 w 12191999"/>
              <a:gd name="connsiteY2178" fmla="*/ 331846 h 5890844"/>
              <a:gd name="connsiteX2179" fmla="*/ 9944908 w 12191999"/>
              <a:gd name="connsiteY2179" fmla="*/ 331846 h 5890844"/>
              <a:gd name="connsiteX2180" fmla="*/ 9950866 w 12191999"/>
              <a:gd name="connsiteY2180" fmla="*/ 331846 h 5890844"/>
              <a:gd name="connsiteX2181" fmla="*/ 9962784 w 12191999"/>
              <a:gd name="connsiteY2181" fmla="*/ 331846 h 5890844"/>
              <a:gd name="connsiteX2182" fmla="*/ 9998536 w 12191999"/>
              <a:gd name="connsiteY2182" fmla="*/ 369502 h 5890844"/>
              <a:gd name="connsiteX2183" fmla="*/ 9915116 w 12191999"/>
              <a:gd name="connsiteY2183" fmla="*/ 425986 h 5890844"/>
              <a:gd name="connsiteX2184" fmla="*/ 9932991 w 12191999"/>
              <a:gd name="connsiteY2184" fmla="*/ 444815 h 5890844"/>
              <a:gd name="connsiteX2185" fmla="*/ 10105791 w 12191999"/>
              <a:gd name="connsiteY2185" fmla="*/ 376562 h 5890844"/>
              <a:gd name="connsiteX2186" fmla="*/ 10105791 w 12191999"/>
              <a:gd name="connsiteY2186" fmla="*/ 369502 h 5890844"/>
              <a:gd name="connsiteX2187" fmla="*/ 10070039 w 12191999"/>
              <a:gd name="connsiteY2187" fmla="*/ 341260 h 5890844"/>
              <a:gd name="connsiteX2188" fmla="*/ 10105791 w 12191999"/>
              <a:gd name="connsiteY2188" fmla="*/ 331846 h 5890844"/>
              <a:gd name="connsiteX2189" fmla="*/ 10117707 w 12191999"/>
              <a:gd name="connsiteY2189" fmla="*/ 313018 h 5890844"/>
              <a:gd name="connsiteX2190" fmla="*/ 10117707 w 12191999"/>
              <a:gd name="connsiteY2190" fmla="*/ 303603 h 5890844"/>
              <a:gd name="connsiteX2191" fmla="*/ 10102811 w 12191999"/>
              <a:gd name="connsiteY2191" fmla="*/ 284776 h 5890844"/>
              <a:gd name="connsiteX2192" fmla="*/ 10108770 w 12191999"/>
              <a:gd name="connsiteY2192" fmla="*/ 244766 h 5890844"/>
              <a:gd name="connsiteX2193" fmla="*/ 10189212 w 12191999"/>
              <a:gd name="connsiteY2193" fmla="*/ 258887 h 5890844"/>
              <a:gd name="connsiteX2194" fmla="*/ 10180273 w 12191999"/>
              <a:gd name="connsiteY2194" fmla="*/ 216524 h 5890844"/>
              <a:gd name="connsiteX2195" fmla="*/ 10117707 w 12191999"/>
              <a:gd name="connsiteY2195" fmla="*/ 2354 h 5890844"/>
              <a:gd name="connsiteX2196" fmla="*/ 10129625 w 12191999"/>
              <a:gd name="connsiteY2196" fmla="*/ 2354 h 5890844"/>
              <a:gd name="connsiteX2197" fmla="*/ 10198149 w 12191999"/>
              <a:gd name="connsiteY2197" fmla="*/ 214171 h 5890844"/>
              <a:gd name="connsiteX2198" fmla="*/ 10236880 w 12191999"/>
              <a:gd name="connsiteY2198" fmla="*/ 218877 h 5890844"/>
              <a:gd name="connsiteX2199" fmla="*/ 10272632 w 12191999"/>
              <a:gd name="connsiteY2199" fmla="*/ 216524 h 5890844"/>
              <a:gd name="connsiteX2200" fmla="*/ 10266673 w 12191999"/>
              <a:gd name="connsiteY2200" fmla="*/ 249473 h 5890844"/>
              <a:gd name="connsiteX2201" fmla="*/ 10248797 w 12191999"/>
              <a:gd name="connsiteY2201" fmla="*/ 277716 h 5890844"/>
              <a:gd name="connsiteX2202" fmla="*/ 10251776 w 12191999"/>
              <a:gd name="connsiteY2202" fmla="*/ 282422 h 5890844"/>
              <a:gd name="connsiteX2203" fmla="*/ 10260715 w 12191999"/>
              <a:gd name="connsiteY2203" fmla="*/ 294189 h 5890844"/>
              <a:gd name="connsiteX2204" fmla="*/ 10308383 w 12191999"/>
              <a:gd name="connsiteY2204" fmla="*/ 310665 h 5890844"/>
              <a:gd name="connsiteX2205" fmla="*/ 10478204 w 12191999"/>
              <a:gd name="connsiteY2205" fmla="*/ 240058 h 5890844"/>
              <a:gd name="connsiteX2206" fmla="*/ 10525872 w 12191999"/>
              <a:gd name="connsiteY2206" fmla="*/ 190636 h 5890844"/>
              <a:gd name="connsiteX2207" fmla="*/ 10522893 w 12191999"/>
              <a:gd name="connsiteY2207" fmla="*/ 190636 h 5890844"/>
              <a:gd name="connsiteX2208" fmla="*/ 10513955 w 12191999"/>
              <a:gd name="connsiteY2208" fmla="*/ 188282 h 5890844"/>
              <a:gd name="connsiteX2209" fmla="*/ 10463306 w 12191999"/>
              <a:gd name="connsiteY2209" fmla="*/ 207109 h 5890844"/>
              <a:gd name="connsiteX2210" fmla="*/ 10445431 w 12191999"/>
              <a:gd name="connsiteY2210" fmla="*/ 200049 h 5890844"/>
              <a:gd name="connsiteX2211" fmla="*/ 10415638 w 12191999"/>
              <a:gd name="connsiteY2211" fmla="*/ 181221 h 5890844"/>
              <a:gd name="connsiteX2212" fmla="*/ 10320300 w 12191999"/>
              <a:gd name="connsiteY2212" fmla="*/ 209463 h 5890844"/>
              <a:gd name="connsiteX2213" fmla="*/ 10296466 w 12191999"/>
              <a:gd name="connsiteY2213" fmla="*/ 209463 h 5890844"/>
              <a:gd name="connsiteX2214" fmla="*/ 10362011 w 12191999"/>
              <a:gd name="connsiteY2214" fmla="*/ 178868 h 5890844"/>
              <a:gd name="connsiteX2215" fmla="*/ 10445431 w 12191999"/>
              <a:gd name="connsiteY2215" fmla="*/ 138858 h 5890844"/>
              <a:gd name="connsiteX2216" fmla="*/ 10487141 w 12191999"/>
              <a:gd name="connsiteY2216" fmla="*/ 134150 h 5890844"/>
              <a:gd name="connsiteX2217" fmla="*/ 10490120 w 12191999"/>
              <a:gd name="connsiteY2217" fmla="*/ 124737 h 5890844"/>
              <a:gd name="connsiteX2218" fmla="*/ 10490120 w 12191999"/>
              <a:gd name="connsiteY2218" fmla="*/ 112969 h 5890844"/>
              <a:gd name="connsiteX2219" fmla="*/ 10487141 w 12191999"/>
              <a:gd name="connsiteY2219" fmla="*/ 87080 h 5890844"/>
              <a:gd name="connsiteX2220" fmla="*/ 10451389 w 12191999"/>
              <a:gd name="connsiteY2220" fmla="*/ 2354 h 5890844"/>
              <a:gd name="connsiteX2221" fmla="*/ 10534809 w 12191999"/>
              <a:gd name="connsiteY2221" fmla="*/ 2354 h 5890844"/>
              <a:gd name="connsiteX2222" fmla="*/ 10543748 w 12191999"/>
              <a:gd name="connsiteY2222" fmla="*/ 68253 h 5890844"/>
              <a:gd name="connsiteX2223" fmla="*/ 10624189 w 12191999"/>
              <a:gd name="connsiteY2223" fmla="*/ 77667 h 5890844"/>
              <a:gd name="connsiteX2224" fmla="*/ 10653982 w 12191999"/>
              <a:gd name="connsiteY2224" fmla="*/ 63545 h 5890844"/>
              <a:gd name="connsiteX2225" fmla="*/ 10665899 w 12191999"/>
              <a:gd name="connsiteY2225" fmla="*/ 56485 h 5890844"/>
              <a:gd name="connsiteX2226" fmla="*/ 10674838 w 12191999"/>
              <a:gd name="connsiteY2226" fmla="*/ 56485 h 5890844"/>
              <a:gd name="connsiteX2227" fmla="*/ 10725485 w 12191999"/>
              <a:gd name="connsiteY2227" fmla="*/ 47070 h 5890844"/>
              <a:gd name="connsiteX2228" fmla="*/ 10728464 w 12191999"/>
              <a:gd name="connsiteY2228" fmla="*/ 49424 h 5890844"/>
              <a:gd name="connsiteX2229" fmla="*/ 10713568 w 12191999"/>
              <a:gd name="connsiteY2229" fmla="*/ 96494 h 5890844"/>
              <a:gd name="connsiteX2230" fmla="*/ 10722506 w 12191999"/>
              <a:gd name="connsiteY2230" fmla="*/ 94140 h 5890844"/>
              <a:gd name="connsiteX2231" fmla="*/ 10856575 w 12191999"/>
              <a:gd name="connsiteY2231" fmla="*/ 2354 h 5890844"/>
              <a:gd name="connsiteX2232" fmla="*/ 10975746 w 12191999"/>
              <a:gd name="connsiteY2232" fmla="*/ 2354 h 5890844"/>
              <a:gd name="connsiteX2233" fmla="*/ 11094919 w 12191999"/>
              <a:gd name="connsiteY2233" fmla="*/ 2354 h 5890844"/>
              <a:gd name="connsiteX2234" fmla="*/ 11261760 w 12191999"/>
              <a:gd name="connsiteY2234" fmla="*/ 2354 h 5890844"/>
              <a:gd name="connsiteX2235" fmla="*/ 11404766 w 12191999"/>
              <a:gd name="connsiteY2235" fmla="*/ 2354 h 5890844"/>
              <a:gd name="connsiteX2236" fmla="*/ 11464352 w 12191999"/>
              <a:gd name="connsiteY2236" fmla="*/ 2354 h 5890844"/>
              <a:gd name="connsiteX2237" fmla="*/ 11488186 w 12191999"/>
              <a:gd name="connsiteY2237" fmla="*/ 2354 h 5890844"/>
              <a:gd name="connsiteX2238" fmla="*/ 11631192 w 12191999"/>
              <a:gd name="connsiteY2238" fmla="*/ 2354 h 5890844"/>
              <a:gd name="connsiteX2239" fmla="*/ 11702697 w 12191999"/>
              <a:gd name="connsiteY2239" fmla="*/ 2354 h 5890844"/>
              <a:gd name="connsiteX2240" fmla="*/ 11845703 w 12191999"/>
              <a:gd name="connsiteY2240" fmla="*/ 2354 h 5890844"/>
              <a:gd name="connsiteX2241" fmla="*/ 12161509 w 12191999"/>
              <a:gd name="connsiteY2241" fmla="*/ 0 h 5890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</a:cxnLst>
            <a:rect l="l" t="t" r="r" b="b"/>
            <a:pathLst>
              <a:path w="12191999" h="5890844">
                <a:moveTo>
                  <a:pt x="202593" y="5639021"/>
                </a:moveTo>
                <a:cubicBezTo>
                  <a:pt x="151945" y="5639021"/>
                  <a:pt x="101298" y="5641375"/>
                  <a:pt x="50649" y="5643727"/>
                </a:cubicBezTo>
                <a:cubicBezTo>
                  <a:pt x="107255" y="5653142"/>
                  <a:pt x="160883" y="5664910"/>
                  <a:pt x="217490" y="5650788"/>
                </a:cubicBezTo>
                <a:cubicBezTo>
                  <a:pt x="247283" y="5650788"/>
                  <a:pt x="277075" y="5650788"/>
                  <a:pt x="309849" y="5648435"/>
                </a:cubicBezTo>
                <a:cubicBezTo>
                  <a:pt x="309849" y="5646081"/>
                  <a:pt x="309849" y="5643727"/>
                  <a:pt x="309849" y="5641375"/>
                </a:cubicBezTo>
                <a:cubicBezTo>
                  <a:pt x="274096" y="5641375"/>
                  <a:pt x="238344" y="5639021"/>
                  <a:pt x="202593" y="5639021"/>
                </a:cubicBezTo>
                <a:close/>
                <a:moveTo>
                  <a:pt x="9867446" y="5601364"/>
                </a:moveTo>
                <a:lnTo>
                  <a:pt x="9873405" y="5603718"/>
                </a:lnTo>
                <a:cubicBezTo>
                  <a:pt x="9879363" y="5601364"/>
                  <a:pt x="9879363" y="5601364"/>
                  <a:pt x="9879363" y="5601364"/>
                </a:cubicBezTo>
                <a:cubicBezTo>
                  <a:pt x="9876384" y="5596657"/>
                  <a:pt x="9870426" y="5596657"/>
                  <a:pt x="9867446" y="5601364"/>
                </a:cubicBezTo>
                <a:close/>
                <a:moveTo>
                  <a:pt x="5402592" y="5575182"/>
                </a:moveTo>
                <a:cubicBezTo>
                  <a:pt x="5394026" y="5576064"/>
                  <a:pt x="5386578" y="5580183"/>
                  <a:pt x="5383599" y="5587243"/>
                </a:cubicBezTo>
                <a:cubicBezTo>
                  <a:pt x="5371681" y="5615486"/>
                  <a:pt x="5347847" y="5601364"/>
                  <a:pt x="5326992" y="5603718"/>
                </a:cubicBezTo>
                <a:cubicBezTo>
                  <a:pt x="5222716" y="5589597"/>
                  <a:pt x="5115462" y="5594303"/>
                  <a:pt x="5008207" y="5594303"/>
                </a:cubicBezTo>
                <a:cubicBezTo>
                  <a:pt x="5002247" y="5603718"/>
                  <a:pt x="4993310" y="5603718"/>
                  <a:pt x="4981393" y="5603718"/>
                </a:cubicBezTo>
                <a:cubicBezTo>
                  <a:pt x="4981393" y="5608424"/>
                  <a:pt x="4984372" y="5615486"/>
                  <a:pt x="4984372" y="5620192"/>
                </a:cubicBezTo>
                <a:cubicBezTo>
                  <a:pt x="4987351" y="5617839"/>
                  <a:pt x="4990331" y="5615486"/>
                  <a:pt x="4993310" y="5617839"/>
                </a:cubicBezTo>
                <a:cubicBezTo>
                  <a:pt x="5046938" y="5620192"/>
                  <a:pt x="5097585" y="5629607"/>
                  <a:pt x="5151213" y="5620192"/>
                </a:cubicBezTo>
                <a:cubicBezTo>
                  <a:pt x="5151213" y="5629607"/>
                  <a:pt x="5151213" y="5636667"/>
                  <a:pt x="5163130" y="5641375"/>
                </a:cubicBezTo>
                <a:cubicBezTo>
                  <a:pt x="5169089" y="5641375"/>
                  <a:pt x="5178027" y="5641375"/>
                  <a:pt x="5183986" y="5641375"/>
                </a:cubicBezTo>
                <a:cubicBezTo>
                  <a:pt x="5192923" y="5653142"/>
                  <a:pt x="5207819" y="5648435"/>
                  <a:pt x="5219737" y="5648435"/>
                </a:cubicBezTo>
                <a:cubicBezTo>
                  <a:pt x="5228675" y="5648435"/>
                  <a:pt x="5234633" y="5662556"/>
                  <a:pt x="5243572" y="5650788"/>
                </a:cubicBezTo>
                <a:cubicBezTo>
                  <a:pt x="5285282" y="5629607"/>
                  <a:pt x="5329971" y="5641375"/>
                  <a:pt x="5374660" y="5641375"/>
                </a:cubicBezTo>
                <a:cubicBezTo>
                  <a:pt x="5425309" y="5657848"/>
                  <a:pt x="5478936" y="5657848"/>
                  <a:pt x="5529584" y="5660202"/>
                </a:cubicBezTo>
                <a:cubicBezTo>
                  <a:pt x="5574274" y="5620192"/>
                  <a:pt x="5511708" y="5613132"/>
                  <a:pt x="5493833" y="5594303"/>
                </a:cubicBezTo>
                <a:cubicBezTo>
                  <a:pt x="5472977" y="5591951"/>
                  <a:pt x="5449144" y="5596657"/>
                  <a:pt x="5428288" y="5582536"/>
                </a:cubicBezTo>
                <a:cubicBezTo>
                  <a:pt x="5420840" y="5576653"/>
                  <a:pt x="5411158" y="5574299"/>
                  <a:pt x="5402592" y="5575182"/>
                </a:cubicBezTo>
                <a:close/>
                <a:moveTo>
                  <a:pt x="10331287" y="5574262"/>
                </a:moveTo>
                <a:cubicBezTo>
                  <a:pt x="10324770" y="5572975"/>
                  <a:pt x="10317321" y="5573122"/>
                  <a:pt x="10308383" y="5575476"/>
                </a:cubicBezTo>
                <a:cubicBezTo>
                  <a:pt x="10287529" y="5589597"/>
                  <a:pt x="10260715" y="5580183"/>
                  <a:pt x="10236880" y="5582536"/>
                </a:cubicBezTo>
                <a:cubicBezTo>
                  <a:pt x="10213045" y="5584889"/>
                  <a:pt x="10198149" y="5591951"/>
                  <a:pt x="10186231" y="5606072"/>
                </a:cubicBezTo>
                <a:cubicBezTo>
                  <a:pt x="10201128" y="5610778"/>
                  <a:pt x="10213045" y="5615486"/>
                  <a:pt x="10227941" y="5617839"/>
                </a:cubicBezTo>
                <a:cubicBezTo>
                  <a:pt x="10233901" y="5617839"/>
                  <a:pt x="10239859" y="5617839"/>
                  <a:pt x="10245818" y="5617839"/>
                </a:cubicBezTo>
                <a:cubicBezTo>
                  <a:pt x="10251776" y="5617839"/>
                  <a:pt x="10257736" y="5617839"/>
                  <a:pt x="10263694" y="5615486"/>
                </a:cubicBezTo>
                <a:cubicBezTo>
                  <a:pt x="10302425" y="5615486"/>
                  <a:pt x="10341156" y="5615486"/>
                  <a:pt x="10379886" y="5615486"/>
                </a:cubicBezTo>
                <a:cubicBezTo>
                  <a:pt x="10379886" y="5610778"/>
                  <a:pt x="10379886" y="5606072"/>
                  <a:pt x="10379886" y="5603718"/>
                </a:cubicBezTo>
                <a:cubicBezTo>
                  <a:pt x="10362011" y="5594893"/>
                  <a:pt x="10350838" y="5578123"/>
                  <a:pt x="10331287" y="5574262"/>
                </a:cubicBezTo>
                <a:close/>
                <a:moveTo>
                  <a:pt x="10510976" y="5573122"/>
                </a:moveTo>
                <a:cubicBezTo>
                  <a:pt x="10502038" y="5573122"/>
                  <a:pt x="10496080" y="5573122"/>
                  <a:pt x="10487141" y="5575476"/>
                </a:cubicBezTo>
                <a:cubicBezTo>
                  <a:pt x="10475224" y="5575476"/>
                  <a:pt x="10463306" y="5575476"/>
                  <a:pt x="10451389" y="5575476"/>
                </a:cubicBezTo>
                <a:cubicBezTo>
                  <a:pt x="10457348" y="5603718"/>
                  <a:pt x="10469266" y="5608424"/>
                  <a:pt x="10493101" y="5584889"/>
                </a:cubicBezTo>
                <a:cubicBezTo>
                  <a:pt x="10499059" y="5587243"/>
                  <a:pt x="10505017" y="5589597"/>
                  <a:pt x="10510976" y="5591951"/>
                </a:cubicBezTo>
                <a:cubicBezTo>
                  <a:pt x="10502038" y="5596657"/>
                  <a:pt x="10496080" y="5603718"/>
                  <a:pt x="10487141" y="5610778"/>
                </a:cubicBezTo>
                <a:cubicBezTo>
                  <a:pt x="10496080" y="5613132"/>
                  <a:pt x="10502038" y="5617839"/>
                  <a:pt x="10502038" y="5624900"/>
                </a:cubicBezTo>
                <a:cubicBezTo>
                  <a:pt x="10502038" y="5627253"/>
                  <a:pt x="10502038" y="5627253"/>
                  <a:pt x="10502038" y="5627253"/>
                </a:cubicBezTo>
                <a:cubicBezTo>
                  <a:pt x="10513955" y="5624900"/>
                  <a:pt x="10519913" y="5620192"/>
                  <a:pt x="10522893" y="5610778"/>
                </a:cubicBezTo>
                <a:cubicBezTo>
                  <a:pt x="10555665" y="5610778"/>
                  <a:pt x="10588437" y="5624900"/>
                  <a:pt x="10618230" y="5603718"/>
                </a:cubicBezTo>
                <a:cubicBezTo>
                  <a:pt x="10597375" y="5587243"/>
                  <a:pt x="10573541" y="5580183"/>
                  <a:pt x="10546727" y="5575476"/>
                </a:cubicBezTo>
                <a:cubicBezTo>
                  <a:pt x="10534809" y="5573122"/>
                  <a:pt x="10522893" y="5573122"/>
                  <a:pt x="10510976" y="5573122"/>
                </a:cubicBezTo>
                <a:close/>
                <a:moveTo>
                  <a:pt x="8997491" y="5573122"/>
                </a:moveTo>
                <a:cubicBezTo>
                  <a:pt x="8985573" y="5622546"/>
                  <a:pt x="8985573" y="5622546"/>
                  <a:pt x="9054097" y="5620192"/>
                </a:cubicBezTo>
                <a:cubicBezTo>
                  <a:pt x="9051118" y="5617839"/>
                  <a:pt x="9048139" y="5615486"/>
                  <a:pt x="9045159" y="5613132"/>
                </a:cubicBezTo>
                <a:cubicBezTo>
                  <a:pt x="9027284" y="5601364"/>
                  <a:pt x="9036222" y="5587243"/>
                  <a:pt x="9039201" y="5573122"/>
                </a:cubicBezTo>
                <a:cubicBezTo>
                  <a:pt x="9024305" y="5573122"/>
                  <a:pt x="9012387" y="5573122"/>
                  <a:pt x="8997491" y="5573122"/>
                </a:cubicBezTo>
                <a:close/>
                <a:moveTo>
                  <a:pt x="8914070" y="5573122"/>
                </a:moveTo>
                <a:cubicBezTo>
                  <a:pt x="8914070" y="5580183"/>
                  <a:pt x="8911091" y="5587243"/>
                  <a:pt x="8911091" y="5594303"/>
                </a:cubicBezTo>
                <a:cubicBezTo>
                  <a:pt x="8914070" y="5596657"/>
                  <a:pt x="8914070" y="5599011"/>
                  <a:pt x="8911091" y="5603718"/>
                </a:cubicBezTo>
                <a:cubicBezTo>
                  <a:pt x="8923009" y="5615486"/>
                  <a:pt x="8931946" y="5636667"/>
                  <a:pt x="8961739" y="5624900"/>
                </a:cubicBezTo>
                <a:cubicBezTo>
                  <a:pt x="8955781" y="5608424"/>
                  <a:pt x="8952802" y="5589597"/>
                  <a:pt x="8949823" y="5573122"/>
                </a:cubicBezTo>
                <a:cubicBezTo>
                  <a:pt x="8937905" y="5573122"/>
                  <a:pt x="8925988" y="5573122"/>
                  <a:pt x="8914070" y="5573122"/>
                </a:cubicBezTo>
                <a:close/>
                <a:moveTo>
                  <a:pt x="10007474" y="5549587"/>
                </a:moveTo>
                <a:cubicBezTo>
                  <a:pt x="10004494" y="5551941"/>
                  <a:pt x="10004494" y="5551941"/>
                  <a:pt x="10004494" y="5551941"/>
                </a:cubicBezTo>
                <a:lnTo>
                  <a:pt x="10007474" y="5554294"/>
                </a:lnTo>
                <a:cubicBezTo>
                  <a:pt x="10007474" y="5549587"/>
                  <a:pt x="10007474" y="5549587"/>
                  <a:pt x="10007474" y="5549587"/>
                </a:cubicBezTo>
                <a:close/>
                <a:moveTo>
                  <a:pt x="10086426" y="5546940"/>
                </a:moveTo>
                <a:cubicBezTo>
                  <a:pt x="10064081" y="5549587"/>
                  <a:pt x="10038756" y="5559001"/>
                  <a:pt x="10013432" y="5549587"/>
                </a:cubicBezTo>
                <a:cubicBezTo>
                  <a:pt x="10037267" y="5577829"/>
                  <a:pt x="10052164" y="5591951"/>
                  <a:pt x="10078977" y="5596657"/>
                </a:cubicBezTo>
                <a:cubicBezTo>
                  <a:pt x="10084935" y="5563708"/>
                  <a:pt x="10111749" y="5575476"/>
                  <a:pt x="10141542" y="5584889"/>
                </a:cubicBezTo>
                <a:cubicBezTo>
                  <a:pt x="10128136" y="5548410"/>
                  <a:pt x="10108770" y="5544292"/>
                  <a:pt x="10086426" y="5546940"/>
                </a:cubicBezTo>
                <a:close/>
                <a:moveTo>
                  <a:pt x="5258468" y="5542527"/>
                </a:moveTo>
                <a:cubicBezTo>
                  <a:pt x="5255489" y="5542527"/>
                  <a:pt x="5252509" y="5544879"/>
                  <a:pt x="5249530" y="5547233"/>
                </a:cubicBezTo>
                <a:cubicBezTo>
                  <a:pt x="5252509" y="5549587"/>
                  <a:pt x="5255489" y="5549587"/>
                  <a:pt x="5258468" y="5551941"/>
                </a:cubicBezTo>
                <a:cubicBezTo>
                  <a:pt x="5258468" y="5551941"/>
                  <a:pt x="5261447" y="5549587"/>
                  <a:pt x="5261447" y="5549587"/>
                </a:cubicBezTo>
                <a:cubicBezTo>
                  <a:pt x="5261447" y="5547233"/>
                  <a:pt x="5258468" y="5544879"/>
                  <a:pt x="5258468" y="5542527"/>
                </a:cubicBezTo>
                <a:close/>
                <a:moveTo>
                  <a:pt x="3050806" y="5535466"/>
                </a:moveTo>
                <a:cubicBezTo>
                  <a:pt x="3047827" y="5537819"/>
                  <a:pt x="3044846" y="5537819"/>
                  <a:pt x="3041867" y="5537819"/>
                </a:cubicBezTo>
                <a:cubicBezTo>
                  <a:pt x="3015053" y="5563708"/>
                  <a:pt x="3029950" y="5575476"/>
                  <a:pt x="3062723" y="5580183"/>
                </a:cubicBezTo>
                <a:cubicBezTo>
                  <a:pt x="3071660" y="5582536"/>
                  <a:pt x="3077619" y="5584889"/>
                  <a:pt x="3086556" y="5587243"/>
                </a:cubicBezTo>
                <a:cubicBezTo>
                  <a:pt x="3104433" y="5563708"/>
                  <a:pt x="3071660" y="5551941"/>
                  <a:pt x="3062723" y="5535466"/>
                </a:cubicBezTo>
                <a:cubicBezTo>
                  <a:pt x="3059744" y="5535466"/>
                  <a:pt x="3056763" y="5535466"/>
                  <a:pt x="3050806" y="5535466"/>
                </a:cubicBezTo>
                <a:close/>
                <a:moveTo>
                  <a:pt x="10628332" y="5532450"/>
                </a:moveTo>
                <a:cubicBezTo>
                  <a:pt x="10616741" y="5533112"/>
                  <a:pt x="10618975" y="5543704"/>
                  <a:pt x="10621210" y="5554294"/>
                </a:cubicBezTo>
                <a:cubicBezTo>
                  <a:pt x="10630147" y="5554294"/>
                  <a:pt x="10639086" y="5556648"/>
                  <a:pt x="10645045" y="5556648"/>
                </a:cubicBezTo>
                <a:cubicBezTo>
                  <a:pt x="10645045" y="5549587"/>
                  <a:pt x="10645045" y="5542527"/>
                  <a:pt x="10645045" y="5535466"/>
                </a:cubicBezTo>
                <a:cubicBezTo>
                  <a:pt x="10637597" y="5533112"/>
                  <a:pt x="10632196" y="5532230"/>
                  <a:pt x="10628332" y="5532450"/>
                </a:cubicBezTo>
                <a:close/>
                <a:moveTo>
                  <a:pt x="11145568" y="5504871"/>
                </a:moveTo>
                <a:cubicBezTo>
                  <a:pt x="11136629" y="5507224"/>
                  <a:pt x="11130670" y="5509577"/>
                  <a:pt x="11121733" y="5509577"/>
                </a:cubicBezTo>
                <a:cubicBezTo>
                  <a:pt x="11121733" y="5516638"/>
                  <a:pt x="11118754" y="5521344"/>
                  <a:pt x="11118754" y="5526052"/>
                </a:cubicBezTo>
                <a:cubicBezTo>
                  <a:pt x="11118754" y="5530759"/>
                  <a:pt x="11118754" y="5533112"/>
                  <a:pt x="11121733" y="5535466"/>
                </a:cubicBezTo>
                <a:cubicBezTo>
                  <a:pt x="11136629" y="5547233"/>
                  <a:pt x="11151526" y="5561354"/>
                  <a:pt x="11178339" y="5554294"/>
                </a:cubicBezTo>
                <a:cubicBezTo>
                  <a:pt x="11175361" y="5537819"/>
                  <a:pt x="11169401" y="5521344"/>
                  <a:pt x="11166422" y="5504871"/>
                </a:cubicBezTo>
                <a:cubicBezTo>
                  <a:pt x="11160464" y="5504871"/>
                  <a:pt x="11151526" y="5504871"/>
                  <a:pt x="11145568" y="5504871"/>
                </a:cubicBezTo>
                <a:close/>
                <a:moveTo>
                  <a:pt x="11798033" y="5488395"/>
                </a:moveTo>
                <a:cubicBezTo>
                  <a:pt x="11815910" y="5497809"/>
                  <a:pt x="11824847" y="5514284"/>
                  <a:pt x="11833786" y="5528406"/>
                </a:cubicBezTo>
                <a:cubicBezTo>
                  <a:pt x="11824847" y="5514284"/>
                  <a:pt x="11818889" y="5497809"/>
                  <a:pt x="11798033" y="5488395"/>
                </a:cubicBezTo>
                <a:close/>
                <a:moveTo>
                  <a:pt x="11008520" y="5488395"/>
                </a:moveTo>
                <a:cubicBezTo>
                  <a:pt x="10978727" y="5486042"/>
                  <a:pt x="10981706" y="5521344"/>
                  <a:pt x="10951913" y="5518992"/>
                </a:cubicBezTo>
                <a:cubicBezTo>
                  <a:pt x="10922119" y="5521344"/>
                  <a:pt x="10889347" y="5516638"/>
                  <a:pt x="10859554" y="5523698"/>
                </a:cubicBezTo>
                <a:cubicBezTo>
                  <a:pt x="10844658" y="5528406"/>
                  <a:pt x="10823802" y="5521344"/>
                  <a:pt x="10823802" y="5540173"/>
                </a:cubicBezTo>
                <a:cubicBezTo>
                  <a:pt x="10823802" y="5554294"/>
                  <a:pt x="10832740" y="5568416"/>
                  <a:pt x="10856575" y="5566062"/>
                </a:cubicBezTo>
                <a:cubicBezTo>
                  <a:pt x="10910203" y="5516638"/>
                  <a:pt x="10951913" y="5514284"/>
                  <a:pt x="10999581" y="5556648"/>
                </a:cubicBezTo>
                <a:cubicBezTo>
                  <a:pt x="11014478" y="5561354"/>
                  <a:pt x="11023416" y="5549587"/>
                  <a:pt x="11035333" y="5544879"/>
                </a:cubicBezTo>
                <a:cubicBezTo>
                  <a:pt x="11038312" y="5540173"/>
                  <a:pt x="11038312" y="5533112"/>
                  <a:pt x="11038312" y="5528406"/>
                </a:cubicBezTo>
                <a:cubicBezTo>
                  <a:pt x="11014478" y="5521344"/>
                  <a:pt x="11008520" y="5507224"/>
                  <a:pt x="11008520" y="5488395"/>
                </a:cubicBezTo>
                <a:close/>
                <a:moveTo>
                  <a:pt x="11550752" y="5471920"/>
                </a:moveTo>
                <a:cubicBezTo>
                  <a:pt x="11538835" y="5497809"/>
                  <a:pt x="11509042" y="5500163"/>
                  <a:pt x="11482228" y="5502517"/>
                </a:cubicBezTo>
                <a:cubicBezTo>
                  <a:pt x="11461373" y="5516638"/>
                  <a:pt x="11458394" y="5535466"/>
                  <a:pt x="11464352" y="5554294"/>
                </a:cubicBezTo>
                <a:cubicBezTo>
                  <a:pt x="11428601" y="5554294"/>
                  <a:pt x="11395829" y="5554294"/>
                  <a:pt x="11360077" y="5554294"/>
                </a:cubicBezTo>
                <a:cubicBezTo>
                  <a:pt x="11345180" y="5554294"/>
                  <a:pt x="11333263" y="5554294"/>
                  <a:pt x="11318367" y="5554294"/>
                </a:cubicBezTo>
                <a:cubicBezTo>
                  <a:pt x="11297511" y="5554294"/>
                  <a:pt x="11273677" y="5554294"/>
                  <a:pt x="11252821" y="5554294"/>
                </a:cubicBezTo>
                <a:cubicBezTo>
                  <a:pt x="11246864" y="5554294"/>
                  <a:pt x="11243885" y="5554294"/>
                  <a:pt x="11237925" y="5554294"/>
                </a:cubicBezTo>
                <a:cubicBezTo>
                  <a:pt x="11234946" y="5556648"/>
                  <a:pt x="11231967" y="5556648"/>
                  <a:pt x="11228988" y="5556648"/>
                </a:cubicBezTo>
                <a:cubicBezTo>
                  <a:pt x="11226008" y="5568416"/>
                  <a:pt x="11231967" y="5577829"/>
                  <a:pt x="11246864" y="5573122"/>
                </a:cubicBezTo>
                <a:cubicBezTo>
                  <a:pt x="11291553" y="5561354"/>
                  <a:pt x="11324325" y="5570768"/>
                  <a:pt x="11345180" y="5603718"/>
                </a:cubicBezTo>
                <a:cubicBezTo>
                  <a:pt x="11354117" y="5601364"/>
                  <a:pt x="11363056" y="5599011"/>
                  <a:pt x="11369015" y="5601364"/>
                </a:cubicBezTo>
                <a:cubicBezTo>
                  <a:pt x="11413704" y="5608424"/>
                  <a:pt x="11443497" y="5594303"/>
                  <a:pt x="11464352" y="5563708"/>
                </a:cubicBezTo>
                <a:cubicBezTo>
                  <a:pt x="11500104" y="5556648"/>
                  <a:pt x="11550752" y="5589597"/>
                  <a:pt x="11568628" y="5540173"/>
                </a:cubicBezTo>
                <a:cubicBezTo>
                  <a:pt x="11565649" y="5535466"/>
                  <a:pt x="11559689" y="5530759"/>
                  <a:pt x="11562670" y="5530759"/>
                </a:cubicBezTo>
                <a:cubicBezTo>
                  <a:pt x="11568628" y="5523698"/>
                  <a:pt x="11571607" y="5528406"/>
                  <a:pt x="11577566" y="5533112"/>
                </a:cubicBezTo>
                <a:cubicBezTo>
                  <a:pt x="11601400" y="5537819"/>
                  <a:pt x="11601400" y="5582536"/>
                  <a:pt x="11649069" y="5559001"/>
                </a:cubicBezTo>
                <a:cubicBezTo>
                  <a:pt x="11666945" y="5549587"/>
                  <a:pt x="11681841" y="5549587"/>
                  <a:pt x="11672903" y="5528406"/>
                </a:cubicBezTo>
                <a:cubicBezTo>
                  <a:pt x="11666945" y="5516638"/>
                  <a:pt x="11681841" y="5518992"/>
                  <a:pt x="11690780" y="5518992"/>
                </a:cubicBezTo>
                <a:cubicBezTo>
                  <a:pt x="11675883" y="5488395"/>
                  <a:pt x="11640131" y="5483688"/>
                  <a:pt x="11610338" y="5493103"/>
                </a:cubicBezTo>
                <a:cubicBezTo>
                  <a:pt x="11574586" y="5507224"/>
                  <a:pt x="11562670" y="5493103"/>
                  <a:pt x="11550752" y="5471920"/>
                </a:cubicBezTo>
                <a:close/>
                <a:moveTo>
                  <a:pt x="5589171" y="5415437"/>
                </a:moveTo>
                <a:cubicBezTo>
                  <a:pt x="5589171" y="5427204"/>
                  <a:pt x="5589171" y="5438972"/>
                  <a:pt x="5589171" y="5450739"/>
                </a:cubicBezTo>
                <a:cubicBezTo>
                  <a:pt x="5589171" y="5457800"/>
                  <a:pt x="5589171" y="5462507"/>
                  <a:pt x="5592150" y="5469568"/>
                </a:cubicBezTo>
                <a:cubicBezTo>
                  <a:pt x="5592150" y="5471920"/>
                  <a:pt x="5592150" y="5476628"/>
                  <a:pt x="5589171" y="5478982"/>
                </a:cubicBezTo>
                <a:cubicBezTo>
                  <a:pt x="5604068" y="5471920"/>
                  <a:pt x="5621943" y="5467214"/>
                  <a:pt x="5636839" y="5460153"/>
                </a:cubicBezTo>
                <a:cubicBezTo>
                  <a:pt x="5621943" y="5446033"/>
                  <a:pt x="5636839" y="5424850"/>
                  <a:pt x="5613004" y="5415437"/>
                </a:cubicBezTo>
                <a:cubicBezTo>
                  <a:pt x="5604068" y="5415437"/>
                  <a:pt x="5598108" y="5415437"/>
                  <a:pt x="5589171" y="5415437"/>
                </a:cubicBezTo>
                <a:close/>
                <a:moveTo>
                  <a:pt x="5358507" y="5386495"/>
                </a:moveTo>
                <a:cubicBezTo>
                  <a:pt x="5350082" y="5385135"/>
                  <a:pt x="5339655" y="5385429"/>
                  <a:pt x="5326992" y="5387194"/>
                </a:cubicBezTo>
                <a:cubicBezTo>
                  <a:pt x="5326992" y="5396609"/>
                  <a:pt x="5326992" y="5406023"/>
                  <a:pt x="5326992" y="5413083"/>
                </a:cubicBezTo>
                <a:cubicBezTo>
                  <a:pt x="5338909" y="5420144"/>
                  <a:pt x="5398495" y="5401315"/>
                  <a:pt x="5350827" y="5441325"/>
                </a:cubicBezTo>
                <a:cubicBezTo>
                  <a:pt x="5341888" y="5448385"/>
                  <a:pt x="5335929" y="5457800"/>
                  <a:pt x="5347847" y="5464860"/>
                </a:cubicBezTo>
                <a:cubicBezTo>
                  <a:pt x="5356785" y="5469568"/>
                  <a:pt x="5365723" y="5474274"/>
                  <a:pt x="5374660" y="5471920"/>
                </a:cubicBezTo>
                <a:cubicBezTo>
                  <a:pt x="5392538" y="5469568"/>
                  <a:pt x="5386578" y="5457800"/>
                  <a:pt x="5386578" y="5448385"/>
                </a:cubicBezTo>
                <a:cubicBezTo>
                  <a:pt x="5391047" y="5409553"/>
                  <a:pt x="5383784" y="5390578"/>
                  <a:pt x="5358507" y="5386495"/>
                </a:cubicBezTo>
                <a:close/>
                <a:moveTo>
                  <a:pt x="4548883" y="5294120"/>
                </a:moveTo>
                <a:cubicBezTo>
                  <a:pt x="4543809" y="5294819"/>
                  <a:pt x="4538967" y="5297173"/>
                  <a:pt x="4534498" y="5302468"/>
                </a:cubicBezTo>
                <a:cubicBezTo>
                  <a:pt x="4531519" y="5304821"/>
                  <a:pt x="4534498" y="5314235"/>
                  <a:pt x="4537477" y="5314235"/>
                </a:cubicBezTo>
                <a:cubicBezTo>
                  <a:pt x="4564291" y="5326003"/>
                  <a:pt x="4585146" y="5318943"/>
                  <a:pt x="4611959" y="5302468"/>
                </a:cubicBezTo>
                <a:cubicBezTo>
                  <a:pt x="4603022" y="5300114"/>
                  <a:pt x="4600041" y="5295408"/>
                  <a:pt x="4597062" y="5297761"/>
                </a:cubicBezTo>
                <a:cubicBezTo>
                  <a:pt x="4581422" y="5304821"/>
                  <a:pt x="4564105" y="5292024"/>
                  <a:pt x="4548883" y="5294120"/>
                </a:cubicBezTo>
                <a:close/>
                <a:moveTo>
                  <a:pt x="5315075" y="5293054"/>
                </a:moveTo>
                <a:cubicBezTo>
                  <a:pt x="5282303" y="5290700"/>
                  <a:pt x="5270385" y="5302468"/>
                  <a:pt x="5249530" y="5326003"/>
                </a:cubicBezTo>
                <a:cubicBezTo>
                  <a:pt x="5222716" y="5356599"/>
                  <a:pt x="5243572" y="5391902"/>
                  <a:pt x="5207819" y="5415437"/>
                </a:cubicBezTo>
                <a:cubicBezTo>
                  <a:pt x="5249530" y="5429558"/>
                  <a:pt x="5246551" y="5474274"/>
                  <a:pt x="5234633" y="5483688"/>
                </a:cubicBezTo>
                <a:cubicBezTo>
                  <a:pt x="5204840" y="5507224"/>
                  <a:pt x="5243572" y="5507224"/>
                  <a:pt x="5246551" y="5507224"/>
                </a:cubicBezTo>
                <a:cubicBezTo>
                  <a:pt x="5270385" y="5518992"/>
                  <a:pt x="5261447" y="5497809"/>
                  <a:pt x="5270385" y="5493103"/>
                </a:cubicBezTo>
                <a:cubicBezTo>
                  <a:pt x="5297199" y="5471920"/>
                  <a:pt x="5297199" y="5438972"/>
                  <a:pt x="5318054" y="5413083"/>
                </a:cubicBezTo>
                <a:cubicBezTo>
                  <a:pt x="5318054" y="5406023"/>
                  <a:pt x="5318054" y="5396609"/>
                  <a:pt x="5315075" y="5387194"/>
                </a:cubicBezTo>
                <a:cubicBezTo>
                  <a:pt x="5315075" y="5370720"/>
                  <a:pt x="5285282" y="5356599"/>
                  <a:pt x="5315075" y="5340124"/>
                </a:cubicBezTo>
                <a:cubicBezTo>
                  <a:pt x="5326992" y="5323650"/>
                  <a:pt x="5329971" y="5309529"/>
                  <a:pt x="5315075" y="5293054"/>
                </a:cubicBezTo>
                <a:close/>
                <a:moveTo>
                  <a:pt x="2168932" y="5262459"/>
                </a:moveTo>
                <a:cubicBezTo>
                  <a:pt x="2165953" y="5267165"/>
                  <a:pt x="2159995" y="5269519"/>
                  <a:pt x="2157016" y="5274226"/>
                </a:cubicBezTo>
                <a:cubicBezTo>
                  <a:pt x="2162973" y="5290700"/>
                  <a:pt x="2177870" y="5290700"/>
                  <a:pt x="2195745" y="5290700"/>
                </a:cubicBezTo>
                <a:cubicBezTo>
                  <a:pt x="2231498" y="5290700"/>
                  <a:pt x="2267248" y="5293054"/>
                  <a:pt x="2300021" y="5293054"/>
                </a:cubicBezTo>
                <a:cubicBezTo>
                  <a:pt x="2308959" y="5288346"/>
                  <a:pt x="2314918" y="5285994"/>
                  <a:pt x="2323856" y="5281286"/>
                </a:cubicBezTo>
                <a:cubicBezTo>
                  <a:pt x="2300021" y="5264811"/>
                  <a:pt x="2270229" y="5264811"/>
                  <a:pt x="2240436" y="5264811"/>
                </a:cubicBezTo>
                <a:cubicBezTo>
                  <a:pt x="2231498" y="5264811"/>
                  <a:pt x="2225538" y="5264811"/>
                  <a:pt x="2216601" y="5264811"/>
                </a:cubicBezTo>
                <a:cubicBezTo>
                  <a:pt x="2201705" y="5264811"/>
                  <a:pt x="2183828" y="5262459"/>
                  <a:pt x="2168932" y="5262459"/>
                </a:cubicBezTo>
                <a:close/>
                <a:moveTo>
                  <a:pt x="5294219" y="5245984"/>
                </a:moveTo>
                <a:cubicBezTo>
                  <a:pt x="5291240" y="5257751"/>
                  <a:pt x="5291240" y="5267165"/>
                  <a:pt x="5303157" y="5274226"/>
                </a:cubicBezTo>
                <a:cubicBezTo>
                  <a:pt x="5335929" y="5271873"/>
                  <a:pt x="5368702" y="5276579"/>
                  <a:pt x="5404454" y="5245984"/>
                </a:cubicBezTo>
                <a:cubicBezTo>
                  <a:pt x="5359764" y="5245984"/>
                  <a:pt x="5326992" y="5245984"/>
                  <a:pt x="5294219" y="5245984"/>
                </a:cubicBezTo>
                <a:close/>
                <a:moveTo>
                  <a:pt x="1188742" y="5170671"/>
                </a:moveTo>
                <a:cubicBezTo>
                  <a:pt x="1179804" y="5173025"/>
                  <a:pt x="1164907" y="5165964"/>
                  <a:pt x="1164907" y="5180085"/>
                </a:cubicBezTo>
                <a:cubicBezTo>
                  <a:pt x="1173846" y="5180085"/>
                  <a:pt x="1182783" y="5180085"/>
                  <a:pt x="1191721" y="5180085"/>
                </a:cubicBezTo>
                <a:cubicBezTo>
                  <a:pt x="1191721" y="5175379"/>
                  <a:pt x="1191721" y="5173025"/>
                  <a:pt x="1188742" y="5170671"/>
                </a:cubicBezTo>
                <a:close/>
                <a:moveTo>
                  <a:pt x="852081" y="5141215"/>
                </a:moveTo>
                <a:cubicBezTo>
                  <a:pt x="834205" y="5138016"/>
                  <a:pt x="816329" y="5147725"/>
                  <a:pt x="798454" y="5149490"/>
                </a:cubicBezTo>
                <a:cubicBezTo>
                  <a:pt x="792494" y="5168317"/>
                  <a:pt x="756743" y="5156550"/>
                  <a:pt x="750784" y="5177731"/>
                </a:cubicBezTo>
                <a:cubicBezTo>
                  <a:pt x="762702" y="5182439"/>
                  <a:pt x="774619" y="5187146"/>
                  <a:pt x="786536" y="5189499"/>
                </a:cubicBezTo>
                <a:cubicBezTo>
                  <a:pt x="813350" y="5189499"/>
                  <a:pt x="843143" y="5187146"/>
                  <a:pt x="869957" y="5177731"/>
                </a:cubicBezTo>
                <a:cubicBezTo>
                  <a:pt x="869957" y="5168317"/>
                  <a:pt x="869957" y="5158904"/>
                  <a:pt x="869957" y="5149490"/>
                </a:cubicBezTo>
                <a:cubicBezTo>
                  <a:pt x="863997" y="5144782"/>
                  <a:pt x="858039" y="5142282"/>
                  <a:pt x="852081" y="5141215"/>
                </a:cubicBezTo>
                <a:close/>
                <a:moveTo>
                  <a:pt x="4933723" y="5123601"/>
                </a:moveTo>
                <a:cubicBezTo>
                  <a:pt x="4927765" y="5135369"/>
                  <a:pt x="4900952" y="5142429"/>
                  <a:pt x="4921807" y="5158904"/>
                </a:cubicBezTo>
                <a:cubicBezTo>
                  <a:pt x="4957559" y="5154196"/>
                  <a:pt x="4957559" y="5142429"/>
                  <a:pt x="4933723" y="5123601"/>
                </a:cubicBezTo>
                <a:close/>
                <a:moveTo>
                  <a:pt x="4477193" y="5103633"/>
                </a:moveTo>
                <a:cubicBezTo>
                  <a:pt x="4486643" y="5103008"/>
                  <a:pt x="4500236" y="5105361"/>
                  <a:pt x="4519601" y="5111834"/>
                </a:cubicBezTo>
                <a:cubicBezTo>
                  <a:pt x="4531519" y="5114187"/>
                  <a:pt x="4546415" y="5114187"/>
                  <a:pt x="4558331" y="5114187"/>
                </a:cubicBezTo>
                <a:cubicBezTo>
                  <a:pt x="4611959" y="5109480"/>
                  <a:pt x="4632815" y="5125955"/>
                  <a:pt x="4614940" y="5168317"/>
                </a:cubicBezTo>
                <a:cubicBezTo>
                  <a:pt x="4570249" y="5175379"/>
                  <a:pt x="4528539" y="5161257"/>
                  <a:pt x="4483849" y="5163611"/>
                </a:cubicBezTo>
                <a:cubicBezTo>
                  <a:pt x="4474911" y="5168317"/>
                  <a:pt x="4465974" y="5175379"/>
                  <a:pt x="4460014" y="5175379"/>
                </a:cubicBezTo>
                <a:cubicBezTo>
                  <a:pt x="4451077" y="5173025"/>
                  <a:pt x="4460014" y="5165964"/>
                  <a:pt x="4460014" y="5158904"/>
                </a:cubicBezTo>
                <a:cubicBezTo>
                  <a:pt x="4457781" y="5134192"/>
                  <a:pt x="4448844" y="5105509"/>
                  <a:pt x="4477193" y="5103633"/>
                </a:cubicBezTo>
                <a:close/>
                <a:moveTo>
                  <a:pt x="2618807" y="5020046"/>
                </a:moveTo>
                <a:cubicBezTo>
                  <a:pt x="2591993" y="5022400"/>
                  <a:pt x="2568158" y="5027107"/>
                  <a:pt x="2544324" y="5029460"/>
                </a:cubicBezTo>
                <a:cubicBezTo>
                  <a:pt x="2535386" y="5041227"/>
                  <a:pt x="2526448" y="5052996"/>
                  <a:pt x="2532408" y="5067116"/>
                </a:cubicBezTo>
                <a:cubicBezTo>
                  <a:pt x="2547304" y="5076531"/>
                  <a:pt x="2562200" y="5085945"/>
                  <a:pt x="2562200" y="5104772"/>
                </a:cubicBezTo>
                <a:cubicBezTo>
                  <a:pt x="2556241" y="5121247"/>
                  <a:pt x="2547304" y="5130661"/>
                  <a:pt x="2523469" y="5125955"/>
                </a:cubicBezTo>
                <a:cubicBezTo>
                  <a:pt x="2520490" y="5151842"/>
                  <a:pt x="2496655" y="5180085"/>
                  <a:pt x="2526448" y="5208327"/>
                </a:cubicBezTo>
                <a:cubicBezTo>
                  <a:pt x="2529427" y="5187146"/>
                  <a:pt x="2523469" y="5165964"/>
                  <a:pt x="2550283" y="5151842"/>
                </a:cubicBezTo>
                <a:cubicBezTo>
                  <a:pt x="2568158" y="5144782"/>
                  <a:pt x="2600932" y="5149490"/>
                  <a:pt x="2589014" y="5121247"/>
                </a:cubicBezTo>
                <a:cubicBezTo>
                  <a:pt x="2594972" y="5118894"/>
                  <a:pt x="2603911" y="5116540"/>
                  <a:pt x="2612848" y="5114187"/>
                </a:cubicBezTo>
                <a:cubicBezTo>
                  <a:pt x="2612848" y="5107126"/>
                  <a:pt x="2612848" y="5100066"/>
                  <a:pt x="2612848" y="5093005"/>
                </a:cubicBezTo>
                <a:cubicBezTo>
                  <a:pt x="2586034" y="5067116"/>
                  <a:pt x="2636682" y="5045935"/>
                  <a:pt x="2618807" y="5020046"/>
                </a:cubicBezTo>
                <a:close/>
                <a:moveTo>
                  <a:pt x="1167886" y="5020046"/>
                </a:moveTo>
                <a:cubicBezTo>
                  <a:pt x="1191721" y="5020046"/>
                  <a:pt x="1215556" y="5020046"/>
                  <a:pt x="1239389" y="5020046"/>
                </a:cubicBezTo>
                <a:cubicBezTo>
                  <a:pt x="1209597" y="5029460"/>
                  <a:pt x="1185763" y="5045935"/>
                  <a:pt x="1170867" y="5067116"/>
                </a:cubicBezTo>
                <a:cubicBezTo>
                  <a:pt x="1170867" y="5067116"/>
                  <a:pt x="1167886" y="5067116"/>
                  <a:pt x="1167886" y="5064763"/>
                </a:cubicBezTo>
                <a:cubicBezTo>
                  <a:pt x="1167886" y="5050642"/>
                  <a:pt x="1167886" y="5034167"/>
                  <a:pt x="1167886" y="5020046"/>
                </a:cubicBezTo>
                <a:close/>
                <a:moveTo>
                  <a:pt x="1167886" y="5010632"/>
                </a:moveTo>
                <a:cubicBezTo>
                  <a:pt x="1167886" y="5012986"/>
                  <a:pt x="1167886" y="5015340"/>
                  <a:pt x="1167886" y="5020046"/>
                </a:cubicBezTo>
                <a:cubicBezTo>
                  <a:pt x="1164907" y="5017692"/>
                  <a:pt x="1161928" y="5015340"/>
                  <a:pt x="1161928" y="5012986"/>
                </a:cubicBezTo>
                <a:cubicBezTo>
                  <a:pt x="1161928" y="5012986"/>
                  <a:pt x="1164907" y="5010632"/>
                  <a:pt x="1167886" y="5010632"/>
                </a:cubicBezTo>
                <a:close/>
                <a:moveTo>
                  <a:pt x="1546630" y="4934731"/>
                </a:moveTo>
                <a:cubicBezTo>
                  <a:pt x="1538065" y="4934144"/>
                  <a:pt x="1529872" y="4940027"/>
                  <a:pt x="1522424" y="4954148"/>
                </a:cubicBezTo>
                <a:cubicBezTo>
                  <a:pt x="1522424" y="4956501"/>
                  <a:pt x="1522424" y="4956501"/>
                  <a:pt x="1522424" y="4956501"/>
                </a:cubicBezTo>
                <a:cubicBezTo>
                  <a:pt x="1540299" y="4956501"/>
                  <a:pt x="1558175" y="4954148"/>
                  <a:pt x="1573073" y="4954148"/>
                </a:cubicBezTo>
                <a:cubicBezTo>
                  <a:pt x="1564134" y="4942381"/>
                  <a:pt x="1555196" y="4935319"/>
                  <a:pt x="1546630" y="4934731"/>
                </a:cubicBezTo>
                <a:close/>
                <a:moveTo>
                  <a:pt x="840164" y="4925906"/>
                </a:moveTo>
                <a:cubicBezTo>
                  <a:pt x="807391" y="4925906"/>
                  <a:pt x="813350" y="4947087"/>
                  <a:pt x="810371" y="4963562"/>
                </a:cubicBezTo>
                <a:cubicBezTo>
                  <a:pt x="822287" y="4963562"/>
                  <a:pt x="834205" y="4963562"/>
                  <a:pt x="846122" y="4963562"/>
                </a:cubicBezTo>
                <a:cubicBezTo>
                  <a:pt x="861018" y="4961208"/>
                  <a:pt x="878895" y="4958855"/>
                  <a:pt x="872936" y="4940027"/>
                </a:cubicBezTo>
                <a:cubicBezTo>
                  <a:pt x="866978" y="4928259"/>
                  <a:pt x="855060" y="4925906"/>
                  <a:pt x="840164" y="4925906"/>
                </a:cubicBezTo>
                <a:close/>
                <a:moveTo>
                  <a:pt x="7805026" y="4895567"/>
                </a:moveTo>
                <a:cubicBezTo>
                  <a:pt x="7784915" y="4896781"/>
                  <a:pt x="7778212" y="4908254"/>
                  <a:pt x="7784916" y="4932966"/>
                </a:cubicBezTo>
                <a:cubicBezTo>
                  <a:pt x="7793853" y="4961208"/>
                  <a:pt x="7796833" y="4989451"/>
                  <a:pt x="7802791" y="5020046"/>
                </a:cubicBezTo>
                <a:cubicBezTo>
                  <a:pt x="7814709" y="5038875"/>
                  <a:pt x="7823646" y="5055348"/>
                  <a:pt x="7832584" y="5074177"/>
                </a:cubicBezTo>
                <a:cubicBezTo>
                  <a:pt x="7856419" y="5083591"/>
                  <a:pt x="7844501" y="5104772"/>
                  <a:pt x="7859398" y="5123601"/>
                </a:cubicBezTo>
                <a:cubicBezTo>
                  <a:pt x="7883233" y="5069470"/>
                  <a:pt x="7874294" y="5020046"/>
                  <a:pt x="7883233" y="4972976"/>
                </a:cubicBezTo>
                <a:cubicBezTo>
                  <a:pt x="7886212" y="4937673"/>
                  <a:pt x="7886212" y="4904724"/>
                  <a:pt x="7829605" y="4897663"/>
                </a:cubicBezTo>
                <a:cubicBezTo>
                  <a:pt x="7819922" y="4895898"/>
                  <a:pt x="7811729" y="4895163"/>
                  <a:pt x="7805026" y="4895567"/>
                </a:cubicBezTo>
                <a:close/>
                <a:moveTo>
                  <a:pt x="6459639" y="4849894"/>
                </a:moveTo>
                <a:cubicBezTo>
                  <a:pt x="6446836" y="4851035"/>
                  <a:pt x="6433802" y="4854124"/>
                  <a:pt x="6420395" y="4860007"/>
                </a:cubicBezTo>
                <a:cubicBezTo>
                  <a:pt x="6417416" y="4860007"/>
                  <a:pt x="6408479" y="4860007"/>
                  <a:pt x="6402519" y="4860007"/>
                </a:cubicBezTo>
                <a:cubicBezTo>
                  <a:pt x="6387623" y="4892957"/>
                  <a:pt x="6408479" y="4925906"/>
                  <a:pt x="6402519" y="4958855"/>
                </a:cubicBezTo>
                <a:cubicBezTo>
                  <a:pt x="6417416" y="4977683"/>
                  <a:pt x="6402519" y="5001218"/>
                  <a:pt x="6420395" y="5020046"/>
                </a:cubicBezTo>
                <a:cubicBezTo>
                  <a:pt x="6423375" y="5029460"/>
                  <a:pt x="6426354" y="5038875"/>
                  <a:pt x="6429333" y="5048288"/>
                </a:cubicBezTo>
                <a:cubicBezTo>
                  <a:pt x="6459126" y="5067116"/>
                  <a:pt x="6420395" y="5104772"/>
                  <a:pt x="6459126" y="5121247"/>
                </a:cubicBezTo>
                <a:cubicBezTo>
                  <a:pt x="6465085" y="5123601"/>
                  <a:pt x="6468064" y="5123601"/>
                  <a:pt x="6471043" y="5123601"/>
                </a:cubicBezTo>
                <a:cubicBezTo>
                  <a:pt x="6459126" y="5151842"/>
                  <a:pt x="6479982" y="5168317"/>
                  <a:pt x="6506795" y="5182439"/>
                </a:cubicBezTo>
                <a:cubicBezTo>
                  <a:pt x="6530629" y="5175379"/>
                  <a:pt x="6554464" y="5168317"/>
                  <a:pt x="6578299" y="5161257"/>
                </a:cubicBezTo>
                <a:cubicBezTo>
                  <a:pt x="6581277" y="5154196"/>
                  <a:pt x="6581277" y="5149490"/>
                  <a:pt x="6584256" y="5142429"/>
                </a:cubicBezTo>
                <a:cubicBezTo>
                  <a:pt x="6572339" y="5104772"/>
                  <a:pt x="6614049" y="5074177"/>
                  <a:pt x="6605112" y="5036521"/>
                </a:cubicBezTo>
                <a:cubicBezTo>
                  <a:pt x="6602132" y="5038875"/>
                  <a:pt x="6602132" y="5038875"/>
                  <a:pt x="6602132" y="5038875"/>
                </a:cubicBezTo>
                <a:cubicBezTo>
                  <a:pt x="6605112" y="5017692"/>
                  <a:pt x="6614049" y="4998865"/>
                  <a:pt x="6611070" y="4980036"/>
                </a:cubicBezTo>
                <a:cubicBezTo>
                  <a:pt x="6602132" y="4942381"/>
                  <a:pt x="6655760" y="4890603"/>
                  <a:pt x="6572339" y="4869422"/>
                </a:cubicBezTo>
                <a:cubicBezTo>
                  <a:pt x="6534353" y="4860595"/>
                  <a:pt x="6498043" y="4846474"/>
                  <a:pt x="6459639" y="4849894"/>
                </a:cubicBezTo>
                <a:close/>
                <a:moveTo>
                  <a:pt x="3396405" y="4775280"/>
                </a:moveTo>
                <a:cubicBezTo>
                  <a:pt x="3396405" y="4824704"/>
                  <a:pt x="3354694" y="4864714"/>
                  <a:pt x="3348735" y="4911784"/>
                </a:cubicBezTo>
                <a:cubicBezTo>
                  <a:pt x="3336819" y="4914138"/>
                  <a:pt x="3324902" y="4914138"/>
                  <a:pt x="3312984" y="4914138"/>
                </a:cubicBezTo>
                <a:cubicBezTo>
                  <a:pt x="3304046" y="4944733"/>
                  <a:pt x="3312984" y="4965916"/>
                  <a:pt x="3354694" y="4970622"/>
                </a:cubicBezTo>
                <a:cubicBezTo>
                  <a:pt x="3342777" y="4961208"/>
                  <a:pt x="3357674" y="4954148"/>
                  <a:pt x="3360653" y="4944733"/>
                </a:cubicBezTo>
                <a:cubicBezTo>
                  <a:pt x="3363632" y="4942381"/>
                  <a:pt x="3366612" y="4942381"/>
                  <a:pt x="3372570" y="4942381"/>
                </a:cubicBezTo>
                <a:cubicBezTo>
                  <a:pt x="3375549" y="4940027"/>
                  <a:pt x="3378529" y="4935319"/>
                  <a:pt x="3381508" y="4932966"/>
                </a:cubicBezTo>
                <a:cubicBezTo>
                  <a:pt x="3396405" y="4914138"/>
                  <a:pt x="3432156" y="4904724"/>
                  <a:pt x="3432156" y="4878836"/>
                </a:cubicBezTo>
                <a:cubicBezTo>
                  <a:pt x="3408322" y="4855301"/>
                  <a:pt x="3435136" y="4834118"/>
                  <a:pt x="3441094" y="4812937"/>
                </a:cubicBezTo>
                <a:cubicBezTo>
                  <a:pt x="3444073" y="4784694"/>
                  <a:pt x="3435136" y="4772927"/>
                  <a:pt x="3396405" y="4775280"/>
                </a:cubicBezTo>
                <a:close/>
                <a:moveTo>
                  <a:pt x="7793993" y="4699122"/>
                </a:moveTo>
                <a:cubicBezTo>
                  <a:pt x="7778213" y="4703645"/>
                  <a:pt x="7767040" y="4727033"/>
                  <a:pt x="7749164" y="4730564"/>
                </a:cubicBezTo>
                <a:cubicBezTo>
                  <a:pt x="7740225" y="4770574"/>
                  <a:pt x="7758102" y="4787048"/>
                  <a:pt x="7811730" y="4784694"/>
                </a:cubicBezTo>
                <a:cubicBezTo>
                  <a:pt x="7829605" y="4782342"/>
                  <a:pt x="7847480" y="4784694"/>
                  <a:pt x="7865356" y="4784694"/>
                </a:cubicBezTo>
                <a:cubicBezTo>
                  <a:pt x="7874294" y="4784694"/>
                  <a:pt x="7880254" y="4784694"/>
                  <a:pt x="7889191" y="4782342"/>
                </a:cubicBezTo>
                <a:cubicBezTo>
                  <a:pt x="7898129" y="4735270"/>
                  <a:pt x="7847480" y="4721150"/>
                  <a:pt x="7811730" y="4702322"/>
                </a:cubicBezTo>
                <a:cubicBezTo>
                  <a:pt x="7805027" y="4698204"/>
                  <a:pt x="7799254" y="4697615"/>
                  <a:pt x="7793993" y="4699122"/>
                </a:cubicBezTo>
                <a:close/>
                <a:moveTo>
                  <a:pt x="3354694" y="4690554"/>
                </a:moveTo>
                <a:cubicBezTo>
                  <a:pt x="3351716" y="4699968"/>
                  <a:pt x="3351716" y="4709383"/>
                  <a:pt x="3348735" y="4718797"/>
                </a:cubicBezTo>
                <a:cubicBezTo>
                  <a:pt x="3351716" y="4725857"/>
                  <a:pt x="3345756" y="4737624"/>
                  <a:pt x="3357674" y="4742332"/>
                </a:cubicBezTo>
                <a:cubicBezTo>
                  <a:pt x="3366612" y="4744685"/>
                  <a:pt x="3372570" y="4739978"/>
                  <a:pt x="3372570" y="4732918"/>
                </a:cubicBezTo>
                <a:cubicBezTo>
                  <a:pt x="3378529" y="4716443"/>
                  <a:pt x="3381508" y="4699968"/>
                  <a:pt x="3354694" y="4690554"/>
                </a:cubicBezTo>
                <a:close/>
                <a:moveTo>
                  <a:pt x="6494878" y="4631716"/>
                </a:moveTo>
                <a:cubicBezTo>
                  <a:pt x="6450189" y="4641130"/>
                  <a:pt x="6429333" y="4674079"/>
                  <a:pt x="6390602" y="4690554"/>
                </a:cubicBezTo>
                <a:cubicBezTo>
                  <a:pt x="6381665" y="4699968"/>
                  <a:pt x="6372726" y="4711735"/>
                  <a:pt x="6378684" y="4723503"/>
                </a:cubicBezTo>
                <a:cubicBezTo>
                  <a:pt x="6405498" y="4725857"/>
                  <a:pt x="6432312" y="4728210"/>
                  <a:pt x="6459126" y="4728210"/>
                </a:cubicBezTo>
                <a:cubicBezTo>
                  <a:pt x="6479982" y="4730564"/>
                  <a:pt x="6500836" y="4730564"/>
                  <a:pt x="6521692" y="4730564"/>
                </a:cubicBezTo>
                <a:cubicBezTo>
                  <a:pt x="6557443" y="4725857"/>
                  <a:pt x="6593195" y="4747039"/>
                  <a:pt x="6628946" y="4728210"/>
                </a:cubicBezTo>
                <a:cubicBezTo>
                  <a:pt x="6590216" y="4690554"/>
                  <a:pt x="6545525" y="4659959"/>
                  <a:pt x="6494878" y="4631716"/>
                </a:cubicBezTo>
                <a:close/>
                <a:moveTo>
                  <a:pt x="6637884" y="4539929"/>
                </a:moveTo>
                <a:cubicBezTo>
                  <a:pt x="6563402" y="4561111"/>
                  <a:pt x="6563402" y="4589353"/>
                  <a:pt x="6628946" y="4636424"/>
                </a:cubicBezTo>
                <a:cubicBezTo>
                  <a:pt x="6646823" y="4605828"/>
                  <a:pt x="6631926" y="4572879"/>
                  <a:pt x="6637884" y="4539929"/>
                </a:cubicBezTo>
                <a:close/>
                <a:moveTo>
                  <a:pt x="6375705" y="4537576"/>
                </a:moveTo>
                <a:cubicBezTo>
                  <a:pt x="6351871" y="4544636"/>
                  <a:pt x="6372726" y="4563465"/>
                  <a:pt x="6363788" y="4577585"/>
                </a:cubicBezTo>
                <a:cubicBezTo>
                  <a:pt x="6372726" y="4598768"/>
                  <a:pt x="6357830" y="4624656"/>
                  <a:pt x="6378684" y="4643484"/>
                </a:cubicBezTo>
                <a:cubicBezTo>
                  <a:pt x="6381665" y="4643484"/>
                  <a:pt x="6384644" y="4641130"/>
                  <a:pt x="6387623" y="4641130"/>
                </a:cubicBezTo>
                <a:cubicBezTo>
                  <a:pt x="6393581" y="4636424"/>
                  <a:pt x="6399540" y="4631716"/>
                  <a:pt x="6405498" y="4627009"/>
                </a:cubicBezTo>
                <a:cubicBezTo>
                  <a:pt x="6450189" y="4584646"/>
                  <a:pt x="6408479" y="4563465"/>
                  <a:pt x="6375705" y="4537576"/>
                </a:cubicBezTo>
                <a:close/>
                <a:moveTo>
                  <a:pt x="7758102" y="4518747"/>
                </a:moveTo>
                <a:cubicBezTo>
                  <a:pt x="7743206" y="4521101"/>
                  <a:pt x="7728309" y="4521101"/>
                  <a:pt x="7713411" y="4523455"/>
                </a:cubicBezTo>
                <a:cubicBezTo>
                  <a:pt x="7716392" y="4530515"/>
                  <a:pt x="7719371" y="4537576"/>
                  <a:pt x="7725329" y="4544636"/>
                </a:cubicBezTo>
                <a:cubicBezTo>
                  <a:pt x="7752143" y="4565818"/>
                  <a:pt x="7778956" y="4584646"/>
                  <a:pt x="7805770" y="4605828"/>
                </a:cubicBezTo>
                <a:cubicBezTo>
                  <a:pt x="7853440" y="4594060"/>
                  <a:pt x="7889191" y="4575233"/>
                  <a:pt x="7877273" y="4530515"/>
                </a:cubicBezTo>
                <a:cubicBezTo>
                  <a:pt x="7853440" y="4525809"/>
                  <a:pt x="7829605" y="4530515"/>
                  <a:pt x="7805770" y="4521101"/>
                </a:cubicBezTo>
                <a:cubicBezTo>
                  <a:pt x="7790874" y="4521101"/>
                  <a:pt x="7772998" y="4521101"/>
                  <a:pt x="7758102" y="4518747"/>
                </a:cubicBezTo>
                <a:close/>
                <a:moveTo>
                  <a:pt x="4028016" y="4488152"/>
                </a:moveTo>
                <a:cubicBezTo>
                  <a:pt x="4013119" y="4490505"/>
                  <a:pt x="3998223" y="4492859"/>
                  <a:pt x="3980348" y="4492859"/>
                </a:cubicBezTo>
                <a:lnTo>
                  <a:pt x="3980348" y="4518747"/>
                </a:lnTo>
                <a:cubicBezTo>
                  <a:pt x="3980348" y="4521101"/>
                  <a:pt x="3980348" y="4521101"/>
                  <a:pt x="3980348" y="4521101"/>
                </a:cubicBezTo>
                <a:cubicBezTo>
                  <a:pt x="4004183" y="4516394"/>
                  <a:pt x="4022058" y="4506980"/>
                  <a:pt x="4028016" y="4488152"/>
                </a:cubicBezTo>
                <a:close/>
                <a:moveTo>
                  <a:pt x="6378684" y="4445789"/>
                </a:moveTo>
                <a:cubicBezTo>
                  <a:pt x="6387623" y="4455202"/>
                  <a:pt x="6393581" y="4464617"/>
                  <a:pt x="6405498" y="4471677"/>
                </a:cubicBezTo>
                <a:cubicBezTo>
                  <a:pt x="6512753" y="4556404"/>
                  <a:pt x="6512753" y="4556404"/>
                  <a:pt x="6625967" y="4481091"/>
                </a:cubicBezTo>
                <a:cubicBezTo>
                  <a:pt x="6634905" y="4450496"/>
                  <a:pt x="6602132" y="4457556"/>
                  <a:pt x="6584256" y="4457556"/>
                </a:cubicBezTo>
                <a:cubicBezTo>
                  <a:pt x="6515732" y="4452850"/>
                  <a:pt x="6447208" y="4450496"/>
                  <a:pt x="6378684" y="4445789"/>
                </a:cubicBezTo>
                <a:close/>
                <a:moveTo>
                  <a:pt x="4004183" y="4436375"/>
                </a:moveTo>
                <a:cubicBezTo>
                  <a:pt x="4004183" y="4443435"/>
                  <a:pt x="3998223" y="4452850"/>
                  <a:pt x="4004183" y="4459910"/>
                </a:cubicBezTo>
                <a:cubicBezTo>
                  <a:pt x="3995244" y="4457556"/>
                  <a:pt x="3983327" y="4464617"/>
                  <a:pt x="3977369" y="4455202"/>
                </a:cubicBezTo>
                <a:cubicBezTo>
                  <a:pt x="3986306" y="4448142"/>
                  <a:pt x="3995244" y="4443435"/>
                  <a:pt x="4004183" y="4436375"/>
                </a:cubicBezTo>
                <a:close/>
                <a:moveTo>
                  <a:pt x="7762431" y="4383458"/>
                </a:moveTo>
                <a:cubicBezTo>
                  <a:pt x="7743578" y="4388863"/>
                  <a:pt x="7733522" y="4415782"/>
                  <a:pt x="7713411" y="4417546"/>
                </a:cubicBezTo>
                <a:cubicBezTo>
                  <a:pt x="7701495" y="4438729"/>
                  <a:pt x="7704474" y="4457556"/>
                  <a:pt x="7737246" y="4462264"/>
                </a:cubicBezTo>
                <a:cubicBezTo>
                  <a:pt x="7761081" y="4464617"/>
                  <a:pt x="7781935" y="4464617"/>
                  <a:pt x="7805770" y="4464617"/>
                </a:cubicBezTo>
                <a:cubicBezTo>
                  <a:pt x="7829605" y="4464617"/>
                  <a:pt x="7853440" y="4464617"/>
                  <a:pt x="7877273" y="4462264"/>
                </a:cubicBezTo>
                <a:cubicBezTo>
                  <a:pt x="7862377" y="4426961"/>
                  <a:pt x="7820667" y="4408132"/>
                  <a:pt x="7784916" y="4386951"/>
                </a:cubicBezTo>
                <a:cubicBezTo>
                  <a:pt x="7775977" y="4382245"/>
                  <a:pt x="7768716" y="4381655"/>
                  <a:pt x="7762431" y="4383458"/>
                </a:cubicBezTo>
                <a:close/>
                <a:moveTo>
                  <a:pt x="6482961" y="4295163"/>
                </a:moveTo>
                <a:cubicBezTo>
                  <a:pt x="6438271" y="4311638"/>
                  <a:pt x="6399540" y="4337527"/>
                  <a:pt x="6360809" y="4375183"/>
                </a:cubicBezTo>
                <a:cubicBezTo>
                  <a:pt x="6447208" y="4386951"/>
                  <a:pt x="6524671" y="4389305"/>
                  <a:pt x="6605112" y="4389305"/>
                </a:cubicBezTo>
                <a:cubicBezTo>
                  <a:pt x="6608091" y="4389305"/>
                  <a:pt x="6611070" y="4382243"/>
                  <a:pt x="6614049" y="4379890"/>
                </a:cubicBezTo>
                <a:cubicBezTo>
                  <a:pt x="6569360" y="4351648"/>
                  <a:pt x="6527650" y="4323406"/>
                  <a:pt x="6482961" y="4295163"/>
                </a:cubicBezTo>
                <a:close/>
                <a:moveTo>
                  <a:pt x="7689578" y="4210437"/>
                </a:moveTo>
                <a:cubicBezTo>
                  <a:pt x="7704474" y="4238679"/>
                  <a:pt x="7740225" y="4252801"/>
                  <a:pt x="7764060" y="4276336"/>
                </a:cubicBezTo>
                <a:cubicBezTo>
                  <a:pt x="7784916" y="4299871"/>
                  <a:pt x="7808749" y="4292811"/>
                  <a:pt x="7832584" y="4278689"/>
                </a:cubicBezTo>
                <a:cubicBezTo>
                  <a:pt x="7832584" y="4273982"/>
                  <a:pt x="7835563" y="4273982"/>
                  <a:pt x="7841522" y="4271628"/>
                </a:cubicBezTo>
                <a:cubicBezTo>
                  <a:pt x="7847480" y="4266922"/>
                  <a:pt x="7856419" y="4259861"/>
                  <a:pt x="7865356" y="4255154"/>
                </a:cubicBezTo>
                <a:cubicBezTo>
                  <a:pt x="7862377" y="4252801"/>
                  <a:pt x="7862377" y="4252801"/>
                  <a:pt x="7862377" y="4252801"/>
                </a:cubicBezTo>
                <a:cubicBezTo>
                  <a:pt x="7868336" y="4231619"/>
                  <a:pt x="7859398" y="4219852"/>
                  <a:pt x="7826626" y="4217498"/>
                </a:cubicBezTo>
                <a:cubicBezTo>
                  <a:pt x="7781935" y="4217498"/>
                  <a:pt x="7734267" y="4212791"/>
                  <a:pt x="7689578" y="4210437"/>
                </a:cubicBezTo>
                <a:close/>
                <a:moveTo>
                  <a:pt x="6363788" y="4210437"/>
                </a:moveTo>
                <a:cubicBezTo>
                  <a:pt x="6342934" y="4226912"/>
                  <a:pt x="6357830" y="4248093"/>
                  <a:pt x="6351871" y="4266922"/>
                </a:cubicBezTo>
                <a:cubicBezTo>
                  <a:pt x="6351871" y="4281043"/>
                  <a:pt x="6351871" y="4297517"/>
                  <a:pt x="6351871" y="4311638"/>
                </a:cubicBezTo>
                <a:cubicBezTo>
                  <a:pt x="6384644" y="4309285"/>
                  <a:pt x="6399540" y="4288103"/>
                  <a:pt x="6417416" y="4273982"/>
                </a:cubicBezTo>
                <a:cubicBezTo>
                  <a:pt x="6426354" y="4238679"/>
                  <a:pt x="6405498" y="4219852"/>
                  <a:pt x="6363788" y="4210437"/>
                </a:cubicBezTo>
                <a:close/>
                <a:moveTo>
                  <a:pt x="6634905" y="4203377"/>
                </a:moveTo>
                <a:cubicBezTo>
                  <a:pt x="6599153" y="4203377"/>
                  <a:pt x="6578299" y="4219852"/>
                  <a:pt x="6575320" y="4243387"/>
                </a:cubicBezTo>
                <a:cubicBezTo>
                  <a:pt x="6572339" y="4273982"/>
                  <a:pt x="6596174" y="4295163"/>
                  <a:pt x="6634905" y="4302225"/>
                </a:cubicBezTo>
                <a:cubicBezTo>
                  <a:pt x="6634905" y="4269276"/>
                  <a:pt x="6634905" y="4236326"/>
                  <a:pt x="6634905" y="4203377"/>
                </a:cubicBezTo>
                <a:close/>
                <a:moveTo>
                  <a:pt x="6610325" y="4132955"/>
                </a:moveTo>
                <a:cubicBezTo>
                  <a:pt x="6594685" y="4129536"/>
                  <a:pt x="6579044" y="4141008"/>
                  <a:pt x="6563402" y="4144539"/>
                </a:cubicBezTo>
                <a:cubicBezTo>
                  <a:pt x="6533609" y="4151599"/>
                  <a:pt x="6503815" y="4163367"/>
                  <a:pt x="6474022" y="4172780"/>
                </a:cubicBezTo>
                <a:cubicBezTo>
                  <a:pt x="6482961" y="4208084"/>
                  <a:pt x="6509774" y="4219852"/>
                  <a:pt x="6542546" y="4201023"/>
                </a:cubicBezTo>
                <a:cubicBezTo>
                  <a:pt x="6572339" y="4184548"/>
                  <a:pt x="6602132" y="4168074"/>
                  <a:pt x="6625967" y="4142185"/>
                </a:cubicBezTo>
                <a:cubicBezTo>
                  <a:pt x="6620754" y="4136891"/>
                  <a:pt x="6615540" y="4134095"/>
                  <a:pt x="6610325" y="4132955"/>
                </a:cubicBezTo>
                <a:close/>
                <a:moveTo>
                  <a:pt x="7758102" y="4078640"/>
                </a:moveTo>
                <a:cubicBezTo>
                  <a:pt x="7719371" y="4073933"/>
                  <a:pt x="7704474" y="4099822"/>
                  <a:pt x="7683619" y="4116297"/>
                </a:cubicBezTo>
                <a:cubicBezTo>
                  <a:pt x="7668722" y="4130418"/>
                  <a:pt x="7674682" y="4142185"/>
                  <a:pt x="7698515" y="4146893"/>
                </a:cubicBezTo>
                <a:cubicBezTo>
                  <a:pt x="7728309" y="4149245"/>
                  <a:pt x="7755123" y="4151599"/>
                  <a:pt x="7781935" y="4153953"/>
                </a:cubicBezTo>
                <a:cubicBezTo>
                  <a:pt x="7805770" y="4151599"/>
                  <a:pt x="7826626" y="4158660"/>
                  <a:pt x="7850459" y="4161013"/>
                </a:cubicBezTo>
                <a:cubicBezTo>
                  <a:pt x="7853440" y="4125710"/>
                  <a:pt x="7790874" y="4125710"/>
                  <a:pt x="7793853" y="4092762"/>
                </a:cubicBezTo>
                <a:cubicBezTo>
                  <a:pt x="7772998" y="4099822"/>
                  <a:pt x="7770019" y="4085702"/>
                  <a:pt x="7758102" y="4078640"/>
                </a:cubicBezTo>
                <a:close/>
                <a:moveTo>
                  <a:pt x="4736346" y="3995974"/>
                </a:moveTo>
                <a:cubicBezTo>
                  <a:pt x="4725919" y="3993325"/>
                  <a:pt x="4713256" y="3996268"/>
                  <a:pt x="4698360" y="4005681"/>
                </a:cubicBezTo>
                <a:cubicBezTo>
                  <a:pt x="4677504" y="4003328"/>
                  <a:pt x="4689422" y="4015095"/>
                  <a:pt x="4686442" y="4022156"/>
                </a:cubicBezTo>
                <a:cubicBezTo>
                  <a:pt x="4650690" y="4031570"/>
                  <a:pt x="4710276" y="4040984"/>
                  <a:pt x="4686442" y="4050398"/>
                </a:cubicBezTo>
                <a:cubicBezTo>
                  <a:pt x="4704318" y="4057459"/>
                  <a:pt x="4725172" y="4071580"/>
                  <a:pt x="4746028" y="4052751"/>
                </a:cubicBezTo>
                <a:cubicBezTo>
                  <a:pt x="4757945" y="4043338"/>
                  <a:pt x="4746028" y="4026863"/>
                  <a:pt x="4760924" y="4019803"/>
                </a:cubicBezTo>
                <a:cubicBezTo>
                  <a:pt x="4754966" y="4006858"/>
                  <a:pt x="4746773" y="3998621"/>
                  <a:pt x="4736346" y="3995974"/>
                </a:cubicBezTo>
                <a:close/>
                <a:moveTo>
                  <a:pt x="7135428" y="3960965"/>
                </a:moveTo>
                <a:cubicBezTo>
                  <a:pt x="7108614" y="3963319"/>
                  <a:pt x="7084779" y="3977439"/>
                  <a:pt x="7057965" y="3975086"/>
                </a:cubicBezTo>
                <a:cubicBezTo>
                  <a:pt x="7007318" y="3996268"/>
                  <a:pt x="6956669" y="4017449"/>
                  <a:pt x="6941773" y="4066873"/>
                </a:cubicBezTo>
                <a:cubicBezTo>
                  <a:pt x="6938794" y="4080994"/>
                  <a:pt x="6929856" y="4092762"/>
                  <a:pt x="6923898" y="4106883"/>
                </a:cubicBezTo>
                <a:cubicBezTo>
                  <a:pt x="6932835" y="4379890"/>
                  <a:pt x="6947731" y="4652898"/>
                  <a:pt x="6998380" y="4925906"/>
                </a:cubicBezTo>
                <a:cubicBezTo>
                  <a:pt x="6998380" y="4928259"/>
                  <a:pt x="6995401" y="4930613"/>
                  <a:pt x="6995401" y="4935319"/>
                </a:cubicBezTo>
                <a:cubicBezTo>
                  <a:pt x="7016255" y="4980036"/>
                  <a:pt x="6998380" y="5036521"/>
                  <a:pt x="7052007" y="5074177"/>
                </a:cubicBezTo>
                <a:cubicBezTo>
                  <a:pt x="7025193" y="5111834"/>
                  <a:pt x="7052007" y="5133015"/>
                  <a:pt x="7090739" y="5149490"/>
                </a:cubicBezTo>
                <a:cubicBezTo>
                  <a:pt x="7066904" y="5165964"/>
                  <a:pt x="7090739" y="5173025"/>
                  <a:pt x="7102656" y="5180085"/>
                </a:cubicBezTo>
                <a:cubicBezTo>
                  <a:pt x="7105635" y="5182439"/>
                  <a:pt x="7105635" y="5184792"/>
                  <a:pt x="7105635" y="5187146"/>
                </a:cubicBezTo>
                <a:cubicBezTo>
                  <a:pt x="7120531" y="5184792"/>
                  <a:pt x="7135428" y="5198914"/>
                  <a:pt x="7147345" y="5184792"/>
                </a:cubicBezTo>
                <a:cubicBezTo>
                  <a:pt x="7147345" y="5184792"/>
                  <a:pt x="7150324" y="5184792"/>
                  <a:pt x="7150324" y="5184792"/>
                </a:cubicBezTo>
                <a:cubicBezTo>
                  <a:pt x="7150324" y="5184792"/>
                  <a:pt x="7150324" y="5187146"/>
                  <a:pt x="7150324" y="5187146"/>
                </a:cubicBezTo>
                <a:cubicBezTo>
                  <a:pt x="7153303" y="5210681"/>
                  <a:pt x="7192034" y="5213034"/>
                  <a:pt x="7195013" y="5236570"/>
                </a:cubicBezTo>
                <a:cubicBezTo>
                  <a:pt x="7221827" y="5250690"/>
                  <a:pt x="7251620" y="5243630"/>
                  <a:pt x="7281413" y="5245984"/>
                </a:cubicBezTo>
                <a:cubicBezTo>
                  <a:pt x="7293330" y="5229509"/>
                  <a:pt x="7329082" y="5231863"/>
                  <a:pt x="7329082" y="5205974"/>
                </a:cubicBezTo>
                <a:cubicBezTo>
                  <a:pt x="7376751" y="5102420"/>
                  <a:pt x="7382710" y="4994157"/>
                  <a:pt x="7385689" y="4885896"/>
                </a:cubicBezTo>
                <a:cubicBezTo>
                  <a:pt x="7391647" y="4763513"/>
                  <a:pt x="7388668" y="4641130"/>
                  <a:pt x="7391647" y="4521101"/>
                </a:cubicBezTo>
                <a:cubicBezTo>
                  <a:pt x="7391647" y="4476385"/>
                  <a:pt x="7388668" y="4434021"/>
                  <a:pt x="7388668" y="4391658"/>
                </a:cubicBezTo>
                <a:cubicBezTo>
                  <a:pt x="7376751" y="4346941"/>
                  <a:pt x="7376751" y="4302225"/>
                  <a:pt x="7379730" y="4257507"/>
                </a:cubicBezTo>
                <a:cubicBezTo>
                  <a:pt x="7385689" y="4172780"/>
                  <a:pt x="7355896" y="4099822"/>
                  <a:pt x="7296309" y="4031570"/>
                </a:cubicBezTo>
                <a:cubicBezTo>
                  <a:pt x="7254599" y="3989206"/>
                  <a:pt x="7212889" y="3953904"/>
                  <a:pt x="7135428" y="3960965"/>
                </a:cubicBezTo>
                <a:close/>
                <a:moveTo>
                  <a:pt x="7746557" y="3915660"/>
                </a:moveTo>
                <a:cubicBezTo>
                  <a:pt x="7729798" y="3916837"/>
                  <a:pt x="7714902" y="3924486"/>
                  <a:pt x="7707453" y="3944490"/>
                </a:cubicBezTo>
                <a:cubicBezTo>
                  <a:pt x="7728309" y="3960965"/>
                  <a:pt x="7749164" y="3977439"/>
                  <a:pt x="7770019" y="3991560"/>
                </a:cubicBezTo>
                <a:cubicBezTo>
                  <a:pt x="7775977" y="3991560"/>
                  <a:pt x="7778956" y="3993914"/>
                  <a:pt x="7781935" y="3993914"/>
                </a:cubicBezTo>
                <a:cubicBezTo>
                  <a:pt x="7787895" y="3986854"/>
                  <a:pt x="7793853" y="3982146"/>
                  <a:pt x="7799812" y="3977439"/>
                </a:cubicBezTo>
                <a:cubicBezTo>
                  <a:pt x="7829605" y="3958611"/>
                  <a:pt x="7817688" y="3932722"/>
                  <a:pt x="7796833" y="3925662"/>
                </a:cubicBezTo>
                <a:cubicBezTo>
                  <a:pt x="7781937" y="3919778"/>
                  <a:pt x="7763315" y="3914483"/>
                  <a:pt x="7746557" y="3915660"/>
                </a:cubicBezTo>
                <a:close/>
                <a:moveTo>
                  <a:pt x="6077776" y="3906834"/>
                </a:moveTo>
                <a:cubicBezTo>
                  <a:pt x="6062880" y="3909187"/>
                  <a:pt x="6065858" y="3918601"/>
                  <a:pt x="6068837" y="3928015"/>
                </a:cubicBezTo>
                <a:cubicBezTo>
                  <a:pt x="6071816" y="3930369"/>
                  <a:pt x="6074797" y="3932722"/>
                  <a:pt x="6077776" y="3937430"/>
                </a:cubicBezTo>
                <a:cubicBezTo>
                  <a:pt x="6077776" y="3991560"/>
                  <a:pt x="6080755" y="4045691"/>
                  <a:pt x="6077776" y="4099822"/>
                </a:cubicBezTo>
                <a:cubicBezTo>
                  <a:pt x="6074797" y="4158660"/>
                  <a:pt x="6089693" y="4217498"/>
                  <a:pt x="6071816" y="4276336"/>
                </a:cubicBezTo>
                <a:cubicBezTo>
                  <a:pt x="6071816" y="4285750"/>
                  <a:pt x="6071816" y="4295163"/>
                  <a:pt x="6071816" y="4302225"/>
                </a:cubicBezTo>
                <a:cubicBezTo>
                  <a:pt x="6077776" y="4309285"/>
                  <a:pt x="6074797" y="4311638"/>
                  <a:pt x="6065858" y="4311638"/>
                </a:cubicBezTo>
                <a:cubicBezTo>
                  <a:pt x="6065858" y="4313992"/>
                  <a:pt x="6065858" y="4313992"/>
                  <a:pt x="6065858" y="4313992"/>
                </a:cubicBezTo>
                <a:cubicBezTo>
                  <a:pt x="5735156" y="4419900"/>
                  <a:pt x="5410413" y="4532869"/>
                  <a:pt x="5082689" y="4648191"/>
                </a:cubicBezTo>
                <a:cubicBezTo>
                  <a:pt x="4817531" y="4739978"/>
                  <a:pt x="4555352" y="4838826"/>
                  <a:pt x="4290195" y="4935319"/>
                </a:cubicBezTo>
                <a:cubicBezTo>
                  <a:pt x="4168043" y="4987097"/>
                  <a:pt x="4042912" y="5038875"/>
                  <a:pt x="3917782" y="5090651"/>
                </a:cubicBezTo>
                <a:cubicBezTo>
                  <a:pt x="3899906" y="5097712"/>
                  <a:pt x="3885010" y="5107126"/>
                  <a:pt x="3867135" y="5114187"/>
                </a:cubicBezTo>
                <a:cubicBezTo>
                  <a:pt x="3858196" y="5135369"/>
                  <a:pt x="3887989" y="5163611"/>
                  <a:pt x="3846279" y="5177731"/>
                </a:cubicBezTo>
                <a:cubicBezTo>
                  <a:pt x="3849258" y="5194206"/>
                  <a:pt x="3849258" y="5210681"/>
                  <a:pt x="3849258" y="5227155"/>
                </a:cubicBezTo>
                <a:cubicBezTo>
                  <a:pt x="3849258" y="5227155"/>
                  <a:pt x="3846279" y="5229509"/>
                  <a:pt x="3846279" y="5231863"/>
                </a:cubicBezTo>
                <a:cubicBezTo>
                  <a:pt x="3846279" y="5234216"/>
                  <a:pt x="3846279" y="5234216"/>
                  <a:pt x="3846279" y="5236570"/>
                </a:cubicBezTo>
                <a:cubicBezTo>
                  <a:pt x="3846279" y="5245984"/>
                  <a:pt x="3849258" y="5255398"/>
                  <a:pt x="3849258" y="5264811"/>
                </a:cubicBezTo>
                <a:cubicBezTo>
                  <a:pt x="3837342" y="5290700"/>
                  <a:pt x="3876071" y="5311883"/>
                  <a:pt x="3864154" y="5340124"/>
                </a:cubicBezTo>
                <a:cubicBezTo>
                  <a:pt x="3861175" y="5351891"/>
                  <a:pt x="3885010" y="5349538"/>
                  <a:pt x="3896927" y="5349538"/>
                </a:cubicBezTo>
                <a:cubicBezTo>
                  <a:pt x="3908845" y="5297761"/>
                  <a:pt x="3965451" y="5314235"/>
                  <a:pt x="4004183" y="5304821"/>
                </a:cubicBezTo>
                <a:cubicBezTo>
                  <a:pt x="4033975" y="5297761"/>
                  <a:pt x="4069726" y="5304821"/>
                  <a:pt x="4102499" y="5304821"/>
                </a:cubicBezTo>
                <a:cubicBezTo>
                  <a:pt x="4120375" y="5304821"/>
                  <a:pt x="4120375" y="5304821"/>
                  <a:pt x="4117396" y="5285994"/>
                </a:cubicBezTo>
                <a:cubicBezTo>
                  <a:pt x="4114415" y="5267165"/>
                  <a:pt x="4135271" y="5271873"/>
                  <a:pt x="4141229" y="5276579"/>
                </a:cubicBezTo>
                <a:cubicBezTo>
                  <a:pt x="4174002" y="5304821"/>
                  <a:pt x="4236567" y="5316589"/>
                  <a:pt x="4233588" y="5366013"/>
                </a:cubicBezTo>
                <a:cubicBezTo>
                  <a:pt x="4245505" y="5366013"/>
                  <a:pt x="4254444" y="5366013"/>
                  <a:pt x="4266360" y="5366013"/>
                </a:cubicBezTo>
                <a:cubicBezTo>
                  <a:pt x="4269340" y="5342478"/>
                  <a:pt x="4269340" y="5318943"/>
                  <a:pt x="4272319" y="5295408"/>
                </a:cubicBezTo>
                <a:cubicBezTo>
                  <a:pt x="4272319" y="5285994"/>
                  <a:pt x="4269340" y="5271873"/>
                  <a:pt x="4293174" y="5274226"/>
                </a:cubicBezTo>
                <a:cubicBezTo>
                  <a:pt x="4314029" y="5274226"/>
                  <a:pt x="4308070" y="5285994"/>
                  <a:pt x="4308070" y="5297761"/>
                </a:cubicBezTo>
                <a:cubicBezTo>
                  <a:pt x="4305091" y="5318943"/>
                  <a:pt x="4305091" y="5342478"/>
                  <a:pt x="4302112" y="5366013"/>
                </a:cubicBezTo>
                <a:cubicBezTo>
                  <a:pt x="4337865" y="5370720"/>
                  <a:pt x="4379575" y="5358953"/>
                  <a:pt x="4409367" y="5387194"/>
                </a:cubicBezTo>
                <a:cubicBezTo>
                  <a:pt x="4442139" y="5354245"/>
                  <a:pt x="4406388" y="5316589"/>
                  <a:pt x="4421285" y="5283640"/>
                </a:cubicBezTo>
                <a:cubicBezTo>
                  <a:pt x="4477891" y="5285994"/>
                  <a:pt x="4486828" y="5281286"/>
                  <a:pt x="4534498" y="5243630"/>
                </a:cubicBezTo>
                <a:cubicBezTo>
                  <a:pt x="4540456" y="5236570"/>
                  <a:pt x="4549394" y="5236570"/>
                  <a:pt x="4555352" y="5238923"/>
                </a:cubicBezTo>
                <a:cubicBezTo>
                  <a:pt x="4573230" y="5248338"/>
                  <a:pt x="4555352" y="5262459"/>
                  <a:pt x="4564291" y="5274226"/>
                </a:cubicBezTo>
                <a:cubicBezTo>
                  <a:pt x="4582166" y="5274226"/>
                  <a:pt x="4594084" y="5236570"/>
                  <a:pt x="4614940" y="5269519"/>
                </a:cubicBezTo>
                <a:cubicBezTo>
                  <a:pt x="4620897" y="5281286"/>
                  <a:pt x="4632815" y="5281286"/>
                  <a:pt x="4644732" y="5283640"/>
                </a:cubicBezTo>
                <a:cubicBezTo>
                  <a:pt x="4674525" y="5285994"/>
                  <a:pt x="4698360" y="5278933"/>
                  <a:pt x="4716235" y="5255398"/>
                </a:cubicBezTo>
                <a:cubicBezTo>
                  <a:pt x="4734111" y="5278933"/>
                  <a:pt x="4751986" y="5278933"/>
                  <a:pt x="4781780" y="5267165"/>
                </a:cubicBezTo>
                <a:cubicBezTo>
                  <a:pt x="4826470" y="5253044"/>
                  <a:pt x="4877117" y="5271873"/>
                  <a:pt x="4921807" y="5274226"/>
                </a:cubicBezTo>
                <a:cubicBezTo>
                  <a:pt x="4975434" y="5274226"/>
                  <a:pt x="5026082" y="5274226"/>
                  <a:pt x="5076731" y="5274226"/>
                </a:cubicBezTo>
                <a:cubicBezTo>
                  <a:pt x="5121420" y="5276579"/>
                  <a:pt x="5166109" y="5281286"/>
                  <a:pt x="5195902" y="5245984"/>
                </a:cubicBezTo>
                <a:cubicBezTo>
                  <a:pt x="5154192" y="5245984"/>
                  <a:pt x="5115462" y="5245984"/>
                  <a:pt x="5076731" y="5245984"/>
                </a:cubicBezTo>
                <a:cubicBezTo>
                  <a:pt x="5070771" y="5241276"/>
                  <a:pt x="5100564" y="5227155"/>
                  <a:pt x="5064813" y="5227155"/>
                </a:cubicBezTo>
                <a:cubicBezTo>
                  <a:pt x="5023103" y="5229509"/>
                  <a:pt x="4978414" y="5245984"/>
                  <a:pt x="4942662" y="5229509"/>
                </a:cubicBezTo>
                <a:cubicBezTo>
                  <a:pt x="4894993" y="5205974"/>
                  <a:pt x="4853283" y="5215387"/>
                  <a:pt x="4808593" y="5227155"/>
                </a:cubicBezTo>
                <a:cubicBezTo>
                  <a:pt x="4799656" y="5229509"/>
                  <a:pt x="4790717" y="5224803"/>
                  <a:pt x="4778800" y="5224803"/>
                </a:cubicBezTo>
                <a:cubicBezTo>
                  <a:pt x="4769863" y="5236570"/>
                  <a:pt x="4766882" y="5257751"/>
                  <a:pt x="4743049" y="5255398"/>
                </a:cubicBezTo>
                <a:cubicBezTo>
                  <a:pt x="4728153" y="5253044"/>
                  <a:pt x="4734111" y="5236570"/>
                  <a:pt x="4731132" y="5227155"/>
                </a:cubicBezTo>
                <a:cubicBezTo>
                  <a:pt x="4719214" y="5205974"/>
                  <a:pt x="4692400" y="5243630"/>
                  <a:pt x="4683462" y="5217741"/>
                </a:cubicBezTo>
                <a:cubicBezTo>
                  <a:pt x="4641752" y="5253044"/>
                  <a:pt x="4603022" y="5208327"/>
                  <a:pt x="4561312" y="5215387"/>
                </a:cubicBezTo>
                <a:cubicBezTo>
                  <a:pt x="4516621" y="5222449"/>
                  <a:pt x="4468953" y="5217741"/>
                  <a:pt x="4421285" y="5217741"/>
                </a:cubicBezTo>
                <a:cubicBezTo>
                  <a:pt x="4406388" y="5187146"/>
                  <a:pt x="4439160" y="5201266"/>
                  <a:pt x="4451077" y="5198914"/>
                </a:cubicBezTo>
                <a:cubicBezTo>
                  <a:pt x="4507684" y="5194206"/>
                  <a:pt x="4567270" y="5208327"/>
                  <a:pt x="4614940" y="5168317"/>
                </a:cubicBezTo>
                <a:cubicBezTo>
                  <a:pt x="4641752" y="5196560"/>
                  <a:pt x="4671546" y="5205974"/>
                  <a:pt x="4695379" y="5165964"/>
                </a:cubicBezTo>
                <a:cubicBezTo>
                  <a:pt x="4754966" y="5158904"/>
                  <a:pt x="4817531" y="5175379"/>
                  <a:pt x="4874138" y="5154196"/>
                </a:cubicBezTo>
                <a:cubicBezTo>
                  <a:pt x="4877117" y="5163611"/>
                  <a:pt x="4886055" y="5168317"/>
                  <a:pt x="4897972" y="5168317"/>
                </a:cubicBezTo>
                <a:cubicBezTo>
                  <a:pt x="4900952" y="5147136"/>
                  <a:pt x="4900952" y="5121247"/>
                  <a:pt x="4930744" y="5109480"/>
                </a:cubicBezTo>
                <a:cubicBezTo>
                  <a:pt x="4930744" y="5100066"/>
                  <a:pt x="4927765" y="5088299"/>
                  <a:pt x="4945641" y="5083591"/>
                </a:cubicBezTo>
                <a:cubicBezTo>
                  <a:pt x="4960537" y="5083591"/>
                  <a:pt x="4975434" y="5081237"/>
                  <a:pt x="4981393" y="5095359"/>
                </a:cubicBezTo>
                <a:cubicBezTo>
                  <a:pt x="4981393" y="5104772"/>
                  <a:pt x="4981393" y="5114187"/>
                  <a:pt x="4981393" y="5123601"/>
                </a:cubicBezTo>
                <a:cubicBezTo>
                  <a:pt x="4966496" y="5133015"/>
                  <a:pt x="4969475" y="5147136"/>
                  <a:pt x="4969475" y="5161257"/>
                </a:cubicBezTo>
                <a:cubicBezTo>
                  <a:pt x="5008207" y="5194206"/>
                  <a:pt x="5055875" y="5184792"/>
                  <a:pt x="5103545" y="5184792"/>
                </a:cubicBezTo>
                <a:cubicBezTo>
                  <a:pt x="5130358" y="5184792"/>
                  <a:pt x="5142274" y="5173025"/>
                  <a:pt x="5139295" y="5151842"/>
                </a:cubicBezTo>
                <a:cubicBezTo>
                  <a:pt x="5157173" y="5161257"/>
                  <a:pt x="5169089" y="5182439"/>
                  <a:pt x="5195902" y="5180085"/>
                </a:cubicBezTo>
                <a:cubicBezTo>
                  <a:pt x="5198883" y="5182439"/>
                  <a:pt x="5201861" y="5184792"/>
                  <a:pt x="5207819" y="5187146"/>
                </a:cubicBezTo>
                <a:cubicBezTo>
                  <a:pt x="5216758" y="5187146"/>
                  <a:pt x="5225696" y="5187146"/>
                  <a:pt x="5234633" y="5187146"/>
                </a:cubicBezTo>
                <a:cubicBezTo>
                  <a:pt x="5264426" y="5187146"/>
                  <a:pt x="5294219" y="5189499"/>
                  <a:pt x="5326992" y="5189499"/>
                </a:cubicBezTo>
                <a:cubicBezTo>
                  <a:pt x="5341888" y="5217741"/>
                  <a:pt x="5374660" y="5203620"/>
                  <a:pt x="5398495" y="5205974"/>
                </a:cubicBezTo>
                <a:cubicBezTo>
                  <a:pt x="5446163" y="5189499"/>
                  <a:pt x="5478936" y="5234216"/>
                  <a:pt x="5478936" y="5241276"/>
                </a:cubicBezTo>
                <a:cubicBezTo>
                  <a:pt x="5490854" y="5290700"/>
                  <a:pt x="5547461" y="5274226"/>
                  <a:pt x="5577253" y="5290700"/>
                </a:cubicBezTo>
                <a:cubicBezTo>
                  <a:pt x="5583211" y="5278933"/>
                  <a:pt x="5589171" y="5267165"/>
                  <a:pt x="5598108" y="5253044"/>
                </a:cubicBezTo>
                <a:cubicBezTo>
                  <a:pt x="5604068" y="5293054"/>
                  <a:pt x="5633860" y="5297761"/>
                  <a:pt x="5672591" y="5293054"/>
                </a:cubicBezTo>
                <a:cubicBezTo>
                  <a:pt x="5672591" y="5285994"/>
                  <a:pt x="5669611" y="5278933"/>
                  <a:pt x="5669611" y="5274226"/>
                </a:cubicBezTo>
                <a:cubicBezTo>
                  <a:pt x="5681528" y="5253044"/>
                  <a:pt x="5648756" y="5215387"/>
                  <a:pt x="5711321" y="5217741"/>
                </a:cubicBezTo>
                <a:cubicBezTo>
                  <a:pt x="5756012" y="5281286"/>
                  <a:pt x="5824536" y="5253044"/>
                  <a:pt x="5887100" y="5243630"/>
                </a:cubicBezTo>
                <a:cubicBezTo>
                  <a:pt x="5896039" y="5220095"/>
                  <a:pt x="5934770" y="5222449"/>
                  <a:pt x="5949666" y="5198914"/>
                </a:cubicBezTo>
                <a:cubicBezTo>
                  <a:pt x="5931790" y="5196560"/>
                  <a:pt x="5916893" y="5194206"/>
                  <a:pt x="5901997" y="5191852"/>
                </a:cubicBezTo>
                <a:cubicBezTo>
                  <a:pt x="5928810" y="5189499"/>
                  <a:pt x="5955624" y="5189499"/>
                  <a:pt x="5982438" y="5189499"/>
                </a:cubicBezTo>
                <a:cubicBezTo>
                  <a:pt x="5985417" y="5184792"/>
                  <a:pt x="5985417" y="5182439"/>
                  <a:pt x="5985417" y="5180085"/>
                </a:cubicBezTo>
                <a:cubicBezTo>
                  <a:pt x="5979459" y="5158904"/>
                  <a:pt x="6027127" y="5149490"/>
                  <a:pt x="6006273" y="5123601"/>
                </a:cubicBezTo>
                <a:cubicBezTo>
                  <a:pt x="6006273" y="5111834"/>
                  <a:pt x="6009252" y="5100066"/>
                  <a:pt x="6009252" y="5088299"/>
                </a:cubicBezTo>
                <a:cubicBezTo>
                  <a:pt x="6024148" y="5078883"/>
                  <a:pt x="6015210" y="5057702"/>
                  <a:pt x="6039045" y="5055348"/>
                </a:cubicBezTo>
                <a:cubicBezTo>
                  <a:pt x="6021169" y="5034167"/>
                  <a:pt x="6030106" y="5012986"/>
                  <a:pt x="6033087" y="4991805"/>
                </a:cubicBezTo>
                <a:cubicBezTo>
                  <a:pt x="6036066" y="4956501"/>
                  <a:pt x="6042024" y="4921198"/>
                  <a:pt x="6045003" y="4888249"/>
                </a:cubicBezTo>
                <a:cubicBezTo>
                  <a:pt x="6050963" y="4756453"/>
                  <a:pt x="6059901" y="4624656"/>
                  <a:pt x="6068837" y="4492859"/>
                </a:cubicBezTo>
                <a:cubicBezTo>
                  <a:pt x="6068837" y="4443435"/>
                  <a:pt x="6068837" y="4394011"/>
                  <a:pt x="6068837" y="4344587"/>
                </a:cubicBezTo>
                <a:cubicBezTo>
                  <a:pt x="6098630" y="4337527"/>
                  <a:pt x="6122465" y="4354002"/>
                  <a:pt x="6152258" y="4351648"/>
                </a:cubicBezTo>
                <a:cubicBezTo>
                  <a:pt x="6155237" y="4309285"/>
                  <a:pt x="6158217" y="4269276"/>
                  <a:pt x="6161196" y="4226912"/>
                </a:cubicBezTo>
                <a:cubicBezTo>
                  <a:pt x="6158217" y="4191609"/>
                  <a:pt x="6158217" y="4156307"/>
                  <a:pt x="6155237" y="4121004"/>
                </a:cubicBezTo>
                <a:cubicBezTo>
                  <a:pt x="6149279" y="4050398"/>
                  <a:pt x="6161196" y="3979793"/>
                  <a:pt x="6143319" y="3911541"/>
                </a:cubicBezTo>
                <a:cubicBezTo>
                  <a:pt x="6143319" y="3911541"/>
                  <a:pt x="6143319" y="3909187"/>
                  <a:pt x="6143319" y="3909187"/>
                </a:cubicBezTo>
                <a:cubicBezTo>
                  <a:pt x="6140341" y="3911541"/>
                  <a:pt x="6140341" y="3913895"/>
                  <a:pt x="6137362" y="3916247"/>
                </a:cubicBezTo>
                <a:cubicBezTo>
                  <a:pt x="6131404" y="3949198"/>
                  <a:pt x="6098630" y="3930369"/>
                  <a:pt x="6077776" y="3935076"/>
                </a:cubicBezTo>
                <a:cubicBezTo>
                  <a:pt x="6077776" y="3925662"/>
                  <a:pt x="6077776" y="3916247"/>
                  <a:pt x="6077776" y="3906834"/>
                </a:cubicBezTo>
                <a:close/>
                <a:moveTo>
                  <a:pt x="4957559" y="3817400"/>
                </a:moveTo>
                <a:cubicBezTo>
                  <a:pt x="4963518" y="3833875"/>
                  <a:pt x="4954579" y="3840936"/>
                  <a:pt x="4933723" y="3843289"/>
                </a:cubicBezTo>
                <a:cubicBezTo>
                  <a:pt x="4930744" y="3855056"/>
                  <a:pt x="4921807" y="3869177"/>
                  <a:pt x="4942662" y="3878591"/>
                </a:cubicBezTo>
                <a:cubicBezTo>
                  <a:pt x="4930744" y="3888006"/>
                  <a:pt x="4918827" y="3897420"/>
                  <a:pt x="4906911" y="3904480"/>
                </a:cubicBezTo>
                <a:cubicBezTo>
                  <a:pt x="4853283" y="3920955"/>
                  <a:pt x="4811573" y="3949198"/>
                  <a:pt x="4790717" y="3991560"/>
                </a:cubicBezTo>
                <a:cubicBezTo>
                  <a:pt x="4763904" y="3989206"/>
                  <a:pt x="4751986" y="3993914"/>
                  <a:pt x="4766882" y="4017449"/>
                </a:cubicBezTo>
                <a:cubicBezTo>
                  <a:pt x="4778800" y="4010389"/>
                  <a:pt x="4787738" y="4003328"/>
                  <a:pt x="4790717" y="3991560"/>
                </a:cubicBezTo>
                <a:cubicBezTo>
                  <a:pt x="4817531" y="3991560"/>
                  <a:pt x="4829448" y="3972733"/>
                  <a:pt x="4850303" y="3965671"/>
                </a:cubicBezTo>
                <a:cubicBezTo>
                  <a:pt x="4874138" y="3949198"/>
                  <a:pt x="4897972" y="3932722"/>
                  <a:pt x="4918827" y="3916247"/>
                </a:cubicBezTo>
                <a:cubicBezTo>
                  <a:pt x="4927765" y="3911541"/>
                  <a:pt x="4936704" y="3906834"/>
                  <a:pt x="4945641" y="3904480"/>
                </a:cubicBezTo>
                <a:cubicBezTo>
                  <a:pt x="4945641" y="3902127"/>
                  <a:pt x="4945641" y="3899774"/>
                  <a:pt x="4945641" y="3897420"/>
                </a:cubicBezTo>
                <a:cubicBezTo>
                  <a:pt x="4966496" y="3890359"/>
                  <a:pt x="4987351" y="3885652"/>
                  <a:pt x="5005228" y="3880945"/>
                </a:cubicBezTo>
                <a:cubicBezTo>
                  <a:pt x="5008207" y="3866824"/>
                  <a:pt x="5014165" y="3855056"/>
                  <a:pt x="5017144" y="3840936"/>
                </a:cubicBezTo>
                <a:cubicBezTo>
                  <a:pt x="5014165" y="3838582"/>
                  <a:pt x="5008207" y="3836229"/>
                  <a:pt x="5005228" y="3833875"/>
                </a:cubicBezTo>
                <a:cubicBezTo>
                  <a:pt x="4999268" y="3833875"/>
                  <a:pt x="4996289" y="3833875"/>
                  <a:pt x="4993310" y="3831521"/>
                </a:cubicBezTo>
                <a:cubicBezTo>
                  <a:pt x="4978414" y="3831521"/>
                  <a:pt x="4975434" y="3815047"/>
                  <a:pt x="4957559" y="3817400"/>
                </a:cubicBezTo>
                <a:close/>
                <a:moveTo>
                  <a:pt x="6065858" y="3692665"/>
                </a:moveTo>
                <a:cubicBezTo>
                  <a:pt x="6068837" y="3711492"/>
                  <a:pt x="6053941" y="3713846"/>
                  <a:pt x="6033087" y="3711492"/>
                </a:cubicBezTo>
                <a:cubicBezTo>
                  <a:pt x="6033087" y="3716200"/>
                  <a:pt x="6036066" y="3723260"/>
                  <a:pt x="6036066" y="3727967"/>
                </a:cubicBezTo>
                <a:cubicBezTo>
                  <a:pt x="6047983" y="3727967"/>
                  <a:pt x="6059901" y="3727967"/>
                  <a:pt x="6062880" y="3739735"/>
                </a:cubicBezTo>
                <a:cubicBezTo>
                  <a:pt x="6062880" y="3746795"/>
                  <a:pt x="6053941" y="3749148"/>
                  <a:pt x="6045003" y="3749148"/>
                </a:cubicBezTo>
                <a:cubicBezTo>
                  <a:pt x="6045003" y="3756208"/>
                  <a:pt x="6045003" y="3760916"/>
                  <a:pt x="6047983" y="3767976"/>
                </a:cubicBezTo>
                <a:cubicBezTo>
                  <a:pt x="6068837" y="3807986"/>
                  <a:pt x="6050963" y="3850350"/>
                  <a:pt x="6056920" y="3890359"/>
                </a:cubicBezTo>
                <a:cubicBezTo>
                  <a:pt x="6062880" y="3890359"/>
                  <a:pt x="6068837" y="3890359"/>
                  <a:pt x="6077776" y="3888006"/>
                </a:cubicBezTo>
                <a:cubicBezTo>
                  <a:pt x="6077776" y="3883299"/>
                  <a:pt x="6083734" y="3880945"/>
                  <a:pt x="6089693" y="3878591"/>
                </a:cubicBezTo>
                <a:cubicBezTo>
                  <a:pt x="6089693" y="3869177"/>
                  <a:pt x="6092673" y="3862117"/>
                  <a:pt x="6095651" y="3852704"/>
                </a:cubicBezTo>
                <a:cubicBezTo>
                  <a:pt x="6089693" y="3850350"/>
                  <a:pt x="6083734" y="3847996"/>
                  <a:pt x="6077776" y="3845642"/>
                </a:cubicBezTo>
                <a:cubicBezTo>
                  <a:pt x="6104590" y="3824461"/>
                  <a:pt x="6083734" y="3796218"/>
                  <a:pt x="6095651" y="3775037"/>
                </a:cubicBezTo>
                <a:cubicBezTo>
                  <a:pt x="6095651" y="3758562"/>
                  <a:pt x="6095651" y="3744441"/>
                  <a:pt x="6095651" y="3727967"/>
                </a:cubicBezTo>
                <a:cubicBezTo>
                  <a:pt x="6092673" y="3723260"/>
                  <a:pt x="6089693" y="3718552"/>
                  <a:pt x="6086713" y="3713846"/>
                </a:cubicBezTo>
                <a:cubicBezTo>
                  <a:pt x="6086713" y="3709138"/>
                  <a:pt x="6086713" y="3706785"/>
                  <a:pt x="6083734" y="3702078"/>
                </a:cubicBezTo>
                <a:cubicBezTo>
                  <a:pt x="6080755" y="3699725"/>
                  <a:pt x="6080755" y="3697371"/>
                  <a:pt x="6077776" y="3695017"/>
                </a:cubicBezTo>
                <a:cubicBezTo>
                  <a:pt x="6074797" y="3692665"/>
                  <a:pt x="6068837" y="3692665"/>
                  <a:pt x="6065858" y="3692665"/>
                </a:cubicBezTo>
                <a:close/>
                <a:moveTo>
                  <a:pt x="8313741" y="3645593"/>
                </a:moveTo>
                <a:cubicBezTo>
                  <a:pt x="8307038" y="3645593"/>
                  <a:pt x="8300335" y="3646770"/>
                  <a:pt x="8294375" y="3647947"/>
                </a:cubicBezTo>
                <a:cubicBezTo>
                  <a:pt x="8264583" y="3655008"/>
                  <a:pt x="8273521" y="3673836"/>
                  <a:pt x="8273521" y="3690311"/>
                </a:cubicBezTo>
                <a:cubicBezTo>
                  <a:pt x="8288417" y="3695017"/>
                  <a:pt x="8294375" y="3685603"/>
                  <a:pt x="8306293" y="3683250"/>
                </a:cubicBezTo>
                <a:cubicBezTo>
                  <a:pt x="8315231" y="3683250"/>
                  <a:pt x="8324168" y="3683250"/>
                  <a:pt x="8330128" y="3683250"/>
                </a:cubicBezTo>
                <a:cubicBezTo>
                  <a:pt x="8330128" y="3671482"/>
                  <a:pt x="8353962" y="3662068"/>
                  <a:pt x="8333107" y="3650301"/>
                </a:cubicBezTo>
                <a:cubicBezTo>
                  <a:pt x="8327149" y="3646770"/>
                  <a:pt x="8320444" y="3645593"/>
                  <a:pt x="8313741" y="3645593"/>
                </a:cubicBezTo>
                <a:close/>
                <a:moveTo>
                  <a:pt x="5287143" y="3613233"/>
                </a:moveTo>
                <a:cubicBezTo>
                  <a:pt x="5275598" y="3616763"/>
                  <a:pt x="5265916" y="3624412"/>
                  <a:pt x="5258468" y="3636179"/>
                </a:cubicBezTo>
                <a:cubicBezTo>
                  <a:pt x="5261447" y="3652654"/>
                  <a:pt x="5240593" y="3643241"/>
                  <a:pt x="5234633" y="3647947"/>
                </a:cubicBezTo>
                <a:cubicBezTo>
                  <a:pt x="5264426" y="3664422"/>
                  <a:pt x="5273365" y="3678543"/>
                  <a:pt x="5231655" y="3692665"/>
                </a:cubicBezTo>
                <a:cubicBezTo>
                  <a:pt x="5228675" y="3699725"/>
                  <a:pt x="5219737" y="3704432"/>
                  <a:pt x="5207819" y="3704432"/>
                </a:cubicBezTo>
                <a:cubicBezTo>
                  <a:pt x="5204840" y="3704432"/>
                  <a:pt x="5204840" y="3704432"/>
                  <a:pt x="5204840" y="3704432"/>
                </a:cubicBezTo>
                <a:cubicBezTo>
                  <a:pt x="5204840" y="3702078"/>
                  <a:pt x="5204840" y="3702078"/>
                  <a:pt x="5204840" y="3702078"/>
                </a:cubicBezTo>
                <a:cubicBezTo>
                  <a:pt x="5198883" y="3709138"/>
                  <a:pt x="5195902" y="3716200"/>
                  <a:pt x="5183986" y="3716200"/>
                </a:cubicBezTo>
                <a:cubicBezTo>
                  <a:pt x="5151213" y="3737381"/>
                  <a:pt x="5112482" y="3756208"/>
                  <a:pt x="5088648" y="3786805"/>
                </a:cubicBezTo>
                <a:cubicBezTo>
                  <a:pt x="5085668" y="3793865"/>
                  <a:pt x="5079710" y="3798572"/>
                  <a:pt x="5076731" y="3803280"/>
                </a:cubicBezTo>
                <a:cubicBezTo>
                  <a:pt x="5073752" y="3803280"/>
                  <a:pt x="5070771" y="3805632"/>
                  <a:pt x="5067792" y="3807986"/>
                </a:cubicBezTo>
                <a:cubicBezTo>
                  <a:pt x="5064813" y="3812693"/>
                  <a:pt x="5064813" y="3817400"/>
                  <a:pt x="5064813" y="3822107"/>
                </a:cubicBezTo>
                <a:cubicBezTo>
                  <a:pt x="5073752" y="3819754"/>
                  <a:pt x="5085668" y="3815047"/>
                  <a:pt x="5076731" y="3805632"/>
                </a:cubicBezTo>
                <a:cubicBezTo>
                  <a:pt x="5124399" y="3807986"/>
                  <a:pt x="5142274" y="3770330"/>
                  <a:pt x="5178027" y="3753856"/>
                </a:cubicBezTo>
                <a:cubicBezTo>
                  <a:pt x="5228675" y="3730321"/>
                  <a:pt x="5261447" y="3678543"/>
                  <a:pt x="5335929" y="3695017"/>
                </a:cubicBezTo>
                <a:cubicBezTo>
                  <a:pt x="5341888" y="3692665"/>
                  <a:pt x="5347847" y="3692665"/>
                  <a:pt x="5353806" y="3692665"/>
                </a:cubicBezTo>
                <a:cubicBezTo>
                  <a:pt x="5329971" y="3669129"/>
                  <a:pt x="5368702" y="3633826"/>
                  <a:pt x="5326992" y="3614998"/>
                </a:cubicBezTo>
                <a:cubicBezTo>
                  <a:pt x="5312096" y="3610291"/>
                  <a:pt x="5298688" y="3609702"/>
                  <a:pt x="5287143" y="3613233"/>
                </a:cubicBezTo>
                <a:close/>
                <a:moveTo>
                  <a:pt x="5696425" y="3400828"/>
                </a:moveTo>
                <a:cubicBezTo>
                  <a:pt x="5669611" y="3405535"/>
                  <a:pt x="5657695" y="3424364"/>
                  <a:pt x="5636839" y="3436132"/>
                </a:cubicBezTo>
                <a:cubicBezTo>
                  <a:pt x="5607046" y="3452605"/>
                  <a:pt x="5574274" y="3464373"/>
                  <a:pt x="5550439" y="3490262"/>
                </a:cubicBezTo>
                <a:cubicBezTo>
                  <a:pt x="5532564" y="3513797"/>
                  <a:pt x="5490854" y="3511443"/>
                  <a:pt x="5461060" y="3523210"/>
                </a:cubicBezTo>
                <a:cubicBezTo>
                  <a:pt x="5455102" y="3537332"/>
                  <a:pt x="5449144" y="3553807"/>
                  <a:pt x="5443184" y="3567928"/>
                </a:cubicBezTo>
                <a:cubicBezTo>
                  <a:pt x="5449144" y="3570282"/>
                  <a:pt x="5455102" y="3577342"/>
                  <a:pt x="5455102" y="3577342"/>
                </a:cubicBezTo>
                <a:cubicBezTo>
                  <a:pt x="5517668" y="3539685"/>
                  <a:pt x="5583211" y="3506737"/>
                  <a:pt x="5633860" y="3459667"/>
                </a:cubicBezTo>
                <a:cubicBezTo>
                  <a:pt x="5639818" y="3454959"/>
                  <a:pt x="5636839" y="3445545"/>
                  <a:pt x="5636839" y="3438484"/>
                </a:cubicBezTo>
                <a:cubicBezTo>
                  <a:pt x="5654714" y="3438484"/>
                  <a:pt x="5672591" y="3438484"/>
                  <a:pt x="5690467" y="3436132"/>
                </a:cubicBezTo>
                <a:cubicBezTo>
                  <a:pt x="5699405" y="3426717"/>
                  <a:pt x="5696425" y="3412595"/>
                  <a:pt x="5696425" y="3400828"/>
                </a:cubicBezTo>
                <a:close/>
                <a:moveTo>
                  <a:pt x="6134010" y="3200523"/>
                </a:moveTo>
                <a:cubicBezTo>
                  <a:pt x="6131404" y="3199161"/>
                  <a:pt x="6126934" y="3199015"/>
                  <a:pt x="6119486" y="3200780"/>
                </a:cubicBezTo>
                <a:cubicBezTo>
                  <a:pt x="6104590" y="3203134"/>
                  <a:pt x="6062880" y="3210194"/>
                  <a:pt x="6089693" y="3240790"/>
                </a:cubicBezTo>
                <a:cubicBezTo>
                  <a:pt x="6107569" y="3236082"/>
                  <a:pt x="6122465" y="3231375"/>
                  <a:pt x="6137362" y="3226669"/>
                </a:cubicBezTo>
                <a:cubicBezTo>
                  <a:pt x="6132892" y="3219607"/>
                  <a:pt x="6141831" y="3204604"/>
                  <a:pt x="6134010" y="3200523"/>
                </a:cubicBezTo>
                <a:close/>
                <a:moveTo>
                  <a:pt x="5997334" y="3191366"/>
                </a:moveTo>
                <a:cubicBezTo>
                  <a:pt x="5982438" y="3196072"/>
                  <a:pt x="5967542" y="3198426"/>
                  <a:pt x="5949666" y="3203134"/>
                </a:cubicBezTo>
                <a:cubicBezTo>
                  <a:pt x="5949666" y="3217254"/>
                  <a:pt x="5946686" y="3231375"/>
                  <a:pt x="5943707" y="3247850"/>
                </a:cubicBezTo>
                <a:cubicBezTo>
                  <a:pt x="5946686" y="3259617"/>
                  <a:pt x="5940728" y="3266677"/>
                  <a:pt x="5922852" y="3269031"/>
                </a:cubicBezTo>
                <a:cubicBezTo>
                  <a:pt x="5919872" y="3264325"/>
                  <a:pt x="5916893" y="3261971"/>
                  <a:pt x="5910935" y="3259617"/>
                </a:cubicBezTo>
                <a:cubicBezTo>
                  <a:pt x="5901997" y="3259617"/>
                  <a:pt x="5896039" y="3257264"/>
                  <a:pt x="5887100" y="3257264"/>
                </a:cubicBezTo>
                <a:cubicBezTo>
                  <a:pt x="5839433" y="3252557"/>
                  <a:pt x="5830494" y="3297274"/>
                  <a:pt x="5791762" y="3306688"/>
                </a:cubicBezTo>
                <a:cubicBezTo>
                  <a:pt x="5779845" y="3309041"/>
                  <a:pt x="5764949" y="3311395"/>
                  <a:pt x="5753032" y="3316101"/>
                </a:cubicBezTo>
                <a:cubicBezTo>
                  <a:pt x="5735156" y="3327869"/>
                  <a:pt x="5729198" y="3344344"/>
                  <a:pt x="5735156" y="3360819"/>
                </a:cubicBezTo>
                <a:cubicBezTo>
                  <a:pt x="5756012" y="3363173"/>
                  <a:pt x="5764949" y="3351404"/>
                  <a:pt x="5776866" y="3341990"/>
                </a:cubicBezTo>
                <a:cubicBezTo>
                  <a:pt x="5785804" y="3334930"/>
                  <a:pt x="5794742" y="3330223"/>
                  <a:pt x="5803680" y="3323163"/>
                </a:cubicBezTo>
                <a:cubicBezTo>
                  <a:pt x="5833473" y="3306688"/>
                  <a:pt x="5866246" y="3301981"/>
                  <a:pt x="5899018" y="3297274"/>
                </a:cubicBezTo>
                <a:cubicBezTo>
                  <a:pt x="5913915" y="3283153"/>
                  <a:pt x="5928810" y="3278445"/>
                  <a:pt x="5949666" y="3276092"/>
                </a:cubicBezTo>
                <a:cubicBezTo>
                  <a:pt x="5991376" y="3271385"/>
                  <a:pt x="6030106" y="3264325"/>
                  <a:pt x="6065858" y="3247850"/>
                </a:cubicBezTo>
                <a:cubicBezTo>
                  <a:pt x="6068837" y="3231375"/>
                  <a:pt x="6059901" y="3221961"/>
                  <a:pt x="6039045" y="3217254"/>
                </a:cubicBezTo>
                <a:cubicBezTo>
                  <a:pt x="6030106" y="3219607"/>
                  <a:pt x="6018191" y="3219607"/>
                  <a:pt x="6006273" y="3221961"/>
                </a:cubicBezTo>
                <a:cubicBezTo>
                  <a:pt x="6003292" y="3212547"/>
                  <a:pt x="6012231" y="3198426"/>
                  <a:pt x="5997334" y="3191366"/>
                </a:cubicBezTo>
                <a:close/>
                <a:moveTo>
                  <a:pt x="5957114" y="3132822"/>
                </a:moveTo>
                <a:cubicBezTo>
                  <a:pt x="5948176" y="3134881"/>
                  <a:pt x="5948176" y="3144295"/>
                  <a:pt x="5949666" y="3163124"/>
                </a:cubicBezTo>
                <a:cubicBezTo>
                  <a:pt x="5973500" y="3160770"/>
                  <a:pt x="6003292" y="3172537"/>
                  <a:pt x="6018191" y="3146649"/>
                </a:cubicBezTo>
                <a:cubicBezTo>
                  <a:pt x="5983928" y="3136058"/>
                  <a:pt x="5966053" y="3130762"/>
                  <a:pt x="5957114" y="3132822"/>
                </a:cubicBezTo>
                <a:close/>
                <a:moveTo>
                  <a:pt x="6956669" y="3085457"/>
                </a:moveTo>
                <a:cubicBezTo>
                  <a:pt x="6950711" y="3087811"/>
                  <a:pt x="6944752" y="3087811"/>
                  <a:pt x="6935815" y="3090165"/>
                </a:cubicBezTo>
                <a:cubicBezTo>
                  <a:pt x="6941773" y="3092518"/>
                  <a:pt x="6944752" y="3097225"/>
                  <a:pt x="6947731" y="3101932"/>
                </a:cubicBezTo>
                <a:cubicBezTo>
                  <a:pt x="6953690" y="3097225"/>
                  <a:pt x="6956669" y="3094871"/>
                  <a:pt x="6962627" y="3090165"/>
                </a:cubicBezTo>
                <a:cubicBezTo>
                  <a:pt x="6959648" y="3087811"/>
                  <a:pt x="6959648" y="3087811"/>
                  <a:pt x="6956669" y="3085457"/>
                </a:cubicBezTo>
                <a:close/>
                <a:moveTo>
                  <a:pt x="6232699" y="3019560"/>
                </a:moveTo>
                <a:lnTo>
                  <a:pt x="6226740" y="3021912"/>
                </a:lnTo>
                <a:cubicBezTo>
                  <a:pt x="6223761" y="3021912"/>
                  <a:pt x="6223761" y="3021912"/>
                  <a:pt x="6223761" y="3021912"/>
                </a:cubicBezTo>
                <a:cubicBezTo>
                  <a:pt x="6208865" y="3036033"/>
                  <a:pt x="6170133" y="3031327"/>
                  <a:pt x="6176093" y="3059568"/>
                </a:cubicBezTo>
                <a:cubicBezTo>
                  <a:pt x="6190989" y="3061922"/>
                  <a:pt x="6205886" y="3066630"/>
                  <a:pt x="6223761" y="3068983"/>
                </a:cubicBezTo>
                <a:cubicBezTo>
                  <a:pt x="6226740" y="3071336"/>
                  <a:pt x="6229720" y="3071336"/>
                  <a:pt x="6235678" y="3071336"/>
                </a:cubicBezTo>
                <a:cubicBezTo>
                  <a:pt x="6244617" y="3066630"/>
                  <a:pt x="6253554" y="3059568"/>
                  <a:pt x="6262492" y="3052508"/>
                </a:cubicBezTo>
                <a:cubicBezTo>
                  <a:pt x="6259513" y="3043095"/>
                  <a:pt x="6259513" y="3033680"/>
                  <a:pt x="6256534" y="3024266"/>
                </a:cubicBezTo>
                <a:cubicBezTo>
                  <a:pt x="6247596" y="3024266"/>
                  <a:pt x="6241638" y="3021912"/>
                  <a:pt x="6232699" y="3019560"/>
                </a:cubicBezTo>
                <a:close/>
                <a:moveTo>
                  <a:pt x="6339955" y="2814803"/>
                </a:moveTo>
                <a:cubicBezTo>
                  <a:pt x="6292285" y="2824218"/>
                  <a:pt x="6325058" y="2852459"/>
                  <a:pt x="6319099" y="2871288"/>
                </a:cubicBezTo>
                <a:cubicBezTo>
                  <a:pt x="6339955" y="2857167"/>
                  <a:pt x="6357830" y="2843045"/>
                  <a:pt x="6351871" y="2819510"/>
                </a:cubicBezTo>
                <a:cubicBezTo>
                  <a:pt x="6348892" y="2817157"/>
                  <a:pt x="6345913" y="2814803"/>
                  <a:pt x="6339955" y="2814803"/>
                </a:cubicBezTo>
                <a:close/>
                <a:moveTo>
                  <a:pt x="6530629" y="2805389"/>
                </a:moveTo>
                <a:cubicBezTo>
                  <a:pt x="6530629" y="2807743"/>
                  <a:pt x="6530629" y="2810097"/>
                  <a:pt x="6527650" y="2812449"/>
                </a:cubicBezTo>
                <a:cubicBezTo>
                  <a:pt x="6518711" y="2814803"/>
                  <a:pt x="6506795" y="2814803"/>
                  <a:pt x="6494878" y="2817157"/>
                </a:cubicBezTo>
                <a:cubicBezTo>
                  <a:pt x="6494878" y="2821864"/>
                  <a:pt x="6494878" y="2828924"/>
                  <a:pt x="6491899" y="2833632"/>
                </a:cubicBezTo>
                <a:cubicBezTo>
                  <a:pt x="6485940" y="2845399"/>
                  <a:pt x="6548506" y="2831278"/>
                  <a:pt x="6503815" y="2852459"/>
                </a:cubicBezTo>
                <a:cubicBezTo>
                  <a:pt x="6479982" y="2864227"/>
                  <a:pt x="6509774" y="2866580"/>
                  <a:pt x="6506795" y="2873640"/>
                </a:cubicBezTo>
                <a:cubicBezTo>
                  <a:pt x="6515732" y="2873640"/>
                  <a:pt x="6530629" y="2871288"/>
                  <a:pt x="6518711" y="2883056"/>
                </a:cubicBezTo>
                <a:cubicBezTo>
                  <a:pt x="6512753" y="2892469"/>
                  <a:pt x="6500836" y="2913651"/>
                  <a:pt x="6482961" y="2901883"/>
                </a:cubicBezTo>
                <a:cubicBezTo>
                  <a:pt x="6459126" y="2883056"/>
                  <a:pt x="6450189" y="2901883"/>
                  <a:pt x="6447208" y="2908944"/>
                </a:cubicBezTo>
                <a:cubicBezTo>
                  <a:pt x="6438271" y="2927772"/>
                  <a:pt x="6420395" y="2925418"/>
                  <a:pt x="6405498" y="2930126"/>
                </a:cubicBezTo>
                <a:cubicBezTo>
                  <a:pt x="6402519" y="2941893"/>
                  <a:pt x="6402519" y="2953661"/>
                  <a:pt x="6399540" y="2965428"/>
                </a:cubicBezTo>
                <a:lnTo>
                  <a:pt x="6402354" y="2998765"/>
                </a:lnTo>
                <a:lnTo>
                  <a:pt x="6399881" y="3000494"/>
                </a:lnTo>
                <a:lnTo>
                  <a:pt x="6373052" y="2998083"/>
                </a:lnTo>
                <a:lnTo>
                  <a:pt x="6372921" y="2998190"/>
                </a:lnTo>
                <a:lnTo>
                  <a:pt x="6371796" y="2998083"/>
                </a:lnTo>
                <a:cubicBezTo>
                  <a:pt x="6367048" y="2999517"/>
                  <a:pt x="6363661" y="3002275"/>
                  <a:pt x="6361008" y="3005799"/>
                </a:cubicBezTo>
                <a:lnTo>
                  <a:pt x="6359137" y="3009402"/>
                </a:lnTo>
                <a:lnTo>
                  <a:pt x="6358948" y="3009556"/>
                </a:lnTo>
                <a:lnTo>
                  <a:pt x="6358224" y="3011161"/>
                </a:lnTo>
                <a:lnTo>
                  <a:pt x="6354618" y="3018107"/>
                </a:lnTo>
                <a:cubicBezTo>
                  <a:pt x="6350988" y="3027098"/>
                  <a:pt x="6347776" y="3036917"/>
                  <a:pt x="6339955" y="3043095"/>
                </a:cubicBezTo>
                <a:cubicBezTo>
                  <a:pt x="6345168" y="3038975"/>
                  <a:pt x="6348334" y="3033238"/>
                  <a:pt x="6350988" y="3027208"/>
                </a:cubicBezTo>
                <a:lnTo>
                  <a:pt x="6358224" y="3011161"/>
                </a:lnTo>
                <a:lnTo>
                  <a:pt x="6359137" y="3009402"/>
                </a:lnTo>
                <a:lnTo>
                  <a:pt x="6372921" y="2998190"/>
                </a:lnTo>
                <a:lnTo>
                  <a:pt x="6399540" y="3000731"/>
                </a:lnTo>
                <a:lnTo>
                  <a:pt x="6399881" y="3000494"/>
                </a:lnTo>
                <a:lnTo>
                  <a:pt x="6402519" y="3000731"/>
                </a:lnTo>
                <a:lnTo>
                  <a:pt x="6402354" y="2998765"/>
                </a:lnTo>
                <a:lnTo>
                  <a:pt x="6554464" y="2892469"/>
                </a:lnTo>
                <a:cubicBezTo>
                  <a:pt x="6560422" y="2904237"/>
                  <a:pt x="6566381" y="2913651"/>
                  <a:pt x="6569360" y="2925418"/>
                </a:cubicBezTo>
                <a:cubicBezTo>
                  <a:pt x="6575320" y="2911297"/>
                  <a:pt x="6578299" y="2897177"/>
                  <a:pt x="6584256" y="2885409"/>
                </a:cubicBezTo>
                <a:cubicBezTo>
                  <a:pt x="6590216" y="2880702"/>
                  <a:pt x="6596174" y="2875994"/>
                  <a:pt x="6602132" y="2871288"/>
                </a:cubicBezTo>
                <a:cubicBezTo>
                  <a:pt x="6622988" y="2883056"/>
                  <a:pt x="6608091" y="2911297"/>
                  <a:pt x="6637884" y="2916004"/>
                </a:cubicBezTo>
                <a:cubicBezTo>
                  <a:pt x="6637884" y="2916004"/>
                  <a:pt x="6640863" y="2913651"/>
                  <a:pt x="6643842" y="2913651"/>
                </a:cubicBezTo>
                <a:cubicBezTo>
                  <a:pt x="6655760" y="2906591"/>
                  <a:pt x="6658740" y="2894823"/>
                  <a:pt x="6661719" y="2883056"/>
                </a:cubicBezTo>
                <a:cubicBezTo>
                  <a:pt x="6658740" y="2880702"/>
                  <a:pt x="6658740" y="2878348"/>
                  <a:pt x="6655760" y="2878348"/>
                </a:cubicBezTo>
                <a:cubicBezTo>
                  <a:pt x="6658740" y="2878348"/>
                  <a:pt x="6661719" y="2880702"/>
                  <a:pt x="6661719" y="2880702"/>
                </a:cubicBezTo>
                <a:cubicBezTo>
                  <a:pt x="6664698" y="2875994"/>
                  <a:pt x="6667677" y="2868934"/>
                  <a:pt x="6670656" y="2864227"/>
                </a:cubicBezTo>
                <a:cubicBezTo>
                  <a:pt x="6661719" y="2859520"/>
                  <a:pt x="6661719" y="2852459"/>
                  <a:pt x="6664698" y="2845399"/>
                </a:cubicBezTo>
                <a:cubicBezTo>
                  <a:pt x="6649802" y="2831278"/>
                  <a:pt x="6631926" y="2833632"/>
                  <a:pt x="6614049" y="2838338"/>
                </a:cubicBezTo>
                <a:cubicBezTo>
                  <a:pt x="6608091" y="2835985"/>
                  <a:pt x="6605112" y="2835985"/>
                  <a:pt x="6599153" y="2835985"/>
                </a:cubicBezTo>
                <a:cubicBezTo>
                  <a:pt x="6602132" y="2826570"/>
                  <a:pt x="6602132" y="2819510"/>
                  <a:pt x="6590216" y="2814803"/>
                </a:cubicBezTo>
                <a:cubicBezTo>
                  <a:pt x="6587235" y="2817157"/>
                  <a:pt x="6581277" y="2817157"/>
                  <a:pt x="6578299" y="2817157"/>
                </a:cubicBezTo>
                <a:cubicBezTo>
                  <a:pt x="6575320" y="2807743"/>
                  <a:pt x="6566381" y="2805389"/>
                  <a:pt x="6554464" y="2807743"/>
                </a:cubicBezTo>
                <a:cubicBezTo>
                  <a:pt x="6548506" y="2807743"/>
                  <a:pt x="6539567" y="2805389"/>
                  <a:pt x="6530629" y="2805389"/>
                </a:cubicBezTo>
                <a:close/>
                <a:moveTo>
                  <a:pt x="6947731" y="2628876"/>
                </a:moveTo>
                <a:cubicBezTo>
                  <a:pt x="6929856" y="2640644"/>
                  <a:pt x="6911980" y="2652411"/>
                  <a:pt x="6894105" y="2661825"/>
                </a:cubicBezTo>
                <a:cubicBezTo>
                  <a:pt x="6882187" y="2671239"/>
                  <a:pt x="6870270" y="2671239"/>
                  <a:pt x="6864311" y="2654764"/>
                </a:cubicBezTo>
                <a:cubicBezTo>
                  <a:pt x="6828560" y="2657118"/>
                  <a:pt x="6813663" y="2692420"/>
                  <a:pt x="6777911" y="2692420"/>
                </a:cubicBezTo>
                <a:cubicBezTo>
                  <a:pt x="6777911" y="2694774"/>
                  <a:pt x="6777911" y="2694774"/>
                  <a:pt x="6777911" y="2694774"/>
                </a:cubicBezTo>
                <a:cubicBezTo>
                  <a:pt x="6789829" y="2718309"/>
                  <a:pt x="6780890" y="2739490"/>
                  <a:pt x="6763015" y="2758319"/>
                </a:cubicBezTo>
                <a:cubicBezTo>
                  <a:pt x="6768973" y="2765379"/>
                  <a:pt x="6763015" y="2777147"/>
                  <a:pt x="6780890" y="2779500"/>
                </a:cubicBezTo>
                <a:cubicBezTo>
                  <a:pt x="6813663" y="2767733"/>
                  <a:pt x="6816642" y="2770087"/>
                  <a:pt x="6816642" y="2807743"/>
                </a:cubicBezTo>
                <a:cubicBezTo>
                  <a:pt x="6840477" y="2805389"/>
                  <a:pt x="6849414" y="2788914"/>
                  <a:pt x="6867291" y="2779500"/>
                </a:cubicBezTo>
                <a:cubicBezTo>
                  <a:pt x="6840477" y="2758319"/>
                  <a:pt x="6864311" y="2727723"/>
                  <a:pt x="6840477" y="2704188"/>
                </a:cubicBezTo>
                <a:cubicBezTo>
                  <a:pt x="6864311" y="2725370"/>
                  <a:pt x="6882187" y="2715955"/>
                  <a:pt x="6900063" y="2704188"/>
                </a:cubicBezTo>
                <a:cubicBezTo>
                  <a:pt x="6903042" y="2701835"/>
                  <a:pt x="6909001" y="2701835"/>
                  <a:pt x="6911980" y="2701835"/>
                </a:cubicBezTo>
                <a:cubicBezTo>
                  <a:pt x="6909001" y="2694774"/>
                  <a:pt x="6914959" y="2692420"/>
                  <a:pt x="6923898" y="2692420"/>
                </a:cubicBezTo>
                <a:cubicBezTo>
                  <a:pt x="6932835" y="2683007"/>
                  <a:pt x="6938794" y="2673593"/>
                  <a:pt x="6947731" y="2661825"/>
                </a:cubicBezTo>
                <a:cubicBezTo>
                  <a:pt x="6947731" y="2652411"/>
                  <a:pt x="6947731" y="2640644"/>
                  <a:pt x="6947731" y="2628876"/>
                </a:cubicBezTo>
                <a:close/>
                <a:moveTo>
                  <a:pt x="7165221" y="2567685"/>
                </a:moveTo>
                <a:cubicBezTo>
                  <a:pt x="7165221" y="2570038"/>
                  <a:pt x="7162242" y="2570038"/>
                  <a:pt x="7162242" y="2572391"/>
                </a:cubicBezTo>
                <a:cubicBezTo>
                  <a:pt x="7162242" y="2574745"/>
                  <a:pt x="7162242" y="2577099"/>
                  <a:pt x="7162242" y="2581805"/>
                </a:cubicBezTo>
                <a:cubicBezTo>
                  <a:pt x="7165221" y="2588866"/>
                  <a:pt x="7165221" y="2602987"/>
                  <a:pt x="7171179" y="2598280"/>
                </a:cubicBezTo>
                <a:cubicBezTo>
                  <a:pt x="7186076" y="2593572"/>
                  <a:pt x="7174159" y="2579452"/>
                  <a:pt x="7171179" y="2570038"/>
                </a:cubicBezTo>
                <a:cubicBezTo>
                  <a:pt x="7171179" y="2570038"/>
                  <a:pt x="7168200" y="2567685"/>
                  <a:pt x="7165221" y="2567685"/>
                </a:cubicBezTo>
                <a:close/>
                <a:moveTo>
                  <a:pt x="7209910" y="2532381"/>
                </a:moveTo>
                <a:cubicBezTo>
                  <a:pt x="7203952" y="2541796"/>
                  <a:pt x="7195013" y="2551210"/>
                  <a:pt x="7192034" y="2560624"/>
                </a:cubicBezTo>
                <a:cubicBezTo>
                  <a:pt x="7186076" y="2570038"/>
                  <a:pt x="7177138" y="2584159"/>
                  <a:pt x="7192034" y="2588866"/>
                </a:cubicBezTo>
                <a:cubicBezTo>
                  <a:pt x="7206931" y="2593572"/>
                  <a:pt x="7215869" y="2579452"/>
                  <a:pt x="7224806" y="2572391"/>
                </a:cubicBezTo>
                <a:cubicBezTo>
                  <a:pt x="7224806" y="2560624"/>
                  <a:pt x="7221827" y="2546502"/>
                  <a:pt x="7221827" y="2534735"/>
                </a:cubicBezTo>
                <a:cubicBezTo>
                  <a:pt x="7218848" y="2532381"/>
                  <a:pt x="7212889" y="2532381"/>
                  <a:pt x="7209910" y="2532381"/>
                </a:cubicBezTo>
                <a:close/>
                <a:moveTo>
                  <a:pt x="6304202" y="2508846"/>
                </a:moveTo>
                <a:cubicBezTo>
                  <a:pt x="6307181" y="2511200"/>
                  <a:pt x="6307181" y="2513554"/>
                  <a:pt x="6304202" y="2515907"/>
                </a:cubicBezTo>
                <a:cubicBezTo>
                  <a:pt x="6304202" y="2515907"/>
                  <a:pt x="6304202" y="2518261"/>
                  <a:pt x="6304202" y="2520614"/>
                </a:cubicBezTo>
                <a:cubicBezTo>
                  <a:pt x="6298244" y="2539443"/>
                  <a:pt x="6325058" y="2553564"/>
                  <a:pt x="6328037" y="2572391"/>
                </a:cubicBezTo>
                <a:cubicBezTo>
                  <a:pt x="6328037" y="2574745"/>
                  <a:pt x="6328037" y="2577099"/>
                  <a:pt x="6331016" y="2579452"/>
                </a:cubicBezTo>
                <a:cubicBezTo>
                  <a:pt x="6342934" y="2579452"/>
                  <a:pt x="6354851" y="2581805"/>
                  <a:pt x="6363788" y="2581805"/>
                </a:cubicBezTo>
                <a:cubicBezTo>
                  <a:pt x="6366768" y="2544149"/>
                  <a:pt x="6336974" y="2525321"/>
                  <a:pt x="6304202" y="2508846"/>
                </a:cubicBezTo>
                <a:close/>
                <a:moveTo>
                  <a:pt x="6378684" y="2450008"/>
                </a:moveTo>
                <a:cubicBezTo>
                  <a:pt x="6375705" y="2478251"/>
                  <a:pt x="6408479" y="2482958"/>
                  <a:pt x="6426354" y="2494725"/>
                </a:cubicBezTo>
                <a:cubicBezTo>
                  <a:pt x="6429333" y="2494725"/>
                  <a:pt x="6432312" y="2494725"/>
                  <a:pt x="6435291" y="2497079"/>
                </a:cubicBezTo>
                <a:cubicBezTo>
                  <a:pt x="6447208" y="2497079"/>
                  <a:pt x="6462105" y="2497079"/>
                  <a:pt x="6474022" y="2499432"/>
                </a:cubicBezTo>
                <a:cubicBezTo>
                  <a:pt x="6491899" y="2501786"/>
                  <a:pt x="6512753" y="2504140"/>
                  <a:pt x="6530629" y="2506494"/>
                </a:cubicBezTo>
                <a:cubicBezTo>
                  <a:pt x="6551485" y="2504140"/>
                  <a:pt x="6578299" y="2511200"/>
                  <a:pt x="6590216" y="2487665"/>
                </a:cubicBezTo>
                <a:cubicBezTo>
                  <a:pt x="6551485" y="2480605"/>
                  <a:pt x="6512753" y="2473543"/>
                  <a:pt x="6474022" y="2466483"/>
                </a:cubicBezTo>
                <a:cubicBezTo>
                  <a:pt x="6459126" y="2464130"/>
                  <a:pt x="6447208" y="2461776"/>
                  <a:pt x="6435291" y="2457070"/>
                </a:cubicBezTo>
                <a:cubicBezTo>
                  <a:pt x="6414437" y="2466483"/>
                  <a:pt x="6399540" y="2447655"/>
                  <a:pt x="6378684" y="2450008"/>
                </a:cubicBezTo>
                <a:close/>
                <a:moveTo>
                  <a:pt x="11182530" y="2447839"/>
                </a:moveTo>
                <a:cubicBezTo>
                  <a:pt x="11150968" y="2448832"/>
                  <a:pt x="11126946" y="2475309"/>
                  <a:pt x="11097898" y="2480605"/>
                </a:cubicBezTo>
                <a:cubicBezTo>
                  <a:pt x="11094919" y="2480605"/>
                  <a:pt x="11091940" y="2490019"/>
                  <a:pt x="11094919" y="2492372"/>
                </a:cubicBezTo>
                <a:cubicBezTo>
                  <a:pt x="11109815" y="2506494"/>
                  <a:pt x="11127691" y="2499432"/>
                  <a:pt x="11142587" y="2494725"/>
                </a:cubicBezTo>
                <a:cubicBezTo>
                  <a:pt x="11154505" y="2485311"/>
                  <a:pt x="11172380" y="2482958"/>
                  <a:pt x="11187276" y="2482958"/>
                </a:cubicBezTo>
                <a:cubicBezTo>
                  <a:pt x="11190257" y="2482958"/>
                  <a:pt x="11193236" y="2480605"/>
                  <a:pt x="11196215" y="2480605"/>
                </a:cubicBezTo>
                <a:cubicBezTo>
                  <a:pt x="11199194" y="2478251"/>
                  <a:pt x="11202174" y="2475897"/>
                  <a:pt x="11208132" y="2473543"/>
                </a:cubicBezTo>
                <a:cubicBezTo>
                  <a:pt x="11211111" y="2471190"/>
                  <a:pt x="11211111" y="2471190"/>
                  <a:pt x="11211111" y="2471190"/>
                </a:cubicBezTo>
                <a:cubicBezTo>
                  <a:pt x="11211111" y="2466483"/>
                  <a:pt x="11214090" y="2461776"/>
                  <a:pt x="11217071" y="2457070"/>
                </a:cubicBezTo>
                <a:cubicBezTo>
                  <a:pt x="11204408" y="2450008"/>
                  <a:pt x="11193050" y="2447508"/>
                  <a:pt x="11182530" y="2447839"/>
                </a:cubicBezTo>
                <a:close/>
                <a:moveTo>
                  <a:pt x="6459126" y="2308798"/>
                </a:moveTo>
                <a:cubicBezTo>
                  <a:pt x="6420395" y="2315858"/>
                  <a:pt x="6429333" y="2348807"/>
                  <a:pt x="6408479" y="2365282"/>
                </a:cubicBezTo>
                <a:cubicBezTo>
                  <a:pt x="6417416" y="2369990"/>
                  <a:pt x="6423375" y="2374696"/>
                  <a:pt x="6432312" y="2379403"/>
                </a:cubicBezTo>
                <a:cubicBezTo>
                  <a:pt x="6453168" y="2381757"/>
                  <a:pt x="6474022" y="2384111"/>
                  <a:pt x="6494878" y="2388817"/>
                </a:cubicBezTo>
                <a:cubicBezTo>
                  <a:pt x="6509774" y="2388817"/>
                  <a:pt x="6524671" y="2398231"/>
                  <a:pt x="6539567" y="2388817"/>
                </a:cubicBezTo>
                <a:cubicBezTo>
                  <a:pt x="6512753" y="2362928"/>
                  <a:pt x="6477001" y="2341747"/>
                  <a:pt x="6459126" y="2308798"/>
                </a:cubicBezTo>
                <a:close/>
                <a:moveTo>
                  <a:pt x="6423375" y="2304091"/>
                </a:moveTo>
                <a:cubicBezTo>
                  <a:pt x="6387623" y="2311151"/>
                  <a:pt x="6366768" y="2334687"/>
                  <a:pt x="6336974" y="2353515"/>
                </a:cubicBezTo>
                <a:cubicBezTo>
                  <a:pt x="6354851" y="2367636"/>
                  <a:pt x="6369747" y="2365282"/>
                  <a:pt x="6387623" y="2362928"/>
                </a:cubicBezTo>
                <a:cubicBezTo>
                  <a:pt x="6399540" y="2344101"/>
                  <a:pt x="6411458" y="2325272"/>
                  <a:pt x="6423375" y="2304091"/>
                </a:cubicBezTo>
                <a:close/>
                <a:moveTo>
                  <a:pt x="6504560" y="2287322"/>
                </a:moveTo>
                <a:cubicBezTo>
                  <a:pt x="6497112" y="2285263"/>
                  <a:pt x="6488919" y="2287616"/>
                  <a:pt x="6479982" y="2299383"/>
                </a:cubicBezTo>
                <a:cubicBezTo>
                  <a:pt x="6503815" y="2332333"/>
                  <a:pt x="6536588" y="2355868"/>
                  <a:pt x="6566381" y="2384111"/>
                </a:cubicBezTo>
                <a:cubicBezTo>
                  <a:pt x="6572339" y="2369990"/>
                  <a:pt x="6590216" y="2374696"/>
                  <a:pt x="6599153" y="2367636"/>
                </a:cubicBezTo>
                <a:cubicBezTo>
                  <a:pt x="6572339" y="2348807"/>
                  <a:pt x="6548506" y="2325272"/>
                  <a:pt x="6524671" y="2301737"/>
                </a:cubicBezTo>
                <a:cubicBezTo>
                  <a:pt x="6518713" y="2295854"/>
                  <a:pt x="6512010" y="2289381"/>
                  <a:pt x="6504560" y="2287322"/>
                </a:cubicBezTo>
                <a:close/>
                <a:moveTo>
                  <a:pt x="7552902" y="2224365"/>
                </a:moveTo>
                <a:cubicBezTo>
                  <a:pt x="7548061" y="2224660"/>
                  <a:pt x="7543591" y="2226424"/>
                  <a:pt x="7540612" y="2231132"/>
                </a:cubicBezTo>
                <a:cubicBezTo>
                  <a:pt x="7519758" y="2238192"/>
                  <a:pt x="7492944" y="2238192"/>
                  <a:pt x="7478048" y="2257021"/>
                </a:cubicBezTo>
                <a:cubicBezTo>
                  <a:pt x="7430378" y="2287616"/>
                  <a:pt x="7448254" y="2245253"/>
                  <a:pt x="7436338" y="2233486"/>
                </a:cubicBezTo>
                <a:cubicBezTo>
                  <a:pt x="7424420" y="2233486"/>
                  <a:pt x="7415482" y="2233486"/>
                  <a:pt x="7403564" y="2235839"/>
                </a:cubicBezTo>
                <a:cubicBezTo>
                  <a:pt x="7403564" y="2247607"/>
                  <a:pt x="7400585" y="2261728"/>
                  <a:pt x="7400585" y="2275848"/>
                </a:cubicBezTo>
                <a:cubicBezTo>
                  <a:pt x="7373772" y="2280556"/>
                  <a:pt x="7361854" y="2259374"/>
                  <a:pt x="7341000" y="2257021"/>
                </a:cubicBezTo>
                <a:cubicBezTo>
                  <a:pt x="7341000" y="2268788"/>
                  <a:pt x="7341000" y="2278202"/>
                  <a:pt x="7341000" y="2289969"/>
                </a:cubicBezTo>
                <a:cubicBezTo>
                  <a:pt x="7388668" y="2346455"/>
                  <a:pt x="7281413" y="2297031"/>
                  <a:pt x="7299290" y="2334687"/>
                </a:cubicBezTo>
                <a:cubicBezTo>
                  <a:pt x="7302269" y="2365282"/>
                  <a:pt x="7341000" y="2346455"/>
                  <a:pt x="7379730" y="2362928"/>
                </a:cubicBezTo>
                <a:cubicBezTo>
                  <a:pt x="7314186" y="2374696"/>
                  <a:pt x="7272476" y="2400585"/>
                  <a:pt x="7233745" y="2431181"/>
                </a:cubicBezTo>
                <a:cubicBezTo>
                  <a:pt x="7233745" y="2435887"/>
                  <a:pt x="7233745" y="2442948"/>
                  <a:pt x="7233745" y="2450008"/>
                </a:cubicBezTo>
                <a:cubicBezTo>
                  <a:pt x="7230766" y="2454716"/>
                  <a:pt x="7224806" y="2461776"/>
                  <a:pt x="7221827" y="2468837"/>
                </a:cubicBezTo>
                <a:cubicBezTo>
                  <a:pt x="7221827" y="2466483"/>
                  <a:pt x="7221827" y="2466483"/>
                  <a:pt x="7221827" y="2466483"/>
                </a:cubicBezTo>
                <a:cubicBezTo>
                  <a:pt x="7197992" y="2466483"/>
                  <a:pt x="7186076" y="2482958"/>
                  <a:pt x="7168200" y="2492372"/>
                </a:cubicBezTo>
                <a:cubicBezTo>
                  <a:pt x="7138407" y="2511200"/>
                  <a:pt x="7102656" y="2548856"/>
                  <a:pt x="7075842" y="2544149"/>
                </a:cubicBezTo>
                <a:cubicBezTo>
                  <a:pt x="7013276" y="2537089"/>
                  <a:pt x="7037111" y="2570038"/>
                  <a:pt x="7031151" y="2588866"/>
                </a:cubicBezTo>
                <a:cubicBezTo>
                  <a:pt x="7031151" y="2598280"/>
                  <a:pt x="7031151" y="2607694"/>
                  <a:pt x="7034132" y="2617108"/>
                </a:cubicBezTo>
                <a:cubicBezTo>
                  <a:pt x="7054986" y="2638290"/>
                  <a:pt x="7037111" y="2659471"/>
                  <a:pt x="7034132" y="2680653"/>
                </a:cubicBezTo>
                <a:cubicBezTo>
                  <a:pt x="7057965" y="2680653"/>
                  <a:pt x="7069883" y="2664179"/>
                  <a:pt x="7090739" y="2654764"/>
                </a:cubicBezTo>
                <a:cubicBezTo>
                  <a:pt x="7090739" y="2640644"/>
                  <a:pt x="7090739" y="2624169"/>
                  <a:pt x="7090739" y="2610047"/>
                </a:cubicBezTo>
                <a:cubicBezTo>
                  <a:pt x="7084779" y="2612401"/>
                  <a:pt x="7075842" y="2614755"/>
                  <a:pt x="7069883" y="2617108"/>
                </a:cubicBezTo>
                <a:cubicBezTo>
                  <a:pt x="7063925" y="2617108"/>
                  <a:pt x="7060946" y="2617108"/>
                  <a:pt x="7057965" y="2619461"/>
                </a:cubicBezTo>
                <a:cubicBezTo>
                  <a:pt x="7060946" y="2614755"/>
                  <a:pt x="7060946" y="2612401"/>
                  <a:pt x="7060946" y="2607694"/>
                </a:cubicBezTo>
                <a:cubicBezTo>
                  <a:pt x="7102656" y="2579452"/>
                  <a:pt x="7147345" y="2553564"/>
                  <a:pt x="7189055" y="2525321"/>
                </a:cubicBezTo>
                <a:cubicBezTo>
                  <a:pt x="7189055" y="2511200"/>
                  <a:pt x="7192034" y="2497079"/>
                  <a:pt x="7215869" y="2501786"/>
                </a:cubicBezTo>
                <a:cubicBezTo>
                  <a:pt x="7245662" y="2501786"/>
                  <a:pt x="7260558" y="2485311"/>
                  <a:pt x="7272476" y="2468837"/>
                </a:cubicBezTo>
                <a:cubicBezTo>
                  <a:pt x="7296309" y="2466483"/>
                  <a:pt x="7317165" y="2457070"/>
                  <a:pt x="7329082" y="2440595"/>
                </a:cubicBezTo>
                <a:cubicBezTo>
                  <a:pt x="7338019" y="2440595"/>
                  <a:pt x="7346958" y="2440595"/>
                  <a:pt x="7352917" y="2440595"/>
                </a:cubicBezTo>
                <a:cubicBezTo>
                  <a:pt x="7349937" y="2459422"/>
                  <a:pt x="7355896" y="2475897"/>
                  <a:pt x="7379730" y="2480605"/>
                </a:cubicBezTo>
                <a:cubicBezTo>
                  <a:pt x="7394627" y="2485311"/>
                  <a:pt x="7400585" y="2471190"/>
                  <a:pt x="7403564" y="2461776"/>
                </a:cubicBezTo>
                <a:cubicBezTo>
                  <a:pt x="7394627" y="2447655"/>
                  <a:pt x="7385689" y="2440595"/>
                  <a:pt x="7364833" y="2440595"/>
                </a:cubicBezTo>
                <a:cubicBezTo>
                  <a:pt x="7379730" y="2419413"/>
                  <a:pt x="7394627" y="2400585"/>
                  <a:pt x="7409524" y="2379403"/>
                </a:cubicBezTo>
                <a:cubicBezTo>
                  <a:pt x="7427399" y="2393525"/>
                  <a:pt x="7424420" y="2421766"/>
                  <a:pt x="7460171" y="2421766"/>
                </a:cubicBezTo>
                <a:cubicBezTo>
                  <a:pt x="7472088" y="2409998"/>
                  <a:pt x="7433357" y="2365282"/>
                  <a:pt x="7495923" y="2384111"/>
                </a:cubicBezTo>
                <a:cubicBezTo>
                  <a:pt x="7504860" y="2393525"/>
                  <a:pt x="7513799" y="2405292"/>
                  <a:pt x="7531674" y="2400585"/>
                </a:cubicBezTo>
                <a:cubicBezTo>
                  <a:pt x="7540612" y="2388817"/>
                  <a:pt x="7552530" y="2384111"/>
                  <a:pt x="7567426" y="2384111"/>
                </a:cubicBezTo>
                <a:cubicBezTo>
                  <a:pt x="7573384" y="2367636"/>
                  <a:pt x="7579344" y="2353515"/>
                  <a:pt x="7582323" y="2339393"/>
                </a:cubicBezTo>
                <a:cubicBezTo>
                  <a:pt x="7579344" y="2327626"/>
                  <a:pt x="7576365" y="2318212"/>
                  <a:pt x="7573384" y="2308798"/>
                </a:cubicBezTo>
                <a:cubicBezTo>
                  <a:pt x="7576365" y="2301737"/>
                  <a:pt x="7576365" y="2294677"/>
                  <a:pt x="7579344" y="2289969"/>
                </a:cubicBezTo>
                <a:cubicBezTo>
                  <a:pt x="7585302" y="2289969"/>
                  <a:pt x="7594240" y="2289969"/>
                  <a:pt x="7600198" y="2287616"/>
                </a:cubicBezTo>
                <a:cubicBezTo>
                  <a:pt x="7603179" y="2285263"/>
                  <a:pt x="7603179" y="2282910"/>
                  <a:pt x="7606158" y="2280556"/>
                </a:cubicBezTo>
                <a:cubicBezTo>
                  <a:pt x="7585302" y="2259374"/>
                  <a:pt x="7638929" y="2247607"/>
                  <a:pt x="7615094" y="2228778"/>
                </a:cubicBezTo>
                <a:cubicBezTo>
                  <a:pt x="7600198" y="2217011"/>
                  <a:pt x="7579344" y="2282910"/>
                  <a:pt x="7567426" y="2226424"/>
                </a:cubicBezTo>
                <a:cubicBezTo>
                  <a:pt x="7562957" y="2225249"/>
                  <a:pt x="7557743" y="2224072"/>
                  <a:pt x="7552902" y="2224365"/>
                </a:cubicBezTo>
                <a:close/>
                <a:moveTo>
                  <a:pt x="6590216" y="2193475"/>
                </a:moveTo>
                <a:cubicBezTo>
                  <a:pt x="6584256" y="2195829"/>
                  <a:pt x="6575320" y="2198183"/>
                  <a:pt x="6569360" y="2200537"/>
                </a:cubicBezTo>
                <a:cubicBezTo>
                  <a:pt x="6494878" y="2254667"/>
                  <a:pt x="6494878" y="2254667"/>
                  <a:pt x="6587235" y="2322919"/>
                </a:cubicBezTo>
                <a:cubicBezTo>
                  <a:pt x="6602132" y="2311151"/>
                  <a:pt x="6590216" y="2294677"/>
                  <a:pt x="6596174" y="2280556"/>
                </a:cubicBezTo>
                <a:cubicBezTo>
                  <a:pt x="6593195" y="2252313"/>
                  <a:pt x="6593195" y="2224072"/>
                  <a:pt x="6590216" y="2193475"/>
                </a:cubicBezTo>
                <a:close/>
                <a:moveTo>
                  <a:pt x="6304202" y="2174648"/>
                </a:moveTo>
                <a:cubicBezTo>
                  <a:pt x="6304202" y="2224072"/>
                  <a:pt x="6304202" y="2275848"/>
                  <a:pt x="6304202" y="2325272"/>
                </a:cubicBezTo>
                <a:cubicBezTo>
                  <a:pt x="6339955" y="2306444"/>
                  <a:pt x="6378684" y="2294677"/>
                  <a:pt x="6396561" y="2261728"/>
                </a:cubicBezTo>
                <a:cubicBezTo>
                  <a:pt x="6372726" y="2231132"/>
                  <a:pt x="6339955" y="2200537"/>
                  <a:pt x="6304202" y="2174648"/>
                </a:cubicBezTo>
                <a:close/>
                <a:moveTo>
                  <a:pt x="6378684" y="2122870"/>
                </a:moveTo>
                <a:cubicBezTo>
                  <a:pt x="6372726" y="2141698"/>
                  <a:pt x="6402519" y="2148759"/>
                  <a:pt x="6405498" y="2165233"/>
                </a:cubicBezTo>
                <a:cubicBezTo>
                  <a:pt x="6399540" y="2165233"/>
                  <a:pt x="6399540" y="2165233"/>
                  <a:pt x="6399540" y="2165233"/>
                </a:cubicBezTo>
                <a:cubicBezTo>
                  <a:pt x="6423375" y="2169940"/>
                  <a:pt x="6426354" y="2179354"/>
                  <a:pt x="6423375" y="2195829"/>
                </a:cubicBezTo>
                <a:cubicBezTo>
                  <a:pt x="6477001" y="2221718"/>
                  <a:pt x="6503815" y="2195829"/>
                  <a:pt x="6530629" y="2167587"/>
                </a:cubicBezTo>
                <a:cubicBezTo>
                  <a:pt x="6524671" y="2132284"/>
                  <a:pt x="6482961" y="2148759"/>
                  <a:pt x="6462105" y="2136992"/>
                </a:cubicBezTo>
                <a:cubicBezTo>
                  <a:pt x="6447208" y="2134638"/>
                  <a:pt x="6435291" y="2132284"/>
                  <a:pt x="6423375" y="2127577"/>
                </a:cubicBezTo>
                <a:cubicBezTo>
                  <a:pt x="6408479" y="2125224"/>
                  <a:pt x="6393581" y="2122870"/>
                  <a:pt x="6378684" y="2122870"/>
                </a:cubicBezTo>
                <a:close/>
                <a:moveTo>
                  <a:pt x="7958692" y="2093782"/>
                </a:moveTo>
                <a:cubicBezTo>
                  <a:pt x="7954550" y="2094186"/>
                  <a:pt x="7950266" y="2095805"/>
                  <a:pt x="7945797" y="2099335"/>
                </a:cubicBezTo>
                <a:cubicBezTo>
                  <a:pt x="7916004" y="2113457"/>
                  <a:pt x="7936860" y="2125224"/>
                  <a:pt x="7951757" y="2132284"/>
                </a:cubicBezTo>
                <a:cubicBezTo>
                  <a:pt x="7981549" y="2146405"/>
                  <a:pt x="7990486" y="2127577"/>
                  <a:pt x="8002404" y="2108749"/>
                </a:cubicBezTo>
                <a:cubicBezTo>
                  <a:pt x="7999425" y="2108749"/>
                  <a:pt x="7996446" y="2106395"/>
                  <a:pt x="7993467" y="2104042"/>
                </a:cubicBezTo>
                <a:cubicBezTo>
                  <a:pt x="7982295" y="2102277"/>
                  <a:pt x="7971122" y="2092569"/>
                  <a:pt x="7958692" y="2093782"/>
                </a:cubicBezTo>
                <a:close/>
                <a:moveTo>
                  <a:pt x="11881454" y="2061679"/>
                </a:moveTo>
                <a:cubicBezTo>
                  <a:pt x="11845703" y="2075800"/>
                  <a:pt x="11809951" y="2089922"/>
                  <a:pt x="11777179" y="2101689"/>
                </a:cubicBezTo>
                <a:cubicBezTo>
                  <a:pt x="11809951" y="2089922"/>
                  <a:pt x="11845703" y="2075800"/>
                  <a:pt x="11881454" y="2064033"/>
                </a:cubicBezTo>
                <a:cubicBezTo>
                  <a:pt x="11881454" y="2064033"/>
                  <a:pt x="11881454" y="2061679"/>
                  <a:pt x="11881454" y="2061679"/>
                </a:cubicBezTo>
                <a:close/>
                <a:moveTo>
                  <a:pt x="6089693" y="2045204"/>
                </a:moveTo>
                <a:cubicBezTo>
                  <a:pt x="6059901" y="2087568"/>
                  <a:pt x="6033087" y="2132284"/>
                  <a:pt x="6006273" y="2177000"/>
                </a:cubicBezTo>
                <a:cubicBezTo>
                  <a:pt x="6003292" y="2179354"/>
                  <a:pt x="6000313" y="2184062"/>
                  <a:pt x="5997334" y="2186415"/>
                </a:cubicBezTo>
                <a:cubicBezTo>
                  <a:pt x="5985417" y="2205243"/>
                  <a:pt x="5979459" y="2226424"/>
                  <a:pt x="5961582" y="2242899"/>
                </a:cubicBezTo>
                <a:cubicBezTo>
                  <a:pt x="5958603" y="2245253"/>
                  <a:pt x="5961582" y="2247607"/>
                  <a:pt x="5961582" y="2252313"/>
                </a:cubicBezTo>
                <a:cubicBezTo>
                  <a:pt x="5949666" y="2271142"/>
                  <a:pt x="5934770" y="2289969"/>
                  <a:pt x="5922852" y="2308798"/>
                </a:cubicBezTo>
                <a:cubicBezTo>
                  <a:pt x="5901997" y="2339393"/>
                  <a:pt x="5881142" y="2369990"/>
                  <a:pt x="5857308" y="2400585"/>
                </a:cubicBezTo>
                <a:cubicBezTo>
                  <a:pt x="5860286" y="2402938"/>
                  <a:pt x="5860286" y="2405292"/>
                  <a:pt x="5860286" y="2407646"/>
                </a:cubicBezTo>
                <a:cubicBezTo>
                  <a:pt x="5857308" y="2409998"/>
                  <a:pt x="5854328" y="2409998"/>
                  <a:pt x="5851349" y="2412352"/>
                </a:cubicBezTo>
                <a:cubicBezTo>
                  <a:pt x="5851349" y="2414706"/>
                  <a:pt x="5851349" y="2417060"/>
                  <a:pt x="5848369" y="2419413"/>
                </a:cubicBezTo>
                <a:cubicBezTo>
                  <a:pt x="5851349" y="2421766"/>
                  <a:pt x="5851349" y="2424120"/>
                  <a:pt x="5851349" y="2426474"/>
                </a:cubicBezTo>
                <a:cubicBezTo>
                  <a:pt x="5845390" y="2433533"/>
                  <a:pt x="5839433" y="2440595"/>
                  <a:pt x="5836452" y="2447655"/>
                </a:cubicBezTo>
                <a:cubicBezTo>
                  <a:pt x="5833473" y="2450008"/>
                  <a:pt x="5830494" y="2450008"/>
                  <a:pt x="5827515" y="2450008"/>
                </a:cubicBezTo>
                <a:cubicBezTo>
                  <a:pt x="5827515" y="2452362"/>
                  <a:pt x="5827515" y="2457070"/>
                  <a:pt x="5827515" y="2459422"/>
                </a:cubicBezTo>
                <a:cubicBezTo>
                  <a:pt x="5788783" y="2490019"/>
                  <a:pt x="5785804" y="2537089"/>
                  <a:pt x="5753032" y="2570038"/>
                </a:cubicBezTo>
                <a:cubicBezTo>
                  <a:pt x="5747073" y="2584159"/>
                  <a:pt x="5732177" y="2595926"/>
                  <a:pt x="5735156" y="2610047"/>
                </a:cubicBezTo>
                <a:cubicBezTo>
                  <a:pt x="5726219" y="2617108"/>
                  <a:pt x="5717280" y="2621815"/>
                  <a:pt x="5708342" y="2628876"/>
                </a:cubicBezTo>
                <a:cubicBezTo>
                  <a:pt x="5708342" y="2631229"/>
                  <a:pt x="5708342" y="2633583"/>
                  <a:pt x="5711321" y="2638290"/>
                </a:cubicBezTo>
                <a:cubicBezTo>
                  <a:pt x="5687488" y="2671239"/>
                  <a:pt x="5672591" y="2711249"/>
                  <a:pt x="5636839" y="2739490"/>
                </a:cubicBezTo>
                <a:cubicBezTo>
                  <a:pt x="5633860" y="2746552"/>
                  <a:pt x="5630881" y="2753612"/>
                  <a:pt x="5624922" y="2760673"/>
                </a:cubicBezTo>
                <a:cubicBezTo>
                  <a:pt x="5618964" y="2772440"/>
                  <a:pt x="5610025" y="2784208"/>
                  <a:pt x="5601088" y="2798329"/>
                </a:cubicBezTo>
                <a:cubicBezTo>
                  <a:pt x="5583211" y="2835985"/>
                  <a:pt x="5565336" y="2878348"/>
                  <a:pt x="5520647" y="2906591"/>
                </a:cubicBezTo>
                <a:cubicBezTo>
                  <a:pt x="5520647" y="2913651"/>
                  <a:pt x="5517668" y="2920712"/>
                  <a:pt x="5517668" y="2930126"/>
                </a:cubicBezTo>
                <a:cubicBezTo>
                  <a:pt x="5517668" y="2934832"/>
                  <a:pt x="5514687" y="2939539"/>
                  <a:pt x="5508729" y="2939539"/>
                </a:cubicBezTo>
                <a:cubicBezTo>
                  <a:pt x="5496812" y="2960721"/>
                  <a:pt x="5484895" y="2979549"/>
                  <a:pt x="5475957" y="2998377"/>
                </a:cubicBezTo>
                <a:cubicBezTo>
                  <a:pt x="5446163" y="3038387"/>
                  <a:pt x="5413391" y="3073690"/>
                  <a:pt x="5395516" y="3116053"/>
                </a:cubicBezTo>
                <a:cubicBezTo>
                  <a:pt x="5371681" y="3132527"/>
                  <a:pt x="5362743" y="3153710"/>
                  <a:pt x="5350827" y="3174891"/>
                </a:cubicBezTo>
                <a:cubicBezTo>
                  <a:pt x="5350827" y="3172537"/>
                  <a:pt x="5350827" y="3172537"/>
                  <a:pt x="5350827" y="3172537"/>
                </a:cubicBezTo>
                <a:cubicBezTo>
                  <a:pt x="5350827" y="3184305"/>
                  <a:pt x="5344867" y="3189012"/>
                  <a:pt x="5329971" y="3193719"/>
                </a:cubicBezTo>
                <a:cubicBezTo>
                  <a:pt x="5326992" y="3224315"/>
                  <a:pt x="5303157" y="3245496"/>
                  <a:pt x="5282303" y="3269031"/>
                </a:cubicBezTo>
                <a:cubicBezTo>
                  <a:pt x="5279322" y="3287860"/>
                  <a:pt x="5258468" y="3301981"/>
                  <a:pt x="5261447" y="3323163"/>
                </a:cubicBezTo>
                <a:cubicBezTo>
                  <a:pt x="5231655" y="3337284"/>
                  <a:pt x="5225696" y="3360819"/>
                  <a:pt x="5207819" y="3382000"/>
                </a:cubicBezTo>
                <a:cubicBezTo>
                  <a:pt x="5195902" y="3400828"/>
                  <a:pt x="5183986" y="3419657"/>
                  <a:pt x="5172069" y="3438484"/>
                </a:cubicBezTo>
                <a:cubicBezTo>
                  <a:pt x="5157173" y="3457313"/>
                  <a:pt x="5142274" y="3476140"/>
                  <a:pt x="5127378" y="3497323"/>
                </a:cubicBezTo>
                <a:cubicBezTo>
                  <a:pt x="5118441" y="3518504"/>
                  <a:pt x="5100564" y="3539685"/>
                  <a:pt x="5079710" y="3558514"/>
                </a:cubicBezTo>
                <a:cubicBezTo>
                  <a:pt x="5076731" y="3577342"/>
                  <a:pt x="5061835" y="3589109"/>
                  <a:pt x="5046938" y="3603231"/>
                </a:cubicBezTo>
                <a:cubicBezTo>
                  <a:pt x="5035020" y="3624412"/>
                  <a:pt x="5020125" y="3643241"/>
                  <a:pt x="5005228" y="3664422"/>
                </a:cubicBezTo>
                <a:cubicBezTo>
                  <a:pt x="4978414" y="3704432"/>
                  <a:pt x="4948621" y="3744441"/>
                  <a:pt x="4918827" y="3784451"/>
                </a:cubicBezTo>
                <a:cubicBezTo>
                  <a:pt x="4918827" y="3805632"/>
                  <a:pt x="4930744" y="3812693"/>
                  <a:pt x="4957559" y="3803280"/>
                </a:cubicBezTo>
                <a:cubicBezTo>
                  <a:pt x="4966496" y="3798572"/>
                  <a:pt x="4972454" y="3791512"/>
                  <a:pt x="4981393" y="3784451"/>
                </a:cubicBezTo>
                <a:cubicBezTo>
                  <a:pt x="5046938" y="3739735"/>
                  <a:pt x="5112482" y="3695017"/>
                  <a:pt x="5178027" y="3650301"/>
                </a:cubicBezTo>
                <a:cubicBezTo>
                  <a:pt x="5219737" y="3617352"/>
                  <a:pt x="5279322" y="3596169"/>
                  <a:pt x="5306137" y="3551453"/>
                </a:cubicBezTo>
                <a:cubicBezTo>
                  <a:pt x="5294219" y="3506737"/>
                  <a:pt x="5306137" y="3464373"/>
                  <a:pt x="5321033" y="3410243"/>
                </a:cubicBezTo>
                <a:cubicBezTo>
                  <a:pt x="5338909" y="3459667"/>
                  <a:pt x="5312096" y="3504383"/>
                  <a:pt x="5338909" y="3542039"/>
                </a:cubicBezTo>
                <a:cubicBezTo>
                  <a:pt x="5344867" y="3534978"/>
                  <a:pt x="5347847" y="3530272"/>
                  <a:pt x="5353806" y="3525564"/>
                </a:cubicBezTo>
                <a:cubicBezTo>
                  <a:pt x="5380620" y="3520858"/>
                  <a:pt x="5392538" y="3502029"/>
                  <a:pt x="5413391" y="3487908"/>
                </a:cubicBezTo>
                <a:cubicBezTo>
                  <a:pt x="5434247" y="3485555"/>
                  <a:pt x="5443184" y="3471434"/>
                  <a:pt x="5452123" y="3459667"/>
                </a:cubicBezTo>
                <a:cubicBezTo>
                  <a:pt x="5464040" y="3454959"/>
                  <a:pt x="5475957" y="3454959"/>
                  <a:pt x="5475957" y="3443192"/>
                </a:cubicBezTo>
                <a:cubicBezTo>
                  <a:pt x="5475957" y="3440838"/>
                  <a:pt x="5475957" y="3440838"/>
                  <a:pt x="5475957" y="3440838"/>
                </a:cubicBezTo>
                <a:cubicBezTo>
                  <a:pt x="5487873" y="3436132"/>
                  <a:pt x="5496812" y="3431424"/>
                  <a:pt x="5508729" y="3424364"/>
                </a:cubicBezTo>
                <a:cubicBezTo>
                  <a:pt x="5514687" y="3419657"/>
                  <a:pt x="5523626" y="3414949"/>
                  <a:pt x="5529584" y="3407889"/>
                </a:cubicBezTo>
                <a:cubicBezTo>
                  <a:pt x="5565336" y="3386708"/>
                  <a:pt x="5601088" y="3365525"/>
                  <a:pt x="5636839" y="3344344"/>
                </a:cubicBezTo>
                <a:cubicBezTo>
                  <a:pt x="5645778" y="3337284"/>
                  <a:pt x="5654714" y="3330223"/>
                  <a:pt x="5660674" y="3325516"/>
                </a:cubicBezTo>
                <a:cubicBezTo>
                  <a:pt x="5660674" y="3320809"/>
                  <a:pt x="5660674" y="3318455"/>
                  <a:pt x="5660674" y="3316101"/>
                </a:cubicBezTo>
                <a:cubicBezTo>
                  <a:pt x="5663653" y="3313749"/>
                  <a:pt x="5669611" y="3313749"/>
                  <a:pt x="5672591" y="3313749"/>
                </a:cubicBezTo>
                <a:cubicBezTo>
                  <a:pt x="5675570" y="3311395"/>
                  <a:pt x="5681528" y="3309041"/>
                  <a:pt x="5684509" y="3306688"/>
                </a:cubicBezTo>
                <a:cubicBezTo>
                  <a:pt x="5690467" y="3287860"/>
                  <a:pt x="5720260" y="3278445"/>
                  <a:pt x="5705363" y="3257264"/>
                </a:cubicBezTo>
                <a:cubicBezTo>
                  <a:pt x="5708342" y="3236082"/>
                  <a:pt x="5711321" y="3214901"/>
                  <a:pt x="5714301" y="3191366"/>
                </a:cubicBezTo>
                <a:cubicBezTo>
                  <a:pt x="5744094" y="3217254"/>
                  <a:pt x="5744094" y="3217254"/>
                  <a:pt x="5803680" y="3186659"/>
                </a:cubicBezTo>
                <a:cubicBezTo>
                  <a:pt x="5800701" y="3186659"/>
                  <a:pt x="5800701" y="3186659"/>
                  <a:pt x="5797722" y="3184305"/>
                </a:cubicBezTo>
                <a:cubicBezTo>
                  <a:pt x="5794742" y="3184305"/>
                  <a:pt x="5794742" y="3184305"/>
                  <a:pt x="5791762" y="3184305"/>
                </a:cubicBezTo>
                <a:cubicBezTo>
                  <a:pt x="5803680" y="3177245"/>
                  <a:pt x="5815597" y="3170184"/>
                  <a:pt x="5827515" y="3165477"/>
                </a:cubicBezTo>
                <a:cubicBezTo>
                  <a:pt x="5851349" y="3167830"/>
                  <a:pt x="5875183" y="3179599"/>
                  <a:pt x="5899018" y="3163124"/>
                </a:cubicBezTo>
                <a:cubicBezTo>
                  <a:pt x="5910935" y="3156062"/>
                  <a:pt x="5919872" y="3160770"/>
                  <a:pt x="5922852" y="3172537"/>
                </a:cubicBezTo>
                <a:cubicBezTo>
                  <a:pt x="5958603" y="3163124"/>
                  <a:pt x="5916893" y="3130175"/>
                  <a:pt x="5946686" y="3118407"/>
                </a:cubicBezTo>
                <a:cubicBezTo>
                  <a:pt x="5949666" y="3120760"/>
                  <a:pt x="5952645" y="3123113"/>
                  <a:pt x="5952645" y="3123113"/>
                </a:cubicBezTo>
                <a:cubicBezTo>
                  <a:pt x="5955624" y="3123113"/>
                  <a:pt x="5955624" y="3120760"/>
                  <a:pt x="5955624" y="3118407"/>
                </a:cubicBezTo>
                <a:cubicBezTo>
                  <a:pt x="5952645" y="3118407"/>
                  <a:pt x="5949666" y="3118407"/>
                  <a:pt x="5946686" y="3118407"/>
                </a:cubicBezTo>
                <a:cubicBezTo>
                  <a:pt x="5943707" y="3085457"/>
                  <a:pt x="5955624" y="3057215"/>
                  <a:pt x="5970521" y="3026620"/>
                </a:cubicBezTo>
                <a:cubicBezTo>
                  <a:pt x="5982438" y="3003084"/>
                  <a:pt x="6000313" y="2996023"/>
                  <a:pt x="6021169" y="3000731"/>
                </a:cubicBezTo>
                <a:cubicBezTo>
                  <a:pt x="6047983" y="3007792"/>
                  <a:pt x="6047983" y="3026620"/>
                  <a:pt x="6030106" y="3043095"/>
                </a:cubicBezTo>
                <a:cubicBezTo>
                  <a:pt x="6042024" y="3071336"/>
                  <a:pt x="6045003" y="3071336"/>
                  <a:pt x="6068837" y="3061922"/>
                </a:cubicBezTo>
                <a:cubicBezTo>
                  <a:pt x="6062880" y="3040741"/>
                  <a:pt x="6071816" y="3017206"/>
                  <a:pt x="6053941" y="2996023"/>
                </a:cubicBezTo>
                <a:cubicBezTo>
                  <a:pt x="6039045" y="2977196"/>
                  <a:pt x="6062880" y="2974842"/>
                  <a:pt x="6074797" y="2965428"/>
                </a:cubicBezTo>
                <a:cubicBezTo>
                  <a:pt x="6077776" y="2923064"/>
                  <a:pt x="6077776" y="2878348"/>
                  <a:pt x="6077776" y="2835985"/>
                </a:cubicBezTo>
                <a:cubicBezTo>
                  <a:pt x="6047983" y="2838338"/>
                  <a:pt x="6053941" y="2866580"/>
                  <a:pt x="6033087" y="2873640"/>
                </a:cubicBezTo>
                <a:cubicBezTo>
                  <a:pt x="6030106" y="2878348"/>
                  <a:pt x="6027127" y="2883056"/>
                  <a:pt x="6027127" y="2887762"/>
                </a:cubicBezTo>
                <a:cubicBezTo>
                  <a:pt x="5970521" y="2960721"/>
                  <a:pt x="5916893" y="3033680"/>
                  <a:pt x="5863265" y="3108992"/>
                </a:cubicBezTo>
                <a:cubicBezTo>
                  <a:pt x="5872204" y="3134881"/>
                  <a:pt x="5818576" y="3137235"/>
                  <a:pt x="5827515" y="3165477"/>
                </a:cubicBezTo>
                <a:cubicBezTo>
                  <a:pt x="5815597" y="3165477"/>
                  <a:pt x="5806659" y="3163124"/>
                  <a:pt x="5800701" y="3153710"/>
                </a:cubicBezTo>
                <a:cubicBezTo>
                  <a:pt x="5824536" y="3123113"/>
                  <a:pt x="5815597" y="3087811"/>
                  <a:pt x="5818576" y="3054862"/>
                </a:cubicBezTo>
                <a:cubicBezTo>
                  <a:pt x="5824536" y="3054862"/>
                  <a:pt x="5833473" y="3052508"/>
                  <a:pt x="5839433" y="3052508"/>
                </a:cubicBezTo>
                <a:cubicBezTo>
                  <a:pt x="5839433" y="3054862"/>
                  <a:pt x="5842411" y="3057215"/>
                  <a:pt x="5842411" y="3059568"/>
                </a:cubicBezTo>
                <a:cubicBezTo>
                  <a:pt x="5842411" y="3068983"/>
                  <a:pt x="5836452" y="3080751"/>
                  <a:pt x="5851349" y="3087811"/>
                </a:cubicBezTo>
                <a:cubicBezTo>
                  <a:pt x="5857308" y="3078397"/>
                  <a:pt x="5866246" y="3071336"/>
                  <a:pt x="5872204" y="3061922"/>
                </a:cubicBezTo>
                <a:cubicBezTo>
                  <a:pt x="5901997" y="3024266"/>
                  <a:pt x="5940728" y="2991317"/>
                  <a:pt x="5943707" y="2946601"/>
                </a:cubicBezTo>
                <a:cubicBezTo>
                  <a:pt x="5943707" y="2946601"/>
                  <a:pt x="5943707" y="2944247"/>
                  <a:pt x="5943707" y="2944247"/>
                </a:cubicBezTo>
                <a:cubicBezTo>
                  <a:pt x="5943707" y="2944247"/>
                  <a:pt x="5943707" y="2941893"/>
                  <a:pt x="5943707" y="2941893"/>
                </a:cubicBezTo>
                <a:cubicBezTo>
                  <a:pt x="5946686" y="2941893"/>
                  <a:pt x="5946686" y="2939539"/>
                  <a:pt x="5949666" y="2937186"/>
                </a:cubicBezTo>
                <a:cubicBezTo>
                  <a:pt x="5949666" y="2937186"/>
                  <a:pt x="5949666" y="2934832"/>
                  <a:pt x="5946686" y="2934832"/>
                </a:cubicBezTo>
                <a:cubicBezTo>
                  <a:pt x="5958603" y="2934832"/>
                  <a:pt x="5961582" y="2927772"/>
                  <a:pt x="5961582" y="2920712"/>
                </a:cubicBezTo>
                <a:cubicBezTo>
                  <a:pt x="5961582" y="2920712"/>
                  <a:pt x="5961582" y="2923064"/>
                  <a:pt x="5961582" y="2923064"/>
                </a:cubicBezTo>
                <a:cubicBezTo>
                  <a:pt x="5997334" y="2920712"/>
                  <a:pt x="5994355" y="2892469"/>
                  <a:pt x="6015210" y="2880702"/>
                </a:cubicBezTo>
                <a:cubicBezTo>
                  <a:pt x="6018191" y="2875994"/>
                  <a:pt x="6021169" y="2871288"/>
                  <a:pt x="6024148" y="2868934"/>
                </a:cubicBezTo>
                <a:cubicBezTo>
                  <a:pt x="6036066" y="2850105"/>
                  <a:pt x="6045003" y="2828924"/>
                  <a:pt x="6065858" y="2814803"/>
                </a:cubicBezTo>
                <a:cubicBezTo>
                  <a:pt x="6071816" y="2800682"/>
                  <a:pt x="6053941" y="2791268"/>
                  <a:pt x="6050963" y="2779500"/>
                </a:cubicBezTo>
                <a:cubicBezTo>
                  <a:pt x="6033087" y="2777147"/>
                  <a:pt x="6015210" y="2772440"/>
                  <a:pt x="5994355" y="2767733"/>
                </a:cubicBezTo>
                <a:cubicBezTo>
                  <a:pt x="5955624" y="2774794"/>
                  <a:pt x="5964563" y="2748906"/>
                  <a:pt x="5955624" y="2732430"/>
                </a:cubicBezTo>
                <a:cubicBezTo>
                  <a:pt x="5976481" y="2715955"/>
                  <a:pt x="5961582" y="2687714"/>
                  <a:pt x="5985417" y="2671239"/>
                </a:cubicBezTo>
                <a:cubicBezTo>
                  <a:pt x="6024148" y="2642996"/>
                  <a:pt x="6059901" y="2612401"/>
                  <a:pt x="6089693" y="2581805"/>
                </a:cubicBezTo>
                <a:cubicBezTo>
                  <a:pt x="6089693" y="2562977"/>
                  <a:pt x="6086713" y="2541796"/>
                  <a:pt x="6092673" y="2522967"/>
                </a:cubicBezTo>
                <a:cubicBezTo>
                  <a:pt x="6095651" y="2492372"/>
                  <a:pt x="6095651" y="2461776"/>
                  <a:pt x="6095651" y="2431181"/>
                </a:cubicBezTo>
                <a:cubicBezTo>
                  <a:pt x="6089693" y="2417060"/>
                  <a:pt x="6089693" y="2405292"/>
                  <a:pt x="6098630" y="2391171"/>
                </a:cubicBezTo>
                <a:cubicBezTo>
                  <a:pt x="6095651" y="2362928"/>
                  <a:pt x="6089693" y="2337039"/>
                  <a:pt x="6098630" y="2308798"/>
                </a:cubicBezTo>
                <a:cubicBezTo>
                  <a:pt x="6086713" y="2261728"/>
                  <a:pt x="6092673" y="2214657"/>
                  <a:pt x="6098630" y="2167587"/>
                </a:cubicBezTo>
                <a:cubicBezTo>
                  <a:pt x="6089693" y="2155819"/>
                  <a:pt x="6089693" y="2141698"/>
                  <a:pt x="6101609" y="2129931"/>
                </a:cubicBezTo>
                <a:cubicBezTo>
                  <a:pt x="6101609" y="2101689"/>
                  <a:pt x="6101609" y="2073447"/>
                  <a:pt x="6101609" y="2045204"/>
                </a:cubicBezTo>
                <a:cubicBezTo>
                  <a:pt x="6098630" y="2045204"/>
                  <a:pt x="6092673" y="2045204"/>
                  <a:pt x="6089693" y="2045204"/>
                </a:cubicBezTo>
                <a:close/>
                <a:moveTo>
                  <a:pt x="7531674" y="2024023"/>
                </a:moveTo>
                <a:cubicBezTo>
                  <a:pt x="7519758" y="2028730"/>
                  <a:pt x="7522737" y="2038144"/>
                  <a:pt x="7525716" y="2045204"/>
                </a:cubicBezTo>
                <a:cubicBezTo>
                  <a:pt x="7537633" y="2068739"/>
                  <a:pt x="7498902" y="2068739"/>
                  <a:pt x="7492944" y="2082860"/>
                </a:cubicBezTo>
                <a:cubicBezTo>
                  <a:pt x="7516778" y="2108749"/>
                  <a:pt x="7531674" y="2132284"/>
                  <a:pt x="7570405" y="2092274"/>
                </a:cubicBezTo>
                <a:cubicBezTo>
                  <a:pt x="7588281" y="2073447"/>
                  <a:pt x="7629991" y="2073447"/>
                  <a:pt x="7641908" y="2045204"/>
                </a:cubicBezTo>
                <a:cubicBezTo>
                  <a:pt x="7609137" y="2042850"/>
                  <a:pt x="7576365" y="2035790"/>
                  <a:pt x="7543591" y="2026376"/>
                </a:cubicBezTo>
                <a:cubicBezTo>
                  <a:pt x="7540612" y="2026376"/>
                  <a:pt x="7534655" y="2026376"/>
                  <a:pt x="7531674" y="2024023"/>
                </a:cubicBezTo>
                <a:close/>
                <a:moveTo>
                  <a:pt x="7889191" y="2019315"/>
                </a:moveTo>
                <a:cubicBezTo>
                  <a:pt x="7808749" y="2042850"/>
                  <a:pt x="7787895" y="2106395"/>
                  <a:pt x="7743206" y="2155819"/>
                </a:cubicBezTo>
                <a:cubicBezTo>
                  <a:pt x="7746185" y="2167587"/>
                  <a:pt x="7746185" y="2181708"/>
                  <a:pt x="7749164" y="2193475"/>
                </a:cubicBezTo>
                <a:cubicBezTo>
                  <a:pt x="7752143" y="2193475"/>
                  <a:pt x="7755123" y="2193475"/>
                  <a:pt x="7758102" y="2193475"/>
                </a:cubicBezTo>
                <a:cubicBezTo>
                  <a:pt x="7796833" y="2181708"/>
                  <a:pt x="7805770" y="2158173"/>
                  <a:pt x="7814709" y="2129931"/>
                </a:cubicBezTo>
                <a:cubicBezTo>
                  <a:pt x="7823646" y="2092274"/>
                  <a:pt x="7862377" y="2078154"/>
                  <a:pt x="7907066" y="2092274"/>
                </a:cubicBezTo>
                <a:cubicBezTo>
                  <a:pt x="7913025" y="2094628"/>
                  <a:pt x="7924943" y="2089922"/>
                  <a:pt x="7933880" y="2087568"/>
                </a:cubicBezTo>
                <a:cubicBezTo>
                  <a:pt x="7963674" y="2066387"/>
                  <a:pt x="7945797" y="2049912"/>
                  <a:pt x="7924943" y="2035790"/>
                </a:cubicBezTo>
                <a:cubicBezTo>
                  <a:pt x="7904087" y="2040498"/>
                  <a:pt x="7898129" y="2031083"/>
                  <a:pt x="7889191" y="2019315"/>
                </a:cubicBezTo>
                <a:close/>
                <a:moveTo>
                  <a:pt x="6423375" y="1979306"/>
                </a:moveTo>
                <a:cubicBezTo>
                  <a:pt x="6387623" y="1984013"/>
                  <a:pt x="6363788" y="2005194"/>
                  <a:pt x="6333995" y="2026376"/>
                </a:cubicBezTo>
                <a:cubicBezTo>
                  <a:pt x="6366768" y="2033436"/>
                  <a:pt x="6393581" y="2040498"/>
                  <a:pt x="6423375" y="2045204"/>
                </a:cubicBezTo>
                <a:cubicBezTo>
                  <a:pt x="6435291" y="2047558"/>
                  <a:pt x="6447208" y="2049912"/>
                  <a:pt x="6459126" y="2052265"/>
                </a:cubicBezTo>
                <a:cubicBezTo>
                  <a:pt x="6468064" y="2054618"/>
                  <a:pt x="6477001" y="2054618"/>
                  <a:pt x="6485940" y="2056972"/>
                </a:cubicBezTo>
                <a:cubicBezTo>
                  <a:pt x="6494878" y="2059325"/>
                  <a:pt x="6503815" y="2059325"/>
                  <a:pt x="6509774" y="2061679"/>
                </a:cubicBezTo>
                <a:cubicBezTo>
                  <a:pt x="6509774" y="2056972"/>
                  <a:pt x="6509774" y="2049912"/>
                  <a:pt x="6506795" y="2045204"/>
                </a:cubicBezTo>
                <a:cubicBezTo>
                  <a:pt x="6488919" y="2026376"/>
                  <a:pt x="6462105" y="2012255"/>
                  <a:pt x="6453168" y="1988720"/>
                </a:cubicBezTo>
                <a:cubicBezTo>
                  <a:pt x="6441250" y="1991074"/>
                  <a:pt x="6432312" y="1984013"/>
                  <a:pt x="6423375" y="1979306"/>
                </a:cubicBezTo>
                <a:close/>
                <a:moveTo>
                  <a:pt x="7829605" y="1969891"/>
                </a:moveTo>
                <a:cubicBezTo>
                  <a:pt x="7826626" y="1972245"/>
                  <a:pt x="7823646" y="1976953"/>
                  <a:pt x="7817688" y="1979306"/>
                </a:cubicBezTo>
                <a:cubicBezTo>
                  <a:pt x="7814709" y="1981659"/>
                  <a:pt x="7811730" y="1986367"/>
                  <a:pt x="7805770" y="1988720"/>
                </a:cubicBezTo>
                <a:cubicBezTo>
                  <a:pt x="7811730" y="1986367"/>
                  <a:pt x="7814709" y="1981659"/>
                  <a:pt x="7820667" y="1979306"/>
                </a:cubicBezTo>
                <a:cubicBezTo>
                  <a:pt x="7823646" y="1976953"/>
                  <a:pt x="7826626" y="1972245"/>
                  <a:pt x="7829605" y="1969891"/>
                </a:cubicBezTo>
                <a:close/>
                <a:moveTo>
                  <a:pt x="7233745" y="1951064"/>
                </a:moveTo>
                <a:cubicBezTo>
                  <a:pt x="7200973" y="1955770"/>
                  <a:pt x="7209910" y="1981659"/>
                  <a:pt x="7195013" y="1995780"/>
                </a:cubicBezTo>
                <a:cubicBezTo>
                  <a:pt x="7183096" y="2012255"/>
                  <a:pt x="7174159" y="2033436"/>
                  <a:pt x="7153303" y="2045204"/>
                </a:cubicBezTo>
                <a:cubicBezTo>
                  <a:pt x="7138407" y="2092274"/>
                  <a:pt x="7087758" y="2122870"/>
                  <a:pt x="7066904" y="2165233"/>
                </a:cubicBezTo>
                <a:cubicBezTo>
                  <a:pt x="7057965" y="2177000"/>
                  <a:pt x="7054986" y="2191122"/>
                  <a:pt x="7037111" y="2195829"/>
                </a:cubicBezTo>
                <a:cubicBezTo>
                  <a:pt x="7031151" y="2205243"/>
                  <a:pt x="7025193" y="2214657"/>
                  <a:pt x="7016255" y="2221718"/>
                </a:cubicBezTo>
                <a:cubicBezTo>
                  <a:pt x="7013276" y="2247607"/>
                  <a:pt x="6992422" y="2261728"/>
                  <a:pt x="6974545" y="2280556"/>
                </a:cubicBezTo>
                <a:cubicBezTo>
                  <a:pt x="6938794" y="2337039"/>
                  <a:pt x="6897084" y="2388817"/>
                  <a:pt x="6852395" y="2438241"/>
                </a:cubicBezTo>
                <a:cubicBezTo>
                  <a:pt x="6831539" y="2461776"/>
                  <a:pt x="6816642" y="2485311"/>
                  <a:pt x="6840477" y="2513554"/>
                </a:cubicBezTo>
                <a:cubicBezTo>
                  <a:pt x="6855374" y="2530029"/>
                  <a:pt x="6825581" y="2541796"/>
                  <a:pt x="6828560" y="2558270"/>
                </a:cubicBezTo>
                <a:cubicBezTo>
                  <a:pt x="6903042" y="2534735"/>
                  <a:pt x="6953690" y="2487665"/>
                  <a:pt x="7016255" y="2450008"/>
                </a:cubicBezTo>
                <a:cubicBezTo>
                  <a:pt x="7102656" y="2395878"/>
                  <a:pt x="7197992" y="2348807"/>
                  <a:pt x="7272476" y="2280556"/>
                </a:cubicBezTo>
                <a:cubicBezTo>
                  <a:pt x="7272476" y="2268788"/>
                  <a:pt x="7272476" y="2254667"/>
                  <a:pt x="7272476" y="2242899"/>
                </a:cubicBezTo>
                <a:cubicBezTo>
                  <a:pt x="7251620" y="2162880"/>
                  <a:pt x="7263537" y="2080507"/>
                  <a:pt x="7248641" y="2000488"/>
                </a:cubicBezTo>
                <a:cubicBezTo>
                  <a:pt x="7245662" y="1984013"/>
                  <a:pt x="7248641" y="1965185"/>
                  <a:pt x="7233745" y="1951064"/>
                </a:cubicBezTo>
                <a:close/>
                <a:moveTo>
                  <a:pt x="6584256" y="1878105"/>
                </a:moveTo>
                <a:cubicBezTo>
                  <a:pt x="6533609" y="1880459"/>
                  <a:pt x="6500836" y="1925175"/>
                  <a:pt x="6518711" y="1960478"/>
                </a:cubicBezTo>
                <a:cubicBezTo>
                  <a:pt x="6500836" y="1972245"/>
                  <a:pt x="6497857" y="1951064"/>
                  <a:pt x="6482961" y="1948710"/>
                </a:cubicBezTo>
                <a:cubicBezTo>
                  <a:pt x="6485940" y="1960478"/>
                  <a:pt x="6479982" y="1969891"/>
                  <a:pt x="6471043" y="1979306"/>
                </a:cubicBezTo>
                <a:cubicBezTo>
                  <a:pt x="6506795" y="2005194"/>
                  <a:pt x="6518711" y="2052265"/>
                  <a:pt x="6578299" y="2056972"/>
                </a:cubicBezTo>
                <a:cubicBezTo>
                  <a:pt x="6578299" y="2049912"/>
                  <a:pt x="6578299" y="2042850"/>
                  <a:pt x="6578299" y="2035790"/>
                </a:cubicBezTo>
                <a:cubicBezTo>
                  <a:pt x="6563402" y="2007548"/>
                  <a:pt x="6515732" y="1995780"/>
                  <a:pt x="6518711" y="1960478"/>
                </a:cubicBezTo>
                <a:cubicBezTo>
                  <a:pt x="6542546" y="1976953"/>
                  <a:pt x="6566381" y="1993426"/>
                  <a:pt x="6590216" y="2009901"/>
                </a:cubicBezTo>
                <a:cubicBezTo>
                  <a:pt x="6593195" y="1972245"/>
                  <a:pt x="6593195" y="1932235"/>
                  <a:pt x="6593195" y="1892226"/>
                </a:cubicBezTo>
                <a:cubicBezTo>
                  <a:pt x="6590216" y="1887519"/>
                  <a:pt x="6587235" y="1878105"/>
                  <a:pt x="6584256" y="1878105"/>
                </a:cubicBezTo>
                <a:close/>
                <a:moveTo>
                  <a:pt x="7603179" y="1856924"/>
                </a:moveTo>
                <a:cubicBezTo>
                  <a:pt x="7624033" y="1852216"/>
                  <a:pt x="7627012" y="1866337"/>
                  <a:pt x="7632971" y="1875751"/>
                </a:cubicBezTo>
                <a:cubicBezTo>
                  <a:pt x="7615094" y="1878105"/>
                  <a:pt x="7606158" y="1871044"/>
                  <a:pt x="7603179" y="1856924"/>
                </a:cubicBezTo>
                <a:close/>
                <a:moveTo>
                  <a:pt x="6304202" y="1856924"/>
                </a:moveTo>
                <a:cubicBezTo>
                  <a:pt x="6274410" y="1901640"/>
                  <a:pt x="6301223" y="1948710"/>
                  <a:pt x="6292285" y="1995780"/>
                </a:cubicBezTo>
                <a:cubicBezTo>
                  <a:pt x="6331016" y="1984013"/>
                  <a:pt x="6363788" y="1965185"/>
                  <a:pt x="6390602" y="1939296"/>
                </a:cubicBezTo>
                <a:cubicBezTo>
                  <a:pt x="6360809" y="1911054"/>
                  <a:pt x="6333995" y="1885165"/>
                  <a:pt x="6304202" y="1856924"/>
                </a:cubicBezTo>
                <a:close/>
                <a:moveTo>
                  <a:pt x="6399540" y="1816914"/>
                </a:moveTo>
                <a:cubicBezTo>
                  <a:pt x="6396561" y="1816914"/>
                  <a:pt x="6393581" y="1819267"/>
                  <a:pt x="6387623" y="1819267"/>
                </a:cubicBezTo>
                <a:cubicBezTo>
                  <a:pt x="6384644" y="1828681"/>
                  <a:pt x="6402519" y="1838095"/>
                  <a:pt x="6390602" y="1845156"/>
                </a:cubicBezTo>
                <a:cubicBezTo>
                  <a:pt x="6411458" y="1840449"/>
                  <a:pt x="6411458" y="1856924"/>
                  <a:pt x="6417416" y="1866337"/>
                </a:cubicBezTo>
                <a:cubicBezTo>
                  <a:pt x="6441250" y="1875751"/>
                  <a:pt x="6465085" y="1892226"/>
                  <a:pt x="6494878" y="1882811"/>
                </a:cubicBezTo>
                <a:cubicBezTo>
                  <a:pt x="6506795" y="1866337"/>
                  <a:pt x="6548506" y="1868691"/>
                  <a:pt x="6542546" y="1838095"/>
                </a:cubicBezTo>
                <a:cubicBezTo>
                  <a:pt x="6512753" y="1833387"/>
                  <a:pt x="6482961" y="1826327"/>
                  <a:pt x="6453168" y="1821621"/>
                </a:cubicBezTo>
                <a:cubicBezTo>
                  <a:pt x="6447208" y="1819267"/>
                  <a:pt x="6441250" y="1819267"/>
                  <a:pt x="6435291" y="1819267"/>
                </a:cubicBezTo>
                <a:cubicBezTo>
                  <a:pt x="6429333" y="1819267"/>
                  <a:pt x="6429333" y="1819267"/>
                  <a:pt x="6429333" y="1819267"/>
                </a:cubicBezTo>
                <a:cubicBezTo>
                  <a:pt x="6426354" y="1816914"/>
                  <a:pt x="6426354" y="1816914"/>
                  <a:pt x="6426354" y="1816914"/>
                </a:cubicBezTo>
                <a:cubicBezTo>
                  <a:pt x="6417416" y="1816914"/>
                  <a:pt x="6408479" y="1816914"/>
                  <a:pt x="6399540" y="1816914"/>
                </a:cubicBezTo>
                <a:close/>
                <a:moveTo>
                  <a:pt x="8470154" y="1791025"/>
                </a:moveTo>
                <a:cubicBezTo>
                  <a:pt x="8425465" y="1805146"/>
                  <a:pt x="8410569" y="1833387"/>
                  <a:pt x="8401630" y="1866337"/>
                </a:cubicBezTo>
                <a:cubicBezTo>
                  <a:pt x="8398651" y="1885165"/>
                  <a:pt x="8413548" y="1880459"/>
                  <a:pt x="8425465" y="1878105"/>
                </a:cubicBezTo>
                <a:cubicBezTo>
                  <a:pt x="8455258" y="1863984"/>
                  <a:pt x="8461216" y="1840449"/>
                  <a:pt x="8473133" y="1819267"/>
                </a:cubicBezTo>
                <a:cubicBezTo>
                  <a:pt x="8473133" y="1809852"/>
                  <a:pt x="8470154" y="1800439"/>
                  <a:pt x="8470154" y="1791025"/>
                </a:cubicBezTo>
                <a:close/>
                <a:moveTo>
                  <a:pt x="6283348" y="1779257"/>
                </a:moveTo>
                <a:cubicBezTo>
                  <a:pt x="6289306" y="1793379"/>
                  <a:pt x="6313141" y="1800439"/>
                  <a:pt x="6325058" y="1809852"/>
                </a:cubicBezTo>
                <a:lnTo>
                  <a:pt x="6326250" y="1808911"/>
                </a:lnTo>
                <a:lnTo>
                  <a:pt x="6328037" y="1809852"/>
                </a:lnTo>
                <a:cubicBezTo>
                  <a:pt x="6322078" y="1821621"/>
                  <a:pt x="6310160" y="1816914"/>
                  <a:pt x="6301223" y="1819267"/>
                </a:cubicBezTo>
                <a:cubicBezTo>
                  <a:pt x="6331016" y="1847509"/>
                  <a:pt x="6357830" y="1875751"/>
                  <a:pt x="6387623" y="1903994"/>
                </a:cubicBezTo>
                <a:cubicBezTo>
                  <a:pt x="6399540" y="1901640"/>
                  <a:pt x="6420395" y="1908700"/>
                  <a:pt x="6423375" y="1896932"/>
                </a:cubicBezTo>
                <a:cubicBezTo>
                  <a:pt x="6423375" y="1887519"/>
                  <a:pt x="6408479" y="1875751"/>
                  <a:pt x="6399540" y="1866337"/>
                </a:cubicBezTo>
                <a:cubicBezTo>
                  <a:pt x="6390602" y="1861630"/>
                  <a:pt x="6387623" y="1854570"/>
                  <a:pt x="6387623" y="1847509"/>
                </a:cubicBezTo>
                <a:cubicBezTo>
                  <a:pt x="6357830" y="1840449"/>
                  <a:pt x="6348892" y="1821621"/>
                  <a:pt x="6339955" y="1800439"/>
                </a:cubicBezTo>
                <a:cubicBezTo>
                  <a:pt x="6339955" y="1800439"/>
                  <a:pt x="6336974" y="1800439"/>
                  <a:pt x="6336974" y="1800439"/>
                </a:cubicBezTo>
                <a:lnTo>
                  <a:pt x="6326250" y="1808911"/>
                </a:lnTo>
                <a:lnTo>
                  <a:pt x="6302341" y="1796321"/>
                </a:lnTo>
                <a:cubicBezTo>
                  <a:pt x="6293775" y="1791613"/>
                  <a:pt x="6286327" y="1786317"/>
                  <a:pt x="6283348" y="1779257"/>
                </a:cubicBezTo>
                <a:close/>
                <a:moveTo>
                  <a:pt x="7522737" y="1741601"/>
                </a:moveTo>
                <a:cubicBezTo>
                  <a:pt x="7504860" y="1751015"/>
                  <a:pt x="7525716" y="1760428"/>
                  <a:pt x="7522737" y="1769843"/>
                </a:cubicBezTo>
                <a:cubicBezTo>
                  <a:pt x="7525716" y="1769843"/>
                  <a:pt x="7531674" y="1772196"/>
                  <a:pt x="7534655" y="1772196"/>
                </a:cubicBezTo>
                <a:cubicBezTo>
                  <a:pt x="7540612" y="1779257"/>
                  <a:pt x="7543591" y="1786317"/>
                  <a:pt x="7549551" y="1793379"/>
                </a:cubicBezTo>
                <a:cubicBezTo>
                  <a:pt x="7597219" y="1816914"/>
                  <a:pt x="7618075" y="1795732"/>
                  <a:pt x="7635950" y="1765136"/>
                </a:cubicBezTo>
                <a:cubicBezTo>
                  <a:pt x="7632971" y="1765136"/>
                  <a:pt x="7629991" y="1762782"/>
                  <a:pt x="7627012" y="1762782"/>
                </a:cubicBezTo>
                <a:cubicBezTo>
                  <a:pt x="7591261" y="1755722"/>
                  <a:pt x="7558488" y="1748661"/>
                  <a:pt x="7522737" y="1741601"/>
                </a:cubicBezTo>
                <a:close/>
                <a:moveTo>
                  <a:pt x="7451234" y="1727480"/>
                </a:moveTo>
                <a:cubicBezTo>
                  <a:pt x="7430378" y="1758076"/>
                  <a:pt x="7454213" y="1781611"/>
                  <a:pt x="7472088" y="1807500"/>
                </a:cubicBezTo>
                <a:cubicBezTo>
                  <a:pt x="7451234" y="1800439"/>
                  <a:pt x="7433357" y="1798085"/>
                  <a:pt x="7439317" y="1823974"/>
                </a:cubicBezTo>
                <a:cubicBezTo>
                  <a:pt x="7442296" y="1849862"/>
                  <a:pt x="7445275" y="1875751"/>
                  <a:pt x="7448254" y="1899286"/>
                </a:cubicBezTo>
                <a:cubicBezTo>
                  <a:pt x="7463150" y="1889872"/>
                  <a:pt x="7481027" y="1880459"/>
                  <a:pt x="7495923" y="1871044"/>
                </a:cubicBezTo>
                <a:cubicBezTo>
                  <a:pt x="7501881" y="1854570"/>
                  <a:pt x="7484006" y="1842803"/>
                  <a:pt x="7478048" y="1828681"/>
                </a:cubicBezTo>
                <a:cubicBezTo>
                  <a:pt x="7540612" y="1831035"/>
                  <a:pt x="7519758" y="1863984"/>
                  <a:pt x="7516778" y="1889872"/>
                </a:cubicBezTo>
                <a:cubicBezTo>
                  <a:pt x="7510820" y="1892226"/>
                  <a:pt x="7507841" y="1894579"/>
                  <a:pt x="7501881" y="1896932"/>
                </a:cubicBezTo>
                <a:cubicBezTo>
                  <a:pt x="7489964" y="1906348"/>
                  <a:pt x="7478048" y="1915761"/>
                  <a:pt x="7463150" y="1925175"/>
                </a:cubicBezTo>
                <a:cubicBezTo>
                  <a:pt x="7463150" y="1925175"/>
                  <a:pt x="7460171" y="1925175"/>
                  <a:pt x="7460171" y="1925175"/>
                </a:cubicBezTo>
                <a:cubicBezTo>
                  <a:pt x="7478048" y="1936943"/>
                  <a:pt x="7507841" y="1932235"/>
                  <a:pt x="7522737" y="1951064"/>
                </a:cubicBezTo>
                <a:cubicBezTo>
                  <a:pt x="7531674" y="1951064"/>
                  <a:pt x="7537633" y="1951064"/>
                  <a:pt x="7546570" y="1951064"/>
                </a:cubicBezTo>
                <a:cubicBezTo>
                  <a:pt x="7567426" y="1946356"/>
                  <a:pt x="7585302" y="1962831"/>
                  <a:pt x="7606158" y="1955770"/>
                </a:cubicBezTo>
                <a:cubicBezTo>
                  <a:pt x="7606158" y="1936943"/>
                  <a:pt x="7573384" y="1934589"/>
                  <a:pt x="7579344" y="1913408"/>
                </a:cubicBezTo>
                <a:cubicBezTo>
                  <a:pt x="7615094" y="1920468"/>
                  <a:pt x="7629991" y="1944004"/>
                  <a:pt x="7641908" y="1969891"/>
                </a:cubicBezTo>
                <a:cubicBezTo>
                  <a:pt x="7644889" y="1967539"/>
                  <a:pt x="7650847" y="1969891"/>
                  <a:pt x="7653826" y="1972245"/>
                </a:cubicBezTo>
                <a:cubicBezTo>
                  <a:pt x="7677661" y="1969891"/>
                  <a:pt x="7668722" y="1951064"/>
                  <a:pt x="7677661" y="1941650"/>
                </a:cubicBezTo>
                <a:cubicBezTo>
                  <a:pt x="7671701" y="1915761"/>
                  <a:pt x="7627012" y="1906348"/>
                  <a:pt x="7635950" y="1875751"/>
                </a:cubicBezTo>
                <a:cubicBezTo>
                  <a:pt x="7644889" y="1878105"/>
                  <a:pt x="7656805" y="1901640"/>
                  <a:pt x="7665743" y="1873397"/>
                </a:cubicBezTo>
                <a:cubicBezTo>
                  <a:pt x="7665743" y="1849862"/>
                  <a:pt x="7662764" y="1826327"/>
                  <a:pt x="7659785" y="1802792"/>
                </a:cubicBezTo>
                <a:cubicBezTo>
                  <a:pt x="7621054" y="1805146"/>
                  <a:pt x="7609137" y="1828681"/>
                  <a:pt x="7603179" y="1856924"/>
                </a:cubicBezTo>
                <a:cubicBezTo>
                  <a:pt x="7591261" y="1856924"/>
                  <a:pt x="7579344" y="1856924"/>
                  <a:pt x="7567426" y="1856924"/>
                </a:cubicBezTo>
                <a:cubicBezTo>
                  <a:pt x="7561468" y="1875751"/>
                  <a:pt x="7582323" y="1892226"/>
                  <a:pt x="7579344" y="1913408"/>
                </a:cubicBezTo>
                <a:cubicBezTo>
                  <a:pt x="7549551" y="1918115"/>
                  <a:pt x="7555509" y="1887519"/>
                  <a:pt x="7531674" y="1885165"/>
                </a:cubicBezTo>
                <a:cubicBezTo>
                  <a:pt x="7537633" y="1875751"/>
                  <a:pt x="7540612" y="1866337"/>
                  <a:pt x="7546570" y="1856924"/>
                </a:cubicBezTo>
                <a:cubicBezTo>
                  <a:pt x="7552530" y="1838095"/>
                  <a:pt x="7546570" y="1819267"/>
                  <a:pt x="7540612" y="1802792"/>
                </a:cubicBezTo>
                <a:cubicBezTo>
                  <a:pt x="7534655" y="1795732"/>
                  <a:pt x="7531674" y="1786317"/>
                  <a:pt x="7525716" y="1779257"/>
                </a:cubicBezTo>
                <a:cubicBezTo>
                  <a:pt x="7522737" y="1776904"/>
                  <a:pt x="7519758" y="1774550"/>
                  <a:pt x="7519758" y="1772196"/>
                </a:cubicBezTo>
                <a:cubicBezTo>
                  <a:pt x="7501881" y="1772196"/>
                  <a:pt x="7495923" y="1760428"/>
                  <a:pt x="7486985" y="1751015"/>
                </a:cubicBezTo>
                <a:cubicBezTo>
                  <a:pt x="7475067" y="1741601"/>
                  <a:pt x="7463150" y="1734541"/>
                  <a:pt x="7451234" y="1727480"/>
                </a:cubicBezTo>
                <a:close/>
                <a:moveTo>
                  <a:pt x="6411458" y="1675702"/>
                </a:moveTo>
                <a:cubicBezTo>
                  <a:pt x="6378684" y="1670996"/>
                  <a:pt x="6363788" y="1699238"/>
                  <a:pt x="6333995" y="1699238"/>
                </a:cubicBezTo>
                <a:cubicBezTo>
                  <a:pt x="6339955" y="1703945"/>
                  <a:pt x="6331016" y="1708652"/>
                  <a:pt x="6333995" y="1713358"/>
                </a:cubicBezTo>
                <a:cubicBezTo>
                  <a:pt x="6336974" y="1713358"/>
                  <a:pt x="6336974" y="1713358"/>
                  <a:pt x="6336974" y="1713358"/>
                </a:cubicBezTo>
                <a:cubicBezTo>
                  <a:pt x="6339955" y="1715712"/>
                  <a:pt x="6339955" y="1715712"/>
                  <a:pt x="6339955" y="1715712"/>
                </a:cubicBezTo>
                <a:cubicBezTo>
                  <a:pt x="6348892" y="1718066"/>
                  <a:pt x="6354851" y="1722773"/>
                  <a:pt x="6360809" y="1725126"/>
                </a:cubicBezTo>
                <a:cubicBezTo>
                  <a:pt x="6378684" y="1720420"/>
                  <a:pt x="6396561" y="1722773"/>
                  <a:pt x="6414437" y="1732187"/>
                </a:cubicBezTo>
                <a:cubicBezTo>
                  <a:pt x="6429333" y="1734541"/>
                  <a:pt x="6444229" y="1736893"/>
                  <a:pt x="6459126" y="1736893"/>
                </a:cubicBezTo>
                <a:cubicBezTo>
                  <a:pt x="6471043" y="1739247"/>
                  <a:pt x="6485940" y="1743955"/>
                  <a:pt x="6491899" y="1739247"/>
                </a:cubicBezTo>
                <a:cubicBezTo>
                  <a:pt x="6500836" y="1732187"/>
                  <a:pt x="6485940" y="1725126"/>
                  <a:pt x="6479982" y="1718066"/>
                </a:cubicBezTo>
                <a:cubicBezTo>
                  <a:pt x="6465085" y="1706298"/>
                  <a:pt x="6450189" y="1694531"/>
                  <a:pt x="6444229" y="1678056"/>
                </a:cubicBezTo>
                <a:cubicBezTo>
                  <a:pt x="6432312" y="1678056"/>
                  <a:pt x="6420395" y="1675702"/>
                  <a:pt x="6411458" y="1675702"/>
                </a:cubicBezTo>
                <a:close/>
                <a:moveTo>
                  <a:pt x="6471043" y="1638046"/>
                </a:moveTo>
                <a:cubicBezTo>
                  <a:pt x="6471043" y="1649813"/>
                  <a:pt x="6471043" y="1659228"/>
                  <a:pt x="6468064" y="1668642"/>
                </a:cubicBezTo>
                <a:cubicBezTo>
                  <a:pt x="6497857" y="1711005"/>
                  <a:pt x="6524671" y="1753368"/>
                  <a:pt x="6590216" y="1762782"/>
                </a:cubicBezTo>
                <a:cubicBezTo>
                  <a:pt x="6602132" y="1755722"/>
                  <a:pt x="6599153" y="1743955"/>
                  <a:pt x="6602132" y="1734541"/>
                </a:cubicBezTo>
                <a:cubicBezTo>
                  <a:pt x="6602132" y="1729833"/>
                  <a:pt x="6602132" y="1727480"/>
                  <a:pt x="6599153" y="1725126"/>
                </a:cubicBezTo>
                <a:cubicBezTo>
                  <a:pt x="6542546" y="1720420"/>
                  <a:pt x="6518711" y="1687470"/>
                  <a:pt x="6506795" y="1649813"/>
                </a:cubicBezTo>
                <a:cubicBezTo>
                  <a:pt x="6488919" y="1661582"/>
                  <a:pt x="6485940" y="1638046"/>
                  <a:pt x="6471043" y="1638046"/>
                </a:cubicBezTo>
                <a:close/>
                <a:moveTo>
                  <a:pt x="8604223" y="1593329"/>
                </a:moveTo>
                <a:cubicBezTo>
                  <a:pt x="8544636" y="1605097"/>
                  <a:pt x="8511865" y="1645107"/>
                  <a:pt x="8464196" y="1670996"/>
                </a:cubicBezTo>
                <a:cubicBezTo>
                  <a:pt x="8470154" y="1689823"/>
                  <a:pt x="8464196" y="1708652"/>
                  <a:pt x="8449299" y="1722773"/>
                </a:cubicBezTo>
                <a:cubicBezTo>
                  <a:pt x="8449299" y="1741601"/>
                  <a:pt x="8428444" y="1758076"/>
                  <a:pt x="8443341" y="1774550"/>
                </a:cubicBezTo>
                <a:cubicBezTo>
                  <a:pt x="8508886" y="1765136"/>
                  <a:pt x="8496968" y="1711005"/>
                  <a:pt x="8529740" y="1675702"/>
                </a:cubicBezTo>
                <a:cubicBezTo>
                  <a:pt x="8532719" y="1696885"/>
                  <a:pt x="8532719" y="1708652"/>
                  <a:pt x="8532719" y="1722773"/>
                </a:cubicBezTo>
                <a:cubicBezTo>
                  <a:pt x="8541657" y="1722773"/>
                  <a:pt x="8547617" y="1722773"/>
                  <a:pt x="8556554" y="1722773"/>
                </a:cubicBezTo>
                <a:cubicBezTo>
                  <a:pt x="8571450" y="1708652"/>
                  <a:pt x="8565492" y="1692177"/>
                  <a:pt x="8562513" y="1675702"/>
                </a:cubicBezTo>
                <a:cubicBezTo>
                  <a:pt x="8556554" y="1656875"/>
                  <a:pt x="8568471" y="1642753"/>
                  <a:pt x="8592306" y="1656875"/>
                </a:cubicBezTo>
                <a:cubicBezTo>
                  <a:pt x="8625078" y="1675702"/>
                  <a:pt x="8651892" y="1670996"/>
                  <a:pt x="8663809" y="1647461"/>
                </a:cubicBezTo>
                <a:cubicBezTo>
                  <a:pt x="8681684" y="1623926"/>
                  <a:pt x="8642953" y="1619218"/>
                  <a:pt x="8625078" y="1607451"/>
                </a:cubicBezTo>
                <a:cubicBezTo>
                  <a:pt x="8622099" y="1607451"/>
                  <a:pt x="8619120" y="1605097"/>
                  <a:pt x="8616139" y="1602743"/>
                </a:cubicBezTo>
                <a:cubicBezTo>
                  <a:pt x="8613160" y="1600391"/>
                  <a:pt x="8607202" y="1595683"/>
                  <a:pt x="8604223" y="1593329"/>
                </a:cubicBezTo>
                <a:close/>
                <a:moveTo>
                  <a:pt x="6566381" y="1567441"/>
                </a:moveTo>
                <a:cubicBezTo>
                  <a:pt x="6536588" y="1590976"/>
                  <a:pt x="6482961" y="1602743"/>
                  <a:pt x="6506795" y="1647461"/>
                </a:cubicBezTo>
                <a:cubicBezTo>
                  <a:pt x="6539567" y="1659228"/>
                  <a:pt x="6548506" y="1687470"/>
                  <a:pt x="6584256" y="1703945"/>
                </a:cubicBezTo>
                <a:cubicBezTo>
                  <a:pt x="6593195" y="1659228"/>
                  <a:pt x="6584256" y="1616864"/>
                  <a:pt x="6581277" y="1574502"/>
                </a:cubicBezTo>
                <a:cubicBezTo>
                  <a:pt x="6575320" y="1572148"/>
                  <a:pt x="6569360" y="1569794"/>
                  <a:pt x="6566381" y="1567441"/>
                </a:cubicBezTo>
                <a:close/>
                <a:moveTo>
                  <a:pt x="7603179" y="1527431"/>
                </a:moveTo>
                <a:cubicBezTo>
                  <a:pt x="7552530" y="1560381"/>
                  <a:pt x="7618075" y="1581562"/>
                  <a:pt x="7615094" y="1609804"/>
                </a:cubicBezTo>
                <a:cubicBezTo>
                  <a:pt x="7582323" y="1607451"/>
                  <a:pt x="7576365" y="1562734"/>
                  <a:pt x="7534655" y="1574502"/>
                </a:cubicBezTo>
                <a:cubicBezTo>
                  <a:pt x="7525716" y="1595683"/>
                  <a:pt x="7552530" y="1609804"/>
                  <a:pt x="7555509" y="1630986"/>
                </a:cubicBezTo>
                <a:cubicBezTo>
                  <a:pt x="7528695" y="1638046"/>
                  <a:pt x="7528695" y="1612158"/>
                  <a:pt x="7510820" y="1607451"/>
                </a:cubicBezTo>
                <a:cubicBezTo>
                  <a:pt x="7486985" y="1605097"/>
                  <a:pt x="7484006" y="1621572"/>
                  <a:pt x="7472088" y="1630986"/>
                </a:cubicBezTo>
                <a:cubicBezTo>
                  <a:pt x="7469109" y="1638046"/>
                  <a:pt x="7469109" y="1647461"/>
                  <a:pt x="7484006" y="1649813"/>
                </a:cubicBezTo>
                <a:cubicBezTo>
                  <a:pt x="7498902" y="1654521"/>
                  <a:pt x="7516778" y="1656875"/>
                  <a:pt x="7534655" y="1661582"/>
                </a:cubicBezTo>
                <a:cubicBezTo>
                  <a:pt x="7540612" y="1661582"/>
                  <a:pt x="7546570" y="1661582"/>
                  <a:pt x="7552530" y="1661582"/>
                </a:cubicBezTo>
                <a:cubicBezTo>
                  <a:pt x="7555509" y="1663935"/>
                  <a:pt x="7561468" y="1663935"/>
                  <a:pt x="7564447" y="1663935"/>
                </a:cubicBezTo>
                <a:cubicBezTo>
                  <a:pt x="7564447" y="1661582"/>
                  <a:pt x="7564447" y="1656875"/>
                  <a:pt x="7561468" y="1654521"/>
                </a:cubicBezTo>
                <a:cubicBezTo>
                  <a:pt x="7561468" y="1645107"/>
                  <a:pt x="7540612" y="1642753"/>
                  <a:pt x="7555509" y="1630986"/>
                </a:cubicBezTo>
                <a:cubicBezTo>
                  <a:pt x="7567426" y="1635693"/>
                  <a:pt x="7576365" y="1642753"/>
                  <a:pt x="7588281" y="1649813"/>
                </a:cubicBezTo>
                <a:cubicBezTo>
                  <a:pt x="7600198" y="1659228"/>
                  <a:pt x="7606158" y="1685117"/>
                  <a:pt x="7627012" y="1670996"/>
                </a:cubicBezTo>
                <a:cubicBezTo>
                  <a:pt x="7656805" y="1654521"/>
                  <a:pt x="7635950" y="1635693"/>
                  <a:pt x="7618075" y="1621572"/>
                </a:cubicBezTo>
                <a:cubicBezTo>
                  <a:pt x="7618075" y="1619218"/>
                  <a:pt x="7615094" y="1619218"/>
                  <a:pt x="7615094" y="1619218"/>
                </a:cubicBezTo>
                <a:cubicBezTo>
                  <a:pt x="7615094" y="1616864"/>
                  <a:pt x="7615094" y="1614511"/>
                  <a:pt x="7615094" y="1612158"/>
                </a:cubicBezTo>
                <a:cubicBezTo>
                  <a:pt x="7624033" y="1612158"/>
                  <a:pt x="7632971" y="1612158"/>
                  <a:pt x="7638929" y="1612158"/>
                </a:cubicBezTo>
                <a:cubicBezTo>
                  <a:pt x="7641908" y="1605097"/>
                  <a:pt x="7641908" y="1598037"/>
                  <a:pt x="7641908" y="1593329"/>
                </a:cubicBezTo>
                <a:cubicBezTo>
                  <a:pt x="7641908" y="1565087"/>
                  <a:pt x="7629991" y="1543906"/>
                  <a:pt x="7603179" y="1527431"/>
                </a:cubicBezTo>
                <a:close/>
                <a:moveTo>
                  <a:pt x="6411458" y="1520371"/>
                </a:moveTo>
                <a:cubicBezTo>
                  <a:pt x="6408479" y="1525078"/>
                  <a:pt x="6402519" y="1529784"/>
                  <a:pt x="6399540" y="1534492"/>
                </a:cubicBezTo>
                <a:cubicBezTo>
                  <a:pt x="6402519" y="1541552"/>
                  <a:pt x="6405498" y="1548613"/>
                  <a:pt x="6411458" y="1555673"/>
                </a:cubicBezTo>
                <a:cubicBezTo>
                  <a:pt x="6420395" y="1555673"/>
                  <a:pt x="6423375" y="1560381"/>
                  <a:pt x="6423375" y="1567441"/>
                </a:cubicBezTo>
                <a:cubicBezTo>
                  <a:pt x="6435291" y="1572148"/>
                  <a:pt x="6447208" y="1576856"/>
                  <a:pt x="6459126" y="1581562"/>
                </a:cubicBezTo>
                <a:cubicBezTo>
                  <a:pt x="6488919" y="1574502"/>
                  <a:pt x="6518711" y="1565087"/>
                  <a:pt x="6527650" y="1539199"/>
                </a:cubicBezTo>
                <a:cubicBezTo>
                  <a:pt x="6500836" y="1534492"/>
                  <a:pt x="6477001" y="1529784"/>
                  <a:pt x="6450189" y="1525078"/>
                </a:cubicBezTo>
                <a:cubicBezTo>
                  <a:pt x="6438271" y="1522724"/>
                  <a:pt x="6423375" y="1520371"/>
                  <a:pt x="6411458" y="1520371"/>
                </a:cubicBezTo>
                <a:close/>
                <a:moveTo>
                  <a:pt x="7463150" y="1414463"/>
                </a:moveTo>
                <a:cubicBezTo>
                  <a:pt x="7460171" y="1423877"/>
                  <a:pt x="7457192" y="1440352"/>
                  <a:pt x="7448254" y="1437998"/>
                </a:cubicBezTo>
                <a:cubicBezTo>
                  <a:pt x="7457192" y="1440352"/>
                  <a:pt x="7460171" y="1426230"/>
                  <a:pt x="7463150" y="1414463"/>
                </a:cubicBezTo>
                <a:close/>
                <a:moveTo>
                  <a:pt x="6935815" y="1383867"/>
                </a:moveTo>
                <a:cubicBezTo>
                  <a:pt x="6923898" y="1383867"/>
                  <a:pt x="6914959" y="1386220"/>
                  <a:pt x="6903042" y="1388574"/>
                </a:cubicBezTo>
                <a:cubicBezTo>
                  <a:pt x="6879207" y="1397988"/>
                  <a:pt x="6855374" y="1407402"/>
                  <a:pt x="6828560" y="1419169"/>
                </a:cubicBezTo>
                <a:cubicBezTo>
                  <a:pt x="6816642" y="1442704"/>
                  <a:pt x="6804725" y="1466239"/>
                  <a:pt x="6795787" y="1487422"/>
                </a:cubicBezTo>
                <a:cubicBezTo>
                  <a:pt x="6765994" y="1572148"/>
                  <a:pt x="6786850" y="1659228"/>
                  <a:pt x="6786850" y="1743955"/>
                </a:cubicBezTo>
                <a:cubicBezTo>
                  <a:pt x="6786850" y="1762782"/>
                  <a:pt x="6804725" y="1758076"/>
                  <a:pt x="6816642" y="1762782"/>
                </a:cubicBezTo>
                <a:cubicBezTo>
                  <a:pt x="6760036" y="1863984"/>
                  <a:pt x="6798767" y="1969891"/>
                  <a:pt x="6798767" y="2075800"/>
                </a:cubicBezTo>
                <a:cubicBezTo>
                  <a:pt x="6798767" y="2122870"/>
                  <a:pt x="6804725" y="2169940"/>
                  <a:pt x="6810684" y="2214657"/>
                </a:cubicBezTo>
                <a:cubicBezTo>
                  <a:pt x="6798767" y="2240546"/>
                  <a:pt x="6810684" y="2264081"/>
                  <a:pt x="6807704" y="2289969"/>
                </a:cubicBezTo>
                <a:cubicBezTo>
                  <a:pt x="6813663" y="2289969"/>
                  <a:pt x="6822600" y="2289969"/>
                  <a:pt x="6831539" y="2289969"/>
                </a:cubicBezTo>
                <a:cubicBezTo>
                  <a:pt x="6861332" y="2249959"/>
                  <a:pt x="6888145" y="2207597"/>
                  <a:pt x="6917938" y="2167587"/>
                </a:cubicBezTo>
                <a:cubicBezTo>
                  <a:pt x="6911980" y="2167587"/>
                  <a:pt x="6906021" y="2167587"/>
                  <a:pt x="6900063" y="2167587"/>
                </a:cubicBezTo>
                <a:cubicBezTo>
                  <a:pt x="6885166" y="2151113"/>
                  <a:pt x="6935815" y="2136992"/>
                  <a:pt x="6903042" y="2120517"/>
                </a:cubicBezTo>
                <a:cubicBezTo>
                  <a:pt x="6909001" y="2108749"/>
                  <a:pt x="6914959" y="2096982"/>
                  <a:pt x="6923898" y="2087568"/>
                </a:cubicBezTo>
                <a:cubicBezTo>
                  <a:pt x="6977525" y="2012255"/>
                  <a:pt x="7034132" y="1939296"/>
                  <a:pt x="7090739" y="1863984"/>
                </a:cubicBezTo>
                <a:cubicBezTo>
                  <a:pt x="7093718" y="1878105"/>
                  <a:pt x="7102656" y="1885165"/>
                  <a:pt x="7117552" y="1885165"/>
                </a:cubicBezTo>
                <a:cubicBezTo>
                  <a:pt x="7150324" y="1882811"/>
                  <a:pt x="7147345" y="1854570"/>
                  <a:pt x="7168200" y="1842803"/>
                </a:cubicBezTo>
                <a:cubicBezTo>
                  <a:pt x="7171179" y="1812206"/>
                  <a:pt x="7212889" y="1793379"/>
                  <a:pt x="7212889" y="1762782"/>
                </a:cubicBezTo>
                <a:cubicBezTo>
                  <a:pt x="7203952" y="1755722"/>
                  <a:pt x="7195013" y="1748661"/>
                  <a:pt x="7186076" y="1743955"/>
                </a:cubicBezTo>
                <a:cubicBezTo>
                  <a:pt x="7227787" y="1703945"/>
                  <a:pt x="7212889" y="1661582"/>
                  <a:pt x="7200973" y="1619218"/>
                </a:cubicBezTo>
                <a:cubicBezTo>
                  <a:pt x="7189055" y="1579208"/>
                  <a:pt x="7159263" y="1546259"/>
                  <a:pt x="7138407" y="1508603"/>
                </a:cubicBezTo>
                <a:cubicBezTo>
                  <a:pt x="7126489" y="1494482"/>
                  <a:pt x="7111593" y="1482714"/>
                  <a:pt x="7096696" y="1468593"/>
                </a:cubicBezTo>
                <a:cubicBezTo>
                  <a:pt x="7069883" y="1440352"/>
                  <a:pt x="7043069" y="1437998"/>
                  <a:pt x="7019236" y="1473300"/>
                </a:cubicBezTo>
                <a:cubicBezTo>
                  <a:pt x="6992422" y="1518017"/>
                  <a:pt x="6968587" y="1562734"/>
                  <a:pt x="6929856" y="1602743"/>
                </a:cubicBezTo>
                <a:cubicBezTo>
                  <a:pt x="6906021" y="1661582"/>
                  <a:pt x="6864311" y="1713358"/>
                  <a:pt x="6816642" y="1762782"/>
                </a:cubicBezTo>
                <a:cubicBezTo>
                  <a:pt x="6825581" y="1699238"/>
                  <a:pt x="6879207" y="1654521"/>
                  <a:pt x="6911980" y="1602743"/>
                </a:cubicBezTo>
                <a:cubicBezTo>
                  <a:pt x="6941773" y="1550967"/>
                  <a:pt x="6971566" y="1501543"/>
                  <a:pt x="7013276" y="1456825"/>
                </a:cubicBezTo>
                <a:cubicBezTo>
                  <a:pt x="7019236" y="1445058"/>
                  <a:pt x="7022214" y="1433290"/>
                  <a:pt x="7028172" y="1423877"/>
                </a:cubicBezTo>
                <a:cubicBezTo>
                  <a:pt x="7025193" y="1419169"/>
                  <a:pt x="7022214" y="1416817"/>
                  <a:pt x="7022214" y="1412109"/>
                </a:cubicBezTo>
                <a:cubicBezTo>
                  <a:pt x="7016255" y="1409755"/>
                  <a:pt x="7013276" y="1407402"/>
                  <a:pt x="7010297" y="1402695"/>
                </a:cubicBezTo>
                <a:cubicBezTo>
                  <a:pt x="6980504" y="1405048"/>
                  <a:pt x="6965608" y="1379160"/>
                  <a:pt x="6935815" y="1383867"/>
                </a:cubicBezTo>
                <a:close/>
                <a:moveTo>
                  <a:pt x="9402676" y="1381513"/>
                </a:moveTo>
                <a:cubicBezTo>
                  <a:pt x="9369904" y="1397988"/>
                  <a:pt x="9322234" y="1372099"/>
                  <a:pt x="9295420" y="1402695"/>
                </a:cubicBezTo>
                <a:cubicBezTo>
                  <a:pt x="9304359" y="1421523"/>
                  <a:pt x="9322234" y="1430937"/>
                  <a:pt x="9346069" y="1433290"/>
                </a:cubicBezTo>
                <a:cubicBezTo>
                  <a:pt x="9369904" y="1428584"/>
                  <a:pt x="9387779" y="1416817"/>
                  <a:pt x="9402676" y="1405048"/>
                </a:cubicBezTo>
                <a:cubicBezTo>
                  <a:pt x="9402676" y="1397988"/>
                  <a:pt x="9402676" y="1390928"/>
                  <a:pt x="9402676" y="1381513"/>
                </a:cubicBezTo>
                <a:close/>
                <a:moveTo>
                  <a:pt x="8961739" y="1355624"/>
                </a:moveTo>
                <a:cubicBezTo>
                  <a:pt x="8949823" y="1367393"/>
                  <a:pt x="8937905" y="1376807"/>
                  <a:pt x="8925988" y="1386220"/>
                </a:cubicBezTo>
                <a:cubicBezTo>
                  <a:pt x="8928967" y="1402695"/>
                  <a:pt x="8946842" y="1423877"/>
                  <a:pt x="8923009" y="1440352"/>
                </a:cubicBezTo>
                <a:cubicBezTo>
                  <a:pt x="8923009" y="1456825"/>
                  <a:pt x="8925988" y="1473300"/>
                  <a:pt x="8928967" y="1487422"/>
                </a:cubicBezTo>
                <a:cubicBezTo>
                  <a:pt x="8946842" y="1478008"/>
                  <a:pt x="8931946" y="1442704"/>
                  <a:pt x="8973656" y="1449765"/>
                </a:cubicBezTo>
                <a:cubicBezTo>
                  <a:pt x="8994512" y="1430937"/>
                  <a:pt x="8982594" y="1412109"/>
                  <a:pt x="8976635" y="1393280"/>
                </a:cubicBezTo>
                <a:cubicBezTo>
                  <a:pt x="8973656" y="1381513"/>
                  <a:pt x="8979615" y="1365039"/>
                  <a:pt x="8961739" y="1355624"/>
                </a:cubicBezTo>
                <a:close/>
                <a:moveTo>
                  <a:pt x="10689734" y="1317969"/>
                </a:moveTo>
                <a:cubicBezTo>
                  <a:pt x="10668878" y="1325029"/>
                  <a:pt x="10651003" y="1334443"/>
                  <a:pt x="10621210" y="1348564"/>
                </a:cubicBezTo>
                <a:cubicBezTo>
                  <a:pt x="10653982" y="1353271"/>
                  <a:pt x="10674838" y="1372099"/>
                  <a:pt x="10695692" y="1346210"/>
                </a:cubicBezTo>
                <a:cubicBezTo>
                  <a:pt x="10698671" y="1343856"/>
                  <a:pt x="10704631" y="1339150"/>
                  <a:pt x="10710589" y="1336796"/>
                </a:cubicBezTo>
                <a:cubicBezTo>
                  <a:pt x="10710589" y="1332090"/>
                  <a:pt x="10710589" y="1325029"/>
                  <a:pt x="10710589" y="1320321"/>
                </a:cubicBezTo>
                <a:cubicBezTo>
                  <a:pt x="10701650" y="1317969"/>
                  <a:pt x="10695692" y="1317969"/>
                  <a:pt x="10689734" y="1317969"/>
                </a:cubicBezTo>
                <a:close/>
                <a:moveTo>
                  <a:pt x="9474179" y="1303848"/>
                </a:moveTo>
                <a:cubicBezTo>
                  <a:pt x="9471200" y="1303848"/>
                  <a:pt x="9468221" y="1303848"/>
                  <a:pt x="9468221" y="1306201"/>
                </a:cubicBezTo>
                <a:cubicBezTo>
                  <a:pt x="9468221" y="1308554"/>
                  <a:pt x="9468221" y="1310908"/>
                  <a:pt x="9471200" y="1313261"/>
                </a:cubicBezTo>
                <a:cubicBezTo>
                  <a:pt x="9474179" y="1310908"/>
                  <a:pt x="9477159" y="1308554"/>
                  <a:pt x="9480138" y="1308554"/>
                </a:cubicBezTo>
                <a:cubicBezTo>
                  <a:pt x="9477159" y="1306201"/>
                  <a:pt x="9474179" y="1303848"/>
                  <a:pt x="9474179" y="1303848"/>
                </a:cubicBezTo>
                <a:close/>
                <a:moveTo>
                  <a:pt x="6548691" y="1298331"/>
                </a:moveTo>
                <a:cubicBezTo>
                  <a:pt x="6540312" y="1297228"/>
                  <a:pt x="6540312" y="1312673"/>
                  <a:pt x="6533609" y="1310908"/>
                </a:cubicBezTo>
                <a:cubicBezTo>
                  <a:pt x="6527650" y="1322675"/>
                  <a:pt x="6521692" y="1334443"/>
                  <a:pt x="6515732" y="1346210"/>
                </a:cubicBezTo>
                <a:cubicBezTo>
                  <a:pt x="6509774" y="1362685"/>
                  <a:pt x="6533609" y="1369745"/>
                  <a:pt x="6533609" y="1386220"/>
                </a:cubicBezTo>
                <a:cubicBezTo>
                  <a:pt x="6548506" y="1388574"/>
                  <a:pt x="6557443" y="1407402"/>
                  <a:pt x="6578299" y="1402695"/>
                </a:cubicBezTo>
                <a:cubicBezTo>
                  <a:pt x="6578299" y="1400342"/>
                  <a:pt x="6578299" y="1397988"/>
                  <a:pt x="6578299" y="1395634"/>
                </a:cubicBezTo>
                <a:cubicBezTo>
                  <a:pt x="6575320" y="1365039"/>
                  <a:pt x="6587235" y="1334443"/>
                  <a:pt x="6560422" y="1306201"/>
                </a:cubicBezTo>
                <a:cubicBezTo>
                  <a:pt x="6555209" y="1300905"/>
                  <a:pt x="6551485" y="1298698"/>
                  <a:pt x="6548691" y="1298331"/>
                </a:cubicBezTo>
                <a:close/>
                <a:moveTo>
                  <a:pt x="6399540" y="1289726"/>
                </a:moveTo>
                <a:cubicBezTo>
                  <a:pt x="6402519" y="1313261"/>
                  <a:pt x="6384644" y="1329736"/>
                  <a:pt x="6372726" y="1348564"/>
                </a:cubicBezTo>
                <a:cubicBezTo>
                  <a:pt x="6375705" y="1350918"/>
                  <a:pt x="6378684" y="1353271"/>
                  <a:pt x="6378684" y="1355624"/>
                </a:cubicBezTo>
                <a:cubicBezTo>
                  <a:pt x="6408479" y="1355624"/>
                  <a:pt x="6399540" y="1372099"/>
                  <a:pt x="6399540" y="1386220"/>
                </a:cubicBezTo>
                <a:cubicBezTo>
                  <a:pt x="6399540" y="1390928"/>
                  <a:pt x="6399540" y="1397988"/>
                  <a:pt x="6402519" y="1402695"/>
                </a:cubicBezTo>
                <a:cubicBezTo>
                  <a:pt x="6426354" y="1383867"/>
                  <a:pt x="6405498" y="1360331"/>
                  <a:pt x="6417416" y="1339150"/>
                </a:cubicBezTo>
                <a:cubicBezTo>
                  <a:pt x="6408479" y="1325029"/>
                  <a:pt x="6420395" y="1303848"/>
                  <a:pt x="6399540" y="1289726"/>
                </a:cubicBezTo>
                <a:close/>
                <a:moveTo>
                  <a:pt x="6439621" y="1273105"/>
                </a:moveTo>
                <a:cubicBezTo>
                  <a:pt x="6435851" y="1272222"/>
                  <a:pt x="6431568" y="1272663"/>
                  <a:pt x="6426354" y="1275605"/>
                </a:cubicBezTo>
                <a:cubicBezTo>
                  <a:pt x="6426354" y="1292080"/>
                  <a:pt x="6420395" y="1310908"/>
                  <a:pt x="6438271" y="1325029"/>
                </a:cubicBezTo>
                <a:cubicBezTo>
                  <a:pt x="6447208" y="1315615"/>
                  <a:pt x="6459126" y="1306201"/>
                  <a:pt x="6468064" y="1299140"/>
                </a:cubicBezTo>
                <a:cubicBezTo>
                  <a:pt x="6471043" y="1294433"/>
                  <a:pt x="6471043" y="1289726"/>
                  <a:pt x="6471043" y="1285019"/>
                </a:cubicBezTo>
                <a:cubicBezTo>
                  <a:pt x="6457637" y="1290315"/>
                  <a:pt x="6450934" y="1275752"/>
                  <a:pt x="6439621" y="1273105"/>
                </a:cubicBezTo>
                <a:close/>
                <a:moveTo>
                  <a:pt x="9545682" y="1261484"/>
                </a:moveTo>
                <a:cubicBezTo>
                  <a:pt x="9539724" y="1261484"/>
                  <a:pt x="9530785" y="1263838"/>
                  <a:pt x="9521848" y="1263838"/>
                </a:cubicBezTo>
                <a:cubicBezTo>
                  <a:pt x="9474179" y="1289726"/>
                  <a:pt x="9524827" y="1306201"/>
                  <a:pt x="9533766" y="1327383"/>
                </a:cubicBezTo>
                <a:cubicBezTo>
                  <a:pt x="9542703" y="1320321"/>
                  <a:pt x="9554620" y="1317969"/>
                  <a:pt x="9569516" y="1320321"/>
                </a:cubicBezTo>
                <a:cubicBezTo>
                  <a:pt x="9572495" y="1317969"/>
                  <a:pt x="9578455" y="1313261"/>
                  <a:pt x="9581434" y="1308554"/>
                </a:cubicBezTo>
                <a:cubicBezTo>
                  <a:pt x="9584413" y="1306201"/>
                  <a:pt x="9590372" y="1303848"/>
                  <a:pt x="9593351" y="1301494"/>
                </a:cubicBezTo>
                <a:cubicBezTo>
                  <a:pt x="9596330" y="1275605"/>
                  <a:pt x="9560579" y="1275605"/>
                  <a:pt x="9545682" y="1261484"/>
                </a:cubicBezTo>
                <a:close/>
                <a:moveTo>
                  <a:pt x="6637884" y="1205000"/>
                </a:moveTo>
                <a:lnTo>
                  <a:pt x="6622748" y="1208416"/>
                </a:lnTo>
                <a:lnTo>
                  <a:pt x="6617030" y="1207354"/>
                </a:lnTo>
                <a:cubicBezTo>
                  <a:pt x="6617030" y="1233241"/>
                  <a:pt x="6614049" y="1256778"/>
                  <a:pt x="6614049" y="1282665"/>
                </a:cubicBezTo>
                <a:cubicBezTo>
                  <a:pt x="6614049" y="1256778"/>
                  <a:pt x="6617030" y="1233241"/>
                  <a:pt x="6617030" y="1209706"/>
                </a:cubicBezTo>
                <a:lnTo>
                  <a:pt x="6622748" y="1208416"/>
                </a:lnTo>
                <a:lnTo>
                  <a:pt x="6629691" y="1209706"/>
                </a:lnTo>
                <a:cubicBezTo>
                  <a:pt x="6633416" y="1209118"/>
                  <a:pt x="6636395" y="1207354"/>
                  <a:pt x="6637884" y="1205000"/>
                </a:cubicBezTo>
                <a:close/>
                <a:moveTo>
                  <a:pt x="6280368" y="1195586"/>
                </a:moveTo>
                <a:cubicBezTo>
                  <a:pt x="6280368" y="1197939"/>
                  <a:pt x="6280368" y="1197939"/>
                  <a:pt x="6280368" y="1197939"/>
                </a:cubicBezTo>
                <a:cubicBezTo>
                  <a:pt x="6277389" y="1202646"/>
                  <a:pt x="6274410" y="1207354"/>
                  <a:pt x="6271431" y="1214414"/>
                </a:cubicBezTo>
                <a:cubicBezTo>
                  <a:pt x="6283348" y="1216767"/>
                  <a:pt x="6292285" y="1221474"/>
                  <a:pt x="6283348" y="1233241"/>
                </a:cubicBezTo>
                <a:cubicBezTo>
                  <a:pt x="6283348" y="1240303"/>
                  <a:pt x="6283348" y="1247363"/>
                  <a:pt x="6283348" y="1254424"/>
                </a:cubicBezTo>
                <a:cubicBezTo>
                  <a:pt x="6280368" y="1261484"/>
                  <a:pt x="6274410" y="1268545"/>
                  <a:pt x="6271431" y="1275605"/>
                </a:cubicBezTo>
                <a:cubicBezTo>
                  <a:pt x="6271431" y="1289726"/>
                  <a:pt x="6271431" y="1303848"/>
                  <a:pt x="6271431" y="1317969"/>
                </a:cubicBezTo>
                <a:cubicBezTo>
                  <a:pt x="6274410" y="1341504"/>
                  <a:pt x="6250575" y="1374453"/>
                  <a:pt x="6307181" y="1376807"/>
                </a:cubicBezTo>
                <a:cubicBezTo>
                  <a:pt x="6310160" y="1376807"/>
                  <a:pt x="6313141" y="1374453"/>
                  <a:pt x="6316120" y="1376807"/>
                </a:cubicBezTo>
                <a:cubicBezTo>
                  <a:pt x="6316120" y="1372099"/>
                  <a:pt x="6319099" y="1369745"/>
                  <a:pt x="6316120" y="1367393"/>
                </a:cubicBezTo>
                <a:cubicBezTo>
                  <a:pt x="6339955" y="1367393"/>
                  <a:pt x="6354851" y="1357978"/>
                  <a:pt x="6369747" y="1348564"/>
                </a:cubicBezTo>
                <a:cubicBezTo>
                  <a:pt x="6363788" y="1348564"/>
                  <a:pt x="6357830" y="1348564"/>
                  <a:pt x="6351871" y="1348564"/>
                </a:cubicBezTo>
                <a:cubicBezTo>
                  <a:pt x="6360809" y="1332090"/>
                  <a:pt x="6360809" y="1320321"/>
                  <a:pt x="6342934" y="1308554"/>
                </a:cubicBezTo>
                <a:cubicBezTo>
                  <a:pt x="6342934" y="1303848"/>
                  <a:pt x="6339955" y="1292080"/>
                  <a:pt x="6342934" y="1292080"/>
                </a:cubicBezTo>
                <a:cubicBezTo>
                  <a:pt x="6360809" y="1282665"/>
                  <a:pt x="6366768" y="1277959"/>
                  <a:pt x="6360809" y="1261484"/>
                </a:cubicBezTo>
                <a:cubicBezTo>
                  <a:pt x="6357830" y="1249716"/>
                  <a:pt x="6354851" y="1237949"/>
                  <a:pt x="6351871" y="1226181"/>
                </a:cubicBezTo>
                <a:cubicBezTo>
                  <a:pt x="6325058" y="1219121"/>
                  <a:pt x="6310160" y="1195586"/>
                  <a:pt x="6280368" y="1195586"/>
                </a:cubicBezTo>
                <a:close/>
                <a:moveTo>
                  <a:pt x="6879207" y="1044961"/>
                </a:moveTo>
                <a:cubicBezTo>
                  <a:pt x="6885166" y="1059082"/>
                  <a:pt x="6870270" y="1066142"/>
                  <a:pt x="6867291" y="1080263"/>
                </a:cubicBezTo>
                <a:cubicBezTo>
                  <a:pt x="6870270" y="1066142"/>
                  <a:pt x="6885166" y="1059082"/>
                  <a:pt x="6879207" y="1047315"/>
                </a:cubicBezTo>
                <a:cubicBezTo>
                  <a:pt x="6879207" y="1044961"/>
                  <a:pt x="6879207" y="1044961"/>
                  <a:pt x="6879207" y="1044961"/>
                </a:cubicBezTo>
                <a:close/>
                <a:moveTo>
                  <a:pt x="9498013" y="1042607"/>
                </a:moveTo>
                <a:cubicBezTo>
                  <a:pt x="9432468" y="1068496"/>
                  <a:pt x="9372883" y="1101445"/>
                  <a:pt x="9331173" y="1150869"/>
                </a:cubicBezTo>
                <a:cubicBezTo>
                  <a:pt x="9334152" y="1167344"/>
                  <a:pt x="9328194" y="1181465"/>
                  <a:pt x="9316276" y="1195586"/>
                </a:cubicBezTo>
                <a:cubicBezTo>
                  <a:pt x="9313297" y="1221474"/>
                  <a:pt x="9292441" y="1245009"/>
                  <a:pt x="9298401" y="1270898"/>
                </a:cubicBezTo>
                <a:cubicBezTo>
                  <a:pt x="9301380" y="1270898"/>
                  <a:pt x="9301380" y="1270898"/>
                  <a:pt x="9304359" y="1270898"/>
                </a:cubicBezTo>
                <a:cubicBezTo>
                  <a:pt x="9310318" y="1266191"/>
                  <a:pt x="9313297" y="1263838"/>
                  <a:pt x="9316276" y="1261484"/>
                </a:cubicBezTo>
                <a:cubicBezTo>
                  <a:pt x="9322234" y="1259130"/>
                  <a:pt x="9328194" y="1256778"/>
                  <a:pt x="9331173" y="1254424"/>
                </a:cubicBezTo>
                <a:cubicBezTo>
                  <a:pt x="9340111" y="1247363"/>
                  <a:pt x="9349048" y="1242656"/>
                  <a:pt x="9357986" y="1235595"/>
                </a:cubicBezTo>
                <a:cubicBezTo>
                  <a:pt x="9363944" y="1219121"/>
                  <a:pt x="9372883" y="1200292"/>
                  <a:pt x="9378841" y="1181465"/>
                </a:cubicBezTo>
                <a:cubicBezTo>
                  <a:pt x="9381821" y="1167344"/>
                  <a:pt x="9384800" y="1146162"/>
                  <a:pt x="9408635" y="1148515"/>
                </a:cubicBezTo>
                <a:cubicBezTo>
                  <a:pt x="9429489" y="1150869"/>
                  <a:pt x="9423531" y="1172050"/>
                  <a:pt x="9426510" y="1186171"/>
                </a:cubicBezTo>
                <a:cubicBezTo>
                  <a:pt x="9462261" y="1186171"/>
                  <a:pt x="9465242" y="1172050"/>
                  <a:pt x="9459282" y="1146162"/>
                </a:cubicBezTo>
                <a:cubicBezTo>
                  <a:pt x="9459282" y="1136747"/>
                  <a:pt x="9441407" y="1089677"/>
                  <a:pt x="9495034" y="1113212"/>
                </a:cubicBezTo>
                <a:cubicBezTo>
                  <a:pt x="9533766" y="1129687"/>
                  <a:pt x="9563558" y="1117920"/>
                  <a:pt x="9593351" y="1101445"/>
                </a:cubicBezTo>
                <a:cubicBezTo>
                  <a:pt x="9596330" y="1099091"/>
                  <a:pt x="9602290" y="1096738"/>
                  <a:pt x="9605269" y="1094385"/>
                </a:cubicBezTo>
                <a:cubicBezTo>
                  <a:pt x="9605269" y="1089677"/>
                  <a:pt x="9608248" y="1087323"/>
                  <a:pt x="9608248" y="1082617"/>
                </a:cubicBezTo>
                <a:cubicBezTo>
                  <a:pt x="9599309" y="1077910"/>
                  <a:pt x="9587392" y="1073203"/>
                  <a:pt x="9578455" y="1066142"/>
                </a:cubicBezTo>
                <a:cubicBezTo>
                  <a:pt x="9563558" y="1068496"/>
                  <a:pt x="9554620" y="1063788"/>
                  <a:pt x="9545682" y="1056728"/>
                </a:cubicBezTo>
                <a:cubicBezTo>
                  <a:pt x="9530785" y="1052021"/>
                  <a:pt x="9515889" y="1047315"/>
                  <a:pt x="9498013" y="1042607"/>
                </a:cubicBezTo>
                <a:close/>
                <a:moveTo>
                  <a:pt x="11491165" y="924932"/>
                </a:moveTo>
                <a:cubicBezTo>
                  <a:pt x="11437538" y="950821"/>
                  <a:pt x="11386891" y="974356"/>
                  <a:pt x="11333263" y="1000243"/>
                </a:cubicBezTo>
                <a:cubicBezTo>
                  <a:pt x="11336242" y="1002597"/>
                  <a:pt x="11339221" y="1007305"/>
                  <a:pt x="11342201" y="1012012"/>
                </a:cubicBezTo>
                <a:cubicBezTo>
                  <a:pt x="11401787" y="997891"/>
                  <a:pt x="11446476" y="962588"/>
                  <a:pt x="11500104" y="939052"/>
                </a:cubicBezTo>
                <a:cubicBezTo>
                  <a:pt x="11497125" y="934346"/>
                  <a:pt x="11494146" y="929638"/>
                  <a:pt x="11491165" y="924932"/>
                </a:cubicBezTo>
                <a:close/>
                <a:moveTo>
                  <a:pt x="11818889" y="762539"/>
                </a:moveTo>
                <a:cubicBezTo>
                  <a:pt x="11789096" y="776660"/>
                  <a:pt x="11759304" y="790782"/>
                  <a:pt x="11729511" y="807255"/>
                </a:cubicBezTo>
                <a:cubicBezTo>
                  <a:pt x="11774200" y="814317"/>
                  <a:pt x="11801014" y="788428"/>
                  <a:pt x="11833786" y="774307"/>
                </a:cubicBezTo>
                <a:cubicBezTo>
                  <a:pt x="11830807" y="769599"/>
                  <a:pt x="11824847" y="767247"/>
                  <a:pt x="11818889" y="762539"/>
                </a:cubicBezTo>
                <a:close/>
                <a:moveTo>
                  <a:pt x="9995557" y="741358"/>
                </a:moveTo>
                <a:cubicBezTo>
                  <a:pt x="9965763" y="736650"/>
                  <a:pt x="9953847" y="757832"/>
                  <a:pt x="9932991" y="764893"/>
                </a:cubicBezTo>
                <a:cubicBezTo>
                  <a:pt x="9938950" y="781367"/>
                  <a:pt x="9947887" y="795488"/>
                  <a:pt x="9953847" y="811963"/>
                </a:cubicBezTo>
                <a:cubicBezTo>
                  <a:pt x="9965763" y="819023"/>
                  <a:pt x="9962784" y="830790"/>
                  <a:pt x="9962784" y="840205"/>
                </a:cubicBezTo>
                <a:cubicBezTo>
                  <a:pt x="9962784" y="873154"/>
                  <a:pt x="9989598" y="861387"/>
                  <a:pt x="10010453" y="856679"/>
                </a:cubicBezTo>
                <a:cubicBezTo>
                  <a:pt x="10004494" y="847265"/>
                  <a:pt x="10013432" y="842558"/>
                  <a:pt x="10016411" y="833144"/>
                </a:cubicBezTo>
                <a:cubicBezTo>
                  <a:pt x="9998536" y="816669"/>
                  <a:pt x="9998536" y="795488"/>
                  <a:pt x="9998536" y="774307"/>
                </a:cubicBezTo>
                <a:cubicBezTo>
                  <a:pt x="9998536" y="771953"/>
                  <a:pt x="9998536" y="767247"/>
                  <a:pt x="9995557" y="764893"/>
                </a:cubicBezTo>
                <a:cubicBezTo>
                  <a:pt x="9989598" y="757832"/>
                  <a:pt x="9989598" y="748418"/>
                  <a:pt x="9995557" y="741358"/>
                </a:cubicBezTo>
                <a:close/>
                <a:moveTo>
                  <a:pt x="7209910" y="651924"/>
                </a:moveTo>
                <a:cubicBezTo>
                  <a:pt x="7183096" y="649570"/>
                  <a:pt x="7162242" y="656631"/>
                  <a:pt x="7141386" y="673105"/>
                </a:cubicBezTo>
                <a:cubicBezTo>
                  <a:pt x="7117552" y="689580"/>
                  <a:pt x="7090739" y="708408"/>
                  <a:pt x="7054986" y="708408"/>
                </a:cubicBezTo>
                <a:cubicBezTo>
                  <a:pt x="7054986" y="720175"/>
                  <a:pt x="7007318" y="734297"/>
                  <a:pt x="7054986" y="746064"/>
                </a:cubicBezTo>
                <a:cubicBezTo>
                  <a:pt x="7105635" y="731943"/>
                  <a:pt x="7144366" y="706055"/>
                  <a:pt x="7189055" y="687226"/>
                </a:cubicBezTo>
                <a:cubicBezTo>
                  <a:pt x="7203952" y="680166"/>
                  <a:pt x="7215869" y="668399"/>
                  <a:pt x="7209910" y="651924"/>
                </a:cubicBezTo>
                <a:close/>
                <a:moveTo>
                  <a:pt x="12122115" y="613733"/>
                </a:moveTo>
                <a:cubicBezTo>
                  <a:pt x="12112000" y="617182"/>
                  <a:pt x="12100060" y="628683"/>
                  <a:pt x="12090005" y="626035"/>
                </a:cubicBezTo>
                <a:cubicBezTo>
                  <a:pt x="12081068" y="635449"/>
                  <a:pt x="12057233" y="635449"/>
                  <a:pt x="12054254" y="654278"/>
                </a:cubicBezTo>
                <a:cubicBezTo>
                  <a:pt x="12081068" y="663691"/>
                  <a:pt x="12095964" y="644864"/>
                  <a:pt x="12116819" y="640156"/>
                </a:cubicBezTo>
                <a:cubicBezTo>
                  <a:pt x="12122778" y="637803"/>
                  <a:pt x="12128736" y="635449"/>
                  <a:pt x="12131715" y="633095"/>
                </a:cubicBezTo>
                <a:cubicBezTo>
                  <a:pt x="12134695" y="630743"/>
                  <a:pt x="12137674" y="630743"/>
                  <a:pt x="12140653" y="630743"/>
                </a:cubicBezTo>
                <a:cubicBezTo>
                  <a:pt x="12138418" y="620739"/>
                  <a:pt x="12135254" y="615738"/>
                  <a:pt x="12131483" y="613790"/>
                </a:cubicBezTo>
                <a:cubicBezTo>
                  <a:pt x="12128655" y="612328"/>
                  <a:pt x="12125486" y="612583"/>
                  <a:pt x="12122115" y="613733"/>
                </a:cubicBezTo>
                <a:close/>
                <a:moveTo>
                  <a:pt x="9906177" y="604854"/>
                </a:moveTo>
                <a:cubicBezTo>
                  <a:pt x="9861488" y="600146"/>
                  <a:pt x="9831695" y="626035"/>
                  <a:pt x="9795944" y="630743"/>
                </a:cubicBezTo>
                <a:cubicBezTo>
                  <a:pt x="9757213" y="642510"/>
                  <a:pt x="9715503" y="656631"/>
                  <a:pt x="9676772" y="668399"/>
                </a:cubicBezTo>
                <a:cubicBezTo>
                  <a:pt x="9661875" y="677813"/>
                  <a:pt x="9644000" y="684873"/>
                  <a:pt x="9623144" y="680166"/>
                </a:cubicBezTo>
                <a:cubicBezTo>
                  <a:pt x="9596330" y="675459"/>
                  <a:pt x="9581434" y="684873"/>
                  <a:pt x="9581434" y="706055"/>
                </a:cubicBezTo>
                <a:cubicBezTo>
                  <a:pt x="9554620" y="713115"/>
                  <a:pt x="9527806" y="720175"/>
                  <a:pt x="9500992" y="727237"/>
                </a:cubicBezTo>
                <a:cubicBezTo>
                  <a:pt x="9480138" y="741358"/>
                  <a:pt x="9453324" y="748418"/>
                  <a:pt x="9426510" y="753125"/>
                </a:cubicBezTo>
                <a:cubicBezTo>
                  <a:pt x="9423531" y="757832"/>
                  <a:pt x="9417572" y="760185"/>
                  <a:pt x="9414593" y="762539"/>
                </a:cubicBezTo>
                <a:cubicBezTo>
                  <a:pt x="9408635" y="762539"/>
                  <a:pt x="9405655" y="762539"/>
                  <a:pt x="9399697" y="762539"/>
                </a:cubicBezTo>
                <a:cubicBezTo>
                  <a:pt x="9399697" y="764893"/>
                  <a:pt x="9396718" y="767247"/>
                  <a:pt x="9393739" y="767247"/>
                </a:cubicBezTo>
                <a:cubicBezTo>
                  <a:pt x="9390758" y="769599"/>
                  <a:pt x="9390758" y="771953"/>
                  <a:pt x="9387779" y="774307"/>
                </a:cubicBezTo>
                <a:cubicBezTo>
                  <a:pt x="9387779" y="774307"/>
                  <a:pt x="9384800" y="774307"/>
                  <a:pt x="9384800" y="774307"/>
                </a:cubicBezTo>
                <a:cubicBezTo>
                  <a:pt x="9378841" y="774307"/>
                  <a:pt x="9372883" y="774307"/>
                  <a:pt x="9366925" y="774307"/>
                </a:cubicBezTo>
                <a:cubicBezTo>
                  <a:pt x="9360965" y="788428"/>
                  <a:pt x="9337131" y="776660"/>
                  <a:pt x="9331173" y="790782"/>
                </a:cubicBezTo>
                <a:cubicBezTo>
                  <a:pt x="9301380" y="786074"/>
                  <a:pt x="9280524" y="790782"/>
                  <a:pt x="9253710" y="809609"/>
                </a:cubicBezTo>
                <a:cubicBezTo>
                  <a:pt x="9220938" y="830790"/>
                  <a:pt x="9170290" y="835498"/>
                  <a:pt x="9128579" y="849619"/>
                </a:cubicBezTo>
                <a:cubicBezTo>
                  <a:pt x="9128579" y="851973"/>
                  <a:pt x="9128579" y="851973"/>
                  <a:pt x="9125600" y="854326"/>
                </a:cubicBezTo>
                <a:cubicBezTo>
                  <a:pt x="9098787" y="861387"/>
                  <a:pt x="9071973" y="870801"/>
                  <a:pt x="9045159" y="877861"/>
                </a:cubicBezTo>
                <a:cubicBezTo>
                  <a:pt x="9042180" y="877861"/>
                  <a:pt x="9036222" y="877861"/>
                  <a:pt x="9033243" y="877861"/>
                </a:cubicBezTo>
                <a:cubicBezTo>
                  <a:pt x="9009408" y="887276"/>
                  <a:pt x="8970677" y="875508"/>
                  <a:pt x="8961739" y="906103"/>
                </a:cubicBezTo>
                <a:cubicBezTo>
                  <a:pt x="8943863" y="910811"/>
                  <a:pt x="8923009" y="915517"/>
                  <a:pt x="8905132" y="920224"/>
                </a:cubicBezTo>
                <a:cubicBezTo>
                  <a:pt x="8905132" y="920224"/>
                  <a:pt x="8905132" y="922578"/>
                  <a:pt x="8902153" y="924932"/>
                </a:cubicBezTo>
                <a:cubicBezTo>
                  <a:pt x="8896195" y="924932"/>
                  <a:pt x="8887257" y="927284"/>
                  <a:pt x="8881299" y="927284"/>
                </a:cubicBezTo>
                <a:cubicBezTo>
                  <a:pt x="8875339" y="929638"/>
                  <a:pt x="8872360" y="929638"/>
                  <a:pt x="8866402" y="931992"/>
                </a:cubicBezTo>
                <a:cubicBezTo>
                  <a:pt x="8851504" y="939052"/>
                  <a:pt x="8836608" y="946113"/>
                  <a:pt x="8818733" y="953173"/>
                </a:cubicBezTo>
                <a:cubicBezTo>
                  <a:pt x="8756168" y="960234"/>
                  <a:pt x="8702540" y="986123"/>
                  <a:pt x="8639974" y="1000243"/>
                </a:cubicBezTo>
                <a:cubicBezTo>
                  <a:pt x="8639974" y="1000243"/>
                  <a:pt x="8639974" y="1002597"/>
                  <a:pt x="8636995" y="1004951"/>
                </a:cubicBezTo>
                <a:cubicBezTo>
                  <a:pt x="8604223" y="1012012"/>
                  <a:pt x="8571450" y="1021426"/>
                  <a:pt x="8535699" y="1028486"/>
                </a:cubicBezTo>
                <a:cubicBezTo>
                  <a:pt x="8535699" y="1030840"/>
                  <a:pt x="8532719" y="1033193"/>
                  <a:pt x="8532719" y="1035547"/>
                </a:cubicBezTo>
                <a:cubicBezTo>
                  <a:pt x="8455258" y="1040253"/>
                  <a:pt x="8395672" y="1084971"/>
                  <a:pt x="8318210" y="1092031"/>
                </a:cubicBezTo>
                <a:cubicBezTo>
                  <a:pt x="8315231" y="1096738"/>
                  <a:pt x="8309272" y="1099091"/>
                  <a:pt x="8306293" y="1101445"/>
                </a:cubicBezTo>
                <a:cubicBezTo>
                  <a:pt x="8294375" y="1101445"/>
                  <a:pt x="8282458" y="1103798"/>
                  <a:pt x="8270542" y="1103798"/>
                </a:cubicBezTo>
                <a:cubicBezTo>
                  <a:pt x="8273521" y="1106152"/>
                  <a:pt x="8273521" y="1106152"/>
                  <a:pt x="8273521" y="1106152"/>
                </a:cubicBezTo>
                <a:cubicBezTo>
                  <a:pt x="8273521" y="1108506"/>
                  <a:pt x="8273521" y="1108506"/>
                  <a:pt x="8273521" y="1108506"/>
                </a:cubicBezTo>
                <a:cubicBezTo>
                  <a:pt x="8240748" y="1092031"/>
                  <a:pt x="8240748" y="1124980"/>
                  <a:pt x="8219893" y="1127334"/>
                </a:cubicBezTo>
                <a:cubicBezTo>
                  <a:pt x="8216914" y="1127334"/>
                  <a:pt x="8213935" y="1129687"/>
                  <a:pt x="8210955" y="1132041"/>
                </a:cubicBezTo>
                <a:cubicBezTo>
                  <a:pt x="8210955" y="1129687"/>
                  <a:pt x="8210955" y="1129687"/>
                  <a:pt x="8210955" y="1129687"/>
                </a:cubicBezTo>
                <a:cubicBezTo>
                  <a:pt x="8213935" y="1127334"/>
                  <a:pt x="8213935" y="1127334"/>
                  <a:pt x="8213935" y="1127334"/>
                </a:cubicBezTo>
                <a:cubicBezTo>
                  <a:pt x="8204997" y="1129687"/>
                  <a:pt x="8196059" y="1132041"/>
                  <a:pt x="8187122" y="1134395"/>
                </a:cubicBezTo>
                <a:cubicBezTo>
                  <a:pt x="8184141" y="1136747"/>
                  <a:pt x="8178183" y="1139101"/>
                  <a:pt x="8175204" y="1141455"/>
                </a:cubicBezTo>
                <a:cubicBezTo>
                  <a:pt x="8154348" y="1143809"/>
                  <a:pt x="8136473" y="1146162"/>
                  <a:pt x="8115617" y="1150869"/>
                </a:cubicBezTo>
                <a:cubicBezTo>
                  <a:pt x="8106680" y="1160282"/>
                  <a:pt x="8094763" y="1160282"/>
                  <a:pt x="8079866" y="1157930"/>
                </a:cubicBezTo>
                <a:cubicBezTo>
                  <a:pt x="8067949" y="1174404"/>
                  <a:pt x="8056031" y="1160282"/>
                  <a:pt x="8044114" y="1157930"/>
                </a:cubicBezTo>
                <a:cubicBezTo>
                  <a:pt x="8032197" y="1167344"/>
                  <a:pt x="8026239" y="1183817"/>
                  <a:pt x="8008363" y="1188525"/>
                </a:cubicBezTo>
                <a:cubicBezTo>
                  <a:pt x="8002404" y="1188525"/>
                  <a:pt x="7993467" y="1188525"/>
                  <a:pt x="7984528" y="1190879"/>
                </a:cubicBezTo>
                <a:cubicBezTo>
                  <a:pt x="7981549" y="1188525"/>
                  <a:pt x="7978570" y="1188525"/>
                  <a:pt x="7972611" y="1188525"/>
                </a:cubicBezTo>
                <a:cubicBezTo>
                  <a:pt x="7969632" y="1190879"/>
                  <a:pt x="7963674" y="1193232"/>
                  <a:pt x="7960694" y="1197939"/>
                </a:cubicBezTo>
                <a:cubicBezTo>
                  <a:pt x="7933880" y="1200292"/>
                  <a:pt x="7886212" y="1212060"/>
                  <a:pt x="7889191" y="1216767"/>
                </a:cubicBezTo>
                <a:cubicBezTo>
                  <a:pt x="7918983" y="1254424"/>
                  <a:pt x="7856419" y="1256778"/>
                  <a:pt x="7853440" y="1280313"/>
                </a:cubicBezTo>
                <a:cubicBezTo>
                  <a:pt x="7916004" y="1308554"/>
                  <a:pt x="7918983" y="1315615"/>
                  <a:pt x="7865356" y="1353271"/>
                </a:cubicBezTo>
                <a:cubicBezTo>
                  <a:pt x="7859398" y="1357978"/>
                  <a:pt x="7850459" y="1362685"/>
                  <a:pt x="7841522" y="1367393"/>
                </a:cubicBezTo>
                <a:cubicBezTo>
                  <a:pt x="7838543" y="1372099"/>
                  <a:pt x="7835563" y="1379160"/>
                  <a:pt x="7829605" y="1386220"/>
                </a:cubicBezTo>
                <a:cubicBezTo>
                  <a:pt x="7826626" y="1388574"/>
                  <a:pt x="7823646" y="1393280"/>
                  <a:pt x="7820667" y="1395634"/>
                </a:cubicBezTo>
                <a:cubicBezTo>
                  <a:pt x="7820667" y="1407402"/>
                  <a:pt x="7820667" y="1416817"/>
                  <a:pt x="7820667" y="1428584"/>
                </a:cubicBezTo>
                <a:cubicBezTo>
                  <a:pt x="7856419" y="1461533"/>
                  <a:pt x="7826626" y="1499189"/>
                  <a:pt x="7832584" y="1536846"/>
                </a:cubicBezTo>
                <a:cubicBezTo>
                  <a:pt x="7850459" y="1638046"/>
                  <a:pt x="7871315" y="1741601"/>
                  <a:pt x="7865356" y="1847509"/>
                </a:cubicBezTo>
                <a:cubicBezTo>
                  <a:pt x="7868336" y="1863984"/>
                  <a:pt x="7874294" y="1882811"/>
                  <a:pt x="7877273" y="1899286"/>
                </a:cubicBezTo>
                <a:cubicBezTo>
                  <a:pt x="7942818" y="1866337"/>
                  <a:pt x="8002404" y="1826327"/>
                  <a:pt x="8059010" y="1783965"/>
                </a:cubicBezTo>
                <a:cubicBezTo>
                  <a:pt x="8070928" y="1779257"/>
                  <a:pt x="8085824" y="1774550"/>
                  <a:pt x="8091784" y="1762782"/>
                </a:cubicBezTo>
                <a:cubicBezTo>
                  <a:pt x="8151369" y="1725126"/>
                  <a:pt x="8210955" y="1687470"/>
                  <a:pt x="8270542" y="1649813"/>
                </a:cubicBezTo>
                <a:cubicBezTo>
                  <a:pt x="8288417" y="1645107"/>
                  <a:pt x="8297356" y="1633339"/>
                  <a:pt x="8309272" y="1623926"/>
                </a:cubicBezTo>
                <a:cubicBezTo>
                  <a:pt x="8327149" y="1621572"/>
                  <a:pt x="8336086" y="1609804"/>
                  <a:pt x="8348003" y="1600391"/>
                </a:cubicBezTo>
                <a:cubicBezTo>
                  <a:pt x="8374817" y="1588622"/>
                  <a:pt x="8398651" y="1576856"/>
                  <a:pt x="8416527" y="1558027"/>
                </a:cubicBezTo>
                <a:cubicBezTo>
                  <a:pt x="8482072" y="1518017"/>
                  <a:pt x="8547617" y="1480360"/>
                  <a:pt x="8607202" y="1435644"/>
                </a:cubicBezTo>
                <a:cubicBezTo>
                  <a:pt x="8651892" y="1414463"/>
                  <a:pt x="8690623" y="1390928"/>
                  <a:pt x="8726374" y="1360331"/>
                </a:cubicBezTo>
                <a:cubicBezTo>
                  <a:pt x="8759147" y="1343856"/>
                  <a:pt x="8791919" y="1325029"/>
                  <a:pt x="8818733" y="1301494"/>
                </a:cubicBezTo>
                <a:cubicBezTo>
                  <a:pt x="8848525" y="1289726"/>
                  <a:pt x="8872360" y="1275605"/>
                  <a:pt x="8893215" y="1254424"/>
                </a:cubicBezTo>
                <a:cubicBezTo>
                  <a:pt x="8902153" y="1247363"/>
                  <a:pt x="8911091" y="1242656"/>
                  <a:pt x="8920028" y="1235595"/>
                </a:cubicBezTo>
                <a:cubicBezTo>
                  <a:pt x="8925988" y="1230889"/>
                  <a:pt x="8931946" y="1223828"/>
                  <a:pt x="8937905" y="1216767"/>
                </a:cubicBezTo>
                <a:cubicBezTo>
                  <a:pt x="8943863" y="1216767"/>
                  <a:pt x="8946842" y="1216767"/>
                  <a:pt x="8949823" y="1214414"/>
                </a:cubicBezTo>
                <a:cubicBezTo>
                  <a:pt x="8982594" y="1207354"/>
                  <a:pt x="9003449" y="1188525"/>
                  <a:pt x="9024305" y="1169697"/>
                </a:cubicBezTo>
                <a:cubicBezTo>
                  <a:pt x="9057076" y="1160282"/>
                  <a:pt x="9080911" y="1139101"/>
                  <a:pt x="9104746" y="1120274"/>
                </a:cubicBezTo>
                <a:cubicBezTo>
                  <a:pt x="9104746" y="1117920"/>
                  <a:pt x="9104746" y="1117920"/>
                  <a:pt x="9104746" y="1117920"/>
                </a:cubicBezTo>
                <a:cubicBezTo>
                  <a:pt x="9113683" y="1113212"/>
                  <a:pt x="9122621" y="1108506"/>
                  <a:pt x="9128579" y="1103798"/>
                </a:cubicBezTo>
                <a:cubicBezTo>
                  <a:pt x="9155393" y="1096738"/>
                  <a:pt x="9170290" y="1077910"/>
                  <a:pt x="9191145" y="1066142"/>
                </a:cubicBezTo>
                <a:cubicBezTo>
                  <a:pt x="9268608" y="1016718"/>
                  <a:pt x="9349048" y="964941"/>
                  <a:pt x="9426510" y="915517"/>
                </a:cubicBezTo>
                <a:cubicBezTo>
                  <a:pt x="9489075" y="884922"/>
                  <a:pt x="9542703" y="844912"/>
                  <a:pt x="9596330" y="809609"/>
                </a:cubicBezTo>
                <a:cubicBezTo>
                  <a:pt x="9691668" y="748418"/>
                  <a:pt x="9789985" y="689580"/>
                  <a:pt x="9885323" y="628389"/>
                </a:cubicBezTo>
                <a:cubicBezTo>
                  <a:pt x="9891281" y="621328"/>
                  <a:pt x="9897240" y="614268"/>
                  <a:pt x="9906177" y="604854"/>
                </a:cubicBezTo>
                <a:close/>
                <a:moveTo>
                  <a:pt x="7388668" y="548369"/>
                </a:moveTo>
                <a:cubicBezTo>
                  <a:pt x="7341000" y="578965"/>
                  <a:pt x="7278434" y="595440"/>
                  <a:pt x="7257579" y="647216"/>
                </a:cubicBezTo>
                <a:cubicBezTo>
                  <a:pt x="7293330" y="635449"/>
                  <a:pt x="7329082" y="626035"/>
                  <a:pt x="7352917" y="602500"/>
                </a:cubicBezTo>
                <a:cubicBezTo>
                  <a:pt x="7355896" y="586025"/>
                  <a:pt x="7373772" y="586025"/>
                  <a:pt x="7388668" y="586025"/>
                </a:cubicBezTo>
                <a:cubicBezTo>
                  <a:pt x="7391647" y="583672"/>
                  <a:pt x="7391647" y="581319"/>
                  <a:pt x="7391647" y="578965"/>
                </a:cubicBezTo>
                <a:cubicBezTo>
                  <a:pt x="7391647" y="569551"/>
                  <a:pt x="7388668" y="557784"/>
                  <a:pt x="7388668" y="548369"/>
                </a:cubicBezTo>
                <a:close/>
                <a:moveTo>
                  <a:pt x="7460171" y="473057"/>
                </a:moveTo>
                <a:cubicBezTo>
                  <a:pt x="7457192" y="480117"/>
                  <a:pt x="7448254" y="482471"/>
                  <a:pt x="7436338" y="482471"/>
                </a:cubicBezTo>
                <a:cubicBezTo>
                  <a:pt x="7442296" y="475410"/>
                  <a:pt x="7451234" y="470704"/>
                  <a:pt x="7460171" y="473057"/>
                </a:cubicBezTo>
                <a:close/>
                <a:moveTo>
                  <a:pt x="10696810" y="298308"/>
                </a:moveTo>
                <a:cubicBezTo>
                  <a:pt x="10695692" y="298308"/>
                  <a:pt x="10694202" y="300074"/>
                  <a:pt x="10692713" y="303603"/>
                </a:cubicBezTo>
                <a:cubicBezTo>
                  <a:pt x="10686754" y="305957"/>
                  <a:pt x="10683775" y="308311"/>
                  <a:pt x="10677817" y="310665"/>
                </a:cubicBezTo>
                <a:cubicBezTo>
                  <a:pt x="10662920" y="313018"/>
                  <a:pt x="10651003" y="320078"/>
                  <a:pt x="10645045" y="331846"/>
                </a:cubicBezTo>
                <a:cubicBezTo>
                  <a:pt x="10639086" y="334200"/>
                  <a:pt x="10636107" y="336553"/>
                  <a:pt x="10630147" y="338906"/>
                </a:cubicBezTo>
                <a:cubicBezTo>
                  <a:pt x="10585458" y="357735"/>
                  <a:pt x="10543748" y="383623"/>
                  <a:pt x="10510976" y="414218"/>
                </a:cubicBezTo>
                <a:cubicBezTo>
                  <a:pt x="10499059" y="418926"/>
                  <a:pt x="10496080" y="425986"/>
                  <a:pt x="10496080" y="435401"/>
                </a:cubicBezTo>
                <a:cubicBezTo>
                  <a:pt x="10507997" y="451875"/>
                  <a:pt x="10481183" y="458936"/>
                  <a:pt x="10481183" y="470704"/>
                </a:cubicBezTo>
                <a:cubicBezTo>
                  <a:pt x="10475224" y="487177"/>
                  <a:pt x="10460327" y="501299"/>
                  <a:pt x="10442452" y="510712"/>
                </a:cubicBezTo>
                <a:cubicBezTo>
                  <a:pt x="10457348" y="527187"/>
                  <a:pt x="10451389" y="541309"/>
                  <a:pt x="10442452" y="555430"/>
                </a:cubicBezTo>
                <a:cubicBezTo>
                  <a:pt x="10436493" y="569551"/>
                  <a:pt x="10433514" y="581319"/>
                  <a:pt x="10430535" y="593086"/>
                </a:cubicBezTo>
                <a:cubicBezTo>
                  <a:pt x="10481183" y="571904"/>
                  <a:pt x="10525872" y="550722"/>
                  <a:pt x="10543748" y="501299"/>
                </a:cubicBezTo>
                <a:cubicBezTo>
                  <a:pt x="10549707" y="482471"/>
                  <a:pt x="10567583" y="465996"/>
                  <a:pt x="10591417" y="454229"/>
                </a:cubicBezTo>
                <a:cubicBezTo>
                  <a:pt x="10576521" y="454229"/>
                  <a:pt x="10561625" y="456582"/>
                  <a:pt x="10564604" y="437753"/>
                </a:cubicBezTo>
                <a:cubicBezTo>
                  <a:pt x="10573541" y="433047"/>
                  <a:pt x="10585458" y="430693"/>
                  <a:pt x="10594396" y="425986"/>
                </a:cubicBezTo>
                <a:cubicBezTo>
                  <a:pt x="10594396" y="435401"/>
                  <a:pt x="10594396" y="444815"/>
                  <a:pt x="10594396" y="451875"/>
                </a:cubicBezTo>
                <a:cubicBezTo>
                  <a:pt x="10615251" y="454229"/>
                  <a:pt x="10600354" y="487177"/>
                  <a:pt x="10630147" y="475410"/>
                </a:cubicBezTo>
                <a:cubicBezTo>
                  <a:pt x="10651003" y="468350"/>
                  <a:pt x="10668878" y="456582"/>
                  <a:pt x="10656961" y="433047"/>
                </a:cubicBezTo>
                <a:cubicBezTo>
                  <a:pt x="10651003" y="421280"/>
                  <a:pt x="10659942" y="404805"/>
                  <a:pt x="10642065" y="397745"/>
                </a:cubicBezTo>
                <a:cubicBezTo>
                  <a:pt x="10651003" y="390683"/>
                  <a:pt x="10656961" y="383623"/>
                  <a:pt x="10665899" y="376562"/>
                </a:cubicBezTo>
                <a:cubicBezTo>
                  <a:pt x="10683775" y="385977"/>
                  <a:pt x="10704631" y="385977"/>
                  <a:pt x="10725485" y="381270"/>
                </a:cubicBezTo>
                <a:cubicBezTo>
                  <a:pt x="10734424" y="395391"/>
                  <a:pt x="10743362" y="411866"/>
                  <a:pt x="10770174" y="393037"/>
                </a:cubicBezTo>
                <a:cubicBezTo>
                  <a:pt x="10791030" y="376562"/>
                  <a:pt x="10817844" y="367148"/>
                  <a:pt x="10841679" y="350674"/>
                </a:cubicBezTo>
                <a:cubicBezTo>
                  <a:pt x="10874451" y="327138"/>
                  <a:pt x="10829761" y="336553"/>
                  <a:pt x="10823802" y="329492"/>
                </a:cubicBezTo>
                <a:cubicBezTo>
                  <a:pt x="10805927" y="327138"/>
                  <a:pt x="10788051" y="324786"/>
                  <a:pt x="10773155" y="313018"/>
                </a:cubicBezTo>
                <a:cubicBezTo>
                  <a:pt x="10764216" y="310665"/>
                  <a:pt x="10752299" y="310665"/>
                  <a:pt x="10740381" y="310665"/>
                </a:cubicBezTo>
                <a:cubicBezTo>
                  <a:pt x="10734424" y="305957"/>
                  <a:pt x="10725485" y="303603"/>
                  <a:pt x="10713568" y="305957"/>
                </a:cubicBezTo>
                <a:cubicBezTo>
                  <a:pt x="10710589" y="305957"/>
                  <a:pt x="10704631" y="303603"/>
                  <a:pt x="10698671" y="303603"/>
                </a:cubicBezTo>
                <a:cubicBezTo>
                  <a:pt x="10698671" y="300074"/>
                  <a:pt x="10697926" y="298308"/>
                  <a:pt x="10696810" y="298308"/>
                </a:cubicBezTo>
                <a:close/>
                <a:moveTo>
                  <a:pt x="10248797" y="294189"/>
                </a:moveTo>
                <a:cubicBezTo>
                  <a:pt x="10242839" y="294189"/>
                  <a:pt x="10239859" y="296543"/>
                  <a:pt x="10233901" y="298897"/>
                </a:cubicBezTo>
                <a:cubicBezTo>
                  <a:pt x="10239859" y="303603"/>
                  <a:pt x="10242839" y="308311"/>
                  <a:pt x="10248797" y="310665"/>
                </a:cubicBezTo>
                <a:cubicBezTo>
                  <a:pt x="10248797" y="305957"/>
                  <a:pt x="10248797" y="298897"/>
                  <a:pt x="10248797" y="294189"/>
                </a:cubicBezTo>
                <a:close/>
                <a:moveTo>
                  <a:pt x="10665899" y="263594"/>
                </a:moveTo>
                <a:cubicBezTo>
                  <a:pt x="10665899" y="263594"/>
                  <a:pt x="10668878" y="268301"/>
                  <a:pt x="10668878" y="265947"/>
                </a:cubicBezTo>
                <a:cubicBezTo>
                  <a:pt x="10668878" y="265947"/>
                  <a:pt x="10668878" y="265947"/>
                  <a:pt x="10665899" y="263594"/>
                </a:cubicBezTo>
                <a:close/>
                <a:moveTo>
                  <a:pt x="8142431" y="178868"/>
                </a:moveTo>
                <a:cubicBezTo>
                  <a:pt x="8127534" y="183574"/>
                  <a:pt x="8112638" y="185928"/>
                  <a:pt x="8100721" y="190636"/>
                </a:cubicBezTo>
                <a:cubicBezTo>
                  <a:pt x="8088805" y="209463"/>
                  <a:pt x="8085824" y="225938"/>
                  <a:pt x="8124556" y="225938"/>
                </a:cubicBezTo>
                <a:cubicBezTo>
                  <a:pt x="8136473" y="218877"/>
                  <a:pt x="8148390" y="214171"/>
                  <a:pt x="8160308" y="207109"/>
                </a:cubicBezTo>
                <a:cubicBezTo>
                  <a:pt x="8166266" y="192988"/>
                  <a:pt x="8175204" y="176514"/>
                  <a:pt x="8142431" y="178868"/>
                </a:cubicBezTo>
                <a:close/>
                <a:moveTo>
                  <a:pt x="11434793" y="29566"/>
                </a:moveTo>
                <a:cubicBezTo>
                  <a:pt x="11429346" y="30448"/>
                  <a:pt x="11423386" y="32949"/>
                  <a:pt x="11416683" y="37656"/>
                </a:cubicBezTo>
                <a:cubicBezTo>
                  <a:pt x="11410725" y="44718"/>
                  <a:pt x="11404766" y="49424"/>
                  <a:pt x="11392849" y="49424"/>
                </a:cubicBezTo>
                <a:cubicBezTo>
                  <a:pt x="11392849" y="54131"/>
                  <a:pt x="11389870" y="61192"/>
                  <a:pt x="11389870" y="65899"/>
                </a:cubicBezTo>
                <a:cubicBezTo>
                  <a:pt x="11416683" y="77667"/>
                  <a:pt x="11404766" y="98848"/>
                  <a:pt x="11404766" y="115323"/>
                </a:cubicBezTo>
                <a:cubicBezTo>
                  <a:pt x="11419662" y="117675"/>
                  <a:pt x="11437538" y="120029"/>
                  <a:pt x="11452436" y="124737"/>
                </a:cubicBezTo>
                <a:cubicBezTo>
                  <a:pt x="11464352" y="124737"/>
                  <a:pt x="11479249" y="124737"/>
                  <a:pt x="11491165" y="124737"/>
                </a:cubicBezTo>
                <a:cubicBezTo>
                  <a:pt x="11479249" y="124737"/>
                  <a:pt x="11464352" y="124737"/>
                  <a:pt x="11452436" y="122383"/>
                </a:cubicBezTo>
                <a:cubicBezTo>
                  <a:pt x="11452436" y="110615"/>
                  <a:pt x="11467332" y="103555"/>
                  <a:pt x="11476269" y="96494"/>
                </a:cubicBezTo>
                <a:cubicBezTo>
                  <a:pt x="11476269" y="80020"/>
                  <a:pt x="11476269" y="63545"/>
                  <a:pt x="11476269" y="49424"/>
                </a:cubicBezTo>
                <a:cubicBezTo>
                  <a:pt x="11462863" y="38833"/>
                  <a:pt x="11451131" y="26919"/>
                  <a:pt x="11434793" y="29566"/>
                </a:cubicBezTo>
                <a:close/>
                <a:moveTo>
                  <a:pt x="12161509" y="0"/>
                </a:moveTo>
                <a:cubicBezTo>
                  <a:pt x="12188323" y="0"/>
                  <a:pt x="12194281" y="4708"/>
                  <a:pt x="12191302" y="25889"/>
                </a:cubicBezTo>
                <a:cubicBezTo>
                  <a:pt x="12191302" y="70605"/>
                  <a:pt x="12191302" y="115323"/>
                  <a:pt x="12191302" y="162393"/>
                </a:cubicBezTo>
                <a:cubicBezTo>
                  <a:pt x="12191302" y="181221"/>
                  <a:pt x="12191302" y="200049"/>
                  <a:pt x="12191302" y="218877"/>
                </a:cubicBezTo>
                <a:cubicBezTo>
                  <a:pt x="12191302" y="284776"/>
                  <a:pt x="12191302" y="350674"/>
                  <a:pt x="12191302" y="416572"/>
                </a:cubicBezTo>
                <a:cubicBezTo>
                  <a:pt x="12191302" y="428340"/>
                  <a:pt x="12191302" y="440107"/>
                  <a:pt x="12191302" y="454229"/>
                </a:cubicBezTo>
                <a:cubicBezTo>
                  <a:pt x="12191302" y="482471"/>
                  <a:pt x="12191302" y="510712"/>
                  <a:pt x="12191302" y="538955"/>
                </a:cubicBezTo>
                <a:cubicBezTo>
                  <a:pt x="12191302" y="576611"/>
                  <a:pt x="12191302" y="614268"/>
                  <a:pt x="12191302" y="651924"/>
                </a:cubicBezTo>
                <a:cubicBezTo>
                  <a:pt x="12191302" y="663691"/>
                  <a:pt x="12191302" y="675459"/>
                  <a:pt x="12191302" y="689580"/>
                </a:cubicBezTo>
                <a:cubicBezTo>
                  <a:pt x="12191302" y="739004"/>
                  <a:pt x="12191302" y="788428"/>
                  <a:pt x="12191302" y="840205"/>
                </a:cubicBezTo>
                <a:cubicBezTo>
                  <a:pt x="12191302" y="861387"/>
                  <a:pt x="12191302" y="882568"/>
                  <a:pt x="12191302" y="906103"/>
                </a:cubicBezTo>
                <a:cubicBezTo>
                  <a:pt x="12191302" y="927284"/>
                  <a:pt x="12191302" y="948467"/>
                  <a:pt x="12191302" y="972002"/>
                </a:cubicBezTo>
                <a:cubicBezTo>
                  <a:pt x="12191302" y="1012012"/>
                  <a:pt x="12191302" y="1052021"/>
                  <a:pt x="12191302" y="1094385"/>
                </a:cubicBezTo>
                <a:cubicBezTo>
                  <a:pt x="12191302" y="1150869"/>
                  <a:pt x="12191302" y="1207354"/>
                  <a:pt x="12191302" y="1263838"/>
                </a:cubicBezTo>
                <a:cubicBezTo>
                  <a:pt x="12191302" y="1287373"/>
                  <a:pt x="12191302" y="1313261"/>
                  <a:pt x="12191302" y="1339150"/>
                </a:cubicBezTo>
                <a:cubicBezTo>
                  <a:pt x="12191302" y="1341504"/>
                  <a:pt x="12191302" y="1343856"/>
                  <a:pt x="12191302" y="1348564"/>
                </a:cubicBezTo>
                <a:cubicBezTo>
                  <a:pt x="12191302" y="1357978"/>
                  <a:pt x="12191302" y="1367393"/>
                  <a:pt x="12191302" y="1376807"/>
                </a:cubicBezTo>
                <a:cubicBezTo>
                  <a:pt x="12191302" y="1414463"/>
                  <a:pt x="12191302" y="1452119"/>
                  <a:pt x="12191302" y="1489775"/>
                </a:cubicBezTo>
                <a:cubicBezTo>
                  <a:pt x="12191302" y="1518017"/>
                  <a:pt x="12191302" y="1546259"/>
                  <a:pt x="12191302" y="1574502"/>
                </a:cubicBezTo>
                <a:cubicBezTo>
                  <a:pt x="12191302" y="1607451"/>
                  <a:pt x="12191302" y="1642753"/>
                  <a:pt x="12191302" y="1678056"/>
                </a:cubicBezTo>
                <a:cubicBezTo>
                  <a:pt x="12191302" y="1687470"/>
                  <a:pt x="12191302" y="1696885"/>
                  <a:pt x="12191302" y="1706298"/>
                </a:cubicBezTo>
                <a:cubicBezTo>
                  <a:pt x="12191302" y="1727480"/>
                  <a:pt x="12191302" y="1748661"/>
                  <a:pt x="12191302" y="1772196"/>
                </a:cubicBezTo>
                <a:cubicBezTo>
                  <a:pt x="12191302" y="1802792"/>
                  <a:pt x="12191302" y="1833387"/>
                  <a:pt x="12191302" y="1866337"/>
                </a:cubicBezTo>
                <a:cubicBezTo>
                  <a:pt x="12191302" y="1903994"/>
                  <a:pt x="12191302" y="1941650"/>
                  <a:pt x="12191302" y="1979306"/>
                </a:cubicBezTo>
                <a:cubicBezTo>
                  <a:pt x="12191302" y="2019315"/>
                  <a:pt x="12191302" y="2059325"/>
                  <a:pt x="12191302" y="2101689"/>
                </a:cubicBezTo>
                <a:cubicBezTo>
                  <a:pt x="12191302" y="2113457"/>
                  <a:pt x="12191302" y="2125224"/>
                  <a:pt x="12191302" y="2139346"/>
                </a:cubicBezTo>
                <a:cubicBezTo>
                  <a:pt x="12191302" y="2177000"/>
                  <a:pt x="12191302" y="2214657"/>
                  <a:pt x="12191302" y="2252313"/>
                </a:cubicBezTo>
                <a:cubicBezTo>
                  <a:pt x="12191302" y="2273496"/>
                  <a:pt x="12191302" y="2294677"/>
                  <a:pt x="12191302" y="2318212"/>
                </a:cubicBezTo>
                <a:cubicBezTo>
                  <a:pt x="12191302" y="2329979"/>
                  <a:pt x="12191302" y="2341747"/>
                  <a:pt x="12191302" y="2355868"/>
                </a:cubicBezTo>
                <a:cubicBezTo>
                  <a:pt x="12161509" y="2355868"/>
                  <a:pt x="12140653" y="2372342"/>
                  <a:pt x="12113840" y="2381757"/>
                </a:cubicBezTo>
                <a:cubicBezTo>
                  <a:pt x="11836765" y="2466483"/>
                  <a:pt x="11559689" y="2548856"/>
                  <a:pt x="11285595" y="2635936"/>
                </a:cubicBezTo>
                <a:cubicBezTo>
                  <a:pt x="10993623" y="2725370"/>
                  <a:pt x="10701650" y="2817157"/>
                  <a:pt x="10409680" y="2908944"/>
                </a:cubicBezTo>
                <a:cubicBezTo>
                  <a:pt x="10135584" y="2993671"/>
                  <a:pt x="9861488" y="3085457"/>
                  <a:pt x="9581434" y="3165477"/>
                </a:cubicBezTo>
                <a:cubicBezTo>
                  <a:pt x="9483117" y="3196072"/>
                  <a:pt x="9387779" y="3238436"/>
                  <a:pt x="9286483" y="3259617"/>
                </a:cubicBezTo>
                <a:cubicBezTo>
                  <a:pt x="9271587" y="3269031"/>
                  <a:pt x="9256691" y="3273739"/>
                  <a:pt x="9238814" y="3278445"/>
                </a:cubicBezTo>
                <a:cubicBezTo>
                  <a:pt x="9051118" y="3337284"/>
                  <a:pt x="8863422" y="3398475"/>
                  <a:pt x="8675726" y="3457313"/>
                </a:cubicBezTo>
                <a:cubicBezTo>
                  <a:pt x="8648913" y="3466727"/>
                  <a:pt x="8622099" y="3476140"/>
                  <a:pt x="8592306" y="3485555"/>
                </a:cubicBezTo>
                <a:cubicBezTo>
                  <a:pt x="8571450" y="3487908"/>
                  <a:pt x="8550596" y="3492615"/>
                  <a:pt x="8535699" y="3504383"/>
                </a:cubicBezTo>
                <a:cubicBezTo>
                  <a:pt x="8526761" y="3506737"/>
                  <a:pt x="8517823" y="3509090"/>
                  <a:pt x="8508886" y="3511443"/>
                </a:cubicBezTo>
                <a:cubicBezTo>
                  <a:pt x="8496968" y="3523210"/>
                  <a:pt x="8479093" y="3525564"/>
                  <a:pt x="8473133" y="3542039"/>
                </a:cubicBezTo>
                <a:cubicBezTo>
                  <a:pt x="8517823" y="3563221"/>
                  <a:pt x="8559533" y="3584402"/>
                  <a:pt x="8604223" y="3605584"/>
                </a:cubicBezTo>
                <a:cubicBezTo>
                  <a:pt x="8598264" y="3570282"/>
                  <a:pt x="8604223" y="3542039"/>
                  <a:pt x="8663809" y="3542039"/>
                </a:cubicBezTo>
                <a:cubicBezTo>
                  <a:pt x="8663809" y="3560867"/>
                  <a:pt x="8663809" y="3579696"/>
                  <a:pt x="8663809" y="3598523"/>
                </a:cubicBezTo>
                <a:cubicBezTo>
                  <a:pt x="8660830" y="3610291"/>
                  <a:pt x="8684663" y="3629119"/>
                  <a:pt x="8657850" y="3633826"/>
                </a:cubicBezTo>
                <a:cubicBezTo>
                  <a:pt x="8625078" y="3638533"/>
                  <a:pt x="8583368" y="3645593"/>
                  <a:pt x="8556554" y="3626766"/>
                </a:cubicBezTo>
                <a:cubicBezTo>
                  <a:pt x="8523782" y="3603231"/>
                  <a:pt x="8511865" y="3619706"/>
                  <a:pt x="8493989" y="3636179"/>
                </a:cubicBezTo>
                <a:cubicBezTo>
                  <a:pt x="8470154" y="3687957"/>
                  <a:pt x="8410569" y="3709138"/>
                  <a:pt x="8353962" y="3730321"/>
                </a:cubicBezTo>
                <a:cubicBezTo>
                  <a:pt x="8345024" y="3772683"/>
                  <a:pt x="8303314" y="3796218"/>
                  <a:pt x="8240748" y="3793865"/>
                </a:cubicBezTo>
                <a:cubicBezTo>
                  <a:pt x="8187122" y="3791512"/>
                  <a:pt x="8166266" y="3815047"/>
                  <a:pt x="8163287" y="3852704"/>
                </a:cubicBezTo>
                <a:cubicBezTo>
                  <a:pt x="8163287" y="3864471"/>
                  <a:pt x="8163287" y="3876239"/>
                  <a:pt x="8163287" y="3888006"/>
                </a:cubicBezTo>
                <a:cubicBezTo>
                  <a:pt x="8163287" y="3892712"/>
                  <a:pt x="8163287" y="3895066"/>
                  <a:pt x="8163287" y="3899774"/>
                </a:cubicBezTo>
                <a:cubicBezTo>
                  <a:pt x="8157327" y="3946844"/>
                  <a:pt x="8216914" y="3993914"/>
                  <a:pt x="8160308" y="4040984"/>
                </a:cubicBezTo>
                <a:cubicBezTo>
                  <a:pt x="8160308" y="4043338"/>
                  <a:pt x="8157327" y="4045691"/>
                  <a:pt x="8157327" y="4050398"/>
                </a:cubicBezTo>
                <a:cubicBezTo>
                  <a:pt x="8157327" y="4057459"/>
                  <a:pt x="8160308" y="4066873"/>
                  <a:pt x="8160308" y="4076286"/>
                </a:cubicBezTo>
                <a:cubicBezTo>
                  <a:pt x="8169245" y="4097469"/>
                  <a:pt x="8172225" y="4118650"/>
                  <a:pt x="8175204" y="4139832"/>
                </a:cubicBezTo>
                <a:cubicBezTo>
                  <a:pt x="8184141" y="4191609"/>
                  <a:pt x="8178183" y="4243387"/>
                  <a:pt x="8199038" y="4295163"/>
                </a:cubicBezTo>
                <a:cubicBezTo>
                  <a:pt x="8196059" y="4316346"/>
                  <a:pt x="8196059" y="4339881"/>
                  <a:pt x="8193080" y="4361062"/>
                </a:cubicBezTo>
                <a:cubicBezTo>
                  <a:pt x="8196059" y="4363416"/>
                  <a:pt x="8196059" y="4365770"/>
                  <a:pt x="8196059" y="4370476"/>
                </a:cubicBezTo>
                <a:cubicBezTo>
                  <a:pt x="8196059" y="4382243"/>
                  <a:pt x="8199038" y="4396365"/>
                  <a:pt x="8202018" y="4410486"/>
                </a:cubicBezTo>
                <a:cubicBezTo>
                  <a:pt x="8213935" y="4509334"/>
                  <a:pt x="8222872" y="4610535"/>
                  <a:pt x="8246707" y="4707029"/>
                </a:cubicBezTo>
                <a:cubicBezTo>
                  <a:pt x="8264583" y="4779988"/>
                  <a:pt x="8285438" y="4850593"/>
                  <a:pt x="8294375" y="4925906"/>
                </a:cubicBezTo>
                <a:cubicBezTo>
                  <a:pt x="8315231" y="4968268"/>
                  <a:pt x="8324168" y="5012986"/>
                  <a:pt x="8333107" y="5057702"/>
                </a:cubicBezTo>
                <a:cubicBezTo>
                  <a:pt x="8339066" y="5064763"/>
                  <a:pt x="8342045" y="5074177"/>
                  <a:pt x="8345024" y="5081237"/>
                </a:cubicBezTo>
                <a:cubicBezTo>
                  <a:pt x="8380776" y="5114187"/>
                  <a:pt x="8368859" y="5161257"/>
                  <a:pt x="8404609" y="5196560"/>
                </a:cubicBezTo>
                <a:cubicBezTo>
                  <a:pt x="8440362" y="5210681"/>
                  <a:pt x="8488030" y="5210681"/>
                  <a:pt x="8511865" y="5243630"/>
                </a:cubicBezTo>
                <a:cubicBezTo>
                  <a:pt x="8568471" y="5262459"/>
                  <a:pt x="8622099" y="5283640"/>
                  <a:pt x="8663809" y="5321296"/>
                </a:cubicBezTo>
                <a:cubicBezTo>
                  <a:pt x="8660830" y="5340124"/>
                  <a:pt x="8634016" y="5342478"/>
                  <a:pt x="8625078" y="5356599"/>
                </a:cubicBezTo>
                <a:cubicBezTo>
                  <a:pt x="8705519" y="5375427"/>
                  <a:pt x="8788940" y="5368367"/>
                  <a:pt x="8869381" y="5380134"/>
                </a:cubicBezTo>
                <a:cubicBezTo>
                  <a:pt x="8884278" y="5380134"/>
                  <a:pt x="8899174" y="5377780"/>
                  <a:pt x="8917049" y="5377780"/>
                </a:cubicBezTo>
                <a:cubicBezTo>
                  <a:pt x="8920028" y="5368367"/>
                  <a:pt x="8908112" y="5351891"/>
                  <a:pt x="8934925" y="5356599"/>
                </a:cubicBezTo>
                <a:cubicBezTo>
                  <a:pt x="8937905" y="5318943"/>
                  <a:pt x="8988552" y="5293054"/>
                  <a:pt x="8967698" y="5248338"/>
                </a:cubicBezTo>
                <a:cubicBezTo>
                  <a:pt x="8982594" y="5262459"/>
                  <a:pt x="8979615" y="5288346"/>
                  <a:pt x="9015366" y="5276579"/>
                </a:cubicBezTo>
                <a:cubicBezTo>
                  <a:pt x="9095808" y="5250690"/>
                  <a:pt x="9095808" y="5253044"/>
                  <a:pt x="9083890" y="5184792"/>
                </a:cubicBezTo>
                <a:cubicBezTo>
                  <a:pt x="9080911" y="5165964"/>
                  <a:pt x="9080911" y="5144782"/>
                  <a:pt x="9080911" y="5123601"/>
                </a:cubicBezTo>
                <a:cubicBezTo>
                  <a:pt x="9074953" y="5074177"/>
                  <a:pt x="9066015" y="5022400"/>
                  <a:pt x="9060055" y="4970622"/>
                </a:cubicBezTo>
                <a:cubicBezTo>
                  <a:pt x="9057076" y="4949441"/>
                  <a:pt x="9051118" y="4925906"/>
                  <a:pt x="9048139" y="4902371"/>
                </a:cubicBezTo>
                <a:cubicBezTo>
                  <a:pt x="9042180" y="4885896"/>
                  <a:pt x="9036222" y="4869422"/>
                  <a:pt x="9071973" y="4869422"/>
                </a:cubicBezTo>
                <a:cubicBezTo>
                  <a:pt x="9101766" y="4869422"/>
                  <a:pt x="9116663" y="4871774"/>
                  <a:pt x="9113683" y="4897663"/>
                </a:cubicBezTo>
                <a:cubicBezTo>
                  <a:pt x="9110704" y="4916492"/>
                  <a:pt x="9116663" y="4935319"/>
                  <a:pt x="9116663" y="4954148"/>
                </a:cubicBezTo>
                <a:cubicBezTo>
                  <a:pt x="9119642" y="4970622"/>
                  <a:pt x="9119642" y="4989451"/>
                  <a:pt x="9119642" y="5008278"/>
                </a:cubicBezTo>
                <a:cubicBezTo>
                  <a:pt x="9092829" y="5050642"/>
                  <a:pt x="9095808" y="5088299"/>
                  <a:pt x="9140497" y="5121247"/>
                </a:cubicBezTo>
                <a:cubicBezTo>
                  <a:pt x="9137518" y="5133015"/>
                  <a:pt x="9137518" y="5144782"/>
                  <a:pt x="9131560" y="5154196"/>
                </a:cubicBezTo>
                <a:cubicBezTo>
                  <a:pt x="9107725" y="5208327"/>
                  <a:pt x="9110704" y="5213034"/>
                  <a:pt x="9185188" y="5227155"/>
                </a:cubicBezTo>
                <a:cubicBezTo>
                  <a:pt x="9235835" y="5238923"/>
                  <a:pt x="9286483" y="5243630"/>
                  <a:pt x="9331173" y="5269519"/>
                </a:cubicBezTo>
                <a:cubicBezTo>
                  <a:pt x="9355007" y="5274226"/>
                  <a:pt x="9393739" y="5262459"/>
                  <a:pt x="9399697" y="5283640"/>
                </a:cubicBezTo>
                <a:cubicBezTo>
                  <a:pt x="9405655" y="5328356"/>
                  <a:pt x="9444386" y="5333064"/>
                  <a:pt x="9486096" y="5340124"/>
                </a:cubicBezTo>
                <a:cubicBezTo>
                  <a:pt x="9509931" y="5342478"/>
                  <a:pt x="9536745" y="5335418"/>
                  <a:pt x="9557599" y="5347185"/>
                </a:cubicBezTo>
                <a:cubicBezTo>
                  <a:pt x="9611227" y="5340124"/>
                  <a:pt x="9658896" y="5363659"/>
                  <a:pt x="9709543" y="5373074"/>
                </a:cubicBezTo>
                <a:cubicBezTo>
                  <a:pt x="9742317" y="5377780"/>
                  <a:pt x="9754234" y="5398962"/>
                  <a:pt x="9739336" y="5424850"/>
                </a:cubicBezTo>
                <a:cubicBezTo>
                  <a:pt x="9739336" y="5427204"/>
                  <a:pt x="9739336" y="5429558"/>
                  <a:pt x="9739336" y="5431912"/>
                </a:cubicBezTo>
                <a:cubicBezTo>
                  <a:pt x="9748275" y="5453093"/>
                  <a:pt x="9754234" y="5476628"/>
                  <a:pt x="9748275" y="5500163"/>
                </a:cubicBezTo>
                <a:cubicBezTo>
                  <a:pt x="9757213" y="5504871"/>
                  <a:pt x="9763171" y="5511931"/>
                  <a:pt x="9769131" y="5518992"/>
                </a:cubicBezTo>
                <a:cubicBezTo>
                  <a:pt x="9772110" y="5521344"/>
                  <a:pt x="9772110" y="5523698"/>
                  <a:pt x="9772110" y="5528406"/>
                </a:cubicBezTo>
                <a:cubicBezTo>
                  <a:pt x="9778068" y="5533112"/>
                  <a:pt x="9781047" y="5540173"/>
                  <a:pt x="9787006" y="5544879"/>
                </a:cubicBezTo>
                <a:cubicBezTo>
                  <a:pt x="9798922" y="5547233"/>
                  <a:pt x="9810839" y="5547233"/>
                  <a:pt x="9822757" y="5549587"/>
                </a:cubicBezTo>
                <a:cubicBezTo>
                  <a:pt x="9828716" y="5544879"/>
                  <a:pt x="9837653" y="5540173"/>
                  <a:pt x="9846592" y="5537819"/>
                </a:cubicBezTo>
                <a:cubicBezTo>
                  <a:pt x="9876384" y="5530759"/>
                  <a:pt x="9909158" y="5509577"/>
                  <a:pt x="9938950" y="5537819"/>
                </a:cubicBezTo>
                <a:cubicBezTo>
                  <a:pt x="9935970" y="5566062"/>
                  <a:pt x="9909158" y="5566062"/>
                  <a:pt x="9879363" y="5566062"/>
                </a:cubicBezTo>
                <a:cubicBezTo>
                  <a:pt x="9891281" y="5580183"/>
                  <a:pt x="9915116" y="5570768"/>
                  <a:pt x="9927033" y="5582536"/>
                </a:cubicBezTo>
                <a:cubicBezTo>
                  <a:pt x="9953847" y="5580183"/>
                  <a:pt x="9977680" y="5589597"/>
                  <a:pt x="10001515" y="5573122"/>
                </a:cubicBezTo>
                <a:cubicBezTo>
                  <a:pt x="9989598" y="5551941"/>
                  <a:pt x="9950866" y="5559001"/>
                  <a:pt x="9938950" y="5537819"/>
                </a:cubicBezTo>
                <a:cubicBezTo>
                  <a:pt x="9986619" y="5497809"/>
                  <a:pt x="10052164" y="5514284"/>
                  <a:pt x="10102811" y="5516638"/>
                </a:cubicBezTo>
                <a:cubicBezTo>
                  <a:pt x="10144521" y="5518992"/>
                  <a:pt x="10165377" y="5521344"/>
                  <a:pt x="10177294" y="5486042"/>
                </a:cubicBezTo>
                <a:cubicBezTo>
                  <a:pt x="10189212" y="5450739"/>
                  <a:pt x="10236880" y="5443679"/>
                  <a:pt x="10245818" y="5474274"/>
                </a:cubicBezTo>
                <a:cubicBezTo>
                  <a:pt x="10260715" y="5523698"/>
                  <a:pt x="10305404" y="5511931"/>
                  <a:pt x="10341156" y="5518992"/>
                </a:cubicBezTo>
                <a:cubicBezTo>
                  <a:pt x="10347114" y="5521344"/>
                  <a:pt x="10353072" y="5523698"/>
                  <a:pt x="10356053" y="5528406"/>
                </a:cubicBezTo>
                <a:cubicBezTo>
                  <a:pt x="10359032" y="5528406"/>
                  <a:pt x="10364990" y="5528406"/>
                  <a:pt x="10367969" y="5528406"/>
                </a:cubicBezTo>
                <a:cubicBezTo>
                  <a:pt x="10367969" y="5535466"/>
                  <a:pt x="10367969" y="5542527"/>
                  <a:pt x="10367969" y="5549587"/>
                </a:cubicBezTo>
                <a:cubicBezTo>
                  <a:pt x="10373928" y="5549587"/>
                  <a:pt x="10376907" y="5551941"/>
                  <a:pt x="10382866" y="5554294"/>
                </a:cubicBezTo>
                <a:cubicBezTo>
                  <a:pt x="10382866" y="5544879"/>
                  <a:pt x="10382866" y="5535466"/>
                  <a:pt x="10379886" y="5528406"/>
                </a:cubicBezTo>
                <a:cubicBezTo>
                  <a:pt x="10385845" y="5526052"/>
                  <a:pt x="10388824" y="5523698"/>
                  <a:pt x="10394782" y="5521344"/>
                </a:cubicBezTo>
                <a:cubicBezTo>
                  <a:pt x="10400742" y="5523698"/>
                  <a:pt x="10409680" y="5523698"/>
                  <a:pt x="10418617" y="5526052"/>
                </a:cubicBezTo>
                <a:cubicBezTo>
                  <a:pt x="10421596" y="5526052"/>
                  <a:pt x="10421596" y="5526052"/>
                  <a:pt x="10421596" y="5526052"/>
                </a:cubicBezTo>
                <a:cubicBezTo>
                  <a:pt x="10427556" y="5526052"/>
                  <a:pt x="10427556" y="5526052"/>
                  <a:pt x="10427556" y="5526052"/>
                </a:cubicBezTo>
                <a:cubicBezTo>
                  <a:pt x="10502038" y="5544879"/>
                  <a:pt x="10570562" y="5497809"/>
                  <a:pt x="10645045" y="5514284"/>
                </a:cubicBezTo>
                <a:cubicBezTo>
                  <a:pt x="10656961" y="5511931"/>
                  <a:pt x="10668878" y="5511931"/>
                  <a:pt x="10680796" y="5511931"/>
                </a:cubicBezTo>
                <a:cubicBezTo>
                  <a:pt x="10674838" y="5493103"/>
                  <a:pt x="10656961" y="5474274"/>
                  <a:pt x="10701650" y="5471920"/>
                </a:cubicBezTo>
                <a:cubicBezTo>
                  <a:pt x="10719527" y="5471920"/>
                  <a:pt x="10743362" y="5464860"/>
                  <a:pt x="10731445" y="5493103"/>
                </a:cubicBezTo>
                <a:cubicBezTo>
                  <a:pt x="10734424" y="5518992"/>
                  <a:pt x="10734424" y="5547233"/>
                  <a:pt x="10761237" y="5568416"/>
                </a:cubicBezTo>
                <a:cubicBezTo>
                  <a:pt x="10791030" y="5551941"/>
                  <a:pt x="10788051" y="5528406"/>
                  <a:pt x="10776134" y="5504871"/>
                </a:cubicBezTo>
                <a:cubicBezTo>
                  <a:pt x="10758258" y="5476628"/>
                  <a:pt x="10761237" y="5455447"/>
                  <a:pt x="10805927" y="5453093"/>
                </a:cubicBezTo>
                <a:cubicBezTo>
                  <a:pt x="10847637" y="5450739"/>
                  <a:pt x="10874451" y="5462507"/>
                  <a:pt x="10868493" y="5497809"/>
                </a:cubicBezTo>
                <a:cubicBezTo>
                  <a:pt x="10898285" y="5502517"/>
                  <a:pt x="10919140" y="5504871"/>
                  <a:pt x="10919140" y="5474274"/>
                </a:cubicBezTo>
                <a:cubicBezTo>
                  <a:pt x="10919140" y="5441325"/>
                  <a:pt x="10942975" y="5455447"/>
                  <a:pt x="10960850" y="5464860"/>
                </a:cubicBezTo>
                <a:cubicBezTo>
                  <a:pt x="10966809" y="5462507"/>
                  <a:pt x="10972767" y="5462507"/>
                  <a:pt x="10978727" y="5462507"/>
                </a:cubicBezTo>
                <a:cubicBezTo>
                  <a:pt x="11020436" y="5469568"/>
                  <a:pt x="11056188" y="5478982"/>
                  <a:pt x="11065126" y="5427204"/>
                </a:cubicBezTo>
                <a:cubicBezTo>
                  <a:pt x="11071084" y="5406023"/>
                  <a:pt x="11109815" y="5410729"/>
                  <a:pt x="11127691" y="5429558"/>
                </a:cubicBezTo>
                <a:cubicBezTo>
                  <a:pt x="11133650" y="5441325"/>
                  <a:pt x="11130670" y="5455447"/>
                  <a:pt x="11145568" y="5462507"/>
                </a:cubicBezTo>
                <a:cubicBezTo>
                  <a:pt x="11157484" y="5464860"/>
                  <a:pt x="11166422" y="5464860"/>
                  <a:pt x="11178339" y="5467214"/>
                </a:cubicBezTo>
                <a:cubicBezTo>
                  <a:pt x="11181318" y="5457800"/>
                  <a:pt x="11190257" y="5453093"/>
                  <a:pt x="11202174" y="5453093"/>
                </a:cubicBezTo>
                <a:cubicBezTo>
                  <a:pt x="11202174" y="5443679"/>
                  <a:pt x="11202174" y="5434265"/>
                  <a:pt x="11199194" y="5424850"/>
                </a:cubicBezTo>
                <a:cubicBezTo>
                  <a:pt x="11193236" y="5380134"/>
                  <a:pt x="11214090" y="5361305"/>
                  <a:pt x="11273677" y="5358953"/>
                </a:cubicBezTo>
                <a:cubicBezTo>
                  <a:pt x="11312409" y="5380134"/>
                  <a:pt x="11360077" y="5394255"/>
                  <a:pt x="11351138" y="5441325"/>
                </a:cubicBezTo>
                <a:cubicBezTo>
                  <a:pt x="11380931" y="5455447"/>
                  <a:pt x="11404766" y="5502517"/>
                  <a:pt x="11443497" y="5450739"/>
                </a:cubicBezTo>
                <a:cubicBezTo>
                  <a:pt x="11398808" y="5391902"/>
                  <a:pt x="11404766" y="5366013"/>
                  <a:pt x="11464352" y="5356599"/>
                </a:cubicBezTo>
                <a:cubicBezTo>
                  <a:pt x="11476269" y="5344831"/>
                  <a:pt x="11494146" y="5349538"/>
                  <a:pt x="11509042" y="5347185"/>
                </a:cubicBezTo>
                <a:cubicBezTo>
                  <a:pt x="11523939" y="5337770"/>
                  <a:pt x="11538835" y="5342478"/>
                  <a:pt x="11553731" y="5347185"/>
                </a:cubicBezTo>
                <a:cubicBezTo>
                  <a:pt x="11616296" y="5366013"/>
                  <a:pt x="11628213" y="5406023"/>
                  <a:pt x="11634173" y="5453093"/>
                </a:cubicBezTo>
                <a:cubicBezTo>
                  <a:pt x="11658006" y="5441325"/>
                  <a:pt x="11681841" y="5429558"/>
                  <a:pt x="11711634" y="5431912"/>
                </a:cubicBezTo>
                <a:cubicBezTo>
                  <a:pt x="11699716" y="5403669"/>
                  <a:pt x="11672903" y="5373074"/>
                  <a:pt x="11732490" y="5354245"/>
                </a:cubicBezTo>
                <a:cubicBezTo>
                  <a:pt x="11735469" y="5354245"/>
                  <a:pt x="11735469" y="5347185"/>
                  <a:pt x="11738448" y="5342478"/>
                </a:cubicBezTo>
                <a:cubicBezTo>
                  <a:pt x="11741427" y="5335418"/>
                  <a:pt x="11735469" y="5323650"/>
                  <a:pt x="11750365" y="5326003"/>
                </a:cubicBezTo>
                <a:cubicBezTo>
                  <a:pt x="11765262" y="5328356"/>
                  <a:pt x="11765262" y="5340124"/>
                  <a:pt x="11762283" y="5349538"/>
                </a:cubicBezTo>
                <a:cubicBezTo>
                  <a:pt x="11765262" y="5349538"/>
                  <a:pt x="11765262" y="5349538"/>
                  <a:pt x="11765262" y="5351891"/>
                </a:cubicBezTo>
                <a:cubicBezTo>
                  <a:pt x="11780158" y="5354245"/>
                  <a:pt x="11795054" y="5311883"/>
                  <a:pt x="11809951" y="5349538"/>
                </a:cubicBezTo>
                <a:cubicBezTo>
                  <a:pt x="11812931" y="5349538"/>
                  <a:pt x="11815910" y="5351891"/>
                  <a:pt x="11818889" y="5354245"/>
                </a:cubicBezTo>
                <a:cubicBezTo>
                  <a:pt x="11836765" y="5351891"/>
                  <a:pt x="11854641" y="5349538"/>
                  <a:pt x="11869538" y="5358953"/>
                </a:cubicBezTo>
                <a:cubicBezTo>
                  <a:pt x="11875496" y="5354245"/>
                  <a:pt x="11878475" y="5351891"/>
                  <a:pt x="11884434" y="5347185"/>
                </a:cubicBezTo>
                <a:cubicBezTo>
                  <a:pt x="11881454" y="5344831"/>
                  <a:pt x="11881454" y="5342478"/>
                  <a:pt x="11884434" y="5337770"/>
                </a:cubicBezTo>
                <a:cubicBezTo>
                  <a:pt x="11884434" y="5335418"/>
                  <a:pt x="11884434" y="5335418"/>
                  <a:pt x="11884434" y="5335418"/>
                </a:cubicBezTo>
                <a:cubicBezTo>
                  <a:pt x="11884434" y="5330710"/>
                  <a:pt x="11884434" y="5326003"/>
                  <a:pt x="11887413" y="5321296"/>
                </a:cubicBezTo>
                <a:cubicBezTo>
                  <a:pt x="11881454" y="5311883"/>
                  <a:pt x="11884434" y="5307175"/>
                  <a:pt x="11896352" y="5304821"/>
                </a:cubicBezTo>
                <a:cubicBezTo>
                  <a:pt x="11911248" y="5302468"/>
                  <a:pt x="11926144" y="5300114"/>
                  <a:pt x="11941041" y="5300114"/>
                </a:cubicBezTo>
                <a:cubicBezTo>
                  <a:pt x="11941041" y="5307175"/>
                  <a:pt x="11938062" y="5323650"/>
                  <a:pt x="11949978" y="5323650"/>
                </a:cubicBezTo>
                <a:cubicBezTo>
                  <a:pt x="12003605" y="5321296"/>
                  <a:pt x="11997647" y="5356599"/>
                  <a:pt x="12003605" y="5377780"/>
                </a:cubicBezTo>
                <a:cubicBezTo>
                  <a:pt x="12018502" y="5415437"/>
                  <a:pt x="12024461" y="5455447"/>
                  <a:pt x="12048295" y="5490749"/>
                </a:cubicBezTo>
                <a:cubicBezTo>
                  <a:pt x="12054254" y="5481335"/>
                  <a:pt x="12060212" y="5467214"/>
                  <a:pt x="12069150" y="5469568"/>
                </a:cubicBezTo>
                <a:cubicBezTo>
                  <a:pt x="12122778" y="5471920"/>
                  <a:pt x="12092985" y="5441325"/>
                  <a:pt x="12095964" y="5424850"/>
                </a:cubicBezTo>
                <a:cubicBezTo>
                  <a:pt x="12119799" y="5441325"/>
                  <a:pt x="12149592" y="5441325"/>
                  <a:pt x="12176406" y="5443679"/>
                </a:cubicBezTo>
                <a:cubicBezTo>
                  <a:pt x="12167467" y="5408377"/>
                  <a:pt x="12161509" y="5373074"/>
                  <a:pt x="12146613" y="5340124"/>
                </a:cubicBezTo>
                <a:cubicBezTo>
                  <a:pt x="12131715" y="5302468"/>
                  <a:pt x="12140653" y="5288346"/>
                  <a:pt x="12191302" y="5293054"/>
                </a:cubicBezTo>
                <a:cubicBezTo>
                  <a:pt x="12191302" y="5342478"/>
                  <a:pt x="12191302" y="5391902"/>
                  <a:pt x="12191302" y="5443679"/>
                </a:cubicBezTo>
                <a:cubicBezTo>
                  <a:pt x="12191302" y="5471920"/>
                  <a:pt x="12191302" y="5500163"/>
                  <a:pt x="12191302" y="5528406"/>
                </a:cubicBezTo>
                <a:cubicBezTo>
                  <a:pt x="12191302" y="5556648"/>
                  <a:pt x="12191302" y="5584889"/>
                  <a:pt x="12191302" y="5613132"/>
                </a:cubicBezTo>
                <a:cubicBezTo>
                  <a:pt x="12191302" y="5653142"/>
                  <a:pt x="12191302" y="5693151"/>
                  <a:pt x="12191302" y="5735515"/>
                </a:cubicBezTo>
                <a:cubicBezTo>
                  <a:pt x="12191302" y="5782585"/>
                  <a:pt x="12191302" y="5829655"/>
                  <a:pt x="12191302" y="5876725"/>
                </a:cubicBezTo>
                <a:lnTo>
                  <a:pt x="12191302" y="5890844"/>
                </a:lnTo>
                <a:lnTo>
                  <a:pt x="0" y="5890844"/>
                </a:lnTo>
                <a:lnTo>
                  <a:pt x="0" y="5773171"/>
                </a:lnTo>
                <a:cubicBezTo>
                  <a:pt x="0" y="5749636"/>
                  <a:pt x="0" y="5728455"/>
                  <a:pt x="0" y="5707272"/>
                </a:cubicBezTo>
                <a:cubicBezTo>
                  <a:pt x="0" y="5683737"/>
                  <a:pt x="0" y="5662556"/>
                  <a:pt x="0" y="5641375"/>
                </a:cubicBezTo>
                <a:cubicBezTo>
                  <a:pt x="0" y="5631960"/>
                  <a:pt x="0" y="5622546"/>
                  <a:pt x="0" y="5613132"/>
                </a:cubicBezTo>
                <a:cubicBezTo>
                  <a:pt x="0" y="5599011"/>
                  <a:pt x="0" y="5587243"/>
                  <a:pt x="0" y="5575476"/>
                </a:cubicBezTo>
                <a:cubicBezTo>
                  <a:pt x="0" y="5566062"/>
                  <a:pt x="0" y="5556648"/>
                  <a:pt x="0" y="5547233"/>
                </a:cubicBezTo>
                <a:cubicBezTo>
                  <a:pt x="0" y="5481335"/>
                  <a:pt x="0" y="5415437"/>
                  <a:pt x="0" y="5349538"/>
                </a:cubicBezTo>
                <a:cubicBezTo>
                  <a:pt x="0" y="5326003"/>
                  <a:pt x="0" y="5304821"/>
                  <a:pt x="0" y="5283640"/>
                </a:cubicBezTo>
                <a:cubicBezTo>
                  <a:pt x="0" y="5264811"/>
                  <a:pt x="0" y="5245984"/>
                  <a:pt x="0" y="5227155"/>
                </a:cubicBezTo>
                <a:cubicBezTo>
                  <a:pt x="0" y="5217741"/>
                  <a:pt x="0" y="5208327"/>
                  <a:pt x="0" y="5198914"/>
                </a:cubicBezTo>
                <a:cubicBezTo>
                  <a:pt x="0" y="5182439"/>
                  <a:pt x="0" y="5165964"/>
                  <a:pt x="0" y="5151842"/>
                </a:cubicBezTo>
                <a:cubicBezTo>
                  <a:pt x="0" y="5144782"/>
                  <a:pt x="0" y="5137722"/>
                  <a:pt x="0" y="5133015"/>
                </a:cubicBezTo>
                <a:cubicBezTo>
                  <a:pt x="0" y="5107126"/>
                  <a:pt x="0" y="5081237"/>
                  <a:pt x="0" y="5057702"/>
                </a:cubicBezTo>
                <a:cubicBezTo>
                  <a:pt x="0" y="5038875"/>
                  <a:pt x="0" y="5020046"/>
                  <a:pt x="0" y="5001218"/>
                </a:cubicBezTo>
                <a:cubicBezTo>
                  <a:pt x="68524" y="5005925"/>
                  <a:pt x="134069" y="5010632"/>
                  <a:pt x="202593" y="5010632"/>
                </a:cubicBezTo>
                <a:cubicBezTo>
                  <a:pt x="205572" y="5001218"/>
                  <a:pt x="211530" y="4991805"/>
                  <a:pt x="214511" y="4982390"/>
                </a:cubicBezTo>
                <a:cubicBezTo>
                  <a:pt x="214511" y="4972976"/>
                  <a:pt x="214511" y="4965916"/>
                  <a:pt x="226428" y="4961208"/>
                </a:cubicBezTo>
                <a:cubicBezTo>
                  <a:pt x="232386" y="4968268"/>
                  <a:pt x="235365" y="4975330"/>
                  <a:pt x="238344" y="4982390"/>
                </a:cubicBezTo>
                <a:cubicBezTo>
                  <a:pt x="277075" y="4987097"/>
                  <a:pt x="300910" y="4970622"/>
                  <a:pt x="330703" y="4956501"/>
                </a:cubicBezTo>
                <a:cubicBezTo>
                  <a:pt x="333682" y="4961208"/>
                  <a:pt x="339641" y="4968268"/>
                  <a:pt x="342620" y="4975330"/>
                </a:cubicBezTo>
                <a:cubicBezTo>
                  <a:pt x="360496" y="4972976"/>
                  <a:pt x="378371" y="4972976"/>
                  <a:pt x="396248" y="4972976"/>
                </a:cubicBezTo>
                <a:cubicBezTo>
                  <a:pt x="408165" y="4947087"/>
                  <a:pt x="431999" y="4958855"/>
                  <a:pt x="452855" y="4958855"/>
                </a:cubicBezTo>
                <a:cubicBezTo>
                  <a:pt x="515419" y="4954148"/>
                  <a:pt x="515419" y="4982390"/>
                  <a:pt x="497544" y="5017692"/>
                </a:cubicBezTo>
                <a:cubicBezTo>
                  <a:pt x="500523" y="5022400"/>
                  <a:pt x="500523" y="5024753"/>
                  <a:pt x="500523" y="5029460"/>
                </a:cubicBezTo>
                <a:cubicBezTo>
                  <a:pt x="533296" y="5029460"/>
                  <a:pt x="566068" y="5022400"/>
                  <a:pt x="595861" y="5038875"/>
                </a:cubicBezTo>
                <a:cubicBezTo>
                  <a:pt x="607778" y="5052996"/>
                  <a:pt x="616716" y="5069470"/>
                  <a:pt x="643530" y="5069470"/>
                </a:cubicBezTo>
                <a:cubicBezTo>
                  <a:pt x="676302" y="5069470"/>
                  <a:pt x="688220" y="5055348"/>
                  <a:pt x="685241" y="5031813"/>
                </a:cubicBezTo>
                <a:cubicBezTo>
                  <a:pt x="694177" y="5003572"/>
                  <a:pt x="685241" y="4977683"/>
                  <a:pt x="676302" y="4951794"/>
                </a:cubicBezTo>
                <a:cubicBezTo>
                  <a:pt x="723970" y="4937673"/>
                  <a:pt x="741847" y="4911784"/>
                  <a:pt x="738867" y="4874128"/>
                </a:cubicBezTo>
                <a:cubicBezTo>
                  <a:pt x="810371" y="4862361"/>
                  <a:pt x="869957" y="4869422"/>
                  <a:pt x="905708" y="4925906"/>
                </a:cubicBezTo>
                <a:cubicBezTo>
                  <a:pt x="938481" y="4954148"/>
                  <a:pt x="998066" y="4949441"/>
                  <a:pt x="1024880" y="4982390"/>
                </a:cubicBezTo>
                <a:cubicBezTo>
                  <a:pt x="1060633" y="4977683"/>
                  <a:pt x="1102343" y="4987097"/>
                  <a:pt x="1123197" y="4954148"/>
                </a:cubicBezTo>
                <a:cubicBezTo>
                  <a:pt x="1138094" y="4954148"/>
                  <a:pt x="1152990" y="4954148"/>
                  <a:pt x="1167886" y="4954148"/>
                </a:cubicBezTo>
                <a:cubicBezTo>
                  <a:pt x="1176825" y="4951794"/>
                  <a:pt x="1185763" y="4947087"/>
                  <a:pt x="1191721" y="4944733"/>
                </a:cubicBezTo>
                <a:cubicBezTo>
                  <a:pt x="1197679" y="4949441"/>
                  <a:pt x="1200660" y="4954148"/>
                  <a:pt x="1203638" y="4958855"/>
                </a:cubicBezTo>
                <a:cubicBezTo>
                  <a:pt x="1203638" y="4963562"/>
                  <a:pt x="1200660" y="4968268"/>
                  <a:pt x="1197679" y="4972976"/>
                </a:cubicBezTo>
                <a:cubicBezTo>
                  <a:pt x="1188742" y="4972976"/>
                  <a:pt x="1179804" y="4972976"/>
                  <a:pt x="1170867" y="4972976"/>
                </a:cubicBezTo>
                <a:cubicBezTo>
                  <a:pt x="1129156" y="4991805"/>
                  <a:pt x="1072549" y="4984743"/>
                  <a:pt x="1027859" y="5005925"/>
                </a:cubicBezTo>
                <a:cubicBezTo>
                  <a:pt x="1048715" y="5020046"/>
                  <a:pt x="1072549" y="5001218"/>
                  <a:pt x="1087446" y="5012986"/>
                </a:cubicBezTo>
                <a:cubicBezTo>
                  <a:pt x="1069569" y="5041227"/>
                  <a:pt x="1024880" y="5029460"/>
                  <a:pt x="1001045" y="5048288"/>
                </a:cubicBezTo>
                <a:cubicBezTo>
                  <a:pt x="1001045" y="5050642"/>
                  <a:pt x="1001045" y="5052996"/>
                  <a:pt x="1001045" y="5057702"/>
                </a:cubicBezTo>
                <a:cubicBezTo>
                  <a:pt x="1004026" y="5062410"/>
                  <a:pt x="1004026" y="5069470"/>
                  <a:pt x="1004026" y="5074177"/>
                </a:cubicBezTo>
                <a:cubicBezTo>
                  <a:pt x="1004026" y="5074177"/>
                  <a:pt x="1009984" y="5074177"/>
                  <a:pt x="1009984" y="5074177"/>
                </a:cubicBezTo>
                <a:cubicBezTo>
                  <a:pt x="1015942" y="5074177"/>
                  <a:pt x="1021901" y="5071823"/>
                  <a:pt x="1024880" y="5071823"/>
                </a:cubicBezTo>
                <a:cubicBezTo>
                  <a:pt x="1042756" y="5048288"/>
                  <a:pt x="1081487" y="5050642"/>
                  <a:pt x="1093404" y="5060056"/>
                </a:cubicBezTo>
                <a:cubicBezTo>
                  <a:pt x="1126176" y="5088299"/>
                  <a:pt x="1117239" y="5128307"/>
                  <a:pt x="1117239" y="5165964"/>
                </a:cubicBezTo>
                <a:cubicBezTo>
                  <a:pt x="1093404" y="5161257"/>
                  <a:pt x="1081487" y="5149490"/>
                  <a:pt x="1069569" y="5140075"/>
                </a:cubicBezTo>
                <a:cubicBezTo>
                  <a:pt x="1069569" y="5116540"/>
                  <a:pt x="1090425" y="5081237"/>
                  <a:pt x="1027859" y="5085945"/>
                </a:cubicBezTo>
                <a:cubicBezTo>
                  <a:pt x="1027859" y="5093005"/>
                  <a:pt x="1027859" y="5097712"/>
                  <a:pt x="1024880" y="5102420"/>
                </a:cubicBezTo>
                <a:cubicBezTo>
                  <a:pt x="1048715" y="5130661"/>
                  <a:pt x="1007005" y="5133015"/>
                  <a:pt x="1001045" y="5149490"/>
                </a:cubicBezTo>
                <a:cubicBezTo>
                  <a:pt x="1001045" y="5161257"/>
                  <a:pt x="1001045" y="5173025"/>
                  <a:pt x="1001045" y="5182439"/>
                </a:cubicBezTo>
                <a:cubicBezTo>
                  <a:pt x="1007005" y="5182439"/>
                  <a:pt x="1015942" y="5180085"/>
                  <a:pt x="1024880" y="5177731"/>
                </a:cubicBezTo>
                <a:cubicBezTo>
                  <a:pt x="1024880" y="5163611"/>
                  <a:pt x="1024880" y="5151842"/>
                  <a:pt x="1048715" y="5151842"/>
                </a:cubicBezTo>
                <a:cubicBezTo>
                  <a:pt x="1048715" y="5161257"/>
                  <a:pt x="1048715" y="5170671"/>
                  <a:pt x="1048715" y="5180085"/>
                </a:cubicBezTo>
                <a:cubicBezTo>
                  <a:pt x="1048715" y="5187146"/>
                  <a:pt x="1048715" y="5191852"/>
                  <a:pt x="1048715" y="5198914"/>
                </a:cubicBezTo>
                <a:cubicBezTo>
                  <a:pt x="1066590" y="5201266"/>
                  <a:pt x="1096383" y="5194206"/>
                  <a:pt x="1096383" y="5213034"/>
                </a:cubicBezTo>
                <a:cubicBezTo>
                  <a:pt x="1096383" y="5236570"/>
                  <a:pt x="1066590" y="5222449"/>
                  <a:pt x="1048715" y="5227155"/>
                </a:cubicBezTo>
                <a:cubicBezTo>
                  <a:pt x="1042756" y="5227155"/>
                  <a:pt x="1033819" y="5227155"/>
                  <a:pt x="1024880" y="5227155"/>
                </a:cubicBezTo>
                <a:cubicBezTo>
                  <a:pt x="1018922" y="5227155"/>
                  <a:pt x="1009984" y="5227155"/>
                  <a:pt x="1001045" y="5227155"/>
                </a:cubicBezTo>
                <a:cubicBezTo>
                  <a:pt x="995087" y="5229509"/>
                  <a:pt x="986149" y="5234216"/>
                  <a:pt x="977212" y="5236570"/>
                </a:cubicBezTo>
                <a:cubicBezTo>
                  <a:pt x="986149" y="5248338"/>
                  <a:pt x="1001045" y="5245984"/>
                  <a:pt x="1012963" y="5245984"/>
                </a:cubicBezTo>
                <a:cubicBezTo>
                  <a:pt x="1012963" y="5255398"/>
                  <a:pt x="1012963" y="5264811"/>
                  <a:pt x="1012963" y="5274226"/>
                </a:cubicBezTo>
                <a:cubicBezTo>
                  <a:pt x="992108" y="5276579"/>
                  <a:pt x="995087" y="5297761"/>
                  <a:pt x="980191" y="5304821"/>
                </a:cubicBezTo>
                <a:cubicBezTo>
                  <a:pt x="977212" y="5309529"/>
                  <a:pt x="974232" y="5316589"/>
                  <a:pt x="974232" y="5321296"/>
                </a:cubicBezTo>
                <a:cubicBezTo>
                  <a:pt x="968274" y="5318943"/>
                  <a:pt x="962316" y="5316589"/>
                  <a:pt x="956356" y="5311883"/>
                </a:cubicBezTo>
                <a:cubicBezTo>
                  <a:pt x="953377" y="5323650"/>
                  <a:pt x="953377" y="5333064"/>
                  <a:pt x="965295" y="5340124"/>
                </a:cubicBezTo>
                <a:cubicBezTo>
                  <a:pt x="971253" y="5340124"/>
                  <a:pt x="974232" y="5340124"/>
                  <a:pt x="977212" y="5340124"/>
                </a:cubicBezTo>
                <a:cubicBezTo>
                  <a:pt x="983170" y="5340124"/>
                  <a:pt x="986149" y="5340124"/>
                  <a:pt x="989128" y="5340124"/>
                </a:cubicBezTo>
                <a:cubicBezTo>
                  <a:pt x="1027859" y="5323650"/>
                  <a:pt x="1063612" y="5330710"/>
                  <a:pt x="1102343" y="5333064"/>
                </a:cubicBezTo>
                <a:cubicBezTo>
                  <a:pt x="1129156" y="5333064"/>
                  <a:pt x="1155969" y="5326003"/>
                  <a:pt x="1179804" y="5337770"/>
                </a:cubicBezTo>
                <a:cubicBezTo>
                  <a:pt x="1182783" y="5340124"/>
                  <a:pt x="1179804" y="5349538"/>
                  <a:pt x="1176825" y="5349538"/>
                </a:cubicBezTo>
                <a:cubicBezTo>
                  <a:pt x="1152990" y="5363659"/>
                  <a:pt x="1126176" y="5368367"/>
                  <a:pt x="1096383" y="5358953"/>
                </a:cubicBezTo>
                <a:cubicBezTo>
                  <a:pt x="1060633" y="5368367"/>
                  <a:pt x="1021901" y="5342478"/>
                  <a:pt x="992108" y="5368367"/>
                </a:cubicBezTo>
                <a:cubicBezTo>
                  <a:pt x="992108" y="5375427"/>
                  <a:pt x="989128" y="5380134"/>
                  <a:pt x="989128" y="5384842"/>
                </a:cubicBezTo>
                <a:cubicBezTo>
                  <a:pt x="1012963" y="5387194"/>
                  <a:pt x="1036798" y="5387194"/>
                  <a:pt x="1060633" y="5387194"/>
                </a:cubicBezTo>
                <a:cubicBezTo>
                  <a:pt x="1081487" y="5384842"/>
                  <a:pt x="1102343" y="5382488"/>
                  <a:pt x="1123197" y="5380134"/>
                </a:cubicBezTo>
                <a:cubicBezTo>
                  <a:pt x="1138094" y="5380134"/>
                  <a:pt x="1161928" y="5373074"/>
                  <a:pt x="1167886" y="5391902"/>
                </a:cubicBezTo>
                <a:cubicBezTo>
                  <a:pt x="1170867" y="5410729"/>
                  <a:pt x="1147032" y="5408377"/>
                  <a:pt x="1129156" y="5410729"/>
                </a:cubicBezTo>
                <a:cubicBezTo>
                  <a:pt x="1108301" y="5413083"/>
                  <a:pt x="1084466" y="5413083"/>
                  <a:pt x="1060633" y="5413083"/>
                </a:cubicBezTo>
                <a:cubicBezTo>
                  <a:pt x="1027859" y="5415437"/>
                  <a:pt x="998066" y="5415437"/>
                  <a:pt x="965295" y="5415437"/>
                </a:cubicBezTo>
                <a:cubicBezTo>
                  <a:pt x="962316" y="5422497"/>
                  <a:pt x="959335" y="5427204"/>
                  <a:pt x="953377" y="5431912"/>
                </a:cubicBezTo>
                <a:cubicBezTo>
                  <a:pt x="989128" y="5460153"/>
                  <a:pt x="1021901" y="5422497"/>
                  <a:pt x="1054673" y="5431912"/>
                </a:cubicBezTo>
                <a:cubicBezTo>
                  <a:pt x="1060633" y="5431912"/>
                  <a:pt x="1066590" y="5431912"/>
                  <a:pt x="1072549" y="5434265"/>
                </a:cubicBezTo>
                <a:cubicBezTo>
                  <a:pt x="1099362" y="5427204"/>
                  <a:pt x="1126176" y="5422497"/>
                  <a:pt x="1155969" y="5427204"/>
                </a:cubicBezTo>
                <a:cubicBezTo>
                  <a:pt x="1194700" y="5410729"/>
                  <a:pt x="1203638" y="5450739"/>
                  <a:pt x="1230452" y="5453093"/>
                </a:cubicBezTo>
                <a:cubicBezTo>
                  <a:pt x="1233431" y="5443679"/>
                  <a:pt x="1236410" y="5434265"/>
                  <a:pt x="1242370" y="5424850"/>
                </a:cubicBezTo>
                <a:cubicBezTo>
                  <a:pt x="1242370" y="5417790"/>
                  <a:pt x="1239389" y="5410729"/>
                  <a:pt x="1239389" y="5403669"/>
                </a:cubicBezTo>
                <a:cubicBezTo>
                  <a:pt x="1242370" y="5401315"/>
                  <a:pt x="1242370" y="5398962"/>
                  <a:pt x="1239389" y="5396609"/>
                </a:cubicBezTo>
                <a:cubicBezTo>
                  <a:pt x="1239389" y="5382488"/>
                  <a:pt x="1236410" y="5368367"/>
                  <a:pt x="1254287" y="5358953"/>
                </a:cubicBezTo>
                <a:cubicBezTo>
                  <a:pt x="1257266" y="5344831"/>
                  <a:pt x="1266203" y="5330710"/>
                  <a:pt x="1266203" y="5318943"/>
                </a:cubicBezTo>
                <a:cubicBezTo>
                  <a:pt x="1266203" y="5281286"/>
                  <a:pt x="1287059" y="5264811"/>
                  <a:pt x="1331748" y="5274226"/>
                </a:cubicBezTo>
                <a:cubicBezTo>
                  <a:pt x="1343666" y="5271873"/>
                  <a:pt x="1361541" y="5271873"/>
                  <a:pt x="1349624" y="5255398"/>
                </a:cubicBezTo>
                <a:cubicBezTo>
                  <a:pt x="1319831" y="5255398"/>
                  <a:pt x="1278120" y="5276579"/>
                  <a:pt x="1287059" y="5227155"/>
                </a:cubicBezTo>
                <a:cubicBezTo>
                  <a:pt x="1275142" y="5217741"/>
                  <a:pt x="1263224" y="5210681"/>
                  <a:pt x="1251307" y="5201266"/>
                </a:cubicBezTo>
                <a:cubicBezTo>
                  <a:pt x="1224493" y="5205974"/>
                  <a:pt x="1197679" y="5210681"/>
                  <a:pt x="1167886" y="5215387"/>
                </a:cubicBezTo>
                <a:cubicBezTo>
                  <a:pt x="1147032" y="5217741"/>
                  <a:pt x="1126176" y="5213034"/>
                  <a:pt x="1135115" y="5191852"/>
                </a:cubicBezTo>
                <a:cubicBezTo>
                  <a:pt x="1144053" y="5175379"/>
                  <a:pt x="1132135" y="5144782"/>
                  <a:pt x="1167886" y="5140075"/>
                </a:cubicBezTo>
                <a:cubicBezTo>
                  <a:pt x="1188742" y="5135369"/>
                  <a:pt x="1194700" y="5154196"/>
                  <a:pt x="1191721" y="5168317"/>
                </a:cubicBezTo>
                <a:cubicBezTo>
                  <a:pt x="1212577" y="5175379"/>
                  <a:pt x="1230452" y="5182439"/>
                  <a:pt x="1251307" y="5189499"/>
                </a:cubicBezTo>
                <a:cubicBezTo>
                  <a:pt x="1263224" y="5189499"/>
                  <a:pt x="1275142" y="5189499"/>
                  <a:pt x="1290038" y="5189499"/>
                </a:cubicBezTo>
                <a:cubicBezTo>
                  <a:pt x="1310894" y="5184792"/>
                  <a:pt x="1337708" y="5173025"/>
                  <a:pt x="1352604" y="5177731"/>
                </a:cubicBezTo>
                <a:cubicBezTo>
                  <a:pt x="1391334" y="5196560"/>
                  <a:pt x="1409211" y="5175379"/>
                  <a:pt x="1430065" y="5161257"/>
                </a:cubicBezTo>
                <a:cubicBezTo>
                  <a:pt x="1441982" y="5135369"/>
                  <a:pt x="1415169" y="5116540"/>
                  <a:pt x="1409211" y="5093005"/>
                </a:cubicBezTo>
                <a:cubicBezTo>
                  <a:pt x="1433044" y="5088299"/>
                  <a:pt x="1436025" y="5114187"/>
                  <a:pt x="1459858" y="5107126"/>
                </a:cubicBezTo>
                <a:cubicBezTo>
                  <a:pt x="1465817" y="5095359"/>
                  <a:pt x="1471775" y="5081237"/>
                  <a:pt x="1477735" y="5069470"/>
                </a:cubicBezTo>
                <a:cubicBezTo>
                  <a:pt x="1489652" y="5050642"/>
                  <a:pt x="1504548" y="5062410"/>
                  <a:pt x="1510507" y="5071823"/>
                </a:cubicBezTo>
                <a:cubicBezTo>
                  <a:pt x="1519445" y="5088299"/>
                  <a:pt x="1531362" y="5107126"/>
                  <a:pt x="1513485" y="5123601"/>
                </a:cubicBezTo>
                <a:cubicBezTo>
                  <a:pt x="1513485" y="5125955"/>
                  <a:pt x="1513485" y="5130661"/>
                  <a:pt x="1513485" y="5133015"/>
                </a:cubicBezTo>
                <a:cubicBezTo>
                  <a:pt x="1525403" y="5142429"/>
                  <a:pt x="1546259" y="5144782"/>
                  <a:pt x="1543278" y="5163611"/>
                </a:cubicBezTo>
                <a:cubicBezTo>
                  <a:pt x="1534341" y="5165964"/>
                  <a:pt x="1525403" y="5168317"/>
                  <a:pt x="1516464" y="5170671"/>
                </a:cubicBezTo>
                <a:cubicBezTo>
                  <a:pt x="1522424" y="5182439"/>
                  <a:pt x="1534341" y="5189499"/>
                  <a:pt x="1552217" y="5189499"/>
                </a:cubicBezTo>
                <a:cubicBezTo>
                  <a:pt x="1555196" y="5189499"/>
                  <a:pt x="1558175" y="5189499"/>
                  <a:pt x="1561155" y="5187146"/>
                </a:cubicBezTo>
                <a:cubicBezTo>
                  <a:pt x="1561155" y="5177731"/>
                  <a:pt x="1555196" y="5170671"/>
                  <a:pt x="1543278" y="5163611"/>
                </a:cubicBezTo>
                <a:cubicBezTo>
                  <a:pt x="1596906" y="5140075"/>
                  <a:pt x="1626699" y="5170671"/>
                  <a:pt x="1656493" y="5198914"/>
                </a:cubicBezTo>
                <a:cubicBezTo>
                  <a:pt x="1674368" y="5180085"/>
                  <a:pt x="1707140" y="5198914"/>
                  <a:pt x="1727996" y="5173025"/>
                </a:cubicBezTo>
                <a:cubicBezTo>
                  <a:pt x="1725015" y="5198914"/>
                  <a:pt x="1751829" y="5215387"/>
                  <a:pt x="1727996" y="5231863"/>
                </a:cubicBezTo>
                <a:cubicBezTo>
                  <a:pt x="1727996" y="5236570"/>
                  <a:pt x="1727996" y="5238923"/>
                  <a:pt x="1727996" y="5243630"/>
                </a:cubicBezTo>
                <a:cubicBezTo>
                  <a:pt x="1730975" y="5245984"/>
                  <a:pt x="1730975" y="5245984"/>
                  <a:pt x="1730975" y="5245984"/>
                </a:cubicBezTo>
                <a:cubicBezTo>
                  <a:pt x="1742892" y="5245984"/>
                  <a:pt x="1754810" y="5243630"/>
                  <a:pt x="1763747" y="5255398"/>
                </a:cubicBezTo>
                <a:cubicBezTo>
                  <a:pt x="1772685" y="5220095"/>
                  <a:pt x="1781624" y="5184792"/>
                  <a:pt x="1787582" y="5151842"/>
                </a:cubicBezTo>
                <a:cubicBezTo>
                  <a:pt x="1787582" y="5128307"/>
                  <a:pt x="1787582" y="5107126"/>
                  <a:pt x="1787582" y="5085945"/>
                </a:cubicBezTo>
                <a:cubicBezTo>
                  <a:pt x="1787582" y="5083591"/>
                  <a:pt x="1787582" y="5078883"/>
                  <a:pt x="1787582" y="5076531"/>
                </a:cubicBezTo>
                <a:cubicBezTo>
                  <a:pt x="1775664" y="5069470"/>
                  <a:pt x="1742892" y="5081237"/>
                  <a:pt x="1754810" y="5062410"/>
                </a:cubicBezTo>
                <a:cubicBezTo>
                  <a:pt x="1766726" y="5043581"/>
                  <a:pt x="1757789" y="5041227"/>
                  <a:pt x="1739913" y="5041227"/>
                </a:cubicBezTo>
                <a:cubicBezTo>
                  <a:pt x="1692244" y="5043581"/>
                  <a:pt x="1653512" y="5024753"/>
                  <a:pt x="1611802" y="5010632"/>
                </a:cubicBezTo>
                <a:cubicBezTo>
                  <a:pt x="1573073" y="5048288"/>
                  <a:pt x="1641595" y="5043581"/>
                  <a:pt x="1644576" y="5064763"/>
                </a:cubicBezTo>
                <a:cubicBezTo>
                  <a:pt x="1650533" y="5064763"/>
                  <a:pt x="1653512" y="5064763"/>
                  <a:pt x="1656493" y="5064763"/>
                </a:cubicBezTo>
                <a:cubicBezTo>
                  <a:pt x="1677347" y="5060056"/>
                  <a:pt x="1698203" y="5050642"/>
                  <a:pt x="1722037" y="5064763"/>
                </a:cubicBezTo>
                <a:cubicBezTo>
                  <a:pt x="1725015" y="5067116"/>
                  <a:pt x="1727996" y="5074177"/>
                  <a:pt x="1725015" y="5076531"/>
                </a:cubicBezTo>
                <a:cubicBezTo>
                  <a:pt x="1707140" y="5095359"/>
                  <a:pt x="1689265" y="5071823"/>
                  <a:pt x="1671389" y="5081237"/>
                </a:cubicBezTo>
                <a:cubicBezTo>
                  <a:pt x="1644576" y="5097712"/>
                  <a:pt x="1644576" y="5116540"/>
                  <a:pt x="1659472" y="5140075"/>
                </a:cubicBezTo>
                <a:cubicBezTo>
                  <a:pt x="1668409" y="5140075"/>
                  <a:pt x="1680326" y="5140075"/>
                  <a:pt x="1692244" y="5142429"/>
                </a:cubicBezTo>
                <a:cubicBezTo>
                  <a:pt x="1689265" y="5114187"/>
                  <a:pt x="1710119" y="5104772"/>
                  <a:pt x="1739913" y="5104772"/>
                </a:cubicBezTo>
                <a:cubicBezTo>
                  <a:pt x="1745871" y="5102420"/>
                  <a:pt x="1757789" y="5109480"/>
                  <a:pt x="1757789" y="5111834"/>
                </a:cubicBezTo>
                <a:cubicBezTo>
                  <a:pt x="1757789" y="5137722"/>
                  <a:pt x="1725015" y="5128307"/>
                  <a:pt x="1710119" y="5140075"/>
                </a:cubicBezTo>
                <a:cubicBezTo>
                  <a:pt x="1707140" y="5142429"/>
                  <a:pt x="1704161" y="5142429"/>
                  <a:pt x="1698203" y="5142429"/>
                </a:cubicBezTo>
                <a:cubicBezTo>
                  <a:pt x="1701182" y="5154196"/>
                  <a:pt x="1719058" y="5170671"/>
                  <a:pt x="1686286" y="5170671"/>
                </a:cubicBezTo>
                <a:cubicBezTo>
                  <a:pt x="1659472" y="5173025"/>
                  <a:pt x="1635637" y="5170671"/>
                  <a:pt x="1647555" y="5142429"/>
                </a:cubicBezTo>
                <a:cubicBezTo>
                  <a:pt x="1608823" y="5128307"/>
                  <a:pt x="1626699" y="5100066"/>
                  <a:pt x="1620741" y="5076531"/>
                </a:cubicBezTo>
                <a:cubicBezTo>
                  <a:pt x="1567113" y="5083591"/>
                  <a:pt x="1579030" y="5048288"/>
                  <a:pt x="1564134" y="5027107"/>
                </a:cubicBezTo>
                <a:cubicBezTo>
                  <a:pt x="1546259" y="5027107"/>
                  <a:pt x="1528382" y="5031813"/>
                  <a:pt x="1513485" y="5020046"/>
                </a:cubicBezTo>
                <a:cubicBezTo>
                  <a:pt x="1468796" y="5005925"/>
                  <a:pt x="1439003" y="5015340"/>
                  <a:pt x="1415169" y="5052996"/>
                </a:cubicBezTo>
                <a:cubicBezTo>
                  <a:pt x="1400272" y="5074177"/>
                  <a:pt x="1391334" y="5107126"/>
                  <a:pt x="1346645" y="5111834"/>
                </a:cubicBezTo>
                <a:cubicBezTo>
                  <a:pt x="1331748" y="5121247"/>
                  <a:pt x="1337708" y="5135369"/>
                  <a:pt x="1334727" y="5144782"/>
                </a:cubicBezTo>
                <a:cubicBezTo>
                  <a:pt x="1331748" y="5158904"/>
                  <a:pt x="1319831" y="5158904"/>
                  <a:pt x="1307913" y="5151842"/>
                </a:cubicBezTo>
                <a:cubicBezTo>
                  <a:pt x="1287059" y="5133015"/>
                  <a:pt x="1310894" y="5111834"/>
                  <a:pt x="1310894" y="5093005"/>
                </a:cubicBezTo>
                <a:cubicBezTo>
                  <a:pt x="1313873" y="5071823"/>
                  <a:pt x="1334727" y="5088299"/>
                  <a:pt x="1346645" y="5085945"/>
                </a:cubicBezTo>
                <a:cubicBezTo>
                  <a:pt x="1367500" y="5081237"/>
                  <a:pt x="1379418" y="5071823"/>
                  <a:pt x="1388355" y="5055348"/>
                </a:cubicBezTo>
                <a:cubicBezTo>
                  <a:pt x="1337708" y="5041227"/>
                  <a:pt x="1298976" y="5008278"/>
                  <a:pt x="1239389" y="5020046"/>
                </a:cubicBezTo>
                <a:cubicBezTo>
                  <a:pt x="1266203" y="4984743"/>
                  <a:pt x="1298976" y="4982390"/>
                  <a:pt x="1334727" y="5010632"/>
                </a:cubicBezTo>
                <a:cubicBezTo>
                  <a:pt x="1334727" y="5001218"/>
                  <a:pt x="1337708" y="4991805"/>
                  <a:pt x="1340687" y="4984743"/>
                </a:cubicBezTo>
                <a:cubicBezTo>
                  <a:pt x="1337708" y="4977683"/>
                  <a:pt x="1337708" y="4970622"/>
                  <a:pt x="1334727" y="4963562"/>
                </a:cubicBezTo>
                <a:cubicBezTo>
                  <a:pt x="1290038" y="4965916"/>
                  <a:pt x="1245349" y="4970622"/>
                  <a:pt x="1200660" y="4972976"/>
                </a:cubicBezTo>
                <a:cubicBezTo>
                  <a:pt x="1200660" y="4968268"/>
                  <a:pt x="1203638" y="4963562"/>
                  <a:pt x="1203638" y="4958855"/>
                </a:cubicBezTo>
                <a:cubicBezTo>
                  <a:pt x="1266203" y="4956501"/>
                  <a:pt x="1328769" y="4937673"/>
                  <a:pt x="1394314" y="4944733"/>
                </a:cubicBezTo>
                <a:cubicBezTo>
                  <a:pt x="1418148" y="4916492"/>
                  <a:pt x="1418148" y="4881189"/>
                  <a:pt x="1436025" y="4841179"/>
                </a:cubicBezTo>
                <a:cubicBezTo>
                  <a:pt x="1397293" y="4850593"/>
                  <a:pt x="1412190" y="4881189"/>
                  <a:pt x="1385376" y="4885896"/>
                </a:cubicBezTo>
                <a:cubicBezTo>
                  <a:pt x="1373458" y="4888249"/>
                  <a:pt x="1361541" y="4897663"/>
                  <a:pt x="1352604" y="4888249"/>
                </a:cubicBezTo>
                <a:cubicBezTo>
                  <a:pt x="1346645" y="4881189"/>
                  <a:pt x="1352604" y="4874128"/>
                  <a:pt x="1364520" y="4869422"/>
                </a:cubicBezTo>
                <a:cubicBezTo>
                  <a:pt x="1376437" y="4864714"/>
                  <a:pt x="1382397" y="4857653"/>
                  <a:pt x="1370479" y="4848239"/>
                </a:cubicBezTo>
                <a:cubicBezTo>
                  <a:pt x="1361541" y="4841179"/>
                  <a:pt x="1349624" y="4841179"/>
                  <a:pt x="1340687" y="4845886"/>
                </a:cubicBezTo>
                <a:cubicBezTo>
                  <a:pt x="1316852" y="4860007"/>
                  <a:pt x="1293017" y="4874128"/>
                  <a:pt x="1269184" y="4885896"/>
                </a:cubicBezTo>
                <a:cubicBezTo>
                  <a:pt x="1287059" y="4900017"/>
                  <a:pt x="1316852" y="4876482"/>
                  <a:pt x="1322810" y="4904724"/>
                </a:cubicBezTo>
                <a:cubicBezTo>
                  <a:pt x="1322810" y="4914138"/>
                  <a:pt x="1325790" y="4925906"/>
                  <a:pt x="1310894" y="4930613"/>
                </a:cubicBezTo>
                <a:cubicBezTo>
                  <a:pt x="1287059" y="4935319"/>
                  <a:pt x="1263224" y="4944733"/>
                  <a:pt x="1239389" y="4937673"/>
                </a:cubicBezTo>
                <a:cubicBezTo>
                  <a:pt x="1224493" y="4932966"/>
                  <a:pt x="1230452" y="4918844"/>
                  <a:pt x="1233431" y="4909431"/>
                </a:cubicBezTo>
                <a:cubicBezTo>
                  <a:pt x="1245349" y="4876482"/>
                  <a:pt x="1257266" y="4845886"/>
                  <a:pt x="1251307" y="4812937"/>
                </a:cubicBezTo>
                <a:cubicBezTo>
                  <a:pt x="1269184" y="4798815"/>
                  <a:pt x="1260245" y="4782342"/>
                  <a:pt x="1263224" y="4765867"/>
                </a:cubicBezTo>
                <a:cubicBezTo>
                  <a:pt x="1272163" y="4805877"/>
                  <a:pt x="1298976" y="4831766"/>
                  <a:pt x="1355583" y="4822351"/>
                </a:cubicBezTo>
                <a:cubicBezTo>
                  <a:pt x="1367500" y="4822351"/>
                  <a:pt x="1379418" y="4824704"/>
                  <a:pt x="1388355" y="4815290"/>
                </a:cubicBezTo>
                <a:cubicBezTo>
                  <a:pt x="1394314" y="4803523"/>
                  <a:pt x="1400272" y="4782342"/>
                  <a:pt x="1421128" y="4791755"/>
                </a:cubicBezTo>
                <a:cubicBezTo>
                  <a:pt x="1444961" y="4798815"/>
                  <a:pt x="1412190" y="4815290"/>
                  <a:pt x="1421128" y="4831766"/>
                </a:cubicBezTo>
                <a:cubicBezTo>
                  <a:pt x="1433044" y="4831766"/>
                  <a:pt x="1447942" y="4834118"/>
                  <a:pt x="1459858" y="4829412"/>
                </a:cubicBezTo>
                <a:cubicBezTo>
                  <a:pt x="1471775" y="4827058"/>
                  <a:pt x="1522424" y="4850593"/>
                  <a:pt x="1492631" y="4808230"/>
                </a:cubicBezTo>
                <a:cubicBezTo>
                  <a:pt x="1489652" y="4803523"/>
                  <a:pt x="1519445" y="4796462"/>
                  <a:pt x="1537320" y="4794109"/>
                </a:cubicBezTo>
                <a:cubicBezTo>
                  <a:pt x="1534341" y="4808230"/>
                  <a:pt x="1531362" y="4824704"/>
                  <a:pt x="1528382" y="4838826"/>
                </a:cubicBezTo>
                <a:cubicBezTo>
                  <a:pt x="1522424" y="4878836"/>
                  <a:pt x="1486672" y="4928259"/>
                  <a:pt x="1576051" y="4935319"/>
                </a:cubicBezTo>
                <a:cubicBezTo>
                  <a:pt x="1582010" y="4935319"/>
                  <a:pt x="1584989" y="4947087"/>
                  <a:pt x="1587969" y="4951794"/>
                </a:cubicBezTo>
                <a:cubicBezTo>
                  <a:pt x="1662451" y="4949441"/>
                  <a:pt x="1733954" y="4977683"/>
                  <a:pt x="1811416" y="4972976"/>
                </a:cubicBezTo>
                <a:cubicBezTo>
                  <a:pt x="1829292" y="4984743"/>
                  <a:pt x="1853127" y="4977683"/>
                  <a:pt x="1871002" y="4982390"/>
                </a:cubicBezTo>
                <a:cubicBezTo>
                  <a:pt x="1868023" y="4984743"/>
                  <a:pt x="1865044" y="4989451"/>
                  <a:pt x="1862064" y="4991805"/>
                </a:cubicBezTo>
                <a:cubicBezTo>
                  <a:pt x="1859085" y="5003572"/>
                  <a:pt x="1859085" y="5017692"/>
                  <a:pt x="1838230" y="5020046"/>
                </a:cubicBezTo>
                <a:cubicBezTo>
                  <a:pt x="1835250" y="5022400"/>
                  <a:pt x="1832271" y="5024753"/>
                  <a:pt x="1829292" y="5027107"/>
                </a:cubicBezTo>
                <a:cubicBezTo>
                  <a:pt x="1868023" y="5060056"/>
                  <a:pt x="1859085" y="5102420"/>
                  <a:pt x="1859085" y="5140075"/>
                </a:cubicBezTo>
                <a:cubicBezTo>
                  <a:pt x="1871002" y="5151842"/>
                  <a:pt x="1871002" y="5165964"/>
                  <a:pt x="1871002" y="5180085"/>
                </a:cubicBezTo>
                <a:cubicBezTo>
                  <a:pt x="1871002" y="5182439"/>
                  <a:pt x="1871002" y="5187146"/>
                  <a:pt x="1871002" y="5189499"/>
                </a:cubicBezTo>
                <a:cubicBezTo>
                  <a:pt x="1873981" y="5191852"/>
                  <a:pt x="1873981" y="5194206"/>
                  <a:pt x="1871002" y="5198914"/>
                </a:cubicBezTo>
                <a:cubicBezTo>
                  <a:pt x="1900795" y="5208327"/>
                  <a:pt x="1933567" y="5227155"/>
                  <a:pt x="1954423" y="5189499"/>
                </a:cubicBezTo>
                <a:cubicBezTo>
                  <a:pt x="2019968" y="5182439"/>
                  <a:pt x="2085511" y="5191852"/>
                  <a:pt x="2145098" y="5161257"/>
                </a:cubicBezTo>
                <a:cubicBezTo>
                  <a:pt x="2145098" y="5165964"/>
                  <a:pt x="2145098" y="5168317"/>
                  <a:pt x="2145098" y="5170671"/>
                </a:cubicBezTo>
                <a:cubicBezTo>
                  <a:pt x="2165953" y="5170671"/>
                  <a:pt x="2186808" y="5173025"/>
                  <a:pt x="2207663" y="5173025"/>
                </a:cubicBezTo>
                <a:cubicBezTo>
                  <a:pt x="2210642" y="5158904"/>
                  <a:pt x="2225538" y="5144782"/>
                  <a:pt x="2204684" y="5133015"/>
                </a:cubicBezTo>
                <a:cubicBezTo>
                  <a:pt x="2177870" y="5093005"/>
                  <a:pt x="2249373" y="5100066"/>
                  <a:pt x="2249373" y="5074177"/>
                </a:cubicBezTo>
                <a:cubicBezTo>
                  <a:pt x="2255333" y="5074177"/>
                  <a:pt x="2258312" y="5074177"/>
                  <a:pt x="2264269" y="5074177"/>
                </a:cubicBezTo>
                <a:cubicBezTo>
                  <a:pt x="2282146" y="5088299"/>
                  <a:pt x="2279166" y="5104772"/>
                  <a:pt x="2276187" y="5121247"/>
                </a:cubicBezTo>
                <a:cubicBezTo>
                  <a:pt x="2264269" y="5128307"/>
                  <a:pt x="2261290" y="5142429"/>
                  <a:pt x="2243415" y="5140075"/>
                </a:cubicBezTo>
                <a:cubicBezTo>
                  <a:pt x="2240436" y="5137722"/>
                  <a:pt x="2237455" y="5133015"/>
                  <a:pt x="2234477" y="5130661"/>
                </a:cubicBezTo>
                <a:cubicBezTo>
                  <a:pt x="2234477" y="5133015"/>
                  <a:pt x="2231498" y="5137722"/>
                  <a:pt x="2231498" y="5142429"/>
                </a:cubicBezTo>
                <a:cubicBezTo>
                  <a:pt x="2231498" y="5149490"/>
                  <a:pt x="2231498" y="5154196"/>
                  <a:pt x="2231498" y="5161257"/>
                </a:cubicBezTo>
                <a:cubicBezTo>
                  <a:pt x="2228519" y="5163611"/>
                  <a:pt x="2225538" y="5168317"/>
                  <a:pt x="2225538" y="5170671"/>
                </a:cubicBezTo>
                <a:cubicBezTo>
                  <a:pt x="2237455" y="5177731"/>
                  <a:pt x="2252352" y="5182439"/>
                  <a:pt x="2264269" y="5189499"/>
                </a:cubicBezTo>
                <a:cubicBezTo>
                  <a:pt x="2285125" y="5213034"/>
                  <a:pt x="2347690" y="5177731"/>
                  <a:pt x="2353649" y="5227155"/>
                </a:cubicBezTo>
                <a:cubicBezTo>
                  <a:pt x="2359607" y="5227155"/>
                  <a:pt x="2365567" y="5227155"/>
                  <a:pt x="2371525" y="5227155"/>
                </a:cubicBezTo>
                <a:cubicBezTo>
                  <a:pt x="2419193" y="5213034"/>
                  <a:pt x="2437070" y="5180085"/>
                  <a:pt x="2460903" y="5149490"/>
                </a:cubicBezTo>
                <a:cubicBezTo>
                  <a:pt x="2448987" y="5149490"/>
                  <a:pt x="2443028" y="5142429"/>
                  <a:pt x="2440049" y="5133015"/>
                </a:cubicBezTo>
                <a:cubicBezTo>
                  <a:pt x="2413235" y="5123601"/>
                  <a:pt x="2386421" y="5128307"/>
                  <a:pt x="2359607" y="5123601"/>
                </a:cubicBezTo>
                <a:cubicBezTo>
                  <a:pt x="2359607" y="5111834"/>
                  <a:pt x="2350670" y="5100066"/>
                  <a:pt x="2356628" y="5093005"/>
                </a:cubicBezTo>
                <a:cubicBezTo>
                  <a:pt x="2386421" y="5055348"/>
                  <a:pt x="2350670" y="5062410"/>
                  <a:pt x="2323856" y="5062410"/>
                </a:cubicBezTo>
                <a:cubicBezTo>
                  <a:pt x="2305980" y="5050642"/>
                  <a:pt x="2285125" y="5038875"/>
                  <a:pt x="2267248" y="5027107"/>
                </a:cubicBezTo>
                <a:cubicBezTo>
                  <a:pt x="2264269" y="5024753"/>
                  <a:pt x="2264269" y="5022400"/>
                  <a:pt x="2261290" y="5020046"/>
                </a:cubicBezTo>
                <a:cubicBezTo>
                  <a:pt x="2267248" y="5020046"/>
                  <a:pt x="2273208" y="5020046"/>
                  <a:pt x="2279166" y="5020046"/>
                </a:cubicBezTo>
                <a:cubicBezTo>
                  <a:pt x="2270229" y="4991805"/>
                  <a:pt x="2285125" y="4963562"/>
                  <a:pt x="2291083" y="4935319"/>
                </a:cubicBezTo>
                <a:cubicBezTo>
                  <a:pt x="2288104" y="4930613"/>
                  <a:pt x="2288104" y="4928259"/>
                  <a:pt x="2291083" y="4925906"/>
                </a:cubicBezTo>
                <a:cubicBezTo>
                  <a:pt x="2288104" y="4914138"/>
                  <a:pt x="2288104" y="4904724"/>
                  <a:pt x="2300021" y="4897663"/>
                </a:cubicBezTo>
                <a:cubicBezTo>
                  <a:pt x="2294062" y="4864714"/>
                  <a:pt x="2344711" y="4876482"/>
                  <a:pt x="2353649" y="4848239"/>
                </a:cubicBezTo>
                <a:cubicBezTo>
                  <a:pt x="2371525" y="4784694"/>
                  <a:pt x="2419193" y="4763513"/>
                  <a:pt x="2499634" y="4775280"/>
                </a:cubicBezTo>
                <a:cubicBezTo>
                  <a:pt x="2469842" y="4789402"/>
                  <a:pt x="2475801" y="4827058"/>
                  <a:pt x="2443028" y="4838826"/>
                </a:cubicBezTo>
                <a:cubicBezTo>
                  <a:pt x="2443028" y="4843533"/>
                  <a:pt x="2443028" y="4848239"/>
                  <a:pt x="2443028" y="4850593"/>
                </a:cubicBezTo>
                <a:cubicBezTo>
                  <a:pt x="2448987" y="4850593"/>
                  <a:pt x="2451966" y="4850593"/>
                  <a:pt x="2457924" y="4850593"/>
                </a:cubicBezTo>
                <a:cubicBezTo>
                  <a:pt x="2481759" y="4834118"/>
                  <a:pt x="2511552" y="4848239"/>
                  <a:pt x="2538366" y="4848239"/>
                </a:cubicBezTo>
                <a:cubicBezTo>
                  <a:pt x="2550283" y="4827058"/>
                  <a:pt x="2568158" y="4824704"/>
                  <a:pt x="2594972" y="4827058"/>
                </a:cubicBezTo>
                <a:cubicBezTo>
                  <a:pt x="2615828" y="4831766"/>
                  <a:pt x="2636682" y="4829412"/>
                  <a:pt x="2657538" y="4831766"/>
                </a:cubicBezTo>
                <a:cubicBezTo>
                  <a:pt x="2687331" y="4857653"/>
                  <a:pt x="2651579" y="4883542"/>
                  <a:pt x="2657538" y="4907077"/>
                </a:cubicBezTo>
                <a:cubicBezTo>
                  <a:pt x="2672434" y="4907077"/>
                  <a:pt x="2681372" y="4914138"/>
                  <a:pt x="2684352" y="4923552"/>
                </a:cubicBezTo>
                <a:cubicBezTo>
                  <a:pt x="2693289" y="4925906"/>
                  <a:pt x="2705206" y="4925906"/>
                  <a:pt x="2717124" y="4925906"/>
                </a:cubicBezTo>
                <a:cubicBezTo>
                  <a:pt x="2717124" y="4928259"/>
                  <a:pt x="2717124" y="4932966"/>
                  <a:pt x="2717124" y="4935319"/>
                </a:cubicBezTo>
                <a:cubicBezTo>
                  <a:pt x="2693289" y="4970622"/>
                  <a:pt x="2717124" y="5012986"/>
                  <a:pt x="2696268" y="5048288"/>
                </a:cubicBezTo>
                <a:cubicBezTo>
                  <a:pt x="2675414" y="5090651"/>
                  <a:pt x="2714145" y="5144782"/>
                  <a:pt x="2654558" y="5180085"/>
                </a:cubicBezTo>
                <a:cubicBezTo>
                  <a:pt x="2651579" y="5182439"/>
                  <a:pt x="2657538" y="5191852"/>
                  <a:pt x="2657538" y="5198914"/>
                </a:cubicBezTo>
                <a:cubicBezTo>
                  <a:pt x="2693289" y="5194206"/>
                  <a:pt x="2726062" y="5196560"/>
                  <a:pt x="2717124" y="5236570"/>
                </a:cubicBezTo>
                <a:cubicBezTo>
                  <a:pt x="2732020" y="5234216"/>
                  <a:pt x="2749896" y="5234216"/>
                  <a:pt x="2734999" y="5250690"/>
                </a:cubicBezTo>
                <a:cubicBezTo>
                  <a:pt x="2723082" y="5260105"/>
                  <a:pt x="2705206" y="5267165"/>
                  <a:pt x="2717124" y="5283640"/>
                </a:cubicBezTo>
                <a:cubicBezTo>
                  <a:pt x="2734999" y="5283640"/>
                  <a:pt x="2755855" y="5281286"/>
                  <a:pt x="2776709" y="5281286"/>
                </a:cubicBezTo>
                <a:cubicBezTo>
                  <a:pt x="2776709" y="5278933"/>
                  <a:pt x="2779688" y="5276579"/>
                  <a:pt x="2779688" y="5274226"/>
                </a:cubicBezTo>
                <a:cubicBezTo>
                  <a:pt x="2779688" y="5267165"/>
                  <a:pt x="2782669" y="5264811"/>
                  <a:pt x="2791606" y="5267165"/>
                </a:cubicBezTo>
                <a:cubicBezTo>
                  <a:pt x="2797565" y="5264811"/>
                  <a:pt x="2806502" y="5264811"/>
                  <a:pt x="2812462" y="5262459"/>
                </a:cubicBezTo>
                <a:cubicBezTo>
                  <a:pt x="2812462" y="5250690"/>
                  <a:pt x="2812462" y="5238923"/>
                  <a:pt x="2812462" y="5227155"/>
                </a:cubicBezTo>
                <a:cubicBezTo>
                  <a:pt x="2806502" y="5215387"/>
                  <a:pt x="2800544" y="5203620"/>
                  <a:pt x="2794585" y="5191852"/>
                </a:cubicBezTo>
                <a:cubicBezTo>
                  <a:pt x="2800544" y="5191852"/>
                  <a:pt x="2809483" y="5189499"/>
                  <a:pt x="2815441" y="5189499"/>
                </a:cubicBezTo>
                <a:cubicBezTo>
                  <a:pt x="2818420" y="5189499"/>
                  <a:pt x="2821398" y="5189499"/>
                  <a:pt x="2824379" y="5189499"/>
                </a:cubicBezTo>
                <a:cubicBezTo>
                  <a:pt x="2824379" y="5175379"/>
                  <a:pt x="2824379" y="5163611"/>
                  <a:pt x="2824379" y="5151842"/>
                </a:cubicBezTo>
                <a:cubicBezTo>
                  <a:pt x="2812462" y="5149490"/>
                  <a:pt x="2803523" y="5149490"/>
                  <a:pt x="2791606" y="5149490"/>
                </a:cubicBezTo>
                <a:cubicBezTo>
                  <a:pt x="2788627" y="5147136"/>
                  <a:pt x="2788627" y="5144782"/>
                  <a:pt x="2785648" y="5142429"/>
                </a:cubicBezTo>
                <a:cubicBezTo>
                  <a:pt x="2824379" y="5137722"/>
                  <a:pt x="2815441" y="5088299"/>
                  <a:pt x="2863109" y="5090651"/>
                </a:cubicBezTo>
                <a:cubicBezTo>
                  <a:pt x="2880986" y="5102420"/>
                  <a:pt x="2872047" y="5116540"/>
                  <a:pt x="2866089" y="5130661"/>
                </a:cubicBezTo>
                <a:cubicBezTo>
                  <a:pt x="2875026" y="5142429"/>
                  <a:pt x="2863109" y="5161257"/>
                  <a:pt x="2880986" y="5173025"/>
                </a:cubicBezTo>
                <a:cubicBezTo>
                  <a:pt x="2907799" y="5161257"/>
                  <a:pt x="2913758" y="5142429"/>
                  <a:pt x="2919715" y="5121247"/>
                </a:cubicBezTo>
                <a:cubicBezTo>
                  <a:pt x="2967385" y="5121247"/>
                  <a:pt x="3021013" y="5116540"/>
                  <a:pt x="3003136" y="5177731"/>
                </a:cubicBezTo>
                <a:cubicBezTo>
                  <a:pt x="3000157" y="5180085"/>
                  <a:pt x="3009095" y="5184792"/>
                  <a:pt x="3015053" y="5187146"/>
                </a:cubicBezTo>
                <a:cubicBezTo>
                  <a:pt x="3021013" y="5161257"/>
                  <a:pt x="3012074" y="5133015"/>
                  <a:pt x="3038888" y="5111834"/>
                </a:cubicBezTo>
                <a:cubicBezTo>
                  <a:pt x="3068681" y="5116540"/>
                  <a:pt x="3113370" y="5111834"/>
                  <a:pt x="3077619" y="5156550"/>
                </a:cubicBezTo>
                <a:cubicBezTo>
                  <a:pt x="3071660" y="5161257"/>
                  <a:pt x="3086556" y="5180085"/>
                  <a:pt x="3092516" y="5194206"/>
                </a:cubicBezTo>
                <a:cubicBezTo>
                  <a:pt x="3119329" y="5170671"/>
                  <a:pt x="3143164" y="5151842"/>
                  <a:pt x="3164019" y="5133015"/>
                </a:cubicBezTo>
                <a:cubicBezTo>
                  <a:pt x="3166998" y="5125955"/>
                  <a:pt x="3169977" y="5121247"/>
                  <a:pt x="3169977" y="5114187"/>
                </a:cubicBezTo>
                <a:cubicBezTo>
                  <a:pt x="3169977" y="5100066"/>
                  <a:pt x="3169977" y="5085945"/>
                  <a:pt x="3193811" y="5085945"/>
                </a:cubicBezTo>
                <a:cubicBezTo>
                  <a:pt x="3208708" y="5078883"/>
                  <a:pt x="3220625" y="5074177"/>
                  <a:pt x="3232543" y="5067116"/>
                </a:cubicBezTo>
                <a:cubicBezTo>
                  <a:pt x="3229564" y="5043581"/>
                  <a:pt x="3226585" y="5022400"/>
                  <a:pt x="3265315" y="5015340"/>
                </a:cubicBezTo>
                <a:cubicBezTo>
                  <a:pt x="3283192" y="4970622"/>
                  <a:pt x="3271274" y="4923552"/>
                  <a:pt x="3286171" y="4874128"/>
                </a:cubicBezTo>
                <a:cubicBezTo>
                  <a:pt x="3307025" y="4808230"/>
                  <a:pt x="3307025" y="4739978"/>
                  <a:pt x="3315963" y="4671726"/>
                </a:cubicBezTo>
                <a:cubicBezTo>
                  <a:pt x="3315963" y="4662311"/>
                  <a:pt x="3315963" y="4652898"/>
                  <a:pt x="3315963" y="4645838"/>
                </a:cubicBezTo>
                <a:cubicBezTo>
                  <a:pt x="3318942" y="4643484"/>
                  <a:pt x="3321921" y="4643484"/>
                  <a:pt x="3324902" y="4641130"/>
                </a:cubicBezTo>
                <a:cubicBezTo>
                  <a:pt x="3321921" y="4615241"/>
                  <a:pt x="3330860" y="4591706"/>
                  <a:pt x="3321921" y="4565818"/>
                </a:cubicBezTo>
                <a:cubicBezTo>
                  <a:pt x="3324902" y="4563465"/>
                  <a:pt x="3327881" y="4563465"/>
                  <a:pt x="3333839" y="4563465"/>
                </a:cubicBezTo>
                <a:cubicBezTo>
                  <a:pt x="3333839" y="4530515"/>
                  <a:pt x="3345756" y="4490505"/>
                  <a:pt x="3330860" y="4464617"/>
                </a:cubicBezTo>
                <a:cubicBezTo>
                  <a:pt x="3307025" y="4429314"/>
                  <a:pt x="3324902" y="4417546"/>
                  <a:pt x="3357674" y="4405778"/>
                </a:cubicBezTo>
                <a:cubicBezTo>
                  <a:pt x="3369591" y="4422254"/>
                  <a:pt x="3378529" y="4441082"/>
                  <a:pt x="3381508" y="4459910"/>
                </a:cubicBezTo>
                <a:cubicBezTo>
                  <a:pt x="3393426" y="4481091"/>
                  <a:pt x="3402363" y="4497566"/>
                  <a:pt x="3378529" y="4521101"/>
                </a:cubicBezTo>
                <a:cubicBezTo>
                  <a:pt x="3363632" y="4535222"/>
                  <a:pt x="3363632" y="4563465"/>
                  <a:pt x="3396405" y="4577585"/>
                </a:cubicBezTo>
                <a:cubicBezTo>
                  <a:pt x="3387466" y="4589353"/>
                  <a:pt x="3384487" y="4603474"/>
                  <a:pt x="3360653" y="4603474"/>
                </a:cubicBezTo>
                <a:cubicBezTo>
                  <a:pt x="3360653" y="4619949"/>
                  <a:pt x="3360653" y="4636424"/>
                  <a:pt x="3357674" y="4652898"/>
                </a:cubicBezTo>
                <a:cubicBezTo>
                  <a:pt x="3378529" y="4669373"/>
                  <a:pt x="3402363" y="4683494"/>
                  <a:pt x="3402363" y="4643484"/>
                </a:cubicBezTo>
                <a:cubicBezTo>
                  <a:pt x="3399384" y="4617595"/>
                  <a:pt x="3432156" y="4601120"/>
                  <a:pt x="3429176" y="4575233"/>
                </a:cubicBezTo>
                <a:cubicBezTo>
                  <a:pt x="3470887" y="4596414"/>
                  <a:pt x="3491742" y="4627009"/>
                  <a:pt x="3506639" y="4662311"/>
                </a:cubicBezTo>
                <a:cubicBezTo>
                  <a:pt x="3485783" y="4707029"/>
                  <a:pt x="3491742" y="4756453"/>
                  <a:pt x="3479825" y="4801169"/>
                </a:cubicBezTo>
                <a:cubicBezTo>
                  <a:pt x="3485783" y="4817644"/>
                  <a:pt x="3467908" y="4836472"/>
                  <a:pt x="3482804" y="4850593"/>
                </a:cubicBezTo>
                <a:cubicBezTo>
                  <a:pt x="3488762" y="4850593"/>
                  <a:pt x="3494722" y="4841179"/>
                  <a:pt x="3503660" y="4848239"/>
                </a:cubicBezTo>
                <a:cubicBezTo>
                  <a:pt x="3497701" y="4838826"/>
                  <a:pt x="3503660" y="4836472"/>
                  <a:pt x="3512597" y="4838826"/>
                </a:cubicBezTo>
                <a:cubicBezTo>
                  <a:pt x="3506639" y="4831766"/>
                  <a:pt x="3515576" y="4827058"/>
                  <a:pt x="3515576" y="4822351"/>
                </a:cubicBezTo>
                <a:cubicBezTo>
                  <a:pt x="3521535" y="4819998"/>
                  <a:pt x="3524514" y="4815290"/>
                  <a:pt x="3530472" y="4812937"/>
                </a:cubicBezTo>
                <a:cubicBezTo>
                  <a:pt x="3536432" y="4810583"/>
                  <a:pt x="3542390" y="4805877"/>
                  <a:pt x="3551328" y="4810583"/>
                </a:cubicBezTo>
                <a:cubicBezTo>
                  <a:pt x="3545370" y="4801169"/>
                  <a:pt x="3554307" y="4794109"/>
                  <a:pt x="3554307" y="4784694"/>
                </a:cubicBezTo>
                <a:cubicBezTo>
                  <a:pt x="3563246" y="4784694"/>
                  <a:pt x="3575163" y="4784694"/>
                  <a:pt x="3587080" y="4782342"/>
                </a:cubicBezTo>
                <a:cubicBezTo>
                  <a:pt x="3584100" y="4775280"/>
                  <a:pt x="3590059" y="4772927"/>
                  <a:pt x="3598996" y="4772927"/>
                </a:cubicBezTo>
                <a:cubicBezTo>
                  <a:pt x="3604956" y="4747039"/>
                  <a:pt x="3634749" y="4735270"/>
                  <a:pt x="3658583" y="4723503"/>
                </a:cubicBezTo>
                <a:cubicBezTo>
                  <a:pt x="3670501" y="4697615"/>
                  <a:pt x="3694334" y="4683494"/>
                  <a:pt x="3721148" y="4671726"/>
                </a:cubicBezTo>
                <a:cubicBezTo>
                  <a:pt x="3721148" y="4667019"/>
                  <a:pt x="3718169" y="4664665"/>
                  <a:pt x="3718169" y="4662311"/>
                </a:cubicBezTo>
                <a:cubicBezTo>
                  <a:pt x="3718169" y="4657605"/>
                  <a:pt x="3718169" y="4655251"/>
                  <a:pt x="3718169" y="4652898"/>
                </a:cubicBezTo>
                <a:cubicBezTo>
                  <a:pt x="3807547" y="4615241"/>
                  <a:pt x="3870114" y="4556404"/>
                  <a:pt x="3935659" y="4502274"/>
                </a:cubicBezTo>
                <a:cubicBezTo>
                  <a:pt x="3947575" y="4492859"/>
                  <a:pt x="3953534" y="4469324"/>
                  <a:pt x="3980348" y="4481091"/>
                </a:cubicBezTo>
                <a:cubicBezTo>
                  <a:pt x="3989285" y="4474031"/>
                  <a:pt x="3998223" y="4466970"/>
                  <a:pt x="4004183" y="4459910"/>
                </a:cubicBezTo>
                <a:cubicBezTo>
                  <a:pt x="4013119" y="4452850"/>
                  <a:pt x="4022058" y="4443435"/>
                  <a:pt x="4030995" y="4436375"/>
                </a:cubicBezTo>
                <a:cubicBezTo>
                  <a:pt x="4022058" y="4436375"/>
                  <a:pt x="4013119" y="4436375"/>
                  <a:pt x="4004183" y="4436375"/>
                </a:cubicBezTo>
                <a:cubicBezTo>
                  <a:pt x="4013119" y="4412840"/>
                  <a:pt x="4030995" y="4394011"/>
                  <a:pt x="4051851" y="4379890"/>
                </a:cubicBezTo>
                <a:cubicBezTo>
                  <a:pt x="4066747" y="4396365"/>
                  <a:pt x="4022058" y="4412840"/>
                  <a:pt x="4054830" y="4426961"/>
                </a:cubicBezTo>
                <a:cubicBezTo>
                  <a:pt x="4081644" y="4405778"/>
                  <a:pt x="4111436" y="4382243"/>
                  <a:pt x="4141229" y="4358708"/>
                </a:cubicBezTo>
                <a:cubicBezTo>
                  <a:pt x="4144210" y="4361062"/>
                  <a:pt x="4147189" y="4358708"/>
                  <a:pt x="4147189" y="4356355"/>
                </a:cubicBezTo>
                <a:cubicBezTo>
                  <a:pt x="4197836" y="4330467"/>
                  <a:pt x="4236567" y="4288103"/>
                  <a:pt x="4290195" y="4264568"/>
                </a:cubicBezTo>
                <a:cubicBezTo>
                  <a:pt x="4322968" y="4226912"/>
                  <a:pt x="4373615" y="4205731"/>
                  <a:pt x="4412346" y="4172780"/>
                </a:cubicBezTo>
                <a:cubicBezTo>
                  <a:pt x="4418304" y="4165720"/>
                  <a:pt x="4427243" y="4161013"/>
                  <a:pt x="4433201" y="4153953"/>
                </a:cubicBezTo>
                <a:cubicBezTo>
                  <a:pt x="4442139" y="4151599"/>
                  <a:pt x="4448098" y="4149245"/>
                  <a:pt x="4457035" y="4146893"/>
                </a:cubicBezTo>
                <a:cubicBezTo>
                  <a:pt x="4457035" y="4163367"/>
                  <a:pt x="4457035" y="4177488"/>
                  <a:pt x="4460014" y="4193963"/>
                </a:cubicBezTo>
                <a:cubicBezTo>
                  <a:pt x="4457035" y="4196316"/>
                  <a:pt x="4454057" y="4198669"/>
                  <a:pt x="4451077" y="4201023"/>
                </a:cubicBezTo>
                <a:cubicBezTo>
                  <a:pt x="4445118" y="4205731"/>
                  <a:pt x="4439160" y="4212791"/>
                  <a:pt x="4430222" y="4217498"/>
                </a:cubicBezTo>
                <a:cubicBezTo>
                  <a:pt x="4412346" y="4217498"/>
                  <a:pt x="4400429" y="4229266"/>
                  <a:pt x="4391491" y="4241033"/>
                </a:cubicBezTo>
                <a:cubicBezTo>
                  <a:pt x="4364678" y="4264568"/>
                  <a:pt x="4328926" y="4271628"/>
                  <a:pt x="4290195" y="4266922"/>
                </a:cubicBezTo>
                <a:cubicBezTo>
                  <a:pt x="4302112" y="4283396"/>
                  <a:pt x="4284237" y="4302225"/>
                  <a:pt x="4290195" y="4321052"/>
                </a:cubicBezTo>
                <a:cubicBezTo>
                  <a:pt x="4275299" y="4316346"/>
                  <a:pt x="4272319" y="4323406"/>
                  <a:pt x="4266360" y="4330467"/>
                </a:cubicBezTo>
                <a:cubicBezTo>
                  <a:pt x="4245505" y="4328113"/>
                  <a:pt x="4239547" y="4335173"/>
                  <a:pt x="4242527" y="4349295"/>
                </a:cubicBezTo>
                <a:cubicBezTo>
                  <a:pt x="4230609" y="4346941"/>
                  <a:pt x="4224650" y="4346941"/>
                  <a:pt x="4230609" y="4358708"/>
                </a:cubicBezTo>
                <a:cubicBezTo>
                  <a:pt x="4215713" y="4349295"/>
                  <a:pt x="4209753" y="4358708"/>
                  <a:pt x="4206774" y="4368122"/>
                </a:cubicBezTo>
                <a:cubicBezTo>
                  <a:pt x="4188899" y="4382243"/>
                  <a:pt x="4138250" y="4365770"/>
                  <a:pt x="4150167" y="4405778"/>
                </a:cubicBezTo>
                <a:cubicBezTo>
                  <a:pt x="4185920" y="4410486"/>
                  <a:pt x="4203795" y="4396365"/>
                  <a:pt x="4206774" y="4368122"/>
                </a:cubicBezTo>
                <a:cubicBezTo>
                  <a:pt x="4221671" y="4375183"/>
                  <a:pt x="4227630" y="4370476"/>
                  <a:pt x="4230609" y="4358708"/>
                </a:cubicBezTo>
                <a:cubicBezTo>
                  <a:pt x="4239547" y="4361062"/>
                  <a:pt x="4242527" y="4356355"/>
                  <a:pt x="4242527" y="4349295"/>
                </a:cubicBezTo>
                <a:cubicBezTo>
                  <a:pt x="4260402" y="4351648"/>
                  <a:pt x="4266360" y="4344587"/>
                  <a:pt x="4266360" y="4330467"/>
                </a:cubicBezTo>
                <a:cubicBezTo>
                  <a:pt x="4278277" y="4332820"/>
                  <a:pt x="4284237" y="4330467"/>
                  <a:pt x="4290195" y="4323406"/>
                </a:cubicBezTo>
                <a:cubicBezTo>
                  <a:pt x="4305091" y="4316346"/>
                  <a:pt x="4317009" y="4311638"/>
                  <a:pt x="4331905" y="4321052"/>
                </a:cubicBezTo>
                <a:cubicBezTo>
                  <a:pt x="4331905" y="4323406"/>
                  <a:pt x="4331905" y="4323406"/>
                  <a:pt x="4331905" y="4323406"/>
                </a:cubicBezTo>
                <a:cubicBezTo>
                  <a:pt x="4340843" y="4306931"/>
                  <a:pt x="4352761" y="4302225"/>
                  <a:pt x="4373615" y="4304578"/>
                </a:cubicBezTo>
                <a:cubicBezTo>
                  <a:pt x="4373615" y="4290457"/>
                  <a:pt x="4382553" y="4285750"/>
                  <a:pt x="4397450" y="4285750"/>
                </a:cubicBezTo>
                <a:cubicBezTo>
                  <a:pt x="4400429" y="4273982"/>
                  <a:pt x="4400429" y="4262214"/>
                  <a:pt x="4403408" y="4250447"/>
                </a:cubicBezTo>
                <a:cubicBezTo>
                  <a:pt x="4415325" y="4243387"/>
                  <a:pt x="4427243" y="4233972"/>
                  <a:pt x="4442139" y="4224558"/>
                </a:cubicBezTo>
                <a:cubicBezTo>
                  <a:pt x="4448098" y="4219852"/>
                  <a:pt x="4454057" y="4215144"/>
                  <a:pt x="4460014" y="4212791"/>
                </a:cubicBezTo>
                <a:cubicBezTo>
                  <a:pt x="4462995" y="4208084"/>
                  <a:pt x="4468953" y="4205731"/>
                  <a:pt x="4471932" y="4203377"/>
                </a:cubicBezTo>
                <a:cubicBezTo>
                  <a:pt x="4483849" y="4198669"/>
                  <a:pt x="4492788" y="4205731"/>
                  <a:pt x="4504705" y="4210437"/>
                </a:cubicBezTo>
                <a:cubicBezTo>
                  <a:pt x="4507684" y="4210437"/>
                  <a:pt x="4510664" y="4210437"/>
                  <a:pt x="4513642" y="4210437"/>
                </a:cubicBezTo>
                <a:cubicBezTo>
                  <a:pt x="4516621" y="4201023"/>
                  <a:pt x="4522580" y="4191609"/>
                  <a:pt x="4537477" y="4196316"/>
                </a:cubicBezTo>
                <a:cubicBezTo>
                  <a:pt x="4540456" y="4193963"/>
                  <a:pt x="4543435" y="4191609"/>
                  <a:pt x="4543435" y="4189255"/>
                </a:cubicBezTo>
                <a:cubicBezTo>
                  <a:pt x="4546415" y="4184548"/>
                  <a:pt x="4549394" y="4177488"/>
                  <a:pt x="4552373" y="4172780"/>
                </a:cubicBezTo>
                <a:cubicBezTo>
                  <a:pt x="4555352" y="4153953"/>
                  <a:pt x="4567270" y="4142185"/>
                  <a:pt x="4588126" y="4135124"/>
                </a:cubicBezTo>
                <a:cubicBezTo>
                  <a:pt x="4606001" y="4111589"/>
                  <a:pt x="4647712" y="4109237"/>
                  <a:pt x="4647712" y="4076286"/>
                </a:cubicBezTo>
                <a:cubicBezTo>
                  <a:pt x="4659629" y="4078640"/>
                  <a:pt x="4662608" y="4073933"/>
                  <a:pt x="4659629" y="4064519"/>
                </a:cubicBezTo>
                <a:cubicBezTo>
                  <a:pt x="4656650" y="4069226"/>
                  <a:pt x="4650690" y="4073933"/>
                  <a:pt x="4647712" y="4076286"/>
                </a:cubicBezTo>
                <a:cubicBezTo>
                  <a:pt x="4617918" y="4083348"/>
                  <a:pt x="4597062" y="4102175"/>
                  <a:pt x="4573230" y="4118650"/>
                </a:cubicBezTo>
                <a:cubicBezTo>
                  <a:pt x="4543435" y="4146893"/>
                  <a:pt x="4513642" y="4142185"/>
                  <a:pt x="4501725" y="4113943"/>
                </a:cubicBezTo>
                <a:cubicBezTo>
                  <a:pt x="4513642" y="4097469"/>
                  <a:pt x="4522580" y="4080994"/>
                  <a:pt x="4549394" y="4066873"/>
                </a:cubicBezTo>
                <a:cubicBezTo>
                  <a:pt x="4570249" y="4055105"/>
                  <a:pt x="4591105" y="4017449"/>
                  <a:pt x="4611959" y="4005681"/>
                </a:cubicBezTo>
                <a:cubicBezTo>
                  <a:pt x="4713256" y="3946844"/>
                  <a:pt x="4731132" y="3850350"/>
                  <a:pt x="4796677" y="3775037"/>
                </a:cubicBezTo>
                <a:cubicBezTo>
                  <a:pt x="4823490" y="3742088"/>
                  <a:pt x="4847324" y="3702078"/>
                  <a:pt x="4874138" y="3664422"/>
                </a:cubicBezTo>
                <a:cubicBezTo>
                  <a:pt x="4883077" y="3647947"/>
                  <a:pt x="4892013" y="3633826"/>
                  <a:pt x="4900952" y="3619706"/>
                </a:cubicBezTo>
                <a:cubicBezTo>
                  <a:pt x="4948621" y="3593817"/>
                  <a:pt x="4957559" y="3544393"/>
                  <a:pt x="5002247" y="3518504"/>
                </a:cubicBezTo>
                <a:cubicBezTo>
                  <a:pt x="5005228" y="3492615"/>
                  <a:pt x="5032042" y="3473787"/>
                  <a:pt x="5043957" y="3447899"/>
                </a:cubicBezTo>
                <a:cubicBezTo>
                  <a:pt x="5058854" y="3429070"/>
                  <a:pt x="5070771" y="3407889"/>
                  <a:pt x="5085668" y="3389060"/>
                </a:cubicBezTo>
                <a:cubicBezTo>
                  <a:pt x="5097585" y="3367879"/>
                  <a:pt x="5109503" y="3349051"/>
                  <a:pt x="5121420" y="3330223"/>
                </a:cubicBezTo>
                <a:cubicBezTo>
                  <a:pt x="5124399" y="3316101"/>
                  <a:pt x="5130358" y="3301981"/>
                  <a:pt x="5148234" y="3294920"/>
                </a:cubicBezTo>
                <a:cubicBezTo>
                  <a:pt x="5145255" y="3273739"/>
                  <a:pt x="5157173" y="3259617"/>
                  <a:pt x="5183986" y="3252557"/>
                </a:cubicBezTo>
                <a:cubicBezTo>
                  <a:pt x="5192923" y="3233729"/>
                  <a:pt x="5186965" y="3205486"/>
                  <a:pt x="5225696" y="3200780"/>
                </a:cubicBezTo>
                <a:cubicBezTo>
                  <a:pt x="5225696" y="3198426"/>
                  <a:pt x="5228675" y="3196072"/>
                  <a:pt x="5228675" y="3191366"/>
                </a:cubicBezTo>
                <a:cubicBezTo>
                  <a:pt x="5237612" y="3170184"/>
                  <a:pt x="5246551" y="3149002"/>
                  <a:pt x="5255489" y="3125467"/>
                </a:cubicBezTo>
                <a:cubicBezTo>
                  <a:pt x="5288261" y="3078397"/>
                  <a:pt x="5321033" y="3028973"/>
                  <a:pt x="5356785" y="2979549"/>
                </a:cubicBezTo>
                <a:cubicBezTo>
                  <a:pt x="5404454" y="2911297"/>
                  <a:pt x="5437226" y="2835985"/>
                  <a:pt x="5493833" y="2770087"/>
                </a:cubicBezTo>
                <a:cubicBezTo>
                  <a:pt x="5496812" y="2763027"/>
                  <a:pt x="5502770" y="2755965"/>
                  <a:pt x="5505750" y="2748906"/>
                </a:cubicBezTo>
                <a:cubicBezTo>
                  <a:pt x="5508729" y="2734784"/>
                  <a:pt x="5514687" y="2723016"/>
                  <a:pt x="5526605" y="2711249"/>
                </a:cubicBezTo>
                <a:cubicBezTo>
                  <a:pt x="5553418" y="2673593"/>
                  <a:pt x="5568315" y="2631229"/>
                  <a:pt x="5604068" y="2595926"/>
                </a:cubicBezTo>
                <a:cubicBezTo>
                  <a:pt x="5615985" y="2584159"/>
                  <a:pt x="5607046" y="2565331"/>
                  <a:pt x="5627900" y="2558270"/>
                </a:cubicBezTo>
                <a:cubicBezTo>
                  <a:pt x="5630881" y="2558270"/>
                  <a:pt x="5630881" y="2558270"/>
                  <a:pt x="5630881" y="2558270"/>
                </a:cubicBezTo>
                <a:cubicBezTo>
                  <a:pt x="5651735" y="2513554"/>
                  <a:pt x="5669611" y="2466483"/>
                  <a:pt x="5708342" y="2426474"/>
                </a:cubicBezTo>
                <a:cubicBezTo>
                  <a:pt x="5723238" y="2398231"/>
                  <a:pt x="5741115" y="2372342"/>
                  <a:pt x="5756012" y="2346455"/>
                </a:cubicBezTo>
                <a:cubicBezTo>
                  <a:pt x="5773887" y="2306444"/>
                  <a:pt x="5788783" y="2266434"/>
                  <a:pt x="5827515" y="2238192"/>
                </a:cubicBezTo>
                <a:cubicBezTo>
                  <a:pt x="5833473" y="2226424"/>
                  <a:pt x="5836452" y="2217011"/>
                  <a:pt x="5842411" y="2205243"/>
                </a:cubicBezTo>
                <a:cubicBezTo>
                  <a:pt x="5842411" y="2191122"/>
                  <a:pt x="5854328" y="2184062"/>
                  <a:pt x="5863265" y="2177000"/>
                </a:cubicBezTo>
                <a:cubicBezTo>
                  <a:pt x="5875183" y="2127577"/>
                  <a:pt x="5913915" y="2089922"/>
                  <a:pt x="5937749" y="2045204"/>
                </a:cubicBezTo>
                <a:cubicBezTo>
                  <a:pt x="5940728" y="2033436"/>
                  <a:pt x="5946686" y="2024023"/>
                  <a:pt x="5961582" y="2016961"/>
                </a:cubicBezTo>
                <a:cubicBezTo>
                  <a:pt x="5964563" y="1998134"/>
                  <a:pt x="5973500" y="1984013"/>
                  <a:pt x="5991376" y="1972245"/>
                </a:cubicBezTo>
                <a:cubicBezTo>
                  <a:pt x="6003292" y="1913408"/>
                  <a:pt x="6050963" y="1863984"/>
                  <a:pt x="6080755" y="1809852"/>
                </a:cubicBezTo>
                <a:cubicBezTo>
                  <a:pt x="6080755" y="1807500"/>
                  <a:pt x="6083734" y="1802792"/>
                  <a:pt x="6086713" y="1800439"/>
                </a:cubicBezTo>
                <a:cubicBezTo>
                  <a:pt x="6113527" y="1769843"/>
                  <a:pt x="6101609" y="1736893"/>
                  <a:pt x="6095651" y="1703945"/>
                </a:cubicBezTo>
                <a:cubicBezTo>
                  <a:pt x="6098630" y="1668642"/>
                  <a:pt x="6101609" y="1630986"/>
                  <a:pt x="6104590" y="1593329"/>
                </a:cubicBezTo>
                <a:cubicBezTo>
                  <a:pt x="6104590" y="1586269"/>
                  <a:pt x="6104590" y="1579208"/>
                  <a:pt x="6104590" y="1574502"/>
                </a:cubicBezTo>
                <a:cubicBezTo>
                  <a:pt x="6116507" y="1565087"/>
                  <a:pt x="6125444" y="1553319"/>
                  <a:pt x="6122465" y="1539199"/>
                </a:cubicBezTo>
                <a:cubicBezTo>
                  <a:pt x="6116507" y="1536846"/>
                  <a:pt x="6110548" y="1536846"/>
                  <a:pt x="6104590" y="1534492"/>
                </a:cubicBezTo>
                <a:cubicBezTo>
                  <a:pt x="6101609" y="1503895"/>
                  <a:pt x="6101609" y="1473300"/>
                  <a:pt x="6098630" y="1442704"/>
                </a:cubicBezTo>
                <a:cubicBezTo>
                  <a:pt x="6104590" y="1437998"/>
                  <a:pt x="6107569" y="1433290"/>
                  <a:pt x="6113527" y="1428584"/>
                </a:cubicBezTo>
                <a:cubicBezTo>
                  <a:pt x="6107569" y="1414463"/>
                  <a:pt x="6098630" y="1400342"/>
                  <a:pt x="6092673" y="1386220"/>
                </a:cubicBezTo>
                <a:cubicBezTo>
                  <a:pt x="6128423" y="1376807"/>
                  <a:pt x="6110548" y="1355624"/>
                  <a:pt x="6113527" y="1336796"/>
                </a:cubicBezTo>
                <a:cubicBezTo>
                  <a:pt x="6113527" y="1334443"/>
                  <a:pt x="6113527" y="1332090"/>
                  <a:pt x="6110548" y="1329736"/>
                </a:cubicBezTo>
                <a:cubicBezTo>
                  <a:pt x="6122465" y="1325029"/>
                  <a:pt x="6137362" y="1320321"/>
                  <a:pt x="6119486" y="1310908"/>
                </a:cubicBezTo>
                <a:cubicBezTo>
                  <a:pt x="6107569" y="1303848"/>
                  <a:pt x="6104590" y="1296786"/>
                  <a:pt x="6107569" y="1287373"/>
                </a:cubicBezTo>
                <a:cubicBezTo>
                  <a:pt x="6104590" y="1275605"/>
                  <a:pt x="6101609" y="1263838"/>
                  <a:pt x="6098630" y="1252070"/>
                </a:cubicBezTo>
                <a:cubicBezTo>
                  <a:pt x="6107569" y="1233241"/>
                  <a:pt x="6101609" y="1214414"/>
                  <a:pt x="6086713" y="1202646"/>
                </a:cubicBezTo>
                <a:cubicBezTo>
                  <a:pt x="6059901" y="1174404"/>
                  <a:pt x="6062880" y="1150869"/>
                  <a:pt x="6083734" y="1122626"/>
                </a:cubicBezTo>
                <a:cubicBezTo>
                  <a:pt x="6068837" y="1113212"/>
                  <a:pt x="6068837" y="1099091"/>
                  <a:pt x="6065858" y="1084971"/>
                </a:cubicBezTo>
                <a:cubicBezTo>
                  <a:pt x="6062880" y="1092031"/>
                  <a:pt x="6056920" y="1096738"/>
                  <a:pt x="6050963" y="1101445"/>
                </a:cubicBezTo>
                <a:cubicBezTo>
                  <a:pt x="6006273" y="1188525"/>
                  <a:pt x="5958603" y="1273251"/>
                  <a:pt x="5913915" y="1360331"/>
                </a:cubicBezTo>
                <a:cubicBezTo>
                  <a:pt x="5907956" y="1369745"/>
                  <a:pt x="5907956" y="1383867"/>
                  <a:pt x="5887100" y="1383867"/>
                </a:cubicBezTo>
                <a:cubicBezTo>
                  <a:pt x="5890079" y="1372099"/>
                  <a:pt x="5887100" y="1357978"/>
                  <a:pt x="5893060" y="1348564"/>
                </a:cubicBezTo>
                <a:cubicBezTo>
                  <a:pt x="5940728" y="1261484"/>
                  <a:pt x="5991376" y="1176757"/>
                  <a:pt x="6039045" y="1089677"/>
                </a:cubicBezTo>
                <a:cubicBezTo>
                  <a:pt x="6053941" y="1066142"/>
                  <a:pt x="5970521" y="1073203"/>
                  <a:pt x="6015210" y="1037900"/>
                </a:cubicBezTo>
                <a:cubicBezTo>
                  <a:pt x="6042024" y="1014365"/>
                  <a:pt x="6033087" y="993183"/>
                  <a:pt x="5991376" y="988476"/>
                </a:cubicBezTo>
                <a:cubicBezTo>
                  <a:pt x="5955624" y="981416"/>
                  <a:pt x="5952645" y="969648"/>
                  <a:pt x="5973500" y="948467"/>
                </a:cubicBezTo>
                <a:cubicBezTo>
                  <a:pt x="5985417" y="936699"/>
                  <a:pt x="5994355" y="924932"/>
                  <a:pt x="6003292" y="913164"/>
                </a:cubicBezTo>
                <a:cubicBezTo>
                  <a:pt x="6009252" y="901397"/>
                  <a:pt x="6015210" y="889629"/>
                  <a:pt x="6030106" y="882568"/>
                </a:cubicBezTo>
                <a:cubicBezTo>
                  <a:pt x="6030106" y="875508"/>
                  <a:pt x="6030106" y="868447"/>
                  <a:pt x="6039045" y="868447"/>
                </a:cubicBezTo>
                <a:cubicBezTo>
                  <a:pt x="6113527" y="870801"/>
                  <a:pt x="6107569" y="833144"/>
                  <a:pt x="6101609" y="793134"/>
                </a:cubicBezTo>
                <a:cubicBezTo>
                  <a:pt x="6065858" y="755478"/>
                  <a:pt x="6080755" y="739004"/>
                  <a:pt x="6140341" y="741358"/>
                </a:cubicBezTo>
                <a:cubicBezTo>
                  <a:pt x="6125444" y="715469"/>
                  <a:pt x="6107569" y="689580"/>
                  <a:pt x="6137362" y="668399"/>
                </a:cubicBezTo>
                <a:cubicBezTo>
                  <a:pt x="6158217" y="654278"/>
                  <a:pt x="6182051" y="656631"/>
                  <a:pt x="6205886" y="666045"/>
                </a:cubicBezTo>
                <a:cubicBezTo>
                  <a:pt x="6250575" y="687226"/>
                  <a:pt x="6208865" y="720175"/>
                  <a:pt x="6217803" y="746064"/>
                </a:cubicBezTo>
                <a:cubicBezTo>
                  <a:pt x="6226740" y="769599"/>
                  <a:pt x="6205886" y="771953"/>
                  <a:pt x="6185030" y="774307"/>
                </a:cubicBezTo>
                <a:cubicBezTo>
                  <a:pt x="6185030" y="781367"/>
                  <a:pt x="6185030" y="790782"/>
                  <a:pt x="6199928" y="795488"/>
                </a:cubicBezTo>
                <a:cubicBezTo>
                  <a:pt x="6384644" y="739004"/>
                  <a:pt x="6530629" y="635449"/>
                  <a:pt x="6685552" y="543662"/>
                </a:cubicBezTo>
                <a:cubicBezTo>
                  <a:pt x="6721305" y="531895"/>
                  <a:pt x="6748118" y="513066"/>
                  <a:pt x="6777911" y="491885"/>
                </a:cubicBezTo>
                <a:cubicBezTo>
                  <a:pt x="6777911" y="491885"/>
                  <a:pt x="6777911" y="489531"/>
                  <a:pt x="6777911" y="489531"/>
                </a:cubicBezTo>
                <a:cubicBezTo>
                  <a:pt x="6786850" y="491885"/>
                  <a:pt x="6795787" y="487177"/>
                  <a:pt x="6798767" y="480117"/>
                </a:cubicBezTo>
                <a:cubicBezTo>
                  <a:pt x="6798767" y="480117"/>
                  <a:pt x="6798767" y="477764"/>
                  <a:pt x="6798767" y="477764"/>
                </a:cubicBezTo>
                <a:cubicBezTo>
                  <a:pt x="6807704" y="477764"/>
                  <a:pt x="6810684" y="475410"/>
                  <a:pt x="6810684" y="468350"/>
                </a:cubicBezTo>
                <a:cubicBezTo>
                  <a:pt x="6810684" y="468350"/>
                  <a:pt x="6813663" y="470704"/>
                  <a:pt x="6813663" y="470704"/>
                </a:cubicBezTo>
                <a:cubicBezTo>
                  <a:pt x="6843456" y="461290"/>
                  <a:pt x="6870270" y="447169"/>
                  <a:pt x="6891124" y="428340"/>
                </a:cubicBezTo>
                <a:cubicBezTo>
                  <a:pt x="6900063" y="423633"/>
                  <a:pt x="6906021" y="418926"/>
                  <a:pt x="6914959" y="414218"/>
                </a:cubicBezTo>
                <a:cubicBezTo>
                  <a:pt x="6941773" y="402451"/>
                  <a:pt x="6974545" y="395391"/>
                  <a:pt x="6986462" y="367148"/>
                </a:cubicBezTo>
                <a:cubicBezTo>
                  <a:pt x="7066904" y="341260"/>
                  <a:pt x="7129468" y="291836"/>
                  <a:pt x="7195013" y="251827"/>
                </a:cubicBezTo>
                <a:cubicBezTo>
                  <a:pt x="7245662" y="221231"/>
                  <a:pt x="7305248" y="200049"/>
                  <a:pt x="7341000" y="157685"/>
                </a:cubicBezTo>
                <a:cubicBezTo>
                  <a:pt x="7367814" y="152979"/>
                  <a:pt x="7388668" y="141212"/>
                  <a:pt x="7400585" y="122383"/>
                </a:cubicBezTo>
                <a:cubicBezTo>
                  <a:pt x="7463150" y="101202"/>
                  <a:pt x="7507841" y="58838"/>
                  <a:pt x="7564447" y="32949"/>
                </a:cubicBezTo>
                <a:cubicBezTo>
                  <a:pt x="7576365" y="25889"/>
                  <a:pt x="7585302" y="14121"/>
                  <a:pt x="7567426" y="2354"/>
                </a:cubicBezTo>
                <a:cubicBezTo>
                  <a:pt x="7600198" y="2354"/>
                  <a:pt x="7632971" y="2354"/>
                  <a:pt x="7662764" y="2354"/>
                </a:cubicBezTo>
                <a:cubicBezTo>
                  <a:pt x="7638929" y="37656"/>
                  <a:pt x="7588281" y="47070"/>
                  <a:pt x="7549551" y="70605"/>
                </a:cubicBezTo>
                <a:cubicBezTo>
                  <a:pt x="7484006" y="110615"/>
                  <a:pt x="7424420" y="155333"/>
                  <a:pt x="7358875" y="190636"/>
                </a:cubicBezTo>
                <a:cubicBezTo>
                  <a:pt x="7230766" y="256533"/>
                  <a:pt x="7117552" y="336553"/>
                  <a:pt x="6989441" y="402451"/>
                </a:cubicBezTo>
                <a:cubicBezTo>
                  <a:pt x="6891124" y="458936"/>
                  <a:pt x="6789829" y="515420"/>
                  <a:pt x="6691512" y="571904"/>
                </a:cubicBezTo>
                <a:cubicBezTo>
                  <a:pt x="6569360" y="640156"/>
                  <a:pt x="6447208" y="708408"/>
                  <a:pt x="6319099" y="771953"/>
                </a:cubicBezTo>
                <a:cubicBezTo>
                  <a:pt x="6283348" y="790782"/>
                  <a:pt x="6274410" y="811963"/>
                  <a:pt x="6304202" y="840205"/>
                </a:cubicBezTo>
                <a:cubicBezTo>
                  <a:pt x="6331016" y="844912"/>
                  <a:pt x="6354851" y="856679"/>
                  <a:pt x="6366768" y="875508"/>
                </a:cubicBezTo>
                <a:cubicBezTo>
                  <a:pt x="6369747" y="875508"/>
                  <a:pt x="6372726" y="875508"/>
                  <a:pt x="6375705" y="877861"/>
                </a:cubicBezTo>
                <a:cubicBezTo>
                  <a:pt x="6393581" y="880214"/>
                  <a:pt x="6411458" y="880214"/>
                  <a:pt x="6426354" y="891982"/>
                </a:cubicBezTo>
                <a:cubicBezTo>
                  <a:pt x="6432312" y="891982"/>
                  <a:pt x="6435291" y="894336"/>
                  <a:pt x="6435291" y="896689"/>
                </a:cubicBezTo>
                <a:cubicBezTo>
                  <a:pt x="6474022" y="894336"/>
                  <a:pt x="6506795" y="908457"/>
                  <a:pt x="6542546" y="915517"/>
                </a:cubicBezTo>
                <a:cubicBezTo>
                  <a:pt x="6569360" y="915517"/>
                  <a:pt x="6572339" y="899043"/>
                  <a:pt x="6563402" y="887276"/>
                </a:cubicBezTo>
                <a:cubicBezTo>
                  <a:pt x="6539567" y="854326"/>
                  <a:pt x="6569360" y="856679"/>
                  <a:pt x="6596174" y="854326"/>
                </a:cubicBezTo>
                <a:cubicBezTo>
                  <a:pt x="6608091" y="844912"/>
                  <a:pt x="6596174" y="835498"/>
                  <a:pt x="6596174" y="823730"/>
                </a:cubicBezTo>
                <a:cubicBezTo>
                  <a:pt x="6581277" y="793134"/>
                  <a:pt x="6575320" y="764893"/>
                  <a:pt x="6637884" y="767247"/>
                </a:cubicBezTo>
                <a:cubicBezTo>
                  <a:pt x="6685552" y="771953"/>
                  <a:pt x="6697470" y="797842"/>
                  <a:pt x="6697470" y="830790"/>
                </a:cubicBezTo>
                <a:cubicBezTo>
                  <a:pt x="6712366" y="835498"/>
                  <a:pt x="6709387" y="816669"/>
                  <a:pt x="6724284" y="819023"/>
                </a:cubicBezTo>
                <a:cubicBezTo>
                  <a:pt x="6706408" y="835498"/>
                  <a:pt x="6771953" y="854326"/>
                  <a:pt x="6721305" y="868447"/>
                </a:cubicBezTo>
                <a:cubicBezTo>
                  <a:pt x="6721305" y="873154"/>
                  <a:pt x="6721305" y="880214"/>
                  <a:pt x="6724284" y="887276"/>
                </a:cubicBezTo>
                <a:cubicBezTo>
                  <a:pt x="6730243" y="887276"/>
                  <a:pt x="6739180" y="887276"/>
                  <a:pt x="6748118" y="887276"/>
                </a:cubicBezTo>
                <a:cubicBezTo>
                  <a:pt x="6751097" y="887276"/>
                  <a:pt x="6754076" y="887276"/>
                  <a:pt x="6757057" y="887276"/>
                </a:cubicBezTo>
                <a:cubicBezTo>
                  <a:pt x="6763015" y="887276"/>
                  <a:pt x="6771953" y="884922"/>
                  <a:pt x="6777911" y="884922"/>
                </a:cubicBezTo>
                <a:cubicBezTo>
                  <a:pt x="6792808" y="856679"/>
                  <a:pt x="6852395" y="870801"/>
                  <a:pt x="6855374" y="833144"/>
                </a:cubicBezTo>
                <a:cubicBezTo>
                  <a:pt x="6831539" y="821377"/>
                  <a:pt x="6855374" y="795488"/>
                  <a:pt x="6831539" y="786074"/>
                </a:cubicBezTo>
                <a:cubicBezTo>
                  <a:pt x="6852395" y="746064"/>
                  <a:pt x="6891124" y="767247"/>
                  <a:pt x="6923898" y="769599"/>
                </a:cubicBezTo>
                <a:cubicBezTo>
                  <a:pt x="6914959" y="795488"/>
                  <a:pt x="6858353" y="793134"/>
                  <a:pt x="6864311" y="830790"/>
                </a:cubicBezTo>
                <a:cubicBezTo>
                  <a:pt x="6914959" y="826084"/>
                  <a:pt x="6950711" y="797842"/>
                  <a:pt x="6995401" y="781367"/>
                </a:cubicBezTo>
                <a:cubicBezTo>
                  <a:pt x="7004338" y="774307"/>
                  <a:pt x="7013276" y="764893"/>
                  <a:pt x="7022214" y="755478"/>
                </a:cubicBezTo>
                <a:cubicBezTo>
                  <a:pt x="7019236" y="739004"/>
                  <a:pt x="7007318" y="731943"/>
                  <a:pt x="6992422" y="746064"/>
                </a:cubicBezTo>
                <a:cubicBezTo>
                  <a:pt x="6974545" y="755478"/>
                  <a:pt x="6956669" y="764893"/>
                  <a:pt x="6932835" y="764893"/>
                </a:cubicBezTo>
                <a:cubicBezTo>
                  <a:pt x="6962627" y="731943"/>
                  <a:pt x="6900063" y="757832"/>
                  <a:pt x="6909001" y="734297"/>
                </a:cubicBezTo>
                <a:cubicBezTo>
                  <a:pt x="6953690" y="720175"/>
                  <a:pt x="6983483" y="680166"/>
                  <a:pt x="7043069" y="677813"/>
                </a:cubicBezTo>
                <a:cubicBezTo>
                  <a:pt x="7046048" y="675459"/>
                  <a:pt x="7052007" y="673105"/>
                  <a:pt x="7054986" y="670751"/>
                </a:cubicBezTo>
                <a:cubicBezTo>
                  <a:pt x="7063925" y="666045"/>
                  <a:pt x="7069883" y="661338"/>
                  <a:pt x="7078821" y="656631"/>
                </a:cubicBezTo>
                <a:cubicBezTo>
                  <a:pt x="7099675" y="642510"/>
                  <a:pt x="7120531" y="628389"/>
                  <a:pt x="7141386" y="614268"/>
                </a:cubicBezTo>
                <a:cubicBezTo>
                  <a:pt x="7153303" y="609560"/>
                  <a:pt x="7165221" y="607206"/>
                  <a:pt x="7174159" y="602500"/>
                </a:cubicBezTo>
                <a:cubicBezTo>
                  <a:pt x="7230766" y="567197"/>
                  <a:pt x="7305248" y="553076"/>
                  <a:pt x="7355896" y="513066"/>
                </a:cubicBezTo>
                <a:cubicBezTo>
                  <a:pt x="7364833" y="508360"/>
                  <a:pt x="7370793" y="506006"/>
                  <a:pt x="7379730" y="503652"/>
                </a:cubicBezTo>
                <a:cubicBezTo>
                  <a:pt x="7400585" y="496592"/>
                  <a:pt x="7412503" y="480117"/>
                  <a:pt x="7436338" y="480117"/>
                </a:cubicBezTo>
                <a:cubicBezTo>
                  <a:pt x="7436338" y="480117"/>
                  <a:pt x="7436338" y="480117"/>
                  <a:pt x="7436338" y="482471"/>
                </a:cubicBezTo>
                <a:cubicBezTo>
                  <a:pt x="7430378" y="498945"/>
                  <a:pt x="7451234" y="517774"/>
                  <a:pt x="7436338" y="536601"/>
                </a:cubicBezTo>
                <a:cubicBezTo>
                  <a:pt x="7436338" y="543662"/>
                  <a:pt x="7436338" y="550722"/>
                  <a:pt x="7436338" y="557784"/>
                </a:cubicBezTo>
                <a:cubicBezTo>
                  <a:pt x="7484006" y="541309"/>
                  <a:pt x="7540612" y="531895"/>
                  <a:pt x="7570405" y="491885"/>
                </a:cubicBezTo>
                <a:cubicBezTo>
                  <a:pt x="7570405" y="487177"/>
                  <a:pt x="7573384" y="484824"/>
                  <a:pt x="7573384" y="480117"/>
                </a:cubicBezTo>
                <a:cubicBezTo>
                  <a:pt x="7576365" y="482471"/>
                  <a:pt x="7579344" y="487177"/>
                  <a:pt x="7582323" y="489531"/>
                </a:cubicBezTo>
                <a:cubicBezTo>
                  <a:pt x="7585302" y="489531"/>
                  <a:pt x="7588281" y="489531"/>
                  <a:pt x="7591261" y="489531"/>
                </a:cubicBezTo>
                <a:cubicBezTo>
                  <a:pt x="7594240" y="489531"/>
                  <a:pt x="7597219" y="489531"/>
                  <a:pt x="7603179" y="489531"/>
                </a:cubicBezTo>
                <a:cubicBezTo>
                  <a:pt x="7609137" y="482471"/>
                  <a:pt x="7618075" y="480117"/>
                  <a:pt x="7627012" y="482471"/>
                </a:cubicBezTo>
                <a:cubicBezTo>
                  <a:pt x="7635950" y="475410"/>
                  <a:pt x="7647868" y="470704"/>
                  <a:pt x="7650847" y="461290"/>
                </a:cubicBezTo>
                <a:cubicBezTo>
                  <a:pt x="7659785" y="437753"/>
                  <a:pt x="7689578" y="442461"/>
                  <a:pt x="7710432" y="435401"/>
                </a:cubicBezTo>
                <a:cubicBezTo>
                  <a:pt x="7734267" y="421280"/>
                  <a:pt x="7758102" y="409512"/>
                  <a:pt x="7781935" y="397745"/>
                </a:cubicBezTo>
                <a:cubicBezTo>
                  <a:pt x="7790874" y="390683"/>
                  <a:pt x="7799812" y="383623"/>
                  <a:pt x="7805770" y="378916"/>
                </a:cubicBezTo>
                <a:cubicBezTo>
                  <a:pt x="7811730" y="350674"/>
                  <a:pt x="7838543" y="320078"/>
                  <a:pt x="7787895" y="303603"/>
                </a:cubicBezTo>
                <a:cubicBezTo>
                  <a:pt x="7808749" y="294189"/>
                  <a:pt x="7814709" y="273008"/>
                  <a:pt x="7841522" y="273008"/>
                </a:cubicBezTo>
                <a:cubicBezTo>
                  <a:pt x="7856419" y="256533"/>
                  <a:pt x="7877273" y="247119"/>
                  <a:pt x="7901108" y="247119"/>
                </a:cubicBezTo>
                <a:cubicBezTo>
                  <a:pt x="7901108" y="254179"/>
                  <a:pt x="7901108" y="261241"/>
                  <a:pt x="7904087" y="265947"/>
                </a:cubicBezTo>
                <a:cubicBezTo>
                  <a:pt x="7939839" y="291836"/>
                  <a:pt x="7942818" y="308311"/>
                  <a:pt x="7886212" y="305957"/>
                </a:cubicBezTo>
                <a:cubicBezTo>
                  <a:pt x="7874294" y="305957"/>
                  <a:pt x="7862377" y="310665"/>
                  <a:pt x="7850459" y="313018"/>
                </a:cubicBezTo>
                <a:cubicBezTo>
                  <a:pt x="7847480" y="315371"/>
                  <a:pt x="7844501" y="317725"/>
                  <a:pt x="7841522" y="320078"/>
                </a:cubicBezTo>
                <a:cubicBezTo>
                  <a:pt x="7838543" y="324786"/>
                  <a:pt x="7835563" y="327138"/>
                  <a:pt x="7832584" y="331846"/>
                </a:cubicBezTo>
                <a:cubicBezTo>
                  <a:pt x="7832584" y="343613"/>
                  <a:pt x="7832584" y="355381"/>
                  <a:pt x="7832584" y="369502"/>
                </a:cubicBezTo>
                <a:cubicBezTo>
                  <a:pt x="7838543" y="364795"/>
                  <a:pt x="7847480" y="360088"/>
                  <a:pt x="7853440" y="355381"/>
                </a:cubicBezTo>
                <a:cubicBezTo>
                  <a:pt x="7859398" y="341260"/>
                  <a:pt x="7874294" y="341260"/>
                  <a:pt x="7889191" y="341260"/>
                </a:cubicBezTo>
                <a:cubicBezTo>
                  <a:pt x="7954736" y="324786"/>
                  <a:pt x="7999425" y="280068"/>
                  <a:pt x="8064970" y="263594"/>
                </a:cubicBezTo>
                <a:cubicBezTo>
                  <a:pt x="8064970" y="254179"/>
                  <a:pt x="8067949" y="247119"/>
                  <a:pt x="8079866" y="244766"/>
                </a:cubicBezTo>
                <a:cubicBezTo>
                  <a:pt x="8079866" y="242412"/>
                  <a:pt x="8079866" y="240058"/>
                  <a:pt x="8082845" y="237706"/>
                </a:cubicBezTo>
                <a:cubicBezTo>
                  <a:pt x="8079866" y="221231"/>
                  <a:pt x="8079866" y="207109"/>
                  <a:pt x="8076887" y="190636"/>
                </a:cubicBezTo>
                <a:cubicBezTo>
                  <a:pt x="8059010" y="188282"/>
                  <a:pt x="8038156" y="200049"/>
                  <a:pt x="8020281" y="188282"/>
                </a:cubicBezTo>
                <a:cubicBezTo>
                  <a:pt x="8026239" y="167100"/>
                  <a:pt x="8053052" y="160039"/>
                  <a:pt x="8073907" y="150625"/>
                </a:cubicBezTo>
                <a:cubicBezTo>
                  <a:pt x="8079866" y="145918"/>
                  <a:pt x="8085824" y="141212"/>
                  <a:pt x="8091784" y="136504"/>
                </a:cubicBezTo>
                <a:cubicBezTo>
                  <a:pt x="8115617" y="127090"/>
                  <a:pt x="8139452" y="115323"/>
                  <a:pt x="8163287" y="105909"/>
                </a:cubicBezTo>
                <a:cubicBezTo>
                  <a:pt x="8172225" y="101202"/>
                  <a:pt x="8178183" y="96494"/>
                  <a:pt x="8187122" y="89434"/>
                </a:cubicBezTo>
                <a:cubicBezTo>
                  <a:pt x="8187122" y="112969"/>
                  <a:pt x="8187122" y="136504"/>
                  <a:pt x="8190101" y="160039"/>
                </a:cubicBezTo>
                <a:cubicBezTo>
                  <a:pt x="8204997" y="160039"/>
                  <a:pt x="8213935" y="169453"/>
                  <a:pt x="8225851" y="174161"/>
                </a:cubicBezTo>
                <a:cubicBezTo>
                  <a:pt x="8234790" y="171807"/>
                  <a:pt x="8246707" y="171807"/>
                  <a:pt x="8258625" y="171807"/>
                </a:cubicBezTo>
                <a:cubicBezTo>
                  <a:pt x="8282458" y="150625"/>
                  <a:pt x="8306293" y="131797"/>
                  <a:pt x="8342045" y="122383"/>
                </a:cubicBezTo>
                <a:cubicBezTo>
                  <a:pt x="8345024" y="120029"/>
                  <a:pt x="8350982" y="117675"/>
                  <a:pt x="8353962" y="115323"/>
                </a:cubicBezTo>
                <a:cubicBezTo>
                  <a:pt x="8356941" y="105909"/>
                  <a:pt x="8359920" y="98848"/>
                  <a:pt x="8371838" y="91788"/>
                </a:cubicBezTo>
                <a:cubicBezTo>
                  <a:pt x="8374817" y="89434"/>
                  <a:pt x="8374817" y="89434"/>
                  <a:pt x="8374817" y="89434"/>
                </a:cubicBezTo>
                <a:cubicBezTo>
                  <a:pt x="8380776" y="80020"/>
                  <a:pt x="8389713" y="72959"/>
                  <a:pt x="8401630" y="87080"/>
                </a:cubicBezTo>
                <a:cubicBezTo>
                  <a:pt x="8419506" y="77667"/>
                  <a:pt x="8440362" y="72959"/>
                  <a:pt x="8449299" y="56485"/>
                </a:cubicBezTo>
                <a:cubicBezTo>
                  <a:pt x="8449299" y="44718"/>
                  <a:pt x="8458237" y="40010"/>
                  <a:pt x="8473133" y="40010"/>
                </a:cubicBezTo>
                <a:cubicBezTo>
                  <a:pt x="8473133" y="37656"/>
                  <a:pt x="8473133" y="37656"/>
                  <a:pt x="8473133" y="37656"/>
                </a:cubicBezTo>
                <a:cubicBezTo>
                  <a:pt x="8473133" y="25889"/>
                  <a:pt x="8473133" y="14121"/>
                  <a:pt x="8473133" y="2354"/>
                </a:cubicBezTo>
                <a:cubicBezTo>
                  <a:pt x="8505907" y="2354"/>
                  <a:pt x="8538678" y="2354"/>
                  <a:pt x="8568471" y="2354"/>
                </a:cubicBezTo>
                <a:cubicBezTo>
                  <a:pt x="8601243" y="2354"/>
                  <a:pt x="8634016" y="2354"/>
                  <a:pt x="8663809" y="2354"/>
                </a:cubicBezTo>
                <a:cubicBezTo>
                  <a:pt x="8675726" y="2354"/>
                  <a:pt x="8687644" y="2354"/>
                  <a:pt x="8699561" y="2354"/>
                </a:cubicBezTo>
                <a:cubicBezTo>
                  <a:pt x="8777022" y="2354"/>
                  <a:pt x="8851504" y="2354"/>
                  <a:pt x="8925988" y="2354"/>
                </a:cubicBezTo>
                <a:cubicBezTo>
                  <a:pt x="8923009" y="2354"/>
                  <a:pt x="8923009" y="4708"/>
                  <a:pt x="8925988" y="7061"/>
                </a:cubicBezTo>
                <a:cubicBezTo>
                  <a:pt x="8896195" y="18829"/>
                  <a:pt x="8866402" y="30596"/>
                  <a:pt x="8842567" y="47070"/>
                </a:cubicBezTo>
                <a:cubicBezTo>
                  <a:pt x="8794898" y="58838"/>
                  <a:pt x="8762126" y="94140"/>
                  <a:pt x="8711477" y="103555"/>
                </a:cubicBezTo>
                <a:cubicBezTo>
                  <a:pt x="8708498" y="110615"/>
                  <a:pt x="8699561" y="115323"/>
                  <a:pt x="8690623" y="115323"/>
                </a:cubicBezTo>
                <a:cubicBezTo>
                  <a:pt x="8678705" y="122383"/>
                  <a:pt x="8666788" y="134150"/>
                  <a:pt x="8654871" y="134150"/>
                </a:cubicBezTo>
                <a:cubicBezTo>
                  <a:pt x="8610181" y="127090"/>
                  <a:pt x="8598264" y="152979"/>
                  <a:pt x="8580389" y="174161"/>
                </a:cubicBezTo>
                <a:cubicBezTo>
                  <a:pt x="8553575" y="188282"/>
                  <a:pt x="8523782" y="202403"/>
                  <a:pt x="8493989" y="216524"/>
                </a:cubicBezTo>
                <a:cubicBezTo>
                  <a:pt x="8446320" y="240058"/>
                  <a:pt x="8401630" y="261241"/>
                  <a:pt x="8353962" y="282422"/>
                </a:cubicBezTo>
                <a:cubicBezTo>
                  <a:pt x="8353962" y="287129"/>
                  <a:pt x="8353962" y="287129"/>
                  <a:pt x="8353962" y="287129"/>
                </a:cubicBezTo>
                <a:cubicBezTo>
                  <a:pt x="8330128" y="280068"/>
                  <a:pt x="8309272" y="291836"/>
                  <a:pt x="8285438" y="296543"/>
                </a:cubicBezTo>
                <a:cubicBezTo>
                  <a:pt x="8291396" y="322432"/>
                  <a:pt x="8264583" y="327138"/>
                  <a:pt x="8243728" y="338906"/>
                </a:cubicBezTo>
                <a:cubicBezTo>
                  <a:pt x="8225851" y="348321"/>
                  <a:pt x="8204997" y="357735"/>
                  <a:pt x="8187122" y="369502"/>
                </a:cubicBezTo>
                <a:cubicBezTo>
                  <a:pt x="8130515" y="385977"/>
                  <a:pt x="8091784" y="430693"/>
                  <a:pt x="8023260" y="425986"/>
                </a:cubicBezTo>
                <a:cubicBezTo>
                  <a:pt x="8014321" y="437753"/>
                  <a:pt x="8005384" y="449521"/>
                  <a:pt x="7996446" y="461290"/>
                </a:cubicBezTo>
                <a:cubicBezTo>
                  <a:pt x="7975590" y="468350"/>
                  <a:pt x="7957715" y="475410"/>
                  <a:pt x="7936860" y="480117"/>
                </a:cubicBezTo>
                <a:cubicBezTo>
                  <a:pt x="7927922" y="487177"/>
                  <a:pt x="7918983" y="494239"/>
                  <a:pt x="7910046" y="498945"/>
                </a:cubicBezTo>
                <a:cubicBezTo>
                  <a:pt x="7862377" y="506006"/>
                  <a:pt x="7832584" y="548369"/>
                  <a:pt x="7775977" y="541309"/>
                </a:cubicBezTo>
                <a:cubicBezTo>
                  <a:pt x="7764060" y="541309"/>
                  <a:pt x="7749164" y="564844"/>
                  <a:pt x="7734267" y="576611"/>
                </a:cubicBezTo>
                <a:cubicBezTo>
                  <a:pt x="7731288" y="576611"/>
                  <a:pt x="7728309" y="576611"/>
                  <a:pt x="7725329" y="576611"/>
                </a:cubicBezTo>
                <a:cubicBezTo>
                  <a:pt x="7701495" y="586025"/>
                  <a:pt x="7677661" y="597793"/>
                  <a:pt x="7653826" y="607206"/>
                </a:cubicBezTo>
                <a:cubicBezTo>
                  <a:pt x="7653826" y="609560"/>
                  <a:pt x="7650847" y="611914"/>
                  <a:pt x="7650847" y="614268"/>
                </a:cubicBezTo>
                <a:cubicBezTo>
                  <a:pt x="7600198" y="640156"/>
                  <a:pt x="7534655" y="647216"/>
                  <a:pt x="7492944" y="687226"/>
                </a:cubicBezTo>
                <a:cubicBezTo>
                  <a:pt x="7478048" y="691934"/>
                  <a:pt x="7463150" y="696640"/>
                  <a:pt x="7448254" y="701348"/>
                </a:cubicBezTo>
                <a:cubicBezTo>
                  <a:pt x="7427399" y="710761"/>
                  <a:pt x="7409524" y="717823"/>
                  <a:pt x="7388668" y="727237"/>
                </a:cubicBezTo>
                <a:cubicBezTo>
                  <a:pt x="7388668" y="729590"/>
                  <a:pt x="7388668" y="731943"/>
                  <a:pt x="7388668" y="734297"/>
                </a:cubicBezTo>
                <a:cubicBezTo>
                  <a:pt x="7367814" y="739004"/>
                  <a:pt x="7338019" y="736650"/>
                  <a:pt x="7329082" y="746064"/>
                </a:cubicBezTo>
                <a:cubicBezTo>
                  <a:pt x="7296309" y="776660"/>
                  <a:pt x="7251620" y="786074"/>
                  <a:pt x="7212889" y="802549"/>
                </a:cubicBezTo>
                <a:cubicBezTo>
                  <a:pt x="7197992" y="811963"/>
                  <a:pt x="7183096" y="821377"/>
                  <a:pt x="7162242" y="819023"/>
                </a:cubicBezTo>
                <a:cubicBezTo>
                  <a:pt x="7126489" y="823730"/>
                  <a:pt x="7111593" y="854326"/>
                  <a:pt x="7078821" y="866093"/>
                </a:cubicBezTo>
                <a:cubicBezTo>
                  <a:pt x="7028172" y="887276"/>
                  <a:pt x="6977525" y="906103"/>
                  <a:pt x="6923898" y="924932"/>
                </a:cubicBezTo>
                <a:cubicBezTo>
                  <a:pt x="6897084" y="936699"/>
                  <a:pt x="6870270" y="948467"/>
                  <a:pt x="6843456" y="960234"/>
                </a:cubicBezTo>
                <a:cubicBezTo>
                  <a:pt x="6825581" y="967294"/>
                  <a:pt x="6822600" y="972002"/>
                  <a:pt x="6840477" y="981416"/>
                </a:cubicBezTo>
                <a:cubicBezTo>
                  <a:pt x="6864311" y="988476"/>
                  <a:pt x="6888145" y="995537"/>
                  <a:pt x="6911980" y="1000243"/>
                </a:cubicBezTo>
                <a:cubicBezTo>
                  <a:pt x="6998380" y="1021426"/>
                  <a:pt x="7087758" y="1042607"/>
                  <a:pt x="7174159" y="1063788"/>
                </a:cubicBezTo>
                <a:cubicBezTo>
                  <a:pt x="7183096" y="1059082"/>
                  <a:pt x="7189055" y="1054375"/>
                  <a:pt x="7192034" y="1044961"/>
                </a:cubicBezTo>
                <a:cubicBezTo>
                  <a:pt x="7177138" y="1030840"/>
                  <a:pt x="7153303" y="1009658"/>
                  <a:pt x="7192034" y="1002597"/>
                </a:cubicBezTo>
                <a:cubicBezTo>
                  <a:pt x="7227787" y="995537"/>
                  <a:pt x="7215869" y="986123"/>
                  <a:pt x="7209910" y="969648"/>
                </a:cubicBezTo>
                <a:cubicBezTo>
                  <a:pt x="7200973" y="946113"/>
                  <a:pt x="7200973" y="920224"/>
                  <a:pt x="7242683" y="915517"/>
                </a:cubicBezTo>
                <a:cubicBezTo>
                  <a:pt x="7278434" y="913164"/>
                  <a:pt x="7305248" y="927284"/>
                  <a:pt x="7308227" y="957881"/>
                </a:cubicBezTo>
                <a:cubicBezTo>
                  <a:pt x="7311207" y="988476"/>
                  <a:pt x="7296309" y="1021426"/>
                  <a:pt x="7358875" y="1026132"/>
                </a:cubicBezTo>
                <a:cubicBezTo>
                  <a:pt x="7367814" y="1026132"/>
                  <a:pt x="7355896" y="1037900"/>
                  <a:pt x="7355896" y="1044961"/>
                </a:cubicBezTo>
                <a:cubicBezTo>
                  <a:pt x="7391647" y="1042607"/>
                  <a:pt x="7421440" y="1028486"/>
                  <a:pt x="7454213" y="1016718"/>
                </a:cubicBezTo>
                <a:cubicBezTo>
                  <a:pt x="7457192" y="1016718"/>
                  <a:pt x="7460171" y="1014365"/>
                  <a:pt x="7460171" y="1012012"/>
                </a:cubicBezTo>
                <a:cubicBezTo>
                  <a:pt x="7469109" y="1009658"/>
                  <a:pt x="7478048" y="1007305"/>
                  <a:pt x="7486985" y="1002597"/>
                </a:cubicBezTo>
                <a:cubicBezTo>
                  <a:pt x="7498902" y="997891"/>
                  <a:pt x="7516778" y="1000243"/>
                  <a:pt x="7522737" y="986123"/>
                </a:cubicBezTo>
                <a:cubicBezTo>
                  <a:pt x="7528695" y="988476"/>
                  <a:pt x="7537633" y="988476"/>
                  <a:pt x="7543591" y="990829"/>
                </a:cubicBezTo>
                <a:cubicBezTo>
                  <a:pt x="7588281" y="964941"/>
                  <a:pt x="7638929" y="953173"/>
                  <a:pt x="7686599" y="934346"/>
                </a:cubicBezTo>
                <a:cubicBezTo>
                  <a:pt x="7695536" y="934346"/>
                  <a:pt x="7707453" y="934346"/>
                  <a:pt x="7713411" y="927284"/>
                </a:cubicBezTo>
                <a:cubicBezTo>
                  <a:pt x="7743206" y="929638"/>
                  <a:pt x="7761081" y="908457"/>
                  <a:pt x="7781935" y="899043"/>
                </a:cubicBezTo>
                <a:cubicBezTo>
                  <a:pt x="7826626" y="889629"/>
                  <a:pt x="7862377" y="861387"/>
                  <a:pt x="7913025" y="861387"/>
                </a:cubicBezTo>
                <a:cubicBezTo>
                  <a:pt x="7933880" y="837852"/>
                  <a:pt x="7969632" y="837852"/>
                  <a:pt x="7996446" y="821377"/>
                </a:cubicBezTo>
                <a:cubicBezTo>
                  <a:pt x="8014321" y="814317"/>
                  <a:pt x="8029218" y="807255"/>
                  <a:pt x="8044114" y="802549"/>
                </a:cubicBezTo>
                <a:cubicBezTo>
                  <a:pt x="8053052" y="800195"/>
                  <a:pt x="8059010" y="800195"/>
                  <a:pt x="8067949" y="800195"/>
                </a:cubicBezTo>
                <a:cubicBezTo>
                  <a:pt x="8067949" y="804902"/>
                  <a:pt x="8067949" y="811963"/>
                  <a:pt x="8067949" y="816669"/>
                </a:cubicBezTo>
                <a:cubicBezTo>
                  <a:pt x="8014321" y="830790"/>
                  <a:pt x="7972611" y="870801"/>
                  <a:pt x="7913025" y="875508"/>
                </a:cubicBezTo>
                <a:cubicBezTo>
                  <a:pt x="7865356" y="896689"/>
                  <a:pt x="7805770" y="903749"/>
                  <a:pt x="7764060" y="939052"/>
                </a:cubicBezTo>
                <a:cubicBezTo>
                  <a:pt x="7749164" y="941406"/>
                  <a:pt x="7737246" y="943759"/>
                  <a:pt x="7722350" y="946113"/>
                </a:cubicBezTo>
                <a:cubicBezTo>
                  <a:pt x="7707453" y="941406"/>
                  <a:pt x="7698515" y="950821"/>
                  <a:pt x="7686599" y="953173"/>
                </a:cubicBezTo>
                <a:cubicBezTo>
                  <a:pt x="7647868" y="972002"/>
                  <a:pt x="7600198" y="976708"/>
                  <a:pt x="7564447" y="1004951"/>
                </a:cubicBezTo>
                <a:cubicBezTo>
                  <a:pt x="7555509" y="1004951"/>
                  <a:pt x="7543591" y="1007305"/>
                  <a:pt x="7531674" y="1009658"/>
                </a:cubicBezTo>
                <a:cubicBezTo>
                  <a:pt x="7481027" y="1030840"/>
                  <a:pt x="7412503" y="1028486"/>
                  <a:pt x="7379730" y="1075556"/>
                </a:cubicBezTo>
                <a:cubicBezTo>
                  <a:pt x="7379730" y="1080263"/>
                  <a:pt x="7379730" y="1084971"/>
                  <a:pt x="7379730" y="1089677"/>
                </a:cubicBezTo>
                <a:cubicBezTo>
                  <a:pt x="7397606" y="1094385"/>
                  <a:pt x="7421440" y="1092031"/>
                  <a:pt x="7427399" y="1110859"/>
                </a:cubicBezTo>
                <a:cubicBezTo>
                  <a:pt x="7442296" y="1110859"/>
                  <a:pt x="7451234" y="1120274"/>
                  <a:pt x="7463150" y="1122626"/>
                </a:cubicBezTo>
                <a:cubicBezTo>
                  <a:pt x="7504860" y="1134395"/>
                  <a:pt x="7543591" y="1167344"/>
                  <a:pt x="7594240" y="1141455"/>
                </a:cubicBezTo>
                <a:cubicBezTo>
                  <a:pt x="7594240" y="1124980"/>
                  <a:pt x="7582323" y="1110859"/>
                  <a:pt x="7600198" y="1096738"/>
                </a:cubicBezTo>
                <a:cubicBezTo>
                  <a:pt x="7615094" y="1094385"/>
                  <a:pt x="7653826" y="1106152"/>
                  <a:pt x="7624033" y="1073203"/>
                </a:cubicBezTo>
                <a:cubicBezTo>
                  <a:pt x="7618075" y="1068496"/>
                  <a:pt x="7621054" y="1061435"/>
                  <a:pt x="7618075" y="1056728"/>
                </a:cubicBezTo>
                <a:cubicBezTo>
                  <a:pt x="7612115" y="1033193"/>
                  <a:pt x="7624033" y="1016718"/>
                  <a:pt x="7656805" y="1016718"/>
                </a:cubicBezTo>
                <a:cubicBezTo>
                  <a:pt x="7689578" y="1014365"/>
                  <a:pt x="7713411" y="1026132"/>
                  <a:pt x="7713411" y="1054375"/>
                </a:cubicBezTo>
                <a:cubicBezTo>
                  <a:pt x="7737246" y="1066142"/>
                  <a:pt x="7704474" y="1080263"/>
                  <a:pt x="7716392" y="1092031"/>
                </a:cubicBezTo>
                <a:cubicBezTo>
                  <a:pt x="7722350" y="1092031"/>
                  <a:pt x="7728309" y="1092031"/>
                  <a:pt x="7734267" y="1092031"/>
                </a:cubicBezTo>
                <a:cubicBezTo>
                  <a:pt x="7755123" y="1092031"/>
                  <a:pt x="7755123" y="1110859"/>
                  <a:pt x="7772998" y="1120274"/>
                </a:cubicBezTo>
                <a:cubicBezTo>
                  <a:pt x="7775977" y="1103798"/>
                  <a:pt x="7778956" y="1089677"/>
                  <a:pt x="7781935" y="1075556"/>
                </a:cubicBezTo>
                <a:cubicBezTo>
                  <a:pt x="7793853" y="1073203"/>
                  <a:pt x="7808749" y="1073203"/>
                  <a:pt x="7820667" y="1073203"/>
                </a:cubicBezTo>
                <a:cubicBezTo>
                  <a:pt x="7823646" y="1092031"/>
                  <a:pt x="7826626" y="1108506"/>
                  <a:pt x="7829605" y="1127334"/>
                </a:cubicBezTo>
                <a:cubicBezTo>
                  <a:pt x="7847480" y="1124980"/>
                  <a:pt x="7865356" y="1124980"/>
                  <a:pt x="7877273" y="1113212"/>
                </a:cubicBezTo>
                <a:cubicBezTo>
                  <a:pt x="7850459" y="1092031"/>
                  <a:pt x="7892170" y="1073203"/>
                  <a:pt x="7886212" y="1054375"/>
                </a:cubicBezTo>
                <a:cubicBezTo>
                  <a:pt x="7904087" y="1044961"/>
                  <a:pt x="7924943" y="1059082"/>
                  <a:pt x="7939839" y="1044961"/>
                </a:cubicBezTo>
                <a:cubicBezTo>
                  <a:pt x="7981549" y="1007305"/>
                  <a:pt x="8041135" y="1007305"/>
                  <a:pt x="8091784" y="988476"/>
                </a:cubicBezTo>
                <a:cubicBezTo>
                  <a:pt x="8118598" y="981416"/>
                  <a:pt x="8148390" y="972002"/>
                  <a:pt x="8175204" y="962588"/>
                </a:cubicBezTo>
                <a:cubicBezTo>
                  <a:pt x="8187122" y="957881"/>
                  <a:pt x="8196059" y="950821"/>
                  <a:pt x="8210955" y="953173"/>
                </a:cubicBezTo>
                <a:cubicBezTo>
                  <a:pt x="8237769" y="931992"/>
                  <a:pt x="8273521" y="936699"/>
                  <a:pt x="8306293" y="931992"/>
                </a:cubicBezTo>
                <a:cubicBezTo>
                  <a:pt x="8306293" y="924932"/>
                  <a:pt x="8306293" y="920224"/>
                  <a:pt x="8306293" y="913164"/>
                </a:cubicBezTo>
                <a:cubicBezTo>
                  <a:pt x="8312252" y="913164"/>
                  <a:pt x="8315231" y="913164"/>
                  <a:pt x="8318210" y="913164"/>
                </a:cubicBezTo>
                <a:cubicBezTo>
                  <a:pt x="8333107" y="903749"/>
                  <a:pt x="8348003" y="903749"/>
                  <a:pt x="8362899" y="903749"/>
                </a:cubicBezTo>
                <a:cubicBezTo>
                  <a:pt x="8371838" y="896689"/>
                  <a:pt x="8380776" y="894336"/>
                  <a:pt x="8395672" y="894336"/>
                </a:cubicBezTo>
                <a:cubicBezTo>
                  <a:pt x="8434402" y="880214"/>
                  <a:pt x="8470154" y="863741"/>
                  <a:pt x="8508886" y="849619"/>
                </a:cubicBezTo>
                <a:cubicBezTo>
                  <a:pt x="8520803" y="847265"/>
                  <a:pt x="8529740" y="847265"/>
                  <a:pt x="8538678" y="844912"/>
                </a:cubicBezTo>
                <a:cubicBezTo>
                  <a:pt x="8544636" y="837852"/>
                  <a:pt x="8553575" y="830790"/>
                  <a:pt x="8568471" y="830790"/>
                </a:cubicBezTo>
                <a:cubicBezTo>
                  <a:pt x="8586347" y="823730"/>
                  <a:pt x="8601243" y="819023"/>
                  <a:pt x="8619120" y="811963"/>
                </a:cubicBezTo>
                <a:cubicBezTo>
                  <a:pt x="8702540" y="802549"/>
                  <a:pt x="8768084" y="762539"/>
                  <a:pt x="8842567" y="736650"/>
                </a:cubicBezTo>
                <a:cubicBezTo>
                  <a:pt x="8875339" y="727237"/>
                  <a:pt x="8902153" y="710761"/>
                  <a:pt x="8937905" y="715469"/>
                </a:cubicBezTo>
                <a:cubicBezTo>
                  <a:pt x="8928967" y="724883"/>
                  <a:pt x="8920028" y="731943"/>
                  <a:pt x="8908112" y="741358"/>
                </a:cubicBezTo>
                <a:cubicBezTo>
                  <a:pt x="8943863" y="746064"/>
                  <a:pt x="8964719" y="724883"/>
                  <a:pt x="8991533" y="713115"/>
                </a:cubicBezTo>
                <a:cubicBezTo>
                  <a:pt x="8973656" y="715469"/>
                  <a:pt x="8955781" y="715469"/>
                  <a:pt x="8937905" y="715469"/>
                </a:cubicBezTo>
                <a:cubicBezTo>
                  <a:pt x="8949823" y="694286"/>
                  <a:pt x="8982594" y="696640"/>
                  <a:pt x="9000470" y="680166"/>
                </a:cubicBezTo>
                <a:cubicBezTo>
                  <a:pt x="9027284" y="673105"/>
                  <a:pt x="9060055" y="668399"/>
                  <a:pt x="9080911" y="649570"/>
                </a:cubicBezTo>
                <a:cubicBezTo>
                  <a:pt x="9089850" y="649570"/>
                  <a:pt x="9095808" y="651924"/>
                  <a:pt x="9104746" y="651924"/>
                </a:cubicBezTo>
                <a:cubicBezTo>
                  <a:pt x="9122621" y="675459"/>
                  <a:pt x="9098787" y="698994"/>
                  <a:pt x="9104746" y="722529"/>
                </a:cubicBezTo>
                <a:cubicBezTo>
                  <a:pt x="9113683" y="722529"/>
                  <a:pt x="9119642" y="722529"/>
                  <a:pt x="9128579" y="724883"/>
                </a:cubicBezTo>
                <a:cubicBezTo>
                  <a:pt x="9137518" y="717823"/>
                  <a:pt x="9146456" y="713115"/>
                  <a:pt x="9155393" y="708408"/>
                </a:cubicBezTo>
                <a:cubicBezTo>
                  <a:pt x="9155393" y="694286"/>
                  <a:pt x="9167311" y="689580"/>
                  <a:pt x="9182207" y="696640"/>
                </a:cubicBezTo>
                <a:cubicBezTo>
                  <a:pt x="9188167" y="696640"/>
                  <a:pt x="9188167" y="694286"/>
                  <a:pt x="9191145" y="689580"/>
                </a:cubicBezTo>
                <a:cubicBezTo>
                  <a:pt x="9188167" y="668399"/>
                  <a:pt x="9188167" y="644864"/>
                  <a:pt x="9185188" y="621328"/>
                </a:cubicBezTo>
                <a:cubicBezTo>
                  <a:pt x="9194124" y="618975"/>
                  <a:pt x="9203063" y="614268"/>
                  <a:pt x="9212000" y="611914"/>
                </a:cubicBezTo>
                <a:cubicBezTo>
                  <a:pt x="9188167" y="640156"/>
                  <a:pt x="9232856" y="661338"/>
                  <a:pt x="9223917" y="689580"/>
                </a:cubicBezTo>
                <a:cubicBezTo>
                  <a:pt x="9271587" y="675459"/>
                  <a:pt x="9319255" y="663691"/>
                  <a:pt x="9366925" y="649570"/>
                </a:cubicBezTo>
                <a:cubicBezTo>
                  <a:pt x="9378841" y="628389"/>
                  <a:pt x="9399697" y="618975"/>
                  <a:pt x="9426510" y="611914"/>
                </a:cubicBezTo>
                <a:cubicBezTo>
                  <a:pt x="9429489" y="602500"/>
                  <a:pt x="9435449" y="590733"/>
                  <a:pt x="9450345" y="604854"/>
                </a:cubicBezTo>
                <a:cubicBezTo>
                  <a:pt x="9465242" y="604854"/>
                  <a:pt x="9471200" y="595440"/>
                  <a:pt x="9477159" y="586025"/>
                </a:cubicBezTo>
                <a:cubicBezTo>
                  <a:pt x="9435449" y="555430"/>
                  <a:pt x="9471200" y="553076"/>
                  <a:pt x="9498013" y="548369"/>
                </a:cubicBezTo>
                <a:cubicBezTo>
                  <a:pt x="9509931" y="536601"/>
                  <a:pt x="9512910" y="522481"/>
                  <a:pt x="9503971" y="508360"/>
                </a:cubicBezTo>
                <a:cubicBezTo>
                  <a:pt x="9509931" y="503652"/>
                  <a:pt x="9515889" y="498945"/>
                  <a:pt x="9524827" y="498945"/>
                </a:cubicBezTo>
                <a:cubicBezTo>
                  <a:pt x="9524827" y="513066"/>
                  <a:pt x="9518869" y="524834"/>
                  <a:pt x="9527806" y="536601"/>
                </a:cubicBezTo>
                <a:cubicBezTo>
                  <a:pt x="9530785" y="538955"/>
                  <a:pt x="9530785" y="538955"/>
                  <a:pt x="9530785" y="538955"/>
                </a:cubicBezTo>
                <a:cubicBezTo>
                  <a:pt x="9539724" y="534249"/>
                  <a:pt x="9548662" y="531895"/>
                  <a:pt x="9557599" y="529541"/>
                </a:cubicBezTo>
                <a:cubicBezTo>
                  <a:pt x="9569516" y="513066"/>
                  <a:pt x="9605269" y="515420"/>
                  <a:pt x="9605269" y="489531"/>
                </a:cubicBezTo>
                <a:cubicBezTo>
                  <a:pt x="9575476" y="487177"/>
                  <a:pt x="9554620" y="506006"/>
                  <a:pt x="9527806" y="498945"/>
                </a:cubicBezTo>
                <a:cubicBezTo>
                  <a:pt x="9587392" y="465996"/>
                  <a:pt x="9655916" y="444815"/>
                  <a:pt x="9724440" y="423633"/>
                </a:cubicBezTo>
                <a:cubicBezTo>
                  <a:pt x="9733378" y="418926"/>
                  <a:pt x="9739336" y="411866"/>
                  <a:pt x="9748275" y="407158"/>
                </a:cubicBezTo>
                <a:cubicBezTo>
                  <a:pt x="9772110" y="385977"/>
                  <a:pt x="9739336" y="364795"/>
                  <a:pt x="9754234" y="343613"/>
                </a:cubicBezTo>
                <a:cubicBezTo>
                  <a:pt x="9775089" y="355381"/>
                  <a:pt x="9763171" y="385977"/>
                  <a:pt x="9798922" y="388330"/>
                </a:cubicBezTo>
                <a:cubicBezTo>
                  <a:pt x="9834674" y="390683"/>
                  <a:pt x="9849571" y="371856"/>
                  <a:pt x="9870426" y="360088"/>
                </a:cubicBezTo>
                <a:cubicBezTo>
                  <a:pt x="9882342" y="360088"/>
                  <a:pt x="9897240" y="360088"/>
                  <a:pt x="9903198" y="348321"/>
                </a:cubicBezTo>
                <a:cubicBezTo>
                  <a:pt x="9921074" y="348321"/>
                  <a:pt x="9932991" y="343613"/>
                  <a:pt x="9938950" y="331846"/>
                </a:cubicBezTo>
                <a:cubicBezTo>
                  <a:pt x="9944908" y="331846"/>
                  <a:pt x="9944908" y="331846"/>
                  <a:pt x="9944908" y="331846"/>
                </a:cubicBezTo>
                <a:cubicBezTo>
                  <a:pt x="9950866" y="331846"/>
                  <a:pt x="9950866" y="331846"/>
                  <a:pt x="9950866" y="331846"/>
                </a:cubicBezTo>
                <a:cubicBezTo>
                  <a:pt x="9956826" y="331846"/>
                  <a:pt x="9959805" y="331846"/>
                  <a:pt x="9962784" y="331846"/>
                </a:cubicBezTo>
                <a:cubicBezTo>
                  <a:pt x="9962784" y="353027"/>
                  <a:pt x="9962784" y="369502"/>
                  <a:pt x="9998536" y="369502"/>
                </a:cubicBezTo>
                <a:cubicBezTo>
                  <a:pt x="9974701" y="390683"/>
                  <a:pt x="9930012" y="393037"/>
                  <a:pt x="9915116" y="425986"/>
                </a:cubicBezTo>
                <a:cubicBezTo>
                  <a:pt x="9906177" y="444815"/>
                  <a:pt x="9921074" y="440107"/>
                  <a:pt x="9932991" y="444815"/>
                </a:cubicBezTo>
                <a:cubicBezTo>
                  <a:pt x="9989598" y="421280"/>
                  <a:pt x="10049183" y="400098"/>
                  <a:pt x="10105791" y="376562"/>
                </a:cubicBezTo>
                <a:cubicBezTo>
                  <a:pt x="10105791" y="374210"/>
                  <a:pt x="10105791" y="371856"/>
                  <a:pt x="10105791" y="369502"/>
                </a:cubicBezTo>
                <a:cubicBezTo>
                  <a:pt x="10108770" y="348321"/>
                  <a:pt x="10096853" y="338906"/>
                  <a:pt x="10070039" y="341260"/>
                </a:cubicBezTo>
                <a:cubicBezTo>
                  <a:pt x="10078977" y="329492"/>
                  <a:pt x="10093874" y="329492"/>
                  <a:pt x="10105791" y="331846"/>
                </a:cubicBezTo>
                <a:cubicBezTo>
                  <a:pt x="10108770" y="324786"/>
                  <a:pt x="10114728" y="317725"/>
                  <a:pt x="10117707" y="313018"/>
                </a:cubicBezTo>
                <a:cubicBezTo>
                  <a:pt x="10117707" y="308311"/>
                  <a:pt x="10117707" y="305957"/>
                  <a:pt x="10117707" y="303603"/>
                </a:cubicBezTo>
                <a:cubicBezTo>
                  <a:pt x="10117707" y="294189"/>
                  <a:pt x="10117707" y="287129"/>
                  <a:pt x="10102811" y="284776"/>
                </a:cubicBezTo>
                <a:cubicBezTo>
                  <a:pt x="10108770" y="273008"/>
                  <a:pt x="10120688" y="261241"/>
                  <a:pt x="10108770" y="244766"/>
                </a:cubicBezTo>
                <a:cubicBezTo>
                  <a:pt x="10132604" y="273008"/>
                  <a:pt x="10162398" y="251827"/>
                  <a:pt x="10189212" y="258887"/>
                </a:cubicBezTo>
                <a:cubicBezTo>
                  <a:pt x="10186231" y="244766"/>
                  <a:pt x="10183252" y="230644"/>
                  <a:pt x="10180273" y="216524"/>
                </a:cubicBezTo>
                <a:cubicBezTo>
                  <a:pt x="10162398" y="145918"/>
                  <a:pt x="10126646" y="75313"/>
                  <a:pt x="10117707" y="2354"/>
                </a:cubicBezTo>
                <a:cubicBezTo>
                  <a:pt x="10123667" y="2354"/>
                  <a:pt x="10126646" y="2354"/>
                  <a:pt x="10129625" y="2354"/>
                </a:cubicBezTo>
                <a:cubicBezTo>
                  <a:pt x="10153459" y="72959"/>
                  <a:pt x="10177294" y="143564"/>
                  <a:pt x="10198149" y="214171"/>
                </a:cubicBezTo>
                <a:cubicBezTo>
                  <a:pt x="10207087" y="249473"/>
                  <a:pt x="10219005" y="240058"/>
                  <a:pt x="10236880" y="218877"/>
                </a:cubicBezTo>
                <a:cubicBezTo>
                  <a:pt x="10248797" y="218877"/>
                  <a:pt x="10260715" y="216524"/>
                  <a:pt x="10272632" y="216524"/>
                </a:cubicBezTo>
                <a:cubicBezTo>
                  <a:pt x="10272632" y="228292"/>
                  <a:pt x="10269652" y="237706"/>
                  <a:pt x="10266673" y="249473"/>
                </a:cubicBezTo>
                <a:cubicBezTo>
                  <a:pt x="10272632" y="261241"/>
                  <a:pt x="10260715" y="270654"/>
                  <a:pt x="10248797" y="277716"/>
                </a:cubicBezTo>
                <a:cubicBezTo>
                  <a:pt x="10251776" y="282422"/>
                  <a:pt x="10251776" y="282422"/>
                  <a:pt x="10251776" y="282422"/>
                </a:cubicBezTo>
                <a:cubicBezTo>
                  <a:pt x="10254755" y="287129"/>
                  <a:pt x="10257736" y="289483"/>
                  <a:pt x="10260715" y="294189"/>
                </a:cubicBezTo>
                <a:cubicBezTo>
                  <a:pt x="10263694" y="324786"/>
                  <a:pt x="10290508" y="310665"/>
                  <a:pt x="10308383" y="310665"/>
                </a:cubicBezTo>
                <a:cubicBezTo>
                  <a:pt x="10359032" y="277716"/>
                  <a:pt x="10421596" y="263594"/>
                  <a:pt x="10478204" y="240058"/>
                </a:cubicBezTo>
                <a:cubicBezTo>
                  <a:pt x="10502038" y="228292"/>
                  <a:pt x="10534809" y="221231"/>
                  <a:pt x="10525872" y="190636"/>
                </a:cubicBezTo>
                <a:cubicBezTo>
                  <a:pt x="10525872" y="190636"/>
                  <a:pt x="10522893" y="190636"/>
                  <a:pt x="10522893" y="190636"/>
                </a:cubicBezTo>
                <a:cubicBezTo>
                  <a:pt x="10519913" y="190636"/>
                  <a:pt x="10516934" y="190636"/>
                  <a:pt x="10513955" y="188282"/>
                </a:cubicBezTo>
                <a:cubicBezTo>
                  <a:pt x="10493101" y="190636"/>
                  <a:pt x="10478204" y="197696"/>
                  <a:pt x="10463306" y="207109"/>
                </a:cubicBezTo>
                <a:cubicBezTo>
                  <a:pt x="10454369" y="207109"/>
                  <a:pt x="10442452" y="204756"/>
                  <a:pt x="10445431" y="200049"/>
                </a:cubicBezTo>
                <a:cubicBezTo>
                  <a:pt x="10466287" y="160039"/>
                  <a:pt x="10436493" y="174161"/>
                  <a:pt x="10415638" y="181221"/>
                </a:cubicBezTo>
                <a:cubicBezTo>
                  <a:pt x="10382866" y="190636"/>
                  <a:pt x="10356053" y="209463"/>
                  <a:pt x="10320300" y="209463"/>
                </a:cubicBezTo>
                <a:cubicBezTo>
                  <a:pt x="10314342" y="209463"/>
                  <a:pt x="10305404" y="209463"/>
                  <a:pt x="10296466" y="209463"/>
                </a:cubicBezTo>
                <a:cubicBezTo>
                  <a:pt x="10317321" y="197696"/>
                  <a:pt x="10341156" y="188282"/>
                  <a:pt x="10362011" y="178868"/>
                </a:cubicBezTo>
                <a:cubicBezTo>
                  <a:pt x="10391803" y="164747"/>
                  <a:pt x="10436493" y="162393"/>
                  <a:pt x="10445431" y="138858"/>
                </a:cubicBezTo>
                <a:cubicBezTo>
                  <a:pt x="10457348" y="98848"/>
                  <a:pt x="10472245" y="129444"/>
                  <a:pt x="10487141" y="134150"/>
                </a:cubicBezTo>
                <a:cubicBezTo>
                  <a:pt x="10487141" y="129444"/>
                  <a:pt x="10490120" y="127090"/>
                  <a:pt x="10490120" y="124737"/>
                </a:cubicBezTo>
                <a:cubicBezTo>
                  <a:pt x="10490120" y="122383"/>
                  <a:pt x="10490120" y="117675"/>
                  <a:pt x="10490120" y="112969"/>
                </a:cubicBezTo>
                <a:cubicBezTo>
                  <a:pt x="10487141" y="105909"/>
                  <a:pt x="10487141" y="96494"/>
                  <a:pt x="10487141" y="87080"/>
                </a:cubicBezTo>
                <a:cubicBezTo>
                  <a:pt x="10463306" y="61192"/>
                  <a:pt x="10460327" y="30596"/>
                  <a:pt x="10451389" y="2354"/>
                </a:cubicBezTo>
                <a:cubicBezTo>
                  <a:pt x="10481183" y="2354"/>
                  <a:pt x="10507997" y="2354"/>
                  <a:pt x="10534809" y="2354"/>
                </a:cubicBezTo>
                <a:cubicBezTo>
                  <a:pt x="10537790" y="23535"/>
                  <a:pt x="10540769" y="47070"/>
                  <a:pt x="10543748" y="68253"/>
                </a:cubicBezTo>
                <a:cubicBezTo>
                  <a:pt x="10570562" y="80020"/>
                  <a:pt x="10597375" y="87080"/>
                  <a:pt x="10624189" y="77667"/>
                </a:cubicBezTo>
                <a:cubicBezTo>
                  <a:pt x="10636107" y="72959"/>
                  <a:pt x="10645045" y="68253"/>
                  <a:pt x="10653982" y="63545"/>
                </a:cubicBezTo>
                <a:cubicBezTo>
                  <a:pt x="10656961" y="61192"/>
                  <a:pt x="10662920" y="58838"/>
                  <a:pt x="10665899" y="56485"/>
                </a:cubicBezTo>
                <a:cubicBezTo>
                  <a:pt x="10668878" y="56485"/>
                  <a:pt x="10671857" y="56485"/>
                  <a:pt x="10674838" y="56485"/>
                </a:cubicBezTo>
                <a:cubicBezTo>
                  <a:pt x="10686754" y="44718"/>
                  <a:pt x="10707610" y="51778"/>
                  <a:pt x="10725485" y="47070"/>
                </a:cubicBezTo>
                <a:cubicBezTo>
                  <a:pt x="10728464" y="49424"/>
                  <a:pt x="10728464" y="49424"/>
                  <a:pt x="10728464" y="49424"/>
                </a:cubicBezTo>
                <a:cubicBezTo>
                  <a:pt x="10713568" y="63545"/>
                  <a:pt x="10683775" y="72959"/>
                  <a:pt x="10713568" y="96494"/>
                </a:cubicBezTo>
                <a:cubicBezTo>
                  <a:pt x="10716548" y="94140"/>
                  <a:pt x="10719527" y="94140"/>
                  <a:pt x="10722506" y="94140"/>
                </a:cubicBezTo>
                <a:cubicBezTo>
                  <a:pt x="10761237" y="58838"/>
                  <a:pt x="10826782" y="44718"/>
                  <a:pt x="10856575" y="2354"/>
                </a:cubicBezTo>
                <a:cubicBezTo>
                  <a:pt x="10898285" y="2354"/>
                  <a:pt x="10937015" y="2354"/>
                  <a:pt x="10975746" y="2354"/>
                </a:cubicBezTo>
                <a:cubicBezTo>
                  <a:pt x="11017457" y="2354"/>
                  <a:pt x="11056188" y="2354"/>
                  <a:pt x="11094919" y="2354"/>
                </a:cubicBezTo>
                <a:cubicBezTo>
                  <a:pt x="11151526" y="2354"/>
                  <a:pt x="11208132" y="2354"/>
                  <a:pt x="11261760" y="2354"/>
                </a:cubicBezTo>
                <a:cubicBezTo>
                  <a:pt x="11309428" y="2354"/>
                  <a:pt x="11357098" y="2354"/>
                  <a:pt x="11404766" y="2354"/>
                </a:cubicBezTo>
                <a:cubicBezTo>
                  <a:pt x="11425622" y="2354"/>
                  <a:pt x="11446476" y="2354"/>
                  <a:pt x="11464352" y="2354"/>
                </a:cubicBezTo>
                <a:cubicBezTo>
                  <a:pt x="11473290" y="2354"/>
                  <a:pt x="11482228" y="2354"/>
                  <a:pt x="11488186" y="2354"/>
                </a:cubicBezTo>
                <a:cubicBezTo>
                  <a:pt x="11535856" y="2354"/>
                  <a:pt x="11583524" y="2354"/>
                  <a:pt x="11631192" y="2354"/>
                </a:cubicBezTo>
                <a:cubicBezTo>
                  <a:pt x="11655027" y="2354"/>
                  <a:pt x="11678862" y="2354"/>
                  <a:pt x="11702697" y="2354"/>
                </a:cubicBezTo>
                <a:cubicBezTo>
                  <a:pt x="11750365" y="2354"/>
                  <a:pt x="11798033" y="2354"/>
                  <a:pt x="11845703" y="2354"/>
                </a:cubicBezTo>
                <a:cubicBezTo>
                  <a:pt x="11952958" y="2354"/>
                  <a:pt x="12057233" y="2354"/>
                  <a:pt x="12161509" y="0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267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5AE72D07-701B-4F26-A058-13411B50991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35566" y="3429000"/>
            <a:ext cx="10770633" cy="3429000"/>
          </a:xfrm>
          <a:custGeom>
            <a:avLst/>
            <a:gdLst>
              <a:gd name="connsiteX0" fmla="*/ 10341160 w 10345294"/>
              <a:gd name="connsiteY0" fmla="*/ 4297233 h 4336924"/>
              <a:gd name="connsiteX1" fmla="*/ 10341160 w 10345294"/>
              <a:gd name="connsiteY1" fmla="*/ 4297233 h 4336924"/>
              <a:gd name="connsiteX2" fmla="*/ 8613614 w 10345294"/>
              <a:gd name="connsiteY2" fmla="*/ 4280950 h 4336924"/>
              <a:gd name="connsiteX3" fmla="*/ 8613696 w 10345294"/>
              <a:gd name="connsiteY3" fmla="*/ 4285152 h 4336924"/>
              <a:gd name="connsiteX4" fmla="*/ 8613614 w 10345294"/>
              <a:gd name="connsiteY4" fmla="*/ 4280950 h 4336924"/>
              <a:gd name="connsiteX5" fmla="*/ 7067060 w 10345294"/>
              <a:gd name="connsiteY5" fmla="*/ 4274979 h 4336924"/>
              <a:gd name="connsiteX6" fmla="*/ 7047291 w 10345294"/>
              <a:gd name="connsiteY6" fmla="*/ 4275615 h 4336924"/>
              <a:gd name="connsiteX7" fmla="*/ 7086829 w 10345294"/>
              <a:gd name="connsiteY7" fmla="*/ 4274979 h 4336924"/>
              <a:gd name="connsiteX8" fmla="*/ 7067060 w 10345294"/>
              <a:gd name="connsiteY8" fmla="*/ 4274979 h 4336924"/>
              <a:gd name="connsiteX9" fmla="*/ 10265409 w 10345294"/>
              <a:gd name="connsiteY9" fmla="*/ 4262468 h 4336924"/>
              <a:gd name="connsiteX10" fmla="*/ 10264991 w 10345294"/>
              <a:gd name="connsiteY10" fmla="*/ 4262898 h 4336924"/>
              <a:gd name="connsiteX11" fmla="*/ 10265392 w 10345294"/>
              <a:gd name="connsiteY11" fmla="*/ 4262475 h 4336924"/>
              <a:gd name="connsiteX12" fmla="*/ 8423063 w 10345294"/>
              <a:gd name="connsiteY12" fmla="*/ 4262329 h 4336924"/>
              <a:gd name="connsiteX13" fmla="*/ 8422311 w 10345294"/>
              <a:gd name="connsiteY13" fmla="*/ 4268581 h 4336924"/>
              <a:gd name="connsiteX14" fmla="*/ 8421820 w 10345294"/>
              <a:gd name="connsiteY14" fmla="*/ 4271800 h 4336924"/>
              <a:gd name="connsiteX15" fmla="*/ 8422990 w 10345294"/>
              <a:gd name="connsiteY15" fmla="*/ 4262415 h 4336924"/>
              <a:gd name="connsiteX16" fmla="*/ 7696762 w 10345294"/>
              <a:gd name="connsiteY16" fmla="*/ 4254632 h 4336924"/>
              <a:gd name="connsiteX17" fmla="*/ 7701340 w 10345294"/>
              <a:gd name="connsiteY17" fmla="*/ 4256599 h 4336924"/>
              <a:gd name="connsiteX18" fmla="*/ 7701082 w 10345294"/>
              <a:gd name="connsiteY18" fmla="*/ 4258460 h 4336924"/>
              <a:gd name="connsiteX19" fmla="*/ 7697917 w 10345294"/>
              <a:gd name="connsiteY19" fmla="*/ 4261736 h 4336924"/>
              <a:gd name="connsiteX20" fmla="*/ 10286214 w 10345294"/>
              <a:gd name="connsiteY20" fmla="*/ 4253519 h 4336924"/>
              <a:gd name="connsiteX21" fmla="*/ 10265409 w 10345294"/>
              <a:gd name="connsiteY21" fmla="*/ 4262468 h 4336924"/>
              <a:gd name="connsiteX22" fmla="*/ 10271778 w 10345294"/>
              <a:gd name="connsiteY22" fmla="*/ 4255923 h 4336924"/>
              <a:gd name="connsiteX23" fmla="*/ 10270879 w 10345294"/>
              <a:gd name="connsiteY23" fmla="*/ 4256698 h 4336924"/>
              <a:gd name="connsiteX24" fmla="*/ 10265392 w 10345294"/>
              <a:gd name="connsiteY24" fmla="*/ 4262475 h 4336924"/>
              <a:gd name="connsiteX25" fmla="*/ 10264410 w 10345294"/>
              <a:gd name="connsiteY25" fmla="*/ 4262898 h 4336924"/>
              <a:gd name="connsiteX26" fmla="*/ 10264991 w 10345294"/>
              <a:gd name="connsiteY26" fmla="*/ 4262898 h 4336924"/>
              <a:gd name="connsiteX27" fmla="*/ 10286252 w 10345294"/>
              <a:gd name="connsiteY27" fmla="*/ 4253534 h 4336924"/>
              <a:gd name="connsiteX28" fmla="*/ 10308018 w 10345294"/>
              <a:gd name="connsiteY28" fmla="*/ 4262262 h 4336924"/>
              <a:gd name="connsiteX29" fmla="*/ 10286287 w 10345294"/>
              <a:gd name="connsiteY29" fmla="*/ 4253519 h 4336924"/>
              <a:gd name="connsiteX30" fmla="*/ 10286252 w 10345294"/>
              <a:gd name="connsiteY30" fmla="*/ 4253534 h 4336924"/>
              <a:gd name="connsiteX31" fmla="*/ 7092643 w 10345294"/>
              <a:gd name="connsiteY31" fmla="*/ 4253360 h 4336924"/>
              <a:gd name="connsiteX32" fmla="*/ 7129274 w 10345294"/>
              <a:gd name="connsiteY32" fmla="*/ 4263534 h 4336924"/>
              <a:gd name="connsiteX33" fmla="*/ 7092643 w 10345294"/>
              <a:gd name="connsiteY33" fmla="*/ 4253360 h 4336924"/>
              <a:gd name="connsiteX34" fmla="*/ 5807075 w 10345294"/>
              <a:gd name="connsiteY34" fmla="*/ 4247638 h 4336924"/>
              <a:gd name="connsiteX35" fmla="*/ 5797190 w 10345294"/>
              <a:gd name="connsiteY35" fmla="*/ 4257175 h 4336924"/>
              <a:gd name="connsiteX36" fmla="*/ 5824518 w 10345294"/>
              <a:gd name="connsiteY36" fmla="*/ 4248273 h 4336924"/>
              <a:gd name="connsiteX37" fmla="*/ 5807075 w 10345294"/>
              <a:gd name="connsiteY37" fmla="*/ 4247638 h 4336924"/>
              <a:gd name="connsiteX38" fmla="*/ 186273 w 10345294"/>
              <a:gd name="connsiteY38" fmla="*/ 4247002 h 4336924"/>
              <a:gd name="connsiteX39" fmla="*/ 178133 w 10345294"/>
              <a:gd name="connsiteY39" fmla="*/ 4267349 h 4336924"/>
              <a:gd name="connsiteX40" fmla="*/ 186273 w 10345294"/>
              <a:gd name="connsiteY40" fmla="*/ 4247002 h 4336924"/>
              <a:gd name="connsiteX41" fmla="*/ 6739126 w 10345294"/>
              <a:gd name="connsiteY41" fmla="*/ 4245094 h 4336924"/>
              <a:gd name="connsiteX42" fmla="*/ 6736826 w 10345294"/>
              <a:gd name="connsiteY42" fmla="*/ 4256685 h 4336924"/>
              <a:gd name="connsiteX43" fmla="*/ 6735202 w 10345294"/>
              <a:gd name="connsiteY43" fmla="*/ 4260831 h 4336924"/>
              <a:gd name="connsiteX44" fmla="*/ 6718194 w 10345294"/>
              <a:gd name="connsiteY44" fmla="*/ 4277522 h 4336924"/>
              <a:gd name="connsiteX45" fmla="*/ 6734111 w 10345294"/>
              <a:gd name="connsiteY45" fmla="*/ 4270369 h 4336924"/>
              <a:gd name="connsiteX46" fmla="*/ 6736826 w 10345294"/>
              <a:gd name="connsiteY46" fmla="*/ 4256685 h 4336924"/>
              <a:gd name="connsiteX47" fmla="*/ 6739453 w 10345294"/>
              <a:gd name="connsiteY47" fmla="*/ 4249982 h 4336924"/>
              <a:gd name="connsiteX48" fmla="*/ 6739126 w 10345294"/>
              <a:gd name="connsiteY48" fmla="*/ 4245094 h 4336924"/>
              <a:gd name="connsiteX49" fmla="*/ 7714786 w 10345294"/>
              <a:gd name="connsiteY49" fmla="*/ 4243822 h 4336924"/>
              <a:gd name="connsiteX50" fmla="*/ 7696762 w 10345294"/>
              <a:gd name="connsiteY50" fmla="*/ 4254632 h 4336924"/>
              <a:gd name="connsiteX51" fmla="*/ 7695925 w 10345294"/>
              <a:gd name="connsiteY51" fmla="*/ 4264483 h 4336924"/>
              <a:gd name="connsiteX52" fmla="*/ 7687458 w 10345294"/>
              <a:gd name="connsiteY52" fmla="*/ 4295962 h 4336924"/>
              <a:gd name="connsiteX53" fmla="*/ 7694945 w 10345294"/>
              <a:gd name="connsiteY53" fmla="*/ 4276012 h 4336924"/>
              <a:gd name="connsiteX54" fmla="*/ 7695925 w 10345294"/>
              <a:gd name="connsiteY54" fmla="*/ 4264483 h 4336924"/>
              <a:gd name="connsiteX55" fmla="*/ 7696180 w 10345294"/>
              <a:gd name="connsiteY55" fmla="*/ 4263534 h 4336924"/>
              <a:gd name="connsiteX56" fmla="*/ 7697917 w 10345294"/>
              <a:gd name="connsiteY56" fmla="*/ 4261736 h 4336924"/>
              <a:gd name="connsiteX57" fmla="*/ 7698070 w 10345294"/>
              <a:gd name="connsiteY57" fmla="*/ 4262679 h 4336924"/>
              <a:gd name="connsiteX58" fmla="*/ 7700686 w 10345294"/>
              <a:gd name="connsiteY58" fmla="*/ 4261308 h 4336924"/>
              <a:gd name="connsiteX59" fmla="*/ 7701082 w 10345294"/>
              <a:gd name="connsiteY59" fmla="*/ 4258460 h 4336924"/>
              <a:gd name="connsiteX60" fmla="*/ 7705701 w 10345294"/>
              <a:gd name="connsiteY60" fmla="*/ 4253678 h 4336924"/>
              <a:gd name="connsiteX61" fmla="*/ 7714786 w 10345294"/>
              <a:gd name="connsiteY61" fmla="*/ 4243822 h 4336924"/>
              <a:gd name="connsiteX62" fmla="*/ 5967771 w 10345294"/>
              <a:gd name="connsiteY62" fmla="*/ 4242809 h 4336924"/>
              <a:gd name="connsiteX63" fmla="*/ 5976274 w 10345294"/>
              <a:gd name="connsiteY63" fmla="*/ 4253360 h 4336924"/>
              <a:gd name="connsiteX64" fmla="*/ 5967771 w 10345294"/>
              <a:gd name="connsiteY64" fmla="*/ 4242809 h 4336924"/>
              <a:gd name="connsiteX65" fmla="*/ 5387383 w 10345294"/>
              <a:gd name="connsiteY65" fmla="*/ 4240574 h 4336924"/>
              <a:gd name="connsiteX66" fmla="*/ 5389019 w 10345294"/>
              <a:gd name="connsiteY66" fmla="*/ 4247638 h 4336924"/>
              <a:gd name="connsiteX67" fmla="*/ 5384331 w 10345294"/>
              <a:gd name="connsiteY67" fmla="*/ 4241870 h 4336924"/>
              <a:gd name="connsiteX68" fmla="*/ 5385093 w 10345294"/>
              <a:gd name="connsiteY68" fmla="*/ 4241597 h 4336924"/>
              <a:gd name="connsiteX69" fmla="*/ 5385335 w 10345294"/>
              <a:gd name="connsiteY69" fmla="*/ 4240930 h 4336924"/>
              <a:gd name="connsiteX70" fmla="*/ 8558459 w 10345294"/>
              <a:gd name="connsiteY70" fmla="*/ 4238100 h 4336924"/>
              <a:gd name="connsiteX71" fmla="*/ 8524735 w 10345294"/>
              <a:gd name="connsiteY71" fmla="*/ 4297869 h 4336924"/>
              <a:gd name="connsiteX72" fmla="*/ 8558459 w 10345294"/>
              <a:gd name="connsiteY72" fmla="*/ 4238100 h 4336924"/>
              <a:gd name="connsiteX73" fmla="*/ 8460776 w 10345294"/>
              <a:gd name="connsiteY73" fmla="*/ 4229198 h 4336924"/>
              <a:gd name="connsiteX74" fmla="*/ 8434321 w 10345294"/>
              <a:gd name="connsiteY74" fmla="*/ 4243346 h 4336924"/>
              <a:gd name="connsiteX75" fmla="*/ 8429171 w 10345294"/>
              <a:gd name="connsiteY75" fmla="*/ 4255069 h 4336924"/>
              <a:gd name="connsiteX76" fmla="*/ 8423063 w 10345294"/>
              <a:gd name="connsiteY76" fmla="*/ 4262329 h 4336924"/>
              <a:gd name="connsiteX77" fmla="*/ 8423128 w 10345294"/>
              <a:gd name="connsiteY77" fmla="*/ 4261785 h 4336924"/>
              <a:gd name="connsiteX78" fmla="*/ 8423292 w 10345294"/>
              <a:gd name="connsiteY78" fmla="*/ 4259997 h 4336924"/>
              <a:gd name="connsiteX79" fmla="*/ 8422990 w 10345294"/>
              <a:gd name="connsiteY79" fmla="*/ 4262415 h 4336924"/>
              <a:gd name="connsiteX80" fmla="*/ 8419566 w 10345294"/>
              <a:gd name="connsiteY80" fmla="*/ 4266484 h 4336924"/>
              <a:gd name="connsiteX81" fmla="*/ 8403795 w 10345294"/>
              <a:gd name="connsiteY81" fmla="*/ 4272435 h 4336924"/>
              <a:gd name="connsiteX82" fmla="*/ 8421820 w 10345294"/>
              <a:gd name="connsiteY82" fmla="*/ 4271800 h 4336924"/>
              <a:gd name="connsiteX83" fmla="*/ 8429171 w 10345294"/>
              <a:gd name="connsiteY83" fmla="*/ 4255069 h 4336924"/>
              <a:gd name="connsiteX84" fmla="*/ 8430541 w 10345294"/>
              <a:gd name="connsiteY84" fmla="*/ 4253440 h 4336924"/>
              <a:gd name="connsiteX85" fmla="*/ 8460776 w 10345294"/>
              <a:gd name="connsiteY85" fmla="*/ 4229198 h 4336924"/>
              <a:gd name="connsiteX86" fmla="*/ 8693935 w 10345294"/>
              <a:gd name="connsiteY86" fmla="*/ 4220296 h 4336924"/>
              <a:gd name="connsiteX87" fmla="*/ 8691464 w 10345294"/>
              <a:gd name="connsiteY87" fmla="*/ 4251214 h 4336924"/>
              <a:gd name="connsiteX88" fmla="*/ 8690654 w 10345294"/>
              <a:gd name="connsiteY88" fmla="*/ 4267247 h 4336924"/>
              <a:gd name="connsiteX89" fmla="*/ 8683141 w 10345294"/>
              <a:gd name="connsiteY89" fmla="*/ 4279579 h 4336924"/>
              <a:gd name="connsiteX90" fmla="*/ 8663118 w 10345294"/>
              <a:gd name="connsiteY90" fmla="*/ 4289603 h 4336924"/>
              <a:gd name="connsiteX91" fmla="*/ 8716611 w 10345294"/>
              <a:gd name="connsiteY91" fmla="*/ 4288967 h 4336924"/>
              <a:gd name="connsiteX92" fmla="*/ 8691609 w 10345294"/>
              <a:gd name="connsiteY92" fmla="*/ 4280701 h 4336924"/>
              <a:gd name="connsiteX93" fmla="*/ 8690500 w 10345294"/>
              <a:gd name="connsiteY93" fmla="*/ 4270280 h 4336924"/>
              <a:gd name="connsiteX94" fmla="*/ 8690654 w 10345294"/>
              <a:gd name="connsiteY94" fmla="*/ 4267247 h 4336924"/>
              <a:gd name="connsiteX95" fmla="*/ 8691609 w 10345294"/>
              <a:gd name="connsiteY95" fmla="*/ 4265680 h 4336924"/>
              <a:gd name="connsiteX96" fmla="*/ 8693935 w 10345294"/>
              <a:gd name="connsiteY96" fmla="*/ 4220296 h 4336924"/>
              <a:gd name="connsiteX97" fmla="*/ 8918953 w 10345294"/>
              <a:gd name="connsiteY97" fmla="*/ 4206308 h 4336924"/>
              <a:gd name="connsiteX98" fmla="*/ 8927674 w 10345294"/>
              <a:gd name="connsiteY98" fmla="*/ 4215845 h 4336924"/>
              <a:gd name="connsiteX99" fmla="*/ 8945764 w 10345294"/>
              <a:gd name="connsiteY99" fmla="*/ 4216969 h 4336924"/>
              <a:gd name="connsiteX100" fmla="*/ 8946935 w 10345294"/>
              <a:gd name="connsiteY100" fmla="*/ 4217435 h 4336924"/>
              <a:gd name="connsiteX101" fmla="*/ 8978841 w 10345294"/>
              <a:gd name="connsiteY101" fmla="*/ 4219025 h 4336924"/>
              <a:gd name="connsiteX102" fmla="*/ 8945764 w 10345294"/>
              <a:gd name="connsiteY102" fmla="*/ 4216969 h 4336924"/>
              <a:gd name="connsiteX103" fmla="*/ 9137575 w 10345294"/>
              <a:gd name="connsiteY103" fmla="*/ 4205036 h 4336924"/>
              <a:gd name="connsiteX104" fmla="*/ 9136149 w 10345294"/>
              <a:gd name="connsiteY104" fmla="*/ 4206671 h 4336924"/>
              <a:gd name="connsiteX105" fmla="*/ 9135510 w 10345294"/>
              <a:gd name="connsiteY105" fmla="*/ 4206823 h 4336924"/>
              <a:gd name="connsiteX106" fmla="*/ 9145715 w 10345294"/>
              <a:gd name="connsiteY106" fmla="*/ 4204400 h 4336924"/>
              <a:gd name="connsiteX107" fmla="*/ 9137575 w 10345294"/>
              <a:gd name="connsiteY107" fmla="*/ 4205036 h 4336924"/>
              <a:gd name="connsiteX108" fmla="*/ 9131045 w 10345294"/>
              <a:gd name="connsiteY108" fmla="*/ 4207883 h 4336924"/>
              <a:gd name="connsiteX109" fmla="*/ 9112573 w 10345294"/>
              <a:gd name="connsiteY109" fmla="*/ 4212269 h 4336924"/>
              <a:gd name="connsiteX110" fmla="*/ 9077686 w 10345294"/>
              <a:gd name="connsiteY110" fmla="*/ 4217753 h 4336924"/>
              <a:gd name="connsiteX111" fmla="*/ 8998029 w 10345294"/>
              <a:gd name="connsiteY111" fmla="*/ 4216481 h 4336924"/>
              <a:gd name="connsiteX112" fmla="*/ 9107022 w 10345294"/>
              <a:gd name="connsiteY112" fmla="*/ 4218359 h 4336924"/>
              <a:gd name="connsiteX113" fmla="*/ 9131045 w 10345294"/>
              <a:gd name="connsiteY113" fmla="*/ 4207883 h 4336924"/>
              <a:gd name="connsiteX114" fmla="*/ 9135510 w 10345294"/>
              <a:gd name="connsiteY114" fmla="*/ 4206823 h 4336924"/>
              <a:gd name="connsiteX115" fmla="*/ 9124247 w 10345294"/>
              <a:gd name="connsiteY115" fmla="*/ 4216570 h 4336924"/>
              <a:gd name="connsiteX116" fmla="*/ 9134222 w 10345294"/>
              <a:gd name="connsiteY116" fmla="*/ 4208881 h 4336924"/>
              <a:gd name="connsiteX117" fmla="*/ 9136149 w 10345294"/>
              <a:gd name="connsiteY117" fmla="*/ 4206671 h 4336924"/>
              <a:gd name="connsiteX118" fmla="*/ 9533855 w 10345294"/>
              <a:gd name="connsiteY118" fmla="*/ 4203434 h 4336924"/>
              <a:gd name="connsiteX119" fmla="*/ 9532729 w 10345294"/>
              <a:gd name="connsiteY119" fmla="*/ 4203911 h 4336924"/>
              <a:gd name="connsiteX120" fmla="*/ 9531793 w 10345294"/>
              <a:gd name="connsiteY120" fmla="*/ 4203764 h 4336924"/>
              <a:gd name="connsiteX121" fmla="*/ 9536454 w 10345294"/>
              <a:gd name="connsiteY121" fmla="*/ 4202781 h 4336924"/>
              <a:gd name="connsiteX122" fmla="*/ 9535425 w 10345294"/>
              <a:gd name="connsiteY122" fmla="*/ 4203182 h 4336924"/>
              <a:gd name="connsiteX123" fmla="*/ 9533855 w 10345294"/>
              <a:gd name="connsiteY123" fmla="*/ 4203434 h 4336924"/>
              <a:gd name="connsiteX124" fmla="*/ 9534346 w 10345294"/>
              <a:gd name="connsiteY124" fmla="*/ 4203225 h 4336924"/>
              <a:gd name="connsiteX125" fmla="*/ 10060905 w 10345294"/>
              <a:gd name="connsiteY125" fmla="*/ 4201857 h 4336924"/>
              <a:gd name="connsiteX126" fmla="*/ 10071953 w 10345294"/>
              <a:gd name="connsiteY126" fmla="*/ 4208851 h 4336924"/>
              <a:gd name="connsiteX127" fmla="*/ 10072534 w 10345294"/>
              <a:gd name="connsiteY127" fmla="*/ 4208851 h 4336924"/>
              <a:gd name="connsiteX128" fmla="*/ 10060905 w 10345294"/>
              <a:gd name="connsiteY128" fmla="*/ 4201857 h 4336924"/>
              <a:gd name="connsiteX129" fmla="*/ 956684 w 10345294"/>
              <a:gd name="connsiteY129" fmla="*/ 4198678 h 4336924"/>
              <a:gd name="connsiteX130" fmla="*/ 952033 w 10345294"/>
              <a:gd name="connsiteY130" fmla="*/ 4251453 h 4336924"/>
              <a:gd name="connsiteX131" fmla="*/ 956684 w 10345294"/>
              <a:gd name="connsiteY131" fmla="*/ 4198678 h 4336924"/>
              <a:gd name="connsiteX132" fmla="*/ 957420 w 10345294"/>
              <a:gd name="connsiteY132" fmla="*/ 4205317 h 4336924"/>
              <a:gd name="connsiteX133" fmla="*/ 957556 w 10345294"/>
              <a:gd name="connsiteY133" fmla="*/ 4206547 h 4336924"/>
              <a:gd name="connsiteX134" fmla="*/ 957666 w 10345294"/>
              <a:gd name="connsiteY134" fmla="*/ 4207530 h 4336924"/>
              <a:gd name="connsiteX135" fmla="*/ 957420 w 10345294"/>
              <a:gd name="connsiteY135" fmla="*/ 4205317 h 4336924"/>
              <a:gd name="connsiteX136" fmla="*/ 957011 w 10345294"/>
              <a:gd name="connsiteY136" fmla="*/ 4201629 h 4336924"/>
              <a:gd name="connsiteX137" fmla="*/ 956684 w 10345294"/>
              <a:gd name="connsiteY137" fmla="*/ 4198678 h 4336924"/>
              <a:gd name="connsiteX138" fmla="*/ 5393088 w 10345294"/>
              <a:gd name="connsiteY138" fmla="*/ 4197406 h 4336924"/>
              <a:gd name="connsiteX139" fmla="*/ 5390453 w 10345294"/>
              <a:gd name="connsiteY139" fmla="*/ 4226774 h 4336924"/>
              <a:gd name="connsiteX140" fmla="*/ 5385335 w 10345294"/>
              <a:gd name="connsiteY140" fmla="*/ 4240930 h 4336924"/>
              <a:gd name="connsiteX141" fmla="*/ 5383785 w 10345294"/>
              <a:gd name="connsiteY141" fmla="*/ 4241200 h 4336924"/>
              <a:gd name="connsiteX142" fmla="*/ 5384331 w 10345294"/>
              <a:gd name="connsiteY142" fmla="*/ 4241870 h 4336924"/>
              <a:gd name="connsiteX143" fmla="*/ 5371666 w 10345294"/>
              <a:gd name="connsiteY143" fmla="*/ 4246405 h 4336924"/>
              <a:gd name="connsiteX144" fmla="*/ 5344828 w 10345294"/>
              <a:gd name="connsiteY144" fmla="*/ 4245730 h 4336924"/>
              <a:gd name="connsiteX145" fmla="*/ 5389019 w 10345294"/>
              <a:gd name="connsiteY145" fmla="*/ 4247638 h 4336924"/>
              <a:gd name="connsiteX146" fmla="*/ 5393088 w 10345294"/>
              <a:gd name="connsiteY146" fmla="*/ 4197406 h 4336924"/>
              <a:gd name="connsiteX147" fmla="*/ 9575401 w 10345294"/>
              <a:gd name="connsiteY147" fmla="*/ 4196770 h 4336924"/>
              <a:gd name="connsiteX148" fmla="*/ 9537389 w 10345294"/>
              <a:gd name="connsiteY148" fmla="*/ 4201936 h 4336924"/>
              <a:gd name="connsiteX149" fmla="*/ 9534346 w 10345294"/>
              <a:gd name="connsiteY149" fmla="*/ 4203225 h 4336924"/>
              <a:gd name="connsiteX150" fmla="*/ 9531793 w 10345294"/>
              <a:gd name="connsiteY150" fmla="*/ 4203764 h 4336924"/>
              <a:gd name="connsiteX151" fmla="*/ 9501558 w 10345294"/>
              <a:gd name="connsiteY151" fmla="*/ 4217117 h 4336924"/>
              <a:gd name="connsiteX152" fmla="*/ 9532729 w 10345294"/>
              <a:gd name="connsiteY152" fmla="*/ 4203911 h 4336924"/>
              <a:gd name="connsiteX153" fmla="*/ 9533319 w 10345294"/>
              <a:gd name="connsiteY153" fmla="*/ 4204003 h 4336924"/>
              <a:gd name="connsiteX154" fmla="*/ 9535425 w 10345294"/>
              <a:gd name="connsiteY154" fmla="*/ 4203182 h 4336924"/>
              <a:gd name="connsiteX155" fmla="*/ 5892547 w 10345294"/>
              <a:gd name="connsiteY155" fmla="*/ 4193591 h 4336924"/>
              <a:gd name="connsiteX156" fmla="*/ 5924526 w 10345294"/>
              <a:gd name="connsiteY156" fmla="*/ 4255268 h 4336924"/>
              <a:gd name="connsiteX157" fmla="*/ 5912897 w 10345294"/>
              <a:gd name="connsiteY157" fmla="*/ 4220296 h 4336924"/>
              <a:gd name="connsiteX158" fmla="*/ 5892547 w 10345294"/>
              <a:gd name="connsiteY158" fmla="*/ 4193591 h 4336924"/>
              <a:gd name="connsiteX159" fmla="*/ 7462440 w 10345294"/>
              <a:gd name="connsiteY159" fmla="*/ 4188504 h 4336924"/>
              <a:gd name="connsiteX160" fmla="*/ 7451683 w 10345294"/>
              <a:gd name="connsiteY160" fmla="*/ 4198439 h 4336924"/>
              <a:gd name="connsiteX161" fmla="*/ 7441390 w 10345294"/>
              <a:gd name="connsiteY161" fmla="*/ 4208403 h 4336924"/>
              <a:gd name="connsiteX162" fmla="*/ 7424065 w 10345294"/>
              <a:gd name="connsiteY162" fmla="*/ 4207579 h 4336924"/>
              <a:gd name="connsiteX163" fmla="*/ 7397318 w 10345294"/>
              <a:gd name="connsiteY163" fmla="*/ 4210123 h 4336924"/>
              <a:gd name="connsiteX164" fmla="*/ 7440927 w 10345294"/>
              <a:gd name="connsiteY164" fmla="*/ 4208851 h 4336924"/>
              <a:gd name="connsiteX165" fmla="*/ 7441390 w 10345294"/>
              <a:gd name="connsiteY165" fmla="*/ 4208403 h 4336924"/>
              <a:gd name="connsiteX166" fmla="*/ 7450812 w 10345294"/>
              <a:gd name="connsiteY166" fmla="*/ 4208851 h 4336924"/>
              <a:gd name="connsiteX167" fmla="*/ 7462440 w 10345294"/>
              <a:gd name="connsiteY167" fmla="*/ 4188504 h 4336924"/>
              <a:gd name="connsiteX168" fmla="*/ 8526407 w 10345294"/>
              <a:gd name="connsiteY168" fmla="*/ 4186388 h 4336924"/>
              <a:gd name="connsiteX169" fmla="*/ 8542760 w 10345294"/>
              <a:gd name="connsiteY169" fmla="*/ 4196134 h 4336924"/>
              <a:gd name="connsiteX170" fmla="*/ 8531712 w 10345294"/>
              <a:gd name="connsiteY170" fmla="*/ 4187232 h 4336924"/>
              <a:gd name="connsiteX171" fmla="*/ 8526407 w 10345294"/>
              <a:gd name="connsiteY171" fmla="*/ 4186388 h 4336924"/>
              <a:gd name="connsiteX172" fmla="*/ 8616966 w 10345294"/>
              <a:gd name="connsiteY172" fmla="*/ 4176820 h 4336924"/>
              <a:gd name="connsiteX173" fmla="*/ 8594441 w 10345294"/>
              <a:gd name="connsiteY173" fmla="*/ 4178346 h 4336924"/>
              <a:gd name="connsiteX174" fmla="*/ 8586877 w 10345294"/>
              <a:gd name="connsiteY174" fmla="*/ 4178013 h 4336924"/>
              <a:gd name="connsiteX175" fmla="*/ 8559040 w 10345294"/>
              <a:gd name="connsiteY175" fmla="*/ 4191683 h 4336924"/>
              <a:gd name="connsiteX176" fmla="*/ 8580726 w 10345294"/>
              <a:gd name="connsiteY176" fmla="*/ 4179274 h 4336924"/>
              <a:gd name="connsiteX177" fmla="*/ 8594441 w 10345294"/>
              <a:gd name="connsiteY177" fmla="*/ 4178346 h 4336924"/>
              <a:gd name="connsiteX178" fmla="*/ 8622999 w 10345294"/>
              <a:gd name="connsiteY178" fmla="*/ 4179602 h 4336924"/>
              <a:gd name="connsiteX179" fmla="*/ 8685794 w 10345294"/>
              <a:gd name="connsiteY179" fmla="*/ 4181510 h 4336924"/>
              <a:gd name="connsiteX180" fmla="*/ 8616966 w 10345294"/>
              <a:gd name="connsiteY180" fmla="*/ 4176820 h 4336924"/>
              <a:gd name="connsiteX181" fmla="*/ 8898602 w 10345294"/>
              <a:gd name="connsiteY181" fmla="*/ 4175787 h 4336924"/>
              <a:gd name="connsiteX182" fmla="*/ 8907414 w 10345294"/>
              <a:gd name="connsiteY182" fmla="*/ 4179563 h 4336924"/>
              <a:gd name="connsiteX183" fmla="*/ 8917607 w 10345294"/>
              <a:gd name="connsiteY183" fmla="*/ 4180891 h 4336924"/>
              <a:gd name="connsiteX184" fmla="*/ 8926366 w 10345294"/>
              <a:gd name="connsiteY184" fmla="*/ 4182145 h 4336924"/>
              <a:gd name="connsiteX185" fmla="*/ 8960235 w 10345294"/>
              <a:gd name="connsiteY185" fmla="*/ 4182781 h 4336924"/>
              <a:gd name="connsiteX186" fmla="*/ 8927238 w 10345294"/>
              <a:gd name="connsiteY186" fmla="*/ 4182146 h 4336924"/>
              <a:gd name="connsiteX187" fmla="*/ 8917607 w 10345294"/>
              <a:gd name="connsiteY187" fmla="*/ 4180891 h 4336924"/>
              <a:gd name="connsiteX188" fmla="*/ 8907087 w 10345294"/>
              <a:gd name="connsiteY188" fmla="*/ 4179384 h 4336924"/>
              <a:gd name="connsiteX189" fmla="*/ 8898602 w 10345294"/>
              <a:gd name="connsiteY189" fmla="*/ 4175787 h 4336924"/>
              <a:gd name="connsiteX190" fmla="*/ 5833386 w 10345294"/>
              <a:gd name="connsiteY190" fmla="*/ 4169613 h 4336924"/>
              <a:gd name="connsiteX191" fmla="*/ 5823936 w 10345294"/>
              <a:gd name="connsiteY191" fmla="*/ 4171336 h 4336924"/>
              <a:gd name="connsiteX192" fmla="*/ 5833449 w 10345294"/>
              <a:gd name="connsiteY192" fmla="*/ 4169657 h 4336924"/>
              <a:gd name="connsiteX193" fmla="*/ 5833740 w 10345294"/>
              <a:gd name="connsiteY193" fmla="*/ 4169861 h 4336924"/>
              <a:gd name="connsiteX194" fmla="*/ 5840705 w 10345294"/>
              <a:gd name="connsiteY194" fmla="*/ 4178155 h 4336924"/>
              <a:gd name="connsiteX195" fmla="*/ 5842859 w 10345294"/>
              <a:gd name="connsiteY195" fmla="*/ 4185574 h 4336924"/>
              <a:gd name="connsiteX196" fmla="*/ 5843561 w 10345294"/>
              <a:gd name="connsiteY196" fmla="*/ 4194338 h 4336924"/>
              <a:gd name="connsiteX197" fmla="*/ 5843524 w 10345294"/>
              <a:gd name="connsiteY197" fmla="*/ 4205908 h 4336924"/>
              <a:gd name="connsiteX198" fmla="*/ 5842905 w 10345294"/>
              <a:gd name="connsiteY198" fmla="*/ 4211897 h 4336924"/>
              <a:gd name="connsiteX199" fmla="*/ 5841329 w 10345294"/>
              <a:gd name="connsiteY199" fmla="*/ 4224864 h 4336924"/>
              <a:gd name="connsiteX200" fmla="*/ 5839054 w 10345294"/>
              <a:gd name="connsiteY200" fmla="*/ 4236828 h 4336924"/>
              <a:gd name="connsiteX201" fmla="*/ 5841821 w 10345294"/>
              <a:gd name="connsiteY201" fmla="*/ 4222390 h 4336924"/>
              <a:gd name="connsiteX202" fmla="*/ 5842905 w 10345294"/>
              <a:gd name="connsiteY202" fmla="*/ 4211897 h 4336924"/>
              <a:gd name="connsiteX203" fmla="*/ 5843521 w 10345294"/>
              <a:gd name="connsiteY203" fmla="*/ 4206830 h 4336924"/>
              <a:gd name="connsiteX204" fmla="*/ 5843524 w 10345294"/>
              <a:gd name="connsiteY204" fmla="*/ 4205908 h 4336924"/>
              <a:gd name="connsiteX205" fmla="*/ 5844066 w 10345294"/>
              <a:gd name="connsiteY205" fmla="*/ 4200655 h 4336924"/>
              <a:gd name="connsiteX206" fmla="*/ 5843561 w 10345294"/>
              <a:gd name="connsiteY206" fmla="*/ 4194338 h 4336924"/>
              <a:gd name="connsiteX207" fmla="*/ 5843581 w 10345294"/>
              <a:gd name="connsiteY207" fmla="*/ 4188058 h 4336924"/>
              <a:gd name="connsiteX208" fmla="*/ 5842859 w 10345294"/>
              <a:gd name="connsiteY208" fmla="*/ 4185574 h 4336924"/>
              <a:gd name="connsiteX209" fmla="*/ 5842430 w 10345294"/>
              <a:gd name="connsiteY209" fmla="*/ 4180209 h 4336924"/>
              <a:gd name="connsiteX210" fmla="*/ 5840705 w 10345294"/>
              <a:gd name="connsiteY210" fmla="*/ 4178155 h 4336924"/>
              <a:gd name="connsiteX211" fmla="*/ 5839463 w 10345294"/>
              <a:gd name="connsiteY211" fmla="*/ 4173880 h 4336924"/>
              <a:gd name="connsiteX212" fmla="*/ 5833740 w 10345294"/>
              <a:gd name="connsiteY212" fmla="*/ 4169861 h 4336924"/>
              <a:gd name="connsiteX213" fmla="*/ 5833553 w 10345294"/>
              <a:gd name="connsiteY213" fmla="*/ 4169639 h 4336924"/>
              <a:gd name="connsiteX214" fmla="*/ 5833449 w 10345294"/>
              <a:gd name="connsiteY214" fmla="*/ 4169657 h 4336924"/>
              <a:gd name="connsiteX215" fmla="*/ 6651910 w 10345294"/>
              <a:gd name="connsiteY215" fmla="*/ 4166249 h 4336924"/>
              <a:gd name="connsiteX216" fmla="*/ 6658236 w 10345294"/>
              <a:gd name="connsiteY216" fmla="*/ 4184570 h 4336924"/>
              <a:gd name="connsiteX217" fmla="*/ 6658759 w 10345294"/>
              <a:gd name="connsiteY217" fmla="*/ 4190857 h 4336924"/>
              <a:gd name="connsiteX218" fmla="*/ 6658451 w 10345294"/>
              <a:gd name="connsiteY218" fmla="*/ 4209805 h 4336924"/>
              <a:gd name="connsiteX219" fmla="*/ 6644933 w 10345294"/>
              <a:gd name="connsiteY219" fmla="*/ 4241915 h 4336924"/>
              <a:gd name="connsiteX220" fmla="*/ 6659977 w 10345294"/>
              <a:gd name="connsiteY220" fmla="*/ 4205513 h 4336924"/>
              <a:gd name="connsiteX221" fmla="*/ 6658759 w 10345294"/>
              <a:gd name="connsiteY221" fmla="*/ 4190857 h 4336924"/>
              <a:gd name="connsiteX222" fmla="*/ 6658833 w 10345294"/>
              <a:gd name="connsiteY222" fmla="*/ 4186298 h 4336924"/>
              <a:gd name="connsiteX223" fmla="*/ 6658236 w 10345294"/>
              <a:gd name="connsiteY223" fmla="*/ 4184570 h 4336924"/>
              <a:gd name="connsiteX224" fmla="*/ 6658097 w 10345294"/>
              <a:gd name="connsiteY224" fmla="*/ 4182901 h 4336924"/>
              <a:gd name="connsiteX225" fmla="*/ 6651910 w 10345294"/>
              <a:gd name="connsiteY225" fmla="*/ 4166249 h 4336924"/>
              <a:gd name="connsiteX226" fmla="*/ 3856917 w 10345294"/>
              <a:gd name="connsiteY226" fmla="*/ 4161163 h 4336924"/>
              <a:gd name="connsiteX227" fmla="*/ 3858080 w 10345294"/>
              <a:gd name="connsiteY227" fmla="*/ 4175151 h 4336924"/>
              <a:gd name="connsiteX228" fmla="*/ 3858696 w 10345294"/>
              <a:gd name="connsiteY228" fmla="*/ 4175151 h 4336924"/>
              <a:gd name="connsiteX229" fmla="*/ 3858807 w 10345294"/>
              <a:gd name="connsiteY229" fmla="*/ 4176026 h 4336924"/>
              <a:gd name="connsiteX230" fmla="*/ 3873780 w 10345294"/>
              <a:gd name="connsiteY230" fmla="*/ 4175151 h 4336924"/>
              <a:gd name="connsiteX231" fmla="*/ 3858696 w 10345294"/>
              <a:gd name="connsiteY231" fmla="*/ 4175151 h 4336924"/>
              <a:gd name="connsiteX232" fmla="*/ 3858629 w 10345294"/>
              <a:gd name="connsiteY232" fmla="*/ 4174626 h 4336924"/>
              <a:gd name="connsiteX233" fmla="*/ 5582729 w 10345294"/>
              <a:gd name="connsiteY233" fmla="*/ 4156801 h 4336924"/>
              <a:gd name="connsiteX234" fmla="*/ 5583219 w 10345294"/>
              <a:gd name="connsiteY234" fmla="*/ 4179602 h 4336924"/>
              <a:gd name="connsiteX235" fmla="*/ 5582729 w 10345294"/>
              <a:gd name="connsiteY235" fmla="*/ 4156801 h 4336924"/>
              <a:gd name="connsiteX236" fmla="*/ 588849 w 10345294"/>
              <a:gd name="connsiteY236" fmla="*/ 4146618 h 4336924"/>
              <a:gd name="connsiteX237" fmla="*/ 585142 w 10345294"/>
              <a:gd name="connsiteY237" fmla="*/ 4153532 h 4336924"/>
              <a:gd name="connsiteX238" fmla="*/ 588849 w 10345294"/>
              <a:gd name="connsiteY238" fmla="*/ 4146618 h 4336924"/>
              <a:gd name="connsiteX239" fmla="*/ 6717613 w 10345294"/>
              <a:gd name="connsiteY239" fmla="*/ 4145902 h 4336924"/>
              <a:gd name="connsiteX240" fmla="*/ 6712380 w 10345294"/>
              <a:gd name="connsiteY240" fmla="*/ 4238736 h 4336924"/>
              <a:gd name="connsiteX241" fmla="*/ 6717613 w 10345294"/>
              <a:gd name="connsiteY241" fmla="*/ 4145902 h 4336924"/>
              <a:gd name="connsiteX242" fmla="*/ 3889797 w 10345294"/>
              <a:gd name="connsiteY242" fmla="*/ 4140090 h 4336924"/>
              <a:gd name="connsiteX243" fmla="*/ 3894130 w 10345294"/>
              <a:gd name="connsiteY243" fmla="*/ 4157348 h 4336924"/>
              <a:gd name="connsiteX244" fmla="*/ 3891804 w 10345294"/>
              <a:gd name="connsiteY244" fmla="*/ 4142723 h 4336924"/>
              <a:gd name="connsiteX245" fmla="*/ 3889797 w 10345294"/>
              <a:gd name="connsiteY245" fmla="*/ 4140090 h 4336924"/>
              <a:gd name="connsiteX246" fmla="*/ 7447904 w 10345294"/>
              <a:gd name="connsiteY246" fmla="*/ 4130642 h 4336924"/>
              <a:gd name="connsiteX247" fmla="*/ 7461017 w 10345294"/>
              <a:gd name="connsiteY247" fmla="*/ 4135767 h 4336924"/>
              <a:gd name="connsiteX248" fmla="*/ 7473923 w 10345294"/>
              <a:gd name="connsiteY248" fmla="*/ 4143518 h 4336924"/>
              <a:gd name="connsiteX249" fmla="*/ 7476024 w 10345294"/>
              <a:gd name="connsiteY249" fmla="*/ 4145212 h 4336924"/>
              <a:gd name="connsiteX250" fmla="*/ 7488605 w 10345294"/>
              <a:gd name="connsiteY250" fmla="*/ 4159255 h 4336924"/>
              <a:gd name="connsiteX251" fmla="*/ 7485679 w 10345294"/>
              <a:gd name="connsiteY251" fmla="*/ 4152996 h 4336924"/>
              <a:gd name="connsiteX252" fmla="*/ 7484246 w 10345294"/>
              <a:gd name="connsiteY252" fmla="*/ 4151841 h 4336924"/>
              <a:gd name="connsiteX253" fmla="*/ 7476024 w 10345294"/>
              <a:gd name="connsiteY253" fmla="*/ 4145212 h 4336924"/>
              <a:gd name="connsiteX254" fmla="*/ 7471089 w 10345294"/>
              <a:gd name="connsiteY254" fmla="*/ 4139703 h 4336924"/>
              <a:gd name="connsiteX255" fmla="*/ 7461017 w 10345294"/>
              <a:gd name="connsiteY255" fmla="*/ 4135767 h 4336924"/>
              <a:gd name="connsiteX256" fmla="*/ 7459333 w 10345294"/>
              <a:gd name="connsiteY256" fmla="*/ 4134755 h 4336924"/>
              <a:gd name="connsiteX257" fmla="*/ 7447904 w 10345294"/>
              <a:gd name="connsiteY257" fmla="*/ 4130642 h 4336924"/>
              <a:gd name="connsiteX258" fmla="*/ 6002049 w 10345294"/>
              <a:gd name="connsiteY258" fmla="*/ 4127737 h 4336924"/>
              <a:gd name="connsiteX259" fmla="*/ 6001858 w 10345294"/>
              <a:gd name="connsiteY259" fmla="*/ 4131914 h 4336924"/>
              <a:gd name="connsiteX260" fmla="*/ 6000767 w 10345294"/>
              <a:gd name="connsiteY260" fmla="*/ 4128337 h 4336924"/>
              <a:gd name="connsiteX261" fmla="*/ 6421077 w 10345294"/>
              <a:gd name="connsiteY261" fmla="*/ 4120469 h 4336924"/>
              <a:gd name="connsiteX262" fmla="*/ 6422386 w 10345294"/>
              <a:gd name="connsiteY262" fmla="*/ 4138034 h 4336924"/>
              <a:gd name="connsiteX263" fmla="*/ 6424209 w 10345294"/>
              <a:gd name="connsiteY263" fmla="*/ 4138160 h 4336924"/>
              <a:gd name="connsiteX264" fmla="*/ 6424566 w 10345294"/>
              <a:gd name="connsiteY264" fmla="*/ 4140180 h 4336924"/>
              <a:gd name="connsiteX265" fmla="*/ 6435032 w 10345294"/>
              <a:gd name="connsiteY265" fmla="*/ 4138908 h 4336924"/>
              <a:gd name="connsiteX266" fmla="*/ 6424209 w 10345294"/>
              <a:gd name="connsiteY266" fmla="*/ 4138160 h 4336924"/>
              <a:gd name="connsiteX267" fmla="*/ 2014327 w 10345294"/>
              <a:gd name="connsiteY267" fmla="*/ 4110931 h 4336924"/>
              <a:gd name="connsiteX268" fmla="*/ 1987581 w 10345294"/>
              <a:gd name="connsiteY268" fmla="*/ 4120469 h 4336924"/>
              <a:gd name="connsiteX269" fmla="*/ 2014327 w 10345294"/>
              <a:gd name="connsiteY269" fmla="*/ 4110931 h 4336924"/>
              <a:gd name="connsiteX270" fmla="*/ 5996988 w 10345294"/>
              <a:gd name="connsiteY270" fmla="*/ 4109898 h 4336924"/>
              <a:gd name="connsiteX271" fmla="*/ 5985577 w 10345294"/>
              <a:gd name="connsiteY271" fmla="*/ 4135093 h 4336924"/>
              <a:gd name="connsiteX272" fmla="*/ 6001858 w 10345294"/>
              <a:gd name="connsiteY272" fmla="*/ 4131914 h 4336924"/>
              <a:gd name="connsiteX273" fmla="*/ 6002103 w 10345294"/>
              <a:gd name="connsiteY273" fmla="*/ 4127711 h 4336924"/>
              <a:gd name="connsiteX274" fmla="*/ 6002049 w 10345294"/>
              <a:gd name="connsiteY274" fmla="*/ 4127737 h 4336924"/>
              <a:gd name="connsiteX275" fmla="*/ 6002666 w 10345294"/>
              <a:gd name="connsiteY275" fmla="*/ 4114259 h 4336924"/>
              <a:gd name="connsiteX276" fmla="*/ 5996988 w 10345294"/>
              <a:gd name="connsiteY276" fmla="*/ 4109898 h 4336924"/>
              <a:gd name="connsiteX277" fmla="*/ 5747022 w 10345294"/>
              <a:gd name="connsiteY277" fmla="*/ 4102774 h 4336924"/>
              <a:gd name="connsiteX278" fmla="*/ 5747186 w 10345294"/>
              <a:gd name="connsiteY278" fmla="*/ 4103937 h 4336924"/>
              <a:gd name="connsiteX279" fmla="*/ 5747022 w 10345294"/>
              <a:gd name="connsiteY279" fmla="*/ 4102774 h 4336924"/>
              <a:gd name="connsiteX280" fmla="*/ 8017718 w 10345294"/>
              <a:gd name="connsiteY280" fmla="*/ 4100122 h 4336924"/>
              <a:gd name="connsiteX281" fmla="*/ 8017508 w 10345294"/>
              <a:gd name="connsiteY281" fmla="*/ 4103793 h 4336924"/>
              <a:gd name="connsiteX282" fmla="*/ 8017354 w 10345294"/>
              <a:gd name="connsiteY282" fmla="*/ 4104095 h 4336924"/>
              <a:gd name="connsiteX283" fmla="*/ 8017718 w 10345294"/>
              <a:gd name="connsiteY283" fmla="*/ 4100122 h 4336924"/>
              <a:gd name="connsiteX284" fmla="*/ 8005507 w 10345294"/>
              <a:gd name="connsiteY284" fmla="*/ 4118561 h 4336924"/>
              <a:gd name="connsiteX285" fmla="*/ 8015537 w 10345294"/>
              <a:gd name="connsiteY285" fmla="*/ 4107672 h 4336924"/>
              <a:gd name="connsiteX286" fmla="*/ 8017354 w 10345294"/>
              <a:gd name="connsiteY286" fmla="*/ 4104095 h 4336924"/>
              <a:gd name="connsiteX287" fmla="*/ 8017309 w 10345294"/>
              <a:gd name="connsiteY287" fmla="*/ 4104593 h 4336924"/>
              <a:gd name="connsiteX288" fmla="*/ 8017499 w 10345294"/>
              <a:gd name="connsiteY288" fmla="*/ 4103937 h 4336924"/>
              <a:gd name="connsiteX289" fmla="*/ 8017508 w 10345294"/>
              <a:gd name="connsiteY289" fmla="*/ 4103793 h 4336924"/>
              <a:gd name="connsiteX290" fmla="*/ 8018590 w 10345294"/>
              <a:gd name="connsiteY290" fmla="*/ 4101662 h 4336924"/>
              <a:gd name="connsiteX291" fmla="*/ 8017718 w 10345294"/>
              <a:gd name="connsiteY291" fmla="*/ 4100122 h 4336924"/>
              <a:gd name="connsiteX292" fmla="*/ 8262504 w 10345294"/>
              <a:gd name="connsiteY292" fmla="*/ 4095671 h 4336924"/>
              <a:gd name="connsiteX293" fmla="*/ 8231457 w 10345294"/>
              <a:gd name="connsiteY293" fmla="*/ 4103844 h 4336924"/>
              <a:gd name="connsiteX294" fmla="*/ 8229944 w 10345294"/>
              <a:gd name="connsiteY294" fmla="*/ 4103937 h 4336924"/>
              <a:gd name="connsiteX295" fmla="*/ 8231106 w 10345294"/>
              <a:gd name="connsiteY295" fmla="*/ 4103937 h 4336924"/>
              <a:gd name="connsiteX296" fmla="*/ 8231457 w 10345294"/>
              <a:gd name="connsiteY296" fmla="*/ 4103844 h 4336924"/>
              <a:gd name="connsiteX297" fmla="*/ 8246878 w 10345294"/>
              <a:gd name="connsiteY297" fmla="*/ 4102904 h 4336924"/>
              <a:gd name="connsiteX298" fmla="*/ 8262504 w 10345294"/>
              <a:gd name="connsiteY298" fmla="*/ 4095671 h 4336924"/>
              <a:gd name="connsiteX299" fmla="*/ 9714366 w 10345294"/>
              <a:gd name="connsiteY299" fmla="*/ 4083590 h 4336924"/>
              <a:gd name="connsiteX300" fmla="*/ 9719599 w 10345294"/>
              <a:gd name="connsiteY300" fmla="*/ 4171972 h 4336924"/>
              <a:gd name="connsiteX301" fmla="*/ 9683331 w 10345294"/>
              <a:gd name="connsiteY301" fmla="*/ 4178013 h 4336924"/>
              <a:gd name="connsiteX302" fmla="*/ 9663608 w 10345294"/>
              <a:gd name="connsiteY302" fmla="*/ 4174174 h 4336924"/>
              <a:gd name="connsiteX303" fmla="*/ 9663017 w 10345294"/>
              <a:gd name="connsiteY303" fmla="*/ 4174029 h 4336924"/>
              <a:gd name="connsiteX304" fmla="*/ 9645755 w 10345294"/>
              <a:gd name="connsiteY304" fmla="*/ 4170700 h 4336924"/>
              <a:gd name="connsiteX305" fmla="*/ 9663608 w 10345294"/>
              <a:gd name="connsiteY305" fmla="*/ 4174174 h 4336924"/>
              <a:gd name="connsiteX306" fmla="*/ 9683985 w 10345294"/>
              <a:gd name="connsiteY306" fmla="*/ 4179205 h 4336924"/>
              <a:gd name="connsiteX307" fmla="*/ 9719599 w 10345294"/>
              <a:gd name="connsiteY307" fmla="*/ 4171972 h 4336924"/>
              <a:gd name="connsiteX308" fmla="*/ 9719599 w 10345294"/>
              <a:gd name="connsiteY308" fmla="*/ 4171972 h 4336924"/>
              <a:gd name="connsiteX309" fmla="*/ 9714366 w 10345294"/>
              <a:gd name="connsiteY309" fmla="*/ 4083590 h 4336924"/>
              <a:gd name="connsiteX310" fmla="*/ 5749512 w 10345294"/>
              <a:gd name="connsiteY310" fmla="*/ 4082318 h 4336924"/>
              <a:gd name="connsiteX311" fmla="*/ 5738464 w 10345294"/>
              <a:gd name="connsiteY311" fmla="*/ 4142087 h 4336924"/>
              <a:gd name="connsiteX312" fmla="*/ 5747186 w 10345294"/>
              <a:gd name="connsiteY312" fmla="*/ 4103937 h 4336924"/>
              <a:gd name="connsiteX313" fmla="*/ 5749512 w 10345294"/>
              <a:gd name="connsiteY313" fmla="*/ 4082318 h 4336924"/>
              <a:gd name="connsiteX314" fmla="*/ 6093871 w 10345294"/>
              <a:gd name="connsiteY314" fmla="*/ 4079348 h 4336924"/>
              <a:gd name="connsiteX315" fmla="*/ 6071631 w 10345294"/>
              <a:gd name="connsiteY315" fmla="*/ 4109659 h 4336924"/>
              <a:gd name="connsiteX316" fmla="*/ 6070468 w 10345294"/>
              <a:gd name="connsiteY316" fmla="*/ 4139544 h 4336924"/>
              <a:gd name="connsiteX317" fmla="*/ 6094888 w 10345294"/>
              <a:gd name="connsiteY317" fmla="*/ 4084225 h 4336924"/>
              <a:gd name="connsiteX318" fmla="*/ 6095470 w 10345294"/>
              <a:gd name="connsiteY318" fmla="*/ 4094399 h 4336924"/>
              <a:gd name="connsiteX319" fmla="*/ 6093871 w 10345294"/>
              <a:gd name="connsiteY319" fmla="*/ 4079348 h 4336924"/>
              <a:gd name="connsiteX320" fmla="*/ 7391504 w 10345294"/>
              <a:gd name="connsiteY320" fmla="*/ 4078503 h 4336924"/>
              <a:gd name="connsiteX321" fmla="*/ 7399063 w 10345294"/>
              <a:gd name="connsiteY321" fmla="*/ 4123648 h 4336924"/>
              <a:gd name="connsiteX322" fmla="*/ 7391504 w 10345294"/>
              <a:gd name="connsiteY322" fmla="*/ 4078503 h 4336924"/>
              <a:gd name="connsiteX323" fmla="*/ 6007091 w 10345294"/>
              <a:gd name="connsiteY323" fmla="*/ 4077867 h 4336924"/>
              <a:gd name="connsiteX324" fmla="*/ 6004288 w 10345294"/>
              <a:gd name="connsiteY324" fmla="*/ 4081102 h 4336924"/>
              <a:gd name="connsiteX325" fmla="*/ 6005537 w 10345294"/>
              <a:gd name="connsiteY325" fmla="*/ 4078851 h 4336924"/>
              <a:gd name="connsiteX326" fmla="*/ 6007091 w 10345294"/>
              <a:gd name="connsiteY326" fmla="*/ 4077867 h 4336924"/>
              <a:gd name="connsiteX327" fmla="*/ 6854760 w 10345294"/>
              <a:gd name="connsiteY327" fmla="*/ 4073535 h 4336924"/>
              <a:gd name="connsiteX328" fmla="*/ 6844949 w 10345294"/>
              <a:gd name="connsiteY328" fmla="*/ 4081046 h 4336924"/>
              <a:gd name="connsiteX329" fmla="*/ 6854760 w 10345294"/>
              <a:gd name="connsiteY329" fmla="*/ 4073535 h 4336924"/>
              <a:gd name="connsiteX330" fmla="*/ 6879835 w 10345294"/>
              <a:gd name="connsiteY330" fmla="*/ 4070157 h 4336924"/>
              <a:gd name="connsiteX331" fmla="*/ 6862011 w 10345294"/>
              <a:gd name="connsiteY331" fmla="*/ 4072472 h 4336924"/>
              <a:gd name="connsiteX332" fmla="*/ 6861862 w 10345294"/>
              <a:gd name="connsiteY332" fmla="*/ 4072547 h 4336924"/>
              <a:gd name="connsiteX333" fmla="*/ 6853589 w 10345294"/>
              <a:gd name="connsiteY333" fmla="*/ 4072919 h 4336924"/>
              <a:gd name="connsiteX334" fmla="*/ 6844949 w 10345294"/>
              <a:gd name="connsiteY334" fmla="*/ 4081046 h 4336924"/>
              <a:gd name="connsiteX335" fmla="*/ 6861862 w 10345294"/>
              <a:gd name="connsiteY335" fmla="*/ 4072547 h 4336924"/>
              <a:gd name="connsiteX336" fmla="*/ 6877873 w 10345294"/>
              <a:gd name="connsiteY336" fmla="*/ 4071826 h 4336924"/>
              <a:gd name="connsiteX337" fmla="*/ 6916466 w 10345294"/>
              <a:gd name="connsiteY337" fmla="*/ 4075959 h 4336924"/>
              <a:gd name="connsiteX338" fmla="*/ 6879835 w 10345294"/>
              <a:gd name="connsiteY338" fmla="*/ 4070157 h 4336924"/>
              <a:gd name="connsiteX339" fmla="*/ 8696260 w 10345294"/>
              <a:gd name="connsiteY339" fmla="*/ 4066422 h 4336924"/>
              <a:gd name="connsiteX340" fmla="*/ 8694516 w 10345294"/>
              <a:gd name="connsiteY340" fmla="*/ 4087405 h 4336924"/>
              <a:gd name="connsiteX341" fmla="*/ 8696260 w 10345294"/>
              <a:gd name="connsiteY341" fmla="*/ 4066422 h 4336924"/>
              <a:gd name="connsiteX342" fmla="*/ 8857901 w 10345294"/>
              <a:gd name="connsiteY342" fmla="*/ 4053069 h 4336924"/>
              <a:gd name="connsiteX343" fmla="*/ 8859646 w 10345294"/>
              <a:gd name="connsiteY343" fmla="*/ 4110931 h 4336924"/>
              <a:gd name="connsiteX344" fmla="*/ 8861144 w 10345294"/>
              <a:gd name="connsiteY344" fmla="*/ 4107590 h 4336924"/>
              <a:gd name="connsiteX345" fmla="*/ 8862553 w 10345294"/>
              <a:gd name="connsiteY345" fmla="*/ 4131278 h 4336924"/>
              <a:gd name="connsiteX346" fmla="*/ 8874182 w 10345294"/>
              <a:gd name="connsiteY346" fmla="*/ 4078503 h 4336924"/>
              <a:gd name="connsiteX347" fmla="*/ 8861144 w 10345294"/>
              <a:gd name="connsiteY347" fmla="*/ 4107590 h 4336924"/>
              <a:gd name="connsiteX348" fmla="*/ 5519797 w 10345294"/>
              <a:gd name="connsiteY348" fmla="*/ 4047287 h 4336924"/>
              <a:gd name="connsiteX349" fmla="*/ 5515055 w 10345294"/>
              <a:gd name="connsiteY349" fmla="*/ 4054798 h 4336924"/>
              <a:gd name="connsiteX350" fmla="*/ 5522168 w 10345294"/>
              <a:gd name="connsiteY350" fmla="*/ 4043531 h 4336924"/>
              <a:gd name="connsiteX351" fmla="*/ 5516718 w 10345294"/>
              <a:gd name="connsiteY351" fmla="*/ 4075085 h 4336924"/>
              <a:gd name="connsiteX352" fmla="*/ 5521671 w 10345294"/>
              <a:gd name="connsiteY352" fmla="*/ 4083867 h 4336924"/>
              <a:gd name="connsiteX353" fmla="*/ 5522168 w 10345294"/>
              <a:gd name="connsiteY353" fmla="*/ 4086094 h 4336924"/>
              <a:gd name="connsiteX354" fmla="*/ 5532635 w 10345294"/>
              <a:gd name="connsiteY354" fmla="*/ 4103301 h 4336924"/>
              <a:gd name="connsiteX355" fmla="*/ 5521671 w 10345294"/>
              <a:gd name="connsiteY355" fmla="*/ 4083867 h 4336924"/>
              <a:gd name="connsiteX356" fmla="*/ 5519551 w 10345294"/>
              <a:gd name="connsiteY356" fmla="*/ 4074370 h 4336924"/>
              <a:gd name="connsiteX357" fmla="*/ 5522168 w 10345294"/>
              <a:gd name="connsiteY357" fmla="*/ 4043531 h 4336924"/>
              <a:gd name="connsiteX358" fmla="*/ 7204280 w 10345294"/>
              <a:gd name="connsiteY358" fmla="*/ 4042896 h 4336924"/>
              <a:gd name="connsiteX359" fmla="*/ 7150206 w 10345294"/>
              <a:gd name="connsiteY359" fmla="*/ 4051162 h 4336924"/>
              <a:gd name="connsiteX360" fmla="*/ 7204280 w 10345294"/>
              <a:gd name="connsiteY360" fmla="*/ 4042896 h 4336924"/>
              <a:gd name="connsiteX361" fmla="*/ 2953938 w 10345294"/>
              <a:gd name="connsiteY361" fmla="*/ 4040352 h 4336924"/>
              <a:gd name="connsiteX362" fmla="*/ 2936495 w 10345294"/>
              <a:gd name="connsiteY362" fmla="*/ 4083590 h 4336924"/>
              <a:gd name="connsiteX363" fmla="*/ 2953938 w 10345294"/>
              <a:gd name="connsiteY363" fmla="*/ 4040352 h 4336924"/>
              <a:gd name="connsiteX364" fmla="*/ 3262384 w 10345294"/>
              <a:gd name="connsiteY364" fmla="*/ 4034788 h 4336924"/>
              <a:gd name="connsiteX365" fmla="*/ 3259195 w 10345294"/>
              <a:gd name="connsiteY365" fmla="*/ 4039080 h 4336924"/>
              <a:gd name="connsiteX366" fmla="*/ 3262384 w 10345294"/>
              <a:gd name="connsiteY366" fmla="*/ 4034788 h 4336924"/>
              <a:gd name="connsiteX367" fmla="*/ 5519842 w 10345294"/>
              <a:gd name="connsiteY367" fmla="*/ 4023820 h 4336924"/>
              <a:gd name="connsiteX368" fmla="*/ 5522749 w 10345294"/>
              <a:gd name="connsiteY368" fmla="*/ 4042896 h 4336924"/>
              <a:gd name="connsiteX369" fmla="*/ 5519842 w 10345294"/>
              <a:gd name="connsiteY369" fmla="*/ 4023820 h 4336924"/>
              <a:gd name="connsiteX370" fmla="*/ 8247905 w 10345294"/>
              <a:gd name="connsiteY370" fmla="*/ 4020144 h 4336924"/>
              <a:gd name="connsiteX371" fmla="*/ 8249132 w 10345294"/>
              <a:gd name="connsiteY371" fmla="*/ 4063243 h 4336924"/>
              <a:gd name="connsiteX372" fmla="*/ 8248550 w 10345294"/>
              <a:gd name="connsiteY372" fmla="*/ 4023184 h 4336924"/>
              <a:gd name="connsiteX373" fmla="*/ 8247905 w 10345294"/>
              <a:gd name="connsiteY373" fmla="*/ 4020144 h 4336924"/>
              <a:gd name="connsiteX374" fmla="*/ 3056272 w 10345294"/>
              <a:gd name="connsiteY374" fmla="*/ 4014283 h 4336924"/>
              <a:gd name="connsiteX375" fmla="*/ 3080692 w 10345294"/>
              <a:gd name="connsiteY375" fmla="*/ 4033994 h 4336924"/>
              <a:gd name="connsiteX376" fmla="*/ 3135348 w 10345294"/>
              <a:gd name="connsiteY376" fmla="*/ 4038445 h 4336924"/>
              <a:gd name="connsiteX377" fmla="*/ 3258613 w 10345294"/>
              <a:gd name="connsiteY377" fmla="*/ 4049890 h 4336924"/>
              <a:gd name="connsiteX378" fmla="*/ 3259195 w 10345294"/>
              <a:gd name="connsiteY378" fmla="*/ 4039080 h 4336924"/>
              <a:gd name="connsiteX379" fmla="*/ 3288268 w 10345294"/>
              <a:gd name="connsiteY379" fmla="*/ 4015554 h 4336924"/>
              <a:gd name="connsiteX380" fmla="*/ 3056272 w 10345294"/>
              <a:gd name="connsiteY380" fmla="*/ 4014283 h 4336924"/>
              <a:gd name="connsiteX381" fmla="*/ 5584964 w 10345294"/>
              <a:gd name="connsiteY381" fmla="*/ 4011739 h 4336924"/>
              <a:gd name="connsiteX382" fmla="*/ 5583801 w 10345294"/>
              <a:gd name="connsiteY382" fmla="*/ 4119833 h 4336924"/>
              <a:gd name="connsiteX383" fmla="*/ 5577423 w 10345294"/>
              <a:gd name="connsiteY383" fmla="*/ 4178311 h 4336924"/>
              <a:gd name="connsiteX384" fmla="*/ 5575669 w 10345294"/>
              <a:gd name="connsiteY384" fmla="*/ 4182084 h 4336924"/>
              <a:gd name="connsiteX385" fmla="*/ 5573335 w 10345294"/>
              <a:gd name="connsiteY385" fmla="*/ 4180238 h 4336924"/>
              <a:gd name="connsiteX386" fmla="*/ 5575454 w 10345294"/>
              <a:gd name="connsiteY386" fmla="*/ 4182546 h 4336924"/>
              <a:gd name="connsiteX387" fmla="*/ 5575669 w 10345294"/>
              <a:gd name="connsiteY387" fmla="*/ 4182084 h 4336924"/>
              <a:gd name="connsiteX388" fmla="*/ 5578059 w 10345294"/>
              <a:gd name="connsiteY388" fmla="*/ 4183974 h 4336924"/>
              <a:gd name="connsiteX389" fmla="*/ 5583219 w 10345294"/>
              <a:gd name="connsiteY389" fmla="*/ 4179602 h 4336924"/>
              <a:gd name="connsiteX390" fmla="*/ 5584964 w 10345294"/>
              <a:gd name="connsiteY390" fmla="*/ 4011739 h 4336924"/>
              <a:gd name="connsiteX391" fmla="*/ 5452976 w 10345294"/>
              <a:gd name="connsiteY391" fmla="*/ 3999658 h 4336924"/>
              <a:gd name="connsiteX392" fmla="*/ 5464606 w 10345294"/>
              <a:gd name="connsiteY392" fmla="*/ 4008560 h 4336924"/>
              <a:gd name="connsiteX393" fmla="*/ 5484374 w 10345294"/>
              <a:gd name="connsiteY393" fmla="*/ 4017462 h 4336924"/>
              <a:gd name="connsiteX394" fmla="*/ 5452976 w 10345294"/>
              <a:gd name="connsiteY394" fmla="*/ 3999658 h 4336924"/>
              <a:gd name="connsiteX395" fmla="*/ 6496765 w 10345294"/>
              <a:gd name="connsiteY395" fmla="*/ 3998764 h 4336924"/>
              <a:gd name="connsiteX396" fmla="*/ 6497828 w 10345294"/>
              <a:gd name="connsiteY396" fmla="*/ 3999658 h 4336924"/>
              <a:gd name="connsiteX397" fmla="*/ 6496765 w 10345294"/>
              <a:gd name="connsiteY397" fmla="*/ 3998764 h 4336924"/>
              <a:gd name="connsiteX398" fmla="*/ 3914480 w 10345294"/>
              <a:gd name="connsiteY398" fmla="*/ 3989485 h 4336924"/>
              <a:gd name="connsiteX399" fmla="*/ 3905177 w 10345294"/>
              <a:gd name="connsiteY399" fmla="*/ 4000294 h 4336924"/>
              <a:gd name="connsiteX400" fmla="*/ 3905177 w 10345294"/>
              <a:gd name="connsiteY400" fmla="*/ 4000930 h 4336924"/>
              <a:gd name="connsiteX401" fmla="*/ 3914480 w 10345294"/>
              <a:gd name="connsiteY401" fmla="*/ 3989485 h 4336924"/>
              <a:gd name="connsiteX402" fmla="*/ 7990971 w 10345294"/>
              <a:gd name="connsiteY402" fmla="*/ 3986941 h 4336924"/>
              <a:gd name="connsiteX403" fmla="*/ 7985738 w 10345294"/>
              <a:gd name="connsiteY403" fmla="*/ 4011103 h 4336924"/>
              <a:gd name="connsiteX404" fmla="*/ 7990971 w 10345294"/>
              <a:gd name="connsiteY404" fmla="*/ 3986941 h 4336924"/>
              <a:gd name="connsiteX405" fmla="*/ 6494339 w 10345294"/>
              <a:gd name="connsiteY405" fmla="*/ 3982490 h 4336924"/>
              <a:gd name="connsiteX406" fmla="*/ 6500735 w 10345294"/>
              <a:gd name="connsiteY406" fmla="*/ 4032086 h 4336924"/>
              <a:gd name="connsiteX407" fmla="*/ 6497828 w 10345294"/>
              <a:gd name="connsiteY407" fmla="*/ 3999658 h 4336924"/>
              <a:gd name="connsiteX408" fmla="*/ 6494339 w 10345294"/>
              <a:gd name="connsiteY408" fmla="*/ 3982490 h 4336924"/>
              <a:gd name="connsiteX409" fmla="*/ 4553485 w 10345294"/>
              <a:gd name="connsiteY409" fmla="*/ 3975496 h 4336924"/>
              <a:gd name="connsiteX410" fmla="*/ 4551445 w 10345294"/>
              <a:gd name="connsiteY410" fmla="*/ 3986155 h 4336924"/>
              <a:gd name="connsiteX411" fmla="*/ 4550651 w 10345294"/>
              <a:gd name="connsiteY411" fmla="*/ 3989882 h 4336924"/>
              <a:gd name="connsiteX412" fmla="*/ 4548252 w 10345294"/>
              <a:gd name="connsiteY412" fmla="*/ 4002837 h 4336924"/>
              <a:gd name="connsiteX413" fmla="*/ 4551445 w 10345294"/>
              <a:gd name="connsiteY413" fmla="*/ 3986155 h 4336924"/>
              <a:gd name="connsiteX414" fmla="*/ 4552750 w 10345294"/>
              <a:gd name="connsiteY414" fmla="*/ 3980037 h 4336924"/>
              <a:gd name="connsiteX415" fmla="*/ 4553485 w 10345294"/>
              <a:gd name="connsiteY415" fmla="*/ 3975496 h 4336924"/>
              <a:gd name="connsiteX416" fmla="*/ 8028765 w 10345294"/>
              <a:gd name="connsiteY416" fmla="*/ 3965323 h 4336924"/>
              <a:gd name="connsiteX417" fmla="*/ 8007833 w 10345294"/>
              <a:gd name="connsiteY417" fmla="*/ 3968502 h 4336924"/>
              <a:gd name="connsiteX418" fmla="*/ 8028765 w 10345294"/>
              <a:gd name="connsiteY418" fmla="*/ 3965323 h 4336924"/>
              <a:gd name="connsiteX419" fmla="*/ 4502318 w 10345294"/>
              <a:gd name="connsiteY419" fmla="*/ 3965323 h 4336924"/>
              <a:gd name="connsiteX420" fmla="*/ 4513366 w 10345294"/>
              <a:gd name="connsiteY420" fmla="*/ 3967866 h 4336924"/>
              <a:gd name="connsiteX421" fmla="*/ 4539531 w 10345294"/>
              <a:gd name="connsiteY421" fmla="*/ 3969138 h 4336924"/>
              <a:gd name="connsiteX422" fmla="*/ 4502318 w 10345294"/>
              <a:gd name="connsiteY422" fmla="*/ 3965323 h 4336924"/>
              <a:gd name="connsiteX423" fmla="*/ 6759477 w 10345294"/>
              <a:gd name="connsiteY423" fmla="*/ 3963415 h 4336924"/>
              <a:gd name="connsiteX424" fmla="*/ 6759477 w 10345294"/>
              <a:gd name="connsiteY424" fmla="*/ 3963415 h 4336924"/>
              <a:gd name="connsiteX425" fmla="*/ 4056934 w 10345294"/>
              <a:gd name="connsiteY425" fmla="*/ 3945611 h 4336924"/>
              <a:gd name="connsiteX426" fmla="*/ 4034257 w 10345294"/>
              <a:gd name="connsiteY426" fmla="*/ 3950062 h 4336924"/>
              <a:gd name="connsiteX427" fmla="*/ 4056934 w 10345294"/>
              <a:gd name="connsiteY427" fmla="*/ 3945611 h 4336924"/>
              <a:gd name="connsiteX428" fmla="*/ 4419608 w 10345294"/>
              <a:gd name="connsiteY428" fmla="*/ 3942989 h 4336924"/>
              <a:gd name="connsiteX429" fmla="*/ 4414471 w 10345294"/>
              <a:gd name="connsiteY429" fmla="*/ 3945639 h 4336924"/>
              <a:gd name="connsiteX430" fmla="*/ 4412558 w 10345294"/>
              <a:gd name="connsiteY430" fmla="*/ 3945691 h 4336924"/>
              <a:gd name="connsiteX431" fmla="*/ 4400566 w 10345294"/>
              <a:gd name="connsiteY431" fmla="*/ 3964051 h 4336924"/>
              <a:gd name="connsiteX432" fmla="*/ 4406762 w 10345294"/>
              <a:gd name="connsiteY432" fmla="*/ 3949616 h 4336924"/>
              <a:gd name="connsiteX433" fmla="*/ 4414471 w 10345294"/>
              <a:gd name="connsiteY433" fmla="*/ 3945639 h 4336924"/>
              <a:gd name="connsiteX434" fmla="*/ 4433333 w 10345294"/>
              <a:gd name="connsiteY434" fmla="*/ 3945128 h 4336924"/>
              <a:gd name="connsiteX435" fmla="*/ 4441267 w 10345294"/>
              <a:gd name="connsiteY435" fmla="*/ 3955785 h 4336924"/>
              <a:gd name="connsiteX436" fmla="*/ 4438941 w 10345294"/>
              <a:gd name="connsiteY436" fmla="*/ 3944976 h 4336924"/>
              <a:gd name="connsiteX437" fmla="*/ 4433333 w 10345294"/>
              <a:gd name="connsiteY437" fmla="*/ 3945128 h 4336924"/>
              <a:gd name="connsiteX438" fmla="*/ 4433109 w 10345294"/>
              <a:gd name="connsiteY438" fmla="*/ 3944827 h 4336924"/>
              <a:gd name="connsiteX439" fmla="*/ 4419608 w 10345294"/>
              <a:gd name="connsiteY439" fmla="*/ 3942989 h 4336924"/>
              <a:gd name="connsiteX440" fmla="*/ 9677272 w 10345294"/>
              <a:gd name="connsiteY440" fmla="*/ 3931752 h 4336924"/>
              <a:gd name="connsiteX441" fmla="*/ 9679479 w 10345294"/>
              <a:gd name="connsiteY441" fmla="*/ 3934166 h 4336924"/>
              <a:gd name="connsiteX442" fmla="*/ 9668925 w 10345294"/>
              <a:gd name="connsiteY442" fmla="*/ 3935360 h 4336924"/>
              <a:gd name="connsiteX443" fmla="*/ 9671792 w 10345294"/>
              <a:gd name="connsiteY443" fmla="*/ 3933051 h 4336924"/>
              <a:gd name="connsiteX444" fmla="*/ 7712460 w 10345294"/>
              <a:gd name="connsiteY444" fmla="*/ 3929715 h 4336924"/>
              <a:gd name="connsiteX445" fmla="*/ 7712460 w 10345294"/>
              <a:gd name="connsiteY445" fmla="*/ 3946883 h 4336924"/>
              <a:gd name="connsiteX446" fmla="*/ 7712460 w 10345294"/>
              <a:gd name="connsiteY446" fmla="*/ 3946883 h 4336924"/>
              <a:gd name="connsiteX447" fmla="*/ 7713721 w 10345294"/>
              <a:gd name="connsiteY447" fmla="*/ 3952324 h 4336924"/>
              <a:gd name="connsiteX448" fmla="*/ 7713732 w 10345294"/>
              <a:gd name="connsiteY448" fmla="*/ 3952516 h 4336924"/>
              <a:gd name="connsiteX449" fmla="*/ 7713825 w 10345294"/>
              <a:gd name="connsiteY449" fmla="*/ 3952773 h 4336924"/>
              <a:gd name="connsiteX450" fmla="*/ 7716930 w 10345294"/>
              <a:gd name="connsiteY450" fmla="*/ 3966167 h 4336924"/>
              <a:gd name="connsiteX451" fmla="*/ 7725107 w 10345294"/>
              <a:gd name="connsiteY451" fmla="*/ 3974304 h 4336924"/>
              <a:gd name="connsiteX452" fmla="*/ 7741854 w 10345294"/>
              <a:gd name="connsiteY452" fmla="*/ 3973868 h 4336924"/>
              <a:gd name="connsiteX453" fmla="*/ 7746766 w 10345294"/>
              <a:gd name="connsiteY453" fmla="*/ 3975496 h 4336924"/>
              <a:gd name="connsiteX454" fmla="*/ 7839214 w 10345294"/>
              <a:gd name="connsiteY454" fmla="*/ 3966594 h 4336924"/>
              <a:gd name="connsiteX455" fmla="*/ 7752580 w 10345294"/>
              <a:gd name="connsiteY455" fmla="*/ 3973589 h 4336924"/>
              <a:gd name="connsiteX456" fmla="*/ 7741854 w 10345294"/>
              <a:gd name="connsiteY456" fmla="*/ 3973868 h 4336924"/>
              <a:gd name="connsiteX457" fmla="*/ 7718711 w 10345294"/>
              <a:gd name="connsiteY457" fmla="*/ 3966197 h 4336924"/>
              <a:gd name="connsiteX458" fmla="*/ 7713825 w 10345294"/>
              <a:gd name="connsiteY458" fmla="*/ 3952773 h 4336924"/>
              <a:gd name="connsiteX459" fmla="*/ 7713721 w 10345294"/>
              <a:gd name="connsiteY459" fmla="*/ 3952324 h 4336924"/>
              <a:gd name="connsiteX460" fmla="*/ 9698667 w 10345294"/>
              <a:gd name="connsiteY460" fmla="*/ 3923357 h 4336924"/>
              <a:gd name="connsiteX461" fmla="*/ 9678598 w 10345294"/>
              <a:gd name="connsiteY461" fmla="*/ 3927569 h 4336924"/>
              <a:gd name="connsiteX462" fmla="*/ 9671792 w 10345294"/>
              <a:gd name="connsiteY462" fmla="*/ 3933051 h 4336924"/>
              <a:gd name="connsiteX463" fmla="*/ 9670104 w 10345294"/>
              <a:gd name="connsiteY463" fmla="*/ 3933451 h 4336924"/>
              <a:gd name="connsiteX464" fmla="*/ 9667623 w 10345294"/>
              <a:gd name="connsiteY464" fmla="*/ 3935508 h 4336924"/>
              <a:gd name="connsiteX465" fmla="*/ 9668925 w 10345294"/>
              <a:gd name="connsiteY465" fmla="*/ 3935360 h 4336924"/>
              <a:gd name="connsiteX466" fmla="*/ 9661527 w 10345294"/>
              <a:gd name="connsiteY466" fmla="*/ 3941319 h 4336924"/>
              <a:gd name="connsiteX467" fmla="*/ 9659127 w 10345294"/>
              <a:gd name="connsiteY467" fmla="*/ 3946787 h 4336924"/>
              <a:gd name="connsiteX468" fmla="*/ 9653459 w 10345294"/>
              <a:gd name="connsiteY468" fmla="*/ 3950301 h 4336924"/>
              <a:gd name="connsiteX469" fmla="*/ 9644011 w 10345294"/>
              <a:gd name="connsiteY469" fmla="*/ 3981219 h 4336924"/>
              <a:gd name="connsiteX470" fmla="*/ 9659127 w 10345294"/>
              <a:gd name="connsiteY470" fmla="*/ 3946787 h 4336924"/>
              <a:gd name="connsiteX471" fmla="*/ 9679479 w 10345294"/>
              <a:gd name="connsiteY471" fmla="*/ 3934166 h 4336924"/>
              <a:gd name="connsiteX472" fmla="*/ 9698667 w 10345294"/>
              <a:gd name="connsiteY472" fmla="*/ 3923357 h 4336924"/>
              <a:gd name="connsiteX473" fmla="*/ 5660097 w 10345294"/>
              <a:gd name="connsiteY473" fmla="*/ 3921539 h 4336924"/>
              <a:gd name="connsiteX474" fmla="*/ 5662877 w 10345294"/>
              <a:gd name="connsiteY474" fmla="*/ 3932895 h 4336924"/>
              <a:gd name="connsiteX475" fmla="*/ 5660097 w 10345294"/>
              <a:gd name="connsiteY475" fmla="*/ 3921539 h 4336924"/>
              <a:gd name="connsiteX476" fmla="*/ 4778940 w 10345294"/>
              <a:gd name="connsiteY476" fmla="*/ 3917396 h 4336924"/>
              <a:gd name="connsiteX477" fmla="*/ 4774357 w 10345294"/>
              <a:gd name="connsiteY477" fmla="*/ 3921620 h 4336924"/>
              <a:gd name="connsiteX478" fmla="*/ 4773852 w 10345294"/>
              <a:gd name="connsiteY478" fmla="*/ 3921449 h 4336924"/>
              <a:gd name="connsiteX479" fmla="*/ 4773852 w 10345294"/>
              <a:gd name="connsiteY479" fmla="*/ 3922085 h 4336924"/>
              <a:gd name="connsiteX480" fmla="*/ 4774357 w 10345294"/>
              <a:gd name="connsiteY480" fmla="*/ 3921620 h 4336924"/>
              <a:gd name="connsiteX481" fmla="*/ 4795293 w 10345294"/>
              <a:gd name="connsiteY481" fmla="*/ 3928682 h 4336924"/>
              <a:gd name="connsiteX482" fmla="*/ 4801722 w 10345294"/>
              <a:gd name="connsiteY482" fmla="*/ 3929955 h 4336924"/>
              <a:gd name="connsiteX483" fmla="*/ 4805831 w 10345294"/>
              <a:gd name="connsiteY483" fmla="*/ 3932656 h 4336924"/>
              <a:gd name="connsiteX484" fmla="*/ 4819786 w 10345294"/>
              <a:gd name="connsiteY484" fmla="*/ 3933530 h 4336924"/>
              <a:gd name="connsiteX485" fmla="*/ 4801722 w 10345294"/>
              <a:gd name="connsiteY485" fmla="*/ 3929955 h 4336924"/>
              <a:gd name="connsiteX486" fmla="*/ 4793621 w 10345294"/>
              <a:gd name="connsiteY486" fmla="*/ 3924629 h 4336924"/>
              <a:gd name="connsiteX487" fmla="*/ 4778940 w 10345294"/>
              <a:gd name="connsiteY487" fmla="*/ 3917396 h 4336924"/>
              <a:gd name="connsiteX488" fmla="*/ 7840378 w 10345294"/>
              <a:gd name="connsiteY488" fmla="*/ 3899195 h 4336924"/>
              <a:gd name="connsiteX489" fmla="*/ 7840378 w 10345294"/>
              <a:gd name="connsiteY489" fmla="*/ 3899195 h 4336924"/>
              <a:gd name="connsiteX490" fmla="*/ 813068 w 10345294"/>
              <a:gd name="connsiteY490" fmla="*/ 3893472 h 4336924"/>
              <a:gd name="connsiteX491" fmla="*/ 812974 w 10345294"/>
              <a:gd name="connsiteY491" fmla="*/ 3893857 h 4336924"/>
              <a:gd name="connsiteX492" fmla="*/ 812495 w 10345294"/>
              <a:gd name="connsiteY492" fmla="*/ 3894160 h 4336924"/>
              <a:gd name="connsiteX493" fmla="*/ 8275296 w 10345294"/>
              <a:gd name="connsiteY493" fmla="*/ 3879484 h 4336924"/>
              <a:gd name="connsiteX494" fmla="*/ 8281110 w 10345294"/>
              <a:gd name="connsiteY494" fmla="*/ 3889498 h 4336924"/>
              <a:gd name="connsiteX495" fmla="*/ 8281954 w 10345294"/>
              <a:gd name="connsiteY495" fmla="*/ 3889968 h 4336924"/>
              <a:gd name="connsiteX496" fmla="*/ 8281692 w 10345294"/>
              <a:gd name="connsiteY496" fmla="*/ 3898559 h 4336924"/>
              <a:gd name="connsiteX497" fmla="*/ 8297391 w 10345294"/>
              <a:gd name="connsiteY497" fmla="*/ 3898559 h 4336924"/>
              <a:gd name="connsiteX498" fmla="*/ 8281954 w 10345294"/>
              <a:gd name="connsiteY498" fmla="*/ 3889968 h 4336924"/>
              <a:gd name="connsiteX499" fmla="*/ 8282201 w 10345294"/>
              <a:gd name="connsiteY499" fmla="*/ 3881868 h 4336924"/>
              <a:gd name="connsiteX500" fmla="*/ 8275296 w 10345294"/>
              <a:gd name="connsiteY500" fmla="*/ 3879484 h 4336924"/>
              <a:gd name="connsiteX501" fmla="*/ 4783455 w 10345294"/>
              <a:gd name="connsiteY501" fmla="*/ 3878540 h 4336924"/>
              <a:gd name="connsiteX502" fmla="*/ 4770945 w 10345294"/>
              <a:gd name="connsiteY502" fmla="*/ 3882027 h 4336924"/>
              <a:gd name="connsiteX503" fmla="*/ 4783455 w 10345294"/>
              <a:gd name="connsiteY503" fmla="*/ 3878540 h 4336924"/>
              <a:gd name="connsiteX504" fmla="*/ 1445968 w 10345294"/>
              <a:gd name="connsiteY504" fmla="*/ 3876851 h 4336924"/>
              <a:gd name="connsiteX505" fmla="*/ 1448584 w 10345294"/>
              <a:gd name="connsiteY505" fmla="*/ 3882663 h 4336924"/>
              <a:gd name="connsiteX506" fmla="*/ 1445968 w 10345294"/>
              <a:gd name="connsiteY506" fmla="*/ 3876851 h 4336924"/>
              <a:gd name="connsiteX507" fmla="*/ 1336466 w 10345294"/>
              <a:gd name="connsiteY507" fmla="*/ 3873304 h 4336924"/>
              <a:gd name="connsiteX508" fmla="*/ 1337529 w 10345294"/>
              <a:gd name="connsiteY508" fmla="*/ 3884570 h 4336924"/>
              <a:gd name="connsiteX509" fmla="*/ 1336466 w 10345294"/>
              <a:gd name="connsiteY509" fmla="*/ 3873304 h 4336924"/>
              <a:gd name="connsiteX510" fmla="*/ 5995551 w 10345294"/>
              <a:gd name="connsiteY510" fmla="*/ 3871343 h 4336924"/>
              <a:gd name="connsiteX511" fmla="*/ 5988484 w 10345294"/>
              <a:gd name="connsiteY511" fmla="*/ 3953242 h 4336924"/>
              <a:gd name="connsiteX512" fmla="*/ 5996625 w 10345294"/>
              <a:gd name="connsiteY512" fmla="*/ 4089948 h 4336924"/>
              <a:gd name="connsiteX513" fmla="*/ 6004288 w 10345294"/>
              <a:gd name="connsiteY513" fmla="*/ 4081102 h 4336924"/>
              <a:gd name="connsiteX514" fmla="*/ 6002512 w 10345294"/>
              <a:gd name="connsiteY514" fmla="*/ 4084305 h 4336924"/>
              <a:gd name="connsiteX515" fmla="*/ 6007091 w 10345294"/>
              <a:gd name="connsiteY515" fmla="*/ 4077867 h 4336924"/>
              <a:gd name="connsiteX516" fmla="*/ 6008254 w 10345294"/>
              <a:gd name="connsiteY516" fmla="*/ 4062607 h 4336924"/>
              <a:gd name="connsiteX517" fmla="*/ 6008254 w 10345294"/>
              <a:gd name="connsiteY517" fmla="*/ 4020005 h 4336924"/>
              <a:gd name="connsiteX518" fmla="*/ 6008254 w 10345294"/>
              <a:gd name="connsiteY518" fmla="*/ 3978039 h 4336924"/>
              <a:gd name="connsiteX519" fmla="*/ 5991973 w 10345294"/>
              <a:gd name="connsiteY519" fmla="*/ 3960872 h 4336924"/>
              <a:gd name="connsiteX520" fmla="*/ 5988484 w 10345294"/>
              <a:gd name="connsiteY520" fmla="*/ 3932895 h 4336924"/>
              <a:gd name="connsiteX521" fmla="*/ 6007672 w 10345294"/>
              <a:gd name="connsiteY521" fmla="*/ 3910004 h 4336924"/>
              <a:gd name="connsiteX522" fmla="*/ 6004765 w 10345294"/>
              <a:gd name="connsiteY522" fmla="*/ 3872489 h 4336924"/>
              <a:gd name="connsiteX523" fmla="*/ 5995551 w 10345294"/>
              <a:gd name="connsiteY523" fmla="*/ 3871343 h 4336924"/>
              <a:gd name="connsiteX524" fmla="*/ 7866542 w 10345294"/>
              <a:gd name="connsiteY524" fmla="*/ 3863587 h 4336924"/>
              <a:gd name="connsiteX525" fmla="*/ 7797351 w 10345294"/>
              <a:gd name="connsiteY525" fmla="*/ 3865495 h 4336924"/>
              <a:gd name="connsiteX526" fmla="*/ 7774674 w 10345294"/>
              <a:gd name="connsiteY526" fmla="*/ 3866131 h 4336924"/>
              <a:gd name="connsiteX527" fmla="*/ 7774674 w 10345294"/>
              <a:gd name="connsiteY527" fmla="*/ 3866131 h 4336924"/>
              <a:gd name="connsiteX528" fmla="*/ 7866542 w 10345294"/>
              <a:gd name="connsiteY528" fmla="*/ 3863587 h 4336924"/>
              <a:gd name="connsiteX529" fmla="*/ 5714625 w 10345294"/>
              <a:gd name="connsiteY529" fmla="*/ 3847056 h 4336924"/>
              <a:gd name="connsiteX530" fmla="*/ 5714625 w 10345294"/>
              <a:gd name="connsiteY530" fmla="*/ 3847056 h 4336924"/>
              <a:gd name="connsiteX531" fmla="*/ 5880918 w 10345294"/>
              <a:gd name="connsiteY531" fmla="*/ 3845148 h 4336924"/>
              <a:gd name="connsiteX532" fmla="*/ 5880918 w 10345294"/>
              <a:gd name="connsiteY532" fmla="*/ 3845148 h 4336924"/>
              <a:gd name="connsiteX533" fmla="*/ 5063610 w 10345294"/>
              <a:gd name="connsiteY533" fmla="*/ 3844642 h 4336924"/>
              <a:gd name="connsiteX534" fmla="*/ 5055270 w 10345294"/>
              <a:gd name="connsiteY534" fmla="*/ 3847056 h 4336924"/>
              <a:gd name="connsiteX535" fmla="*/ 5063610 w 10345294"/>
              <a:gd name="connsiteY535" fmla="*/ 3844642 h 4336924"/>
              <a:gd name="connsiteX536" fmla="*/ 1428815 w 10345294"/>
              <a:gd name="connsiteY536" fmla="*/ 3843876 h 4336924"/>
              <a:gd name="connsiteX537" fmla="*/ 1419512 w 10345294"/>
              <a:gd name="connsiteY537" fmla="*/ 3885206 h 4336924"/>
              <a:gd name="connsiteX538" fmla="*/ 1448584 w 10345294"/>
              <a:gd name="connsiteY538" fmla="*/ 3882663 h 4336924"/>
              <a:gd name="connsiteX539" fmla="*/ 1428815 w 10345294"/>
              <a:gd name="connsiteY539" fmla="*/ 3843876 h 4336924"/>
              <a:gd name="connsiteX540" fmla="*/ 5063864 w 10345294"/>
              <a:gd name="connsiteY540" fmla="*/ 3843777 h 4336924"/>
              <a:gd name="connsiteX541" fmla="*/ 5055270 w 10345294"/>
              <a:gd name="connsiteY541" fmla="*/ 3847056 h 4336924"/>
              <a:gd name="connsiteX542" fmla="*/ 5080763 w 10345294"/>
              <a:gd name="connsiteY542" fmla="*/ 3844565 h 4336924"/>
              <a:gd name="connsiteX543" fmla="*/ 5083034 w 10345294"/>
              <a:gd name="connsiteY543" fmla="*/ 3844671 h 4336924"/>
              <a:gd name="connsiteX544" fmla="*/ 5113415 w 10345294"/>
              <a:gd name="connsiteY544" fmla="*/ 3848963 h 4336924"/>
              <a:gd name="connsiteX545" fmla="*/ 5084560 w 10345294"/>
              <a:gd name="connsiteY545" fmla="*/ 3844194 h 4336924"/>
              <a:gd name="connsiteX546" fmla="*/ 5080763 w 10345294"/>
              <a:gd name="connsiteY546" fmla="*/ 3844565 h 4336924"/>
              <a:gd name="connsiteX547" fmla="*/ 5653370 w 10345294"/>
              <a:gd name="connsiteY547" fmla="*/ 3841738 h 4336924"/>
              <a:gd name="connsiteX548" fmla="*/ 5644271 w 10345294"/>
              <a:gd name="connsiteY548" fmla="*/ 3844512 h 4336924"/>
              <a:gd name="connsiteX549" fmla="*/ 5636131 w 10345294"/>
              <a:gd name="connsiteY549" fmla="*/ 3925264 h 4336924"/>
              <a:gd name="connsiteX550" fmla="*/ 5619269 w 10345294"/>
              <a:gd name="connsiteY550" fmla="*/ 3908732 h 4336924"/>
              <a:gd name="connsiteX551" fmla="*/ 5636712 w 10345294"/>
              <a:gd name="connsiteY551" fmla="*/ 3940525 h 4336924"/>
              <a:gd name="connsiteX552" fmla="*/ 5643689 w 10345294"/>
              <a:gd name="connsiteY552" fmla="*/ 4013011 h 4336924"/>
              <a:gd name="connsiteX553" fmla="*/ 5622758 w 10345294"/>
              <a:gd name="connsiteY553" fmla="*/ 4109659 h 4336924"/>
              <a:gd name="connsiteX554" fmla="*/ 5613455 w 10345294"/>
              <a:gd name="connsiteY554" fmla="*/ 4072780 h 4336924"/>
              <a:gd name="connsiteX555" fmla="*/ 5622758 w 10345294"/>
              <a:gd name="connsiteY555" fmla="*/ 4162434 h 4336924"/>
              <a:gd name="connsiteX556" fmla="*/ 5648922 w 10345294"/>
              <a:gd name="connsiteY556" fmla="*/ 4124919 h 4336924"/>
              <a:gd name="connsiteX557" fmla="*/ 5654155 w 10345294"/>
              <a:gd name="connsiteY557" fmla="*/ 4084225 h 4336924"/>
              <a:gd name="connsiteX558" fmla="*/ 5664040 w 10345294"/>
              <a:gd name="connsiteY558" fmla="*/ 4003473 h 4336924"/>
              <a:gd name="connsiteX559" fmla="*/ 5662877 w 10345294"/>
              <a:gd name="connsiteY559" fmla="*/ 3932895 h 4336924"/>
              <a:gd name="connsiteX560" fmla="*/ 5653370 w 10345294"/>
              <a:gd name="connsiteY560" fmla="*/ 3841738 h 4336924"/>
              <a:gd name="connsiteX561" fmla="*/ 5495858 w 10345294"/>
              <a:gd name="connsiteY561" fmla="*/ 3827027 h 4336924"/>
              <a:gd name="connsiteX562" fmla="*/ 5495073 w 10345294"/>
              <a:gd name="connsiteY562" fmla="*/ 3829761 h 4336924"/>
              <a:gd name="connsiteX563" fmla="*/ 5493096 w 10345294"/>
              <a:gd name="connsiteY563" fmla="*/ 3829888 h 4336924"/>
              <a:gd name="connsiteX564" fmla="*/ 5491933 w 10345294"/>
              <a:gd name="connsiteY564" fmla="*/ 3840697 h 4336924"/>
              <a:gd name="connsiteX565" fmla="*/ 5494820 w 10345294"/>
              <a:gd name="connsiteY565" fmla="*/ 3830642 h 4336924"/>
              <a:gd name="connsiteX566" fmla="*/ 5495073 w 10345294"/>
              <a:gd name="connsiteY566" fmla="*/ 3829761 h 4336924"/>
              <a:gd name="connsiteX567" fmla="*/ 5512865 w 10345294"/>
              <a:gd name="connsiteY567" fmla="*/ 3828616 h 4336924"/>
              <a:gd name="connsiteX568" fmla="*/ 5495858 w 10345294"/>
              <a:gd name="connsiteY568" fmla="*/ 3827027 h 4336924"/>
              <a:gd name="connsiteX569" fmla="*/ 1317695 w 10345294"/>
              <a:gd name="connsiteY569" fmla="*/ 3799256 h 4336924"/>
              <a:gd name="connsiteX570" fmla="*/ 1297991 w 10345294"/>
              <a:gd name="connsiteY570" fmla="*/ 3805726 h 4336924"/>
              <a:gd name="connsiteX571" fmla="*/ 1267174 w 10345294"/>
              <a:gd name="connsiteY571" fmla="*/ 3857865 h 4336924"/>
              <a:gd name="connsiteX572" fmla="*/ 1337529 w 10345294"/>
              <a:gd name="connsiteY572" fmla="*/ 3884570 h 4336924"/>
              <a:gd name="connsiteX573" fmla="*/ 1317695 w 10345294"/>
              <a:gd name="connsiteY573" fmla="*/ 3799256 h 4336924"/>
              <a:gd name="connsiteX574" fmla="*/ 4706987 w 10345294"/>
              <a:gd name="connsiteY574" fmla="*/ 3776477 h 4336924"/>
              <a:gd name="connsiteX575" fmla="*/ 4706987 w 10345294"/>
              <a:gd name="connsiteY575" fmla="*/ 3776477 h 4336924"/>
              <a:gd name="connsiteX576" fmla="*/ 1426099 w 10345294"/>
              <a:gd name="connsiteY576" fmla="*/ 3770824 h 4336924"/>
              <a:gd name="connsiteX577" fmla="*/ 1426998 w 10345294"/>
              <a:gd name="connsiteY577" fmla="*/ 3773059 h 4336924"/>
              <a:gd name="connsiteX578" fmla="*/ 1428200 w 10345294"/>
              <a:gd name="connsiteY578" fmla="*/ 3781906 h 4336924"/>
              <a:gd name="connsiteX579" fmla="*/ 1427652 w 10345294"/>
              <a:gd name="connsiteY579" fmla="*/ 3786650 h 4336924"/>
              <a:gd name="connsiteX580" fmla="*/ 1426099 w 10345294"/>
              <a:gd name="connsiteY580" fmla="*/ 3770824 h 4336924"/>
              <a:gd name="connsiteX581" fmla="*/ 9966712 w 10345294"/>
              <a:gd name="connsiteY581" fmla="*/ 3766303 h 4336924"/>
              <a:gd name="connsiteX582" fmla="*/ 9966712 w 10345294"/>
              <a:gd name="connsiteY582" fmla="*/ 3766303 h 4336924"/>
              <a:gd name="connsiteX583" fmla="*/ 9966712 w 10345294"/>
              <a:gd name="connsiteY583" fmla="*/ 3766303 h 4336924"/>
              <a:gd name="connsiteX584" fmla="*/ 9968456 w 10345294"/>
              <a:gd name="connsiteY584" fmla="*/ 3812084 h 4336924"/>
              <a:gd name="connsiteX585" fmla="*/ 9966712 w 10345294"/>
              <a:gd name="connsiteY585" fmla="*/ 3766303 h 4336924"/>
              <a:gd name="connsiteX586" fmla="*/ 2914373 w 10345294"/>
              <a:gd name="connsiteY586" fmla="*/ 3765946 h 4336924"/>
              <a:gd name="connsiteX587" fmla="*/ 2907598 w 10345294"/>
              <a:gd name="connsiteY587" fmla="*/ 3766312 h 4336924"/>
              <a:gd name="connsiteX588" fmla="*/ 2907422 w 10345294"/>
              <a:gd name="connsiteY588" fmla="*/ 3766303 h 4336924"/>
              <a:gd name="connsiteX589" fmla="*/ 2914373 w 10345294"/>
              <a:gd name="connsiteY589" fmla="*/ 3765946 h 4336924"/>
              <a:gd name="connsiteX590" fmla="*/ 6933573 w 10345294"/>
              <a:gd name="connsiteY590" fmla="*/ 3757799 h 4336924"/>
              <a:gd name="connsiteX591" fmla="*/ 6933328 w 10345294"/>
              <a:gd name="connsiteY591" fmla="*/ 3759945 h 4336924"/>
              <a:gd name="connsiteX592" fmla="*/ 6932833 w 10345294"/>
              <a:gd name="connsiteY592" fmla="*/ 3763657 h 4336924"/>
              <a:gd name="connsiteX593" fmla="*/ 6932831 w 10345294"/>
              <a:gd name="connsiteY593" fmla="*/ 3763633 h 4336924"/>
              <a:gd name="connsiteX594" fmla="*/ 6933110 w 10345294"/>
              <a:gd name="connsiteY594" fmla="*/ 3761376 h 4336924"/>
              <a:gd name="connsiteX595" fmla="*/ 6933573 w 10345294"/>
              <a:gd name="connsiteY595" fmla="*/ 3757799 h 4336924"/>
              <a:gd name="connsiteX596" fmla="*/ 3025455 w 10345294"/>
              <a:gd name="connsiteY596" fmla="*/ 3755494 h 4336924"/>
              <a:gd name="connsiteX597" fmla="*/ 3047550 w 10345294"/>
              <a:gd name="connsiteY597" fmla="*/ 3775841 h 4336924"/>
              <a:gd name="connsiteX598" fmla="*/ 3025455 w 10345294"/>
              <a:gd name="connsiteY598" fmla="*/ 3755494 h 4336924"/>
              <a:gd name="connsiteX599" fmla="*/ 7197648 w 10345294"/>
              <a:gd name="connsiteY599" fmla="*/ 3754689 h 4336924"/>
              <a:gd name="connsiteX600" fmla="*/ 7193233 w 10345294"/>
              <a:gd name="connsiteY600" fmla="*/ 3755494 h 4336924"/>
              <a:gd name="connsiteX601" fmla="*/ 7197648 w 10345294"/>
              <a:gd name="connsiteY601" fmla="*/ 3754689 h 4336924"/>
              <a:gd name="connsiteX602" fmla="*/ 5921077 w 10345294"/>
              <a:gd name="connsiteY602" fmla="*/ 3740069 h 4336924"/>
              <a:gd name="connsiteX603" fmla="*/ 5925107 w 10345294"/>
              <a:gd name="connsiteY603" fmla="*/ 3744685 h 4336924"/>
              <a:gd name="connsiteX604" fmla="*/ 5921077 w 10345294"/>
              <a:gd name="connsiteY604" fmla="*/ 3740069 h 4336924"/>
              <a:gd name="connsiteX605" fmla="*/ 3093511 w 10345294"/>
              <a:gd name="connsiteY605" fmla="*/ 3736906 h 4336924"/>
              <a:gd name="connsiteX606" fmla="*/ 3095228 w 10345294"/>
              <a:gd name="connsiteY606" fmla="*/ 3744685 h 4336924"/>
              <a:gd name="connsiteX607" fmla="*/ 3093511 w 10345294"/>
              <a:gd name="connsiteY607" fmla="*/ 3736906 h 4336924"/>
              <a:gd name="connsiteX608" fmla="*/ 1431731 w 10345294"/>
              <a:gd name="connsiteY608" fmla="*/ 3734253 h 4336924"/>
              <a:gd name="connsiteX609" fmla="*/ 1416023 w 10345294"/>
              <a:gd name="connsiteY609" fmla="*/ 3738326 h 4336924"/>
              <a:gd name="connsiteX610" fmla="*/ 1404394 w 10345294"/>
              <a:gd name="connsiteY610" fmla="*/ 3771390 h 4336924"/>
              <a:gd name="connsiteX611" fmla="*/ 1408537 w 10345294"/>
              <a:gd name="connsiteY611" fmla="*/ 3787048 h 4336924"/>
              <a:gd name="connsiteX612" fmla="*/ 1409848 w 10345294"/>
              <a:gd name="connsiteY612" fmla="*/ 3789774 h 4336924"/>
              <a:gd name="connsiteX613" fmla="*/ 1409628 w 10345294"/>
              <a:gd name="connsiteY613" fmla="*/ 3789830 h 4336924"/>
              <a:gd name="connsiteX614" fmla="*/ 1410854 w 10345294"/>
              <a:gd name="connsiteY614" fmla="*/ 3791866 h 4336924"/>
              <a:gd name="connsiteX615" fmla="*/ 1409848 w 10345294"/>
              <a:gd name="connsiteY615" fmla="*/ 3789774 h 4336924"/>
              <a:gd name="connsiteX616" fmla="*/ 1424600 w 10345294"/>
              <a:gd name="connsiteY616" fmla="*/ 3786015 h 4336924"/>
              <a:gd name="connsiteX617" fmla="*/ 1438700 w 10345294"/>
              <a:gd name="connsiteY617" fmla="*/ 3791737 h 4336924"/>
              <a:gd name="connsiteX618" fmla="*/ 1427652 w 10345294"/>
              <a:gd name="connsiteY618" fmla="*/ 3786650 h 4336924"/>
              <a:gd name="connsiteX619" fmla="*/ 1428225 w 10345294"/>
              <a:gd name="connsiteY619" fmla="*/ 3782090 h 4336924"/>
              <a:gd name="connsiteX620" fmla="*/ 1428200 w 10345294"/>
              <a:gd name="connsiteY620" fmla="*/ 3781906 h 4336924"/>
              <a:gd name="connsiteX621" fmla="*/ 1430014 w 10345294"/>
              <a:gd name="connsiteY621" fmla="*/ 3766174 h 4336924"/>
              <a:gd name="connsiteX622" fmla="*/ 1474168 w 10345294"/>
              <a:gd name="connsiteY622" fmla="*/ 3752315 h 4336924"/>
              <a:gd name="connsiteX623" fmla="*/ 1431731 w 10345294"/>
              <a:gd name="connsiteY623" fmla="*/ 3734253 h 4336924"/>
              <a:gd name="connsiteX624" fmla="*/ 3580732 w 10345294"/>
              <a:gd name="connsiteY624" fmla="*/ 3733239 h 4336924"/>
              <a:gd name="connsiteX625" fmla="*/ 3556312 w 10345294"/>
              <a:gd name="connsiteY625" fmla="*/ 3737690 h 4336924"/>
              <a:gd name="connsiteX626" fmla="*/ 3580732 w 10345294"/>
              <a:gd name="connsiteY626" fmla="*/ 3733239 h 4336924"/>
              <a:gd name="connsiteX627" fmla="*/ 6936817 w 10345294"/>
              <a:gd name="connsiteY627" fmla="*/ 3732604 h 4336924"/>
              <a:gd name="connsiteX628" fmla="*/ 6932529 w 10345294"/>
              <a:gd name="connsiteY628" fmla="*/ 3760899 h 4336924"/>
              <a:gd name="connsiteX629" fmla="*/ 6932831 w 10345294"/>
              <a:gd name="connsiteY629" fmla="*/ 3763633 h 4336924"/>
              <a:gd name="connsiteX630" fmla="*/ 6932756 w 10345294"/>
              <a:gd name="connsiteY630" fmla="*/ 3764237 h 4336924"/>
              <a:gd name="connsiteX631" fmla="*/ 6932833 w 10345294"/>
              <a:gd name="connsiteY631" fmla="*/ 3763657 h 4336924"/>
              <a:gd name="connsiteX632" fmla="*/ 6935654 w 10345294"/>
              <a:gd name="connsiteY632" fmla="*/ 3789194 h 4336924"/>
              <a:gd name="connsiteX633" fmla="*/ 6933328 w 10345294"/>
              <a:gd name="connsiteY633" fmla="*/ 3759945 h 4336924"/>
              <a:gd name="connsiteX634" fmla="*/ 6936817 w 10345294"/>
              <a:gd name="connsiteY634" fmla="*/ 3732604 h 4336924"/>
              <a:gd name="connsiteX635" fmla="*/ 1641041 w 10345294"/>
              <a:gd name="connsiteY635" fmla="*/ 3731968 h 4336924"/>
              <a:gd name="connsiteX636" fmla="*/ 1581153 w 10345294"/>
              <a:gd name="connsiteY636" fmla="*/ 3745320 h 4336924"/>
              <a:gd name="connsiteX637" fmla="*/ 1541033 w 10345294"/>
              <a:gd name="connsiteY637" fmla="*/ 3743413 h 4336924"/>
              <a:gd name="connsiteX638" fmla="*/ 1544522 w 10345294"/>
              <a:gd name="connsiteY638" fmla="*/ 3754858 h 4336924"/>
              <a:gd name="connsiteX639" fmla="*/ 1544522 w 10345294"/>
              <a:gd name="connsiteY639" fmla="*/ 3754858 h 4336924"/>
              <a:gd name="connsiteX640" fmla="*/ 1734654 w 10345294"/>
              <a:gd name="connsiteY640" fmla="*/ 3754858 h 4336924"/>
              <a:gd name="connsiteX641" fmla="*/ 1676509 w 10345294"/>
              <a:gd name="connsiteY641" fmla="*/ 3735783 h 4336924"/>
              <a:gd name="connsiteX642" fmla="*/ 1655577 w 10345294"/>
              <a:gd name="connsiteY642" fmla="*/ 3739598 h 4336924"/>
              <a:gd name="connsiteX643" fmla="*/ 1641041 w 10345294"/>
              <a:gd name="connsiteY643" fmla="*/ 3731968 h 4336924"/>
              <a:gd name="connsiteX644" fmla="*/ 5961393 w 10345294"/>
              <a:gd name="connsiteY644" fmla="*/ 3725351 h 4336924"/>
              <a:gd name="connsiteX645" fmla="*/ 5948365 w 10345294"/>
              <a:gd name="connsiteY645" fmla="*/ 3735783 h 4336924"/>
              <a:gd name="connsiteX646" fmla="*/ 5944295 w 10345294"/>
              <a:gd name="connsiteY646" fmla="*/ 3873125 h 4336924"/>
              <a:gd name="connsiteX647" fmla="*/ 5945458 w 10345294"/>
              <a:gd name="connsiteY647" fmla="*/ 4011739 h 4336924"/>
              <a:gd name="connsiteX648" fmla="*/ 5943713 w 10345294"/>
              <a:gd name="connsiteY648" fmla="*/ 4149717 h 4336924"/>
              <a:gd name="connsiteX649" fmla="*/ 5945458 w 10345294"/>
              <a:gd name="connsiteY649" fmla="*/ 4226655 h 4336924"/>
              <a:gd name="connsiteX650" fmla="*/ 5976274 w 10345294"/>
              <a:gd name="connsiteY650" fmla="*/ 4253360 h 4336924"/>
              <a:gd name="connsiteX651" fmla="*/ 5978019 w 10345294"/>
              <a:gd name="connsiteY651" fmla="*/ 4165613 h 4336924"/>
              <a:gd name="connsiteX652" fmla="*/ 5969297 w 10345294"/>
              <a:gd name="connsiteY652" fmla="*/ 4174515 h 4336924"/>
              <a:gd name="connsiteX653" fmla="*/ 5968715 w 10345294"/>
              <a:gd name="connsiteY653" fmla="*/ 3865495 h 4336924"/>
              <a:gd name="connsiteX654" fmla="*/ 5968134 w 10345294"/>
              <a:gd name="connsiteY654" fmla="*/ 3788558 h 4336924"/>
              <a:gd name="connsiteX655" fmla="*/ 5976274 w 10345294"/>
              <a:gd name="connsiteY655" fmla="*/ 3760581 h 4336924"/>
              <a:gd name="connsiteX656" fmla="*/ 5961393 w 10345294"/>
              <a:gd name="connsiteY656" fmla="*/ 3725351 h 4336924"/>
              <a:gd name="connsiteX657" fmla="*/ 6996705 w 10345294"/>
              <a:gd name="connsiteY657" fmla="*/ 3716072 h 4336924"/>
              <a:gd name="connsiteX658" fmla="*/ 6999031 w 10345294"/>
              <a:gd name="connsiteY658" fmla="*/ 3734511 h 4336924"/>
              <a:gd name="connsiteX659" fmla="*/ 7006008 w 10345294"/>
              <a:gd name="connsiteY659" fmla="*/ 3742777 h 4336924"/>
              <a:gd name="connsiteX660" fmla="*/ 6996705 w 10345294"/>
              <a:gd name="connsiteY660" fmla="*/ 3716072 h 4336924"/>
              <a:gd name="connsiteX661" fmla="*/ 6216991 w 10345294"/>
              <a:gd name="connsiteY661" fmla="*/ 3697632 h 4336924"/>
              <a:gd name="connsiteX662" fmla="*/ 6198385 w 10345294"/>
              <a:gd name="connsiteY662" fmla="*/ 3811448 h 4336924"/>
              <a:gd name="connsiteX663" fmla="*/ 6199548 w 10345294"/>
              <a:gd name="connsiteY663" fmla="*/ 3969138 h 4336924"/>
              <a:gd name="connsiteX664" fmla="*/ 6202455 w 10345294"/>
              <a:gd name="connsiteY664" fmla="*/ 4253360 h 4336924"/>
              <a:gd name="connsiteX665" fmla="*/ 6218736 w 10345294"/>
              <a:gd name="connsiteY665" fmla="*/ 4252724 h 4336924"/>
              <a:gd name="connsiteX666" fmla="*/ 6220100 w 10345294"/>
              <a:gd name="connsiteY666" fmla="*/ 4247651 h 4336924"/>
              <a:gd name="connsiteX667" fmla="*/ 6221189 w 10345294"/>
              <a:gd name="connsiteY667" fmla="*/ 4243604 h 4336924"/>
              <a:gd name="connsiteX668" fmla="*/ 6220916 w 10345294"/>
              <a:gd name="connsiteY668" fmla="*/ 4244617 h 4336924"/>
              <a:gd name="connsiteX669" fmla="*/ 6220100 w 10345294"/>
              <a:gd name="connsiteY669" fmla="*/ 4247651 h 4336924"/>
              <a:gd name="connsiteX670" fmla="*/ 6219553 w 10345294"/>
              <a:gd name="connsiteY670" fmla="*/ 4249684 h 4336924"/>
              <a:gd name="connsiteX671" fmla="*/ 6218736 w 10345294"/>
              <a:gd name="connsiteY671" fmla="*/ 4252724 h 4336924"/>
              <a:gd name="connsiteX672" fmla="*/ 6217573 w 10345294"/>
              <a:gd name="connsiteY672" fmla="*/ 4205672 h 4336924"/>
              <a:gd name="connsiteX673" fmla="*/ 6234435 w 10345294"/>
              <a:gd name="connsiteY673" fmla="*/ 4187232 h 4336924"/>
              <a:gd name="connsiteX674" fmla="*/ 6225713 w 10345294"/>
              <a:gd name="connsiteY674" fmla="*/ 4171336 h 4336924"/>
              <a:gd name="connsiteX675" fmla="*/ 6226294 w 10345294"/>
              <a:gd name="connsiteY675" fmla="*/ 4025092 h 4336924"/>
              <a:gd name="connsiteX676" fmla="*/ 6216991 w 10345294"/>
              <a:gd name="connsiteY676" fmla="*/ 3697632 h 4336924"/>
              <a:gd name="connsiteX677" fmla="*/ 6841463 w 10345294"/>
              <a:gd name="connsiteY677" fmla="*/ 3697012 h 4336924"/>
              <a:gd name="connsiteX678" fmla="*/ 6841759 w 10345294"/>
              <a:gd name="connsiteY678" fmla="*/ 3698598 h 4336924"/>
              <a:gd name="connsiteX679" fmla="*/ 6841678 w 10345294"/>
              <a:gd name="connsiteY679" fmla="*/ 3699619 h 4336924"/>
              <a:gd name="connsiteX680" fmla="*/ 6841361 w 10345294"/>
              <a:gd name="connsiteY680" fmla="*/ 3701801 h 4336924"/>
              <a:gd name="connsiteX681" fmla="*/ 6841274 w 10345294"/>
              <a:gd name="connsiteY681" fmla="*/ 3701405 h 4336924"/>
              <a:gd name="connsiteX682" fmla="*/ 6841459 w 10345294"/>
              <a:gd name="connsiteY682" fmla="*/ 3697038 h 4336924"/>
              <a:gd name="connsiteX683" fmla="*/ 6841473 w 10345294"/>
              <a:gd name="connsiteY683" fmla="*/ 3696954 h 4336924"/>
              <a:gd name="connsiteX684" fmla="*/ 6841463 w 10345294"/>
              <a:gd name="connsiteY684" fmla="*/ 3697012 h 4336924"/>
              <a:gd name="connsiteX685" fmla="*/ 6841460 w 10345294"/>
              <a:gd name="connsiteY685" fmla="*/ 3696996 h 4336924"/>
              <a:gd name="connsiteX686" fmla="*/ 7213583 w 10345294"/>
              <a:gd name="connsiteY686" fmla="*/ 3695725 h 4336924"/>
              <a:gd name="connsiteX687" fmla="*/ 7217072 w 10345294"/>
              <a:gd name="connsiteY687" fmla="*/ 3710349 h 4336924"/>
              <a:gd name="connsiteX688" fmla="*/ 7213583 w 10345294"/>
              <a:gd name="connsiteY688" fmla="*/ 3695725 h 4336924"/>
              <a:gd name="connsiteX689" fmla="*/ 5069224 w 10345294"/>
              <a:gd name="connsiteY689" fmla="*/ 3691910 h 4336924"/>
              <a:gd name="connsiteX690" fmla="*/ 5068852 w 10345294"/>
              <a:gd name="connsiteY690" fmla="*/ 3698429 h 4336924"/>
              <a:gd name="connsiteX691" fmla="*/ 5068789 w 10345294"/>
              <a:gd name="connsiteY691" fmla="*/ 3699540 h 4336924"/>
              <a:gd name="connsiteX692" fmla="*/ 5068734 w 10345294"/>
              <a:gd name="connsiteY692" fmla="*/ 3700494 h 4336924"/>
              <a:gd name="connsiteX693" fmla="*/ 5068852 w 10345294"/>
              <a:gd name="connsiteY693" fmla="*/ 3698429 h 4336924"/>
              <a:gd name="connsiteX694" fmla="*/ 5069061 w 10345294"/>
              <a:gd name="connsiteY694" fmla="*/ 3694771 h 4336924"/>
              <a:gd name="connsiteX695" fmla="*/ 5069224 w 10345294"/>
              <a:gd name="connsiteY695" fmla="*/ 3691910 h 4336924"/>
              <a:gd name="connsiteX696" fmla="*/ 6734475 w 10345294"/>
              <a:gd name="connsiteY696" fmla="*/ 3689366 h 4336924"/>
              <a:gd name="connsiteX697" fmla="*/ 6733312 w 10345294"/>
              <a:gd name="connsiteY697" fmla="*/ 3710985 h 4336924"/>
              <a:gd name="connsiteX698" fmla="*/ 6734475 w 10345294"/>
              <a:gd name="connsiteY698" fmla="*/ 3689366 h 4336924"/>
              <a:gd name="connsiteX699" fmla="*/ 1478356 w 10345294"/>
              <a:gd name="connsiteY699" fmla="*/ 3688363 h 4336924"/>
              <a:gd name="connsiteX700" fmla="*/ 1480563 w 10345294"/>
              <a:gd name="connsiteY700" fmla="*/ 3699540 h 4336924"/>
              <a:gd name="connsiteX701" fmla="*/ 1478356 w 10345294"/>
              <a:gd name="connsiteY701" fmla="*/ 3688363 h 4336924"/>
              <a:gd name="connsiteX702" fmla="*/ 6653654 w 10345294"/>
              <a:gd name="connsiteY702" fmla="*/ 3674106 h 4336924"/>
              <a:gd name="connsiteX703" fmla="*/ 6647840 w 10345294"/>
              <a:gd name="connsiteY703" fmla="*/ 3723066 h 4336924"/>
              <a:gd name="connsiteX704" fmla="*/ 6648001 w 10345294"/>
              <a:gd name="connsiteY704" fmla="*/ 3729045 h 4336924"/>
              <a:gd name="connsiteX705" fmla="*/ 6647840 w 10345294"/>
              <a:gd name="connsiteY705" fmla="*/ 3730060 h 4336924"/>
              <a:gd name="connsiteX706" fmla="*/ 6632141 w 10345294"/>
              <a:gd name="connsiteY706" fmla="*/ 3759945 h 4336924"/>
              <a:gd name="connsiteX707" fmla="*/ 6648421 w 10345294"/>
              <a:gd name="connsiteY707" fmla="*/ 3744685 h 4336924"/>
              <a:gd name="connsiteX708" fmla="*/ 6648001 w 10345294"/>
              <a:gd name="connsiteY708" fmla="*/ 3729045 h 4336924"/>
              <a:gd name="connsiteX709" fmla="*/ 6652273 w 10345294"/>
              <a:gd name="connsiteY709" fmla="*/ 3702083 h 4336924"/>
              <a:gd name="connsiteX710" fmla="*/ 6653654 w 10345294"/>
              <a:gd name="connsiteY710" fmla="*/ 3674106 h 4336924"/>
              <a:gd name="connsiteX711" fmla="*/ 3164420 w 10345294"/>
              <a:gd name="connsiteY711" fmla="*/ 3673470 h 4336924"/>
              <a:gd name="connsiteX712" fmla="*/ 3267916 w 10345294"/>
              <a:gd name="connsiteY712" fmla="*/ 3688730 h 4336924"/>
              <a:gd name="connsiteX713" fmla="*/ 3267916 w 10345294"/>
              <a:gd name="connsiteY713" fmla="*/ 3700811 h 4336924"/>
              <a:gd name="connsiteX714" fmla="*/ 3268499 w 10345294"/>
              <a:gd name="connsiteY714" fmla="*/ 3677285 h 4336924"/>
              <a:gd name="connsiteX715" fmla="*/ 3164420 w 10345294"/>
              <a:gd name="connsiteY715" fmla="*/ 3673470 h 4336924"/>
              <a:gd name="connsiteX716" fmla="*/ 3348156 w 10345294"/>
              <a:gd name="connsiteY716" fmla="*/ 3671563 h 4336924"/>
              <a:gd name="connsiteX717" fmla="*/ 3277801 w 10345294"/>
              <a:gd name="connsiteY717" fmla="*/ 3678557 h 4336924"/>
              <a:gd name="connsiteX718" fmla="*/ 3315595 w 10345294"/>
              <a:gd name="connsiteY718" fmla="*/ 3726881 h 4336924"/>
              <a:gd name="connsiteX719" fmla="*/ 3320246 w 10345294"/>
              <a:gd name="connsiteY719" fmla="*/ 3775841 h 4336924"/>
              <a:gd name="connsiteX720" fmla="*/ 3374902 w 10345294"/>
              <a:gd name="connsiteY720" fmla="*/ 3752315 h 4336924"/>
              <a:gd name="connsiteX721" fmla="*/ 3348156 w 10345294"/>
              <a:gd name="connsiteY721" fmla="*/ 3671563 h 4336924"/>
              <a:gd name="connsiteX722" fmla="*/ 3137892 w 10345294"/>
              <a:gd name="connsiteY722" fmla="*/ 3671483 h 4336924"/>
              <a:gd name="connsiteX723" fmla="*/ 3116742 w 10345294"/>
              <a:gd name="connsiteY723" fmla="*/ 3688094 h 4336924"/>
              <a:gd name="connsiteX724" fmla="*/ 3160350 w 10345294"/>
              <a:gd name="connsiteY724" fmla="*/ 3673470 h 4336924"/>
              <a:gd name="connsiteX725" fmla="*/ 3137892 w 10345294"/>
              <a:gd name="connsiteY725" fmla="*/ 3671483 h 4336924"/>
              <a:gd name="connsiteX726" fmla="*/ 6003738 w 10345294"/>
              <a:gd name="connsiteY726" fmla="*/ 3670231 h 4336924"/>
              <a:gd name="connsiteX727" fmla="*/ 6006509 w 10345294"/>
              <a:gd name="connsiteY727" fmla="*/ 3671563 h 4336924"/>
              <a:gd name="connsiteX728" fmla="*/ 5991259 w 10345294"/>
              <a:gd name="connsiteY728" fmla="*/ 3672118 h 4336924"/>
              <a:gd name="connsiteX729" fmla="*/ 5992191 w 10345294"/>
              <a:gd name="connsiteY729" fmla="*/ 3671881 h 4336924"/>
              <a:gd name="connsiteX730" fmla="*/ 6003738 w 10345294"/>
              <a:gd name="connsiteY730" fmla="*/ 3670231 h 4336924"/>
              <a:gd name="connsiteX731" fmla="*/ 3082618 w 10345294"/>
              <a:gd name="connsiteY731" fmla="*/ 3668731 h 4336924"/>
              <a:gd name="connsiteX732" fmla="*/ 3057435 w 10345294"/>
              <a:gd name="connsiteY732" fmla="*/ 3696360 h 4336924"/>
              <a:gd name="connsiteX733" fmla="*/ 3095228 w 10345294"/>
              <a:gd name="connsiteY733" fmla="*/ 3744685 h 4336924"/>
              <a:gd name="connsiteX734" fmla="*/ 3095228 w 10345294"/>
              <a:gd name="connsiteY734" fmla="*/ 3672834 h 4336924"/>
              <a:gd name="connsiteX735" fmla="*/ 3082618 w 10345294"/>
              <a:gd name="connsiteY735" fmla="*/ 3668731 h 4336924"/>
              <a:gd name="connsiteX736" fmla="*/ 6846693 w 10345294"/>
              <a:gd name="connsiteY736" fmla="*/ 3667112 h 4336924"/>
              <a:gd name="connsiteX737" fmla="*/ 6841460 w 10345294"/>
              <a:gd name="connsiteY737" fmla="*/ 3696996 h 4336924"/>
              <a:gd name="connsiteX738" fmla="*/ 6841459 w 10345294"/>
              <a:gd name="connsiteY738" fmla="*/ 3697038 h 4336924"/>
              <a:gd name="connsiteX739" fmla="*/ 6840951 w 10345294"/>
              <a:gd name="connsiteY739" fmla="*/ 3699937 h 4336924"/>
              <a:gd name="connsiteX740" fmla="*/ 6841274 w 10345294"/>
              <a:gd name="connsiteY740" fmla="*/ 3701405 h 4336924"/>
              <a:gd name="connsiteX741" fmla="*/ 6841215 w 10345294"/>
              <a:gd name="connsiteY741" fmla="*/ 3702808 h 4336924"/>
              <a:gd name="connsiteX742" fmla="*/ 6841361 w 10345294"/>
              <a:gd name="connsiteY742" fmla="*/ 3701801 h 4336924"/>
              <a:gd name="connsiteX743" fmla="*/ 6847856 w 10345294"/>
              <a:gd name="connsiteY743" fmla="*/ 3731332 h 4336924"/>
              <a:gd name="connsiteX744" fmla="*/ 6841759 w 10345294"/>
              <a:gd name="connsiteY744" fmla="*/ 3698598 h 4336924"/>
              <a:gd name="connsiteX745" fmla="*/ 6842032 w 10345294"/>
              <a:gd name="connsiteY745" fmla="*/ 3695119 h 4336924"/>
              <a:gd name="connsiteX746" fmla="*/ 6841473 w 10345294"/>
              <a:gd name="connsiteY746" fmla="*/ 3696954 h 4336924"/>
              <a:gd name="connsiteX747" fmla="*/ 2683858 w 10345294"/>
              <a:gd name="connsiteY747" fmla="*/ 3660515 h 4336924"/>
              <a:gd name="connsiteX748" fmla="*/ 2612050 w 10345294"/>
              <a:gd name="connsiteY748" fmla="*/ 3669019 h 4336924"/>
              <a:gd name="connsiteX749" fmla="*/ 2670194 w 10345294"/>
              <a:gd name="connsiteY749" fmla="*/ 3678557 h 4336924"/>
              <a:gd name="connsiteX750" fmla="*/ 2691126 w 10345294"/>
              <a:gd name="connsiteY750" fmla="*/ 3734511 h 4336924"/>
              <a:gd name="connsiteX751" fmla="*/ 2712058 w 10345294"/>
              <a:gd name="connsiteY751" fmla="*/ 3687459 h 4336924"/>
              <a:gd name="connsiteX752" fmla="*/ 2768458 w 10345294"/>
              <a:gd name="connsiteY752" fmla="*/ 3681100 h 4336924"/>
              <a:gd name="connsiteX753" fmla="*/ 2893468 w 10345294"/>
              <a:gd name="connsiteY753" fmla="*/ 3710349 h 4336924"/>
              <a:gd name="connsiteX754" fmla="*/ 2780087 w 10345294"/>
              <a:gd name="connsiteY754" fmla="*/ 3752951 h 4336924"/>
              <a:gd name="connsiteX755" fmla="*/ 2600421 w 10345294"/>
              <a:gd name="connsiteY755" fmla="*/ 3751679 h 4336924"/>
              <a:gd name="connsiteX756" fmla="*/ 2731246 w 10345294"/>
              <a:gd name="connsiteY756" fmla="*/ 3768211 h 4336924"/>
              <a:gd name="connsiteX757" fmla="*/ 2907422 w 10345294"/>
              <a:gd name="connsiteY757" fmla="*/ 3766303 h 4336924"/>
              <a:gd name="connsiteX758" fmla="*/ 2898919 w 10345294"/>
              <a:gd name="connsiteY758" fmla="*/ 3766780 h 4336924"/>
              <a:gd name="connsiteX759" fmla="*/ 2907598 w 10345294"/>
              <a:gd name="connsiteY759" fmla="*/ 3766312 h 4336924"/>
              <a:gd name="connsiteX760" fmla="*/ 2961933 w 10345294"/>
              <a:gd name="connsiteY760" fmla="*/ 3768926 h 4336924"/>
              <a:gd name="connsiteX761" fmla="*/ 3015571 w 10345294"/>
              <a:gd name="connsiteY761" fmla="*/ 3756766 h 4336924"/>
              <a:gd name="connsiteX762" fmla="*/ 2903934 w 10345294"/>
              <a:gd name="connsiteY762" fmla="*/ 3720523 h 4336924"/>
              <a:gd name="connsiteX763" fmla="*/ 2905097 w 10345294"/>
              <a:gd name="connsiteY763" fmla="*/ 3691910 h 4336924"/>
              <a:gd name="connsiteX764" fmla="*/ 2869629 w 10345294"/>
              <a:gd name="connsiteY764" fmla="*/ 3667112 h 4336924"/>
              <a:gd name="connsiteX765" fmla="*/ 2766132 w 10345294"/>
              <a:gd name="connsiteY765" fmla="*/ 3663932 h 4336924"/>
              <a:gd name="connsiteX766" fmla="*/ 2683858 w 10345294"/>
              <a:gd name="connsiteY766" fmla="*/ 3660515 h 4336924"/>
              <a:gd name="connsiteX767" fmla="*/ 6204200 w 10345294"/>
              <a:gd name="connsiteY767" fmla="*/ 3640406 h 4336924"/>
              <a:gd name="connsiteX768" fmla="*/ 6214084 w 10345294"/>
              <a:gd name="connsiteY768" fmla="*/ 3671563 h 4336924"/>
              <a:gd name="connsiteX769" fmla="*/ 6204200 w 10345294"/>
              <a:gd name="connsiteY769" fmla="*/ 3640406 h 4336924"/>
              <a:gd name="connsiteX770" fmla="*/ 6007091 w 10345294"/>
              <a:gd name="connsiteY770" fmla="*/ 3634048 h 4336924"/>
              <a:gd name="connsiteX771" fmla="*/ 5989066 w 10345294"/>
              <a:gd name="connsiteY771" fmla="*/ 3672198 h 4336924"/>
              <a:gd name="connsiteX772" fmla="*/ 5991259 w 10345294"/>
              <a:gd name="connsiteY772" fmla="*/ 3672118 h 4336924"/>
              <a:gd name="connsiteX773" fmla="*/ 5980099 w 10345294"/>
              <a:gd name="connsiteY773" fmla="*/ 3674961 h 4336924"/>
              <a:gd name="connsiteX774" fmla="*/ 5975693 w 10345294"/>
              <a:gd name="connsiteY774" fmla="*/ 3677921 h 4336924"/>
              <a:gd name="connsiteX775" fmla="*/ 5975834 w 10345294"/>
              <a:gd name="connsiteY775" fmla="*/ 3683785 h 4336924"/>
              <a:gd name="connsiteX776" fmla="*/ 5975938 w 10345294"/>
              <a:gd name="connsiteY776" fmla="*/ 3688115 h 4336924"/>
              <a:gd name="connsiteX777" fmla="*/ 5975911 w 10345294"/>
              <a:gd name="connsiteY777" fmla="*/ 3686982 h 4336924"/>
              <a:gd name="connsiteX778" fmla="*/ 5975834 w 10345294"/>
              <a:gd name="connsiteY778" fmla="*/ 3683785 h 4336924"/>
              <a:gd name="connsiteX779" fmla="*/ 5975775 w 10345294"/>
              <a:gd name="connsiteY779" fmla="*/ 3681319 h 4336924"/>
              <a:gd name="connsiteX780" fmla="*/ 5975693 w 10345294"/>
              <a:gd name="connsiteY780" fmla="*/ 3677921 h 4336924"/>
              <a:gd name="connsiteX781" fmla="*/ 6007091 w 10345294"/>
              <a:gd name="connsiteY781" fmla="*/ 3700811 h 4336924"/>
              <a:gd name="connsiteX782" fmla="*/ 6010841 w 10345294"/>
              <a:gd name="connsiteY782" fmla="*/ 3717996 h 4336924"/>
              <a:gd name="connsiteX783" fmla="*/ 6010407 w 10345294"/>
              <a:gd name="connsiteY783" fmla="*/ 3730507 h 4336924"/>
              <a:gd name="connsiteX784" fmla="*/ 6009998 w 10345294"/>
              <a:gd name="connsiteY784" fmla="*/ 3747228 h 4336924"/>
              <a:gd name="connsiteX785" fmla="*/ 6010161 w 10345294"/>
              <a:gd name="connsiteY785" fmla="*/ 3748711 h 4336924"/>
              <a:gd name="connsiteX786" fmla="*/ 6009416 w 10345294"/>
              <a:gd name="connsiteY786" fmla="*/ 3757402 h 4336924"/>
              <a:gd name="connsiteX787" fmla="*/ 5986740 w 10345294"/>
              <a:gd name="connsiteY787" fmla="*/ 3789194 h 4336924"/>
              <a:gd name="connsiteX788" fmla="*/ 5990810 w 10345294"/>
              <a:gd name="connsiteY788" fmla="*/ 3818443 h 4336924"/>
              <a:gd name="connsiteX789" fmla="*/ 6012233 w 10345294"/>
              <a:gd name="connsiteY789" fmla="*/ 3767476 h 4336924"/>
              <a:gd name="connsiteX790" fmla="*/ 6010161 w 10345294"/>
              <a:gd name="connsiteY790" fmla="*/ 3748711 h 4336924"/>
              <a:gd name="connsiteX791" fmla="*/ 6011161 w 10345294"/>
              <a:gd name="connsiteY791" fmla="*/ 3737054 h 4336924"/>
              <a:gd name="connsiteX792" fmla="*/ 6011306 w 10345294"/>
              <a:gd name="connsiteY792" fmla="*/ 3720125 h 4336924"/>
              <a:gd name="connsiteX793" fmla="*/ 6010841 w 10345294"/>
              <a:gd name="connsiteY793" fmla="*/ 3717996 h 4336924"/>
              <a:gd name="connsiteX794" fmla="*/ 6011524 w 10345294"/>
              <a:gd name="connsiteY794" fmla="*/ 3698348 h 4336924"/>
              <a:gd name="connsiteX795" fmla="*/ 6015231 w 10345294"/>
              <a:gd name="connsiteY795" fmla="*/ 3655666 h 4336924"/>
              <a:gd name="connsiteX796" fmla="*/ 6007091 w 10345294"/>
              <a:gd name="connsiteY796" fmla="*/ 3634048 h 4336924"/>
              <a:gd name="connsiteX797" fmla="*/ 9171934 w 10345294"/>
              <a:gd name="connsiteY797" fmla="*/ 3625742 h 4336924"/>
              <a:gd name="connsiteX798" fmla="*/ 9164321 w 10345294"/>
              <a:gd name="connsiteY798" fmla="*/ 3630233 h 4336924"/>
              <a:gd name="connsiteX799" fmla="*/ 9172806 w 10345294"/>
              <a:gd name="connsiteY799" fmla="*/ 3625903 h 4336924"/>
              <a:gd name="connsiteX800" fmla="*/ 9174405 w 10345294"/>
              <a:gd name="connsiteY800" fmla="*/ 3626200 h 4336924"/>
              <a:gd name="connsiteX801" fmla="*/ 9180635 w 10345294"/>
              <a:gd name="connsiteY801" fmla="*/ 3628109 h 4336924"/>
              <a:gd name="connsiteX802" fmla="*/ 9191068 w 10345294"/>
              <a:gd name="connsiteY802" fmla="*/ 3640406 h 4336924"/>
              <a:gd name="connsiteX803" fmla="*/ 9184454 w 10345294"/>
              <a:gd name="connsiteY803" fmla="*/ 3629279 h 4336924"/>
              <a:gd name="connsiteX804" fmla="*/ 9180635 w 10345294"/>
              <a:gd name="connsiteY804" fmla="*/ 3628109 h 4336924"/>
              <a:gd name="connsiteX805" fmla="*/ 9179875 w 10345294"/>
              <a:gd name="connsiteY805" fmla="*/ 3627213 h 4336924"/>
              <a:gd name="connsiteX806" fmla="*/ 9174405 w 10345294"/>
              <a:gd name="connsiteY806" fmla="*/ 3626200 h 4336924"/>
              <a:gd name="connsiteX807" fmla="*/ 9173043 w 10345294"/>
              <a:gd name="connsiteY807" fmla="*/ 3625782 h 4336924"/>
              <a:gd name="connsiteX808" fmla="*/ 9172806 w 10345294"/>
              <a:gd name="connsiteY808" fmla="*/ 3625903 h 4336924"/>
              <a:gd name="connsiteX809" fmla="*/ 882827 w 10345294"/>
              <a:gd name="connsiteY809" fmla="*/ 3604213 h 4336924"/>
              <a:gd name="connsiteX810" fmla="*/ 846792 w 10345294"/>
              <a:gd name="connsiteY810" fmla="*/ 3645493 h 4336924"/>
              <a:gd name="connsiteX811" fmla="*/ 875863 w 10345294"/>
              <a:gd name="connsiteY811" fmla="*/ 3776477 h 4336924"/>
              <a:gd name="connsiteX812" fmla="*/ 1042156 w 10345294"/>
              <a:gd name="connsiteY812" fmla="*/ 3746592 h 4336924"/>
              <a:gd name="connsiteX813" fmla="*/ 1109022 w 10345294"/>
              <a:gd name="connsiteY813" fmla="*/ 3742777 h 4336924"/>
              <a:gd name="connsiteX814" fmla="*/ 1135187 w 10345294"/>
              <a:gd name="connsiteY814" fmla="*/ 3751043 h 4336924"/>
              <a:gd name="connsiteX815" fmla="*/ 1152049 w 10345294"/>
              <a:gd name="connsiteY815" fmla="*/ 3777749 h 4336924"/>
              <a:gd name="connsiteX816" fmla="*/ 1163677 w 10345294"/>
              <a:gd name="connsiteY816" fmla="*/ 3750407 h 4336924"/>
              <a:gd name="connsiteX817" fmla="*/ 1197401 w 10345294"/>
              <a:gd name="connsiteY817" fmla="*/ 3742777 h 4336924"/>
              <a:gd name="connsiteX818" fmla="*/ 1103789 w 10345294"/>
              <a:gd name="connsiteY818" fmla="*/ 3705262 h 4336924"/>
              <a:gd name="connsiteX819" fmla="*/ 1193912 w 10345294"/>
              <a:gd name="connsiteY819" fmla="*/ 3658210 h 4336924"/>
              <a:gd name="connsiteX820" fmla="*/ 1226473 w 10345294"/>
              <a:gd name="connsiteY820" fmla="*/ 3676649 h 4336924"/>
              <a:gd name="connsiteX821" fmla="*/ 1224729 w 10345294"/>
              <a:gd name="connsiteY821" fmla="*/ 3727517 h 4336924"/>
              <a:gd name="connsiteX822" fmla="*/ 1197983 w 10345294"/>
              <a:gd name="connsiteY822" fmla="*/ 3771390 h 4336924"/>
              <a:gd name="connsiteX823" fmla="*/ 1229962 w 10345294"/>
              <a:gd name="connsiteY823" fmla="*/ 3791101 h 4336924"/>
              <a:gd name="connsiteX824" fmla="*/ 1254382 w 10345294"/>
              <a:gd name="connsiteY824" fmla="*/ 3679829 h 4336924"/>
              <a:gd name="connsiteX825" fmla="*/ 1343343 w 10345294"/>
              <a:gd name="connsiteY825" fmla="*/ 3660117 h 4336924"/>
              <a:gd name="connsiteX826" fmla="*/ 1396254 w 10345294"/>
              <a:gd name="connsiteY826" fmla="*/ 3660753 h 4336924"/>
              <a:gd name="connsiteX827" fmla="*/ 1452654 w 10345294"/>
              <a:gd name="connsiteY827" fmla="*/ 3667747 h 4336924"/>
              <a:gd name="connsiteX828" fmla="*/ 1460213 w 10345294"/>
              <a:gd name="connsiteY828" fmla="*/ 3707806 h 4336924"/>
              <a:gd name="connsiteX829" fmla="*/ 1480563 w 10345294"/>
              <a:gd name="connsiteY829" fmla="*/ 3699540 h 4336924"/>
              <a:gd name="connsiteX830" fmla="*/ 1608481 w 10345294"/>
              <a:gd name="connsiteY830" fmla="*/ 3653123 h 4336924"/>
              <a:gd name="connsiteX831" fmla="*/ 923542 w 10345294"/>
              <a:gd name="connsiteY831" fmla="*/ 3634048 h 4336924"/>
              <a:gd name="connsiteX832" fmla="*/ 986919 w 10345294"/>
              <a:gd name="connsiteY832" fmla="*/ 3669655 h 4336924"/>
              <a:gd name="connsiteX833" fmla="*/ 992152 w 10345294"/>
              <a:gd name="connsiteY833" fmla="*/ 3730696 h 4336924"/>
              <a:gd name="connsiteX834" fmla="*/ 934008 w 10345294"/>
              <a:gd name="connsiteY834" fmla="*/ 3708442 h 4336924"/>
              <a:gd name="connsiteX835" fmla="*/ 904936 w 10345294"/>
              <a:gd name="connsiteY835" fmla="*/ 3694453 h 4336924"/>
              <a:gd name="connsiteX836" fmla="*/ 931682 w 10345294"/>
              <a:gd name="connsiteY836" fmla="*/ 3609886 h 4336924"/>
              <a:gd name="connsiteX837" fmla="*/ 902228 w 10345294"/>
              <a:gd name="connsiteY837" fmla="*/ 3604988 h 4336924"/>
              <a:gd name="connsiteX838" fmla="*/ 882827 w 10345294"/>
              <a:gd name="connsiteY838" fmla="*/ 3604213 h 4336924"/>
              <a:gd name="connsiteX839" fmla="*/ 7033336 w 10345294"/>
              <a:gd name="connsiteY839" fmla="*/ 3601620 h 4336924"/>
              <a:gd name="connsiteX840" fmla="*/ 7031592 w 10345294"/>
              <a:gd name="connsiteY840" fmla="*/ 3663932 h 4336924"/>
              <a:gd name="connsiteX841" fmla="*/ 7033336 w 10345294"/>
              <a:gd name="connsiteY841" fmla="*/ 3601620 h 4336924"/>
              <a:gd name="connsiteX842" fmla="*/ 6490269 w 10345294"/>
              <a:gd name="connsiteY842" fmla="*/ 3601620 h 4336924"/>
              <a:gd name="connsiteX843" fmla="*/ 6492013 w 10345294"/>
              <a:gd name="connsiteY843" fmla="*/ 3611793 h 4336924"/>
              <a:gd name="connsiteX844" fmla="*/ 6503642 w 10345294"/>
              <a:gd name="connsiteY844" fmla="*/ 3619423 h 4336924"/>
              <a:gd name="connsiteX845" fmla="*/ 6490269 w 10345294"/>
              <a:gd name="connsiteY845" fmla="*/ 3601620 h 4336924"/>
              <a:gd name="connsiteX846" fmla="*/ 5962320 w 10345294"/>
              <a:gd name="connsiteY846" fmla="*/ 3599076 h 4336924"/>
              <a:gd name="connsiteX847" fmla="*/ 5968933 w 10345294"/>
              <a:gd name="connsiteY847" fmla="*/ 3635876 h 4336924"/>
              <a:gd name="connsiteX848" fmla="*/ 5964496 w 10345294"/>
              <a:gd name="connsiteY848" fmla="*/ 3656601 h 4336924"/>
              <a:gd name="connsiteX849" fmla="*/ 5953017 w 10345294"/>
              <a:gd name="connsiteY849" fmla="*/ 3656938 h 4336924"/>
              <a:gd name="connsiteX850" fmla="*/ 5935573 w 10345294"/>
              <a:gd name="connsiteY850" fmla="*/ 3677285 h 4336924"/>
              <a:gd name="connsiteX851" fmla="*/ 5961157 w 10345294"/>
              <a:gd name="connsiteY851" fmla="*/ 3672198 h 4336924"/>
              <a:gd name="connsiteX852" fmla="*/ 5964496 w 10345294"/>
              <a:gd name="connsiteY852" fmla="*/ 3656601 h 4336924"/>
              <a:gd name="connsiteX853" fmla="*/ 5966535 w 10345294"/>
              <a:gd name="connsiteY853" fmla="*/ 3656541 h 4336924"/>
              <a:gd name="connsiteX854" fmla="*/ 5970460 w 10345294"/>
              <a:gd name="connsiteY854" fmla="*/ 3638499 h 4336924"/>
              <a:gd name="connsiteX855" fmla="*/ 5962320 w 10345294"/>
              <a:gd name="connsiteY855" fmla="*/ 3599076 h 4336924"/>
              <a:gd name="connsiteX856" fmla="*/ 1068612 w 10345294"/>
              <a:gd name="connsiteY856" fmla="*/ 3585008 h 4336924"/>
              <a:gd name="connsiteX857" fmla="*/ 954358 w 10345294"/>
              <a:gd name="connsiteY857" fmla="*/ 3611157 h 4336924"/>
              <a:gd name="connsiteX858" fmla="*/ 1414860 w 10345294"/>
              <a:gd name="connsiteY858" fmla="*/ 3618787 h 4336924"/>
              <a:gd name="connsiteX859" fmla="*/ 1645112 w 10345294"/>
              <a:gd name="connsiteY859" fmla="*/ 3622603 h 4336924"/>
              <a:gd name="connsiteX860" fmla="*/ 1753841 w 10345294"/>
              <a:gd name="connsiteY860" fmla="*/ 3624510 h 4336924"/>
              <a:gd name="connsiteX861" fmla="*/ 1802101 w 10345294"/>
              <a:gd name="connsiteY861" fmla="*/ 3634684 h 4336924"/>
              <a:gd name="connsiteX862" fmla="*/ 1798788 w 10345294"/>
              <a:gd name="connsiteY862" fmla="*/ 3643844 h 4336924"/>
              <a:gd name="connsiteX863" fmla="*/ 1761400 w 10345294"/>
              <a:gd name="connsiteY863" fmla="*/ 3646765 h 4336924"/>
              <a:gd name="connsiteX864" fmla="*/ 1798767 w 10345294"/>
              <a:gd name="connsiteY864" fmla="*/ 3643904 h 4336924"/>
              <a:gd name="connsiteX865" fmla="*/ 1798788 w 10345294"/>
              <a:gd name="connsiteY865" fmla="*/ 3643844 h 4336924"/>
              <a:gd name="connsiteX866" fmla="*/ 1802101 w 10345294"/>
              <a:gd name="connsiteY866" fmla="*/ 3643585 h 4336924"/>
              <a:gd name="connsiteX867" fmla="*/ 1826521 w 10345294"/>
              <a:gd name="connsiteY867" fmla="*/ 3624510 h 4336924"/>
              <a:gd name="connsiteX868" fmla="*/ 1923041 w 10345294"/>
              <a:gd name="connsiteY868" fmla="*/ 3623874 h 4336924"/>
              <a:gd name="connsiteX869" fmla="*/ 2116080 w 10345294"/>
              <a:gd name="connsiteY869" fmla="*/ 3625782 h 4336924"/>
              <a:gd name="connsiteX870" fmla="*/ 2490529 w 10345294"/>
              <a:gd name="connsiteY870" fmla="*/ 3636591 h 4336924"/>
              <a:gd name="connsiteX871" fmla="*/ 3257451 w 10345294"/>
              <a:gd name="connsiteY871" fmla="*/ 3652487 h 4336924"/>
              <a:gd name="connsiteX872" fmla="*/ 3257451 w 10345294"/>
              <a:gd name="connsiteY872" fmla="*/ 3652487 h 4336924"/>
              <a:gd name="connsiteX873" fmla="*/ 3328387 w 10345294"/>
              <a:gd name="connsiteY873" fmla="*/ 3636591 h 4336924"/>
              <a:gd name="connsiteX874" fmla="*/ 3271987 w 10345294"/>
              <a:gd name="connsiteY874" fmla="*/ 3634684 h 4336924"/>
              <a:gd name="connsiteX875" fmla="*/ 3108020 w 10345294"/>
              <a:gd name="connsiteY875" fmla="*/ 3626418 h 4336924"/>
              <a:gd name="connsiteX876" fmla="*/ 2970800 w 10345294"/>
              <a:gd name="connsiteY876" fmla="*/ 3624510 h 4336924"/>
              <a:gd name="connsiteX877" fmla="*/ 2834161 w 10345294"/>
              <a:gd name="connsiteY877" fmla="*/ 3621967 h 4336924"/>
              <a:gd name="connsiteX878" fmla="*/ 2546347 w 10345294"/>
              <a:gd name="connsiteY878" fmla="*/ 3614337 h 4336924"/>
              <a:gd name="connsiteX879" fmla="*/ 1972464 w 10345294"/>
              <a:gd name="connsiteY879" fmla="*/ 3603527 h 4336924"/>
              <a:gd name="connsiteX880" fmla="*/ 1463120 w 10345294"/>
              <a:gd name="connsiteY880" fmla="*/ 3602891 h 4336924"/>
              <a:gd name="connsiteX881" fmla="*/ 1202053 w 10345294"/>
              <a:gd name="connsiteY881" fmla="*/ 3596533 h 4336924"/>
              <a:gd name="connsiteX882" fmla="*/ 1068612 w 10345294"/>
              <a:gd name="connsiteY882" fmla="*/ 3585008 h 4336924"/>
              <a:gd name="connsiteX883" fmla="*/ 5939253 w 10345294"/>
              <a:gd name="connsiteY883" fmla="*/ 3574596 h 4336924"/>
              <a:gd name="connsiteX884" fmla="*/ 5935573 w 10345294"/>
              <a:gd name="connsiteY884" fmla="*/ 3583180 h 4336924"/>
              <a:gd name="connsiteX885" fmla="*/ 5939253 w 10345294"/>
              <a:gd name="connsiteY885" fmla="*/ 3574596 h 4336924"/>
              <a:gd name="connsiteX886" fmla="*/ 6671116 w 10345294"/>
              <a:gd name="connsiteY886" fmla="*/ 3552322 h 4336924"/>
              <a:gd name="connsiteX887" fmla="*/ 6672260 w 10345294"/>
              <a:gd name="connsiteY887" fmla="*/ 3553931 h 4336924"/>
              <a:gd name="connsiteX888" fmla="*/ 6671116 w 10345294"/>
              <a:gd name="connsiteY888" fmla="*/ 3552322 h 4336924"/>
              <a:gd name="connsiteX889" fmla="*/ 6766254 w 10345294"/>
              <a:gd name="connsiteY889" fmla="*/ 3549640 h 4336924"/>
              <a:gd name="connsiteX890" fmla="*/ 6758895 w 10345294"/>
              <a:gd name="connsiteY890" fmla="*/ 3553931 h 4336924"/>
              <a:gd name="connsiteX891" fmla="*/ 6766254 w 10345294"/>
              <a:gd name="connsiteY891" fmla="*/ 3549640 h 4336924"/>
              <a:gd name="connsiteX892" fmla="*/ 6932747 w 10345294"/>
              <a:gd name="connsiteY892" fmla="*/ 3543122 h 4336924"/>
              <a:gd name="connsiteX893" fmla="*/ 6929258 w 10345294"/>
              <a:gd name="connsiteY893" fmla="*/ 3556475 h 4336924"/>
              <a:gd name="connsiteX894" fmla="*/ 6929258 w 10345294"/>
              <a:gd name="connsiteY894" fmla="*/ 3556475 h 4336924"/>
              <a:gd name="connsiteX895" fmla="*/ 6930172 w 10345294"/>
              <a:gd name="connsiteY895" fmla="*/ 3559001 h 4336924"/>
              <a:gd name="connsiteX896" fmla="*/ 6929113 w 10345294"/>
              <a:gd name="connsiteY896" fmla="*/ 3565536 h 4336924"/>
              <a:gd name="connsiteX897" fmla="*/ 6940305 w 10345294"/>
              <a:gd name="connsiteY897" fmla="*/ 3586995 h 4336924"/>
              <a:gd name="connsiteX898" fmla="*/ 6930172 w 10345294"/>
              <a:gd name="connsiteY898" fmla="*/ 3559001 h 4336924"/>
              <a:gd name="connsiteX899" fmla="*/ 7114738 w 10345294"/>
              <a:gd name="connsiteY899" fmla="*/ 3542486 h 4336924"/>
              <a:gd name="connsiteX900" fmla="*/ 7114418 w 10345294"/>
              <a:gd name="connsiteY900" fmla="*/ 3548286 h 4336924"/>
              <a:gd name="connsiteX901" fmla="*/ 7113838 w 10345294"/>
              <a:gd name="connsiteY901" fmla="*/ 3550086 h 4336924"/>
              <a:gd name="connsiteX902" fmla="*/ 7114738 w 10345294"/>
              <a:gd name="connsiteY902" fmla="*/ 3542486 h 4336924"/>
              <a:gd name="connsiteX903" fmla="*/ 7124041 w 10345294"/>
              <a:gd name="connsiteY903" fmla="*/ 3535492 h 4336924"/>
              <a:gd name="connsiteX904" fmla="*/ 7112630 w 10345294"/>
              <a:gd name="connsiteY904" fmla="*/ 3554727 h 4336924"/>
              <a:gd name="connsiteX905" fmla="*/ 7113702 w 10345294"/>
              <a:gd name="connsiteY905" fmla="*/ 3561284 h 4336924"/>
              <a:gd name="connsiteX906" fmla="*/ 7113648 w 10345294"/>
              <a:gd name="connsiteY906" fmla="*/ 3562277 h 4336924"/>
              <a:gd name="connsiteX907" fmla="*/ 7114061 w 10345294"/>
              <a:gd name="connsiteY907" fmla="*/ 3563476 h 4336924"/>
              <a:gd name="connsiteX908" fmla="*/ 7115129 w 10345294"/>
              <a:gd name="connsiteY908" fmla="*/ 3570007 h 4336924"/>
              <a:gd name="connsiteX909" fmla="*/ 7119971 w 10345294"/>
              <a:gd name="connsiteY909" fmla="*/ 3580637 h 4336924"/>
              <a:gd name="connsiteX910" fmla="*/ 7114061 w 10345294"/>
              <a:gd name="connsiteY910" fmla="*/ 3563476 h 4336924"/>
              <a:gd name="connsiteX911" fmla="*/ 7113702 w 10345294"/>
              <a:gd name="connsiteY911" fmla="*/ 3561284 h 4336924"/>
              <a:gd name="connsiteX912" fmla="*/ 7114418 w 10345294"/>
              <a:gd name="connsiteY912" fmla="*/ 3548286 h 4336924"/>
              <a:gd name="connsiteX913" fmla="*/ 7114520 w 10345294"/>
              <a:gd name="connsiteY913" fmla="*/ 3547970 h 4336924"/>
              <a:gd name="connsiteX914" fmla="*/ 7114738 w 10345294"/>
              <a:gd name="connsiteY914" fmla="*/ 3542486 h 4336924"/>
              <a:gd name="connsiteX915" fmla="*/ 7124041 w 10345294"/>
              <a:gd name="connsiteY915" fmla="*/ 3535492 h 4336924"/>
              <a:gd name="connsiteX916" fmla="*/ 6672842 w 10345294"/>
              <a:gd name="connsiteY916" fmla="*/ 3535492 h 4336924"/>
              <a:gd name="connsiteX917" fmla="*/ 6663539 w 10345294"/>
              <a:gd name="connsiteY917" fmla="*/ 3576822 h 4336924"/>
              <a:gd name="connsiteX918" fmla="*/ 6672260 w 10345294"/>
              <a:gd name="connsiteY918" fmla="*/ 3553931 h 4336924"/>
              <a:gd name="connsiteX919" fmla="*/ 6672842 w 10345294"/>
              <a:gd name="connsiteY919" fmla="*/ 3535492 h 4336924"/>
              <a:gd name="connsiteX920" fmla="*/ 9126546 w 10345294"/>
              <a:gd name="connsiteY920" fmla="*/ 3523699 h 4336924"/>
              <a:gd name="connsiteX921" fmla="*/ 9118969 w 10345294"/>
              <a:gd name="connsiteY921" fmla="*/ 3524047 h 4336924"/>
              <a:gd name="connsiteX922" fmla="*/ 9155382 w 10345294"/>
              <a:gd name="connsiteY922" fmla="*/ 3524557 h 4336924"/>
              <a:gd name="connsiteX923" fmla="*/ 9158707 w 10345294"/>
              <a:gd name="connsiteY923" fmla="*/ 3524673 h 4336924"/>
              <a:gd name="connsiteX924" fmla="*/ 9164321 w 10345294"/>
              <a:gd name="connsiteY924" fmla="*/ 3524683 h 4336924"/>
              <a:gd name="connsiteX925" fmla="*/ 9155382 w 10345294"/>
              <a:gd name="connsiteY925" fmla="*/ 3524557 h 4336924"/>
              <a:gd name="connsiteX926" fmla="*/ 9142953 w 10345294"/>
              <a:gd name="connsiteY926" fmla="*/ 3524126 h 4336924"/>
              <a:gd name="connsiteX927" fmla="*/ 9126546 w 10345294"/>
              <a:gd name="connsiteY927" fmla="*/ 3523699 h 4336924"/>
              <a:gd name="connsiteX928" fmla="*/ 3046946 w 10345294"/>
              <a:gd name="connsiteY928" fmla="*/ 3512268 h 4336924"/>
              <a:gd name="connsiteX929" fmla="*/ 3046969 w 10345294"/>
              <a:gd name="connsiteY929" fmla="*/ 3524683 h 4336924"/>
              <a:gd name="connsiteX930" fmla="*/ 3041685 w 10345294"/>
              <a:gd name="connsiteY930" fmla="*/ 3519392 h 4336924"/>
              <a:gd name="connsiteX931" fmla="*/ 7090390 w 10345294"/>
              <a:gd name="connsiteY931" fmla="*/ 3511558 h 4336924"/>
              <a:gd name="connsiteX932" fmla="*/ 7089736 w 10345294"/>
              <a:gd name="connsiteY932" fmla="*/ 3525954 h 4336924"/>
              <a:gd name="connsiteX933" fmla="*/ 7090390 w 10345294"/>
              <a:gd name="connsiteY933" fmla="*/ 3511558 h 4336924"/>
              <a:gd name="connsiteX934" fmla="*/ 6490920 w 10345294"/>
              <a:gd name="connsiteY934" fmla="*/ 3501069 h 4336924"/>
              <a:gd name="connsiteX935" fmla="*/ 6490842 w 10345294"/>
              <a:gd name="connsiteY935" fmla="*/ 3501546 h 4336924"/>
              <a:gd name="connsiteX936" fmla="*/ 6490851 w 10345294"/>
              <a:gd name="connsiteY936" fmla="*/ 3501156 h 4336924"/>
              <a:gd name="connsiteX937" fmla="*/ 6498409 w 10345294"/>
              <a:gd name="connsiteY937" fmla="*/ 3491619 h 4336924"/>
              <a:gd name="connsiteX938" fmla="*/ 6490920 w 10345294"/>
              <a:gd name="connsiteY938" fmla="*/ 3501069 h 4336924"/>
              <a:gd name="connsiteX939" fmla="*/ 6491096 w 10345294"/>
              <a:gd name="connsiteY939" fmla="*/ 3499994 h 4336924"/>
              <a:gd name="connsiteX940" fmla="*/ 6490851 w 10345294"/>
              <a:gd name="connsiteY940" fmla="*/ 3501156 h 4336924"/>
              <a:gd name="connsiteX941" fmla="*/ 6490633 w 10345294"/>
              <a:gd name="connsiteY941" fmla="*/ 3502826 h 4336924"/>
              <a:gd name="connsiteX942" fmla="*/ 6490842 w 10345294"/>
              <a:gd name="connsiteY942" fmla="*/ 3501546 h 4336924"/>
              <a:gd name="connsiteX943" fmla="*/ 6490759 w 10345294"/>
              <a:gd name="connsiteY943" fmla="*/ 3505188 h 4336924"/>
              <a:gd name="connsiteX944" fmla="*/ 6489760 w 10345294"/>
              <a:gd name="connsiteY944" fmla="*/ 3506959 h 4336924"/>
              <a:gd name="connsiteX945" fmla="*/ 6490269 w 10345294"/>
              <a:gd name="connsiteY945" fmla="*/ 3526590 h 4336924"/>
              <a:gd name="connsiteX946" fmla="*/ 6490759 w 10345294"/>
              <a:gd name="connsiteY946" fmla="*/ 3505188 h 4336924"/>
              <a:gd name="connsiteX947" fmla="*/ 7022870 w 10345294"/>
              <a:gd name="connsiteY947" fmla="*/ 3490983 h 4336924"/>
              <a:gd name="connsiteX948" fmla="*/ 7022976 w 10345294"/>
              <a:gd name="connsiteY948" fmla="*/ 3492000 h 4336924"/>
              <a:gd name="connsiteX949" fmla="*/ 7022886 w 10345294"/>
              <a:gd name="connsiteY949" fmla="*/ 3493567 h 4336924"/>
              <a:gd name="connsiteX950" fmla="*/ 7022829 w 10345294"/>
              <a:gd name="connsiteY950" fmla="*/ 3493159 h 4336924"/>
              <a:gd name="connsiteX951" fmla="*/ 7023213 w 10345294"/>
              <a:gd name="connsiteY951" fmla="*/ 3486907 h 4336924"/>
              <a:gd name="connsiteX952" fmla="*/ 7023092 w 10345294"/>
              <a:gd name="connsiteY952" fmla="*/ 3489934 h 4336924"/>
              <a:gd name="connsiteX953" fmla="*/ 7022870 w 10345294"/>
              <a:gd name="connsiteY953" fmla="*/ 3490983 h 4336924"/>
              <a:gd name="connsiteX954" fmla="*/ 7023138 w 10345294"/>
              <a:gd name="connsiteY954" fmla="*/ 3487240 h 4336924"/>
              <a:gd name="connsiteX955" fmla="*/ 8318904 w 10345294"/>
              <a:gd name="connsiteY955" fmla="*/ 3475087 h 4336924"/>
              <a:gd name="connsiteX956" fmla="*/ 8470661 w 10345294"/>
              <a:gd name="connsiteY956" fmla="*/ 3530405 h 4336924"/>
              <a:gd name="connsiteX957" fmla="*/ 8318904 w 10345294"/>
              <a:gd name="connsiteY957" fmla="*/ 3475087 h 4336924"/>
              <a:gd name="connsiteX958" fmla="*/ 1751516 w 10345294"/>
              <a:gd name="connsiteY958" fmla="*/ 3470636 h 4336924"/>
              <a:gd name="connsiteX959" fmla="*/ 1739305 w 10345294"/>
              <a:gd name="connsiteY959" fmla="*/ 3492254 h 4336924"/>
              <a:gd name="connsiteX960" fmla="*/ 1751516 w 10345294"/>
              <a:gd name="connsiteY960" fmla="*/ 3470636 h 4336924"/>
              <a:gd name="connsiteX961" fmla="*/ 6950190 w 10345294"/>
              <a:gd name="connsiteY961" fmla="*/ 3468092 h 4336924"/>
              <a:gd name="connsiteX962" fmla="*/ 6936817 w 10345294"/>
              <a:gd name="connsiteY962" fmla="*/ 3472404 h 4336924"/>
              <a:gd name="connsiteX963" fmla="*/ 6936811 w 10345294"/>
              <a:gd name="connsiteY963" fmla="*/ 3472416 h 4336924"/>
              <a:gd name="connsiteX964" fmla="*/ 6936571 w 10345294"/>
              <a:gd name="connsiteY964" fmla="*/ 3472494 h 4336924"/>
              <a:gd name="connsiteX965" fmla="*/ 6936194 w 10345294"/>
              <a:gd name="connsiteY965" fmla="*/ 3473763 h 4336924"/>
              <a:gd name="connsiteX966" fmla="*/ 6932165 w 10345294"/>
              <a:gd name="connsiteY966" fmla="*/ 3482558 h 4336924"/>
              <a:gd name="connsiteX967" fmla="*/ 6932054 w 10345294"/>
              <a:gd name="connsiteY967" fmla="*/ 3487700 h 4336924"/>
              <a:gd name="connsiteX968" fmla="*/ 6931594 w 10345294"/>
              <a:gd name="connsiteY968" fmla="*/ 3489248 h 4336924"/>
              <a:gd name="connsiteX969" fmla="*/ 6931584 w 10345294"/>
              <a:gd name="connsiteY969" fmla="*/ 3509422 h 4336924"/>
              <a:gd name="connsiteX970" fmla="*/ 6932054 w 10345294"/>
              <a:gd name="connsiteY970" fmla="*/ 3487700 h 4336924"/>
              <a:gd name="connsiteX971" fmla="*/ 6936194 w 10345294"/>
              <a:gd name="connsiteY971" fmla="*/ 3473763 h 4336924"/>
              <a:gd name="connsiteX972" fmla="*/ 6936811 w 10345294"/>
              <a:gd name="connsiteY972" fmla="*/ 3472416 h 4336924"/>
              <a:gd name="connsiteX973" fmla="*/ 7037406 w 10345294"/>
              <a:gd name="connsiteY973" fmla="*/ 3465549 h 4336924"/>
              <a:gd name="connsiteX974" fmla="*/ 7026214 w 10345294"/>
              <a:gd name="connsiteY974" fmla="*/ 3473656 h 4336924"/>
              <a:gd name="connsiteX975" fmla="*/ 7023213 w 10345294"/>
              <a:gd name="connsiteY975" fmla="*/ 3486907 h 4336924"/>
              <a:gd name="connsiteX976" fmla="*/ 7023279 w 10345294"/>
              <a:gd name="connsiteY976" fmla="*/ 3485260 h 4336924"/>
              <a:gd name="connsiteX977" fmla="*/ 7023138 w 10345294"/>
              <a:gd name="connsiteY977" fmla="*/ 3487240 h 4336924"/>
              <a:gd name="connsiteX978" fmla="*/ 7022434 w 10345294"/>
              <a:gd name="connsiteY978" fmla="*/ 3490347 h 4336924"/>
              <a:gd name="connsiteX979" fmla="*/ 7022829 w 10345294"/>
              <a:gd name="connsiteY979" fmla="*/ 3493159 h 4336924"/>
              <a:gd name="connsiteX980" fmla="*/ 7022788 w 10345294"/>
              <a:gd name="connsiteY980" fmla="*/ 3495275 h 4336924"/>
              <a:gd name="connsiteX981" fmla="*/ 7022886 w 10345294"/>
              <a:gd name="connsiteY981" fmla="*/ 3493567 h 4336924"/>
              <a:gd name="connsiteX982" fmla="*/ 7023848 w 10345294"/>
              <a:gd name="connsiteY982" fmla="*/ 3500418 h 4336924"/>
              <a:gd name="connsiteX983" fmla="*/ 7024542 w 10345294"/>
              <a:gd name="connsiteY983" fmla="*/ 3507117 h 4336924"/>
              <a:gd name="connsiteX984" fmla="*/ 7024864 w 10345294"/>
              <a:gd name="connsiteY984" fmla="*/ 3507657 h 4336924"/>
              <a:gd name="connsiteX985" fmla="*/ 7024978 w 10345294"/>
              <a:gd name="connsiteY985" fmla="*/ 3508469 h 4336924"/>
              <a:gd name="connsiteX986" fmla="*/ 7032755 w 10345294"/>
              <a:gd name="connsiteY986" fmla="*/ 3520867 h 4336924"/>
              <a:gd name="connsiteX987" fmla="*/ 7024864 w 10345294"/>
              <a:gd name="connsiteY987" fmla="*/ 3507657 h 4336924"/>
              <a:gd name="connsiteX988" fmla="*/ 7023848 w 10345294"/>
              <a:gd name="connsiteY988" fmla="*/ 3500418 h 4336924"/>
              <a:gd name="connsiteX989" fmla="*/ 7022976 w 10345294"/>
              <a:gd name="connsiteY989" fmla="*/ 3492000 h 4336924"/>
              <a:gd name="connsiteX990" fmla="*/ 7023088 w 10345294"/>
              <a:gd name="connsiteY990" fmla="*/ 3490029 h 4336924"/>
              <a:gd name="connsiteX991" fmla="*/ 7023092 w 10345294"/>
              <a:gd name="connsiteY991" fmla="*/ 3489934 h 4336924"/>
              <a:gd name="connsiteX992" fmla="*/ 7026214 w 10345294"/>
              <a:gd name="connsiteY992" fmla="*/ 3475166 h 4336924"/>
              <a:gd name="connsiteX993" fmla="*/ 7037406 w 10345294"/>
              <a:gd name="connsiteY993" fmla="*/ 3465549 h 4336924"/>
              <a:gd name="connsiteX994" fmla="*/ 7867706 w 10345294"/>
              <a:gd name="connsiteY994" fmla="*/ 3464277 h 4336924"/>
              <a:gd name="connsiteX995" fmla="*/ 7867124 w 10345294"/>
              <a:gd name="connsiteY995" fmla="*/ 3489075 h 4336924"/>
              <a:gd name="connsiteX996" fmla="*/ 7867124 w 10345294"/>
              <a:gd name="connsiteY996" fmla="*/ 3489075 h 4336924"/>
              <a:gd name="connsiteX997" fmla="*/ 7888262 w 10345294"/>
              <a:gd name="connsiteY997" fmla="*/ 3487124 h 4336924"/>
              <a:gd name="connsiteX998" fmla="*/ 7898013 w 10345294"/>
              <a:gd name="connsiteY998" fmla="*/ 3488519 h 4336924"/>
              <a:gd name="connsiteX999" fmla="*/ 7956666 w 10345294"/>
              <a:gd name="connsiteY999" fmla="*/ 3480809 h 4336924"/>
              <a:gd name="connsiteX1000" fmla="*/ 7888262 w 10345294"/>
              <a:gd name="connsiteY1000" fmla="*/ 3487124 h 4336924"/>
              <a:gd name="connsiteX1001" fmla="*/ 7869750 w 10345294"/>
              <a:gd name="connsiteY1001" fmla="*/ 3484475 h 4336924"/>
              <a:gd name="connsiteX1002" fmla="*/ 7867706 w 10345294"/>
              <a:gd name="connsiteY1002" fmla="*/ 3464277 h 4336924"/>
              <a:gd name="connsiteX1003" fmla="*/ 5701834 w 10345294"/>
              <a:gd name="connsiteY1003" fmla="*/ 3458555 h 4336924"/>
              <a:gd name="connsiteX1004" fmla="*/ 5681483 w 10345294"/>
              <a:gd name="connsiteY1004" fmla="*/ 3796824 h 4336924"/>
              <a:gd name="connsiteX1005" fmla="*/ 5682064 w 10345294"/>
              <a:gd name="connsiteY1005" fmla="*/ 4037809 h 4336924"/>
              <a:gd name="connsiteX1006" fmla="*/ 5682646 w 10345294"/>
              <a:gd name="connsiteY1006" fmla="*/ 4159255 h 4336924"/>
              <a:gd name="connsiteX1007" fmla="*/ 5667528 w 10345294"/>
              <a:gd name="connsiteY1007" fmla="*/ 4259083 h 4336924"/>
              <a:gd name="connsiteX1008" fmla="*/ 5702996 w 10345294"/>
              <a:gd name="connsiteY1008" fmla="*/ 4227926 h 4336924"/>
              <a:gd name="connsiteX1009" fmla="*/ 5702996 w 10345294"/>
              <a:gd name="connsiteY1009" fmla="*/ 4177695 h 4336924"/>
              <a:gd name="connsiteX1010" fmla="*/ 5703578 w 10345294"/>
              <a:gd name="connsiteY1010" fmla="*/ 4064514 h 4336924"/>
              <a:gd name="connsiteX1011" fmla="*/ 5714625 w 10345294"/>
              <a:gd name="connsiteY1011" fmla="*/ 3847056 h 4336924"/>
              <a:gd name="connsiteX1012" fmla="*/ 5719277 w 10345294"/>
              <a:gd name="connsiteY1012" fmla="*/ 3869310 h 4336924"/>
              <a:gd name="connsiteX1013" fmla="*/ 5706485 w 10345294"/>
              <a:gd name="connsiteY1013" fmla="*/ 3657574 h 4336924"/>
              <a:gd name="connsiteX1014" fmla="*/ 5701834 w 10345294"/>
              <a:gd name="connsiteY1014" fmla="*/ 3458555 h 4336924"/>
              <a:gd name="connsiteX1015" fmla="*/ 7003192 w 10345294"/>
              <a:gd name="connsiteY1015" fmla="*/ 3453726 h 4336924"/>
              <a:gd name="connsiteX1016" fmla="*/ 7003861 w 10345294"/>
              <a:gd name="connsiteY1016" fmla="*/ 3455835 h 4336924"/>
              <a:gd name="connsiteX1017" fmla="*/ 7003843 w 10345294"/>
              <a:gd name="connsiteY1017" fmla="*/ 3458830 h 4336924"/>
              <a:gd name="connsiteX1018" fmla="*/ 7003683 w 10345294"/>
              <a:gd name="connsiteY1018" fmla="*/ 3458555 h 4336924"/>
              <a:gd name="connsiteX1019" fmla="*/ 7003192 w 10345294"/>
              <a:gd name="connsiteY1019" fmla="*/ 3453726 h 4336924"/>
              <a:gd name="connsiteX1020" fmla="*/ 8698028 w 10345294"/>
              <a:gd name="connsiteY1020" fmla="*/ 3437714 h 4336924"/>
              <a:gd name="connsiteX1021" fmla="*/ 8698231 w 10345294"/>
              <a:gd name="connsiteY1021" fmla="*/ 3442858 h 4336924"/>
              <a:gd name="connsiteX1022" fmla="*/ 8698221 w 10345294"/>
              <a:gd name="connsiteY1022" fmla="*/ 3444488 h 4336924"/>
              <a:gd name="connsiteX1023" fmla="*/ 8698027 w 10345294"/>
              <a:gd name="connsiteY1023" fmla="*/ 3437651 h 4336924"/>
              <a:gd name="connsiteX1024" fmla="*/ 8698028 w 10345294"/>
              <a:gd name="connsiteY1024" fmla="*/ 3437714 h 4336924"/>
              <a:gd name="connsiteX1025" fmla="*/ 8698027 w 10345294"/>
              <a:gd name="connsiteY1025" fmla="*/ 3437688 h 4336924"/>
              <a:gd name="connsiteX1026" fmla="*/ 6910070 w 10345294"/>
              <a:gd name="connsiteY1026" fmla="*/ 3431849 h 4336924"/>
              <a:gd name="connsiteX1027" fmla="*/ 6907492 w 10345294"/>
              <a:gd name="connsiteY1027" fmla="*/ 3474947 h 4336924"/>
              <a:gd name="connsiteX1028" fmla="*/ 6905419 w 10345294"/>
              <a:gd name="connsiteY1028" fmla="*/ 3480809 h 4336924"/>
              <a:gd name="connsiteX1029" fmla="*/ 6906000 w 10345294"/>
              <a:gd name="connsiteY1029" fmla="*/ 3499885 h 4336924"/>
              <a:gd name="connsiteX1030" fmla="*/ 6907492 w 10345294"/>
              <a:gd name="connsiteY1030" fmla="*/ 3474947 h 4336924"/>
              <a:gd name="connsiteX1031" fmla="*/ 6908599 w 10345294"/>
              <a:gd name="connsiteY1031" fmla="*/ 3471818 h 4336924"/>
              <a:gd name="connsiteX1032" fmla="*/ 6910070 w 10345294"/>
              <a:gd name="connsiteY1032" fmla="*/ 3431849 h 4336924"/>
              <a:gd name="connsiteX1033" fmla="*/ 5877429 w 10345294"/>
              <a:gd name="connsiteY1033" fmla="*/ 3426127 h 4336924"/>
              <a:gd name="connsiteX1034" fmla="*/ 5875797 w 10345294"/>
              <a:gd name="connsiteY1034" fmla="*/ 3492594 h 4336924"/>
              <a:gd name="connsiteX1035" fmla="*/ 5872677 w 10345294"/>
              <a:gd name="connsiteY1035" fmla="*/ 3526457 h 4336924"/>
              <a:gd name="connsiteX1036" fmla="*/ 5869670 w 10345294"/>
              <a:gd name="connsiteY1036" fmla="*/ 3533386 h 4336924"/>
              <a:gd name="connsiteX1037" fmla="*/ 5857079 w 10345294"/>
              <a:gd name="connsiteY1037" fmla="*/ 3560926 h 4336924"/>
              <a:gd name="connsiteX1038" fmla="*/ 5856497 w 10345294"/>
              <a:gd name="connsiteY1038" fmla="*/ 3611157 h 4336924"/>
              <a:gd name="connsiteX1039" fmla="*/ 5855334 w 10345294"/>
              <a:gd name="connsiteY1039" fmla="*/ 3812720 h 4336924"/>
              <a:gd name="connsiteX1040" fmla="*/ 5857079 w 10345294"/>
              <a:gd name="connsiteY1040" fmla="*/ 4253360 h 4336924"/>
              <a:gd name="connsiteX1041" fmla="*/ 5883825 w 10345294"/>
              <a:gd name="connsiteY1041" fmla="*/ 4112838 h 4336924"/>
              <a:gd name="connsiteX1042" fmla="*/ 5880918 w 10345294"/>
              <a:gd name="connsiteY1042" fmla="*/ 3845148 h 4336924"/>
              <a:gd name="connsiteX1043" fmla="*/ 5878592 w 10345294"/>
              <a:gd name="connsiteY1043" fmla="*/ 3761852 h 4336924"/>
              <a:gd name="connsiteX1044" fmla="*/ 5881499 w 10345294"/>
              <a:gd name="connsiteY1044" fmla="*/ 3667747 h 4336924"/>
              <a:gd name="connsiteX1045" fmla="*/ 5872196 w 10345294"/>
              <a:gd name="connsiteY1045" fmla="*/ 3531677 h 4336924"/>
              <a:gd name="connsiteX1046" fmla="*/ 5872677 w 10345294"/>
              <a:gd name="connsiteY1046" fmla="*/ 3526457 h 4336924"/>
              <a:gd name="connsiteX1047" fmla="*/ 5875103 w 10345294"/>
              <a:gd name="connsiteY1047" fmla="*/ 3520867 h 4336924"/>
              <a:gd name="connsiteX1048" fmla="*/ 5875797 w 10345294"/>
              <a:gd name="connsiteY1048" fmla="*/ 3492594 h 4336924"/>
              <a:gd name="connsiteX1049" fmla="*/ 5876993 w 10345294"/>
              <a:gd name="connsiteY1049" fmla="*/ 3479617 h 4336924"/>
              <a:gd name="connsiteX1050" fmla="*/ 5877429 w 10345294"/>
              <a:gd name="connsiteY1050" fmla="*/ 3426127 h 4336924"/>
              <a:gd name="connsiteX1051" fmla="*/ 5832849 w 10345294"/>
              <a:gd name="connsiteY1051" fmla="*/ 3423643 h 4336924"/>
              <a:gd name="connsiteX1052" fmla="*/ 5834344 w 10345294"/>
              <a:gd name="connsiteY1052" fmla="*/ 3426812 h 4336924"/>
              <a:gd name="connsiteX1053" fmla="*/ 5834402 w 10345294"/>
              <a:gd name="connsiteY1053" fmla="*/ 3427398 h 4336924"/>
              <a:gd name="connsiteX1054" fmla="*/ 5832849 w 10345294"/>
              <a:gd name="connsiteY1054" fmla="*/ 3423643 h 4336924"/>
              <a:gd name="connsiteX1055" fmla="*/ 6493600 w 10345294"/>
              <a:gd name="connsiteY1055" fmla="*/ 3420732 h 4336924"/>
              <a:gd name="connsiteX1056" fmla="*/ 6493176 w 10345294"/>
              <a:gd name="connsiteY1056" fmla="*/ 3423583 h 4336924"/>
              <a:gd name="connsiteX1057" fmla="*/ 6490269 w 10345294"/>
              <a:gd name="connsiteY1057" fmla="*/ 3445838 h 4336924"/>
              <a:gd name="connsiteX1058" fmla="*/ 6493600 w 10345294"/>
              <a:gd name="connsiteY1058" fmla="*/ 3420732 h 4336924"/>
              <a:gd name="connsiteX1059" fmla="*/ 8884648 w 10345294"/>
              <a:gd name="connsiteY1059" fmla="*/ 3419132 h 4336924"/>
              <a:gd name="connsiteX1060" fmla="*/ 8896276 w 10345294"/>
              <a:gd name="connsiteY1060" fmla="*/ 3442659 h 4336924"/>
              <a:gd name="connsiteX1061" fmla="*/ 8884648 w 10345294"/>
              <a:gd name="connsiteY1061" fmla="*/ 3419132 h 4336924"/>
              <a:gd name="connsiteX1062" fmla="*/ 7092643 w 10345294"/>
              <a:gd name="connsiteY1062" fmla="*/ 3415317 h 4336924"/>
              <a:gd name="connsiteX1063" fmla="*/ 7089736 w 10345294"/>
              <a:gd name="connsiteY1063" fmla="*/ 3525954 h 4336924"/>
              <a:gd name="connsiteX1064" fmla="*/ 7092643 w 10345294"/>
              <a:gd name="connsiteY1064" fmla="*/ 3550116 h 4336924"/>
              <a:gd name="connsiteX1065" fmla="*/ 7092643 w 10345294"/>
              <a:gd name="connsiteY1065" fmla="*/ 3415317 h 4336924"/>
              <a:gd name="connsiteX1066" fmla="*/ 7025777 w 10345294"/>
              <a:gd name="connsiteY1066" fmla="*/ 3414046 h 4336924"/>
              <a:gd name="connsiteX1067" fmla="*/ 7028103 w 10345294"/>
              <a:gd name="connsiteY1067" fmla="*/ 3449017 h 4336924"/>
              <a:gd name="connsiteX1068" fmla="*/ 7025777 w 10345294"/>
              <a:gd name="connsiteY1068" fmla="*/ 3414046 h 4336924"/>
              <a:gd name="connsiteX1069" fmla="*/ 6996705 w 10345294"/>
              <a:gd name="connsiteY1069" fmla="*/ 3413410 h 4336924"/>
              <a:gd name="connsiteX1070" fmla="*/ 7003683 w 10345294"/>
              <a:gd name="connsiteY1070" fmla="*/ 3458555 h 4336924"/>
              <a:gd name="connsiteX1071" fmla="*/ 7003683 w 10345294"/>
              <a:gd name="connsiteY1071" fmla="*/ 3485260 h 4336924"/>
              <a:gd name="connsiteX1072" fmla="*/ 7003843 w 10345294"/>
              <a:gd name="connsiteY1072" fmla="*/ 3458830 h 4336924"/>
              <a:gd name="connsiteX1073" fmla="*/ 7004827 w 10345294"/>
              <a:gd name="connsiteY1073" fmla="*/ 3460522 h 4336924"/>
              <a:gd name="connsiteX1074" fmla="*/ 7004119 w 10345294"/>
              <a:gd name="connsiteY1074" fmla="*/ 3456647 h 4336924"/>
              <a:gd name="connsiteX1075" fmla="*/ 7003861 w 10345294"/>
              <a:gd name="connsiteY1075" fmla="*/ 3455835 h 4336924"/>
              <a:gd name="connsiteX1076" fmla="*/ 7003900 w 10345294"/>
              <a:gd name="connsiteY1076" fmla="*/ 3449335 h 4336924"/>
              <a:gd name="connsiteX1077" fmla="*/ 6996705 w 10345294"/>
              <a:gd name="connsiteY1077" fmla="*/ 3413410 h 4336924"/>
              <a:gd name="connsiteX1078" fmla="*/ 9046870 w 10345294"/>
              <a:gd name="connsiteY1078" fmla="*/ 3401965 h 4336924"/>
              <a:gd name="connsiteX1079" fmla="*/ 9059662 w 10345294"/>
              <a:gd name="connsiteY1079" fmla="*/ 3429942 h 4336924"/>
              <a:gd name="connsiteX1080" fmla="*/ 9046870 w 10345294"/>
              <a:gd name="connsiteY1080" fmla="*/ 3401965 h 4336924"/>
              <a:gd name="connsiteX1081" fmla="*/ 6820774 w 10345294"/>
              <a:gd name="connsiteY1081" fmla="*/ 3391404 h 4336924"/>
              <a:gd name="connsiteX1082" fmla="*/ 6821618 w 10345294"/>
              <a:gd name="connsiteY1082" fmla="*/ 3394414 h 4336924"/>
              <a:gd name="connsiteX1083" fmla="*/ 6821896 w 10345294"/>
              <a:gd name="connsiteY1083" fmla="*/ 3397758 h 4336924"/>
              <a:gd name="connsiteX1084" fmla="*/ 6821904 w 10345294"/>
              <a:gd name="connsiteY1084" fmla="*/ 3397996 h 4336924"/>
              <a:gd name="connsiteX1085" fmla="*/ 6820528 w 10345294"/>
              <a:gd name="connsiteY1085" fmla="*/ 3395606 h 4336924"/>
              <a:gd name="connsiteX1086" fmla="*/ 6820774 w 10345294"/>
              <a:gd name="connsiteY1086" fmla="*/ 3391404 h 4336924"/>
              <a:gd name="connsiteX1087" fmla="*/ 3052201 w 10345294"/>
              <a:gd name="connsiteY1087" fmla="*/ 3385433 h 4336924"/>
              <a:gd name="connsiteX1088" fmla="*/ 3047550 w 10345294"/>
              <a:gd name="connsiteY1088" fmla="*/ 3509211 h 4336924"/>
              <a:gd name="connsiteX1089" fmla="*/ 3047405 w 10345294"/>
              <a:gd name="connsiteY1089" fmla="*/ 3511648 h 4336924"/>
              <a:gd name="connsiteX1090" fmla="*/ 3046946 w 10345294"/>
              <a:gd name="connsiteY1090" fmla="*/ 3512268 h 4336924"/>
              <a:gd name="connsiteX1091" fmla="*/ 3046945 w 10345294"/>
              <a:gd name="connsiteY1091" fmla="*/ 3511330 h 4336924"/>
              <a:gd name="connsiteX1092" fmla="*/ 3040182 w 10345294"/>
              <a:gd name="connsiteY1092" fmla="*/ 3517887 h 4336924"/>
              <a:gd name="connsiteX1093" fmla="*/ 3041685 w 10345294"/>
              <a:gd name="connsiteY1093" fmla="*/ 3519392 h 4336924"/>
              <a:gd name="connsiteX1094" fmla="*/ 3038247 w 10345294"/>
              <a:gd name="connsiteY1094" fmla="*/ 3524047 h 4336924"/>
              <a:gd name="connsiteX1095" fmla="*/ 3034631 w 10345294"/>
              <a:gd name="connsiteY1095" fmla="*/ 3524223 h 4336924"/>
              <a:gd name="connsiteX1096" fmla="*/ 2995802 w 10345294"/>
              <a:gd name="connsiteY1096" fmla="*/ 3522775 h 4336924"/>
              <a:gd name="connsiteX1097" fmla="*/ 3017024 w 10345294"/>
              <a:gd name="connsiteY1097" fmla="*/ 3525080 h 4336924"/>
              <a:gd name="connsiteX1098" fmla="*/ 3034631 w 10345294"/>
              <a:gd name="connsiteY1098" fmla="*/ 3524223 h 4336924"/>
              <a:gd name="connsiteX1099" fmla="*/ 3046969 w 10345294"/>
              <a:gd name="connsiteY1099" fmla="*/ 3524683 h 4336924"/>
              <a:gd name="connsiteX1100" fmla="*/ 3047550 w 10345294"/>
              <a:gd name="connsiteY1100" fmla="*/ 3509211 h 4336924"/>
              <a:gd name="connsiteX1101" fmla="*/ 3048713 w 10345294"/>
              <a:gd name="connsiteY1101" fmla="*/ 3489711 h 4336924"/>
              <a:gd name="connsiteX1102" fmla="*/ 3052201 w 10345294"/>
              <a:gd name="connsiteY1102" fmla="*/ 3385433 h 4336924"/>
              <a:gd name="connsiteX1103" fmla="*/ 8018953 w 10345294"/>
              <a:gd name="connsiteY1103" fmla="*/ 3382244 h 4336924"/>
              <a:gd name="connsiteX1104" fmla="*/ 8018299 w 10345294"/>
              <a:gd name="connsiteY1104" fmla="*/ 3387340 h 4336924"/>
              <a:gd name="connsiteX1105" fmla="*/ 8018953 w 10345294"/>
              <a:gd name="connsiteY1105" fmla="*/ 3382244 h 4336924"/>
              <a:gd name="connsiteX1106" fmla="*/ 8696842 w 10345294"/>
              <a:gd name="connsiteY1106" fmla="*/ 3381618 h 4336924"/>
              <a:gd name="connsiteX1107" fmla="*/ 8698027 w 10345294"/>
              <a:gd name="connsiteY1107" fmla="*/ 3437651 h 4336924"/>
              <a:gd name="connsiteX1108" fmla="*/ 8697932 w 10345294"/>
              <a:gd name="connsiteY1108" fmla="*/ 3434313 h 4336924"/>
              <a:gd name="connsiteX1109" fmla="*/ 8696842 w 10345294"/>
              <a:gd name="connsiteY1109" fmla="*/ 3381618 h 4336924"/>
              <a:gd name="connsiteX1110" fmla="*/ 6464104 w 10345294"/>
              <a:gd name="connsiteY1110" fmla="*/ 3376531 h 4336924"/>
              <a:gd name="connsiteX1111" fmla="*/ 6464104 w 10345294"/>
              <a:gd name="connsiteY1111" fmla="*/ 3376531 h 4336924"/>
              <a:gd name="connsiteX1112" fmla="*/ 9316441 w 10345294"/>
              <a:gd name="connsiteY1112" fmla="*/ 3375180 h 4336924"/>
              <a:gd name="connsiteX1113" fmla="*/ 9303867 w 10345294"/>
              <a:gd name="connsiteY1113" fmla="*/ 3379074 h 4336924"/>
              <a:gd name="connsiteX1114" fmla="*/ 9320729 w 10345294"/>
              <a:gd name="connsiteY1114" fmla="*/ 3380346 h 4336924"/>
              <a:gd name="connsiteX1115" fmla="*/ 9316441 w 10345294"/>
              <a:gd name="connsiteY1115" fmla="*/ 3375180 h 4336924"/>
              <a:gd name="connsiteX1116" fmla="*/ 3928435 w 10345294"/>
              <a:gd name="connsiteY1116" fmla="*/ 3367629 h 4336924"/>
              <a:gd name="connsiteX1117" fmla="*/ 3929598 w 10345294"/>
              <a:gd name="connsiteY1117" fmla="*/ 3411502 h 4336924"/>
              <a:gd name="connsiteX1118" fmla="*/ 3924946 w 10345294"/>
              <a:gd name="connsiteY1118" fmla="*/ 3390519 h 4336924"/>
              <a:gd name="connsiteX1119" fmla="*/ 3924946 w 10345294"/>
              <a:gd name="connsiteY1119" fmla="*/ 3390519 h 4336924"/>
              <a:gd name="connsiteX1120" fmla="*/ 3928435 w 10345294"/>
              <a:gd name="connsiteY1120" fmla="*/ 3367629 h 4336924"/>
              <a:gd name="connsiteX1121" fmla="*/ 8695098 w 10345294"/>
              <a:gd name="connsiteY1121" fmla="*/ 3363178 h 4336924"/>
              <a:gd name="connsiteX1122" fmla="*/ 8698027 w 10345294"/>
              <a:gd name="connsiteY1122" fmla="*/ 3437688 h 4336924"/>
              <a:gd name="connsiteX1123" fmla="*/ 8706145 w 10345294"/>
              <a:gd name="connsiteY1123" fmla="*/ 3821622 h 4336924"/>
              <a:gd name="connsiteX1124" fmla="*/ 8704110 w 10345294"/>
              <a:gd name="connsiteY1124" fmla="*/ 3592400 h 4336924"/>
              <a:gd name="connsiteX1125" fmla="*/ 8698231 w 10345294"/>
              <a:gd name="connsiteY1125" fmla="*/ 3442858 h 4336924"/>
              <a:gd name="connsiteX1126" fmla="*/ 8698232 w 10345294"/>
              <a:gd name="connsiteY1126" fmla="*/ 3442689 h 4336924"/>
              <a:gd name="connsiteX1127" fmla="*/ 8696842 w 10345294"/>
              <a:gd name="connsiteY1127" fmla="*/ 3381618 h 4336924"/>
              <a:gd name="connsiteX1128" fmla="*/ 8695098 w 10345294"/>
              <a:gd name="connsiteY1128" fmla="*/ 3363178 h 4336924"/>
              <a:gd name="connsiteX1129" fmla="*/ 6468756 w 10345294"/>
              <a:gd name="connsiteY1129" fmla="*/ 3359999 h 4336924"/>
              <a:gd name="connsiteX1130" fmla="*/ 6464104 w 10345294"/>
              <a:gd name="connsiteY1130" fmla="*/ 3376531 h 4336924"/>
              <a:gd name="connsiteX1131" fmla="*/ 6472244 w 10345294"/>
              <a:gd name="connsiteY1131" fmla="*/ 3404508 h 4336924"/>
              <a:gd name="connsiteX1132" fmla="*/ 6468756 w 10345294"/>
              <a:gd name="connsiteY1132" fmla="*/ 3359999 h 4336924"/>
              <a:gd name="connsiteX1133" fmla="*/ 7002072 w 10345294"/>
              <a:gd name="connsiteY1133" fmla="*/ 3356975 h 4336924"/>
              <a:gd name="connsiteX1134" fmla="*/ 7001357 w 10345294"/>
              <a:gd name="connsiteY1134" fmla="*/ 3391791 h 4336924"/>
              <a:gd name="connsiteX1135" fmla="*/ 7002072 w 10345294"/>
              <a:gd name="connsiteY1135" fmla="*/ 3356975 h 4336924"/>
              <a:gd name="connsiteX1136" fmla="*/ 7947363 w 10345294"/>
              <a:gd name="connsiteY1136" fmla="*/ 3356820 h 4336924"/>
              <a:gd name="connsiteX1137" fmla="*/ 7947363 w 10345294"/>
              <a:gd name="connsiteY1137" fmla="*/ 3356820 h 4336924"/>
              <a:gd name="connsiteX1138" fmla="*/ 8018299 w 10345294"/>
              <a:gd name="connsiteY1138" fmla="*/ 3350461 h 4336924"/>
              <a:gd name="connsiteX1139" fmla="*/ 8017136 w 10345294"/>
              <a:gd name="connsiteY1139" fmla="*/ 3377246 h 4336924"/>
              <a:gd name="connsiteX1140" fmla="*/ 8018299 w 10345294"/>
              <a:gd name="connsiteY1140" fmla="*/ 3377968 h 4336924"/>
              <a:gd name="connsiteX1141" fmla="*/ 8018299 w 10345294"/>
              <a:gd name="connsiteY1141" fmla="*/ 3387340 h 4336924"/>
              <a:gd name="connsiteX1142" fmla="*/ 8033416 w 10345294"/>
              <a:gd name="connsiteY1142" fmla="*/ 3387340 h 4336924"/>
              <a:gd name="connsiteX1143" fmla="*/ 8018299 w 10345294"/>
              <a:gd name="connsiteY1143" fmla="*/ 3377968 h 4336924"/>
              <a:gd name="connsiteX1144" fmla="*/ 7957248 w 10345294"/>
              <a:gd name="connsiteY1144" fmla="*/ 3346646 h 4336924"/>
              <a:gd name="connsiteX1145" fmla="*/ 7947363 w 10345294"/>
              <a:gd name="connsiteY1145" fmla="*/ 3356820 h 4336924"/>
              <a:gd name="connsiteX1146" fmla="*/ 7946897 w 10345294"/>
              <a:gd name="connsiteY1146" fmla="*/ 3365485 h 4336924"/>
              <a:gd name="connsiteX1147" fmla="*/ 7946854 w 10345294"/>
              <a:gd name="connsiteY1147" fmla="*/ 3365563 h 4336924"/>
              <a:gd name="connsiteX1148" fmla="*/ 7945618 w 10345294"/>
              <a:gd name="connsiteY1148" fmla="*/ 3389248 h 4336924"/>
              <a:gd name="connsiteX1149" fmla="*/ 7946897 w 10345294"/>
              <a:gd name="connsiteY1149" fmla="*/ 3365485 h 4336924"/>
              <a:gd name="connsiteX1150" fmla="*/ 6818202 w 10345294"/>
              <a:gd name="connsiteY1150" fmla="*/ 3339652 h 4336924"/>
              <a:gd name="connsiteX1151" fmla="*/ 6820528 w 10345294"/>
              <a:gd name="connsiteY1151" fmla="*/ 3395606 h 4336924"/>
              <a:gd name="connsiteX1152" fmla="*/ 6822854 w 10345294"/>
              <a:gd name="connsiteY1152" fmla="*/ 3426763 h 4336924"/>
              <a:gd name="connsiteX1153" fmla="*/ 6821904 w 10345294"/>
              <a:gd name="connsiteY1153" fmla="*/ 3397996 h 4336924"/>
              <a:gd name="connsiteX1154" fmla="*/ 6821918 w 10345294"/>
              <a:gd name="connsiteY1154" fmla="*/ 3398020 h 4336924"/>
              <a:gd name="connsiteX1155" fmla="*/ 6821896 w 10345294"/>
              <a:gd name="connsiteY1155" fmla="*/ 3397758 h 4336924"/>
              <a:gd name="connsiteX1156" fmla="*/ 6821400 w 10345294"/>
              <a:gd name="connsiteY1156" fmla="*/ 3382730 h 4336924"/>
              <a:gd name="connsiteX1157" fmla="*/ 6818202 w 10345294"/>
              <a:gd name="connsiteY1157" fmla="*/ 3339652 h 4336924"/>
              <a:gd name="connsiteX1158" fmla="*/ 5702996 w 10345294"/>
              <a:gd name="connsiteY1158" fmla="*/ 3325027 h 4336924"/>
              <a:gd name="connsiteX1159" fmla="*/ 5690787 w 10345294"/>
              <a:gd name="connsiteY1159" fmla="*/ 3333135 h 4336924"/>
              <a:gd name="connsiteX1160" fmla="*/ 5689467 w 10345294"/>
              <a:gd name="connsiteY1160" fmla="*/ 3331427 h 4336924"/>
              <a:gd name="connsiteX1161" fmla="*/ 5702996 w 10345294"/>
              <a:gd name="connsiteY1161" fmla="*/ 3325027 h 4336924"/>
              <a:gd name="connsiteX1162" fmla="*/ 5688115 w 10345294"/>
              <a:gd name="connsiteY1162" fmla="*/ 3329677 h 4336924"/>
              <a:gd name="connsiteX1163" fmla="*/ 5689467 w 10345294"/>
              <a:gd name="connsiteY1163" fmla="*/ 3331427 h 4336924"/>
              <a:gd name="connsiteX1164" fmla="*/ 5685544 w 10345294"/>
              <a:gd name="connsiteY1164" fmla="*/ 3333283 h 4336924"/>
              <a:gd name="connsiteX1165" fmla="*/ 5684972 w 10345294"/>
              <a:gd name="connsiteY1165" fmla="*/ 3378438 h 4336924"/>
              <a:gd name="connsiteX1166" fmla="*/ 5702996 w 10345294"/>
              <a:gd name="connsiteY1166" fmla="*/ 3325027 h 4336924"/>
              <a:gd name="connsiteX1167" fmla="*/ 6776702 w 10345294"/>
              <a:gd name="connsiteY1167" fmla="*/ 3314139 h 4336924"/>
              <a:gd name="connsiteX1168" fmla="*/ 6763547 w 10345294"/>
              <a:gd name="connsiteY1168" fmla="*/ 3314218 h 4336924"/>
              <a:gd name="connsiteX1169" fmla="*/ 6788549 w 10345294"/>
              <a:gd name="connsiteY1169" fmla="*/ 3315490 h 4336924"/>
              <a:gd name="connsiteX1170" fmla="*/ 6776702 w 10345294"/>
              <a:gd name="connsiteY1170" fmla="*/ 3314139 h 4336924"/>
              <a:gd name="connsiteX1171" fmla="*/ 1989325 w 10345294"/>
              <a:gd name="connsiteY1171" fmla="*/ 3313582 h 4336924"/>
              <a:gd name="connsiteX1172" fmla="*/ 1957927 w 10345294"/>
              <a:gd name="connsiteY1172" fmla="*/ 3325027 h 4336924"/>
              <a:gd name="connsiteX1173" fmla="*/ 1989325 w 10345294"/>
              <a:gd name="connsiteY1173" fmla="*/ 3313582 h 4336924"/>
              <a:gd name="connsiteX1174" fmla="*/ 6938561 w 10345294"/>
              <a:gd name="connsiteY1174" fmla="*/ 3312946 h 4336924"/>
              <a:gd name="connsiteX1175" fmla="*/ 6933909 w 10345294"/>
              <a:gd name="connsiteY1175" fmla="*/ 3323120 h 4336924"/>
              <a:gd name="connsiteX1176" fmla="*/ 6933909 w 10345294"/>
              <a:gd name="connsiteY1176" fmla="*/ 3323120 h 4336924"/>
              <a:gd name="connsiteX1177" fmla="*/ 6933753 w 10345294"/>
              <a:gd name="connsiteY1177" fmla="*/ 3323896 h 4336924"/>
              <a:gd name="connsiteX1178" fmla="*/ 6929767 w 10345294"/>
              <a:gd name="connsiteY1178" fmla="*/ 3332976 h 4336924"/>
              <a:gd name="connsiteX1179" fmla="*/ 6927514 w 10345294"/>
              <a:gd name="connsiteY1179" fmla="*/ 3354912 h 4336924"/>
              <a:gd name="connsiteX1180" fmla="*/ 6933753 w 10345294"/>
              <a:gd name="connsiteY1180" fmla="*/ 3323896 h 4336924"/>
              <a:gd name="connsiteX1181" fmla="*/ 4474410 w 10345294"/>
              <a:gd name="connsiteY1181" fmla="*/ 3304601 h 4336924"/>
              <a:gd name="connsiteX1182" fmla="*/ 4441848 w 10345294"/>
              <a:gd name="connsiteY1182" fmla="*/ 3326935 h 4336924"/>
              <a:gd name="connsiteX1183" fmla="*/ 4481968 w 10345294"/>
              <a:gd name="connsiteY1183" fmla="*/ 3358091 h 4336924"/>
              <a:gd name="connsiteX1184" fmla="*/ 4503481 w 10345294"/>
              <a:gd name="connsiteY1184" fmla="*/ 3327571 h 4336924"/>
              <a:gd name="connsiteX1185" fmla="*/ 4474410 w 10345294"/>
              <a:gd name="connsiteY1185" fmla="*/ 3304601 h 4336924"/>
              <a:gd name="connsiteX1186" fmla="*/ 1925948 w 10345294"/>
              <a:gd name="connsiteY1186" fmla="*/ 3301501 h 4336924"/>
              <a:gd name="connsiteX1187" fmla="*/ 1920134 w 10345294"/>
              <a:gd name="connsiteY1187" fmla="*/ 3319941 h 4336924"/>
              <a:gd name="connsiteX1188" fmla="*/ 1925948 w 10345294"/>
              <a:gd name="connsiteY1188" fmla="*/ 3301501 h 4336924"/>
              <a:gd name="connsiteX1189" fmla="*/ 3799355 w 10345294"/>
              <a:gd name="connsiteY1189" fmla="*/ 3296414 h 4336924"/>
              <a:gd name="connsiteX1190" fmla="*/ 3799110 w 10345294"/>
              <a:gd name="connsiteY1190" fmla="*/ 3299276 h 4336924"/>
              <a:gd name="connsiteX1191" fmla="*/ 3798995 w 10345294"/>
              <a:gd name="connsiteY1191" fmla="*/ 3298607 h 4336924"/>
              <a:gd name="connsiteX1192" fmla="*/ 7089155 w 10345294"/>
              <a:gd name="connsiteY1192" fmla="*/ 3276703 h 4336924"/>
              <a:gd name="connsiteX1193" fmla="*/ 7091480 w 10345294"/>
              <a:gd name="connsiteY1193" fmla="*/ 3379710 h 4336924"/>
              <a:gd name="connsiteX1194" fmla="*/ 7092062 w 10345294"/>
              <a:gd name="connsiteY1194" fmla="*/ 3305316 h 4336924"/>
              <a:gd name="connsiteX1195" fmla="*/ 7092062 w 10345294"/>
              <a:gd name="connsiteY1195" fmla="*/ 3305316 h 4336924"/>
              <a:gd name="connsiteX1196" fmla="*/ 7089155 w 10345294"/>
              <a:gd name="connsiteY1196" fmla="*/ 3276703 h 4336924"/>
              <a:gd name="connsiteX1197" fmla="*/ 5685553 w 10345294"/>
              <a:gd name="connsiteY1197" fmla="*/ 3276067 h 4336924"/>
              <a:gd name="connsiteX1198" fmla="*/ 5694883 w 10345294"/>
              <a:gd name="connsiteY1198" fmla="*/ 3286929 h 4336924"/>
              <a:gd name="connsiteX1199" fmla="*/ 5704159 w 10345294"/>
              <a:gd name="connsiteY1199" fmla="*/ 3304680 h 4336924"/>
              <a:gd name="connsiteX1200" fmla="*/ 5696819 w 10345294"/>
              <a:gd name="connsiteY1200" fmla="*/ 3289182 h 4336924"/>
              <a:gd name="connsiteX1201" fmla="*/ 5694883 w 10345294"/>
              <a:gd name="connsiteY1201" fmla="*/ 3286929 h 4336924"/>
              <a:gd name="connsiteX1202" fmla="*/ 5694856 w 10345294"/>
              <a:gd name="connsiteY1202" fmla="*/ 3286877 h 4336924"/>
              <a:gd name="connsiteX1203" fmla="*/ 5685553 w 10345294"/>
              <a:gd name="connsiteY1203" fmla="*/ 3276067 h 4336924"/>
              <a:gd name="connsiteX1204" fmla="*/ 3795285 w 10345294"/>
              <a:gd name="connsiteY1204" fmla="*/ 3271617 h 4336924"/>
              <a:gd name="connsiteX1205" fmla="*/ 3800055 w 10345294"/>
              <a:gd name="connsiteY1205" fmla="*/ 3282825 h 4336924"/>
              <a:gd name="connsiteX1206" fmla="*/ 3800107 w 10345294"/>
              <a:gd name="connsiteY1206" fmla="*/ 3283859 h 4336924"/>
              <a:gd name="connsiteX1207" fmla="*/ 3799355 w 10345294"/>
              <a:gd name="connsiteY1207" fmla="*/ 3296414 h 4336924"/>
              <a:gd name="connsiteX1208" fmla="*/ 3798701 w 10345294"/>
              <a:gd name="connsiteY1208" fmla="*/ 3296891 h 4336924"/>
              <a:gd name="connsiteX1209" fmla="*/ 3798995 w 10345294"/>
              <a:gd name="connsiteY1209" fmla="*/ 3298607 h 4336924"/>
              <a:gd name="connsiteX1210" fmla="*/ 3795285 w 10345294"/>
              <a:gd name="connsiteY1210" fmla="*/ 3321212 h 4336924"/>
              <a:gd name="connsiteX1211" fmla="*/ 3800736 w 10345294"/>
              <a:gd name="connsiteY1211" fmla="*/ 3296176 h 4336924"/>
              <a:gd name="connsiteX1212" fmla="*/ 3800107 w 10345294"/>
              <a:gd name="connsiteY1212" fmla="*/ 3283859 h 4336924"/>
              <a:gd name="connsiteX1213" fmla="*/ 3800155 w 10345294"/>
              <a:gd name="connsiteY1213" fmla="*/ 3283062 h 4336924"/>
              <a:gd name="connsiteX1214" fmla="*/ 3800055 w 10345294"/>
              <a:gd name="connsiteY1214" fmla="*/ 3282825 h 4336924"/>
              <a:gd name="connsiteX1215" fmla="*/ 3799946 w 10345294"/>
              <a:gd name="connsiteY1215" fmla="*/ 3280707 h 4336924"/>
              <a:gd name="connsiteX1216" fmla="*/ 3795285 w 10345294"/>
              <a:gd name="connsiteY1216" fmla="*/ 3271617 h 4336924"/>
              <a:gd name="connsiteX1217" fmla="*/ 5833821 w 10345294"/>
              <a:gd name="connsiteY1217" fmla="*/ 3248090 h 4336924"/>
              <a:gd name="connsiteX1218" fmla="*/ 5814633 w 10345294"/>
              <a:gd name="connsiteY1218" fmla="*/ 3481445 h 4336924"/>
              <a:gd name="connsiteX1219" fmla="*/ 5813470 w 10345294"/>
              <a:gd name="connsiteY1219" fmla="*/ 3735783 h 4336924"/>
              <a:gd name="connsiteX1220" fmla="*/ 5793701 w 10345294"/>
              <a:gd name="connsiteY1220" fmla="*/ 3693181 h 4336924"/>
              <a:gd name="connsiteX1221" fmla="*/ 5793701 w 10345294"/>
              <a:gd name="connsiteY1221" fmla="*/ 3656302 h 4336924"/>
              <a:gd name="connsiteX1222" fmla="*/ 5793701 w 10345294"/>
              <a:gd name="connsiteY1222" fmla="*/ 3634684 h 4336924"/>
              <a:gd name="connsiteX1223" fmla="*/ 5775095 w 10345294"/>
              <a:gd name="connsiteY1223" fmla="*/ 3476358 h 4336924"/>
              <a:gd name="connsiteX1224" fmla="*/ 5769281 w 10345294"/>
              <a:gd name="connsiteY1224" fmla="*/ 4171972 h 4336924"/>
              <a:gd name="connsiteX1225" fmla="*/ 5772769 w 10345294"/>
              <a:gd name="connsiteY1225" fmla="*/ 4253360 h 4336924"/>
              <a:gd name="connsiteX1226" fmla="*/ 5794864 w 10345294"/>
              <a:gd name="connsiteY1226" fmla="*/ 4227926 h 4336924"/>
              <a:gd name="connsiteX1227" fmla="*/ 5794864 w 10345294"/>
              <a:gd name="connsiteY1227" fmla="*/ 4126827 h 4336924"/>
              <a:gd name="connsiteX1228" fmla="*/ 5793701 w 10345294"/>
              <a:gd name="connsiteY1228" fmla="*/ 3733875 h 4336924"/>
              <a:gd name="connsiteX1229" fmla="*/ 5813470 w 10345294"/>
              <a:gd name="connsiteY1229" fmla="*/ 3788558 h 4336924"/>
              <a:gd name="connsiteX1230" fmla="*/ 5814052 w 10345294"/>
              <a:gd name="connsiteY1230" fmla="*/ 3866767 h 4336924"/>
              <a:gd name="connsiteX1231" fmla="*/ 5815215 w 10345294"/>
              <a:gd name="connsiteY1231" fmla="*/ 3997751 h 4336924"/>
              <a:gd name="connsiteX1232" fmla="*/ 5815796 w 10345294"/>
              <a:gd name="connsiteY1232" fmla="*/ 4075959 h 4336924"/>
              <a:gd name="connsiteX1233" fmla="*/ 5834984 w 10345294"/>
              <a:gd name="connsiteY1233" fmla="*/ 4036537 h 4336924"/>
              <a:gd name="connsiteX1234" fmla="*/ 5837310 w 10345294"/>
              <a:gd name="connsiteY1234" fmla="*/ 3903010 h 4336924"/>
              <a:gd name="connsiteX1235" fmla="*/ 5835565 w 10345294"/>
              <a:gd name="connsiteY1235" fmla="*/ 3655666 h 4336924"/>
              <a:gd name="connsiteX1236" fmla="*/ 5836147 w 10345294"/>
              <a:gd name="connsiteY1236" fmla="*/ 3518324 h 4336924"/>
              <a:gd name="connsiteX1237" fmla="*/ 5834402 w 10345294"/>
              <a:gd name="connsiteY1237" fmla="*/ 3427398 h 4336924"/>
              <a:gd name="connsiteX1238" fmla="*/ 5834620 w 10345294"/>
              <a:gd name="connsiteY1238" fmla="*/ 3427398 h 4336924"/>
              <a:gd name="connsiteX1239" fmla="*/ 5834344 w 10345294"/>
              <a:gd name="connsiteY1239" fmla="*/ 3426812 h 4336924"/>
              <a:gd name="connsiteX1240" fmla="*/ 5832658 w 10345294"/>
              <a:gd name="connsiteY1240" fmla="*/ 3409913 h 4336924"/>
              <a:gd name="connsiteX1241" fmla="*/ 5846613 w 10345294"/>
              <a:gd name="connsiteY1241" fmla="*/ 3401965 h 4336924"/>
              <a:gd name="connsiteX1242" fmla="*/ 5833821 w 10345294"/>
              <a:gd name="connsiteY1242" fmla="*/ 3248090 h 4336924"/>
              <a:gd name="connsiteX1243" fmla="*/ 7352421 w 10345294"/>
              <a:gd name="connsiteY1243" fmla="*/ 3246529 h 4336924"/>
              <a:gd name="connsiteX1244" fmla="*/ 7352818 w 10345294"/>
              <a:gd name="connsiteY1244" fmla="*/ 3250143 h 4336924"/>
              <a:gd name="connsiteX1245" fmla="*/ 7351208 w 10345294"/>
              <a:gd name="connsiteY1245" fmla="*/ 3251551 h 4336924"/>
              <a:gd name="connsiteX1246" fmla="*/ 7351384 w 10345294"/>
              <a:gd name="connsiteY1246" fmla="*/ 3246819 h 4336924"/>
              <a:gd name="connsiteX1247" fmla="*/ 8899740 w 10345294"/>
              <a:gd name="connsiteY1247" fmla="*/ 3235796 h 4336924"/>
              <a:gd name="connsiteX1248" fmla="*/ 8899329 w 10345294"/>
              <a:gd name="connsiteY1248" fmla="*/ 3236566 h 4336924"/>
              <a:gd name="connsiteX1249" fmla="*/ 8896276 w 10345294"/>
              <a:gd name="connsiteY1249" fmla="*/ 3239188 h 4336924"/>
              <a:gd name="connsiteX1250" fmla="*/ 8909559 w 10345294"/>
              <a:gd name="connsiteY1250" fmla="*/ 3226511 h 4336924"/>
              <a:gd name="connsiteX1251" fmla="*/ 8907570 w 10345294"/>
              <a:gd name="connsiteY1251" fmla="*/ 3228351 h 4336924"/>
              <a:gd name="connsiteX1252" fmla="*/ 8907396 w 10345294"/>
              <a:gd name="connsiteY1252" fmla="*/ 3228300 h 4336924"/>
              <a:gd name="connsiteX1253" fmla="*/ 8903502 w 10345294"/>
              <a:gd name="connsiteY1253" fmla="*/ 3232112 h 4336924"/>
              <a:gd name="connsiteX1254" fmla="*/ 8900492 w 10345294"/>
              <a:gd name="connsiteY1254" fmla="*/ 3234896 h 4336924"/>
              <a:gd name="connsiteX1255" fmla="*/ 8900260 w 10345294"/>
              <a:gd name="connsiteY1255" fmla="*/ 3235287 h 4336924"/>
              <a:gd name="connsiteX1256" fmla="*/ 8899740 w 10345294"/>
              <a:gd name="connsiteY1256" fmla="*/ 3235796 h 4336924"/>
              <a:gd name="connsiteX1257" fmla="*/ 8900364 w 10345294"/>
              <a:gd name="connsiteY1257" fmla="*/ 3234628 h 4336924"/>
              <a:gd name="connsiteX1258" fmla="*/ 8896276 w 10345294"/>
              <a:gd name="connsiteY1258" fmla="*/ 3239188 h 4336924"/>
              <a:gd name="connsiteX1259" fmla="*/ 8888136 w 10345294"/>
              <a:gd name="connsiteY1259" fmla="*/ 3251905 h 4336924"/>
              <a:gd name="connsiteX1260" fmla="*/ 8893387 w 10345294"/>
              <a:gd name="connsiteY1260" fmla="*/ 3246858 h 4336924"/>
              <a:gd name="connsiteX1261" fmla="*/ 8900260 w 10345294"/>
              <a:gd name="connsiteY1261" fmla="*/ 3235287 h 4336924"/>
              <a:gd name="connsiteX1262" fmla="*/ 8903502 w 10345294"/>
              <a:gd name="connsiteY1262" fmla="*/ 3232112 h 4336924"/>
              <a:gd name="connsiteX1263" fmla="*/ 8907570 w 10345294"/>
              <a:gd name="connsiteY1263" fmla="*/ 3228351 h 4336924"/>
              <a:gd name="connsiteX1264" fmla="*/ 8920697 w 10345294"/>
              <a:gd name="connsiteY1264" fmla="*/ 3232194 h 4336924"/>
              <a:gd name="connsiteX1265" fmla="*/ 8909559 w 10345294"/>
              <a:gd name="connsiteY1265" fmla="*/ 3226511 h 4336924"/>
              <a:gd name="connsiteX1266" fmla="*/ 7843284 w 10345294"/>
              <a:gd name="connsiteY1266" fmla="*/ 3194679 h 4336924"/>
              <a:gd name="connsiteX1267" fmla="*/ 7868287 w 10345294"/>
              <a:gd name="connsiteY1267" fmla="*/ 3212483 h 4336924"/>
              <a:gd name="connsiteX1268" fmla="*/ 7843284 w 10345294"/>
              <a:gd name="connsiteY1268" fmla="*/ 3194679 h 4336924"/>
              <a:gd name="connsiteX1269" fmla="*/ 5833821 w 10345294"/>
              <a:gd name="connsiteY1269" fmla="*/ 3181327 h 4336924"/>
              <a:gd name="connsiteX1270" fmla="*/ 5834077 w 10345294"/>
              <a:gd name="connsiteY1270" fmla="*/ 3186271 h 4336924"/>
              <a:gd name="connsiteX1271" fmla="*/ 5832513 w 10345294"/>
              <a:gd name="connsiteY1271" fmla="*/ 3186096 h 4336924"/>
              <a:gd name="connsiteX1272" fmla="*/ 5833821 w 10345294"/>
              <a:gd name="connsiteY1272" fmla="*/ 3181327 h 4336924"/>
              <a:gd name="connsiteX1273" fmla="*/ 5833821 w 10345294"/>
              <a:gd name="connsiteY1273" fmla="*/ 3181327 h 4336924"/>
              <a:gd name="connsiteX1274" fmla="*/ 5835565 w 10345294"/>
              <a:gd name="connsiteY1274" fmla="*/ 3215026 h 4336924"/>
              <a:gd name="connsiteX1275" fmla="*/ 5834077 w 10345294"/>
              <a:gd name="connsiteY1275" fmla="*/ 3186271 h 4336924"/>
              <a:gd name="connsiteX1276" fmla="*/ 5834638 w 10345294"/>
              <a:gd name="connsiteY1276" fmla="*/ 3186334 h 4336924"/>
              <a:gd name="connsiteX1277" fmla="*/ 5833821 w 10345294"/>
              <a:gd name="connsiteY1277" fmla="*/ 3181327 h 4336924"/>
              <a:gd name="connsiteX1278" fmla="*/ 5687460 w 10345294"/>
              <a:gd name="connsiteY1278" fmla="*/ 3176855 h 4336924"/>
              <a:gd name="connsiteX1279" fmla="*/ 5688340 w 10345294"/>
              <a:gd name="connsiteY1279" fmla="*/ 3179325 h 4336924"/>
              <a:gd name="connsiteX1280" fmla="*/ 5683227 w 10345294"/>
              <a:gd name="connsiteY1280" fmla="*/ 3176876 h 4336924"/>
              <a:gd name="connsiteX1281" fmla="*/ 7250214 w 10345294"/>
              <a:gd name="connsiteY1281" fmla="*/ 3162887 h 4336924"/>
              <a:gd name="connsiteX1282" fmla="*/ 7265913 w 10345294"/>
              <a:gd name="connsiteY1282" fmla="*/ 3180691 h 4336924"/>
              <a:gd name="connsiteX1283" fmla="*/ 7265331 w 10345294"/>
              <a:gd name="connsiteY1283" fmla="*/ 3167974 h 4336924"/>
              <a:gd name="connsiteX1284" fmla="*/ 7250214 w 10345294"/>
              <a:gd name="connsiteY1284" fmla="*/ 3162887 h 4336924"/>
              <a:gd name="connsiteX1285" fmla="*/ 1820707 w 10345294"/>
              <a:gd name="connsiteY1285" fmla="*/ 3155893 h 4336924"/>
              <a:gd name="connsiteX1286" fmla="*/ 1935251 w 10345294"/>
              <a:gd name="connsiteY1286" fmla="*/ 3158436 h 4336924"/>
              <a:gd name="connsiteX1287" fmla="*/ 1935251 w 10345294"/>
              <a:gd name="connsiteY1287" fmla="*/ 3158436 h 4336924"/>
              <a:gd name="connsiteX1288" fmla="*/ 1820707 w 10345294"/>
              <a:gd name="connsiteY1288" fmla="*/ 3155893 h 4336924"/>
              <a:gd name="connsiteX1289" fmla="*/ 6997287 w 10345294"/>
              <a:gd name="connsiteY1289" fmla="*/ 3144448 h 4336924"/>
              <a:gd name="connsiteX1290" fmla="*/ 7001357 w 10345294"/>
              <a:gd name="connsiteY1290" fmla="*/ 3391791 h 4336924"/>
              <a:gd name="connsiteX1291" fmla="*/ 7004264 w 10345294"/>
              <a:gd name="connsiteY1291" fmla="*/ 3406416 h 4336924"/>
              <a:gd name="connsiteX1292" fmla="*/ 6999612 w 10345294"/>
              <a:gd name="connsiteY1292" fmla="*/ 3280518 h 4336924"/>
              <a:gd name="connsiteX1293" fmla="*/ 6997287 w 10345294"/>
              <a:gd name="connsiteY1293" fmla="*/ 3144448 h 4336924"/>
              <a:gd name="connsiteX1294" fmla="*/ 1436028 w 10345294"/>
              <a:gd name="connsiteY1294" fmla="*/ 3134731 h 4336924"/>
              <a:gd name="connsiteX1295" fmla="*/ 1440444 w 10345294"/>
              <a:gd name="connsiteY1295" fmla="*/ 3140633 h 4336924"/>
              <a:gd name="connsiteX1296" fmla="*/ 1436028 w 10345294"/>
              <a:gd name="connsiteY1296" fmla="*/ 3134731 h 4336924"/>
              <a:gd name="connsiteX1297" fmla="*/ 5698926 w 10345294"/>
              <a:gd name="connsiteY1297" fmla="*/ 3126644 h 4336924"/>
              <a:gd name="connsiteX1298" fmla="*/ 5684099 w 10345294"/>
              <a:gd name="connsiteY1298" fmla="*/ 3167418 h 4336924"/>
              <a:gd name="connsiteX1299" fmla="*/ 5686921 w 10345294"/>
              <a:gd name="connsiteY1299" fmla="*/ 3175338 h 4336924"/>
              <a:gd name="connsiteX1300" fmla="*/ 5683227 w 10345294"/>
              <a:gd name="connsiteY1300" fmla="*/ 3176876 h 4336924"/>
              <a:gd name="connsiteX1301" fmla="*/ 5698926 w 10345294"/>
              <a:gd name="connsiteY1301" fmla="*/ 3214391 h 4336924"/>
              <a:gd name="connsiteX1302" fmla="*/ 5693367 w 10345294"/>
              <a:gd name="connsiteY1302" fmla="*/ 3193438 h 4336924"/>
              <a:gd name="connsiteX1303" fmla="*/ 5688340 w 10345294"/>
              <a:gd name="connsiteY1303" fmla="*/ 3179325 h 4336924"/>
              <a:gd name="connsiteX1304" fmla="*/ 5693121 w 10345294"/>
              <a:gd name="connsiteY1304" fmla="*/ 3181615 h 4336924"/>
              <a:gd name="connsiteX1305" fmla="*/ 5701134 w 10345294"/>
              <a:gd name="connsiteY1305" fmla="*/ 3176787 h 4336924"/>
              <a:gd name="connsiteX1306" fmla="*/ 5687460 w 10345294"/>
              <a:gd name="connsiteY1306" fmla="*/ 3176855 h 4336924"/>
              <a:gd name="connsiteX1307" fmla="*/ 5686921 w 10345294"/>
              <a:gd name="connsiteY1307" fmla="*/ 3175338 h 4336924"/>
              <a:gd name="connsiteX1308" fmla="*/ 5701216 w 10345294"/>
              <a:gd name="connsiteY1308" fmla="*/ 3169385 h 4336924"/>
              <a:gd name="connsiteX1309" fmla="*/ 5698926 w 10345294"/>
              <a:gd name="connsiteY1309" fmla="*/ 3126644 h 4336924"/>
              <a:gd name="connsiteX1310" fmla="*/ 7801058 w 10345294"/>
              <a:gd name="connsiteY1310" fmla="*/ 3122988 h 4336924"/>
              <a:gd name="connsiteX1311" fmla="*/ 7754906 w 10345294"/>
              <a:gd name="connsiteY1311" fmla="*/ 3124101 h 4336924"/>
              <a:gd name="connsiteX1312" fmla="*/ 7801108 w 10345294"/>
              <a:gd name="connsiteY1312" fmla="*/ 3122992 h 4336924"/>
              <a:gd name="connsiteX1313" fmla="*/ 7846774 w 10345294"/>
              <a:gd name="connsiteY1313" fmla="*/ 3126644 h 4336924"/>
              <a:gd name="connsiteX1314" fmla="*/ 7801276 w 10345294"/>
              <a:gd name="connsiteY1314" fmla="*/ 3122988 h 4336924"/>
              <a:gd name="connsiteX1315" fmla="*/ 7801108 w 10345294"/>
              <a:gd name="connsiteY1315" fmla="*/ 3122992 h 4336924"/>
              <a:gd name="connsiteX1316" fmla="*/ 7183348 w 10345294"/>
              <a:gd name="connsiteY1316" fmla="*/ 3110748 h 4336924"/>
              <a:gd name="connsiteX1317" fmla="*/ 7190596 w 10345294"/>
              <a:gd name="connsiteY1317" fmla="*/ 3199681 h 4336924"/>
              <a:gd name="connsiteX1318" fmla="*/ 7189163 w 10345294"/>
              <a:gd name="connsiteY1318" fmla="*/ 3287513 h 4336924"/>
              <a:gd name="connsiteX1319" fmla="*/ 7188263 w 10345294"/>
              <a:gd name="connsiteY1319" fmla="*/ 3419669 h 4336924"/>
              <a:gd name="connsiteX1320" fmla="*/ 7194635 w 10345294"/>
              <a:gd name="connsiteY1320" fmla="*/ 3442897 h 4336924"/>
              <a:gd name="connsiteX1321" fmla="*/ 7195268 w 10345294"/>
              <a:gd name="connsiteY1321" fmla="*/ 3445500 h 4336924"/>
              <a:gd name="connsiteX1322" fmla="*/ 7195388 w 10345294"/>
              <a:gd name="connsiteY1322" fmla="*/ 3445642 h 4336924"/>
              <a:gd name="connsiteX1323" fmla="*/ 7197884 w 10345294"/>
              <a:gd name="connsiteY1323" fmla="*/ 3454740 h 4336924"/>
              <a:gd name="connsiteX1324" fmla="*/ 7213583 w 10345294"/>
              <a:gd name="connsiteY1324" fmla="*/ 3464277 h 4336924"/>
              <a:gd name="connsiteX1325" fmla="*/ 7199628 w 10345294"/>
              <a:gd name="connsiteY1325" fmla="*/ 3450607 h 4336924"/>
              <a:gd name="connsiteX1326" fmla="*/ 7195388 w 10345294"/>
              <a:gd name="connsiteY1326" fmla="*/ 3445642 h 4336924"/>
              <a:gd name="connsiteX1327" fmla="*/ 7194635 w 10345294"/>
              <a:gd name="connsiteY1327" fmla="*/ 3442897 h 4336924"/>
              <a:gd name="connsiteX1328" fmla="*/ 7193169 w 10345294"/>
              <a:gd name="connsiteY1328" fmla="*/ 3436859 h 4336924"/>
              <a:gd name="connsiteX1329" fmla="*/ 7190907 w 10345294"/>
              <a:gd name="connsiteY1329" fmla="*/ 3421676 h 4336924"/>
              <a:gd name="connsiteX1330" fmla="*/ 7189744 w 10345294"/>
              <a:gd name="connsiteY1330" fmla="*/ 3314218 h 4336924"/>
              <a:gd name="connsiteX1331" fmla="*/ 7191561 w 10345294"/>
              <a:gd name="connsiteY1331" fmla="*/ 3211529 h 4336924"/>
              <a:gd name="connsiteX1332" fmla="*/ 7190596 w 10345294"/>
              <a:gd name="connsiteY1332" fmla="*/ 3199681 h 4336924"/>
              <a:gd name="connsiteX1333" fmla="*/ 7190616 w 10345294"/>
              <a:gd name="connsiteY1333" fmla="*/ 3198415 h 4336924"/>
              <a:gd name="connsiteX1334" fmla="*/ 7183348 w 10345294"/>
              <a:gd name="connsiteY1334" fmla="*/ 3110748 h 4336924"/>
              <a:gd name="connsiteX1335" fmla="*/ 3363155 w 10345294"/>
              <a:gd name="connsiteY1335" fmla="*/ 3103376 h 4336924"/>
              <a:gd name="connsiteX1336" fmla="*/ 3360947 w 10345294"/>
              <a:gd name="connsiteY1336" fmla="*/ 3108205 h 4336924"/>
              <a:gd name="connsiteX1337" fmla="*/ 3363155 w 10345294"/>
              <a:gd name="connsiteY1337" fmla="*/ 3103376 h 4336924"/>
              <a:gd name="connsiteX1338" fmla="*/ 1516613 w 10345294"/>
              <a:gd name="connsiteY1338" fmla="*/ 3094216 h 4336924"/>
              <a:gd name="connsiteX1339" fmla="*/ 1503821 w 10345294"/>
              <a:gd name="connsiteY1339" fmla="*/ 3112655 h 4336924"/>
              <a:gd name="connsiteX1340" fmla="*/ 1516613 w 10345294"/>
              <a:gd name="connsiteY1340" fmla="*/ 3094216 h 4336924"/>
              <a:gd name="connsiteX1341" fmla="*/ 5915223 w 10345294"/>
              <a:gd name="connsiteY1341" fmla="*/ 3093580 h 4336924"/>
              <a:gd name="connsiteX1342" fmla="*/ 5906501 w 10345294"/>
              <a:gd name="connsiteY1342" fmla="*/ 3193408 h 4336924"/>
              <a:gd name="connsiteX1343" fmla="*/ 5895454 w 10345294"/>
              <a:gd name="connsiteY1343" fmla="*/ 3301501 h 4336924"/>
              <a:gd name="connsiteX1344" fmla="*/ 5898942 w 10345294"/>
              <a:gd name="connsiteY1344" fmla="*/ 3516417 h 4336924"/>
              <a:gd name="connsiteX1345" fmla="*/ 5899524 w 10345294"/>
              <a:gd name="connsiteY1345" fmla="*/ 3887750 h 4336924"/>
              <a:gd name="connsiteX1346" fmla="*/ 5923944 w 10345294"/>
              <a:gd name="connsiteY1346" fmla="*/ 3828616 h 4336924"/>
              <a:gd name="connsiteX1347" fmla="*/ 5925107 w 10345294"/>
              <a:gd name="connsiteY1347" fmla="*/ 3744685 h 4336924"/>
              <a:gd name="connsiteX1348" fmla="*/ 5927433 w 10345294"/>
              <a:gd name="connsiteY1348" fmla="*/ 3677921 h 4336924"/>
              <a:gd name="connsiteX1349" fmla="*/ 5925689 w 10345294"/>
              <a:gd name="connsiteY1349" fmla="*/ 3612429 h 4336924"/>
              <a:gd name="connsiteX1350" fmla="*/ 5914641 w 10345294"/>
              <a:gd name="connsiteY1350" fmla="*/ 3466185 h 4336924"/>
              <a:gd name="connsiteX1351" fmla="*/ 5915223 w 10345294"/>
              <a:gd name="connsiteY1351" fmla="*/ 3093580 h 4336924"/>
              <a:gd name="connsiteX1352" fmla="*/ 2000289 w 10345294"/>
              <a:gd name="connsiteY1352" fmla="*/ 3092119 h 4336924"/>
              <a:gd name="connsiteX1353" fmla="*/ 1998347 w 10345294"/>
              <a:gd name="connsiteY1353" fmla="*/ 3094405 h 4336924"/>
              <a:gd name="connsiteX1354" fmla="*/ 1996303 w 10345294"/>
              <a:gd name="connsiteY1354" fmla="*/ 3094852 h 4336924"/>
              <a:gd name="connsiteX1355" fmla="*/ 2000631 w 10345294"/>
              <a:gd name="connsiteY1355" fmla="*/ 3091716 h 4336924"/>
              <a:gd name="connsiteX1356" fmla="*/ 2000565 w 10345294"/>
              <a:gd name="connsiteY1356" fmla="*/ 3091930 h 4336924"/>
              <a:gd name="connsiteX1357" fmla="*/ 2000289 w 10345294"/>
              <a:gd name="connsiteY1357" fmla="*/ 3092119 h 4336924"/>
              <a:gd name="connsiteX1358" fmla="*/ 1470098 w 10345294"/>
              <a:gd name="connsiteY1358" fmla="*/ 3091673 h 4336924"/>
              <a:gd name="connsiteX1359" fmla="*/ 1468353 w 10345294"/>
              <a:gd name="connsiteY1359" fmla="*/ 3116471 h 4336924"/>
              <a:gd name="connsiteX1360" fmla="*/ 1470098 w 10345294"/>
              <a:gd name="connsiteY1360" fmla="*/ 3091673 h 4336924"/>
              <a:gd name="connsiteX1361" fmla="*/ 2003308 w 10345294"/>
              <a:gd name="connsiteY1361" fmla="*/ 3087967 h 4336924"/>
              <a:gd name="connsiteX1362" fmla="*/ 2002626 w 10345294"/>
              <a:gd name="connsiteY1362" fmla="*/ 3089368 h 4336924"/>
              <a:gd name="connsiteX1363" fmla="*/ 2000631 w 10345294"/>
              <a:gd name="connsiteY1363" fmla="*/ 3091716 h 4336924"/>
              <a:gd name="connsiteX1364" fmla="*/ 2001266 w 10345294"/>
              <a:gd name="connsiteY1364" fmla="*/ 3089663 h 4336924"/>
              <a:gd name="connsiteX1365" fmla="*/ 2001900 w 10345294"/>
              <a:gd name="connsiteY1365" fmla="*/ 3089000 h 4336924"/>
              <a:gd name="connsiteX1366" fmla="*/ 3365599 w 10345294"/>
              <a:gd name="connsiteY1366" fmla="*/ 3086586 h 4336924"/>
              <a:gd name="connsiteX1367" fmla="*/ 3360947 w 10345294"/>
              <a:gd name="connsiteY1367" fmla="*/ 3108205 h 4336924"/>
              <a:gd name="connsiteX1368" fmla="*/ 3365599 w 10345294"/>
              <a:gd name="connsiteY1368" fmla="*/ 3086586 h 4336924"/>
              <a:gd name="connsiteX1369" fmla="*/ 1810241 w 10345294"/>
              <a:gd name="connsiteY1369" fmla="*/ 3085950 h 4336924"/>
              <a:gd name="connsiteX1370" fmla="*/ 1799775 w 10345294"/>
              <a:gd name="connsiteY1370" fmla="*/ 3105661 h 4336924"/>
              <a:gd name="connsiteX1371" fmla="*/ 1799775 w 10345294"/>
              <a:gd name="connsiteY1371" fmla="*/ 3105661 h 4336924"/>
              <a:gd name="connsiteX1372" fmla="*/ 1810241 w 10345294"/>
              <a:gd name="connsiteY1372" fmla="*/ 3085950 h 4336924"/>
              <a:gd name="connsiteX1373" fmla="*/ 5476815 w 10345294"/>
              <a:gd name="connsiteY1373" fmla="*/ 3061152 h 4336924"/>
              <a:gd name="connsiteX1374" fmla="*/ 5476815 w 10345294"/>
              <a:gd name="connsiteY1374" fmla="*/ 3061152 h 4336924"/>
              <a:gd name="connsiteX1375" fmla="*/ 2062587 w 10345294"/>
              <a:gd name="connsiteY1375" fmla="*/ 3061152 h 4336924"/>
              <a:gd name="connsiteX1376" fmla="*/ 2019924 w 10345294"/>
              <a:gd name="connsiteY1376" fmla="*/ 3075777 h 4336924"/>
              <a:gd name="connsiteX1377" fmla="*/ 2003308 w 10345294"/>
              <a:gd name="connsiteY1377" fmla="*/ 3087967 h 4336924"/>
              <a:gd name="connsiteX1378" fmla="*/ 2003743 w 10345294"/>
              <a:gd name="connsiteY1378" fmla="*/ 3087073 h 4336924"/>
              <a:gd name="connsiteX1379" fmla="*/ 2001900 w 10345294"/>
              <a:gd name="connsiteY1379" fmla="*/ 3089000 h 4336924"/>
              <a:gd name="connsiteX1380" fmla="*/ 2001345 w 10345294"/>
              <a:gd name="connsiteY1380" fmla="*/ 3089408 h 4336924"/>
              <a:gd name="connsiteX1381" fmla="*/ 2001266 w 10345294"/>
              <a:gd name="connsiteY1381" fmla="*/ 3089663 h 4336924"/>
              <a:gd name="connsiteX1382" fmla="*/ 1996303 w 10345294"/>
              <a:gd name="connsiteY1382" fmla="*/ 3094852 h 4336924"/>
              <a:gd name="connsiteX1383" fmla="*/ 1995140 w 10345294"/>
              <a:gd name="connsiteY1383" fmla="*/ 3109476 h 4336924"/>
              <a:gd name="connsiteX1384" fmla="*/ 2000565 w 10345294"/>
              <a:gd name="connsiteY1384" fmla="*/ 3091930 h 4336924"/>
              <a:gd name="connsiteX1385" fmla="*/ 2027482 w 10345294"/>
              <a:gd name="connsiteY1385" fmla="*/ 3073472 h 4336924"/>
              <a:gd name="connsiteX1386" fmla="*/ 2062587 w 10345294"/>
              <a:gd name="connsiteY1386" fmla="*/ 3061152 h 4336924"/>
              <a:gd name="connsiteX1387" fmla="*/ 8022035 w 10345294"/>
              <a:gd name="connsiteY1387" fmla="*/ 3051951 h 4336924"/>
              <a:gd name="connsiteX1388" fmla="*/ 8021642 w 10345294"/>
              <a:gd name="connsiteY1388" fmla="*/ 3054873 h 4336924"/>
              <a:gd name="connsiteX1389" fmla="*/ 8019462 w 10345294"/>
              <a:gd name="connsiteY1389" fmla="*/ 3052250 h 4336924"/>
              <a:gd name="connsiteX1390" fmla="*/ 8007833 w 10345294"/>
              <a:gd name="connsiteY1390" fmla="*/ 3050343 h 4336924"/>
              <a:gd name="connsiteX1391" fmla="*/ 7991698 w 10345294"/>
              <a:gd name="connsiteY1391" fmla="*/ 3054555 h 4336924"/>
              <a:gd name="connsiteX1392" fmla="*/ 7988052 w 10345294"/>
              <a:gd name="connsiteY1392" fmla="*/ 3056587 h 4336924"/>
              <a:gd name="connsiteX1393" fmla="*/ 7986683 w 10345294"/>
              <a:gd name="connsiteY1393" fmla="*/ 3057019 h 4336924"/>
              <a:gd name="connsiteX1394" fmla="*/ 7974227 w 10345294"/>
              <a:gd name="connsiteY1394" fmla="*/ 3063328 h 4336924"/>
              <a:gd name="connsiteX1395" fmla="*/ 7964007 w 10345294"/>
              <a:gd name="connsiteY1395" fmla="*/ 3064570 h 4336924"/>
              <a:gd name="connsiteX1396" fmla="*/ 7965969 w 10345294"/>
              <a:gd name="connsiteY1396" fmla="*/ 3067511 h 4336924"/>
              <a:gd name="connsiteX1397" fmla="*/ 7974227 w 10345294"/>
              <a:gd name="connsiteY1397" fmla="*/ 3063328 h 4336924"/>
              <a:gd name="connsiteX1398" fmla="*/ 7976435 w 10345294"/>
              <a:gd name="connsiteY1398" fmla="*/ 3063060 h 4336924"/>
              <a:gd name="connsiteX1399" fmla="*/ 7988052 w 10345294"/>
              <a:gd name="connsiteY1399" fmla="*/ 3056587 h 4336924"/>
              <a:gd name="connsiteX1400" fmla="*/ 5465768 w 10345294"/>
              <a:gd name="connsiteY1400" fmla="*/ 3050343 h 4336924"/>
              <a:gd name="connsiteX1401" fmla="*/ 5477179 w 10345294"/>
              <a:gd name="connsiteY1401" fmla="*/ 3069498 h 4336924"/>
              <a:gd name="connsiteX1402" fmla="*/ 5478551 w 10345294"/>
              <a:gd name="connsiteY1402" fmla="*/ 3076970 h 4336924"/>
              <a:gd name="connsiteX1403" fmla="*/ 5480304 w 10345294"/>
              <a:gd name="connsiteY1403" fmla="*/ 3092944 h 4336924"/>
              <a:gd name="connsiteX1404" fmla="*/ 5478932 w 10345294"/>
              <a:gd name="connsiteY1404" fmla="*/ 3079045 h 4336924"/>
              <a:gd name="connsiteX1405" fmla="*/ 5478551 w 10345294"/>
              <a:gd name="connsiteY1405" fmla="*/ 3076970 h 4336924"/>
              <a:gd name="connsiteX1406" fmla="*/ 5476815 w 10345294"/>
              <a:gd name="connsiteY1406" fmla="*/ 3061152 h 4336924"/>
              <a:gd name="connsiteX1407" fmla="*/ 5465768 w 10345294"/>
              <a:gd name="connsiteY1407" fmla="*/ 3050343 h 4336924"/>
              <a:gd name="connsiteX1408" fmla="*/ 8046790 w 10345294"/>
              <a:gd name="connsiteY1408" fmla="*/ 3049071 h 4336924"/>
              <a:gd name="connsiteX1409" fmla="*/ 8022035 w 10345294"/>
              <a:gd name="connsiteY1409" fmla="*/ 3051951 h 4336924"/>
              <a:gd name="connsiteX1410" fmla="*/ 8022078 w 10345294"/>
              <a:gd name="connsiteY1410" fmla="*/ 3051624 h 4336924"/>
              <a:gd name="connsiteX1411" fmla="*/ 8019462 w 10345294"/>
              <a:gd name="connsiteY1411" fmla="*/ 3052250 h 4336924"/>
              <a:gd name="connsiteX1412" fmla="*/ 8018967 w 10345294"/>
              <a:gd name="connsiteY1412" fmla="*/ 3068497 h 4336924"/>
              <a:gd name="connsiteX1413" fmla="*/ 8018908 w 10345294"/>
              <a:gd name="connsiteY1413" fmla="*/ 3068743 h 4336924"/>
              <a:gd name="connsiteX1414" fmla="*/ 8018299 w 10345294"/>
              <a:gd name="connsiteY1414" fmla="*/ 3090401 h 4336924"/>
              <a:gd name="connsiteX1415" fmla="*/ 8018967 w 10345294"/>
              <a:gd name="connsiteY1415" fmla="*/ 3068497 h 4336924"/>
              <a:gd name="connsiteX1416" fmla="*/ 8021424 w 10345294"/>
              <a:gd name="connsiteY1416" fmla="*/ 3058291 h 4336924"/>
              <a:gd name="connsiteX1417" fmla="*/ 8046790 w 10345294"/>
              <a:gd name="connsiteY1417" fmla="*/ 3049071 h 4336924"/>
              <a:gd name="connsiteX1418" fmla="*/ 5962320 w 10345294"/>
              <a:gd name="connsiteY1418" fmla="*/ 3016643 h 4336924"/>
              <a:gd name="connsiteX1419" fmla="*/ 5947202 w 10345294"/>
              <a:gd name="connsiteY1419" fmla="*/ 3266530 h 4336924"/>
              <a:gd name="connsiteX1420" fmla="*/ 5946039 w 10345294"/>
              <a:gd name="connsiteY1420" fmla="*/ 3438844 h 4336924"/>
              <a:gd name="connsiteX1421" fmla="*/ 5935573 w 10345294"/>
              <a:gd name="connsiteY1421" fmla="*/ 3583180 h 4336924"/>
              <a:gd name="connsiteX1422" fmla="*/ 5958831 w 10345294"/>
              <a:gd name="connsiteY1422" fmla="*/ 3585724 h 4336924"/>
              <a:gd name="connsiteX1423" fmla="*/ 5966390 w 10345294"/>
              <a:gd name="connsiteY1423" fmla="*/ 3428670 h 4336924"/>
              <a:gd name="connsiteX1424" fmla="*/ 5965808 w 10345294"/>
              <a:gd name="connsiteY1424" fmla="*/ 3285605 h 4336924"/>
              <a:gd name="connsiteX1425" fmla="*/ 5958249 w 10345294"/>
              <a:gd name="connsiteY1425" fmla="*/ 3136818 h 4336924"/>
              <a:gd name="connsiteX1426" fmla="*/ 5967553 w 10345294"/>
              <a:gd name="connsiteY1426" fmla="*/ 3106297 h 4336924"/>
              <a:gd name="connsiteX1427" fmla="*/ 5962320 w 10345294"/>
              <a:gd name="connsiteY1427" fmla="*/ 3016643 h 4336924"/>
              <a:gd name="connsiteX1428" fmla="*/ 3358622 w 10345294"/>
              <a:gd name="connsiteY1428" fmla="*/ 3016007 h 4336924"/>
              <a:gd name="connsiteX1429" fmla="*/ 3360947 w 10345294"/>
              <a:gd name="connsiteY1429" fmla="*/ 3030632 h 4336924"/>
              <a:gd name="connsiteX1430" fmla="*/ 3358622 w 10345294"/>
              <a:gd name="connsiteY1430" fmla="*/ 3016007 h 4336924"/>
              <a:gd name="connsiteX1431" fmla="*/ 5909990 w 10345294"/>
              <a:gd name="connsiteY1431" fmla="*/ 2979128 h 4336924"/>
              <a:gd name="connsiteX1432" fmla="*/ 5909990 w 10345294"/>
              <a:gd name="connsiteY1432" fmla="*/ 2997568 h 4336924"/>
              <a:gd name="connsiteX1433" fmla="*/ 5913478 w 10345294"/>
              <a:gd name="connsiteY1433" fmla="*/ 2988030 h 4336924"/>
              <a:gd name="connsiteX1434" fmla="*/ 5909990 w 10345294"/>
              <a:gd name="connsiteY1434" fmla="*/ 2979128 h 4336924"/>
              <a:gd name="connsiteX1435" fmla="*/ 5762303 w 10345294"/>
              <a:gd name="connsiteY1435" fmla="*/ 2939070 h 4336924"/>
              <a:gd name="connsiteX1436" fmla="*/ 5762303 w 10345294"/>
              <a:gd name="connsiteY1436" fmla="*/ 2939070 h 4336924"/>
              <a:gd name="connsiteX1437" fmla="*/ 2274959 w 10345294"/>
              <a:gd name="connsiteY1437" fmla="*/ 2924923 h 4336924"/>
              <a:gd name="connsiteX1438" fmla="*/ 2278884 w 10345294"/>
              <a:gd name="connsiteY1438" fmla="*/ 2930168 h 4336924"/>
              <a:gd name="connsiteX1439" fmla="*/ 2274959 w 10345294"/>
              <a:gd name="connsiteY1439" fmla="*/ 2924923 h 4336924"/>
              <a:gd name="connsiteX1440" fmla="*/ 7303698 w 10345294"/>
              <a:gd name="connsiteY1440" fmla="*/ 2915603 h 4336924"/>
              <a:gd name="connsiteX1441" fmla="*/ 7298474 w 10345294"/>
              <a:gd name="connsiteY1441" fmla="*/ 2930168 h 4336924"/>
              <a:gd name="connsiteX1442" fmla="*/ 7299055 w 10345294"/>
              <a:gd name="connsiteY1442" fmla="*/ 3101846 h 4336924"/>
              <a:gd name="connsiteX1443" fmla="*/ 7285100 w 10345294"/>
              <a:gd name="connsiteY1443" fmla="*/ 3161615 h 4336924"/>
              <a:gd name="connsiteX1444" fmla="*/ 7273472 w 10345294"/>
              <a:gd name="connsiteY1444" fmla="*/ 3190228 h 4336924"/>
              <a:gd name="connsiteX1445" fmla="*/ 7342663 w 10345294"/>
              <a:gd name="connsiteY1445" fmla="*/ 3211211 h 4336924"/>
              <a:gd name="connsiteX1446" fmla="*/ 7350440 w 10345294"/>
              <a:gd name="connsiteY1446" fmla="*/ 3228449 h 4336924"/>
              <a:gd name="connsiteX1447" fmla="*/ 7352301 w 10345294"/>
              <a:gd name="connsiteY1447" fmla="*/ 3245429 h 4336924"/>
              <a:gd name="connsiteX1448" fmla="*/ 7351384 w 10345294"/>
              <a:gd name="connsiteY1448" fmla="*/ 3246819 h 4336924"/>
              <a:gd name="connsiteX1449" fmla="*/ 7350485 w 10345294"/>
              <a:gd name="connsiteY1449" fmla="*/ 3252184 h 4336924"/>
              <a:gd name="connsiteX1450" fmla="*/ 7351208 w 10345294"/>
              <a:gd name="connsiteY1450" fmla="*/ 3251551 h 4336924"/>
              <a:gd name="connsiteX1451" fmla="*/ 7350368 w 10345294"/>
              <a:gd name="connsiteY1451" fmla="*/ 3274160 h 4336924"/>
              <a:gd name="connsiteX1452" fmla="*/ 7348478 w 10345294"/>
              <a:gd name="connsiteY1452" fmla="*/ 3301501 h 4336924"/>
              <a:gd name="connsiteX1453" fmla="*/ 7353420 w 10345294"/>
              <a:gd name="connsiteY1453" fmla="*/ 3255641 h 4336924"/>
              <a:gd name="connsiteX1454" fmla="*/ 7352818 w 10345294"/>
              <a:gd name="connsiteY1454" fmla="*/ 3250143 h 4336924"/>
              <a:gd name="connsiteX1455" fmla="*/ 7353347 w 10345294"/>
              <a:gd name="connsiteY1455" fmla="*/ 3249680 h 4336924"/>
              <a:gd name="connsiteX1456" fmla="*/ 7355227 w 10345294"/>
              <a:gd name="connsiteY1456" fmla="*/ 3245746 h 4336924"/>
              <a:gd name="connsiteX1457" fmla="*/ 7352421 w 10345294"/>
              <a:gd name="connsiteY1457" fmla="*/ 3246529 h 4336924"/>
              <a:gd name="connsiteX1458" fmla="*/ 7352301 w 10345294"/>
              <a:gd name="connsiteY1458" fmla="*/ 3245429 h 4336924"/>
              <a:gd name="connsiteX1459" fmla="*/ 7360979 w 10345294"/>
              <a:gd name="connsiteY1459" fmla="*/ 3232274 h 4336924"/>
              <a:gd name="connsiteX1460" fmla="*/ 7368828 w 10345294"/>
              <a:gd name="connsiteY1460" fmla="*/ 3216298 h 4336924"/>
              <a:gd name="connsiteX1461" fmla="*/ 7388597 w 10345294"/>
              <a:gd name="connsiteY1461" fmla="*/ 3202945 h 4336924"/>
              <a:gd name="connsiteX1462" fmla="*/ 7318824 w 10345294"/>
              <a:gd name="connsiteY1462" fmla="*/ 3166066 h 4336924"/>
              <a:gd name="connsiteX1463" fmla="*/ 7309521 w 10345294"/>
              <a:gd name="connsiteY1463" fmla="*/ 3037626 h 4336924"/>
              <a:gd name="connsiteX1464" fmla="*/ 7308358 w 10345294"/>
              <a:gd name="connsiteY1464" fmla="*/ 2965140 h 4336924"/>
              <a:gd name="connsiteX1465" fmla="*/ 7303698 w 10345294"/>
              <a:gd name="connsiteY1465" fmla="*/ 2915603 h 4336924"/>
              <a:gd name="connsiteX1466" fmla="*/ 8541015 w 10345294"/>
              <a:gd name="connsiteY1466" fmla="*/ 2890746 h 4336924"/>
              <a:gd name="connsiteX1467" fmla="*/ 8514269 w 10345294"/>
              <a:gd name="connsiteY1467" fmla="*/ 2894561 h 4336924"/>
              <a:gd name="connsiteX1468" fmla="*/ 8550318 w 10345294"/>
              <a:gd name="connsiteY1468" fmla="*/ 2892653 h 4336924"/>
              <a:gd name="connsiteX1469" fmla="*/ 8541015 w 10345294"/>
              <a:gd name="connsiteY1469" fmla="*/ 2890746 h 4336924"/>
              <a:gd name="connsiteX1470" fmla="*/ 1428234 w 10345294"/>
              <a:gd name="connsiteY1470" fmla="*/ 2881844 h 4336924"/>
              <a:gd name="connsiteX1471" fmla="*/ 1521264 w 10345294"/>
              <a:gd name="connsiteY1471" fmla="*/ 2892018 h 4336924"/>
              <a:gd name="connsiteX1472" fmla="*/ 1428234 w 10345294"/>
              <a:gd name="connsiteY1472" fmla="*/ 2881844 h 4336924"/>
              <a:gd name="connsiteX1473" fmla="*/ 2125699 w 10345294"/>
              <a:gd name="connsiteY1473" fmla="*/ 2878041 h 4336924"/>
              <a:gd name="connsiteX1474" fmla="*/ 2128117 w 10345294"/>
              <a:gd name="connsiteY1474" fmla="*/ 2884249 h 4336924"/>
              <a:gd name="connsiteX1475" fmla="*/ 2127490 w 10345294"/>
              <a:gd name="connsiteY1475" fmla="*/ 2882639 h 4336924"/>
              <a:gd name="connsiteX1476" fmla="*/ 7385108 w 10345294"/>
              <a:gd name="connsiteY1476" fmla="*/ 2876757 h 4336924"/>
              <a:gd name="connsiteX1477" fmla="*/ 7390342 w 10345294"/>
              <a:gd name="connsiteY1477" fmla="*/ 2938434 h 4336924"/>
              <a:gd name="connsiteX1478" fmla="*/ 7390342 w 10345294"/>
              <a:gd name="connsiteY1478" fmla="*/ 2938434 h 4336924"/>
              <a:gd name="connsiteX1479" fmla="*/ 7390342 w 10345294"/>
              <a:gd name="connsiteY1479" fmla="*/ 3083407 h 4336924"/>
              <a:gd name="connsiteX1480" fmla="*/ 7402552 w 10345294"/>
              <a:gd name="connsiteY1480" fmla="*/ 3180691 h 4336924"/>
              <a:gd name="connsiteX1481" fmla="*/ 7399644 w 10345294"/>
              <a:gd name="connsiteY1481" fmla="*/ 2965775 h 4336924"/>
              <a:gd name="connsiteX1482" fmla="*/ 7385108 w 10345294"/>
              <a:gd name="connsiteY1482" fmla="*/ 2876757 h 4336924"/>
              <a:gd name="connsiteX1483" fmla="*/ 2122475 w 10345294"/>
              <a:gd name="connsiteY1483" fmla="*/ 2869763 h 4336924"/>
              <a:gd name="connsiteX1484" fmla="*/ 2124356 w 10345294"/>
              <a:gd name="connsiteY1484" fmla="*/ 2874592 h 4336924"/>
              <a:gd name="connsiteX1485" fmla="*/ 2125699 w 10345294"/>
              <a:gd name="connsiteY1485" fmla="*/ 2878041 h 4336924"/>
              <a:gd name="connsiteX1486" fmla="*/ 2122475 w 10345294"/>
              <a:gd name="connsiteY1486" fmla="*/ 2869763 h 4336924"/>
              <a:gd name="connsiteX1487" fmla="*/ 2128046 w 10345294"/>
              <a:gd name="connsiteY1487" fmla="*/ 2914931 h 4336924"/>
              <a:gd name="connsiteX1488" fmla="*/ 2127999 w 10345294"/>
              <a:gd name="connsiteY1488" fmla="*/ 2915703 h 4336924"/>
              <a:gd name="connsiteX1489" fmla="*/ 2123928 w 10345294"/>
              <a:gd name="connsiteY1489" fmla="*/ 2938616 h 4336924"/>
              <a:gd name="connsiteX1490" fmla="*/ 2117824 w 10345294"/>
              <a:gd name="connsiteY1490" fmla="*/ 2966411 h 4336924"/>
              <a:gd name="connsiteX1491" fmla="*/ 2122148 w 10345294"/>
              <a:gd name="connsiteY1491" fmla="*/ 2948628 h 4336924"/>
              <a:gd name="connsiteX1492" fmla="*/ 2123928 w 10345294"/>
              <a:gd name="connsiteY1492" fmla="*/ 2938616 h 4336924"/>
              <a:gd name="connsiteX1493" fmla="*/ 2128435 w 10345294"/>
              <a:gd name="connsiteY1493" fmla="*/ 2918087 h 4336924"/>
              <a:gd name="connsiteX1494" fmla="*/ 2128046 w 10345294"/>
              <a:gd name="connsiteY1494" fmla="*/ 2914931 h 4336924"/>
              <a:gd name="connsiteX1495" fmla="*/ 2129925 w 10345294"/>
              <a:gd name="connsiteY1495" fmla="*/ 2883970 h 4336924"/>
              <a:gd name="connsiteX1496" fmla="*/ 2122475 w 10345294"/>
              <a:gd name="connsiteY1496" fmla="*/ 2869763 h 4336924"/>
              <a:gd name="connsiteX1497" fmla="*/ 2409321 w 10345294"/>
              <a:gd name="connsiteY1497" fmla="*/ 2868810 h 4336924"/>
              <a:gd name="connsiteX1498" fmla="*/ 2419011 w 10345294"/>
              <a:gd name="connsiteY1498" fmla="*/ 2871671 h 4336924"/>
              <a:gd name="connsiteX1499" fmla="*/ 2409235 w 10345294"/>
              <a:gd name="connsiteY1499" fmla="*/ 2868828 h 4336924"/>
              <a:gd name="connsiteX1500" fmla="*/ 7952014 w 10345294"/>
              <a:gd name="connsiteY1500" fmla="*/ 2850688 h 4336924"/>
              <a:gd name="connsiteX1501" fmla="*/ 7952014 w 10345294"/>
              <a:gd name="connsiteY1501" fmla="*/ 2850688 h 4336924"/>
              <a:gd name="connsiteX1502" fmla="*/ 5911489 w 10345294"/>
              <a:gd name="connsiteY1502" fmla="*/ 2846068 h 4336924"/>
              <a:gd name="connsiteX1503" fmla="*/ 5906501 w 10345294"/>
              <a:gd name="connsiteY1503" fmla="*/ 2846873 h 4336924"/>
              <a:gd name="connsiteX1504" fmla="*/ 5897780 w 10345294"/>
              <a:gd name="connsiteY1504" fmla="*/ 2914908 h 4336924"/>
              <a:gd name="connsiteX1505" fmla="*/ 5906501 w 10345294"/>
              <a:gd name="connsiteY1505" fmla="*/ 2846873 h 4336924"/>
              <a:gd name="connsiteX1506" fmla="*/ 5911489 w 10345294"/>
              <a:gd name="connsiteY1506" fmla="*/ 2846068 h 4336924"/>
              <a:gd name="connsiteX1507" fmla="*/ 2385869 w 10345294"/>
              <a:gd name="connsiteY1507" fmla="*/ 2830341 h 4336924"/>
              <a:gd name="connsiteX1508" fmla="*/ 2387055 w 10345294"/>
              <a:gd name="connsiteY1508" fmla="*/ 2847442 h 4336924"/>
              <a:gd name="connsiteX1509" fmla="*/ 2403976 w 10345294"/>
              <a:gd name="connsiteY1509" fmla="*/ 2867117 h 4336924"/>
              <a:gd name="connsiteX1510" fmla="*/ 2404102 w 10345294"/>
              <a:gd name="connsiteY1510" fmla="*/ 2867269 h 4336924"/>
              <a:gd name="connsiteX1511" fmla="*/ 2404108 w 10345294"/>
              <a:gd name="connsiteY1511" fmla="*/ 2867271 h 4336924"/>
              <a:gd name="connsiteX1512" fmla="*/ 2404184 w 10345294"/>
              <a:gd name="connsiteY1512" fmla="*/ 2867359 h 4336924"/>
              <a:gd name="connsiteX1513" fmla="*/ 2409235 w 10345294"/>
              <a:gd name="connsiteY1513" fmla="*/ 2868828 h 4336924"/>
              <a:gd name="connsiteX1514" fmla="*/ 2407019 w 10345294"/>
              <a:gd name="connsiteY1514" fmla="*/ 2869286 h 4336924"/>
              <a:gd name="connsiteX1515" fmla="*/ 2419011 w 10345294"/>
              <a:gd name="connsiteY1515" fmla="*/ 2871671 h 4336924"/>
              <a:gd name="connsiteX1516" fmla="*/ 2414514 w 10345294"/>
              <a:gd name="connsiteY1516" fmla="*/ 2867736 h 4336924"/>
              <a:gd name="connsiteX1517" fmla="*/ 2409321 w 10345294"/>
              <a:gd name="connsiteY1517" fmla="*/ 2868810 h 4336924"/>
              <a:gd name="connsiteX1518" fmla="*/ 2404108 w 10345294"/>
              <a:gd name="connsiteY1518" fmla="*/ 2867271 h 4336924"/>
              <a:gd name="connsiteX1519" fmla="*/ 2403976 w 10345294"/>
              <a:gd name="connsiteY1519" fmla="*/ 2867117 h 4336924"/>
              <a:gd name="connsiteX1520" fmla="*/ 2387413 w 10345294"/>
              <a:gd name="connsiteY1520" fmla="*/ 2847162 h 4336924"/>
              <a:gd name="connsiteX1521" fmla="*/ 2385869 w 10345294"/>
              <a:gd name="connsiteY1521" fmla="*/ 2830341 h 4336924"/>
              <a:gd name="connsiteX1522" fmla="*/ 2206203 w 10345294"/>
              <a:gd name="connsiteY1522" fmla="*/ 2816352 h 4336924"/>
              <a:gd name="connsiteX1523" fmla="*/ 2206785 w 10345294"/>
              <a:gd name="connsiteY1523" fmla="*/ 2816352 h 4336924"/>
              <a:gd name="connsiteX1524" fmla="*/ 2206203 w 10345294"/>
              <a:gd name="connsiteY1524" fmla="*/ 2816352 h 4336924"/>
              <a:gd name="connsiteX1525" fmla="*/ 2185271 w 10345294"/>
              <a:gd name="connsiteY1525" fmla="*/ 2814445 h 4336924"/>
              <a:gd name="connsiteX1526" fmla="*/ 2198645 w 10345294"/>
              <a:gd name="connsiteY1526" fmla="*/ 2816352 h 4336924"/>
              <a:gd name="connsiteX1527" fmla="*/ 2185271 w 10345294"/>
              <a:gd name="connsiteY1527" fmla="*/ 2814445 h 4336924"/>
              <a:gd name="connsiteX1528" fmla="*/ 2454479 w 10345294"/>
              <a:gd name="connsiteY1528" fmla="*/ 2792826 h 4336924"/>
              <a:gd name="connsiteX1529" fmla="*/ 2449828 w 10345294"/>
              <a:gd name="connsiteY1529" fmla="*/ 2850052 h 4336924"/>
              <a:gd name="connsiteX1530" fmla="*/ 2444419 w 10345294"/>
              <a:gd name="connsiteY1530" fmla="*/ 2848118 h 4336924"/>
              <a:gd name="connsiteX1531" fmla="*/ 2443214 w 10345294"/>
              <a:gd name="connsiteY1531" fmla="*/ 2846793 h 4336924"/>
              <a:gd name="connsiteX1532" fmla="*/ 2419592 w 10345294"/>
              <a:gd name="connsiteY1532" fmla="*/ 2839242 h 4336924"/>
              <a:gd name="connsiteX1533" fmla="*/ 2444419 w 10345294"/>
              <a:gd name="connsiteY1533" fmla="*/ 2848118 h 4336924"/>
              <a:gd name="connsiteX1534" fmla="*/ 2450155 w 10345294"/>
              <a:gd name="connsiteY1534" fmla="*/ 2854424 h 4336924"/>
              <a:gd name="connsiteX1535" fmla="*/ 2444595 w 10345294"/>
              <a:gd name="connsiteY1535" fmla="*/ 2867220 h 4336924"/>
              <a:gd name="connsiteX1536" fmla="*/ 2450254 w 10345294"/>
              <a:gd name="connsiteY1536" fmla="*/ 2854533 h 4336924"/>
              <a:gd name="connsiteX1537" fmla="*/ 2450155 w 10345294"/>
              <a:gd name="connsiteY1537" fmla="*/ 2854424 h 4336924"/>
              <a:gd name="connsiteX1538" fmla="*/ 2451045 w 10345294"/>
              <a:gd name="connsiteY1538" fmla="*/ 2852377 h 4336924"/>
              <a:gd name="connsiteX1539" fmla="*/ 2454479 w 10345294"/>
              <a:gd name="connsiteY1539" fmla="*/ 2792826 h 4336924"/>
              <a:gd name="connsiteX1540" fmla="*/ 548512 w 10345294"/>
              <a:gd name="connsiteY1540" fmla="*/ 2784560 h 4336924"/>
              <a:gd name="connsiteX1541" fmla="*/ 548512 w 10345294"/>
              <a:gd name="connsiteY1541" fmla="*/ 2784560 h 4336924"/>
              <a:gd name="connsiteX1542" fmla="*/ 3376646 w 10345294"/>
              <a:gd name="connsiteY1542" fmla="*/ 2780109 h 4336924"/>
              <a:gd name="connsiteX1543" fmla="*/ 3371413 w 10345294"/>
              <a:gd name="connsiteY1543" fmla="*/ 2805543 h 4336924"/>
              <a:gd name="connsiteX1544" fmla="*/ 3378972 w 10345294"/>
              <a:gd name="connsiteY1544" fmla="*/ 2805543 h 4336924"/>
              <a:gd name="connsiteX1545" fmla="*/ 3376646 w 10345294"/>
              <a:gd name="connsiteY1545" fmla="*/ 2780109 h 4336924"/>
              <a:gd name="connsiteX1546" fmla="*/ 2344123 w 10345294"/>
              <a:gd name="connsiteY1546" fmla="*/ 2779622 h 4336924"/>
              <a:gd name="connsiteX1547" fmla="*/ 2346331 w 10345294"/>
              <a:gd name="connsiteY1547" fmla="*/ 2783288 h 4336924"/>
              <a:gd name="connsiteX1548" fmla="*/ 2340546 w 10345294"/>
              <a:gd name="connsiteY1548" fmla="*/ 2784212 h 4336924"/>
              <a:gd name="connsiteX1549" fmla="*/ 2341700 w 10345294"/>
              <a:gd name="connsiteY1549" fmla="*/ 2780798 h 4336924"/>
              <a:gd name="connsiteX1550" fmla="*/ 9004934 w 10345294"/>
              <a:gd name="connsiteY1550" fmla="*/ 2778360 h 4336924"/>
              <a:gd name="connsiteX1551" fmla="*/ 8988144 w 10345294"/>
              <a:gd name="connsiteY1551" fmla="*/ 2782652 h 4336924"/>
              <a:gd name="connsiteX1552" fmla="*/ 9004934 w 10345294"/>
              <a:gd name="connsiteY1552" fmla="*/ 2778360 h 4336924"/>
              <a:gd name="connsiteX1553" fmla="*/ 2388195 w 10345294"/>
              <a:gd name="connsiteY1553" fmla="*/ 2771207 h 4336924"/>
              <a:gd name="connsiteX1554" fmla="*/ 2378892 w 10345294"/>
              <a:gd name="connsiteY1554" fmla="*/ 2773115 h 4336924"/>
              <a:gd name="connsiteX1555" fmla="*/ 2370751 w 10345294"/>
              <a:gd name="connsiteY1555" fmla="*/ 2780745 h 4336924"/>
              <a:gd name="connsiteX1556" fmla="*/ 2388195 w 10345294"/>
              <a:gd name="connsiteY1556" fmla="*/ 2771207 h 4336924"/>
              <a:gd name="connsiteX1557" fmla="*/ 9057917 w 10345294"/>
              <a:gd name="connsiteY1557" fmla="*/ 2761669 h 4336924"/>
              <a:gd name="connsiteX1558" fmla="*/ 9011402 w 10345294"/>
              <a:gd name="connsiteY1558" fmla="*/ 2771843 h 4336924"/>
              <a:gd name="connsiteX1559" fmla="*/ 8988144 w 10345294"/>
              <a:gd name="connsiteY1559" fmla="*/ 2782652 h 4336924"/>
              <a:gd name="connsiteX1560" fmla="*/ 9035241 w 10345294"/>
              <a:gd name="connsiteY1560" fmla="*/ 2848144 h 4336924"/>
              <a:gd name="connsiteX1561" fmla="*/ 9123620 w 10345294"/>
              <a:gd name="connsiteY1561" fmla="*/ 2800456 h 4336924"/>
              <a:gd name="connsiteX1562" fmla="*/ 9057917 w 10345294"/>
              <a:gd name="connsiteY1562" fmla="*/ 2761669 h 4336924"/>
              <a:gd name="connsiteX1563" fmla="*/ 5764048 w 10345294"/>
              <a:gd name="connsiteY1563" fmla="*/ 2761669 h 4336924"/>
              <a:gd name="connsiteX1564" fmla="*/ 5754163 w 10345294"/>
              <a:gd name="connsiteY1564" fmla="*/ 2887567 h 4336924"/>
              <a:gd name="connsiteX1565" fmla="*/ 5762303 w 10345294"/>
              <a:gd name="connsiteY1565" fmla="*/ 2939070 h 4336924"/>
              <a:gd name="connsiteX1566" fmla="*/ 5762303 w 10345294"/>
              <a:gd name="connsiteY1566" fmla="*/ 3221385 h 4336924"/>
              <a:gd name="connsiteX1567" fmla="*/ 5773351 w 10345294"/>
              <a:gd name="connsiteY1567" fmla="*/ 3351733 h 4336924"/>
              <a:gd name="connsiteX1568" fmla="*/ 5779165 w 10345294"/>
              <a:gd name="connsiteY1568" fmla="*/ 3457919 h 4336924"/>
              <a:gd name="connsiteX1569" fmla="*/ 5782654 w 10345294"/>
              <a:gd name="connsiteY1569" fmla="*/ 3260807 h 4336924"/>
              <a:gd name="connsiteX1570" fmla="*/ 5790213 w 10345294"/>
              <a:gd name="connsiteY1570" fmla="*/ 3070690 h 4336924"/>
              <a:gd name="connsiteX1571" fmla="*/ 5793701 w 10345294"/>
              <a:gd name="connsiteY1571" fmla="*/ 2998839 h 4336924"/>
              <a:gd name="connsiteX1572" fmla="*/ 5783235 w 10345294"/>
              <a:gd name="connsiteY1572" fmla="*/ 2900919 h 4336924"/>
              <a:gd name="connsiteX1573" fmla="*/ 5764048 w 10345294"/>
              <a:gd name="connsiteY1573" fmla="*/ 2761669 h 4336924"/>
              <a:gd name="connsiteX1574" fmla="*/ 7961899 w 10345294"/>
              <a:gd name="connsiteY1574" fmla="*/ 2759762 h 4336924"/>
              <a:gd name="connsiteX1575" fmla="*/ 7966550 w 10345294"/>
              <a:gd name="connsiteY1575" fmla="*/ 2769300 h 4336924"/>
              <a:gd name="connsiteX1576" fmla="*/ 7972155 w 10345294"/>
              <a:gd name="connsiteY1576" fmla="*/ 2768505 h 4336924"/>
              <a:gd name="connsiteX1577" fmla="*/ 7977089 w 10345294"/>
              <a:gd name="connsiteY1577" fmla="*/ 2769220 h 4336924"/>
              <a:gd name="connsiteX1578" fmla="*/ 7997948 w 10345294"/>
              <a:gd name="connsiteY1578" fmla="*/ 2764849 h 4336924"/>
              <a:gd name="connsiteX1579" fmla="*/ 7972155 w 10345294"/>
              <a:gd name="connsiteY1579" fmla="*/ 2768505 h 4336924"/>
              <a:gd name="connsiteX1580" fmla="*/ 7968740 w 10345294"/>
              <a:gd name="connsiteY1580" fmla="*/ 2768010 h 4336924"/>
              <a:gd name="connsiteX1581" fmla="*/ 7967286 w 10345294"/>
              <a:gd name="connsiteY1581" fmla="*/ 2767799 h 4336924"/>
              <a:gd name="connsiteX1582" fmla="*/ 7961899 w 10345294"/>
              <a:gd name="connsiteY1582" fmla="*/ 2759762 h 4336924"/>
              <a:gd name="connsiteX1583" fmla="*/ 5682646 w 10345294"/>
              <a:gd name="connsiteY1583" fmla="*/ 2753404 h 4336924"/>
              <a:gd name="connsiteX1584" fmla="*/ 5701252 w 10345294"/>
              <a:gd name="connsiteY1584" fmla="*/ 3091673 h 4336924"/>
              <a:gd name="connsiteX1585" fmla="*/ 5701252 w 10345294"/>
              <a:gd name="connsiteY1585" fmla="*/ 3091673 h 4336924"/>
              <a:gd name="connsiteX1586" fmla="*/ 5704159 w 10345294"/>
              <a:gd name="connsiteY1586" fmla="*/ 3100574 h 4336924"/>
              <a:gd name="connsiteX1587" fmla="*/ 5701834 w 10345294"/>
              <a:gd name="connsiteY1587" fmla="*/ 2928261 h 4336924"/>
              <a:gd name="connsiteX1588" fmla="*/ 5682646 w 10345294"/>
              <a:gd name="connsiteY1588" fmla="*/ 2753404 h 4336924"/>
              <a:gd name="connsiteX1589" fmla="*/ 2348075 w 10345294"/>
              <a:gd name="connsiteY1589" fmla="*/ 2750860 h 4336924"/>
              <a:gd name="connsiteX1590" fmla="*/ 2345023 w 10345294"/>
              <a:gd name="connsiteY1590" fmla="*/ 2770969 h 4336924"/>
              <a:gd name="connsiteX1591" fmla="*/ 2341700 w 10345294"/>
              <a:gd name="connsiteY1591" fmla="*/ 2780798 h 4336924"/>
              <a:gd name="connsiteX1592" fmla="*/ 2340008 w 10345294"/>
              <a:gd name="connsiteY1592" fmla="*/ 2781619 h 4336924"/>
              <a:gd name="connsiteX1593" fmla="*/ 2339054 w 10345294"/>
              <a:gd name="connsiteY1593" fmla="*/ 2784451 h 4336924"/>
              <a:gd name="connsiteX1594" fmla="*/ 2340546 w 10345294"/>
              <a:gd name="connsiteY1594" fmla="*/ 2784212 h 4336924"/>
              <a:gd name="connsiteX1595" fmla="*/ 2339354 w 10345294"/>
              <a:gd name="connsiteY1595" fmla="*/ 2787739 h 4336924"/>
              <a:gd name="connsiteX1596" fmla="*/ 2338271 w 10345294"/>
              <a:gd name="connsiteY1596" fmla="*/ 2788812 h 4336924"/>
              <a:gd name="connsiteX1597" fmla="*/ 2329978 w 10345294"/>
              <a:gd name="connsiteY1597" fmla="*/ 2794495 h 4336924"/>
              <a:gd name="connsiteX1598" fmla="*/ 2328659 w 10345294"/>
              <a:gd name="connsiteY1598" fmla="*/ 2798522 h 4336924"/>
              <a:gd name="connsiteX1599" fmla="*/ 2325126 w 10345294"/>
              <a:gd name="connsiteY1599" fmla="*/ 2803029 h 4336924"/>
              <a:gd name="connsiteX1600" fmla="*/ 2323655 w 10345294"/>
              <a:gd name="connsiteY1600" fmla="*/ 2813809 h 4336924"/>
              <a:gd name="connsiteX1601" fmla="*/ 2328659 w 10345294"/>
              <a:gd name="connsiteY1601" fmla="*/ 2798522 h 4336924"/>
              <a:gd name="connsiteX1602" fmla="*/ 2329324 w 10345294"/>
              <a:gd name="connsiteY1602" fmla="*/ 2797674 h 4336924"/>
              <a:gd name="connsiteX1603" fmla="*/ 2338271 w 10345294"/>
              <a:gd name="connsiteY1603" fmla="*/ 2788812 h 4336924"/>
              <a:gd name="connsiteX1604" fmla="*/ 2346331 w 10345294"/>
              <a:gd name="connsiteY1604" fmla="*/ 2783288 h 4336924"/>
              <a:gd name="connsiteX1605" fmla="*/ 2348075 w 10345294"/>
              <a:gd name="connsiteY1605" fmla="*/ 2750860 h 4336924"/>
              <a:gd name="connsiteX1606" fmla="*/ 8416423 w 10345294"/>
              <a:gd name="connsiteY1606" fmla="*/ 2731626 h 4336924"/>
              <a:gd name="connsiteX1607" fmla="*/ 8421820 w 10345294"/>
              <a:gd name="connsiteY1607" fmla="*/ 2738779 h 4336924"/>
              <a:gd name="connsiteX1608" fmla="*/ 8442752 w 10345294"/>
              <a:gd name="connsiteY1608" fmla="*/ 2740051 h 4336924"/>
              <a:gd name="connsiteX1609" fmla="*/ 8421820 w 10345294"/>
              <a:gd name="connsiteY1609" fmla="*/ 2738779 h 4336924"/>
              <a:gd name="connsiteX1610" fmla="*/ 8416423 w 10345294"/>
              <a:gd name="connsiteY1610" fmla="*/ 2731626 h 4336924"/>
              <a:gd name="connsiteX1611" fmla="*/ 3281290 w 10345294"/>
              <a:gd name="connsiteY1611" fmla="*/ 2722247 h 4336924"/>
              <a:gd name="connsiteX1612" fmla="*/ 3278919 w 10345294"/>
              <a:gd name="connsiteY1612" fmla="*/ 2724572 h 4336924"/>
              <a:gd name="connsiteX1613" fmla="*/ 3270119 w 10345294"/>
              <a:gd name="connsiteY1613" fmla="*/ 2728741 h 4336924"/>
              <a:gd name="connsiteX1614" fmla="*/ 3300478 w 10345294"/>
              <a:gd name="connsiteY1614" fmla="*/ 2717796 h 4336924"/>
              <a:gd name="connsiteX1615" fmla="*/ 3281290 w 10345294"/>
              <a:gd name="connsiteY1615" fmla="*/ 2722247 h 4336924"/>
              <a:gd name="connsiteX1616" fmla="*/ 3269734 w 10345294"/>
              <a:gd name="connsiteY1616" fmla="*/ 2728923 h 4336924"/>
              <a:gd name="connsiteX1617" fmla="*/ 3270119 w 10345294"/>
              <a:gd name="connsiteY1617" fmla="*/ 2728741 h 4336924"/>
              <a:gd name="connsiteX1618" fmla="*/ 3269788 w 10345294"/>
              <a:gd name="connsiteY1618" fmla="*/ 2728933 h 4336924"/>
              <a:gd name="connsiteX1619" fmla="*/ 3251636 w 10345294"/>
              <a:gd name="connsiteY1619" fmla="*/ 2738064 h 4336924"/>
              <a:gd name="connsiteX1620" fmla="*/ 3243838 w 10345294"/>
              <a:gd name="connsiteY1620" fmla="*/ 2740244 h 4336924"/>
              <a:gd name="connsiteX1621" fmla="*/ 3235474 w 10345294"/>
              <a:gd name="connsiteY1621" fmla="*/ 2742207 h 4336924"/>
              <a:gd name="connsiteX1622" fmla="*/ 3220238 w 10345294"/>
              <a:gd name="connsiteY1622" fmla="*/ 2738143 h 4336924"/>
              <a:gd name="connsiteX1623" fmla="*/ 3233048 w 10345294"/>
              <a:gd name="connsiteY1623" fmla="*/ 2743260 h 4336924"/>
              <a:gd name="connsiteX1624" fmla="*/ 3243838 w 10345294"/>
              <a:gd name="connsiteY1624" fmla="*/ 2740244 h 4336924"/>
              <a:gd name="connsiteX1625" fmla="*/ 3260576 w 10345294"/>
              <a:gd name="connsiteY1625" fmla="*/ 2736315 h 4336924"/>
              <a:gd name="connsiteX1626" fmla="*/ 3300478 w 10345294"/>
              <a:gd name="connsiteY1626" fmla="*/ 2717796 h 4336924"/>
              <a:gd name="connsiteX1627" fmla="*/ 1581734 w 10345294"/>
              <a:gd name="connsiteY1627" fmla="*/ 2709530 h 4336924"/>
              <a:gd name="connsiteX1628" fmla="*/ 1583479 w 10345294"/>
              <a:gd name="connsiteY1628" fmla="*/ 2741322 h 4336924"/>
              <a:gd name="connsiteX1629" fmla="*/ 1581734 w 10345294"/>
              <a:gd name="connsiteY1629" fmla="*/ 2709530 h 4336924"/>
              <a:gd name="connsiteX1630" fmla="*/ 8290414 w 10345294"/>
              <a:gd name="connsiteY1630" fmla="*/ 2694270 h 4336924"/>
              <a:gd name="connsiteX1631" fmla="*/ 8311927 w 10345294"/>
              <a:gd name="connsiteY1631" fmla="*/ 2701264 h 4336924"/>
              <a:gd name="connsiteX1632" fmla="*/ 8290414 w 10345294"/>
              <a:gd name="connsiteY1632" fmla="*/ 2694270 h 4336924"/>
              <a:gd name="connsiteX1633" fmla="*/ 8513402 w 10345294"/>
              <a:gd name="connsiteY1633" fmla="*/ 2675114 h 4336924"/>
              <a:gd name="connsiteX1634" fmla="*/ 8478463 w 10345294"/>
              <a:gd name="connsiteY1634" fmla="*/ 2682188 h 4336924"/>
              <a:gd name="connsiteX1635" fmla="*/ 8460414 w 10345294"/>
              <a:gd name="connsiteY1635" fmla="*/ 2685801 h 4336924"/>
              <a:gd name="connsiteX1636" fmla="*/ 8460200 w 10345294"/>
              <a:gd name="connsiteY1636" fmla="*/ 2685633 h 4336924"/>
              <a:gd name="connsiteX1637" fmla="*/ 8483514 w 10345294"/>
              <a:gd name="connsiteY1637" fmla="*/ 2681008 h 4336924"/>
              <a:gd name="connsiteX1638" fmla="*/ 8513402 w 10345294"/>
              <a:gd name="connsiteY1638" fmla="*/ 2675114 h 4336924"/>
              <a:gd name="connsiteX1639" fmla="*/ 6255366 w 10345294"/>
              <a:gd name="connsiteY1639" fmla="*/ 2663114 h 4336924"/>
              <a:gd name="connsiteX1640" fmla="*/ 6255366 w 10345294"/>
              <a:gd name="connsiteY1640" fmla="*/ 2663114 h 4336924"/>
              <a:gd name="connsiteX1641" fmla="*/ 6229783 w 10345294"/>
              <a:gd name="connsiteY1641" fmla="*/ 2662478 h 4336924"/>
              <a:gd name="connsiteX1642" fmla="*/ 6254785 w 10345294"/>
              <a:gd name="connsiteY1642" fmla="*/ 2671062 h 4336924"/>
              <a:gd name="connsiteX1643" fmla="*/ 6256078 w 10345294"/>
              <a:gd name="connsiteY1643" fmla="*/ 2679968 h 4336924"/>
              <a:gd name="connsiteX1644" fmla="*/ 6257111 w 10345294"/>
              <a:gd name="connsiteY1644" fmla="*/ 2704444 h 4336924"/>
              <a:gd name="connsiteX1645" fmla="*/ 6256602 w 10345294"/>
              <a:gd name="connsiteY1645" fmla="*/ 2683580 h 4336924"/>
              <a:gd name="connsiteX1646" fmla="*/ 6256078 w 10345294"/>
              <a:gd name="connsiteY1646" fmla="*/ 2679968 h 4336924"/>
              <a:gd name="connsiteX1647" fmla="*/ 6255366 w 10345294"/>
              <a:gd name="connsiteY1647" fmla="*/ 2663114 h 4336924"/>
              <a:gd name="connsiteX1648" fmla="*/ 6229783 w 10345294"/>
              <a:gd name="connsiteY1648" fmla="*/ 2662478 h 4336924"/>
              <a:gd name="connsiteX1649" fmla="*/ 2217832 w 10345294"/>
              <a:gd name="connsiteY1649" fmla="*/ 2651668 h 4336924"/>
              <a:gd name="connsiteX1650" fmla="*/ 2214925 w 10345294"/>
              <a:gd name="connsiteY1650" fmla="*/ 2674559 h 4336924"/>
              <a:gd name="connsiteX1651" fmla="*/ 2217832 w 10345294"/>
              <a:gd name="connsiteY1651" fmla="*/ 2651668 h 4336924"/>
              <a:gd name="connsiteX1652" fmla="*/ 5908827 w 10345294"/>
              <a:gd name="connsiteY1652" fmla="*/ 2638952 h 4336924"/>
              <a:gd name="connsiteX1653" fmla="*/ 5897198 w 10345294"/>
              <a:gd name="connsiteY1653" fmla="*/ 2682825 h 4336924"/>
              <a:gd name="connsiteX1654" fmla="*/ 5914641 w 10345294"/>
              <a:gd name="connsiteY1654" fmla="*/ 2684096 h 4336924"/>
              <a:gd name="connsiteX1655" fmla="*/ 5908827 w 10345294"/>
              <a:gd name="connsiteY1655" fmla="*/ 2638952 h 4336924"/>
              <a:gd name="connsiteX1656" fmla="*/ 2228970 w 10345294"/>
              <a:gd name="connsiteY1656" fmla="*/ 2632583 h 4336924"/>
              <a:gd name="connsiteX1657" fmla="*/ 2229461 w 10345294"/>
              <a:gd name="connsiteY1657" fmla="*/ 2637680 h 4336924"/>
              <a:gd name="connsiteX1658" fmla="*/ 2228970 w 10345294"/>
              <a:gd name="connsiteY1658" fmla="*/ 2632583 h 4336924"/>
              <a:gd name="connsiteX1659" fmla="*/ 5656481 w 10345294"/>
              <a:gd name="connsiteY1659" fmla="*/ 2630686 h 4336924"/>
              <a:gd name="connsiteX1660" fmla="*/ 5657128 w 10345294"/>
              <a:gd name="connsiteY1660" fmla="*/ 2638787 h 4336924"/>
              <a:gd name="connsiteX1661" fmla="*/ 5656481 w 10345294"/>
              <a:gd name="connsiteY1661" fmla="*/ 2638316 h 4336924"/>
              <a:gd name="connsiteX1662" fmla="*/ 5656481 w 10345294"/>
              <a:gd name="connsiteY1662" fmla="*/ 2630686 h 4336924"/>
              <a:gd name="connsiteX1663" fmla="*/ 7936897 w 10345294"/>
              <a:gd name="connsiteY1663" fmla="*/ 2619240 h 4336924"/>
              <a:gd name="connsiteX1664" fmla="*/ 7936461 w 10345294"/>
              <a:gd name="connsiteY1664" fmla="*/ 2635772 h 4336924"/>
              <a:gd name="connsiteX1665" fmla="*/ 7937449 w 10345294"/>
              <a:gd name="connsiteY1665" fmla="*/ 2636170 h 4336924"/>
              <a:gd name="connsiteX1666" fmla="*/ 7937478 w 10345294"/>
              <a:gd name="connsiteY1666" fmla="*/ 2637044 h 4336924"/>
              <a:gd name="connsiteX1667" fmla="*/ 7949107 w 10345294"/>
              <a:gd name="connsiteY1667" fmla="*/ 2640859 h 4336924"/>
              <a:gd name="connsiteX1668" fmla="*/ 7938122 w 10345294"/>
              <a:gd name="connsiteY1668" fmla="*/ 2636440 h 4336924"/>
              <a:gd name="connsiteX1669" fmla="*/ 7937449 w 10345294"/>
              <a:gd name="connsiteY1669" fmla="*/ 2636170 h 4336924"/>
              <a:gd name="connsiteX1670" fmla="*/ 5626827 w 10345294"/>
              <a:gd name="connsiteY1670" fmla="*/ 2619240 h 4336924"/>
              <a:gd name="connsiteX1671" fmla="*/ 5658225 w 10345294"/>
              <a:gd name="connsiteY1671" fmla="*/ 2707623 h 4336924"/>
              <a:gd name="connsiteX1672" fmla="*/ 5659534 w 10345294"/>
              <a:gd name="connsiteY1672" fmla="*/ 2668916 h 4336924"/>
              <a:gd name="connsiteX1673" fmla="*/ 5657128 w 10345294"/>
              <a:gd name="connsiteY1673" fmla="*/ 2638787 h 4336924"/>
              <a:gd name="connsiteX1674" fmla="*/ 5659261 w 10345294"/>
              <a:gd name="connsiteY1674" fmla="*/ 2640343 h 4336924"/>
              <a:gd name="connsiteX1675" fmla="*/ 5656481 w 10345294"/>
              <a:gd name="connsiteY1675" fmla="*/ 2630686 h 4336924"/>
              <a:gd name="connsiteX1676" fmla="*/ 5626827 w 10345294"/>
              <a:gd name="connsiteY1676" fmla="*/ 2619240 h 4336924"/>
              <a:gd name="connsiteX1677" fmla="*/ 5739046 w 10345294"/>
              <a:gd name="connsiteY1677" fmla="*/ 2617969 h 4336924"/>
              <a:gd name="connsiteX1678" fmla="*/ 5739013 w 10345294"/>
              <a:gd name="connsiteY1678" fmla="*/ 2622478 h 4336924"/>
              <a:gd name="connsiteX1679" fmla="*/ 5736887 w 10345294"/>
              <a:gd name="connsiteY1679" fmla="*/ 2620937 h 4336924"/>
              <a:gd name="connsiteX1680" fmla="*/ 5739046 w 10345294"/>
              <a:gd name="connsiteY1680" fmla="*/ 2617969 h 4336924"/>
              <a:gd name="connsiteX1681" fmla="*/ 5715788 w 10345294"/>
              <a:gd name="connsiteY1681" fmla="*/ 2618605 h 4336924"/>
              <a:gd name="connsiteX1682" fmla="*/ 5734421 w 10345294"/>
              <a:gd name="connsiteY1682" fmla="*/ 2619151 h 4336924"/>
              <a:gd name="connsiteX1683" fmla="*/ 5736887 w 10345294"/>
              <a:gd name="connsiteY1683" fmla="*/ 2620937 h 4336924"/>
              <a:gd name="connsiteX1684" fmla="*/ 5736184 w 10345294"/>
              <a:gd name="connsiteY1684" fmla="*/ 2621903 h 4336924"/>
              <a:gd name="connsiteX1685" fmla="*/ 5738964 w 10345294"/>
              <a:gd name="connsiteY1685" fmla="*/ 2629056 h 4336924"/>
              <a:gd name="connsiteX1686" fmla="*/ 5739013 w 10345294"/>
              <a:gd name="connsiteY1686" fmla="*/ 2622478 h 4336924"/>
              <a:gd name="connsiteX1687" fmla="*/ 5739424 w 10345294"/>
              <a:gd name="connsiteY1687" fmla="*/ 2622776 h 4336924"/>
              <a:gd name="connsiteX1688" fmla="*/ 5739625 w 10345294"/>
              <a:gd name="connsiteY1688" fmla="*/ 2625344 h 4336924"/>
              <a:gd name="connsiteX1689" fmla="*/ 5739418 w 10345294"/>
              <a:gd name="connsiteY1689" fmla="*/ 2631927 h 4336924"/>
              <a:gd name="connsiteX1690" fmla="*/ 5741372 w 10345294"/>
              <a:gd name="connsiteY1690" fmla="*/ 2647853 h 4336924"/>
              <a:gd name="connsiteX1691" fmla="*/ 5745442 w 10345294"/>
              <a:gd name="connsiteY1691" fmla="*/ 2699357 h 4336924"/>
              <a:gd name="connsiteX1692" fmla="*/ 5739625 w 10345294"/>
              <a:gd name="connsiteY1692" fmla="*/ 2625344 h 4336924"/>
              <a:gd name="connsiteX1693" fmla="*/ 5739700 w 10345294"/>
              <a:gd name="connsiteY1693" fmla="*/ 2622976 h 4336924"/>
              <a:gd name="connsiteX1694" fmla="*/ 5739424 w 10345294"/>
              <a:gd name="connsiteY1694" fmla="*/ 2622776 h 4336924"/>
              <a:gd name="connsiteX1695" fmla="*/ 1621272 w 10345294"/>
              <a:gd name="connsiteY1695" fmla="*/ 2617969 h 4336924"/>
              <a:gd name="connsiteX1696" fmla="*/ 1613132 w 10345294"/>
              <a:gd name="connsiteY1696" fmla="*/ 2640859 h 4336924"/>
              <a:gd name="connsiteX1697" fmla="*/ 1620110 w 10345294"/>
              <a:gd name="connsiteY1697" fmla="*/ 2628142 h 4336924"/>
              <a:gd name="connsiteX1698" fmla="*/ 1621272 w 10345294"/>
              <a:gd name="connsiteY1698" fmla="*/ 2617969 h 4336924"/>
              <a:gd name="connsiteX1699" fmla="*/ 2208529 w 10345294"/>
              <a:gd name="connsiteY1699" fmla="*/ 2610974 h 4336924"/>
              <a:gd name="connsiteX1700" fmla="*/ 2229461 w 10345294"/>
              <a:gd name="connsiteY1700" fmla="*/ 2637680 h 4336924"/>
              <a:gd name="connsiteX1701" fmla="*/ 2250393 w 10345294"/>
              <a:gd name="connsiteY1701" fmla="*/ 2642767 h 4336924"/>
              <a:gd name="connsiteX1702" fmla="*/ 2208529 w 10345294"/>
              <a:gd name="connsiteY1702" fmla="*/ 2610974 h 4336924"/>
              <a:gd name="connsiteX1703" fmla="*/ 6217573 w 10345294"/>
              <a:gd name="connsiteY1703" fmla="*/ 2594442 h 4336924"/>
              <a:gd name="connsiteX1704" fmla="*/ 6218034 w 10345294"/>
              <a:gd name="connsiteY1704" fmla="*/ 2604662 h 4336924"/>
              <a:gd name="connsiteX1705" fmla="*/ 6218009 w 10345294"/>
              <a:gd name="connsiteY1705" fmla="*/ 2609464 h 4336924"/>
              <a:gd name="connsiteX1706" fmla="*/ 6217573 w 10345294"/>
              <a:gd name="connsiteY1706" fmla="*/ 2594442 h 4336924"/>
              <a:gd name="connsiteX1707" fmla="*/ 7483523 w 10345294"/>
              <a:gd name="connsiteY1707" fmla="*/ 2591338 h 4336924"/>
              <a:gd name="connsiteX1708" fmla="*/ 7485116 w 10345294"/>
              <a:gd name="connsiteY1708" fmla="*/ 2714617 h 4336924"/>
              <a:gd name="connsiteX1709" fmla="*/ 7483523 w 10345294"/>
              <a:gd name="connsiteY1709" fmla="*/ 2591338 h 4336924"/>
              <a:gd name="connsiteX1710" fmla="*/ 1892224 w 10345294"/>
              <a:gd name="connsiteY1710" fmla="*/ 2582997 h 4336924"/>
              <a:gd name="connsiteX1711" fmla="*/ 1892224 w 10345294"/>
              <a:gd name="connsiteY1711" fmla="*/ 2582997 h 4336924"/>
              <a:gd name="connsiteX1712" fmla="*/ 1895132 w 10345294"/>
              <a:gd name="connsiteY1712" fmla="*/ 2635772 h 4336924"/>
              <a:gd name="connsiteX1713" fmla="*/ 1892224 w 10345294"/>
              <a:gd name="connsiteY1713" fmla="*/ 2582997 h 4336924"/>
              <a:gd name="connsiteX1714" fmla="*/ 7777582 w 10345294"/>
              <a:gd name="connsiteY1714" fmla="*/ 2580454 h 4336924"/>
              <a:gd name="connsiteX1715" fmla="*/ 7754324 w 10345294"/>
              <a:gd name="connsiteY1715" fmla="*/ 2583633 h 4336924"/>
              <a:gd name="connsiteX1716" fmla="*/ 7777582 w 10345294"/>
              <a:gd name="connsiteY1716" fmla="*/ 2580454 h 4336924"/>
              <a:gd name="connsiteX1717" fmla="*/ 6004183 w 10345294"/>
              <a:gd name="connsiteY1717" fmla="*/ 2570280 h 4336924"/>
              <a:gd name="connsiteX1718" fmla="*/ 6003675 w 10345294"/>
              <a:gd name="connsiteY1718" fmla="*/ 2610259 h 4336924"/>
              <a:gd name="connsiteX1719" fmla="*/ 6002595 w 10345294"/>
              <a:gd name="connsiteY1719" fmla="*/ 2618778 h 4336924"/>
              <a:gd name="connsiteX1720" fmla="*/ 5993136 w 10345294"/>
              <a:gd name="connsiteY1720" fmla="*/ 2640223 h 4336924"/>
              <a:gd name="connsiteX1721" fmla="*/ 6000504 w 10345294"/>
              <a:gd name="connsiteY1721" fmla="*/ 2635285 h 4336924"/>
              <a:gd name="connsiteX1722" fmla="*/ 6002595 w 10345294"/>
              <a:gd name="connsiteY1722" fmla="*/ 2618778 h 4336924"/>
              <a:gd name="connsiteX1723" fmla="*/ 6008036 w 10345294"/>
              <a:gd name="connsiteY1723" fmla="*/ 2606444 h 4336924"/>
              <a:gd name="connsiteX1724" fmla="*/ 6004183 w 10345294"/>
              <a:gd name="connsiteY1724" fmla="*/ 2570280 h 4336924"/>
              <a:gd name="connsiteX1725" fmla="*/ 2343424 w 10345294"/>
              <a:gd name="connsiteY1725" fmla="*/ 2557563 h 4336924"/>
              <a:gd name="connsiteX1726" fmla="*/ 2343403 w 10345294"/>
              <a:gd name="connsiteY1726" fmla="*/ 2558414 h 4336924"/>
              <a:gd name="connsiteX1727" fmla="*/ 2342479 w 10345294"/>
              <a:gd name="connsiteY1727" fmla="*/ 2558358 h 4336924"/>
              <a:gd name="connsiteX1728" fmla="*/ 2341098 w 10345294"/>
              <a:gd name="connsiteY1728" fmla="*/ 2581090 h 4336924"/>
              <a:gd name="connsiteX1729" fmla="*/ 2340516 w 10345294"/>
              <a:gd name="connsiteY1729" fmla="*/ 2676466 h 4336924"/>
              <a:gd name="connsiteX1730" fmla="*/ 2343403 w 10345294"/>
              <a:gd name="connsiteY1730" fmla="*/ 2558414 h 4336924"/>
              <a:gd name="connsiteX1731" fmla="*/ 2349659 w 10345294"/>
              <a:gd name="connsiteY1731" fmla="*/ 2558793 h 4336924"/>
              <a:gd name="connsiteX1732" fmla="*/ 2352091 w 10345294"/>
              <a:gd name="connsiteY1732" fmla="*/ 2559272 h 4336924"/>
              <a:gd name="connsiteX1733" fmla="*/ 2370024 w 10345294"/>
              <a:gd name="connsiteY1733" fmla="*/ 2560743 h 4336924"/>
              <a:gd name="connsiteX1734" fmla="*/ 2372340 w 10345294"/>
              <a:gd name="connsiteY1734" fmla="*/ 2560935 h 4336924"/>
              <a:gd name="connsiteX1735" fmla="*/ 2395753 w 10345294"/>
              <a:gd name="connsiteY1735" fmla="*/ 2563922 h 4336924"/>
              <a:gd name="connsiteX1736" fmla="*/ 2387740 w 10345294"/>
              <a:gd name="connsiteY1736" fmla="*/ 2562213 h 4336924"/>
              <a:gd name="connsiteX1737" fmla="*/ 2372340 w 10345294"/>
              <a:gd name="connsiteY1737" fmla="*/ 2560935 h 4336924"/>
              <a:gd name="connsiteX1738" fmla="*/ 2360867 w 10345294"/>
              <a:gd name="connsiteY1738" fmla="*/ 2559471 h 4336924"/>
              <a:gd name="connsiteX1739" fmla="*/ 2349659 w 10345294"/>
              <a:gd name="connsiteY1739" fmla="*/ 2558793 h 4336924"/>
              <a:gd name="connsiteX1740" fmla="*/ 2045144 w 10345294"/>
              <a:gd name="connsiteY1740" fmla="*/ 2542303 h 4336924"/>
              <a:gd name="connsiteX1741" fmla="*/ 2045144 w 10345294"/>
              <a:gd name="connsiteY1741" fmla="*/ 2542303 h 4336924"/>
              <a:gd name="connsiteX1742" fmla="*/ 7767698 w 10345294"/>
              <a:gd name="connsiteY1742" fmla="*/ 2541667 h 4336924"/>
              <a:gd name="connsiteX1743" fmla="*/ 7756068 w 10345294"/>
              <a:gd name="connsiteY1743" fmla="*/ 2544847 h 4336924"/>
              <a:gd name="connsiteX1744" fmla="*/ 7756028 w 10345294"/>
              <a:gd name="connsiteY1744" fmla="*/ 2546068 h 4336924"/>
              <a:gd name="connsiteX1745" fmla="*/ 7755051 w 10345294"/>
              <a:gd name="connsiteY1745" fmla="*/ 2546436 h 4336924"/>
              <a:gd name="connsiteX1746" fmla="*/ 7755487 w 10345294"/>
              <a:gd name="connsiteY1746" fmla="*/ 2562650 h 4336924"/>
              <a:gd name="connsiteX1747" fmla="*/ 7756028 w 10345294"/>
              <a:gd name="connsiteY1747" fmla="*/ 2546068 h 4336924"/>
              <a:gd name="connsiteX1748" fmla="*/ 7756782 w 10345294"/>
              <a:gd name="connsiteY1748" fmla="*/ 2545784 h 4336924"/>
              <a:gd name="connsiteX1749" fmla="*/ 1693371 w 10345294"/>
              <a:gd name="connsiteY1749" fmla="*/ 2539124 h 4336924"/>
              <a:gd name="connsiteX1750" fmla="*/ 1672767 w 10345294"/>
              <a:gd name="connsiteY1750" fmla="*/ 2571224 h 4336924"/>
              <a:gd name="connsiteX1751" fmla="*/ 1667356 w 10345294"/>
              <a:gd name="connsiteY1751" fmla="*/ 2572224 h 4336924"/>
              <a:gd name="connsiteX1752" fmla="*/ 1665971 w 10345294"/>
              <a:gd name="connsiteY1752" fmla="*/ 2572188 h 4336924"/>
              <a:gd name="connsiteX1753" fmla="*/ 1641041 w 10345294"/>
              <a:gd name="connsiteY1753" fmla="*/ 2575367 h 4336924"/>
              <a:gd name="connsiteX1754" fmla="*/ 1633523 w 10345294"/>
              <a:gd name="connsiteY1754" fmla="*/ 2585186 h 4336924"/>
              <a:gd name="connsiteX1755" fmla="*/ 1628831 w 10345294"/>
              <a:gd name="connsiteY1755" fmla="*/ 2587925 h 4336924"/>
              <a:gd name="connsiteX1756" fmla="*/ 1621272 w 10345294"/>
              <a:gd name="connsiteY1756" fmla="*/ 2616697 h 4336924"/>
              <a:gd name="connsiteX1757" fmla="*/ 1628322 w 10345294"/>
              <a:gd name="connsiteY1757" fmla="*/ 2591979 h 4336924"/>
              <a:gd name="connsiteX1758" fmla="*/ 1633523 w 10345294"/>
              <a:gd name="connsiteY1758" fmla="*/ 2585186 h 4336924"/>
              <a:gd name="connsiteX1759" fmla="*/ 1650345 w 10345294"/>
              <a:gd name="connsiteY1759" fmla="*/ 2575367 h 4336924"/>
              <a:gd name="connsiteX1760" fmla="*/ 1667356 w 10345294"/>
              <a:gd name="connsiteY1760" fmla="*/ 2572224 h 4336924"/>
              <a:gd name="connsiteX1761" fmla="*/ 1690464 w 10345294"/>
              <a:gd name="connsiteY1761" fmla="*/ 2572824 h 4336924"/>
              <a:gd name="connsiteX1762" fmla="*/ 1693371 w 10345294"/>
              <a:gd name="connsiteY1762" fmla="*/ 2539124 h 4336924"/>
              <a:gd name="connsiteX1763" fmla="*/ 1642786 w 10345294"/>
              <a:gd name="connsiteY1763" fmla="*/ 2529586 h 4336924"/>
              <a:gd name="connsiteX1764" fmla="*/ 1618147 w 10345294"/>
              <a:gd name="connsiteY1764" fmla="*/ 2530302 h 4336924"/>
              <a:gd name="connsiteX1765" fmla="*/ 1617874 w 10345294"/>
              <a:gd name="connsiteY1765" fmla="*/ 2530614 h 4336924"/>
              <a:gd name="connsiteX1766" fmla="*/ 1611969 w 10345294"/>
              <a:gd name="connsiteY1766" fmla="*/ 2530858 h 4336924"/>
              <a:gd name="connsiteX1767" fmla="*/ 1611388 w 10345294"/>
              <a:gd name="connsiteY1767" fmla="*/ 2552477 h 4336924"/>
              <a:gd name="connsiteX1768" fmla="*/ 1612614 w 10345294"/>
              <a:gd name="connsiteY1768" fmla="*/ 2536650 h 4336924"/>
              <a:gd name="connsiteX1769" fmla="*/ 1615567 w 10345294"/>
              <a:gd name="connsiteY1769" fmla="*/ 2533262 h 4336924"/>
              <a:gd name="connsiteX1770" fmla="*/ 1617874 w 10345294"/>
              <a:gd name="connsiteY1770" fmla="*/ 2530614 h 4336924"/>
              <a:gd name="connsiteX1771" fmla="*/ 5693048 w 10345294"/>
              <a:gd name="connsiteY1771" fmla="*/ 2528573 h 4336924"/>
              <a:gd name="connsiteX1772" fmla="*/ 5699508 w 10345294"/>
              <a:gd name="connsiteY1772" fmla="*/ 2550569 h 4336924"/>
              <a:gd name="connsiteX1773" fmla="*/ 5693048 w 10345294"/>
              <a:gd name="connsiteY1773" fmla="*/ 2528573 h 4336924"/>
              <a:gd name="connsiteX1774" fmla="*/ 4891885 w 10345294"/>
              <a:gd name="connsiteY1774" fmla="*/ 2474268 h 4336924"/>
              <a:gd name="connsiteX1775" fmla="*/ 4891885 w 10345294"/>
              <a:gd name="connsiteY1775" fmla="*/ 2474268 h 4336924"/>
              <a:gd name="connsiteX1776" fmla="*/ 4901188 w 10345294"/>
              <a:gd name="connsiteY1776" fmla="*/ 2473632 h 4336924"/>
              <a:gd name="connsiteX1777" fmla="*/ 4891885 w 10345294"/>
              <a:gd name="connsiteY1777" fmla="*/ 2474268 h 4336924"/>
              <a:gd name="connsiteX1778" fmla="*/ 4880880 w 10345294"/>
              <a:gd name="connsiteY1778" fmla="*/ 2483698 h 4336924"/>
              <a:gd name="connsiteX1779" fmla="*/ 4875532 w 10345294"/>
              <a:gd name="connsiteY1779" fmla="*/ 2486349 h 4336924"/>
              <a:gd name="connsiteX1780" fmla="*/ 4856417 w 10345294"/>
              <a:gd name="connsiteY1780" fmla="*/ 2510511 h 4336924"/>
              <a:gd name="connsiteX1781" fmla="*/ 4872407 w 10345294"/>
              <a:gd name="connsiteY1781" fmla="*/ 2490959 h 4336924"/>
              <a:gd name="connsiteX1782" fmla="*/ 4880880 w 10345294"/>
              <a:gd name="connsiteY1782" fmla="*/ 2483698 h 4336924"/>
              <a:gd name="connsiteX1783" fmla="*/ 3113344 w 10345294"/>
              <a:gd name="connsiteY1783" fmla="*/ 2436376 h 4336924"/>
              <a:gd name="connsiteX1784" fmla="*/ 3113834 w 10345294"/>
              <a:gd name="connsiteY1784" fmla="*/ 2441204 h 4336924"/>
              <a:gd name="connsiteX1785" fmla="*/ 3113344 w 10345294"/>
              <a:gd name="connsiteY1785" fmla="*/ 2436376 h 4336924"/>
              <a:gd name="connsiteX1786" fmla="*/ 7956666 w 10345294"/>
              <a:gd name="connsiteY1786" fmla="*/ 2408776 h 4336924"/>
              <a:gd name="connsiteX1787" fmla="*/ 7957248 w 10345294"/>
              <a:gd name="connsiteY1787" fmla="*/ 2434210 h 4336924"/>
              <a:gd name="connsiteX1788" fmla="*/ 7956666 w 10345294"/>
              <a:gd name="connsiteY1788" fmla="*/ 2408776 h 4336924"/>
              <a:gd name="connsiteX1789" fmla="*/ 9407946 w 10345294"/>
              <a:gd name="connsiteY1789" fmla="*/ 2406868 h 4336924"/>
              <a:gd name="connsiteX1790" fmla="*/ 9408444 w 10345294"/>
              <a:gd name="connsiteY1790" fmla="*/ 2446834 h 4336924"/>
              <a:gd name="connsiteX1791" fmla="*/ 9407037 w 10345294"/>
              <a:gd name="connsiteY1791" fmla="*/ 2434458 h 4336924"/>
              <a:gd name="connsiteX1792" fmla="*/ 9406656 w 10345294"/>
              <a:gd name="connsiteY1792" fmla="*/ 2432389 h 4336924"/>
              <a:gd name="connsiteX1793" fmla="*/ 9406682 w 10345294"/>
              <a:gd name="connsiteY1793" fmla="*/ 2423585 h 4336924"/>
              <a:gd name="connsiteX1794" fmla="*/ 9407946 w 10345294"/>
              <a:gd name="connsiteY1794" fmla="*/ 2406868 h 4336924"/>
              <a:gd name="connsiteX1795" fmla="*/ 9402131 w 10345294"/>
              <a:gd name="connsiteY1795" fmla="*/ 2392880 h 4336924"/>
              <a:gd name="connsiteX1796" fmla="*/ 9404021 w 10345294"/>
              <a:gd name="connsiteY1796" fmla="*/ 2418075 h 4336924"/>
              <a:gd name="connsiteX1797" fmla="*/ 9406656 w 10345294"/>
              <a:gd name="connsiteY1797" fmla="*/ 2432389 h 4336924"/>
              <a:gd name="connsiteX1798" fmla="*/ 9406556 w 10345294"/>
              <a:gd name="connsiteY1798" fmla="*/ 2466687 h 4336924"/>
              <a:gd name="connsiteX1799" fmla="*/ 9408847 w 10345294"/>
              <a:gd name="connsiteY1799" fmla="*/ 2479120 h 4336924"/>
              <a:gd name="connsiteX1800" fmla="*/ 9408444 w 10345294"/>
              <a:gd name="connsiteY1800" fmla="*/ 2446834 h 4336924"/>
              <a:gd name="connsiteX1801" fmla="*/ 9408460 w 10345294"/>
              <a:gd name="connsiteY1801" fmla="*/ 2446971 h 4336924"/>
              <a:gd name="connsiteX1802" fmla="*/ 9424807 w 10345294"/>
              <a:gd name="connsiteY1802" fmla="*/ 3723066 h 4336924"/>
              <a:gd name="connsiteX1803" fmla="*/ 9416086 w 10345294"/>
              <a:gd name="connsiteY1803" fmla="*/ 3038262 h 4336924"/>
              <a:gd name="connsiteX1804" fmla="*/ 9412016 w 10345294"/>
              <a:gd name="connsiteY1804" fmla="*/ 2702536 h 4336924"/>
              <a:gd name="connsiteX1805" fmla="*/ 9409690 w 10345294"/>
              <a:gd name="connsiteY1805" fmla="*/ 2528315 h 4336924"/>
              <a:gd name="connsiteX1806" fmla="*/ 9408527 w 10345294"/>
              <a:gd name="connsiteY1806" fmla="*/ 2447562 h 4336924"/>
              <a:gd name="connsiteX1807" fmla="*/ 9408460 w 10345294"/>
              <a:gd name="connsiteY1807" fmla="*/ 2446971 h 4336924"/>
              <a:gd name="connsiteX1808" fmla="*/ 9407946 w 10345294"/>
              <a:gd name="connsiteY1808" fmla="*/ 2406868 h 4336924"/>
              <a:gd name="connsiteX1809" fmla="*/ 9402131 w 10345294"/>
              <a:gd name="connsiteY1809" fmla="*/ 2392880 h 4336924"/>
              <a:gd name="connsiteX1810" fmla="*/ 3302222 w 10345294"/>
              <a:gd name="connsiteY1810" fmla="*/ 2377620 h 4336924"/>
              <a:gd name="connsiteX1811" fmla="*/ 3282453 w 10345294"/>
              <a:gd name="connsiteY1811" fmla="*/ 2394152 h 4336924"/>
              <a:gd name="connsiteX1812" fmla="*/ 3302222 w 10345294"/>
              <a:gd name="connsiteY1812" fmla="*/ 2377620 h 4336924"/>
              <a:gd name="connsiteX1813" fmla="*/ 2348075 w 10345294"/>
              <a:gd name="connsiteY1813" fmla="*/ 2374440 h 4336924"/>
              <a:gd name="connsiteX1814" fmla="*/ 2395753 w 10345294"/>
              <a:gd name="connsiteY1814" fmla="*/ 2406233 h 4336924"/>
              <a:gd name="connsiteX1815" fmla="*/ 2348075 w 10345294"/>
              <a:gd name="connsiteY1815" fmla="*/ 2374440 h 4336924"/>
              <a:gd name="connsiteX1816" fmla="*/ 5690205 w 10345294"/>
              <a:gd name="connsiteY1816" fmla="*/ 2369354 h 4336924"/>
              <a:gd name="connsiteX1817" fmla="*/ 5676251 w 10345294"/>
              <a:gd name="connsiteY1817" fmla="*/ 2510511 h 4336924"/>
              <a:gd name="connsiteX1818" fmla="*/ 5676251 w 10345294"/>
              <a:gd name="connsiteY1818" fmla="*/ 2602073 h 4336924"/>
              <a:gd name="connsiteX1819" fmla="*/ 5676251 w 10345294"/>
              <a:gd name="connsiteY1819" fmla="*/ 2628142 h 4336924"/>
              <a:gd name="connsiteX1820" fmla="*/ 5703578 w 10345294"/>
              <a:gd name="connsiteY1820" fmla="*/ 2648489 h 4336924"/>
              <a:gd name="connsiteX1821" fmla="*/ 5699508 w 10345294"/>
              <a:gd name="connsiteY1821" fmla="*/ 2550569 h 4336924"/>
              <a:gd name="connsiteX1822" fmla="*/ 5690205 w 10345294"/>
              <a:gd name="connsiteY1822" fmla="*/ 2369354 h 4336924"/>
              <a:gd name="connsiteX1823" fmla="*/ 5123299 w 10345294"/>
              <a:gd name="connsiteY1823" fmla="*/ 2350914 h 4336924"/>
              <a:gd name="connsiteX1824" fmla="*/ 5115158 w 10345294"/>
              <a:gd name="connsiteY1824" fmla="*/ 2363631 h 4336924"/>
              <a:gd name="connsiteX1825" fmla="*/ 5123299 w 10345294"/>
              <a:gd name="connsiteY1825" fmla="*/ 2350914 h 4336924"/>
              <a:gd name="connsiteX1826" fmla="*/ 4975031 w 10345294"/>
              <a:gd name="connsiteY1826" fmla="*/ 2331839 h 4336924"/>
              <a:gd name="connsiteX1827" fmla="*/ 4973868 w 10345294"/>
              <a:gd name="connsiteY1827" fmla="*/ 2333110 h 4336924"/>
              <a:gd name="connsiteX1828" fmla="*/ 4973814 w 10345294"/>
              <a:gd name="connsiteY1828" fmla="*/ 2333228 h 4336924"/>
              <a:gd name="connsiteX1829" fmla="*/ 4970089 w 10345294"/>
              <a:gd name="connsiteY1829" fmla="*/ 2337482 h 4336924"/>
              <a:gd name="connsiteX1830" fmla="*/ 4968636 w 10345294"/>
              <a:gd name="connsiteY1830" fmla="*/ 2344556 h 4336924"/>
              <a:gd name="connsiteX1831" fmla="*/ 4973814 w 10345294"/>
              <a:gd name="connsiteY1831" fmla="*/ 2333228 h 4336924"/>
              <a:gd name="connsiteX1832" fmla="*/ 4380397 w 10345294"/>
              <a:gd name="connsiteY1832" fmla="*/ 2316038 h 4336924"/>
              <a:gd name="connsiteX1833" fmla="*/ 4376145 w 10345294"/>
              <a:gd name="connsiteY1833" fmla="*/ 2330567 h 4336924"/>
              <a:gd name="connsiteX1834" fmla="*/ 4379581 w 10345294"/>
              <a:gd name="connsiteY1834" fmla="*/ 2317781 h 4336924"/>
              <a:gd name="connsiteX1835" fmla="*/ 4541275 w 10345294"/>
              <a:gd name="connsiteY1835" fmla="*/ 2300047 h 4336924"/>
              <a:gd name="connsiteX1836" fmla="*/ 4541275 w 10345294"/>
              <a:gd name="connsiteY1836" fmla="*/ 2300047 h 4336924"/>
              <a:gd name="connsiteX1837" fmla="*/ 7198466 w 10345294"/>
              <a:gd name="connsiteY1837" fmla="*/ 2290509 h 4336924"/>
              <a:gd name="connsiteX1838" fmla="*/ 7198493 w 10345294"/>
              <a:gd name="connsiteY1838" fmla="*/ 2290552 h 4336924"/>
              <a:gd name="connsiteX1839" fmla="*/ 7198434 w 10345294"/>
              <a:gd name="connsiteY1839" fmla="*/ 2290550 h 4336924"/>
              <a:gd name="connsiteX1840" fmla="*/ 7192252 w 10345294"/>
              <a:gd name="connsiteY1840" fmla="*/ 2290330 h 4336924"/>
              <a:gd name="connsiteX1841" fmla="*/ 7197157 w 10345294"/>
              <a:gd name="connsiteY1841" fmla="*/ 2290509 h 4336924"/>
              <a:gd name="connsiteX1842" fmla="*/ 7198434 w 10345294"/>
              <a:gd name="connsiteY1842" fmla="*/ 2290550 h 4336924"/>
              <a:gd name="connsiteX1843" fmla="*/ 7188519 w 10345294"/>
              <a:gd name="connsiteY1843" fmla="*/ 2303442 h 4336924"/>
              <a:gd name="connsiteX1844" fmla="*/ 7185092 w 10345294"/>
              <a:gd name="connsiteY1844" fmla="*/ 2636408 h 4336924"/>
              <a:gd name="connsiteX1845" fmla="*/ 7183930 w 10345294"/>
              <a:gd name="connsiteY1845" fmla="*/ 2699993 h 4336924"/>
              <a:gd name="connsiteX1846" fmla="*/ 7182185 w 10345294"/>
              <a:gd name="connsiteY1846" fmla="*/ 2725426 h 4336924"/>
              <a:gd name="connsiteX1847" fmla="*/ 7193814 w 10345294"/>
              <a:gd name="connsiteY1847" fmla="*/ 2734964 h 4336924"/>
              <a:gd name="connsiteX1848" fmla="*/ 7197303 w 10345294"/>
              <a:gd name="connsiteY1848" fmla="*/ 2811901 h 4336924"/>
              <a:gd name="connsiteX1849" fmla="*/ 7192072 w 10345294"/>
              <a:gd name="connsiteY1849" fmla="*/ 2976393 h 4336924"/>
              <a:gd name="connsiteX1850" fmla="*/ 7186584 w 10345294"/>
              <a:gd name="connsiteY1850" fmla="*/ 2982131 h 4336924"/>
              <a:gd name="connsiteX1851" fmla="*/ 7179859 w 10345294"/>
              <a:gd name="connsiteY1851" fmla="*/ 2937162 h 4336924"/>
              <a:gd name="connsiteX1852" fmla="*/ 7182767 w 10345294"/>
              <a:gd name="connsiteY1852" fmla="*/ 2986122 h 4336924"/>
              <a:gd name="connsiteX1853" fmla="*/ 7186584 w 10345294"/>
              <a:gd name="connsiteY1853" fmla="*/ 2982131 h 4336924"/>
              <a:gd name="connsiteX1854" fmla="*/ 7189962 w 10345294"/>
              <a:gd name="connsiteY1854" fmla="*/ 3004721 h 4336924"/>
              <a:gd name="connsiteX1855" fmla="*/ 7197884 w 10345294"/>
              <a:gd name="connsiteY1855" fmla="*/ 3071326 h 4336924"/>
              <a:gd name="connsiteX1856" fmla="*/ 7197884 w 10345294"/>
              <a:gd name="connsiteY1856" fmla="*/ 3126008 h 4336924"/>
              <a:gd name="connsiteX1857" fmla="*/ 7215327 w 10345294"/>
              <a:gd name="connsiteY1857" fmla="*/ 3078320 h 4336924"/>
              <a:gd name="connsiteX1858" fmla="*/ 7212420 w 10345294"/>
              <a:gd name="connsiteY1858" fmla="*/ 2860225 h 4336924"/>
              <a:gd name="connsiteX1859" fmla="*/ 7202257 w 10345294"/>
              <a:gd name="connsiteY1859" fmla="*/ 2296537 h 4336924"/>
              <a:gd name="connsiteX1860" fmla="*/ 7198493 w 10345294"/>
              <a:gd name="connsiteY1860" fmla="*/ 2290552 h 4336924"/>
              <a:gd name="connsiteX1861" fmla="*/ 7202717 w 10345294"/>
              <a:gd name="connsiteY1861" fmla="*/ 2290688 h 4336924"/>
              <a:gd name="connsiteX1862" fmla="*/ 7198466 w 10345294"/>
              <a:gd name="connsiteY1862" fmla="*/ 2290509 h 4336924"/>
              <a:gd name="connsiteX1863" fmla="*/ 7192252 w 10345294"/>
              <a:gd name="connsiteY1863" fmla="*/ 2290330 h 4336924"/>
              <a:gd name="connsiteX1864" fmla="*/ 4565696 w 10345294"/>
              <a:gd name="connsiteY1864" fmla="*/ 2288601 h 4336924"/>
              <a:gd name="connsiteX1865" fmla="*/ 4541275 w 10345294"/>
              <a:gd name="connsiteY1865" fmla="*/ 2300047 h 4336924"/>
              <a:gd name="connsiteX1866" fmla="*/ 4510459 w 10345294"/>
              <a:gd name="connsiteY1866" fmla="*/ 2314035 h 4336924"/>
              <a:gd name="connsiteX1867" fmla="*/ 4565696 w 10345294"/>
              <a:gd name="connsiteY1867" fmla="*/ 2288601 h 4336924"/>
              <a:gd name="connsiteX1868" fmla="*/ 7934998 w 10345294"/>
              <a:gd name="connsiteY1868" fmla="*/ 2287588 h 4336924"/>
              <a:gd name="connsiteX1869" fmla="*/ 7935734 w 10345294"/>
              <a:gd name="connsiteY1869" fmla="*/ 2292416 h 4336924"/>
              <a:gd name="connsiteX1870" fmla="*/ 7934998 w 10345294"/>
              <a:gd name="connsiteY1870" fmla="*/ 2287588 h 4336924"/>
              <a:gd name="connsiteX1871" fmla="*/ 4280207 w 10345294"/>
              <a:gd name="connsiteY1871" fmla="*/ 2284786 h 4336924"/>
              <a:gd name="connsiteX1872" fmla="*/ 4280319 w 10345294"/>
              <a:gd name="connsiteY1872" fmla="*/ 2284826 h 4336924"/>
              <a:gd name="connsiteX1873" fmla="*/ 4282415 w 10345294"/>
              <a:gd name="connsiteY1873" fmla="*/ 2286754 h 4336924"/>
              <a:gd name="connsiteX1874" fmla="*/ 4280207 w 10345294"/>
              <a:gd name="connsiteY1874" fmla="*/ 2284786 h 4336924"/>
              <a:gd name="connsiteX1875" fmla="*/ 980523 w 10345294"/>
              <a:gd name="connsiteY1875" fmla="*/ 2281607 h 4336924"/>
              <a:gd name="connsiteX1876" fmla="*/ 980441 w 10345294"/>
              <a:gd name="connsiteY1876" fmla="*/ 2285452 h 4336924"/>
              <a:gd name="connsiteX1877" fmla="*/ 980495 w 10345294"/>
              <a:gd name="connsiteY1877" fmla="*/ 2281939 h 4336924"/>
              <a:gd name="connsiteX1878" fmla="*/ 4335444 w 10345294"/>
              <a:gd name="connsiteY1878" fmla="*/ 2270798 h 4336924"/>
              <a:gd name="connsiteX1879" fmla="*/ 4296606 w 10345294"/>
              <a:gd name="connsiteY1879" fmla="*/ 2290648 h 4336924"/>
              <a:gd name="connsiteX1880" fmla="*/ 4280319 w 10345294"/>
              <a:gd name="connsiteY1880" fmla="*/ 2284826 h 4336924"/>
              <a:gd name="connsiteX1881" fmla="*/ 4273012 w 10345294"/>
              <a:gd name="connsiteY1881" fmla="*/ 2278110 h 4336924"/>
              <a:gd name="connsiteX1882" fmla="*/ 4280207 w 10345294"/>
              <a:gd name="connsiteY1882" fmla="*/ 2284786 h 4336924"/>
              <a:gd name="connsiteX1883" fmla="*/ 4209272 w 10345294"/>
              <a:gd name="connsiteY1883" fmla="*/ 2319758 h 4336924"/>
              <a:gd name="connsiteX1884" fmla="*/ 4369169 w 10345294"/>
              <a:gd name="connsiteY1884" fmla="*/ 2331203 h 4336924"/>
              <a:gd name="connsiteX1885" fmla="*/ 4354633 w 10345294"/>
              <a:gd name="connsiteY1885" fmla="*/ 2275885 h 4336924"/>
              <a:gd name="connsiteX1886" fmla="*/ 4335444 w 10345294"/>
              <a:gd name="connsiteY1886" fmla="*/ 2270798 h 4336924"/>
              <a:gd name="connsiteX1887" fmla="*/ 7926431 w 10345294"/>
              <a:gd name="connsiteY1887" fmla="*/ 2255537 h 4336924"/>
              <a:gd name="connsiteX1888" fmla="*/ 7935734 w 10345294"/>
              <a:gd name="connsiteY1888" fmla="*/ 2292416 h 4336924"/>
              <a:gd name="connsiteX1889" fmla="*/ 7943293 w 10345294"/>
              <a:gd name="connsiteY1889" fmla="*/ 2300047 h 4336924"/>
              <a:gd name="connsiteX1890" fmla="*/ 7926431 w 10345294"/>
              <a:gd name="connsiteY1890" fmla="*/ 2255537 h 4336924"/>
              <a:gd name="connsiteX1891" fmla="*/ 980932 w 10345294"/>
              <a:gd name="connsiteY1891" fmla="*/ 2253799 h 4336924"/>
              <a:gd name="connsiteX1892" fmla="*/ 980523 w 10345294"/>
              <a:gd name="connsiteY1892" fmla="*/ 2281607 h 4336924"/>
              <a:gd name="connsiteX1893" fmla="*/ 980514 w 10345294"/>
              <a:gd name="connsiteY1893" fmla="*/ 2280665 h 4336924"/>
              <a:gd name="connsiteX1894" fmla="*/ 980741 w 10345294"/>
              <a:gd name="connsiteY1894" fmla="*/ 2265632 h 4336924"/>
              <a:gd name="connsiteX1895" fmla="*/ 980932 w 10345294"/>
              <a:gd name="connsiteY1895" fmla="*/ 2253799 h 4336924"/>
              <a:gd name="connsiteX1896" fmla="*/ 5122136 w 10345294"/>
              <a:gd name="connsiteY1896" fmla="*/ 2242185 h 4336924"/>
              <a:gd name="connsiteX1897" fmla="*/ 5115704 w 10345294"/>
              <a:gd name="connsiteY1897" fmla="*/ 2249616 h 4336924"/>
              <a:gd name="connsiteX1898" fmla="*/ 5115704 w 10345294"/>
              <a:gd name="connsiteY1898" fmla="*/ 2249678 h 4336924"/>
              <a:gd name="connsiteX1899" fmla="*/ 5114887 w 10345294"/>
              <a:gd name="connsiteY1899" fmla="*/ 2250630 h 4336924"/>
              <a:gd name="connsiteX1900" fmla="*/ 5115159 w 10345294"/>
              <a:gd name="connsiteY1900" fmla="*/ 2268254 h 4336924"/>
              <a:gd name="connsiteX1901" fmla="*/ 5115488 w 10345294"/>
              <a:gd name="connsiteY1901" fmla="*/ 2270478 h 4336924"/>
              <a:gd name="connsiteX1902" fmla="*/ 5115268 w 10345294"/>
              <a:gd name="connsiteY1902" fmla="*/ 2281885 h 4336924"/>
              <a:gd name="connsiteX1903" fmla="*/ 5108181 w 10345294"/>
              <a:gd name="connsiteY1903" fmla="*/ 2294324 h 4336924"/>
              <a:gd name="connsiteX1904" fmla="*/ 5115741 w 10345294"/>
              <a:gd name="connsiteY1904" fmla="*/ 2287966 h 4336924"/>
              <a:gd name="connsiteX1905" fmla="*/ 5118647 w 10345294"/>
              <a:gd name="connsiteY1905" fmla="*/ 2301954 h 4336924"/>
              <a:gd name="connsiteX1906" fmla="*/ 5118048 w 10345294"/>
              <a:gd name="connsiteY1906" fmla="*/ 2287787 h 4336924"/>
              <a:gd name="connsiteX1907" fmla="*/ 5115488 w 10345294"/>
              <a:gd name="connsiteY1907" fmla="*/ 2270478 h 4336924"/>
              <a:gd name="connsiteX1908" fmla="*/ 5115596 w 10345294"/>
              <a:gd name="connsiteY1908" fmla="*/ 2264916 h 4336924"/>
              <a:gd name="connsiteX1909" fmla="*/ 5115704 w 10345294"/>
              <a:gd name="connsiteY1909" fmla="*/ 2249678 h 4336924"/>
              <a:gd name="connsiteX1910" fmla="*/ 8313090 w 10345294"/>
              <a:gd name="connsiteY1910" fmla="*/ 2232011 h 4336924"/>
              <a:gd name="connsiteX1911" fmla="*/ 8313090 w 10345294"/>
              <a:gd name="connsiteY1911" fmla="*/ 2263803 h 4336924"/>
              <a:gd name="connsiteX1912" fmla="*/ 8313090 w 10345294"/>
              <a:gd name="connsiteY1912" fmla="*/ 2232011 h 4336924"/>
              <a:gd name="connsiteX1913" fmla="*/ 694022 w 10345294"/>
              <a:gd name="connsiteY1913" fmla="*/ 2217914 h 4336924"/>
              <a:gd name="connsiteX1914" fmla="*/ 635147 w 10345294"/>
              <a:gd name="connsiteY1914" fmla="*/ 2463459 h 4336924"/>
              <a:gd name="connsiteX1915" fmla="*/ 694022 w 10345294"/>
              <a:gd name="connsiteY1915" fmla="*/ 2217914 h 4336924"/>
              <a:gd name="connsiteX1916" fmla="*/ 4370331 w 10345294"/>
              <a:gd name="connsiteY1916" fmla="*/ 2188138 h 4336924"/>
              <a:gd name="connsiteX1917" fmla="*/ 4359284 w 10345294"/>
              <a:gd name="connsiteY1917" fmla="*/ 2275885 h 4336924"/>
              <a:gd name="connsiteX1918" fmla="*/ 4376145 w 10345294"/>
              <a:gd name="connsiteY1918" fmla="*/ 2330567 h 4336924"/>
              <a:gd name="connsiteX1919" fmla="*/ 4384431 w 10345294"/>
              <a:gd name="connsiteY1919" fmla="*/ 2307438 h 4336924"/>
              <a:gd name="connsiteX1920" fmla="*/ 4380397 w 10345294"/>
              <a:gd name="connsiteY1920" fmla="*/ 2316038 h 4336924"/>
              <a:gd name="connsiteX1921" fmla="*/ 4387420 w 10345294"/>
              <a:gd name="connsiteY1921" fmla="*/ 2292039 h 4336924"/>
              <a:gd name="connsiteX1922" fmla="*/ 4370331 w 10345294"/>
              <a:gd name="connsiteY1922" fmla="*/ 2188138 h 4336924"/>
              <a:gd name="connsiteX1923" fmla="*/ 3221483 w 10345294"/>
              <a:gd name="connsiteY1923" fmla="*/ 2186618 h 4336924"/>
              <a:gd name="connsiteX1924" fmla="*/ 3211517 w 10345294"/>
              <a:gd name="connsiteY1924" fmla="*/ 2195132 h 4336924"/>
              <a:gd name="connsiteX1925" fmla="*/ 3226806 w 10345294"/>
              <a:gd name="connsiteY1925" fmla="*/ 2187701 h 4336924"/>
              <a:gd name="connsiteX1926" fmla="*/ 3228435 w 10345294"/>
              <a:gd name="connsiteY1926" fmla="*/ 2188033 h 4336924"/>
              <a:gd name="connsiteX1927" fmla="*/ 3234260 w 10345294"/>
              <a:gd name="connsiteY1927" fmla="*/ 2190569 h 4336924"/>
              <a:gd name="connsiteX1928" fmla="*/ 3247566 w 10345294"/>
              <a:gd name="connsiteY1928" fmla="*/ 2211028 h 4336924"/>
              <a:gd name="connsiteX1929" fmla="*/ 3242188 w 10345294"/>
              <a:gd name="connsiteY1929" fmla="*/ 2194020 h 4336924"/>
              <a:gd name="connsiteX1930" fmla="*/ 3234260 w 10345294"/>
              <a:gd name="connsiteY1930" fmla="*/ 2190569 h 4336924"/>
              <a:gd name="connsiteX1931" fmla="*/ 3233248 w 10345294"/>
              <a:gd name="connsiteY1931" fmla="*/ 2189012 h 4336924"/>
              <a:gd name="connsiteX1932" fmla="*/ 3228435 w 10345294"/>
              <a:gd name="connsiteY1932" fmla="*/ 2188033 h 4336924"/>
              <a:gd name="connsiteX1933" fmla="*/ 3227216 w 10345294"/>
              <a:gd name="connsiteY1933" fmla="*/ 2187502 h 4336924"/>
              <a:gd name="connsiteX1934" fmla="*/ 3226806 w 10345294"/>
              <a:gd name="connsiteY1934" fmla="*/ 2187701 h 4336924"/>
              <a:gd name="connsiteX1935" fmla="*/ 6190826 w 10345294"/>
              <a:gd name="connsiteY1935" fmla="*/ 2165248 h 4336924"/>
              <a:gd name="connsiteX1936" fmla="*/ 6196059 w 10345294"/>
              <a:gd name="connsiteY1936" fmla="*/ 2754675 h 4336924"/>
              <a:gd name="connsiteX1937" fmla="*/ 6218222 w 10345294"/>
              <a:gd name="connsiteY1937" fmla="*/ 2608838 h 4336924"/>
              <a:gd name="connsiteX1938" fmla="*/ 6218034 w 10345294"/>
              <a:gd name="connsiteY1938" fmla="*/ 2604662 h 4336924"/>
              <a:gd name="connsiteX1939" fmla="*/ 6218063 w 10345294"/>
              <a:gd name="connsiteY1939" fmla="*/ 2599003 h 4336924"/>
              <a:gd name="connsiteX1940" fmla="*/ 6217573 w 10345294"/>
              <a:gd name="connsiteY1940" fmla="*/ 2594442 h 4336924"/>
              <a:gd name="connsiteX1941" fmla="*/ 6218736 w 10345294"/>
              <a:gd name="connsiteY1941" fmla="*/ 2343284 h 4336924"/>
              <a:gd name="connsiteX1942" fmla="*/ 6190826 w 10345294"/>
              <a:gd name="connsiteY1942" fmla="*/ 2165248 h 4336924"/>
              <a:gd name="connsiteX1943" fmla="*/ 5123299 w 10345294"/>
              <a:gd name="connsiteY1943" fmla="*/ 2141721 h 4336924"/>
              <a:gd name="connsiteX1944" fmla="*/ 5086668 w 10345294"/>
              <a:gd name="connsiteY1944" fmla="*/ 2188138 h 4336924"/>
              <a:gd name="connsiteX1945" fmla="*/ 5125625 w 10345294"/>
              <a:gd name="connsiteY1945" fmla="*/ 2184323 h 4336924"/>
              <a:gd name="connsiteX1946" fmla="*/ 5133030 w 10345294"/>
              <a:gd name="connsiteY1946" fmla="*/ 2189372 h 4336924"/>
              <a:gd name="connsiteX1947" fmla="*/ 5135118 w 10345294"/>
              <a:gd name="connsiteY1947" fmla="*/ 2202226 h 4336924"/>
              <a:gd name="connsiteX1948" fmla="*/ 5137253 w 10345294"/>
              <a:gd name="connsiteY1948" fmla="*/ 2211664 h 4336924"/>
              <a:gd name="connsiteX1949" fmla="*/ 5137980 w 10345294"/>
              <a:gd name="connsiteY1949" fmla="*/ 2192748 h 4336924"/>
              <a:gd name="connsiteX1950" fmla="*/ 5133030 w 10345294"/>
              <a:gd name="connsiteY1950" fmla="*/ 2189372 h 4336924"/>
              <a:gd name="connsiteX1951" fmla="*/ 5131513 w 10345294"/>
              <a:gd name="connsiteY1951" fmla="*/ 2180031 h 4336924"/>
              <a:gd name="connsiteX1952" fmla="*/ 5136672 w 10345294"/>
              <a:gd name="connsiteY1952" fmla="*/ 2162704 h 4336924"/>
              <a:gd name="connsiteX1953" fmla="*/ 5123299 w 10345294"/>
              <a:gd name="connsiteY1953" fmla="*/ 2141721 h 4336924"/>
              <a:gd name="connsiteX1954" fmla="*/ 4329939 w 10345294"/>
              <a:gd name="connsiteY1954" fmla="*/ 2129144 h 4336924"/>
              <a:gd name="connsiteX1955" fmla="*/ 4328467 w 10345294"/>
              <a:gd name="connsiteY1955" fmla="*/ 2132184 h 4336924"/>
              <a:gd name="connsiteX1956" fmla="*/ 4329939 w 10345294"/>
              <a:gd name="connsiteY1956" fmla="*/ 2129144 h 4336924"/>
              <a:gd name="connsiteX1957" fmla="*/ 9075361 w 10345294"/>
              <a:gd name="connsiteY1957" fmla="*/ 2120103 h 4336924"/>
              <a:gd name="connsiteX1958" fmla="*/ 9075361 w 10345294"/>
              <a:gd name="connsiteY1958" fmla="*/ 2120103 h 4336924"/>
              <a:gd name="connsiteX1959" fmla="*/ 4340142 w 10345294"/>
              <a:gd name="connsiteY1959" fmla="*/ 2118463 h 4336924"/>
              <a:gd name="connsiteX1960" fmla="*/ 4328467 w 10345294"/>
              <a:gd name="connsiteY1960" fmla="*/ 2132184 h 4336924"/>
              <a:gd name="connsiteX1961" fmla="*/ 4327886 w 10345294"/>
              <a:gd name="connsiteY1961" fmla="*/ 2176057 h 4336924"/>
              <a:gd name="connsiteX1962" fmla="*/ 4369169 w 10345294"/>
              <a:gd name="connsiteY1962" fmla="*/ 2186866 h 4336924"/>
              <a:gd name="connsiteX1963" fmla="*/ 4340142 w 10345294"/>
              <a:gd name="connsiteY1963" fmla="*/ 2118463 h 4336924"/>
              <a:gd name="connsiteX1964" fmla="*/ 9088152 w 10345294"/>
              <a:gd name="connsiteY1964" fmla="*/ 2109929 h 4336924"/>
              <a:gd name="connsiteX1965" fmla="*/ 9075361 w 10345294"/>
              <a:gd name="connsiteY1965" fmla="*/ 2120103 h 4336924"/>
              <a:gd name="connsiteX1966" fmla="*/ 9075361 w 10345294"/>
              <a:gd name="connsiteY1966" fmla="*/ 2367446 h 4336924"/>
              <a:gd name="connsiteX1967" fmla="*/ 9088152 w 10345294"/>
              <a:gd name="connsiteY1967" fmla="*/ 2251722 h 4336924"/>
              <a:gd name="connsiteX1968" fmla="*/ 9088152 w 10345294"/>
              <a:gd name="connsiteY1968" fmla="*/ 2109929 h 4336924"/>
              <a:gd name="connsiteX1969" fmla="*/ 4542438 w 10345294"/>
              <a:gd name="connsiteY1969" fmla="*/ 2108657 h 4336924"/>
              <a:gd name="connsiteX1970" fmla="*/ 4540694 w 10345294"/>
              <a:gd name="connsiteY1970" fmla="*/ 2149352 h 4336924"/>
              <a:gd name="connsiteX1971" fmla="*/ 4542438 w 10345294"/>
              <a:gd name="connsiteY1971" fmla="*/ 2108657 h 4336924"/>
              <a:gd name="connsiteX1972" fmla="*/ 5685417 w 10345294"/>
              <a:gd name="connsiteY1972" fmla="*/ 2091957 h 4336924"/>
              <a:gd name="connsiteX1973" fmla="*/ 5672180 w 10345294"/>
              <a:gd name="connsiteY1973" fmla="*/ 2099756 h 4336924"/>
              <a:gd name="connsiteX1974" fmla="*/ 5693112 w 10345294"/>
              <a:gd name="connsiteY1974" fmla="*/ 2268890 h 4336924"/>
              <a:gd name="connsiteX1975" fmla="*/ 5692530 w 10345294"/>
              <a:gd name="connsiteY1975" fmla="*/ 2115652 h 4336924"/>
              <a:gd name="connsiteX1976" fmla="*/ 5692530 w 10345294"/>
              <a:gd name="connsiteY1976" fmla="*/ 2115652 h 4336924"/>
              <a:gd name="connsiteX1977" fmla="*/ 5685417 w 10345294"/>
              <a:gd name="connsiteY1977" fmla="*/ 2091957 h 4336924"/>
              <a:gd name="connsiteX1978" fmla="*/ 3516192 w 10345294"/>
              <a:gd name="connsiteY1978" fmla="*/ 2065420 h 4336924"/>
              <a:gd name="connsiteX1979" fmla="*/ 3516192 w 10345294"/>
              <a:gd name="connsiteY1979" fmla="*/ 2065420 h 4336924"/>
              <a:gd name="connsiteX1980" fmla="*/ 3516192 w 10345294"/>
              <a:gd name="connsiteY1980" fmla="*/ 2065420 h 4336924"/>
              <a:gd name="connsiteX1981" fmla="*/ 3553986 w 10345294"/>
              <a:gd name="connsiteY1981" fmla="*/ 2101663 h 4336924"/>
              <a:gd name="connsiteX1982" fmla="*/ 3631899 w 10345294"/>
              <a:gd name="connsiteY1982" fmla="*/ 2088311 h 4336924"/>
              <a:gd name="connsiteX1983" fmla="*/ 3516192 w 10345294"/>
              <a:gd name="connsiteY1983" fmla="*/ 2065420 h 4336924"/>
              <a:gd name="connsiteX1984" fmla="*/ 7347896 w 10345294"/>
              <a:gd name="connsiteY1984" fmla="*/ 2055247 h 4336924"/>
              <a:gd name="connsiteX1985" fmla="*/ 7333942 w 10345294"/>
              <a:gd name="connsiteY1985" fmla="*/ 2055882 h 4336924"/>
              <a:gd name="connsiteX1986" fmla="*/ 7342082 w 10345294"/>
              <a:gd name="connsiteY1986" fmla="*/ 3059245 h 4336924"/>
              <a:gd name="connsiteX1987" fmla="*/ 7356036 w 10345294"/>
              <a:gd name="connsiteY1987" fmla="*/ 3073233 h 4336924"/>
              <a:gd name="connsiteX1988" fmla="*/ 7352548 w 10345294"/>
              <a:gd name="connsiteY1988" fmla="*/ 2821439 h 4336924"/>
              <a:gd name="connsiteX1989" fmla="*/ 7350803 w 10345294"/>
              <a:gd name="connsiteY1989" fmla="*/ 2570280 h 4336924"/>
              <a:gd name="connsiteX1990" fmla="*/ 7347896 w 10345294"/>
              <a:gd name="connsiteY1990" fmla="*/ 2055247 h 4336924"/>
              <a:gd name="connsiteX1991" fmla="*/ 1331133 w 10345294"/>
              <a:gd name="connsiteY1991" fmla="*/ 2053975 h 4336924"/>
              <a:gd name="connsiteX1992" fmla="*/ 1357298 w 10345294"/>
              <a:gd name="connsiteY1992" fmla="*/ 2064148 h 4336924"/>
              <a:gd name="connsiteX1993" fmla="*/ 1331133 w 10345294"/>
              <a:gd name="connsiteY1993" fmla="*/ 2053975 h 4336924"/>
              <a:gd name="connsiteX1994" fmla="*/ 3639904 w 10345294"/>
              <a:gd name="connsiteY1994" fmla="*/ 2031373 h 4336924"/>
              <a:gd name="connsiteX1995" fmla="*/ 3641784 w 10345294"/>
              <a:gd name="connsiteY1995" fmla="*/ 2032356 h 4336924"/>
              <a:gd name="connsiteX1996" fmla="*/ 3637467 w 10345294"/>
              <a:gd name="connsiteY1996" fmla="*/ 2035491 h 4336924"/>
              <a:gd name="connsiteX1997" fmla="*/ 4359865 w 10345294"/>
              <a:gd name="connsiteY1997" fmla="*/ 2023454 h 4336924"/>
              <a:gd name="connsiteX1998" fmla="*/ 4360847 w 10345294"/>
              <a:gd name="connsiteY1998" fmla="*/ 2027746 h 4336924"/>
              <a:gd name="connsiteX1999" fmla="*/ 4360291 w 10345294"/>
              <a:gd name="connsiteY1999" fmla="*/ 2028919 h 4336924"/>
              <a:gd name="connsiteX2000" fmla="*/ 7835726 w 10345294"/>
              <a:gd name="connsiteY2000" fmla="*/ 1997385 h 4336924"/>
              <a:gd name="connsiteX2001" fmla="*/ 7817120 w 10345294"/>
              <a:gd name="connsiteY2001" fmla="*/ 2001200 h 4336924"/>
              <a:gd name="connsiteX2002" fmla="*/ 7835726 w 10345294"/>
              <a:gd name="connsiteY2002" fmla="*/ 1997385 h 4336924"/>
              <a:gd name="connsiteX2003" fmla="*/ 1309619 w 10345294"/>
              <a:gd name="connsiteY2003" fmla="*/ 1997385 h 4336924"/>
              <a:gd name="connsiteX2004" fmla="*/ 1309619 w 10345294"/>
              <a:gd name="connsiteY2004" fmla="*/ 1997385 h 4336924"/>
              <a:gd name="connsiteX2005" fmla="*/ 4227660 w 10345294"/>
              <a:gd name="connsiteY2005" fmla="*/ 1990470 h 4336924"/>
              <a:gd name="connsiteX2006" fmla="*/ 4202876 w 10345294"/>
              <a:gd name="connsiteY2006" fmla="*/ 2006287 h 4336924"/>
              <a:gd name="connsiteX2007" fmla="*/ 4202876 w 10345294"/>
              <a:gd name="connsiteY2007" fmla="*/ 2006287 h 4336924"/>
              <a:gd name="connsiteX2008" fmla="*/ 4258113 w 10345294"/>
              <a:gd name="connsiteY2008" fmla="*/ 1994206 h 4336924"/>
              <a:gd name="connsiteX2009" fmla="*/ 4227660 w 10345294"/>
              <a:gd name="connsiteY2009" fmla="*/ 1990470 h 4336924"/>
              <a:gd name="connsiteX2010" fmla="*/ 3622233 w 10345294"/>
              <a:gd name="connsiteY2010" fmla="*/ 1985900 h 4336924"/>
              <a:gd name="connsiteX2011" fmla="*/ 3610967 w 10345294"/>
              <a:gd name="connsiteY2011" fmla="*/ 1998656 h 4336924"/>
              <a:gd name="connsiteX2012" fmla="*/ 3627484 w 10345294"/>
              <a:gd name="connsiteY2012" fmla="*/ 2042738 h 4336924"/>
              <a:gd name="connsiteX2013" fmla="*/ 3637467 w 10345294"/>
              <a:gd name="connsiteY2013" fmla="*/ 2035491 h 4336924"/>
              <a:gd name="connsiteX2014" fmla="*/ 3637205 w 10345294"/>
              <a:gd name="connsiteY2014" fmla="*/ 2035933 h 4336924"/>
              <a:gd name="connsiteX2015" fmla="*/ 3641784 w 10345294"/>
              <a:gd name="connsiteY2015" fmla="*/ 2032356 h 4336924"/>
              <a:gd name="connsiteX2016" fmla="*/ 3651668 w 10345294"/>
              <a:gd name="connsiteY2016" fmla="*/ 2017732 h 4336924"/>
              <a:gd name="connsiteX2017" fmla="*/ 3622233 w 10345294"/>
              <a:gd name="connsiteY2017" fmla="*/ 1985900 h 4336924"/>
              <a:gd name="connsiteX2018" fmla="*/ 7422902 w 10345294"/>
              <a:gd name="connsiteY2018" fmla="*/ 1976402 h 4336924"/>
              <a:gd name="connsiteX2019" fmla="*/ 7424065 w 10345294"/>
              <a:gd name="connsiteY2019" fmla="*/ 2176693 h 4336924"/>
              <a:gd name="connsiteX2020" fmla="*/ 7424065 w 10345294"/>
              <a:gd name="connsiteY2020" fmla="*/ 2176693 h 4336924"/>
              <a:gd name="connsiteX2021" fmla="*/ 7431042 w 10345294"/>
              <a:gd name="connsiteY2021" fmla="*/ 3136818 h 4336924"/>
              <a:gd name="connsiteX2022" fmla="*/ 7422902 w 10345294"/>
              <a:gd name="connsiteY2022" fmla="*/ 1976402 h 4336924"/>
              <a:gd name="connsiteX2023" fmla="*/ 5684413 w 10345294"/>
              <a:gd name="connsiteY2023" fmla="*/ 1923972 h 4336924"/>
              <a:gd name="connsiteX2024" fmla="*/ 5691949 w 10345294"/>
              <a:gd name="connsiteY2024" fmla="*/ 1924263 h 4336924"/>
              <a:gd name="connsiteX2025" fmla="*/ 5685190 w 10345294"/>
              <a:gd name="connsiteY2025" fmla="*/ 1926886 h 4336924"/>
              <a:gd name="connsiteX2026" fmla="*/ 5684181 w 10345294"/>
              <a:gd name="connsiteY2026" fmla="*/ 1923100 h 4336924"/>
              <a:gd name="connsiteX2027" fmla="*/ 5684413 w 10345294"/>
              <a:gd name="connsiteY2027" fmla="*/ 1923972 h 4336924"/>
              <a:gd name="connsiteX2028" fmla="*/ 5680874 w 10345294"/>
              <a:gd name="connsiteY2028" fmla="*/ 1923835 h 4336924"/>
              <a:gd name="connsiteX2029" fmla="*/ 5673924 w 10345294"/>
              <a:gd name="connsiteY2029" fmla="*/ 1954147 h 4336924"/>
              <a:gd name="connsiteX2030" fmla="*/ 5691949 w 10345294"/>
              <a:gd name="connsiteY2030" fmla="*/ 1924263 h 4336924"/>
              <a:gd name="connsiteX2031" fmla="*/ 5684181 w 10345294"/>
              <a:gd name="connsiteY2031" fmla="*/ 1923100 h 4336924"/>
              <a:gd name="connsiteX2032" fmla="*/ 7469999 w 10345294"/>
              <a:gd name="connsiteY2032" fmla="*/ 1877846 h 4336924"/>
              <a:gd name="connsiteX2033" fmla="*/ 7473851 w 10345294"/>
              <a:gd name="connsiteY2033" fmla="*/ 2454557 h 4336924"/>
              <a:gd name="connsiteX2034" fmla="*/ 7473374 w 10345294"/>
              <a:gd name="connsiteY2034" fmla="*/ 2745608 h 4336924"/>
              <a:gd name="connsiteX2035" fmla="*/ 7471089 w 10345294"/>
              <a:gd name="connsiteY2035" fmla="*/ 2786547 h 4336924"/>
              <a:gd name="connsiteX2036" fmla="*/ 7472606 w 10345294"/>
              <a:gd name="connsiteY2036" fmla="*/ 2840425 h 4336924"/>
              <a:gd name="connsiteX2037" fmla="*/ 7473197 w 10345294"/>
              <a:gd name="connsiteY2037" fmla="*/ 2853429 h 4336924"/>
              <a:gd name="connsiteX2038" fmla="*/ 7472906 w 10345294"/>
              <a:gd name="connsiteY2038" fmla="*/ 3031267 h 4336924"/>
              <a:gd name="connsiteX2039" fmla="*/ 7474069 w 10345294"/>
              <a:gd name="connsiteY2039" fmla="*/ 2878029 h 4336924"/>
              <a:gd name="connsiteX2040" fmla="*/ 7473614 w 10345294"/>
              <a:gd name="connsiteY2040" fmla="*/ 2862584 h 4336924"/>
              <a:gd name="connsiteX2041" fmla="*/ 7473197 w 10345294"/>
              <a:gd name="connsiteY2041" fmla="*/ 2853429 h 4336924"/>
              <a:gd name="connsiteX2042" fmla="*/ 7473374 w 10345294"/>
              <a:gd name="connsiteY2042" fmla="*/ 2745608 h 4336924"/>
              <a:gd name="connsiteX2043" fmla="*/ 7473824 w 10345294"/>
              <a:gd name="connsiteY2043" fmla="*/ 2737557 h 4336924"/>
              <a:gd name="connsiteX2044" fmla="*/ 7485116 w 10345294"/>
              <a:gd name="connsiteY2044" fmla="*/ 2714617 h 4336924"/>
              <a:gd name="connsiteX2045" fmla="*/ 7482790 w 10345294"/>
              <a:gd name="connsiteY2045" fmla="*/ 2282879 h 4336924"/>
              <a:gd name="connsiteX2046" fmla="*/ 7481628 w 10345294"/>
              <a:gd name="connsiteY2046" fmla="*/ 2067328 h 4336924"/>
              <a:gd name="connsiteX2047" fmla="*/ 7469999 w 10345294"/>
              <a:gd name="connsiteY2047" fmla="*/ 1877846 h 4336924"/>
              <a:gd name="connsiteX2048" fmla="*/ 2060843 w 10345294"/>
              <a:gd name="connsiteY2048" fmla="*/ 1872124 h 4336924"/>
              <a:gd name="connsiteX2049" fmla="*/ 2039911 w 10345294"/>
              <a:gd name="connsiteY2049" fmla="*/ 1884840 h 4336924"/>
              <a:gd name="connsiteX2050" fmla="*/ 2050958 w 10345294"/>
              <a:gd name="connsiteY2050" fmla="*/ 1878482 h 4336924"/>
              <a:gd name="connsiteX2051" fmla="*/ 2060843 w 10345294"/>
              <a:gd name="connsiteY2051" fmla="*/ 1872124 h 4336924"/>
              <a:gd name="connsiteX2052" fmla="*/ 1206617 w 10345294"/>
              <a:gd name="connsiteY2052" fmla="*/ 1869457 h 4336924"/>
              <a:gd name="connsiteX2053" fmla="*/ 1206704 w 10345294"/>
              <a:gd name="connsiteY2053" fmla="*/ 1869580 h 4336924"/>
              <a:gd name="connsiteX2054" fmla="*/ 1206628 w 10345294"/>
              <a:gd name="connsiteY2054" fmla="*/ 1869497 h 4336924"/>
              <a:gd name="connsiteX2055" fmla="*/ 1206481 w 10345294"/>
              <a:gd name="connsiteY2055" fmla="*/ 1868965 h 4336924"/>
              <a:gd name="connsiteX2056" fmla="*/ 1206617 w 10345294"/>
              <a:gd name="connsiteY2056" fmla="*/ 1869457 h 4336924"/>
              <a:gd name="connsiteX2057" fmla="*/ 1206485 w 10345294"/>
              <a:gd name="connsiteY2057" fmla="*/ 1869272 h 4336924"/>
              <a:gd name="connsiteX2058" fmla="*/ 1198564 w 10345294"/>
              <a:gd name="connsiteY2058" fmla="*/ 1858135 h 4336924"/>
              <a:gd name="connsiteX2059" fmla="*/ 1206485 w 10345294"/>
              <a:gd name="connsiteY2059" fmla="*/ 1869272 h 4336924"/>
              <a:gd name="connsiteX2060" fmla="*/ 1206486 w 10345294"/>
              <a:gd name="connsiteY2060" fmla="*/ 1869342 h 4336924"/>
              <a:gd name="connsiteX2061" fmla="*/ 1206628 w 10345294"/>
              <a:gd name="connsiteY2061" fmla="*/ 1869497 h 4336924"/>
              <a:gd name="connsiteX2062" fmla="*/ 1206672 w 10345294"/>
              <a:gd name="connsiteY2062" fmla="*/ 1869657 h 4336924"/>
              <a:gd name="connsiteX2063" fmla="*/ 1200308 w 10345294"/>
              <a:gd name="connsiteY2063" fmla="*/ 1884840 h 4336924"/>
              <a:gd name="connsiteX2064" fmla="*/ 1206849 w 10345294"/>
              <a:gd name="connsiteY2064" fmla="*/ 1870295 h 4336924"/>
              <a:gd name="connsiteX2065" fmla="*/ 1206672 w 10345294"/>
              <a:gd name="connsiteY2065" fmla="*/ 1869657 h 4336924"/>
              <a:gd name="connsiteX2066" fmla="*/ 1206704 w 10345294"/>
              <a:gd name="connsiteY2066" fmla="*/ 1869580 h 4336924"/>
              <a:gd name="connsiteX2067" fmla="*/ 1206459 w 10345294"/>
              <a:gd name="connsiteY2067" fmla="*/ 1867523 h 4336924"/>
              <a:gd name="connsiteX2068" fmla="*/ 1206481 w 10345294"/>
              <a:gd name="connsiteY2068" fmla="*/ 1868965 h 4336924"/>
              <a:gd name="connsiteX2069" fmla="*/ 1204560 w 10345294"/>
              <a:gd name="connsiteY2069" fmla="*/ 1862039 h 4336924"/>
              <a:gd name="connsiteX2070" fmla="*/ 1198564 w 10345294"/>
              <a:gd name="connsiteY2070" fmla="*/ 1858135 h 4336924"/>
              <a:gd name="connsiteX2071" fmla="*/ 1277059 w 10345294"/>
              <a:gd name="connsiteY2071" fmla="*/ 1856227 h 4336924"/>
              <a:gd name="connsiteX2072" fmla="*/ 1295665 w 10345294"/>
              <a:gd name="connsiteY2072" fmla="*/ 1863858 h 4336924"/>
              <a:gd name="connsiteX2073" fmla="*/ 1277059 w 10345294"/>
              <a:gd name="connsiteY2073" fmla="*/ 1856227 h 4336924"/>
              <a:gd name="connsiteX2074" fmla="*/ 5083760 w 10345294"/>
              <a:gd name="connsiteY2074" fmla="*/ 1846054 h 4336924"/>
              <a:gd name="connsiteX2075" fmla="*/ 5075039 w 10345294"/>
              <a:gd name="connsiteY2075" fmla="*/ 1847961 h 4336924"/>
              <a:gd name="connsiteX2076" fmla="*/ 5095389 w 10345294"/>
              <a:gd name="connsiteY2076" fmla="*/ 1853048 h 4336924"/>
              <a:gd name="connsiteX2077" fmla="*/ 5083760 w 10345294"/>
              <a:gd name="connsiteY2077" fmla="*/ 1846054 h 4336924"/>
              <a:gd name="connsiteX2078" fmla="*/ 3531891 w 10345294"/>
              <a:gd name="connsiteY2078" fmla="*/ 1845418 h 4336924"/>
              <a:gd name="connsiteX2079" fmla="*/ 3547009 w 10345294"/>
              <a:gd name="connsiteY2079" fmla="*/ 1864493 h 4336924"/>
              <a:gd name="connsiteX2080" fmla="*/ 3531891 w 10345294"/>
              <a:gd name="connsiteY2080" fmla="*/ 1845418 h 4336924"/>
              <a:gd name="connsiteX2081" fmla="*/ 1278803 w 10345294"/>
              <a:gd name="connsiteY2081" fmla="*/ 1764030 h 4336924"/>
              <a:gd name="connsiteX2082" fmla="*/ 1302642 w 10345294"/>
              <a:gd name="connsiteY2082" fmla="*/ 1771660 h 4336924"/>
              <a:gd name="connsiteX2083" fmla="*/ 1278803 w 10345294"/>
              <a:gd name="connsiteY2083" fmla="*/ 1764030 h 4336924"/>
              <a:gd name="connsiteX2084" fmla="*/ 5145394 w 10345294"/>
              <a:gd name="connsiteY2084" fmla="*/ 1750041 h 4336924"/>
              <a:gd name="connsiteX2085" fmla="*/ 5151789 w 10345294"/>
              <a:gd name="connsiteY2085" fmla="*/ 1772296 h 4336924"/>
              <a:gd name="connsiteX2086" fmla="*/ 5145394 w 10345294"/>
              <a:gd name="connsiteY2086" fmla="*/ 1750041 h 4336924"/>
              <a:gd name="connsiteX2087" fmla="*/ 5832077 w 10345294"/>
              <a:gd name="connsiteY2087" fmla="*/ 1742411 h 4336924"/>
              <a:gd name="connsiteX2088" fmla="*/ 5829169 w 10345294"/>
              <a:gd name="connsiteY2088" fmla="*/ 1777383 h 4336924"/>
              <a:gd name="connsiteX2089" fmla="*/ 5805912 w 10345294"/>
              <a:gd name="connsiteY2089" fmla="*/ 1767209 h 4336924"/>
              <a:gd name="connsiteX2090" fmla="*/ 5805330 w 10345294"/>
              <a:gd name="connsiteY2090" fmla="*/ 2010102 h 4336924"/>
              <a:gd name="connsiteX2091" fmla="*/ 5823355 w 10345294"/>
              <a:gd name="connsiteY2091" fmla="*/ 1982125 h 4336924"/>
              <a:gd name="connsiteX2092" fmla="*/ 5823355 w 10345294"/>
              <a:gd name="connsiteY2092" fmla="*/ 1982125 h 4336924"/>
              <a:gd name="connsiteX2093" fmla="*/ 5832077 w 10345294"/>
              <a:gd name="connsiteY2093" fmla="*/ 1742411 h 4336924"/>
              <a:gd name="connsiteX2094" fmla="*/ 3610967 w 10345294"/>
              <a:gd name="connsiteY2094" fmla="*/ 1736053 h 4336924"/>
              <a:gd name="connsiteX2095" fmla="*/ 3621797 w 10345294"/>
              <a:gd name="connsiteY2095" fmla="*/ 1765461 h 4336924"/>
              <a:gd name="connsiteX2096" fmla="*/ 3620163 w 10345294"/>
              <a:gd name="connsiteY2096" fmla="*/ 1779205 h 4336924"/>
              <a:gd name="connsiteX2097" fmla="*/ 3619471 w 10345294"/>
              <a:gd name="connsiteY2097" fmla="*/ 1784337 h 4336924"/>
              <a:gd name="connsiteX2098" fmla="*/ 3612130 w 10345294"/>
              <a:gd name="connsiteY2098" fmla="*/ 1795822 h 4336924"/>
              <a:gd name="connsiteX2099" fmla="*/ 3619553 w 10345294"/>
              <a:gd name="connsiteY2099" fmla="*/ 1784337 h 4336924"/>
              <a:gd name="connsiteX2100" fmla="*/ 3620163 w 10345294"/>
              <a:gd name="connsiteY2100" fmla="*/ 1779205 h 4336924"/>
              <a:gd name="connsiteX2101" fmla="*/ 3622015 w 10345294"/>
              <a:gd name="connsiteY2101" fmla="*/ 1765461 h 4336924"/>
              <a:gd name="connsiteX2102" fmla="*/ 3610967 w 10345294"/>
              <a:gd name="connsiteY2102" fmla="*/ 1736053 h 4336924"/>
              <a:gd name="connsiteX2103" fmla="*/ 7857208 w 10345294"/>
              <a:gd name="connsiteY2103" fmla="*/ 1712195 h 4336924"/>
              <a:gd name="connsiteX2104" fmla="*/ 7858429 w 10345294"/>
              <a:gd name="connsiteY2104" fmla="*/ 1718329 h 4336924"/>
              <a:gd name="connsiteX2105" fmla="*/ 7859779 w 10345294"/>
              <a:gd name="connsiteY2105" fmla="*/ 1720858 h 4336924"/>
              <a:gd name="connsiteX2106" fmla="*/ 7860010 w 10345294"/>
              <a:gd name="connsiteY2106" fmla="*/ 1727052 h 4336924"/>
              <a:gd name="connsiteX2107" fmla="*/ 7856658 w 10345294"/>
              <a:gd name="connsiteY2107" fmla="*/ 1732238 h 4336924"/>
              <a:gd name="connsiteX2108" fmla="*/ 7856825 w 10345294"/>
              <a:gd name="connsiteY2108" fmla="*/ 1715912 h 4336924"/>
              <a:gd name="connsiteX2109" fmla="*/ 7479884 w 10345294"/>
              <a:gd name="connsiteY2109" fmla="*/ 1701717 h 4336924"/>
              <a:gd name="connsiteX2110" fmla="*/ 7479884 w 10345294"/>
              <a:gd name="connsiteY2110" fmla="*/ 1701717 h 4336924"/>
              <a:gd name="connsiteX2111" fmla="*/ 7479884 w 10345294"/>
              <a:gd name="connsiteY2111" fmla="*/ 1701717 h 4336924"/>
              <a:gd name="connsiteX2112" fmla="*/ 7469418 w 10345294"/>
              <a:gd name="connsiteY2112" fmla="*/ 1833337 h 4336924"/>
              <a:gd name="connsiteX2113" fmla="*/ 7479884 w 10345294"/>
              <a:gd name="connsiteY2113" fmla="*/ 1701717 h 4336924"/>
              <a:gd name="connsiteX2114" fmla="*/ 6309441 w 10345294"/>
              <a:gd name="connsiteY2114" fmla="*/ 1678827 h 4336924"/>
              <a:gd name="connsiteX2115" fmla="*/ 6310894 w 10345294"/>
              <a:gd name="connsiteY2115" fmla="*/ 1692895 h 4336924"/>
              <a:gd name="connsiteX2116" fmla="*/ 6311483 w 10345294"/>
              <a:gd name="connsiteY2116" fmla="*/ 1697584 h 4336924"/>
              <a:gd name="connsiteX2117" fmla="*/ 6312348 w 10345294"/>
              <a:gd name="connsiteY2117" fmla="*/ 1705532 h 4336924"/>
              <a:gd name="connsiteX2118" fmla="*/ 6312057 w 10345294"/>
              <a:gd name="connsiteY2118" fmla="*/ 1702164 h 4336924"/>
              <a:gd name="connsiteX2119" fmla="*/ 6311483 w 10345294"/>
              <a:gd name="connsiteY2119" fmla="*/ 1697584 h 4336924"/>
              <a:gd name="connsiteX2120" fmla="*/ 1061053 w 10345294"/>
              <a:gd name="connsiteY2120" fmla="*/ 1674614 h 4336924"/>
              <a:gd name="connsiteX2121" fmla="*/ 1026457 w 10345294"/>
              <a:gd name="connsiteY2121" fmla="*/ 1675012 h 4336924"/>
              <a:gd name="connsiteX2122" fmla="*/ 975872 w 10345294"/>
              <a:gd name="connsiteY2122" fmla="*/ 1811718 h 4336924"/>
              <a:gd name="connsiteX2123" fmla="*/ 980514 w 10345294"/>
              <a:gd name="connsiteY2123" fmla="*/ 2280665 h 4336924"/>
              <a:gd name="connsiteX2124" fmla="*/ 980495 w 10345294"/>
              <a:gd name="connsiteY2124" fmla="*/ 2281939 h 4336924"/>
              <a:gd name="connsiteX2125" fmla="*/ 975145 w 10345294"/>
              <a:gd name="connsiteY2125" fmla="*/ 2344079 h 4336924"/>
              <a:gd name="connsiteX2126" fmla="*/ 930519 w 10345294"/>
              <a:gd name="connsiteY2126" fmla="*/ 2378891 h 4336924"/>
              <a:gd name="connsiteX2127" fmla="*/ 974709 w 10345294"/>
              <a:gd name="connsiteY2127" fmla="*/ 2478719 h 4336924"/>
              <a:gd name="connsiteX2128" fmla="*/ 975872 w 10345294"/>
              <a:gd name="connsiteY2128" fmla="*/ 2673923 h 4336924"/>
              <a:gd name="connsiteX2129" fmla="*/ 975872 w 10345294"/>
              <a:gd name="connsiteY2129" fmla="*/ 3110112 h 4336924"/>
              <a:gd name="connsiteX2130" fmla="*/ 1059018 w 10345294"/>
              <a:gd name="connsiteY2130" fmla="*/ 3091673 h 4336924"/>
              <a:gd name="connsiteX2131" fmla="*/ 1080531 w 10345294"/>
              <a:gd name="connsiteY2131" fmla="*/ 3126644 h 4336924"/>
              <a:gd name="connsiteX2132" fmla="*/ 974127 w 10345294"/>
              <a:gd name="connsiteY2132" fmla="*/ 3161615 h 4336924"/>
              <a:gd name="connsiteX2133" fmla="*/ 975290 w 10345294"/>
              <a:gd name="connsiteY2133" fmla="*/ 3298322 h 4336924"/>
              <a:gd name="connsiteX2134" fmla="*/ 975290 w 10345294"/>
              <a:gd name="connsiteY2134" fmla="*/ 3437572 h 4336924"/>
              <a:gd name="connsiteX2135" fmla="*/ 990408 w 10345294"/>
              <a:gd name="connsiteY2135" fmla="*/ 3487804 h 4336924"/>
              <a:gd name="connsiteX2136" fmla="*/ 1036342 w 10345294"/>
              <a:gd name="connsiteY2136" fmla="*/ 3469364 h 4336924"/>
              <a:gd name="connsiteX2137" fmla="*/ 1108440 w 10345294"/>
              <a:gd name="connsiteY2137" fmla="*/ 3480173 h 4336924"/>
              <a:gd name="connsiteX2138" fmla="*/ 1105533 w 10345294"/>
              <a:gd name="connsiteY2138" fmla="*/ 3435664 h 4336924"/>
              <a:gd name="connsiteX2139" fmla="*/ 1082275 w 10345294"/>
              <a:gd name="connsiteY2139" fmla="*/ 3435664 h 4336924"/>
              <a:gd name="connsiteX2140" fmla="*/ 1022968 w 10345294"/>
              <a:gd name="connsiteY2140" fmla="*/ 3435028 h 4336924"/>
              <a:gd name="connsiteX2141" fmla="*/ 995059 w 10345294"/>
              <a:gd name="connsiteY2141" fmla="*/ 3395606 h 4336924"/>
              <a:gd name="connsiteX2142" fmla="*/ 1105533 w 10345294"/>
              <a:gd name="connsiteY2142" fmla="*/ 3391155 h 4336924"/>
              <a:gd name="connsiteX2143" fmla="*/ 1108440 w 10345294"/>
              <a:gd name="connsiteY2143" fmla="*/ 3281790 h 4336924"/>
              <a:gd name="connsiteX2144" fmla="*/ 993315 w 10345294"/>
              <a:gd name="connsiteY2144" fmla="*/ 3242368 h 4336924"/>
              <a:gd name="connsiteX2145" fmla="*/ 1068902 w 10345294"/>
              <a:gd name="connsiteY2145" fmla="*/ 3236009 h 4336924"/>
              <a:gd name="connsiteX2146" fmla="*/ 1111929 w 10345294"/>
              <a:gd name="connsiteY2146" fmla="*/ 3199130 h 4336924"/>
              <a:gd name="connsiteX2147" fmla="*/ 1115418 w 10345294"/>
              <a:gd name="connsiteY2147" fmla="*/ 2783288 h 4336924"/>
              <a:gd name="connsiteX2148" fmla="*/ 1117162 w 10345294"/>
              <a:gd name="connsiteY2148" fmla="*/ 2317850 h 4336924"/>
              <a:gd name="connsiteX2149" fmla="*/ 1113092 w 10345294"/>
              <a:gd name="connsiteY2149" fmla="*/ 2279064 h 4336924"/>
              <a:gd name="connsiteX2150" fmla="*/ 1085764 w 10345294"/>
              <a:gd name="connsiteY2150" fmla="*/ 2284786 h 4336924"/>
              <a:gd name="connsiteX2151" fmla="*/ 1013084 w 10345294"/>
              <a:gd name="connsiteY2151" fmla="*/ 2286058 h 4336924"/>
              <a:gd name="connsiteX2152" fmla="*/ 1002618 w 10345294"/>
              <a:gd name="connsiteY2152" fmla="*/ 2272705 h 4336924"/>
              <a:gd name="connsiteX2153" fmla="*/ 1031690 w 10345294"/>
              <a:gd name="connsiteY2153" fmla="*/ 2273341 h 4336924"/>
              <a:gd name="connsiteX2154" fmla="*/ 1069193 w 10345294"/>
              <a:gd name="connsiteY2154" fmla="*/ 2269049 h 4336924"/>
              <a:gd name="connsiteX2155" fmla="*/ 1106452 w 10345294"/>
              <a:gd name="connsiteY2155" fmla="*/ 2267628 h 4336924"/>
              <a:gd name="connsiteX2156" fmla="*/ 1104952 w 10345294"/>
              <a:gd name="connsiteY2156" fmla="*/ 2270798 h 4336924"/>
              <a:gd name="connsiteX2157" fmla="*/ 1106696 w 10345294"/>
              <a:gd name="connsiteY2157" fmla="*/ 2267619 h 4336924"/>
              <a:gd name="connsiteX2158" fmla="*/ 1106452 w 10345294"/>
              <a:gd name="connsiteY2158" fmla="*/ 2267628 h 4336924"/>
              <a:gd name="connsiteX2159" fmla="*/ 1118761 w 10345294"/>
              <a:gd name="connsiteY2159" fmla="*/ 2241619 h 4336924"/>
              <a:gd name="connsiteX2160" fmla="*/ 1120069 w 10345294"/>
              <a:gd name="connsiteY2160" fmla="*/ 2120103 h 4336924"/>
              <a:gd name="connsiteX2161" fmla="*/ 1120069 w 10345294"/>
              <a:gd name="connsiteY2161" fmla="*/ 2000564 h 4336924"/>
              <a:gd name="connsiteX2162" fmla="*/ 1117744 w 10345294"/>
              <a:gd name="connsiteY2162" fmla="*/ 1937615 h 4336924"/>
              <a:gd name="connsiteX2163" fmla="*/ 1095067 w 10345294"/>
              <a:gd name="connsiteY2163" fmla="*/ 1900101 h 4336924"/>
              <a:gd name="connsiteX2164" fmla="*/ 1018317 w 10345294"/>
              <a:gd name="connsiteY2164" fmla="*/ 1867037 h 4336924"/>
              <a:gd name="connsiteX2165" fmla="*/ 1106696 w 10345294"/>
              <a:gd name="connsiteY2165" fmla="*/ 1865129 h 4336924"/>
              <a:gd name="connsiteX2166" fmla="*/ 1119488 w 10345294"/>
              <a:gd name="connsiteY2166" fmla="*/ 1782469 h 4336924"/>
              <a:gd name="connsiteX2167" fmla="*/ 1117162 w 10345294"/>
              <a:gd name="connsiteY2167" fmla="*/ 1717613 h 4336924"/>
              <a:gd name="connsiteX2168" fmla="*/ 1095649 w 10345294"/>
              <a:gd name="connsiteY2168" fmla="*/ 1677555 h 4336924"/>
              <a:gd name="connsiteX2169" fmla="*/ 1061053 w 10345294"/>
              <a:gd name="connsiteY2169" fmla="*/ 1674614 h 4336924"/>
              <a:gd name="connsiteX2170" fmla="*/ 2078867 w 10345294"/>
              <a:gd name="connsiteY2170" fmla="*/ 1636225 h 4336924"/>
              <a:gd name="connsiteX2171" fmla="*/ 2089483 w 10345294"/>
              <a:gd name="connsiteY2171" fmla="*/ 1640155 h 4336924"/>
              <a:gd name="connsiteX2172" fmla="*/ 2088897 w 10345294"/>
              <a:gd name="connsiteY2172" fmla="*/ 1640994 h 4336924"/>
              <a:gd name="connsiteX2173" fmla="*/ 2078867 w 10345294"/>
              <a:gd name="connsiteY2173" fmla="*/ 1636225 h 4336924"/>
              <a:gd name="connsiteX2174" fmla="*/ 2078867 w 10345294"/>
              <a:gd name="connsiteY2174" fmla="*/ 1636225 h 4336924"/>
              <a:gd name="connsiteX2175" fmla="*/ 2094566 w 10345294"/>
              <a:gd name="connsiteY2175" fmla="*/ 1675648 h 4336924"/>
              <a:gd name="connsiteX2176" fmla="*/ 2092849 w 10345294"/>
              <a:gd name="connsiteY2176" fmla="*/ 1641401 h 4336924"/>
              <a:gd name="connsiteX2177" fmla="*/ 2089483 w 10345294"/>
              <a:gd name="connsiteY2177" fmla="*/ 1640155 h 4336924"/>
              <a:gd name="connsiteX2178" fmla="*/ 2090478 w 10345294"/>
              <a:gd name="connsiteY2178" fmla="*/ 1638729 h 4336924"/>
              <a:gd name="connsiteX2179" fmla="*/ 2078867 w 10345294"/>
              <a:gd name="connsiteY2179" fmla="*/ 1636225 h 4336924"/>
              <a:gd name="connsiteX2180" fmla="*/ 1111493 w 10345294"/>
              <a:gd name="connsiteY2180" fmla="*/ 1629579 h 4336924"/>
              <a:gd name="connsiteX2181" fmla="*/ 1115418 w 10345294"/>
              <a:gd name="connsiteY2181" fmla="*/ 1634318 h 4336924"/>
              <a:gd name="connsiteX2182" fmla="*/ 1111493 w 10345294"/>
              <a:gd name="connsiteY2182" fmla="*/ 1629579 h 4336924"/>
              <a:gd name="connsiteX2183" fmla="*/ 1041575 w 10345294"/>
              <a:gd name="connsiteY2183" fmla="*/ 1599108 h 4336924"/>
              <a:gd name="connsiteX2184" fmla="*/ 1010758 w 10345294"/>
              <a:gd name="connsiteY2184" fmla="*/ 1601254 h 4336924"/>
              <a:gd name="connsiteX2185" fmla="*/ 986338 w 10345294"/>
              <a:gd name="connsiteY2185" fmla="*/ 1652121 h 4336924"/>
              <a:gd name="connsiteX2186" fmla="*/ 1031690 w 10345294"/>
              <a:gd name="connsiteY2186" fmla="*/ 1627959 h 4336924"/>
              <a:gd name="connsiteX2187" fmla="*/ 1115418 w 10345294"/>
              <a:gd name="connsiteY2187" fmla="*/ 1634318 h 4336924"/>
              <a:gd name="connsiteX2188" fmla="*/ 1072391 w 10345294"/>
              <a:gd name="connsiteY2188" fmla="*/ 1601254 h 4336924"/>
              <a:gd name="connsiteX2189" fmla="*/ 1041575 w 10345294"/>
              <a:gd name="connsiteY2189" fmla="*/ 1599108 h 4336924"/>
              <a:gd name="connsiteX2190" fmla="*/ 7854914 w 10345294"/>
              <a:gd name="connsiteY2190" fmla="*/ 1557381 h 4336924"/>
              <a:gd name="connsiteX2191" fmla="*/ 7853534 w 10345294"/>
              <a:gd name="connsiteY2191" fmla="*/ 1693739 h 4336924"/>
              <a:gd name="connsiteX2192" fmla="*/ 7856419 w 10345294"/>
              <a:gd name="connsiteY2192" fmla="*/ 1708229 h 4336924"/>
              <a:gd name="connsiteX2193" fmla="*/ 7856658 w 10345294"/>
              <a:gd name="connsiteY2193" fmla="*/ 1732238 h 4336924"/>
              <a:gd name="connsiteX2194" fmla="*/ 7881078 w 10345294"/>
              <a:gd name="connsiteY2194" fmla="*/ 1740504 h 4336924"/>
              <a:gd name="connsiteX2195" fmla="*/ 7867291 w 10345294"/>
              <a:gd name="connsiteY2195" fmla="*/ 1734930 h 4336924"/>
              <a:gd name="connsiteX2196" fmla="*/ 7859779 w 10345294"/>
              <a:gd name="connsiteY2196" fmla="*/ 1720858 h 4336924"/>
              <a:gd name="connsiteX2197" fmla="*/ 7859492 w 10345294"/>
              <a:gd name="connsiteY2197" fmla="*/ 1713162 h 4336924"/>
              <a:gd name="connsiteX2198" fmla="*/ 7857557 w 10345294"/>
              <a:gd name="connsiteY2198" fmla="*/ 1708811 h 4336924"/>
              <a:gd name="connsiteX2199" fmla="*/ 7857208 w 10345294"/>
              <a:gd name="connsiteY2199" fmla="*/ 1712195 h 4336924"/>
              <a:gd name="connsiteX2200" fmla="*/ 7856419 w 10345294"/>
              <a:gd name="connsiteY2200" fmla="*/ 1708229 h 4336924"/>
              <a:gd name="connsiteX2201" fmla="*/ 4390681 w 10345294"/>
              <a:gd name="connsiteY2201" fmla="*/ 1538305 h 4336924"/>
              <a:gd name="connsiteX2202" fmla="*/ 4383705 w 10345294"/>
              <a:gd name="connsiteY2202" fmla="*/ 1544664 h 4336924"/>
              <a:gd name="connsiteX2203" fmla="*/ 4386611 w 10345294"/>
              <a:gd name="connsiteY2203" fmla="*/ 1552930 h 4336924"/>
              <a:gd name="connsiteX2204" fmla="*/ 4390681 w 10345294"/>
              <a:gd name="connsiteY2204" fmla="*/ 1538305 h 4336924"/>
              <a:gd name="connsiteX2205" fmla="*/ 5448316 w 10345294"/>
              <a:gd name="connsiteY2205" fmla="*/ 1533437 h 4336924"/>
              <a:gd name="connsiteX2206" fmla="*/ 5447743 w 10345294"/>
              <a:gd name="connsiteY2206" fmla="*/ 1558652 h 4336924"/>
              <a:gd name="connsiteX2207" fmla="*/ 5448316 w 10345294"/>
              <a:gd name="connsiteY2207" fmla="*/ 1533437 h 4336924"/>
              <a:gd name="connsiteX2208" fmla="*/ 1821870 w 10345294"/>
              <a:gd name="connsiteY2208" fmla="*/ 1513507 h 4336924"/>
              <a:gd name="connsiteX2209" fmla="*/ 1816855 w 10345294"/>
              <a:gd name="connsiteY2209" fmla="*/ 1517322 h 4336924"/>
              <a:gd name="connsiteX2210" fmla="*/ 1816771 w 10345294"/>
              <a:gd name="connsiteY2210" fmla="*/ 1517340 h 4336924"/>
              <a:gd name="connsiteX2211" fmla="*/ 1813399 w 10345294"/>
              <a:gd name="connsiteY2211" fmla="*/ 1517318 h 4336924"/>
              <a:gd name="connsiteX2212" fmla="*/ 1821870 w 10345294"/>
              <a:gd name="connsiteY2212" fmla="*/ 1513507 h 4336924"/>
              <a:gd name="connsiteX2213" fmla="*/ 1804875 w 10345294"/>
              <a:gd name="connsiteY2213" fmla="*/ 1517261 h 4336924"/>
              <a:gd name="connsiteX2214" fmla="*/ 1802101 w 10345294"/>
              <a:gd name="connsiteY2214" fmla="*/ 1517243 h 4336924"/>
              <a:gd name="connsiteX2215" fmla="*/ 1718373 w 10345294"/>
              <a:gd name="connsiteY2215" fmla="*/ 1523681 h 4336924"/>
              <a:gd name="connsiteX2216" fmla="*/ 1770776 w 10345294"/>
              <a:gd name="connsiteY2216" fmla="*/ 1524794 h 4336924"/>
              <a:gd name="connsiteX2217" fmla="*/ 1804875 w 10345294"/>
              <a:gd name="connsiteY2217" fmla="*/ 1517261 h 4336924"/>
              <a:gd name="connsiteX2218" fmla="*/ 1813399 w 10345294"/>
              <a:gd name="connsiteY2218" fmla="*/ 1517318 h 4336924"/>
              <a:gd name="connsiteX2219" fmla="*/ 1810341 w 10345294"/>
              <a:gd name="connsiteY2219" fmla="*/ 1518694 h 4336924"/>
              <a:gd name="connsiteX2220" fmla="*/ 1816771 w 10345294"/>
              <a:gd name="connsiteY2220" fmla="*/ 1517340 h 4336924"/>
              <a:gd name="connsiteX2221" fmla="*/ 1842656 w 10345294"/>
              <a:gd name="connsiteY2221" fmla="*/ 1517511 h 4336924"/>
              <a:gd name="connsiteX2222" fmla="*/ 1880596 w 10345294"/>
              <a:gd name="connsiteY2222" fmla="*/ 1533219 h 4336924"/>
              <a:gd name="connsiteX2223" fmla="*/ 1821870 w 10345294"/>
              <a:gd name="connsiteY2223" fmla="*/ 1513507 h 4336924"/>
              <a:gd name="connsiteX2224" fmla="*/ 1115418 w 10345294"/>
              <a:gd name="connsiteY2224" fmla="*/ 1502062 h 4336924"/>
              <a:gd name="connsiteX2225" fmla="*/ 1031690 w 10345294"/>
              <a:gd name="connsiteY2225" fmla="*/ 1523681 h 4336924"/>
              <a:gd name="connsiteX2226" fmla="*/ 1031690 w 10345294"/>
              <a:gd name="connsiteY2226" fmla="*/ 1523681 h 4336924"/>
              <a:gd name="connsiteX2227" fmla="*/ 985756 w 10345294"/>
              <a:gd name="connsiteY2227" fmla="*/ 1573913 h 4336924"/>
              <a:gd name="connsiteX2228" fmla="*/ 1078205 w 10345294"/>
              <a:gd name="connsiteY2228" fmla="*/ 1558016 h 4336924"/>
              <a:gd name="connsiteX2229" fmla="*/ 1115418 w 10345294"/>
              <a:gd name="connsiteY2229" fmla="*/ 1502062 h 4336924"/>
              <a:gd name="connsiteX2230" fmla="*/ 1589874 w 10345294"/>
              <a:gd name="connsiteY2230" fmla="*/ 1416859 h 4336924"/>
              <a:gd name="connsiteX2231" fmla="*/ 1596524 w 10345294"/>
              <a:gd name="connsiteY2231" fmla="*/ 1444733 h 4336924"/>
              <a:gd name="connsiteX2232" fmla="*/ 1596852 w 10345294"/>
              <a:gd name="connsiteY2232" fmla="*/ 1446744 h 4336924"/>
              <a:gd name="connsiteX2233" fmla="*/ 1596852 w 10345294"/>
              <a:gd name="connsiteY2233" fmla="*/ 1446108 h 4336924"/>
              <a:gd name="connsiteX2234" fmla="*/ 1596524 w 10345294"/>
              <a:gd name="connsiteY2234" fmla="*/ 1444733 h 4336924"/>
              <a:gd name="connsiteX2235" fmla="*/ 1594453 w 10345294"/>
              <a:gd name="connsiteY2235" fmla="*/ 1432040 h 4336924"/>
              <a:gd name="connsiteX2236" fmla="*/ 1589874 w 10345294"/>
              <a:gd name="connsiteY2236" fmla="*/ 1416859 h 4336924"/>
              <a:gd name="connsiteX2237" fmla="*/ 1723025 w 10345294"/>
              <a:gd name="connsiteY2237" fmla="*/ 1414952 h 4336924"/>
              <a:gd name="connsiteX2238" fmla="*/ 1763144 w 10345294"/>
              <a:gd name="connsiteY2238" fmla="*/ 1425125 h 4336924"/>
              <a:gd name="connsiteX2239" fmla="*/ 1752678 w 10345294"/>
              <a:gd name="connsiteY2239" fmla="*/ 1419402 h 4336924"/>
              <a:gd name="connsiteX2240" fmla="*/ 1723025 w 10345294"/>
              <a:gd name="connsiteY2240" fmla="*/ 1414952 h 4336924"/>
              <a:gd name="connsiteX2241" fmla="*/ 4297869 w 10345294"/>
              <a:gd name="connsiteY2241" fmla="*/ 1404699 h 4336924"/>
              <a:gd name="connsiteX2242" fmla="*/ 4286604 w 10345294"/>
              <a:gd name="connsiteY2242" fmla="*/ 1409229 h 4336924"/>
              <a:gd name="connsiteX2243" fmla="*/ 4308698 w 10345294"/>
              <a:gd name="connsiteY2243" fmla="*/ 1413044 h 4336924"/>
              <a:gd name="connsiteX2244" fmla="*/ 4297869 w 10345294"/>
              <a:gd name="connsiteY2244" fmla="*/ 1404699 h 4336924"/>
              <a:gd name="connsiteX2245" fmla="*/ 6824525 w 10345294"/>
              <a:gd name="connsiteY2245" fmla="*/ 1387531 h 4336924"/>
              <a:gd name="connsiteX2246" fmla="*/ 6808318 w 10345294"/>
              <a:gd name="connsiteY2246" fmla="*/ 1392697 h 4336924"/>
              <a:gd name="connsiteX2247" fmla="*/ 6829831 w 10345294"/>
              <a:gd name="connsiteY2247" fmla="*/ 1393333 h 4336924"/>
              <a:gd name="connsiteX2248" fmla="*/ 6824525 w 10345294"/>
              <a:gd name="connsiteY2248" fmla="*/ 1387531 h 4336924"/>
              <a:gd name="connsiteX2249" fmla="*/ 5448325 w 10345294"/>
              <a:gd name="connsiteY2249" fmla="*/ 1367899 h 4336924"/>
              <a:gd name="connsiteX2250" fmla="*/ 5447743 w 10345294"/>
              <a:gd name="connsiteY2250" fmla="*/ 1558652 h 4336924"/>
              <a:gd name="connsiteX2251" fmla="*/ 5451813 w 10345294"/>
              <a:gd name="connsiteY2251" fmla="*/ 1592352 h 4336924"/>
              <a:gd name="connsiteX2252" fmla="*/ 5448325 w 10345294"/>
              <a:gd name="connsiteY2252" fmla="*/ 1367899 h 4336924"/>
              <a:gd name="connsiteX2253" fmla="*/ 4339170 w 10345294"/>
              <a:gd name="connsiteY2253" fmla="*/ 1363230 h 4336924"/>
              <a:gd name="connsiteX2254" fmla="*/ 4333119 w 10345294"/>
              <a:gd name="connsiteY2254" fmla="*/ 1366627 h 4336924"/>
              <a:gd name="connsiteX2255" fmla="*/ 4329050 w 10345294"/>
              <a:gd name="connsiteY2255" fmla="*/ 1390789 h 4336924"/>
              <a:gd name="connsiteX2256" fmla="*/ 4341841 w 10345294"/>
              <a:gd name="connsiteY2256" fmla="*/ 1364084 h 4336924"/>
              <a:gd name="connsiteX2257" fmla="*/ 4333119 w 10345294"/>
              <a:gd name="connsiteY2257" fmla="*/ 1366627 h 4336924"/>
              <a:gd name="connsiteX2258" fmla="*/ 4339170 w 10345294"/>
              <a:gd name="connsiteY2258" fmla="*/ 1363230 h 4336924"/>
              <a:gd name="connsiteX2259" fmla="*/ 5442829 w 10345294"/>
              <a:gd name="connsiteY2259" fmla="*/ 1331388 h 4336924"/>
              <a:gd name="connsiteX2260" fmla="*/ 5441929 w 10345294"/>
              <a:gd name="connsiteY2260" fmla="*/ 1337379 h 4336924"/>
              <a:gd name="connsiteX2261" fmla="*/ 5442829 w 10345294"/>
              <a:gd name="connsiteY2261" fmla="*/ 1331388 h 4336924"/>
              <a:gd name="connsiteX2262" fmla="*/ 4286604 w 10345294"/>
              <a:gd name="connsiteY2262" fmla="*/ 1301135 h 4336924"/>
              <a:gd name="connsiteX2263" fmla="*/ 4318583 w 10345294"/>
              <a:gd name="connsiteY2263" fmla="*/ 1324662 h 4336924"/>
              <a:gd name="connsiteX2264" fmla="*/ 4318583 w 10345294"/>
              <a:gd name="connsiteY2264" fmla="*/ 1324662 h 4336924"/>
              <a:gd name="connsiteX2265" fmla="*/ 4286604 w 10345294"/>
              <a:gd name="connsiteY2265" fmla="*/ 1301135 h 4336924"/>
              <a:gd name="connsiteX2266" fmla="*/ 5444836 w 10345294"/>
              <a:gd name="connsiteY2266" fmla="*/ 1292869 h 4336924"/>
              <a:gd name="connsiteX2267" fmla="*/ 5442729 w 10345294"/>
              <a:gd name="connsiteY2267" fmla="*/ 1321403 h 4336924"/>
              <a:gd name="connsiteX2268" fmla="*/ 5442905 w 10345294"/>
              <a:gd name="connsiteY2268" fmla="*/ 1322442 h 4336924"/>
              <a:gd name="connsiteX2269" fmla="*/ 5441929 w 10345294"/>
              <a:gd name="connsiteY2269" fmla="*/ 1337379 h 4336924"/>
              <a:gd name="connsiteX2270" fmla="*/ 5447162 w 10345294"/>
              <a:gd name="connsiteY2270" fmla="*/ 1347552 h 4336924"/>
              <a:gd name="connsiteX2271" fmla="*/ 5442905 w 10345294"/>
              <a:gd name="connsiteY2271" fmla="*/ 1322442 h 4336924"/>
              <a:gd name="connsiteX2272" fmla="*/ 5813252 w 10345294"/>
              <a:gd name="connsiteY2272" fmla="*/ 1249314 h 4336924"/>
              <a:gd name="connsiteX2273" fmla="*/ 5805912 w 10345294"/>
              <a:gd name="connsiteY2273" fmla="*/ 1276973 h 4336924"/>
              <a:gd name="connsiteX2274" fmla="*/ 5805912 w 10345294"/>
              <a:gd name="connsiteY2274" fmla="*/ 1342465 h 4336924"/>
              <a:gd name="connsiteX2275" fmla="*/ 5805912 w 10345294"/>
              <a:gd name="connsiteY2275" fmla="*/ 1645127 h 4336924"/>
              <a:gd name="connsiteX2276" fmla="*/ 5830914 w 10345294"/>
              <a:gd name="connsiteY2276" fmla="*/ 1596167 h 4336924"/>
              <a:gd name="connsiteX2277" fmla="*/ 5828006 w 10345294"/>
              <a:gd name="connsiteY2277" fmla="*/ 1523681 h 4336924"/>
              <a:gd name="connsiteX2278" fmla="*/ 5832077 w 10345294"/>
              <a:gd name="connsiteY2278" fmla="*/ 1400963 h 4336924"/>
              <a:gd name="connsiteX2279" fmla="*/ 5841380 w 10345294"/>
              <a:gd name="connsiteY2279" fmla="*/ 1402235 h 4336924"/>
              <a:gd name="connsiteX2280" fmla="*/ 5822773 w 10345294"/>
              <a:gd name="connsiteY2280" fmla="*/ 1275066 h 4336924"/>
              <a:gd name="connsiteX2281" fmla="*/ 5813252 w 10345294"/>
              <a:gd name="connsiteY2281" fmla="*/ 1249314 h 4336924"/>
              <a:gd name="connsiteX2282" fmla="*/ 6475733 w 10345294"/>
              <a:gd name="connsiteY2282" fmla="*/ 1198764 h 4336924"/>
              <a:gd name="connsiteX2283" fmla="*/ 6481547 w 10345294"/>
              <a:gd name="connsiteY2283" fmla="*/ 1353910 h 4336924"/>
              <a:gd name="connsiteX2284" fmla="*/ 6475733 w 10345294"/>
              <a:gd name="connsiteY2284" fmla="*/ 1198764 h 4336924"/>
              <a:gd name="connsiteX2285" fmla="*/ 6475733 w 10345294"/>
              <a:gd name="connsiteY2285" fmla="*/ 1198764 h 4336924"/>
              <a:gd name="connsiteX2286" fmla="*/ 4259857 w 10345294"/>
              <a:gd name="connsiteY2286" fmla="*/ 1182233 h 4336924"/>
              <a:gd name="connsiteX2287" fmla="*/ 4255993 w 10345294"/>
              <a:gd name="connsiteY2287" fmla="*/ 1182816 h 4336924"/>
              <a:gd name="connsiteX2288" fmla="*/ 4255206 w 10345294"/>
              <a:gd name="connsiteY2288" fmla="*/ 1182392 h 4336924"/>
              <a:gd name="connsiteX2289" fmla="*/ 4240669 w 10345294"/>
              <a:gd name="connsiteY2289" fmla="*/ 1195585 h 4336924"/>
              <a:gd name="connsiteX2290" fmla="*/ 4247211 w 10345294"/>
              <a:gd name="connsiteY2290" fmla="*/ 1184140 h 4336924"/>
              <a:gd name="connsiteX2291" fmla="*/ 4255993 w 10345294"/>
              <a:gd name="connsiteY2291" fmla="*/ 1182816 h 4336924"/>
              <a:gd name="connsiteX2292" fmla="*/ 4274974 w 10345294"/>
              <a:gd name="connsiteY2292" fmla="*/ 1193042 h 4336924"/>
              <a:gd name="connsiteX2293" fmla="*/ 4259857 w 10345294"/>
              <a:gd name="connsiteY2293" fmla="*/ 1182233 h 4336924"/>
              <a:gd name="connsiteX2294" fmla="*/ 5605314 w 10345294"/>
              <a:gd name="connsiteY2294" fmla="*/ 1093850 h 4336924"/>
              <a:gd name="connsiteX2295" fmla="*/ 5609393 w 10345294"/>
              <a:gd name="connsiteY2295" fmla="*/ 1127336 h 4336924"/>
              <a:gd name="connsiteX2296" fmla="*/ 5609457 w 10345294"/>
              <a:gd name="connsiteY2296" fmla="*/ 1129537 h 4336924"/>
              <a:gd name="connsiteX2297" fmla="*/ 5608803 w 10345294"/>
              <a:gd name="connsiteY2297" fmla="*/ 1169516 h 4336924"/>
              <a:gd name="connsiteX2298" fmla="*/ 5609893 w 10345294"/>
              <a:gd name="connsiteY2298" fmla="*/ 1131444 h 4336924"/>
              <a:gd name="connsiteX2299" fmla="*/ 5609393 w 10345294"/>
              <a:gd name="connsiteY2299" fmla="*/ 1127336 h 4336924"/>
              <a:gd name="connsiteX2300" fmla="*/ 5608721 w 10345294"/>
              <a:gd name="connsiteY2300" fmla="*/ 1104332 h 4336924"/>
              <a:gd name="connsiteX2301" fmla="*/ 5605314 w 10345294"/>
              <a:gd name="connsiteY2301" fmla="*/ 1093850 h 4336924"/>
              <a:gd name="connsiteX2302" fmla="*/ 4365098 w 10345294"/>
              <a:gd name="connsiteY2302" fmla="*/ 1001653 h 4336924"/>
              <a:gd name="connsiteX2303" fmla="*/ 4373820 w 10345294"/>
              <a:gd name="connsiteY2303" fmla="*/ 1009283 h 4336924"/>
              <a:gd name="connsiteX2304" fmla="*/ 4369750 w 10345294"/>
              <a:gd name="connsiteY2304" fmla="*/ 1004196 h 4336924"/>
              <a:gd name="connsiteX2305" fmla="*/ 4365098 w 10345294"/>
              <a:gd name="connsiteY2305" fmla="*/ 1001653 h 4336924"/>
              <a:gd name="connsiteX2306" fmla="*/ 4283696 w 10345294"/>
              <a:gd name="connsiteY2306" fmla="*/ 969861 h 4336924"/>
              <a:gd name="connsiteX2307" fmla="*/ 4279046 w 10345294"/>
              <a:gd name="connsiteY2307" fmla="*/ 983213 h 4336924"/>
              <a:gd name="connsiteX2308" fmla="*/ 4284278 w 10345294"/>
              <a:gd name="connsiteY2308" fmla="*/ 994023 h 4336924"/>
              <a:gd name="connsiteX2309" fmla="*/ 4283696 w 10345294"/>
              <a:gd name="connsiteY2309" fmla="*/ 969861 h 4336924"/>
              <a:gd name="connsiteX2310" fmla="*/ 799695 w 10345294"/>
              <a:gd name="connsiteY2310" fmla="*/ 947606 h 4336924"/>
              <a:gd name="connsiteX2311" fmla="*/ 817719 w 10345294"/>
              <a:gd name="connsiteY2311" fmla="*/ 948242 h 4336924"/>
              <a:gd name="connsiteX2312" fmla="*/ 799695 w 10345294"/>
              <a:gd name="connsiteY2312" fmla="*/ 947606 h 4336924"/>
              <a:gd name="connsiteX2313" fmla="*/ 977616 w 10345294"/>
              <a:gd name="connsiteY2313" fmla="*/ 931074 h 4336924"/>
              <a:gd name="connsiteX2314" fmla="*/ 965987 w 10345294"/>
              <a:gd name="connsiteY2314" fmla="*/ 935525 h 4336924"/>
              <a:gd name="connsiteX2315" fmla="*/ 977616 w 10345294"/>
              <a:gd name="connsiteY2315" fmla="*/ 931074 h 4336924"/>
              <a:gd name="connsiteX2316" fmla="*/ 6032456 w 10345294"/>
              <a:gd name="connsiteY2316" fmla="*/ 916162 h 4336924"/>
              <a:gd name="connsiteX2317" fmla="*/ 6034418 w 10345294"/>
              <a:gd name="connsiteY2317" fmla="*/ 920901 h 4336924"/>
              <a:gd name="connsiteX2318" fmla="*/ 6032456 w 10345294"/>
              <a:gd name="connsiteY2318" fmla="*/ 916162 h 4336924"/>
              <a:gd name="connsiteX2319" fmla="*/ 6035581 w 10345294"/>
              <a:gd name="connsiteY2319" fmla="*/ 885929 h 4336924"/>
              <a:gd name="connsiteX2320" fmla="*/ 6034770 w 10345294"/>
              <a:gd name="connsiteY2320" fmla="*/ 910320 h 4336924"/>
              <a:gd name="connsiteX2321" fmla="*/ 6022931 w 10345294"/>
              <a:gd name="connsiteY2321" fmla="*/ 922090 h 4336924"/>
              <a:gd name="connsiteX2322" fmla="*/ 6004474 w 10345294"/>
              <a:gd name="connsiteY2322" fmla="*/ 924000 h 4336924"/>
              <a:gd name="connsiteX2323" fmla="*/ 5999455 w 10345294"/>
              <a:gd name="connsiteY2323" fmla="*/ 925912 h 4336924"/>
              <a:gd name="connsiteX2324" fmla="*/ 5999241 w 10345294"/>
              <a:gd name="connsiteY2324" fmla="*/ 925908 h 4336924"/>
              <a:gd name="connsiteX2325" fmla="*/ 5984996 w 10345294"/>
              <a:gd name="connsiteY2325" fmla="*/ 939976 h 4336924"/>
              <a:gd name="connsiteX2326" fmla="*/ 5991246 w 10345294"/>
              <a:gd name="connsiteY2326" fmla="*/ 929037 h 4336924"/>
              <a:gd name="connsiteX2327" fmla="*/ 5999455 w 10345294"/>
              <a:gd name="connsiteY2327" fmla="*/ 925912 h 4336924"/>
              <a:gd name="connsiteX2328" fmla="*/ 6010834 w 10345294"/>
              <a:gd name="connsiteY2328" fmla="*/ 926117 h 4336924"/>
              <a:gd name="connsiteX2329" fmla="*/ 6022208 w 10345294"/>
              <a:gd name="connsiteY2329" fmla="*/ 922808 h 4336924"/>
              <a:gd name="connsiteX2330" fmla="*/ 6022931 w 10345294"/>
              <a:gd name="connsiteY2330" fmla="*/ 922090 h 4336924"/>
              <a:gd name="connsiteX2331" fmla="*/ 6034418 w 10345294"/>
              <a:gd name="connsiteY2331" fmla="*/ 920901 h 4336924"/>
              <a:gd name="connsiteX2332" fmla="*/ 6034770 w 10345294"/>
              <a:gd name="connsiteY2332" fmla="*/ 910320 h 4336924"/>
              <a:gd name="connsiteX2333" fmla="*/ 6035000 w 10345294"/>
              <a:gd name="connsiteY2333" fmla="*/ 910091 h 4336924"/>
              <a:gd name="connsiteX2334" fmla="*/ 6035581 w 10345294"/>
              <a:gd name="connsiteY2334" fmla="*/ 885929 h 4336924"/>
              <a:gd name="connsiteX2335" fmla="*/ 4288929 w 10345294"/>
              <a:gd name="connsiteY2335" fmla="*/ 885293 h 4336924"/>
              <a:gd name="connsiteX2336" fmla="*/ 4288929 w 10345294"/>
              <a:gd name="connsiteY2336" fmla="*/ 885293 h 4336924"/>
              <a:gd name="connsiteX2337" fmla="*/ 6196641 w 10345294"/>
              <a:gd name="connsiteY2337" fmla="*/ 882750 h 4336924"/>
              <a:gd name="connsiteX2338" fmla="*/ 6151288 w 10345294"/>
              <a:gd name="connsiteY2338" fmla="*/ 898010 h 4336924"/>
              <a:gd name="connsiteX2339" fmla="*/ 6188501 w 10345294"/>
              <a:gd name="connsiteY2339" fmla="*/ 887201 h 4336924"/>
              <a:gd name="connsiteX2340" fmla="*/ 6196641 w 10345294"/>
              <a:gd name="connsiteY2340" fmla="*/ 882750 h 4336924"/>
              <a:gd name="connsiteX2341" fmla="*/ 6201147 w 10345294"/>
              <a:gd name="connsiteY2341" fmla="*/ 846666 h 4336924"/>
              <a:gd name="connsiteX2342" fmla="*/ 6197222 w 10345294"/>
              <a:gd name="connsiteY2342" fmla="*/ 852865 h 4336924"/>
              <a:gd name="connsiteX2343" fmla="*/ 6201147 w 10345294"/>
              <a:gd name="connsiteY2343" fmla="*/ 846666 h 4336924"/>
              <a:gd name="connsiteX2344" fmla="*/ 4334136 w 10345294"/>
              <a:gd name="connsiteY2344" fmla="*/ 830611 h 4336924"/>
              <a:gd name="connsiteX2345" fmla="*/ 4329050 w 10345294"/>
              <a:gd name="connsiteY2345" fmla="*/ 857952 h 4336924"/>
              <a:gd name="connsiteX2346" fmla="*/ 4288929 w 10345294"/>
              <a:gd name="connsiteY2346" fmla="*/ 885293 h 4336924"/>
              <a:gd name="connsiteX2347" fmla="*/ 4283115 w 10345294"/>
              <a:gd name="connsiteY2347" fmla="*/ 926623 h 4336924"/>
              <a:gd name="connsiteX2348" fmla="*/ 4316838 w 10345294"/>
              <a:gd name="connsiteY2348" fmla="*/ 919629 h 4336924"/>
              <a:gd name="connsiteX2349" fmla="*/ 4345329 w 10345294"/>
              <a:gd name="connsiteY2349" fmla="*/ 962866 h 4336924"/>
              <a:gd name="connsiteX2350" fmla="*/ 4340097 w 10345294"/>
              <a:gd name="connsiteY2350" fmla="*/ 858588 h 4336924"/>
              <a:gd name="connsiteX2351" fmla="*/ 4334136 w 10345294"/>
              <a:gd name="connsiteY2351" fmla="*/ 830611 h 4336924"/>
              <a:gd name="connsiteX2352" fmla="*/ 6463523 w 10345294"/>
              <a:gd name="connsiteY2352" fmla="*/ 794368 h 4336924"/>
              <a:gd name="connsiteX2353" fmla="*/ 6483873 w 10345294"/>
              <a:gd name="connsiteY2353" fmla="*/ 803905 h 4336924"/>
              <a:gd name="connsiteX2354" fmla="*/ 6463523 w 10345294"/>
              <a:gd name="connsiteY2354" fmla="*/ 794368 h 4336924"/>
              <a:gd name="connsiteX2355" fmla="*/ 7175771 w 10345294"/>
              <a:gd name="connsiteY2355" fmla="*/ 769023 h 4336924"/>
              <a:gd name="connsiteX2356" fmla="*/ 7174627 w 10345294"/>
              <a:gd name="connsiteY2356" fmla="*/ 780379 h 4336924"/>
              <a:gd name="connsiteX2357" fmla="*/ 7175771 w 10345294"/>
              <a:gd name="connsiteY2357" fmla="*/ 769023 h 4336924"/>
              <a:gd name="connsiteX2358" fmla="*/ 6575741 w 10345294"/>
              <a:gd name="connsiteY2358" fmla="*/ 752402 h 4336924"/>
              <a:gd name="connsiteX2359" fmla="*/ 6573997 w 10345294"/>
              <a:gd name="connsiteY2359" fmla="*/ 783558 h 4336924"/>
              <a:gd name="connsiteX2360" fmla="*/ 6575741 w 10345294"/>
              <a:gd name="connsiteY2360" fmla="*/ 752402 h 4336924"/>
              <a:gd name="connsiteX2361" fmla="*/ 6635630 w 10345294"/>
              <a:gd name="connsiteY2361" fmla="*/ 748587 h 4336924"/>
              <a:gd name="connsiteX2362" fmla="*/ 6628053 w 10345294"/>
              <a:gd name="connsiteY2362" fmla="*/ 765904 h 4336924"/>
              <a:gd name="connsiteX2363" fmla="*/ 6618838 w 10345294"/>
              <a:gd name="connsiteY2363" fmla="*/ 773235 h 4336924"/>
              <a:gd name="connsiteX2364" fmla="*/ 6585044 w 10345294"/>
              <a:gd name="connsiteY2364" fmla="*/ 781015 h 4336924"/>
              <a:gd name="connsiteX2365" fmla="*/ 6617750 w 10345294"/>
              <a:gd name="connsiteY2365" fmla="*/ 774100 h 4336924"/>
              <a:gd name="connsiteX2366" fmla="*/ 6618838 w 10345294"/>
              <a:gd name="connsiteY2366" fmla="*/ 773235 h 4336924"/>
              <a:gd name="connsiteX2367" fmla="*/ 6629234 w 10345294"/>
              <a:gd name="connsiteY2367" fmla="*/ 770841 h 4336924"/>
              <a:gd name="connsiteX2368" fmla="*/ 6629815 w 10345294"/>
              <a:gd name="connsiteY2368" fmla="*/ 796275 h 4336924"/>
              <a:gd name="connsiteX2369" fmla="*/ 6635630 w 10345294"/>
              <a:gd name="connsiteY2369" fmla="*/ 748587 h 4336924"/>
              <a:gd name="connsiteX2370" fmla="*/ 3099298 w 10345294"/>
              <a:gd name="connsiteY2370" fmla="*/ 707257 h 4336924"/>
              <a:gd name="connsiteX2371" fmla="*/ 3099209 w 10345294"/>
              <a:gd name="connsiteY2371" fmla="*/ 707286 h 4336924"/>
              <a:gd name="connsiteX2372" fmla="*/ 3099199 w 10345294"/>
              <a:gd name="connsiteY2372" fmla="*/ 707277 h 4336924"/>
              <a:gd name="connsiteX2373" fmla="*/ 3099188 w 10345294"/>
              <a:gd name="connsiteY2373" fmla="*/ 707275 h 4336924"/>
              <a:gd name="connsiteX2374" fmla="*/ 4144731 w 10345294"/>
              <a:gd name="connsiteY2374" fmla="*/ 700263 h 4336924"/>
              <a:gd name="connsiteX2375" fmla="*/ 4144731 w 10345294"/>
              <a:gd name="connsiteY2375" fmla="*/ 700263 h 4336924"/>
              <a:gd name="connsiteX2376" fmla="*/ 7174045 w 10345294"/>
              <a:gd name="connsiteY2376" fmla="*/ 695176 h 4336924"/>
              <a:gd name="connsiteX2377" fmla="*/ 7174627 w 10345294"/>
              <a:gd name="connsiteY2377" fmla="*/ 780379 h 4336924"/>
              <a:gd name="connsiteX2378" fmla="*/ 7185674 w 10345294"/>
              <a:gd name="connsiteY2378" fmla="*/ 799454 h 4336924"/>
              <a:gd name="connsiteX2379" fmla="*/ 7174627 w 10345294"/>
              <a:gd name="connsiteY2379" fmla="*/ 758760 h 4336924"/>
              <a:gd name="connsiteX2380" fmla="*/ 7174045 w 10345294"/>
              <a:gd name="connsiteY2380" fmla="*/ 695176 h 4336924"/>
              <a:gd name="connsiteX2381" fmla="*/ 3066738 w 10345294"/>
              <a:gd name="connsiteY2381" fmla="*/ 685638 h 4336924"/>
              <a:gd name="connsiteX2382" fmla="*/ 3073052 w 10345294"/>
              <a:gd name="connsiteY2382" fmla="*/ 701594 h 4336924"/>
              <a:gd name="connsiteX2383" fmla="*/ 3076348 w 10345294"/>
              <a:gd name="connsiteY2383" fmla="*/ 702638 h 4336924"/>
              <a:gd name="connsiteX2384" fmla="*/ 3077567 w 10345294"/>
              <a:gd name="connsiteY2384" fmla="*/ 704793 h 4336924"/>
              <a:gd name="connsiteX2385" fmla="*/ 3097111 w 10345294"/>
              <a:gd name="connsiteY2385" fmla="*/ 707009 h 4336924"/>
              <a:gd name="connsiteX2386" fmla="*/ 3099188 w 10345294"/>
              <a:gd name="connsiteY2386" fmla="*/ 707275 h 4336924"/>
              <a:gd name="connsiteX2387" fmla="*/ 3091858 w 10345294"/>
              <a:gd name="connsiteY2387" fmla="*/ 708509 h 4336924"/>
              <a:gd name="connsiteX2388" fmla="*/ 3093411 w 10345294"/>
              <a:gd name="connsiteY2388" fmla="*/ 709164 h 4336924"/>
              <a:gd name="connsiteX2389" fmla="*/ 3099209 w 10345294"/>
              <a:gd name="connsiteY2389" fmla="*/ 707286 h 4336924"/>
              <a:gd name="connsiteX2390" fmla="*/ 3109764 w 10345294"/>
              <a:gd name="connsiteY2390" fmla="*/ 716795 h 4336924"/>
              <a:gd name="connsiteX2391" fmla="*/ 3099298 w 10345294"/>
              <a:gd name="connsiteY2391" fmla="*/ 707257 h 4336924"/>
              <a:gd name="connsiteX2392" fmla="*/ 3097111 w 10345294"/>
              <a:gd name="connsiteY2392" fmla="*/ 707009 h 4336924"/>
              <a:gd name="connsiteX2393" fmla="*/ 3085417 w 10345294"/>
              <a:gd name="connsiteY2393" fmla="*/ 705508 h 4336924"/>
              <a:gd name="connsiteX2394" fmla="*/ 3076348 w 10345294"/>
              <a:gd name="connsiteY2394" fmla="*/ 702638 h 4336924"/>
              <a:gd name="connsiteX2395" fmla="*/ 3725875 w 10345294"/>
              <a:gd name="connsiteY2395" fmla="*/ 682856 h 4336924"/>
              <a:gd name="connsiteX2396" fmla="*/ 3720860 w 10345294"/>
              <a:gd name="connsiteY2396" fmla="*/ 694540 h 4336924"/>
              <a:gd name="connsiteX2397" fmla="*/ 3725875 w 10345294"/>
              <a:gd name="connsiteY2397" fmla="*/ 682856 h 4336924"/>
              <a:gd name="connsiteX2398" fmla="*/ 6724590 w 10345294"/>
              <a:gd name="connsiteY2398" fmla="*/ 634135 h 4336924"/>
              <a:gd name="connsiteX2399" fmla="*/ 6667609 w 10345294"/>
              <a:gd name="connsiteY2399" fmla="*/ 644308 h 4336924"/>
              <a:gd name="connsiteX2400" fmla="*/ 6724590 w 10345294"/>
              <a:gd name="connsiteY2400" fmla="*/ 634135 h 4336924"/>
              <a:gd name="connsiteX2401" fmla="*/ 3974247 w 10345294"/>
              <a:gd name="connsiteY2401" fmla="*/ 622870 h 4336924"/>
              <a:gd name="connsiteX2402" fmla="*/ 3974369 w 10345294"/>
              <a:gd name="connsiteY2402" fmla="*/ 623325 h 4336924"/>
              <a:gd name="connsiteX2403" fmla="*/ 3974232 w 10345294"/>
              <a:gd name="connsiteY2403" fmla="*/ 623025 h 4336924"/>
              <a:gd name="connsiteX2404" fmla="*/ 3974042 w 10345294"/>
              <a:gd name="connsiteY2404" fmla="*/ 620643 h 4336924"/>
              <a:gd name="connsiteX2405" fmla="*/ 3974276 w 10345294"/>
              <a:gd name="connsiteY2405" fmla="*/ 622562 h 4336924"/>
              <a:gd name="connsiteX2406" fmla="*/ 3974247 w 10345294"/>
              <a:gd name="connsiteY2406" fmla="*/ 622870 h 4336924"/>
              <a:gd name="connsiteX2407" fmla="*/ 3973967 w 10345294"/>
              <a:gd name="connsiteY2407" fmla="*/ 621831 h 4336924"/>
              <a:gd name="connsiteX2408" fmla="*/ 3733070 w 10345294"/>
              <a:gd name="connsiteY2408" fmla="*/ 615059 h 4336924"/>
              <a:gd name="connsiteX2409" fmla="*/ 3716791 w 10345294"/>
              <a:gd name="connsiteY2409" fmla="*/ 629684 h 4336924"/>
              <a:gd name="connsiteX2410" fmla="*/ 3717371 w 10345294"/>
              <a:gd name="connsiteY2410" fmla="*/ 665927 h 4336924"/>
              <a:gd name="connsiteX2411" fmla="*/ 3720860 w 10345294"/>
              <a:gd name="connsiteY2411" fmla="*/ 694540 h 4336924"/>
              <a:gd name="connsiteX2412" fmla="*/ 3762142 w 10345294"/>
              <a:gd name="connsiteY2412" fmla="*/ 619510 h 4336924"/>
              <a:gd name="connsiteX2413" fmla="*/ 3733070 w 10345294"/>
              <a:gd name="connsiteY2413" fmla="*/ 615059 h 4336924"/>
              <a:gd name="connsiteX2414" fmla="*/ 3968554 w 10345294"/>
              <a:gd name="connsiteY2414" fmla="*/ 601707 h 4336924"/>
              <a:gd name="connsiteX2415" fmla="*/ 3973967 w 10345294"/>
              <a:gd name="connsiteY2415" fmla="*/ 621831 h 4336924"/>
              <a:gd name="connsiteX2416" fmla="*/ 3973934 w 10345294"/>
              <a:gd name="connsiteY2416" fmla="*/ 622372 h 4336924"/>
              <a:gd name="connsiteX2417" fmla="*/ 3974232 w 10345294"/>
              <a:gd name="connsiteY2417" fmla="*/ 623025 h 4336924"/>
              <a:gd name="connsiteX2418" fmla="*/ 3972624 w 10345294"/>
              <a:gd name="connsiteY2418" fmla="*/ 639857 h 4336924"/>
              <a:gd name="connsiteX2419" fmla="*/ 3974369 w 10345294"/>
              <a:gd name="connsiteY2419" fmla="*/ 623325 h 4336924"/>
              <a:gd name="connsiteX2420" fmla="*/ 3974276 w 10345294"/>
              <a:gd name="connsiteY2420" fmla="*/ 622562 h 4336924"/>
              <a:gd name="connsiteX2421" fmla="*/ 3974514 w 10345294"/>
              <a:gd name="connsiteY2421" fmla="*/ 620067 h 4336924"/>
              <a:gd name="connsiteX2422" fmla="*/ 3968554 w 10345294"/>
              <a:gd name="connsiteY2422" fmla="*/ 601707 h 4336924"/>
              <a:gd name="connsiteX2423" fmla="*/ 4087168 w 10345294"/>
              <a:gd name="connsiteY2423" fmla="*/ 518411 h 4336924"/>
              <a:gd name="connsiteX2424" fmla="*/ 4097634 w 10345294"/>
              <a:gd name="connsiteY2424" fmla="*/ 536851 h 4336924"/>
              <a:gd name="connsiteX2425" fmla="*/ 4087750 w 10345294"/>
              <a:gd name="connsiteY2425" fmla="*/ 540030 h 4336924"/>
              <a:gd name="connsiteX2426" fmla="*/ 4087750 w 10345294"/>
              <a:gd name="connsiteY2426" fmla="*/ 540030 h 4336924"/>
              <a:gd name="connsiteX2427" fmla="*/ 4086587 w 10345294"/>
              <a:gd name="connsiteY2427" fmla="*/ 585175 h 4336924"/>
              <a:gd name="connsiteX2428" fmla="*/ 4114496 w 10345294"/>
              <a:gd name="connsiteY2428" fmla="*/ 536215 h 4336924"/>
              <a:gd name="connsiteX2429" fmla="*/ 4087168 w 10345294"/>
              <a:gd name="connsiteY2429" fmla="*/ 518411 h 4336924"/>
              <a:gd name="connsiteX2430" fmla="*/ 3672019 w 10345294"/>
              <a:gd name="connsiteY2430" fmla="*/ 396965 h 4336924"/>
              <a:gd name="connsiteX2431" fmla="*/ 3668530 w 10345294"/>
              <a:gd name="connsiteY2431" fmla="*/ 442110 h 4336924"/>
              <a:gd name="connsiteX2432" fmla="*/ 3642947 w 10345294"/>
              <a:gd name="connsiteY2432" fmla="*/ 444017 h 4336924"/>
              <a:gd name="connsiteX2433" fmla="*/ 3630736 w 10345294"/>
              <a:gd name="connsiteY2433" fmla="*/ 424306 h 4336924"/>
              <a:gd name="connsiteX2434" fmla="*/ 3668530 w 10345294"/>
              <a:gd name="connsiteY2434" fmla="*/ 517139 h 4336924"/>
              <a:gd name="connsiteX2435" fmla="*/ 3712138 w 10345294"/>
              <a:gd name="connsiteY2435" fmla="*/ 463093 h 4336924"/>
              <a:gd name="connsiteX2436" fmla="*/ 3687718 w 10345294"/>
              <a:gd name="connsiteY2436" fmla="*/ 447197 h 4336924"/>
              <a:gd name="connsiteX2437" fmla="*/ 3672019 w 10345294"/>
              <a:gd name="connsiteY2437" fmla="*/ 396965 h 4336924"/>
              <a:gd name="connsiteX2438" fmla="*/ 3697602 w 10345294"/>
              <a:gd name="connsiteY2438" fmla="*/ 375346 h 4336924"/>
              <a:gd name="connsiteX2439" fmla="*/ 3690043 w 10345294"/>
              <a:gd name="connsiteY2439" fmla="*/ 380433 h 4336924"/>
              <a:gd name="connsiteX2440" fmla="*/ 3705742 w 10345294"/>
              <a:gd name="connsiteY2440" fmla="*/ 380433 h 4336924"/>
              <a:gd name="connsiteX2441" fmla="*/ 3697602 w 10345294"/>
              <a:gd name="connsiteY2441" fmla="*/ 375346 h 4336924"/>
              <a:gd name="connsiteX2442" fmla="*/ 3722245 w 10345294"/>
              <a:gd name="connsiteY2442" fmla="*/ 364319 h 4336924"/>
              <a:gd name="connsiteX2443" fmla="*/ 3722023 w 10345294"/>
              <a:gd name="connsiteY2443" fmla="*/ 368272 h 4336924"/>
              <a:gd name="connsiteX2444" fmla="*/ 3722023 w 10345294"/>
              <a:gd name="connsiteY2444" fmla="*/ 365173 h 4336924"/>
              <a:gd name="connsiteX2445" fmla="*/ 3419855 w 10345294"/>
              <a:gd name="connsiteY2445" fmla="*/ 354165 h 4336924"/>
              <a:gd name="connsiteX2446" fmla="*/ 3415603 w 10345294"/>
              <a:gd name="connsiteY2446" fmla="*/ 358814 h 4336924"/>
              <a:gd name="connsiteX2447" fmla="*/ 3419855 w 10345294"/>
              <a:gd name="connsiteY2447" fmla="*/ 354165 h 4336924"/>
              <a:gd name="connsiteX2448" fmla="*/ 3885990 w 10345294"/>
              <a:gd name="connsiteY2448" fmla="*/ 341646 h 4336924"/>
              <a:gd name="connsiteX2449" fmla="*/ 3885990 w 10345294"/>
              <a:gd name="connsiteY2449" fmla="*/ 404595 h 4336924"/>
              <a:gd name="connsiteX2450" fmla="*/ 3885990 w 10345294"/>
              <a:gd name="connsiteY2450" fmla="*/ 341646 h 4336924"/>
              <a:gd name="connsiteX2451" fmla="*/ 3752839 w 10345294"/>
              <a:gd name="connsiteY2451" fmla="*/ 330837 h 4336924"/>
              <a:gd name="connsiteX2452" fmla="*/ 3729146 w 10345294"/>
              <a:gd name="connsiteY2452" fmla="*/ 337752 h 4336924"/>
              <a:gd name="connsiteX2453" fmla="*/ 3722245 w 10345294"/>
              <a:gd name="connsiteY2453" fmla="*/ 364319 h 4336924"/>
              <a:gd name="connsiteX2454" fmla="*/ 3722514 w 10345294"/>
              <a:gd name="connsiteY2454" fmla="*/ 359540 h 4336924"/>
              <a:gd name="connsiteX2455" fmla="*/ 3722023 w 10345294"/>
              <a:gd name="connsiteY2455" fmla="*/ 365173 h 4336924"/>
              <a:gd name="connsiteX2456" fmla="*/ 3717371 w 10345294"/>
              <a:gd name="connsiteY2456" fmla="*/ 453555 h 4336924"/>
              <a:gd name="connsiteX2457" fmla="*/ 3731907 w 10345294"/>
              <a:gd name="connsiteY2457" fmla="*/ 538122 h 4336924"/>
              <a:gd name="connsiteX2458" fmla="*/ 3696439 w 10345294"/>
              <a:gd name="connsiteY2458" fmla="*/ 526041 h 4336924"/>
              <a:gd name="connsiteX2459" fmla="*/ 3678996 w 10345294"/>
              <a:gd name="connsiteY2459" fmla="*/ 581360 h 4336924"/>
              <a:gd name="connsiteX2460" fmla="*/ 3667367 w 10345294"/>
              <a:gd name="connsiteY2460" fmla="*/ 639222 h 4336924"/>
              <a:gd name="connsiteX2461" fmla="*/ 3641784 w 10345294"/>
              <a:gd name="connsiteY2461" fmla="*/ 661476 h 4336924"/>
              <a:gd name="connsiteX2462" fmla="*/ 3667367 w 10345294"/>
              <a:gd name="connsiteY2462" fmla="*/ 639222 h 4336924"/>
              <a:gd name="connsiteX2463" fmla="*/ 3682485 w 10345294"/>
              <a:gd name="connsiteY2463" fmla="*/ 672921 h 4336924"/>
              <a:gd name="connsiteX2464" fmla="*/ 3713883 w 10345294"/>
              <a:gd name="connsiteY2464" fmla="*/ 629684 h 4336924"/>
              <a:gd name="connsiteX2465" fmla="*/ 3705161 w 10345294"/>
              <a:gd name="connsiteY2465" fmla="*/ 580088 h 4336924"/>
              <a:gd name="connsiteX2466" fmla="*/ 3731907 w 10345294"/>
              <a:gd name="connsiteY2466" fmla="*/ 605522 h 4336924"/>
              <a:gd name="connsiteX2467" fmla="*/ 3732489 w 10345294"/>
              <a:gd name="connsiteY2467" fmla="*/ 576273 h 4336924"/>
              <a:gd name="connsiteX2468" fmla="*/ 3755166 w 10345294"/>
              <a:gd name="connsiteY2468" fmla="*/ 560377 h 4336924"/>
              <a:gd name="connsiteX2469" fmla="*/ 3760980 w 10345294"/>
              <a:gd name="connsiteY2469" fmla="*/ 526677 h 4336924"/>
              <a:gd name="connsiteX2470" fmla="*/ 3763887 w 10345294"/>
              <a:gd name="connsiteY2470" fmla="*/ 461821 h 4336924"/>
              <a:gd name="connsiteX2471" fmla="*/ 3763305 w 10345294"/>
              <a:gd name="connsiteY2471" fmla="*/ 397601 h 4336924"/>
              <a:gd name="connsiteX2472" fmla="*/ 3752839 w 10345294"/>
              <a:gd name="connsiteY2472" fmla="*/ 330837 h 4336924"/>
              <a:gd name="connsiteX2473" fmla="*/ 3668067 w 10345294"/>
              <a:gd name="connsiteY2473" fmla="*/ 326893 h 4336924"/>
              <a:gd name="connsiteX2474" fmla="*/ 3665041 w 10345294"/>
              <a:gd name="connsiteY2474" fmla="*/ 338467 h 4336924"/>
              <a:gd name="connsiteX2475" fmla="*/ 3680740 w 10345294"/>
              <a:gd name="connsiteY2475" fmla="*/ 335924 h 4336924"/>
              <a:gd name="connsiteX2476" fmla="*/ 3668067 w 10345294"/>
              <a:gd name="connsiteY2476" fmla="*/ 326893 h 4336924"/>
              <a:gd name="connsiteX2477" fmla="*/ 3430139 w 10345294"/>
              <a:gd name="connsiteY2477" fmla="*/ 320028 h 4336924"/>
              <a:gd name="connsiteX2478" fmla="*/ 3415603 w 10345294"/>
              <a:gd name="connsiteY2478" fmla="*/ 358814 h 4336924"/>
              <a:gd name="connsiteX2479" fmla="*/ 3431884 w 10345294"/>
              <a:gd name="connsiteY2479" fmla="*/ 367080 h 4336924"/>
              <a:gd name="connsiteX2480" fmla="*/ 3430139 w 10345294"/>
              <a:gd name="connsiteY2480" fmla="*/ 320028 h 4336924"/>
              <a:gd name="connsiteX2481" fmla="*/ 3130115 w 10345294"/>
              <a:gd name="connsiteY2481" fmla="*/ 155344 h 4336924"/>
              <a:gd name="connsiteX2482" fmla="*/ 3122032 w 10345294"/>
              <a:gd name="connsiteY2482" fmla="*/ 216585 h 4336924"/>
              <a:gd name="connsiteX2483" fmla="*/ 3121974 w 10345294"/>
              <a:gd name="connsiteY2483" fmla="*/ 216385 h 4336924"/>
              <a:gd name="connsiteX2484" fmla="*/ 3095737 w 10345294"/>
              <a:gd name="connsiteY2484" fmla="*/ 205258 h 4336924"/>
              <a:gd name="connsiteX2485" fmla="*/ 3084591 w 10345294"/>
              <a:gd name="connsiteY2485" fmla="*/ 201551 h 4336924"/>
              <a:gd name="connsiteX2486" fmla="*/ 3069064 w 10345294"/>
              <a:gd name="connsiteY2486" fmla="*/ 190315 h 4336924"/>
              <a:gd name="connsiteX2487" fmla="*/ 3081338 w 10345294"/>
              <a:gd name="connsiteY2487" fmla="*/ 200469 h 4336924"/>
              <a:gd name="connsiteX2488" fmla="*/ 3084591 w 10345294"/>
              <a:gd name="connsiteY2488" fmla="*/ 201551 h 4336924"/>
              <a:gd name="connsiteX2489" fmla="*/ 3093339 w 10345294"/>
              <a:gd name="connsiteY2489" fmla="*/ 207881 h 4336924"/>
              <a:gd name="connsiteX2490" fmla="*/ 3121974 w 10345294"/>
              <a:gd name="connsiteY2490" fmla="*/ 216385 h 4336924"/>
              <a:gd name="connsiteX2491" fmla="*/ 3121974 w 10345294"/>
              <a:gd name="connsiteY2491" fmla="*/ 217021 h 4336924"/>
              <a:gd name="connsiteX2492" fmla="*/ 3122032 w 10345294"/>
              <a:gd name="connsiteY2492" fmla="*/ 216585 h 4336924"/>
              <a:gd name="connsiteX2493" fmla="*/ 3125382 w 10345294"/>
              <a:gd name="connsiteY2493" fmla="*/ 228228 h 4336924"/>
              <a:gd name="connsiteX2494" fmla="*/ 3125463 w 10345294"/>
              <a:gd name="connsiteY2494" fmla="*/ 281877 h 4336924"/>
              <a:gd name="connsiteX2495" fmla="*/ 3128371 w 10345294"/>
              <a:gd name="connsiteY2495" fmla="*/ 451012 h 4336924"/>
              <a:gd name="connsiteX2496" fmla="*/ 3127789 w 10345294"/>
              <a:gd name="connsiteY2496" fmla="*/ 772749 h 4336924"/>
              <a:gd name="connsiteX2497" fmla="*/ 3136511 w 10345294"/>
              <a:gd name="connsiteY2497" fmla="*/ 1456917 h 4336924"/>
              <a:gd name="connsiteX2498" fmla="*/ 3137673 w 10345294"/>
              <a:gd name="connsiteY2498" fmla="*/ 2200219 h 4336924"/>
              <a:gd name="connsiteX2499" fmla="*/ 3137092 w 10345294"/>
              <a:gd name="connsiteY2499" fmla="*/ 2383978 h 4336924"/>
              <a:gd name="connsiteX2500" fmla="*/ 3135930 w 10345294"/>
              <a:gd name="connsiteY2500" fmla="*/ 2529586 h 4336924"/>
              <a:gd name="connsiteX2501" fmla="*/ 3123720 w 10345294"/>
              <a:gd name="connsiteY2501" fmla="*/ 2693634 h 4336924"/>
              <a:gd name="connsiteX2502" fmla="*/ 3127207 w 10345294"/>
              <a:gd name="connsiteY2502" fmla="*/ 2753404 h 4336924"/>
              <a:gd name="connsiteX2503" fmla="*/ 3130696 w 10345294"/>
              <a:gd name="connsiteY2503" fmla="*/ 2772479 h 4336924"/>
              <a:gd name="connsiteX2504" fmla="*/ 3131859 w 10345294"/>
              <a:gd name="connsiteY2504" fmla="*/ 2808086 h 4336924"/>
              <a:gd name="connsiteX2505" fmla="*/ 3117323 w 10345294"/>
              <a:gd name="connsiteY2505" fmla="*/ 2770571 h 4336924"/>
              <a:gd name="connsiteX2506" fmla="*/ 3076622 w 10345294"/>
              <a:gd name="connsiteY2506" fmla="*/ 2814445 h 4336924"/>
              <a:gd name="connsiteX2507" fmla="*/ 3131859 w 10345294"/>
              <a:gd name="connsiteY2507" fmla="*/ 2808086 h 4336924"/>
              <a:gd name="connsiteX2508" fmla="*/ 3137092 w 10345294"/>
              <a:gd name="connsiteY2508" fmla="*/ 2879301 h 4336924"/>
              <a:gd name="connsiteX2509" fmla="*/ 3134766 w 10345294"/>
              <a:gd name="connsiteY2509" fmla="*/ 3049707 h 4336924"/>
              <a:gd name="connsiteX2510" fmla="*/ 3181864 w 10345294"/>
              <a:gd name="connsiteY2510" fmla="*/ 2883752 h 4336924"/>
              <a:gd name="connsiteX2511" fmla="*/ 3177212 w 10345294"/>
              <a:gd name="connsiteY2511" fmla="*/ 2735600 h 4336924"/>
              <a:gd name="connsiteX2512" fmla="*/ 3176630 w 10345294"/>
              <a:gd name="connsiteY2512" fmla="*/ 2553748 h 4336924"/>
              <a:gd name="connsiteX2513" fmla="*/ 3176049 w 10345294"/>
              <a:gd name="connsiteY2513" fmla="*/ 2193225 h 4336924"/>
              <a:gd name="connsiteX2514" fmla="*/ 3178374 w 10345294"/>
              <a:gd name="connsiteY2514" fmla="*/ 1456282 h 4336924"/>
              <a:gd name="connsiteX2515" fmla="*/ 3176049 w 10345294"/>
              <a:gd name="connsiteY2515" fmla="*/ 707893 h 4336924"/>
              <a:gd name="connsiteX2516" fmla="*/ 3174886 w 10345294"/>
              <a:gd name="connsiteY2516" fmla="*/ 430665 h 4336924"/>
              <a:gd name="connsiteX2517" fmla="*/ 3167327 w 10345294"/>
              <a:gd name="connsiteY2517" fmla="*/ 248177 h 4336924"/>
              <a:gd name="connsiteX2518" fmla="*/ 3160931 w 10345294"/>
              <a:gd name="connsiteY2518" fmla="*/ 180142 h 4336924"/>
              <a:gd name="connsiteX2519" fmla="*/ 3130115 w 10345294"/>
              <a:gd name="connsiteY2519" fmla="*/ 155344 h 4336924"/>
              <a:gd name="connsiteX2520" fmla="*/ 3049294 w 10345294"/>
              <a:gd name="connsiteY2520" fmla="*/ 834 h 4336924"/>
              <a:gd name="connsiteX2521" fmla="*/ 3069064 w 10345294"/>
              <a:gd name="connsiteY2521" fmla="*/ 80315 h 4336924"/>
              <a:gd name="connsiteX2522" fmla="*/ 3137673 w 10345294"/>
              <a:gd name="connsiteY2522" fmla="*/ 125459 h 4336924"/>
              <a:gd name="connsiteX2523" fmla="*/ 3177212 w 10345294"/>
              <a:gd name="connsiteY2523" fmla="*/ 132454 h 4336924"/>
              <a:gd name="connsiteX2524" fmla="*/ 3183026 w 10345294"/>
              <a:gd name="connsiteY2524" fmla="*/ 154072 h 4336924"/>
              <a:gd name="connsiteX2525" fmla="*/ 3187096 w 10345294"/>
              <a:gd name="connsiteY2525" fmla="*/ 359450 h 4336924"/>
              <a:gd name="connsiteX2526" fmla="*/ 3185933 w 10345294"/>
              <a:gd name="connsiteY2526" fmla="*/ 416676 h 4336924"/>
              <a:gd name="connsiteX2527" fmla="*/ 3188259 w 10345294"/>
              <a:gd name="connsiteY2527" fmla="*/ 440838 h 4336924"/>
              <a:gd name="connsiteX2528" fmla="*/ 3199306 w 10345294"/>
              <a:gd name="connsiteY2528" fmla="*/ 440202 h 4336924"/>
              <a:gd name="connsiteX2529" fmla="*/ 3228378 w 10345294"/>
              <a:gd name="connsiteY2529" fmla="*/ 470087 h 4336924"/>
              <a:gd name="connsiteX2530" fmla="*/ 3249310 w 10345294"/>
              <a:gd name="connsiteY2530" fmla="*/ 492341 h 4336924"/>
              <a:gd name="connsiteX2531" fmla="*/ 3254543 w 10345294"/>
              <a:gd name="connsiteY2531" fmla="*/ 526041 h 4336924"/>
              <a:gd name="connsiteX2532" fmla="*/ 3263846 w 10345294"/>
              <a:gd name="connsiteY2532" fmla="*/ 548296 h 4336924"/>
              <a:gd name="connsiteX2533" fmla="*/ 3251636 w 10345294"/>
              <a:gd name="connsiteY2533" fmla="*/ 567371 h 4336924"/>
              <a:gd name="connsiteX2534" fmla="*/ 3244659 w 10345294"/>
              <a:gd name="connsiteY2534" fmla="*/ 586446 h 4336924"/>
              <a:gd name="connsiteX2535" fmla="*/ 3262684 w 10345294"/>
              <a:gd name="connsiteY2535" fmla="*/ 608701 h 4336924"/>
              <a:gd name="connsiteX2536" fmla="*/ 3247566 w 10345294"/>
              <a:gd name="connsiteY2536" fmla="*/ 634135 h 4336924"/>
              <a:gd name="connsiteX2537" fmla="*/ 3251636 w 10345294"/>
              <a:gd name="connsiteY2537" fmla="*/ 689453 h 4336924"/>
              <a:gd name="connsiteX2538" fmla="*/ 3310362 w 10345294"/>
              <a:gd name="connsiteY2538" fmla="*/ 584539 h 4336924"/>
              <a:gd name="connsiteX2539" fmla="*/ 3285941 w 10345294"/>
              <a:gd name="connsiteY2539" fmla="*/ 543209 h 4336924"/>
              <a:gd name="connsiteX2540" fmla="*/ 3258032 w 10345294"/>
              <a:gd name="connsiteY2540" fmla="*/ 474538 h 4336924"/>
              <a:gd name="connsiteX2541" fmla="*/ 3288848 w 10345294"/>
              <a:gd name="connsiteY2541" fmla="*/ 452283 h 4336924"/>
              <a:gd name="connsiteX2542" fmla="*/ 3258032 w 10345294"/>
              <a:gd name="connsiteY2542" fmla="*/ 462457 h 4336924"/>
              <a:gd name="connsiteX2543" fmla="*/ 3254543 w 10345294"/>
              <a:gd name="connsiteY2543" fmla="*/ 417312 h 4336924"/>
              <a:gd name="connsiteX2544" fmla="*/ 3194655 w 10345294"/>
              <a:gd name="connsiteY2544" fmla="*/ 362629 h 4336924"/>
              <a:gd name="connsiteX2545" fmla="*/ 3254543 w 10345294"/>
              <a:gd name="connsiteY2545" fmla="*/ 315577 h 4336924"/>
              <a:gd name="connsiteX2546" fmla="*/ 3294664 w 10345294"/>
              <a:gd name="connsiteY2546" fmla="*/ 332109 h 4336924"/>
              <a:gd name="connsiteX2547" fmla="*/ 3301059 w 10345294"/>
              <a:gd name="connsiteY2547" fmla="*/ 363901 h 4336924"/>
              <a:gd name="connsiteX2548" fmla="*/ 3319083 w 10345294"/>
              <a:gd name="connsiteY2548" fmla="*/ 346097 h 4336924"/>
              <a:gd name="connsiteX2549" fmla="*/ 3313269 w 10345294"/>
              <a:gd name="connsiteY2549" fmla="*/ 324479 h 4336924"/>
              <a:gd name="connsiteX2550" fmla="*/ 3327805 w 10345294"/>
              <a:gd name="connsiteY2550" fmla="*/ 309854 h 4336924"/>
              <a:gd name="connsiteX2551" fmla="*/ 3262684 w 10345294"/>
              <a:gd name="connsiteY2551" fmla="*/ 280605 h 4336924"/>
              <a:gd name="connsiteX2552" fmla="*/ 3287686 w 10345294"/>
              <a:gd name="connsiteY2552" fmla="*/ 234825 h 4336924"/>
              <a:gd name="connsiteX2553" fmla="*/ 3200469 w 10345294"/>
              <a:gd name="connsiteY2553" fmla="*/ 196038 h 4336924"/>
              <a:gd name="connsiteX2554" fmla="*/ 3208028 w 10345294"/>
              <a:gd name="connsiteY2554" fmla="*/ 145806 h 4336924"/>
              <a:gd name="connsiteX2555" fmla="*/ 3251055 w 10345294"/>
              <a:gd name="connsiteY2555" fmla="*/ 152165 h 4336924"/>
              <a:gd name="connsiteX2556" fmla="*/ 3396997 w 10345294"/>
              <a:gd name="connsiteY2556" fmla="*/ 175691 h 4336924"/>
              <a:gd name="connsiteX2557" fmla="*/ 3383042 w 10345294"/>
              <a:gd name="connsiteY2557" fmla="*/ 214478 h 4336924"/>
              <a:gd name="connsiteX2558" fmla="*/ 3349900 w 10345294"/>
              <a:gd name="connsiteY2558" fmla="*/ 185865 h 4336924"/>
              <a:gd name="connsiteX2559" fmla="*/ 3349900 w 10345294"/>
              <a:gd name="connsiteY2559" fmla="*/ 241183 h 4336924"/>
              <a:gd name="connsiteX2560" fmla="*/ 3376646 w 10345294"/>
              <a:gd name="connsiteY2560" fmla="*/ 303496 h 4336924"/>
              <a:gd name="connsiteX2561" fmla="*/ 3389438 w 10345294"/>
              <a:gd name="connsiteY2561" fmla="*/ 339103 h 4336924"/>
              <a:gd name="connsiteX2562" fmla="*/ 3399322 w 10345294"/>
              <a:gd name="connsiteY2562" fmla="*/ 308582 h 4336924"/>
              <a:gd name="connsiteX2563" fmla="*/ 3429557 w 10345294"/>
              <a:gd name="connsiteY2563" fmla="*/ 319392 h 4336924"/>
              <a:gd name="connsiteX2564" fmla="*/ 3426650 w 10345294"/>
              <a:gd name="connsiteY2564" fmla="*/ 223379 h 4336924"/>
              <a:gd name="connsiteX2565" fmla="*/ 3435373 w 10345294"/>
              <a:gd name="connsiteY2565" fmla="*/ 179506 h 4336924"/>
              <a:gd name="connsiteX2566" fmla="*/ 3502819 w 10345294"/>
              <a:gd name="connsiteY2566" fmla="*/ 201125 h 4336924"/>
              <a:gd name="connsiteX2567" fmla="*/ 3515466 w 10345294"/>
              <a:gd name="connsiteY2567" fmla="*/ 225764 h 4336924"/>
              <a:gd name="connsiteX2568" fmla="*/ 3521936 w 10345294"/>
              <a:gd name="connsiteY2568" fmla="*/ 232570 h 4336924"/>
              <a:gd name="connsiteX2569" fmla="*/ 3520844 w 10345294"/>
              <a:gd name="connsiteY2569" fmla="*/ 241819 h 4336924"/>
              <a:gd name="connsiteX2570" fmla="*/ 3530729 w 10345294"/>
              <a:gd name="connsiteY2570" fmla="*/ 241819 h 4336924"/>
              <a:gd name="connsiteX2571" fmla="*/ 3521936 w 10345294"/>
              <a:gd name="connsiteY2571" fmla="*/ 232570 h 4336924"/>
              <a:gd name="connsiteX2572" fmla="*/ 3523170 w 10345294"/>
              <a:gd name="connsiteY2572" fmla="*/ 222108 h 4336924"/>
              <a:gd name="connsiteX2573" fmla="*/ 3530729 w 10345294"/>
              <a:gd name="connsiteY2573" fmla="*/ 204304 h 4336924"/>
              <a:gd name="connsiteX2574" fmla="*/ 3563871 w 10345294"/>
              <a:gd name="connsiteY2574" fmla="*/ 220200 h 4336924"/>
              <a:gd name="connsiteX2575" fmla="*/ 3615619 w 10345294"/>
              <a:gd name="connsiteY2575" fmla="*/ 286328 h 4336924"/>
              <a:gd name="connsiteX2576" fmla="*/ 3662134 w 10345294"/>
              <a:gd name="connsiteY2576" fmla="*/ 257079 h 4336924"/>
              <a:gd name="connsiteX2577" fmla="*/ 3641784 w 10345294"/>
              <a:gd name="connsiteY2577" fmla="*/ 293322 h 4336924"/>
              <a:gd name="connsiteX2578" fmla="*/ 3731907 w 10345294"/>
              <a:gd name="connsiteY2578" fmla="*/ 285692 h 4336924"/>
              <a:gd name="connsiteX2579" fmla="*/ 3735396 w 10345294"/>
              <a:gd name="connsiteY2579" fmla="*/ 246906 h 4336924"/>
              <a:gd name="connsiteX2580" fmla="*/ 3733070 w 10345294"/>
              <a:gd name="connsiteY2580" fmla="*/ 294594 h 4336924"/>
              <a:gd name="connsiteX2581" fmla="*/ 3812728 w 10345294"/>
              <a:gd name="connsiteY2581" fmla="*/ 328930 h 4336924"/>
              <a:gd name="connsiteX2582" fmla="*/ 3799936 w 10345294"/>
              <a:gd name="connsiteY2582" fmla="*/ 258351 h 4336924"/>
              <a:gd name="connsiteX2583" fmla="*/ 3823775 w 10345294"/>
              <a:gd name="connsiteY2583" fmla="*/ 330837 h 4336924"/>
              <a:gd name="connsiteX2584" fmla="*/ 3848196 w 10345294"/>
              <a:gd name="connsiteY2584" fmla="*/ 270432 h 4336924"/>
              <a:gd name="connsiteX2585" fmla="*/ 3879012 w 10345294"/>
              <a:gd name="connsiteY2585" fmla="*/ 310490 h 4336924"/>
              <a:gd name="connsiteX2586" fmla="*/ 3910992 w 10345294"/>
              <a:gd name="connsiteY2586" fmla="*/ 265981 h 4336924"/>
              <a:gd name="connsiteX2587" fmla="*/ 3932505 w 10345294"/>
              <a:gd name="connsiteY2587" fmla="*/ 310490 h 4336924"/>
              <a:gd name="connsiteX2588" fmla="*/ 4034257 w 10345294"/>
              <a:gd name="connsiteY2588" fmla="*/ 329565 h 4336924"/>
              <a:gd name="connsiteX2589" fmla="*/ 4052283 w 10345294"/>
              <a:gd name="connsiteY2589" fmla="*/ 288235 h 4336924"/>
              <a:gd name="connsiteX2590" fmla="*/ 4067981 w 10345294"/>
              <a:gd name="connsiteY2590" fmla="*/ 321935 h 4336924"/>
              <a:gd name="connsiteX2591" fmla="*/ 4076121 w 10345294"/>
              <a:gd name="connsiteY2591" fmla="*/ 410954 h 4336924"/>
              <a:gd name="connsiteX2592" fmla="*/ 4086587 w 10345294"/>
              <a:gd name="connsiteY2592" fmla="*/ 517775 h 4336924"/>
              <a:gd name="connsiteX2593" fmla="*/ 4086587 w 10345294"/>
              <a:gd name="connsiteY2593" fmla="*/ 400780 h 4336924"/>
              <a:gd name="connsiteX2594" fmla="*/ 4095309 w 10345294"/>
              <a:gd name="connsiteY2594" fmla="*/ 354999 h 4336924"/>
              <a:gd name="connsiteX2595" fmla="*/ 4088331 w 10345294"/>
              <a:gd name="connsiteY2595" fmla="*/ 332745 h 4336924"/>
              <a:gd name="connsiteX2596" fmla="*/ 4231948 w 10345294"/>
              <a:gd name="connsiteY2596" fmla="*/ 325750 h 4336924"/>
              <a:gd name="connsiteX2597" fmla="*/ 4290673 w 10345294"/>
              <a:gd name="connsiteY2597" fmla="*/ 369624 h 4336924"/>
              <a:gd name="connsiteX2598" fmla="*/ 4350562 w 10345294"/>
              <a:gd name="connsiteY2598" fmla="*/ 351184 h 4336924"/>
              <a:gd name="connsiteX2599" fmla="*/ 4415102 w 10345294"/>
              <a:gd name="connsiteY2599" fmla="*/ 363901 h 4336924"/>
              <a:gd name="connsiteX2600" fmla="*/ 4422662 w 10345294"/>
              <a:gd name="connsiteY2600" fmla="*/ 541302 h 4336924"/>
              <a:gd name="connsiteX2601" fmla="*/ 4426731 w 10345294"/>
              <a:gd name="connsiteY2601" fmla="*/ 763847 h 4336924"/>
              <a:gd name="connsiteX2602" fmla="*/ 4424405 w 10345294"/>
              <a:gd name="connsiteY2602" fmla="*/ 820437 h 4336924"/>
              <a:gd name="connsiteX2603" fmla="*/ 4383705 w 10345294"/>
              <a:gd name="connsiteY2603" fmla="*/ 830611 h 4336924"/>
              <a:gd name="connsiteX2604" fmla="*/ 4362191 w 10345294"/>
              <a:gd name="connsiteY2604" fmla="*/ 864311 h 4336924"/>
              <a:gd name="connsiteX2605" fmla="*/ 4378471 w 10345294"/>
              <a:gd name="connsiteY2605" fmla="*/ 896103 h 4336924"/>
              <a:gd name="connsiteX2606" fmla="*/ 4424987 w 10345294"/>
              <a:gd name="connsiteY2606" fmla="*/ 863675 h 4336924"/>
              <a:gd name="connsiteX2607" fmla="*/ 4424987 w 10345294"/>
              <a:gd name="connsiteY2607" fmla="*/ 976219 h 4336924"/>
              <a:gd name="connsiteX2608" fmla="*/ 4376727 w 10345294"/>
              <a:gd name="connsiteY2608" fmla="*/ 898010 h 4336924"/>
              <a:gd name="connsiteX2609" fmla="*/ 4395333 w 10345294"/>
              <a:gd name="connsiteY2609" fmla="*/ 972404 h 4336924"/>
              <a:gd name="connsiteX2610" fmla="*/ 4397659 w 10345294"/>
              <a:gd name="connsiteY2610" fmla="*/ 1041075 h 4336924"/>
              <a:gd name="connsiteX2611" fmla="*/ 4333119 w 10345294"/>
              <a:gd name="connsiteY2611" fmla="*/ 1081133 h 4336924"/>
              <a:gd name="connsiteX2612" fmla="*/ 4366842 w 10345294"/>
              <a:gd name="connsiteY2612" fmla="*/ 1084313 h 4336924"/>
              <a:gd name="connsiteX2613" fmla="*/ 4371494 w 10345294"/>
              <a:gd name="connsiteY2613" fmla="*/ 1132637 h 4336924"/>
              <a:gd name="connsiteX2614" fmla="*/ 4344166 w 10345294"/>
              <a:gd name="connsiteY2614" fmla="*/ 1105295 h 4336924"/>
              <a:gd name="connsiteX2615" fmla="*/ 4330212 w 10345294"/>
              <a:gd name="connsiteY2615" fmla="*/ 1158070 h 4336924"/>
              <a:gd name="connsiteX2616" fmla="*/ 4424405 w 10345294"/>
              <a:gd name="connsiteY2616" fmla="*/ 1101480 h 4336924"/>
              <a:gd name="connsiteX2617" fmla="*/ 4428475 w 10345294"/>
              <a:gd name="connsiteY2617" fmla="*/ 1434027 h 4336924"/>
              <a:gd name="connsiteX2618" fmla="*/ 4402892 w 10345294"/>
              <a:gd name="connsiteY2618" fmla="*/ 1374257 h 4336924"/>
              <a:gd name="connsiteX2619" fmla="*/ 4390100 w 10345294"/>
              <a:gd name="connsiteY2619" fmla="*/ 1301771 h 4336924"/>
              <a:gd name="connsiteX2620" fmla="*/ 4361611 w 10345294"/>
              <a:gd name="connsiteY2620" fmla="*/ 1411772 h 4336924"/>
              <a:gd name="connsiteX2621" fmla="*/ 4324978 w 10345294"/>
              <a:gd name="connsiteY2621" fmla="*/ 1420674 h 4336924"/>
              <a:gd name="connsiteX2622" fmla="*/ 4304629 w 10345294"/>
              <a:gd name="connsiteY2622" fmla="*/ 1423218 h 4336924"/>
              <a:gd name="connsiteX2623" fmla="*/ 4294162 w 10345294"/>
              <a:gd name="connsiteY2623" fmla="*/ 1441657 h 4336924"/>
              <a:gd name="connsiteX2624" fmla="*/ 4270323 w 10345294"/>
              <a:gd name="connsiteY2624" fmla="*/ 1510328 h 4336924"/>
              <a:gd name="connsiteX2625" fmla="*/ 4281370 w 10345294"/>
              <a:gd name="connsiteY2625" fmla="*/ 1633682 h 4336924"/>
              <a:gd name="connsiteX2626" fmla="*/ 4319165 w 10345294"/>
              <a:gd name="connsiteY2626" fmla="*/ 1557381 h 4336924"/>
              <a:gd name="connsiteX2627" fmla="*/ 4296488 w 10345294"/>
              <a:gd name="connsiteY2627" fmla="*/ 1512236 h 4336924"/>
              <a:gd name="connsiteX2628" fmla="*/ 4349980 w 10345294"/>
              <a:gd name="connsiteY2628" fmla="*/ 1475357 h 4336924"/>
              <a:gd name="connsiteX2629" fmla="*/ 4423242 w 10345294"/>
              <a:gd name="connsiteY2629" fmla="*/ 1530675 h 4336924"/>
              <a:gd name="connsiteX2630" fmla="*/ 4422079 w 10345294"/>
              <a:gd name="connsiteY2630" fmla="*/ 1618422 h 4336924"/>
              <a:gd name="connsiteX2631" fmla="*/ 4422662 w 10345294"/>
              <a:gd name="connsiteY2631" fmla="*/ 1682006 h 4336924"/>
              <a:gd name="connsiteX2632" fmla="*/ 4423242 w 10345294"/>
              <a:gd name="connsiteY2632" fmla="*/ 1758308 h 4336924"/>
              <a:gd name="connsiteX2633" fmla="*/ 4429057 w 10345294"/>
              <a:gd name="connsiteY2633" fmla="*/ 1895014 h 4336924"/>
              <a:gd name="connsiteX2634" fmla="*/ 4419173 w 10345294"/>
              <a:gd name="connsiteY2634" fmla="*/ 1996113 h 4336924"/>
              <a:gd name="connsiteX2635" fmla="*/ 4407544 w 10345294"/>
              <a:gd name="connsiteY2635" fmla="*/ 1957327 h 4336924"/>
              <a:gd name="connsiteX2636" fmla="*/ 4391844 w 10345294"/>
              <a:gd name="connsiteY2636" fmla="*/ 1909638 h 4336924"/>
              <a:gd name="connsiteX2637" fmla="*/ 4411032 w 10345294"/>
              <a:gd name="connsiteY2637" fmla="*/ 1868308 h 4336924"/>
              <a:gd name="connsiteX2638" fmla="*/ 4389519 w 10345294"/>
              <a:gd name="connsiteY2638" fmla="*/ 1830158 h 4336924"/>
              <a:gd name="connsiteX2639" fmla="*/ 4405799 w 10345294"/>
              <a:gd name="connsiteY2639" fmla="*/ 1789464 h 4336924"/>
              <a:gd name="connsiteX2640" fmla="*/ 4378471 w 10345294"/>
              <a:gd name="connsiteY2640" fmla="*/ 1744955 h 4336924"/>
              <a:gd name="connsiteX2641" fmla="*/ 4363935 w 10345294"/>
              <a:gd name="connsiteY2641" fmla="*/ 1875303 h 4336924"/>
              <a:gd name="connsiteX2642" fmla="*/ 4331956 w 10345294"/>
              <a:gd name="connsiteY2642" fmla="*/ 1888020 h 4336924"/>
              <a:gd name="connsiteX2643" fmla="*/ 4327886 w 10345294"/>
              <a:gd name="connsiteY2643" fmla="*/ 1928078 h 4336924"/>
              <a:gd name="connsiteX2644" fmla="*/ 4269741 w 10345294"/>
              <a:gd name="connsiteY2644" fmla="*/ 1945246 h 4336924"/>
              <a:gd name="connsiteX2645" fmla="*/ 4315676 w 10345294"/>
              <a:gd name="connsiteY2645" fmla="*/ 2073686 h 4336924"/>
              <a:gd name="connsiteX2646" fmla="*/ 4320908 w 10345294"/>
              <a:gd name="connsiteY2646" fmla="*/ 2023454 h 4336924"/>
              <a:gd name="connsiteX2647" fmla="*/ 4340097 w 10345294"/>
              <a:gd name="connsiteY2647" fmla="*/ 2005651 h 4336924"/>
              <a:gd name="connsiteX2648" fmla="*/ 4341259 w 10345294"/>
              <a:gd name="connsiteY2648" fmla="*/ 1985304 h 4336924"/>
              <a:gd name="connsiteX2649" fmla="*/ 4376727 w 10345294"/>
              <a:gd name="connsiteY2649" fmla="*/ 1975130 h 4336924"/>
              <a:gd name="connsiteX2650" fmla="*/ 4377890 w 10345294"/>
              <a:gd name="connsiteY2650" fmla="*/ 2011373 h 4336924"/>
              <a:gd name="connsiteX2651" fmla="*/ 4389519 w 10345294"/>
              <a:gd name="connsiteY2651" fmla="*/ 2043166 h 4336924"/>
              <a:gd name="connsiteX2652" fmla="*/ 4379634 w 10345294"/>
              <a:gd name="connsiteY2652" fmla="*/ 2043166 h 4336924"/>
              <a:gd name="connsiteX2653" fmla="*/ 4359865 w 10345294"/>
              <a:gd name="connsiteY2653" fmla="*/ 2023454 h 4336924"/>
              <a:gd name="connsiteX2654" fmla="*/ 4357685 w 10345294"/>
              <a:gd name="connsiteY2654" fmla="*/ 2034423 h 4336924"/>
              <a:gd name="connsiteX2655" fmla="*/ 4360291 w 10345294"/>
              <a:gd name="connsiteY2655" fmla="*/ 2028919 h 4336924"/>
              <a:gd name="connsiteX2656" fmla="*/ 4361246 w 10345294"/>
              <a:gd name="connsiteY2656" fmla="*/ 2041179 h 4336924"/>
              <a:gd name="connsiteX2657" fmla="*/ 4379634 w 10345294"/>
              <a:gd name="connsiteY2657" fmla="*/ 2043166 h 4336924"/>
              <a:gd name="connsiteX2658" fmla="*/ 4381960 w 10345294"/>
              <a:gd name="connsiteY2658" fmla="*/ 2086403 h 4336924"/>
              <a:gd name="connsiteX2659" fmla="*/ 4389519 w 10345294"/>
              <a:gd name="connsiteY2659" fmla="*/ 2043166 h 4336924"/>
              <a:gd name="connsiteX2660" fmla="*/ 4422079 w 10345294"/>
              <a:gd name="connsiteY2660" fmla="*/ 2397331 h 4336924"/>
              <a:gd name="connsiteX2661" fmla="*/ 4430801 w 10345294"/>
              <a:gd name="connsiteY2661" fmla="*/ 2481262 h 4336924"/>
              <a:gd name="connsiteX2662" fmla="*/ 4393007 w 10345294"/>
              <a:gd name="connsiteY2662" fmla="*/ 2470453 h 4336924"/>
              <a:gd name="connsiteX2663" fmla="*/ 4396496 w 10345294"/>
              <a:gd name="connsiteY2663" fmla="*/ 2399874 h 4336924"/>
              <a:gd name="connsiteX2664" fmla="*/ 4380216 w 10345294"/>
              <a:gd name="connsiteY2664" fmla="*/ 2354093 h 4336924"/>
              <a:gd name="connsiteX2665" fmla="*/ 4372658 w 10345294"/>
              <a:gd name="connsiteY2665" fmla="*/ 2468545 h 4336924"/>
              <a:gd name="connsiteX2666" fmla="*/ 4285440 w 10345294"/>
              <a:gd name="connsiteY2666" fmla="*/ 2462187 h 4336924"/>
              <a:gd name="connsiteX2667" fmla="*/ 4247065 w 10345294"/>
              <a:gd name="connsiteY2667" fmla="*/ 2488256 h 4336924"/>
              <a:gd name="connsiteX2668" fmla="*/ 4210434 w 10345294"/>
              <a:gd name="connsiteY2668" fmla="*/ 2492072 h 4336924"/>
              <a:gd name="connsiteX2669" fmla="*/ 4154035 w 10345294"/>
              <a:gd name="connsiteY2669" fmla="*/ 2507968 h 4336924"/>
              <a:gd name="connsiteX2670" fmla="*/ 4099960 w 10345294"/>
              <a:gd name="connsiteY2670" fmla="*/ 2486349 h 4336924"/>
              <a:gd name="connsiteX2671" fmla="*/ 3958670 w 10345294"/>
              <a:gd name="connsiteY2671" fmla="*/ 2495887 h 4336924"/>
              <a:gd name="connsiteX2672" fmla="*/ 3855173 w 10345294"/>
              <a:gd name="connsiteY2672" fmla="*/ 2483806 h 4336924"/>
              <a:gd name="connsiteX2673" fmla="*/ 3745862 w 10345294"/>
              <a:gd name="connsiteY2673" fmla="*/ 2474904 h 4336924"/>
              <a:gd name="connsiteX2674" fmla="*/ 3719697 w 10345294"/>
              <a:gd name="connsiteY2674" fmla="*/ 2465366 h 4336924"/>
              <a:gd name="connsiteX2675" fmla="*/ 3697022 w 10345294"/>
              <a:gd name="connsiteY2675" fmla="*/ 2469181 h 4336924"/>
              <a:gd name="connsiteX2676" fmla="*/ 3631318 w 10345294"/>
              <a:gd name="connsiteY2676" fmla="*/ 2463459 h 4336924"/>
              <a:gd name="connsiteX2677" fmla="*/ 3669112 w 10345294"/>
              <a:gd name="connsiteY2677" fmla="*/ 2462187 h 4336924"/>
              <a:gd name="connsiteX2678" fmla="*/ 3631899 w 10345294"/>
              <a:gd name="connsiteY2678" fmla="*/ 2397331 h 4336924"/>
              <a:gd name="connsiteX2679" fmla="*/ 3573174 w 10345294"/>
              <a:gd name="connsiteY2679" fmla="*/ 2394787 h 4336924"/>
              <a:gd name="connsiteX2680" fmla="*/ 3563289 w 10345294"/>
              <a:gd name="connsiteY2680" fmla="*/ 2449470 h 4336924"/>
              <a:gd name="connsiteX2681" fmla="*/ 3497586 w 10345294"/>
              <a:gd name="connsiteY2681" fmla="*/ 2456464 h 4336924"/>
              <a:gd name="connsiteX2682" fmla="*/ 3445838 w 10345294"/>
              <a:gd name="connsiteY2682" fmla="*/ 2413863 h 4336924"/>
              <a:gd name="connsiteX2683" fmla="*/ 3456304 w 10345294"/>
              <a:gd name="connsiteY2683" fmla="*/ 2464730 h 4336924"/>
              <a:gd name="connsiteX2684" fmla="*/ 3363855 w 10345294"/>
              <a:gd name="connsiteY2684" fmla="*/ 2462823 h 4336924"/>
              <a:gd name="connsiteX2685" fmla="*/ 3357459 w 10345294"/>
              <a:gd name="connsiteY2685" fmla="*/ 2602708 h 4336924"/>
              <a:gd name="connsiteX2686" fmla="*/ 3360366 w 10345294"/>
              <a:gd name="connsiteY2686" fmla="*/ 2689819 h 4336924"/>
              <a:gd name="connsiteX2687" fmla="*/ 3336527 w 10345294"/>
              <a:gd name="connsiteY2687" fmla="*/ 2708259 h 4336924"/>
              <a:gd name="connsiteX2688" fmla="*/ 3319083 w 10345294"/>
              <a:gd name="connsiteY2688" fmla="*/ 2710802 h 4336924"/>
              <a:gd name="connsiteX2689" fmla="*/ 3318502 w 10345294"/>
              <a:gd name="connsiteY2689" fmla="*/ 2738143 h 4336924"/>
              <a:gd name="connsiteX2690" fmla="*/ 3311525 w 10345294"/>
              <a:gd name="connsiteY2690" fmla="*/ 2804907 h 4336924"/>
              <a:gd name="connsiteX2691" fmla="*/ 3338272 w 10345294"/>
              <a:gd name="connsiteY2691" fmla="*/ 2748953 h 4336924"/>
              <a:gd name="connsiteX2692" fmla="*/ 3428976 w 10345294"/>
              <a:gd name="connsiteY2692" fmla="*/ 2750860 h 4336924"/>
              <a:gd name="connsiteX2693" fmla="*/ 3500493 w 10345294"/>
              <a:gd name="connsiteY2693" fmla="*/ 2766120 h 4336924"/>
              <a:gd name="connsiteX2694" fmla="*/ 3530147 w 10345294"/>
              <a:gd name="connsiteY2694" fmla="*/ 2777566 h 4336924"/>
              <a:gd name="connsiteX2695" fmla="*/ 3534798 w 10345294"/>
              <a:gd name="connsiteY2695" fmla="*/ 2804907 h 4336924"/>
              <a:gd name="connsiteX2696" fmla="*/ 3578989 w 10345294"/>
              <a:gd name="connsiteY2696" fmla="*/ 2766756 h 4336924"/>
              <a:gd name="connsiteX2697" fmla="*/ 3588291 w 10345294"/>
              <a:gd name="connsiteY2697" fmla="*/ 2815716 h 4336924"/>
              <a:gd name="connsiteX2698" fmla="*/ 3602246 w 10345294"/>
              <a:gd name="connsiteY2698" fmla="*/ 2792190 h 4336924"/>
              <a:gd name="connsiteX2699" fmla="*/ 3624341 w 10345294"/>
              <a:gd name="connsiteY2699" fmla="*/ 2761034 h 4336924"/>
              <a:gd name="connsiteX2700" fmla="*/ 3705161 w 10345294"/>
              <a:gd name="connsiteY2700" fmla="*/ 2776294 h 4336924"/>
              <a:gd name="connsiteX2701" fmla="*/ 3819706 w 10345294"/>
              <a:gd name="connsiteY2701" fmla="*/ 2770571 h 4336924"/>
              <a:gd name="connsiteX2702" fmla="*/ 3876686 w 10345294"/>
              <a:gd name="connsiteY2702" fmla="*/ 2783924 h 4336924"/>
              <a:gd name="connsiteX2703" fmla="*/ 3904596 w 10345294"/>
              <a:gd name="connsiteY2703" fmla="*/ 2794733 h 4336924"/>
              <a:gd name="connsiteX2704" fmla="*/ 3898200 w 10345294"/>
              <a:gd name="connsiteY2704" fmla="*/ 2836063 h 4336924"/>
              <a:gd name="connsiteX2705" fmla="*/ 3903433 w 10345294"/>
              <a:gd name="connsiteY2705" fmla="*/ 2861497 h 4336924"/>
              <a:gd name="connsiteX2706" fmla="*/ 3924365 w 10345294"/>
              <a:gd name="connsiteY2706" fmla="*/ 2801728 h 4336924"/>
              <a:gd name="connsiteX2707" fmla="*/ 3956344 w 10345294"/>
              <a:gd name="connsiteY2707" fmla="*/ 2828433 h 4336924"/>
              <a:gd name="connsiteX2708" fmla="*/ 3987742 w 10345294"/>
              <a:gd name="connsiteY2708" fmla="*/ 2784560 h 4336924"/>
              <a:gd name="connsiteX2709" fmla="*/ 4085424 w 10345294"/>
              <a:gd name="connsiteY2709" fmla="*/ 2804271 h 4336924"/>
              <a:gd name="connsiteX2710" fmla="*/ 4135428 w 10345294"/>
              <a:gd name="connsiteY2710" fmla="*/ 2850052 h 4336924"/>
              <a:gd name="connsiteX2711" fmla="*/ 4153453 w 10345294"/>
              <a:gd name="connsiteY2711" fmla="*/ 2798548 h 4336924"/>
              <a:gd name="connsiteX2712" fmla="*/ 4167409 w 10345294"/>
              <a:gd name="connsiteY2712" fmla="*/ 2850052 h 4336924"/>
              <a:gd name="connsiteX2713" fmla="*/ 4253461 w 10345294"/>
              <a:gd name="connsiteY2713" fmla="*/ 2836699 h 4336924"/>
              <a:gd name="connsiteX2714" fmla="*/ 4290673 w 10345294"/>
              <a:gd name="connsiteY2714" fmla="*/ 2804271 h 4336924"/>
              <a:gd name="connsiteX2715" fmla="*/ 4324397 w 10345294"/>
              <a:gd name="connsiteY2715" fmla="*/ 2861497 h 4336924"/>
              <a:gd name="connsiteX2716" fmla="*/ 4359284 w 10345294"/>
              <a:gd name="connsiteY2716" fmla="*/ 2808722 h 4336924"/>
              <a:gd name="connsiteX2717" fmla="*/ 4412776 w 10345294"/>
              <a:gd name="connsiteY2717" fmla="*/ 2804907 h 4336924"/>
              <a:gd name="connsiteX2718" fmla="*/ 4405217 w 10345294"/>
              <a:gd name="connsiteY2718" fmla="*/ 2839242 h 4336924"/>
              <a:gd name="connsiteX2719" fmla="*/ 4377308 w 10345294"/>
              <a:gd name="connsiteY2719" fmla="*/ 2850688 h 4336924"/>
              <a:gd name="connsiteX2720" fmla="*/ 4349980 w 10345294"/>
              <a:gd name="connsiteY2720" fmla="*/ 2878029 h 4336924"/>
              <a:gd name="connsiteX2721" fmla="*/ 4488945 w 10345294"/>
              <a:gd name="connsiteY2721" fmla="*/ 2872306 h 4336924"/>
              <a:gd name="connsiteX2722" fmla="*/ 4519763 w 10345294"/>
              <a:gd name="connsiteY2722" fmla="*/ 2818260 h 4336924"/>
              <a:gd name="connsiteX2723" fmla="*/ 4522669 w 10345294"/>
              <a:gd name="connsiteY2723" fmla="*/ 2841150 h 4336924"/>
              <a:gd name="connsiteX2724" fmla="*/ 4540113 w 10345294"/>
              <a:gd name="connsiteY2724" fmla="*/ 2871671 h 4336924"/>
              <a:gd name="connsiteX2725" fmla="*/ 4556393 w 10345294"/>
              <a:gd name="connsiteY2725" fmla="*/ 2820167 h 4336924"/>
              <a:gd name="connsiteX2726" fmla="*/ 4571510 w 10345294"/>
              <a:gd name="connsiteY2726" fmla="*/ 2827797 h 4336924"/>
              <a:gd name="connsiteX2727" fmla="*/ 4589535 w 10345294"/>
              <a:gd name="connsiteY2727" fmla="*/ 2838607 h 4336924"/>
              <a:gd name="connsiteX2728" fmla="*/ 4511621 w 10345294"/>
              <a:gd name="connsiteY2728" fmla="*/ 2755947 h 4336924"/>
              <a:gd name="connsiteX2729" fmla="*/ 4512203 w 10345294"/>
              <a:gd name="connsiteY2729" fmla="*/ 2626871 h 4336924"/>
              <a:gd name="connsiteX2730" fmla="*/ 4502318 w 10345294"/>
              <a:gd name="connsiteY2730" fmla="*/ 2528951 h 4336924"/>
              <a:gd name="connsiteX2731" fmla="*/ 4466851 w 10345294"/>
              <a:gd name="connsiteY2731" fmla="*/ 2503517 h 4336924"/>
              <a:gd name="connsiteX2732" fmla="*/ 4468595 w 10345294"/>
              <a:gd name="connsiteY2732" fmla="*/ 2368718 h 4336924"/>
              <a:gd name="connsiteX2733" fmla="*/ 4467432 w 10345294"/>
              <a:gd name="connsiteY2733" fmla="*/ 2274613 h 4336924"/>
              <a:gd name="connsiteX2734" fmla="*/ 4498830 w 10345294"/>
              <a:gd name="connsiteY2734" fmla="*/ 2263803 h 4336924"/>
              <a:gd name="connsiteX2735" fmla="*/ 4469758 w 10345294"/>
              <a:gd name="connsiteY2735" fmla="*/ 2239641 h 4336924"/>
              <a:gd name="connsiteX2736" fmla="*/ 4461617 w 10345294"/>
              <a:gd name="connsiteY2736" fmla="*/ 2181144 h 4336924"/>
              <a:gd name="connsiteX2737" fmla="*/ 4470920 w 10345294"/>
              <a:gd name="connsiteY2737" fmla="*/ 2124554 h 4336924"/>
              <a:gd name="connsiteX2738" fmla="*/ 4461036 w 10345294"/>
              <a:gd name="connsiteY2738" fmla="*/ 2078773 h 4336924"/>
              <a:gd name="connsiteX2739" fmla="*/ 4482549 w 10345294"/>
              <a:gd name="connsiteY2739" fmla="*/ 2084495 h 4336924"/>
              <a:gd name="connsiteX2740" fmla="*/ 4495922 w 10345294"/>
              <a:gd name="connsiteY2740" fmla="*/ 2074322 h 4336924"/>
              <a:gd name="connsiteX2741" fmla="*/ 4505807 w 10345294"/>
              <a:gd name="connsiteY2741" fmla="*/ 2052067 h 4336924"/>
              <a:gd name="connsiteX2742" fmla="*/ 4528483 w 10345294"/>
              <a:gd name="connsiteY2742" fmla="*/ 2057790 h 4336924"/>
              <a:gd name="connsiteX2743" fmla="*/ 4540694 w 10345294"/>
              <a:gd name="connsiteY2743" fmla="*/ 2038715 h 4336924"/>
              <a:gd name="connsiteX2744" fmla="*/ 4580232 w 10345294"/>
              <a:gd name="connsiteY2744" fmla="*/ 2019004 h 4336924"/>
              <a:gd name="connsiteX2745" fmla="*/ 4530228 w 10345294"/>
              <a:gd name="connsiteY2745" fmla="*/ 2060969 h 4336924"/>
              <a:gd name="connsiteX2746" fmla="*/ 4562788 w 10345294"/>
              <a:gd name="connsiteY2746" fmla="*/ 2109293 h 4336924"/>
              <a:gd name="connsiteX2747" fmla="*/ 4647679 w 10345294"/>
              <a:gd name="connsiteY2747" fmla="*/ 2072414 h 4336924"/>
              <a:gd name="connsiteX2748" fmla="*/ 4786063 w 10345294"/>
              <a:gd name="connsiteY2748" fmla="*/ 2065420 h 4336924"/>
              <a:gd name="connsiteX2749" fmla="*/ 4883163 w 10345294"/>
              <a:gd name="connsiteY2749" fmla="*/ 2083224 h 4336924"/>
              <a:gd name="connsiteX2750" fmla="*/ 4968636 w 10345294"/>
              <a:gd name="connsiteY2750" fmla="*/ 2069235 h 4336924"/>
              <a:gd name="connsiteX2751" fmla="*/ 5005847 w 10345294"/>
              <a:gd name="connsiteY2751" fmla="*/ 1936344 h 4336924"/>
              <a:gd name="connsiteX2752" fmla="*/ 5005847 w 10345294"/>
              <a:gd name="connsiteY2752" fmla="*/ 1872759 h 4336924"/>
              <a:gd name="connsiteX2753" fmla="*/ 5032012 w 10345294"/>
              <a:gd name="connsiteY2753" fmla="*/ 1844146 h 4336924"/>
              <a:gd name="connsiteX2754" fmla="*/ 5015150 w 10345294"/>
              <a:gd name="connsiteY2754" fmla="*/ 1791371 h 4336924"/>
              <a:gd name="connsiteX2755" fmla="*/ 5016313 w 10345294"/>
              <a:gd name="connsiteY2755" fmla="*/ 1748770 h 4336924"/>
              <a:gd name="connsiteX2756" fmla="*/ 5030268 w 10345294"/>
              <a:gd name="connsiteY2756" fmla="*/ 1641948 h 4336924"/>
              <a:gd name="connsiteX2757" fmla="*/ 5052944 w 10345294"/>
              <a:gd name="connsiteY2757" fmla="*/ 1627959 h 4336924"/>
              <a:gd name="connsiteX2758" fmla="*/ 5052363 w 10345294"/>
              <a:gd name="connsiteY2758" fmla="*/ 1650214 h 4336924"/>
              <a:gd name="connsiteX2759" fmla="*/ 5073876 w 10345294"/>
              <a:gd name="connsiteY2759" fmla="*/ 1656572 h 4336924"/>
              <a:gd name="connsiteX2760" fmla="*/ 5106437 w 10345294"/>
              <a:gd name="connsiteY2760" fmla="*/ 1670561 h 4336924"/>
              <a:gd name="connsiteX2761" fmla="*/ 5118647 w 10345294"/>
              <a:gd name="connsiteY2761" fmla="*/ 1642584 h 4336924"/>
              <a:gd name="connsiteX2762" fmla="*/ 5148302 w 10345294"/>
              <a:gd name="connsiteY2762" fmla="*/ 1634318 h 4336924"/>
              <a:gd name="connsiteX2763" fmla="*/ 5154115 w 10345294"/>
              <a:gd name="connsiteY2763" fmla="*/ 1501426 h 4336924"/>
              <a:gd name="connsiteX2764" fmla="*/ 5155278 w 10345294"/>
              <a:gd name="connsiteY2764" fmla="*/ 1345644 h 4336924"/>
              <a:gd name="connsiteX2765" fmla="*/ 5173885 w 10345294"/>
              <a:gd name="connsiteY2765" fmla="*/ 1226742 h 4336924"/>
              <a:gd name="connsiteX2766" fmla="*/ 5206445 w 10345294"/>
              <a:gd name="connsiteY2766" fmla="*/ 1223562 h 4336924"/>
              <a:gd name="connsiteX2767" fmla="*/ 5247727 w 10345294"/>
              <a:gd name="connsiteY2767" fmla="*/ 1202580 h 4336924"/>
              <a:gd name="connsiteX2768" fmla="*/ 5326222 w 10345294"/>
              <a:gd name="connsiteY2768" fmla="*/ 1174602 h 4336924"/>
              <a:gd name="connsiteX2769" fmla="*/ 5361108 w 10345294"/>
              <a:gd name="connsiteY2769" fmla="*/ 1119920 h 4336924"/>
              <a:gd name="connsiteX2770" fmla="*/ 5362853 w 10345294"/>
              <a:gd name="connsiteY2770" fmla="*/ 2423400 h 4336924"/>
              <a:gd name="connsiteX2771" fmla="*/ 5368086 w 10345294"/>
              <a:gd name="connsiteY2771" fmla="*/ 3710985 h 4336924"/>
              <a:gd name="connsiteX2772" fmla="*/ 5410531 w 10345294"/>
              <a:gd name="connsiteY2772" fmla="*/ 3711621 h 4336924"/>
              <a:gd name="connsiteX2773" fmla="*/ 5410531 w 10345294"/>
              <a:gd name="connsiteY2773" fmla="*/ 2657391 h 4336924"/>
              <a:gd name="connsiteX2774" fmla="*/ 5408787 w 10345294"/>
              <a:gd name="connsiteY2774" fmla="*/ 1706168 h 4336924"/>
              <a:gd name="connsiteX2775" fmla="*/ 5408205 w 10345294"/>
              <a:gd name="connsiteY2775" fmla="*/ 1451830 h 4336924"/>
              <a:gd name="connsiteX2776" fmla="*/ 5408205 w 10345294"/>
              <a:gd name="connsiteY2776" fmla="*/ 1345009 h 4336924"/>
              <a:gd name="connsiteX2777" fmla="*/ 5407042 w 10345294"/>
              <a:gd name="connsiteY2777" fmla="*/ 1303679 h 4336924"/>
              <a:gd name="connsiteX2778" fmla="*/ 5418090 w 10345294"/>
              <a:gd name="connsiteY2778" fmla="*/ 1279517 h 4336924"/>
              <a:gd name="connsiteX2779" fmla="*/ 5425649 w 10345294"/>
              <a:gd name="connsiteY2779" fmla="*/ 1224198 h 4336924"/>
              <a:gd name="connsiteX2780" fmla="*/ 5451232 w 10345294"/>
              <a:gd name="connsiteY2780" fmla="*/ 1202580 h 4336924"/>
              <a:gd name="connsiteX2781" fmla="*/ 5450070 w 10345294"/>
              <a:gd name="connsiteY2781" fmla="*/ 1158070 h 4336924"/>
              <a:gd name="connsiteX2782" fmla="*/ 5459954 w 10345294"/>
              <a:gd name="connsiteY2782" fmla="*/ 1102116 h 4336924"/>
              <a:gd name="connsiteX2783" fmla="*/ 5500655 w 10345294"/>
              <a:gd name="connsiteY2783" fmla="*/ 1113561 h 4336924"/>
              <a:gd name="connsiteX2784" fmla="*/ 5490189 w 10345294"/>
              <a:gd name="connsiteY2784" fmla="*/ 1201944 h 4336924"/>
              <a:gd name="connsiteX2785" fmla="*/ 5490770 w 10345294"/>
              <a:gd name="connsiteY2785" fmla="*/ 1298592 h 4336924"/>
              <a:gd name="connsiteX2786" fmla="*/ 5490770 w 10345294"/>
              <a:gd name="connsiteY2786" fmla="*/ 1391425 h 4336924"/>
              <a:gd name="connsiteX2787" fmla="*/ 5477397 w 10345294"/>
              <a:gd name="connsiteY2787" fmla="*/ 1410501 h 4336924"/>
              <a:gd name="connsiteX2788" fmla="*/ 5471001 w 10345294"/>
              <a:gd name="connsiteY2788" fmla="*/ 1435299 h 4336924"/>
              <a:gd name="connsiteX2789" fmla="*/ 5484374 w 10345294"/>
              <a:gd name="connsiteY2789" fmla="*/ 1441021 h 4336924"/>
              <a:gd name="connsiteX2790" fmla="*/ 5499492 w 10345294"/>
              <a:gd name="connsiteY2790" fmla="*/ 1638769 h 4336924"/>
              <a:gd name="connsiteX2791" fmla="*/ 5501236 w 10345294"/>
              <a:gd name="connsiteY2791" fmla="*/ 1867673 h 4336924"/>
              <a:gd name="connsiteX2792" fmla="*/ 5500655 w 10345294"/>
              <a:gd name="connsiteY2792" fmla="*/ 2298139 h 4336924"/>
              <a:gd name="connsiteX2793" fmla="*/ 5494259 w 10345294"/>
              <a:gd name="connsiteY2793" fmla="*/ 2502245 h 4336924"/>
              <a:gd name="connsiteX2794" fmla="*/ 5496584 w 10345294"/>
              <a:gd name="connsiteY2794" fmla="*/ 2621148 h 4336924"/>
              <a:gd name="connsiteX2795" fmla="*/ 5490189 w 10345294"/>
              <a:gd name="connsiteY2795" fmla="*/ 2712709 h 4336924"/>
              <a:gd name="connsiteX2796" fmla="*/ 5500655 w 10345294"/>
              <a:gd name="connsiteY2796" fmla="*/ 2960053 h 4336924"/>
              <a:gd name="connsiteX2797" fmla="*/ 5500655 w 10345294"/>
              <a:gd name="connsiteY2797" fmla="*/ 3248090 h 4336924"/>
              <a:gd name="connsiteX2798" fmla="*/ 5499492 w 10345294"/>
              <a:gd name="connsiteY2798" fmla="*/ 3391155 h 4336924"/>
              <a:gd name="connsiteX2799" fmla="*/ 5480304 w 10345294"/>
              <a:gd name="connsiteY2799" fmla="*/ 3514509 h 4336924"/>
              <a:gd name="connsiteX2800" fmla="*/ 5500073 w 10345294"/>
              <a:gd name="connsiteY2800" fmla="*/ 3566012 h 4336924"/>
              <a:gd name="connsiteX2801" fmla="*/ 5497747 w 10345294"/>
              <a:gd name="connsiteY2801" fmla="*/ 3611793 h 4336924"/>
              <a:gd name="connsiteX2802" fmla="*/ 5501236 w 10345294"/>
              <a:gd name="connsiteY2802" fmla="*/ 3711621 h 4336924"/>
              <a:gd name="connsiteX2803" fmla="*/ 5518679 w 10345294"/>
              <a:gd name="connsiteY2803" fmla="*/ 3410866 h 4336924"/>
              <a:gd name="connsiteX2804" fmla="*/ 5521586 w 10345294"/>
              <a:gd name="connsiteY2804" fmla="*/ 3038262 h 4336924"/>
              <a:gd name="connsiteX2805" fmla="*/ 5520424 w 10345294"/>
              <a:gd name="connsiteY2805" fmla="*/ 2888202 h 4336924"/>
              <a:gd name="connsiteX2806" fmla="*/ 5526819 w 10345294"/>
              <a:gd name="connsiteY2806" fmla="*/ 2859589 h 4336924"/>
              <a:gd name="connsiteX2807" fmla="*/ 5525657 w 10345294"/>
              <a:gd name="connsiteY2807" fmla="*/ 2831612 h 4336924"/>
              <a:gd name="connsiteX2808" fmla="*/ 5525075 w 10345294"/>
              <a:gd name="connsiteY2808" fmla="*/ 2768664 h 4336924"/>
              <a:gd name="connsiteX2809" fmla="*/ 5524494 w 10345294"/>
              <a:gd name="connsiteY2809" fmla="*/ 2484441 h 4336924"/>
              <a:gd name="connsiteX2810" fmla="*/ 5561124 w 10345294"/>
              <a:gd name="connsiteY2810" fmla="*/ 2179872 h 4336924"/>
              <a:gd name="connsiteX2811" fmla="*/ 5565195 w 10345294"/>
              <a:gd name="connsiteY2811" fmla="*/ 1919176 h 4336924"/>
              <a:gd name="connsiteX2812" fmla="*/ 5563450 w 10345294"/>
              <a:gd name="connsiteY2812" fmla="*/ 1425761 h 4336924"/>
              <a:gd name="connsiteX2813" fmla="*/ 5562287 w 10345294"/>
              <a:gd name="connsiteY2813" fmla="*/ 1256626 h 4336924"/>
              <a:gd name="connsiteX2814" fmla="*/ 5544263 w 10345294"/>
              <a:gd name="connsiteY2814" fmla="*/ 1226742 h 4336924"/>
              <a:gd name="connsiteX2815" fmla="*/ 5537867 w 10345294"/>
              <a:gd name="connsiteY2815" fmla="*/ 1292869 h 4336924"/>
              <a:gd name="connsiteX2816" fmla="*/ 5539611 w 10345294"/>
              <a:gd name="connsiteY2816" fmla="*/ 1371714 h 4336924"/>
              <a:gd name="connsiteX2817" fmla="*/ 5527983 w 10345294"/>
              <a:gd name="connsiteY2817" fmla="*/ 1437206 h 4336924"/>
              <a:gd name="connsiteX2818" fmla="*/ 5540193 w 10345294"/>
              <a:gd name="connsiteY2818" fmla="*/ 1494432 h 4336924"/>
              <a:gd name="connsiteX2819" fmla="*/ 5529727 w 10345294"/>
              <a:gd name="connsiteY2819" fmla="*/ 1551658 h 4336924"/>
              <a:gd name="connsiteX2820" fmla="*/ 5526238 w 10345294"/>
              <a:gd name="connsiteY2820" fmla="*/ 1383795 h 4336924"/>
              <a:gd name="connsiteX2821" fmla="*/ 5527401 w 10345294"/>
              <a:gd name="connsiteY2821" fmla="*/ 1203851 h 4336924"/>
              <a:gd name="connsiteX2822" fmla="*/ 5530890 w 10345294"/>
              <a:gd name="connsiteY2822" fmla="*/ 1065237 h 4336924"/>
              <a:gd name="connsiteX2823" fmla="*/ 5652992 w 10345294"/>
              <a:gd name="connsiteY2823" fmla="*/ 997202 h 4336924"/>
              <a:gd name="connsiteX2824" fmla="*/ 5652992 w 10345294"/>
              <a:gd name="connsiteY2824" fmla="*/ 1069052 h 4336924"/>
              <a:gd name="connsiteX2825" fmla="*/ 5652992 w 10345294"/>
              <a:gd name="connsiteY2825" fmla="*/ 1103388 h 4336924"/>
              <a:gd name="connsiteX2826" fmla="*/ 5664040 w 10345294"/>
              <a:gd name="connsiteY2826" fmla="*/ 1124371 h 4336924"/>
              <a:gd name="connsiteX2827" fmla="*/ 5671599 w 10345294"/>
              <a:gd name="connsiteY2827" fmla="*/ 1243274 h 4336924"/>
              <a:gd name="connsiteX2828" fmla="*/ 5671599 w 10345294"/>
              <a:gd name="connsiteY2828" fmla="*/ 1524317 h 4336924"/>
              <a:gd name="connsiteX2829" fmla="*/ 5673343 w 10345294"/>
              <a:gd name="connsiteY2829" fmla="*/ 1809811 h 4336924"/>
              <a:gd name="connsiteX2830" fmla="*/ 5672180 w 10345294"/>
              <a:gd name="connsiteY2830" fmla="*/ 1879754 h 4336924"/>
              <a:gd name="connsiteX2831" fmla="*/ 5675669 w 10345294"/>
              <a:gd name="connsiteY2831" fmla="*/ 1908367 h 4336924"/>
              <a:gd name="connsiteX2832" fmla="*/ 5690205 w 10345294"/>
              <a:gd name="connsiteY2832" fmla="*/ 1919176 h 4336924"/>
              <a:gd name="connsiteX2833" fmla="*/ 5694856 w 10345294"/>
              <a:gd name="connsiteY2833" fmla="*/ 1912818 h 4336924"/>
              <a:gd name="connsiteX2834" fmla="*/ 5691949 w 10345294"/>
              <a:gd name="connsiteY2834" fmla="*/ 1827614 h 4336924"/>
              <a:gd name="connsiteX2835" fmla="*/ 5699508 w 10345294"/>
              <a:gd name="connsiteY2835" fmla="*/ 1614607 h 4336924"/>
              <a:gd name="connsiteX2836" fmla="*/ 5696019 w 10345294"/>
              <a:gd name="connsiteY2836" fmla="*/ 1371714 h 4336924"/>
              <a:gd name="connsiteX2837" fmla="*/ 5694276 w 10345294"/>
              <a:gd name="connsiteY2837" fmla="*/ 1156163 h 4336924"/>
              <a:gd name="connsiteX2838" fmla="*/ 5725673 w 10345294"/>
              <a:gd name="connsiteY2838" fmla="*/ 1128822 h 4336924"/>
              <a:gd name="connsiteX2839" fmla="*/ 5757652 w 10345294"/>
              <a:gd name="connsiteY2839" fmla="*/ 1156799 h 4336924"/>
              <a:gd name="connsiteX2840" fmla="*/ 5754745 w 10345294"/>
              <a:gd name="connsiteY2840" fmla="*/ 1275702 h 4336924"/>
              <a:gd name="connsiteX2841" fmla="*/ 5754745 w 10345294"/>
              <a:gd name="connsiteY2841" fmla="*/ 1394605 h 4336924"/>
              <a:gd name="connsiteX2842" fmla="*/ 5762303 w 10345294"/>
              <a:gd name="connsiteY2842" fmla="*/ 1603797 h 4336924"/>
              <a:gd name="connsiteX2843" fmla="*/ 5759978 w 10345294"/>
              <a:gd name="connsiteY2843" fmla="*/ 1814898 h 4336924"/>
              <a:gd name="connsiteX2844" fmla="*/ 5735557 w 10345294"/>
              <a:gd name="connsiteY2844" fmla="*/ 1734145 h 4336924"/>
              <a:gd name="connsiteX2845" fmla="*/ 5715788 w 10345294"/>
              <a:gd name="connsiteY2845" fmla="*/ 1830158 h 4336924"/>
              <a:gd name="connsiteX2846" fmla="*/ 5767536 w 10345294"/>
              <a:gd name="connsiteY2846" fmla="*/ 1814898 h 4336924"/>
              <a:gd name="connsiteX2847" fmla="*/ 5716951 w 10345294"/>
              <a:gd name="connsiteY2847" fmla="*/ 1830794 h 4336924"/>
              <a:gd name="connsiteX2848" fmla="*/ 5741953 w 10345294"/>
              <a:gd name="connsiteY2848" fmla="*/ 1987847 h 4336924"/>
              <a:gd name="connsiteX2849" fmla="*/ 5765211 w 10345294"/>
              <a:gd name="connsiteY2849" fmla="*/ 1870852 h 4336924"/>
              <a:gd name="connsiteX2850" fmla="*/ 5760559 w 10345294"/>
              <a:gd name="connsiteY2850" fmla="*/ 1919812 h 4336924"/>
              <a:gd name="connsiteX2851" fmla="*/ 5761722 w 10345294"/>
              <a:gd name="connsiteY2851" fmla="*/ 2019639 h 4336924"/>
              <a:gd name="connsiteX2852" fmla="*/ 5755326 w 10345294"/>
              <a:gd name="connsiteY2852" fmla="*/ 2131548 h 4336924"/>
              <a:gd name="connsiteX2853" fmla="*/ 5742534 w 10345294"/>
              <a:gd name="connsiteY2853" fmla="*/ 2010102 h 4336924"/>
              <a:gd name="connsiteX2854" fmla="*/ 5724510 w 10345294"/>
              <a:gd name="connsiteY2854" fmla="*/ 2241549 h 4336924"/>
              <a:gd name="connsiteX2855" fmla="*/ 5714044 w 10345294"/>
              <a:gd name="connsiteY2855" fmla="*/ 2535945 h 4336924"/>
              <a:gd name="connsiteX2856" fmla="*/ 5743116 w 10345294"/>
              <a:gd name="connsiteY2856" fmla="*/ 2420857 h 4336924"/>
              <a:gd name="connsiteX2857" fmla="*/ 5744279 w 10345294"/>
              <a:gd name="connsiteY2857" fmla="*/ 2319122 h 4336924"/>
              <a:gd name="connsiteX2858" fmla="*/ 5743697 w 10345294"/>
              <a:gd name="connsiteY2858" fmla="*/ 2188138 h 4336924"/>
              <a:gd name="connsiteX2859" fmla="*/ 5763466 w 10345294"/>
              <a:gd name="connsiteY2859" fmla="*/ 2170334 h 4336924"/>
              <a:gd name="connsiteX2860" fmla="*/ 5763466 w 10345294"/>
              <a:gd name="connsiteY2860" fmla="*/ 2294960 h 4336924"/>
              <a:gd name="connsiteX2861" fmla="*/ 5764629 w 10345294"/>
              <a:gd name="connsiteY2861" fmla="*/ 2402418 h 4336924"/>
              <a:gd name="connsiteX2862" fmla="*/ 5765792 w 10345294"/>
              <a:gd name="connsiteY2862" fmla="*/ 2683461 h 4336924"/>
              <a:gd name="connsiteX2863" fmla="*/ 5791957 w 10345294"/>
              <a:gd name="connsiteY2863" fmla="*/ 2520049 h 4336924"/>
              <a:gd name="connsiteX2864" fmla="*/ 5780328 w 10345294"/>
              <a:gd name="connsiteY2864" fmla="*/ 2346463 h 4336924"/>
              <a:gd name="connsiteX2865" fmla="*/ 5824518 w 10345294"/>
              <a:gd name="connsiteY2865" fmla="*/ 2475540 h 4336924"/>
              <a:gd name="connsiteX2866" fmla="*/ 5833821 w 10345294"/>
              <a:gd name="connsiteY2866" fmla="*/ 2343920 h 4336924"/>
              <a:gd name="connsiteX2867" fmla="*/ 5835565 w 10345294"/>
              <a:gd name="connsiteY2867" fmla="*/ 2211664 h 4336924"/>
              <a:gd name="connsiteX2868" fmla="*/ 5823936 w 10345294"/>
              <a:gd name="connsiteY2868" fmla="*/ 2111837 h 4336924"/>
              <a:gd name="connsiteX2869" fmla="*/ 5804749 w 10345294"/>
              <a:gd name="connsiteY2869" fmla="*/ 2065420 h 4336924"/>
              <a:gd name="connsiteX2870" fmla="*/ 5804749 w 10345294"/>
              <a:gd name="connsiteY2870" fmla="*/ 2318486 h 4336924"/>
              <a:gd name="connsiteX2871" fmla="*/ 5787887 w 10345294"/>
              <a:gd name="connsiteY2871" fmla="*/ 2104842 h 4336924"/>
              <a:gd name="connsiteX2872" fmla="*/ 5784398 w 10345294"/>
              <a:gd name="connsiteY2872" fmla="*/ 1901372 h 4336924"/>
              <a:gd name="connsiteX2873" fmla="*/ 5791376 w 10345294"/>
              <a:gd name="connsiteY2873" fmla="*/ 1727787 h 4336924"/>
              <a:gd name="connsiteX2874" fmla="*/ 5822773 w 10345294"/>
              <a:gd name="connsiteY2874" fmla="*/ 1713162 h 4336924"/>
              <a:gd name="connsiteX2875" fmla="*/ 5828006 w 10345294"/>
              <a:gd name="connsiteY2875" fmla="*/ 1668018 h 4336924"/>
              <a:gd name="connsiteX2876" fmla="*/ 5785561 w 10345294"/>
              <a:gd name="connsiteY2876" fmla="*/ 1673104 h 4336924"/>
              <a:gd name="connsiteX2877" fmla="*/ 5784398 w 10345294"/>
              <a:gd name="connsiteY2877" fmla="*/ 1601254 h 4336924"/>
              <a:gd name="connsiteX2878" fmla="*/ 5784398 w 10345294"/>
              <a:gd name="connsiteY2878" fmla="*/ 1493796 h 4336924"/>
              <a:gd name="connsiteX2879" fmla="*/ 5783817 w 10345294"/>
              <a:gd name="connsiteY2879" fmla="*/ 1304951 h 4336924"/>
              <a:gd name="connsiteX2880" fmla="*/ 5784398 w 10345294"/>
              <a:gd name="connsiteY2880" fmla="*/ 1146625 h 4336924"/>
              <a:gd name="connsiteX2881" fmla="*/ 5844868 w 10345294"/>
              <a:gd name="connsiteY2881" fmla="*/ 1156163 h 4336924"/>
              <a:gd name="connsiteX2882" fmla="*/ 5844868 w 10345294"/>
              <a:gd name="connsiteY2882" fmla="*/ 1248360 h 4336924"/>
              <a:gd name="connsiteX2883" fmla="*/ 5843705 w 10345294"/>
              <a:gd name="connsiteY2883" fmla="*/ 1325933 h 4336924"/>
              <a:gd name="connsiteX2884" fmla="*/ 5844287 w 10345294"/>
              <a:gd name="connsiteY2884" fmla="*/ 1670561 h 4336924"/>
              <a:gd name="connsiteX2885" fmla="*/ 5855334 w 10345294"/>
              <a:gd name="connsiteY2885" fmla="*/ 2005015 h 4336924"/>
              <a:gd name="connsiteX2886" fmla="*/ 5847775 w 10345294"/>
              <a:gd name="connsiteY2886" fmla="*/ 2331839 h 4336924"/>
              <a:gd name="connsiteX2887" fmla="*/ 5847194 w 10345294"/>
              <a:gd name="connsiteY2887" fmla="*/ 2495887 h 4336924"/>
              <a:gd name="connsiteX2888" fmla="*/ 5827134 w 10345294"/>
              <a:gd name="connsiteY2888" fmla="*/ 2494138 h 4336924"/>
              <a:gd name="connsiteX2889" fmla="*/ 5826673 w 10345294"/>
              <a:gd name="connsiteY2889" fmla="*/ 2497362 h 4336924"/>
              <a:gd name="connsiteX2890" fmla="*/ 5815506 w 10345294"/>
              <a:gd name="connsiteY2890" fmla="*/ 2494138 h 4336924"/>
              <a:gd name="connsiteX2891" fmla="*/ 5803004 w 10345294"/>
              <a:gd name="connsiteY2891" fmla="*/ 2518141 h 4336924"/>
              <a:gd name="connsiteX2892" fmla="*/ 5824518 w 10345294"/>
              <a:gd name="connsiteY2892" fmla="*/ 2512419 h 4336924"/>
              <a:gd name="connsiteX2893" fmla="*/ 5826673 w 10345294"/>
              <a:gd name="connsiteY2893" fmla="*/ 2497362 h 4336924"/>
              <a:gd name="connsiteX2894" fmla="*/ 5831132 w 10345294"/>
              <a:gd name="connsiteY2894" fmla="*/ 2498649 h 4336924"/>
              <a:gd name="connsiteX2895" fmla="*/ 5847194 w 10345294"/>
              <a:gd name="connsiteY2895" fmla="*/ 2495887 h 4336924"/>
              <a:gd name="connsiteX2896" fmla="*/ 5851264 w 10345294"/>
              <a:gd name="connsiteY2896" fmla="*/ 2530858 h 4336924"/>
              <a:gd name="connsiteX2897" fmla="*/ 5854753 w 10345294"/>
              <a:gd name="connsiteY2897" fmla="*/ 2706351 h 4336924"/>
              <a:gd name="connsiteX2898" fmla="*/ 5842543 w 10345294"/>
              <a:gd name="connsiteY2898" fmla="*/ 2700628 h 4336924"/>
              <a:gd name="connsiteX2899" fmla="*/ 5850683 w 10345294"/>
              <a:gd name="connsiteY2899" fmla="*/ 2890746 h 4336924"/>
              <a:gd name="connsiteX2900" fmla="*/ 5853590 w 10345294"/>
              <a:gd name="connsiteY2900" fmla="*/ 3103754 h 4336924"/>
              <a:gd name="connsiteX2901" fmla="*/ 5854753 w 10345294"/>
              <a:gd name="connsiteY2901" fmla="*/ 3292599 h 4336924"/>
              <a:gd name="connsiteX2902" fmla="*/ 5853008 w 10345294"/>
              <a:gd name="connsiteY2902" fmla="*/ 3391155 h 4336924"/>
              <a:gd name="connsiteX2903" fmla="*/ 5877429 w 10345294"/>
              <a:gd name="connsiteY2903" fmla="*/ 3347918 h 4336924"/>
              <a:gd name="connsiteX2904" fmla="*/ 5886151 w 10345294"/>
              <a:gd name="connsiteY2904" fmla="*/ 3249998 h 4336924"/>
              <a:gd name="connsiteX2905" fmla="*/ 5872196 w 10345294"/>
              <a:gd name="connsiteY2905" fmla="*/ 3204853 h 4336924"/>
              <a:gd name="connsiteX2906" fmla="*/ 5876848 w 10345294"/>
              <a:gd name="connsiteY2906" fmla="*/ 3167338 h 4336924"/>
              <a:gd name="connsiteX2907" fmla="*/ 5883825 w 10345294"/>
              <a:gd name="connsiteY2907" fmla="*/ 2970226 h 4336924"/>
              <a:gd name="connsiteX2908" fmla="*/ 5890221 w 10345294"/>
              <a:gd name="connsiteY2908" fmla="*/ 2815080 h 4336924"/>
              <a:gd name="connsiteX2909" fmla="*/ 5918711 w 10345294"/>
              <a:gd name="connsiteY2909" fmla="*/ 2804907 h 4336924"/>
              <a:gd name="connsiteX2910" fmla="*/ 5915223 w 10345294"/>
              <a:gd name="connsiteY2910" fmla="*/ 2772479 h 4336924"/>
              <a:gd name="connsiteX2911" fmla="*/ 5893709 w 10345294"/>
              <a:gd name="connsiteY2911" fmla="*/ 2743866 h 4336924"/>
              <a:gd name="connsiteX2912" fmla="*/ 5915804 w 10345294"/>
              <a:gd name="connsiteY2912" fmla="*/ 2739415 h 4336924"/>
              <a:gd name="connsiteX2913" fmla="*/ 5899524 w 10345294"/>
              <a:gd name="connsiteY2913" fmla="*/ 2715889 h 4336924"/>
              <a:gd name="connsiteX2914" fmla="*/ 5871033 w 10345294"/>
              <a:gd name="connsiteY2914" fmla="*/ 2644674 h 4336924"/>
              <a:gd name="connsiteX2915" fmla="*/ 5876266 w 10345294"/>
              <a:gd name="connsiteY2915" fmla="*/ 2561379 h 4336924"/>
              <a:gd name="connsiteX2916" fmla="*/ 5909408 w 10345294"/>
              <a:gd name="connsiteY2916" fmla="*/ 2539124 h 4336924"/>
              <a:gd name="connsiteX2917" fmla="*/ 5915223 w 10345294"/>
              <a:gd name="connsiteY2917" fmla="*/ 2490164 h 4336924"/>
              <a:gd name="connsiteX2918" fmla="*/ 5915804 w 10345294"/>
              <a:gd name="connsiteY2918" fmla="*/ 2390972 h 4336924"/>
              <a:gd name="connsiteX2919" fmla="*/ 5920456 w 10345294"/>
              <a:gd name="connsiteY2919" fmla="*/ 2282879 h 4336924"/>
              <a:gd name="connsiteX2920" fmla="*/ 5934410 w 10345294"/>
              <a:gd name="connsiteY2920" fmla="*/ 2212936 h 4336924"/>
              <a:gd name="connsiteX2921" fmla="*/ 5938480 w 10345294"/>
              <a:gd name="connsiteY2921" fmla="*/ 2639587 h 4336924"/>
              <a:gd name="connsiteX2922" fmla="*/ 5936155 w 10345294"/>
              <a:gd name="connsiteY2922" fmla="*/ 2858954 h 4336924"/>
              <a:gd name="connsiteX2923" fmla="*/ 5946039 w 10345294"/>
              <a:gd name="connsiteY2923" fmla="*/ 2939070 h 4336924"/>
              <a:gd name="connsiteX2924" fmla="*/ 5964064 w 10345294"/>
              <a:gd name="connsiteY2924" fmla="*/ 2982307 h 4336924"/>
              <a:gd name="connsiteX2925" fmla="*/ 5958831 w 10345294"/>
              <a:gd name="connsiteY2925" fmla="*/ 2712709 h 4336924"/>
              <a:gd name="connsiteX2926" fmla="*/ 5957523 w 10345294"/>
              <a:gd name="connsiteY2926" fmla="*/ 2598973 h 4336924"/>
              <a:gd name="connsiteX2927" fmla="*/ 5960392 w 10345294"/>
              <a:gd name="connsiteY2927" fmla="*/ 2492507 h 4336924"/>
              <a:gd name="connsiteX2928" fmla="*/ 5961157 w 10345294"/>
              <a:gd name="connsiteY2928" fmla="*/ 2496522 h 4336924"/>
              <a:gd name="connsiteX2929" fmla="*/ 5960575 w 10345294"/>
              <a:gd name="connsiteY2929" fmla="*/ 2485713 h 4336924"/>
              <a:gd name="connsiteX2930" fmla="*/ 5960392 w 10345294"/>
              <a:gd name="connsiteY2930" fmla="*/ 2492507 h 4336924"/>
              <a:gd name="connsiteX2931" fmla="*/ 5956333 w 10345294"/>
              <a:gd name="connsiteY2931" fmla="*/ 2471188 h 4336924"/>
              <a:gd name="connsiteX2932" fmla="*/ 5961157 w 10345294"/>
              <a:gd name="connsiteY2932" fmla="*/ 2374440 h 4336924"/>
              <a:gd name="connsiteX2933" fmla="*/ 5953598 w 10345294"/>
              <a:gd name="connsiteY2933" fmla="*/ 2198312 h 4336924"/>
              <a:gd name="connsiteX2934" fmla="*/ 5958249 w 10345294"/>
              <a:gd name="connsiteY2934" fmla="*/ 2048888 h 4336924"/>
              <a:gd name="connsiteX2935" fmla="*/ 5958831 w 10345294"/>
              <a:gd name="connsiteY2935" fmla="*/ 1940795 h 4336924"/>
              <a:gd name="connsiteX2936" fmla="*/ 5977437 w 10345294"/>
              <a:gd name="connsiteY2936" fmla="*/ 1837788 h 4336924"/>
              <a:gd name="connsiteX2937" fmla="*/ 5977437 w 10345294"/>
              <a:gd name="connsiteY2937" fmla="*/ 2019639 h 4336924"/>
              <a:gd name="connsiteX2938" fmla="*/ 5976856 w 10345294"/>
              <a:gd name="connsiteY2938" fmla="*/ 2169063 h 4336924"/>
              <a:gd name="connsiteX2939" fmla="*/ 5976274 w 10345294"/>
              <a:gd name="connsiteY2939" fmla="*/ 2546118 h 4336924"/>
              <a:gd name="connsiteX2940" fmla="*/ 5994299 w 10345294"/>
              <a:gd name="connsiteY2940" fmla="*/ 1636861 h 4336924"/>
              <a:gd name="connsiteX2941" fmla="*/ 5999532 w 10345294"/>
              <a:gd name="connsiteY2941" fmla="*/ 1504606 h 4336924"/>
              <a:gd name="connsiteX2942" fmla="*/ 6028023 w 10345294"/>
              <a:gd name="connsiteY2942" fmla="*/ 1596167 h 4336924"/>
              <a:gd name="connsiteX2943" fmla="*/ 6025115 w 10345294"/>
              <a:gd name="connsiteY2943" fmla="*/ 1805996 h 4336924"/>
              <a:gd name="connsiteX2944" fmla="*/ 6019301 w 10345294"/>
              <a:gd name="connsiteY2944" fmla="*/ 2052067 h 4336924"/>
              <a:gd name="connsiteX2945" fmla="*/ 6020464 w 10345294"/>
              <a:gd name="connsiteY2945" fmla="*/ 2179872 h 4336924"/>
              <a:gd name="connsiteX2946" fmla="*/ 6021627 w 10345294"/>
              <a:gd name="connsiteY2946" fmla="*/ 2252994 h 4336924"/>
              <a:gd name="connsiteX2947" fmla="*/ 6024534 w 10345294"/>
              <a:gd name="connsiteY2947" fmla="*/ 3127280 h 4336924"/>
              <a:gd name="connsiteX2948" fmla="*/ 6025115 w 10345294"/>
              <a:gd name="connsiteY2948" fmla="*/ 3682372 h 4336924"/>
              <a:gd name="connsiteX2949" fmla="*/ 6028604 w 10345294"/>
              <a:gd name="connsiteY2949" fmla="*/ 3958964 h 4336924"/>
              <a:gd name="connsiteX2950" fmla="*/ 6033256 w 10345294"/>
              <a:gd name="connsiteY2950" fmla="*/ 4078503 h 4336924"/>
              <a:gd name="connsiteX2951" fmla="*/ 6032093 w 10345294"/>
              <a:gd name="connsiteY2951" fmla="*/ 4175787 h 4336924"/>
              <a:gd name="connsiteX2952" fmla="*/ 6027458 w 10345294"/>
              <a:gd name="connsiteY2952" fmla="*/ 4178040 h 4336924"/>
              <a:gd name="connsiteX2953" fmla="*/ 6021215 w 10345294"/>
              <a:gd name="connsiteY2953" fmla="*/ 4177039 h 4336924"/>
              <a:gd name="connsiteX2954" fmla="*/ 6011161 w 10345294"/>
              <a:gd name="connsiteY2954" fmla="*/ 4185961 h 4336924"/>
              <a:gd name="connsiteX2955" fmla="*/ 6027458 w 10345294"/>
              <a:gd name="connsiteY2955" fmla="*/ 4178040 h 4336924"/>
              <a:gd name="connsiteX2956" fmla="*/ 6028032 w 10345294"/>
              <a:gd name="connsiteY2956" fmla="*/ 4178132 h 4336924"/>
              <a:gd name="connsiteX2957" fmla="*/ 6054769 w 10345294"/>
              <a:gd name="connsiteY2957" fmla="*/ 4251453 h 4336924"/>
              <a:gd name="connsiteX2958" fmla="*/ 6050117 w 10345294"/>
              <a:gd name="connsiteY2958" fmla="*/ 4212666 h 4336924"/>
              <a:gd name="connsiteX2959" fmla="*/ 6058839 w 10345294"/>
              <a:gd name="connsiteY2959" fmla="*/ 4174515 h 4336924"/>
              <a:gd name="connsiteX2960" fmla="*/ 6057676 w 10345294"/>
              <a:gd name="connsiteY2960" fmla="*/ 4066422 h 4336924"/>
              <a:gd name="connsiteX2961" fmla="*/ 6055350 w 10345294"/>
              <a:gd name="connsiteY2961" fmla="*/ 3876940 h 4336924"/>
              <a:gd name="connsiteX2962" fmla="*/ 6054187 w 10345294"/>
              <a:gd name="connsiteY2962" fmla="*/ 3666476 h 4336924"/>
              <a:gd name="connsiteX2963" fmla="*/ 6054187 w 10345294"/>
              <a:gd name="connsiteY2963" fmla="*/ 3491619 h 4336924"/>
              <a:gd name="connsiteX2964" fmla="*/ 6053606 w 10345294"/>
              <a:gd name="connsiteY2964" fmla="*/ 3344739 h 4336924"/>
              <a:gd name="connsiteX2965" fmla="*/ 6067561 w 10345294"/>
              <a:gd name="connsiteY2965" fmla="*/ 2965140 h 4336924"/>
              <a:gd name="connsiteX2966" fmla="*/ 6068142 w 10345294"/>
              <a:gd name="connsiteY2966" fmla="*/ 3613701 h 4336924"/>
              <a:gd name="connsiteX2967" fmla="*/ 6072794 w 10345294"/>
              <a:gd name="connsiteY2967" fmla="*/ 3906825 h 4336924"/>
              <a:gd name="connsiteX2968" fmla="*/ 6096051 w 10345294"/>
              <a:gd name="connsiteY2968" fmla="*/ 3969138 h 4336924"/>
              <a:gd name="connsiteX2969" fmla="*/ 6096633 w 10345294"/>
              <a:gd name="connsiteY2969" fmla="*/ 3841969 h 4336924"/>
              <a:gd name="connsiteX2970" fmla="*/ 6097214 w 10345294"/>
              <a:gd name="connsiteY2970" fmla="*/ 3683008 h 4336924"/>
              <a:gd name="connsiteX2971" fmla="*/ 6085585 w 10345294"/>
              <a:gd name="connsiteY2971" fmla="*/ 3539307 h 4336924"/>
              <a:gd name="connsiteX2972" fmla="*/ 6096051 w 10345294"/>
              <a:gd name="connsiteY2972" fmla="*/ 3426763 h 4336924"/>
              <a:gd name="connsiteX2973" fmla="*/ 6089655 w 10345294"/>
              <a:gd name="connsiteY2973" fmla="*/ 3261443 h 4336924"/>
              <a:gd name="connsiteX2974" fmla="*/ 6092563 w 10345294"/>
              <a:gd name="connsiteY2974" fmla="*/ 3170517 h 4336924"/>
              <a:gd name="connsiteX2975" fmla="*/ 6088493 w 10345294"/>
              <a:gd name="connsiteY2975" fmla="*/ 3083407 h 4336924"/>
              <a:gd name="connsiteX2976" fmla="*/ 6094307 w 10345294"/>
              <a:gd name="connsiteY2976" fmla="*/ 2951151 h 4336924"/>
              <a:gd name="connsiteX2977" fmla="*/ 6111750 w 10345294"/>
              <a:gd name="connsiteY2977" fmla="*/ 2823346 h 4336924"/>
              <a:gd name="connsiteX2978" fmla="*/ 6109424 w 10345294"/>
              <a:gd name="connsiteY2978" fmla="*/ 3431849 h 4336924"/>
              <a:gd name="connsiteX2979" fmla="*/ 6115239 w 10345294"/>
              <a:gd name="connsiteY2979" fmla="*/ 3838154 h 4336924"/>
              <a:gd name="connsiteX2980" fmla="*/ 6095470 w 10345294"/>
              <a:gd name="connsiteY2980" fmla="*/ 4243187 h 4336924"/>
              <a:gd name="connsiteX2981" fmla="*/ 6117565 w 10345294"/>
              <a:gd name="connsiteY2981" fmla="*/ 4187232 h 4336924"/>
              <a:gd name="connsiteX2982" fmla="*/ 6129775 w 10345294"/>
              <a:gd name="connsiteY2982" fmla="*/ 4220932 h 4336924"/>
              <a:gd name="connsiteX2983" fmla="*/ 6141404 w 10345294"/>
              <a:gd name="connsiteY2983" fmla="*/ 4146538 h 4336924"/>
              <a:gd name="connsiteX2984" fmla="*/ 6141404 w 10345294"/>
              <a:gd name="connsiteY2984" fmla="*/ 4038445 h 4336924"/>
              <a:gd name="connsiteX2985" fmla="*/ 6141404 w 10345294"/>
              <a:gd name="connsiteY2985" fmla="*/ 3917634 h 4336924"/>
              <a:gd name="connsiteX2986" fmla="*/ 6155358 w 10345294"/>
              <a:gd name="connsiteY2986" fmla="*/ 3822893 h 4336924"/>
              <a:gd name="connsiteX2987" fmla="*/ 6155358 w 10345294"/>
              <a:gd name="connsiteY2987" fmla="*/ 4130642 h 4336924"/>
              <a:gd name="connsiteX2988" fmla="*/ 6181523 w 10345294"/>
              <a:gd name="connsiteY2988" fmla="*/ 3998386 h 4336924"/>
              <a:gd name="connsiteX2989" fmla="*/ 6181523 w 10345294"/>
              <a:gd name="connsiteY2989" fmla="*/ 3821622 h 4336924"/>
              <a:gd name="connsiteX2990" fmla="*/ 6181523 w 10345294"/>
              <a:gd name="connsiteY2990" fmla="*/ 3463006 h 4336924"/>
              <a:gd name="connsiteX2991" fmla="*/ 6205944 w 10345294"/>
              <a:gd name="connsiteY2991" fmla="*/ 3629597 h 4336924"/>
              <a:gd name="connsiteX2992" fmla="*/ 6219898 w 10345294"/>
              <a:gd name="connsiteY2992" fmla="*/ 3513237 h 4336924"/>
              <a:gd name="connsiteX2993" fmla="*/ 6221643 w 10345294"/>
              <a:gd name="connsiteY2993" fmla="*/ 3378438 h 4336924"/>
              <a:gd name="connsiteX2994" fmla="*/ 6239086 w 10345294"/>
              <a:gd name="connsiteY2994" fmla="*/ 3157800 h 4336924"/>
              <a:gd name="connsiteX2995" fmla="*/ 6224550 w 10345294"/>
              <a:gd name="connsiteY2995" fmla="*/ 3130459 h 4336924"/>
              <a:gd name="connsiteX2996" fmla="*/ 6218154 w 10345294"/>
              <a:gd name="connsiteY2996" fmla="*/ 3096759 h 4336924"/>
              <a:gd name="connsiteX2997" fmla="*/ 6219898 w 10345294"/>
              <a:gd name="connsiteY2997" fmla="*/ 2983579 h 4336924"/>
              <a:gd name="connsiteX2998" fmla="*/ 6217573 w 10345294"/>
              <a:gd name="connsiteY2998" fmla="*/ 2844965 h 4336924"/>
              <a:gd name="connsiteX2999" fmla="*/ 6198967 w 10345294"/>
              <a:gd name="connsiteY2999" fmla="*/ 2769300 h 4336924"/>
              <a:gd name="connsiteX3000" fmla="*/ 6195478 w 10345294"/>
              <a:gd name="connsiteY3000" fmla="*/ 2789011 h 4336924"/>
              <a:gd name="connsiteX3001" fmla="*/ 6190826 w 10345294"/>
              <a:gd name="connsiteY3001" fmla="*/ 2771843 h 4336924"/>
              <a:gd name="connsiteX3002" fmla="*/ 6179198 w 10345294"/>
              <a:gd name="connsiteY3002" fmla="*/ 2848780 h 4336924"/>
              <a:gd name="connsiteX3003" fmla="*/ 6176290 w 10345294"/>
              <a:gd name="connsiteY3003" fmla="*/ 2727970 h 4336924"/>
              <a:gd name="connsiteX3004" fmla="*/ 6146637 w 10345294"/>
              <a:gd name="connsiteY3004" fmla="*/ 2664385 h 4336924"/>
              <a:gd name="connsiteX3005" fmla="*/ 6151288 w 10345294"/>
              <a:gd name="connsiteY3005" fmla="*/ 2810629 h 4336924"/>
              <a:gd name="connsiteX3006" fmla="*/ 6149544 w 10345294"/>
              <a:gd name="connsiteY3006" fmla="*/ 2918723 h 4336924"/>
              <a:gd name="connsiteX3007" fmla="*/ 6160591 w 10345294"/>
              <a:gd name="connsiteY3007" fmla="*/ 3055430 h 4336924"/>
              <a:gd name="connsiteX3008" fmla="*/ 6154777 w 10345294"/>
              <a:gd name="connsiteY3008" fmla="*/ 3208032 h 4336924"/>
              <a:gd name="connsiteX3009" fmla="*/ 6155940 w 10345294"/>
              <a:gd name="connsiteY3009" fmla="*/ 3381618 h 4336924"/>
              <a:gd name="connsiteX3010" fmla="*/ 6141985 w 10345294"/>
              <a:gd name="connsiteY3010" fmla="*/ 3450925 h 4336924"/>
              <a:gd name="connsiteX3011" fmla="*/ 6136752 w 10345294"/>
              <a:gd name="connsiteY3011" fmla="*/ 3173061 h 4336924"/>
              <a:gd name="connsiteX3012" fmla="*/ 6125705 w 10345294"/>
              <a:gd name="connsiteY3012" fmla="*/ 3031267 h 4336924"/>
              <a:gd name="connsiteX3013" fmla="*/ 6136752 w 10345294"/>
              <a:gd name="connsiteY3013" fmla="*/ 2881208 h 4336924"/>
              <a:gd name="connsiteX3014" fmla="*/ 6129193 w 10345294"/>
              <a:gd name="connsiteY3014" fmla="*/ 2820167 h 4336924"/>
              <a:gd name="connsiteX3015" fmla="*/ 6136752 w 10345294"/>
              <a:gd name="connsiteY3015" fmla="*/ 2772479 h 4336924"/>
              <a:gd name="connsiteX3016" fmla="*/ 6132682 w 10345294"/>
              <a:gd name="connsiteY3016" fmla="*/ 2717796 h 4336924"/>
              <a:gd name="connsiteX3017" fmla="*/ 6130938 w 10345294"/>
              <a:gd name="connsiteY3017" fmla="*/ 2649761 h 4336924"/>
              <a:gd name="connsiteX3018" fmla="*/ 6129193 w 10345294"/>
              <a:gd name="connsiteY3018" fmla="*/ 2502881 h 4336924"/>
              <a:gd name="connsiteX3019" fmla="*/ 6129193 w 10345294"/>
              <a:gd name="connsiteY3019" fmla="*/ 2415770 h 4336924"/>
              <a:gd name="connsiteX3020" fmla="*/ 6150707 w 10345294"/>
              <a:gd name="connsiteY3020" fmla="*/ 2366174 h 4336924"/>
              <a:gd name="connsiteX3021" fmla="*/ 6152451 w 10345294"/>
              <a:gd name="connsiteY3021" fmla="*/ 2513690 h 4336924"/>
              <a:gd name="connsiteX3022" fmla="*/ 6166987 w 10345294"/>
              <a:gd name="connsiteY3022" fmla="*/ 2562650 h 4336924"/>
              <a:gd name="connsiteX3023" fmla="*/ 6174546 w 10345294"/>
              <a:gd name="connsiteY3023" fmla="*/ 2076865 h 4336924"/>
              <a:gd name="connsiteX3024" fmla="*/ 6172220 w 10345294"/>
              <a:gd name="connsiteY3024" fmla="*/ 1842239 h 4336924"/>
              <a:gd name="connsiteX3025" fmla="*/ 6178616 w 10345294"/>
              <a:gd name="connsiteY3025" fmla="*/ 1739868 h 4336924"/>
              <a:gd name="connsiteX3026" fmla="*/ 6187919 w 10345294"/>
              <a:gd name="connsiteY3026" fmla="*/ 1647035 h 4336924"/>
              <a:gd name="connsiteX3027" fmla="*/ 6190826 w 10345294"/>
              <a:gd name="connsiteY3027" fmla="*/ 2120103 h 4336924"/>
              <a:gd name="connsiteX3028" fmla="*/ 6207107 w 10345294"/>
              <a:gd name="connsiteY3028" fmla="*/ 1933800 h 4336924"/>
              <a:gd name="connsiteX3029" fmla="*/ 6209433 w 10345294"/>
              <a:gd name="connsiteY3029" fmla="*/ 1685821 h 4336924"/>
              <a:gd name="connsiteX3030" fmla="*/ 6210595 w 10345294"/>
              <a:gd name="connsiteY3030" fmla="*/ 1434027 h 4336924"/>
              <a:gd name="connsiteX3031" fmla="*/ 6221061 w 10345294"/>
              <a:gd name="connsiteY3031" fmla="*/ 1191770 h 4336924"/>
              <a:gd name="connsiteX3032" fmla="*/ 6186756 w 10345294"/>
              <a:gd name="connsiteY3032" fmla="*/ 1180325 h 4336924"/>
              <a:gd name="connsiteX3033" fmla="*/ 6188501 w 10345294"/>
              <a:gd name="connsiteY3033" fmla="*/ 1340558 h 4336924"/>
              <a:gd name="connsiteX3034" fmla="*/ 6180942 w 10345294"/>
              <a:gd name="connsiteY3034" fmla="*/ 1488710 h 4336924"/>
              <a:gd name="connsiteX3035" fmla="*/ 6167569 w 10345294"/>
              <a:gd name="connsiteY3035" fmla="*/ 1474085 h 4336924"/>
              <a:gd name="connsiteX3036" fmla="*/ 6168150 w 10345294"/>
              <a:gd name="connsiteY3036" fmla="*/ 1449287 h 4336924"/>
              <a:gd name="connsiteX3037" fmla="*/ 6165243 w 10345294"/>
              <a:gd name="connsiteY3037" fmla="*/ 1354546 h 4336924"/>
              <a:gd name="connsiteX3038" fmla="*/ 6164080 w 10345294"/>
              <a:gd name="connsiteY3038" fmla="*/ 1304315 h 4336924"/>
              <a:gd name="connsiteX3039" fmla="*/ 6148381 w 10345294"/>
              <a:gd name="connsiteY3039" fmla="*/ 1287147 h 4336924"/>
              <a:gd name="connsiteX3040" fmla="*/ 6128612 w 10345294"/>
              <a:gd name="connsiteY3040" fmla="*/ 1247724 h 4336924"/>
              <a:gd name="connsiteX3041" fmla="*/ 6118146 w 10345294"/>
              <a:gd name="connsiteY3041" fmla="*/ 1170151 h 4336924"/>
              <a:gd name="connsiteX3042" fmla="*/ 6100121 w 10345294"/>
              <a:gd name="connsiteY3042" fmla="*/ 1336743 h 4336924"/>
              <a:gd name="connsiteX3043" fmla="*/ 6087330 w 10345294"/>
              <a:gd name="connsiteY3043" fmla="*/ 1303043 h 4336924"/>
              <a:gd name="connsiteX3044" fmla="*/ 6058839 w 10345294"/>
              <a:gd name="connsiteY3044" fmla="*/ 1288419 h 4336924"/>
              <a:gd name="connsiteX3045" fmla="*/ 6046047 w 10345294"/>
              <a:gd name="connsiteY3045" fmla="*/ 1458189 h 4336924"/>
              <a:gd name="connsiteX3046" fmla="*/ 6037907 w 10345294"/>
              <a:gd name="connsiteY3046" fmla="*/ 1264256 h 4336924"/>
              <a:gd name="connsiteX3047" fmla="*/ 6029767 w 10345294"/>
              <a:gd name="connsiteY3047" fmla="*/ 1152348 h 4336924"/>
              <a:gd name="connsiteX3048" fmla="*/ 6016394 w 10345294"/>
              <a:gd name="connsiteY3048" fmla="*/ 1312581 h 4336924"/>
              <a:gd name="connsiteX3049" fmla="*/ 6016394 w 10345294"/>
              <a:gd name="connsiteY3049" fmla="*/ 1426397 h 4336924"/>
              <a:gd name="connsiteX3050" fmla="*/ 5999532 w 10345294"/>
              <a:gd name="connsiteY3050" fmla="*/ 1504606 h 4336924"/>
              <a:gd name="connsiteX3051" fmla="*/ 5999532 w 10345294"/>
              <a:gd name="connsiteY3051" fmla="*/ 1332928 h 4336924"/>
              <a:gd name="connsiteX3052" fmla="*/ 5975111 w 10345294"/>
              <a:gd name="connsiteY3052" fmla="*/ 1293505 h 4336924"/>
              <a:gd name="connsiteX3053" fmla="*/ 5975693 w 10345294"/>
              <a:gd name="connsiteY3053" fmla="*/ 1448015 h 4336924"/>
              <a:gd name="connsiteX3054" fmla="*/ 5972786 w 10345294"/>
              <a:gd name="connsiteY3054" fmla="*/ 1617786 h 4336924"/>
              <a:gd name="connsiteX3055" fmla="*/ 5957668 w 10345294"/>
              <a:gd name="connsiteY3055" fmla="*/ 1446744 h 4336924"/>
              <a:gd name="connsiteX3056" fmla="*/ 5957087 w 10345294"/>
              <a:gd name="connsiteY3056" fmla="*/ 1235643 h 4336924"/>
              <a:gd name="connsiteX3057" fmla="*/ 5966390 w 10345294"/>
              <a:gd name="connsiteY3057" fmla="*/ 1070960 h 4336924"/>
              <a:gd name="connsiteX3058" fmla="*/ 5966971 w 10345294"/>
              <a:gd name="connsiteY3058" fmla="*/ 915178 h 4336924"/>
              <a:gd name="connsiteX3059" fmla="*/ 5974530 w 10345294"/>
              <a:gd name="connsiteY3059" fmla="*/ 837605 h 4336924"/>
              <a:gd name="connsiteX3060" fmla="*/ 5961738 w 10345294"/>
              <a:gd name="connsiteY3060" fmla="*/ 764483 h 4336924"/>
              <a:gd name="connsiteX3061" fmla="*/ 6018138 w 10345294"/>
              <a:gd name="connsiteY3061" fmla="*/ 707893 h 4336924"/>
              <a:gd name="connsiteX3062" fmla="*/ 6380958 w 10345294"/>
              <a:gd name="connsiteY3062" fmla="*/ 630956 h 4336924"/>
              <a:gd name="connsiteX3063" fmla="*/ 6546669 w 10345294"/>
              <a:gd name="connsiteY3063" fmla="*/ 595348 h 4336924"/>
              <a:gd name="connsiteX3064" fmla="*/ 6639118 w 10345294"/>
              <a:gd name="connsiteY3064" fmla="*/ 549568 h 4336924"/>
              <a:gd name="connsiteX3065" fmla="*/ 6700170 w 10345294"/>
              <a:gd name="connsiteY3065" fmla="*/ 477081 h 4336924"/>
              <a:gd name="connsiteX3066" fmla="*/ 6844949 w 10345294"/>
              <a:gd name="connsiteY3066" fmla="*/ 435751 h 4336924"/>
              <a:gd name="connsiteX3067" fmla="*/ 7013567 w 10345294"/>
              <a:gd name="connsiteY3067" fmla="*/ 395693 h 4336924"/>
              <a:gd name="connsiteX3068" fmla="*/ 7114157 w 10345294"/>
              <a:gd name="connsiteY3068" fmla="*/ 398872 h 4336924"/>
              <a:gd name="connsiteX3069" fmla="*/ 7140321 w 10345294"/>
              <a:gd name="connsiteY3069" fmla="*/ 440202 h 4336924"/>
              <a:gd name="connsiteX3070" fmla="*/ 7158346 w 10345294"/>
              <a:gd name="connsiteY3070" fmla="*/ 459278 h 4336924"/>
              <a:gd name="connsiteX3071" fmla="*/ 7196140 w 10345294"/>
              <a:gd name="connsiteY3071" fmla="*/ 462457 h 4336924"/>
              <a:gd name="connsiteX3072" fmla="*/ 7250214 w 10345294"/>
              <a:gd name="connsiteY3072" fmla="*/ 470087 h 4336924"/>
              <a:gd name="connsiteX3073" fmla="*/ 7369410 w 10345294"/>
              <a:gd name="connsiteY3073" fmla="*/ 534943 h 4336924"/>
              <a:gd name="connsiteX3074" fmla="*/ 7465929 w 10345294"/>
              <a:gd name="connsiteY3074" fmla="*/ 575637 h 4336924"/>
              <a:gd name="connsiteX3075" fmla="*/ 7525818 w 10345294"/>
              <a:gd name="connsiteY3075" fmla="*/ 666563 h 4336924"/>
              <a:gd name="connsiteX3076" fmla="*/ 7531050 w 10345294"/>
              <a:gd name="connsiteY3076" fmla="*/ 817258 h 4336924"/>
              <a:gd name="connsiteX3077" fmla="*/ 7518258 w 10345294"/>
              <a:gd name="connsiteY3077" fmla="*/ 953329 h 4336924"/>
              <a:gd name="connsiteX3078" fmla="*/ 7533376 w 10345294"/>
              <a:gd name="connsiteY3078" fmla="*/ 1035988 h 4336924"/>
              <a:gd name="connsiteX3079" fmla="*/ 7511862 w 10345294"/>
              <a:gd name="connsiteY3079" fmla="*/ 1148533 h 4336924"/>
              <a:gd name="connsiteX3080" fmla="*/ 7532794 w 10345294"/>
              <a:gd name="connsiteY3080" fmla="*/ 1194949 h 4336924"/>
              <a:gd name="connsiteX3081" fmla="*/ 7517096 w 10345294"/>
              <a:gd name="connsiteY3081" fmla="*/ 1251540 h 4336924"/>
              <a:gd name="connsiteX3082" fmla="*/ 7512444 w 10345294"/>
              <a:gd name="connsiteY3082" fmla="*/ 1576456 h 4336924"/>
              <a:gd name="connsiteX3083" fmla="*/ 7513607 w 10345294"/>
              <a:gd name="connsiteY3083" fmla="*/ 1947153 h 4336924"/>
              <a:gd name="connsiteX3084" fmla="*/ 7514188 w 10345294"/>
              <a:gd name="connsiteY3084" fmla="*/ 2305133 h 4336924"/>
              <a:gd name="connsiteX3085" fmla="*/ 7514770 w 10345294"/>
              <a:gd name="connsiteY3085" fmla="*/ 2411319 h 4336924"/>
              <a:gd name="connsiteX3086" fmla="*/ 7543260 w 10345294"/>
              <a:gd name="connsiteY3086" fmla="*/ 2452649 h 4336924"/>
              <a:gd name="connsiteX3087" fmla="*/ 7603149 w 10345294"/>
              <a:gd name="connsiteY3087" fmla="*/ 2448834 h 4336924"/>
              <a:gd name="connsiteX3088" fmla="*/ 7629896 w 10345294"/>
              <a:gd name="connsiteY3088" fmla="*/ 2461551 h 4336924"/>
              <a:gd name="connsiteX3089" fmla="*/ 7646176 w 10345294"/>
              <a:gd name="connsiteY3089" fmla="*/ 2345192 h 4336924"/>
              <a:gd name="connsiteX3090" fmla="*/ 7670015 w 10345294"/>
              <a:gd name="connsiteY3090" fmla="*/ 2273977 h 4336924"/>
              <a:gd name="connsiteX3091" fmla="*/ 7690366 w 10345294"/>
              <a:gd name="connsiteY3091" fmla="*/ 1957327 h 4336924"/>
              <a:gd name="connsiteX3092" fmla="*/ 7697924 w 10345294"/>
              <a:gd name="connsiteY3092" fmla="*/ 1823163 h 4336924"/>
              <a:gd name="connsiteX3093" fmla="*/ 7725252 w 10345294"/>
              <a:gd name="connsiteY3093" fmla="*/ 1797094 h 4336924"/>
              <a:gd name="connsiteX3094" fmla="*/ 7726415 w 10345294"/>
              <a:gd name="connsiteY3094" fmla="*/ 1726515 h 4336924"/>
              <a:gd name="connsiteX3095" fmla="*/ 7755487 w 10345294"/>
              <a:gd name="connsiteY3095" fmla="*/ 1610792 h 4336924"/>
              <a:gd name="connsiteX3096" fmla="*/ 7854914 w 10345294"/>
              <a:gd name="connsiteY3096" fmla="*/ 1555473 h 4336924"/>
              <a:gd name="connsiteX3097" fmla="*/ 8242736 w 10345294"/>
              <a:gd name="connsiteY3097" fmla="*/ 1541485 h 4336924"/>
              <a:gd name="connsiteX3098" fmla="*/ 8352628 w 10345294"/>
              <a:gd name="connsiteY3098" fmla="*/ 1613971 h 4336924"/>
              <a:gd name="connsiteX3099" fmla="*/ 8350884 w 10345294"/>
              <a:gd name="connsiteY3099" fmla="*/ 1722064 h 4336924"/>
              <a:gd name="connsiteX3100" fmla="*/ 8381119 w 10345294"/>
              <a:gd name="connsiteY3100" fmla="*/ 1744955 h 4336924"/>
              <a:gd name="connsiteX3101" fmla="*/ 8380537 w 10345294"/>
              <a:gd name="connsiteY3101" fmla="*/ 1848597 h 4336924"/>
              <a:gd name="connsiteX3102" fmla="*/ 8340418 w 10345294"/>
              <a:gd name="connsiteY3102" fmla="*/ 1867037 h 4336924"/>
              <a:gd name="connsiteX3103" fmla="*/ 8396818 w 10345294"/>
              <a:gd name="connsiteY3103" fmla="*/ 1931893 h 4336924"/>
              <a:gd name="connsiteX3104" fmla="*/ 8350884 w 10345294"/>
              <a:gd name="connsiteY3104" fmla="*/ 1935072 h 4336924"/>
              <a:gd name="connsiteX3105" fmla="*/ 8391003 w 10345294"/>
              <a:gd name="connsiteY3105" fmla="*/ 1996113 h 4336924"/>
              <a:gd name="connsiteX3106" fmla="*/ 8418331 w 10345294"/>
              <a:gd name="connsiteY3106" fmla="*/ 2097212 h 4336924"/>
              <a:gd name="connsiteX3107" fmla="*/ 8417750 w 10345294"/>
              <a:gd name="connsiteY3107" fmla="*/ 2153802 h 4336924"/>
              <a:gd name="connsiteX3108" fmla="*/ 8404958 w 10345294"/>
              <a:gd name="connsiteY3108" fmla="*/ 2174785 h 4336924"/>
              <a:gd name="connsiteX3109" fmla="*/ 8396818 w 10345294"/>
              <a:gd name="connsiteY3109" fmla="*/ 2194496 h 4336924"/>
              <a:gd name="connsiteX3110" fmla="*/ 8420657 w 10345294"/>
              <a:gd name="connsiteY3110" fmla="*/ 2209121 h 4336924"/>
              <a:gd name="connsiteX3111" fmla="*/ 8339255 w 10345294"/>
              <a:gd name="connsiteY3111" fmla="*/ 2191953 h 4336924"/>
              <a:gd name="connsiteX3112" fmla="*/ 8317160 w 10345294"/>
              <a:gd name="connsiteY3112" fmla="*/ 2164612 h 4336924"/>
              <a:gd name="connsiteX3113" fmla="*/ 8317887 w 10345294"/>
              <a:gd name="connsiteY3113" fmla="*/ 2129879 h 4336924"/>
              <a:gd name="connsiteX3114" fmla="*/ 8317104 w 10345294"/>
              <a:gd name="connsiteY3114" fmla="*/ 2128043 h 4336924"/>
              <a:gd name="connsiteX3115" fmla="*/ 8331114 w 10345294"/>
              <a:gd name="connsiteY3115" fmla="*/ 2109929 h 4336924"/>
              <a:gd name="connsiteX3116" fmla="*/ 8300298 w 10345294"/>
              <a:gd name="connsiteY3116" fmla="*/ 2117559 h 4336924"/>
              <a:gd name="connsiteX3117" fmla="*/ 8314053 w 10345294"/>
              <a:gd name="connsiteY3117" fmla="*/ 2120888 h 4336924"/>
              <a:gd name="connsiteX3118" fmla="*/ 8317104 w 10345294"/>
              <a:gd name="connsiteY3118" fmla="*/ 2128043 h 4336924"/>
              <a:gd name="connsiteX3119" fmla="*/ 8314762 w 10345294"/>
              <a:gd name="connsiteY3119" fmla="*/ 2131071 h 4336924"/>
              <a:gd name="connsiteX3120" fmla="*/ 8317160 w 10345294"/>
              <a:gd name="connsiteY3120" fmla="*/ 2164612 h 4336924"/>
              <a:gd name="connsiteX3121" fmla="*/ 8323556 w 10345294"/>
              <a:gd name="connsiteY3121" fmla="*/ 2202762 h 4336924"/>
              <a:gd name="connsiteX3122" fmla="*/ 8363094 w 10345294"/>
              <a:gd name="connsiteY3122" fmla="*/ 2247272 h 4336924"/>
              <a:gd name="connsiteX3123" fmla="*/ 8413680 w 10345294"/>
              <a:gd name="connsiteY3123" fmla="*/ 2252994 h 4336924"/>
              <a:gd name="connsiteX3124" fmla="*/ 8438100 w 10345294"/>
              <a:gd name="connsiteY3124" fmla="*/ 2316579 h 4336924"/>
              <a:gd name="connsiteX3125" fmla="*/ 8413098 w 10345294"/>
              <a:gd name="connsiteY3125" fmla="*/ 2389701 h 4336924"/>
              <a:gd name="connsiteX3126" fmla="*/ 8430541 w 10345294"/>
              <a:gd name="connsiteY3126" fmla="*/ 2439296 h 4336924"/>
              <a:gd name="connsiteX3127" fmla="*/ 8427053 w 10345294"/>
              <a:gd name="connsiteY3127" fmla="*/ 2471725 h 4336924"/>
              <a:gd name="connsiteX3128" fmla="*/ 8436356 w 10345294"/>
              <a:gd name="connsiteY3128" fmla="*/ 2496522 h 4336924"/>
              <a:gd name="connsiteX3129" fmla="*/ 8406702 w 10345294"/>
              <a:gd name="connsiteY3129" fmla="*/ 2525771 h 4336924"/>
              <a:gd name="connsiteX3130" fmla="*/ 8470079 w 10345294"/>
              <a:gd name="connsiteY3130" fmla="*/ 2568373 h 4336924"/>
              <a:gd name="connsiteX3131" fmla="*/ 8465428 w 10345294"/>
              <a:gd name="connsiteY3131" fmla="*/ 2583633 h 4336924"/>
              <a:gd name="connsiteX3132" fmla="*/ 8463684 w 10345294"/>
              <a:gd name="connsiteY3132" fmla="*/ 2617969 h 4336924"/>
              <a:gd name="connsiteX3133" fmla="*/ 8452636 w 10345294"/>
              <a:gd name="connsiteY3133" fmla="*/ 2679646 h 4336924"/>
              <a:gd name="connsiteX3134" fmla="*/ 8460200 w 10345294"/>
              <a:gd name="connsiteY3134" fmla="*/ 2685633 h 4336924"/>
              <a:gd name="connsiteX3135" fmla="*/ 8412999 w 10345294"/>
              <a:gd name="connsiteY3135" fmla="*/ 2694995 h 4336924"/>
              <a:gd name="connsiteX3136" fmla="*/ 8295066 w 10345294"/>
              <a:gd name="connsiteY3136" fmla="*/ 2718432 h 4336924"/>
              <a:gd name="connsiteX3137" fmla="*/ 8427219 w 10345294"/>
              <a:gd name="connsiteY3137" fmla="*/ 2692446 h 4336924"/>
              <a:gd name="connsiteX3138" fmla="*/ 8460414 w 10345294"/>
              <a:gd name="connsiteY3138" fmla="*/ 2685801 h 4336924"/>
              <a:gd name="connsiteX3139" fmla="*/ 8467863 w 10345294"/>
              <a:gd name="connsiteY3139" fmla="*/ 2691697 h 4336924"/>
              <a:gd name="connsiteX3140" fmla="*/ 8542760 w 10345294"/>
              <a:gd name="connsiteY3140" fmla="*/ 2706987 h 4336924"/>
              <a:gd name="connsiteX3141" fmla="*/ 8593345 w 10345294"/>
              <a:gd name="connsiteY3141" fmla="*/ 2706987 h 4336924"/>
              <a:gd name="connsiteX3142" fmla="*/ 8605555 w 10345294"/>
              <a:gd name="connsiteY3142" fmla="*/ 2665021 h 4336924"/>
              <a:gd name="connsiteX3143" fmla="*/ 8648001 w 10345294"/>
              <a:gd name="connsiteY3143" fmla="*/ 2689819 h 4336924"/>
              <a:gd name="connsiteX3144" fmla="*/ 8770104 w 10345294"/>
              <a:gd name="connsiteY3144" fmla="*/ 2731785 h 4336924"/>
              <a:gd name="connsiteX3145" fmla="*/ 8783477 w 10345294"/>
              <a:gd name="connsiteY3145" fmla="*/ 2651033 h 4336924"/>
              <a:gd name="connsiteX3146" fmla="*/ 8796268 w 10345294"/>
              <a:gd name="connsiteY3146" fmla="*/ 2562650 h 4336924"/>
              <a:gd name="connsiteX3147" fmla="*/ 8796268 w 10345294"/>
              <a:gd name="connsiteY3147" fmla="*/ 2328024 h 4336924"/>
              <a:gd name="connsiteX3148" fmla="*/ 8795687 w 10345294"/>
              <a:gd name="connsiteY3148" fmla="*/ 2209121 h 4336924"/>
              <a:gd name="connsiteX3149" fmla="*/ 8827085 w 10345294"/>
              <a:gd name="connsiteY3149" fmla="*/ 2167791 h 4336924"/>
              <a:gd name="connsiteX3150" fmla="*/ 8966050 w 10345294"/>
              <a:gd name="connsiteY3150" fmla="*/ 2120103 h 4336924"/>
              <a:gd name="connsiteX3151" fmla="*/ 8972445 w 10345294"/>
              <a:gd name="connsiteY3151" fmla="*/ 1988483 h 4336924"/>
              <a:gd name="connsiteX3152" fmla="*/ 9048033 w 10345294"/>
              <a:gd name="connsiteY3152" fmla="*/ 1955419 h 4336924"/>
              <a:gd name="connsiteX3153" fmla="*/ 9213744 w 10345294"/>
              <a:gd name="connsiteY3153" fmla="*/ 1936980 h 4336924"/>
              <a:gd name="connsiteX3154" fmla="*/ 9303286 w 10345294"/>
              <a:gd name="connsiteY3154" fmla="*/ 2083224 h 4336924"/>
              <a:gd name="connsiteX3155" fmla="*/ 9364919 w 10345294"/>
              <a:gd name="connsiteY3155" fmla="*/ 2116288 h 4336924"/>
              <a:gd name="connsiteX3156" fmla="*/ 9427133 w 10345294"/>
              <a:gd name="connsiteY3156" fmla="*/ 2125189 h 4336924"/>
              <a:gd name="connsiteX3157" fmla="*/ 9442251 w 10345294"/>
              <a:gd name="connsiteY3157" fmla="*/ 2305769 h 4336924"/>
              <a:gd name="connsiteX3158" fmla="*/ 9440213 w 10345294"/>
              <a:gd name="connsiteY3158" fmla="*/ 2447597 h 4336924"/>
              <a:gd name="connsiteX3159" fmla="*/ 9435855 w 10345294"/>
              <a:gd name="connsiteY3159" fmla="*/ 2406233 h 4336924"/>
              <a:gd name="connsiteX3160" fmla="*/ 9435855 w 10345294"/>
              <a:gd name="connsiteY3160" fmla="*/ 2750860 h 4336924"/>
              <a:gd name="connsiteX3161" fmla="*/ 9440213 w 10345294"/>
              <a:gd name="connsiteY3161" fmla="*/ 2447597 h 4336924"/>
              <a:gd name="connsiteX3162" fmla="*/ 9447193 w 10345294"/>
              <a:gd name="connsiteY3162" fmla="*/ 2513849 h 4336924"/>
              <a:gd name="connsiteX3163" fmla="*/ 9446321 w 10345294"/>
              <a:gd name="connsiteY3163" fmla="*/ 2622420 h 4336924"/>
              <a:gd name="connsiteX3164" fmla="*/ 9450972 w 10345294"/>
              <a:gd name="connsiteY3164" fmla="*/ 2836063 h 4336924"/>
              <a:gd name="connsiteX3165" fmla="*/ 9457950 w 10345294"/>
              <a:gd name="connsiteY3165" fmla="*/ 3263351 h 4336924"/>
              <a:gd name="connsiteX3166" fmla="*/ 9464927 w 10345294"/>
              <a:gd name="connsiteY3166" fmla="*/ 3703355 h 4336924"/>
              <a:gd name="connsiteX3167" fmla="*/ 9471904 w 10345294"/>
              <a:gd name="connsiteY3167" fmla="*/ 3866767 h 4336924"/>
              <a:gd name="connsiteX3168" fmla="*/ 9491092 w 10345294"/>
              <a:gd name="connsiteY3168" fmla="*/ 4033358 h 4336924"/>
              <a:gd name="connsiteX3169" fmla="*/ 9471904 w 10345294"/>
              <a:gd name="connsiteY3169" fmla="*/ 3866767 h 4336924"/>
              <a:gd name="connsiteX3170" fmla="*/ 9553306 w 10345294"/>
              <a:gd name="connsiteY3170" fmla="*/ 3894108 h 4336924"/>
              <a:gd name="connsiteX3171" fmla="*/ 9632964 w 10345294"/>
              <a:gd name="connsiteY3171" fmla="*/ 3883299 h 4336924"/>
              <a:gd name="connsiteX3172" fmla="*/ 9732972 w 10345294"/>
              <a:gd name="connsiteY3172" fmla="*/ 3856593 h 4336924"/>
              <a:gd name="connsiteX3173" fmla="*/ 9804489 w 10345294"/>
              <a:gd name="connsiteY3173" fmla="*/ 3882027 h 4336924"/>
              <a:gd name="connsiteX3174" fmla="*/ 9827165 w 10345294"/>
              <a:gd name="connsiteY3174" fmla="*/ 3851506 h 4336924"/>
              <a:gd name="connsiteX3175" fmla="*/ 9826003 w 10345294"/>
              <a:gd name="connsiteY3175" fmla="*/ 3770754 h 4336924"/>
              <a:gd name="connsiteX3176" fmla="*/ 9823095 w 10345294"/>
              <a:gd name="connsiteY3176" fmla="*/ 3637227 h 4336924"/>
              <a:gd name="connsiteX3177" fmla="*/ 9854493 w 10345294"/>
              <a:gd name="connsiteY3177" fmla="*/ 3471907 h 4336924"/>
              <a:gd name="connsiteX3178" fmla="*/ 9854631 w 10345294"/>
              <a:gd name="connsiteY3178" fmla="*/ 3488085 h 4336924"/>
              <a:gd name="connsiteX3179" fmla="*/ 9854429 w 10345294"/>
              <a:gd name="connsiteY3179" fmla="*/ 3489304 h 4336924"/>
              <a:gd name="connsiteX3180" fmla="*/ 9854493 w 10345294"/>
              <a:gd name="connsiteY3180" fmla="*/ 3508786 h 4336924"/>
              <a:gd name="connsiteX3181" fmla="*/ 9856819 w 10345294"/>
              <a:gd name="connsiteY3181" fmla="*/ 3744049 h 4336924"/>
              <a:gd name="connsiteX3182" fmla="*/ 9854631 w 10345294"/>
              <a:gd name="connsiteY3182" fmla="*/ 3488085 h 4336924"/>
              <a:gd name="connsiteX3183" fmla="*/ 9856165 w 10345294"/>
              <a:gd name="connsiteY3183" fmla="*/ 3478822 h 4336924"/>
              <a:gd name="connsiteX3184" fmla="*/ 9876588 w 10345294"/>
              <a:gd name="connsiteY3184" fmla="*/ 3469364 h 4336924"/>
              <a:gd name="connsiteX3185" fmla="*/ 9969619 w 10345294"/>
              <a:gd name="connsiteY3185" fmla="*/ 3464277 h 4336924"/>
              <a:gd name="connsiteX3186" fmla="*/ 9993458 w 10345294"/>
              <a:gd name="connsiteY3186" fmla="*/ 3428034 h 4336924"/>
              <a:gd name="connsiteX3187" fmla="*/ 10034159 w 10345294"/>
              <a:gd name="connsiteY3187" fmla="*/ 3396242 h 4336924"/>
              <a:gd name="connsiteX3188" fmla="*/ 10089396 w 10345294"/>
              <a:gd name="connsiteY3188" fmla="*/ 3435028 h 4336924"/>
              <a:gd name="connsiteX3189" fmla="*/ 10118468 w 10345294"/>
              <a:gd name="connsiteY3189" fmla="*/ 3459826 h 4336924"/>
              <a:gd name="connsiteX3190" fmla="*/ 10153936 w 10345294"/>
              <a:gd name="connsiteY3190" fmla="*/ 3459191 h 4336924"/>
              <a:gd name="connsiteX3191" fmla="*/ 10215569 w 10345294"/>
              <a:gd name="connsiteY3191" fmla="*/ 3456647 h 4336924"/>
              <a:gd name="connsiteX3192" fmla="*/ 10224290 w 10345294"/>
              <a:gd name="connsiteY3192" fmla="*/ 3548845 h 4336924"/>
              <a:gd name="connsiteX3193" fmla="*/ 10228360 w 10345294"/>
              <a:gd name="connsiteY3193" fmla="*/ 3662661 h 4336924"/>
              <a:gd name="connsiteX3194" fmla="*/ 10230105 w 10345294"/>
              <a:gd name="connsiteY3194" fmla="*/ 3864223 h 4336924"/>
              <a:gd name="connsiteX3195" fmla="*/ 10341160 w 10345294"/>
              <a:gd name="connsiteY3195" fmla="*/ 3899831 h 4336924"/>
              <a:gd name="connsiteX3196" fmla="*/ 10341160 w 10345294"/>
              <a:gd name="connsiteY3196" fmla="*/ 4220296 h 4336924"/>
              <a:gd name="connsiteX3197" fmla="*/ 10272559 w 10345294"/>
              <a:gd name="connsiteY3197" fmla="*/ 4215468 h 4336924"/>
              <a:gd name="connsiteX3198" fmla="*/ 10257599 w 10345294"/>
              <a:gd name="connsiteY3198" fmla="*/ 4215781 h 4336924"/>
              <a:gd name="connsiteX3199" fmla="*/ 10094047 w 10345294"/>
              <a:gd name="connsiteY3199" fmla="*/ 4206943 h 4336924"/>
              <a:gd name="connsiteX3200" fmla="*/ 10254525 w 10345294"/>
              <a:gd name="connsiteY3200" fmla="*/ 4215845 h 4336924"/>
              <a:gd name="connsiteX3201" fmla="*/ 10257599 w 10345294"/>
              <a:gd name="connsiteY3201" fmla="*/ 4215781 h 4336924"/>
              <a:gd name="connsiteX3202" fmla="*/ 10341160 w 10345294"/>
              <a:gd name="connsiteY3202" fmla="*/ 4220296 h 4336924"/>
              <a:gd name="connsiteX3203" fmla="*/ 10341160 w 10345294"/>
              <a:gd name="connsiteY3203" fmla="*/ 4297233 h 4336924"/>
              <a:gd name="connsiteX3204" fmla="*/ 10171961 w 10345294"/>
              <a:gd name="connsiteY3204" fmla="*/ 4330297 h 4336924"/>
              <a:gd name="connsiteX3205" fmla="*/ 9909149 w 10345294"/>
              <a:gd name="connsiteY3205" fmla="*/ 4330297 h 4336924"/>
              <a:gd name="connsiteX3206" fmla="*/ 9381199 w 10345294"/>
              <a:gd name="connsiteY3206" fmla="*/ 4330297 h 4336924"/>
              <a:gd name="connsiteX3207" fmla="*/ 8815456 w 10345294"/>
              <a:gd name="connsiteY3207" fmla="*/ 4330297 h 4336924"/>
              <a:gd name="connsiteX3208" fmla="*/ 8578809 w 10345294"/>
              <a:gd name="connsiteY3208" fmla="*/ 4330297 h 4336924"/>
              <a:gd name="connsiteX3209" fmla="*/ 8431704 w 10345294"/>
              <a:gd name="connsiteY3209" fmla="*/ 4330297 h 4336924"/>
              <a:gd name="connsiteX3210" fmla="*/ 8360768 w 10345294"/>
              <a:gd name="connsiteY3210" fmla="*/ 4330297 h 4336924"/>
              <a:gd name="connsiteX3211" fmla="*/ 8350302 w 10345294"/>
              <a:gd name="connsiteY3211" fmla="*/ 4309314 h 4336924"/>
              <a:gd name="connsiteX3212" fmla="*/ 8320068 w 10345294"/>
              <a:gd name="connsiteY3212" fmla="*/ 4297233 h 4336924"/>
              <a:gd name="connsiteX3213" fmla="*/ 8360768 w 10345294"/>
              <a:gd name="connsiteY3213" fmla="*/ 4330297 h 4336924"/>
              <a:gd name="connsiteX3214" fmla="*/ 7644432 w 10345294"/>
              <a:gd name="connsiteY3214" fmla="*/ 4330297 h 4336924"/>
              <a:gd name="connsiteX3215" fmla="*/ 7340338 w 10345294"/>
              <a:gd name="connsiteY3215" fmla="*/ 4330297 h 4336924"/>
              <a:gd name="connsiteX3216" fmla="*/ 7246144 w 10345294"/>
              <a:gd name="connsiteY3216" fmla="*/ 4330297 h 4336924"/>
              <a:gd name="connsiteX3217" fmla="*/ 7183348 w 10345294"/>
              <a:gd name="connsiteY3217" fmla="*/ 4321395 h 4336924"/>
              <a:gd name="connsiteX3218" fmla="*/ 7097876 w 10345294"/>
              <a:gd name="connsiteY3218" fmla="*/ 4297233 h 4336924"/>
              <a:gd name="connsiteX3219" fmla="*/ 7068223 w 10345294"/>
              <a:gd name="connsiteY3219" fmla="*/ 4320124 h 4336924"/>
              <a:gd name="connsiteX3220" fmla="*/ 7057175 w 10345294"/>
              <a:gd name="connsiteY3220" fmla="*/ 4330297 h 4336924"/>
              <a:gd name="connsiteX3221" fmla="*/ 7049035 w 10345294"/>
              <a:gd name="connsiteY3221" fmla="*/ 4306135 h 4336924"/>
              <a:gd name="connsiteX3222" fmla="*/ 7037988 w 10345294"/>
              <a:gd name="connsiteY3222" fmla="*/ 4298505 h 4336924"/>
              <a:gd name="connsiteX3223" fmla="*/ 7024578 w 10345294"/>
              <a:gd name="connsiteY3223" fmla="*/ 4315762 h 4336924"/>
              <a:gd name="connsiteX3224" fmla="*/ 7017477 w 10345294"/>
              <a:gd name="connsiteY3224" fmla="*/ 4318079 h 4336924"/>
              <a:gd name="connsiteX3225" fmla="*/ 7018219 w 10345294"/>
              <a:gd name="connsiteY3225" fmla="*/ 4296598 h 4336924"/>
              <a:gd name="connsiteX3226" fmla="*/ 7017056 w 10345294"/>
              <a:gd name="connsiteY3226" fmla="*/ 4318216 h 4336924"/>
              <a:gd name="connsiteX3227" fmla="*/ 7017477 w 10345294"/>
              <a:gd name="connsiteY3227" fmla="*/ 4318079 h 4336924"/>
              <a:gd name="connsiteX3228" fmla="*/ 7017056 w 10345294"/>
              <a:gd name="connsiteY3228" fmla="*/ 4330297 h 4336924"/>
              <a:gd name="connsiteX3229" fmla="*/ 6410030 w 10345294"/>
              <a:gd name="connsiteY3229" fmla="*/ 4330297 h 4336924"/>
              <a:gd name="connsiteX3230" fmla="*/ 4056352 w 10345294"/>
              <a:gd name="connsiteY3230" fmla="*/ 4330297 h 4336924"/>
              <a:gd name="connsiteX3231" fmla="*/ 4064929 w 10345294"/>
              <a:gd name="connsiteY3231" fmla="*/ 4301684 h 4336924"/>
              <a:gd name="connsiteX3232" fmla="*/ 4068755 w 10345294"/>
              <a:gd name="connsiteY3232" fmla="*/ 4293828 h 4336924"/>
              <a:gd name="connsiteX3233" fmla="*/ 4090076 w 10345294"/>
              <a:gd name="connsiteY3233" fmla="*/ 4280701 h 4336924"/>
              <a:gd name="connsiteX3234" fmla="*/ 4070416 w 10345294"/>
              <a:gd name="connsiteY3234" fmla="*/ 4290418 h 4336924"/>
              <a:gd name="connsiteX3235" fmla="*/ 4068755 w 10345294"/>
              <a:gd name="connsiteY3235" fmla="*/ 4293828 h 4336924"/>
              <a:gd name="connsiteX3236" fmla="*/ 4062966 w 10345294"/>
              <a:gd name="connsiteY3236" fmla="*/ 4297392 h 4336924"/>
              <a:gd name="connsiteX3237" fmla="*/ 4056352 w 10345294"/>
              <a:gd name="connsiteY3237" fmla="*/ 4330297 h 4336924"/>
              <a:gd name="connsiteX3238" fmla="*/ 3975532 w 10345294"/>
              <a:gd name="connsiteY3238" fmla="*/ 4330297 h 4336924"/>
              <a:gd name="connsiteX3239" fmla="*/ 3803425 w 10345294"/>
              <a:gd name="connsiteY3239" fmla="*/ 4330297 h 4336924"/>
              <a:gd name="connsiteX3240" fmla="*/ 3460374 w 10345294"/>
              <a:gd name="connsiteY3240" fmla="*/ 4330297 h 4336924"/>
              <a:gd name="connsiteX3241" fmla="*/ 2803344 w 10345294"/>
              <a:gd name="connsiteY3241" fmla="*/ 4330297 h 4336924"/>
              <a:gd name="connsiteX3242" fmla="*/ 2080612 w 10345294"/>
              <a:gd name="connsiteY3242" fmla="*/ 4330297 h 4336924"/>
              <a:gd name="connsiteX3243" fmla="*/ 1735817 w 10345294"/>
              <a:gd name="connsiteY3243" fmla="*/ 4330297 h 4336924"/>
              <a:gd name="connsiteX3244" fmla="*/ 1645693 w 10345294"/>
              <a:gd name="connsiteY3244" fmla="*/ 4330297 h 4336924"/>
              <a:gd name="connsiteX3245" fmla="*/ 1600922 w 10345294"/>
              <a:gd name="connsiteY3245" fmla="*/ 4283245 h 4336924"/>
              <a:gd name="connsiteX3246" fmla="*/ 1631738 w 10345294"/>
              <a:gd name="connsiteY3246" fmla="*/ 4196770 h 4336924"/>
              <a:gd name="connsiteX3247" fmla="*/ 1674184 w 10345294"/>
              <a:gd name="connsiteY3247" fmla="*/ 4239372 h 4336924"/>
              <a:gd name="connsiteX3248" fmla="*/ 1696860 w 10345294"/>
              <a:gd name="connsiteY3248" fmla="*/ 4145266 h 4336924"/>
              <a:gd name="connsiteX3249" fmla="*/ 1772447 w 10345294"/>
              <a:gd name="connsiteY3249" fmla="*/ 4140180 h 4336924"/>
              <a:gd name="connsiteX3250" fmla="*/ 1770703 w 10345294"/>
              <a:gd name="connsiteY3250" fmla="*/ 4220296 h 4336924"/>
              <a:gd name="connsiteX3251" fmla="*/ 1842220 w 10345294"/>
              <a:gd name="connsiteY3251" fmla="*/ 4243187 h 4336924"/>
              <a:gd name="connsiteX3252" fmla="*/ 1878270 w 10345294"/>
              <a:gd name="connsiteY3252" fmla="*/ 4171336 h 4336924"/>
              <a:gd name="connsiteX3253" fmla="*/ 1882921 w 10345294"/>
              <a:gd name="connsiteY3253" fmla="*/ 4066422 h 4336924"/>
              <a:gd name="connsiteX3254" fmla="*/ 1912575 w 10345294"/>
              <a:gd name="connsiteY3254" fmla="*/ 4040988 h 4336924"/>
              <a:gd name="connsiteX3255" fmla="*/ 2087008 w 10345294"/>
              <a:gd name="connsiteY3255" fmla="*/ 4040352 h 4336924"/>
              <a:gd name="connsiteX3256" fmla="*/ 2234113 w 10345294"/>
              <a:gd name="connsiteY3256" fmla="*/ 4035901 h 4336924"/>
              <a:gd name="connsiteX3257" fmla="*/ 2232368 w 10345294"/>
              <a:gd name="connsiteY3257" fmla="*/ 4151625 h 4336924"/>
              <a:gd name="connsiteX3258" fmla="*/ 2227717 w 10345294"/>
              <a:gd name="connsiteY3258" fmla="*/ 4286424 h 4336924"/>
              <a:gd name="connsiteX3259" fmla="*/ 2440525 w 10345294"/>
              <a:gd name="connsiteY3259" fmla="*/ 4283245 h 4336924"/>
              <a:gd name="connsiteX3260" fmla="*/ 2433547 w 10345294"/>
              <a:gd name="connsiteY3260" fmla="*/ 4295326 h 4336924"/>
              <a:gd name="connsiteX3261" fmla="*/ 2480644 w 10345294"/>
              <a:gd name="connsiteY3261" fmla="*/ 4274343 h 4336924"/>
              <a:gd name="connsiteX3262" fmla="*/ 2499250 w 10345294"/>
              <a:gd name="connsiteY3262" fmla="*/ 4241915 h 4336924"/>
              <a:gd name="connsiteX3263" fmla="*/ 2628330 w 10345294"/>
              <a:gd name="connsiteY3263" fmla="*/ 4231741 h 4336924"/>
              <a:gd name="connsiteX3264" fmla="*/ 2681823 w 10345294"/>
              <a:gd name="connsiteY3264" fmla="*/ 4276886 h 4336924"/>
              <a:gd name="connsiteX3265" fmla="*/ 2772528 w 10345294"/>
              <a:gd name="connsiteY3265" fmla="*/ 4272435 h 4336924"/>
              <a:gd name="connsiteX3266" fmla="*/ 2823113 w 10345294"/>
              <a:gd name="connsiteY3266" fmla="*/ 4227290 h 4336924"/>
              <a:gd name="connsiteX3267" fmla="*/ 2935913 w 10345294"/>
              <a:gd name="connsiteY3267" fmla="*/ 4233013 h 4336924"/>
              <a:gd name="connsiteX3268" fmla="*/ 2946379 w 10345294"/>
              <a:gd name="connsiteY3268" fmla="*/ 4135729 h 4336924"/>
              <a:gd name="connsiteX3269" fmla="*/ 2938239 w 10345294"/>
              <a:gd name="connsiteY3269" fmla="*/ 4086133 h 4336924"/>
              <a:gd name="connsiteX3270" fmla="*/ 2919051 w 10345294"/>
              <a:gd name="connsiteY3270" fmla="*/ 4085497 h 4336924"/>
              <a:gd name="connsiteX3271" fmla="*/ 2891142 w 10345294"/>
              <a:gd name="connsiteY3271" fmla="*/ 4080410 h 4336924"/>
              <a:gd name="connsiteX3272" fmla="*/ 2884746 w 10345294"/>
              <a:gd name="connsiteY3272" fmla="*/ 4008560 h 4336924"/>
              <a:gd name="connsiteX3273" fmla="*/ 2929517 w 10345294"/>
              <a:gd name="connsiteY3273" fmla="*/ 3902374 h 4336924"/>
              <a:gd name="connsiteX3274" fmla="*/ 3063831 w 10345294"/>
              <a:gd name="connsiteY3274" fmla="*/ 3892836 h 4336924"/>
              <a:gd name="connsiteX3275" fmla="*/ 3224890 w 10345294"/>
              <a:gd name="connsiteY3275" fmla="*/ 3899195 h 4336924"/>
              <a:gd name="connsiteX3276" fmla="*/ 3316758 w 10345294"/>
              <a:gd name="connsiteY3276" fmla="*/ 3896651 h 4336924"/>
              <a:gd name="connsiteX3277" fmla="*/ 3375483 w 10345294"/>
              <a:gd name="connsiteY3277" fmla="*/ 3889657 h 4336924"/>
              <a:gd name="connsiteX3278" fmla="*/ 3316176 w 10345294"/>
              <a:gd name="connsiteY3278" fmla="*/ 3942432 h 4336924"/>
              <a:gd name="connsiteX3279" fmla="*/ 3156861 w 10345294"/>
              <a:gd name="connsiteY3279" fmla="*/ 3942432 h 4336924"/>
              <a:gd name="connsiteX3280" fmla="*/ 3339434 w 10345294"/>
              <a:gd name="connsiteY3280" fmla="*/ 3992664 h 4336924"/>
              <a:gd name="connsiteX3281" fmla="*/ 3338272 w 10345294"/>
              <a:gd name="connsiteY3281" fmla="*/ 4142723 h 4336924"/>
              <a:gd name="connsiteX3282" fmla="*/ 3359203 w 10345294"/>
              <a:gd name="connsiteY3282" fmla="*/ 4262262 h 4336924"/>
              <a:gd name="connsiteX3283" fmla="*/ 3412114 w 10345294"/>
              <a:gd name="connsiteY3283" fmla="*/ 4241915 h 4336924"/>
              <a:gd name="connsiteX3284" fmla="*/ 3402811 w 10345294"/>
              <a:gd name="connsiteY3284" fmla="*/ 4221568 h 4336924"/>
              <a:gd name="connsiteX3285" fmla="*/ 3419091 w 10345294"/>
              <a:gd name="connsiteY3285" fmla="*/ 4210123 h 4336924"/>
              <a:gd name="connsiteX3286" fmla="*/ 3419091 w 10345294"/>
              <a:gd name="connsiteY3286" fmla="*/ 4175787 h 4336924"/>
              <a:gd name="connsiteX3287" fmla="*/ 3413277 w 10345294"/>
              <a:gd name="connsiteY3287" fmla="*/ 3981219 h 4336924"/>
              <a:gd name="connsiteX3288" fmla="*/ 3423162 w 10345294"/>
              <a:gd name="connsiteY3288" fmla="*/ 3911912 h 4336924"/>
              <a:gd name="connsiteX3289" fmla="*/ 3429557 w 10345294"/>
              <a:gd name="connsiteY3289" fmla="*/ 3877576 h 4336924"/>
              <a:gd name="connsiteX3290" fmla="*/ 3415603 w 10345294"/>
              <a:gd name="connsiteY3290" fmla="*/ 3847056 h 4336924"/>
              <a:gd name="connsiteX3291" fmla="*/ 3429194 w 10345294"/>
              <a:gd name="connsiteY3291" fmla="*/ 3775285 h 4336924"/>
              <a:gd name="connsiteX3292" fmla="*/ 3438526 w 10345294"/>
              <a:gd name="connsiteY3292" fmla="*/ 3760529 h 4336924"/>
              <a:gd name="connsiteX3293" fmla="*/ 3452597 w 10345294"/>
              <a:gd name="connsiteY3293" fmla="*/ 3756925 h 4336924"/>
              <a:gd name="connsiteX3294" fmla="*/ 3475492 w 10345294"/>
              <a:gd name="connsiteY3294" fmla="*/ 3765032 h 4336924"/>
              <a:gd name="connsiteX3295" fmla="*/ 3438810 w 10345294"/>
              <a:gd name="connsiteY3295" fmla="*/ 3760080 h 4336924"/>
              <a:gd name="connsiteX3296" fmla="*/ 3438526 w 10345294"/>
              <a:gd name="connsiteY3296" fmla="*/ 3760529 h 4336924"/>
              <a:gd name="connsiteX3297" fmla="*/ 3428395 w 10345294"/>
              <a:gd name="connsiteY3297" fmla="*/ 3763124 h 4336924"/>
              <a:gd name="connsiteX3298" fmla="*/ 3429557 w 10345294"/>
              <a:gd name="connsiteY3298" fmla="*/ 3733875 h 4336924"/>
              <a:gd name="connsiteX3299" fmla="*/ 3399905 w 10345294"/>
              <a:gd name="connsiteY3299" fmla="*/ 3735147 h 4336924"/>
              <a:gd name="connsiteX3300" fmla="*/ 3395834 w 10345294"/>
              <a:gd name="connsiteY3300" fmla="*/ 3792373 h 4336924"/>
              <a:gd name="connsiteX3301" fmla="*/ 3342923 w 10345294"/>
              <a:gd name="connsiteY3301" fmla="*/ 3822258 h 4336924"/>
              <a:gd name="connsiteX3302" fmla="*/ 3084762 w 10345294"/>
              <a:gd name="connsiteY3302" fmla="*/ 3792373 h 4336924"/>
              <a:gd name="connsiteX3303" fmla="*/ 3060342 w 10345294"/>
              <a:gd name="connsiteY3303" fmla="*/ 3817807 h 4336924"/>
              <a:gd name="connsiteX3304" fmla="*/ 2924866 w 10345294"/>
              <a:gd name="connsiteY3304" fmla="*/ 3821622 h 4336924"/>
              <a:gd name="connsiteX3305" fmla="*/ 2795204 w 10345294"/>
              <a:gd name="connsiteY3305" fmla="*/ 3814627 h 4336924"/>
              <a:gd name="connsiteX3306" fmla="*/ 2686475 w 10345294"/>
              <a:gd name="connsiteY3306" fmla="*/ 3818443 h 4336924"/>
              <a:gd name="connsiteX3307" fmla="*/ 2184109 w 10345294"/>
              <a:gd name="connsiteY3307" fmla="*/ 3811448 h 4336924"/>
              <a:gd name="connsiteX3308" fmla="*/ 1891643 w 10345294"/>
              <a:gd name="connsiteY3308" fmla="*/ 3811448 h 4336924"/>
              <a:gd name="connsiteX3309" fmla="*/ 1757330 w 10345294"/>
              <a:gd name="connsiteY3309" fmla="*/ 3811448 h 4336924"/>
              <a:gd name="connsiteX3310" fmla="*/ 1642786 w 10345294"/>
              <a:gd name="connsiteY3310" fmla="*/ 3824165 h 4336924"/>
              <a:gd name="connsiteX3311" fmla="*/ 1713722 w 10345294"/>
              <a:gd name="connsiteY3311" fmla="*/ 3889021 h 4336924"/>
              <a:gd name="connsiteX3312" fmla="*/ 1538126 w 10345294"/>
              <a:gd name="connsiteY3312" fmla="*/ 3889657 h 4336924"/>
              <a:gd name="connsiteX3313" fmla="*/ 1571268 w 10345294"/>
              <a:gd name="connsiteY3313" fmla="*/ 3789194 h 4336924"/>
              <a:gd name="connsiteX3314" fmla="*/ 1491029 w 10345294"/>
              <a:gd name="connsiteY3314" fmla="*/ 3841333 h 4336924"/>
              <a:gd name="connsiteX3315" fmla="*/ 1489285 w 10345294"/>
              <a:gd name="connsiteY3315" fmla="*/ 3869946 h 4336924"/>
              <a:gd name="connsiteX3316" fmla="*/ 1501495 w 10345294"/>
              <a:gd name="connsiteY3316" fmla="*/ 3888385 h 4336924"/>
              <a:gd name="connsiteX3317" fmla="*/ 1490448 w 10345294"/>
              <a:gd name="connsiteY3317" fmla="*/ 3930351 h 4336924"/>
              <a:gd name="connsiteX3318" fmla="*/ 1402069 w 10345294"/>
              <a:gd name="connsiteY3318" fmla="*/ 3930987 h 4336924"/>
              <a:gd name="connsiteX3319" fmla="*/ 1304386 w 10345294"/>
              <a:gd name="connsiteY3319" fmla="*/ 3929715 h 4336924"/>
              <a:gd name="connsiteX3320" fmla="*/ 1122395 w 10345294"/>
              <a:gd name="connsiteY3320" fmla="*/ 3927808 h 4336924"/>
              <a:gd name="connsiteX3321" fmla="*/ 963080 w 10345294"/>
              <a:gd name="connsiteY3321" fmla="*/ 3922721 h 4336924"/>
              <a:gd name="connsiteX3322" fmla="*/ 943892 w 10345294"/>
              <a:gd name="connsiteY3322" fmla="*/ 3885206 h 4336924"/>
              <a:gd name="connsiteX3323" fmla="*/ 901447 w 10345294"/>
              <a:gd name="connsiteY3323" fmla="*/ 3879484 h 4336924"/>
              <a:gd name="connsiteX3324" fmla="*/ 979942 w 10345294"/>
              <a:gd name="connsiteY3324" fmla="*/ 3855322 h 4336924"/>
              <a:gd name="connsiteX3325" fmla="*/ 1078205 w 10345294"/>
              <a:gd name="connsiteY3325" fmla="*/ 3872489 h 4336924"/>
              <a:gd name="connsiteX3326" fmla="*/ 1115418 w 10345294"/>
              <a:gd name="connsiteY3326" fmla="*/ 3844512 h 4336924"/>
              <a:gd name="connsiteX3327" fmla="*/ 1155537 w 10345294"/>
              <a:gd name="connsiteY3327" fmla="*/ 3883935 h 4336924"/>
              <a:gd name="connsiteX3328" fmla="*/ 1165422 w 10345294"/>
              <a:gd name="connsiteY3328" fmla="*/ 3848327 h 4336924"/>
              <a:gd name="connsiteX3329" fmla="*/ 1139838 w 10345294"/>
              <a:gd name="connsiteY3329" fmla="*/ 3845784 h 4336924"/>
              <a:gd name="connsiteX3330" fmla="*/ 1115999 w 10345294"/>
              <a:gd name="connsiteY3330" fmla="*/ 3828616 h 4336924"/>
              <a:gd name="connsiteX3331" fmla="*/ 1105533 w 10345294"/>
              <a:gd name="connsiteY3331" fmla="*/ 3800003 h 4336924"/>
              <a:gd name="connsiteX3332" fmla="*/ 1065414 w 10345294"/>
              <a:gd name="connsiteY3332" fmla="*/ 3800639 h 4336924"/>
              <a:gd name="connsiteX3333" fmla="*/ 983430 w 10345294"/>
              <a:gd name="connsiteY3333" fmla="*/ 3801275 h 4336924"/>
              <a:gd name="connsiteX3334" fmla="*/ 868886 w 10345294"/>
              <a:gd name="connsiteY3334" fmla="*/ 3818443 h 4336924"/>
              <a:gd name="connsiteX3335" fmla="*/ 854741 w 10345294"/>
              <a:gd name="connsiteY3335" fmla="*/ 3915369 h 4336924"/>
              <a:gd name="connsiteX3336" fmla="*/ 836595 w 10345294"/>
              <a:gd name="connsiteY3336" fmla="*/ 3944257 h 4336924"/>
              <a:gd name="connsiteX3337" fmla="*/ 831092 w 10345294"/>
              <a:gd name="connsiteY3337" fmla="*/ 3879484 h 4336924"/>
              <a:gd name="connsiteX3338" fmla="*/ 813068 w 10345294"/>
              <a:gd name="connsiteY3338" fmla="*/ 3893472 h 4336924"/>
              <a:gd name="connsiteX3339" fmla="*/ 811453 w 10345294"/>
              <a:gd name="connsiteY3339" fmla="*/ 3894818 h 4336924"/>
              <a:gd name="connsiteX3340" fmla="*/ 799113 w 10345294"/>
              <a:gd name="connsiteY3340" fmla="*/ 3902613 h 4336924"/>
              <a:gd name="connsiteX3341" fmla="*/ 785199 w 10345294"/>
              <a:gd name="connsiteY3341" fmla="*/ 3903901 h 4336924"/>
              <a:gd name="connsiteX3342" fmla="*/ 765389 w 10345294"/>
              <a:gd name="connsiteY3342" fmla="*/ 3892836 h 4336924"/>
              <a:gd name="connsiteX3343" fmla="*/ 783342 w 10345294"/>
              <a:gd name="connsiteY3343" fmla="*/ 3904073 h 4336924"/>
              <a:gd name="connsiteX3344" fmla="*/ 785199 w 10345294"/>
              <a:gd name="connsiteY3344" fmla="*/ 3903901 h 4336924"/>
              <a:gd name="connsiteX3345" fmla="*/ 789011 w 10345294"/>
              <a:gd name="connsiteY3345" fmla="*/ 3906030 h 4336924"/>
              <a:gd name="connsiteX3346" fmla="*/ 800957 w 10345294"/>
              <a:gd name="connsiteY3346" fmla="*/ 3903566 h 4336924"/>
              <a:gd name="connsiteX3347" fmla="*/ 811453 w 10345294"/>
              <a:gd name="connsiteY3347" fmla="*/ 3894818 h 4336924"/>
              <a:gd name="connsiteX3348" fmla="*/ 812495 w 10345294"/>
              <a:gd name="connsiteY3348" fmla="*/ 3894160 h 4336924"/>
              <a:gd name="connsiteX3349" fmla="*/ 805545 w 10345294"/>
              <a:gd name="connsiteY3349" fmla="*/ 3902503 h 4336924"/>
              <a:gd name="connsiteX3350" fmla="*/ 812741 w 10345294"/>
              <a:gd name="connsiteY3350" fmla="*/ 3894813 h 4336924"/>
              <a:gd name="connsiteX3351" fmla="*/ 812974 w 10345294"/>
              <a:gd name="connsiteY3351" fmla="*/ 3893857 h 4336924"/>
              <a:gd name="connsiteX3352" fmla="*/ 814449 w 10345294"/>
              <a:gd name="connsiteY3352" fmla="*/ 3892926 h 4336924"/>
              <a:gd name="connsiteX3353" fmla="*/ 831092 w 10345294"/>
              <a:gd name="connsiteY3353" fmla="*/ 3879484 h 4336924"/>
              <a:gd name="connsiteX3354" fmla="*/ 835744 w 10345294"/>
              <a:gd name="connsiteY3354" fmla="*/ 3945611 h 4336924"/>
              <a:gd name="connsiteX3355" fmla="*/ 836595 w 10345294"/>
              <a:gd name="connsiteY3355" fmla="*/ 3944257 h 4336924"/>
              <a:gd name="connsiteX3356" fmla="*/ 840977 w 10345294"/>
              <a:gd name="connsiteY3356" fmla="*/ 3995843 h 4336924"/>
              <a:gd name="connsiteX3357" fmla="*/ 852024 w 10345294"/>
              <a:gd name="connsiteY3357" fmla="*/ 4039716 h 4336924"/>
              <a:gd name="connsiteX3358" fmla="*/ 842140 w 10345294"/>
              <a:gd name="connsiteY3358" fmla="*/ 4076595 h 4336924"/>
              <a:gd name="connsiteX3359" fmla="*/ 848536 w 10345294"/>
              <a:gd name="connsiteY3359" fmla="*/ 4143359 h 4336924"/>
              <a:gd name="connsiteX3360" fmla="*/ 808998 w 10345294"/>
              <a:gd name="connsiteY3360" fmla="*/ 4171972 h 4336924"/>
              <a:gd name="connsiteX3361" fmla="*/ 842140 w 10345294"/>
              <a:gd name="connsiteY3361" fmla="*/ 4231106 h 4336924"/>
              <a:gd name="connsiteX3362" fmla="*/ 955521 w 10345294"/>
              <a:gd name="connsiteY3362" fmla="*/ 4188504 h 4336924"/>
              <a:gd name="connsiteX3363" fmla="*/ 963661 w 10345294"/>
              <a:gd name="connsiteY3363" fmla="*/ 4038445 h 4336924"/>
              <a:gd name="connsiteX3364" fmla="*/ 1047970 w 10345294"/>
              <a:gd name="connsiteY3364" fmla="*/ 4033994 h 4336924"/>
              <a:gd name="connsiteX3365" fmla="*/ 1040993 w 10345294"/>
              <a:gd name="connsiteY3365" fmla="*/ 4105208 h 4336924"/>
              <a:gd name="connsiteX3366" fmla="*/ 1047970 w 10345294"/>
              <a:gd name="connsiteY3366" fmla="*/ 4033994 h 4336924"/>
              <a:gd name="connsiteX3367" fmla="*/ 1087509 w 10345294"/>
              <a:gd name="connsiteY3367" fmla="*/ 4040352 h 4336924"/>
              <a:gd name="connsiteX3368" fmla="*/ 1211937 w 10345294"/>
              <a:gd name="connsiteY3368" fmla="*/ 4029543 h 4336924"/>
              <a:gd name="connsiteX3369" fmla="*/ 1282873 w 10345294"/>
              <a:gd name="connsiteY3369" fmla="*/ 4040988 h 4336924"/>
              <a:gd name="connsiteX3370" fmla="*/ 1373578 w 10345294"/>
              <a:gd name="connsiteY3370" fmla="*/ 4040988 h 4336924"/>
              <a:gd name="connsiteX3371" fmla="*/ 1421256 w 10345294"/>
              <a:gd name="connsiteY3371" fmla="*/ 4101393 h 4336924"/>
              <a:gd name="connsiteX3372" fmla="*/ 1420675 w 10345294"/>
              <a:gd name="connsiteY3372" fmla="*/ 4237464 h 4336924"/>
              <a:gd name="connsiteX3373" fmla="*/ 1420093 w 10345294"/>
              <a:gd name="connsiteY3373" fmla="*/ 4311858 h 4336924"/>
              <a:gd name="connsiteX3374" fmla="*/ 1395091 w 10345294"/>
              <a:gd name="connsiteY3374" fmla="*/ 4330297 h 4336924"/>
              <a:gd name="connsiteX3375" fmla="*/ 1250894 w 10345294"/>
              <a:gd name="connsiteY3375" fmla="*/ 4330297 h 4336924"/>
              <a:gd name="connsiteX3376" fmla="*/ 380475 w 10345294"/>
              <a:gd name="connsiteY3376" fmla="*/ 4330297 h 4336924"/>
              <a:gd name="connsiteX3377" fmla="*/ 128710 w 10345294"/>
              <a:gd name="connsiteY3377" fmla="*/ 4330297 h 4336924"/>
              <a:gd name="connsiteX3378" fmla="*/ 5445 w 10345294"/>
              <a:gd name="connsiteY3378" fmla="*/ 4314401 h 4336924"/>
              <a:gd name="connsiteX3379" fmla="*/ 24051 w 10345294"/>
              <a:gd name="connsiteY3379" fmla="*/ 4224747 h 4336924"/>
              <a:gd name="connsiteX3380" fmla="*/ 47308 w 10345294"/>
              <a:gd name="connsiteY3380" fmla="*/ 4116653 h 4336924"/>
              <a:gd name="connsiteX3381" fmla="*/ 163597 w 10345294"/>
              <a:gd name="connsiteY3381" fmla="*/ 4002202 h 4336924"/>
              <a:gd name="connsiteX3382" fmla="*/ 288607 w 10345294"/>
              <a:gd name="connsiteY3382" fmla="*/ 3939253 h 4336924"/>
              <a:gd name="connsiteX3383" fmla="*/ 288607 w 10345294"/>
              <a:gd name="connsiteY3383" fmla="*/ 3815263 h 4336924"/>
              <a:gd name="connsiteX3384" fmla="*/ 297329 w 10345294"/>
              <a:gd name="connsiteY3384" fmla="*/ 3682372 h 4336924"/>
              <a:gd name="connsiteX3385" fmla="*/ 299073 w 10345294"/>
              <a:gd name="connsiteY3385" fmla="*/ 3448381 h 4336924"/>
              <a:gd name="connsiteX3386" fmla="*/ 308376 w 10345294"/>
              <a:gd name="connsiteY3386" fmla="*/ 3353005 h 4336924"/>
              <a:gd name="connsiteX3387" fmla="*/ 343844 w 10345294"/>
              <a:gd name="connsiteY3387" fmla="*/ 3311039 h 4336924"/>
              <a:gd name="connsiteX3388" fmla="*/ 357799 w 10345294"/>
              <a:gd name="connsiteY3388" fmla="*/ 3152714 h 4336924"/>
              <a:gd name="connsiteX3389" fmla="*/ 363613 w 10345294"/>
              <a:gd name="connsiteY3389" fmla="*/ 2936527 h 4336924"/>
              <a:gd name="connsiteX3390" fmla="*/ 374660 w 10345294"/>
              <a:gd name="connsiteY3390" fmla="*/ 2871671 h 4336924"/>
              <a:gd name="connsiteX3391" fmla="*/ 395592 w 10345294"/>
              <a:gd name="connsiteY3391" fmla="*/ 2838607 h 4336924"/>
              <a:gd name="connsiteX3392" fmla="*/ 403151 w 10345294"/>
              <a:gd name="connsiteY3392" fmla="*/ 2748317 h 4336924"/>
              <a:gd name="connsiteX3393" fmla="*/ 447341 w 10345294"/>
              <a:gd name="connsiteY3393" fmla="*/ 2661842 h 4336924"/>
              <a:gd name="connsiteX3394" fmla="*/ 489786 w 10345294"/>
              <a:gd name="connsiteY3394" fmla="*/ 2651668 h 4336924"/>
              <a:gd name="connsiteX3395" fmla="*/ 531650 w 10345294"/>
              <a:gd name="connsiteY3395" fmla="*/ 2486349 h 4336924"/>
              <a:gd name="connsiteX3396" fmla="*/ 533394 w 10345294"/>
              <a:gd name="connsiteY3396" fmla="*/ 2216751 h 4336924"/>
              <a:gd name="connsiteX3397" fmla="*/ 533975 w 10345294"/>
              <a:gd name="connsiteY3397" fmla="*/ 1682006 h 4336924"/>
              <a:gd name="connsiteX3398" fmla="*/ 531068 w 10345294"/>
              <a:gd name="connsiteY3398" fmla="*/ 1141539 h 4336924"/>
              <a:gd name="connsiteX3399" fmla="*/ 570607 w 10345294"/>
              <a:gd name="connsiteY3399" fmla="*/ 1011826 h 4336924"/>
              <a:gd name="connsiteX3400" fmla="*/ 734573 w 10345294"/>
              <a:gd name="connsiteY3400" fmla="*/ 971132 h 4336924"/>
              <a:gd name="connsiteX3401" fmla="*/ 746783 w 10345294"/>
              <a:gd name="connsiteY3401" fmla="*/ 848414 h 4336924"/>
              <a:gd name="connsiteX3402" fmla="*/ 807253 w 10345294"/>
              <a:gd name="connsiteY3402" fmla="*/ 835062 h 4336924"/>
              <a:gd name="connsiteX3403" fmla="*/ 875863 w 10345294"/>
              <a:gd name="connsiteY3403" fmla="*/ 851594 h 4336924"/>
              <a:gd name="connsiteX3404" fmla="*/ 806672 w 10345294"/>
              <a:gd name="connsiteY3404" fmla="*/ 867490 h 4336924"/>
              <a:gd name="connsiteX3405" fmla="*/ 962498 w 10345294"/>
              <a:gd name="connsiteY3405" fmla="*/ 899918 h 4336924"/>
              <a:gd name="connsiteX3406" fmla="*/ 1011340 w 10345294"/>
              <a:gd name="connsiteY3406" fmla="*/ 931710 h 4336924"/>
              <a:gd name="connsiteX3407" fmla="*/ 1034016 w 10345294"/>
              <a:gd name="connsiteY3407" fmla="*/ 947606 h 4336924"/>
              <a:gd name="connsiteX3408" fmla="*/ 1039249 w 10345294"/>
              <a:gd name="connsiteY3408" fmla="*/ 886565 h 4336924"/>
              <a:gd name="connsiteX3409" fmla="*/ 1054366 w 10345294"/>
              <a:gd name="connsiteY3409" fmla="*/ 936161 h 4336924"/>
              <a:gd name="connsiteX3410" fmla="*/ 1054366 w 10345294"/>
              <a:gd name="connsiteY3410" fmla="*/ 956508 h 4336924"/>
              <a:gd name="connsiteX3411" fmla="*/ 1078787 w 10345294"/>
              <a:gd name="connsiteY3411" fmla="*/ 978127 h 4336924"/>
              <a:gd name="connsiteX3412" fmla="*/ 889818 w 10345294"/>
              <a:gd name="connsiteY3412" fmla="*/ 950150 h 4336924"/>
              <a:gd name="connsiteX3413" fmla="*/ 837488 w 10345294"/>
              <a:gd name="connsiteY3413" fmla="*/ 983849 h 4336924"/>
              <a:gd name="connsiteX3414" fmla="*/ 905517 w 10345294"/>
              <a:gd name="connsiteY3414" fmla="*/ 1006740 h 4336924"/>
              <a:gd name="connsiteX3415" fmla="*/ 783996 w 10345294"/>
              <a:gd name="connsiteY3415" fmla="*/ 1046798 h 4336924"/>
              <a:gd name="connsiteX3416" fmla="*/ 971802 w 10345294"/>
              <a:gd name="connsiteY3416" fmla="*/ 1090671 h 4336924"/>
              <a:gd name="connsiteX3417" fmla="*/ 974127 w 10345294"/>
              <a:gd name="connsiteY3417" fmla="*/ 1276973 h 4336924"/>
              <a:gd name="connsiteX3418" fmla="*/ 974127 w 10345294"/>
              <a:gd name="connsiteY3418" fmla="*/ 1500155 h 4336924"/>
              <a:gd name="connsiteX3419" fmla="*/ 1056111 w 10345294"/>
              <a:gd name="connsiteY3419" fmla="*/ 1479808 h 4336924"/>
              <a:gd name="connsiteX3420" fmla="*/ 1115418 w 10345294"/>
              <a:gd name="connsiteY3420" fmla="*/ 1479808 h 4336924"/>
              <a:gd name="connsiteX3421" fmla="*/ 1114836 w 10345294"/>
              <a:gd name="connsiteY3421" fmla="*/ 1347552 h 4336924"/>
              <a:gd name="connsiteX3422" fmla="*/ 1003199 w 10345294"/>
              <a:gd name="connsiteY3422" fmla="*/ 1364084 h 4336924"/>
              <a:gd name="connsiteX3423" fmla="*/ 1065995 w 10345294"/>
              <a:gd name="connsiteY3423" fmla="*/ 1325297 h 4336924"/>
              <a:gd name="connsiteX3424" fmla="*/ 1096230 w 10345294"/>
              <a:gd name="connsiteY3424" fmla="*/ 1325297 h 4336924"/>
              <a:gd name="connsiteX3425" fmla="*/ 1115999 w 10345294"/>
              <a:gd name="connsiteY3425" fmla="*/ 1299864 h 4336924"/>
              <a:gd name="connsiteX3426" fmla="*/ 1115999 w 10345294"/>
              <a:gd name="connsiteY3426" fmla="*/ 1198764 h 4336924"/>
              <a:gd name="connsiteX3427" fmla="*/ 1120651 w 10345294"/>
              <a:gd name="connsiteY3427" fmla="*/ 1028994 h 4336924"/>
              <a:gd name="connsiteX3428" fmla="*/ 1128765 w 10345294"/>
              <a:gd name="connsiteY3428" fmla="*/ 1076772 h 4336924"/>
              <a:gd name="connsiteX3429" fmla="*/ 1124721 w 10345294"/>
              <a:gd name="connsiteY3429" fmla="*/ 1280788 h 4336924"/>
              <a:gd name="connsiteX3430" fmla="*/ 1127628 w 10345294"/>
              <a:gd name="connsiteY3430" fmla="*/ 1150440 h 4336924"/>
              <a:gd name="connsiteX3431" fmla="*/ 1130681 w 10345294"/>
              <a:gd name="connsiteY3431" fmla="*/ 1088048 h 4336924"/>
              <a:gd name="connsiteX3432" fmla="*/ 1128765 w 10345294"/>
              <a:gd name="connsiteY3432" fmla="*/ 1076772 h 4336924"/>
              <a:gd name="connsiteX3433" fmla="*/ 1129372 w 10345294"/>
              <a:gd name="connsiteY3433" fmla="*/ 1046162 h 4336924"/>
              <a:gd name="connsiteX3434" fmla="*/ 1206123 w 10345294"/>
              <a:gd name="connsiteY3434" fmla="*/ 1352639 h 4336924"/>
              <a:gd name="connsiteX3435" fmla="*/ 1206704 w 10345294"/>
              <a:gd name="connsiteY3435" fmla="*/ 1458189 h 4336924"/>
              <a:gd name="connsiteX3436" fmla="*/ 1271244 w 10345294"/>
              <a:gd name="connsiteY3436" fmla="*/ 1469634 h 4336924"/>
              <a:gd name="connsiteX3437" fmla="*/ 1427071 w 10345294"/>
              <a:gd name="connsiteY3437" fmla="*/ 1470270 h 4336924"/>
              <a:gd name="connsiteX3438" fmla="*/ 1479982 w 10345294"/>
              <a:gd name="connsiteY3438" fmla="*/ 1461368 h 4336924"/>
              <a:gd name="connsiteX3439" fmla="*/ 1529986 w 10345294"/>
              <a:gd name="connsiteY3439" fmla="*/ 1439749 h 4336924"/>
              <a:gd name="connsiteX3440" fmla="*/ 1541033 w 10345294"/>
              <a:gd name="connsiteY3440" fmla="*/ 1347552 h 4336924"/>
              <a:gd name="connsiteX3441" fmla="*/ 1632320 w 10345294"/>
              <a:gd name="connsiteY3441" fmla="*/ 1355818 h 4336924"/>
              <a:gd name="connsiteX3442" fmla="*/ 1723606 w 10345294"/>
              <a:gd name="connsiteY3442" fmla="*/ 1364084 h 4336924"/>
              <a:gd name="connsiteX3443" fmla="*/ 1864897 w 10345294"/>
              <a:gd name="connsiteY3443" fmla="*/ 1367899 h 4336924"/>
              <a:gd name="connsiteX3444" fmla="*/ 1856757 w 10345294"/>
              <a:gd name="connsiteY3444" fmla="*/ 1432755 h 4336924"/>
              <a:gd name="connsiteX3445" fmla="*/ 1861990 w 10345294"/>
              <a:gd name="connsiteY3445" fmla="*/ 1425125 h 4336924"/>
              <a:gd name="connsiteX3446" fmla="*/ 1893387 w 10345294"/>
              <a:gd name="connsiteY3446" fmla="*/ 1491253 h 4336924"/>
              <a:gd name="connsiteX3447" fmla="*/ 1957346 w 10345294"/>
              <a:gd name="connsiteY3447" fmla="*/ 1496340 h 4336924"/>
              <a:gd name="connsiteX3448" fmla="*/ 2090496 w 10345294"/>
              <a:gd name="connsiteY3448" fmla="*/ 1506513 h 4336924"/>
              <a:gd name="connsiteX3449" fmla="*/ 2116080 w 10345294"/>
              <a:gd name="connsiteY3449" fmla="*/ 1591716 h 4336924"/>
              <a:gd name="connsiteX3450" fmla="*/ 2109103 w 10345294"/>
              <a:gd name="connsiteY3450" fmla="*/ 1615878 h 4336924"/>
              <a:gd name="connsiteX3451" fmla="*/ 2116661 w 10345294"/>
              <a:gd name="connsiteY3451" fmla="*/ 1641948 h 4336924"/>
              <a:gd name="connsiteX3452" fmla="*/ 2107358 w 10345294"/>
              <a:gd name="connsiteY3452" fmla="*/ 1711891 h 4336924"/>
              <a:gd name="connsiteX3453" fmla="*/ 2107358 w 10345294"/>
              <a:gd name="connsiteY3453" fmla="*/ 1995477 h 4336924"/>
              <a:gd name="connsiteX3454" fmla="*/ 2107358 w 10345294"/>
              <a:gd name="connsiteY3454" fmla="*/ 2152531 h 4336924"/>
              <a:gd name="connsiteX3455" fmla="*/ 2098055 w 10345294"/>
              <a:gd name="connsiteY3455" fmla="*/ 2303862 h 4336924"/>
              <a:gd name="connsiteX3456" fmla="*/ 2097474 w 10345294"/>
              <a:gd name="connsiteY3456" fmla="*/ 2303862 h 4336924"/>
              <a:gd name="connsiteX3457" fmla="*/ 2139919 w 10345294"/>
              <a:gd name="connsiteY3457" fmla="*/ 2431030 h 4336924"/>
              <a:gd name="connsiteX3458" fmla="*/ 2193993 w 10345294"/>
              <a:gd name="connsiteY3458" fmla="*/ 2451378 h 4336924"/>
              <a:gd name="connsiteX3459" fmla="*/ 2211436 w 10345294"/>
              <a:gd name="connsiteY3459" fmla="*/ 2497158 h 4336924"/>
              <a:gd name="connsiteX3460" fmla="*/ 2261440 w 10345294"/>
              <a:gd name="connsiteY3460" fmla="*/ 2527679 h 4336924"/>
              <a:gd name="connsiteX3461" fmla="*/ 2282372 w 10345294"/>
              <a:gd name="connsiteY3461" fmla="*/ 2406233 h 4336924"/>
              <a:gd name="connsiteX3462" fmla="*/ 2288768 w 10345294"/>
              <a:gd name="connsiteY3462" fmla="*/ 2281607 h 4336924"/>
              <a:gd name="connsiteX3463" fmla="*/ 2335865 w 10345294"/>
              <a:gd name="connsiteY3463" fmla="*/ 2201491 h 4336924"/>
              <a:gd name="connsiteX3464" fmla="*/ 2343424 w 10345294"/>
              <a:gd name="connsiteY3464" fmla="*/ 2216751 h 4336924"/>
              <a:gd name="connsiteX3465" fmla="*/ 2370824 w 10345294"/>
              <a:gd name="connsiteY3465" fmla="*/ 2215082 h 4336924"/>
              <a:gd name="connsiteX3466" fmla="*/ 2396914 w 10345294"/>
              <a:gd name="connsiteY3466" fmla="*/ 2207214 h 4336924"/>
              <a:gd name="connsiteX3467" fmla="*/ 2396914 w 10345294"/>
              <a:gd name="connsiteY3467" fmla="*/ 2207228 h 4336924"/>
              <a:gd name="connsiteX3468" fmla="*/ 2394322 w 10345294"/>
              <a:gd name="connsiteY3468" fmla="*/ 2222552 h 4336924"/>
              <a:gd name="connsiteX3469" fmla="*/ 2338772 w 10345294"/>
              <a:gd name="connsiteY3469" fmla="*/ 2262532 h 4336924"/>
              <a:gd name="connsiteX3470" fmla="*/ 2339354 w 10345294"/>
              <a:gd name="connsiteY3470" fmla="*/ 2352822 h 4336924"/>
              <a:gd name="connsiteX3471" fmla="*/ 2377729 w 10345294"/>
              <a:gd name="connsiteY3471" fmla="*/ 2351550 h 4336924"/>
              <a:gd name="connsiteX3472" fmla="*/ 2396335 w 10345294"/>
              <a:gd name="connsiteY3472" fmla="*/ 2336290 h 4336924"/>
              <a:gd name="connsiteX3473" fmla="*/ 2396335 w 10345294"/>
              <a:gd name="connsiteY3473" fmla="*/ 2284150 h 4336924"/>
              <a:gd name="connsiteX3474" fmla="*/ 2396914 w 10345294"/>
              <a:gd name="connsiteY3474" fmla="*/ 2207228 h 4336924"/>
              <a:gd name="connsiteX3475" fmla="*/ 2396916 w 10345294"/>
              <a:gd name="connsiteY3475" fmla="*/ 2207213 h 4336924"/>
              <a:gd name="connsiteX3476" fmla="*/ 2396914 w 10345294"/>
              <a:gd name="connsiteY3476" fmla="*/ 2207214 h 4336924"/>
              <a:gd name="connsiteX3477" fmla="*/ 2397498 w 10345294"/>
              <a:gd name="connsiteY3477" fmla="*/ 2129640 h 4336924"/>
              <a:gd name="connsiteX3478" fmla="*/ 2399242 w 10345294"/>
              <a:gd name="connsiteY3478" fmla="*/ 1961142 h 4336924"/>
              <a:gd name="connsiteX3479" fmla="*/ 2419011 w 10345294"/>
              <a:gd name="connsiteY3479" fmla="*/ 1903916 h 4336924"/>
              <a:gd name="connsiteX3480" fmla="*/ 2464364 w 10345294"/>
              <a:gd name="connsiteY3480" fmla="*/ 1898193 h 4336924"/>
              <a:gd name="connsiteX3481" fmla="*/ 2457386 w 10345294"/>
              <a:gd name="connsiteY3481" fmla="*/ 1885476 h 4336924"/>
              <a:gd name="connsiteX3482" fmla="*/ 2631237 w 10345294"/>
              <a:gd name="connsiteY3482" fmla="*/ 1893106 h 4336924"/>
              <a:gd name="connsiteX3483" fmla="*/ 2860907 w 10345294"/>
              <a:gd name="connsiteY3483" fmla="*/ 1917268 h 4336924"/>
              <a:gd name="connsiteX3484" fmla="*/ 2929517 w 10345294"/>
              <a:gd name="connsiteY3484" fmla="*/ 1822528 h 4336924"/>
              <a:gd name="connsiteX3485" fmla="*/ 2927773 w 10345294"/>
              <a:gd name="connsiteY3485" fmla="*/ 1555473 h 4336924"/>
              <a:gd name="connsiteX3486" fmla="*/ 2923122 w 10345294"/>
              <a:gd name="connsiteY3486" fmla="*/ 620782 h 4336924"/>
              <a:gd name="connsiteX3487" fmla="*/ 2921959 w 10345294"/>
              <a:gd name="connsiteY3487" fmla="*/ 380433 h 4336924"/>
              <a:gd name="connsiteX3488" fmla="*/ 2895794 w 10345294"/>
              <a:gd name="connsiteY3488" fmla="*/ 297137 h 4336924"/>
              <a:gd name="connsiteX3489" fmla="*/ 2906841 w 10345294"/>
              <a:gd name="connsiteY3489" fmla="*/ 239276 h 4336924"/>
              <a:gd name="connsiteX3490" fmla="*/ 2913818 w 10345294"/>
              <a:gd name="connsiteY3490" fmla="*/ 208755 h 4336924"/>
              <a:gd name="connsiteX3491" fmla="*/ 2953356 w 10345294"/>
              <a:gd name="connsiteY3491" fmla="*/ 162974 h 4336924"/>
              <a:gd name="connsiteX3492" fmla="*/ 2966729 w 10345294"/>
              <a:gd name="connsiteY3492" fmla="*/ 128639 h 4336924"/>
              <a:gd name="connsiteX3493" fmla="*/ 2956264 w 10345294"/>
              <a:gd name="connsiteY3493" fmla="*/ 103841 h 4336924"/>
              <a:gd name="connsiteX3494" fmla="*/ 2987080 w 10345294"/>
              <a:gd name="connsiteY3494" fmla="*/ 94939 h 4336924"/>
              <a:gd name="connsiteX3495" fmla="*/ 3049294 w 10345294"/>
              <a:gd name="connsiteY3495" fmla="*/ 834 h 4336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</a:cxnLst>
            <a:rect l="l" t="t" r="r" b="b"/>
            <a:pathLst>
              <a:path w="10345294" h="4336924">
                <a:moveTo>
                  <a:pt x="10341160" y="4297233"/>
                </a:moveTo>
                <a:cubicBezTo>
                  <a:pt x="10341160" y="4290239"/>
                  <a:pt x="10350463" y="4341742"/>
                  <a:pt x="10341160" y="4297233"/>
                </a:cubicBezTo>
                <a:close/>
                <a:moveTo>
                  <a:pt x="8613614" y="4280950"/>
                </a:moveTo>
                <a:cubicBezTo>
                  <a:pt x="8612169" y="4280026"/>
                  <a:pt x="8608027" y="4287060"/>
                  <a:pt x="8613696" y="4285152"/>
                </a:cubicBezTo>
                <a:cubicBezTo>
                  <a:pt x="8614277" y="4282450"/>
                  <a:pt x="8614095" y="4281258"/>
                  <a:pt x="8613614" y="4280950"/>
                </a:cubicBezTo>
                <a:close/>
                <a:moveTo>
                  <a:pt x="7067060" y="4274979"/>
                </a:moveTo>
                <a:cubicBezTo>
                  <a:pt x="7060664" y="4274979"/>
                  <a:pt x="7053687" y="4275615"/>
                  <a:pt x="7047291" y="4275615"/>
                </a:cubicBezTo>
                <a:cubicBezTo>
                  <a:pt x="7060082" y="4274979"/>
                  <a:pt x="7073456" y="4274979"/>
                  <a:pt x="7086829" y="4274979"/>
                </a:cubicBezTo>
                <a:cubicBezTo>
                  <a:pt x="7080433" y="4274979"/>
                  <a:pt x="7073456" y="4274979"/>
                  <a:pt x="7067060" y="4274979"/>
                </a:cubicBezTo>
                <a:close/>
                <a:moveTo>
                  <a:pt x="10265409" y="4262468"/>
                </a:moveTo>
                <a:lnTo>
                  <a:pt x="10264991" y="4262898"/>
                </a:lnTo>
                <a:lnTo>
                  <a:pt x="10265392" y="4262475"/>
                </a:lnTo>
                <a:close/>
                <a:moveTo>
                  <a:pt x="8423063" y="4262329"/>
                </a:moveTo>
                <a:lnTo>
                  <a:pt x="8422311" y="4268581"/>
                </a:lnTo>
                <a:cubicBezTo>
                  <a:pt x="8422038" y="4270727"/>
                  <a:pt x="8421820" y="4272277"/>
                  <a:pt x="8421820" y="4271800"/>
                </a:cubicBezTo>
                <a:lnTo>
                  <a:pt x="8422990" y="4262415"/>
                </a:lnTo>
                <a:close/>
                <a:moveTo>
                  <a:pt x="7696762" y="4254632"/>
                </a:moveTo>
                <a:cubicBezTo>
                  <a:pt x="7699523" y="4254155"/>
                  <a:pt x="7700868" y="4255148"/>
                  <a:pt x="7701340" y="4256599"/>
                </a:cubicBezTo>
                <a:lnTo>
                  <a:pt x="7701082" y="4258460"/>
                </a:lnTo>
                <a:lnTo>
                  <a:pt x="7697917" y="4261736"/>
                </a:lnTo>
                <a:close/>
                <a:moveTo>
                  <a:pt x="10286214" y="4253519"/>
                </a:moveTo>
                <a:lnTo>
                  <a:pt x="10265409" y="4262468"/>
                </a:lnTo>
                <a:lnTo>
                  <a:pt x="10271778" y="4255923"/>
                </a:lnTo>
                <a:cubicBezTo>
                  <a:pt x="10272496" y="4255148"/>
                  <a:pt x="10271932" y="4255665"/>
                  <a:pt x="10270879" y="4256698"/>
                </a:cubicBezTo>
                <a:lnTo>
                  <a:pt x="10265392" y="4262475"/>
                </a:lnTo>
                <a:lnTo>
                  <a:pt x="10264410" y="4262898"/>
                </a:lnTo>
                <a:cubicBezTo>
                  <a:pt x="10264410" y="4262898"/>
                  <a:pt x="10264410" y="4262898"/>
                  <a:pt x="10264991" y="4262898"/>
                </a:cubicBezTo>
                <a:lnTo>
                  <a:pt x="10286252" y="4253534"/>
                </a:lnTo>
                <a:lnTo>
                  <a:pt x="10308018" y="4262262"/>
                </a:lnTo>
                <a:cubicBezTo>
                  <a:pt x="10300750" y="4257175"/>
                  <a:pt x="10293482" y="4253837"/>
                  <a:pt x="10286287" y="4253519"/>
                </a:cubicBezTo>
                <a:lnTo>
                  <a:pt x="10286252" y="4253534"/>
                </a:lnTo>
                <a:close/>
                <a:moveTo>
                  <a:pt x="7092643" y="4253360"/>
                </a:moveTo>
                <a:cubicBezTo>
                  <a:pt x="7092643" y="4253996"/>
                  <a:pt x="7132181" y="4264169"/>
                  <a:pt x="7129274" y="4263534"/>
                </a:cubicBezTo>
                <a:cubicBezTo>
                  <a:pt x="7117064" y="4259719"/>
                  <a:pt x="7104853" y="4256539"/>
                  <a:pt x="7092643" y="4253360"/>
                </a:cubicBezTo>
                <a:close/>
                <a:moveTo>
                  <a:pt x="5807075" y="4247638"/>
                </a:moveTo>
                <a:cubicBezTo>
                  <a:pt x="5806493" y="4255268"/>
                  <a:pt x="5803586" y="4258447"/>
                  <a:pt x="5797190" y="4257175"/>
                </a:cubicBezTo>
                <a:cubicBezTo>
                  <a:pt x="5794283" y="4254632"/>
                  <a:pt x="5826844" y="4248273"/>
                  <a:pt x="5824518" y="4248273"/>
                </a:cubicBezTo>
                <a:cubicBezTo>
                  <a:pt x="5818703" y="4247638"/>
                  <a:pt x="5812889" y="4247638"/>
                  <a:pt x="5807075" y="4247638"/>
                </a:cubicBezTo>
                <a:close/>
                <a:moveTo>
                  <a:pt x="186273" y="4247002"/>
                </a:moveTo>
                <a:cubicBezTo>
                  <a:pt x="184529" y="4254632"/>
                  <a:pt x="182203" y="4260990"/>
                  <a:pt x="178133" y="4267349"/>
                </a:cubicBezTo>
                <a:cubicBezTo>
                  <a:pt x="176389" y="4281973"/>
                  <a:pt x="185692" y="4252088"/>
                  <a:pt x="186273" y="4247002"/>
                </a:cubicBezTo>
                <a:close/>
                <a:moveTo>
                  <a:pt x="6739126" y="4245094"/>
                </a:moveTo>
                <a:lnTo>
                  <a:pt x="6736826" y="4256685"/>
                </a:lnTo>
                <a:lnTo>
                  <a:pt x="6735202" y="4260831"/>
                </a:lnTo>
                <a:cubicBezTo>
                  <a:pt x="6731131" y="4268779"/>
                  <a:pt x="6724881" y="4276886"/>
                  <a:pt x="6718194" y="4277522"/>
                </a:cubicBezTo>
                <a:cubicBezTo>
                  <a:pt x="6724590" y="4276886"/>
                  <a:pt x="6730259" y="4275138"/>
                  <a:pt x="6734111" y="4270369"/>
                </a:cubicBezTo>
                <a:lnTo>
                  <a:pt x="6736826" y="4256685"/>
                </a:lnTo>
                <a:lnTo>
                  <a:pt x="6739453" y="4249982"/>
                </a:lnTo>
                <a:cubicBezTo>
                  <a:pt x="6740180" y="4247042"/>
                  <a:pt x="6740144" y="4245094"/>
                  <a:pt x="6739126" y="4245094"/>
                </a:cubicBezTo>
                <a:close/>
                <a:moveTo>
                  <a:pt x="7714786" y="4243822"/>
                </a:moveTo>
                <a:cubicBezTo>
                  <a:pt x="7710716" y="4250817"/>
                  <a:pt x="7704902" y="4254632"/>
                  <a:pt x="7696762" y="4254632"/>
                </a:cubicBezTo>
                <a:lnTo>
                  <a:pt x="7695925" y="4264483"/>
                </a:lnTo>
                <a:lnTo>
                  <a:pt x="7687458" y="4295962"/>
                </a:lnTo>
                <a:cubicBezTo>
                  <a:pt x="7691237" y="4290557"/>
                  <a:pt x="7693563" y="4283404"/>
                  <a:pt x="7694945" y="4276012"/>
                </a:cubicBezTo>
                <a:lnTo>
                  <a:pt x="7695925" y="4264483"/>
                </a:lnTo>
                <a:lnTo>
                  <a:pt x="7696180" y="4263534"/>
                </a:lnTo>
                <a:lnTo>
                  <a:pt x="7697917" y="4261736"/>
                </a:lnTo>
                <a:lnTo>
                  <a:pt x="7698070" y="4262679"/>
                </a:lnTo>
                <a:cubicBezTo>
                  <a:pt x="7698905" y="4263454"/>
                  <a:pt x="7699959" y="4262659"/>
                  <a:pt x="7700686" y="4261308"/>
                </a:cubicBezTo>
                <a:lnTo>
                  <a:pt x="7701082" y="4258460"/>
                </a:lnTo>
                <a:lnTo>
                  <a:pt x="7705701" y="4253678"/>
                </a:lnTo>
                <a:cubicBezTo>
                  <a:pt x="7709263" y="4251453"/>
                  <a:pt x="7712751" y="4249227"/>
                  <a:pt x="7714786" y="4243822"/>
                </a:cubicBezTo>
                <a:close/>
                <a:moveTo>
                  <a:pt x="5967771" y="4242809"/>
                </a:moveTo>
                <a:cubicBezTo>
                  <a:pt x="5969333" y="4244021"/>
                  <a:pt x="5972059" y="4247161"/>
                  <a:pt x="5976274" y="4253360"/>
                </a:cubicBezTo>
                <a:cubicBezTo>
                  <a:pt x="5968861" y="4252883"/>
                  <a:pt x="5963083" y="4239173"/>
                  <a:pt x="5967771" y="4242809"/>
                </a:cubicBezTo>
                <a:close/>
                <a:moveTo>
                  <a:pt x="5387383" y="4240574"/>
                </a:moveTo>
                <a:cubicBezTo>
                  <a:pt x="5388509" y="4241398"/>
                  <a:pt x="5389309" y="4243505"/>
                  <a:pt x="5389019" y="4247638"/>
                </a:cubicBezTo>
                <a:lnTo>
                  <a:pt x="5384331" y="4241870"/>
                </a:lnTo>
                <a:lnTo>
                  <a:pt x="5385093" y="4241597"/>
                </a:lnTo>
                <a:lnTo>
                  <a:pt x="5385335" y="4240930"/>
                </a:lnTo>
                <a:close/>
                <a:moveTo>
                  <a:pt x="8558459" y="4238100"/>
                </a:moveTo>
                <a:cubicBezTo>
                  <a:pt x="8553807" y="4264805"/>
                  <a:pt x="8566599" y="4306771"/>
                  <a:pt x="8524735" y="4297869"/>
                </a:cubicBezTo>
                <a:cubicBezTo>
                  <a:pt x="8567180" y="4306771"/>
                  <a:pt x="8553807" y="4264805"/>
                  <a:pt x="8558459" y="4238100"/>
                </a:cubicBezTo>
                <a:close/>
                <a:moveTo>
                  <a:pt x="8460776" y="4229198"/>
                </a:moveTo>
                <a:cubicBezTo>
                  <a:pt x="8450020" y="4231742"/>
                  <a:pt x="8441007" y="4236351"/>
                  <a:pt x="8434321" y="4243346"/>
                </a:cubicBezTo>
                <a:lnTo>
                  <a:pt x="8429171" y="4255069"/>
                </a:lnTo>
                <a:lnTo>
                  <a:pt x="8423063" y="4262329"/>
                </a:lnTo>
                <a:lnTo>
                  <a:pt x="8423128" y="4261785"/>
                </a:lnTo>
                <a:cubicBezTo>
                  <a:pt x="8423346" y="4259878"/>
                  <a:pt x="8423455" y="4258805"/>
                  <a:pt x="8423292" y="4259997"/>
                </a:cubicBezTo>
                <a:lnTo>
                  <a:pt x="8422990" y="4262415"/>
                </a:lnTo>
                <a:lnTo>
                  <a:pt x="8419566" y="4266484"/>
                </a:lnTo>
                <a:cubicBezTo>
                  <a:pt x="8415424" y="4269972"/>
                  <a:pt x="8410482" y="4272276"/>
                  <a:pt x="8403795" y="4272435"/>
                </a:cubicBezTo>
                <a:cubicBezTo>
                  <a:pt x="8425308" y="4271800"/>
                  <a:pt x="8421238" y="4277522"/>
                  <a:pt x="8421820" y="4271800"/>
                </a:cubicBezTo>
                <a:lnTo>
                  <a:pt x="8429171" y="4255069"/>
                </a:lnTo>
                <a:lnTo>
                  <a:pt x="8430541" y="4253440"/>
                </a:lnTo>
                <a:cubicBezTo>
                  <a:pt x="8437518" y="4243664"/>
                  <a:pt x="8445077" y="4233013"/>
                  <a:pt x="8460776" y="4229198"/>
                </a:cubicBezTo>
                <a:close/>
                <a:moveTo>
                  <a:pt x="8693935" y="4220296"/>
                </a:moveTo>
                <a:cubicBezTo>
                  <a:pt x="8693935" y="4223476"/>
                  <a:pt x="8692481" y="4237464"/>
                  <a:pt x="8691464" y="4251214"/>
                </a:cubicBezTo>
                <a:lnTo>
                  <a:pt x="8690654" y="4267247"/>
                </a:lnTo>
                <a:lnTo>
                  <a:pt x="8683141" y="4279579"/>
                </a:lnTo>
                <a:cubicBezTo>
                  <a:pt x="8678672" y="4283483"/>
                  <a:pt x="8672276" y="4286742"/>
                  <a:pt x="8663118" y="4289603"/>
                </a:cubicBezTo>
                <a:cubicBezTo>
                  <a:pt x="8685213" y="4282609"/>
                  <a:pt x="8694516" y="4281973"/>
                  <a:pt x="8716611" y="4288967"/>
                </a:cubicBezTo>
                <a:cubicBezTo>
                  <a:pt x="8716611" y="4285152"/>
                  <a:pt x="8694516" y="4284516"/>
                  <a:pt x="8691609" y="4280701"/>
                </a:cubicBezTo>
                <a:cubicBezTo>
                  <a:pt x="8690737" y="4279589"/>
                  <a:pt x="8690446" y="4275654"/>
                  <a:pt x="8690500" y="4270280"/>
                </a:cubicBezTo>
                <a:lnTo>
                  <a:pt x="8690654" y="4267247"/>
                </a:lnTo>
                <a:lnTo>
                  <a:pt x="8691609" y="4265680"/>
                </a:lnTo>
                <a:cubicBezTo>
                  <a:pt x="8694516" y="4254791"/>
                  <a:pt x="8693063" y="4240325"/>
                  <a:pt x="8693935" y="4220296"/>
                </a:cubicBezTo>
                <a:close/>
                <a:moveTo>
                  <a:pt x="8918953" y="4206308"/>
                </a:moveTo>
                <a:cubicBezTo>
                  <a:pt x="8921860" y="4209487"/>
                  <a:pt x="8924767" y="4212666"/>
                  <a:pt x="8927674" y="4215845"/>
                </a:cubicBezTo>
                <a:lnTo>
                  <a:pt x="8945764" y="4216969"/>
                </a:lnTo>
                <a:lnTo>
                  <a:pt x="8946935" y="4217435"/>
                </a:lnTo>
                <a:cubicBezTo>
                  <a:pt x="8956746" y="4218707"/>
                  <a:pt x="8967212" y="4218389"/>
                  <a:pt x="8978841" y="4219025"/>
                </a:cubicBezTo>
                <a:lnTo>
                  <a:pt x="8945764" y="4216969"/>
                </a:lnTo>
                <a:close/>
                <a:moveTo>
                  <a:pt x="9137575" y="4205036"/>
                </a:moveTo>
                <a:lnTo>
                  <a:pt x="9136149" y="4206671"/>
                </a:lnTo>
                <a:lnTo>
                  <a:pt x="9135510" y="4206823"/>
                </a:lnTo>
                <a:close/>
                <a:moveTo>
                  <a:pt x="9145715" y="4204400"/>
                </a:moveTo>
                <a:cubicBezTo>
                  <a:pt x="9143389" y="4204400"/>
                  <a:pt x="9140482" y="4205036"/>
                  <a:pt x="9137575" y="4205036"/>
                </a:cubicBezTo>
                <a:lnTo>
                  <a:pt x="9131045" y="4207883"/>
                </a:lnTo>
                <a:lnTo>
                  <a:pt x="9112573" y="4212269"/>
                </a:lnTo>
                <a:cubicBezTo>
                  <a:pt x="9101816" y="4215368"/>
                  <a:pt x="9090768" y="4218071"/>
                  <a:pt x="9077686" y="4217753"/>
                </a:cubicBezTo>
                <a:cubicBezTo>
                  <a:pt x="9050940" y="4217117"/>
                  <a:pt x="9025357" y="4215209"/>
                  <a:pt x="8998029" y="4216481"/>
                </a:cubicBezTo>
                <a:cubicBezTo>
                  <a:pt x="9028555" y="4215051"/>
                  <a:pt x="9072490" y="4225065"/>
                  <a:pt x="9107022" y="4218359"/>
                </a:cubicBezTo>
                <a:lnTo>
                  <a:pt x="9131045" y="4207883"/>
                </a:lnTo>
                <a:lnTo>
                  <a:pt x="9135510" y="4206823"/>
                </a:lnTo>
                <a:lnTo>
                  <a:pt x="9124247" y="4216570"/>
                </a:lnTo>
                <a:cubicBezTo>
                  <a:pt x="9121649" y="4219134"/>
                  <a:pt x="9129407" y="4213153"/>
                  <a:pt x="9134222" y="4208881"/>
                </a:cubicBezTo>
                <a:lnTo>
                  <a:pt x="9136149" y="4206671"/>
                </a:lnTo>
                <a:close/>
                <a:moveTo>
                  <a:pt x="9533855" y="4203434"/>
                </a:moveTo>
                <a:lnTo>
                  <a:pt x="9532729" y="4203911"/>
                </a:lnTo>
                <a:lnTo>
                  <a:pt x="9531793" y="4203764"/>
                </a:lnTo>
                <a:close/>
                <a:moveTo>
                  <a:pt x="9536454" y="4202781"/>
                </a:moveTo>
                <a:lnTo>
                  <a:pt x="9535425" y="4203182"/>
                </a:lnTo>
                <a:lnTo>
                  <a:pt x="9533855" y="4203434"/>
                </a:lnTo>
                <a:lnTo>
                  <a:pt x="9534346" y="4203225"/>
                </a:lnTo>
                <a:close/>
                <a:moveTo>
                  <a:pt x="10060905" y="4201857"/>
                </a:moveTo>
                <a:cubicBezTo>
                  <a:pt x="10064975" y="4204400"/>
                  <a:pt x="10068464" y="4206943"/>
                  <a:pt x="10071953" y="4208851"/>
                </a:cubicBezTo>
                <a:cubicBezTo>
                  <a:pt x="10071953" y="4208851"/>
                  <a:pt x="10072534" y="4208851"/>
                  <a:pt x="10072534" y="4208851"/>
                </a:cubicBezTo>
                <a:cubicBezTo>
                  <a:pt x="10067882" y="4208215"/>
                  <a:pt x="10064394" y="4205672"/>
                  <a:pt x="10060905" y="4201857"/>
                </a:cubicBezTo>
                <a:close/>
                <a:moveTo>
                  <a:pt x="956684" y="4198678"/>
                </a:moveTo>
                <a:cubicBezTo>
                  <a:pt x="956684" y="4216481"/>
                  <a:pt x="960754" y="4234921"/>
                  <a:pt x="952033" y="4251453"/>
                </a:cubicBezTo>
                <a:cubicBezTo>
                  <a:pt x="959591" y="4236828"/>
                  <a:pt x="958428" y="4214574"/>
                  <a:pt x="956684" y="4198678"/>
                </a:cubicBezTo>
                <a:lnTo>
                  <a:pt x="957420" y="4205317"/>
                </a:lnTo>
                <a:lnTo>
                  <a:pt x="957556" y="4206547"/>
                </a:lnTo>
                <a:cubicBezTo>
                  <a:pt x="957702" y="4207858"/>
                  <a:pt x="957775" y="4208514"/>
                  <a:pt x="957666" y="4207530"/>
                </a:cubicBezTo>
                <a:lnTo>
                  <a:pt x="957420" y="4205317"/>
                </a:lnTo>
                <a:lnTo>
                  <a:pt x="957011" y="4201629"/>
                </a:lnTo>
                <a:cubicBezTo>
                  <a:pt x="956830" y="4199990"/>
                  <a:pt x="956684" y="4198678"/>
                  <a:pt x="956684" y="4198678"/>
                </a:cubicBezTo>
                <a:close/>
                <a:moveTo>
                  <a:pt x="5393088" y="4197406"/>
                </a:moveTo>
                <a:cubicBezTo>
                  <a:pt x="5392070" y="4210123"/>
                  <a:pt x="5391489" y="4219660"/>
                  <a:pt x="5390453" y="4226774"/>
                </a:cubicBezTo>
                <a:lnTo>
                  <a:pt x="5385335" y="4240930"/>
                </a:lnTo>
                <a:lnTo>
                  <a:pt x="5383785" y="4241200"/>
                </a:lnTo>
                <a:lnTo>
                  <a:pt x="5384331" y="4241870"/>
                </a:lnTo>
                <a:lnTo>
                  <a:pt x="5371666" y="4246405"/>
                </a:lnTo>
                <a:cubicBezTo>
                  <a:pt x="5365251" y="4246843"/>
                  <a:pt x="5356603" y="4246366"/>
                  <a:pt x="5344828" y="4245730"/>
                </a:cubicBezTo>
                <a:cubicBezTo>
                  <a:pt x="5359364" y="4246366"/>
                  <a:pt x="5373900" y="4247002"/>
                  <a:pt x="5389019" y="4247638"/>
                </a:cubicBezTo>
                <a:cubicBezTo>
                  <a:pt x="5390181" y="4231106"/>
                  <a:pt x="5391343" y="4213938"/>
                  <a:pt x="5393088" y="4197406"/>
                </a:cubicBezTo>
                <a:close/>
                <a:moveTo>
                  <a:pt x="9575401" y="4196770"/>
                </a:moveTo>
                <a:cubicBezTo>
                  <a:pt x="9562319" y="4195498"/>
                  <a:pt x="9549672" y="4197883"/>
                  <a:pt x="9537389" y="4201936"/>
                </a:cubicBezTo>
                <a:lnTo>
                  <a:pt x="9534346" y="4203225"/>
                </a:lnTo>
                <a:lnTo>
                  <a:pt x="9531793" y="4203764"/>
                </a:lnTo>
                <a:cubicBezTo>
                  <a:pt x="9521327" y="4208215"/>
                  <a:pt x="9511442" y="4212666"/>
                  <a:pt x="9501558" y="4217117"/>
                </a:cubicBezTo>
                <a:lnTo>
                  <a:pt x="9532729" y="4203911"/>
                </a:lnTo>
                <a:lnTo>
                  <a:pt x="9533319" y="4204003"/>
                </a:lnTo>
                <a:lnTo>
                  <a:pt x="9535425" y="4203182"/>
                </a:lnTo>
                <a:close/>
                <a:moveTo>
                  <a:pt x="5892547" y="4193591"/>
                </a:moveTo>
                <a:cubicBezTo>
                  <a:pt x="5905920" y="4211394"/>
                  <a:pt x="5911734" y="4240007"/>
                  <a:pt x="5924526" y="4255268"/>
                </a:cubicBezTo>
                <a:cubicBezTo>
                  <a:pt x="5917549" y="4246366"/>
                  <a:pt x="5923363" y="4226655"/>
                  <a:pt x="5912897" y="4220296"/>
                </a:cubicBezTo>
                <a:cubicBezTo>
                  <a:pt x="5901268" y="4217117"/>
                  <a:pt x="5898942" y="4201857"/>
                  <a:pt x="5892547" y="4193591"/>
                </a:cubicBezTo>
                <a:close/>
                <a:moveTo>
                  <a:pt x="7462440" y="4188504"/>
                </a:moveTo>
                <a:cubicBezTo>
                  <a:pt x="7456044" y="4190730"/>
                  <a:pt x="7453863" y="4194545"/>
                  <a:pt x="7451683" y="4198439"/>
                </a:cubicBezTo>
                <a:lnTo>
                  <a:pt x="7441390" y="4208403"/>
                </a:lnTo>
                <a:lnTo>
                  <a:pt x="7424065" y="4207579"/>
                </a:lnTo>
                <a:cubicBezTo>
                  <a:pt x="7414035" y="4207261"/>
                  <a:pt x="7404005" y="4207579"/>
                  <a:pt x="7397318" y="4210123"/>
                </a:cubicBezTo>
                <a:cubicBezTo>
                  <a:pt x="7410692" y="4205036"/>
                  <a:pt x="7428135" y="4214574"/>
                  <a:pt x="7440927" y="4208851"/>
                </a:cubicBezTo>
                <a:lnTo>
                  <a:pt x="7441390" y="4208403"/>
                </a:lnTo>
                <a:lnTo>
                  <a:pt x="7450812" y="4208851"/>
                </a:lnTo>
                <a:cubicBezTo>
                  <a:pt x="7450812" y="4198678"/>
                  <a:pt x="7454882" y="4192319"/>
                  <a:pt x="7462440" y="4188504"/>
                </a:cubicBezTo>
                <a:close/>
                <a:moveTo>
                  <a:pt x="8526407" y="4186388"/>
                </a:moveTo>
                <a:cubicBezTo>
                  <a:pt x="8526952" y="4188027"/>
                  <a:pt x="8541888" y="4195657"/>
                  <a:pt x="8542760" y="4196134"/>
                </a:cubicBezTo>
                <a:cubicBezTo>
                  <a:pt x="8539271" y="4193591"/>
                  <a:pt x="8535201" y="4190412"/>
                  <a:pt x="8531712" y="4187232"/>
                </a:cubicBezTo>
                <a:cubicBezTo>
                  <a:pt x="8527642" y="4185960"/>
                  <a:pt x="8526225" y="4185841"/>
                  <a:pt x="8526407" y="4186388"/>
                </a:cubicBezTo>
                <a:close/>
                <a:moveTo>
                  <a:pt x="8616966" y="4176820"/>
                </a:moveTo>
                <a:lnTo>
                  <a:pt x="8594441" y="4178346"/>
                </a:lnTo>
                <a:lnTo>
                  <a:pt x="8586877" y="4178013"/>
                </a:lnTo>
                <a:cubicBezTo>
                  <a:pt x="8575029" y="4178490"/>
                  <a:pt x="8564563" y="4181510"/>
                  <a:pt x="8559040" y="4191683"/>
                </a:cubicBezTo>
                <a:cubicBezTo>
                  <a:pt x="8562529" y="4185325"/>
                  <a:pt x="8570415" y="4181470"/>
                  <a:pt x="8580726" y="4179274"/>
                </a:cubicBezTo>
                <a:lnTo>
                  <a:pt x="8594441" y="4178346"/>
                </a:lnTo>
                <a:lnTo>
                  <a:pt x="8622999" y="4179602"/>
                </a:lnTo>
                <a:cubicBezTo>
                  <a:pt x="8643931" y="4180874"/>
                  <a:pt x="8664863" y="4180874"/>
                  <a:pt x="8685794" y="4181510"/>
                </a:cubicBezTo>
                <a:cubicBezTo>
                  <a:pt x="8671549" y="4181192"/>
                  <a:pt x="8643349" y="4177377"/>
                  <a:pt x="8616966" y="4176820"/>
                </a:cubicBezTo>
                <a:close/>
                <a:moveTo>
                  <a:pt x="8898602" y="4175787"/>
                </a:moveTo>
                <a:cubicBezTo>
                  <a:pt x="8898602" y="4177218"/>
                  <a:pt x="8902091" y="4178490"/>
                  <a:pt x="8907414" y="4179563"/>
                </a:cubicBezTo>
                <a:lnTo>
                  <a:pt x="8917607" y="4180891"/>
                </a:lnTo>
                <a:lnTo>
                  <a:pt x="8926366" y="4182145"/>
                </a:lnTo>
                <a:cubicBezTo>
                  <a:pt x="8940757" y="4183576"/>
                  <a:pt x="8956165" y="4184053"/>
                  <a:pt x="8960235" y="4182781"/>
                </a:cubicBezTo>
                <a:cubicBezTo>
                  <a:pt x="8957328" y="4183735"/>
                  <a:pt x="8941920" y="4183417"/>
                  <a:pt x="8927238" y="4182146"/>
                </a:cubicBezTo>
                <a:lnTo>
                  <a:pt x="8917607" y="4180891"/>
                </a:lnTo>
                <a:lnTo>
                  <a:pt x="8907087" y="4179384"/>
                </a:lnTo>
                <a:cubicBezTo>
                  <a:pt x="8901945" y="4178291"/>
                  <a:pt x="8898602" y="4177059"/>
                  <a:pt x="8898602" y="4175787"/>
                </a:cubicBezTo>
                <a:close/>
                <a:moveTo>
                  <a:pt x="5833386" y="4169613"/>
                </a:moveTo>
                <a:cubicBezTo>
                  <a:pt x="5830832" y="4169101"/>
                  <a:pt x="5827716" y="4169588"/>
                  <a:pt x="5823936" y="4171336"/>
                </a:cubicBezTo>
                <a:lnTo>
                  <a:pt x="5833449" y="4169657"/>
                </a:lnTo>
                <a:lnTo>
                  <a:pt x="5833740" y="4169861"/>
                </a:lnTo>
                <a:lnTo>
                  <a:pt x="5840705" y="4178155"/>
                </a:lnTo>
                <a:lnTo>
                  <a:pt x="5842859" y="4185574"/>
                </a:lnTo>
                <a:lnTo>
                  <a:pt x="5843561" y="4194338"/>
                </a:lnTo>
                <a:lnTo>
                  <a:pt x="5843524" y="4205908"/>
                </a:lnTo>
                <a:lnTo>
                  <a:pt x="5842905" y="4211897"/>
                </a:lnTo>
                <a:lnTo>
                  <a:pt x="5841329" y="4224864"/>
                </a:lnTo>
                <a:cubicBezTo>
                  <a:pt x="5840471" y="4230160"/>
                  <a:pt x="5839599" y="4234444"/>
                  <a:pt x="5839054" y="4236828"/>
                </a:cubicBezTo>
                <a:cubicBezTo>
                  <a:pt x="5839690" y="4234186"/>
                  <a:pt x="5840799" y="4228896"/>
                  <a:pt x="5841821" y="4222390"/>
                </a:cubicBezTo>
                <a:lnTo>
                  <a:pt x="5842905" y="4211897"/>
                </a:lnTo>
                <a:lnTo>
                  <a:pt x="5843521" y="4206830"/>
                </a:lnTo>
                <a:lnTo>
                  <a:pt x="5843524" y="4205908"/>
                </a:lnTo>
                <a:lnTo>
                  <a:pt x="5844066" y="4200655"/>
                </a:lnTo>
                <a:lnTo>
                  <a:pt x="5843561" y="4194338"/>
                </a:lnTo>
                <a:lnTo>
                  <a:pt x="5843581" y="4188058"/>
                </a:lnTo>
                <a:lnTo>
                  <a:pt x="5842859" y="4185574"/>
                </a:lnTo>
                <a:lnTo>
                  <a:pt x="5842430" y="4180209"/>
                </a:lnTo>
                <a:lnTo>
                  <a:pt x="5840705" y="4178155"/>
                </a:lnTo>
                <a:lnTo>
                  <a:pt x="5839463" y="4173880"/>
                </a:lnTo>
                <a:lnTo>
                  <a:pt x="5833740" y="4169861"/>
                </a:lnTo>
                <a:lnTo>
                  <a:pt x="5833553" y="4169639"/>
                </a:lnTo>
                <a:lnTo>
                  <a:pt x="5833449" y="4169657"/>
                </a:lnTo>
                <a:close/>
                <a:moveTo>
                  <a:pt x="6651910" y="4166249"/>
                </a:moveTo>
                <a:lnTo>
                  <a:pt x="6658236" y="4184570"/>
                </a:lnTo>
                <a:lnTo>
                  <a:pt x="6658759" y="4190857"/>
                </a:lnTo>
                <a:lnTo>
                  <a:pt x="6658451" y="4209805"/>
                </a:lnTo>
                <a:cubicBezTo>
                  <a:pt x="6656271" y="4225224"/>
                  <a:pt x="6650747" y="4238736"/>
                  <a:pt x="6644933" y="4241915"/>
                </a:cubicBezTo>
                <a:cubicBezTo>
                  <a:pt x="6655108" y="4236192"/>
                  <a:pt x="6659469" y="4221091"/>
                  <a:pt x="6659977" y="4205513"/>
                </a:cubicBezTo>
                <a:lnTo>
                  <a:pt x="6658759" y="4190857"/>
                </a:lnTo>
                <a:lnTo>
                  <a:pt x="6658833" y="4186298"/>
                </a:lnTo>
                <a:lnTo>
                  <a:pt x="6658236" y="4184570"/>
                </a:lnTo>
                <a:lnTo>
                  <a:pt x="6658097" y="4182901"/>
                </a:lnTo>
                <a:cubicBezTo>
                  <a:pt x="6656670" y="4175986"/>
                  <a:pt x="6654526" y="4170064"/>
                  <a:pt x="6651910" y="4166249"/>
                </a:cubicBezTo>
                <a:close/>
                <a:moveTo>
                  <a:pt x="3856917" y="4161163"/>
                </a:moveTo>
                <a:cubicBezTo>
                  <a:pt x="3857499" y="4166249"/>
                  <a:pt x="3857499" y="4170700"/>
                  <a:pt x="3858080" y="4175151"/>
                </a:cubicBezTo>
                <a:lnTo>
                  <a:pt x="3858696" y="4175151"/>
                </a:lnTo>
                <a:lnTo>
                  <a:pt x="3858807" y="4176026"/>
                </a:lnTo>
                <a:cubicBezTo>
                  <a:pt x="3861569" y="4178331"/>
                  <a:pt x="3866511" y="4178012"/>
                  <a:pt x="3873780" y="4175151"/>
                </a:cubicBezTo>
                <a:lnTo>
                  <a:pt x="3858696" y="4175151"/>
                </a:lnTo>
                <a:lnTo>
                  <a:pt x="3858629" y="4174626"/>
                </a:lnTo>
                <a:close/>
                <a:moveTo>
                  <a:pt x="5582729" y="4156801"/>
                </a:moveTo>
                <a:cubicBezTo>
                  <a:pt x="5583110" y="4158977"/>
                  <a:pt x="5583365" y="4165614"/>
                  <a:pt x="5583219" y="4179602"/>
                </a:cubicBezTo>
                <a:cubicBezTo>
                  <a:pt x="5579295" y="4183894"/>
                  <a:pt x="5581584" y="4150274"/>
                  <a:pt x="5582729" y="4156801"/>
                </a:cubicBezTo>
                <a:close/>
                <a:moveTo>
                  <a:pt x="588849" y="4146618"/>
                </a:moveTo>
                <a:cubicBezTo>
                  <a:pt x="589649" y="4145108"/>
                  <a:pt x="589213" y="4145902"/>
                  <a:pt x="585142" y="4153532"/>
                </a:cubicBezTo>
                <a:cubicBezTo>
                  <a:pt x="586015" y="4151943"/>
                  <a:pt x="588050" y="4148128"/>
                  <a:pt x="588849" y="4146618"/>
                </a:cubicBezTo>
                <a:close/>
                <a:moveTo>
                  <a:pt x="6717613" y="4145902"/>
                </a:moveTo>
                <a:cubicBezTo>
                  <a:pt x="6724009" y="4168793"/>
                  <a:pt x="6691448" y="4227290"/>
                  <a:pt x="6712380" y="4238736"/>
                </a:cubicBezTo>
                <a:cubicBezTo>
                  <a:pt x="6693774" y="4228562"/>
                  <a:pt x="6726335" y="4177695"/>
                  <a:pt x="6717613" y="4145902"/>
                </a:cubicBezTo>
                <a:close/>
                <a:moveTo>
                  <a:pt x="3889797" y="4140090"/>
                </a:moveTo>
                <a:cubicBezTo>
                  <a:pt x="3889442" y="4141014"/>
                  <a:pt x="3893258" y="4151148"/>
                  <a:pt x="3894130" y="4157348"/>
                </a:cubicBezTo>
                <a:cubicBezTo>
                  <a:pt x="3893549" y="4152261"/>
                  <a:pt x="3892385" y="4147810"/>
                  <a:pt x="3891804" y="4142723"/>
                </a:cubicBezTo>
                <a:cubicBezTo>
                  <a:pt x="3890496" y="4140498"/>
                  <a:pt x="3889915" y="4139782"/>
                  <a:pt x="3889797" y="4140090"/>
                </a:cubicBezTo>
                <a:close/>
                <a:moveTo>
                  <a:pt x="7447904" y="4130642"/>
                </a:moveTo>
                <a:lnTo>
                  <a:pt x="7461017" y="4135767"/>
                </a:lnTo>
                <a:lnTo>
                  <a:pt x="7473923" y="4143518"/>
                </a:lnTo>
                <a:lnTo>
                  <a:pt x="7476024" y="4145212"/>
                </a:lnTo>
                <a:lnTo>
                  <a:pt x="7488605" y="4159255"/>
                </a:lnTo>
                <a:cubicBezTo>
                  <a:pt x="7489768" y="4158142"/>
                  <a:pt x="7488459" y="4155838"/>
                  <a:pt x="7485679" y="4152996"/>
                </a:cubicBezTo>
                <a:lnTo>
                  <a:pt x="7484246" y="4151841"/>
                </a:lnTo>
                <a:lnTo>
                  <a:pt x="7476024" y="4145212"/>
                </a:lnTo>
                <a:lnTo>
                  <a:pt x="7471089" y="4139703"/>
                </a:lnTo>
                <a:lnTo>
                  <a:pt x="7461017" y="4135767"/>
                </a:lnTo>
                <a:lnTo>
                  <a:pt x="7459333" y="4134755"/>
                </a:lnTo>
                <a:cubicBezTo>
                  <a:pt x="7454663" y="4132391"/>
                  <a:pt x="7450520" y="4130801"/>
                  <a:pt x="7447904" y="4130642"/>
                </a:cubicBezTo>
                <a:close/>
                <a:moveTo>
                  <a:pt x="6002049" y="4127737"/>
                </a:moveTo>
                <a:lnTo>
                  <a:pt x="6001858" y="4131914"/>
                </a:lnTo>
                <a:cubicBezTo>
                  <a:pt x="5999241" y="4132232"/>
                  <a:pt x="5999823" y="4129688"/>
                  <a:pt x="6000767" y="4128337"/>
                </a:cubicBezTo>
                <a:close/>
                <a:moveTo>
                  <a:pt x="6421077" y="4120469"/>
                </a:moveTo>
                <a:cubicBezTo>
                  <a:pt x="6419624" y="4129053"/>
                  <a:pt x="6420060" y="4134934"/>
                  <a:pt x="6422386" y="4138034"/>
                </a:cubicBezTo>
                <a:lnTo>
                  <a:pt x="6424209" y="4138160"/>
                </a:lnTo>
                <a:lnTo>
                  <a:pt x="6424566" y="4140180"/>
                </a:lnTo>
                <a:cubicBezTo>
                  <a:pt x="6428055" y="4139544"/>
                  <a:pt x="6431543" y="4139544"/>
                  <a:pt x="6435032" y="4138908"/>
                </a:cubicBezTo>
                <a:lnTo>
                  <a:pt x="6424209" y="4138160"/>
                </a:lnTo>
                <a:close/>
                <a:moveTo>
                  <a:pt x="2014327" y="4110931"/>
                </a:moveTo>
                <a:cubicBezTo>
                  <a:pt x="2005606" y="4114110"/>
                  <a:pt x="1996303" y="4117289"/>
                  <a:pt x="1987581" y="4120469"/>
                </a:cubicBezTo>
                <a:cubicBezTo>
                  <a:pt x="1985837" y="4121104"/>
                  <a:pt x="2014327" y="4111567"/>
                  <a:pt x="2014327" y="4110931"/>
                </a:cubicBezTo>
                <a:close/>
                <a:moveTo>
                  <a:pt x="5996988" y="4109898"/>
                </a:moveTo>
                <a:cubicBezTo>
                  <a:pt x="5992119" y="4111090"/>
                  <a:pt x="5986159" y="4120151"/>
                  <a:pt x="5985577" y="4135093"/>
                </a:cubicBezTo>
                <a:cubicBezTo>
                  <a:pt x="5990810" y="4133821"/>
                  <a:pt x="5996625" y="4132550"/>
                  <a:pt x="6001858" y="4131914"/>
                </a:cubicBezTo>
                <a:cubicBezTo>
                  <a:pt x="6002439" y="4129370"/>
                  <a:pt x="6002403" y="4128138"/>
                  <a:pt x="6002103" y="4127711"/>
                </a:cubicBezTo>
                <a:lnTo>
                  <a:pt x="6002049" y="4127737"/>
                </a:lnTo>
                <a:lnTo>
                  <a:pt x="6002666" y="4114259"/>
                </a:lnTo>
                <a:cubicBezTo>
                  <a:pt x="6001585" y="4110673"/>
                  <a:pt x="5999423" y="4109302"/>
                  <a:pt x="5996988" y="4109898"/>
                </a:cubicBezTo>
                <a:close/>
                <a:moveTo>
                  <a:pt x="5747022" y="4102774"/>
                </a:moveTo>
                <a:cubicBezTo>
                  <a:pt x="5747222" y="4102109"/>
                  <a:pt x="5747331" y="4102188"/>
                  <a:pt x="5747186" y="4103937"/>
                </a:cubicBezTo>
                <a:cubicBezTo>
                  <a:pt x="5745005" y="4113474"/>
                  <a:pt x="5746423" y="4104771"/>
                  <a:pt x="5747022" y="4102774"/>
                </a:cubicBezTo>
                <a:close/>
                <a:moveTo>
                  <a:pt x="8017718" y="4100122"/>
                </a:moveTo>
                <a:lnTo>
                  <a:pt x="8017508" y="4103793"/>
                </a:lnTo>
                <a:lnTo>
                  <a:pt x="8017354" y="4104095"/>
                </a:lnTo>
                <a:close/>
                <a:moveTo>
                  <a:pt x="8017718" y="4100122"/>
                </a:moveTo>
                <a:cubicBezTo>
                  <a:pt x="8017136" y="4109023"/>
                  <a:pt x="8013066" y="4115382"/>
                  <a:pt x="8005507" y="4118561"/>
                </a:cubicBezTo>
                <a:cubicBezTo>
                  <a:pt x="8008415" y="4117607"/>
                  <a:pt x="8012630" y="4112361"/>
                  <a:pt x="8015537" y="4107672"/>
                </a:cubicBezTo>
                <a:lnTo>
                  <a:pt x="8017354" y="4104095"/>
                </a:lnTo>
                <a:lnTo>
                  <a:pt x="8017309" y="4104593"/>
                </a:lnTo>
                <a:cubicBezTo>
                  <a:pt x="8017299" y="4105050"/>
                  <a:pt x="8017390" y="4104652"/>
                  <a:pt x="8017499" y="4103937"/>
                </a:cubicBezTo>
                <a:lnTo>
                  <a:pt x="8017508" y="4103793"/>
                </a:lnTo>
                <a:lnTo>
                  <a:pt x="8018590" y="4101662"/>
                </a:lnTo>
                <a:cubicBezTo>
                  <a:pt x="8019062" y="4100201"/>
                  <a:pt x="8018881" y="4099486"/>
                  <a:pt x="8017718" y="4100122"/>
                </a:cubicBezTo>
                <a:close/>
                <a:moveTo>
                  <a:pt x="8262504" y="4095671"/>
                </a:moveTo>
                <a:lnTo>
                  <a:pt x="8231457" y="4103844"/>
                </a:lnTo>
                <a:lnTo>
                  <a:pt x="8229944" y="4103937"/>
                </a:lnTo>
                <a:cubicBezTo>
                  <a:pt x="8229944" y="4103937"/>
                  <a:pt x="8229944" y="4103937"/>
                  <a:pt x="8231106" y="4103937"/>
                </a:cubicBezTo>
                <a:lnTo>
                  <a:pt x="8231457" y="4103844"/>
                </a:lnTo>
                <a:lnTo>
                  <a:pt x="8246878" y="4102904"/>
                </a:lnTo>
                <a:cubicBezTo>
                  <a:pt x="8252329" y="4101870"/>
                  <a:pt x="8257562" y="4099804"/>
                  <a:pt x="8262504" y="4095671"/>
                </a:cubicBezTo>
                <a:close/>
                <a:moveTo>
                  <a:pt x="9714366" y="4083590"/>
                </a:moveTo>
                <a:cubicBezTo>
                  <a:pt x="9716110" y="4112838"/>
                  <a:pt x="9717854" y="4142087"/>
                  <a:pt x="9719599" y="4171972"/>
                </a:cubicBezTo>
                <a:cubicBezTo>
                  <a:pt x="9707970" y="4180556"/>
                  <a:pt x="9695759" y="4180397"/>
                  <a:pt x="9683331" y="4178013"/>
                </a:cubicBezTo>
                <a:lnTo>
                  <a:pt x="9663608" y="4174174"/>
                </a:lnTo>
                <a:lnTo>
                  <a:pt x="9663017" y="4174029"/>
                </a:lnTo>
                <a:cubicBezTo>
                  <a:pt x="9656403" y="4172290"/>
                  <a:pt x="9650407" y="4170859"/>
                  <a:pt x="9645755" y="4170700"/>
                </a:cubicBezTo>
                <a:lnTo>
                  <a:pt x="9663608" y="4174174"/>
                </a:lnTo>
                <a:lnTo>
                  <a:pt x="9683985" y="4179205"/>
                </a:lnTo>
                <a:cubicBezTo>
                  <a:pt x="9698231" y="4181987"/>
                  <a:pt x="9712040" y="4182146"/>
                  <a:pt x="9719599" y="4171972"/>
                </a:cubicBezTo>
                <a:cubicBezTo>
                  <a:pt x="9695759" y="4189140"/>
                  <a:pt x="9722506" y="4170064"/>
                  <a:pt x="9719599" y="4171972"/>
                </a:cubicBezTo>
                <a:cubicBezTo>
                  <a:pt x="9727157" y="4161798"/>
                  <a:pt x="9715529" y="4097578"/>
                  <a:pt x="9714366" y="4083590"/>
                </a:cubicBezTo>
                <a:close/>
                <a:moveTo>
                  <a:pt x="5749512" y="4082318"/>
                </a:moveTo>
                <a:cubicBezTo>
                  <a:pt x="5748930" y="4085497"/>
                  <a:pt x="5739046" y="4142087"/>
                  <a:pt x="5738464" y="4142087"/>
                </a:cubicBezTo>
                <a:cubicBezTo>
                  <a:pt x="5741372" y="4129370"/>
                  <a:pt x="5744279" y="4116653"/>
                  <a:pt x="5747186" y="4103937"/>
                </a:cubicBezTo>
                <a:cubicBezTo>
                  <a:pt x="5747767" y="4096942"/>
                  <a:pt x="5748930" y="4089312"/>
                  <a:pt x="5749512" y="4082318"/>
                </a:cubicBezTo>
                <a:close/>
                <a:moveTo>
                  <a:pt x="6093871" y="4079348"/>
                </a:moveTo>
                <a:cubicBezTo>
                  <a:pt x="6087439" y="4078185"/>
                  <a:pt x="6069886" y="4111090"/>
                  <a:pt x="6071631" y="4109659"/>
                </a:cubicBezTo>
                <a:cubicBezTo>
                  <a:pt x="6067561" y="4093763"/>
                  <a:pt x="6070468" y="4133821"/>
                  <a:pt x="6070468" y="4139544"/>
                </a:cubicBezTo>
                <a:cubicBezTo>
                  <a:pt x="6093726" y="4131278"/>
                  <a:pt x="6089655" y="4105208"/>
                  <a:pt x="6094888" y="4084225"/>
                </a:cubicBezTo>
                <a:cubicBezTo>
                  <a:pt x="6094888" y="4087405"/>
                  <a:pt x="6095470" y="4090584"/>
                  <a:pt x="6095470" y="4094399"/>
                </a:cubicBezTo>
                <a:cubicBezTo>
                  <a:pt x="6096923" y="4083908"/>
                  <a:pt x="6096015" y="4079735"/>
                  <a:pt x="6093871" y="4079348"/>
                </a:cubicBezTo>
                <a:close/>
                <a:moveTo>
                  <a:pt x="7391504" y="4078503"/>
                </a:moveTo>
                <a:cubicBezTo>
                  <a:pt x="7392667" y="4078503"/>
                  <a:pt x="7406040" y="4104572"/>
                  <a:pt x="7399063" y="4123648"/>
                </a:cubicBezTo>
                <a:cubicBezTo>
                  <a:pt x="7402552" y="4114746"/>
                  <a:pt x="7402552" y="4082954"/>
                  <a:pt x="7391504" y="4078503"/>
                </a:cubicBezTo>
                <a:close/>
                <a:moveTo>
                  <a:pt x="6007091" y="4077867"/>
                </a:moveTo>
                <a:lnTo>
                  <a:pt x="6004288" y="4081102"/>
                </a:lnTo>
                <a:lnTo>
                  <a:pt x="6005537" y="4078851"/>
                </a:lnTo>
                <a:cubicBezTo>
                  <a:pt x="6006509" y="4077351"/>
                  <a:pt x="6007236" y="4076596"/>
                  <a:pt x="6007091" y="4077867"/>
                </a:cubicBezTo>
                <a:close/>
                <a:moveTo>
                  <a:pt x="6854760" y="4073535"/>
                </a:moveTo>
                <a:cubicBezTo>
                  <a:pt x="6858031" y="4071032"/>
                  <a:pt x="6844949" y="4081046"/>
                  <a:pt x="6844949" y="4081046"/>
                </a:cubicBezTo>
                <a:cubicBezTo>
                  <a:pt x="6850763" y="4076595"/>
                  <a:pt x="6853670" y="4074370"/>
                  <a:pt x="6854760" y="4073535"/>
                </a:cubicBezTo>
                <a:close/>
                <a:moveTo>
                  <a:pt x="6879835" y="4070157"/>
                </a:moveTo>
                <a:cubicBezTo>
                  <a:pt x="6873803" y="4070118"/>
                  <a:pt x="6867843" y="4070773"/>
                  <a:pt x="6862011" y="4072472"/>
                </a:cubicBezTo>
                <a:lnTo>
                  <a:pt x="6861862" y="4072547"/>
                </a:lnTo>
                <a:lnTo>
                  <a:pt x="6853589" y="4072919"/>
                </a:lnTo>
                <a:cubicBezTo>
                  <a:pt x="6847311" y="4074251"/>
                  <a:pt x="6843640" y="4076754"/>
                  <a:pt x="6844949" y="4081046"/>
                </a:cubicBezTo>
                <a:lnTo>
                  <a:pt x="6861862" y="4072547"/>
                </a:lnTo>
                <a:lnTo>
                  <a:pt x="6877873" y="4071826"/>
                </a:lnTo>
                <a:cubicBezTo>
                  <a:pt x="6896116" y="4072621"/>
                  <a:pt x="6915303" y="4075642"/>
                  <a:pt x="6916466" y="4075959"/>
                </a:cubicBezTo>
                <a:cubicBezTo>
                  <a:pt x="6904256" y="4073098"/>
                  <a:pt x="6891900" y="4070237"/>
                  <a:pt x="6879835" y="4070157"/>
                </a:cubicBezTo>
                <a:close/>
                <a:moveTo>
                  <a:pt x="8696260" y="4066422"/>
                </a:moveTo>
                <a:cubicBezTo>
                  <a:pt x="8695679" y="4073416"/>
                  <a:pt x="8695098" y="4080410"/>
                  <a:pt x="8694516" y="4087405"/>
                </a:cubicBezTo>
                <a:cubicBezTo>
                  <a:pt x="8700912" y="4087405"/>
                  <a:pt x="8701493" y="4080410"/>
                  <a:pt x="8696260" y="4066422"/>
                </a:cubicBezTo>
                <a:close/>
                <a:moveTo>
                  <a:pt x="8857901" y="4053069"/>
                </a:moveTo>
                <a:cubicBezTo>
                  <a:pt x="8858483" y="4072780"/>
                  <a:pt x="8859064" y="4091856"/>
                  <a:pt x="8859646" y="4110931"/>
                </a:cubicBezTo>
                <a:lnTo>
                  <a:pt x="8861144" y="4107590"/>
                </a:lnTo>
                <a:lnTo>
                  <a:pt x="8862553" y="4131278"/>
                </a:lnTo>
                <a:cubicBezTo>
                  <a:pt x="8857901" y="4107752"/>
                  <a:pt x="8864879" y="4099486"/>
                  <a:pt x="8874182" y="4078503"/>
                </a:cubicBezTo>
                <a:lnTo>
                  <a:pt x="8861144" y="4107590"/>
                </a:lnTo>
                <a:close/>
                <a:moveTo>
                  <a:pt x="5519797" y="4047287"/>
                </a:moveTo>
                <a:cubicBezTo>
                  <a:pt x="5517162" y="4051460"/>
                  <a:pt x="5513474" y="4057301"/>
                  <a:pt x="5515055" y="4054798"/>
                </a:cubicBezTo>
                <a:close/>
                <a:moveTo>
                  <a:pt x="5522168" y="4043531"/>
                </a:moveTo>
                <a:cubicBezTo>
                  <a:pt x="5514900" y="4055294"/>
                  <a:pt x="5514028" y="4065468"/>
                  <a:pt x="5516718" y="4075085"/>
                </a:cubicBezTo>
                <a:lnTo>
                  <a:pt x="5521671" y="4083867"/>
                </a:lnTo>
                <a:lnTo>
                  <a:pt x="5522168" y="4086094"/>
                </a:lnTo>
                <a:cubicBezTo>
                  <a:pt x="5524131" y="4090584"/>
                  <a:pt x="5527401" y="4095989"/>
                  <a:pt x="5532635" y="4103301"/>
                </a:cubicBezTo>
                <a:lnTo>
                  <a:pt x="5521671" y="4083867"/>
                </a:lnTo>
                <a:lnTo>
                  <a:pt x="5519551" y="4074370"/>
                </a:lnTo>
                <a:cubicBezTo>
                  <a:pt x="5519551" y="4067058"/>
                  <a:pt x="5522168" y="4059427"/>
                  <a:pt x="5522168" y="4043531"/>
                </a:cubicBezTo>
                <a:close/>
                <a:moveTo>
                  <a:pt x="7204280" y="4042896"/>
                </a:moveTo>
                <a:cubicBezTo>
                  <a:pt x="7186255" y="4045439"/>
                  <a:pt x="7168231" y="4051162"/>
                  <a:pt x="7150206" y="4051162"/>
                </a:cubicBezTo>
                <a:cubicBezTo>
                  <a:pt x="7168231" y="4051162"/>
                  <a:pt x="7186255" y="4046075"/>
                  <a:pt x="7204280" y="4042896"/>
                </a:cubicBezTo>
                <a:close/>
                <a:moveTo>
                  <a:pt x="2953938" y="4040352"/>
                </a:moveTo>
                <a:cubicBezTo>
                  <a:pt x="2944053" y="4055612"/>
                  <a:pt x="2934169" y="4063878"/>
                  <a:pt x="2936495" y="4083590"/>
                </a:cubicBezTo>
                <a:cubicBezTo>
                  <a:pt x="2951612" y="4079775"/>
                  <a:pt x="2945798" y="4053069"/>
                  <a:pt x="2953938" y="4040352"/>
                </a:cubicBezTo>
                <a:close/>
                <a:moveTo>
                  <a:pt x="3262384" y="4034788"/>
                </a:moveTo>
                <a:cubicBezTo>
                  <a:pt x="3263447" y="4034073"/>
                  <a:pt x="3259195" y="4041942"/>
                  <a:pt x="3259195" y="4039080"/>
                </a:cubicBezTo>
                <a:cubicBezTo>
                  <a:pt x="3261085" y="4036219"/>
                  <a:pt x="3262030" y="4035027"/>
                  <a:pt x="3262384" y="4034788"/>
                </a:cubicBezTo>
                <a:close/>
                <a:moveTo>
                  <a:pt x="5519842" y="4023820"/>
                </a:moveTo>
                <a:cubicBezTo>
                  <a:pt x="5525075" y="4028907"/>
                  <a:pt x="5526238" y="4035265"/>
                  <a:pt x="5522749" y="4042896"/>
                </a:cubicBezTo>
                <a:cubicBezTo>
                  <a:pt x="5528564" y="4042896"/>
                  <a:pt x="5519261" y="4023184"/>
                  <a:pt x="5519842" y="4023820"/>
                </a:cubicBezTo>
                <a:close/>
                <a:moveTo>
                  <a:pt x="8247905" y="4020144"/>
                </a:moveTo>
                <a:cubicBezTo>
                  <a:pt x="8247824" y="4027357"/>
                  <a:pt x="8249132" y="4059428"/>
                  <a:pt x="8249132" y="4063243"/>
                </a:cubicBezTo>
                <a:cubicBezTo>
                  <a:pt x="8249132" y="4049890"/>
                  <a:pt x="8248550" y="4036537"/>
                  <a:pt x="8248550" y="4023184"/>
                </a:cubicBezTo>
                <a:cubicBezTo>
                  <a:pt x="8248114" y="4018097"/>
                  <a:pt x="8247932" y="4017740"/>
                  <a:pt x="8247905" y="4020144"/>
                </a:cubicBezTo>
                <a:close/>
                <a:moveTo>
                  <a:pt x="3056272" y="4014283"/>
                </a:moveTo>
                <a:cubicBezTo>
                  <a:pt x="3056853" y="4055612"/>
                  <a:pt x="3062086" y="4029543"/>
                  <a:pt x="3080692" y="4033994"/>
                </a:cubicBezTo>
                <a:cubicBezTo>
                  <a:pt x="3098135" y="4038445"/>
                  <a:pt x="3116742" y="4038445"/>
                  <a:pt x="3135348" y="4038445"/>
                </a:cubicBezTo>
                <a:cubicBezTo>
                  <a:pt x="3159768" y="4038445"/>
                  <a:pt x="3259776" y="4028907"/>
                  <a:pt x="3258613" y="4049890"/>
                </a:cubicBezTo>
                <a:cubicBezTo>
                  <a:pt x="3259195" y="4046075"/>
                  <a:pt x="3259195" y="4042896"/>
                  <a:pt x="3259195" y="4039080"/>
                </a:cubicBezTo>
                <a:cubicBezTo>
                  <a:pt x="3266754" y="4027635"/>
                  <a:pt x="3285941" y="4034630"/>
                  <a:pt x="3288268" y="4015554"/>
                </a:cubicBezTo>
                <a:cubicBezTo>
                  <a:pt x="3212098" y="4020005"/>
                  <a:pt x="3134766" y="4014918"/>
                  <a:pt x="3056272" y="4014283"/>
                </a:cubicBezTo>
                <a:close/>
                <a:moveTo>
                  <a:pt x="5584964" y="4011739"/>
                </a:moveTo>
                <a:cubicBezTo>
                  <a:pt x="5584382" y="4047346"/>
                  <a:pt x="5584382" y="4083590"/>
                  <a:pt x="5583801" y="4119833"/>
                </a:cubicBezTo>
                <a:cubicBezTo>
                  <a:pt x="5583801" y="4122694"/>
                  <a:pt x="5581184" y="4164541"/>
                  <a:pt x="5577423" y="4178311"/>
                </a:cubicBezTo>
                <a:lnTo>
                  <a:pt x="5575669" y="4182084"/>
                </a:lnTo>
                <a:lnTo>
                  <a:pt x="5573335" y="4180238"/>
                </a:lnTo>
                <a:cubicBezTo>
                  <a:pt x="5574062" y="4182305"/>
                  <a:pt x="5574770" y="4182970"/>
                  <a:pt x="5575454" y="4182546"/>
                </a:cubicBezTo>
                <a:lnTo>
                  <a:pt x="5575669" y="4182084"/>
                </a:lnTo>
                <a:lnTo>
                  <a:pt x="5578059" y="4183974"/>
                </a:lnTo>
                <a:cubicBezTo>
                  <a:pt x="5579731" y="4183894"/>
                  <a:pt x="5581475" y="4182463"/>
                  <a:pt x="5583219" y="4179602"/>
                </a:cubicBezTo>
                <a:cubicBezTo>
                  <a:pt x="5583801" y="4123648"/>
                  <a:pt x="5584382" y="4067693"/>
                  <a:pt x="5584964" y="4011739"/>
                </a:cubicBezTo>
                <a:close/>
                <a:moveTo>
                  <a:pt x="5452976" y="3999658"/>
                </a:moveTo>
                <a:cubicBezTo>
                  <a:pt x="5457046" y="4002837"/>
                  <a:pt x="5460535" y="4005381"/>
                  <a:pt x="5464606" y="4008560"/>
                </a:cubicBezTo>
                <a:cubicBezTo>
                  <a:pt x="5471001" y="4011103"/>
                  <a:pt x="5477978" y="4014283"/>
                  <a:pt x="5484374" y="4017462"/>
                </a:cubicBezTo>
                <a:cubicBezTo>
                  <a:pt x="5472745" y="4013647"/>
                  <a:pt x="5462280" y="4007924"/>
                  <a:pt x="5452976" y="3999658"/>
                </a:cubicBezTo>
                <a:close/>
                <a:moveTo>
                  <a:pt x="6496765" y="3998764"/>
                </a:moveTo>
                <a:cubicBezTo>
                  <a:pt x="6496810" y="3998188"/>
                  <a:pt x="6497101" y="3998228"/>
                  <a:pt x="6497828" y="3999658"/>
                </a:cubicBezTo>
                <a:cubicBezTo>
                  <a:pt x="6498700" y="4007765"/>
                  <a:pt x="6496629" y="4000493"/>
                  <a:pt x="6496765" y="3998764"/>
                </a:cubicBezTo>
                <a:close/>
                <a:moveTo>
                  <a:pt x="3914480" y="3989485"/>
                </a:moveTo>
                <a:cubicBezTo>
                  <a:pt x="3911573" y="3993300"/>
                  <a:pt x="3908666" y="3996479"/>
                  <a:pt x="3905177" y="4000294"/>
                </a:cubicBezTo>
                <a:cubicBezTo>
                  <a:pt x="3905177" y="4000930"/>
                  <a:pt x="3905177" y="4000930"/>
                  <a:pt x="3905177" y="4000930"/>
                </a:cubicBezTo>
                <a:cubicBezTo>
                  <a:pt x="3905760" y="3995843"/>
                  <a:pt x="3908666" y="3992028"/>
                  <a:pt x="3914480" y="3989485"/>
                </a:cubicBezTo>
                <a:close/>
                <a:moveTo>
                  <a:pt x="7990971" y="3986941"/>
                </a:moveTo>
                <a:cubicBezTo>
                  <a:pt x="7989226" y="3995207"/>
                  <a:pt x="7987482" y="4002837"/>
                  <a:pt x="7985738" y="4011103"/>
                </a:cubicBezTo>
                <a:cubicBezTo>
                  <a:pt x="7993297" y="4011103"/>
                  <a:pt x="7995041" y="4002837"/>
                  <a:pt x="7990971" y="3986941"/>
                </a:cubicBezTo>
                <a:close/>
                <a:moveTo>
                  <a:pt x="6494339" y="3982490"/>
                </a:moveTo>
                <a:cubicBezTo>
                  <a:pt x="6494339" y="3997115"/>
                  <a:pt x="6499572" y="4016826"/>
                  <a:pt x="6500735" y="4032086"/>
                </a:cubicBezTo>
                <a:cubicBezTo>
                  <a:pt x="6499572" y="4021277"/>
                  <a:pt x="6498991" y="4010468"/>
                  <a:pt x="6497828" y="3999658"/>
                </a:cubicBezTo>
                <a:cubicBezTo>
                  <a:pt x="6496665" y="3993936"/>
                  <a:pt x="6495502" y="3988213"/>
                  <a:pt x="6494339" y="3982490"/>
                </a:cubicBezTo>
                <a:close/>
                <a:moveTo>
                  <a:pt x="4553485" y="3975496"/>
                </a:moveTo>
                <a:lnTo>
                  <a:pt x="4551445" y="3986155"/>
                </a:lnTo>
                <a:lnTo>
                  <a:pt x="4550651" y="3989882"/>
                </a:lnTo>
                <a:cubicBezTo>
                  <a:pt x="4549125" y="3996956"/>
                  <a:pt x="4547671" y="4003791"/>
                  <a:pt x="4548252" y="4002837"/>
                </a:cubicBezTo>
                <a:lnTo>
                  <a:pt x="4551445" y="3986155"/>
                </a:lnTo>
                <a:lnTo>
                  <a:pt x="4552750" y="3980037"/>
                </a:lnTo>
                <a:cubicBezTo>
                  <a:pt x="4553304" y="3977324"/>
                  <a:pt x="4553631" y="3975496"/>
                  <a:pt x="4553485" y="3975496"/>
                </a:cubicBezTo>
                <a:close/>
                <a:moveTo>
                  <a:pt x="8028765" y="3965323"/>
                </a:moveTo>
                <a:cubicBezTo>
                  <a:pt x="8021788" y="3966594"/>
                  <a:pt x="8014810" y="3967866"/>
                  <a:pt x="8007833" y="3968502"/>
                </a:cubicBezTo>
                <a:cubicBezTo>
                  <a:pt x="8004926" y="3969138"/>
                  <a:pt x="8021788" y="3966594"/>
                  <a:pt x="8028765" y="3965323"/>
                </a:cubicBezTo>
                <a:close/>
                <a:moveTo>
                  <a:pt x="4502318" y="3965323"/>
                </a:moveTo>
                <a:cubicBezTo>
                  <a:pt x="4505807" y="3965958"/>
                  <a:pt x="4509877" y="3967230"/>
                  <a:pt x="4513366" y="3967866"/>
                </a:cubicBezTo>
                <a:cubicBezTo>
                  <a:pt x="4522087" y="3968502"/>
                  <a:pt x="4530810" y="3968502"/>
                  <a:pt x="4539531" y="3969138"/>
                </a:cubicBezTo>
                <a:cubicBezTo>
                  <a:pt x="4526739" y="3968502"/>
                  <a:pt x="4515110" y="3968502"/>
                  <a:pt x="4502318" y="3965323"/>
                </a:cubicBezTo>
                <a:close/>
                <a:moveTo>
                  <a:pt x="6759477" y="3963415"/>
                </a:moveTo>
                <a:cubicBezTo>
                  <a:pt x="6770524" y="3974860"/>
                  <a:pt x="6759477" y="3963415"/>
                  <a:pt x="6759477" y="3963415"/>
                </a:cubicBezTo>
                <a:close/>
                <a:moveTo>
                  <a:pt x="4056934" y="3945611"/>
                </a:moveTo>
                <a:cubicBezTo>
                  <a:pt x="4049376" y="3946883"/>
                  <a:pt x="4041816" y="3948791"/>
                  <a:pt x="4034257" y="3950062"/>
                </a:cubicBezTo>
                <a:cubicBezTo>
                  <a:pt x="4057515" y="3945611"/>
                  <a:pt x="4058678" y="3949426"/>
                  <a:pt x="4056934" y="3945611"/>
                </a:cubicBezTo>
                <a:close/>
                <a:moveTo>
                  <a:pt x="4419608" y="3942989"/>
                </a:moveTo>
                <a:lnTo>
                  <a:pt x="4414471" y="3945639"/>
                </a:lnTo>
                <a:lnTo>
                  <a:pt x="4412558" y="3945691"/>
                </a:lnTo>
                <a:cubicBezTo>
                  <a:pt x="4405654" y="3947201"/>
                  <a:pt x="4401147" y="3951652"/>
                  <a:pt x="4400566" y="3964051"/>
                </a:cubicBezTo>
                <a:cubicBezTo>
                  <a:pt x="4400858" y="3958011"/>
                  <a:pt x="4403256" y="3953162"/>
                  <a:pt x="4406762" y="3949616"/>
                </a:cubicBezTo>
                <a:lnTo>
                  <a:pt x="4414471" y="3945639"/>
                </a:lnTo>
                <a:lnTo>
                  <a:pt x="4433333" y="3945128"/>
                </a:lnTo>
                <a:lnTo>
                  <a:pt x="4441267" y="3955785"/>
                </a:lnTo>
                <a:cubicBezTo>
                  <a:pt x="4440685" y="3951970"/>
                  <a:pt x="4439523" y="3948791"/>
                  <a:pt x="4438941" y="3944976"/>
                </a:cubicBezTo>
                <a:lnTo>
                  <a:pt x="4433333" y="3945128"/>
                </a:lnTo>
                <a:lnTo>
                  <a:pt x="4433109" y="3944827"/>
                </a:lnTo>
                <a:cubicBezTo>
                  <a:pt x="4429166" y="3942731"/>
                  <a:pt x="4424332" y="3942154"/>
                  <a:pt x="4419608" y="3942989"/>
                </a:cubicBezTo>
                <a:close/>
                <a:moveTo>
                  <a:pt x="9677272" y="3931752"/>
                </a:moveTo>
                <a:cubicBezTo>
                  <a:pt x="9679370" y="3931663"/>
                  <a:pt x="9680642" y="3932259"/>
                  <a:pt x="9679479" y="3934166"/>
                </a:cubicBezTo>
                <a:lnTo>
                  <a:pt x="9668925" y="3935360"/>
                </a:lnTo>
                <a:lnTo>
                  <a:pt x="9671792" y="3933051"/>
                </a:lnTo>
                <a:close/>
                <a:moveTo>
                  <a:pt x="7712460" y="3929715"/>
                </a:moveTo>
                <a:cubicBezTo>
                  <a:pt x="7712460" y="3935438"/>
                  <a:pt x="7712460" y="3941160"/>
                  <a:pt x="7712460" y="3946883"/>
                </a:cubicBezTo>
                <a:cubicBezTo>
                  <a:pt x="7717112" y="3992664"/>
                  <a:pt x="7712460" y="3941160"/>
                  <a:pt x="7712460" y="3946883"/>
                </a:cubicBezTo>
                <a:lnTo>
                  <a:pt x="7713721" y="3952324"/>
                </a:lnTo>
                <a:lnTo>
                  <a:pt x="7713732" y="3952516"/>
                </a:lnTo>
                <a:lnTo>
                  <a:pt x="7713825" y="3952773"/>
                </a:lnTo>
                <a:lnTo>
                  <a:pt x="7716930" y="3966167"/>
                </a:lnTo>
                <a:cubicBezTo>
                  <a:pt x="7719038" y="3970509"/>
                  <a:pt x="7721763" y="3972993"/>
                  <a:pt x="7725107" y="3974304"/>
                </a:cubicBezTo>
                <a:lnTo>
                  <a:pt x="7741854" y="3973868"/>
                </a:lnTo>
                <a:lnTo>
                  <a:pt x="7746766" y="3975496"/>
                </a:lnTo>
                <a:cubicBezTo>
                  <a:pt x="7774093" y="3976768"/>
                  <a:pt x="7809561" y="3967230"/>
                  <a:pt x="7839214" y="3966594"/>
                </a:cubicBezTo>
                <a:cubicBezTo>
                  <a:pt x="7808980" y="3967230"/>
                  <a:pt x="7781070" y="3969773"/>
                  <a:pt x="7752580" y="3973589"/>
                </a:cubicBezTo>
                <a:lnTo>
                  <a:pt x="7741854" y="3973868"/>
                </a:lnTo>
                <a:lnTo>
                  <a:pt x="7718711" y="3966197"/>
                </a:lnTo>
                <a:lnTo>
                  <a:pt x="7713825" y="3952773"/>
                </a:lnTo>
                <a:lnTo>
                  <a:pt x="7713721" y="3952324"/>
                </a:lnTo>
                <a:close/>
                <a:moveTo>
                  <a:pt x="9698667" y="3923357"/>
                </a:moveTo>
                <a:cubicBezTo>
                  <a:pt x="9691689" y="3922721"/>
                  <a:pt x="9684894" y="3924351"/>
                  <a:pt x="9678598" y="3927569"/>
                </a:cubicBezTo>
                <a:lnTo>
                  <a:pt x="9671792" y="3933051"/>
                </a:lnTo>
                <a:lnTo>
                  <a:pt x="9670104" y="3933451"/>
                </a:lnTo>
                <a:cubicBezTo>
                  <a:pt x="9667960" y="3934286"/>
                  <a:pt x="9666597" y="3935180"/>
                  <a:pt x="9667623" y="3935508"/>
                </a:cubicBezTo>
                <a:lnTo>
                  <a:pt x="9668925" y="3935360"/>
                </a:lnTo>
                <a:lnTo>
                  <a:pt x="9661527" y="3941319"/>
                </a:lnTo>
                <a:lnTo>
                  <a:pt x="9659127" y="3946787"/>
                </a:lnTo>
                <a:lnTo>
                  <a:pt x="9653459" y="3950301"/>
                </a:lnTo>
                <a:cubicBezTo>
                  <a:pt x="9647790" y="3958328"/>
                  <a:pt x="9644883" y="3968820"/>
                  <a:pt x="9644011" y="3981219"/>
                </a:cubicBezTo>
                <a:lnTo>
                  <a:pt x="9659127" y="3946787"/>
                </a:lnTo>
                <a:lnTo>
                  <a:pt x="9679479" y="3934166"/>
                </a:lnTo>
                <a:cubicBezTo>
                  <a:pt x="9684131" y="3926536"/>
                  <a:pt x="9690526" y="3923357"/>
                  <a:pt x="9698667" y="3923357"/>
                </a:cubicBezTo>
                <a:close/>
                <a:moveTo>
                  <a:pt x="5660097" y="3921539"/>
                </a:moveTo>
                <a:cubicBezTo>
                  <a:pt x="5661096" y="3922364"/>
                  <a:pt x="5662150" y="3925583"/>
                  <a:pt x="5662877" y="3932895"/>
                </a:cubicBezTo>
                <a:cubicBezTo>
                  <a:pt x="5654591" y="3938141"/>
                  <a:pt x="5657099" y="3919065"/>
                  <a:pt x="5660097" y="3921539"/>
                </a:cubicBezTo>
                <a:close/>
                <a:moveTo>
                  <a:pt x="4778940" y="3917396"/>
                </a:moveTo>
                <a:lnTo>
                  <a:pt x="4774357" y="3921620"/>
                </a:lnTo>
                <a:lnTo>
                  <a:pt x="4773852" y="3921449"/>
                </a:lnTo>
                <a:cubicBezTo>
                  <a:pt x="4773852" y="3921449"/>
                  <a:pt x="4773852" y="3921449"/>
                  <a:pt x="4773852" y="3922085"/>
                </a:cubicBezTo>
                <a:lnTo>
                  <a:pt x="4774357" y="3921620"/>
                </a:lnTo>
                <a:lnTo>
                  <a:pt x="4795293" y="3928682"/>
                </a:lnTo>
                <a:lnTo>
                  <a:pt x="4801722" y="3929955"/>
                </a:lnTo>
                <a:lnTo>
                  <a:pt x="4805831" y="3932656"/>
                </a:lnTo>
                <a:cubicBezTo>
                  <a:pt x="4810192" y="3934166"/>
                  <a:pt x="4814844" y="3934484"/>
                  <a:pt x="4819786" y="3933530"/>
                </a:cubicBezTo>
                <a:lnTo>
                  <a:pt x="4801722" y="3929955"/>
                </a:lnTo>
                <a:lnTo>
                  <a:pt x="4793621" y="3924629"/>
                </a:lnTo>
                <a:cubicBezTo>
                  <a:pt x="4787225" y="3920178"/>
                  <a:pt x="4782283" y="3917793"/>
                  <a:pt x="4778940" y="3917396"/>
                </a:cubicBezTo>
                <a:close/>
                <a:moveTo>
                  <a:pt x="7840378" y="3899195"/>
                </a:moveTo>
                <a:cubicBezTo>
                  <a:pt x="7833982" y="3894744"/>
                  <a:pt x="7852588" y="3908097"/>
                  <a:pt x="7840378" y="3899195"/>
                </a:cubicBezTo>
                <a:close/>
                <a:moveTo>
                  <a:pt x="813068" y="3893472"/>
                </a:moveTo>
                <a:lnTo>
                  <a:pt x="812974" y="3893857"/>
                </a:lnTo>
                <a:lnTo>
                  <a:pt x="812495" y="3894160"/>
                </a:lnTo>
                <a:close/>
                <a:moveTo>
                  <a:pt x="8275296" y="3879484"/>
                </a:moveTo>
                <a:cubicBezTo>
                  <a:pt x="8273261" y="3880120"/>
                  <a:pt x="8276314" y="3884888"/>
                  <a:pt x="8281110" y="3889498"/>
                </a:cubicBezTo>
                <a:lnTo>
                  <a:pt x="8281954" y="3889968"/>
                </a:lnTo>
                <a:lnTo>
                  <a:pt x="8281692" y="3898559"/>
                </a:lnTo>
                <a:cubicBezTo>
                  <a:pt x="8286925" y="3898559"/>
                  <a:pt x="8292158" y="3898559"/>
                  <a:pt x="8297391" y="3898559"/>
                </a:cubicBezTo>
                <a:lnTo>
                  <a:pt x="8281954" y="3889968"/>
                </a:lnTo>
                <a:lnTo>
                  <a:pt x="8282201" y="3881868"/>
                </a:lnTo>
                <a:cubicBezTo>
                  <a:pt x="8281111" y="3878689"/>
                  <a:pt x="8278785" y="3877894"/>
                  <a:pt x="8275296" y="3879484"/>
                </a:cubicBezTo>
                <a:close/>
                <a:moveTo>
                  <a:pt x="4783455" y="3878540"/>
                </a:moveTo>
                <a:cubicBezTo>
                  <a:pt x="4782065" y="3878927"/>
                  <a:pt x="4778358" y="3879961"/>
                  <a:pt x="4770945" y="3882027"/>
                </a:cubicBezTo>
                <a:cubicBezTo>
                  <a:pt x="4770945" y="3882027"/>
                  <a:pt x="4787625" y="3877378"/>
                  <a:pt x="4783455" y="3878540"/>
                </a:cubicBezTo>
                <a:close/>
                <a:moveTo>
                  <a:pt x="1445968" y="3876851"/>
                </a:moveTo>
                <a:cubicBezTo>
                  <a:pt x="1446876" y="3877457"/>
                  <a:pt x="1447857" y="3879166"/>
                  <a:pt x="1448584" y="3882663"/>
                </a:cubicBezTo>
                <a:cubicBezTo>
                  <a:pt x="1441171" y="3883140"/>
                  <a:pt x="1443242" y="3875033"/>
                  <a:pt x="1445968" y="3876851"/>
                </a:cubicBezTo>
                <a:close/>
                <a:moveTo>
                  <a:pt x="1336466" y="3873304"/>
                </a:moveTo>
                <a:cubicBezTo>
                  <a:pt x="1338038" y="3874556"/>
                  <a:pt x="1338837" y="3877894"/>
                  <a:pt x="1337529" y="3884570"/>
                </a:cubicBezTo>
                <a:cubicBezTo>
                  <a:pt x="1320086" y="3884570"/>
                  <a:pt x="1331751" y="3869549"/>
                  <a:pt x="1336466" y="3873304"/>
                </a:cubicBezTo>
                <a:close/>
                <a:moveTo>
                  <a:pt x="5995551" y="3871343"/>
                </a:moveTo>
                <a:cubicBezTo>
                  <a:pt x="5978246" y="3877507"/>
                  <a:pt x="5988484" y="3940445"/>
                  <a:pt x="5988484" y="3953242"/>
                </a:cubicBezTo>
                <a:cubicBezTo>
                  <a:pt x="5988484" y="3968502"/>
                  <a:pt x="5985577" y="4093763"/>
                  <a:pt x="5996625" y="4089948"/>
                </a:cubicBezTo>
                <a:lnTo>
                  <a:pt x="6004288" y="4081102"/>
                </a:lnTo>
                <a:lnTo>
                  <a:pt x="6002512" y="4084305"/>
                </a:lnTo>
                <a:cubicBezTo>
                  <a:pt x="6000840" y="4087723"/>
                  <a:pt x="6000695" y="4088995"/>
                  <a:pt x="6007091" y="4077867"/>
                </a:cubicBezTo>
                <a:cubicBezTo>
                  <a:pt x="6007672" y="4072780"/>
                  <a:pt x="6007672" y="4067693"/>
                  <a:pt x="6008254" y="4062607"/>
                </a:cubicBezTo>
                <a:cubicBezTo>
                  <a:pt x="6015231" y="4071509"/>
                  <a:pt x="6008254" y="4033358"/>
                  <a:pt x="6008254" y="4020005"/>
                </a:cubicBezTo>
                <a:cubicBezTo>
                  <a:pt x="6008254" y="4006017"/>
                  <a:pt x="6008254" y="3992028"/>
                  <a:pt x="6008254" y="3978039"/>
                </a:cubicBezTo>
                <a:cubicBezTo>
                  <a:pt x="6000113" y="3974860"/>
                  <a:pt x="5994880" y="3969138"/>
                  <a:pt x="5991973" y="3960872"/>
                </a:cubicBezTo>
                <a:cubicBezTo>
                  <a:pt x="5986740" y="3952606"/>
                  <a:pt x="5985577" y="3943068"/>
                  <a:pt x="5988484" y="3932895"/>
                </a:cubicBezTo>
                <a:cubicBezTo>
                  <a:pt x="5982670" y="3913819"/>
                  <a:pt x="5989066" y="3906189"/>
                  <a:pt x="6007672" y="3910004"/>
                </a:cubicBezTo>
                <a:cubicBezTo>
                  <a:pt x="6011742" y="3899195"/>
                  <a:pt x="6016394" y="3878212"/>
                  <a:pt x="6004765" y="3872489"/>
                </a:cubicBezTo>
                <a:cubicBezTo>
                  <a:pt x="6001058" y="3870741"/>
                  <a:pt x="5998024" y="3870462"/>
                  <a:pt x="5995551" y="3871343"/>
                </a:cubicBezTo>
                <a:close/>
                <a:moveTo>
                  <a:pt x="7866542" y="3863587"/>
                </a:moveTo>
                <a:cubicBezTo>
                  <a:pt x="7843866" y="3864223"/>
                  <a:pt x="7820608" y="3866131"/>
                  <a:pt x="7797351" y="3865495"/>
                </a:cubicBezTo>
                <a:cubicBezTo>
                  <a:pt x="7808398" y="3866131"/>
                  <a:pt x="7750254" y="3861680"/>
                  <a:pt x="7774674" y="3866131"/>
                </a:cubicBezTo>
                <a:cubicBezTo>
                  <a:pt x="7805491" y="3865495"/>
                  <a:pt x="7772349" y="3866131"/>
                  <a:pt x="7774674" y="3866131"/>
                </a:cubicBezTo>
                <a:cubicBezTo>
                  <a:pt x="7805491" y="3865495"/>
                  <a:pt x="7835726" y="3864859"/>
                  <a:pt x="7866542" y="3863587"/>
                </a:cubicBezTo>
                <a:close/>
                <a:moveTo>
                  <a:pt x="5714625" y="3847056"/>
                </a:moveTo>
                <a:cubicBezTo>
                  <a:pt x="5716370" y="3854686"/>
                  <a:pt x="5702996" y="3871853"/>
                  <a:pt x="5714625" y="3847056"/>
                </a:cubicBezTo>
                <a:close/>
                <a:moveTo>
                  <a:pt x="5880918" y="3845148"/>
                </a:moveTo>
                <a:cubicBezTo>
                  <a:pt x="5882081" y="3955785"/>
                  <a:pt x="5874522" y="3841333"/>
                  <a:pt x="5880918" y="3845148"/>
                </a:cubicBezTo>
                <a:close/>
                <a:moveTo>
                  <a:pt x="5063610" y="3844642"/>
                </a:moveTo>
                <a:cubicBezTo>
                  <a:pt x="5062683" y="3844910"/>
                  <a:pt x="5060212" y="3845625"/>
                  <a:pt x="5055270" y="3847056"/>
                </a:cubicBezTo>
                <a:cubicBezTo>
                  <a:pt x="5055270" y="3847056"/>
                  <a:pt x="5066390" y="3843837"/>
                  <a:pt x="5063610" y="3844642"/>
                </a:cubicBezTo>
                <a:close/>
                <a:moveTo>
                  <a:pt x="1428815" y="3843876"/>
                </a:moveTo>
                <a:cubicBezTo>
                  <a:pt x="1405557" y="3850871"/>
                  <a:pt x="1424163" y="3867403"/>
                  <a:pt x="1419512" y="3885206"/>
                </a:cubicBezTo>
                <a:cubicBezTo>
                  <a:pt x="1429397" y="3884570"/>
                  <a:pt x="1438700" y="3883299"/>
                  <a:pt x="1448584" y="3882663"/>
                </a:cubicBezTo>
                <a:cubicBezTo>
                  <a:pt x="1445095" y="3867403"/>
                  <a:pt x="1457887" y="3834975"/>
                  <a:pt x="1428815" y="3843876"/>
                </a:cubicBezTo>
                <a:close/>
                <a:moveTo>
                  <a:pt x="5063864" y="3843777"/>
                </a:moveTo>
                <a:cubicBezTo>
                  <a:pt x="5058686" y="3844035"/>
                  <a:pt x="5055270" y="3844989"/>
                  <a:pt x="5055270" y="3847056"/>
                </a:cubicBezTo>
                <a:lnTo>
                  <a:pt x="5080763" y="3844565"/>
                </a:lnTo>
                <a:lnTo>
                  <a:pt x="5083034" y="3844671"/>
                </a:lnTo>
                <a:cubicBezTo>
                  <a:pt x="5097134" y="3846102"/>
                  <a:pt x="5111670" y="3848645"/>
                  <a:pt x="5113415" y="3848963"/>
                </a:cubicBezTo>
                <a:cubicBezTo>
                  <a:pt x="5104111" y="3846738"/>
                  <a:pt x="5094372" y="3844830"/>
                  <a:pt x="5084560" y="3844194"/>
                </a:cubicBezTo>
                <a:lnTo>
                  <a:pt x="5080763" y="3844565"/>
                </a:lnTo>
                <a:close/>
                <a:moveTo>
                  <a:pt x="5653370" y="3841738"/>
                </a:moveTo>
                <a:cubicBezTo>
                  <a:pt x="5650903" y="3841095"/>
                  <a:pt x="5647905" y="3841889"/>
                  <a:pt x="5644271" y="3844512"/>
                </a:cubicBezTo>
                <a:cubicBezTo>
                  <a:pt x="5623339" y="3859772"/>
                  <a:pt x="5648341" y="3907461"/>
                  <a:pt x="5636131" y="3925264"/>
                </a:cubicBezTo>
                <a:cubicBezTo>
                  <a:pt x="5627990" y="3922085"/>
                  <a:pt x="5622758" y="3916363"/>
                  <a:pt x="5619269" y="3908732"/>
                </a:cubicBezTo>
                <a:cubicBezTo>
                  <a:pt x="5622176" y="3920178"/>
                  <a:pt x="5632642" y="3928444"/>
                  <a:pt x="5636712" y="3940525"/>
                </a:cubicBezTo>
                <a:cubicBezTo>
                  <a:pt x="5644271" y="3962779"/>
                  <a:pt x="5643108" y="3989485"/>
                  <a:pt x="5643689" y="4013011"/>
                </a:cubicBezTo>
                <a:cubicBezTo>
                  <a:pt x="5643689" y="4033994"/>
                  <a:pt x="5655318" y="4114110"/>
                  <a:pt x="5622758" y="4109659"/>
                </a:cubicBezTo>
                <a:cubicBezTo>
                  <a:pt x="5618106" y="4097578"/>
                  <a:pt x="5615200" y="4085497"/>
                  <a:pt x="5613455" y="4072780"/>
                </a:cubicBezTo>
                <a:cubicBezTo>
                  <a:pt x="5617524" y="4104572"/>
                  <a:pt x="5622758" y="4129370"/>
                  <a:pt x="5622758" y="4162434"/>
                </a:cubicBezTo>
                <a:cubicBezTo>
                  <a:pt x="5624502" y="4143359"/>
                  <a:pt x="5641364" y="4139544"/>
                  <a:pt x="5648922" y="4124919"/>
                </a:cubicBezTo>
                <a:cubicBezTo>
                  <a:pt x="5658225" y="4106480"/>
                  <a:pt x="5652411" y="4103301"/>
                  <a:pt x="5654155" y="4084225"/>
                </a:cubicBezTo>
                <a:cubicBezTo>
                  <a:pt x="5657062" y="4058156"/>
                  <a:pt x="5664040" y="4031450"/>
                  <a:pt x="5664040" y="4003473"/>
                </a:cubicBezTo>
                <a:cubicBezTo>
                  <a:pt x="5664040" y="3986305"/>
                  <a:pt x="5651248" y="3940525"/>
                  <a:pt x="5662877" y="3932895"/>
                </a:cubicBezTo>
                <a:cubicBezTo>
                  <a:pt x="5661859" y="3921211"/>
                  <a:pt x="5670635" y="3846241"/>
                  <a:pt x="5653370" y="3841738"/>
                </a:cubicBezTo>
                <a:close/>
                <a:moveTo>
                  <a:pt x="5495858" y="3827027"/>
                </a:moveTo>
                <a:lnTo>
                  <a:pt x="5495073" y="3829761"/>
                </a:lnTo>
                <a:lnTo>
                  <a:pt x="5493096" y="3829888"/>
                </a:lnTo>
                <a:cubicBezTo>
                  <a:pt x="5492514" y="3833703"/>
                  <a:pt x="5492514" y="3837518"/>
                  <a:pt x="5491933" y="3840697"/>
                </a:cubicBezTo>
                <a:lnTo>
                  <a:pt x="5494820" y="3830642"/>
                </a:lnTo>
                <a:lnTo>
                  <a:pt x="5495073" y="3829761"/>
                </a:lnTo>
                <a:lnTo>
                  <a:pt x="5512865" y="3828616"/>
                </a:lnTo>
                <a:cubicBezTo>
                  <a:pt x="5505015" y="3825437"/>
                  <a:pt x="5499346" y="3824960"/>
                  <a:pt x="5495858" y="3827027"/>
                </a:cubicBezTo>
                <a:close/>
                <a:moveTo>
                  <a:pt x="1317695" y="3799256"/>
                </a:moveTo>
                <a:cubicBezTo>
                  <a:pt x="1312209" y="3800003"/>
                  <a:pt x="1305695" y="3802070"/>
                  <a:pt x="1297991" y="3805726"/>
                </a:cubicBezTo>
                <a:cubicBezTo>
                  <a:pt x="1279966" y="3813992"/>
                  <a:pt x="1267756" y="3836882"/>
                  <a:pt x="1267174" y="3857865"/>
                </a:cubicBezTo>
                <a:cubicBezTo>
                  <a:pt x="1266593" y="3902374"/>
                  <a:pt x="1304386" y="3884570"/>
                  <a:pt x="1337529" y="3884570"/>
                </a:cubicBezTo>
                <a:cubicBezTo>
                  <a:pt x="1344143" y="3853414"/>
                  <a:pt x="1356098" y="3794023"/>
                  <a:pt x="1317695" y="3799256"/>
                </a:cubicBezTo>
                <a:close/>
                <a:moveTo>
                  <a:pt x="4706987" y="3776477"/>
                </a:moveTo>
                <a:cubicBezTo>
                  <a:pt x="4715126" y="3789194"/>
                  <a:pt x="4706405" y="3775205"/>
                  <a:pt x="4706987" y="3776477"/>
                </a:cubicBezTo>
                <a:close/>
                <a:moveTo>
                  <a:pt x="1426099" y="3770824"/>
                </a:moveTo>
                <a:cubicBezTo>
                  <a:pt x="1426108" y="3769185"/>
                  <a:pt x="1426526" y="3770556"/>
                  <a:pt x="1426998" y="3773059"/>
                </a:cubicBezTo>
                <a:lnTo>
                  <a:pt x="1428200" y="3781906"/>
                </a:lnTo>
                <a:lnTo>
                  <a:pt x="1427652" y="3786650"/>
                </a:lnTo>
                <a:cubicBezTo>
                  <a:pt x="1426489" y="3777113"/>
                  <a:pt x="1426090" y="3772463"/>
                  <a:pt x="1426099" y="3770824"/>
                </a:cubicBezTo>
                <a:close/>
                <a:moveTo>
                  <a:pt x="9966712" y="3766303"/>
                </a:moveTo>
                <a:cubicBezTo>
                  <a:pt x="9966712" y="3766303"/>
                  <a:pt x="9967293" y="3781564"/>
                  <a:pt x="9966712" y="3766303"/>
                </a:cubicBezTo>
                <a:close/>
                <a:moveTo>
                  <a:pt x="9966712" y="3766303"/>
                </a:moveTo>
                <a:cubicBezTo>
                  <a:pt x="9966712" y="3766303"/>
                  <a:pt x="9968456" y="3815899"/>
                  <a:pt x="9968456" y="3812084"/>
                </a:cubicBezTo>
                <a:cubicBezTo>
                  <a:pt x="9967874" y="3796824"/>
                  <a:pt x="9967293" y="3781564"/>
                  <a:pt x="9966712" y="3766303"/>
                </a:cubicBezTo>
                <a:close/>
                <a:moveTo>
                  <a:pt x="2914373" y="3765946"/>
                </a:moveTo>
                <a:lnTo>
                  <a:pt x="2907598" y="3766312"/>
                </a:lnTo>
                <a:lnTo>
                  <a:pt x="2907422" y="3766303"/>
                </a:lnTo>
                <a:cubicBezTo>
                  <a:pt x="2916435" y="3765826"/>
                  <a:pt x="2917271" y="3765787"/>
                  <a:pt x="2914373" y="3765946"/>
                </a:cubicBezTo>
                <a:close/>
                <a:moveTo>
                  <a:pt x="6933573" y="3757799"/>
                </a:moveTo>
                <a:cubicBezTo>
                  <a:pt x="6933655" y="3757203"/>
                  <a:pt x="6933619" y="3757561"/>
                  <a:pt x="6933328" y="3759945"/>
                </a:cubicBezTo>
                <a:lnTo>
                  <a:pt x="6932833" y="3763657"/>
                </a:lnTo>
                <a:lnTo>
                  <a:pt x="6932831" y="3763633"/>
                </a:lnTo>
                <a:lnTo>
                  <a:pt x="6933110" y="3761376"/>
                </a:lnTo>
                <a:cubicBezTo>
                  <a:pt x="6933292" y="3759945"/>
                  <a:pt x="6933492" y="3758395"/>
                  <a:pt x="6933573" y="3757799"/>
                </a:cubicBezTo>
                <a:close/>
                <a:moveTo>
                  <a:pt x="3025455" y="3755494"/>
                </a:moveTo>
                <a:cubicBezTo>
                  <a:pt x="3026618" y="3771390"/>
                  <a:pt x="3032432" y="3779656"/>
                  <a:pt x="3047550" y="3775841"/>
                </a:cubicBezTo>
                <a:cubicBezTo>
                  <a:pt x="3079529" y="3766939"/>
                  <a:pt x="3034177" y="3755494"/>
                  <a:pt x="3025455" y="3755494"/>
                </a:cubicBezTo>
                <a:close/>
                <a:moveTo>
                  <a:pt x="7197648" y="3754689"/>
                </a:moveTo>
                <a:cubicBezTo>
                  <a:pt x="7197157" y="3754063"/>
                  <a:pt x="7195849" y="3754064"/>
                  <a:pt x="7193233" y="3755494"/>
                </a:cubicBezTo>
                <a:cubicBezTo>
                  <a:pt x="7193233" y="3764078"/>
                  <a:pt x="7199120" y="3756567"/>
                  <a:pt x="7197648" y="3754689"/>
                </a:cubicBezTo>
                <a:close/>
                <a:moveTo>
                  <a:pt x="5921077" y="3740069"/>
                </a:moveTo>
                <a:cubicBezTo>
                  <a:pt x="5922046" y="3740423"/>
                  <a:pt x="5923363" y="3741823"/>
                  <a:pt x="5925107" y="3744685"/>
                </a:cubicBezTo>
                <a:cubicBezTo>
                  <a:pt x="5924598" y="3786412"/>
                  <a:pt x="5914296" y="3737591"/>
                  <a:pt x="5921077" y="3740069"/>
                </a:cubicBezTo>
                <a:close/>
                <a:moveTo>
                  <a:pt x="3093511" y="3736906"/>
                </a:moveTo>
                <a:cubicBezTo>
                  <a:pt x="3094574" y="3737889"/>
                  <a:pt x="3095374" y="3740234"/>
                  <a:pt x="3095228" y="3744685"/>
                </a:cubicBezTo>
                <a:cubicBezTo>
                  <a:pt x="3084763" y="3743254"/>
                  <a:pt x="3090323" y="3733955"/>
                  <a:pt x="3093511" y="3736906"/>
                </a:cubicBezTo>
                <a:close/>
                <a:moveTo>
                  <a:pt x="1431731" y="3734253"/>
                </a:moveTo>
                <a:cubicBezTo>
                  <a:pt x="1426635" y="3734273"/>
                  <a:pt x="1421402" y="3735465"/>
                  <a:pt x="1416023" y="3738326"/>
                </a:cubicBezTo>
                <a:cubicBezTo>
                  <a:pt x="1427071" y="3753586"/>
                  <a:pt x="1405557" y="3759309"/>
                  <a:pt x="1404394" y="3771390"/>
                </a:cubicBezTo>
                <a:cubicBezTo>
                  <a:pt x="1403813" y="3775523"/>
                  <a:pt x="1406430" y="3782358"/>
                  <a:pt x="1408537" y="3787048"/>
                </a:cubicBezTo>
                <a:lnTo>
                  <a:pt x="1409848" y="3789774"/>
                </a:lnTo>
                <a:lnTo>
                  <a:pt x="1409628" y="3789830"/>
                </a:lnTo>
                <a:cubicBezTo>
                  <a:pt x="1410936" y="3792055"/>
                  <a:pt x="1411190" y="3792532"/>
                  <a:pt x="1410854" y="3791866"/>
                </a:cubicBezTo>
                <a:lnTo>
                  <a:pt x="1409848" y="3789774"/>
                </a:lnTo>
                <a:lnTo>
                  <a:pt x="1424600" y="3786015"/>
                </a:lnTo>
                <a:cubicBezTo>
                  <a:pt x="1429397" y="3786333"/>
                  <a:pt x="1434048" y="3788240"/>
                  <a:pt x="1438700" y="3791737"/>
                </a:cubicBezTo>
                <a:cubicBezTo>
                  <a:pt x="1435211" y="3789830"/>
                  <a:pt x="1431722" y="3788558"/>
                  <a:pt x="1427652" y="3786650"/>
                </a:cubicBezTo>
                <a:cubicBezTo>
                  <a:pt x="1428379" y="3787127"/>
                  <a:pt x="1428452" y="3784981"/>
                  <a:pt x="1428225" y="3782090"/>
                </a:cubicBezTo>
                <a:lnTo>
                  <a:pt x="1428200" y="3781906"/>
                </a:lnTo>
                <a:lnTo>
                  <a:pt x="1430014" y="3766174"/>
                </a:lnTo>
                <a:cubicBezTo>
                  <a:pt x="1437537" y="3752792"/>
                  <a:pt x="1458469" y="3757561"/>
                  <a:pt x="1474168" y="3752315"/>
                </a:cubicBezTo>
                <a:cubicBezTo>
                  <a:pt x="1461085" y="3744685"/>
                  <a:pt x="1447022" y="3734193"/>
                  <a:pt x="1431731" y="3734253"/>
                </a:cubicBezTo>
                <a:close/>
                <a:moveTo>
                  <a:pt x="3580732" y="3733239"/>
                </a:moveTo>
                <a:cubicBezTo>
                  <a:pt x="3580732" y="3732604"/>
                  <a:pt x="3553406" y="3737690"/>
                  <a:pt x="3556312" y="3737690"/>
                </a:cubicBezTo>
                <a:cubicBezTo>
                  <a:pt x="3563871" y="3735147"/>
                  <a:pt x="3572592" y="3733875"/>
                  <a:pt x="3580732" y="3733239"/>
                </a:cubicBezTo>
                <a:close/>
                <a:moveTo>
                  <a:pt x="6936817" y="3732604"/>
                </a:moveTo>
                <a:cubicBezTo>
                  <a:pt x="6935654" y="3741188"/>
                  <a:pt x="6933473" y="3751043"/>
                  <a:pt x="6932529" y="3760899"/>
                </a:cubicBezTo>
                <a:lnTo>
                  <a:pt x="6932831" y="3763633"/>
                </a:lnTo>
                <a:lnTo>
                  <a:pt x="6932756" y="3764237"/>
                </a:lnTo>
                <a:lnTo>
                  <a:pt x="6932833" y="3763657"/>
                </a:lnTo>
                <a:lnTo>
                  <a:pt x="6935654" y="3789194"/>
                </a:lnTo>
                <a:cubicBezTo>
                  <a:pt x="6932165" y="3779656"/>
                  <a:pt x="6931584" y="3770118"/>
                  <a:pt x="6933328" y="3759945"/>
                </a:cubicBezTo>
                <a:cubicBezTo>
                  <a:pt x="6934491" y="3750407"/>
                  <a:pt x="6935654" y="3741505"/>
                  <a:pt x="6936817" y="3732604"/>
                </a:cubicBezTo>
                <a:close/>
                <a:moveTo>
                  <a:pt x="1641041" y="3731968"/>
                </a:moveTo>
                <a:cubicBezTo>
                  <a:pt x="1620691" y="3734511"/>
                  <a:pt x="1602085" y="3744049"/>
                  <a:pt x="1581153" y="3745320"/>
                </a:cubicBezTo>
                <a:cubicBezTo>
                  <a:pt x="1567780" y="3744049"/>
                  <a:pt x="1554407" y="3743413"/>
                  <a:pt x="1541033" y="3743413"/>
                </a:cubicBezTo>
                <a:cubicBezTo>
                  <a:pt x="1538708" y="3749771"/>
                  <a:pt x="1539289" y="3753586"/>
                  <a:pt x="1544522" y="3754858"/>
                </a:cubicBezTo>
                <a:cubicBezTo>
                  <a:pt x="1543359" y="3754858"/>
                  <a:pt x="1603248" y="3755494"/>
                  <a:pt x="1544522" y="3754858"/>
                </a:cubicBezTo>
                <a:cubicBezTo>
                  <a:pt x="1603248" y="3755494"/>
                  <a:pt x="1661973" y="3754858"/>
                  <a:pt x="1734654" y="3754858"/>
                </a:cubicBezTo>
                <a:cubicBezTo>
                  <a:pt x="1715466" y="3748500"/>
                  <a:pt x="1696279" y="3740234"/>
                  <a:pt x="1676509" y="3735783"/>
                </a:cubicBezTo>
                <a:cubicBezTo>
                  <a:pt x="1668951" y="3734511"/>
                  <a:pt x="1661973" y="3735783"/>
                  <a:pt x="1655577" y="3739598"/>
                </a:cubicBezTo>
                <a:cubicBezTo>
                  <a:pt x="1648600" y="3745320"/>
                  <a:pt x="1643949" y="3742777"/>
                  <a:pt x="1641041" y="3731968"/>
                </a:cubicBezTo>
                <a:close/>
                <a:moveTo>
                  <a:pt x="5961393" y="3725351"/>
                </a:moveTo>
                <a:cubicBezTo>
                  <a:pt x="5957995" y="3725848"/>
                  <a:pt x="5953743" y="3728948"/>
                  <a:pt x="5948365" y="3735783"/>
                </a:cubicBezTo>
                <a:cubicBezTo>
                  <a:pt x="5930340" y="3758673"/>
                  <a:pt x="5943713" y="3842605"/>
                  <a:pt x="5944295" y="3873125"/>
                </a:cubicBezTo>
                <a:cubicBezTo>
                  <a:pt x="5944295" y="3919542"/>
                  <a:pt x="5945458" y="3965323"/>
                  <a:pt x="5945458" y="4011739"/>
                </a:cubicBezTo>
                <a:cubicBezTo>
                  <a:pt x="5946039" y="4057520"/>
                  <a:pt x="5944876" y="4103301"/>
                  <a:pt x="5943713" y="4149717"/>
                </a:cubicBezTo>
                <a:cubicBezTo>
                  <a:pt x="5943132" y="4173879"/>
                  <a:pt x="5940225" y="4202493"/>
                  <a:pt x="5945458" y="4226655"/>
                </a:cubicBezTo>
                <a:cubicBezTo>
                  <a:pt x="5951854" y="4259719"/>
                  <a:pt x="5946621" y="4252724"/>
                  <a:pt x="5976274" y="4253360"/>
                </a:cubicBezTo>
                <a:cubicBezTo>
                  <a:pt x="5959994" y="4229198"/>
                  <a:pt x="5966390" y="4185961"/>
                  <a:pt x="5978019" y="4165613"/>
                </a:cubicBezTo>
                <a:cubicBezTo>
                  <a:pt x="5975111" y="4168157"/>
                  <a:pt x="5972204" y="4171336"/>
                  <a:pt x="5969297" y="4174515"/>
                </a:cubicBezTo>
                <a:cubicBezTo>
                  <a:pt x="5969297" y="4071509"/>
                  <a:pt x="5968715" y="3968502"/>
                  <a:pt x="5968715" y="3865495"/>
                </a:cubicBezTo>
                <a:cubicBezTo>
                  <a:pt x="5968134" y="3840697"/>
                  <a:pt x="5965227" y="3812720"/>
                  <a:pt x="5968134" y="3788558"/>
                </a:cubicBezTo>
                <a:cubicBezTo>
                  <a:pt x="5969297" y="3778384"/>
                  <a:pt x="5976856" y="3768211"/>
                  <a:pt x="5976274" y="3760581"/>
                </a:cubicBezTo>
                <a:cubicBezTo>
                  <a:pt x="5974094" y="3745798"/>
                  <a:pt x="5971586" y="3723861"/>
                  <a:pt x="5961393" y="3725351"/>
                </a:cubicBezTo>
                <a:close/>
                <a:moveTo>
                  <a:pt x="6996705" y="3716072"/>
                </a:moveTo>
                <a:cubicBezTo>
                  <a:pt x="6997868" y="3721794"/>
                  <a:pt x="6998450" y="3728153"/>
                  <a:pt x="6999031" y="3734511"/>
                </a:cubicBezTo>
                <a:cubicBezTo>
                  <a:pt x="7001357" y="3737054"/>
                  <a:pt x="7003683" y="3740234"/>
                  <a:pt x="7006008" y="3742777"/>
                </a:cubicBezTo>
                <a:cubicBezTo>
                  <a:pt x="6997868" y="3736419"/>
                  <a:pt x="6994961" y="3727517"/>
                  <a:pt x="6996705" y="3716072"/>
                </a:cubicBezTo>
                <a:close/>
                <a:moveTo>
                  <a:pt x="6216991" y="3697632"/>
                </a:moveTo>
                <a:cubicBezTo>
                  <a:pt x="6186756" y="3716072"/>
                  <a:pt x="6197804" y="3782199"/>
                  <a:pt x="6198385" y="3811448"/>
                </a:cubicBezTo>
                <a:cubicBezTo>
                  <a:pt x="6198967" y="3863587"/>
                  <a:pt x="6198967" y="3916363"/>
                  <a:pt x="6199548" y="3969138"/>
                </a:cubicBezTo>
                <a:cubicBezTo>
                  <a:pt x="6200711" y="4065150"/>
                  <a:pt x="6204781" y="4157983"/>
                  <a:pt x="6202455" y="4253360"/>
                </a:cubicBezTo>
                <a:cubicBezTo>
                  <a:pt x="6213503" y="4247002"/>
                  <a:pt x="6218736" y="4247002"/>
                  <a:pt x="6218736" y="4252724"/>
                </a:cubicBezTo>
                <a:lnTo>
                  <a:pt x="6220100" y="4247651"/>
                </a:lnTo>
                <a:lnTo>
                  <a:pt x="6221189" y="4243604"/>
                </a:lnTo>
                <a:cubicBezTo>
                  <a:pt x="6221461" y="4242591"/>
                  <a:pt x="6221280" y="4243266"/>
                  <a:pt x="6220916" y="4244617"/>
                </a:cubicBezTo>
                <a:lnTo>
                  <a:pt x="6220100" y="4247651"/>
                </a:lnTo>
                <a:lnTo>
                  <a:pt x="6219553" y="4249684"/>
                </a:lnTo>
                <a:cubicBezTo>
                  <a:pt x="6219099" y="4251373"/>
                  <a:pt x="6218736" y="4252724"/>
                  <a:pt x="6218736" y="4252724"/>
                </a:cubicBezTo>
                <a:cubicBezTo>
                  <a:pt x="6222806" y="4237464"/>
                  <a:pt x="6215247" y="4221568"/>
                  <a:pt x="6217573" y="4205672"/>
                </a:cubicBezTo>
                <a:cubicBezTo>
                  <a:pt x="6220480" y="4196134"/>
                  <a:pt x="6226294" y="4190412"/>
                  <a:pt x="6234435" y="4187232"/>
                </a:cubicBezTo>
                <a:cubicBezTo>
                  <a:pt x="6231527" y="4181510"/>
                  <a:pt x="6228620" y="4176423"/>
                  <a:pt x="6225713" y="4171336"/>
                </a:cubicBezTo>
                <a:cubicBezTo>
                  <a:pt x="6224550" y="4124284"/>
                  <a:pt x="6230946" y="4075324"/>
                  <a:pt x="6226294" y="4025092"/>
                </a:cubicBezTo>
                <a:cubicBezTo>
                  <a:pt x="6215828" y="3919542"/>
                  <a:pt x="6225713" y="3806997"/>
                  <a:pt x="6216991" y="3697632"/>
                </a:cubicBezTo>
                <a:close/>
                <a:moveTo>
                  <a:pt x="6841463" y="3697012"/>
                </a:moveTo>
                <a:lnTo>
                  <a:pt x="6841759" y="3698598"/>
                </a:lnTo>
                <a:lnTo>
                  <a:pt x="6841678" y="3699619"/>
                </a:lnTo>
                <a:lnTo>
                  <a:pt x="6841361" y="3701801"/>
                </a:lnTo>
                <a:lnTo>
                  <a:pt x="6841274" y="3701405"/>
                </a:lnTo>
                <a:lnTo>
                  <a:pt x="6841459" y="3697038"/>
                </a:lnTo>
                <a:close/>
                <a:moveTo>
                  <a:pt x="6841473" y="3696954"/>
                </a:moveTo>
                <a:lnTo>
                  <a:pt x="6841463" y="3697012"/>
                </a:lnTo>
                <a:lnTo>
                  <a:pt x="6841460" y="3696996"/>
                </a:lnTo>
                <a:close/>
                <a:moveTo>
                  <a:pt x="7213583" y="3695725"/>
                </a:moveTo>
                <a:cubicBezTo>
                  <a:pt x="7214746" y="3700811"/>
                  <a:pt x="7215909" y="3705262"/>
                  <a:pt x="7217072" y="3710349"/>
                </a:cubicBezTo>
                <a:cubicBezTo>
                  <a:pt x="7219398" y="3700811"/>
                  <a:pt x="7218235" y="3695725"/>
                  <a:pt x="7213583" y="3695725"/>
                </a:cubicBezTo>
                <a:close/>
                <a:moveTo>
                  <a:pt x="5069224" y="3691910"/>
                </a:moveTo>
                <a:lnTo>
                  <a:pt x="5068852" y="3698429"/>
                </a:lnTo>
                <a:lnTo>
                  <a:pt x="5068789" y="3699540"/>
                </a:lnTo>
                <a:cubicBezTo>
                  <a:pt x="5068716" y="3700812"/>
                  <a:pt x="5068680" y="3701448"/>
                  <a:pt x="5068734" y="3700494"/>
                </a:cubicBezTo>
                <a:lnTo>
                  <a:pt x="5068852" y="3698429"/>
                </a:lnTo>
                <a:lnTo>
                  <a:pt x="5069061" y="3694771"/>
                </a:lnTo>
                <a:cubicBezTo>
                  <a:pt x="5069152" y="3693182"/>
                  <a:pt x="5069224" y="3691910"/>
                  <a:pt x="5069224" y="3691910"/>
                </a:cubicBezTo>
                <a:close/>
                <a:moveTo>
                  <a:pt x="6734475" y="3689366"/>
                </a:moveTo>
                <a:cubicBezTo>
                  <a:pt x="6727497" y="3689366"/>
                  <a:pt x="6727497" y="3696996"/>
                  <a:pt x="6733312" y="3710985"/>
                </a:cubicBezTo>
                <a:cubicBezTo>
                  <a:pt x="6733893" y="3703991"/>
                  <a:pt x="6733893" y="3696996"/>
                  <a:pt x="6734475" y="3689366"/>
                </a:cubicBezTo>
                <a:close/>
                <a:moveTo>
                  <a:pt x="1478356" y="3688363"/>
                </a:moveTo>
                <a:cubicBezTo>
                  <a:pt x="1478601" y="3689327"/>
                  <a:pt x="1479255" y="3692546"/>
                  <a:pt x="1480563" y="3699540"/>
                </a:cubicBezTo>
                <a:cubicBezTo>
                  <a:pt x="1480563" y="3702878"/>
                  <a:pt x="1477620" y="3685472"/>
                  <a:pt x="1478356" y="3688363"/>
                </a:cubicBezTo>
                <a:close/>
                <a:moveTo>
                  <a:pt x="6653654" y="3674106"/>
                </a:moveTo>
                <a:cubicBezTo>
                  <a:pt x="6654236" y="3688730"/>
                  <a:pt x="6651329" y="3709077"/>
                  <a:pt x="6647840" y="3723066"/>
                </a:cubicBezTo>
                <a:lnTo>
                  <a:pt x="6648001" y="3729045"/>
                </a:lnTo>
                <a:lnTo>
                  <a:pt x="6647840" y="3730060"/>
                </a:lnTo>
                <a:cubicBezTo>
                  <a:pt x="6644933" y="3740870"/>
                  <a:pt x="6632722" y="3751043"/>
                  <a:pt x="6632141" y="3759945"/>
                </a:cubicBezTo>
                <a:cubicBezTo>
                  <a:pt x="6635048" y="3751679"/>
                  <a:pt x="6640281" y="3746592"/>
                  <a:pt x="6648421" y="3744685"/>
                </a:cubicBezTo>
                <a:lnTo>
                  <a:pt x="6648001" y="3729045"/>
                </a:lnTo>
                <a:lnTo>
                  <a:pt x="6652273" y="3702083"/>
                </a:lnTo>
                <a:cubicBezTo>
                  <a:pt x="6653364" y="3691115"/>
                  <a:pt x="6653945" y="3680147"/>
                  <a:pt x="6653654" y="3674106"/>
                </a:cubicBezTo>
                <a:close/>
                <a:moveTo>
                  <a:pt x="3164420" y="3673470"/>
                </a:moveTo>
                <a:cubicBezTo>
                  <a:pt x="3170234" y="3701447"/>
                  <a:pt x="3245822" y="3696360"/>
                  <a:pt x="3267916" y="3688730"/>
                </a:cubicBezTo>
                <a:cubicBezTo>
                  <a:pt x="3267916" y="3692545"/>
                  <a:pt x="3267916" y="3696996"/>
                  <a:pt x="3267916" y="3700811"/>
                </a:cubicBezTo>
                <a:cubicBezTo>
                  <a:pt x="3267916" y="3693181"/>
                  <a:pt x="3267916" y="3685551"/>
                  <a:pt x="3268499" y="3677285"/>
                </a:cubicBezTo>
                <a:cubicBezTo>
                  <a:pt x="3233612" y="3676013"/>
                  <a:pt x="3198725" y="3674742"/>
                  <a:pt x="3164420" y="3673470"/>
                </a:cubicBezTo>
                <a:close/>
                <a:moveTo>
                  <a:pt x="3348156" y="3671563"/>
                </a:moveTo>
                <a:cubicBezTo>
                  <a:pt x="3324898" y="3673470"/>
                  <a:pt x="3301640" y="3676013"/>
                  <a:pt x="3277801" y="3678557"/>
                </a:cubicBezTo>
                <a:cubicBezTo>
                  <a:pt x="3299315" y="3688094"/>
                  <a:pt x="3308036" y="3704626"/>
                  <a:pt x="3315595" y="3726881"/>
                </a:cubicBezTo>
                <a:cubicBezTo>
                  <a:pt x="3316176" y="3730696"/>
                  <a:pt x="3320828" y="3775841"/>
                  <a:pt x="3320246" y="3775841"/>
                </a:cubicBezTo>
                <a:cubicBezTo>
                  <a:pt x="3351063" y="3776477"/>
                  <a:pt x="3381880" y="3794280"/>
                  <a:pt x="3374902" y="3752315"/>
                </a:cubicBezTo>
                <a:cubicBezTo>
                  <a:pt x="3329549" y="3777749"/>
                  <a:pt x="3348737" y="3703991"/>
                  <a:pt x="3348156" y="3671563"/>
                </a:cubicBezTo>
                <a:close/>
                <a:moveTo>
                  <a:pt x="3137892" y="3671483"/>
                </a:moveTo>
                <a:cubicBezTo>
                  <a:pt x="3127644" y="3670609"/>
                  <a:pt x="3117614" y="3672834"/>
                  <a:pt x="3116742" y="3688094"/>
                </a:cubicBezTo>
                <a:cubicBezTo>
                  <a:pt x="3137673" y="3688094"/>
                  <a:pt x="3154535" y="3696996"/>
                  <a:pt x="3160350" y="3673470"/>
                </a:cubicBezTo>
                <a:cubicBezTo>
                  <a:pt x="3158606" y="3676331"/>
                  <a:pt x="3148140" y="3672357"/>
                  <a:pt x="3137892" y="3671483"/>
                </a:cubicBezTo>
                <a:close/>
                <a:moveTo>
                  <a:pt x="6003738" y="3670231"/>
                </a:moveTo>
                <a:cubicBezTo>
                  <a:pt x="6006582" y="3670092"/>
                  <a:pt x="6007963" y="3670450"/>
                  <a:pt x="6006509" y="3671563"/>
                </a:cubicBezTo>
                <a:lnTo>
                  <a:pt x="5991259" y="3672118"/>
                </a:lnTo>
                <a:lnTo>
                  <a:pt x="5992191" y="3671881"/>
                </a:lnTo>
                <a:cubicBezTo>
                  <a:pt x="5996588" y="3671006"/>
                  <a:pt x="6000895" y="3670371"/>
                  <a:pt x="6003738" y="3670231"/>
                </a:cubicBezTo>
                <a:close/>
                <a:moveTo>
                  <a:pt x="3082618" y="3668731"/>
                </a:moveTo>
                <a:cubicBezTo>
                  <a:pt x="3070626" y="3669893"/>
                  <a:pt x="3060923" y="3684915"/>
                  <a:pt x="3057435" y="3696360"/>
                </a:cubicBezTo>
                <a:cubicBezTo>
                  <a:pt x="3045806" y="3734511"/>
                  <a:pt x="3070226" y="3741505"/>
                  <a:pt x="3095228" y="3744685"/>
                </a:cubicBezTo>
                <a:cubicBezTo>
                  <a:pt x="3095810" y="3735147"/>
                  <a:pt x="3104531" y="3680464"/>
                  <a:pt x="3095228" y="3672834"/>
                </a:cubicBezTo>
                <a:cubicBezTo>
                  <a:pt x="3090868" y="3669496"/>
                  <a:pt x="3086616" y="3668344"/>
                  <a:pt x="3082618" y="3668731"/>
                </a:cubicBezTo>
                <a:close/>
                <a:moveTo>
                  <a:pt x="6846693" y="3667112"/>
                </a:moveTo>
                <a:cubicBezTo>
                  <a:pt x="6844949" y="3676649"/>
                  <a:pt x="6843204" y="3686823"/>
                  <a:pt x="6841460" y="3696996"/>
                </a:cubicBezTo>
                <a:lnTo>
                  <a:pt x="6841459" y="3697038"/>
                </a:lnTo>
                <a:lnTo>
                  <a:pt x="6840951" y="3699937"/>
                </a:lnTo>
                <a:lnTo>
                  <a:pt x="6841274" y="3701405"/>
                </a:lnTo>
                <a:lnTo>
                  <a:pt x="6841215" y="3702808"/>
                </a:lnTo>
                <a:lnTo>
                  <a:pt x="6841361" y="3701801"/>
                </a:lnTo>
                <a:lnTo>
                  <a:pt x="6847856" y="3731332"/>
                </a:lnTo>
                <a:lnTo>
                  <a:pt x="6841759" y="3698598"/>
                </a:lnTo>
                <a:lnTo>
                  <a:pt x="6842032" y="3695119"/>
                </a:lnTo>
                <a:lnTo>
                  <a:pt x="6841473" y="3696954"/>
                </a:lnTo>
                <a:close/>
                <a:moveTo>
                  <a:pt x="2683858" y="3660515"/>
                </a:moveTo>
                <a:cubicBezTo>
                  <a:pt x="2647809" y="3659959"/>
                  <a:pt x="2613503" y="3661389"/>
                  <a:pt x="2612050" y="3669019"/>
                </a:cubicBezTo>
                <a:cubicBezTo>
                  <a:pt x="2607980" y="3687459"/>
                  <a:pt x="2659147" y="3672834"/>
                  <a:pt x="2670194" y="3678557"/>
                </a:cubicBezTo>
                <a:cubicBezTo>
                  <a:pt x="2691126" y="3689366"/>
                  <a:pt x="2694033" y="3710349"/>
                  <a:pt x="2691126" y="3734511"/>
                </a:cubicBezTo>
                <a:cubicBezTo>
                  <a:pt x="2713221" y="3734511"/>
                  <a:pt x="2696940" y="3703991"/>
                  <a:pt x="2712058" y="3687459"/>
                </a:cubicBezTo>
                <a:cubicBezTo>
                  <a:pt x="2727176" y="3671563"/>
                  <a:pt x="2751015" y="3679193"/>
                  <a:pt x="2768458" y="3681100"/>
                </a:cubicBezTo>
                <a:cubicBezTo>
                  <a:pt x="2802181" y="3683008"/>
                  <a:pt x="2883583" y="3663297"/>
                  <a:pt x="2893468" y="3710349"/>
                </a:cubicBezTo>
                <a:cubicBezTo>
                  <a:pt x="2907422" y="3775841"/>
                  <a:pt x="2811485" y="3753586"/>
                  <a:pt x="2780087" y="3752951"/>
                </a:cubicBezTo>
                <a:cubicBezTo>
                  <a:pt x="2720198" y="3752315"/>
                  <a:pt x="2660310" y="3751043"/>
                  <a:pt x="2600421" y="3751679"/>
                </a:cubicBezTo>
                <a:cubicBezTo>
                  <a:pt x="2602165" y="3790465"/>
                  <a:pt x="2731246" y="3757402"/>
                  <a:pt x="2731246" y="3768211"/>
                </a:cubicBezTo>
                <a:cubicBezTo>
                  <a:pt x="2789971" y="3768211"/>
                  <a:pt x="2848697" y="3769483"/>
                  <a:pt x="2907422" y="3766303"/>
                </a:cubicBezTo>
                <a:cubicBezTo>
                  <a:pt x="2878060" y="3767893"/>
                  <a:pt x="2887072" y="3767416"/>
                  <a:pt x="2898919" y="3766780"/>
                </a:cubicBezTo>
                <a:lnTo>
                  <a:pt x="2907598" y="3766312"/>
                </a:lnTo>
                <a:lnTo>
                  <a:pt x="2961933" y="3768926"/>
                </a:lnTo>
                <a:cubicBezTo>
                  <a:pt x="2980103" y="3769483"/>
                  <a:pt x="2998128" y="3767575"/>
                  <a:pt x="3015571" y="3756766"/>
                </a:cubicBezTo>
                <a:cubicBezTo>
                  <a:pt x="2973707" y="3754858"/>
                  <a:pt x="2917889" y="3773298"/>
                  <a:pt x="2903934" y="3720523"/>
                </a:cubicBezTo>
                <a:cubicBezTo>
                  <a:pt x="2901026" y="3711621"/>
                  <a:pt x="2907422" y="3700176"/>
                  <a:pt x="2905097" y="3691910"/>
                </a:cubicBezTo>
                <a:cubicBezTo>
                  <a:pt x="2898120" y="3660117"/>
                  <a:pt x="2899282" y="3668383"/>
                  <a:pt x="2869629" y="3667112"/>
                </a:cubicBezTo>
                <a:cubicBezTo>
                  <a:pt x="2835324" y="3665840"/>
                  <a:pt x="2800437" y="3664568"/>
                  <a:pt x="2766132" y="3663932"/>
                </a:cubicBezTo>
                <a:cubicBezTo>
                  <a:pt x="2757701" y="3663615"/>
                  <a:pt x="2719907" y="3661071"/>
                  <a:pt x="2683858" y="3660515"/>
                </a:cubicBezTo>
                <a:close/>
                <a:moveTo>
                  <a:pt x="6204200" y="3640406"/>
                </a:moveTo>
                <a:cubicBezTo>
                  <a:pt x="6194896" y="3643585"/>
                  <a:pt x="6197804" y="3682372"/>
                  <a:pt x="6214084" y="3671563"/>
                </a:cubicBezTo>
                <a:cubicBezTo>
                  <a:pt x="6228039" y="3663297"/>
                  <a:pt x="6222224" y="3635319"/>
                  <a:pt x="6204200" y="3640406"/>
                </a:cubicBezTo>
                <a:close/>
                <a:moveTo>
                  <a:pt x="6007091" y="3634048"/>
                </a:moveTo>
                <a:cubicBezTo>
                  <a:pt x="5992555" y="3649308"/>
                  <a:pt x="5987322" y="3648672"/>
                  <a:pt x="5989066" y="3672198"/>
                </a:cubicBezTo>
                <a:lnTo>
                  <a:pt x="5991259" y="3672118"/>
                </a:lnTo>
                <a:lnTo>
                  <a:pt x="5980099" y="3674961"/>
                </a:lnTo>
                <a:cubicBezTo>
                  <a:pt x="5976892" y="3676054"/>
                  <a:pt x="5974966" y="3677127"/>
                  <a:pt x="5975693" y="3677921"/>
                </a:cubicBezTo>
                <a:lnTo>
                  <a:pt x="5975834" y="3683785"/>
                </a:lnTo>
                <a:lnTo>
                  <a:pt x="5975938" y="3688115"/>
                </a:lnTo>
                <a:cubicBezTo>
                  <a:pt x="5975965" y="3689247"/>
                  <a:pt x="5975947" y="3688492"/>
                  <a:pt x="5975911" y="3686982"/>
                </a:cubicBezTo>
                <a:lnTo>
                  <a:pt x="5975834" y="3683785"/>
                </a:lnTo>
                <a:lnTo>
                  <a:pt x="5975775" y="3681319"/>
                </a:lnTo>
                <a:cubicBezTo>
                  <a:pt x="5975729" y="3679431"/>
                  <a:pt x="5975693" y="3677921"/>
                  <a:pt x="5975693" y="3677921"/>
                </a:cubicBezTo>
                <a:cubicBezTo>
                  <a:pt x="5976274" y="3710349"/>
                  <a:pt x="5996043" y="3688730"/>
                  <a:pt x="6007091" y="3700811"/>
                </a:cubicBezTo>
                <a:lnTo>
                  <a:pt x="6010841" y="3717996"/>
                </a:lnTo>
                <a:lnTo>
                  <a:pt x="6010407" y="3730507"/>
                </a:lnTo>
                <a:cubicBezTo>
                  <a:pt x="6010143" y="3739598"/>
                  <a:pt x="6009998" y="3746115"/>
                  <a:pt x="6009998" y="3747228"/>
                </a:cubicBezTo>
                <a:lnTo>
                  <a:pt x="6010161" y="3748711"/>
                </a:lnTo>
                <a:lnTo>
                  <a:pt x="6009416" y="3757402"/>
                </a:lnTo>
                <a:cubicBezTo>
                  <a:pt x="6012905" y="3776477"/>
                  <a:pt x="6005346" y="3786650"/>
                  <a:pt x="5986740" y="3789194"/>
                </a:cubicBezTo>
                <a:cubicBezTo>
                  <a:pt x="5986159" y="3793009"/>
                  <a:pt x="5983833" y="3816535"/>
                  <a:pt x="5990810" y="3818443"/>
                </a:cubicBezTo>
                <a:cubicBezTo>
                  <a:pt x="6016103" y="3824165"/>
                  <a:pt x="6014904" y="3791976"/>
                  <a:pt x="6012233" y="3767476"/>
                </a:cubicBezTo>
                <a:lnTo>
                  <a:pt x="6010161" y="3748711"/>
                </a:lnTo>
                <a:lnTo>
                  <a:pt x="6011161" y="3737054"/>
                </a:lnTo>
                <a:cubicBezTo>
                  <a:pt x="6011161" y="3735147"/>
                  <a:pt x="6011597" y="3727835"/>
                  <a:pt x="6011306" y="3720125"/>
                </a:cubicBezTo>
                <a:lnTo>
                  <a:pt x="6010841" y="3717996"/>
                </a:lnTo>
                <a:lnTo>
                  <a:pt x="6011524" y="3698348"/>
                </a:lnTo>
                <a:cubicBezTo>
                  <a:pt x="6012469" y="3675537"/>
                  <a:pt x="6013777" y="3653759"/>
                  <a:pt x="6015231" y="3655666"/>
                </a:cubicBezTo>
                <a:cubicBezTo>
                  <a:pt x="6012324" y="3648036"/>
                  <a:pt x="6009998" y="3641042"/>
                  <a:pt x="6007091" y="3634048"/>
                </a:cubicBezTo>
                <a:close/>
                <a:moveTo>
                  <a:pt x="9171934" y="3625742"/>
                </a:moveTo>
                <a:cubicBezTo>
                  <a:pt x="9169263" y="3626139"/>
                  <a:pt x="9166647" y="3627530"/>
                  <a:pt x="9164321" y="3630233"/>
                </a:cubicBezTo>
                <a:lnTo>
                  <a:pt x="9172806" y="3625903"/>
                </a:lnTo>
                <a:lnTo>
                  <a:pt x="9174405" y="3626200"/>
                </a:lnTo>
                <a:lnTo>
                  <a:pt x="9180635" y="3628109"/>
                </a:lnTo>
                <a:lnTo>
                  <a:pt x="9191068" y="3640406"/>
                </a:lnTo>
                <a:cubicBezTo>
                  <a:pt x="9189614" y="3635319"/>
                  <a:pt x="9187433" y="3631664"/>
                  <a:pt x="9184454" y="3629279"/>
                </a:cubicBezTo>
                <a:lnTo>
                  <a:pt x="9180635" y="3628109"/>
                </a:lnTo>
                <a:lnTo>
                  <a:pt x="9179875" y="3627213"/>
                </a:lnTo>
                <a:lnTo>
                  <a:pt x="9174405" y="3626200"/>
                </a:lnTo>
                <a:lnTo>
                  <a:pt x="9173043" y="3625782"/>
                </a:lnTo>
                <a:lnTo>
                  <a:pt x="9172806" y="3625903"/>
                </a:lnTo>
                <a:close/>
                <a:moveTo>
                  <a:pt x="882827" y="3604213"/>
                </a:moveTo>
                <a:cubicBezTo>
                  <a:pt x="864883" y="3605725"/>
                  <a:pt x="851698" y="3615450"/>
                  <a:pt x="846792" y="3645493"/>
                </a:cubicBezTo>
                <a:cubicBezTo>
                  <a:pt x="841559" y="3679193"/>
                  <a:pt x="856676" y="3750407"/>
                  <a:pt x="875863" y="3776477"/>
                </a:cubicBezTo>
                <a:cubicBezTo>
                  <a:pt x="893888" y="3721158"/>
                  <a:pt x="999129" y="3746592"/>
                  <a:pt x="1042156" y="3746592"/>
                </a:cubicBezTo>
                <a:cubicBezTo>
                  <a:pt x="1062506" y="3747228"/>
                  <a:pt x="1089834" y="3740234"/>
                  <a:pt x="1109022" y="3742777"/>
                </a:cubicBezTo>
                <a:cubicBezTo>
                  <a:pt x="1119488" y="3744049"/>
                  <a:pt x="1125884" y="3744049"/>
                  <a:pt x="1135187" y="3751043"/>
                </a:cubicBezTo>
                <a:cubicBezTo>
                  <a:pt x="1140420" y="3754858"/>
                  <a:pt x="1146816" y="3777113"/>
                  <a:pt x="1152049" y="3777749"/>
                </a:cubicBezTo>
                <a:cubicBezTo>
                  <a:pt x="1155537" y="3778384"/>
                  <a:pt x="1158445" y="3753586"/>
                  <a:pt x="1163677" y="3750407"/>
                </a:cubicBezTo>
                <a:cubicBezTo>
                  <a:pt x="1175306" y="3744049"/>
                  <a:pt x="1184609" y="3745320"/>
                  <a:pt x="1197401" y="3742777"/>
                </a:cubicBezTo>
                <a:cubicBezTo>
                  <a:pt x="1170073" y="3708442"/>
                  <a:pt x="1116581" y="3759309"/>
                  <a:pt x="1103789" y="3705262"/>
                </a:cubicBezTo>
                <a:cubicBezTo>
                  <a:pt x="1088671" y="3642314"/>
                  <a:pt x="1160770" y="3655666"/>
                  <a:pt x="1193912" y="3658210"/>
                </a:cubicBezTo>
                <a:cubicBezTo>
                  <a:pt x="1218333" y="3660117"/>
                  <a:pt x="1217170" y="3651851"/>
                  <a:pt x="1226473" y="3676649"/>
                </a:cubicBezTo>
                <a:cubicBezTo>
                  <a:pt x="1230543" y="3686823"/>
                  <a:pt x="1231125" y="3717343"/>
                  <a:pt x="1224729" y="3727517"/>
                </a:cubicBezTo>
                <a:cubicBezTo>
                  <a:pt x="1210193" y="3749771"/>
                  <a:pt x="1192750" y="3736419"/>
                  <a:pt x="1197983" y="3771390"/>
                </a:cubicBezTo>
                <a:cubicBezTo>
                  <a:pt x="1200890" y="3794280"/>
                  <a:pt x="1211356" y="3808905"/>
                  <a:pt x="1229962" y="3791101"/>
                </a:cubicBezTo>
                <a:cubicBezTo>
                  <a:pt x="1256127" y="3766939"/>
                  <a:pt x="1236358" y="3707806"/>
                  <a:pt x="1254382" y="3679829"/>
                </a:cubicBezTo>
                <a:cubicBezTo>
                  <a:pt x="1271244" y="3653123"/>
                  <a:pt x="1317760" y="3659481"/>
                  <a:pt x="1343343" y="3660117"/>
                </a:cubicBezTo>
                <a:cubicBezTo>
                  <a:pt x="1360205" y="3660117"/>
                  <a:pt x="1381718" y="3660117"/>
                  <a:pt x="1396254" y="3660753"/>
                </a:cubicBezTo>
                <a:cubicBezTo>
                  <a:pt x="1405557" y="3661389"/>
                  <a:pt x="1445677" y="3661389"/>
                  <a:pt x="1452654" y="3667747"/>
                </a:cubicBezTo>
                <a:cubicBezTo>
                  <a:pt x="1464864" y="3678557"/>
                  <a:pt x="1454980" y="3695089"/>
                  <a:pt x="1460213" y="3707806"/>
                </a:cubicBezTo>
                <a:cubicBezTo>
                  <a:pt x="1468935" y="3728153"/>
                  <a:pt x="1481145" y="3729424"/>
                  <a:pt x="1480563" y="3699540"/>
                </a:cubicBezTo>
                <a:cubicBezTo>
                  <a:pt x="1470098" y="3646129"/>
                  <a:pt x="1578827" y="3669655"/>
                  <a:pt x="1608481" y="3653123"/>
                </a:cubicBezTo>
                <a:cubicBezTo>
                  <a:pt x="1379974" y="3644221"/>
                  <a:pt x="1151467" y="3644221"/>
                  <a:pt x="923542" y="3634048"/>
                </a:cubicBezTo>
                <a:cubicBezTo>
                  <a:pt x="919472" y="3683644"/>
                  <a:pt x="967731" y="3653759"/>
                  <a:pt x="986919" y="3669655"/>
                </a:cubicBezTo>
                <a:cubicBezTo>
                  <a:pt x="1006688" y="3686187"/>
                  <a:pt x="995059" y="3707170"/>
                  <a:pt x="992152" y="3730696"/>
                </a:cubicBezTo>
                <a:cubicBezTo>
                  <a:pt x="973546" y="3725609"/>
                  <a:pt x="953195" y="3714164"/>
                  <a:pt x="934008" y="3708442"/>
                </a:cubicBezTo>
                <a:cubicBezTo>
                  <a:pt x="924123" y="3704626"/>
                  <a:pt x="911332" y="3705262"/>
                  <a:pt x="904936" y="3694453"/>
                </a:cubicBezTo>
                <a:cubicBezTo>
                  <a:pt x="895051" y="3676649"/>
                  <a:pt x="912494" y="3611157"/>
                  <a:pt x="931682" y="3609886"/>
                </a:cubicBezTo>
                <a:cubicBezTo>
                  <a:pt x="921361" y="3608137"/>
                  <a:pt x="911441" y="3606150"/>
                  <a:pt x="902228" y="3604988"/>
                </a:cubicBezTo>
                <a:cubicBezTo>
                  <a:pt x="895319" y="3604116"/>
                  <a:pt x="888809" y="3603708"/>
                  <a:pt x="882827" y="3604213"/>
                </a:cubicBezTo>
                <a:close/>
                <a:moveTo>
                  <a:pt x="7033336" y="3601620"/>
                </a:moveTo>
                <a:cubicBezTo>
                  <a:pt x="7010660" y="3607978"/>
                  <a:pt x="7021707" y="3646765"/>
                  <a:pt x="7031592" y="3663932"/>
                </a:cubicBezTo>
                <a:cubicBezTo>
                  <a:pt x="7022289" y="3647400"/>
                  <a:pt x="7011823" y="3607342"/>
                  <a:pt x="7033336" y="3601620"/>
                </a:cubicBezTo>
                <a:close/>
                <a:moveTo>
                  <a:pt x="6490269" y="3601620"/>
                </a:moveTo>
                <a:cubicBezTo>
                  <a:pt x="6490851" y="3604799"/>
                  <a:pt x="6491432" y="3608614"/>
                  <a:pt x="6492013" y="3611793"/>
                </a:cubicBezTo>
                <a:cubicBezTo>
                  <a:pt x="6496083" y="3614337"/>
                  <a:pt x="6500154" y="3616880"/>
                  <a:pt x="6503642" y="3619423"/>
                </a:cubicBezTo>
                <a:cubicBezTo>
                  <a:pt x="6494339" y="3617516"/>
                  <a:pt x="6489688" y="3611793"/>
                  <a:pt x="6490269" y="3601620"/>
                </a:cubicBezTo>
                <a:close/>
                <a:moveTo>
                  <a:pt x="5962320" y="3599076"/>
                </a:moveTo>
                <a:cubicBezTo>
                  <a:pt x="5965808" y="3610522"/>
                  <a:pt x="5968570" y="3623239"/>
                  <a:pt x="5968933" y="3635876"/>
                </a:cubicBezTo>
                <a:lnTo>
                  <a:pt x="5964496" y="3656601"/>
                </a:lnTo>
                <a:lnTo>
                  <a:pt x="5953017" y="3656938"/>
                </a:lnTo>
                <a:cubicBezTo>
                  <a:pt x="5950691" y="3659481"/>
                  <a:pt x="5925689" y="3670927"/>
                  <a:pt x="5935573" y="3677285"/>
                </a:cubicBezTo>
                <a:cubicBezTo>
                  <a:pt x="5943132" y="3706534"/>
                  <a:pt x="5953017" y="3688094"/>
                  <a:pt x="5961157" y="3672198"/>
                </a:cubicBezTo>
                <a:lnTo>
                  <a:pt x="5964496" y="3656601"/>
                </a:lnTo>
                <a:lnTo>
                  <a:pt x="5966535" y="3656541"/>
                </a:lnTo>
                <a:cubicBezTo>
                  <a:pt x="5969442" y="3653441"/>
                  <a:pt x="5970751" y="3647400"/>
                  <a:pt x="5970460" y="3638499"/>
                </a:cubicBezTo>
                <a:cubicBezTo>
                  <a:pt x="5969878" y="3624510"/>
                  <a:pt x="5966971" y="3611793"/>
                  <a:pt x="5962320" y="3599076"/>
                </a:cubicBezTo>
                <a:close/>
                <a:moveTo>
                  <a:pt x="1068612" y="3585008"/>
                </a:moveTo>
                <a:cubicBezTo>
                  <a:pt x="1016427" y="3582385"/>
                  <a:pt x="967441" y="3586041"/>
                  <a:pt x="954358" y="3611157"/>
                </a:cubicBezTo>
                <a:cubicBezTo>
                  <a:pt x="1107859" y="3613701"/>
                  <a:pt x="1261360" y="3616244"/>
                  <a:pt x="1414860" y="3618787"/>
                </a:cubicBezTo>
                <a:cubicBezTo>
                  <a:pt x="1491611" y="3620059"/>
                  <a:pt x="1568361" y="3621331"/>
                  <a:pt x="1645112" y="3622603"/>
                </a:cubicBezTo>
                <a:cubicBezTo>
                  <a:pt x="1681161" y="3623238"/>
                  <a:pt x="1717792" y="3623874"/>
                  <a:pt x="1753841" y="3624510"/>
                </a:cubicBezTo>
                <a:cubicBezTo>
                  <a:pt x="1768959" y="3624510"/>
                  <a:pt x="1799775" y="3617516"/>
                  <a:pt x="1802101" y="3634684"/>
                </a:cubicBezTo>
                <a:lnTo>
                  <a:pt x="1798788" y="3643844"/>
                </a:lnTo>
                <a:lnTo>
                  <a:pt x="1761400" y="3646765"/>
                </a:lnTo>
                <a:cubicBezTo>
                  <a:pt x="1770994" y="3645811"/>
                  <a:pt x="1790727" y="3649507"/>
                  <a:pt x="1798767" y="3643904"/>
                </a:cubicBezTo>
                <a:lnTo>
                  <a:pt x="1798788" y="3643844"/>
                </a:lnTo>
                <a:lnTo>
                  <a:pt x="1802101" y="3643585"/>
                </a:lnTo>
                <a:cubicBezTo>
                  <a:pt x="1796868" y="3622603"/>
                  <a:pt x="1805008" y="3616244"/>
                  <a:pt x="1826521" y="3624510"/>
                </a:cubicBezTo>
                <a:cubicBezTo>
                  <a:pt x="1852686" y="3615608"/>
                  <a:pt x="1895132" y="3623874"/>
                  <a:pt x="1923041" y="3623874"/>
                </a:cubicBezTo>
                <a:cubicBezTo>
                  <a:pt x="1987581" y="3623238"/>
                  <a:pt x="2051540" y="3624510"/>
                  <a:pt x="2116080" y="3625782"/>
                </a:cubicBezTo>
                <a:cubicBezTo>
                  <a:pt x="2241090" y="3628961"/>
                  <a:pt x="2365518" y="3634048"/>
                  <a:pt x="2490529" y="3636591"/>
                </a:cubicBezTo>
                <a:cubicBezTo>
                  <a:pt x="2746363" y="3641678"/>
                  <a:pt x="3002198" y="3647400"/>
                  <a:pt x="3257451" y="3652487"/>
                </a:cubicBezTo>
                <a:cubicBezTo>
                  <a:pt x="2981847" y="3646765"/>
                  <a:pt x="3281290" y="3653123"/>
                  <a:pt x="3257451" y="3652487"/>
                </a:cubicBezTo>
                <a:cubicBezTo>
                  <a:pt x="3269079" y="3652487"/>
                  <a:pt x="3343504" y="3663932"/>
                  <a:pt x="3328387" y="3636591"/>
                </a:cubicBezTo>
                <a:cubicBezTo>
                  <a:pt x="3324898" y="3630233"/>
                  <a:pt x="3280127" y="3634684"/>
                  <a:pt x="3271987" y="3634684"/>
                </a:cubicBezTo>
                <a:cubicBezTo>
                  <a:pt x="3216750" y="3634048"/>
                  <a:pt x="3163257" y="3632776"/>
                  <a:pt x="3108020" y="3626418"/>
                </a:cubicBezTo>
                <a:cubicBezTo>
                  <a:pt x="3087088" y="3642314"/>
                  <a:pt x="2999290" y="3625146"/>
                  <a:pt x="2970800" y="3624510"/>
                </a:cubicBezTo>
                <a:cubicBezTo>
                  <a:pt x="2925447" y="3623238"/>
                  <a:pt x="2879513" y="3621967"/>
                  <a:pt x="2834161" y="3621967"/>
                </a:cubicBezTo>
                <a:cubicBezTo>
                  <a:pt x="2737641" y="3620695"/>
                  <a:pt x="2642285" y="3616244"/>
                  <a:pt x="2546347" y="3614337"/>
                </a:cubicBezTo>
                <a:cubicBezTo>
                  <a:pt x="2355053" y="3609250"/>
                  <a:pt x="2163758" y="3607978"/>
                  <a:pt x="1972464" y="3603527"/>
                </a:cubicBezTo>
                <a:cubicBezTo>
                  <a:pt x="1803264" y="3599712"/>
                  <a:pt x="1632901" y="3603527"/>
                  <a:pt x="1463120" y="3602891"/>
                </a:cubicBezTo>
                <a:cubicBezTo>
                  <a:pt x="1375904" y="3602256"/>
                  <a:pt x="1288688" y="3597169"/>
                  <a:pt x="1202053" y="3596533"/>
                </a:cubicBezTo>
                <a:cubicBezTo>
                  <a:pt x="1176179" y="3596533"/>
                  <a:pt x="1120796" y="3587631"/>
                  <a:pt x="1068612" y="3585008"/>
                </a:cubicBezTo>
                <a:close/>
                <a:moveTo>
                  <a:pt x="5939253" y="3574596"/>
                </a:moveTo>
                <a:cubicBezTo>
                  <a:pt x="5938844" y="3575550"/>
                  <a:pt x="5937754" y="3578093"/>
                  <a:pt x="5935573" y="3583180"/>
                </a:cubicBezTo>
                <a:cubicBezTo>
                  <a:pt x="5935573" y="3583180"/>
                  <a:pt x="5940479" y="3571735"/>
                  <a:pt x="5939253" y="3574596"/>
                </a:cubicBezTo>
                <a:close/>
                <a:moveTo>
                  <a:pt x="6671116" y="3552322"/>
                </a:moveTo>
                <a:cubicBezTo>
                  <a:pt x="6671751" y="3552024"/>
                  <a:pt x="6672260" y="3552342"/>
                  <a:pt x="6672260" y="3553931"/>
                </a:cubicBezTo>
                <a:cubicBezTo>
                  <a:pt x="6666155" y="3559654"/>
                  <a:pt x="6669208" y="3553216"/>
                  <a:pt x="6671116" y="3552322"/>
                </a:cubicBezTo>
                <a:close/>
                <a:moveTo>
                  <a:pt x="6766254" y="3549640"/>
                </a:moveTo>
                <a:cubicBezTo>
                  <a:pt x="6768707" y="3548209"/>
                  <a:pt x="6758895" y="3553931"/>
                  <a:pt x="6758895" y="3553931"/>
                </a:cubicBezTo>
                <a:cubicBezTo>
                  <a:pt x="6763256" y="3551388"/>
                  <a:pt x="6765437" y="3550116"/>
                  <a:pt x="6766254" y="3549640"/>
                </a:cubicBezTo>
                <a:close/>
                <a:moveTo>
                  <a:pt x="6932747" y="3543122"/>
                </a:moveTo>
                <a:cubicBezTo>
                  <a:pt x="6927514" y="3546301"/>
                  <a:pt x="6926351" y="3550752"/>
                  <a:pt x="6929258" y="3556475"/>
                </a:cubicBezTo>
                <a:cubicBezTo>
                  <a:pt x="6925188" y="3550116"/>
                  <a:pt x="6929839" y="3571735"/>
                  <a:pt x="6929258" y="3556475"/>
                </a:cubicBezTo>
                <a:lnTo>
                  <a:pt x="6930172" y="3559001"/>
                </a:lnTo>
                <a:lnTo>
                  <a:pt x="6929113" y="3565536"/>
                </a:lnTo>
                <a:cubicBezTo>
                  <a:pt x="6931148" y="3574278"/>
                  <a:pt x="6935654" y="3582862"/>
                  <a:pt x="6940305" y="3586995"/>
                </a:cubicBezTo>
                <a:lnTo>
                  <a:pt x="6930172" y="3559001"/>
                </a:lnTo>
                <a:close/>
                <a:moveTo>
                  <a:pt x="7114738" y="3542486"/>
                </a:moveTo>
                <a:lnTo>
                  <a:pt x="7114418" y="3548286"/>
                </a:lnTo>
                <a:lnTo>
                  <a:pt x="7113838" y="3550086"/>
                </a:lnTo>
                <a:cubicBezTo>
                  <a:pt x="7113793" y="3549560"/>
                  <a:pt x="7114011" y="3547414"/>
                  <a:pt x="7114738" y="3542486"/>
                </a:cubicBezTo>
                <a:close/>
                <a:moveTo>
                  <a:pt x="7124041" y="3535492"/>
                </a:moveTo>
                <a:cubicBezTo>
                  <a:pt x="7115029" y="3535174"/>
                  <a:pt x="7112267" y="3544394"/>
                  <a:pt x="7112630" y="3554727"/>
                </a:cubicBezTo>
                <a:lnTo>
                  <a:pt x="7113702" y="3561284"/>
                </a:lnTo>
                <a:lnTo>
                  <a:pt x="7113648" y="3562277"/>
                </a:lnTo>
                <a:lnTo>
                  <a:pt x="7114061" y="3563476"/>
                </a:lnTo>
                <a:lnTo>
                  <a:pt x="7115129" y="3570007"/>
                </a:lnTo>
                <a:cubicBezTo>
                  <a:pt x="7116482" y="3574676"/>
                  <a:pt x="7118226" y="3578571"/>
                  <a:pt x="7119971" y="3580637"/>
                </a:cubicBezTo>
                <a:lnTo>
                  <a:pt x="7114061" y="3563476"/>
                </a:lnTo>
                <a:lnTo>
                  <a:pt x="7113702" y="3561284"/>
                </a:lnTo>
                <a:lnTo>
                  <a:pt x="7114418" y="3548286"/>
                </a:lnTo>
                <a:lnTo>
                  <a:pt x="7114520" y="3547970"/>
                </a:lnTo>
                <a:cubicBezTo>
                  <a:pt x="7115174" y="3544870"/>
                  <a:pt x="7115901" y="3539943"/>
                  <a:pt x="7114738" y="3542486"/>
                </a:cubicBezTo>
                <a:cubicBezTo>
                  <a:pt x="7117645" y="3539943"/>
                  <a:pt x="7121134" y="3537399"/>
                  <a:pt x="7124041" y="3535492"/>
                </a:cubicBezTo>
                <a:close/>
                <a:moveTo>
                  <a:pt x="6672842" y="3535492"/>
                </a:moveTo>
                <a:cubicBezTo>
                  <a:pt x="6672260" y="3549480"/>
                  <a:pt x="6661795" y="3564105"/>
                  <a:pt x="6663539" y="3576822"/>
                </a:cubicBezTo>
                <a:cubicBezTo>
                  <a:pt x="6662376" y="3567284"/>
                  <a:pt x="6665283" y="3559654"/>
                  <a:pt x="6672260" y="3553931"/>
                </a:cubicBezTo>
                <a:cubicBezTo>
                  <a:pt x="6672260" y="3547573"/>
                  <a:pt x="6672842" y="3541214"/>
                  <a:pt x="6672842" y="3535492"/>
                </a:cubicBezTo>
                <a:close/>
                <a:moveTo>
                  <a:pt x="9126546" y="3523699"/>
                </a:moveTo>
                <a:cubicBezTo>
                  <a:pt x="9122022" y="3523649"/>
                  <a:pt x="9118969" y="3523729"/>
                  <a:pt x="9118969" y="3524047"/>
                </a:cubicBezTo>
                <a:lnTo>
                  <a:pt x="9155382" y="3524557"/>
                </a:lnTo>
                <a:lnTo>
                  <a:pt x="9158707" y="3524673"/>
                </a:lnTo>
                <a:cubicBezTo>
                  <a:pt x="9162795" y="3524802"/>
                  <a:pt x="9165193" y="3524842"/>
                  <a:pt x="9164321" y="3524683"/>
                </a:cubicBezTo>
                <a:lnTo>
                  <a:pt x="9155382" y="3524557"/>
                </a:lnTo>
                <a:lnTo>
                  <a:pt x="9142953" y="3524126"/>
                </a:lnTo>
                <a:cubicBezTo>
                  <a:pt x="9137066" y="3523928"/>
                  <a:pt x="9131070" y="3523749"/>
                  <a:pt x="9126546" y="3523699"/>
                </a:cubicBezTo>
                <a:close/>
                <a:moveTo>
                  <a:pt x="3046946" y="3512268"/>
                </a:moveTo>
                <a:lnTo>
                  <a:pt x="3046969" y="3524683"/>
                </a:lnTo>
                <a:lnTo>
                  <a:pt x="3041685" y="3519392"/>
                </a:lnTo>
                <a:close/>
                <a:moveTo>
                  <a:pt x="7090390" y="3511558"/>
                </a:moveTo>
                <a:cubicBezTo>
                  <a:pt x="7090826" y="3508310"/>
                  <a:pt x="7090608" y="3532154"/>
                  <a:pt x="7089736" y="3525954"/>
                </a:cubicBezTo>
                <a:cubicBezTo>
                  <a:pt x="7090027" y="3516735"/>
                  <a:pt x="7090245" y="3512641"/>
                  <a:pt x="7090390" y="3511558"/>
                </a:cubicBezTo>
                <a:close/>
                <a:moveTo>
                  <a:pt x="6490920" y="3501069"/>
                </a:moveTo>
                <a:lnTo>
                  <a:pt x="6490842" y="3501546"/>
                </a:lnTo>
                <a:lnTo>
                  <a:pt x="6490851" y="3501156"/>
                </a:lnTo>
                <a:close/>
                <a:moveTo>
                  <a:pt x="6498409" y="3491619"/>
                </a:moveTo>
                <a:lnTo>
                  <a:pt x="6490920" y="3501069"/>
                </a:lnTo>
                <a:lnTo>
                  <a:pt x="6491096" y="3499994"/>
                </a:lnTo>
                <a:cubicBezTo>
                  <a:pt x="6491178" y="3499448"/>
                  <a:pt x="6491141" y="3499567"/>
                  <a:pt x="6490851" y="3501156"/>
                </a:cubicBezTo>
                <a:cubicBezTo>
                  <a:pt x="6489979" y="3506561"/>
                  <a:pt x="6490269" y="3504972"/>
                  <a:pt x="6490633" y="3502826"/>
                </a:cubicBezTo>
                <a:lnTo>
                  <a:pt x="6490842" y="3501546"/>
                </a:lnTo>
                <a:lnTo>
                  <a:pt x="6490759" y="3505188"/>
                </a:lnTo>
                <a:lnTo>
                  <a:pt x="6489760" y="3506959"/>
                </a:lnTo>
                <a:cubicBezTo>
                  <a:pt x="6488961" y="3514191"/>
                  <a:pt x="6489688" y="3522139"/>
                  <a:pt x="6490269" y="3526590"/>
                </a:cubicBezTo>
                <a:lnTo>
                  <a:pt x="6490759" y="3505188"/>
                </a:lnTo>
                <a:close/>
                <a:moveTo>
                  <a:pt x="7022870" y="3490983"/>
                </a:moveTo>
                <a:lnTo>
                  <a:pt x="7022976" y="3492000"/>
                </a:lnTo>
                <a:lnTo>
                  <a:pt x="7022886" y="3493567"/>
                </a:lnTo>
                <a:lnTo>
                  <a:pt x="7022829" y="3493159"/>
                </a:lnTo>
                <a:close/>
                <a:moveTo>
                  <a:pt x="7023213" y="3486907"/>
                </a:moveTo>
                <a:lnTo>
                  <a:pt x="7023092" y="3489934"/>
                </a:lnTo>
                <a:lnTo>
                  <a:pt x="7022870" y="3490983"/>
                </a:lnTo>
                <a:lnTo>
                  <a:pt x="7023138" y="3487240"/>
                </a:lnTo>
                <a:close/>
                <a:moveTo>
                  <a:pt x="8318904" y="3475087"/>
                </a:moveTo>
                <a:cubicBezTo>
                  <a:pt x="8351465" y="3479538"/>
                  <a:pt x="8487523" y="3475087"/>
                  <a:pt x="8470661" y="3530405"/>
                </a:cubicBezTo>
                <a:cubicBezTo>
                  <a:pt x="8488104" y="3473815"/>
                  <a:pt x="8351465" y="3479538"/>
                  <a:pt x="8318904" y="3475087"/>
                </a:cubicBezTo>
                <a:close/>
                <a:moveTo>
                  <a:pt x="1751516" y="3470636"/>
                </a:moveTo>
                <a:cubicBezTo>
                  <a:pt x="1748608" y="3471907"/>
                  <a:pt x="1745120" y="3490347"/>
                  <a:pt x="1739305" y="3492254"/>
                </a:cubicBezTo>
                <a:cubicBezTo>
                  <a:pt x="1746864" y="3492254"/>
                  <a:pt x="1745701" y="3473179"/>
                  <a:pt x="1751516" y="3470636"/>
                </a:cubicBezTo>
                <a:close/>
                <a:moveTo>
                  <a:pt x="6950190" y="3468092"/>
                </a:moveTo>
                <a:cubicBezTo>
                  <a:pt x="6943794" y="3468251"/>
                  <a:pt x="6939578" y="3469841"/>
                  <a:pt x="6936817" y="3472404"/>
                </a:cubicBezTo>
                <a:lnTo>
                  <a:pt x="6936811" y="3472416"/>
                </a:lnTo>
                <a:lnTo>
                  <a:pt x="6936571" y="3472494"/>
                </a:lnTo>
                <a:lnTo>
                  <a:pt x="6936194" y="3473763"/>
                </a:lnTo>
                <a:lnTo>
                  <a:pt x="6932165" y="3482558"/>
                </a:lnTo>
                <a:lnTo>
                  <a:pt x="6932054" y="3487700"/>
                </a:lnTo>
                <a:lnTo>
                  <a:pt x="6931594" y="3489248"/>
                </a:lnTo>
                <a:cubicBezTo>
                  <a:pt x="6931611" y="3495950"/>
                  <a:pt x="6932456" y="3503223"/>
                  <a:pt x="6931584" y="3509422"/>
                </a:cubicBezTo>
                <a:lnTo>
                  <a:pt x="6932054" y="3487700"/>
                </a:lnTo>
                <a:lnTo>
                  <a:pt x="6936194" y="3473763"/>
                </a:lnTo>
                <a:lnTo>
                  <a:pt x="6936811" y="3472416"/>
                </a:lnTo>
                <a:close/>
                <a:moveTo>
                  <a:pt x="7037406" y="3465549"/>
                </a:moveTo>
                <a:cubicBezTo>
                  <a:pt x="7032319" y="3466026"/>
                  <a:pt x="7028648" y="3469126"/>
                  <a:pt x="7026214" y="3473656"/>
                </a:cubicBezTo>
                <a:lnTo>
                  <a:pt x="7023213" y="3486907"/>
                </a:lnTo>
                <a:lnTo>
                  <a:pt x="7023279" y="3485260"/>
                </a:lnTo>
                <a:lnTo>
                  <a:pt x="7023138" y="3487240"/>
                </a:lnTo>
                <a:lnTo>
                  <a:pt x="7022434" y="3490347"/>
                </a:lnTo>
                <a:lnTo>
                  <a:pt x="7022829" y="3493159"/>
                </a:lnTo>
                <a:lnTo>
                  <a:pt x="7022788" y="3495275"/>
                </a:lnTo>
                <a:lnTo>
                  <a:pt x="7022886" y="3493567"/>
                </a:lnTo>
                <a:lnTo>
                  <a:pt x="7023848" y="3500418"/>
                </a:lnTo>
                <a:lnTo>
                  <a:pt x="7024542" y="3507117"/>
                </a:lnTo>
                <a:lnTo>
                  <a:pt x="7024864" y="3507657"/>
                </a:lnTo>
                <a:lnTo>
                  <a:pt x="7024978" y="3508469"/>
                </a:lnTo>
                <a:cubicBezTo>
                  <a:pt x="7026759" y="3513953"/>
                  <a:pt x="7029411" y="3518483"/>
                  <a:pt x="7032755" y="3520867"/>
                </a:cubicBezTo>
                <a:lnTo>
                  <a:pt x="7024864" y="3507657"/>
                </a:lnTo>
                <a:lnTo>
                  <a:pt x="7023848" y="3500418"/>
                </a:lnTo>
                <a:lnTo>
                  <a:pt x="7022976" y="3492000"/>
                </a:lnTo>
                <a:lnTo>
                  <a:pt x="7023088" y="3490029"/>
                </a:lnTo>
                <a:lnTo>
                  <a:pt x="7023092" y="3489934"/>
                </a:lnTo>
                <a:lnTo>
                  <a:pt x="7026214" y="3475166"/>
                </a:lnTo>
                <a:cubicBezTo>
                  <a:pt x="7028394" y="3470159"/>
                  <a:pt x="7031883" y="3466185"/>
                  <a:pt x="7037406" y="3465549"/>
                </a:cubicBezTo>
                <a:close/>
                <a:moveTo>
                  <a:pt x="7867706" y="3464277"/>
                </a:moveTo>
                <a:cubicBezTo>
                  <a:pt x="7863635" y="3472543"/>
                  <a:pt x="7867124" y="3481445"/>
                  <a:pt x="7867124" y="3489075"/>
                </a:cubicBezTo>
                <a:cubicBezTo>
                  <a:pt x="7896778" y="3486532"/>
                  <a:pt x="7867124" y="3489075"/>
                  <a:pt x="7867124" y="3489075"/>
                </a:cubicBezTo>
                <a:lnTo>
                  <a:pt x="7888262" y="3487124"/>
                </a:lnTo>
                <a:lnTo>
                  <a:pt x="7898013" y="3488519"/>
                </a:lnTo>
                <a:cubicBezTo>
                  <a:pt x="7921344" y="3487645"/>
                  <a:pt x="7949398" y="3481445"/>
                  <a:pt x="7956666" y="3480809"/>
                </a:cubicBezTo>
                <a:lnTo>
                  <a:pt x="7888262" y="3487124"/>
                </a:lnTo>
                <a:lnTo>
                  <a:pt x="7869750" y="3484475"/>
                </a:lnTo>
                <a:cubicBezTo>
                  <a:pt x="7863636" y="3480889"/>
                  <a:pt x="7861891" y="3474610"/>
                  <a:pt x="7867706" y="3464277"/>
                </a:cubicBezTo>
                <a:close/>
                <a:moveTo>
                  <a:pt x="5701834" y="3458555"/>
                </a:moveTo>
                <a:cubicBezTo>
                  <a:pt x="5664040" y="3461734"/>
                  <a:pt x="5681483" y="3747228"/>
                  <a:pt x="5681483" y="3796824"/>
                </a:cubicBezTo>
                <a:cubicBezTo>
                  <a:pt x="5681483" y="3876940"/>
                  <a:pt x="5682064" y="3957692"/>
                  <a:pt x="5682064" y="4037809"/>
                </a:cubicBezTo>
                <a:cubicBezTo>
                  <a:pt x="5682646" y="4077867"/>
                  <a:pt x="5682646" y="4118561"/>
                  <a:pt x="5682646" y="4159255"/>
                </a:cubicBezTo>
                <a:cubicBezTo>
                  <a:pt x="5682646" y="4189140"/>
                  <a:pt x="5694276" y="4248909"/>
                  <a:pt x="5667528" y="4259083"/>
                </a:cubicBezTo>
                <a:cubicBezTo>
                  <a:pt x="5698926" y="4247638"/>
                  <a:pt x="5696601" y="4265441"/>
                  <a:pt x="5702996" y="4227926"/>
                </a:cubicBezTo>
                <a:cubicBezTo>
                  <a:pt x="5705904" y="4212666"/>
                  <a:pt x="5702996" y="4193591"/>
                  <a:pt x="5702996" y="4177695"/>
                </a:cubicBezTo>
                <a:cubicBezTo>
                  <a:pt x="5703578" y="4140180"/>
                  <a:pt x="5703578" y="4102029"/>
                  <a:pt x="5703578" y="4064514"/>
                </a:cubicBezTo>
                <a:cubicBezTo>
                  <a:pt x="5704159" y="4000930"/>
                  <a:pt x="5687298" y="3905553"/>
                  <a:pt x="5714625" y="3847056"/>
                </a:cubicBezTo>
                <a:cubicBezTo>
                  <a:pt x="5716370" y="3854686"/>
                  <a:pt x="5718114" y="3861680"/>
                  <a:pt x="5719277" y="3869310"/>
                </a:cubicBezTo>
                <a:cubicBezTo>
                  <a:pt x="5707066" y="3800003"/>
                  <a:pt x="5717532" y="3726881"/>
                  <a:pt x="5706485" y="3657574"/>
                </a:cubicBezTo>
                <a:cubicBezTo>
                  <a:pt x="5696019" y="3592082"/>
                  <a:pt x="5707648" y="3524683"/>
                  <a:pt x="5701834" y="3458555"/>
                </a:cubicBezTo>
                <a:close/>
                <a:moveTo>
                  <a:pt x="7003192" y="3453726"/>
                </a:moveTo>
                <a:lnTo>
                  <a:pt x="7003861" y="3455835"/>
                </a:lnTo>
                <a:lnTo>
                  <a:pt x="7003843" y="3458830"/>
                </a:lnTo>
                <a:lnTo>
                  <a:pt x="7003683" y="3458555"/>
                </a:lnTo>
                <a:cubicBezTo>
                  <a:pt x="7003101" y="3454899"/>
                  <a:pt x="7003028" y="3453667"/>
                  <a:pt x="7003192" y="3453726"/>
                </a:cubicBezTo>
                <a:close/>
                <a:moveTo>
                  <a:pt x="8698028" y="3437714"/>
                </a:moveTo>
                <a:lnTo>
                  <a:pt x="8698231" y="3442858"/>
                </a:lnTo>
                <a:lnTo>
                  <a:pt x="8698221" y="3444488"/>
                </a:lnTo>
                <a:close/>
                <a:moveTo>
                  <a:pt x="8698027" y="3437651"/>
                </a:moveTo>
                <a:lnTo>
                  <a:pt x="8698028" y="3437714"/>
                </a:lnTo>
                <a:lnTo>
                  <a:pt x="8698027" y="3437688"/>
                </a:lnTo>
                <a:close/>
                <a:moveTo>
                  <a:pt x="6910070" y="3431849"/>
                </a:moveTo>
                <a:lnTo>
                  <a:pt x="6907492" y="3474947"/>
                </a:lnTo>
                <a:lnTo>
                  <a:pt x="6905419" y="3480809"/>
                </a:lnTo>
                <a:cubicBezTo>
                  <a:pt x="6896697" y="3482717"/>
                  <a:pt x="6906000" y="3475723"/>
                  <a:pt x="6906000" y="3499885"/>
                </a:cubicBezTo>
                <a:lnTo>
                  <a:pt x="6907492" y="3474947"/>
                </a:lnTo>
                <a:lnTo>
                  <a:pt x="6908599" y="3471818"/>
                </a:lnTo>
                <a:cubicBezTo>
                  <a:pt x="6910724" y="3458316"/>
                  <a:pt x="6910070" y="3434710"/>
                  <a:pt x="6910070" y="3431849"/>
                </a:cubicBezTo>
                <a:close/>
                <a:moveTo>
                  <a:pt x="5877429" y="3426127"/>
                </a:moveTo>
                <a:lnTo>
                  <a:pt x="5875797" y="3492594"/>
                </a:lnTo>
                <a:lnTo>
                  <a:pt x="5872677" y="3526457"/>
                </a:lnTo>
                <a:lnTo>
                  <a:pt x="5869670" y="3533386"/>
                </a:lnTo>
                <a:cubicBezTo>
                  <a:pt x="5864819" y="3538631"/>
                  <a:pt x="5861439" y="3528498"/>
                  <a:pt x="5857079" y="3560926"/>
                </a:cubicBezTo>
                <a:cubicBezTo>
                  <a:pt x="5854753" y="3576822"/>
                  <a:pt x="5856497" y="3595261"/>
                  <a:pt x="5856497" y="3611157"/>
                </a:cubicBezTo>
                <a:cubicBezTo>
                  <a:pt x="5855916" y="3678557"/>
                  <a:pt x="5855916" y="3745956"/>
                  <a:pt x="5855334" y="3812720"/>
                </a:cubicBezTo>
                <a:cubicBezTo>
                  <a:pt x="5854171" y="3959600"/>
                  <a:pt x="5855916" y="4106480"/>
                  <a:pt x="5857079" y="4253360"/>
                </a:cubicBezTo>
                <a:cubicBezTo>
                  <a:pt x="5889058" y="4244458"/>
                  <a:pt x="5884406" y="4138908"/>
                  <a:pt x="5883825" y="4112838"/>
                </a:cubicBezTo>
                <a:cubicBezTo>
                  <a:pt x="5883243" y="4023820"/>
                  <a:pt x="5882081" y="3934802"/>
                  <a:pt x="5880918" y="3845148"/>
                </a:cubicBezTo>
                <a:cubicBezTo>
                  <a:pt x="5880918" y="3845148"/>
                  <a:pt x="5879173" y="3771390"/>
                  <a:pt x="5878592" y="3761852"/>
                </a:cubicBezTo>
                <a:cubicBezTo>
                  <a:pt x="5876848" y="3730696"/>
                  <a:pt x="5880336" y="3698904"/>
                  <a:pt x="5881499" y="3667747"/>
                </a:cubicBezTo>
                <a:cubicBezTo>
                  <a:pt x="5883243" y="3621967"/>
                  <a:pt x="5871033" y="3575550"/>
                  <a:pt x="5872196" y="3531677"/>
                </a:cubicBezTo>
                <a:lnTo>
                  <a:pt x="5872677" y="3526457"/>
                </a:lnTo>
                <a:lnTo>
                  <a:pt x="5875103" y="3520867"/>
                </a:lnTo>
                <a:lnTo>
                  <a:pt x="5875797" y="3492594"/>
                </a:lnTo>
                <a:lnTo>
                  <a:pt x="5876993" y="3479617"/>
                </a:lnTo>
                <a:cubicBezTo>
                  <a:pt x="5878737" y="3462529"/>
                  <a:pt x="5879755" y="3445202"/>
                  <a:pt x="5877429" y="3426127"/>
                </a:cubicBezTo>
                <a:close/>
                <a:moveTo>
                  <a:pt x="5832849" y="3423643"/>
                </a:moveTo>
                <a:lnTo>
                  <a:pt x="5834344" y="3426812"/>
                </a:lnTo>
                <a:lnTo>
                  <a:pt x="5834402" y="3427398"/>
                </a:lnTo>
                <a:cubicBezTo>
                  <a:pt x="5832949" y="3424060"/>
                  <a:pt x="5832622" y="3423226"/>
                  <a:pt x="5832849" y="3423643"/>
                </a:cubicBezTo>
                <a:close/>
                <a:moveTo>
                  <a:pt x="6493600" y="3420732"/>
                </a:moveTo>
                <a:cubicBezTo>
                  <a:pt x="6493594" y="3420603"/>
                  <a:pt x="6493467" y="3421437"/>
                  <a:pt x="6493176" y="3423583"/>
                </a:cubicBezTo>
                <a:cubicBezTo>
                  <a:pt x="6492013" y="3431213"/>
                  <a:pt x="6491432" y="3438208"/>
                  <a:pt x="6490269" y="3445838"/>
                </a:cubicBezTo>
                <a:cubicBezTo>
                  <a:pt x="6487725" y="3469762"/>
                  <a:pt x="6493640" y="3421636"/>
                  <a:pt x="6493600" y="3420732"/>
                </a:cubicBezTo>
                <a:close/>
                <a:moveTo>
                  <a:pt x="8884648" y="3419132"/>
                </a:moveTo>
                <a:cubicBezTo>
                  <a:pt x="8879415" y="3416589"/>
                  <a:pt x="8886392" y="3422312"/>
                  <a:pt x="8896276" y="3442659"/>
                </a:cubicBezTo>
                <a:cubicBezTo>
                  <a:pt x="8892206" y="3434393"/>
                  <a:pt x="8888718" y="3426763"/>
                  <a:pt x="8884648" y="3419132"/>
                </a:cubicBezTo>
                <a:close/>
                <a:moveTo>
                  <a:pt x="7092643" y="3415317"/>
                </a:moveTo>
                <a:cubicBezTo>
                  <a:pt x="7091480" y="3452196"/>
                  <a:pt x="7090899" y="3489075"/>
                  <a:pt x="7089736" y="3525954"/>
                </a:cubicBezTo>
                <a:cubicBezTo>
                  <a:pt x="7090899" y="3534220"/>
                  <a:pt x="7091480" y="3542486"/>
                  <a:pt x="7092643" y="3550116"/>
                </a:cubicBezTo>
                <a:cubicBezTo>
                  <a:pt x="7087410" y="3506243"/>
                  <a:pt x="7091480" y="3460462"/>
                  <a:pt x="7092643" y="3415317"/>
                </a:cubicBezTo>
                <a:close/>
                <a:moveTo>
                  <a:pt x="7025777" y="3414046"/>
                </a:moveTo>
                <a:cubicBezTo>
                  <a:pt x="7019963" y="3414046"/>
                  <a:pt x="7027522" y="3448381"/>
                  <a:pt x="7028103" y="3449017"/>
                </a:cubicBezTo>
                <a:cubicBezTo>
                  <a:pt x="7022870" y="3441387"/>
                  <a:pt x="7022289" y="3429942"/>
                  <a:pt x="7025777" y="3414046"/>
                </a:cubicBezTo>
                <a:close/>
                <a:moveTo>
                  <a:pt x="6996705" y="3413410"/>
                </a:moveTo>
                <a:cubicBezTo>
                  <a:pt x="6999031" y="3428670"/>
                  <a:pt x="7001357" y="3443930"/>
                  <a:pt x="7003683" y="3458555"/>
                </a:cubicBezTo>
                <a:cubicBezTo>
                  <a:pt x="7006590" y="3467457"/>
                  <a:pt x="7006590" y="3476358"/>
                  <a:pt x="7003683" y="3485260"/>
                </a:cubicBezTo>
                <a:lnTo>
                  <a:pt x="7003843" y="3458830"/>
                </a:lnTo>
                <a:lnTo>
                  <a:pt x="7004827" y="3460522"/>
                </a:lnTo>
                <a:cubicBezTo>
                  <a:pt x="7004809" y="3459826"/>
                  <a:pt x="7004482" y="3458157"/>
                  <a:pt x="7004119" y="3456647"/>
                </a:cubicBezTo>
                <a:lnTo>
                  <a:pt x="7003861" y="3455835"/>
                </a:lnTo>
                <a:lnTo>
                  <a:pt x="7003900" y="3449335"/>
                </a:lnTo>
                <a:cubicBezTo>
                  <a:pt x="7001793" y="3436777"/>
                  <a:pt x="6998449" y="3424219"/>
                  <a:pt x="6996705" y="3413410"/>
                </a:cubicBezTo>
                <a:close/>
                <a:moveTo>
                  <a:pt x="9046870" y="3401965"/>
                </a:moveTo>
                <a:cubicBezTo>
                  <a:pt x="9046870" y="3410231"/>
                  <a:pt x="9055592" y="3424855"/>
                  <a:pt x="9059662" y="3429942"/>
                </a:cubicBezTo>
                <a:cubicBezTo>
                  <a:pt x="9053847" y="3423583"/>
                  <a:pt x="9049777" y="3414046"/>
                  <a:pt x="9046870" y="3401965"/>
                </a:cubicBezTo>
                <a:close/>
                <a:moveTo>
                  <a:pt x="6820774" y="3391404"/>
                </a:moveTo>
                <a:cubicBezTo>
                  <a:pt x="6821019" y="3391573"/>
                  <a:pt x="6821364" y="3392944"/>
                  <a:pt x="6821618" y="3394414"/>
                </a:cubicBezTo>
                <a:lnTo>
                  <a:pt x="6821896" y="3397758"/>
                </a:lnTo>
                <a:lnTo>
                  <a:pt x="6821904" y="3397996"/>
                </a:lnTo>
                <a:lnTo>
                  <a:pt x="6820528" y="3395606"/>
                </a:lnTo>
                <a:cubicBezTo>
                  <a:pt x="6820383" y="3392268"/>
                  <a:pt x="6820528" y="3391235"/>
                  <a:pt x="6820774" y="3391404"/>
                </a:cubicBezTo>
                <a:close/>
                <a:moveTo>
                  <a:pt x="3052201" y="3385433"/>
                </a:moveTo>
                <a:lnTo>
                  <a:pt x="3047550" y="3509211"/>
                </a:lnTo>
                <a:lnTo>
                  <a:pt x="3047405" y="3511648"/>
                </a:lnTo>
                <a:lnTo>
                  <a:pt x="3046946" y="3512268"/>
                </a:lnTo>
                <a:lnTo>
                  <a:pt x="3046945" y="3511330"/>
                </a:lnTo>
                <a:cubicBezTo>
                  <a:pt x="3045599" y="3495384"/>
                  <a:pt x="3038660" y="3508747"/>
                  <a:pt x="3040182" y="3517887"/>
                </a:cubicBezTo>
                <a:lnTo>
                  <a:pt x="3041685" y="3519392"/>
                </a:lnTo>
                <a:lnTo>
                  <a:pt x="3038247" y="3524047"/>
                </a:lnTo>
                <a:lnTo>
                  <a:pt x="3034631" y="3524223"/>
                </a:lnTo>
                <a:lnTo>
                  <a:pt x="2995802" y="3522775"/>
                </a:lnTo>
                <a:cubicBezTo>
                  <a:pt x="2998709" y="3523093"/>
                  <a:pt x="3007867" y="3524365"/>
                  <a:pt x="3017024" y="3525080"/>
                </a:cubicBezTo>
                <a:lnTo>
                  <a:pt x="3034631" y="3524223"/>
                </a:lnTo>
                <a:lnTo>
                  <a:pt x="3046969" y="3524683"/>
                </a:lnTo>
                <a:lnTo>
                  <a:pt x="3047550" y="3509211"/>
                </a:lnTo>
                <a:lnTo>
                  <a:pt x="3048713" y="3489711"/>
                </a:lnTo>
                <a:cubicBezTo>
                  <a:pt x="3049876" y="3455376"/>
                  <a:pt x="3051620" y="3420404"/>
                  <a:pt x="3052201" y="3385433"/>
                </a:cubicBezTo>
                <a:close/>
                <a:moveTo>
                  <a:pt x="8018953" y="3382244"/>
                </a:moveTo>
                <a:cubicBezTo>
                  <a:pt x="8020043" y="3380545"/>
                  <a:pt x="8021787" y="3387340"/>
                  <a:pt x="8018299" y="3387340"/>
                </a:cubicBezTo>
                <a:cubicBezTo>
                  <a:pt x="8018299" y="3384320"/>
                  <a:pt x="8018590" y="3382810"/>
                  <a:pt x="8018953" y="3382244"/>
                </a:cubicBezTo>
                <a:close/>
                <a:moveTo>
                  <a:pt x="8696842" y="3381618"/>
                </a:moveTo>
                <a:lnTo>
                  <a:pt x="8698027" y="3437651"/>
                </a:lnTo>
                <a:lnTo>
                  <a:pt x="8697932" y="3434313"/>
                </a:lnTo>
                <a:cubicBezTo>
                  <a:pt x="8697423" y="3415158"/>
                  <a:pt x="8696551" y="3378439"/>
                  <a:pt x="8696842" y="3381618"/>
                </a:cubicBezTo>
                <a:close/>
                <a:moveTo>
                  <a:pt x="6464104" y="3376531"/>
                </a:moveTo>
                <a:cubicBezTo>
                  <a:pt x="6465849" y="3370808"/>
                  <a:pt x="6469337" y="3384797"/>
                  <a:pt x="6464104" y="3376531"/>
                </a:cubicBezTo>
                <a:close/>
                <a:moveTo>
                  <a:pt x="9316441" y="3375180"/>
                </a:moveTo>
                <a:cubicBezTo>
                  <a:pt x="9313606" y="3374941"/>
                  <a:pt x="9309391" y="3376213"/>
                  <a:pt x="9303867" y="3379074"/>
                </a:cubicBezTo>
                <a:cubicBezTo>
                  <a:pt x="9309682" y="3379074"/>
                  <a:pt x="9314915" y="3379710"/>
                  <a:pt x="9320729" y="3380346"/>
                </a:cubicBezTo>
                <a:cubicBezTo>
                  <a:pt x="9320729" y="3377167"/>
                  <a:pt x="9319275" y="3375418"/>
                  <a:pt x="9316441" y="3375180"/>
                </a:cubicBezTo>
                <a:close/>
                <a:moveTo>
                  <a:pt x="3928435" y="3367629"/>
                </a:moveTo>
                <a:cubicBezTo>
                  <a:pt x="3923202" y="3374623"/>
                  <a:pt x="3921457" y="3405780"/>
                  <a:pt x="3929598" y="3411502"/>
                </a:cubicBezTo>
                <a:cubicBezTo>
                  <a:pt x="3925528" y="3405144"/>
                  <a:pt x="3923783" y="3398150"/>
                  <a:pt x="3924946" y="3390519"/>
                </a:cubicBezTo>
                <a:cubicBezTo>
                  <a:pt x="3926690" y="3397514"/>
                  <a:pt x="3925528" y="3382253"/>
                  <a:pt x="3924946" y="3390519"/>
                </a:cubicBezTo>
                <a:cubicBezTo>
                  <a:pt x="3924365" y="3382253"/>
                  <a:pt x="3925528" y="3374623"/>
                  <a:pt x="3928435" y="3367629"/>
                </a:cubicBezTo>
                <a:close/>
                <a:moveTo>
                  <a:pt x="8695098" y="3363178"/>
                </a:moveTo>
                <a:lnTo>
                  <a:pt x="8698027" y="3437688"/>
                </a:lnTo>
                <a:lnTo>
                  <a:pt x="8706145" y="3821622"/>
                </a:lnTo>
                <a:cubicBezTo>
                  <a:pt x="8704692" y="3745639"/>
                  <a:pt x="8704982" y="3669019"/>
                  <a:pt x="8704110" y="3592400"/>
                </a:cubicBezTo>
                <a:lnTo>
                  <a:pt x="8698231" y="3442858"/>
                </a:lnTo>
                <a:lnTo>
                  <a:pt x="8698232" y="3442689"/>
                </a:lnTo>
                <a:cubicBezTo>
                  <a:pt x="8698114" y="3436300"/>
                  <a:pt x="8697714" y="3418338"/>
                  <a:pt x="8696842" y="3381618"/>
                </a:cubicBezTo>
                <a:cubicBezTo>
                  <a:pt x="8696260" y="3375895"/>
                  <a:pt x="8695679" y="3369537"/>
                  <a:pt x="8695098" y="3363178"/>
                </a:cubicBezTo>
                <a:close/>
                <a:moveTo>
                  <a:pt x="6468756" y="3359999"/>
                </a:moveTo>
                <a:cubicBezTo>
                  <a:pt x="6467011" y="3365086"/>
                  <a:pt x="6465849" y="3370808"/>
                  <a:pt x="6464104" y="3376531"/>
                </a:cubicBezTo>
                <a:cubicBezTo>
                  <a:pt x="6469337" y="3384797"/>
                  <a:pt x="6472244" y="3394334"/>
                  <a:pt x="6472244" y="3404508"/>
                </a:cubicBezTo>
                <a:cubicBezTo>
                  <a:pt x="6473407" y="3382889"/>
                  <a:pt x="6462941" y="3382889"/>
                  <a:pt x="6468756" y="3359999"/>
                </a:cubicBezTo>
                <a:close/>
                <a:moveTo>
                  <a:pt x="7002072" y="3356975"/>
                </a:moveTo>
                <a:cubicBezTo>
                  <a:pt x="7003083" y="3362185"/>
                  <a:pt x="7004264" y="3395368"/>
                  <a:pt x="7001357" y="3391791"/>
                </a:cubicBezTo>
                <a:cubicBezTo>
                  <a:pt x="7000921" y="3360794"/>
                  <a:pt x="7001466" y="3353849"/>
                  <a:pt x="7002072" y="3356975"/>
                </a:cubicBezTo>
                <a:close/>
                <a:moveTo>
                  <a:pt x="7947363" y="3356820"/>
                </a:moveTo>
                <a:cubicBezTo>
                  <a:pt x="7950852" y="3353005"/>
                  <a:pt x="7946782" y="3367629"/>
                  <a:pt x="7947363" y="3356820"/>
                </a:cubicBezTo>
                <a:close/>
                <a:moveTo>
                  <a:pt x="8018299" y="3350461"/>
                </a:moveTo>
                <a:cubicBezTo>
                  <a:pt x="8018299" y="3361589"/>
                  <a:pt x="8016264" y="3370808"/>
                  <a:pt x="8017136" y="3377246"/>
                </a:cubicBezTo>
                <a:lnTo>
                  <a:pt x="8018299" y="3377968"/>
                </a:lnTo>
                <a:lnTo>
                  <a:pt x="8018299" y="3387340"/>
                </a:lnTo>
                <a:cubicBezTo>
                  <a:pt x="8022950" y="3387340"/>
                  <a:pt x="8028184" y="3387340"/>
                  <a:pt x="8033416" y="3387340"/>
                </a:cubicBezTo>
                <a:lnTo>
                  <a:pt x="8018299" y="3377968"/>
                </a:lnTo>
                <a:close/>
                <a:moveTo>
                  <a:pt x="7957248" y="3346646"/>
                </a:moveTo>
                <a:cubicBezTo>
                  <a:pt x="7954340" y="3349825"/>
                  <a:pt x="7950852" y="3353005"/>
                  <a:pt x="7947363" y="3356820"/>
                </a:cubicBezTo>
                <a:lnTo>
                  <a:pt x="7946897" y="3365485"/>
                </a:lnTo>
                <a:lnTo>
                  <a:pt x="7946854" y="3365563"/>
                </a:lnTo>
                <a:cubicBezTo>
                  <a:pt x="7945764" y="3372080"/>
                  <a:pt x="7946200" y="3379392"/>
                  <a:pt x="7945618" y="3389248"/>
                </a:cubicBezTo>
                <a:lnTo>
                  <a:pt x="7946897" y="3365485"/>
                </a:lnTo>
                <a:close/>
                <a:moveTo>
                  <a:pt x="6818202" y="3339652"/>
                </a:moveTo>
                <a:cubicBezTo>
                  <a:pt x="6815295" y="3355548"/>
                  <a:pt x="6819947" y="3377167"/>
                  <a:pt x="6820528" y="3395606"/>
                </a:cubicBezTo>
                <a:cubicBezTo>
                  <a:pt x="6824017" y="3405780"/>
                  <a:pt x="6824598" y="3415953"/>
                  <a:pt x="6822854" y="3426763"/>
                </a:cubicBezTo>
                <a:lnTo>
                  <a:pt x="6821904" y="3397996"/>
                </a:lnTo>
                <a:lnTo>
                  <a:pt x="6821918" y="3398020"/>
                </a:lnTo>
                <a:lnTo>
                  <a:pt x="6821896" y="3397758"/>
                </a:lnTo>
                <a:lnTo>
                  <a:pt x="6821400" y="3382730"/>
                </a:lnTo>
                <a:cubicBezTo>
                  <a:pt x="6819511" y="3367629"/>
                  <a:pt x="6817330" y="3352687"/>
                  <a:pt x="6818202" y="3339652"/>
                </a:cubicBezTo>
                <a:close/>
                <a:moveTo>
                  <a:pt x="5702996" y="3325027"/>
                </a:moveTo>
                <a:cubicBezTo>
                  <a:pt x="5705031" y="3332975"/>
                  <a:pt x="5695874" y="3334406"/>
                  <a:pt x="5690787" y="3333135"/>
                </a:cubicBezTo>
                <a:lnTo>
                  <a:pt x="5689467" y="3331427"/>
                </a:lnTo>
                <a:close/>
                <a:moveTo>
                  <a:pt x="5702996" y="3325027"/>
                </a:moveTo>
                <a:cubicBezTo>
                  <a:pt x="5693839" y="3326458"/>
                  <a:pt x="5689514" y="3328167"/>
                  <a:pt x="5688115" y="3329677"/>
                </a:cubicBezTo>
                <a:lnTo>
                  <a:pt x="5689467" y="3331427"/>
                </a:lnTo>
                <a:lnTo>
                  <a:pt x="5685544" y="3333283"/>
                </a:lnTo>
                <a:cubicBezTo>
                  <a:pt x="5676686" y="3344937"/>
                  <a:pt x="5689333" y="3365086"/>
                  <a:pt x="5684972" y="3378438"/>
                </a:cubicBezTo>
                <a:cubicBezTo>
                  <a:pt x="5697182" y="3363814"/>
                  <a:pt x="5708229" y="3346646"/>
                  <a:pt x="5702996" y="3325027"/>
                </a:cubicBezTo>
                <a:close/>
                <a:moveTo>
                  <a:pt x="6776702" y="3314139"/>
                </a:moveTo>
                <a:cubicBezTo>
                  <a:pt x="6770233" y="3313583"/>
                  <a:pt x="6763547" y="3313264"/>
                  <a:pt x="6763547" y="3314218"/>
                </a:cubicBezTo>
                <a:cubicBezTo>
                  <a:pt x="6771687" y="3313582"/>
                  <a:pt x="6779827" y="3313582"/>
                  <a:pt x="6788549" y="3315490"/>
                </a:cubicBezTo>
                <a:cubicBezTo>
                  <a:pt x="6789421" y="3315490"/>
                  <a:pt x="6783170" y="3314695"/>
                  <a:pt x="6776702" y="3314139"/>
                </a:cubicBezTo>
                <a:close/>
                <a:moveTo>
                  <a:pt x="1989325" y="3313582"/>
                </a:moveTo>
                <a:cubicBezTo>
                  <a:pt x="1979441" y="3319305"/>
                  <a:pt x="1968975" y="3323120"/>
                  <a:pt x="1957927" y="3325027"/>
                </a:cubicBezTo>
                <a:cubicBezTo>
                  <a:pt x="1967231" y="3325663"/>
                  <a:pt x="1981185" y="3318033"/>
                  <a:pt x="1989325" y="3313582"/>
                </a:cubicBezTo>
                <a:close/>
                <a:moveTo>
                  <a:pt x="6938561" y="3312946"/>
                </a:moveTo>
                <a:cubicBezTo>
                  <a:pt x="6937398" y="3316761"/>
                  <a:pt x="6935654" y="3319941"/>
                  <a:pt x="6933909" y="3323120"/>
                </a:cubicBezTo>
                <a:cubicBezTo>
                  <a:pt x="6935654" y="3319941"/>
                  <a:pt x="6926351" y="3333929"/>
                  <a:pt x="6933909" y="3323120"/>
                </a:cubicBezTo>
                <a:lnTo>
                  <a:pt x="6933753" y="3323896"/>
                </a:lnTo>
                <a:lnTo>
                  <a:pt x="6929767" y="3332976"/>
                </a:lnTo>
                <a:cubicBezTo>
                  <a:pt x="6927368" y="3339652"/>
                  <a:pt x="6926060" y="3346646"/>
                  <a:pt x="6927514" y="3354912"/>
                </a:cubicBezTo>
                <a:lnTo>
                  <a:pt x="6933753" y="3323896"/>
                </a:lnTo>
                <a:close/>
                <a:moveTo>
                  <a:pt x="4474410" y="3304601"/>
                </a:moveTo>
                <a:cubicBezTo>
                  <a:pt x="4461763" y="3304840"/>
                  <a:pt x="4448535" y="3312629"/>
                  <a:pt x="4441848" y="3326935"/>
                </a:cubicBezTo>
                <a:cubicBezTo>
                  <a:pt x="4418009" y="3376531"/>
                  <a:pt x="4462199" y="3359999"/>
                  <a:pt x="4481968" y="3358091"/>
                </a:cubicBezTo>
                <a:cubicBezTo>
                  <a:pt x="4486620" y="3356184"/>
                  <a:pt x="4504063" y="3327571"/>
                  <a:pt x="4503481" y="3327571"/>
                </a:cubicBezTo>
                <a:cubicBezTo>
                  <a:pt x="4499121" y="3311675"/>
                  <a:pt x="4487057" y="3304363"/>
                  <a:pt x="4474410" y="3304601"/>
                </a:cubicBezTo>
                <a:close/>
                <a:moveTo>
                  <a:pt x="1925948" y="3301501"/>
                </a:moveTo>
                <a:cubicBezTo>
                  <a:pt x="1925367" y="3308495"/>
                  <a:pt x="1923041" y="3314218"/>
                  <a:pt x="1920134" y="3319941"/>
                </a:cubicBezTo>
                <a:cubicBezTo>
                  <a:pt x="1924204" y="3316126"/>
                  <a:pt x="1924204" y="3307224"/>
                  <a:pt x="1925948" y="3301501"/>
                </a:cubicBezTo>
                <a:close/>
                <a:moveTo>
                  <a:pt x="3799355" y="3296414"/>
                </a:moveTo>
                <a:cubicBezTo>
                  <a:pt x="3799355" y="3298799"/>
                  <a:pt x="3799246" y="3299474"/>
                  <a:pt x="3799110" y="3299276"/>
                </a:cubicBezTo>
                <a:lnTo>
                  <a:pt x="3798995" y="3298607"/>
                </a:lnTo>
                <a:close/>
                <a:moveTo>
                  <a:pt x="7089155" y="3276703"/>
                </a:moveTo>
                <a:cubicBezTo>
                  <a:pt x="7091480" y="3313582"/>
                  <a:pt x="7092643" y="3342831"/>
                  <a:pt x="7091480" y="3379710"/>
                </a:cubicBezTo>
                <a:cubicBezTo>
                  <a:pt x="7092062" y="3358727"/>
                  <a:pt x="7104272" y="3322484"/>
                  <a:pt x="7092062" y="3305316"/>
                </a:cubicBezTo>
                <a:cubicBezTo>
                  <a:pt x="7101946" y="3319305"/>
                  <a:pt x="7090899" y="3295779"/>
                  <a:pt x="7092062" y="3305316"/>
                </a:cubicBezTo>
                <a:cubicBezTo>
                  <a:pt x="7090899" y="3295779"/>
                  <a:pt x="7089736" y="3286241"/>
                  <a:pt x="7089155" y="3276703"/>
                </a:cubicBezTo>
                <a:close/>
                <a:moveTo>
                  <a:pt x="5685553" y="3276067"/>
                </a:moveTo>
                <a:lnTo>
                  <a:pt x="5694883" y="3286929"/>
                </a:lnTo>
                <a:lnTo>
                  <a:pt x="5704159" y="3304680"/>
                </a:lnTo>
                <a:cubicBezTo>
                  <a:pt x="5704159" y="3297050"/>
                  <a:pt x="5700816" y="3292917"/>
                  <a:pt x="5696819" y="3289182"/>
                </a:cubicBezTo>
                <a:lnTo>
                  <a:pt x="5694883" y="3286929"/>
                </a:lnTo>
                <a:lnTo>
                  <a:pt x="5694856" y="3286877"/>
                </a:lnTo>
                <a:cubicBezTo>
                  <a:pt x="5691949" y="3283062"/>
                  <a:pt x="5689042" y="3279247"/>
                  <a:pt x="5685553" y="3276067"/>
                </a:cubicBezTo>
                <a:close/>
                <a:moveTo>
                  <a:pt x="3795285" y="3271617"/>
                </a:moveTo>
                <a:lnTo>
                  <a:pt x="3800055" y="3282825"/>
                </a:lnTo>
                <a:lnTo>
                  <a:pt x="3800107" y="3283859"/>
                </a:lnTo>
                <a:lnTo>
                  <a:pt x="3799355" y="3296414"/>
                </a:lnTo>
                <a:cubicBezTo>
                  <a:pt x="3798483" y="3292281"/>
                  <a:pt x="3798483" y="3294666"/>
                  <a:pt x="3798701" y="3296891"/>
                </a:cubicBezTo>
                <a:lnTo>
                  <a:pt x="3798995" y="3298607"/>
                </a:lnTo>
                <a:lnTo>
                  <a:pt x="3795285" y="3321212"/>
                </a:lnTo>
                <a:cubicBezTo>
                  <a:pt x="3797902" y="3318351"/>
                  <a:pt x="3800227" y="3307224"/>
                  <a:pt x="3800736" y="3296176"/>
                </a:cubicBezTo>
                <a:lnTo>
                  <a:pt x="3800107" y="3283859"/>
                </a:lnTo>
                <a:lnTo>
                  <a:pt x="3800155" y="3283062"/>
                </a:lnTo>
                <a:lnTo>
                  <a:pt x="3800055" y="3282825"/>
                </a:lnTo>
                <a:lnTo>
                  <a:pt x="3799946" y="3280707"/>
                </a:lnTo>
                <a:cubicBezTo>
                  <a:pt x="3799101" y="3276266"/>
                  <a:pt x="3797612" y="3272888"/>
                  <a:pt x="3795285" y="3271617"/>
                </a:cubicBezTo>
                <a:close/>
                <a:moveTo>
                  <a:pt x="5833821" y="3248090"/>
                </a:moveTo>
                <a:cubicBezTo>
                  <a:pt x="5794283" y="3256356"/>
                  <a:pt x="5814633" y="3445202"/>
                  <a:pt x="5814633" y="3481445"/>
                </a:cubicBezTo>
                <a:cubicBezTo>
                  <a:pt x="5814052" y="3566012"/>
                  <a:pt x="5812308" y="3651216"/>
                  <a:pt x="5813470" y="3735783"/>
                </a:cubicBezTo>
                <a:cubicBezTo>
                  <a:pt x="5776840" y="3731968"/>
                  <a:pt x="5793120" y="3723066"/>
                  <a:pt x="5793701" y="3693181"/>
                </a:cubicBezTo>
                <a:cubicBezTo>
                  <a:pt x="5793701" y="3681100"/>
                  <a:pt x="5793701" y="3669019"/>
                  <a:pt x="5793701" y="3656302"/>
                </a:cubicBezTo>
                <a:cubicBezTo>
                  <a:pt x="5783817" y="3649308"/>
                  <a:pt x="5783817" y="3642314"/>
                  <a:pt x="5793701" y="3634684"/>
                </a:cubicBezTo>
                <a:cubicBezTo>
                  <a:pt x="5789050" y="3587631"/>
                  <a:pt x="5790794" y="3521503"/>
                  <a:pt x="5775095" y="3476358"/>
                </a:cubicBezTo>
                <a:cubicBezTo>
                  <a:pt x="5775095" y="3709713"/>
                  <a:pt x="5766955" y="3940525"/>
                  <a:pt x="5769281" y="4171972"/>
                </a:cubicBezTo>
                <a:cubicBezTo>
                  <a:pt x="5769862" y="4181510"/>
                  <a:pt x="5765792" y="4247638"/>
                  <a:pt x="5772769" y="4253360"/>
                </a:cubicBezTo>
                <a:cubicBezTo>
                  <a:pt x="5802423" y="4275615"/>
                  <a:pt x="5791376" y="4236192"/>
                  <a:pt x="5794864" y="4227926"/>
                </a:cubicBezTo>
                <a:cubicBezTo>
                  <a:pt x="5806493" y="4194862"/>
                  <a:pt x="5794283" y="4168157"/>
                  <a:pt x="5794864" y="4126827"/>
                </a:cubicBezTo>
                <a:cubicBezTo>
                  <a:pt x="5797771" y="3996479"/>
                  <a:pt x="5794283" y="3864859"/>
                  <a:pt x="5793701" y="3733875"/>
                </a:cubicBezTo>
                <a:cubicBezTo>
                  <a:pt x="5825099" y="3737054"/>
                  <a:pt x="5813470" y="3759945"/>
                  <a:pt x="5813470" y="3788558"/>
                </a:cubicBezTo>
                <a:cubicBezTo>
                  <a:pt x="5814052" y="3814627"/>
                  <a:pt x="5814052" y="3840697"/>
                  <a:pt x="5814052" y="3866767"/>
                </a:cubicBezTo>
                <a:cubicBezTo>
                  <a:pt x="5814633" y="3910640"/>
                  <a:pt x="5814633" y="3953877"/>
                  <a:pt x="5815215" y="3997751"/>
                </a:cubicBezTo>
                <a:cubicBezTo>
                  <a:pt x="5815215" y="4007288"/>
                  <a:pt x="5810563" y="4068965"/>
                  <a:pt x="5815796" y="4075959"/>
                </a:cubicBezTo>
                <a:cubicBezTo>
                  <a:pt x="5833821" y="4100122"/>
                  <a:pt x="5834984" y="4044803"/>
                  <a:pt x="5834984" y="4036537"/>
                </a:cubicBezTo>
                <a:cubicBezTo>
                  <a:pt x="5835565" y="3992028"/>
                  <a:pt x="5836728" y="3947519"/>
                  <a:pt x="5837310" y="3903010"/>
                </a:cubicBezTo>
                <a:cubicBezTo>
                  <a:pt x="5837891" y="3820350"/>
                  <a:pt x="5836147" y="3738326"/>
                  <a:pt x="5835565" y="3655666"/>
                </a:cubicBezTo>
                <a:cubicBezTo>
                  <a:pt x="5834984" y="3609886"/>
                  <a:pt x="5834984" y="3564105"/>
                  <a:pt x="5836147" y="3518324"/>
                </a:cubicBezTo>
                <a:cubicBezTo>
                  <a:pt x="5837310" y="3485260"/>
                  <a:pt x="5851264" y="3463006"/>
                  <a:pt x="5834402" y="3427398"/>
                </a:cubicBezTo>
                <a:cubicBezTo>
                  <a:pt x="5837600" y="3434075"/>
                  <a:pt x="5836147" y="3430737"/>
                  <a:pt x="5834620" y="3427398"/>
                </a:cubicBezTo>
                <a:lnTo>
                  <a:pt x="5834344" y="3426812"/>
                </a:lnTo>
                <a:lnTo>
                  <a:pt x="5832658" y="3409913"/>
                </a:lnTo>
                <a:cubicBezTo>
                  <a:pt x="5834548" y="3405303"/>
                  <a:pt x="5839054" y="3402282"/>
                  <a:pt x="5846613" y="3401965"/>
                </a:cubicBezTo>
                <a:cubicBezTo>
                  <a:pt x="5820448" y="3354276"/>
                  <a:pt x="5852427" y="3294507"/>
                  <a:pt x="5833821" y="3248090"/>
                </a:cubicBezTo>
                <a:close/>
                <a:moveTo>
                  <a:pt x="7352421" y="3246529"/>
                </a:moveTo>
                <a:lnTo>
                  <a:pt x="7352818" y="3250143"/>
                </a:lnTo>
                <a:lnTo>
                  <a:pt x="7351208" y="3251551"/>
                </a:lnTo>
                <a:lnTo>
                  <a:pt x="7351384" y="3246819"/>
                </a:lnTo>
                <a:close/>
                <a:moveTo>
                  <a:pt x="8899740" y="3235796"/>
                </a:moveTo>
                <a:lnTo>
                  <a:pt x="8899329" y="3236566"/>
                </a:lnTo>
                <a:cubicBezTo>
                  <a:pt x="8897730" y="3238871"/>
                  <a:pt x="8895113" y="3242050"/>
                  <a:pt x="8896276" y="3239188"/>
                </a:cubicBezTo>
                <a:close/>
                <a:moveTo>
                  <a:pt x="8909559" y="3226511"/>
                </a:moveTo>
                <a:lnTo>
                  <a:pt x="8907570" y="3228351"/>
                </a:lnTo>
                <a:lnTo>
                  <a:pt x="8907396" y="3228300"/>
                </a:lnTo>
                <a:lnTo>
                  <a:pt x="8903502" y="3232112"/>
                </a:lnTo>
                <a:lnTo>
                  <a:pt x="8900492" y="3234896"/>
                </a:lnTo>
                <a:lnTo>
                  <a:pt x="8900260" y="3235287"/>
                </a:lnTo>
                <a:lnTo>
                  <a:pt x="8899740" y="3235796"/>
                </a:lnTo>
                <a:lnTo>
                  <a:pt x="8900364" y="3234628"/>
                </a:lnTo>
                <a:cubicBezTo>
                  <a:pt x="8900055" y="3234777"/>
                  <a:pt x="8898893" y="3236009"/>
                  <a:pt x="8896276" y="3239188"/>
                </a:cubicBezTo>
                <a:cubicBezTo>
                  <a:pt x="8895695" y="3245547"/>
                  <a:pt x="8893369" y="3249362"/>
                  <a:pt x="8888136" y="3251905"/>
                </a:cubicBezTo>
                <a:cubicBezTo>
                  <a:pt x="8889590" y="3252541"/>
                  <a:pt x="8891334" y="3250276"/>
                  <a:pt x="8893387" y="3246858"/>
                </a:cubicBezTo>
                <a:lnTo>
                  <a:pt x="8900260" y="3235287"/>
                </a:lnTo>
                <a:lnTo>
                  <a:pt x="8903502" y="3232112"/>
                </a:lnTo>
                <a:lnTo>
                  <a:pt x="8907570" y="3228351"/>
                </a:lnTo>
                <a:lnTo>
                  <a:pt x="8920697" y="3232194"/>
                </a:lnTo>
                <a:cubicBezTo>
                  <a:pt x="8916627" y="3226790"/>
                  <a:pt x="8912920" y="3225478"/>
                  <a:pt x="8909559" y="3226511"/>
                </a:cubicBezTo>
                <a:close/>
                <a:moveTo>
                  <a:pt x="7843284" y="3194679"/>
                </a:moveTo>
                <a:cubicBezTo>
                  <a:pt x="7836308" y="3194044"/>
                  <a:pt x="7864798" y="3209940"/>
                  <a:pt x="7868287" y="3212483"/>
                </a:cubicBezTo>
                <a:cubicBezTo>
                  <a:pt x="7859565" y="3206760"/>
                  <a:pt x="7851425" y="3200402"/>
                  <a:pt x="7843284" y="3194679"/>
                </a:cubicBezTo>
                <a:close/>
                <a:moveTo>
                  <a:pt x="5833821" y="3181327"/>
                </a:moveTo>
                <a:lnTo>
                  <a:pt x="5834077" y="3186271"/>
                </a:lnTo>
                <a:lnTo>
                  <a:pt x="5832513" y="3186096"/>
                </a:lnTo>
                <a:cubicBezTo>
                  <a:pt x="5830914" y="3184824"/>
                  <a:pt x="5829751" y="3181962"/>
                  <a:pt x="5833821" y="3181327"/>
                </a:cubicBezTo>
                <a:close/>
                <a:moveTo>
                  <a:pt x="5833821" y="3181327"/>
                </a:moveTo>
                <a:cubicBezTo>
                  <a:pt x="5811145" y="3183870"/>
                  <a:pt x="5812889" y="3213755"/>
                  <a:pt x="5835565" y="3215026"/>
                </a:cubicBezTo>
                <a:lnTo>
                  <a:pt x="5834077" y="3186271"/>
                </a:lnTo>
                <a:lnTo>
                  <a:pt x="5834638" y="3186334"/>
                </a:lnTo>
                <a:cubicBezTo>
                  <a:pt x="5835056" y="3185698"/>
                  <a:pt x="5834984" y="3184188"/>
                  <a:pt x="5833821" y="3181327"/>
                </a:cubicBezTo>
                <a:close/>
                <a:moveTo>
                  <a:pt x="5687460" y="3176855"/>
                </a:moveTo>
                <a:lnTo>
                  <a:pt x="5688340" y="3179325"/>
                </a:lnTo>
                <a:lnTo>
                  <a:pt x="5683227" y="3176876"/>
                </a:lnTo>
                <a:close/>
                <a:moveTo>
                  <a:pt x="7250214" y="3162887"/>
                </a:moveTo>
                <a:cubicBezTo>
                  <a:pt x="7251958" y="3172425"/>
                  <a:pt x="7257773" y="3178147"/>
                  <a:pt x="7265913" y="3180691"/>
                </a:cubicBezTo>
                <a:cubicBezTo>
                  <a:pt x="7263006" y="3174968"/>
                  <a:pt x="7263006" y="3170517"/>
                  <a:pt x="7265331" y="3167974"/>
                </a:cubicBezTo>
                <a:cubicBezTo>
                  <a:pt x="7263587" y="3162887"/>
                  <a:pt x="7258354" y="3160980"/>
                  <a:pt x="7250214" y="3162887"/>
                </a:cubicBezTo>
                <a:close/>
                <a:moveTo>
                  <a:pt x="1820707" y="3155893"/>
                </a:moveTo>
                <a:cubicBezTo>
                  <a:pt x="1859082" y="3156529"/>
                  <a:pt x="1896876" y="3157800"/>
                  <a:pt x="1935251" y="3158436"/>
                </a:cubicBezTo>
                <a:cubicBezTo>
                  <a:pt x="1896876" y="3157800"/>
                  <a:pt x="1935251" y="3158436"/>
                  <a:pt x="1935251" y="3158436"/>
                </a:cubicBezTo>
                <a:cubicBezTo>
                  <a:pt x="1935251" y="3158436"/>
                  <a:pt x="1827684" y="3155893"/>
                  <a:pt x="1820707" y="3155893"/>
                </a:cubicBezTo>
                <a:close/>
                <a:moveTo>
                  <a:pt x="6997287" y="3144448"/>
                </a:moveTo>
                <a:cubicBezTo>
                  <a:pt x="6998450" y="3227107"/>
                  <a:pt x="7000194" y="3309131"/>
                  <a:pt x="7001357" y="3391791"/>
                </a:cubicBezTo>
                <a:cubicBezTo>
                  <a:pt x="7001938" y="3396242"/>
                  <a:pt x="7003101" y="3401329"/>
                  <a:pt x="7004264" y="3406416"/>
                </a:cubicBezTo>
                <a:cubicBezTo>
                  <a:pt x="7014148" y="3387976"/>
                  <a:pt x="6999612" y="3304680"/>
                  <a:pt x="6999612" y="3280518"/>
                </a:cubicBezTo>
                <a:cubicBezTo>
                  <a:pt x="6998450" y="3235373"/>
                  <a:pt x="6997868" y="3190228"/>
                  <a:pt x="6997287" y="3144448"/>
                </a:cubicBezTo>
                <a:close/>
                <a:moveTo>
                  <a:pt x="1436028" y="3134731"/>
                </a:moveTo>
                <a:cubicBezTo>
                  <a:pt x="1436519" y="3135387"/>
                  <a:pt x="1437827" y="3137136"/>
                  <a:pt x="1440444" y="3140633"/>
                </a:cubicBezTo>
                <a:cubicBezTo>
                  <a:pt x="1440444" y="3140633"/>
                  <a:pt x="1434557" y="3132764"/>
                  <a:pt x="1436028" y="3134731"/>
                </a:cubicBezTo>
                <a:close/>
                <a:moveTo>
                  <a:pt x="5698926" y="3126644"/>
                </a:moveTo>
                <a:cubicBezTo>
                  <a:pt x="5679157" y="3133321"/>
                  <a:pt x="5679157" y="3149853"/>
                  <a:pt x="5684099" y="3167418"/>
                </a:cubicBezTo>
                <a:lnTo>
                  <a:pt x="5686921" y="3175338"/>
                </a:lnTo>
                <a:lnTo>
                  <a:pt x="5683227" y="3176876"/>
                </a:lnTo>
                <a:cubicBezTo>
                  <a:pt x="5693112" y="3187049"/>
                  <a:pt x="5697763" y="3199766"/>
                  <a:pt x="5698926" y="3214391"/>
                </a:cubicBezTo>
                <a:cubicBezTo>
                  <a:pt x="5698926" y="3208986"/>
                  <a:pt x="5696455" y="3201634"/>
                  <a:pt x="5693367" y="3193438"/>
                </a:cubicBezTo>
                <a:lnTo>
                  <a:pt x="5688340" y="3179325"/>
                </a:lnTo>
                <a:lnTo>
                  <a:pt x="5693121" y="3181615"/>
                </a:lnTo>
                <a:cubicBezTo>
                  <a:pt x="5700189" y="3182112"/>
                  <a:pt x="5706422" y="3178356"/>
                  <a:pt x="5701134" y="3176787"/>
                </a:cubicBezTo>
                <a:lnTo>
                  <a:pt x="5687460" y="3176855"/>
                </a:lnTo>
                <a:lnTo>
                  <a:pt x="5686921" y="3175338"/>
                </a:lnTo>
                <a:lnTo>
                  <a:pt x="5701216" y="3169385"/>
                </a:lnTo>
                <a:cubicBezTo>
                  <a:pt x="5709610" y="3158357"/>
                  <a:pt x="5694129" y="3138566"/>
                  <a:pt x="5698926" y="3126644"/>
                </a:cubicBezTo>
                <a:close/>
                <a:moveTo>
                  <a:pt x="7801058" y="3122988"/>
                </a:moveTo>
                <a:cubicBezTo>
                  <a:pt x="7785140" y="3123306"/>
                  <a:pt x="7769151" y="3124419"/>
                  <a:pt x="7754906" y="3124101"/>
                </a:cubicBezTo>
                <a:lnTo>
                  <a:pt x="7801108" y="3122992"/>
                </a:lnTo>
                <a:lnTo>
                  <a:pt x="7846774" y="3126644"/>
                </a:lnTo>
                <a:cubicBezTo>
                  <a:pt x="7833400" y="3123147"/>
                  <a:pt x="7817411" y="3122670"/>
                  <a:pt x="7801276" y="3122988"/>
                </a:cubicBezTo>
                <a:lnTo>
                  <a:pt x="7801108" y="3122992"/>
                </a:lnTo>
                <a:close/>
                <a:moveTo>
                  <a:pt x="7183348" y="3110748"/>
                </a:moveTo>
                <a:lnTo>
                  <a:pt x="7190596" y="3199681"/>
                </a:lnTo>
                <a:lnTo>
                  <a:pt x="7189163" y="3287513"/>
                </a:lnTo>
                <a:cubicBezTo>
                  <a:pt x="7189599" y="3321372"/>
                  <a:pt x="7183166" y="3378121"/>
                  <a:pt x="7188263" y="3419669"/>
                </a:cubicBezTo>
                <a:lnTo>
                  <a:pt x="7194635" y="3442897"/>
                </a:lnTo>
                <a:lnTo>
                  <a:pt x="7195268" y="3445500"/>
                </a:lnTo>
                <a:lnTo>
                  <a:pt x="7195388" y="3445642"/>
                </a:lnTo>
                <a:lnTo>
                  <a:pt x="7197884" y="3454740"/>
                </a:lnTo>
                <a:cubicBezTo>
                  <a:pt x="7203699" y="3456647"/>
                  <a:pt x="7208932" y="3459826"/>
                  <a:pt x="7213583" y="3464277"/>
                </a:cubicBezTo>
                <a:cubicBezTo>
                  <a:pt x="7206896" y="3449017"/>
                  <a:pt x="7202826" y="3451084"/>
                  <a:pt x="7199628" y="3450607"/>
                </a:cubicBezTo>
                <a:lnTo>
                  <a:pt x="7195388" y="3445642"/>
                </a:lnTo>
                <a:lnTo>
                  <a:pt x="7194635" y="3442897"/>
                </a:lnTo>
                <a:lnTo>
                  <a:pt x="7193169" y="3436859"/>
                </a:lnTo>
                <a:cubicBezTo>
                  <a:pt x="7192451" y="3432992"/>
                  <a:pt x="7191706" y="3428035"/>
                  <a:pt x="7190907" y="3421676"/>
                </a:cubicBezTo>
                <a:cubicBezTo>
                  <a:pt x="7186837" y="3387340"/>
                  <a:pt x="7190325" y="3349190"/>
                  <a:pt x="7189744" y="3314218"/>
                </a:cubicBezTo>
                <a:cubicBezTo>
                  <a:pt x="7189453" y="3281472"/>
                  <a:pt x="7191343" y="3246342"/>
                  <a:pt x="7191561" y="3211529"/>
                </a:cubicBezTo>
                <a:lnTo>
                  <a:pt x="7190596" y="3199681"/>
                </a:lnTo>
                <a:lnTo>
                  <a:pt x="7190616" y="3198415"/>
                </a:lnTo>
                <a:cubicBezTo>
                  <a:pt x="7190762" y="3168292"/>
                  <a:pt x="7189453" y="3138407"/>
                  <a:pt x="7183348" y="3110748"/>
                </a:cubicBezTo>
                <a:close/>
                <a:moveTo>
                  <a:pt x="3363155" y="3103376"/>
                </a:moveTo>
                <a:cubicBezTo>
                  <a:pt x="3363891" y="3102125"/>
                  <a:pt x="3360947" y="3109635"/>
                  <a:pt x="3360947" y="3108205"/>
                </a:cubicBezTo>
                <a:cubicBezTo>
                  <a:pt x="3362256" y="3105185"/>
                  <a:pt x="3362910" y="3103794"/>
                  <a:pt x="3363155" y="3103376"/>
                </a:cubicBezTo>
                <a:close/>
                <a:moveTo>
                  <a:pt x="1516613" y="3094216"/>
                </a:moveTo>
                <a:cubicBezTo>
                  <a:pt x="1513706" y="3101846"/>
                  <a:pt x="1509635" y="3107569"/>
                  <a:pt x="1503821" y="3112655"/>
                </a:cubicBezTo>
                <a:cubicBezTo>
                  <a:pt x="1502658" y="3113927"/>
                  <a:pt x="1518357" y="3095488"/>
                  <a:pt x="1516613" y="3094216"/>
                </a:cubicBezTo>
                <a:close/>
                <a:moveTo>
                  <a:pt x="5915223" y="3093580"/>
                </a:moveTo>
                <a:cubicBezTo>
                  <a:pt x="5901268" y="3125372"/>
                  <a:pt x="5908245" y="3159708"/>
                  <a:pt x="5906501" y="3193408"/>
                </a:cubicBezTo>
                <a:cubicBezTo>
                  <a:pt x="5904757" y="3231558"/>
                  <a:pt x="5894872" y="3262715"/>
                  <a:pt x="5895454" y="3301501"/>
                </a:cubicBezTo>
                <a:cubicBezTo>
                  <a:pt x="5897198" y="3373352"/>
                  <a:pt x="5898361" y="3444566"/>
                  <a:pt x="5898942" y="3516417"/>
                </a:cubicBezTo>
                <a:cubicBezTo>
                  <a:pt x="5899524" y="3641042"/>
                  <a:pt x="5902431" y="3767575"/>
                  <a:pt x="5899524" y="3887750"/>
                </a:cubicBezTo>
                <a:cubicBezTo>
                  <a:pt x="5937899" y="3888385"/>
                  <a:pt x="5923944" y="3863587"/>
                  <a:pt x="5923944" y="3828616"/>
                </a:cubicBezTo>
                <a:cubicBezTo>
                  <a:pt x="5924526" y="3800639"/>
                  <a:pt x="5924526" y="3772662"/>
                  <a:pt x="5925107" y="3744685"/>
                </a:cubicBezTo>
                <a:cubicBezTo>
                  <a:pt x="5905920" y="3712892"/>
                  <a:pt x="5922200" y="3706534"/>
                  <a:pt x="5927433" y="3677921"/>
                </a:cubicBezTo>
                <a:cubicBezTo>
                  <a:pt x="5930340" y="3658210"/>
                  <a:pt x="5925689" y="3632776"/>
                  <a:pt x="5925689" y="3612429"/>
                </a:cubicBezTo>
                <a:cubicBezTo>
                  <a:pt x="5924526" y="3560290"/>
                  <a:pt x="5918711" y="3515145"/>
                  <a:pt x="5914641" y="3466185"/>
                </a:cubicBezTo>
                <a:cubicBezTo>
                  <a:pt x="5904757" y="3344103"/>
                  <a:pt x="5915223" y="3215662"/>
                  <a:pt x="5915223" y="3093580"/>
                </a:cubicBezTo>
                <a:close/>
                <a:moveTo>
                  <a:pt x="2000289" y="3092119"/>
                </a:moveTo>
                <a:lnTo>
                  <a:pt x="1998347" y="3094405"/>
                </a:lnTo>
                <a:cubicBezTo>
                  <a:pt x="1996993" y="3095726"/>
                  <a:pt x="1996012" y="3096283"/>
                  <a:pt x="1996303" y="3094852"/>
                </a:cubicBezTo>
                <a:close/>
                <a:moveTo>
                  <a:pt x="2000631" y="3091716"/>
                </a:moveTo>
                <a:lnTo>
                  <a:pt x="2000565" y="3091930"/>
                </a:lnTo>
                <a:lnTo>
                  <a:pt x="2000289" y="3092119"/>
                </a:lnTo>
                <a:close/>
                <a:moveTo>
                  <a:pt x="1470098" y="3091673"/>
                </a:moveTo>
                <a:cubicBezTo>
                  <a:pt x="1466609" y="3097395"/>
                  <a:pt x="1468353" y="3109476"/>
                  <a:pt x="1468353" y="3116471"/>
                </a:cubicBezTo>
                <a:cubicBezTo>
                  <a:pt x="1467772" y="3108205"/>
                  <a:pt x="1468353" y="3099939"/>
                  <a:pt x="1470098" y="3091673"/>
                </a:cubicBezTo>
                <a:close/>
                <a:moveTo>
                  <a:pt x="2003308" y="3087967"/>
                </a:moveTo>
                <a:lnTo>
                  <a:pt x="2002626" y="3089368"/>
                </a:lnTo>
                <a:lnTo>
                  <a:pt x="2000631" y="3091716"/>
                </a:lnTo>
                <a:lnTo>
                  <a:pt x="2001266" y="3089663"/>
                </a:lnTo>
                <a:lnTo>
                  <a:pt x="2001900" y="3089000"/>
                </a:lnTo>
                <a:close/>
                <a:moveTo>
                  <a:pt x="3365599" y="3086586"/>
                </a:moveTo>
                <a:cubicBezTo>
                  <a:pt x="3366762" y="3094216"/>
                  <a:pt x="3365017" y="3101210"/>
                  <a:pt x="3360947" y="3108205"/>
                </a:cubicBezTo>
                <a:cubicBezTo>
                  <a:pt x="3359203" y="3124737"/>
                  <a:pt x="3367925" y="3091037"/>
                  <a:pt x="3365599" y="3086586"/>
                </a:cubicBezTo>
                <a:close/>
                <a:moveTo>
                  <a:pt x="1810241" y="3085950"/>
                </a:moveTo>
                <a:cubicBezTo>
                  <a:pt x="1804427" y="3086586"/>
                  <a:pt x="1799775" y="3100574"/>
                  <a:pt x="1799775" y="3105661"/>
                </a:cubicBezTo>
                <a:cubicBezTo>
                  <a:pt x="1802682" y="3091673"/>
                  <a:pt x="1799775" y="3105661"/>
                  <a:pt x="1799775" y="3105661"/>
                </a:cubicBezTo>
                <a:cubicBezTo>
                  <a:pt x="1799775" y="3096759"/>
                  <a:pt x="1803264" y="3089765"/>
                  <a:pt x="1810241" y="3085950"/>
                </a:cubicBezTo>
                <a:close/>
                <a:moveTo>
                  <a:pt x="5476815" y="3061152"/>
                </a:moveTo>
                <a:cubicBezTo>
                  <a:pt x="5477978" y="3071961"/>
                  <a:pt x="5472164" y="3057337"/>
                  <a:pt x="5476815" y="3061152"/>
                </a:cubicBezTo>
                <a:close/>
                <a:moveTo>
                  <a:pt x="2062587" y="3061152"/>
                </a:moveTo>
                <a:cubicBezTo>
                  <a:pt x="2052412" y="3064331"/>
                  <a:pt x="2034678" y="3068464"/>
                  <a:pt x="2019924" y="3075777"/>
                </a:cubicBezTo>
                <a:lnTo>
                  <a:pt x="2003308" y="3087967"/>
                </a:lnTo>
                <a:lnTo>
                  <a:pt x="2003743" y="3087073"/>
                </a:lnTo>
                <a:lnTo>
                  <a:pt x="2001900" y="3089000"/>
                </a:lnTo>
                <a:lnTo>
                  <a:pt x="2001345" y="3089408"/>
                </a:lnTo>
                <a:lnTo>
                  <a:pt x="2001266" y="3089663"/>
                </a:lnTo>
                <a:lnTo>
                  <a:pt x="1996303" y="3094852"/>
                </a:lnTo>
                <a:cubicBezTo>
                  <a:pt x="1995721" y="3099939"/>
                  <a:pt x="1995721" y="3104390"/>
                  <a:pt x="1995140" y="3109476"/>
                </a:cubicBezTo>
                <a:lnTo>
                  <a:pt x="2000565" y="3091930"/>
                </a:lnTo>
                <a:lnTo>
                  <a:pt x="2027482" y="3073472"/>
                </a:lnTo>
                <a:cubicBezTo>
                  <a:pt x="2038893" y="3068464"/>
                  <a:pt x="2050958" y="3064967"/>
                  <a:pt x="2062587" y="3061152"/>
                </a:cubicBezTo>
                <a:close/>
                <a:moveTo>
                  <a:pt x="8022035" y="3051951"/>
                </a:moveTo>
                <a:lnTo>
                  <a:pt x="8021642" y="3054873"/>
                </a:lnTo>
                <a:cubicBezTo>
                  <a:pt x="8020770" y="3057178"/>
                  <a:pt x="8019171" y="3058609"/>
                  <a:pt x="8019462" y="3052250"/>
                </a:cubicBezTo>
                <a:close/>
                <a:moveTo>
                  <a:pt x="8007833" y="3050343"/>
                </a:moveTo>
                <a:cubicBezTo>
                  <a:pt x="8002310" y="3049707"/>
                  <a:pt x="7996931" y="3051774"/>
                  <a:pt x="7991698" y="3054555"/>
                </a:cubicBezTo>
                <a:lnTo>
                  <a:pt x="7988052" y="3056587"/>
                </a:lnTo>
                <a:lnTo>
                  <a:pt x="7986683" y="3057019"/>
                </a:lnTo>
                <a:lnTo>
                  <a:pt x="7974227" y="3063328"/>
                </a:lnTo>
                <a:lnTo>
                  <a:pt x="7964007" y="3064570"/>
                </a:lnTo>
                <a:cubicBezTo>
                  <a:pt x="7961317" y="3064490"/>
                  <a:pt x="7961026" y="3064649"/>
                  <a:pt x="7965969" y="3067511"/>
                </a:cubicBezTo>
                <a:lnTo>
                  <a:pt x="7974227" y="3063328"/>
                </a:lnTo>
                <a:lnTo>
                  <a:pt x="7976435" y="3063060"/>
                </a:lnTo>
                <a:lnTo>
                  <a:pt x="7988052" y="3056587"/>
                </a:lnTo>
                <a:close/>
                <a:moveTo>
                  <a:pt x="5465768" y="3050343"/>
                </a:moveTo>
                <a:cubicBezTo>
                  <a:pt x="5472455" y="3058927"/>
                  <a:pt x="5475508" y="3063855"/>
                  <a:pt x="5477179" y="3069498"/>
                </a:cubicBezTo>
                <a:lnTo>
                  <a:pt x="5478551" y="3076970"/>
                </a:lnTo>
                <a:lnTo>
                  <a:pt x="5480304" y="3092944"/>
                </a:lnTo>
                <a:cubicBezTo>
                  <a:pt x="5479723" y="3087222"/>
                  <a:pt x="5479359" y="3082771"/>
                  <a:pt x="5478932" y="3079045"/>
                </a:cubicBezTo>
                <a:lnTo>
                  <a:pt x="5478551" y="3076970"/>
                </a:lnTo>
                <a:lnTo>
                  <a:pt x="5476815" y="3061152"/>
                </a:lnTo>
                <a:cubicBezTo>
                  <a:pt x="5472745" y="3057337"/>
                  <a:pt x="5469257" y="3054158"/>
                  <a:pt x="5465768" y="3050343"/>
                </a:cubicBezTo>
                <a:close/>
                <a:moveTo>
                  <a:pt x="8046790" y="3049071"/>
                </a:moveTo>
                <a:lnTo>
                  <a:pt x="8022035" y="3051951"/>
                </a:lnTo>
                <a:lnTo>
                  <a:pt x="8022078" y="3051624"/>
                </a:lnTo>
                <a:cubicBezTo>
                  <a:pt x="8021824" y="3050899"/>
                  <a:pt x="8021061" y="3050820"/>
                  <a:pt x="8019462" y="3052250"/>
                </a:cubicBezTo>
                <a:lnTo>
                  <a:pt x="8018967" y="3068497"/>
                </a:lnTo>
                <a:lnTo>
                  <a:pt x="8018908" y="3068743"/>
                </a:lnTo>
                <a:cubicBezTo>
                  <a:pt x="8018590" y="3073790"/>
                  <a:pt x="8018590" y="3080704"/>
                  <a:pt x="8018299" y="3090401"/>
                </a:cubicBezTo>
                <a:lnTo>
                  <a:pt x="8018967" y="3068497"/>
                </a:lnTo>
                <a:lnTo>
                  <a:pt x="8021424" y="3058291"/>
                </a:lnTo>
                <a:cubicBezTo>
                  <a:pt x="8024549" y="3053840"/>
                  <a:pt x="8031382" y="3053204"/>
                  <a:pt x="8046790" y="3049071"/>
                </a:cubicBezTo>
                <a:close/>
                <a:moveTo>
                  <a:pt x="5962320" y="3016643"/>
                </a:moveTo>
                <a:cubicBezTo>
                  <a:pt x="5922782" y="3029360"/>
                  <a:pt x="5947202" y="3227743"/>
                  <a:pt x="5947202" y="3266530"/>
                </a:cubicBezTo>
                <a:cubicBezTo>
                  <a:pt x="5947784" y="3323756"/>
                  <a:pt x="5948365" y="3381618"/>
                  <a:pt x="5946039" y="3438844"/>
                </a:cubicBezTo>
                <a:cubicBezTo>
                  <a:pt x="5944876" y="3480173"/>
                  <a:pt x="5952435" y="3545030"/>
                  <a:pt x="5935573" y="3583180"/>
                </a:cubicBezTo>
                <a:cubicBezTo>
                  <a:pt x="5933829" y="3585724"/>
                  <a:pt x="5957668" y="3578729"/>
                  <a:pt x="5958831" y="3585724"/>
                </a:cubicBezTo>
                <a:cubicBezTo>
                  <a:pt x="5980344" y="3569827"/>
                  <a:pt x="5966390" y="3456011"/>
                  <a:pt x="5966390" y="3428670"/>
                </a:cubicBezTo>
                <a:cubicBezTo>
                  <a:pt x="5966390" y="3380982"/>
                  <a:pt x="5965808" y="3333293"/>
                  <a:pt x="5965808" y="3285605"/>
                </a:cubicBezTo>
                <a:cubicBezTo>
                  <a:pt x="5965808" y="3236645"/>
                  <a:pt x="5959412" y="3181963"/>
                  <a:pt x="5958249" y="3136818"/>
                </a:cubicBezTo>
                <a:cubicBezTo>
                  <a:pt x="5958249" y="3125372"/>
                  <a:pt x="5966971" y="3117742"/>
                  <a:pt x="5967553" y="3106297"/>
                </a:cubicBezTo>
                <a:cubicBezTo>
                  <a:pt x="5968134" y="3075777"/>
                  <a:pt x="5966390" y="3047164"/>
                  <a:pt x="5962320" y="3016643"/>
                </a:cubicBezTo>
                <a:close/>
                <a:moveTo>
                  <a:pt x="3358622" y="3016007"/>
                </a:moveTo>
                <a:cubicBezTo>
                  <a:pt x="3353971" y="3016007"/>
                  <a:pt x="3355133" y="3021094"/>
                  <a:pt x="3360947" y="3030632"/>
                </a:cubicBezTo>
                <a:cubicBezTo>
                  <a:pt x="3360366" y="3026181"/>
                  <a:pt x="3359203" y="3021094"/>
                  <a:pt x="3358622" y="3016007"/>
                </a:cubicBezTo>
                <a:close/>
                <a:moveTo>
                  <a:pt x="5909990" y="2979128"/>
                </a:moveTo>
                <a:cubicBezTo>
                  <a:pt x="5904757" y="2985487"/>
                  <a:pt x="5904757" y="2991209"/>
                  <a:pt x="5909990" y="2997568"/>
                </a:cubicBezTo>
                <a:cubicBezTo>
                  <a:pt x="5911153" y="2993753"/>
                  <a:pt x="5913478" y="2991209"/>
                  <a:pt x="5913478" y="2988030"/>
                </a:cubicBezTo>
                <a:cubicBezTo>
                  <a:pt x="5913478" y="2984851"/>
                  <a:pt x="5911153" y="2982307"/>
                  <a:pt x="5909990" y="2979128"/>
                </a:cubicBezTo>
                <a:close/>
                <a:moveTo>
                  <a:pt x="5762303" y="2939070"/>
                </a:moveTo>
                <a:cubicBezTo>
                  <a:pt x="5762885" y="2930804"/>
                  <a:pt x="5762303" y="3067511"/>
                  <a:pt x="5762303" y="2939070"/>
                </a:cubicBezTo>
                <a:close/>
                <a:moveTo>
                  <a:pt x="2274959" y="2924923"/>
                </a:moveTo>
                <a:cubicBezTo>
                  <a:pt x="2274087" y="2923810"/>
                  <a:pt x="2274523" y="2924446"/>
                  <a:pt x="2278884" y="2930168"/>
                </a:cubicBezTo>
                <a:cubicBezTo>
                  <a:pt x="2278011" y="2928897"/>
                  <a:pt x="2275831" y="2926035"/>
                  <a:pt x="2274959" y="2924923"/>
                </a:cubicBezTo>
                <a:close/>
                <a:moveTo>
                  <a:pt x="7303698" y="2915603"/>
                </a:moveTo>
                <a:cubicBezTo>
                  <a:pt x="7302362" y="2915345"/>
                  <a:pt x="7300654" y="2919359"/>
                  <a:pt x="7298474" y="2930168"/>
                </a:cubicBezTo>
                <a:cubicBezTo>
                  <a:pt x="7287426" y="2981672"/>
                  <a:pt x="7298474" y="3048435"/>
                  <a:pt x="7299055" y="3101846"/>
                </a:cubicBezTo>
                <a:cubicBezTo>
                  <a:pt x="7299055" y="3136182"/>
                  <a:pt x="7295566" y="3136818"/>
                  <a:pt x="7285100" y="3161615"/>
                </a:cubicBezTo>
                <a:cubicBezTo>
                  <a:pt x="7280448" y="3171153"/>
                  <a:pt x="7264169" y="3163523"/>
                  <a:pt x="7273472" y="3190228"/>
                </a:cubicBezTo>
                <a:cubicBezTo>
                  <a:pt x="7288008" y="3234738"/>
                  <a:pt x="7320568" y="3192772"/>
                  <a:pt x="7342663" y="3211211"/>
                </a:cubicBezTo>
                <a:cubicBezTo>
                  <a:pt x="7346152" y="3214232"/>
                  <a:pt x="7348696" y="3220510"/>
                  <a:pt x="7350440" y="3228449"/>
                </a:cubicBezTo>
                <a:lnTo>
                  <a:pt x="7352301" y="3245429"/>
                </a:lnTo>
                <a:lnTo>
                  <a:pt x="7351384" y="3246819"/>
                </a:lnTo>
                <a:cubicBezTo>
                  <a:pt x="7349931" y="3250634"/>
                  <a:pt x="7349894" y="3252065"/>
                  <a:pt x="7350485" y="3252184"/>
                </a:cubicBezTo>
                <a:lnTo>
                  <a:pt x="7351208" y="3251551"/>
                </a:lnTo>
                <a:lnTo>
                  <a:pt x="7350368" y="3274160"/>
                </a:lnTo>
                <a:cubicBezTo>
                  <a:pt x="7351531" y="3283538"/>
                  <a:pt x="7352548" y="3292917"/>
                  <a:pt x="7348478" y="3301501"/>
                </a:cubicBezTo>
                <a:cubicBezTo>
                  <a:pt x="7351967" y="3294507"/>
                  <a:pt x="7354002" y="3274955"/>
                  <a:pt x="7353420" y="3255641"/>
                </a:cubicBezTo>
                <a:lnTo>
                  <a:pt x="7352818" y="3250143"/>
                </a:lnTo>
                <a:lnTo>
                  <a:pt x="7353347" y="3249680"/>
                </a:lnTo>
                <a:cubicBezTo>
                  <a:pt x="7354401" y="3248249"/>
                  <a:pt x="7355291" y="3246580"/>
                  <a:pt x="7355227" y="3245746"/>
                </a:cubicBezTo>
                <a:lnTo>
                  <a:pt x="7352421" y="3246529"/>
                </a:lnTo>
                <a:lnTo>
                  <a:pt x="7352301" y="3245429"/>
                </a:lnTo>
                <a:lnTo>
                  <a:pt x="7360979" y="3232274"/>
                </a:lnTo>
                <a:cubicBezTo>
                  <a:pt x="7364177" y="3225836"/>
                  <a:pt x="7367084" y="3219160"/>
                  <a:pt x="7368828" y="3216298"/>
                </a:cubicBezTo>
                <a:cubicBezTo>
                  <a:pt x="7380457" y="3198494"/>
                  <a:pt x="7383364" y="3223928"/>
                  <a:pt x="7388597" y="3202945"/>
                </a:cubicBezTo>
                <a:cubicBezTo>
                  <a:pt x="7398482" y="3161615"/>
                  <a:pt x="7332197" y="3178783"/>
                  <a:pt x="7318824" y="3166066"/>
                </a:cubicBezTo>
                <a:cubicBezTo>
                  <a:pt x="7294985" y="3145084"/>
                  <a:pt x="7309521" y="3066239"/>
                  <a:pt x="7309521" y="3037626"/>
                </a:cubicBezTo>
                <a:cubicBezTo>
                  <a:pt x="7308940" y="3013464"/>
                  <a:pt x="7308940" y="2989302"/>
                  <a:pt x="7308358" y="2965140"/>
                </a:cubicBezTo>
                <a:cubicBezTo>
                  <a:pt x="7308358" y="2955602"/>
                  <a:pt x="7307704" y="2916378"/>
                  <a:pt x="7303698" y="2915603"/>
                </a:cubicBezTo>
                <a:close/>
                <a:moveTo>
                  <a:pt x="8541015" y="2890746"/>
                </a:moveTo>
                <a:cubicBezTo>
                  <a:pt x="8532294" y="2892018"/>
                  <a:pt x="8522991" y="2893289"/>
                  <a:pt x="8514269" y="2894561"/>
                </a:cubicBezTo>
                <a:cubicBezTo>
                  <a:pt x="8527061" y="2892653"/>
                  <a:pt x="8537527" y="2892653"/>
                  <a:pt x="8550318" y="2892653"/>
                </a:cubicBezTo>
                <a:cubicBezTo>
                  <a:pt x="8547411" y="2892018"/>
                  <a:pt x="8543923" y="2891382"/>
                  <a:pt x="8541015" y="2890746"/>
                </a:cubicBezTo>
                <a:close/>
                <a:moveTo>
                  <a:pt x="1428234" y="2881844"/>
                </a:moveTo>
                <a:cubicBezTo>
                  <a:pt x="1428234" y="2883116"/>
                  <a:pt x="1515450" y="2891382"/>
                  <a:pt x="1521264" y="2892018"/>
                </a:cubicBezTo>
                <a:cubicBezTo>
                  <a:pt x="1490448" y="2888838"/>
                  <a:pt x="1459050" y="2885023"/>
                  <a:pt x="1428234" y="2881844"/>
                </a:cubicBezTo>
                <a:close/>
                <a:moveTo>
                  <a:pt x="2125699" y="2878041"/>
                </a:moveTo>
                <a:lnTo>
                  <a:pt x="2128117" y="2884249"/>
                </a:lnTo>
                <a:cubicBezTo>
                  <a:pt x="2128744" y="2885858"/>
                  <a:pt x="2128326" y="2884785"/>
                  <a:pt x="2127490" y="2882639"/>
                </a:cubicBezTo>
                <a:close/>
                <a:moveTo>
                  <a:pt x="7385108" y="2876757"/>
                </a:moveTo>
                <a:cubicBezTo>
                  <a:pt x="7386271" y="2897104"/>
                  <a:pt x="7388016" y="2917451"/>
                  <a:pt x="7390342" y="2938434"/>
                </a:cubicBezTo>
                <a:cubicBezTo>
                  <a:pt x="7387434" y="2917451"/>
                  <a:pt x="7383364" y="3018551"/>
                  <a:pt x="7390342" y="2938434"/>
                </a:cubicBezTo>
                <a:cubicBezTo>
                  <a:pt x="7386271" y="2986758"/>
                  <a:pt x="7389760" y="3035082"/>
                  <a:pt x="7390342" y="3083407"/>
                </a:cubicBezTo>
                <a:cubicBezTo>
                  <a:pt x="7390342" y="3115199"/>
                  <a:pt x="7368246" y="3180055"/>
                  <a:pt x="7402552" y="3180691"/>
                </a:cubicBezTo>
                <a:cubicBezTo>
                  <a:pt x="7401388" y="3112020"/>
                  <a:pt x="7410110" y="3033175"/>
                  <a:pt x="7399644" y="2965775"/>
                </a:cubicBezTo>
                <a:cubicBezTo>
                  <a:pt x="7394412" y="2935891"/>
                  <a:pt x="7386852" y="2914272"/>
                  <a:pt x="7385108" y="2876757"/>
                </a:cubicBezTo>
                <a:close/>
                <a:moveTo>
                  <a:pt x="2122475" y="2869763"/>
                </a:moveTo>
                <a:cubicBezTo>
                  <a:pt x="2122475" y="2869763"/>
                  <a:pt x="2123311" y="2871909"/>
                  <a:pt x="2124356" y="2874592"/>
                </a:cubicBezTo>
                <a:lnTo>
                  <a:pt x="2125699" y="2878041"/>
                </a:lnTo>
                <a:close/>
                <a:moveTo>
                  <a:pt x="2122475" y="2869763"/>
                </a:moveTo>
                <a:lnTo>
                  <a:pt x="2128046" y="2914931"/>
                </a:lnTo>
                <a:lnTo>
                  <a:pt x="2127999" y="2915703"/>
                </a:lnTo>
                <a:lnTo>
                  <a:pt x="2123928" y="2938616"/>
                </a:lnTo>
                <a:lnTo>
                  <a:pt x="2117824" y="2966411"/>
                </a:lnTo>
                <a:cubicBezTo>
                  <a:pt x="2118406" y="2964822"/>
                  <a:pt x="2120150" y="2957987"/>
                  <a:pt x="2122148" y="2948628"/>
                </a:cubicBezTo>
                <a:lnTo>
                  <a:pt x="2123928" y="2938616"/>
                </a:lnTo>
                <a:lnTo>
                  <a:pt x="2128435" y="2918087"/>
                </a:lnTo>
                <a:lnTo>
                  <a:pt x="2128046" y="2914931"/>
                </a:lnTo>
                <a:lnTo>
                  <a:pt x="2129925" y="2883970"/>
                </a:lnTo>
                <a:cubicBezTo>
                  <a:pt x="2129308" y="2875406"/>
                  <a:pt x="2127127" y="2869763"/>
                  <a:pt x="2122475" y="2869763"/>
                </a:cubicBezTo>
                <a:close/>
                <a:moveTo>
                  <a:pt x="2409321" y="2868810"/>
                </a:moveTo>
                <a:lnTo>
                  <a:pt x="2419011" y="2871671"/>
                </a:lnTo>
                <a:lnTo>
                  <a:pt x="2409235" y="2868828"/>
                </a:lnTo>
                <a:close/>
                <a:moveTo>
                  <a:pt x="7952014" y="2850688"/>
                </a:moveTo>
                <a:cubicBezTo>
                  <a:pt x="7949107" y="2853231"/>
                  <a:pt x="7941548" y="2862133"/>
                  <a:pt x="7952014" y="2850688"/>
                </a:cubicBezTo>
                <a:close/>
                <a:moveTo>
                  <a:pt x="5911489" y="2846068"/>
                </a:moveTo>
                <a:cubicBezTo>
                  <a:pt x="5910644" y="2846157"/>
                  <a:pt x="5896471" y="2848303"/>
                  <a:pt x="5906501" y="2846873"/>
                </a:cubicBezTo>
                <a:cubicBezTo>
                  <a:pt x="5887895" y="2850052"/>
                  <a:pt x="5897198" y="2903463"/>
                  <a:pt x="5897780" y="2914908"/>
                </a:cubicBezTo>
                <a:cubicBezTo>
                  <a:pt x="5922200" y="2913000"/>
                  <a:pt x="5932666" y="2843058"/>
                  <a:pt x="5906501" y="2846873"/>
                </a:cubicBezTo>
                <a:cubicBezTo>
                  <a:pt x="5910571" y="2846237"/>
                  <a:pt x="5911771" y="2846038"/>
                  <a:pt x="5911489" y="2846068"/>
                </a:cubicBezTo>
                <a:close/>
                <a:moveTo>
                  <a:pt x="2385869" y="2830341"/>
                </a:moveTo>
                <a:cubicBezTo>
                  <a:pt x="2382381" y="2833202"/>
                  <a:pt x="2383389" y="2840087"/>
                  <a:pt x="2387055" y="2847442"/>
                </a:cubicBezTo>
                <a:lnTo>
                  <a:pt x="2403976" y="2867117"/>
                </a:lnTo>
                <a:lnTo>
                  <a:pt x="2404102" y="2867269"/>
                </a:lnTo>
                <a:lnTo>
                  <a:pt x="2404108" y="2867271"/>
                </a:lnTo>
                <a:lnTo>
                  <a:pt x="2404184" y="2867359"/>
                </a:lnTo>
                <a:lnTo>
                  <a:pt x="2409235" y="2868828"/>
                </a:lnTo>
                <a:lnTo>
                  <a:pt x="2407019" y="2869286"/>
                </a:lnTo>
                <a:cubicBezTo>
                  <a:pt x="2403021" y="2871194"/>
                  <a:pt x="2403021" y="2873896"/>
                  <a:pt x="2419011" y="2871671"/>
                </a:cubicBezTo>
                <a:cubicBezTo>
                  <a:pt x="2419011" y="2868968"/>
                  <a:pt x="2417012" y="2867895"/>
                  <a:pt x="2414514" y="2867736"/>
                </a:cubicBezTo>
                <a:lnTo>
                  <a:pt x="2409321" y="2868810"/>
                </a:lnTo>
                <a:lnTo>
                  <a:pt x="2404108" y="2867271"/>
                </a:lnTo>
                <a:lnTo>
                  <a:pt x="2403976" y="2867117"/>
                </a:lnTo>
                <a:lnTo>
                  <a:pt x="2387413" y="2847162"/>
                </a:lnTo>
                <a:cubicBezTo>
                  <a:pt x="2383853" y="2839789"/>
                  <a:pt x="2382817" y="2832964"/>
                  <a:pt x="2385869" y="2830341"/>
                </a:cubicBezTo>
                <a:close/>
                <a:moveTo>
                  <a:pt x="2206203" y="2816352"/>
                </a:moveTo>
                <a:cubicBezTo>
                  <a:pt x="2206203" y="2816352"/>
                  <a:pt x="2202715" y="2836699"/>
                  <a:pt x="2206785" y="2816352"/>
                </a:cubicBezTo>
                <a:cubicBezTo>
                  <a:pt x="2206203" y="2816352"/>
                  <a:pt x="2206203" y="2816352"/>
                  <a:pt x="2206203" y="2816352"/>
                </a:cubicBezTo>
                <a:close/>
                <a:moveTo>
                  <a:pt x="2185271" y="2814445"/>
                </a:moveTo>
                <a:cubicBezTo>
                  <a:pt x="2193993" y="2820803"/>
                  <a:pt x="2198645" y="2821439"/>
                  <a:pt x="2198645" y="2816352"/>
                </a:cubicBezTo>
                <a:cubicBezTo>
                  <a:pt x="2193993" y="2815716"/>
                  <a:pt x="2189923" y="2815080"/>
                  <a:pt x="2185271" y="2814445"/>
                </a:cubicBezTo>
                <a:close/>
                <a:moveTo>
                  <a:pt x="2454479" y="2792826"/>
                </a:moveTo>
                <a:cubicBezTo>
                  <a:pt x="2452735" y="2811901"/>
                  <a:pt x="2450990" y="2830977"/>
                  <a:pt x="2449828" y="2850052"/>
                </a:cubicBezTo>
                <a:lnTo>
                  <a:pt x="2444419" y="2848118"/>
                </a:lnTo>
                <a:lnTo>
                  <a:pt x="2443214" y="2846793"/>
                </a:lnTo>
                <a:cubicBezTo>
                  <a:pt x="2435873" y="2842899"/>
                  <a:pt x="2424826" y="2841150"/>
                  <a:pt x="2419592" y="2839242"/>
                </a:cubicBezTo>
                <a:lnTo>
                  <a:pt x="2444419" y="2848118"/>
                </a:lnTo>
                <a:lnTo>
                  <a:pt x="2450155" y="2854424"/>
                </a:lnTo>
                <a:lnTo>
                  <a:pt x="2444595" y="2867220"/>
                </a:lnTo>
                <a:cubicBezTo>
                  <a:pt x="2449391" y="2861974"/>
                  <a:pt x="2450881" y="2857841"/>
                  <a:pt x="2450254" y="2854533"/>
                </a:cubicBezTo>
                <a:lnTo>
                  <a:pt x="2450155" y="2854424"/>
                </a:lnTo>
                <a:lnTo>
                  <a:pt x="2451045" y="2852377"/>
                </a:lnTo>
                <a:cubicBezTo>
                  <a:pt x="2455133" y="2833599"/>
                  <a:pt x="2453171" y="2805702"/>
                  <a:pt x="2454479" y="2792826"/>
                </a:cubicBezTo>
                <a:close/>
                <a:moveTo>
                  <a:pt x="548512" y="2784560"/>
                </a:moveTo>
                <a:cubicBezTo>
                  <a:pt x="540371" y="2788375"/>
                  <a:pt x="552000" y="2800456"/>
                  <a:pt x="548512" y="2784560"/>
                </a:cubicBezTo>
                <a:close/>
                <a:moveTo>
                  <a:pt x="3376646" y="2780109"/>
                </a:moveTo>
                <a:cubicBezTo>
                  <a:pt x="3363855" y="2786467"/>
                  <a:pt x="3372576" y="2797277"/>
                  <a:pt x="3371413" y="2805543"/>
                </a:cubicBezTo>
                <a:cubicBezTo>
                  <a:pt x="3370833" y="2805543"/>
                  <a:pt x="3378972" y="2804907"/>
                  <a:pt x="3378972" y="2805543"/>
                </a:cubicBezTo>
                <a:cubicBezTo>
                  <a:pt x="3377809" y="2797277"/>
                  <a:pt x="3377228" y="2789011"/>
                  <a:pt x="3376646" y="2780109"/>
                </a:cubicBezTo>
                <a:close/>
                <a:moveTo>
                  <a:pt x="2344123" y="2779622"/>
                </a:moveTo>
                <a:cubicBezTo>
                  <a:pt x="2345459" y="2779632"/>
                  <a:pt x="2346476" y="2780586"/>
                  <a:pt x="2346331" y="2783288"/>
                </a:cubicBezTo>
                <a:lnTo>
                  <a:pt x="2340546" y="2784212"/>
                </a:lnTo>
                <a:lnTo>
                  <a:pt x="2341700" y="2780798"/>
                </a:lnTo>
                <a:close/>
                <a:moveTo>
                  <a:pt x="9004934" y="2778360"/>
                </a:moveTo>
                <a:cubicBezTo>
                  <a:pt x="9009803" y="2778996"/>
                  <a:pt x="9009076" y="2781063"/>
                  <a:pt x="8988144" y="2782652"/>
                </a:cubicBezTo>
                <a:cubicBezTo>
                  <a:pt x="8989598" y="2778519"/>
                  <a:pt x="9000064" y="2777725"/>
                  <a:pt x="9004934" y="2778360"/>
                </a:cubicBezTo>
                <a:close/>
                <a:moveTo>
                  <a:pt x="2388195" y="2771207"/>
                </a:moveTo>
                <a:cubicBezTo>
                  <a:pt x="2384706" y="2771843"/>
                  <a:pt x="2381799" y="2772479"/>
                  <a:pt x="2378892" y="2773115"/>
                </a:cubicBezTo>
                <a:cubicBezTo>
                  <a:pt x="2375984" y="2775658"/>
                  <a:pt x="2373658" y="2778201"/>
                  <a:pt x="2370751" y="2780745"/>
                </a:cubicBezTo>
                <a:cubicBezTo>
                  <a:pt x="2374822" y="2774386"/>
                  <a:pt x="2380636" y="2771207"/>
                  <a:pt x="2388195" y="2771207"/>
                </a:cubicBezTo>
                <a:close/>
                <a:moveTo>
                  <a:pt x="9057917" y="2761669"/>
                </a:moveTo>
                <a:cubicBezTo>
                  <a:pt x="9047451" y="2800456"/>
                  <a:pt x="9032334" y="2778201"/>
                  <a:pt x="9011402" y="2771843"/>
                </a:cubicBezTo>
                <a:cubicBezTo>
                  <a:pt x="8984656" y="2764213"/>
                  <a:pt x="8995703" y="2758490"/>
                  <a:pt x="8988144" y="2782652"/>
                </a:cubicBezTo>
                <a:cubicBezTo>
                  <a:pt x="9027682" y="2780109"/>
                  <a:pt x="9019542" y="2822711"/>
                  <a:pt x="9035241" y="2848144"/>
                </a:cubicBezTo>
                <a:cubicBezTo>
                  <a:pt x="9050940" y="2804907"/>
                  <a:pt x="9089897" y="2810629"/>
                  <a:pt x="9123620" y="2800456"/>
                </a:cubicBezTo>
                <a:cubicBezTo>
                  <a:pt x="9107921" y="2773751"/>
                  <a:pt x="9072453" y="2789011"/>
                  <a:pt x="9057917" y="2761669"/>
                </a:cubicBezTo>
                <a:close/>
                <a:moveTo>
                  <a:pt x="5764048" y="2761669"/>
                </a:moveTo>
                <a:cubicBezTo>
                  <a:pt x="5764048" y="2778201"/>
                  <a:pt x="5772188" y="2892653"/>
                  <a:pt x="5754163" y="2887567"/>
                </a:cubicBezTo>
                <a:cubicBezTo>
                  <a:pt x="5772188" y="2892653"/>
                  <a:pt x="5764629" y="2915544"/>
                  <a:pt x="5762303" y="2939070"/>
                </a:cubicBezTo>
                <a:cubicBezTo>
                  <a:pt x="5762303" y="3033175"/>
                  <a:pt x="5762303" y="3127280"/>
                  <a:pt x="5762303" y="3221385"/>
                </a:cubicBezTo>
                <a:cubicBezTo>
                  <a:pt x="5762303" y="3268437"/>
                  <a:pt x="5766374" y="3307860"/>
                  <a:pt x="5773351" y="3351733"/>
                </a:cubicBezTo>
                <a:cubicBezTo>
                  <a:pt x="5778584" y="3386704"/>
                  <a:pt x="5766955" y="3424855"/>
                  <a:pt x="5779165" y="3457919"/>
                </a:cubicBezTo>
                <a:cubicBezTo>
                  <a:pt x="5803004" y="3411502"/>
                  <a:pt x="5783235" y="3312946"/>
                  <a:pt x="5782654" y="3260807"/>
                </a:cubicBezTo>
                <a:cubicBezTo>
                  <a:pt x="5782073" y="3196587"/>
                  <a:pt x="5793120" y="3134910"/>
                  <a:pt x="5790213" y="3070690"/>
                </a:cubicBezTo>
                <a:cubicBezTo>
                  <a:pt x="5789050" y="3047164"/>
                  <a:pt x="5793120" y="3025545"/>
                  <a:pt x="5793701" y="2998839"/>
                </a:cubicBezTo>
                <a:cubicBezTo>
                  <a:pt x="5794283" y="2965140"/>
                  <a:pt x="5784980" y="2933983"/>
                  <a:pt x="5783235" y="2900919"/>
                </a:cubicBezTo>
                <a:cubicBezTo>
                  <a:pt x="5780910" y="2873578"/>
                  <a:pt x="5801260" y="2766756"/>
                  <a:pt x="5764048" y="2761669"/>
                </a:cubicBezTo>
                <a:close/>
                <a:moveTo>
                  <a:pt x="7961899" y="2759762"/>
                </a:moveTo>
                <a:cubicBezTo>
                  <a:pt x="7963644" y="2762941"/>
                  <a:pt x="7964806" y="2766120"/>
                  <a:pt x="7966550" y="2769300"/>
                </a:cubicBezTo>
                <a:lnTo>
                  <a:pt x="7972155" y="2768505"/>
                </a:lnTo>
                <a:lnTo>
                  <a:pt x="7977089" y="2769220"/>
                </a:lnTo>
                <a:cubicBezTo>
                  <a:pt x="7984429" y="2768664"/>
                  <a:pt x="7992715" y="2765802"/>
                  <a:pt x="7997948" y="2764849"/>
                </a:cubicBezTo>
                <a:lnTo>
                  <a:pt x="7972155" y="2768505"/>
                </a:lnTo>
                <a:lnTo>
                  <a:pt x="7968740" y="2768010"/>
                </a:lnTo>
                <a:lnTo>
                  <a:pt x="7967286" y="2767799"/>
                </a:lnTo>
                <a:cubicBezTo>
                  <a:pt x="7964588" y="2766399"/>
                  <a:pt x="7962626" y="2763895"/>
                  <a:pt x="7961899" y="2759762"/>
                </a:cubicBezTo>
                <a:close/>
                <a:moveTo>
                  <a:pt x="5682646" y="2753404"/>
                </a:moveTo>
                <a:cubicBezTo>
                  <a:pt x="5682646" y="2805543"/>
                  <a:pt x="5662295" y="3089129"/>
                  <a:pt x="5701252" y="3091673"/>
                </a:cubicBezTo>
                <a:cubicBezTo>
                  <a:pt x="5672180" y="3089765"/>
                  <a:pt x="5702415" y="3094852"/>
                  <a:pt x="5701252" y="3091673"/>
                </a:cubicBezTo>
                <a:cubicBezTo>
                  <a:pt x="5701834" y="3094852"/>
                  <a:pt x="5702996" y="3097395"/>
                  <a:pt x="5704159" y="3100574"/>
                </a:cubicBezTo>
                <a:cubicBezTo>
                  <a:pt x="5689623" y="3047799"/>
                  <a:pt x="5706485" y="2983579"/>
                  <a:pt x="5701834" y="2928261"/>
                </a:cubicBezTo>
                <a:cubicBezTo>
                  <a:pt x="5697182" y="2876121"/>
                  <a:pt x="5701252" y="2802364"/>
                  <a:pt x="5682646" y="2753404"/>
                </a:cubicBezTo>
                <a:close/>
                <a:moveTo>
                  <a:pt x="2348075" y="2750860"/>
                </a:moveTo>
                <a:cubicBezTo>
                  <a:pt x="2347494" y="2758808"/>
                  <a:pt x="2346476" y="2765167"/>
                  <a:pt x="2345023" y="2770969"/>
                </a:cubicBezTo>
                <a:lnTo>
                  <a:pt x="2341700" y="2780798"/>
                </a:lnTo>
                <a:lnTo>
                  <a:pt x="2340008" y="2781619"/>
                </a:lnTo>
                <a:cubicBezTo>
                  <a:pt x="2338881" y="2782692"/>
                  <a:pt x="2338282" y="2783904"/>
                  <a:pt x="2339054" y="2784451"/>
                </a:cubicBezTo>
                <a:lnTo>
                  <a:pt x="2340546" y="2784212"/>
                </a:lnTo>
                <a:lnTo>
                  <a:pt x="2339354" y="2787739"/>
                </a:lnTo>
                <a:lnTo>
                  <a:pt x="2338271" y="2788812"/>
                </a:lnTo>
                <a:lnTo>
                  <a:pt x="2329978" y="2794495"/>
                </a:lnTo>
                <a:lnTo>
                  <a:pt x="2328659" y="2798522"/>
                </a:lnTo>
                <a:lnTo>
                  <a:pt x="2325126" y="2803029"/>
                </a:lnTo>
                <a:cubicBezTo>
                  <a:pt x="2324091" y="2805503"/>
                  <a:pt x="2323509" y="2808881"/>
                  <a:pt x="2323655" y="2813809"/>
                </a:cubicBezTo>
                <a:lnTo>
                  <a:pt x="2328659" y="2798522"/>
                </a:lnTo>
                <a:lnTo>
                  <a:pt x="2329324" y="2797674"/>
                </a:lnTo>
                <a:lnTo>
                  <a:pt x="2338271" y="2788812"/>
                </a:lnTo>
                <a:lnTo>
                  <a:pt x="2346331" y="2783288"/>
                </a:lnTo>
                <a:cubicBezTo>
                  <a:pt x="2346912" y="2772479"/>
                  <a:pt x="2347494" y="2761669"/>
                  <a:pt x="2348075" y="2750860"/>
                </a:cubicBezTo>
                <a:close/>
                <a:moveTo>
                  <a:pt x="8416423" y="2731626"/>
                </a:moveTo>
                <a:cubicBezTo>
                  <a:pt x="8416587" y="2732381"/>
                  <a:pt x="8418041" y="2734487"/>
                  <a:pt x="8421820" y="2738779"/>
                </a:cubicBezTo>
                <a:cubicBezTo>
                  <a:pt x="8418912" y="2740687"/>
                  <a:pt x="8449147" y="2740687"/>
                  <a:pt x="8442752" y="2740051"/>
                </a:cubicBezTo>
                <a:cubicBezTo>
                  <a:pt x="8435774" y="2740051"/>
                  <a:pt x="8428797" y="2739415"/>
                  <a:pt x="8421820" y="2738779"/>
                </a:cubicBezTo>
                <a:cubicBezTo>
                  <a:pt x="8427053" y="2739256"/>
                  <a:pt x="8415932" y="2729361"/>
                  <a:pt x="8416423" y="2731626"/>
                </a:cubicBezTo>
                <a:close/>
                <a:moveTo>
                  <a:pt x="3281290" y="2722247"/>
                </a:moveTo>
                <a:cubicBezTo>
                  <a:pt x="3283034" y="2722088"/>
                  <a:pt x="3281544" y="2723161"/>
                  <a:pt x="3278919" y="2724572"/>
                </a:cubicBezTo>
                <a:lnTo>
                  <a:pt x="3270119" y="2728741"/>
                </a:lnTo>
                <a:close/>
                <a:moveTo>
                  <a:pt x="3300478" y="2717796"/>
                </a:moveTo>
                <a:cubicBezTo>
                  <a:pt x="3294664" y="2720975"/>
                  <a:pt x="3288268" y="2722883"/>
                  <a:pt x="3281290" y="2722247"/>
                </a:cubicBezTo>
                <a:cubicBezTo>
                  <a:pt x="3262393" y="2731467"/>
                  <a:pt x="3264138" y="2731308"/>
                  <a:pt x="3269734" y="2728923"/>
                </a:cubicBezTo>
                <a:lnTo>
                  <a:pt x="3270119" y="2728741"/>
                </a:lnTo>
                <a:lnTo>
                  <a:pt x="3269788" y="2728933"/>
                </a:lnTo>
                <a:cubicBezTo>
                  <a:pt x="3264501" y="2731924"/>
                  <a:pt x="3258105" y="2735322"/>
                  <a:pt x="3251636" y="2738064"/>
                </a:cubicBezTo>
                <a:lnTo>
                  <a:pt x="3243838" y="2740244"/>
                </a:lnTo>
                <a:lnTo>
                  <a:pt x="3235474" y="2742207"/>
                </a:lnTo>
                <a:cubicBezTo>
                  <a:pt x="3228197" y="2742833"/>
                  <a:pt x="3222564" y="2741799"/>
                  <a:pt x="3220238" y="2738143"/>
                </a:cubicBezTo>
                <a:cubicBezTo>
                  <a:pt x="3222855" y="2742276"/>
                  <a:pt x="3227470" y="2743627"/>
                  <a:pt x="3233048" y="2743260"/>
                </a:cubicBezTo>
                <a:lnTo>
                  <a:pt x="3243838" y="2740244"/>
                </a:lnTo>
                <a:lnTo>
                  <a:pt x="3260576" y="2736315"/>
                </a:lnTo>
                <a:cubicBezTo>
                  <a:pt x="3278383" y="2730354"/>
                  <a:pt x="3296117" y="2721611"/>
                  <a:pt x="3300478" y="2717796"/>
                </a:cubicBezTo>
                <a:close/>
                <a:moveTo>
                  <a:pt x="1581734" y="2709530"/>
                </a:moveTo>
                <a:cubicBezTo>
                  <a:pt x="1582316" y="2720340"/>
                  <a:pt x="1582897" y="2731149"/>
                  <a:pt x="1583479" y="2741322"/>
                </a:cubicBezTo>
                <a:cubicBezTo>
                  <a:pt x="1583479" y="2741958"/>
                  <a:pt x="1582316" y="2708259"/>
                  <a:pt x="1581734" y="2709530"/>
                </a:cubicBezTo>
                <a:close/>
                <a:moveTo>
                  <a:pt x="8290414" y="2694270"/>
                </a:moveTo>
                <a:cubicBezTo>
                  <a:pt x="8290414" y="2701900"/>
                  <a:pt x="8297391" y="2704444"/>
                  <a:pt x="8311927" y="2701264"/>
                </a:cubicBezTo>
                <a:cubicBezTo>
                  <a:pt x="8304950" y="2698721"/>
                  <a:pt x="8297391" y="2696813"/>
                  <a:pt x="8290414" y="2694270"/>
                </a:cubicBezTo>
                <a:close/>
                <a:moveTo>
                  <a:pt x="8513402" y="2675114"/>
                </a:moveTo>
                <a:cubicBezTo>
                  <a:pt x="8521294" y="2673582"/>
                  <a:pt x="8506629" y="2676543"/>
                  <a:pt x="8478463" y="2682188"/>
                </a:cubicBezTo>
                <a:lnTo>
                  <a:pt x="8460414" y="2685801"/>
                </a:lnTo>
                <a:lnTo>
                  <a:pt x="8460200" y="2685633"/>
                </a:lnTo>
                <a:lnTo>
                  <a:pt x="8483514" y="2681008"/>
                </a:lnTo>
                <a:cubicBezTo>
                  <a:pt x="8499871" y="2677770"/>
                  <a:pt x="8509456" y="2675880"/>
                  <a:pt x="8513402" y="2675114"/>
                </a:cubicBezTo>
                <a:close/>
                <a:moveTo>
                  <a:pt x="6255366" y="2663114"/>
                </a:moveTo>
                <a:cubicBezTo>
                  <a:pt x="6255948" y="2677102"/>
                  <a:pt x="6246645" y="2663114"/>
                  <a:pt x="6255366" y="2663114"/>
                </a:cubicBezTo>
                <a:close/>
                <a:moveTo>
                  <a:pt x="6229783" y="2662478"/>
                </a:moveTo>
                <a:cubicBezTo>
                  <a:pt x="6245772" y="2663114"/>
                  <a:pt x="6252168" y="2665021"/>
                  <a:pt x="6254785" y="2671062"/>
                </a:cubicBezTo>
                <a:lnTo>
                  <a:pt x="6256078" y="2679968"/>
                </a:lnTo>
                <a:lnTo>
                  <a:pt x="6257111" y="2704444"/>
                </a:lnTo>
                <a:cubicBezTo>
                  <a:pt x="6256675" y="2695860"/>
                  <a:pt x="6256747" y="2689024"/>
                  <a:pt x="6256602" y="2683580"/>
                </a:cubicBezTo>
                <a:lnTo>
                  <a:pt x="6256078" y="2679968"/>
                </a:lnTo>
                <a:lnTo>
                  <a:pt x="6255366" y="2663114"/>
                </a:lnTo>
                <a:cubicBezTo>
                  <a:pt x="6246645" y="2663114"/>
                  <a:pt x="6237923" y="2663114"/>
                  <a:pt x="6229783" y="2662478"/>
                </a:cubicBezTo>
                <a:close/>
                <a:moveTo>
                  <a:pt x="2217832" y="2651668"/>
                </a:moveTo>
                <a:cubicBezTo>
                  <a:pt x="2216088" y="2658663"/>
                  <a:pt x="2217251" y="2667565"/>
                  <a:pt x="2214925" y="2674559"/>
                </a:cubicBezTo>
                <a:cubicBezTo>
                  <a:pt x="2217251" y="2672015"/>
                  <a:pt x="2217251" y="2654212"/>
                  <a:pt x="2217832" y="2651668"/>
                </a:cubicBezTo>
                <a:close/>
                <a:moveTo>
                  <a:pt x="5908827" y="2638952"/>
                </a:moveTo>
                <a:cubicBezTo>
                  <a:pt x="5878592" y="2640859"/>
                  <a:pt x="5897780" y="2663749"/>
                  <a:pt x="5897198" y="2682825"/>
                </a:cubicBezTo>
                <a:cubicBezTo>
                  <a:pt x="5903012" y="2682825"/>
                  <a:pt x="5908827" y="2683461"/>
                  <a:pt x="5914641" y="2684096"/>
                </a:cubicBezTo>
                <a:cubicBezTo>
                  <a:pt x="5912897" y="2668836"/>
                  <a:pt x="5910571" y="2654212"/>
                  <a:pt x="5908827" y="2638952"/>
                </a:cubicBezTo>
                <a:close/>
                <a:moveTo>
                  <a:pt x="2228970" y="2632583"/>
                </a:moveTo>
                <a:cubicBezTo>
                  <a:pt x="2230115" y="2631242"/>
                  <a:pt x="2234694" y="2639111"/>
                  <a:pt x="2229461" y="2637680"/>
                </a:cubicBezTo>
                <a:cubicBezTo>
                  <a:pt x="2228589" y="2634501"/>
                  <a:pt x="2228589" y="2633030"/>
                  <a:pt x="2228970" y="2632583"/>
                </a:cubicBezTo>
                <a:close/>
                <a:moveTo>
                  <a:pt x="5656481" y="2630686"/>
                </a:moveTo>
                <a:lnTo>
                  <a:pt x="5657128" y="2638787"/>
                </a:lnTo>
                <a:lnTo>
                  <a:pt x="5656481" y="2638316"/>
                </a:lnTo>
                <a:cubicBezTo>
                  <a:pt x="5654010" y="2634819"/>
                  <a:pt x="5651539" y="2628778"/>
                  <a:pt x="5656481" y="2630686"/>
                </a:cubicBezTo>
                <a:close/>
                <a:moveTo>
                  <a:pt x="7936897" y="2619240"/>
                </a:moveTo>
                <a:cubicBezTo>
                  <a:pt x="7934571" y="2626553"/>
                  <a:pt x="7934426" y="2632116"/>
                  <a:pt x="7936461" y="2635772"/>
                </a:cubicBezTo>
                <a:lnTo>
                  <a:pt x="7937449" y="2636170"/>
                </a:lnTo>
                <a:lnTo>
                  <a:pt x="7937478" y="2637044"/>
                </a:lnTo>
                <a:cubicBezTo>
                  <a:pt x="7940967" y="2638316"/>
                  <a:pt x="7945037" y="2639587"/>
                  <a:pt x="7949107" y="2640859"/>
                </a:cubicBezTo>
                <a:lnTo>
                  <a:pt x="7938122" y="2636440"/>
                </a:lnTo>
                <a:lnTo>
                  <a:pt x="7937449" y="2636170"/>
                </a:lnTo>
                <a:close/>
                <a:moveTo>
                  <a:pt x="5626827" y="2619240"/>
                </a:moveTo>
                <a:cubicBezTo>
                  <a:pt x="5676831" y="2638952"/>
                  <a:pt x="5650085" y="2661206"/>
                  <a:pt x="5658225" y="2707623"/>
                </a:cubicBezTo>
                <a:cubicBezTo>
                  <a:pt x="5655900" y="2694906"/>
                  <a:pt x="5658081" y="2681871"/>
                  <a:pt x="5659534" y="2668916"/>
                </a:cubicBezTo>
                <a:lnTo>
                  <a:pt x="5657128" y="2638787"/>
                </a:lnTo>
                <a:lnTo>
                  <a:pt x="5659261" y="2640343"/>
                </a:lnTo>
                <a:cubicBezTo>
                  <a:pt x="5659570" y="2639508"/>
                  <a:pt x="5658952" y="2636726"/>
                  <a:pt x="5656481" y="2630686"/>
                </a:cubicBezTo>
                <a:cubicBezTo>
                  <a:pt x="5646596" y="2626871"/>
                  <a:pt x="5636712" y="2623055"/>
                  <a:pt x="5626827" y="2619240"/>
                </a:cubicBezTo>
                <a:close/>
                <a:moveTo>
                  <a:pt x="5739046" y="2617969"/>
                </a:moveTo>
                <a:lnTo>
                  <a:pt x="5739013" y="2622478"/>
                </a:lnTo>
                <a:lnTo>
                  <a:pt x="5736887" y="2620937"/>
                </a:lnTo>
                <a:close/>
                <a:moveTo>
                  <a:pt x="5739046" y="2617969"/>
                </a:moveTo>
                <a:cubicBezTo>
                  <a:pt x="5731487" y="2618605"/>
                  <a:pt x="5723347" y="2618605"/>
                  <a:pt x="5715788" y="2618605"/>
                </a:cubicBezTo>
                <a:cubicBezTo>
                  <a:pt x="5725091" y="2618446"/>
                  <a:pt x="5730869" y="2618525"/>
                  <a:pt x="5734421" y="2619151"/>
                </a:cubicBezTo>
                <a:lnTo>
                  <a:pt x="5736887" y="2620937"/>
                </a:lnTo>
                <a:lnTo>
                  <a:pt x="5736184" y="2621903"/>
                </a:lnTo>
                <a:cubicBezTo>
                  <a:pt x="5735839" y="2626036"/>
                  <a:pt x="5738001" y="2631600"/>
                  <a:pt x="5738964" y="2629056"/>
                </a:cubicBezTo>
                <a:lnTo>
                  <a:pt x="5739013" y="2622478"/>
                </a:lnTo>
                <a:lnTo>
                  <a:pt x="5739424" y="2622776"/>
                </a:lnTo>
                <a:lnTo>
                  <a:pt x="5739625" y="2625344"/>
                </a:lnTo>
                <a:lnTo>
                  <a:pt x="5739418" y="2631927"/>
                </a:lnTo>
                <a:cubicBezTo>
                  <a:pt x="5739264" y="2635971"/>
                  <a:pt x="5739482" y="2641177"/>
                  <a:pt x="5741372" y="2647853"/>
                </a:cubicBezTo>
                <a:cubicBezTo>
                  <a:pt x="5746023" y="2663114"/>
                  <a:pt x="5744279" y="2682825"/>
                  <a:pt x="5745442" y="2699357"/>
                </a:cubicBezTo>
                <a:lnTo>
                  <a:pt x="5739625" y="2625344"/>
                </a:lnTo>
                <a:lnTo>
                  <a:pt x="5739700" y="2622976"/>
                </a:lnTo>
                <a:lnTo>
                  <a:pt x="5739424" y="2622776"/>
                </a:lnTo>
                <a:close/>
                <a:moveTo>
                  <a:pt x="1621272" y="2617969"/>
                </a:moveTo>
                <a:cubicBezTo>
                  <a:pt x="1621272" y="2626871"/>
                  <a:pt x="1618947" y="2634501"/>
                  <a:pt x="1613132" y="2640859"/>
                </a:cubicBezTo>
                <a:cubicBezTo>
                  <a:pt x="1615458" y="2636408"/>
                  <a:pt x="1617784" y="2632593"/>
                  <a:pt x="1620110" y="2628142"/>
                </a:cubicBezTo>
                <a:cubicBezTo>
                  <a:pt x="1620691" y="2624963"/>
                  <a:pt x="1620691" y="2621148"/>
                  <a:pt x="1621272" y="2617969"/>
                </a:cubicBezTo>
                <a:close/>
                <a:moveTo>
                  <a:pt x="2208529" y="2610974"/>
                </a:moveTo>
                <a:cubicBezTo>
                  <a:pt x="2218995" y="2616061"/>
                  <a:pt x="2225972" y="2625599"/>
                  <a:pt x="2229461" y="2637680"/>
                </a:cubicBezTo>
                <a:cubicBezTo>
                  <a:pt x="2236438" y="2639587"/>
                  <a:pt x="2243416" y="2640859"/>
                  <a:pt x="2250393" y="2642767"/>
                </a:cubicBezTo>
                <a:cubicBezTo>
                  <a:pt x="2218995" y="2635136"/>
                  <a:pt x="2234113" y="2621784"/>
                  <a:pt x="2208529" y="2610974"/>
                </a:cubicBezTo>
                <a:close/>
                <a:moveTo>
                  <a:pt x="6217573" y="2594442"/>
                </a:moveTo>
                <a:lnTo>
                  <a:pt x="6218034" y="2604662"/>
                </a:lnTo>
                <a:lnTo>
                  <a:pt x="6218009" y="2609464"/>
                </a:lnTo>
                <a:cubicBezTo>
                  <a:pt x="6217863" y="2615425"/>
                  <a:pt x="6217573" y="2616379"/>
                  <a:pt x="6217573" y="2594442"/>
                </a:cubicBezTo>
                <a:close/>
                <a:moveTo>
                  <a:pt x="7483523" y="2591338"/>
                </a:moveTo>
                <a:cubicBezTo>
                  <a:pt x="7483969" y="2595011"/>
                  <a:pt x="7484571" y="2627586"/>
                  <a:pt x="7485116" y="2714617"/>
                </a:cubicBezTo>
                <a:cubicBezTo>
                  <a:pt x="7482318" y="2715054"/>
                  <a:pt x="7482543" y="2583256"/>
                  <a:pt x="7483523" y="2591338"/>
                </a:cubicBezTo>
                <a:close/>
                <a:moveTo>
                  <a:pt x="1892224" y="2582997"/>
                </a:moveTo>
                <a:cubicBezTo>
                  <a:pt x="1892806" y="2598893"/>
                  <a:pt x="1892224" y="2582997"/>
                  <a:pt x="1892224" y="2582997"/>
                </a:cubicBezTo>
                <a:cubicBezTo>
                  <a:pt x="1892806" y="2600801"/>
                  <a:pt x="1893969" y="2618605"/>
                  <a:pt x="1895132" y="2635772"/>
                </a:cubicBezTo>
                <a:cubicBezTo>
                  <a:pt x="1895132" y="2633229"/>
                  <a:pt x="1892224" y="2582997"/>
                  <a:pt x="1892224" y="2582997"/>
                </a:cubicBezTo>
                <a:close/>
                <a:moveTo>
                  <a:pt x="7777582" y="2580454"/>
                </a:moveTo>
                <a:cubicBezTo>
                  <a:pt x="7770023" y="2581090"/>
                  <a:pt x="7762464" y="2582361"/>
                  <a:pt x="7754324" y="2583633"/>
                </a:cubicBezTo>
                <a:cubicBezTo>
                  <a:pt x="7754324" y="2592535"/>
                  <a:pt x="7762464" y="2591263"/>
                  <a:pt x="7777582" y="2580454"/>
                </a:cubicBezTo>
                <a:close/>
                <a:moveTo>
                  <a:pt x="6004183" y="2570280"/>
                </a:moveTo>
                <a:cubicBezTo>
                  <a:pt x="6004183" y="2569645"/>
                  <a:pt x="6004765" y="2590786"/>
                  <a:pt x="6003675" y="2610259"/>
                </a:cubicBezTo>
                <a:lnTo>
                  <a:pt x="6002595" y="2618778"/>
                </a:lnTo>
                <a:lnTo>
                  <a:pt x="5993136" y="2640223"/>
                </a:lnTo>
                <a:cubicBezTo>
                  <a:pt x="5996479" y="2643879"/>
                  <a:pt x="5998842" y="2641256"/>
                  <a:pt x="6000504" y="2635285"/>
                </a:cubicBezTo>
                <a:lnTo>
                  <a:pt x="6002595" y="2618778"/>
                </a:lnTo>
                <a:lnTo>
                  <a:pt x="6008036" y="2606444"/>
                </a:lnTo>
                <a:cubicBezTo>
                  <a:pt x="6008254" y="2594601"/>
                  <a:pt x="6005346" y="2582361"/>
                  <a:pt x="6004183" y="2570280"/>
                </a:cubicBezTo>
                <a:close/>
                <a:moveTo>
                  <a:pt x="2343424" y="2557563"/>
                </a:moveTo>
                <a:lnTo>
                  <a:pt x="2343403" y="2558414"/>
                </a:lnTo>
                <a:lnTo>
                  <a:pt x="2342479" y="2558358"/>
                </a:lnTo>
                <a:cubicBezTo>
                  <a:pt x="2339208" y="2562014"/>
                  <a:pt x="2338772" y="2569644"/>
                  <a:pt x="2341098" y="2581090"/>
                </a:cubicBezTo>
                <a:cubicBezTo>
                  <a:pt x="2331795" y="2605888"/>
                  <a:pt x="2339935" y="2649761"/>
                  <a:pt x="2340516" y="2676466"/>
                </a:cubicBezTo>
                <a:lnTo>
                  <a:pt x="2343403" y="2558414"/>
                </a:lnTo>
                <a:lnTo>
                  <a:pt x="2349659" y="2558793"/>
                </a:lnTo>
                <a:lnTo>
                  <a:pt x="2352091" y="2559272"/>
                </a:lnTo>
                <a:cubicBezTo>
                  <a:pt x="2357051" y="2559789"/>
                  <a:pt x="2363556" y="2560266"/>
                  <a:pt x="2370024" y="2560743"/>
                </a:cubicBezTo>
                <a:lnTo>
                  <a:pt x="2372340" y="2560935"/>
                </a:lnTo>
                <a:lnTo>
                  <a:pt x="2395753" y="2563922"/>
                </a:lnTo>
                <a:cubicBezTo>
                  <a:pt x="2395753" y="2563286"/>
                  <a:pt x="2392555" y="2562730"/>
                  <a:pt x="2387740" y="2562213"/>
                </a:cubicBezTo>
                <a:lnTo>
                  <a:pt x="2372340" y="2560935"/>
                </a:lnTo>
                <a:lnTo>
                  <a:pt x="2360867" y="2559471"/>
                </a:lnTo>
                <a:lnTo>
                  <a:pt x="2349659" y="2558793"/>
                </a:lnTo>
                <a:close/>
                <a:moveTo>
                  <a:pt x="2045144" y="2542303"/>
                </a:moveTo>
                <a:cubicBezTo>
                  <a:pt x="2042818" y="2554384"/>
                  <a:pt x="2045144" y="2545482"/>
                  <a:pt x="2045144" y="2542303"/>
                </a:cubicBezTo>
                <a:close/>
                <a:moveTo>
                  <a:pt x="7767698" y="2541667"/>
                </a:moveTo>
                <a:cubicBezTo>
                  <a:pt x="7763627" y="2542303"/>
                  <a:pt x="7760138" y="2543575"/>
                  <a:pt x="7756068" y="2544847"/>
                </a:cubicBezTo>
                <a:lnTo>
                  <a:pt x="7756028" y="2546068"/>
                </a:lnTo>
                <a:lnTo>
                  <a:pt x="7755051" y="2546436"/>
                </a:lnTo>
                <a:cubicBezTo>
                  <a:pt x="7753016" y="2549933"/>
                  <a:pt x="7753162" y="2555338"/>
                  <a:pt x="7755487" y="2562650"/>
                </a:cubicBezTo>
                <a:lnTo>
                  <a:pt x="7756028" y="2546068"/>
                </a:lnTo>
                <a:lnTo>
                  <a:pt x="7756782" y="2545784"/>
                </a:lnTo>
                <a:close/>
                <a:moveTo>
                  <a:pt x="1693371" y="2539124"/>
                </a:moveTo>
                <a:cubicBezTo>
                  <a:pt x="1690755" y="2575844"/>
                  <a:pt x="1689447" y="2570717"/>
                  <a:pt x="1672767" y="2571224"/>
                </a:cubicBezTo>
                <a:lnTo>
                  <a:pt x="1667356" y="2572224"/>
                </a:lnTo>
                <a:lnTo>
                  <a:pt x="1665971" y="2572188"/>
                </a:lnTo>
                <a:cubicBezTo>
                  <a:pt x="1655432" y="2572188"/>
                  <a:pt x="1644821" y="2572824"/>
                  <a:pt x="1641041" y="2575367"/>
                </a:cubicBezTo>
                <a:lnTo>
                  <a:pt x="1633523" y="2585186"/>
                </a:lnTo>
                <a:lnTo>
                  <a:pt x="1628831" y="2587925"/>
                </a:lnTo>
                <a:cubicBezTo>
                  <a:pt x="1623889" y="2593966"/>
                  <a:pt x="1621272" y="2602708"/>
                  <a:pt x="1621272" y="2616697"/>
                </a:cubicBezTo>
                <a:cubicBezTo>
                  <a:pt x="1623889" y="2606842"/>
                  <a:pt x="1625633" y="2598734"/>
                  <a:pt x="1628322" y="2591979"/>
                </a:cubicBezTo>
                <a:lnTo>
                  <a:pt x="1633523" y="2585186"/>
                </a:lnTo>
                <a:lnTo>
                  <a:pt x="1650345" y="2575367"/>
                </a:lnTo>
                <a:lnTo>
                  <a:pt x="1667356" y="2572224"/>
                </a:lnTo>
                <a:lnTo>
                  <a:pt x="1690464" y="2572824"/>
                </a:lnTo>
                <a:cubicBezTo>
                  <a:pt x="1691627" y="2563922"/>
                  <a:pt x="1692790" y="2548026"/>
                  <a:pt x="1693371" y="2539124"/>
                </a:cubicBezTo>
                <a:close/>
                <a:moveTo>
                  <a:pt x="1642786" y="2529586"/>
                </a:moveTo>
                <a:cubicBezTo>
                  <a:pt x="1631448" y="2529904"/>
                  <a:pt x="1623308" y="2528315"/>
                  <a:pt x="1618147" y="2530302"/>
                </a:cubicBezTo>
                <a:lnTo>
                  <a:pt x="1617874" y="2530614"/>
                </a:lnTo>
                <a:lnTo>
                  <a:pt x="1611969" y="2530858"/>
                </a:lnTo>
                <a:cubicBezTo>
                  <a:pt x="1611969" y="2537852"/>
                  <a:pt x="1611388" y="2545482"/>
                  <a:pt x="1611388" y="2552477"/>
                </a:cubicBezTo>
                <a:cubicBezTo>
                  <a:pt x="1611097" y="2545164"/>
                  <a:pt x="1611497" y="2540117"/>
                  <a:pt x="1612614" y="2536650"/>
                </a:cubicBezTo>
                <a:lnTo>
                  <a:pt x="1615567" y="2533262"/>
                </a:lnTo>
                <a:lnTo>
                  <a:pt x="1617874" y="2530614"/>
                </a:lnTo>
                <a:close/>
                <a:moveTo>
                  <a:pt x="5693048" y="2528573"/>
                </a:moveTo>
                <a:cubicBezTo>
                  <a:pt x="5693693" y="2530063"/>
                  <a:pt x="5695583" y="2536263"/>
                  <a:pt x="5699508" y="2550569"/>
                </a:cubicBezTo>
                <a:cubicBezTo>
                  <a:pt x="5700380" y="2562014"/>
                  <a:pt x="5691113" y="2524102"/>
                  <a:pt x="5693048" y="2528573"/>
                </a:cubicBezTo>
                <a:close/>
                <a:moveTo>
                  <a:pt x="4891885" y="2474268"/>
                </a:moveTo>
                <a:cubicBezTo>
                  <a:pt x="4894792" y="2474268"/>
                  <a:pt x="4880256" y="2486985"/>
                  <a:pt x="4891885" y="2474268"/>
                </a:cubicBezTo>
                <a:close/>
                <a:moveTo>
                  <a:pt x="4901188" y="2473632"/>
                </a:moveTo>
                <a:cubicBezTo>
                  <a:pt x="4898280" y="2473632"/>
                  <a:pt x="4894792" y="2474268"/>
                  <a:pt x="4891885" y="2474268"/>
                </a:cubicBezTo>
                <a:lnTo>
                  <a:pt x="4880880" y="2483698"/>
                </a:lnTo>
                <a:lnTo>
                  <a:pt x="4875532" y="2486349"/>
                </a:lnTo>
                <a:cubicBezTo>
                  <a:pt x="4867173" y="2493502"/>
                  <a:pt x="4859905" y="2502563"/>
                  <a:pt x="4856417" y="2510511"/>
                </a:cubicBezTo>
                <a:cubicBezTo>
                  <a:pt x="4859905" y="2502245"/>
                  <a:pt x="4865865" y="2496364"/>
                  <a:pt x="4872407" y="2490959"/>
                </a:cubicBezTo>
                <a:lnTo>
                  <a:pt x="4880880" y="2483698"/>
                </a:lnTo>
                <a:close/>
                <a:moveTo>
                  <a:pt x="3113344" y="2436376"/>
                </a:moveTo>
                <a:cubicBezTo>
                  <a:pt x="3113180" y="2434766"/>
                  <a:pt x="3113834" y="2441204"/>
                  <a:pt x="3113834" y="2441204"/>
                </a:cubicBezTo>
                <a:cubicBezTo>
                  <a:pt x="3113544" y="2438343"/>
                  <a:pt x="3113398" y="2436912"/>
                  <a:pt x="3113344" y="2436376"/>
                </a:cubicBezTo>
                <a:close/>
                <a:moveTo>
                  <a:pt x="7956666" y="2408776"/>
                </a:moveTo>
                <a:cubicBezTo>
                  <a:pt x="7956666" y="2417042"/>
                  <a:pt x="7956666" y="2425308"/>
                  <a:pt x="7957248" y="2434210"/>
                </a:cubicBezTo>
                <a:cubicBezTo>
                  <a:pt x="7959573" y="2439296"/>
                  <a:pt x="7956666" y="2424036"/>
                  <a:pt x="7956666" y="2408776"/>
                </a:cubicBezTo>
                <a:close/>
                <a:moveTo>
                  <a:pt x="9407946" y="2406868"/>
                </a:moveTo>
                <a:lnTo>
                  <a:pt x="9408444" y="2446834"/>
                </a:lnTo>
                <a:lnTo>
                  <a:pt x="9407037" y="2434458"/>
                </a:lnTo>
                <a:lnTo>
                  <a:pt x="9406656" y="2432389"/>
                </a:lnTo>
                <a:lnTo>
                  <a:pt x="9406682" y="2423585"/>
                </a:lnTo>
                <a:cubicBezTo>
                  <a:pt x="9406892" y="2412750"/>
                  <a:pt x="9407292" y="2406312"/>
                  <a:pt x="9407946" y="2406868"/>
                </a:cubicBezTo>
                <a:close/>
                <a:moveTo>
                  <a:pt x="9402131" y="2392880"/>
                </a:moveTo>
                <a:cubicBezTo>
                  <a:pt x="9400387" y="2396695"/>
                  <a:pt x="9401986" y="2407027"/>
                  <a:pt x="9404021" y="2418075"/>
                </a:cubicBezTo>
                <a:lnTo>
                  <a:pt x="9406656" y="2432389"/>
                </a:lnTo>
                <a:lnTo>
                  <a:pt x="9406556" y="2466687"/>
                </a:lnTo>
                <a:cubicBezTo>
                  <a:pt x="9407130" y="2560373"/>
                  <a:pt x="9411484" y="2708530"/>
                  <a:pt x="9408847" y="2479120"/>
                </a:cubicBezTo>
                <a:lnTo>
                  <a:pt x="9408444" y="2446834"/>
                </a:lnTo>
                <a:lnTo>
                  <a:pt x="9408460" y="2446971"/>
                </a:lnTo>
                <a:lnTo>
                  <a:pt x="9424807" y="3723066"/>
                </a:lnTo>
                <a:cubicBezTo>
                  <a:pt x="9421900" y="3494798"/>
                  <a:pt x="9418993" y="3266530"/>
                  <a:pt x="9416086" y="3038262"/>
                </a:cubicBezTo>
                <a:cubicBezTo>
                  <a:pt x="9414341" y="2926353"/>
                  <a:pt x="9413179" y="2814445"/>
                  <a:pt x="9412016" y="2702536"/>
                </a:cubicBezTo>
                <a:cubicBezTo>
                  <a:pt x="9410853" y="2644674"/>
                  <a:pt x="9410271" y="2586176"/>
                  <a:pt x="9409690" y="2528315"/>
                </a:cubicBezTo>
                <a:cubicBezTo>
                  <a:pt x="9409108" y="2500973"/>
                  <a:pt x="9409108" y="2474268"/>
                  <a:pt x="9408527" y="2447562"/>
                </a:cubicBezTo>
                <a:lnTo>
                  <a:pt x="9408460" y="2446971"/>
                </a:lnTo>
                <a:lnTo>
                  <a:pt x="9407946" y="2406868"/>
                </a:lnTo>
                <a:cubicBezTo>
                  <a:pt x="9402713" y="2403689"/>
                  <a:pt x="9400968" y="2398602"/>
                  <a:pt x="9402131" y="2392880"/>
                </a:cubicBezTo>
                <a:close/>
                <a:moveTo>
                  <a:pt x="3302222" y="2377620"/>
                </a:moveTo>
                <a:cubicBezTo>
                  <a:pt x="3298733" y="2387793"/>
                  <a:pt x="3291757" y="2392880"/>
                  <a:pt x="3282453" y="2394152"/>
                </a:cubicBezTo>
                <a:cubicBezTo>
                  <a:pt x="3294081" y="2394152"/>
                  <a:pt x="3299315" y="2386521"/>
                  <a:pt x="3302222" y="2377620"/>
                </a:cubicBezTo>
                <a:close/>
                <a:moveTo>
                  <a:pt x="2348075" y="2374440"/>
                </a:moveTo>
                <a:cubicBezTo>
                  <a:pt x="2327725" y="2418949"/>
                  <a:pt x="2378892" y="2410683"/>
                  <a:pt x="2395753" y="2406233"/>
                </a:cubicBezTo>
                <a:cubicBezTo>
                  <a:pt x="2396335" y="2366174"/>
                  <a:pt x="2384125" y="2375712"/>
                  <a:pt x="2348075" y="2374440"/>
                </a:cubicBezTo>
                <a:close/>
                <a:moveTo>
                  <a:pt x="5690205" y="2369354"/>
                </a:moveTo>
                <a:cubicBezTo>
                  <a:pt x="5675669" y="2418314"/>
                  <a:pt x="5676251" y="2458372"/>
                  <a:pt x="5676251" y="2510511"/>
                </a:cubicBezTo>
                <a:cubicBezTo>
                  <a:pt x="5676251" y="2536581"/>
                  <a:pt x="5668691" y="2577911"/>
                  <a:pt x="5676251" y="2602073"/>
                </a:cubicBezTo>
                <a:cubicBezTo>
                  <a:pt x="5676251" y="2610974"/>
                  <a:pt x="5676251" y="2619240"/>
                  <a:pt x="5676251" y="2628142"/>
                </a:cubicBezTo>
                <a:cubicBezTo>
                  <a:pt x="5697763" y="2619240"/>
                  <a:pt x="5707066" y="2626235"/>
                  <a:pt x="5703578" y="2648489"/>
                </a:cubicBezTo>
                <a:cubicBezTo>
                  <a:pt x="5702415" y="2616061"/>
                  <a:pt x="5702415" y="2583633"/>
                  <a:pt x="5699508" y="2550569"/>
                </a:cubicBezTo>
                <a:cubicBezTo>
                  <a:pt x="5683809" y="2493343"/>
                  <a:pt x="5700089" y="2433574"/>
                  <a:pt x="5690205" y="2369354"/>
                </a:cubicBezTo>
                <a:close/>
                <a:moveTo>
                  <a:pt x="5123299" y="2350914"/>
                </a:moveTo>
                <a:cubicBezTo>
                  <a:pt x="5116321" y="2361088"/>
                  <a:pt x="5107600" y="2364903"/>
                  <a:pt x="5115158" y="2363631"/>
                </a:cubicBezTo>
                <a:cubicBezTo>
                  <a:pt x="5117484" y="2359180"/>
                  <a:pt x="5120391" y="2354729"/>
                  <a:pt x="5123299" y="2350914"/>
                </a:cubicBezTo>
                <a:close/>
                <a:moveTo>
                  <a:pt x="4975031" y="2331839"/>
                </a:moveTo>
                <a:cubicBezTo>
                  <a:pt x="4974450" y="2332475"/>
                  <a:pt x="4973868" y="2333110"/>
                  <a:pt x="4973868" y="2333110"/>
                </a:cubicBezTo>
                <a:lnTo>
                  <a:pt x="4973814" y="2333228"/>
                </a:lnTo>
                <a:lnTo>
                  <a:pt x="4970089" y="2337482"/>
                </a:lnTo>
                <a:cubicBezTo>
                  <a:pt x="4968781" y="2339151"/>
                  <a:pt x="4968054" y="2341058"/>
                  <a:pt x="4968636" y="2344556"/>
                </a:cubicBezTo>
                <a:lnTo>
                  <a:pt x="4973814" y="2333228"/>
                </a:lnTo>
                <a:close/>
                <a:moveTo>
                  <a:pt x="4380397" y="2316038"/>
                </a:moveTo>
                <a:lnTo>
                  <a:pt x="4376145" y="2330567"/>
                </a:lnTo>
                <a:cubicBezTo>
                  <a:pt x="4376437" y="2326911"/>
                  <a:pt x="4377890" y="2322142"/>
                  <a:pt x="4379581" y="2317781"/>
                </a:cubicBezTo>
                <a:close/>
                <a:moveTo>
                  <a:pt x="4541275" y="2300047"/>
                </a:moveTo>
                <a:cubicBezTo>
                  <a:pt x="4558137" y="2299411"/>
                  <a:pt x="4530810" y="2305133"/>
                  <a:pt x="4541275" y="2300047"/>
                </a:cubicBezTo>
                <a:close/>
                <a:moveTo>
                  <a:pt x="7198466" y="2290509"/>
                </a:moveTo>
                <a:lnTo>
                  <a:pt x="7198493" y="2290552"/>
                </a:lnTo>
                <a:lnTo>
                  <a:pt x="7198434" y="2290550"/>
                </a:lnTo>
                <a:close/>
                <a:moveTo>
                  <a:pt x="7192252" y="2290330"/>
                </a:moveTo>
                <a:cubicBezTo>
                  <a:pt x="7192615" y="2290350"/>
                  <a:pt x="7194832" y="2290429"/>
                  <a:pt x="7197157" y="2290509"/>
                </a:cubicBezTo>
                <a:lnTo>
                  <a:pt x="7198434" y="2290550"/>
                </a:lnTo>
                <a:lnTo>
                  <a:pt x="7188519" y="2303442"/>
                </a:lnTo>
                <a:cubicBezTo>
                  <a:pt x="7170275" y="2362260"/>
                  <a:pt x="7184584" y="2603026"/>
                  <a:pt x="7185092" y="2636408"/>
                </a:cubicBezTo>
                <a:cubicBezTo>
                  <a:pt x="7185092" y="2657391"/>
                  <a:pt x="7182767" y="2679010"/>
                  <a:pt x="7183930" y="2699993"/>
                </a:cubicBezTo>
                <a:cubicBezTo>
                  <a:pt x="7183348" y="2708894"/>
                  <a:pt x="7182767" y="2717160"/>
                  <a:pt x="7182185" y="2725426"/>
                </a:cubicBezTo>
                <a:cubicBezTo>
                  <a:pt x="7186255" y="2728606"/>
                  <a:pt x="7189744" y="2731785"/>
                  <a:pt x="7193814" y="2734964"/>
                </a:cubicBezTo>
                <a:cubicBezTo>
                  <a:pt x="7198466" y="2760398"/>
                  <a:pt x="7197303" y="2785832"/>
                  <a:pt x="7197303" y="2811901"/>
                </a:cubicBezTo>
                <a:cubicBezTo>
                  <a:pt x="7197303" y="2838050"/>
                  <a:pt x="7209322" y="2942577"/>
                  <a:pt x="7192072" y="2976393"/>
                </a:cubicBezTo>
                <a:lnTo>
                  <a:pt x="7186584" y="2982131"/>
                </a:lnTo>
                <a:lnTo>
                  <a:pt x="7179859" y="2937162"/>
                </a:lnTo>
                <a:cubicBezTo>
                  <a:pt x="7180441" y="2953694"/>
                  <a:pt x="7181604" y="2969591"/>
                  <a:pt x="7182767" y="2986122"/>
                </a:cubicBezTo>
                <a:lnTo>
                  <a:pt x="7186584" y="2982131"/>
                </a:lnTo>
                <a:lnTo>
                  <a:pt x="7189962" y="3004721"/>
                </a:lnTo>
                <a:cubicBezTo>
                  <a:pt x="7194250" y="3026499"/>
                  <a:pt x="7198175" y="3048117"/>
                  <a:pt x="7197884" y="3071326"/>
                </a:cubicBezTo>
                <a:cubicBezTo>
                  <a:pt x="7197303" y="3084678"/>
                  <a:pt x="7189744" y="3115835"/>
                  <a:pt x="7197884" y="3126008"/>
                </a:cubicBezTo>
                <a:cubicBezTo>
                  <a:pt x="7218816" y="3151442"/>
                  <a:pt x="7215327" y="3082771"/>
                  <a:pt x="7215327" y="3078320"/>
                </a:cubicBezTo>
                <a:cubicBezTo>
                  <a:pt x="7214165" y="3003290"/>
                  <a:pt x="7213583" y="2935255"/>
                  <a:pt x="7212420" y="2860225"/>
                </a:cubicBezTo>
                <a:cubicBezTo>
                  <a:pt x="7211875" y="2810749"/>
                  <a:pt x="7219506" y="2354431"/>
                  <a:pt x="7202257" y="2296537"/>
                </a:cubicBezTo>
                <a:lnTo>
                  <a:pt x="7198493" y="2290552"/>
                </a:lnTo>
                <a:lnTo>
                  <a:pt x="7202717" y="2290688"/>
                </a:lnTo>
                <a:cubicBezTo>
                  <a:pt x="7203517" y="2290708"/>
                  <a:pt x="7202681" y="2290668"/>
                  <a:pt x="7198466" y="2290509"/>
                </a:cubicBezTo>
                <a:cubicBezTo>
                  <a:pt x="7193378" y="2290350"/>
                  <a:pt x="7191888" y="2290310"/>
                  <a:pt x="7192252" y="2290330"/>
                </a:cubicBezTo>
                <a:close/>
                <a:moveTo>
                  <a:pt x="4565696" y="2288601"/>
                </a:moveTo>
                <a:cubicBezTo>
                  <a:pt x="4564533" y="2299411"/>
                  <a:pt x="4545926" y="2300047"/>
                  <a:pt x="4541275" y="2300047"/>
                </a:cubicBezTo>
                <a:cubicBezTo>
                  <a:pt x="4530810" y="2305133"/>
                  <a:pt x="4520344" y="2309584"/>
                  <a:pt x="4510459" y="2314035"/>
                </a:cubicBezTo>
                <a:cubicBezTo>
                  <a:pt x="4519180" y="2310220"/>
                  <a:pt x="4564533" y="2301318"/>
                  <a:pt x="4565696" y="2288601"/>
                </a:cubicBezTo>
                <a:close/>
                <a:moveTo>
                  <a:pt x="7934998" y="2287588"/>
                </a:moveTo>
                <a:cubicBezTo>
                  <a:pt x="7935407" y="2286336"/>
                  <a:pt x="7938350" y="2293847"/>
                  <a:pt x="7935734" y="2292416"/>
                </a:cubicBezTo>
                <a:cubicBezTo>
                  <a:pt x="7935007" y="2289396"/>
                  <a:pt x="7934862" y="2288005"/>
                  <a:pt x="7934998" y="2287588"/>
                </a:cubicBezTo>
                <a:close/>
                <a:moveTo>
                  <a:pt x="4280207" y="2284786"/>
                </a:moveTo>
                <a:lnTo>
                  <a:pt x="4280319" y="2284826"/>
                </a:lnTo>
                <a:lnTo>
                  <a:pt x="4282415" y="2286754"/>
                </a:lnTo>
                <a:cubicBezTo>
                  <a:pt x="4284459" y="2288641"/>
                  <a:pt x="4284568" y="2288760"/>
                  <a:pt x="4280207" y="2284786"/>
                </a:cubicBezTo>
                <a:close/>
                <a:moveTo>
                  <a:pt x="980523" y="2281607"/>
                </a:moveTo>
                <a:cubicBezTo>
                  <a:pt x="980378" y="2290350"/>
                  <a:pt x="980378" y="2289873"/>
                  <a:pt x="980441" y="2285452"/>
                </a:cubicBezTo>
                <a:lnTo>
                  <a:pt x="980495" y="2281939"/>
                </a:lnTo>
                <a:close/>
                <a:moveTo>
                  <a:pt x="4335444" y="2270798"/>
                </a:moveTo>
                <a:cubicBezTo>
                  <a:pt x="4349399" y="2287966"/>
                  <a:pt x="4318219" y="2293688"/>
                  <a:pt x="4296606" y="2290648"/>
                </a:cubicBezTo>
                <a:lnTo>
                  <a:pt x="4280319" y="2284826"/>
                </a:lnTo>
                <a:lnTo>
                  <a:pt x="4273012" y="2278110"/>
                </a:lnTo>
                <a:cubicBezTo>
                  <a:pt x="4266253" y="2271910"/>
                  <a:pt x="4261892" y="2267937"/>
                  <a:pt x="4280207" y="2284786"/>
                </a:cubicBezTo>
                <a:cubicBezTo>
                  <a:pt x="4249391" y="2256809"/>
                  <a:pt x="4209272" y="2272705"/>
                  <a:pt x="4209272" y="2319758"/>
                </a:cubicBezTo>
                <a:cubicBezTo>
                  <a:pt x="4261601" y="2298139"/>
                  <a:pt x="4333119" y="2395423"/>
                  <a:pt x="4369169" y="2331203"/>
                </a:cubicBezTo>
                <a:cubicBezTo>
                  <a:pt x="4327886" y="2345192"/>
                  <a:pt x="4327886" y="2275885"/>
                  <a:pt x="4354633" y="2275885"/>
                </a:cubicBezTo>
                <a:cubicBezTo>
                  <a:pt x="4345910" y="2279700"/>
                  <a:pt x="4339515" y="2277792"/>
                  <a:pt x="4335444" y="2270798"/>
                </a:cubicBezTo>
                <a:close/>
                <a:moveTo>
                  <a:pt x="7926431" y="2255537"/>
                </a:moveTo>
                <a:cubicBezTo>
                  <a:pt x="7929920" y="2267619"/>
                  <a:pt x="7932827" y="2280335"/>
                  <a:pt x="7935734" y="2292416"/>
                </a:cubicBezTo>
                <a:cubicBezTo>
                  <a:pt x="7938060" y="2294960"/>
                  <a:pt x="7940386" y="2297503"/>
                  <a:pt x="7943293" y="2300047"/>
                </a:cubicBezTo>
                <a:cubicBezTo>
                  <a:pt x="7935152" y="2284150"/>
                  <a:pt x="7931664" y="2274613"/>
                  <a:pt x="7926431" y="2255537"/>
                </a:cubicBezTo>
                <a:close/>
                <a:moveTo>
                  <a:pt x="980932" y="2253799"/>
                </a:moveTo>
                <a:cubicBezTo>
                  <a:pt x="980923" y="2254703"/>
                  <a:pt x="980814" y="2262214"/>
                  <a:pt x="980523" y="2281607"/>
                </a:cubicBezTo>
                <a:lnTo>
                  <a:pt x="980514" y="2280665"/>
                </a:lnTo>
                <a:lnTo>
                  <a:pt x="980741" y="2265632"/>
                </a:lnTo>
                <a:cubicBezTo>
                  <a:pt x="980850" y="2258598"/>
                  <a:pt x="980941" y="2252895"/>
                  <a:pt x="980932" y="2253799"/>
                </a:cubicBezTo>
                <a:close/>
                <a:moveTo>
                  <a:pt x="5122136" y="2242185"/>
                </a:moveTo>
                <a:cubicBezTo>
                  <a:pt x="5118211" y="2242662"/>
                  <a:pt x="5116431" y="2245483"/>
                  <a:pt x="5115704" y="2249616"/>
                </a:cubicBezTo>
                <a:lnTo>
                  <a:pt x="5115704" y="2249678"/>
                </a:lnTo>
                <a:lnTo>
                  <a:pt x="5114887" y="2250630"/>
                </a:lnTo>
                <a:cubicBezTo>
                  <a:pt x="5113996" y="2255379"/>
                  <a:pt x="5114360" y="2261658"/>
                  <a:pt x="5115159" y="2268254"/>
                </a:cubicBezTo>
                <a:lnTo>
                  <a:pt x="5115488" y="2270478"/>
                </a:lnTo>
                <a:lnTo>
                  <a:pt x="5115268" y="2281885"/>
                </a:lnTo>
                <a:cubicBezTo>
                  <a:pt x="5114395" y="2287131"/>
                  <a:pt x="5112397" y="2291622"/>
                  <a:pt x="5108181" y="2294324"/>
                </a:cubicBezTo>
                <a:cubicBezTo>
                  <a:pt x="5110507" y="2292416"/>
                  <a:pt x="5112833" y="2290509"/>
                  <a:pt x="5115741" y="2287966"/>
                </a:cubicBezTo>
                <a:cubicBezTo>
                  <a:pt x="5119810" y="2292416"/>
                  <a:pt x="5119810" y="2296867"/>
                  <a:pt x="5118647" y="2301954"/>
                </a:cubicBezTo>
                <a:cubicBezTo>
                  <a:pt x="5119375" y="2298934"/>
                  <a:pt x="5118902" y="2293807"/>
                  <a:pt x="5118048" y="2287787"/>
                </a:cubicBezTo>
                <a:lnTo>
                  <a:pt x="5115488" y="2270478"/>
                </a:lnTo>
                <a:lnTo>
                  <a:pt x="5115596" y="2264916"/>
                </a:lnTo>
                <a:lnTo>
                  <a:pt x="5115704" y="2249678"/>
                </a:lnTo>
                <a:close/>
                <a:moveTo>
                  <a:pt x="8313090" y="2232011"/>
                </a:moveTo>
                <a:cubicBezTo>
                  <a:pt x="8312508" y="2232647"/>
                  <a:pt x="8313090" y="2265711"/>
                  <a:pt x="8313090" y="2263803"/>
                </a:cubicBezTo>
                <a:cubicBezTo>
                  <a:pt x="8344488" y="2252994"/>
                  <a:pt x="8322393" y="2242821"/>
                  <a:pt x="8313090" y="2232011"/>
                </a:cubicBezTo>
                <a:close/>
                <a:moveTo>
                  <a:pt x="694022" y="2217914"/>
                </a:moveTo>
                <a:cubicBezTo>
                  <a:pt x="691076" y="2230124"/>
                  <a:pt x="480701" y="3107251"/>
                  <a:pt x="635147" y="2463459"/>
                </a:cubicBezTo>
                <a:cubicBezTo>
                  <a:pt x="679409" y="2278885"/>
                  <a:pt x="694847" y="2214495"/>
                  <a:pt x="694022" y="2217914"/>
                </a:cubicBezTo>
                <a:close/>
                <a:moveTo>
                  <a:pt x="4370331" y="2188138"/>
                </a:moveTo>
                <a:cubicBezTo>
                  <a:pt x="4380797" y="2218659"/>
                  <a:pt x="4383123" y="2251722"/>
                  <a:pt x="4359284" y="2275885"/>
                </a:cubicBezTo>
                <a:cubicBezTo>
                  <a:pt x="4390100" y="2274613"/>
                  <a:pt x="4377890" y="2308313"/>
                  <a:pt x="4376145" y="2330567"/>
                </a:cubicBezTo>
                <a:cubicBezTo>
                  <a:pt x="4386611" y="2307041"/>
                  <a:pt x="4386902" y="2303385"/>
                  <a:pt x="4384431" y="2307438"/>
                </a:cubicBezTo>
                <a:lnTo>
                  <a:pt x="4380397" y="2316038"/>
                </a:lnTo>
                <a:lnTo>
                  <a:pt x="4387420" y="2292039"/>
                </a:lnTo>
                <a:cubicBezTo>
                  <a:pt x="4394316" y="2251325"/>
                  <a:pt x="4388210" y="2207213"/>
                  <a:pt x="4370331" y="2188138"/>
                </a:cubicBezTo>
                <a:close/>
                <a:moveTo>
                  <a:pt x="3221483" y="2186618"/>
                </a:moveTo>
                <a:cubicBezTo>
                  <a:pt x="3217658" y="2187423"/>
                  <a:pt x="3214133" y="2190046"/>
                  <a:pt x="3211517" y="2195132"/>
                </a:cubicBezTo>
                <a:lnTo>
                  <a:pt x="3226806" y="2187701"/>
                </a:lnTo>
                <a:lnTo>
                  <a:pt x="3228435" y="2188033"/>
                </a:lnTo>
                <a:lnTo>
                  <a:pt x="3234260" y="2190569"/>
                </a:lnTo>
                <a:lnTo>
                  <a:pt x="3247566" y="2211028"/>
                </a:lnTo>
                <a:cubicBezTo>
                  <a:pt x="3247276" y="2204034"/>
                  <a:pt x="3245531" y="2198153"/>
                  <a:pt x="3242188" y="2194020"/>
                </a:cubicBezTo>
                <a:lnTo>
                  <a:pt x="3234260" y="2190569"/>
                </a:lnTo>
                <a:lnTo>
                  <a:pt x="3233248" y="2189012"/>
                </a:lnTo>
                <a:lnTo>
                  <a:pt x="3228435" y="2188033"/>
                </a:lnTo>
                <a:lnTo>
                  <a:pt x="3227216" y="2187502"/>
                </a:lnTo>
                <a:lnTo>
                  <a:pt x="3226806" y="2187701"/>
                </a:lnTo>
                <a:close/>
                <a:moveTo>
                  <a:pt x="6190826" y="2165248"/>
                </a:moveTo>
                <a:cubicBezTo>
                  <a:pt x="6191989" y="2361723"/>
                  <a:pt x="6193152" y="2558199"/>
                  <a:pt x="6196059" y="2754675"/>
                </a:cubicBezTo>
                <a:cubicBezTo>
                  <a:pt x="6229638" y="2763021"/>
                  <a:pt x="6220925" y="2653069"/>
                  <a:pt x="6218222" y="2608838"/>
                </a:cubicBezTo>
                <a:lnTo>
                  <a:pt x="6218034" y="2604662"/>
                </a:lnTo>
                <a:lnTo>
                  <a:pt x="6218063" y="2599003"/>
                </a:lnTo>
                <a:cubicBezTo>
                  <a:pt x="6218009" y="2595754"/>
                  <a:pt x="6217863" y="2593489"/>
                  <a:pt x="6217573" y="2594442"/>
                </a:cubicBezTo>
                <a:cubicBezTo>
                  <a:pt x="6230946" y="2515598"/>
                  <a:pt x="6219317" y="2423400"/>
                  <a:pt x="6218736" y="2343284"/>
                </a:cubicBezTo>
                <a:cubicBezTo>
                  <a:pt x="6218736" y="2311492"/>
                  <a:pt x="6231527" y="2177965"/>
                  <a:pt x="6190826" y="2165248"/>
                </a:cubicBezTo>
                <a:close/>
                <a:moveTo>
                  <a:pt x="5123299" y="2141721"/>
                </a:moveTo>
                <a:cubicBezTo>
                  <a:pt x="5144230" y="2184323"/>
                  <a:pt x="5118066" y="2184959"/>
                  <a:pt x="5086668" y="2188138"/>
                </a:cubicBezTo>
                <a:cubicBezTo>
                  <a:pt x="5099460" y="2186866"/>
                  <a:pt x="5112833" y="2185595"/>
                  <a:pt x="5125625" y="2184323"/>
                </a:cubicBezTo>
                <a:lnTo>
                  <a:pt x="5133030" y="2189372"/>
                </a:lnTo>
                <a:lnTo>
                  <a:pt x="5135118" y="2202226"/>
                </a:lnTo>
                <a:cubicBezTo>
                  <a:pt x="5136309" y="2208405"/>
                  <a:pt x="5137253" y="2212459"/>
                  <a:pt x="5137253" y="2211664"/>
                </a:cubicBezTo>
                <a:cubicBezTo>
                  <a:pt x="5139579" y="2203716"/>
                  <a:pt x="5139870" y="2197358"/>
                  <a:pt x="5137980" y="2192748"/>
                </a:cubicBezTo>
                <a:lnTo>
                  <a:pt x="5133030" y="2189372"/>
                </a:lnTo>
                <a:lnTo>
                  <a:pt x="5131513" y="2180031"/>
                </a:lnTo>
                <a:cubicBezTo>
                  <a:pt x="5129549" y="2164612"/>
                  <a:pt x="5129404" y="2151577"/>
                  <a:pt x="5136672" y="2162704"/>
                </a:cubicBezTo>
                <a:cubicBezTo>
                  <a:pt x="5129113" y="2158889"/>
                  <a:pt x="5124461" y="2151895"/>
                  <a:pt x="5123299" y="2141721"/>
                </a:cubicBezTo>
                <a:close/>
                <a:moveTo>
                  <a:pt x="4329939" y="2129144"/>
                </a:moveTo>
                <a:cubicBezTo>
                  <a:pt x="4330430" y="2130872"/>
                  <a:pt x="4328467" y="2143152"/>
                  <a:pt x="4328467" y="2132184"/>
                </a:cubicBezTo>
                <a:cubicBezTo>
                  <a:pt x="4329339" y="2129163"/>
                  <a:pt x="4329776" y="2128567"/>
                  <a:pt x="4329939" y="2129144"/>
                </a:cubicBezTo>
                <a:close/>
                <a:moveTo>
                  <a:pt x="9075361" y="2120103"/>
                </a:moveTo>
                <a:cubicBezTo>
                  <a:pt x="9077105" y="2113108"/>
                  <a:pt x="9075361" y="2202762"/>
                  <a:pt x="9075361" y="2120103"/>
                </a:cubicBezTo>
                <a:close/>
                <a:moveTo>
                  <a:pt x="4340142" y="2118463"/>
                </a:moveTo>
                <a:cubicBezTo>
                  <a:pt x="4335772" y="2116884"/>
                  <a:pt x="4331665" y="2120421"/>
                  <a:pt x="4328467" y="2132184"/>
                </a:cubicBezTo>
                <a:cubicBezTo>
                  <a:pt x="4328467" y="2146808"/>
                  <a:pt x="4328467" y="2161433"/>
                  <a:pt x="4327886" y="2176057"/>
                </a:cubicBezTo>
                <a:cubicBezTo>
                  <a:pt x="4345910" y="2160797"/>
                  <a:pt x="4352306" y="2190046"/>
                  <a:pt x="4369169" y="2186866"/>
                </a:cubicBezTo>
                <a:cubicBezTo>
                  <a:pt x="4368732" y="2173991"/>
                  <a:pt x="4353252" y="2123202"/>
                  <a:pt x="4340142" y="2118463"/>
                </a:cubicBezTo>
                <a:close/>
                <a:moveTo>
                  <a:pt x="9088152" y="2109929"/>
                </a:moveTo>
                <a:cubicBezTo>
                  <a:pt x="9080012" y="2108022"/>
                  <a:pt x="9077105" y="2113108"/>
                  <a:pt x="9075361" y="2120103"/>
                </a:cubicBezTo>
                <a:cubicBezTo>
                  <a:pt x="9075361" y="2202762"/>
                  <a:pt x="9075361" y="2284786"/>
                  <a:pt x="9075361" y="2367446"/>
                </a:cubicBezTo>
                <a:cubicBezTo>
                  <a:pt x="9097455" y="2367446"/>
                  <a:pt x="9088152" y="2277792"/>
                  <a:pt x="9088152" y="2251722"/>
                </a:cubicBezTo>
                <a:cubicBezTo>
                  <a:pt x="9088152" y="2204034"/>
                  <a:pt x="9088152" y="2156982"/>
                  <a:pt x="9088152" y="2109929"/>
                </a:cubicBezTo>
                <a:close/>
                <a:moveTo>
                  <a:pt x="4542438" y="2108657"/>
                </a:moveTo>
                <a:cubicBezTo>
                  <a:pt x="4541857" y="2108657"/>
                  <a:pt x="4540694" y="2152531"/>
                  <a:pt x="4540694" y="2149352"/>
                </a:cubicBezTo>
                <a:cubicBezTo>
                  <a:pt x="4541275" y="2135999"/>
                  <a:pt x="4541857" y="2122010"/>
                  <a:pt x="4542438" y="2108657"/>
                </a:cubicBezTo>
                <a:close/>
                <a:moveTo>
                  <a:pt x="5685417" y="2091957"/>
                </a:moveTo>
                <a:cubicBezTo>
                  <a:pt x="5682392" y="2092364"/>
                  <a:pt x="5678140" y="2094669"/>
                  <a:pt x="5672180" y="2099756"/>
                </a:cubicBezTo>
                <a:cubicBezTo>
                  <a:pt x="5672761" y="2156346"/>
                  <a:pt x="5659388" y="2224381"/>
                  <a:pt x="5693112" y="2268890"/>
                </a:cubicBezTo>
                <a:cubicBezTo>
                  <a:pt x="5693112" y="2213572"/>
                  <a:pt x="5693693" y="2164612"/>
                  <a:pt x="5692530" y="2115652"/>
                </a:cubicBezTo>
                <a:cubicBezTo>
                  <a:pt x="5693693" y="2164612"/>
                  <a:pt x="5692530" y="2103571"/>
                  <a:pt x="5692530" y="2115652"/>
                </a:cubicBezTo>
                <a:cubicBezTo>
                  <a:pt x="5692530" y="2106591"/>
                  <a:pt x="5694493" y="2090735"/>
                  <a:pt x="5685417" y="2091957"/>
                </a:cubicBezTo>
                <a:close/>
                <a:moveTo>
                  <a:pt x="3516192" y="2065420"/>
                </a:moveTo>
                <a:cubicBezTo>
                  <a:pt x="3553986" y="2064784"/>
                  <a:pt x="3516192" y="2076229"/>
                  <a:pt x="3516192" y="2065420"/>
                </a:cubicBezTo>
                <a:close/>
                <a:moveTo>
                  <a:pt x="3516192" y="2065420"/>
                </a:moveTo>
                <a:cubicBezTo>
                  <a:pt x="3516192" y="2102299"/>
                  <a:pt x="3519099" y="2101027"/>
                  <a:pt x="3553986" y="2101663"/>
                </a:cubicBezTo>
                <a:cubicBezTo>
                  <a:pt x="3580732" y="2102299"/>
                  <a:pt x="3606897" y="2100392"/>
                  <a:pt x="3631899" y="2088311"/>
                </a:cubicBezTo>
                <a:cubicBezTo>
                  <a:pt x="3591781" y="2061605"/>
                  <a:pt x="3553986" y="2064784"/>
                  <a:pt x="3516192" y="2065420"/>
                </a:cubicBezTo>
                <a:close/>
                <a:moveTo>
                  <a:pt x="7347896" y="2055247"/>
                </a:moveTo>
                <a:cubicBezTo>
                  <a:pt x="7343244" y="2055882"/>
                  <a:pt x="7338593" y="2055882"/>
                  <a:pt x="7333942" y="2055882"/>
                </a:cubicBezTo>
                <a:cubicBezTo>
                  <a:pt x="7336848" y="2390336"/>
                  <a:pt x="7339756" y="2724791"/>
                  <a:pt x="7342082" y="3059245"/>
                </a:cubicBezTo>
                <a:cubicBezTo>
                  <a:pt x="7353129" y="3055430"/>
                  <a:pt x="7357780" y="3059880"/>
                  <a:pt x="7356036" y="3073233"/>
                </a:cubicBezTo>
                <a:cubicBezTo>
                  <a:pt x="7344408" y="2992481"/>
                  <a:pt x="7352548" y="2903463"/>
                  <a:pt x="7352548" y="2821439"/>
                </a:cubicBezTo>
                <a:cubicBezTo>
                  <a:pt x="7351966" y="2738143"/>
                  <a:pt x="7351384" y="2654212"/>
                  <a:pt x="7350803" y="2570280"/>
                </a:cubicBezTo>
                <a:cubicBezTo>
                  <a:pt x="7350222" y="2398602"/>
                  <a:pt x="7349059" y="2226925"/>
                  <a:pt x="7347896" y="2055247"/>
                </a:cubicBezTo>
                <a:close/>
                <a:moveTo>
                  <a:pt x="1331133" y="2053975"/>
                </a:moveTo>
                <a:cubicBezTo>
                  <a:pt x="1339854" y="2060969"/>
                  <a:pt x="1349739" y="2058426"/>
                  <a:pt x="1357298" y="2064148"/>
                </a:cubicBezTo>
                <a:cubicBezTo>
                  <a:pt x="1347413" y="2063513"/>
                  <a:pt x="1338691" y="2060333"/>
                  <a:pt x="1331133" y="2053975"/>
                </a:cubicBezTo>
                <a:close/>
                <a:moveTo>
                  <a:pt x="3639904" y="2031373"/>
                </a:moveTo>
                <a:cubicBezTo>
                  <a:pt x="3640839" y="2030369"/>
                  <a:pt x="3641639" y="2030290"/>
                  <a:pt x="3641784" y="2032356"/>
                </a:cubicBezTo>
                <a:lnTo>
                  <a:pt x="3637467" y="2035491"/>
                </a:lnTo>
                <a:close/>
                <a:moveTo>
                  <a:pt x="4359865" y="2023454"/>
                </a:moveTo>
                <a:cubicBezTo>
                  <a:pt x="4361464" y="2023613"/>
                  <a:pt x="4361500" y="2025481"/>
                  <a:pt x="4360847" y="2027746"/>
                </a:cubicBezTo>
                <a:lnTo>
                  <a:pt x="4360291" y="2028919"/>
                </a:lnTo>
                <a:close/>
                <a:moveTo>
                  <a:pt x="7835726" y="1997385"/>
                </a:moveTo>
                <a:cubicBezTo>
                  <a:pt x="7829912" y="1998656"/>
                  <a:pt x="7823516" y="1999928"/>
                  <a:pt x="7817120" y="2001200"/>
                </a:cubicBezTo>
                <a:cubicBezTo>
                  <a:pt x="7829912" y="2005651"/>
                  <a:pt x="7835726" y="2004379"/>
                  <a:pt x="7835726" y="1997385"/>
                </a:cubicBezTo>
                <a:close/>
                <a:moveTo>
                  <a:pt x="1309619" y="1997385"/>
                </a:moveTo>
                <a:cubicBezTo>
                  <a:pt x="1298572" y="2008194"/>
                  <a:pt x="1309619" y="1998021"/>
                  <a:pt x="1309619" y="1997385"/>
                </a:cubicBezTo>
                <a:close/>
                <a:moveTo>
                  <a:pt x="4227660" y="1990470"/>
                </a:moveTo>
                <a:cubicBezTo>
                  <a:pt x="4218430" y="1992457"/>
                  <a:pt x="4210144" y="1997703"/>
                  <a:pt x="4202876" y="2006287"/>
                </a:cubicBezTo>
                <a:cubicBezTo>
                  <a:pt x="4217412" y="1989119"/>
                  <a:pt x="4201713" y="2007558"/>
                  <a:pt x="4202876" y="2006287"/>
                </a:cubicBezTo>
                <a:cubicBezTo>
                  <a:pt x="4182525" y="2028541"/>
                  <a:pt x="4266253" y="1994206"/>
                  <a:pt x="4258113" y="1994206"/>
                </a:cubicBezTo>
                <a:cubicBezTo>
                  <a:pt x="4247065" y="1989755"/>
                  <a:pt x="4236890" y="1988483"/>
                  <a:pt x="4227660" y="1990470"/>
                </a:cubicBezTo>
                <a:close/>
                <a:moveTo>
                  <a:pt x="3622233" y="1985900"/>
                </a:moveTo>
                <a:cubicBezTo>
                  <a:pt x="3618635" y="1987013"/>
                  <a:pt x="3614892" y="1990867"/>
                  <a:pt x="3610967" y="1998656"/>
                </a:cubicBezTo>
                <a:cubicBezTo>
                  <a:pt x="3600938" y="2017732"/>
                  <a:pt x="3613148" y="2043245"/>
                  <a:pt x="3627484" y="2042738"/>
                </a:cubicBezTo>
                <a:lnTo>
                  <a:pt x="3637467" y="2035491"/>
                </a:lnTo>
                <a:lnTo>
                  <a:pt x="3637205" y="2035933"/>
                </a:lnTo>
                <a:cubicBezTo>
                  <a:pt x="3635824" y="2039191"/>
                  <a:pt x="3635971" y="2041258"/>
                  <a:pt x="3641784" y="2032356"/>
                </a:cubicBezTo>
                <a:cubicBezTo>
                  <a:pt x="3641202" y="2024090"/>
                  <a:pt x="3644110" y="2019004"/>
                  <a:pt x="3651668" y="2017732"/>
                </a:cubicBezTo>
                <a:cubicBezTo>
                  <a:pt x="3642511" y="2003902"/>
                  <a:pt x="3633026" y="1982562"/>
                  <a:pt x="3622233" y="1985900"/>
                </a:cubicBezTo>
                <a:close/>
                <a:moveTo>
                  <a:pt x="7422902" y="1976402"/>
                </a:moveTo>
                <a:cubicBezTo>
                  <a:pt x="7423484" y="2043166"/>
                  <a:pt x="7423484" y="2109929"/>
                  <a:pt x="7424065" y="2176693"/>
                </a:cubicBezTo>
                <a:cubicBezTo>
                  <a:pt x="7423484" y="2109929"/>
                  <a:pt x="7426390" y="2496522"/>
                  <a:pt x="7424065" y="2176693"/>
                </a:cubicBezTo>
                <a:cubicBezTo>
                  <a:pt x="7426390" y="2496522"/>
                  <a:pt x="7429298" y="2816988"/>
                  <a:pt x="7431042" y="3136818"/>
                </a:cubicBezTo>
                <a:cubicBezTo>
                  <a:pt x="7428716" y="2750224"/>
                  <a:pt x="7425810" y="2362995"/>
                  <a:pt x="7422902" y="1976402"/>
                </a:cubicBezTo>
                <a:close/>
                <a:moveTo>
                  <a:pt x="5684413" y="1923972"/>
                </a:moveTo>
                <a:lnTo>
                  <a:pt x="5691949" y="1924263"/>
                </a:lnTo>
                <a:cubicBezTo>
                  <a:pt x="5692240" y="1931575"/>
                  <a:pt x="5687588" y="1929667"/>
                  <a:pt x="5685190" y="1926886"/>
                </a:cubicBezTo>
                <a:close/>
                <a:moveTo>
                  <a:pt x="5684181" y="1923100"/>
                </a:moveTo>
                <a:lnTo>
                  <a:pt x="5684413" y="1923972"/>
                </a:lnTo>
                <a:lnTo>
                  <a:pt x="5680874" y="1923835"/>
                </a:lnTo>
                <a:cubicBezTo>
                  <a:pt x="5672507" y="1928038"/>
                  <a:pt x="5671744" y="1944133"/>
                  <a:pt x="5673924" y="1954147"/>
                </a:cubicBezTo>
                <a:cubicBezTo>
                  <a:pt x="5692530" y="1953512"/>
                  <a:pt x="5692530" y="1938887"/>
                  <a:pt x="5691949" y="1924263"/>
                </a:cubicBezTo>
                <a:cubicBezTo>
                  <a:pt x="5687298" y="1922355"/>
                  <a:pt x="5685008" y="1922315"/>
                  <a:pt x="5684181" y="1923100"/>
                </a:cubicBezTo>
                <a:close/>
                <a:moveTo>
                  <a:pt x="7469999" y="1877846"/>
                </a:moveTo>
                <a:cubicBezTo>
                  <a:pt x="7470871" y="2069871"/>
                  <a:pt x="7472761" y="2262214"/>
                  <a:pt x="7473851" y="2454557"/>
                </a:cubicBezTo>
                <a:lnTo>
                  <a:pt x="7473374" y="2745608"/>
                </a:lnTo>
                <a:lnTo>
                  <a:pt x="7471089" y="2786547"/>
                </a:lnTo>
                <a:cubicBezTo>
                  <a:pt x="7471125" y="2804867"/>
                  <a:pt x="7471870" y="2824002"/>
                  <a:pt x="7472606" y="2840425"/>
                </a:cubicBezTo>
                <a:lnTo>
                  <a:pt x="7473197" y="2853429"/>
                </a:lnTo>
                <a:lnTo>
                  <a:pt x="7472906" y="3031267"/>
                </a:lnTo>
                <a:cubicBezTo>
                  <a:pt x="7473488" y="2980400"/>
                  <a:pt x="7474069" y="2929532"/>
                  <a:pt x="7474069" y="2878029"/>
                </a:cubicBezTo>
                <a:cubicBezTo>
                  <a:pt x="7474069" y="2874293"/>
                  <a:pt x="7473887" y="2868998"/>
                  <a:pt x="7473614" y="2862584"/>
                </a:cubicBezTo>
                <a:lnTo>
                  <a:pt x="7473197" y="2853429"/>
                </a:lnTo>
                <a:lnTo>
                  <a:pt x="7473374" y="2745608"/>
                </a:lnTo>
                <a:lnTo>
                  <a:pt x="7473824" y="2737557"/>
                </a:lnTo>
                <a:cubicBezTo>
                  <a:pt x="7475922" y="2724393"/>
                  <a:pt x="7479447" y="2715571"/>
                  <a:pt x="7485116" y="2714617"/>
                </a:cubicBezTo>
                <a:cubicBezTo>
                  <a:pt x="7483954" y="2570916"/>
                  <a:pt x="7483372" y="2426580"/>
                  <a:pt x="7482790" y="2282879"/>
                </a:cubicBezTo>
                <a:cubicBezTo>
                  <a:pt x="7482209" y="2211028"/>
                  <a:pt x="7481628" y="2139178"/>
                  <a:pt x="7481628" y="2067328"/>
                </a:cubicBezTo>
                <a:cubicBezTo>
                  <a:pt x="7481046" y="2038079"/>
                  <a:pt x="7489768" y="1878482"/>
                  <a:pt x="7469999" y="1877846"/>
                </a:cubicBezTo>
                <a:close/>
                <a:moveTo>
                  <a:pt x="2060843" y="1872124"/>
                </a:moveTo>
                <a:cubicBezTo>
                  <a:pt x="2053865" y="1876574"/>
                  <a:pt x="2046888" y="1880389"/>
                  <a:pt x="2039911" y="1884840"/>
                </a:cubicBezTo>
                <a:cubicBezTo>
                  <a:pt x="2043399" y="1882933"/>
                  <a:pt x="2046888" y="1880389"/>
                  <a:pt x="2050958" y="1878482"/>
                </a:cubicBezTo>
                <a:cubicBezTo>
                  <a:pt x="2053865" y="1875939"/>
                  <a:pt x="2057354" y="1874031"/>
                  <a:pt x="2060843" y="1872124"/>
                </a:cubicBezTo>
                <a:close/>
                <a:moveTo>
                  <a:pt x="1206617" y="1869457"/>
                </a:moveTo>
                <a:lnTo>
                  <a:pt x="1206704" y="1869580"/>
                </a:lnTo>
                <a:lnTo>
                  <a:pt x="1206628" y="1869497"/>
                </a:lnTo>
                <a:close/>
                <a:moveTo>
                  <a:pt x="1206481" y="1868965"/>
                </a:moveTo>
                <a:lnTo>
                  <a:pt x="1206617" y="1869457"/>
                </a:lnTo>
                <a:lnTo>
                  <a:pt x="1206485" y="1869272"/>
                </a:lnTo>
                <a:close/>
                <a:moveTo>
                  <a:pt x="1198564" y="1858135"/>
                </a:moveTo>
                <a:lnTo>
                  <a:pt x="1206485" y="1869272"/>
                </a:lnTo>
                <a:lnTo>
                  <a:pt x="1206486" y="1869342"/>
                </a:lnTo>
                <a:lnTo>
                  <a:pt x="1206628" y="1869497"/>
                </a:lnTo>
                <a:lnTo>
                  <a:pt x="1206672" y="1869657"/>
                </a:lnTo>
                <a:lnTo>
                  <a:pt x="1200308" y="1884840"/>
                </a:lnTo>
                <a:cubicBezTo>
                  <a:pt x="1204960" y="1882933"/>
                  <a:pt x="1207140" y="1876415"/>
                  <a:pt x="1206849" y="1870295"/>
                </a:cubicBezTo>
                <a:lnTo>
                  <a:pt x="1206672" y="1869657"/>
                </a:lnTo>
                <a:lnTo>
                  <a:pt x="1206704" y="1869580"/>
                </a:lnTo>
                <a:cubicBezTo>
                  <a:pt x="1206559" y="1867832"/>
                  <a:pt x="1206486" y="1867355"/>
                  <a:pt x="1206459" y="1867523"/>
                </a:cubicBezTo>
                <a:lnTo>
                  <a:pt x="1206481" y="1868965"/>
                </a:lnTo>
                <a:lnTo>
                  <a:pt x="1204560" y="1862039"/>
                </a:lnTo>
                <a:cubicBezTo>
                  <a:pt x="1203179" y="1859804"/>
                  <a:pt x="1201180" y="1858294"/>
                  <a:pt x="1198564" y="1858135"/>
                </a:cubicBezTo>
                <a:close/>
                <a:moveTo>
                  <a:pt x="1277059" y="1856227"/>
                </a:moveTo>
                <a:cubicBezTo>
                  <a:pt x="1277059" y="1851141"/>
                  <a:pt x="1294502" y="1861314"/>
                  <a:pt x="1295665" y="1863858"/>
                </a:cubicBezTo>
                <a:cubicBezTo>
                  <a:pt x="1292758" y="1857499"/>
                  <a:pt x="1288106" y="1853048"/>
                  <a:pt x="1277059" y="1856227"/>
                </a:cubicBezTo>
                <a:close/>
                <a:moveTo>
                  <a:pt x="5083760" y="1846054"/>
                </a:moveTo>
                <a:cubicBezTo>
                  <a:pt x="5081435" y="1845418"/>
                  <a:pt x="5077946" y="1847326"/>
                  <a:pt x="5075039" y="1847961"/>
                </a:cubicBezTo>
                <a:cubicBezTo>
                  <a:pt x="5089575" y="1860678"/>
                  <a:pt x="5084923" y="1861314"/>
                  <a:pt x="5095389" y="1853048"/>
                </a:cubicBezTo>
                <a:cubicBezTo>
                  <a:pt x="5091320" y="1850505"/>
                  <a:pt x="5087831" y="1847326"/>
                  <a:pt x="5083760" y="1846054"/>
                </a:cubicBezTo>
                <a:close/>
                <a:moveTo>
                  <a:pt x="3531891" y="1845418"/>
                </a:moveTo>
                <a:cubicBezTo>
                  <a:pt x="3531310" y="1856863"/>
                  <a:pt x="3536543" y="1863222"/>
                  <a:pt x="3547009" y="1864493"/>
                </a:cubicBezTo>
                <a:cubicBezTo>
                  <a:pt x="3537706" y="1866401"/>
                  <a:pt x="3531891" y="1851776"/>
                  <a:pt x="3531891" y="1845418"/>
                </a:cubicBezTo>
                <a:close/>
                <a:moveTo>
                  <a:pt x="1278803" y="1764030"/>
                </a:moveTo>
                <a:cubicBezTo>
                  <a:pt x="1287525" y="1764030"/>
                  <a:pt x="1295665" y="1766573"/>
                  <a:pt x="1302642" y="1771660"/>
                </a:cubicBezTo>
                <a:cubicBezTo>
                  <a:pt x="1303805" y="1772296"/>
                  <a:pt x="1279384" y="1760851"/>
                  <a:pt x="1278803" y="1764030"/>
                </a:cubicBezTo>
                <a:close/>
                <a:moveTo>
                  <a:pt x="5145394" y="1750041"/>
                </a:moveTo>
                <a:cubicBezTo>
                  <a:pt x="5145394" y="1750041"/>
                  <a:pt x="5150626" y="1771660"/>
                  <a:pt x="5151789" y="1772296"/>
                </a:cubicBezTo>
                <a:cubicBezTo>
                  <a:pt x="5150626" y="1764666"/>
                  <a:pt x="5148302" y="1757036"/>
                  <a:pt x="5145394" y="1750041"/>
                </a:cubicBezTo>
                <a:close/>
                <a:moveTo>
                  <a:pt x="5832077" y="1742411"/>
                </a:moveTo>
                <a:cubicBezTo>
                  <a:pt x="5831495" y="1754492"/>
                  <a:pt x="5830332" y="1765938"/>
                  <a:pt x="5829169" y="1777383"/>
                </a:cubicBezTo>
                <a:cubicBezTo>
                  <a:pt x="5822773" y="1770388"/>
                  <a:pt x="5815215" y="1767209"/>
                  <a:pt x="5805912" y="1767209"/>
                </a:cubicBezTo>
                <a:cubicBezTo>
                  <a:pt x="5805912" y="1848597"/>
                  <a:pt x="5805912" y="1929349"/>
                  <a:pt x="5805330" y="2010102"/>
                </a:cubicBezTo>
                <a:cubicBezTo>
                  <a:pt x="5837891" y="2021547"/>
                  <a:pt x="5822192" y="1991662"/>
                  <a:pt x="5823355" y="1982125"/>
                </a:cubicBezTo>
                <a:cubicBezTo>
                  <a:pt x="5829751" y="1925534"/>
                  <a:pt x="5822192" y="1991662"/>
                  <a:pt x="5823355" y="1982125"/>
                </a:cubicBezTo>
                <a:cubicBezTo>
                  <a:pt x="5832658" y="1903280"/>
                  <a:pt x="5828588" y="1820620"/>
                  <a:pt x="5832077" y="1742411"/>
                </a:cubicBezTo>
                <a:close/>
                <a:moveTo>
                  <a:pt x="3610967" y="1736053"/>
                </a:moveTo>
                <a:cubicBezTo>
                  <a:pt x="3617945" y="1738914"/>
                  <a:pt x="3621580" y="1752108"/>
                  <a:pt x="3621797" y="1765461"/>
                </a:cubicBezTo>
                <a:lnTo>
                  <a:pt x="3620163" y="1779205"/>
                </a:lnTo>
                <a:lnTo>
                  <a:pt x="3619471" y="1784337"/>
                </a:lnTo>
                <a:cubicBezTo>
                  <a:pt x="3617801" y="1789821"/>
                  <a:pt x="3615329" y="1794074"/>
                  <a:pt x="3612130" y="1795822"/>
                </a:cubicBezTo>
                <a:cubicBezTo>
                  <a:pt x="3615474" y="1794074"/>
                  <a:pt x="3617945" y="1789821"/>
                  <a:pt x="3619553" y="1784337"/>
                </a:cubicBezTo>
                <a:lnTo>
                  <a:pt x="3620163" y="1779205"/>
                </a:lnTo>
                <a:lnTo>
                  <a:pt x="3622015" y="1765461"/>
                </a:lnTo>
                <a:cubicBezTo>
                  <a:pt x="3622015" y="1752108"/>
                  <a:pt x="3618526" y="1738914"/>
                  <a:pt x="3610967" y="1736053"/>
                </a:cubicBezTo>
                <a:close/>
                <a:moveTo>
                  <a:pt x="7857208" y="1712195"/>
                </a:moveTo>
                <a:lnTo>
                  <a:pt x="7858429" y="1718329"/>
                </a:lnTo>
                <a:lnTo>
                  <a:pt x="7859779" y="1720858"/>
                </a:lnTo>
                <a:lnTo>
                  <a:pt x="7860010" y="1727052"/>
                </a:lnTo>
                <a:cubicBezTo>
                  <a:pt x="7859674" y="1731244"/>
                  <a:pt x="7858693" y="1733986"/>
                  <a:pt x="7856658" y="1732238"/>
                </a:cubicBezTo>
                <a:cubicBezTo>
                  <a:pt x="7856585" y="1725005"/>
                  <a:pt x="7856658" y="1719690"/>
                  <a:pt x="7856825" y="1715912"/>
                </a:cubicBezTo>
                <a:close/>
                <a:moveTo>
                  <a:pt x="7479884" y="1701717"/>
                </a:moveTo>
                <a:cubicBezTo>
                  <a:pt x="7480465" y="1744955"/>
                  <a:pt x="7475814" y="1701717"/>
                  <a:pt x="7479884" y="1701717"/>
                </a:cubicBezTo>
                <a:close/>
                <a:moveTo>
                  <a:pt x="7479884" y="1701717"/>
                </a:moveTo>
                <a:cubicBezTo>
                  <a:pt x="7458370" y="1703625"/>
                  <a:pt x="7469418" y="1805996"/>
                  <a:pt x="7469418" y="1833337"/>
                </a:cubicBezTo>
                <a:cubicBezTo>
                  <a:pt x="7489186" y="1832065"/>
                  <a:pt x="7480465" y="1726515"/>
                  <a:pt x="7479884" y="1701717"/>
                </a:cubicBezTo>
                <a:close/>
                <a:moveTo>
                  <a:pt x="6309441" y="1678827"/>
                </a:moveTo>
                <a:cubicBezTo>
                  <a:pt x="6309150" y="1678827"/>
                  <a:pt x="6310022" y="1685980"/>
                  <a:pt x="6310894" y="1692895"/>
                </a:cubicBezTo>
                <a:lnTo>
                  <a:pt x="6311483" y="1697584"/>
                </a:lnTo>
                <a:lnTo>
                  <a:pt x="6312348" y="1705532"/>
                </a:lnTo>
                <a:cubicBezTo>
                  <a:pt x="6312493" y="1706009"/>
                  <a:pt x="6312348" y="1704578"/>
                  <a:pt x="6312057" y="1702164"/>
                </a:cubicBezTo>
                <a:lnTo>
                  <a:pt x="6311483" y="1697584"/>
                </a:lnTo>
                <a:close/>
                <a:moveTo>
                  <a:pt x="1061053" y="1674614"/>
                </a:moveTo>
                <a:cubicBezTo>
                  <a:pt x="1048116" y="1674376"/>
                  <a:pt x="1035179" y="1674694"/>
                  <a:pt x="1026457" y="1675012"/>
                </a:cubicBezTo>
                <a:cubicBezTo>
                  <a:pt x="964243" y="1675012"/>
                  <a:pt x="972964" y="1760851"/>
                  <a:pt x="975872" y="1811718"/>
                </a:cubicBezTo>
                <a:lnTo>
                  <a:pt x="980514" y="2280665"/>
                </a:lnTo>
                <a:lnTo>
                  <a:pt x="980495" y="2281939"/>
                </a:lnTo>
                <a:lnTo>
                  <a:pt x="975145" y="2344079"/>
                </a:lnTo>
                <a:cubicBezTo>
                  <a:pt x="969476" y="2361088"/>
                  <a:pt x="957265" y="2373487"/>
                  <a:pt x="930519" y="2378891"/>
                </a:cubicBezTo>
                <a:cubicBezTo>
                  <a:pt x="986338" y="2376984"/>
                  <a:pt x="974709" y="2434846"/>
                  <a:pt x="974709" y="2478719"/>
                </a:cubicBezTo>
                <a:cubicBezTo>
                  <a:pt x="975290" y="2543575"/>
                  <a:pt x="975872" y="2609067"/>
                  <a:pt x="975872" y="2673923"/>
                </a:cubicBezTo>
                <a:cubicBezTo>
                  <a:pt x="975872" y="2819531"/>
                  <a:pt x="975872" y="2965140"/>
                  <a:pt x="975872" y="3110112"/>
                </a:cubicBezTo>
                <a:cubicBezTo>
                  <a:pt x="993315" y="3091037"/>
                  <a:pt x="1034016" y="3087858"/>
                  <a:pt x="1059018" y="3091673"/>
                </a:cubicBezTo>
                <a:cubicBezTo>
                  <a:pt x="1075298" y="3094216"/>
                  <a:pt x="1106115" y="3103118"/>
                  <a:pt x="1080531" y="3126644"/>
                </a:cubicBezTo>
                <a:cubicBezTo>
                  <a:pt x="1046226" y="3157165"/>
                  <a:pt x="993896" y="3090401"/>
                  <a:pt x="974127" y="3161615"/>
                </a:cubicBezTo>
                <a:cubicBezTo>
                  <a:pt x="964243" y="3199130"/>
                  <a:pt x="975290" y="3259535"/>
                  <a:pt x="975290" y="3298322"/>
                </a:cubicBezTo>
                <a:cubicBezTo>
                  <a:pt x="975872" y="3344739"/>
                  <a:pt x="975290" y="3391155"/>
                  <a:pt x="975290" y="3437572"/>
                </a:cubicBezTo>
                <a:cubicBezTo>
                  <a:pt x="975872" y="3464913"/>
                  <a:pt x="965406" y="3483353"/>
                  <a:pt x="990408" y="3487804"/>
                </a:cubicBezTo>
                <a:cubicBezTo>
                  <a:pt x="1009014" y="3491619"/>
                  <a:pt x="1018898" y="3474451"/>
                  <a:pt x="1036342" y="3469364"/>
                </a:cubicBezTo>
                <a:cubicBezTo>
                  <a:pt x="1059599" y="3463641"/>
                  <a:pt x="1088671" y="3471907"/>
                  <a:pt x="1108440" y="3480173"/>
                </a:cubicBezTo>
                <a:cubicBezTo>
                  <a:pt x="1107278" y="3465549"/>
                  <a:pt x="1106696" y="3450289"/>
                  <a:pt x="1105533" y="3435664"/>
                </a:cubicBezTo>
                <a:cubicBezTo>
                  <a:pt x="1097975" y="3435664"/>
                  <a:pt x="1089834" y="3435664"/>
                  <a:pt x="1082275" y="3435664"/>
                </a:cubicBezTo>
                <a:cubicBezTo>
                  <a:pt x="1064832" y="3429306"/>
                  <a:pt x="1040993" y="3436936"/>
                  <a:pt x="1022968" y="3435028"/>
                </a:cubicBezTo>
                <a:cubicBezTo>
                  <a:pt x="1001455" y="3433121"/>
                  <a:pt x="968894" y="3422947"/>
                  <a:pt x="995059" y="3395606"/>
                </a:cubicBezTo>
                <a:cubicBezTo>
                  <a:pt x="1017154" y="3372716"/>
                  <a:pt x="1087509" y="3412774"/>
                  <a:pt x="1105533" y="3391155"/>
                </a:cubicBezTo>
                <a:cubicBezTo>
                  <a:pt x="1117162" y="3377803"/>
                  <a:pt x="1107859" y="3301501"/>
                  <a:pt x="1108440" y="3281790"/>
                </a:cubicBezTo>
                <a:cubicBezTo>
                  <a:pt x="1092742" y="3281790"/>
                  <a:pt x="950870" y="3292599"/>
                  <a:pt x="993315" y="3242368"/>
                </a:cubicBezTo>
                <a:cubicBezTo>
                  <a:pt x="1006688" y="3227743"/>
                  <a:pt x="1052622" y="3236645"/>
                  <a:pt x="1068902" y="3236009"/>
                </a:cubicBezTo>
                <a:cubicBezTo>
                  <a:pt x="1104952" y="3235373"/>
                  <a:pt x="1109603" y="3239824"/>
                  <a:pt x="1111929" y="3199130"/>
                </a:cubicBezTo>
                <a:cubicBezTo>
                  <a:pt x="1118325" y="3061788"/>
                  <a:pt x="1114836" y="2921266"/>
                  <a:pt x="1115418" y="2783288"/>
                </a:cubicBezTo>
                <a:cubicBezTo>
                  <a:pt x="1115999" y="2628778"/>
                  <a:pt x="1124721" y="2471725"/>
                  <a:pt x="1117162" y="2317850"/>
                </a:cubicBezTo>
                <a:cubicBezTo>
                  <a:pt x="1116581" y="2305133"/>
                  <a:pt x="1124139" y="2288601"/>
                  <a:pt x="1113092" y="2279064"/>
                </a:cubicBezTo>
                <a:cubicBezTo>
                  <a:pt x="1100882" y="2268890"/>
                  <a:pt x="1100300" y="2282879"/>
                  <a:pt x="1085764" y="2284786"/>
                </a:cubicBezTo>
                <a:cubicBezTo>
                  <a:pt x="1067158" y="2286694"/>
                  <a:pt x="1031109" y="2293688"/>
                  <a:pt x="1013084" y="2286058"/>
                </a:cubicBezTo>
                <a:cubicBezTo>
                  <a:pt x="1006107" y="2282243"/>
                  <a:pt x="1002037" y="2284150"/>
                  <a:pt x="1002618" y="2272705"/>
                </a:cubicBezTo>
                <a:cubicBezTo>
                  <a:pt x="1003199" y="2254266"/>
                  <a:pt x="1022387" y="2273977"/>
                  <a:pt x="1031690" y="2273341"/>
                </a:cubicBezTo>
                <a:cubicBezTo>
                  <a:pt x="1043610" y="2273341"/>
                  <a:pt x="1056401" y="2270957"/>
                  <a:pt x="1069193" y="2269049"/>
                </a:cubicBezTo>
                <a:lnTo>
                  <a:pt x="1106452" y="2267628"/>
                </a:lnTo>
                <a:lnTo>
                  <a:pt x="1104952" y="2270798"/>
                </a:lnTo>
                <a:cubicBezTo>
                  <a:pt x="1104952" y="2270798"/>
                  <a:pt x="1106696" y="2268254"/>
                  <a:pt x="1106696" y="2267619"/>
                </a:cubicBezTo>
                <a:lnTo>
                  <a:pt x="1106452" y="2267628"/>
                </a:lnTo>
                <a:lnTo>
                  <a:pt x="1118761" y="2241619"/>
                </a:lnTo>
                <a:cubicBezTo>
                  <a:pt x="1126720" y="2203796"/>
                  <a:pt x="1119633" y="2145854"/>
                  <a:pt x="1120069" y="2120103"/>
                </a:cubicBezTo>
                <a:cubicBezTo>
                  <a:pt x="1120069" y="2080045"/>
                  <a:pt x="1120651" y="2039986"/>
                  <a:pt x="1120069" y="2000564"/>
                </a:cubicBezTo>
                <a:cubicBezTo>
                  <a:pt x="1119488" y="1979581"/>
                  <a:pt x="1118325" y="1958598"/>
                  <a:pt x="1117744" y="1937615"/>
                </a:cubicBezTo>
                <a:cubicBezTo>
                  <a:pt x="1116581" y="1904552"/>
                  <a:pt x="1124139" y="1906459"/>
                  <a:pt x="1095067" y="1900101"/>
                </a:cubicBezTo>
                <a:cubicBezTo>
                  <a:pt x="1083438" y="1897557"/>
                  <a:pt x="952614" y="1904552"/>
                  <a:pt x="1018317" y="1867037"/>
                </a:cubicBezTo>
                <a:cubicBezTo>
                  <a:pt x="1042156" y="1853684"/>
                  <a:pt x="1082857" y="1877846"/>
                  <a:pt x="1106696" y="1865129"/>
                </a:cubicBezTo>
                <a:cubicBezTo>
                  <a:pt x="1128209" y="1854320"/>
                  <a:pt x="1120069" y="1811083"/>
                  <a:pt x="1119488" y="1782469"/>
                </a:cubicBezTo>
                <a:cubicBezTo>
                  <a:pt x="1118906" y="1760851"/>
                  <a:pt x="1117744" y="1739232"/>
                  <a:pt x="1117162" y="1717613"/>
                </a:cubicBezTo>
                <a:cubicBezTo>
                  <a:pt x="1115999" y="1686457"/>
                  <a:pt x="1123558" y="1683914"/>
                  <a:pt x="1095649" y="1677555"/>
                </a:cubicBezTo>
                <a:cubicBezTo>
                  <a:pt x="1086927" y="1675648"/>
                  <a:pt x="1073990" y="1674853"/>
                  <a:pt x="1061053" y="1674614"/>
                </a:cubicBezTo>
                <a:close/>
                <a:moveTo>
                  <a:pt x="2078867" y="1636225"/>
                </a:moveTo>
                <a:lnTo>
                  <a:pt x="2089483" y="1640155"/>
                </a:lnTo>
                <a:lnTo>
                  <a:pt x="2088897" y="1640994"/>
                </a:lnTo>
                <a:cubicBezTo>
                  <a:pt x="2085263" y="1641948"/>
                  <a:pt x="2078286" y="1641312"/>
                  <a:pt x="2078867" y="1636225"/>
                </a:cubicBezTo>
                <a:close/>
                <a:moveTo>
                  <a:pt x="2078867" y="1636225"/>
                </a:moveTo>
                <a:cubicBezTo>
                  <a:pt x="2075960" y="1661659"/>
                  <a:pt x="2066076" y="1676283"/>
                  <a:pt x="2094566" y="1675648"/>
                </a:cubicBezTo>
                <a:cubicBezTo>
                  <a:pt x="2093258" y="1664679"/>
                  <a:pt x="2100780" y="1649419"/>
                  <a:pt x="2092849" y="1641401"/>
                </a:cubicBezTo>
                <a:lnTo>
                  <a:pt x="2089483" y="1640155"/>
                </a:lnTo>
                <a:lnTo>
                  <a:pt x="2090478" y="1638729"/>
                </a:lnTo>
                <a:cubicBezTo>
                  <a:pt x="2089261" y="1637815"/>
                  <a:pt x="2085845" y="1636861"/>
                  <a:pt x="2078867" y="1636225"/>
                </a:cubicBezTo>
                <a:close/>
                <a:moveTo>
                  <a:pt x="1111493" y="1629579"/>
                </a:moveTo>
                <a:cubicBezTo>
                  <a:pt x="1113673" y="1630185"/>
                  <a:pt x="1115418" y="1631615"/>
                  <a:pt x="1115418" y="1634318"/>
                </a:cubicBezTo>
                <a:cubicBezTo>
                  <a:pt x="1094486" y="1633364"/>
                  <a:pt x="1104952" y="1627761"/>
                  <a:pt x="1111493" y="1629579"/>
                </a:cubicBezTo>
                <a:close/>
                <a:moveTo>
                  <a:pt x="1041575" y="1599108"/>
                </a:moveTo>
                <a:cubicBezTo>
                  <a:pt x="1030673" y="1598392"/>
                  <a:pt x="1019771" y="1598392"/>
                  <a:pt x="1010758" y="1601254"/>
                </a:cubicBezTo>
                <a:cubicBezTo>
                  <a:pt x="982267" y="1610156"/>
                  <a:pt x="984593" y="1617786"/>
                  <a:pt x="986338" y="1652121"/>
                </a:cubicBezTo>
                <a:cubicBezTo>
                  <a:pt x="1006688" y="1634318"/>
                  <a:pt x="1006107" y="1630503"/>
                  <a:pt x="1031690" y="1627959"/>
                </a:cubicBezTo>
                <a:cubicBezTo>
                  <a:pt x="1054948" y="1625416"/>
                  <a:pt x="1090997" y="1633046"/>
                  <a:pt x="1115418" y="1634318"/>
                </a:cubicBezTo>
                <a:cubicBezTo>
                  <a:pt x="1114836" y="1593624"/>
                  <a:pt x="1109022" y="1601254"/>
                  <a:pt x="1072391" y="1601254"/>
                </a:cubicBezTo>
                <a:cubicBezTo>
                  <a:pt x="1063379" y="1601254"/>
                  <a:pt x="1052477" y="1599823"/>
                  <a:pt x="1041575" y="1599108"/>
                </a:cubicBezTo>
                <a:close/>
                <a:moveTo>
                  <a:pt x="7854914" y="1557381"/>
                </a:moveTo>
                <a:cubicBezTo>
                  <a:pt x="7855277" y="1581225"/>
                  <a:pt x="7848145" y="1647790"/>
                  <a:pt x="7853534" y="1693739"/>
                </a:cubicBezTo>
                <a:lnTo>
                  <a:pt x="7856419" y="1708229"/>
                </a:lnTo>
                <a:lnTo>
                  <a:pt x="7856658" y="1732238"/>
                </a:lnTo>
                <a:cubicBezTo>
                  <a:pt x="7863635" y="1738596"/>
                  <a:pt x="7872357" y="1741140"/>
                  <a:pt x="7881078" y="1740504"/>
                </a:cubicBezTo>
                <a:cubicBezTo>
                  <a:pt x="7875554" y="1740822"/>
                  <a:pt x="7871012" y="1738795"/>
                  <a:pt x="7867291" y="1734930"/>
                </a:cubicBezTo>
                <a:lnTo>
                  <a:pt x="7859779" y="1720858"/>
                </a:lnTo>
                <a:lnTo>
                  <a:pt x="7859492" y="1713162"/>
                </a:lnTo>
                <a:cubicBezTo>
                  <a:pt x="7858947" y="1709109"/>
                  <a:pt x="7858166" y="1706645"/>
                  <a:pt x="7857557" y="1708811"/>
                </a:cubicBezTo>
                <a:lnTo>
                  <a:pt x="7857208" y="1712195"/>
                </a:lnTo>
                <a:lnTo>
                  <a:pt x="7856419" y="1708229"/>
                </a:lnTo>
                <a:close/>
                <a:moveTo>
                  <a:pt x="4390681" y="1538305"/>
                </a:moveTo>
                <a:cubicBezTo>
                  <a:pt x="4388356" y="1540213"/>
                  <a:pt x="4386030" y="1542120"/>
                  <a:pt x="4383705" y="1544664"/>
                </a:cubicBezTo>
                <a:cubicBezTo>
                  <a:pt x="4383123" y="1547207"/>
                  <a:pt x="4385448" y="1549750"/>
                  <a:pt x="4386611" y="1552930"/>
                </a:cubicBezTo>
                <a:cubicBezTo>
                  <a:pt x="4397077" y="1549115"/>
                  <a:pt x="4398241" y="1544028"/>
                  <a:pt x="4390681" y="1538305"/>
                </a:cubicBezTo>
                <a:close/>
                <a:moveTo>
                  <a:pt x="5448316" y="1533437"/>
                </a:moveTo>
                <a:cubicBezTo>
                  <a:pt x="5448943" y="1527178"/>
                  <a:pt x="5449488" y="1567236"/>
                  <a:pt x="5447743" y="1558652"/>
                </a:cubicBezTo>
                <a:cubicBezTo>
                  <a:pt x="5447889" y="1542756"/>
                  <a:pt x="5448107" y="1535523"/>
                  <a:pt x="5448316" y="1533437"/>
                </a:cubicBezTo>
                <a:close/>
                <a:moveTo>
                  <a:pt x="1821870" y="1513507"/>
                </a:moveTo>
                <a:cubicBezTo>
                  <a:pt x="1832336" y="1511918"/>
                  <a:pt x="1823760" y="1515256"/>
                  <a:pt x="1816855" y="1517322"/>
                </a:cubicBezTo>
                <a:lnTo>
                  <a:pt x="1816771" y="1517340"/>
                </a:lnTo>
                <a:lnTo>
                  <a:pt x="1813399" y="1517318"/>
                </a:lnTo>
                <a:close/>
                <a:moveTo>
                  <a:pt x="1821870" y="1513507"/>
                </a:moveTo>
                <a:lnTo>
                  <a:pt x="1804875" y="1517261"/>
                </a:lnTo>
                <a:lnTo>
                  <a:pt x="1802101" y="1517243"/>
                </a:lnTo>
                <a:cubicBezTo>
                  <a:pt x="1774482" y="1520025"/>
                  <a:pt x="1745992" y="1526542"/>
                  <a:pt x="1718373" y="1523681"/>
                </a:cubicBezTo>
                <a:cubicBezTo>
                  <a:pt x="1735817" y="1525588"/>
                  <a:pt x="1753405" y="1526224"/>
                  <a:pt x="1770776" y="1524794"/>
                </a:cubicBezTo>
                <a:lnTo>
                  <a:pt x="1804875" y="1517261"/>
                </a:lnTo>
                <a:lnTo>
                  <a:pt x="1813399" y="1517318"/>
                </a:lnTo>
                <a:lnTo>
                  <a:pt x="1810341" y="1518694"/>
                </a:lnTo>
                <a:lnTo>
                  <a:pt x="1816771" y="1517340"/>
                </a:lnTo>
                <a:lnTo>
                  <a:pt x="1842656" y="1517511"/>
                </a:lnTo>
                <a:cubicBezTo>
                  <a:pt x="1855812" y="1519627"/>
                  <a:pt x="1868531" y="1524317"/>
                  <a:pt x="1880596" y="1533219"/>
                </a:cubicBezTo>
                <a:cubicBezTo>
                  <a:pt x="1863152" y="1519866"/>
                  <a:pt x="1843965" y="1510328"/>
                  <a:pt x="1821870" y="1513507"/>
                </a:cubicBezTo>
                <a:close/>
                <a:moveTo>
                  <a:pt x="1115418" y="1502062"/>
                </a:moveTo>
                <a:cubicBezTo>
                  <a:pt x="1093904" y="1530675"/>
                  <a:pt x="1061344" y="1523681"/>
                  <a:pt x="1031690" y="1523681"/>
                </a:cubicBezTo>
                <a:cubicBezTo>
                  <a:pt x="1060762" y="1523681"/>
                  <a:pt x="984012" y="1523045"/>
                  <a:pt x="1031690" y="1523681"/>
                </a:cubicBezTo>
                <a:cubicBezTo>
                  <a:pt x="984012" y="1523045"/>
                  <a:pt x="984012" y="1522409"/>
                  <a:pt x="985756" y="1573913"/>
                </a:cubicBezTo>
                <a:cubicBezTo>
                  <a:pt x="1013665" y="1552294"/>
                  <a:pt x="1046226" y="1557381"/>
                  <a:pt x="1078205" y="1558016"/>
                </a:cubicBezTo>
                <a:cubicBezTo>
                  <a:pt x="1123558" y="1558652"/>
                  <a:pt x="1115999" y="1549115"/>
                  <a:pt x="1115418" y="1502062"/>
                </a:cubicBezTo>
                <a:close/>
                <a:moveTo>
                  <a:pt x="1589874" y="1416859"/>
                </a:moveTo>
                <a:lnTo>
                  <a:pt x="1596524" y="1444733"/>
                </a:lnTo>
                <a:lnTo>
                  <a:pt x="1596852" y="1446744"/>
                </a:lnTo>
                <a:cubicBezTo>
                  <a:pt x="1596852" y="1446744"/>
                  <a:pt x="1596852" y="1446744"/>
                  <a:pt x="1596852" y="1446108"/>
                </a:cubicBezTo>
                <a:lnTo>
                  <a:pt x="1596524" y="1444733"/>
                </a:lnTo>
                <a:lnTo>
                  <a:pt x="1594453" y="1432040"/>
                </a:lnTo>
                <a:cubicBezTo>
                  <a:pt x="1593654" y="1427986"/>
                  <a:pt x="1592491" y="1423853"/>
                  <a:pt x="1589874" y="1416859"/>
                </a:cubicBezTo>
                <a:close/>
                <a:moveTo>
                  <a:pt x="1723025" y="1414952"/>
                </a:moveTo>
                <a:cubicBezTo>
                  <a:pt x="1738142" y="1417495"/>
                  <a:pt x="1749190" y="1420674"/>
                  <a:pt x="1763144" y="1425125"/>
                </a:cubicBezTo>
                <a:cubicBezTo>
                  <a:pt x="1759656" y="1423218"/>
                  <a:pt x="1756167" y="1421310"/>
                  <a:pt x="1752678" y="1419402"/>
                </a:cubicBezTo>
                <a:cubicBezTo>
                  <a:pt x="1742794" y="1418131"/>
                  <a:pt x="1732909" y="1416859"/>
                  <a:pt x="1723025" y="1414952"/>
                </a:cubicBezTo>
                <a:close/>
                <a:moveTo>
                  <a:pt x="4297869" y="1404699"/>
                </a:moveTo>
                <a:cubicBezTo>
                  <a:pt x="4293582" y="1403665"/>
                  <a:pt x="4289220" y="1404778"/>
                  <a:pt x="4286604" y="1409229"/>
                </a:cubicBezTo>
                <a:cubicBezTo>
                  <a:pt x="4294162" y="1410501"/>
                  <a:pt x="4301140" y="1411772"/>
                  <a:pt x="4308698" y="1413044"/>
                </a:cubicBezTo>
                <a:cubicBezTo>
                  <a:pt x="4306373" y="1408911"/>
                  <a:pt x="4302157" y="1405732"/>
                  <a:pt x="4297869" y="1404699"/>
                </a:cubicBezTo>
                <a:close/>
                <a:moveTo>
                  <a:pt x="6824525" y="1387531"/>
                </a:moveTo>
                <a:cubicBezTo>
                  <a:pt x="6820964" y="1387451"/>
                  <a:pt x="6815586" y="1389200"/>
                  <a:pt x="6808318" y="1392697"/>
                </a:cubicBezTo>
                <a:cubicBezTo>
                  <a:pt x="6815295" y="1393333"/>
                  <a:pt x="6822854" y="1393333"/>
                  <a:pt x="6829831" y="1393333"/>
                </a:cubicBezTo>
                <a:cubicBezTo>
                  <a:pt x="6829831" y="1389518"/>
                  <a:pt x="6828087" y="1387610"/>
                  <a:pt x="6824525" y="1387531"/>
                </a:cubicBezTo>
                <a:close/>
                <a:moveTo>
                  <a:pt x="5448325" y="1367899"/>
                </a:moveTo>
                <a:cubicBezTo>
                  <a:pt x="5448325" y="1431483"/>
                  <a:pt x="5448325" y="1495068"/>
                  <a:pt x="5447743" y="1558652"/>
                </a:cubicBezTo>
                <a:cubicBezTo>
                  <a:pt x="5450070" y="1570098"/>
                  <a:pt x="5451232" y="1580907"/>
                  <a:pt x="5451813" y="1592352"/>
                </a:cubicBezTo>
                <a:cubicBezTo>
                  <a:pt x="5448907" y="1517322"/>
                  <a:pt x="5448325" y="1442929"/>
                  <a:pt x="5448325" y="1367899"/>
                </a:cubicBezTo>
                <a:close/>
                <a:moveTo>
                  <a:pt x="4339170" y="1363230"/>
                </a:moveTo>
                <a:cubicBezTo>
                  <a:pt x="4338753" y="1363448"/>
                  <a:pt x="4337044" y="1364402"/>
                  <a:pt x="4333119" y="1366627"/>
                </a:cubicBezTo>
                <a:cubicBezTo>
                  <a:pt x="4329630" y="1374257"/>
                  <a:pt x="4328467" y="1381888"/>
                  <a:pt x="4329050" y="1390789"/>
                </a:cubicBezTo>
                <a:cubicBezTo>
                  <a:pt x="4338352" y="1392061"/>
                  <a:pt x="4347073" y="1367899"/>
                  <a:pt x="4341841" y="1364084"/>
                </a:cubicBezTo>
                <a:cubicBezTo>
                  <a:pt x="4338933" y="1364720"/>
                  <a:pt x="4336026" y="1365992"/>
                  <a:pt x="4333119" y="1366627"/>
                </a:cubicBezTo>
                <a:cubicBezTo>
                  <a:pt x="4330066" y="1368535"/>
                  <a:pt x="4340423" y="1362574"/>
                  <a:pt x="4339170" y="1363230"/>
                </a:cubicBezTo>
                <a:close/>
                <a:moveTo>
                  <a:pt x="5442829" y="1331388"/>
                </a:moveTo>
                <a:cubicBezTo>
                  <a:pt x="5443346" y="1329987"/>
                  <a:pt x="5442802" y="1339763"/>
                  <a:pt x="5441929" y="1337379"/>
                </a:cubicBezTo>
                <a:cubicBezTo>
                  <a:pt x="5442365" y="1333564"/>
                  <a:pt x="5442657" y="1331855"/>
                  <a:pt x="5442829" y="1331388"/>
                </a:cubicBezTo>
                <a:close/>
                <a:moveTo>
                  <a:pt x="4286604" y="1301135"/>
                </a:moveTo>
                <a:cubicBezTo>
                  <a:pt x="4286022" y="1318939"/>
                  <a:pt x="4306954" y="1323390"/>
                  <a:pt x="4318583" y="1324662"/>
                </a:cubicBezTo>
                <a:cubicBezTo>
                  <a:pt x="4295325" y="1322754"/>
                  <a:pt x="4318583" y="1324662"/>
                  <a:pt x="4318583" y="1324662"/>
                </a:cubicBezTo>
                <a:cubicBezTo>
                  <a:pt x="4318583" y="1322754"/>
                  <a:pt x="4286022" y="1319575"/>
                  <a:pt x="4286604" y="1301135"/>
                </a:cubicBezTo>
                <a:close/>
                <a:moveTo>
                  <a:pt x="5444836" y="1292869"/>
                </a:moveTo>
                <a:cubicBezTo>
                  <a:pt x="5444836" y="1302725"/>
                  <a:pt x="5443237" y="1312263"/>
                  <a:pt x="5442729" y="1321403"/>
                </a:cubicBezTo>
                <a:lnTo>
                  <a:pt x="5442905" y="1322442"/>
                </a:lnTo>
                <a:lnTo>
                  <a:pt x="5441929" y="1337379"/>
                </a:lnTo>
                <a:cubicBezTo>
                  <a:pt x="5443673" y="1340558"/>
                  <a:pt x="5445418" y="1344373"/>
                  <a:pt x="5447162" y="1347552"/>
                </a:cubicBezTo>
                <a:lnTo>
                  <a:pt x="5442905" y="1322442"/>
                </a:lnTo>
                <a:close/>
                <a:moveTo>
                  <a:pt x="5813252" y="1249314"/>
                </a:moveTo>
                <a:cubicBezTo>
                  <a:pt x="5810709" y="1249791"/>
                  <a:pt x="5808528" y="1259170"/>
                  <a:pt x="5805912" y="1276973"/>
                </a:cubicBezTo>
                <a:cubicBezTo>
                  <a:pt x="5803004" y="1297956"/>
                  <a:pt x="5805912" y="1321482"/>
                  <a:pt x="5805912" y="1342465"/>
                </a:cubicBezTo>
                <a:cubicBezTo>
                  <a:pt x="5805912" y="1443565"/>
                  <a:pt x="5805912" y="1544028"/>
                  <a:pt x="5805912" y="1645127"/>
                </a:cubicBezTo>
                <a:cubicBezTo>
                  <a:pt x="5839054" y="1644491"/>
                  <a:pt x="5830332" y="1625416"/>
                  <a:pt x="5830914" y="1596167"/>
                </a:cubicBezTo>
                <a:cubicBezTo>
                  <a:pt x="5830914" y="1572005"/>
                  <a:pt x="5829169" y="1547843"/>
                  <a:pt x="5828006" y="1523681"/>
                </a:cubicBezTo>
                <a:cubicBezTo>
                  <a:pt x="5826844" y="1484259"/>
                  <a:pt x="5815796" y="1436570"/>
                  <a:pt x="5832077" y="1400963"/>
                </a:cubicBezTo>
                <a:cubicBezTo>
                  <a:pt x="5834984" y="1401599"/>
                  <a:pt x="5837891" y="1402235"/>
                  <a:pt x="5841380" y="1402235"/>
                </a:cubicBezTo>
                <a:cubicBezTo>
                  <a:pt x="5820448" y="1399691"/>
                  <a:pt x="5828006" y="1297320"/>
                  <a:pt x="5822773" y="1275066"/>
                </a:cubicBezTo>
                <a:cubicBezTo>
                  <a:pt x="5818703" y="1257262"/>
                  <a:pt x="5815796" y="1248837"/>
                  <a:pt x="5813252" y="1249314"/>
                </a:cubicBezTo>
                <a:close/>
                <a:moveTo>
                  <a:pt x="6475733" y="1198764"/>
                </a:moveTo>
                <a:cubicBezTo>
                  <a:pt x="6468756" y="1215932"/>
                  <a:pt x="6482129" y="1317667"/>
                  <a:pt x="6481547" y="1353910"/>
                </a:cubicBezTo>
                <a:cubicBezTo>
                  <a:pt x="6482710" y="1302407"/>
                  <a:pt x="6483292" y="1250268"/>
                  <a:pt x="6475733" y="1198764"/>
                </a:cubicBezTo>
                <a:cubicBezTo>
                  <a:pt x="6483292" y="1250268"/>
                  <a:pt x="6476314" y="1197493"/>
                  <a:pt x="6475733" y="1198764"/>
                </a:cubicBezTo>
                <a:close/>
                <a:moveTo>
                  <a:pt x="4259857" y="1182233"/>
                </a:moveTo>
                <a:lnTo>
                  <a:pt x="4255993" y="1182816"/>
                </a:lnTo>
                <a:lnTo>
                  <a:pt x="4255206" y="1182392"/>
                </a:lnTo>
                <a:cubicBezTo>
                  <a:pt x="4247211" y="1181597"/>
                  <a:pt x="4240088" y="1184776"/>
                  <a:pt x="4240669" y="1195585"/>
                </a:cubicBezTo>
                <a:cubicBezTo>
                  <a:pt x="4241832" y="1190181"/>
                  <a:pt x="4244013" y="1186366"/>
                  <a:pt x="4247211" y="1184140"/>
                </a:cubicBezTo>
                <a:lnTo>
                  <a:pt x="4255993" y="1182816"/>
                </a:lnTo>
                <a:lnTo>
                  <a:pt x="4274974" y="1193042"/>
                </a:lnTo>
                <a:cubicBezTo>
                  <a:pt x="4271486" y="1187319"/>
                  <a:pt x="4266253" y="1183504"/>
                  <a:pt x="4259857" y="1182233"/>
                </a:cubicBezTo>
                <a:close/>
                <a:moveTo>
                  <a:pt x="5605314" y="1093850"/>
                </a:moveTo>
                <a:lnTo>
                  <a:pt x="5609393" y="1127336"/>
                </a:lnTo>
                <a:lnTo>
                  <a:pt x="5609457" y="1129537"/>
                </a:lnTo>
                <a:cubicBezTo>
                  <a:pt x="5609384" y="1148215"/>
                  <a:pt x="5608512" y="1167608"/>
                  <a:pt x="5608803" y="1169516"/>
                </a:cubicBezTo>
                <a:cubicBezTo>
                  <a:pt x="5606477" y="1157117"/>
                  <a:pt x="5608658" y="1144241"/>
                  <a:pt x="5609893" y="1131444"/>
                </a:cubicBezTo>
                <a:lnTo>
                  <a:pt x="5609393" y="1127336"/>
                </a:lnTo>
                <a:lnTo>
                  <a:pt x="5608721" y="1104332"/>
                </a:lnTo>
                <a:cubicBezTo>
                  <a:pt x="5608112" y="1097626"/>
                  <a:pt x="5607059" y="1093373"/>
                  <a:pt x="5605314" y="1093850"/>
                </a:cubicBezTo>
                <a:close/>
                <a:moveTo>
                  <a:pt x="4365098" y="1001653"/>
                </a:moveTo>
                <a:cubicBezTo>
                  <a:pt x="4368587" y="1003560"/>
                  <a:pt x="4371494" y="1006104"/>
                  <a:pt x="4373820" y="1009283"/>
                </a:cubicBezTo>
                <a:cubicBezTo>
                  <a:pt x="4372658" y="1007375"/>
                  <a:pt x="4370912" y="1006104"/>
                  <a:pt x="4369750" y="1004196"/>
                </a:cubicBezTo>
                <a:cubicBezTo>
                  <a:pt x="4368005" y="1003560"/>
                  <a:pt x="4366842" y="1002924"/>
                  <a:pt x="4365098" y="1001653"/>
                </a:cubicBezTo>
                <a:close/>
                <a:moveTo>
                  <a:pt x="4283696" y="969861"/>
                </a:moveTo>
                <a:cubicBezTo>
                  <a:pt x="4282535" y="974311"/>
                  <a:pt x="4279626" y="978762"/>
                  <a:pt x="4279046" y="983213"/>
                </a:cubicBezTo>
                <a:cubicBezTo>
                  <a:pt x="4279046" y="986392"/>
                  <a:pt x="4282535" y="990208"/>
                  <a:pt x="4284278" y="994023"/>
                </a:cubicBezTo>
                <a:cubicBezTo>
                  <a:pt x="4289510" y="986392"/>
                  <a:pt x="4289510" y="978127"/>
                  <a:pt x="4283696" y="969861"/>
                </a:cubicBezTo>
                <a:close/>
                <a:moveTo>
                  <a:pt x="799695" y="947606"/>
                </a:moveTo>
                <a:cubicBezTo>
                  <a:pt x="805509" y="960323"/>
                  <a:pt x="811323" y="960323"/>
                  <a:pt x="817719" y="948242"/>
                </a:cubicBezTo>
                <a:cubicBezTo>
                  <a:pt x="811905" y="948242"/>
                  <a:pt x="806091" y="947606"/>
                  <a:pt x="799695" y="947606"/>
                </a:cubicBezTo>
                <a:close/>
                <a:moveTo>
                  <a:pt x="977616" y="931074"/>
                </a:moveTo>
                <a:cubicBezTo>
                  <a:pt x="973546" y="932346"/>
                  <a:pt x="969476" y="934253"/>
                  <a:pt x="965987" y="935525"/>
                </a:cubicBezTo>
                <a:cubicBezTo>
                  <a:pt x="977616" y="967317"/>
                  <a:pt x="981686" y="930438"/>
                  <a:pt x="977616" y="931074"/>
                </a:cubicBezTo>
                <a:close/>
                <a:moveTo>
                  <a:pt x="6032456" y="916162"/>
                </a:moveTo>
                <a:cubicBezTo>
                  <a:pt x="6033655" y="916529"/>
                  <a:pt x="6034564" y="917880"/>
                  <a:pt x="6034418" y="920901"/>
                </a:cubicBezTo>
                <a:cubicBezTo>
                  <a:pt x="6022644" y="922808"/>
                  <a:pt x="6028858" y="915059"/>
                  <a:pt x="6032456" y="916162"/>
                </a:cubicBezTo>
                <a:close/>
                <a:moveTo>
                  <a:pt x="6035581" y="885929"/>
                </a:moveTo>
                <a:lnTo>
                  <a:pt x="6034770" y="910320"/>
                </a:lnTo>
                <a:lnTo>
                  <a:pt x="6022931" y="922090"/>
                </a:lnTo>
                <a:lnTo>
                  <a:pt x="6004474" y="924000"/>
                </a:lnTo>
                <a:lnTo>
                  <a:pt x="5999455" y="925912"/>
                </a:lnTo>
                <a:lnTo>
                  <a:pt x="5999241" y="925908"/>
                </a:lnTo>
                <a:cubicBezTo>
                  <a:pt x="5991973" y="925987"/>
                  <a:pt x="5986159" y="927895"/>
                  <a:pt x="5984996" y="939976"/>
                </a:cubicBezTo>
                <a:cubicBezTo>
                  <a:pt x="5985432" y="935048"/>
                  <a:pt x="5987758" y="931551"/>
                  <a:pt x="5991246" y="929037"/>
                </a:cubicBezTo>
                <a:lnTo>
                  <a:pt x="5999455" y="925912"/>
                </a:lnTo>
                <a:lnTo>
                  <a:pt x="6010834" y="926117"/>
                </a:lnTo>
                <a:cubicBezTo>
                  <a:pt x="6014795" y="925948"/>
                  <a:pt x="6018720" y="925193"/>
                  <a:pt x="6022208" y="922808"/>
                </a:cubicBezTo>
                <a:lnTo>
                  <a:pt x="6022931" y="922090"/>
                </a:lnTo>
                <a:lnTo>
                  <a:pt x="6034418" y="920901"/>
                </a:lnTo>
                <a:lnTo>
                  <a:pt x="6034770" y="910320"/>
                </a:lnTo>
                <a:lnTo>
                  <a:pt x="6035000" y="910091"/>
                </a:lnTo>
                <a:cubicBezTo>
                  <a:pt x="6036163" y="905640"/>
                  <a:pt x="6035291" y="899282"/>
                  <a:pt x="6035581" y="885929"/>
                </a:cubicBezTo>
                <a:close/>
                <a:moveTo>
                  <a:pt x="4288929" y="885293"/>
                </a:moveTo>
                <a:cubicBezTo>
                  <a:pt x="4340677" y="931710"/>
                  <a:pt x="4277300" y="875120"/>
                  <a:pt x="4288929" y="885293"/>
                </a:cubicBezTo>
                <a:close/>
                <a:moveTo>
                  <a:pt x="6196641" y="882750"/>
                </a:moveTo>
                <a:cubicBezTo>
                  <a:pt x="6183268" y="890380"/>
                  <a:pt x="6162917" y="888472"/>
                  <a:pt x="6151288" y="898010"/>
                </a:cubicBezTo>
                <a:cubicBezTo>
                  <a:pt x="6162336" y="889108"/>
                  <a:pt x="6177453" y="896739"/>
                  <a:pt x="6188501" y="887201"/>
                </a:cubicBezTo>
                <a:cubicBezTo>
                  <a:pt x="6191408" y="885929"/>
                  <a:pt x="6193734" y="884022"/>
                  <a:pt x="6196641" y="882750"/>
                </a:cubicBezTo>
                <a:close/>
                <a:moveTo>
                  <a:pt x="6201147" y="846666"/>
                </a:moveTo>
                <a:cubicBezTo>
                  <a:pt x="6200275" y="847937"/>
                  <a:pt x="6198094" y="851276"/>
                  <a:pt x="6197222" y="852865"/>
                </a:cubicBezTo>
                <a:cubicBezTo>
                  <a:pt x="6201583" y="846189"/>
                  <a:pt x="6202019" y="845394"/>
                  <a:pt x="6201147" y="846666"/>
                </a:cubicBezTo>
                <a:close/>
                <a:moveTo>
                  <a:pt x="4334136" y="830611"/>
                </a:moveTo>
                <a:cubicBezTo>
                  <a:pt x="4332392" y="829816"/>
                  <a:pt x="4330793" y="838241"/>
                  <a:pt x="4329050" y="857952"/>
                </a:cubicBezTo>
                <a:cubicBezTo>
                  <a:pt x="4325560" y="894831"/>
                  <a:pt x="4327304" y="919629"/>
                  <a:pt x="4288929" y="885293"/>
                </a:cubicBezTo>
                <a:cubicBezTo>
                  <a:pt x="4275557" y="873212"/>
                  <a:pt x="4250554" y="913906"/>
                  <a:pt x="4283115" y="926623"/>
                </a:cubicBezTo>
                <a:cubicBezTo>
                  <a:pt x="4293582" y="931074"/>
                  <a:pt x="4301721" y="912635"/>
                  <a:pt x="4316838" y="919629"/>
                </a:cubicBezTo>
                <a:cubicBezTo>
                  <a:pt x="4328467" y="924716"/>
                  <a:pt x="4336607" y="953329"/>
                  <a:pt x="4345329" y="962866"/>
                </a:cubicBezTo>
                <a:cubicBezTo>
                  <a:pt x="4343586" y="928531"/>
                  <a:pt x="4344747" y="892923"/>
                  <a:pt x="4340097" y="858588"/>
                </a:cubicBezTo>
                <a:cubicBezTo>
                  <a:pt x="4337770" y="841420"/>
                  <a:pt x="4335881" y="831405"/>
                  <a:pt x="4334136" y="830611"/>
                </a:cubicBezTo>
                <a:close/>
                <a:moveTo>
                  <a:pt x="6463523" y="794368"/>
                </a:moveTo>
                <a:cubicBezTo>
                  <a:pt x="6460616" y="796275"/>
                  <a:pt x="6482129" y="803269"/>
                  <a:pt x="6483873" y="803905"/>
                </a:cubicBezTo>
                <a:cubicBezTo>
                  <a:pt x="6476314" y="801998"/>
                  <a:pt x="6469337" y="798818"/>
                  <a:pt x="6463523" y="794368"/>
                </a:cubicBezTo>
                <a:close/>
                <a:moveTo>
                  <a:pt x="7175771" y="769023"/>
                </a:moveTo>
                <a:cubicBezTo>
                  <a:pt x="7177679" y="766192"/>
                  <a:pt x="7180732" y="784194"/>
                  <a:pt x="7174627" y="780379"/>
                </a:cubicBezTo>
                <a:cubicBezTo>
                  <a:pt x="7174627" y="773226"/>
                  <a:pt x="7175135" y="769967"/>
                  <a:pt x="7175771" y="769023"/>
                </a:cubicBezTo>
                <a:close/>
                <a:moveTo>
                  <a:pt x="6575741" y="752402"/>
                </a:moveTo>
                <a:cubicBezTo>
                  <a:pt x="6575741" y="749858"/>
                  <a:pt x="6573997" y="783558"/>
                  <a:pt x="6573997" y="783558"/>
                </a:cubicBezTo>
                <a:cubicBezTo>
                  <a:pt x="6574578" y="772749"/>
                  <a:pt x="6575160" y="762575"/>
                  <a:pt x="6575741" y="752402"/>
                </a:cubicBezTo>
                <a:close/>
                <a:moveTo>
                  <a:pt x="6635630" y="748587"/>
                </a:moveTo>
                <a:cubicBezTo>
                  <a:pt x="6633449" y="756376"/>
                  <a:pt x="6630978" y="761900"/>
                  <a:pt x="6628053" y="765904"/>
                </a:cubicBezTo>
                <a:lnTo>
                  <a:pt x="6618838" y="773235"/>
                </a:lnTo>
                <a:lnTo>
                  <a:pt x="6585044" y="781015"/>
                </a:lnTo>
                <a:cubicBezTo>
                  <a:pt x="6599289" y="777836"/>
                  <a:pt x="6609755" y="777518"/>
                  <a:pt x="6617750" y="774100"/>
                </a:cubicBezTo>
                <a:lnTo>
                  <a:pt x="6618838" y="773235"/>
                </a:lnTo>
                <a:lnTo>
                  <a:pt x="6629234" y="770841"/>
                </a:lnTo>
                <a:cubicBezTo>
                  <a:pt x="6629234" y="779107"/>
                  <a:pt x="6629815" y="787373"/>
                  <a:pt x="6629815" y="796275"/>
                </a:cubicBezTo>
                <a:cubicBezTo>
                  <a:pt x="6627489" y="778471"/>
                  <a:pt x="6630978" y="765755"/>
                  <a:pt x="6635630" y="748587"/>
                </a:cubicBezTo>
                <a:close/>
                <a:moveTo>
                  <a:pt x="3099298" y="707257"/>
                </a:moveTo>
                <a:lnTo>
                  <a:pt x="3099209" y="707286"/>
                </a:lnTo>
                <a:lnTo>
                  <a:pt x="3099199" y="707277"/>
                </a:lnTo>
                <a:lnTo>
                  <a:pt x="3099188" y="707275"/>
                </a:lnTo>
                <a:close/>
                <a:moveTo>
                  <a:pt x="4144731" y="700263"/>
                </a:moveTo>
                <a:cubicBezTo>
                  <a:pt x="4138917" y="715523"/>
                  <a:pt x="4143569" y="703442"/>
                  <a:pt x="4144731" y="700263"/>
                </a:cubicBezTo>
                <a:close/>
                <a:moveTo>
                  <a:pt x="7174045" y="695176"/>
                </a:moveTo>
                <a:cubicBezTo>
                  <a:pt x="7174627" y="723789"/>
                  <a:pt x="7174627" y="751766"/>
                  <a:pt x="7174627" y="780379"/>
                </a:cubicBezTo>
                <a:cubicBezTo>
                  <a:pt x="7181604" y="784194"/>
                  <a:pt x="7185092" y="790552"/>
                  <a:pt x="7185674" y="799454"/>
                </a:cubicBezTo>
                <a:cubicBezTo>
                  <a:pt x="7184511" y="785466"/>
                  <a:pt x="7176952" y="774656"/>
                  <a:pt x="7174627" y="758760"/>
                </a:cubicBezTo>
                <a:cubicBezTo>
                  <a:pt x="7171138" y="739049"/>
                  <a:pt x="7174627" y="715523"/>
                  <a:pt x="7174045" y="695176"/>
                </a:cubicBezTo>
                <a:close/>
                <a:moveTo>
                  <a:pt x="3066738" y="685638"/>
                </a:moveTo>
                <a:cubicBezTo>
                  <a:pt x="3067319" y="694063"/>
                  <a:pt x="3069681" y="698832"/>
                  <a:pt x="3073052" y="701594"/>
                </a:cubicBezTo>
                <a:lnTo>
                  <a:pt x="3076348" y="702638"/>
                </a:lnTo>
                <a:lnTo>
                  <a:pt x="3077567" y="704793"/>
                </a:lnTo>
                <a:lnTo>
                  <a:pt x="3097111" y="707009"/>
                </a:lnTo>
                <a:lnTo>
                  <a:pt x="3099188" y="707275"/>
                </a:lnTo>
                <a:lnTo>
                  <a:pt x="3091858" y="708509"/>
                </a:lnTo>
                <a:cubicBezTo>
                  <a:pt x="3091213" y="708846"/>
                  <a:pt x="3092067" y="709085"/>
                  <a:pt x="3093411" y="709164"/>
                </a:cubicBezTo>
                <a:lnTo>
                  <a:pt x="3099209" y="707286"/>
                </a:lnTo>
                <a:lnTo>
                  <a:pt x="3109764" y="716795"/>
                </a:lnTo>
                <a:cubicBezTo>
                  <a:pt x="3106276" y="712979"/>
                  <a:pt x="3102787" y="709800"/>
                  <a:pt x="3099298" y="707257"/>
                </a:cubicBezTo>
                <a:lnTo>
                  <a:pt x="3097111" y="707009"/>
                </a:lnTo>
                <a:lnTo>
                  <a:pt x="3085417" y="705508"/>
                </a:lnTo>
                <a:lnTo>
                  <a:pt x="3076348" y="702638"/>
                </a:lnTo>
                <a:close/>
                <a:moveTo>
                  <a:pt x="3725875" y="682856"/>
                </a:moveTo>
                <a:cubicBezTo>
                  <a:pt x="3727547" y="680392"/>
                  <a:pt x="3727547" y="681823"/>
                  <a:pt x="3720860" y="694540"/>
                </a:cubicBezTo>
                <a:cubicBezTo>
                  <a:pt x="3720860" y="691679"/>
                  <a:pt x="3724204" y="685320"/>
                  <a:pt x="3725875" y="682856"/>
                </a:cubicBezTo>
                <a:close/>
                <a:moveTo>
                  <a:pt x="6724590" y="634135"/>
                </a:moveTo>
                <a:cubicBezTo>
                  <a:pt x="6706566" y="642401"/>
                  <a:pt x="6686215" y="638586"/>
                  <a:pt x="6667609" y="644308"/>
                </a:cubicBezTo>
                <a:cubicBezTo>
                  <a:pt x="6672260" y="643037"/>
                  <a:pt x="6724590" y="639222"/>
                  <a:pt x="6724590" y="634135"/>
                </a:cubicBezTo>
                <a:close/>
                <a:moveTo>
                  <a:pt x="3974247" y="622870"/>
                </a:moveTo>
                <a:lnTo>
                  <a:pt x="3974369" y="623325"/>
                </a:lnTo>
                <a:lnTo>
                  <a:pt x="3974232" y="623025"/>
                </a:lnTo>
                <a:close/>
                <a:moveTo>
                  <a:pt x="3974042" y="620643"/>
                </a:moveTo>
                <a:lnTo>
                  <a:pt x="3974276" y="622562"/>
                </a:lnTo>
                <a:lnTo>
                  <a:pt x="3974247" y="622870"/>
                </a:lnTo>
                <a:lnTo>
                  <a:pt x="3973967" y="621831"/>
                </a:lnTo>
                <a:close/>
                <a:moveTo>
                  <a:pt x="3733070" y="615059"/>
                </a:moveTo>
                <a:cubicBezTo>
                  <a:pt x="3729583" y="624597"/>
                  <a:pt x="3724349" y="629684"/>
                  <a:pt x="3716791" y="629684"/>
                </a:cubicBezTo>
                <a:cubicBezTo>
                  <a:pt x="3726674" y="644308"/>
                  <a:pt x="3717371" y="650031"/>
                  <a:pt x="3717371" y="665927"/>
                </a:cubicBezTo>
                <a:cubicBezTo>
                  <a:pt x="3717953" y="681823"/>
                  <a:pt x="3720860" y="683095"/>
                  <a:pt x="3720860" y="694540"/>
                </a:cubicBezTo>
                <a:cubicBezTo>
                  <a:pt x="3724930" y="686274"/>
                  <a:pt x="3762142" y="624597"/>
                  <a:pt x="3762142" y="619510"/>
                </a:cubicBezTo>
                <a:cubicBezTo>
                  <a:pt x="3752258" y="618239"/>
                  <a:pt x="3742955" y="616967"/>
                  <a:pt x="3733070" y="615059"/>
                </a:cubicBezTo>
                <a:close/>
                <a:moveTo>
                  <a:pt x="3968554" y="601707"/>
                </a:moveTo>
                <a:lnTo>
                  <a:pt x="3973967" y="621831"/>
                </a:lnTo>
                <a:lnTo>
                  <a:pt x="3973934" y="622372"/>
                </a:lnTo>
                <a:lnTo>
                  <a:pt x="3974232" y="623025"/>
                </a:lnTo>
                <a:lnTo>
                  <a:pt x="3972624" y="639857"/>
                </a:lnTo>
                <a:cubicBezTo>
                  <a:pt x="3973206" y="634135"/>
                  <a:pt x="3973787" y="629048"/>
                  <a:pt x="3974369" y="623325"/>
                </a:cubicBezTo>
                <a:lnTo>
                  <a:pt x="3974276" y="622562"/>
                </a:lnTo>
                <a:lnTo>
                  <a:pt x="3974514" y="620067"/>
                </a:lnTo>
                <a:cubicBezTo>
                  <a:pt x="3974224" y="612357"/>
                  <a:pt x="3972624" y="604886"/>
                  <a:pt x="3968554" y="601707"/>
                </a:cubicBezTo>
                <a:close/>
                <a:moveTo>
                  <a:pt x="4087168" y="518411"/>
                </a:moveTo>
                <a:cubicBezTo>
                  <a:pt x="4090657" y="524770"/>
                  <a:pt x="4094146" y="531128"/>
                  <a:pt x="4097634" y="536851"/>
                </a:cubicBezTo>
                <a:cubicBezTo>
                  <a:pt x="4094146" y="538122"/>
                  <a:pt x="4090657" y="539394"/>
                  <a:pt x="4087750" y="540030"/>
                </a:cubicBezTo>
                <a:cubicBezTo>
                  <a:pt x="4071470" y="555290"/>
                  <a:pt x="4090657" y="539394"/>
                  <a:pt x="4087750" y="540030"/>
                </a:cubicBezTo>
                <a:cubicBezTo>
                  <a:pt x="4071470" y="555290"/>
                  <a:pt x="4073795" y="569915"/>
                  <a:pt x="4086587" y="585175"/>
                </a:cubicBezTo>
                <a:cubicBezTo>
                  <a:pt x="4087168" y="550203"/>
                  <a:pt x="4079610" y="537486"/>
                  <a:pt x="4114496" y="536215"/>
                </a:cubicBezTo>
                <a:cubicBezTo>
                  <a:pt x="4113916" y="513960"/>
                  <a:pt x="4098216" y="520319"/>
                  <a:pt x="4087168" y="518411"/>
                </a:cubicBezTo>
                <a:close/>
                <a:moveTo>
                  <a:pt x="3672019" y="396965"/>
                </a:moveTo>
                <a:cubicBezTo>
                  <a:pt x="3671437" y="403323"/>
                  <a:pt x="3672601" y="438295"/>
                  <a:pt x="3668530" y="442110"/>
                </a:cubicBezTo>
                <a:cubicBezTo>
                  <a:pt x="3657483" y="452919"/>
                  <a:pt x="3657483" y="438931"/>
                  <a:pt x="3642947" y="444017"/>
                </a:cubicBezTo>
                <a:cubicBezTo>
                  <a:pt x="3637132" y="438931"/>
                  <a:pt x="3633062" y="431936"/>
                  <a:pt x="3630736" y="424306"/>
                </a:cubicBezTo>
                <a:cubicBezTo>
                  <a:pt x="3640039" y="461185"/>
                  <a:pt x="3685973" y="470723"/>
                  <a:pt x="3668530" y="517139"/>
                </a:cubicBezTo>
                <a:cubicBezTo>
                  <a:pt x="3682485" y="500608"/>
                  <a:pt x="3687718" y="464364"/>
                  <a:pt x="3712138" y="463093"/>
                </a:cubicBezTo>
                <a:cubicBezTo>
                  <a:pt x="3703998" y="457370"/>
                  <a:pt x="3695858" y="452283"/>
                  <a:pt x="3687718" y="447197"/>
                </a:cubicBezTo>
                <a:cubicBezTo>
                  <a:pt x="3714464" y="419219"/>
                  <a:pt x="3680740" y="417948"/>
                  <a:pt x="3672019" y="396965"/>
                </a:cubicBezTo>
                <a:close/>
                <a:moveTo>
                  <a:pt x="3697602" y="375346"/>
                </a:moveTo>
                <a:cubicBezTo>
                  <a:pt x="3695277" y="377254"/>
                  <a:pt x="3692951" y="379161"/>
                  <a:pt x="3690043" y="380433"/>
                </a:cubicBezTo>
                <a:cubicBezTo>
                  <a:pt x="3695277" y="385520"/>
                  <a:pt x="3700509" y="385520"/>
                  <a:pt x="3705742" y="380433"/>
                </a:cubicBezTo>
                <a:cubicBezTo>
                  <a:pt x="3702835" y="378525"/>
                  <a:pt x="3700509" y="377254"/>
                  <a:pt x="3697602" y="375346"/>
                </a:cubicBezTo>
                <a:close/>
                <a:moveTo>
                  <a:pt x="3722245" y="364319"/>
                </a:moveTo>
                <a:lnTo>
                  <a:pt x="3722023" y="368272"/>
                </a:lnTo>
                <a:cubicBezTo>
                  <a:pt x="3721587" y="375346"/>
                  <a:pt x="3721151" y="381387"/>
                  <a:pt x="3722023" y="365173"/>
                </a:cubicBezTo>
                <a:close/>
                <a:moveTo>
                  <a:pt x="3419855" y="354165"/>
                </a:moveTo>
                <a:cubicBezTo>
                  <a:pt x="3419456" y="354602"/>
                  <a:pt x="3418220" y="355953"/>
                  <a:pt x="3415603" y="358814"/>
                </a:cubicBezTo>
                <a:cubicBezTo>
                  <a:pt x="3414731" y="359768"/>
                  <a:pt x="3421054" y="352853"/>
                  <a:pt x="3419855" y="354165"/>
                </a:cubicBezTo>
                <a:close/>
                <a:moveTo>
                  <a:pt x="3885990" y="341646"/>
                </a:moveTo>
                <a:cubicBezTo>
                  <a:pt x="3875524" y="344190"/>
                  <a:pt x="3904596" y="386156"/>
                  <a:pt x="3885990" y="404595"/>
                </a:cubicBezTo>
                <a:cubicBezTo>
                  <a:pt x="3908666" y="382976"/>
                  <a:pt x="3879012" y="363265"/>
                  <a:pt x="3885990" y="341646"/>
                </a:cubicBezTo>
                <a:close/>
                <a:moveTo>
                  <a:pt x="3752839" y="330837"/>
                </a:moveTo>
                <a:cubicBezTo>
                  <a:pt x="3740920" y="329248"/>
                  <a:pt x="3733652" y="331791"/>
                  <a:pt x="3729146" y="337752"/>
                </a:cubicBezTo>
                <a:lnTo>
                  <a:pt x="3722245" y="364319"/>
                </a:lnTo>
                <a:lnTo>
                  <a:pt x="3722514" y="359540"/>
                </a:lnTo>
                <a:cubicBezTo>
                  <a:pt x="3722568" y="358139"/>
                  <a:pt x="3722460" y="359132"/>
                  <a:pt x="3722023" y="365173"/>
                </a:cubicBezTo>
                <a:cubicBezTo>
                  <a:pt x="3720278" y="394421"/>
                  <a:pt x="3719116" y="425578"/>
                  <a:pt x="3717371" y="453555"/>
                </a:cubicBezTo>
                <a:cubicBezTo>
                  <a:pt x="3715627" y="481532"/>
                  <a:pt x="3724349" y="509509"/>
                  <a:pt x="3731907" y="538122"/>
                </a:cubicBezTo>
                <a:cubicBezTo>
                  <a:pt x="3719116" y="542573"/>
                  <a:pt x="3705161" y="522226"/>
                  <a:pt x="3696439" y="526041"/>
                </a:cubicBezTo>
                <a:cubicBezTo>
                  <a:pt x="3687137" y="530492"/>
                  <a:pt x="3682485" y="568643"/>
                  <a:pt x="3678996" y="581360"/>
                </a:cubicBezTo>
                <a:cubicBezTo>
                  <a:pt x="3675508" y="595984"/>
                  <a:pt x="3674345" y="627776"/>
                  <a:pt x="3667367" y="639222"/>
                </a:cubicBezTo>
                <a:cubicBezTo>
                  <a:pt x="3660971" y="649395"/>
                  <a:pt x="3647018" y="651303"/>
                  <a:pt x="3641784" y="661476"/>
                </a:cubicBezTo>
                <a:cubicBezTo>
                  <a:pt x="3647018" y="651303"/>
                  <a:pt x="3661554" y="649395"/>
                  <a:pt x="3667367" y="639222"/>
                </a:cubicBezTo>
                <a:cubicBezTo>
                  <a:pt x="3669694" y="657025"/>
                  <a:pt x="3665041" y="673557"/>
                  <a:pt x="3682485" y="672921"/>
                </a:cubicBezTo>
                <a:cubicBezTo>
                  <a:pt x="3680159" y="646852"/>
                  <a:pt x="3684229" y="624597"/>
                  <a:pt x="3713883" y="629684"/>
                </a:cubicBezTo>
                <a:cubicBezTo>
                  <a:pt x="3712138" y="614424"/>
                  <a:pt x="3694695" y="589626"/>
                  <a:pt x="3705161" y="580088"/>
                </a:cubicBezTo>
                <a:cubicBezTo>
                  <a:pt x="3723186" y="563556"/>
                  <a:pt x="3720860" y="602978"/>
                  <a:pt x="3731907" y="605522"/>
                </a:cubicBezTo>
                <a:cubicBezTo>
                  <a:pt x="3731907" y="599163"/>
                  <a:pt x="3730744" y="581360"/>
                  <a:pt x="3732489" y="576273"/>
                </a:cubicBezTo>
                <a:cubicBezTo>
                  <a:pt x="3739466" y="559741"/>
                  <a:pt x="3749932" y="567371"/>
                  <a:pt x="3755166" y="560377"/>
                </a:cubicBezTo>
                <a:cubicBezTo>
                  <a:pt x="3760398" y="553383"/>
                  <a:pt x="3766213" y="550203"/>
                  <a:pt x="3760980" y="526677"/>
                </a:cubicBezTo>
                <a:cubicBezTo>
                  <a:pt x="3754584" y="496157"/>
                  <a:pt x="3738303" y="488526"/>
                  <a:pt x="3763887" y="461821"/>
                </a:cubicBezTo>
                <a:cubicBezTo>
                  <a:pt x="3727837" y="451012"/>
                  <a:pt x="3717371" y="393150"/>
                  <a:pt x="3763305" y="397601"/>
                </a:cubicBezTo>
                <a:cubicBezTo>
                  <a:pt x="3752258" y="377254"/>
                  <a:pt x="3752839" y="353092"/>
                  <a:pt x="3752839" y="330837"/>
                </a:cubicBezTo>
                <a:close/>
                <a:moveTo>
                  <a:pt x="3668067" y="326893"/>
                </a:moveTo>
                <a:cubicBezTo>
                  <a:pt x="3666604" y="328333"/>
                  <a:pt x="3665478" y="331791"/>
                  <a:pt x="3665041" y="338467"/>
                </a:cubicBezTo>
                <a:cubicBezTo>
                  <a:pt x="3663879" y="361993"/>
                  <a:pt x="3680740" y="335924"/>
                  <a:pt x="3680740" y="335924"/>
                </a:cubicBezTo>
                <a:cubicBezTo>
                  <a:pt x="3679869" y="336401"/>
                  <a:pt x="3672456" y="322571"/>
                  <a:pt x="3668067" y="326893"/>
                </a:cubicBezTo>
                <a:close/>
                <a:moveTo>
                  <a:pt x="3430139" y="320028"/>
                </a:moveTo>
                <a:cubicBezTo>
                  <a:pt x="3431302" y="335288"/>
                  <a:pt x="3426069" y="347369"/>
                  <a:pt x="3415603" y="358814"/>
                </a:cubicBezTo>
                <a:cubicBezTo>
                  <a:pt x="3403393" y="372167"/>
                  <a:pt x="3429557" y="368352"/>
                  <a:pt x="3431884" y="367080"/>
                </a:cubicBezTo>
                <a:cubicBezTo>
                  <a:pt x="3453978" y="356271"/>
                  <a:pt x="3447001" y="328930"/>
                  <a:pt x="3430139" y="320028"/>
                </a:cubicBezTo>
                <a:close/>
                <a:moveTo>
                  <a:pt x="3130115" y="155344"/>
                </a:moveTo>
                <a:lnTo>
                  <a:pt x="3122032" y="216585"/>
                </a:lnTo>
                <a:lnTo>
                  <a:pt x="3121974" y="216385"/>
                </a:lnTo>
                <a:cubicBezTo>
                  <a:pt x="3115288" y="209391"/>
                  <a:pt x="3105549" y="207642"/>
                  <a:pt x="3095737" y="205258"/>
                </a:cubicBezTo>
                <a:lnTo>
                  <a:pt x="3084591" y="201551"/>
                </a:lnTo>
                <a:lnTo>
                  <a:pt x="3069064" y="190315"/>
                </a:lnTo>
                <a:cubicBezTo>
                  <a:pt x="3072552" y="195084"/>
                  <a:pt x="3076768" y="198224"/>
                  <a:pt x="3081338" y="200469"/>
                </a:cubicBezTo>
                <a:lnTo>
                  <a:pt x="3084591" y="201551"/>
                </a:lnTo>
                <a:lnTo>
                  <a:pt x="3093339" y="207881"/>
                </a:lnTo>
                <a:cubicBezTo>
                  <a:pt x="3102642" y="211616"/>
                  <a:pt x="3112671" y="213842"/>
                  <a:pt x="3121974" y="216385"/>
                </a:cubicBezTo>
                <a:cubicBezTo>
                  <a:pt x="3121974" y="216385"/>
                  <a:pt x="3121974" y="217021"/>
                  <a:pt x="3121974" y="217021"/>
                </a:cubicBezTo>
                <a:lnTo>
                  <a:pt x="3122032" y="216585"/>
                </a:lnTo>
                <a:lnTo>
                  <a:pt x="3125382" y="228228"/>
                </a:lnTo>
                <a:cubicBezTo>
                  <a:pt x="3127208" y="245038"/>
                  <a:pt x="3125027" y="273293"/>
                  <a:pt x="3125463" y="281877"/>
                </a:cubicBezTo>
                <a:cubicBezTo>
                  <a:pt x="3127789" y="338467"/>
                  <a:pt x="3128371" y="394421"/>
                  <a:pt x="3128371" y="451012"/>
                </a:cubicBezTo>
                <a:cubicBezTo>
                  <a:pt x="3127789" y="558469"/>
                  <a:pt x="3126626" y="665291"/>
                  <a:pt x="3127789" y="772749"/>
                </a:cubicBezTo>
                <a:cubicBezTo>
                  <a:pt x="3130115" y="1000381"/>
                  <a:pt x="3136511" y="1228013"/>
                  <a:pt x="3136511" y="1456917"/>
                </a:cubicBezTo>
                <a:cubicBezTo>
                  <a:pt x="3137092" y="1704261"/>
                  <a:pt x="3137092" y="1952240"/>
                  <a:pt x="3137673" y="2200219"/>
                </a:cubicBezTo>
                <a:cubicBezTo>
                  <a:pt x="3137673" y="2261260"/>
                  <a:pt x="3139418" y="2322937"/>
                  <a:pt x="3137092" y="2383978"/>
                </a:cubicBezTo>
                <a:cubicBezTo>
                  <a:pt x="3134766" y="2432302"/>
                  <a:pt x="3143489" y="2482534"/>
                  <a:pt x="3135930" y="2529586"/>
                </a:cubicBezTo>
                <a:cubicBezTo>
                  <a:pt x="3127207" y="2582997"/>
                  <a:pt x="3123720" y="2638316"/>
                  <a:pt x="3123720" y="2693634"/>
                </a:cubicBezTo>
                <a:cubicBezTo>
                  <a:pt x="3123720" y="2715889"/>
                  <a:pt x="3121393" y="2729877"/>
                  <a:pt x="3127207" y="2753404"/>
                </a:cubicBezTo>
                <a:cubicBezTo>
                  <a:pt x="3118486" y="2768028"/>
                  <a:pt x="3119649" y="2774386"/>
                  <a:pt x="3130696" y="2772479"/>
                </a:cubicBezTo>
                <a:cubicBezTo>
                  <a:pt x="3137092" y="2783288"/>
                  <a:pt x="3137673" y="2795369"/>
                  <a:pt x="3131859" y="2808086"/>
                </a:cubicBezTo>
                <a:cubicBezTo>
                  <a:pt x="3108602" y="2802999"/>
                  <a:pt x="3116161" y="2794733"/>
                  <a:pt x="3117323" y="2770571"/>
                </a:cubicBezTo>
                <a:cubicBezTo>
                  <a:pt x="3114416" y="2826526"/>
                  <a:pt x="3095810" y="2779473"/>
                  <a:pt x="3076622" y="2814445"/>
                </a:cubicBezTo>
                <a:cubicBezTo>
                  <a:pt x="3083599" y="2801728"/>
                  <a:pt x="3123720" y="2798548"/>
                  <a:pt x="3131859" y="2808086"/>
                </a:cubicBezTo>
                <a:cubicBezTo>
                  <a:pt x="3133603" y="2809358"/>
                  <a:pt x="3137092" y="2873578"/>
                  <a:pt x="3137092" y="2879301"/>
                </a:cubicBezTo>
                <a:cubicBezTo>
                  <a:pt x="3136511" y="2935255"/>
                  <a:pt x="3133022" y="2991845"/>
                  <a:pt x="3134766" y="3049707"/>
                </a:cubicBezTo>
                <a:cubicBezTo>
                  <a:pt x="3162675" y="3045256"/>
                  <a:pt x="3153372" y="2872942"/>
                  <a:pt x="3181864" y="2883752"/>
                </a:cubicBezTo>
                <a:cubicBezTo>
                  <a:pt x="3160350" y="2874214"/>
                  <a:pt x="3177212" y="2761034"/>
                  <a:pt x="3177212" y="2735600"/>
                </a:cubicBezTo>
                <a:cubicBezTo>
                  <a:pt x="3177212" y="2675195"/>
                  <a:pt x="3177212" y="2614154"/>
                  <a:pt x="3176630" y="2553748"/>
                </a:cubicBezTo>
                <a:cubicBezTo>
                  <a:pt x="3176049" y="2433574"/>
                  <a:pt x="3176049" y="2313399"/>
                  <a:pt x="3176049" y="2193225"/>
                </a:cubicBezTo>
                <a:cubicBezTo>
                  <a:pt x="3176630" y="1947789"/>
                  <a:pt x="3173141" y="1701717"/>
                  <a:pt x="3178374" y="1456282"/>
                </a:cubicBezTo>
                <a:cubicBezTo>
                  <a:pt x="3184189" y="1207030"/>
                  <a:pt x="3176630" y="957144"/>
                  <a:pt x="3176049" y="707893"/>
                </a:cubicBezTo>
                <a:cubicBezTo>
                  <a:pt x="3176049" y="616967"/>
                  <a:pt x="3181282" y="517775"/>
                  <a:pt x="3174886" y="430665"/>
                </a:cubicBezTo>
                <a:cubicBezTo>
                  <a:pt x="3170816" y="368988"/>
                  <a:pt x="3166746" y="309854"/>
                  <a:pt x="3167327" y="248177"/>
                </a:cubicBezTo>
                <a:cubicBezTo>
                  <a:pt x="3167327" y="224651"/>
                  <a:pt x="3171979" y="199217"/>
                  <a:pt x="3160931" y="180142"/>
                </a:cubicBezTo>
                <a:cubicBezTo>
                  <a:pt x="3152791" y="166789"/>
                  <a:pt x="3131278" y="182050"/>
                  <a:pt x="3130115" y="155344"/>
                </a:cubicBezTo>
                <a:close/>
                <a:moveTo>
                  <a:pt x="3049294" y="834"/>
                </a:moveTo>
                <a:cubicBezTo>
                  <a:pt x="3094065" y="-8068"/>
                  <a:pt x="3061505" y="56788"/>
                  <a:pt x="3069064" y="80315"/>
                </a:cubicBezTo>
                <a:cubicBezTo>
                  <a:pt x="3080692" y="115922"/>
                  <a:pt x="3108020" y="119737"/>
                  <a:pt x="3137673" y="125459"/>
                </a:cubicBezTo>
                <a:cubicBezTo>
                  <a:pt x="3139418" y="125459"/>
                  <a:pt x="3173141" y="128639"/>
                  <a:pt x="3177212" y="132454"/>
                </a:cubicBezTo>
                <a:cubicBezTo>
                  <a:pt x="3188840" y="144535"/>
                  <a:pt x="3178374" y="135633"/>
                  <a:pt x="3183026" y="154072"/>
                </a:cubicBezTo>
                <a:cubicBezTo>
                  <a:pt x="3198725" y="213842"/>
                  <a:pt x="3188840" y="297773"/>
                  <a:pt x="3187096" y="359450"/>
                </a:cubicBezTo>
                <a:cubicBezTo>
                  <a:pt x="3186515" y="377890"/>
                  <a:pt x="3182444" y="398872"/>
                  <a:pt x="3185933" y="416676"/>
                </a:cubicBezTo>
                <a:cubicBezTo>
                  <a:pt x="3186515" y="424942"/>
                  <a:pt x="3187678" y="432572"/>
                  <a:pt x="3188259" y="440838"/>
                </a:cubicBezTo>
                <a:cubicBezTo>
                  <a:pt x="3191748" y="440838"/>
                  <a:pt x="3195818" y="440202"/>
                  <a:pt x="3199306" y="440202"/>
                </a:cubicBezTo>
                <a:cubicBezTo>
                  <a:pt x="3206865" y="449740"/>
                  <a:pt x="3219657" y="461185"/>
                  <a:pt x="3228378" y="470087"/>
                </a:cubicBezTo>
                <a:cubicBezTo>
                  <a:pt x="3242333" y="484711"/>
                  <a:pt x="3242333" y="471995"/>
                  <a:pt x="3249310" y="492341"/>
                </a:cubicBezTo>
                <a:cubicBezTo>
                  <a:pt x="3251636" y="499336"/>
                  <a:pt x="3252218" y="518411"/>
                  <a:pt x="3254543" y="526041"/>
                </a:cubicBezTo>
                <a:cubicBezTo>
                  <a:pt x="3258613" y="541302"/>
                  <a:pt x="3267335" y="525405"/>
                  <a:pt x="3263846" y="548296"/>
                </a:cubicBezTo>
                <a:cubicBezTo>
                  <a:pt x="3262684" y="555926"/>
                  <a:pt x="3253381" y="560377"/>
                  <a:pt x="3251636" y="567371"/>
                </a:cubicBezTo>
                <a:cubicBezTo>
                  <a:pt x="3250473" y="571822"/>
                  <a:pt x="3243496" y="580088"/>
                  <a:pt x="3244659" y="586446"/>
                </a:cubicBezTo>
                <a:cubicBezTo>
                  <a:pt x="3245822" y="597256"/>
                  <a:pt x="3262102" y="603614"/>
                  <a:pt x="3262684" y="608701"/>
                </a:cubicBezTo>
                <a:cubicBezTo>
                  <a:pt x="3266754" y="636042"/>
                  <a:pt x="3262684" y="599799"/>
                  <a:pt x="3247566" y="634135"/>
                </a:cubicBezTo>
                <a:cubicBezTo>
                  <a:pt x="3238844" y="653846"/>
                  <a:pt x="3249892" y="668470"/>
                  <a:pt x="3251636" y="689453"/>
                </a:cubicBezTo>
                <a:cubicBezTo>
                  <a:pt x="3267335" y="660204"/>
                  <a:pt x="3313851" y="620146"/>
                  <a:pt x="3310362" y="584539"/>
                </a:cubicBezTo>
                <a:cubicBezTo>
                  <a:pt x="3308617" y="564828"/>
                  <a:pt x="3295826" y="556562"/>
                  <a:pt x="3285941" y="543209"/>
                </a:cubicBezTo>
                <a:cubicBezTo>
                  <a:pt x="3267335" y="517775"/>
                  <a:pt x="3264428" y="508238"/>
                  <a:pt x="3258032" y="474538"/>
                </a:cubicBezTo>
                <a:cubicBezTo>
                  <a:pt x="3275475" y="472630"/>
                  <a:pt x="3287104" y="474538"/>
                  <a:pt x="3288848" y="452283"/>
                </a:cubicBezTo>
                <a:cubicBezTo>
                  <a:pt x="3287686" y="464364"/>
                  <a:pt x="3267335" y="470723"/>
                  <a:pt x="3258032" y="462457"/>
                </a:cubicBezTo>
                <a:cubicBezTo>
                  <a:pt x="3253962" y="459278"/>
                  <a:pt x="3255126" y="421763"/>
                  <a:pt x="3254543" y="417312"/>
                </a:cubicBezTo>
                <a:cubicBezTo>
                  <a:pt x="3213261" y="414769"/>
                  <a:pt x="3195236" y="419855"/>
                  <a:pt x="3194655" y="362629"/>
                </a:cubicBezTo>
                <a:cubicBezTo>
                  <a:pt x="3194073" y="304132"/>
                  <a:pt x="3214424" y="304768"/>
                  <a:pt x="3254543" y="315577"/>
                </a:cubicBezTo>
                <a:cubicBezTo>
                  <a:pt x="3271987" y="320028"/>
                  <a:pt x="3283034" y="314305"/>
                  <a:pt x="3294664" y="332109"/>
                </a:cubicBezTo>
                <a:cubicBezTo>
                  <a:pt x="3299315" y="339739"/>
                  <a:pt x="3295244" y="360086"/>
                  <a:pt x="3301059" y="363901"/>
                </a:cubicBezTo>
                <a:cubicBezTo>
                  <a:pt x="3317921" y="373439"/>
                  <a:pt x="3316758" y="351184"/>
                  <a:pt x="3319083" y="346097"/>
                </a:cubicBezTo>
                <a:cubicBezTo>
                  <a:pt x="3313269" y="339739"/>
                  <a:pt x="3311525" y="332745"/>
                  <a:pt x="3313269" y="324479"/>
                </a:cubicBezTo>
                <a:cubicBezTo>
                  <a:pt x="3319083" y="320664"/>
                  <a:pt x="3323736" y="315577"/>
                  <a:pt x="3327805" y="309854"/>
                </a:cubicBezTo>
                <a:cubicBezTo>
                  <a:pt x="3308617" y="308582"/>
                  <a:pt x="3274895" y="299681"/>
                  <a:pt x="3262684" y="280605"/>
                </a:cubicBezTo>
                <a:cubicBezTo>
                  <a:pt x="3244077" y="251992"/>
                  <a:pt x="3259776" y="228466"/>
                  <a:pt x="3287686" y="234825"/>
                </a:cubicBezTo>
                <a:cubicBezTo>
                  <a:pt x="3277221" y="203668"/>
                  <a:pt x="3217331" y="223379"/>
                  <a:pt x="3200469" y="196038"/>
                </a:cubicBezTo>
                <a:cubicBezTo>
                  <a:pt x="3192329" y="183321"/>
                  <a:pt x="3195236" y="152801"/>
                  <a:pt x="3208028" y="145806"/>
                </a:cubicBezTo>
                <a:cubicBezTo>
                  <a:pt x="3214424" y="141991"/>
                  <a:pt x="3242333" y="151529"/>
                  <a:pt x="3251055" y="152165"/>
                </a:cubicBezTo>
                <a:cubicBezTo>
                  <a:pt x="3278382" y="154708"/>
                  <a:pt x="3377809" y="147714"/>
                  <a:pt x="3396997" y="175691"/>
                </a:cubicBezTo>
                <a:cubicBezTo>
                  <a:pt x="3408044" y="190951"/>
                  <a:pt x="3401648" y="216385"/>
                  <a:pt x="3383042" y="214478"/>
                </a:cubicBezTo>
                <a:cubicBezTo>
                  <a:pt x="3374320" y="213842"/>
                  <a:pt x="3360366" y="190315"/>
                  <a:pt x="3349900" y="185865"/>
                </a:cubicBezTo>
                <a:cubicBezTo>
                  <a:pt x="3349900" y="194131"/>
                  <a:pt x="3354551" y="236096"/>
                  <a:pt x="3349900" y="241183"/>
                </a:cubicBezTo>
                <a:cubicBezTo>
                  <a:pt x="3394089" y="242455"/>
                  <a:pt x="3377228" y="274247"/>
                  <a:pt x="3376646" y="303496"/>
                </a:cubicBezTo>
                <a:cubicBezTo>
                  <a:pt x="3376646" y="311126"/>
                  <a:pt x="3368506" y="344826"/>
                  <a:pt x="3389438" y="339103"/>
                </a:cubicBezTo>
                <a:cubicBezTo>
                  <a:pt x="3409207" y="334016"/>
                  <a:pt x="3392927" y="323207"/>
                  <a:pt x="3399322" y="308582"/>
                </a:cubicBezTo>
                <a:cubicBezTo>
                  <a:pt x="3413858" y="311126"/>
                  <a:pt x="3410951" y="347369"/>
                  <a:pt x="3429557" y="319392"/>
                </a:cubicBezTo>
                <a:cubicBezTo>
                  <a:pt x="3433046" y="321299"/>
                  <a:pt x="3427813" y="227195"/>
                  <a:pt x="3426650" y="223379"/>
                </a:cubicBezTo>
                <a:cubicBezTo>
                  <a:pt x="3420837" y="199217"/>
                  <a:pt x="3408625" y="190315"/>
                  <a:pt x="3435373" y="179506"/>
                </a:cubicBezTo>
                <a:cubicBezTo>
                  <a:pt x="3453978" y="171876"/>
                  <a:pt x="3490027" y="187136"/>
                  <a:pt x="3502819" y="201125"/>
                </a:cubicBezTo>
                <a:cubicBezTo>
                  <a:pt x="3509797" y="208437"/>
                  <a:pt x="3512413" y="217816"/>
                  <a:pt x="3515466" y="225764"/>
                </a:cubicBezTo>
                <a:lnTo>
                  <a:pt x="3521936" y="232570"/>
                </a:lnTo>
                <a:lnTo>
                  <a:pt x="3520844" y="241819"/>
                </a:lnTo>
                <a:cubicBezTo>
                  <a:pt x="3524332" y="241819"/>
                  <a:pt x="3527821" y="241819"/>
                  <a:pt x="3530729" y="241819"/>
                </a:cubicBezTo>
                <a:lnTo>
                  <a:pt x="3521936" y="232570"/>
                </a:lnTo>
                <a:lnTo>
                  <a:pt x="3523170" y="222108"/>
                </a:lnTo>
                <a:cubicBezTo>
                  <a:pt x="3522007" y="216067"/>
                  <a:pt x="3521717" y="210345"/>
                  <a:pt x="3530729" y="204304"/>
                </a:cubicBezTo>
                <a:cubicBezTo>
                  <a:pt x="3542357" y="196038"/>
                  <a:pt x="3561545" y="208119"/>
                  <a:pt x="3563871" y="220200"/>
                </a:cubicBezTo>
                <a:cubicBezTo>
                  <a:pt x="3613293" y="197310"/>
                  <a:pt x="3621433" y="241183"/>
                  <a:pt x="3615619" y="286328"/>
                </a:cubicBezTo>
                <a:cubicBezTo>
                  <a:pt x="3626666" y="265981"/>
                  <a:pt x="3649925" y="221472"/>
                  <a:pt x="3662134" y="257079"/>
                </a:cubicBezTo>
                <a:cubicBezTo>
                  <a:pt x="3676670" y="299681"/>
                  <a:pt x="3639458" y="267889"/>
                  <a:pt x="3641784" y="293322"/>
                </a:cubicBezTo>
                <a:cubicBezTo>
                  <a:pt x="3665041" y="300952"/>
                  <a:pt x="3715047" y="313669"/>
                  <a:pt x="3731907" y="285692"/>
                </a:cubicBezTo>
                <a:cubicBezTo>
                  <a:pt x="3738303" y="275519"/>
                  <a:pt x="3727256" y="256443"/>
                  <a:pt x="3735396" y="246906"/>
                </a:cubicBezTo>
                <a:cubicBezTo>
                  <a:pt x="3767957" y="211298"/>
                  <a:pt x="3783656" y="313033"/>
                  <a:pt x="3733070" y="294594"/>
                </a:cubicBezTo>
                <a:cubicBezTo>
                  <a:pt x="3743536" y="339739"/>
                  <a:pt x="3778423" y="330837"/>
                  <a:pt x="3812728" y="328930"/>
                </a:cubicBezTo>
                <a:cubicBezTo>
                  <a:pt x="3813309" y="308582"/>
                  <a:pt x="3766794" y="274883"/>
                  <a:pt x="3799936" y="258351"/>
                </a:cubicBezTo>
                <a:cubicBezTo>
                  <a:pt x="3834242" y="241819"/>
                  <a:pt x="3823775" y="315577"/>
                  <a:pt x="3823775" y="330837"/>
                </a:cubicBezTo>
                <a:cubicBezTo>
                  <a:pt x="3840637" y="318120"/>
                  <a:pt x="3828427" y="280605"/>
                  <a:pt x="3848196" y="270432"/>
                </a:cubicBezTo>
                <a:cubicBezTo>
                  <a:pt x="3880175" y="254536"/>
                  <a:pt x="3868546" y="294594"/>
                  <a:pt x="3879012" y="310490"/>
                </a:cubicBezTo>
                <a:cubicBezTo>
                  <a:pt x="3885408" y="295230"/>
                  <a:pt x="3887152" y="259623"/>
                  <a:pt x="3910992" y="265981"/>
                </a:cubicBezTo>
                <a:cubicBezTo>
                  <a:pt x="3934249" y="271704"/>
                  <a:pt x="3916224" y="297773"/>
                  <a:pt x="3932505" y="310490"/>
                </a:cubicBezTo>
                <a:cubicBezTo>
                  <a:pt x="3931923" y="243091"/>
                  <a:pt x="4029606" y="274883"/>
                  <a:pt x="4034257" y="329565"/>
                </a:cubicBezTo>
                <a:cubicBezTo>
                  <a:pt x="4041235" y="310490"/>
                  <a:pt x="4028443" y="292686"/>
                  <a:pt x="4052283" y="288235"/>
                </a:cubicBezTo>
                <a:cubicBezTo>
                  <a:pt x="4083098" y="283149"/>
                  <a:pt x="4065655" y="307947"/>
                  <a:pt x="4067981" y="321935"/>
                </a:cubicBezTo>
                <a:cubicBezTo>
                  <a:pt x="4072632" y="352456"/>
                  <a:pt x="4076703" y="378525"/>
                  <a:pt x="4076121" y="410954"/>
                </a:cubicBezTo>
                <a:cubicBezTo>
                  <a:pt x="4075540" y="441474"/>
                  <a:pt x="4065655" y="496157"/>
                  <a:pt x="4086587" y="517775"/>
                </a:cubicBezTo>
                <a:cubicBezTo>
                  <a:pt x="4088331" y="478989"/>
                  <a:pt x="4083098" y="439566"/>
                  <a:pt x="4086587" y="400780"/>
                </a:cubicBezTo>
                <a:cubicBezTo>
                  <a:pt x="4088331" y="385520"/>
                  <a:pt x="4093564" y="370259"/>
                  <a:pt x="4095309" y="354999"/>
                </a:cubicBezTo>
                <a:cubicBezTo>
                  <a:pt x="4096472" y="348641"/>
                  <a:pt x="4083680" y="342282"/>
                  <a:pt x="4088331" y="332745"/>
                </a:cubicBezTo>
                <a:cubicBezTo>
                  <a:pt x="4107519" y="290779"/>
                  <a:pt x="4200550" y="310490"/>
                  <a:pt x="4231948" y="325750"/>
                </a:cubicBezTo>
                <a:cubicBezTo>
                  <a:pt x="4251136" y="334652"/>
                  <a:pt x="4271486" y="366444"/>
                  <a:pt x="4290673" y="369624"/>
                </a:cubicBezTo>
                <a:cubicBezTo>
                  <a:pt x="4308117" y="372803"/>
                  <a:pt x="4333700" y="355635"/>
                  <a:pt x="4350562" y="351184"/>
                </a:cubicBezTo>
                <a:cubicBezTo>
                  <a:pt x="4377890" y="343554"/>
                  <a:pt x="4400566" y="335288"/>
                  <a:pt x="4415102" y="363901"/>
                </a:cubicBezTo>
                <a:cubicBezTo>
                  <a:pt x="4436034" y="406502"/>
                  <a:pt x="4421498" y="496157"/>
                  <a:pt x="4422662" y="541302"/>
                </a:cubicBezTo>
                <a:cubicBezTo>
                  <a:pt x="4424405" y="615695"/>
                  <a:pt x="4426149" y="689453"/>
                  <a:pt x="4426731" y="763847"/>
                </a:cubicBezTo>
                <a:cubicBezTo>
                  <a:pt x="4426731" y="775292"/>
                  <a:pt x="4431964" y="808992"/>
                  <a:pt x="4424405" y="820437"/>
                </a:cubicBezTo>
                <a:cubicBezTo>
                  <a:pt x="4410450" y="840784"/>
                  <a:pt x="4400566" y="822981"/>
                  <a:pt x="4383705" y="830611"/>
                </a:cubicBezTo>
                <a:cubicBezTo>
                  <a:pt x="4374401" y="834426"/>
                  <a:pt x="4362191" y="849686"/>
                  <a:pt x="4362191" y="864311"/>
                </a:cubicBezTo>
                <a:cubicBezTo>
                  <a:pt x="4362191" y="868761"/>
                  <a:pt x="4377308" y="896739"/>
                  <a:pt x="4378471" y="896103"/>
                </a:cubicBezTo>
                <a:cubicBezTo>
                  <a:pt x="4394752" y="884657"/>
                  <a:pt x="4408126" y="875120"/>
                  <a:pt x="4424987" y="863675"/>
                </a:cubicBezTo>
                <a:cubicBezTo>
                  <a:pt x="4424987" y="903733"/>
                  <a:pt x="4424987" y="939976"/>
                  <a:pt x="4424987" y="976219"/>
                </a:cubicBezTo>
                <a:cubicBezTo>
                  <a:pt x="4404055" y="950785"/>
                  <a:pt x="4412195" y="910727"/>
                  <a:pt x="4376727" y="898010"/>
                </a:cubicBezTo>
                <a:cubicBezTo>
                  <a:pt x="4354051" y="928531"/>
                  <a:pt x="4387194" y="946334"/>
                  <a:pt x="4395333" y="972404"/>
                </a:cubicBezTo>
                <a:cubicBezTo>
                  <a:pt x="4399403" y="986392"/>
                  <a:pt x="4403473" y="1027087"/>
                  <a:pt x="4397659" y="1041075"/>
                </a:cubicBezTo>
                <a:cubicBezTo>
                  <a:pt x="4388937" y="1062694"/>
                  <a:pt x="4323816" y="1056971"/>
                  <a:pt x="4333119" y="1081133"/>
                </a:cubicBezTo>
                <a:cubicBezTo>
                  <a:pt x="4338352" y="1095122"/>
                  <a:pt x="4353469" y="1074775"/>
                  <a:pt x="4366842" y="1084313"/>
                </a:cubicBezTo>
                <a:cubicBezTo>
                  <a:pt x="4377308" y="1091943"/>
                  <a:pt x="4387194" y="1125642"/>
                  <a:pt x="4371494" y="1132637"/>
                </a:cubicBezTo>
                <a:cubicBezTo>
                  <a:pt x="4355213" y="1140267"/>
                  <a:pt x="4356376" y="1107203"/>
                  <a:pt x="4344166" y="1105295"/>
                </a:cubicBezTo>
                <a:cubicBezTo>
                  <a:pt x="4324397" y="1102752"/>
                  <a:pt x="4330212" y="1146625"/>
                  <a:pt x="4330212" y="1158070"/>
                </a:cubicBezTo>
                <a:cubicBezTo>
                  <a:pt x="4402310" y="1128186"/>
                  <a:pt x="4406962" y="1125007"/>
                  <a:pt x="4424405" y="1101480"/>
                </a:cubicBezTo>
                <a:cubicBezTo>
                  <a:pt x="4413358" y="1212117"/>
                  <a:pt x="4430219" y="1322118"/>
                  <a:pt x="4428475" y="1434027"/>
                </a:cubicBezTo>
                <a:cubicBezTo>
                  <a:pt x="4384286" y="1426397"/>
                  <a:pt x="4406962" y="1406050"/>
                  <a:pt x="4402892" y="1374257"/>
                </a:cubicBezTo>
                <a:cubicBezTo>
                  <a:pt x="4399984" y="1349460"/>
                  <a:pt x="4373238" y="1327205"/>
                  <a:pt x="4390100" y="1301771"/>
                </a:cubicBezTo>
                <a:cubicBezTo>
                  <a:pt x="4368587" y="1332928"/>
                  <a:pt x="4381379" y="1387610"/>
                  <a:pt x="4361611" y="1411772"/>
                </a:cubicBezTo>
                <a:cubicBezTo>
                  <a:pt x="4349980" y="1425761"/>
                  <a:pt x="4338933" y="1416859"/>
                  <a:pt x="4324978" y="1420674"/>
                </a:cubicBezTo>
                <a:cubicBezTo>
                  <a:pt x="4313931" y="1408593"/>
                  <a:pt x="4306954" y="1409865"/>
                  <a:pt x="4304629" y="1423218"/>
                </a:cubicBezTo>
                <a:cubicBezTo>
                  <a:pt x="4302303" y="1430212"/>
                  <a:pt x="4298814" y="1435935"/>
                  <a:pt x="4294162" y="1441657"/>
                </a:cubicBezTo>
                <a:cubicBezTo>
                  <a:pt x="4268579" y="1465819"/>
                  <a:pt x="4261601" y="1474085"/>
                  <a:pt x="4270323" y="1510328"/>
                </a:cubicBezTo>
                <a:cubicBezTo>
                  <a:pt x="4280207" y="1554201"/>
                  <a:pt x="4277300" y="1587265"/>
                  <a:pt x="4281370" y="1633682"/>
                </a:cubicBezTo>
                <a:cubicBezTo>
                  <a:pt x="4279626" y="1600618"/>
                  <a:pt x="4302303" y="1580271"/>
                  <a:pt x="4319165" y="1557381"/>
                </a:cubicBezTo>
                <a:cubicBezTo>
                  <a:pt x="4298814" y="1558016"/>
                  <a:pt x="4288348" y="1531311"/>
                  <a:pt x="4296488" y="1512236"/>
                </a:cubicBezTo>
                <a:cubicBezTo>
                  <a:pt x="4299976" y="1503334"/>
                  <a:pt x="4338352" y="1477900"/>
                  <a:pt x="4349980" y="1475357"/>
                </a:cubicBezTo>
                <a:cubicBezTo>
                  <a:pt x="4378471" y="1469634"/>
                  <a:pt x="4411613" y="1504606"/>
                  <a:pt x="4423242" y="1530675"/>
                </a:cubicBezTo>
                <a:cubicBezTo>
                  <a:pt x="4436615" y="1561832"/>
                  <a:pt x="4424987" y="1587265"/>
                  <a:pt x="4422079" y="1618422"/>
                </a:cubicBezTo>
                <a:cubicBezTo>
                  <a:pt x="4420335" y="1638769"/>
                  <a:pt x="4424987" y="1659116"/>
                  <a:pt x="4422662" y="1682006"/>
                </a:cubicBezTo>
                <a:cubicBezTo>
                  <a:pt x="4419754" y="1707440"/>
                  <a:pt x="4420916" y="1732874"/>
                  <a:pt x="4423242" y="1758308"/>
                </a:cubicBezTo>
                <a:cubicBezTo>
                  <a:pt x="4426731" y="1805360"/>
                  <a:pt x="4430801" y="1847961"/>
                  <a:pt x="4429057" y="1895014"/>
                </a:cubicBezTo>
                <a:cubicBezTo>
                  <a:pt x="4427894" y="1912818"/>
                  <a:pt x="4441267" y="1987211"/>
                  <a:pt x="4419173" y="1996113"/>
                </a:cubicBezTo>
                <a:cubicBezTo>
                  <a:pt x="4379053" y="2012009"/>
                  <a:pt x="4407544" y="1957962"/>
                  <a:pt x="4407544" y="1957327"/>
                </a:cubicBezTo>
                <a:cubicBezTo>
                  <a:pt x="4398822" y="1933165"/>
                  <a:pt x="4379053" y="1949061"/>
                  <a:pt x="4391844" y="1909638"/>
                </a:cubicBezTo>
                <a:cubicBezTo>
                  <a:pt x="4397077" y="1893742"/>
                  <a:pt x="4412776" y="1886112"/>
                  <a:pt x="4411032" y="1868308"/>
                </a:cubicBezTo>
                <a:cubicBezTo>
                  <a:pt x="4409869" y="1854956"/>
                  <a:pt x="4390681" y="1846054"/>
                  <a:pt x="4389519" y="1830158"/>
                </a:cubicBezTo>
                <a:cubicBezTo>
                  <a:pt x="4388356" y="1811718"/>
                  <a:pt x="4402892" y="1805360"/>
                  <a:pt x="4405799" y="1789464"/>
                </a:cubicBezTo>
                <a:cubicBezTo>
                  <a:pt x="4409869" y="1763394"/>
                  <a:pt x="4401147" y="1755764"/>
                  <a:pt x="4378471" y="1744955"/>
                </a:cubicBezTo>
                <a:cubicBezTo>
                  <a:pt x="4379053" y="1782469"/>
                  <a:pt x="4393007" y="1850505"/>
                  <a:pt x="4363935" y="1875303"/>
                </a:cubicBezTo>
                <a:cubicBezTo>
                  <a:pt x="4354633" y="1883569"/>
                  <a:pt x="4340677" y="1876574"/>
                  <a:pt x="4331956" y="1888020"/>
                </a:cubicBezTo>
                <a:cubicBezTo>
                  <a:pt x="4324978" y="1898193"/>
                  <a:pt x="4334863" y="1916633"/>
                  <a:pt x="4327886" y="1928078"/>
                </a:cubicBezTo>
                <a:cubicBezTo>
                  <a:pt x="4315094" y="1948425"/>
                  <a:pt x="4290093" y="1947153"/>
                  <a:pt x="4269741" y="1945246"/>
                </a:cubicBezTo>
                <a:cubicBezTo>
                  <a:pt x="4319745" y="1977674"/>
                  <a:pt x="4276137" y="2041258"/>
                  <a:pt x="4315676" y="2073686"/>
                </a:cubicBezTo>
                <a:cubicBezTo>
                  <a:pt x="4326723" y="2060969"/>
                  <a:pt x="4315094" y="2038715"/>
                  <a:pt x="4320908" y="2023454"/>
                </a:cubicBezTo>
                <a:cubicBezTo>
                  <a:pt x="4324397" y="2012645"/>
                  <a:pt x="4336607" y="2013917"/>
                  <a:pt x="4340097" y="2005651"/>
                </a:cubicBezTo>
                <a:cubicBezTo>
                  <a:pt x="4342422" y="2000564"/>
                  <a:pt x="4337770" y="1989755"/>
                  <a:pt x="4341259" y="1985304"/>
                </a:cubicBezTo>
                <a:cubicBezTo>
                  <a:pt x="4350562" y="1974494"/>
                  <a:pt x="4361028" y="1954783"/>
                  <a:pt x="4376727" y="1975130"/>
                </a:cubicBezTo>
                <a:cubicBezTo>
                  <a:pt x="4382541" y="1982760"/>
                  <a:pt x="4376145" y="2001836"/>
                  <a:pt x="4377890" y="2011373"/>
                </a:cubicBezTo>
                <a:cubicBezTo>
                  <a:pt x="4380216" y="2024726"/>
                  <a:pt x="4388937" y="2028541"/>
                  <a:pt x="4389519" y="2043166"/>
                </a:cubicBezTo>
                <a:cubicBezTo>
                  <a:pt x="4386030" y="2043166"/>
                  <a:pt x="4383123" y="2043166"/>
                  <a:pt x="4379634" y="2043166"/>
                </a:cubicBezTo>
                <a:cubicBezTo>
                  <a:pt x="4384286" y="2024726"/>
                  <a:pt x="4377890" y="2018368"/>
                  <a:pt x="4359865" y="2023454"/>
                </a:cubicBezTo>
                <a:cubicBezTo>
                  <a:pt x="4353760" y="2037761"/>
                  <a:pt x="4355359" y="2037920"/>
                  <a:pt x="4357685" y="2034423"/>
                </a:cubicBezTo>
                <a:lnTo>
                  <a:pt x="4360291" y="2028919"/>
                </a:lnTo>
                <a:lnTo>
                  <a:pt x="4361246" y="2041179"/>
                </a:lnTo>
                <a:cubicBezTo>
                  <a:pt x="4365390" y="2044119"/>
                  <a:pt x="4372366" y="2044437"/>
                  <a:pt x="4379634" y="2043166"/>
                </a:cubicBezTo>
                <a:cubicBezTo>
                  <a:pt x="4380216" y="2057790"/>
                  <a:pt x="4380797" y="2071779"/>
                  <a:pt x="4381960" y="2086403"/>
                </a:cubicBezTo>
                <a:cubicBezTo>
                  <a:pt x="4391844" y="2085767"/>
                  <a:pt x="4389519" y="2051432"/>
                  <a:pt x="4389519" y="2043166"/>
                </a:cubicBezTo>
                <a:cubicBezTo>
                  <a:pt x="4473246" y="2047617"/>
                  <a:pt x="4412776" y="2331203"/>
                  <a:pt x="4422079" y="2397331"/>
                </a:cubicBezTo>
                <a:cubicBezTo>
                  <a:pt x="4424405" y="2411955"/>
                  <a:pt x="4439523" y="2467274"/>
                  <a:pt x="4430801" y="2481262"/>
                </a:cubicBezTo>
                <a:cubicBezTo>
                  <a:pt x="4416265" y="2503517"/>
                  <a:pt x="4402310" y="2489528"/>
                  <a:pt x="4393007" y="2470453"/>
                </a:cubicBezTo>
                <a:cubicBezTo>
                  <a:pt x="4379634" y="2442476"/>
                  <a:pt x="4393590" y="2424036"/>
                  <a:pt x="4396496" y="2399874"/>
                </a:cubicBezTo>
                <a:cubicBezTo>
                  <a:pt x="4400566" y="2368082"/>
                  <a:pt x="4395914" y="2383978"/>
                  <a:pt x="4380216" y="2354093"/>
                </a:cubicBezTo>
                <a:cubicBezTo>
                  <a:pt x="4380216" y="2379527"/>
                  <a:pt x="4392426" y="2448198"/>
                  <a:pt x="4372658" y="2468545"/>
                </a:cubicBezTo>
                <a:cubicBezTo>
                  <a:pt x="4348236" y="2494615"/>
                  <a:pt x="4313931" y="2456464"/>
                  <a:pt x="4285440" y="2462187"/>
                </a:cubicBezTo>
                <a:cubicBezTo>
                  <a:pt x="4265671" y="2466002"/>
                  <a:pt x="4263346" y="2481898"/>
                  <a:pt x="4247065" y="2488256"/>
                </a:cubicBezTo>
                <a:cubicBezTo>
                  <a:pt x="4229041" y="2495251"/>
                  <a:pt x="4224389" y="2490164"/>
                  <a:pt x="4210434" y="2492072"/>
                </a:cubicBezTo>
                <a:cubicBezTo>
                  <a:pt x="4187758" y="2495887"/>
                  <a:pt x="4183107" y="2515598"/>
                  <a:pt x="4154035" y="2507968"/>
                </a:cubicBezTo>
                <a:cubicBezTo>
                  <a:pt x="4136010" y="2502881"/>
                  <a:pt x="4119148" y="2490800"/>
                  <a:pt x="4099960" y="2486349"/>
                </a:cubicBezTo>
                <a:cubicBezTo>
                  <a:pt x="4051119" y="2474904"/>
                  <a:pt x="4009255" y="2500338"/>
                  <a:pt x="3958670" y="2495887"/>
                </a:cubicBezTo>
                <a:cubicBezTo>
                  <a:pt x="3923783" y="2492707"/>
                  <a:pt x="3890641" y="2483806"/>
                  <a:pt x="3855173" y="2483806"/>
                </a:cubicBezTo>
                <a:cubicBezTo>
                  <a:pt x="3815635" y="2483170"/>
                  <a:pt x="3781330" y="2488256"/>
                  <a:pt x="3745862" y="2474904"/>
                </a:cubicBezTo>
                <a:cubicBezTo>
                  <a:pt x="3745862" y="2457100"/>
                  <a:pt x="3737141" y="2453921"/>
                  <a:pt x="3719697" y="2465366"/>
                </a:cubicBezTo>
                <a:cubicBezTo>
                  <a:pt x="3712138" y="2466638"/>
                  <a:pt x="3704580" y="2467909"/>
                  <a:pt x="3697022" y="2469181"/>
                </a:cubicBezTo>
                <a:cubicBezTo>
                  <a:pt x="3677833" y="2472360"/>
                  <a:pt x="3644691" y="2486349"/>
                  <a:pt x="3631318" y="2463459"/>
                </a:cubicBezTo>
                <a:cubicBezTo>
                  <a:pt x="3644110" y="2462823"/>
                  <a:pt x="3656901" y="2462823"/>
                  <a:pt x="3669112" y="2462187"/>
                </a:cubicBezTo>
                <a:cubicBezTo>
                  <a:pt x="3610967" y="2463459"/>
                  <a:pt x="3637132" y="2443747"/>
                  <a:pt x="3631899" y="2397331"/>
                </a:cubicBezTo>
                <a:cubicBezTo>
                  <a:pt x="3608642" y="2419585"/>
                  <a:pt x="3589454" y="2437389"/>
                  <a:pt x="3573174" y="2394787"/>
                </a:cubicBezTo>
                <a:cubicBezTo>
                  <a:pt x="3570848" y="2411319"/>
                  <a:pt x="3576081" y="2436753"/>
                  <a:pt x="3563289" y="2449470"/>
                </a:cubicBezTo>
                <a:cubicBezTo>
                  <a:pt x="3542939" y="2469817"/>
                  <a:pt x="3517938" y="2438661"/>
                  <a:pt x="3497586" y="2456464"/>
                </a:cubicBezTo>
                <a:cubicBezTo>
                  <a:pt x="3500493" y="2409412"/>
                  <a:pt x="3451071" y="2448198"/>
                  <a:pt x="3445838" y="2413863"/>
                </a:cubicBezTo>
                <a:cubicBezTo>
                  <a:pt x="3435373" y="2434210"/>
                  <a:pt x="3446420" y="2448198"/>
                  <a:pt x="3456304" y="2464730"/>
                </a:cubicBezTo>
                <a:cubicBezTo>
                  <a:pt x="3426650" y="2453921"/>
                  <a:pt x="3390019" y="2434210"/>
                  <a:pt x="3363855" y="2462823"/>
                </a:cubicBezTo>
                <a:cubicBezTo>
                  <a:pt x="3344085" y="2484441"/>
                  <a:pt x="3358040" y="2569009"/>
                  <a:pt x="3357459" y="2602708"/>
                </a:cubicBezTo>
                <a:cubicBezTo>
                  <a:pt x="3357459" y="2621148"/>
                  <a:pt x="3366182" y="2675831"/>
                  <a:pt x="3360366" y="2689819"/>
                </a:cubicBezTo>
                <a:cubicBezTo>
                  <a:pt x="3351644" y="2711438"/>
                  <a:pt x="3349900" y="2696813"/>
                  <a:pt x="3336527" y="2708259"/>
                </a:cubicBezTo>
                <a:cubicBezTo>
                  <a:pt x="3330712" y="2708259"/>
                  <a:pt x="3324898" y="2708894"/>
                  <a:pt x="3319083" y="2710802"/>
                </a:cubicBezTo>
                <a:cubicBezTo>
                  <a:pt x="3320246" y="2720340"/>
                  <a:pt x="3320246" y="2729241"/>
                  <a:pt x="3318502" y="2738143"/>
                </a:cubicBezTo>
                <a:cubicBezTo>
                  <a:pt x="3312689" y="2761034"/>
                  <a:pt x="3310943" y="2778837"/>
                  <a:pt x="3311525" y="2804907"/>
                </a:cubicBezTo>
                <a:cubicBezTo>
                  <a:pt x="3359203" y="2803635"/>
                  <a:pt x="3319083" y="2773115"/>
                  <a:pt x="3338272" y="2748953"/>
                </a:cubicBezTo>
                <a:cubicBezTo>
                  <a:pt x="3351644" y="2732421"/>
                  <a:pt x="3406881" y="2751496"/>
                  <a:pt x="3428976" y="2750860"/>
                </a:cubicBezTo>
                <a:cubicBezTo>
                  <a:pt x="3460374" y="2750224"/>
                  <a:pt x="3473166" y="2757854"/>
                  <a:pt x="3500493" y="2766120"/>
                </a:cubicBezTo>
                <a:cubicBezTo>
                  <a:pt x="3523170" y="2773751"/>
                  <a:pt x="3513285" y="2764213"/>
                  <a:pt x="3530147" y="2777566"/>
                </a:cubicBezTo>
                <a:cubicBezTo>
                  <a:pt x="3535380" y="2781381"/>
                  <a:pt x="3527821" y="2800456"/>
                  <a:pt x="3534798" y="2804907"/>
                </a:cubicBezTo>
                <a:cubicBezTo>
                  <a:pt x="3562126" y="2823346"/>
                  <a:pt x="3538287" y="2739415"/>
                  <a:pt x="3578989" y="2766756"/>
                </a:cubicBezTo>
                <a:cubicBezTo>
                  <a:pt x="3598757" y="2780109"/>
                  <a:pt x="3573755" y="2800456"/>
                  <a:pt x="3588291" y="2815716"/>
                </a:cubicBezTo>
                <a:cubicBezTo>
                  <a:pt x="3606316" y="2834792"/>
                  <a:pt x="3600501" y="2794733"/>
                  <a:pt x="3602246" y="2792190"/>
                </a:cubicBezTo>
                <a:cubicBezTo>
                  <a:pt x="3613293" y="2775022"/>
                  <a:pt x="3603409" y="2771843"/>
                  <a:pt x="3624341" y="2761034"/>
                </a:cubicBezTo>
                <a:cubicBezTo>
                  <a:pt x="3649925" y="2748317"/>
                  <a:pt x="3684811" y="2771207"/>
                  <a:pt x="3705161" y="2776294"/>
                </a:cubicBezTo>
                <a:cubicBezTo>
                  <a:pt x="3730163" y="2782016"/>
                  <a:pt x="3784238" y="2765485"/>
                  <a:pt x="3819706" y="2770571"/>
                </a:cubicBezTo>
                <a:cubicBezTo>
                  <a:pt x="3838311" y="2773115"/>
                  <a:pt x="3861570" y="2778837"/>
                  <a:pt x="3876686" y="2783924"/>
                </a:cubicBezTo>
                <a:cubicBezTo>
                  <a:pt x="3891222" y="2788375"/>
                  <a:pt x="3895293" y="2778201"/>
                  <a:pt x="3904596" y="2794733"/>
                </a:cubicBezTo>
                <a:cubicBezTo>
                  <a:pt x="3913899" y="2811265"/>
                  <a:pt x="3903433" y="2823346"/>
                  <a:pt x="3898200" y="2836063"/>
                </a:cubicBezTo>
                <a:cubicBezTo>
                  <a:pt x="3897618" y="2838607"/>
                  <a:pt x="3858663" y="2870399"/>
                  <a:pt x="3903433" y="2861497"/>
                </a:cubicBezTo>
                <a:cubicBezTo>
                  <a:pt x="3941808" y="2854503"/>
                  <a:pt x="3912736" y="2822711"/>
                  <a:pt x="3924365" y="2801728"/>
                </a:cubicBezTo>
                <a:cubicBezTo>
                  <a:pt x="3949367" y="2755311"/>
                  <a:pt x="3951693" y="2820803"/>
                  <a:pt x="3956344" y="2828433"/>
                </a:cubicBezTo>
                <a:cubicBezTo>
                  <a:pt x="3978439" y="2865312"/>
                  <a:pt x="3968554" y="2797913"/>
                  <a:pt x="3987742" y="2784560"/>
                </a:cubicBezTo>
                <a:cubicBezTo>
                  <a:pt x="4007511" y="2770571"/>
                  <a:pt x="4071470" y="2787739"/>
                  <a:pt x="4085424" y="2804271"/>
                </a:cubicBezTo>
                <a:cubicBezTo>
                  <a:pt x="4104031" y="2827161"/>
                  <a:pt x="4091239" y="2870399"/>
                  <a:pt x="4135428" y="2850052"/>
                </a:cubicBezTo>
                <a:cubicBezTo>
                  <a:pt x="4136010" y="2832248"/>
                  <a:pt x="4124963" y="2792190"/>
                  <a:pt x="4153453" y="2798548"/>
                </a:cubicBezTo>
                <a:cubicBezTo>
                  <a:pt x="4181362" y="2804271"/>
                  <a:pt x="4159267" y="2830341"/>
                  <a:pt x="4167409" y="2850052"/>
                </a:cubicBezTo>
                <a:cubicBezTo>
                  <a:pt x="4194154" y="2834792"/>
                  <a:pt x="4227878" y="2851959"/>
                  <a:pt x="4253461" y="2836699"/>
                </a:cubicBezTo>
                <a:cubicBezTo>
                  <a:pt x="4273812" y="2825254"/>
                  <a:pt x="4269160" y="2809994"/>
                  <a:pt x="4290673" y="2804271"/>
                </a:cubicBezTo>
                <a:cubicBezTo>
                  <a:pt x="4330212" y="2794098"/>
                  <a:pt x="4320908" y="2834156"/>
                  <a:pt x="4324397" y="2861497"/>
                </a:cubicBezTo>
                <a:cubicBezTo>
                  <a:pt x="4361611" y="2853231"/>
                  <a:pt x="4335444" y="2827797"/>
                  <a:pt x="4359284" y="2808722"/>
                </a:cubicBezTo>
                <a:cubicBezTo>
                  <a:pt x="4366842" y="2802999"/>
                  <a:pt x="4404055" y="2799820"/>
                  <a:pt x="4412776" y="2804907"/>
                </a:cubicBezTo>
                <a:cubicBezTo>
                  <a:pt x="4439523" y="2822075"/>
                  <a:pt x="4422079" y="2829069"/>
                  <a:pt x="4405217" y="2839242"/>
                </a:cubicBezTo>
                <a:cubicBezTo>
                  <a:pt x="4397077" y="2843693"/>
                  <a:pt x="4386030" y="2844329"/>
                  <a:pt x="4377308" y="2850688"/>
                </a:cubicBezTo>
                <a:cubicBezTo>
                  <a:pt x="4366261" y="2857682"/>
                  <a:pt x="4362772" y="2871035"/>
                  <a:pt x="4349980" y="2878029"/>
                </a:cubicBezTo>
                <a:cubicBezTo>
                  <a:pt x="4396496" y="2889474"/>
                  <a:pt x="4446500" y="2839242"/>
                  <a:pt x="4488945" y="2872306"/>
                </a:cubicBezTo>
                <a:cubicBezTo>
                  <a:pt x="4489527" y="2862769"/>
                  <a:pt x="4486620" y="2789011"/>
                  <a:pt x="4519763" y="2818260"/>
                </a:cubicBezTo>
                <a:cubicBezTo>
                  <a:pt x="4530810" y="2827161"/>
                  <a:pt x="4517436" y="2832248"/>
                  <a:pt x="4522669" y="2841150"/>
                </a:cubicBezTo>
                <a:cubicBezTo>
                  <a:pt x="4528483" y="2851324"/>
                  <a:pt x="4531972" y="2860861"/>
                  <a:pt x="4540113" y="2871671"/>
                </a:cubicBezTo>
                <a:cubicBezTo>
                  <a:pt x="4541275" y="2847508"/>
                  <a:pt x="4535461" y="2829705"/>
                  <a:pt x="4556393" y="2820167"/>
                </a:cubicBezTo>
                <a:cubicBezTo>
                  <a:pt x="4563951" y="2818260"/>
                  <a:pt x="4568603" y="2820803"/>
                  <a:pt x="4571510" y="2827797"/>
                </a:cubicBezTo>
                <a:cubicBezTo>
                  <a:pt x="4568603" y="2841786"/>
                  <a:pt x="4574417" y="2844965"/>
                  <a:pt x="4589535" y="2838607"/>
                </a:cubicBezTo>
                <a:cubicBezTo>
                  <a:pt x="4603489" y="2750224"/>
                  <a:pt x="4528483" y="2812537"/>
                  <a:pt x="4511621" y="2755947"/>
                </a:cubicBezTo>
                <a:cubicBezTo>
                  <a:pt x="4501738" y="2723519"/>
                  <a:pt x="4512785" y="2661842"/>
                  <a:pt x="4512203" y="2626871"/>
                </a:cubicBezTo>
                <a:cubicBezTo>
                  <a:pt x="4511621" y="2600801"/>
                  <a:pt x="4519180" y="2542303"/>
                  <a:pt x="4502318" y="2528951"/>
                </a:cubicBezTo>
                <a:cubicBezTo>
                  <a:pt x="4481386" y="2512419"/>
                  <a:pt x="4474991" y="2543575"/>
                  <a:pt x="4466851" y="2503517"/>
                </a:cubicBezTo>
                <a:cubicBezTo>
                  <a:pt x="4459292" y="2462823"/>
                  <a:pt x="4472665" y="2410683"/>
                  <a:pt x="4468595" y="2368718"/>
                </a:cubicBezTo>
                <a:cubicBezTo>
                  <a:pt x="4466270" y="2343920"/>
                  <a:pt x="4448826" y="2296232"/>
                  <a:pt x="4467432" y="2274613"/>
                </a:cubicBezTo>
                <a:cubicBezTo>
                  <a:pt x="4472665" y="2268890"/>
                  <a:pt x="4497085" y="2266347"/>
                  <a:pt x="4498830" y="2263803"/>
                </a:cubicBezTo>
                <a:cubicBezTo>
                  <a:pt x="4512785" y="2235826"/>
                  <a:pt x="4482549" y="2240913"/>
                  <a:pt x="4469758" y="2239641"/>
                </a:cubicBezTo>
                <a:cubicBezTo>
                  <a:pt x="4479061" y="2217387"/>
                  <a:pt x="4462199" y="2202127"/>
                  <a:pt x="4461617" y="2181144"/>
                </a:cubicBezTo>
                <a:cubicBezTo>
                  <a:pt x="4461617" y="2160797"/>
                  <a:pt x="4473246" y="2143629"/>
                  <a:pt x="4470920" y="2124554"/>
                </a:cubicBezTo>
                <a:cubicBezTo>
                  <a:pt x="4469758" y="2111201"/>
                  <a:pt x="4445918" y="2090854"/>
                  <a:pt x="4461036" y="2078773"/>
                </a:cubicBezTo>
                <a:cubicBezTo>
                  <a:pt x="4468595" y="2078137"/>
                  <a:pt x="4475572" y="2080045"/>
                  <a:pt x="4482549" y="2084495"/>
                </a:cubicBezTo>
                <a:cubicBezTo>
                  <a:pt x="4490108" y="2087039"/>
                  <a:pt x="4494760" y="2083224"/>
                  <a:pt x="4495922" y="2074322"/>
                </a:cubicBezTo>
                <a:cubicBezTo>
                  <a:pt x="4491853" y="2076229"/>
                  <a:pt x="4504644" y="2053339"/>
                  <a:pt x="4505807" y="2052067"/>
                </a:cubicBezTo>
                <a:cubicBezTo>
                  <a:pt x="4513947" y="2053339"/>
                  <a:pt x="4520924" y="2054611"/>
                  <a:pt x="4528483" y="2057790"/>
                </a:cubicBezTo>
                <a:cubicBezTo>
                  <a:pt x="4529646" y="2048888"/>
                  <a:pt x="4533716" y="2042530"/>
                  <a:pt x="4540694" y="2038715"/>
                </a:cubicBezTo>
                <a:cubicBezTo>
                  <a:pt x="4554067" y="2032992"/>
                  <a:pt x="4570929" y="2032992"/>
                  <a:pt x="4580232" y="2019004"/>
                </a:cubicBezTo>
                <a:cubicBezTo>
                  <a:pt x="4594186" y="2079409"/>
                  <a:pt x="4563951" y="2057790"/>
                  <a:pt x="4530228" y="2060969"/>
                </a:cubicBezTo>
                <a:cubicBezTo>
                  <a:pt x="4530228" y="2064784"/>
                  <a:pt x="4555811" y="2106750"/>
                  <a:pt x="4562788" y="2109293"/>
                </a:cubicBezTo>
                <a:cubicBezTo>
                  <a:pt x="4585465" y="2117559"/>
                  <a:pt x="4625585" y="2078137"/>
                  <a:pt x="4647679" y="2072414"/>
                </a:cubicBezTo>
                <a:cubicBezTo>
                  <a:pt x="4685473" y="2062241"/>
                  <a:pt x="4745944" y="2061605"/>
                  <a:pt x="4786063" y="2065420"/>
                </a:cubicBezTo>
                <a:cubicBezTo>
                  <a:pt x="4820367" y="2068599"/>
                  <a:pt x="4850021" y="2086403"/>
                  <a:pt x="4883163" y="2083224"/>
                </a:cubicBezTo>
                <a:cubicBezTo>
                  <a:pt x="4912235" y="2080045"/>
                  <a:pt x="4938981" y="2071143"/>
                  <a:pt x="4968636" y="2069235"/>
                </a:cubicBezTo>
                <a:cubicBezTo>
                  <a:pt x="5025616" y="2066056"/>
                  <a:pt x="5005847" y="1987211"/>
                  <a:pt x="5005847" y="1936344"/>
                </a:cubicBezTo>
                <a:cubicBezTo>
                  <a:pt x="5006429" y="1920448"/>
                  <a:pt x="4998870" y="1887384"/>
                  <a:pt x="5005847" y="1872759"/>
                </a:cubicBezTo>
                <a:cubicBezTo>
                  <a:pt x="5013987" y="1856227"/>
                  <a:pt x="5028523" y="1858771"/>
                  <a:pt x="5032012" y="1844146"/>
                </a:cubicBezTo>
                <a:cubicBezTo>
                  <a:pt x="5033756" y="1835245"/>
                  <a:pt x="5016895" y="1803452"/>
                  <a:pt x="5015150" y="1791371"/>
                </a:cubicBezTo>
                <a:cubicBezTo>
                  <a:pt x="5013987" y="1776747"/>
                  <a:pt x="5015150" y="1762758"/>
                  <a:pt x="5016313" y="1748770"/>
                </a:cubicBezTo>
                <a:cubicBezTo>
                  <a:pt x="5019220" y="1723336"/>
                  <a:pt x="5020965" y="1663567"/>
                  <a:pt x="5030268" y="1641948"/>
                </a:cubicBezTo>
                <a:cubicBezTo>
                  <a:pt x="5038989" y="1622237"/>
                  <a:pt x="5036082" y="1614607"/>
                  <a:pt x="5052944" y="1627959"/>
                </a:cubicBezTo>
                <a:cubicBezTo>
                  <a:pt x="5054107" y="1629231"/>
                  <a:pt x="5049455" y="1647035"/>
                  <a:pt x="5052363" y="1650214"/>
                </a:cubicBezTo>
                <a:cubicBezTo>
                  <a:pt x="5059922" y="1657844"/>
                  <a:pt x="5066317" y="1652121"/>
                  <a:pt x="5073876" y="1656572"/>
                </a:cubicBezTo>
                <a:cubicBezTo>
                  <a:pt x="5076784" y="1658480"/>
                  <a:pt x="5101785" y="1671833"/>
                  <a:pt x="5106437" y="1670561"/>
                </a:cubicBezTo>
                <a:cubicBezTo>
                  <a:pt x="5123299" y="1664838"/>
                  <a:pt x="5113995" y="1646399"/>
                  <a:pt x="5118647" y="1642584"/>
                </a:cubicBezTo>
                <a:cubicBezTo>
                  <a:pt x="5130857" y="1631139"/>
                  <a:pt x="5132020" y="1640040"/>
                  <a:pt x="5148302" y="1634318"/>
                </a:cubicBezTo>
                <a:cubicBezTo>
                  <a:pt x="5144230" y="1591716"/>
                  <a:pt x="5153534" y="1545300"/>
                  <a:pt x="5154115" y="1501426"/>
                </a:cubicBezTo>
                <a:cubicBezTo>
                  <a:pt x="5154696" y="1449287"/>
                  <a:pt x="5155278" y="1397148"/>
                  <a:pt x="5155278" y="1345644"/>
                </a:cubicBezTo>
                <a:cubicBezTo>
                  <a:pt x="5155860" y="1308130"/>
                  <a:pt x="5147719" y="1255990"/>
                  <a:pt x="5173885" y="1226742"/>
                </a:cubicBezTo>
                <a:cubicBezTo>
                  <a:pt x="5203538" y="1193042"/>
                  <a:pt x="5193653" y="1231193"/>
                  <a:pt x="5206445" y="1223562"/>
                </a:cubicBezTo>
                <a:cubicBezTo>
                  <a:pt x="5208189" y="1191134"/>
                  <a:pt x="5223889" y="1191770"/>
                  <a:pt x="5247727" y="1202580"/>
                </a:cubicBezTo>
                <a:cubicBezTo>
                  <a:pt x="5241914" y="1158070"/>
                  <a:pt x="5308197" y="1152984"/>
                  <a:pt x="5326222" y="1174602"/>
                </a:cubicBezTo>
                <a:cubicBezTo>
                  <a:pt x="5331455" y="1144082"/>
                  <a:pt x="5337270" y="1135180"/>
                  <a:pt x="5361108" y="1119920"/>
                </a:cubicBezTo>
                <a:cubicBezTo>
                  <a:pt x="5361108" y="1554201"/>
                  <a:pt x="5361108" y="1989119"/>
                  <a:pt x="5362853" y="2423400"/>
                </a:cubicBezTo>
                <a:cubicBezTo>
                  <a:pt x="5365178" y="2852595"/>
                  <a:pt x="5375645" y="3282426"/>
                  <a:pt x="5368086" y="3710985"/>
                </a:cubicBezTo>
                <a:cubicBezTo>
                  <a:pt x="5382041" y="3711621"/>
                  <a:pt x="5395995" y="3711621"/>
                  <a:pt x="5410531" y="3711621"/>
                </a:cubicBezTo>
                <a:cubicBezTo>
                  <a:pt x="5410531" y="3359999"/>
                  <a:pt x="5411113" y="3008377"/>
                  <a:pt x="5410531" y="2657391"/>
                </a:cubicBezTo>
                <a:cubicBezTo>
                  <a:pt x="5409951" y="2340105"/>
                  <a:pt x="5409368" y="2023454"/>
                  <a:pt x="5408787" y="1706168"/>
                </a:cubicBezTo>
                <a:cubicBezTo>
                  <a:pt x="5408787" y="1621601"/>
                  <a:pt x="5408787" y="1536398"/>
                  <a:pt x="5408205" y="1451830"/>
                </a:cubicBezTo>
                <a:cubicBezTo>
                  <a:pt x="5408205" y="1416223"/>
                  <a:pt x="5408787" y="1380616"/>
                  <a:pt x="5408205" y="1345009"/>
                </a:cubicBezTo>
                <a:cubicBezTo>
                  <a:pt x="5408205" y="1336107"/>
                  <a:pt x="5405879" y="1315124"/>
                  <a:pt x="5407042" y="1303679"/>
                </a:cubicBezTo>
                <a:cubicBezTo>
                  <a:pt x="5408205" y="1291598"/>
                  <a:pt x="5417508" y="1287147"/>
                  <a:pt x="5418090" y="1279517"/>
                </a:cubicBezTo>
                <a:cubicBezTo>
                  <a:pt x="5420998" y="1250268"/>
                  <a:pt x="5408205" y="1248996"/>
                  <a:pt x="5425649" y="1224198"/>
                </a:cubicBezTo>
                <a:cubicBezTo>
                  <a:pt x="5433789" y="1213389"/>
                  <a:pt x="5444255" y="1219112"/>
                  <a:pt x="5451232" y="1202580"/>
                </a:cubicBezTo>
                <a:cubicBezTo>
                  <a:pt x="5454721" y="1193678"/>
                  <a:pt x="5450070" y="1168880"/>
                  <a:pt x="5450070" y="1158070"/>
                </a:cubicBezTo>
                <a:cubicBezTo>
                  <a:pt x="5449488" y="1139631"/>
                  <a:pt x="5446581" y="1116105"/>
                  <a:pt x="5459954" y="1102116"/>
                </a:cubicBezTo>
                <a:cubicBezTo>
                  <a:pt x="5478560" y="1081133"/>
                  <a:pt x="5493678" y="1087492"/>
                  <a:pt x="5500655" y="1113561"/>
                </a:cubicBezTo>
                <a:cubicBezTo>
                  <a:pt x="5507632" y="1139631"/>
                  <a:pt x="5491933" y="1174602"/>
                  <a:pt x="5490189" y="1201944"/>
                </a:cubicBezTo>
                <a:cubicBezTo>
                  <a:pt x="5487863" y="1233736"/>
                  <a:pt x="5490770" y="1266800"/>
                  <a:pt x="5490770" y="1298592"/>
                </a:cubicBezTo>
                <a:cubicBezTo>
                  <a:pt x="5491351" y="1322118"/>
                  <a:pt x="5499492" y="1370443"/>
                  <a:pt x="5490770" y="1391425"/>
                </a:cubicBezTo>
                <a:cubicBezTo>
                  <a:pt x="5489027" y="1396512"/>
                  <a:pt x="5477978" y="1409229"/>
                  <a:pt x="5477397" y="1410501"/>
                </a:cubicBezTo>
                <a:cubicBezTo>
                  <a:pt x="5466931" y="1412408"/>
                  <a:pt x="5464606" y="1420674"/>
                  <a:pt x="5471001" y="1435299"/>
                </a:cubicBezTo>
                <a:cubicBezTo>
                  <a:pt x="5475071" y="1437206"/>
                  <a:pt x="5479723" y="1439114"/>
                  <a:pt x="5484374" y="1441021"/>
                </a:cubicBezTo>
                <a:cubicBezTo>
                  <a:pt x="5503563" y="1500155"/>
                  <a:pt x="5498329" y="1575820"/>
                  <a:pt x="5499492" y="1638769"/>
                </a:cubicBezTo>
                <a:cubicBezTo>
                  <a:pt x="5501817" y="1715070"/>
                  <a:pt x="5501817" y="1791371"/>
                  <a:pt x="5501236" y="1867673"/>
                </a:cubicBezTo>
                <a:cubicBezTo>
                  <a:pt x="5501236" y="2011373"/>
                  <a:pt x="5501817" y="2154438"/>
                  <a:pt x="5500655" y="2298139"/>
                </a:cubicBezTo>
                <a:cubicBezTo>
                  <a:pt x="5500073" y="2368082"/>
                  <a:pt x="5493096" y="2432302"/>
                  <a:pt x="5494259" y="2502245"/>
                </a:cubicBezTo>
                <a:cubicBezTo>
                  <a:pt x="5494840" y="2542303"/>
                  <a:pt x="5496003" y="2581726"/>
                  <a:pt x="5496584" y="2621148"/>
                </a:cubicBezTo>
                <a:cubicBezTo>
                  <a:pt x="5496584" y="2636408"/>
                  <a:pt x="5504725" y="2717796"/>
                  <a:pt x="5490189" y="2712709"/>
                </a:cubicBezTo>
                <a:cubicBezTo>
                  <a:pt x="5519261" y="2722247"/>
                  <a:pt x="5501236" y="2923174"/>
                  <a:pt x="5500655" y="2960053"/>
                </a:cubicBezTo>
                <a:cubicBezTo>
                  <a:pt x="5497747" y="3055430"/>
                  <a:pt x="5498329" y="3152078"/>
                  <a:pt x="5500655" y="3248090"/>
                </a:cubicBezTo>
                <a:cubicBezTo>
                  <a:pt x="5501817" y="3295779"/>
                  <a:pt x="5502980" y="3343467"/>
                  <a:pt x="5499492" y="3391155"/>
                </a:cubicBezTo>
                <a:cubicBezTo>
                  <a:pt x="5496584" y="3432485"/>
                  <a:pt x="5470420" y="3470000"/>
                  <a:pt x="5480304" y="3514509"/>
                </a:cubicBezTo>
                <a:cubicBezTo>
                  <a:pt x="5484956" y="3535492"/>
                  <a:pt x="5498329" y="3541214"/>
                  <a:pt x="5500073" y="3566012"/>
                </a:cubicBezTo>
                <a:cubicBezTo>
                  <a:pt x="5501817" y="3581273"/>
                  <a:pt x="5497747" y="3596533"/>
                  <a:pt x="5497747" y="3611793"/>
                </a:cubicBezTo>
                <a:cubicBezTo>
                  <a:pt x="5496584" y="3644857"/>
                  <a:pt x="5500073" y="3678557"/>
                  <a:pt x="5501236" y="3711621"/>
                </a:cubicBezTo>
                <a:cubicBezTo>
                  <a:pt x="5544844" y="3704626"/>
                  <a:pt x="5518679" y="3454740"/>
                  <a:pt x="5518679" y="3410866"/>
                </a:cubicBezTo>
                <a:cubicBezTo>
                  <a:pt x="5518679" y="3286877"/>
                  <a:pt x="5521586" y="3162887"/>
                  <a:pt x="5521586" y="3038262"/>
                </a:cubicBezTo>
                <a:cubicBezTo>
                  <a:pt x="5521586" y="2989938"/>
                  <a:pt x="5516353" y="2935255"/>
                  <a:pt x="5520424" y="2888202"/>
                </a:cubicBezTo>
                <a:cubicBezTo>
                  <a:pt x="5521005" y="2878665"/>
                  <a:pt x="5526819" y="2867220"/>
                  <a:pt x="5526819" y="2859589"/>
                </a:cubicBezTo>
                <a:cubicBezTo>
                  <a:pt x="5527401" y="2850052"/>
                  <a:pt x="5525075" y="2841150"/>
                  <a:pt x="5525657" y="2831612"/>
                </a:cubicBezTo>
                <a:cubicBezTo>
                  <a:pt x="5526238" y="2810629"/>
                  <a:pt x="5525075" y="2789647"/>
                  <a:pt x="5525075" y="2768664"/>
                </a:cubicBezTo>
                <a:cubicBezTo>
                  <a:pt x="5525657" y="2673287"/>
                  <a:pt x="5525657" y="2579818"/>
                  <a:pt x="5524494" y="2484441"/>
                </a:cubicBezTo>
                <a:cubicBezTo>
                  <a:pt x="5523331" y="2381435"/>
                  <a:pt x="5551821" y="2282243"/>
                  <a:pt x="5561124" y="2179872"/>
                </a:cubicBezTo>
                <a:cubicBezTo>
                  <a:pt x="5569265" y="2091490"/>
                  <a:pt x="5564613" y="2003743"/>
                  <a:pt x="5565195" y="1919176"/>
                </a:cubicBezTo>
                <a:cubicBezTo>
                  <a:pt x="5567521" y="1760851"/>
                  <a:pt x="5566939" y="1589809"/>
                  <a:pt x="5563450" y="1425761"/>
                </a:cubicBezTo>
                <a:cubicBezTo>
                  <a:pt x="5562287" y="1369171"/>
                  <a:pt x="5562287" y="1313216"/>
                  <a:pt x="5562287" y="1256626"/>
                </a:cubicBezTo>
                <a:cubicBezTo>
                  <a:pt x="5562287" y="1237551"/>
                  <a:pt x="5562287" y="1194949"/>
                  <a:pt x="5544263" y="1226742"/>
                </a:cubicBezTo>
                <a:cubicBezTo>
                  <a:pt x="5534960" y="1243274"/>
                  <a:pt x="5537867" y="1275066"/>
                  <a:pt x="5537867" y="1292869"/>
                </a:cubicBezTo>
                <a:cubicBezTo>
                  <a:pt x="5537867" y="1319575"/>
                  <a:pt x="5540774" y="1345644"/>
                  <a:pt x="5539611" y="1371714"/>
                </a:cubicBezTo>
                <a:cubicBezTo>
                  <a:pt x="5538448" y="1392697"/>
                  <a:pt x="5527401" y="1417495"/>
                  <a:pt x="5527983" y="1437206"/>
                </a:cubicBezTo>
                <a:cubicBezTo>
                  <a:pt x="5528564" y="1455646"/>
                  <a:pt x="5540774" y="1473449"/>
                  <a:pt x="5540193" y="1494432"/>
                </a:cubicBezTo>
                <a:cubicBezTo>
                  <a:pt x="5539611" y="1513507"/>
                  <a:pt x="5533797" y="1533219"/>
                  <a:pt x="5529727" y="1551658"/>
                </a:cubicBezTo>
                <a:cubicBezTo>
                  <a:pt x="5514610" y="1496340"/>
                  <a:pt x="5526238" y="1440385"/>
                  <a:pt x="5526238" y="1383795"/>
                </a:cubicBezTo>
                <a:cubicBezTo>
                  <a:pt x="5526238" y="1323390"/>
                  <a:pt x="5531471" y="1264256"/>
                  <a:pt x="5527401" y="1203851"/>
                </a:cubicBezTo>
                <a:cubicBezTo>
                  <a:pt x="5524494" y="1163157"/>
                  <a:pt x="5507050" y="1097665"/>
                  <a:pt x="5530890" y="1065237"/>
                </a:cubicBezTo>
                <a:cubicBezTo>
                  <a:pt x="5555310" y="1033445"/>
                  <a:pt x="5619269" y="1010555"/>
                  <a:pt x="5652992" y="997202"/>
                </a:cubicBezTo>
                <a:cubicBezTo>
                  <a:pt x="5652992" y="1021364"/>
                  <a:pt x="5652992" y="1045526"/>
                  <a:pt x="5652992" y="1069052"/>
                </a:cubicBezTo>
                <a:cubicBezTo>
                  <a:pt x="5652992" y="1080497"/>
                  <a:pt x="5652992" y="1091943"/>
                  <a:pt x="5652992" y="1103388"/>
                </a:cubicBezTo>
                <a:cubicBezTo>
                  <a:pt x="5650085" y="1114197"/>
                  <a:pt x="5653574" y="1121191"/>
                  <a:pt x="5664040" y="1124371"/>
                </a:cubicBezTo>
                <a:cubicBezTo>
                  <a:pt x="5674506" y="1163157"/>
                  <a:pt x="5672180" y="1201308"/>
                  <a:pt x="5671599" y="1243274"/>
                </a:cubicBezTo>
                <a:cubicBezTo>
                  <a:pt x="5671017" y="1336743"/>
                  <a:pt x="5671017" y="1430848"/>
                  <a:pt x="5671599" y="1524317"/>
                </a:cubicBezTo>
                <a:cubicBezTo>
                  <a:pt x="5672180" y="1619693"/>
                  <a:pt x="5672761" y="1714434"/>
                  <a:pt x="5673343" y="1809811"/>
                </a:cubicBezTo>
                <a:cubicBezTo>
                  <a:pt x="5673924" y="1831429"/>
                  <a:pt x="5669273" y="1858135"/>
                  <a:pt x="5672180" y="1879754"/>
                </a:cubicBezTo>
                <a:cubicBezTo>
                  <a:pt x="5673343" y="1887384"/>
                  <a:pt x="5672180" y="1901372"/>
                  <a:pt x="5675669" y="1908367"/>
                </a:cubicBezTo>
                <a:cubicBezTo>
                  <a:pt x="5683227" y="1922991"/>
                  <a:pt x="5698926" y="1902008"/>
                  <a:pt x="5690205" y="1919176"/>
                </a:cubicBezTo>
                <a:cubicBezTo>
                  <a:pt x="5691949" y="1917268"/>
                  <a:pt x="5693693" y="1914725"/>
                  <a:pt x="5694856" y="1912818"/>
                </a:cubicBezTo>
                <a:cubicBezTo>
                  <a:pt x="5708229" y="1897557"/>
                  <a:pt x="5691949" y="1847961"/>
                  <a:pt x="5691949" y="1827614"/>
                </a:cubicBezTo>
                <a:cubicBezTo>
                  <a:pt x="5691368" y="1760215"/>
                  <a:pt x="5702996" y="1688365"/>
                  <a:pt x="5699508" y="1614607"/>
                </a:cubicBezTo>
                <a:cubicBezTo>
                  <a:pt x="5695438" y="1533854"/>
                  <a:pt x="5695438" y="1452466"/>
                  <a:pt x="5696019" y="1371714"/>
                </a:cubicBezTo>
                <a:cubicBezTo>
                  <a:pt x="5696019" y="1306858"/>
                  <a:pt x="5681483" y="1218476"/>
                  <a:pt x="5694276" y="1156163"/>
                </a:cubicBezTo>
                <a:cubicBezTo>
                  <a:pt x="5699508" y="1132001"/>
                  <a:pt x="5696601" y="1126278"/>
                  <a:pt x="5725673" y="1128822"/>
                </a:cubicBezTo>
                <a:cubicBezTo>
                  <a:pt x="5747186" y="1131365"/>
                  <a:pt x="5751838" y="1136452"/>
                  <a:pt x="5757652" y="1156799"/>
                </a:cubicBezTo>
                <a:cubicBezTo>
                  <a:pt x="5765792" y="1184776"/>
                  <a:pt x="5754163" y="1246453"/>
                  <a:pt x="5754745" y="1275702"/>
                </a:cubicBezTo>
                <a:cubicBezTo>
                  <a:pt x="5754745" y="1315124"/>
                  <a:pt x="5754745" y="1354546"/>
                  <a:pt x="5754745" y="1394605"/>
                </a:cubicBezTo>
                <a:cubicBezTo>
                  <a:pt x="5755326" y="1465819"/>
                  <a:pt x="5766955" y="1531311"/>
                  <a:pt x="5762303" y="1603797"/>
                </a:cubicBezTo>
                <a:cubicBezTo>
                  <a:pt x="5758233" y="1673740"/>
                  <a:pt x="5759978" y="1744319"/>
                  <a:pt x="5759978" y="1814898"/>
                </a:cubicBezTo>
                <a:cubicBezTo>
                  <a:pt x="5746605" y="1795186"/>
                  <a:pt x="5748930" y="1740504"/>
                  <a:pt x="5735557" y="1734145"/>
                </a:cubicBezTo>
                <a:cubicBezTo>
                  <a:pt x="5702415" y="1717613"/>
                  <a:pt x="5715788" y="1809175"/>
                  <a:pt x="5715788" y="1830158"/>
                </a:cubicBezTo>
                <a:cubicBezTo>
                  <a:pt x="5733231" y="1825071"/>
                  <a:pt x="5750093" y="1819984"/>
                  <a:pt x="5767536" y="1814898"/>
                </a:cubicBezTo>
                <a:cubicBezTo>
                  <a:pt x="5754745" y="1837152"/>
                  <a:pt x="5737301" y="1851141"/>
                  <a:pt x="5716951" y="1830794"/>
                </a:cubicBezTo>
                <a:cubicBezTo>
                  <a:pt x="5716370" y="1854320"/>
                  <a:pt x="5700671" y="1987211"/>
                  <a:pt x="5741953" y="1987847"/>
                </a:cubicBezTo>
                <a:cubicBezTo>
                  <a:pt x="5742534" y="1974494"/>
                  <a:pt x="5740790" y="1835245"/>
                  <a:pt x="5765211" y="1870852"/>
                </a:cubicBezTo>
                <a:cubicBezTo>
                  <a:pt x="5767536" y="1874031"/>
                  <a:pt x="5761141" y="1913453"/>
                  <a:pt x="5760559" y="1919812"/>
                </a:cubicBezTo>
                <a:cubicBezTo>
                  <a:pt x="5759396" y="1952876"/>
                  <a:pt x="5761141" y="1986575"/>
                  <a:pt x="5761722" y="2019639"/>
                </a:cubicBezTo>
                <a:cubicBezTo>
                  <a:pt x="5761722" y="2032992"/>
                  <a:pt x="5774514" y="2133455"/>
                  <a:pt x="5755326" y="2131548"/>
                </a:cubicBezTo>
                <a:cubicBezTo>
                  <a:pt x="5732068" y="2129004"/>
                  <a:pt x="5743116" y="2032356"/>
                  <a:pt x="5742534" y="2010102"/>
                </a:cubicBezTo>
                <a:cubicBezTo>
                  <a:pt x="5701834" y="2019639"/>
                  <a:pt x="5724510" y="2205306"/>
                  <a:pt x="5724510" y="2241549"/>
                </a:cubicBezTo>
                <a:cubicBezTo>
                  <a:pt x="5724510" y="2331203"/>
                  <a:pt x="5744279" y="2450742"/>
                  <a:pt x="5714044" y="2535945"/>
                </a:cubicBezTo>
                <a:cubicBezTo>
                  <a:pt x="5752419" y="2536581"/>
                  <a:pt x="5743697" y="2454557"/>
                  <a:pt x="5743116" y="2420857"/>
                </a:cubicBezTo>
                <a:cubicBezTo>
                  <a:pt x="5742534" y="2386521"/>
                  <a:pt x="5743697" y="2351550"/>
                  <a:pt x="5744279" y="2319122"/>
                </a:cubicBezTo>
                <a:cubicBezTo>
                  <a:pt x="5744860" y="2276520"/>
                  <a:pt x="5737883" y="2229468"/>
                  <a:pt x="5743697" y="2188138"/>
                </a:cubicBezTo>
                <a:cubicBezTo>
                  <a:pt x="5746605" y="2167791"/>
                  <a:pt x="5747767" y="2143629"/>
                  <a:pt x="5763466" y="2170334"/>
                </a:cubicBezTo>
                <a:cubicBezTo>
                  <a:pt x="5775677" y="2191953"/>
                  <a:pt x="5763466" y="2268890"/>
                  <a:pt x="5763466" y="2294960"/>
                </a:cubicBezTo>
                <a:cubicBezTo>
                  <a:pt x="5764048" y="2331203"/>
                  <a:pt x="5764629" y="2366810"/>
                  <a:pt x="5764629" y="2402418"/>
                </a:cubicBezTo>
                <a:cubicBezTo>
                  <a:pt x="5765211" y="2495887"/>
                  <a:pt x="5765211" y="2589992"/>
                  <a:pt x="5765792" y="2683461"/>
                </a:cubicBezTo>
                <a:cubicBezTo>
                  <a:pt x="5806493" y="2683461"/>
                  <a:pt x="5792538" y="2548026"/>
                  <a:pt x="5791957" y="2520049"/>
                </a:cubicBezTo>
                <a:cubicBezTo>
                  <a:pt x="5790794" y="2481898"/>
                  <a:pt x="5803586" y="2369354"/>
                  <a:pt x="5780328" y="2346463"/>
                </a:cubicBezTo>
                <a:cubicBezTo>
                  <a:pt x="5837310" y="2333746"/>
                  <a:pt x="5778002" y="2494615"/>
                  <a:pt x="5824518" y="2475540"/>
                </a:cubicBezTo>
                <a:cubicBezTo>
                  <a:pt x="5841380" y="2445019"/>
                  <a:pt x="5833239" y="2379527"/>
                  <a:pt x="5833821" y="2343920"/>
                </a:cubicBezTo>
                <a:cubicBezTo>
                  <a:pt x="5834402" y="2301318"/>
                  <a:pt x="5840798" y="2253630"/>
                  <a:pt x="5835565" y="2211664"/>
                </a:cubicBezTo>
                <a:cubicBezTo>
                  <a:pt x="5831495" y="2177965"/>
                  <a:pt x="5824518" y="2148716"/>
                  <a:pt x="5823936" y="2111837"/>
                </a:cubicBezTo>
                <a:cubicBezTo>
                  <a:pt x="5823936" y="2092126"/>
                  <a:pt x="5828006" y="2069235"/>
                  <a:pt x="5804749" y="2065420"/>
                </a:cubicBezTo>
                <a:cubicBezTo>
                  <a:pt x="5804749" y="2149352"/>
                  <a:pt x="5804749" y="2233919"/>
                  <a:pt x="5804749" y="2318486"/>
                </a:cubicBezTo>
                <a:cubicBezTo>
                  <a:pt x="5784398" y="2249179"/>
                  <a:pt x="5791376" y="2176057"/>
                  <a:pt x="5787887" y="2104842"/>
                </a:cubicBezTo>
                <a:cubicBezTo>
                  <a:pt x="5784398" y="2037443"/>
                  <a:pt x="5784398" y="1969408"/>
                  <a:pt x="5784398" y="1901372"/>
                </a:cubicBezTo>
                <a:cubicBezTo>
                  <a:pt x="5784398" y="1867673"/>
                  <a:pt x="5766955" y="1751949"/>
                  <a:pt x="5791376" y="1727787"/>
                </a:cubicBezTo>
                <a:cubicBezTo>
                  <a:pt x="5801842" y="1716978"/>
                  <a:pt x="5811726" y="1733509"/>
                  <a:pt x="5822773" y="1713162"/>
                </a:cubicBezTo>
                <a:cubicBezTo>
                  <a:pt x="5828006" y="1704261"/>
                  <a:pt x="5827425" y="1677555"/>
                  <a:pt x="5828006" y="1668018"/>
                </a:cubicBezTo>
                <a:cubicBezTo>
                  <a:pt x="5801842" y="1674376"/>
                  <a:pt x="5803004" y="1702989"/>
                  <a:pt x="5785561" y="1673104"/>
                </a:cubicBezTo>
                <a:cubicBezTo>
                  <a:pt x="5776840" y="1659116"/>
                  <a:pt x="5784398" y="1616514"/>
                  <a:pt x="5784398" y="1601254"/>
                </a:cubicBezTo>
                <a:cubicBezTo>
                  <a:pt x="5784398" y="1565647"/>
                  <a:pt x="5784398" y="1529403"/>
                  <a:pt x="5784398" y="1493796"/>
                </a:cubicBezTo>
                <a:cubicBezTo>
                  <a:pt x="5784398" y="1430848"/>
                  <a:pt x="5783817" y="1367899"/>
                  <a:pt x="5783817" y="1304951"/>
                </a:cubicBezTo>
                <a:cubicBezTo>
                  <a:pt x="5783817" y="1283968"/>
                  <a:pt x="5769862" y="1162521"/>
                  <a:pt x="5784398" y="1146625"/>
                </a:cubicBezTo>
                <a:cubicBezTo>
                  <a:pt x="5797771" y="1132001"/>
                  <a:pt x="5834402" y="1138995"/>
                  <a:pt x="5844868" y="1156163"/>
                </a:cubicBezTo>
                <a:cubicBezTo>
                  <a:pt x="5855334" y="1173967"/>
                  <a:pt x="5844868" y="1228013"/>
                  <a:pt x="5844868" y="1248360"/>
                </a:cubicBezTo>
                <a:cubicBezTo>
                  <a:pt x="5844287" y="1274430"/>
                  <a:pt x="5844287" y="1299864"/>
                  <a:pt x="5843705" y="1325933"/>
                </a:cubicBezTo>
                <a:cubicBezTo>
                  <a:pt x="5843124" y="1441021"/>
                  <a:pt x="5843705" y="1555473"/>
                  <a:pt x="5844287" y="1670561"/>
                </a:cubicBezTo>
                <a:cubicBezTo>
                  <a:pt x="5844868" y="1784377"/>
                  <a:pt x="5854753" y="1889927"/>
                  <a:pt x="5855334" y="2005015"/>
                </a:cubicBezTo>
                <a:cubicBezTo>
                  <a:pt x="5855916" y="2118195"/>
                  <a:pt x="5844868" y="2220566"/>
                  <a:pt x="5847775" y="2331839"/>
                </a:cubicBezTo>
                <a:cubicBezTo>
                  <a:pt x="5848357" y="2352822"/>
                  <a:pt x="5868707" y="2479990"/>
                  <a:pt x="5847194" y="2495887"/>
                </a:cubicBezTo>
                <a:cubicBezTo>
                  <a:pt x="5837600" y="2492071"/>
                  <a:pt x="5830914" y="2491436"/>
                  <a:pt x="5827134" y="2494138"/>
                </a:cubicBezTo>
                <a:lnTo>
                  <a:pt x="5826673" y="2497362"/>
                </a:lnTo>
                <a:lnTo>
                  <a:pt x="5815506" y="2494138"/>
                </a:lnTo>
                <a:cubicBezTo>
                  <a:pt x="5806202" y="2491754"/>
                  <a:pt x="5800097" y="2493661"/>
                  <a:pt x="5803004" y="2518141"/>
                </a:cubicBezTo>
                <a:cubicBezTo>
                  <a:pt x="5808237" y="2562014"/>
                  <a:pt x="5825681" y="2511783"/>
                  <a:pt x="5824518" y="2512419"/>
                </a:cubicBezTo>
                <a:lnTo>
                  <a:pt x="5826673" y="2497362"/>
                </a:lnTo>
                <a:lnTo>
                  <a:pt x="5831132" y="2498649"/>
                </a:lnTo>
                <a:cubicBezTo>
                  <a:pt x="5836656" y="2499702"/>
                  <a:pt x="5842252" y="2499543"/>
                  <a:pt x="5847194" y="2495887"/>
                </a:cubicBezTo>
                <a:cubicBezTo>
                  <a:pt x="5849520" y="2507332"/>
                  <a:pt x="5850683" y="2519413"/>
                  <a:pt x="5851264" y="2530858"/>
                </a:cubicBezTo>
                <a:cubicBezTo>
                  <a:pt x="5856497" y="2589356"/>
                  <a:pt x="5847775" y="2648489"/>
                  <a:pt x="5854753" y="2706351"/>
                </a:cubicBezTo>
                <a:cubicBezTo>
                  <a:pt x="5850683" y="2704444"/>
                  <a:pt x="5846613" y="2702536"/>
                  <a:pt x="5842543" y="2700628"/>
                </a:cubicBezTo>
                <a:cubicBezTo>
                  <a:pt x="5870452" y="2720975"/>
                  <a:pt x="5850101" y="2851324"/>
                  <a:pt x="5850683" y="2890746"/>
                </a:cubicBezTo>
                <a:cubicBezTo>
                  <a:pt x="5851846" y="2961960"/>
                  <a:pt x="5853008" y="3032539"/>
                  <a:pt x="5853590" y="3103754"/>
                </a:cubicBezTo>
                <a:cubicBezTo>
                  <a:pt x="5854753" y="3166702"/>
                  <a:pt x="5855334" y="3229651"/>
                  <a:pt x="5854753" y="3292599"/>
                </a:cubicBezTo>
                <a:cubicBezTo>
                  <a:pt x="5854171" y="3316761"/>
                  <a:pt x="5844287" y="3370172"/>
                  <a:pt x="5853008" y="3391155"/>
                </a:cubicBezTo>
                <a:cubicBezTo>
                  <a:pt x="5871615" y="3433757"/>
                  <a:pt x="5878592" y="3369537"/>
                  <a:pt x="5877429" y="3347918"/>
                </a:cubicBezTo>
                <a:cubicBezTo>
                  <a:pt x="5876266" y="3314854"/>
                  <a:pt x="5887314" y="3279883"/>
                  <a:pt x="5886151" y="3249998"/>
                </a:cubicBezTo>
                <a:cubicBezTo>
                  <a:pt x="5886151" y="3236645"/>
                  <a:pt x="5873359" y="3220749"/>
                  <a:pt x="5872196" y="3204853"/>
                </a:cubicBezTo>
                <a:cubicBezTo>
                  <a:pt x="5871615" y="3192136"/>
                  <a:pt x="5875685" y="3180055"/>
                  <a:pt x="5876848" y="3167338"/>
                </a:cubicBezTo>
                <a:cubicBezTo>
                  <a:pt x="5883825" y="3102482"/>
                  <a:pt x="5878592" y="3036354"/>
                  <a:pt x="5883825" y="2970226"/>
                </a:cubicBezTo>
                <a:cubicBezTo>
                  <a:pt x="5887314" y="2928261"/>
                  <a:pt x="5851846" y="2843058"/>
                  <a:pt x="5890221" y="2815080"/>
                </a:cubicBezTo>
                <a:cubicBezTo>
                  <a:pt x="5904175" y="2804907"/>
                  <a:pt x="5910571" y="2826526"/>
                  <a:pt x="5918711" y="2804907"/>
                </a:cubicBezTo>
                <a:cubicBezTo>
                  <a:pt x="5922200" y="2796005"/>
                  <a:pt x="5908827" y="2782652"/>
                  <a:pt x="5915223" y="2772479"/>
                </a:cubicBezTo>
                <a:cubicBezTo>
                  <a:pt x="5894872" y="2767392"/>
                  <a:pt x="5884406" y="2768028"/>
                  <a:pt x="5893709" y="2743866"/>
                </a:cubicBezTo>
                <a:cubicBezTo>
                  <a:pt x="5896035" y="2736872"/>
                  <a:pt x="5913478" y="2744502"/>
                  <a:pt x="5915804" y="2739415"/>
                </a:cubicBezTo>
                <a:cubicBezTo>
                  <a:pt x="5926270" y="2712709"/>
                  <a:pt x="5905338" y="2724155"/>
                  <a:pt x="5899524" y="2715889"/>
                </a:cubicBezTo>
                <a:cubicBezTo>
                  <a:pt x="5881499" y="2691727"/>
                  <a:pt x="5872196" y="2680281"/>
                  <a:pt x="5871033" y="2644674"/>
                </a:cubicBezTo>
                <a:cubicBezTo>
                  <a:pt x="5870452" y="2630686"/>
                  <a:pt x="5868707" y="2571552"/>
                  <a:pt x="5876266" y="2561379"/>
                </a:cubicBezTo>
                <a:cubicBezTo>
                  <a:pt x="5890221" y="2541667"/>
                  <a:pt x="5897780" y="2556928"/>
                  <a:pt x="5909408" y="2539124"/>
                </a:cubicBezTo>
                <a:cubicBezTo>
                  <a:pt x="5915804" y="2528315"/>
                  <a:pt x="5914641" y="2502881"/>
                  <a:pt x="5915223" y="2490164"/>
                </a:cubicBezTo>
                <a:cubicBezTo>
                  <a:pt x="5917549" y="2457100"/>
                  <a:pt x="5915223" y="2424036"/>
                  <a:pt x="5915804" y="2390972"/>
                </a:cubicBezTo>
                <a:cubicBezTo>
                  <a:pt x="5916386" y="2354729"/>
                  <a:pt x="5920456" y="2319122"/>
                  <a:pt x="5920456" y="2282879"/>
                </a:cubicBezTo>
                <a:cubicBezTo>
                  <a:pt x="5920456" y="2259353"/>
                  <a:pt x="5909990" y="2214208"/>
                  <a:pt x="5934410" y="2212936"/>
                </a:cubicBezTo>
                <a:cubicBezTo>
                  <a:pt x="5934410" y="2355365"/>
                  <a:pt x="5938480" y="2497794"/>
                  <a:pt x="5938480" y="2639587"/>
                </a:cubicBezTo>
                <a:cubicBezTo>
                  <a:pt x="5938480" y="2710802"/>
                  <a:pt x="5928596" y="2789011"/>
                  <a:pt x="5936155" y="2858954"/>
                </a:cubicBezTo>
                <a:cubicBezTo>
                  <a:pt x="5939643" y="2886295"/>
                  <a:pt x="5944295" y="2909821"/>
                  <a:pt x="5946039" y="2939070"/>
                </a:cubicBezTo>
                <a:cubicBezTo>
                  <a:pt x="5947202" y="2956238"/>
                  <a:pt x="5943132" y="2977857"/>
                  <a:pt x="5964064" y="2982307"/>
                </a:cubicBezTo>
                <a:cubicBezTo>
                  <a:pt x="5963482" y="2892653"/>
                  <a:pt x="5966971" y="2801728"/>
                  <a:pt x="5958831" y="2712709"/>
                </a:cubicBezTo>
                <a:cubicBezTo>
                  <a:pt x="5955052" y="2674241"/>
                  <a:pt x="5955924" y="2636567"/>
                  <a:pt x="5957523" y="2598973"/>
                </a:cubicBezTo>
                <a:lnTo>
                  <a:pt x="5960392" y="2492507"/>
                </a:lnTo>
                <a:lnTo>
                  <a:pt x="5961157" y="2496522"/>
                </a:lnTo>
                <a:cubicBezTo>
                  <a:pt x="5961157" y="2492707"/>
                  <a:pt x="5960575" y="2488892"/>
                  <a:pt x="5960575" y="2485713"/>
                </a:cubicBezTo>
                <a:lnTo>
                  <a:pt x="5960392" y="2492507"/>
                </a:lnTo>
                <a:lnTo>
                  <a:pt x="5956333" y="2471188"/>
                </a:lnTo>
                <a:cubicBezTo>
                  <a:pt x="5954506" y="2439654"/>
                  <a:pt x="5960284" y="2393993"/>
                  <a:pt x="5961157" y="2374440"/>
                </a:cubicBezTo>
                <a:cubicBezTo>
                  <a:pt x="5964064" y="2315943"/>
                  <a:pt x="5957087" y="2258717"/>
                  <a:pt x="5953598" y="2198312"/>
                </a:cubicBezTo>
                <a:cubicBezTo>
                  <a:pt x="5951272" y="2150623"/>
                  <a:pt x="5957668" y="2085131"/>
                  <a:pt x="5958249" y="2048888"/>
                </a:cubicBezTo>
                <a:cubicBezTo>
                  <a:pt x="5958249" y="2017732"/>
                  <a:pt x="5959994" y="1976402"/>
                  <a:pt x="5958831" y="1940795"/>
                </a:cubicBezTo>
                <a:cubicBezTo>
                  <a:pt x="5958249" y="1913453"/>
                  <a:pt x="5948365" y="1838424"/>
                  <a:pt x="5977437" y="1837788"/>
                </a:cubicBezTo>
                <a:cubicBezTo>
                  <a:pt x="5977437" y="1897557"/>
                  <a:pt x="5972786" y="1960506"/>
                  <a:pt x="5977437" y="2019639"/>
                </a:cubicBezTo>
                <a:cubicBezTo>
                  <a:pt x="5982089" y="2068599"/>
                  <a:pt x="5976856" y="2115652"/>
                  <a:pt x="5976856" y="2169063"/>
                </a:cubicBezTo>
                <a:cubicBezTo>
                  <a:pt x="5976856" y="2294960"/>
                  <a:pt x="5973367" y="2420857"/>
                  <a:pt x="5976274" y="2546118"/>
                </a:cubicBezTo>
                <a:cubicBezTo>
                  <a:pt x="6046629" y="2546754"/>
                  <a:pt x="5992555" y="1730966"/>
                  <a:pt x="5994299" y="1636861"/>
                </a:cubicBezTo>
                <a:cubicBezTo>
                  <a:pt x="5994880" y="1619693"/>
                  <a:pt x="5989647" y="1511600"/>
                  <a:pt x="5999532" y="1504606"/>
                </a:cubicBezTo>
                <a:cubicBezTo>
                  <a:pt x="6028604" y="1484259"/>
                  <a:pt x="6028023" y="1579635"/>
                  <a:pt x="6028023" y="1596167"/>
                </a:cubicBezTo>
                <a:cubicBezTo>
                  <a:pt x="6029185" y="1662931"/>
                  <a:pt x="6035000" y="1740504"/>
                  <a:pt x="6025115" y="1805996"/>
                </a:cubicBezTo>
                <a:cubicBezTo>
                  <a:pt x="6013487" y="1884840"/>
                  <a:pt x="6018138" y="1970044"/>
                  <a:pt x="6019301" y="2052067"/>
                </a:cubicBezTo>
                <a:cubicBezTo>
                  <a:pt x="6019301" y="2094669"/>
                  <a:pt x="6019882" y="2137270"/>
                  <a:pt x="6020464" y="2179872"/>
                </a:cubicBezTo>
                <a:cubicBezTo>
                  <a:pt x="6020464" y="2192589"/>
                  <a:pt x="6029185" y="2246000"/>
                  <a:pt x="6021627" y="2252994"/>
                </a:cubicBezTo>
                <a:cubicBezTo>
                  <a:pt x="6028604" y="2523228"/>
                  <a:pt x="6021627" y="2837335"/>
                  <a:pt x="6024534" y="3127280"/>
                </a:cubicBezTo>
                <a:cubicBezTo>
                  <a:pt x="6026278" y="3311675"/>
                  <a:pt x="6018138" y="3498613"/>
                  <a:pt x="6025115" y="3682372"/>
                </a:cubicBezTo>
                <a:cubicBezTo>
                  <a:pt x="6028604" y="3774569"/>
                  <a:pt x="6028023" y="3866131"/>
                  <a:pt x="6028604" y="3958964"/>
                </a:cubicBezTo>
                <a:cubicBezTo>
                  <a:pt x="6028604" y="3998386"/>
                  <a:pt x="6033256" y="4040988"/>
                  <a:pt x="6033256" y="4078503"/>
                </a:cubicBezTo>
                <a:cubicBezTo>
                  <a:pt x="6033256" y="4103937"/>
                  <a:pt x="6019882" y="4147174"/>
                  <a:pt x="6032093" y="4175787"/>
                </a:cubicBezTo>
                <a:lnTo>
                  <a:pt x="6027458" y="4178040"/>
                </a:lnTo>
                <a:lnTo>
                  <a:pt x="6021215" y="4177039"/>
                </a:lnTo>
                <a:cubicBezTo>
                  <a:pt x="6018456" y="4178201"/>
                  <a:pt x="6015158" y="4181033"/>
                  <a:pt x="6011161" y="4185961"/>
                </a:cubicBezTo>
                <a:lnTo>
                  <a:pt x="6027458" y="4178040"/>
                </a:lnTo>
                <a:lnTo>
                  <a:pt x="6028032" y="4178132"/>
                </a:lnTo>
                <a:cubicBezTo>
                  <a:pt x="6039070" y="4188623"/>
                  <a:pt x="6036453" y="4243823"/>
                  <a:pt x="6054769" y="4251453"/>
                </a:cubicBezTo>
                <a:cubicBezTo>
                  <a:pt x="6054769" y="4238100"/>
                  <a:pt x="6053025" y="4225383"/>
                  <a:pt x="6050117" y="4212666"/>
                </a:cubicBezTo>
                <a:cubicBezTo>
                  <a:pt x="6047210" y="4198042"/>
                  <a:pt x="6050117" y="4185325"/>
                  <a:pt x="6058839" y="4174515"/>
                </a:cubicBezTo>
                <a:cubicBezTo>
                  <a:pt x="6062328" y="4139544"/>
                  <a:pt x="6058258" y="4101393"/>
                  <a:pt x="6057676" y="4066422"/>
                </a:cubicBezTo>
                <a:cubicBezTo>
                  <a:pt x="6057095" y="4002837"/>
                  <a:pt x="6056513" y="3939889"/>
                  <a:pt x="6055350" y="3876940"/>
                </a:cubicBezTo>
                <a:cubicBezTo>
                  <a:pt x="6054769" y="3801275"/>
                  <a:pt x="6053025" y="3728789"/>
                  <a:pt x="6054187" y="3666476"/>
                </a:cubicBezTo>
                <a:cubicBezTo>
                  <a:pt x="6055350" y="3608614"/>
                  <a:pt x="6054769" y="3550116"/>
                  <a:pt x="6054187" y="3491619"/>
                </a:cubicBezTo>
                <a:cubicBezTo>
                  <a:pt x="6054187" y="3449017"/>
                  <a:pt x="6054769" y="3392427"/>
                  <a:pt x="6053606" y="3344739"/>
                </a:cubicBezTo>
                <a:cubicBezTo>
                  <a:pt x="6048954" y="3222021"/>
                  <a:pt x="6040233" y="3085314"/>
                  <a:pt x="6067561" y="2965140"/>
                </a:cubicBezTo>
                <a:cubicBezTo>
                  <a:pt x="6067561" y="3181327"/>
                  <a:pt x="6066979" y="3397514"/>
                  <a:pt x="6068142" y="3613701"/>
                </a:cubicBezTo>
                <a:cubicBezTo>
                  <a:pt x="6069305" y="3712257"/>
                  <a:pt x="6073956" y="3810177"/>
                  <a:pt x="6072794" y="3906825"/>
                </a:cubicBezTo>
                <a:cubicBezTo>
                  <a:pt x="6072794" y="3922085"/>
                  <a:pt x="6065235" y="3995207"/>
                  <a:pt x="6096051" y="3969138"/>
                </a:cubicBezTo>
                <a:cubicBezTo>
                  <a:pt x="6108262" y="3958328"/>
                  <a:pt x="6096633" y="3862952"/>
                  <a:pt x="6096633" y="3841969"/>
                </a:cubicBezTo>
                <a:cubicBezTo>
                  <a:pt x="6096633" y="3789194"/>
                  <a:pt x="6100121" y="3735147"/>
                  <a:pt x="6097214" y="3683008"/>
                </a:cubicBezTo>
                <a:cubicBezTo>
                  <a:pt x="6094888" y="3634684"/>
                  <a:pt x="6082678" y="3588903"/>
                  <a:pt x="6085585" y="3539307"/>
                </a:cubicBezTo>
                <a:cubicBezTo>
                  <a:pt x="6087911" y="3501156"/>
                  <a:pt x="6096051" y="3465549"/>
                  <a:pt x="6096051" y="3426763"/>
                </a:cubicBezTo>
                <a:cubicBezTo>
                  <a:pt x="6096633" y="3372080"/>
                  <a:pt x="6090237" y="3314854"/>
                  <a:pt x="6089655" y="3261443"/>
                </a:cubicBezTo>
                <a:cubicBezTo>
                  <a:pt x="6089074" y="3233466"/>
                  <a:pt x="6092563" y="3198494"/>
                  <a:pt x="6092563" y="3170517"/>
                </a:cubicBezTo>
                <a:cubicBezTo>
                  <a:pt x="6091981" y="3141904"/>
                  <a:pt x="6090237" y="3114563"/>
                  <a:pt x="6088493" y="3083407"/>
                </a:cubicBezTo>
                <a:cubicBezTo>
                  <a:pt x="6087330" y="3039533"/>
                  <a:pt x="6094307" y="2994388"/>
                  <a:pt x="6094307" y="2951151"/>
                </a:cubicBezTo>
                <a:cubicBezTo>
                  <a:pt x="6094307" y="2923810"/>
                  <a:pt x="6081515" y="2823346"/>
                  <a:pt x="6111750" y="2823346"/>
                </a:cubicBezTo>
                <a:cubicBezTo>
                  <a:pt x="6111750" y="3029996"/>
                  <a:pt x="6116402" y="3230923"/>
                  <a:pt x="6109424" y="3431849"/>
                </a:cubicBezTo>
                <a:cubicBezTo>
                  <a:pt x="6134426" y="3562197"/>
                  <a:pt x="6114657" y="3705262"/>
                  <a:pt x="6115239" y="3838154"/>
                </a:cubicBezTo>
                <a:cubicBezTo>
                  <a:pt x="6115820" y="3965323"/>
                  <a:pt x="6141985" y="4125555"/>
                  <a:pt x="6095470" y="4243187"/>
                </a:cubicBezTo>
                <a:cubicBezTo>
                  <a:pt x="6102447" y="4224747"/>
                  <a:pt x="6110006" y="4205672"/>
                  <a:pt x="6117565" y="4187232"/>
                </a:cubicBezTo>
                <a:cubicBezTo>
                  <a:pt x="6117565" y="4194227"/>
                  <a:pt x="6131519" y="4219660"/>
                  <a:pt x="6129775" y="4220932"/>
                </a:cubicBezTo>
                <a:cubicBezTo>
                  <a:pt x="6137915" y="4214574"/>
                  <a:pt x="6140241" y="4158619"/>
                  <a:pt x="6141404" y="4146538"/>
                </a:cubicBezTo>
                <a:cubicBezTo>
                  <a:pt x="6143148" y="4110931"/>
                  <a:pt x="6141404" y="4074688"/>
                  <a:pt x="6141404" y="4038445"/>
                </a:cubicBezTo>
                <a:cubicBezTo>
                  <a:pt x="6141404" y="3998386"/>
                  <a:pt x="6141404" y="3957692"/>
                  <a:pt x="6141404" y="3917634"/>
                </a:cubicBezTo>
                <a:cubicBezTo>
                  <a:pt x="6141404" y="3890293"/>
                  <a:pt x="6128031" y="3823529"/>
                  <a:pt x="6155358" y="3822893"/>
                </a:cubicBezTo>
                <a:cubicBezTo>
                  <a:pt x="6155358" y="3925264"/>
                  <a:pt x="6155358" y="4027635"/>
                  <a:pt x="6155358" y="4130642"/>
                </a:cubicBezTo>
                <a:cubicBezTo>
                  <a:pt x="6187919" y="4098214"/>
                  <a:pt x="6180942" y="4042260"/>
                  <a:pt x="6181523" y="3998386"/>
                </a:cubicBezTo>
                <a:cubicBezTo>
                  <a:pt x="6182686" y="3939889"/>
                  <a:pt x="6181523" y="3880755"/>
                  <a:pt x="6181523" y="3821622"/>
                </a:cubicBezTo>
                <a:cubicBezTo>
                  <a:pt x="6182105" y="3702083"/>
                  <a:pt x="6181523" y="3582544"/>
                  <a:pt x="6181523" y="3463006"/>
                </a:cubicBezTo>
                <a:cubicBezTo>
                  <a:pt x="6214084" y="3515781"/>
                  <a:pt x="6189663" y="3571099"/>
                  <a:pt x="6205944" y="3629597"/>
                </a:cubicBezTo>
                <a:cubicBezTo>
                  <a:pt x="6230364" y="3592718"/>
                  <a:pt x="6221643" y="3555203"/>
                  <a:pt x="6219898" y="3513237"/>
                </a:cubicBezTo>
                <a:cubicBezTo>
                  <a:pt x="6218154" y="3468092"/>
                  <a:pt x="6222224" y="3422947"/>
                  <a:pt x="6221643" y="3378438"/>
                </a:cubicBezTo>
                <a:cubicBezTo>
                  <a:pt x="6221643" y="3350461"/>
                  <a:pt x="6203037" y="3143812"/>
                  <a:pt x="6239086" y="3157800"/>
                </a:cubicBezTo>
                <a:cubicBezTo>
                  <a:pt x="6250715" y="3116471"/>
                  <a:pt x="6230364" y="3148899"/>
                  <a:pt x="6224550" y="3130459"/>
                </a:cubicBezTo>
                <a:cubicBezTo>
                  <a:pt x="6219317" y="3115835"/>
                  <a:pt x="6219317" y="3111384"/>
                  <a:pt x="6218154" y="3096759"/>
                </a:cubicBezTo>
                <a:cubicBezTo>
                  <a:pt x="6215828" y="3061152"/>
                  <a:pt x="6220480" y="3019822"/>
                  <a:pt x="6219898" y="2983579"/>
                </a:cubicBezTo>
                <a:cubicBezTo>
                  <a:pt x="6219317" y="2937162"/>
                  <a:pt x="6218154" y="2891382"/>
                  <a:pt x="6217573" y="2844965"/>
                </a:cubicBezTo>
                <a:cubicBezTo>
                  <a:pt x="6217573" y="2824618"/>
                  <a:pt x="6231527" y="2757854"/>
                  <a:pt x="6198967" y="2769300"/>
                </a:cubicBezTo>
                <a:cubicBezTo>
                  <a:pt x="6197804" y="2775658"/>
                  <a:pt x="6196641" y="2782016"/>
                  <a:pt x="6195478" y="2789011"/>
                </a:cubicBezTo>
                <a:cubicBezTo>
                  <a:pt x="6194315" y="2783288"/>
                  <a:pt x="6192571" y="2777566"/>
                  <a:pt x="6190826" y="2771843"/>
                </a:cubicBezTo>
                <a:cubicBezTo>
                  <a:pt x="6191408" y="2798548"/>
                  <a:pt x="6198967" y="2825254"/>
                  <a:pt x="6179198" y="2848780"/>
                </a:cubicBezTo>
                <a:cubicBezTo>
                  <a:pt x="6177453" y="2806814"/>
                  <a:pt x="6176872" y="2766120"/>
                  <a:pt x="6176290" y="2727970"/>
                </a:cubicBezTo>
                <a:cubicBezTo>
                  <a:pt x="6176290" y="2713345"/>
                  <a:pt x="6173383" y="2631321"/>
                  <a:pt x="6146637" y="2664385"/>
                </a:cubicBezTo>
                <a:cubicBezTo>
                  <a:pt x="6134426" y="2679646"/>
                  <a:pt x="6150707" y="2787103"/>
                  <a:pt x="6151288" y="2810629"/>
                </a:cubicBezTo>
                <a:cubicBezTo>
                  <a:pt x="6152451" y="2847508"/>
                  <a:pt x="6148963" y="2884387"/>
                  <a:pt x="6149544" y="2918723"/>
                </a:cubicBezTo>
                <a:cubicBezTo>
                  <a:pt x="6150707" y="2963868"/>
                  <a:pt x="6160010" y="3009013"/>
                  <a:pt x="6160591" y="3055430"/>
                </a:cubicBezTo>
                <a:cubicBezTo>
                  <a:pt x="6160591" y="3106297"/>
                  <a:pt x="6154196" y="3156529"/>
                  <a:pt x="6154777" y="3208032"/>
                </a:cubicBezTo>
                <a:cubicBezTo>
                  <a:pt x="6154777" y="3265894"/>
                  <a:pt x="6155358" y="3323756"/>
                  <a:pt x="6155940" y="3381618"/>
                </a:cubicBezTo>
                <a:cubicBezTo>
                  <a:pt x="6156521" y="3398785"/>
                  <a:pt x="6169313" y="3458555"/>
                  <a:pt x="6141985" y="3450925"/>
                </a:cubicBezTo>
                <a:cubicBezTo>
                  <a:pt x="6125705" y="3446474"/>
                  <a:pt x="6137915" y="3203581"/>
                  <a:pt x="6136752" y="3173061"/>
                </a:cubicBezTo>
                <a:cubicBezTo>
                  <a:pt x="6134426" y="3125372"/>
                  <a:pt x="6123379" y="3079592"/>
                  <a:pt x="6125705" y="3031267"/>
                </a:cubicBezTo>
                <a:cubicBezTo>
                  <a:pt x="6128612" y="2980400"/>
                  <a:pt x="6138497" y="2932076"/>
                  <a:pt x="6136752" y="2881208"/>
                </a:cubicBezTo>
                <a:cubicBezTo>
                  <a:pt x="6136171" y="2862133"/>
                  <a:pt x="6129193" y="2837335"/>
                  <a:pt x="6129193" y="2820167"/>
                </a:cubicBezTo>
                <a:cubicBezTo>
                  <a:pt x="6129193" y="2808722"/>
                  <a:pt x="6138497" y="2787103"/>
                  <a:pt x="6136752" y="2772479"/>
                </a:cubicBezTo>
                <a:cubicBezTo>
                  <a:pt x="6135008" y="2748317"/>
                  <a:pt x="6131519" y="2738779"/>
                  <a:pt x="6132682" y="2717796"/>
                </a:cubicBezTo>
                <a:cubicBezTo>
                  <a:pt x="6133845" y="2692362"/>
                  <a:pt x="6133845" y="2674559"/>
                  <a:pt x="6130938" y="2649761"/>
                </a:cubicBezTo>
                <a:cubicBezTo>
                  <a:pt x="6125123" y="2599529"/>
                  <a:pt x="6128031" y="2553113"/>
                  <a:pt x="6129193" y="2502881"/>
                </a:cubicBezTo>
                <a:cubicBezTo>
                  <a:pt x="6129775" y="2474268"/>
                  <a:pt x="6129193" y="2445019"/>
                  <a:pt x="6129193" y="2415770"/>
                </a:cubicBezTo>
                <a:cubicBezTo>
                  <a:pt x="6129193" y="2387157"/>
                  <a:pt x="6116983" y="2366174"/>
                  <a:pt x="6150707" y="2366174"/>
                </a:cubicBezTo>
                <a:cubicBezTo>
                  <a:pt x="6150707" y="2413227"/>
                  <a:pt x="6155358" y="2471725"/>
                  <a:pt x="6152451" y="2513690"/>
                </a:cubicBezTo>
                <a:cubicBezTo>
                  <a:pt x="6150707" y="2532766"/>
                  <a:pt x="6133845" y="2560107"/>
                  <a:pt x="6166987" y="2562650"/>
                </a:cubicBezTo>
                <a:cubicBezTo>
                  <a:pt x="6183268" y="2401146"/>
                  <a:pt x="6172220" y="2238370"/>
                  <a:pt x="6174546" y="2076865"/>
                </a:cubicBezTo>
                <a:cubicBezTo>
                  <a:pt x="6175127" y="1998656"/>
                  <a:pt x="6168732" y="1919812"/>
                  <a:pt x="6172220" y="1842239"/>
                </a:cubicBezTo>
                <a:cubicBezTo>
                  <a:pt x="6173383" y="1807903"/>
                  <a:pt x="6179779" y="1774203"/>
                  <a:pt x="6178616" y="1739868"/>
                </a:cubicBezTo>
                <a:cubicBezTo>
                  <a:pt x="6177453" y="1710619"/>
                  <a:pt x="6158847" y="1655301"/>
                  <a:pt x="6187919" y="1647035"/>
                </a:cubicBezTo>
                <a:cubicBezTo>
                  <a:pt x="6188501" y="1804724"/>
                  <a:pt x="6189663" y="1962413"/>
                  <a:pt x="6190826" y="2120103"/>
                </a:cubicBezTo>
                <a:cubicBezTo>
                  <a:pt x="6239668" y="2104842"/>
                  <a:pt x="6207688" y="1971315"/>
                  <a:pt x="6207107" y="1933800"/>
                </a:cubicBezTo>
                <a:cubicBezTo>
                  <a:pt x="6204781" y="1851141"/>
                  <a:pt x="6207688" y="1768481"/>
                  <a:pt x="6209433" y="1685821"/>
                </a:cubicBezTo>
                <a:cubicBezTo>
                  <a:pt x="6210595" y="1601890"/>
                  <a:pt x="6210014" y="1517958"/>
                  <a:pt x="6210595" y="1434027"/>
                </a:cubicBezTo>
                <a:cubicBezTo>
                  <a:pt x="6210595" y="1391425"/>
                  <a:pt x="6191989" y="1207666"/>
                  <a:pt x="6221061" y="1191770"/>
                </a:cubicBezTo>
                <a:cubicBezTo>
                  <a:pt x="6207107" y="1199400"/>
                  <a:pt x="6201292" y="1181597"/>
                  <a:pt x="6186756" y="1180325"/>
                </a:cubicBezTo>
                <a:cubicBezTo>
                  <a:pt x="6170476" y="1227377"/>
                  <a:pt x="6187919" y="1289690"/>
                  <a:pt x="6188501" y="1340558"/>
                </a:cubicBezTo>
                <a:cubicBezTo>
                  <a:pt x="6189082" y="1379344"/>
                  <a:pt x="6201292" y="1455010"/>
                  <a:pt x="6180942" y="1488710"/>
                </a:cubicBezTo>
                <a:cubicBezTo>
                  <a:pt x="6179779" y="1483623"/>
                  <a:pt x="6170476" y="1480443"/>
                  <a:pt x="6167569" y="1474085"/>
                </a:cubicBezTo>
                <a:cubicBezTo>
                  <a:pt x="6164080" y="1465819"/>
                  <a:pt x="6169313" y="1457553"/>
                  <a:pt x="6168150" y="1449287"/>
                </a:cubicBezTo>
                <a:cubicBezTo>
                  <a:pt x="6164661" y="1418767"/>
                  <a:pt x="6166406" y="1385703"/>
                  <a:pt x="6165243" y="1354546"/>
                </a:cubicBezTo>
                <a:cubicBezTo>
                  <a:pt x="6165243" y="1341829"/>
                  <a:pt x="6168732" y="1315760"/>
                  <a:pt x="6164080" y="1304315"/>
                </a:cubicBezTo>
                <a:cubicBezTo>
                  <a:pt x="6155358" y="1283332"/>
                  <a:pt x="6158266" y="1300500"/>
                  <a:pt x="6148381" y="1287147"/>
                </a:cubicBezTo>
                <a:cubicBezTo>
                  <a:pt x="6134426" y="1268072"/>
                  <a:pt x="6131519" y="1279517"/>
                  <a:pt x="6128612" y="1247724"/>
                </a:cubicBezTo>
                <a:cubicBezTo>
                  <a:pt x="6125705" y="1221655"/>
                  <a:pt x="6146637" y="1171423"/>
                  <a:pt x="6118146" y="1170151"/>
                </a:cubicBezTo>
                <a:cubicBezTo>
                  <a:pt x="6086167" y="1168244"/>
                  <a:pt x="6100121" y="1304951"/>
                  <a:pt x="6100121" y="1336743"/>
                </a:cubicBezTo>
                <a:cubicBezTo>
                  <a:pt x="6081515" y="1326569"/>
                  <a:pt x="6095470" y="1311945"/>
                  <a:pt x="6087330" y="1303043"/>
                </a:cubicBezTo>
                <a:cubicBezTo>
                  <a:pt x="6083841" y="1299228"/>
                  <a:pt x="6058839" y="1289054"/>
                  <a:pt x="6058839" y="1288419"/>
                </a:cubicBezTo>
                <a:cubicBezTo>
                  <a:pt x="6062909" y="1318303"/>
                  <a:pt x="6072794" y="1439749"/>
                  <a:pt x="6046047" y="1458189"/>
                </a:cubicBezTo>
                <a:cubicBezTo>
                  <a:pt x="6033256" y="1403506"/>
                  <a:pt x="6037907" y="1317032"/>
                  <a:pt x="6037907" y="1264256"/>
                </a:cubicBezTo>
                <a:cubicBezTo>
                  <a:pt x="6037326" y="1246453"/>
                  <a:pt x="6058839" y="1158706"/>
                  <a:pt x="6029767" y="1152348"/>
                </a:cubicBezTo>
                <a:cubicBezTo>
                  <a:pt x="6006509" y="1147261"/>
                  <a:pt x="6016394" y="1292234"/>
                  <a:pt x="6016394" y="1312581"/>
                </a:cubicBezTo>
                <a:cubicBezTo>
                  <a:pt x="6016394" y="1350731"/>
                  <a:pt x="6016394" y="1388246"/>
                  <a:pt x="6016394" y="1426397"/>
                </a:cubicBezTo>
                <a:cubicBezTo>
                  <a:pt x="6016394" y="1455646"/>
                  <a:pt x="6028604" y="1500155"/>
                  <a:pt x="5999532" y="1504606"/>
                </a:cubicBezTo>
                <a:cubicBezTo>
                  <a:pt x="6009998" y="1448015"/>
                  <a:pt x="6002439" y="1390789"/>
                  <a:pt x="5999532" y="1332928"/>
                </a:cubicBezTo>
                <a:cubicBezTo>
                  <a:pt x="5997788" y="1304315"/>
                  <a:pt x="5997206" y="1242638"/>
                  <a:pt x="5975111" y="1293505"/>
                </a:cubicBezTo>
                <a:cubicBezTo>
                  <a:pt x="5960575" y="1327841"/>
                  <a:pt x="5975693" y="1407321"/>
                  <a:pt x="5975693" y="1448015"/>
                </a:cubicBezTo>
                <a:cubicBezTo>
                  <a:pt x="5976274" y="1504606"/>
                  <a:pt x="5975693" y="1560560"/>
                  <a:pt x="5972786" y="1617786"/>
                </a:cubicBezTo>
                <a:cubicBezTo>
                  <a:pt x="5939062" y="1587265"/>
                  <a:pt x="5957668" y="1489981"/>
                  <a:pt x="5957668" y="1446744"/>
                </a:cubicBezTo>
                <a:cubicBezTo>
                  <a:pt x="5957087" y="1376165"/>
                  <a:pt x="5957087" y="1306222"/>
                  <a:pt x="5957087" y="1235643"/>
                </a:cubicBezTo>
                <a:cubicBezTo>
                  <a:pt x="5956505" y="1178417"/>
                  <a:pt x="5966971" y="1128822"/>
                  <a:pt x="5966390" y="1070960"/>
                </a:cubicBezTo>
                <a:cubicBezTo>
                  <a:pt x="5965808" y="1020092"/>
                  <a:pt x="5959994" y="964774"/>
                  <a:pt x="5966971" y="915178"/>
                </a:cubicBezTo>
                <a:cubicBezTo>
                  <a:pt x="5970460" y="890380"/>
                  <a:pt x="5977437" y="866218"/>
                  <a:pt x="5974530" y="837605"/>
                </a:cubicBezTo>
                <a:cubicBezTo>
                  <a:pt x="5972204" y="814079"/>
                  <a:pt x="5960575" y="788645"/>
                  <a:pt x="5961738" y="764483"/>
                </a:cubicBezTo>
                <a:cubicBezTo>
                  <a:pt x="5964645" y="727604"/>
                  <a:pt x="5987322" y="716159"/>
                  <a:pt x="6018138" y="707893"/>
                </a:cubicBezTo>
                <a:cubicBezTo>
                  <a:pt x="6136752" y="674829"/>
                  <a:pt x="6261181" y="657661"/>
                  <a:pt x="6380958" y="630956"/>
                </a:cubicBezTo>
                <a:cubicBezTo>
                  <a:pt x="6436195" y="618875"/>
                  <a:pt x="6491432" y="606794"/>
                  <a:pt x="6546669" y="595348"/>
                </a:cubicBezTo>
                <a:cubicBezTo>
                  <a:pt x="6579811" y="587718"/>
                  <a:pt x="6624001" y="587718"/>
                  <a:pt x="6639118" y="549568"/>
                </a:cubicBezTo>
                <a:cubicBezTo>
                  <a:pt x="6658887" y="499972"/>
                  <a:pt x="6643188" y="495521"/>
                  <a:pt x="6700170" y="477081"/>
                </a:cubicBezTo>
                <a:cubicBezTo>
                  <a:pt x="6747848" y="462457"/>
                  <a:pt x="6796108" y="448468"/>
                  <a:pt x="6844949" y="435751"/>
                </a:cubicBezTo>
                <a:cubicBezTo>
                  <a:pt x="6900767" y="421763"/>
                  <a:pt x="6957167" y="408410"/>
                  <a:pt x="7013567" y="395693"/>
                </a:cubicBezTo>
                <a:cubicBezTo>
                  <a:pt x="7046128" y="388699"/>
                  <a:pt x="7083922" y="377254"/>
                  <a:pt x="7114157" y="398872"/>
                </a:cubicBezTo>
                <a:cubicBezTo>
                  <a:pt x="7132181" y="412225"/>
                  <a:pt x="7130437" y="421127"/>
                  <a:pt x="7140321" y="440202"/>
                </a:cubicBezTo>
                <a:cubicBezTo>
                  <a:pt x="7152532" y="464364"/>
                  <a:pt x="7137414" y="450376"/>
                  <a:pt x="7158346" y="459278"/>
                </a:cubicBezTo>
                <a:cubicBezTo>
                  <a:pt x="7162998" y="461185"/>
                  <a:pt x="7190325" y="461185"/>
                  <a:pt x="7196140" y="462457"/>
                </a:cubicBezTo>
                <a:cubicBezTo>
                  <a:pt x="7214746" y="465636"/>
                  <a:pt x="7231608" y="464364"/>
                  <a:pt x="7250214" y="470087"/>
                </a:cubicBezTo>
                <a:cubicBezTo>
                  <a:pt x="7293240" y="483440"/>
                  <a:pt x="7329872" y="514596"/>
                  <a:pt x="7369410" y="534943"/>
                </a:cubicBezTo>
                <a:cubicBezTo>
                  <a:pt x="7399644" y="550839"/>
                  <a:pt x="7438020" y="559741"/>
                  <a:pt x="7465929" y="575637"/>
                </a:cubicBezTo>
                <a:cubicBezTo>
                  <a:pt x="7488605" y="588990"/>
                  <a:pt x="7515933" y="639222"/>
                  <a:pt x="7525818" y="666563"/>
                </a:cubicBezTo>
                <a:cubicBezTo>
                  <a:pt x="7541516" y="712344"/>
                  <a:pt x="7530469" y="768934"/>
                  <a:pt x="7531050" y="817258"/>
                </a:cubicBezTo>
                <a:cubicBezTo>
                  <a:pt x="7531632" y="865582"/>
                  <a:pt x="7520584" y="911363"/>
                  <a:pt x="7518258" y="953329"/>
                </a:cubicBezTo>
                <a:cubicBezTo>
                  <a:pt x="7516514" y="981306"/>
                  <a:pt x="7531632" y="1004832"/>
                  <a:pt x="7533376" y="1035988"/>
                </a:cubicBezTo>
                <a:cubicBezTo>
                  <a:pt x="7534539" y="1074775"/>
                  <a:pt x="7502560" y="1114197"/>
                  <a:pt x="7511862" y="1148533"/>
                </a:cubicBezTo>
                <a:cubicBezTo>
                  <a:pt x="7515933" y="1165065"/>
                  <a:pt x="7530469" y="1175238"/>
                  <a:pt x="7532794" y="1194949"/>
                </a:cubicBezTo>
                <a:cubicBezTo>
                  <a:pt x="7535120" y="1219112"/>
                  <a:pt x="7522328" y="1231828"/>
                  <a:pt x="7517096" y="1251540"/>
                </a:cubicBezTo>
                <a:cubicBezTo>
                  <a:pt x="7492675" y="1345009"/>
                  <a:pt x="7512444" y="1477264"/>
                  <a:pt x="7512444" y="1576456"/>
                </a:cubicBezTo>
                <a:cubicBezTo>
                  <a:pt x="7513026" y="1700446"/>
                  <a:pt x="7513026" y="1823799"/>
                  <a:pt x="7513607" y="1947153"/>
                </a:cubicBezTo>
                <a:cubicBezTo>
                  <a:pt x="7513607" y="2066692"/>
                  <a:pt x="7514188" y="2185595"/>
                  <a:pt x="7514188" y="2305133"/>
                </a:cubicBezTo>
                <a:cubicBezTo>
                  <a:pt x="7514188" y="2340105"/>
                  <a:pt x="7514770" y="2375712"/>
                  <a:pt x="7514770" y="2411319"/>
                </a:cubicBezTo>
                <a:cubicBezTo>
                  <a:pt x="7514770" y="2448834"/>
                  <a:pt x="7511282" y="2447562"/>
                  <a:pt x="7543260" y="2452649"/>
                </a:cubicBezTo>
                <a:cubicBezTo>
                  <a:pt x="7562448" y="2455193"/>
                  <a:pt x="7584543" y="2445655"/>
                  <a:pt x="7603149" y="2448834"/>
                </a:cubicBezTo>
                <a:cubicBezTo>
                  <a:pt x="7610708" y="2450106"/>
                  <a:pt x="7622918" y="2462823"/>
                  <a:pt x="7629896" y="2461551"/>
                </a:cubicBezTo>
                <a:cubicBezTo>
                  <a:pt x="7667689" y="2452013"/>
                  <a:pt x="7640943" y="2376984"/>
                  <a:pt x="7646176" y="2345192"/>
                </a:cubicBezTo>
                <a:cubicBezTo>
                  <a:pt x="7651409" y="2314035"/>
                  <a:pt x="7668270" y="2311492"/>
                  <a:pt x="7670015" y="2273977"/>
                </a:cubicBezTo>
                <a:cubicBezTo>
                  <a:pt x="7674666" y="2167791"/>
                  <a:pt x="7683388" y="2063513"/>
                  <a:pt x="7690366" y="1957327"/>
                </a:cubicBezTo>
                <a:cubicBezTo>
                  <a:pt x="7693272" y="1917904"/>
                  <a:pt x="7677574" y="1852412"/>
                  <a:pt x="7697924" y="1823163"/>
                </a:cubicBezTo>
                <a:cubicBezTo>
                  <a:pt x="7713042" y="1802816"/>
                  <a:pt x="7715949" y="1834609"/>
                  <a:pt x="7725252" y="1797094"/>
                </a:cubicBezTo>
                <a:cubicBezTo>
                  <a:pt x="7731066" y="1776111"/>
                  <a:pt x="7726996" y="1748134"/>
                  <a:pt x="7726415" y="1726515"/>
                </a:cubicBezTo>
                <a:cubicBezTo>
                  <a:pt x="7724670" y="1678191"/>
                  <a:pt x="7715949" y="1640676"/>
                  <a:pt x="7755487" y="1610792"/>
                </a:cubicBezTo>
                <a:cubicBezTo>
                  <a:pt x="7782815" y="1589809"/>
                  <a:pt x="7822353" y="1564375"/>
                  <a:pt x="7854914" y="1555473"/>
                </a:cubicBezTo>
                <a:cubicBezTo>
                  <a:pt x="7984575" y="1531947"/>
                  <a:pt x="8111330" y="1531947"/>
                  <a:pt x="8242736" y="1541485"/>
                </a:cubicBezTo>
                <a:cubicBezTo>
                  <a:pt x="8299717" y="1545300"/>
                  <a:pt x="8349140" y="1541485"/>
                  <a:pt x="8352628" y="1613971"/>
                </a:cubicBezTo>
                <a:cubicBezTo>
                  <a:pt x="8354372" y="1649578"/>
                  <a:pt x="8347976" y="1686457"/>
                  <a:pt x="8350884" y="1722064"/>
                </a:cubicBezTo>
                <a:cubicBezTo>
                  <a:pt x="8352628" y="1741775"/>
                  <a:pt x="8362512" y="1781198"/>
                  <a:pt x="8381119" y="1744955"/>
                </a:cubicBezTo>
                <a:cubicBezTo>
                  <a:pt x="8374142" y="1783105"/>
                  <a:pt x="8427634" y="1821256"/>
                  <a:pt x="8380537" y="1848597"/>
                </a:cubicBezTo>
                <a:cubicBezTo>
                  <a:pt x="8413680" y="1890563"/>
                  <a:pt x="8358442" y="1858135"/>
                  <a:pt x="8340418" y="1867037"/>
                </a:cubicBezTo>
                <a:cubicBezTo>
                  <a:pt x="8284600" y="1893742"/>
                  <a:pt x="8379374" y="1908367"/>
                  <a:pt x="8396818" y="1931893"/>
                </a:cubicBezTo>
                <a:cubicBezTo>
                  <a:pt x="8379956" y="1943974"/>
                  <a:pt x="8364257" y="1923627"/>
                  <a:pt x="8350884" y="1935072"/>
                </a:cubicBezTo>
                <a:cubicBezTo>
                  <a:pt x="8342744" y="1969408"/>
                  <a:pt x="8374723" y="1976402"/>
                  <a:pt x="8391003" y="1996113"/>
                </a:cubicBezTo>
                <a:cubicBezTo>
                  <a:pt x="8415424" y="2024090"/>
                  <a:pt x="8417750" y="2060333"/>
                  <a:pt x="8418331" y="2097212"/>
                </a:cubicBezTo>
                <a:cubicBezTo>
                  <a:pt x="8418331" y="2111201"/>
                  <a:pt x="8422401" y="2141721"/>
                  <a:pt x="8417750" y="2153802"/>
                </a:cubicBezTo>
                <a:cubicBezTo>
                  <a:pt x="8414842" y="2160797"/>
                  <a:pt x="8406702" y="2170334"/>
                  <a:pt x="8404958" y="2174785"/>
                </a:cubicBezTo>
                <a:cubicBezTo>
                  <a:pt x="8400306" y="2185595"/>
                  <a:pt x="8385189" y="2172878"/>
                  <a:pt x="8396818" y="2194496"/>
                </a:cubicBezTo>
                <a:cubicBezTo>
                  <a:pt x="8400306" y="2202127"/>
                  <a:pt x="8415424" y="2200219"/>
                  <a:pt x="8420657" y="2209121"/>
                </a:cubicBezTo>
                <a:cubicBezTo>
                  <a:pt x="8395655" y="2215479"/>
                  <a:pt x="8361931" y="2202762"/>
                  <a:pt x="8339255" y="2191953"/>
                </a:cubicBezTo>
                <a:cubicBezTo>
                  <a:pt x="8313672" y="2179236"/>
                  <a:pt x="8323556" y="2195768"/>
                  <a:pt x="8317160" y="2164612"/>
                </a:cubicBezTo>
                <a:cubicBezTo>
                  <a:pt x="8315706" y="2149352"/>
                  <a:pt x="8318323" y="2137747"/>
                  <a:pt x="8317887" y="2129879"/>
                </a:cubicBezTo>
                <a:lnTo>
                  <a:pt x="8317104" y="2128043"/>
                </a:lnTo>
                <a:lnTo>
                  <a:pt x="8331114" y="2109929"/>
                </a:lnTo>
                <a:cubicBezTo>
                  <a:pt x="8321230" y="2113744"/>
                  <a:pt x="8310764" y="2116288"/>
                  <a:pt x="8300298" y="2117559"/>
                </a:cubicBezTo>
                <a:cubicBezTo>
                  <a:pt x="8307130" y="2117718"/>
                  <a:pt x="8311418" y="2118831"/>
                  <a:pt x="8314053" y="2120888"/>
                </a:cubicBezTo>
                <a:lnTo>
                  <a:pt x="8317104" y="2128043"/>
                </a:lnTo>
                <a:lnTo>
                  <a:pt x="8314762" y="2131071"/>
                </a:lnTo>
                <a:cubicBezTo>
                  <a:pt x="8313090" y="2141086"/>
                  <a:pt x="8314544" y="2153167"/>
                  <a:pt x="8317160" y="2164612"/>
                </a:cubicBezTo>
                <a:cubicBezTo>
                  <a:pt x="8318323" y="2179872"/>
                  <a:pt x="8318323" y="2188774"/>
                  <a:pt x="8323556" y="2202762"/>
                </a:cubicBezTo>
                <a:cubicBezTo>
                  <a:pt x="8329952" y="2221202"/>
                  <a:pt x="8343325" y="2243456"/>
                  <a:pt x="8363094" y="2247272"/>
                </a:cubicBezTo>
                <a:cubicBezTo>
                  <a:pt x="8386352" y="2251722"/>
                  <a:pt x="8392748" y="2235826"/>
                  <a:pt x="8413680" y="2252994"/>
                </a:cubicBezTo>
                <a:cubicBezTo>
                  <a:pt x="8429960" y="2266347"/>
                  <a:pt x="8437519" y="2294960"/>
                  <a:pt x="8438100" y="2316579"/>
                </a:cubicBezTo>
                <a:cubicBezTo>
                  <a:pt x="8438682" y="2344556"/>
                  <a:pt x="8412517" y="2368082"/>
                  <a:pt x="8413098" y="2389701"/>
                </a:cubicBezTo>
                <a:cubicBezTo>
                  <a:pt x="8413098" y="2406868"/>
                  <a:pt x="8429378" y="2418314"/>
                  <a:pt x="8430541" y="2439296"/>
                </a:cubicBezTo>
                <a:cubicBezTo>
                  <a:pt x="8431123" y="2450106"/>
                  <a:pt x="8425308" y="2460915"/>
                  <a:pt x="8427053" y="2471725"/>
                </a:cubicBezTo>
                <a:cubicBezTo>
                  <a:pt x="8427634" y="2478719"/>
                  <a:pt x="8436937" y="2492707"/>
                  <a:pt x="8436356" y="2496522"/>
                </a:cubicBezTo>
                <a:cubicBezTo>
                  <a:pt x="8434030" y="2520685"/>
                  <a:pt x="8421820" y="2505424"/>
                  <a:pt x="8406702" y="2525771"/>
                </a:cubicBezTo>
                <a:cubicBezTo>
                  <a:pt x="8422401" y="2534037"/>
                  <a:pt x="8462521" y="2546754"/>
                  <a:pt x="8470079" y="2568373"/>
                </a:cubicBezTo>
                <a:cubicBezTo>
                  <a:pt x="8471824" y="2574095"/>
                  <a:pt x="8464846" y="2579818"/>
                  <a:pt x="8465428" y="2583633"/>
                </a:cubicBezTo>
                <a:cubicBezTo>
                  <a:pt x="8465428" y="2585541"/>
                  <a:pt x="8463684" y="2613518"/>
                  <a:pt x="8463684" y="2617969"/>
                </a:cubicBezTo>
                <a:cubicBezTo>
                  <a:pt x="8461358" y="2635136"/>
                  <a:pt x="8445659" y="2663114"/>
                  <a:pt x="8452636" y="2679646"/>
                </a:cubicBezTo>
                <a:lnTo>
                  <a:pt x="8460200" y="2685633"/>
                </a:lnTo>
                <a:lnTo>
                  <a:pt x="8412999" y="2694995"/>
                </a:lnTo>
                <a:cubicBezTo>
                  <a:pt x="8381969" y="2701158"/>
                  <a:pt x="8343035" y="2708894"/>
                  <a:pt x="8295066" y="2718432"/>
                </a:cubicBezTo>
                <a:cubicBezTo>
                  <a:pt x="7808835" y="2815796"/>
                  <a:pt x="8230198" y="2731844"/>
                  <a:pt x="8427219" y="2692446"/>
                </a:cubicBezTo>
                <a:lnTo>
                  <a:pt x="8460414" y="2685801"/>
                </a:lnTo>
                <a:lnTo>
                  <a:pt x="8467863" y="2691697"/>
                </a:lnTo>
                <a:cubicBezTo>
                  <a:pt x="8490866" y="2701980"/>
                  <a:pt x="8531858" y="2706987"/>
                  <a:pt x="8542760" y="2706987"/>
                </a:cubicBezTo>
                <a:cubicBezTo>
                  <a:pt x="8552063" y="2706351"/>
                  <a:pt x="8585786" y="2712709"/>
                  <a:pt x="8593345" y="2706987"/>
                </a:cubicBezTo>
                <a:cubicBezTo>
                  <a:pt x="8602648" y="2698085"/>
                  <a:pt x="8597415" y="2673287"/>
                  <a:pt x="8605555" y="2665021"/>
                </a:cubicBezTo>
                <a:cubicBezTo>
                  <a:pt x="8630557" y="2640859"/>
                  <a:pt x="8634046" y="2668200"/>
                  <a:pt x="8648001" y="2689819"/>
                </a:cubicBezTo>
                <a:cubicBezTo>
                  <a:pt x="8664863" y="2714617"/>
                  <a:pt x="8746264" y="2757854"/>
                  <a:pt x="8770104" y="2731785"/>
                </a:cubicBezTo>
                <a:cubicBezTo>
                  <a:pt x="8782314" y="2718432"/>
                  <a:pt x="8778244" y="2669472"/>
                  <a:pt x="8783477" y="2651033"/>
                </a:cubicBezTo>
                <a:cubicBezTo>
                  <a:pt x="8792198" y="2619240"/>
                  <a:pt x="8796268" y="2598893"/>
                  <a:pt x="8796268" y="2562650"/>
                </a:cubicBezTo>
                <a:cubicBezTo>
                  <a:pt x="8796268" y="2484441"/>
                  <a:pt x="8796268" y="2406233"/>
                  <a:pt x="8796268" y="2328024"/>
                </a:cubicBezTo>
                <a:cubicBezTo>
                  <a:pt x="8796268" y="2289873"/>
                  <a:pt x="8791617" y="2247272"/>
                  <a:pt x="8795687" y="2209121"/>
                </a:cubicBezTo>
                <a:cubicBezTo>
                  <a:pt x="8799757" y="2176057"/>
                  <a:pt x="8799757" y="2185595"/>
                  <a:pt x="8827085" y="2167791"/>
                </a:cubicBezTo>
                <a:cubicBezTo>
                  <a:pt x="8858483" y="2146808"/>
                  <a:pt x="8924186" y="2078137"/>
                  <a:pt x="8966050" y="2120103"/>
                </a:cubicBezTo>
                <a:cubicBezTo>
                  <a:pt x="8967794" y="2087675"/>
                  <a:pt x="8957909" y="2016460"/>
                  <a:pt x="8972445" y="1988483"/>
                </a:cubicBezTo>
                <a:cubicBezTo>
                  <a:pt x="8982911" y="1968772"/>
                  <a:pt x="9028264" y="1962413"/>
                  <a:pt x="9048033" y="1955419"/>
                </a:cubicBezTo>
                <a:cubicBezTo>
                  <a:pt x="9099781" y="1935708"/>
                  <a:pt x="9159088" y="1931893"/>
                  <a:pt x="9213744" y="1936980"/>
                </a:cubicBezTo>
                <a:cubicBezTo>
                  <a:pt x="9293401" y="1943338"/>
                  <a:pt x="9255026" y="2034264"/>
                  <a:pt x="9303286" y="2083224"/>
                </a:cubicBezTo>
                <a:cubicBezTo>
                  <a:pt x="9320729" y="2100392"/>
                  <a:pt x="9342243" y="2109929"/>
                  <a:pt x="9364919" y="2116288"/>
                </a:cubicBezTo>
                <a:cubicBezTo>
                  <a:pt x="9380036" y="2120103"/>
                  <a:pt x="9414341" y="2115652"/>
                  <a:pt x="9427133" y="2125189"/>
                </a:cubicBezTo>
                <a:cubicBezTo>
                  <a:pt x="9457950" y="2147444"/>
                  <a:pt x="9442251" y="2266983"/>
                  <a:pt x="9442251" y="2305769"/>
                </a:cubicBezTo>
                <a:lnTo>
                  <a:pt x="9440213" y="2447597"/>
                </a:lnTo>
                <a:lnTo>
                  <a:pt x="9435855" y="2406233"/>
                </a:lnTo>
                <a:cubicBezTo>
                  <a:pt x="9435855" y="2520685"/>
                  <a:pt x="9435855" y="2635772"/>
                  <a:pt x="9435855" y="2750860"/>
                </a:cubicBezTo>
                <a:lnTo>
                  <a:pt x="9440213" y="2447597"/>
                </a:lnTo>
                <a:lnTo>
                  <a:pt x="9447193" y="2513849"/>
                </a:lnTo>
                <a:cubicBezTo>
                  <a:pt x="9447774" y="2550092"/>
                  <a:pt x="9446321" y="2586494"/>
                  <a:pt x="9446321" y="2622420"/>
                </a:cubicBezTo>
                <a:cubicBezTo>
                  <a:pt x="9446902" y="2693634"/>
                  <a:pt x="9449228" y="2764849"/>
                  <a:pt x="9450972" y="2836063"/>
                </a:cubicBezTo>
                <a:cubicBezTo>
                  <a:pt x="9453298" y="2978492"/>
                  <a:pt x="9455624" y="3120921"/>
                  <a:pt x="9457950" y="3263351"/>
                </a:cubicBezTo>
                <a:cubicBezTo>
                  <a:pt x="9459694" y="3409595"/>
                  <a:pt x="9456787" y="3557111"/>
                  <a:pt x="9464927" y="3703355"/>
                </a:cubicBezTo>
                <a:cubicBezTo>
                  <a:pt x="9467834" y="3758673"/>
                  <a:pt x="9467834" y="3809541"/>
                  <a:pt x="9471904" y="3866767"/>
                </a:cubicBezTo>
                <a:cubicBezTo>
                  <a:pt x="9475974" y="3920813"/>
                  <a:pt x="9493999" y="3979947"/>
                  <a:pt x="9491092" y="4033358"/>
                </a:cubicBezTo>
                <a:cubicBezTo>
                  <a:pt x="9493999" y="3981219"/>
                  <a:pt x="9477137" y="3919542"/>
                  <a:pt x="9471904" y="3866767"/>
                </a:cubicBezTo>
                <a:cubicBezTo>
                  <a:pt x="9497488" y="3861680"/>
                  <a:pt x="9528886" y="3888385"/>
                  <a:pt x="9553306" y="3894108"/>
                </a:cubicBezTo>
                <a:cubicBezTo>
                  <a:pt x="9584123" y="3901102"/>
                  <a:pt x="9602729" y="3896651"/>
                  <a:pt x="9632964" y="3883299"/>
                </a:cubicBezTo>
                <a:cubicBezTo>
                  <a:pt x="9662036" y="3870582"/>
                  <a:pt x="9700992" y="3852778"/>
                  <a:pt x="9732972" y="3856593"/>
                </a:cubicBezTo>
                <a:cubicBezTo>
                  <a:pt x="9757392" y="3859772"/>
                  <a:pt x="9780650" y="3883935"/>
                  <a:pt x="9804489" y="3882027"/>
                </a:cubicBezTo>
                <a:cubicBezTo>
                  <a:pt x="9833561" y="3878848"/>
                  <a:pt x="9823095" y="3877576"/>
                  <a:pt x="9827165" y="3851506"/>
                </a:cubicBezTo>
                <a:cubicBezTo>
                  <a:pt x="9831235" y="3828616"/>
                  <a:pt x="9826003" y="3794280"/>
                  <a:pt x="9826003" y="3770754"/>
                </a:cubicBezTo>
                <a:cubicBezTo>
                  <a:pt x="9824840" y="3726245"/>
                  <a:pt x="9823677" y="3681736"/>
                  <a:pt x="9823095" y="3637227"/>
                </a:cubicBezTo>
                <a:cubicBezTo>
                  <a:pt x="9821932" y="3600984"/>
                  <a:pt x="9793442" y="3451560"/>
                  <a:pt x="9854493" y="3471907"/>
                </a:cubicBezTo>
                <a:lnTo>
                  <a:pt x="9854631" y="3488085"/>
                </a:lnTo>
                <a:lnTo>
                  <a:pt x="9854429" y="3489304"/>
                </a:lnTo>
                <a:cubicBezTo>
                  <a:pt x="9854311" y="3494082"/>
                  <a:pt x="9854493" y="3500361"/>
                  <a:pt x="9854493" y="3508786"/>
                </a:cubicBezTo>
                <a:cubicBezTo>
                  <a:pt x="9855075" y="3587631"/>
                  <a:pt x="9856238" y="3665840"/>
                  <a:pt x="9856819" y="3744049"/>
                </a:cubicBezTo>
                <a:lnTo>
                  <a:pt x="9854631" y="3488085"/>
                </a:lnTo>
                <a:lnTo>
                  <a:pt x="9856165" y="3478822"/>
                </a:lnTo>
                <a:cubicBezTo>
                  <a:pt x="9858563" y="3473974"/>
                  <a:pt x="9864087" y="3472543"/>
                  <a:pt x="9876588" y="3469364"/>
                </a:cubicBezTo>
                <a:cubicBezTo>
                  <a:pt x="9906823" y="3462370"/>
                  <a:pt x="9939384" y="3467457"/>
                  <a:pt x="9969619" y="3464277"/>
                </a:cubicBezTo>
                <a:cubicBezTo>
                  <a:pt x="10009738" y="3459826"/>
                  <a:pt x="9981829" y="3456011"/>
                  <a:pt x="9993458" y="3428034"/>
                </a:cubicBezTo>
                <a:cubicBezTo>
                  <a:pt x="10001598" y="3406416"/>
                  <a:pt x="10009157" y="3400057"/>
                  <a:pt x="10034159" y="3396242"/>
                </a:cubicBezTo>
                <a:cubicBezTo>
                  <a:pt x="10070790" y="3389884"/>
                  <a:pt x="10071371" y="3405780"/>
                  <a:pt x="10089396" y="3435028"/>
                </a:cubicBezTo>
                <a:cubicBezTo>
                  <a:pt x="10103932" y="3457919"/>
                  <a:pt x="10095792" y="3453468"/>
                  <a:pt x="10118468" y="3459826"/>
                </a:cubicBezTo>
                <a:cubicBezTo>
                  <a:pt x="10128934" y="3462370"/>
                  <a:pt x="10142888" y="3459191"/>
                  <a:pt x="10153936" y="3459191"/>
                </a:cubicBezTo>
                <a:cubicBezTo>
                  <a:pt x="10164402" y="3459191"/>
                  <a:pt x="10207429" y="3449017"/>
                  <a:pt x="10215569" y="3456647"/>
                </a:cubicBezTo>
                <a:cubicBezTo>
                  <a:pt x="10231268" y="3471272"/>
                  <a:pt x="10223128" y="3524683"/>
                  <a:pt x="10224290" y="3548845"/>
                </a:cubicBezTo>
                <a:cubicBezTo>
                  <a:pt x="10226616" y="3586995"/>
                  <a:pt x="10230686" y="3624510"/>
                  <a:pt x="10228360" y="3662661"/>
                </a:cubicBezTo>
                <a:cubicBezTo>
                  <a:pt x="10224290" y="3723066"/>
                  <a:pt x="10216732" y="3805090"/>
                  <a:pt x="10230105" y="3864223"/>
                </a:cubicBezTo>
                <a:cubicBezTo>
                  <a:pt x="10242897" y="3920813"/>
                  <a:pt x="10298715" y="3901102"/>
                  <a:pt x="10341160" y="3899831"/>
                </a:cubicBezTo>
                <a:cubicBezTo>
                  <a:pt x="10341160" y="4006652"/>
                  <a:pt x="10341160" y="4113474"/>
                  <a:pt x="10341160" y="4220296"/>
                </a:cubicBezTo>
                <a:cubicBezTo>
                  <a:pt x="10336363" y="4213143"/>
                  <a:pt x="10297225" y="4214574"/>
                  <a:pt x="10272559" y="4215468"/>
                </a:cubicBezTo>
                <a:lnTo>
                  <a:pt x="10257599" y="4215781"/>
                </a:lnTo>
                <a:lnTo>
                  <a:pt x="10094047" y="4206943"/>
                </a:lnTo>
                <a:cubicBezTo>
                  <a:pt x="10094047" y="4208215"/>
                  <a:pt x="10241152" y="4214574"/>
                  <a:pt x="10254525" y="4215845"/>
                </a:cubicBezTo>
                <a:lnTo>
                  <a:pt x="10257599" y="4215781"/>
                </a:lnTo>
                <a:lnTo>
                  <a:pt x="10341160" y="4220296"/>
                </a:lnTo>
                <a:cubicBezTo>
                  <a:pt x="10348719" y="4230470"/>
                  <a:pt x="10341160" y="4283881"/>
                  <a:pt x="10341160" y="4297233"/>
                </a:cubicBezTo>
                <a:cubicBezTo>
                  <a:pt x="10353952" y="4358910"/>
                  <a:pt x="10203358" y="4330297"/>
                  <a:pt x="10171961" y="4330297"/>
                </a:cubicBezTo>
                <a:cubicBezTo>
                  <a:pt x="10084163" y="4330297"/>
                  <a:pt x="9996365" y="4330297"/>
                  <a:pt x="9909149" y="4330297"/>
                </a:cubicBezTo>
                <a:cubicBezTo>
                  <a:pt x="9732972" y="4330297"/>
                  <a:pt x="9557376" y="4330297"/>
                  <a:pt x="9381199" y="4330297"/>
                </a:cubicBezTo>
                <a:cubicBezTo>
                  <a:pt x="9192812" y="4330297"/>
                  <a:pt x="9003843" y="4330297"/>
                  <a:pt x="8815456" y="4330297"/>
                </a:cubicBezTo>
                <a:cubicBezTo>
                  <a:pt x="8736380" y="4330297"/>
                  <a:pt x="8657885" y="4330297"/>
                  <a:pt x="8578809" y="4330297"/>
                </a:cubicBezTo>
                <a:cubicBezTo>
                  <a:pt x="8529386" y="4330297"/>
                  <a:pt x="8480545" y="4330297"/>
                  <a:pt x="8431704" y="4330297"/>
                </a:cubicBezTo>
                <a:cubicBezTo>
                  <a:pt x="8411935" y="4330297"/>
                  <a:pt x="8378212" y="4338563"/>
                  <a:pt x="8360768" y="4330297"/>
                </a:cubicBezTo>
                <a:cubicBezTo>
                  <a:pt x="8357280" y="4323303"/>
                  <a:pt x="8353791" y="4316309"/>
                  <a:pt x="8350302" y="4309314"/>
                </a:cubicBezTo>
                <a:cubicBezTo>
                  <a:pt x="8340418" y="4305499"/>
                  <a:pt x="8330534" y="4301048"/>
                  <a:pt x="8320068" y="4297233"/>
                </a:cubicBezTo>
                <a:cubicBezTo>
                  <a:pt x="8343906" y="4306771"/>
                  <a:pt x="8347976" y="4304863"/>
                  <a:pt x="8360768" y="4330297"/>
                </a:cubicBezTo>
                <a:cubicBezTo>
                  <a:pt x="8121796" y="4330297"/>
                  <a:pt x="7883404" y="4330297"/>
                  <a:pt x="7644432" y="4330297"/>
                </a:cubicBezTo>
                <a:cubicBezTo>
                  <a:pt x="7543260" y="4330297"/>
                  <a:pt x="7441508" y="4330297"/>
                  <a:pt x="7340338" y="4330297"/>
                </a:cubicBezTo>
                <a:cubicBezTo>
                  <a:pt x="7308940" y="4330297"/>
                  <a:pt x="7277542" y="4330297"/>
                  <a:pt x="7246144" y="4330297"/>
                </a:cubicBezTo>
                <a:cubicBezTo>
                  <a:pt x="7221142" y="4330297"/>
                  <a:pt x="7204861" y="4323939"/>
                  <a:pt x="7183348" y="4321395"/>
                </a:cubicBezTo>
                <a:cubicBezTo>
                  <a:pt x="7162998" y="4318852"/>
                  <a:pt x="7096713" y="4334748"/>
                  <a:pt x="7097876" y="4297233"/>
                </a:cubicBezTo>
                <a:cubicBezTo>
                  <a:pt x="7091480" y="4299777"/>
                  <a:pt x="7066478" y="4320760"/>
                  <a:pt x="7068223" y="4320124"/>
                </a:cubicBezTo>
                <a:cubicBezTo>
                  <a:pt x="7070548" y="4330933"/>
                  <a:pt x="7067060" y="4334112"/>
                  <a:pt x="7057175" y="4330297"/>
                </a:cubicBezTo>
                <a:cubicBezTo>
                  <a:pt x="7051942" y="4323303"/>
                  <a:pt x="7049035" y="4315037"/>
                  <a:pt x="7049035" y="4306135"/>
                </a:cubicBezTo>
                <a:cubicBezTo>
                  <a:pt x="7028685" y="4296598"/>
                  <a:pt x="7069967" y="4294690"/>
                  <a:pt x="7037988" y="4298505"/>
                </a:cubicBezTo>
                <a:cubicBezTo>
                  <a:pt x="7030574" y="4298982"/>
                  <a:pt x="7030029" y="4310546"/>
                  <a:pt x="7024578" y="4315762"/>
                </a:cubicBezTo>
                <a:lnTo>
                  <a:pt x="7017477" y="4318079"/>
                </a:lnTo>
                <a:lnTo>
                  <a:pt x="7018219" y="4296598"/>
                </a:lnTo>
                <a:cubicBezTo>
                  <a:pt x="7017637" y="4303592"/>
                  <a:pt x="7017056" y="4311222"/>
                  <a:pt x="7017056" y="4318216"/>
                </a:cubicBezTo>
                <a:lnTo>
                  <a:pt x="7017477" y="4318079"/>
                </a:lnTo>
                <a:lnTo>
                  <a:pt x="7017056" y="4330297"/>
                </a:lnTo>
                <a:cubicBezTo>
                  <a:pt x="6814714" y="4330297"/>
                  <a:pt x="6612372" y="4330297"/>
                  <a:pt x="6410030" y="4330297"/>
                </a:cubicBezTo>
                <a:cubicBezTo>
                  <a:pt x="5625665" y="4330297"/>
                  <a:pt x="4840718" y="4330297"/>
                  <a:pt x="4056352" y="4330297"/>
                </a:cubicBezTo>
                <a:cubicBezTo>
                  <a:pt x="4065365" y="4319170"/>
                  <a:pt x="4063767" y="4309791"/>
                  <a:pt x="4064929" y="4301684"/>
                </a:cubicBezTo>
                <a:lnTo>
                  <a:pt x="4068755" y="4293828"/>
                </a:lnTo>
                <a:lnTo>
                  <a:pt x="4090076" y="4280701"/>
                </a:lnTo>
                <a:cubicBezTo>
                  <a:pt x="4080046" y="4283721"/>
                  <a:pt x="4074050" y="4286940"/>
                  <a:pt x="4070416" y="4290418"/>
                </a:cubicBezTo>
                <a:lnTo>
                  <a:pt x="4068755" y="4293828"/>
                </a:lnTo>
                <a:lnTo>
                  <a:pt x="4062966" y="4297392"/>
                </a:lnTo>
                <a:cubicBezTo>
                  <a:pt x="4058678" y="4304705"/>
                  <a:pt x="4057806" y="4314719"/>
                  <a:pt x="4056352" y="4330297"/>
                </a:cubicBezTo>
                <a:cubicBezTo>
                  <a:pt x="4049376" y="4339199"/>
                  <a:pt x="3987160" y="4330297"/>
                  <a:pt x="3975532" y="4330297"/>
                </a:cubicBezTo>
                <a:cubicBezTo>
                  <a:pt x="3917969" y="4330297"/>
                  <a:pt x="3860987" y="4330297"/>
                  <a:pt x="3803425" y="4330297"/>
                </a:cubicBezTo>
                <a:cubicBezTo>
                  <a:pt x="3688881" y="4330297"/>
                  <a:pt x="3574337" y="4330297"/>
                  <a:pt x="3460374" y="4330297"/>
                </a:cubicBezTo>
                <a:cubicBezTo>
                  <a:pt x="3241171" y="4330297"/>
                  <a:pt x="3021967" y="4330297"/>
                  <a:pt x="2803344" y="4330297"/>
                </a:cubicBezTo>
                <a:cubicBezTo>
                  <a:pt x="2562627" y="4330297"/>
                  <a:pt x="2321910" y="4330297"/>
                  <a:pt x="2080612" y="4330297"/>
                </a:cubicBezTo>
                <a:cubicBezTo>
                  <a:pt x="1965486" y="4330297"/>
                  <a:pt x="1850942" y="4330297"/>
                  <a:pt x="1735817" y="4330297"/>
                </a:cubicBezTo>
                <a:cubicBezTo>
                  <a:pt x="1705582" y="4330297"/>
                  <a:pt x="1675928" y="4330297"/>
                  <a:pt x="1645693" y="4330297"/>
                </a:cubicBezTo>
                <a:cubicBezTo>
                  <a:pt x="1603829" y="4330297"/>
                  <a:pt x="1595689" y="4334112"/>
                  <a:pt x="1600922" y="4283245"/>
                </a:cubicBezTo>
                <a:cubicBezTo>
                  <a:pt x="1603248" y="4260990"/>
                  <a:pt x="1603829" y="4202493"/>
                  <a:pt x="1631738" y="4196770"/>
                </a:cubicBezTo>
                <a:cubicBezTo>
                  <a:pt x="1663718" y="4177059"/>
                  <a:pt x="1639879" y="4245730"/>
                  <a:pt x="1674184" y="4239372"/>
                </a:cubicBezTo>
                <a:cubicBezTo>
                  <a:pt x="1710233" y="4232377"/>
                  <a:pt x="1678254" y="4170064"/>
                  <a:pt x="1696860" y="4145266"/>
                </a:cubicBezTo>
                <a:cubicBezTo>
                  <a:pt x="1711396" y="4124919"/>
                  <a:pt x="1758493" y="4116653"/>
                  <a:pt x="1772447" y="4140180"/>
                </a:cubicBezTo>
                <a:cubicBezTo>
                  <a:pt x="1781169" y="4154168"/>
                  <a:pt x="1771866" y="4205036"/>
                  <a:pt x="1770703" y="4220296"/>
                </a:cubicBezTo>
                <a:cubicBezTo>
                  <a:pt x="1797449" y="4217753"/>
                  <a:pt x="1817800" y="4238736"/>
                  <a:pt x="1842220" y="4243187"/>
                </a:cubicBezTo>
                <a:cubicBezTo>
                  <a:pt x="1886410" y="4250817"/>
                  <a:pt x="1877107" y="4208851"/>
                  <a:pt x="1878270" y="4171336"/>
                </a:cubicBezTo>
                <a:cubicBezTo>
                  <a:pt x="1879433" y="4139544"/>
                  <a:pt x="1875944" y="4094399"/>
                  <a:pt x="1882921" y="4066422"/>
                </a:cubicBezTo>
                <a:cubicBezTo>
                  <a:pt x="1888154" y="4042896"/>
                  <a:pt x="1884084" y="4044803"/>
                  <a:pt x="1912575" y="4040988"/>
                </a:cubicBezTo>
                <a:cubicBezTo>
                  <a:pt x="1970719" y="4032722"/>
                  <a:pt x="2030608" y="4039080"/>
                  <a:pt x="2087008" y="4040352"/>
                </a:cubicBezTo>
                <a:cubicBezTo>
                  <a:pt x="2128290" y="4041624"/>
                  <a:pt x="2196900" y="4054341"/>
                  <a:pt x="2234113" y="4035901"/>
                </a:cubicBezTo>
                <a:cubicBezTo>
                  <a:pt x="2242253" y="4070237"/>
                  <a:pt x="2233531" y="4115382"/>
                  <a:pt x="2232368" y="4151625"/>
                </a:cubicBezTo>
                <a:cubicBezTo>
                  <a:pt x="2230624" y="4196770"/>
                  <a:pt x="2229461" y="4241279"/>
                  <a:pt x="2227717" y="4286424"/>
                </a:cubicBezTo>
                <a:cubicBezTo>
                  <a:pt x="2298071" y="4287060"/>
                  <a:pt x="2373077" y="4274343"/>
                  <a:pt x="2440525" y="4283245"/>
                </a:cubicBezTo>
                <a:cubicBezTo>
                  <a:pt x="2438199" y="4287060"/>
                  <a:pt x="2435873" y="4290875"/>
                  <a:pt x="2433547" y="4295326"/>
                </a:cubicBezTo>
                <a:cubicBezTo>
                  <a:pt x="2448665" y="4277522"/>
                  <a:pt x="2463782" y="4287696"/>
                  <a:pt x="2480644" y="4274343"/>
                </a:cubicBezTo>
                <a:cubicBezTo>
                  <a:pt x="2491691" y="4266077"/>
                  <a:pt x="2492273" y="4247638"/>
                  <a:pt x="2499250" y="4241915"/>
                </a:cubicBezTo>
                <a:cubicBezTo>
                  <a:pt x="2524833" y="4219660"/>
                  <a:pt x="2591118" y="4231741"/>
                  <a:pt x="2628330" y="4231741"/>
                </a:cubicBezTo>
                <a:cubicBezTo>
                  <a:pt x="2612631" y="4287060"/>
                  <a:pt x="2644611" y="4271164"/>
                  <a:pt x="2681823" y="4276886"/>
                </a:cubicBezTo>
                <a:cubicBezTo>
                  <a:pt x="2714384" y="4281337"/>
                  <a:pt x="2738804" y="4287696"/>
                  <a:pt x="2772528" y="4272435"/>
                </a:cubicBezTo>
                <a:cubicBezTo>
                  <a:pt x="2801600" y="4259719"/>
                  <a:pt x="2792878" y="4239372"/>
                  <a:pt x="2823113" y="4227290"/>
                </a:cubicBezTo>
                <a:cubicBezTo>
                  <a:pt x="2855674" y="4214574"/>
                  <a:pt x="2903934" y="4220296"/>
                  <a:pt x="2935913" y="4233013"/>
                </a:cubicBezTo>
                <a:cubicBezTo>
                  <a:pt x="2945216" y="4201857"/>
                  <a:pt x="2948705" y="4168793"/>
                  <a:pt x="2946379" y="4135729"/>
                </a:cubicBezTo>
                <a:cubicBezTo>
                  <a:pt x="2945216" y="4119197"/>
                  <a:pt x="2942309" y="4102665"/>
                  <a:pt x="2938239" y="4086133"/>
                </a:cubicBezTo>
                <a:cubicBezTo>
                  <a:pt x="2931843" y="4084861"/>
                  <a:pt x="2925447" y="4084225"/>
                  <a:pt x="2919051" y="4085497"/>
                </a:cubicBezTo>
                <a:cubicBezTo>
                  <a:pt x="2911493" y="4080410"/>
                  <a:pt x="2899864" y="4089312"/>
                  <a:pt x="2891142" y="4080410"/>
                </a:cubicBezTo>
                <a:cubicBezTo>
                  <a:pt x="2877769" y="4067058"/>
                  <a:pt x="2884746" y="4025728"/>
                  <a:pt x="2884746" y="4008560"/>
                </a:cubicBezTo>
                <a:cubicBezTo>
                  <a:pt x="2884746" y="3957057"/>
                  <a:pt x="2874862" y="3918270"/>
                  <a:pt x="2929517" y="3902374"/>
                </a:cubicBezTo>
                <a:cubicBezTo>
                  <a:pt x="2969637" y="3889657"/>
                  <a:pt x="3022548" y="3892836"/>
                  <a:pt x="3063831" y="3892836"/>
                </a:cubicBezTo>
                <a:cubicBezTo>
                  <a:pt x="3117904" y="3892836"/>
                  <a:pt x="3171397" y="3897923"/>
                  <a:pt x="3224890" y="3899195"/>
                </a:cubicBezTo>
                <a:cubicBezTo>
                  <a:pt x="3255706" y="3899831"/>
                  <a:pt x="3286523" y="3899195"/>
                  <a:pt x="3316758" y="3896651"/>
                </a:cubicBezTo>
                <a:cubicBezTo>
                  <a:pt x="3324316" y="3895380"/>
                  <a:pt x="3367925" y="3883935"/>
                  <a:pt x="3375483" y="3889657"/>
                </a:cubicBezTo>
                <a:cubicBezTo>
                  <a:pt x="3407463" y="3915091"/>
                  <a:pt x="3331294" y="3940525"/>
                  <a:pt x="3316176" y="3942432"/>
                </a:cubicBezTo>
                <a:cubicBezTo>
                  <a:pt x="3265591" y="3949426"/>
                  <a:pt x="3208609" y="3942432"/>
                  <a:pt x="3156861" y="3942432"/>
                </a:cubicBezTo>
                <a:cubicBezTo>
                  <a:pt x="3165001" y="3994571"/>
                  <a:pt x="3325479" y="3906189"/>
                  <a:pt x="3339434" y="3992664"/>
                </a:cubicBezTo>
                <a:cubicBezTo>
                  <a:pt x="3346993" y="4037809"/>
                  <a:pt x="3338272" y="4096306"/>
                  <a:pt x="3338272" y="4142723"/>
                </a:cubicBezTo>
                <a:cubicBezTo>
                  <a:pt x="3338853" y="4169429"/>
                  <a:pt x="3325479" y="4260354"/>
                  <a:pt x="3359203" y="4262262"/>
                </a:cubicBezTo>
                <a:cubicBezTo>
                  <a:pt x="3381880" y="4253360"/>
                  <a:pt x="3408625" y="4266077"/>
                  <a:pt x="3412114" y="4241915"/>
                </a:cubicBezTo>
                <a:cubicBezTo>
                  <a:pt x="3387694" y="4235556"/>
                  <a:pt x="3401067" y="4235556"/>
                  <a:pt x="3402811" y="4221568"/>
                </a:cubicBezTo>
                <a:cubicBezTo>
                  <a:pt x="3402811" y="4224111"/>
                  <a:pt x="3417929" y="4212666"/>
                  <a:pt x="3419091" y="4210123"/>
                </a:cubicBezTo>
                <a:cubicBezTo>
                  <a:pt x="3421999" y="4203764"/>
                  <a:pt x="3419674" y="4183417"/>
                  <a:pt x="3419091" y="4175787"/>
                </a:cubicBezTo>
                <a:cubicBezTo>
                  <a:pt x="3413858" y="4109023"/>
                  <a:pt x="3406301" y="4049254"/>
                  <a:pt x="3413277" y="3981219"/>
                </a:cubicBezTo>
                <a:cubicBezTo>
                  <a:pt x="3415603" y="3958328"/>
                  <a:pt x="3420254" y="3925900"/>
                  <a:pt x="3423162" y="3911912"/>
                </a:cubicBezTo>
                <a:cubicBezTo>
                  <a:pt x="3423743" y="3906189"/>
                  <a:pt x="3432465" y="3891565"/>
                  <a:pt x="3429557" y="3877576"/>
                </a:cubicBezTo>
                <a:cubicBezTo>
                  <a:pt x="3426650" y="3863587"/>
                  <a:pt x="3419091" y="3861044"/>
                  <a:pt x="3415603" y="3847056"/>
                </a:cubicBezTo>
                <a:cubicBezTo>
                  <a:pt x="3411533" y="3832431"/>
                  <a:pt x="3417638" y="3798732"/>
                  <a:pt x="3429194" y="3775285"/>
                </a:cubicBezTo>
                <a:lnTo>
                  <a:pt x="3438526" y="3760529"/>
                </a:lnTo>
                <a:lnTo>
                  <a:pt x="3452597" y="3756925"/>
                </a:lnTo>
                <a:cubicBezTo>
                  <a:pt x="3461682" y="3755971"/>
                  <a:pt x="3470549" y="3757401"/>
                  <a:pt x="3475492" y="3765032"/>
                </a:cubicBezTo>
                <a:cubicBezTo>
                  <a:pt x="3462192" y="3745241"/>
                  <a:pt x="3449299" y="3747715"/>
                  <a:pt x="3438810" y="3760080"/>
                </a:cubicBezTo>
                <a:lnTo>
                  <a:pt x="3438526" y="3760529"/>
                </a:lnTo>
                <a:lnTo>
                  <a:pt x="3428395" y="3763124"/>
                </a:lnTo>
                <a:cubicBezTo>
                  <a:pt x="3428395" y="3756130"/>
                  <a:pt x="3427232" y="3741505"/>
                  <a:pt x="3429557" y="3733875"/>
                </a:cubicBezTo>
                <a:cubicBezTo>
                  <a:pt x="3421999" y="3732604"/>
                  <a:pt x="3406301" y="3730060"/>
                  <a:pt x="3399905" y="3735147"/>
                </a:cubicBezTo>
                <a:cubicBezTo>
                  <a:pt x="3385950" y="3745320"/>
                  <a:pt x="3397578" y="3784107"/>
                  <a:pt x="3395834" y="3792373"/>
                </a:cubicBezTo>
                <a:cubicBezTo>
                  <a:pt x="3389438" y="3827980"/>
                  <a:pt x="3378972" y="3822893"/>
                  <a:pt x="3342923" y="3822258"/>
                </a:cubicBezTo>
                <a:cubicBezTo>
                  <a:pt x="3263265" y="3821622"/>
                  <a:pt x="3156861" y="3836882"/>
                  <a:pt x="3084762" y="3792373"/>
                </a:cubicBezTo>
                <a:cubicBezTo>
                  <a:pt x="3116161" y="3822893"/>
                  <a:pt x="3086507" y="3817807"/>
                  <a:pt x="3060342" y="3817807"/>
                </a:cubicBezTo>
                <a:cubicBezTo>
                  <a:pt x="3015571" y="3817807"/>
                  <a:pt x="2970218" y="3822258"/>
                  <a:pt x="2924866" y="3821622"/>
                </a:cubicBezTo>
                <a:cubicBezTo>
                  <a:pt x="2881839" y="3820986"/>
                  <a:pt x="2838231" y="3811448"/>
                  <a:pt x="2795204" y="3814627"/>
                </a:cubicBezTo>
                <a:cubicBezTo>
                  <a:pt x="2757411" y="3817171"/>
                  <a:pt x="2723687" y="3824165"/>
                  <a:pt x="2686475" y="3818443"/>
                </a:cubicBezTo>
                <a:cubicBezTo>
                  <a:pt x="2532974" y="3794916"/>
                  <a:pt x="2347494" y="3811448"/>
                  <a:pt x="2184109" y="3811448"/>
                </a:cubicBezTo>
                <a:cubicBezTo>
                  <a:pt x="2086426" y="3811448"/>
                  <a:pt x="1988744" y="3811448"/>
                  <a:pt x="1891643" y="3811448"/>
                </a:cubicBezTo>
                <a:cubicBezTo>
                  <a:pt x="1846872" y="3811448"/>
                  <a:pt x="1802101" y="3811448"/>
                  <a:pt x="1757330" y="3811448"/>
                </a:cubicBezTo>
                <a:cubicBezTo>
                  <a:pt x="1735235" y="3811448"/>
                  <a:pt x="1655577" y="3798096"/>
                  <a:pt x="1642786" y="3824165"/>
                </a:cubicBezTo>
                <a:cubicBezTo>
                  <a:pt x="1612551" y="3886478"/>
                  <a:pt x="1741631" y="3825437"/>
                  <a:pt x="1713722" y="3889021"/>
                </a:cubicBezTo>
                <a:cubicBezTo>
                  <a:pt x="1698023" y="3923993"/>
                  <a:pt x="1568361" y="3883935"/>
                  <a:pt x="1538126" y="3889657"/>
                </a:cubicBezTo>
                <a:cubicBezTo>
                  <a:pt x="1591037" y="3875033"/>
                  <a:pt x="1585223" y="3835610"/>
                  <a:pt x="1571268" y="3789194"/>
                </a:cubicBezTo>
                <a:cubicBezTo>
                  <a:pt x="1554988" y="3821622"/>
                  <a:pt x="1505565" y="3790465"/>
                  <a:pt x="1491029" y="3841333"/>
                </a:cubicBezTo>
                <a:cubicBezTo>
                  <a:pt x="1489285" y="3850871"/>
                  <a:pt x="1488704" y="3860408"/>
                  <a:pt x="1489285" y="3869946"/>
                </a:cubicBezTo>
                <a:cubicBezTo>
                  <a:pt x="1485215" y="3883935"/>
                  <a:pt x="1489285" y="3889657"/>
                  <a:pt x="1501495" y="3888385"/>
                </a:cubicBezTo>
                <a:cubicBezTo>
                  <a:pt x="1505565" y="3908097"/>
                  <a:pt x="1516031" y="3915727"/>
                  <a:pt x="1490448" y="3930351"/>
                </a:cubicBezTo>
                <a:cubicBezTo>
                  <a:pt x="1471842" y="3941796"/>
                  <a:pt x="1422419" y="3930987"/>
                  <a:pt x="1402069" y="3930987"/>
                </a:cubicBezTo>
                <a:cubicBezTo>
                  <a:pt x="1369508" y="3930987"/>
                  <a:pt x="1336947" y="3930351"/>
                  <a:pt x="1304386" y="3929715"/>
                </a:cubicBezTo>
                <a:cubicBezTo>
                  <a:pt x="1243917" y="3929079"/>
                  <a:pt x="1183447" y="3928444"/>
                  <a:pt x="1122395" y="3927808"/>
                </a:cubicBezTo>
                <a:cubicBezTo>
                  <a:pt x="1092160" y="3927808"/>
                  <a:pt x="985175" y="3946247"/>
                  <a:pt x="963080" y="3922721"/>
                </a:cubicBezTo>
                <a:cubicBezTo>
                  <a:pt x="948544" y="3906825"/>
                  <a:pt x="959591" y="3895380"/>
                  <a:pt x="943892" y="3885206"/>
                </a:cubicBezTo>
                <a:cubicBezTo>
                  <a:pt x="932845" y="3878212"/>
                  <a:pt x="911332" y="3892200"/>
                  <a:pt x="901447" y="3879484"/>
                </a:cubicBezTo>
                <a:cubicBezTo>
                  <a:pt x="881097" y="3851506"/>
                  <a:pt x="970639" y="3855957"/>
                  <a:pt x="979942" y="3855322"/>
                </a:cubicBezTo>
                <a:cubicBezTo>
                  <a:pt x="1003199" y="3854050"/>
                  <a:pt x="1074717" y="3840697"/>
                  <a:pt x="1078205" y="3872489"/>
                </a:cubicBezTo>
                <a:cubicBezTo>
                  <a:pt x="1074717" y="3838790"/>
                  <a:pt x="1093323" y="3850235"/>
                  <a:pt x="1115418" y="3844512"/>
                </a:cubicBezTo>
                <a:cubicBezTo>
                  <a:pt x="1116581" y="3888385"/>
                  <a:pt x="1115999" y="3884570"/>
                  <a:pt x="1155537" y="3883935"/>
                </a:cubicBezTo>
                <a:cubicBezTo>
                  <a:pt x="1162515" y="3873125"/>
                  <a:pt x="1171818" y="3861680"/>
                  <a:pt x="1165422" y="3848327"/>
                </a:cubicBezTo>
                <a:cubicBezTo>
                  <a:pt x="1157282" y="3844512"/>
                  <a:pt x="1148560" y="3843240"/>
                  <a:pt x="1139838" y="3845784"/>
                </a:cubicBezTo>
                <a:cubicBezTo>
                  <a:pt x="1119488" y="3853414"/>
                  <a:pt x="1111348" y="3847691"/>
                  <a:pt x="1115999" y="3828616"/>
                </a:cubicBezTo>
                <a:cubicBezTo>
                  <a:pt x="1117744" y="3816535"/>
                  <a:pt x="1114255" y="3806997"/>
                  <a:pt x="1105533" y="3800003"/>
                </a:cubicBezTo>
                <a:cubicBezTo>
                  <a:pt x="1092160" y="3800639"/>
                  <a:pt x="1078787" y="3800639"/>
                  <a:pt x="1065414" y="3800639"/>
                </a:cubicBezTo>
                <a:cubicBezTo>
                  <a:pt x="1038086" y="3800639"/>
                  <a:pt x="1010758" y="3801275"/>
                  <a:pt x="983430" y="3801275"/>
                </a:cubicBezTo>
                <a:cubicBezTo>
                  <a:pt x="950870" y="3801275"/>
                  <a:pt x="892144" y="3784107"/>
                  <a:pt x="868886" y="3818443"/>
                </a:cubicBezTo>
                <a:cubicBezTo>
                  <a:pt x="849699" y="3847533"/>
                  <a:pt x="863871" y="3883418"/>
                  <a:pt x="854741" y="3915369"/>
                </a:cubicBezTo>
                <a:lnTo>
                  <a:pt x="836595" y="3944257"/>
                </a:lnTo>
                <a:lnTo>
                  <a:pt x="831092" y="3879484"/>
                </a:lnTo>
                <a:cubicBezTo>
                  <a:pt x="825278" y="3884570"/>
                  <a:pt x="818882" y="3889021"/>
                  <a:pt x="813068" y="3893472"/>
                </a:cubicBezTo>
                <a:lnTo>
                  <a:pt x="811453" y="3894818"/>
                </a:lnTo>
                <a:lnTo>
                  <a:pt x="799113" y="3902613"/>
                </a:lnTo>
                <a:lnTo>
                  <a:pt x="785199" y="3903901"/>
                </a:lnTo>
                <a:lnTo>
                  <a:pt x="765389" y="3892836"/>
                </a:lnTo>
                <a:cubicBezTo>
                  <a:pt x="771931" y="3899195"/>
                  <a:pt x="777818" y="3902692"/>
                  <a:pt x="783342" y="3904073"/>
                </a:cubicBezTo>
                <a:lnTo>
                  <a:pt x="785199" y="3903901"/>
                </a:lnTo>
                <a:lnTo>
                  <a:pt x="789011" y="3906030"/>
                </a:lnTo>
                <a:cubicBezTo>
                  <a:pt x="792972" y="3906348"/>
                  <a:pt x="796951" y="3905593"/>
                  <a:pt x="800957" y="3903566"/>
                </a:cubicBezTo>
                <a:lnTo>
                  <a:pt x="811453" y="3894818"/>
                </a:lnTo>
                <a:lnTo>
                  <a:pt x="812495" y="3894160"/>
                </a:lnTo>
                <a:lnTo>
                  <a:pt x="805545" y="3902503"/>
                </a:lnTo>
                <a:cubicBezTo>
                  <a:pt x="804601" y="3903954"/>
                  <a:pt x="810197" y="3897973"/>
                  <a:pt x="812741" y="3894813"/>
                </a:cubicBezTo>
                <a:lnTo>
                  <a:pt x="812974" y="3893857"/>
                </a:lnTo>
                <a:lnTo>
                  <a:pt x="814449" y="3892926"/>
                </a:lnTo>
                <a:cubicBezTo>
                  <a:pt x="819682" y="3888823"/>
                  <a:pt x="825133" y="3884094"/>
                  <a:pt x="831092" y="3879484"/>
                </a:cubicBezTo>
                <a:cubicBezTo>
                  <a:pt x="832837" y="3901738"/>
                  <a:pt x="834581" y="3923357"/>
                  <a:pt x="835744" y="3945611"/>
                </a:cubicBezTo>
                <a:lnTo>
                  <a:pt x="836595" y="3944257"/>
                </a:lnTo>
                <a:lnTo>
                  <a:pt x="840977" y="3995843"/>
                </a:lnTo>
                <a:cubicBezTo>
                  <a:pt x="842721" y="4009196"/>
                  <a:pt x="851443" y="4028271"/>
                  <a:pt x="852024" y="4039716"/>
                </a:cubicBezTo>
                <a:cubicBezTo>
                  <a:pt x="852606" y="4055612"/>
                  <a:pt x="843884" y="4062607"/>
                  <a:pt x="842140" y="4076595"/>
                </a:cubicBezTo>
                <a:cubicBezTo>
                  <a:pt x="840396" y="4090584"/>
                  <a:pt x="850861" y="4136365"/>
                  <a:pt x="848536" y="4143359"/>
                </a:cubicBezTo>
                <a:cubicBezTo>
                  <a:pt x="842721" y="4159255"/>
                  <a:pt x="817138" y="4153532"/>
                  <a:pt x="808998" y="4171972"/>
                </a:cubicBezTo>
                <a:cubicBezTo>
                  <a:pt x="842140" y="4173879"/>
                  <a:pt x="841559" y="4202493"/>
                  <a:pt x="842140" y="4231106"/>
                </a:cubicBezTo>
                <a:cubicBezTo>
                  <a:pt x="879352" y="4211394"/>
                  <a:pt x="910750" y="4173244"/>
                  <a:pt x="955521" y="4188504"/>
                </a:cubicBezTo>
                <a:cubicBezTo>
                  <a:pt x="955521" y="4155440"/>
                  <a:pt x="940404" y="4063243"/>
                  <a:pt x="963661" y="4038445"/>
                </a:cubicBezTo>
                <a:cubicBezTo>
                  <a:pt x="980523" y="4020005"/>
                  <a:pt x="1027039" y="4032086"/>
                  <a:pt x="1047970" y="4033994"/>
                </a:cubicBezTo>
                <a:cubicBezTo>
                  <a:pt x="1036342" y="4043531"/>
                  <a:pt x="1042737" y="4091856"/>
                  <a:pt x="1040993" y="4105208"/>
                </a:cubicBezTo>
                <a:cubicBezTo>
                  <a:pt x="1043900" y="4082954"/>
                  <a:pt x="1043900" y="4057520"/>
                  <a:pt x="1047970" y="4033994"/>
                </a:cubicBezTo>
                <a:cubicBezTo>
                  <a:pt x="1050296" y="4031450"/>
                  <a:pt x="1087509" y="4040352"/>
                  <a:pt x="1087509" y="4040352"/>
                </a:cubicBezTo>
                <a:cubicBezTo>
                  <a:pt x="1130535" y="4044803"/>
                  <a:pt x="1170073" y="4028907"/>
                  <a:pt x="1211937" y="4029543"/>
                </a:cubicBezTo>
                <a:cubicBezTo>
                  <a:pt x="1236358" y="4029543"/>
                  <a:pt x="1264267" y="4039716"/>
                  <a:pt x="1282873" y="4040988"/>
                </a:cubicBezTo>
                <a:cubicBezTo>
                  <a:pt x="1313108" y="4044167"/>
                  <a:pt x="1343343" y="4039716"/>
                  <a:pt x="1373578" y="4040988"/>
                </a:cubicBezTo>
                <a:cubicBezTo>
                  <a:pt x="1428234" y="4043531"/>
                  <a:pt x="1427652" y="4051162"/>
                  <a:pt x="1421256" y="4101393"/>
                </a:cubicBezTo>
                <a:cubicBezTo>
                  <a:pt x="1416023" y="4145266"/>
                  <a:pt x="1418349" y="4193591"/>
                  <a:pt x="1420675" y="4237464"/>
                </a:cubicBezTo>
                <a:cubicBezTo>
                  <a:pt x="1421838" y="4259083"/>
                  <a:pt x="1428234" y="4291511"/>
                  <a:pt x="1420093" y="4311858"/>
                </a:cubicBezTo>
                <a:cubicBezTo>
                  <a:pt x="1410209" y="4338563"/>
                  <a:pt x="1437537" y="4322031"/>
                  <a:pt x="1395091" y="4330297"/>
                </a:cubicBezTo>
                <a:cubicBezTo>
                  <a:pt x="1350902" y="4339835"/>
                  <a:pt x="1295665" y="4330297"/>
                  <a:pt x="1250894" y="4330297"/>
                </a:cubicBezTo>
                <a:cubicBezTo>
                  <a:pt x="960754" y="4330297"/>
                  <a:pt x="670614" y="4330297"/>
                  <a:pt x="380475" y="4330297"/>
                </a:cubicBezTo>
                <a:cubicBezTo>
                  <a:pt x="296747" y="4330297"/>
                  <a:pt x="213020" y="4330297"/>
                  <a:pt x="128710" y="4330297"/>
                </a:cubicBezTo>
                <a:cubicBezTo>
                  <a:pt x="96150" y="4330297"/>
                  <a:pt x="24632" y="4350644"/>
                  <a:pt x="5445" y="4314401"/>
                </a:cubicBezTo>
                <a:cubicBezTo>
                  <a:pt x="-10836" y="4283245"/>
                  <a:pt x="13585" y="4252088"/>
                  <a:pt x="24051" y="4224747"/>
                </a:cubicBezTo>
                <a:cubicBezTo>
                  <a:pt x="37424" y="4190412"/>
                  <a:pt x="40331" y="4152897"/>
                  <a:pt x="47308" y="4116653"/>
                </a:cubicBezTo>
                <a:cubicBezTo>
                  <a:pt x="61263" y="4044803"/>
                  <a:pt x="101383" y="4024456"/>
                  <a:pt x="163597" y="4002202"/>
                </a:cubicBezTo>
                <a:cubicBezTo>
                  <a:pt x="211275" y="3985034"/>
                  <a:pt x="277559" y="4006652"/>
                  <a:pt x="288607" y="3939253"/>
                </a:cubicBezTo>
                <a:cubicBezTo>
                  <a:pt x="295003" y="3901738"/>
                  <a:pt x="286863" y="3854686"/>
                  <a:pt x="288607" y="3815263"/>
                </a:cubicBezTo>
                <a:cubicBezTo>
                  <a:pt x="290351" y="3770754"/>
                  <a:pt x="295003" y="3726881"/>
                  <a:pt x="297329" y="3682372"/>
                </a:cubicBezTo>
                <a:cubicBezTo>
                  <a:pt x="301399" y="3602891"/>
                  <a:pt x="307213" y="3526590"/>
                  <a:pt x="299073" y="3448381"/>
                </a:cubicBezTo>
                <a:cubicBezTo>
                  <a:pt x="295584" y="3417861"/>
                  <a:pt x="303143" y="3382889"/>
                  <a:pt x="308376" y="3353005"/>
                </a:cubicBezTo>
                <a:cubicBezTo>
                  <a:pt x="315935" y="3308495"/>
                  <a:pt x="313609" y="3335201"/>
                  <a:pt x="343844" y="3311039"/>
                </a:cubicBezTo>
                <a:cubicBezTo>
                  <a:pt x="375242" y="3286877"/>
                  <a:pt x="357799" y="3187049"/>
                  <a:pt x="357799" y="3152714"/>
                </a:cubicBezTo>
                <a:cubicBezTo>
                  <a:pt x="357799" y="3080863"/>
                  <a:pt x="357799" y="3008377"/>
                  <a:pt x="363613" y="2936527"/>
                </a:cubicBezTo>
                <a:cubicBezTo>
                  <a:pt x="365939" y="2914272"/>
                  <a:pt x="366520" y="2892018"/>
                  <a:pt x="374660" y="2871671"/>
                </a:cubicBezTo>
                <a:cubicBezTo>
                  <a:pt x="379312" y="2861497"/>
                  <a:pt x="392685" y="2847508"/>
                  <a:pt x="395592" y="2838607"/>
                </a:cubicBezTo>
                <a:cubicBezTo>
                  <a:pt x="403733" y="2811901"/>
                  <a:pt x="396174" y="2776930"/>
                  <a:pt x="403151" y="2748317"/>
                </a:cubicBezTo>
                <a:cubicBezTo>
                  <a:pt x="410128" y="2720975"/>
                  <a:pt x="425827" y="2679010"/>
                  <a:pt x="447341" y="2661842"/>
                </a:cubicBezTo>
                <a:cubicBezTo>
                  <a:pt x="447922" y="2661206"/>
                  <a:pt x="489786" y="2630050"/>
                  <a:pt x="489786" y="2651668"/>
                </a:cubicBezTo>
                <a:cubicBezTo>
                  <a:pt x="557815" y="2657391"/>
                  <a:pt x="531650" y="2532130"/>
                  <a:pt x="531650" y="2486349"/>
                </a:cubicBezTo>
                <a:cubicBezTo>
                  <a:pt x="532231" y="2396695"/>
                  <a:pt x="532813" y="2306405"/>
                  <a:pt x="533394" y="2216751"/>
                </a:cubicBezTo>
                <a:cubicBezTo>
                  <a:pt x="533975" y="2038715"/>
                  <a:pt x="534557" y="1860042"/>
                  <a:pt x="533975" y="1682006"/>
                </a:cubicBezTo>
                <a:cubicBezTo>
                  <a:pt x="533394" y="1502062"/>
                  <a:pt x="528743" y="1321482"/>
                  <a:pt x="531068" y="1141539"/>
                </a:cubicBezTo>
                <a:cubicBezTo>
                  <a:pt x="531650" y="1094486"/>
                  <a:pt x="532813" y="1041711"/>
                  <a:pt x="570607" y="1011826"/>
                </a:cubicBezTo>
                <a:cubicBezTo>
                  <a:pt x="615378" y="976219"/>
                  <a:pt x="682243" y="976219"/>
                  <a:pt x="734573" y="971132"/>
                </a:cubicBezTo>
                <a:cubicBezTo>
                  <a:pt x="717711" y="944427"/>
                  <a:pt x="729340" y="861767"/>
                  <a:pt x="746783" y="848414"/>
                </a:cubicBezTo>
                <a:cubicBezTo>
                  <a:pt x="755505" y="842056"/>
                  <a:pt x="795624" y="837605"/>
                  <a:pt x="807253" y="835062"/>
                </a:cubicBezTo>
                <a:cubicBezTo>
                  <a:pt x="832837" y="830611"/>
                  <a:pt x="855513" y="830611"/>
                  <a:pt x="875863" y="851594"/>
                </a:cubicBezTo>
                <a:cubicBezTo>
                  <a:pt x="855513" y="868125"/>
                  <a:pt x="829930" y="852229"/>
                  <a:pt x="806672" y="867490"/>
                </a:cubicBezTo>
                <a:cubicBezTo>
                  <a:pt x="840977" y="911999"/>
                  <a:pt x="915402" y="892288"/>
                  <a:pt x="962498" y="899918"/>
                </a:cubicBezTo>
                <a:cubicBezTo>
                  <a:pt x="992152" y="904369"/>
                  <a:pt x="990989" y="911999"/>
                  <a:pt x="1011340" y="931710"/>
                </a:cubicBezTo>
                <a:cubicBezTo>
                  <a:pt x="1016573" y="936797"/>
                  <a:pt x="1015991" y="962866"/>
                  <a:pt x="1034016" y="947606"/>
                </a:cubicBezTo>
                <a:cubicBezTo>
                  <a:pt x="1038086" y="944427"/>
                  <a:pt x="1039249" y="891016"/>
                  <a:pt x="1039249" y="886565"/>
                </a:cubicBezTo>
                <a:cubicBezTo>
                  <a:pt x="1068321" y="906912"/>
                  <a:pt x="1050296" y="911999"/>
                  <a:pt x="1054366" y="936161"/>
                </a:cubicBezTo>
                <a:cubicBezTo>
                  <a:pt x="1042737" y="944427"/>
                  <a:pt x="1042737" y="950785"/>
                  <a:pt x="1054366" y="956508"/>
                </a:cubicBezTo>
                <a:cubicBezTo>
                  <a:pt x="1062506" y="963502"/>
                  <a:pt x="1070647" y="971132"/>
                  <a:pt x="1078787" y="978127"/>
                </a:cubicBezTo>
                <a:cubicBezTo>
                  <a:pt x="1009595" y="986392"/>
                  <a:pt x="959010" y="947606"/>
                  <a:pt x="889818" y="950150"/>
                </a:cubicBezTo>
                <a:cubicBezTo>
                  <a:pt x="868305" y="950785"/>
                  <a:pt x="829348" y="947606"/>
                  <a:pt x="837488" y="983849"/>
                </a:cubicBezTo>
                <a:cubicBezTo>
                  <a:pt x="844466" y="1015006"/>
                  <a:pt x="883422" y="1006740"/>
                  <a:pt x="905517" y="1006740"/>
                </a:cubicBezTo>
                <a:cubicBezTo>
                  <a:pt x="881097" y="1028994"/>
                  <a:pt x="783414" y="1007375"/>
                  <a:pt x="783996" y="1046798"/>
                </a:cubicBezTo>
                <a:cubicBezTo>
                  <a:pt x="843303" y="1049341"/>
                  <a:pt x="953777" y="998474"/>
                  <a:pt x="971802" y="1090671"/>
                </a:cubicBezTo>
                <a:cubicBezTo>
                  <a:pt x="982849" y="1149169"/>
                  <a:pt x="974127" y="1217204"/>
                  <a:pt x="974127" y="1276973"/>
                </a:cubicBezTo>
                <a:cubicBezTo>
                  <a:pt x="974127" y="1351367"/>
                  <a:pt x="974127" y="1425761"/>
                  <a:pt x="974127" y="1500155"/>
                </a:cubicBezTo>
                <a:cubicBezTo>
                  <a:pt x="999711" y="1483623"/>
                  <a:pt x="1027039" y="1480443"/>
                  <a:pt x="1056111" y="1479808"/>
                </a:cubicBezTo>
                <a:cubicBezTo>
                  <a:pt x="1065414" y="1479808"/>
                  <a:pt x="1107859" y="1486166"/>
                  <a:pt x="1115418" y="1479808"/>
                </a:cubicBezTo>
                <a:cubicBezTo>
                  <a:pt x="1138094" y="1460096"/>
                  <a:pt x="1117162" y="1374893"/>
                  <a:pt x="1114836" y="1347552"/>
                </a:cubicBezTo>
                <a:cubicBezTo>
                  <a:pt x="1096230" y="1367899"/>
                  <a:pt x="1024713" y="1386339"/>
                  <a:pt x="1003199" y="1364084"/>
                </a:cubicBezTo>
                <a:cubicBezTo>
                  <a:pt x="964243" y="1323390"/>
                  <a:pt x="1052041" y="1325297"/>
                  <a:pt x="1065995" y="1325297"/>
                </a:cubicBezTo>
                <a:cubicBezTo>
                  <a:pt x="1076461" y="1325297"/>
                  <a:pt x="1086346" y="1325297"/>
                  <a:pt x="1096230" y="1325297"/>
                </a:cubicBezTo>
                <a:cubicBezTo>
                  <a:pt x="1117162" y="1332292"/>
                  <a:pt x="1123558" y="1324026"/>
                  <a:pt x="1115999" y="1299864"/>
                </a:cubicBezTo>
                <a:cubicBezTo>
                  <a:pt x="1124139" y="1273158"/>
                  <a:pt x="1115999" y="1227377"/>
                  <a:pt x="1115999" y="1198764"/>
                </a:cubicBezTo>
                <a:cubicBezTo>
                  <a:pt x="1115999" y="1144718"/>
                  <a:pt x="1107859" y="1081133"/>
                  <a:pt x="1120651" y="1028994"/>
                </a:cubicBezTo>
                <a:lnTo>
                  <a:pt x="1128765" y="1076772"/>
                </a:lnTo>
                <a:lnTo>
                  <a:pt x="1124721" y="1280788"/>
                </a:lnTo>
                <a:cubicBezTo>
                  <a:pt x="1125884" y="1237551"/>
                  <a:pt x="1127047" y="1193678"/>
                  <a:pt x="1127628" y="1150440"/>
                </a:cubicBezTo>
                <a:cubicBezTo>
                  <a:pt x="1127919" y="1131047"/>
                  <a:pt x="1130390" y="1109269"/>
                  <a:pt x="1130681" y="1088048"/>
                </a:cubicBezTo>
                <a:lnTo>
                  <a:pt x="1128765" y="1076772"/>
                </a:lnTo>
                <a:lnTo>
                  <a:pt x="1129372" y="1046162"/>
                </a:lnTo>
                <a:cubicBezTo>
                  <a:pt x="1228799" y="1116105"/>
                  <a:pt x="1205541" y="1240094"/>
                  <a:pt x="1206123" y="1352639"/>
                </a:cubicBezTo>
                <a:cubicBezTo>
                  <a:pt x="1206123" y="1369171"/>
                  <a:pt x="1197401" y="1448015"/>
                  <a:pt x="1206704" y="1458189"/>
                </a:cubicBezTo>
                <a:cubicBezTo>
                  <a:pt x="1214263" y="1466455"/>
                  <a:pt x="1260778" y="1468362"/>
                  <a:pt x="1271244" y="1469634"/>
                </a:cubicBezTo>
                <a:cubicBezTo>
                  <a:pt x="1321830" y="1475357"/>
                  <a:pt x="1378230" y="1482987"/>
                  <a:pt x="1427071" y="1470270"/>
                </a:cubicBezTo>
                <a:cubicBezTo>
                  <a:pt x="1449747" y="1464547"/>
                  <a:pt x="1457306" y="1462640"/>
                  <a:pt x="1479982" y="1461368"/>
                </a:cubicBezTo>
                <a:cubicBezTo>
                  <a:pt x="1510217" y="1460732"/>
                  <a:pt x="1521846" y="1468362"/>
                  <a:pt x="1529986" y="1439749"/>
                </a:cubicBezTo>
                <a:cubicBezTo>
                  <a:pt x="1536963" y="1414316"/>
                  <a:pt x="1527660" y="1359633"/>
                  <a:pt x="1541033" y="1347552"/>
                </a:cubicBezTo>
                <a:cubicBezTo>
                  <a:pt x="1549755" y="1338650"/>
                  <a:pt x="1618947" y="1354546"/>
                  <a:pt x="1632320" y="1355818"/>
                </a:cubicBezTo>
                <a:cubicBezTo>
                  <a:pt x="1662555" y="1358361"/>
                  <a:pt x="1693371" y="1361541"/>
                  <a:pt x="1723606" y="1364084"/>
                </a:cubicBezTo>
                <a:cubicBezTo>
                  <a:pt x="1770703" y="1368535"/>
                  <a:pt x="1817800" y="1373622"/>
                  <a:pt x="1864897" y="1367899"/>
                </a:cubicBezTo>
                <a:cubicBezTo>
                  <a:pt x="1852105" y="1370443"/>
                  <a:pt x="1871874" y="1414316"/>
                  <a:pt x="1856757" y="1432755"/>
                </a:cubicBezTo>
                <a:cubicBezTo>
                  <a:pt x="1858501" y="1430212"/>
                  <a:pt x="1860245" y="1427668"/>
                  <a:pt x="1861990" y="1425125"/>
                </a:cubicBezTo>
                <a:cubicBezTo>
                  <a:pt x="1865478" y="1456282"/>
                  <a:pt x="1862571" y="1479172"/>
                  <a:pt x="1893387" y="1491253"/>
                </a:cubicBezTo>
                <a:cubicBezTo>
                  <a:pt x="1909086" y="1497611"/>
                  <a:pt x="1941066" y="1495068"/>
                  <a:pt x="1957346" y="1496340"/>
                </a:cubicBezTo>
                <a:cubicBezTo>
                  <a:pt x="1989907" y="1498883"/>
                  <a:pt x="2060843" y="1487438"/>
                  <a:pt x="2090496" y="1506513"/>
                </a:cubicBezTo>
                <a:cubicBezTo>
                  <a:pt x="2113754" y="1522409"/>
                  <a:pt x="2116080" y="1565647"/>
                  <a:pt x="2116080" y="1591716"/>
                </a:cubicBezTo>
                <a:cubicBezTo>
                  <a:pt x="2110847" y="1599346"/>
                  <a:pt x="2108521" y="1607612"/>
                  <a:pt x="2109103" y="1615878"/>
                </a:cubicBezTo>
                <a:cubicBezTo>
                  <a:pt x="2107358" y="1625416"/>
                  <a:pt x="2109684" y="1634318"/>
                  <a:pt x="2116661" y="1641948"/>
                </a:cubicBezTo>
                <a:cubicBezTo>
                  <a:pt x="2116661" y="1666746"/>
                  <a:pt x="2105032" y="1685185"/>
                  <a:pt x="2107358" y="1711891"/>
                </a:cubicBezTo>
                <a:cubicBezTo>
                  <a:pt x="2114917" y="1798366"/>
                  <a:pt x="2108521" y="1898829"/>
                  <a:pt x="2107358" y="1995477"/>
                </a:cubicBezTo>
                <a:cubicBezTo>
                  <a:pt x="2107358" y="2047617"/>
                  <a:pt x="2107358" y="2099756"/>
                  <a:pt x="2107358" y="2152531"/>
                </a:cubicBezTo>
                <a:cubicBezTo>
                  <a:pt x="2107358" y="2201491"/>
                  <a:pt x="2116080" y="2257445"/>
                  <a:pt x="2098055" y="2303862"/>
                </a:cubicBezTo>
                <a:cubicBezTo>
                  <a:pt x="2098055" y="2303862"/>
                  <a:pt x="2097474" y="2303862"/>
                  <a:pt x="2097474" y="2303862"/>
                </a:cubicBezTo>
                <a:cubicBezTo>
                  <a:pt x="2132360" y="2336290"/>
                  <a:pt x="2082356" y="2405597"/>
                  <a:pt x="2139919" y="2431030"/>
                </a:cubicBezTo>
                <a:cubicBezTo>
                  <a:pt x="2164340" y="2441840"/>
                  <a:pt x="2178876" y="2423400"/>
                  <a:pt x="2193993" y="2451378"/>
                </a:cubicBezTo>
                <a:cubicBezTo>
                  <a:pt x="2205040" y="2471089"/>
                  <a:pt x="2195737" y="2482534"/>
                  <a:pt x="2211436" y="2497158"/>
                </a:cubicBezTo>
                <a:cubicBezTo>
                  <a:pt x="2212018" y="2497158"/>
                  <a:pt x="2258533" y="2527679"/>
                  <a:pt x="2261440" y="2527679"/>
                </a:cubicBezTo>
                <a:cubicBezTo>
                  <a:pt x="2286442" y="2525771"/>
                  <a:pt x="2281209" y="2429759"/>
                  <a:pt x="2282372" y="2406233"/>
                </a:cubicBezTo>
                <a:cubicBezTo>
                  <a:pt x="2284698" y="2366810"/>
                  <a:pt x="2280046" y="2320394"/>
                  <a:pt x="2288768" y="2281607"/>
                </a:cubicBezTo>
                <a:cubicBezTo>
                  <a:pt x="2291675" y="2268254"/>
                  <a:pt x="2320166" y="2197040"/>
                  <a:pt x="2335865" y="2201491"/>
                </a:cubicBezTo>
                <a:cubicBezTo>
                  <a:pt x="2340516" y="2202762"/>
                  <a:pt x="2337028" y="2216751"/>
                  <a:pt x="2343424" y="2216751"/>
                </a:cubicBezTo>
                <a:cubicBezTo>
                  <a:pt x="2349529" y="2216751"/>
                  <a:pt x="2360285" y="2216433"/>
                  <a:pt x="2370824" y="2215082"/>
                </a:cubicBezTo>
                <a:lnTo>
                  <a:pt x="2396914" y="2207214"/>
                </a:lnTo>
                <a:lnTo>
                  <a:pt x="2396914" y="2207228"/>
                </a:lnTo>
                <a:lnTo>
                  <a:pt x="2394322" y="2222552"/>
                </a:lnTo>
                <a:cubicBezTo>
                  <a:pt x="2383670" y="2248414"/>
                  <a:pt x="2343860" y="2211903"/>
                  <a:pt x="2338772" y="2262532"/>
                </a:cubicBezTo>
                <a:cubicBezTo>
                  <a:pt x="2335865" y="2294960"/>
                  <a:pt x="2345749" y="2317214"/>
                  <a:pt x="2339354" y="2352822"/>
                </a:cubicBezTo>
                <a:cubicBezTo>
                  <a:pt x="2352145" y="2352186"/>
                  <a:pt x="2364937" y="2352186"/>
                  <a:pt x="2377729" y="2351550"/>
                </a:cubicBezTo>
                <a:cubicBezTo>
                  <a:pt x="2394591" y="2357908"/>
                  <a:pt x="2400986" y="2352822"/>
                  <a:pt x="2396335" y="2336290"/>
                </a:cubicBezTo>
                <a:cubicBezTo>
                  <a:pt x="2400986" y="2322937"/>
                  <a:pt x="2396335" y="2298139"/>
                  <a:pt x="2396335" y="2284150"/>
                </a:cubicBezTo>
                <a:lnTo>
                  <a:pt x="2396914" y="2207228"/>
                </a:lnTo>
                <a:lnTo>
                  <a:pt x="2396916" y="2207213"/>
                </a:lnTo>
                <a:lnTo>
                  <a:pt x="2396914" y="2207214"/>
                </a:lnTo>
                <a:lnTo>
                  <a:pt x="2397498" y="2129640"/>
                </a:lnTo>
                <a:cubicBezTo>
                  <a:pt x="2398079" y="2073686"/>
                  <a:pt x="2398661" y="2017096"/>
                  <a:pt x="2399242" y="1961142"/>
                </a:cubicBezTo>
                <a:cubicBezTo>
                  <a:pt x="2399823" y="1931893"/>
                  <a:pt x="2398661" y="1922991"/>
                  <a:pt x="2419011" y="1903916"/>
                </a:cubicBezTo>
                <a:cubicBezTo>
                  <a:pt x="2431803" y="1890563"/>
                  <a:pt x="2454479" y="1875939"/>
                  <a:pt x="2464364" y="1898193"/>
                </a:cubicBezTo>
                <a:cubicBezTo>
                  <a:pt x="2462038" y="1893742"/>
                  <a:pt x="2459712" y="1889927"/>
                  <a:pt x="2457386" y="1885476"/>
                </a:cubicBezTo>
                <a:cubicBezTo>
                  <a:pt x="2488203" y="1858771"/>
                  <a:pt x="2594607" y="1889291"/>
                  <a:pt x="2631237" y="1893106"/>
                </a:cubicBezTo>
                <a:cubicBezTo>
                  <a:pt x="2707988" y="1900736"/>
                  <a:pt x="2784157" y="1909002"/>
                  <a:pt x="2860907" y="1917268"/>
                </a:cubicBezTo>
                <a:cubicBezTo>
                  <a:pt x="2933587" y="1925534"/>
                  <a:pt x="2929517" y="1896921"/>
                  <a:pt x="2929517" y="1822528"/>
                </a:cubicBezTo>
                <a:cubicBezTo>
                  <a:pt x="2928355" y="1733509"/>
                  <a:pt x="2927773" y="1644491"/>
                  <a:pt x="2927773" y="1555473"/>
                </a:cubicBezTo>
                <a:cubicBezTo>
                  <a:pt x="2925447" y="1243909"/>
                  <a:pt x="2924284" y="932346"/>
                  <a:pt x="2923122" y="620782"/>
                </a:cubicBezTo>
                <a:cubicBezTo>
                  <a:pt x="2922540" y="542573"/>
                  <a:pt x="2931262" y="457370"/>
                  <a:pt x="2921959" y="380433"/>
                </a:cubicBezTo>
                <a:cubicBezTo>
                  <a:pt x="2916726" y="340375"/>
                  <a:pt x="2889979" y="339739"/>
                  <a:pt x="2895794" y="297137"/>
                </a:cubicBezTo>
                <a:cubicBezTo>
                  <a:pt x="2898120" y="279334"/>
                  <a:pt x="2903934" y="258987"/>
                  <a:pt x="2906841" y="239276"/>
                </a:cubicBezTo>
                <a:cubicBezTo>
                  <a:pt x="2908004" y="229102"/>
                  <a:pt x="2909748" y="218293"/>
                  <a:pt x="2913818" y="208755"/>
                </a:cubicBezTo>
                <a:cubicBezTo>
                  <a:pt x="2922540" y="186501"/>
                  <a:pt x="2937076" y="178235"/>
                  <a:pt x="2953356" y="162974"/>
                </a:cubicBezTo>
                <a:cubicBezTo>
                  <a:pt x="2984173" y="135633"/>
                  <a:pt x="2965567" y="160431"/>
                  <a:pt x="2966729" y="128639"/>
                </a:cubicBezTo>
                <a:cubicBezTo>
                  <a:pt x="2966729" y="120373"/>
                  <a:pt x="2951031" y="115922"/>
                  <a:pt x="2956264" y="103841"/>
                </a:cubicBezTo>
                <a:cubicBezTo>
                  <a:pt x="2956264" y="103841"/>
                  <a:pt x="2988243" y="94939"/>
                  <a:pt x="2987080" y="94939"/>
                </a:cubicBezTo>
                <a:cubicBezTo>
                  <a:pt x="3023711" y="76499"/>
                  <a:pt x="3021967" y="5921"/>
                  <a:pt x="3049294" y="834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9358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5AE72D07-701B-4F26-A058-13411B50991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35566" y="3429000"/>
            <a:ext cx="10770633" cy="3429000"/>
          </a:xfrm>
          <a:custGeom>
            <a:avLst/>
            <a:gdLst>
              <a:gd name="connsiteX0" fmla="*/ 10341160 w 10345294"/>
              <a:gd name="connsiteY0" fmla="*/ 4297233 h 4336924"/>
              <a:gd name="connsiteX1" fmla="*/ 10341160 w 10345294"/>
              <a:gd name="connsiteY1" fmla="*/ 4297233 h 4336924"/>
              <a:gd name="connsiteX2" fmla="*/ 8613614 w 10345294"/>
              <a:gd name="connsiteY2" fmla="*/ 4280950 h 4336924"/>
              <a:gd name="connsiteX3" fmla="*/ 8613696 w 10345294"/>
              <a:gd name="connsiteY3" fmla="*/ 4285152 h 4336924"/>
              <a:gd name="connsiteX4" fmla="*/ 8613614 w 10345294"/>
              <a:gd name="connsiteY4" fmla="*/ 4280950 h 4336924"/>
              <a:gd name="connsiteX5" fmla="*/ 7067060 w 10345294"/>
              <a:gd name="connsiteY5" fmla="*/ 4274979 h 4336924"/>
              <a:gd name="connsiteX6" fmla="*/ 7047291 w 10345294"/>
              <a:gd name="connsiteY6" fmla="*/ 4275615 h 4336924"/>
              <a:gd name="connsiteX7" fmla="*/ 7086829 w 10345294"/>
              <a:gd name="connsiteY7" fmla="*/ 4274979 h 4336924"/>
              <a:gd name="connsiteX8" fmla="*/ 7067060 w 10345294"/>
              <a:gd name="connsiteY8" fmla="*/ 4274979 h 4336924"/>
              <a:gd name="connsiteX9" fmla="*/ 10265409 w 10345294"/>
              <a:gd name="connsiteY9" fmla="*/ 4262468 h 4336924"/>
              <a:gd name="connsiteX10" fmla="*/ 10264991 w 10345294"/>
              <a:gd name="connsiteY10" fmla="*/ 4262898 h 4336924"/>
              <a:gd name="connsiteX11" fmla="*/ 10265392 w 10345294"/>
              <a:gd name="connsiteY11" fmla="*/ 4262475 h 4336924"/>
              <a:gd name="connsiteX12" fmla="*/ 8423063 w 10345294"/>
              <a:gd name="connsiteY12" fmla="*/ 4262329 h 4336924"/>
              <a:gd name="connsiteX13" fmla="*/ 8422311 w 10345294"/>
              <a:gd name="connsiteY13" fmla="*/ 4268581 h 4336924"/>
              <a:gd name="connsiteX14" fmla="*/ 8421820 w 10345294"/>
              <a:gd name="connsiteY14" fmla="*/ 4271800 h 4336924"/>
              <a:gd name="connsiteX15" fmla="*/ 8422990 w 10345294"/>
              <a:gd name="connsiteY15" fmla="*/ 4262415 h 4336924"/>
              <a:gd name="connsiteX16" fmla="*/ 7696762 w 10345294"/>
              <a:gd name="connsiteY16" fmla="*/ 4254632 h 4336924"/>
              <a:gd name="connsiteX17" fmla="*/ 7701340 w 10345294"/>
              <a:gd name="connsiteY17" fmla="*/ 4256599 h 4336924"/>
              <a:gd name="connsiteX18" fmla="*/ 7701082 w 10345294"/>
              <a:gd name="connsiteY18" fmla="*/ 4258460 h 4336924"/>
              <a:gd name="connsiteX19" fmla="*/ 7697917 w 10345294"/>
              <a:gd name="connsiteY19" fmla="*/ 4261736 h 4336924"/>
              <a:gd name="connsiteX20" fmla="*/ 10286214 w 10345294"/>
              <a:gd name="connsiteY20" fmla="*/ 4253519 h 4336924"/>
              <a:gd name="connsiteX21" fmla="*/ 10265409 w 10345294"/>
              <a:gd name="connsiteY21" fmla="*/ 4262468 h 4336924"/>
              <a:gd name="connsiteX22" fmla="*/ 10271778 w 10345294"/>
              <a:gd name="connsiteY22" fmla="*/ 4255923 h 4336924"/>
              <a:gd name="connsiteX23" fmla="*/ 10270879 w 10345294"/>
              <a:gd name="connsiteY23" fmla="*/ 4256698 h 4336924"/>
              <a:gd name="connsiteX24" fmla="*/ 10265392 w 10345294"/>
              <a:gd name="connsiteY24" fmla="*/ 4262475 h 4336924"/>
              <a:gd name="connsiteX25" fmla="*/ 10264410 w 10345294"/>
              <a:gd name="connsiteY25" fmla="*/ 4262898 h 4336924"/>
              <a:gd name="connsiteX26" fmla="*/ 10264991 w 10345294"/>
              <a:gd name="connsiteY26" fmla="*/ 4262898 h 4336924"/>
              <a:gd name="connsiteX27" fmla="*/ 10286252 w 10345294"/>
              <a:gd name="connsiteY27" fmla="*/ 4253534 h 4336924"/>
              <a:gd name="connsiteX28" fmla="*/ 10308018 w 10345294"/>
              <a:gd name="connsiteY28" fmla="*/ 4262262 h 4336924"/>
              <a:gd name="connsiteX29" fmla="*/ 10286287 w 10345294"/>
              <a:gd name="connsiteY29" fmla="*/ 4253519 h 4336924"/>
              <a:gd name="connsiteX30" fmla="*/ 10286252 w 10345294"/>
              <a:gd name="connsiteY30" fmla="*/ 4253534 h 4336924"/>
              <a:gd name="connsiteX31" fmla="*/ 7092643 w 10345294"/>
              <a:gd name="connsiteY31" fmla="*/ 4253360 h 4336924"/>
              <a:gd name="connsiteX32" fmla="*/ 7129274 w 10345294"/>
              <a:gd name="connsiteY32" fmla="*/ 4263534 h 4336924"/>
              <a:gd name="connsiteX33" fmla="*/ 7092643 w 10345294"/>
              <a:gd name="connsiteY33" fmla="*/ 4253360 h 4336924"/>
              <a:gd name="connsiteX34" fmla="*/ 5807075 w 10345294"/>
              <a:gd name="connsiteY34" fmla="*/ 4247638 h 4336924"/>
              <a:gd name="connsiteX35" fmla="*/ 5797190 w 10345294"/>
              <a:gd name="connsiteY35" fmla="*/ 4257175 h 4336924"/>
              <a:gd name="connsiteX36" fmla="*/ 5824518 w 10345294"/>
              <a:gd name="connsiteY36" fmla="*/ 4248273 h 4336924"/>
              <a:gd name="connsiteX37" fmla="*/ 5807075 w 10345294"/>
              <a:gd name="connsiteY37" fmla="*/ 4247638 h 4336924"/>
              <a:gd name="connsiteX38" fmla="*/ 186273 w 10345294"/>
              <a:gd name="connsiteY38" fmla="*/ 4247002 h 4336924"/>
              <a:gd name="connsiteX39" fmla="*/ 178133 w 10345294"/>
              <a:gd name="connsiteY39" fmla="*/ 4267349 h 4336924"/>
              <a:gd name="connsiteX40" fmla="*/ 186273 w 10345294"/>
              <a:gd name="connsiteY40" fmla="*/ 4247002 h 4336924"/>
              <a:gd name="connsiteX41" fmla="*/ 6739126 w 10345294"/>
              <a:gd name="connsiteY41" fmla="*/ 4245094 h 4336924"/>
              <a:gd name="connsiteX42" fmla="*/ 6736826 w 10345294"/>
              <a:gd name="connsiteY42" fmla="*/ 4256685 h 4336924"/>
              <a:gd name="connsiteX43" fmla="*/ 6735202 w 10345294"/>
              <a:gd name="connsiteY43" fmla="*/ 4260831 h 4336924"/>
              <a:gd name="connsiteX44" fmla="*/ 6718194 w 10345294"/>
              <a:gd name="connsiteY44" fmla="*/ 4277522 h 4336924"/>
              <a:gd name="connsiteX45" fmla="*/ 6734111 w 10345294"/>
              <a:gd name="connsiteY45" fmla="*/ 4270369 h 4336924"/>
              <a:gd name="connsiteX46" fmla="*/ 6736826 w 10345294"/>
              <a:gd name="connsiteY46" fmla="*/ 4256685 h 4336924"/>
              <a:gd name="connsiteX47" fmla="*/ 6739453 w 10345294"/>
              <a:gd name="connsiteY47" fmla="*/ 4249982 h 4336924"/>
              <a:gd name="connsiteX48" fmla="*/ 6739126 w 10345294"/>
              <a:gd name="connsiteY48" fmla="*/ 4245094 h 4336924"/>
              <a:gd name="connsiteX49" fmla="*/ 7714786 w 10345294"/>
              <a:gd name="connsiteY49" fmla="*/ 4243822 h 4336924"/>
              <a:gd name="connsiteX50" fmla="*/ 7696762 w 10345294"/>
              <a:gd name="connsiteY50" fmla="*/ 4254632 h 4336924"/>
              <a:gd name="connsiteX51" fmla="*/ 7695925 w 10345294"/>
              <a:gd name="connsiteY51" fmla="*/ 4264483 h 4336924"/>
              <a:gd name="connsiteX52" fmla="*/ 7687458 w 10345294"/>
              <a:gd name="connsiteY52" fmla="*/ 4295962 h 4336924"/>
              <a:gd name="connsiteX53" fmla="*/ 7694945 w 10345294"/>
              <a:gd name="connsiteY53" fmla="*/ 4276012 h 4336924"/>
              <a:gd name="connsiteX54" fmla="*/ 7695925 w 10345294"/>
              <a:gd name="connsiteY54" fmla="*/ 4264483 h 4336924"/>
              <a:gd name="connsiteX55" fmla="*/ 7696180 w 10345294"/>
              <a:gd name="connsiteY55" fmla="*/ 4263534 h 4336924"/>
              <a:gd name="connsiteX56" fmla="*/ 7697917 w 10345294"/>
              <a:gd name="connsiteY56" fmla="*/ 4261736 h 4336924"/>
              <a:gd name="connsiteX57" fmla="*/ 7698070 w 10345294"/>
              <a:gd name="connsiteY57" fmla="*/ 4262679 h 4336924"/>
              <a:gd name="connsiteX58" fmla="*/ 7700686 w 10345294"/>
              <a:gd name="connsiteY58" fmla="*/ 4261308 h 4336924"/>
              <a:gd name="connsiteX59" fmla="*/ 7701082 w 10345294"/>
              <a:gd name="connsiteY59" fmla="*/ 4258460 h 4336924"/>
              <a:gd name="connsiteX60" fmla="*/ 7705701 w 10345294"/>
              <a:gd name="connsiteY60" fmla="*/ 4253678 h 4336924"/>
              <a:gd name="connsiteX61" fmla="*/ 7714786 w 10345294"/>
              <a:gd name="connsiteY61" fmla="*/ 4243822 h 4336924"/>
              <a:gd name="connsiteX62" fmla="*/ 5967771 w 10345294"/>
              <a:gd name="connsiteY62" fmla="*/ 4242809 h 4336924"/>
              <a:gd name="connsiteX63" fmla="*/ 5976274 w 10345294"/>
              <a:gd name="connsiteY63" fmla="*/ 4253360 h 4336924"/>
              <a:gd name="connsiteX64" fmla="*/ 5967771 w 10345294"/>
              <a:gd name="connsiteY64" fmla="*/ 4242809 h 4336924"/>
              <a:gd name="connsiteX65" fmla="*/ 5387383 w 10345294"/>
              <a:gd name="connsiteY65" fmla="*/ 4240574 h 4336924"/>
              <a:gd name="connsiteX66" fmla="*/ 5389019 w 10345294"/>
              <a:gd name="connsiteY66" fmla="*/ 4247638 h 4336924"/>
              <a:gd name="connsiteX67" fmla="*/ 5384331 w 10345294"/>
              <a:gd name="connsiteY67" fmla="*/ 4241870 h 4336924"/>
              <a:gd name="connsiteX68" fmla="*/ 5385093 w 10345294"/>
              <a:gd name="connsiteY68" fmla="*/ 4241597 h 4336924"/>
              <a:gd name="connsiteX69" fmla="*/ 5385335 w 10345294"/>
              <a:gd name="connsiteY69" fmla="*/ 4240930 h 4336924"/>
              <a:gd name="connsiteX70" fmla="*/ 8558459 w 10345294"/>
              <a:gd name="connsiteY70" fmla="*/ 4238100 h 4336924"/>
              <a:gd name="connsiteX71" fmla="*/ 8524735 w 10345294"/>
              <a:gd name="connsiteY71" fmla="*/ 4297869 h 4336924"/>
              <a:gd name="connsiteX72" fmla="*/ 8558459 w 10345294"/>
              <a:gd name="connsiteY72" fmla="*/ 4238100 h 4336924"/>
              <a:gd name="connsiteX73" fmla="*/ 8460776 w 10345294"/>
              <a:gd name="connsiteY73" fmla="*/ 4229198 h 4336924"/>
              <a:gd name="connsiteX74" fmla="*/ 8434321 w 10345294"/>
              <a:gd name="connsiteY74" fmla="*/ 4243346 h 4336924"/>
              <a:gd name="connsiteX75" fmla="*/ 8429171 w 10345294"/>
              <a:gd name="connsiteY75" fmla="*/ 4255069 h 4336924"/>
              <a:gd name="connsiteX76" fmla="*/ 8423063 w 10345294"/>
              <a:gd name="connsiteY76" fmla="*/ 4262329 h 4336924"/>
              <a:gd name="connsiteX77" fmla="*/ 8423128 w 10345294"/>
              <a:gd name="connsiteY77" fmla="*/ 4261785 h 4336924"/>
              <a:gd name="connsiteX78" fmla="*/ 8423292 w 10345294"/>
              <a:gd name="connsiteY78" fmla="*/ 4259997 h 4336924"/>
              <a:gd name="connsiteX79" fmla="*/ 8422990 w 10345294"/>
              <a:gd name="connsiteY79" fmla="*/ 4262415 h 4336924"/>
              <a:gd name="connsiteX80" fmla="*/ 8419566 w 10345294"/>
              <a:gd name="connsiteY80" fmla="*/ 4266484 h 4336924"/>
              <a:gd name="connsiteX81" fmla="*/ 8403795 w 10345294"/>
              <a:gd name="connsiteY81" fmla="*/ 4272435 h 4336924"/>
              <a:gd name="connsiteX82" fmla="*/ 8421820 w 10345294"/>
              <a:gd name="connsiteY82" fmla="*/ 4271800 h 4336924"/>
              <a:gd name="connsiteX83" fmla="*/ 8429171 w 10345294"/>
              <a:gd name="connsiteY83" fmla="*/ 4255069 h 4336924"/>
              <a:gd name="connsiteX84" fmla="*/ 8430541 w 10345294"/>
              <a:gd name="connsiteY84" fmla="*/ 4253440 h 4336924"/>
              <a:gd name="connsiteX85" fmla="*/ 8460776 w 10345294"/>
              <a:gd name="connsiteY85" fmla="*/ 4229198 h 4336924"/>
              <a:gd name="connsiteX86" fmla="*/ 8693935 w 10345294"/>
              <a:gd name="connsiteY86" fmla="*/ 4220296 h 4336924"/>
              <a:gd name="connsiteX87" fmla="*/ 8691464 w 10345294"/>
              <a:gd name="connsiteY87" fmla="*/ 4251214 h 4336924"/>
              <a:gd name="connsiteX88" fmla="*/ 8690654 w 10345294"/>
              <a:gd name="connsiteY88" fmla="*/ 4267247 h 4336924"/>
              <a:gd name="connsiteX89" fmla="*/ 8683141 w 10345294"/>
              <a:gd name="connsiteY89" fmla="*/ 4279579 h 4336924"/>
              <a:gd name="connsiteX90" fmla="*/ 8663118 w 10345294"/>
              <a:gd name="connsiteY90" fmla="*/ 4289603 h 4336924"/>
              <a:gd name="connsiteX91" fmla="*/ 8716611 w 10345294"/>
              <a:gd name="connsiteY91" fmla="*/ 4288967 h 4336924"/>
              <a:gd name="connsiteX92" fmla="*/ 8691609 w 10345294"/>
              <a:gd name="connsiteY92" fmla="*/ 4280701 h 4336924"/>
              <a:gd name="connsiteX93" fmla="*/ 8690500 w 10345294"/>
              <a:gd name="connsiteY93" fmla="*/ 4270280 h 4336924"/>
              <a:gd name="connsiteX94" fmla="*/ 8690654 w 10345294"/>
              <a:gd name="connsiteY94" fmla="*/ 4267247 h 4336924"/>
              <a:gd name="connsiteX95" fmla="*/ 8691609 w 10345294"/>
              <a:gd name="connsiteY95" fmla="*/ 4265680 h 4336924"/>
              <a:gd name="connsiteX96" fmla="*/ 8693935 w 10345294"/>
              <a:gd name="connsiteY96" fmla="*/ 4220296 h 4336924"/>
              <a:gd name="connsiteX97" fmla="*/ 8918953 w 10345294"/>
              <a:gd name="connsiteY97" fmla="*/ 4206308 h 4336924"/>
              <a:gd name="connsiteX98" fmla="*/ 8927674 w 10345294"/>
              <a:gd name="connsiteY98" fmla="*/ 4215845 h 4336924"/>
              <a:gd name="connsiteX99" fmla="*/ 8945764 w 10345294"/>
              <a:gd name="connsiteY99" fmla="*/ 4216969 h 4336924"/>
              <a:gd name="connsiteX100" fmla="*/ 8946935 w 10345294"/>
              <a:gd name="connsiteY100" fmla="*/ 4217435 h 4336924"/>
              <a:gd name="connsiteX101" fmla="*/ 8978841 w 10345294"/>
              <a:gd name="connsiteY101" fmla="*/ 4219025 h 4336924"/>
              <a:gd name="connsiteX102" fmla="*/ 8945764 w 10345294"/>
              <a:gd name="connsiteY102" fmla="*/ 4216969 h 4336924"/>
              <a:gd name="connsiteX103" fmla="*/ 9137575 w 10345294"/>
              <a:gd name="connsiteY103" fmla="*/ 4205036 h 4336924"/>
              <a:gd name="connsiteX104" fmla="*/ 9136149 w 10345294"/>
              <a:gd name="connsiteY104" fmla="*/ 4206671 h 4336924"/>
              <a:gd name="connsiteX105" fmla="*/ 9135510 w 10345294"/>
              <a:gd name="connsiteY105" fmla="*/ 4206823 h 4336924"/>
              <a:gd name="connsiteX106" fmla="*/ 9145715 w 10345294"/>
              <a:gd name="connsiteY106" fmla="*/ 4204400 h 4336924"/>
              <a:gd name="connsiteX107" fmla="*/ 9137575 w 10345294"/>
              <a:gd name="connsiteY107" fmla="*/ 4205036 h 4336924"/>
              <a:gd name="connsiteX108" fmla="*/ 9131045 w 10345294"/>
              <a:gd name="connsiteY108" fmla="*/ 4207883 h 4336924"/>
              <a:gd name="connsiteX109" fmla="*/ 9112573 w 10345294"/>
              <a:gd name="connsiteY109" fmla="*/ 4212269 h 4336924"/>
              <a:gd name="connsiteX110" fmla="*/ 9077686 w 10345294"/>
              <a:gd name="connsiteY110" fmla="*/ 4217753 h 4336924"/>
              <a:gd name="connsiteX111" fmla="*/ 8998029 w 10345294"/>
              <a:gd name="connsiteY111" fmla="*/ 4216481 h 4336924"/>
              <a:gd name="connsiteX112" fmla="*/ 9107022 w 10345294"/>
              <a:gd name="connsiteY112" fmla="*/ 4218359 h 4336924"/>
              <a:gd name="connsiteX113" fmla="*/ 9131045 w 10345294"/>
              <a:gd name="connsiteY113" fmla="*/ 4207883 h 4336924"/>
              <a:gd name="connsiteX114" fmla="*/ 9135510 w 10345294"/>
              <a:gd name="connsiteY114" fmla="*/ 4206823 h 4336924"/>
              <a:gd name="connsiteX115" fmla="*/ 9124247 w 10345294"/>
              <a:gd name="connsiteY115" fmla="*/ 4216570 h 4336924"/>
              <a:gd name="connsiteX116" fmla="*/ 9134222 w 10345294"/>
              <a:gd name="connsiteY116" fmla="*/ 4208881 h 4336924"/>
              <a:gd name="connsiteX117" fmla="*/ 9136149 w 10345294"/>
              <a:gd name="connsiteY117" fmla="*/ 4206671 h 4336924"/>
              <a:gd name="connsiteX118" fmla="*/ 9533855 w 10345294"/>
              <a:gd name="connsiteY118" fmla="*/ 4203434 h 4336924"/>
              <a:gd name="connsiteX119" fmla="*/ 9532729 w 10345294"/>
              <a:gd name="connsiteY119" fmla="*/ 4203911 h 4336924"/>
              <a:gd name="connsiteX120" fmla="*/ 9531793 w 10345294"/>
              <a:gd name="connsiteY120" fmla="*/ 4203764 h 4336924"/>
              <a:gd name="connsiteX121" fmla="*/ 9536454 w 10345294"/>
              <a:gd name="connsiteY121" fmla="*/ 4202781 h 4336924"/>
              <a:gd name="connsiteX122" fmla="*/ 9535425 w 10345294"/>
              <a:gd name="connsiteY122" fmla="*/ 4203182 h 4336924"/>
              <a:gd name="connsiteX123" fmla="*/ 9533855 w 10345294"/>
              <a:gd name="connsiteY123" fmla="*/ 4203434 h 4336924"/>
              <a:gd name="connsiteX124" fmla="*/ 9534346 w 10345294"/>
              <a:gd name="connsiteY124" fmla="*/ 4203225 h 4336924"/>
              <a:gd name="connsiteX125" fmla="*/ 10060905 w 10345294"/>
              <a:gd name="connsiteY125" fmla="*/ 4201857 h 4336924"/>
              <a:gd name="connsiteX126" fmla="*/ 10071953 w 10345294"/>
              <a:gd name="connsiteY126" fmla="*/ 4208851 h 4336924"/>
              <a:gd name="connsiteX127" fmla="*/ 10072534 w 10345294"/>
              <a:gd name="connsiteY127" fmla="*/ 4208851 h 4336924"/>
              <a:gd name="connsiteX128" fmla="*/ 10060905 w 10345294"/>
              <a:gd name="connsiteY128" fmla="*/ 4201857 h 4336924"/>
              <a:gd name="connsiteX129" fmla="*/ 956684 w 10345294"/>
              <a:gd name="connsiteY129" fmla="*/ 4198678 h 4336924"/>
              <a:gd name="connsiteX130" fmla="*/ 952033 w 10345294"/>
              <a:gd name="connsiteY130" fmla="*/ 4251453 h 4336924"/>
              <a:gd name="connsiteX131" fmla="*/ 956684 w 10345294"/>
              <a:gd name="connsiteY131" fmla="*/ 4198678 h 4336924"/>
              <a:gd name="connsiteX132" fmla="*/ 957420 w 10345294"/>
              <a:gd name="connsiteY132" fmla="*/ 4205317 h 4336924"/>
              <a:gd name="connsiteX133" fmla="*/ 957556 w 10345294"/>
              <a:gd name="connsiteY133" fmla="*/ 4206547 h 4336924"/>
              <a:gd name="connsiteX134" fmla="*/ 957666 w 10345294"/>
              <a:gd name="connsiteY134" fmla="*/ 4207530 h 4336924"/>
              <a:gd name="connsiteX135" fmla="*/ 957420 w 10345294"/>
              <a:gd name="connsiteY135" fmla="*/ 4205317 h 4336924"/>
              <a:gd name="connsiteX136" fmla="*/ 957011 w 10345294"/>
              <a:gd name="connsiteY136" fmla="*/ 4201629 h 4336924"/>
              <a:gd name="connsiteX137" fmla="*/ 956684 w 10345294"/>
              <a:gd name="connsiteY137" fmla="*/ 4198678 h 4336924"/>
              <a:gd name="connsiteX138" fmla="*/ 5393088 w 10345294"/>
              <a:gd name="connsiteY138" fmla="*/ 4197406 h 4336924"/>
              <a:gd name="connsiteX139" fmla="*/ 5390453 w 10345294"/>
              <a:gd name="connsiteY139" fmla="*/ 4226774 h 4336924"/>
              <a:gd name="connsiteX140" fmla="*/ 5385335 w 10345294"/>
              <a:gd name="connsiteY140" fmla="*/ 4240930 h 4336924"/>
              <a:gd name="connsiteX141" fmla="*/ 5383785 w 10345294"/>
              <a:gd name="connsiteY141" fmla="*/ 4241200 h 4336924"/>
              <a:gd name="connsiteX142" fmla="*/ 5384331 w 10345294"/>
              <a:gd name="connsiteY142" fmla="*/ 4241870 h 4336924"/>
              <a:gd name="connsiteX143" fmla="*/ 5371666 w 10345294"/>
              <a:gd name="connsiteY143" fmla="*/ 4246405 h 4336924"/>
              <a:gd name="connsiteX144" fmla="*/ 5344828 w 10345294"/>
              <a:gd name="connsiteY144" fmla="*/ 4245730 h 4336924"/>
              <a:gd name="connsiteX145" fmla="*/ 5389019 w 10345294"/>
              <a:gd name="connsiteY145" fmla="*/ 4247638 h 4336924"/>
              <a:gd name="connsiteX146" fmla="*/ 5393088 w 10345294"/>
              <a:gd name="connsiteY146" fmla="*/ 4197406 h 4336924"/>
              <a:gd name="connsiteX147" fmla="*/ 9575401 w 10345294"/>
              <a:gd name="connsiteY147" fmla="*/ 4196770 h 4336924"/>
              <a:gd name="connsiteX148" fmla="*/ 9537389 w 10345294"/>
              <a:gd name="connsiteY148" fmla="*/ 4201936 h 4336924"/>
              <a:gd name="connsiteX149" fmla="*/ 9534346 w 10345294"/>
              <a:gd name="connsiteY149" fmla="*/ 4203225 h 4336924"/>
              <a:gd name="connsiteX150" fmla="*/ 9531793 w 10345294"/>
              <a:gd name="connsiteY150" fmla="*/ 4203764 h 4336924"/>
              <a:gd name="connsiteX151" fmla="*/ 9501558 w 10345294"/>
              <a:gd name="connsiteY151" fmla="*/ 4217117 h 4336924"/>
              <a:gd name="connsiteX152" fmla="*/ 9532729 w 10345294"/>
              <a:gd name="connsiteY152" fmla="*/ 4203911 h 4336924"/>
              <a:gd name="connsiteX153" fmla="*/ 9533319 w 10345294"/>
              <a:gd name="connsiteY153" fmla="*/ 4204003 h 4336924"/>
              <a:gd name="connsiteX154" fmla="*/ 9535425 w 10345294"/>
              <a:gd name="connsiteY154" fmla="*/ 4203182 h 4336924"/>
              <a:gd name="connsiteX155" fmla="*/ 5892547 w 10345294"/>
              <a:gd name="connsiteY155" fmla="*/ 4193591 h 4336924"/>
              <a:gd name="connsiteX156" fmla="*/ 5924526 w 10345294"/>
              <a:gd name="connsiteY156" fmla="*/ 4255268 h 4336924"/>
              <a:gd name="connsiteX157" fmla="*/ 5912897 w 10345294"/>
              <a:gd name="connsiteY157" fmla="*/ 4220296 h 4336924"/>
              <a:gd name="connsiteX158" fmla="*/ 5892547 w 10345294"/>
              <a:gd name="connsiteY158" fmla="*/ 4193591 h 4336924"/>
              <a:gd name="connsiteX159" fmla="*/ 7462440 w 10345294"/>
              <a:gd name="connsiteY159" fmla="*/ 4188504 h 4336924"/>
              <a:gd name="connsiteX160" fmla="*/ 7451683 w 10345294"/>
              <a:gd name="connsiteY160" fmla="*/ 4198439 h 4336924"/>
              <a:gd name="connsiteX161" fmla="*/ 7441390 w 10345294"/>
              <a:gd name="connsiteY161" fmla="*/ 4208403 h 4336924"/>
              <a:gd name="connsiteX162" fmla="*/ 7424065 w 10345294"/>
              <a:gd name="connsiteY162" fmla="*/ 4207579 h 4336924"/>
              <a:gd name="connsiteX163" fmla="*/ 7397318 w 10345294"/>
              <a:gd name="connsiteY163" fmla="*/ 4210123 h 4336924"/>
              <a:gd name="connsiteX164" fmla="*/ 7440927 w 10345294"/>
              <a:gd name="connsiteY164" fmla="*/ 4208851 h 4336924"/>
              <a:gd name="connsiteX165" fmla="*/ 7441390 w 10345294"/>
              <a:gd name="connsiteY165" fmla="*/ 4208403 h 4336924"/>
              <a:gd name="connsiteX166" fmla="*/ 7450812 w 10345294"/>
              <a:gd name="connsiteY166" fmla="*/ 4208851 h 4336924"/>
              <a:gd name="connsiteX167" fmla="*/ 7462440 w 10345294"/>
              <a:gd name="connsiteY167" fmla="*/ 4188504 h 4336924"/>
              <a:gd name="connsiteX168" fmla="*/ 8526407 w 10345294"/>
              <a:gd name="connsiteY168" fmla="*/ 4186388 h 4336924"/>
              <a:gd name="connsiteX169" fmla="*/ 8542760 w 10345294"/>
              <a:gd name="connsiteY169" fmla="*/ 4196134 h 4336924"/>
              <a:gd name="connsiteX170" fmla="*/ 8531712 w 10345294"/>
              <a:gd name="connsiteY170" fmla="*/ 4187232 h 4336924"/>
              <a:gd name="connsiteX171" fmla="*/ 8526407 w 10345294"/>
              <a:gd name="connsiteY171" fmla="*/ 4186388 h 4336924"/>
              <a:gd name="connsiteX172" fmla="*/ 8616966 w 10345294"/>
              <a:gd name="connsiteY172" fmla="*/ 4176820 h 4336924"/>
              <a:gd name="connsiteX173" fmla="*/ 8594441 w 10345294"/>
              <a:gd name="connsiteY173" fmla="*/ 4178346 h 4336924"/>
              <a:gd name="connsiteX174" fmla="*/ 8586877 w 10345294"/>
              <a:gd name="connsiteY174" fmla="*/ 4178013 h 4336924"/>
              <a:gd name="connsiteX175" fmla="*/ 8559040 w 10345294"/>
              <a:gd name="connsiteY175" fmla="*/ 4191683 h 4336924"/>
              <a:gd name="connsiteX176" fmla="*/ 8580726 w 10345294"/>
              <a:gd name="connsiteY176" fmla="*/ 4179274 h 4336924"/>
              <a:gd name="connsiteX177" fmla="*/ 8594441 w 10345294"/>
              <a:gd name="connsiteY177" fmla="*/ 4178346 h 4336924"/>
              <a:gd name="connsiteX178" fmla="*/ 8622999 w 10345294"/>
              <a:gd name="connsiteY178" fmla="*/ 4179602 h 4336924"/>
              <a:gd name="connsiteX179" fmla="*/ 8685794 w 10345294"/>
              <a:gd name="connsiteY179" fmla="*/ 4181510 h 4336924"/>
              <a:gd name="connsiteX180" fmla="*/ 8616966 w 10345294"/>
              <a:gd name="connsiteY180" fmla="*/ 4176820 h 4336924"/>
              <a:gd name="connsiteX181" fmla="*/ 8898602 w 10345294"/>
              <a:gd name="connsiteY181" fmla="*/ 4175787 h 4336924"/>
              <a:gd name="connsiteX182" fmla="*/ 8907414 w 10345294"/>
              <a:gd name="connsiteY182" fmla="*/ 4179563 h 4336924"/>
              <a:gd name="connsiteX183" fmla="*/ 8917607 w 10345294"/>
              <a:gd name="connsiteY183" fmla="*/ 4180891 h 4336924"/>
              <a:gd name="connsiteX184" fmla="*/ 8926366 w 10345294"/>
              <a:gd name="connsiteY184" fmla="*/ 4182145 h 4336924"/>
              <a:gd name="connsiteX185" fmla="*/ 8960235 w 10345294"/>
              <a:gd name="connsiteY185" fmla="*/ 4182781 h 4336924"/>
              <a:gd name="connsiteX186" fmla="*/ 8927238 w 10345294"/>
              <a:gd name="connsiteY186" fmla="*/ 4182146 h 4336924"/>
              <a:gd name="connsiteX187" fmla="*/ 8917607 w 10345294"/>
              <a:gd name="connsiteY187" fmla="*/ 4180891 h 4336924"/>
              <a:gd name="connsiteX188" fmla="*/ 8907087 w 10345294"/>
              <a:gd name="connsiteY188" fmla="*/ 4179384 h 4336924"/>
              <a:gd name="connsiteX189" fmla="*/ 8898602 w 10345294"/>
              <a:gd name="connsiteY189" fmla="*/ 4175787 h 4336924"/>
              <a:gd name="connsiteX190" fmla="*/ 5833386 w 10345294"/>
              <a:gd name="connsiteY190" fmla="*/ 4169613 h 4336924"/>
              <a:gd name="connsiteX191" fmla="*/ 5823936 w 10345294"/>
              <a:gd name="connsiteY191" fmla="*/ 4171336 h 4336924"/>
              <a:gd name="connsiteX192" fmla="*/ 5833449 w 10345294"/>
              <a:gd name="connsiteY192" fmla="*/ 4169657 h 4336924"/>
              <a:gd name="connsiteX193" fmla="*/ 5833740 w 10345294"/>
              <a:gd name="connsiteY193" fmla="*/ 4169861 h 4336924"/>
              <a:gd name="connsiteX194" fmla="*/ 5840705 w 10345294"/>
              <a:gd name="connsiteY194" fmla="*/ 4178155 h 4336924"/>
              <a:gd name="connsiteX195" fmla="*/ 5842859 w 10345294"/>
              <a:gd name="connsiteY195" fmla="*/ 4185574 h 4336924"/>
              <a:gd name="connsiteX196" fmla="*/ 5843561 w 10345294"/>
              <a:gd name="connsiteY196" fmla="*/ 4194338 h 4336924"/>
              <a:gd name="connsiteX197" fmla="*/ 5843524 w 10345294"/>
              <a:gd name="connsiteY197" fmla="*/ 4205908 h 4336924"/>
              <a:gd name="connsiteX198" fmla="*/ 5842905 w 10345294"/>
              <a:gd name="connsiteY198" fmla="*/ 4211897 h 4336924"/>
              <a:gd name="connsiteX199" fmla="*/ 5841329 w 10345294"/>
              <a:gd name="connsiteY199" fmla="*/ 4224864 h 4336924"/>
              <a:gd name="connsiteX200" fmla="*/ 5839054 w 10345294"/>
              <a:gd name="connsiteY200" fmla="*/ 4236828 h 4336924"/>
              <a:gd name="connsiteX201" fmla="*/ 5841821 w 10345294"/>
              <a:gd name="connsiteY201" fmla="*/ 4222390 h 4336924"/>
              <a:gd name="connsiteX202" fmla="*/ 5842905 w 10345294"/>
              <a:gd name="connsiteY202" fmla="*/ 4211897 h 4336924"/>
              <a:gd name="connsiteX203" fmla="*/ 5843521 w 10345294"/>
              <a:gd name="connsiteY203" fmla="*/ 4206830 h 4336924"/>
              <a:gd name="connsiteX204" fmla="*/ 5843524 w 10345294"/>
              <a:gd name="connsiteY204" fmla="*/ 4205908 h 4336924"/>
              <a:gd name="connsiteX205" fmla="*/ 5844066 w 10345294"/>
              <a:gd name="connsiteY205" fmla="*/ 4200655 h 4336924"/>
              <a:gd name="connsiteX206" fmla="*/ 5843561 w 10345294"/>
              <a:gd name="connsiteY206" fmla="*/ 4194338 h 4336924"/>
              <a:gd name="connsiteX207" fmla="*/ 5843581 w 10345294"/>
              <a:gd name="connsiteY207" fmla="*/ 4188058 h 4336924"/>
              <a:gd name="connsiteX208" fmla="*/ 5842859 w 10345294"/>
              <a:gd name="connsiteY208" fmla="*/ 4185574 h 4336924"/>
              <a:gd name="connsiteX209" fmla="*/ 5842430 w 10345294"/>
              <a:gd name="connsiteY209" fmla="*/ 4180209 h 4336924"/>
              <a:gd name="connsiteX210" fmla="*/ 5840705 w 10345294"/>
              <a:gd name="connsiteY210" fmla="*/ 4178155 h 4336924"/>
              <a:gd name="connsiteX211" fmla="*/ 5839463 w 10345294"/>
              <a:gd name="connsiteY211" fmla="*/ 4173880 h 4336924"/>
              <a:gd name="connsiteX212" fmla="*/ 5833740 w 10345294"/>
              <a:gd name="connsiteY212" fmla="*/ 4169861 h 4336924"/>
              <a:gd name="connsiteX213" fmla="*/ 5833553 w 10345294"/>
              <a:gd name="connsiteY213" fmla="*/ 4169639 h 4336924"/>
              <a:gd name="connsiteX214" fmla="*/ 5833449 w 10345294"/>
              <a:gd name="connsiteY214" fmla="*/ 4169657 h 4336924"/>
              <a:gd name="connsiteX215" fmla="*/ 6651910 w 10345294"/>
              <a:gd name="connsiteY215" fmla="*/ 4166249 h 4336924"/>
              <a:gd name="connsiteX216" fmla="*/ 6658236 w 10345294"/>
              <a:gd name="connsiteY216" fmla="*/ 4184570 h 4336924"/>
              <a:gd name="connsiteX217" fmla="*/ 6658759 w 10345294"/>
              <a:gd name="connsiteY217" fmla="*/ 4190857 h 4336924"/>
              <a:gd name="connsiteX218" fmla="*/ 6658451 w 10345294"/>
              <a:gd name="connsiteY218" fmla="*/ 4209805 h 4336924"/>
              <a:gd name="connsiteX219" fmla="*/ 6644933 w 10345294"/>
              <a:gd name="connsiteY219" fmla="*/ 4241915 h 4336924"/>
              <a:gd name="connsiteX220" fmla="*/ 6659977 w 10345294"/>
              <a:gd name="connsiteY220" fmla="*/ 4205513 h 4336924"/>
              <a:gd name="connsiteX221" fmla="*/ 6658759 w 10345294"/>
              <a:gd name="connsiteY221" fmla="*/ 4190857 h 4336924"/>
              <a:gd name="connsiteX222" fmla="*/ 6658833 w 10345294"/>
              <a:gd name="connsiteY222" fmla="*/ 4186298 h 4336924"/>
              <a:gd name="connsiteX223" fmla="*/ 6658236 w 10345294"/>
              <a:gd name="connsiteY223" fmla="*/ 4184570 h 4336924"/>
              <a:gd name="connsiteX224" fmla="*/ 6658097 w 10345294"/>
              <a:gd name="connsiteY224" fmla="*/ 4182901 h 4336924"/>
              <a:gd name="connsiteX225" fmla="*/ 6651910 w 10345294"/>
              <a:gd name="connsiteY225" fmla="*/ 4166249 h 4336924"/>
              <a:gd name="connsiteX226" fmla="*/ 3856917 w 10345294"/>
              <a:gd name="connsiteY226" fmla="*/ 4161163 h 4336924"/>
              <a:gd name="connsiteX227" fmla="*/ 3858080 w 10345294"/>
              <a:gd name="connsiteY227" fmla="*/ 4175151 h 4336924"/>
              <a:gd name="connsiteX228" fmla="*/ 3858696 w 10345294"/>
              <a:gd name="connsiteY228" fmla="*/ 4175151 h 4336924"/>
              <a:gd name="connsiteX229" fmla="*/ 3858807 w 10345294"/>
              <a:gd name="connsiteY229" fmla="*/ 4176026 h 4336924"/>
              <a:gd name="connsiteX230" fmla="*/ 3873780 w 10345294"/>
              <a:gd name="connsiteY230" fmla="*/ 4175151 h 4336924"/>
              <a:gd name="connsiteX231" fmla="*/ 3858696 w 10345294"/>
              <a:gd name="connsiteY231" fmla="*/ 4175151 h 4336924"/>
              <a:gd name="connsiteX232" fmla="*/ 3858629 w 10345294"/>
              <a:gd name="connsiteY232" fmla="*/ 4174626 h 4336924"/>
              <a:gd name="connsiteX233" fmla="*/ 5582729 w 10345294"/>
              <a:gd name="connsiteY233" fmla="*/ 4156801 h 4336924"/>
              <a:gd name="connsiteX234" fmla="*/ 5583219 w 10345294"/>
              <a:gd name="connsiteY234" fmla="*/ 4179602 h 4336924"/>
              <a:gd name="connsiteX235" fmla="*/ 5582729 w 10345294"/>
              <a:gd name="connsiteY235" fmla="*/ 4156801 h 4336924"/>
              <a:gd name="connsiteX236" fmla="*/ 588849 w 10345294"/>
              <a:gd name="connsiteY236" fmla="*/ 4146618 h 4336924"/>
              <a:gd name="connsiteX237" fmla="*/ 585142 w 10345294"/>
              <a:gd name="connsiteY237" fmla="*/ 4153532 h 4336924"/>
              <a:gd name="connsiteX238" fmla="*/ 588849 w 10345294"/>
              <a:gd name="connsiteY238" fmla="*/ 4146618 h 4336924"/>
              <a:gd name="connsiteX239" fmla="*/ 6717613 w 10345294"/>
              <a:gd name="connsiteY239" fmla="*/ 4145902 h 4336924"/>
              <a:gd name="connsiteX240" fmla="*/ 6712380 w 10345294"/>
              <a:gd name="connsiteY240" fmla="*/ 4238736 h 4336924"/>
              <a:gd name="connsiteX241" fmla="*/ 6717613 w 10345294"/>
              <a:gd name="connsiteY241" fmla="*/ 4145902 h 4336924"/>
              <a:gd name="connsiteX242" fmla="*/ 3889797 w 10345294"/>
              <a:gd name="connsiteY242" fmla="*/ 4140090 h 4336924"/>
              <a:gd name="connsiteX243" fmla="*/ 3894130 w 10345294"/>
              <a:gd name="connsiteY243" fmla="*/ 4157348 h 4336924"/>
              <a:gd name="connsiteX244" fmla="*/ 3891804 w 10345294"/>
              <a:gd name="connsiteY244" fmla="*/ 4142723 h 4336924"/>
              <a:gd name="connsiteX245" fmla="*/ 3889797 w 10345294"/>
              <a:gd name="connsiteY245" fmla="*/ 4140090 h 4336924"/>
              <a:gd name="connsiteX246" fmla="*/ 7447904 w 10345294"/>
              <a:gd name="connsiteY246" fmla="*/ 4130642 h 4336924"/>
              <a:gd name="connsiteX247" fmla="*/ 7461017 w 10345294"/>
              <a:gd name="connsiteY247" fmla="*/ 4135767 h 4336924"/>
              <a:gd name="connsiteX248" fmla="*/ 7473923 w 10345294"/>
              <a:gd name="connsiteY248" fmla="*/ 4143518 h 4336924"/>
              <a:gd name="connsiteX249" fmla="*/ 7476024 w 10345294"/>
              <a:gd name="connsiteY249" fmla="*/ 4145212 h 4336924"/>
              <a:gd name="connsiteX250" fmla="*/ 7488605 w 10345294"/>
              <a:gd name="connsiteY250" fmla="*/ 4159255 h 4336924"/>
              <a:gd name="connsiteX251" fmla="*/ 7485679 w 10345294"/>
              <a:gd name="connsiteY251" fmla="*/ 4152996 h 4336924"/>
              <a:gd name="connsiteX252" fmla="*/ 7484246 w 10345294"/>
              <a:gd name="connsiteY252" fmla="*/ 4151841 h 4336924"/>
              <a:gd name="connsiteX253" fmla="*/ 7476024 w 10345294"/>
              <a:gd name="connsiteY253" fmla="*/ 4145212 h 4336924"/>
              <a:gd name="connsiteX254" fmla="*/ 7471089 w 10345294"/>
              <a:gd name="connsiteY254" fmla="*/ 4139703 h 4336924"/>
              <a:gd name="connsiteX255" fmla="*/ 7461017 w 10345294"/>
              <a:gd name="connsiteY255" fmla="*/ 4135767 h 4336924"/>
              <a:gd name="connsiteX256" fmla="*/ 7459333 w 10345294"/>
              <a:gd name="connsiteY256" fmla="*/ 4134755 h 4336924"/>
              <a:gd name="connsiteX257" fmla="*/ 7447904 w 10345294"/>
              <a:gd name="connsiteY257" fmla="*/ 4130642 h 4336924"/>
              <a:gd name="connsiteX258" fmla="*/ 6002049 w 10345294"/>
              <a:gd name="connsiteY258" fmla="*/ 4127737 h 4336924"/>
              <a:gd name="connsiteX259" fmla="*/ 6001858 w 10345294"/>
              <a:gd name="connsiteY259" fmla="*/ 4131914 h 4336924"/>
              <a:gd name="connsiteX260" fmla="*/ 6000767 w 10345294"/>
              <a:gd name="connsiteY260" fmla="*/ 4128337 h 4336924"/>
              <a:gd name="connsiteX261" fmla="*/ 6421077 w 10345294"/>
              <a:gd name="connsiteY261" fmla="*/ 4120469 h 4336924"/>
              <a:gd name="connsiteX262" fmla="*/ 6422386 w 10345294"/>
              <a:gd name="connsiteY262" fmla="*/ 4138034 h 4336924"/>
              <a:gd name="connsiteX263" fmla="*/ 6424209 w 10345294"/>
              <a:gd name="connsiteY263" fmla="*/ 4138160 h 4336924"/>
              <a:gd name="connsiteX264" fmla="*/ 6424566 w 10345294"/>
              <a:gd name="connsiteY264" fmla="*/ 4140180 h 4336924"/>
              <a:gd name="connsiteX265" fmla="*/ 6435032 w 10345294"/>
              <a:gd name="connsiteY265" fmla="*/ 4138908 h 4336924"/>
              <a:gd name="connsiteX266" fmla="*/ 6424209 w 10345294"/>
              <a:gd name="connsiteY266" fmla="*/ 4138160 h 4336924"/>
              <a:gd name="connsiteX267" fmla="*/ 2014327 w 10345294"/>
              <a:gd name="connsiteY267" fmla="*/ 4110931 h 4336924"/>
              <a:gd name="connsiteX268" fmla="*/ 1987581 w 10345294"/>
              <a:gd name="connsiteY268" fmla="*/ 4120469 h 4336924"/>
              <a:gd name="connsiteX269" fmla="*/ 2014327 w 10345294"/>
              <a:gd name="connsiteY269" fmla="*/ 4110931 h 4336924"/>
              <a:gd name="connsiteX270" fmla="*/ 5996988 w 10345294"/>
              <a:gd name="connsiteY270" fmla="*/ 4109898 h 4336924"/>
              <a:gd name="connsiteX271" fmla="*/ 5985577 w 10345294"/>
              <a:gd name="connsiteY271" fmla="*/ 4135093 h 4336924"/>
              <a:gd name="connsiteX272" fmla="*/ 6001858 w 10345294"/>
              <a:gd name="connsiteY272" fmla="*/ 4131914 h 4336924"/>
              <a:gd name="connsiteX273" fmla="*/ 6002103 w 10345294"/>
              <a:gd name="connsiteY273" fmla="*/ 4127711 h 4336924"/>
              <a:gd name="connsiteX274" fmla="*/ 6002049 w 10345294"/>
              <a:gd name="connsiteY274" fmla="*/ 4127737 h 4336924"/>
              <a:gd name="connsiteX275" fmla="*/ 6002666 w 10345294"/>
              <a:gd name="connsiteY275" fmla="*/ 4114259 h 4336924"/>
              <a:gd name="connsiteX276" fmla="*/ 5996988 w 10345294"/>
              <a:gd name="connsiteY276" fmla="*/ 4109898 h 4336924"/>
              <a:gd name="connsiteX277" fmla="*/ 5747022 w 10345294"/>
              <a:gd name="connsiteY277" fmla="*/ 4102774 h 4336924"/>
              <a:gd name="connsiteX278" fmla="*/ 5747186 w 10345294"/>
              <a:gd name="connsiteY278" fmla="*/ 4103937 h 4336924"/>
              <a:gd name="connsiteX279" fmla="*/ 5747022 w 10345294"/>
              <a:gd name="connsiteY279" fmla="*/ 4102774 h 4336924"/>
              <a:gd name="connsiteX280" fmla="*/ 8017718 w 10345294"/>
              <a:gd name="connsiteY280" fmla="*/ 4100122 h 4336924"/>
              <a:gd name="connsiteX281" fmla="*/ 8017508 w 10345294"/>
              <a:gd name="connsiteY281" fmla="*/ 4103793 h 4336924"/>
              <a:gd name="connsiteX282" fmla="*/ 8017354 w 10345294"/>
              <a:gd name="connsiteY282" fmla="*/ 4104095 h 4336924"/>
              <a:gd name="connsiteX283" fmla="*/ 8017718 w 10345294"/>
              <a:gd name="connsiteY283" fmla="*/ 4100122 h 4336924"/>
              <a:gd name="connsiteX284" fmla="*/ 8005507 w 10345294"/>
              <a:gd name="connsiteY284" fmla="*/ 4118561 h 4336924"/>
              <a:gd name="connsiteX285" fmla="*/ 8015537 w 10345294"/>
              <a:gd name="connsiteY285" fmla="*/ 4107672 h 4336924"/>
              <a:gd name="connsiteX286" fmla="*/ 8017354 w 10345294"/>
              <a:gd name="connsiteY286" fmla="*/ 4104095 h 4336924"/>
              <a:gd name="connsiteX287" fmla="*/ 8017309 w 10345294"/>
              <a:gd name="connsiteY287" fmla="*/ 4104593 h 4336924"/>
              <a:gd name="connsiteX288" fmla="*/ 8017499 w 10345294"/>
              <a:gd name="connsiteY288" fmla="*/ 4103937 h 4336924"/>
              <a:gd name="connsiteX289" fmla="*/ 8017508 w 10345294"/>
              <a:gd name="connsiteY289" fmla="*/ 4103793 h 4336924"/>
              <a:gd name="connsiteX290" fmla="*/ 8018590 w 10345294"/>
              <a:gd name="connsiteY290" fmla="*/ 4101662 h 4336924"/>
              <a:gd name="connsiteX291" fmla="*/ 8017718 w 10345294"/>
              <a:gd name="connsiteY291" fmla="*/ 4100122 h 4336924"/>
              <a:gd name="connsiteX292" fmla="*/ 8262504 w 10345294"/>
              <a:gd name="connsiteY292" fmla="*/ 4095671 h 4336924"/>
              <a:gd name="connsiteX293" fmla="*/ 8231457 w 10345294"/>
              <a:gd name="connsiteY293" fmla="*/ 4103844 h 4336924"/>
              <a:gd name="connsiteX294" fmla="*/ 8229944 w 10345294"/>
              <a:gd name="connsiteY294" fmla="*/ 4103937 h 4336924"/>
              <a:gd name="connsiteX295" fmla="*/ 8231106 w 10345294"/>
              <a:gd name="connsiteY295" fmla="*/ 4103937 h 4336924"/>
              <a:gd name="connsiteX296" fmla="*/ 8231457 w 10345294"/>
              <a:gd name="connsiteY296" fmla="*/ 4103844 h 4336924"/>
              <a:gd name="connsiteX297" fmla="*/ 8246878 w 10345294"/>
              <a:gd name="connsiteY297" fmla="*/ 4102904 h 4336924"/>
              <a:gd name="connsiteX298" fmla="*/ 8262504 w 10345294"/>
              <a:gd name="connsiteY298" fmla="*/ 4095671 h 4336924"/>
              <a:gd name="connsiteX299" fmla="*/ 9714366 w 10345294"/>
              <a:gd name="connsiteY299" fmla="*/ 4083590 h 4336924"/>
              <a:gd name="connsiteX300" fmla="*/ 9719599 w 10345294"/>
              <a:gd name="connsiteY300" fmla="*/ 4171972 h 4336924"/>
              <a:gd name="connsiteX301" fmla="*/ 9683331 w 10345294"/>
              <a:gd name="connsiteY301" fmla="*/ 4178013 h 4336924"/>
              <a:gd name="connsiteX302" fmla="*/ 9663608 w 10345294"/>
              <a:gd name="connsiteY302" fmla="*/ 4174174 h 4336924"/>
              <a:gd name="connsiteX303" fmla="*/ 9663017 w 10345294"/>
              <a:gd name="connsiteY303" fmla="*/ 4174029 h 4336924"/>
              <a:gd name="connsiteX304" fmla="*/ 9645755 w 10345294"/>
              <a:gd name="connsiteY304" fmla="*/ 4170700 h 4336924"/>
              <a:gd name="connsiteX305" fmla="*/ 9663608 w 10345294"/>
              <a:gd name="connsiteY305" fmla="*/ 4174174 h 4336924"/>
              <a:gd name="connsiteX306" fmla="*/ 9683985 w 10345294"/>
              <a:gd name="connsiteY306" fmla="*/ 4179205 h 4336924"/>
              <a:gd name="connsiteX307" fmla="*/ 9719599 w 10345294"/>
              <a:gd name="connsiteY307" fmla="*/ 4171972 h 4336924"/>
              <a:gd name="connsiteX308" fmla="*/ 9719599 w 10345294"/>
              <a:gd name="connsiteY308" fmla="*/ 4171972 h 4336924"/>
              <a:gd name="connsiteX309" fmla="*/ 9714366 w 10345294"/>
              <a:gd name="connsiteY309" fmla="*/ 4083590 h 4336924"/>
              <a:gd name="connsiteX310" fmla="*/ 5749512 w 10345294"/>
              <a:gd name="connsiteY310" fmla="*/ 4082318 h 4336924"/>
              <a:gd name="connsiteX311" fmla="*/ 5738464 w 10345294"/>
              <a:gd name="connsiteY311" fmla="*/ 4142087 h 4336924"/>
              <a:gd name="connsiteX312" fmla="*/ 5747186 w 10345294"/>
              <a:gd name="connsiteY312" fmla="*/ 4103937 h 4336924"/>
              <a:gd name="connsiteX313" fmla="*/ 5749512 w 10345294"/>
              <a:gd name="connsiteY313" fmla="*/ 4082318 h 4336924"/>
              <a:gd name="connsiteX314" fmla="*/ 6093871 w 10345294"/>
              <a:gd name="connsiteY314" fmla="*/ 4079348 h 4336924"/>
              <a:gd name="connsiteX315" fmla="*/ 6071631 w 10345294"/>
              <a:gd name="connsiteY315" fmla="*/ 4109659 h 4336924"/>
              <a:gd name="connsiteX316" fmla="*/ 6070468 w 10345294"/>
              <a:gd name="connsiteY316" fmla="*/ 4139544 h 4336924"/>
              <a:gd name="connsiteX317" fmla="*/ 6094888 w 10345294"/>
              <a:gd name="connsiteY317" fmla="*/ 4084225 h 4336924"/>
              <a:gd name="connsiteX318" fmla="*/ 6095470 w 10345294"/>
              <a:gd name="connsiteY318" fmla="*/ 4094399 h 4336924"/>
              <a:gd name="connsiteX319" fmla="*/ 6093871 w 10345294"/>
              <a:gd name="connsiteY319" fmla="*/ 4079348 h 4336924"/>
              <a:gd name="connsiteX320" fmla="*/ 7391504 w 10345294"/>
              <a:gd name="connsiteY320" fmla="*/ 4078503 h 4336924"/>
              <a:gd name="connsiteX321" fmla="*/ 7399063 w 10345294"/>
              <a:gd name="connsiteY321" fmla="*/ 4123648 h 4336924"/>
              <a:gd name="connsiteX322" fmla="*/ 7391504 w 10345294"/>
              <a:gd name="connsiteY322" fmla="*/ 4078503 h 4336924"/>
              <a:gd name="connsiteX323" fmla="*/ 6007091 w 10345294"/>
              <a:gd name="connsiteY323" fmla="*/ 4077867 h 4336924"/>
              <a:gd name="connsiteX324" fmla="*/ 6004288 w 10345294"/>
              <a:gd name="connsiteY324" fmla="*/ 4081102 h 4336924"/>
              <a:gd name="connsiteX325" fmla="*/ 6005537 w 10345294"/>
              <a:gd name="connsiteY325" fmla="*/ 4078851 h 4336924"/>
              <a:gd name="connsiteX326" fmla="*/ 6007091 w 10345294"/>
              <a:gd name="connsiteY326" fmla="*/ 4077867 h 4336924"/>
              <a:gd name="connsiteX327" fmla="*/ 6854760 w 10345294"/>
              <a:gd name="connsiteY327" fmla="*/ 4073535 h 4336924"/>
              <a:gd name="connsiteX328" fmla="*/ 6844949 w 10345294"/>
              <a:gd name="connsiteY328" fmla="*/ 4081046 h 4336924"/>
              <a:gd name="connsiteX329" fmla="*/ 6854760 w 10345294"/>
              <a:gd name="connsiteY329" fmla="*/ 4073535 h 4336924"/>
              <a:gd name="connsiteX330" fmla="*/ 6879835 w 10345294"/>
              <a:gd name="connsiteY330" fmla="*/ 4070157 h 4336924"/>
              <a:gd name="connsiteX331" fmla="*/ 6862011 w 10345294"/>
              <a:gd name="connsiteY331" fmla="*/ 4072472 h 4336924"/>
              <a:gd name="connsiteX332" fmla="*/ 6861862 w 10345294"/>
              <a:gd name="connsiteY332" fmla="*/ 4072547 h 4336924"/>
              <a:gd name="connsiteX333" fmla="*/ 6853589 w 10345294"/>
              <a:gd name="connsiteY333" fmla="*/ 4072919 h 4336924"/>
              <a:gd name="connsiteX334" fmla="*/ 6844949 w 10345294"/>
              <a:gd name="connsiteY334" fmla="*/ 4081046 h 4336924"/>
              <a:gd name="connsiteX335" fmla="*/ 6861862 w 10345294"/>
              <a:gd name="connsiteY335" fmla="*/ 4072547 h 4336924"/>
              <a:gd name="connsiteX336" fmla="*/ 6877873 w 10345294"/>
              <a:gd name="connsiteY336" fmla="*/ 4071826 h 4336924"/>
              <a:gd name="connsiteX337" fmla="*/ 6916466 w 10345294"/>
              <a:gd name="connsiteY337" fmla="*/ 4075959 h 4336924"/>
              <a:gd name="connsiteX338" fmla="*/ 6879835 w 10345294"/>
              <a:gd name="connsiteY338" fmla="*/ 4070157 h 4336924"/>
              <a:gd name="connsiteX339" fmla="*/ 8696260 w 10345294"/>
              <a:gd name="connsiteY339" fmla="*/ 4066422 h 4336924"/>
              <a:gd name="connsiteX340" fmla="*/ 8694516 w 10345294"/>
              <a:gd name="connsiteY340" fmla="*/ 4087405 h 4336924"/>
              <a:gd name="connsiteX341" fmla="*/ 8696260 w 10345294"/>
              <a:gd name="connsiteY341" fmla="*/ 4066422 h 4336924"/>
              <a:gd name="connsiteX342" fmla="*/ 8857901 w 10345294"/>
              <a:gd name="connsiteY342" fmla="*/ 4053069 h 4336924"/>
              <a:gd name="connsiteX343" fmla="*/ 8859646 w 10345294"/>
              <a:gd name="connsiteY343" fmla="*/ 4110931 h 4336924"/>
              <a:gd name="connsiteX344" fmla="*/ 8861144 w 10345294"/>
              <a:gd name="connsiteY344" fmla="*/ 4107590 h 4336924"/>
              <a:gd name="connsiteX345" fmla="*/ 8862553 w 10345294"/>
              <a:gd name="connsiteY345" fmla="*/ 4131278 h 4336924"/>
              <a:gd name="connsiteX346" fmla="*/ 8874182 w 10345294"/>
              <a:gd name="connsiteY346" fmla="*/ 4078503 h 4336924"/>
              <a:gd name="connsiteX347" fmla="*/ 8861144 w 10345294"/>
              <a:gd name="connsiteY347" fmla="*/ 4107590 h 4336924"/>
              <a:gd name="connsiteX348" fmla="*/ 5519797 w 10345294"/>
              <a:gd name="connsiteY348" fmla="*/ 4047287 h 4336924"/>
              <a:gd name="connsiteX349" fmla="*/ 5515055 w 10345294"/>
              <a:gd name="connsiteY349" fmla="*/ 4054798 h 4336924"/>
              <a:gd name="connsiteX350" fmla="*/ 5522168 w 10345294"/>
              <a:gd name="connsiteY350" fmla="*/ 4043531 h 4336924"/>
              <a:gd name="connsiteX351" fmla="*/ 5516718 w 10345294"/>
              <a:gd name="connsiteY351" fmla="*/ 4075085 h 4336924"/>
              <a:gd name="connsiteX352" fmla="*/ 5521671 w 10345294"/>
              <a:gd name="connsiteY352" fmla="*/ 4083867 h 4336924"/>
              <a:gd name="connsiteX353" fmla="*/ 5522168 w 10345294"/>
              <a:gd name="connsiteY353" fmla="*/ 4086094 h 4336924"/>
              <a:gd name="connsiteX354" fmla="*/ 5532635 w 10345294"/>
              <a:gd name="connsiteY354" fmla="*/ 4103301 h 4336924"/>
              <a:gd name="connsiteX355" fmla="*/ 5521671 w 10345294"/>
              <a:gd name="connsiteY355" fmla="*/ 4083867 h 4336924"/>
              <a:gd name="connsiteX356" fmla="*/ 5519551 w 10345294"/>
              <a:gd name="connsiteY356" fmla="*/ 4074370 h 4336924"/>
              <a:gd name="connsiteX357" fmla="*/ 5522168 w 10345294"/>
              <a:gd name="connsiteY357" fmla="*/ 4043531 h 4336924"/>
              <a:gd name="connsiteX358" fmla="*/ 7204280 w 10345294"/>
              <a:gd name="connsiteY358" fmla="*/ 4042896 h 4336924"/>
              <a:gd name="connsiteX359" fmla="*/ 7150206 w 10345294"/>
              <a:gd name="connsiteY359" fmla="*/ 4051162 h 4336924"/>
              <a:gd name="connsiteX360" fmla="*/ 7204280 w 10345294"/>
              <a:gd name="connsiteY360" fmla="*/ 4042896 h 4336924"/>
              <a:gd name="connsiteX361" fmla="*/ 2953938 w 10345294"/>
              <a:gd name="connsiteY361" fmla="*/ 4040352 h 4336924"/>
              <a:gd name="connsiteX362" fmla="*/ 2936495 w 10345294"/>
              <a:gd name="connsiteY362" fmla="*/ 4083590 h 4336924"/>
              <a:gd name="connsiteX363" fmla="*/ 2953938 w 10345294"/>
              <a:gd name="connsiteY363" fmla="*/ 4040352 h 4336924"/>
              <a:gd name="connsiteX364" fmla="*/ 3262384 w 10345294"/>
              <a:gd name="connsiteY364" fmla="*/ 4034788 h 4336924"/>
              <a:gd name="connsiteX365" fmla="*/ 3259195 w 10345294"/>
              <a:gd name="connsiteY365" fmla="*/ 4039080 h 4336924"/>
              <a:gd name="connsiteX366" fmla="*/ 3262384 w 10345294"/>
              <a:gd name="connsiteY366" fmla="*/ 4034788 h 4336924"/>
              <a:gd name="connsiteX367" fmla="*/ 5519842 w 10345294"/>
              <a:gd name="connsiteY367" fmla="*/ 4023820 h 4336924"/>
              <a:gd name="connsiteX368" fmla="*/ 5522749 w 10345294"/>
              <a:gd name="connsiteY368" fmla="*/ 4042896 h 4336924"/>
              <a:gd name="connsiteX369" fmla="*/ 5519842 w 10345294"/>
              <a:gd name="connsiteY369" fmla="*/ 4023820 h 4336924"/>
              <a:gd name="connsiteX370" fmla="*/ 8247905 w 10345294"/>
              <a:gd name="connsiteY370" fmla="*/ 4020144 h 4336924"/>
              <a:gd name="connsiteX371" fmla="*/ 8249132 w 10345294"/>
              <a:gd name="connsiteY371" fmla="*/ 4063243 h 4336924"/>
              <a:gd name="connsiteX372" fmla="*/ 8248550 w 10345294"/>
              <a:gd name="connsiteY372" fmla="*/ 4023184 h 4336924"/>
              <a:gd name="connsiteX373" fmla="*/ 8247905 w 10345294"/>
              <a:gd name="connsiteY373" fmla="*/ 4020144 h 4336924"/>
              <a:gd name="connsiteX374" fmla="*/ 3056272 w 10345294"/>
              <a:gd name="connsiteY374" fmla="*/ 4014283 h 4336924"/>
              <a:gd name="connsiteX375" fmla="*/ 3080692 w 10345294"/>
              <a:gd name="connsiteY375" fmla="*/ 4033994 h 4336924"/>
              <a:gd name="connsiteX376" fmla="*/ 3135348 w 10345294"/>
              <a:gd name="connsiteY376" fmla="*/ 4038445 h 4336924"/>
              <a:gd name="connsiteX377" fmla="*/ 3258613 w 10345294"/>
              <a:gd name="connsiteY377" fmla="*/ 4049890 h 4336924"/>
              <a:gd name="connsiteX378" fmla="*/ 3259195 w 10345294"/>
              <a:gd name="connsiteY378" fmla="*/ 4039080 h 4336924"/>
              <a:gd name="connsiteX379" fmla="*/ 3288268 w 10345294"/>
              <a:gd name="connsiteY379" fmla="*/ 4015554 h 4336924"/>
              <a:gd name="connsiteX380" fmla="*/ 3056272 w 10345294"/>
              <a:gd name="connsiteY380" fmla="*/ 4014283 h 4336924"/>
              <a:gd name="connsiteX381" fmla="*/ 5584964 w 10345294"/>
              <a:gd name="connsiteY381" fmla="*/ 4011739 h 4336924"/>
              <a:gd name="connsiteX382" fmla="*/ 5583801 w 10345294"/>
              <a:gd name="connsiteY382" fmla="*/ 4119833 h 4336924"/>
              <a:gd name="connsiteX383" fmla="*/ 5577423 w 10345294"/>
              <a:gd name="connsiteY383" fmla="*/ 4178311 h 4336924"/>
              <a:gd name="connsiteX384" fmla="*/ 5575669 w 10345294"/>
              <a:gd name="connsiteY384" fmla="*/ 4182084 h 4336924"/>
              <a:gd name="connsiteX385" fmla="*/ 5573335 w 10345294"/>
              <a:gd name="connsiteY385" fmla="*/ 4180238 h 4336924"/>
              <a:gd name="connsiteX386" fmla="*/ 5575454 w 10345294"/>
              <a:gd name="connsiteY386" fmla="*/ 4182546 h 4336924"/>
              <a:gd name="connsiteX387" fmla="*/ 5575669 w 10345294"/>
              <a:gd name="connsiteY387" fmla="*/ 4182084 h 4336924"/>
              <a:gd name="connsiteX388" fmla="*/ 5578059 w 10345294"/>
              <a:gd name="connsiteY388" fmla="*/ 4183974 h 4336924"/>
              <a:gd name="connsiteX389" fmla="*/ 5583219 w 10345294"/>
              <a:gd name="connsiteY389" fmla="*/ 4179602 h 4336924"/>
              <a:gd name="connsiteX390" fmla="*/ 5584964 w 10345294"/>
              <a:gd name="connsiteY390" fmla="*/ 4011739 h 4336924"/>
              <a:gd name="connsiteX391" fmla="*/ 5452976 w 10345294"/>
              <a:gd name="connsiteY391" fmla="*/ 3999658 h 4336924"/>
              <a:gd name="connsiteX392" fmla="*/ 5464606 w 10345294"/>
              <a:gd name="connsiteY392" fmla="*/ 4008560 h 4336924"/>
              <a:gd name="connsiteX393" fmla="*/ 5484374 w 10345294"/>
              <a:gd name="connsiteY393" fmla="*/ 4017462 h 4336924"/>
              <a:gd name="connsiteX394" fmla="*/ 5452976 w 10345294"/>
              <a:gd name="connsiteY394" fmla="*/ 3999658 h 4336924"/>
              <a:gd name="connsiteX395" fmla="*/ 6496765 w 10345294"/>
              <a:gd name="connsiteY395" fmla="*/ 3998764 h 4336924"/>
              <a:gd name="connsiteX396" fmla="*/ 6497828 w 10345294"/>
              <a:gd name="connsiteY396" fmla="*/ 3999658 h 4336924"/>
              <a:gd name="connsiteX397" fmla="*/ 6496765 w 10345294"/>
              <a:gd name="connsiteY397" fmla="*/ 3998764 h 4336924"/>
              <a:gd name="connsiteX398" fmla="*/ 3914480 w 10345294"/>
              <a:gd name="connsiteY398" fmla="*/ 3989485 h 4336924"/>
              <a:gd name="connsiteX399" fmla="*/ 3905177 w 10345294"/>
              <a:gd name="connsiteY399" fmla="*/ 4000294 h 4336924"/>
              <a:gd name="connsiteX400" fmla="*/ 3905177 w 10345294"/>
              <a:gd name="connsiteY400" fmla="*/ 4000930 h 4336924"/>
              <a:gd name="connsiteX401" fmla="*/ 3914480 w 10345294"/>
              <a:gd name="connsiteY401" fmla="*/ 3989485 h 4336924"/>
              <a:gd name="connsiteX402" fmla="*/ 7990971 w 10345294"/>
              <a:gd name="connsiteY402" fmla="*/ 3986941 h 4336924"/>
              <a:gd name="connsiteX403" fmla="*/ 7985738 w 10345294"/>
              <a:gd name="connsiteY403" fmla="*/ 4011103 h 4336924"/>
              <a:gd name="connsiteX404" fmla="*/ 7990971 w 10345294"/>
              <a:gd name="connsiteY404" fmla="*/ 3986941 h 4336924"/>
              <a:gd name="connsiteX405" fmla="*/ 6494339 w 10345294"/>
              <a:gd name="connsiteY405" fmla="*/ 3982490 h 4336924"/>
              <a:gd name="connsiteX406" fmla="*/ 6500735 w 10345294"/>
              <a:gd name="connsiteY406" fmla="*/ 4032086 h 4336924"/>
              <a:gd name="connsiteX407" fmla="*/ 6497828 w 10345294"/>
              <a:gd name="connsiteY407" fmla="*/ 3999658 h 4336924"/>
              <a:gd name="connsiteX408" fmla="*/ 6494339 w 10345294"/>
              <a:gd name="connsiteY408" fmla="*/ 3982490 h 4336924"/>
              <a:gd name="connsiteX409" fmla="*/ 4553485 w 10345294"/>
              <a:gd name="connsiteY409" fmla="*/ 3975496 h 4336924"/>
              <a:gd name="connsiteX410" fmla="*/ 4551445 w 10345294"/>
              <a:gd name="connsiteY410" fmla="*/ 3986155 h 4336924"/>
              <a:gd name="connsiteX411" fmla="*/ 4550651 w 10345294"/>
              <a:gd name="connsiteY411" fmla="*/ 3989882 h 4336924"/>
              <a:gd name="connsiteX412" fmla="*/ 4548252 w 10345294"/>
              <a:gd name="connsiteY412" fmla="*/ 4002837 h 4336924"/>
              <a:gd name="connsiteX413" fmla="*/ 4551445 w 10345294"/>
              <a:gd name="connsiteY413" fmla="*/ 3986155 h 4336924"/>
              <a:gd name="connsiteX414" fmla="*/ 4552750 w 10345294"/>
              <a:gd name="connsiteY414" fmla="*/ 3980037 h 4336924"/>
              <a:gd name="connsiteX415" fmla="*/ 4553485 w 10345294"/>
              <a:gd name="connsiteY415" fmla="*/ 3975496 h 4336924"/>
              <a:gd name="connsiteX416" fmla="*/ 8028765 w 10345294"/>
              <a:gd name="connsiteY416" fmla="*/ 3965323 h 4336924"/>
              <a:gd name="connsiteX417" fmla="*/ 8007833 w 10345294"/>
              <a:gd name="connsiteY417" fmla="*/ 3968502 h 4336924"/>
              <a:gd name="connsiteX418" fmla="*/ 8028765 w 10345294"/>
              <a:gd name="connsiteY418" fmla="*/ 3965323 h 4336924"/>
              <a:gd name="connsiteX419" fmla="*/ 4502318 w 10345294"/>
              <a:gd name="connsiteY419" fmla="*/ 3965323 h 4336924"/>
              <a:gd name="connsiteX420" fmla="*/ 4513366 w 10345294"/>
              <a:gd name="connsiteY420" fmla="*/ 3967866 h 4336924"/>
              <a:gd name="connsiteX421" fmla="*/ 4539531 w 10345294"/>
              <a:gd name="connsiteY421" fmla="*/ 3969138 h 4336924"/>
              <a:gd name="connsiteX422" fmla="*/ 4502318 w 10345294"/>
              <a:gd name="connsiteY422" fmla="*/ 3965323 h 4336924"/>
              <a:gd name="connsiteX423" fmla="*/ 6759477 w 10345294"/>
              <a:gd name="connsiteY423" fmla="*/ 3963415 h 4336924"/>
              <a:gd name="connsiteX424" fmla="*/ 6759477 w 10345294"/>
              <a:gd name="connsiteY424" fmla="*/ 3963415 h 4336924"/>
              <a:gd name="connsiteX425" fmla="*/ 4056934 w 10345294"/>
              <a:gd name="connsiteY425" fmla="*/ 3945611 h 4336924"/>
              <a:gd name="connsiteX426" fmla="*/ 4034257 w 10345294"/>
              <a:gd name="connsiteY426" fmla="*/ 3950062 h 4336924"/>
              <a:gd name="connsiteX427" fmla="*/ 4056934 w 10345294"/>
              <a:gd name="connsiteY427" fmla="*/ 3945611 h 4336924"/>
              <a:gd name="connsiteX428" fmla="*/ 4419608 w 10345294"/>
              <a:gd name="connsiteY428" fmla="*/ 3942989 h 4336924"/>
              <a:gd name="connsiteX429" fmla="*/ 4414471 w 10345294"/>
              <a:gd name="connsiteY429" fmla="*/ 3945639 h 4336924"/>
              <a:gd name="connsiteX430" fmla="*/ 4412558 w 10345294"/>
              <a:gd name="connsiteY430" fmla="*/ 3945691 h 4336924"/>
              <a:gd name="connsiteX431" fmla="*/ 4400566 w 10345294"/>
              <a:gd name="connsiteY431" fmla="*/ 3964051 h 4336924"/>
              <a:gd name="connsiteX432" fmla="*/ 4406762 w 10345294"/>
              <a:gd name="connsiteY432" fmla="*/ 3949616 h 4336924"/>
              <a:gd name="connsiteX433" fmla="*/ 4414471 w 10345294"/>
              <a:gd name="connsiteY433" fmla="*/ 3945639 h 4336924"/>
              <a:gd name="connsiteX434" fmla="*/ 4433333 w 10345294"/>
              <a:gd name="connsiteY434" fmla="*/ 3945128 h 4336924"/>
              <a:gd name="connsiteX435" fmla="*/ 4441267 w 10345294"/>
              <a:gd name="connsiteY435" fmla="*/ 3955785 h 4336924"/>
              <a:gd name="connsiteX436" fmla="*/ 4438941 w 10345294"/>
              <a:gd name="connsiteY436" fmla="*/ 3944976 h 4336924"/>
              <a:gd name="connsiteX437" fmla="*/ 4433333 w 10345294"/>
              <a:gd name="connsiteY437" fmla="*/ 3945128 h 4336924"/>
              <a:gd name="connsiteX438" fmla="*/ 4433109 w 10345294"/>
              <a:gd name="connsiteY438" fmla="*/ 3944827 h 4336924"/>
              <a:gd name="connsiteX439" fmla="*/ 4419608 w 10345294"/>
              <a:gd name="connsiteY439" fmla="*/ 3942989 h 4336924"/>
              <a:gd name="connsiteX440" fmla="*/ 9677272 w 10345294"/>
              <a:gd name="connsiteY440" fmla="*/ 3931752 h 4336924"/>
              <a:gd name="connsiteX441" fmla="*/ 9679479 w 10345294"/>
              <a:gd name="connsiteY441" fmla="*/ 3934166 h 4336924"/>
              <a:gd name="connsiteX442" fmla="*/ 9668925 w 10345294"/>
              <a:gd name="connsiteY442" fmla="*/ 3935360 h 4336924"/>
              <a:gd name="connsiteX443" fmla="*/ 9671792 w 10345294"/>
              <a:gd name="connsiteY443" fmla="*/ 3933051 h 4336924"/>
              <a:gd name="connsiteX444" fmla="*/ 7712460 w 10345294"/>
              <a:gd name="connsiteY444" fmla="*/ 3929715 h 4336924"/>
              <a:gd name="connsiteX445" fmla="*/ 7712460 w 10345294"/>
              <a:gd name="connsiteY445" fmla="*/ 3946883 h 4336924"/>
              <a:gd name="connsiteX446" fmla="*/ 7712460 w 10345294"/>
              <a:gd name="connsiteY446" fmla="*/ 3946883 h 4336924"/>
              <a:gd name="connsiteX447" fmla="*/ 7713721 w 10345294"/>
              <a:gd name="connsiteY447" fmla="*/ 3952324 h 4336924"/>
              <a:gd name="connsiteX448" fmla="*/ 7713732 w 10345294"/>
              <a:gd name="connsiteY448" fmla="*/ 3952516 h 4336924"/>
              <a:gd name="connsiteX449" fmla="*/ 7713825 w 10345294"/>
              <a:gd name="connsiteY449" fmla="*/ 3952773 h 4336924"/>
              <a:gd name="connsiteX450" fmla="*/ 7716930 w 10345294"/>
              <a:gd name="connsiteY450" fmla="*/ 3966167 h 4336924"/>
              <a:gd name="connsiteX451" fmla="*/ 7725107 w 10345294"/>
              <a:gd name="connsiteY451" fmla="*/ 3974304 h 4336924"/>
              <a:gd name="connsiteX452" fmla="*/ 7741854 w 10345294"/>
              <a:gd name="connsiteY452" fmla="*/ 3973868 h 4336924"/>
              <a:gd name="connsiteX453" fmla="*/ 7746766 w 10345294"/>
              <a:gd name="connsiteY453" fmla="*/ 3975496 h 4336924"/>
              <a:gd name="connsiteX454" fmla="*/ 7839214 w 10345294"/>
              <a:gd name="connsiteY454" fmla="*/ 3966594 h 4336924"/>
              <a:gd name="connsiteX455" fmla="*/ 7752580 w 10345294"/>
              <a:gd name="connsiteY455" fmla="*/ 3973589 h 4336924"/>
              <a:gd name="connsiteX456" fmla="*/ 7741854 w 10345294"/>
              <a:gd name="connsiteY456" fmla="*/ 3973868 h 4336924"/>
              <a:gd name="connsiteX457" fmla="*/ 7718711 w 10345294"/>
              <a:gd name="connsiteY457" fmla="*/ 3966197 h 4336924"/>
              <a:gd name="connsiteX458" fmla="*/ 7713825 w 10345294"/>
              <a:gd name="connsiteY458" fmla="*/ 3952773 h 4336924"/>
              <a:gd name="connsiteX459" fmla="*/ 7713721 w 10345294"/>
              <a:gd name="connsiteY459" fmla="*/ 3952324 h 4336924"/>
              <a:gd name="connsiteX460" fmla="*/ 9698667 w 10345294"/>
              <a:gd name="connsiteY460" fmla="*/ 3923357 h 4336924"/>
              <a:gd name="connsiteX461" fmla="*/ 9678598 w 10345294"/>
              <a:gd name="connsiteY461" fmla="*/ 3927569 h 4336924"/>
              <a:gd name="connsiteX462" fmla="*/ 9671792 w 10345294"/>
              <a:gd name="connsiteY462" fmla="*/ 3933051 h 4336924"/>
              <a:gd name="connsiteX463" fmla="*/ 9670104 w 10345294"/>
              <a:gd name="connsiteY463" fmla="*/ 3933451 h 4336924"/>
              <a:gd name="connsiteX464" fmla="*/ 9667623 w 10345294"/>
              <a:gd name="connsiteY464" fmla="*/ 3935508 h 4336924"/>
              <a:gd name="connsiteX465" fmla="*/ 9668925 w 10345294"/>
              <a:gd name="connsiteY465" fmla="*/ 3935360 h 4336924"/>
              <a:gd name="connsiteX466" fmla="*/ 9661527 w 10345294"/>
              <a:gd name="connsiteY466" fmla="*/ 3941319 h 4336924"/>
              <a:gd name="connsiteX467" fmla="*/ 9659127 w 10345294"/>
              <a:gd name="connsiteY467" fmla="*/ 3946787 h 4336924"/>
              <a:gd name="connsiteX468" fmla="*/ 9653459 w 10345294"/>
              <a:gd name="connsiteY468" fmla="*/ 3950301 h 4336924"/>
              <a:gd name="connsiteX469" fmla="*/ 9644011 w 10345294"/>
              <a:gd name="connsiteY469" fmla="*/ 3981219 h 4336924"/>
              <a:gd name="connsiteX470" fmla="*/ 9659127 w 10345294"/>
              <a:gd name="connsiteY470" fmla="*/ 3946787 h 4336924"/>
              <a:gd name="connsiteX471" fmla="*/ 9679479 w 10345294"/>
              <a:gd name="connsiteY471" fmla="*/ 3934166 h 4336924"/>
              <a:gd name="connsiteX472" fmla="*/ 9698667 w 10345294"/>
              <a:gd name="connsiteY472" fmla="*/ 3923357 h 4336924"/>
              <a:gd name="connsiteX473" fmla="*/ 5660097 w 10345294"/>
              <a:gd name="connsiteY473" fmla="*/ 3921539 h 4336924"/>
              <a:gd name="connsiteX474" fmla="*/ 5662877 w 10345294"/>
              <a:gd name="connsiteY474" fmla="*/ 3932895 h 4336924"/>
              <a:gd name="connsiteX475" fmla="*/ 5660097 w 10345294"/>
              <a:gd name="connsiteY475" fmla="*/ 3921539 h 4336924"/>
              <a:gd name="connsiteX476" fmla="*/ 4778940 w 10345294"/>
              <a:gd name="connsiteY476" fmla="*/ 3917396 h 4336924"/>
              <a:gd name="connsiteX477" fmla="*/ 4774357 w 10345294"/>
              <a:gd name="connsiteY477" fmla="*/ 3921620 h 4336924"/>
              <a:gd name="connsiteX478" fmla="*/ 4773852 w 10345294"/>
              <a:gd name="connsiteY478" fmla="*/ 3921449 h 4336924"/>
              <a:gd name="connsiteX479" fmla="*/ 4773852 w 10345294"/>
              <a:gd name="connsiteY479" fmla="*/ 3922085 h 4336924"/>
              <a:gd name="connsiteX480" fmla="*/ 4774357 w 10345294"/>
              <a:gd name="connsiteY480" fmla="*/ 3921620 h 4336924"/>
              <a:gd name="connsiteX481" fmla="*/ 4795293 w 10345294"/>
              <a:gd name="connsiteY481" fmla="*/ 3928682 h 4336924"/>
              <a:gd name="connsiteX482" fmla="*/ 4801722 w 10345294"/>
              <a:gd name="connsiteY482" fmla="*/ 3929955 h 4336924"/>
              <a:gd name="connsiteX483" fmla="*/ 4805831 w 10345294"/>
              <a:gd name="connsiteY483" fmla="*/ 3932656 h 4336924"/>
              <a:gd name="connsiteX484" fmla="*/ 4819786 w 10345294"/>
              <a:gd name="connsiteY484" fmla="*/ 3933530 h 4336924"/>
              <a:gd name="connsiteX485" fmla="*/ 4801722 w 10345294"/>
              <a:gd name="connsiteY485" fmla="*/ 3929955 h 4336924"/>
              <a:gd name="connsiteX486" fmla="*/ 4793621 w 10345294"/>
              <a:gd name="connsiteY486" fmla="*/ 3924629 h 4336924"/>
              <a:gd name="connsiteX487" fmla="*/ 4778940 w 10345294"/>
              <a:gd name="connsiteY487" fmla="*/ 3917396 h 4336924"/>
              <a:gd name="connsiteX488" fmla="*/ 7840378 w 10345294"/>
              <a:gd name="connsiteY488" fmla="*/ 3899195 h 4336924"/>
              <a:gd name="connsiteX489" fmla="*/ 7840378 w 10345294"/>
              <a:gd name="connsiteY489" fmla="*/ 3899195 h 4336924"/>
              <a:gd name="connsiteX490" fmla="*/ 813068 w 10345294"/>
              <a:gd name="connsiteY490" fmla="*/ 3893472 h 4336924"/>
              <a:gd name="connsiteX491" fmla="*/ 812974 w 10345294"/>
              <a:gd name="connsiteY491" fmla="*/ 3893857 h 4336924"/>
              <a:gd name="connsiteX492" fmla="*/ 812495 w 10345294"/>
              <a:gd name="connsiteY492" fmla="*/ 3894160 h 4336924"/>
              <a:gd name="connsiteX493" fmla="*/ 8275296 w 10345294"/>
              <a:gd name="connsiteY493" fmla="*/ 3879484 h 4336924"/>
              <a:gd name="connsiteX494" fmla="*/ 8281110 w 10345294"/>
              <a:gd name="connsiteY494" fmla="*/ 3889498 h 4336924"/>
              <a:gd name="connsiteX495" fmla="*/ 8281954 w 10345294"/>
              <a:gd name="connsiteY495" fmla="*/ 3889968 h 4336924"/>
              <a:gd name="connsiteX496" fmla="*/ 8281692 w 10345294"/>
              <a:gd name="connsiteY496" fmla="*/ 3898559 h 4336924"/>
              <a:gd name="connsiteX497" fmla="*/ 8297391 w 10345294"/>
              <a:gd name="connsiteY497" fmla="*/ 3898559 h 4336924"/>
              <a:gd name="connsiteX498" fmla="*/ 8281954 w 10345294"/>
              <a:gd name="connsiteY498" fmla="*/ 3889968 h 4336924"/>
              <a:gd name="connsiteX499" fmla="*/ 8282201 w 10345294"/>
              <a:gd name="connsiteY499" fmla="*/ 3881868 h 4336924"/>
              <a:gd name="connsiteX500" fmla="*/ 8275296 w 10345294"/>
              <a:gd name="connsiteY500" fmla="*/ 3879484 h 4336924"/>
              <a:gd name="connsiteX501" fmla="*/ 4783455 w 10345294"/>
              <a:gd name="connsiteY501" fmla="*/ 3878540 h 4336924"/>
              <a:gd name="connsiteX502" fmla="*/ 4770945 w 10345294"/>
              <a:gd name="connsiteY502" fmla="*/ 3882027 h 4336924"/>
              <a:gd name="connsiteX503" fmla="*/ 4783455 w 10345294"/>
              <a:gd name="connsiteY503" fmla="*/ 3878540 h 4336924"/>
              <a:gd name="connsiteX504" fmla="*/ 1445968 w 10345294"/>
              <a:gd name="connsiteY504" fmla="*/ 3876851 h 4336924"/>
              <a:gd name="connsiteX505" fmla="*/ 1448584 w 10345294"/>
              <a:gd name="connsiteY505" fmla="*/ 3882663 h 4336924"/>
              <a:gd name="connsiteX506" fmla="*/ 1445968 w 10345294"/>
              <a:gd name="connsiteY506" fmla="*/ 3876851 h 4336924"/>
              <a:gd name="connsiteX507" fmla="*/ 1336466 w 10345294"/>
              <a:gd name="connsiteY507" fmla="*/ 3873304 h 4336924"/>
              <a:gd name="connsiteX508" fmla="*/ 1337529 w 10345294"/>
              <a:gd name="connsiteY508" fmla="*/ 3884570 h 4336924"/>
              <a:gd name="connsiteX509" fmla="*/ 1336466 w 10345294"/>
              <a:gd name="connsiteY509" fmla="*/ 3873304 h 4336924"/>
              <a:gd name="connsiteX510" fmla="*/ 5995551 w 10345294"/>
              <a:gd name="connsiteY510" fmla="*/ 3871343 h 4336924"/>
              <a:gd name="connsiteX511" fmla="*/ 5988484 w 10345294"/>
              <a:gd name="connsiteY511" fmla="*/ 3953242 h 4336924"/>
              <a:gd name="connsiteX512" fmla="*/ 5996625 w 10345294"/>
              <a:gd name="connsiteY512" fmla="*/ 4089948 h 4336924"/>
              <a:gd name="connsiteX513" fmla="*/ 6004288 w 10345294"/>
              <a:gd name="connsiteY513" fmla="*/ 4081102 h 4336924"/>
              <a:gd name="connsiteX514" fmla="*/ 6002512 w 10345294"/>
              <a:gd name="connsiteY514" fmla="*/ 4084305 h 4336924"/>
              <a:gd name="connsiteX515" fmla="*/ 6007091 w 10345294"/>
              <a:gd name="connsiteY515" fmla="*/ 4077867 h 4336924"/>
              <a:gd name="connsiteX516" fmla="*/ 6008254 w 10345294"/>
              <a:gd name="connsiteY516" fmla="*/ 4062607 h 4336924"/>
              <a:gd name="connsiteX517" fmla="*/ 6008254 w 10345294"/>
              <a:gd name="connsiteY517" fmla="*/ 4020005 h 4336924"/>
              <a:gd name="connsiteX518" fmla="*/ 6008254 w 10345294"/>
              <a:gd name="connsiteY518" fmla="*/ 3978039 h 4336924"/>
              <a:gd name="connsiteX519" fmla="*/ 5991973 w 10345294"/>
              <a:gd name="connsiteY519" fmla="*/ 3960872 h 4336924"/>
              <a:gd name="connsiteX520" fmla="*/ 5988484 w 10345294"/>
              <a:gd name="connsiteY520" fmla="*/ 3932895 h 4336924"/>
              <a:gd name="connsiteX521" fmla="*/ 6007672 w 10345294"/>
              <a:gd name="connsiteY521" fmla="*/ 3910004 h 4336924"/>
              <a:gd name="connsiteX522" fmla="*/ 6004765 w 10345294"/>
              <a:gd name="connsiteY522" fmla="*/ 3872489 h 4336924"/>
              <a:gd name="connsiteX523" fmla="*/ 5995551 w 10345294"/>
              <a:gd name="connsiteY523" fmla="*/ 3871343 h 4336924"/>
              <a:gd name="connsiteX524" fmla="*/ 7866542 w 10345294"/>
              <a:gd name="connsiteY524" fmla="*/ 3863587 h 4336924"/>
              <a:gd name="connsiteX525" fmla="*/ 7797351 w 10345294"/>
              <a:gd name="connsiteY525" fmla="*/ 3865495 h 4336924"/>
              <a:gd name="connsiteX526" fmla="*/ 7774674 w 10345294"/>
              <a:gd name="connsiteY526" fmla="*/ 3866131 h 4336924"/>
              <a:gd name="connsiteX527" fmla="*/ 7774674 w 10345294"/>
              <a:gd name="connsiteY527" fmla="*/ 3866131 h 4336924"/>
              <a:gd name="connsiteX528" fmla="*/ 7866542 w 10345294"/>
              <a:gd name="connsiteY528" fmla="*/ 3863587 h 4336924"/>
              <a:gd name="connsiteX529" fmla="*/ 5714625 w 10345294"/>
              <a:gd name="connsiteY529" fmla="*/ 3847056 h 4336924"/>
              <a:gd name="connsiteX530" fmla="*/ 5714625 w 10345294"/>
              <a:gd name="connsiteY530" fmla="*/ 3847056 h 4336924"/>
              <a:gd name="connsiteX531" fmla="*/ 5880918 w 10345294"/>
              <a:gd name="connsiteY531" fmla="*/ 3845148 h 4336924"/>
              <a:gd name="connsiteX532" fmla="*/ 5880918 w 10345294"/>
              <a:gd name="connsiteY532" fmla="*/ 3845148 h 4336924"/>
              <a:gd name="connsiteX533" fmla="*/ 5063610 w 10345294"/>
              <a:gd name="connsiteY533" fmla="*/ 3844642 h 4336924"/>
              <a:gd name="connsiteX534" fmla="*/ 5055270 w 10345294"/>
              <a:gd name="connsiteY534" fmla="*/ 3847056 h 4336924"/>
              <a:gd name="connsiteX535" fmla="*/ 5063610 w 10345294"/>
              <a:gd name="connsiteY535" fmla="*/ 3844642 h 4336924"/>
              <a:gd name="connsiteX536" fmla="*/ 1428815 w 10345294"/>
              <a:gd name="connsiteY536" fmla="*/ 3843876 h 4336924"/>
              <a:gd name="connsiteX537" fmla="*/ 1419512 w 10345294"/>
              <a:gd name="connsiteY537" fmla="*/ 3885206 h 4336924"/>
              <a:gd name="connsiteX538" fmla="*/ 1448584 w 10345294"/>
              <a:gd name="connsiteY538" fmla="*/ 3882663 h 4336924"/>
              <a:gd name="connsiteX539" fmla="*/ 1428815 w 10345294"/>
              <a:gd name="connsiteY539" fmla="*/ 3843876 h 4336924"/>
              <a:gd name="connsiteX540" fmla="*/ 5063864 w 10345294"/>
              <a:gd name="connsiteY540" fmla="*/ 3843777 h 4336924"/>
              <a:gd name="connsiteX541" fmla="*/ 5055270 w 10345294"/>
              <a:gd name="connsiteY541" fmla="*/ 3847056 h 4336924"/>
              <a:gd name="connsiteX542" fmla="*/ 5080763 w 10345294"/>
              <a:gd name="connsiteY542" fmla="*/ 3844565 h 4336924"/>
              <a:gd name="connsiteX543" fmla="*/ 5083034 w 10345294"/>
              <a:gd name="connsiteY543" fmla="*/ 3844671 h 4336924"/>
              <a:gd name="connsiteX544" fmla="*/ 5113415 w 10345294"/>
              <a:gd name="connsiteY544" fmla="*/ 3848963 h 4336924"/>
              <a:gd name="connsiteX545" fmla="*/ 5084560 w 10345294"/>
              <a:gd name="connsiteY545" fmla="*/ 3844194 h 4336924"/>
              <a:gd name="connsiteX546" fmla="*/ 5080763 w 10345294"/>
              <a:gd name="connsiteY546" fmla="*/ 3844565 h 4336924"/>
              <a:gd name="connsiteX547" fmla="*/ 5653370 w 10345294"/>
              <a:gd name="connsiteY547" fmla="*/ 3841738 h 4336924"/>
              <a:gd name="connsiteX548" fmla="*/ 5644271 w 10345294"/>
              <a:gd name="connsiteY548" fmla="*/ 3844512 h 4336924"/>
              <a:gd name="connsiteX549" fmla="*/ 5636131 w 10345294"/>
              <a:gd name="connsiteY549" fmla="*/ 3925264 h 4336924"/>
              <a:gd name="connsiteX550" fmla="*/ 5619269 w 10345294"/>
              <a:gd name="connsiteY550" fmla="*/ 3908732 h 4336924"/>
              <a:gd name="connsiteX551" fmla="*/ 5636712 w 10345294"/>
              <a:gd name="connsiteY551" fmla="*/ 3940525 h 4336924"/>
              <a:gd name="connsiteX552" fmla="*/ 5643689 w 10345294"/>
              <a:gd name="connsiteY552" fmla="*/ 4013011 h 4336924"/>
              <a:gd name="connsiteX553" fmla="*/ 5622758 w 10345294"/>
              <a:gd name="connsiteY553" fmla="*/ 4109659 h 4336924"/>
              <a:gd name="connsiteX554" fmla="*/ 5613455 w 10345294"/>
              <a:gd name="connsiteY554" fmla="*/ 4072780 h 4336924"/>
              <a:gd name="connsiteX555" fmla="*/ 5622758 w 10345294"/>
              <a:gd name="connsiteY555" fmla="*/ 4162434 h 4336924"/>
              <a:gd name="connsiteX556" fmla="*/ 5648922 w 10345294"/>
              <a:gd name="connsiteY556" fmla="*/ 4124919 h 4336924"/>
              <a:gd name="connsiteX557" fmla="*/ 5654155 w 10345294"/>
              <a:gd name="connsiteY557" fmla="*/ 4084225 h 4336924"/>
              <a:gd name="connsiteX558" fmla="*/ 5664040 w 10345294"/>
              <a:gd name="connsiteY558" fmla="*/ 4003473 h 4336924"/>
              <a:gd name="connsiteX559" fmla="*/ 5662877 w 10345294"/>
              <a:gd name="connsiteY559" fmla="*/ 3932895 h 4336924"/>
              <a:gd name="connsiteX560" fmla="*/ 5653370 w 10345294"/>
              <a:gd name="connsiteY560" fmla="*/ 3841738 h 4336924"/>
              <a:gd name="connsiteX561" fmla="*/ 5495858 w 10345294"/>
              <a:gd name="connsiteY561" fmla="*/ 3827027 h 4336924"/>
              <a:gd name="connsiteX562" fmla="*/ 5495073 w 10345294"/>
              <a:gd name="connsiteY562" fmla="*/ 3829761 h 4336924"/>
              <a:gd name="connsiteX563" fmla="*/ 5493096 w 10345294"/>
              <a:gd name="connsiteY563" fmla="*/ 3829888 h 4336924"/>
              <a:gd name="connsiteX564" fmla="*/ 5491933 w 10345294"/>
              <a:gd name="connsiteY564" fmla="*/ 3840697 h 4336924"/>
              <a:gd name="connsiteX565" fmla="*/ 5494820 w 10345294"/>
              <a:gd name="connsiteY565" fmla="*/ 3830642 h 4336924"/>
              <a:gd name="connsiteX566" fmla="*/ 5495073 w 10345294"/>
              <a:gd name="connsiteY566" fmla="*/ 3829761 h 4336924"/>
              <a:gd name="connsiteX567" fmla="*/ 5512865 w 10345294"/>
              <a:gd name="connsiteY567" fmla="*/ 3828616 h 4336924"/>
              <a:gd name="connsiteX568" fmla="*/ 5495858 w 10345294"/>
              <a:gd name="connsiteY568" fmla="*/ 3827027 h 4336924"/>
              <a:gd name="connsiteX569" fmla="*/ 1317695 w 10345294"/>
              <a:gd name="connsiteY569" fmla="*/ 3799256 h 4336924"/>
              <a:gd name="connsiteX570" fmla="*/ 1297991 w 10345294"/>
              <a:gd name="connsiteY570" fmla="*/ 3805726 h 4336924"/>
              <a:gd name="connsiteX571" fmla="*/ 1267174 w 10345294"/>
              <a:gd name="connsiteY571" fmla="*/ 3857865 h 4336924"/>
              <a:gd name="connsiteX572" fmla="*/ 1337529 w 10345294"/>
              <a:gd name="connsiteY572" fmla="*/ 3884570 h 4336924"/>
              <a:gd name="connsiteX573" fmla="*/ 1317695 w 10345294"/>
              <a:gd name="connsiteY573" fmla="*/ 3799256 h 4336924"/>
              <a:gd name="connsiteX574" fmla="*/ 4706987 w 10345294"/>
              <a:gd name="connsiteY574" fmla="*/ 3776477 h 4336924"/>
              <a:gd name="connsiteX575" fmla="*/ 4706987 w 10345294"/>
              <a:gd name="connsiteY575" fmla="*/ 3776477 h 4336924"/>
              <a:gd name="connsiteX576" fmla="*/ 1426099 w 10345294"/>
              <a:gd name="connsiteY576" fmla="*/ 3770824 h 4336924"/>
              <a:gd name="connsiteX577" fmla="*/ 1426998 w 10345294"/>
              <a:gd name="connsiteY577" fmla="*/ 3773059 h 4336924"/>
              <a:gd name="connsiteX578" fmla="*/ 1428200 w 10345294"/>
              <a:gd name="connsiteY578" fmla="*/ 3781906 h 4336924"/>
              <a:gd name="connsiteX579" fmla="*/ 1427652 w 10345294"/>
              <a:gd name="connsiteY579" fmla="*/ 3786650 h 4336924"/>
              <a:gd name="connsiteX580" fmla="*/ 1426099 w 10345294"/>
              <a:gd name="connsiteY580" fmla="*/ 3770824 h 4336924"/>
              <a:gd name="connsiteX581" fmla="*/ 9966712 w 10345294"/>
              <a:gd name="connsiteY581" fmla="*/ 3766303 h 4336924"/>
              <a:gd name="connsiteX582" fmla="*/ 9966712 w 10345294"/>
              <a:gd name="connsiteY582" fmla="*/ 3766303 h 4336924"/>
              <a:gd name="connsiteX583" fmla="*/ 9966712 w 10345294"/>
              <a:gd name="connsiteY583" fmla="*/ 3766303 h 4336924"/>
              <a:gd name="connsiteX584" fmla="*/ 9968456 w 10345294"/>
              <a:gd name="connsiteY584" fmla="*/ 3812084 h 4336924"/>
              <a:gd name="connsiteX585" fmla="*/ 9966712 w 10345294"/>
              <a:gd name="connsiteY585" fmla="*/ 3766303 h 4336924"/>
              <a:gd name="connsiteX586" fmla="*/ 2914373 w 10345294"/>
              <a:gd name="connsiteY586" fmla="*/ 3765946 h 4336924"/>
              <a:gd name="connsiteX587" fmla="*/ 2907598 w 10345294"/>
              <a:gd name="connsiteY587" fmla="*/ 3766312 h 4336924"/>
              <a:gd name="connsiteX588" fmla="*/ 2907422 w 10345294"/>
              <a:gd name="connsiteY588" fmla="*/ 3766303 h 4336924"/>
              <a:gd name="connsiteX589" fmla="*/ 2914373 w 10345294"/>
              <a:gd name="connsiteY589" fmla="*/ 3765946 h 4336924"/>
              <a:gd name="connsiteX590" fmla="*/ 6933573 w 10345294"/>
              <a:gd name="connsiteY590" fmla="*/ 3757799 h 4336924"/>
              <a:gd name="connsiteX591" fmla="*/ 6933328 w 10345294"/>
              <a:gd name="connsiteY591" fmla="*/ 3759945 h 4336924"/>
              <a:gd name="connsiteX592" fmla="*/ 6932833 w 10345294"/>
              <a:gd name="connsiteY592" fmla="*/ 3763657 h 4336924"/>
              <a:gd name="connsiteX593" fmla="*/ 6932831 w 10345294"/>
              <a:gd name="connsiteY593" fmla="*/ 3763633 h 4336924"/>
              <a:gd name="connsiteX594" fmla="*/ 6933110 w 10345294"/>
              <a:gd name="connsiteY594" fmla="*/ 3761376 h 4336924"/>
              <a:gd name="connsiteX595" fmla="*/ 6933573 w 10345294"/>
              <a:gd name="connsiteY595" fmla="*/ 3757799 h 4336924"/>
              <a:gd name="connsiteX596" fmla="*/ 3025455 w 10345294"/>
              <a:gd name="connsiteY596" fmla="*/ 3755494 h 4336924"/>
              <a:gd name="connsiteX597" fmla="*/ 3047550 w 10345294"/>
              <a:gd name="connsiteY597" fmla="*/ 3775841 h 4336924"/>
              <a:gd name="connsiteX598" fmla="*/ 3025455 w 10345294"/>
              <a:gd name="connsiteY598" fmla="*/ 3755494 h 4336924"/>
              <a:gd name="connsiteX599" fmla="*/ 7197648 w 10345294"/>
              <a:gd name="connsiteY599" fmla="*/ 3754689 h 4336924"/>
              <a:gd name="connsiteX600" fmla="*/ 7193233 w 10345294"/>
              <a:gd name="connsiteY600" fmla="*/ 3755494 h 4336924"/>
              <a:gd name="connsiteX601" fmla="*/ 7197648 w 10345294"/>
              <a:gd name="connsiteY601" fmla="*/ 3754689 h 4336924"/>
              <a:gd name="connsiteX602" fmla="*/ 5921077 w 10345294"/>
              <a:gd name="connsiteY602" fmla="*/ 3740069 h 4336924"/>
              <a:gd name="connsiteX603" fmla="*/ 5925107 w 10345294"/>
              <a:gd name="connsiteY603" fmla="*/ 3744685 h 4336924"/>
              <a:gd name="connsiteX604" fmla="*/ 5921077 w 10345294"/>
              <a:gd name="connsiteY604" fmla="*/ 3740069 h 4336924"/>
              <a:gd name="connsiteX605" fmla="*/ 3093511 w 10345294"/>
              <a:gd name="connsiteY605" fmla="*/ 3736906 h 4336924"/>
              <a:gd name="connsiteX606" fmla="*/ 3095228 w 10345294"/>
              <a:gd name="connsiteY606" fmla="*/ 3744685 h 4336924"/>
              <a:gd name="connsiteX607" fmla="*/ 3093511 w 10345294"/>
              <a:gd name="connsiteY607" fmla="*/ 3736906 h 4336924"/>
              <a:gd name="connsiteX608" fmla="*/ 1431731 w 10345294"/>
              <a:gd name="connsiteY608" fmla="*/ 3734253 h 4336924"/>
              <a:gd name="connsiteX609" fmla="*/ 1416023 w 10345294"/>
              <a:gd name="connsiteY609" fmla="*/ 3738326 h 4336924"/>
              <a:gd name="connsiteX610" fmla="*/ 1404394 w 10345294"/>
              <a:gd name="connsiteY610" fmla="*/ 3771390 h 4336924"/>
              <a:gd name="connsiteX611" fmla="*/ 1408537 w 10345294"/>
              <a:gd name="connsiteY611" fmla="*/ 3787048 h 4336924"/>
              <a:gd name="connsiteX612" fmla="*/ 1409848 w 10345294"/>
              <a:gd name="connsiteY612" fmla="*/ 3789774 h 4336924"/>
              <a:gd name="connsiteX613" fmla="*/ 1409628 w 10345294"/>
              <a:gd name="connsiteY613" fmla="*/ 3789830 h 4336924"/>
              <a:gd name="connsiteX614" fmla="*/ 1410854 w 10345294"/>
              <a:gd name="connsiteY614" fmla="*/ 3791866 h 4336924"/>
              <a:gd name="connsiteX615" fmla="*/ 1409848 w 10345294"/>
              <a:gd name="connsiteY615" fmla="*/ 3789774 h 4336924"/>
              <a:gd name="connsiteX616" fmla="*/ 1424600 w 10345294"/>
              <a:gd name="connsiteY616" fmla="*/ 3786015 h 4336924"/>
              <a:gd name="connsiteX617" fmla="*/ 1438700 w 10345294"/>
              <a:gd name="connsiteY617" fmla="*/ 3791737 h 4336924"/>
              <a:gd name="connsiteX618" fmla="*/ 1427652 w 10345294"/>
              <a:gd name="connsiteY618" fmla="*/ 3786650 h 4336924"/>
              <a:gd name="connsiteX619" fmla="*/ 1428225 w 10345294"/>
              <a:gd name="connsiteY619" fmla="*/ 3782090 h 4336924"/>
              <a:gd name="connsiteX620" fmla="*/ 1428200 w 10345294"/>
              <a:gd name="connsiteY620" fmla="*/ 3781906 h 4336924"/>
              <a:gd name="connsiteX621" fmla="*/ 1430014 w 10345294"/>
              <a:gd name="connsiteY621" fmla="*/ 3766174 h 4336924"/>
              <a:gd name="connsiteX622" fmla="*/ 1474168 w 10345294"/>
              <a:gd name="connsiteY622" fmla="*/ 3752315 h 4336924"/>
              <a:gd name="connsiteX623" fmla="*/ 1431731 w 10345294"/>
              <a:gd name="connsiteY623" fmla="*/ 3734253 h 4336924"/>
              <a:gd name="connsiteX624" fmla="*/ 3580732 w 10345294"/>
              <a:gd name="connsiteY624" fmla="*/ 3733239 h 4336924"/>
              <a:gd name="connsiteX625" fmla="*/ 3556312 w 10345294"/>
              <a:gd name="connsiteY625" fmla="*/ 3737690 h 4336924"/>
              <a:gd name="connsiteX626" fmla="*/ 3580732 w 10345294"/>
              <a:gd name="connsiteY626" fmla="*/ 3733239 h 4336924"/>
              <a:gd name="connsiteX627" fmla="*/ 6936817 w 10345294"/>
              <a:gd name="connsiteY627" fmla="*/ 3732604 h 4336924"/>
              <a:gd name="connsiteX628" fmla="*/ 6932529 w 10345294"/>
              <a:gd name="connsiteY628" fmla="*/ 3760899 h 4336924"/>
              <a:gd name="connsiteX629" fmla="*/ 6932831 w 10345294"/>
              <a:gd name="connsiteY629" fmla="*/ 3763633 h 4336924"/>
              <a:gd name="connsiteX630" fmla="*/ 6932756 w 10345294"/>
              <a:gd name="connsiteY630" fmla="*/ 3764237 h 4336924"/>
              <a:gd name="connsiteX631" fmla="*/ 6932833 w 10345294"/>
              <a:gd name="connsiteY631" fmla="*/ 3763657 h 4336924"/>
              <a:gd name="connsiteX632" fmla="*/ 6935654 w 10345294"/>
              <a:gd name="connsiteY632" fmla="*/ 3789194 h 4336924"/>
              <a:gd name="connsiteX633" fmla="*/ 6933328 w 10345294"/>
              <a:gd name="connsiteY633" fmla="*/ 3759945 h 4336924"/>
              <a:gd name="connsiteX634" fmla="*/ 6936817 w 10345294"/>
              <a:gd name="connsiteY634" fmla="*/ 3732604 h 4336924"/>
              <a:gd name="connsiteX635" fmla="*/ 1641041 w 10345294"/>
              <a:gd name="connsiteY635" fmla="*/ 3731968 h 4336924"/>
              <a:gd name="connsiteX636" fmla="*/ 1581153 w 10345294"/>
              <a:gd name="connsiteY636" fmla="*/ 3745320 h 4336924"/>
              <a:gd name="connsiteX637" fmla="*/ 1541033 w 10345294"/>
              <a:gd name="connsiteY637" fmla="*/ 3743413 h 4336924"/>
              <a:gd name="connsiteX638" fmla="*/ 1544522 w 10345294"/>
              <a:gd name="connsiteY638" fmla="*/ 3754858 h 4336924"/>
              <a:gd name="connsiteX639" fmla="*/ 1544522 w 10345294"/>
              <a:gd name="connsiteY639" fmla="*/ 3754858 h 4336924"/>
              <a:gd name="connsiteX640" fmla="*/ 1734654 w 10345294"/>
              <a:gd name="connsiteY640" fmla="*/ 3754858 h 4336924"/>
              <a:gd name="connsiteX641" fmla="*/ 1676509 w 10345294"/>
              <a:gd name="connsiteY641" fmla="*/ 3735783 h 4336924"/>
              <a:gd name="connsiteX642" fmla="*/ 1655577 w 10345294"/>
              <a:gd name="connsiteY642" fmla="*/ 3739598 h 4336924"/>
              <a:gd name="connsiteX643" fmla="*/ 1641041 w 10345294"/>
              <a:gd name="connsiteY643" fmla="*/ 3731968 h 4336924"/>
              <a:gd name="connsiteX644" fmla="*/ 5961393 w 10345294"/>
              <a:gd name="connsiteY644" fmla="*/ 3725351 h 4336924"/>
              <a:gd name="connsiteX645" fmla="*/ 5948365 w 10345294"/>
              <a:gd name="connsiteY645" fmla="*/ 3735783 h 4336924"/>
              <a:gd name="connsiteX646" fmla="*/ 5944295 w 10345294"/>
              <a:gd name="connsiteY646" fmla="*/ 3873125 h 4336924"/>
              <a:gd name="connsiteX647" fmla="*/ 5945458 w 10345294"/>
              <a:gd name="connsiteY647" fmla="*/ 4011739 h 4336924"/>
              <a:gd name="connsiteX648" fmla="*/ 5943713 w 10345294"/>
              <a:gd name="connsiteY648" fmla="*/ 4149717 h 4336924"/>
              <a:gd name="connsiteX649" fmla="*/ 5945458 w 10345294"/>
              <a:gd name="connsiteY649" fmla="*/ 4226655 h 4336924"/>
              <a:gd name="connsiteX650" fmla="*/ 5976274 w 10345294"/>
              <a:gd name="connsiteY650" fmla="*/ 4253360 h 4336924"/>
              <a:gd name="connsiteX651" fmla="*/ 5978019 w 10345294"/>
              <a:gd name="connsiteY651" fmla="*/ 4165613 h 4336924"/>
              <a:gd name="connsiteX652" fmla="*/ 5969297 w 10345294"/>
              <a:gd name="connsiteY652" fmla="*/ 4174515 h 4336924"/>
              <a:gd name="connsiteX653" fmla="*/ 5968715 w 10345294"/>
              <a:gd name="connsiteY653" fmla="*/ 3865495 h 4336924"/>
              <a:gd name="connsiteX654" fmla="*/ 5968134 w 10345294"/>
              <a:gd name="connsiteY654" fmla="*/ 3788558 h 4336924"/>
              <a:gd name="connsiteX655" fmla="*/ 5976274 w 10345294"/>
              <a:gd name="connsiteY655" fmla="*/ 3760581 h 4336924"/>
              <a:gd name="connsiteX656" fmla="*/ 5961393 w 10345294"/>
              <a:gd name="connsiteY656" fmla="*/ 3725351 h 4336924"/>
              <a:gd name="connsiteX657" fmla="*/ 6996705 w 10345294"/>
              <a:gd name="connsiteY657" fmla="*/ 3716072 h 4336924"/>
              <a:gd name="connsiteX658" fmla="*/ 6999031 w 10345294"/>
              <a:gd name="connsiteY658" fmla="*/ 3734511 h 4336924"/>
              <a:gd name="connsiteX659" fmla="*/ 7006008 w 10345294"/>
              <a:gd name="connsiteY659" fmla="*/ 3742777 h 4336924"/>
              <a:gd name="connsiteX660" fmla="*/ 6996705 w 10345294"/>
              <a:gd name="connsiteY660" fmla="*/ 3716072 h 4336924"/>
              <a:gd name="connsiteX661" fmla="*/ 6216991 w 10345294"/>
              <a:gd name="connsiteY661" fmla="*/ 3697632 h 4336924"/>
              <a:gd name="connsiteX662" fmla="*/ 6198385 w 10345294"/>
              <a:gd name="connsiteY662" fmla="*/ 3811448 h 4336924"/>
              <a:gd name="connsiteX663" fmla="*/ 6199548 w 10345294"/>
              <a:gd name="connsiteY663" fmla="*/ 3969138 h 4336924"/>
              <a:gd name="connsiteX664" fmla="*/ 6202455 w 10345294"/>
              <a:gd name="connsiteY664" fmla="*/ 4253360 h 4336924"/>
              <a:gd name="connsiteX665" fmla="*/ 6218736 w 10345294"/>
              <a:gd name="connsiteY665" fmla="*/ 4252724 h 4336924"/>
              <a:gd name="connsiteX666" fmla="*/ 6220100 w 10345294"/>
              <a:gd name="connsiteY666" fmla="*/ 4247651 h 4336924"/>
              <a:gd name="connsiteX667" fmla="*/ 6221189 w 10345294"/>
              <a:gd name="connsiteY667" fmla="*/ 4243604 h 4336924"/>
              <a:gd name="connsiteX668" fmla="*/ 6220916 w 10345294"/>
              <a:gd name="connsiteY668" fmla="*/ 4244617 h 4336924"/>
              <a:gd name="connsiteX669" fmla="*/ 6220100 w 10345294"/>
              <a:gd name="connsiteY669" fmla="*/ 4247651 h 4336924"/>
              <a:gd name="connsiteX670" fmla="*/ 6219553 w 10345294"/>
              <a:gd name="connsiteY670" fmla="*/ 4249684 h 4336924"/>
              <a:gd name="connsiteX671" fmla="*/ 6218736 w 10345294"/>
              <a:gd name="connsiteY671" fmla="*/ 4252724 h 4336924"/>
              <a:gd name="connsiteX672" fmla="*/ 6217573 w 10345294"/>
              <a:gd name="connsiteY672" fmla="*/ 4205672 h 4336924"/>
              <a:gd name="connsiteX673" fmla="*/ 6234435 w 10345294"/>
              <a:gd name="connsiteY673" fmla="*/ 4187232 h 4336924"/>
              <a:gd name="connsiteX674" fmla="*/ 6225713 w 10345294"/>
              <a:gd name="connsiteY674" fmla="*/ 4171336 h 4336924"/>
              <a:gd name="connsiteX675" fmla="*/ 6226294 w 10345294"/>
              <a:gd name="connsiteY675" fmla="*/ 4025092 h 4336924"/>
              <a:gd name="connsiteX676" fmla="*/ 6216991 w 10345294"/>
              <a:gd name="connsiteY676" fmla="*/ 3697632 h 4336924"/>
              <a:gd name="connsiteX677" fmla="*/ 6841463 w 10345294"/>
              <a:gd name="connsiteY677" fmla="*/ 3697012 h 4336924"/>
              <a:gd name="connsiteX678" fmla="*/ 6841759 w 10345294"/>
              <a:gd name="connsiteY678" fmla="*/ 3698598 h 4336924"/>
              <a:gd name="connsiteX679" fmla="*/ 6841678 w 10345294"/>
              <a:gd name="connsiteY679" fmla="*/ 3699619 h 4336924"/>
              <a:gd name="connsiteX680" fmla="*/ 6841361 w 10345294"/>
              <a:gd name="connsiteY680" fmla="*/ 3701801 h 4336924"/>
              <a:gd name="connsiteX681" fmla="*/ 6841274 w 10345294"/>
              <a:gd name="connsiteY681" fmla="*/ 3701405 h 4336924"/>
              <a:gd name="connsiteX682" fmla="*/ 6841459 w 10345294"/>
              <a:gd name="connsiteY682" fmla="*/ 3697038 h 4336924"/>
              <a:gd name="connsiteX683" fmla="*/ 6841473 w 10345294"/>
              <a:gd name="connsiteY683" fmla="*/ 3696954 h 4336924"/>
              <a:gd name="connsiteX684" fmla="*/ 6841463 w 10345294"/>
              <a:gd name="connsiteY684" fmla="*/ 3697012 h 4336924"/>
              <a:gd name="connsiteX685" fmla="*/ 6841460 w 10345294"/>
              <a:gd name="connsiteY685" fmla="*/ 3696996 h 4336924"/>
              <a:gd name="connsiteX686" fmla="*/ 7213583 w 10345294"/>
              <a:gd name="connsiteY686" fmla="*/ 3695725 h 4336924"/>
              <a:gd name="connsiteX687" fmla="*/ 7217072 w 10345294"/>
              <a:gd name="connsiteY687" fmla="*/ 3710349 h 4336924"/>
              <a:gd name="connsiteX688" fmla="*/ 7213583 w 10345294"/>
              <a:gd name="connsiteY688" fmla="*/ 3695725 h 4336924"/>
              <a:gd name="connsiteX689" fmla="*/ 5069224 w 10345294"/>
              <a:gd name="connsiteY689" fmla="*/ 3691910 h 4336924"/>
              <a:gd name="connsiteX690" fmla="*/ 5068852 w 10345294"/>
              <a:gd name="connsiteY690" fmla="*/ 3698429 h 4336924"/>
              <a:gd name="connsiteX691" fmla="*/ 5068789 w 10345294"/>
              <a:gd name="connsiteY691" fmla="*/ 3699540 h 4336924"/>
              <a:gd name="connsiteX692" fmla="*/ 5068734 w 10345294"/>
              <a:gd name="connsiteY692" fmla="*/ 3700494 h 4336924"/>
              <a:gd name="connsiteX693" fmla="*/ 5068852 w 10345294"/>
              <a:gd name="connsiteY693" fmla="*/ 3698429 h 4336924"/>
              <a:gd name="connsiteX694" fmla="*/ 5069061 w 10345294"/>
              <a:gd name="connsiteY694" fmla="*/ 3694771 h 4336924"/>
              <a:gd name="connsiteX695" fmla="*/ 5069224 w 10345294"/>
              <a:gd name="connsiteY695" fmla="*/ 3691910 h 4336924"/>
              <a:gd name="connsiteX696" fmla="*/ 6734475 w 10345294"/>
              <a:gd name="connsiteY696" fmla="*/ 3689366 h 4336924"/>
              <a:gd name="connsiteX697" fmla="*/ 6733312 w 10345294"/>
              <a:gd name="connsiteY697" fmla="*/ 3710985 h 4336924"/>
              <a:gd name="connsiteX698" fmla="*/ 6734475 w 10345294"/>
              <a:gd name="connsiteY698" fmla="*/ 3689366 h 4336924"/>
              <a:gd name="connsiteX699" fmla="*/ 1478356 w 10345294"/>
              <a:gd name="connsiteY699" fmla="*/ 3688363 h 4336924"/>
              <a:gd name="connsiteX700" fmla="*/ 1480563 w 10345294"/>
              <a:gd name="connsiteY700" fmla="*/ 3699540 h 4336924"/>
              <a:gd name="connsiteX701" fmla="*/ 1478356 w 10345294"/>
              <a:gd name="connsiteY701" fmla="*/ 3688363 h 4336924"/>
              <a:gd name="connsiteX702" fmla="*/ 6653654 w 10345294"/>
              <a:gd name="connsiteY702" fmla="*/ 3674106 h 4336924"/>
              <a:gd name="connsiteX703" fmla="*/ 6647840 w 10345294"/>
              <a:gd name="connsiteY703" fmla="*/ 3723066 h 4336924"/>
              <a:gd name="connsiteX704" fmla="*/ 6648001 w 10345294"/>
              <a:gd name="connsiteY704" fmla="*/ 3729045 h 4336924"/>
              <a:gd name="connsiteX705" fmla="*/ 6647840 w 10345294"/>
              <a:gd name="connsiteY705" fmla="*/ 3730060 h 4336924"/>
              <a:gd name="connsiteX706" fmla="*/ 6632141 w 10345294"/>
              <a:gd name="connsiteY706" fmla="*/ 3759945 h 4336924"/>
              <a:gd name="connsiteX707" fmla="*/ 6648421 w 10345294"/>
              <a:gd name="connsiteY707" fmla="*/ 3744685 h 4336924"/>
              <a:gd name="connsiteX708" fmla="*/ 6648001 w 10345294"/>
              <a:gd name="connsiteY708" fmla="*/ 3729045 h 4336924"/>
              <a:gd name="connsiteX709" fmla="*/ 6652273 w 10345294"/>
              <a:gd name="connsiteY709" fmla="*/ 3702083 h 4336924"/>
              <a:gd name="connsiteX710" fmla="*/ 6653654 w 10345294"/>
              <a:gd name="connsiteY710" fmla="*/ 3674106 h 4336924"/>
              <a:gd name="connsiteX711" fmla="*/ 3164420 w 10345294"/>
              <a:gd name="connsiteY711" fmla="*/ 3673470 h 4336924"/>
              <a:gd name="connsiteX712" fmla="*/ 3267916 w 10345294"/>
              <a:gd name="connsiteY712" fmla="*/ 3688730 h 4336924"/>
              <a:gd name="connsiteX713" fmla="*/ 3267916 w 10345294"/>
              <a:gd name="connsiteY713" fmla="*/ 3700811 h 4336924"/>
              <a:gd name="connsiteX714" fmla="*/ 3268499 w 10345294"/>
              <a:gd name="connsiteY714" fmla="*/ 3677285 h 4336924"/>
              <a:gd name="connsiteX715" fmla="*/ 3164420 w 10345294"/>
              <a:gd name="connsiteY715" fmla="*/ 3673470 h 4336924"/>
              <a:gd name="connsiteX716" fmla="*/ 3348156 w 10345294"/>
              <a:gd name="connsiteY716" fmla="*/ 3671563 h 4336924"/>
              <a:gd name="connsiteX717" fmla="*/ 3277801 w 10345294"/>
              <a:gd name="connsiteY717" fmla="*/ 3678557 h 4336924"/>
              <a:gd name="connsiteX718" fmla="*/ 3315595 w 10345294"/>
              <a:gd name="connsiteY718" fmla="*/ 3726881 h 4336924"/>
              <a:gd name="connsiteX719" fmla="*/ 3320246 w 10345294"/>
              <a:gd name="connsiteY719" fmla="*/ 3775841 h 4336924"/>
              <a:gd name="connsiteX720" fmla="*/ 3374902 w 10345294"/>
              <a:gd name="connsiteY720" fmla="*/ 3752315 h 4336924"/>
              <a:gd name="connsiteX721" fmla="*/ 3348156 w 10345294"/>
              <a:gd name="connsiteY721" fmla="*/ 3671563 h 4336924"/>
              <a:gd name="connsiteX722" fmla="*/ 3137892 w 10345294"/>
              <a:gd name="connsiteY722" fmla="*/ 3671483 h 4336924"/>
              <a:gd name="connsiteX723" fmla="*/ 3116742 w 10345294"/>
              <a:gd name="connsiteY723" fmla="*/ 3688094 h 4336924"/>
              <a:gd name="connsiteX724" fmla="*/ 3160350 w 10345294"/>
              <a:gd name="connsiteY724" fmla="*/ 3673470 h 4336924"/>
              <a:gd name="connsiteX725" fmla="*/ 3137892 w 10345294"/>
              <a:gd name="connsiteY725" fmla="*/ 3671483 h 4336924"/>
              <a:gd name="connsiteX726" fmla="*/ 6003738 w 10345294"/>
              <a:gd name="connsiteY726" fmla="*/ 3670231 h 4336924"/>
              <a:gd name="connsiteX727" fmla="*/ 6006509 w 10345294"/>
              <a:gd name="connsiteY727" fmla="*/ 3671563 h 4336924"/>
              <a:gd name="connsiteX728" fmla="*/ 5991259 w 10345294"/>
              <a:gd name="connsiteY728" fmla="*/ 3672118 h 4336924"/>
              <a:gd name="connsiteX729" fmla="*/ 5992191 w 10345294"/>
              <a:gd name="connsiteY729" fmla="*/ 3671881 h 4336924"/>
              <a:gd name="connsiteX730" fmla="*/ 6003738 w 10345294"/>
              <a:gd name="connsiteY730" fmla="*/ 3670231 h 4336924"/>
              <a:gd name="connsiteX731" fmla="*/ 3082618 w 10345294"/>
              <a:gd name="connsiteY731" fmla="*/ 3668731 h 4336924"/>
              <a:gd name="connsiteX732" fmla="*/ 3057435 w 10345294"/>
              <a:gd name="connsiteY732" fmla="*/ 3696360 h 4336924"/>
              <a:gd name="connsiteX733" fmla="*/ 3095228 w 10345294"/>
              <a:gd name="connsiteY733" fmla="*/ 3744685 h 4336924"/>
              <a:gd name="connsiteX734" fmla="*/ 3095228 w 10345294"/>
              <a:gd name="connsiteY734" fmla="*/ 3672834 h 4336924"/>
              <a:gd name="connsiteX735" fmla="*/ 3082618 w 10345294"/>
              <a:gd name="connsiteY735" fmla="*/ 3668731 h 4336924"/>
              <a:gd name="connsiteX736" fmla="*/ 6846693 w 10345294"/>
              <a:gd name="connsiteY736" fmla="*/ 3667112 h 4336924"/>
              <a:gd name="connsiteX737" fmla="*/ 6841460 w 10345294"/>
              <a:gd name="connsiteY737" fmla="*/ 3696996 h 4336924"/>
              <a:gd name="connsiteX738" fmla="*/ 6841459 w 10345294"/>
              <a:gd name="connsiteY738" fmla="*/ 3697038 h 4336924"/>
              <a:gd name="connsiteX739" fmla="*/ 6840951 w 10345294"/>
              <a:gd name="connsiteY739" fmla="*/ 3699937 h 4336924"/>
              <a:gd name="connsiteX740" fmla="*/ 6841274 w 10345294"/>
              <a:gd name="connsiteY740" fmla="*/ 3701405 h 4336924"/>
              <a:gd name="connsiteX741" fmla="*/ 6841215 w 10345294"/>
              <a:gd name="connsiteY741" fmla="*/ 3702808 h 4336924"/>
              <a:gd name="connsiteX742" fmla="*/ 6841361 w 10345294"/>
              <a:gd name="connsiteY742" fmla="*/ 3701801 h 4336924"/>
              <a:gd name="connsiteX743" fmla="*/ 6847856 w 10345294"/>
              <a:gd name="connsiteY743" fmla="*/ 3731332 h 4336924"/>
              <a:gd name="connsiteX744" fmla="*/ 6841759 w 10345294"/>
              <a:gd name="connsiteY744" fmla="*/ 3698598 h 4336924"/>
              <a:gd name="connsiteX745" fmla="*/ 6842032 w 10345294"/>
              <a:gd name="connsiteY745" fmla="*/ 3695119 h 4336924"/>
              <a:gd name="connsiteX746" fmla="*/ 6841473 w 10345294"/>
              <a:gd name="connsiteY746" fmla="*/ 3696954 h 4336924"/>
              <a:gd name="connsiteX747" fmla="*/ 2683858 w 10345294"/>
              <a:gd name="connsiteY747" fmla="*/ 3660515 h 4336924"/>
              <a:gd name="connsiteX748" fmla="*/ 2612050 w 10345294"/>
              <a:gd name="connsiteY748" fmla="*/ 3669019 h 4336924"/>
              <a:gd name="connsiteX749" fmla="*/ 2670194 w 10345294"/>
              <a:gd name="connsiteY749" fmla="*/ 3678557 h 4336924"/>
              <a:gd name="connsiteX750" fmla="*/ 2691126 w 10345294"/>
              <a:gd name="connsiteY750" fmla="*/ 3734511 h 4336924"/>
              <a:gd name="connsiteX751" fmla="*/ 2712058 w 10345294"/>
              <a:gd name="connsiteY751" fmla="*/ 3687459 h 4336924"/>
              <a:gd name="connsiteX752" fmla="*/ 2768458 w 10345294"/>
              <a:gd name="connsiteY752" fmla="*/ 3681100 h 4336924"/>
              <a:gd name="connsiteX753" fmla="*/ 2893468 w 10345294"/>
              <a:gd name="connsiteY753" fmla="*/ 3710349 h 4336924"/>
              <a:gd name="connsiteX754" fmla="*/ 2780087 w 10345294"/>
              <a:gd name="connsiteY754" fmla="*/ 3752951 h 4336924"/>
              <a:gd name="connsiteX755" fmla="*/ 2600421 w 10345294"/>
              <a:gd name="connsiteY755" fmla="*/ 3751679 h 4336924"/>
              <a:gd name="connsiteX756" fmla="*/ 2731246 w 10345294"/>
              <a:gd name="connsiteY756" fmla="*/ 3768211 h 4336924"/>
              <a:gd name="connsiteX757" fmla="*/ 2907422 w 10345294"/>
              <a:gd name="connsiteY757" fmla="*/ 3766303 h 4336924"/>
              <a:gd name="connsiteX758" fmla="*/ 2898919 w 10345294"/>
              <a:gd name="connsiteY758" fmla="*/ 3766780 h 4336924"/>
              <a:gd name="connsiteX759" fmla="*/ 2907598 w 10345294"/>
              <a:gd name="connsiteY759" fmla="*/ 3766312 h 4336924"/>
              <a:gd name="connsiteX760" fmla="*/ 2961933 w 10345294"/>
              <a:gd name="connsiteY760" fmla="*/ 3768926 h 4336924"/>
              <a:gd name="connsiteX761" fmla="*/ 3015571 w 10345294"/>
              <a:gd name="connsiteY761" fmla="*/ 3756766 h 4336924"/>
              <a:gd name="connsiteX762" fmla="*/ 2903934 w 10345294"/>
              <a:gd name="connsiteY762" fmla="*/ 3720523 h 4336924"/>
              <a:gd name="connsiteX763" fmla="*/ 2905097 w 10345294"/>
              <a:gd name="connsiteY763" fmla="*/ 3691910 h 4336924"/>
              <a:gd name="connsiteX764" fmla="*/ 2869629 w 10345294"/>
              <a:gd name="connsiteY764" fmla="*/ 3667112 h 4336924"/>
              <a:gd name="connsiteX765" fmla="*/ 2766132 w 10345294"/>
              <a:gd name="connsiteY765" fmla="*/ 3663932 h 4336924"/>
              <a:gd name="connsiteX766" fmla="*/ 2683858 w 10345294"/>
              <a:gd name="connsiteY766" fmla="*/ 3660515 h 4336924"/>
              <a:gd name="connsiteX767" fmla="*/ 6204200 w 10345294"/>
              <a:gd name="connsiteY767" fmla="*/ 3640406 h 4336924"/>
              <a:gd name="connsiteX768" fmla="*/ 6214084 w 10345294"/>
              <a:gd name="connsiteY768" fmla="*/ 3671563 h 4336924"/>
              <a:gd name="connsiteX769" fmla="*/ 6204200 w 10345294"/>
              <a:gd name="connsiteY769" fmla="*/ 3640406 h 4336924"/>
              <a:gd name="connsiteX770" fmla="*/ 6007091 w 10345294"/>
              <a:gd name="connsiteY770" fmla="*/ 3634048 h 4336924"/>
              <a:gd name="connsiteX771" fmla="*/ 5989066 w 10345294"/>
              <a:gd name="connsiteY771" fmla="*/ 3672198 h 4336924"/>
              <a:gd name="connsiteX772" fmla="*/ 5991259 w 10345294"/>
              <a:gd name="connsiteY772" fmla="*/ 3672118 h 4336924"/>
              <a:gd name="connsiteX773" fmla="*/ 5980099 w 10345294"/>
              <a:gd name="connsiteY773" fmla="*/ 3674961 h 4336924"/>
              <a:gd name="connsiteX774" fmla="*/ 5975693 w 10345294"/>
              <a:gd name="connsiteY774" fmla="*/ 3677921 h 4336924"/>
              <a:gd name="connsiteX775" fmla="*/ 5975834 w 10345294"/>
              <a:gd name="connsiteY775" fmla="*/ 3683785 h 4336924"/>
              <a:gd name="connsiteX776" fmla="*/ 5975938 w 10345294"/>
              <a:gd name="connsiteY776" fmla="*/ 3688115 h 4336924"/>
              <a:gd name="connsiteX777" fmla="*/ 5975911 w 10345294"/>
              <a:gd name="connsiteY777" fmla="*/ 3686982 h 4336924"/>
              <a:gd name="connsiteX778" fmla="*/ 5975834 w 10345294"/>
              <a:gd name="connsiteY778" fmla="*/ 3683785 h 4336924"/>
              <a:gd name="connsiteX779" fmla="*/ 5975775 w 10345294"/>
              <a:gd name="connsiteY779" fmla="*/ 3681319 h 4336924"/>
              <a:gd name="connsiteX780" fmla="*/ 5975693 w 10345294"/>
              <a:gd name="connsiteY780" fmla="*/ 3677921 h 4336924"/>
              <a:gd name="connsiteX781" fmla="*/ 6007091 w 10345294"/>
              <a:gd name="connsiteY781" fmla="*/ 3700811 h 4336924"/>
              <a:gd name="connsiteX782" fmla="*/ 6010841 w 10345294"/>
              <a:gd name="connsiteY782" fmla="*/ 3717996 h 4336924"/>
              <a:gd name="connsiteX783" fmla="*/ 6010407 w 10345294"/>
              <a:gd name="connsiteY783" fmla="*/ 3730507 h 4336924"/>
              <a:gd name="connsiteX784" fmla="*/ 6009998 w 10345294"/>
              <a:gd name="connsiteY784" fmla="*/ 3747228 h 4336924"/>
              <a:gd name="connsiteX785" fmla="*/ 6010161 w 10345294"/>
              <a:gd name="connsiteY785" fmla="*/ 3748711 h 4336924"/>
              <a:gd name="connsiteX786" fmla="*/ 6009416 w 10345294"/>
              <a:gd name="connsiteY786" fmla="*/ 3757402 h 4336924"/>
              <a:gd name="connsiteX787" fmla="*/ 5986740 w 10345294"/>
              <a:gd name="connsiteY787" fmla="*/ 3789194 h 4336924"/>
              <a:gd name="connsiteX788" fmla="*/ 5990810 w 10345294"/>
              <a:gd name="connsiteY788" fmla="*/ 3818443 h 4336924"/>
              <a:gd name="connsiteX789" fmla="*/ 6012233 w 10345294"/>
              <a:gd name="connsiteY789" fmla="*/ 3767476 h 4336924"/>
              <a:gd name="connsiteX790" fmla="*/ 6010161 w 10345294"/>
              <a:gd name="connsiteY790" fmla="*/ 3748711 h 4336924"/>
              <a:gd name="connsiteX791" fmla="*/ 6011161 w 10345294"/>
              <a:gd name="connsiteY791" fmla="*/ 3737054 h 4336924"/>
              <a:gd name="connsiteX792" fmla="*/ 6011306 w 10345294"/>
              <a:gd name="connsiteY792" fmla="*/ 3720125 h 4336924"/>
              <a:gd name="connsiteX793" fmla="*/ 6010841 w 10345294"/>
              <a:gd name="connsiteY793" fmla="*/ 3717996 h 4336924"/>
              <a:gd name="connsiteX794" fmla="*/ 6011524 w 10345294"/>
              <a:gd name="connsiteY794" fmla="*/ 3698348 h 4336924"/>
              <a:gd name="connsiteX795" fmla="*/ 6015231 w 10345294"/>
              <a:gd name="connsiteY795" fmla="*/ 3655666 h 4336924"/>
              <a:gd name="connsiteX796" fmla="*/ 6007091 w 10345294"/>
              <a:gd name="connsiteY796" fmla="*/ 3634048 h 4336924"/>
              <a:gd name="connsiteX797" fmla="*/ 9171934 w 10345294"/>
              <a:gd name="connsiteY797" fmla="*/ 3625742 h 4336924"/>
              <a:gd name="connsiteX798" fmla="*/ 9164321 w 10345294"/>
              <a:gd name="connsiteY798" fmla="*/ 3630233 h 4336924"/>
              <a:gd name="connsiteX799" fmla="*/ 9172806 w 10345294"/>
              <a:gd name="connsiteY799" fmla="*/ 3625903 h 4336924"/>
              <a:gd name="connsiteX800" fmla="*/ 9174405 w 10345294"/>
              <a:gd name="connsiteY800" fmla="*/ 3626200 h 4336924"/>
              <a:gd name="connsiteX801" fmla="*/ 9180635 w 10345294"/>
              <a:gd name="connsiteY801" fmla="*/ 3628109 h 4336924"/>
              <a:gd name="connsiteX802" fmla="*/ 9191068 w 10345294"/>
              <a:gd name="connsiteY802" fmla="*/ 3640406 h 4336924"/>
              <a:gd name="connsiteX803" fmla="*/ 9184454 w 10345294"/>
              <a:gd name="connsiteY803" fmla="*/ 3629279 h 4336924"/>
              <a:gd name="connsiteX804" fmla="*/ 9180635 w 10345294"/>
              <a:gd name="connsiteY804" fmla="*/ 3628109 h 4336924"/>
              <a:gd name="connsiteX805" fmla="*/ 9179875 w 10345294"/>
              <a:gd name="connsiteY805" fmla="*/ 3627213 h 4336924"/>
              <a:gd name="connsiteX806" fmla="*/ 9174405 w 10345294"/>
              <a:gd name="connsiteY806" fmla="*/ 3626200 h 4336924"/>
              <a:gd name="connsiteX807" fmla="*/ 9173043 w 10345294"/>
              <a:gd name="connsiteY807" fmla="*/ 3625782 h 4336924"/>
              <a:gd name="connsiteX808" fmla="*/ 9172806 w 10345294"/>
              <a:gd name="connsiteY808" fmla="*/ 3625903 h 4336924"/>
              <a:gd name="connsiteX809" fmla="*/ 882827 w 10345294"/>
              <a:gd name="connsiteY809" fmla="*/ 3604213 h 4336924"/>
              <a:gd name="connsiteX810" fmla="*/ 846792 w 10345294"/>
              <a:gd name="connsiteY810" fmla="*/ 3645493 h 4336924"/>
              <a:gd name="connsiteX811" fmla="*/ 875863 w 10345294"/>
              <a:gd name="connsiteY811" fmla="*/ 3776477 h 4336924"/>
              <a:gd name="connsiteX812" fmla="*/ 1042156 w 10345294"/>
              <a:gd name="connsiteY812" fmla="*/ 3746592 h 4336924"/>
              <a:gd name="connsiteX813" fmla="*/ 1109022 w 10345294"/>
              <a:gd name="connsiteY813" fmla="*/ 3742777 h 4336924"/>
              <a:gd name="connsiteX814" fmla="*/ 1135187 w 10345294"/>
              <a:gd name="connsiteY814" fmla="*/ 3751043 h 4336924"/>
              <a:gd name="connsiteX815" fmla="*/ 1152049 w 10345294"/>
              <a:gd name="connsiteY815" fmla="*/ 3777749 h 4336924"/>
              <a:gd name="connsiteX816" fmla="*/ 1163677 w 10345294"/>
              <a:gd name="connsiteY816" fmla="*/ 3750407 h 4336924"/>
              <a:gd name="connsiteX817" fmla="*/ 1197401 w 10345294"/>
              <a:gd name="connsiteY817" fmla="*/ 3742777 h 4336924"/>
              <a:gd name="connsiteX818" fmla="*/ 1103789 w 10345294"/>
              <a:gd name="connsiteY818" fmla="*/ 3705262 h 4336924"/>
              <a:gd name="connsiteX819" fmla="*/ 1193912 w 10345294"/>
              <a:gd name="connsiteY819" fmla="*/ 3658210 h 4336924"/>
              <a:gd name="connsiteX820" fmla="*/ 1226473 w 10345294"/>
              <a:gd name="connsiteY820" fmla="*/ 3676649 h 4336924"/>
              <a:gd name="connsiteX821" fmla="*/ 1224729 w 10345294"/>
              <a:gd name="connsiteY821" fmla="*/ 3727517 h 4336924"/>
              <a:gd name="connsiteX822" fmla="*/ 1197983 w 10345294"/>
              <a:gd name="connsiteY822" fmla="*/ 3771390 h 4336924"/>
              <a:gd name="connsiteX823" fmla="*/ 1229962 w 10345294"/>
              <a:gd name="connsiteY823" fmla="*/ 3791101 h 4336924"/>
              <a:gd name="connsiteX824" fmla="*/ 1254382 w 10345294"/>
              <a:gd name="connsiteY824" fmla="*/ 3679829 h 4336924"/>
              <a:gd name="connsiteX825" fmla="*/ 1343343 w 10345294"/>
              <a:gd name="connsiteY825" fmla="*/ 3660117 h 4336924"/>
              <a:gd name="connsiteX826" fmla="*/ 1396254 w 10345294"/>
              <a:gd name="connsiteY826" fmla="*/ 3660753 h 4336924"/>
              <a:gd name="connsiteX827" fmla="*/ 1452654 w 10345294"/>
              <a:gd name="connsiteY827" fmla="*/ 3667747 h 4336924"/>
              <a:gd name="connsiteX828" fmla="*/ 1460213 w 10345294"/>
              <a:gd name="connsiteY828" fmla="*/ 3707806 h 4336924"/>
              <a:gd name="connsiteX829" fmla="*/ 1480563 w 10345294"/>
              <a:gd name="connsiteY829" fmla="*/ 3699540 h 4336924"/>
              <a:gd name="connsiteX830" fmla="*/ 1608481 w 10345294"/>
              <a:gd name="connsiteY830" fmla="*/ 3653123 h 4336924"/>
              <a:gd name="connsiteX831" fmla="*/ 923542 w 10345294"/>
              <a:gd name="connsiteY831" fmla="*/ 3634048 h 4336924"/>
              <a:gd name="connsiteX832" fmla="*/ 986919 w 10345294"/>
              <a:gd name="connsiteY832" fmla="*/ 3669655 h 4336924"/>
              <a:gd name="connsiteX833" fmla="*/ 992152 w 10345294"/>
              <a:gd name="connsiteY833" fmla="*/ 3730696 h 4336924"/>
              <a:gd name="connsiteX834" fmla="*/ 934008 w 10345294"/>
              <a:gd name="connsiteY834" fmla="*/ 3708442 h 4336924"/>
              <a:gd name="connsiteX835" fmla="*/ 904936 w 10345294"/>
              <a:gd name="connsiteY835" fmla="*/ 3694453 h 4336924"/>
              <a:gd name="connsiteX836" fmla="*/ 931682 w 10345294"/>
              <a:gd name="connsiteY836" fmla="*/ 3609886 h 4336924"/>
              <a:gd name="connsiteX837" fmla="*/ 902228 w 10345294"/>
              <a:gd name="connsiteY837" fmla="*/ 3604988 h 4336924"/>
              <a:gd name="connsiteX838" fmla="*/ 882827 w 10345294"/>
              <a:gd name="connsiteY838" fmla="*/ 3604213 h 4336924"/>
              <a:gd name="connsiteX839" fmla="*/ 7033336 w 10345294"/>
              <a:gd name="connsiteY839" fmla="*/ 3601620 h 4336924"/>
              <a:gd name="connsiteX840" fmla="*/ 7031592 w 10345294"/>
              <a:gd name="connsiteY840" fmla="*/ 3663932 h 4336924"/>
              <a:gd name="connsiteX841" fmla="*/ 7033336 w 10345294"/>
              <a:gd name="connsiteY841" fmla="*/ 3601620 h 4336924"/>
              <a:gd name="connsiteX842" fmla="*/ 6490269 w 10345294"/>
              <a:gd name="connsiteY842" fmla="*/ 3601620 h 4336924"/>
              <a:gd name="connsiteX843" fmla="*/ 6492013 w 10345294"/>
              <a:gd name="connsiteY843" fmla="*/ 3611793 h 4336924"/>
              <a:gd name="connsiteX844" fmla="*/ 6503642 w 10345294"/>
              <a:gd name="connsiteY844" fmla="*/ 3619423 h 4336924"/>
              <a:gd name="connsiteX845" fmla="*/ 6490269 w 10345294"/>
              <a:gd name="connsiteY845" fmla="*/ 3601620 h 4336924"/>
              <a:gd name="connsiteX846" fmla="*/ 5962320 w 10345294"/>
              <a:gd name="connsiteY846" fmla="*/ 3599076 h 4336924"/>
              <a:gd name="connsiteX847" fmla="*/ 5968933 w 10345294"/>
              <a:gd name="connsiteY847" fmla="*/ 3635876 h 4336924"/>
              <a:gd name="connsiteX848" fmla="*/ 5964496 w 10345294"/>
              <a:gd name="connsiteY848" fmla="*/ 3656601 h 4336924"/>
              <a:gd name="connsiteX849" fmla="*/ 5953017 w 10345294"/>
              <a:gd name="connsiteY849" fmla="*/ 3656938 h 4336924"/>
              <a:gd name="connsiteX850" fmla="*/ 5935573 w 10345294"/>
              <a:gd name="connsiteY850" fmla="*/ 3677285 h 4336924"/>
              <a:gd name="connsiteX851" fmla="*/ 5961157 w 10345294"/>
              <a:gd name="connsiteY851" fmla="*/ 3672198 h 4336924"/>
              <a:gd name="connsiteX852" fmla="*/ 5964496 w 10345294"/>
              <a:gd name="connsiteY852" fmla="*/ 3656601 h 4336924"/>
              <a:gd name="connsiteX853" fmla="*/ 5966535 w 10345294"/>
              <a:gd name="connsiteY853" fmla="*/ 3656541 h 4336924"/>
              <a:gd name="connsiteX854" fmla="*/ 5970460 w 10345294"/>
              <a:gd name="connsiteY854" fmla="*/ 3638499 h 4336924"/>
              <a:gd name="connsiteX855" fmla="*/ 5962320 w 10345294"/>
              <a:gd name="connsiteY855" fmla="*/ 3599076 h 4336924"/>
              <a:gd name="connsiteX856" fmla="*/ 1068612 w 10345294"/>
              <a:gd name="connsiteY856" fmla="*/ 3585008 h 4336924"/>
              <a:gd name="connsiteX857" fmla="*/ 954358 w 10345294"/>
              <a:gd name="connsiteY857" fmla="*/ 3611157 h 4336924"/>
              <a:gd name="connsiteX858" fmla="*/ 1414860 w 10345294"/>
              <a:gd name="connsiteY858" fmla="*/ 3618787 h 4336924"/>
              <a:gd name="connsiteX859" fmla="*/ 1645112 w 10345294"/>
              <a:gd name="connsiteY859" fmla="*/ 3622603 h 4336924"/>
              <a:gd name="connsiteX860" fmla="*/ 1753841 w 10345294"/>
              <a:gd name="connsiteY860" fmla="*/ 3624510 h 4336924"/>
              <a:gd name="connsiteX861" fmla="*/ 1802101 w 10345294"/>
              <a:gd name="connsiteY861" fmla="*/ 3634684 h 4336924"/>
              <a:gd name="connsiteX862" fmla="*/ 1798788 w 10345294"/>
              <a:gd name="connsiteY862" fmla="*/ 3643844 h 4336924"/>
              <a:gd name="connsiteX863" fmla="*/ 1761400 w 10345294"/>
              <a:gd name="connsiteY863" fmla="*/ 3646765 h 4336924"/>
              <a:gd name="connsiteX864" fmla="*/ 1798767 w 10345294"/>
              <a:gd name="connsiteY864" fmla="*/ 3643904 h 4336924"/>
              <a:gd name="connsiteX865" fmla="*/ 1798788 w 10345294"/>
              <a:gd name="connsiteY865" fmla="*/ 3643844 h 4336924"/>
              <a:gd name="connsiteX866" fmla="*/ 1802101 w 10345294"/>
              <a:gd name="connsiteY866" fmla="*/ 3643585 h 4336924"/>
              <a:gd name="connsiteX867" fmla="*/ 1826521 w 10345294"/>
              <a:gd name="connsiteY867" fmla="*/ 3624510 h 4336924"/>
              <a:gd name="connsiteX868" fmla="*/ 1923041 w 10345294"/>
              <a:gd name="connsiteY868" fmla="*/ 3623874 h 4336924"/>
              <a:gd name="connsiteX869" fmla="*/ 2116080 w 10345294"/>
              <a:gd name="connsiteY869" fmla="*/ 3625782 h 4336924"/>
              <a:gd name="connsiteX870" fmla="*/ 2490529 w 10345294"/>
              <a:gd name="connsiteY870" fmla="*/ 3636591 h 4336924"/>
              <a:gd name="connsiteX871" fmla="*/ 3257451 w 10345294"/>
              <a:gd name="connsiteY871" fmla="*/ 3652487 h 4336924"/>
              <a:gd name="connsiteX872" fmla="*/ 3257451 w 10345294"/>
              <a:gd name="connsiteY872" fmla="*/ 3652487 h 4336924"/>
              <a:gd name="connsiteX873" fmla="*/ 3328387 w 10345294"/>
              <a:gd name="connsiteY873" fmla="*/ 3636591 h 4336924"/>
              <a:gd name="connsiteX874" fmla="*/ 3271987 w 10345294"/>
              <a:gd name="connsiteY874" fmla="*/ 3634684 h 4336924"/>
              <a:gd name="connsiteX875" fmla="*/ 3108020 w 10345294"/>
              <a:gd name="connsiteY875" fmla="*/ 3626418 h 4336924"/>
              <a:gd name="connsiteX876" fmla="*/ 2970800 w 10345294"/>
              <a:gd name="connsiteY876" fmla="*/ 3624510 h 4336924"/>
              <a:gd name="connsiteX877" fmla="*/ 2834161 w 10345294"/>
              <a:gd name="connsiteY877" fmla="*/ 3621967 h 4336924"/>
              <a:gd name="connsiteX878" fmla="*/ 2546347 w 10345294"/>
              <a:gd name="connsiteY878" fmla="*/ 3614337 h 4336924"/>
              <a:gd name="connsiteX879" fmla="*/ 1972464 w 10345294"/>
              <a:gd name="connsiteY879" fmla="*/ 3603527 h 4336924"/>
              <a:gd name="connsiteX880" fmla="*/ 1463120 w 10345294"/>
              <a:gd name="connsiteY880" fmla="*/ 3602891 h 4336924"/>
              <a:gd name="connsiteX881" fmla="*/ 1202053 w 10345294"/>
              <a:gd name="connsiteY881" fmla="*/ 3596533 h 4336924"/>
              <a:gd name="connsiteX882" fmla="*/ 1068612 w 10345294"/>
              <a:gd name="connsiteY882" fmla="*/ 3585008 h 4336924"/>
              <a:gd name="connsiteX883" fmla="*/ 5939253 w 10345294"/>
              <a:gd name="connsiteY883" fmla="*/ 3574596 h 4336924"/>
              <a:gd name="connsiteX884" fmla="*/ 5935573 w 10345294"/>
              <a:gd name="connsiteY884" fmla="*/ 3583180 h 4336924"/>
              <a:gd name="connsiteX885" fmla="*/ 5939253 w 10345294"/>
              <a:gd name="connsiteY885" fmla="*/ 3574596 h 4336924"/>
              <a:gd name="connsiteX886" fmla="*/ 6671116 w 10345294"/>
              <a:gd name="connsiteY886" fmla="*/ 3552322 h 4336924"/>
              <a:gd name="connsiteX887" fmla="*/ 6672260 w 10345294"/>
              <a:gd name="connsiteY887" fmla="*/ 3553931 h 4336924"/>
              <a:gd name="connsiteX888" fmla="*/ 6671116 w 10345294"/>
              <a:gd name="connsiteY888" fmla="*/ 3552322 h 4336924"/>
              <a:gd name="connsiteX889" fmla="*/ 6766254 w 10345294"/>
              <a:gd name="connsiteY889" fmla="*/ 3549640 h 4336924"/>
              <a:gd name="connsiteX890" fmla="*/ 6758895 w 10345294"/>
              <a:gd name="connsiteY890" fmla="*/ 3553931 h 4336924"/>
              <a:gd name="connsiteX891" fmla="*/ 6766254 w 10345294"/>
              <a:gd name="connsiteY891" fmla="*/ 3549640 h 4336924"/>
              <a:gd name="connsiteX892" fmla="*/ 6932747 w 10345294"/>
              <a:gd name="connsiteY892" fmla="*/ 3543122 h 4336924"/>
              <a:gd name="connsiteX893" fmla="*/ 6929258 w 10345294"/>
              <a:gd name="connsiteY893" fmla="*/ 3556475 h 4336924"/>
              <a:gd name="connsiteX894" fmla="*/ 6929258 w 10345294"/>
              <a:gd name="connsiteY894" fmla="*/ 3556475 h 4336924"/>
              <a:gd name="connsiteX895" fmla="*/ 6930172 w 10345294"/>
              <a:gd name="connsiteY895" fmla="*/ 3559001 h 4336924"/>
              <a:gd name="connsiteX896" fmla="*/ 6929113 w 10345294"/>
              <a:gd name="connsiteY896" fmla="*/ 3565536 h 4336924"/>
              <a:gd name="connsiteX897" fmla="*/ 6940305 w 10345294"/>
              <a:gd name="connsiteY897" fmla="*/ 3586995 h 4336924"/>
              <a:gd name="connsiteX898" fmla="*/ 6930172 w 10345294"/>
              <a:gd name="connsiteY898" fmla="*/ 3559001 h 4336924"/>
              <a:gd name="connsiteX899" fmla="*/ 7114738 w 10345294"/>
              <a:gd name="connsiteY899" fmla="*/ 3542486 h 4336924"/>
              <a:gd name="connsiteX900" fmla="*/ 7114418 w 10345294"/>
              <a:gd name="connsiteY900" fmla="*/ 3548286 h 4336924"/>
              <a:gd name="connsiteX901" fmla="*/ 7113838 w 10345294"/>
              <a:gd name="connsiteY901" fmla="*/ 3550086 h 4336924"/>
              <a:gd name="connsiteX902" fmla="*/ 7114738 w 10345294"/>
              <a:gd name="connsiteY902" fmla="*/ 3542486 h 4336924"/>
              <a:gd name="connsiteX903" fmla="*/ 7124041 w 10345294"/>
              <a:gd name="connsiteY903" fmla="*/ 3535492 h 4336924"/>
              <a:gd name="connsiteX904" fmla="*/ 7112630 w 10345294"/>
              <a:gd name="connsiteY904" fmla="*/ 3554727 h 4336924"/>
              <a:gd name="connsiteX905" fmla="*/ 7113702 w 10345294"/>
              <a:gd name="connsiteY905" fmla="*/ 3561284 h 4336924"/>
              <a:gd name="connsiteX906" fmla="*/ 7113648 w 10345294"/>
              <a:gd name="connsiteY906" fmla="*/ 3562277 h 4336924"/>
              <a:gd name="connsiteX907" fmla="*/ 7114061 w 10345294"/>
              <a:gd name="connsiteY907" fmla="*/ 3563476 h 4336924"/>
              <a:gd name="connsiteX908" fmla="*/ 7115129 w 10345294"/>
              <a:gd name="connsiteY908" fmla="*/ 3570007 h 4336924"/>
              <a:gd name="connsiteX909" fmla="*/ 7119971 w 10345294"/>
              <a:gd name="connsiteY909" fmla="*/ 3580637 h 4336924"/>
              <a:gd name="connsiteX910" fmla="*/ 7114061 w 10345294"/>
              <a:gd name="connsiteY910" fmla="*/ 3563476 h 4336924"/>
              <a:gd name="connsiteX911" fmla="*/ 7113702 w 10345294"/>
              <a:gd name="connsiteY911" fmla="*/ 3561284 h 4336924"/>
              <a:gd name="connsiteX912" fmla="*/ 7114418 w 10345294"/>
              <a:gd name="connsiteY912" fmla="*/ 3548286 h 4336924"/>
              <a:gd name="connsiteX913" fmla="*/ 7114520 w 10345294"/>
              <a:gd name="connsiteY913" fmla="*/ 3547970 h 4336924"/>
              <a:gd name="connsiteX914" fmla="*/ 7114738 w 10345294"/>
              <a:gd name="connsiteY914" fmla="*/ 3542486 h 4336924"/>
              <a:gd name="connsiteX915" fmla="*/ 7124041 w 10345294"/>
              <a:gd name="connsiteY915" fmla="*/ 3535492 h 4336924"/>
              <a:gd name="connsiteX916" fmla="*/ 6672842 w 10345294"/>
              <a:gd name="connsiteY916" fmla="*/ 3535492 h 4336924"/>
              <a:gd name="connsiteX917" fmla="*/ 6663539 w 10345294"/>
              <a:gd name="connsiteY917" fmla="*/ 3576822 h 4336924"/>
              <a:gd name="connsiteX918" fmla="*/ 6672260 w 10345294"/>
              <a:gd name="connsiteY918" fmla="*/ 3553931 h 4336924"/>
              <a:gd name="connsiteX919" fmla="*/ 6672842 w 10345294"/>
              <a:gd name="connsiteY919" fmla="*/ 3535492 h 4336924"/>
              <a:gd name="connsiteX920" fmla="*/ 9126546 w 10345294"/>
              <a:gd name="connsiteY920" fmla="*/ 3523699 h 4336924"/>
              <a:gd name="connsiteX921" fmla="*/ 9118969 w 10345294"/>
              <a:gd name="connsiteY921" fmla="*/ 3524047 h 4336924"/>
              <a:gd name="connsiteX922" fmla="*/ 9155382 w 10345294"/>
              <a:gd name="connsiteY922" fmla="*/ 3524557 h 4336924"/>
              <a:gd name="connsiteX923" fmla="*/ 9158707 w 10345294"/>
              <a:gd name="connsiteY923" fmla="*/ 3524673 h 4336924"/>
              <a:gd name="connsiteX924" fmla="*/ 9164321 w 10345294"/>
              <a:gd name="connsiteY924" fmla="*/ 3524683 h 4336924"/>
              <a:gd name="connsiteX925" fmla="*/ 9155382 w 10345294"/>
              <a:gd name="connsiteY925" fmla="*/ 3524557 h 4336924"/>
              <a:gd name="connsiteX926" fmla="*/ 9142953 w 10345294"/>
              <a:gd name="connsiteY926" fmla="*/ 3524126 h 4336924"/>
              <a:gd name="connsiteX927" fmla="*/ 9126546 w 10345294"/>
              <a:gd name="connsiteY927" fmla="*/ 3523699 h 4336924"/>
              <a:gd name="connsiteX928" fmla="*/ 3046946 w 10345294"/>
              <a:gd name="connsiteY928" fmla="*/ 3512268 h 4336924"/>
              <a:gd name="connsiteX929" fmla="*/ 3046969 w 10345294"/>
              <a:gd name="connsiteY929" fmla="*/ 3524683 h 4336924"/>
              <a:gd name="connsiteX930" fmla="*/ 3041685 w 10345294"/>
              <a:gd name="connsiteY930" fmla="*/ 3519392 h 4336924"/>
              <a:gd name="connsiteX931" fmla="*/ 7090390 w 10345294"/>
              <a:gd name="connsiteY931" fmla="*/ 3511558 h 4336924"/>
              <a:gd name="connsiteX932" fmla="*/ 7089736 w 10345294"/>
              <a:gd name="connsiteY932" fmla="*/ 3525954 h 4336924"/>
              <a:gd name="connsiteX933" fmla="*/ 7090390 w 10345294"/>
              <a:gd name="connsiteY933" fmla="*/ 3511558 h 4336924"/>
              <a:gd name="connsiteX934" fmla="*/ 6490920 w 10345294"/>
              <a:gd name="connsiteY934" fmla="*/ 3501069 h 4336924"/>
              <a:gd name="connsiteX935" fmla="*/ 6490842 w 10345294"/>
              <a:gd name="connsiteY935" fmla="*/ 3501546 h 4336924"/>
              <a:gd name="connsiteX936" fmla="*/ 6490851 w 10345294"/>
              <a:gd name="connsiteY936" fmla="*/ 3501156 h 4336924"/>
              <a:gd name="connsiteX937" fmla="*/ 6498409 w 10345294"/>
              <a:gd name="connsiteY937" fmla="*/ 3491619 h 4336924"/>
              <a:gd name="connsiteX938" fmla="*/ 6490920 w 10345294"/>
              <a:gd name="connsiteY938" fmla="*/ 3501069 h 4336924"/>
              <a:gd name="connsiteX939" fmla="*/ 6491096 w 10345294"/>
              <a:gd name="connsiteY939" fmla="*/ 3499994 h 4336924"/>
              <a:gd name="connsiteX940" fmla="*/ 6490851 w 10345294"/>
              <a:gd name="connsiteY940" fmla="*/ 3501156 h 4336924"/>
              <a:gd name="connsiteX941" fmla="*/ 6490633 w 10345294"/>
              <a:gd name="connsiteY941" fmla="*/ 3502826 h 4336924"/>
              <a:gd name="connsiteX942" fmla="*/ 6490842 w 10345294"/>
              <a:gd name="connsiteY942" fmla="*/ 3501546 h 4336924"/>
              <a:gd name="connsiteX943" fmla="*/ 6490759 w 10345294"/>
              <a:gd name="connsiteY943" fmla="*/ 3505188 h 4336924"/>
              <a:gd name="connsiteX944" fmla="*/ 6489760 w 10345294"/>
              <a:gd name="connsiteY944" fmla="*/ 3506959 h 4336924"/>
              <a:gd name="connsiteX945" fmla="*/ 6490269 w 10345294"/>
              <a:gd name="connsiteY945" fmla="*/ 3526590 h 4336924"/>
              <a:gd name="connsiteX946" fmla="*/ 6490759 w 10345294"/>
              <a:gd name="connsiteY946" fmla="*/ 3505188 h 4336924"/>
              <a:gd name="connsiteX947" fmla="*/ 7022870 w 10345294"/>
              <a:gd name="connsiteY947" fmla="*/ 3490983 h 4336924"/>
              <a:gd name="connsiteX948" fmla="*/ 7022976 w 10345294"/>
              <a:gd name="connsiteY948" fmla="*/ 3492000 h 4336924"/>
              <a:gd name="connsiteX949" fmla="*/ 7022886 w 10345294"/>
              <a:gd name="connsiteY949" fmla="*/ 3493567 h 4336924"/>
              <a:gd name="connsiteX950" fmla="*/ 7022829 w 10345294"/>
              <a:gd name="connsiteY950" fmla="*/ 3493159 h 4336924"/>
              <a:gd name="connsiteX951" fmla="*/ 7023213 w 10345294"/>
              <a:gd name="connsiteY951" fmla="*/ 3486907 h 4336924"/>
              <a:gd name="connsiteX952" fmla="*/ 7023092 w 10345294"/>
              <a:gd name="connsiteY952" fmla="*/ 3489934 h 4336924"/>
              <a:gd name="connsiteX953" fmla="*/ 7022870 w 10345294"/>
              <a:gd name="connsiteY953" fmla="*/ 3490983 h 4336924"/>
              <a:gd name="connsiteX954" fmla="*/ 7023138 w 10345294"/>
              <a:gd name="connsiteY954" fmla="*/ 3487240 h 4336924"/>
              <a:gd name="connsiteX955" fmla="*/ 8318904 w 10345294"/>
              <a:gd name="connsiteY955" fmla="*/ 3475087 h 4336924"/>
              <a:gd name="connsiteX956" fmla="*/ 8470661 w 10345294"/>
              <a:gd name="connsiteY956" fmla="*/ 3530405 h 4336924"/>
              <a:gd name="connsiteX957" fmla="*/ 8318904 w 10345294"/>
              <a:gd name="connsiteY957" fmla="*/ 3475087 h 4336924"/>
              <a:gd name="connsiteX958" fmla="*/ 1751516 w 10345294"/>
              <a:gd name="connsiteY958" fmla="*/ 3470636 h 4336924"/>
              <a:gd name="connsiteX959" fmla="*/ 1739305 w 10345294"/>
              <a:gd name="connsiteY959" fmla="*/ 3492254 h 4336924"/>
              <a:gd name="connsiteX960" fmla="*/ 1751516 w 10345294"/>
              <a:gd name="connsiteY960" fmla="*/ 3470636 h 4336924"/>
              <a:gd name="connsiteX961" fmla="*/ 6950190 w 10345294"/>
              <a:gd name="connsiteY961" fmla="*/ 3468092 h 4336924"/>
              <a:gd name="connsiteX962" fmla="*/ 6936817 w 10345294"/>
              <a:gd name="connsiteY962" fmla="*/ 3472404 h 4336924"/>
              <a:gd name="connsiteX963" fmla="*/ 6936811 w 10345294"/>
              <a:gd name="connsiteY963" fmla="*/ 3472416 h 4336924"/>
              <a:gd name="connsiteX964" fmla="*/ 6936571 w 10345294"/>
              <a:gd name="connsiteY964" fmla="*/ 3472494 h 4336924"/>
              <a:gd name="connsiteX965" fmla="*/ 6936194 w 10345294"/>
              <a:gd name="connsiteY965" fmla="*/ 3473763 h 4336924"/>
              <a:gd name="connsiteX966" fmla="*/ 6932165 w 10345294"/>
              <a:gd name="connsiteY966" fmla="*/ 3482558 h 4336924"/>
              <a:gd name="connsiteX967" fmla="*/ 6932054 w 10345294"/>
              <a:gd name="connsiteY967" fmla="*/ 3487700 h 4336924"/>
              <a:gd name="connsiteX968" fmla="*/ 6931594 w 10345294"/>
              <a:gd name="connsiteY968" fmla="*/ 3489248 h 4336924"/>
              <a:gd name="connsiteX969" fmla="*/ 6931584 w 10345294"/>
              <a:gd name="connsiteY969" fmla="*/ 3509422 h 4336924"/>
              <a:gd name="connsiteX970" fmla="*/ 6932054 w 10345294"/>
              <a:gd name="connsiteY970" fmla="*/ 3487700 h 4336924"/>
              <a:gd name="connsiteX971" fmla="*/ 6936194 w 10345294"/>
              <a:gd name="connsiteY971" fmla="*/ 3473763 h 4336924"/>
              <a:gd name="connsiteX972" fmla="*/ 6936811 w 10345294"/>
              <a:gd name="connsiteY972" fmla="*/ 3472416 h 4336924"/>
              <a:gd name="connsiteX973" fmla="*/ 7037406 w 10345294"/>
              <a:gd name="connsiteY973" fmla="*/ 3465549 h 4336924"/>
              <a:gd name="connsiteX974" fmla="*/ 7026214 w 10345294"/>
              <a:gd name="connsiteY974" fmla="*/ 3473656 h 4336924"/>
              <a:gd name="connsiteX975" fmla="*/ 7023213 w 10345294"/>
              <a:gd name="connsiteY975" fmla="*/ 3486907 h 4336924"/>
              <a:gd name="connsiteX976" fmla="*/ 7023279 w 10345294"/>
              <a:gd name="connsiteY976" fmla="*/ 3485260 h 4336924"/>
              <a:gd name="connsiteX977" fmla="*/ 7023138 w 10345294"/>
              <a:gd name="connsiteY977" fmla="*/ 3487240 h 4336924"/>
              <a:gd name="connsiteX978" fmla="*/ 7022434 w 10345294"/>
              <a:gd name="connsiteY978" fmla="*/ 3490347 h 4336924"/>
              <a:gd name="connsiteX979" fmla="*/ 7022829 w 10345294"/>
              <a:gd name="connsiteY979" fmla="*/ 3493159 h 4336924"/>
              <a:gd name="connsiteX980" fmla="*/ 7022788 w 10345294"/>
              <a:gd name="connsiteY980" fmla="*/ 3495275 h 4336924"/>
              <a:gd name="connsiteX981" fmla="*/ 7022886 w 10345294"/>
              <a:gd name="connsiteY981" fmla="*/ 3493567 h 4336924"/>
              <a:gd name="connsiteX982" fmla="*/ 7023848 w 10345294"/>
              <a:gd name="connsiteY982" fmla="*/ 3500418 h 4336924"/>
              <a:gd name="connsiteX983" fmla="*/ 7024542 w 10345294"/>
              <a:gd name="connsiteY983" fmla="*/ 3507117 h 4336924"/>
              <a:gd name="connsiteX984" fmla="*/ 7024864 w 10345294"/>
              <a:gd name="connsiteY984" fmla="*/ 3507657 h 4336924"/>
              <a:gd name="connsiteX985" fmla="*/ 7024978 w 10345294"/>
              <a:gd name="connsiteY985" fmla="*/ 3508469 h 4336924"/>
              <a:gd name="connsiteX986" fmla="*/ 7032755 w 10345294"/>
              <a:gd name="connsiteY986" fmla="*/ 3520867 h 4336924"/>
              <a:gd name="connsiteX987" fmla="*/ 7024864 w 10345294"/>
              <a:gd name="connsiteY987" fmla="*/ 3507657 h 4336924"/>
              <a:gd name="connsiteX988" fmla="*/ 7023848 w 10345294"/>
              <a:gd name="connsiteY988" fmla="*/ 3500418 h 4336924"/>
              <a:gd name="connsiteX989" fmla="*/ 7022976 w 10345294"/>
              <a:gd name="connsiteY989" fmla="*/ 3492000 h 4336924"/>
              <a:gd name="connsiteX990" fmla="*/ 7023088 w 10345294"/>
              <a:gd name="connsiteY990" fmla="*/ 3490029 h 4336924"/>
              <a:gd name="connsiteX991" fmla="*/ 7023092 w 10345294"/>
              <a:gd name="connsiteY991" fmla="*/ 3489934 h 4336924"/>
              <a:gd name="connsiteX992" fmla="*/ 7026214 w 10345294"/>
              <a:gd name="connsiteY992" fmla="*/ 3475166 h 4336924"/>
              <a:gd name="connsiteX993" fmla="*/ 7037406 w 10345294"/>
              <a:gd name="connsiteY993" fmla="*/ 3465549 h 4336924"/>
              <a:gd name="connsiteX994" fmla="*/ 7867706 w 10345294"/>
              <a:gd name="connsiteY994" fmla="*/ 3464277 h 4336924"/>
              <a:gd name="connsiteX995" fmla="*/ 7867124 w 10345294"/>
              <a:gd name="connsiteY995" fmla="*/ 3489075 h 4336924"/>
              <a:gd name="connsiteX996" fmla="*/ 7867124 w 10345294"/>
              <a:gd name="connsiteY996" fmla="*/ 3489075 h 4336924"/>
              <a:gd name="connsiteX997" fmla="*/ 7888262 w 10345294"/>
              <a:gd name="connsiteY997" fmla="*/ 3487124 h 4336924"/>
              <a:gd name="connsiteX998" fmla="*/ 7898013 w 10345294"/>
              <a:gd name="connsiteY998" fmla="*/ 3488519 h 4336924"/>
              <a:gd name="connsiteX999" fmla="*/ 7956666 w 10345294"/>
              <a:gd name="connsiteY999" fmla="*/ 3480809 h 4336924"/>
              <a:gd name="connsiteX1000" fmla="*/ 7888262 w 10345294"/>
              <a:gd name="connsiteY1000" fmla="*/ 3487124 h 4336924"/>
              <a:gd name="connsiteX1001" fmla="*/ 7869750 w 10345294"/>
              <a:gd name="connsiteY1001" fmla="*/ 3484475 h 4336924"/>
              <a:gd name="connsiteX1002" fmla="*/ 7867706 w 10345294"/>
              <a:gd name="connsiteY1002" fmla="*/ 3464277 h 4336924"/>
              <a:gd name="connsiteX1003" fmla="*/ 5701834 w 10345294"/>
              <a:gd name="connsiteY1003" fmla="*/ 3458555 h 4336924"/>
              <a:gd name="connsiteX1004" fmla="*/ 5681483 w 10345294"/>
              <a:gd name="connsiteY1004" fmla="*/ 3796824 h 4336924"/>
              <a:gd name="connsiteX1005" fmla="*/ 5682064 w 10345294"/>
              <a:gd name="connsiteY1005" fmla="*/ 4037809 h 4336924"/>
              <a:gd name="connsiteX1006" fmla="*/ 5682646 w 10345294"/>
              <a:gd name="connsiteY1006" fmla="*/ 4159255 h 4336924"/>
              <a:gd name="connsiteX1007" fmla="*/ 5667528 w 10345294"/>
              <a:gd name="connsiteY1007" fmla="*/ 4259083 h 4336924"/>
              <a:gd name="connsiteX1008" fmla="*/ 5702996 w 10345294"/>
              <a:gd name="connsiteY1008" fmla="*/ 4227926 h 4336924"/>
              <a:gd name="connsiteX1009" fmla="*/ 5702996 w 10345294"/>
              <a:gd name="connsiteY1009" fmla="*/ 4177695 h 4336924"/>
              <a:gd name="connsiteX1010" fmla="*/ 5703578 w 10345294"/>
              <a:gd name="connsiteY1010" fmla="*/ 4064514 h 4336924"/>
              <a:gd name="connsiteX1011" fmla="*/ 5714625 w 10345294"/>
              <a:gd name="connsiteY1011" fmla="*/ 3847056 h 4336924"/>
              <a:gd name="connsiteX1012" fmla="*/ 5719277 w 10345294"/>
              <a:gd name="connsiteY1012" fmla="*/ 3869310 h 4336924"/>
              <a:gd name="connsiteX1013" fmla="*/ 5706485 w 10345294"/>
              <a:gd name="connsiteY1013" fmla="*/ 3657574 h 4336924"/>
              <a:gd name="connsiteX1014" fmla="*/ 5701834 w 10345294"/>
              <a:gd name="connsiteY1014" fmla="*/ 3458555 h 4336924"/>
              <a:gd name="connsiteX1015" fmla="*/ 7003192 w 10345294"/>
              <a:gd name="connsiteY1015" fmla="*/ 3453726 h 4336924"/>
              <a:gd name="connsiteX1016" fmla="*/ 7003861 w 10345294"/>
              <a:gd name="connsiteY1016" fmla="*/ 3455835 h 4336924"/>
              <a:gd name="connsiteX1017" fmla="*/ 7003843 w 10345294"/>
              <a:gd name="connsiteY1017" fmla="*/ 3458830 h 4336924"/>
              <a:gd name="connsiteX1018" fmla="*/ 7003683 w 10345294"/>
              <a:gd name="connsiteY1018" fmla="*/ 3458555 h 4336924"/>
              <a:gd name="connsiteX1019" fmla="*/ 7003192 w 10345294"/>
              <a:gd name="connsiteY1019" fmla="*/ 3453726 h 4336924"/>
              <a:gd name="connsiteX1020" fmla="*/ 8698028 w 10345294"/>
              <a:gd name="connsiteY1020" fmla="*/ 3437714 h 4336924"/>
              <a:gd name="connsiteX1021" fmla="*/ 8698231 w 10345294"/>
              <a:gd name="connsiteY1021" fmla="*/ 3442858 h 4336924"/>
              <a:gd name="connsiteX1022" fmla="*/ 8698221 w 10345294"/>
              <a:gd name="connsiteY1022" fmla="*/ 3444488 h 4336924"/>
              <a:gd name="connsiteX1023" fmla="*/ 8698027 w 10345294"/>
              <a:gd name="connsiteY1023" fmla="*/ 3437651 h 4336924"/>
              <a:gd name="connsiteX1024" fmla="*/ 8698028 w 10345294"/>
              <a:gd name="connsiteY1024" fmla="*/ 3437714 h 4336924"/>
              <a:gd name="connsiteX1025" fmla="*/ 8698027 w 10345294"/>
              <a:gd name="connsiteY1025" fmla="*/ 3437688 h 4336924"/>
              <a:gd name="connsiteX1026" fmla="*/ 6910070 w 10345294"/>
              <a:gd name="connsiteY1026" fmla="*/ 3431849 h 4336924"/>
              <a:gd name="connsiteX1027" fmla="*/ 6907492 w 10345294"/>
              <a:gd name="connsiteY1027" fmla="*/ 3474947 h 4336924"/>
              <a:gd name="connsiteX1028" fmla="*/ 6905419 w 10345294"/>
              <a:gd name="connsiteY1028" fmla="*/ 3480809 h 4336924"/>
              <a:gd name="connsiteX1029" fmla="*/ 6906000 w 10345294"/>
              <a:gd name="connsiteY1029" fmla="*/ 3499885 h 4336924"/>
              <a:gd name="connsiteX1030" fmla="*/ 6907492 w 10345294"/>
              <a:gd name="connsiteY1030" fmla="*/ 3474947 h 4336924"/>
              <a:gd name="connsiteX1031" fmla="*/ 6908599 w 10345294"/>
              <a:gd name="connsiteY1031" fmla="*/ 3471818 h 4336924"/>
              <a:gd name="connsiteX1032" fmla="*/ 6910070 w 10345294"/>
              <a:gd name="connsiteY1032" fmla="*/ 3431849 h 4336924"/>
              <a:gd name="connsiteX1033" fmla="*/ 5877429 w 10345294"/>
              <a:gd name="connsiteY1033" fmla="*/ 3426127 h 4336924"/>
              <a:gd name="connsiteX1034" fmla="*/ 5875797 w 10345294"/>
              <a:gd name="connsiteY1034" fmla="*/ 3492594 h 4336924"/>
              <a:gd name="connsiteX1035" fmla="*/ 5872677 w 10345294"/>
              <a:gd name="connsiteY1035" fmla="*/ 3526457 h 4336924"/>
              <a:gd name="connsiteX1036" fmla="*/ 5869670 w 10345294"/>
              <a:gd name="connsiteY1036" fmla="*/ 3533386 h 4336924"/>
              <a:gd name="connsiteX1037" fmla="*/ 5857079 w 10345294"/>
              <a:gd name="connsiteY1037" fmla="*/ 3560926 h 4336924"/>
              <a:gd name="connsiteX1038" fmla="*/ 5856497 w 10345294"/>
              <a:gd name="connsiteY1038" fmla="*/ 3611157 h 4336924"/>
              <a:gd name="connsiteX1039" fmla="*/ 5855334 w 10345294"/>
              <a:gd name="connsiteY1039" fmla="*/ 3812720 h 4336924"/>
              <a:gd name="connsiteX1040" fmla="*/ 5857079 w 10345294"/>
              <a:gd name="connsiteY1040" fmla="*/ 4253360 h 4336924"/>
              <a:gd name="connsiteX1041" fmla="*/ 5883825 w 10345294"/>
              <a:gd name="connsiteY1041" fmla="*/ 4112838 h 4336924"/>
              <a:gd name="connsiteX1042" fmla="*/ 5880918 w 10345294"/>
              <a:gd name="connsiteY1042" fmla="*/ 3845148 h 4336924"/>
              <a:gd name="connsiteX1043" fmla="*/ 5878592 w 10345294"/>
              <a:gd name="connsiteY1043" fmla="*/ 3761852 h 4336924"/>
              <a:gd name="connsiteX1044" fmla="*/ 5881499 w 10345294"/>
              <a:gd name="connsiteY1044" fmla="*/ 3667747 h 4336924"/>
              <a:gd name="connsiteX1045" fmla="*/ 5872196 w 10345294"/>
              <a:gd name="connsiteY1045" fmla="*/ 3531677 h 4336924"/>
              <a:gd name="connsiteX1046" fmla="*/ 5872677 w 10345294"/>
              <a:gd name="connsiteY1046" fmla="*/ 3526457 h 4336924"/>
              <a:gd name="connsiteX1047" fmla="*/ 5875103 w 10345294"/>
              <a:gd name="connsiteY1047" fmla="*/ 3520867 h 4336924"/>
              <a:gd name="connsiteX1048" fmla="*/ 5875797 w 10345294"/>
              <a:gd name="connsiteY1048" fmla="*/ 3492594 h 4336924"/>
              <a:gd name="connsiteX1049" fmla="*/ 5876993 w 10345294"/>
              <a:gd name="connsiteY1049" fmla="*/ 3479617 h 4336924"/>
              <a:gd name="connsiteX1050" fmla="*/ 5877429 w 10345294"/>
              <a:gd name="connsiteY1050" fmla="*/ 3426127 h 4336924"/>
              <a:gd name="connsiteX1051" fmla="*/ 5832849 w 10345294"/>
              <a:gd name="connsiteY1051" fmla="*/ 3423643 h 4336924"/>
              <a:gd name="connsiteX1052" fmla="*/ 5834344 w 10345294"/>
              <a:gd name="connsiteY1052" fmla="*/ 3426812 h 4336924"/>
              <a:gd name="connsiteX1053" fmla="*/ 5834402 w 10345294"/>
              <a:gd name="connsiteY1053" fmla="*/ 3427398 h 4336924"/>
              <a:gd name="connsiteX1054" fmla="*/ 5832849 w 10345294"/>
              <a:gd name="connsiteY1054" fmla="*/ 3423643 h 4336924"/>
              <a:gd name="connsiteX1055" fmla="*/ 6493600 w 10345294"/>
              <a:gd name="connsiteY1055" fmla="*/ 3420732 h 4336924"/>
              <a:gd name="connsiteX1056" fmla="*/ 6493176 w 10345294"/>
              <a:gd name="connsiteY1056" fmla="*/ 3423583 h 4336924"/>
              <a:gd name="connsiteX1057" fmla="*/ 6490269 w 10345294"/>
              <a:gd name="connsiteY1057" fmla="*/ 3445838 h 4336924"/>
              <a:gd name="connsiteX1058" fmla="*/ 6493600 w 10345294"/>
              <a:gd name="connsiteY1058" fmla="*/ 3420732 h 4336924"/>
              <a:gd name="connsiteX1059" fmla="*/ 8884648 w 10345294"/>
              <a:gd name="connsiteY1059" fmla="*/ 3419132 h 4336924"/>
              <a:gd name="connsiteX1060" fmla="*/ 8896276 w 10345294"/>
              <a:gd name="connsiteY1060" fmla="*/ 3442659 h 4336924"/>
              <a:gd name="connsiteX1061" fmla="*/ 8884648 w 10345294"/>
              <a:gd name="connsiteY1061" fmla="*/ 3419132 h 4336924"/>
              <a:gd name="connsiteX1062" fmla="*/ 7092643 w 10345294"/>
              <a:gd name="connsiteY1062" fmla="*/ 3415317 h 4336924"/>
              <a:gd name="connsiteX1063" fmla="*/ 7089736 w 10345294"/>
              <a:gd name="connsiteY1063" fmla="*/ 3525954 h 4336924"/>
              <a:gd name="connsiteX1064" fmla="*/ 7092643 w 10345294"/>
              <a:gd name="connsiteY1064" fmla="*/ 3550116 h 4336924"/>
              <a:gd name="connsiteX1065" fmla="*/ 7092643 w 10345294"/>
              <a:gd name="connsiteY1065" fmla="*/ 3415317 h 4336924"/>
              <a:gd name="connsiteX1066" fmla="*/ 7025777 w 10345294"/>
              <a:gd name="connsiteY1066" fmla="*/ 3414046 h 4336924"/>
              <a:gd name="connsiteX1067" fmla="*/ 7028103 w 10345294"/>
              <a:gd name="connsiteY1067" fmla="*/ 3449017 h 4336924"/>
              <a:gd name="connsiteX1068" fmla="*/ 7025777 w 10345294"/>
              <a:gd name="connsiteY1068" fmla="*/ 3414046 h 4336924"/>
              <a:gd name="connsiteX1069" fmla="*/ 6996705 w 10345294"/>
              <a:gd name="connsiteY1069" fmla="*/ 3413410 h 4336924"/>
              <a:gd name="connsiteX1070" fmla="*/ 7003683 w 10345294"/>
              <a:gd name="connsiteY1070" fmla="*/ 3458555 h 4336924"/>
              <a:gd name="connsiteX1071" fmla="*/ 7003683 w 10345294"/>
              <a:gd name="connsiteY1071" fmla="*/ 3485260 h 4336924"/>
              <a:gd name="connsiteX1072" fmla="*/ 7003843 w 10345294"/>
              <a:gd name="connsiteY1072" fmla="*/ 3458830 h 4336924"/>
              <a:gd name="connsiteX1073" fmla="*/ 7004827 w 10345294"/>
              <a:gd name="connsiteY1073" fmla="*/ 3460522 h 4336924"/>
              <a:gd name="connsiteX1074" fmla="*/ 7004119 w 10345294"/>
              <a:gd name="connsiteY1074" fmla="*/ 3456647 h 4336924"/>
              <a:gd name="connsiteX1075" fmla="*/ 7003861 w 10345294"/>
              <a:gd name="connsiteY1075" fmla="*/ 3455835 h 4336924"/>
              <a:gd name="connsiteX1076" fmla="*/ 7003900 w 10345294"/>
              <a:gd name="connsiteY1076" fmla="*/ 3449335 h 4336924"/>
              <a:gd name="connsiteX1077" fmla="*/ 6996705 w 10345294"/>
              <a:gd name="connsiteY1077" fmla="*/ 3413410 h 4336924"/>
              <a:gd name="connsiteX1078" fmla="*/ 9046870 w 10345294"/>
              <a:gd name="connsiteY1078" fmla="*/ 3401965 h 4336924"/>
              <a:gd name="connsiteX1079" fmla="*/ 9059662 w 10345294"/>
              <a:gd name="connsiteY1079" fmla="*/ 3429942 h 4336924"/>
              <a:gd name="connsiteX1080" fmla="*/ 9046870 w 10345294"/>
              <a:gd name="connsiteY1080" fmla="*/ 3401965 h 4336924"/>
              <a:gd name="connsiteX1081" fmla="*/ 6820774 w 10345294"/>
              <a:gd name="connsiteY1081" fmla="*/ 3391404 h 4336924"/>
              <a:gd name="connsiteX1082" fmla="*/ 6821618 w 10345294"/>
              <a:gd name="connsiteY1082" fmla="*/ 3394414 h 4336924"/>
              <a:gd name="connsiteX1083" fmla="*/ 6821896 w 10345294"/>
              <a:gd name="connsiteY1083" fmla="*/ 3397758 h 4336924"/>
              <a:gd name="connsiteX1084" fmla="*/ 6821904 w 10345294"/>
              <a:gd name="connsiteY1084" fmla="*/ 3397996 h 4336924"/>
              <a:gd name="connsiteX1085" fmla="*/ 6820528 w 10345294"/>
              <a:gd name="connsiteY1085" fmla="*/ 3395606 h 4336924"/>
              <a:gd name="connsiteX1086" fmla="*/ 6820774 w 10345294"/>
              <a:gd name="connsiteY1086" fmla="*/ 3391404 h 4336924"/>
              <a:gd name="connsiteX1087" fmla="*/ 3052201 w 10345294"/>
              <a:gd name="connsiteY1087" fmla="*/ 3385433 h 4336924"/>
              <a:gd name="connsiteX1088" fmla="*/ 3047550 w 10345294"/>
              <a:gd name="connsiteY1088" fmla="*/ 3509211 h 4336924"/>
              <a:gd name="connsiteX1089" fmla="*/ 3047405 w 10345294"/>
              <a:gd name="connsiteY1089" fmla="*/ 3511648 h 4336924"/>
              <a:gd name="connsiteX1090" fmla="*/ 3046946 w 10345294"/>
              <a:gd name="connsiteY1090" fmla="*/ 3512268 h 4336924"/>
              <a:gd name="connsiteX1091" fmla="*/ 3046945 w 10345294"/>
              <a:gd name="connsiteY1091" fmla="*/ 3511330 h 4336924"/>
              <a:gd name="connsiteX1092" fmla="*/ 3040182 w 10345294"/>
              <a:gd name="connsiteY1092" fmla="*/ 3517887 h 4336924"/>
              <a:gd name="connsiteX1093" fmla="*/ 3041685 w 10345294"/>
              <a:gd name="connsiteY1093" fmla="*/ 3519392 h 4336924"/>
              <a:gd name="connsiteX1094" fmla="*/ 3038247 w 10345294"/>
              <a:gd name="connsiteY1094" fmla="*/ 3524047 h 4336924"/>
              <a:gd name="connsiteX1095" fmla="*/ 3034631 w 10345294"/>
              <a:gd name="connsiteY1095" fmla="*/ 3524223 h 4336924"/>
              <a:gd name="connsiteX1096" fmla="*/ 2995802 w 10345294"/>
              <a:gd name="connsiteY1096" fmla="*/ 3522775 h 4336924"/>
              <a:gd name="connsiteX1097" fmla="*/ 3017024 w 10345294"/>
              <a:gd name="connsiteY1097" fmla="*/ 3525080 h 4336924"/>
              <a:gd name="connsiteX1098" fmla="*/ 3034631 w 10345294"/>
              <a:gd name="connsiteY1098" fmla="*/ 3524223 h 4336924"/>
              <a:gd name="connsiteX1099" fmla="*/ 3046969 w 10345294"/>
              <a:gd name="connsiteY1099" fmla="*/ 3524683 h 4336924"/>
              <a:gd name="connsiteX1100" fmla="*/ 3047550 w 10345294"/>
              <a:gd name="connsiteY1100" fmla="*/ 3509211 h 4336924"/>
              <a:gd name="connsiteX1101" fmla="*/ 3048713 w 10345294"/>
              <a:gd name="connsiteY1101" fmla="*/ 3489711 h 4336924"/>
              <a:gd name="connsiteX1102" fmla="*/ 3052201 w 10345294"/>
              <a:gd name="connsiteY1102" fmla="*/ 3385433 h 4336924"/>
              <a:gd name="connsiteX1103" fmla="*/ 8018953 w 10345294"/>
              <a:gd name="connsiteY1103" fmla="*/ 3382244 h 4336924"/>
              <a:gd name="connsiteX1104" fmla="*/ 8018299 w 10345294"/>
              <a:gd name="connsiteY1104" fmla="*/ 3387340 h 4336924"/>
              <a:gd name="connsiteX1105" fmla="*/ 8018953 w 10345294"/>
              <a:gd name="connsiteY1105" fmla="*/ 3382244 h 4336924"/>
              <a:gd name="connsiteX1106" fmla="*/ 8696842 w 10345294"/>
              <a:gd name="connsiteY1106" fmla="*/ 3381618 h 4336924"/>
              <a:gd name="connsiteX1107" fmla="*/ 8698027 w 10345294"/>
              <a:gd name="connsiteY1107" fmla="*/ 3437651 h 4336924"/>
              <a:gd name="connsiteX1108" fmla="*/ 8697932 w 10345294"/>
              <a:gd name="connsiteY1108" fmla="*/ 3434313 h 4336924"/>
              <a:gd name="connsiteX1109" fmla="*/ 8696842 w 10345294"/>
              <a:gd name="connsiteY1109" fmla="*/ 3381618 h 4336924"/>
              <a:gd name="connsiteX1110" fmla="*/ 6464104 w 10345294"/>
              <a:gd name="connsiteY1110" fmla="*/ 3376531 h 4336924"/>
              <a:gd name="connsiteX1111" fmla="*/ 6464104 w 10345294"/>
              <a:gd name="connsiteY1111" fmla="*/ 3376531 h 4336924"/>
              <a:gd name="connsiteX1112" fmla="*/ 9316441 w 10345294"/>
              <a:gd name="connsiteY1112" fmla="*/ 3375180 h 4336924"/>
              <a:gd name="connsiteX1113" fmla="*/ 9303867 w 10345294"/>
              <a:gd name="connsiteY1113" fmla="*/ 3379074 h 4336924"/>
              <a:gd name="connsiteX1114" fmla="*/ 9320729 w 10345294"/>
              <a:gd name="connsiteY1114" fmla="*/ 3380346 h 4336924"/>
              <a:gd name="connsiteX1115" fmla="*/ 9316441 w 10345294"/>
              <a:gd name="connsiteY1115" fmla="*/ 3375180 h 4336924"/>
              <a:gd name="connsiteX1116" fmla="*/ 3928435 w 10345294"/>
              <a:gd name="connsiteY1116" fmla="*/ 3367629 h 4336924"/>
              <a:gd name="connsiteX1117" fmla="*/ 3929598 w 10345294"/>
              <a:gd name="connsiteY1117" fmla="*/ 3411502 h 4336924"/>
              <a:gd name="connsiteX1118" fmla="*/ 3924946 w 10345294"/>
              <a:gd name="connsiteY1118" fmla="*/ 3390519 h 4336924"/>
              <a:gd name="connsiteX1119" fmla="*/ 3924946 w 10345294"/>
              <a:gd name="connsiteY1119" fmla="*/ 3390519 h 4336924"/>
              <a:gd name="connsiteX1120" fmla="*/ 3928435 w 10345294"/>
              <a:gd name="connsiteY1120" fmla="*/ 3367629 h 4336924"/>
              <a:gd name="connsiteX1121" fmla="*/ 8695098 w 10345294"/>
              <a:gd name="connsiteY1121" fmla="*/ 3363178 h 4336924"/>
              <a:gd name="connsiteX1122" fmla="*/ 8698027 w 10345294"/>
              <a:gd name="connsiteY1122" fmla="*/ 3437688 h 4336924"/>
              <a:gd name="connsiteX1123" fmla="*/ 8706145 w 10345294"/>
              <a:gd name="connsiteY1123" fmla="*/ 3821622 h 4336924"/>
              <a:gd name="connsiteX1124" fmla="*/ 8704110 w 10345294"/>
              <a:gd name="connsiteY1124" fmla="*/ 3592400 h 4336924"/>
              <a:gd name="connsiteX1125" fmla="*/ 8698231 w 10345294"/>
              <a:gd name="connsiteY1125" fmla="*/ 3442858 h 4336924"/>
              <a:gd name="connsiteX1126" fmla="*/ 8698232 w 10345294"/>
              <a:gd name="connsiteY1126" fmla="*/ 3442689 h 4336924"/>
              <a:gd name="connsiteX1127" fmla="*/ 8696842 w 10345294"/>
              <a:gd name="connsiteY1127" fmla="*/ 3381618 h 4336924"/>
              <a:gd name="connsiteX1128" fmla="*/ 8695098 w 10345294"/>
              <a:gd name="connsiteY1128" fmla="*/ 3363178 h 4336924"/>
              <a:gd name="connsiteX1129" fmla="*/ 6468756 w 10345294"/>
              <a:gd name="connsiteY1129" fmla="*/ 3359999 h 4336924"/>
              <a:gd name="connsiteX1130" fmla="*/ 6464104 w 10345294"/>
              <a:gd name="connsiteY1130" fmla="*/ 3376531 h 4336924"/>
              <a:gd name="connsiteX1131" fmla="*/ 6472244 w 10345294"/>
              <a:gd name="connsiteY1131" fmla="*/ 3404508 h 4336924"/>
              <a:gd name="connsiteX1132" fmla="*/ 6468756 w 10345294"/>
              <a:gd name="connsiteY1132" fmla="*/ 3359999 h 4336924"/>
              <a:gd name="connsiteX1133" fmla="*/ 7002072 w 10345294"/>
              <a:gd name="connsiteY1133" fmla="*/ 3356975 h 4336924"/>
              <a:gd name="connsiteX1134" fmla="*/ 7001357 w 10345294"/>
              <a:gd name="connsiteY1134" fmla="*/ 3391791 h 4336924"/>
              <a:gd name="connsiteX1135" fmla="*/ 7002072 w 10345294"/>
              <a:gd name="connsiteY1135" fmla="*/ 3356975 h 4336924"/>
              <a:gd name="connsiteX1136" fmla="*/ 7947363 w 10345294"/>
              <a:gd name="connsiteY1136" fmla="*/ 3356820 h 4336924"/>
              <a:gd name="connsiteX1137" fmla="*/ 7947363 w 10345294"/>
              <a:gd name="connsiteY1137" fmla="*/ 3356820 h 4336924"/>
              <a:gd name="connsiteX1138" fmla="*/ 8018299 w 10345294"/>
              <a:gd name="connsiteY1138" fmla="*/ 3350461 h 4336924"/>
              <a:gd name="connsiteX1139" fmla="*/ 8017136 w 10345294"/>
              <a:gd name="connsiteY1139" fmla="*/ 3377246 h 4336924"/>
              <a:gd name="connsiteX1140" fmla="*/ 8018299 w 10345294"/>
              <a:gd name="connsiteY1140" fmla="*/ 3377968 h 4336924"/>
              <a:gd name="connsiteX1141" fmla="*/ 8018299 w 10345294"/>
              <a:gd name="connsiteY1141" fmla="*/ 3387340 h 4336924"/>
              <a:gd name="connsiteX1142" fmla="*/ 8033416 w 10345294"/>
              <a:gd name="connsiteY1142" fmla="*/ 3387340 h 4336924"/>
              <a:gd name="connsiteX1143" fmla="*/ 8018299 w 10345294"/>
              <a:gd name="connsiteY1143" fmla="*/ 3377968 h 4336924"/>
              <a:gd name="connsiteX1144" fmla="*/ 7957248 w 10345294"/>
              <a:gd name="connsiteY1144" fmla="*/ 3346646 h 4336924"/>
              <a:gd name="connsiteX1145" fmla="*/ 7947363 w 10345294"/>
              <a:gd name="connsiteY1145" fmla="*/ 3356820 h 4336924"/>
              <a:gd name="connsiteX1146" fmla="*/ 7946897 w 10345294"/>
              <a:gd name="connsiteY1146" fmla="*/ 3365485 h 4336924"/>
              <a:gd name="connsiteX1147" fmla="*/ 7946854 w 10345294"/>
              <a:gd name="connsiteY1147" fmla="*/ 3365563 h 4336924"/>
              <a:gd name="connsiteX1148" fmla="*/ 7945618 w 10345294"/>
              <a:gd name="connsiteY1148" fmla="*/ 3389248 h 4336924"/>
              <a:gd name="connsiteX1149" fmla="*/ 7946897 w 10345294"/>
              <a:gd name="connsiteY1149" fmla="*/ 3365485 h 4336924"/>
              <a:gd name="connsiteX1150" fmla="*/ 6818202 w 10345294"/>
              <a:gd name="connsiteY1150" fmla="*/ 3339652 h 4336924"/>
              <a:gd name="connsiteX1151" fmla="*/ 6820528 w 10345294"/>
              <a:gd name="connsiteY1151" fmla="*/ 3395606 h 4336924"/>
              <a:gd name="connsiteX1152" fmla="*/ 6822854 w 10345294"/>
              <a:gd name="connsiteY1152" fmla="*/ 3426763 h 4336924"/>
              <a:gd name="connsiteX1153" fmla="*/ 6821904 w 10345294"/>
              <a:gd name="connsiteY1153" fmla="*/ 3397996 h 4336924"/>
              <a:gd name="connsiteX1154" fmla="*/ 6821918 w 10345294"/>
              <a:gd name="connsiteY1154" fmla="*/ 3398020 h 4336924"/>
              <a:gd name="connsiteX1155" fmla="*/ 6821896 w 10345294"/>
              <a:gd name="connsiteY1155" fmla="*/ 3397758 h 4336924"/>
              <a:gd name="connsiteX1156" fmla="*/ 6821400 w 10345294"/>
              <a:gd name="connsiteY1156" fmla="*/ 3382730 h 4336924"/>
              <a:gd name="connsiteX1157" fmla="*/ 6818202 w 10345294"/>
              <a:gd name="connsiteY1157" fmla="*/ 3339652 h 4336924"/>
              <a:gd name="connsiteX1158" fmla="*/ 5702996 w 10345294"/>
              <a:gd name="connsiteY1158" fmla="*/ 3325027 h 4336924"/>
              <a:gd name="connsiteX1159" fmla="*/ 5690787 w 10345294"/>
              <a:gd name="connsiteY1159" fmla="*/ 3333135 h 4336924"/>
              <a:gd name="connsiteX1160" fmla="*/ 5689467 w 10345294"/>
              <a:gd name="connsiteY1160" fmla="*/ 3331427 h 4336924"/>
              <a:gd name="connsiteX1161" fmla="*/ 5702996 w 10345294"/>
              <a:gd name="connsiteY1161" fmla="*/ 3325027 h 4336924"/>
              <a:gd name="connsiteX1162" fmla="*/ 5688115 w 10345294"/>
              <a:gd name="connsiteY1162" fmla="*/ 3329677 h 4336924"/>
              <a:gd name="connsiteX1163" fmla="*/ 5689467 w 10345294"/>
              <a:gd name="connsiteY1163" fmla="*/ 3331427 h 4336924"/>
              <a:gd name="connsiteX1164" fmla="*/ 5685544 w 10345294"/>
              <a:gd name="connsiteY1164" fmla="*/ 3333283 h 4336924"/>
              <a:gd name="connsiteX1165" fmla="*/ 5684972 w 10345294"/>
              <a:gd name="connsiteY1165" fmla="*/ 3378438 h 4336924"/>
              <a:gd name="connsiteX1166" fmla="*/ 5702996 w 10345294"/>
              <a:gd name="connsiteY1166" fmla="*/ 3325027 h 4336924"/>
              <a:gd name="connsiteX1167" fmla="*/ 6776702 w 10345294"/>
              <a:gd name="connsiteY1167" fmla="*/ 3314139 h 4336924"/>
              <a:gd name="connsiteX1168" fmla="*/ 6763547 w 10345294"/>
              <a:gd name="connsiteY1168" fmla="*/ 3314218 h 4336924"/>
              <a:gd name="connsiteX1169" fmla="*/ 6788549 w 10345294"/>
              <a:gd name="connsiteY1169" fmla="*/ 3315490 h 4336924"/>
              <a:gd name="connsiteX1170" fmla="*/ 6776702 w 10345294"/>
              <a:gd name="connsiteY1170" fmla="*/ 3314139 h 4336924"/>
              <a:gd name="connsiteX1171" fmla="*/ 1989325 w 10345294"/>
              <a:gd name="connsiteY1171" fmla="*/ 3313582 h 4336924"/>
              <a:gd name="connsiteX1172" fmla="*/ 1957927 w 10345294"/>
              <a:gd name="connsiteY1172" fmla="*/ 3325027 h 4336924"/>
              <a:gd name="connsiteX1173" fmla="*/ 1989325 w 10345294"/>
              <a:gd name="connsiteY1173" fmla="*/ 3313582 h 4336924"/>
              <a:gd name="connsiteX1174" fmla="*/ 6938561 w 10345294"/>
              <a:gd name="connsiteY1174" fmla="*/ 3312946 h 4336924"/>
              <a:gd name="connsiteX1175" fmla="*/ 6933909 w 10345294"/>
              <a:gd name="connsiteY1175" fmla="*/ 3323120 h 4336924"/>
              <a:gd name="connsiteX1176" fmla="*/ 6933909 w 10345294"/>
              <a:gd name="connsiteY1176" fmla="*/ 3323120 h 4336924"/>
              <a:gd name="connsiteX1177" fmla="*/ 6933753 w 10345294"/>
              <a:gd name="connsiteY1177" fmla="*/ 3323896 h 4336924"/>
              <a:gd name="connsiteX1178" fmla="*/ 6929767 w 10345294"/>
              <a:gd name="connsiteY1178" fmla="*/ 3332976 h 4336924"/>
              <a:gd name="connsiteX1179" fmla="*/ 6927514 w 10345294"/>
              <a:gd name="connsiteY1179" fmla="*/ 3354912 h 4336924"/>
              <a:gd name="connsiteX1180" fmla="*/ 6933753 w 10345294"/>
              <a:gd name="connsiteY1180" fmla="*/ 3323896 h 4336924"/>
              <a:gd name="connsiteX1181" fmla="*/ 4474410 w 10345294"/>
              <a:gd name="connsiteY1181" fmla="*/ 3304601 h 4336924"/>
              <a:gd name="connsiteX1182" fmla="*/ 4441848 w 10345294"/>
              <a:gd name="connsiteY1182" fmla="*/ 3326935 h 4336924"/>
              <a:gd name="connsiteX1183" fmla="*/ 4481968 w 10345294"/>
              <a:gd name="connsiteY1183" fmla="*/ 3358091 h 4336924"/>
              <a:gd name="connsiteX1184" fmla="*/ 4503481 w 10345294"/>
              <a:gd name="connsiteY1184" fmla="*/ 3327571 h 4336924"/>
              <a:gd name="connsiteX1185" fmla="*/ 4474410 w 10345294"/>
              <a:gd name="connsiteY1185" fmla="*/ 3304601 h 4336924"/>
              <a:gd name="connsiteX1186" fmla="*/ 1925948 w 10345294"/>
              <a:gd name="connsiteY1186" fmla="*/ 3301501 h 4336924"/>
              <a:gd name="connsiteX1187" fmla="*/ 1920134 w 10345294"/>
              <a:gd name="connsiteY1187" fmla="*/ 3319941 h 4336924"/>
              <a:gd name="connsiteX1188" fmla="*/ 1925948 w 10345294"/>
              <a:gd name="connsiteY1188" fmla="*/ 3301501 h 4336924"/>
              <a:gd name="connsiteX1189" fmla="*/ 3799355 w 10345294"/>
              <a:gd name="connsiteY1189" fmla="*/ 3296414 h 4336924"/>
              <a:gd name="connsiteX1190" fmla="*/ 3799110 w 10345294"/>
              <a:gd name="connsiteY1190" fmla="*/ 3299276 h 4336924"/>
              <a:gd name="connsiteX1191" fmla="*/ 3798995 w 10345294"/>
              <a:gd name="connsiteY1191" fmla="*/ 3298607 h 4336924"/>
              <a:gd name="connsiteX1192" fmla="*/ 7089155 w 10345294"/>
              <a:gd name="connsiteY1192" fmla="*/ 3276703 h 4336924"/>
              <a:gd name="connsiteX1193" fmla="*/ 7091480 w 10345294"/>
              <a:gd name="connsiteY1193" fmla="*/ 3379710 h 4336924"/>
              <a:gd name="connsiteX1194" fmla="*/ 7092062 w 10345294"/>
              <a:gd name="connsiteY1194" fmla="*/ 3305316 h 4336924"/>
              <a:gd name="connsiteX1195" fmla="*/ 7092062 w 10345294"/>
              <a:gd name="connsiteY1195" fmla="*/ 3305316 h 4336924"/>
              <a:gd name="connsiteX1196" fmla="*/ 7089155 w 10345294"/>
              <a:gd name="connsiteY1196" fmla="*/ 3276703 h 4336924"/>
              <a:gd name="connsiteX1197" fmla="*/ 5685553 w 10345294"/>
              <a:gd name="connsiteY1197" fmla="*/ 3276067 h 4336924"/>
              <a:gd name="connsiteX1198" fmla="*/ 5694883 w 10345294"/>
              <a:gd name="connsiteY1198" fmla="*/ 3286929 h 4336924"/>
              <a:gd name="connsiteX1199" fmla="*/ 5704159 w 10345294"/>
              <a:gd name="connsiteY1199" fmla="*/ 3304680 h 4336924"/>
              <a:gd name="connsiteX1200" fmla="*/ 5696819 w 10345294"/>
              <a:gd name="connsiteY1200" fmla="*/ 3289182 h 4336924"/>
              <a:gd name="connsiteX1201" fmla="*/ 5694883 w 10345294"/>
              <a:gd name="connsiteY1201" fmla="*/ 3286929 h 4336924"/>
              <a:gd name="connsiteX1202" fmla="*/ 5694856 w 10345294"/>
              <a:gd name="connsiteY1202" fmla="*/ 3286877 h 4336924"/>
              <a:gd name="connsiteX1203" fmla="*/ 5685553 w 10345294"/>
              <a:gd name="connsiteY1203" fmla="*/ 3276067 h 4336924"/>
              <a:gd name="connsiteX1204" fmla="*/ 3795285 w 10345294"/>
              <a:gd name="connsiteY1204" fmla="*/ 3271617 h 4336924"/>
              <a:gd name="connsiteX1205" fmla="*/ 3800055 w 10345294"/>
              <a:gd name="connsiteY1205" fmla="*/ 3282825 h 4336924"/>
              <a:gd name="connsiteX1206" fmla="*/ 3800107 w 10345294"/>
              <a:gd name="connsiteY1206" fmla="*/ 3283859 h 4336924"/>
              <a:gd name="connsiteX1207" fmla="*/ 3799355 w 10345294"/>
              <a:gd name="connsiteY1207" fmla="*/ 3296414 h 4336924"/>
              <a:gd name="connsiteX1208" fmla="*/ 3798701 w 10345294"/>
              <a:gd name="connsiteY1208" fmla="*/ 3296891 h 4336924"/>
              <a:gd name="connsiteX1209" fmla="*/ 3798995 w 10345294"/>
              <a:gd name="connsiteY1209" fmla="*/ 3298607 h 4336924"/>
              <a:gd name="connsiteX1210" fmla="*/ 3795285 w 10345294"/>
              <a:gd name="connsiteY1210" fmla="*/ 3321212 h 4336924"/>
              <a:gd name="connsiteX1211" fmla="*/ 3800736 w 10345294"/>
              <a:gd name="connsiteY1211" fmla="*/ 3296176 h 4336924"/>
              <a:gd name="connsiteX1212" fmla="*/ 3800107 w 10345294"/>
              <a:gd name="connsiteY1212" fmla="*/ 3283859 h 4336924"/>
              <a:gd name="connsiteX1213" fmla="*/ 3800155 w 10345294"/>
              <a:gd name="connsiteY1213" fmla="*/ 3283062 h 4336924"/>
              <a:gd name="connsiteX1214" fmla="*/ 3800055 w 10345294"/>
              <a:gd name="connsiteY1214" fmla="*/ 3282825 h 4336924"/>
              <a:gd name="connsiteX1215" fmla="*/ 3799946 w 10345294"/>
              <a:gd name="connsiteY1215" fmla="*/ 3280707 h 4336924"/>
              <a:gd name="connsiteX1216" fmla="*/ 3795285 w 10345294"/>
              <a:gd name="connsiteY1216" fmla="*/ 3271617 h 4336924"/>
              <a:gd name="connsiteX1217" fmla="*/ 5833821 w 10345294"/>
              <a:gd name="connsiteY1217" fmla="*/ 3248090 h 4336924"/>
              <a:gd name="connsiteX1218" fmla="*/ 5814633 w 10345294"/>
              <a:gd name="connsiteY1218" fmla="*/ 3481445 h 4336924"/>
              <a:gd name="connsiteX1219" fmla="*/ 5813470 w 10345294"/>
              <a:gd name="connsiteY1219" fmla="*/ 3735783 h 4336924"/>
              <a:gd name="connsiteX1220" fmla="*/ 5793701 w 10345294"/>
              <a:gd name="connsiteY1220" fmla="*/ 3693181 h 4336924"/>
              <a:gd name="connsiteX1221" fmla="*/ 5793701 w 10345294"/>
              <a:gd name="connsiteY1221" fmla="*/ 3656302 h 4336924"/>
              <a:gd name="connsiteX1222" fmla="*/ 5793701 w 10345294"/>
              <a:gd name="connsiteY1222" fmla="*/ 3634684 h 4336924"/>
              <a:gd name="connsiteX1223" fmla="*/ 5775095 w 10345294"/>
              <a:gd name="connsiteY1223" fmla="*/ 3476358 h 4336924"/>
              <a:gd name="connsiteX1224" fmla="*/ 5769281 w 10345294"/>
              <a:gd name="connsiteY1224" fmla="*/ 4171972 h 4336924"/>
              <a:gd name="connsiteX1225" fmla="*/ 5772769 w 10345294"/>
              <a:gd name="connsiteY1225" fmla="*/ 4253360 h 4336924"/>
              <a:gd name="connsiteX1226" fmla="*/ 5794864 w 10345294"/>
              <a:gd name="connsiteY1226" fmla="*/ 4227926 h 4336924"/>
              <a:gd name="connsiteX1227" fmla="*/ 5794864 w 10345294"/>
              <a:gd name="connsiteY1227" fmla="*/ 4126827 h 4336924"/>
              <a:gd name="connsiteX1228" fmla="*/ 5793701 w 10345294"/>
              <a:gd name="connsiteY1228" fmla="*/ 3733875 h 4336924"/>
              <a:gd name="connsiteX1229" fmla="*/ 5813470 w 10345294"/>
              <a:gd name="connsiteY1229" fmla="*/ 3788558 h 4336924"/>
              <a:gd name="connsiteX1230" fmla="*/ 5814052 w 10345294"/>
              <a:gd name="connsiteY1230" fmla="*/ 3866767 h 4336924"/>
              <a:gd name="connsiteX1231" fmla="*/ 5815215 w 10345294"/>
              <a:gd name="connsiteY1231" fmla="*/ 3997751 h 4336924"/>
              <a:gd name="connsiteX1232" fmla="*/ 5815796 w 10345294"/>
              <a:gd name="connsiteY1232" fmla="*/ 4075959 h 4336924"/>
              <a:gd name="connsiteX1233" fmla="*/ 5834984 w 10345294"/>
              <a:gd name="connsiteY1233" fmla="*/ 4036537 h 4336924"/>
              <a:gd name="connsiteX1234" fmla="*/ 5837310 w 10345294"/>
              <a:gd name="connsiteY1234" fmla="*/ 3903010 h 4336924"/>
              <a:gd name="connsiteX1235" fmla="*/ 5835565 w 10345294"/>
              <a:gd name="connsiteY1235" fmla="*/ 3655666 h 4336924"/>
              <a:gd name="connsiteX1236" fmla="*/ 5836147 w 10345294"/>
              <a:gd name="connsiteY1236" fmla="*/ 3518324 h 4336924"/>
              <a:gd name="connsiteX1237" fmla="*/ 5834402 w 10345294"/>
              <a:gd name="connsiteY1237" fmla="*/ 3427398 h 4336924"/>
              <a:gd name="connsiteX1238" fmla="*/ 5834620 w 10345294"/>
              <a:gd name="connsiteY1238" fmla="*/ 3427398 h 4336924"/>
              <a:gd name="connsiteX1239" fmla="*/ 5834344 w 10345294"/>
              <a:gd name="connsiteY1239" fmla="*/ 3426812 h 4336924"/>
              <a:gd name="connsiteX1240" fmla="*/ 5832658 w 10345294"/>
              <a:gd name="connsiteY1240" fmla="*/ 3409913 h 4336924"/>
              <a:gd name="connsiteX1241" fmla="*/ 5846613 w 10345294"/>
              <a:gd name="connsiteY1241" fmla="*/ 3401965 h 4336924"/>
              <a:gd name="connsiteX1242" fmla="*/ 5833821 w 10345294"/>
              <a:gd name="connsiteY1242" fmla="*/ 3248090 h 4336924"/>
              <a:gd name="connsiteX1243" fmla="*/ 7352421 w 10345294"/>
              <a:gd name="connsiteY1243" fmla="*/ 3246529 h 4336924"/>
              <a:gd name="connsiteX1244" fmla="*/ 7352818 w 10345294"/>
              <a:gd name="connsiteY1244" fmla="*/ 3250143 h 4336924"/>
              <a:gd name="connsiteX1245" fmla="*/ 7351208 w 10345294"/>
              <a:gd name="connsiteY1245" fmla="*/ 3251551 h 4336924"/>
              <a:gd name="connsiteX1246" fmla="*/ 7351384 w 10345294"/>
              <a:gd name="connsiteY1246" fmla="*/ 3246819 h 4336924"/>
              <a:gd name="connsiteX1247" fmla="*/ 8899740 w 10345294"/>
              <a:gd name="connsiteY1247" fmla="*/ 3235796 h 4336924"/>
              <a:gd name="connsiteX1248" fmla="*/ 8899329 w 10345294"/>
              <a:gd name="connsiteY1248" fmla="*/ 3236566 h 4336924"/>
              <a:gd name="connsiteX1249" fmla="*/ 8896276 w 10345294"/>
              <a:gd name="connsiteY1249" fmla="*/ 3239188 h 4336924"/>
              <a:gd name="connsiteX1250" fmla="*/ 8909559 w 10345294"/>
              <a:gd name="connsiteY1250" fmla="*/ 3226511 h 4336924"/>
              <a:gd name="connsiteX1251" fmla="*/ 8907570 w 10345294"/>
              <a:gd name="connsiteY1251" fmla="*/ 3228351 h 4336924"/>
              <a:gd name="connsiteX1252" fmla="*/ 8907396 w 10345294"/>
              <a:gd name="connsiteY1252" fmla="*/ 3228300 h 4336924"/>
              <a:gd name="connsiteX1253" fmla="*/ 8903502 w 10345294"/>
              <a:gd name="connsiteY1253" fmla="*/ 3232112 h 4336924"/>
              <a:gd name="connsiteX1254" fmla="*/ 8900492 w 10345294"/>
              <a:gd name="connsiteY1254" fmla="*/ 3234896 h 4336924"/>
              <a:gd name="connsiteX1255" fmla="*/ 8900260 w 10345294"/>
              <a:gd name="connsiteY1255" fmla="*/ 3235287 h 4336924"/>
              <a:gd name="connsiteX1256" fmla="*/ 8899740 w 10345294"/>
              <a:gd name="connsiteY1256" fmla="*/ 3235796 h 4336924"/>
              <a:gd name="connsiteX1257" fmla="*/ 8900364 w 10345294"/>
              <a:gd name="connsiteY1257" fmla="*/ 3234628 h 4336924"/>
              <a:gd name="connsiteX1258" fmla="*/ 8896276 w 10345294"/>
              <a:gd name="connsiteY1258" fmla="*/ 3239188 h 4336924"/>
              <a:gd name="connsiteX1259" fmla="*/ 8888136 w 10345294"/>
              <a:gd name="connsiteY1259" fmla="*/ 3251905 h 4336924"/>
              <a:gd name="connsiteX1260" fmla="*/ 8893387 w 10345294"/>
              <a:gd name="connsiteY1260" fmla="*/ 3246858 h 4336924"/>
              <a:gd name="connsiteX1261" fmla="*/ 8900260 w 10345294"/>
              <a:gd name="connsiteY1261" fmla="*/ 3235287 h 4336924"/>
              <a:gd name="connsiteX1262" fmla="*/ 8903502 w 10345294"/>
              <a:gd name="connsiteY1262" fmla="*/ 3232112 h 4336924"/>
              <a:gd name="connsiteX1263" fmla="*/ 8907570 w 10345294"/>
              <a:gd name="connsiteY1263" fmla="*/ 3228351 h 4336924"/>
              <a:gd name="connsiteX1264" fmla="*/ 8920697 w 10345294"/>
              <a:gd name="connsiteY1264" fmla="*/ 3232194 h 4336924"/>
              <a:gd name="connsiteX1265" fmla="*/ 8909559 w 10345294"/>
              <a:gd name="connsiteY1265" fmla="*/ 3226511 h 4336924"/>
              <a:gd name="connsiteX1266" fmla="*/ 7843284 w 10345294"/>
              <a:gd name="connsiteY1266" fmla="*/ 3194679 h 4336924"/>
              <a:gd name="connsiteX1267" fmla="*/ 7868287 w 10345294"/>
              <a:gd name="connsiteY1267" fmla="*/ 3212483 h 4336924"/>
              <a:gd name="connsiteX1268" fmla="*/ 7843284 w 10345294"/>
              <a:gd name="connsiteY1268" fmla="*/ 3194679 h 4336924"/>
              <a:gd name="connsiteX1269" fmla="*/ 5833821 w 10345294"/>
              <a:gd name="connsiteY1269" fmla="*/ 3181327 h 4336924"/>
              <a:gd name="connsiteX1270" fmla="*/ 5834077 w 10345294"/>
              <a:gd name="connsiteY1270" fmla="*/ 3186271 h 4336924"/>
              <a:gd name="connsiteX1271" fmla="*/ 5832513 w 10345294"/>
              <a:gd name="connsiteY1271" fmla="*/ 3186096 h 4336924"/>
              <a:gd name="connsiteX1272" fmla="*/ 5833821 w 10345294"/>
              <a:gd name="connsiteY1272" fmla="*/ 3181327 h 4336924"/>
              <a:gd name="connsiteX1273" fmla="*/ 5833821 w 10345294"/>
              <a:gd name="connsiteY1273" fmla="*/ 3181327 h 4336924"/>
              <a:gd name="connsiteX1274" fmla="*/ 5835565 w 10345294"/>
              <a:gd name="connsiteY1274" fmla="*/ 3215026 h 4336924"/>
              <a:gd name="connsiteX1275" fmla="*/ 5834077 w 10345294"/>
              <a:gd name="connsiteY1275" fmla="*/ 3186271 h 4336924"/>
              <a:gd name="connsiteX1276" fmla="*/ 5834638 w 10345294"/>
              <a:gd name="connsiteY1276" fmla="*/ 3186334 h 4336924"/>
              <a:gd name="connsiteX1277" fmla="*/ 5833821 w 10345294"/>
              <a:gd name="connsiteY1277" fmla="*/ 3181327 h 4336924"/>
              <a:gd name="connsiteX1278" fmla="*/ 5687460 w 10345294"/>
              <a:gd name="connsiteY1278" fmla="*/ 3176855 h 4336924"/>
              <a:gd name="connsiteX1279" fmla="*/ 5688340 w 10345294"/>
              <a:gd name="connsiteY1279" fmla="*/ 3179325 h 4336924"/>
              <a:gd name="connsiteX1280" fmla="*/ 5683227 w 10345294"/>
              <a:gd name="connsiteY1280" fmla="*/ 3176876 h 4336924"/>
              <a:gd name="connsiteX1281" fmla="*/ 7250214 w 10345294"/>
              <a:gd name="connsiteY1281" fmla="*/ 3162887 h 4336924"/>
              <a:gd name="connsiteX1282" fmla="*/ 7265913 w 10345294"/>
              <a:gd name="connsiteY1282" fmla="*/ 3180691 h 4336924"/>
              <a:gd name="connsiteX1283" fmla="*/ 7265331 w 10345294"/>
              <a:gd name="connsiteY1283" fmla="*/ 3167974 h 4336924"/>
              <a:gd name="connsiteX1284" fmla="*/ 7250214 w 10345294"/>
              <a:gd name="connsiteY1284" fmla="*/ 3162887 h 4336924"/>
              <a:gd name="connsiteX1285" fmla="*/ 1820707 w 10345294"/>
              <a:gd name="connsiteY1285" fmla="*/ 3155893 h 4336924"/>
              <a:gd name="connsiteX1286" fmla="*/ 1935251 w 10345294"/>
              <a:gd name="connsiteY1286" fmla="*/ 3158436 h 4336924"/>
              <a:gd name="connsiteX1287" fmla="*/ 1935251 w 10345294"/>
              <a:gd name="connsiteY1287" fmla="*/ 3158436 h 4336924"/>
              <a:gd name="connsiteX1288" fmla="*/ 1820707 w 10345294"/>
              <a:gd name="connsiteY1288" fmla="*/ 3155893 h 4336924"/>
              <a:gd name="connsiteX1289" fmla="*/ 6997287 w 10345294"/>
              <a:gd name="connsiteY1289" fmla="*/ 3144448 h 4336924"/>
              <a:gd name="connsiteX1290" fmla="*/ 7001357 w 10345294"/>
              <a:gd name="connsiteY1290" fmla="*/ 3391791 h 4336924"/>
              <a:gd name="connsiteX1291" fmla="*/ 7004264 w 10345294"/>
              <a:gd name="connsiteY1291" fmla="*/ 3406416 h 4336924"/>
              <a:gd name="connsiteX1292" fmla="*/ 6999612 w 10345294"/>
              <a:gd name="connsiteY1292" fmla="*/ 3280518 h 4336924"/>
              <a:gd name="connsiteX1293" fmla="*/ 6997287 w 10345294"/>
              <a:gd name="connsiteY1293" fmla="*/ 3144448 h 4336924"/>
              <a:gd name="connsiteX1294" fmla="*/ 1436028 w 10345294"/>
              <a:gd name="connsiteY1294" fmla="*/ 3134731 h 4336924"/>
              <a:gd name="connsiteX1295" fmla="*/ 1440444 w 10345294"/>
              <a:gd name="connsiteY1295" fmla="*/ 3140633 h 4336924"/>
              <a:gd name="connsiteX1296" fmla="*/ 1436028 w 10345294"/>
              <a:gd name="connsiteY1296" fmla="*/ 3134731 h 4336924"/>
              <a:gd name="connsiteX1297" fmla="*/ 5698926 w 10345294"/>
              <a:gd name="connsiteY1297" fmla="*/ 3126644 h 4336924"/>
              <a:gd name="connsiteX1298" fmla="*/ 5684099 w 10345294"/>
              <a:gd name="connsiteY1298" fmla="*/ 3167418 h 4336924"/>
              <a:gd name="connsiteX1299" fmla="*/ 5686921 w 10345294"/>
              <a:gd name="connsiteY1299" fmla="*/ 3175338 h 4336924"/>
              <a:gd name="connsiteX1300" fmla="*/ 5683227 w 10345294"/>
              <a:gd name="connsiteY1300" fmla="*/ 3176876 h 4336924"/>
              <a:gd name="connsiteX1301" fmla="*/ 5698926 w 10345294"/>
              <a:gd name="connsiteY1301" fmla="*/ 3214391 h 4336924"/>
              <a:gd name="connsiteX1302" fmla="*/ 5693367 w 10345294"/>
              <a:gd name="connsiteY1302" fmla="*/ 3193438 h 4336924"/>
              <a:gd name="connsiteX1303" fmla="*/ 5688340 w 10345294"/>
              <a:gd name="connsiteY1303" fmla="*/ 3179325 h 4336924"/>
              <a:gd name="connsiteX1304" fmla="*/ 5693121 w 10345294"/>
              <a:gd name="connsiteY1304" fmla="*/ 3181615 h 4336924"/>
              <a:gd name="connsiteX1305" fmla="*/ 5701134 w 10345294"/>
              <a:gd name="connsiteY1305" fmla="*/ 3176787 h 4336924"/>
              <a:gd name="connsiteX1306" fmla="*/ 5687460 w 10345294"/>
              <a:gd name="connsiteY1306" fmla="*/ 3176855 h 4336924"/>
              <a:gd name="connsiteX1307" fmla="*/ 5686921 w 10345294"/>
              <a:gd name="connsiteY1307" fmla="*/ 3175338 h 4336924"/>
              <a:gd name="connsiteX1308" fmla="*/ 5701216 w 10345294"/>
              <a:gd name="connsiteY1308" fmla="*/ 3169385 h 4336924"/>
              <a:gd name="connsiteX1309" fmla="*/ 5698926 w 10345294"/>
              <a:gd name="connsiteY1309" fmla="*/ 3126644 h 4336924"/>
              <a:gd name="connsiteX1310" fmla="*/ 7801058 w 10345294"/>
              <a:gd name="connsiteY1310" fmla="*/ 3122988 h 4336924"/>
              <a:gd name="connsiteX1311" fmla="*/ 7754906 w 10345294"/>
              <a:gd name="connsiteY1311" fmla="*/ 3124101 h 4336924"/>
              <a:gd name="connsiteX1312" fmla="*/ 7801108 w 10345294"/>
              <a:gd name="connsiteY1312" fmla="*/ 3122992 h 4336924"/>
              <a:gd name="connsiteX1313" fmla="*/ 7846774 w 10345294"/>
              <a:gd name="connsiteY1313" fmla="*/ 3126644 h 4336924"/>
              <a:gd name="connsiteX1314" fmla="*/ 7801276 w 10345294"/>
              <a:gd name="connsiteY1314" fmla="*/ 3122988 h 4336924"/>
              <a:gd name="connsiteX1315" fmla="*/ 7801108 w 10345294"/>
              <a:gd name="connsiteY1315" fmla="*/ 3122992 h 4336924"/>
              <a:gd name="connsiteX1316" fmla="*/ 7183348 w 10345294"/>
              <a:gd name="connsiteY1316" fmla="*/ 3110748 h 4336924"/>
              <a:gd name="connsiteX1317" fmla="*/ 7190596 w 10345294"/>
              <a:gd name="connsiteY1317" fmla="*/ 3199681 h 4336924"/>
              <a:gd name="connsiteX1318" fmla="*/ 7189163 w 10345294"/>
              <a:gd name="connsiteY1318" fmla="*/ 3287513 h 4336924"/>
              <a:gd name="connsiteX1319" fmla="*/ 7188263 w 10345294"/>
              <a:gd name="connsiteY1319" fmla="*/ 3419669 h 4336924"/>
              <a:gd name="connsiteX1320" fmla="*/ 7194635 w 10345294"/>
              <a:gd name="connsiteY1320" fmla="*/ 3442897 h 4336924"/>
              <a:gd name="connsiteX1321" fmla="*/ 7195268 w 10345294"/>
              <a:gd name="connsiteY1321" fmla="*/ 3445500 h 4336924"/>
              <a:gd name="connsiteX1322" fmla="*/ 7195388 w 10345294"/>
              <a:gd name="connsiteY1322" fmla="*/ 3445642 h 4336924"/>
              <a:gd name="connsiteX1323" fmla="*/ 7197884 w 10345294"/>
              <a:gd name="connsiteY1323" fmla="*/ 3454740 h 4336924"/>
              <a:gd name="connsiteX1324" fmla="*/ 7213583 w 10345294"/>
              <a:gd name="connsiteY1324" fmla="*/ 3464277 h 4336924"/>
              <a:gd name="connsiteX1325" fmla="*/ 7199628 w 10345294"/>
              <a:gd name="connsiteY1325" fmla="*/ 3450607 h 4336924"/>
              <a:gd name="connsiteX1326" fmla="*/ 7195388 w 10345294"/>
              <a:gd name="connsiteY1326" fmla="*/ 3445642 h 4336924"/>
              <a:gd name="connsiteX1327" fmla="*/ 7194635 w 10345294"/>
              <a:gd name="connsiteY1327" fmla="*/ 3442897 h 4336924"/>
              <a:gd name="connsiteX1328" fmla="*/ 7193169 w 10345294"/>
              <a:gd name="connsiteY1328" fmla="*/ 3436859 h 4336924"/>
              <a:gd name="connsiteX1329" fmla="*/ 7190907 w 10345294"/>
              <a:gd name="connsiteY1329" fmla="*/ 3421676 h 4336924"/>
              <a:gd name="connsiteX1330" fmla="*/ 7189744 w 10345294"/>
              <a:gd name="connsiteY1330" fmla="*/ 3314218 h 4336924"/>
              <a:gd name="connsiteX1331" fmla="*/ 7191561 w 10345294"/>
              <a:gd name="connsiteY1331" fmla="*/ 3211529 h 4336924"/>
              <a:gd name="connsiteX1332" fmla="*/ 7190596 w 10345294"/>
              <a:gd name="connsiteY1332" fmla="*/ 3199681 h 4336924"/>
              <a:gd name="connsiteX1333" fmla="*/ 7190616 w 10345294"/>
              <a:gd name="connsiteY1333" fmla="*/ 3198415 h 4336924"/>
              <a:gd name="connsiteX1334" fmla="*/ 7183348 w 10345294"/>
              <a:gd name="connsiteY1334" fmla="*/ 3110748 h 4336924"/>
              <a:gd name="connsiteX1335" fmla="*/ 3363155 w 10345294"/>
              <a:gd name="connsiteY1335" fmla="*/ 3103376 h 4336924"/>
              <a:gd name="connsiteX1336" fmla="*/ 3360947 w 10345294"/>
              <a:gd name="connsiteY1336" fmla="*/ 3108205 h 4336924"/>
              <a:gd name="connsiteX1337" fmla="*/ 3363155 w 10345294"/>
              <a:gd name="connsiteY1337" fmla="*/ 3103376 h 4336924"/>
              <a:gd name="connsiteX1338" fmla="*/ 1516613 w 10345294"/>
              <a:gd name="connsiteY1338" fmla="*/ 3094216 h 4336924"/>
              <a:gd name="connsiteX1339" fmla="*/ 1503821 w 10345294"/>
              <a:gd name="connsiteY1339" fmla="*/ 3112655 h 4336924"/>
              <a:gd name="connsiteX1340" fmla="*/ 1516613 w 10345294"/>
              <a:gd name="connsiteY1340" fmla="*/ 3094216 h 4336924"/>
              <a:gd name="connsiteX1341" fmla="*/ 5915223 w 10345294"/>
              <a:gd name="connsiteY1341" fmla="*/ 3093580 h 4336924"/>
              <a:gd name="connsiteX1342" fmla="*/ 5906501 w 10345294"/>
              <a:gd name="connsiteY1342" fmla="*/ 3193408 h 4336924"/>
              <a:gd name="connsiteX1343" fmla="*/ 5895454 w 10345294"/>
              <a:gd name="connsiteY1343" fmla="*/ 3301501 h 4336924"/>
              <a:gd name="connsiteX1344" fmla="*/ 5898942 w 10345294"/>
              <a:gd name="connsiteY1344" fmla="*/ 3516417 h 4336924"/>
              <a:gd name="connsiteX1345" fmla="*/ 5899524 w 10345294"/>
              <a:gd name="connsiteY1345" fmla="*/ 3887750 h 4336924"/>
              <a:gd name="connsiteX1346" fmla="*/ 5923944 w 10345294"/>
              <a:gd name="connsiteY1346" fmla="*/ 3828616 h 4336924"/>
              <a:gd name="connsiteX1347" fmla="*/ 5925107 w 10345294"/>
              <a:gd name="connsiteY1347" fmla="*/ 3744685 h 4336924"/>
              <a:gd name="connsiteX1348" fmla="*/ 5927433 w 10345294"/>
              <a:gd name="connsiteY1348" fmla="*/ 3677921 h 4336924"/>
              <a:gd name="connsiteX1349" fmla="*/ 5925689 w 10345294"/>
              <a:gd name="connsiteY1349" fmla="*/ 3612429 h 4336924"/>
              <a:gd name="connsiteX1350" fmla="*/ 5914641 w 10345294"/>
              <a:gd name="connsiteY1350" fmla="*/ 3466185 h 4336924"/>
              <a:gd name="connsiteX1351" fmla="*/ 5915223 w 10345294"/>
              <a:gd name="connsiteY1351" fmla="*/ 3093580 h 4336924"/>
              <a:gd name="connsiteX1352" fmla="*/ 2000289 w 10345294"/>
              <a:gd name="connsiteY1352" fmla="*/ 3092119 h 4336924"/>
              <a:gd name="connsiteX1353" fmla="*/ 1998347 w 10345294"/>
              <a:gd name="connsiteY1353" fmla="*/ 3094405 h 4336924"/>
              <a:gd name="connsiteX1354" fmla="*/ 1996303 w 10345294"/>
              <a:gd name="connsiteY1354" fmla="*/ 3094852 h 4336924"/>
              <a:gd name="connsiteX1355" fmla="*/ 2000631 w 10345294"/>
              <a:gd name="connsiteY1355" fmla="*/ 3091716 h 4336924"/>
              <a:gd name="connsiteX1356" fmla="*/ 2000565 w 10345294"/>
              <a:gd name="connsiteY1356" fmla="*/ 3091930 h 4336924"/>
              <a:gd name="connsiteX1357" fmla="*/ 2000289 w 10345294"/>
              <a:gd name="connsiteY1357" fmla="*/ 3092119 h 4336924"/>
              <a:gd name="connsiteX1358" fmla="*/ 1470098 w 10345294"/>
              <a:gd name="connsiteY1358" fmla="*/ 3091673 h 4336924"/>
              <a:gd name="connsiteX1359" fmla="*/ 1468353 w 10345294"/>
              <a:gd name="connsiteY1359" fmla="*/ 3116471 h 4336924"/>
              <a:gd name="connsiteX1360" fmla="*/ 1470098 w 10345294"/>
              <a:gd name="connsiteY1360" fmla="*/ 3091673 h 4336924"/>
              <a:gd name="connsiteX1361" fmla="*/ 2003308 w 10345294"/>
              <a:gd name="connsiteY1361" fmla="*/ 3087967 h 4336924"/>
              <a:gd name="connsiteX1362" fmla="*/ 2002626 w 10345294"/>
              <a:gd name="connsiteY1362" fmla="*/ 3089368 h 4336924"/>
              <a:gd name="connsiteX1363" fmla="*/ 2000631 w 10345294"/>
              <a:gd name="connsiteY1363" fmla="*/ 3091716 h 4336924"/>
              <a:gd name="connsiteX1364" fmla="*/ 2001266 w 10345294"/>
              <a:gd name="connsiteY1364" fmla="*/ 3089663 h 4336924"/>
              <a:gd name="connsiteX1365" fmla="*/ 2001900 w 10345294"/>
              <a:gd name="connsiteY1365" fmla="*/ 3089000 h 4336924"/>
              <a:gd name="connsiteX1366" fmla="*/ 3365599 w 10345294"/>
              <a:gd name="connsiteY1366" fmla="*/ 3086586 h 4336924"/>
              <a:gd name="connsiteX1367" fmla="*/ 3360947 w 10345294"/>
              <a:gd name="connsiteY1367" fmla="*/ 3108205 h 4336924"/>
              <a:gd name="connsiteX1368" fmla="*/ 3365599 w 10345294"/>
              <a:gd name="connsiteY1368" fmla="*/ 3086586 h 4336924"/>
              <a:gd name="connsiteX1369" fmla="*/ 1810241 w 10345294"/>
              <a:gd name="connsiteY1369" fmla="*/ 3085950 h 4336924"/>
              <a:gd name="connsiteX1370" fmla="*/ 1799775 w 10345294"/>
              <a:gd name="connsiteY1370" fmla="*/ 3105661 h 4336924"/>
              <a:gd name="connsiteX1371" fmla="*/ 1799775 w 10345294"/>
              <a:gd name="connsiteY1371" fmla="*/ 3105661 h 4336924"/>
              <a:gd name="connsiteX1372" fmla="*/ 1810241 w 10345294"/>
              <a:gd name="connsiteY1372" fmla="*/ 3085950 h 4336924"/>
              <a:gd name="connsiteX1373" fmla="*/ 5476815 w 10345294"/>
              <a:gd name="connsiteY1373" fmla="*/ 3061152 h 4336924"/>
              <a:gd name="connsiteX1374" fmla="*/ 5476815 w 10345294"/>
              <a:gd name="connsiteY1374" fmla="*/ 3061152 h 4336924"/>
              <a:gd name="connsiteX1375" fmla="*/ 2062587 w 10345294"/>
              <a:gd name="connsiteY1375" fmla="*/ 3061152 h 4336924"/>
              <a:gd name="connsiteX1376" fmla="*/ 2019924 w 10345294"/>
              <a:gd name="connsiteY1376" fmla="*/ 3075777 h 4336924"/>
              <a:gd name="connsiteX1377" fmla="*/ 2003308 w 10345294"/>
              <a:gd name="connsiteY1377" fmla="*/ 3087967 h 4336924"/>
              <a:gd name="connsiteX1378" fmla="*/ 2003743 w 10345294"/>
              <a:gd name="connsiteY1378" fmla="*/ 3087073 h 4336924"/>
              <a:gd name="connsiteX1379" fmla="*/ 2001900 w 10345294"/>
              <a:gd name="connsiteY1379" fmla="*/ 3089000 h 4336924"/>
              <a:gd name="connsiteX1380" fmla="*/ 2001345 w 10345294"/>
              <a:gd name="connsiteY1380" fmla="*/ 3089408 h 4336924"/>
              <a:gd name="connsiteX1381" fmla="*/ 2001266 w 10345294"/>
              <a:gd name="connsiteY1381" fmla="*/ 3089663 h 4336924"/>
              <a:gd name="connsiteX1382" fmla="*/ 1996303 w 10345294"/>
              <a:gd name="connsiteY1382" fmla="*/ 3094852 h 4336924"/>
              <a:gd name="connsiteX1383" fmla="*/ 1995140 w 10345294"/>
              <a:gd name="connsiteY1383" fmla="*/ 3109476 h 4336924"/>
              <a:gd name="connsiteX1384" fmla="*/ 2000565 w 10345294"/>
              <a:gd name="connsiteY1384" fmla="*/ 3091930 h 4336924"/>
              <a:gd name="connsiteX1385" fmla="*/ 2027482 w 10345294"/>
              <a:gd name="connsiteY1385" fmla="*/ 3073472 h 4336924"/>
              <a:gd name="connsiteX1386" fmla="*/ 2062587 w 10345294"/>
              <a:gd name="connsiteY1386" fmla="*/ 3061152 h 4336924"/>
              <a:gd name="connsiteX1387" fmla="*/ 8022035 w 10345294"/>
              <a:gd name="connsiteY1387" fmla="*/ 3051951 h 4336924"/>
              <a:gd name="connsiteX1388" fmla="*/ 8021642 w 10345294"/>
              <a:gd name="connsiteY1388" fmla="*/ 3054873 h 4336924"/>
              <a:gd name="connsiteX1389" fmla="*/ 8019462 w 10345294"/>
              <a:gd name="connsiteY1389" fmla="*/ 3052250 h 4336924"/>
              <a:gd name="connsiteX1390" fmla="*/ 8007833 w 10345294"/>
              <a:gd name="connsiteY1390" fmla="*/ 3050343 h 4336924"/>
              <a:gd name="connsiteX1391" fmla="*/ 7991698 w 10345294"/>
              <a:gd name="connsiteY1391" fmla="*/ 3054555 h 4336924"/>
              <a:gd name="connsiteX1392" fmla="*/ 7988052 w 10345294"/>
              <a:gd name="connsiteY1392" fmla="*/ 3056587 h 4336924"/>
              <a:gd name="connsiteX1393" fmla="*/ 7986683 w 10345294"/>
              <a:gd name="connsiteY1393" fmla="*/ 3057019 h 4336924"/>
              <a:gd name="connsiteX1394" fmla="*/ 7974227 w 10345294"/>
              <a:gd name="connsiteY1394" fmla="*/ 3063328 h 4336924"/>
              <a:gd name="connsiteX1395" fmla="*/ 7964007 w 10345294"/>
              <a:gd name="connsiteY1395" fmla="*/ 3064570 h 4336924"/>
              <a:gd name="connsiteX1396" fmla="*/ 7965969 w 10345294"/>
              <a:gd name="connsiteY1396" fmla="*/ 3067511 h 4336924"/>
              <a:gd name="connsiteX1397" fmla="*/ 7974227 w 10345294"/>
              <a:gd name="connsiteY1397" fmla="*/ 3063328 h 4336924"/>
              <a:gd name="connsiteX1398" fmla="*/ 7976435 w 10345294"/>
              <a:gd name="connsiteY1398" fmla="*/ 3063060 h 4336924"/>
              <a:gd name="connsiteX1399" fmla="*/ 7988052 w 10345294"/>
              <a:gd name="connsiteY1399" fmla="*/ 3056587 h 4336924"/>
              <a:gd name="connsiteX1400" fmla="*/ 5465768 w 10345294"/>
              <a:gd name="connsiteY1400" fmla="*/ 3050343 h 4336924"/>
              <a:gd name="connsiteX1401" fmla="*/ 5477179 w 10345294"/>
              <a:gd name="connsiteY1401" fmla="*/ 3069498 h 4336924"/>
              <a:gd name="connsiteX1402" fmla="*/ 5478551 w 10345294"/>
              <a:gd name="connsiteY1402" fmla="*/ 3076970 h 4336924"/>
              <a:gd name="connsiteX1403" fmla="*/ 5480304 w 10345294"/>
              <a:gd name="connsiteY1403" fmla="*/ 3092944 h 4336924"/>
              <a:gd name="connsiteX1404" fmla="*/ 5478932 w 10345294"/>
              <a:gd name="connsiteY1404" fmla="*/ 3079045 h 4336924"/>
              <a:gd name="connsiteX1405" fmla="*/ 5478551 w 10345294"/>
              <a:gd name="connsiteY1405" fmla="*/ 3076970 h 4336924"/>
              <a:gd name="connsiteX1406" fmla="*/ 5476815 w 10345294"/>
              <a:gd name="connsiteY1406" fmla="*/ 3061152 h 4336924"/>
              <a:gd name="connsiteX1407" fmla="*/ 5465768 w 10345294"/>
              <a:gd name="connsiteY1407" fmla="*/ 3050343 h 4336924"/>
              <a:gd name="connsiteX1408" fmla="*/ 8046790 w 10345294"/>
              <a:gd name="connsiteY1408" fmla="*/ 3049071 h 4336924"/>
              <a:gd name="connsiteX1409" fmla="*/ 8022035 w 10345294"/>
              <a:gd name="connsiteY1409" fmla="*/ 3051951 h 4336924"/>
              <a:gd name="connsiteX1410" fmla="*/ 8022078 w 10345294"/>
              <a:gd name="connsiteY1410" fmla="*/ 3051624 h 4336924"/>
              <a:gd name="connsiteX1411" fmla="*/ 8019462 w 10345294"/>
              <a:gd name="connsiteY1411" fmla="*/ 3052250 h 4336924"/>
              <a:gd name="connsiteX1412" fmla="*/ 8018967 w 10345294"/>
              <a:gd name="connsiteY1412" fmla="*/ 3068497 h 4336924"/>
              <a:gd name="connsiteX1413" fmla="*/ 8018908 w 10345294"/>
              <a:gd name="connsiteY1413" fmla="*/ 3068743 h 4336924"/>
              <a:gd name="connsiteX1414" fmla="*/ 8018299 w 10345294"/>
              <a:gd name="connsiteY1414" fmla="*/ 3090401 h 4336924"/>
              <a:gd name="connsiteX1415" fmla="*/ 8018967 w 10345294"/>
              <a:gd name="connsiteY1415" fmla="*/ 3068497 h 4336924"/>
              <a:gd name="connsiteX1416" fmla="*/ 8021424 w 10345294"/>
              <a:gd name="connsiteY1416" fmla="*/ 3058291 h 4336924"/>
              <a:gd name="connsiteX1417" fmla="*/ 8046790 w 10345294"/>
              <a:gd name="connsiteY1417" fmla="*/ 3049071 h 4336924"/>
              <a:gd name="connsiteX1418" fmla="*/ 5962320 w 10345294"/>
              <a:gd name="connsiteY1418" fmla="*/ 3016643 h 4336924"/>
              <a:gd name="connsiteX1419" fmla="*/ 5947202 w 10345294"/>
              <a:gd name="connsiteY1419" fmla="*/ 3266530 h 4336924"/>
              <a:gd name="connsiteX1420" fmla="*/ 5946039 w 10345294"/>
              <a:gd name="connsiteY1420" fmla="*/ 3438844 h 4336924"/>
              <a:gd name="connsiteX1421" fmla="*/ 5935573 w 10345294"/>
              <a:gd name="connsiteY1421" fmla="*/ 3583180 h 4336924"/>
              <a:gd name="connsiteX1422" fmla="*/ 5958831 w 10345294"/>
              <a:gd name="connsiteY1422" fmla="*/ 3585724 h 4336924"/>
              <a:gd name="connsiteX1423" fmla="*/ 5966390 w 10345294"/>
              <a:gd name="connsiteY1423" fmla="*/ 3428670 h 4336924"/>
              <a:gd name="connsiteX1424" fmla="*/ 5965808 w 10345294"/>
              <a:gd name="connsiteY1424" fmla="*/ 3285605 h 4336924"/>
              <a:gd name="connsiteX1425" fmla="*/ 5958249 w 10345294"/>
              <a:gd name="connsiteY1425" fmla="*/ 3136818 h 4336924"/>
              <a:gd name="connsiteX1426" fmla="*/ 5967553 w 10345294"/>
              <a:gd name="connsiteY1426" fmla="*/ 3106297 h 4336924"/>
              <a:gd name="connsiteX1427" fmla="*/ 5962320 w 10345294"/>
              <a:gd name="connsiteY1427" fmla="*/ 3016643 h 4336924"/>
              <a:gd name="connsiteX1428" fmla="*/ 3358622 w 10345294"/>
              <a:gd name="connsiteY1428" fmla="*/ 3016007 h 4336924"/>
              <a:gd name="connsiteX1429" fmla="*/ 3360947 w 10345294"/>
              <a:gd name="connsiteY1429" fmla="*/ 3030632 h 4336924"/>
              <a:gd name="connsiteX1430" fmla="*/ 3358622 w 10345294"/>
              <a:gd name="connsiteY1430" fmla="*/ 3016007 h 4336924"/>
              <a:gd name="connsiteX1431" fmla="*/ 5909990 w 10345294"/>
              <a:gd name="connsiteY1431" fmla="*/ 2979128 h 4336924"/>
              <a:gd name="connsiteX1432" fmla="*/ 5909990 w 10345294"/>
              <a:gd name="connsiteY1432" fmla="*/ 2997568 h 4336924"/>
              <a:gd name="connsiteX1433" fmla="*/ 5913478 w 10345294"/>
              <a:gd name="connsiteY1433" fmla="*/ 2988030 h 4336924"/>
              <a:gd name="connsiteX1434" fmla="*/ 5909990 w 10345294"/>
              <a:gd name="connsiteY1434" fmla="*/ 2979128 h 4336924"/>
              <a:gd name="connsiteX1435" fmla="*/ 5762303 w 10345294"/>
              <a:gd name="connsiteY1435" fmla="*/ 2939070 h 4336924"/>
              <a:gd name="connsiteX1436" fmla="*/ 5762303 w 10345294"/>
              <a:gd name="connsiteY1436" fmla="*/ 2939070 h 4336924"/>
              <a:gd name="connsiteX1437" fmla="*/ 2274959 w 10345294"/>
              <a:gd name="connsiteY1437" fmla="*/ 2924923 h 4336924"/>
              <a:gd name="connsiteX1438" fmla="*/ 2278884 w 10345294"/>
              <a:gd name="connsiteY1438" fmla="*/ 2930168 h 4336924"/>
              <a:gd name="connsiteX1439" fmla="*/ 2274959 w 10345294"/>
              <a:gd name="connsiteY1439" fmla="*/ 2924923 h 4336924"/>
              <a:gd name="connsiteX1440" fmla="*/ 7303698 w 10345294"/>
              <a:gd name="connsiteY1440" fmla="*/ 2915603 h 4336924"/>
              <a:gd name="connsiteX1441" fmla="*/ 7298474 w 10345294"/>
              <a:gd name="connsiteY1441" fmla="*/ 2930168 h 4336924"/>
              <a:gd name="connsiteX1442" fmla="*/ 7299055 w 10345294"/>
              <a:gd name="connsiteY1442" fmla="*/ 3101846 h 4336924"/>
              <a:gd name="connsiteX1443" fmla="*/ 7285100 w 10345294"/>
              <a:gd name="connsiteY1443" fmla="*/ 3161615 h 4336924"/>
              <a:gd name="connsiteX1444" fmla="*/ 7273472 w 10345294"/>
              <a:gd name="connsiteY1444" fmla="*/ 3190228 h 4336924"/>
              <a:gd name="connsiteX1445" fmla="*/ 7342663 w 10345294"/>
              <a:gd name="connsiteY1445" fmla="*/ 3211211 h 4336924"/>
              <a:gd name="connsiteX1446" fmla="*/ 7350440 w 10345294"/>
              <a:gd name="connsiteY1446" fmla="*/ 3228449 h 4336924"/>
              <a:gd name="connsiteX1447" fmla="*/ 7352301 w 10345294"/>
              <a:gd name="connsiteY1447" fmla="*/ 3245429 h 4336924"/>
              <a:gd name="connsiteX1448" fmla="*/ 7351384 w 10345294"/>
              <a:gd name="connsiteY1448" fmla="*/ 3246819 h 4336924"/>
              <a:gd name="connsiteX1449" fmla="*/ 7350485 w 10345294"/>
              <a:gd name="connsiteY1449" fmla="*/ 3252184 h 4336924"/>
              <a:gd name="connsiteX1450" fmla="*/ 7351208 w 10345294"/>
              <a:gd name="connsiteY1450" fmla="*/ 3251551 h 4336924"/>
              <a:gd name="connsiteX1451" fmla="*/ 7350368 w 10345294"/>
              <a:gd name="connsiteY1451" fmla="*/ 3274160 h 4336924"/>
              <a:gd name="connsiteX1452" fmla="*/ 7348478 w 10345294"/>
              <a:gd name="connsiteY1452" fmla="*/ 3301501 h 4336924"/>
              <a:gd name="connsiteX1453" fmla="*/ 7353420 w 10345294"/>
              <a:gd name="connsiteY1453" fmla="*/ 3255641 h 4336924"/>
              <a:gd name="connsiteX1454" fmla="*/ 7352818 w 10345294"/>
              <a:gd name="connsiteY1454" fmla="*/ 3250143 h 4336924"/>
              <a:gd name="connsiteX1455" fmla="*/ 7353347 w 10345294"/>
              <a:gd name="connsiteY1455" fmla="*/ 3249680 h 4336924"/>
              <a:gd name="connsiteX1456" fmla="*/ 7355227 w 10345294"/>
              <a:gd name="connsiteY1456" fmla="*/ 3245746 h 4336924"/>
              <a:gd name="connsiteX1457" fmla="*/ 7352421 w 10345294"/>
              <a:gd name="connsiteY1457" fmla="*/ 3246529 h 4336924"/>
              <a:gd name="connsiteX1458" fmla="*/ 7352301 w 10345294"/>
              <a:gd name="connsiteY1458" fmla="*/ 3245429 h 4336924"/>
              <a:gd name="connsiteX1459" fmla="*/ 7360979 w 10345294"/>
              <a:gd name="connsiteY1459" fmla="*/ 3232274 h 4336924"/>
              <a:gd name="connsiteX1460" fmla="*/ 7368828 w 10345294"/>
              <a:gd name="connsiteY1460" fmla="*/ 3216298 h 4336924"/>
              <a:gd name="connsiteX1461" fmla="*/ 7388597 w 10345294"/>
              <a:gd name="connsiteY1461" fmla="*/ 3202945 h 4336924"/>
              <a:gd name="connsiteX1462" fmla="*/ 7318824 w 10345294"/>
              <a:gd name="connsiteY1462" fmla="*/ 3166066 h 4336924"/>
              <a:gd name="connsiteX1463" fmla="*/ 7309521 w 10345294"/>
              <a:gd name="connsiteY1463" fmla="*/ 3037626 h 4336924"/>
              <a:gd name="connsiteX1464" fmla="*/ 7308358 w 10345294"/>
              <a:gd name="connsiteY1464" fmla="*/ 2965140 h 4336924"/>
              <a:gd name="connsiteX1465" fmla="*/ 7303698 w 10345294"/>
              <a:gd name="connsiteY1465" fmla="*/ 2915603 h 4336924"/>
              <a:gd name="connsiteX1466" fmla="*/ 8541015 w 10345294"/>
              <a:gd name="connsiteY1466" fmla="*/ 2890746 h 4336924"/>
              <a:gd name="connsiteX1467" fmla="*/ 8514269 w 10345294"/>
              <a:gd name="connsiteY1467" fmla="*/ 2894561 h 4336924"/>
              <a:gd name="connsiteX1468" fmla="*/ 8550318 w 10345294"/>
              <a:gd name="connsiteY1468" fmla="*/ 2892653 h 4336924"/>
              <a:gd name="connsiteX1469" fmla="*/ 8541015 w 10345294"/>
              <a:gd name="connsiteY1469" fmla="*/ 2890746 h 4336924"/>
              <a:gd name="connsiteX1470" fmla="*/ 1428234 w 10345294"/>
              <a:gd name="connsiteY1470" fmla="*/ 2881844 h 4336924"/>
              <a:gd name="connsiteX1471" fmla="*/ 1521264 w 10345294"/>
              <a:gd name="connsiteY1471" fmla="*/ 2892018 h 4336924"/>
              <a:gd name="connsiteX1472" fmla="*/ 1428234 w 10345294"/>
              <a:gd name="connsiteY1472" fmla="*/ 2881844 h 4336924"/>
              <a:gd name="connsiteX1473" fmla="*/ 2125699 w 10345294"/>
              <a:gd name="connsiteY1473" fmla="*/ 2878041 h 4336924"/>
              <a:gd name="connsiteX1474" fmla="*/ 2128117 w 10345294"/>
              <a:gd name="connsiteY1474" fmla="*/ 2884249 h 4336924"/>
              <a:gd name="connsiteX1475" fmla="*/ 2127490 w 10345294"/>
              <a:gd name="connsiteY1475" fmla="*/ 2882639 h 4336924"/>
              <a:gd name="connsiteX1476" fmla="*/ 7385108 w 10345294"/>
              <a:gd name="connsiteY1476" fmla="*/ 2876757 h 4336924"/>
              <a:gd name="connsiteX1477" fmla="*/ 7390342 w 10345294"/>
              <a:gd name="connsiteY1477" fmla="*/ 2938434 h 4336924"/>
              <a:gd name="connsiteX1478" fmla="*/ 7390342 w 10345294"/>
              <a:gd name="connsiteY1478" fmla="*/ 2938434 h 4336924"/>
              <a:gd name="connsiteX1479" fmla="*/ 7390342 w 10345294"/>
              <a:gd name="connsiteY1479" fmla="*/ 3083407 h 4336924"/>
              <a:gd name="connsiteX1480" fmla="*/ 7402552 w 10345294"/>
              <a:gd name="connsiteY1480" fmla="*/ 3180691 h 4336924"/>
              <a:gd name="connsiteX1481" fmla="*/ 7399644 w 10345294"/>
              <a:gd name="connsiteY1481" fmla="*/ 2965775 h 4336924"/>
              <a:gd name="connsiteX1482" fmla="*/ 7385108 w 10345294"/>
              <a:gd name="connsiteY1482" fmla="*/ 2876757 h 4336924"/>
              <a:gd name="connsiteX1483" fmla="*/ 2122475 w 10345294"/>
              <a:gd name="connsiteY1483" fmla="*/ 2869763 h 4336924"/>
              <a:gd name="connsiteX1484" fmla="*/ 2124356 w 10345294"/>
              <a:gd name="connsiteY1484" fmla="*/ 2874592 h 4336924"/>
              <a:gd name="connsiteX1485" fmla="*/ 2125699 w 10345294"/>
              <a:gd name="connsiteY1485" fmla="*/ 2878041 h 4336924"/>
              <a:gd name="connsiteX1486" fmla="*/ 2122475 w 10345294"/>
              <a:gd name="connsiteY1486" fmla="*/ 2869763 h 4336924"/>
              <a:gd name="connsiteX1487" fmla="*/ 2128046 w 10345294"/>
              <a:gd name="connsiteY1487" fmla="*/ 2914931 h 4336924"/>
              <a:gd name="connsiteX1488" fmla="*/ 2127999 w 10345294"/>
              <a:gd name="connsiteY1488" fmla="*/ 2915703 h 4336924"/>
              <a:gd name="connsiteX1489" fmla="*/ 2123928 w 10345294"/>
              <a:gd name="connsiteY1489" fmla="*/ 2938616 h 4336924"/>
              <a:gd name="connsiteX1490" fmla="*/ 2117824 w 10345294"/>
              <a:gd name="connsiteY1490" fmla="*/ 2966411 h 4336924"/>
              <a:gd name="connsiteX1491" fmla="*/ 2122148 w 10345294"/>
              <a:gd name="connsiteY1491" fmla="*/ 2948628 h 4336924"/>
              <a:gd name="connsiteX1492" fmla="*/ 2123928 w 10345294"/>
              <a:gd name="connsiteY1492" fmla="*/ 2938616 h 4336924"/>
              <a:gd name="connsiteX1493" fmla="*/ 2128435 w 10345294"/>
              <a:gd name="connsiteY1493" fmla="*/ 2918087 h 4336924"/>
              <a:gd name="connsiteX1494" fmla="*/ 2128046 w 10345294"/>
              <a:gd name="connsiteY1494" fmla="*/ 2914931 h 4336924"/>
              <a:gd name="connsiteX1495" fmla="*/ 2129925 w 10345294"/>
              <a:gd name="connsiteY1495" fmla="*/ 2883970 h 4336924"/>
              <a:gd name="connsiteX1496" fmla="*/ 2122475 w 10345294"/>
              <a:gd name="connsiteY1496" fmla="*/ 2869763 h 4336924"/>
              <a:gd name="connsiteX1497" fmla="*/ 2409321 w 10345294"/>
              <a:gd name="connsiteY1497" fmla="*/ 2868810 h 4336924"/>
              <a:gd name="connsiteX1498" fmla="*/ 2419011 w 10345294"/>
              <a:gd name="connsiteY1498" fmla="*/ 2871671 h 4336924"/>
              <a:gd name="connsiteX1499" fmla="*/ 2409235 w 10345294"/>
              <a:gd name="connsiteY1499" fmla="*/ 2868828 h 4336924"/>
              <a:gd name="connsiteX1500" fmla="*/ 7952014 w 10345294"/>
              <a:gd name="connsiteY1500" fmla="*/ 2850688 h 4336924"/>
              <a:gd name="connsiteX1501" fmla="*/ 7952014 w 10345294"/>
              <a:gd name="connsiteY1501" fmla="*/ 2850688 h 4336924"/>
              <a:gd name="connsiteX1502" fmla="*/ 5911489 w 10345294"/>
              <a:gd name="connsiteY1502" fmla="*/ 2846068 h 4336924"/>
              <a:gd name="connsiteX1503" fmla="*/ 5906501 w 10345294"/>
              <a:gd name="connsiteY1503" fmla="*/ 2846873 h 4336924"/>
              <a:gd name="connsiteX1504" fmla="*/ 5897780 w 10345294"/>
              <a:gd name="connsiteY1504" fmla="*/ 2914908 h 4336924"/>
              <a:gd name="connsiteX1505" fmla="*/ 5906501 w 10345294"/>
              <a:gd name="connsiteY1505" fmla="*/ 2846873 h 4336924"/>
              <a:gd name="connsiteX1506" fmla="*/ 5911489 w 10345294"/>
              <a:gd name="connsiteY1506" fmla="*/ 2846068 h 4336924"/>
              <a:gd name="connsiteX1507" fmla="*/ 2385869 w 10345294"/>
              <a:gd name="connsiteY1507" fmla="*/ 2830341 h 4336924"/>
              <a:gd name="connsiteX1508" fmla="*/ 2387055 w 10345294"/>
              <a:gd name="connsiteY1508" fmla="*/ 2847442 h 4336924"/>
              <a:gd name="connsiteX1509" fmla="*/ 2403976 w 10345294"/>
              <a:gd name="connsiteY1509" fmla="*/ 2867117 h 4336924"/>
              <a:gd name="connsiteX1510" fmla="*/ 2404102 w 10345294"/>
              <a:gd name="connsiteY1510" fmla="*/ 2867269 h 4336924"/>
              <a:gd name="connsiteX1511" fmla="*/ 2404108 w 10345294"/>
              <a:gd name="connsiteY1511" fmla="*/ 2867271 h 4336924"/>
              <a:gd name="connsiteX1512" fmla="*/ 2404184 w 10345294"/>
              <a:gd name="connsiteY1512" fmla="*/ 2867359 h 4336924"/>
              <a:gd name="connsiteX1513" fmla="*/ 2409235 w 10345294"/>
              <a:gd name="connsiteY1513" fmla="*/ 2868828 h 4336924"/>
              <a:gd name="connsiteX1514" fmla="*/ 2407019 w 10345294"/>
              <a:gd name="connsiteY1514" fmla="*/ 2869286 h 4336924"/>
              <a:gd name="connsiteX1515" fmla="*/ 2419011 w 10345294"/>
              <a:gd name="connsiteY1515" fmla="*/ 2871671 h 4336924"/>
              <a:gd name="connsiteX1516" fmla="*/ 2414514 w 10345294"/>
              <a:gd name="connsiteY1516" fmla="*/ 2867736 h 4336924"/>
              <a:gd name="connsiteX1517" fmla="*/ 2409321 w 10345294"/>
              <a:gd name="connsiteY1517" fmla="*/ 2868810 h 4336924"/>
              <a:gd name="connsiteX1518" fmla="*/ 2404108 w 10345294"/>
              <a:gd name="connsiteY1518" fmla="*/ 2867271 h 4336924"/>
              <a:gd name="connsiteX1519" fmla="*/ 2403976 w 10345294"/>
              <a:gd name="connsiteY1519" fmla="*/ 2867117 h 4336924"/>
              <a:gd name="connsiteX1520" fmla="*/ 2387413 w 10345294"/>
              <a:gd name="connsiteY1520" fmla="*/ 2847162 h 4336924"/>
              <a:gd name="connsiteX1521" fmla="*/ 2385869 w 10345294"/>
              <a:gd name="connsiteY1521" fmla="*/ 2830341 h 4336924"/>
              <a:gd name="connsiteX1522" fmla="*/ 2206203 w 10345294"/>
              <a:gd name="connsiteY1522" fmla="*/ 2816352 h 4336924"/>
              <a:gd name="connsiteX1523" fmla="*/ 2206785 w 10345294"/>
              <a:gd name="connsiteY1523" fmla="*/ 2816352 h 4336924"/>
              <a:gd name="connsiteX1524" fmla="*/ 2206203 w 10345294"/>
              <a:gd name="connsiteY1524" fmla="*/ 2816352 h 4336924"/>
              <a:gd name="connsiteX1525" fmla="*/ 2185271 w 10345294"/>
              <a:gd name="connsiteY1525" fmla="*/ 2814445 h 4336924"/>
              <a:gd name="connsiteX1526" fmla="*/ 2198645 w 10345294"/>
              <a:gd name="connsiteY1526" fmla="*/ 2816352 h 4336924"/>
              <a:gd name="connsiteX1527" fmla="*/ 2185271 w 10345294"/>
              <a:gd name="connsiteY1527" fmla="*/ 2814445 h 4336924"/>
              <a:gd name="connsiteX1528" fmla="*/ 2454479 w 10345294"/>
              <a:gd name="connsiteY1528" fmla="*/ 2792826 h 4336924"/>
              <a:gd name="connsiteX1529" fmla="*/ 2449828 w 10345294"/>
              <a:gd name="connsiteY1529" fmla="*/ 2850052 h 4336924"/>
              <a:gd name="connsiteX1530" fmla="*/ 2444419 w 10345294"/>
              <a:gd name="connsiteY1530" fmla="*/ 2848118 h 4336924"/>
              <a:gd name="connsiteX1531" fmla="*/ 2443214 w 10345294"/>
              <a:gd name="connsiteY1531" fmla="*/ 2846793 h 4336924"/>
              <a:gd name="connsiteX1532" fmla="*/ 2419592 w 10345294"/>
              <a:gd name="connsiteY1532" fmla="*/ 2839242 h 4336924"/>
              <a:gd name="connsiteX1533" fmla="*/ 2444419 w 10345294"/>
              <a:gd name="connsiteY1533" fmla="*/ 2848118 h 4336924"/>
              <a:gd name="connsiteX1534" fmla="*/ 2450155 w 10345294"/>
              <a:gd name="connsiteY1534" fmla="*/ 2854424 h 4336924"/>
              <a:gd name="connsiteX1535" fmla="*/ 2444595 w 10345294"/>
              <a:gd name="connsiteY1535" fmla="*/ 2867220 h 4336924"/>
              <a:gd name="connsiteX1536" fmla="*/ 2450254 w 10345294"/>
              <a:gd name="connsiteY1536" fmla="*/ 2854533 h 4336924"/>
              <a:gd name="connsiteX1537" fmla="*/ 2450155 w 10345294"/>
              <a:gd name="connsiteY1537" fmla="*/ 2854424 h 4336924"/>
              <a:gd name="connsiteX1538" fmla="*/ 2451045 w 10345294"/>
              <a:gd name="connsiteY1538" fmla="*/ 2852377 h 4336924"/>
              <a:gd name="connsiteX1539" fmla="*/ 2454479 w 10345294"/>
              <a:gd name="connsiteY1539" fmla="*/ 2792826 h 4336924"/>
              <a:gd name="connsiteX1540" fmla="*/ 548512 w 10345294"/>
              <a:gd name="connsiteY1540" fmla="*/ 2784560 h 4336924"/>
              <a:gd name="connsiteX1541" fmla="*/ 548512 w 10345294"/>
              <a:gd name="connsiteY1541" fmla="*/ 2784560 h 4336924"/>
              <a:gd name="connsiteX1542" fmla="*/ 3376646 w 10345294"/>
              <a:gd name="connsiteY1542" fmla="*/ 2780109 h 4336924"/>
              <a:gd name="connsiteX1543" fmla="*/ 3371413 w 10345294"/>
              <a:gd name="connsiteY1543" fmla="*/ 2805543 h 4336924"/>
              <a:gd name="connsiteX1544" fmla="*/ 3378972 w 10345294"/>
              <a:gd name="connsiteY1544" fmla="*/ 2805543 h 4336924"/>
              <a:gd name="connsiteX1545" fmla="*/ 3376646 w 10345294"/>
              <a:gd name="connsiteY1545" fmla="*/ 2780109 h 4336924"/>
              <a:gd name="connsiteX1546" fmla="*/ 2344123 w 10345294"/>
              <a:gd name="connsiteY1546" fmla="*/ 2779622 h 4336924"/>
              <a:gd name="connsiteX1547" fmla="*/ 2346331 w 10345294"/>
              <a:gd name="connsiteY1547" fmla="*/ 2783288 h 4336924"/>
              <a:gd name="connsiteX1548" fmla="*/ 2340546 w 10345294"/>
              <a:gd name="connsiteY1548" fmla="*/ 2784212 h 4336924"/>
              <a:gd name="connsiteX1549" fmla="*/ 2341700 w 10345294"/>
              <a:gd name="connsiteY1549" fmla="*/ 2780798 h 4336924"/>
              <a:gd name="connsiteX1550" fmla="*/ 9004934 w 10345294"/>
              <a:gd name="connsiteY1550" fmla="*/ 2778360 h 4336924"/>
              <a:gd name="connsiteX1551" fmla="*/ 8988144 w 10345294"/>
              <a:gd name="connsiteY1551" fmla="*/ 2782652 h 4336924"/>
              <a:gd name="connsiteX1552" fmla="*/ 9004934 w 10345294"/>
              <a:gd name="connsiteY1552" fmla="*/ 2778360 h 4336924"/>
              <a:gd name="connsiteX1553" fmla="*/ 2388195 w 10345294"/>
              <a:gd name="connsiteY1553" fmla="*/ 2771207 h 4336924"/>
              <a:gd name="connsiteX1554" fmla="*/ 2378892 w 10345294"/>
              <a:gd name="connsiteY1554" fmla="*/ 2773115 h 4336924"/>
              <a:gd name="connsiteX1555" fmla="*/ 2370751 w 10345294"/>
              <a:gd name="connsiteY1555" fmla="*/ 2780745 h 4336924"/>
              <a:gd name="connsiteX1556" fmla="*/ 2388195 w 10345294"/>
              <a:gd name="connsiteY1556" fmla="*/ 2771207 h 4336924"/>
              <a:gd name="connsiteX1557" fmla="*/ 9057917 w 10345294"/>
              <a:gd name="connsiteY1557" fmla="*/ 2761669 h 4336924"/>
              <a:gd name="connsiteX1558" fmla="*/ 9011402 w 10345294"/>
              <a:gd name="connsiteY1558" fmla="*/ 2771843 h 4336924"/>
              <a:gd name="connsiteX1559" fmla="*/ 8988144 w 10345294"/>
              <a:gd name="connsiteY1559" fmla="*/ 2782652 h 4336924"/>
              <a:gd name="connsiteX1560" fmla="*/ 9035241 w 10345294"/>
              <a:gd name="connsiteY1560" fmla="*/ 2848144 h 4336924"/>
              <a:gd name="connsiteX1561" fmla="*/ 9123620 w 10345294"/>
              <a:gd name="connsiteY1561" fmla="*/ 2800456 h 4336924"/>
              <a:gd name="connsiteX1562" fmla="*/ 9057917 w 10345294"/>
              <a:gd name="connsiteY1562" fmla="*/ 2761669 h 4336924"/>
              <a:gd name="connsiteX1563" fmla="*/ 5764048 w 10345294"/>
              <a:gd name="connsiteY1563" fmla="*/ 2761669 h 4336924"/>
              <a:gd name="connsiteX1564" fmla="*/ 5754163 w 10345294"/>
              <a:gd name="connsiteY1564" fmla="*/ 2887567 h 4336924"/>
              <a:gd name="connsiteX1565" fmla="*/ 5762303 w 10345294"/>
              <a:gd name="connsiteY1565" fmla="*/ 2939070 h 4336924"/>
              <a:gd name="connsiteX1566" fmla="*/ 5762303 w 10345294"/>
              <a:gd name="connsiteY1566" fmla="*/ 3221385 h 4336924"/>
              <a:gd name="connsiteX1567" fmla="*/ 5773351 w 10345294"/>
              <a:gd name="connsiteY1567" fmla="*/ 3351733 h 4336924"/>
              <a:gd name="connsiteX1568" fmla="*/ 5779165 w 10345294"/>
              <a:gd name="connsiteY1568" fmla="*/ 3457919 h 4336924"/>
              <a:gd name="connsiteX1569" fmla="*/ 5782654 w 10345294"/>
              <a:gd name="connsiteY1569" fmla="*/ 3260807 h 4336924"/>
              <a:gd name="connsiteX1570" fmla="*/ 5790213 w 10345294"/>
              <a:gd name="connsiteY1570" fmla="*/ 3070690 h 4336924"/>
              <a:gd name="connsiteX1571" fmla="*/ 5793701 w 10345294"/>
              <a:gd name="connsiteY1571" fmla="*/ 2998839 h 4336924"/>
              <a:gd name="connsiteX1572" fmla="*/ 5783235 w 10345294"/>
              <a:gd name="connsiteY1572" fmla="*/ 2900919 h 4336924"/>
              <a:gd name="connsiteX1573" fmla="*/ 5764048 w 10345294"/>
              <a:gd name="connsiteY1573" fmla="*/ 2761669 h 4336924"/>
              <a:gd name="connsiteX1574" fmla="*/ 7961899 w 10345294"/>
              <a:gd name="connsiteY1574" fmla="*/ 2759762 h 4336924"/>
              <a:gd name="connsiteX1575" fmla="*/ 7966550 w 10345294"/>
              <a:gd name="connsiteY1575" fmla="*/ 2769300 h 4336924"/>
              <a:gd name="connsiteX1576" fmla="*/ 7972155 w 10345294"/>
              <a:gd name="connsiteY1576" fmla="*/ 2768505 h 4336924"/>
              <a:gd name="connsiteX1577" fmla="*/ 7977089 w 10345294"/>
              <a:gd name="connsiteY1577" fmla="*/ 2769220 h 4336924"/>
              <a:gd name="connsiteX1578" fmla="*/ 7997948 w 10345294"/>
              <a:gd name="connsiteY1578" fmla="*/ 2764849 h 4336924"/>
              <a:gd name="connsiteX1579" fmla="*/ 7972155 w 10345294"/>
              <a:gd name="connsiteY1579" fmla="*/ 2768505 h 4336924"/>
              <a:gd name="connsiteX1580" fmla="*/ 7968740 w 10345294"/>
              <a:gd name="connsiteY1580" fmla="*/ 2768010 h 4336924"/>
              <a:gd name="connsiteX1581" fmla="*/ 7967286 w 10345294"/>
              <a:gd name="connsiteY1581" fmla="*/ 2767799 h 4336924"/>
              <a:gd name="connsiteX1582" fmla="*/ 7961899 w 10345294"/>
              <a:gd name="connsiteY1582" fmla="*/ 2759762 h 4336924"/>
              <a:gd name="connsiteX1583" fmla="*/ 5682646 w 10345294"/>
              <a:gd name="connsiteY1583" fmla="*/ 2753404 h 4336924"/>
              <a:gd name="connsiteX1584" fmla="*/ 5701252 w 10345294"/>
              <a:gd name="connsiteY1584" fmla="*/ 3091673 h 4336924"/>
              <a:gd name="connsiteX1585" fmla="*/ 5701252 w 10345294"/>
              <a:gd name="connsiteY1585" fmla="*/ 3091673 h 4336924"/>
              <a:gd name="connsiteX1586" fmla="*/ 5704159 w 10345294"/>
              <a:gd name="connsiteY1586" fmla="*/ 3100574 h 4336924"/>
              <a:gd name="connsiteX1587" fmla="*/ 5701834 w 10345294"/>
              <a:gd name="connsiteY1587" fmla="*/ 2928261 h 4336924"/>
              <a:gd name="connsiteX1588" fmla="*/ 5682646 w 10345294"/>
              <a:gd name="connsiteY1588" fmla="*/ 2753404 h 4336924"/>
              <a:gd name="connsiteX1589" fmla="*/ 2348075 w 10345294"/>
              <a:gd name="connsiteY1589" fmla="*/ 2750860 h 4336924"/>
              <a:gd name="connsiteX1590" fmla="*/ 2345023 w 10345294"/>
              <a:gd name="connsiteY1590" fmla="*/ 2770969 h 4336924"/>
              <a:gd name="connsiteX1591" fmla="*/ 2341700 w 10345294"/>
              <a:gd name="connsiteY1591" fmla="*/ 2780798 h 4336924"/>
              <a:gd name="connsiteX1592" fmla="*/ 2340008 w 10345294"/>
              <a:gd name="connsiteY1592" fmla="*/ 2781619 h 4336924"/>
              <a:gd name="connsiteX1593" fmla="*/ 2339054 w 10345294"/>
              <a:gd name="connsiteY1593" fmla="*/ 2784451 h 4336924"/>
              <a:gd name="connsiteX1594" fmla="*/ 2340546 w 10345294"/>
              <a:gd name="connsiteY1594" fmla="*/ 2784212 h 4336924"/>
              <a:gd name="connsiteX1595" fmla="*/ 2339354 w 10345294"/>
              <a:gd name="connsiteY1595" fmla="*/ 2787739 h 4336924"/>
              <a:gd name="connsiteX1596" fmla="*/ 2338271 w 10345294"/>
              <a:gd name="connsiteY1596" fmla="*/ 2788812 h 4336924"/>
              <a:gd name="connsiteX1597" fmla="*/ 2329978 w 10345294"/>
              <a:gd name="connsiteY1597" fmla="*/ 2794495 h 4336924"/>
              <a:gd name="connsiteX1598" fmla="*/ 2328659 w 10345294"/>
              <a:gd name="connsiteY1598" fmla="*/ 2798522 h 4336924"/>
              <a:gd name="connsiteX1599" fmla="*/ 2325126 w 10345294"/>
              <a:gd name="connsiteY1599" fmla="*/ 2803029 h 4336924"/>
              <a:gd name="connsiteX1600" fmla="*/ 2323655 w 10345294"/>
              <a:gd name="connsiteY1600" fmla="*/ 2813809 h 4336924"/>
              <a:gd name="connsiteX1601" fmla="*/ 2328659 w 10345294"/>
              <a:gd name="connsiteY1601" fmla="*/ 2798522 h 4336924"/>
              <a:gd name="connsiteX1602" fmla="*/ 2329324 w 10345294"/>
              <a:gd name="connsiteY1602" fmla="*/ 2797674 h 4336924"/>
              <a:gd name="connsiteX1603" fmla="*/ 2338271 w 10345294"/>
              <a:gd name="connsiteY1603" fmla="*/ 2788812 h 4336924"/>
              <a:gd name="connsiteX1604" fmla="*/ 2346331 w 10345294"/>
              <a:gd name="connsiteY1604" fmla="*/ 2783288 h 4336924"/>
              <a:gd name="connsiteX1605" fmla="*/ 2348075 w 10345294"/>
              <a:gd name="connsiteY1605" fmla="*/ 2750860 h 4336924"/>
              <a:gd name="connsiteX1606" fmla="*/ 8416423 w 10345294"/>
              <a:gd name="connsiteY1606" fmla="*/ 2731626 h 4336924"/>
              <a:gd name="connsiteX1607" fmla="*/ 8421820 w 10345294"/>
              <a:gd name="connsiteY1607" fmla="*/ 2738779 h 4336924"/>
              <a:gd name="connsiteX1608" fmla="*/ 8442752 w 10345294"/>
              <a:gd name="connsiteY1608" fmla="*/ 2740051 h 4336924"/>
              <a:gd name="connsiteX1609" fmla="*/ 8421820 w 10345294"/>
              <a:gd name="connsiteY1609" fmla="*/ 2738779 h 4336924"/>
              <a:gd name="connsiteX1610" fmla="*/ 8416423 w 10345294"/>
              <a:gd name="connsiteY1610" fmla="*/ 2731626 h 4336924"/>
              <a:gd name="connsiteX1611" fmla="*/ 3281290 w 10345294"/>
              <a:gd name="connsiteY1611" fmla="*/ 2722247 h 4336924"/>
              <a:gd name="connsiteX1612" fmla="*/ 3278919 w 10345294"/>
              <a:gd name="connsiteY1612" fmla="*/ 2724572 h 4336924"/>
              <a:gd name="connsiteX1613" fmla="*/ 3270119 w 10345294"/>
              <a:gd name="connsiteY1613" fmla="*/ 2728741 h 4336924"/>
              <a:gd name="connsiteX1614" fmla="*/ 3300478 w 10345294"/>
              <a:gd name="connsiteY1614" fmla="*/ 2717796 h 4336924"/>
              <a:gd name="connsiteX1615" fmla="*/ 3281290 w 10345294"/>
              <a:gd name="connsiteY1615" fmla="*/ 2722247 h 4336924"/>
              <a:gd name="connsiteX1616" fmla="*/ 3269734 w 10345294"/>
              <a:gd name="connsiteY1616" fmla="*/ 2728923 h 4336924"/>
              <a:gd name="connsiteX1617" fmla="*/ 3270119 w 10345294"/>
              <a:gd name="connsiteY1617" fmla="*/ 2728741 h 4336924"/>
              <a:gd name="connsiteX1618" fmla="*/ 3269788 w 10345294"/>
              <a:gd name="connsiteY1618" fmla="*/ 2728933 h 4336924"/>
              <a:gd name="connsiteX1619" fmla="*/ 3251636 w 10345294"/>
              <a:gd name="connsiteY1619" fmla="*/ 2738064 h 4336924"/>
              <a:gd name="connsiteX1620" fmla="*/ 3243838 w 10345294"/>
              <a:gd name="connsiteY1620" fmla="*/ 2740244 h 4336924"/>
              <a:gd name="connsiteX1621" fmla="*/ 3235474 w 10345294"/>
              <a:gd name="connsiteY1621" fmla="*/ 2742207 h 4336924"/>
              <a:gd name="connsiteX1622" fmla="*/ 3220238 w 10345294"/>
              <a:gd name="connsiteY1622" fmla="*/ 2738143 h 4336924"/>
              <a:gd name="connsiteX1623" fmla="*/ 3233048 w 10345294"/>
              <a:gd name="connsiteY1623" fmla="*/ 2743260 h 4336924"/>
              <a:gd name="connsiteX1624" fmla="*/ 3243838 w 10345294"/>
              <a:gd name="connsiteY1624" fmla="*/ 2740244 h 4336924"/>
              <a:gd name="connsiteX1625" fmla="*/ 3260576 w 10345294"/>
              <a:gd name="connsiteY1625" fmla="*/ 2736315 h 4336924"/>
              <a:gd name="connsiteX1626" fmla="*/ 3300478 w 10345294"/>
              <a:gd name="connsiteY1626" fmla="*/ 2717796 h 4336924"/>
              <a:gd name="connsiteX1627" fmla="*/ 1581734 w 10345294"/>
              <a:gd name="connsiteY1627" fmla="*/ 2709530 h 4336924"/>
              <a:gd name="connsiteX1628" fmla="*/ 1583479 w 10345294"/>
              <a:gd name="connsiteY1628" fmla="*/ 2741322 h 4336924"/>
              <a:gd name="connsiteX1629" fmla="*/ 1581734 w 10345294"/>
              <a:gd name="connsiteY1629" fmla="*/ 2709530 h 4336924"/>
              <a:gd name="connsiteX1630" fmla="*/ 8290414 w 10345294"/>
              <a:gd name="connsiteY1630" fmla="*/ 2694270 h 4336924"/>
              <a:gd name="connsiteX1631" fmla="*/ 8311927 w 10345294"/>
              <a:gd name="connsiteY1631" fmla="*/ 2701264 h 4336924"/>
              <a:gd name="connsiteX1632" fmla="*/ 8290414 w 10345294"/>
              <a:gd name="connsiteY1632" fmla="*/ 2694270 h 4336924"/>
              <a:gd name="connsiteX1633" fmla="*/ 8513402 w 10345294"/>
              <a:gd name="connsiteY1633" fmla="*/ 2675114 h 4336924"/>
              <a:gd name="connsiteX1634" fmla="*/ 8478463 w 10345294"/>
              <a:gd name="connsiteY1634" fmla="*/ 2682188 h 4336924"/>
              <a:gd name="connsiteX1635" fmla="*/ 8460414 w 10345294"/>
              <a:gd name="connsiteY1635" fmla="*/ 2685801 h 4336924"/>
              <a:gd name="connsiteX1636" fmla="*/ 8460200 w 10345294"/>
              <a:gd name="connsiteY1636" fmla="*/ 2685633 h 4336924"/>
              <a:gd name="connsiteX1637" fmla="*/ 8483514 w 10345294"/>
              <a:gd name="connsiteY1637" fmla="*/ 2681008 h 4336924"/>
              <a:gd name="connsiteX1638" fmla="*/ 8513402 w 10345294"/>
              <a:gd name="connsiteY1638" fmla="*/ 2675114 h 4336924"/>
              <a:gd name="connsiteX1639" fmla="*/ 6255366 w 10345294"/>
              <a:gd name="connsiteY1639" fmla="*/ 2663114 h 4336924"/>
              <a:gd name="connsiteX1640" fmla="*/ 6255366 w 10345294"/>
              <a:gd name="connsiteY1640" fmla="*/ 2663114 h 4336924"/>
              <a:gd name="connsiteX1641" fmla="*/ 6229783 w 10345294"/>
              <a:gd name="connsiteY1641" fmla="*/ 2662478 h 4336924"/>
              <a:gd name="connsiteX1642" fmla="*/ 6254785 w 10345294"/>
              <a:gd name="connsiteY1642" fmla="*/ 2671062 h 4336924"/>
              <a:gd name="connsiteX1643" fmla="*/ 6256078 w 10345294"/>
              <a:gd name="connsiteY1643" fmla="*/ 2679968 h 4336924"/>
              <a:gd name="connsiteX1644" fmla="*/ 6257111 w 10345294"/>
              <a:gd name="connsiteY1644" fmla="*/ 2704444 h 4336924"/>
              <a:gd name="connsiteX1645" fmla="*/ 6256602 w 10345294"/>
              <a:gd name="connsiteY1645" fmla="*/ 2683580 h 4336924"/>
              <a:gd name="connsiteX1646" fmla="*/ 6256078 w 10345294"/>
              <a:gd name="connsiteY1646" fmla="*/ 2679968 h 4336924"/>
              <a:gd name="connsiteX1647" fmla="*/ 6255366 w 10345294"/>
              <a:gd name="connsiteY1647" fmla="*/ 2663114 h 4336924"/>
              <a:gd name="connsiteX1648" fmla="*/ 6229783 w 10345294"/>
              <a:gd name="connsiteY1648" fmla="*/ 2662478 h 4336924"/>
              <a:gd name="connsiteX1649" fmla="*/ 2217832 w 10345294"/>
              <a:gd name="connsiteY1649" fmla="*/ 2651668 h 4336924"/>
              <a:gd name="connsiteX1650" fmla="*/ 2214925 w 10345294"/>
              <a:gd name="connsiteY1650" fmla="*/ 2674559 h 4336924"/>
              <a:gd name="connsiteX1651" fmla="*/ 2217832 w 10345294"/>
              <a:gd name="connsiteY1651" fmla="*/ 2651668 h 4336924"/>
              <a:gd name="connsiteX1652" fmla="*/ 5908827 w 10345294"/>
              <a:gd name="connsiteY1652" fmla="*/ 2638952 h 4336924"/>
              <a:gd name="connsiteX1653" fmla="*/ 5897198 w 10345294"/>
              <a:gd name="connsiteY1653" fmla="*/ 2682825 h 4336924"/>
              <a:gd name="connsiteX1654" fmla="*/ 5914641 w 10345294"/>
              <a:gd name="connsiteY1654" fmla="*/ 2684096 h 4336924"/>
              <a:gd name="connsiteX1655" fmla="*/ 5908827 w 10345294"/>
              <a:gd name="connsiteY1655" fmla="*/ 2638952 h 4336924"/>
              <a:gd name="connsiteX1656" fmla="*/ 2228970 w 10345294"/>
              <a:gd name="connsiteY1656" fmla="*/ 2632583 h 4336924"/>
              <a:gd name="connsiteX1657" fmla="*/ 2229461 w 10345294"/>
              <a:gd name="connsiteY1657" fmla="*/ 2637680 h 4336924"/>
              <a:gd name="connsiteX1658" fmla="*/ 2228970 w 10345294"/>
              <a:gd name="connsiteY1658" fmla="*/ 2632583 h 4336924"/>
              <a:gd name="connsiteX1659" fmla="*/ 5656481 w 10345294"/>
              <a:gd name="connsiteY1659" fmla="*/ 2630686 h 4336924"/>
              <a:gd name="connsiteX1660" fmla="*/ 5657128 w 10345294"/>
              <a:gd name="connsiteY1660" fmla="*/ 2638787 h 4336924"/>
              <a:gd name="connsiteX1661" fmla="*/ 5656481 w 10345294"/>
              <a:gd name="connsiteY1661" fmla="*/ 2638316 h 4336924"/>
              <a:gd name="connsiteX1662" fmla="*/ 5656481 w 10345294"/>
              <a:gd name="connsiteY1662" fmla="*/ 2630686 h 4336924"/>
              <a:gd name="connsiteX1663" fmla="*/ 7936897 w 10345294"/>
              <a:gd name="connsiteY1663" fmla="*/ 2619240 h 4336924"/>
              <a:gd name="connsiteX1664" fmla="*/ 7936461 w 10345294"/>
              <a:gd name="connsiteY1664" fmla="*/ 2635772 h 4336924"/>
              <a:gd name="connsiteX1665" fmla="*/ 7937449 w 10345294"/>
              <a:gd name="connsiteY1665" fmla="*/ 2636170 h 4336924"/>
              <a:gd name="connsiteX1666" fmla="*/ 7937478 w 10345294"/>
              <a:gd name="connsiteY1666" fmla="*/ 2637044 h 4336924"/>
              <a:gd name="connsiteX1667" fmla="*/ 7949107 w 10345294"/>
              <a:gd name="connsiteY1667" fmla="*/ 2640859 h 4336924"/>
              <a:gd name="connsiteX1668" fmla="*/ 7938122 w 10345294"/>
              <a:gd name="connsiteY1668" fmla="*/ 2636440 h 4336924"/>
              <a:gd name="connsiteX1669" fmla="*/ 7937449 w 10345294"/>
              <a:gd name="connsiteY1669" fmla="*/ 2636170 h 4336924"/>
              <a:gd name="connsiteX1670" fmla="*/ 5626827 w 10345294"/>
              <a:gd name="connsiteY1670" fmla="*/ 2619240 h 4336924"/>
              <a:gd name="connsiteX1671" fmla="*/ 5658225 w 10345294"/>
              <a:gd name="connsiteY1671" fmla="*/ 2707623 h 4336924"/>
              <a:gd name="connsiteX1672" fmla="*/ 5659534 w 10345294"/>
              <a:gd name="connsiteY1672" fmla="*/ 2668916 h 4336924"/>
              <a:gd name="connsiteX1673" fmla="*/ 5657128 w 10345294"/>
              <a:gd name="connsiteY1673" fmla="*/ 2638787 h 4336924"/>
              <a:gd name="connsiteX1674" fmla="*/ 5659261 w 10345294"/>
              <a:gd name="connsiteY1674" fmla="*/ 2640343 h 4336924"/>
              <a:gd name="connsiteX1675" fmla="*/ 5656481 w 10345294"/>
              <a:gd name="connsiteY1675" fmla="*/ 2630686 h 4336924"/>
              <a:gd name="connsiteX1676" fmla="*/ 5626827 w 10345294"/>
              <a:gd name="connsiteY1676" fmla="*/ 2619240 h 4336924"/>
              <a:gd name="connsiteX1677" fmla="*/ 5739046 w 10345294"/>
              <a:gd name="connsiteY1677" fmla="*/ 2617969 h 4336924"/>
              <a:gd name="connsiteX1678" fmla="*/ 5739013 w 10345294"/>
              <a:gd name="connsiteY1678" fmla="*/ 2622478 h 4336924"/>
              <a:gd name="connsiteX1679" fmla="*/ 5736887 w 10345294"/>
              <a:gd name="connsiteY1679" fmla="*/ 2620937 h 4336924"/>
              <a:gd name="connsiteX1680" fmla="*/ 5739046 w 10345294"/>
              <a:gd name="connsiteY1680" fmla="*/ 2617969 h 4336924"/>
              <a:gd name="connsiteX1681" fmla="*/ 5715788 w 10345294"/>
              <a:gd name="connsiteY1681" fmla="*/ 2618605 h 4336924"/>
              <a:gd name="connsiteX1682" fmla="*/ 5734421 w 10345294"/>
              <a:gd name="connsiteY1682" fmla="*/ 2619151 h 4336924"/>
              <a:gd name="connsiteX1683" fmla="*/ 5736887 w 10345294"/>
              <a:gd name="connsiteY1683" fmla="*/ 2620937 h 4336924"/>
              <a:gd name="connsiteX1684" fmla="*/ 5736184 w 10345294"/>
              <a:gd name="connsiteY1684" fmla="*/ 2621903 h 4336924"/>
              <a:gd name="connsiteX1685" fmla="*/ 5738964 w 10345294"/>
              <a:gd name="connsiteY1685" fmla="*/ 2629056 h 4336924"/>
              <a:gd name="connsiteX1686" fmla="*/ 5739013 w 10345294"/>
              <a:gd name="connsiteY1686" fmla="*/ 2622478 h 4336924"/>
              <a:gd name="connsiteX1687" fmla="*/ 5739424 w 10345294"/>
              <a:gd name="connsiteY1687" fmla="*/ 2622776 h 4336924"/>
              <a:gd name="connsiteX1688" fmla="*/ 5739625 w 10345294"/>
              <a:gd name="connsiteY1688" fmla="*/ 2625344 h 4336924"/>
              <a:gd name="connsiteX1689" fmla="*/ 5739418 w 10345294"/>
              <a:gd name="connsiteY1689" fmla="*/ 2631927 h 4336924"/>
              <a:gd name="connsiteX1690" fmla="*/ 5741372 w 10345294"/>
              <a:gd name="connsiteY1690" fmla="*/ 2647853 h 4336924"/>
              <a:gd name="connsiteX1691" fmla="*/ 5745442 w 10345294"/>
              <a:gd name="connsiteY1691" fmla="*/ 2699357 h 4336924"/>
              <a:gd name="connsiteX1692" fmla="*/ 5739625 w 10345294"/>
              <a:gd name="connsiteY1692" fmla="*/ 2625344 h 4336924"/>
              <a:gd name="connsiteX1693" fmla="*/ 5739700 w 10345294"/>
              <a:gd name="connsiteY1693" fmla="*/ 2622976 h 4336924"/>
              <a:gd name="connsiteX1694" fmla="*/ 5739424 w 10345294"/>
              <a:gd name="connsiteY1694" fmla="*/ 2622776 h 4336924"/>
              <a:gd name="connsiteX1695" fmla="*/ 1621272 w 10345294"/>
              <a:gd name="connsiteY1695" fmla="*/ 2617969 h 4336924"/>
              <a:gd name="connsiteX1696" fmla="*/ 1613132 w 10345294"/>
              <a:gd name="connsiteY1696" fmla="*/ 2640859 h 4336924"/>
              <a:gd name="connsiteX1697" fmla="*/ 1620110 w 10345294"/>
              <a:gd name="connsiteY1697" fmla="*/ 2628142 h 4336924"/>
              <a:gd name="connsiteX1698" fmla="*/ 1621272 w 10345294"/>
              <a:gd name="connsiteY1698" fmla="*/ 2617969 h 4336924"/>
              <a:gd name="connsiteX1699" fmla="*/ 2208529 w 10345294"/>
              <a:gd name="connsiteY1699" fmla="*/ 2610974 h 4336924"/>
              <a:gd name="connsiteX1700" fmla="*/ 2229461 w 10345294"/>
              <a:gd name="connsiteY1700" fmla="*/ 2637680 h 4336924"/>
              <a:gd name="connsiteX1701" fmla="*/ 2250393 w 10345294"/>
              <a:gd name="connsiteY1701" fmla="*/ 2642767 h 4336924"/>
              <a:gd name="connsiteX1702" fmla="*/ 2208529 w 10345294"/>
              <a:gd name="connsiteY1702" fmla="*/ 2610974 h 4336924"/>
              <a:gd name="connsiteX1703" fmla="*/ 6217573 w 10345294"/>
              <a:gd name="connsiteY1703" fmla="*/ 2594442 h 4336924"/>
              <a:gd name="connsiteX1704" fmla="*/ 6218034 w 10345294"/>
              <a:gd name="connsiteY1704" fmla="*/ 2604662 h 4336924"/>
              <a:gd name="connsiteX1705" fmla="*/ 6218009 w 10345294"/>
              <a:gd name="connsiteY1705" fmla="*/ 2609464 h 4336924"/>
              <a:gd name="connsiteX1706" fmla="*/ 6217573 w 10345294"/>
              <a:gd name="connsiteY1706" fmla="*/ 2594442 h 4336924"/>
              <a:gd name="connsiteX1707" fmla="*/ 7483523 w 10345294"/>
              <a:gd name="connsiteY1707" fmla="*/ 2591338 h 4336924"/>
              <a:gd name="connsiteX1708" fmla="*/ 7485116 w 10345294"/>
              <a:gd name="connsiteY1708" fmla="*/ 2714617 h 4336924"/>
              <a:gd name="connsiteX1709" fmla="*/ 7483523 w 10345294"/>
              <a:gd name="connsiteY1709" fmla="*/ 2591338 h 4336924"/>
              <a:gd name="connsiteX1710" fmla="*/ 1892224 w 10345294"/>
              <a:gd name="connsiteY1710" fmla="*/ 2582997 h 4336924"/>
              <a:gd name="connsiteX1711" fmla="*/ 1892224 w 10345294"/>
              <a:gd name="connsiteY1711" fmla="*/ 2582997 h 4336924"/>
              <a:gd name="connsiteX1712" fmla="*/ 1895132 w 10345294"/>
              <a:gd name="connsiteY1712" fmla="*/ 2635772 h 4336924"/>
              <a:gd name="connsiteX1713" fmla="*/ 1892224 w 10345294"/>
              <a:gd name="connsiteY1713" fmla="*/ 2582997 h 4336924"/>
              <a:gd name="connsiteX1714" fmla="*/ 7777582 w 10345294"/>
              <a:gd name="connsiteY1714" fmla="*/ 2580454 h 4336924"/>
              <a:gd name="connsiteX1715" fmla="*/ 7754324 w 10345294"/>
              <a:gd name="connsiteY1715" fmla="*/ 2583633 h 4336924"/>
              <a:gd name="connsiteX1716" fmla="*/ 7777582 w 10345294"/>
              <a:gd name="connsiteY1716" fmla="*/ 2580454 h 4336924"/>
              <a:gd name="connsiteX1717" fmla="*/ 6004183 w 10345294"/>
              <a:gd name="connsiteY1717" fmla="*/ 2570280 h 4336924"/>
              <a:gd name="connsiteX1718" fmla="*/ 6003675 w 10345294"/>
              <a:gd name="connsiteY1718" fmla="*/ 2610259 h 4336924"/>
              <a:gd name="connsiteX1719" fmla="*/ 6002595 w 10345294"/>
              <a:gd name="connsiteY1719" fmla="*/ 2618778 h 4336924"/>
              <a:gd name="connsiteX1720" fmla="*/ 5993136 w 10345294"/>
              <a:gd name="connsiteY1720" fmla="*/ 2640223 h 4336924"/>
              <a:gd name="connsiteX1721" fmla="*/ 6000504 w 10345294"/>
              <a:gd name="connsiteY1721" fmla="*/ 2635285 h 4336924"/>
              <a:gd name="connsiteX1722" fmla="*/ 6002595 w 10345294"/>
              <a:gd name="connsiteY1722" fmla="*/ 2618778 h 4336924"/>
              <a:gd name="connsiteX1723" fmla="*/ 6008036 w 10345294"/>
              <a:gd name="connsiteY1723" fmla="*/ 2606444 h 4336924"/>
              <a:gd name="connsiteX1724" fmla="*/ 6004183 w 10345294"/>
              <a:gd name="connsiteY1724" fmla="*/ 2570280 h 4336924"/>
              <a:gd name="connsiteX1725" fmla="*/ 2343424 w 10345294"/>
              <a:gd name="connsiteY1725" fmla="*/ 2557563 h 4336924"/>
              <a:gd name="connsiteX1726" fmla="*/ 2343403 w 10345294"/>
              <a:gd name="connsiteY1726" fmla="*/ 2558414 h 4336924"/>
              <a:gd name="connsiteX1727" fmla="*/ 2342479 w 10345294"/>
              <a:gd name="connsiteY1727" fmla="*/ 2558358 h 4336924"/>
              <a:gd name="connsiteX1728" fmla="*/ 2341098 w 10345294"/>
              <a:gd name="connsiteY1728" fmla="*/ 2581090 h 4336924"/>
              <a:gd name="connsiteX1729" fmla="*/ 2340516 w 10345294"/>
              <a:gd name="connsiteY1729" fmla="*/ 2676466 h 4336924"/>
              <a:gd name="connsiteX1730" fmla="*/ 2343403 w 10345294"/>
              <a:gd name="connsiteY1730" fmla="*/ 2558414 h 4336924"/>
              <a:gd name="connsiteX1731" fmla="*/ 2349659 w 10345294"/>
              <a:gd name="connsiteY1731" fmla="*/ 2558793 h 4336924"/>
              <a:gd name="connsiteX1732" fmla="*/ 2352091 w 10345294"/>
              <a:gd name="connsiteY1732" fmla="*/ 2559272 h 4336924"/>
              <a:gd name="connsiteX1733" fmla="*/ 2370024 w 10345294"/>
              <a:gd name="connsiteY1733" fmla="*/ 2560743 h 4336924"/>
              <a:gd name="connsiteX1734" fmla="*/ 2372340 w 10345294"/>
              <a:gd name="connsiteY1734" fmla="*/ 2560935 h 4336924"/>
              <a:gd name="connsiteX1735" fmla="*/ 2395753 w 10345294"/>
              <a:gd name="connsiteY1735" fmla="*/ 2563922 h 4336924"/>
              <a:gd name="connsiteX1736" fmla="*/ 2387740 w 10345294"/>
              <a:gd name="connsiteY1736" fmla="*/ 2562213 h 4336924"/>
              <a:gd name="connsiteX1737" fmla="*/ 2372340 w 10345294"/>
              <a:gd name="connsiteY1737" fmla="*/ 2560935 h 4336924"/>
              <a:gd name="connsiteX1738" fmla="*/ 2360867 w 10345294"/>
              <a:gd name="connsiteY1738" fmla="*/ 2559471 h 4336924"/>
              <a:gd name="connsiteX1739" fmla="*/ 2349659 w 10345294"/>
              <a:gd name="connsiteY1739" fmla="*/ 2558793 h 4336924"/>
              <a:gd name="connsiteX1740" fmla="*/ 2045144 w 10345294"/>
              <a:gd name="connsiteY1740" fmla="*/ 2542303 h 4336924"/>
              <a:gd name="connsiteX1741" fmla="*/ 2045144 w 10345294"/>
              <a:gd name="connsiteY1741" fmla="*/ 2542303 h 4336924"/>
              <a:gd name="connsiteX1742" fmla="*/ 7767698 w 10345294"/>
              <a:gd name="connsiteY1742" fmla="*/ 2541667 h 4336924"/>
              <a:gd name="connsiteX1743" fmla="*/ 7756068 w 10345294"/>
              <a:gd name="connsiteY1743" fmla="*/ 2544847 h 4336924"/>
              <a:gd name="connsiteX1744" fmla="*/ 7756028 w 10345294"/>
              <a:gd name="connsiteY1744" fmla="*/ 2546068 h 4336924"/>
              <a:gd name="connsiteX1745" fmla="*/ 7755051 w 10345294"/>
              <a:gd name="connsiteY1745" fmla="*/ 2546436 h 4336924"/>
              <a:gd name="connsiteX1746" fmla="*/ 7755487 w 10345294"/>
              <a:gd name="connsiteY1746" fmla="*/ 2562650 h 4336924"/>
              <a:gd name="connsiteX1747" fmla="*/ 7756028 w 10345294"/>
              <a:gd name="connsiteY1747" fmla="*/ 2546068 h 4336924"/>
              <a:gd name="connsiteX1748" fmla="*/ 7756782 w 10345294"/>
              <a:gd name="connsiteY1748" fmla="*/ 2545784 h 4336924"/>
              <a:gd name="connsiteX1749" fmla="*/ 1693371 w 10345294"/>
              <a:gd name="connsiteY1749" fmla="*/ 2539124 h 4336924"/>
              <a:gd name="connsiteX1750" fmla="*/ 1672767 w 10345294"/>
              <a:gd name="connsiteY1750" fmla="*/ 2571224 h 4336924"/>
              <a:gd name="connsiteX1751" fmla="*/ 1667356 w 10345294"/>
              <a:gd name="connsiteY1751" fmla="*/ 2572224 h 4336924"/>
              <a:gd name="connsiteX1752" fmla="*/ 1665971 w 10345294"/>
              <a:gd name="connsiteY1752" fmla="*/ 2572188 h 4336924"/>
              <a:gd name="connsiteX1753" fmla="*/ 1641041 w 10345294"/>
              <a:gd name="connsiteY1753" fmla="*/ 2575367 h 4336924"/>
              <a:gd name="connsiteX1754" fmla="*/ 1633523 w 10345294"/>
              <a:gd name="connsiteY1754" fmla="*/ 2585186 h 4336924"/>
              <a:gd name="connsiteX1755" fmla="*/ 1628831 w 10345294"/>
              <a:gd name="connsiteY1755" fmla="*/ 2587925 h 4336924"/>
              <a:gd name="connsiteX1756" fmla="*/ 1621272 w 10345294"/>
              <a:gd name="connsiteY1756" fmla="*/ 2616697 h 4336924"/>
              <a:gd name="connsiteX1757" fmla="*/ 1628322 w 10345294"/>
              <a:gd name="connsiteY1757" fmla="*/ 2591979 h 4336924"/>
              <a:gd name="connsiteX1758" fmla="*/ 1633523 w 10345294"/>
              <a:gd name="connsiteY1758" fmla="*/ 2585186 h 4336924"/>
              <a:gd name="connsiteX1759" fmla="*/ 1650345 w 10345294"/>
              <a:gd name="connsiteY1759" fmla="*/ 2575367 h 4336924"/>
              <a:gd name="connsiteX1760" fmla="*/ 1667356 w 10345294"/>
              <a:gd name="connsiteY1760" fmla="*/ 2572224 h 4336924"/>
              <a:gd name="connsiteX1761" fmla="*/ 1690464 w 10345294"/>
              <a:gd name="connsiteY1761" fmla="*/ 2572824 h 4336924"/>
              <a:gd name="connsiteX1762" fmla="*/ 1693371 w 10345294"/>
              <a:gd name="connsiteY1762" fmla="*/ 2539124 h 4336924"/>
              <a:gd name="connsiteX1763" fmla="*/ 1642786 w 10345294"/>
              <a:gd name="connsiteY1763" fmla="*/ 2529586 h 4336924"/>
              <a:gd name="connsiteX1764" fmla="*/ 1618147 w 10345294"/>
              <a:gd name="connsiteY1764" fmla="*/ 2530302 h 4336924"/>
              <a:gd name="connsiteX1765" fmla="*/ 1617874 w 10345294"/>
              <a:gd name="connsiteY1765" fmla="*/ 2530614 h 4336924"/>
              <a:gd name="connsiteX1766" fmla="*/ 1611969 w 10345294"/>
              <a:gd name="connsiteY1766" fmla="*/ 2530858 h 4336924"/>
              <a:gd name="connsiteX1767" fmla="*/ 1611388 w 10345294"/>
              <a:gd name="connsiteY1767" fmla="*/ 2552477 h 4336924"/>
              <a:gd name="connsiteX1768" fmla="*/ 1612614 w 10345294"/>
              <a:gd name="connsiteY1768" fmla="*/ 2536650 h 4336924"/>
              <a:gd name="connsiteX1769" fmla="*/ 1615567 w 10345294"/>
              <a:gd name="connsiteY1769" fmla="*/ 2533262 h 4336924"/>
              <a:gd name="connsiteX1770" fmla="*/ 1617874 w 10345294"/>
              <a:gd name="connsiteY1770" fmla="*/ 2530614 h 4336924"/>
              <a:gd name="connsiteX1771" fmla="*/ 5693048 w 10345294"/>
              <a:gd name="connsiteY1771" fmla="*/ 2528573 h 4336924"/>
              <a:gd name="connsiteX1772" fmla="*/ 5699508 w 10345294"/>
              <a:gd name="connsiteY1772" fmla="*/ 2550569 h 4336924"/>
              <a:gd name="connsiteX1773" fmla="*/ 5693048 w 10345294"/>
              <a:gd name="connsiteY1773" fmla="*/ 2528573 h 4336924"/>
              <a:gd name="connsiteX1774" fmla="*/ 4891885 w 10345294"/>
              <a:gd name="connsiteY1774" fmla="*/ 2474268 h 4336924"/>
              <a:gd name="connsiteX1775" fmla="*/ 4891885 w 10345294"/>
              <a:gd name="connsiteY1775" fmla="*/ 2474268 h 4336924"/>
              <a:gd name="connsiteX1776" fmla="*/ 4901188 w 10345294"/>
              <a:gd name="connsiteY1776" fmla="*/ 2473632 h 4336924"/>
              <a:gd name="connsiteX1777" fmla="*/ 4891885 w 10345294"/>
              <a:gd name="connsiteY1777" fmla="*/ 2474268 h 4336924"/>
              <a:gd name="connsiteX1778" fmla="*/ 4880880 w 10345294"/>
              <a:gd name="connsiteY1778" fmla="*/ 2483698 h 4336924"/>
              <a:gd name="connsiteX1779" fmla="*/ 4875532 w 10345294"/>
              <a:gd name="connsiteY1779" fmla="*/ 2486349 h 4336924"/>
              <a:gd name="connsiteX1780" fmla="*/ 4856417 w 10345294"/>
              <a:gd name="connsiteY1780" fmla="*/ 2510511 h 4336924"/>
              <a:gd name="connsiteX1781" fmla="*/ 4872407 w 10345294"/>
              <a:gd name="connsiteY1781" fmla="*/ 2490959 h 4336924"/>
              <a:gd name="connsiteX1782" fmla="*/ 4880880 w 10345294"/>
              <a:gd name="connsiteY1782" fmla="*/ 2483698 h 4336924"/>
              <a:gd name="connsiteX1783" fmla="*/ 3113344 w 10345294"/>
              <a:gd name="connsiteY1783" fmla="*/ 2436376 h 4336924"/>
              <a:gd name="connsiteX1784" fmla="*/ 3113834 w 10345294"/>
              <a:gd name="connsiteY1784" fmla="*/ 2441204 h 4336924"/>
              <a:gd name="connsiteX1785" fmla="*/ 3113344 w 10345294"/>
              <a:gd name="connsiteY1785" fmla="*/ 2436376 h 4336924"/>
              <a:gd name="connsiteX1786" fmla="*/ 7956666 w 10345294"/>
              <a:gd name="connsiteY1786" fmla="*/ 2408776 h 4336924"/>
              <a:gd name="connsiteX1787" fmla="*/ 7957248 w 10345294"/>
              <a:gd name="connsiteY1787" fmla="*/ 2434210 h 4336924"/>
              <a:gd name="connsiteX1788" fmla="*/ 7956666 w 10345294"/>
              <a:gd name="connsiteY1788" fmla="*/ 2408776 h 4336924"/>
              <a:gd name="connsiteX1789" fmla="*/ 9407946 w 10345294"/>
              <a:gd name="connsiteY1789" fmla="*/ 2406868 h 4336924"/>
              <a:gd name="connsiteX1790" fmla="*/ 9408444 w 10345294"/>
              <a:gd name="connsiteY1790" fmla="*/ 2446834 h 4336924"/>
              <a:gd name="connsiteX1791" fmla="*/ 9407037 w 10345294"/>
              <a:gd name="connsiteY1791" fmla="*/ 2434458 h 4336924"/>
              <a:gd name="connsiteX1792" fmla="*/ 9406656 w 10345294"/>
              <a:gd name="connsiteY1792" fmla="*/ 2432389 h 4336924"/>
              <a:gd name="connsiteX1793" fmla="*/ 9406682 w 10345294"/>
              <a:gd name="connsiteY1793" fmla="*/ 2423585 h 4336924"/>
              <a:gd name="connsiteX1794" fmla="*/ 9407946 w 10345294"/>
              <a:gd name="connsiteY1794" fmla="*/ 2406868 h 4336924"/>
              <a:gd name="connsiteX1795" fmla="*/ 9402131 w 10345294"/>
              <a:gd name="connsiteY1795" fmla="*/ 2392880 h 4336924"/>
              <a:gd name="connsiteX1796" fmla="*/ 9404021 w 10345294"/>
              <a:gd name="connsiteY1796" fmla="*/ 2418075 h 4336924"/>
              <a:gd name="connsiteX1797" fmla="*/ 9406656 w 10345294"/>
              <a:gd name="connsiteY1797" fmla="*/ 2432389 h 4336924"/>
              <a:gd name="connsiteX1798" fmla="*/ 9406556 w 10345294"/>
              <a:gd name="connsiteY1798" fmla="*/ 2466687 h 4336924"/>
              <a:gd name="connsiteX1799" fmla="*/ 9408847 w 10345294"/>
              <a:gd name="connsiteY1799" fmla="*/ 2479120 h 4336924"/>
              <a:gd name="connsiteX1800" fmla="*/ 9408444 w 10345294"/>
              <a:gd name="connsiteY1800" fmla="*/ 2446834 h 4336924"/>
              <a:gd name="connsiteX1801" fmla="*/ 9408460 w 10345294"/>
              <a:gd name="connsiteY1801" fmla="*/ 2446971 h 4336924"/>
              <a:gd name="connsiteX1802" fmla="*/ 9424807 w 10345294"/>
              <a:gd name="connsiteY1802" fmla="*/ 3723066 h 4336924"/>
              <a:gd name="connsiteX1803" fmla="*/ 9416086 w 10345294"/>
              <a:gd name="connsiteY1803" fmla="*/ 3038262 h 4336924"/>
              <a:gd name="connsiteX1804" fmla="*/ 9412016 w 10345294"/>
              <a:gd name="connsiteY1804" fmla="*/ 2702536 h 4336924"/>
              <a:gd name="connsiteX1805" fmla="*/ 9409690 w 10345294"/>
              <a:gd name="connsiteY1805" fmla="*/ 2528315 h 4336924"/>
              <a:gd name="connsiteX1806" fmla="*/ 9408527 w 10345294"/>
              <a:gd name="connsiteY1806" fmla="*/ 2447562 h 4336924"/>
              <a:gd name="connsiteX1807" fmla="*/ 9408460 w 10345294"/>
              <a:gd name="connsiteY1807" fmla="*/ 2446971 h 4336924"/>
              <a:gd name="connsiteX1808" fmla="*/ 9407946 w 10345294"/>
              <a:gd name="connsiteY1808" fmla="*/ 2406868 h 4336924"/>
              <a:gd name="connsiteX1809" fmla="*/ 9402131 w 10345294"/>
              <a:gd name="connsiteY1809" fmla="*/ 2392880 h 4336924"/>
              <a:gd name="connsiteX1810" fmla="*/ 3302222 w 10345294"/>
              <a:gd name="connsiteY1810" fmla="*/ 2377620 h 4336924"/>
              <a:gd name="connsiteX1811" fmla="*/ 3282453 w 10345294"/>
              <a:gd name="connsiteY1811" fmla="*/ 2394152 h 4336924"/>
              <a:gd name="connsiteX1812" fmla="*/ 3302222 w 10345294"/>
              <a:gd name="connsiteY1812" fmla="*/ 2377620 h 4336924"/>
              <a:gd name="connsiteX1813" fmla="*/ 2348075 w 10345294"/>
              <a:gd name="connsiteY1813" fmla="*/ 2374440 h 4336924"/>
              <a:gd name="connsiteX1814" fmla="*/ 2395753 w 10345294"/>
              <a:gd name="connsiteY1814" fmla="*/ 2406233 h 4336924"/>
              <a:gd name="connsiteX1815" fmla="*/ 2348075 w 10345294"/>
              <a:gd name="connsiteY1815" fmla="*/ 2374440 h 4336924"/>
              <a:gd name="connsiteX1816" fmla="*/ 5690205 w 10345294"/>
              <a:gd name="connsiteY1816" fmla="*/ 2369354 h 4336924"/>
              <a:gd name="connsiteX1817" fmla="*/ 5676251 w 10345294"/>
              <a:gd name="connsiteY1817" fmla="*/ 2510511 h 4336924"/>
              <a:gd name="connsiteX1818" fmla="*/ 5676251 w 10345294"/>
              <a:gd name="connsiteY1818" fmla="*/ 2602073 h 4336924"/>
              <a:gd name="connsiteX1819" fmla="*/ 5676251 w 10345294"/>
              <a:gd name="connsiteY1819" fmla="*/ 2628142 h 4336924"/>
              <a:gd name="connsiteX1820" fmla="*/ 5703578 w 10345294"/>
              <a:gd name="connsiteY1820" fmla="*/ 2648489 h 4336924"/>
              <a:gd name="connsiteX1821" fmla="*/ 5699508 w 10345294"/>
              <a:gd name="connsiteY1821" fmla="*/ 2550569 h 4336924"/>
              <a:gd name="connsiteX1822" fmla="*/ 5690205 w 10345294"/>
              <a:gd name="connsiteY1822" fmla="*/ 2369354 h 4336924"/>
              <a:gd name="connsiteX1823" fmla="*/ 5123299 w 10345294"/>
              <a:gd name="connsiteY1823" fmla="*/ 2350914 h 4336924"/>
              <a:gd name="connsiteX1824" fmla="*/ 5115158 w 10345294"/>
              <a:gd name="connsiteY1824" fmla="*/ 2363631 h 4336924"/>
              <a:gd name="connsiteX1825" fmla="*/ 5123299 w 10345294"/>
              <a:gd name="connsiteY1825" fmla="*/ 2350914 h 4336924"/>
              <a:gd name="connsiteX1826" fmla="*/ 4975031 w 10345294"/>
              <a:gd name="connsiteY1826" fmla="*/ 2331839 h 4336924"/>
              <a:gd name="connsiteX1827" fmla="*/ 4973868 w 10345294"/>
              <a:gd name="connsiteY1827" fmla="*/ 2333110 h 4336924"/>
              <a:gd name="connsiteX1828" fmla="*/ 4973814 w 10345294"/>
              <a:gd name="connsiteY1828" fmla="*/ 2333228 h 4336924"/>
              <a:gd name="connsiteX1829" fmla="*/ 4970089 w 10345294"/>
              <a:gd name="connsiteY1829" fmla="*/ 2337482 h 4336924"/>
              <a:gd name="connsiteX1830" fmla="*/ 4968636 w 10345294"/>
              <a:gd name="connsiteY1830" fmla="*/ 2344556 h 4336924"/>
              <a:gd name="connsiteX1831" fmla="*/ 4973814 w 10345294"/>
              <a:gd name="connsiteY1831" fmla="*/ 2333228 h 4336924"/>
              <a:gd name="connsiteX1832" fmla="*/ 4380397 w 10345294"/>
              <a:gd name="connsiteY1832" fmla="*/ 2316038 h 4336924"/>
              <a:gd name="connsiteX1833" fmla="*/ 4376145 w 10345294"/>
              <a:gd name="connsiteY1833" fmla="*/ 2330567 h 4336924"/>
              <a:gd name="connsiteX1834" fmla="*/ 4379581 w 10345294"/>
              <a:gd name="connsiteY1834" fmla="*/ 2317781 h 4336924"/>
              <a:gd name="connsiteX1835" fmla="*/ 4541275 w 10345294"/>
              <a:gd name="connsiteY1835" fmla="*/ 2300047 h 4336924"/>
              <a:gd name="connsiteX1836" fmla="*/ 4541275 w 10345294"/>
              <a:gd name="connsiteY1836" fmla="*/ 2300047 h 4336924"/>
              <a:gd name="connsiteX1837" fmla="*/ 7198466 w 10345294"/>
              <a:gd name="connsiteY1837" fmla="*/ 2290509 h 4336924"/>
              <a:gd name="connsiteX1838" fmla="*/ 7198493 w 10345294"/>
              <a:gd name="connsiteY1838" fmla="*/ 2290552 h 4336924"/>
              <a:gd name="connsiteX1839" fmla="*/ 7198434 w 10345294"/>
              <a:gd name="connsiteY1839" fmla="*/ 2290550 h 4336924"/>
              <a:gd name="connsiteX1840" fmla="*/ 7192252 w 10345294"/>
              <a:gd name="connsiteY1840" fmla="*/ 2290330 h 4336924"/>
              <a:gd name="connsiteX1841" fmla="*/ 7197157 w 10345294"/>
              <a:gd name="connsiteY1841" fmla="*/ 2290509 h 4336924"/>
              <a:gd name="connsiteX1842" fmla="*/ 7198434 w 10345294"/>
              <a:gd name="connsiteY1842" fmla="*/ 2290550 h 4336924"/>
              <a:gd name="connsiteX1843" fmla="*/ 7188519 w 10345294"/>
              <a:gd name="connsiteY1843" fmla="*/ 2303442 h 4336924"/>
              <a:gd name="connsiteX1844" fmla="*/ 7185092 w 10345294"/>
              <a:gd name="connsiteY1844" fmla="*/ 2636408 h 4336924"/>
              <a:gd name="connsiteX1845" fmla="*/ 7183930 w 10345294"/>
              <a:gd name="connsiteY1845" fmla="*/ 2699993 h 4336924"/>
              <a:gd name="connsiteX1846" fmla="*/ 7182185 w 10345294"/>
              <a:gd name="connsiteY1846" fmla="*/ 2725426 h 4336924"/>
              <a:gd name="connsiteX1847" fmla="*/ 7193814 w 10345294"/>
              <a:gd name="connsiteY1847" fmla="*/ 2734964 h 4336924"/>
              <a:gd name="connsiteX1848" fmla="*/ 7197303 w 10345294"/>
              <a:gd name="connsiteY1848" fmla="*/ 2811901 h 4336924"/>
              <a:gd name="connsiteX1849" fmla="*/ 7192072 w 10345294"/>
              <a:gd name="connsiteY1849" fmla="*/ 2976393 h 4336924"/>
              <a:gd name="connsiteX1850" fmla="*/ 7186584 w 10345294"/>
              <a:gd name="connsiteY1850" fmla="*/ 2982131 h 4336924"/>
              <a:gd name="connsiteX1851" fmla="*/ 7179859 w 10345294"/>
              <a:gd name="connsiteY1851" fmla="*/ 2937162 h 4336924"/>
              <a:gd name="connsiteX1852" fmla="*/ 7182767 w 10345294"/>
              <a:gd name="connsiteY1852" fmla="*/ 2986122 h 4336924"/>
              <a:gd name="connsiteX1853" fmla="*/ 7186584 w 10345294"/>
              <a:gd name="connsiteY1853" fmla="*/ 2982131 h 4336924"/>
              <a:gd name="connsiteX1854" fmla="*/ 7189962 w 10345294"/>
              <a:gd name="connsiteY1854" fmla="*/ 3004721 h 4336924"/>
              <a:gd name="connsiteX1855" fmla="*/ 7197884 w 10345294"/>
              <a:gd name="connsiteY1855" fmla="*/ 3071326 h 4336924"/>
              <a:gd name="connsiteX1856" fmla="*/ 7197884 w 10345294"/>
              <a:gd name="connsiteY1856" fmla="*/ 3126008 h 4336924"/>
              <a:gd name="connsiteX1857" fmla="*/ 7215327 w 10345294"/>
              <a:gd name="connsiteY1857" fmla="*/ 3078320 h 4336924"/>
              <a:gd name="connsiteX1858" fmla="*/ 7212420 w 10345294"/>
              <a:gd name="connsiteY1858" fmla="*/ 2860225 h 4336924"/>
              <a:gd name="connsiteX1859" fmla="*/ 7202257 w 10345294"/>
              <a:gd name="connsiteY1859" fmla="*/ 2296537 h 4336924"/>
              <a:gd name="connsiteX1860" fmla="*/ 7198493 w 10345294"/>
              <a:gd name="connsiteY1860" fmla="*/ 2290552 h 4336924"/>
              <a:gd name="connsiteX1861" fmla="*/ 7202717 w 10345294"/>
              <a:gd name="connsiteY1861" fmla="*/ 2290688 h 4336924"/>
              <a:gd name="connsiteX1862" fmla="*/ 7198466 w 10345294"/>
              <a:gd name="connsiteY1862" fmla="*/ 2290509 h 4336924"/>
              <a:gd name="connsiteX1863" fmla="*/ 7192252 w 10345294"/>
              <a:gd name="connsiteY1863" fmla="*/ 2290330 h 4336924"/>
              <a:gd name="connsiteX1864" fmla="*/ 4565696 w 10345294"/>
              <a:gd name="connsiteY1864" fmla="*/ 2288601 h 4336924"/>
              <a:gd name="connsiteX1865" fmla="*/ 4541275 w 10345294"/>
              <a:gd name="connsiteY1865" fmla="*/ 2300047 h 4336924"/>
              <a:gd name="connsiteX1866" fmla="*/ 4510459 w 10345294"/>
              <a:gd name="connsiteY1866" fmla="*/ 2314035 h 4336924"/>
              <a:gd name="connsiteX1867" fmla="*/ 4565696 w 10345294"/>
              <a:gd name="connsiteY1867" fmla="*/ 2288601 h 4336924"/>
              <a:gd name="connsiteX1868" fmla="*/ 7934998 w 10345294"/>
              <a:gd name="connsiteY1868" fmla="*/ 2287588 h 4336924"/>
              <a:gd name="connsiteX1869" fmla="*/ 7935734 w 10345294"/>
              <a:gd name="connsiteY1869" fmla="*/ 2292416 h 4336924"/>
              <a:gd name="connsiteX1870" fmla="*/ 7934998 w 10345294"/>
              <a:gd name="connsiteY1870" fmla="*/ 2287588 h 4336924"/>
              <a:gd name="connsiteX1871" fmla="*/ 4280207 w 10345294"/>
              <a:gd name="connsiteY1871" fmla="*/ 2284786 h 4336924"/>
              <a:gd name="connsiteX1872" fmla="*/ 4280319 w 10345294"/>
              <a:gd name="connsiteY1872" fmla="*/ 2284826 h 4336924"/>
              <a:gd name="connsiteX1873" fmla="*/ 4282415 w 10345294"/>
              <a:gd name="connsiteY1873" fmla="*/ 2286754 h 4336924"/>
              <a:gd name="connsiteX1874" fmla="*/ 4280207 w 10345294"/>
              <a:gd name="connsiteY1874" fmla="*/ 2284786 h 4336924"/>
              <a:gd name="connsiteX1875" fmla="*/ 980523 w 10345294"/>
              <a:gd name="connsiteY1875" fmla="*/ 2281607 h 4336924"/>
              <a:gd name="connsiteX1876" fmla="*/ 980441 w 10345294"/>
              <a:gd name="connsiteY1876" fmla="*/ 2285452 h 4336924"/>
              <a:gd name="connsiteX1877" fmla="*/ 980495 w 10345294"/>
              <a:gd name="connsiteY1877" fmla="*/ 2281939 h 4336924"/>
              <a:gd name="connsiteX1878" fmla="*/ 4335444 w 10345294"/>
              <a:gd name="connsiteY1878" fmla="*/ 2270798 h 4336924"/>
              <a:gd name="connsiteX1879" fmla="*/ 4296606 w 10345294"/>
              <a:gd name="connsiteY1879" fmla="*/ 2290648 h 4336924"/>
              <a:gd name="connsiteX1880" fmla="*/ 4280319 w 10345294"/>
              <a:gd name="connsiteY1880" fmla="*/ 2284826 h 4336924"/>
              <a:gd name="connsiteX1881" fmla="*/ 4273012 w 10345294"/>
              <a:gd name="connsiteY1881" fmla="*/ 2278110 h 4336924"/>
              <a:gd name="connsiteX1882" fmla="*/ 4280207 w 10345294"/>
              <a:gd name="connsiteY1882" fmla="*/ 2284786 h 4336924"/>
              <a:gd name="connsiteX1883" fmla="*/ 4209272 w 10345294"/>
              <a:gd name="connsiteY1883" fmla="*/ 2319758 h 4336924"/>
              <a:gd name="connsiteX1884" fmla="*/ 4369169 w 10345294"/>
              <a:gd name="connsiteY1884" fmla="*/ 2331203 h 4336924"/>
              <a:gd name="connsiteX1885" fmla="*/ 4354633 w 10345294"/>
              <a:gd name="connsiteY1885" fmla="*/ 2275885 h 4336924"/>
              <a:gd name="connsiteX1886" fmla="*/ 4335444 w 10345294"/>
              <a:gd name="connsiteY1886" fmla="*/ 2270798 h 4336924"/>
              <a:gd name="connsiteX1887" fmla="*/ 7926431 w 10345294"/>
              <a:gd name="connsiteY1887" fmla="*/ 2255537 h 4336924"/>
              <a:gd name="connsiteX1888" fmla="*/ 7935734 w 10345294"/>
              <a:gd name="connsiteY1888" fmla="*/ 2292416 h 4336924"/>
              <a:gd name="connsiteX1889" fmla="*/ 7943293 w 10345294"/>
              <a:gd name="connsiteY1889" fmla="*/ 2300047 h 4336924"/>
              <a:gd name="connsiteX1890" fmla="*/ 7926431 w 10345294"/>
              <a:gd name="connsiteY1890" fmla="*/ 2255537 h 4336924"/>
              <a:gd name="connsiteX1891" fmla="*/ 980932 w 10345294"/>
              <a:gd name="connsiteY1891" fmla="*/ 2253799 h 4336924"/>
              <a:gd name="connsiteX1892" fmla="*/ 980523 w 10345294"/>
              <a:gd name="connsiteY1892" fmla="*/ 2281607 h 4336924"/>
              <a:gd name="connsiteX1893" fmla="*/ 980514 w 10345294"/>
              <a:gd name="connsiteY1893" fmla="*/ 2280665 h 4336924"/>
              <a:gd name="connsiteX1894" fmla="*/ 980741 w 10345294"/>
              <a:gd name="connsiteY1894" fmla="*/ 2265632 h 4336924"/>
              <a:gd name="connsiteX1895" fmla="*/ 980932 w 10345294"/>
              <a:gd name="connsiteY1895" fmla="*/ 2253799 h 4336924"/>
              <a:gd name="connsiteX1896" fmla="*/ 5122136 w 10345294"/>
              <a:gd name="connsiteY1896" fmla="*/ 2242185 h 4336924"/>
              <a:gd name="connsiteX1897" fmla="*/ 5115704 w 10345294"/>
              <a:gd name="connsiteY1897" fmla="*/ 2249616 h 4336924"/>
              <a:gd name="connsiteX1898" fmla="*/ 5115704 w 10345294"/>
              <a:gd name="connsiteY1898" fmla="*/ 2249678 h 4336924"/>
              <a:gd name="connsiteX1899" fmla="*/ 5114887 w 10345294"/>
              <a:gd name="connsiteY1899" fmla="*/ 2250630 h 4336924"/>
              <a:gd name="connsiteX1900" fmla="*/ 5115159 w 10345294"/>
              <a:gd name="connsiteY1900" fmla="*/ 2268254 h 4336924"/>
              <a:gd name="connsiteX1901" fmla="*/ 5115488 w 10345294"/>
              <a:gd name="connsiteY1901" fmla="*/ 2270478 h 4336924"/>
              <a:gd name="connsiteX1902" fmla="*/ 5115268 w 10345294"/>
              <a:gd name="connsiteY1902" fmla="*/ 2281885 h 4336924"/>
              <a:gd name="connsiteX1903" fmla="*/ 5108181 w 10345294"/>
              <a:gd name="connsiteY1903" fmla="*/ 2294324 h 4336924"/>
              <a:gd name="connsiteX1904" fmla="*/ 5115741 w 10345294"/>
              <a:gd name="connsiteY1904" fmla="*/ 2287966 h 4336924"/>
              <a:gd name="connsiteX1905" fmla="*/ 5118647 w 10345294"/>
              <a:gd name="connsiteY1905" fmla="*/ 2301954 h 4336924"/>
              <a:gd name="connsiteX1906" fmla="*/ 5118048 w 10345294"/>
              <a:gd name="connsiteY1906" fmla="*/ 2287787 h 4336924"/>
              <a:gd name="connsiteX1907" fmla="*/ 5115488 w 10345294"/>
              <a:gd name="connsiteY1907" fmla="*/ 2270478 h 4336924"/>
              <a:gd name="connsiteX1908" fmla="*/ 5115596 w 10345294"/>
              <a:gd name="connsiteY1908" fmla="*/ 2264916 h 4336924"/>
              <a:gd name="connsiteX1909" fmla="*/ 5115704 w 10345294"/>
              <a:gd name="connsiteY1909" fmla="*/ 2249678 h 4336924"/>
              <a:gd name="connsiteX1910" fmla="*/ 8313090 w 10345294"/>
              <a:gd name="connsiteY1910" fmla="*/ 2232011 h 4336924"/>
              <a:gd name="connsiteX1911" fmla="*/ 8313090 w 10345294"/>
              <a:gd name="connsiteY1911" fmla="*/ 2263803 h 4336924"/>
              <a:gd name="connsiteX1912" fmla="*/ 8313090 w 10345294"/>
              <a:gd name="connsiteY1912" fmla="*/ 2232011 h 4336924"/>
              <a:gd name="connsiteX1913" fmla="*/ 694022 w 10345294"/>
              <a:gd name="connsiteY1913" fmla="*/ 2217914 h 4336924"/>
              <a:gd name="connsiteX1914" fmla="*/ 635147 w 10345294"/>
              <a:gd name="connsiteY1914" fmla="*/ 2463459 h 4336924"/>
              <a:gd name="connsiteX1915" fmla="*/ 694022 w 10345294"/>
              <a:gd name="connsiteY1915" fmla="*/ 2217914 h 4336924"/>
              <a:gd name="connsiteX1916" fmla="*/ 4370331 w 10345294"/>
              <a:gd name="connsiteY1916" fmla="*/ 2188138 h 4336924"/>
              <a:gd name="connsiteX1917" fmla="*/ 4359284 w 10345294"/>
              <a:gd name="connsiteY1917" fmla="*/ 2275885 h 4336924"/>
              <a:gd name="connsiteX1918" fmla="*/ 4376145 w 10345294"/>
              <a:gd name="connsiteY1918" fmla="*/ 2330567 h 4336924"/>
              <a:gd name="connsiteX1919" fmla="*/ 4384431 w 10345294"/>
              <a:gd name="connsiteY1919" fmla="*/ 2307438 h 4336924"/>
              <a:gd name="connsiteX1920" fmla="*/ 4380397 w 10345294"/>
              <a:gd name="connsiteY1920" fmla="*/ 2316038 h 4336924"/>
              <a:gd name="connsiteX1921" fmla="*/ 4387420 w 10345294"/>
              <a:gd name="connsiteY1921" fmla="*/ 2292039 h 4336924"/>
              <a:gd name="connsiteX1922" fmla="*/ 4370331 w 10345294"/>
              <a:gd name="connsiteY1922" fmla="*/ 2188138 h 4336924"/>
              <a:gd name="connsiteX1923" fmla="*/ 3221483 w 10345294"/>
              <a:gd name="connsiteY1923" fmla="*/ 2186618 h 4336924"/>
              <a:gd name="connsiteX1924" fmla="*/ 3211517 w 10345294"/>
              <a:gd name="connsiteY1924" fmla="*/ 2195132 h 4336924"/>
              <a:gd name="connsiteX1925" fmla="*/ 3226806 w 10345294"/>
              <a:gd name="connsiteY1925" fmla="*/ 2187701 h 4336924"/>
              <a:gd name="connsiteX1926" fmla="*/ 3228435 w 10345294"/>
              <a:gd name="connsiteY1926" fmla="*/ 2188033 h 4336924"/>
              <a:gd name="connsiteX1927" fmla="*/ 3234260 w 10345294"/>
              <a:gd name="connsiteY1927" fmla="*/ 2190569 h 4336924"/>
              <a:gd name="connsiteX1928" fmla="*/ 3247566 w 10345294"/>
              <a:gd name="connsiteY1928" fmla="*/ 2211028 h 4336924"/>
              <a:gd name="connsiteX1929" fmla="*/ 3242188 w 10345294"/>
              <a:gd name="connsiteY1929" fmla="*/ 2194020 h 4336924"/>
              <a:gd name="connsiteX1930" fmla="*/ 3234260 w 10345294"/>
              <a:gd name="connsiteY1930" fmla="*/ 2190569 h 4336924"/>
              <a:gd name="connsiteX1931" fmla="*/ 3233248 w 10345294"/>
              <a:gd name="connsiteY1931" fmla="*/ 2189012 h 4336924"/>
              <a:gd name="connsiteX1932" fmla="*/ 3228435 w 10345294"/>
              <a:gd name="connsiteY1932" fmla="*/ 2188033 h 4336924"/>
              <a:gd name="connsiteX1933" fmla="*/ 3227216 w 10345294"/>
              <a:gd name="connsiteY1933" fmla="*/ 2187502 h 4336924"/>
              <a:gd name="connsiteX1934" fmla="*/ 3226806 w 10345294"/>
              <a:gd name="connsiteY1934" fmla="*/ 2187701 h 4336924"/>
              <a:gd name="connsiteX1935" fmla="*/ 6190826 w 10345294"/>
              <a:gd name="connsiteY1935" fmla="*/ 2165248 h 4336924"/>
              <a:gd name="connsiteX1936" fmla="*/ 6196059 w 10345294"/>
              <a:gd name="connsiteY1936" fmla="*/ 2754675 h 4336924"/>
              <a:gd name="connsiteX1937" fmla="*/ 6218222 w 10345294"/>
              <a:gd name="connsiteY1937" fmla="*/ 2608838 h 4336924"/>
              <a:gd name="connsiteX1938" fmla="*/ 6218034 w 10345294"/>
              <a:gd name="connsiteY1938" fmla="*/ 2604662 h 4336924"/>
              <a:gd name="connsiteX1939" fmla="*/ 6218063 w 10345294"/>
              <a:gd name="connsiteY1939" fmla="*/ 2599003 h 4336924"/>
              <a:gd name="connsiteX1940" fmla="*/ 6217573 w 10345294"/>
              <a:gd name="connsiteY1940" fmla="*/ 2594442 h 4336924"/>
              <a:gd name="connsiteX1941" fmla="*/ 6218736 w 10345294"/>
              <a:gd name="connsiteY1941" fmla="*/ 2343284 h 4336924"/>
              <a:gd name="connsiteX1942" fmla="*/ 6190826 w 10345294"/>
              <a:gd name="connsiteY1942" fmla="*/ 2165248 h 4336924"/>
              <a:gd name="connsiteX1943" fmla="*/ 5123299 w 10345294"/>
              <a:gd name="connsiteY1943" fmla="*/ 2141721 h 4336924"/>
              <a:gd name="connsiteX1944" fmla="*/ 5086668 w 10345294"/>
              <a:gd name="connsiteY1944" fmla="*/ 2188138 h 4336924"/>
              <a:gd name="connsiteX1945" fmla="*/ 5125625 w 10345294"/>
              <a:gd name="connsiteY1945" fmla="*/ 2184323 h 4336924"/>
              <a:gd name="connsiteX1946" fmla="*/ 5133030 w 10345294"/>
              <a:gd name="connsiteY1946" fmla="*/ 2189372 h 4336924"/>
              <a:gd name="connsiteX1947" fmla="*/ 5135118 w 10345294"/>
              <a:gd name="connsiteY1947" fmla="*/ 2202226 h 4336924"/>
              <a:gd name="connsiteX1948" fmla="*/ 5137253 w 10345294"/>
              <a:gd name="connsiteY1948" fmla="*/ 2211664 h 4336924"/>
              <a:gd name="connsiteX1949" fmla="*/ 5137980 w 10345294"/>
              <a:gd name="connsiteY1949" fmla="*/ 2192748 h 4336924"/>
              <a:gd name="connsiteX1950" fmla="*/ 5133030 w 10345294"/>
              <a:gd name="connsiteY1950" fmla="*/ 2189372 h 4336924"/>
              <a:gd name="connsiteX1951" fmla="*/ 5131513 w 10345294"/>
              <a:gd name="connsiteY1951" fmla="*/ 2180031 h 4336924"/>
              <a:gd name="connsiteX1952" fmla="*/ 5136672 w 10345294"/>
              <a:gd name="connsiteY1952" fmla="*/ 2162704 h 4336924"/>
              <a:gd name="connsiteX1953" fmla="*/ 5123299 w 10345294"/>
              <a:gd name="connsiteY1953" fmla="*/ 2141721 h 4336924"/>
              <a:gd name="connsiteX1954" fmla="*/ 4329939 w 10345294"/>
              <a:gd name="connsiteY1954" fmla="*/ 2129144 h 4336924"/>
              <a:gd name="connsiteX1955" fmla="*/ 4328467 w 10345294"/>
              <a:gd name="connsiteY1955" fmla="*/ 2132184 h 4336924"/>
              <a:gd name="connsiteX1956" fmla="*/ 4329939 w 10345294"/>
              <a:gd name="connsiteY1956" fmla="*/ 2129144 h 4336924"/>
              <a:gd name="connsiteX1957" fmla="*/ 9075361 w 10345294"/>
              <a:gd name="connsiteY1957" fmla="*/ 2120103 h 4336924"/>
              <a:gd name="connsiteX1958" fmla="*/ 9075361 w 10345294"/>
              <a:gd name="connsiteY1958" fmla="*/ 2120103 h 4336924"/>
              <a:gd name="connsiteX1959" fmla="*/ 4340142 w 10345294"/>
              <a:gd name="connsiteY1959" fmla="*/ 2118463 h 4336924"/>
              <a:gd name="connsiteX1960" fmla="*/ 4328467 w 10345294"/>
              <a:gd name="connsiteY1960" fmla="*/ 2132184 h 4336924"/>
              <a:gd name="connsiteX1961" fmla="*/ 4327886 w 10345294"/>
              <a:gd name="connsiteY1961" fmla="*/ 2176057 h 4336924"/>
              <a:gd name="connsiteX1962" fmla="*/ 4369169 w 10345294"/>
              <a:gd name="connsiteY1962" fmla="*/ 2186866 h 4336924"/>
              <a:gd name="connsiteX1963" fmla="*/ 4340142 w 10345294"/>
              <a:gd name="connsiteY1963" fmla="*/ 2118463 h 4336924"/>
              <a:gd name="connsiteX1964" fmla="*/ 9088152 w 10345294"/>
              <a:gd name="connsiteY1964" fmla="*/ 2109929 h 4336924"/>
              <a:gd name="connsiteX1965" fmla="*/ 9075361 w 10345294"/>
              <a:gd name="connsiteY1965" fmla="*/ 2120103 h 4336924"/>
              <a:gd name="connsiteX1966" fmla="*/ 9075361 w 10345294"/>
              <a:gd name="connsiteY1966" fmla="*/ 2367446 h 4336924"/>
              <a:gd name="connsiteX1967" fmla="*/ 9088152 w 10345294"/>
              <a:gd name="connsiteY1967" fmla="*/ 2251722 h 4336924"/>
              <a:gd name="connsiteX1968" fmla="*/ 9088152 w 10345294"/>
              <a:gd name="connsiteY1968" fmla="*/ 2109929 h 4336924"/>
              <a:gd name="connsiteX1969" fmla="*/ 4542438 w 10345294"/>
              <a:gd name="connsiteY1969" fmla="*/ 2108657 h 4336924"/>
              <a:gd name="connsiteX1970" fmla="*/ 4540694 w 10345294"/>
              <a:gd name="connsiteY1970" fmla="*/ 2149352 h 4336924"/>
              <a:gd name="connsiteX1971" fmla="*/ 4542438 w 10345294"/>
              <a:gd name="connsiteY1971" fmla="*/ 2108657 h 4336924"/>
              <a:gd name="connsiteX1972" fmla="*/ 5685417 w 10345294"/>
              <a:gd name="connsiteY1972" fmla="*/ 2091957 h 4336924"/>
              <a:gd name="connsiteX1973" fmla="*/ 5672180 w 10345294"/>
              <a:gd name="connsiteY1973" fmla="*/ 2099756 h 4336924"/>
              <a:gd name="connsiteX1974" fmla="*/ 5693112 w 10345294"/>
              <a:gd name="connsiteY1974" fmla="*/ 2268890 h 4336924"/>
              <a:gd name="connsiteX1975" fmla="*/ 5692530 w 10345294"/>
              <a:gd name="connsiteY1975" fmla="*/ 2115652 h 4336924"/>
              <a:gd name="connsiteX1976" fmla="*/ 5692530 w 10345294"/>
              <a:gd name="connsiteY1976" fmla="*/ 2115652 h 4336924"/>
              <a:gd name="connsiteX1977" fmla="*/ 5685417 w 10345294"/>
              <a:gd name="connsiteY1977" fmla="*/ 2091957 h 4336924"/>
              <a:gd name="connsiteX1978" fmla="*/ 3516192 w 10345294"/>
              <a:gd name="connsiteY1978" fmla="*/ 2065420 h 4336924"/>
              <a:gd name="connsiteX1979" fmla="*/ 3516192 w 10345294"/>
              <a:gd name="connsiteY1979" fmla="*/ 2065420 h 4336924"/>
              <a:gd name="connsiteX1980" fmla="*/ 3516192 w 10345294"/>
              <a:gd name="connsiteY1980" fmla="*/ 2065420 h 4336924"/>
              <a:gd name="connsiteX1981" fmla="*/ 3553986 w 10345294"/>
              <a:gd name="connsiteY1981" fmla="*/ 2101663 h 4336924"/>
              <a:gd name="connsiteX1982" fmla="*/ 3631899 w 10345294"/>
              <a:gd name="connsiteY1982" fmla="*/ 2088311 h 4336924"/>
              <a:gd name="connsiteX1983" fmla="*/ 3516192 w 10345294"/>
              <a:gd name="connsiteY1983" fmla="*/ 2065420 h 4336924"/>
              <a:gd name="connsiteX1984" fmla="*/ 7347896 w 10345294"/>
              <a:gd name="connsiteY1984" fmla="*/ 2055247 h 4336924"/>
              <a:gd name="connsiteX1985" fmla="*/ 7333942 w 10345294"/>
              <a:gd name="connsiteY1985" fmla="*/ 2055882 h 4336924"/>
              <a:gd name="connsiteX1986" fmla="*/ 7342082 w 10345294"/>
              <a:gd name="connsiteY1986" fmla="*/ 3059245 h 4336924"/>
              <a:gd name="connsiteX1987" fmla="*/ 7356036 w 10345294"/>
              <a:gd name="connsiteY1987" fmla="*/ 3073233 h 4336924"/>
              <a:gd name="connsiteX1988" fmla="*/ 7352548 w 10345294"/>
              <a:gd name="connsiteY1988" fmla="*/ 2821439 h 4336924"/>
              <a:gd name="connsiteX1989" fmla="*/ 7350803 w 10345294"/>
              <a:gd name="connsiteY1989" fmla="*/ 2570280 h 4336924"/>
              <a:gd name="connsiteX1990" fmla="*/ 7347896 w 10345294"/>
              <a:gd name="connsiteY1990" fmla="*/ 2055247 h 4336924"/>
              <a:gd name="connsiteX1991" fmla="*/ 1331133 w 10345294"/>
              <a:gd name="connsiteY1991" fmla="*/ 2053975 h 4336924"/>
              <a:gd name="connsiteX1992" fmla="*/ 1357298 w 10345294"/>
              <a:gd name="connsiteY1992" fmla="*/ 2064148 h 4336924"/>
              <a:gd name="connsiteX1993" fmla="*/ 1331133 w 10345294"/>
              <a:gd name="connsiteY1993" fmla="*/ 2053975 h 4336924"/>
              <a:gd name="connsiteX1994" fmla="*/ 3639904 w 10345294"/>
              <a:gd name="connsiteY1994" fmla="*/ 2031373 h 4336924"/>
              <a:gd name="connsiteX1995" fmla="*/ 3641784 w 10345294"/>
              <a:gd name="connsiteY1995" fmla="*/ 2032356 h 4336924"/>
              <a:gd name="connsiteX1996" fmla="*/ 3637467 w 10345294"/>
              <a:gd name="connsiteY1996" fmla="*/ 2035491 h 4336924"/>
              <a:gd name="connsiteX1997" fmla="*/ 4359865 w 10345294"/>
              <a:gd name="connsiteY1997" fmla="*/ 2023454 h 4336924"/>
              <a:gd name="connsiteX1998" fmla="*/ 4360847 w 10345294"/>
              <a:gd name="connsiteY1998" fmla="*/ 2027746 h 4336924"/>
              <a:gd name="connsiteX1999" fmla="*/ 4360291 w 10345294"/>
              <a:gd name="connsiteY1999" fmla="*/ 2028919 h 4336924"/>
              <a:gd name="connsiteX2000" fmla="*/ 7835726 w 10345294"/>
              <a:gd name="connsiteY2000" fmla="*/ 1997385 h 4336924"/>
              <a:gd name="connsiteX2001" fmla="*/ 7817120 w 10345294"/>
              <a:gd name="connsiteY2001" fmla="*/ 2001200 h 4336924"/>
              <a:gd name="connsiteX2002" fmla="*/ 7835726 w 10345294"/>
              <a:gd name="connsiteY2002" fmla="*/ 1997385 h 4336924"/>
              <a:gd name="connsiteX2003" fmla="*/ 1309619 w 10345294"/>
              <a:gd name="connsiteY2003" fmla="*/ 1997385 h 4336924"/>
              <a:gd name="connsiteX2004" fmla="*/ 1309619 w 10345294"/>
              <a:gd name="connsiteY2004" fmla="*/ 1997385 h 4336924"/>
              <a:gd name="connsiteX2005" fmla="*/ 4227660 w 10345294"/>
              <a:gd name="connsiteY2005" fmla="*/ 1990470 h 4336924"/>
              <a:gd name="connsiteX2006" fmla="*/ 4202876 w 10345294"/>
              <a:gd name="connsiteY2006" fmla="*/ 2006287 h 4336924"/>
              <a:gd name="connsiteX2007" fmla="*/ 4202876 w 10345294"/>
              <a:gd name="connsiteY2007" fmla="*/ 2006287 h 4336924"/>
              <a:gd name="connsiteX2008" fmla="*/ 4258113 w 10345294"/>
              <a:gd name="connsiteY2008" fmla="*/ 1994206 h 4336924"/>
              <a:gd name="connsiteX2009" fmla="*/ 4227660 w 10345294"/>
              <a:gd name="connsiteY2009" fmla="*/ 1990470 h 4336924"/>
              <a:gd name="connsiteX2010" fmla="*/ 3622233 w 10345294"/>
              <a:gd name="connsiteY2010" fmla="*/ 1985900 h 4336924"/>
              <a:gd name="connsiteX2011" fmla="*/ 3610967 w 10345294"/>
              <a:gd name="connsiteY2011" fmla="*/ 1998656 h 4336924"/>
              <a:gd name="connsiteX2012" fmla="*/ 3627484 w 10345294"/>
              <a:gd name="connsiteY2012" fmla="*/ 2042738 h 4336924"/>
              <a:gd name="connsiteX2013" fmla="*/ 3637467 w 10345294"/>
              <a:gd name="connsiteY2013" fmla="*/ 2035491 h 4336924"/>
              <a:gd name="connsiteX2014" fmla="*/ 3637205 w 10345294"/>
              <a:gd name="connsiteY2014" fmla="*/ 2035933 h 4336924"/>
              <a:gd name="connsiteX2015" fmla="*/ 3641784 w 10345294"/>
              <a:gd name="connsiteY2015" fmla="*/ 2032356 h 4336924"/>
              <a:gd name="connsiteX2016" fmla="*/ 3651668 w 10345294"/>
              <a:gd name="connsiteY2016" fmla="*/ 2017732 h 4336924"/>
              <a:gd name="connsiteX2017" fmla="*/ 3622233 w 10345294"/>
              <a:gd name="connsiteY2017" fmla="*/ 1985900 h 4336924"/>
              <a:gd name="connsiteX2018" fmla="*/ 7422902 w 10345294"/>
              <a:gd name="connsiteY2018" fmla="*/ 1976402 h 4336924"/>
              <a:gd name="connsiteX2019" fmla="*/ 7424065 w 10345294"/>
              <a:gd name="connsiteY2019" fmla="*/ 2176693 h 4336924"/>
              <a:gd name="connsiteX2020" fmla="*/ 7424065 w 10345294"/>
              <a:gd name="connsiteY2020" fmla="*/ 2176693 h 4336924"/>
              <a:gd name="connsiteX2021" fmla="*/ 7431042 w 10345294"/>
              <a:gd name="connsiteY2021" fmla="*/ 3136818 h 4336924"/>
              <a:gd name="connsiteX2022" fmla="*/ 7422902 w 10345294"/>
              <a:gd name="connsiteY2022" fmla="*/ 1976402 h 4336924"/>
              <a:gd name="connsiteX2023" fmla="*/ 5684413 w 10345294"/>
              <a:gd name="connsiteY2023" fmla="*/ 1923972 h 4336924"/>
              <a:gd name="connsiteX2024" fmla="*/ 5691949 w 10345294"/>
              <a:gd name="connsiteY2024" fmla="*/ 1924263 h 4336924"/>
              <a:gd name="connsiteX2025" fmla="*/ 5685190 w 10345294"/>
              <a:gd name="connsiteY2025" fmla="*/ 1926886 h 4336924"/>
              <a:gd name="connsiteX2026" fmla="*/ 5684181 w 10345294"/>
              <a:gd name="connsiteY2026" fmla="*/ 1923100 h 4336924"/>
              <a:gd name="connsiteX2027" fmla="*/ 5684413 w 10345294"/>
              <a:gd name="connsiteY2027" fmla="*/ 1923972 h 4336924"/>
              <a:gd name="connsiteX2028" fmla="*/ 5680874 w 10345294"/>
              <a:gd name="connsiteY2028" fmla="*/ 1923835 h 4336924"/>
              <a:gd name="connsiteX2029" fmla="*/ 5673924 w 10345294"/>
              <a:gd name="connsiteY2029" fmla="*/ 1954147 h 4336924"/>
              <a:gd name="connsiteX2030" fmla="*/ 5691949 w 10345294"/>
              <a:gd name="connsiteY2030" fmla="*/ 1924263 h 4336924"/>
              <a:gd name="connsiteX2031" fmla="*/ 5684181 w 10345294"/>
              <a:gd name="connsiteY2031" fmla="*/ 1923100 h 4336924"/>
              <a:gd name="connsiteX2032" fmla="*/ 7469999 w 10345294"/>
              <a:gd name="connsiteY2032" fmla="*/ 1877846 h 4336924"/>
              <a:gd name="connsiteX2033" fmla="*/ 7473851 w 10345294"/>
              <a:gd name="connsiteY2033" fmla="*/ 2454557 h 4336924"/>
              <a:gd name="connsiteX2034" fmla="*/ 7473374 w 10345294"/>
              <a:gd name="connsiteY2034" fmla="*/ 2745608 h 4336924"/>
              <a:gd name="connsiteX2035" fmla="*/ 7471089 w 10345294"/>
              <a:gd name="connsiteY2035" fmla="*/ 2786547 h 4336924"/>
              <a:gd name="connsiteX2036" fmla="*/ 7472606 w 10345294"/>
              <a:gd name="connsiteY2036" fmla="*/ 2840425 h 4336924"/>
              <a:gd name="connsiteX2037" fmla="*/ 7473197 w 10345294"/>
              <a:gd name="connsiteY2037" fmla="*/ 2853429 h 4336924"/>
              <a:gd name="connsiteX2038" fmla="*/ 7472906 w 10345294"/>
              <a:gd name="connsiteY2038" fmla="*/ 3031267 h 4336924"/>
              <a:gd name="connsiteX2039" fmla="*/ 7474069 w 10345294"/>
              <a:gd name="connsiteY2039" fmla="*/ 2878029 h 4336924"/>
              <a:gd name="connsiteX2040" fmla="*/ 7473614 w 10345294"/>
              <a:gd name="connsiteY2040" fmla="*/ 2862584 h 4336924"/>
              <a:gd name="connsiteX2041" fmla="*/ 7473197 w 10345294"/>
              <a:gd name="connsiteY2041" fmla="*/ 2853429 h 4336924"/>
              <a:gd name="connsiteX2042" fmla="*/ 7473374 w 10345294"/>
              <a:gd name="connsiteY2042" fmla="*/ 2745608 h 4336924"/>
              <a:gd name="connsiteX2043" fmla="*/ 7473824 w 10345294"/>
              <a:gd name="connsiteY2043" fmla="*/ 2737557 h 4336924"/>
              <a:gd name="connsiteX2044" fmla="*/ 7485116 w 10345294"/>
              <a:gd name="connsiteY2044" fmla="*/ 2714617 h 4336924"/>
              <a:gd name="connsiteX2045" fmla="*/ 7482790 w 10345294"/>
              <a:gd name="connsiteY2045" fmla="*/ 2282879 h 4336924"/>
              <a:gd name="connsiteX2046" fmla="*/ 7481628 w 10345294"/>
              <a:gd name="connsiteY2046" fmla="*/ 2067328 h 4336924"/>
              <a:gd name="connsiteX2047" fmla="*/ 7469999 w 10345294"/>
              <a:gd name="connsiteY2047" fmla="*/ 1877846 h 4336924"/>
              <a:gd name="connsiteX2048" fmla="*/ 2060843 w 10345294"/>
              <a:gd name="connsiteY2048" fmla="*/ 1872124 h 4336924"/>
              <a:gd name="connsiteX2049" fmla="*/ 2039911 w 10345294"/>
              <a:gd name="connsiteY2049" fmla="*/ 1884840 h 4336924"/>
              <a:gd name="connsiteX2050" fmla="*/ 2050958 w 10345294"/>
              <a:gd name="connsiteY2050" fmla="*/ 1878482 h 4336924"/>
              <a:gd name="connsiteX2051" fmla="*/ 2060843 w 10345294"/>
              <a:gd name="connsiteY2051" fmla="*/ 1872124 h 4336924"/>
              <a:gd name="connsiteX2052" fmla="*/ 1206617 w 10345294"/>
              <a:gd name="connsiteY2052" fmla="*/ 1869457 h 4336924"/>
              <a:gd name="connsiteX2053" fmla="*/ 1206704 w 10345294"/>
              <a:gd name="connsiteY2053" fmla="*/ 1869580 h 4336924"/>
              <a:gd name="connsiteX2054" fmla="*/ 1206628 w 10345294"/>
              <a:gd name="connsiteY2054" fmla="*/ 1869497 h 4336924"/>
              <a:gd name="connsiteX2055" fmla="*/ 1206481 w 10345294"/>
              <a:gd name="connsiteY2055" fmla="*/ 1868965 h 4336924"/>
              <a:gd name="connsiteX2056" fmla="*/ 1206617 w 10345294"/>
              <a:gd name="connsiteY2056" fmla="*/ 1869457 h 4336924"/>
              <a:gd name="connsiteX2057" fmla="*/ 1206485 w 10345294"/>
              <a:gd name="connsiteY2057" fmla="*/ 1869272 h 4336924"/>
              <a:gd name="connsiteX2058" fmla="*/ 1198564 w 10345294"/>
              <a:gd name="connsiteY2058" fmla="*/ 1858135 h 4336924"/>
              <a:gd name="connsiteX2059" fmla="*/ 1206485 w 10345294"/>
              <a:gd name="connsiteY2059" fmla="*/ 1869272 h 4336924"/>
              <a:gd name="connsiteX2060" fmla="*/ 1206486 w 10345294"/>
              <a:gd name="connsiteY2060" fmla="*/ 1869342 h 4336924"/>
              <a:gd name="connsiteX2061" fmla="*/ 1206628 w 10345294"/>
              <a:gd name="connsiteY2061" fmla="*/ 1869497 h 4336924"/>
              <a:gd name="connsiteX2062" fmla="*/ 1206672 w 10345294"/>
              <a:gd name="connsiteY2062" fmla="*/ 1869657 h 4336924"/>
              <a:gd name="connsiteX2063" fmla="*/ 1200308 w 10345294"/>
              <a:gd name="connsiteY2063" fmla="*/ 1884840 h 4336924"/>
              <a:gd name="connsiteX2064" fmla="*/ 1206849 w 10345294"/>
              <a:gd name="connsiteY2064" fmla="*/ 1870295 h 4336924"/>
              <a:gd name="connsiteX2065" fmla="*/ 1206672 w 10345294"/>
              <a:gd name="connsiteY2065" fmla="*/ 1869657 h 4336924"/>
              <a:gd name="connsiteX2066" fmla="*/ 1206704 w 10345294"/>
              <a:gd name="connsiteY2066" fmla="*/ 1869580 h 4336924"/>
              <a:gd name="connsiteX2067" fmla="*/ 1206459 w 10345294"/>
              <a:gd name="connsiteY2067" fmla="*/ 1867523 h 4336924"/>
              <a:gd name="connsiteX2068" fmla="*/ 1206481 w 10345294"/>
              <a:gd name="connsiteY2068" fmla="*/ 1868965 h 4336924"/>
              <a:gd name="connsiteX2069" fmla="*/ 1204560 w 10345294"/>
              <a:gd name="connsiteY2069" fmla="*/ 1862039 h 4336924"/>
              <a:gd name="connsiteX2070" fmla="*/ 1198564 w 10345294"/>
              <a:gd name="connsiteY2070" fmla="*/ 1858135 h 4336924"/>
              <a:gd name="connsiteX2071" fmla="*/ 1277059 w 10345294"/>
              <a:gd name="connsiteY2071" fmla="*/ 1856227 h 4336924"/>
              <a:gd name="connsiteX2072" fmla="*/ 1295665 w 10345294"/>
              <a:gd name="connsiteY2072" fmla="*/ 1863858 h 4336924"/>
              <a:gd name="connsiteX2073" fmla="*/ 1277059 w 10345294"/>
              <a:gd name="connsiteY2073" fmla="*/ 1856227 h 4336924"/>
              <a:gd name="connsiteX2074" fmla="*/ 5083760 w 10345294"/>
              <a:gd name="connsiteY2074" fmla="*/ 1846054 h 4336924"/>
              <a:gd name="connsiteX2075" fmla="*/ 5075039 w 10345294"/>
              <a:gd name="connsiteY2075" fmla="*/ 1847961 h 4336924"/>
              <a:gd name="connsiteX2076" fmla="*/ 5095389 w 10345294"/>
              <a:gd name="connsiteY2076" fmla="*/ 1853048 h 4336924"/>
              <a:gd name="connsiteX2077" fmla="*/ 5083760 w 10345294"/>
              <a:gd name="connsiteY2077" fmla="*/ 1846054 h 4336924"/>
              <a:gd name="connsiteX2078" fmla="*/ 3531891 w 10345294"/>
              <a:gd name="connsiteY2078" fmla="*/ 1845418 h 4336924"/>
              <a:gd name="connsiteX2079" fmla="*/ 3547009 w 10345294"/>
              <a:gd name="connsiteY2079" fmla="*/ 1864493 h 4336924"/>
              <a:gd name="connsiteX2080" fmla="*/ 3531891 w 10345294"/>
              <a:gd name="connsiteY2080" fmla="*/ 1845418 h 4336924"/>
              <a:gd name="connsiteX2081" fmla="*/ 1278803 w 10345294"/>
              <a:gd name="connsiteY2081" fmla="*/ 1764030 h 4336924"/>
              <a:gd name="connsiteX2082" fmla="*/ 1302642 w 10345294"/>
              <a:gd name="connsiteY2082" fmla="*/ 1771660 h 4336924"/>
              <a:gd name="connsiteX2083" fmla="*/ 1278803 w 10345294"/>
              <a:gd name="connsiteY2083" fmla="*/ 1764030 h 4336924"/>
              <a:gd name="connsiteX2084" fmla="*/ 5145394 w 10345294"/>
              <a:gd name="connsiteY2084" fmla="*/ 1750041 h 4336924"/>
              <a:gd name="connsiteX2085" fmla="*/ 5151789 w 10345294"/>
              <a:gd name="connsiteY2085" fmla="*/ 1772296 h 4336924"/>
              <a:gd name="connsiteX2086" fmla="*/ 5145394 w 10345294"/>
              <a:gd name="connsiteY2086" fmla="*/ 1750041 h 4336924"/>
              <a:gd name="connsiteX2087" fmla="*/ 5832077 w 10345294"/>
              <a:gd name="connsiteY2087" fmla="*/ 1742411 h 4336924"/>
              <a:gd name="connsiteX2088" fmla="*/ 5829169 w 10345294"/>
              <a:gd name="connsiteY2088" fmla="*/ 1777383 h 4336924"/>
              <a:gd name="connsiteX2089" fmla="*/ 5805912 w 10345294"/>
              <a:gd name="connsiteY2089" fmla="*/ 1767209 h 4336924"/>
              <a:gd name="connsiteX2090" fmla="*/ 5805330 w 10345294"/>
              <a:gd name="connsiteY2090" fmla="*/ 2010102 h 4336924"/>
              <a:gd name="connsiteX2091" fmla="*/ 5823355 w 10345294"/>
              <a:gd name="connsiteY2091" fmla="*/ 1982125 h 4336924"/>
              <a:gd name="connsiteX2092" fmla="*/ 5823355 w 10345294"/>
              <a:gd name="connsiteY2092" fmla="*/ 1982125 h 4336924"/>
              <a:gd name="connsiteX2093" fmla="*/ 5832077 w 10345294"/>
              <a:gd name="connsiteY2093" fmla="*/ 1742411 h 4336924"/>
              <a:gd name="connsiteX2094" fmla="*/ 3610967 w 10345294"/>
              <a:gd name="connsiteY2094" fmla="*/ 1736053 h 4336924"/>
              <a:gd name="connsiteX2095" fmla="*/ 3621797 w 10345294"/>
              <a:gd name="connsiteY2095" fmla="*/ 1765461 h 4336924"/>
              <a:gd name="connsiteX2096" fmla="*/ 3620163 w 10345294"/>
              <a:gd name="connsiteY2096" fmla="*/ 1779205 h 4336924"/>
              <a:gd name="connsiteX2097" fmla="*/ 3619471 w 10345294"/>
              <a:gd name="connsiteY2097" fmla="*/ 1784337 h 4336924"/>
              <a:gd name="connsiteX2098" fmla="*/ 3612130 w 10345294"/>
              <a:gd name="connsiteY2098" fmla="*/ 1795822 h 4336924"/>
              <a:gd name="connsiteX2099" fmla="*/ 3619553 w 10345294"/>
              <a:gd name="connsiteY2099" fmla="*/ 1784337 h 4336924"/>
              <a:gd name="connsiteX2100" fmla="*/ 3620163 w 10345294"/>
              <a:gd name="connsiteY2100" fmla="*/ 1779205 h 4336924"/>
              <a:gd name="connsiteX2101" fmla="*/ 3622015 w 10345294"/>
              <a:gd name="connsiteY2101" fmla="*/ 1765461 h 4336924"/>
              <a:gd name="connsiteX2102" fmla="*/ 3610967 w 10345294"/>
              <a:gd name="connsiteY2102" fmla="*/ 1736053 h 4336924"/>
              <a:gd name="connsiteX2103" fmla="*/ 7857208 w 10345294"/>
              <a:gd name="connsiteY2103" fmla="*/ 1712195 h 4336924"/>
              <a:gd name="connsiteX2104" fmla="*/ 7858429 w 10345294"/>
              <a:gd name="connsiteY2104" fmla="*/ 1718329 h 4336924"/>
              <a:gd name="connsiteX2105" fmla="*/ 7859779 w 10345294"/>
              <a:gd name="connsiteY2105" fmla="*/ 1720858 h 4336924"/>
              <a:gd name="connsiteX2106" fmla="*/ 7860010 w 10345294"/>
              <a:gd name="connsiteY2106" fmla="*/ 1727052 h 4336924"/>
              <a:gd name="connsiteX2107" fmla="*/ 7856658 w 10345294"/>
              <a:gd name="connsiteY2107" fmla="*/ 1732238 h 4336924"/>
              <a:gd name="connsiteX2108" fmla="*/ 7856825 w 10345294"/>
              <a:gd name="connsiteY2108" fmla="*/ 1715912 h 4336924"/>
              <a:gd name="connsiteX2109" fmla="*/ 7479884 w 10345294"/>
              <a:gd name="connsiteY2109" fmla="*/ 1701717 h 4336924"/>
              <a:gd name="connsiteX2110" fmla="*/ 7479884 w 10345294"/>
              <a:gd name="connsiteY2110" fmla="*/ 1701717 h 4336924"/>
              <a:gd name="connsiteX2111" fmla="*/ 7479884 w 10345294"/>
              <a:gd name="connsiteY2111" fmla="*/ 1701717 h 4336924"/>
              <a:gd name="connsiteX2112" fmla="*/ 7469418 w 10345294"/>
              <a:gd name="connsiteY2112" fmla="*/ 1833337 h 4336924"/>
              <a:gd name="connsiteX2113" fmla="*/ 7479884 w 10345294"/>
              <a:gd name="connsiteY2113" fmla="*/ 1701717 h 4336924"/>
              <a:gd name="connsiteX2114" fmla="*/ 6309441 w 10345294"/>
              <a:gd name="connsiteY2114" fmla="*/ 1678827 h 4336924"/>
              <a:gd name="connsiteX2115" fmla="*/ 6310894 w 10345294"/>
              <a:gd name="connsiteY2115" fmla="*/ 1692895 h 4336924"/>
              <a:gd name="connsiteX2116" fmla="*/ 6311483 w 10345294"/>
              <a:gd name="connsiteY2116" fmla="*/ 1697584 h 4336924"/>
              <a:gd name="connsiteX2117" fmla="*/ 6312348 w 10345294"/>
              <a:gd name="connsiteY2117" fmla="*/ 1705532 h 4336924"/>
              <a:gd name="connsiteX2118" fmla="*/ 6312057 w 10345294"/>
              <a:gd name="connsiteY2118" fmla="*/ 1702164 h 4336924"/>
              <a:gd name="connsiteX2119" fmla="*/ 6311483 w 10345294"/>
              <a:gd name="connsiteY2119" fmla="*/ 1697584 h 4336924"/>
              <a:gd name="connsiteX2120" fmla="*/ 1061053 w 10345294"/>
              <a:gd name="connsiteY2120" fmla="*/ 1674614 h 4336924"/>
              <a:gd name="connsiteX2121" fmla="*/ 1026457 w 10345294"/>
              <a:gd name="connsiteY2121" fmla="*/ 1675012 h 4336924"/>
              <a:gd name="connsiteX2122" fmla="*/ 975872 w 10345294"/>
              <a:gd name="connsiteY2122" fmla="*/ 1811718 h 4336924"/>
              <a:gd name="connsiteX2123" fmla="*/ 980514 w 10345294"/>
              <a:gd name="connsiteY2123" fmla="*/ 2280665 h 4336924"/>
              <a:gd name="connsiteX2124" fmla="*/ 980495 w 10345294"/>
              <a:gd name="connsiteY2124" fmla="*/ 2281939 h 4336924"/>
              <a:gd name="connsiteX2125" fmla="*/ 975145 w 10345294"/>
              <a:gd name="connsiteY2125" fmla="*/ 2344079 h 4336924"/>
              <a:gd name="connsiteX2126" fmla="*/ 930519 w 10345294"/>
              <a:gd name="connsiteY2126" fmla="*/ 2378891 h 4336924"/>
              <a:gd name="connsiteX2127" fmla="*/ 974709 w 10345294"/>
              <a:gd name="connsiteY2127" fmla="*/ 2478719 h 4336924"/>
              <a:gd name="connsiteX2128" fmla="*/ 975872 w 10345294"/>
              <a:gd name="connsiteY2128" fmla="*/ 2673923 h 4336924"/>
              <a:gd name="connsiteX2129" fmla="*/ 975872 w 10345294"/>
              <a:gd name="connsiteY2129" fmla="*/ 3110112 h 4336924"/>
              <a:gd name="connsiteX2130" fmla="*/ 1059018 w 10345294"/>
              <a:gd name="connsiteY2130" fmla="*/ 3091673 h 4336924"/>
              <a:gd name="connsiteX2131" fmla="*/ 1080531 w 10345294"/>
              <a:gd name="connsiteY2131" fmla="*/ 3126644 h 4336924"/>
              <a:gd name="connsiteX2132" fmla="*/ 974127 w 10345294"/>
              <a:gd name="connsiteY2132" fmla="*/ 3161615 h 4336924"/>
              <a:gd name="connsiteX2133" fmla="*/ 975290 w 10345294"/>
              <a:gd name="connsiteY2133" fmla="*/ 3298322 h 4336924"/>
              <a:gd name="connsiteX2134" fmla="*/ 975290 w 10345294"/>
              <a:gd name="connsiteY2134" fmla="*/ 3437572 h 4336924"/>
              <a:gd name="connsiteX2135" fmla="*/ 990408 w 10345294"/>
              <a:gd name="connsiteY2135" fmla="*/ 3487804 h 4336924"/>
              <a:gd name="connsiteX2136" fmla="*/ 1036342 w 10345294"/>
              <a:gd name="connsiteY2136" fmla="*/ 3469364 h 4336924"/>
              <a:gd name="connsiteX2137" fmla="*/ 1108440 w 10345294"/>
              <a:gd name="connsiteY2137" fmla="*/ 3480173 h 4336924"/>
              <a:gd name="connsiteX2138" fmla="*/ 1105533 w 10345294"/>
              <a:gd name="connsiteY2138" fmla="*/ 3435664 h 4336924"/>
              <a:gd name="connsiteX2139" fmla="*/ 1082275 w 10345294"/>
              <a:gd name="connsiteY2139" fmla="*/ 3435664 h 4336924"/>
              <a:gd name="connsiteX2140" fmla="*/ 1022968 w 10345294"/>
              <a:gd name="connsiteY2140" fmla="*/ 3435028 h 4336924"/>
              <a:gd name="connsiteX2141" fmla="*/ 995059 w 10345294"/>
              <a:gd name="connsiteY2141" fmla="*/ 3395606 h 4336924"/>
              <a:gd name="connsiteX2142" fmla="*/ 1105533 w 10345294"/>
              <a:gd name="connsiteY2142" fmla="*/ 3391155 h 4336924"/>
              <a:gd name="connsiteX2143" fmla="*/ 1108440 w 10345294"/>
              <a:gd name="connsiteY2143" fmla="*/ 3281790 h 4336924"/>
              <a:gd name="connsiteX2144" fmla="*/ 993315 w 10345294"/>
              <a:gd name="connsiteY2144" fmla="*/ 3242368 h 4336924"/>
              <a:gd name="connsiteX2145" fmla="*/ 1068902 w 10345294"/>
              <a:gd name="connsiteY2145" fmla="*/ 3236009 h 4336924"/>
              <a:gd name="connsiteX2146" fmla="*/ 1111929 w 10345294"/>
              <a:gd name="connsiteY2146" fmla="*/ 3199130 h 4336924"/>
              <a:gd name="connsiteX2147" fmla="*/ 1115418 w 10345294"/>
              <a:gd name="connsiteY2147" fmla="*/ 2783288 h 4336924"/>
              <a:gd name="connsiteX2148" fmla="*/ 1117162 w 10345294"/>
              <a:gd name="connsiteY2148" fmla="*/ 2317850 h 4336924"/>
              <a:gd name="connsiteX2149" fmla="*/ 1113092 w 10345294"/>
              <a:gd name="connsiteY2149" fmla="*/ 2279064 h 4336924"/>
              <a:gd name="connsiteX2150" fmla="*/ 1085764 w 10345294"/>
              <a:gd name="connsiteY2150" fmla="*/ 2284786 h 4336924"/>
              <a:gd name="connsiteX2151" fmla="*/ 1013084 w 10345294"/>
              <a:gd name="connsiteY2151" fmla="*/ 2286058 h 4336924"/>
              <a:gd name="connsiteX2152" fmla="*/ 1002618 w 10345294"/>
              <a:gd name="connsiteY2152" fmla="*/ 2272705 h 4336924"/>
              <a:gd name="connsiteX2153" fmla="*/ 1031690 w 10345294"/>
              <a:gd name="connsiteY2153" fmla="*/ 2273341 h 4336924"/>
              <a:gd name="connsiteX2154" fmla="*/ 1069193 w 10345294"/>
              <a:gd name="connsiteY2154" fmla="*/ 2269049 h 4336924"/>
              <a:gd name="connsiteX2155" fmla="*/ 1106452 w 10345294"/>
              <a:gd name="connsiteY2155" fmla="*/ 2267628 h 4336924"/>
              <a:gd name="connsiteX2156" fmla="*/ 1104952 w 10345294"/>
              <a:gd name="connsiteY2156" fmla="*/ 2270798 h 4336924"/>
              <a:gd name="connsiteX2157" fmla="*/ 1106696 w 10345294"/>
              <a:gd name="connsiteY2157" fmla="*/ 2267619 h 4336924"/>
              <a:gd name="connsiteX2158" fmla="*/ 1106452 w 10345294"/>
              <a:gd name="connsiteY2158" fmla="*/ 2267628 h 4336924"/>
              <a:gd name="connsiteX2159" fmla="*/ 1118761 w 10345294"/>
              <a:gd name="connsiteY2159" fmla="*/ 2241619 h 4336924"/>
              <a:gd name="connsiteX2160" fmla="*/ 1120069 w 10345294"/>
              <a:gd name="connsiteY2160" fmla="*/ 2120103 h 4336924"/>
              <a:gd name="connsiteX2161" fmla="*/ 1120069 w 10345294"/>
              <a:gd name="connsiteY2161" fmla="*/ 2000564 h 4336924"/>
              <a:gd name="connsiteX2162" fmla="*/ 1117744 w 10345294"/>
              <a:gd name="connsiteY2162" fmla="*/ 1937615 h 4336924"/>
              <a:gd name="connsiteX2163" fmla="*/ 1095067 w 10345294"/>
              <a:gd name="connsiteY2163" fmla="*/ 1900101 h 4336924"/>
              <a:gd name="connsiteX2164" fmla="*/ 1018317 w 10345294"/>
              <a:gd name="connsiteY2164" fmla="*/ 1867037 h 4336924"/>
              <a:gd name="connsiteX2165" fmla="*/ 1106696 w 10345294"/>
              <a:gd name="connsiteY2165" fmla="*/ 1865129 h 4336924"/>
              <a:gd name="connsiteX2166" fmla="*/ 1119488 w 10345294"/>
              <a:gd name="connsiteY2166" fmla="*/ 1782469 h 4336924"/>
              <a:gd name="connsiteX2167" fmla="*/ 1117162 w 10345294"/>
              <a:gd name="connsiteY2167" fmla="*/ 1717613 h 4336924"/>
              <a:gd name="connsiteX2168" fmla="*/ 1095649 w 10345294"/>
              <a:gd name="connsiteY2168" fmla="*/ 1677555 h 4336924"/>
              <a:gd name="connsiteX2169" fmla="*/ 1061053 w 10345294"/>
              <a:gd name="connsiteY2169" fmla="*/ 1674614 h 4336924"/>
              <a:gd name="connsiteX2170" fmla="*/ 2078867 w 10345294"/>
              <a:gd name="connsiteY2170" fmla="*/ 1636225 h 4336924"/>
              <a:gd name="connsiteX2171" fmla="*/ 2089483 w 10345294"/>
              <a:gd name="connsiteY2171" fmla="*/ 1640155 h 4336924"/>
              <a:gd name="connsiteX2172" fmla="*/ 2088897 w 10345294"/>
              <a:gd name="connsiteY2172" fmla="*/ 1640994 h 4336924"/>
              <a:gd name="connsiteX2173" fmla="*/ 2078867 w 10345294"/>
              <a:gd name="connsiteY2173" fmla="*/ 1636225 h 4336924"/>
              <a:gd name="connsiteX2174" fmla="*/ 2078867 w 10345294"/>
              <a:gd name="connsiteY2174" fmla="*/ 1636225 h 4336924"/>
              <a:gd name="connsiteX2175" fmla="*/ 2094566 w 10345294"/>
              <a:gd name="connsiteY2175" fmla="*/ 1675648 h 4336924"/>
              <a:gd name="connsiteX2176" fmla="*/ 2092849 w 10345294"/>
              <a:gd name="connsiteY2176" fmla="*/ 1641401 h 4336924"/>
              <a:gd name="connsiteX2177" fmla="*/ 2089483 w 10345294"/>
              <a:gd name="connsiteY2177" fmla="*/ 1640155 h 4336924"/>
              <a:gd name="connsiteX2178" fmla="*/ 2090478 w 10345294"/>
              <a:gd name="connsiteY2178" fmla="*/ 1638729 h 4336924"/>
              <a:gd name="connsiteX2179" fmla="*/ 2078867 w 10345294"/>
              <a:gd name="connsiteY2179" fmla="*/ 1636225 h 4336924"/>
              <a:gd name="connsiteX2180" fmla="*/ 1111493 w 10345294"/>
              <a:gd name="connsiteY2180" fmla="*/ 1629579 h 4336924"/>
              <a:gd name="connsiteX2181" fmla="*/ 1115418 w 10345294"/>
              <a:gd name="connsiteY2181" fmla="*/ 1634318 h 4336924"/>
              <a:gd name="connsiteX2182" fmla="*/ 1111493 w 10345294"/>
              <a:gd name="connsiteY2182" fmla="*/ 1629579 h 4336924"/>
              <a:gd name="connsiteX2183" fmla="*/ 1041575 w 10345294"/>
              <a:gd name="connsiteY2183" fmla="*/ 1599108 h 4336924"/>
              <a:gd name="connsiteX2184" fmla="*/ 1010758 w 10345294"/>
              <a:gd name="connsiteY2184" fmla="*/ 1601254 h 4336924"/>
              <a:gd name="connsiteX2185" fmla="*/ 986338 w 10345294"/>
              <a:gd name="connsiteY2185" fmla="*/ 1652121 h 4336924"/>
              <a:gd name="connsiteX2186" fmla="*/ 1031690 w 10345294"/>
              <a:gd name="connsiteY2186" fmla="*/ 1627959 h 4336924"/>
              <a:gd name="connsiteX2187" fmla="*/ 1115418 w 10345294"/>
              <a:gd name="connsiteY2187" fmla="*/ 1634318 h 4336924"/>
              <a:gd name="connsiteX2188" fmla="*/ 1072391 w 10345294"/>
              <a:gd name="connsiteY2188" fmla="*/ 1601254 h 4336924"/>
              <a:gd name="connsiteX2189" fmla="*/ 1041575 w 10345294"/>
              <a:gd name="connsiteY2189" fmla="*/ 1599108 h 4336924"/>
              <a:gd name="connsiteX2190" fmla="*/ 7854914 w 10345294"/>
              <a:gd name="connsiteY2190" fmla="*/ 1557381 h 4336924"/>
              <a:gd name="connsiteX2191" fmla="*/ 7853534 w 10345294"/>
              <a:gd name="connsiteY2191" fmla="*/ 1693739 h 4336924"/>
              <a:gd name="connsiteX2192" fmla="*/ 7856419 w 10345294"/>
              <a:gd name="connsiteY2192" fmla="*/ 1708229 h 4336924"/>
              <a:gd name="connsiteX2193" fmla="*/ 7856658 w 10345294"/>
              <a:gd name="connsiteY2193" fmla="*/ 1732238 h 4336924"/>
              <a:gd name="connsiteX2194" fmla="*/ 7881078 w 10345294"/>
              <a:gd name="connsiteY2194" fmla="*/ 1740504 h 4336924"/>
              <a:gd name="connsiteX2195" fmla="*/ 7867291 w 10345294"/>
              <a:gd name="connsiteY2195" fmla="*/ 1734930 h 4336924"/>
              <a:gd name="connsiteX2196" fmla="*/ 7859779 w 10345294"/>
              <a:gd name="connsiteY2196" fmla="*/ 1720858 h 4336924"/>
              <a:gd name="connsiteX2197" fmla="*/ 7859492 w 10345294"/>
              <a:gd name="connsiteY2197" fmla="*/ 1713162 h 4336924"/>
              <a:gd name="connsiteX2198" fmla="*/ 7857557 w 10345294"/>
              <a:gd name="connsiteY2198" fmla="*/ 1708811 h 4336924"/>
              <a:gd name="connsiteX2199" fmla="*/ 7857208 w 10345294"/>
              <a:gd name="connsiteY2199" fmla="*/ 1712195 h 4336924"/>
              <a:gd name="connsiteX2200" fmla="*/ 7856419 w 10345294"/>
              <a:gd name="connsiteY2200" fmla="*/ 1708229 h 4336924"/>
              <a:gd name="connsiteX2201" fmla="*/ 4390681 w 10345294"/>
              <a:gd name="connsiteY2201" fmla="*/ 1538305 h 4336924"/>
              <a:gd name="connsiteX2202" fmla="*/ 4383705 w 10345294"/>
              <a:gd name="connsiteY2202" fmla="*/ 1544664 h 4336924"/>
              <a:gd name="connsiteX2203" fmla="*/ 4386611 w 10345294"/>
              <a:gd name="connsiteY2203" fmla="*/ 1552930 h 4336924"/>
              <a:gd name="connsiteX2204" fmla="*/ 4390681 w 10345294"/>
              <a:gd name="connsiteY2204" fmla="*/ 1538305 h 4336924"/>
              <a:gd name="connsiteX2205" fmla="*/ 5448316 w 10345294"/>
              <a:gd name="connsiteY2205" fmla="*/ 1533437 h 4336924"/>
              <a:gd name="connsiteX2206" fmla="*/ 5447743 w 10345294"/>
              <a:gd name="connsiteY2206" fmla="*/ 1558652 h 4336924"/>
              <a:gd name="connsiteX2207" fmla="*/ 5448316 w 10345294"/>
              <a:gd name="connsiteY2207" fmla="*/ 1533437 h 4336924"/>
              <a:gd name="connsiteX2208" fmla="*/ 1821870 w 10345294"/>
              <a:gd name="connsiteY2208" fmla="*/ 1513507 h 4336924"/>
              <a:gd name="connsiteX2209" fmla="*/ 1816855 w 10345294"/>
              <a:gd name="connsiteY2209" fmla="*/ 1517322 h 4336924"/>
              <a:gd name="connsiteX2210" fmla="*/ 1816771 w 10345294"/>
              <a:gd name="connsiteY2210" fmla="*/ 1517340 h 4336924"/>
              <a:gd name="connsiteX2211" fmla="*/ 1813399 w 10345294"/>
              <a:gd name="connsiteY2211" fmla="*/ 1517318 h 4336924"/>
              <a:gd name="connsiteX2212" fmla="*/ 1821870 w 10345294"/>
              <a:gd name="connsiteY2212" fmla="*/ 1513507 h 4336924"/>
              <a:gd name="connsiteX2213" fmla="*/ 1804875 w 10345294"/>
              <a:gd name="connsiteY2213" fmla="*/ 1517261 h 4336924"/>
              <a:gd name="connsiteX2214" fmla="*/ 1802101 w 10345294"/>
              <a:gd name="connsiteY2214" fmla="*/ 1517243 h 4336924"/>
              <a:gd name="connsiteX2215" fmla="*/ 1718373 w 10345294"/>
              <a:gd name="connsiteY2215" fmla="*/ 1523681 h 4336924"/>
              <a:gd name="connsiteX2216" fmla="*/ 1770776 w 10345294"/>
              <a:gd name="connsiteY2216" fmla="*/ 1524794 h 4336924"/>
              <a:gd name="connsiteX2217" fmla="*/ 1804875 w 10345294"/>
              <a:gd name="connsiteY2217" fmla="*/ 1517261 h 4336924"/>
              <a:gd name="connsiteX2218" fmla="*/ 1813399 w 10345294"/>
              <a:gd name="connsiteY2218" fmla="*/ 1517318 h 4336924"/>
              <a:gd name="connsiteX2219" fmla="*/ 1810341 w 10345294"/>
              <a:gd name="connsiteY2219" fmla="*/ 1518694 h 4336924"/>
              <a:gd name="connsiteX2220" fmla="*/ 1816771 w 10345294"/>
              <a:gd name="connsiteY2220" fmla="*/ 1517340 h 4336924"/>
              <a:gd name="connsiteX2221" fmla="*/ 1842656 w 10345294"/>
              <a:gd name="connsiteY2221" fmla="*/ 1517511 h 4336924"/>
              <a:gd name="connsiteX2222" fmla="*/ 1880596 w 10345294"/>
              <a:gd name="connsiteY2222" fmla="*/ 1533219 h 4336924"/>
              <a:gd name="connsiteX2223" fmla="*/ 1821870 w 10345294"/>
              <a:gd name="connsiteY2223" fmla="*/ 1513507 h 4336924"/>
              <a:gd name="connsiteX2224" fmla="*/ 1115418 w 10345294"/>
              <a:gd name="connsiteY2224" fmla="*/ 1502062 h 4336924"/>
              <a:gd name="connsiteX2225" fmla="*/ 1031690 w 10345294"/>
              <a:gd name="connsiteY2225" fmla="*/ 1523681 h 4336924"/>
              <a:gd name="connsiteX2226" fmla="*/ 1031690 w 10345294"/>
              <a:gd name="connsiteY2226" fmla="*/ 1523681 h 4336924"/>
              <a:gd name="connsiteX2227" fmla="*/ 985756 w 10345294"/>
              <a:gd name="connsiteY2227" fmla="*/ 1573913 h 4336924"/>
              <a:gd name="connsiteX2228" fmla="*/ 1078205 w 10345294"/>
              <a:gd name="connsiteY2228" fmla="*/ 1558016 h 4336924"/>
              <a:gd name="connsiteX2229" fmla="*/ 1115418 w 10345294"/>
              <a:gd name="connsiteY2229" fmla="*/ 1502062 h 4336924"/>
              <a:gd name="connsiteX2230" fmla="*/ 1589874 w 10345294"/>
              <a:gd name="connsiteY2230" fmla="*/ 1416859 h 4336924"/>
              <a:gd name="connsiteX2231" fmla="*/ 1596524 w 10345294"/>
              <a:gd name="connsiteY2231" fmla="*/ 1444733 h 4336924"/>
              <a:gd name="connsiteX2232" fmla="*/ 1596852 w 10345294"/>
              <a:gd name="connsiteY2232" fmla="*/ 1446744 h 4336924"/>
              <a:gd name="connsiteX2233" fmla="*/ 1596852 w 10345294"/>
              <a:gd name="connsiteY2233" fmla="*/ 1446108 h 4336924"/>
              <a:gd name="connsiteX2234" fmla="*/ 1596524 w 10345294"/>
              <a:gd name="connsiteY2234" fmla="*/ 1444733 h 4336924"/>
              <a:gd name="connsiteX2235" fmla="*/ 1594453 w 10345294"/>
              <a:gd name="connsiteY2235" fmla="*/ 1432040 h 4336924"/>
              <a:gd name="connsiteX2236" fmla="*/ 1589874 w 10345294"/>
              <a:gd name="connsiteY2236" fmla="*/ 1416859 h 4336924"/>
              <a:gd name="connsiteX2237" fmla="*/ 1723025 w 10345294"/>
              <a:gd name="connsiteY2237" fmla="*/ 1414952 h 4336924"/>
              <a:gd name="connsiteX2238" fmla="*/ 1763144 w 10345294"/>
              <a:gd name="connsiteY2238" fmla="*/ 1425125 h 4336924"/>
              <a:gd name="connsiteX2239" fmla="*/ 1752678 w 10345294"/>
              <a:gd name="connsiteY2239" fmla="*/ 1419402 h 4336924"/>
              <a:gd name="connsiteX2240" fmla="*/ 1723025 w 10345294"/>
              <a:gd name="connsiteY2240" fmla="*/ 1414952 h 4336924"/>
              <a:gd name="connsiteX2241" fmla="*/ 4297869 w 10345294"/>
              <a:gd name="connsiteY2241" fmla="*/ 1404699 h 4336924"/>
              <a:gd name="connsiteX2242" fmla="*/ 4286604 w 10345294"/>
              <a:gd name="connsiteY2242" fmla="*/ 1409229 h 4336924"/>
              <a:gd name="connsiteX2243" fmla="*/ 4308698 w 10345294"/>
              <a:gd name="connsiteY2243" fmla="*/ 1413044 h 4336924"/>
              <a:gd name="connsiteX2244" fmla="*/ 4297869 w 10345294"/>
              <a:gd name="connsiteY2244" fmla="*/ 1404699 h 4336924"/>
              <a:gd name="connsiteX2245" fmla="*/ 6824525 w 10345294"/>
              <a:gd name="connsiteY2245" fmla="*/ 1387531 h 4336924"/>
              <a:gd name="connsiteX2246" fmla="*/ 6808318 w 10345294"/>
              <a:gd name="connsiteY2246" fmla="*/ 1392697 h 4336924"/>
              <a:gd name="connsiteX2247" fmla="*/ 6829831 w 10345294"/>
              <a:gd name="connsiteY2247" fmla="*/ 1393333 h 4336924"/>
              <a:gd name="connsiteX2248" fmla="*/ 6824525 w 10345294"/>
              <a:gd name="connsiteY2248" fmla="*/ 1387531 h 4336924"/>
              <a:gd name="connsiteX2249" fmla="*/ 5448325 w 10345294"/>
              <a:gd name="connsiteY2249" fmla="*/ 1367899 h 4336924"/>
              <a:gd name="connsiteX2250" fmla="*/ 5447743 w 10345294"/>
              <a:gd name="connsiteY2250" fmla="*/ 1558652 h 4336924"/>
              <a:gd name="connsiteX2251" fmla="*/ 5451813 w 10345294"/>
              <a:gd name="connsiteY2251" fmla="*/ 1592352 h 4336924"/>
              <a:gd name="connsiteX2252" fmla="*/ 5448325 w 10345294"/>
              <a:gd name="connsiteY2252" fmla="*/ 1367899 h 4336924"/>
              <a:gd name="connsiteX2253" fmla="*/ 4339170 w 10345294"/>
              <a:gd name="connsiteY2253" fmla="*/ 1363230 h 4336924"/>
              <a:gd name="connsiteX2254" fmla="*/ 4333119 w 10345294"/>
              <a:gd name="connsiteY2254" fmla="*/ 1366627 h 4336924"/>
              <a:gd name="connsiteX2255" fmla="*/ 4329050 w 10345294"/>
              <a:gd name="connsiteY2255" fmla="*/ 1390789 h 4336924"/>
              <a:gd name="connsiteX2256" fmla="*/ 4341841 w 10345294"/>
              <a:gd name="connsiteY2256" fmla="*/ 1364084 h 4336924"/>
              <a:gd name="connsiteX2257" fmla="*/ 4333119 w 10345294"/>
              <a:gd name="connsiteY2257" fmla="*/ 1366627 h 4336924"/>
              <a:gd name="connsiteX2258" fmla="*/ 4339170 w 10345294"/>
              <a:gd name="connsiteY2258" fmla="*/ 1363230 h 4336924"/>
              <a:gd name="connsiteX2259" fmla="*/ 5442829 w 10345294"/>
              <a:gd name="connsiteY2259" fmla="*/ 1331388 h 4336924"/>
              <a:gd name="connsiteX2260" fmla="*/ 5441929 w 10345294"/>
              <a:gd name="connsiteY2260" fmla="*/ 1337379 h 4336924"/>
              <a:gd name="connsiteX2261" fmla="*/ 5442829 w 10345294"/>
              <a:gd name="connsiteY2261" fmla="*/ 1331388 h 4336924"/>
              <a:gd name="connsiteX2262" fmla="*/ 4286604 w 10345294"/>
              <a:gd name="connsiteY2262" fmla="*/ 1301135 h 4336924"/>
              <a:gd name="connsiteX2263" fmla="*/ 4318583 w 10345294"/>
              <a:gd name="connsiteY2263" fmla="*/ 1324662 h 4336924"/>
              <a:gd name="connsiteX2264" fmla="*/ 4318583 w 10345294"/>
              <a:gd name="connsiteY2264" fmla="*/ 1324662 h 4336924"/>
              <a:gd name="connsiteX2265" fmla="*/ 4286604 w 10345294"/>
              <a:gd name="connsiteY2265" fmla="*/ 1301135 h 4336924"/>
              <a:gd name="connsiteX2266" fmla="*/ 5444836 w 10345294"/>
              <a:gd name="connsiteY2266" fmla="*/ 1292869 h 4336924"/>
              <a:gd name="connsiteX2267" fmla="*/ 5442729 w 10345294"/>
              <a:gd name="connsiteY2267" fmla="*/ 1321403 h 4336924"/>
              <a:gd name="connsiteX2268" fmla="*/ 5442905 w 10345294"/>
              <a:gd name="connsiteY2268" fmla="*/ 1322442 h 4336924"/>
              <a:gd name="connsiteX2269" fmla="*/ 5441929 w 10345294"/>
              <a:gd name="connsiteY2269" fmla="*/ 1337379 h 4336924"/>
              <a:gd name="connsiteX2270" fmla="*/ 5447162 w 10345294"/>
              <a:gd name="connsiteY2270" fmla="*/ 1347552 h 4336924"/>
              <a:gd name="connsiteX2271" fmla="*/ 5442905 w 10345294"/>
              <a:gd name="connsiteY2271" fmla="*/ 1322442 h 4336924"/>
              <a:gd name="connsiteX2272" fmla="*/ 5813252 w 10345294"/>
              <a:gd name="connsiteY2272" fmla="*/ 1249314 h 4336924"/>
              <a:gd name="connsiteX2273" fmla="*/ 5805912 w 10345294"/>
              <a:gd name="connsiteY2273" fmla="*/ 1276973 h 4336924"/>
              <a:gd name="connsiteX2274" fmla="*/ 5805912 w 10345294"/>
              <a:gd name="connsiteY2274" fmla="*/ 1342465 h 4336924"/>
              <a:gd name="connsiteX2275" fmla="*/ 5805912 w 10345294"/>
              <a:gd name="connsiteY2275" fmla="*/ 1645127 h 4336924"/>
              <a:gd name="connsiteX2276" fmla="*/ 5830914 w 10345294"/>
              <a:gd name="connsiteY2276" fmla="*/ 1596167 h 4336924"/>
              <a:gd name="connsiteX2277" fmla="*/ 5828006 w 10345294"/>
              <a:gd name="connsiteY2277" fmla="*/ 1523681 h 4336924"/>
              <a:gd name="connsiteX2278" fmla="*/ 5832077 w 10345294"/>
              <a:gd name="connsiteY2278" fmla="*/ 1400963 h 4336924"/>
              <a:gd name="connsiteX2279" fmla="*/ 5841380 w 10345294"/>
              <a:gd name="connsiteY2279" fmla="*/ 1402235 h 4336924"/>
              <a:gd name="connsiteX2280" fmla="*/ 5822773 w 10345294"/>
              <a:gd name="connsiteY2280" fmla="*/ 1275066 h 4336924"/>
              <a:gd name="connsiteX2281" fmla="*/ 5813252 w 10345294"/>
              <a:gd name="connsiteY2281" fmla="*/ 1249314 h 4336924"/>
              <a:gd name="connsiteX2282" fmla="*/ 6475733 w 10345294"/>
              <a:gd name="connsiteY2282" fmla="*/ 1198764 h 4336924"/>
              <a:gd name="connsiteX2283" fmla="*/ 6481547 w 10345294"/>
              <a:gd name="connsiteY2283" fmla="*/ 1353910 h 4336924"/>
              <a:gd name="connsiteX2284" fmla="*/ 6475733 w 10345294"/>
              <a:gd name="connsiteY2284" fmla="*/ 1198764 h 4336924"/>
              <a:gd name="connsiteX2285" fmla="*/ 6475733 w 10345294"/>
              <a:gd name="connsiteY2285" fmla="*/ 1198764 h 4336924"/>
              <a:gd name="connsiteX2286" fmla="*/ 4259857 w 10345294"/>
              <a:gd name="connsiteY2286" fmla="*/ 1182233 h 4336924"/>
              <a:gd name="connsiteX2287" fmla="*/ 4255993 w 10345294"/>
              <a:gd name="connsiteY2287" fmla="*/ 1182816 h 4336924"/>
              <a:gd name="connsiteX2288" fmla="*/ 4255206 w 10345294"/>
              <a:gd name="connsiteY2288" fmla="*/ 1182392 h 4336924"/>
              <a:gd name="connsiteX2289" fmla="*/ 4240669 w 10345294"/>
              <a:gd name="connsiteY2289" fmla="*/ 1195585 h 4336924"/>
              <a:gd name="connsiteX2290" fmla="*/ 4247211 w 10345294"/>
              <a:gd name="connsiteY2290" fmla="*/ 1184140 h 4336924"/>
              <a:gd name="connsiteX2291" fmla="*/ 4255993 w 10345294"/>
              <a:gd name="connsiteY2291" fmla="*/ 1182816 h 4336924"/>
              <a:gd name="connsiteX2292" fmla="*/ 4274974 w 10345294"/>
              <a:gd name="connsiteY2292" fmla="*/ 1193042 h 4336924"/>
              <a:gd name="connsiteX2293" fmla="*/ 4259857 w 10345294"/>
              <a:gd name="connsiteY2293" fmla="*/ 1182233 h 4336924"/>
              <a:gd name="connsiteX2294" fmla="*/ 5605314 w 10345294"/>
              <a:gd name="connsiteY2294" fmla="*/ 1093850 h 4336924"/>
              <a:gd name="connsiteX2295" fmla="*/ 5609393 w 10345294"/>
              <a:gd name="connsiteY2295" fmla="*/ 1127336 h 4336924"/>
              <a:gd name="connsiteX2296" fmla="*/ 5609457 w 10345294"/>
              <a:gd name="connsiteY2296" fmla="*/ 1129537 h 4336924"/>
              <a:gd name="connsiteX2297" fmla="*/ 5608803 w 10345294"/>
              <a:gd name="connsiteY2297" fmla="*/ 1169516 h 4336924"/>
              <a:gd name="connsiteX2298" fmla="*/ 5609893 w 10345294"/>
              <a:gd name="connsiteY2298" fmla="*/ 1131444 h 4336924"/>
              <a:gd name="connsiteX2299" fmla="*/ 5609393 w 10345294"/>
              <a:gd name="connsiteY2299" fmla="*/ 1127336 h 4336924"/>
              <a:gd name="connsiteX2300" fmla="*/ 5608721 w 10345294"/>
              <a:gd name="connsiteY2300" fmla="*/ 1104332 h 4336924"/>
              <a:gd name="connsiteX2301" fmla="*/ 5605314 w 10345294"/>
              <a:gd name="connsiteY2301" fmla="*/ 1093850 h 4336924"/>
              <a:gd name="connsiteX2302" fmla="*/ 4365098 w 10345294"/>
              <a:gd name="connsiteY2302" fmla="*/ 1001653 h 4336924"/>
              <a:gd name="connsiteX2303" fmla="*/ 4373820 w 10345294"/>
              <a:gd name="connsiteY2303" fmla="*/ 1009283 h 4336924"/>
              <a:gd name="connsiteX2304" fmla="*/ 4369750 w 10345294"/>
              <a:gd name="connsiteY2304" fmla="*/ 1004196 h 4336924"/>
              <a:gd name="connsiteX2305" fmla="*/ 4365098 w 10345294"/>
              <a:gd name="connsiteY2305" fmla="*/ 1001653 h 4336924"/>
              <a:gd name="connsiteX2306" fmla="*/ 4283696 w 10345294"/>
              <a:gd name="connsiteY2306" fmla="*/ 969861 h 4336924"/>
              <a:gd name="connsiteX2307" fmla="*/ 4279046 w 10345294"/>
              <a:gd name="connsiteY2307" fmla="*/ 983213 h 4336924"/>
              <a:gd name="connsiteX2308" fmla="*/ 4284278 w 10345294"/>
              <a:gd name="connsiteY2308" fmla="*/ 994023 h 4336924"/>
              <a:gd name="connsiteX2309" fmla="*/ 4283696 w 10345294"/>
              <a:gd name="connsiteY2309" fmla="*/ 969861 h 4336924"/>
              <a:gd name="connsiteX2310" fmla="*/ 799695 w 10345294"/>
              <a:gd name="connsiteY2310" fmla="*/ 947606 h 4336924"/>
              <a:gd name="connsiteX2311" fmla="*/ 817719 w 10345294"/>
              <a:gd name="connsiteY2311" fmla="*/ 948242 h 4336924"/>
              <a:gd name="connsiteX2312" fmla="*/ 799695 w 10345294"/>
              <a:gd name="connsiteY2312" fmla="*/ 947606 h 4336924"/>
              <a:gd name="connsiteX2313" fmla="*/ 977616 w 10345294"/>
              <a:gd name="connsiteY2313" fmla="*/ 931074 h 4336924"/>
              <a:gd name="connsiteX2314" fmla="*/ 965987 w 10345294"/>
              <a:gd name="connsiteY2314" fmla="*/ 935525 h 4336924"/>
              <a:gd name="connsiteX2315" fmla="*/ 977616 w 10345294"/>
              <a:gd name="connsiteY2315" fmla="*/ 931074 h 4336924"/>
              <a:gd name="connsiteX2316" fmla="*/ 6032456 w 10345294"/>
              <a:gd name="connsiteY2316" fmla="*/ 916162 h 4336924"/>
              <a:gd name="connsiteX2317" fmla="*/ 6034418 w 10345294"/>
              <a:gd name="connsiteY2317" fmla="*/ 920901 h 4336924"/>
              <a:gd name="connsiteX2318" fmla="*/ 6032456 w 10345294"/>
              <a:gd name="connsiteY2318" fmla="*/ 916162 h 4336924"/>
              <a:gd name="connsiteX2319" fmla="*/ 6035581 w 10345294"/>
              <a:gd name="connsiteY2319" fmla="*/ 885929 h 4336924"/>
              <a:gd name="connsiteX2320" fmla="*/ 6034770 w 10345294"/>
              <a:gd name="connsiteY2320" fmla="*/ 910320 h 4336924"/>
              <a:gd name="connsiteX2321" fmla="*/ 6022931 w 10345294"/>
              <a:gd name="connsiteY2321" fmla="*/ 922090 h 4336924"/>
              <a:gd name="connsiteX2322" fmla="*/ 6004474 w 10345294"/>
              <a:gd name="connsiteY2322" fmla="*/ 924000 h 4336924"/>
              <a:gd name="connsiteX2323" fmla="*/ 5999455 w 10345294"/>
              <a:gd name="connsiteY2323" fmla="*/ 925912 h 4336924"/>
              <a:gd name="connsiteX2324" fmla="*/ 5999241 w 10345294"/>
              <a:gd name="connsiteY2324" fmla="*/ 925908 h 4336924"/>
              <a:gd name="connsiteX2325" fmla="*/ 5984996 w 10345294"/>
              <a:gd name="connsiteY2325" fmla="*/ 939976 h 4336924"/>
              <a:gd name="connsiteX2326" fmla="*/ 5991246 w 10345294"/>
              <a:gd name="connsiteY2326" fmla="*/ 929037 h 4336924"/>
              <a:gd name="connsiteX2327" fmla="*/ 5999455 w 10345294"/>
              <a:gd name="connsiteY2327" fmla="*/ 925912 h 4336924"/>
              <a:gd name="connsiteX2328" fmla="*/ 6010834 w 10345294"/>
              <a:gd name="connsiteY2328" fmla="*/ 926117 h 4336924"/>
              <a:gd name="connsiteX2329" fmla="*/ 6022208 w 10345294"/>
              <a:gd name="connsiteY2329" fmla="*/ 922808 h 4336924"/>
              <a:gd name="connsiteX2330" fmla="*/ 6022931 w 10345294"/>
              <a:gd name="connsiteY2330" fmla="*/ 922090 h 4336924"/>
              <a:gd name="connsiteX2331" fmla="*/ 6034418 w 10345294"/>
              <a:gd name="connsiteY2331" fmla="*/ 920901 h 4336924"/>
              <a:gd name="connsiteX2332" fmla="*/ 6034770 w 10345294"/>
              <a:gd name="connsiteY2332" fmla="*/ 910320 h 4336924"/>
              <a:gd name="connsiteX2333" fmla="*/ 6035000 w 10345294"/>
              <a:gd name="connsiteY2333" fmla="*/ 910091 h 4336924"/>
              <a:gd name="connsiteX2334" fmla="*/ 6035581 w 10345294"/>
              <a:gd name="connsiteY2334" fmla="*/ 885929 h 4336924"/>
              <a:gd name="connsiteX2335" fmla="*/ 4288929 w 10345294"/>
              <a:gd name="connsiteY2335" fmla="*/ 885293 h 4336924"/>
              <a:gd name="connsiteX2336" fmla="*/ 4288929 w 10345294"/>
              <a:gd name="connsiteY2336" fmla="*/ 885293 h 4336924"/>
              <a:gd name="connsiteX2337" fmla="*/ 6196641 w 10345294"/>
              <a:gd name="connsiteY2337" fmla="*/ 882750 h 4336924"/>
              <a:gd name="connsiteX2338" fmla="*/ 6151288 w 10345294"/>
              <a:gd name="connsiteY2338" fmla="*/ 898010 h 4336924"/>
              <a:gd name="connsiteX2339" fmla="*/ 6188501 w 10345294"/>
              <a:gd name="connsiteY2339" fmla="*/ 887201 h 4336924"/>
              <a:gd name="connsiteX2340" fmla="*/ 6196641 w 10345294"/>
              <a:gd name="connsiteY2340" fmla="*/ 882750 h 4336924"/>
              <a:gd name="connsiteX2341" fmla="*/ 6201147 w 10345294"/>
              <a:gd name="connsiteY2341" fmla="*/ 846666 h 4336924"/>
              <a:gd name="connsiteX2342" fmla="*/ 6197222 w 10345294"/>
              <a:gd name="connsiteY2342" fmla="*/ 852865 h 4336924"/>
              <a:gd name="connsiteX2343" fmla="*/ 6201147 w 10345294"/>
              <a:gd name="connsiteY2343" fmla="*/ 846666 h 4336924"/>
              <a:gd name="connsiteX2344" fmla="*/ 4334136 w 10345294"/>
              <a:gd name="connsiteY2344" fmla="*/ 830611 h 4336924"/>
              <a:gd name="connsiteX2345" fmla="*/ 4329050 w 10345294"/>
              <a:gd name="connsiteY2345" fmla="*/ 857952 h 4336924"/>
              <a:gd name="connsiteX2346" fmla="*/ 4288929 w 10345294"/>
              <a:gd name="connsiteY2346" fmla="*/ 885293 h 4336924"/>
              <a:gd name="connsiteX2347" fmla="*/ 4283115 w 10345294"/>
              <a:gd name="connsiteY2347" fmla="*/ 926623 h 4336924"/>
              <a:gd name="connsiteX2348" fmla="*/ 4316838 w 10345294"/>
              <a:gd name="connsiteY2348" fmla="*/ 919629 h 4336924"/>
              <a:gd name="connsiteX2349" fmla="*/ 4345329 w 10345294"/>
              <a:gd name="connsiteY2349" fmla="*/ 962866 h 4336924"/>
              <a:gd name="connsiteX2350" fmla="*/ 4340097 w 10345294"/>
              <a:gd name="connsiteY2350" fmla="*/ 858588 h 4336924"/>
              <a:gd name="connsiteX2351" fmla="*/ 4334136 w 10345294"/>
              <a:gd name="connsiteY2351" fmla="*/ 830611 h 4336924"/>
              <a:gd name="connsiteX2352" fmla="*/ 6463523 w 10345294"/>
              <a:gd name="connsiteY2352" fmla="*/ 794368 h 4336924"/>
              <a:gd name="connsiteX2353" fmla="*/ 6483873 w 10345294"/>
              <a:gd name="connsiteY2353" fmla="*/ 803905 h 4336924"/>
              <a:gd name="connsiteX2354" fmla="*/ 6463523 w 10345294"/>
              <a:gd name="connsiteY2354" fmla="*/ 794368 h 4336924"/>
              <a:gd name="connsiteX2355" fmla="*/ 7175771 w 10345294"/>
              <a:gd name="connsiteY2355" fmla="*/ 769023 h 4336924"/>
              <a:gd name="connsiteX2356" fmla="*/ 7174627 w 10345294"/>
              <a:gd name="connsiteY2356" fmla="*/ 780379 h 4336924"/>
              <a:gd name="connsiteX2357" fmla="*/ 7175771 w 10345294"/>
              <a:gd name="connsiteY2357" fmla="*/ 769023 h 4336924"/>
              <a:gd name="connsiteX2358" fmla="*/ 6575741 w 10345294"/>
              <a:gd name="connsiteY2358" fmla="*/ 752402 h 4336924"/>
              <a:gd name="connsiteX2359" fmla="*/ 6573997 w 10345294"/>
              <a:gd name="connsiteY2359" fmla="*/ 783558 h 4336924"/>
              <a:gd name="connsiteX2360" fmla="*/ 6575741 w 10345294"/>
              <a:gd name="connsiteY2360" fmla="*/ 752402 h 4336924"/>
              <a:gd name="connsiteX2361" fmla="*/ 6635630 w 10345294"/>
              <a:gd name="connsiteY2361" fmla="*/ 748587 h 4336924"/>
              <a:gd name="connsiteX2362" fmla="*/ 6628053 w 10345294"/>
              <a:gd name="connsiteY2362" fmla="*/ 765904 h 4336924"/>
              <a:gd name="connsiteX2363" fmla="*/ 6618838 w 10345294"/>
              <a:gd name="connsiteY2363" fmla="*/ 773235 h 4336924"/>
              <a:gd name="connsiteX2364" fmla="*/ 6585044 w 10345294"/>
              <a:gd name="connsiteY2364" fmla="*/ 781015 h 4336924"/>
              <a:gd name="connsiteX2365" fmla="*/ 6617750 w 10345294"/>
              <a:gd name="connsiteY2365" fmla="*/ 774100 h 4336924"/>
              <a:gd name="connsiteX2366" fmla="*/ 6618838 w 10345294"/>
              <a:gd name="connsiteY2366" fmla="*/ 773235 h 4336924"/>
              <a:gd name="connsiteX2367" fmla="*/ 6629234 w 10345294"/>
              <a:gd name="connsiteY2367" fmla="*/ 770841 h 4336924"/>
              <a:gd name="connsiteX2368" fmla="*/ 6629815 w 10345294"/>
              <a:gd name="connsiteY2368" fmla="*/ 796275 h 4336924"/>
              <a:gd name="connsiteX2369" fmla="*/ 6635630 w 10345294"/>
              <a:gd name="connsiteY2369" fmla="*/ 748587 h 4336924"/>
              <a:gd name="connsiteX2370" fmla="*/ 3099298 w 10345294"/>
              <a:gd name="connsiteY2370" fmla="*/ 707257 h 4336924"/>
              <a:gd name="connsiteX2371" fmla="*/ 3099209 w 10345294"/>
              <a:gd name="connsiteY2371" fmla="*/ 707286 h 4336924"/>
              <a:gd name="connsiteX2372" fmla="*/ 3099199 w 10345294"/>
              <a:gd name="connsiteY2372" fmla="*/ 707277 h 4336924"/>
              <a:gd name="connsiteX2373" fmla="*/ 3099188 w 10345294"/>
              <a:gd name="connsiteY2373" fmla="*/ 707275 h 4336924"/>
              <a:gd name="connsiteX2374" fmla="*/ 4144731 w 10345294"/>
              <a:gd name="connsiteY2374" fmla="*/ 700263 h 4336924"/>
              <a:gd name="connsiteX2375" fmla="*/ 4144731 w 10345294"/>
              <a:gd name="connsiteY2375" fmla="*/ 700263 h 4336924"/>
              <a:gd name="connsiteX2376" fmla="*/ 7174045 w 10345294"/>
              <a:gd name="connsiteY2376" fmla="*/ 695176 h 4336924"/>
              <a:gd name="connsiteX2377" fmla="*/ 7174627 w 10345294"/>
              <a:gd name="connsiteY2377" fmla="*/ 780379 h 4336924"/>
              <a:gd name="connsiteX2378" fmla="*/ 7185674 w 10345294"/>
              <a:gd name="connsiteY2378" fmla="*/ 799454 h 4336924"/>
              <a:gd name="connsiteX2379" fmla="*/ 7174627 w 10345294"/>
              <a:gd name="connsiteY2379" fmla="*/ 758760 h 4336924"/>
              <a:gd name="connsiteX2380" fmla="*/ 7174045 w 10345294"/>
              <a:gd name="connsiteY2380" fmla="*/ 695176 h 4336924"/>
              <a:gd name="connsiteX2381" fmla="*/ 3066738 w 10345294"/>
              <a:gd name="connsiteY2381" fmla="*/ 685638 h 4336924"/>
              <a:gd name="connsiteX2382" fmla="*/ 3073052 w 10345294"/>
              <a:gd name="connsiteY2382" fmla="*/ 701594 h 4336924"/>
              <a:gd name="connsiteX2383" fmla="*/ 3076348 w 10345294"/>
              <a:gd name="connsiteY2383" fmla="*/ 702638 h 4336924"/>
              <a:gd name="connsiteX2384" fmla="*/ 3077567 w 10345294"/>
              <a:gd name="connsiteY2384" fmla="*/ 704793 h 4336924"/>
              <a:gd name="connsiteX2385" fmla="*/ 3097111 w 10345294"/>
              <a:gd name="connsiteY2385" fmla="*/ 707009 h 4336924"/>
              <a:gd name="connsiteX2386" fmla="*/ 3099188 w 10345294"/>
              <a:gd name="connsiteY2386" fmla="*/ 707275 h 4336924"/>
              <a:gd name="connsiteX2387" fmla="*/ 3091858 w 10345294"/>
              <a:gd name="connsiteY2387" fmla="*/ 708509 h 4336924"/>
              <a:gd name="connsiteX2388" fmla="*/ 3093411 w 10345294"/>
              <a:gd name="connsiteY2388" fmla="*/ 709164 h 4336924"/>
              <a:gd name="connsiteX2389" fmla="*/ 3099209 w 10345294"/>
              <a:gd name="connsiteY2389" fmla="*/ 707286 h 4336924"/>
              <a:gd name="connsiteX2390" fmla="*/ 3109764 w 10345294"/>
              <a:gd name="connsiteY2390" fmla="*/ 716795 h 4336924"/>
              <a:gd name="connsiteX2391" fmla="*/ 3099298 w 10345294"/>
              <a:gd name="connsiteY2391" fmla="*/ 707257 h 4336924"/>
              <a:gd name="connsiteX2392" fmla="*/ 3097111 w 10345294"/>
              <a:gd name="connsiteY2392" fmla="*/ 707009 h 4336924"/>
              <a:gd name="connsiteX2393" fmla="*/ 3085417 w 10345294"/>
              <a:gd name="connsiteY2393" fmla="*/ 705508 h 4336924"/>
              <a:gd name="connsiteX2394" fmla="*/ 3076348 w 10345294"/>
              <a:gd name="connsiteY2394" fmla="*/ 702638 h 4336924"/>
              <a:gd name="connsiteX2395" fmla="*/ 3725875 w 10345294"/>
              <a:gd name="connsiteY2395" fmla="*/ 682856 h 4336924"/>
              <a:gd name="connsiteX2396" fmla="*/ 3720860 w 10345294"/>
              <a:gd name="connsiteY2396" fmla="*/ 694540 h 4336924"/>
              <a:gd name="connsiteX2397" fmla="*/ 3725875 w 10345294"/>
              <a:gd name="connsiteY2397" fmla="*/ 682856 h 4336924"/>
              <a:gd name="connsiteX2398" fmla="*/ 6724590 w 10345294"/>
              <a:gd name="connsiteY2398" fmla="*/ 634135 h 4336924"/>
              <a:gd name="connsiteX2399" fmla="*/ 6667609 w 10345294"/>
              <a:gd name="connsiteY2399" fmla="*/ 644308 h 4336924"/>
              <a:gd name="connsiteX2400" fmla="*/ 6724590 w 10345294"/>
              <a:gd name="connsiteY2400" fmla="*/ 634135 h 4336924"/>
              <a:gd name="connsiteX2401" fmla="*/ 3974247 w 10345294"/>
              <a:gd name="connsiteY2401" fmla="*/ 622870 h 4336924"/>
              <a:gd name="connsiteX2402" fmla="*/ 3974369 w 10345294"/>
              <a:gd name="connsiteY2402" fmla="*/ 623325 h 4336924"/>
              <a:gd name="connsiteX2403" fmla="*/ 3974232 w 10345294"/>
              <a:gd name="connsiteY2403" fmla="*/ 623025 h 4336924"/>
              <a:gd name="connsiteX2404" fmla="*/ 3974042 w 10345294"/>
              <a:gd name="connsiteY2404" fmla="*/ 620643 h 4336924"/>
              <a:gd name="connsiteX2405" fmla="*/ 3974276 w 10345294"/>
              <a:gd name="connsiteY2405" fmla="*/ 622562 h 4336924"/>
              <a:gd name="connsiteX2406" fmla="*/ 3974247 w 10345294"/>
              <a:gd name="connsiteY2406" fmla="*/ 622870 h 4336924"/>
              <a:gd name="connsiteX2407" fmla="*/ 3973967 w 10345294"/>
              <a:gd name="connsiteY2407" fmla="*/ 621831 h 4336924"/>
              <a:gd name="connsiteX2408" fmla="*/ 3733070 w 10345294"/>
              <a:gd name="connsiteY2408" fmla="*/ 615059 h 4336924"/>
              <a:gd name="connsiteX2409" fmla="*/ 3716791 w 10345294"/>
              <a:gd name="connsiteY2409" fmla="*/ 629684 h 4336924"/>
              <a:gd name="connsiteX2410" fmla="*/ 3717371 w 10345294"/>
              <a:gd name="connsiteY2410" fmla="*/ 665927 h 4336924"/>
              <a:gd name="connsiteX2411" fmla="*/ 3720860 w 10345294"/>
              <a:gd name="connsiteY2411" fmla="*/ 694540 h 4336924"/>
              <a:gd name="connsiteX2412" fmla="*/ 3762142 w 10345294"/>
              <a:gd name="connsiteY2412" fmla="*/ 619510 h 4336924"/>
              <a:gd name="connsiteX2413" fmla="*/ 3733070 w 10345294"/>
              <a:gd name="connsiteY2413" fmla="*/ 615059 h 4336924"/>
              <a:gd name="connsiteX2414" fmla="*/ 3968554 w 10345294"/>
              <a:gd name="connsiteY2414" fmla="*/ 601707 h 4336924"/>
              <a:gd name="connsiteX2415" fmla="*/ 3973967 w 10345294"/>
              <a:gd name="connsiteY2415" fmla="*/ 621831 h 4336924"/>
              <a:gd name="connsiteX2416" fmla="*/ 3973934 w 10345294"/>
              <a:gd name="connsiteY2416" fmla="*/ 622372 h 4336924"/>
              <a:gd name="connsiteX2417" fmla="*/ 3974232 w 10345294"/>
              <a:gd name="connsiteY2417" fmla="*/ 623025 h 4336924"/>
              <a:gd name="connsiteX2418" fmla="*/ 3972624 w 10345294"/>
              <a:gd name="connsiteY2418" fmla="*/ 639857 h 4336924"/>
              <a:gd name="connsiteX2419" fmla="*/ 3974369 w 10345294"/>
              <a:gd name="connsiteY2419" fmla="*/ 623325 h 4336924"/>
              <a:gd name="connsiteX2420" fmla="*/ 3974276 w 10345294"/>
              <a:gd name="connsiteY2420" fmla="*/ 622562 h 4336924"/>
              <a:gd name="connsiteX2421" fmla="*/ 3974514 w 10345294"/>
              <a:gd name="connsiteY2421" fmla="*/ 620067 h 4336924"/>
              <a:gd name="connsiteX2422" fmla="*/ 3968554 w 10345294"/>
              <a:gd name="connsiteY2422" fmla="*/ 601707 h 4336924"/>
              <a:gd name="connsiteX2423" fmla="*/ 4087168 w 10345294"/>
              <a:gd name="connsiteY2423" fmla="*/ 518411 h 4336924"/>
              <a:gd name="connsiteX2424" fmla="*/ 4097634 w 10345294"/>
              <a:gd name="connsiteY2424" fmla="*/ 536851 h 4336924"/>
              <a:gd name="connsiteX2425" fmla="*/ 4087750 w 10345294"/>
              <a:gd name="connsiteY2425" fmla="*/ 540030 h 4336924"/>
              <a:gd name="connsiteX2426" fmla="*/ 4087750 w 10345294"/>
              <a:gd name="connsiteY2426" fmla="*/ 540030 h 4336924"/>
              <a:gd name="connsiteX2427" fmla="*/ 4086587 w 10345294"/>
              <a:gd name="connsiteY2427" fmla="*/ 585175 h 4336924"/>
              <a:gd name="connsiteX2428" fmla="*/ 4114496 w 10345294"/>
              <a:gd name="connsiteY2428" fmla="*/ 536215 h 4336924"/>
              <a:gd name="connsiteX2429" fmla="*/ 4087168 w 10345294"/>
              <a:gd name="connsiteY2429" fmla="*/ 518411 h 4336924"/>
              <a:gd name="connsiteX2430" fmla="*/ 3672019 w 10345294"/>
              <a:gd name="connsiteY2430" fmla="*/ 396965 h 4336924"/>
              <a:gd name="connsiteX2431" fmla="*/ 3668530 w 10345294"/>
              <a:gd name="connsiteY2431" fmla="*/ 442110 h 4336924"/>
              <a:gd name="connsiteX2432" fmla="*/ 3642947 w 10345294"/>
              <a:gd name="connsiteY2432" fmla="*/ 444017 h 4336924"/>
              <a:gd name="connsiteX2433" fmla="*/ 3630736 w 10345294"/>
              <a:gd name="connsiteY2433" fmla="*/ 424306 h 4336924"/>
              <a:gd name="connsiteX2434" fmla="*/ 3668530 w 10345294"/>
              <a:gd name="connsiteY2434" fmla="*/ 517139 h 4336924"/>
              <a:gd name="connsiteX2435" fmla="*/ 3712138 w 10345294"/>
              <a:gd name="connsiteY2435" fmla="*/ 463093 h 4336924"/>
              <a:gd name="connsiteX2436" fmla="*/ 3687718 w 10345294"/>
              <a:gd name="connsiteY2436" fmla="*/ 447197 h 4336924"/>
              <a:gd name="connsiteX2437" fmla="*/ 3672019 w 10345294"/>
              <a:gd name="connsiteY2437" fmla="*/ 396965 h 4336924"/>
              <a:gd name="connsiteX2438" fmla="*/ 3697602 w 10345294"/>
              <a:gd name="connsiteY2438" fmla="*/ 375346 h 4336924"/>
              <a:gd name="connsiteX2439" fmla="*/ 3690043 w 10345294"/>
              <a:gd name="connsiteY2439" fmla="*/ 380433 h 4336924"/>
              <a:gd name="connsiteX2440" fmla="*/ 3705742 w 10345294"/>
              <a:gd name="connsiteY2440" fmla="*/ 380433 h 4336924"/>
              <a:gd name="connsiteX2441" fmla="*/ 3697602 w 10345294"/>
              <a:gd name="connsiteY2441" fmla="*/ 375346 h 4336924"/>
              <a:gd name="connsiteX2442" fmla="*/ 3722245 w 10345294"/>
              <a:gd name="connsiteY2442" fmla="*/ 364319 h 4336924"/>
              <a:gd name="connsiteX2443" fmla="*/ 3722023 w 10345294"/>
              <a:gd name="connsiteY2443" fmla="*/ 368272 h 4336924"/>
              <a:gd name="connsiteX2444" fmla="*/ 3722023 w 10345294"/>
              <a:gd name="connsiteY2444" fmla="*/ 365173 h 4336924"/>
              <a:gd name="connsiteX2445" fmla="*/ 3419855 w 10345294"/>
              <a:gd name="connsiteY2445" fmla="*/ 354165 h 4336924"/>
              <a:gd name="connsiteX2446" fmla="*/ 3415603 w 10345294"/>
              <a:gd name="connsiteY2446" fmla="*/ 358814 h 4336924"/>
              <a:gd name="connsiteX2447" fmla="*/ 3419855 w 10345294"/>
              <a:gd name="connsiteY2447" fmla="*/ 354165 h 4336924"/>
              <a:gd name="connsiteX2448" fmla="*/ 3885990 w 10345294"/>
              <a:gd name="connsiteY2448" fmla="*/ 341646 h 4336924"/>
              <a:gd name="connsiteX2449" fmla="*/ 3885990 w 10345294"/>
              <a:gd name="connsiteY2449" fmla="*/ 404595 h 4336924"/>
              <a:gd name="connsiteX2450" fmla="*/ 3885990 w 10345294"/>
              <a:gd name="connsiteY2450" fmla="*/ 341646 h 4336924"/>
              <a:gd name="connsiteX2451" fmla="*/ 3752839 w 10345294"/>
              <a:gd name="connsiteY2451" fmla="*/ 330837 h 4336924"/>
              <a:gd name="connsiteX2452" fmla="*/ 3729146 w 10345294"/>
              <a:gd name="connsiteY2452" fmla="*/ 337752 h 4336924"/>
              <a:gd name="connsiteX2453" fmla="*/ 3722245 w 10345294"/>
              <a:gd name="connsiteY2453" fmla="*/ 364319 h 4336924"/>
              <a:gd name="connsiteX2454" fmla="*/ 3722514 w 10345294"/>
              <a:gd name="connsiteY2454" fmla="*/ 359540 h 4336924"/>
              <a:gd name="connsiteX2455" fmla="*/ 3722023 w 10345294"/>
              <a:gd name="connsiteY2455" fmla="*/ 365173 h 4336924"/>
              <a:gd name="connsiteX2456" fmla="*/ 3717371 w 10345294"/>
              <a:gd name="connsiteY2456" fmla="*/ 453555 h 4336924"/>
              <a:gd name="connsiteX2457" fmla="*/ 3731907 w 10345294"/>
              <a:gd name="connsiteY2457" fmla="*/ 538122 h 4336924"/>
              <a:gd name="connsiteX2458" fmla="*/ 3696439 w 10345294"/>
              <a:gd name="connsiteY2458" fmla="*/ 526041 h 4336924"/>
              <a:gd name="connsiteX2459" fmla="*/ 3678996 w 10345294"/>
              <a:gd name="connsiteY2459" fmla="*/ 581360 h 4336924"/>
              <a:gd name="connsiteX2460" fmla="*/ 3667367 w 10345294"/>
              <a:gd name="connsiteY2460" fmla="*/ 639222 h 4336924"/>
              <a:gd name="connsiteX2461" fmla="*/ 3641784 w 10345294"/>
              <a:gd name="connsiteY2461" fmla="*/ 661476 h 4336924"/>
              <a:gd name="connsiteX2462" fmla="*/ 3667367 w 10345294"/>
              <a:gd name="connsiteY2462" fmla="*/ 639222 h 4336924"/>
              <a:gd name="connsiteX2463" fmla="*/ 3682485 w 10345294"/>
              <a:gd name="connsiteY2463" fmla="*/ 672921 h 4336924"/>
              <a:gd name="connsiteX2464" fmla="*/ 3713883 w 10345294"/>
              <a:gd name="connsiteY2464" fmla="*/ 629684 h 4336924"/>
              <a:gd name="connsiteX2465" fmla="*/ 3705161 w 10345294"/>
              <a:gd name="connsiteY2465" fmla="*/ 580088 h 4336924"/>
              <a:gd name="connsiteX2466" fmla="*/ 3731907 w 10345294"/>
              <a:gd name="connsiteY2466" fmla="*/ 605522 h 4336924"/>
              <a:gd name="connsiteX2467" fmla="*/ 3732489 w 10345294"/>
              <a:gd name="connsiteY2467" fmla="*/ 576273 h 4336924"/>
              <a:gd name="connsiteX2468" fmla="*/ 3755166 w 10345294"/>
              <a:gd name="connsiteY2468" fmla="*/ 560377 h 4336924"/>
              <a:gd name="connsiteX2469" fmla="*/ 3760980 w 10345294"/>
              <a:gd name="connsiteY2469" fmla="*/ 526677 h 4336924"/>
              <a:gd name="connsiteX2470" fmla="*/ 3763887 w 10345294"/>
              <a:gd name="connsiteY2470" fmla="*/ 461821 h 4336924"/>
              <a:gd name="connsiteX2471" fmla="*/ 3763305 w 10345294"/>
              <a:gd name="connsiteY2471" fmla="*/ 397601 h 4336924"/>
              <a:gd name="connsiteX2472" fmla="*/ 3752839 w 10345294"/>
              <a:gd name="connsiteY2472" fmla="*/ 330837 h 4336924"/>
              <a:gd name="connsiteX2473" fmla="*/ 3668067 w 10345294"/>
              <a:gd name="connsiteY2473" fmla="*/ 326893 h 4336924"/>
              <a:gd name="connsiteX2474" fmla="*/ 3665041 w 10345294"/>
              <a:gd name="connsiteY2474" fmla="*/ 338467 h 4336924"/>
              <a:gd name="connsiteX2475" fmla="*/ 3680740 w 10345294"/>
              <a:gd name="connsiteY2475" fmla="*/ 335924 h 4336924"/>
              <a:gd name="connsiteX2476" fmla="*/ 3668067 w 10345294"/>
              <a:gd name="connsiteY2476" fmla="*/ 326893 h 4336924"/>
              <a:gd name="connsiteX2477" fmla="*/ 3430139 w 10345294"/>
              <a:gd name="connsiteY2477" fmla="*/ 320028 h 4336924"/>
              <a:gd name="connsiteX2478" fmla="*/ 3415603 w 10345294"/>
              <a:gd name="connsiteY2478" fmla="*/ 358814 h 4336924"/>
              <a:gd name="connsiteX2479" fmla="*/ 3431884 w 10345294"/>
              <a:gd name="connsiteY2479" fmla="*/ 367080 h 4336924"/>
              <a:gd name="connsiteX2480" fmla="*/ 3430139 w 10345294"/>
              <a:gd name="connsiteY2480" fmla="*/ 320028 h 4336924"/>
              <a:gd name="connsiteX2481" fmla="*/ 3130115 w 10345294"/>
              <a:gd name="connsiteY2481" fmla="*/ 155344 h 4336924"/>
              <a:gd name="connsiteX2482" fmla="*/ 3122032 w 10345294"/>
              <a:gd name="connsiteY2482" fmla="*/ 216585 h 4336924"/>
              <a:gd name="connsiteX2483" fmla="*/ 3121974 w 10345294"/>
              <a:gd name="connsiteY2483" fmla="*/ 216385 h 4336924"/>
              <a:gd name="connsiteX2484" fmla="*/ 3095737 w 10345294"/>
              <a:gd name="connsiteY2484" fmla="*/ 205258 h 4336924"/>
              <a:gd name="connsiteX2485" fmla="*/ 3084591 w 10345294"/>
              <a:gd name="connsiteY2485" fmla="*/ 201551 h 4336924"/>
              <a:gd name="connsiteX2486" fmla="*/ 3069064 w 10345294"/>
              <a:gd name="connsiteY2486" fmla="*/ 190315 h 4336924"/>
              <a:gd name="connsiteX2487" fmla="*/ 3081338 w 10345294"/>
              <a:gd name="connsiteY2487" fmla="*/ 200469 h 4336924"/>
              <a:gd name="connsiteX2488" fmla="*/ 3084591 w 10345294"/>
              <a:gd name="connsiteY2488" fmla="*/ 201551 h 4336924"/>
              <a:gd name="connsiteX2489" fmla="*/ 3093339 w 10345294"/>
              <a:gd name="connsiteY2489" fmla="*/ 207881 h 4336924"/>
              <a:gd name="connsiteX2490" fmla="*/ 3121974 w 10345294"/>
              <a:gd name="connsiteY2490" fmla="*/ 216385 h 4336924"/>
              <a:gd name="connsiteX2491" fmla="*/ 3121974 w 10345294"/>
              <a:gd name="connsiteY2491" fmla="*/ 217021 h 4336924"/>
              <a:gd name="connsiteX2492" fmla="*/ 3122032 w 10345294"/>
              <a:gd name="connsiteY2492" fmla="*/ 216585 h 4336924"/>
              <a:gd name="connsiteX2493" fmla="*/ 3125382 w 10345294"/>
              <a:gd name="connsiteY2493" fmla="*/ 228228 h 4336924"/>
              <a:gd name="connsiteX2494" fmla="*/ 3125463 w 10345294"/>
              <a:gd name="connsiteY2494" fmla="*/ 281877 h 4336924"/>
              <a:gd name="connsiteX2495" fmla="*/ 3128371 w 10345294"/>
              <a:gd name="connsiteY2495" fmla="*/ 451012 h 4336924"/>
              <a:gd name="connsiteX2496" fmla="*/ 3127789 w 10345294"/>
              <a:gd name="connsiteY2496" fmla="*/ 772749 h 4336924"/>
              <a:gd name="connsiteX2497" fmla="*/ 3136511 w 10345294"/>
              <a:gd name="connsiteY2497" fmla="*/ 1456917 h 4336924"/>
              <a:gd name="connsiteX2498" fmla="*/ 3137673 w 10345294"/>
              <a:gd name="connsiteY2498" fmla="*/ 2200219 h 4336924"/>
              <a:gd name="connsiteX2499" fmla="*/ 3137092 w 10345294"/>
              <a:gd name="connsiteY2499" fmla="*/ 2383978 h 4336924"/>
              <a:gd name="connsiteX2500" fmla="*/ 3135930 w 10345294"/>
              <a:gd name="connsiteY2500" fmla="*/ 2529586 h 4336924"/>
              <a:gd name="connsiteX2501" fmla="*/ 3123720 w 10345294"/>
              <a:gd name="connsiteY2501" fmla="*/ 2693634 h 4336924"/>
              <a:gd name="connsiteX2502" fmla="*/ 3127207 w 10345294"/>
              <a:gd name="connsiteY2502" fmla="*/ 2753404 h 4336924"/>
              <a:gd name="connsiteX2503" fmla="*/ 3130696 w 10345294"/>
              <a:gd name="connsiteY2503" fmla="*/ 2772479 h 4336924"/>
              <a:gd name="connsiteX2504" fmla="*/ 3131859 w 10345294"/>
              <a:gd name="connsiteY2504" fmla="*/ 2808086 h 4336924"/>
              <a:gd name="connsiteX2505" fmla="*/ 3117323 w 10345294"/>
              <a:gd name="connsiteY2505" fmla="*/ 2770571 h 4336924"/>
              <a:gd name="connsiteX2506" fmla="*/ 3076622 w 10345294"/>
              <a:gd name="connsiteY2506" fmla="*/ 2814445 h 4336924"/>
              <a:gd name="connsiteX2507" fmla="*/ 3131859 w 10345294"/>
              <a:gd name="connsiteY2507" fmla="*/ 2808086 h 4336924"/>
              <a:gd name="connsiteX2508" fmla="*/ 3137092 w 10345294"/>
              <a:gd name="connsiteY2508" fmla="*/ 2879301 h 4336924"/>
              <a:gd name="connsiteX2509" fmla="*/ 3134766 w 10345294"/>
              <a:gd name="connsiteY2509" fmla="*/ 3049707 h 4336924"/>
              <a:gd name="connsiteX2510" fmla="*/ 3181864 w 10345294"/>
              <a:gd name="connsiteY2510" fmla="*/ 2883752 h 4336924"/>
              <a:gd name="connsiteX2511" fmla="*/ 3177212 w 10345294"/>
              <a:gd name="connsiteY2511" fmla="*/ 2735600 h 4336924"/>
              <a:gd name="connsiteX2512" fmla="*/ 3176630 w 10345294"/>
              <a:gd name="connsiteY2512" fmla="*/ 2553748 h 4336924"/>
              <a:gd name="connsiteX2513" fmla="*/ 3176049 w 10345294"/>
              <a:gd name="connsiteY2513" fmla="*/ 2193225 h 4336924"/>
              <a:gd name="connsiteX2514" fmla="*/ 3178374 w 10345294"/>
              <a:gd name="connsiteY2514" fmla="*/ 1456282 h 4336924"/>
              <a:gd name="connsiteX2515" fmla="*/ 3176049 w 10345294"/>
              <a:gd name="connsiteY2515" fmla="*/ 707893 h 4336924"/>
              <a:gd name="connsiteX2516" fmla="*/ 3174886 w 10345294"/>
              <a:gd name="connsiteY2516" fmla="*/ 430665 h 4336924"/>
              <a:gd name="connsiteX2517" fmla="*/ 3167327 w 10345294"/>
              <a:gd name="connsiteY2517" fmla="*/ 248177 h 4336924"/>
              <a:gd name="connsiteX2518" fmla="*/ 3160931 w 10345294"/>
              <a:gd name="connsiteY2518" fmla="*/ 180142 h 4336924"/>
              <a:gd name="connsiteX2519" fmla="*/ 3130115 w 10345294"/>
              <a:gd name="connsiteY2519" fmla="*/ 155344 h 4336924"/>
              <a:gd name="connsiteX2520" fmla="*/ 3049294 w 10345294"/>
              <a:gd name="connsiteY2520" fmla="*/ 834 h 4336924"/>
              <a:gd name="connsiteX2521" fmla="*/ 3069064 w 10345294"/>
              <a:gd name="connsiteY2521" fmla="*/ 80315 h 4336924"/>
              <a:gd name="connsiteX2522" fmla="*/ 3137673 w 10345294"/>
              <a:gd name="connsiteY2522" fmla="*/ 125459 h 4336924"/>
              <a:gd name="connsiteX2523" fmla="*/ 3177212 w 10345294"/>
              <a:gd name="connsiteY2523" fmla="*/ 132454 h 4336924"/>
              <a:gd name="connsiteX2524" fmla="*/ 3183026 w 10345294"/>
              <a:gd name="connsiteY2524" fmla="*/ 154072 h 4336924"/>
              <a:gd name="connsiteX2525" fmla="*/ 3187096 w 10345294"/>
              <a:gd name="connsiteY2525" fmla="*/ 359450 h 4336924"/>
              <a:gd name="connsiteX2526" fmla="*/ 3185933 w 10345294"/>
              <a:gd name="connsiteY2526" fmla="*/ 416676 h 4336924"/>
              <a:gd name="connsiteX2527" fmla="*/ 3188259 w 10345294"/>
              <a:gd name="connsiteY2527" fmla="*/ 440838 h 4336924"/>
              <a:gd name="connsiteX2528" fmla="*/ 3199306 w 10345294"/>
              <a:gd name="connsiteY2528" fmla="*/ 440202 h 4336924"/>
              <a:gd name="connsiteX2529" fmla="*/ 3228378 w 10345294"/>
              <a:gd name="connsiteY2529" fmla="*/ 470087 h 4336924"/>
              <a:gd name="connsiteX2530" fmla="*/ 3249310 w 10345294"/>
              <a:gd name="connsiteY2530" fmla="*/ 492341 h 4336924"/>
              <a:gd name="connsiteX2531" fmla="*/ 3254543 w 10345294"/>
              <a:gd name="connsiteY2531" fmla="*/ 526041 h 4336924"/>
              <a:gd name="connsiteX2532" fmla="*/ 3263846 w 10345294"/>
              <a:gd name="connsiteY2532" fmla="*/ 548296 h 4336924"/>
              <a:gd name="connsiteX2533" fmla="*/ 3251636 w 10345294"/>
              <a:gd name="connsiteY2533" fmla="*/ 567371 h 4336924"/>
              <a:gd name="connsiteX2534" fmla="*/ 3244659 w 10345294"/>
              <a:gd name="connsiteY2534" fmla="*/ 586446 h 4336924"/>
              <a:gd name="connsiteX2535" fmla="*/ 3262684 w 10345294"/>
              <a:gd name="connsiteY2535" fmla="*/ 608701 h 4336924"/>
              <a:gd name="connsiteX2536" fmla="*/ 3247566 w 10345294"/>
              <a:gd name="connsiteY2536" fmla="*/ 634135 h 4336924"/>
              <a:gd name="connsiteX2537" fmla="*/ 3251636 w 10345294"/>
              <a:gd name="connsiteY2537" fmla="*/ 689453 h 4336924"/>
              <a:gd name="connsiteX2538" fmla="*/ 3310362 w 10345294"/>
              <a:gd name="connsiteY2538" fmla="*/ 584539 h 4336924"/>
              <a:gd name="connsiteX2539" fmla="*/ 3285941 w 10345294"/>
              <a:gd name="connsiteY2539" fmla="*/ 543209 h 4336924"/>
              <a:gd name="connsiteX2540" fmla="*/ 3258032 w 10345294"/>
              <a:gd name="connsiteY2540" fmla="*/ 474538 h 4336924"/>
              <a:gd name="connsiteX2541" fmla="*/ 3288848 w 10345294"/>
              <a:gd name="connsiteY2541" fmla="*/ 452283 h 4336924"/>
              <a:gd name="connsiteX2542" fmla="*/ 3258032 w 10345294"/>
              <a:gd name="connsiteY2542" fmla="*/ 462457 h 4336924"/>
              <a:gd name="connsiteX2543" fmla="*/ 3254543 w 10345294"/>
              <a:gd name="connsiteY2543" fmla="*/ 417312 h 4336924"/>
              <a:gd name="connsiteX2544" fmla="*/ 3194655 w 10345294"/>
              <a:gd name="connsiteY2544" fmla="*/ 362629 h 4336924"/>
              <a:gd name="connsiteX2545" fmla="*/ 3254543 w 10345294"/>
              <a:gd name="connsiteY2545" fmla="*/ 315577 h 4336924"/>
              <a:gd name="connsiteX2546" fmla="*/ 3294664 w 10345294"/>
              <a:gd name="connsiteY2546" fmla="*/ 332109 h 4336924"/>
              <a:gd name="connsiteX2547" fmla="*/ 3301059 w 10345294"/>
              <a:gd name="connsiteY2547" fmla="*/ 363901 h 4336924"/>
              <a:gd name="connsiteX2548" fmla="*/ 3319083 w 10345294"/>
              <a:gd name="connsiteY2548" fmla="*/ 346097 h 4336924"/>
              <a:gd name="connsiteX2549" fmla="*/ 3313269 w 10345294"/>
              <a:gd name="connsiteY2549" fmla="*/ 324479 h 4336924"/>
              <a:gd name="connsiteX2550" fmla="*/ 3327805 w 10345294"/>
              <a:gd name="connsiteY2550" fmla="*/ 309854 h 4336924"/>
              <a:gd name="connsiteX2551" fmla="*/ 3262684 w 10345294"/>
              <a:gd name="connsiteY2551" fmla="*/ 280605 h 4336924"/>
              <a:gd name="connsiteX2552" fmla="*/ 3287686 w 10345294"/>
              <a:gd name="connsiteY2552" fmla="*/ 234825 h 4336924"/>
              <a:gd name="connsiteX2553" fmla="*/ 3200469 w 10345294"/>
              <a:gd name="connsiteY2553" fmla="*/ 196038 h 4336924"/>
              <a:gd name="connsiteX2554" fmla="*/ 3208028 w 10345294"/>
              <a:gd name="connsiteY2554" fmla="*/ 145806 h 4336924"/>
              <a:gd name="connsiteX2555" fmla="*/ 3251055 w 10345294"/>
              <a:gd name="connsiteY2555" fmla="*/ 152165 h 4336924"/>
              <a:gd name="connsiteX2556" fmla="*/ 3396997 w 10345294"/>
              <a:gd name="connsiteY2556" fmla="*/ 175691 h 4336924"/>
              <a:gd name="connsiteX2557" fmla="*/ 3383042 w 10345294"/>
              <a:gd name="connsiteY2557" fmla="*/ 214478 h 4336924"/>
              <a:gd name="connsiteX2558" fmla="*/ 3349900 w 10345294"/>
              <a:gd name="connsiteY2558" fmla="*/ 185865 h 4336924"/>
              <a:gd name="connsiteX2559" fmla="*/ 3349900 w 10345294"/>
              <a:gd name="connsiteY2559" fmla="*/ 241183 h 4336924"/>
              <a:gd name="connsiteX2560" fmla="*/ 3376646 w 10345294"/>
              <a:gd name="connsiteY2560" fmla="*/ 303496 h 4336924"/>
              <a:gd name="connsiteX2561" fmla="*/ 3389438 w 10345294"/>
              <a:gd name="connsiteY2561" fmla="*/ 339103 h 4336924"/>
              <a:gd name="connsiteX2562" fmla="*/ 3399322 w 10345294"/>
              <a:gd name="connsiteY2562" fmla="*/ 308582 h 4336924"/>
              <a:gd name="connsiteX2563" fmla="*/ 3429557 w 10345294"/>
              <a:gd name="connsiteY2563" fmla="*/ 319392 h 4336924"/>
              <a:gd name="connsiteX2564" fmla="*/ 3426650 w 10345294"/>
              <a:gd name="connsiteY2564" fmla="*/ 223379 h 4336924"/>
              <a:gd name="connsiteX2565" fmla="*/ 3435373 w 10345294"/>
              <a:gd name="connsiteY2565" fmla="*/ 179506 h 4336924"/>
              <a:gd name="connsiteX2566" fmla="*/ 3502819 w 10345294"/>
              <a:gd name="connsiteY2566" fmla="*/ 201125 h 4336924"/>
              <a:gd name="connsiteX2567" fmla="*/ 3515466 w 10345294"/>
              <a:gd name="connsiteY2567" fmla="*/ 225764 h 4336924"/>
              <a:gd name="connsiteX2568" fmla="*/ 3521936 w 10345294"/>
              <a:gd name="connsiteY2568" fmla="*/ 232570 h 4336924"/>
              <a:gd name="connsiteX2569" fmla="*/ 3520844 w 10345294"/>
              <a:gd name="connsiteY2569" fmla="*/ 241819 h 4336924"/>
              <a:gd name="connsiteX2570" fmla="*/ 3530729 w 10345294"/>
              <a:gd name="connsiteY2570" fmla="*/ 241819 h 4336924"/>
              <a:gd name="connsiteX2571" fmla="*/ 3521936 w 10345294"/>
              <a:gd name="connsiteY2571" fmla="*/ 232570 h 4336924"/>
              <a:gd name="connsiteX2572" fmla="*/ 3523170 w 10345294"/>
              <a:gd name="connsiteY2572" fmla="*/ 222108 h 4336924"/>
              <a:gd name="connsiteX2573" fmla="*/ 3530729 w 10345294"/>
              <a:gd name="connsiteY2573" fmla="*/ 204304 h 4336924"/>
              <a:gd name="connsiteX2574" fmla="*/ 3563871 w 10345294"/>
              <a:gd name="connsiteY2574" fmla="*/ 220200 h 4336924"/>
              <a:gd name="connsiteX2575" fmla="*/ 3615619 w 10345294"/>
              <a:gd name="connsiteY2575" fmla="*/ 286328 h 4336924"/>
              <a:gd name="connsiteX2576" fmla="*/ 3662134 w 10345294"/>
              <a:gd name="connsiteY2576" fmla="*/ 257079 h 4336924"/>
              <a:gd name="connsiteX2577" fmla="*/ 3641784 w 10345294"/>
              <a:gd name="connsiteY2577" fmla="*/ 293322 h 4336924"/>
              <a:gd name="connsiteX2578" fmla="*/ 3731907 w 10345294"/>
              <a:gd name="connsiteY2578" fmla="*/ 285692 h 4336924"/>
              <a:gd name="connsiteX2579" fmla="*/ 3735396 w 10345294"/>
              <a:gd name="connsiteY2579" fmla="*/ 246906 h 4336924"/>
              <a:gd name="connsiteX2580" fmla="*/ 3733070 w 10345294"/>
              <a:gd name="connsiteY2580" fmla="*/ 294594 h 4336924"/>
              <a:gd name="connsiteX2581" fmla="*/ 3812728 w 10345294"/>
              <a:gd name="connsiteY2581" fmla="*/ 328930 h 4336924"/>
              <a:gd name="connsiteX2582" fmla="*/ 3799936 w 10345294"/>
              <a:gd name="connsiteY2582" fmla="*/ 258351 h 4336924"/>
              <a:gd name="connsiteX2583" fmla="*/ 3823775 w 10345294"/>
              <a:gd name="connsiteY2583" fmla="*/ 330837 h 4336924"/>
              <a:gd name="connsiteX2584" fmla="*/ 3848196 w 10345294"/>
              <a:gd name="connsiteY2584" fmla="*/ 270432 h 4336924"/>
              <a:gd name="connsiteX2585" fmla="*/ 3879012 w 10345294"/>
              <a:gd name="connsiteY2585" fmla="*/ 310490 h 4336924"/>
              <a:gd name="connsiteX2586" fmla="*/ 3910992 w 10345294"/>
              <a:gd name="connsiteY2586" fmla="*/ 265981 h 4336924"/>
              <a:gd name="connsiteX2587" fmla="*/ 3932505 w 10345294"/>
              <a:gd name="connsiteY2587" fmla="*/ 310490 h 4336924"/>
              <a:gd name="connsiteX2588" fmla="*/ 4034257 w 10345294"/>
              <a:gd name="connsiteY2588" fmla="*/ 329565 h 4336924"/>
              <a:gd name="connsiteX2589" fmla="*/ 4052283 w 10345294"/>
              <a:gd name="connsiteY2589" fmla="*/ 288235 h 4336924"/>
              <a:gd name="connsiteX2590" fmla="*/ 4067981 w 10345294"/>
              <a:gd name="connsiteY2590" fmla="*/ 321935 h 4336924"/>
              <a:gd name="connsiteX2591" fmla="*/ 4076121 w 10345294"/>
              <a:gd name="connsiteY2591" fmla="*/ 410954 h 4336924"/>
              <a:gd name="connsiteX2592" fmla="*/ 4086587 w 10345294"/>
              <a:gd name="connsiteY2592" fmla="*/ 517775 h 4336924"/>
              <a:gd name="connsiteX2593" fmla="*/ 4086587 w 10345294"/>
              <a:gd name="connsiteY2593" fmla="*/ 400780 h 4336924"/>
              <a:gd name="connsiteX2594" fmla="*/ 4095309 w 10345294"/>
              <a:gd name="connsiteY2594" fmla="*/ 354999 h 4336924"/>
              <a:gd name="connsiteX2595" fmla="*/ 4088331 w 10345294"/>
              <a:gd name="connsiteY2595" fmla="*/ 332745 h 4336924"/>
              <a:gd name="connsiteX2596" fmla="*/ 4231948 w 10345294"/>
              <a:gd name="connsiteY2596" fmla="*/ 325750 h 4336924"/>
              <a:gd name="connsiteX2597" fmla="*/ 4290673 w 10345294"/>
              <a:gd name="connsiteY2597" fmla="*/ 369624 h 4336924"/>
              <a:gd name="connsiteX2598" fmla="*/ 4350562 w 10345294"/>
              <a:gd name="connsiteY2598" fmla="*/ 351184 h 4336924"/>
              <a:gd name="connsiteX2599" fmla="*/ 4415102 w 10345294"/>
              <a:gd name="connsiteY2599" fmla="*/ 363901 h 4336924"/>
              <a:gd name="connsiteX2600" fmla="*/ 4422662 w 10345294"/>
              <a:gd name="connsiteY2600" fmla="*/ 541302 h 4336924"/>
              <a:gd name="connsiteX2601" fmla="*/ 4426731 w 10345294"/>
              <a:gd name="connsiteY2601" fmla="*/ 763847 h 4336924"/>
              <a:gd name="connsiteX2602" fmla="*/ 4424405 w 10345294"/>
              <a:gd name="connsiteY2602" fmla="*/ 820437 h 4336924"/>
              <a:gd name="connsiteX2603" fmla="*/ 4383705 w 10345294"/>
              <a:gd name="connsiteY2603" fmla="*/ 830611 h 4336924"/>
              <a:gd name="connsiteX2604" fmla="*/ 4362191 w 10345294"/>
              <a:gd name="connsiteY2604" fmla="*/ 864311 h 4336924"/>
              <a:gd name="connsiteX2605" fmla="*/ 4378471 w 10345294"/>
              <a:gd name="connsiteY2605" fmla="*/ 896103 h 4336924"/>
              <a:gd name="connsiteX2606" fmla="*/ 4424987 w 10345294"/>
              <a:gd name="connsiteY2606" fmla="*/ 863675 h 4336924"/>
              <a:gd name="connsiteX2607" fmla="*/ 4424987 w 10345294"/>
              <a:gd name="connsiteY2607" fmla="*/ 976219 h 4336924"/>
              <a:gd name="connsiteX2608" fmla="*/ 4376727 w 10345294"/>
              <a:gd name="connsiteY2608" fmla="*/ 898010 h 4336924"/>
              <a:gd name="connsiteX2609" fmla="*/ 4395333 w 10345294"/>
              <a:gd name="connsiteY2609" fmla="*/ 972404 h 4336924"/>
              <a:gd name="connsiteX2610" fmla="*/ 4397659 w 10345294"/>
              <a:gd name="connsiteY2610" fmla="*/ 1041075 h 4336924"/>
              <a:gd name="connsiteX2611" fmla="*/ 4333119 w 10345294"/>
              <a:gd name="connsiteY2611" fmla="*/ 1081133 h 4336924"/>
              <a:gd name="connsiteX2612" fmla="*/ 4366842 w 10345294"/>
              <a:gd name="connsiteY2612" fmla="*/ 1084313 h 4336924"/>
              <a:gd name="connsiteX2613" fmla="*/ 4371494 w 10345294"/>
              <a:gd name="connsiteY2613" fmla="*/ 1132637 h 4336924"/>
              <a:gd name="connsiteX2614" fmla="*/ 4344166 w 10345294"/>
              <a:gd name="connsiteY2614" fmla="*/ 1105295 h 4336924"/>
              <a:gd name="connsiteX2615" fmla="*/ 4330212 w 10345294"/>
              <a:gd name="connsiteY2615" fmla="*/ 1158070 h 4336924"/>
              <a:gd name="connsiteX2616" fmla="*/ 4424405 w 10345294"/>
              <a:gd name="connsiteY2616" fmla="*/ 1101480 h 4336924"/>
              <a:gd name="connsiteX2617" fmla="*/ 4428475 w 10345294"/>
              <a:gd name="connsiteY2617" fmla="*/ 1434027 h 4336924"/>
              <a:gd name="connsiteX2618" fmla="*/ 4402892 w 10345294"/>
              <a:gd name="connsiteY2618" fmla="*/ 1374257 h 4336924"/>
              <a:gd name="connsiteX2619" fmla="*/ 4390100 w 10345294"/>
              <a:gd name="connsiteY2619" fmla="*/ 1301771 h 4336924"/>
              <a:gd name="connsiteX2620" fmla="*/ 4361611 w 10345294"/>
              <a:gd name="connsiteY2620" fmla="*/ 1411772 h 4336924"/>
              <a:gd name="connsiteX2621" fmla="*/ 4324978 w 10345294"/>
              <a:gd name="connsiteY2621" fmla="*/ 1420674 h 4336924"/>
              <a:gd name="connsiteX2622" fmla="*/ 4304629 w 10345294"/>
              <a:gd name="connsiteY2622" fmla="*/ 1423218 h 4336924"/>
              <a:gd name="connsiteX2623" fmla="*/ 4294162 w 10345294"/>
              <a:gd name="connsiteY2623" fmla="*/ 1441657 h 4336924"/>
              <a:gd name="connsiteX2624" fmla="*/ 4270323 w 10345294"/>
              <a:gd name="connsiteY2624" fmla="*/ 1510328 h 4336924"/>
              <a:gd name="connsiteX2625" fmla="*/ 4281370 w 10345294"/>
              <a:gd name="connsiteY2625" fmla="*/ 1633682 h 4336924"/>
              <a:gd name="connsiteX2626" fmla="*/ 4319165 w 10345294"/>
              <a:gd name="connsiteY2626" fmla="*/ 1557381 h 4336924"/>
              <a:gd name="connsiteX2627" fmla="*/ 4296488 w 10345294"/>
              <a:gd name="connsiteY2627" fmla="*/ 1512236 h 4336924"/>
              <a:gd name="connsiteX2628" fmla="*/ 4349980 w 10345294"/>
              <a:gd name="connsiteY2628" fmla="*/ 1475357 h 4336924"/>
              <a:gd name="connsiteX2629" fmla="*/ 4423242 w 10345294"/>
              <a:gd name="connsiteY2629" fmla="*/ 1530675 h 4336924"/>
              <a:gd name="connsiteX2630" fmla="*/ 4422079 w 10345294"/>
              <a:gd name="connsiteY2630" fmla="*/ 1618422 h 4336924"/>
              <a:gd name="connsiteX2631" fmla="*/ 4422662 w 10345294"/>
              <a:gd name="connsiteY2631" fmla="*/ 1682006 h 4336924"/>
              <a:gd name="connsiteX2632" fmla="*/ 4423242 w 10345294"/>
              <a:gd name="connsiteY2632" fmla="*/ 1758308 h 4336924"/>
              <a:gd name="connsiteX2633" fmla="*/ 4429057 w 10345294"/>
              <a:gd name="connsiteY2633" fmla="*/ 1895014 h 4336924"/>
              <a:gd name="connsiteX2634" fmla="*/ 4419173 w 10345294"/>
              <a:gd name="connsiteY2634" fmla="*/ 1996113 h 4336924"/>
              <a:gd name="connsiteX2635" fmla="*/ 4407544 w 10345294"/>
              <a:gd name="connsiteY2635" fmla="*/ 1957327 h 4336924"/>
              <a:gd name="connsiteX2636" fmla="*/ 4391844 w 10345294"/>
              <a:gd name="connsiteY2636" fmla="*/ 1909638 h 4336924"/>
              <a:gd name="connsiteX2637" fmla="*/ 4411032 w 10345294"/>
              <a:gd name="connsiteY2637" fmla="*/ 1868308 h 4336924"/>
              <a:gd name="connsiteX2638" fmla="*/ 4389519 w 10345294"/>
              <a:gd name="connsiteY2638" fmla="*/ 1830158 h 4336924"/>
              <a:gd name="connsiteX2639" fmla="*/ 4405799 w 10345294"/>
              <a:gd name="connsiteY2639" fmla="*/ 1789464 h 4336924"/>
              <a:gd name="connsiteX2640" fmla="*/ 4378471 w 10345294"/>
              <a:gd name="connsiteY2640" fmla="*/ 1744955 h 4336924"/>
              <a:gd name="connsiteX2641" fmla="*/ 4363935 w 10345294"/>
              <a:gd name="connsiteY2641" fmla="*/ 1875303 h 4336924"/>
              <a:gd name="connsiteX2642" fmla="*/ 4331956 w 10345294"/>
              <a:gd name="connsiteY2642" fmla="*/ 1888020 h 4336924"/>
              <a:gd name="connsiteX2643" fmla="*/ 4327886 w 10345294"/>
              <a:gd name="connsiteY2643" fmla="*/ 1928078 h 4336924"/>
              <a:gd name="connsiteX2644" fmla="*/ 4269741 w 10345294"/>
              <a:gd name="connsiteY2644" fmla="*/ 1945246 h 4336924"/>
              <a:gd name="connsiteX2645" fmla="*/ 4315676 w 10345294"/>
              <a:gd name="connsiteY2645" fmla="*/ 2073686 h 4336924"/>
              <a:gd name="connsiteX2646" fmla="*/ 4320908 w 10345294"/>
              <a:gd name="connsiteY2646" fmla="*/ 2023454 h 4336924"/>
              <a:gd name="connsiteX2647" fmla="*/ 4340097 w 10345294"/>
              <a:gd name="connsiteY2647" fmla="*/ 2005651 h 4336924"/>
              <a:gd name="connsiteX2648" fmla="*/ 4341259 w 10345294"/>
              <a:gd name="connsiteY2648" fmla="*/ 1985304 h 4336924"/>
              <a:gd name="connsiteX2649" fmla="*/ 4376727 w 10345294"/>
              <a:gd name="connsiteY2649" fmla="*/ 1975130 h 4336924"/>
              <a:gd name="connsiteX2650" fmla="*/ 4377890 w 10345294"/>
              <a:gd name="connsiteY2650" fmla="*/ 2011373 h 4336924"/>
              <a:gd name="connsiteX2651" fmla="*/ 4389519 w 10345294"/>
              <a:gd name="connsiteY2651" fmla="*/ 2043166 h 4336924"/>
              <a:gd name="connsiteX2652" fmla="*/ 4379634 w 10345294"/>
              <a:gd name="connsiteY2652" fmla="*/ 2043166 h 4336924"/>
              <a:gd name="connsiteX2653" fmla="*/ 4359865 w 10345294"/>
              <a:gd name="connsiteY2653" fmla="*/ 2023454 h 4336924"/>
              <a:gd name="connsiteX2654" fmla="*/ 4357685 w 10345294"/>
              <a:gd name="connsiteY2654" fmla="*/ 2034423 h 4336924"/>
              <a:gd name="connsiteX2655" fmla="*/ 4360291 w 10345294"/>
              <a:gd name="connsiteY2655" fmla="*/ 2028919 h 4336924"/>
              <a:gd name="connsiteX2656" fmla="*/ 4361246 w 10345294"/>
              <a:gd name="connsiteY2656" fmla="*/ 2041179 h 4336924"/>
              <a:gd name="connsiteX2657" fmla="*/ 4379634 w 10345294"/>
              <a:gd name="connsiteY2657" fmla="*/ 2043166 h 4336924"/>
              <a:gd name="connsiteX2658" fmla="*/ 4381960 w 10345294"/>
              <a:gd name="connsiteY2658" fmla="*/ 2086403 h 4336924"/>
              <a:gd name="connsiteX2659" fmla="*/ 4389519 w 10345294"/>
              <a:gd name="connsiteY2659" fmla="*/ 2043166 h 4336924"/>
              <a:gd name="connsiteX2660" fmla="*/ 4422079 w 10345294"/>
              <a:gd name="connsiteY2660" fmla="*/ 2397331 h 4336924"/>
              <a:gd name="connsiteX2661" fmla="*/ 4430801 w 10345294"/>
              <a:gd name="connsiteY2661" fmla="*/ 2481262 h 4336924"/>
              <a:gd name="connsiteX2662" fmla="*/ 4393007 w 10345294"/>
              <a:gd name="connsiteY2662" fmla="*/ 2470453 h 4336924"/>
              <a:gd name="connsiteX2663" fmla="*/ 4396496 w 10345294"/>
              <a:gd name="connsiteY2663" fmla="*/ 2399874 h 4336924"/>
              <a:gd name="connsiteX2664" fmla="*/ 4380216 w 10345294"/>
              <a:gd name="connsiteY2664" fmla="*/ 2354093 h 4336924"/>
              <a:gd name="connsiteX2665" fmla="*/ 4372658 w 10345294"/>
              <a:gd name="connsiteY2665" fmla="*/ 2468545 h 4336924"/>
              <a:gd name="connsiteX2666" fmla="*/ 4285440 w 10345294"/>
              <a:gd name="connsiteY2666" fmla="*/ 2462187 h 4336924"/>
              <a:gd name="connsiteX2667" fmla="*/ 4247065 w 10345294"/>
              <a:gd name="connsiteY2667" fmla="*/ 2488256 h 4336924"/>
              <a:gd name="connsiteX2668" fmla="*/ 4210434 w 10345294"/>
              <a:gd name="connsiteY2668" fmla="*/ 2492072 h 4336924"/>
              <a:gd name="connsiteX2669" fmla="*/ 4154035 w 10345294"/>
              <a:gd name="connsiteY2669" fmla="*/ 2507968 h 4336924"/>
              <a:gd name="connsiteX2670" fmla="*/ 4099960 w 10345294"/>
              <a:gd name="connsiteY2670" fmla="*/ 2486349 h 4336924"/>
              <a:gd name="connsiteX2671" fmla="*/ 3958670 w 10345294"/>
              <a:gd name="connsiteY2671" fmla="*/ 2495887 h 4336924"/>
              <a:gd name="connsiteX2672" fmla="*/ 3855173 w 10345294"/>
              <a:gd name="connsiteY2672" fmla="*/ 2483806 h 4336924"/>
              <a:gd name="connsiteX2673" fmla="*/ 3745862 w 10345294"/>
              <a:gd name="connsiteY2673" fmla="*/ 2474904 h 4336924"/>
              <a:gd name="connsiteX2674" fmla="*/ 3719697 w 10345294"/>
              <a:gd name="connsiteY2674" fmla="*/ 2465366 h 4336924"/>
              <a:gd name="connsiteX2675" fmla="*/ 3697022 w 10345294"/>
              <a:gd name="connsiteY2675" fmla="*/ 2469181 h 4336924"/>
              <a:gd name="connsiteX2676" fmla="*/ 3631318 w 10345294"/>
              <a:gd name="connsiteY2676" fmla="*/ 2463459 h 4336924"/>
              <a:gd name="connsiteX2677" fmla="*/ 3669112 w 10345294"/>
              <a:gd name="connsiteY2677" fmla="*/ 2462187 h 4336924"/>
              <a:gd name="connsiteX2678" fmla="*/ 3631899 w 10345294"/>
              <a:gd name="connsiteY2678" fmla="*/ 2397331 h 4336924"/>
              <a:gd name="connsiteX2679" fmla="*/ 3573174 w 10345294"/>
              <a:gd name="connsiteY2679" fmla="*/ 2394787 h 4336924"/>
              <a:gd name="connsiteX2680" fmla="*/ 3563289 w 10345294"/>
              <a:gd name="connsiteY2680" fmla="*/ 2449470 h 4336924"/>
              <a:gd name="connsiteX2681" fmla="*/ 3497586 w 10345294"/>
              <a:gd name="connsiteY2681" fmla="*/ 2456464 h 4336924"/>
              <a:gd name="connsiteX2682" fmla="*/ 3445838 w 10345294"/>
              <a:gd name="connsiteY2682" fmla="*/ 2413863 h 4336924"/>
              <a:gd name="connsiteX2683" fmla="*/ 3456304 w 10345294"/>
              <a:gd name="connsiteY2683" fmla="*/ 2464730 h 4336924"/>
              <a:gd name="connsiteX2684" fmla="*/ 3363855 w 10345294"/>
              <a:gd name="connsiteY2684" fmla="*/ 2462823 h 4336924"/>
              <a:gd name="connsiteX2685" fmla="*/ 3357459 w 10345294"/>
              <a:gd name="connsiteY2685" fmla="*/ 2602708 h 4336924"/>
              <a:gd name="connsiteX2686" fmla="*/ 3360366 w 10345294"/>
              <a:gd name="connsiteY2686" fmla="*/ 2689819 h 4336924"/>
              <a:gd name="connsiteX2687" fmla="*/ 3336527 w 10345294"/>
              <a:gd name="connsiteY2687" fmla="*/ 2708259 h 4336924"/>
              <a:gd name="connsiteX2688" fmla="*/ 3319083 w 10345294"/>
              <a:gd name="connsiteY2688" fmla="*/ 2710802 h 4336924"/>
              <a:gd name="connsiteX2689" fmla="*/ 3318502 w 10345294"/>
              <a:gd name="connsiteY2689" fmla="*/ 2738143 h 4336924"/>
              <a:gd name="connsiteX2690" fmla="*/ 3311525 w 10345294"/>
              <a:gd name="connsiteY2690" fmla="*/ 2804907 h 4336924"/>
              <a:gd name="connsiteX2691" fmla="*/ 3338272 w 10345294"/>
              <a:gd name="connsiteY2691" fmla="*/ 2748953 h 4336924"/>
              <a:gd name="connsiteX2692" fmla="*/ 3428976 w 10345294"/>
              <a:gd name="connsiteY2692" fmla="*/ 2750860 h 4336924"/>
              <a:gd name="connsiteX2693" fmla="*/ 3500493 w 10345294"/>
              <a:gd name="connsiteY2693" fmla="*/ 2766120 h 4336924"/>
              <a:gd name="connsiteX2694" fmla="*/ 3530147 w 10345294"/>
              <a:gd name="connsiteY2694" fmla="*/ 2777566 h 4336924"/>
              <a:gd name="connsiteX2695" fmla="*/ 3534798 w 10345294"/>
              <a:gd name="connsiteY2695" fmla="*/ 2804907 h 4336924"/>
              <a:gd name="connsiteX2696" fmla="*/ 3578989 w 10345294"/>
              <a:gd name="connsiteY2696" fmla="*/ 2766756 h 4336924"/>
              <a:gd name="connsiteX2697" fmla="*/ 3588291 w 10345294"/>
              <a:gd name="connsiteY2697" fmla="*/ 2815716 h 4336924"/>
              <a:gd name="connsiteX2698" fmla="*/ 3602246 w 10345294"/>
              <a:gd name="connsiteY2698" fmla="*/ 2792190 h 4336924"/>
              <a:gd name="connsiteX2699" fmla="*/ 3624341 w 10345294"/>
              <a:gd name="connsiteY2699" fmla="*/ 2761034 h 4336924"/>
              <a:gd name="connsiteX2700" fmla="*/ 3705161 w 10345294"/>
              <a:gd name="connsiteY2700" fmla="*/ 2776294 h 4336924"/>
              <a:gd name="connsiteX2701" fmla="*/ 3819706 w 10345294"/>
              <a:gd name="connsiteY2701" fmla="*/ 2770571 h 4336924"/>
              <a:gd name="connsiteX2702" fmla="*/ 3876686 w 10345294"/>
              <a:gd name="connsiteY2702" fmla="*/ 2783924 h 4336924"/>
              <a:gd name="connsiteX2703" fmla="*/ 3904596 w 10345294"/>
              <a:gd name="connsiteY2703" fmla="*/ 2794733 h 4336924"/>
              <a:gd name="connsiteX2704" fmla="*/ 3898200 w 10345294"/>
              <a:gd name="connsiteY2704" fmla="*/ 2836063 h 4336924"/>
              <a:gd name="connsiteX2705" fmla="*/ 3903433 w 10345294"/>
              <a:gd name="connsiteY2705" fmla="*/ 2861497 h 4336924"/>
              <a:gd name="connsiteX2706" fmla="*/ 3924365 w 10345294"/>
              <a:gd name="connsiteY2706" fmla="*/ 2801728 h 4336924"/>
              <a:gd name="connsiteX2707" fmla="*/ 3956344 w 10345294"/>
              <a:gd name="connsiteY2707" fmla="*/ 2828433 h 4336924"/>
              <a:gd name="connsiteX2708" fmla="*/ 3987742 w 10345294"/>
              <a:gd name="connsiteY2708" fmla="*/ 2784560 h 4336924"/>
              <a:gd name="connsiteX2709" fmla="*/ 4085424 w 10345294"/>
              <a:gd name="connsiteY2709" fmla="*/ 2804271 h 4336924"/>
              <a:gd name="connsiteX2710" fmla="*/ 4135428 w 10345294"/>
              <a:gd name="connsiteY2710" fmla="*/ 2850052 h 4336924"/>
              <a:gd name="connsiteX2711" fmla="*/ 4153453 w 10345294"/>
              <a:gd name="connsiteY2711" fmla="*/ 2798548 h 4336924"/>
              <a:gd name="connsiteX2712" fmla="*/ 4167409 w 10345294"/>
              <a:gd name="connsiteY2712" fmla="*/ 2850052 h 4336924"/>
              <a:gd name="connsiteX2713" fmla="*/ 4253461 w 10345294"/>
              <a:gd name="connsiteY2713" fmla="*/ 2836699 h 4336924"/>
              <a:gd name="connsiteX2714" fmla="*/ 4290673 w 10345294"/>
              <a:gd name="connsiteY2714" fmla="*/ 2804271 h 4336924"/>
              <a:gd name="connsiteX2715" fmla="*/ 4324397 w 10345294"/>
              <a:gd name="connsiteY2715" fmla="*/ 2861497 h 4336924"/>
              <a:gd name="connsiteX2716" fmla="*/ 4359284 w 10345294"/>
              <a:gd name="connsiteY2716" fmla="*/ 2808722 h 4336924"/>
              <a:gd name="connsiteX2717" fmla="*/ 4412776 w 10345294"/>
              <a:gd name="connsiteY2717" fmla="*/ 2804907 h 4336924"/>
              <a:gd name="connsiteX2718" fmla="*/ 4405217 w 10345294"/>
              <a:gd name="connsiteY2718" fmla="*/ 2839242 h 4336924"/>
              <a:gd name="connsiteX2719" fmla="*/ 4377308 w 10345294"/>
              <a:gd name="connsiteY2719" fmla="*/ 2850688 h 4336924"/>
              <a:gd name="connsiteX2720" fmla="*/ 4349980 w 10345294"/>
              <a:gd name="connsiteY2720" fmla="*/ 2878029 h 4336924"/>
              <a:gd name="connsiteX2721" fmla="*/ 4488945 w 10345294"/>
              <a:gd name="connsiteY2721" fmla="*/ 2872306 h 4336924"/>
              <a:gd name="connsiteX2722" fmla="*/ 4519763 w 10345294"/>
              <a:gd name="connsiteY2722" fmla="*/ 2818260 h 4336924"/>
              <a:gd name="connsiteX2723" fmla="*/ 4522669 w 10345294"/>
              <a:gd name="connsiteY2723" fmla="*/ 2841150 h 4336924"/>
              <a:gd name="connsiteX2724" fmla="*/ 4540113 w 10345294"/>
              <a:gd name="connsiteY2724" fmla="*/ 2871671 h 4336924"/>
              <a:gd name="connsiteX2725" fmla="*/ 4556393 w 10345294"/>
              <a:gd name="connsiteY2725" fmla="*/ 2820167 h 4336924"/>
              <a:gd name="connsiteX2726" fmla="*/ 4571510 w 10345294"/>
              <a:gd name="connsiteY2726" fmla="*/ 2827797 h 4336924"/>
              <a:gd name="connsiteX2727" fmla="*/ 4589535 w 10345294"/>
              <a:gd name="connsiteY2727" fmla="*/ 2838607 h 4336924"/>
              <a:gd name="connsiteX2728" fmla="*/ 4511621 w 10345294"/>
              <a:gd name="connsiteY2728" fmla="*/ 2755947 h 4336924"/>
              <a:gd name="connsiteX2729" fmla="*/ 4512203 w 10345294"/>
              <a:gd name="connsiteY2729" fmla="*/ 2626871 h 4336924"/>
              <a:gd name="connsiteX2730" fmla="*/ 4502318 w 10345294"/>
              <a:gd name="connsiteY2730" fmla="*/ 2528951 h 4336924"/>
              <a:gd name="connsiteX2731" fmla="*/ 4466851 w 10345294"/>
              <a:gd name="connsiteY2731" fmla="*/ 2503517 h 4336924"/>
              <a:gd name="connsiteX2732" fmla="*/ 4468595 w 10345294"/>
              <a:gd name="connsiteY2732" fmla="*/ 2368718 h 4336924"/>
              <a:gd name="connsiteX2733" fmla="*/ 4467432 w 10345294"/>
              <a:gd name="connsiteY2733" fmla="*/ 2274613 h 4336924"/>
              <a:gd name="connsiteX2734" fmla="*/ 4498830 w 10345294"/>
              <a:gd name="connsiteY2734" fmla="*/ 2263803 h 4336924"/>
              <a:gd name="connsiteX2735" fmla="*/ 4469758 w 10345294"/>
              <a:gd name="connsiteY2735" fmla="*/ 2239641 h 4336924"/>
              <a:gd name="connsiteX2736" fmla="*/ 4461617 w 10345294"/>
              <a:gd name="connsiteY2736" fmla="*/ 2181144 h 4336924"/>
              <a:gd name="connsiteX2737" fmla="*/ 4470920 w 10345294"/>
              <a:gd name="connsiteY2737" fmla="*/ 2124554 h 4336924"/>
              <a:gd name="connsiteX2738" fmla="*/ 4461036 w 10345294"/>
              <a:gd name="connsiteY2738" fmla="*/ 2078773 h 4336924"/>
              <a:gd name="connsiteX2739" fmla="*/ 4482549 w 10345294"/>
              <a:gd name="connsiteY2739" fmla="*/ 2084495 h 4336924"/>
              <a:gd name="connsiteX2740" fmla="*/ 4495922 w 10345294"/>
              <a:gd name="connsiteY2740" fmla="*/ 2074322 h 4336924"/>
              <a:gd name="connsiteX2741" fmla="*/ 4505807 w 10345294"/>
              <a:gd name="connsiteY2741" fmla="*/ 2052067 h 4336924"/>
              <a:gd name="connsiteX2742" fmla="*/ 4528483 w 10345294"/>
              <a:gd name="connsiteY2742" fmla="*/ 2057790 h 4336924"/>
              <a:gd name="connsiteX2743" fmla="*/ 4540694 w 10345294"/>
              <a:gd name="connsiteY2743" fmla="*/ 2038715 h 4336924"/>
              <a:gd name="connsiteX2744" fmla="*/ 4580232 w 10345294"/>
              <a:gd name="connsiteY2744" fmla="*/ 2019004 h 4336924"/>
              <a:gd name="connsiteX2745" fmla="*/ 4530228 w 10345294"/>
              <a:gd name="connsiteY2745" fmla="*/ 2060969 h 4336924"/>
              <a:gd name="connsiteX2746" fmla="*/ 4562788 w 10345294"/>
              <a:gd name="connsiteY2746" fmla="*/ 2109293 h 4336924"/>
              <a:gd name="connsiteX2747" fmla="*/ 4647679 w 10345294"/>
              <a:gd name="connsiteY2747" fmla="*/ 2072414 h 4336924"/>
              <a:gd name="connsiteX2748" fmla="*/ 4786063 w 10345294"/>
              <a:gd name="connsiteY2748" fmla="*/ 2065420 h 4336924"/>
              <a:gd name="connsiteX2749" fmla="*/ 4883163 w 10345294"/>
              <a:gd name="connsiteY2749" fmla="*/ 2083224 h 4336924"/>
              <a:gd name="connsiteX2750" fmla="*/ 4968636 w 10345294"/>
              <a:gd name="connsiteY2750" fmla="*/ 2069235 h 4336924"/>
              <a:gd name="connsiteX2751" fmla="*/ 5005847 w 10345294"/>
              <a:gd name="connsiteY2751" fmla="*/ 1936344 h 4336924"/>
              <a:gd name="connsiteX2752" fmla="*/ 5005847 w 10345294"/>
              <a:gd name="connsiteY2752" fmla="*/ 1872759 h 4336924"/>
              <a:gd name="connsiteX2753" fmla="*/ 5032012 w 10345294"/>
              <a:gd name="connsiteY2753" fmla="*/ 1844146 h 4336924"/>
              <a:gd name="connsiteX2754" fmla="*/ 5015150 w 10345294"/>
              <a:gd name="connsiteY2754" fmla="*/ 1791371 h 4336924"/>
              <a:gd name="connsiteX2755" fmla="*/ 5016313 w 10345294"/>
              <a:gd name="connsiteY2755" fmla="*/ 1748770 h 4336924"/>
              <a:gd name="connsiteX2756" fmla="*/ 5030268 w 10345294"/>
              <a:gd name="connsiteY2756" fmla="*/ 1641948 h 4336924"/>
              <a:gd name="connsiteX2757" fmla="*/ 5052944 w 10345294"/>
              <a:gd name="connsiteY2757" fmla="*/ 1627959 h 4336924"/>
              <a:gd name="connsiteX2758" fmla="*/ 5052363 w 10345294"/>
              <a:gd name="connsiteY2758" fmla="*/ 1650214 h 4336924"/>
              <a:gd name="connsiteX2759" fmla="*/ 5073876 w 10345294"/>
              <a:gd name="connsiteY2759" fmla="*/ 1656572 h 4336924"/>
              <a:gd name="connsiteX2760" fmla="*/ 5106437 w 10345294"/>
              <a:gd name="connsiteY2760" fmla="*/ 1670561 h 4336924"/>
              <a:gd name="connsiteX2761" fmla="*/ 5118647 w 10345294"/>
              <a:gd name="connsiteY2761" fmla="*/ 1642584 h 4336924"/>
              <a:gd name="connsiteX2762" fmla="*/ 5148302 w 10345294"/>
              <a:gd name="connsiteY2762" fmla="*/ 1634318 h 4336924"/>
              <a:gd name="connsiteX2763" fmla="*/ 5154115 w 10345294"/>
              <a:gd name="connsiteY2763" fmla="*/ 1501426 h 4336924"/>
              <a:gd name="connsiteX2764" fmla="*/ 5155278 w 10345294"/>
              <a:gd name="connsiteY2764" fmla="*/ 1345644 h 4336924"/>
              <a:gd name="connsiteX2765" fmla="*/ 5173885 w 10345294"/>
              <a:gd name="connsiteY2765" fmla="*/ 1226742 h 4336924"/>
              <a:gd name="connsiteX2766" fmla="*/ 5206445 w 10345294"/>
              <a:gd name="connsiteY2766" fmla="*/ 1223562 h 4336924"/>
              <a:gd name="connsiteX2767" fmla="*/ 5247727 w 10345294"/>
              <a:gd name="connsiteY2767" fmla="*/ 1202580 h 4336924"/>
              <a:gd name="connsiteX2768" fmla="*/ 5326222 w 10345294"/>
              <a:gd name="connsiteY2768" fmla="*/ 1174602 h 4336924"/>
              <a:gd name="connsiteX2769" fmla="*/ 5361108 w 10345294"/>
              <a:gd name="connsiteY2769" fmla="*/ 1119920 h 4336924"/>
              <a:gd name="connsiteX2770" fmla="*/ 5362853 w 10345294"/>
              <a:gd name="connsiteY2770" fmla="*/ 2423400 h 4336924"/>
              <a:gd name="connsiteX2771" fmla="*/ 5368086 w 10345294"/>
              <a:gd name="connsiteY2771" fmla="*/ 3710985 h 4336924"/>
              <a:gd name="connsiteX2772" fmla="*/ 5410531 w 10345294"/>
              <a:gd name="connsiteY2772" fmla="*/ 3711621 h 4336924"/>
              <a:gd name="connsiteX2773" fmla="*/ 5410531 w 10345294"/>
              <a:gd name="connsiteY2773" fmla="*/ 2657391 h 4336924"/>
              <a:gd name="connsiteX2774" fmla="*/ 5408787 w 10345294"/>
              <a:gd name="connsiteY2774" fmla="*/ 1706168 h 4336924"/>
              <a:gd name="connsiteX2775" fmla="*/ 5408205 w 10345294"/>
              <a:gd name="connsiteY2775" fmla="*/ 1451830 h 4336924"/>
              <a:gd name="connsiteX2776" fmla="*/ 5408205 w 10345294"/>
              <a:gd name="connsiteY2776" fmla="*/ 1345009 h 4336924"/>
              <a:gd name="connsiteX2777" fmla="*/ 5407042 w 10345294"/>
              <a:gd name="connsiteY2777" fmla="*/ 1303679 h 4336924"/>
              <a:gd name="connsiteX2778" fmla="*/ 5418090 w 10345294"/>
              <a:gd name="connsiteY2778" fmla="*/ 1279517 h 4336924"/>
              <a:gd name="connsiteX2779" fmla="*/ 5425649 w 10345294"/>
              <a:gd name="connsiteY2779" fmla="*/ 1224198 h 4336924"/>
              <a:gd name="connsiteX2780" fmla="*/ 5451232 w 10345294"/>
              <a:gd name="connsiteY2780" fmla="*/ 1202580 h 4336924"/>
              <a:gd name="connsiteX2781" fmla="*/ 5450070 w 10345294"/>
              <a:gd name="connsiteY2781" fmla="*/ 1158070 h 4336924"/>
              <a:gd name="connsiteX2782" fmla="*/ 5459954 w 10345294"/>
              <a:gd name="connsiteY2782" fmla="*/ 1102116 h 4336924"/>
              <a:gd name="connsiteX2783" fmla="*/ 5500655 w 10345294"/>
              <a:gd name="connsiteY2783" fmla="*/ 1113561 h 4336924"/>
              <a:gd name="connsiteX2784" fmla="*/ 5490189 w 10345294"/>
              <a:gd name="connsiteY2784" fmla="*/ 1201944 h 4336924"/>
              <a:gd name="connsiteX2785" fmla="*/ 5490770 w 10345294"/>
              <a:gd name="connsiteY2785" fmla="*/ 1298592 h 4336924"/>
              <a:gd name="connsiteX2786" fmla="*/ 5490770 w 10345294"/>
              <a:gd name="connsiteY2786" fmla="*/ 1391425 h 4336924"/>
              <a:gd name="connsiteX2787" fmla="*/ 5477397 w 10345294"/>
              <a:gd name="connsiteY2787" fmla="*/ 1410501 h 4336924"/>
              <a:gd name="connsiteX2788" fmla="*/ 5471001 w 10345294"/>
              <a:gd name="connsiteY2788" fmla="*/ 1435299 h 4336924"/>
              <a:gd name="connsiteX2789" fmla="*/ 5484374 w 10345294"/>
              <a:gd name="connsiteY2789" fmla="*/ 1441021 h 4336924"/>
              <a:gd name="connsiteX2790" fmla="*/ 5499492 w 10345294"/>
              <a:gd name="connsiteY2790" fmla="*/ 1638769 h 4336924"/>
              <a:gd name="connsiteX2791" fmla="*/ 5501236 w 10345294"/>
              <a:gd name="connsiteY2791" fmla="*/ 1867673 h 4336924"/>
              <a:gd name="connsiteX2792" fmla="*/ 5500655 w 10345294"/>
              <a:gd name="connsiteY2792" fmla="*/ 2298139 h 4336924"/>
              <a:gd name="connsiteX2793" fmla="*/ 5494259 w 10345294"/>
              <a:gd name="connsiteY2793" fmla="*/ 2502245 h 4336924"/>
              <a:gd name="connsiteX2794" fmla="*/ 5496584 w 10345294"/>
              <a:gd name="connsiteY2794" fmla="*/ 2621148 h 4336924"/>
              <a:gd name="connsiteX2795" fmla="*/ 5490189 w 10345294"/>
              <a:gd name="connsiteY2795" fmla="*/ 2712709 h 4336924"/>
              <a:gd name="connsiteX2796" fmla="*/ 5500655 w 10345294"/>
              <a:gd name="connsiteY2796" fmla="*/ 2960053 h 4336924"/>
              <a:gd name="connsiteX2797" fmla="*/ 5500655 w 10345294"/>
              <a:gd name="connsiteY2797" fmla="*/ 3248090 h 4336924"/>
              <a:gd name="connsiteX2798" fmla="*/ 5499492 w 10345294"/>
              <a:gd name="connsiteY2798" fmla="*/ 3391155 h 4336924"/>
              <a:gd name="connsiteX2799" fmla="*/ 5480304 w 10345294"/>
              <a:gd name="connsiteY2799" fmla="*/ 3514509 h 4336924"/>
              <a:gd name="connsiteX2800" fmla="*/ 5500073 w 10345294"/>
              <a:gd name="connsiteY2800" fmla="*/ 3566012 h 4336924"/>
              <a:gd name="connsiteX2801" fmla="*/ 5497747 w 10345294"/>
              <a:gd name="connsiteY2801" fmla="*/ 3611793 h 4336924"/>
              <a:gd name="connsiteX2802" fmla="*/ 5501236 w 10345294"/>
              <a:gd name="connsiteY2802" fmla="*/ 3711621 h 4336924"/>
              <a:gd name="connsiteX2803" fmla="*/ 5518679 w 10345294"/>
              <a:gd name="connsiteY2803" fmla="*/ 3410866 h 4336924"/>
              <a:gd name="connsiteX2804" fmla="*/ 5521586 w 10345294"/>
              <a:gd name="connsiteY2804" fmla="*/ 3038262 h 4336924"/>
              <a:gd name="connsiteX2805" fmla="*/ 5520424 w 10345294"/>
              <a:gd name="connsiteY2805" fmla="*/ 2888202 h 4336924"/>
              <a:gd name="connsiteX2806" fmla="*/ 5526819 w 10345294"/>
              <a:gd name="connsiteY2806" fmla="*/ 2859589 h 4336924"/>
              <a:gd name="connsiteX2807" fmla="*/ 5525657 w 10345294"/>
              <a:gd name="connsiteY2807" fmla="*/ 2831612 h 4336924"/>
              <a:gd name="connsiteX2808" fmla="*/ 5525075 w 10345294"/>
              <a:gd name="connsiteY2808" fmla="*/ 2768664 h 4336924"/>
              <a:gd name="connsiteX2809" fmla="*/ 5524494 w 10345294"/>
              <a:gd name="connsiteY2809" fmla="*/ 2484441 h 4336924"/>
              <a:gd name="connsiteX2810" fmla="*/ 5561124 w 10345294"/>
              <a:gd name="connsiteY2810" fmla="*/ 2179872 h 4336924"/>
              <a:gd name="connsiteX2811" fmla="*/ 5565195 w 10345294"/>
              <a:gd name="connsiteY2811" fmla="*/ 1919176 h 4336924"/>
              <a:gd name="connsiteX2812" fmla="*/ 5563450 w 10345294"/>
              <a:gd name="connsiteY2812" fmla="*/ 1425761 h 4336924"/>
              <a:gd name="connsiteX2813" fmla="*/ 5562287 w 10345294"/>
              <a:gd name="connsiteY2813" fmla="*/ 1256626 h 4336924"/>
              <a:gd name="connsiteX2814" fmla="*/ 5544263 w 10345294"/>
              <a:gd name="connsiteY2814" fmla="*/ 1226742 h 4336924"/>
              <a:gd name="connsiteX2815" fmla="*/ 5537867 w 10345294"/>
              <a:gd name="connsiteY2815" fmla="*/ 1292869 h 4336924"/>
              <a:gd name="connsiteX2816" fmla="*/ 5539611 w 10345294"/>
              <a:gd name="connsiteY2816" fmla="*/ 1371714 h 4336924"/>
              <a:gd name="connsiteX2817" fmla="*/ 5527983 w 10345294"/>
              <a:gd name="connsiteY2817" fmla="*/ 1437206 h 4336924"/>
              <a:gd name="connsiteX2818" fmla="*/ 5540193 w 10345294"/>
              <a:gd name="connsiteY2818" fmla="*/ 1494432 h 4336924"/>
              <a:gd name="connsiteX2819" fmla="*/ 5529727 w 10345294"/>
              <a:gd name="connsiteY2819" fmla="*/ 1551658 h 4336924"/>
              <a:gd name="connsiteX2820" fmla="*/ 5526238 w 10345294"/>
              <a:gd name="connsiteY2820" fmla="*/ 1383795 h 4336924"/>
              <a:gd name="connsiteX2821" fmla="*/ 5527401 w 10345294"/>
              <a:gd name="connsiteY2821" fmla="*/ 1203851 h 4336924"/>
              <a:gd name="connsiteX2822" fmla="*/ 5530890 w 10345294"/>
              <a:gd name="connsiteY2822" fmla="*/ 1065237 h 4336924"/>
              <a:gd name="connsiteX2823" fmla="*/ 5652992 w 10345294"/>
              <a:gd name="connsiteY2823" fmla="*/ 997202 h 4336924"/>
              <a:gd name="connsiteX2824" fmla="*/ 5652992 w 10345294"/>
              <a:gd name="connsiteY2824" fmla="*/ 1069052 h 4336924"/>
              <a:gd name="connsiteX2825" fmla="*/ 5652992 w 10345294"/>
              <a:gd name="connsiteY2825" fmla="*/ 1103388 h 4336924"/>
              <a:gd name="connsiteX2826" fmla="*/ 5664040 w 10345294"/>
              <a:gd name="connsiteY2826" fmla="*/ 1124371 h 4336924"/>
              <a:gd name="connsiteX2827" fmla="*/ 5671599 w 10345294"/>
              <a:gd name="connsiteY2827" fmla="*/ 1243274 h 4336924"/>
              <a:gd name="connsiteX2828" fmla="*/ 5671599 w 10345294"/>
              <a:gd name="connsiteY2828" fmla="*/ 1524317 h 4336924"/>
              <a:gd name="connsiteX2829" fmla="*/ 5673343 w 10345294"/>
              <a:gd name="connsiteY2829" fmla="*/ 1809811 h 4336924"/>
              <a:gd name="connsiteX2830" fmla="*/ 5672180 w 10345294"/>
              <a:gd name="connsiteY2830" fmla="*/ 1879754 h 4336924"/>
              <a:gd name="connsiteX2831" fmla="*/ 5675669 w 10345294"/>
              <a:gd name="connsiteY2831" fmla="*/ 1908367 h 4336924"/>
              <a:gd name="connsiteX2832" fmla="*/ 5690205 w 10345294"/>
              <a:gd name="connsiteY2832" fmla="*/ 1919176 h 4336924"/>
              <a:gd name="connsiteX2833" fmla="*/ 5694856 w 10345294"/>
              <a:gd name="connsiteY2833" fmla="*/ 1912818 h 4336924"/>
              <a:gd name="connsiteX2834" fmla="*/ 5691949 w 10345294"/>
              <a:gd name="connsiteY2834" fmla="*/ 1827614 h 4336924"/>
              <a:gd name="connsiteX2835" fmla="*/ 5699508 w 10345294"/>
              <a:gd name="connsiteY2835" fmla="*/ 1614607 h 4336924"/>
              <a:gd name="connsiteX2836" fmla="*/ 5696019 w 10345294"/>
              <a:gd name="connsiteY2836" fmla="*/ 1371714 h 4336924"/>
              <a:gd name="connsiteX2837" fmla="*/ 5694276 w 10345294"/>
              <a:gd name="connsiteY2837" fmla="*/ 1156163 h 4336924"/>
              <a:gd name="connsiteX2838" fmla="*/ 5725673 w 10345294"/>
              <a:gd name="connsiteY2838" fmla="*/ 1128822 h 4336924"/>
              <a:gd name="connsiteX2839" fmla="*/ 5757652 w 10345294"/>
              <a:gd name="connsiteY2839" fmla="*/ 1156799 h 4336924"/>
              <a:gd name="connsiteX2840" fmla="*/ 5754745 w 10345294"/>
              <a:gd name="connsiteY2840" fmla="*/ 1275702 h 4336924"/>
              <a:gd name="connsiteX2841" fmla="*/ 5754745 w 10345294"/>
              <a:gd name="connsiteY2841" fmla="*/ 1394605 h 4336924"/>
              <a:gd name="connsiteX2842" fmla="*/ 5762303 w 10345294"/>
              <a:gd name="connsiteY2842" fmla="*/ 1603797 h 4336924"/>
              <a:gd name="connsiteX2843" fmla="*/ 5759978 w 10345294"/>
              <a:gd name="connsiteY2843" fmla="*/ 1814898 h 4336924"/>
              <a:gd name="connsiteX2844" fmla="*/ 5735557 w 10345294"/>
              <a:gd name="connsiteY2844" fmla="*/ 1734145 h 4336924"/>
              <a:gd name="connsiteX2845" fmla="*/ 5715788 w 10345294"/>
              <a:gd name="connsiteY2845" fmla="*/ 1830158 h 4336924"/>
              <a:gd name="connsiteX2846" fmla="*/ 5767536 w 10345294"/>
              <a:gd name="connsiteY2846" fmla="*/ 1814898 h 4336924"/>
              <a:gd name="connsiteX2847" fmla="*/ 5716951 w 10345294"/>
              <a:gd name="connsiteY2847" fmla="*/ 1830794 h 4336924"/>
              <a:gd name="connsiteX2848" fmla="*/ 5741953 w 10345294"/>
              <a:gd name="connsiteY2848" fmla="*/ 1987847 h 4336924"/>
              <a:gd name="connsiteX2849" fmla="*/ 5765211 w 10345294"/>
              <a:gd name="connsiteY2849" fmla="*/ 1870852 h 4336924"/>
              <a:gd name="connsiteX2850" fmla="*/ 5760559 w 10345294"/>
              <a:gd name="connsiteY2850" fmla="*/ 1919812 h 4336924"/>
              <a:gd name="connsiteX2851" fmla="*/ 5761722 w 10345294"/>
              <a:gd name="connsiteY2851" fmla="*/ 2019639 h 4336924"/>
              <a:gd name="connsiteX2852" fmla="*/ 5755326 w 10345294"/>
              <a:gd name="connsiteY2852" fmla="*/ 2131548 h 4336924"/>
              <a:gd name="connsiteX2853" fmla="*/ 5742534 w 10345294"/>
              <a:gd name="connsiteY2853" fmla="*/ 2010102 h 4336924"/>
              <a:gd name="connsiteX2854" fmla="*/ 5724510 w 10345294"/>
              <a:gd name="connsiteY2854" fmla="*/ 2241549 h 4336924"/>
              <a:gd name="connsiteX2855" fmla="*/ 5714044 w 10345294"/>
              <a:gd name="connsiteY2855" fmla="*/ 2535945 h 4336924"/>
              <a:gd name="connsiteX2856" fmla="*/ 5743116 w 10345294"/>
              <a:gd name="connsiteY2856" fmla="*/ 2420857 h 4336924"/>
              <a:gd name="connsiteX2857" fmla="*/ 5744279 w 10345294"/>
              <a:gd name="connsiteY2857" fmla="*/ 2319122 h 4336924"/>
              <a:gd name="connsiteX2858" fmla="*/ 5743697 w 10345294"/>
              <a:gd name="connsiteY2858" fmla="*/ 2188138 h 4336924"/>
              <a:gd name="connsiteX2859" fmla="*/ 5763466 w 10345294"/>
              <a:gd name="connsiteY2859" fmla="*/ 2170334 h 4336924"/>
              <a:gd name="connsiteX2860" fmla="*/ 5763466 w 10345294"/>
              <a:gd name="connsiteY2860" fmla="*/ 2294960 h 4336924"/>
              <a:gd name="connsiteX2861" fmla="*/ 5764629 w 10345294"/>
              <a:gd name="connsiteY2861" fmla="*/ 2402418 h 4336924"/>
              <a:gd name="connsiteX2862" fmla="*/ 5765792 w 10345294"/>
              <a:gd name="connsiteY2862" fmla="*/ 2683461 h 4336924"/>
              <a:gd name="connsiteX2863" fmla="*/ 5791957 w 10345294"/>
              <a:gd name="connsiteY2863" fmla="*/ 2520049 h 4336924"/>
              <a:gd name="connsiteX2864" fmla="*/ 5780328 w 10345294"/>
              <a:gd name="connsiteY2864" fmla="*/ 2346463 h 4336924"/>
              <a:gd name="connsiteX2865" fmla="*/ 5824518 w 10345294"/>
              <a:gd name="connsiteY2865" fmla="*/ 2475540 h 4336924"/>
              <a:gd name="connsiteX2866" fmla="*/ 5833821 w 10345294"/>
              <a:gd name="connsiteY2866" fmla="*/ 2343920 h 4336924"/>
              <a:gd name="connsiteX2867" fmla="*/ 5835565 w 10345294"/>
              <a:gd name="connsiteY2867" fmla="*/ 2211664 h 4336924"/>
              <a:gd name="connsiteX2868" fmla="*/ 5823936 w 10345294"/>
              <a:gd name="connsiteY2868" fmla="*/ 2111837 h 4336924"/>
              <a:gd name="connsiteX2869" fmla="*/ 5804749 w 10345294"/>
              <a:gd name="connsiteY2869" fmla="*/ 2065420 h 4336924"/>
              <a:gd name="connsiteX2870" fmla="*/ 5804749 w 10345294"/>
              <a:gd name="connsiteY2870" fmla="*/ 2318486 h 4336924"/>
              <a:gd name="connsiteX2871" fmla="*/ 5787887 w 10345294"/>
              <a:gd name="connsiteY2871" fmla="*/ 2104842 h 4336924"/>
              <a:gd name="connsiteX2872" fmla="*/ 5784398 w 10345294"/>
              <a:gd name="connsiteY2872" fmla="*/ 1901372 h 4336924"/>
              <a:gd name="connsiteX2873" fmla="*/ 5791376 w 10345294"/>
              <a:gd name="connsiteY2873" fmla="*/ 1727787 h 4336924"/>
              <a:gd name="connsiteX2874" fmla="*/ 5822773 w 10345294"/>
              <a:gd name="connsiteY2874" fmla="*/ 1713162 h 4336924"/>
              <a:gd name="connsiteX2875" fmla="*/ 5828006 w 10345294"/>
              <a:gd name="connsiteY2875" fmla="*/ 1668018 h 4336924"/>
              <a:gd name="connsiteX2876" fmla="*/ 5785561 w 10345294"/>
              <a:gd name="connsiteY2876" fmla="*/ 1673104 h 4336924"/>
              <a:gd name="connsiteX2877" fmla="*/ 5784398 w 10345294"/>
              <a:gd name="connsiteY2877" fmla="*/ 1601254 h 4336924"/>
              <a:gd name="connsiteX2878" fmla="*/ 5784398 w 10345294"/>
              <a:gd name="connsiteY2878" fmla="*/ 1493796 h 4336924"/>
              <a:gd name="connsiteX2879" fmla="*/ 5783817 w 10345294"/>
              <a:gd name="connsiteY2879" fmla="*/ 1304951 h 4336924"/>
              <a:gd name="connsiteX2880" fmla="*/ 5784398 w 10345294"/>
              <a:gd name="connsiteY2880" fmla="*/ 1146625 h 4336924"/>
              <a:gd name="connsiteX2881" fmla="*/ 5844868 w 10345294"/>
              <a:gd name="connsiteY2881" fmla="*/ 1156163 h 4336924"/>
              <a:gd name="connsiteX2882" fmla="*/ 5844868 w 10345294"/>
              <a:gd name="connsiteY2882" fmla="*/ 1248360 h 4336924"/>
              <a:gd name="connsiteX2883" fmla="*/ 5843705 w 10345294"/>
              <a:gd name="connsiteY2883" fmla="*/ 1325933 h 4336924"/>
              <a:gd name="connsiteX2884" fmla="*/ 5844287 w 10345294"/>
              <a:gd name="connsiteY2884" fmla="*/ 1670561 h 4336924"/>
              <a:gd name="connsiteX2885" fmla="*/ 5855334 w 10345294"/>
              <a:gd name="connsiteY2885" fmla="*/ 2005015 h 4336924"/>
              <a:gd name="connsiteX2886" fmla="*/ 5847775 w 10345294"/>
              <a:gd name="connsiteY2886" fmla="*/ 2331839 h 4336924"/>
              <a:gd name="connsiteX2887" fmla="*/ 5847194 w 10345294"/>
              <a:gd name="connsiteY2887" fmla="*/ 2495887 h 4336924"/>
              <a:gd name="connsiteX2888" fmla="*/ 5827134 w 10345294"/>
              <a:gd name="connsiteY2888" fmla="*/ 2494138 h 4336924"/>
              <a:gd name="connsiteX2889" fmla="*/ 5826673 w 10345294"/>
              <a:gd name="connsiteY2889" fmla="*/ 2497362 h 4336924"/>
              <a:gd name="connsiteX2890" fmla="*/ 5815506 w 10345294"/>
              <a:gd name="connsiteY2890" fmla="*/ 2494138 h 4336924"/>
              <a:gd name="connsiteX2891" fmla="*/ 5803004 w 10345294"/>
              <a:gd name="connsiteY2891" fmla="*/ 2518141 h 4336924"/>
              <a:gd name="connsiteX2892" fmla="*/ 5824518 w 10345294"/>
              <a:gd name="connsiteY2892" fmla="*/ 2512419 h 4336924"/>
              <a:gd name="connsiteX2893" fmla="*/ 5826673 w 10345294"/>
              <a:gd name="connsiteY2893" fmla="*/ 2497362 h 4336924"/>
              <a:gd name="connsiteX2894" fmla="*/ 5831132 w 10345294"/>
              <a:gd name="connsiteY2894" fmla="*/ 2498649 h 4336924"/>
              <a:gd name="connsiteX2895" fmla="*/ 5847194 w 10345294"/>
              <a:gd name="connsiteY2895" fmla="*/ 2495887 h 4336924"/>
              <a:gd name="connsiteX2896" fmla="*/ 5851264 w 10345294"/>
              <a:gd name="connsiteY2896" fmla="*/ 2530858 h 4336924"/>
              <a:gd name="connsiteX2897" fmla="*/ 5854753 w 10345294"/>
              <a:gd name="connsiteY2897" fmla="*/ 2706351 h 4336924"/>
              <a:gd name="connsiteX2898" fmla="*/ 5842543 w 10345294"/>
              <a:gd name="connsiteY2898" fmla="*/ 2700628 h 4336924"/>
              <a:gd name="connsiteX2899" fmla="*/ 5850683 w 10345294"/>
              <a:gd name="connsiteY2899" fmla="*/ 2890746 h 4336924"/>
              <a:gd name="connsiteX2900" fmla="*/ 5853590 w 10345294"/>
              <a:gd name="connsiteY2900" fmla="*/ 3103754 h 4336924"/>
              <a:gd name="connsiteX2901" fmla="*/ 5854753 w 10345294"/>
              <a:gd name="connsiteY2901" fmla="*/ 3292599 h 4336924"/>
              <a:gd name="connsiteX2902" fmla="*/ 5853008 w 10345294"/>
              <a:gd name="connsiteY2902" fmla="*/ 3391155 h 4336924"/>
              <a:gd name="connsiteX2903" fmla="*/ 5877429 w 10345294"/>
              <a:gd name="connsiteY2903" fmla="*/ 3347918 h 4336924"/>
              <a:gd name="connsiteX2904" fmla="*/ 5886151 w 10345294"/>
              <a:gd name="connsiteY2904" fmla="*/ 3249998 h 4336924"/>
              <a:gd name="connsiteX2905" fmla="*/ 5872196 w 10345294"/>
              <a:gd name="connsiteY2905" fmla="*/ 3204853 h 4336924"/>
              <a:gd name="connsiteX2906" fmla="*/ 5876848 w 10345294"/>
              <a:gd name="connsiteY2906" fmla="*/ 3167338 h 4336924"/>
              <a:gd name="connsiteX2907" fmla="*/ 5883825 w 10345294"/>
              <a:gd name="connsiteY2907" fmla="*/ 2970226 h 4336924"/>
              <a:gd name="connsiteX2908" fmla="*/ 5890221 w 10345294"/>
              <a:gd name="connsiteY2908" fmla="*/ 2815080 h 4336924"/>
              <a:gd name="connsiteX2909" fmla="*/ 5918711 w 10345294"/>
              <a:gd name="connsiteY2909" fmla="*/ 2804907 h 4336924"/>
              <a:gd name="connsiteX2910" fmla="*/ 5915223 w 10345294"/>
              <a:gd name="connsiteY2910" fmla="*/ 2772479 h 4336924"/>
              <a:gd name="connsiteX2911" fmla="*/ 5893709 w 10345294"/>
              <a:gd name="connsiteY2911" fmla="*/ 2743866 h 4336924"/>
              <a:gd name="connsiteX2912" fmla="*/ 5915804 w 10345294"/>
              <a:gd name="connsiteY2912" fmla="*/ 2739415 h 4336924"/>
              <a:gd name="connsiteX2913" fmla="*/ 5899524 w 10345294"/>
              <a:gd name="connsiteY2913" fmla="*/ 2715889 h 4336924"/>
              <a:gd name="connsiteX2914" fmla="*/ 5871033 w 10345294"/>
              <a:gd name="connsiteY2914" fmla="*/ 2644674 h 4336924"/>
              <a:gd name="connsiteX2915" fmla="*/ 5876266 w 10345294"/>
              <a:gd name="connsiteY2915" fmla="*/ 2561379 h 4336924"/>
              <a:gd name="connsiteX2916" fmla="*/ 5909408 w 10345294"/>
              <a:gd name="connsiteY2916" fmla="*/ 2539124 h 4336924"/>
              <a:gd name="connsiteX2917" fmla="*/ 5915223 w 10345294"/>
              <a:gd name="connsiteY2917" fmla="*/ 2490164 h 4336924"/>
              <a:gd name="connsiteX2918" fmla="*/ 5915804 w 10345294"/>
              <a:gd name="connsiteY2918" fmla="*/ 2390972 h 4336924"/>
              <a:gd name="connsiteX2919" fmla="*/ 5920456 w 10345294"/>
              <a:gd name="connsiteY2919" fmla="*/ 2282879 h 4336924"/>
              <a:gd name="connsiteX2920" fmla="*/ 5934410 w 10345294"/>
              <a:gd name="connsiteY2920" fmla="*/ 2212936 h 4336924"/>
              <a:gd name="connsiteX2921" fmla="*/ 5938480 w 10345294"/>
              <a:gd name="connsiteY2921" fmla="*/ 2639587 h 4336924"/>
              <a:gd name="connsiteX2922" fmla="*/ 5936155 w 10345294"/>
              <a:gd name="connsiteY2922" fmla="*/ 2858954 h 4336924"/>
              <a:gd name="connsiteX2923" fmla="*/ 5946039 w 10345294"/>
              <a:gd name="connsiteY2923" fmla="*/ 2939070 h 4336924"/>
              <a:gd name="connsiteX2924" fmla="*/ 5964064 w 10345294"/>
              <a:gd name="connsiteY2924" fmla="*/ 2982307 h 4336924"/>
              <a:gd name="connsiteX2925" fmla="*/ 5958831 w 10345294"/>
              <a:gd name="connsiteY2925" fmla="*/ 2712709 h 4336924"/>
              <a:gd name="connsiteX2926" fmla="*/ 5957523 w 10345294"/>
              <a:gd name="connsiteY2926" fmla="*/ 2598973 h 4336924"/>
              <a:gd name="connsiteX2927" fmla="*/ 5960392 w 10345294"/>
              <a:gd name="connsiteY2927" fmla="*/ 2492507 h 4336924"/>
              <a:gd name="connsiteX2928" fmla="*/ 5961157 w 10345294"/>
              <a:gd name="connsiteY2928" fmla="*/ 2496522 h 4336924"/>
              <a:gd name="connsiteX2929" fmla="*/ 5960575 w 10345294"/>
              <a:gd name="connsiteY2929" fmla="*/ 2485713 h 4336924"/>
              <a:gd name="connsiteX2930" fmla="*/ 5960392 w 10345294"/>
              <a:gd name="connsiteY2930" fmla="*/ 2492507 h 4336924"/>
              <a:gd name="connsiteX2931" fmla="*/ 5956333 w 10345294"/>
              <a:gd name="connsiteY2931" fmla="*/ 2471188 h 4336924"/>
              <a:gd name="connsiteX2932" fmla="*/ 5961157 w 10345294"/>
              <a:gd name="connsiteY2932" fmla="*/ 2374440 h 4336924"/>
              <a:gd name="connsiteX2933" fmla="*/ 5953598 w 10345294"/>
              <a:gd name="connsiteY2933" fmla="*/ 2198312 h 4336924"/>
              <a:gd name="connsiteX2934" fmla="*/ 5958249 w 10345294"/>
              <a:gd name="connsiteY2934" fmla="*/ 2048888 h 4336924"/>
              <a:gd name="connsiteX2935" fmla="*/ 5958831 w 10345294"/>
              <a:gd name="connsiteY2935" fmla="*/ 1940795 h 4336924"/>
              <a:gd name="connsiteX2936" fmla="*/ 5977437 w 10345294"/>
              <a:gd name="connsiteY2936" fmla="*/ 1837788 h 4336924"/>
              <a:gd name="connsiteX2937" fmla="*/ 5977437 w 10345294"/>
              <a:gd name="connsiteY2937" fmla="*/ 2019639 h 4336924"/>
              <a:gd name="connsiteX2938" fmla="*/ 5976856 w 10345294"/>
              <a:gd name="connsiteY2938" fmla="*/ 2169063 h 4336924"/>
              <a:gd name="connsiteX2939" fmla="*/ 5976274 w 10345294"/>
              <a:gd name="connsiteY2939" fmla="*/ 2546118 h 4336924"/>
              <a:gd name="connsiteX2940" fmla="*/ 5994299 w 10345294"/>
              <a:gd name="connsiteY2940" fmla="*/ 1636861 h 4336924"/>
              <a:gd name="connsiteX2941" fmla="*/ 5999532 w 10345294"/>
              <a:gd name="connsiteY2941" fmla="*/ 1504606 h 4336924"/>
              <a:gd name="connsiteX2942" fmla="*/ 6028023 w 10345294"/>
              <a:gd name="connsiteY2942" fmla="*/ 1596167 h 4336924"/>
              <a:gd name="connsiteX2943" fmla="*/ 6025115 w 10345294"/>
              <a:gd name="connsiteY2943" fmla="*/ 1805996 h 4336924"/>
              <a:gd name="connsiteX2944" fmla="*/ 6019301 w 10345294"/>
              <a:gd name="connsiteY2944" fmla="*/ 2052067 h 4336924"/>
              <a:gd name="connsiteX2945" fmla="*/ 6020464 w 10345294"/>
              <a:gd name="connsiteY2945" fmla="*/ 2179872 h 4336924"/>
              <a:gd name="connsiteX2946" fmla="*/ 6021627 w 10345294"/>
              <a:gd name="connsiteY2946" fmla="*/ 2252994 h 4336924"/>
              <a:gd name="connsiteX2947" fmla="*/ 6024534 w 10345294"/>
              <a:gd name="connsiteY2947" fmla="*/ 3127280 h 4336924"/>
              <a:gd name="connsiteX2948" fmla="*/ 6025115 w 10345294"/>
              <a:gd name="connsiteY2948" fmla="*/ 3682372 h 4336924"/>
              <a:gd name="connsiteX2949" fmla="*/ 6028604 w 10345294"/>
              <a:gd name="connsiteY2949" fmla="*/ 3958964 h 4336924"/>
              <a:gd name="connsiteX2950" fmla="*/ 6033256 w 10345294"/>
              <a:gd name="connsiteY2950" fmla="*/ 4078503 h 4336924"/>
              <a:gd name="connsiteX2951" fmla="*/ 6032093 w 10345294"/>
              <a:gd name="connsiteY2951" fmla="*/ 4175787 h 4336924"/>
              <a:gd name="connsiteX2952" fmla="*/ 6027458 w 10345294"/>
              <a:gd name="connsiteY2952" fmla="*/ 4178040 h 4336924"/>
              <a:gd name="connsiteX2953" fmla="*/ 6021215 w 10345294"/>
              <a:gd name="connsiteY2953" fmla="*/ 4177039 h 4336924"/>
              <a:gd name="connsiteX2954" fmla="*/ 6011161 w 10345294"/>
              <a:gd name="connsiteY2954" fmla="*/ 4185961 h 4336924"/>
              <a:gd name="connsiteX2955" fmla="*/ 6027458 w 10345294"/>
              <a:gd name="connsiteY2955" fmla="*/ 4178040 h 4336924"/>
              <a:gd name="connsiteX2956" fmla="*/ 6028032 w 10345294"/>
              <a:gd name="connsiteY2956" fmla="*/ 4178132 h 4336924"/>
              <a:gd name="connsiteX2957" fmla="*/ 6054769 w 10345294"/>
              <a:gd name="connsiteY2957" fmla="*/ 4251453 h 4336924"/>
              <a:gd name="connsiteX2958" fmla="*/ 6050117 w 10345294"/>
              <a:gd name="connsiteY2958" fmla="*/ 4212666 h 4336924"/>
              <a:gd name="connsiteX2959" fmla="*/ 6058839 w 10345294"/>
              <a:gd name="connsiteY2959" fmla="*/ 4174515 h 4336924"/>
              <a:gd name="connsiteX2960" fmla="*/ 6057676 w 10345294"/>
              <a:gd name="connsiteY2960" fmla="*/ 4066422 h 4336924"/>
              <a:gd name="connsiteX2961" fmla="*/ 6055350 w 10345294"/>
              <a:gd name="connsiteY2961" fmla="*/ 3876940 h 4336924"/>
              <a:gd name="connsiteX2962" fmla="*/ 6054187 w 10345294"/>
              <a:gd name="connsiteY2962" fmla="*/ 3666476 h 4336924"/>
              <a:gd name="connsiteX2963" fmla="*/ 6054187 w 10345294"/>
              <a:gd name="connsiteY2963" fmla="*/ 3491619 h 4336924"/>
              <a:gd name="connsiteX2964" fmla="*/ 6053606 w 10345294"/>
              <a:gd name="connsiteY2964" fmla="*/ 3344739 h 4336924"/>
              <a:gd name="connsiteX2965" fmla="*/ 6067561 w 10345294"/>
              <a:gd name="connsiteY2965" fmla="*/ 2965140 h 4336924"/>
              <a:gd name="connsiteX2966" fmla="*/ 6068142 w 10345294"/>
              <a:gd name="connsiteY2966" fmla="*/ 3613701 h 4336924"/>
              <a:gd name="connsiteX2967" fmla="*/ 6072794 w 10345294"/>
              <a:gd name="connsiteY2967" fmla="*/ 3906825 h 4336924"/>
              <a:gd name="connsiteX2968" fmla="*/ 6096051 w 10345294"/>
              <a:gd name="connsiteY2968" fmla="*/ 3969138 h 4336924"/>
              <a:gd name="connsiteX2969" fmla="*/ 6096633 w 10345294"/>
              <a:gd name="connsiteY2969" fmla="*/ 3841969 h 4336924"/>
              <a:gd name="connsiteX2970" fmla="*/ 6097214 w 10345294"/>
              <a:gd name="connsiteY2970" fmla="*/ 3683008 h 4336924"/>
              <a:gd name="connsiteX2971" fmla="*/ 6085585 w 10345294"/>
              <a:gd name="connsiteY2971" fmla="*/ 3539307 h 4336924"/>
              <a:gd name="connsiteX2972" fmla="*/ 6096051 w 10345294"/>
              <a:gd name="connsiteY2972" fmla="*/ 3426763 h 4336924"/>
              <a:gd name="connsiteX2973" fmla="*/ 6089655 w 10345294"/>
              <a:gd name="connsiteY2973" fmla="*/ 3261443 h 4336924"/>
              <a:gd name="connsiteX2974" fmla="*/ 6092563 w 10345294"/>
              <a:gd name="connsiteY2974" fmla="*/ 3170517 h 4336924"/>
              <a:gd name="connsiteX2975" fmla="*/ 6088493 w 10345294"/>
              <a:gd name="connsiteY2975" fmla="*/ 3083407 h 4336924"/>
              <a:gd name="connsiteX2976" fmla="*/ 6094307 w 10345294"/>
              <a:gd name="connsiteY2976" fmla="*/ 2951151 h 4336924"/>
              <a:gd name="connsiteX2977" fmla="*/ 6111750 w 10345294"/>
              <a:gd name="connsiteY2977" fmla="*/ 2823346 h 4336924"/>
              <a:gd name="connsiteX2978" fmla="*/ 6109424 w 10345294"/>
              <a:gd name="connsiteY2978" fmla="*/ 3431849 h 4336924"/>
              <a:gd name="connsiteX2979" fmla="*/ 6115239 w 10345294"/>
              <a:gd name="connsiteY2979" fmla="*/ 3838154 h 4336924"/>
              <a:gd name="connsiteX2980" fmla="*/ 6095470 w 10345294"/>
              <a:gd name="connsiteY2980" fmla="*/ 4243187 h 4336924"/>
              <a:gd name="connsiteX2981" fmla="*/ 6117565 w 10345294"/>
              <a:gd name="connsiteY2981" fmla="*/ 4187232 h 4336924"/>
              <a:gd name="connsiteX2982" fmla="*/ 6129775 w 10345294"/>
              <a:gd name="connsiteY2982" fmla="*/ 4220932 h 4336924"/>
              <a:gd name="connsiteX2983" fmla="*/ 6141404 w 10345294"/>
              <a:gd name="connsiteY2983" fmla="*/ 4146538 h 4336924"/>
              <a:gd name="connsiteX2984" fmla="*/ 6141404 w 10345294"/>
              <a:gd name="connsiteY2984" fmla="*/ 4038445 h 4336924"/>
              <a:gd name="connsiteX2985" fmla="*/ 6141404 w 10345294"/>
              <a:gd name="connsiteY2985" fmla="*/ 3917634 h 4336924"/>
              <a:gd name="connsiteX2986" fmla="*/ 6155358 w 10345294"/>
              <a:gd name="connsiteY2986" fmla="*/ 3822893 h 4336924"/>
              <a:gd name="connsiteX2987" fmla="*/ 6155358 w 10345294"/>
              <a:gd name="connsiteY2987" fmla="*/ 4130642 h 4336924"/>
              <a:gd name="connsiteX2988" fmla="*/ 6181523 w 10345294"/>
              <a:gd name="connsiteY2988" fmla="*/ 3998386 h 4336924"/>
              <a:gd name="connsiteX2989" fmla="*/ 6181523 w 10345294"/>
              <a:gd name="connsiteY2989" fmla="*/ 3821622 h 4336924"/>
              <a:gd name="connsiteX2990" fmla="*/ 6181523 w 10345294"/>
              <a:gd name="connsiteY2990" fmla="*/ 3463006 h 4336924"/>
              <a:gd name="connsiteX2991" fmla="*/ 6205944 w 10345294"/>
              <a:gd name="connsiteY2991" fmla="*/ 3629597 h 4336924"/>
              <a:gd name="connsiteX2992" fmla="*/ 6219898 w 10345294"/>
              <a:gd name="connsiteY2992" fmla="*/ 3513237 h 4336924"/>
              <a:gd name="connsiteX2993" fmla="*/ 6221643 w 10345294"/>
              <a:gd name="connsiteY2993" fmla="*/ 3378438 h 4336924"/>
              <a:gd name="connsiteX2994" fmla="*/ 6239086 w 10345294"/>
              <a:gd name="connsiteY2994" fmla="*/ 3157800 h 4336924"/>
              <a:gd name="connsiteX2995" fmla="*/ 6224550 w 10345294"/>
              <a:gd name="connsiteY2995" fmla="*/ 3130459 h 4336924"/>
              <a:gd name="connsiteX2996" fmla="*/ 6218154 w 10345294"/>
              <a:gd name="connsiteY2996" fmla="*/ 3096759 h 4336924"/>
              <a:gd name="connsiteX2997" fmla="*/ 6219898 w 10345294"/>
              <a:gd name="connsiteY2997" fmla="*/ 2983579 h 4336924"/>
              <a:gd name="connsiteX2998" fmla="*/ 6217573 w 10345294"/>
              <a:gd name="connsiteY2998" fmla="*/ 2844965 h 4336924"/>
              <a:gd name="connsiteX2999" fmla="*/ 6198967 w 10345294"/>
              <a:gd name="connsiteY2999" fmla="*/ 2769300 h 4336924"/>
              <a:gd name="connsiteX3000" fmla="*/ 6195478 w 10345294"/>
              <a:gd name="connsiteY3000" fmla="*/ 2789011 h 4336924"/>
              <a:gd name="connsiteX3001" fmla="*/ 6190826 w 10345294"/>
              <a:gd name="connsiteY3001" fmla="*/ 2771843 h 4336924"/>
              <a:gd name="connsiteX3002" fmla="*/ 6179198 w 10345294"/>
              <a:gd name="connsiteY3002" fmla="*/ 2848780 h 4336924"/>
              <a:gd name="connsiteX3003" fmla="*/ 6176290 w 10345294"/>
              <a:gd name="connsiteY3003" fmla="*/ 2727970 h 4336924"/>
              <a:gd name="connsiteX3004" fmla="*/ 6146637 w 10345294"/>
              <a:gd name="connsiteY3004" fmla="*/ 2664385 h 4336924"/>
              <a:gd name="connsiteX3005" fmla="*/ 6151288 w 10345294"/>
              <a:gd name="connsiteY3005" fmla="*/ 2810629 h 4336924"/>
              <a:gd name="connsiteX3006" fmla="*/ 6149544 w 10345294"/>
              <a:gd name="connsiteY3006" fmla="*/ 2918723 h 4336924"/>
              <a:gd name="connsiteX3007" fmla="*/ 6160591 w 10345294"/>
              <a:gd name="connsiteY3007" fmla="*/ 3055430 h 4336924"/>
              <a:gd name="connsiteX3008" fmla="*/ 6154777 w 10345294"/>
              <a:gd name="connsiteY3008" fmla="*/ 3208032 h 4336924"/>
              <a:gd name="connsiteX3009" fmla="*/ 6155940 w 10345294"/>
              <a:gd name="connsiteY3009" fmla="*/ 3381618 h 4336924"/>
              <a:gd name="connsiteX3010" fmla="*/ 6141985 w 10345294"/>
              <a:gd name="connsiteY3010" fmla="*/ 3450925 h 4336924"/>
              <a:gd name="connsiteX3011" fmla="*/ 6136752 w 10345294"/>
              <a:gd name="connsiteY3011" fmla="*/ 3173061 h 4336924"/>
              <a:gd name="connsiteX3012" fmla="*/ 6125705 w 10345294"/>
              <a:gd name="connsiteY3012" fmla="*/ 3031267 h 4336924"/>
              <a:gd name="connsiteX3013" fmla="*/ 6136752 w 10345294"/>
              <a:gd name="connsiteY3013" fmla="*/ 2881208 h 4336924"/>
              <a:gd name="connsiteX3014" fmla="*/ 6129193 w 10345294"/>
              <a:gd name="connsiteY3014" fmla="*/ 2820167 h 4336924"/>
              <a:gd name="connsiteX3015" fmla="*/ 6136752 w 10345294"/>
              <a:gd name="connsiteY3015" fmla="*/ 2772479 h 4336924"/>
              <a:gd name="connsiteX3016" fmla="*/ 6132682 w 10345294"/>
              <a:gd name="connsiteY3016" fmla="*/ 2717796 h 4336924"/>
              <a:gd name="connsiteX3017" fmla="*/ 6130938 w 10345294"/>
              <a:gd name="connsiteY3017" fmla="*/ 2649761 h 4336924"/>
              <a:gd name="connsiteX3018" fmla="*/ 6129193 w 10345294"/>
              <a:gd name="connsiteY3018" fmla="*/ 2502881 h 4336924"/>
              <a:gd name="connsiteX3019" fmla="*/ 6129193 w 10345294"/>
              <a:gd name="connsiteY3019" fmla="*/ 2415770 h 4336924"/>
              <a:gd name="connsiteX3020" fmla="*/ 6150707 w 10345294"/>
              <a:gd name="connsiteY3020" fmla="*/ 2366174 h 4336924"/>
              <a:gd name="connsiteX3021" fmla="*/ 6152451 w 10345294"/>
              <a:gd name="connsiteY3021" fmla="*/ 2513690 h 4336924"/>
              <a:gd name="connsiteX3022" fmla="*/ 6166987 w 10345294"/>
              <a:gd name="connsiteY3022" fmla="*/ 2562650 h 4336924"/>
              <a:gd name="connsiteX3023" fmla="*/ 6174546 w 10345294"/>
              <a:gd name="connsiteY3023" fmla="*/ 2076865 h 4336924"/>
              <a:gd name="connsiteX3024" fmla="*/ 6172220 w 10345294"/>
              <a:gd name="connsiteY3024" fmla="*/ 1842239 h 4336924"/>
              <a:gd name="connsiteX3025" fmla="*/ 6178616 w 10345294"/>
              <a:gd name="connsiteY3025" fmla="*/ 1739868 h 4336924"/>
              <a:gd name="connsiteX3026" fmla="*/ 6187919 w 10345294"/>
              <a:gd name="connsiteY3026" fmla="*/ 1647035 h 4336924"/>
              <a:gd name="connsiteX3027" fmla="*/ 6190826 w 10345294"/>
              <a:gd name="connsiteY3027" fmla="*/ 2120103 h 4336924"/>
              <a:gd name="connsiteX3028" fmla="*/ 6207107 w 10345294"/>
              <a:gd name="connsiteY3028" fmla="*/ 1933800 h 4336924"/>
              <a:gd name="connsiteX3029" fmla="*/ 6209433 w 10345294"/>
              <a:gd name="connsiteY3029" fmla="*/ 1685821 h 4336924"/>
              <a:gd name="connsiteX3030" fmla="*/ 6210595 w 10345294"/>
              <a:gd name="connsiteY3030" fmla="*/ 1434027 h 4336924"/>
              <a:gd name="connsiteX3031" fmla="*/ 6221061 w 10345294"/>
              <a:gd name="connsiteY3031" fmla="*/ 1191770 h 4336924"/>
              <a:gd name="connsiteX3032" fmla="*/ 6186756 w 10345294"/>
              <a:gd name="connsiteY3032" fmla="*/ 1180325 h 4336924"/>
              <a:gd name="connsiteX3033" fmla="*/ 6188501 w 10345294"/>
              <a:gd name="connsiteY3033" fmla="*/ 1340558 h 4336924"/>
              <a:gd name="connsiteX3034" fmla="*/ 6180942 w 10345294"/>
              <a:gd name="connsiteY3034" fmla="*/ 1488710 h 4336924"/>
              <a:gd name="connsiteX3035" fmla="*/ 6167569 w 10345294"/>
              <a:gd name="connsiteY3035" fmla="*/ 1474085 h 4336924"/>
              <a:gd name="connsiteX3036" fmla="*/ 6168150 w 10345294"/>
              <a:gd name="connsiteY3036" fmla="*/ 1449287 h 4336924"/>
              <a:gd name="connsiteX3037" fmla="*/ 6165243 w 10345294"/>
              <a:gd name="connsiteY3037" fmla="*/ 1354546 h 4336924"/>
              <a:gd name="connsiteX3038" fmla="*/ 6164080 w 10345294"/>
              <a:gd name="connsiteY3038" fmla="*/ 1304315 h 4336924"/>
              <a:gd name="connsiteX3039" fmla="*/ 6148381 w 10345294"/>
              <a:gd name="connsiteY3039" fmla="*/ 1287147 h 4336924"/>
              <a:gd name="connsiteX3040" fmla="*/ 6128612 w 10345294"/>
              <a:gd name="connsiteY3040" fmla="*/ 1247724 h 4336924"/>
              <a:gd name="connsiteX3041" fmla="*/ 6118146 w 10345294"/>
              <a:gd name="connsiteY3041" fmla="*/ 1170151 h 4336924"/>
              <a:gd name="connsiteX3042" fmla="*/ 6100121 w 10345294"/>
              <a:gd name="connsiteY3042" fmla="*/ 1336743 h 4336924"/>
              <a:gd name="connsiteX3043" fmla="*/ 6087330 w 10345294"/>
              <a:gd name="connsiteY3043" fmla="*/ 1303043 h 4336924"/>
              <a:gd name="connsiteX3044" fmla="*/ 6058839 w 10345294"/>
              <a:gd name="connsiteY3044" fmla="*/ 1288419 h 4336924"/>
              <a:gd name="connsiteX3045" fmla="*/ 6046047 w 10345294"/>
              <a:gd name="connsiteY3045" fmla="*/ 1458189 h 4336924"/>
              <a:gd name="connsiteX3046" fmla="*/ 6037907 w 10345294"/>
              <a:gd name="connsiteY3046" fmla="*/ 1264256 h 4336924"/>
              <a:gd name="connsiteX3047" fmla="*/ 6029767 w 10345294"/>
              <a:gd name="connsiteY3047" fmla="*/ 1152348 h 4336924"/>
              <a:gd name="connsiteX3048" fmla="*/ 6016394 w 10345294"/>
              <a:gd name="connsiteY3048" fmla="*/ 1312581 h 4336924"/>
              <a:gd name="connsiteX3049" fmla="*/ 6016394 w 10345294"/>
              <a:gd name="connsiteY3049" fmla="*/ 1426397 h 4336924"/>
              <a:gd name="connsiteX3050" fmla="*/ 5999532 w 10345294"/>
              <a:gd name="connsiteY3050" fmla="*/ 1504606 h 4336924"/>
              <a:gd name="connsiteX3051" fmla="*/ 5999532 w 10345294"/>
              <a:gd name="connsiteY3051" fmla="*/ 1332928 h 4336924"/>
              <a:gd name="connsiteX3052" fmla="*/ 5975111 w 10345294"/>
              <a:gd name="connsiteY3052" fmla="*/ 1293505 h 4336924"/>
              <a:gd name="connsiteX3053" fmla="*/ 5975693 w 10345294"/>
              <a:gd name="connsiteY3053" fmla="*/ 1448015 h 4336924"/>
              <a:gd name="connsiteX3054" fmla="*/ 5972786 w 10345294"/>
              <a:gd name="connsiteY3054" fmla="*/ 1617786 h 4336924"/>
              <a:gd name="connsiteX3055" fmla="*/ 5957668 w 10345294"/>
              <a:gd name="connsiteY3055" fmla="*/ 1446744 h 4336924"/>
              <a:gd name="connsiteX3056" fmla="*/ 5957087 w 10345294"/>
              <a:gd name="connsiteY3056" fmla="*/ 1235643 h 4336924"/>
              <a:gd name="connsiteX3057" fmla="*/ 5966390 w 10345294"/>
              <a:gd name="connsiteY3057" fmla="*/ 1070960 h 4336924"/>
              <a:gd name="connsiteX3058" fmla="*/ 5966971 w 10345294"/>
              <a:gd name="connsiteY3058" fmla="*/ 915178 h 4336924"/>
              <a:gd name="connsiteX3059" fmla="*/ 5974530 w 10345294"/>
              <a:gd name="connsiteY3059" fmla="*/ 837605 h 4336924"/>
              <a:gd name="connsiteX3060" fmla="*/ 5961738 w 10345294"/>
              <a:gd name="connsiteY3060" fmla="*/ 764483 h 4336924"/>
              <a:gd name="connsiteX3061" fmla="*/ 6018138 w 10345294"/>
              <a:gd name="connsiteY3061" fmla="*/ 707893 h 4336924"/>
              <a:gd name="connsiteX3062" fmla="*/ 6380958 w 10345294"/>
              <a:gd name="connsiteY3062" fmla="*/ 630956 h 4336924"/>
              <a:gd name="connsiteX3063" fmla="*/ 6546669 w 10345294"/>
              <a:gd name="connsiteY3063" fmla="*/ 595348 h 4336924"/>
              <a:gd name="connsiteX3064" fmla="*/ 6639118 w 10345294"/>
              <a:gd name="connsiteY3064" fmla="*/ 549568 h 4336924"/>
              <a:gd name="connsiteX3065" fmla="*/ 6700170 w 10345294"/>
              <a:gd name="connsiteY3065" fmla="*/ 477081 h 4336924"/>
              <a:gd name="connsiteX3066" fmla="*/ 6844949 w 10345294"/>
              <a:gd name="connsiteY3066" fmla="*/ 435751 h 4336924"/>
              <a:gd name="connsiteX3067" fmla="*/ 7013567 w 10345294"/>
              <a:gd name="connsiteY3067" fmla="*/ 395693 h 4336924"/>
              <a:gd name="connsiteX3068" fmla="*/ 7114157 w 10345294"/>
              <a:gd name="connsiteY3068" fmla="*/ 398872 h 4336924"/>
              <a:gd name="connsiteX3069" fmla="*/ 7140321 w 10345294"/>
              <a:gd name="connsiteY3069" fmla="*/ 440202 h 4336924"/>
              <a:gd name="connsiteX3070" fmla="*/ 7158346 w 10345294"/>
              <a:gd name="connsiteY3070" fmla="*/ 459278 h 4336924"/>
              <a:gd name="connsiteX3071" fmla="*/ 7196140 w 10345294"/>
              <a:gd name="connsiteY3071" fmla="*/ 462457 h 4336924"/>
              <a:gd name="connsiteX3072" fmla="*/ 7250214 w 10345294"/>
              <a:gd name="connsiteY3072" fmla="*/ 470087 h 4336924"/>
              <a:gd name="connsiteX3073" fmla="*/ 7369410 w 10345294"/>
              <a:gd name="connsiteY3073" fmla="*/ 534943 h 4336924"/>
              <a:gd name="connsiteX3074" fmla="*/ 7465929 w 10345294"/>
              <a:gd name="connsiteY3074" fmla="*/ 575637 h 4336924"/>
              <a:gd name="connsiteX3075" fmla="*/ 7525818 w 10345294"/>
              <a:gd name="connsiteY3075" fmla="*/ 666563 h 4336924"/>
              <a:gd name="connsiteX3076" fmla="*/ 7531050 w 10345294"/>
              <a:gd name="connsiteY3076" fmla="*/ 817258 h 4336924"/>
              <a:gd name="connsiteX3077" fmla="*/ 7518258 w 10345294"/>
              <a:gd name="connsiteY3077" fmla="*/ 953329 h 4336924"/>
              <a:gd name="connsiteX3078" fmla="*/ 7533376 w 10345294"/>
              <a:gd name="connsiteY3078" fmla="*/ 1035988 h 4336924"/>
              <a:gd name="connsiteX3079" fmla="*/ 7511862 w 10345294"/>
              <a:gd name="connsiteY3079" fmla="*/ 1148533 h 4336924"/>
              <a:gd name="connsiteX3080" fmla="*/ 7532794 w 10345294"/>
              <a:gd name="connsiteY3080" fmla="*/ 1194949 h 4336924"/>
              <a:gd name="connsiteX3081" fmla="*/ 7517096 w 10345294"/>
              <a:gd name="connsiteY3081" fmla="*/ 1251540 h 4336924"/>
              <a:gd name="connsiteX3082" fmla="*/ 7512444 w 10345294"/>
              <a:gd name="connsiteY3082" fmla="*/ 1576456 h 4336924"/>
              <a:gd name="connsiteX3083" fmla="*/ 7513607 w 10345294"/>
              <a:gd name="connsiteY3083" fmla="*/ 1947153 h 4336924"/>
              <a:gd name="connsiteX3084" fmla="*/ 7514188 w 10345294"/>
              <a:gd name="connsiteY3084" fmla="*/ 2305133 h 4336924"/>
              <a:gd name="connsiteX3085" fmla="*/ 7514770 w 10345294"/>
              <a:gd name="connsiteY3085" fmla="*/ 2411319 h 4336924"/>
              <a:gd name="connsiteX3086" fmla="*/ 7543260 w 10345294"/>
              <a:gd name="connsiteY3086" fmla="*/ 2452649 h 4336924"/>
              <a:gd name="connsiteX3087" fmla="*/ 7603149 w 10345294"/>
              <a:gd name="connsiteY3087" fmla="*/ 2448834 h 4336924"/>
              <a:gd name="connsiteX3088" fmla="*/ 7629896 w 10345294"/>
              <a:gd name="connsiteY3088" fmla="*/ 2461551 h 4336924"/>
              <a:gd name="connsiteX3089" fmla="*/ 7646176 w 10345294"/>
              <a:gd name="connsiteY3089" fmla="*/ 2345192 h 4336924"/>
              <a:gd name="connsiteX3090" fmla="*/ 7670015 w 10345294"/>
              <a:gd name="connsiteY3090" fmla="*/ 2273977 h 4336924"/>
              <a:gd name="connsiteX3091" fmla="*/ 7690366 w 10345294"/>
              <a:gd name="connsiteY3091" fmla="*/ 1957327 h 4336924"/>
              <a:gd name="connsiteX3092" fmla="*/ 7697924 w 10345294"/>
              <a:gd name="connsiteY3092" fmla="*/ 1823163 h 4336924"/>
              <a:gd name="connsiteX3093" fmla="*/ 7725252 w 10345294"/>
              <a:gd name="connsiteY3093" fmla="*/ 1797094 h 4336924"/>
              <a:gd name="connsiteX3094" fmla="*/ 7726415 w 10345294"/>
              <a:gd name="connsiteY3094" fmla="*/ 1726515 h 4336924"/>
              <a:gd name="connsiteX3095" fmla="*/ 7755487 w 10345294"/>
              <a:gd name="connsiteY3095" fmla="*/ 1610792 h 4336924"/>
              <a:gd name="connsiteX3096" fmla="*/ 7854914 w 10345294"/>
              <a:gd name="connsiteY3096" fmla="*/ 1555473 h 4336924"/>
              <a:gd name="connsiteX3097" fmla="*/ 8242736 w 10345294"/>
              <a:gd name="connsiteY3097" fmla="*/ 1541485 h 4336924"/>
              <a:gd name="connsiteX3098" fmla="*/ 8352628 w 10345294"/>
              <a:gd name="connsiteY3098" fmla="*/ 1613971 h 4336924"/>
              <a:gd name="connsiteX3099" fmla="*/ 8350884 w 10345294"/>
              <a:gd name="connsiteY3099" fmla="*/ 1722064 h 4336924"/>
              <a:gd name="connsiteX3100" fmla="*/ 8381119 w 10345294"/>
              <a:gd name="connsiteY3100" fmla="*/ 1744955 h 4336924"/>
              <a:gd name="connsiteX3101" fmla="*/ 8380537 w 10345294"/>
              <a:gd name="connsiteY3101" fmla="*/ 1848597 h 4336924"/>
              <a:gd name="connsiteX3102" fmla="*/ 8340418 w 10345294"/>
              <a:gd name="connsiteY3102" fmla="*/ 1867037 h 4336924"/>
              <a:gd name="connsiteX3103" fmla="*/ 8396818 w 10345294"/>
              <a:gd name="connsiteY3103" fmla="*/ 1931893 h 4336924"/>
              <a:gd name="connsiteX3104" fmla="*/ 8350884 w 10345294"/>
              <a:gd name="connsiteY3104" fmla="*/ 1935072 h 4336924"/>
              <a:gd name="connsiteX3105" fmla="*/ 8391003 w 10345294"/>
              <a:gd name="connsiteY3105" fmla="*/ 1996113 h 4336924"/>
              <a:gd name="connsiteX3106" fmla="*/ 8418331 w 10345294"/>
              <a:gd name="connsiteY3106" fmla="*/ 2097212 h 4336924"/>
              <a:gd name="connsiteX3107" fmla="*/ 8417750 w 10345294"/>
              <a:gd name="connsiteY3107" fmla="*/ 2153802 h 4336924"/>
              <a:gd name="connsiteX3108" fmla="*/ 8404958 w 10345294"/>
              <a:gd name="connsiteY3108" fmla="*/ 2174785 h 4336924"/>
              <a:gd name="connsiteX3109" fmla="*/ 8396818 w 10345294"/>
              <a:gd name="connsiteY3109" fmla="*/ 2194496 h 4336924"/>
              <a:gd name="connsiteX3110" fmla="*/ 8420657 w 10345294"/>
              <a:gd name="connsiteY3110" fmla="*/ 2209121 h 4336924"/>
              <a:gd name="connsiteX3111" fmla="*/ 8339255 w 10345294"/>
              <a:gd name="connsiteY3111" fmla="*/ 2191953 h 4336924"/>
              <a:gd name="connsiteX3112" fmla="*/ 8317160 w 10345294"/>
              <a:gd name="connsiteY3112" fmla="*/ 2164612 h 4336924"/>
              <a:gd name="connsiteX3113" fmla="*/ 8317887 w 10345294"/>
              <a:gd name="connsiteY3113" fmla="*/ 2129879 h 4336924"/>
              <a:gd name="connsiteX3114" fmla="*/ 8317104 w 10345294"/>
              <a:gd name="connsiteY3114" fmla="*/ 2128043 h 4336924"/>
              <a:gd name="connsiteX3115" fmla="*/ 8331114 w 10345294"/>
              <a:gd name="connsiteY3115" fmla="*/ 2109929 h 4336924"/>
              <a:gd name="connsiteX3116" fmla="*/ 8300298 w 10345294"/>
              <a:gd name="connsiteY3116" fmla="*/ 2117559 h 4336924"/>
              <a:gd name="connsiteX3117" fmla="*/ 8314053 w 10345294"/>
              <a:gd name="connsiteY3117" fmla="*/ 2120888 h 4336924"/>
              <a:gd name="connsiteX3118" fmla="*/ 8317104 w 10345294"/>
              <a:gd name="connsiteY3118" fmla="*/ 2128043 h 4336924"/>
              <a:gd name="connsiteX3119" fmla="*/ 8314762 w 10345294"/>
              <a:gd name="connsiteY3119" fmla="*/ 2131071 h 4336924"/>
              <a:gd name="connsiteX3120" fmla="*/ 8317160 w 10345294"/>
              <a:gd name="connsiteY3120" fmla="*/ 2164612 h 4336924"/>
              <a:gd name="connsiteX3121" fmla="*/ 8323556 w 10345294"/>
              <a:gd name="connsiteY3121" fmla="*/ 2202762 h 4336924"/>
              <a:gd name="connsiteX3122" fmla="*/ 8363094 w 10345294"/>
              <a:gd name="connsiteY3122" fmla="*/ 2247272 h 4336924"/>
              <a:gd name="connsiteX3123" fmla="*/ 8413680 w 10345294"/>
              <a:gd name="connsiteY3123" fmla="*/ 2252994 h 4336924"/>
              <a:gd name="connsiteX3124" fmla="*/ 8438100 w 10345294"/>
              <a:gd name="connsiteY3124" fmla="*/ 2316579 h 4336924"/>
              <a:gd name="connsiteX3125" fmla="*/ 8413098 w 10345294"/>
              <a:gd name="connsiteY3125" fmla="*/ 2389701 h 4336924"/>
              <a:gd name="connsiteX3126" fmla="*/ 8430541 w 10345294"/>
              <a:gd name="connsiteY3126" fmla="*/ 2439296 h 4336924"/>
              <a:gd name="connsiteX3127" fmla="*/ 8427053 w 10345294"/>
              <a:gd name="connsiteY3127" fmla="*/ 2471725 h 4336924"/>
              <a:gd name="connsiteX3128" fmla="*/ 8436356 w 10345294"/>
              <a:gd name="connsiteY3128" fmla="*/ 2496522 h 4336924"/>
              <a:gd name="connsiteX3129" fmla="*/ 8406702 w 10345294"/>
              <a:gd name="connsiteY3129" fmla="*/ 2525771 h 4336924"/>
              <a:gd name="connsiteX3130" fmla="*/ 8470079 w 10345294"/>
              <a:gd name="connsiteY3130" fmla="*/ 2568373 h 4336924"/>
              <a:gd name="connsiteX3131" fmla="*/ 8465428 w 10345294"/>
              <a:gd name="connsiteY3131" fmla="*/ 2583633 h 4336924"/>
              <a:gd name="connsiteX3132" fmla="*/ 8463684 w 10345294"/>
              <a:gd name="connsiteY3132" fmla="*/ 2617969 h 4336924"/>
              <a:gd name="connsiteX3133" fmla="*/ 8452636 w 10345294"/>
              <a:gd name="connsiteY3133" fmla="*/ 2679646 h 4336924"/>
              <a:gd name="connsiteX3134" fmla="*/ 8460200 w 10345294"/>
              <a:gd name="connsiteY3134" fmla="*/ 2685633 h 4336924"/>
              <a:gd name="connsiteX3135" fmla="*/ 8412999 w 10345294"/>
              <a:gd name="connsiteY3135" fmla="*/ 2694995 h 4336924"/>
              <a:gd name="connsiteX3136" fmla="*/ 8295066 w 10345294"/>
              <a:gd name="connsiteY3136" fmla="*/ 2718432 h 4336924"/>
              <a:gd name="connsiteX3137" fmla="*/ 8427219 w 10345294"/>
              <a:gd name="connsiteY3137" fmla="*/ 2692446 h 4336924"/>
              <a:gd name="connsiteX3138" fmla="*/ 8460414 w 10345294"/>
              <a:gd name="connsiteY3138" fmla="*/ 2685801 h 4336924"/>
              <a:gd name="connsiteX3139" fmla="*/ 8467863 w 10345294"/>
              <a:gd name="connsiteY3139" fmla="*/ 2691697 h 4336924"/>
              <a:gd name="connsiteX3140" fmla="*/ 8542760 w 10345294"/>
              <a:gd name="connsiteY3140" fmla="*/ 2706987 h 4336924"/>
              <a:gd name="connsiteX3141" fmla="*/ 8593345 w 10345294"/>
              <a:gd name="connsiteY3141" fmla="*/ 2706987 h 4336924"/>
              <a:gd name="connsiteX3142" fmla="*/ 8605555 w 10345294"/>
              <a:gd name="connsiteY3142" fmla="*/ 2665021 h 4336924"/>
              <a:gd name="connsiteX3143" fmla="*/ 8648001 w 10345294"/>
              <a:gd name="connsiteY3143" fmla="*/ 2689819 h 4336924"/>
              <a:gd name="connsiteX3144" fmla="*/ 8770104 w 10345294"/>
              <a:gd name="connsiteY3144" fmla="*/ 2731785 h 4336924"/>
              <a:gd name="connsiteX3145" fmla="*/ 8783477 w 10345294"/>
              <a:gd name="connsiteY3145" fmla="*/ 2651033 h 4336924"/>
              <a:gd name="connsiteX3146" fmla="*/ 8796268 w 10345294"/>
              <a:gd name="connsiteY3146" fmla="*/ 2562650 h 4336924"/>
              <a:gd name="connsiteX3147" fmla="*/ 8796268 w 10345294"/>
              <a:gd name="connsiteY3147" fmla="*/ 2328024 h 4336924"/>
              <a:gd name="connsiteX3148" fmla="*/ 8795687 w 10345294"/>
              <a:gd name="connsiteY3148" fmla="*/ 2209121 h 4336924"/>
              <a:gd name="connsiteX3149" fmla="*/ 8827085 w 10345294"/>
              <a:gd name="connsiteY3149" fmla="*/ 2167791 h 4336924"/>
              <a:gd name="connsiteX3150" fmla="*/ 8966050 w 10345294"/>
              <a:gd name="connsiteY3150" fmla="*/ 2120103 h 4336924"/>
              <a:gd name="connsiteX3151" fmla="*/ 8972445 w 10345294"/>
              <a:gd name="connsiteY3151" fmla="*/ 1988483 h 4336924"/>
              <a:gd name="connsiteX3152" fmla="*/ 9048033 w 10345294"/>
              <a:gd name="connsiteY3152" fmla="*/ 1955419 h 4336924"/>
              <a:gd name="connsiteX3153" fmla="*/ 9213744 w 10345294"/>
              <a:gd name="connsiteY3153" fmla="*/ 1936980 h 4336924"/>
              <a:gd name="connsiteX3154" fmla="*/ 9303286 w 10345294"/>
              <a:gd name="connsiteY3154" fmla="*/ 2083224 h 4336924"/>
              <a:gd name="connsiteX3155" fmla="*/ 9364919 w 10345294"/>
              <a:gd name="connsiteY3155" fmla="*/ 2116288 h 4336924"/>
              <a:gd name="connsiteX3156" fmla="*/ 9427133 w 10345294"/>
              <a:gd name="connsiteY3156" fmla="*/ 2125189 h 4336924"/>
              <a:gd name="connsiteX3157" fmla="*/ 9442251 w 10345294"/>
              <a:gd name="connsiteY3157" fmla="*/ 2305769 h 4336924"/>
              <a:gd name="connsiteX3158" fmla="*/ 9440213 w 10345294"/>
              <a:gd name="connsiteY3158" fmla="*/ 2447597 h 4336924"/>
              <a:gd name="connsiteX3159" fmla="*/ 9435855 w 10345294"/>
              <a:gd name="connsiteY3159" fmla="*/ 2406233 h 4336924"/>
              <a:gd name="connsiteX3160" fmla="*/ 9435855 w 10345294"/>
              <a:gd name="connsiteY3160" fmla="*/ 2750860 h 4336924"/>
              <a:gd name="connsiteX3161" fmla="*/ 9440213 w 10345294"/>
              <a:gd name="connsiteY3161" fmla="*/ 2447597 h 4336924"/>
              <a:gd name="connsiteX3162" fmla="*/ 9447193 w 10345294"/>
              <a:gd name="connsiteY3162" fmla="*/ 2513849 h 4336924"/>
              <a:gd name="connsiteX3163" fmla="*/ 9446321 w 10345294"/>
              <a:gd name="connsiteY3163" fmla="*/ 2622420 h 4336924"/>
              <a:gd name="connsiteX3164" fmla="*/ 9450972 w 10345294"/>
              <a:gd name="connsiteY3164" fmla="*/ 2836063 h 4336924"/>
              <a:gd name="connsiteX3165" fmla="*/ 9457950 w 10345294"/>
              <a:gd name="connsiteY3165" fmla="*/ 3263351 h 4336924"/>
              <a:gd name="connsiteX3166" fmla="*/ 9464927 w 10345294"/>
              <a:gd name="connsiteY3166" fmla="*/ 3703355 h 4336924"/>
              <a:gd name="connsiteX3167" fmla="*/ 9471904 w 10345294"/>
              <a:gd name="connsiteY3167" fmla="*/ 3866767 h 4336924"/>
              <a:gd name="connsiteX3168" fmla="*/ 9491092 w 10345294"/>
              <a:gd name="connsiteY3168" fmla="*/ 4033358 h 4336924"/>
              <a:gd name="connsiteX3169" fmla="*/ 9471904 w 10345294"/>
              <a:gd name="connsiteY3169" fmla="*/ 3866767 h 4336924"/>
              <a:gd name="connsiteX3170" fmla="*/ 9553306 w 10345294"/>
              <a:gd name="connsiteY3170" fmla="*/ 3894108 h 4336924"/>
              <a:gd name="connsiteX3171" fmla="*/ 9632964 w 10345294"/>
              <a:gd name="connsiteY3171" fmla="*/ 3883299 h 4336924"/>
              <a:gd name="connsiteX3172" fmla="*/ 9732972 w 10345294"/>
              <a:gd name="connsiteY3172" fmla="*/ 3856593 h 4336924"/>
              <a:gd name="connsiteX3173" fmla="*/ 9804489 w 10345294"/>
              <a:gd name="connsiteY3173" fmla="*/ 3882027 h 4336924"/>
              <a:gd name="connsiteX3174" fmla="*/ 9827165 w 10345294"/>
              <a:gd name="connsiteY3174" fmla="*/ 3851506 h 4336924"/>
              <a:gd name="connsiteX3175" fmla="*/ 9826003 w 10345294"/>
              <a:gd name="connsiteY3175" fmla="*/ 3770754 h 4336924"/>
              <a:gd name="connsiteX3176" fmla="*/ 9823095 w 10345294"/>
              <a:gd name="connsiteY3176" fmla="*/ 3637227 h 4336924"/>
              <a:gd name="connsiteX3177" fmla="*/ 9854493 w 10345294"/>
              <a:gd name="connsiteY3177" fmla="*/ 3471907 h 4336924"/>
              <a:gd name="connsiteX3178" fmla="*/ 9854631 w 10345294"/>
              <a:gd name="connsiteY3178" fmla="*/ 3488085 h 4336924"/>
              <a:gd name="connsiteX3179" fmla="*/ 9854429 w 10345294"/>
              <a:gd name="connsiteY3179" fmla="*/ 3489304 h 4336924"/>
              <a:gd name="connsiteX3180" fmla="*/ 9854493 w 10345294"/>
              <a:gd name="connsiteY3180" fmla="*/ 3508786 h 4336924"/>
              <a:gd name="connsiteX3181" fmla="*/ 9856819 w 10345294"/>
              <a:gd name="connsiteY3181" fmla="*/ 3744049 h 4336924"/>
              <a:gd name="connsiteX3182" fmla="*/ 9854631 w 10345294"/>
              <a:gd name="connsiteY3182" fmla="*/ 3488085 h 4336924"/>
              <a:gd name="connsiteX3183" fmla="*/ 9856165 w 10345294"/>
              <a:gd name="connsiteY3183" fmla="*/ 3478822 h 4336924"/>
              <a:gd name="connsiteX3184" fmla="*/ 9876588 w 10345294"/>
              <a:gd name="connsiteY3184" fmla="*/ 3469364 h 4336924"/>
              <a:gd name="connsiteX3185" fmla="*/ 9969619 w 10345294"/>
              <a:gd name="connsiteY3185" fmla="*/ 3464277 h 4336924"/>
              <a:gd name="connsiteX3186" fmla="*/ 9993458 w 10345294"/>
              <a:gd name="connsiteY3186" fmla="*/ 3428034 h 4336924"/>
              <a:gd name="connsiteX3187" fmla="*/ 10034159 w 10345294"/>
              <a:gd name="connsiteY3187" fmla="*/ 3396242 h 4336924"/>
              <a:gd name="connsiteX3188" fmla="*/ 10089396 w 10345294"/>
              <a:gd name="connsiteY3188" fmla="*/ 3435028 h 4336924"/>
              <a:gd name="connsiteX3189" fmla="*/ 10118468 w 10345294"/>
              <a:gd name="connsiteY3189" fmla="*/ 3459826 h 4336924"/>
              <a:gd name="connsiteX3190" fmla="*/ 10153936 w 10345294"/>
              <a:gd name="connsiteY3190" fmla="*/ 3459191 h 4336924"/>
              <a:gd name="connsiteX3191" fmla="*/ 10215569 w 10345294"/>
              <a:gd name="connsiteY3191" fmla="*/ 3456647 h 4336924"/>
              <a:gd name="connsiteX3192" fmla="*/ 10224290 w 10345294"/>
              <a:gd name="connsiteY3192" fmla="*/ 3548845 h 4336924"/>
              <a:gd name="connsiteX3193" fmla="*/ 10228360 w 10345294"/>
              <a:gd name="connsiteY3193" fmla="*/ 3662661 h 4336924"/>
              <a:gd name="connsiteX3194" fmla="*/ 10230105 w 10345294"/>
              <a:gd name="connsiteY3194" fmla="*/ 3864223 h 4336924"/>
              <a:gd name="connsiteX3195" fmla="*/ 10341160 w 10345294"/>
              <a:gd name="connsiteY3195" fmla="*/ 3899831 h 4336924"/>
              <a:gd name="connsiteX3196" fmla="*/ 10341160 w 10345294"/>
              <a:gd name="connsiteY3196" fmla="*/ 4220296 h 4336924"/>
              <a:gd name="connsiteX3197" fmla="*/ 10272559 w 10345294"/>
              <a:gd name="connsiteY3197" fmla="*/ 4215468 h 4336924"/>
              <a:gd name="connsiteX3198" fmla="*/ 10257599 w 10345294"/>
              <a:gd name="connsiteY3198" fmla="*/ 4215781 h 4336924"/>
              <a:gd name="connsiteX3199" fmla="*/ 10094047 w 10345294"/>
              <a:gd name="connsiteY3199" fmla="*/ 4206943 h 4336924"/>
              <a:gd name="connsiteX3200" fmla="*/ 10254525 w 10345294"/>
              <a:gd name="connsiteY3200" fmla="*/ 4215845 h 4336924"/>
              <a:gd name="connsiteX3201" fmla="*/ 10257599 w 10345294"/>
              <a:gd name="connsiteY3201" fmla="*/ 4215781 h 4336924"/>
              <a:gd name="connsiteX3202" fmla="*/ 10341160 w 10345294"/>
              <a:gd name="connsiteY3202" fmla="*/ 4220296 h 4336924"/>
              <a:gd name="connsiteX3203" fmla="*/ 10341160 w 10345294"/>
              <a:gd name="connsiteY3203" fmla="*/ 4297233 h 4336924"/>
              <a:gd name="connsiteX3204" fmla="*/ 10171961 w 10345294"/>
              <a:gd name="connsiteY3204" fmla="*/ 4330297 h 4336924"/>
              <a:gd name="connsiteX3205" fmla="*/ 9909149 w 10345294"/>
              <a:gd name="connsiteY3205" fmla="*/ 4330297 h 4336924"/>
              <a:gd name="connsiteX3206" fmla="*/ 9381199 w 10345294"/>
              <a:gd name="connsiteY3206" fmla="*/ 4330297 h 4336924"/>
              <a:gd name="connsiteX3207" fmla="*/ 8815456 w 10345294"/>
              <a:gd name="connsiteY3207" fmla="*/ 4330297 h 4336924"/>
              <a:gd name="connsiteX3208" fmla="*/ 8578809 w 10345294"/>
              <a:gd name="connsiteY3208" fmla="*/ 4330297 h 4336924"/>
              <a:gd name="connsiteX3209" fmla="*/ 8431704 w 10345294"/>
              <a:gd name="connsiteY3209" fmla="*/ 4330297 h 4336924"/>
              <a:gd name="connsiteX3210" fmla="*/ 8360768 w 10345294"/>
              <a:gd name="connsiteY3210" fmla="*/ 4330297 h 4336924"/>
              <a:gd name="connsiteX3211" fmla="*/ 8350302 w 10345294"/>
              <a:gd name="connsiteY3211" fmla="*/ 4309314 h 4336924"/>
              <a:gd name="connsiteX3212" fmla="*/ 8320068 w 10345294"/>
              <a:gd name="connsiteY3212" fmla="*/ 4297233 h 4336924"/>
              <a:gd name="connsiteX3213" fmla="*/ 8360768 w 10345294"/>
              <a:gd name="connsiteY3213" fmla="*/ 4330297 h 4336924"/>
              <a:gd name="connsiteX3214" fmla="*/ 7644432 w 10345294"/>
              <a:gd name="connsiteY3214" fmla="*/ 4330297 h 4336924"/>
              <a:gd name="connsiteX3215" fmla="*/ 7340338 w 10345294"/>
              <a:gd name="connsiteY3215" fmla="*/ 4330297 h 4336924"/>
              <a:gd name="connsiteX3216" fmla="*/ 7246144 w 10345294"/>
              <a:gd name="connsiteY3216" fmla="*/ 4330297 h 4336924"/>
              <a:gd name="connsiteX3217" fmla="*/ 7183348 w 10345294"/>
              <a:gd name="connsiteY3217" fmla="*/ 4321395 h 4336924"/>
              <a:gd name="connsiteX3218" fmla="*/ 7097876 w 10345294"/>
              <a:gd name="connsiteY3218" fmla="*/ 4297233 h 4336924"/>
              <a:gd name="connsiteX3219" fmla="*/ 7068223 w 10345294"/>
              <a:gd name="connsiteY3219" fmla="*/ 4320124 h 4336924"/>
              <a:gd name="connsiteX3220" fmla="*/ 7057175 w 10345294"/>
              <a:gd name="connsiteY3220" fmla="*/ 4330297 h 4336924"/>
              <a:gd name="connsiteX3221" fmla="*/ 7049035 w 10345294"/>
              <a:gd name="connsiteY3221" fmla="*/ 4306135 h 4336924"/>
              <a:gd name="connsiteX3222" fmla="*/ 7037988 w 10345294"/>
              <a:gd name="connsiteY3222" fmla="*/ 4298505 h 4336924"/>
              <a:gd name="connsiteX3223" fmla="*/ 7024578 w 10345294"/>
              <a:gd name="connsiteY3223" fmla="*/ 4315762 h 4336924"/>
              <a:gd name="connsiteX3224" fmla="*/ 7017477 w 10345294"/>
              <a:gd name="connsiteY3224" fmla="*/ 4318079 h 4336924"/>
              <a:gd name="connsiteX3225" fmla="*/ 7018219 w 10345294"/>
              <a:gd name="connsiteY3225" fmla="*/ 4296598 h 4336924"/>
              <a:gd name="connsiteX3226" fmla="*/ 7017056 w 10345294"/>
              <a:gd name="connsiteY3226" fmla="*/ 4318216 h 4336924"/>
              <a:gd name="connsiteX3227" fmla="*/ 7017477 w 10345294"/>
              <a:gd name="connsiteY3227" fmla="*/ 4318079 h 4336924"/>
              <a:gd name="connsiteX3228" fmla="*/ 7017056 w 10345294"/>
              <a:gd name="connsiteY3228" fmla="*/ 4330297 h 4336924"/>
              <a:gd name="connsiteX3229" fmla="*/ 6410030 w 10345294"/>
              <a:gd name="connsiteY3229" fmla="*/ 4330297 h 4336924"/>
              <a:gd name="connsiteX3230" fmla="*/ 4056352 w 10345294"/>
              <a:gd name="connsiteY3230" fmla="*/ 4330297 h 4336924"/>
              <a:gd name="connsiteX3231" fmla="*/ 4064929 w 10345294"/>
              <a:gd name="connsiteY3231" fmla="*/ 4301684 h 4336924"/>
              <a:gd name="connsiteX3232" fmla="*/ 4068755 w 10345294"/>
              <a:gd name="connsiteY3232" fmla="*/ 4293828 h 4336924"/>
              <a:gd name="connsiteX3233" fmla="*/ 4090076 w 10345294"/>
              <a:gd name="connsiteY3233" fmla="*/ 4280701 h 4336924"/>
              <a:gd name="connsiteX3234" fmla="*/ 4070416 w 10345294"/>
              <a:gd name="connsiteY3234" fmla="*/ 4290418 h 4336924"/>
              <a:gd name="connsiteX3235" fmla="*/ 4068755 w 10345294"/>
              <a:gd name="connsiteY3235" fmla="*/ 4293828 h 4336924"/>
              <a:gd name="connsiteX3236" fmla="*/ 4062966 w 10345294"/>
              <a:gd name="connsiteY3236" fmla="*/ 4297392 h 4336924"/>
              <a:gd name="connsiteX3237" fmla="*/ 4056352 w 10345294"/>
              <a:gd name="connsiteY3237" fmla="*/ 4330297 h 4336924"/>
              <a:gd name="connsiteX3238" fmla="*/ 3975532 w 10345294"/>
              <a:gd name="connsiteY3238" fmla="*/ 4330297 h 4336924"/>
              <a:gd name="connsiteX3239" fmla="*/ 3803425 w 10345294"/>
              <a:gd name="connsiteY3239" fmla="*/ 4330297 h 4336924"/>
              <a:gd name="connsiteX3240" fmla="*/ 3460374 w 10345294"/>
              <a:gd name="connsiteY3240" fmla="*/ 4330297 h 4336924"/>
              <a:gd name="connsiteX3241" fmla="*/ 2803344 w 10345294"/>
              <a:gd name="connsiteY3241" fmla="*/ 4330297 h 4336924"/>
              <a:gd name="connsiteX3242" fmla="*/ 2080612 w 10345294"/>
              <a:gd name="connsiteY3242" fmla="*/ 4330297 h 4336924"/>
              <a:gd name="connsiteX3243" fmla="*/ 1735817 w 10345294"/>
              <a:gd name="connsiteY3243" fmla="*/ 4330297 h 4336924"/>
              <a:gd name="connsiteX3244" fmla="*/ 1645693 w 10345294"/>
              <a:gd name="connsiteY3244" fmla="*/ 4330297 h 4336924"/>
              <a:gd name="connsiteX3245" fmla="*/ 1600922 w 10345294"/>
              <a:gd name="connsiteY3245" fmla="*/ 4283245 h 4336924"/>
              <a:gd name="connsiteX3246" fmla="*/ 1631738 w 10345294"/>
              <a:gd name="connsiteY3246" fmla="*/ 4196770 h 4336924"/>
              <a:gd name="connsiteX3247" fmla="*/ 1674184 w 10345294"/>
              <a:gd name="connsiteY3247" fmla="*/ 4239372 h 4336924"/>
              <a:gd name="connsiteX3248" fmla="*/ 1696860 w 10345294"/>
              <a:gd name="connsiteY3248" fmla="*/ 4145266 h 4336924"/>
              <a:gd name="connsiteX3249" fmla="*/ 1772447 w 10345294"/>
              <a:gd name="connsiteY3249" fmla="*/ 4140180 h 4336924"/>
              <a:gd name="connsiteX3250" fmla="*/ 1770703 w 10345294"/>
              <a:gd name="connsiteY3250" fmla="*/ 4220296 h 4336924"/>
              <a:gd name="connsiteX3251" fmla="*/ 1842220 w 10345294"/>
              <a:gd name="connsiteY3251" fmla="*/ 4243187 h 4336924"/>
              <a:gd name="connsiteX3252" fmla="*/ 1878270 w 10345294"/>
              <a:gd name="connsiteY3252" fmla="*/ 4171336 h 4336924"/>
              <a:gd name="connsiteX3253" fmla="*/ 1882921 w 10345294"/>
              <a:gd name="connsiteY3253" fmla="*/ 4066422 h 4336924"/>
              <a:gd name="connsiteX3254" fmla="*/ 1912575 w 10345294"/>
              <a:gd name="connsiteY3254" fmla="*/ 4040988 h 4336924"/>
              <a:gd name="connsiteX3255" fmla="*/ 2087008 w 10345294"/>
              <a:gd name="connsiteY3255" fmla="*/ 4040352 h 4336924"/>
              <a:gd name="connsiteX3256" fmla="*/ 2234113 w 10345294"/>
              <a:gd name="connsiteY3256" fmla="*/ 4035901 h 4336924"/>
              <a:gd name="connsiteX3257" fmla="*/ 2232368 w 10345294"/>
              <a:gd name="connsiteY3257" fmla="*/ 4151625 h 4336924"/>
              <a:gd name="connsiteX3258" fmla="*/ 2227717 w 10345294"/>
              <a:gd name="connsiteY3258" fmla="*/ 4286424 h 4336924"/>
              <a:gd name="connsiteX3259" fmla="*/ 2440525 w 10345294"/>
              <a:gd name="connsiteY3259" fmla="*/ 4283245 h 4336924"/>
              <a:gd name="connsiteX3260" fmla="*/ 2433547 w 10345294"/>
              <a:gd name="connsiteY3260" fmla="*/ 4295326 h 4336924"/>
              <a:gd name="connsiteX3261" fmla="*/ 2480644 w 10345294"/>
              <a:gd name="connsiteY3261" fmla="*/ 4274343 h 4336924"/>
              <a:gd name="connsiteX3262" fmla="*/ 2499250 w 10345294"/>
              <a:gd name="connsiteY3262" fmla="*/ 4241915 h 4336924"/>
              <a:gd name="connsiteX3263" fmla="*/ 2628330 w 10345294"/>
              <a:gd name="connsiteY3263" fmla="*/ 4231741 h 4336924"/>
              <a:gd name="connsiteX3264" fmla="*/ 2681823 w 10345294"/>
              <a:gd name="connsiteY3264" fmla="*/ 4276886 h 4336924"/>
              <a:gd name="connsiteX3265" fmla="*/ 2772528 w 10345294"/>
              <a:gd name="connsiteY3265" fmla="*/ 4272435 h 4336924"/>
              <a:gd name="connsiteX3266" fmla="*/ 2823113 w 10345294"/>
              <a:gd name="connsiteY3266" fmla="*/ 4227290 h 4336924"/>
              <a:gd name="connsiteX3267" fmla="*/ 2935913 w 10345294"/>
              <a:gd name="connsiteY3267" fmla="*/ 4233013 h 4336924"/>
              <a:gd name="connsiteX3268" fmla="*/ 2946379 w 10345294"/>
              <a:gd name="connsiteY3268" fmla="*/ 4135729 h 4336924"/>
              <a:gd name="connsiteX3269" fmla="*/ 2938239 w 10345294"/>
              <a:gd name="connsiteY3269" fmla="*/ 4086133 h 4336924"/>
              <a:gd name="connsiteX3270" fmla="*/ 2919051 w 10345294"/>
              <a:gd name="connsiteY3270" fmla="*/ 4085497 h 4336924"/>
              <a:gd name="connsiteX3271" fmla="*/ 2891142 w 10345294"/>
              <a:gd name="connsiteY3271" fmla="*/ 4080410 h 4336924"/>
              <a:gd name="connsiteX3272" fmla="*/ 2884746 w 10345294"/>
              <a:gd name="connsiteY3272" fmla="*/ 4008560 h 4336924"/>
              <a:gd name="connsiteX3273" fmla="*/ 2929517 w 10345294"/>
              <a:gd name="connsiteY3273" fmla="*/ 3902374 h 4336924"/>
              <a:gd name="connsiteX3274" fmla="*/ 3063831 w 10345294"/>
              <a:gd name="connsiteY3274" fmla="*/ 3892836 h 4336924"/>
              <a:gd name="connsiteX3275" fmla="*/ 3224890 w 10345294"/>
              <a:gd name="connsiteY3275" fmla="*/ 3899195 h 4336924"/>
              <a:gd name="connsiteX3276" fmla="*/ 3316758 w 10345294"/>
              <a:gd name="connsiteY3276" fmla="*/ 3896651 h 4336924"/>
              <a:gd name="connsiteX3277" fmla="*/ 3375483 w 10345294"/>
              <a:gd name="connsiteY3277" fmla="*/ 3889657 h 4336924"/>
              <a:gd name="connsiteX3278" fmla="*/ 3316176 w 10345294"/>
              <a:gd name="connsiteY3278" fmla="*/ 3942432 h 4336924"/>
              <a:gd name="connsiteX3279" fmla="*/ 3156861 w 10345294"/>
              <a:gd name="connsiteY3279" fmla="*/ 3942432 h 4336924"/>
              <a:gd name="connsiteX3280" fmla="*/ 3339434 w 10345294"/>
              <a:gd name="connsiteY3280" fmla="*/ 3992664 h 4336924"/>
              <a:gd name="connsiteX3281" fmla="*/ 3338272 w 10345294"/>
              <a:gd name="connsiteY3281" fmla="*/ 4142723 h 4336924"/>
              <a:gd name="connsiteX3282" fmla="*/ 3359203 w 10345294"/>
              <a:gd name="connsiteY3282" fmla="*/ 4262262 h 4336924"/>
              <a:gd name="connsiteX3283" fmla="*/ 3412114 w 10345294"/>
              <a:gd name="connsiteY3283" fmla="*/ 4241915 h 4336924"/>
              <a:gd name="connsiteX3284" fmla="*/ 3402811 w 10345294"/>
              <a:gd name="connsiteY3284" fmla="*/ 4221568 h 4336924"/>
              <a:gd name="connsiteX3285" fmla="*/ 3419091 w 10345294"/>
              <a:gd name="connsiteY3285" fmla="*/ 4210123 h 4336924"/>
              <a:gd name="connsiteX3286" fmla="*/ 3419091 w 10345294"/>
              <a:gd name="connsiteY3286" fmla="*/ 4175787 h 4336924"/>
              <a:gd name="connsiteX3287" fmla="*/ 3413277 w 10345294"/>
              <a:gd name="connsiteY3287" fmla="*/ 3981219 h 4336924"/>
              <a:gd name="connsiteX3288" fmla="*/ 3423162 w 10345294"/>
              <a:gd name="connsiteY3288" fmla="*/ 3911912 h 4336924"/>
              <a:gd name="connsiteX3289" fmla="*/ 3429557 w 10345294"/>
              <a:gd name="connsiteY3289" fmla="*/ 3877576 h 4336924"/>
              <a:gd name="connsiteX3290" fmla="*/ 3415603 w 10345294"/>
              <a:gd name="connsiteY3290" fmla="*/ 3847056 h 4336924"/>
              <a:gd name="connsiteX3291" fmla="*/ 3429194 w 10345294"/>
              <a:gd name="connsiteY3291" fmla="*/ 3775285 h 4336924"/>
              <a:gd name="connsiteX3292" fmla="*/ 3438526 w 10345294"/>
              <a:gd name="connsiteY3292" fmla="*/ 3760529 h 4336924"/>
              <a:gd name="connsiteX3293" fmla="*/ 3452597 w 10345294"/>
              <a:gd name="connsiteY3293" fmla="*/ 3756925 h 4336924"/>
              <a:gd name="connsiteX3294" fmla="*/ 3475492 w 10345294"/>
              <a:gd name="connsiteY3294" fmla="*/ 3765032 h 4336924"/>
              <a:gd name="connsiteX3295" fmla="*/ 3438810 w 10345294"/>
              <a:gd name="connsiteY3295" fmla="*/ 3760080 h 4336924"/>
              <a:gd name="connsiteX3296" fmla="*/ 3438526 w 10345294"/>
              <a:gd name="connsiteY3296" fmla="*/ 3760529 h 4336924"/>
              <a:gd name="connsiteX3297" fmla="*/ 3428395 w 10345294"/>
              <a:gd name="connsiteY3297" fmla="*/ 3763124 h 4336924"/>
              <a:gd name="connsiteX3298" fmla="*/ 3429557 w 10345294"/>
              <a:gd name="connsiteY3298" fmla="*/ 3733875 h 4336924"/>
              <a:gd name="connsiteX3299" fmla="*/ 3399905 w 10345294"/>
              <a:gd name="connsiteY3299" fmla="*/ 3735147 h 4336924"/>
              <a:gd name="connsiteX3300" fmla="*/ 3395834 w 10345294"/>
              <a:gd name="connsiteY3300" fmla="*/ 3792373 h 4336924"/>
              <a:gd name="connsiteX3301" fmla="*/ 3342923 w 10345294"/>
              <a:gd name="connsiteY3301" fmla="*/ 3822258 h 4336924"/>
              <a:gd name="connsiteX3302" fmla="*/ 3084762 w 10345294"/>
              <a:gd name="connsiteY3302" fmla="*/ 3792373 h 4336924"/>
              <a:gd name="connsiteX3303" fmla="*/ 3060342 w 10345294"/>
              <a:gd name="connsiteY3303" fmla="*/ 3817807 h 4336924"/>
              <a:gd name="connsiteX3304" fmla="*/ 2924866 w 10345294"/>
              <a:gd name="connsiteY3304" fmla="*/ 3821622 h 4336924"/>
              <a:gd name="connsiteX3305" fmla="*/ 2795204 w 10345294"/>
              <a:gd name="connsiteY3305" fmla="*/ 3814627 h 4336924"/>
              <a:gd name="connsiteX3306" fmla="*/ 2686475 w 10345294"/>
              <a:gd name="connsiteY3306" fmla="*/ 3818443 h 4336924"/>
              <a:gd name="connsiteX3307" fmla="*/ 2184109 w 10345294"/>
              <a:gd name="connsiteY3307" fmla="*/ 3811448 h 4336924"/>
              <a:gd name="connsiteX3308" fmla="*/ 1891643 w 10345294"/>
              <a:gd name="connsiteY3308" fmla="*/ 3811448 h 4336924"/>
              <a:gd name="connsiteX3309" fmla="*/ 1757330 w 10345294"/>
              <a:gd name="connsiteY3309" fmla="*/ 3811448 h 4336924"/>
              <a:gd name="connsiteX3310" fmla="*/ 1642786 w 10345294"/>
              <a:gd name="connsiteY3310" fmla="*/ 3824165 h 4336924"/>
              <a:gd name="connsiteX3311" fmla="*/ 1713722 w 10345294"/>
              <a:gd name="connsiteY3311" fmla="*/ 3889021 h 4336924"/>
              <a:gd name="connsiteX3312" fmla="*/ 1538126 w 10345294"/>
              <a:gd name="connsiteY3312" fmla="*/ 3889657 h 4336924"/>
              <a:gd name="connsiteX3313" fmla="*/ 1571268 w 10345294"/>
              <a:gd name="connsiteY3313" fmla="*/ 3789194 h 4336924"/>
              <a:gd name="connsiteX3314" fmla="*/ 1491029 w 10345294"/>
              <a:gd name="connsiteY3314" fmla="*/ 3841333 h 4336924"/>
              <a:gd name="connsiteX3315" fmla="*/ 1489285 w 10345294"/>
              <a:gd name="connsiteY3315" fmla="*/ 3869946 h 4336924"/>
              <a:gd name="connsiteX3316" fmla="*/ 1501495 w 10345294"/>
              <a:gd name="connsiteY3316" fmla="*/ 3888385 h 4336924"/>
              <a:gd name="connsiteX3317" fmla="*/ 1490448 w 10345294"/>
              <a:gd name="connsiteY3317" fmla="*/ 3930351 h 4336924"/>
              <a:gd name="connsiteX3318" fmla="*/ 1402069 w 10345294"/>
              <a:gd name="connsiteY3318" fmla="*/ 3930987 h 4336924"/>
              <a:gd name="connsiteX3319" fmla="*/ 1304386 w 10345294"/>
              <a:gd name="connsiteY3319" fmla="*/ 3929715 h 4336924"/>
              <a:gd name="connsiteX3320" fmla="*/ 1122395 w 10345294"/>
              <a:gd name="connsiteY3320" fmla="*/ 3927808 h 4336924"/>
              <a:gd name="connsiteX3321" fmla="*/ 963080 w 10345294"/>
              <a:gd name="connsiteY3321" fmla="*/ 3922721 h 4336924"/>
              <a:gd name="connsiteX3322" fmla="*/ 943892 w 10345294"/>
              <a:gd name="connsiteY3322" fmla="*/ 3885206 h 4336924"/>
              <a:gd name="connsiteX3323" fmla="*/ 901447 w 10345294"/>
              <a:gd name="connsiteY3323" fmla="*/ 3879484 h 4336924"/>
              <a:gd name="connsiteX3324" fmla="*/ 979942 w 10345294"/>
              <a:gd name="connsiteY3324" fmla="*/ 3855322 h 4336924"/>
              <a:gd name="connsiteX3325" fmla="*/ 1078205 w 10345294"/>
              <a:gd name="connsiteY3325" fmla="*/ 3872489 h 4336924"/>
              <a:gd name="connsiteX3326" fmla="*/ 1115418 w 10345294"/>
              <a:gd name="connsiteY3326" fmla="*/ 3844512 h 4336924"/>
              <a:gd name="connsiteX3327" fmla="*/ 1155537 w 10345294"/>
              <a:gd name="connsiteY3327" fmla="*/ 3883935 h 4336924"/>
              <a:gd name="connsiteX3328" fmla="*/ 1165422 w 10345294"/>
              <a:gd name="connsiteY3328" fmla="*/ 3848327 h 4336924"/>
              <a:gd name="connsiteX3329" fmla="*/ 1139838 w 10345294"/>
              <a:gd name="connsiteY3329" fmla="*/ 3845784 h 4336924"/>
              <a:gd name="connsiteX3330" fmla="*/ 1115999 w 10345294"/>
              <a:gd name="connsiteY3330" fmla="*/ 3828616 h 4336924"/>
              <a:gd name="connsiteX3331" fmla="*/ 1105533 w 10345294"/>
              <a:gd name="connsiteY3331" fmla="*/ 3800003 h 4336924"/>
              <a:gd name="connsiteX3332" fmla="*/ 1065414 w 10345294"/>
              <a:gd name="connsiteY3332" fmla="*/ 3800639 h 4336924"/>
              <a:gd name="connsiteX3333" fmla="*/ 983430 w 10345294"/>
              <a:gd name="connsiteY3333" fmla="*/ 3801275 h 4336924"/>
              <a:gd name="connsiteX3334" fmla="*/ 868886 w 10345294"/>
              <a:gd name="connsiteY3334" fmla="*/ 3818443 h 4336924"/>
              <a:gd name="connsiteX3335" fmla="*/ 854741 w 10345294"/>
              <a:gd name="connsiteY3335" fmla="*/ 3915369 h 4336924"/>
              <a:gd name="connsiteX3336" fmla="*/ 836595 w 10345294"/>
              <a:gd name="connsiteY3336" fmla="*/ 3944257 h 4336924"/>
              <a:gd name="connsiteX3337" fmla="*/ 831092 w 10345294"/>
              <a:gd name="connsiteY3337" fmla="*/ 3879484 h 4336924"/>
              <a:gd name="connsiteX3338" fmla="*/ 813068 w 10345294"/>
              <a:gd name="connsiteY3338" fmla="*/ 3893472 h 4336924"/>
              <a:gd name="connsiteX3339" fmla="*/ 811453 w 10345294"/>
              <a:gd name="connsiteY3339" fmla="*/ 3894818 h 4336924"/>
              <a:gd name="connsiteX3340" fmla="*/ 799113 w 10345294"/>
              <a:gd name="connsiteY3340" fmla="*/ 3902613 h 4336924"/>
              <a:gd name="connsiteX3341" fmla="*/ 785199 w 10345294"/>
              <a:gd name="connsiteY3341" fmla="*/ 3903901 h 4336924"/>
              <a:gd name="connsiteX3342" fmla="*/ 765389 w 10345294"/>
              <a:gd name="connsiteY3342" fmla="*/ 3892836 h 4336924"/>
              <a:gd name="connsiteX3343" fmla="*/ 783342 w 10345294"/>
              <a:gd name="connsiteY3343" fmla="*/ 3904073 h 4336924"/>
              <a:gd name="connsiteX3344" fmla="*/ 785199 w 10345294"/>
              <a:gd name="connsiteY3344" fmla="*/ 3903901 h 4336924"/>
              <a:gd name="connsiteX3345" fmla="*/ 789011 w 10345294"/>
              <a:gd name="connsiteY3345" fmla="*/ 3906030 h 4336924"/>
              <a:gd name="connsiteX3346" fmla="*/ 800957 w 10345294"/>
              <a:gd name="connsiteY3346" fmla="*/ 3903566 h 4336924"/>
              <a:gd name="connsiteX3347" fmla="*/ 811453 w 10345294"/>
              <a:gd name="connsiteY3347" fmla="*/ 3894818 h 4336924"/>
              <a:gd name="connsiteX3348" fmla="*/ 812495 w 10345294"/>
              <a:gd name="connsiteY3348" fmla="*/ 3894160 h 4336924"/>
              <a:gd name="connsiteX3349" fmla="*/ 805545 w 10345294"/>
              <a:gd name="connsiteY3349" fmla="*/ 3902503 h 4336924"/>
              <a:gd name="connsiteX3350" fmla="*/ 812741 w 10345294"/>
              <a:gd name="connsiteY3350" fmla="*/ 3894813 h 4336924"/>
              <a:gd name="connsiteX3351" fmla="*/ 812974 w 10345294"/>
              <a:gd name="connsiteY3351" fmla="*/ 3893857 h 4336924"/>
              <a:gd name="connsiteX3352" fmla="*/ 814449 w 10345294"/>
              <a:gd name="connsiteY3352" fmla="*/ 3892926 h 4336924"/>
              <a:gd name="connsiteX3353" fmla="*/ 831092 w 10345294"/>
              <a:gd name="connsiteY3353" fmla="*/ 3879484 h 4336924"/>
              <a:gd name="connsiteX3354" fmla="*/ 835744 w 10345294"/>
              <a:gd name="connsiteY3354" fmla="*/ 3945611 h 4336924"/>
              <a:gd name="connsiteX3355" fmla="*/ 836595 w 10345294"/>
              <a:gd name="connsiteY3355" fmla="*/ 3944257 h 4336924"/>
              <a:gd name="connsiteX3356" fmla="*/ 840977 w 10345294"/>
              <a:gd name="connsiteY3356" fmla="*/ 3995843 h 4336924"/>
              <a:gd name="connsiteX3357" fmla="*/ 852024 w 10345294"/>
              <a:gd name="connsiteY3357" fmla="*/ 4039716 h 4336924"/>
              <a:gd name="connsiteX3358" fmla="*/ 842140 w 10345294"/>
              <a:gd name="connsiteY3358" fmla="*/ 4076595 h 4336924"/>
              <a:gd name="connsiteX3359" fmla="*/ 848536 w 10345294"/>
              <a:gd name="connsiteY3359" fmla="*/ 4143359 h 4336924"/>
              <a:gd name="connsiteX3360" fmla="*/ 808998 w 10345294"/>
              <a:gd name="connsiteY3360" fmla="*/ 4171972 h 4336924"/>
              <a:gd name="connsiteX3361" fmla="*/ 842140 w 10345294"/>
              <a:gd name="connsiteY3361" fmla="*/ 4231106 h 4336924"/>
              <a:gd name="connsiteX3362" fmla="*/ 955521 w 10345294"/>
              <a:gd name="connsiteY3362" fmla="*/ 4188504 h 4336924"/>
              <a:gd name="connsiteX3363" fmla="*/ 963661 w 10345294"/>
              <a:gd name="connsiteY3363" fmla="*/ 4038445 h 4336924"/>
              <a:gd name="connsiteX3364" fmla="*/ 1047970 w 10345294"/>
              <a:gd name="connsiteY3364" fmla="*/ 4033994 h 4336924"/>
              <a:gd name="connsiteX3365" fmla="*/ 1040993 w 10345294"/>
              <a:gd name="connsiteY3365" fmla="*/ 4105208 h 4336924"/>
              <a:gd name="connsiteX3366" fmla="*/ 1047970 w 10345294"/>
              <a:gd name="connsiteY3366" fmla="*/ 4033994 h 4336924"/>
              <a:gd name="connsiteX3367" fmla="*/ 1087509 w 10345294"/>
              <a:gd name="connsiteY3367" fmla="*/ 4040352 h 4336924"/>
              <a:gd name="connsiteX3368" fmla="*/ 1211937 w 10345294"/>
              <a:gd name="connsiteY3368" fmla="*/ 4029543 h 4336924"/>
              <a:gd name="connsiteX3369" fmla="*/ 1282873 w 10345294"/>
              <a:gd name="connsiteY3369" fmla="*/ 4040988 h 4336924"/>
              <a:gd name="connsiteX3370" fmla="*/ 1373578 w 10345294"/>
              <a:gd name="connsiteY3370" fmla="*/ 4040988 h 4336924"/>
              <a:gd name="connsiteX3371" fmla="*/ 1421256 w 10345294"/>
              <a:gd name="connsiteY3371" fmla="*/ 4101393 h 4336924"/>
              <a:gd name="connsiteX3372" fmla="*/ 1420675 w 10345294"/>
              <a:gd name="connsiteY3372" fmla="*/ 4237464 h 4336924"/>
              <a:gd name="connsiteX3373" fmla="*/ 1420093 w 10345294"/>
              <a:gd name="connsiteY3373" fmla="*/ 4311858 h 4336924"/>
              <a:gd name="connsiteX3374" fmla="*/ 1395091 w 10345294"/>
              <a:gd name="connsiteY3374" fmla="*/ 4330297 h 4336924"/>
              <a:gd name="connsiteX3375" fmla="*/ 1250894 w 10345294"/>
              <a:gd name="connsiteY3375" fmla="*/ 4330297 h 4336924"/>
              <a:gd name="connsiteX3376" fmla="*/ 380475 w 10345294"/>
              <a:gd name="connsiteY3376" fmla="*/ 4330297 h 4336924"/>
              <a:gd name="connsiteX3377" fmla="*/ 128710 w 10345294"/>
              <a:gd name="connsiteY3377" fmla="*/ 4330297 h 4336924"/>
              <a:gd name="connsiteX3378" fmla="*/ 5445 w 10345294"/>
              <a:gd name="connsiteY3378" fmla="*/ 4314401 h 4336924"/>
              <a:gd name="connsiteX3379" fmla="*/ 24051 w 10345294"/>
              <a:gd name="connsiteY3379" fmla="*/ 4224747 h 4336924"/>
              <a:gd name="connsiteX3380" fmla="*/ 47308 w 10345294"/>
              <a:gd name="connsiteY3380" fmla="*/ 4116653 h 4336924"/>
              <a:gd name="connsiteX3381" fmla="*/ 163597 w 10345294"/>
              <a:gd name="connsiteY3381" fmla="*/ 4002202 h 4336924"/>
              <a:gd name="connsiteX3382" fmla="*/ 288607 w 10345294"/>
              <a:gd name="connsiteY3382" fmla="*/ 3939253 h 4336924"/>
              <a:gd name="connsiteX3383" fmla="*/ 288607 w 10345294"/>
              <a:gd name="connsiteY3383" fmla="*/ 3815263 h 4336924"/>
              <a:gd name="connsiteX3384" fmla="*/ 297329 w 10345294"/>
              <a:gd name="connsiteY3384" fmla="*/ 3682372 h 4336924"/>
              <a:gd name="connsiteX3385" fmla="*/ 299073 w 10345294"/>
              <a:gd name="connsiteY3385" fmla="*/ 3448381 h 4336924"/>
              <a:gd name="connsiteX3386" fmla="*/ 308376 w 10345294"/>
              <a:gd name="connsiteY3386" fmla="*/ 3353005 h 4336924"/>
              <a:gd name="connsiteX3387" fmla="*/ 343844 w 10345294"/>
              <a:gd name="connsiteY3387" fmla="*/ 3311039 h 4336924"/>
              <a:gd name="connsiteX3388" fmla="*/ 357799 w 10345294"/>
              <a:gd name="connsiteY3388" fmla="*/ 3152714 h 4336924"/>
              <a:gd name="connsiteX3389" fmla="*/ 363613 w 10345294"/>
              <a:gd name="connsiteY3389" fmla="*/ 2936527 h 4336924"/>
              <a:gd name="connsiteX3390" fmla="*/ 374660 w 10345294"/>
              <a:gd name="connsiteY3390" fmla="*/ 2871671 h 4336924"/>
              <a:gd name="connsiteX3391" fmla="*/ 395592 w 10345294"/>
              <a:gd name="connsiteY3391" fmla="*/ 2838607 h 4336924"/>
              <a:gd name="connsiteX3392" fmla="*/ 403151 w 10345294"/>
              <a:gd name="connsiteY3392" fmla="*/ 2748317 h 4336924"/>
              <a:gd name="connsiteX3393" fmla="*/ 447341 w 10345294"/>
              <a:gd name="connsiteY3393" fmla="*/ 2661842 h 4336924"/>
              <a:gd name="connsiteX3394" fmla="*/ 489786 w 10345294"/>
              <a:gd name="connsiteY3394" fmla="*/ 2651668 h 4336924"/>
              <a:gd name="connsiteX3395" fmla="*/ 531650 w 10345294"/>
              <a:gd name="connsiteY3395" fmla="*/ 2486349 h 4336924"/>
              <a:gd name="connsiteX3396" fmla="*/ 533394 w 10345294"/>
              <a:gd name="connsiteY3396" fmla="*/ 2216751 h 4336924"/>
              <a:gd name="connsiteX3397" fmla="*/ 533975 w 10345294"/>
              <a:gd name="connsiteY3397" fmla="*/ 1682006 h 4336924"/>
              <a:gd name="connsiteX3398" fmla="*/ 531068 w 10345294"/>
              <a:gd name="connsiteY3398" fmla="*/ 1141539 h 4336924"/>
              <a:gd name="connsiteX3399" fmla="*/ 570607 w 10345294"/>
              <a:gd name="connsiteY3399" fmla="*/ 1011826 h 4336924"/>
              <a:gd name="connsiteX3400" fmla="*/ 734573 w 10345294"/>
              <a:gd name="connsiteY3400" fmla="*/ 971132 h 4336924"/>
              <a:gd name="connsiteX3401" fmla="*/ 746783 w 10345294"/>
              <a:gd name="connsiteY3401" fmla="*/ 848414 h 4336924"/>
              <a:gd name="connsiteX3402" fmla="*/ 807253 w 10345294"/>
              <a:gd name="connsiteY3402" fmla="*/ 835062 h 4336924"/>
              <a:gd name="connsiteX3403" fmla="*/ 875863 w 10345294"/>
              <a:gd name="connsiteY3403" fmla="*/ 851594 h 4336924"/>
              <a:gd name="connsiteX3404" fmla="*/ 806672 w 10345294"/>
              <a:gd name="connsiteY3404" fmla="*/ 867490 h 4336924"/>
              <a:gd name="connsiteX3405" fmla="*/ 962498 w 10345294"/>
              <a:gd name="connsiteY3405" fmla="*/ 899918 h 4336924"/>
              <a:gd name="connsiteX3406" fmla="*/ 1011340 w 10345294"/>
              <a:gd name="connsiteY3406" fmla="*/ 931710 h 4336924"/>
              <a:gd name="connsiteX3407" fmla="*/ 1034016 w 10345294"/>
              <a:gd name="connsiteY3407" fmla="*/ 947606 h 4336924"/>
              <a:gd name="connsiteX3408" fmla="*/ 1039249 w 10345294"/>
              <a:gd name="connsiteY3408" fmla="*/ 886565 h 4336924"/>
              <a:gd name="connsiteX3409" fmla="*/ 1054366 w 10345294"/>
              <a:gd name="connsiteY3409" fmla="*/ 936161 h 4336924"/>
              <a:gd name="connsiteX3410" fmla="*/ 1054366 w 10345294"/>
              <a:gd name="connsiteY3410" fmla="*/ 956508 h 4336924"/>
              <a:gd name="connsiteX3411" fmla="*/ 1078787 w 10345294"/>
              <a:gd name="connsiteY3411" fmla="*/ 978127 h 4336924"/>
              <a:gd name="connsiteX3412" fmla="*/ 889818 w 10345294"/>
              <a:gd name="connsiteY3412" fmla="*/ 950150 h 4336924"/>
              <a:gd name="connsiteX3413" fmla="*/ 837488 w 10345294"/>
              <a:gd name="connsiteY3413" fmla="*/ 983849 h 4336924"/>
              <a:gd name="connsiteX3414" fmla="*/ 905517 w 10345294"/>
              <a:gd name="connsiteY3414" fmla="*/ 1006740 h 4336924"/>
              <a:gd name="connsiteX3415" fmla="*/ 783996 w 10345294"/>
              <a:gd name="connsiteY3415" fmla="*/ 1046798 h 4336924"/>
              <a:gd name="connsiteX3416" fmla="*/ 971802 w 10345294"/>
              <a:gd name="connsiteY3416" fmla="*/ 1090671 h 4336924"/>
              <a:gd name="connsiteX3417" fmla="*/ 974127 w 10345294"/>
              <a:gd name="connsiteY3417" fmla="*/ 1276973 h 4336924"/>
              <a:gd name="connsiteX3418" fmla="*/ 974127 w 10345294"/>
              <a:gd name="connsiteY3418" fmla="*/ 1500155 h 4336924"/>
              <a:gd name="connsiteX3419" fmla="*/ 1056111 w 10345294"/>
              <a:gd name="connsiteY3419" fmla="*/ 1479808 h 4336924"/>
              <a:gd name="connsiteX3420" fmla="*/ 1115418 w 10345294"/>
              <a:gd name="connsiteY3420" fmla="*/ 1479808 h 4336924"/>
              <a:gd name="connsiteX3421" fmla="*/ 1114836 w 10345294"/>
              <a:gd name="connsiteY3421" fmla="*/ 1347552 h 4336924"/>
              <a:gd name="connsiteX3422" fmla="*/ 1003199 w 10345294"/>
              <a:gd name="connsiteY3422" fmla="*/ 1364084 h 4336924"/>
              <a:gd name="connsiteX3423" fmla="*/ 1065995 w 10345294"/>
              <a:gd name="connsiteY3423" fmla="*/ 1325297 h 4336924"/>
              <a:gd name="connsiteX3424" fmla="*/ 1096230 w 10345294"/>
              <a:gd name="connsiteY3424" fmla="*/ 1325297 h 4336924"/>
              <a:gd name="connsiteX3425" fmla="*/ 1115999 w 10345294"/>
              <a:gd name="connsiteY3425" fmla="*/ 1299864 h 4336924"/>
              <a:gd name="connsiteX3426" fmla="*/ 1115999 w 10345294"/>
              <a:gd name="connsiteY3426" fmla="*/ 1198764 h 4336924"/>
              <a:gd name="connsiteX3427" fmla="*/ 1120651 w 10345294"/>
              <a:gd name="connsiteY3427" fmla="*/ 1028994 h 4336924"/>
              <a:gd name="connsiteX3428" fmla="*/ 1128765 w 10345294"/>
              <a:gd name="connsiteY3428" fmla="*/ 1076772 h 4336924"/>
              <a:gd name="connsiteX3429" fmla="*/ 1124721 w 10345294"/>
              <a:gd name="connsiteY3429" fmla="*/ 1280788 h 4336924"/>
              <a:gd name="connsiteX3430" fmla="*/ 1127628 w 10345294"/>
              <a:gd name="connsiteY3430" fmla="*/ 1150440 h 4336924"/>
              <a:gd name="connsiteX3431" fmla="*/ 1130681 w 10345294"/>
              <a:gd name="connsiteY3431" fmla="*/ 1088048 h 4336924"/>
              <a:gd name="connsiteX3432" fmla="*/ 1128765 w 10345294"/>
              <a:gd name="connsiteY3432" fmla="*/ 1076772 h 4336924"/>
              <a:gd name="connsiteX3433" fmla="*/ 1129372 w 10345294"/>
              <a:gd name="connsiteY3433" fmla="*/ 1046162 h 4336924"/>
              <a:gd name="connsiteX3434" fmla="*/ 1206123 w 10345294"/>
              <a:gd name="connsiteY3434" fmla="*/ 1352639 h 4336924"/>
              <a:gd name="connsiteX3435" fmla="*/ 1206704 w 10345294"/>
              <a:gd name="connsiteY3435" fmla="*/ 1458189 h 4336924"/>
              <a:gd name="connsiteX3436" fmla="*/ 1271244 w 10345294"/>
              <a:gd name="connsiteY3436" fmla="*/ 1469634 h 4336924"/>
              <a:gd name="connsiteX3437" fmla="*/ 1427071 w 10345294"/>
              <a:gd name="connsiteY3437" fmla="*/ 1470270 h 4336924"/>
              <a:gd name="connsiteX3438" fmla="*/ 1479982 w 10345294"/>
              <a:gd name="connsiteY3438" fmla="*/ 1461368 h 4336924"/>
              <a:gd name="connsiteX3439" fmla="*/ 1529986 w 10345294"/>
              <a:gd name="connsiteY3439" fmla="*/ 1439749 h 4336924"/>
              <a:gd name="connsiteX3440" fmla="*/ 1541033 w 10345294"/>
              <a:gd name="connsiteY3440" fmla="*/ 1347552 h 4336924"/>
              <a:gd name="connsiteX3441" fmla="*/ 1632320 w 10345294"/>
              <a:gd name="connsiteY3441" fmla="*/ 1355818 h 4336924"/>
              <a:gd name="connsiteX3442" fmla="*/ 1723606 w 10345294"/>
              <a:gd name="connsiteY3442" fmla="*/ 1364084 h 4336924"/>
              <a:gd name="connsiteX3443" fmla="*/ 1864897 w 10345294"/>
              <a:gd name="connsiteY3443" fmla="*/ 1367899 h 4336924"/>
              <a:gd name="connsiteX3444" fmla="*/ 1856757 w 10345294"/>
              <a:gd name="connsiteY3444" fmla="*/ 1432755 h 4336924"/>
              <a:gd name="connsiteX3445" fmla="*/ 1861990 w 10345294"/>
              <a:gd name="connsiteY3445" fmla="*/ 1425125 h 4336924"/>
              <a:gd name="connsiteX3446" fmla="*/ 1893387 w 10345294"/>
              <a:gd name="connsiteY3446" fmla="*/ 1491253 h 4336924"/>
              <a:gd name="connsiteX3447" fmla="*/ 1957346 w 10345294"/>
              <a:gd name="connsiteY3447" fmla="*/ 1496340 h 4336924"/>
              <a:gd name="connsiteX3448" fmla="*/ 2090496 w 10345294"/>
              <a:gd name="connsiteY3448" fmla="*/ 1506513 h 4336924"/>
              <a:gd name="connsiteX3449" fmla="*/ 2116080 w 10345294"/>
              <a:gd name="connsiteY3449" fmla="*/ 1591716 h 4336924"/>
              <a:gd name="connsiteX3450" fmla="*/ 2109103 w 10345294"/>
              <a:gd name="connsiteY3450" fmla="*/ 1615878 h 4336924"/>
              <a:gd name="connsiteX3451" fmla="*/ 2116661 w 10345294"/>
              <a:gd name="connsiteY3451" fmla="*/ 1641948 h 4336924"/>
              <a:gd name="connsiteX3452" fmla="*/ 2107358 w 10345294"/>
              <a:gd name="connsiteY3452" fmla="*/ 1711891 h 4336924"/>
              <a:gd name="connsiteX3453" fmla="*/ 2107358 w 10345294"/>
              <a:gd name="connsiteY3453" fmla="*/ 1995477 h 4336924"/>
              <a:gd name="connsiteX3454" fmla="*/ 2107358 w 10345294"/>
              <a:gd name="connsiteY3454" fmla="*/ 2152531 h 4336924"/>
              <a:gd name="connsiteX3455" fmla="*/ 2098055 w 10345294"/>
              <a:gd name="connsiteY3455" fmla="*/ 2303862 h 4336924"/>
              <a:gd name="connsiteX3456" fmla="*/ 2097474 w 10345294"/>
              <a:gd name="connsiteY3456" fmla="*/ 2303862 h 4336924"/>
              <a:gd name="connsiteX3457" fmla="*/ 2139919 w 10345294"/>
              <a:gd name="connsiteY3457" fmla="*/ 2431030 h 4336924"/>
              <a:gd name="connsiteX3458" fmla="*/ 2193993 w 10345294"/>
              <a:gd name="connsiteY3458" fmla="*/ 2451378 h 4336924"/>
              <a:gd name="connsiteX3459" fmla="*/ 2211436 w 10345294"/>
              <a:gd name="connsiteY3459" fmla="*/ 2497158 h 4336924"/>
              <a:gd name="connsiteX3460" fmla="*/ 2261440 w 10345294"/>
              <a:gd name="connsiteY3460" fmla="*/ 2527679 h 4336924"/>
              <a:gd name="connsiteX3461" fmla="*/ 2282372 w 10345294"/>
              <a:gd name="connsiteY3461" fmla="*/ 2406233 h 4336924"/>
              <a:gd name="connsiteX3462" fmla="*/ 2288768 w 10345294"/>
              <a:gd name="connsiteY3462" fmla="*/ 2281607 h 4336924"/>
              <a:gd name="connsiteX3463" fmla="*/ 2335865 w 10345294"/>
              <a:gd name="connsiteY3463" fmla="*/ 2201491 h 4336924"/>
              <a:gd name="connsiteX3464" fmla="*/ 2343424 w 10345294"/>
              <a:gd name="connsiteY3464" fmla="*/ 2216751 h 4336924"/>
              <a:gd name="connsiteX3465" fmla="*/ 2370824 w 10345294"/>
              <a:gd name="connsiteY3465" fmla="*/ 2215082 h 4336924"/>
              <a:gd name="connsiteX3466" fmla="*/ 2396914 w 10345294"/>
              <a:gd name="connsiteY3466" fmla="*/ 2207214 h 4336924"/>
              <a:gd name="connsiteX3467" fmla="*/ 2396914 w 10345294"/>
              <a:gd name="connsiteY3467" fmla="*/ 2207228 h 4336924"/>
              <a:gd name="connsiteX3468" fmla="*/ 2394322 w 10345294"/>
              <a:gd name="connsiteY3468" fmla="*/ 2222552 h 4336924"/>
              <a:gd name="connsiteX3469" fmla="*/ 2338772 w 10345294"/>
              <a:gd name="connsiteY3469" fmla="*/ 2262532 h 4336924"/>
              <a:gd name="connsiteX3470" fmla="*/ 2339354 w 10345294"/>
              <a:gd name="connsiteY3470" fmla="*/ 2352822 h 4336924"/>
              <a:gd name="connsiteX3471" fmla="*/ 2377729 w 10345294"/>
              <a:gd name="connsiteY3471" fmla="*/ 2351550 h 4336924"/>
              <a:gd name="connsiteX3472" fmla="*/ 2396335 w 10345294"/>
              <a:gd name="connsiteY3472" fmla="*/ 2336290 h 4336924"/>
              <a:gd name="connsiteX3473" fmla="*/ 2396335 w 10345294"/>
              <a:gd name="connsiteY3473" fmla="*/ 2284150 h 4336924"/>
              <a:gd name="connsiteX3474" fmla="*/ 2396914 w 10345294"/>
              <a:gd name="connsiteY3474" fmla="*/ 2207228 h 4336924"/>
              <a:gd name="connsiteX3475" fmla="*/ 2396916 w 10345294"/>
              <a:gd name="connsiteY3475" fmla="*/ 2207213 h 4336924"/>
              <a:gd name="connsiteX3476" fmla="*/ 2396914 w 10345294"/>
              <a:gd name="connsiteY3476" fmla="*/ 2207214 h 4336924"/>
              <a:gd name="connsiteX3477" fmla="*/ 2397498 w 10345294"/>
              <a:gd name="connsiteY3477" fmla="*/ 2129640 h 4336924"/>
              <a:gd name="connsiteX3478" fmla="*/ 2399242 w 10345294"/>
              <a:gd name="connsiteY3478" fmla="*/ 1961142 h 4336924"/>
              <a:gd name="connsiteX3479" fmla="*/ 2419011 w 10345294"/>
              <a:gd name="connsiteY3479" fmla="*/ 1903916 h 4336924"/>
              <a:gd name="connsiteX3480" fmla="*/ 2464364 w 10345294"/>
              <a:gd name="connsiteY3480" fmla="*/ 1898193 h 4336924"/>
              <a:gd name="connsiteX3481" fmla="*/ 2457386 w 10345294"/>
              <a:gd name="connsiteY3481" fmla="*/ 1885476 h 4336924"/>
              <a:gd name="connsiteX3482" fmla="*/ 2631237 w 10345294"/>
              <a:gd name="connsiteY3482" fmla="*/ 1893106 h 4336924"/>
              <a:gd name="connsiteX3483" fmla="*/ 2860907 w 10345294"/>
              <a:gd name="connsiteY3483" fmla="*/ 1917268 h 4336924"/>
              <a:gd name="connsiteX3484" fmla="*/ 2929517 w 10345294"/>
              <a:gd name="connsiteY3484" fmla="*/ 1822528 h 4336924"/>
              <a:gd name="connsiteX3485" fmla="*/ 2927773 w 10345294"/>
              <a:gd name="connsiteY3485" fmla="*/ 1555473 h 4336924"/>
              <a:gd name="connsiteX3486" fmla="*/ 2923122 w 10345294"/>
              <a:gd name="connsiteY3486" fmla="*/ 620782 h 4336924"/>
              <a:gd name="connsiteX3487" fmla="*/ 2921959 w 10345294"/>
              <a:gd name="connsiteY3487" fmla="*/ 380433 h 4336924"/>
              <a:gd name="connsiteX3488" fmla="*/ 2895794 w 10345294"/>
              <a:gd name="connsiteY3488" fmla="*/ 297137 h 4336924"/>
              <a:gd name="connsiteX3489" fmla="*/ 2906841 w 10345294"/>
              <a:gd name="connsiteY3489" fmla="*/ 239276 h 4336924"/>
              <a:gd name="connsiteX3490" fmla="*/ 2913818 w 10345294"/>
              <a:gd name="connsiteY3490" fmla="*/ 208755 h 4336924"/>
              <a:gd name="connsiteX3491" fmla="*/ 2953356 w 10345294"/>
              <a:gd name="connsiteY3491" fmla="*/ 162974 h 4336924"/>
              <a:gd name="connsiteX3492" fmla="*/ 2966729 w 10345294"/>
              <a:gd name="connsiteY3492" fmla="*/ 128639 h 4336924"/>
              <a:gd name="connsiteX3493" fmla="*/ 2956264 w 10345294"/>
              <a:gd name="connsiteY3493" fmla="*/ 103841 h 4336924"/>
              <a:gd name="connsiteX3494" fmla="*/ 2987080 w 10345294"/>
              <a:gd name="connsiteY3494" fmla="*/ 94939 h 4336924"/>
              <a:gd name="connsiteX3495" fmla="*/ 3049294 w 10345294"/>
              <a:gd name="connsiteY3495" fmla="*/ 834 h 4336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</a:cxnLst>
            <a:rect l="l" t="t" r="r" b="b"/>
            <a:pathLst>
              <a:path w="10345294" h="4336924">
                <a:moveTo>
                  <a:pt x="10341160" y="4297233"/>
                </a:moveTo>
                <a:cubicBezTo>
                  <a:pt x="10341160" y="4290239"/>
                  <a:pt x="10350463" y="4341742"/>
                  <a:pt x="10341160" y="4297233"/>
                </a:cubicBezTo>
                <a:close/>
                <a:moveTo>
                  <a:pt x="8613614" y="4280950"/>
                </a:moveTo>
                <a:cubicBezTo>
                  <a:pt x="8612169" y="4280026"/>
                  <a:pt x="8608027" y="4287060"/>
                  <a:pt x="8613696" y="4285152"/>
                </a:cubicBezTo>
                <a:cubicBezTo>
                  <a:pt x="8614277" y="4282450"/>
                  <a:pt x="8614095" y="4281258"/>
                  <a:pt x="8613614" y="4280950"/>
                </a:cubicBezTo>
                <a:close/>
                <a:moveTo>
                  <a:pt x="7067060" y="4274979"/>
                </a:moveTo>
                <a:cubicBezTo>
                  <a:pt x="7060664" y="4274979"/>
                  <a:pt x="7053687" y="4275615"/>
                  <a:pt x="7047291" y="4275615"/>
                </a:cubicBezTo>
                <a:cubicBezTo>
                  <a:pt x="7060082" y="4274979"/>
                  <a:pt x="7073456" y="4274979"/>
                  <a:pt x="7086829" y="4274979"/>
                </a:cubicBezTo>
                <a:cubicBezTo>
                  <a:pt x="7080433" y="4274979"/>
                  <a:pt x="7073456" y="4274979"/>
                  <a:pt x="7067060" y="4274979"/>
                </a:cubicBezTo>
                <a:close/>
                <a:moveTo>
                  <a:pt x="10265409" y="4262468"/>
                </a:moveTo>
                <a:lnTo>
                  <a:pt x="10264991" y="4262898"/>
                </a:lnTo>
                <a:lnTo>
                  <a:pt x="10265392" y="4262475"/>
                </a:lnTo>
                <a:close/>
                <a:moveTo>
                  <a:pt x="8423063" y="4262329"/>
                </a:moveTo>
                <a:lnTo>
                  <a:pt x="8422311" y="4268581"/>
                </a:lnTo>
                <a:cubicBezTo>
                  <a:pt x="8422038" y="4270727"/>
                  <a:pt x="8421820" y="4272277"/>
                  <a:pt x="8421820" y="4271800"/>
                </a:cubicBezTo>
                <a:lnTo>
                  <a:pt x="8422990" y="4262415"/>
                </a:lnTo>
                <a:close/>
                <a:moveTo>
                  <a:pt x="7696762" y="4254632"/>
                </a:moveTo>
                <a:cubicBezTo>
                  <a:pt x="7699523" y="4254155"/>
                  <a:pt x="7700868" y="4255148"/>
                  <a:pt x="7701340" y="4256599"/>
                </a:cubicBezTo>
                <a:lnTo>
                  <a:pt x="7701082" y="4258460"/>
                </a:lnTo>
                <a:lnTo>
                  <a:pt x="7697917" y="4261736"/>
                </a:lnTo>
                <a:close/>
                <a:moveTo>
                  <a:pt x="10286214" y="4253519"/>
                </a:moveTo>
                <a:lnTo>
                  <a:pt x="10265409" y="4262468"/>
                </a:lnTo>
                <a:lnTo>
                  <a:pt x="10271778" y="4255923"/>
                </a:lnTo>
                <a:cubicBezTo>
                  <a:pt x="10272496" y="4255148"/>
                  <a:pt x="10271932" y="4255665"/>
                  <a:pt x="10270879" y="4256698"/>
                </a:cubicBezTo>
                <a:lnTo>
                  <a:pt x="10265392" y="4262475"/>
                </a:lnTo>
                <a:lnTo>
                  <a:pt x="10264410" y="4262898"/>
                </a:lnTo>
                <a:cubicBezTo>
                  <a:pt x="10264410" y="4262898"/>
                  <a:pt x="10264410" y="4262898"/>
                  <a:pt x="10264991" y="4262898"/>
                </a:cubicBezTo>
                <a:lnTo>
                  <a:pt x="10286252" y="4253534"/>
                </a:lnTo>
                <a:lnTo>
                  <a:pt x="10308018" y="4262262"/>
                </a:lnTo>
                <a:cubicBezTo>
                  <a:pt x="10300750" y="4257175"/>
                  <a:pt x="10293482" y="4253837"/>
                  <a:pt x="10286287" y="4253519"/>
                </a:cubicBezTo>
                <a:lnTo>
                  <a:pt x="10286252" y="4253534"/>
                </a:lnTo>
                <a:close/>
                <a:moveTo>
                  <a:pt x="7092643" y="4253360"/>
                </a:moveTo>
                <a:cubicBezTo>
                  <a:pt x="7092643" y="4253996"/>
                  <a:pt x="7132181" y="4264169"/>
                  <a:pt x="7129274" y="4263534"/>
                </a:cubicBezTo>
                <a:cubicBezTo>
                  <a:pt x="7117064" y="4259719"/>
                  <a:pt x="7104853" y="4256539"/>
                  <a:pt x="7092643" y="4253360"/>
                </a:cubicBezTo>
                <a:close/>
                <a:moveTo>
                  <a:pt x="5807075" y="4247638"/>
                </a:moveTo>
                <a:cubicBezTo>
                  <a:pt x="5806493" y="4255268"/>
                  <a:pt x="5803586" y="4258447"/>
                  <a:pt x="5797190" y="4257175"/>
                </a:cubicBezTo>
                <a:cubicBezTo>
                  <a:pt x="5794283" y="4254632"/>
                  <a:pt x="5826844" y="4248273"/>
                  <a:pt x="5824518" y="4248273"/>
                </a:cubicBezTo>
                <a:cubicBezTo>
                  <a:pt x="5818703" y="4247638"/>
                  <a:pt x="5812889" y="4247638"/>
                  <a:pt x="5807075" y="4247638"/>
                </a:cubicBezTo>
                <a:close/>
                <a:moveTo>
                  <a:pt x="186273" y="4247002"/>
                </a:moveTo>
                <a:cubicBezTo>
                  <a:pt x="184529" y="4254632"/>
                  <a:pt x="182203" y="4260990"/>
                  <a:pt x="178133" y="4267349"/>
                </a:cubicBezTo>
                <a:cubicBezTo>
                  <a:pt x="176389" y="4281973"/>
                  <a:pt x="185692" y="4252088"/>
                  <a:pt x="186273" y="4247002"/>
                </a:cubicBezTo>
                <a:close/>
                <a:moveTo>
                  <a:pt x="6739126" y="4245094"/>
                </a:moveTo>
                <a:lnTo>
                  <a:pt x="6736826" y="4256685"/>
                </a:lnTo>
                <a:lnTo>
                  <a:pt x="6735202" y="4260831"/>
                </a:lnTo>
                <a:cubicBezTo>
                  <a:pt x="6731131" y="4268779"/>
                  <a:pt x="6724881" y="4276886"/>
                  <a:pt x="6718194" y="4277522"/>
                </a:cubicBezTo>
                <a:cubicBezTo>
                  <a:pt x="6724590" y="4276886"/>
                  <a:pt x="6730259" y="4275138"/>
                  <a:pt x="6734111" y="4270369"/>
                </a:cubicBezTo>
                <a:lnTo>
                  <a:pt x="6736826" y="4256685"/>
                </a:lnTo>
                <a:lnTo>
                  <a:pt x="6739453" y="4249982"/>
                </a:lnTo>
                <a:cubicBezTo>
                  <a:pt x="6740180" y="4247042"/>
                  <a:pt x="6740144" y="4245094"/>
                  <a:pt x="6739126" y="4245094"/>
                </a:cubicBezTo>
                <a:close/>
                <a:moveTo>
                  <a:pt x="7714786" y="4243822"/>
                </a:moveTo>
                <a:cubicBezTo>
                  <a:pt x="7710716" y="4250817"/>
                  <a:pt x="7704902" y="4254632"/>
                  <a:pt x="7696762" y="4254632"/>
                </a:cubicBezTo>
                <a:lnTo>
                  <a:pt x="7695925" y="4264483"/>
                </a:lnTo>
                <a:lnTo>
                  <a:pt x="7687458" y="4295962"/>
                </a:lnTo>
                <a:cubicBezTo>
                  <a:pt x="7691237" y="4290557"/>
                  <a:pt x="7693563" y="4283404"/>
                  <a:pt x="7694945" y="4276012"/>
                </a:cubicBezTo>
                <a:lnTo>
                  <a:pt x="7695925" y="4264483"/>
                </a:lnTo>
                <a:lnTo>
                  <a:pt x="7696180" y="4263534"/>
                </a:lnTo>
                <a:lnTo>
                  <a:pt x="7697917" y="4261736"/>
                </a:lnTo>
                <a:lnTo>
                  <a:pt x="7698070" y="4262679"/>
                </a:lnTo>
                <a:cubicBezTo>
                  <a:pt x="7698905" y="4263454"/>
                  <a:pt x="7699959" y="4262659"/>
                  <a:pt x="7700686" y="4261308"/>
                </a:cubicBezTo>
                <a:lnTo>
                  <a:pt x="7701082" y="4258460"/>
                </a:lnTo>
                <a:lnTo>
                  <a:pt x="7705701" y="4253678"/>
                </a:lnTo>
                <a:cubicBezTo>
                  <a:pt x="7709263" y="4251453"/>
                  <a:pt x="7712751" y="4249227"/>
                  <a:pt x="7714786" y="4243822"/>
                </a:cubicBezTo>
                <a:close/>
                <a:moveTo>
                  <a:pt x="5967771" y="4242809"/>
                </a:moveTo>
                <a:cubicBezTo>
                  <a:pt x="5969333" y="4244021"/>
                  <a:pt x="5972059" y="4247161"/>
                  <a:pt x="5976274" y="4253360"/>
                </a:cubicBezTo>
                <a:cubicBezTo>
                  <a:pt x="5968861" y="4252883"/>
                  <a:pt x="5963083" y="4239173"/>
                  <a:pt x="5967771" y="4242809"/>
                </a:cubicBezTo>
                <a:close/>
                <a:moveTo>
                  <a:pt x="5387383" y="4240574"/>
                </a:moveTo>
                <a:cubicBezTo>
                  <a:pt x="5388509" y="4241398"/>
                  <a:pt x="5389309" y="4243505"/>
                  <a:pt x="5389019" y="4247638"/>
                </a:cubicBezTo>
                <a:lnTo>
                  <a:pt x="5384331" y="4241870"/>
                </a:lnTo>
                <a:lnTo>
                  <a:pt x="5385093" y="4241597"/>
                </a:lnTo>
                <a:lnTo>
                  <a:pt x="5385335" y="4240930"/>
                </a:lnTo>
                <a:close/>
                <a:moveTo>
                  <a:pt x="8558459" y="4238100"/>
                </a:moveTo>
                <a:cubicBezTo>
                  <a:pt x="8553807" y="4264805"/>
                  <a:pt x="8566599" y="4306771"/>
                  <a:pt x="8524735" y="4297869"/>
                </a:cubicBezTo>
                <a:cubicBezTo>
                  <a:pt x="8567180" y="4306771"/>
                  <a:pt x="8553807" y="4264805"/>
                  <a:pt x="8558459" y="4238100"/>
                </a:cubicBezTo>
                <a:close/>
                <a:moveTo>
                  <a:pt x="8460776" y="4229198"/>
                </a:moveTo>
                <a:cubicBezTo>
                  <a:pt x="8450020" y="4231742"/>
                  <a:pt x="8441007" y="4236351"/>
                  <a:pt x="8434321" y="4243346"/>
                </a:cubicBezTo>
                <a:lnTo>
                  <a:pt x="8429171" y="4255069"/>
                </a:lnTo>
                <a:lnTo>
                  <a:pt x="8423063" y="4262329"/>
                </a:lnTo>
                <a:lnTo>
                  <a:pt x="8423128" y="4261785"/>
                </a:lnTo>
                <a:cubicBezTo>
                  <a:pt x="8423346" y="4259878"/>
                  <a:pt x="8423455" y="4258805"/>
                  <a:pt x="8423292" y="4259997"/>
                </a:cubicBezTo>
                <a:lnTo>
                  <a:pt x="8422990" y="4262415"/>
                </a:lnTo>
                <a:lnTo>
                  <a:pt x="8419566" y="4266484"/>
                </a:lnTo>
                <a:cubicBezTo>
                  <a:pt x="8415424" y="4269972"/>
                  <a:pt x="8410482" y="4272276"/>
                  <a:pt x="8403795" y="4272435"/>
                </a:cubicBezTo>
                <a:cubicBezTo>
                  <a:pt x="8425308" y="4271800"/>
                  <a:pt x="8421238" y="4277522"/>
                  <a:pt x="8421820" y="4271800"/>
                </a:cubicBezTo>
                <a:lnTo>
                  <a:pt x="8429171" y="4255069"/>
                </a:lnTo>
                <a:lnTo>
                  <a:pt x="8430541" y="4253440"/>
                </a:lnTo>
                <a:cubicBezTo>
                  <a:pt x="8437518" y="4243664"/>
                  <a:pt x="8445077" y="4233013"/>
                  <a:pt x="8460776" y="4229198"/>
                </a:cubicBezTo>
                <a:close/>
                <a:moveTo>
                  <a:pt x="8693935" y="4220296"/>
                </a:moveTo>
                <a:cubicBezTo>
                  <a:pt x="8693935" y="4223476"/>
                  <a:pt x="8692481" y="4237464"/>
                  <a:pt x="8691464" y="4251214"/>
                </a:cubicBezTo>
                <a:lnTo>
                  <a:pt x="8690654" y="4267247"/>
                </a:lnTo>
                <a:lnTo>
                  <a:pt x="8683141" y="4279579"/>
                </a:lnTo>
                <a:cubicBezTo>
                  <a:pt x="8678672" y="4283483"/>
                  <a:pt x="8672276" y="4286742"/>
                  <a:pt x="8663118" y="4289603"/>
                </a:cubicBezTo>
                <a:cubicBezTo>
                  <a:pt x="8685213" y="4282609"/>
                  <a:pt x="8694516" y="4281973"/>
                  <a:pt x="8716611" y="4288967"/>
                </a:cubicBezTo>
                <a:cubicBezTo>
                  <a:pt x="8716611" y="4285152"/>
                  <a:pt x="8694516" y="4284516"/>
                  <a:pt x="8691609" y="4280701"/>
                </a:cubicBezTo>
                <a:cubicBezTo>
                  <a:pt x="8690737" y="4279589"/>
                  <a:pt x="8690446" y="4275654"/>
                  <a:pt x="8690500" y="4270280"/>
                </a:cubicBezTo>
                <a:lnTo>
                  <a:pt x="8690654" y="4267247"/>
                </a:lnTo>
                <a:lnTo>
                  <a:pt x="8691609" y="4265680"/>
                </a:lnTo>
                <a:cubicBezTo>
                  <a:pt x="8694516" y="4254791"/>
                  <a:pt x="8693063" y="4240325"/>
                  <a:pt x="8693935" y="4220296"/>
                </a:cubicBezTo>
                <a:close/>
                <a:moveTo>
                  <a:pt x="8918953" y="4206308"/>
                </a:moveTo>
                <a:cubicBezTo>
                  <a:pt x="8921860" y="4209487"/>
                  <a:pt x="8924767" y="4212666"/>
                  <a:pt x="8927674" y="4215845"/>
                </a:cubicBezTo>
                <a:lnTo>
                  <a:pt x="8945764" y="4216969"/>
                </a:lnTo>
                <a:lnTo>
                  <a:pt x="8946935" y="4217435"/>
                </a:lnTo>
                <a:cubicBezTo>
                  <a:pt x="8956746" y="4218707"/>
                  <a:pt x="8967212" y="4218389"/>
                  <a:pt x="8978841" y="4219025"/>
                </a:cubicBezTo>
                <a:lnTo>
                  <a:pt x="8945764" y="4216969"/>
                </a:lnTo>
                <a:close/>
                <a:moveTo>
                  <a:pt x="9137575" y="4205036"/>
                </a:moveTo>
                <a:lnTo>
                  <a:pt x="9136149" y="4206671"/>
                </a:lnTo>
                <a:lnTo>
                  <a:pt x="9135510" y="4206823"/>
                </a:lnTo>
                <a:close/>
                <a:moveTo>
                  <a:pt x="9145715" y="4204400"/>
                </a:moveTo>
                <a:cubicBezTo>
                  <a:pt x="9143389" y="4204400"/>
                  <a:pt x="9140482" y="4205036"/>
                  <a:pt x="9137575" y="4205036"/>
                </a:cubicBezTo>
                <a:lnTo>
                  <a:pt x="9131045" y="4207883"/>
                </a:lnTo>
                <a:lnTo>
                  <a:pt x="9112573" y="4212269"/>
                </a:lnTo>
                <a:cubicBezTo>
                  <a:pt x="9101816" y="4215368"/>
                  <a:pt x="9090768" y="4218071"/>
                  <a:pt x="9077686" y="4217753"/>
                </a:cubicBezTo>
                <a:cubicBezTo>
                  <a:pt x="9050940" y="4217117"/>
                  <a:pt x="9025357" y="4215209"/>
                  <a:pt x="8998029" y="4216481"/>
                </a:cubicBezTo>
                <a:cubicBezTo>
                  <a:pt x="9028555" y="4215051"/>
                  <a:pt x="9072490" y="4225065"/>
                  <a:pt x="9107022" y="4218359"/>
                </a:cubicBezTo>
                <a:lnTo>
                  <a:pt x="9131045" y="4207883"/>
                </a:lnTo>
                <a:lnTo>
                  <a:pt x="9135510" y="4206823"/>
                </a:lnTo>
                <a:lnTo>
                  <a:pt x="9124247" y="4216570"/>
                </a:lnTo>
                <a:cubicBezTo>
                  <a:pt x="9121649" y="4219134"/>
                  <a:pt x="9129407" y="4213153"/>
                  <a:pt x="9134222" y="4208881"/>
                </a:cubicBezTo>
                <a:lnTo>
                  <a:pt x="9136149" y="4206671"/>
                </a:lnTo>
                <a:close/>
                <a:moveTo>
                  <a:pt x="9533855" y="4203434"/>
                </a:moveTo>
                <a:lnTo>
                  <a:pt x="9532729" y="4203911"/>
                </a:lnTo>
                <a:lnTo>
                  <a:pt x="9531793" y="4203764"/>
                </a:lnTo>
                <a:close/>
                <a:moveTo>
                  <a:pt x="9536454" y="4202781"/>
                </a:moveTo>
                <a:lnTo>
                  <a:pt x="9535425" y="4203182"/>
                </a:lnTo>
                <a:lnTo>
                  <a:pt x="9533855" y="4203434"/>
                </a:lnTo>
                <a:lnTo>
                  <a:pt x="9534346" y="4203225"/>
                </a:lnTo>
                <a:close/>
                <a:moveTo>
                  <a:pt x="10060905" y="4201857"/>
                </a:moveTo>
                <a:cubicBezTo>
                  <a:pt x="10064975" y="4204400"/>
                  <a:pt x="10068464" y="4206943"/>
                  <a:pt x="10071953" y="4208851"/>
                </a:cubicBezTo>
                <a:cubicBezTo>
                  <a:pt x="10071953" y="4208851"/>
                  <a:pt x="10072534" y="4208851"/>
                  <a:pt x="10072534" y="4208851"/>
                </a:cubicBezTo>
                <a:cubicBezTo>
                  <a:pt x="10067882" y="4208215"/>
                  <a:pt x="10064394" y="4205672"/>
                  <a:pt x="10060905" y="4201857"/>
                </a:cubicBezTo>
                <a:close/>
                <a:moveTo>
                  <a:pt x="956684" y="4198678"/>
                </a:moveTo>
                <a:cubicBezTo>
                  <a:pt x="956684" y="4216481"/>
                  <a:pt x="960754" y="4234921"/>
                  <a:pt x="952033" y="4251453"/>
                </a:cubicBezTo>
                <a:cubicBezTo>
                  <a:pt x="959591" y="4236828"/>
                  <a:pt x="958428" y="4214574"/>
                  <a:pt x="956684" y="4198678"/>
                </a:cubicBezTo>
                <a:lnTo>
                  <a:pt x="957420" y="4205317"/>
                </a:lnTo>
                <a:lnTo>
                  <a:pt x="957556" y="4206547"/>
                </a:lnTo>
                <a:cubicBezTo>
                  <a:pt x="957702" y="4207858"/>
                  <a:pt x="957775" y="4208514"/>
                  <a:pt x="957666" y="4207530"/>
                </a:cubicBezTo>
                <a:lnTo>
                  <a:pt x="957420" y="4205317"/>
                </a:lnTo>
                <a:lnTo>
                  <a:pt x="957011" y="4201629"/>
                </a:lnTo>
                <a:cubicBezTo>
                  <a:pt x="956830" y="4199990"/>
                  <a:pt x="956684" y="4198678"/>
                  <a:pt x="956684" y="4198678"/>
                </a:cubicBezTo>
                <a:close/>
                <a:moveTo>
                  <a:pt x="5393088" y="4197406"/>
                </a:moveTo>
                <a:cubicBezTo>
                  <a:pt x="5392070" y="4210123"/>
                  <a:pt x="5391489" y="4219660"/>
                  <a:pt x="5390453" y="4226774"/>
                </a:cubicBezTo>
                <a:lnTo>
                  <a:pt x="5385335" y="4240930"/>
                </a:lnTo>
                <a:lnTo>
                  <a:pt x="5383785" y="4241200"/>
                </a:lnTo>
                <a:lnTo>
                  <a:pt x="5384331" y="4241870"/>
                </a:lnTo>
                <a:lnTo>
                  <a:pt x="5371666" y="4246405"/>
                </a:lnTo>
                <a:cubicBezTo>
                  <a:pt x="5365251" y="4246843"/>
                  <a:pt x="5356603" y="4246366"/>
                  <a:pt x="5344828" y="4245730"/>
                </a:cubicBezTo>
                <a:cubicBezTo>
                  <a:pt x="5359364" y="4246366"/>
                  <a:pt x="5373900" y="4247002"/>
                  <a:pt x="5389019" y="4247638"/>
                </a:cubicBezTo>
                <a:cubicBezTo>
                  <a:pt x="5390181" y="4231106"/>
                  <a:pt x="5391343" y="4213938"/>
                  <a:pt x="5393088" y="4197406"/>
                </a:cubicBezTo>
                <a:close/>
                <a:moveTo>
                  <a:pt x="9575401" y="4196770"/>
                </a:moveTo>
                <a:cubicBezTo>
                  <a:pt x="9562319" y="4195498"/>
                  <a:pt x="9549672" y="4197883"/>
                  <a:pt x="9537389" y="4201936"/>
                </a:cubicBezTo>
                <a:lnTo>
                  <a:pt x="9534346" y="4203225"/>
                </a:lnTo>
                <a:lnTo>
                  <a:pt x="9531793" y="4203764"/>
                </a:lnTo>
                <a:cubicBezTo>
                  <a:pt x="9521327" y="4208215"/>
                  <a:pt x="9511442" y="4212666"/>
                  <a:pt x="9501558" y="4217117"/>
                </a:cubicBezTo>
                <a:lnTo>
                  <a:pt x="9532729" y="4203911"/>
                </a:lnTo>
                <a:lnTo>
                  <a:pt x="9533319" y="4204003"/>
                </a:lnTo>
                <a:lnTo>
                  <a:pt x="9535425" y="4203182"/>
                </a:lnTo>
                <a:close/>
                <a:moveTo>
                  <a:pt x="5892547" y="4193591"/>
                </a:moveTo>
                <a:cubicBezTo>
                  <a:pt x="5905920" y="4211394"/>
                  <a:pt x="5911734" y="4240007"/>
                  <a:pt x="5924526" y="4255268"/>
                </a:cubicBezTo>
                <a:cubicBezTo>
                  <a:pt x="5917549" y="4246366"/>
                  <a:pt x="5923363" y="4226655"/>
                  <a:pt x="5912897" y="4220296"/>
                </a:cubicBezTo>
                <a:cubicBezTo>
                  <a:pt x="5901268" y="4217117"/>
                  <a:pt x="5898942" y="4201857"/>
                  <a:pt x="5892547" y="4193591"/>
                </a:cubicBezTo>
                <a:close/>
                <a:moveTo>
                  <a:pt x="7462440" y="4188504"/>
                </a:moveTo>
                <a:cubicBezTo>
                  <a:pt x="7456044" y="4190730"/>
                  <a:pt x="7453863" y="4194545"/>
                  <a:pt x="7451683" y="4198439"/>
                </a:cubicBezTo>
                <a:lnTo>
                  <a:pt x="7441390" y="4208403"/>
                </a:lnTo>
                <a:lnTo>
                  <a:pt x="7424065" y="4207579"/>
                </a:lnTo>
                <a:cubicBezTo>
                  <a:pt x="7414035" y="4207261"/>
                  <a:pt x="7404005" y="4207579"/>
                  <a:pt x="7397318" y="4210123"/>
                </a:cubicBezTo>
                <a:cubicBezTo>
                  <a:pt x="7410692" y="4205036"/>
                  <a:pt x="7428135" y="4214574"/>
                  <a:pt x="7440927" y="4208851"/>
                </a:cubicBezTo>
                <a:lnTo>
                  <a:pt x="7441390" y="4208403"/>
                </a:lnTo>
                <a:lnTo>
                  <a:pt x="7450812" y="4208851"/>
                </a:lnTo>
                <a:cubicBezTo>
                  <a:pt x="7450812" y="4198678"/>
                  <a:pt x="7454882" y="4192319"/>
                  <a:pt x="7462440" y="4188504"/>
                </a:cubicBezTo>
                <a:close/>
                <a:moveTo>
                  <a:pt x="8526407" y="4186388"/>
                </a:moveTo>
                <a:cubicBezTo>
                  <a:pt x="8526952" y="4188027"/>
                  <a:pt x="8541888" y="4195657"/>
                  <a:pt x="8542760" y="4196134"/>
                </a:cubicBezTo>
                <a:cubicBezTo>
                  <a:pt x="8539271" y="4193591"/>
                  <a:pt x="8535201" y="4190412"/>
                  <a:pt x="8531712" y="4187232"/>
                </a:cubicBezTo>
                <a:cubicBezTo>
                  <a:pt x="8527642" y="4185960"/>
                  <a:pt x="8526225" y="4185841"/>
                  <a:pt x="8526407" y="4186388"/>
                </a:cubicBezTo>
                <a:close/>
                <a:moveTo>
                  <a:pt x="8616966" y="4176820"/>
                </a:moveTo>
                <a:lnTo>
                  <a:pt x="8594441" y="4178346"/>
                </a:lnTo>
                <a:lnTo>
                  <a:pt x="8586877" y="4178013"/>
                </a:lnTo>
                <a:cubicBezTo>
                  <a:pt x="8575029" y="4178490"/>
                  <a:pt x="8564563" y="4181510"/>
                  <a:pt x="8559040" y="4191683"/>
                </a:cubicBezTo>
                <a:cubicBezTo>
                  <a:pt x="8562529" y="4185325"/>
                  <a:pt x="8570415" y="4181470"/>
                  <a:pt x="8580726" y="4179274"/>
                </a:cubicBezTo>
                <a:lnTo>
                  <a:pt x="8594441" y="4178346"/>
                </a:lnTo>
                <a:lnTo>
                  <a:pt x="8622999" y="4179602"/>
                </a:lnTo>
                <a:cubicBezTo>
                  <a:pt x="8643931" y="4180874"/>
                  <a:pt x="8664863" y="4180874"/>
                  <a:pt x="8685794" y="4181510"/>
                </a:cubicBezTo>
                <a:cubicBezTo>
                  <a:pt x="8671549" y="4181192"/>
                  <a:pt x="8643349" y="4177377"/>
                  <a:pt x="8616966" y="4176820"/>
                </a:cubicBezTo>
                <a:close/>
                <a:moveTo>
                  <a:pt x="8898602" y="4175787"/>
                </a:moveTo>
                <a:cubicBezTo>
                  <a:pt x="8898602" y="4177218"/>
                  <a:pt x="8902091" y="4178490"/>
                  <a:pt x="8907414" y="4179563"/>
                </a:cubicBezTo>
                <a:lnTo>
                  <a:pt x="8917607" y="4180891"/>
                </a:lnTo>
                <a:lnTo>
                  <a:pt x="8926366" y="4182145"/>
                </a:lnTo>
                <a:cubicBezTo>
                  <a:pt x="8940757" y="4183576"/>
                  <a:pt x="8956165" y="4184053"/>
                  <a:pt x="8960235" y="4182781"/>
                </a:cubicBezTo>
                <a:cubicBezTo>
                  <a:pt x="8957328" y="4183735"/>
                  <a:pt x="8941920" y="4183417"/>
                  <a:pt x="8927238" y="4182146"/>
                </a:cubicBezTo>
                <a:lnTo>
                  <a:pt x="8917607" y="4180891"/>
                </a:lnTo>
                <a:lnTo>
                  <a:pt x="8907087" y="4179384"/>
                </a:lnTo>
                <a:cubicBezTo>
                  <a:pt x="8901945" y="4178291"/>
                  <a:pt x="8898602" y="4177059"/>
                  <a:pt x="8898602" y="4175787"/>
                </a:cubicBezTo>
                <a:close/>
                <a:moveTo>
                  <a:pt x="5833386" y="4169613"/>
                </a:moveTo>
                <a:cubicBezTo>
                  <a:pt x="5830832" y="4169101"/>
                  <a:pt x="5827716" y="4169588"/>
                  <a:pt x="5823936" y="4171336"/>
                </a:cubicBezTo>
                <a:lnTo>
                  <a:pt x="5833449" y="4169657"/>
                </a:lnTo>
                <a:lnTo>
                  <a:pt x="5833740" y="4169861"/>
                </a:lnTo>
                <a:lnTo>
                  <a:pt x="5840705" y="4178155"/>
                </a:lnTo>
                <a:lnTo>
                  <a:pt x="5842859" y="4185574"/>
                </a:lnTo>
                <a:lnTo>
                  <a:pt x="5843561" y="4194338"/>
                </a:lnTo>
                <a:lnTo>
                  <a:pt x="5843524" y="4205908"/>
                </a:lnTo>
                <a:lnTo>
                  <a:pt x="5842905" y="4211897"/>
                </a:lnTo>
                <a:lnTo>
                  <a:pt x="5841329" y="4224864"/>
                </a:lnTo>
                <a:cubicBezTo>
                  <a:pt x="5840471" y="4230160"/>
                  <a:pt x="5839599" y="4234444"/>
                  <a:pt x="5839054" y="4236828"/>
                </a:cubicBezTo>
                <a:cubicBezTo>
                  <a:pt x="5839690" y="4234186"/>
                  <a:pt x="5840799" y="4228896"/>
                  <a:pt x="5841821" y="4222390"/>
                </a:cubicBezTo>
                <a:lnTo>
                  <a:pt x="5842905" y="4211897"/>
                </a:lnTo>
                <a:lnTo>
                  <a:pt x="5843521" y="4206830"/>
                </a:lnTo>
                <a:lnTo>
                  <a:pt x="5843524" y="4205908"/>
                </a:lnTo>
                <a:lnTo>
                  <a:pt x="5844066" y="4200655"/>
                </a:lnTo>
                <a:lnTo>
                  <a:pt x="5843561" y="4194338"/>
                </a:lnTo>
                <a:lnTo>
                  <a:pt x="5843581" y="4188058"/>
                </a:lnTo>
                <a:lnTo>
                  <a:pt x="5842859" y="4185574"/>
                </a:lnTo>
                <a:lnTo>
                  <a:pt x="5842430" y="4180209"/>
                </a:lnTo>
                <a:lnTo>
                  <a:pt x="5840705" y="4178155"/>
                </a:lnTo>
                <a:lnTo>
                  <a:pt x="5839463" y="4173880"/>
                </a:lnTo>
                <a:lnTo>
                  <a:pt x="5833740" y="4169861"/>
                </a:lnTo>
                <a:lnTo>
                  <a:pt x="5833553" y="4169639"/>
                </a:lnTo>
                <a:lnTo>
                  <a:pt x="5833449" y="4169657"/>
                </a:lnTo>
                <a:close/>
                <a:moveTo>
                  <a:pt x="6651910" y="4166249"/>
                </a:moveTo>
                <a:lnTo>
                  <a:pt x="6658236" y="4184570"/>
                </a:lnTo>
                <a:lnTo>
                  <a:pt x="6658759" y="4190857"/>
                </a:lnTo>
                <a:lnTo>
                  <a:pt x="6658451" y="4209805"/>
                </a:lnTo>
                <a:cubicBezTo>
                  <a:pt x="6656271" y="4225224"/>
                  <a:pt x="6650747" y="4238736"/>
                  <a:pt x="6644933" y="4241915"/>
                </a:cubicBezTo>
                <a:cubicBezTo>
                  <a:pt x="6655108" y="4236192"/>
                  <a:pt x="6659469" y="4221091"/>
                  <a:pt x="6659977" y="4205513"/>
                </a:cubicBezTo>
                <a:lnTo>
                  <a:pt x="6658759" y="4190857"/>
                </a:lnTo>
                <a:lnTo>
                  <a:pt x="6658833" y="4186298"/>
                </a:lnTo>
                <a:lnTo>
                  <a:pt x="6658236" y="4184570"/>
                </a:lnTo>
                <a:lnTo>
                  <a:pt x="6658097" y="4182901"/>
                </a:lnTo>
                <a:cubicBezTo>
                  <a:pt x="6656670" y="4175986"/>
                  <a:pt x="6654526" y="4170064"/>
                  <a:pt x="6651910" y="4166249"/>
                </a:cubicBezTo>
                <a:close/>
                <a:moveTo>
                  <a:pt x="3856917" y="4161163"/>
                </a:moveTo>
                <a:cubicBezTo>
                  <a:pt x="3857499" y="4166249"/>
                  <a:pt x="3857499" y="4170700"/>
                  <a:pt x="3858080" y="4175151"/>
                </a:cubicBezTo>
                <a:lnTo>
                  <a:pt x="3858696" y="4175151"/>
                </a:lnTo>
                <a:lnTo>
                  <a:pt x="3858807" y="4176026"/>
                </a:lnTo>
                <a:cubicBezTo>
                  <a:pt x="3861569" y="4178331"/>
                  <a:pt x="3866511" y="4178012"/>
                  <a:pt x="3873780" y="4175151"/>
                </a:cubicBezTo>
                <a:lnTo>
                  <a:pt x="3858696" y="4175151"/>
                </a:lnTo>
                <a:lnTo>
                  <a:pt x="3858629" y="4174626"/>
                </a:lnTo>
                <a:close/>
                <a:moveTo>
                  <a:pt x="5582729" y="4156801"/>
                </a:moveTo>
                <a:cubicBezTo>
                  <a:pt x="5583110" y="4158977"/>
                  <a:pt x="5583365" y="4165614"/>
                  <a:pt x="5583219" y="4179602"/>
                </a:cubicBezTo>
                <a:cubicBezTo>
                  <a:pt x="5579295" y="4183894"/>
                  <a:pt x="5581584" y="4150274"/>
                  <a:pt x="5582729" y="4156801"/>
                </a:cubicBezTo>
                <a:close/>
                <a:moveTo>
                  <a:pt x="588849" y="4146618"/>
                </a:moveTo>
                <a:cubicBezTo>
                  <a:pt x="589649" y="4145108"/>
                  <a:pt x="589213" y="4145902"/>
                  <a:pt x="585142" y="4153532"/>
                </a:cubicBezTo>
                <a:cubicBezTo>
                  <a:pt x="586015" y="4151943"/>
                  <a:pt x="588050" y="4148128"/>
                  <a:pt x="588849" y="4146618"/>
                </a:cubicBezTo>
                <a:close/>
                <a:moveTo>
                  <a:pt x="6717613" y="4145902"/>
                </a:moveTo>
                <a:cubicBezTo>
                  <a:pt x="6724009" y="4168793"/>
                  <a:pt x="6691448" y="4227290"/>
                  <a:pt x="6712380" y="4238736"/>
                </a:cubicBezTo>
                <a:cubicBezTo>
                  <a:pt x="6693774" y="4228562"/>
                  <a:pt x="6726335" y="4177695"/>
                  <a:pt x="6717613" y="4145902"/>
                </a:cubicBezTo>
                <a:close/>
                <a:moveTo>
                  <a:pt x="3889797" y="4140090"/>
                </a:moveTo>
                <a:cubicBezTo>
                  <a:pt x="3889442" y="4141014"/>
                  <a:pt x="3893258" y="4151148"/>
                  <a:pt x="3894130" y="4157348"/>
                </a:cubicBezTo>
                <a:cubicBezTo>
                  <a:pt x="3893549" y="4152261"/>
                  <a:pt x="3892385" y="4147810"/>
                  <a:pt x="3891804" y="4142723"/>
                </a:cubicBezTo>
                <a:cubicBezTo>
                  <a:pt x="3890496" y="4140498"/>
                  <a:pt x="3889915" y="4139782"/>
                  <a:pt x="3889797" y="4140090"/>
                </a:cubicBezTo>
                <a:close/>
                <a:moveTo>
                  <a:pt x="7447904" y="4130642"/>
                </a:moveTo>
                <a:lnTo>
                  <a:pt x="7461017" y="4135767"/>
                </a:lnTo>
                <a:lnTo>
                  <a:pt x="7473923" y="4143518"/>
                </a:lnTo>
                <a:lnTo>
                  <a:pt x="7476024" y="4145212"/>
                </a:lnTo>
                <a:lnTo>
                  <a:pt x="7488605" y="4159255"/>
                </a:lnTo>
                <a:cubicBezTo>
                  <a:pt x="7489768" y="4158142"/>
                  <a:pt x="7488459" y="4155838"/>
                  <a:pt x="7485679" y="4152996"/>
                </a:cubicBezTo>
                <a:lnTo>
                  <a:pt x="7484246" y="4151841"/>
                </a:lnTo>
                <a:lnTo>
                  <a:pt x="7476024" y="4145212"/>
                </a:lnTo>
                <a:lnTo>
                  <a:pt x="7471089" y="4139703"/>
                </a:lnTo>
                <a:lnTo>
                  <a:pt x="7461017" y="4135767"/>
                </a:lnTo>
                <a:lnTo>
                  <a:pt x="7459333" y="4134755"/>
                </a:lnTo>
                <a:cubicBezTo>
                  <a:pt x="7454663" y="4132391"/>
                  <a:pt x="7450520" y="4130801"/>
                  <a:pt x="7447904" y="4130642"/>
                </a:cubicBezTo>
                <a:close/>
                <a:moveTo>
                  <a:pt x="6002049" y="4127737"/>
                </a:moveTo>
                <a:lnTo>
                  <a:pt x="6001858" y="4131914"/>
                </a:lnTo>
                <a:cubicBezTo>
                  <a:pt x="5999241" y="4132232"/>
                  <a:pt x="5999823" y="4129688"/>
                  <a:pt x="6000767" y="4128337"/>
                </a:cubicBezTo>
                <a:close/>
                <a:moveTo>
                  <a:pt x="6421077" y="4120469"/>
                </a:moveTo>
                <a:cubicBezTo>
                  <a:pt x="6419624" y="4129053"/>
                  <a:pt x="6420060" y="4134934"/>
                  <a:pt x="6422386" y="4138034"/>
                </a:cubicBezTo>
                <a:lnTo>
                  <a:pt x="6424209" y="4138160"/>
                </a:lnTo>
                <a:lnTo>
                  <a:pt x="6424566" y="4140180"/>
                </a:lnTo>
                <a:cubicBezTo>
                  <a:pt x="6428055" y="4139544"/>
                  <a:pt x="6431543" y="4139544"/>
                  <a:pt x="6435032" y="4138908"/>
                </a:cubicBezTo>
                <a:lnTo>
                  <a:pt x="6424209" y="4138160"/>
                </a:lnTo>
                <a:close/>
                <a:moveTo>
                  <a:pt x="2014327" y="4110931"/>
                </a:moveTo>
                <a:cubicBezTo>
                  <a:pt x="2005606" y="4114110"/>
                  <a:pt x="1996303" y="4117289"/>
                  <a:pt x="1987581" y="4120469"/>
                </a:cubicBezTo>
                <a:cubicBezTo>
                  <a:pt x="1985837" y="4121104"/>
                  <a:pt x="2014327" y="4111567"/>
                  <a:pt x="2014327" y="4110931"/>
                </a:cubicBezTo>
                <a:close/>
                <a:moveTo>
                  <a:pt x="5996988" y="4109898"/>
                </a:moveTo>
                <a:cubicBezTo>
                  <a:pt x="5992119" y="4111090"/>
                  <a:pt x="5986159" y="4120151"/>
                  <a:pt x="5985577" y="4135093"/>
                </a:cubicBezTo>
                <a:cubicBezTo>
                  <a:pt x="5990810" y="4133821"/>
                  <a:pt x="5996625" y="4132550"/>
                  <a:pt x="6001858" y="4131914"/>
                </a:cubicBezTo>
                <a:cubicBezTo>
                  <a:pt x="6002439" y="4129370"/>
                  <a:pt x="6002403" y="4128138"/>
                  <a:pt x="6002103" y="4127711"/>
                </a:cubicBezTo>
                <a:lnTo>
                  <a:pt x="6002049" y="4127737"/>
                </a:lnTo>
                <a:lnTo>
                  <a:pt x="6002666" y="4114259"/>
                </a:lnTo>
                <a:cubicBezTo>
                  <a:pt x="6001585" y="4110673"/>
                  <a:pt x="5999423" y="4109302"/>
                  <a:pt x="5996988" y="4109898"/>
                </a:cubicBezTo>
                <a:close/>
                <a:moveTo>
                  <a:pt x="5747022" y="4102774"/>
                </a:moveTo>
                <a:cubicBezTo>
                  <a:pt x="5747222" y="4102109"/>
                  <a:pt x="5747331" y="4102188"/>
                  <a:pt x="5747186" y="4103937"/>
                </a:cubicBezTo>
                <a:cubicBezTo>
                  <a:pt x="5745005" y="4113474"/>
                  <a:pt x="5746423" y="4104771"/>
                  <a:pt x="5747022" y="4102774"/>
                </a:cubicBezTo>
                <a:close/>
                <a:moveTo>
                  <a:pt x="8017718" y="4100122"/>
                </a:moveTo>
                <a:lnTo>
                  <a:pt x="8017508" y="4103793"/>
                </a:lnTo>
                <a:lnTo>
                  <a:pt x="8017354" y="4104095"/>
                </a:lnTo>
                <a:close/>
                <a:moveTo>
                  <a:pt x="8017718" y="4100122"/>
                </a:moveTo>
                <a:cubicBezTo>
                  <a:pt x="8017136" y="4109023"/>
                  <a:pt x="8013066" y="4115382"/>
                  <a:pt x="8005507" y="4118561"/>
                </a:cubicBezTo>
                <a:cubicBezTo>
                  <a:pt x="8008415" y="4117607"/>
                  <a:pt x="8012630" y="4112361"/>
                  <a:pt x="8015537" y="4107672"/>
                </a:cubicBezTo>
                <a:lnTo>
                  <a:pt x="8017354" y="4104095"/>
                </a:lnTo>
                <a:lnTo>
                  <a:pt x="8017309" y="4104593"/>
                </a:lnTo>
                <a:cubicBezTo>
                  <a:pt x="8017299" y="4105050"/>
                  <a:pt x="8017390" y="4104652"/>
                  <a:pt x="8017499" y="4103937"/>
                </a:cubicBezTo>
                <a:lnTo>
                  <a:pt x="8017508" y="4103793"/>
                </a:lnTo>
                <a:lnTo>
                  <a:pt x="8018590" y="4101662"/>
                </a:lnTo>
                <a:cubicBezTo>
                  <a:pt x="8019062" y="4100201"/>
                  <a:pt x="8018881" y="4099486"/>
                  <a:pt x="8017718" y="4100122"/>
                </a:cubicBezTo>
                <a:close/>
                <a:moveTo>
                  <a:pt x="8262504" y="4095671"/>
                </a:moveTo>
                <a:lnTo>
                  <a:pt x="8231457" y="4103844"/>
                </a:lnTo>
                <a:lnTo>
                  <a:pt x="8229944" y="4103937"/>
                </a:lnTo>
                <a:cubicBezTo>
                  <a:pt x="8229944" y="4103937"/>
                  <a:pt x="8229944" y="4103937"/>
                  <a:pt x="8231106" y="4103937"/>
                </a:cubicBezTo>
                <a:lnTo>
                  <a:pt x="8231457" y="4103844"/>
                </a:lnTo>
                <a:lnTo>
                  <a:pt x="8246878" y="4102904"/>
                </a:lnTo>
                <a:cubicBezTo>
                  <a:pt x="8252329" y="4101870"/>
                  <a:pt x="8257562" y="4099804"/>
                  <a:pt x="8262504" y="4095671"/>
                </a:cubicBezTo>
                <a:close/>
                <a:moveTo>
                  <a:pt x="9714366" y="4083590"/>
                </a:moveTo>
                <a:cubicBezTo>
                  <a:pt x="9716110" y="4112838"/>
                  <a:pt x="9717854" y="4142087"/>
                  <a:pt x="9719599" y="4171972"/>
                </a:cubicBezTo>
                <a:cubicBezTo>
                  <a:pt x="9707970" y="4180556"/>
                  <a:pt x="9695759" y="4180397"/>
                  <a:pt x="9683331" y="4178013"/>
                </a:cubicBezTo>
                <a:lnTo>
                  <a:pt x="9663608" y="4174174"/>
                </a:lnTo>
                <a:lnTo>
                  <a:pt x="9663017" y="4174029"/>
                </a:lnTo>
                <a:cubicBezTo>
                  <a:pt x="9656403" y="4172290"/>
                  <a:pt x="9650407" y="4170859"/>
                  <a:pt x="9645755" y="4170700"/>
                </a:cubicBezTo>
                <a:lnTo>
                  <a:pt x="9663608" y="4174174"/>
                </a:lnTo>
                <a:lnTo>
                  <a:pt x="9683985" y="4179205"/>
                </a:lnTo>
                <a:cubicBezTo>
                  <a:pt x="9698231" y="4181987"/>
                  <a:pt x="9712040" y="4182146"/>
                  <a:pt x="9719599" y="4171972"/>
                </a:cubicBezTo>
                <a:cubicBezTo>
                  <a:pt x="9695759" y="4189140"/>
                  <a:pt x="9722506" y="4170064"/>
                  <a:pt x="9719599" y="4171972"/>
                </a:cubicBezTo>
                <a:cubicBezTo>
                  <a:pt x="9727157" y="4161798"/>
                  <a:pt x="9715529" y="4097578"/>
                  <a:pt x="9714366" y="4083590"/>
                </a:cubicBezTo>
                <a:close/>
                <a:moveTo>
                  <a:pt x="5749512" y="4082318"/>
                </a:moveTo>
                <a:cubicBezTo>
                  <a:pt x="5748930" y="4085497"/>
                  <a:pt x="5739046" y="4142087"/>
                  <a:pt x="5738464" y="4142087"/>
                </a:cubicBezTo>
                <a:cubicBezTo>
                  <a:pt x="5741372" y="4129370"/>
                  <a:pt x="5744279" y="4116653"/>
                  <a:pt x="5747186" y="4103937"/>
                </a:cubicBezTo>
                <a:cubicBezTo>
                  <a:pt x="5747767" y="4096942"/>
                  <a:pt x="5748930" y="4089312"/>
                  <a:pt x="5749512" y="4082318"/>
                </a:cubicBezTo>
                <a:close/>
                <a:moveTo>
                  <a:pt x="6093871" y="4079348"/>
                </a:moveTo>
                <a:cubicBezTo>
                  <a:pt x="6087439" y="4078185"/>
                  <a:pt x="6069886" y="4111090"/>
                  <a:pt x="6071631" y="4109659"/>
                </a:cubicBezTo>
                <a:cubicBezTo>
                  <a:pt x="6067561" y="4093763"/>
                  <a:pt x="6070468" y="4133821"/>
                  <a:pt x="6070468" y="4139544"/>
                </a:cubicBezTo>
                <a:cubicBezTo>
                  <a:pt x="6093726" y="4131278"/>
                  <a:pt x="6089655" y="4105208"/>
                  <a:pt x="6094888" y="4084225"/>
                </a:cubicBezTo>
                <a:cubicBezTo>
                  <a:pt x="6094888" y="4087405"/>
                  <a:pt x="6095470" y="4090584"/>
                  <a:pt x="6095470" y="4094399"/>
                </a:cubicBezTo>
                <a:cubicBezTo>
                  <a:pt x="6096923" y="4083908"/>
                  <a:pt x="6096015" y="4079735"/>
                  <a:pt x="6093871" y="4079348"/>
                </a:cubicBezTo>
                <a:close/>
                <a:moveTo>
                  <a:pt x="7391504" y="4078503"/>
                </a:moveTo>
                <a:cubicBezTo>
                  <a:pt x="7392667" y="4078503"/>
                  <a:pt x="7406040" y="4104572"/>
                  <a:pt x="7399063" y="4123648"/>
                </a:cubicBezTo>
                <a:cubicBezTo>
                  <a:pt x="7402552" y="4114746"/>
                  <a:pt x="7402552" y="4082954"/>
                  <a:pt x="7391504" y="4078503"/>
                </a:cubicBezTo>
                <a:close/>
                <a:moveTo>
                  <a:pt x="6007091" y="4077867"/>
                </a:moveTo>
                <a:lnTo>
                  <a:pt x="6004288" y="4081102"/>
                </a:lnTo>
                <a:lnTo>
                  <a:pt x="6005537" y="4078851"/>
                </a:lnTo>
                <a:cubicBezTo>
                  <a:pt x="6006509" y="4077351"/>
                  <a:pt x="6007236" y="4076596"/>
                  <a:pt x="6007091" y="4077867"/>
                </a:cubicBezTo>
                <a:close/>
                <a:moveTo>
                  <a:pt x="6854760" y="4073535"/>
                </a:moveTo>
                <a:cubicBezTo>
                  <a:pt x="6858031" y="4071032"/>
                  <a:pt x="6844949" y="4081046"/>
                  <a:pt x="6844949" y="4081046"/>
                </a:cubicBezTo>
                <a:cubicBezTo>
                  <a:pt x="6850763" y="4076595"/>
                  <a:pt x="6853670" y="4074370"/>
                  <a:pt x="6854760" y="4073535"/>
                </a:cubicBezTo>
                <a:close/>
                <a:moveTo>
                  <a:pt x="6879835" y="4070157"/>
                </a:moveTo>
                <a:cubicBezTo>
                  <a:pt x="6873803" y="4070118"/>
                  <a:pt x="6867843" y="4070773"/>
                  <a:pt x="6862011" y="4072472"/>
                </a:cubicBezTo>
                <a:lnTo>
                  <a:pt x="6861862" y="4072547"/>
                </a:lnTo>
                <a:lnTo>
                  <a:pt x="6853589" y="4072919"/>
                </a:lnTo>
                <a:cubicBezTo>
                  <a:pt x="6847311" y="4074251"/>
                  <a:pt x="6843640" y="4076754"/>
                  <a:pt x="6844949" y="4081046"/>
                </a:cubicBezTo>
                <a:lnTo>
                  <a:pt x="6861862" y="4072547"/>
                </a:lnTo>
                <a:lnTo>
                  <a:pt x="6877873" y="4071826"/>
                </a:lnTo>
                <a:cubicBezTo>
                  <a:pt x="6896116" y="4072621"/>
                  <a:pt x="6915303" y="4075642"/>
                  <a:pt x="6916466" y="4075959"/>
                </a:cubicBezTo>
                <a:cubicBezTo>
                  <a:pt x="6904256" y="4073098"/>
                  <a:pt x="6891900" y="4070237"/>
                  <a:pt x="6879835" y="4070157"/>
                </a:cubicBezTo>
                <a:close/>
                <a:moveTo>
                  <a:pt x="8696260" y="4066422"/>
                </a:moveTo>
                <a:cubicBezTo>
                  <a:pt x="8695679" y="4073416"/>
                  <a:pt x="8695098" y="4080410"/>
                  <a:pt x="8694516" y="4087405"/>
                </a:cubicBezTo>
                <a:cubicBezTo>
                  <a:pt x="8700912" y="4087405"/>
                  <a:pt x="8701493" y="4080410"/>
                  <a:pt x="8696260" y="4066422"/>
                </a:cubicBezTo>
                <a:close/>
                <a:moveTo>
                  <a:pt x="8857901" y="4053069"/>
                </a:moveTo>
                <a:cubicBezTo>
                  <a:pt x="8858483" y="4072780"/>
                  <a:pt x="8859064" y="4091856"/>
                  <a:pt x="8859646" y="4110931"/>
                </a:cubicBezTo>
                <a:lnTo>
                  <a:pt x="8861144" y="4107590"/>
                </a:lnTo>
                <a:lnTo>
                  <a:pt x="8862553" y="4131278"/>
                </a:lnTo>
                <a:cubicBezTo>
                  <a:pt x="8857901" y="4107752"/>
                  <a:pt x="8864879" y="4099486"/>
                  <a:pt x="8874182" y="4078503"/>
                </a:cubicBezTo>
                <a:lnTo>
                  <a:pt x="8861144" y="4107590"/>
                </a:lnTo>
                <a:close/>
                <a:moveTo>
                  <a:pt x="5519797" y="4047287"/>
                </a:moveTo>
                <a:cubicBezTo>
                  <a:pt x="5517162" y="4051460"/>
                  <a:pt x="5513474" y="4057301"/>
                  <a:pt x="5515055" y="4054798"/>
                </a:cubicBezTo>
                <a:close/>
                <a:moveTo>
                  <a:pt x="5522168" y="4043531"/>
                </a:moveTo>
                <a:cubicBezTo>
                  <a:pt x="5514900" y="4055294"/>
                  <a:pt x="5514028" y="4065468"/>
                  <a:pt x="5516718" y="4075085"/>
                </a:cubicBezTo>
                <a:lnTo>
                  <a:pt x="5521671" y="4083867"/>
                </a:lnTo>
                <a:lnTo>
                  <a:pt x="5522168" y="4086094"/>
                </a:lnTo>
                <a:cubicBezTo>
                  <a:pt x="5524131" y="4090584"/>
                  <a:pt x="5527401" y="4095989"/>
                  <a:pt x="5532635" y="4103301"/>
                </a:cubicBezTo>
                <a:lnTo>
                  <a:pt x="5521671" y="4083867"/>
                </a:lnTo>
                <a:lnTo>
                  <a:pt x="5519551" y="4074370"/>
                </a:lnTo>
                <a:cubicBezTo>
                  <a:pt x="5519551" y="4067058"/>
                  <a:pt x="5522168" y="4059427"/>
                  <a:pt x="5522168" y="4043531"/>
                </a:cubicBezTo>
                <a:close/>
                <a:moveTo>
                  <a:pt x="7204280" y="4042896"/>
                </a:moveTo>
                <a:cubicBezTo>
                  <a:pt x="7186255" y="4045439"/>
                  <a:pt x="7168231" y="4051162"/>
                  <a:pt x="7150206" y="4051162"/>
                </a:cubicBezTo>
                <a:cubicBezTo>
                  <a:pt x="7168231" y="4051162"/>
                  <a:pt x="7186255" y="4046075"/>
                  <a:pt x="7204280" y="4042896"/>
                </a:cubicBezTo>
                <a:close/>
                <a:moveTo>
                  <a:pt x="2953938" y="4040352"/>
                </a:moveTo>
                <a:cubicBezTo>
                  <a:pt x="2944053" y="4055612"/>
                  <a:pt x="2934169" y="4063878"/>
                  <a:pt x="2936495" y="4083590"/>
                </a:cubicBezTo>
                <a:cubicBezTo>
                  <a:pt x="2951612" y="4079775"/>
                  <a:pt x="2945798" y="4053069"/>
                  <a:pt x="2953938" y="4040352"/>
                </a:cubicBezTo>
                <a:close/>
                <a:moveTo>
                  <a:pt x="3262384" y="4034788"/>
                </a:moveTo>
                <a:cubicBezTo>
                  <a:pt x="3263447" y="4034073"/>
                  <a:pt x="3259195" y="4041942"/>
                  <a:pt x="3259195" y="4039080"/>
                </a:cubicBezTo>
                <a:cubicBezTo>
                  <a:pt x="3261085" y="4036219"/>
                  <a:pt x="3262030" y="4035027"/>
                  <a:pt x="3262384" y="4034788"/>
                </a:cubicBezTo>
                <a:close/>
                <a:moveTo>
                  <a:pt x="5519842" y="4023820"/>
                </a:moveTo>
                <a:cubicBezTo>
                  <a:pt x="5525075" y="4028907"/>
                  <a:pt x="5526238" y="4035265"/>
                  <a:pt x="5522749" y="4042896"/>
                </a:cubicBezTo>
                <a:cubicBezTo>
                  <a:pt x="5528564" y="4042896"/>
                  <a:pt x="5519261" y="4023184"/>
                  <a:pt x="5519842" y="4023820"/>
                </a:cubicBezTo>
                <a:close/>
                <a:moveTo>
                  <a:pt x="8247905" y="4020144"/>
                </a:moveTo>
                <a:cubicBezTo>
                  <a:pt x="8247824" y="4027357"/>
                  <a:pt x="8249132" y="4059428"/>
                  <a:pt x="8249132" y="4063243"/>
                </a:cubicBezTo>
                <a:cubicBezTo>
                  <a:pt x="8249132" y="4049890"/>
                  <a:pt x="8248550" y="4036537"/>
                  <a:pt x="8248550" y="4023184"/>
                </a:cubicBezTo>
                <a:cubicBezTo>
                  <a:pt x="8248114" y="4018097"/>
                  <a:pt x="8247932" y="4017740"/>
                  <a:pt x="8247905" y="4020144"/>
                </a:cubicBezTo>
                <a:close/>
                <a:moveTo>
                  <a:pt x="3056272" y="4014283"/>
                </a:moveTo>
                <a:cubicBezTo>
                  <a:pt x="3056853" y="4055612"/>
                  <a:pt x="3062086" y="4029543"/>
                  <a:pt x="3080692" y="4033994"/>
                </a:cubicBezTo>
                <a:cubicBezTo>
                  <a:pt x="3098135" y="4038445"/>
                  <a:pt x="3116742" y="4038445"/>
                  <a:pt x="3135348" y="4038445"/>
                </a:cubicBezTo>
                <a:cubicBezTo>
                  <a:pt x="3159768" y="4038445"/>
                  <a:pt x="3259776" y="4028907"/>
                  <a:pt x="3258613" y="4049890"/>
                </a:cubicBezTo>
                <a:cubicBezTo>
                  <a:pt x="3259195" y="4046075"/>
                  <a:pt x="3259195" y="4042896"/>
                  <a:pt x="3259195" y="4039080"/>
                </a:cubicBezTo>
                <a:cubicBezTo>
                  <a:pt x="3266754" y="4027635"/>
                  <a:pt x="3285941" y="4034630"/>
                  <a:pt x="3288268" y="4015554"/>
                </a:cubicBezTo>
                <a:cubicBezTo>
                  <a:pt x="3212098" y="4020005"/>
                  <a:pt x="3134766" y="4014918"/>
                  <a:pt x="3056272" y="4014283"/>
                </a:cubicBezTo>
                <a:close/>
                <a:moveTo>
                  <a:pt x="5584964" y="4011739"/>
                </a:moveTo>
                <a:cubicBezTo>
                  <a:pt x="5584382" y="4047346"/>
                  <a:pt x="5584382" y="4083590"/>
                  <a:pt x="5583801" y="4119833"/>
                </a:cubicBezTo>
                <a:cubicBezTo>
                  <a:pt x="5583801" y="4122694"/>
                  <a:pt x="5581184" y="4164541"/>
                  <a:pt x="5577423" y="4178311"/>
                </a:cubicBezTo>
                <a:lnTo>
                  <a:pt x="5575669" y="4182084"/>
                </a:lnTo>
                <a:lnTo>
                  <a:pt x="5573335" y="4180238"/>
                </a:lnTo>
                <a:cubicBezTo>
                  <a:pt x="5574062" y="4182305"/>
                  <a:pt x="5574770" y="4182970"/>
                  <a:pt x="5575454" y="4182546"/>
                </a:cubicBezTo>
                <a:lnTo>
                  <a:pt x="5575669" y="4182084"/>
                </a:lnTo>
                <a:lnTo>
                  <a:pt x="5578059" y="4183974"/>
                </a:lnTo>
                <a:cubicBezTo>
                  <a:pt x="5579731" y="4183894"/>
                  <a:pt x="5581475" y="4182463"/>
                  <a:pt x="5583219" y="4179602"/>
                </a:cubicBezTo>
                <a:cubicBezTo>
                  <a:pt x="5583801" y="4123648"/>
                  <a:pt x="5584382" y="4067693"/>
                  <a:pt x="5584964" y="4011739"/>
                </a:cubicBezTo>
                <a:close/>
                <a:moveTo>
                  <a:pt x="5452976" y="3999658"/>
                </a:moveTo>
                <a:cubicBezTo>
                  <a:pt x="5457046" y="4002837"/>
                  <a:pt x="5460535" y="4005381"/>
                  <a:pt x="5464606" y="4008560"/>
                </a:cubicBezTo>
                <a:cubicBezTo>
                  <a:pt x="5471001" y="4011103"/>
                  <a:pt x="5477978" y="4014283"/>
                  <a:pt x="5484374" y="4017462"/>
                </a:cubicBezTo>
                <a:cubicBezTo>
                  <a:pt x="5472745" y="4013647"/>
                  <a:pt x="5462280" y="4007924"/>
                  <a:pt x="5452976" y="3999658"/>
                </a:cubicBezTo>
                <a:close/>
                <a:moveTo>
                  <a:pt x="6496765" y="3998764"/>
                </a:moveTo>
                <a:cubicBezTo>
                  <a:pt x="6496810" y="3998188"/>
                  <a:pt x="6497101" y="3998228"/>
                  <a:pt x="6497828" y="3999658"/>
                </a:cubicBezTo>
                <a:cubicBezTo>
                  <a:pt x="6498700" y="4007765"/>
                  <a:pt x="6496629" y="4000493"/>
                  <a:pt x="6496765" y="3998764"/>
                </a:cubicBezTo>
                <a:close/>
                <a:moveTo>
                  <a:pt x="3914480" y="3989485"/>
                </a:moveTo>
                <a:cubicBezTo>
                  <a:pt x="3911573" y="3993300"/>
                  <a:pt x="3908666" y="3996479"/>
                  <a:pt x="3905177" y="4000294"/>
                </a:cubicBezTo>
                <a:cubicBezTo>
                  <a:pt x="3905177" y="4000930"/>
                  <a:pt x="3905177" y="4000930"/>
                  <a:pt x="3905177" y="4000930"/>
                </a:cubicBezTo>
                <a:cubicBezTo>
                  <a:pt x="3905760" y="3995843"/>
                  <a:pt x="3908666" y="3992028"/>
                  <a:pt x="3914480" y="3989485"/>
                </a:cubicBezTo>
                <a:close/>
                <a:moveTo>
                  <a:pt x="7990971" y="3986941"/>
                </a:moveTo>
                <a:cubicBezTo>
                  <a:pt x="7989226" y="3995207"/>
                  <a:pt x="7987482" y="4002837"/>
                  <a:pt x="7985738" y="4011103"/>
                </a:cubicBezTo>
                <a:cubicBezTo>
                  <a:pt x="7993297" y="4011103"/>
                  <a:pt x="7995041" y="4002837"/>
                  <a:pt x="7990971" y="3986941"/>
                </a:cubicBezTo>
                <a:close/>
                <a:moveTo>
                  <a:pt x="6494339" y="3982490"/>
                </a:moveTo>
                <a:cubicBezTo>
                  <a:pt x="6494339" y="3997115"/>
                  <a:pt x="6499572" y="4016826"/>
                  <a:pt x="6500735" y="4032086"/>
                </a:cubicBezTo>
                <a:cubicBezTo>
                  <a:pt x="6499572" y="4021277"/>
                  <a:pt x="6498991" y="4010468"/>
                  <a:pt x="6497828" y="3999658"/>
                </a:cubicBezTo>
                <a:cubicBezTo>
                  <a:pt x="6496665" y="3993936"/>
                  <a:pt x="6495502" y="3988213"/>
                  <a:pt x="6494339" y="3982490"/>
                </a:cubicBezTo>
                <a:close/>
                <a:moveTo>
                  <a:pt x="4553485" y="3975496"/>
                </a:moveTo>
                <a:lnTo>
                  <a:pt x="4551445" y="3986155"/>
                </a:lnTo>
                <a:lnTo>
                  <a:pt x="4550651" y="3989882"/>
                </a:lnTo>
                <a:cubicBezTo>
                  <a:pt x="4549125" y="3996956"/>
                  <a:pt x="4547671" y="4003791"/>
                  <a:pt x="4548252" y="4002837"/>
                </a:cubicBezTo>
                <a:lnTo>
                  <a:pt x="4551445" y="3986155"/>
                </a:lnTo>
                <a:lnTo>
                  <a:pt x="4552750" y="3980037"/>
                </a:lnTo>
                <a:cubicBezTo>
                  <a:pt x="4553304" y="3977324"/>
                  <a:pt x="4553631" y="3975496"/>
                  <a:pt x="4553485" y="3975496"/>
                </a:cubicBezTo>
                <a:close/>
                <a:moveTo>
                  <a:pt x="8028765" y="3965323"/>
                </a:moveTo>
                <a:cubicBezTo>
                  <a:pt x="8021788" y="3966594"/>
                  <a:pt x="8014810" y="3967866"/>
                  <a:pt x="8007833" y="3968502"/>
                </a:cubicBezTo>
                <a:cubicBezTo>
                  <a:pt x="8004926" y="3969138"/>
                  <a:pt x="8021788" y="3966594"/>
                  <a:pt x="8028765" y="3965323"/>
                </a:cubicBezTo>
                <a:close/>
                <a:moveTo>
                  <a:pt x="4502318" y="3965323"/>
                </a:moveTo>
                <a:cubicBezTo>
                  <a:pt x="4505807" y="3965958"/>
                  <a:pt x="4509877" y="3967230"/>
                  <a:pt x="4513366" y="3967866"/>
                </a:cubicBezTo>
                <a:cubicBezTo>
                  <a:pt x="4522087" y="3968502"/>
                  <a:pt x="4530810" y="3968502"/>
                  <a:pt x="4539531" y="3969138"/>
                </a:cubicBezTo>
                <a:cubicBezTo>
                  <a:pt x="4526739" y="3968502"/>
                  <a:pt x="4515110" y="3968502"/>
                  <a:pt x="4502318" y="3965323"/>
                </a:cubicBezTo>
                <a:close/>
                <a:moveTo>
                  <a:pt x="6759477" y="3963415"/>
                </a:moveTo>
                <a:cubicBezTo>
                  <a:pt x="6770524" y="3974860"/>
                  <a:pt x="6759477" y="3963415"/>
                  <a:pt x="6759477" y="3963415"/>
                </a:cubicBezTo>
                <a:close/>
                <a:moveTo>
                  <a:pt x="4056934" y="3945611"/>
                </a:moveTo>
                <a:cubicBezTo>
                  <a:pt x="4049376" y="3946883"/>
                  <a:pt x="4041816" y="3948791"/>
                  <a:pt x="4034257" y="3950062"/>
                </a:cubicBezTo>
                <a:cubicBezTo>
                  <a:pt x="4057515" y="3945611"/>
                  <a:pt x="4058678" y="3949426"/>
                  <a:pt x="4056934" y="3945611"/>
                </a:cubicBezTo>
                <a:close/>
                <a:moveTo>
                  <a:pt x="4419608" y="3942989"/>
                </a:moveTo>
                <a:lnTo>
                  <a:pt x="4414471" y="3945639"/>
                </a:lnTo>
                <a:lnTo>
                  <a:pt x="4412558" y="3945691"/>
                </a:lnTo>
                <a:cubicBezTo>
                  <a:pt x="4405654" y="3947201"/>
                  <a:pt x="4401147" y="3951652"/>
                  <a:pt x="4400566" y="3964051"/>
                </a:cubicBezTo>
                <a:cubicBezTo>
                  <a:pt x="4400858" y="3958011"/>
                  <a:pt x="4403256" y="3953162"/>
                  <a:pt x="4406762" y="3949616"/>
                </a:cubicBezTo>
                <a:lnTo>
                  <a:pt x="4414471" y="3945639"/>
                </a:lnTo>
                <a:lnTo>
                  <a:pt x="4433333" y="3945128"/>
                </a:lnTo>
                <a:lnTo>
                  <a:pt x="4441267" y="3955785"/>
                </a:lnTo>
                <a:cubicBezTo>
                  <a:pt x="4440685" y="3951970"/>
                  <a:pt x="4439523" y="3948791"/>
                  <a:pt x="4438941" y="3944976"/>
                </a:cubicBezTo>
                <a:lnTo>
                  <a:pt x="4433333" y="3945128"/>
                </a:lnTo>
                <a:lnTo>
                  <a:pt x="4433109" y="3944827"/>
                </a:lnTo>
                <a:cubicBezTo>
                  <a:pt x="4429166" y="3942731"/>
                  <a:pt x="4424332" y="3942154"/>
                  <a:pt x="4419608" y="3942989"/>
                </a:cubicBezTo>
                <a:close/>
                <a:moveTo>
                  <a:pt x="9677272" y="3931752"/>
                </a:moveTo>
                <a:cubicBezTo>
                  <a:pt x="9679370" y="3931663"/>
                  <a:pt x="9680642" y="3932259"/>
                  <a:pt x="9679479" y="3934166"/>
                </a:cubicBezTo>
                <a:lnTo>
                  <a:pt x="9668925" y="3935360"/>
                </a:lnTo>
                <a:lnTo>
                  <a:pt x="9671792" y="3933051"/>
                </a:lnTo>
                <a:close/>
                <a:moveTo>
                  <a:pt x="7712460" y="3929715"/>
                </a:moveTo>
                <a:cubicBezTo>
                  <a:pt x="7712460" y="3935438"/>
                  <a:pt x="7712460" y="3941160"/>
                  <a:pt x="7712460" y="3946883"/>
                </a:cubicBezTo>
                <a:cubicBezTo>
                  <a:pt x="7717112" y="3992664"/>
                  <a:pt x="7712460" y="3941160"/>
                  <a:pt x="7712460" y="3946883"/>
                </a:cubicBezTo>
                <a:lnTo>
                  <a:pt x="7713721" y="3952324"/>
                </a:lnTo>
                <a:lnTo>
                  <a:pt x="7713732" y="3952516"/>
                </a:lnTo>
                <a:lnTo>
                  <a:pt x="7713825" y="3952773"/>
                </a:lnTo>
                <a:lnTo>
                  <a:pt x="7716930" y="3966167"/>
                </a:lnTo>
                <a:cubicBezTo>
                  <a:pt x="7719038" y="3970509"/>
                  <a:pt x="7721763" y="3972993"/>
                  <a:pt x="7725107" y="3974304"/>
                </a:cubicBezTo>
                <a:lnTo>
                  <a:pt x="7741854" y="3973868"/>
                </a:lnTo>
                <a:lnTo>
                  <a:pt x="7746766" y="3975496"/>
                </a:lnTo>
                <a:cubicBezTo>
                  <a:pt x="7774093" y="3976768"/>
                  <a:pt x="7809561" y="3967230"/>
                  <a:pt x="7839214" y="3966594"/>
                </a:cubicBezTo>
                <a:cubicBezTo>
                  <a:pt x="7808980" y="3967230"/>
                  <a:pt x="7781070" y="3969773"/>
                  <a:pt x="7752580" y="3973589"/>
                </a:cubicBezTo>
                <a:lnTo>
                  <a:pt x="7741854" y="3973868"/>
                </a:lnTo>
                <a:lnTo>
                  <a:pt x="7718711" y="3966197"/>
                </a:lnTo>
                <a:lnTo>
                  <a:pt x="7713825" y="3952773"/>
                </a:lnTo>
                <a:lnTo>
                  <a:pt x="7713721" y="3952324"/>
                </a:lnTo>
                <a:close/>
                <a:moveTo>
                  <a:pt x="9698667" y="3923357"/>
                </a:moveTo>
                <a:cubicBezTo>
                  <a:pt x="9691689" y="3922721"/>
                  <a:pt x="9684894" y="3924351"/>
                  <a:pt x="9678598" y="3927569"/>
                </a:cubicBezTo>
                <a:lnTo>
                  <a:pt x="9671792" y="3933051"/>
                </a:lnTo>
                <a:lnTo>
                  <a:pt x="9670104" y="3933451"/>
                </a:lnTo>
                <a:cubicBezTo>
                  <a:pt x="9667960" y="3934286"/>
                  <a:pt x="9666597" y="3935180"/>
                  <a:pt x="9667623" y="3935508"/>
                </a:cubicBezTo>
                <a:lnTo>
                  <a:pt x="9668925" y="3935360"/>
                </a:lnTo>
                <a:lnTo>
                  <a:pt x="9661527" y="3941319"/>
                </a:lnTo>
                <a:lnTo>
                  <a:pt x="9659127" y="3946787"/>
                </a:lnTo>
                <a:lnTo>
                  <a:pt x="9653459" y="3950301"/>
                </a:lnTo>
                <a:cubicBezTo>
                  <a:pt x="9647790" y="3958328"/>
                  <a:pt x="9644883" y="3968820"/>
                  <a:pt x="9644011" y="3981219"/>
                </a:cubicBezTo>
                <a:lnTo>
                  <a:pt x="9659127" y="3946787"/>
                </a:lnTo>
                <a:lnTo>
                  <a:pt x="9679479" y="3934166"/>
                </a:lnTo>
                <a:cubicBezTo>
                  <a:pt x="9684131" y="3926536"/>
                  <a:pt x="9690526" y="3923357"/>
                  <a:pt x="9698667" y="3923357"/>
                </a:cubicBezTo>
                <a:close/>
                <a:moveTo>
                  <a:pt x="5660097" y="3921539"/>
                </a:moveTo>
                <a:cubicBezTo>
                  <a:pt x="5661096" y="3922364"/>
                  <a:pt x="5662150" y="3925583"/>
                  <a:pt x="5662877" y="3932895"/>
                </a:cubicBezTo>
                <a:cubicBezTo>
                  <a:pt x="5654591" y="3938141"/>
                  <a:pt x="5657099" y="3919065"/>
                  <a:pt x="5660097" y="3921539"/>
                </a:cubicBezTo>
                <a:close/>
                <a:moveTo>
                  <a:pt x="4778940" y="3917396"/>
                </a:moveTo>
                <a:lnTo>
                  <a:pt x="4774357" y="3921620"/>
                </a:lnTo>
                <a:lnTo>
                  <a:pt x="4773852" y="3921449"/>
                </a:lnTo>
                <a:cubicBezTo>
                  <a:pt x="4773852" y="3921449"/>
                  <a:pt x="4773852" y="3921449"/>
                  <a:pt x="4773852" y="3922085"/>
                </a:cubicBezTo>
                <a:lnTo>
                  <a:pt x="4774357" y="3921620"/>
                </a:lnTo>
                <a:lnTo>
                  <a:pt x="4795293" y="3928682"/>
                </a:lnTo>
                <a:lnTo>
                  <a:pt x="4801722" y="3929955"/>
                </a:lnTo>
                <a:lnTo>
                  <a:pt x="4805831" y="3932656"/>
                </a:lnTo>
                <a:cubicBezTo>
                  <a:pt x="4810192" y="3934166"/>
                  <a:pt x="4814844" y="3934484"/>
                  <a:pt x="4819786" y="3933530"/>
                </a:cubicBezTo>
                <a:lnTo>
                  <a:pt x="4801722" y="3929955"/>
                </a:lnTo>
                <a:lnTo>
                  <a:pt x="4793621" y="3924629"/>
                </a:lnTo>
                <a:cubicBezTo>
                  <a:pt x="4787225" y="3920178"/>
                  <a:pt x="4782283" y="3917793"/>
                  <a:pt x="4778940" y="3917396"/>
                </a:cubicBezTo>
                <a:close/>
                <a:moveTo>
                  <a:pt x="7840378" y="3899195"/>
                </a:moveTo>
                <a:cubicBezTo>
                  <a:pt x="7833982" y="3894744"/>
                  <a:pt x="7852588" y="3908097"/>
                  <a:pt x="7840378" y="3899195"/>
                </a:cubicBezTo>
                <a:close/>
                <a:moveTo>
                  <a:pt x="813068" y="3893472"/>
                </a:moveTo>
                <a:lnTo>
                  <a:pt x="812974" y="3893857"/>
                </a:lnTo>
                <a:lnTo>
                  <a:pt x="812495" y="3894160"/>
                </a:lnTo>
                <a:close/>
                <a:moveTo>
                  <a:pt x="8275296" y="3879484"/>
                </a:moveTo>
                <a:cubicBezTo>
                  <a:pt x="8273261" y="3880120"/>
                  <a:pt x="8276314" y="3884888"/>
                  <a:pt x="8281110" y="3889498"/>
                </a:cubicBezTo>
                <a:lnTo>
                  <a:pt x="8281954" y="3889968"/>
                </a:lnTo>
                <a:lnTo>
                  <a:pt x="8281692" y="3898559"/>
                </a:lnTo>
                <a:cubicBezTo>
                  <a:pt x="8286925" y="3898559"/>
                  <a:pt x="8292158" y="3898559"/>
                  <a:pt x="8297391" y="3898559"/>
                </a:cubicBezTo>
                <a:lnTo>
                  <a:pt x="8281954" y="3889968"/>
                </a:lnTo>
                <a:lnTo>
                  <a:pt x="8282201" y="3881868"/>
                </a:lnTo>
                <a:cubicBezTo>
                  <a:pt x="8281111" y="3878689"/>
                  <a:pt x="8278785" y="3877894"/>
                  <a:pt x="8275296" y="3879484"/>
                </a:cubicBezTo>
                <a:close/>
                <a:moveTo>
                  <a:pt x="4783455" y="3878540"/>
                </a:moveTo>
                <a:cubicBezTo>
                  <a:pt x="4782065" y="3878927"/>
                  <a:pt x="4778358" y="3879961"/>
                  <a:pt x="4770945" y="3882027"/>
                </a:cubicBezTo>
                <a:cubicBezTo>
                  <a:pt x="4770945" y="3882027"/>
                  <a:pt x="4787625" y="3877378"/>
                  <a:pt x="4783455" y="3878540"/>
                </a:cubicBezTo>
                <a:close/>
                <a:moveTo>
                  <a:pt x="1445968" y="3876851"/>
                </a:moveTo>
                <a:cubicBezTo>
                  <a:pt x="1446876" y="3877457"/>
                  <a:pt x="1447857" y="3879166"/>
                  <a:pt x="1448584" y="3882663"/>
                </a:cubicBezTo>
                <a:cubicBezTo>
                  <a:pt x="1441171" y="3883140"/>
                  <a:pt x="1443242" y="3875033"/>
                  <a:pt x="1445968" y="3876851"/>
                </a:cubicBezTo>
                <a:close/>
                <a:moveTo>
                  <a:pt x="1336466" y="3873304"/>
                </a:moveTo>
                <a:cubicBezTo>
                  <a:pt x="1338038" y="3874556"/>
                  <a:pt x="1338837" y="3877894"/>
                  <a:pt x="1337529" y="3884570"/>
                </a:cubicBezTo>
                <a:cubicBezTo>
                  <a:pt x="1320086" y="3884570"/>
                  <a:pt x="1331751" y="3869549"/>
                  <a:pt x="1336466" y="3873304"/>
                </a:cubicBezTo>
                <a:close/>
                <a:moveTo>
                  <a:pt x="5995551" y="3871343"/>
                </a:moveTo>
                <a:cubicBezTo>
                  <a:pt x="5978246" y="3877507"/>
                  <a:pt x="5988484" y="3940445"/>
                  <a:pt x="5988484" y="3953242"/>
                </a:cubicBezTo>
                <a:cubicBezTo>
                  <a:pt x="5988484" y="3968502"/>
                  <a:pt x="5985577" y="4093763"/>
                  <a:pt x="5996625" y="4089948"/>
                </a:cubicBezTo>
                <a:lnTo>
                  <a:pt x="6004288" y="4081102"/>
                </a:lnTo>
                <a:lnTo>
                  <a:pt x="6002512" y="4084305"/>
                </a:lnTo>
                <a:cubicBezTo>
                  <a:pt x="6000840" y="4087723"/>
                  <a:pt x="6000695" y="4088995"/>
                  <a:pt x="6007091" y="4077867"/>
                </a:cubicBezTo>
                <a:cubicBezTo>
                  <a:pt x="6007672" y="4072780"/>
                  <a:pt x="6007672" y="4067693"/>
                  <a:pt x="6008254" y="4062607"/>
                </a:cubicBezTo>
                <a:cubicBezTo>
                  <a:pt x="6015231" y="4071509"/>
                  <a:pt x="6008254" y="4033358"/>
                  <a:pt x="6008254" y="4020005"/>
                </a:cubicBezTo>
                <a:cubicBezTo>
                  <a:pt x="6008254" y="4006017"/>
                  <a:pt x="6008254" y="3992028"/>
                  <a:pt x="6008254" y="3978039"/>
                </a:cubicBezTo>
                <a:cubicBezTo>
                  <a:pt x="6000113" y="3974860"/>
                  <a:pt x="5994880" y="3969138"/>
                  <a:pt x="5991973" y="3960872"/>
                </a:cubicBezTo>
                <a:cubicBezTo>
                  <a:pt x="5986740" y="3952606"/>
                  <a:pt x="5985577" y="3943068"/>
                  <a:pt x="5988484" y="3932895"/>
                </a:cubicBezTo>
                <a:cubicBezTo>
                  <a:pt x="5982670" y="3913819"/>
                  <a:pt x="5989066" y="3906189"/>
                  <a:pt x="6007672" y="3910004"/>
                </a:cubicBezTo>
                <a:cubicBezTo>
                  <a:pt x="6011742" y="3899195"/>
                  <a:pt x="6016394" y="3878212"/>
                  <a:pt x="6004765" y="3872489"/>
                </a:cubicBezTo>
                <a:cubicBezTo>
                  <a:pt x="6001058" y="3870741"/>
                  <a:pt x="5998024" y="3870462"/>
                  <a:pt x="5995551" y="3871343"/>
                </a:cubicBezTo>
                <a:close/>
                <a:moveTo>
                  <a:pt x="7866542" y="3863587"/>
                </a:moveTo>
                <a:cubicBezTo>
                  <a:pt x="7843866" y="3864223"/>
                  <a:pt x="7820608" y="3866131"/>
                  <a:pt x="7797351" y="3865495"/>
                </a:cubicBezTo>
                <a:cubicBezTo>
                  <a:pt x="7808398" y="3866131"/>
                  <a:pt x="7750254" y="3861680"/>
                  <a:pt x="7774674" y="3866131"/>
                </a:cubicBezTo>
                <a:cubicBezTo>
                  <a:pt x="7805491" y="3865495"/>
                  <a:pt x="7772349" y="3866131"/>
                  <a:pt x="7774674" y="3866131"/>
                </a:cubicBezTo>
                <a:cubicBezTo>
                  <a:pt x="7805491" y="3865495"/>
                  <a:pt x="7835726" y="3864859"/>
                  <a:pt x="7866542" y="3863587"/>
                </a:cubicBezTo>
                <a:close/>
                <a:moveTo>
                  <a:pt x="5714625" y="3847056"/>
                </a:moveTo>
                <a:cubicBezTo>
                  <a:pt x="5716370" y="3854686"/>
                  <a:pt x="5702996" y="3871853"/>
                  <a:pt x="5714625" y="3847056"/>
                </a:cubicBezTo>
                <a:close/>
                <a:moveTo>
                  <a:pt x="5880918" y="3845148"/>
                </a:moveTo>
                <a:cubicBezTo>
                  <a:pt x="5882081" y="3955785"/>
                  <a:pt x="5874522" y="3841333"/>
                  <a:pt x="5880918" y="3845148"/>
                </a:cubicBezTo>
                <a:close/>
                <a:moveTo>
                  <a:pt x="5063610" y="3844642"/>
                </a:moveTo>
                <a:cubicBezTo>
                  <a:pt x="5062683" y="3844910"/>
                  <a:pt x="5060212" y="3845625"/>
                  <a:pt x="5055270" y="3847056"/>
                </a:cubicBezTo>
                <a:cubicBezTo>
                  <a:pt x="5055270" y="3847056"/>
                  <a:pt x="5066390" y="3843837"/>
                  <a:pt x="5063610" y="3844642"/>
                </a:cubicBezTo>
                <a:close/>
                <a:moveTo>
                  <a:pt x="1428815" y="3843876"/>
                </a:moveTo>
                <a:cubicBezTo>
                  <a:pt x="1405557" y="3850871"/>
                  <a:pt x="1424163" y="3867403"/>
                  <a:pt x="1419512" y="3885206"/>
                </a:cubicBezTo>
                <a:cubicBezTo>
                  <a:pt x="1429397" y="3884570"/>
                  <a:pt x="1438700" y="3883299"/>
                  <a:pt x="1448584" y="3882663"/>
                </a:cubicBezTo>
                <a:cubicBezTo>
                  <a:pt x="1445095" y="3867403"/>
                  <a:pt x="1457887" y="3834975"/>
                  <a:pt x="1428815" y="3843876"/>
                </a:cubicBezTo>
                <a:close/>
                <a:moveTo>
                  <a:pt x="5063864" y="3843777"/>
                </a:moveTo>
                <a:cubicBezTo>
                  <a:pt x="5058686" y="3844035"/>
                  <a:pt x="5055270" y="3844989"/>
                  <a:pt x="5055270" y="3847056"/>
                </a:cubicBezTo>
                <a:lnTo>
                  <a:pt x="5080763" y="3844565"/>
                </a:lnTo>
                <a:lnTo>
                  <a:pt x="5083034" y="3844671"/>
                </a:lnTo>
                <a:cubicBezTo>
                  <a:pt x="5097134" y="3846102"/>
                  <a:pt x="5111670" y="3848645"/>
                  <a:pt x="5113415" y="3848963"/>
                </a:cubicBezTo>
                <a:cubicBezTo>
                  <a:pt x="5104111" y="3846738"/>
                  <a:pt x="5094372" y="3844830"/>
                  <a:pt x="5084560" y="3844194"/>
                </a:cubicBezTo>
                <a:lnTo>
                  <a:pt x="5080763" y="3844565"/>
                </a:lnTo>
                <a:close/>
                <a:moveTo>
                  <a:pt x="5653370" y="3841738"/>
                </a:moveTo>
                <a:cubicBezTo>
                  <a:pt x="5650903" y="3841095"/>
                  <a:pt x="5647905" y="3841889"/>
                  <a:pt x="5644271" y="3844512"/>
                </a:cubicBezTo>
                <a:cubicBezTo>
                  <a:pt x="5623339" y="3859772"/>
                  <a:pt x="5648341" y="3907461"/>
                  <a:pt x="5636131" y="3925264"/>
                </a:cubicBezTo>
                <a:cubicBezTo>
                  <a:pt x="5627990" y="3922085"/>
                  <a:pt x="5622758" y="3916363"/>
                  <a:pt x="5619269" y="3908732"/>
                </a:cubicBezTo>
                <a:cubicBezTo>
                  <a:pt x="5622176" y="3920178"/>
                  <a:pt x="5632642" y="3928444"/>
                  <a:pt x="5636712" y="3940525"/>
                </a:cubicBezTo>
                <a:cubicBezTo>
                  <a:pt x="5644271" y="3962779"/>
                  <a:pt x="5643108" y="3989485"/>
                  <a:pt x="5643689" y="4013011"/>
                </a:cubicBezTo>
                <a:cubicBezTo>
                  <a:pt x="5643689" y="4033994"/>
                  <a:pt x="5655318" y="4114110"/>
                  <a:pt x="5622758" y="4109659"/>
                </a:cubicBezTo>
                <a:cubicBezTo>
                  <a:pt x="5618106" y="4097578"/>
                  <a:pt x="5615200" y="4085497"/>
                  <a:pt x="5613455" y="4072780"/>
                </a:cubicBezTo>
                <a:cubicBezTo>
                  <a:pt x="5617524" y="4104572"/>
                  <a:pt x="5622758" y="4129370"/>
                  <a:pt x="5622758" y="4162434"/>
                </a:cubicBezTo>
                <a:cubicBezTo>
                  <a:pt x="5624502" y="4143359"/>
                  <a:pt x="5641364" y="4139544"/>
                  <a:pt x="5648922" y="4124919"/>
                </a:cubicBezTo>
                <a:cubicBezTo>
                  <a:pt x="5658225" y="4106480"/>
                  <a:pt x="5652411" y="4103301"/>
                  <a:pt x="5654155" y="4084225"/>
                </a:cubicBezTo>
                <a:cubicBezTo>
                  <a:pt x="5657062" y="4058156"/>
                  <a:pt x="5664040" y="4031450"/>
                  <a:pt x="5664040" y="4003473"/>
                </a:cubicBezTo>
                <a:cubicBezTo>
                  <a:pt x="5664040" y="3986305"/>
                  <a:pt x="5651248" y="3940525"/>
                  <a:pt x="5662877" y="3932895"/>
                </a:cubicBezTo>
                <a:cubicBezTo>
                  <a:pt x="5661859" y="3921211"/>
                  <a:pt x="5670635" y="3846241"/>
                  <a:pt x="5653370" y="3841738"/>
                </a:cubicBezTo>
                <a:close/>
                <a:moveTo>
                  <a:pt x="5495858" y="3827027"/>
                </a:moveTo>
                <a:lnTo>
                  <a:pt x="5495073" y="3829761"/>
                </a:lnTo>
                <a:lnTo>
                  <a:pt x="5493096" y="3829888"/>
                </a:lnTo>
                <a:cubicBezTo>
                  <a:pt x="5492514" y="3833703"/>
                  <a:pt x="5492514" y="3837518"/>
                  <a:pt x="5491933" y="3840697"/>
                </a:cubicBezTo>
                <a:lnTo>
                  <a:pt x="5494820" y="3830642"/>
                </a:lnTo>
                <a:lnTo>
                  <a:pt x="5495073" y="3829761"/>
                </a:lnTo>
                <a:lnTo>
                  <a:pt x="5512865" y="3828616"/>
                </a:lnTo>
                <a:cubicBezTo>
                  <a:pt x="5505015" y="3825437"/>
                  <a:pt x="5499346" y="3824960"/>
                  <a:pt x="5495858" y="3827027"/>
                </a:cubicBezTo>
                <a:close/>
                <a:moveTo>
                  <a:pt x="1317695" y="3799256"/>
                </a:moveTo>
                <a:cubicBezTo>
                  <a:pt x="1312209" y="3800003"/>
                  <a:pt x="1305695" y="3802070"/>
                  <a:pt x="1297991" y="3805726"/>
                </a:cubicBezTo>
                <a:cubicBezTo>
                  <a:pt x="1279966" y="3813992"/>
                  <a:pt x="1267756" y="3836882"/>
                  <a:pt x="1267174" y="3857865"/>
                </a:cubicBezTo>
                <a:cubicBezTo>
                  <a:pt x="1266593" y="3902374"/>
                  <a:pt x="1304386" y="3884570"/>
                  <a:pt x="1337529" y="3884570"/>
                </a:cubicBezTo>
                <a:cubicBezTo>
                  <a:pt x="1344143" y="3853414"/>
                  <a:pt x="1356098" y="3794023"/>
                  <a:pt x="1317695" y="3799256"/>
                </a:cubicBezTo>
                <a:close/>
                <a:moveTo>
                  <a:pt x="4706987" y="3776477"/>
                </a:moveTo>
                <a:cubicBezTo>
                  <a:pt x="4715126" y="3789194"/>
                  <a:pt x="4706405" y="3775205"/>
                  <a:pt x="4706987" y="3776477"/>
                </a:cubicBezTo>
                <a:close/>
                <a:moveTo>
                  <a:pt x="1426099" y="3770824"/>
                </a:moveTo>
                <a:cubicBezTo>
                  <a:pt x="1426108" y="3769185"/>
                  <a:pt x="1426526" y="3770556"/>
                  <a:pt x="1426998" y="3773059"/>
                </a:cubicBezTo>
                <a:lnTo>
                  <a:pt x="1428200" y="3781906"/>
                </a:lnTo>
                <a:lnTo>
                  <a:pt x="1427652" y="3786650"/>
                </a:lnTo>
                <a:cubicBezTo>
                  <a:pt x="1426489" y="3777113"/>
                  <a:pt x="1426090" y="3772463"/>
                  <a:pt x="1426099" y="3770824"/>
                </a:cubicBezTo>
                <a:close/>
                <a:moveTo>
                  <a:pt x="9966712" y="3766303"/>
                </a:moveTo>
                <a:cubicBezTo>
                  <a:pt x="9966712" y="3766303"/>
                  <a:pt x="9967293" y="3781564"/>
                  <a:pt x="9966712" y="3766303"/>
                </a:cubicBezTo>
                <a:close/>
                <a:moveTo>
                  <a:pt x="9966712" y="3766303"/>
                </a:moveTo>
                <a:cubicBezTo>
                  <a:pt x="9966712" y="3766303"/>
                  <a:pt x="9968456" y="3815899"/>
                  <a:pt x="9968456" y="3812084"/>
                </a:cubicBezTo>
                <a:cubicBezTo>
                  <a:pt x="9967874" y="3796824"/>
                  <a:pt x="9967293" y="3781564"/>
                  <a:pt x="9966712" y="3766303"/>
                </a:cubicBezTo>
                <a:close/>
                <a:moveTo>
                  <a:pt x="2914373" y="3765946"/>
                </a:moveTo>
                <a:lnTo>
                  <a:pt x="2907598" y="3766312"/>
                </a:lnTo>
                <a:lnTo>
                  <a:pt x="2907422" y="3766303"/>
                </a:lnTo>
                <a:cubicBezTo>
                  <a:pt x="2916435" y="3765826"/>
                  <a:pt x="2917271" y="3765787"/>
                  <a:pt x="2914373" y="3765946"/>
                </a:cubicBezTo>
                <a:close/>
                <a:moveTo>
                  <a:pt x="6933573" y="3757799"/>
                </a:moveTo>
                <a:cubicBezTo>
                  <a:pt x="6933655" y="3757203"/>
                  <a:pt x="6933619" y="3757561"/>
                  <a:pt x="6933328" y="3759945"/>
                </a:cubicBezTo>
                <a:lnTo>
                  <a:pt x="6932833" y="3763657"/>
                </a:lnTo>
                <a:lnTo>
                  <a:pt x="6932831" y="3763633"/>
                </a:lnTo>
                <a:lnTo>
                  <a:pt x="6933110" y="3761376"/>
                </a:lnTo>
                <a:cubicBezTo>
                  <a:pt x="6933292" y="3759945"/>
                  <a:pt x="6933492" y="3758395"/>
                  <a:pt x="6933573" y="3757799"/>
                </a:cubicBezTo>
                <a:close/>
                <a:moveTo>
                  <a:pt x="3025455" y="3755494"/>
                </a:moveTo>
                <a:cubicBezTo>
                  <a:pt x="3026618" y="3771390"/>
                  <a:pt x="3032432" y="3779656"/>
                  <a:pt x="3047550" y="3775841"/>
                </a:cubicBezTo>
                <a:cubicBezTo>
                  <a:pt x="3079529" y="3766939"/>
                  <a:pt x="3034177" y="3755494"/>
                  <a:pt x="3025455" y="3755494"/>
                </a:cubicBezTo>
                <a:close/>
                <a:moveTo>
                  <a:pt x="7197648" y="3754689"/>
                </a:moveTo>
                <a:cubicBezTo>
                  <a:pt x="7197157" y="3754063"/>
                  <a:pt x="7195849" y="3754064"/>
                  <a:pt x="7193233" y="3755494"/>
                </a:cubicBezTo>
                <a:cubicBezTo>
                  <a:pt x="7193233" y="3764078"/>
                  <a:pt x="7199120" y="3756567"/>
                  <a:pt x="7197648" y="3754689"/>
                </a:cubicBezTo>
                <a:close/>
                <a:moveTo>
                  <a:pt x="5921077" y="3740069"/>
                </a:moveTo>
                <a:cubicBezTo>
                  <a:pt x="5922046" y="3740423"/>
                  <a:pt x="5923363" y="3741823"/>
                  <a:pt x="5925107" y="3744685"/>
                </a:cubicBezTo>
                <a:cubicBezTo>
                  <a:pt x="5924598" y="3786412"/>
                  <a:pt x="5914296" y="3737591"/>
                  <a:pt x="5921077" y="3740069"/>
                </a:cubicBezTo>
                <a:close/>
                <a:moveTo>
                  <a:pt x="3093511" y="3736906"/>
                </a:moveTo>
                <a:cubicBezTo>
                  <a:pt x="3094574" y="3737889"/>
                  <a:pt x="3095374" y="3740234"/>
                  <a:pt x="3095228" y="3744685"/>
                </a:cubicBezTo>
                <a:cubicBezTo>
                  <a:pt x="3084763" y="3743254"/>
                  <a:pt x="3090323" y="3733955"/>
                  <a:pt x="3093511" y="3736906"/>
                </a:cubicBezTo>
                <a:close/>
                <a:moveTo>
                  <a:pt x="1431731" y="3734253"/>
                </a:moveTo>
                <a:cubicBezTo>
                  <a:pt x="1426635" y="3734273"/>
                  <a:pt x="1421402" y="3735465"/>
                  <a:pt x="1416023" y="3738326"/>
                </a:cubicBezTo>
                <a:cubicBezTo>
                  <a:pt x="1427071" y="3753586"/>
                  <a:pt x="1405557" y="3759309"/>
                  <a:pt x="1404394" y="3771390"/>
                </a:cubicBezTo>
                <a:cubicBezTo>
                  <a:pt x="1403813" y="3775523"/>
                  <a:pt x="1406430" y="3782358"/>
                  <a:pt x="1408537" y="3787048"/>
                </a:cubicBezTo>
                <a:lnTo>
                  <a:pt x="1409848" y="3789774"/>
                </a:lnTo>
                <a:lnTo>
                  <a:pt x="1409628" y="3789830"/>
                </a:lnTo>
                <a:cubicBezTo>
                  <a:pt x="1410936" y="3792055"/>
                  <a:pt x="1411190" y="3792532"/>
                  <a:pt x="1410854" y="3791866"/>
                </a:cubicBezTo>
                <a:lnTo>
                  <a:pt x="1409848" y="3789774"/>
                </a:lnTo>
                <a:lnTo>
                  <a:pt x="1424600" y="3786015"/>
                </a:lnTo>
                <a:cubicBezTo>
                  <a:pt x="1429397" y="3786333"/>
                  <a:pt x="1434048" y="3788240"/>
                  <a:pt x="1438700" y="3791737"/>
                </a:cubicBezTo>
                <a:cubicBezTo>
                  <a:pt x="1435211" y="3789830"/>
                  <a:pt x="1431722" y="3788558"/>
                  <a:pt x="1427652" y="3786650"/>
                </a:cubicBezTo>
                <a:cubicBezTo>
                  <a:pt x="1428379" y="3787127"/>
                  <a:pt x="1428452" y="3784981"/>
                  <a:pt x="1428225" y="3782090"/>
                </a:cubicBezTo>
                <a:lnTo>
                  <a:pt x="1428200" y="3781906"/>
                </a:lnTo>
                <a:lnTo>
                  <a:pt x="1430014" y="3766174"/>
                </a:lnTo>
                <a:cubicBezTo>
                  <a:pt x="1437537" y="3752792"/>
                  <a:pt x="1458469" y="3757561"/>
                  <a:pt x="1474168" y="3752315"/>
                </a:cubicBezTo>
                <a:cubicBezTo>
                  <a:pt x="1461085" y="3744685"/>
                  <a:pt x="1447022" y="3734193"/>
                  <a:pt x="1431731" y="3734253"/>
                </a:cubicBezTo>
                <a:close/>
                <a:moveTo>
                  <a:pt x="3580732" y="3733239"/>
                </a:moveTo>
                <a:cubicBezTo>
                  <a:pt x="3580732" y="3732604"/>
                  <a:pt x="3553406" y="3737690"/>
                  <a:pt x="3556312" y="3737690"/>
                </a:cubicBezTo>
                <a:cubicBezTo>
                  <a:pt x="3563871" y="3735147"/>
                  <a:pt x="3572592" y="3733875"/>
                  <a:pt x="3580732" y="3733239"/>
                </a:cubicBezTo>
                <a:close/>
                <a:moveTo>
                  <a:pt x="6936817" y="3732604"/>
                </a:moveTo>
                <a:cubicBezTo>
                  <a:pt x="6935654" y="3741188"/>
                  <a:pt x="6933473" y="3751043"/>
                  <a:pt x="6932529" y="3760899"/>
                </a:cubicBezTo>
                <a:lnTo>
                  <a:pt x="6932831" y="3763633"/>
                </a:lnTo>
                <a:lnTo>
                  <a:pt x="6932756" y="3764237"/>
                </a:lnTo>
                <a:lnTo>
                  <a:pt x="6932833" y="3763657"/>
                </a:lnTo>
                <a:lnTo>
                  <a:pt x="6935654" y="3789194"/>
                </a:lnTo>
                <a:cubicBezTo>
                  <a:pt x="6932165" y="3779656"/>
                  <a:pt x="6931584" y="3770118"/>
                  <a:pt x="6933328" y="3759945"/>
                </a:cubicBezTo>
                <a:cubicBezTo>
                  <a:pt x="6934491" y="3750407"/>
                  <a:pt x="6935654" y="3741505"/>
                  <a:pt x="6936817" y="3732604"/>
                </a:cubicBezTo>
                <a:close/>
                <a:moveTo>
                  <a:pt x="1641041" y="3731968"/>
                </a:moveTo>
                <a:cubicBezTo>
                  <a:pt x="1620691" y="3734511"/>
                  <a:pt x="1602085" y="3744049"/>
                  <a:pt x="1581153" y="3745320"/>
                </a:cubicBezTo>
                <a:cubicBezTo>
                  <a:pt x="1567780" y="3744049"/>
                  <a:pt x="1554407" y="3743413"/>
                  <a:pt x="1541033" y="3743413"/>
                </a:cubicBezTo>
                <a:cubicBezTo>
                  <a:pt x="1538708" y="3749771"/>
                  <a:pt x="1539289" y="3753586"/>
                  <a:pt x="1544522" y="3754858"/>
                </a:cubicBezTo>
                <a:cubicBezTo>
                  <a:pt x="1543359" y="3754858"/>
                  <a:pt x="1603248" y="3755494"/>
                  <a:pt x="1544522" y="3754858"/>
                </a:cubicBezTo>
                <a:cubicBezTo>
                  <a:pt x="1603248" y="3755494"/>
                  <a:pt x="1661973" y="3754858"/>
                  <a:pt x="1734654" y="3754858"/>
                </a:cubicBezTo>
                <a:cubicBezTo>
                  <a:pt x="1715466" y="3748500"/>
                  <a:pt x="1696279" y="3740234"/>
                  <a:pt x="1676509" y="3735783"/>
                </a:cubicBezTo>
                <a:cubicBezTo>
                  <a:pt x="1668951" y="3734511"/>
                  <a:pt x="1661973" y="3735783"/>
                  <a:pt x="1655577" y="3739598"/>
                </a:cubicBezTo>
                <a:cubicBezTo>
                  <a:pt x="1648600" y="3745320"/>
                  <a:pt x="1643949" y="3742777"/>
                  <a:pt x="1641041" y="3731968"/>
                </a:cubicBezTo>
                <a:close/>
                <a:moveTo>
                  <a:pt x="5961393" y="3725351"/>
                </a:moveTo>
                <a:cubicBezTo>
                  <a:pt x="5957995" y="3725848"/>
                  <a:pt x="5953743" y="3728948"/>
                  <a:pt x="5948365" y="3735783"/>
                </a:cubicBezTo>
                <a:cubicBezTo>
                  <a:pt x="5930340" y="3758673"/>
                  <a:pt x="5943713" y="3842605"/>
                  <a:pt x="5944295" y="3873125"/>
                </a:cubicBezTo>
                <a:cubicBezTo>
                  <a:pt x="5944295" y="3919542"/>
                  <a:pt x="5945458" y="3965323"/>
                  <a:pt x="5945458" y="4011739"/>
                </a:cubicBezTo>
                <a:cubicBezTo>
                  <a:pt x="5946039" y="4057520"/>
                  <a:pt x="5944876" y="4103301"/>
                  <a:pt x="5943713" y="4149717"/>
                </a:cubicBezTo>
                <a:cubicBezTo>
                  <a:pt x="5943132" y="4173879"/>
                  <a:pt x="5940225" y="4202493"/>
                  <a:pt x="5945458" y="4226655"/>
                </a:cubicBezTo>
                <a:cubicBezTo>
                  <a:pt x="5951854" y="4259719"/>
                  <a:pt x="5946621" y="4252724"/>
                  <a:pt x="5976274" y="4253360"/>
                </a:cubicBezTo>
                <a:cubicBezTo>
                  <a:pt x="5959994" y="4229198"/>
                  <a:pt x="5966390" y="4185961"/>
                  <a:pt x="5978019" y="4165613"/>
                </a:cubicBezTo>
                <a:cubicBezTo>
                  <a:pt x="5975111" y="4168157"/>
                  <a:pt x="5972204" y="4171336"/>
                  <a:pt x="5969297" y="4174515"/>
                </a:cubicBezTo>
                <a:cubicBezTo>
                  <a:pt x="5969297" y="4071509"/>
                  <a:pt x="5968715" y="3968502"/>
                  <a:pt x="5968715" y="3865495"/>
                </a:cubicBezTo>
                <a:cubicBezTo>
                  <a:pt x="5968134" y="3840697"/>
                  <a:pt x="5965227" y="3812720"/>
                  <a:pt x="5968134" y="3788558"/>
                </a:cubicBezTo>
                <a:cubicBezTo>
                  <a:pt x="5969297" y="3778384"/>
                  <a:pt x="5976856" y="3768211"/>
                  <a:pt x="5976274" y="3760581"/>
                </a:cubicBezTo>
                <a:cubicBezTo>
                  <a:pt x="5974094" y="3745798"/>
                  <a:pt x="5971586" y="3723861"/>
                  <a:pt x="5961393" y="3725351"/>
                </a:cubicBezTo>
                <a:close/>
                <a:moveTo>
                  <a:pt x="6996705" y="3716072"/>
                </a:moveTo>
                <a:cubicBezTo>
                  <a:pt x="6997868" y="3721794"/>
                  <a:pt x="6998450" y="3728153"/>
                  <a:pt x="6999031" y="3734511"/>
                </a:cubicBezTo>
                <a:cubicBezTo>
                  <a:pt x="7001357" y="3737054"/>
                  <a:pt x="7003683" y="3740234"/>
                  <a:pt x="7006008" y="3742777"/>
                </a:cubicBezTo>
                <a:cubicBezTo>
                  <a:pt x="6997868" y="3736419"/>
                  <a:pt x="6994961" y="3727517"/>
                  <a:pt x="6996705" y="3716072"/>
                </a:cubicBezTo>
                <a:close/>
                <a:moveTo>
                  <a:pt x="6216991" y="3697632"/>
                </a:moveTo>
                <a:cubicBezTo>
                  <a:pt x="6186756" y="3716072"/>
                  <a:pt x="6197804" y="3782199"/>
                  <a:pt x="6198385" y="3811448"/>
                </a:cubicBezTo>
                <a:cubicBezTo>
                  <a:pt x="6198967" y="3863587"/>
                  <a:pt x="6198967" y="3916363"/>
                  <a:pt x="6199548" y="3969138"/>
                </a:cubicBezTo>
                <a:cubicBezTo>
                  <a:pt x="6200711" y="4065150"/>
                  <a:pt x="6204781" y="4157983"/>
                  <a:pt x="6202455" y="4253360"/>
                </a:cubicBezTo>
                <a:cubicBezTo>
                  <a:pt x="6213503" y="4247002"/>
                  <a:pt x="6218736" y="4247002"/>
                  <a:pt x="6218736" y="4252724"/>
                </a:cubicBezTo>
                <a:lnTo>
                  <a:pt x="6220100" y="4247651"/>
                </a:lnTo>
                <a:lnTo>
                  <a:pt x="6221189" y="4243604"/>
                </a:lnTo>
                <a:cubicBezTo>
                  <a:pt x="6221461" y="4242591"/>
                  <a:pt x="6221280" y="4243266"/>
                  <a:pt x="6220916" y="4244617"/>
                </a:cubicBezTo>
                <a:lnTo>
                  <a:pt x="6220100" y="4247651"/>
                </a:lnTo>
                <a:lnTo>
                  <a:pt x="6219553" y="4249684"/>
                </a:lnTo>
                <a:cubicBezTo>
                  <a:pt x="6219099" y="4251373"/>
                  <a:pt x="6218736" y="4252724"/>
                  <a:pt x="6218736" y="4252724"/>
                </a:cubicBezTo>
                <a:cubicBezTo>
                  <a:pt x="6222806" y="4237464"/>
                  <a:pt x="6215247" y="4221568"/>
                  <a:pt x="6217573" y="4205672"/>
                </a:cubicBezTo>
                <a:cubicBezTo>
                  <a:pt x="6220480" y="4196134"/>
                  <a:pt x="6226294" y="4190412"/>
                  <a:pt x="6234435" y="4187232"/>
                </a:cubicBezTo>
                <a:cubicBezTo>
                  <a:pt x="6231527" y="4181510"/>
                  <a:pt x="6228620" y="4176423"/>
                  <a:pt x="6225713" y="4171336"/>
                </a:cubicBezTo>
                <a:cubicBezTo>
                  <a:pt x="6224550" y="4124284"/>
                  <a:pt x="6230946" y="4075324"/>
                  <a:pt x="6226294" y="4025092"/>
                </a:cubicBezTo>
                <a:cubicBezTo>
                  <a:pt x="6215828" y="3919542"/>
                  <a:pt x="6225713" y="3806997"/>
                  <a:pt x="6216991" y="3697632"/>
                </a:cubicBezTo>
                <a:close/>
                <a:moveTo>
                  <a:pt x="6841463" y="3697012"/>
                </a:moveTo>
                <a:lnTo>
                  <a:pt x="6841759" y="3698598"/>
                </a:lnTo>
                <a:lnTo>
                  <a:pt x="6841678" y="3699619"/>
                </a:lnTo>
                <a:lnTo>
                  <a:pt x="6841361" y="3701801"/>
                </a:lnTo>
                <a:lnTo>
                  <a:pt x="6841274" y="3701405"/>
                </a:lnTo>
                <a:lnTo>
                  <a:pt x="6841459" y="3697038"/>
                </a:lnTo>
                <a:close/>
                <a:moveTo>
                  <a:pt x="6841473" y="3696954"/>
                </a:moveTo>
                <a:lnTo>
                  <a:pt x="6841463" y="3697012"/>
                </a:lnTo>
                <a:lnTo>
                  <a:pt x="6841460" y="3696996"/>
                </a:lnTo>
                <a:close/>
                <a:moveTo>
                  <a:pt x="7213583" y="3695725"/>
                </a:moveTo>
                <a:cubicBezTo>
                  <a:pt x="7214746" y="3700811"/>
                  <a:pt x="7215909" y="3705262"/>
                  <a:pt x="7217072" y="3710349"/>
                </a:cubicBezTo>
                <a:cubicBezTo>
                  <a:pt x="7219398" y="3700811"/>
                  <a:pt x="7218235" y="3695725"/>
                  <a:pt x="7213583" y="3695725"/>
                </a:cubicBezTo>
                <a:close/>
                <a:moveTo>
                  <a:pt x="5069224" y="3691910"/>
                </a:moveTo>
                <a:lnTo>
                  <a:pt x="5068852" y="3698429"/>
                </a:lnTo>
                <a:lnTo>
                  <a:pt x="5068789" y="3699540"/>
                </a:lnTo>
                <a:cubicBezTo>
                  <a:pt x="5068716" y="3700812"/>
                  <a:pt x="5068680" y="3701448"/>
                  <a:pt x="5068734" y="3700494"/>
                </a:cubicBezTo>
                <a:lnTo>
                  <a:pt x="5068852" y="3698429"/>
                </a:lnTo>
                <a:lnTo>
                  <a:pt x="5069061" y="3694771"/>
                </a:lnTo>
                <a:cubicBezTo>
                  <a:pt x="5069152" y="3693182"/>
                  <a:pt x="5069224" y="3691910"/>
                  <a:pt x="5069224" y="3691910"/>
                </a:cubicBezTo>
                <a:close/>
                <a:moveTo>
                  <a:pt x="6734475" y="3689366"/>
                </a:moveTo>
                <a:cubicBezTo>
                  <a:pt x="6727497" y="3689366"/>
                  <a:pt x="6727497" y="3696996"/>
                  <a:pt x="6733312" y="3710985"/>
                </a:cubicBezTo>
                <a:cubicBezTo>
                  <a:pt x="6733893" y="3703991"/>
                  <a:pt x="6733893" y="3696996"/>
                  <a:pt x="6734475" y="3689366"/>
                </a:cubicBezTo>
                <a:close/>
                <a:moveTo>
                  <a:pt x="1478356" y="3688363"/>
                </a:moveTo>
                <a:cubicBezTo>
                  <a:pt x="1478601" y="3689327"/>
                  <a:pt x="1479255" y="3692546"/>
                  <a:pt x="1480563" y="3699540"/>
                </a:cubicBezTo>
                <a:cubicBezTo>
                  <a:pt x="1480563" y="3702878"/>
                  <a:pt x="1477620" y="3685472"/>
                  <a:pt x="1478356" y="3688363"/>
                </a:cubicBezTo>
                <a:close/>
                <a:moveTo>
                  <a:pt x="6653654" y="3674106"/>
                </a:moveTo>
                <a:cubicBezTo>
                  <a:pt x="6654236" y="3688730"/>
                  <a:pt x="6651329" y="3709077"/>
                  <a:pt x="6647840" y="3723066"/>
                </a:cubicBezTo>
                <a:lnTo>
                  <a:pt x="6648001" y="3729045"/>
                </a:lnTo>
                <a:lnTo>
                  <a:pt x="6647840" y="3730060"/>
                </a:lnTo>
                <a:cubicBezTo>
                  <a:pt x="6644933" y="3740870"/>
                  <a:pt x="6632722" y="3751043"/>
                  <a:pt x="6632141" y="3759945"/>
                </a:cubicBezTo>
                <a:cubicBezTo>
                  <a:pt x="6635048" y="3751679"/>
                  <a:pt x="6640281" y="3746592"/>
                  <a:pt x="6648421" y="3744685"/>
                </a:cubicBezTo>
                <a:lnTo>
                  <a:pt x="6648001" y="3729045"/>
                </a:lnTo>
                <a:lnTo>
                  <a:pt x="6652273" y="3702083"/>
                </a:lnTo>
                <a:cubicBezTo>
                  <a:pt x="6653364" y="3691115"/>
                  <a:pt x="6653945" y="3680147"/>
                  <a:pt x="6653654" y="3674106"/>
                </a:cubicBezTo>
                <a:close/>
                <a:moveTo>
                  <a:pt x="3164420" y="3673470"/>
                </a:moveTo>
                <a:cubicBezTo>
                  <a:pt x="3170234" y="3701447"/>
                  <a:pt x="3245822" y="3696360"/>
                  <a:pt x="3267916" y="3688730"/>
                </a:cubicBezTo>
                <a:cubicBezTo>
                  <a:pt x="3267916" y="3692545"/>
                  <a:pt x="3267916" y="3696996"/>
                  <a:pt x="3267916" y="3700811"/>
                </a:cubicBezTo>
                <a:cubicBezTo>
                  <a:pt x="3267916" y="3693181"/>
                  <a:pt x="3267916" y="3685551"/>
                  <a:pt x="3268499" y="3677285"/>
                </a:cubicBezTo>
                <a:cubicBezTo>
                  <a:pt x="3233612" y="3676013"/>
                  <a:pt x="3198725" y="3674742"/>
                  <a:pt x="3164420" y="3673470"/>
                </a:cubicBezTo>
                <a:close/>
                <a:moveTo>
                  <a:pt x="3348156" y="3671563"/>
                </a:moveTo>
                <a:cubicBezTo>
                  <a:pt x="3324898" y="3673470"/>
                  <a:pt x="3301640" y="3676013"/>
                  <a:pt x="3277801" y="3678557"/>
                </a:cubicBezTo>
                <a:cubicBezTo>
                  <a:pt x="3299315" y="3688094"/>
                  <a:pt x="3308036" y="3704626"/>
                  <a:pt x="3315595" y="3726881"/>
                </a:cubicBezTo>
                <a:cubicBezTo>
                  <a:pt x="3316176" y="3730696"/>
                  <a:pt x="3320828" y="3775841"/>
                  <a:pt x="3320246" y="3775841"/>
                </a:cubicBezTo>
                <a:cubicBezTo>
                  <a:pt x="3351063" y="3776477"/>
                  <a:pt x="3381880" y="3794280"/>
                  <a:pt x="3374902" y="3752315"/>
                </a:cubicBezTo>
                <a:cubicBezTo>
                  <a:pt x="3329549" y="3777749"/>
                  <a:pt x="3348737" y="3703991"/>
                  <a:pt x="3348156" y="3671563"/>
                </a:cubicBezTo>
                <a:close/>
                <a:moveTo>
                  <a:pt x="3137892" y="3671483"/>
                </a:moveTo>
                <a:cubicBezTo>
                  <a:pt x="3127644" y="3670609"/>
                  <a:pt x="3117614" y="3672834"/>
                  <a:pt x="3116742" y="3688094"/>
                </a:cubicBezTo>
                <a:cubicBezTo>
                  <a:pt x="3137673" y="3688094"/>
                  <a:pt x="3154535" y="3696996"/>
                  <a:pt x="3160350" y="3673470"/>
                </a:cubicBezTo>
                <a:cubicBezTo>
                  <a:pt x="3158606" y="3676331"/>
                  <a:pt x="3148140" y="3672357"/>
                  <a:pt x="3137892" y="3671483"/>
                </a:cubicBezTo>
                <a:close/>
                <a:moveTo>
                  <a:pt x="6003738" y="3670231"/>
                </a:moveTo>
                <a:cubicBezTo>
                  <a:pt x="6006582" y="3670092"/>
                  <a:pt x="6007963" y="3670450"/>
                  <a:pt x="6006509" y="3671563"/>
                </a:cubicBezTo>
                <a:lnTo>
                  <a:pt x="5991259" y="3672118"/>
                </a:lnTo>
                <a:lnTo>
                  <a:pt x="5992191" y="3671881"/>
                </a:lnTo>
                <a:cubicBezTo>
                  <a:pt x="5996588" y="3671006"/>
                  <a:pt x="6000895" y="3670371"/>
                  <a:pt x="6003738" y="3670231"/>
                </a:cubicBezTo>
                <a:close/>
                <a:moveTo>
                  <a:pt x="3082618" y="3668731"/>
                </a:moveTo>
                <a:cubicBezTo>
                  <a:pt x="3070626" y="3669893"/>
                  <a:pt x="3060923" y="3684915"/>
                  <a:pt x="3057435" y="3696360"/>
                </a:cubicBezTo>
                <a:cubicBezTo>
                  <a:pt x="3045806" y="3734511"/>
                  <a:pt x="3070226" y="3741505"/>
                  <a:pt x="3095228" y="3744685"/>
                </a:cubicBezTo>
                <a:cubicBezTo>
                  <a:pt x="3095810" y="3735147"/>
                  <a:pt x="3104531" y="3680464"/>
                  <a:pt x="3095228" y="3672834"/>
                </a:cubicBezTo>
                <a:cubicBezTo>
                  <a:pt x="3090868" y="3669496"/>
                  <a:pt x="3086616" y="3668344"/>
                  <a:pt x="3082618" y="3668731"/>
                </a:cubicBezTo>
                <a:close/>
                <a:moveTo>
                  <a:pt x="6846693" y="3667112"/>
                </a:moveTo>
                <a:cubicBezTo>
                  <a:pt x="6844949" y="3676649"/>
                  <a:pt x="6843204" y="3686823"/>
                  <a:pt x="6841460" y="3696996"/>
                </a:cubicBezTo>
                <a:lnTo>
                  <a:pt x="6841459" y="3697038"/>
                </a:lnTo>
                <a:lnTo>
                  <a:pt x="6840951" y="3699937"/>
                </a:lnTo>
                <a:lnTo>
                  <a:pt x="6841274" y="3701405"/>
                </a:lnTo>
                <a:lnTo>
                  <a:pt x="6841215" y="3702808"/>
                </a:lnTo>
                <a:lnTo>
                  <a:pt x="6841361" y="3701801"/>
                </a:lnTo>
                <a:lnTo>
                  <a:pt x="6847856" y="3731332"/>
                </a:lnTo>
                <a:lnTo>
                  <a:pt x="6841759" y="3698598"/>
                </a:lnTo>
                <a:lnTo>
                  <a:pt x="6842032" y="3695119"/>
                </a:lnTo>
                <a:lnTo>
                  <a:pt x="6841473" y="3696954"/>
                </a:lnTo>
                <a:close/>
                <a:moveTo>
                  <a:pt x="2683858" y="3660515"/>
                </a:moveTo>
                <a:cubicBezTo>
                  <a:pt x="2647809" y="3659959"/>
                  <a:pt x="2613503" y="3661389"/>
                  <a:pt x="2612050" y="3669019"/>
                </a:cubicBezTo>
                <a:cubicBezTo>
                  <a:pt x="2607980" y="3687459"/>
                  <a:pt x="2659147" y="3672834"/>
                  <a:pt x="2670194" y="3678557"/>
                </a:cubicBezTo>
                <a:cubicBezTo>
                  <a:pt x="2691126" y="3689366"/>
                  <a:pt x="2694033" y="3710349"/>
                  <a:pt x="2691126" y="3734511"/>
                </a:cubicBezTo>
                <a:cubicBezTo>
                  <a:pt x="2713221" y="3734511"/>
                  <a:pt x="2696940" y="3703991"/>
                  <a:pt x="2712058" y="3687459"/>
                </a:cubicBezTo>
                <a:cubicBezTo>
                  <a:pt x="2727176" y="3671563"/>
                  <a:pt x="2751015" y="3679193"/>
                  <a:pt x="2768458" y="3681100"/>
                </a:cubicBezTo>
                <a:cubicBezTo>
                  <a:pt x="2802181" y="3683008"/>
                  <a:pt x="2883583" y="3663297"/>
                  <a:pt x="2893468" y="3710349"/>
                </a:cubicBezTo>
                <a:cubicBezTo>
                  <a:pt x="2907422" y="3775841"/>
                  <a:pt x="2811485" y="3753586"/>
                  <a:pt x="2780087" y="3752951"/>
                </a:cubicBezTo>
                <a:cubicBezTo>
                  <a:pt x="2720198" y="3752315"/>
                  <a:pt x="2660310" y="3751043"/>
                  <a:pt x="2600421" y="3751679"/>
                </a:cubicBezTo>
                <a:cubicBezTo>
                  <a:pt x="2602165" y="3790465"/>
                  <a:pt x="2731246" y="3757402"/>
                  <a:pt x="2731246" y="3768211"/>
                </a:cubicBezTo>
                <a:cubicBezTo>
                  <a:pt x="2789971" y="3768211"/>
                  <a:pt x="2848697" y="3769483"/>
                  <a:pt x="2907422" y="3766303"/>
                </a:cubicBezTo>
                <a:cubicBezTo>
                  <a:pt x="2878060" y="3767893"/>
                  <a:pt x="2887072" y="3767416"/>
                  <a:pt x="2898919" y="3766780"/>
                </a:cubicBezTo>
                <a:lnTo>
                  <a:pt x="2907598" y="3766312"/>
                </a:lnTo>
                <a:lnTo>
                  <a:pt x="2961933" y="3768926"/>
                </a:lnTo>
                <a:cubicBezTo>
                  <a:pt x="2980103" y="3769483"/>
                  <a:pt x="2998128" y="3767575"/>
                  <a:pt x="3015571" y="3756766"/>
                </a:cubicBezTo>
                <a:cubicBezTo>
                  <a:pt x="2973707" y="3754858"/>
                  <a:pt x="2917889" y="3773298"/>
                  <a:pt x="2903934" y="3720523"/>
                </a:cubicBezTo>
                <a:cubicBezTo>
                  <a:pt x="2901026" y="3711621"/>
                  <a:pt x="2907422" y="3700176"/>
                  <a:pt x="2905097" y="3691910"/>
                </a:cubicBezTo>
                <a:cubicBezTo>
                  <a:pt x="2898120" y="3660117"/>
                  <a:pt x="2899282" y="3668383"/>
                  <a:pt x="2869629" y="3667112"/>
                </a:cubicBezTo>
                <a:cubicBezTo>
                  <a:pt x="2835324" y="3665840"/>
                  <a:pt x="2800437" y="3664568"/>
                  <a:pt x="2766132" y="3663932"/>
                </a:cubicBezTo>
                <a:cubicBezTo>
                  <a:pt x="2757701" y="3663615"/>
                  <a:pt x="2719907" y="3661071"/>
                  <a:pt x="2683858" y="3660515"/>
                </a:cubicBezTo>
                <a:close/>
                <a:moveTo>
                  <a:pt x="6204200" y="3640406"/>
                </a:moveTo>
                <a:cubicBezTo>
                  <a:pt x="6194896" y="3643585"/>
                  <a:pt x="6197804" y="3682372"/>
                  <a:pt x="6214084" y="3671563"/>
                </a:cubicBezTo>
                <a:cubicBezTo>
                  <a:pt x="6228039" y="3663297"/>
                  <a:pt x="6222224" y="3635319"/>
                  <a:pt x="6204200" y="3640406"/>
                </a:cubicBezTo>
                <a:close/>
                <a:moveTo>
                  <a:pt x="6007091" y="3634048"/>
                </a:moveTo>
                <a:cubicBezTo>
                  <a:pt x="5992555" y="3649308"/>
                  <a:pt x="5987322" y="3648672"/>
                  <a:pt x="5989066" y="3672198"/>
                </a:cubicBezTo>
                <a:lnTo>
                  <a:pt x="5991259" y="3672118"/>
                </a:lnTo>
                <a:lnTo>
                  <a:pt x="5980099" y="3674961"/>
                </a:lnTo>
                <a:cubicBezTo>
                  <a:pt x="5976892" y="3676054"/>
                  <a:pt x="5974966" y="3677127"/>
                  <a:pt x="5975693" y="3677921"/>
                </a:cubicBezTo>
                <a:lnTo>
                  <a:pt x="5975834" y="3683785"/>
                </a:lnTo>
                <a:lnTo>
                  <a:pt x="5975938" y="3688115"/>
                </a:lnTo>
                <a:cubicBezTo>
                  <a:pt x="5975965" y="3689247"/>
                  <a:pt x="5975947" y="3688492"/>
                  <a:pt x="5975911" y="3686982"/>
                </a:cubicBezTo>
                <a:lnTo>
                  <a:pt x="5975834" y="3683785"/>
                </a:lnTo>
                <a:lnTo>
                  <a:pt x="5975775" y="3681319"/>
                </a:lnTo>
                <a:cubicBezTo>
                  <a:pt x="5975729" y="3679431"/>
                  <a:pt x="5975693" y="3677921"/>
                  <a:pt x="5975693" y="3677921"/>
                </a:cubicBezTo>
                <a:cubicBezTo>
                  <a:pt x="5976274" y="3710349"/>
                  <a:pt x="5996043" y="3688730"/>
                  <a:pt x="6007091" y="3700811"/>
                </a:cubicBezTo>
                <a:lnTo>
                  <a:pt x="6010841" y="3717996"/>
                </a:lnTo>
                <a:lnTo>
                  <a:pt x="6010407" y="3730507"/>
                </a:lnTo>
                <a:cubicBezTo>
                  <a:pt x="6010143" y="3739598"/>
                  <a:pt x="6009998" y="3746115"/>
                  <a:pt x="6009998" y="3747228"/>
                </a:cubicBezTo>
                <a:lnTo>
                  <a:pt x="6010161" y="3748711"/>
                </a:lnTo>
                <a:lnTo>
                  <a:pt x="6009416" y="3757402"/>
                </a:lnTo>
                <a:cubicBezTo>
                  <a:pt x="6012905" y="3776477"/>
                  <a:pt x="6005346" y="3786650"/>
                  <a:pt x="5986740" y="3789194"/>
                </a:cubicBezTo>
                <a:cubicBezTo>
                  <a:pt x="5986159" y="3793009"/>
                  <a:pt x="5983833" y="3816535"/>
                  <a:pt x="5990810" y="3818443"/>
                </a:cubicBezTo>
                <a:cubicBezTo>
                  <a:pt x="6016103" y="3824165"/>
                  <a:pt x="6014904" y="3791976"/>
                  <a:pt x="6012233" y="3767476"/>
                </a:cubicBezTo>
                <a:lnTo>
                  <a:pt x="6010161" y="3748711"/>
                </a:lnTo>
                <a:lnTo>
                  <a:pt x="6011161" y="3737054"/>
                </a:lnTo>
                <a:cubicBezTo>
                  <a:pt x="6011161" y="3735147"/>
                  <a:pt x="6011597" y="3727835"/>
                  <a:pt x="6011306" y="3720125"/>
                </a:cubicBezTo>
                <a:lnTo>
                  <a:pt x="6010841" y="3717996"/>
                </a:lnTo>
                <a:lnTo>
                  <a:pt x="6011524" y="3698348"/>
                </a:lnTo>
                <a:cubicBezTo>
                  <a:pt x="6012469" y="3675537"/>
                  <a:pt x="6013777" y="3653759"/>
                  <a:pt x="6015231" y="3655666"/>
                </a:cubicBezTo>
                <a:cubicBezTo>
                  <a:pt x="6012324" y="3648036"/>
                  <a:pt x="6009998" y="3641042"/>
                  <a:pt x="6007091" y="3634048"/>
                </a:cubicBezTo>
                <a:close/>
                <a:moveTo>
                  <a:pt x="9171934" y="3625742"/>
                </a:moveTo>
                <a:cubicBezTo>
                  <a:pt x="9169263" y="3626139"/>
                  <a:pt x="9166647" y="3627530"/>
                  <a:pt x="9164321" y="3630233"/>
                </a:cubicBezTo>
                <a:lnTo>
                  <a:pt x="9172806" y="3625903"/>
                </a:lnTo>
                <a:lnTo>
                  <a:pt x="9174405" y="3626200"/>
                </a:lnTo>
                <a:lnTo>
                  <a:pt x="9180635" y="3628109"/>
                </a:lnTo>
                <a:lnTo>
                  <a:pt x="9191068" y="3640406"/>
                </a:lnTo>
                <a:cubicBezTo>
                  <a:pt x="9189614" y="3635319"/>
                  <a:pt x="9187433" y="3631664"/>
                  <a:pt x="9184454" y="3629279"/>
                </a:cubicBezTo>
                <a:lnTo>
                  <a:pt x="9180635" y="3628109"/>
                </a:lnTo>
                <a:lnTo>
                  <a:pt x="9179875" y="3627213"/>
                </a:lnTo>
                <a:lnTo>
                  <a:pt x="9174405" y="3626200"/>
                </a:lnTo>
                <a:lnTo>
                  <a:pt x="9173043" y="3625782"/>
                </a:lnTo>
                <a:lnTo>
                  <a:pt x="9172806" y="3625903"/>
                </a:lnTo>
                <a:close/>
                <a:moveTo>
                  <a:pt x="882827" y="3604213"/>
                </a:moveTo>
                <a:cubicBezTo>
                  <a:pt x="864883" y="3605725"/>
                  <a:pt x="851698" y="3615450"/>
                  <a:pt x="846792" y="3645493"/>
                </a:cubicBezTo>
                <a:cubicBezTo>
                  <a:pt x="841559" y="3679193"/>
                  <a:pt x="856676" y="3750407"/>
                  <a:pt x="875863" y="3776477"/>
                </a:cubicBezTo>
                <a:cubicBezTo>
                  <a:pt x="893888" y="3721158"/>
                  <a:pt x="999129" y="3746592"/>
                  <a:pt x="1042156" y="3746592"/>
                </a:cubicBezTo>
                <a:cubicBezTo>
                  <a:pt x="1062506" y="3747228"/>
                  <a:pt x="1089834" y="3740234"/>
                  <a:pt x="1109022" y="3742777"/>
                </a:cubicBezTo>
                <a:cubicBezTo>
                  <a:pt x="1119488" y="3744049"/>
                  <a:pt x="1125884" y="3744049"/>
                  <a:pt x="1135187" y="3751043"/>
                </a:cubicBezTo>
                <a:cubicBezTo>
                  <a:pt x="1140420" y="3754858"/>
                  <a:pt x="1146816" y="3777113"/>
                  <a:pt x="1152049" y="3777749"/>
                </a:cubicBezTo>
                <a:cubicBezTo>
                  <a:pt x="1155537" y="3778384"/>
                  <a:pt x="1158445" y="3753586"/>
                  <a:pt x="1163677" y="3750407"/>
                </a:cubicBezTo>
                <a:cubicBezTo>
                  <a:pt x="1175306" y="3744049"/>
                  <a:pt x="1184609" y="3745320"/>
                  <a:pt x="1197401" y="3742777"/>
                </a:cubicBezTo>
                <a:cubicBezTo>
                  <a:pt x="1170073" y="3708442"/>
                  <a:pt x="1116581" y="3759309"/>
                  <a:pt x="1103789" y="3705262"/>
                </a:cubicBezTo>
                <a:cubicBezTo>
                  <a:pt x="1088671" y="3642314"/>
                  <a:pt x="1160770" y="3655666"/>
                  <a:pt x="1193912" y="3658210"/>
                </a:cubicBezTo>
                <a:cubicBezTo>
                  <a:pt x="1218333" y="3660117"/>
                  <a:pt x="1217170" y="3651851"/>
                  <a:pt x="1226473" y="3676649"/>
                </a:cubicBezTo>
                <a:cubicBezTo>
                  <a:pt x="1230543" y="3686823"/>
                  <a:pt x="1231125" y="3717343"/>
                  <a:pt x="1224729" y="3727517"/>
                </a:cubicBezTo>
                <a:cubicBezTo>
                  <a:pt x="1210193" y="3749771"/>
                  <a:pt x="1192750" y="3736419"/>
                  <a:pt x="1197983" y="3771390"/>
                </a:cubicBezTo>
                <a:cubicBezTo>
                  <a:pt x="1200890" y="3794280"/>
                  <a:pt x="1211356" y="3808905"/>
                  <a:pt x="1229962" y="3791101"/>
                </a:cubicBezTo>
                <a:cubicBezTo>
                  <a:pt x="1256127" y="3766939"/>
                  <a:pt x="1236358" y="3707806"/>
                  <a:pt x="1254382" y="3679829"/>
                </a:cubicBezTo>
                <a:cubicBezTo>
                  <a:pt x="1271244" y="3653123"/>
                  <a:pt x="1317760" y="3659481"/>
                  <a:pt x="1343343" y="3660117"/>
                </a:cubicBezTo>
                <a:cubicBezTo>
                  <a:pt x="1360205" y="3660117"/>
                  <a:pt x="1381718" y="3660117"/>
                  <a:pt x="1396254" y="3660753"/>
                </a:cubicBezTo>
                <a:cubicBezTo>
                  <a:pt x="1405557" y="3661389"/>
                  <a:pt x="1445677" y="3661389"/>
                  <a:pt x="1452654" y="3667747"/>
                </a:cubicBezTo>
                <a:cubicBezTo>
                  <a:pt x="1464864" y="3678557"/>
                  <a:pt x="1454980" y="3695089"/>
                  <a:pt x="1460213" y="3707806"/>
                </a:cubicBezTo>
                <a:cubicBezTo>
                  <a:pt x="1468935" y="3728153"/>
                  <a:pt x="1481145" y="3729424"/>
                  <a:pt x="1480563" y="3699540"/>
                </a:cubicBezTo>
                <a:cubicBezTo>
                  <a:pt x="1470098" y="3646129"/>
                  <a:pt x="1578827" y="3669655"/>
                  <a:pt x="1608481" y="3653123"/>
                </a:cubicBezTo>
                <a:cubicBezTo>
                  <a:pt x="1379974" y="3644221"/>
                  <a:pt x="1151467" y="3644221"/>
                  <a:pt x="923542" y="3634048"/>
                </a:cubicBezTo>
                <a:cubicBezTo>
                  <a:pt x="919472" y="3683644"/>
                  <a:pt x="967731" y="3653759"/>
                  <a:pt x="986919" y="3669655"/>
                </a:cubicBezTo>
                <a:cubicBezTo>
                  <a:pt x="1006688" y="3686187"/>
                  <a:pt x="995059" y="3707170"/>
                  <a:pt x="992152" y="3730696"/>
                </a:cubicBezTo>
                <a:cubicBezTo>
                  <a:pt x="973546" y="3725609"/>
                  <a:pt x="953195" y="3714164"/>
                  <a:pt x="934008" y="3708442"/>
                </a:cubicBezTo>
                <a:cubicBezTo>
                  <a:pt x="924123" y="3704626"/>
                  <a:pt x="911332" y="3705262"/>
                  <a:pt x="904936" y="3694453"/>
                </a:cubicBezTo>
                <a:cubicBezTo>
                  <a:pt x="895051" y="3676649"/>
                  <a:pt x="912494" y="3611157"/>
                  <a:pt x="931682" y="3609886"/>
                </a:cubicBezTo>
                <a:cubicBezTo>
                  <a:pt x="921361" y="3608137"/>
                  <a:pt x="911441" y="3606150"/>
                  <a:pt x="902228" y="3604988"/>
                </a:cubicBezTo>
                <a:cubicBezTo>
                  <a:pt x="895319" y="3604116"/>
                  <a:pt x="888809" y="3603708"/>
                  <a:pt x="882827" y="3604213"/>
                </a:cubicBezTo>
                <a:close/>
                <a:moveTo>
                  <a:pt x="7033336" y="3601620"/>
                </a:moveTo>
                <a:cubicBezTo>
                  <a:pt x="7010660" y="3607978"/>
                  <a:pt x="7021707" y="3646765"/>
                  <a:pt x="7031592" y="3663932"/>
                </a:cubicBezTo>
                <a:cubicBezTo>
                  <a:pt x="7022289" y="3647400"/>
                  <a:pt x="7011823" y="3607342"/>
                  <a:pt x="7033336" y="3601620"/>
                </a:cubicBezTo>
                <a:close/>
                <a:moveTo>
                  <a:pt x="6490269" y="3601620"/>
                </a:moveTo>
                <a:cubicBezTo>
                  <a:pt x="6490851" y="3604799"/>
                  <a:pt x="6491432" y="3608614"/>
                  <a:pt x="6492013" y="3611793"/>
                </a:cubicBezTo>
                <a:cubicBezTo>
                  <a:pt x="6496083" y="3614337"/>
                  <a:pt x="6500154" y="3616880"/>
                  <a:pt x="6503642" y="3619423"/>
                </a:cubicBezTo>
                <a:cubicBezTo>
                  <a:pt x="6494339" y="3617516"/>
                  <a:pt x="6489688" y="3611793"/>
                  <a:pt x="6490269" y="3601620"/>
                </a:cubicBezTo>
                <a:close/>
                <a:moveTo>
                  <a:pt x="5962320" y="3599076"/>
                </a:moveTo>
                <a:cubicBezTo>
                  <a:pt x="5965808" y="3610522"/>
                  <a:pt x="5968570" y="3623239"/>
                  <a:pt x="5968933" y="3635876"/>
                </a:cubicBezTo>
                <a:lnTo>
                  <a:pt x="5964496" y="3656601"/>
                </a:lnTo>
                <a:lnTo>
                  <a:pt x="5953017" y="3656938"/>
                </a:lnTo>
                <a:cubicBezTo>
                  <a:pt x="5950691" y="3659481"/>
                  <a:pt x="5925689" y="3670927"/>
                  <a:pt x="5935573" y="3677285"/>
                </a:cubicBezTo>
                <a:cubicBezTo>
                  <a:pt x="5943132" y="3706534"/>
                  <a:pt x="5953017" y="3688094"/>
                  <a:pt x="5961157" y="3672198"/>
                </a:cubicBezTo>
                <a:lnTo>
                  <a:pt x="5964496" y="3656601"/>
                </a:lnTo>
                <a:lnTo>
                  <a:pt x="5966535" y="3656541"/>
                </a:lnTo>
                <a:cubicBezTo>
                  <a:pt x="5969442" y="3653441"/>
                  <a:pt x="5970751" y="3647400"/>
                  <a:pt x="5970460" y="3638499"/>
                </a:cubicBezTo>
                <a:cubicBezTo>
                  <a:pt x="5969878" y="3624510"/>
                  <a:pt x="5966971" y="3611793"/>
                  <a:pt x="5962320" y="3599076"/>
                </a:cubicBezTo>
                <a:close/>
                <a:moveTo>
                  <a:pt x="1068612" y="3585008"/>
                </a:moveTo>
                <a:cubicBezTo>
                  <a:pt x="1016427" y="3582385"/>
                  <a:pt x="967441" y="3586041"/>
                  <a:pt x="954358" y="3611157"/>
                </a:cubicBezTo>
                <a:cubicBezTo>
                  <a:pt x="1107859" y="3613701"/>
                  <a:pt x="1261360" y="3616244"/>
                  <a:pt x="1414860" y="3618787"/>
                </a:cubicBezTo>
                <a:cubicBezTo>
                  <a:pt x="1491611" y="3620059"/>
                  <a:pt x="1568361" y="3621331"/>
                  <a:pt x="1645112" y="3622603"/>
                </a:cubicBezTo>
                <a:cubicBezTo>
                  <a:pt x="1681161" y="3623238"/>
                  <a:pt x="1717792" y="3623874"/>
                  <a:pt x="1753841" y="3624510"/>
                </a:cubicBezTo>
                <a:cubicBezTo>
                  <a:pt x="1768959" y="3624510"/>
                  <a:pt x="1799775" y="3617516"/>
                  <a:pt x="1802101" y="3634684"/>
                </a:cubicBezTo>
                <a:lnTo>
                  <a:pt x="1798788" y="3643844"/>
                </a:lnTo>
                <a:lnTo>
                  <a:pt x="1761400" y="3646765"/>
                </a:lnTo>
                <a:cubicBezTo>
                  <a:pt x="1770994" y="3645811"/>
                  <a:pt x="1790727" y="3649507"/>
                  <a:pt x="1798767" y="3643904"/>
                </a:cubicBezTo>
                <a:lnTo>
                  <a:pt x="1798788" y="3643844"/>
                </a:lnTo>
                <a:lnTo>
                  <a:pt x="1802101" y="3643585"/>
                </a:lnTo>
                <a:cubicBezTo>
                  <a:pt x="1796868" y="3622603"/>
                  <a:pt x="1805008" y="3616244"/>
                  <a:pt x="1826521" y="3624510"/>
                </a:cubicBezTo>
                <a:cubicBezTo>
                  <a:pt x="1852686" y="3615608"/>
                  <a:pt x="1895132" y="3623874"/>
                  <a:pt x="1923041" y="3623874"/>
                </a:cubicBezTo>
                <a:cubicBezTo>
                  <a:pt x="1987581" y="3623238"/>
                  <a:pt x="2051540" y="3624510"/>
                  <a:pt x="2116080" y="3625782"/>
                </a:cubicBezTo>
                <a:cubicBezTo>
                  <a:pt x="2241090" y="3628961"/>
                  <a:pt x="2365518" y="3634048"/>
                  <a:pt x="2490529" y="3636591"/>
                </a:cubicBezTo>
                <a:cubicBezTo>
                  <a:pt x="2746363" y="3641678"/>
                  <a:pt x="3002198" y="3647400"/>
                  <a:pt x="3257451" y="3652487"/>
                </a:cubicBezTo>
                <a:cubicBezTo>
                  <a:pt x="2981847" y="3646765"/>
                  <a:pt x="3281290" y="3653123"/>
                  <a:pt x="3257451" y="3652487"/>
                </a:cubicBezTo>
                <a:cubicBezTo>
                  <a:pt x="3269079" y="3652487"/>
                  <a:pt x="3343504" y="3663932"/>
                  <a:pt x="3328387" y="3636591"/>
                </a:cubicBezTo>
                <a:cubicBezTo>
                  <a:pt x="3324898" y="3630233"/>
                  <a:pt x="3280127" y="3634684"/>
                  <a:pt x="3271987" y="3634684"/>
                </a:cubicBezTo>
                <a:cubicBezTo>
                  <a:pt x="3216750" y="3634048"/>
                  <a:pt x="3163257" y="3632776"/>
                  <a:pt x="3108020" y="3626418"/>
                </a:cubicBezTo>
                <a:cubicBezTo>
                  <a:pt x="3087088" y="3642314"/>
                  <a:pt x="2999290" y="3625146"/>
                  <a:pt x="2970800" y="3624510"/>
                </a:cubicBezTo>
                <a:cubicBezTo>
                  <a:pt x="2925447" y="3623238"/>
                  <a:pt x="2879513" y="3621967"/>
                  <a:pt x="2834161" y="3621967"/>
                </a:cubicBezTo>
                <a:cubicBezTo>
                  <a:pt x="2737641" y="3620695"/>
                  <a:pt x="2642285" y="3616244"/>
                  <a:pt x="2546347" y="3614337"/>
                </a:cubicBezTo>
                <a:cubicBezTo>
                  <a:pt x="2355053" y="3609250"/>
                  <a:pt x="2163758" y="3607978"/>
                  <a:pt x="1972464" y="3603527"/>
                </a:cubicBezTo>
                <a:cubicBezTo>
                  <a:pt x="1803264" y="3599712"/>
                  <a:pt x="1632901" y="3603527"/>
                  <a:pt x="1463120" y="3602891"/>
                </a:cubicBezTo>
                <a:cubicBezTo>
                  <a:pt x="1375904" y="3602256"/>
                  <a:pt x="1288688" y="3597169"/>
                  <a:pt x="1202053" y="3596533"/>
                </a:cubicBezTo>
                <a:cubicBezTo>
                  <a:pt x="1176179" y="3596533"/>
                  <a:pt x="1120796" y="3587631"/>
                  <a:pt x="1068612" y="3585008"/>
                </a:cubicBezTo>
                <a:close/>
                <a:moveTo>
                  <a:pt x="5939253" y="3574596"/>
                </a:moveTo>
                <a:cubicBezTo>
                  <a:pt x="5938844" y="3575550"/>
                  <a:pt x="5937754" y="3578093"/>
                  <a:pt x="5935573" y="3583180"/>
                </a:cubicBezTo>
                <a:cubicBezTo>
                  <a:pt x="5935573" y="3583180"/>
                  <a:pt x="5940479" y="3571735"/>
                  <a:pt x="5939253" y="3574596"/>
                </a:cubicBezTo>
                <a:close/>
                <a:moveTo>
                  <a:pt x="6671116" y="3552322"/>
                </a:moveTo>
                <a:cubicBezTo>
                  <a:pt x="6671751" y="3552024"/>
                  <a:pt x="6672260" y="3552342"/>
                  <a:pt x="6672260" y="3553931"/>
                </a:cubicBezTo>
                <a:cubicBezTo>
                  <a:pt x="6666155" y="3559654"/>
                  <a:pt x="6669208" y="3553216"/>
                  <a:pt x="6671116" y="3552322"/>
                </a:cubicBezTo>
                <a:close/>
                <a:moveTo>
                  <a:pt x="6766254" y="3549640"/>
                </a:moveTo>
                <a:cubicBezTo>
                  <a:pt x="6768707" y="3548209"/>
                  <a:pt x="6758895" y="3553931"/>
                  <a:pt x="6758895" y="3553931"/>
                </a:cubicBezTo>
                <a:cubicBezTo>
                  <a:pt x="6763256" y="3551388"/>
                  <a:pt x="6765437" y="3550116"/>
                  <a:pt x="6766254" y="3549640"/>
                </a:cubicBezTo>
                <a:close/>
                <a:moveTo>
                  <a:pt x="6932747" y="3543122"/>
                </a:moveTo>
                <a:cubicBezTo>
                  <a:pt x="6927514" y="3546301"/>
                  <a:pt x="6926351" y="3550752"/>
                  <a:pt x="6929258" y="3556475"/>
                </a:cubicBezTo>
                <a:cubicBezTo>
                  <a:pt x="6925188" y="3550116"/>
                  <a:pt x="6929839" y="3571735"/>
                  <a:pt x="6929258" y="3556475"/>
                </a:cubicBezTo>
                <a:lnTo>
                  <a:pt x="6930172" y="3559001"/>
                </a:lnTo>
                <a:lnTo>
                  <a:pt x="6929113" y="3565536"/>
                </a:lnTo>
                <a:cubicBezTo>
                  <a:pt x="6931148" y="3574278"/>
                  <a:pt x="6935654" y="3582862"/>
                  <a:pt x="6940305" y="3586995"/>
                </a:cubicBezTo>
                <a:lnTo>
                  <a:pt x="6930172" y="3559001"/>
                </a:lnTo>
                <a:close/>
                <a:moveTo>
                  <a:pt x="7114738" y="3542486"/>
                </a:moveTo>
                <a:lnTo>
                  <a:pt x="7114418" y="3548286"/>
                </a:lnTo>
                <a:lnTo>
                  <a:pt x="7113838" y="3550086"/>
                </a:lnTo>
                <a:cubicBezTo>
                  <a:pt x="7113793" y="3549560"/>
                  <a:pt x="7114011" y="3547414"/>
                  <a:pt x="7114738" y="3542486"/>
                </a:cubicBezTo>
                <a:close/>
                <a:moveTo>
                  <a:pt x="7124041" y="3535492"/>
                </a:moveTo>
                <a:cubicBezTo>
                  <a:pt x="7115029" y="3535174"/>
                  <a:pt x="7112267" y="3544394"/>
                  <a:pt x="7112630" y="3554727"/>
                </a:cubicBezTo>
                <a:lnTo>
                  <a:pt x="7113702" y="3561284"/>
                </a:lnTo>
                <a:lnTo>
                  <a:pt x="7113648" y="3562277"/>
                </a:lnTo>
                <a:lnTo>
                  <a:pt x="7114061" y="3563476"/>
                </a:lnTo>
                <a:lnTo>
                  <a:pt x="7115129" y="3570007"/>
                </a:lnTo>
                <a:cubicBezTo>
                  <a:pt x="7116482" y="3574676"/>
                  <a:pt x="7118226" y="3578571"/>
                  <a:pt x="7119971" y="3580637"/>
                </a:cubicBezTo>
                <a:lnTo>
                  <a:pt x="7114061" y="3563476"/>
                </a:lnTo>
                <a:lnTo>
                  <a:pt x="7113702" y="3561284"/>
                </a:lnTo>
                <a:lnTo>
                  <a:pt x="7114418" y="3548286"/>
                </a:lnTo>
                <a:lnTo>
                  <a:pt x="7114520" y="3547970"/>
                </a:lnTo>
                <a:cubicBezTo>
                  <a:pt x="7115174" y="3544870"/>
                  <a:pt x="7115901" y="3539943"/>
                  <a:pt x="7114738" y="3542486"/>
                </a:cubicBezTo>
                <a:cubicBezTo>
                  <a:pt x="7117645" y="3539943"/>
                  <a:pt x="7121134" y="3537399"/>
                  <a:pt x="7124041" y="3535492"/>
                </a:cubicBezTo>
                <a:close/>
                <a:moveTo>
                  <a:pt x="6672842" y="3535492"/>
                </a:moveTo>
                <a:cubicBezTo>
                  <a:pt x="6672260" y="3549480"/>
                  <a:pt x="6661795" y="3564105"/>
                  <a:pt x="6663539" y="3576822"/>
                </a:cubicBezTo>
                <a:cubicBezTo>
                  <a:pt x="6662376" y="3567284"/>
                  <a:pt x="6665283" y="3559654"/>
                  <a:pt x="6672260" y="3553931"/>
                </a:cubicBezTo>
                <a:cubicBezTo>
                  <a:pt x="6672260" y="3547573"/>
                  <a:pt x="6672842" y="3541214"/>
                  <a:pt x="6672842" y="3535492"/>
                </a:cubicBezTo>
                <a:close/>
                <a:moveTo>
                  <a:pt x="9126546" y="3523699"/>
                </a:moveTo>
                <a:cubicBezTo>
                  <a:pt x="9122022" y="3523649"/>
                  <a:pt x="9118969" y="3523729"/>
                  <a:pt x="9118969" y="3524047"/>
                </a:cubicBezTo>
                <a:lnTo>
                  <a:pt x="9155382" y="3524557"/>
                </a:lnTo>
                <a:lnTo>
                  <a:pt x="9158707" y="3524673"/>
                </a:lnTo>
                <a:cubicBezTo>
                  <a:pt x="9162795" y="3524802"/>
                  <a:pt x="9165193" y="3524842"/>
                  <a:pt x="9164321" y="3524683"/>
                </a:cubicBezTo>
                <a:lnTo>
                  <a:pt x="9155382" y="3524557"/>
                </a:lnTo>
                <a:lnTo>
                  <a:pt x="9142953" y="3524126"/>
                </a:lnTo>
                <a:cubicBezTo>
                  <a:pt x="9137066" y="3523928"/>
                  <a:pt x="9131070" y="3523749"/>
                  <a:pt x="9126546" y="3523699"/>
                </a:cubicBezTo>
                <a:close/>
                <a:moveTo>
                  <a:pt x="3046946" y="3512268"/>
                </a:moveTo>
                <a:lnTo>
                  <a:pt x="3046969" y="3524683"/>
                </a:lnTo>
                <a:lnTo>
                  <a:pt x="3041685" y="3519392"/>
                </a:lnTo>
                <a:close/>
                <a:moveTo>
                  <a:pt x="7090390" y="3511558"/>
                </a:moveTo>
                <a:cubicBezTo>
                  <a:pt x="7090826" y="3508310"/>
                  <a:pt x="7090608" y="3532154"/>
                  <a:pt x="7089736" y="3525954"/>
                </a:cubicBezTo>
                <a:cubicBezTo>
                  <a:pt x="7090027" y="3516735"/>
                  <a:pt x="7090245" y="3512641"/>
                  <a:pt x="7090390" y="3511558"/>
                </a:cubicBezTo>
                <a:close/>
                <a:moveTo>
                  <a:pt x="6490920" y="3501069"/>
                </a:moveTo>
                <a:lnTo>
                  <a:pt x="6490842" y="3501546"/>
                </a:lnTo>
                <a:lnTo>
                  <a:pt x="6490851" y="3501156"/>
                </a:lnTo>
                <a:close/>
                <a:moveTo>
                  <a:pt x="6498409" y="3491619"/>
                </a:moveTo>
                <a:lnTo>
                  <a:pt x="6490920" y="3501069"/>
                </a:lnTo>
                <a:lnTo>
                  <a:pt x="6491096" y="3499994"/>
                </a:lnTo>
                <a:cubicBezTo>
                  <a:pt x="6491178" y="3499448"/>
                  <a:pt x="6491141" y="3499567"/>
                  <a:pt x="6490851" y="3501156"/>
                </a:cubicBezTo>
                <a:cubicBezTo>
                  <a:pt x="6489979" y="3506561"/>
                  <a:pt x="6490269" y="3504972"/>
                  <a:pt x="6490633" y="3502826"/>
                </a:cubicBezTo>
                <a:lnTo>
                  <a:pt x="6490842" y="3501546"/>
                </a:lnTo>
                <a:lnTo>
                  <a:pt x="6490759" y="3505188"/>
                </a:lnTo>
                <a:lnTo>
                  <a:pt x="6489760" y="3506959"/>
                </a:lnTo>
                <a:cubicBezTo>
                  <a:pt x="6488961" y="3514191"/>
                  <a:pt x="6489688" y="3522139"/>
                  <a:pt x="6490269" y="3526590"/>
                </a:cubicBezTo>
                <a:lnTo>
                  <a:pt x="6490759" y="3505188"/>
                </a:lnTo>
                <a:close/>
                <a:moveTo>
                  <a:pt x="7022870" y="3490983"/>
                </a:moveTo>
                <a:lnTo>
                  <a:pt x="7022976" y="3492000"/>
                </a:lnTo>
                <a:lnTo>
                  <a:pt x="7022886" y="3493567"/>
                </a:lnTo>
                <a:lnTo>
                  <a:pt x="7022829" y="3493159"/>
                </a:lnTo>
                <a:close/>
                <a:moveTo>
                  <a:pt x="7023213" y="3486907"/>
                </a:moveTo>
                <a:lnTo>
                  <a:pt x="7023092" y="3489934"/>
                </a:lnTo>
                <a:lnTo>
                  <a:pt x="7022870" y="3490983"/>
                </a:lnTo>
                <a:lnTo>
                  <a:pt x="7023138" y="3487240"/>
                </a:lnTo>
                <a:close/>
                <a:moveTo>
                  <a:pt x="8318904" y="3475087"/>
                </a:moveTo>
                <a:cubicBezTo>
                  <a:pt x="8351465" y="3479538"/>
                  <a:pt x="8487523" y="3475087"/>
                  <a:pt x="8470661" y="3530405"/>
                </a:cubicBezTo>
                <a:cubicBezTo>
                  <a:pt x="8488104" y="3473815"/>
                  <a:pt x="8351465" y="3479538"/>
                  <a:pt x="8318904" y="3475087"/>
                </a:cubicBezTo>
                <a:close/>
                <a:moveTo>
                  <a:pt x="1751516" y="3470636"/>
                </a:moveTo>
                <a:cubicBezTo>
                  <a:pt x="1748608" y="3471907"/>
                  <a:pt x="1745120" y="3490347"/>
                  <a:pt x="1739305" y="3492254"/>
                </a:cubicBezTo>
                <a:cubicBezTo>
                  <a:pt x="1746864" y="3492254"/>
                  <a:pt x="1745701" y="3473179"/>
                  <a:pt x="1751516" y="3470636"/>
                </a:cubicBezTo>
                <a:close/>
                <a:moveTo>
                  <a:pt x="6950190" y="3468092"/>
                </a:moveTo>
                <a:cubicBezTo>
                  <a:pt x="6943794" y="3468251"/>
                  <a:pt x="6939578" y="3469841"/>
                  <a:pt x="6936817" y="3472404"/>
                </a:cubicBezTo>
                <a:lnTo>
                  <a:pt x="6936811" y="3472416"/>
                </a:lnTo>
                <a:lnTo>
                  <a:pt x="6936571" y="3472494"/>
                </a:lnTo>
                <a:lnTo>
                  <a:pt x="6936194" y="3473763"/>
                </a:lnTo>
                <a:lnTo>
                  <a:pt x="6932165" y="3482558"/>
                </a:lnTo>
                <a:lnTo>
                  <a:pt x="6932054" y="3487700"/>
                </a:lnTo>
                <a:lnTo>
                  <a:pt x="6931594" y="3489248"/>
                </a:lnTo>
                <a:cubicBezTo>
                  <a:pt x="6931611" y="3495950"/>
                  <a:pt x="6932456" y="3503223"/>
                  <a:pt x="6931584" y="3509422"/>
                </a:cubicBezTo>
                <a:lnTo>
                  <a:pt x="6932054" y="3487700"/>
                </a:lnTo>
                <a:lnTo>
                  <a:pt x="6936194" y="3473763"/>
                </a:lnTo>
                <a:lnTo>
                  <a:pt x="6936811" y="3472416"/>
                </a:lnTo>
                <a:close/>
                <a:moveTo>
                  <a:pt x="7037406" y="3465549"/>
                </a:moveTo>
                <a:cubicBezTo>
                  <a:pt x="7032319" y="3466026"/>
                  <a:pt x="7028648" y="3469126"/>
                  <a:pt x="7026214" y="3473656"/>
                </a:cubicBezTo>
                <a:lnTo>
                  <a:pt x="7023213" y="3486907"/>
                </a:lnTo>
                <a:lnTo>
                  <a:pt x="7023279" y="3485260"/>
                </a:lnTo>
                <a:lnTo>
                  <a:pt x="7023138" y="3487240"/>
                </a:lnTo>
                <a:lnTo>
                  <a:pt x="7022434" y="3490347"/>
                </a:lnTo>
                <a:lnTo>
                  <a:pt x="7022829" y="3493159"/>
                </a:lnTo>
                <a:lnTo>
                  <a:pt x="7022788" y="3495275"/>
                </a:lnTo>
                <a:lnTo>
                  <a:pt x="7022886" y="3493567"/>
                </a:lnTo>
                <a:lnTo>
                  <a:pt x="7023848" y="3500418"/>
                </a:lnTo>
                <a:lnTo>
                  <a:pt x="7024542" y="3507117"/>
                </a:lnTo>
                <a:lnTo>
                  <a:pt x="7024864" y="3507657"/>
                </a:lnTo>
                <a:lnTo>
                  <a:pt x="7024978" y="3508469"/>
                </a:lnTo>
                <a:cubicBezTo>
                  <a:pt x="7026759" y="3513953"/>
                  <a:pt x="7029411" y="3518483"/>
                  <a:pt x="7032755" y="3520867"/>
                </a:cubicBezTo>
                <a:lnTo>
                  <a:pt x="7024864" y="3507657"/>
                </a:lnTo>
                <a:lnTo>
                  <a:pt x="7023848" y="3500418"/>
                </a:lnTo>
                <a:lnTo>
                  <a:pt x="7022976" y="3492000"/>
                </a:lnTo>
                <a:lnTo>
                  <a:pt x="7023088" y="3490029"/>
                </a:lnTo>
                <a:lnTo>
                  <a:pt x="7023092" y="3489934"/>
                </a:lnTo>
                <a:lnTo>
                  <a:pt x="7026214" y="3475166"/>
                </a:lnTo>
                <a:cubicBezTo>
                  <a:pt x="7028394" y="3470159"/>
                  <a:pt x="7031883" y="3466185"/>
                  <a:pt x="7037406" y="3465549"/>
                </a:cubicBezTo>
                <a:close/>
                <a:moveTo>
                  <a:pt x="7867706" y="3464277"/>
                </a:moveTo>
                <a:cubicBezTo>
                  <a:pt x="7863635" y="3472543"/>
                  <a:pt x="7867124" y="3481445"/>
                  <a:pt x="7867124" y="3489075"/>
                </a:cubicBezTo>
                <a:cubicBezTo>
                  <a:pt x="7896778" y="3486532"/>
                  <a:pt x="7867124" y="3489075"/>
                  <a:pt x="7867124" y="3489075"/>
                </a:cubicBezTo>
                <a:lnTo>
                  <a:pt x="7888262" y="3487124"/>
                </a:lnTo>
                <a:lnTo>
                  <a:pt x="7898013" y="3488519"/>
                </a:lnTo>
                <a:cubicBezTo>
                  <a:pt x="7921344" y="3487645"/>
                  <a:pt x="7949398" y="3481445"/>
                  <a:pt x="7956666" y="3480809"/>
                </a:cubicBezTo>
                <a:lnTo>
                  <a:pt x="7888262" y="3487124"/>
                </a:lnTo>
                <a:lnTo>
                  <a:pt x="7869750" y="3484475"/>
                </a:lnTo>
                <a:cubicBezTo>
                  <a:pt x="7863636" y="3480889"/>
                  <a:pt x="7861891" y="3474610"/>
                  <a:pt x="7867706" y="3464277"/>
                </a:cubicBezTo>
                <a:close/>
                <a:moveTo>
                  <a:pt x="5701834" y="3458555"/>
                </a:moveTo>
                <a:cubicBezTo>
                  <a:pt x="5664040" y="3461734"/>
                  <a:pt x="5681483" y="3747228"/>
                  <a:pt x="5681483" y="3796824"/>
                </a:cubicBezTo>
                <a:cubicBezTo>
                  <a:pt x="5681483" y="3876940"/>
                  <a:pt x="5682064" y="3957692"/>
                  <a:pt x="5682064" y="4037809"/>
                </a:cubicBezTo>
                <a:cubicBezTo>
                  <a:pt x="5682646" y="4077867"/>
                  <a:pt x="5682646" y="4118561"/>
                  <a:pt x="5682646" y="4159255"/>
                </a:cubicBezTo>
                <a:cubicBezTo>
                  <a:pt x="5682646" y="4189140"/>
                  <a:pt x="5694276" y="4248909"/>
                  <a:pt x="5667528" y="4259083"/>
                </a:cubicBezTo>
                <a:cubicBezTo>
                  <a:pt x="5698926" y="4247638"/>
                  <a:pt x="5696601" y="4265441"/>
                  <a:pt x="5702996" y="4227926"/>
                </a:cubicBezTo>
                <a:cubicBezTo>
                  <a:pt x="5705904" y="4212666"/>
                  <a:pt x="5702996" y="4193591"/>
                  <a:pt x="5702996" y="4177695"/>
                </a:cubicBezTo>
                <a:cubicBezTo>
                  <a:pt x="5703578" y="4140180"/>
                  <a:pt x="5703578" y="4102029"/>
                  <a:pt x="5703578" y="4064514"/>
                </a:cubicBezTo>
                <a:cubicBezTo>
                  <a:pt x="5704159" y="4000930"/>
                  <a:pt x="5687298" y="3905553"/>
                  <a:pt x="5714625" y="3847056"/>
                </a:cubicBezTo>
                <a:cubicBezTo>
                  <a:pt x="5716370" y="3854686"/>
                  <a:pt x="5718114" y="3861680"/>
                  <a:pt x="5719277" y="3869310"/>
                </a:cubicBezTo>
                <a:cubicBezTo>
                  <a:pt x="5707066" y="3800003"/>
                  <a:pt x="5717532" y="3726881"/>
                  <a:pt x="5706485" y="3657574"/>
                </a:cubicBezTo>
                <a:cubicBezTo>
                  <a:pt x="5696019" y="3592082"/>
                  <a:pt x="5707648" y="3524683"/>
                  <a:pt x="5701834" y="3458555"/>
                </a:cubicBezTo>
                <a:close/>
                <a:moveTo>
                  <a:pt x="7003192" y="3453726"/>
                </a:moveTo>
                <a:lnTo>
                  <a:pt x="7003861" y="3455835"/>
                </a:lnTo>
                <a:lnTo>
                  <a:pt x="7003843" y="3458830"/>
                </a:lnTo>
                <a:lnTo>
                  <a:pt x="7003683" y="3458555"/>
                </a:lnTo>
                <a:cubicBezTo>
                  <a:pt x="7003101" y="3454899"/>
                  <a:pt x="7003028" y="3453667"/>
                  <a:pt x="7003192" y="3453726"/>
                </a:cubicBezTo>
                <a:close/>
                <a:moveTo>
                  <a:pt x="8698028" y="3437714"/>
                </a:moveTo>
                <a:lnTo>
                  <a:pt x="8698231" y="3442858"/>
                </a:lnTo>
                <a:lnTo>
                  <a:pt x="8698221" y="3444488"/>
                </a:lnTo>
                <a:close/>
                <a:moveTo>
                  <a:pt x="8698027" y="3437651"/>
                </a:moveTo>
                <a:lnTo>
                  <a:pt x="8698028" y="3437714"/>
                </a:lnTo>
                <a:lnTo>
                  <a:pt x="8698027" y="3437688"/>
                </a:lnTo>
                <a:close/>
                <a:moveTo>
                  <a:pt x="6910070" y="3431849"/>
                </a:moveTo>
                <a:lnTo>
                  <a:pt x="6907492" y="3474947"/>
                </a:lnTo>
                <a:lnTo>
                  <a:pt x="6905419" y="3480809"/>
                </a:lnTo>
                <a:cubicBezTo>
                  <a:pt x="6896697" y="3482717"/>
                  <a:pt x="6906000" y="3475723"/>
                  <a:pt x="6906000" y="3499885"/>
                </a:cubicBezTo>
                <a:lnTo>
                  <a:pt x="6907492" y="3474947"/>
                </a:lnTo>
                <a:lnTo>
                  <a:pt x="6908599" y="3471818"/>
                </a:lnTo>
                <a:cubicBezTo>
                  <a:pt x="6910724" y="3458316"/>
                  <a:pt x="6910070" y="3434710"/>
                  <a:pt x="6910070" y="3431849"/>
                </a:cubicBezTo>
                <a:close/>
                <a:moveTo>
                  <a:pt x="5877429" y="3426127"/>
                </a:moveTo>
                <a:lnTo>
                  <a:pt x="5875797" y="3492594"/>
                </a:lnTo>
                <a:lnTo>
                  <a:pt x="5872677" y="3526457"/>
                </a:lnTo>
                <a:lnTo>
                  <a:pt x="5869670" y="3533386"/>
                </a:lnTo>
                <a:cubicBezTo>
                  <a:pt x="5864819" y="3538631"/>
                  <a:pt x="5861439" y="3528498"/>
                  <a:pt x="5857079" y="3560926"/>
                </a:cubicBezTo>
                <a:cubicBezTo>
                  <a:pt x="5854753" y="3576822"/>
                  <a:pt x="5856497" y="3595261"/>
                  <a:pt x="5856497" y="3611157"/>
                </a:cubicBezTo>
                <a:cubicBezTo>
                  <a:pt x="5855916" y="3678557"/>
                  <a:pt x="5855916" y="3745956"/>
                  <a:pt x="5855334" y="3812720"/>
                </a:cubicBezTo>
                <a:cubicBezTo>
                  <a:pt x="5854171" y="3959600"/>
                  <a:pt x="5855916" y="4106480"/>
                  <a:pt x="5857079" y="4253360"/>
                </a:cubicBezTo>
                <a:cubicBezTo>
                  <a:pt x="5889058" y="4244458"/>
                  <a:pt x="5884406" y="4138908"/>
                  <a:pt x="5883825" y="4112838"/>
                </a:cubicBezTo>
                <a:cubicBezTo>
                  <a:pt x="5883243" y="4023820"/>
                  <a:pt x="5882081" y="3934802"/>
                  <a:pt x="5880918" y="3845148"/>
                </a:cubicBezTo>
                <a:cubicBezTo>
                  <a:pt x="5880918" y="3845148"/>
                  <a:pt x="5879173" y="3771390"/>
                  <a:pt x="5878592" y="3761852"/>
                </a:cubicBezTo>
                <a:cubicBezTo>
                  <a:pt x="5876848" y="3730696"/>
                  <a:pt x="5880336" y="3698904"/>
                  <a:pt x="5881499" y="3667747"/>
                </a:cubicBezTo>
                <a:cubicBezTo>
                  <a:pt x="5883243" y="3621967"/>
                  <a:pt x="5871033" y="3575550"/>
                  <a:pt x="5872196" y="3531677"/>
                </a:cubicBezTo>
                <a:lnTo>
                  <a:pt x="5872677" y="3526457"/>
                </a:lnTo>
                <a:lnTo>
                  <a:pt x="5875103" y="3520867"/>
                </a:lnTo>
                <a:lnTo>
                  <a:pt x="5875797" y="3492594"/>
                </a:lnTo>
                <a:lnTo>
                  <a:pt x="5876993" y="3479617"/>
                </a:lnTo>
                <a:cubicBezTo>
                  <a:pt x="5878737" y="3462529"/>
                  <a:pt x="5879755" y="3445202"/>
                  <a:pt x="5877429" y="3426127"/>
                </a:cubicBezTo>
                <a:close/>
                <a:moveTo>
                  <a:pt x="5832849" y="3423643"/>
                </a:moveTo>
                <a:lnTo>
                  <a:pt x="5834344" y="3426812"/>
                </a:lnTo>
                <a:lnTo>
                  <a:pt x="5834402" y="3427398"/>
                </a:lnTo>
                <a:cubicBezTo>
                  <a:pt x="5832949" y="3424060"/>
                  <a:pt x="5832622" y="3423226"/>
                  <a:pt x="5832849" y="3423643"/>
                </a:cubicBezTo>
                <a:close/>
                <a:moveTo>
                  <a:pt x="6493600" y="3420732"/>
                </a:moveTo>
                <a:cubicBezTo>
                  <a:pt x="6493594" y="3420603"/>
                  <a:pt x="6493467" y="3421437"/>
                  <a:pt x="6493176" y="3423583"/>
                </a:cubicBezTo>
                <a:cubicBezTo>
                  <a:pt x="6492013" y="3431213"/>
                  <a:pt x="6491432" y="3438208"/>
                  <a:pt x="6490269" y="3445838"/>
                </a:cubicBezTo>
                <a:cubicBezTo>
                  <a:pt x="6487725" y="3469762"/>
                  <a:pt x="6493640" y="3421636"/>
                  <a:pt x="6493600" y="3420732"/>
                </a:cubicBezTo>
                <a:close/>
                <a:moveTo>
                  <a:pt x="8884648" y="3419132"/>
                </a:moveTo>
                <a:cubicBezTo>
                  <a:pt x="8879415" y="3416589"/>
                  <a:pt x="8886392" y="3422312"/>
                  <a:pt x="8896276" y="3442659"/>
                </a:cubicBezTo>
                <a:cubicBezTo>
                  <a:pt x="8892206" y="3434393"/>
                  <a:pt x="8888718" y="3426763"/>
                  <a:pt x="8884648" y="3419132"/>
                </a:cubicBezTo>
                <a:close/>
                <a:moveTo>
                  <a:pt x="7092643" y="3415317"/>
                </a:moveTo>
                <a:cubicBezTo>
                  <a:pt x="7091480" y="3452196"/>
                  <a:pt x="7090899" y="3489075"/>
                  <a:pt x="7089736" y="3525954"/>
                </a:cubicBezTo>
                <a:cubicBezTo>
                  <a:pt x="7090899" y="3534220"/>
                  <a:pt x="7091480" y="3542486"/>
                  <a:pt x="7092643" y="3550116"/>
                </a:cubicBezTo>
                <a:cubicBezTo>
                  <a:pt x="7087410" y="3506243"/>
                  <a:pt x="7091480" y="3460462"/>
                  <a:pt x="7092643" y="3415317"/>
                </a:cubicBezTo>
                <a:close/>
                <a:moveTo>
                  <a:pt x="7025777" y="3414046"/>
                </a:moveTo>
                <a:cubicBezTo>
                  <a:pt x="7019963" y="3414046"/>
                  <a:pt x="7027522" y="3448381"/>
                  <a:pt x="7028103" y="3449017"/>
                </a:cubicBezTo>
                <a:cubicBezTo>
                  <a:pt x="7022870" y="3441387"/>
                  <a:pt x="7022289" y="3429942"/>
                  <a:pt x="7025777" y="3414046"/>
                </a:cubicBezTo>
                <a:close/>
                <a:moveTo>
                  <a:pt x="6996705" y="3413410"/>
                </a:moveTo>
                <a:cubicBezTo>
                  <a:pt x="6999031" y="3428670"/>
                  <a:pt x="7001357" y="3443930"/>
                  <a:pt x="7003683" y="3458555"/>
                </a:cubicBezTo>
                <a:cubicBezTo>
                  <a:pt x="7006590" y="3467457"/>
                  <a:pt x="7006590" y="3476358"/>
                  <a:pt x="7003683" y="3485260"/>
                </a:cubicBezTo>
                <a:lnTo>
                  <a:pt x="7003843" y="3458830"/>
                </a:lnTo>
                <a:lnTo>
                  <a:pt x="7004827" y="3460522"/>
                </a:lnTo>
                <a:cubicBezTo>
                  <a:pt x="7004809" y="3459826"/>
                  <a:pt x="7004482" y="3458157"/>
                  <a:pt x="7004119" y="3456647"/>
                </a:cubicBezTo>
                <a:lnTo>
                  <a:pt x="7003861" y="3455835"/>
                </a:lnTo>
                <a:lnTo>
                  <a:pt x="7003900" y="3449335"/>
                </a:lnTo>
                <a:cubicBezTo>
                  <a:pt x="7001793" y="3436777"/>
                  <a:pt x="6998449" y="3424219"/>
                  <a:pt x="6996705" y="3413410"/>
                </a:cubicBezTo>
                <a:close/>
                <a:moveTo>
                  <a:pt x="9046870" y="3401965"/>
                </a:moveTo>
                <a:cubicBezTo>
                  <a:pt x="9046870" y="3410231"/>
                  <a:pt x="9055592" y="3424855"/>
                  <a:pt x="9059662" y="3429942"/>
                </a:cubicBezTo>
                <a:cubicBezTo>
                  <a:pt x="9053847" y="3423583"/>
                  <a:pt x="9049777" y="3414046"/>
                  <a:pt x="9046870" y="3401965"/>
                </a:cubicBezTo>
                <a:close/>
                <a:moveTo>
                  <a:pt x="6820774" y="3391404"/>
                </a:moveTo>
                <a:cubicBezTo>
                  <a:pt x="6821019" y="3391573"/>
                  <a:pt x="6821364" y="3392944"/>
                  <a:pt x="6821618" y="3394414"/>
                </a:cubicBezTo>
                <a:lnTo>
                  <a:pt x="6821896" y="3397758"/>
                </a:lnTo>
                <a:lnTo>
                  <a:pt x="6821904" y="3397996"/>
                </a:lnTo>
                <a:lnTo>
                  <a:pt x="6820528" y="3395606"/>
                </a:lnTo>
                <a:cubicBezTo>
                  <a:pt x="6820383" y="3392268"/>
                  <a:pt x="6820528" y="3391235"/>
                  <a:pt x="6820774" y="3391404"/>
                </a:cubicBezTo>
                <a:close/>
                <a:moveTo>
                  <a:pt x="3052201" y="3385433"/>
                </a:moveTo>
                <a:lnTo>
                  <a:pt x="3047550" y="3509211"/>
                </a:lnTo>
                <a:lnTo>
                  <a:pt x="3047405" y="3511648"/>
                </a:lnTo>
                <a:lnTo>
                  <a:pt x="3046946" y="3512268"/>
                </a:lnTo>
                <a:lnTo>
                  <a:pt x="3046945" y="3511330"/>
                </a:lnTo>
                <a:cubicBezTo>
                  <a:pt x="3045599" y="3495384"/>
                  <a:pt x="3038660" y="3508747"/>
                  <a:pt x="3040182" y="3517887"/>
                </a:cubicBezTo>
                <a:lnTo>
                  <a:pt x="3041685" y="3519392"/>
                </a:lnTo>
                <a:lnTo>
                  <a:pt x="3038247" y="3524047"/>
                </a:lnTo>
                <a:lnTo>
                  <a:pt x="3034631" y="3524223"/>
                </a:lnTo>
                <a:lnTo>
                  <a:pt x="2995802" y="3522775"/>
                </a:lnTo>
                <a:cubicBezTo>
                  <a:pt x="2998709" y="3523093"/>
                  <a:pt x="3007867" y="3524365"/>
                  <a:pt x="3017024" y="3525080"/>
                </a:cubicBezTo>
                <a:lnTo>
                  <a:pt x="3034631" y="3524223"/>
                </a:lnTo>
                <a:lnTo>
                  <a:pt x="3046969" y="3524683"/>
                </a:lnTo>
                <a:lnTo>
                  <a:pt x="3047550" y="3509211"/>
                </a:lnTo>
                <a:lnTo>
                  <a:pt x="3048713" y="3489711"/>
                </a:lnTo>
                <a:cubicBezTo>
                  <a:pt x="3049876" y="3455376"/>
                  <a:pt x="3051620" y="3420404"/>
                  <a:pt x="3052201" y="3385433"/>
                </a:cubicBezTo>
                <a:close/>
                <a:moveTo>
                  <a:pt x="8018953" y="3382244"/>
                </a:moveTo>
                <a:cubicBezTo>
                  <a:pt x="8020043" y="3380545"/>
                  <a:pt x="8021787" y="3387340"/>
                  <a:pt x="8018299" y="3387340"/>
                </a:cubicBezTo>
                <a:cubicBezTo>
                  <a:pt x="8018299" y="3384320"/>
                  <a:pt x="8018590" y="3382810"/>
                  <a:pt x="8018953" y="3382244"/>
                </a:cubicBezTo>
                <a:close/>
                <a:moveTo>
                  <a:pt x="8696842" y="3381618"/>
                </a:moveTo>
                <a:lnTo>
                  <a:pt x="8698027" y="3437651"/>
                </a:lnTo>
                <a:lnTo>
                  <a:pt x="8697932" y="3434313"/>
                </a:lnTo>
                <a:cubicBezTo>
                  <a:pt x="8697423" y="3415158"/>
                  <a:pt x="8696551" y="3378439"/>
                  <a:pt x="8696842" y="3381618"/>
                </a:cubicBezTo>
                <a:close/>
                <a:moveTo>
                  <a:pt x="6464104" y="3376531"/>
                </a:moveTo>
                <a:cubicBezTo>
                  <a:pt x="6465849" y="3370808"/>
                  <a:pt x="6469337" y="3384797"/>
                  <a:pt x="6464104" y="3376531"/>
                </a:cubicBezTo>
                <a:close/>
                <a:moveTo>
                  <a:pt x="9316441" y="3375180"/>
                </a:moveTo>
                <a:cubicBezTo>
                  <a:pt x="9313606" y="3374941"/>
                  <a:pt x="9309391" y="3376213"/>
                  <a:pt x="9303867" y="3379074"/>
                </a:cubicBezTo>
                <a:cubicBezTo>
                  <a:pt x="9309682" y="3379074"/>
                  <a:pt x="9314915" y="3379710"/>
                  <a:pt x="9320729" y="3380346"/>
                </a:cubicBezTo>
                <a:cubicBezTo>
                  <a:pt x="9320729" y="3377167"/>
                  <a:pt x="9319275" y="3375418"/>
                  <a:pt x="9316441" y="3375180"/>
                </a:cubicBezTo>
                <a:close/>
                <a:moveTo>
                  <a:pt x="3928435" y="3367629"/>
                </a:moveTo>
                <a:cubicBezTo>
                  <a:pt x="3923202" y="3374623"/>
                  <a:pt x="3921457" y="3405780"/>
                  <a:pt x="3929598" y="3411502"/>
                </a:cubicBezTo>
                <a:cubicBezTo>
                  <a:pt x="3925528" y="3405144"/>
                  <a:pt x="3923783" y="3398150"/>
                  <a:pt x="3924946" y="3390519"/>
                </a:cubicBezTo>
                <a:cubicBezTo>
                  <a:pt x="3926690" y="3397514"/>
                  <a:pt x="3925528" y="3382253"/>
                  <a:pt x="3924946" y="3390519"/>
                </a:cubicBezTo>
                <a:cubicBezTo>
                  <a:pt x="3924365" y="3382253"/>
                  <a:pt x="3925528" y="3374623"/>
                  <a:pt x="3928435" y="3367629"/>
                </a:cubicBezTo>
                <a:close/>
                <a:moveTo>
                  <a:pt x="8695098" y="3363178"/>
                </a:moveTo>
                <a:lnTo>
                  <a:pt x="8698027" y="3437688"/>
                </a:lnTo>
                <a:lnTo>
                  <a:pt x="8706145" y="3821622"/>
                </a:lnTo>
                <a:cubicBezTo>
                  <a:pt x="8704692" y="3745639"/>
                  <a:pt x="8704982" y="3669019"/>
                  <a:pt x="8704110" y="3592400"/>
                </a:cubicBezTo>
                <a:lnTo>
                  <a:pt x="8698231" y="3442858"/>
                </a:lnTo>
                <a:lnTo>
                  <a:pt x="8698232" y="3442689"/>
                </a:lnTo>
                <a:cubicBezTo>
                  <a:pt x="8698114" y="3436300"/>
                  <a:pt x="8697714" y="3418338"/>
                  <a:pt x="8696842" y="3381618"/>
                </a:cubicBezTo>
                <a:cubicBezTo>
                  <a:pt x="8696260" y="3375895"/>
                  <a:pt x="8695679" y="3369537"/>
                  <a:pt x="8695098" y="3363178"/>
                </a:cubicBezTo>
                <a:close/>
                <a:moveTo>
                  <a:pt x="6468756" y="3359999"/>
                </a:moveTo>
                <a:cubicBezTo>
                  <a:pt x="6467011" y="3365086"/>
                  <a:pt x="6465849" y="3370808"/>
                  <a:pt x="6464104" y="3376531"/>
                </a:cubicBezTo>
                <a:cubicBezTo>
                  <a:pt x="6469337" y="3384797"/>
                  <a:pt x="6472244" y="3394334"/>
                  <a:pt x="6472244" y="3404508"/>
                </a:cubicBezTo>
                <a:cubicBezTo>
                  <a:pt x="6473407" y="3382889"/>
                  <a:pt x="6462941" y="3382889"/>
                  <a:pt x="6468756" y="3359999"/>
                </a:cubicBezTo>
                <a:close/>
                <a:moveTo>
                  <a:pt x="7002072" y="3356975"/>
                </a:moveTo>
                <a:cubicBezTo>
                  <a:pt x="7003083" y="3362185"/>
                  <a:pt x="7004264" y="3395368"/>
                  <a:pt x="7001357" y="3391791"/>
                </a:cubicBezTo>
                <a:cubicBezTo>
                  <a:pt x="7000921" y="3360794"/>
                  <a:pt x="7001466" y="3353849"/>
                  <a:pt x="7002072" y="3356975"/>
                </a:cubicBezTo>
                <a:close/>
                <a:moveTo>
                  <a:pt x="7947363" y="3356820"/>
                </a:moveTo>
                <a:cubicBezTo>
                  <a:pt x="7950852" y="3353005"/>
                  <a:pt x="7946782" y="3367629"/>
                  <a:pt x="7947363" y="3356820"/>
                </a:cubicBezTo>
                <a:close/>
                <a:moveTo>
                  <a:pt x="8018299" y="3350461"/>
                </a:moveTo>
                <a:cubicBezTo>
                  <a:pt x="8018299" y="3361589"/>
                  <a:pt x="8016264" y="3370808"/>
                  <a:pt x="8017136" y="3377246"/>
                </a:cubicBezTo>
                <a:lnTo>
                  <a:pt x="8018299" y="3377968"/>
                </a:lnTo>
                <a:lnTo>
                  <a:pt x="8018299" y="3387340"/>
                </a:lnTo>
                <a:cubicBezTo>
                  <a:pt x="8022950" y="3387340"/>
                  <a:pt x="8028184" y="3387340"/>
                  <a:pt x="8033416" y="3387340"/>
                </a:cubicBezTo>
                <a:lnTo>
                  <a:pt x="8018299" y="3377968"/>
                </a:lnTo>
                <a:close/>
                <a:moveTo>
                  <a:pt x="7957248" y="3346646"/>
                </a:moveTo>
                <a:cubicBezTo>
                  <a:pt x="7954340" y="3349825"/>
                  <a:pt x="7950852" y="3353005"/>
                  <a:pt x="7947363" y="3356820"/>
                </a:cubicBezTo>
                <a:lnTo>
                  <a:pt x="7946897" y="3365485"/>
                </a:lnTo>
                <a:lnTo>
                  <a:pt x="7946854" y="3365563"/>
                </a:lnTo>
                <a:cubicBezTo>
                  <a:pt x="7945764" y="3372080"/>
                  <a:pt x="7946200" y="3379392"/>
                  <a:pt x="7945618" y="3389248"/>
                </a:cubicBezTo>
                <a:lnTo>
                  <a:pt x="7946897" y="3365485"/>
                </a:lnTo>
                <a:close/>
                <a:moveTo>
                  <a:pt x="6818202" y="3339652"/>
                </a:moveTo>
                <a:cubicBezTo>
                  <a:pt x="6815295" y="3355548"/>
                  <a:pt x="6819947" y="3377167"/>
                  <a:pt x="6820528" y="3395606"/>
                </a:cubicBezTo>
                <a:cubicBezTo>
                  <a:pt x="6824017" y="3405780"/>
                  <a:pt x="6824598" y="3415953"/>
                  <a:pt x="6822854" y="3426763"/>
                </a:cubicBezTo>
                <a:lnTo>
                  <a:pt x="6821904" y="3397996"/>
                </a:lnTo>
                <a:lnTo>
                  <a:pt x="6821918" y="3398020"/>
                </a:lnTo>
                <a:lnTo>
                  <a:pt x="6821896" y="3397758"/>
                </a:lnTo>
                <a:lnTo>
                  <a:pt x="6821400" y="3382730"/>
                </a:lnTo>
                <a:cubicBezTo>
                  <a:pt x="6819511" y="3367629"/>
                  <a:pt x="6817330" y="3352687"/>
                  <a:pt x="6818202" y="3339652"/>
                </a:cubicBezTo>
                <a:close/>
                <a:moveTo>
                  <a:pt x="5702996" y="3325027"/>
                </a:moveTo>
                <a:cubicBezTo>
                  <a:pt x="5705031" y="3332975"/>
                  <a:pt x="5695874" y="3334406"/>
                  <a:pt x="5690787" y="3333135"/>
                </a:cubicBezTo>
                <a:lnTo>
                  <a:pt x="5689467" y="3331427"/>
                </a:lnTo>
                <a:close/>
                <a:moveTo>
                  <a:pt x="5702996" y="3325027"/>
                </a:moveTo>
                <a:cubicBezTo>
                  <a:pt x="5693839" y="3326458"/>
                  <a:pt x="5689514" y="3328167"/>
                  <a:pt x="5688115" y="3329677"/>
                </a:cubicBezTo>
                <a:lnTo>
                  <a:pt x="5689467" y="3331427"/>
                </a:lnTo>
                <a:lnTo>
                  <a:pt x="5685544" y="3333283"/>
                </a:lnTo>
                <a:cubicBezTo>
                  <a:pt x="5676686" y="3344937"/>
                  <a:pt x="5689333" y="3365086"/>
                  <a:pt x="5684972" y="3378438"/>
                </a:cubicBezTo>
                <a:cubicBezTo>
                  <a:pt x="5697182" y="3363814"/>
                  <a:pt x="5708229" y="3346646"/>
                  <a:pt x="5702996" y="3325027"/>
                </a:cubicBezTo>
                <a:close/>
                <a:moveTo>
                  <a:pt x="6776702" y="3314139"/>
                </a:moveTo>
                <a:cubicBezTo>
                  <a:pt x="6770233" y="3313583"/>
                  <a:pt x="6763547" y="3313264"/>
                  <a:pt x="6763547" y="3314218"/>
                </a:cubicBezTo>
                <a:cubicBezTo>
                  <a:pt x="6771687" y="3313582"/>
                  <a:pt x="6779827" y="3313582"/>
                  <a:pt x="6788549" y="3315490"/>
                </a:cubicBezTo>
                <a:cubicBezTo>
                  <a:pt x="6789421" y="3315490"/>
                  <a:pt x="6783170" y="3314695"/>
                  <a:pt x="6776702" y="3314139"/>
                </a:cubicBezTo>
                <a:close/>
                <a:moveTo>
                  <a:pt x="1989325" y="3313582"/>
                </a:moveTo>
                <a:cubicBezTo>
                  <a:pt x="1979441" y="3319305"/>
                  <a:pt x="1968975" y="3323120"/>
                  <a:pt x="1957927" y="3325027"/>
                </a:cubicBezTo>
                <a:cubicBezTo>
                  <a:pt x="1967231" y="3325663"/>
                  <a:pt x="1981185" y="3318033"/>
                  <a:pt x="1989325" y="3313582"/>
                </a:cubicBezTo>
                <a:close/>
                <a:moveTo>
                  <a:pt x="6938561" y="3312946"/>
                </a:moveTo>
                <a:cubicBezTo>
                  <a:pt x="6937398" y="3316761"/>
                  <a:pt x="6935654" y="3319941"/>
                  <a:pt x="6933909" y="3323120"/>
                </a:cubicBezTo>
                <a:cubicBezTo>
                  <a:pt x="6935654" y="3319941"/>
                  <a:pt x="6926351" y="3333929"/>
                  <a:pt x="6933909" y="3323120"/>
                </a:cubicBezTo>
                <a:lnTo>
                  <a:pt x="6933753" y="3323896"/>
                </a:lnTo>
                <a:lnTo>
                  <a:pt x="6929767" y="3332976"/>
                </a:lnTo>
                <a:cubicBezTo>
                  <a:pt x="6927368" y="3339652"/>
                  <a:pt x="6926060" y="3346646"/>
                  <a:pt x="6927514" y="3354912"/>
                </a:cubicBezTo>
                <a:lnTo>
                  <a:pt x="6933753" y="3323896"/>
                </a:lnTo>
                <a:close/>
                <a:moveTo>
                  <a:pt x="4474410" y="3304601"/>
                </a:moveTo>
                <a:cubicBezTo>
                  <a:pt x="4461763" y="3304840"/>
                  <a:pt x="4448535" y="3312629"/>
                  <a:pt x="4441848" y="3326935"/>
                </a:cubicBezTo>
                <a:cubicBezTo>
                  <a:pt x="4418009" y="3376531"/>
                  <a:pt x="4462199" y="3359999"/>
                  <a:pt x="4481968" y="3358091"/>
                </a:cubicBezTo>
                <a:cubicBezTo>
                  <a:pt x="4486620" y="3356184"/>
                  <a:pt x="4504063" y="3327571"/>
                  <a:pt x="4503481" y="3327571"/>
                </a:cubicBezTo>
                <a:cubicBezTo>
                  <a:pt x="4499121" y="3311675"/>
                  <a:pt x="4487057" y="3304363"/>
                  <a:pt x="4474410" y="3304601"/>
                </a:cubicBezTo>
                <a:close/>
                <a:moveTo>
                  <a:pt x="1925948" y="3301501"/>
                </a:moveTo>
                <a:cubicBezTo>
                  <a:pt x="1925367" y="3308495"/>
                  <a:pt x="1923041" y="3314218"/>
                  <a:pt x="1920134" y="3319941"/>
                </a:cubicBezTo>
                <a:cubicBezTo>
                  <a:pt x="1924204" y="3316126"/>
                  <a:pt x="1924204" y="3307224"/>
                  <a:pt x="1925948" y="3301501"/>
                </a:cubicBezTo>
                <a:close/>
                <a:moveTo>
                  <a:pt x="3799355" y="3296414"/>
                </a:moveTo>
                <a:cubicBezTo>
                  <a:pt x="3799355" y="3298799"/>
                  <a:pt x="3799246" y="3299474"/>
                  <a:pt x="3799110" y="3299276"/>
                </a:cubicBezTo>
                <a:lnTo>
                  <a:pt x="3798995" y="3298607"/>
                </a:lnTo>
                <a:close/>
                <a:moveTo>
                  <a:pt x="7089155" y="3276703"/>
                </a:moveTo>
                <a:cubicBezTo>
                  <a:pt x="7091480" y="3313582"/>
                  <a:pt x="7092643" y="3342831"/>
                  <a:pt x="7091480" y="3379710"/>
                </a:cubicBezTo>
                <a:cubicBezTo>
                  <a:pt x="7092062" y="3358727"/>
                  <a:pt x="7104272" y="3322484"/>
                  <a:pt x="7092062" y="3305316"/>
                </a:cubicBezTo>
                <a:cubicBezTo>
                  <a:pt x="7101946" y="3319305"/>
                  <a:pt x="7090899" y="3295779"/>
                  <a:pt x="7092062" y="3305316"/>
                </a:cubicBezTo>
                <a:cubicBezTo>
                  <a:pt x="7090899" y="3295779"/>
                  <a:pt x="7089736" y="3286241"/>
                  <a:pt x="7089155" y="3276703"/>
                </a:cubicBezTo>
                <a:close/>
                <a:moveTo>
                  <a:pt x="5685553" y="3276067"/>
                </a:moveTo>
                <a:lnTo>
                  <a:pt x="5694883" y="3286929"/>
                </a:lnTo>
                <a:lnTo>
                  <a:pt x="5704159" y="3304680"/>
                </a:lnTo>
                <a:cubicBezTo>
                  <a:pt x="5704159" y="3297050"/>
                  <a:pt x="5700816" y="3292917"/>
                  <a:pt x="5696819" y="3289182"/>
                </a:cubicBezTo>
                <a:lnTo>
                  <a:pt x="5694883" y="3286929"/>
                </a:lnTo>
                <a:lnTo>
                  <a:pt x="5694856" y="3286877"/>
                </a:lnTo>
                <a:cubicBezTo>
                  <a:pt x="5691949" y="3283062"/>
                  <a:pt x="5689042" y="3279247"/>
                  <a:pt x="5685553" y="3276067"/>
                </a:cubicBezTo>
                <a:close/>
                <a:moveTo>
                  <a:pt x="3795285" y="3271617"/>
                </a:moveTo>
                <a:lnTo>
                  <a:pt x="3800055" y="3282825"/>
                </a:lnTo>
                <a:lnTo>
                  <a:pt x="3800107" y="3283859"/>
                </a:lnTo>
                <a:lnTo>
                  <a:pt x="3799355" y="3296414"/>
                </a:lnTo>
                <a:cubicBezTo>
                  <a:pt x="3798483" y="3292281"/>
                  <a:pt x="3798483" y="3294666"/>
                  <a:pt x="3798701" y="3296891"/>
                </a:cubicBezTo>
                <a:lnTo>
                  <a:pt x="3798995" y="3298607"/>
                </a:lnTo>
                <a:lnTo>
                  <a:pt x="3795285" y="3321212"/>
                </a:lnTo>
                <a:cubicBezTo>
                  <a:pt x="3797902" y="3318351"/>
                  <a:pt x="3800227" y="3307224"/>
                  <a:pt x="3800736" y="3296176"/>
                </a:cubicBezTo>
                <a:lnTo>
                  <a:pt x="3800107" y="3283859"/>
                </a:lnTo>
                <a:lnTo>
                  <a:pt x="3800155" y="3283062"/>
                </a:lnTo>
                <a:lnTo>
                  <a:pt x="3800055" y="3282825"/>
                </a:lnTo>
                <a:lnTo>
                  <a:pt x="3799946" y="3280707"/>
                </a:lnTo>
                <a:cubicBezTo>
                  <a:pt x="3799101" y="3276266"/>
                  <a:pt x="3797612" y="3272888"/>
                  <a:pt x="3795285" y="3271617"/>
                </a:cubicBezTo>
                <a:close/>
                <a:moveTo>
                  <a:pt x="5833821" y="3248090"/>
                </a:moveTo>
                <a:cubicBezTo>
                  <a:pt x="5794283" y="3256356"/>
                  <a:pt x="5814633" y="3445202"/>
                  <a:pt x="5814633" y="3481445"/>
                </a:cubicBezTo>
                <a:cubicBezTo>
                  <a:pt x="5814052" y="3566012"/>
                  <a:pt x="5812308" y="3651216"/>
                  <a:pt x="5813470" y="3735783"/>
                </a:cubicBezTo>
                <a:cubicBezTo>
                  <a:pt x="5776840" y="3731968"/>
                  <a:pt x="5793120" y="3723066"/>
                  <a:pt x="5793701" y="3693181"/>
                </a:cubicBezTo>
                <a:cubicBezTo>
                  <a:pt x="5793701" y="3681100"/>
                  <a:pt x="5793701" y="3669019"/>
                  <a:pt x="5793701" y="3656302"/>
                </a:cubicBezTo>
                <a:cubicBezTo>
                  <a:pt x="5783817" y="3649308"/>
                  <a:pt x="5783817" y="3642314"/>
                  <a:pt x="5793701" y="3634684"/>
                </a:cubicBezTo>
                <a:cubicBezTo>
                  <a:pt x="5789050" y="3587631"/>
                  <a:pt x="5790794" y="3521503"/>
                  <a:pt x="5775095" y="3476358"/>
                </a:cubicBezTo>
                <a:cubicBezTo>
                  <a:pt x="5775095" y="3709713"/>
                  <a:pt x="5766955" y="3940525"/>
                  <a:pt x="5769281" y="4171972"/>
                </a:cubicBezTo>
                <a:cubicBezTo>
                  <a:pt x="5769862" y="4181510"/>
                  <a:pt x="5765792" y="4247638"/>
                  <a:pt x="5772769" y="4253360"/>
                </a:cubicBezTo>
                <a:cubicBezTo>
                  <a:pt x="5802423" y="4275615"/>
                  <a:pt x="5791376" y="4236192"/>
                  <a:pt x="5794864" y="4227926"/>
                </a:cubicBezTo>
                <a:cubicBezTo>
                  <a:pt x="5806493" y="4194862"/>
                  <a:pt x="5794283" y="4168157"/>
                  <a:pt x="5794864" y="4126827"/>
                </a:cubicBezTo>
                <a:cubicBezTo>
                  <a:pt x="5797771" y="3996479"/>
                  <a:pt x="5794283" y="3864859"/>
                  <a:pt x="5793701" y="3733875"/>
                </a:cubicBezTo>
                <a:cubicBezTo>
                  <a:pt x="5825099" y="3737054"/>
                  <a:pt x="5813470" y="3759945"/>
                  <a:pt x="5813470" y="3788558"/>
                </a:cubicBezTo>
                <a:cubicBezTo>
                  <a:pt x="5814052" y="3814627"/>
                  <a:pt x="5814052" y="3840697"/>
                  <a:pt x="5814052" y="3866767"/>
                </a:cubicBezTo>
                <a:cubicBezTo>
                  <a:pt x="5814633" y="3910640"/>
                  <a:pt x="5814633" y="3953877"/>
                  <a:pt x="5815215" y="3997751"/>
                </a:cubicBezTo>
                <a:cubicBezTo>
                  <a:pt x="5815215" y="4007288"/>
                  <a:pt x="5810563" y="4068965"/>
                  <a:pt x="5815796" y="4075959"/>
                </a:cubicBezTo>
                <a:cubicBezTo>
                  <a:pt x="5833821" y="4100122"/>
                  <a:pt x="5834984" y="4044803"/>
                  <a:pt x="5834984" y="4036537"/>
                </a:cubicBezTo>
                <a:cubicBezTo>
                  <a:pt x="5835565" y="3992028"/>
                  <a:pt x="5836728" y="3947519"/>
                  <a:pt x="5837310" y="3903010"/>
                </a:cubicBezTo>
                <a:cubicBezTo>
                  <a:pt x="5837891" y="3820350"/>
                  <a:pt x="5836147" y="3738326"/>
                  <a:pt x="5835565" y="3655666"/>
                </a:cubicBezTo>
                <a:cubicBezTo>
                  <a:pt x="5834984" y="3609886"/>
                  <a:pt x="5834984" y="3564105"/>
                  <a:pt x="5836147" y="3518324"/>
                </a:cubicBezTo>
                <a:cubicBezTo>
                  <a:pt x="5837310" y="3485260"/>
                  <a:pt x="5851264" y="3463006"/>
                  <a:pt x="5834402" y="3427398"/>
                </a:cubicBezTo>
                <a:cubicBezTo>
                  <a:pt x="5837600" y="3434075"/>
                  <a:pt x="5836147" y="3430737"/>
                  <a:pt x="5834620" y="3427398"/>
                </a:cubicBezTo>
                <a:lnTo>
                  <a:pt x="5834344" y="3426812"/>
                </a:lnTo>
                <a:lnTo>
                  <a:pt x="5832658" y="3409913"/>
                </a:lnTo>
                <a:cubicBezTo>
                  <a:pt x="5834548" y="3405303"/>
                  <a:pt x="5839054" y="3402282"/>
                  <a:pt x="5846613" y="3401965"/>
                </a:cubicBezTo>
                <a:cubicBezTo>
                  <a:pt x="5820448" y="3354276"/>
                  <a:pt x="5852427" y="3294507"/>
                  <a:pt x="5833821" y="3248090"/>
                </a:cubicBezTo>
                <a:close/>
                <a:moveTo>
                  <a:pt x="7352421" y="3246529"/>
                </a:moveTo>
                <a:lnTo>
                  <a:pt x="7352818" y="3250143"/>
                </a:lnTo>
                <a:lnTo>
                  <a:pt x="7351208" y="3251551"/>
                </a:lnTo>
                <a:lnTo>
                  <a:pt x="7351384" y="3246819"/>
                </a:lnTo>
                <a:close/>
                <a:moveTo>
                  <a:pt x="8899740" y="3235796"/>
                </a:moveTo>
                <a:lnTo>
                  <a:pt x="8899329" y="3236566"/>
                </a:lnTo>
                <a:cubicBezTo>
                  <a:pt x="8897730" y="3238871"/>
                  <a:pt x="8895113" y="3242050"/>
                  <a:pt x="8896276" y="3239188"/>
                </a:cubicBezTo>
                <a:close/>
                <a:moveTo>
                  <a:pt x="8909559" y="3226511"/>
                </a:moveTo>
                <a:lnTo>
                  <a:pt x="8907570" y="3228351"/>
                </a:lnTo>
                <a:lnTo>
                  <a:pt x="8907396" y="3228300"/>
                </a:lnTo>
                <a:lnTo>
                  <a:pt x="8903502" y="3232112"/>
                </a:lnTo>
                <a:lnTo>
                  <a:pt x="8900492" y="3234896"/>
                </a:lnTo>
                <a:lnTo>
                  <a:pt x="8900260" y="3235287"/>
                </a:lnTo>
                <a:lnTo>
                  <a:pt x="8899740" y="3235796"/>
                </a:lnTo>
                <a:lnTo>
                  <a:pt x="8900364" y="3234628"/>
                </a:lnTo>
                <a:cubicBezTo>
                  <a:pt x="8900055" y="3234777"/>
                  <a:pt x="8898893" y="3236009"/>
                  <a:pt x="8896276" y="3239188"/>
                </a:cubicBezTo>
                <a:cubicBezTo>
                  <a:pt x="8895695" y="3245547"/>
                  <a:pt x="8893369" y="3249362"/>
                  <a:pt x="8888136" y="3251905"/>
                </a:cubicBezTo>
                <a:cubicBezTo>
                  <a:pt x="8889590" y="3252541"/>
                  <a:pt x="8891334" y="3250276"/>
                  <a:pt x="8893387" y="3246858"/>
                </a:cubicBezTo>
                <a:lnTo>
                  <a:pt x="8900260" y="3235287"/>
                </a:lnTo>
                <a:lnTo>
                  <a:pt x="8903502" y="3232112"/>
                </a:lnTo>
                <a:lnTo>
                  <a:pt x="8907570" y="3228351"/>
                </a:lnTo>
                <a:lnTo>
                  <a:pt x="8920697" y="3232194"/>
                </a:lnTo>
                <a:cubicBezTo>
                  <a:pt x="8916627" y="3226790"/>
                  <a:pt x="8912920" y="3225478"/>
                  <a:pt x="8909559" y="3226511"/>
                </a:cubicBezTo>
                <a:close/>
                <a:moveTo>
                  <a:pt x="7843284" y="3194679"/>
                </a:moveTo>
                <a:cubicBezTo>
                  <a:pt x="7836308" y="3194044"/>
                  <a:pt x="7864798" y="3209940"/>
                  <a:pt x="7868287" y="3212483"/>
                </a:cubicBezTo>
                <a:cubicBezTo>
                  <a:pt x="7859565" y="3206760"/>
                  <a:pt x="7851425" y="3200402"/>
                  <a:pt x="7843284" y="3194679"/>
                </a:cubicBezTo>
                <a:close/>
                <a:moveTo>
                  <a:pt x="5833821" y="3181327"/>
                </a:moveTo>
                <a:lnTo>
                  <a:pt x="5834077" y="3186271"/>
                </a:lnTo>
                <a:lnTo>
                  <a:pt x="5832513" y="3186096"/>
                </a:lnTo>
                <a:cubicBezTo>
                  <a:pt x="5830914" y="3184824"/>
                  <a:pt x="5829751" y="3181962"/>
                  <a:pt x="5833821" y="3181327"/>
                </a:cubicBezTo>
                <a:close/>
                <a:moveTo>
                  <a:pt x="5833821" y="3181327"/>
                </a:moveTo>
                <a:cubicBezTo>
                  <a:pt x="5811145" y="3183870"/>
                  <a:pt x="5812889" y="3213755"/>
                  <a:pt x="5835565" y="3215026"/>
                </a:cubicBezTo>
                <a:lnTo>
                  <a:pt x="5834077" y="3186271"/>
                </a:lnTo>
                <a:lnTo>
                  <a:pt x="5834638" y="3186334"/>
                </a:lnTo>
                <a:cubicBezTo>
                  <a:pt x="5835056" y="3185698"/>
                  <a:pt x="5834984" y="3184188"/>
                  <a:pt x="5833821" y="3181327"/>
                </a:cubicBezTo>
                <a:close/>
                <a:moveTo>
                  <a:pt x="5687460" y="3176855"/>
                </a:moveTo>
                <a:lnTo>
                  <a:pt x="5688340" y="3179325"/>
                </a:lnTo>
                <a:lnTo>
                  <a:pt x="5683227" y="3176876"/>
                </a:lnTo>
                <a:close/>
                <a:moveTo>
                  <a:pt x="7250214" y="3162887"/>
                </a:moveTo>
                <a:cubicBezTo>
                  <a:pt x="7251958" y="3172425"/>
                  <a:pt x="7257773" y="3178147"/>
                  <a:pt x="7265913" y="3180691"/>
                </a:cubicBezTo>
                <a:cubicBezTo>
                  <a:pt x="7263006" y="3174968"/>
                  <a:pt x="7263006" y="3170517"/>
                  <a:pt x="7265331" y="3167974"/>
                </a:cubicBezTo>
                <a:cubicBezTo>
                  <a:pt x="7263587" y="3162887"/>
                  <a:pt x="7258354" y="3160980"/>
                  <a:pt x="7250214" y="3162887"/>
                </a:cubicBezTo>
                <a:close/>
                <a:moveTo>
                  <a:pt x="1820707" y="3155893"/>
                </a:moveTo>
                <a:cubicBezTo>
                  <a:pt x="1859082" y="3156529"/>
                  <a:pt x="1896876" y="3157800"/>
                  <a:pt x="1935251" y="3158436"/>
                </a:cubicBezTo>
                <a:cubicBezTo>
                  <a:pt x="1896876" y="3157800"/>
                  <a:pt x="1935251" y="3158436"/>
                  <a:pt x="1935251" y="3158436"/>
                </a:cubicBezTo>
                <a:cubicBezTo>
                  <a:pt x="1935251" y="3158436"/>
                  <a:pt x="1827684" y="3155893"/>
                  <a:pt x="1820707" y="3155893"/>
                </a:cubicBezTo>
                <a:close/>
                <a:moveTo>
                  <a:pt x="6997287" y="3144448"/>
                </a:moveTo>
                <a:cubicBezTo>
                  <a:pt x="6998450" y="3227107"/>
                  <a:pt x="7000194" y="3309131"/>
                  <a:pt x="7001357" y="3391791"/>
                </a:cubicBezTo>
                <a:cubicBezTo>
                  <a:pt x="7001938" y="3396242"/>
                  <a:pt x="7003101" y="3401329"/>
                  <a:pt x="7004264" y="3406416"/>
                </a:cubicBezTo>
                <a:cubicBezTo>
                  <a:pt x="7014148" y="3387976"/>
                  <a:pt x="6999612" y="3304680"/>
                  <a:pt x="6999612" y="3280518"/>
                </a:cubicBezTo>
                <a:cubicBezTo>
                  <a:pt x="6998450" y="3235373"/>
                  <a:pt x="6997868" y="3190228"/>
                  <a:pt x="6997287" y="3144448"/>
                </a:cubicBezTo>
                <a:close/>
                <a:moveTo>
                  <a:pt x="1436028" y="3134731"/>
                </a:moveTo>
                <a:cubicBezTo>
                  <a:pt x="1436519" y="3135387"/>
                  <a:pt x="1437827" y="3137136"/>
                  <a:pt x="1440444" y="3140633"/>
                </a:cubicBezTo>
                <a:cubicBezTo>
                  <a:pt x="1440444" y="3140633"/>
                  <a:pt x="1434557" y="3132764"/>
                  <a:pt x="1436028" y="3134731"/>
                </a:cubicBezTo>
                <a:close/>
                <a:moveTo>
                  <a:pt x="5698926" y="3126644"/>
                </a:moveTo>
                <a:cubicBezTo>
                  <a:pt x="5679157" y="3133321"/>
                  <a:pt x="5679157" y="3149853"/>
                  <a:pt x="5684099" y="3167418"/>
                </a:cubicBezTo>
                <a:lnTo>
                  <a:pt x="5686921" y="3175338"/>
                </a:lnTo>
                <a:lnTo>
                  <a:pt x="5683227" y="3176876"/>
                </a:lnTo>
                <a:cubicBezTo>
                  <a:pt x="5693112" y="3187049"/>
                  <a:pt x="5697763" y="3199766"/>
                  <a:pt x="5698926" y="3214391"/>
                </a:cubicBezTo>
                <a:cubicBezTo>
                  <a:pt x="5698926" y="3208986"/>
                  <a:pt x="5696455" y="3201634"/>
                  <a:pt x="5693367" y="3193438"/>
                </a:cubicBezTo>
                <a:lnTo>
                  <a:pt x="5688340" y="3179325"/>
                </a:lnTo>
                <a:lnTo>
                  <a:pt x="5693121" y="3181615"/>
                </a:lnTo>
                <a:cubicBezTo>
                  <a:pt x="5700189" y="3182112"/>
                  <a:pt x="5706422" y="3178356"/>
                  <a:pt x="5701134" y="3176787"/>
                </a:cubicBezTo>
                <a:lnTo>
                  <a:pt x="5687460" y="3176855"/>
                </a:lnTo>
                <a:lnTo>
                  <a:pt x="5686921" y="3175338"/>
                </a:lnTo>
                <a:lnTo>
                  <a:pt x="5701216" y="3169385"/>
                </a:lnTo>
                <a:cubicBezTo>
                  <a:pt x="5709610" y="3158357"/>
                  <a:pt x="5694129" y="3138566"/>
                  <a:pt x="5698926" y="3126644"/>
                </a:cubicBezTo>
                <a:close/>
                <a:moveTo>
                  <a:pt x="7801058" y="3122988"/>
                </a:moveTo>
                <a:cubicBezTo>
                  <a:pt x="7785140" y="3123306"/>
                  <a:pt x="7769151" y="3124419"/>
                  <a:pt x="7754906" y="3124101"/>
                </a:cubicBezTo>
                <a:lnTo>
                  <a:pt x="7801108" y="3122992"/>
                </a:lnTo>
                <a:lnTo>
                  <a:pt x="7846774" y="3126644"/>
                </a:lnTo>
                <a:cubicBezTo>
                  <a:pt x="7833400" y="3123147"/>
                  <a:pt x="7817411" y="3122670"/>
                  <a:pt x="7801276" y="3122988"/>
                </a:cubicBezTo>
                <a:lnTo>
                  <a:pt x="7801108" y="3122992"/>
                </a:lnTo>
                <a:close/>
                <a:moveTo>
                  <a:pt x="7183348" y="3110748"/>
                </a:moveTo>
                <a:lnTo>
                  <a:pt x="7190596" y="3199681"/>
                </a:lnTo>
                <a:lnTo>
                  <a:pt x="7189163" y="3287513"/>
                </a:lnTo>
                <a:cubicBezTo>
                  <a:pt x="7189599" y="3321372"/>
                  <a:pt x="7183166" y="3378121"/>
                  <a:pt x="7188263" y="3419669"/>
                </a:cubicBezTo>
                <a:lnTo>
                  <a:pt x="7194635" y="3442897"/>
                </a:lnTo>
                <a:lnTo>
                  <a:pt x="7195268" y="3445500"/>
                </a:lnTo>
                <a:lnTo>
                  <a:pt x="7195388" y="3445642"/>
                </a:lnTo>
                <a:lnTo>
                  <a:pt x="7197884" y="3454740"/>
                </a:lnTo>
                <a:cubicBezTo>
                  <a:pt x="7203699" y="3456647"/>
                  <a:pt x="7208932" y="3459826"/>
                  <a:pt x="7213583" y="3464277"/>
                </a:cubicBezTo>
                <a:cubicBezTo>
                  <a:pt x="7206896" y="3449017"/>
                  <a:pt x="7202826" y="3451084"/>
                  <a:pt x="7199628" y="3450607"/>
                </a:cubicBezTo>
                <a:lnTo>
                  <a:pt x="7195388" y="3445642"/>
                </a:lnTo>
                <a:lnTo>
                  <a:pt x="7194635" y="3442897"/>
                </a:lnTo>
                <a:lnTo>
                  <a:pt x="7193169" y="3436859"/>
                </a:lnTo>
                <a:cubicBezTo>
                  <a:pt x="7192451" y="3432992"/>
                  <a:pt x="7191706" y="3428035"/>
                  <a:pt x="7190907" y="3421676"/>
                </a:cubicBezTo>
                <a:cubicBezTo>
                  <a:pt x="7186837" y="3387340"/>
                  <a:pt x="7190325" y="3349190"/>
                  <a:pt x="7189744" y="3314218"/>
                </a:cubicBezTo>
                <a:cubicBezTo>
                  <a:pt x="7189453" y="3281472"/>
                  <a:pt x="7191343" y="3246342"/>
                  <a:pt x="7191561" y="3211529"/>
                </a:cubicBezTo>
                <a:lnTo>
                  <a:pt x="7190596" y="3199681"/>
                </a:lnTo>
                <a:lnTo>
                  <a:pt x="7190616" y="3198415"/>
                </a:lnTo>
                <a:cubicBezTo>
                  <a:pt x="7190762" y="3168292"/>
                  <a:pt x="7189453" y="3138407"/>
                  <a:pt x="7183348" y="3110748"/>
                </a:cubicBezTo>
                <a:close/>
                <a:moveTo>
                  <a:pt x="3363155" y="3103376"/>
                </a:moveTo>
                <a:cubicBezTo>
                  <a:pt x="3363891" y="3102125"/>
                  <a:pt x="3360947" y="3109635"/>
                  <a:pt x="3360947" y="3108205"/>
                </a:cubicBezTo>
                <a:cubicBezTo>
                  <a:pt x="3362256" y="3105185"/>
                  <a:pt x="3362910" y="3103794"/>
                  <a:pt x="3363155" y="3103376"/>
                </a:cubicBezTo>
                <a:close/>
                <a:moveTo>
                  <a:pt x="1516613" y="3094216"/>
                </a:moveTo>
                <a:cubicBezTo>
                  <a:pt x="1513706" y="3101846"/>
                  <a:pt x="1509635" y="3107569"/>
                  <a:pt x="1503821" y="3112655"/>
                </a:cubicBezTo>
                <a:cubicBezTo>
                  <a:pt x="1502658" y="3113927"/>
                  <a:pt x="1518357" y="3095488"/>
                  <a:pt x="1516613" y="3094216"/>
                </a:cubicBezTo>
                <a:close/>
                <a:moveTo>
                  <a:pt x="5915223" y="3093580"/>
                </a:moveTo>
                <a:cubicBezTo>
                  <a:pt x="5901268" y="3125372"/>
                  <a:pt x="5908245" y="3159708"/>
                  <a:pt x="5906501" y="3193408"/>
                </a:cubicBezTo>
                <a:cubicBezTo>
                  <a:pt x="5904757" y="3231558"/>
                  <a:pt x="5894872" y="3262715"/>
                  <a:pt x="5895454" y="3301501"/>
                </a:cubicBezTo>
                <a:cubicBezTo>
                  <a:pt x="5897198" y="3373352"/>
                  <a:pt x="5898361" y="3444566"/>
                  <a:pt x="5898942" y="3516417"/>
                </a:cubicBezTo>
                <a:cubicBezTo>
                  <a:pt x="5899524" y="3641042"/>
                  <a:pt x="5902431" y="3767575"/>
                  <a:pt x="5899524" y="3887750"/>
                </a:cubicBezTo>
                <a:cubicBezTo>
                  <a:pt x="5937899" y="3888385"/>
                  <a:pt x="5923944" y="3863587"/>
                  <a:pt x="5923944" y="3828616"/>
                </a:cubicBezTo>
                <a:cubicBezTo>
                  <a:pt x="5924526" y="3800639"/>
                  <a:pt x="5924526" y="3772662"/>
                  <a:pt x="5925107" y="3744685"/>
                </a:cubicBezTo>
                <a:cubicBezTo>
                  <a:pt x="5905920" y="3712892"/>
                  <a:pt x="5922200" y="3706534"/>
                  <a:pt x="5927433" y="3677921"/>
                </a:cubicBezTo>
                <a:cubicBezTo>
                  <a:pt x="5930340" y="3658210"/>
                  <a:pt x="5925689" y="3632776"/>
                  <a:pt x="5925689" y="3612429"/>
                </a:cubicBezTo>
                <a:cubicBezTo>
                  <a:pt x="5924526" y="3560290"/>
                  <a:pt x="5918711" y="3515145"/>
                  <a:pt x="5914641" y="3466185"/>
                </a:cubicBezTo>
                <a:cubicBezTo>
                  <a:pt x="5904757" y="3344103"/>
                  <a:pt x="5915223" y="3215662"/>
                  <a:pt x="5915223" y="3093580"/>
                </a:cubicBezTo>
                <a:close/>
                <a:moveTo>
                  <a:pt x="2000289" y="3092119"/>
                </a:moveTo>
                <a:lnTo>
                  <a:pt x="1998347" y="3094405"/>
                </a:lnTo>
                <a:cubicBezTo>
                  <a:pt x="1996993" y="3095726"/>
                  <a:pt x="1996012" y="3096283"/>
                  <a:pt x="1996303" y="3094852"/>
                </a:cubicBezTo>
                <a:close/>
                <a:moveTo>
                  <a:pt x="2000631" y="3091716"/>
                </a:moveTo>
                <a:lnTo>
                  <a:pt x="2000565" y="3091930"/>
                </a:lnTo>
                <a:lnTo>
                  <a:pt x="2000289" y="3092119"/>
                </a:lnTo>
                <a:close/>
                <a:moveTo>
                  <a:pt x="1470098" y="3091673"/>
                </a:moveTo>
                <a:cubicBezTo>
                  <a:pt x="1466609" y="3097395"/>
                  <a:pt x="1468353" y="3109476"/>
                  <a:pt x="1468353" y="3116471"/>
                </a:cubicBezTo>
                <a:cubicBezTo>
                  <a:pt x="1467772" y="3108205"/>
                  <a:pt x="1468353" y="3099939"/>
                  <a:pt x="1470098" y="3091673"/>
                </a:cubicBezTo>
                <a:close/>
                <a:moveTo>
                  <a:pt x="2003308" y="3087967"/>
                </a:moveTo>
                <a:lnTo>
                  <a:pt x="2002626" y="3089368"/>
                </a:lnTo>
                <a:lnTo>
                  <a:pt x="2000631" y="3091716"/>
                </a:lnTo>
                <a:lnTo>
                  <a:pt x="2001266" y="3089663"/>
                </a:lnTo>
                <a:lnTo>
                  <a:pt x="2001900" y="3089000"/>
                </a:lnTo>
                <a:close/>
                <a:moveTo>
                  <a:pt x="3365599" y="3086586"/>
                </a:moveTo>
                <a:cubicBezTo>
                  <a:pt x="3366762" y="3094216"/>
                  <a:pt x="3365017" y="3101210"/>
                  <a:pt x="3360947" y="3108205"/>
                </a:cubicBezTo>
                <a:cubicBezTo>
                  <a:pt x="3359203" y="3124737"/>
                  <a:pt x="3367925" y="3091037"/>
                  <a:pt x="3365599" y="3086586"/>
                </a:cubicBezTo>
                <a:close/>
                <a:moveTo>
                  <a:pt x="1810241" y="3085950"/>
                </a:moveTo>
                <a:cubicBezTo>
                  <a:pt x="1804427" y="3086586"/>
                  <a:pt x="1799775" y="3100574"/>
                  <a:pt x="1799775" y="3105661"/>
                </a:cubicBezTo>
                <a:cubicBezTo>
                  <a:pt x="1802682" y="3091673"/>
                  <a:pt x="1799775" y="3105661"/>
                  <a:pt x="1799775" y="3105661"/>
                </a:cubicBezTo>
                <a:cubicBezTo>
                  <a:pt x="1799775" y="3096759"/>
                  <a:pt x="1803264" y="3089765"/>
                  <a:pt x="1810241" y="3085950"/>
                </a:cubicBezTo>
                <a:close/>
                <a:moveTo>
                  <a:pt x="5476815" y="3061152"/>
                </a:moveTo>
                <a:cubicBezTo>
                  <a:pt x="5477978" y="3071961"/>
                  <a:pt x="5472164" y="3057337"/>
                  <a:pt x="5476815" y="3061152"/>
                </a:cubicBezTo>
                <a:close/>
                <a:moveTo>
                  <a:pt x="2062587" y="3061152"/>
                </a:moveTo>
                <a:cubicBezTo>
                  <a:pt x="2052412" y="3064331"/>
                  <a:pt x="2034678" y="3068464"/>
                  <a:pt x="2019924" y="3075777"/>
                </a:cubicBezTo>
                <a:lnTo>
                  <a:pt x="2003308" y="3087967"/>
                </a:lnTo>
                <a:lnTo>
                  <a:pt x="2003743" y="3087073"/>
                </a:lnTo>
                <a:lnTo>
                  <a:pt x="2001900" y="3089000"/>
                </a:lnTo>
                <a:lnTo>
                  <a:pt x="2001345" y="3089408"/>
                </a:lnTo>
                <a:lnTo>
                  <a:pt x="2001266" y="3089663"/>
                </a:lnTo>
                <a:lnTo>
                  <a:pt x="1996303" y="3094852"/>
                </a:lnTo>
                <a:cubicBezTo>
                  <a:pt x="1995721" y="3099939"/>
                  <a:pt x="1995721" y="3104390"/>
                  <a:pt x="1995140" y="3109476"/>
                </a:cubicBezTo>
                <a:lnTo>
                  <a:pt x="2000565" y="3091930"/>
                </a:lnTo>
                <a:lnTo>
                  <a:pt x="2027482" y="3073472"/>
                </a:lnTo>
                <a:cubicBezTo>
                  <a:pt x="2038893" y="3068464"/>
                  <a:pt x="2050958" y="3064967"/>
                  <a:pt x="2062587" y="3061152"/>
                </a:cubicBezTo>
                <a:close/>
                <a:moveTo>
                  <a:pt x="8022035" y="3051951"/>
                </a:moveTo>
                <a:lnTo>
                  <a:pt x="8021642" y="3054873"/>
                </a:lnTo>
                <a:cubicBezTo>
                  <a:pt x="8020770" y="3057178"/>
                  <a:pt x="8019171" y="3058609"/>
                  <a:pt x="8019462" y="3052250"/>
                </a:cubicBezTo>
                <a:close/>
                <a:moveTo>
                  <a:pt x="8007833" y="3050343"/>
                </a:moveTo>
                <a:cubicBezTo>
                  <a:pt x="8002310" y="3049707"/>
                  <a:pt x="7996931" y="3051774"/>
                  <a:pt x="7991698" y="3054555"/>
                </a:cubicBezTo>
                <a:lnTo>
                  <a:pt x="7988052" y="3056587"/>
                </a:lnTo>
                <a:lnTo>
                  <a:pt x="7986683" y="3057019"/>
                </a:lnTo>
                <a:lnTo>
                  <a:pt x="7974227" y="3063328"/>
                </a:lnTo>
                <a:lnTo>
                  <a:pt x="7964007" y="3064570"/>
                </a:lnTo>
                <a:cubicBezTo>
                  <a:pt x="7961317" y="3064490"/>
                  <a:pt x="7961026" y="3064649"/>
                  <a:pt x="7965969" y="3067511"/>
                </a:cubicBezTo>
                <a:lnTo>
                  <a:pt x="7974227" y="3063328"/>
                </a:lnTo>
                <a:lnTo>
                  <a:pt x="7976435" y="3063060"/>
                </a:lnTo>
                <a:lnTo>
                  <a:pt x="7988052" y="3056587"/>
                </a:lnTo>
                <a:close/>
                <a:moveTo>
                  <a:pt x="5465768" y="3050343"/>
                </a:moveTo>
                <a:cubicBezTo>
                  <a:pt x="5472455" y="3058927"/>
                  <a:pt x="5475508" y="3063855"/>
                  <a:pt x="5477179" y="3069498"/>
                </a:cubicBezTo>
                <a:lnTo>
                  <a:pt x="5478551" y="3076970"/>
                </a:lnTo>
                <a:lnTo>
                  <a:pt x="5480304" y="3092944"/>
                </a:lnTo>
                <a:cubicBezTo>
                  <a:pt x="5479723" y="3087222"/>
                  <a:pt x="5479359" y="3082771"/>
                  <a:pt x="5478932" y="3079045"/>
                </a:cubicBezTo>
                <a:lnTo>
                  <a:pt x="5478551" y="3076970"/>
                </a:lnTo>
                <a:lnTo>
                  <a:pt x="5476815" y="3061152"/>
                </a:lnTo>
                <a:cubicBezTo>
                  <a:pt x="5472745" y="3057337"/>
                  <a:pt x="5469257" y="3054158"/>
                  <a:pt x="5465768" y="3050343"/>
                </a:cubicBezTo>
                <a:close/>
                <a:moveTo>
                  <a:pt x="8046790" y="3049071"/>
                </a:moveTo>
                <a:lnTo>
                  <a:pt x="8022035" y="3051951"/>
                </a:lnTo>
                <a:lnTo>
                  <a:pt x="8022078" y="3051624"/>
                </a:lnTo>
                <a:cubicBezTo>
                  <a:pt x="8021824" y="3050899"/>
                  <a:pt x="8021061" y="3050820"/>
                  <a:pt x="8019462" y="3052250"/>
                </a:cubicBezTo>
                <a:lnTo>
                  <a:pt x="8018967" y="3068497"/>
                </a:lnTo>
                <a:lnTo>
                  <a:pt x="8018908" y="3068743"/>
                </a:lnTo>
                <a:cubicBezTo>
                  <a:pt x="8018590" y="3073790"/>
                  <a:pt x="8018590" y="3080704"/>
                  <a:pt x="8018299" y="3090401"/>
                </a:cubicBezTo>
                <a:lnTo>
                  <a:pt x="8018967" y="3068497"/>
                </a:lnTo>
                <a:lnTo>
                  <a:pt x="8021424" y="3058291"/>
                </a:lnTo>
                <a:cubicBezTo>
                  <a:pt x="8024549" y="3053840"/>
                  <a:pt x="8031382" y="3053204"/>
                  <a:pt x="8046790" y="3049071"/>
                </a:cubicBezTo>
                <a:close/>
                <a:moveTo>
                  <a:pt x="5962320" y="3016643"/>
                </a:moveTo>
                <a:cubicBezTo>
                  <a:pt x="5922782" y="3029360"/>
                  <a:pt x="5947202" y="3227743"/>
                  <a:pt x="5947202" y="3266530"/>
                </a:cubicBezTo>
                <a:cubicBezTo>
                  <a:pt x="5947784" y="3323756"/>
                  <a:pt x="5948365" y="3381618"/>
                  <a:pt x="5946039" y="3438844"/>
                </a:cubicBezTo>
                <a:cubicBezTo>
                  <a:pt x="5944876" y="3480173"/>
                  <a:pt x="5952435" y="3545030"/>
                  <a:pt x="5935573" y="3583180"/>
                </a:cubicBezTo>
                <a:cubicBezTo>
                  <a:pt x="5933829" y="3585724"/>
                  <a:pt x="5957668" y="3578729"/>
                  <a:pt x="5958831" y="3585724"/>
                </a:cubicBezTo>
                <a:cubicBezTo>
                  <a:pt x="5980344" y="3569827"/>
                  <a:pt x="5966390" y="3456011"/>
                  <a:pt x="5966390" y="3428670"/>
                </a:cubicBezTo>
                <a:cubicBezTo>
                  <a:pt x="5966390" y="3380982"/>
                  <a:pt x="5965808" y="3333293"/>
                  <a:pt x="5965808" y="3285605"/>
                </a:cubicBezTo>
                <a:cubicBezTo>
                  <a:pt x="5965808" y="3236645"/>
                  <a:pt x="5959412" y="3181963"/>
                  <a:pt x="5958249" y="3136818"/>
                </a:cubicBezTo>
                <a:cubicBezTo>
                  <a:pt x="5958249" y="3125372"/>
                  <a:pt x="5966971" y="3117742"/>
                  <a:pt x="5967553" y="3106297"/>
                </a:cubicBezTo>
                <a:cubicBezTo>
                  <a:pt x="5968134" y="3075777"/>
                  <a:pt x="5966390" y="3047164"/>
                  <a:pt x="5962320" y="3016643"/>
                </a:cubicBezTo>
                <a:close/>
                <a:moveTo>
                  <a:pt x="3358622" y="3016007"/>
                </a:moveTo>
                <a:cubicBezTo>
                  <a:pt x="3353971" y="3016007"/>
                  <a:pt x="3355133" y="3021094"/>
                  <a:pt x="3360947" y="3030632"/>
                </a:cubicBezTo>
                <a:cubicBezTo>
                  <a:pt x="3360366" y="3026181"/>
                  <a:pt x="3359203" y="3021094"/>
                  <a:pt x="3358622" y="3016007"/>
                </a:cubicBezTo>
                <a:close/>
                <a:moveTo>
                  <a:pt x="5909990" y="2979128"/>
                </a:moveTo>
                <a:cubicBezTo>
                  <a:pt x="5904757" y="2985487"/>
                  <a:pt x="5904757" y="2991209"/>
                  <a:pt x="5909990" y="2997568"/>
                </a:cubicBezTo>
                <a:cubicBezTo>
                  <a:pt x="5911153" y="2993753"/>
                  <a:pt x="5913478" y="2991209"/>
                  <a:pt x="5913478" y="2988030"/>
                </a:cubicBezTo>
                <a:cubicBezTo>
                  <a:pt x="5913478" y="2984851"/>
                  <a:pt x="5911153" y="2982307"/>
                  <a:pt x="5909990" y="2979128"/>
                </a:cubicBezTo>
                <a:close/>
                <a:moveTo>
                  <a:pt x="5762303" y="2939070"/>
                </a:moveTo>
                <a:cubicBezTo>
                  <a:pt x="5762885" y="2930804"/>
                  <a:pt x="5762303" y="3067511"/>
                  <a:pt x="5762303" y="2939070"/>
                </a:cubicBezTo>
                <a:close/>
                <a:moveTo>
                  <a:pt x="2274959" y="2924923"/>
                </a:moveTo>
                <a:cubicBezTo>
                  <a:pt x="2274087" y="2923810"/>
                  <a:pt x="2274523" y="2924446"/>
                  <a:pt x="2278884" y="2930168"/>
                </a:cubicBezTo>
                <a:cubicBezTo>
                  <a:pt x="2278011" y="2928897"/>
                  <a:pt x="2275831" y="2926035"/>
                  <a:pt x="2274959" y="2924923"/>
                </a:cubicBezTo>
                <a:close/>
                <a:moveTo>
                  <a:pt x="7303698" y="2915603"/>
                </a:moveTo>
                <a:cubicBezTo>
                  <a:pt x="7302362" y="2915345"/>
                  <a:pt x="7300654" y="2919359"/>
                  <a:pt x="7298474" y="2930168"/>
                </a:cubicBezTo>
                <a:cubicBezTo>
                  <a:pt x="7287426" y="2981672"/>
                  <a:pt x="7298474" y="3048435"/>
                  <a:pt x="7299055" y="3101846"/>
                </a:cubicBezTo>
                <a:cubicBezTo>
                  <a:pt x="7299055" y="3136182"/>
                  <a:pt x="7295566" y="3136818"/>
                  <a:pt x="7285100" y="3161615"/>
                </a:cubicBezTo>
                <a:cubicBezTo>
                  <a:pt x="7280448" y="3171153"/>
                  <a:pt x="7264169" y="3163523"/>
                  <a:pt x="7273472" y="3190228"/>
                </a:cubicBezTo>
                <a:cubicBezTo>
                  <a:pt x="7288008" y="3234738"/>
                  <a:pt x="7320568" y="3192772"/>
                  <a:pt x="7342663" y="3211211"/>
                </a:cubicBezTo>
                <a:cubicBezTo>
                  <a:pt x="7346152" y="3214232"/>
                  <a:pt x="7348696" y="3220510"/>
                  <a:pt x="7350440" y="3228449"/>
                </a:cubicBezTo>
                <a:lnTo>
                  <a:pt x="7352301" y="3245429"/>
                </a:lnTo>
                <a:lnTo>
                  <a:pt x="7351384" y="3246819"/>
                </a:lnTo>
                <a:cubicBezTo>
                  <a:pt x="7349931" y="3250634"/>
                  <a:pt x="7349894" y="3252065"/>
                  <a:pt x="7350485" y="3252184"/>
                </a:cubicBezTo>
                <a:lnTo>
                  <a:pt x="7351208" y="3251551"/>
                </a:lnTo>
                <a:lnTo>
                  <a:pt x="7350368" y="3274160"/>
                </a:lnTo>
                <a:cubicBezTo>
                  <a:pt x="7351531" y="3283538"/>
                  <a:pt x="7352548" y="3292917"/>
                  <a:pt x="7348478" y="3301501"/>
                </a:cubicBezTo>
                <a:cubicBezTo>
                  <a:pt x="7351967" y="3294507"/>
                  <a:pt x="7354002" y="3274955"/>
                  <a:pt x="7353420" y="3255641"/>
                </a:cubicBezTo>
                <a:lnTo>
                  <a:pt x="7352818" y="3250143"/>
                </a:lnTo>
                <a:lnTo>
                  <a:pt x="7353347" y="3249680"/>
                </a:lnTo>
                <a:cubicBezTo>
                  <a:pt x="7354401" y="3248249"/>
                  <a:pt x="7355291" y="3246580"/>
                  <a:pt x="7355227" y="3245746"/>
                </a:cubicBezTo>
                <a:lnTo>
                  <a:pt x="7352421" y="3246529"/>
                </a:lnTo>
                <a:lnTo>
                  <a:pt x="7352301" y="3245429"/>
                </a:lnTo>
                <a:lnTo>
                  <a:pt x="7360979" y="3232274"/>
                </a:lnTo>
                <a:cubicBezTo>
                  <a:pt x="7364177" y="3225836"/>
                  <a:pt x="7367084" y="3219160"/>
                  <a:pt x="7368828" y="3216298"/>
                </a:cubicBezTo>
                <a:cubicBezTo>
                  <a:pt x="7380457" y="3198494"/>
                  <a:pt x="7383364" y="3223928"/>
                  <a:pt x="7388597" y="3202945"/>
                </a:cubicBezTo>
                <a:cubicBezTo>
                  <a:pt x="7398482" y="3161615"/>
                  <a:pt x="7332197" y="3178783"/>
                  <a:pt x="7318824" y="3166066"/>
                </a:cubicBezTo>
                <a:cubicBezTo>
                  <a:pt x="7294985" y="3145084"/>
                  <a:pt x="7309521" y="3066239"/>
                  <a:pt x="7309521" y="3037626"/>
                </a:cubicBezTo>
                <a:cubicBezTo>
                  <a:pt x="7308940" y="3013464"/>
                  <a:pt x="7308940" y="2989302"/>
                  <a:pt x="7308358" y="2965140"/>
                </a:cubicBezTo>
                <a:cubicBezTo>
                  <a:pt x="7308358" y="2955602"/>
                  <a:pt x="7307704" y="2916378"/>
                  <a:pt x="7303698" y="2915603"/>
                </a:cubicBezTo>
                <a:close/>
                <a:moveTo>
                  <a:pt x="8541015" y="2890746"/>
                </a:moveTo>
                <a:cubicBezTo>
                  <a:pt x="8532294" y="2892018"/>
                  <a:pt x="8522991" y="2893289"/>
                  <a:pt x="8514269" y="2894561"/>
                </a:cubicBezTo>
                <a:cubicBezTo>
                  <a:pt x="8527061" y="2892653"/>
                  <a:pt x="8537527" y="2892653"/>
                  <a:pt x="8550318" y="2892653"/>
                </a:cubicBezTo>
                <a:cubicBezTo>
                  <a:pt x="8547411" y="2892018"/>
                  <a:pt x="8543923" y="2891382"/>
                  <a:pt x="8541015" y="2890746"/>
                </a:cubicBezTo>
                <a:close/>
                <a:moveTo>
                  <a:pt x="1428234" y="2881844"/>
                </a:moveTo>
                <a:cubicBezTo>
                  <a:pt x="1428234" y="2883116"/>
                  <a:pt x="1515450" y="2891382"/>
                  <a:pt x="1521264" y="2892018"/>
                </a:cubicBezTo>
                <a:cubicBezTo>
                  <a:pt x="1490448" y="2888838"/>
                  <a:pt x="1459050" y="2885023"/>
                  <a:pt x="1428234" y="2881844"/>
                </a:cubicBezTo>
                <a:close/>
                <a:moveTo>
                  <a:pt x="2125699" y="2878041"/>
                </a:moveTo>
                <a:lnTo>
                  <a:pt x="2128117" y="2884249"/>
                </a:lnTo>
                <a:cubicBezTo>
                  <a:pt x="2128744" y="2885858"/>
                  <a:pt x="2128326" y="2884785"/>
                  <a:pt x="2127490" y="2882639"/>
                </a:cubicBezTo>
                <a:close/>
                <a:moveTo>
                  <a:pt x="7385108" y="2876757"/>
                </a:moveTo>
                <a:cubicBezTo>
                  <a:pt x="7386271" y="2897104"/>
                  <a:pt x="7388016" y="2917451"/>
                  <a:pt x="7390342" y="2938434"/>
                </a:cubicBezTo>
                <a:cubicBezTo>
                  <a:pt x="7387434" y="2917451"/>
                  <a:pt x="7383364" y="3018551"/>
                  <a:pt x="7390342" y="2938434"/>
                </a:cubicBezTo>
                <a:cubicBezTo>
                  <a:pt x="7386271" y="2986758"/>
                  <a:pt x="7389760" y="3035082"/>
                  <a:pt x="7390342" y="3083407"/>
                </a:cubicBezTo>
                <a:cubicBezTo>
                  <a:pt x="7390342" y="3115199"/>
                  <a:pt x="7368246" y="3180055"/>
                  <a:pt x="7402552" y="3180691"/>
                </a:cubicBezTo>
                <a:cubicBezTo>
                  <a:pt x="7401388" y="3112020"/>
                  <a:pt x="7410110" y="3033175"/>
                  <a:pt x="7399644" y="2965775"/>
                </a:cubicBezTo>
                <a:cubicBezTo>
                  <a:pt x="7394412" y="2935891"/>
                  <a:pt x="7386852" y="2914272"/>
                  <a:pt x="7385108" y="2876757"/>
                </a:cubicBezTo>
                <a:close/>
                <a:moveTo>
                  <a:pt x="2122475" y="2869763"/>
                </a:moveTo>
                <a:cubicBezTo>
                  <a:pt x="2122475" y="2869763"/>
                  <a:pt x="2123311" y="2871909"/>
                  <a:pt x="2124356" y="2874592"/>
                </a:cubicBezTo>
                <a:lnTo>
                  <a:pt x="2125699" y="2878041"/>
                </a:lnTo>
                <a:close/>
                <a:moveTo>
                  <a:pt x="2122475" y="2869763"/>
                </a:moveTo>
                <a:lnTo>
                  <a:pt x="2128046" y="2914931"/>
                </a:lnTo>
                <a:lnTo>
                  <a:pt x="2127999" y="2915703"/>
                </a:lnTo>
                <a:lnTo>
                  <a:pt x="2123928" y="2938616"/>
                </a:lnTo>
                <a:lnTo>
                  <a:pt x="2117824" y="2966411"/>
                </a:lnTo>
                <a:cubicBezTo>
                  <a:pt x="2118406" y="2964822"/>
                  <a:pt x="2120150" y="2957987"/>
                  <a:pt x="2122148" y="2948628"/>
                </a:cubicBezTo>
                <a:lnTo>
                  <a:pt x="2123928" y="2938616"/>
                </a:lnTo>
                <a:lnTo>
                  <a:pt x="2128435" y="2918087"/>
                </a:lnTo>
                <a:lnTo>
                  <a:pt x="2128046" y="2914931"/>
                </a:lnTo>
                <a:lnTo>
                  <a:pt x="2129925" y="2883970"/>
                </a:lnTo>
                <a:cubicBezTo>
                  <a:pt x="2129308" y="2875406"/>
                  <a:pt x="2127127" y="2869763"/>
                  <a:pt x="2122475" y="2869763"/>
                </a:cubicBezTo>
                <a:close/>
                <a:moveTo>
                  <a:pt x="2409321" y="2868810"/>
                </a:moveTo>
                <a:lnTo>
                  <a:pt x="2419011" y="2871671"/>
                </a:lnTo>
                <a:lnTo>
                  <a:pt x="2409235" y="2868828"/>
                </a:lnTo>
                <a:close/>
                <a:moveTo>
                  <a:pt x="7952014" y="2850688"/>
                </a:moveTo>
                <a:cubicBezTo>
                  <a:pt x="7949107" y="2853231"/>
                  <a:pt x="7941548" y="2862133"/>
                  <a:pt x="7952014" y="2850688"/>
                </a:cubicBezTo>
                <a:close/>
                <a:moveTo>
                  <a:pt x="5911489" y="2846068"/>
                </a:moveTo>
                <a:cubicBezTo>
                  <a:pt x="5910644" y="2846157"/>
                  <a:pt x="5896471" y="2848303"/>
                  <a:pt x="5906501" y="2846873"/>
                </a:cubicBezTo>
                <a:cubicBezTo>
                  <a:pt x="5887895" y="2850052"/>
                  <a:pt x="5897198" y="2903463"/>
                  <a:pt x="5897780" y="2914908"/>
                </a:cubicBezTo>
                <a:cubicBezTo>
                  <a:pt x="5922200" y="2913000"/>
                  <a:pt x="5932666" y="2843058"/>
                  <a:pt x="5906501" y="2846873"/>
                </a:cubicBezTo>
                <a:cubicBezTo>
                  <a:pt x="5910571" y="2846237"/>
                  <a:pt x="5911771" y="2846038"/>
                  <a:pt x="5911489" y="2846068"/>
                </a:cubicBezTo>
                <a:close/>
                <a:moveTo>
                  <a:pt x="2385869" y="2830341"/>
                </a:moveTo>
                <a:cubicBezTo>
                  <a:pt x="2382381" y="2833202"/>
                  <a:pt x="2383389" y="2840087"/>
                  <a:pt x="2387055" y="2847442"/>
                </a:cubicBezTo>
                <a:lnTo>
                  <a:pt x="2403976" y="2867117"/>
                </a:lnTo>
                <a:lnTo>
                  <a:pt x="2404102" y="2867269"/>
                </a:lnTo>
                <a:lnTo>
                  <a:pt x="2404108" y="2867271"/>
                </a:lnTo>
                <a:lnTo>
                  <a:pt x="2404184" y="2867359"/>
                </a:lnTo>
                <a:lnTo>
                  <a:pt x="2409235" y="2868828"/>
                </a:lnTo>
                <a:lnTo>
                  <a:pt x="2407019" y="2869286"/>
                </a:lnTo>
                <a:cubicBezTo>
                  <a:pt x="2403021" y="2871194"/>
                  <a:pt x="2403021" y="2873896"/>
                  <a:pt x="2419011" y="2871671"/>
                </a:cubicBezTo>
                <a:cubicBezTo>
                  <a:pt x="2419011" y="2868968"/>
                  <a:pt x="2417012" y="2867895"/>
                  <a:pt x="2414514" y="2867736"/>
                </a:cubicBezTo>
                <a:lnTo>
                  <a:pt x="2409321" y="2868810"/>
                </a:lnTo>
                <a:lnTo>
                  <a:pt x="2404108" y="2867271"/>
                </a:lnTo>
                <a:lnTo>
                  <a:pt x="2403976" y="2867117"/>
                </a:lnTo>
                <a:lnTo>
                  <a:pt x="2387413" y="2847162"/>
                </a:lnTo>
                <a:cubicBezTo>
                  <a:pt x="2383853" y="2839789"/>
                  <a:pt x="2382817" y="2832964"/>
                  <a:pt x="2385869" y="2830341"/>
                </a:cubicBezTo>
                <a:close/>
                <a:moveTo>
                  <a:pt x="2206203" y="2816352"/>
                </a:moveTo>
                <a:cubicBezTo>
                  <a:pt x="2206203" y="2816352"/>
                  <a:pt x="2202715" y="2836699"/>
                  <a:pt x="2206785" y="2816352"/>
                </a:cubicBezTo>
                <a:cubicBezTo>
                  <a:pt x="2206203" y="2816352"/>
                  <a:pt x="2206203" y="2816352"/>
                  <a:pt x="2206203" y="2816352"/>
                </a:cubicBezTo>
                <a:close/>
                <a:moveTo>
                  <a:pt x="2185271" y="2814445"/>
                </a:moveTo>
                <a:cubicBezTo>
                  <a:pt x="2193993" y="2820803"/>
                  <a:pt x="2198645" y="2821439"/>
                  <a:pt x="2198645" y="2816352"/>
                </a:cubicBezTo>
                <a:cubicBezTo>
                  <a:pt x="2193993" y="2815716"/>
                  <a:pt x="2189923" y="2815080"/>
                  <a:pt x="2185271" y="2814445"/>
                </a:cubicBezTo>
                <a:close/>
                <a:moveTo>
                  <a:pt x="2454479" y="2792826"/>
                </a:moveTo>
                <a:cubicBezTo>
                  <a:pt x="2452735" y="2811901"/>
                  <a:pt x="2450990" y="2830977"/>
                  <a:pt x="2449828" y="2850052"/>
                </a:cubicBezTo>
                <a:lnTo>
                  <a:pt x="2444419" y="2848118"/>
                </a:lnTo>
                <a:lnTo>
                  <a:pt x="2443214" y="2846793"/>
                </a:lnTo>
                <a:cubicBezTo>
                  <a:pt x="2435873" y="2842899"/>
                  <a:pt x="2424826" y="2841150"/>
                  <a:pt x="2419592" y="2839242"/>
                </a:cubicBezTo>
                <a:lnTo>
                  <a:pt x="2444419" y="2848118"/>
                </a:lnTo>
                <a:lnTo>
                  <a:pt x="2450155" y="2854424"/>
                </a:lnTo>
                <a:lnTo>
                  <a:pt x="2444595" y="2867220"/>
                </a:lnTo>
                <a:cubicBezTo>
                  <a:pt x="2449391" y="2861974"/>
                  <a:pt x="2450881" y="2857841"/>
                  <a:pt x="2450254" y="2854533"/>
                </a:cubicBezTo>
                <a:lnTo>
                  <a:pt x="2450155" y="2854424"/>
                </a:lnTo>
                <a:lnTo>
                  <a:pt x="2451045" y="2852377"/>
                </a:lnTo>
                <a:cubicBezTo>
                  <a:pt x="2455133" y="2833599"/>
                  <a:pt x="2453171" y="2805702"/>
                  <a:pt x="2454479" y="2792826"/>
                </a:cubicBezTo>
                <a:close/>
                <a:moveTo>
                  <a:pt x="548512" y="2784560"/>
                </a:moveTo>
                <a:cubicBezTo>
                  <a:pt x="540371" y="2788375"/>
                  <a:pt x="552000" y="2800456"/>
                  <a:pt x="548512" y="2784560"/>
                </a:cubicBezTo>
                <a:close/>
                <a:moveTo>
                  <a:pt x="3376646" y="2780109"/>
                </a:moveTo>
                <a:cubicBezTo>
                  <a:pt x="3363855" y="2786467"/>
                  <a:pt x="3372576" y="2797277"/>
                  <a:pt x="3371413" y="2805543"/>
                </a:cubicBezTo>
                <a:cubicBezTo>
                  <a:pt x="3370833" y="2805543"/>
                  <a:pt x="3378972" y="2804907"/>
                  <a:pt x="3378972" y="2805543"/>
                </a:cubicBezTo>
                <a:cubicBezTo>
                  <a:pt x="3377809" y="2797277"/>
                  <a:pt x="3377228" y="2789011"/>
                  <a:pt x="3376646" y="2780109"/>
                </a:cubicBezTo>
                <a:close/>
                <a:moveTo>
                  <a:pt x="2344123" y="2779622"/>
                </a:moveTo>
                <a:cubicBezTo>
                  <a:pt x="2345459" y="2779632"/>
                  <a:pt x="2346476" y="2780586"/>
                  <a:pt x="2346331" y="2783288"/>
                </a:cubicBezTo>
                <a:lnTo>
                  <a:pt x="2340546" y="2784212"/>
                </a:lnTo>
                <a:lnTo>
                  <a:pt x="2341700" y="2780798"/>
                </a:lnTo>
                <a:close/>
                <a:moveTo>
                  <a:pt x="9004934" y="2778360"/>
                </a:moveTo>
                <a:cubicBezTo>
                  <a:pt x="9009803" y="2778996"/>
                  <a:pt x="9009076" y="2781063"/>
                  <a:pt x="8988144" y="2782652"/>
                </a:cubicBezTo>
                <a:cubicBezTo>
                  <a:pt x="8989598" y="2778519"/>
                  <a:pt x="9000064" y="2777725"/>
                  <a:pt x="9004934" y="2778360"/>
                </a:cubicBezTo>
                <a:close/>
                <a:moveTo>
                  <a:pt x="2388195" y="2771207"/>
                </a:moveTo>
                <a:cubicBezTo>
                  <a:pt x="2384706" y="2771843"/>
                  <a:pt x="2381799" y="2772479"/>
                  <a:pt x="2378892" y="2773115"/>
                </a:cubicBezTo>
                <a:cubicBezTo>
                  <a:pt x="2375984" y="2775658"/>
                  <a:pt x="2373658" y="2778201"/>
                  <a:pt x="2370751" y="2780745"/>
                </a:cubicBezTo>
                <a:cubicBezTo>
                  <a:pt x="2374822" y="2774386"/>
                  <a:pt x="2380636" y="2771207"/>
                  <a:pt x="2388195" y="2771207"/>
                </a:cubicBezTo>
                <a:close/>
                <a:moveTo>
                  <a:pt x="9057917" y="2761669"/>
                </a:moveTo>
                <a:cubicBezTo>
                  <a:pt x="9047451" y="2800456"/>
                  <a:pt x="9032334" y="2778201"/>
                  <a:pt x="9011402" y="2771843"/>
                </a:cubicBezTo>
                <a:cubicBezTo>
                  <a:pt x="8984656" y="2764213"/>
                  <a:pt x="8995703" y="2758490"/>
                  <a:pt x="8988144" y="2782652"/>
                </a:cubicBezTo>
                <a:cubicBezTo>
                  <a:pt x="9027682" y="2780109"/>
                  <a:pt x="9019542" y="2822711"/>
                  <a:pt x="9035241" y="2848144"/>
                </a:cubicBezTo>
                <a:cubicBezTo>
                  <a:pt x="9050940" y="2804907"/>
                  <a:pt x="9089897" y="2810629"/>
                  <a:pt x="9123620" y="2800456"/>
                </a:cubicBezTo>
                <a:cubicBezTo>
                  <a:pt x="9107921" y="2773751"/>
                  <a:pt x="9072453" y="2789011"/>
                  <a:pt x="9057917" y="2761669"/>
                </a:cubicBezTo>
                <a:close/>
                <a:moveTo>
                  <a:pt x="5764048" y="2761669"/>
                </a:moveTo>
                <a:cubicBezTo>
                  <a:pt x="5764048" y="2778201"/>
                  <a:pt x="5772188" y="2892653"/>
                  <a:pt x="5754163" y="2887567"/>
                </a:cubicBezTo>
                <a:cubicBezTo>
                  <a:pt x="5772188" y="2892653"/>
                  <a:pt x="5764629" y="2915544"/>
                  <a:pt x="5762303" y="2939070"/>
                </a:cubicBezTo>
                <a:cubicBezTo>
                  <a:pt x="5762303" y="3033175"/>
                  <a:pt x="5762303" y="3127280"/>
                  <a:pt x="5762303" y="3221385"/>
                </a:cubicBezTo>
                <a:cubicBezTo>
                  <a:pt x="5762303" y="3268437"/>
                  <a:pt x="5766374" y="3307860"/>
                  <a:pt x="5773351" y="3351733"/>
                </a:cubicBezTo>
                <a:cubicBezTo>
                  <a:pt x="5778584" y="3386704"/>
                  <a:pt x="5766955" y="3424855"/>
                  <a:pt x="5779165" y="3457919"/>
                </a:cubicBezTo>
                <a:cubicBezTo>
                  <a:pt x="5803004" y="3411502"/>
                  <a:pt x="5783235" y="3312946"/>
                  <a:pt x="5782654" y="3260807"/>
                </a:cubicBezTo>
                <a:cubicBezTo>
                  <a:pt x="5782073" y="3196587"/>
                  <a:pt x="5793120" y="3134910"/>
                  <a:pt x="5790213" y="3070690"/>
                </a:cubicBezTo>
                <a:cubicBezTo>
                  <a:pt x="5789050" y="3047164"/>
                  <a:pt x="5793120" y="3025545"/>
                  <a:pt x="5793701" y="2998839"/>
                </a:cubicBezTo>
                <a:cubicBezTo>
                  <a:pt x="5794283" y="2965140"/>
                  <a:pt x="5784980" y="2933983"/>
                  <a:pt x="5783235" y="2900919"/>
                </a:cubicBezTo>
                <a:cubicBezTo>
                  <a:pt x="5780910" y="2873578"/>
                  <a:pt x="5801260" y="2766756"/>
                  <a:pt x="5764048" y="2761669"/>
                </a:cubicBezTo>
                <a:close/>
                <a:moveTo>
                  <a:pt x="7961899" y="2759762"/>
                </a:moveTo>
                <a:cubicBezTo>
                  <a:pt x="7963644" y="2762941"/>
                  <a:pt x="7964806" y="2766120"/>
                  <a:pt x="7966550" y="2769300"/>
                </a:cubicBezTo>
                <a:lnTo>
                  <a:pt x="7972155" y="2768505"/>
                </a:lnTo>
                <a:lnTo>
                  <a:pt x="7977089" y="2769220"/>
                </a:lnTo>
                <a:cubicBezTo>
                  <a:pt x="7984429" y="2768664"/>
                  <a:pt x="7992715" y="2765802"/>
                  <a:pt x="7997948" y="2764849"/>
                </a:cubicBezTo>
                <a:lnTo>
                  <a:pt x="7972155" y="2768505"/>
                </a:lnTo>
                <a:lnTo>
                  <a:pt x="7968740" y="2768010"/>
                </a:lnTo>
                <a:lnTo>
                  <a:pt x="7967286" y="2767799"/>
                </a:lnTo>
                <a:cubicBezTo>
                  <a:pt x="7964588" y="2766399"/>
                  <a:pt x="7962626" y="2763895"/>
                  <a:pt x="7961899" y="2759762"/>
                </a:cubicBezTo>
                <a:close/>
                <a:moveTo>
                  <a:pt x="5682646" y="2753404"/>
                </a:moveTo>
                <a:cubicBezTo>
                  <a:pt x="5682646" y="2805543"/>
                  <a:pt x="5662295" y="3089129"/>
                  <a:pt x="5701252" y="3091673"/>
                </a:cubicBezTo>
                <a:cubicBezTo>
                  <a:pt x="5672180" y="3089765"/>
                  <a:pt x="5702415" y="3094852"/>
                  <a:pt x="5701252" y="3091673"/>
                </a:cubicBezTo>
                <a:cubicBezTo>
                  <a:pt x="5701834" y="3094852"/>
                  <a:pt x="5702996" y="3097395"/>
                  <a:pt x="5704159" y="3100574"/>
                </a:cubicBezTo>
                <a:cubicBezTo>
                  <a:pt x="5689623" y="3047799"/>
                  <a:pt x="5706485" y="2983579"/>
                  <a:pt x="5701834" y="2928261"/>
                </a:cubicBezTo>
                <a:cubicBezTo>
                  <a:pt x="5697182" y="2876121"/>
                  <a:pt x="5701252" y="2802364"/>
                  <a:pt x="5682646" y="2753404"/>
                </a:cubicBezTo>
                <a:close/>
                <a:moveTo>
                  <a:pt x="2348075" y="2750860"/>
                </a:moveTo>
                <a:cubicBezTo>
                  <a:pt x="2347494" y="2758808"/>
                  <a:pt x="2346476" y="2765167"/>
                  <a:pt x="2345023" y="2770969"/>
                </a:cubicBezTo>
                <a:lnTo>
                  <a:pt x="2341700" y="2780798"/>
                </a:lnTo>
                <a:lnTo>
                  <a:pt x="2340008" y="2781619"/>
                </a:lnTo>
                <a:cubicBezTo>
                  <a:pt x="2338881" y="2782692"/>
                  <a:pt x="2338282" y="2783904"/>
                  <a:pt x="2339054" y="2784451"/>
                </a:cubicBezTo>
                <a:lnTo>
                  <a:pt x="2340546" y="2784212"/>
                </a:lnTo>
                <a:lnTo>
                  <a:pt x="2339354" y="2787739"/>
                </a:lnTo>
                <a:lnTo>
                  <a:pt x="2338271" y="2788812"/>
                </a:lnTo>
                <a:lnTo>
                  <a:pt x="2329978" y="2794495"/>
                </a:lnTo>
                <a:lnTo>
                  <a:pt x="2328659" y="2798522"/>
                </a:lnTo>
                <a:lnTo>
                  <a:pt x="2325126" y="2803029"/>
                </a:lnTo>
                <a:cubicBezTo>
                  <a:pt x="2324091" y="2805503"/>
                  <a:pt x="2323509" y="2808881"/>
                  <a:pt x="2323655" y="2813809"/>
                </a:cubicBezTo>
                <a:lnTo>
                  <a:pt x="2328659" y="2798522"/>
                </a:lnTo>
                <a:lnTo>
                  <a:pt x="2329324" y="2797674"/>
                </a:lnTo>
                <a:lnTo>
                  <a:pt x="2338271" y="2788812"/>
                </a:lnTo>
                <a:lnTo>
                  <a:pt x="2346331" y="2783288"/>
                </a:lnTo>
                <a:cubicBezTo>
                  <a:pt x="2346912" y="2772479"/>
                  <a:pt x="2347494" y="2761669"/>
                  <a:pt x="2348075" y="2750860"/>
                </a:cubicBezTo>
                <a:close/>
                <a:moveTo>
                  <a:pt x="8416423" y="2731626"/>
                </a:moveTo>
                <a:cubicBezTo>
                  <a:pt x="8416587" y="2732381"/>
                  <a:pt x="8418041" y="2734487"/>
                  <a:pt x="8421820" y="2738779"/>
                </a:cubicBezTo>
                <a:cubicBezTo>
                  <a:pt x="8418912" y="2740687"/>
                  <a:pt x="8449147" y="2740687"/>
                  <a:pt x="8442752" y="2740051"/>
                </a:cubicBezTo>
                <a:cubicBezTo>
                  <a:pt x="8435774" y="2740051"/>
                  <a:pt x="8428797" y="2739415"/>
                  <a:pt x="8421820" y="2738779"/>
                </a:cubicBezTo>
                <a:cubicBezTo>
                  <a:pt x="8427053" y="2739256"/>
                  <a:pt x="8415932" y="2729361"/>
                  <a:pt x="8416423" y="2731626"/>
                </a:cubicBezTo>
                <a:close/>
                <a:moveTo>
                  <a:pt x="3281290" y="2722247"/>
                </a:moveTo>
                <a:cubicBezTo>
                  <a:pt x="3283034" y="2722088"/>
                  <a:pt x="3281544" y="2723161"/>
                  <a:pt x="3278919" y="2724572"/>
                </a:cubicBezTo>
                <a:lnTo>
                  <a:pt x="3270119" y="2728741"/>
                </a:lnTo>
                <a:close/>
                <a:moveTo>
                  <a:pt x="3300478" y="2717796"/>
                </a:moveTo>
                <a:cubicBezTo>
                  <a:pt x="3294664" y="2720975"/>
                  <a:pt x="3288268" y="2722883"/>
                  <a:pt x="3281290" y="2722247"/>
                </a:cubicBezTo>
                <a:cubicBezTo>
                  <a:pt x="3262393" y="2731467"/>
                  <a:pt x="3264138" y="2731308"/>
                  <a:pt x="3269734" y="2728923"/>
                </a:cubicBezTo>
                <a:lnTo>
                  <a:pt x="3270119" y="2728741"/>
                </a:lnTo>
                <a:lnTo>
                  <a:pt x="3269788" y="2728933"/>
                </a:lnTo>
                <a:cubicBezTo>
                  <a:pt x="3264501" y="2731924"/>
                  <a:pt x="3258105" y="2735322"/>
                  <a:pt x="3251636" y="2738064"/>
                </a:cubicBezTo>
                <a:lnTo>
                  <a:pt x="3243838" y="2740244"/>
                </a:lnTo>
                <a:lnTo>
                  <a:pt x="3235474" y="2742207"/>
                </a:lnTo>
                <a:cubicBezTo>
                  <a:pt x="3228197" y="2742833"/>
                  <a:pt x="3222564" y="2741799"/>
                  <a:pt x="3220238" y="2738143"/>
                </a:cubicBezTo>
                <a:cubicBezTo>
                  <a:pt x="3222855" y="2742276"/>
                  <a:pt x="3227470" y="2743627"/>
                  <a:pt x="3233048" y="2743260"/>
                </a:cubicBezTo>
                <a:lnTo>
                  <a:pt x="3243838" y="2740244"/>
                </a:lnTo>
                <a:lnTo>
                  <a:pt x="3260576" y="2736315"/>
                </a:lnTo>
                <a:cubicBezTo>
                  <a:pt x="3278383" y="2730354"/>
                  <a:pt x="3296117" y="2721611"/>
                  <a:pt x="3300478" y="2717796"/>
                </a:cubicBezTo>
                <a:close/>
                <a:moveTo>
                  <a:pt x="1581734" y="2709530"/>
                </a:moveTo>
                <a:cubicBezTo>
                  <a:pt x="1582316" y="2720340"/>
                  <a:pt x="1582897" y="2731149"/>
                  <a:pt x="1583479" y="2741322"/>
                </a:cubicBezTo>
                <a:cubicBezTo>
                  <a:pt x="1583479" y="2741958"/>
                  <a:pt x="1582316" y="2708259"/>
                  <a:pt x="1581734" y="2709530"/>
                </a:cubicBezTo>
                <a:close/>
                <a:moveTo>
                  <a:pt x="8290414" y="2694270"/>
                </a:moveTo>
                <a:cubicBezTo>
                  <a:pt x="8290414" y="2701900"/>
                  <a:pt x="8297391" y="2704444"/>
                  <a:pt x="8311927" y="2701264"/>
                </a:cubicBezTo>
                <a:cubicBezTo>
                  <a:pt x="8304950" y="2698721"/>
                  <a:pt x="8297391" y="2696813"/>
                  <a:pt x="8290414" y="2694270"/>
                </a:cubicBezTo>
                <a:close/>
                <a:moveTo>
                  <a:pt x="8513402" y="2675114"/>
                </a:moveTo>
                <a:cubicBezTo>
                  <a:pt x="8521294" y="2673582"/>
                  <a:pt x="8506629" y="2676543"/>
                  <a:pt x="8478463" y="2682188"/>
                </a:cubicBezTo>
                <a:lnTo>
                  <a:pt x="8460414" y="2685801"/>
                </a:lnTo>
                <a:lnTo>
                  <a:pt x="8460200" y="2685633"/>
                </a:lnTo>
                <a:lnTo>
                  <a:pt x="8483514" y="2681008"/>
                </a:lnTo>
                <a:cubicBezTo>
                  <a:pt x="8499871" y="2677770"/>
                  <a:pt x="8509456" y="2675880"/>
                  <a:pt x="8513402" y="2675114"/>
                </a:cubicBezTo>
                <a:close/>
                <a:moveTo>
                  <a:pt x="6255366" y="2663114"/>
                </a:moveTo>
                <a:cubicBezTo>
                  <a:pt x="6255948" y="2677102"/>
                  <a:pt x="6246645" y="2663114"/>
                  <a:pt x="6255366" y="2663114"/>
                </a:cubicBezTo>
                <a:close/>
                <a:moveTo>
                  <a:pt x="6229783" y="2662478"/>
                </a:moveTo>
                <a:cubicBezTo>
                  <a:pt x="6245772" y="2663114"/>
                  <a:pt x="6252168" y="2665021"/>
                  <a:pt x="6254785" y="2671062"/>
                </a:cubicBezTo>
                <a:lnTo>
                  <a:pt x="6256078" y="2679968"/>
                </a:lnTo>
                <a:lnTo>
                  <a:pt x="6257111" y="2704444"/>
                </a:lnTo>
                <a:cubicBezTo>
                  <a:pt x="6256675" y="2695860"/>
                  <a:pt x="6256747" y="2689024"/>
                  <a:pt x="6256602" y="2683580"/>
                </a:cubicBezTo>
                <a:lnTo>
                  <a:pt x="6256078" y="2679968"/>
                </a:lnTo>
                <a:lnTo>
                  <a:pt x="6255366" y="2663114"/>
                </a:lnTo>
                <a:cubicBezTo>
                  <a:pt x="6246645" y="2663114"/>
                  <a:pt x="6237923" y="2663114"/>
                  <a:pt x="6229783" y="2662478"/>
                </a:cubicBezTo>
                <a:close/>
                <a:moveTo>
                  <a:pt x="2217832" y="2651668"/>
                </a:moveTo>
                <a:cubicBezTo>
                  <a:pt x="2216088" y="2658663"/>
                  <a:pt x="2217251" y="2667565"/>
                  <a:pt x="2214925" y="2674559"/>
                </a:cubicBezTo>
                <a:cubicBezTo>
                  <a:pt x="2217251" y="2672015"/>
                  <a:pt x="2217251" y="2654212"/>
                  <a:pt x="2217832" y="2651668"/>
                </a:cubicBezTo>
                <a:close/>
                <a:moveTo>
                  <a:pt x="5908827" y="2638952"/>
                </a:moveTo>
                <a:cubicBezTo>
                  <a:pt x="5878592" y="2640859"/>
                  <a:pt x="5897780" y="2663749"/>
                  <a:pt x="5897198" y="2682825"/>
                </a:cubicBezTo>
                <a:cubicBezTo>
                  <a:pt x="5903012" y="2682825"/>
                  <a:pt x="5908827" y="2683461"/>
                  <a:pt x="5914641" y="2684096"/>
                </a:cubicBezTo>
                <a:cubicBezTo>
                  <a:pt x="5912897" y="2668836"/>
                  <a:pt x="5910571" y="2654212"/>
                  <a:pt x="5908827" y="2638952"/>
                </a:cubicBezTo>
                <a:close/>
                <a:moveTo>
                  <a:pt x="2228970" y="2632583"/>
                </a:moveTo>
                <a:cubicBezTo>
                  <a:pt x="2230115" y="2631242"/>
                  <a:pt x="2234694" y="2639111"/>
                  <a:pt x="2229461" y="2637680"/>
                </a:cubicBezTo>
                <a:cubicBezTo>
                  <a:pt x="2228589" y="2634501"/>
                  <a:pt x="2228589" y="2633030"/>
                  <a:pt x="2228970" y="2632583"/>
                </a:cubicBezTo>
                <a:close/>
                <a:moveTo>
                  <a:pt x="5656481" y="2630686"/>
                </a:moveTo>
                <a:lnTo>
                  <a:pt x="5657128" y="2638787"/>
                </a:lnTo>
                <a:lnTo>
                  <a:pt x="5656481" y="2638316"/>
                </a:lnTo>
                <a:cubicBezTo>
                  <a:pt x="5654010" y="2634819"/>
                  <a:pt x="5651539" y="2628778"/>
                  <a:pt x="5656481" y="2630686"/>
                </a:cubicBezTo>
                <a:close/>
                <a:moveTo>
                  <a:pt x="7936897" y="2619240"/>
                </a:moveTo>
                <a:cubicBezTo>
                  <a:pt x="7934571" y="2626553"/>
                  <a:pt x="7934426" y="2632116"/>
                  <a:pt x="7936461" y="2635772"/>
                </a:cubicBezTo>
                <a:lnTo>
                  <a:pt x="7937449" y="2636170"/>
                </a:lnTo>
                <a:lnTo>
                  <a:pt x="7937478" y="2637044"/>
                </a:lnTo>
                <a:cubicBezTo>
                  <a:pt x="7940967" y="2638316"/>
                  <a:pt x="7945037" y="2639587"/>
                  <a:pt x="7949107" y="2640859"/>
                </a:cubicBezTo>
                <a:lnTo>
                  <a:pt x="7938122" y="2636440"/>
                </a:lnTo>
                <a:lnTo>
                  <a:pt x="7937449" y="2636170"/>
                </a:lnTo>
                <a:close/>
                <a:moveTo>
                  <a:pt x="5626827" y="2619240"/>
                </a:moveTo>
                <a:cubicBezTo>
                  <a:pt x="5676831" y="2638952"/>
                  <a:pt x="5650085" y="2661206"/>
                  <a:pt x="5658225" y="2707623"/>
                </a:cubicBezTo>
                <a:cubicBezTo>
                  <a:pt x="5655900" y="2694906"/>
                  <a:pt x="5658081" y="2681871"/>
                  <a:pt x="5659534" y="2668916"/>
                </a:cubicBezTo>
                <a:lnTo>
                  <a:pt x="5657128" y="2638787"/>
                </a:lnTo>
                <a:lnTo>
                  <a:pt x="5659261" y="2640343"/>
                </a:lnTo>
                <a:cubicBezTo>
                  <a:pt x="5659570" y="2639508"/>
                  <a:pt x="5658952" y="2636726"/>
                  <a:pt x="5656481" y="2630686"/>
                </a:cubicBezTo>
                <a:cubicBezTo>
                  <a:pt x="5646596" y="2626871"/>
                  <a:pt x="5636712" y="2623055"/>
                  <a:pt x="5626827" y="2619240"/>
                </a:cubicBezTo>
                <a:close/>
                <a:moveTo>
                  <a:pt x="5739046" y="2617969"/>
                </a:moveTo>
                <a:lnTo>
                  <a:pt x="5739013" y="2622478"/>
                </a:lnTo>
                <a:lnTo>
                  <a:pt x="5736887" y="2620937"/>
                </a:lnTo>
                <a:close/>
                <a:moveTo>
                  <a:pt x="5739046" y="2617969"/>
                </a:moveTo>
                <a:cubicBezTo>
                  <a:pt x="5731487" y="2618605"/>
                  <a:pt x="5723347" y="2618605"/>
                  <a:pt x="5715788" y="2618605"/>
                </a:cubicBezTo>
                <a:cubicBezTo>
                  <a:pt x="5725091" y="2618446"/>
                  <a:pt x="5730869" y="2618525"/>
                  <a:pt x="5734421" y="2619151"/>
                </a:cubicBezTo>
                <a:lnTo>
                  <a:pt x="5736887" y="2620937"/>
                </a:lnTo>
                <a:lnTo>
                  <a:pt x="5736184" y="2621903"/>
                </a:lnTo>
                <a:cubicBezTo>
                  <a:pt x="5735839" y="2626036"/>
                  <a:pt x="5738001" y="2631600"/>
                  <a:pt x="5738964" y="2629056"/>
                </a:cubicBezTo>
                <a:lnTo>
                  <a:pt x="5739013" y="2622478"/>
                </a:lnTo>
                <a:lnTo>
                  <a:pt x="5739424" y="2622776"/>
                </a:lnTo>
                <a:lnTo>
                  <a:pt x="5739625" y="2625344"/>
                </a:lnTo>
                <a:lnTo>
                  <a:pt x="5739418" y="2631927"/>
                </a:lnTo>
                <a:cubicBezTo>
                  <a:pt x="5739264" y="2635971"/>
                  <a:pt x="5739482" y="2641177"/>
                  <a:pt x="5741372" y="2647853"/>
                </a:cubicBezTo>
                <a:cubicBezTo>
                  <a:pt x="5746023" y="2663114"/>
                  <a:pt x="5744279" y="2682825"/>
                  <a:pt x="5745442" y="2699357"/>
                </a:cubicBezTo>
                <a:lnTo>
                  <a:pt x="5739625" y="2625344"/>
                </a:lnTo>
                <a:lnTo>
                  <a:pt x="5739700" y="2622976"/>
                </a:lnTo>
                <a:lnTo>
                  <a:pt x="5739424" y="2622776"/>
                </a:lnTo>
                <a:close/>
                <a:moveTo>
                  <a:pt x="1621272" y="2617969"/>
                </a:moveTo>
                <a:cubicBezTo>
                  <a:pt x="1621272" y="2626871"/>
                  <a:pt x="1618947" y="2634501"/>
                  <a:pt x="1613132" y="2640859"/>
                </a:cubicBezTo>
                <a:cubicBezTo>
                  <a:pt x="1615458" y="2636408"/>
                  <a:pt x="1617784" y="2632593"/>
                  <a:pt x="1620110" y="2628142"/>
                </a:cubicBezTo>
                <a:cubicBezTo>
                  <a:pt x="1620691" y="2624963"/>
                  <a:pt x="1620691" y="2621148"/>
                  <a:pt x="1621272" y="2617969"/>
                </a:cubicBezTo>
                <a:close/>
                <a:moveTo>
                  <a:pt x="2208529" y="2610974"/>
                </a:moveTo>
                <a:cubicBezTo>
                  <a:pt x="2218995" y="2616061"/>
                  <a:pt x="2225972" y="2625599"/>
                  <a:pt x="2229461" y="2637680"/>
                </a:cubicBezTo>
                <a:cubicBezTo>
                  <a:pt x="2236438" y="2639587"/>
                  <a:pt x="2243416" y="2640859"/>
                  <a:pt x="2250393" y="2642767"/>
                </a:cubicBezTo>
                <a:cubicBezTo>
                  <a:pt x="2218995" y="2635136"/>
                  <a:pt x="2234113" y="2621784"/>
                  <a:pt x="2208529" y="2610974"/>
                </a:cubicBezTo>
                <a:close/>
                <a:moveTo>
                  <a:pt x="6217573" y="2594442"/>
                </a:moveTo>
                <a:lnTo>
                  <a:pt x="6218034" y="2604662"/>
                </a:lnTo>
                <a:lnTo>
                  <a:pt x="6218009" y="2609464"/>
                </a:lnTo>
                <a:cubicBezTo>
                  <a:pt x="6217863" y="2615425"/>
                  <a:pt x="6217573" y="2616379"/>
                  <a:pt x="6217573" y="2594442"/>
                </a:cubicBezTo>
                <a:close/>
                <a:moveTo>
                  <a:pt x="7483523" y="2591338"/>
                </a:moveTo>
                <a:cubicBezTo>
                  <a:pt x="7483969" y="2595011"/>
                  <a:pt x="7484571" y="2627586"/>
                  <a:pt x="7485116" y="2714617"/>
                </a:cubicBezTo>
                <a:cubicBezTo>
                  <a:pt x="7482318" y="2715054"/>
                  <a:pt x="7482543" y="2583256"/>
                  <a:pt x="7483523" y="2591338"/>
                </a:cubicBezTo>
                <a:close/>
                <a:moveTo>
                  <a:pt x="1892224" y="2582997"/>
                </a:moveTo>
                <a:cubicBezTo>
                  <a:pt x="1892806" y="2598893"/>
                  <a:pt x="1892224" y="2582997"/>
                  <a:pt x="1892224" y="2582997"/>
                </a:cubicBezTo>
                <a:cubicBezTo>
                  <a:pt x="1892806" y="2600801"/>
                  <a:pt x="1893969" y="2618605"/>
                  <a:pt x="1895132" y="2635772"/>
                </a:cubicBezTo>
                <a:cubicBezTo>
                  <a:pt x="1895132" y="2633229"/>
                  <a:pt x="1892224" y="2582997"/>
                  <a:pt x="1892224" y="2582997"/>
                </a:cubicBezTo>
                <a:close/>
                <a:moveTo>
                  <a:pt x="7777582" y="2580454"/>
                </a:moveTo>
                <a:cubicBezTo>
                  <a:pt x="7770023" y="2581090"/>
                  <a:pt x="7762464" y="2582361"/>
                  <a:pt x="7754324" y="2583633"/>
                </a:cubicBezTo>
                <a:cubicBezTo>
                  <a:pt x="7754324" y="2592535"/>
                  <a:pt x="7762464" y="2591263"/>
                  <a:pt x="7777582" y="2580454"/>
                </a:cubicBezTo>
                <a:close/>
                <a:moveTo>
                  <a:pt x="6004183" y="2570280"/>
                </a:moveTo>
                <a:cubicBezTo>
                  <a:pt x="6004183" y="2569645"/>
                  <a:pt x="6004765" y="2590786"/>
                  <a:pt x="6003675" y="2610259"/>
                </a:cubicBezTo>
                <a:lnTo>
                  <a:pt x="6002595" y="2618778"/>
                </a:lnTo>
                <a:lnTo>
                  <a:pt x="5993136" y="2640223"/>
                </a:lnTo>
                <a:cubicBezTo>
                  <a:pt x="5996479" y="2643879"/>
                  <a:pt x="5998842" y="2641256"/>
                  <a:pt x="6000504" y="2635285"/>
                </a:cubicBezTo>
                <a:lnTo>
                  <a:pt x="6002595" y="2618778"/>
                </a:lnTo>
                <a:lnTo>
                  <a:pt x="6008036" y="2606444"/>
                </a:lnTo>
                <a:cubicBezTo>
                  <a:pt x="6008254" y="2594601"/>
                  <a:pt x="6005346" y="2582361"/>
                  <a:pt x="6004183" y="2570280"/>
                </a:cubicBezTo>
                <a:close/>
                <a:moveTo>
                  <a:pt x="2343424" y="2557563"/>
                </a:moveTo>
                <a:lnTo>
                  <a:pt x="2343403" y="2558414"/>
                </a:lnTo>
                <a:lnTo>
                  <a:pt x="2342479" y="2558358"/>
                </a:lnTo>
                <a:cubicBezTo>
                  <a:pt x="2339208" y="2562014"/>
                  <a:pt x="2338772" y="2569644"/>
                  <a:pt x="2341098" y="2581090"/>
                </a:cubicBezTo>
                <a:cubicBezTo>
                  <a:pt x="2331795" y="2605888"/>
                  <a:pt x="2339935" y="2649761"/>
                  <a:pt x="2340516" y="2676466"/>
                </a:cubicBezTo>
                <a:lnTo>
                  <a:pt x="2343403" y="2558414"/>
                </a:lnTo>
                <a:lnTo>
                  <a:pt x="2349659" y="2558793"/>
                </a:lnTo>
                <a:lnTo>
                  <a:pt x="2352091" y="2559272"/>
                </a:lnTo>
                <a:cubicBezTo>
                  <a:pt x="2357051" y="2559789"/>
                  <a:pt x="2363556" y="2560266"/>
                  <a:pt x="2370024" y="2560743"/>
                </a:cubicBezTo>
                <a:lnTo>
                  <a:pt x="2372340" y="2560935"/>
                </a:lnTo>
                <a:lnTo>
                  <a:pt x="2395753" y="2563922"/>
                </a:lnTo>
                <a:cubicBezTo>
                  <a:pt x="2395753" y="2563286"/>
                  <a:pt x="2392555" y="2562730"/>
                  <a:pt x="2387740" y="2562213"/>
                </a:cubicBezTo>
                <a:lnTo>
                  <a:pt x="2372340" y="2560935"/>
                </a:lnTo>
                <a:lnTo>
                  <a:pt x="2360867" y="2559471"/>
                </a:lnTo>
                <a:lnTo>
                  <a:pt x="2349659" y="2558793"/>
                </a:lnTo>
                <a:close/>
                <a:moveTo>
                  <a:pt x="2045144" y="2542303"/>
                </a:moveTo>
                <a:cubicBezTo>
                  <a:pt x="2042818" y="2554384"/>
                  <a:pt x="2045144" y="2545482"/>
                  <a:pt x="2045144" y="2542303"/>
                </a:cubicBezTo>
                <a:close/>
                <a:moveTo>
                  <a:pt x="7767698" y="2541667"/>
                </a:moveTo>
                <a:cubicBezTo>
                  <a:pt x="7763627" y="2542303"/>
                  <a:pt x="7760138" y="2543575"/>
                  <a:pt x="7756068" y="2544847"/>
                </a:cubicBezTo>
                <a:lnTo>
                  <a:pt x="7756028" y="2546068"/>
                </a:lnTo>
                <a:lnTo>
                  <a:pt x="7755051" y="2546436"/>
                </a:lnTo>
                <a:cubicBezTo>
                  <a:pt x="7753016" y="2549933"/>
                  <a:pt x="7753162" y="2555338"/>
                  <a:pt x="7755487" y="2562650"/>
                </a:cubicBezTo>
                <a:lnTo>
                  <a:pt x="7756028" y="2546068"/>
                </a:lnTo>
                <a:lnTo>
                  <a:pt x="7756782" y="2545784"/>
                </a:lnTo>
                <a:close/>
                <a:moveTo>
                  <a:pt x="1693371" y="2539124"/>
                </a:moveTo>
                <a:cubicBezTo>
                  <a:pt x="1690755" y="2575844"/>
                  <a:pt x="1689447" y="2570717"/>
                  <a:pt x="1672767" y="2571224"/>
                </a:cubicBezTo>
                <a:lnTo>
                  <a:pt x="1667356" y="2572224"/>
                </a:lnTo>
                <a:lnTo>
                  <a:pt x="1665971" y="2572188"/>
                </a:lnTo>
                <a:cubicBezTo>
                  <a:pt x="1655432" y="2572188"/>
                  <a:pt x="1644821" y="2572824"/>
                  <a:pt x="1641041" y="2575367"/>
                </a:cubicBezTo>
                <a:lnTo>
                  <a:pt x="1633523" y="2585186"/>
                </a:lnTo>
                <a:lnTo>
                  <a:pt x="1628831" y="2587925"/>
                </a:lnTo>
                <a:cubicBezTo>
                  <a:pt x="1623889" y="2593966"/>
                  <a:pt x="1621272" y="2602708"/>
                  <a:pt x="1621272" y="2616697"/>
                </a:cubicBezTo>
                <a:cubicBezTo>
                  <a:pt x="1623889" y="2606842"/>
                  <a:pt x="1625633" y="2598734"/>
                  <a:pt x="1628322" y="2591979"/>
                </a:cubicBezTo>
                <a:lnTo>
                  <a:pt x="1633523" y="2585186"/>
                </a:lnTo>
                <a:lnTo>
                  <a:pt x="1650345" y="2575367"/>
                </a:lnTo>
                <a:lnTo>
                  <a:pt x="1667356" y="2572224"/>
                </a:lnTo>
                <a:lnTo>
                  <a:pt x="1690464" y="2572824"/>
                </a:lnTo>
                <a:cubicBezTo>
                  <a:pt x="1691627" y="2563922"/>
                  <a:pt x="1692790" y="2548026"/>
                  <a:pt x="1693371" y="2539124"/>
                </a:cubicBezTo>
                <a:close/>
                <a:moveTo>
                  <a:pt x="1642786" y="2529586"/>
                </a:moveTo>
                <a:cubicBezTo>
                  <a:pt x="1631448" y="2529904"/>
                  <a:pt x="1623308" y="2528315"/>
                  <a:pt x="1618147" y="2530302"/>
                </a:cubicBezTo>
                <a:lnTo>
                  <a:pt x="1617874" y="2530614"/>
                </a:lnTo>
                <a:lnTo>
                  <a:pt x="1611969" y="2530858"/>
                </a:lnTo>
                <a:cubicBezTo>
                  <a:pt x="1611969" y="2537852"/>
                  <a:pt x="1611388" y="2545482"/>
                  <a:pt x="1611388" y="2552477"/>
                </a:cubicBezTo>
                <a:cubicBezTo>
                  <a:pt x="1611097" y="2545164"/>
                  <a:pt x="1611497" y="2540117"/>
                  <a:pt x="1612614" y="2536650"/>
                </a:cubicBezTo>
                <a:lnTo>
                  <a:pt x="1615567" y="2533262"/>
                </a:lnTo>
                <a:lnTo>
                  <a:pt x="1617874" y="2530614"/>
                </a:lnTo>
                <a:close/>
                <a:moveTo>
                  <a:pt x="5693048" y="2528573"/>
                </a:moveTo>
                <a:cubicBezTo>
                  <a:pt x="5693693" y="2530063"/>
                  <a:pt x="5695583" y="2536263"/>
                  <a:pt x="5699508" y="2550569"/>
                </a:cubicBezTo>
                <a:cubicBezTo>
                  <a:pt x="5700380" y="2562014"/>
                  <a:pt x="5691113" y="2524102"/>
                  <a:pt x="5693048" y="2528573"/>
                </a:cubicBezTo>
                <a:close/>
                <a:moveTo>
                  <a:pt x="4891885" y="2474268"/>
                </a:moveTo>
                <a:cubicBezTo>
                  <a:pt x="4894792" y="2474268"/>
                  <a:pt x="4880256" y="2486985"/>
                  <a:pt x="4891885" y="2474268"/>
                </a:cubicBezTo>
                <a:close/>
                <a:moveTo>
                  <a:pt x="4901188" y="2473632"/>
                </a:moveTo>
                <a:cubicBezTo>
                  <a:pt x="4898280" y="2473632"/>
                  <a:pt x="4894792" y="2474268"/>
                  <a:pt x="4891885" y="2474268"/>
                </a:cubicBezTo>
                <a:lnTo>
                  <a:pt x="4880880" y="2483698"/>
                </a:lnTo>
                <a:lnTo>
                  <a:pt x="4875532" y="2486349"/>
                </a:lnTo>
                <a:cubicBezTo>
                  <a:pt x="4867173" y="2493502"/>
                  <a:pt x="4859905" y="2502563"/>
                  <a:pt x="4856417" y="2510511"/>
                </a:cubicBezTo>
                <a:cubicBezTo>
                  <a:pt x="4859905" y="2502245"/>
                  <a:pt x="4865865" y="2496364"/>
                  <a:pt x="4872407" y="2490959"/>
                </a:cubicBezTo>
                <a:lnTo>
                  <a:pt x="4880880" y="2483698"/>
                </a:lnTo>
                <a:close/>
                <a:moveTo>
                  <a:pt x="3113344" y="2436376"/>
                </a:moveTo>
                <a:cubicBezTo>
                  <a:pt x="3113180" y="2434766"/>
                  <a:pt x="3113834" y="2441204"/>
                  <a:pt x="3113834" y="2441204"/>
                </a:cubicBezTo>
                <a:cubicBezTo>
                  <a:pt x="3113544" y="2438343"/>
                  <a:pt x="3113398" y="2436912"/>
                  <a:pt x="3113344" y="2436376"/>
                </a:cubicBezTo>
                <a:close/>
                <a:moveTo>
                  <a:pt x="7956666" y="2408776"/>
                </a:moveTo>
                <a:cubicBezTo>
                  <a:pt x="7956666" y="2417042"/>
                  <a:pt x="7956666" y="2425308"/>
                  <a:pt x="7957248" y="2434210"/>
                </a:cubicBezTo>
                <a:cubicBezTo>
                  <a:pt x="7959573" y="2439296"/>
                  <a:pt x="7956666" y="2424036"/>
                  <a:pt x="7956666" y="2408776"/>
                </a:cubicBezTo>
                <a:close/>
                <a:moveTo>
                  <a:pt x="9407946" y="2406868"/>
                </a:moveTo>
                <a:lnTo>
                  <a:pt x="9408444" y="2446834"/>
                </a:lnTo>
                <a:lnTo>
                  <a:pt x="9407037" y="2434458"/>
                </a:lnTo>
                <a:lnTo>
                  <a:pt x="9406656" y="2432389"/>
                </a:lnTo>
                <a:lnTo>
                  <a:pt x="9406682" y="2423585"/>
                </a:lnTo>
                <a:cubicBezTo>
                  <a:pt x="9406892" y="2412750"/>
                  <a:pt x="9407292" y="2406312"/>
                  <a:pt x="9407946" y="2406868"/>
                </a:cubicBezTo>
                <a:close/>
                <a:moveTo>
                  <a:pt x="9402131" y="2392880"/>
                </a:moveTo>
                <a:cubicBezTo>
                  <a:pt x="9400387" y="2396695"/>
                  <a:pt x="9401986" y="2407027"/>
                  <a:pt x="9404021" y="2418075"/>
                </a:cubicBezTo>
                <a:lnTo>
                  <a:pt x="9406656" y="2432389"/>
                </a:lnTo>
                <a:lnTo>
                  <a:pt x="9406556" y="2466687"/>
                </a:lnTo>
                <a:cubicBezTo>
                  <a:pt x="9407130" y="2560373"/>
                  <a:pt x="9411484" y="2708530"/>
                  <a:pt x="9408847" y="2479120"/>
                </a:cubicBezTo>
                <a:lnTo>
                  <a:pt x="9408444" y="2446834"/>
                </a:lnTo>
                <a:lnTo>
                  <a:pt x="9408460" y="2446971"/>
                </a:lnTo>
                <a:lnTo>
                  <a:pt x="9424807" y="3723066"/>
                </a:lnTo>
                <a:cubicBezTo>
                  <a:pt x="9421900" y="3494798"/>
                  <a:pt x="9418993" y="3266530"/>
                  <a:pt x="9416086" y="3038262"/>
                </a:cubicBezTo>
                <a:cubicBezTo>
                  <a:pt x="9414341" y="2926353"/>
                  <a:pt x="9413179" y="2814445"/>
                  <a:pt x="9412016" y="2702536"/>
                </a:cubicBezTo>
                <a:cubicBezTo>
                  <a:pt x="9410853" y="2644674"/>
                  <a:pt x="9410271" y="2586176"/>
                  <a:pt x="9409690" y="2528315"/>
                </a:cubicBezTo>
                <a:cubicBezTo>
                  <a:pt x="9409108" y="2500973"/>
                  <a:pt x="9409108" y="2474268"/>
                  <a:pt x="9408527" y="2447562"/>
                </a:cubicBezTo>
                <a:lnTo>
                  <a:pt x="9408460" y="2446971"/>
                </a:lnTo>
                <a:lnTo>
                  <a:pt x="9407946" y="2406868"/>
                </a:lnTo>
                <a:cubicBezTo>
                  <a:pt x="9402713" y="2403689"/>
                  <a:pt x="9400968" y="2398602"/>
                  <a:pt x="9402131" y="2392880"/>
                </a:cubicBezTo>
                <a:close/>
                <a:moveTo>
                  <a:pt x="3302222" y="2377620"/>
                </a:moveTo>
                <a:cubicBezTo>
                  <a:pt x="3298733" y="2387793"/>
                  <a:pt x="3291757" y="2392880"/>
                  <a:pt x="3282453" y="2394152"/>
                </a:cubicBezTo>
                <a:cubicBezTo>
                  <a:pt x="3294081" y="2394152"/>
                  <a:pt x="3299315" y="2386521"/>
                  <a:pt x="3302222" y="2377620"/>
                </a:cubicBezTo>
                <a:close/>
                <a:moveTo>
                  <a:pt x="2348075" y="2374440"/>
                </a:moveTo>
                <a:cubicBezTo>
                  <a:pt x="2327725" y="2418949"/>
                  <a:pt x="2378892" y="2410683"/>
                  <a:pt x="2395753" y="2406233"/>
                </a:cubicBezTo>
                <a:cubicBezTo>
                  <a:pt x="2396335" y="2366174"/>
                  <a:pt x="2384125" y="2375712"/>
                  <a:pt x="2348075" y="2374440"/>
                </a:cubicBezTo>
                <a:close/>
                <a:moveTo>
                  <a:pt x="5690205" y="2369354"/>
                </a:moveTo>
                <a:cubicBezTo>
                  <a:pt x="5675669" y="2418314"/>
                  <a:pt x="5676251" y="2458372"/>
                  <a:pt x="5676251" y="2510511"/>
                </a:cubicBezTo>
                <a:cubicBezTo>
                  <a:pt x="5676251" y="2536581"/>
                  <a:pt x="5668691" y="2577911"/>
                  <a:pt x="5676251" y="2602073"/>
                </a:cubicBezTo>
                <a:cubicBezTo>
                  <a:pt x="5676251" y="2610974"/>
                  <a:pt x="5676251" y="2619240"/>
                  <a:pt x="5676251" y="2628142"/>
                </a:cubicBezTo>
                <a:cubicBezTo>
                  <a:pt x="5697763" y="2619240"/>
                  <a:pt x="5707066" y="2626235"/>
                  <a:pt x="5703578" y="2648489"/>
                </a:cubicBezTo>
                <a:cubicBezTo>
                  <a:pt x="5702415" y="2616061"/>
                  <a:pt x="5702415" y="2583633"/>
                  <a:pt x="5699508" y="2550569"/>
                </a:cubicBezTo>
                <a:cubicBezTo>
                  <a:pt x="5683809" y="2493343"/>
                  <a:pt x="5700089" y="2433574"/>
                  <a:pt x="5690205" y="2369354"/>
                </a:cubicBezTo>
                <a:close/>
                <a:moveTo>
                  <a:pt x="5123299" y="2350914"/>
                </a:moveTo>
                <a:cubicBezTo>
                  <a:pt x="5116321" y="2361088"/>
                  <a:pt x="5107600" y="2364903"/>
                  <a:pt x="5115158" y="2363631"/>
                </a:cubicBezTo>
                <a:cubicBezTo>
                  <a:pt x="5117484" y="2359180"/>
                  <a:pt x="5120391" y="2354729"/>
                  <a:pt x="5123299" y="2350914"/>
                </a:cubicBezTo>
                <a:close/>
                <a:moveTo>
                  <a:pt x="4975031" y="2331839"/>
                </a:moveTo>
                <a:cubicBezTo>
                  <a:pt x="4974450" y="2332475"/>
                  <a:pt x="4973868" y="2333110"/>
                  <a:pt x="4973868" y="2333110"/>
                </a:cubicBezTo>
                <a:lnTo>
                  <a:pt x="4973814" y="2333228"/>
                </a:lnTo>
                <a:lnTo>
                  <a:pt x="4970089" y="2337482"/>
                </a:lnTo>
                <a:cubicBezTo>
                  <a:pt x="4968781" y="2339151"/>
                  <a:pt x="4968054" y="2341058"/>
                  <a:pt x="4968636" y="2344556"/>
                </a:cubicBezTo>
                <a:lnTo>
                  <a:pt x="4973814" y="2333228"/>
                </a:lnTo>
                <a:close/>
                <a:moveTo>
                  <a:pt x="4380397" y="2316038"/>
                </a:moveTo>
                <a:lnTo>
                  <a:pt x="4376145" y="2330567"/>
                </a:lnTo>
                <a:cubicBezTo>
                  <a:pt x="4376437" y="2326911"/>
                  <a:pt x="4377890" y="2322142"/>
                  <a:pt x="4379581" y="2317781"/>
                </a:cubicBezTo>
                <a:close/>
                <a:moveTo>
                  <a:pt x="4541275" y="2300047"/>
                </a:moveTo>
                <a:cubicBezTo>
                  <a:pt x="4558137" y="2299411"/>
                  <a:pt x="4530810" y="2305133"/>
                  <a:pt x="4541275" y="2300047"/>
                </a:cubicBezTo>
                <a:close/>
                <a:moveTo>
                  <a:pt x="7198466" y="2290509"/>
                </a:moveTo>
                <a:lnTo>
                  <a:pt x="7198493" y="2290552"/>
                </a:lnTo>
                <a:lnTo>
                  <a:pt x="7198434" y="2290550"/>
                </a:lnTo>
                <a:close/>
                <a:moveTo>
                  <a:pt x="7192252" y="2290330"/>
                </a:moveTo>
                <a:cubicBezTo>
                  <a:pt x="7192615" y="2290350"/>
                  <a:pt x="7194832" y="2290429"/>
                  <a:pt x="7197157" y="2290509"/>
                </a:cubicBezTo>
                <a:lnTo>
                  <a:pt x="7198434" y="2290550"/>
                </a:lnTo>
                <a:lnTo>
                  <a:pt x="7188519" y="2303442"/>
                </a:lnTo>
                <a:cubicBezTo>
                  <a:pt x="7170275" y="2362260"/>
                  <a:pt x="7184584" y="2603026"/>
                  <a:pt x="7185092" y="2636408"/>
                </a:cubicBezTo>
                <a:cubicBezTo>
                  <a:pt x="7185092" y="2657391"/>
                  <a:pt x="7182767" y="2679010"/>
                  <a:pt x="7183930" y="2699993"/>
                </a:cubicBezTo>
                <a:cubicBezTo>
                  <a:pt x="7183348" y="2708894"/>
                  <a:pt x="7182767" y="2717160"/>
                  <a:pt x="7182185" y="2725426"/>
                </a:cubicBezTo>
                <a:cubicBezTo>
                  <a:pt x="7186255" y="2728606"/>
                  <a:pt x="7189744" y="2731785"/>
                  <a:pt x="7193814" y="2734964"/>
                </a:cubicBezTo>
                <a:cubicBezTo>
                  <a:pt x="7198466" y="2760398"/>
                  <a:pt x="7197303" y="2785832"/>
                  <a:pt x="7197303" y="2811901"/>
                </a:cubicBezTo>
                <a:cubicBezTo>
                  <a:pt x="7197303" y="2838050"/>
                  <a:pt x="7209322" y="2942577"/>
                  <a:pt x="7192072" y="2976393"/>
                </a:cubicBezTo>
                <a:lnTo>
                  <a:pt x="7186584" y="2982131"/>
                </a:lnTo>
                <a:lnTo>
                  <a:pt x="7179859" y="2937162"/>
                </a:lnTo>
                <a:cubicBezTo>
                  <a:pt x="7180441" y="2953694"/>
                  <a:pt x="7181604" y="2969591"/>
                  <a:pt x="7182767" y="2986122"/>
                </a:cubicBezTo>
                <a:lnTo>
                  <a:pt x="7186584" y="2982131"/>
                </a:lnTo>
                <a:lnTo>
                  <a:pt x="7189962" y="3004721"/>
                </a:lnTo>
                <a:cubicBezTo>
                  <a:pt x="7194250" y="3026499"/>
                  <a:pt x="7198175" y="3048117"/>
                  <a:pt x="7197884" y="3071326"/>
                </a:cubicBezTo>
                <a:cubicBezTo>
                  <a:pt x="7197303" y="3084678"/>
                  <a:pt x="7189744" y="3115835"/>
                  <a:pt x="7197884" y="3126008"/>
                </a:cubicBezTo>
                <a:cubicBezTo>
                  <a:pt x="7218816" y="3151442"/>
                  <a:pt x="7215327" y="3082771"/>
                  <a:pt x="7215327" y="3078320"/>
                </a:cubicBezTo>
                <a:cubicBezTo>
                  <a:pt x="7214165" y="3003290"/>
                  <a:pt x="7213583" y="2935255"/>
                  <a:pt x="7212420" y="2860225"/>
                </a:cubicBezTo>
                <a:cubicBezTo>
                  <a:pt x="7211875" y="2810749"/>
                  <a:pt x="7219506" y="2354431"/>
                  <a:pt x="7202257" y="2296537"/>
                </a:cubicBezTo>
                <a:lnTo>
                  <a:pt x="7198493" y="2290552"/>
                </a:lnTo>
                <a:lnTo>
                  <a:pt x="7202717" y="2290688"/>
                </a:lnTo>
                <a:cubicBezTo>
                  <a:pt x="7203517" y="2290708"/>
                  <a:pt x="7202681" y="2290668"/>
                  <a:pt x="7198466" y="2290509"/>
                </a:cubicBezTo>
                <a:cubicBezTo>
                  <a:pt x="7193378" y="2290350"/>
                  <a:pt x="7191888" y="2290310"/>
                  <a:pt x="7192252" y="2290330"/>
                </a:cubicBezTo>
                <a:close/>
                <a:moveTo>
                  <a:pt x="4565696" y="2288601"/>
                </a:moveTo>
                <a:cubicBezTo>
                  <a:pt x="4564533" y="2299411"/>
                  <a:pt x="4545926" y="2300047"/>
                  <a:pt x="4541275" y="2300047"/>
                </a:cubicBezTo>
                <a:cubicBezTo>
                  <a:pt x="4530810" y="2305133"/>
                  <a:pt x="4520344" y="2309584"/>
                  <a:pt x="4510459" y="2314035"/>
                </a:cubicBezTo>
                <a:cubicBezTo>
                  <a:pt x="4519180" y="2310220"/>
                  <a:pt x="4564533" y="2301318"/>
                  <a:pt x="4565696" y="2288601"/>
                </a:cubicBezTo>
                <a:close/>
                <a:moveTo>
                  <a:pt x="7934998" y="2287588"/>
                </a:moveTo>
                <a:cubicBezTo>
                  <a:pt x="7935407" y="2286336"/>
                  <a:pt x="7938350" y="2293847"/>
                  <a:pt x="7935734" y="2292416"/>
                </a:cubicBezTo>
                <a:cubicBezTo>
                  <a:pt x="7935007" y="2289396"/>
                  <a:pt x="7934862" y="2288005"/>
                  <a:pt x="7934998" y="2287588"/>
                </a:cubicBezTo>
                <a:close/>
                <a:moveTo>
                  <a:pt x="4280207" y="2284786"/>
                </a:moveTo>
                <a:lnTo>
                  <a:pt x="4280319" y="2284826"/>
                </a:lnTo>
                <a:lnTo>
                  <a:pt x="4282415" y="2286754"/>
                </a:lnTo>
                <a:cubicBezTo>
                  <a:pt x="4284459" y="2288641"/>
                  <a:pt x="4284568" y="2288760"/>
                  <a:pt x="4280207" y="2284786"/>
                </a:cubicBezTo>
                <a:close/>
                <a:moveTo>
                  <a:pt x="980523" y="2281607"/>
                </a:moveTo>
                <a:cubicBezTo>
                  <a:pt x="980378" y="2290350"/>
                  <a:pt x="980378" y="2289873"/>
                  <a:pt x="980441" y="2285452"/>
                </a:cubicBezTo>
                <a:lnTo>
                  <a:pt x="980495" y="2281939"/>
                </a:lnTo>
                <a:close/>
                <a:moveTo>
                  <a:pt x="4335444" y="2270798"/>
                </a:moveTo>
                <a:cubicBezTo>
                  <a:pt x="4349399" y="2287966"/>
                  <a:pt x="4318219" y="2293688"/>
                  <a:pt x="4296606" y="2290648"/>
                </a:cubicBezTo>
                <a:lnTo>
                  <a:pt x="4280319" y="2284826"/>
                </a:lnTo>
                <a:lnTo>
                  <a:pt x="4273012" y="2278110"/>
                </a:lnTo>
                <a:cubicBezTo>
                  <a:pt x="4266253" y="2271910"/>
                  <a:pt x="4261892" y="2267937"/>
                  <a:pt x="4280207" y="2284786"/>
                </a:cubicBezTo>
                <a:cubicBezTo>
                  <a:pt x="4249391" y="2256809"/>
                  <a:pt x="4209272" y="2272705"/>
                  <a:pt x="4209272" y="2319758"/>
                </a:cubicBezTo>
                <a:cubicBezTo>
                  <a:pt x="4261601" y="2298139"/>
                  <a:pt x="4333119" y="2395423"/>
                  <a:pt x="4369169" y="2331203"/>
                </a:cubicBezTo>
                <a:cubicBezTo>
                  <a:pt x="4327886" y="2345192"/>
                  <a:pt x="4327886" y="2275885"/>
                  <a:pt x="4354633" y="2275885"/>
                </a:cubicBezTo>
                <a:cubicBezTo>
                  <a:pt x="4345910" y="2279700"/>
                  <a:pt x="4339515" y="2277792"/>
                  <a:pt x="4335444" y="2270798"/>
                </a:cubicBezTo>
                <a:close/>
                <a:moveTo>
                  <a:pt x="7926431" y="2255537"/>
                </a:moveTo>
                <a:cubicBezTo>
                  <a:pt x="7929920" y="2267619"/>
                  <a:pt x="7932827" y="2280335"/>
                  <a:pt x="7935734" y="2292416"/>
                </a:cubicBezTo>
                <a:cubicBezTo>
                  <a:pt x="7938060" y="2294960"/>
                  <a:pt x="7940386" y="2297503"/>
                  <a:pt x="7943293" y="2300047"/>
                </a:cubicBezTo>
                <a:cubicBezTo>
                  <a:pt x="7935152" y="2284150"/>
                  <a:pt x="7931664" y="2274613"/>
                  <a:pt x="7926431" y="2255537"/>
                </a:cubicBezTo>
                <a:close/>
                <a:moveTo>
                  <a:pt x="980932" y="2253799"/>
                </a:moveTo>
                <a:cubicBezTo>
                  <a:pt x="980923" y="2254703"/>
                  <a:pt x="980814" y="2262214"/>
                  <a:pt x="980523" y="2281607"/>
                </a:cubicBezTo>
                <a:lnTo>
                  <a:pt x="980514" y="2280665"/>
                </a:lnTo>
                <a:lnTo>
                  <a:pt x="980741" y="2265632"/>
                </a:lnTo>
                <a:cubicBezTo>
                  <a:pt x="980850" y="2258598"/>
                  <a:pt x="980941" y="2252895"/>
                  <a:pt x="980932" y="2253799"/>
                </a:cubicBezTo>
                <a:close/>
                <a:moveTo>
                  <a:pt x="5122136" y="2242185"/>
                </a:moveTo>
                <a:cubicBezTo>
                  <a:pt x="5118211" y="2242662"/>
                  <a:pt x="5116431" y="2245483"/>
                  <a:pt x="5115704" y="2249616"/>
                </a:cubicBezTo>
                <a:lnTo>
                  <a:pt x="5115704" y="2249678"/>
                </a:lnTo>
                <a:lnTo>
                  <a:pt x="5114887" y="2250630"/>
                </a:lnTo>
                <a:cubicBezTo>
                  <a:pt x="5113996" y="2255379"/>
                  <a:pt x="5114360" y="2261658"/>
                  <a:pt x="5115159" y="2268254"/>
                </a:cubicBezTo>
                <a:lnTo>
                  <a:pt x="5115488" y="2270478"/>
                </a:lnTo>
                <a:lnTo>
                  <a:pt x="5115268" y="2281885"/>
                </a:lnTo>
                <a:cubicBezTo>
                  <a:pt x="5114395" y="2287131"/>
                  <a:pt x="5112397" y="2291622"/>
                  <a:pt x="5108181" y="2294324"/>
                </a:cubicBezTo>
                <a:cubicBezTo>
                  <a:pt x="5110507" y="2292416"/>
                  <a:pt x="5112833" y="2290509"/>
                  <a:pt x="5115741" y="2287966"/>
                </a:cubicBezTo>
                <a:cubicBezTo>
                  <a:pt x="5119810" y="2292416"/>
                  <a:pt x="5119810" y="2296867"/>
                  <a:pt x="5118647" y="2301954"/>
                </a:cubicBezTo>
                <a:cubicBezTo>
                  <a:pt x="5119375" y="2298934"/>
                  <a:pt x="5118902" y="2293807"/>
                  <a:pt x="5118048" y="2287787"/>
                </a:cubicBezTo>
                <a:lnTo>
                  <a:pt x="5115488" y="2270478"/>
                </a:lnTo>
                <a:lnTo>
                  <a:pt x="5115596" y="2264916"/>
                </a:lnTo>
                <a:lnTo>
                  <a:pt x="5115704" y="2249678"/>
                </a:lnTo>
                <a:close/>
                <a:moveTo>
                  <a:pt x="8313090" y="2232011"/>
                </a:moveTo>
                <a:cubicBezTo>
                  <a:pt x="8312508" y="2232647"/>
                  <a:pt x="8313090" y="2265711"/>
                  <a:pt x="8313090" y="2263803"/>
                </a:cubicBezTo>
                <a:cubicBezTo>
                  <a:pt x="8344488" y="2252994"/>
                  <a:pt x="8322393" y="2242821"/>
                  <a:pt x="8313090" y="2232011"/>
                </a:cubicBezTo>
                <a:close/>
                <a:moveTo>
                  <a:pt x="694022" y="2217914"/>
                </a:moveTo>
                <a:cubicBezTo>
                  <a:pt x="691076" y="2230124"/>
                  <a:pt x="480701" y="3107251"/>
                  <a:pt x="635147" y="2463459"/>
                </a:cubicBezTo>
                <a:cubicBezTo>
                  <a:pt x="679409" y="2278885"/>
                  <a:pt x="694847" y="2214495"/>
                  <a:pt x="694022" y="2217914"/>
                </a:cubicBezTo>
                <a:close/>
                <a:moveTo>
                  <a:pt x="4370331" y="2188138"/>
                </a:moveTo>
                <a:cubicBezTo>
                  <a:pt x="4380797" y="2218659"/>
                  <a:pt x="4383123" y="2251722"/>
                  <a:pt x="4359284" y="2275885"/>
                </a:cubicBezTo>
                <a:cubicBezTo>
                  <a:pt x="4390100" y="2274613"/>
                  <a:pt x="4377890" y="2308313"/>
                  <a:pt x="4376145" y="2330567"/>
                </a:cubicBezTo>
                <a:cubicBezTo>
                  <a:pt x="4386611" y="2307041"/>
                  <a:pt x="4386902" y="2303385"/>
                  <a:pt x="4384431" y="2307438"/>
                </a:cubicBezTo>
                <a:lnTo>
                  <a:pt x="4380397" y="2316038"/>
                </a:lnTo>
                <a:lnTo>
                  <a:pt x="4387420" y="2292039"/>
                </a:lnTo>
                <a:cubicBezTo>
                  <a:pt x="4394316" y="2251325"/>
                  <a:pt x="4388210" y="2207213"/>
                  <a:pt x="4370331" y="2188138"/>
                </a:cubicBezTo>
                <a:close/>
                <a:moveTo>
                  <a:pt x="3221483" y="2186618"/>
                </a:moveTo>
                <a:cubicBezTo>
                  <a:pt x="3217658" y="2187423"/>
                  <a:pt x="3214133" y="2190046"/>
                  <a:pt x="3211517" y="2195132"/>
                </a:cubicBezTo>
                <a:lnTo>
                  <a:pt x="3226806" y="2187701"/>
                </a:lnTo>
                <a:lnTo>
                  <a:pt x="3228435" y="2188033"/>
                </a:lnTo>
                <a:lnTo>
                  <a:pt x="3234260" y="2190569"/>
                </a:lnTo>
                <a:lnTo>
                  <a:pt x="3247566" y="2211028"/>
                </a:lnTo>
                <a:cubicBezTo>
                  <a:pt x="3247276" y="2204034"/>
                  <a:pt x="3245531" y="2198153"/>
                  <a:pt x="3242188" y="2194020"/>
                </a:cubicBezTo>
                <a:lnTo>
                  <a:pt x="3234260" y="2190569"/>
                </a:lnTo>
                <a:lnTo>
                  <a:pt x="3233248" y="2189012"/>
                </a:lnTo>
                <a:lnTo>
                  <a:pt x="3228435" y="2188033"/>
                </a:lnTo>
                <a:lnTo>
                  <a:pt x="3227216" y="2187502"/>
                </a:lnTo>
                <a:lnTo>
                  <a:pt x="3226806" y="2187701"/>
                </a:lnTo>
                <a:close/>
                <a:moveTo>
                  <a:pt x="6190826" y="2165248"/>
                </a:moveTo>
                <a:cubicBezTo>
                  <a:pt x="6191989" y="2361723"/>
                  <a:pt x="6193152" y="2558199"/>
                  <a:pt x="6196059" y="2754675"/>
                </a:cubicBezTo>
                <a:cubicBezTo>
                  <a:pt x="6229638" y="2763021"/>
                  <a:pt x="6220925" y="2653069"/>
                  <a:pt x="6218222" y="2608838"/>
                </a:cubicBezTo>
                <a:lnTo>
                  <a:pt x="6218034" y="2604662"/>
                </a:lnTo>
                <a:lnTo>
                  <a:pt x="6218063" y="2599003"/>
                </a:lnTo>
                <a:cubicBezTo>
                  <a:pt x="6218009" y="2595754"/>
                  <a:pt x="6217863" y="2593489"/>
                  <a:pt x="6217573" y="2594442"/>
                </a:cubicBezTo>
                <a:cubicBezTo>
                  <a:pt x="6230946" y="2515598"/>
                  <a:pt x="6219317" y="2423400"/>
                  <a:pt x="6218736" y="2343284"/>
                </a:cubicBezTo>
                <a:cubicBezTo>
                  <a:pt x="6218736" y="2311492"/>
                  <a:pt x="6231527" y="2177965"/>
                  <a:pt x="6190826" y="2165248"/>
                </a:cubicBezTo>
                <a:close/>
                <a:moveTo>
                  <a:pt x="5123299" y="2141721"/>
                </a:moveTo>
                <a:cubicBezTo>
                  <a:pt x="5144230" y="2184323"/>
                  <a:pt x="5118066" y="2184959"/>
                  <a:pt x="5086668" y="2188138"/>
                </a:cubicBezTo>
                <a:cubicBezTo>
                  <a:pt x="5099460" y="2186866"/>
                  <a:pt x="5112833" y="2185595"/>
                  <a:pt x="5125625" y="2184323"/>
                </a:cubicBezTo>
                <a:lnTo>
                  <a:pt x="5133030" y="2189372"/>
                </a:lnTo>
                <a:lnTo>
                  <a:pt x="5135118" y="2202226"/>
                </a:lnTo>
                <a:cubicBezTo>
                  <a:pt x="5136309" y="2208405"/>
                  <a:pt x="5137253" y="2212459"/>
                  <a:pt x="5137253" y="2211664"/>
                </a:cubicBezTo>
                <a:cubicBezTo>
                  <a:pt x="5139579" y="2203716"/>
                  <a:pt x="5139870" y="2197358"/>
                  <a:pt x="5137980" y="2192748"/>
                </a:cubicBezTo>
                <a:lnTo>
                  <a:pt x="5133030" y="2189372"/>
                </a:lnTo>
                <a:lnTo>
                  <a:pt x="5131513" y="2180031"/>
                </a:lnTo>
                <a:cubicBezTo>
                  <a:pt x="5129549" y="2164612"/>
                  <a:pt x="5129404" y="2151577"/>
                  <a:pt x="5136672" y="2162704"/>
                </a:cubicBezTo>
                <a:cubicBezTo>
                  <a:pt x="5129113" y="2158889"/>
                  <a:pt x="5124461" y="2151895"/>
                  <a:pt x="5123299" y="2141721"/>
                </a:cubicBezTo>
                <a:close/>
                <a:moveTo>
                  <a:pt x="4329939" y="2129144"/>
                </a:moveTo>
                <a:cubicBezTo>
                  <a:pt x="4330430" y="2130872"/>
                  <a:pt x="4328467" y="2143152"/>
                  <a:pt x="4328467" y="2132184"/>
                </a:cubicBezTo>
                <a:cubicBezTo>
                  <a:pt x="4329339" y="2129163"/>
                  <a:pt x="4329776" y="2128567"/>
                  <a:pt x="4329939" y="2129144"/>
                </a:cubicBezTo>
                <a:close/>
                <a:moveTo>
                  <a:pt x="9075361" y="2120103"/>
                </a:moveTo>
                <a:cubicBezTo>
                  <a:pt x="9077105" y="2113108"/>
                  <a:pt x="9075361" y="2202762"/>
                  <a:pt x="9075361" y="2120103"/>
                </a:cubicBezTo>
                <a:close/>
                <a:moveTo>
                  <a:pt x="4340142" y="2118463"/>
                </a:moveTo>
                <a:cubicBezTo>
                  <a:pt x="4335772" y="2116884"/>
                  <a:pt x="4331665" y="2120421"/>
                  <a:pt x="4328467" y="2132184"/>
                </a:cubicBezTo>
                <a:cubicBezTo>
                  <a:pt x="4328467" y="2146808"/>
                  <a:pt x="4328467" y="2161433"/>
                  <a:pt x="4327886" y="2176057"/>
                </a:cubicBezTo>
                <a:cubicBezTo>
                  <a:pt x="4345910" y="2160797"/>
                  <a:pt x="4352306" y="2190046"/>
                  <a:pt x="4369169" y="2186866"/>
                </a:cubicBezTo>
                <a:cubicBezTo>
                  <a:pt x="4368732" y="2173991"/>
                  <a:pt x="4353252" y="2123202"/>
                  <a:pt x="4340142" y="2118463"/>
                </a:cubicBezTo>
                <a:close/>
                <a:moveTo>
                  <a:pt x="9088152" y="2109929"/>
                </a:moveTo>
                <a:cubicBezTo>
                  <a:pt x="9080012" y="2108022"/>
                  <a:pt x="9077105" y="2113108"/>
                  <a:pt x="9075361" y="2120103"/>
                </a:cubicBezTo>
                <a:cubicBezTo>
                  <a:pt x="9075361" y="2202762"/>
                  <a:pt x="9075361" y="2284786"/>
                  <a:pt x="9075361" y="2367446"/>
                </a:cubicBezTo>
                <a:cubicBezTo>
                  <a:pt x="9097455" y="2367446"/>
                  <a:pt x="9088152" y="2277792"/>
                  <a:pt x="9088152" y="2251722"/>
                </a:cubicBezTo>
                <a:cubicBezTo>
                  <a:pt x="9088152" y="2204034"/>
                  <a:pt x="9088152" y="2156982"/>
                  <a:pt x="9088152" y="2109929"/>
                </a:cubicBezTo>
                <a:close/>
                <a:moveTo>
                  <a:pt x="4542438" y="2108657"/>
                </a:moveTo>
                <a:cubicBezTo>
                  <a:pt x="4541857" y="2108657"/>
                  <a:pt x="4540694" y="2152531"/>
                  <a:pt x="4540694" y="2149352"/>
                </a:cubicBezTo>
                <a:cubicBezTo>
                  <a:pt x="4541275" y="2135999"/>
                  <a:pt x="4541857" y="2122010"/>
                  <a:pt x="4542438" y="2108657"/>
                </a:cubicBezTo>
                <a:close/>
                <a:moveTo>
                  <a:pt x="5685417" y="2091957"/>
                </a:moveTo>
                <a:cubicBezTo>
                  <a:pt x="5682392" y="2092364"/>
                  <a:pt x="5678140" y="2094669"/>
                  <a:pt x="5672180" y="2099756"/>
                </a:cubicBezTo>
                <a:cubicBezTo>
                  <a:pt x="5672761" y="2156346"/>
                  <a:pt x="5659388" y="2224381"/>
                  <a:pt x="5693112" y="2268890"/>
                </a:cubicBezTo>
                <a:cubicBezTo>
                  <a:pt x="5693112" y="2213572"/>
                  <a:pt x="5693693" y="2164612"/>
                  <a:pt x="5692530" y="2115652"/>
                </a:cubicBezTo>
                <a:cubicBezTo>
                  <a:pt x="5693693" y="2164612"/>
                  <a:pt x="5692530" y="2103571"/>
                  <a:pt x="5692530" y="2115652"/>
                </a:cubicBezTo>
                <a:cubicBezTo>
                  <a:pt x="5692530" y="2106591"/>
                  <a:pt x="5694493" y="2090735"/>
                  <a:pt x="5685417" y="2091957"/>
                </a:cubicBezTo>
                <a:close/>
                <a:moveTo>
                  <a:pt x="3516192" y="2065420"/>
                </a:moveTo>
                <a:cubicBezTo>
                  <a:pt x="3553986" y="2064784"/>
                  <a:pt x="3516192" y="2076229"/>
                  <a:pt x="3516192" y="2065420"/>
                </a:cubicBezTo>
                <a:close/>
                <a:moveTo>
                  <a:pt x="3516192" y="2065420"/>
                </a:moveTo>
                <a:cubicBezTo>
                  <a:pt x="3516192" y="2102299"/>
                  <a:pt x="3519099" y="2101027"/>
                  <a:pt x="3553986" y="2101663"/>
                </a:cubicBezTo>
                <a:cubicBezTo>
                  <a:pt x="3580732" y="2102299"/>
                  <a:pt x="3606897" y="2100392"/>
                  <a:pt x="3631899" y="2088311"/>
                </a:cubicBezTo>
                <a:cubicBezTo>
                  <a:pt x="3591781" y="2061605"/>
                  <a:pt x="3553986" y="2064784"/>
                  <a:pt x="3516192" y="2065420"/>
                </a:cubicBezTo>
                <a:close/>
                <a:moveTo>
                  <a:pt x="7347896" y="2055247"/>
                </a:moveTo>
                <a:cubicBezTo>
                  <a:pt x="7343244" y="2055882"/>
                  <a:pt x="7338593" y="2055882"/>
                  <a:pt x="7333942" y="2055882"/>
                </a:cubicBezTo>
                <a:cubicBezTo>
                  <a:pt x="7336848" y="2390336"/>
                  <a:pt x="7339756" y="2724791"/>
                  <a:pt x="7342082" y="3059245"/>
                </a:cubicBezTo>
                <a:cubicBezTo>
                  <a:pt x="7353129" y="3055430"/>
                  <a:pt x="7357780" y="3059880"/>
                  <a:pt x="7356036" y="3073233"/>
                </a:cubicBezTo>
                <a:cubicBezTo>
                  <a:pt x="7344408" y="2992481"/>
                  <a:pt x="7352548" y="2903463"/>
                  <a:pt x="7352548" y="2821439"/>
                </a:cubicBezTo>
                <a:cubicBezTo>
                  <a:pt x="7351966" y="2738143"/>
                  <a:pt x="7351384" y="2654212"/>
                  <a:pt x="7350803" y="2570280"/>
                </a:cubicBezTo>
                <a:cubicBezTo>
                  <a:pt x="7350222" y="2398602"/>
                  <a:pt x="7349059" y="2226925"/>
                  <a:pt x="7347896" y="2055247"/>
                </a:cubicBezTo>
                <a:close/>
                <a:moveTo>
                  <a:pt x="1331133" y="2053975"/>
                </a:moveTo>
                <a:cubicBezTo>
                  <a:pt x="1339854" y="2060969"/>
                  <a:pt x="1349739" y="2058426"/>
                  <a:pt x="1357298" y="2064148"/>
                </a:cubicBezTo>
                <a:cubicBezTo>
                  <a:pt x="1347413" y="2063513"/>
                  <a:pt x="1338691" y="2060333"/>
                  <a:pt x="1331133" y="2053975"/>
                </a:cubicBezTo>
                <a:close/>
                <a:moveTo>
                  <a:pt x="3639904" y="2031373"/>
                </a:moveTo>
                <a:cubicBezTo>
                  <a:pt x="3640839" y="2030369"/>
                  <a:pt x="3641639" y="2030290"/>
                  <a:pt x="3641784" y="2032356"/>
                </a:cubicBezTo>
                <a:lnTo>
                  <a:pt x="3637467" y="2035491"/>
                </a:lnTo>
                <a:close/>
                <a:moveTo>
                  <a:pt x="4359865" y="2023454"/>
                </a:moveTo>
                <a:cubicBezTo>
                  <a:pt x="4361464" y="2023613"/>
                  <a:pt x="4361500" y="2025481"/>
                  <a:pt x="4360847" y="2027746"/>
                </a:cubicBezTo>
                <a:lnTo>
                  <a:pt x="4360291" y="2028919"/>
                </a:lnTo>
                <a:close/>
                <a:moveTo>
                  <a:pt x="7835726" y="1997385"/>
                </a:moveTo>
                <a:cubicBezTo>
                  <a:pt x="7829912" y="1998656"/>
                  <a:pt x="7823516" y="1999928"/>
                  <a:pt x="7817120" y="2001200"/>
                </a:cubicBezTo>
                <a:cubicBezTo>
                  <a:pt x="7829912" y="2005651"/>
                  <a:pt x="7835726" y="2004379"/>
                  <a:pt x="7835726" y="1997385"/>
                </a:cubicBezTo>
                <a:close/>
                <a:moveTo>
                  <a:pt x="1309619" y="1997385"/>
                </a:moveTo>
                <a:cubicBezTo>
                  <a:pt x="1298572" y="2008194"/>
                  <a:pt x="1309619" y="1998021"/>
                  <a:pt x="1309619" y="1997385"/>
                </a:cubicBezTo>
                <a:close/>
                <a:moveTo>
                  <a:pt x="4227660" y="1990470"/>
                </a:moveTo>
                <a:cubicBezTo>
                  <a:pt x="4218430" y="1992457"/>
                  <a:pt x="4210144" y="1997703"/>
                  <a:pt x="4202876" y="2006287"/>
                </a:cubicBezTo>
                <a:cubicBezTo>
                  <a:pt x="4217412" y="1989119"/>
                  <a:pt x="4201713" y="2007558"/>
                  <a:pt x="4202876" y="2006287"/>
                </a:cubicBezTo>
                <a:cubicBezTo>
                  <a:pt x="4182525" y="2028541"/>
                  <a:pt x="4266253" y="1994206"/>
                  <a:pt x="4258113" y="1994206"/>
                </a:cubicBezTo>
                <a:cubicBezTo>
                  <a:pt x="4247065" y="1989755"/>
                  <a:pt x="4236890" y="1988483"/>
                  <a:pt x="4227660" y="1990470"/>
                </a:cubicBezTo>
                <a:close/>
                <a:moveTo>
                  <a:pt x="3622233" y="1985900"/>
                </a:moveTo>
                <a:cubicBezTo>
                  <a:pt x="3618635" y="1987013"/>
                  <a:pt x="3614892" y="1990867"/>
                  <a:pt x="3610967" y="1998656"/>
                </a:cubicBezTo>
                <a:cubicBezTo>
                  <a:pt x="3600938" y="2017732"/>
                  <a:pt x="3613148" y="2043245"/>
                  <a:pt x="3627484" y="2042738"/>
                </a:cubicBezTo>
                <a:lnTo>
                  <a:pt x="3637467" y="2035491"/>
                </a:lnTo>
                <a:lnTo>
                  <a:pt x="3637205" y="2035933"/>
                </a:lnTo>
                <a:cubicBezTo>
                  <a:pt x="3635824" y="2039191"/>
                  <a:pt x="3635971" y="2041258"/>
                  <a:pt x="3641784" y="2032356"/>
                </a:cubicBezTo>
                <a:cubicBezTo>
                  <a:pt x="3641202" y="2024090"/>
                  <a:pt x="3644110" y="2019004"/>
                  <a:pt x="3651668" y="2017732"/>
                </a:cubicBezTo>
                <a:cubicBezTo>
                  <a:pt x="3642511" y="2003902"/>
                  <a:pt x="3633026" y="1982562"/>
                  <a:pt x="3622233" y="1985900"/>
                </a:cubicBezTo>
                <a:close/>
                <a:moveTo>
                  <a:pt x="7422902" y="1976402"/>
                </a:moveTo>
                <a:cubicBezTo>
                  <a:pt x="7423484" y="2043166"/>
                  <a:pt x="7423484" y="2109929"/>
                  <a:pt x="7424065" y="2176693"/>
                </a:cubicBezTo>
                <a:cubicBezTo>
                  <a:pt x="7423484" y="2109929"/>
                  <a:pt x="7426390" y="2496522"/>
                  <a:pt x="7424065" y="2176693"/>
                </a:cubicBezTo>
                <a:cubicBezTo>
                  <a:pt x="7426390" y="2496522"/>
                  <a:pt x="7429298" y="2816988"/>
                  <a:pt x="7431042" y="3136818"/>
                </a:cubicBezTo>
                <a:cubicBezTo>
                  <a:pt x="7428716" y="2750224"/>
                  <a:pt x="7425810" y="2362995"/>
                  <a:pt x="7422902" y="1976402"/>
                </a:cubicBezTo>
                <a:close/>
                <a:moveTo>
                  <a:pt x="5684413" y="1923972"/>
                </a:moveTo>
                <a:lnTo>
                  <a:pt x="5691949" y="1924263"/>
                </a:lnTo>
                <a:cubicBezTo>
                  <a:pt x="5692240" y="1931575"/>
                  <a:pt x="5687588" y="1929667"/>
                  <a:pt x="5685190" y="1926886"/>
                </a:cubicBezTo>
                <a:close/>
                <a:moveTo>
                  <a:pt x="5684181" y="1923100"/>
                </a:moveTo>
                <a:lnTo>
                  <a:pt x="5684413" y="1923972"/>
                </a:lnTo>
                <a:lnTo>
                  <a:pt x="5680874" y="1923835"/>
                </a:lnTo>
                <a:cubicBezTo>
                  <a:pt x="5672507" y="1928038"/>
                  <a:pt x="5671744" y="1944133"/>
                  <a:pt x="5673924" y="1954147"/>
                </a:cubicBezTo>
                <a:cubicBezTo>
                  <a:pt x="5692530" y="1953512"/>
                  <a:pt x="5692530" y="1938887"/>
                  <a:pt x="5691949" y="1924263"/>
                </a:cubicBezTo>
                <a:cubicBezTo>
                  <a:pt x="5687298" y="1922355"/>
                  <a:pt x="5685008" y="1922315"/>
                  <a:pt x="5684181" y="1923100"/>
                </a:cubicBezTo>
                <a:close/>
                <a:moveTo>
                  <a:pt x="7469999" y="1877846"/>
                </a:moveTo>
                <a:cubicBezTo>
                  <a:pt x="7470871" y="2069871"/>
                  <a:pt x="7472761" y="2262214"/>
                  <a:pt x="7473851" y="2454557"/>
                </a:cubicBezTo>
                <a:lnTo>
                  <a:pt x="7473374" y="2745608"/>
                </a:lnTo>
                <a:lnTo>
                  <a:pt x="7471089" y="2786547"/>
                </a:lnTo>
                <a:cubicBezTo>
                  <a:pt x="7471125" y="2804867"/>
                  <a:pt x="7471870" y="2824002"/>
                  <a:pt x="7472606" y="2840425"/>
                </a:cubicBezTo>
                <a:lnTo>
                  <a:pt x="7473197" y="2853429"/>
                </a:lnTo>
                <a:lnTo>
                  <a:pt x="7472906" y="3031267"/>
                </a:lnTo>
                <a:cubicBezTo>
                  <a:pt x="7473488" y="2980400"/>
                  <a:pt x="7474069" y="2929532"/>
                  <a:pt x="7474069" y="2878029"/>
                </a:cubicBezTo>
                <a:cubicBezTo>
                  <a:pt x="7474069" y="2874293"/>
                  <a:pt x="7473887" y="2868998"/>
                  <a:pt x="7473614" y="2862584"/>
                </a:cubicBezTo>
                <a:lnTo>
                  <a:pt x="7473197" y="2853429"/>
                </a:lnTo>
                <a:lnTo>
                  <a:pt x="7473374" y="2745608"/>
                </a:lnTo>
                <a:lnTo>
                  <a:pt x="7473824" y="2737557"/>
                </a:lnTo>
                <a:cubicBezTo>
                  <a:pt x="7475922" y="2724393"/>
                  <a:pt x="7479447" y="2715571"/>
                  <a:pt x="7485116" y="2714617"/>
                </a:cubicBezTo>
                <a:cubicBezTo>
                  <a:pt x="7483954" y="2570916"/>
                  <a:pt x="7483372" y="2426580"/>
                  <a:pt x="7482790" y="2282879"/>
                </a:cubicBezTo>
                <a:cubicBezTo>
                  <a:pt x="7482209" y="2211028"/>
                  <a:pt x="7481628" y="2139178"/>
                  <a:pt x="7481628" y="2067328"/>
                </a:cubicBezTo>
                <a:cubicBezTo>
                  <a:pt x="7481046" y="2038079"/>
                  <a:pt x="7489768" y="1878482"/>
                  <a:pt x="7469999" y="1877846"/>
                </a:cubicBezTo>
                <a:close/>
                <a:moveTo>
                  <a:pt x="2060843" y="1872124"/>
                </a:moveTo>
                <a:cubicBezTo>
                  <a:pt x="2053865" y="1876574"/>
                  <a:pt x="2046888" y="1880389"/>
                  <a:pt x="2039911" y="1884840"/>
                </a:cubicBezTo>
                <a:cubicBezTo>
                  <a:pt x="2043399" y="1882933"/>
                  <a:pt x="2046888" y="1880389"/>
                  <a:pt x="2050958" y="1878482"/>
                </a:cubicBezTo>
                <a:cubicBezTo>
                  <a:pt x="2053865" y="1875939"/>
                  <a:pt x="2057354" y="1874031"/>
                  <a:pt x="2060843" y="1872124"/>
                </a:cubicBezTo>
                <a:close/>
                <a:moveTo>
                  <a:pt x="1206617" y="1869457"/>
                </a:moveTo>
                <a:lnTo>
                  <a:pt x="1206704" y="1869580"/>
                </a:lnTo>
                <a:lnTo>
                  <a:pt x="1206628" y="1869497"/>
                </a:lnTo>
                <a:close/>
                <a:moveTo>
                  <a:pt x="1206481" y="1868965"/>
                </a:moveTo>
                <a:lnTo>
                  <a:pt x="1206617" y="1869457"/>
                </a:lnTo>
                <a:lnTo>
                  <a:pt x="1206485" y="1869272"/>
                </a:lnTo>
                <a:close/>
                <a:moveTo>
                  <a:pt x="1198564" y="1858135"/>
                </a:moveTo>
                <a:lnTo>
                  <a:pt x="1206485" y="1869272"/>
                </a:lnTo>
                <a:lnTo>
                  <a:pt x="1206486" y="1869342"/>
                </a:lnTo>
                <a:lnTo>
                  <a:pt x="1206628" y="1869497"/>
                </a:lnTo>
                <a:lnTo>
                  <a:pt x="1206672" y="1869657"/>
                </a:lnTo>
                <a:lnTo>
                  <a:pt x="1200308" y="1884840"/>
                </a:lnTo>
                <a:cubicBezTo>
                  <a:pt x="1204960" y="1882933"/>
                  <a:pt x="1207140" y="1876415"/>
                  <a:pt x="1206849" y="1870295"/>
                </a:cubicBezTo>
                <a:lnTo>
                  <a:pt x="1206672" y="1869657"/>
                </a:lnTo>
                <a:lnTo>
                  <a:pt x="1206704" y="1869580"/>
                </a:lnTo>
                <a:cubicBezTo>
                  <a:pt x="1206559" y="1867832"/>
                  <a:pt x="1206486" y="1867355"/>
                  <a:pt x="1206459" y="1867523"/>
                </a:cubicBezTo>
                <a:lnTo>
                  <a:pt x="1206481" y="1868965"/>
                </a:lnTo>
                <a:lnTo>
                  <a:pt x="1204560" y="1862039"/>
                </a:lnTo>
                <a:cubicBezTo>
                  <a:pt x="1203179" y="1859804"/>
                  <a:pt x="1201180" y="1858294"/>
                  <a:pt x="1198564" y="1858135"/>
                </a:cubicBezTo>
                <a:close/>
                <a:moveTo>
                  <a:pt x="1277059" y="1856227"/>
                </a:moveTo>
                <a:cubicBezTo>
                  <a:pt x="1277059" y="1851141"/>
                  <a:pt x="1294502" y="1861314"/>
                  <a:pt x="1295665" y="1863858"/>
                </a:cubicBezTo>
                <a:cubicBezTo>
                  <a:pt x="1292758" y="1857499"/>
                  <a:pt x="1288106" y="1853048"/>
                  <a:pt x="1277059" y="1856227"/>
                </a:cubicBezTo>
                <a:close/>
                <a:moveTo>
                  <a:pt x="5083760" y="1846054"/>
                </a:moveTo>
                <a:cubicBezTo>
                  <a:pt x="5081435" y="1845418"/>
                  <a:pt x="5077946" y="1847326"/>
                  <a:pt x="5075039" y="1847961"/>
                </a:cubicBezTo>
                <a:cubicBezTo>
                  <a:pt x="5089575" y="1860678"/>
                  <a:pt x="5084923" y="1861314"/>
                  <a:pt x="5095389" y="1853048"/>
                </a:cubicBezTo>
                <a:cubicBezTo>
                  <a:pt x="5091320" y="1850505"/>
                  <a:pt x="5087831" y="1847326"/>
                  <a:pt x="5083760" y="1846054"/>
                </a:cubicBezTo>
                <a:close/>
                <a:moveTo>
                  <a:pt x="3531891" y="1845418"/>
                </a:moveTo>
                <a:cubicBezTo>
                  <a:pt x="3531310" y="1856863"/>
                  <a:pt x="3536543" y="1863222"/>
                  <a:pt x="3547009" y="1864493"/>
                </a:cubicBezTo>
                <a:cubicBezTo>
                  <a:pt x="3537706" y="1866401"/>
                  <a:pt x="3531891" y="1851776"/>
                  <a:pt x="3531891" y="1845418"/>
                </a:cubicBezTo>
                <a:close/>
                <a:moveTo>
                  <a:pt x="1278803" y="1764030"/>
                </a:moveTo>
                <a:cubicBezTo>
                  <a:pt x="1287525" y="1764030"/>
                  <a:pt x="1295665" y="1766573"/>
                  <a:pt x="1302642" y="1771660"/>
                </a:cubicBezTo>
                <a:cubicBezTo>
                  <a:pt x="1303805" y="1772296"/>
                  <a:pt x="1279384" y="1760851"/>
                  <a:pt x="1278803" y="1764030"/>
                </a:cubicBezTo>
                <a:close/>
                <a:moveTo>
                  <a:pt x="5145394" y="1750041"/>
                </a:moveTo>
                <a:cubicBezTo>
                  <a:pt x="5145394" y="1750041"/>
                  <a:pt x="5150626" y="1771660"/>
                  <a:pt x="5151789" y="1772296"/>
                </a:cubicBezTo>
                <a:cubicBezTo>
                  <a:pt x="5150626" y="1764666"/>
                  <a:pt x="5148302" y="1757036"/>
                  <a:pt x="5145394" y="1750041"/>
                </a:cubicBezTo>
                <a:close/>
                <a:moveTo>
                  <a:pt x="5832077" y="1742411"/>
                </a:moveTo>
                <a:cubicBezTo>
                  <a:pt x="5831495" y="1754492"/>
                  <a:pt x="5830332" y="1765938"/>
                  <a:pt x="5829169" y="1777383"/>
                </a:cubicBezTo>
                <a:cubicBezTo>
                  <a:pt x="5822773" y="1770388"/>
                  <a:pt x="5815215" y="1767209"/>
                  <a:pt x="5805912" y="1767209"/>
                </a:cubicBezTo>
                <a:cubicBezTo>
                  <a:pt x="5805912" y="1848597"/>
                  <a:pt x="5805912" y="1929349"/>
                  <a:pt x="5805330" y="2010102"/>
                </a:cubicBezTo>
                <a:cubicBezTo>
                  <a:pt x="5837891" y="2021547"/>
                  <a:pt x="5822192" y="1991662"/>
                  <a:pt x="5823355" y="1982125"/>
                </a:cubicBezTo>
                <a:cubicBezTo>
                  <a:pt x="5829751" y="1925534"/>
                  <a:pt x="5822192" y="1991662"/>
                  <a:pt x="5823355" y="1982125"/>
                </a:cubicBezTo>
                <a:cubicBezTo>
                  <a:pt x="5832658" y="1903280"/>
                  <a:pt x="5828588" y="1820620"/>
                  <a:pt x="5832077" y="1742411"/>
                </a:cubicBezTo>
                <a:close/>
                <a:moveTo>
                  <a:pt x="3610967" y="1736053"/>
                </a:moveTo>
                <a:cubicBezTo>
                  <a:pt x="3617945" y="1738914"/>
                  <a:pt x="3621580" y="1752108"/>
                  <a:pt x="3621797" y="1765461"/>
                </a:cubicBezTo>
                <a:lnTo>
                  <a:pt x="3620163" y="1779205"/>
                </a:lnTo>
                <a:lnTo>
                  <a:pt x="3619471" y="1784337"/>
                </a:lnTo>
                <a:cubicBezTo>
                  <a:pt x="3617801" y="1789821"/>
                  <a:pt x="3615329" y="1794074"/>
                  <a:pt x="3612130" y="1795822"/>
                </a:cubicBezTo>
                <a:cubicBezTo>
                  <a:pt x="3615474" y="1794074"/>
                  <a:pt x="3617945" y="1789821"/>
                  <a:pt x="3619553" y="1784337"/>
                </a:cubicBezTo>
                <a:lnTo>
                  <a:pt x="3620163" y="1779205"/>
                </a:lnTo>
                <a:lnTo>
                  <a:pt x="3622015" y="1765461"/>
                </a:lnTo>
                <a:cubicBezTo>
                  <a:pt x="3622015" y="1752108"/>
                  <a:pt x="3618526" y="1738914"/>
                  <a:pt x="3610967" y="1736053"/>
                </a:cubicBezTo>
                <a:close/>
                <a:moveTo>
                  <a:pt x="7857208" y="1712195"/>
                </a:moveTo>
                <a:lnTo>
                  <a:pt x="7858429" y="1718329"/>
                </a:lnTo>
                <a:lnTo>
                  <a:pt x="7859779" y="1720858"/>
                </a:lnTo>
                <a:lnTo>
                  <a:pt x="7860010" y="1727052"/>
                </a:lnTo>
                <a:cubicBezTo>
                  <a:pt x="7859674" y="1731244"/>
                  <a:pt x="7858693" y="1733986"/>
                  <a:pt x="7856658" y="1732238"/>
                </a:cubicBezTo>
                <a:cubicBezTo>
                  <a:pt x="7856585" y="1725005"/>
                  <a:pt x="7856658" y="1719690"/>
                  <a:pt x="7856825" y="1715912"/>
                </a:cubicBezTo>
                <a:close/>
                <a:moveTo>
                  <a:pt x="7479884" y="1701717"/>
                </a:moveTo>
                <a:cubicBezTo>
                  <a:pt x="7480465" y="1744955"/>
                  <a:pt x="7475814" y="1701717"/>
                  <a:pt x="7479884" y="1701717"/>
                </a:cubicBezTo>
                <a:close/>
                <a:moveTo>
                  <a:pt x="7479884" y="1701717"/>
                </a:moveTo>
                <a:cubicBezTo>
                  <a:pt x="7458370" y="1703625"/>
                  <a:pt x="7469418" y="1805996"/>
                  <a:pt x="7469418" y="1833337"/>
                </a:cubicBezTo>
                <a:cubicBezTo>
                  <a:pt x="7489186" y="1832065"/>
                  <a:pt x="7480465" y="1726515"/>
                  <a:pt x="7479884" y="1701717"/>
                </a:cubicBezTo>
                <a:close/>
                <a:moveTo>
                  <a:pt x="6309441" y="1678827"/>
                </a:moveTo>
                <a:cubicBezTo>
                  <a:pt x="6309150" y="1678827"/>
                  <a:pt x="6310022" y="1685980"/>
                  <a:pt x="6310894" y="1692895"/>
                </a:cubicBezTo>
                <a:lnTo>
                  <a:pt x="6311483" y="1697584"/>
                </a:lnTo>
                <a:lnTo>
                  <a:pt x="6312348" y="1705532"/>
                </a:lnTo>
                <a:cubicBezTo>
                  <a:pt x="6312493" y="1706009"/>
                  <a:pt x="6312348" y="1704578"/>
                  <a:pt x="6312057" y="1702164"/>
                </a:cubicBezTo>
                <a:lnTo>
                  <a:pt x="6311483" y="1697584"/>
                </a:lnTo>
                <a:close/>
                <a:moveTo>
                  <a:pt x="1061053" y="1674614"/>
                </a:moveTo>
                <a:cubicBezTo>
                  <a:pt x="1048116" y="1674376"/>
                  <a:pt x="1035179" y="1674694"/>
                  <a:pt x="1026457" y="1675012"/>
                </a:cubicBezTo>
                <a:cubicBezTo>
                  <a:pt x="964243" y="1675012"/>
                  <a:pt x="972964" y="1760851"/>
                  <a:pt x="975872" y="1811718"/>
                </a:cubicBezTo>
                <a:lnTo>
                  <a:pt x="980514" y="2280665"/>
                </a:lnTo>
                <a:lnTo>
                  <a:pt x="980495" y="2281939"/>
                </a:lnTo>
                <a:lnTo>
                  <a:pt x="975145" y="2344079"/>
                </a:lnTo>
                <a:cubicBezTo>
                  <a:pt x="969476" y="2361088"/>
                  <a:pt x="957265" y="2373487"/>
                  <a:pt x="930519" y="2378891"/>
                </a:cubicBezTo>
                <a:cubicBezTo>
                  <a:pt x="986338" y="2376984"/>
                  <a:pt x="974709" y="2434846"/>
                  <a:pt x="974709" y="2478719"/>
                </a:cubicBezTo>
                <a:cubicBezTo>
                  <a:pt x="975290" y="2543575"/>
                  <a:pt x="975872" y="2609067"/>
                  <a:pt x="975872" y="2673923"/>
                </a:cubicBezTo>
                <a:cubicBezTo>
                  <a:pt x="975872" y="2819531"/>
                  <a:pt x="975872" y="2965140"/>
                  <a:pt x="975872" y="3110112"/>
                </a:cubicBezTo>
                <a:cubicBezTo>
                  <a:pt x="993315" y="3091037"/>
                  <a:pt x="1034016" y="3087858"/>
                  <a:pt x="1059018" y="3091673"/>
                </a:cubicBezTo>
                <a:cubicBezTo>
                  <a:pt x="1075298" y="3094216"/>
                  <a:pt x="1106115" y="3103118"/>
                  <a:pt x="1080531" y="3126644"/>
                </a:cubicBezTo>
                <a:cubicBezTo>
                  <a:pt x="1046226" y="3157165"/>
                  <a:pt x="993896" y="3090401"/>
                  <a:pt x="974127" y="3161615"/>
                </a:cubicBezTo>
                <a:cubicBezTo>
                  <a:pt x="964243" y="3199130"/>
                  <a:pt x="975290" y="3259535"/>
                  <a:pt x="975290" y="3298322"/>
                </a:cubicBezTo>
                <a:cubicBezTo>
                  <a:pt x="975872" y="3344739"/>
                  <a:pt x="975290" y="3391155"/>
                  <a:pt x="975290" y="3437572"/>
                </a:cubicBezTo>
                <a:cubicBezTo>
                  <a:pt x="975872" y="3464913"/>
                  <a:pt x="965406" y="3483353"/>
                  <a:pt x="990408" y="3487804"/>
                </a:cubicBezTo>
                <a:cubicBezTo>
                  <a:pt x="1009014" y="3491619"/>
                  <a:pt x="1018898" y="3474451"/>
                  <a:pt x="1036342" y="3469364"/>
                </a:cubicBezTo>
                <a:cubicBezTo>
                  <a:pt x="1059599" y="3463641"/>
                  <a:pt x="1088671" y="3471907"/>
                  <a:pt x="1108440" y="3480173"/>
                </a:cubicBezTo>
                <a:cubicBezTo>
                  <a:pt x="1107278" y="3465549"/>
                  <a:pt x="1106696" y="3450289"/>
                  <a:pt x="1105533" y="3435664"/>
                </a:cubicBezTo>
                <a:cubicBezTo>
                  <a:pt x="1097975" y="3435664"/>
                  <a:pt x="1089834" y="3435664"/>
                  <a:pt x="1082275" y="3435664"/>
                </a:cubicBezTo>
                <a:cubicBezTo>
                  <a:pt x="1064832" y="3429306"/>
                  <a:pt x="1040993" y="3436936"/>
                  <a:pt x="1022968" y="3435028"/>
                </a:cubicBezTo>
                <a:cubicBezTo>
                  <a:pt x="1001455" y="3433121"/>
                  <a:pt x="968894" y="3422947"/>
                  <a:pt x="995059" y="3395606"/>
                </a:cubicBezTo>
                <a:cubicBezTo>
                  <a:pt x="1017154" y="3372716"/>
                  <a:pt x="1087509" y="3412774"/>
                  <a:pt x="1105533" y="3391155"/>
                </a:cubicBezTo>
                <a:cubicBezTo>
                  <a:pt x="1117162" y="3377803"/>
                  <a:pt x="1107859" y="3301501"/>
                  <a:pt x="1108440" y="3281790"/>
                </a:cubicBezTo>
                <a:cubicBezTo>
                  <a:pt x="1092742" y="3281790"/>
                  <a:pt x="950870" y="3292599"/>
                  <a:pt x="993315" y="3242368"/>
                </a:cubicBezTo>
                <a:cubicBezTo>
                  <a:pt x="1006688" y="3227743"/>
                  <a:pt x="1052622" y="3236645"/>
                  <a:pt x="1068902" y="3236009"/>
                </a:cubicBezTo>
                <a:cubicBezTo>
                  <a:pt x="1104952" y="3235373"/>
                  <a:pt x="1109603" y="3239824"/>
                  <a:pt x="1111929" y="3199130"/>
                </a:cubicBezTo>
                <a:cubicBezTo>
                  <a:pt x="1118325" y="3061788"/>
                  <a:pt x="1114836" y="2921266"/>
                  <a:pt x="1115418" y="2783288"/>
                </a:cubicBezTo>
                <a:cubicBezTo>
                  <a:pt x="1115999" y="2628778"/>
                  <a:pt x="1124721" y="2471725"/>
                  <a:pt x="1117162" y="2317850"/>
                </a:cubicBezTo>
                <a:cubicBezTo>
                  <a:pt x="1116581" y="2305133"/>
                  <a:pt x="1124139" y="2288601"/>
                  <a:pt x="1113092" y="2279064"/>
                </a:cubicBezTo>
                <a:cubicBezTo>
                  <a:pt x="1100882" y="2268890"/>
                  <a:pt x="1100300" y="2282879"/>
                  <a:pt x="1085764" y="2284786"/>
                </a:cubicBezTo>
                <a:cubicBezTo>
                  <a:pt x="1067158" y="2286694"/>
                  <a:pt x="1031109" y="2293688"/>
                  <a:pt x="1013084" y="2286058"/>
                </a:cubicBezTo>
                <a:cubicBezTo>
                  <a:pt x="1006107" y="2282243"/>
                  <a:pt x="1002037" y="2284150"/>
                  <a:pt x="1002618" y="2272705"/>
                </a:cubicBezTo>
                <a:cubicBezTo>
                  <a:pt x="1003199" y="2254266"/>
                  <a:pt x="1022387" y="2273977"/>
                  <a:pt x="1031690" y="2273341"/>
                </a:cubicBezTo>
                <a:cubicBezTo>
                  <a:pt x="1043610" y="2273341"/>
                  <a:pt x="1056401" y="2270957"/>
                  <a:pt x="1069193" y="2269049"/>
                </a:cubicBezTo>
                <a:lnTo>
                  <a:pt x="1106452" y="2267628"/>
                </a:lnTo>
                <a:lnTo>
                  <a:pt x="1104952" y="2270798"/>
                </a:lnTo>
                <a:cubicBezTo>
                  <a:pt x="1104952" y="2270798"/>
                  <a:pt x="1106696" y="2268254"/>
                  <a:pt x="1106696" y="2267619"/>
                </a:cubicBezTo>
                <a:lnTo>
                  <a:pt x="1106452" y="2267628"/>
                </a:lnTo>
                <a:lnTo>
                  <a:pt x="1118761" y="2241619"/>
                </a:lnTo>
                <a:cubicBezTo>
                  <a:pt x="1126720" y="2203796"/>
                  <a:pt x="1119633" y="2145854"/>
                  <a:pt x="1120069" y="2120103"/>
                </a:cubicBezTo>
                <a:cubicBezTo>
                  <a:pt x="1120069" y="2080045"/>
                  <a:pt x="1120651" y="2039986"/>
                  <a:pt x="1120069" y="2000564"/>
                </a:cubicBezTo>
                <a:cubicBezTo>
                  <a:pt x="1119488" y="1979581"/>
                  <a:pt x="1118325" y="1958598"/>
                  <a:pt x="1117744" y="1937615"/>
                </a:cubicBezTo>
                <a:cubicBezTo>
                  <a:pt x="1116581" y="1904552"/>
                  <a:pt x="1124139" y="1906459"/>
                  <a:pt x="1095067" y="1900101"/>
                </a:cubicBezTo>
                <a:cubicBezTo>
                  <a:pt x="1083438" y="1897557"/>
                  <a:pt x="952614" y="1904552"/>
                  <a:pt x="1018317" y="1867037"/>
                </a:cubicBezTo>
                <a:cubicBezTo>
                  <a:pt x="1042156" y="1853684"/>
                  <a:pt x="1082857" y="1877846"/>
                  <a:pt x="1106696" y="1865129"/>
                </a:cubicBezTo>
                <a:cubicBezTo>
                  <a:pt x="1128209" y="1854320"/>
                  <a:pt x="1120069" y="1811083"/>
                  <a:pt x="1119488" y="1782469"/>
                </a:cubicBezTo>
                <a:cubicBezTo>
                  <a:pt x="1118906" y="1760851"/>
                  <a:pt x="1117744" y="1739232"/>
                  <a:pt x="1117162" y="1717613"/>
                </a:cubicBezTo>
                <a:cubicBezTo>
                  <a:pt x="1115999" y="1686457"/>
                  <a:pt x="1123558" y="1683914"/>
                  <a:pt x="1095649" y="1677555"/>
                </a:cubicBezTo>
                <a:cubicBezTo>
                  <a:pt x="1086927" y="1675648"/>
                  <a:pt x="1073990" y="1674853"/>
                  <a:pt x="1061053" y="1674614"/>
                </a:cubicBezTo>
                <a:close/>
                <a:moveTo>
                  <a:pt x="2078867" y="1636225"/>
                </a:moveTo>
                <a:lnTo>
                  <a:pt x="2089483" y="1640155"/>
                </a:lnTo>
                <a:lnTo>
                  <a:pt x="2088897" y="1640994"/>
                </a:lnTo>
                <a:cubicBezTo>
                  <a:pt x="2085263" y="1641948"/>
                  <a:pt x="2078286" y="1641312"/>
                  <a:pt x="2078867" y="1636225"/>
                </a:cubicBezTo>
                <a:close/>
                <a:moveTo>
                  <a:pt x="2078867" y="1636225"/>
                </a:moveTo>
                <a:cubicBezTo>
                  <a:pt x="2075960" y="1661659"/>
                  <a:pt x="2066076" y="1676283"/>
                  <a:pt x="2094566" y="1675648"/>
                </a:cubicBezTo>
                <a:cubicBezTo>
                  <a:pt x="2093258" y="1664679"/>
                  <a:pt x="2100780" y="1649419"/>
                  <a:pt x="2092849" y="1641401"/>
                </a:cubicBezTo>
                <a:lnTo>
                  <a:pt x="2089483" y="1640155"/>
                </a:lnTo>
                <a:lnTo>
                  <a:pt x="2090478" y="1638729"/>
                </a:lnTo>
                <a:cubicBezTo>
                  <a:pt x="2089261" y="1637815"/>
                  <a:pt x="2085845" y="1636861"/>
                  <a:pt x="2078867" y="1636225"/>
                </a:cubicBezTo>
                <a:close/>
                <a:moveTo>
                  <a:pt x="1111493" y="1629579"/>
                </a:moveTo>
                <a:cubicBezTo>
                  <a:pt x="1113673" y="1630185"/>
                  <a:pt x="1115418" y="1631615"/>
                  <a:pt x="1115418" y="1634318"/>
                </a:cubicBezTo>
                <a:cubicBezTo>
                  <a:pt x="1094486" y="1633364"/>
                  <a:pt x="1104952" y="1627761"/>
                  <a:pt x="1111493" y="1629579"/>
                </a:cubicBezTo>
                <a:close/>
                <a:moveTo>
                  <a:pt x="1041575" y="1599108"/>
                </a:moveTo>
                <a:cubicBezTo>
                  <a:pt x="1030673" y="1598392"/>
                  <a:pt x="1019771" y="1598392"/>
                  <a:pt x="1010758" y="1601254"/>
                </a:cubicBezTo>
                <a:cubicBezTo>
                  <a:pt x="982267" y="1610156"/>
                  <a:pt x="984593" y="1617786"/>
                  <a:pt x="986338" y="1652121"/>
                </a:cubicBezTo>
                <a:cubicBezTo>
                  <a:pt x="1006688" y="1634318"/>
                  <a:pt x="1006107" y="1630503"/>
                  <a:pt x="1031690" y="1627959"/>
                </a:cubicBezTo>
                <a:cubicBezTo>
                  <a:pt x="1054948" y="1625416"/>
                  <a:pt x="1090997" y="1633046"/>
                  <a:pt x="1115418" y="1634318"/>
                </a:cubicBezTo>
                <a:cubicBezTo>
                  <a:pt x="1114836" y="1593624"/>
                  <a:pt x="1109022" y="1601254"/>
                  <a:pt x="1072391" y="1601254"/>
                </a:cubicBezTo>
                <a:cubicBezTo>
                  <a:pt x="1063379" y="1601254"/>
                  <a:pt x="1052477" y="1599823"/>
                  <a:pt x="1041575" y="1599108"/>
                </a:cubicBezTo>
                <a:close/>
                <a:moveTo>
                  <a:pt x="7854914" y="1557381"/>
                </a:moveTo>
                <a:cubicBezTo>
                  <a:pt x="7855277" y="1581225"/>
                  <a:pt x="7848145" y="1647790"/>
                  <a:pt x="7853534" y="1693739"/>
                </a:cubicBezTo>
                <a:lnTo>
                  <a:pt x="7856419" y="1708229"/>
                </a:lnTo>
                <a:lnTo>
                  <a:pt x="7856658" y="1732238"/>
                </a:lnTo>
                <a:cubicBezTo>
                  <a:pt x="7863635" y="1738596"/>
                  <a:pt x="7872357" y="1741140"/>
                  <a:pt x="7881078" y="1740504"/>
                </a:cubicBezTo>
                <a:cubicBezTo>
                  <a:pt x="7875554" y="1740822"/>
                  <a:pt x="7871012" y="1738795"/>
                  <a:pt x="7867291" y="1734930"/>
                </a:cubicBezTo>
                <a:lnTo>
                  <a:pt x="7859779" y="1720858"/>
                </a:lnTo>
                <a:lnTo>
                  <a:pt x="7859492" y="1713162"/>
                </a:lnTo>
                <a:cubicBezTo>
                  <a:pt x="7858947" y="1709109"/>
                  <a:pt x="7858166" y="1706645"/>
                  <a:pt x="7857557" y="1708811"/>
                </a:cubicBezTo>
                <a:lnTo>
                  <a:pt x="7857208" y="1712195"/>
                </a:lnTo>
                <a:lnTo>
                  <a:pt x="7856419" y="1708229"/>
                </a:lnTo>
                <a:close/>
                <a:moveTo>
                  <a:pt x="4390681" y="1538305"/>
                </a:moveTo>
                <a:cubicBezTo>
                  <a:pt x="4388356" y="1540213"/>
                  <a:pt x="4386030" y="1542120"/>
                  <a:pt x="4383705" y="1544664"/>
                </a:cubicBezTo>
                <a:cubicBezTo>
                  <a:pt x="4383123" y="1547207"/>
                  <a:pt x="4385448" y="1549750"/>
                  <a:pt x="4386611" y="1552930"/>
                </a:cubicBezTo>
                <a:cubicBezTo>
                  <a:pt x="4397077" y="1549115"/>
                  <a:pt x="4398241" y="1544028"/>
                  <a:pt x="4390681" y="1538305"/>
                </a:cubicBezTo>
                <a:close/>
                <a:moveTo>
                  <a:pt x="5448316" y="1533437"/>
                </a:moveTo>
                <a:cubicBezTo>
                  <a:pt x="5448943" y="1527178"/>
                  <a:pt x="5449488" y="1567236"/>
                  <a:pt x="5447743" y="1558652"/>
                </a:cubicBezTo>
                <a:cubicBezTo>
                  <a:pt x="5447889" y="1542756"/>
                  <a:pt x="5448107" y="1535523"/>
                  <a:pt x="5448316" y="1533437"/>
                </a:cubicBezTo>
                <a:close/>
                <a:moveTo>
                  <a:pt x="1821870" y="1513507"/>
                </a:moveTo>
                <a:cubicBezTo>
                  <a:pt x="1832336" y="1511918"/>
                  <a:pt x="1823760" y="1515256"/>
                  <a:pt x="1816855" y="1517322"/>
                </a:cubicBezTo>
                <a:lnTo>
                  <a:pt x="1816771" y="1517340"/>
                </a:lnTo>
                <a:lnTo>
                  <a:pt x="1813399" y="1517318"/>
                </a:lnTo>
                <a:close/>
                <a:moveTo>
                  <a:pt x="1821870" y="1513507"/>
                </a:moveTo>
                <a:lnTo>
                  <a:pt x="1804875" y="1517261"/>
                </a:lnTo>
                <a:lnTo>
                  <a:pt x="1802101" y="1517243"/>
                </a:lnTo>
                <a:cubicBezTo>
                  <a:pt x="1774482" y="1520025"/>
                  <a:pt x="1745992" y="1526542"/>
                  <a:pt x="1718373" y="1523681"/>
                </a:cubicBezTo>
                <a:cubicBezTo>
                  <a:pt x="1735817" y="1525588"/>
                  <a:pt x="1753405" y="1526224"/>
                  <a:pt x="1770776" y="1524794"/>
                </a:cubicBezTo>
                <a:lnTo>
                  <a:pt x="1804875" y="1517261"/>
                </a:lnTo>
                <a:lnTo>
                  <a:pt x="1813399" y="1517318"/>
                </a:lnTo>
                <a:lnTo>
                  <a:pt x="1810341" y="1518694"/>
                </a:lnTo>
                <a:lnTo>
                  <a:pt x="1816771" y="1517340"/>
                </a:lnTo>
                <a:lnTo>
                  <a:pt x="1842656" y="1517511"/>
                </a:lnTo>
                <a:cubicBezTo>
                  <a:pt x="1855812" y="1519627"/>
                  <a:pt x="1868531" y="1524317"/>
                  <a:pt x="1880596" y="1533219"/>
                </a:cubicBezTo>
                <a:cubicBezTo>
                  <a:pt x="1863152" y="1519866"/>
                  <a:pt x="1843965" y="1510328"/>
                  <a:pt x="1821870" y="1513507"/>
                </a:cubicBezTo>
                <a:close/>
                <a:moveTo>
                  <a:pt x="1115418" y="1502062"/>
                </a:moveTo>
                <a:cubicBezTo>
                  <a:pt x="1093904" y="1530675"/>
                  <a:pt x="1061344" y="1523681"/>
                  <a:pt x="1031690" y="1523681"/>
                </a:cubicBezTo>
                <a:cubicBezTo>
                  <a:pt x="1060762" y="1523681"/>
                  <a:pt x="984012" y="1523045"/>
                  <a:pt x="1031690" y="1523681"/>
                </a:cubicBezTo>
                <a:cubicBezTo>
                  <a:pt x="984012" y="1523045"/>
                  <a:pt x="984012" y="1522409"/>
                  <a:pt x="985756" y="1573913"/>
                </a:cubicBezTo>
                <a:cubicBezTo>
                  <a:pt x="1013665" y="1552294"/>
                  <a:pt x="1046226" y="1557381"/>
                  <a:pt x="1078205" y="1558016"/>
                </a:cubicBezTo>
                <a:cubicBezTo>
                  <a:pt x="1123558" y="1558652"/>
                  <a:pt x="1115999" y="1549115"/>
                  <a:pt x="1115418" y="1502062"/>
                </a:cubicBezTo>
                <a:close/>
                <a:moveTo>
                  <a:pt x="1589874" y="1416859"/>
                </a:moveTo>
                <a:lnTo>
                  <a:pt x="1596524" y="1444733"/>
                </a:lnTo>
                <a:lnTo>
                  <a:pt x="1596852" y="1446744"/>
                </a:lnTo>
                <a:cubicBezTo>
                  <a:pt x="1596852" y="1446744"/>
                  <a:pt x="1596852" y="1446744"/>
                  <a:pt x="1596852" y="1446108"/>
                </a:cubicBezTo>
                <a:lnTo>
                  <a:pt x="1596524" y="1444733"/>
                </a:lnTo>
                <a:lnTo>
                  <a:pt x="1594453" y="1432040"/>
                </a:lnTo>
                <a:cubicBezTo>
                  <a:pt x="1593654" y="1427986"/>
                  <a:pt x="1592491" y="1423853"/>
                  <a:pt x="1589874" y="1416859"/>
                </a:cubicBezTo>
                <a:close/>
                <a:moveTo>
                  <a:pt x="1723025" y="1414952"/>
                </a:moveTo>
                <a:cubicBezTo>
                  <a:pt x="1738142" y="1417495"/>
                  <a:pt x="1749190" y="1420674"/>
                  <a:pt x="1763144" y="1425125"/>
                </a:cubicBezTo>
                <a:cubicBezTo>
                  <a:pt x="1759656" y="1423218"/>
                  <a:pt x="1756167" y="1421310"/>
                  <a:pt x="1752678" y="1419402"/>
                </a:cubicBezTo>
                <a:cubicBezTo>
                  <a:pt x="1742794" y="1418131"/>
                  <a:pt x="1732909" y="1416859"/>
                  <a:pt x="1723025" y="1414952"/>
                </a:cubicBezTo>
                <a:close/>
                <a:moveTo>
                  <a:pt x="4297869" y="1404699"/>
                </a:moveTo>
                <a:cubicBezTo>
                  <a:pt x="4293582" y="1403665"/>
                  <a:pt x="4289220" y="1404778"/>
                  <a:pt x="4286604" y="1409229"/>
                </a:cubicBezTo>
                <a:cubicBezTo>
                  <a:pt x="4294162" y="1410501"/>
                  <a:pt x="4301140" y="1411772"/>
                  <a:pt x="4308698" y="1413044"/>
                </a:cubicBezTo>
                <a:cubicBezTo>
                  <a:pt x="4306373" y="1408911"/>
                  <a:pt x="4302157" y="1405732"/>
                  <a:pt x="4297869" y="1404699"/>
                </a:cubicBezTo>
                <a:close/>
                <a:moveTo>
                  <a:pt x="6824525" y="1387531"/>
                </a:moveTo>
                <a:cubicBezTo>
                  <a:pt x="6820964" y="1387451"/>
                  <a:pt x="6815586" y="1389200"/>
                  <a:pt x="6808318" y="1392697"/>
                </a:cubicBezTo>
                <a:cubicBezTo>
                  <a:pt x="6815295" y="1393333"/>
                  <a:pt x="6822854" y="1393333"/>
                  <a:pt x="6829831" y="1393333"/>
                </a:cubicBezTo>
                <a:cubicBezTo>
                  <a:pt x="6829831" y="1389518"/>
                  <a:pt x="6828087" y="1387610"/>
                  <a:pt x="6824525" y="1387531"/>
                </a:cubicBezTo>
                <a:close/>
                <a:moveTo>
                  <a:pt x="5448325" y="1367899"/>
                </a:moveTo>
                <a:cubicBezTo>
                  <a:pt x="5448325" y="1431483"/>
                  <a:pt x="5448325" y="1495068"/>
                  <a:pt x="5447743" y="1558652"/>
                </a:cubicBezTo>
                <a:cubicBezTo>
                  <a:pt x="5450070" y="1570098"/>
                  <a:pt x="5451232" y="1580907"/>
                  <a:pt x="5451813" y="1592352"/>
                </a:cubicBezTo>
                <a:cubicBezTo>
                  <a:pt x="5448907" y="1517322"/>
                  <a:pt x="5448325" y="1442929"/>
                  <a:pt x="5448325" y="1367899"/>
                </a:cubicBezTo>
                <a:close/>
                <a:moveTo>
                  <a:pt x="4339170" y="1363230"/>
                </a:moveTo>
                <a:cubicBezTo>
                  <a:pt x="4338753" y="1363448"/>
                  <a:pt x="4337044" y="1364402"/>
                  <a:pt x="4333119" y="1366627"/>
                </a:cubicBezTo>
                <a:cubicBezTo>
                  <a:pt x="4329630" y="1374257"/>
                  <a:pt x="4328467" y="1381888"/>
                  <a:pt x="4329050" y="1390789"/>
                </a:cubicBezTo>
                <a:cubicBezTo>
                  <a:pt x="4338352" y="1392061"/>
                  <a:pt x="4347073" y="1367899"/>
                  <a:pt x="4341841" y="1364084"/>
                </a:cubicBezTo>
                <a:cubicBezTo>
                  <a:pt x="4338933" y="1364720"/>
                  <a:pt x="4336026" y="1365992"/>
                  <a:pt x="4333119" y="1366627"/>
                </a:cubicBezTo>
                <a:cubicBezTo>
                  <a:pt x="4330066" y="1368535"/>
                  <a:pt x="4340423" y="1362574"/>
                  <a:pt x="4339170" y="1363230"/>
                </a:cubicBezTo>
                <a:close/>
                <a:moveTo>
                  <a:pt x="5442829" y="1331388"/>
                </a:moveTo>
                <a:cubicBezTo>
                  <a:pt x="5443346" y="1329987"/>
                  <a:pt x="5442802" y="1339763"/>
                  <a:pt x="5441929" y="1337379"/>
                </a:cubicBezTo>
                <a:cubicBezTo>
                  <a:pt x="5442365" y="1333564"/>
                  <a:pt x="5442657" y="1331855"/>
                  <a:pt x="5442829" y="1331388"/>
                </a:cubicBezTo>
                <a:close/>
                <a:moveTo>
                  <a:pt x="4286604" y="1301135"/>
                </a:moveTo>
                <a:cubicBezTo>
                  <a:pt x="4286022" y="1318939"/>
                  <a:pt x="4306954" y="1323390"/>
                  <a:pt x="4318583" y="1324662"/>
                </a:cubicBezTo>
                <a:cubicBezTo>
                  <a:pt x="4295325" y="1322754"/>
                  <a:pt x="4318583" y="1324662"/>
                  <a:pt x="4318583" y="1324662"/>
                </a:cubicBezTo>
                <a:cubicBezTo>
                  <a:pt x="4318583" y="1322754"/>
                  <a:pt x="4286022" y="1319575"/>
                  <a:pt x="4286604" y="1301135"/>
                </a:cubicBezTo>
                <a:close/>
                <a:moveTo>
                  <a:pt x="5444836" y="1292869"/>
                </a:moveTo>
                <a:cubicBezTo>
                  <a:pt x="5444836" y="1302725"/>
                  <a:pt x="5443237" y="1312263"/>
                  <a:pt x="5442729" y="1321403"/>
                </a:cubicBezTo>
                <a:lnTo>
                  <a:pt x="5442905" y="1322442"/>
                </a:lnTo>
                <a:lnTo>
                  <a:pt x="5441929" y="1337379"/>
                </a:lnTo>
                <a:cubicBezTo>
                  <a:pt x="5443673" y="1340558"/>
                  <a:pt x="5445418" y="1344373"/>
                  <a:pt x="5447162" y="1347552"/>
                </a:cubicBezTo>
                <a:lnTo>
                  <a:pt x="5442905" y="1322442"/>
                </a:lnTo>
                <a:close/>
                <a:moveTo>
                  <a:pt x="5813252" y="1249314"/>
                </a:moveTo>
                <a:cubicBezTo>
                  <a:pt x="5810709" y="1249791"/>
                  <a:pt x="5808528" y="1259170"/>
                  <a:pt x="5805912" y="1276973"/>
                </a:cubicBezTo>
                <a:cubicBezTo>
                  <a:pt x="5803004" y="1297956"/>
                  <a:pt x="5805912" y="1321482"/>
                  <a:pt x="5805912" y="1342465"/>
                </a:cubicBezTo>
                <a:cubicBezTo>
                  <a:pt x="5805912" y="1443565"/>
                  <a:pt x="5805912" y="1544028"/>
                  <a:pt x="5805912" y="1645127"/>
                </a:cubicBezTo>
                <a:cubicBezTo>
                  <a:pt x="5839054" y="1644491"/>
                  <a:pt x="5830332" y="1625416"/>
                  <a:pt x="5830914" y="1596167"/>
                </a:cubicBezTo>
                <a:cubicBezTo>
                  <a:pt x="5830914" y="1572005"/>
                  <a:pt x="5829169" y="1547843"/>
                  <a:pt x="5828006" y="1523681"/>
                </a:cubicBezTo>
                <a:cubicBezTo>
                  <a:pt x="5826844" y="1484259"/>
                  <a:pt x="5815796" y="1436570"/>
                  <a:pt x="5832077" y="1400963"/>
                </a:cubicBezTo>
                <a:cubicBezTo>
                  <a:pt x="5834984" y="1401599"/>
                  <a:pt x="5837891" y="1402235"/>
                  <a:pt x="5841380" y="1402235"/>
                </a:cubicBezTo>
                <a:cubicBezTo>
                  <a:pt x="5820448" y="1399691"/>
                  <a:pt x="5828006" y="1297320"/>
                  <a:pt x="5822773" y="1275066"/>
                </a:cubicBezTo>
                <a:cubicBezTo>
                  <a:pt x="5818703" y="1257262"/>
                  <a:pt x="5815796" y="1248837"/>
                  <a:pt x="5813252" y="1249314"/>
                </a:cubicBezTo>
                <a:close/>
                <a:moveTo>
                  <a:pt x="6475733" y="1198764"/>
                </a:moveTo>
                <a:cubicBezTo>
                  <a:pt x="6468756" y="1215932"/>
                  <a:pt x="6482129" y="1317667"/>
                  <a:pt x="6481547" y="1353910"/>
                </a:cubicBezTo>
                <a:cubicBezTo>
                  <a:pt x="6482710" y="1302407"/>
                  <a:pt x="6483292" y="1250268"/>
                  <a:pt x="6475733" y="1198764"/>
                </a:cubicBezTo>
                <a:cubicBezTo>
                  <a:pt x="6483292" y="1250268"/>
                  <a:pt x="6476314" y="1197493"/>
                  <a:pt x="6475733" y="1198764"/>
                </a:cubicBezTo>
                <a:close/>
                <a:moveTo>
                  <a:pt x="4259857" y="1182233"/>
                </a:moveTo>
                <a:lnTo>
                  <a:pt x="4255993" y="1182816"/>
                </a:lnTo>
                <a:lnTo>
                  <a:pt x="4255206" y="1182392"/>
                </a:lnTo>
                <a:cubicBezTo>
                  <a:pt x="4247211" y="1181597"/>
                  <a:pt x="4240088" y="1184776"/>
                  <a:pt x="4240669" y="1195585"/>
                </a:cubicBezTo>
                <a:cubicBezTo>
                  <a:pt x="4241832" y="1190181"/>
                  <a:pt x="4244013" y="1186366"/>
                  <a:pt x="4247211" y="1184140"/>
                </a:cubicBezTo>
                <a:lnTo>
                  <a:pt x="4255993" y="1182816"/>
                </a:lnTo>
                <a:lnTo>
                  <a:pt x="4274974" y="1193042"/>
                </a:lnTo>
                <a:cubicBezTo>
                  <a:pt x="4271486" y="1187319"/>
                  <a:pt x="4266253" y="1183504"/>
                  <a:pt x="4259857" y="1182233"/>
                </a:cubicBezTo>
                <a:close/>
                <a:moveTo>
                  <a:pt x="5605314" y="1093850"/>
                </a:moveTo>
                <a:lnTo>
                  <a:pt x="5609393" y="1127336"/>
                </a:lnTo>
                <a:lnTo>
                  <a:pt x="5609457" y="1129537"/>
                </a:lnTo>
                <a:cubicBezTo>
                  <a:pt x="5609384" y="1148215"/>
                  <a:pt x="5608512" y="1167608"/>
                  <a:pt x="5608803" y="1169516"/>
                </a:cubicBezTo>
                <a:cubicBezTo>
                  <a:pt x="5606477" y="1157117"/>
                  <a:pt x="5608658" y="1144241"/>
                  <a:pt x="5609893" y="1131444"/>
                </a:cubicBezTo>
                <a:lnTo>
                  <a:pt x="5609393" y="1127336"/>
                </a:lnTo>
                <a:lnTo>
                  <a:pt x="5608721" y="1104332"/>
                </a:lnTo>
                <a:cubicBezTo>
                  <a:pt x="5608112" y="1097626"/>
                  <a:pt x="5607059" y="1093373"/>
                  <a:pt x="5605314" y="1093850"/>
                </a:cubicBezTo>
                <a:close/>
                <a:moveTo>
                  <a:pt x="4365098" y="1001653"/>
                </a:moveTo>
                <a:cubicBezTo>
                  <a:pt x="4368587" y="1003560"/>
                  <a:pt x="4371494" y="1006104"/>
                  <a:pt x="4373820" y="1009283"/>
                </a:cubicBezTo>
                <a:cubicBezTo>
                  <a:pt x="4372658" y="1007375"/>
                  <a:pt x="4370912" y="1006104"/>
                  <a:pt x="4369750" y="1004196"/>
                </a:cubicBezTo>
                <a:cubicBezTo>
                  <a:pt x="4368005" y="1003560"/>
                  <a:pt x="4366842" y="1002924"/>
                  <a:pt x="4365098" y="1001653"/>
                </a:cubicBezTo>
                <a:close/>
                <a:moveTo>
                  <a:pt x="4283696" y="969861"/>
                </a:moveTo>
                <a:cubicBezTo>
                  <a:pt x="4282535" y="974311"/>
                  <a:pt x="4279626" y="978762"/>
                  <a:pt x="4279046" y="983213"/>
                </a:cubicBezTo>
                <a:cubicBezTo>
                  <a:pt x="4279046" y="986392"/>
                  <a:pt x="4282535" y="990208"/>
                  <a:pt x="4284278" y="994023"/>
                </a:cubicBezTo>
                <a:cubicBezTo>
                  <a:pt x="4289510" y="986392"/>
                  <a:pt x="4289510" y="978127"/>
                  <a:pt x="4283696" y="969861"/>
                </a:cubicBezTo>
                <a:close/>
                <a:moveTo>
                  <a:pt x="799695" y="947606"/>
                </a:moveTo>
                <a:cubicBezTo>
                  <a:pt x="805509" y="960323"/>
                  <a:pt x="811323" y="960323"/>
                  <a:pt x="817719" y="948242"/>
                </a:cubicBezTo>
                <a:cubicBezTo>
                  <a:pt x="811905" y="948242"/>
                  <a:pt x="806091" y="947606"/>
                  <a:pt x="799695" y="947606"/>
                </a:cubicBezTo>
                <a:close/>
                <a:moveTo>
                  <a:pt x="977616" y="931074"/>
                </a:moveTo>
                <a:cubicBezTo>
                  <a:pt x="973546" y="932346"/>
                  <a:pt x="969476" y="934253"/>
                  <a:pt x="965987" y="935525"/>
                </a:cubicBezTo>
                <a:cubicBezTo>
                  <a:pt x="977616" y="967317"/>
                  <a:pt x="981686" y="930438"/>
                  <a:pt x="977616" y="931074"/>
                </a:cubicBezTo>
                <a:close/>
                <a:moveTo>
                  <a:pt x="6032456" y="916162"/>
                </a:moveTo>
                <a:cubicBezTo>
                  <a:pt x="6033655" y="916529"/>
                  <a:pt x="6034564" y="917880"/>
                  <a:pt x="6034418" y="920901"/>
                </a:cubicBezTo>
                <a:cubicBezTo>
                  <a:pt x="6022644" y="922808"/>
                  <a:pt x="6028858" y="915059"/>
                  <a:pt x="6032456" y="916162"/>
                </a:cubicBezTo>
                <a:close/>
                <a:moveTo>
                  <a:pt x="6035581" y="885929"/>
                </a:moveTo>
                <a:lnTo>
                  <a:pt x="6034770" y="910320"/>
                </a:lnTo>
                <a:lnTo>
                  <a:pt x="6022931" y="922090"/>
                </a:lnTo>
                <a:lnTo>
                  <a:pt x="6004474" y="924000"/>
                </a:lnTo>
                <a:lnTo>
                  <a:pt x="5999455" y="925912"/>
                </a:lnTo>
                <a:lnTo>
                  <a:pt x="5999241" y="925908"/>
                </a:lnTo>
                <a:cubicBezTo>
                  <a:pt x="5991973" y="925987"/>
                  <a:pt x="5986159" y="927895"/>
                  <a:pt x="5984996" y="939976"/>
                </a:cubicBezTo>
                <a:cubicBezTo>
                  <a:pt x="5985432" y="935048"/>
                  <a:pt x="5987758" y="931551"/>
                  <a:pt x="5991246" y="929037"/>
                </a:cubicBezTo>
                <a:lnTo>
                  <a:pt x="5999455" y="925912"/>
                </a:lnTo>
                <a:lnTo>
                  <a:pt x="6010834" y="926117"/>
                </a:lnTo>
                <a:cubicBezTo>
                  <a:pt x="6014795" y="925948"/>
                  <a:pt x="6018720" y="925193"/>
                  <a:pt x="6022208" y="922808"/>
                </a:cubicBezTo>
                <a:lnTo>
                  <a:pt x="6022931" y="922090"/>
                </a:lnTo>
                <a:lnTo>
                  <a:pt x="6034418" y="920901"/>
                </a:lnTo>
                <a:lnTo>
                  <a:pt x="6034770" y="910320"/>
                </a:lnTo>
                <a:lnTo>
                  <a:pt x="6035000" y="910091"/>
                </a:lnTo>
                <a:cubicBezTo>
                  <a:pt x="6036163" y="905640"/>
                  <a:pt x="6035291" y="899282"/>
                  <a:pt x="6035581" y="885929"/>
                </a:cubicBezTo>
                <a:close/>
                <a:moveTo>
                  <a:pt x="4288929" y="885293"/>
                </a:moveTo>
                <a:cubicBezTo>
                  <a:pt x="4340677" y="931710"/>
                  <a:pt x="4277300" y="875120"/>
                  <a:pt x="4288929" y="885293"/>
                </a:cubicBezTo>
                <a:close/>
                <a:moveTo>
                  <a:pt x="6196641" y="882750"/>
                </a:moveTo>
                <a:cubicBezTo>
                  <a:pt x="6183268" y="890380"/>
                  <a:pt x="6162917" y="888472"/>
                  <a:pt x="6151288" y="898010"/>
                </a:cubicBezTo>
                <a:cubicBezTo>
                  <a:pt x="6162336" y="889108"/>
                  <a:pt x="6177453" y="896739"/>
                  <a:pt x="6188501" y="887201"/>
                </a:cubicBezTo>
                <a:cubicBezTo>
                  <a:pt x="6191408" y="885929"/>
                  <a:pt x="6193734" y="884022"/>
                  <a:pt x="6196641" y="882750"/>
                </a:cubicBezTo>
                <a:close/>
                <a:moveTo>
                  <a:pt x="6201147" y="846666"/>
                </a:moveTo>
                <a:cubicBezTo>
                  <a:pt x="6200275" y="847937"/>
                  <a:pt x="6198094" y="851276"/>
                  <a:pt x="6197222" y="852865"/>
                </a:cubicBezTo>
                <a:cubicBezTo>
                  <a:pt x="6201583" y="846189"/>
                  <a:pt x="6202019" y="845394"/>
                  <a:pt x="6201147" y="846666"/>
                </a:cubicBezTo>
                <a:close/>
                <a:moveTo>
                  <a:pt x="4334136" y="830611"/>
                </a:moveTo>
                <a:cubicBezTo>
                  <a:pt x="4332392" y="829816"/>
                  <a:pt x="4330793" y="838241"/>
                  <a:pt x="4329050" y="857952"/>
                </a:cubicBezTo>
                <a:cubicBezTo>
                  <a:pt x="4325560" y="894831"/>
                  <a:pt x="4327304" y="919629"/>
                  <a:pt x="4288929" y="885293"/>
                </a:cubicBezTo>
                <a:cubicBezTo>
                  <a:pt x="4275557" y="873212"/>
                  <a:pt x="4250554" y="913906"/>
                  <a:pt x="4283115" y="926623"/>
                </a:cubicBezTo>
                <a:cubicBezTo>
                  <a:pt x="4293582" y="931074"/>
                  <a:pt x="4301721" y="912635"/>
                  <a:pt x="4316838" y="919629"/>
                </a:cubicBezTo>
                <a:cubicBezTo>
                  <a:pt x="4328467" y="924716"/>
                  <a:pt x="4336607" y="953329"/>
                  <a:pt x="4345329" y="962866"/>
                </a:cubicBezTo>
                <a:cubicBezTo>
                  <a:pt x="4343586" y="928531"/>
                  <a:pt x="4344747" y="892923"/>
                  <a:pt x="4340097" y="858588"/>
                </a:cubicBezTo>
                <a:cubicBezTo>
                  <a:pt x="4337770" y="841420"/>
                  <a:pt x="4335881" y="831405"/>
                  <a:pt x="4334136" y="830611"/>
                </a:cubicBezTo>
                <a:close/>
                <a:moveTo>
                  <a:pt x="6463523" y="794368"/>
                </a:moveTo>
                <a:cubicBezTo>
                  <a:pt x="6460616" y="796275"/>
                  <a:pt x="6482129" y="803269"/>
                  <a:pt x="6483873" y="803905"/>
                </a:cubicBezTo>
                <a:cubicBezTo>
                  <a:pt x="6476314" y="801998"/>
                  <a:pt x="6469337" y="798818"/>
                  <a:pt x="6463523" y="794368"/>
                </a:cubicBezTo>
                <a:close/>
                <a:moveTo>
                  <a:pt x="7175771" y="769023"/>
                </a:moveTo>
                <a:cubicBezTo>
                  <a:pt x="7177679" y="766192"/>
                  <a:pt x="7180732" y="784194"/>
                  <a:pt x="7174627" y="780379"/>
                </a:cubicBezTo>
                <a:cubicBezTo>
                  <a:pt x="7174627" y="773226"/>
                  <a:pt x="7175135" y="769967"/>
                  <a:pt x="7175771" y="769023"/>
                </a:cubicBezTo>
                <a:close/>
                <a:moveTo>
                  <a:pt x="6575741" y="752402"/>
                </a:moveTo>
                <a:cubicBezTo>
                  <a:pt x="6575741" y="749858"/>
                  <a:pt x="6573997" y="783558"/>
                  <a:pt x="6573997" y="783558"/>
                </a:cubicBezTo>
                <a:cubicBezTo>
                  <a:pt x="6574578" y="772749"/>
                  <a:pt x="6575160" y="762575"/>
                  <a:pt x="6575741" y="752402"/>
                </a:cubicBezTo>
                <a:close/>
                <a:moveTo>
                  <a:pt x="6635630" y="748587"/>
                </a:moveTo>
                <a:cubicBezTo>
                  <a:pt x="6633449" y="756376"/>
                  <a:pt x="6630978" y="761900"/>
                  <a:pt x="6628053" y="765904"/>
                </a:cubicBezTo>
                <a:lnTo>
                  <a:pt x="6618838" y="773235"/>
                </a:lnTo>
                <a:lnTo>
                  <a:pt x="6585044" y="781015"/>
                </a:lnTo>
                <a:cubicBezTo>
                  <a:pt x="6599289" y="777836"/>
                  <a:pt x="6609755" y="777518"/>
                  <a:pt x="6617750" y="774100"/>
                </a:cubicBezTo>
                <a:lnTo>
                  <a:pt x="6618838" y="773235"/>
                </a:lnTo>
                <a:lnTo>
                  <a:pt x="6629234" y="770841"/>
                </a:lnTo>
                <a:cubicBezTo>
                  <a:pt x="6629234" y="779107"/>
                  <a:pt x="6629815" y="787373"/>
                  <a:pt x="6629815" y="796275"/>
                </a:cubicBezTo>
                <a:cubicBezTo>
                  <a:pt x="6627489" y="778471"/>
                  <a:pt x="6630978" y="765755"/>
                  <a:pt x="6635630" y="748587"/>
                </a:cubicBezTo>
                <a:close/>
                <a:moveTo>
                  <a:pt x="3099298" y="707257"/>
                </a:moveTo>
                <a:lnTo>
                  <a:pt x="3099209" y="707286"/>
                </a:lnTo>
                <a:lnTo>
                  <a:pt x="3099199" y="707277"/>
                </a:lnTo>
                <a:lnTo>
                  <a:pt x="3099188" y="707275"/>
                </a:lnTo>
                <a:close/>
                <a:moveTo>
                  <a:pt x="4144731" y="700263"/>
                </a:moveTo>
                <a:cubicBezTo>
                  <a:pt x="4138917" y="715523"/>
                  <a:pt x="4143569" y="703442"/>
                  <a:pt x="4144731" y="700263"/>
                </a:cubicBezTo>
                <a:close/>
                <a:moveTo>
                  <a:pt x="7174045" y="695176"/>
                </a:moveTo>
                <a:cubicBezTo>
                  <a:pt x="7174627" y="723789"/>
                  <a:pt x="7174627" y="751766"/>
                  <a:pt x="7174627" y="780379"/>
                </a:cubicBezTo>
                <a:cubicBezTo>
                  <a:pt x="7181604" y="784194"/>
                  <a:pt x="7185092" y="790552"/>
                  <a:pt x="7185674" y="799454"/>
                </a:cubicBezTo>
                <a:cubicBezTo>
                  <a:pt x="7184511" y="785466"/>
                  <a:pt x="7176952" y="774656"/>
                  <a:pt x="7174627" y="758760"/>
                </a:cubicBezTo>
                <a:cubicBezTo>
                  <a:pt x="7171138" y="739049"/>
                  <a:pt x="7174627" y="715523"/>
                  <a:pt x="7174045" y="695176"/>
                </a:cubicBezTo>
                <a:close/>
                <a:moveTo>
                  <a:pt x="3066738" y="685638"/>
                </a:moveTo>
                <a:cubicBezTo>
                  <a:pt x="3067319" y="694063"/>
                  <a:pt x="3069681" y="698832"/>
                  <a:pt x="3073052" y="701594"/>
                </a:cubicBezTo>
                <a:lnTo>
                  <a:pt x="3076348" y="702638"/>
                </a:lnTo>
                <a:lnTo>
                  <a:pt x="3077567" y="704793"/>
                </a:lnTo>
                <a:lnTo>
                  <a:pt x="3097111" y="707009"/>
                </a:lnTo>
                <a:lnTo>
                  <a:pt x="3099188" y="707275"/>
                </a:lnTo>
                <a:lnTo>
                  <a:pt x="3091858" y="708509"/>
                </a:lnTo>
                <a:cubicBezTo>
                  <a:pt x="3091213" y="708846"/>
                  <a:pt x="3092067" y="709085"/>
                  <a:pt x="3093411" y="709164"/>
                </a:cubicBezTo>
                <a:lnTo>
                  <a:pt x="3099209" y="707286"/>
                </a:lnTo>
                <a:lnTo>
                  <a:pt x="3109764" y="716795"/>
                </a:lnTo>
                <a:cubicBezTo>
                  <a:pt x="3106276" y="712979"/>
                  <a:pt x="3102787" y="709800"/>
                  <a:pt x="3099298" y="707257"/>
                </a:cubicBezTo>
                <a:lnTo>
                  <a:pt x="3097111" y="707009"/>
                </a:lnTo>
                <a:lnTo>
                  <a:pt x="3085417" y="705508"/>
                </a:lnTo>
                <a:lnTo>
                  <a:pt x="3076348" y="702638"/>
                </a:lnTo>
                <a:close/>
                <a:moveTo>
                  <a:pt x="3725875" y="682856"/>
                </a:moveTo>
                <a:cubicBezTo>
                  <a:pt x="3727547" y="680392"/>
                  <a:pt x="3727547" y="681823"/>
                  <a:pt x="3720860" y="694540"/>
                </a:cubicBezTo>
                <a:cubicBezTo>
                  <a:pt x="3720860" y="691679"/>
                  <a:pt x="3724204" y="685320"/>
                  <a:pt x="3725875" y="682856"/>
                </a:cubicBezTo>
                <a:close/>
                <a:moveTo>
                  <a:pt x="6724590" y="634135"/>
                </a:moveTo>
                <a:cubicBezTo>
                  <a:pt x="6706566" y="642401"/>
                  <a:pt x="6686215" y="638586"/>
                  <a:pt x="6667609" y="644308"/>
                </a:cubicBezTo>
                <a:cubicBezTo>
                  <a:pt x="6672260" y="643037"/>
                  <a:pt x="6724590" y="639222"/>
                  <a:pt x="6724590" y="634135"/>
                </a:cubicBezTo>
                <a:close/>
                <a:moveTo>
                  <a:pt x="3974247" y="622870"/>
                </a:moveTo>
                <a:lnTo>
                  <a:pt x="3974369" y="623325"/>
                </a:lnTo>
                <a:lnTo>
                  <a:pt x="3974232" y="623025"/>
                </a:lnTo>
                <a:close/>
                <a:moveTo>
                  <a:pt x="3974042" y="620643"/>
                </a:moveTo>
                <a:lnTo>
                  <a:pt x="3974276" y="622562"/>
                </a:lnTo>
                <a:lnTo>
                  <a:pt x="3974247" y="622870"/>
                </a:lnTo>
                <a:lnTo>
                  <a:pt x="3973967" y="621831"/>
                </a:lnTo>
                <a:close/>
                <a:moveTo>
                  <a:pt x="3733070" y="615059"/>
                </a:moveTo>
                <a:cubicBezTo>
                  <a:pt x="3729583" y="624597"/>
                  <a:pt x="3724349" y="629684"/>
                  <a:pt x="3716791" y="629684"/>
                </a:cubicBezTo>
                <a:cubicBezTo>
                  <a:pt x="3726674" y="644308"/>
                  <a:pt x="3717371" y="650031"/>
                  <a:pt x="3717371" y="665927"/>
                </a:cubicBezTo>
                <a:cubicBezTo>
                  <a:pt x="3717953" y="681823"/>
                  <a:pt x="3720860" y="683095"/>
                  <a:pt x="3720860" y="694540"/>
                </a:cubicBezTo>
                <a:cubicBezTo>
                  <a:pt x="3724930" y="686274"/>
                  <a:pt x="3762142" y="624597"/>
                  <a:pt x="3762142" y="619510"/>
                </a:cubicBezTo>
                <a:cubicBezTo>
                  <a:pt x="3752258" y="618239"/>
                  <a:pt x="3742955" y="616967"/>
                  <a:pt x="3733070" y="615059"/>
                </a:cubicBezTo>
                <a:close/>
                <a:moveTo>
                  <a:pt x="3968554" y="601707"/>
                </a:moveTo>
                <a:lnTo>
                  <a:pt x="3973967" y="621831"/>
                </a:lnTo>
                <a:lnTo>
                  <a:pt x="3973934" y="622372"/>
                </a:lnTo>
                <a:lnTo>
                  <a:pt x="3974232" y="623025"/>
                </a:lnTo>
                <a:lnTo>
                  <a:pt x="3972624" y="639857"/>
                </a:lnTo>
                <a:cubicBezTo>
                  <a:pt x="3973206" y="634135"/>
                  <a:pt x="3973787" y="629048"/>
                  <a:pt x="3974369" y="623325"/>
                </a:cubicBezTo>
                <a:lnTo>
                  <a:pt x="3974276" y="622562"/>
                </a:lnTo>
                <a:lnTo>
                  <a:pt x="3974514" y="620067"/>
                </a:lnTo>
                <a:cubicBezTo>
                  <a:pt x="3974224" y="612357"/>
                  <a:pt x="3972624" y="604886"/>
                  <a:pt x="3968554" y="601707"/>
                </a:cubicBezTo>
                <a:close/>
                <a:moveTo>
                  <a:pt x="4087168" y="518411"/>
                </a:moveTo>
                <a:cubicBezTo>
                  <a:pt x="4090657" y="524770"/>
                  <a:pt x="4094146" y="531128"/>
                  <a:pt x="4097634" y="536851"/>
                </a:cubicBezTo>
                <a:cubicBezTo>
                  <a:pt x="4094146" y="538122"/>
                  <a:pt x="4090657" y="539394"/>
                  <a:pt x="4087750" y="540030"/>
                </a:cubicBezTo>
                <a:cubicBezTo>
                  <a:pt x="4071470" y="555290"/>
                  <a:pt x="4090657" y="539394"/>
                  <a:pt x="4087750" y="540030"/>
                </a:cubicBezTo>
                <a:cubicBezTo>
                  <a:pt x="4071470" y="555290"/>
                  <a:pt x="4073795" y="569915"/>
                  <a:pt x="4086587" y="585175"/>
                </a:cubicBezTo>
                <a:cubicBezTo>
                  <a:pt x="4087168" y="550203"/>
                  <a:pt x="4079610" y="537486"/>
                  <a:pt x="4114496" y="536215"/>
                </a:cubicBezTo>
                <a:cubicBezTo>
                  <a:pt x="4113916" y="513960"/>
                  <a:pt x="4098216" y="520319"/>
                  <a:pt x="4087168" y="518411"/>
                </a:cubicBezTo>
                <a:close/>
                <a:moveTo>
                  <a:pt x="3672019" y="396965"/>
                </a:moveTo>
                <a:cubicBezTo>
                  <a:pt x="3671437" y="403323"/>
                  <a:pt x="3672601" y="438295"/>
                  <a:pt x="3668530" y="442110"/>
                </a:cubicBezTo>
                <a:cubicBezTo>
                  <a:pt x="3657483" y="452919"/>
                  <a:pt x="3657483" y="438931"/>
                  <a:pt x="3642947" y="444017"/>
                </a:cubicBezTo>
                <a:cubicBezTo>
                  <a:pt x="3637132" y="438931"/>
                  <a:pt x="3633062" y="431936"/>
                  <a:pt x="3630736" y="424306"/>
                </a:cubicBezTo>
                <a:cubicBezTo>
                  <a:pt x="3640039" y="461185"/>
                  <a:pt x="3685973" y="470723"/>
                  <a:pt x="3668530" y="517139"/>
                </a:cubicBezTo>
                <a:cubicBezTo>
                  <a:pt x="3682485" y="500608"/>
                  <a:pt x="3687718" y="464364"/>
                  <a:pt x="3712138" y="463093"/>
                </a:cubicBezTo>
                <a:cubicBezTo>
                  <a:pt x="3703998" y="457370"/>
                  <a:pt x="3695858" y="452283"/>
                  <a:pt x="3687718" y="447197"/>
                </a:cubicBezTo>
                <a:cubicBezTo>
                  <a:pt x="3714464" y="419219"/>
                  <a:pt x="3680740" y="417948"/>
                  <a:pt x="3672019" y="396965"/>
                </a:cubicBezTo>
                <a:close/>
                <a:moveTo>
                  <a:pt x="3697602" y="375346"/>
                </a:moveTo>
                <a:cubicBezTo>
                  <a:pt x="3695277" y="377254"/>
                  <a:pt x="3692951" y="379161"/>
                  <a:pt x="3690043" y="380433"/>
                </a:cubicBezTo>
                <a:cubicBezTo>
                  <a:pt x="3695277" y="385520"/>
                  <a:pt x="3700509" y="385520"/>
                  <a:pt x="3705742" y="380433"/>
                </a:cubicBezTo>
                <a:cubicBezTo>
                  <a:pt x="3702835" y="378525"/>
                  <a:pt x="3700509" y="377254"/>
                  <a:pt x="3697602" y="375346"/>
                </a:cubicBezTo>
                <a:close/>
                <a:moveTo>
                  <a:pt x="3722245" y="364319"/>
                </a:moveTo>
                <a:lnTo>
                  <a:pt x="3722023" y="368272"/>
                </a:lnTo>
                <a:cubicBezTo>
                  <a:pt x="3721587" y="375346"/>
                  <a:pt x="3721151" y="381387"/>
                  <a:pt x="3722023" y="365173"/>
                </a:cubicBezTo>
                <a:close/>
                <a:moveTo>
                  <a:pt x="3419855" y="354165"/>
                </a:moveTo>
                <a:cubicBezTo>
                  <a:pt x="3419456" y="354602"/>
                  <a:pt x="3418220" y="355953"/>
                  <a:pt x="3415603" y="358814"/>
                </a:cubicBezTo>
                <a:cubicBezTo>
                  <a:pt x="3414731" y="359768"/>
                  <a:pt x="3421054" y="352853"/>
                  <a:pt x="3419855" y="354165"/>
                </a:cubicBezTo>
                <a:close/>
                <a:moveTo>
                  <a:pt x="3885990" y="341646"/>
                </a:moveTo>
                <a:cubicBezTo>
                  <a:pt x="3875524" y="344190"/>
                  <a:pt x="3904596" y="386156"/>
                  <a:pt x="3885990" y="404595"/>
                </a:cubicBezTo>
                <a:cubicBezTo>
                  <a:pt x="3908666" y="382976"/>
                  <a:pt x="3879012" y="363265"/>
                  <a:pt x="3885990" y="341646"/>
                </a:cubicBezTo>
                <a:close/>
                <a:moveTo>
                  <a:pt x="3752839" y="330837"/>
                </a:moveTo>
                <a:cubicBezTo>
                  <a:pt x="3740920" y="329248"/>
                  <a:pt x="3733652" y="331791"/>
                  <a:pt x="3729146" y="337752"/>
                </a:cubicBezTo>
                <a:lnTo>
                  <a:pt x="3722245" y="364319"/>
                </a:lnTo>
                <a:lnTo>
                  <a:pt x="3722514" y="359540"/>
                </a:lnTo>
                <a:cubicBezTo>
                  <a:pt x="3722568" y="358139"/>
                  <a:pt x="3722460" y="359132"/>
                  <a:pt x="3722023" y="365173"/>
                </a:cubicBezTo>
                <a:cubicBezTo>
                  <a:pt x="3720278" y="394421"/>
                  <a:pt x="3719116" y="425578"/>
                  <a:pt x="3717371" y="453555"/>
                </a:cubicBezTo>
                <a:cubicBezTo>
                  <a:pt x="3715627" y="481532"/>
                  <a:pt x="3724349" y="509509"/>
                  <a:pt x="3731907" y="538122"/>
                </a:cubicBezTo>
                <a:cubicBezTo>
                  <a:pt x="3719116" y="542573"/>
                  <a:pt x="3705161" y="522226"/>
                  <a:pt x="3696439" y="526041"/>
                </a:cubicBezTo>
                <a:cubicBezTo>
                  <a:pt x="3687137" y="530492"/>
                  <a:pt x="3682485" y="568643"/>
                  <a:pt x="3678996" y="581360"/>
                </a:cubicBezTo>
                <a:cubicBezTo>
                  <a:pt x="3675508" y="595984"/>
                  <a:pt x="3674345" y="627776"/>
                  <a:pt x="3667367" y="639222"/>
                </a:cubicBezTo>
                <a:cubicBezTo>
                  <a:pt x="3660971" y="649395"/>
                  <a:pt x="3647018" y="651303"/>
                  <a:pt x="3641784" y="661476"/>
                </a:cubicBezTo>
                <a:cubicBezTo>
                  <a:pt x="3647018" y="651303"/>
                  <a:pt x="3661554" y="649395"/>
                  <a:pt x="3667367" y="639222"/>
                </a:cubicBezTo>
                <a:cubicBezTo>
                  <a:pt x="3669694" y="657025"/>
                  <a:pt x="3665041" y="673557"/>
                  <a:pt x="3682485" y="672921"/>
                </a:cubicBezTo>
                <a:cubicBezTo>
                  <a:pt x="3680159" y="646852"/>
                  <a:pt x="3684229" y="624597"/>
                  <a:pt x="3713883" y="629684"/>
                </a:cubicBezTo>
                <a:cubicBezTo>
                  <a:pt x="3712138" y="614424"/>
                  <a:pt x="3694695" y="589626"/>
                  <a:pt x="3705161" y="580088"/>
                </a:cubicBezTo>
                <a:cubicBezTo>
                  <a:pt x="3723186" y="563556"/>
                  <a:pt x="3720860" y="602978"/>
                  <a:pt x="3731907" y="605522"/>
                </a:cubicBezTo>
                <a:cubicBezTo>
                  <a:pt x="3731907" y="599163"/>
                  <a:pt x="3730744" y="581360"/>
                  <a:pt x="3732489" y="576273"/>
                </a:cubicBezTo>
                <a:cubicBezTo>
                  <a:pt x="3739466" y="559741"/>
                  <a:pt x="3749932" y="567371"/>
                  <a:pt x="3755166" y="560377"/>
                </a:cubicBezTo>
                <a:cubicBezTo>
                  <a:pt x="3760398" y="553383"/>
                  <a:pt x="3766213" y="550203"/>
                  <a:pt x="3760980" y="526677"/>
                </a:cubicBezTo>
                <a:cubicBezTo>
                  <a:pt x="3754584" y="496157"/>
                  <a:pt x="3738303" y="488526"/>
                  <a:pt x="3763887" y="461821"/>
                </a:cubicBezTo>
                <a:cubicBezTo>
                  <a:pt x="3727837" y="451012"/>
                  <a:pt x="3717371" y="393150"/>
                  <a:pt x="3763305" y="397601"/>
                </a:cubicBezTo>
                <a:cubicBezTo>
                  <a:pt x="3752258" y="377254"/>
                  <a:pt x="3752839" y="353092"/>
                  <a:pt x="3752839" y="330837"/>
                </a:cubicBezTo>
                <a:close/>
                <a:moveTo>
                  <a:pt x="3668067" y="326893"/>
                </a:moveTo>
                <a:cubicBezTo>
                  <a:pt x="3666604" y="328333"/>
                  <a:pt x="3665478" y="331791"/>
                  <a:pt x="3665041" y="338467"/>
                </a:cubicBezTo>
                <a:cubicBezTo>
                  <a:pt x="3663879" y="361993"/>
                  <a:pt x="3680740" y="335924"/>
                  <a:pt x="3680740" y="335924"/>
                </a:cubicBezTo>
                <a:cubicBezTo>
                  <a:pt x="3679869" y="336401"/>
                  <a:pt x="3672456" y="322571"/>
                  <a:pt x="3668067" y="326893"/>
                </a:cubicBezTo>
                <a:close/>
                <a:moveTo>
                  <a:pt x="3430139" y="320028"/>
                </a:moveTo>
                <a:cubicBezTo>
                  <a:pt x="3431302" y="335288"/>
                  <a:pt x="3426069" y="347369"/>
                  <a:pt x="3415603" y="358814"/>
                </a:cubicBezTo>
                <a:cubicBezTo>
                  <a:pt x="3403393" y="372167"/>
                  <a:pt x="3429557" y="368352"/>
                  <a:pt x="3431884" y="367080"/>
                </a:cubicBezTo>
                <a:cubicBezTo>
                  <a:pt x="3453978" y="356271"/>
                  <a:pt x="3447001" y="328930"/>
                  <a:pt x="3430139" y="320028"/>
                </a:cubicBezTo>
                <a:close/>
                <a:moveTo>
                  <a:pt x="3130115" y="155344"/>
                </a:moveTo>
                <a:lnTo>
                  <a:pt x="3122032" y="216585"/>
                </a:lnTo>
                <a:lnTo>
                  <a:pt x="3121974" y="216385"/>
                </a:lnTo>
                <a:cubicBezTo>
                  <a:pt x="3115288" y="209391"/>
                  <a:pt x="3105549" y="207642"/>
                  <a:pt x="3095737" y="205258"/>
                </a:cubicBezTo>
                <a:lnTo>
                  <a:pt x="3084591" y="201551"/>
                </a:lnTo>
                <a:lnTo>
                  <a:pt x="3069064" y="190315"/>
                </a:lnTo>
                <a:cubicBezTo>
                  <a:pt x="3072552" y="195084"/>
                  <a:pt x="3076768" y="198224"/>
                  <a:pt x="3081338" y="200469"/>
                </a:cubicBezTo>
                <a:lnTo>
                  <a:pt x="3084591" y="201551"/>
                </a:lnTo>
                <a:lnTo>
                  <a:pt x="3093339" y="207881"/>
                </a:lnTo>
                <a:cubicBezTo>
                  <a:pt x="3102642" y="211616"/>
                  <a:pt x="3112671" y="213842"/>
                  <a:pt x="3121974" y="216385"/>
                </a:cubicBezTo>
                <a:cubicBezTo>
                  <a:pt x="3121974" y="216385"/>
                  <a:pt x="3121974" y="217021"/>
                  <a:pt x="3121974" y="217021"/>
                </a:cubicBezTo>
                <a:lnTo>
                  <a:pt x="3122032" y="216585"/>
                </a:lnTo>
                <a:lnTo>
                  <a:pt x="3125382" y="228228"/>
                </a:lnTo>
                <a:cubicBezTo>
                  <a:pt x="3127208" y="245038"/>
                  <a:pt x="3125027" y="273293"/>
                  <a:pt x="3125463" y="281877"/>
                </a:cubicBezTo>
                <a:cubicBezTo>
                  <a:pt x="3127789" y="338467"/>
                  <a:pt x="3128371" y="394421"/>
                  <a:pt x="3128371" y="451012"/>
                </a:cubicBezTo>
                <a:cubicBezTo>
                  <a:pt x="3127789" y="558469"/>
                  <a:pt x="3126626" y="665291"/>
                  <a:pt x="3127789" y="772749"/>
                </a:cubicBezTo>
                <a:cubicBezTo>
                  <a:pt x="3130115" y="1000381"/>
                  <a:pt x="3136511" y="1228013"/>
                  <a:pt x="3136511" y="1456917"/>
                </a:cubicBezTo>
                <a:cubicBezTo>
                  <a:pt x="3137092" y="1704261"/>
                  <a:pt x="3137092" y="1952240"/>
                  <a:pt x="3137673" y="2200219"/>
                </a:cubicBezTo>
                <a:cubicBezTo>
                  <a:pt x="3137673" y="2261260"/>
                  <a:pt x="3139418" y="2322937"/>
                  <a:pt x="3137092" y="2383978"/>
                </a:cubicBezTo>
                <a:cubicBezTo>
                  <a:pt x="3134766" y="2432302"/>
                  <a:pt x="3143489" y="2482534"/>
                  <a:pt x="3135930" y="2529586"/>
                </a:cubicBezTo>
                <a:cubicBezTo>
                  <a:pt x="3127207" y="2582997"/>
                  <a:pt x="3123720" y="2638316"/>
                  <a:pt x="3123720" y="2693634"/>
                </a:cubicBezTo>
                <a:cubicBezTo>
                  <a:pt x="3123720" y="2715889"/>
                  <a:pt x="3121393" y="2729877"/>
                  <a:pt x="3127207" y="2753404"/>
                </a:cubicBezTo>
                <a:cubicBezTo>
                  <a:pt x="3118486" y="2768028"/>
                  <a:pt x="3119649" y="2774386"/>
                  <a:pt x="3130696" y="2772479"/>
                </a:cubicBezTo>
                <a:cubicBezTo>
                  <a:pt x="3137092" y="2783288"/>
                  <a:pt x="3137673" y="2795369"/>
                  <a:pt x="3131859" y="2808086"/>
                </a:cubicBezTo>
                <a:cubicBezTo>
                  <a:pt x="3108602" y="2802999"/>
                  <a:pt x="3116161" y="2794733"/>
                  <a:pt x="3117323" y="2770571"/>
                </a:cubicBezTo>
                <a:cubicBezTo>
                  <a:pt x="3114416" y="2826526"/>
                  <a:pt x="3095810" y="2779473"/>
                  <a:pt x="3076622" y="2814445"/>
                </a:cubicBezTo>
                <a:cubicBezTo>
                  <a:pt x="3083599" y="2801728"/>
                  <a:pt x="3123720" y="2798548"/>
                  <a:pt x="3131859" y="2808086"/>
                </a:cubicBezTo>
                <a:cubicBezTo>
                  <a:pt x="3133603" y="2809358"/>
                  <a:pt x="3137092" y="2873578"/>
                  <a:pt x="3137092" y="2879301"/>
                </a:cubicBezTo>
                <a:cubicBezTo>
                  <a:pt x="3136511" y="2935255"/>
                  <a:pt x="3133022" y="2991845"/>
                  <a:pt x="3134766" y="3049707"/>
                </a:cubicBezTo>
                <a:cubicBezTo>
                  <a:pt x="3162675" y="3045256"/>
                  <a:pt x="3153372" y="2872942"/>
                  <a:pt x="3181864" y="2883752"/>
                </a:cubicBezTo>
                <a:cubicBezTo>
                  <a:pt x="3160350" y="2874214"/>
                  <a:pt x="3177212" y="2761034"/>
                  <a:pt x="3177212" y="2735600"/>
                </a:cubicBezTo>
                <a:cubicBezTo>
                  <a:pt x="3177212" y="2675195"/>
                  <a:pt x="3177212" y="2614154"/>
                  <a:pt x="3176630" y="2553748"/>
                </a:cubicBezTo>
                <a:cubicBezTo>
                  <a:pt x="3176049" y="2433574"/>
                  <a:pt x="3176049" y="2313399"/>
                  <a:pt x="3176049" y="2193225"/>
                </a:cubicBezTo>
                <a:cubicBezTo>
                  <a:pt x="3176630" y="1947789"/>
                  <a:pt x="3173141" y="1701717"/>
                  <a:pt x="3178374" y="1456282"/>
                </a:cubicBezTo>
                <a:cubicBezTo>
                  <a:pt x="3184189" y="1207030"/>
                  <a:pt x="3176630" y="957144"/>
                  <a:pt x="3176049" y="707893"/>
                </a:cubicBezTo>
                <a:cubicBezTo>
                  <a:pt x="3176049" y="616967"/>
                  <a:pt x="3181282" y="517775"/>
                  <a:pt x="3174886" y="430665"/>
                </a:cubicBezTo>
                <a:cubicBezTo>
                  <a:pt x="3170816" y="368988"/>
                  <a:pt x="3166746" y="309854"/>
                  <a:pt x="3167327" y="248177"/>
                </a:cubicBezTo>
                <a:cubicBezTo>
                  <a:pt x="3167327" y="224651"/>
                  <a:pt x="3171979" y="199217"/>
                  <a:pt x="3160931" y="180142"/>
                </a:cubicBezTo>
                <a:cubicBezTo>
                  <a:pt x="3152791" y="166789"/>
                  <a:pt x="3131278" y="182050"/>
                  <a:pt x="3130115" y="155344"/>
                </a:cubicBezTo>
                <a:close/>
                <a:moveTo>
                  <a:pt x="3049294" y="834"/>
                </a:moveTo>
                <a:cubicBezTo>
                  <a:pt x="3094065" y="-8068"/>
                  <a:pt x="3061505" y="56788"/>
                  <a:pt x="3069064" y="80315"/>
                </a:cubicBezTo>
                <a:cubicBezTo>
                  <a:pt x="3080692" y="115922"/>
                  <a:pt x="3108020" y="119737"/>
                  <a:pt x="3137673" y="125459"/>
                </a:cubicBezTo>
                <a:cubicBezTo>
                  <a:pt x="3139418" y="125459"/>
                  <a:pt x="3173141" y="128639"/>
                  <a:pt x="3177212" y="132454"/>
                </a:cubicBezTo>
                <a:cubicBezTo>
                  <a:pt x="3188840" y="144535"/>
                  <a:pt x="3178374" y="135633"/>
                  <a:pt x="3183026" y="154072"/>
                </a:cubicBezTo>
                <a:cubicBezTo>
                  <a:pt x="3198725" y="213842"/>
                  <a:pt x="3188840" y="297773"/>
                  <a:pt x="3187096" y="359450"/>
                </a:cubicBezTo>
                <a:cubicBezTo>
                  <a:pt x="3186515" y="377890"/>
                  <a:pt x="3182444" y="398872"/>
                  <a:pt x="3185933" y="416676"/>
                </a:cubicBezTo>
                <a:cubicBezTo>
                  <a:pt x="3186515" y="424942"/>
                  <a:pt x="3187678" y="432572"/>
                  <a:pt x="3188259" y="440838"/>
                </a:cubicBezTo>
                <a:cubicBezTo>
                  <a:pt x="3191748" y="440838"/>
                  <a:pt x="3195818" y="440202"/>
                  <a:pt x="3199306" y="440202"/>
                </a:cubicBezTo>
                <a:cubicBezTo>
                  <a:pt x="3206865" y="449740"/>
                  <a:pt x="3219657" y="461185"/>
                  <a:pt x="3228378" y="470087"/>
                </a:cubicBezTo>
                <a:cubicBezTo>
                  <a:pt x="3242333" y="484711"/>
                  <a:pt x="3242333" y="471995"/>
                  <a:pt x="3249310" y="492341"/>
                </a:cubicBezTo>
                <a:cubicBezTo>
                  <a:pt x="3251636" y="499336"/>
                  <a:pt x="3252218" y="518411"/>
                  <a:pt x="3254543" y="526041"/>
                </a:cubicBezTo>
                <a:cubicBezTo>
                  <a:pt x="3258613" y="541302"/>
                  <a:pt x="3267335" y="525405"/>
                  <a:pt x="3263846" y="548296"/>
                </a:cubicBezTo>
                <a:cubicBezTo>
                  <a:pt x="3262684" y="555926"/>
                  <a:pt x="3253381" y="560377"/>
                  <a:pt x="3251636" y="567371"/>
                </a:cubicBezTo>
                <a:cubicBezTo>
                  <a:pt x="3250473" y="571822"/>
                  <a:pt x="3243496" y="580088"/>
                  <a:pt x="3244659" y="586446"/>
                </a:cubicBezTo>
                <a:cubicBezTo>
                  <a:pt x="3245822" y="597256"/>
                  <a:pt x="3262102" y="603614"/>
                  <a:pt x="3262684" y="608701"/>
                </a:cubicBezTo>
                <a:cubicBezTo>
                  <a:pt x="3266754" y="636042"/>
                  <a:pt x="3262684" y="599799"/>
                  <a:pt x="3247566" y="634135"/>
                </a:cubicBezTo>
                <a:cubicBezTo>
                  <a:pt x="3238844" y="653846"/>
                  <a:pt x="3249892" y="668470"/>
                  <a:pt x="3251636" y="689453"/>
                </a:cubicBezTo>
                <a:cubicBezTo>
                  <a:pt x="3267335" y="660204"/>
                  <a:pt x="3313851" y="620146"/>
                  <a:pt x="3310362" y="584539"/>
                </a:cubicBezTo>
                <a:cubicBezTo>
                  <a:pt x="3308617" y="564828"/>
                  <a:pt x="3295826" y="556562"/>
                  <a:pt x="3285941" y="543209"/>
                </a:cubicBezTo>
                <a:cubicBezTo>
                  <a:pt x="3267335" y="517775"/>
                  <a:pt x="3264428" y="508238"/>
                  <a:pt x="3258032" y="474538"/>
                </a:cubicBezTo>
                <a:cubicBezTo>
                  <a:pt x="3275475" y="472630"/>
                  <a:pt x="3287104" y="474538"/>
                  <a:pt x="3288848" y="452283"/>
                </a:cubicBezTo>
                <a:cubicBezTo>
                  <a:pt x="3287686" y="464364"/>
                  <a:pt x="3267335" y="470723"/>
                  <a:pt x="3258032" y="462457"/>
                </a:cubicBezTo>
                <a:cubicBezTo>
                  <a:pt x="3253962" y="459278"/>
                  <a:pt x="3255126" y="421763"/>
                  <a:pt x="3254543" y="417312"/>
                </a:cubicBezTo>
                <a:cubicBezTo>
                  <a:pt x="3213261" y="414769"/>
                  <a:pt x="3195236" y="419855"/>
                  <a:pt x="3194655" y="362629"/>
                </a:cubicBezTo>
                <a:cubicBezTo>
                  <a:pt x="3194073" y="304132"/>
                  <a:pt x="3214424" y="304768"/>
                  <a:pt x="3254543" y="315577"/>
                </a:cubicBezTo>
                <a:cubicBezTo>
                  <a:pt x="3271987" y="320028"/>
                  <a:pt x="3283034" y="314305"/>
                  <a:pt x="3294664" y="332109"/>
                </a:cubicBezTo>
                <a:cubicBezTo>
                  <a:pt x="3299315" y="339739"/>
                  <a:pt x="3295244" y="360086"/>
                  <a:pt x="3301059" y="363901"/>
                </a:cubicBezTo>
                <a:cubicBezTo>
                  <a:pt x="3317921" y="373439"/>
                  <a:pt x="3316758" y="351184"/>
                  <a:pt x="3319083" y="346097"/>
                </a:cubicBezTo>
                <a:cubicBezTo>
                  <a:pt x="3313269" y="339739"/>
                  <a:pt x="3311525" y="332745"/>
                  <a:pt x="3313269" y="324479"/>
                </a:cubicBezTo>
                <a:cubicBezTo>
                  <a:pt x="3319083" y="320664"/>
                  <a:pt x="3323736" y="315577"/>
                  <a:pt x="3327805" y="309854"/>
                </a:cubicBezTo>
                <a:cubicBezTo>
                  <a:pt x="3308617" y="308582"/>
                  <a:pt x="3274895" y="299681"/>
                  <a:pt x="3262684" y="280605"/>
                </a:cubicBezTo>
                <a:cubicBezTo>
                  <a:pt x="3244077" y="251992"/>
                  <a:pt x="3259776" y="228466"/>
                  <a:pt x="3287686" y="234825"/>
                </a:cubicBezTo>
                <a:cubicBezTo>
                  <a:pt x="3277221" y="203668"/>
                  <a:pt x="3217331" y="223379"/>
                  <a:pt x="3200469" y="196038"/>
                </a:cubicBezTo>
                <a:cubicBezTo>
                  <a:pt x="3192329" y="183321"/>
                  <a:pt x="3195236" y="152801"/>
                  <a:pt x="3208028" y="145806"/>
                </a:cubicBezTo>
                <a:cubicBezTo>
                  <a:pt x="3214424" y="141991"/>
                  <a:pt x="3242333" y="151529"/>
                  <a:pt x="3251055" y="152165"/>
                </a:cubicBezTo>
                <a:cubicBezTo>
                  <a:pt x="3278382" y="154708"/>
                  <a:pt x="3377809" y="147714"/>
                  <a:pt x="3396997" y="175691"/>
                </a:cubicBezTo>
                <a:cubicBezTo>
                  <a:pt x="3408044" y="190951"/>
                  <a:pt x="3401648" y="216385"/>
                  <a:pt x="3383042" y="214478"/>
                </a:cubicBezTo>
                <a:cubicBezTo>
                  <a:pt x="3374320" y="213842"/>
                  <a:pt x="3360366" y="190315"/>
                  <a:pt x="3349900" y="185865"/>
                </a:cubicBezTo>
                <a:cubicBezTo>
                  <a:pt x="3349900" y="194131"/>
                  <a:pt x="3354551" y="236096"/>
                  <a:pt x="3349900" y="241183"/>
                </a:cubicBezTo>
                <a:cubicBezTo>
                  <a:pt x="3394089" y="242455"/>
                  <a:pt x="3377228" y="274247"/>
                  <a:pt x="3376646" y="303496"/>
                </a:cubicBezTo>
                <a:cubicBezTo>
                  <a:pt x="3376646" y="311126"/>
                  <a:pt x="3368506" y="344826"/>
                  <a:pt x="3389438" y="339103"/>
                </a:cubicBezTo>
                <a:cubicBezTo>
                  <a:pt x="3409207" y="334016"/>
                  <a:pt x="3392927" y="323207"/>
                  <a:pt x="3399322" y="308582"/>
                </a:cubicBezTo>
                <a:cubicBezTo>
                  <a:pt x="3413858" y="311126"/>
                  <a:pt x="3410951" y="347369"/>
                  <a:pt x="3429557" y="319392"/>
                </a:cubicBezTo>
                <a:cubicBezTo>
                  <a:pt x="3433046" y="321299"/>
                  <a:pt x="3427813" y="227195"/>
                  <a:pt x="3426650" y="223379"/>
                </a:cubicBezTo>
                <a:cubicBezTo>
                  <a:pt x="3420837" y="199217"/>
                  <a:pt x="3408625" y="190315"/>
                  <a:pt x="3435373" y="179506"/>
                </a:cubicBezTo>
                <a:cubicBezTo>
                  <a:pt x="3453978" y="171876"/>
                  <a:pt x="3490027" y="187136"/>
                  <a:pt x="3502819" y="201125"/>
                </a:cubicBezTo>
                <a:cubicBezTo>
                  <a:pt x="3509797" y="208437"/>
                  <a:pt x="3512413" y="217816"/>
                  <a:pt x="3515466" y="225764"/>
                </a:cubicBezTo>
                <a:lnTo>
                  <a:pt x="3521936" y="232570"/>
                </a:lnTo>
                <a:lnTo>
                  <a:pt x="3520844" y="241819"/>
                </a:lnTo>
                <a:cubicBezTo>
                  <a:pt x="3524332" y="241819"/>
                  <a:pt x="3527821" y="241819"/>
                  <a:pt x="3530729" y="241819"/>
                </a:cubicBezTo>
                <a:lnTo>
                  <a:pt x="3521936" y="232570"/>
                </a:lnTo>
                <a:lnTo>
                  <a:pt x="3523170" y="222108"/>
                </a:lnTo>
                <a:cubicBezTo>
                  <a:pt x="3522007" y="216067"/>
                  <a:pt x="3521717" y="210345"/>
                  <a:pt x="3530729" y="204304"/>
                </a:cubicBezTo>
                <a:cubicBezTo>
                  <a:pt x="3542357" y="196038"/>
                  <a:pt x="3561545" y="208119"/>
                  <a:pt x="3563871" y="220200"/>
                </a:cubicBezTo>
                <a:cubicBezTo>
                  <a:pt x="3613293" y="197310"/>
                  <a:pt x="3621433" y="241183"/>
                  <a:pt x="3615619" y="286328"/>
                </a:cubicBezTo>
                <a:cubicBezTo>
                  <a:pt x="3626666" y="265981"/>
                  <a:pt x="3649925" y="221472"/>
                  <a:pt x="3662134" y="257079"/>
                </a:cubicBezTo>
                <a:cubicBezTo>
                  <a:pt x="3676670" y="299681"/>
                  <a:pt x="3639458" y="267889"/>
                  <a:pt x="3641784" y="293322"/>
                </a:cubicBezTo>
                <a:cubicBezTo>
                  <a:pt x="3665041" y="300952"/>
                  <a:pt x="3715047" y="313669"/>
                  <a:pt x="3731907" y="285692"/>
                </a:cubicBezTo>
                <a:cubicBezTo>
                  <a:pt x="3738303" y="275519"/>
                  <a:pt x="3727256" y="256443"/>
                  <a:pt x="3735396" y="246906"/>
                </a:cubicBezTo>
                <a:cubicBezTo>
                  <a:pt x="3767957" y="211298"/>
                  <a:pt x="3783656" y="313033"/>
                  <a:pt x="3733070" y="294594"/>
                </a:cubicBezTo>
                <a:cubicBezTo>
                  <a:pt x="3743536" y="339739"/>
                  <a:pt x="3778423" y="330837"/>
                  <a:pt x="3812728" y="328930"/>
                </a:cubicBezTo>
                <a:cubicBezTo>
                  <a:pt x="3813309" y="308582"/>
                  <a:pt x="3766794" y="274883"/>
                  <a:pt x="3799936" y="258351"/>
                </a:cubicBezTo>
                <a:cubicBezTo>
                  <a:pt x="3834242" y="241819"/>
                  <a:pt x="3823775" y="315577"/>
                  <a:pt x="3823775" y="330837"/>
                </a:cubicBezTo>
                <a:cubicBezTo>
                  <a:pt x="3840637" y="318120"/>
                  <a:pt x="3828427" y="280605"/>
                  <a:pt x="3848196" y="270432"/>
                </a:cubicBezTo>
                <a:cubicBezTo>
                  <a:pt x="3880175" y="254536"/>
                  <a:pt x="3868546" y="294594"/>
                  <a:pt x="3879012" y="310490"/>
                </a:cubicBezTo>
                <a:cubicBezTo>
                  <a:pt x="3885408" y="295230"/>
                  <a:pt x="3887152" y="259623"/>
                  <a:pt x="3910992" y="265981"/>
                </a:cubicBezTo>
                <a:cubicBezTo>
                  <a:pt x="3934249" y="271704"/>
                  <a:pt x="3916224" y="297773"/>
                  <a:pt x="3932505" y="310490"/>
                </a:cubicBezTo>
                <a:cubicBezTo>
                  <a:pt x="3931923" y="243091"/>
                  <a:pt x="4029606" y="274883"/>
                  <a:pt x="4034257" y="329565"/>
                </a:cubicBezTo>
                <a:cubicBezTo>
                  <a:pt x="4041235" y="310490"/>
                  <a:pt x="4028443" y="292686"/>
                  <a:pt x="4052283" y="288235"/>
                </a:cubicBezTo>
                <a:cubicBezTo>
                  <a:pt x="4083098" y="283149"/>
                  <a:pt x="4065655" y="307947"/>
                  <a:pt x="4067981" y="321935"/>
                </a:cubicBezTo>
                <a:cubicBezTo>
                  <a:pt x="4072632" y="352456"/>
                  <a:pt x="4076703" y="378525"/>
                  <a:pt x="4076121" y="410954"/>
                </a:cubicBezTo>
                <a:cubicBezTo>
                  <a:pt x="4075540" y="441474"/>
                  <a:pt x="4065655" y="496157"/>
                  <a:pt x="4086587" y="517775"/>
                </a:cubicBezTo>
                <a:cubicBezTo>
                  <a:pt x="4088331" y="478989"/>
                  <a:pt x="4083098" y="439566"/>
                  <a:pt x="4086587" y="400780"/>
                </a:cubicBezTo>
                <a:cubicBezTo>
                  <a:pt x="4088331" y="385520"/>
                  <a:pt x="4093564" y="370259"/>
                  <a:pt x="4095309" y="354999"/>
                </a:cubicBezTo>
                <a:cubicBezTo>
                  <a:pt x="4096472" y="348641"/>
                  <a:pt x="4083680" y="342282"/>
                  <a:pt x="4088331" y="332745"/>
                </a:cubicBezTo>
                <a:cubicBezTo>
                  <a:pt x="4107519" y="290779"/>
                  <a:pt x="4200550" y="310490"/>
                  <a:pt x="4231948" y="325750"/>
                </a:cubicBezTo>
                <a:cubicBezTo>
                  <a:pt x="4251136" y="334652"/>
                  <a:pt x="4271486" y="366444"/>
                  <a:pt x="4290673" y="369624"/>
                </a:cubicBezTo>
                <a:cubicBezTo>
                  <a:pt x="4308117" y="372803"/>
                  <a:pt x="4333700" y="355635"/>
                  <a:pt x="4350562" y="351184"/>
                </a:cubicBezTo>
                <a:cubicBezTo>
                  <a:pt x="4377890" y="343554"/>
                  <a:pt x="4400566" y="335288"/>
                  <a:pt x="4415102" y="363901"/>
                </a:cubicBezTo>
                <a:cubicBezTo>
                  <a:pt x="4436034" y="406502"/>
                  <a:pt x="4421498" y="496157"/>
                  <a:pt x="4422662" y="541302"/>
                </a:cubicBezTo>
                <a:cubicBezTo>
                  <a:pt x="4424405" y="615695"/>
                  <a:pt x="4426149" y="689453"/>
                  <a:pt x="4426731" y="763847"/>
                </a:cubicBezTo>
                <a:cubicBezTo>
                  <a:pt x="4426731" y="775292"/>
                  <a:pt x="4431964" y="808992"/>
                  <a:pt x="4424405" y="820437"/>
                </a:cubicBezTo>
                <a:cubicBezTo>
                  <a:pt x="4410450" y="840784"/>
                  <a:pt x="4400566" y="822981"/>
                  <a:pt x="4383705" y="830611"/>
                </a:cubicBezTo>
                <a:cubicBezTo>
                  <a:pt x="4374401" y="834426"/>
                  <a:pt x="4362191" y="849686"/>
                  <a:pt x="4362191" y="864311"/>
                </a:cubicBezTo>
                <a:cubicBezTo>
                  <a:pt x="4362191" y="868761"/>
                  <a:pt x="4377308" y="896739"/>
                  <a:pt x="4378471" y="896103"/>
                </a:cubicBezTo>
                <a:cubicBezTo>
                  <a:pt x="4394752" y="884657"/>
                  <a:pt x="4408126" y="875120"/>
                  <a:pt x="4424987" y="863675"/>
                </a:cubicBezTo>
                <a:cubicBezTo>
                  <a:pt x="4424987" y="903733"/>
                  <a:pt x="4424987" y="939976"/>
                  <a:pt x="4424987" y="976219"/>
                </a:cubicBezTo>
                <a:cubicBezTo>
                  <a:pt x="4404055" y="950785"/>
                  <a:pt x="4412195" y="910727"/>
                  <a:pt x="4376727" y="898010"/>
                </a:cubicBezTo>
                <a:cubicBezTo>
                  <a:pt x="4354051" y="928531"/>
                  <a:pt x="4387194" y="946334"/>
                  <a:pt x="4395333" y="972404"/>
                </a:cubicBezTo>
                <a:cubicBezTo>
                  <a:pt x="4399403" y="986392"/>
                  <a:pt x="4403473" y="1027087"/>
                  <a:pt x="4397659" y="1041075"/>
                </a:cubicBezTo>
                <a:cubicBezTo>
                  <a:pt x="4388937" y="1062694"/>
                  <a:pt x="4323816" y="1056971"/>
                  <a:pt x="4333119" y="1081133"/>
                </a:cubicBezTo>
                <a:cubicBezTo>
                  <a:pt x="4338352" y="1095122"/>
                  <a:pt x="4353469" y="1074775"/>
                  <a:pt x="4366842" y="1084313"/>
                </a:cubicBezTo>
                <a:cubicBezTo>
                  <a:pt x="4377308" y="1091943"/>
                  <a:pt x="4387194" y="1125642"/>
                  <a:pt x="4371494" y="1132637"/>
                </a:cubicBezTo>
                <a:cubicBezTo>
                  <a:pt x="4355213" y="1140267"/>
                  <a:pt x="4356376" y="1107203"/>
                  <a:pt x="4344166" y="1105295"/>
                </a:cubicBezTo>
                <a:cubicBezTo>
                  <a:pt x="4324397" y="1102752"/>
                  <a:pt x="4330212" y="1146625"/>
                  <a:pt x="4330212" y="1158070"/>
                </a:cubicBezTo>
                <a:cubicBezTo>
                  <a:pt x="4402310" y="1128186"/>
                  <a:pt x="4406962" y="1125007"/>
                  <a:pt x="4424405" y="1101480"/>
                </a:cubicBezTo>
                <a:cubicBezTo>
                  <a:pt x="4413358" y="1212117"/>
                  <a:pt x="4430219" y="1322118"/>
                  <a:pt x="4428475" y="1434027"/>
                </a:cubicBezTo>
                <a:cubicBezTo>
                  <a:pt x="4384286" y="1426397"/>
                  <a:pt x="4406962" y="1406050"/>
                  <a:pt x="4402892" y="1374257"/>
                </a:cubicBezTo>
                <a:cubicBezTo>
                  <a:pt x="4399984" y="1349460"/>
                  <a:pt x="4373238" y="1327205"/>
                  <a:pt x="4390100" y="1301771"/>
                </a:cubicBezTo>
                <a:cubicBezTo>
                  <a:pt x="4368587" y="1332928"/>
                  <a:pt x="4381379" y="1387610"/>
                  <a:pt x="4361611" y="1411772"/>
                </a:cubicBezTo>
                <a:cubicBezTo>
                  <a:pt x="4349980" y="1425761"/>
                  <a:pt x="4338933" y="1416859"/>
                  <a:pt x="4324978" y="1420674"/>
                </a:cubicBezTo>
                <a:cubicBezTo>
                  <a:pt x="4313931" y="1408593"/>
                  <a:pt x="4306954" y="1409865"/>
                  <a:pt x="4304629" y="1423218"/>
                </a:cubicBezTo>
                <a:cubicBezTo>
                  <a:pt x="4302303" y="1430212"/>
                  <a:pt x="4298814" y="1435935"/>
                  <a:pt x="4294162" y="1441657"/>
                </a:cubicBezTo>
                <a:cubicBezTo>
                  <a:pt x="4268579" y="1465819"/>
                  <a:pt x="4261601" y="1474085"/>
                  <a:pt x="4270323" y="1510328"/>
                </a:cubicBezTo>
                <a:cubicBezTo>
                  <a:pt x="4280207" y="1554201"/>
                  <a:pt x="4277300" y="1587265"/>
                  <a:pt x="4281370" y="1633682"/>
                </a:cubicBezTo>
                <a:cubicBezTo>
                  <a:pt x="4279626" y="1600618"/>
                  <a:pt x="4302303" y="1580271"/>
                  <a:pt x="4319165" y="1557381"/>
                </a:cubicBezTo>
                <a:cubicBezTo>
                  <a:pt x="4298814" y="1558016"/>
                  <a:pt x="4288348" y="1531311"/>
                  <a:pt x="4296488" y="1512236"/>
                </a:cubicBezTo>
                <a:cubicBezTo>
                  <a:pt x="4299976" y="1503334"/>
                  <a:pt x="4338352" y="1477900"/>
                  <a:pt x="4349980" y="1475357"/>
                </a:cubicBezTo>
                <a:cubicBezTo>
                  <a:pt x="4378471" y="1469634"/>
                  <a:pt x="4411613" y="1504606"/>
                  <a:pt x="4423242" y="1530675"/>
                </a:cubicBezTo>
                <a:cubicBezTo>
                  <a:pt x="4436615" y="1561832"/>
                  <a:pt x="4424987" y="1587265"/>
                  <a:pt x="4422079" y="1618422"/>
                </a:cubicBezTo>
                <a:cubicBezTo>
                  <a:pt x="4420335" y="1638769"/>
                  <a:pt x="4424987" y="1659116"/>
                  <a:pt x="4422662" y="1682006"/>
                </a:cubicBezTo>
                <a:cubicBezTo>
                  <a:pt x="4419754" y="1707440"/>
                  <a:pt x="4420916" y="1732874"/>
                  <a:pt x="4423242" y="1758308"/>
                </a:cubicBezTo>
                <a:cubicBezTo>
                  <a:pt x="4426731" y="1805360"/>
                  <a:pt x="4430801" y="1847961"/>
                  <a:pt x="4429057" y="1895014"/>
                </a:cubicBezTo>
                <a:cubicBezTo>
                  <a:pt x="4427894" y="1912818"/>
                  <a:pt x="4441267" y="1987211"/>
                  <a:pt x="4419173" y="1996113"/>
                </a:cubicBezTo>
                <a:cubicBezTo>
                  <a:pt x="4379053" y="2012009"/>
                  <a:pt x="4407544" y="1957962"/>
                  <a:pt x="4407544" y="1957327"/>
                </a:cubicBezTo>
                <a:cubicBezTo>
                  <a:pt x="4398822" y="1933165"/>
                  <a:pt x="4379053" y="1949061"/>
                  <a:pt x="4391844" y="1909638"/>
                </a:cubicBezTo>
                <a:cubicBezTo>
                  <a:pt x="4397077" y="1893742"/>
                  <a:pt x="4412776" y="1886112"/>
                  <a:pt x="4411032" y="1868308"/>
                </a:cubicBezTo>
                <a:cubicBezTo>
                  <a:pt x="4409869" y="1854956"/>
                  <a:pt x="4390681" y="1846054"/>
                  <a:pt x="4389519" y="1830158"/>
                </a:cubicBezTo>
                <a:cubicBezTo>
                  <a:pt x="4388356" y="1811718"/>
                  <a:pt x="4402892" y="1805360"/>
                  <a:pt x="4405799" y="1789464"/>
                </a:cubicBezTo>
                <a:cubicBezTo>
                  <a:pt x="4409869" y="1763394"/>
                  <a:pt x="4401147" y="1755764"/>
                  <a:pt x="4378471" y="1744955"/>
                </a:cubicBezTo>
                <a:cubicBezTo>
                  <a:pt x="4379053" y="1782469"/>
                  <a:pt x="4393007" y="1850505"/>
                  <a:pt x="4363935" y="1875303"/>
                </a:cubicBezTo>
                <a:cubicBezTo>
                  <a:pt x="4354633" y="1883569"/>
                  <a:pt x="4340677" y="1876574"/>
                  <a:pt x="4331956" y="1888020"/>
                </a:cubicBezTo>
                <a:cubicBezTo>
                  <a:pt x="4324978" y="1898193"/>
                  <a:pt x="4334863" y="1916633"/>
                  <a:pt x="4327886" y="1928078"/>
                </a:cubicBezTo>
                <a:cubicBezTo>
                  <a:pt x="4315094" y="1948425"/>
                  <a:pt x="4290093" y="1947153"/>
                  <a:pt x="4269741" y="1945246"/>
                </a:cubicBezTo>
                <a:cubicBezTo>
                  <a:pt x="4319745" y="1977674"/>
                  <a:pt x="4276137" y="2041258"/>
                  <a:pt x="4315676" y="2073686"/>
                </a:cubicBezTo>
                <a:cubicBezTo>
                  <a:pt x="4326723" y="2060969"/>
                  <a:pt x="4315094" y="2038715"/>
                  <a:pt x="4320908" y="2023454"/>
                </a:cubicBezTo>
                <a:cubicBezTo>
                  <a:pt x="4324397" y="2012645"/>
                  <a:pt x="4336607" y="2013917"/>
                  <a:pt x="4340097" y="2005651"/>
                </a:cubicBezTo>
                <a:cubicBezTo>
                  <a:pt x="4342422" y="2000564"/>
                  <a:pt x="4337770" y="1989755"/>
                  <a:pt x="4341259" y="1985304"/>
                </a:cubicBezTo>
                <a:cubicBezTo>
                  <a:pt x="4350562" y="1974494"/>
                  <a:pt x="4361028" y="1954783"/>
                  <a:pt x="4376727" y="1975130"/>
                </a:cubicBezTo>
                <a:cubicBezTo>
                  <a:pt x="4382541" y="1982760"/>
                  <a:pt x="4376145" y="2001836"/>
                  <a:pt x="4377890" y="2011373"/>
                </a:cubicBezTo>
                <a:cubicBezTo>
                  <a:pt x="4380216" y="2024726"/>
                  <a:pt x="4388937" y="2028541"/>
                  <a:pt x="4389519" y="2043166"/>
                </a:cubicBezTo>
                <a:cubicBezTo>
                  <a:pt x="4386030" y="2043166"/>
                  <a:pt x="4383123" y="2043166"/>
                  <a:pt x="4379634" y="2043166"/>
                </a:cubicBezTo>
                <a:cubicBezTo>
                  <a:pt x="4384286" y="2024726"/>
                  <a:pt x="4377890" y="2018368"/>
                  <a:pt x="4359865" y="2023454"/>
                </a:cubicBezTo>
                <a:cubicBezTo>
                  <a:pt x="4353760" y="2037761"/>
                  <a:pt x="4355359" y="2037920"/>
                  <a:pt x="4357685" y="2034423"/>
                </a:cubicBezTo>
                <a:lnTo>
                  <a:pt x="4360291" y="2028919"/>
                </a:lnTo>
                <a:lnTo>
                  <a:pt x="4361246" y="2041179"/>
                </a:lnTo>
                <a:cubicBezTo>
                  <a:pt x="4365390" y="2044119"/>
                  <a:pt x="4372366" y="2044437"/>
                  <a:pt x="4379634" y="2043166"/>
                </a:cubicBezTo>
                <a:cubicBezTo>
                  <a:pt x="4380216" y="2057790"/>
                  <a:pt x="4380797" y="2071779"/>
                  <a:pt x="4381960" y="2086403"/>
                </a:cubicBezTo>
                <a:cubicBezTo>
                  <a:pt x="4391844" y="2085767"/>
                  <a:pt x="4389519" y="2051432"/>
                  <a:pt x="4389519" y="2043166"/>
                </a:cubicBezTo>
                <a:cubicBezTo>
                  <a:pt x="4473246" y="2047617"/>
                  <a:pt x="4412776" y="2331203"/>
                  <a:pt x="4422079" y="2397331"/>
                </a:cubicBezTo>
                <a:cubicBezTo>
                  <a:pt x="4424405" y="2411955"/>
                  <a:pt x="4439523" y="2467274"/>
                  <a:pt x="4430801" y="2481262"/>
                </a:cubicBezTo>
                <a:cubicBezTo>
                  <a:pt x="4416265" y="2503517"/>
                  <a:pt x="4402310" y="2489528"/>
                  <a:pt x="4393007" y="2470453"/>
                </a:cubicBezTo>
                <a:cubicBezTo>
                  <a:pt x="4379634" y="2442476"/>
                  <a:pt x="4393590" y="2424036"/>
                  <a:pt x="4396496" y="2399874"/>
                </a:cubicBezTo>
                <a:cubicBezTo>
                  <a:pt x="4400566" y="2368082"/>
                  <a:pt x="4395914" y="2383978"/>
                  <a:pt x="4380216" y="2354093"/>
                </a:cubicBezTo>
                <a:cubicBezTo>
                  <a:pt x="4380216" y="2379527"/>
                  <a:pt x="4392426" y="2448198"/>
                  <a:pt x="4372658" y="2468545"/>
                </a:cubicBezTo>
                <a:cubicBezTo>
                  <a:pt x="4348236" y="2494615"/>
                  <a:pt x="4313931" y="2456464"/>
                  <a:pt x="4285440" y="2462187"/>
                </a:cubicBezTo>
                <a:cubicBezTo>
                  <a:pt x="4265671" y="2466002"/>
                  <a:pt x="4263346" y="2481898"/>
                  <a:pt x="4247065" y="2488256"/>
                </a:cubicBezTo>
                <a:cubicBezTo>
                  <a:pt x="4229041" y="2495251"/>
                  <a:pt x="4224389" y="2490164"/>
                  <a:pt x="4210434" y="2492072"/>
                </a:cubicBezTo>
                <a:cubicBezTo>
                  <a:pt x="4187758" y="2495887"/>
                  <a:pt x="4183107" y="2515598"/>
                  <a:pt x="4154035" y="2507968"/>
                </a:cubicBezTo>
                <a:cubicBezTo>
                  <a:pt x="4136010" y="2502881"/>
                  <a:pt x="4119148" y="2490800"/>
                  <a:pt x="4099960" y="2486349"/>
                </a:cubicBezTo>
                <a:cubicBezTo>
                  <a:pt x="4051119" y="2474904"/>
                  <a:pt x="4009255" y="2500338"/>
                  <a:pt x="3958670" y="2495887"/>
                </a:cubicBezTo>
                <a:cubicBezTo>
                  <a:pt x="3923783" y="2492707"/>
                  <a:pt x="3890641" y="2483806"/>
                  <a:pt x="3855173" y="2483806"/>
                </a:cubicBezTo>
                <a:cubicBezTo>
                  <a:pt x="3815635" y="2483170"/>
                  <a:pt x="3781330" y="2488256"/>
                  <a:pt x="3745862" y="2474904"/>
                </a:cubicBezTo>
                <a:cubicBezTo>
                  <a:pt x="3745862" y="2457100"/>
                  <a:pt x="3737141" y="2453921"/>
                  <a:pt x="3719697" y="2465366"/>
                </a:cubicBezTo>
                <a:cubicBezTo>
                  <a:pt x="3712138" y="2466638"/>
                  <a:pt x="3704580" y="2467909"/>
                  <a:pt x="3697022" y="2469181"/>
                </a:cubicBezTo>
                <a:cubicBezTo>
                  <a:pt x="3677833" y="2472360"/>
                  <a:pt x="3644691" y="2486349"/>
                  <a:pt x="3631318" y="2463459"/>
                </a:cubicBezTo>
                <a:cubicBezTo>
                  <a:pt x="3644110" y="2462823"/>
                  <a:pt x="3656901" y="2462823"/>
                  <a:pt x="3669112" y="2462187"/>
                </a:cubicBezTo>
                <a:cubicBezTo>
                  <a:pt x="3610967" y="2463459"/>
                  <a:pt x="3637132" y="2443747"/>
                  <a:pt x="3631899" y="2397331"/>
                </a:cubicBezTo>
                <a:cubicBezTo>
                  <a:pt x="3608642" y="2419585"/>
                  <a:pt x="3589454" y="2437389"/>
                  <a:pt x="3573174" y="2394787"/>
                </a:cubicBezTo>
                <a:cubicBezTo>
                  <a:pt x="3570848" y="2411319"/>
                  <a:pt x="3576081" y="2436753"/>
                  <a:pt x="3563289" y="2449470"/>
                </a:cubicBezTo>
                <a:cubicBezTo>
                  <a:pt x="3542939" y="2469817"/>
                  <a:pt x="3517938" y="2438661"/>
                  <a:pt x="3497586" y="2456464"/>
                </a:cubicBezTo>
                <a:cubicBezTo>
                  <a:pt x="3500493" y="2409412"/>
                  <a:pt x="3451071" y="2448198"/>
                  <a:pt x="3445838" y="2413863"/>
                </a:cubicBezTo>
                <a:cubicBezTo>
                  <a:pt x="3435373" y="2434210"/>
                  <a:pt x="3446420" y="2448198"/>
                  <a:pt x="3456304" y="2464730"/>
                </a:cubicBezTo>
                <a:cubicBezTo>
                  <a:pt x="3426650" y="2453921"/>
                  <a:pt x="3390019" y="2434210"/>
                  <a:pt x="3363855" y="2462823"/>
                </a:cubicBezTo>
                <a:cubicBezTo>
                  <a:pt x="3344085" y="2484441"/>
                  <a:pt x="3358040" y="2569009"/>
                  <a:pt x="3357459" y="2602708"/>
                </a:cubicBezTo>
                <a:cubicBezTo>
                  <a:pt x="3357459" y="2621148"/>
                  <a:pt x="3366182" y="2675831"/>
                  <a:pt x="3360366" y="2689819"/>
                </a:cubicBezTo>
                <a:cubicBezTo>
                  <a:pt x="3351644" y="2711438"/>
                  <a:pt x="3349900" y="2696813"/>
                  <a:pt x="3336527" y="2708259"/>
                </a:cubicBezTo>
                <a:cubicBezTo>
                  <a:pt x="3330712" y="2708259"/>
                  <a:pt x="3324898" y="2708894"/>
                  <a:pt x="3319083" y="2710802"/>
                </a:cubicBezTo>
                <a:cubicBezTo>
                  <a:pt x="3320246" y="2720340"/>
                  <a:pt x="3320246" y="2729241"/>
                  <a:pt x="3318502" y="2738143"/>
                </a:cubicBezTo>
                <a:cubicBezTo>
                  <a:pt x="3312689" y="2761034"/>
                  <a:pt x="3310943" y="2778837"/>
                  <a:pt x="3311525" y="2804907"/>
                </a:cubicBezTo>
                <a:cubicBezTo>
                  <a:pt x="3359203" y="2803635"/>
                  <a:pt x="3319083" y="2773115"/>
                  <a:pt x="3338272" y="2748953"/>
                </a:cubicBezTo>
                <a:cubicBezTo>
                  <a:pt x="3351644" y="2732421"/>
                  <a:pt x="3406881" y="2751496"/>
                  <a:pt x="3428976" y="2750860"/>
                </a:cubicBezTo>
                <a:cubicBezTo>
                  <a:pt x="3460374" y="2750224"/>
                  <a:pt x="3473166" y="2757854"/>
                  <a:pt x="3500493" y="2766120"/>
                </a:cubicBezTo>
                <a:cubicBezTo>
                  <a:pt x="3523170" y="2773751"/>
                  <a:pt x="3513285" y="2764213"/>
                  <a:pt x="3530147" y="2777566"/>
                </a:cubicBezTo>
                <a:cubicBezTo>
                  <a:pt x="3535380" y="2781381"/>
                  <a:pt x="3527821" y="2800456"/>
                  <a:pt x="3534798" y="2804907"/>
                </a:cubicBezTo>
                <a:cubicBezTo>
                  <a:pt x="3562126" y="2823346"/>
                  <a:pt x="3538287" y="2739415"/>
                  <a:pt x="3578989" y="2766756"/>
                </a:cubicBezTo>
                <a:cubicBezTo>
                  <a:pt x="3598757" y="2780109"/>
                  <a:pt x="3573755" y="2800456"/>
                  <a:pt x="3588291" y="2815716"/>
                </a:cubicBezTo>
                <a:cubicBezTo>
                  <a:pt x="3606316" y="2834792"/>
                  <a:pt x="3600501" y="2794733"/>
                  <a:pt x="3602246" y="2792190"/>
                </a:cubicBezTo>
                <a:cubicBezTo>
                  <a:pt x="3613293" y="2775022"/>
                  <a:pt x="3603409" y="2771843"/>
                  <a:pt x="3624341" y="2761034"/>
                </a:cubicBezTo>
                <a:cubicBezTo>
                  <a:pt x="3649925" y="2748317"/>
                  <a:pt x="3684811" y="2771207"/>
                  <a:pt x="3705161" y="2776294"/>
                </a:cubicBezTo>
                <a:cubicBezTo>
                  <a:pt x="3730163" y="2782016"/>
                  <a:pt x="3784238" y="2765485"/>
                  <a:pt x="3819706" y="2770571"/>
                </a:cubicBezTo>
                <a:cubicBezTo>
                  <a:pt x="3838311" y="2773115"/>
                  <a:pt x="3861570" y="2778837"/>
                  <a:pt x="3876686" y="2783924"/>
                </a:cubicBezTo>
                <a:cubicBezTo>
                  <a:pt x="3891222" y="2788375"/>
                  <a:pt x="3895293" y="2778201"/>
                  <a:pt x="3904596" y="2794733"/>
                </a:cubicBezTo>
                <a:cubicBezTo>
                  <a:pt x="3913899" y="2811265"/>
                  <a:pt x="3903433" y="2823346"/>
                  <a:pt x="3898200" y="2836063"/>
                </a:cubicBezTo>
                <a:cubicBezTo>
                  <a:pt x="3897618" y="2838607"/>
                  <a:pt x="3858663" y="2870399"/>
                  <a:pt x="3903433" y="2861497"/>
                </a:cubicBezTo>
                <a:cubicBezTo>
                  <a:pt x="3941808" y="2854503"/>
                  <a:pt x="3912736" y="2822711"/>
                  <a:pt x="3924365" y="2801728"/>
                </a:cubicBezTo>
                <a:cubicBezTo>
                  <a:pt x="3949367" y="2755311"/>
                  <a:pt x="3951693" y="2820803"/>
                  <a:pt x="3956344" y="2828433"/>
                </a:cubicBezTo>
                <a:cubicBezTo>
                  <a:pt x="3978439" y="2865312"/>
                  <a:pt x="3968554" y="2797913"/>
                  <a:pt x="3987742" y="2784560"/>
                </a:cubicBezTo>
                <a:cubicBezTo>
                  <a:pt x="4007511" y="2770571"/>
                  <a:pt x="4071470" y="2787739"/>
                  <a:pt x="4085424" y="2804271"/>
                </a:cubicBezTo>
                <a:cubicBezTo>
                  <a:pt x="4104031" y="2827161"/>
                  <a:pt x="4091239" y="2870399"/>
                  <a:pt x="4135428" y="2850052"/>
                </a:cubicBezTo>
                <a:cubicBezTo>
                  <a:pt x="4136010" y="2832248"/>
                  <a:pt x="4124963" y="2792190"/>
                  <a:pt x="4153453" y="2798548"/>
                </a:cubicBezTo>
                <a:cubicBezTo>
                  <a:pt x="4181362" y="2804271"/>
                  <a:pt x="4159267" y="2830341"/>
                  <a:pt x="4167409" y="2850052"/>
                </a:cubicBezTo>
                <a:cubicBezTo>
                  <a:pt x="4194154" y="2834792"/>
                  <a:pt x="4227878" y="2851959"/>
                  <a:pt x="4253461" y="2836699"/>
                </a:cubicBezTo>
                <a:cubicBezTo>
                  <a:pt x="4273812" y="2825254"/>
                  <a:pt x="4269160" y="2809994"/>
                  <a:pt x="4290673" y="2804271"/>
                </a:cubicBezTo>
                <a:cubicBezTo>
                  <a:pt x="4330212" y="2794098"/>
                  <a:pt x="4320908" y="2834156"/>
                  <a:pt x="4324397" y="2861497"/>
                </a:cubicBezTo>
                <a:cubicBezTo>
                  <a:pt x="4361611" y="2853231"/>
                  <a:pt x="4335444" y="2827797"/>
                  <a:pt x="4359284" y="2808722"/>
                </a:cubicBezTo>
                <a:cubicBezTo>
                  <a:pt x="4366842" y="2802999"/>
                  <a:pt x="4404055" y="2799820"/>
                  <a:pt x="4412776" y="2804907"/>
                </a:cubicBezTo>
                <a:cubicBezTo>
                  <a:pt x="4439523" y="2822075"/>
                  <a:pt x="4422079" y="2829069"/>
                  <a:pt x="4405217" y="2839242"/>
                </a:cubicBezTo>
                <a:cubicBezTo>
                  <a:pt x="4397077" y="2843693"/>
                  <a:pt x="4386030" y="2844329"/>
                  <a:pt x="4377308" y="2850688"/>
                </a:cubicBezTo>
                <a:cubicBezTo>
                  <a:pt x="4366261" y="2857682"/>
                  <a:pt x="4362772" y="2871035"/>
                  <a:pt x="4349980" y="2878029"/>
                </a:cubicBezTo>
                <a:cubicBezTo>
                  <a:pt x="4396496" y="2889474"/>
                  <a:pt x="4446500" y="2839242"/>
                  <a:pt x="4488945" y="2872306"/>
                </a:cubicBezTo>
                <a:cubicBezTo>
                  <a:pt x="4489527" y="2862769"/>
                  <a:pt x="4486620" y="2789011"/>
                  <a:pt x="4519763" y="2818260"/>
                </a:cubicBezTo>
                <a:cubicBezTo>
                  <a:pt x="4530810" y="2827161"/>
                  <a:pt x="4517436" y="2832248"/>
                  <a:pt x="4522669" y="2841150"/>
                </a:cubicBezTo>
                <a:cubicBezTo>
                  <a:pt x="4528483" y="2851324"/>
                  <a:pt x="4531972" y="2860861"/>
                  <a:pt x="4540113" y="2871671"/>
                </a:cubicBezTo>
                <a:cubicBezTo>
                  <a:pt x="4541275" y="2847508"/>
                  <a:pt x="4535461" y="2829705"/>
                  <a:pt x="4556393" y="2820167"/>
                </a:cubicBezTo>
                <a:cubicBezTo>
                  <a:pt x="4563951" y="2818260"/>
                  <a:pt x="4568603" y="2820803"/>
                  <a:pt x="4571510" y="2827797"/>
                </a:cubicBezTo>
                <a:cubicBezTo>
                  <a:pt x="4568603" y="2841786"/>
                  <a:pt x="4574417" y="2844965"/>
                  <a:pt x="4589535" y="2838607"/>
                </a:cubicBezTo>
                <a:cubicBezTo>
                  <a:pt x="4603489" y="2750224"/>
                  <a:pt x="4528483" y="2812537"/>
                  <a:pt x="4511621" y="2755947"/>
                </a:cubicBezTo>
                <a:cubicBezTo>
                  <a:pt x="4501738" y="2723519"/>
                  <a:pt x="4512785" y="2661842"/>
                  <a:pt x="4512203" y="2626871"/>
                </a:cubicBezTo>
                <a:cubicBezTo>
                  <a:pt x="4511621" y="2600801"/>
                  <a:pt x="4519180" y="2542303"/>
                  <a:pt x="4502318" y="2528951"/>
                </a:cubicBezTo>
                <a:cubicBezTo>
                  <a:pt x="4481386" y="2512419"/>
                  <a:pt x="4474991" y="2543575"/>
                  <a:pt x="4466851" y="2503517"/>
                </a:cubicBezTo>
                <a:cubicBezTo>
                  <a:pt x="4459292" y="2462823"/>
                  <a:pt x="4472665" y="2410683"/>
                  <a:pt x="4468595" y="2368718"/>
                </a:cubicBezTo>
                <a:cubicBezTo>
                  <a:pt x="4466270" y="2343920"/>
                  <a:pt x="4448826" y="2296232"/>
                  <a:pt x="4467432" y="2274613"/>
                </a:cubicBezTo>
                <a:cubicBezTo>
                  <a:pt x="4472665" y="2268890"/>
                  <a:pt x="4497085" y="2266347"/>
                  <a:pt x="4498830" y="2263803"/>
                </a:cubicBezTo>
                <a:cubicBezTo>
                  <a:pt x="4512785" y="2235826"/>
                  <a:pt x="4482549" y="2240913"/>
                  <a:pt x="4469758" y="2239641"/>
                </a:cubicBezTo>
                <a:cubicBezTo>
                  <a:pt x="4479061" y="2217387"/>
                  <a:pt x="4462199" y="2202127"/>
                  <a:pt x="4461617" y="2181144"/>
                </a:cubicBezTo>
                <a:cubicBezTo>
                  <a:pt x="4461617" y="2160797"/>
                  <a:pt x="4473246" y="2143629"/>
                  <a:pt x="4470920" y="2124554"/>
                </a:cubicBezTo>
                <a:cubicBezTo>
                  <a:pt x="4469758" y="2111201"/>
                  <a:pt x="4445918" y="2090854"/>
                  <a:pt x="4461036" y="2078773"/>
                </a:cubicBezTo>
                <a:cubicBezTo>
                  <a:pt x="4468595" y="2078137"/>
                  <a:pt x="4475572" y="2080045"/>
                  <a:pt x="4482549" y="2084495"/>
                </a:cubicBezTo>
                <a:cubicBezTo>
                  <a:pt x="4490108" y="2087039"/>
                  <a:pt x="4494760" y="2083224"/>
                  <a:pt x="4495922" y="2074322"/>
                </a:cubicBezTo>
                <a:cubicBezTo>
                  <a:pt x="4491853" y="2076229"/>
                  <a:pt x="4504644" y="2053339"/>
                  <a:pt x="4505807" y="2052067"/>
                </a:cubicBezTo>
                <a:cubicBezTo>
                  <a:pt x="4513947" y="2053339"/>
                  <a:pt x="4520924" y="2054611"/>
                  <a:pt x="4528483" y="2057790"/>
                </a:cubicBezTo>
                <a:cubicBezTo>
                  <a:pt x="4529646" y="2048888"/>
                  <a:pt x="4533716" y="2042530"/>
                  <a:pt x="4540694" y="2038715"/>
                </a:cubicBezTo>
                <a:cubicBezTo>
                  <a:pt x="4554067" y="2032992"/>
                  <a:pt x="4570929" y="2032992"/>
                  <a:pt x="4580232" y="2019004"/>
                </a:cubicBezTo>
                <a:cubicBezTo>
                  <a:pt x="4594186" y="2079409"/>
                  <a:pt x="4563951" y="2057790"/>
                  <a:pt x="4530228" y="2060969"/>
                </a:cubicBezTo>
                <a:cubicBezTo>
                  <a:pt x="4530228" y="2064784"/>
                  <a:pt x="4555811" y="2106750"/>
                  <a:pt x="4562788" y="2109293"/>
                </a:cubicBezTo>
                <a:cubicBezTo>
                  <a:pt x="4585465" y="2117559"/>
                  <a:pt x="4625585" y="2078137"/>
                  <a:pt x="4647679" y="2072414"/>
                </a:cubicBezTo>
                <a:cubicBezTo>
                  <a:pt x="4685473" y="2062241"/>
                  <a:pt x="4745944" y="2061605"/>
                  <a:pt x="4786063" y="2065420"/>
                </a:cubicBezTo>
                <a:cubicBezTo>
                  <a:pt x="4820367" y="2068599"/>
                  <a:pt x="4850021" y="2086403"/>
                  <a:pt x="4883163" y="2083224"/>
                </a:cubicBezTo>
                <a:cubicBezTo>
                  <a:pt x="4912235" y="2080045"/>
                  <a:pt x="4938981" y="2071143"/>
                  <a:pt x="4968636" y="2069235"/>
                </a:cubicBezTo>
                <a:cubicBezTo>
                  <a:pt x="5025616" y="2066056"/>
                  <a:pt x="5005847" y="1987211"/>
                  <a:pt x="5005847" y="1936344"/>
                </a:cubicBezTo>
                <a:cubicBezTo>
                  <a:pt x="5006429" y="1920448"/>
                  <a:pt x="4998870" y="1887384"/>
                  <a:pt x="5005847" y="1872759"/>
                </a:cubicBezTo>
                <a:cubicBezTo>
                  <a:pt x="5013987" y="1856227"/>
                  <a:pt x="5028523" y="1858771"/>
                  <a:pt x="5032012" y="1844146"/>
                </a:cubicBezTo>
                <a:cubicBezTo>
                  <a:pt x="5033756" y="1835245"/>
                  <a:pt x="5016895" y="1803452"/>
                  <a:pt x="5015150" y="1791371"/>
                </a:cubicBezTo>
                <a:cubicBezTo>
                  <a:pt x="5013987" y="1776747"/>
                  <a:pt x="5015150" y="1762758"/>
                  <a:pt x="5016313" y="1748770"/>
                </a:cubicBezTo>
                <a:cubicBezTo>
                  <a:pt x="5019220" y="1723336"/>
                  <a:pt x="5020965" y="1663567"/>
                  <a:pt x="5030268" y="1641948"/>
                </a:cubicBezTo>
                <a:cubicBezTo>
                  <a:pt x="5038989" y="1622237"/>
                  <a:pt x="5036082" y="1614607"/>
                  <a:pt x="5052944" y="1627959"/>
                </a:cubicBezTo>
                <a:cubicBezTo>
                  <a:pt x="5054107" y="1629231"/>
                  <a:pt x="5049455" y="1647035"/>
                  <a:pt x="5052363" y="1650214"/>
                </a:cubicBezTo>
                <a:cubicBezTo>
                  <a:pt x="5059922" y="1657844"/>
                  <a:pt x="5066317" y="1652121"/>
                  <a:pt x="5073876" y="1656572"/>
                </a:cubicBezTo>
                <a:cubicBezTo>
                  <a:pt x="5076784" y="1658480"/>
                  <a:pt x="5101785" y="1671833"/>
                  <a:pt x="5106437" y="1670561"/>
                </a:cubicBezTo>
                <a:cubicBezTo>
                  <a:pt x="5123299" y="1664838"/>
                  <a:pt x="5113995" y="1646399"/>
                  <a:pt x="5118647" y="1642584"/>
                </a:cubicBezTo>
                <a:cubicBezTo>
                  <a:pt x="5130857" y="1631139"/>
                  <a:pt x="5132020" y="1640040"/>
                  <a:pt x="5148302" y="1634318"/>
                </a:cubicBezTo>
                <a:cubicBezTo>
                  <a:pt x="5144230" y="1591716"/>
                  <a:pt x="5153534" y="1545300"/>
                  <a:pt x="5154115" y="1501426"/>
                </a:cubicBezTo>
                <a:cubicBezTo>
                  <a:pt x="5154696" y="1449287"/>
                  <a:pt x="5155278" y="1397148"/>
                  <a:pt x="5155278" y="1345644"/>
                </a:cubicBezTo>
                <a:cubicBezTo>
                  <a:pt x="5155860" y="1308130"/>
                  <a:pt x="5147719" y="1255990"/>
                  <a:pt x="5173885" y="1226742"/>
                </a:cubicBezTo>
                <a:cubicBezTo>
                  <a:pt x="5203538" y="1193042"/>
                  <a:pt x="5193653" y="1231193"/>
                  <a:pt x="5206445" y="1223562"/>
                </a:cubicBezTo>
                <a:cubicBezTo>
                  <a:pt x="5208189" y="1191134"/>
                  <a:pt x="5223889" y="1191770"/>
                  <a:pt x="5247727" y="1202580"/>
                </a:cubicBezTo>
                <a:cubicBezTo>
                  <a:pt x="5241914" y="1158070"/>
                  <a:pt x="5308197" y="1152984"/>
                  <a:pt x="5326222" y="1174602"/>
                </a:cubicBezTo>
                <a:cubicBezTo>
                  <a:pt x="5331455" y="1144082"/>
                  <a:pt x="5337270" y="1135180"/>
                  <a:pt x="5361108" y="1119920"/>
                </a:cubicBezTo>
                <a:cubicBezTo>
                  <a:pt x="5361108" y="1554201"/>
                  <a:pt x="5361108" y="1989119"/>
                  <a:pt x="5362853" y="2423400"/>
                </a:cubicBezTo>
                <a:cubicBezTo>
                  <a:pt x="5365178" y="2852595"/>
                  <a:pt x="5375645" y="3282426"/>
                  <a:pt x="5368086" y="3710985"/>
                </a:cubicBezTo>
                <a:cubicBezTo>
                  <a:pt x="5382041" y="3711621"/>
                  <a:pt x="5395995" y="3711621"/>
                  <a:pt x="5410531" y="3711621"/>
                </a:cubicBezTo>
                <a:cubicBezTo>
                  <a:pt x="5410531" y="3359999"/>
                  <a:pt x="5411113" y="3008377"/>
                  <a:pt x="5410531" y="2657391"/>
                </a:cubicBezTo>
                <a:cubicBezTo>
                  <a:pt x="5409951" y="2340105"/>
                  <a:pt x="5409368" y="2023454"/>
                  <a:pt x="5408787" y="1706168"/>
                </a:cubicBezTo>
                <a:cubicBezTo>
                  <a:pt x="5408787" y="1621601"/>
                  <a:pt x="5408787" y="1536398"/>
                  <a:pt x="5408205" y="1451830"/>
                </a:cubicBezTo>
                <a:cubicBezTo>
                  <a:pt x="5408205" y="1416223"/>
                  <a:pt x="5408787" y="1380616"/>
                  <a:pt x="5408205" y="1345009"/>
                </a:cubicBezTo>
                <a:cubicBezTo>
                  <a:pt x="5408205" y="1336107"/>
                  <a:pt x="5405879" y="1315124"/>
                  <a:pt x="5407042" y="1303679"/>
                </a:cubicBezTo>
                <a:cubicBezTo>
                  <a:pt x="5408205" y="1291598"/>
                  <a:pt x="5417508" y="1287147"/>
                  <a:pt x="5418090" y="1279517"/>
                </a:cubicBezTo>
                <a:cubicBezTo>
                  <a:pt x="5420998" y="1250268"/>
                  <a:pt x="5408205" y="1248996"/>
                  <a:pt x="5425649" y="1224198"/>
                </a:cubicBezTo>
                <a:cubicBezTo>
                  <a:pt x="5433789" y="1213389"/>
                  <a:pt x="5444255" y="1219112"/>
                  <a:pt x="5451232" y="1202580"/>
                </a:cubicBezTo>
                <a:cubicBezTo>
                  <a:pt x="5454721" y="1193678"/>
                  <a:pt x="5450070" y="1168880"/>
                  <a:pt x="5450070" y="1158070"/>
                </a:cubicBezTo>
                <a:cubicBezTo>
                  <a:pt x="5449488" y="1139631"/>
                  <a:pt x="5446581" y="1116105"/>
                  <a:pt x="5459954" y="1102116"/>
                </a:cubicBezTo>
                <a:cubicBezTo>
                  <a:pt x="5478560" y="1081133"/>
                  <a:pt x="5493678" y="1087492"/>
                  <a:pt x="5500655" y="1113561"/>
                </a:cubicBezTo>
                <a:cubicBezTo>
                  <a:pt x="5507632" y="1139631"/>
                  <a:pt x="5491933" y="1174602"/>
                  <a:pt x="5490189" y="1201944"/>
                </a:cubicBezTo>
                <a:cubicBezTo>
                  <a:pt x="5487863" y="1233736"/>
                  <a:pt x="5490770" y="1266800"/>
                  <a:pt x="5490770" y="1298592"/>
                </a:cubicBezTo>
                <a:cubicBezTo>
                  <a:pt x="5491351" y="1322118"/>
                  <a:pt x="5499492" y="1370443"/>
                  <a:pt x="5490770" y="1391425"/>
                </a:cubicBezTo>
                <a:cubicBezTo>
                  <a:pt x="5489027" y="1396512"/>
                  <a:pt x="5477978" y="1409229"/>
                  <a:pt x="5477397" y="1410501"/>
                </a:cubicBezTo>
                <a:cubicBezTo>
                  <a:pt x="5466931" y="1412408"/>
                  <a:pt x="5464606" y="1420674"/>
                  <a:pt x="5471001" y="1435299"/>
                </a:cubicBezTo>
                <a:cubicBezTo>
                  <a:pt x="5475071" y="1437206"/>
                  <a:pt x="5479723" y="1439114"/>
                  <a:pt x="5484374" y="1441021"/>
                </a:cubicBezTo>
                <a:cubicBezTo>
                  <a:pt x="5503563" y="1500155"/>
                  <a:pt x="5498329" y="1575820"/>
                  <a:pt x="5499492" y="1638769"/>
                </a:cubicBezTo>
                <a:cubicBezTo>
                  <a:pt x="5501817" y="1715070"/>
                  <a:pt x="5501817" y="1791371"/>
                  <a:pt x="5501236" y="1867673"/>
                </a:cubicBezTo>
                <a:cubicBezTo>
                  <a:pt x="5501236" y="2011373"/>
                  <a:pt x="5501817" y="2154438"/>
                  <a:pt x="5500655" y="2298139"/>
                </a:cubicBezTo>
                <a:cubicBezTo>
                  <a:pt x="5500073" y="2368082"/>
                  <a:pt x="5493096" y="2432302"/>
                  <a:pt x="5494259" y="2502245"/>
                </a:cubicBezTo>
                <a:cubicBezTo>
                  <a:pt x="5494840" y="2542303"/>
                  <a:pt x="5496003" y="2581726"/>
                  <a:pt x="5496584" y="2621148"/>
                </a:cubicBezTo>
                <a:cubicBezTo>
                  <a:pt x="5496584" y="2636408"/>
                  <a:pt x="5504725" y="2717796"/>
                  <a:pt x="5490189" y="2712709"/>
                </a:cubicBezTo>
                <a:cubicBezTo>
                  <a:pt x="5519261" y="2722247"/>
                  <a:pt x="5501236" y="2923174"/>
                  <a:pt x="5500655" y="2960053"/>
                </a:cubicBezTo>
                <a:cubicBezTo>
                  <a:pt x="5497747" y="3055430"/>
                  <a:pt x="5498329" y="3152078"/>
                  <a:pt x="5500655" y="3248090"/>
                </a:cubicBezTo>
                <a:cubicBezTo>
                  <a:pt x="5501817" y="3295779"/>
                  <a:pt x="5502980" y="3343467"/>
                  <a:pt x="5499492" y="3391155"/>
                </a:cubicBezTo>
                <a:cubicBezTo>
                  <a:pt x="5496584" y="3432485"/>
                  <a:pt x="5470420" y="3470000"/>
                  <a:pt x="5480304" y="3514509"/>
                </a:cubicBezTo>
                <a:cubicBezTo>
                  <a:pt x="5484956" y="3535492"/>
                  <a:pt x="5498329" y="3541214"/>
                  <a:pt x="5500073" y="3566012"/>
                </a:cubicBezTo>
                <a:cubicBezTo>
                  <a:pt x="5501817" y="3581273"/>
                  <a:pt x="5497747" y="3596533"/>
                  <a:pt x="5497747" y="3611793"/>
                </a:cubicBezTo>
                <a:cubicBezTo>
                  <a:pt x="5496584" y="3644857"/>
                  <a:pt x="5500073" y="3678557"/>
                  <a:pt x="5501236" y="3711621"/>
                </a:cubicBezTo>
                <a:cubicBezTo>
                  <a:pt x="5544844" y="3704626"/>
                  <a:pt x="5518679" y="3454740"/>
                  <a:pt x="5518679" y="3410866"/>
                </a:cubicBezTo>
                <a:cubicBezTo>
                  <a:pt x="5518679" y="3286877"/>
                  <a:pt x="5521586" y="3162887"/>
                  <a:pt x="5521586" y="3038262"/>
                </a:cubicBezTo>
                <a:cubicBezTo>
                  <a:pt x="5521586" y="2989938"/>
                  <a:pt x="5516353" y="2935255"/>
                  <a:pt x="5520424" y="2888202"/>
                </a:cubicBezTo>
                <a:cubicBezTo>
                  <a:pt x="5521005" y="2878665"/>
                  <a:pt x="5526819" y="2867220"/>
                  <a:pt x="5526819" y="2859589"/>
                </a:cubicBezTo>
                <a:cubicBezTo>
                  <a:pt x="5527401" y="2850052"/>
                  <a:pt x="5525075" y="2841150"/>
                  <a:pt x="5525657" y="2831612"/>
                </a:cubicBezTo>
                <a:cubicBezTo>
                  <a:pt x="5526238" y="2810629"/>
                  <a:pt x="5525075" y="2789647"/>
                  <a:pt x="5525075" y="2768664"/>
                </a:cubicBezTo>
                <a:cubicBezTo>
                  <a:pt x="5525657" y="2673287"/>
                  <a:pt x="5525657" y="2579818"/>
                  <a:pt x="5524494" y="2484441"/>
                </a:cubicBezTo>
                <a:cubicBezTo>
                  <a:pt x="5523331" y="2381435"/>
                  <a:pt x="5551821" y="2282243"/>
                  <a:pt x="5561124" y="2179872"/>
                </a:cubicBezTo>
                <a:cubicBezTo>
                  <a:pt x="5569265" y="2091490"/>
                  <a:pt x="5564613" y="2003743"/>
                  <a:pt x="5565195" y="1919176"/>
                </a:cubicBezTo>
                <a:cubicBezTo>
                  <a:pt x="5567521" y="1760851"/>
                  <a:pt x="5566939" y="1589809"/>
                  <a:pt x="5563450" y="1425761"/>
                </a:cubicBezTo>
                <a:cubicBezTo>
                  <a:pt x="5562287" y="1369171"/>
                  <a:pt x="5562287" y="1313216"/>
                  <a:pt x="5562287" y="1256626"/>
                </a:cubicBezTo>
                <a:cubicBezTo>
                  <a:pt x="5562287" y="1237551"/>
                  <a:pt x="5562287" y="1194949"/>
                  <a:pt x="5544263" y="1226742"/>
                </a:cubicBezTo>
                <a:cubicBezTo>
                  <a:pt x="5534960" y="1243274"/>
                  <a:pt x="5537867" y="1275066"/>
                  <a:pt x="5537867" y="1292869"/>
                </a:cubicBezTo>
                <a:cubicBezTo>
                  <a:pt x="5537867" y="1319575"/>
                  <a:pt x="5540774" y="1345644"/>
                  <a:pt x="5539611" y="1371714"/>
                </a:cubicBezTo>
                <a:cubicBezTo>
                  <a:pt x="5538448" y="1392697"/>
                  <a:pt x="5527401" y="1417495"/>
                  <a:pt x="5527983" y="1437206"/>
                </a:cubicBezTo>
                <a:cubicBezTo>
                  <a:pt x="5528564" y="1455646"/>
                  <a:pt x="5540774" y="1473449"/>
                  <a:pt x="5540193" y="1494432"/>
                </a:cubicBezTo>
                <a:cubicBezTo>
                  <a:pt x="5539611" y="1513507"/>
                  <a:pt x="5533797" y="1533219"/>
                  <a:pt x="5529727" y="1551658"/>
                </a:cubicBezTo>
                <a:cubicBezTo>
                  <a:pt x="5514610" y="1496340"/>
                  <a:pt x="5526238" y="1440385"/>
                  <a:pt x="5526238" y="1383795"/>
                </a:cubicBezTo>
                <a:cubicBezTo>
                  <a:pt x="5526238" y="1323390"/>
                  <a:pt x="5531471" y="1264256"/>
                  <a:pt x="5527401" y="1203851"/>
                </a:cubicBezTo>
                <a:cubicBezTo>
                  <a:pt x="5524494" y="1163157"/>
                  <a:pt x="5507050" y="1097665"/>
                  <a:pt x="5530890" y="1065237"/>
                </a:cubicBezTo>
                <a:cubicBezTo>
                  <a:pt x="5555310" y="1033445"/>
                  <a:pt x="5619269" y="1010555"/>
                  <a:pt x="5652992" y="997202"/>
                </a:cubicBezTo>
                <a:cubicBezTo>
                  <a:pt x="5652992" y="1021364"/>
                  <a:pt x="5652992" y="1045526"/>
                  <a:pt x="5652992" y="1069052"/>
                </a:cubicBezTo>
                <a:cubicBezTo>
                  <a:pt x="5652992" y="1080497"/>
                  <a:pt x="5652992" y="1091943"/>
                  <a:pt x="5652992" y="1103388"/>
                </a:cubicBezTo>
                <a:cubicBezTo>
                  <a:pt x="5650085" y="1114197"/>
                  <a:pt x="5653574" y="1121191"/>
                  <a:pt x="5664040" y="1124371"/>
                </a:cubicBezTo>
                <a:cubicBezTo>
                  <a:pt x="5674506" y="1163157"/>
                  <a:pt x="5672180" y="1201308"/>
                  <a:pt x="5671599" y="1243274"/>
                </a:cubicBezTo>
                <a:cubicBezTo>
                  <a:pt x="5671017" y="1336743"/>
                  <a:pt x="5671017" y="1430848"/>
                  <a:pt x="5671599" y="1524317"/>
                </a:cubicBezTo>
                <a:cubicBezTo>
                  <a:pt x="5672180" y="1619693"/>
                  <a:pt x="5672761" y="1714434"/>
                  <a:pt x="5673343" y="1809811"/>
                </a:cubicBezTo>
                <a:cubicBezTo>
                  <a:pt x="5673924" y="1831429"/>
                  <a:pt x="5669273" y="1858135"/>
                  <a:pt x="5672180" y="1879754"/>
                </a:cubicBezTo>
                <a:cubicBezTo>
                  <a:pt x="5673343" y="1887384"/>
                  <a:pt x="5672180" y="1901372"/>
                  <a:pt x="5675669" y="1908367"/>
                </a:cubicBezTo>
                <a:cubicBezTo>
                  <a:pt x="5683227" y="1922991"/>
                  <a:pt x="5698926" y="1902008"/>
                  <a:pt x="5690205" y="1919176"/>
                </a:cubicBezTo>
                <a:cubicBezTo>
                  <a:pt x="5691949" y="1917268"/>
                  <a:pt x="5693693" y="1914725"/>
                  <a:pt x="5694856" y="1912818"/>
                </a:cubicBezTo>
                <a:cubicBezTo>
                  <a:pt x="5708229" y="1897557"/>
                  <a:pt x="5691949" y="1847961"/>
                  <a:pt x="5691949" y="1827614"/>
                </a:cubicBezTo>
                <a:cubicBezTo>
                  <a:pt x="5691368" y="1760215"/>
                  <a:pt x="5702996" y="1688365"/>
                  <a:pt x="5699508" y="1614607"/>
                </a:cubicBezTo>
                <a:cubicBezTo>
                  <a:pt x="5695438" y="1533854"/>
                  <a:pt x="5695438" y="1452466"/>
                  <a:pt x="5696019" y="1371714"/>
                </a:cubicBezTo>
                <a:cubicBezTo>
                  <a:pt x="5696019" y="1306858"/>
                  <a:pt x="5681483" y="1218476"/>
                  <a:pt x="5694276" y="1156163"/>
                </a:cubicBezTo>
                <a:cubicBezTo>
                  <a:pt x="5699508" y="1132001"/>
                  <a:pt x="5696601" y="1126278"/>
                  <a:pt x="5725673" y="1128822"/>
                </a:cubicBezTo>
                <a:cubicBezTo>
                  <a:pt x="5747186" y="1131365"/>
                  <a:pt x="5751838" y="1136452"/>
                  <a:pt x="5757652" y="1156799"/>
                </a:cubicBezTo>
                <a:cubicBezTo>
                  <a:pt x="5765792" y="1184776"/>
                  <a:pt x="5754163" y="1246453"/>
                  <a:pt x="5754745" y="1275702"/>
                </a:cubicBezTo>
                <a:cubicBezTo>
                  <a:pt x="5754745" y="1315124"/>
                  <a:pt x="5754745" y="1354546"/>
                  <a:pt x="5754745" y="1394605"/>
                </a:cubicBezTo>
                <a:cubicBezTo>
                  <a:pt x="5755326" y="1465819"/>
                  <a:pt x="5766955" y="1531311"/>
                  <a:pt x="5762303" y="1603797"/>
                </a:cubicBezTo>
                <a:cubicBezTo>
                  <a:pt x="5758233" y="1673740"/>
                  <a:pt x="5759978" y="1744319"/>
                  <a:pt x="5759978" y="1814898"/>
                </a:cubicBezTo>
                <a:cubicBezTo>
                  <a:pt x="5746605" y="1795186"/>
                  <a:pt x="5748930" y="1740504"/>
                  <a:pt x="5735557" y="1734145"/>
                </a:cubicBezTo>
                <a:cubicBezTo>
                  <a:pt x="5702415" y="1717613"/>
                  <a:pt x="5715788" y="1809175"/>
                  <a:pt x="5715788" y="1830158"/>
                </a:cubicBezTo>
                <a:cubicBezTo>
                  <a:pt x="5733231" y="1825071"/>
                  <a:pt x="5750093" y="1819984"/>
                  <a:pt x="5767536" y="1814898"/>
                </a:cubicBezTo>
                <a:cubicBezTo>
                  <a:pt x="5754745" y="1837152"/>
                  <a:pt x="5737301" y="1851141"/>
                  <a:pt x="5716951" y="1830794"/>
                </a:cubicBezTo>
                <a:cubicBezTo>
                  <a:pt x="5716370" y="1854320"/>
                  <a:pt x="5700671" y="1987211"/>
                  <a:pt x="5741953" y="1987847"/>
                </a:cubicBezTo>
                <a:cubicBezTo>
                  <a:pt x="5742534" y="1974494"/>
                  <a:pt x="5740790" y="1835245"/>
                  <a:pt x="5765211" y="1870852"/>
                </a:cubicBezTo>
                <a:cubicBezTo>
                  <a:pt x="5767536" y="1874031"/>
                  <a:pt x="5761141" y="1913453"/>
                  <a:pt x="5760559" y="1919812"/>
                </a:cubicBezTo>
                <a:cubicBezTo>
                  <a:pt x="5759396" y="1952876"/>
                  <a:pt x="5761141" y="1986575"/>
                  <a:pt x="5761722" y="2019639"/>
                </a:cubicBezTo>
                <a:cubicBezTo>
                  <a:pt x="5761722" y="2032992"/>
                  <a:pt x="5774514" y="2133455"/>
                  <a:pt x="5755326" y="2131548"/>
                </a:cubicBezTo>
                <a:cubicBezTo>
                  <a:pt x="5732068" y="2129004"/>
                  <a:pt x="5743116" y="2032356"/>
                  <a:pt x="5742534" y="2010102"/>
                </a:cubicBezTo>
                <a:cubicBezTo>
                  <a:pt x="5701834" y="2019639"/>
                  <a:pt x="5724510" y="2205306"/>
                  <a:pt x="5724510" y="2241549"/>
                </a:cubicBezTo>
                <a:cubicBezTo>
                  <a:pt x="5724510" y="2331203"/>
                  <a:pt x="5744279" y="2450742"/>
                  <a:pt x="5714044" y="2535945"/>
                </a:cubicBezTo>
                <a:cubicBezTo>
                  <a:pt x="5752419" y="2536581"/>
                  <a:pt x="5743697" y="2454557"/>
                  <a:pt x="5743116" y="2420857"/>
                </a:cubicBezTo>
                <a:cubicBezTo>
                  <a:pt x="5742534" y="2386521"/>
                  <a:pt x="5743697" y="2351550"/>
                  <a:pt x="5744279" y="2319122"/>
                </a:cubicBezTo>
                <a:cubicBezTo>
                  <a:pt x="5744860" y="2276520"/>
                  <a:pt x="5737883" y="2229468"/>
                  <a:pt x="5743697" y="2188138"/>
                </a:cubicBezTo>
                <a:cubicBezTo>
                  <a:pt x="5746605" y="2167791"/>
                  <a:pt x="5747767" y="2143629"/>
                  <a:pt x="5763466" y="2170334"/>
                </a:cubicBezTo>
                <a:cubicBezTo>
                  <a:pt x="5775677" y="2191953"/>
                  <a:pt x="5763466" y="2268890"/>
                  <a:pt x="5763466" y="2294960"/>
                </a:cubicBezTo>
                <a:cubicBezTo>
                  <a:pt x="5764048" y="2331203"/>
                  <a:pt x="5764629" y="2366810"/>
                  <a:pt x="5764629" y="2402418"/>
                </a:cubicBezTo>
                <a:cubicBezTo>
                  <a:pt x="5765211" y="2495887"/>
                  <a:pt x="5765211" y="2589992"/>
                  <a:pt x="5765792" y="2683461"/>
                </a:cubicBezTo>
                <a:cubicBezTo>
                  <a:pt x="5806493" y="2683461"/>
                  <a:pt x="5792538" y="2548026"/>
                  <a:pt x="5791957" y="2520049"/>
                </a:cubicBezTo>
                <a:cubicBezTo>
                  <a:pt x="5790794" y="2481898"/>
                  <a:pt x="5803586" y="2369354"/>
                  <a:pt x="5780328" y="2346463"/>
                </a:cubicBezTo>
                <a:cubicBezTo>
                  <a:pt x="5837310" y="2333746"/>
                  <a:pt x="5778002" y="2494615"/>
                  <a:pt x="5824518" y="2475540"/>
                </a:cubicBezTo>
                <a:cubicBezTo>
                  <a:pt x="5841380" y="2445019"/>
                  <a:pt x="5833239" y="2379527"/>
                  <a:pt x="5833821" y="2343920"/>
                </a:cubicBezTo>
                <a:cubicBezTo>
                  <a:pt x="5834402" y="2301318"/>
                  <a:pt x="5840798" y="2253630"/>
                  <a:pt x="5835565" y="2211664"/>
                </a:cubicBezTo>
                <a:cubicBezTo>
                  <a:pt x="5831495" y="2177965"/>
                  <a:pt x="5824518" y="2148716"/>
                  <a:pt x="5823936" y="2111837"/>
                </a:cubicBezTo>
                <a:cubicBezTo>
                  <a:pt x="5823936" y="2092126"/>
                  <a:pt x="5828006" y="2069235"/>
                  <a:pt x="5804749" y="2065420"/>
                </a:cubicBezTo>
                <a:cubicBezTo>
                  <a:pt x="5804749" y="2149352"/>
                  <a:pt x="5804749" y="2233919"/>
                  <a:pt x="5804749" y="2318486"/>
                </a:cubicBezTo>
                <a:cubicBezTo>
                  <a:pt x="5784398" y="2249179"/>
                  <a:pt x="5791376" y="2176057"/>
                  <a:pt x="5787887" y="2104842"/>
                </a:cubicBezTo>
                <a:cubicBezTo>
                  <a:pt x="5784398" y="2037443"/>
                  <a:pt x="5784398" y="1969408"/>
                  <a:pt x="5784398" y="1901372"/>
                </a:cubicBezTo>
                <a:cubicBezTo>
                  <a:pt x="5784398" y="1867673"/>
                  <a:pt x="5766955" y="1751949"/>
                  <a:pt x="5791376" y="1727787"/>
                </a:cubicBezTo>
                <a:cubicBezTo>
                  <a:pt x="5801842" y="1716978"/>
                  <a:pt x="5811726" y="1733509"/>
                  <a:pt x="5822773" y="1713162"/>
                </a:cubicBezTo>
                <a:cubicBezTo>
                  <a:pt x="5828006" y="1704261"/>
                  <a:pt x="5827425" y="1677555"/>
                  <a:pt x="5828006" y="1668018"/>
                </a:cubicBezTo>
                <a:cubicBezTo>
                  <a:pt x="5801842" y="1674376"/>
                  <a:pt x="5803004" y="1702989"/>
                  <a:pt x="5785561" y="1673104"/>
                </a:cubicBezTo>
                <a:cubicBezTo>
                  <a:pt x="5776840" y="1659116"/>
                  <a:pt x="5784398" y="1616514"/>
                  <a:pt x="5784398" y="1601254"/>
                </a:cubicBezTo>
                <a:cubicBezTo>
                  <a:pt x="5784398" y="1565647"/>
                  <a:pt x="5784398" y="1529403"/>
                  <a:pt x="5784398" y="1493796"/>
                </a:cubicBezTo>
                <a:cubicBezTo>
                  <a:pt x="5784398" y="1430848"/>
                  <a:pt x="5783817" y="1367899"/>
                  <a:pt x="5783817" y="1304951"/>
                </a:cubicBezTo>
                <a:cubicBezTo>
                  <a:pt x="5783817" y="1283968"/>
                  <a:pt x="5769862" y="1162521"/>
                  <a:pt x="5784398" y="1146625"/>
                </a:cubicBezTo>
                <a:cubicBezTo>
                  <a:pt x="5797771" y="1132001"/>
                  <a:pt x="5834402" y="1138995"/>
                  <a:pt x="5844868" y="1156163"/>
                </a:cubicBezTo>
                <a:cubicBezTo>
                  <a:pt x="5855334" y="1173967"/>
                  <a:pt x="5844868" y="1228013"/>
                  <a:pt x="5844868" y="1248360"/>
                </a:cubicBezTo>
                <a:cubicBezTo>
                  <a:pt x="5844287" y="1274430"/>
                  <a:pt x="5844287" y="1299864"/>
                  <a:pt x="5843705" y="1325933"/>
                </a:cubicBezTo>
                <a:cubicBezTo>
                  <a:pt x="5843124" y="1441021"/>
                  <a:pt x="5843705" y="1555473"/>
                  <a:pt x="5844287" y="1670561"/>
                </a:cubicBezTo>
                <a:cubicBezTo>
                  <a:pt x="5844868" y="1784377"/>
                  <a:pt x="5854753" y="1889927"/>
                  <a:pt x="5855334" y="2005015"/>
                </a:cubicBezTo>
                <a:cubicBezTo>
                  <a:pt x="5855916" y="2118195"/>
                  <a:pt x="5844868" y="2220566"/>
                  <a:pt x="5847775" y="2331839"/>
                </a:cubicBezTo>
                <a:cubicBezTo>
                  <a:pt x="5848357" y="2352822"/>
                  <a:pt x="5868707" y="2479990"/>
                  <a:pt x="5847194" y="2495887"/>
                </a:cubicBezTo>
                <a:cubicBezTo>
                  <a:pt x="5837600" y="2492071"/>
                  <a:pt x="5830914" y="2491436"/>
                  <a:pt x="5827134" y="2494138"/>
                </a:cubicBezTo>
                <a:lnTo>
                  <a:pt x="5826673" y="2497362"/>
                </a:lnTo>
                <a:lnTo>
                  <a:pt x="5815506" y="2494138"/>
                </a:lnTo>
                <a:cubicBezTo>
                  <a:pt x="5806202" y="2491754"/>
                  <a:pt x="5800097" y="2493661"/>
                  <a:pt x="5803004" y="2518141"/>
                </a:cubicBezTo>
                <a:cubicBezTo>
                  <a:pt x="5808237" y="2562014"/>
                  <a:pt x="5825681" y="2511783"/>
                  <a:pt x="5824518" y="2512419"/>
                </a:cubicBezTo>
                <a:lnTo>
                  <a:pt x="5826673" y="2497362"/>
                </a:lnTo>
                <a:lnTo>
                  <a:pt x="5831132" y="2498649"/>
                </a:lnTo>
                <a:cubicBezTo>
                  <a:pt x="5836656" y="2499702"/>
                  <a:pt x="5842252" y="2499543"/>
                  <a:pt x="5847194" y="2495887"/>
                </a:cubicBezTo>
                <a:cubicBezTo>
                  <a:pt x="5849520" y="2507332"/>
                  <a:pt x="5850683" y="2519413"/>
                  <a:pt x="5851264" y="2530858"/>
                </a:cubicBezTo>
                <a:cubicBezTo>
                  <a:pt x="5856497" y="2589356"/>
                  <a:pt x="5847775" y="2648489"/>
                  <a:pt x="5854753" y="2706351"/>
                </a:cubicBezTo>
                <a:cubicBezTo>
                  <a:pt x="5850683" y="2704444"/>
                  <a:pt x="5846613" y="2702536"/>
                  <a:pt x="5842543" y="2700628"/>
                </a:cubicBezTo>
                <a:cubicBezTo>
                  <a:pt x="5870452" y="2720975"/>
                  <a:pt x="5850101" y="2851324"/>
                  <a:pt x="5850683" y="2890746"/>
                </a:cubicBezTo>
                <a:cubicBezTo>
                  <a:pt x="5851846" y="2961960"/>
                  <a:pt x="5853008" y="3032539"/>
                  <a:pt x="5853590" y="3103754"/>
                </a:cubicBezTo>
                <a:cubicBezTo>
                  <a:pt x="5854753" y="3166702"/>
                  <a:pt x="5855334" y="3229651"/>
                  <a:pt x="5854753" y="3292599"/>
                </a:cubicBezTo>
                <a:cubicBezTo>
                  <a:pt x="5854171" y="3316761"/>
                  <a:pt x="5844287" y="3370172"/>
                  <a:pt x="5853008" y="3391155"/>
                </a:cubicBezTo>
                <a:cubicBezTo>
                  <a:pt x="5871615" y="3433757"/>
                  <a:pt x="5878592" y="3369537"/>
                  <a:pt x="5877429" y="3347918"/>
                </a:cubicBezTo>
                <a:cubicBezTo>
                  <a:pt x="5876266" y="3314854"/>
                  <a:pt x="5887314" y="3279883"/>
                  <a:pt x="5886151" y="3249998"/>
                </a:cubicBezTo>
                <a:cubicBezTo>
                  <a:pt x="5886151" y="3236645"/>
                  <a:pt x="5873359" y="3220749"/>
                  <a:pt x="5872196" y="3204853"/>
                </a:cubicBezTo>
                <a:cubicBezTo>
                  <a:pt x="5871615" y="3192136"/>
                  <a:pt x="5875685" y="3180055"/>
                  <a:pt x="5876848" y="3167338"/>
                </a:cubicBezTo>
                <a:cubicBezTo>
                  <a:pt x="5883825" y="3102482"/>
                  <a:pt x="5878592" y="3036354"/>
                  <a:pt x="5883825" y="2970226"/>
                </a:cubicBezTo>
                <a:cubicBezTo>
                  <a:pt x="5887314" y="2928261"/>
                  <a:pt x="5851846" y="2843058"/>
                  <a:pt x="5890221" y="2815080"/>
                </a:cubicBezTo>
                <a:cubicBezTo>
                  <a:pt x="5904175" y="2804907"/>
                  <a:pt x="5910571" y="2826526"/>
                  <a:pt x="5918711" y="2804907"/>
                </a:cubicBezTo>
                <a:cubicBezTo>
                  <a:pt x="5922200" y="2796005"/>
                  <a:pt x="5908827" y="2782652"/>
                  <a:pt x="5915223" y="2772479"/>
                </a:cubicBezTo>
                <a:cubicBezTo>
                  <a:pt x="5894872" y="2767392"/>
                  <a:pt x="5884406" y="2768028"/>
                  <a:pt x="5893709" y="2743866"/>
                </a:cubicBezTo>
                <a:cubicBezTo>
                  <a:pt x="5896035" y="2736872"/>
                  <a:pt x="5913478" y="2744502"/>
                  <a:pt x="5915804" y="2739415"/>
                </a:cubicBezTo>
                <a:cubicBezTo>
                  <a:pt x="5926270" y="2712709"/>
                  <a:pt x="5905338" y="2724155"/>
                  <a:pt x="5899524" y="2715889"/>
                </a:cubicBezTo>
                <a:cubicBezTo>
                  <a:pt x="5881499" y="2691727"/>
                  <a:pt x="5872196" y="2680281"/>
                  <a:pt x="5871033" y="2644674"/>
                </a:cubicBezTo>
                <a:cubicBezTo>
                  <a:pt x="5870452" y="2630686"/>
                  <a:pt x="5868707" y="2571552"/>
                  <a:pt x="5876266" y="2561379"/>
                </a:cubicBezTo>
                <a:cubicBezTo>
                  <a:pt x="5890221" y="2541667"/>
                  <a:pt x="5897780" y="2556928"/>
                  <a:pt x="5909408" y="2539124"/>
                </a:cubicBezTo>
                <a:cubicBezTo>
                  <a:pt x="5915804" y="2528315"/>
                  <a:pt x="5914641" y="2502881"/>
                  <a:pt x="5915223" y="2490164"/>
                </a:cubicBezTo>
                <a:cubicBezTo>
                  <a:pt x="5917549" y="2457100"/>
                  <a:pt x="5915223" y="2424036"/>
                  <a:pt x="5915804" y="2390972"/>
                </a:cubicBezTo>
                <a:cubicBezTo>
                  <a:pt x="5916386" y="2354729"/>
                  <a:pt x="5920456" y="2319122"/>
                  <a:pt x="5920456" y="2282879"/>
                </a:cubicBezTo>
                <a:cubicBezTo>
                  <a:pt x="5920456" y="2259353"/>
                  <a:pt x="5909990" y="2214208"/>
                  <a:pt x="5934410" y="2212936"/>
                </a:cubicBezTo>
                <a:cubicBezTo>
                  <a:pt x="5934410" y="2355365"/>
                  <a:pt x="5938480" y="2497794"/>
                  <a:pt x="5938480" y="2639587"/>
                </a:cubicBezTo>
                <a:cubicBezTo>
                  <a:pt x="5938480" y="2710802"/>
                  <a:pt x="5928596" y="2789011"/>
                  <a:pt x="5936155" y="2858954"/>
                </a:cubicBezTo>
                <a:cubicBezTo>
                  <a:pt x="5939643" y="2886295"/>
                  <a:pt x="5944295" y="2909821"/>
                  <a:pt x="5946039" y="2939070"/>
                </a:cubicBezTo>
                <a:cubicBezTo>
                  <a:pt x="5947202" y="2956238"/>
                  <a:pt x="5943132" y="2977857"/>
                  <a:pt x="5964064" y="2982307"/>
                </a:cubicBezTo>
                <a:cubicBezTo>
                  <a:pt x="5963482" y="2892653"/>
                  <a:pt x="5966971" y="2801728"/>
                  <a:pt x="5958831" y="2712709"/>
                </a:cubicBezTo>
                <a:cubicBezTo>
                  <a:pt x="5955052" y="2674241"/>
                  <a:pt x="5955924" y="2636567"/>
                  <a:pt x="5957523" y="2598973"/>
                </a:cubicBezTo>
                <a:lnTo>
                  <a:pt x="5960392" y="2492507"/>
                </a:lnTo>
                <a:lnTo>
                  <a:pt x="5961157" y="2496522"/>
                </a:lnTo>
                <a:cubicBezTo>
                  <a:pt x="5961157" y="2492707"/>
                  <a:pt x="5960575" y="2488892"/>
                  <a:pt x="5960575" y="2485713"/>
                </a:cubicBezTo>
                <a:lnTo>
                  <a:pt x="5960392" y="2492507"/>
                </a:lnTo>
                <a:lnTo>
                  <a:pt x="5956333" y="2471188"/>
                </a:lnTo>
                <a:cubicBezTo>
                  <a:pt x="5954506" y="2439654"/>
                  <a:pt x="5960284" y="2393993"/>
                  <a:pt x="5961157" y="2374440"/>
                </a:cubicBezTo>
                <a:cubicBezTo>
                  <a:pt x="5964064" y="2315943"/>
                  <a:pt x="5957087" y="2258717"/>
                  <a:pt x="5953598" y="2198312"/>
                </a:cubicBezTo>
                <a:cubicBezTo>
                  <a:pt x="5951272" y="2150623"/>
                  <a:pt x="5957668" y="2085131"/>
                  <a:pt x="5958249" y="2048888"/>
                </a:cubicBezTo>
                <a:cubicBezTo>
                  <a:pt x="5958249" y="2017732"/>
                  <a:pt x="5959994" y="1976402"/>
                  <a:pt x="5958831" y="1940795"/>
                </a:cubicBezTo>
                <a:cubicBezTo>
                  <a:pt x="5958249" y="1913453"/>
                  <a:pt x="5948365" y="1838424"/>
                  <a:pt x="5977437" y="1837788"/>
                </a:cubicBezTo>
                <a:cubicBezTo>
                  <a:pt x="5977437" y="1897557"/>
                  <a:pt x="5972786" y="1960506"/>
                  <a:pt x="5977437" y="2019639"/>
                </a:cubicBezTo>
                <a:cubicBezTo>
                  <a:pt x="5982089" y="2068599"/>
                  <a:pt x="5976856" y="2115652"/>
                  <a:pt x="5976856" y="2169063"/>
                </a:cubicBezTo>
                <a:cubicBezTo>
                  <a:pt x="5976856" y="2294960"/>
                  <a:pt x="5973367" y="2420857"/>
                  <a:pt x="5976274" y="2546118"/>
                </a:cubicBezTo>
                <a:cubicBezTo>
                  <a:pt x="6046629" y="2546754"/>
                  <a:pt x="5992555" y="1730966"/>
                  <a:pt x="5994299" y="1636861"/>
                </a:cubicBezTo>
                <a:cubicBezTo>
                  <a:pt x="5994880" y="1619693"/>
                  <a:pt x="5989647" y="1511600"/>
                  <a:pt x="5999532" y="1504606"/>
                </a:cubicBezTo>
                <a:cubicBezTo>
                  <a:pt x="6028604" y="1484259"/>
                  <a:pt x="6028023" y="1579635"/>
                  <a:pt x="6028023" y="1596167"/>
                </a:cubicBezTo>
                <a:cubicBezTo>
                  <a:pt x="6029185" y="1662931"/>
                  <a:pt x="6035000" y="1740504"/>
                  <a:pt x="6025115" y="1805996"/>
                </a:cubicBezTo>
                <a:cubicBezTo>
                  <a:pt x="6013487" y="1884840"/>
                  <a:pt x="6018138" y="1970044"/>
                  <a:pt x="6019301" y="2052067"/>
                </a:cubicBezTo>
                <a:cubicBezTo>
                  <a:pt x="6019301" y="2094669"/>
                  <a:pt x="6019882" y="2137270"/>
                  <a:pt x="6020464" y="2179872"/>
                </a:cubicBezTo>
                <a:cubicBezTo>
                  <a:pt x="6020464" y="2192589"/>
                  <a:pt x="6029185" y="2246000"/>
                  <a:pt x="6021627" y="2252994"/>
                </a:cubicBezTo>
                <a:cubicBezTo>
                  <a:pt x="6028604" y="2523228"/>
                  <a:pt x="6021627" y="2837335"/>
                  <a:pt x="6024534" y="3127280"/>
                </a:cubicBezTo>
                <a:cubicBezTo>
                  <a:pt x="6026278" y="3311675"/>
                  <a:pt x="6018138" y="3498613"/>
                  <a:pt x="6025115" y="3682372"/>
                </a:cubicBezTo>
                <a:cubicBezTo>
                  <a:pt x="6028604" y="3774569"/>
                  <a:pt x="6028023" y="3866131"/>
                  <a:pt x="6028604" y="3958964"/>
                </a:cubicBezTo>
                <a:cubicBezTo>
                  <a:pt x="6028604" y="3998386"/>
                  <a:pt x="6033256" y="4040988"/>
                  <a:pt x="6033256" y="4078503"/>
                </a:cubicBezTo>
                <a:cubicBezTo>
                  <a:pt x="6033256" y="4103937"/>
                  <a:pt x="6019882" y="4147174"/>
                  <a:pt x="6032093" y="4175787"/>
                </a:cubicBezTo>
                <a:lnTo>
                  <a:pt x="6027458" y="4178040"/>
                </a:lnTo>
                <a:lnTo>
                  <a:pt x="6021215" y="4177039"/>
                </a:lnTo>
                <a:cubicBezTo>
                  <a:pt x="6018456" y="4178201"/>
                  <a:pt x="6015158" y="4181033"/>
                  <a:pt x="6011161" y="4185961"/>
                </a:cubicBezTo>
                <a:lnTo>
                  <a:pt x="6027458" y="4178040"/>
                </a:lnTo>
                <a:lnTo>
                  <a:pt x="6028032" y="4178132"/>
                </a:lnTo>
                <a:cubicBezTo>
                  <a:pt x="6039070" y="4188623"/>
                  <a:pt x="6036453" y="4243823"/>
                  <a:pt x="6054769" y="4251453"/>
                </a:cubicBezTo>
                <a:cubicBezTo>
                  <a:pt x="6054769" y="4238100"/>
                  <a:pt x="6053025" y="4225383"/>
                  <a:pt x="6050117" y="4212666"/>
                </a:cubicBezTo>
                <a:cubicBezTo>
                  <a:pt x="6047210" y="4198042"/>
                  <a:pt x="6050117" y="4185325"/>
                  <a:pt x="6058839" y="4174515"/>
                </a:cubicBezTo>
                <a:cubicBezTo>
                  <a:pt x="6062328" y="4139544"/>
                  <a:pt x="6058258" y="4101393"/>
                  <a:pt x="6057676" y="4066422"/>
                </a:cubicBezTo>
                <a:cubicBezTo>
                  <a:pt x="6057095" y="4002837"/>
                  <a:pt x="6056513" y="3939889"/>
                  <a:pt x="6055350" y="3876940"/>
                </a:cubicBezTo>
                <a:cubicBezTo>
                  <a:pt x="6054769" y="3801275"/>
                  <a:pt x="6053025" y="3728789"/>
                  <a:pt x="6054187" y="3666476"/>
                </a:cubicBezTo>
                <a:cubicBezTo>
                  <a:pt x="6055350" y="3608614"/>
                  <a:pt x="6054769" y="3550116"/>
                  <a:pt x="6054187" y="3491619"/>
                </a:cubicBezTo>
                <a:cubicBezTo>
                  <a:pt x="6054187" y="3449017"/>
                  <a:pt x="6054769" y="3392427"/>
                  <a:pt x="6053606" y="3344739"/>
                </a:cubicBezTo>
                <a:cubicBezTo>
                  <a:pt x="6048954" y="3222021"/>
                  <a:pt x="6040233" y="3085314"/>
                  <a:pt x="6067561" y="2965140"/>
                </a:cubicBezTo>
                <a:cubicBezTo>
                  <a:pt x="6067561" y="3181327"/>
                  <a:pt x="6066979" y="3397514"/>
                  <a:pt x="6068142" y="3613701"/>
                </a:cubicBezTo>
                <a:cubicBezTo>
                  <a:pt x="6069305" y="3712257"/>
                  <a:pt x="6073956" y="3810177"/>
                  <a:pt x="6072794" y="3906825"/>
                </a:cubicBezTo>
                <a:cubicBezTo>
                  <a:pt x="6072794" y="3922085"/>
                  <a:pt x="6065235" y="3995207"/>
                  <a:pt x="6096051" y="3969138"/>
                </a:cubicBezTo>
                <a:cubicBezTo>
                  <a:pt x="6108262" y="3958328"/>
                  <a:pt x="6096633" y="3862952"/>
                  <a:pt x="6096633" y="3841969"/>
                </a:cubicBezTo>
                <a:cubicBezTo>
                  <a:pt x="6096633" y="3789194"/>
                  <a:pt x="6100121" y="3735147"/>
                  <a:pt x="6097214" y="3683008"/>
                </a:cubicBezTo>
                <a:cubicBezTo>
                  <a:pt x="6094888" y="3634684"/>
                  <a:pt x="6082678" y="3588903"/>
                  <a:pt x="6085585" y="3539307"/>
                </a:cubicBezTo>
                <a:cubicBezTo>
                  <a:pt x="6087911" y="3501156"/>
                  <a:pt x="6096051" y="3465549"/>
                  <a:pt x="6096051" y="3426763"/>
                </a:cubicBezTo>
                <a:cubicBezTo>
                  <a:pt x="6096633" y="3372080"/>
                  <a:pt x="6090237" y="3314854"/>
                  <a:pt x="6089655" y="3261443"/>
                </a:cubicBezTo>
                <a:cubicBezTo>
                  <a:pt x="6089074" y="3233466"/>
                  <a:pt x="6092563" y="3198494"/>
                  <a:pt x="6092563" y="3170517"/>
                </a:cubicBezTo>
                <a:cubicBezTo>
                  <a:pt x="6091981" y="3141904"/>
                  <a:pt x="6090237" y="3114563"/>
                  <a:pt x="6088493" y="3083407"/>
                </a:cubicBezTo>
                <a:cubicBezTo>
                  <a:pt x="6087330" y="3039533"/>
                  <a:pt x="6094307" y="2994388"/>
                  <a:pt x="6094307" y="2951151"/>
                </a:cubicBezTo>
                <a:cubicBezTo>
                  <a:pt x="6094307" y="2923810"/>
                  <a:pt x="6081515" y="2823346"/>
                  <a:pt x="6111750" y="2823346"/>
                </a:cubicBezTo>
                <a:cubicBezTo>
                  <a:pt x="6111750" y="3029996"/>
                  <a:pt x="6116402" y="3230923"/>
                  <a:pt x="6109424" y="3431849"/>
                </a:cubicBezTo>
                <a:cubicBezTo>
                  <a:pt x="6134426" y="3562197"/>
                  <a:pt x="6114657" y="3705262"/>
                  <a:pt x="6115239" y="3838154"/>
                </a:cubicBezTo>
                <a:cubicBezTo>
                  <a:pt x="6115820" y="3965323"/>
                  <a:pt x="6141985" y="4125555"/>
                  <a:pt x="6095470" y="4243187"/>
                </a:cubicBezTo>
                <a:cubicBezTo>
                  <a:pt x="6102447" y="4224747"/>
                  <a:pt x="6110006" y="4205672"/>
                  <a:pt x="6117565" y="4187232"/>
                </a:cubicBezTo>
                <a:cubicBezTo>
                  <a:pt x="6117565" y="4194227"/>
                  <a:pt x="6131519" y="4219660"/>
                  <a:pt x="6129775" y="4220932"/>
                </a:cubicBezTo>
                <a:cubicBezTo>
                  <a:pt x="6137915" y="4214574"/>
                  <a:pt x="6140241" y="4158619"/>
                  <a:pt x="6141404" y="4146538"/>
                </a:cubicBezTo>
                <a:cubicBezTo>
                  <a:pt x="6143148" y="4110931"/>
                  <a:pt x="6141404" y="4074688"/>
                  <a:pt x="6141404" y="4038445"/>
                </a:cubicBezTo>
                <a:cubicBezTo>
                  <a:pt x="6141404" y="3998386"/>
                  <a:pt x="6141404" y="3957692"/>
                  <a:pt x="6141404" y="3917634"/>
                </a:cubicBezTo>
                <a:cubicBezTo>
                  <a:pt x="6141404" y="3890293"/>
                  <a:pt x="6128031" y="3823529"/>
                  <a:pt x="6155358" y="3822893"/>
                </a:cubicBezTo>
                <a:cubicBezTo>
                  <a:pt x="6155358" y="3925264"/>
                  <a:pt x="6155358" y="4027635"/>
                  <a:pt x="6155358" y="4130642"/>
                </a:cubicBezTo>
                <a:cubicBezTo>
                  <a:pt x="6187919" y="4098214"/>
                  <a:pt x="6180942" y="4042260"/>
                  <a:pt x="6181523" y="3998386"/>
                </a:cubicBezTo>
                <a:cubicBezTo>
                  <a:pt x="6182686" y="3939889"/>
                  <a:pt x="6181523" y="3880755"/>
                  <a:pt x="6181523" y="3821622"/>
                </a:cubicBezTo>
                <a:cubicBezTo>
                  <a:pt x="6182105" y="3702083"/>
                  <a:pt x="6181523" y="3582544"/>
                  <a:pt x="6181523" y="3463006"/>
                </a:cubicBezTo>
                <a:cubicBezTo>
                  <a:pt x="6214084" y="3515781"/>
                  <a:pt x="6189663" y="3571099"/>
                  <a:pt x="6205944" y="3629597"/>
                </a:cubicBezTo>
                <a:cubicBezTo>
                  <a:pt x="6230364" y="3592718"/>
                  <a:pt x="6221643" y="3555203"/>
                  <a:pt x="6219898" y="3513237"/>
                </a:cubicBezTo>
                <a:cubicBezTo>
                  <a:pt x="6218154" y="3468092"/>
                  <a:pt x="6222224" y="3422947"/>
                  <a:pt x="6221643" y="3378438"/>
                </a:cubicBezTo>
                <a:cubicBezTo>
                  <a:pt x="6221643" y="3350461"/>
                  <a:pt x="6203037" y="3143812"/>
                  <a:pt x="6239086" y="3157800"/>
                </a:cubicBezTo>
                <a:cubicBezTo>
                  <a:pt x="6250715" y="3116471"/>
                  <a:pt x="6230364" y="3148899"/>
                  <a:pt x="6224550" y="3130459"/>
                </a:cubicBezTo>
                <a:cubicBezTo>
                  <a:pt x="6219317" y="3115835"/>
                  <a:pt x="6219317" y="3111384"/>
                  <a:pt x="6218154" y="3096759"/>
                </a:cubicBezTo>
                <a:cubicBezTo>
                  <a:pt x="6215828" y="3061152"/>
                  <a:pt x="6220480" y="3019822"/>
                  <a:pt x="6219898" y="2983579"/>
                </a:cubicBezTo>
                <a:cubicBezTo>
                  <a:pt x="6219317" y="2937162"/>
                  <a:pt x="6218154" y="2891382"/>
                  <a:pt x="6217573" y="2844965"/>
                </a:cubicBezTo>
                <a:cubicBezTo>
                  <a:pt x="6217573" y="2824618"/>
                  <a:pt x="6231527" y="2757854"/>
                  <a:pt x="6198967" y="2769300"/>
                </a:cubicBezTo>
                <a:cubicBezTo>
                  <a:pt x="6197804" y="2775658"/>
                  <a:pt x="6196641" y="2782016"/>
                  <a:pt x="6195478" y="2789011"/>
                </a:cubicBezTo>
                <a:cubicBezTo>
                  <a:pt x="6194315" y="2783288"/>
                  <a:pt x="6192571" y="2777566"/>
                  <a:pt x="6190826" y="2771843"/>
                </a:cubicBezTo>
                <a:cubicBezTo>
                  <a:pt x="6191408" y="2798548"/>
                  <a:pt x="6198967" y="2825254"/>
                  <a:pt x="6179198" y="2848780"/>
                </a:cubicBezTo>
                <a:cubicBezTo>
                  <a:pt x="6177453" y="2806814"/>
                  <a:pt x="6176872" y="2766120"/>
                  <a:pt x="6176290" y="2727970"/>
                </a:cubicBezTo>
                <a:cubicBezTo>
                  <a:pt x="6176290" y="2713345"/>
                  <a:pt x="6173383" y="2631321"/>
                  <a:pt x="6146637" y="2664385"/>
                </a:cubicBezTo>
                <a:cubicBezTo>
                  <a:pt x="6134426" y="2679646"/>
                  <a:pt x="6150707" y="2787103"/>
                  <a:pt x="6151288" y="2810629"/>
                </a:cubicBezTo>
                <a:cubicBezTo>
                  <a:pt x="6152451" y="2847508"/>
                  <a:pt x="6148963" y="2884387"/>
                  <a:pt x="6149544" y="2918723"/>
                </a:cubicBezTo>
                <a:cubicBezTo>
                  <a:pt x="6150707" y="2963868"/>
                  <a:pt x="6160010" y="3009013"/>
                  <a:pt x="6160591" y="3055430"/>
                </a:cubicBezTo>
                <a:cubicBezTo>
                  <a:pt x="6160591" y="3106297"/>
                  <a:pt x="6154196" y="3156529"/>
                  <a:pt x="6154777" y="3208032"/>
                </a:cubicBezTo>
                <a:cubicBezTo>
                  <a:pt x="6154777" y="3265894"/>
                  <a:pt x="6155358" y="3323756"/>
                  <a:pt x="6155940" y="3381618"/>
                </a:cubicBezTo>
                <a:cubicBezTo>
                  <a:pt x="6156521" y="3398785"/>
                  <a:pt x="6169313" y="3458555"/>
                  <a:pt x="6141985" y="3450925"/>
                </a:cubicBezTo>
                <a:cubicBezTo>
                  <a:pt x="6125705" y="3446474"/>
                  <a:pt x="6137915" y="3203581"/>
                  <a:pt x="6136752" y="3173061"/>
                </a:cubicBezTo>
                <a:cubicBezTo>
                  <a:pt x="6134426" y="3125372"/>
                  <a:pt x="6123379" y="3079592"/>
                  <a:pt x="6125705" y="3031267"/>
                </a:cubicBezTo>
                <a:cubicBezTo>
                  <a:pt x="6128612" y="2980400"/>
                  <a:pt x="6138497" y="2932076"/>
                  <a:pt x="6136752" y="2881208"/>
                </a:cubicBezTo>
                <a:cubicBezTo>
                  <a:pt x="6136171" y="2862133"/>
                  <a:pt x="6129193" y="2837335"/>
                  <a:pt x="6129193" y="2820167"/>
                </a:cubicBezTo>
                <a:cubicBezTo>
                  <a:pt x="6129193" y="2808722"/>
                  <a:pt x="6138497" y="2787103"/>
                  <a:pt x="6136752" y="2772479"/>
                </a:cubicBezTo>
                <a:cubicBezTo>
                  <a:pt x="6135008" y="2748317"/>
                  <a:pt x="6131519" y="2738779"/>
                  <a:pt x="6132682" y="2717796"/>
                </a:cubicBezTo>
                <a:cubicBezTo>
                  <a:pt x="6133845" y="2692362"/>
                  <a:pt x="6133845" y="2674559"/>
                  <a:pt x="6130938" y="2649761"/>
                </a:cubicBezTo>
                <a:cubicBezTo>
                  <a:pt x="6125123" y="2599529"/>
                  <a:pt x="6128031" y="2553113"/>
                  <a:pt x="6129193" y="2502881"/>
                </a:cubicBezTo>
                <a:cubicBezTo>
                  <a:pt x="6129775" y="2474268"/>
                  <a:pt x="6129193" y="2445019"/>
                  <a:pt x="6129193" y="2415770"/>
                </a:cubicBezTo>
                <a:cubicBezTo>
                  <a:pt x="6129193" y="2387157"/>
                  <a:pt x="6116983" y="2366174"/>
                  <a:pt x="6150707" y="2366174"/>
                </a:cubicBezTo>
                <a:cubicBezTo>
                  <a:pt x="6150707" y="2413227"/>
                  <a:pt x="6155358" y="2471725"/>
                  <a:pt x="6152451" y="2513690"/>
                </a:cubicBezTo>
                <a:cubicBezTo>
                  <a:pt x="6150707" y="2532766"/>
                  <a:pt x="6133845" y="2560107"/>
                  <a:pt x="6166987" y="2562650"/>
                </a:cubicBezTo>
                <a:cubicBezTo>
                  <a:pt x="6183268" y="2401146"/>
                  <a:pt x="6172220" y="2238370"/>
                  <a:pt x="6174546" y="2076865"/>
                </a:cubicBezTo>
                <a:cubicBezTo>
                  <a:pt x="6175127" y="1998656"/>
                  <a:pt x="6168732" y="1919812"/>
                  <a:pt x="6172220" y="1842239"/>
                </a:cubicBezTo>
                <a:cubicBezTo>
                  <a:pt x="6173383" y="1807903"/>
                  <a:pt x="6179779" y="1774203"/>
                  <a:pt x="6178616" y="1739868"/>
                </a:cubicBezTo>
                <a:cubicBezTo>
                  <a:pt x="6177453" y="1710619"/>
                  <a:pt x="6158847" y="1655301"/>
                  <a:pt x="6187919" y="1647035"/>
                </a:cubicBezTo>
                <a:cubicBezTo>
                  <a:pt x="6188501" y="1804724"/>
                  <a:pt x="6189663" y="1962413"/>
                  <a:pt x="6190826" y="2120103"/>
                </a:cubicBezTo>
                <a:cubicBezTo>
                  <a:pt x="6239668" y="2104842"/>
                  <a:pt x="6207688" y="1971315"/>
                  <a:pt x="6207107" y="1933800"/>
                </a:cubicBezTo>
                <a:cubicBezTo>
                  <a:pt x="6204781" y="1851141"/>
                  <a:pt x="6207688" y="1768481"/>
                  <a:pt x="6209433" y="1685821"/>
                </a:cubicBezTo>
                <a:cubicBezTo>
                  <a:pt x="6210595" y="1601890"/>
                  <a:pt x="6210014" y="1517958"/>
                  <a:pt x="6210595" y="1434027"/>
                </a:cubicBezTo>
                <a:cubicBezTo>
                  <a:pt x="6210595" y="1391425"/>
                  <a:pt x="6191989" y="1207666"/>
                  <a:pt x="6221061" y="1191770"/>
                </a:cubicBezTo>
                <a:cubicBezTo>
                  <a:pt x="6207107" y="1199400"/>
                  <a:pt x="6201292" y="1181597"/>
                  <a:pt x="6186756" y="1180325"/>
                </a:cubicBezTo>
                <a:cubicBezTo>
                  <a:pt x="6170476" y="1227377"/>
                  <a:pt x="6187919" y="1289690"/>
                  <a:pt x="6188501" y="1340558"/>
                </a:cubicBezTo>
                <a:cubicBezTo>
                  <a:pt x="6189082" y="1379344"/>
                  <a:pt x="6201292" y="1455010"/>
                  <a:pt x="6180942" y="1488710"/>
                </a:cubicBezTo>
                <a:cubicBezTo>
                  <a:pt x="6179779" y="1483623"/>
                  <a:pt x="6170476" y="1480443"/>
                  <a:pt x="6167569" y="1474085"/>
                </a:cubicBezTo>
                <a:cubicBezTo>
                  <a:pt x="6164080" y="1465819"/>
                  <a:pt x="6169313" y="1457553"/>
                  <a:pt x="6168150" y="1449287"/>
                </a:cubicBezTo>
                <a:cubicBezTo>
                  <a:pt x="6164661" y="1418767"/>
                  <a:pt x="6166406" y="1385703"/>
                  <a:pt x="6165243" y="1354546"/>
                </a:cubicBezTo>
                <a:cubicBezTo>
                  <a:pt x="6165243" y="1341829"/>
                  <a:pt x="6168732" y="1315760"/>
                  <a:pt x="6164080" y="1304315"/>
                </a:cubicBezTo>
                <a:cubicBezTo>
                  <a:pt x="6155358" y="1283332"/>
                  <a:pt x="6158266" y="1300500"/>
                  <a:pt x="6148381" y="1287147"/>
                </a:cubicBezTo>
                <a:cubicBezTo>
                  <a:pt x="6134426" y="1268072"/>
                  <a:pt x="6131519" y="1279517"/>
                  <a:pt x="6128612" y="1247724"/>
                </a:cubicBezTo>
                <a:cubicBezTo>
                  <a:pt x="6125705" y="1221655"/>
                  <a:pt x="6146637" y="1171423"/>
                  <a:pt x="6118146" y="1170151"/>
                </a:cubicBezTo>
                <a:cubicBezTo>
                  <a:pt x="6086167" y="1168244"/>
                  <a:pt x="6100121" y="1304951"/>
                  <a:pt x="6100121" y="1336743"/>
                </a:cubicBezTo>
                <a:cubicBezTo>
                  <a:pt x="6081515" y="1326569"/>
                  <a:pt x="6095470" y="1311945"/>
                  <a:pt x="6087330" y="1303043"/>
                </a:cubicBezTo>
                <a:cubicBezTo>
                  <a:pt x="6083841" y="1299228"/>
                  <a:pt x="6058839" y="1289054"/>
                  <a:pt x="6058839" y="1288419"/>
                </a:cubicBezTo>
                <a:cubicBezTo>
                  <a:pt x="6062909" y="1318303"/>
                  <a:pt x="6072794" y="1439749"/>
                  <a:pt x="6046047" y="1458189"/>
                </a:cubicBezTo>
                <a:cubicBezTo>
                  <a:pt x="6033256" y="1403506"/>
                  <a:pt x="6037907" y="1317032"/>
                  <a:pt x="6037907" y="1264256"/>
                </a:cubicBezTo>
                <a:cubicBezTo>
                  <a:pt x="6037326" y="1246453"/>
                  <a:pt x="6058839" y="1158706"/>
                  <a:pt x="6029767" y="1152348"/>
                </a:cubicBezTo>
                <a:cubicBezTo>
                  <a:pt x="6006509" y="1147261"/>
                  <a:pt x="6016394" y="1292234"/>
                  <a:pt x="6016394" y="1312581"/>
                </a:cubicBezTo>
                <a:cubicBezTo>
                  <a:pt x="6016394" y="1350731"/>
                  <a:pt x="6016394" y="1388246"/>
                  <a:pt x="6016394" y="1426397"/>
                </a:cubicBezTo>
                <a:cubicBezTo>
                  <a:pt x="6016394" y="1455646"/>
                  <a:pt x="6028604" y="1500155"/>
                  <a:pt x="5999532" y="1504606"/>
                </a:cubicBezTo>
                <a:cubicBezTo>
                  <a:pt x="6009998" y="1448015"/>
                  <a:pt x="6002439" y="1390789"/>
                  <a:pt x="5999532" y="1332928"/>
                </a:cubicBezTo>
                <a:cubicBezTo>
                  <a:pt x="5997788" y="1304315"/>
                  <a:pt x="5997206" y="1242638"/>
                  <a:pt x="5975111" y="1293505"/>
                </a:cubicBezTo>
                <a:cubicBezTo>
                  <a:pt x="5960575" y="1327841"/>
                  <a:pt x="5975693" y="1407321"/>
                  <a:pt x="5975693" y="1448015"/>
                </a:cubicBezTo>
                <a:cubicBezTo>
                  <a:pt x="5976274" y="1504606"/>
                  <a:pt x="5975693" y="1560560"/>
                  <a:pt x="5972786" y="1617786"/>
                </a:cubicBezTo>
                <a:cubicBezTo>
                  <a:pt x="5939062" y="1587265"/>
                  <a:pt x="5957668" y="1489981"/>
                  <a:pt x="5957668" y="1446744"/>
                </a:cubicBezTo>
                <a:cubicBezTo>
                  <a:pt x="5957087" y="1376165"/>
                  <a:pt x="5957087" y="1306222"/>
                  <a:pt x="5957087" y="1235643"/>
                </a:cubicBezTo>
                <a:cubicBezTo>
                  <a:pt x="5956505" y="1178417"/>
                  <a:pt x="5966971" y="1128822"/>
                  <a:pt x="5966390" y="1070960"/>
                </a:cubicBezTo>
                <a:cubicBezTo>
                  <a:pt x="5965808" y="1020092"/>
                  <a:pt x="5959994" y="964774"/>
                  <a:pt x="5966971" y="915178"/>
                </a:cubicBezTo>
                <a:cubicBezTo>
                  <a:pt x="5970460" y="890380"/>
                  <a:pt x="5977437" y="866218"/>
                  <a:pt x="5974530" y="837605"/>
                </a:cubicBezTo>
                <a:cubicBezTo>
                  <a:pt x="5972204" y="814079"/>
                  <a:pt x="5960575" y="788645"/>
                  <a:pt x="5961738" y="764483"/>
                </a:cubicBezTo>
                <a:cubicBezTo>
                  <a:pt x="5964645" y="727604"/>
                  <a:pt x="5987322" y="716159"/>
                  <a:pt x="6018138" y="707893"/>
                </a:cubicBezTo>
                <a:cubicBezTo>
                  <a:pt x="6136752" y="674829"/>
                  <a:pt x="6261181" y="657661"/>
                  <a:pt x="6380958" y="630956"/>
                </a:cubicBezTo>
                <a:cubicBezTo>
                  <a:pt x="6436195" y="618875"/>
                  <a:pt x="6491432" y="606794"/>
                  <a:pt x="6546669" y="595348"/>
                </a:cubicBezTo>
                <a:cubicBezTo>
                  <a:pt x="6579811" y="587718"/>
                  <a:pt x="6624001" y="587718"/>
                  <a:pt x="6639118" y="549568"/>
                </a:cubicBezTo>
                <a:cubicBezTo>
                  <a:pt x="6658887" y="499972"/>
                  <a:pt x="6643188" y="495521"/>
                  <a:pt x="6700170" y="477081"/>
                </a:cubicBezTo>
                <a:cubicBezTo>
                  <a:pt x="6747848" y="462457"/>
                  <a:pt x="6796108" y="448468"/>
                  <a:pt x="6844949" y="435751"/>
                </a:cubicBezTo>
                <a:cubicBezTo>
                  <a:pt x="6900767" y="421763"/>
                  <a:pt x="6957167" y="408410"/>
                  <a:pt x="7013567" y="395693"/>
                </a:cubicBezTo>
                <a:cubicBezTo>
                  <a:pt x="7046128" y="388699"/>
                  <a:pt x="7083922" y="377254"/>
                  <a:pt x="7114157" y="398872"/>
                </a:cubicBezTo>
                <a:cubicBezTo>
                  <a:pt x="7132181" y="412225"/>
                  <a:pt x="7130437" y="421127"/>
                  <a:pt x="7140321" y="440202"/>
                </a:cubicBezTo>
                <a:cubicBezTo>
                  <a:pt x="7152532" y="464364"/>
                  <a:pt x="7137414" y="450376"/>
                  <a:pt x="7158346" y="459278"/>
                </a:cubicBezTo>
                <a:cubicBezTo>
                  <a:pt x="7162998" y="461185"/>
                  <a:pt x="7190325" y="461185"/>
                  <a:pt x="7196140" y="462457"/>
                </a:cubicBezTo>
                <a:cubicBezTo>
                  <a:pt x="7214746" y="465636"/>
                  <a:pt x="7231608" y="464364"/>
                  <a:pt x="7250214" y="470087"/>
                </a:cubicBezTo>
                <a:cubicBezTo>
                  <a:pt x="7293240" y="483440"/>
                  <a:pt x="7329872" y="514596"/>
                  <a:pt x="7369410" y="534943"/>
                </a:cubicBezTo>
                <a:cubicBezTo>
                  <a:pt x="7399644" y="550839"/>
                  <a:pt x="7438020" y="559741"/>
                  <a:pt x="7465929" y="575637"/>
                </a:cubicBezTo>
                <a:cubicBezTo>
                  <a:pt x="7488605" y="588990"/>
                  <a:pt x="7515933" y="639222"/>
                  <a:pt x="7525818" y="666563"/>
                </a:cubicBezTo>
                <a:cubicBezTo>
                  <a:pt x="7541516" y="712344"/>
                  <a:pt x="7530469" y="768934"/>
                  <a:pt x="7531050" y="817258"/>
                </a:cubicBezTo>
                <a:cubicBezTo>
                  <a:pt x="7531632" y="865582"/>
                  <a:pt x="7520584" y="911363"/>
                  <a:pt x="7518258" y="953329"/>
                </a:cubicBezTo>
                <a:cubicBezTo>
                  <a:pt x="7516514" y="981306"/>
                  <a:pt x="7531632" y="1004832"/>
                  <a:pt x="7533376" y="1035988"/>
                </a:cubicBezTo>
                <a:cubicBezTo>
                  <a:pt x="7534539" y="1074775"/>
                  <a:pt x="7502560" y="1114197"/>
                  <a:pt x="7511862" y="1148533"/>
                </a:cubicBezTo>
                <a:cubicBezTo>
                  <a:pt x="7515933" y="1165065"/>
                  <a:pt x="7530469" y="1175238"/>
                  <a:pt x="7532794" y="1194949"/>
                </a:cubicBezTo>
                <a:cubicBezTo>
                  <a:pt x="7535120" y="1219112"/>
                  <a:pt x="7522328" y="1231828"/>
                  <a:pt x="7517096" y="1251540"/>
                </a:cubicBezTo>
                <a:cubicBezTo>
                  <a:pt x="7492675" y="1345009"/>
                  <a:pt x="7512444" y="1477264"/>
                  <a:pt x="7512444" y="1576456"/>
                </a:cubicBezTo>
                <a:cubicBezTo>
                  <a:pt x="7513026" y="1700446"/>
                  <a:pt x="7513026" y="1823799"/>
                  <a:pt x="7513607" y="1947153"/>
                </a:cubicBezTo>
                <a:cubicBezTo>
                  <a:pt x="7513607" y="2066692"/>
                  <a:pt x="7514188" y="2185595"/>
                  <a:pt x="7514188" y="2305133"/>
                </a:cubicBezTo>
                <a:cubicBezTo>
                  <a:pt x="7514188" y="2340105"/>
                  <a:pt x="7514770" y="2375712"/>
                  <a:pt x="7514770" y="2411319"/>
                </a:cubicBezTo>
                <a:cubicBezTo>
                  <a:pt x="7514770" y="2448834"/>
                  <a:pt x="7511282" y="2447562"/>
                  <a:pt x="7543260" y="2452649"/>
                </a:cubicBezTo>
                <a:cubicBezTo>
                  <a:pt x="7562448" y="2455193"/>
                  <a:pt x="7584543" y="2445655"/>
                  <a:pt x="7603149" y="2448834"/>
                </a:cubicBezTo>
                <a:cubicBezTo>
                  <a:pt x="7610708" y="2450106"/>
                  <a:pt x="7622918" y="2462823"/>
                  <a:pt x="7629896" y="2461551"/>
                </a:cubicBezTo>
                <a:cubicBezTo>
                  <a:pt x="7667689" y="2452013"/>
                  <a:pt x="7640943" y="2376984"/>
                  <a:pt x="7646176" y="2345192"/>
                </a:cubicBezTo>
                <a:cubicBezTo>
                  <a:pt x="7651409" y="2314035"/>
                  <a:pt x="7668270" y="2311492"/>
                  <a:pt x="7670015" y="2273977"/>
                </a:cubicBezTo>
                <a:cubicBezTo>
                  <a:pt x="7674666" y="2167791"/>
                  <a:pt x="7683388" y="2063513"/>
                  <a:pt x="7690366" y="1957327"/>
                </a:cubicBezTo>
                <a:cubicBezTo>
                  <a:pt x="7693272" y="1917904"/>
                  <a:pt x="7677574" y="1852412"/>
                  <a:pt x="7697924" y="1823163"/>
                </a:cubicBezTo>
                <a:cubicBezTo>
                  <a:pt x="7713042" y="1802816"/>
                  <a:pt x="7715949" y="1834609"/>
                  <a:pt x="7725252" y="1797094"/>
                </a:cubicBezTo>
                <a:cubicBezTo>
                  <a:pt x="7731066" y="1776111"/>
                  <a:pt x="7726996" y="1748134"/>
                  <a:pt x="7726415" y="1726515"/>
                </a:cubicBezTo>
                <a:cubicBezTo>
                  <a:pt x="7724670" y="1678191"/>
                  <a:pt x="7715949" y="1640676"/>
                  <a:pt x="7755487" y="1610792"/>
                </a:cubicBezTo>
                <a:cubicBezTo>
                  <a:pt x="7782815" y="1589809"/>
                  <a:pt x="7822353" y="1564375"/>
                  <a:pt x="7854914" y="1555473"/>
                </a:cubicBezTo>
                <a:cubicBezTo>
                  <a:pt x="7984575" y="1531947"/>
                  <a:pt x="8111330" y="1531947"/>
                  <a:pt x="8242736" y="1541485"/>
                </a:cubicBezTo>
                <a:cubicBezTo>
                  <a:pt x="8299717" y="1545300"/>
                  <a:pt x="8349140" y="1541485"/>
                  <a:pt x="8352628" y="1613971"/>
                </a:cubicBezTo>
                <a:cubicBezTo>
                  <a:pt x="8354372" y="1649578"/>
                  <a:pt x="8347976" y="1686457"/>
                  <a:pt x="8350884" y="1722064"/>
                </a:cubicBezTo>
                <a:cubicBezTo>
                  <a:pt x="8352628" y="1741775"/>
                  <a:pt x="8362512" y="1781198"/>
                  <a:pt x="8381119" y="1744955"/>
                </a:cubicBezTo>
                <a:cubicBezTo>
                  <a:pt x="8374142" y="1783105"/>
                  <a:pt x="8427634" y="1821256"/>
                  <a:pt x="8380537" y="1848597"/>
                </a:cubicBezTo>
                <a:cubicBezTo>
                  <a:pt x="8413680" y="1890563"/>
                  <a:pt x="8358442" y="1858135"/>
                  <a:pt x="8340418" y="1867037"/>
                </a:cubicBezTo>
                <a:cubicBezTo>
                  <a:pt x="8284600" y="1893742"/>
                  <a:pt x="8379374" y="1908367"/>
                  <a:pt x="8396818" y="1931893"/>
                </a:cubicBezTo>
                <a:cubicBezTo>
                  <a:pt x="8379956" y="1943974"/>
                  <a:pt x="8364257" y="1923627"/>
                  <a:pt x="8350884" y="1935072"/>
                </a:cubicBezTo>
                <a:cubicBezTo>
                  <a:pt x="8342744" y="1969408"/>
                  <a:pt x="8374723" y="1976402"/>
                  <a:pt x="8391003" y="1996113"/>
                </a:cubicBezTo>
                <a:cubicBezTo>
                  <a:pt x="8415424" y="2024090"/>
                  <a:pt x="8417750" y="2060333"/>
                  <a:pt x="8418331" y="2097212"/>
                </a:cubicBezTo>
                <a:cubicBezTo>
                  <a:pt x="8418331" y="2111201"/>
                  <a:pt x="8422401" y="2141721"/>
                  <a:pt x="8417750" y="2153802"/>
                </a:cubicBezTo>
                <a:cubicBezTo>
                  <a:pt x="8414842" y="2160797"/>
                  <a:pt x="8406702" y="2170334"/>
                  <a:pt x="8404958" y="2174785"/>
                </a:cubicBezTo>
                <a:cubicBezTo>
                  <a:pt x="8400306" y="2185595"/>
                  <a:pt x="8385189" y="2172878"/>
                  <a:pt x="8396818" y="2194496"/>
                </a:cubicBezTo>
                <a:cubicBezTo>
                  <a:pt x="8400306" y="2202127"/>
                  <a:pt x="8415424" y="2200219"/>
                  <a:pt x="8420657" y="2209121"/>
                </a:cubicBezTo>
                <a:cubicBezTo>
                  <a:pt x="8395655" y="2215479"/>
                  <a:pt x="8361931" y="2202762"/>
                  <a:pt x="8339255" y="2191953"/>
                </a:cubicBezTo>
                <a:cubicBezTo>
                  <a:pt x="8313672" y="2179236"/>
                  <a:pt x="8323556" y="2195768"/>
                  <a:pt x="8317160" y="2164612"/>
                </a:cubicBezTo>
                <a:cubicBezTo>
                  <a:pt x="8315706" y="2149352"/>
                  <a:pt x="8318323" y="2137747"/>
                  <a:pt x="8317887" y="2129879"/>
                </a:cubicBezTo>
                <a:lnTo>
                  <a:pt x="8317104" y="2128043"/>
                </a:lnTo>
                <a:lnTo>
                  <a:pt x="8331114" y="2109929"/>
                </a:lnTo>
                <a:cubicBezTo>
                  <a:pt x="8321230" y="2113744"/>
                  <a:pt x="8310764" y="2116288"/>
                  <a:pt x="8300298" y="2117559"/>
                </a:cubicBezTo>
                <a:cubicBezTo>
                  <a:pt x="8307130" y="2117718"/>
                  <a:pt x="8311418" y="2118831"/>
                  <a:pt x="8314053" y="2120888"/>
                </a:cubicBezTo>
                <a:lnTo>
                  <a:pt x="8317104" y="2128043"/>
                </a:lnTo>
                <a:lnTo>
                  <a:pt x="8314762" y="2131071"/>
                </a:lnTo>
                <a:cubicBezTo>
                  <a:pt x="8313090" y="2141086"/>
                  <a:pt x="8314544" y="2153167"/>
                  <a:pt x="8317160" y="2164612"/>
                </a:cubicBezTo>
                <a:cubicBezTo>
                  <a:pt x="8318323" y="2179872"/>
                  <a:pt x="8318323" y="2188774"/>
                  <a:pt x="8323556" y="2202762"/>
                </a:cubicBezTo>
                <a:cubicBezTo>
                  <a:pt x="8329952" y="2221202"/>
                  <a:pt x="8343325" y="2243456"/>
                  <a:pt x="8363094" y="2247272"/>
                </a:cubicBezTo>
                <a:cubicBezTo>
                  <a:pt x="8386352" y="2251722"/>
                  <a:pt x="8392748" y="2235826"/>
                  <a:pt x="8413680" y="2252994"/>
                </a:cubicBezTo>
                <a:cubicBezTo>
                  <a:pt x="8429960" y="2266347"/>
                  <a:pt x="8437519" y="2294960"/>
                  <a:pt x="8438100" y="2316579"/>
                </a:cubicBezTo>
                <a:cubicBezTo>
                  <a:pt x="8438682" y="2344556"/>
                  <a:pt x="8412517" y="2368082"/>
                  <a:pt x="8413098" y="2389701"/>
                </a:cubicBezTo>
                <a:cubicBezTo>
                  <a:pt x="8413098" y="2406868"/>
                  <a:pt x="8429378" y="2418314"/>
                  <a:pt x="8430541" y="2439296"/>
                </a:cubicBezTo>
                <a:cubicBezTo>
                  <a:pt x="8431123" y="2450106"/>
                  <a:pt x="8425308" y="2460915"/>
                  <a:pt x="8427053" y="2471725"/>
                </a:cubicBezTo>
                <a:cubicBezTo>
                  <a:pt x="8427634" y="2478719"/>
                  <a:pt x="8436937" y="2492707"/>
                  <a:pt x="8436356" y="2496522"/>
                </a:cubicBezTo>
                <a:cubicBezTo>
                  <a:pt x="8434030" y="2520685"/>
                  <a:pt x="8421820" y="2505424"/>
                  <a:pt x="8406702" y="2525771"/>
                </a:cubicBezTo>
                <a:cubicBezTo>
                  <a:pt x="8422401" y="2534037"/>
                  <a:pt x="8462521" y="2546754"/>
                  <a:pt x="8470079" y="2568373"/>
                </a:cubicBezTo>
                <a:cubicBezTo>
                  <a:pt x="8471824" y="2574095"/>
                  <a:pt x="8464846" y="2579818"/>
                  <a:pt x="8465428" y="2583633"/>
                </a:cubicBezTo>
                <a:cubicBezTo>
                  <a:pt x="8465428" y="2585541"/>
                  <a:pt x="8463684" y="2613518"/>
                  <a:pt x="8463684" y="2617969"/>
                </a:cubicBezTo>
                <a:cubicBezTo>
                  <a:pt x="8461358" y="2635136"/>
                  <a:pt x="8445659" y="2663114"/>
                  <a:pt x="8452636" y="2679646"/>
                </a:cubicBezTo>
                <a:lnTo>
                  <a:pt x="8460200" y="2685633"/>
                </a:lnTo>
                <a:lnTo>
                  <a:pt x="8412999" y="2694995"/>
                </a:lnTo>
                <a:cubicBezTo>
                  <a:pt x="8381969" y="2701158"/>
                  <a:pt x="8343035" y="2708894"/>
                  <a:pt x="8295066" y="2718432"/>
                </a:cubicBezTo>
                <a:cubicBezTo>
                  <a:pt x="7808835" y="2815796"/>
                  <a:pt x="8230198" y="2731844"/>
                  <a:pt x="8427219" y="2692446"/>
                </a:cubicBezTo>
                <a:lnTo>
                  <a:pt x="8460414" y="2685801"/>
                </a:lnTo>
                <a:lnTo>
                  <a:pt x="8467863" y="2691697"/>
                </a:lnTo>
                <a:cubicBezTo>
                  <a:pt x="8490866" y="2701980"/>
                  <a:pt x="8531858" y="2706987"/>
                  <a:pt x="8542760" y="2706987"/>
                </a:cubicBezTo>
                <a:cubicBezTo>
                  <a:pt x="8552063" y="2706351"/>
                  <a:pt x="8585786" y="2712709"/>
                  <a:pt x="8593345" y="2706987"/>
                </a:cubicBezTo>
                <a:cubicBezTo>
                  <a:pt x="8602648" y="2698085"/>
                  <a:pt x="8597415" y="2673287"/>
                  <a:pt x="8605555" y="2665021"/>
                </a:cubicBezTo>
                <a:cubicBezTo>
                  <a:pt x="8630557" y="2640859"/>
                  <a:pt x="8634046" y="2668200"/>
                  <a:pt x="8648001" y="2689819"/>
                </a:cubicBezTo>
                <a:cubicBezTo>
                  <a:pt x="8664863" y="2714617"/>
                  <a:pt x="8746264" y="2757854"/>
                  <a:pt x="8770104" y="2731785"/>
                </a:cubicBezTo>
                <a:cubicBezTo>
                  <a:pt x="8782314" y="2718432"/>
                  <a:pt x="8778244" y="2669472"/>
                  <a:pt x="8783477" y="2651033"/>
                </a:cubicBezTo>
                <a:cubicBezTo>
                  <a:pt x="8792198" y="2619240"/>
                  <a:pt x="8796268" y="2598893"/>
                  <a:pt x="8796268" y="2562650"/>
                </a:cubicBezTo>
                <a:cubicBezTo>
                  <a:pt x="8796268" y="2484441"/>
                  <a:pt x="8796268" y="2406233"/>
                  <a:pt x="8796268" y="2328024"/>
                </a:cubicBezTo>
                <a:cubicBezTo>
                  <a:pt x="8796268" y="2289873"/>
                  <a:pt x="8791617" y="2247272"/>
                  <a:pt x="8795687" y="2209121"/>
                </a:cubicBezTo>
                <a:cubicBezTo>
                  <a:pt x="8799757" y="2176057"/>
                  <a:pt x="8799757" y="2185595"/>
                  <a:pt x="8827085" y="2167791"/>
                </a:cubicBezTo>
                <a:cubicBezTo>
                  <a:pt x="8858483" y="2146808"/>
                  <a:pt x="8924186" y="2078137"/>
                  <a:pt x="8966050" y="2120103"/>
                </a:cubicBezTo>
                <a:cubicBezTo>
                  <a:pt x="8967794" y="2087675"/>
                  <a:pt x="8957909" y="2016460"/>
                  <a:pt x="8972445" y="1988483"/>
                </a:cubicBezTo>
                <a:cubicBezTo>
                  <a:pt x="8982911" y="1968772"/>
                  <a:pt x="9028264" y="1962413"/>
                  <a:pt x="9048033" y="1955419"/>
                </a:cubicBezTo>
                <a:cubicBezTo>
                  <a:pt x="9099781" y="1935708"/>
                  <a:pt x="9159088" y="1931893"/>
                  <a:pt x="9213744" y="1936980"/>
                </a:cubicBezTo>
                <a:cubicBezTo>
                  <a:pt x="9293401" y="1943338"/>
                  <a:pt x="9255026" y="2034264"/>
                  <a:pt x="9303286" y="2083224"/>
                </a:cubicBezTo>
                <a:cubicBezTo>
                  <a:pt x="9320729" y="2100392"/>
                  <a:pt x="9342243" y="2109929"/>
                  <a:pt x="9364919" y="2116288"/>
                </a:cubicBezTo>
                <a:cubicBezTo>
                  <a:pt x="9380036" y="2120103"/>
                  <a:pt x="9414341" y="2115652"/>
                  <a:pt x="9427133" y="2125189"/>
                </a:cubicBezTo>
                <a:cubicBezTo>
                  <a:pt x="9457950" y="2147444"/>
                  <a:pt x="9442251" y="2266983"/>
                  <a:pt x="9442251" y="2305769"/>
                </a:cubicBezTo>
                <a:lnTo>
                  <a:pt x="9440213" y="2447597"/>
                </a:lnTo>
                <a:lnTo>
                  <a:pt x="9435855" y="2406233"/>
                </a:lnTo>
                <a:cubicBezTo>
                  <a:pt x="9435855" y="2520685"/>
                  <a:pt x="9435855" y="2635772"/>
                  <a:pt x="9435855" y="2750860"/>
                </a:cubicBezTo>
                <a:lnTo>
                  <a:pt x="9440213" y="2447597"/>
                </a:lnTo>
                <a:lnTo>
                  <a:pt x="9447193" y="2513849"/>
                </a:lnTo>
                <a:cubicBezTo>
                  <a:pt x="9447774" y="2550092"/>
                  <a:pt x="9446321" y="2586494"/>
                  <a:pt x="9446321" y="2622420"/>
                </a:cubicBezTo>
                <a:cubicBezTo>
                  <a:pt x="9446902" y="2693634"/>
                  <a:pt x="9449228" y="2764849"/>
                  <a:pt x="9450972" y="2836063"/>
                </a:cubicBezTo>
                <a:cubicBezTo>
                  <a:pt x="9453298" y="2978492"/>
                  <a:pt x="9455624" y="3120921"/>
                  <a:pt x="9457950" y="3263351"/>
                </a:cubicBezTo>
                <a:cubicBezTo>
                  <a:pt x="9459694" y="3409595"/>
                  <a:pt x="9456787" y="3557111"/>
                  <a:pt x="9464927" y="3703355"/>
                </a:cubicBezTo>
                <a:cubicBezTo>
                  <a:pt x="9467834" y="3758673"/>
                  <a:pt x="9467834" y="3809541"/>
                  <a:pt x="9471904" y="3866767"/>
                </a:cubicBezTo>
                <a:cubicBezTo>
                  <a:pt x="9475974" y="3920813"/>
                  <a:pt x="9493999" y="3979947"/>
                  <a:pt x="9491092" y="4033358"/>
                </a:cubicBezTo>
                <a:cubicBezTo>
                  <a:pt x="9493999" y="3981219"/>
                  <a:pt x="9477137" y="3919542"/>
                  <a:pt x="9471904" y="3866767"/>
                </a:cubicBezTo>
                <a:cubicBezTo>
                  <a:pt x="9497488" y="3861680"/>
                  <a:pt x="9528886" y="3888385"/>
                  <a:pt x="9553306" y="3894108"/>
                </a:cubicBezTo>
                <a:cubicBezTo>
                  <a:pt x="9584123" y="3901102"/>
                  <a:pt x="9602729" y="3896651"/>
                  <a:pt x="9632964" y="3883299"/>
                </a:cubicBezTo>
                <a:cubicBezTo>
                  <a:pt x="9662036" y="3870582"/>
                  <a:pt x="9700992" y="3852778"/>
                  <a:pt x="9732972" y="3856593"/>
                </a:cubicBezTo>
                <a:cubicBezTo>
                  <a:pt x="9757392" y="3859772"/>
                  <a:pt x="9780650" y="3883935"/>
                  <a:pt x="9804489" y="3882027"/>
                </a:cubicBezTo>
                <a:cubicBezTo>
                  <a:pt x="9833561" y="3878848"/>
                  <a:pt x="9823095" y="3877576"/>
                  <a:pt x="9827165" y="3851506"/>
                </a:cubicBezTo>
                <a:cubicBezTo>
                  <a:pt x="9831235" y="3828616"/>
                  <a:pt x="9826003" y="3794280"/>
                  <a:pt x="9826003" y="3770754"/>
                </a:cubicBezTo>
                <a:cubicBezTo>
                  <a:pt x="9824840" y="3726245"/>
                  <a:pt x="9823677" y="3681736"/>
                  <a:pt x="9823095" y="3637227"/>
                </a:cubicBezTo>
                <a:cubicBezTo>
                  <a:pt x="9821932" y="3600984"/>
                  <a:pt x="9793442" y="3451560"/>
                  <a:pt x="9854493" y="3471907"/>
                </a:cubicBezTo>
                <a:lnTo>
                  <a:pt x="9854631" y="3488085"/>
                </a:lnTo>
                <a:lnTo>
                  <a:pt x="9854429" y="3489304"/>
                </a:lnTo>
                <a:cubicBezTo>
                  <a:pt x="9854311" y="3494082"/>
                  <a:pt x="9854493" y="3500361"/>
                  <a:pt x="9854493" y="3508786"/>
                </a:cubicBezTo>
                <a:cubicBezTo>
                  <a:pt x="9855075" y="3587631"/>
                  <a:pt x="9856238" y="3665840"/>
                  <a:pt x="9856819" y="3744049"/>
                </a:cubicBezTo>
                <a:lnTo>
                  <a:pt x="9854631" y="3488085"/>
                </a:lnTo>
                <a:lnTo>
                  <a:pt x="9856165" y="3478822"/>
                </a:lnTo>
                <a:cubicBezTo>
                  <a:pt x="9858563" y="3473974"/>
                  <a:pt x="9864087" y="3472543"/>
                  <a:pt x="9876588" y="3469364"/>
                </a:cubicBezTo>
                <a:cubicBezTo>
                  <a:pt x="9906823" y="3462370"/>
                  <a:pt x="9939384" y="3467457"/>
                  <a:pt x="9969619" y="3464277"/>
                </a:cubicBezTo>
                <a:cubicBezTo>
                  <a:pt x="10009738" y="3459826"/>
                  <a:pt x="9981829" y="3456011"/>
                  <a:pt x="9993458" y="3428034"/>
                </a:cubicBezTo>
                <a:cubicBezTo>
                  <a:pt x="10001598" y="3406416"/>
                  <a:pt x="10009157" y="3400057"/>
                  <a:pt x="10034159" y="3396242"/>
                </a:cubicBezTo>
                <a:cubicBezTo>
                  <a:pt x="10070790" y="3389884"/>
                  <a:pt x="10071371" y="3405780"/>
                  <a:pt x="10089396" y="3435028"/>
                </a:cubicBezTo>
                <a:cubicBezTo>
                  <a:pt x="10103932" y="3457919"/>
                  <a:pt x="10095792" y="3453468"/>
                  <a:pt x="10118468" y="3459826"/>
                </a:cubicBezTo>
                <a:cubicBezTo>
                  <a:pt x="10128934" y="3462370"/>
                  <a:pt x="10142888" y="3459191"/>
                  <a:pt x="10153936" y="3459191"/>
                </a:cubicBezTo>
                <a:cubicBezTo>
                  <a:pt x="10164402" y="3459191"/>
                  <a:pt x="10207429" y="3449017"/>
                  <a:pt x="10215569" y="3456647"/>
                </a:cubicBezTo>
                <a:cubicBezTo>
                  <a:pt x="10231268" y="3471272"/>
                  <a:pt x="10223128" y="3524683"/>
                  <a:pt x="10224290" y="3548845"/>
                </a:cubicBezTo>
                <a:cubicBezTo>
                  <a:pt x="10226616" y="3586995"/>
                  <a:pt x="10230686" y="3624510"/>
                  <a:pt x="10228360" y="3662661"/>
                </a:cubicBezTo>
                <a:cubicBezTo>
                  <a:pt x="10224290" y="3723066"/>
                  <a:pt x="10216732" y="3805090"/>
                  <a:pt x="10230105" y="3864223"/>
                </a:cubicBezTo>
                <a:cubicBezTo>
                  <a:pt x="10242897" y="3920813"/>
                  <a:pt x="10298715" y="3901102"/>
                  <a:pt x="10341160" y="3899831"/>
                </a:cubicBezTo>
                <a:cubicBezTo>
                  <a:pt x="10341160" y="4006652"/>
                  <a:pt x="10341160" y="4113474"/>
                  <a:pt x="10341160" y="4220296"/>
                </a:cubicBezTo>
                <a:cubicBezTo>
                  <a:pt x="10336363" y="4213143"/>
                  <a:pt x="10297225" y="4214574"/>
                  <a:pt x="10272559" y="4215468"/>
                </a:cubicBezTo>
                <a:lnTo>
                  <a:pt x="10257599" y="4215781"/>
                </a:lnTo>
                <a:lnTo>
                  <a:pt x="10094047" y="4206943"/>
                </a:lnTo>
                <a:cubicBezTo>
                  <a:pt x="10094047" y="4208215"/>
                  <a:pt x="10241152" y="4214574"/>
                  <a:pt x="10254525" y="4215845"/>
                </a:cubicBezTo>
                <a:lnTo>
                  <a:pt x="10257599" y="4215781"/>
                </a:lnTo>
                <a:lnTo>
                  <a:pt x="10341160" y="4220296"/>
                </a:lnTo>
                <a:cubicBezTo>
                  <a:pt x="10348719" y="4230470"/>
                  <a:pt x="10341160" y="4283881"/>
                  <a:pt x="10341160" y="4297233"/>
                </a:cubicBezTo>
                <a:cubicBezTo>
                  <a:pt x="10353952" y="4358910"/>
                  <a:pt x="10203358" y="4330297"/>
                  <a:pt x="10171961" y="4330297"/>
                </a:cubicBezTo>
                <a:cubicBezTo>
                  <a:pt x="10084163" y="4330297"/>
                  <a:pt x="9996365" y="4330297"/>
                  <a:pt x="9909149" y="4330297"/>
                </a:cubicBezTo>
                <a:cubicBezTo>
                  <a:pt x="9732972" y="4330297"/>
                  <a:pt x="9557376" y="4330297"/>
                  <a:pt x="9381199" y="4330297"/>
                </a:cubicBezTo>
                <a:cubicBezTo>
                  <a:pt x="9192812" y="4330297"/>
                  <a:pt x="9003843" y="4330297"/>
                  <a:pt x="8815456" y="4330297"/>
                </a:cubicBezTo>
                <a:cubicBezTo>
                  <a:pt x="8736380" y="4330297"/>
                  <a:pt x="8657885" y="4330297"/>
                  <a:pt x="8578809" y="4330297"/>
                </a:cubicBezTo>
                <a:cubicBezTo>
                  <a:pt x="8529386" y="4330297"/>
                  <a:pt x="8480545" y="4330297"/>
                  <a:pt x="8431704" y="4330297"/>
                </a:cubicBezTo>
                <a:cubicBezTo>
                  <a:pt x="8411935" y="4330297"/>
                  <a:pt x="8378212" y="4338563"/>
                  <a:pt x="8360768" y="4330297"/>
                </a:cubicBezTo>
                <a:cubicBezTo>
                  <a:pt x="8357280" y="4323303"/>
                  <a:pt x="8353791" y="4316309"/>
                  <a:pt x="8350302" y="4309314"/>
                </a:cubicBezTo>
                <a:cubicBezTo>
                  <a:pt x="8340418" y="4305499"/>
                  <a:pt x="8330534" y="4301048"/>
                  <a:pt x="8320068" y="4297233"/>
                </a:cubicBezTo>
                <a:cubicBezTo>
                  <a:pt x="8343906" y="4306771"/>
                  <a:pt x="8347976" y="4304863"/>
                  <a:pt x="8360768" y="4330297"/>
                </a:cubicBezTo>
                <a:cubicBezTo>
                  <a:pt x="8121796" y="4330297"/>
                  <a:pt x="7883404" y="4330297"/>
                  <a:pt x="7644432" y="4330297"/>
                </a:cubicBezTo>
                <a:cubicBezTo>
                  <a:pt x="7543260" y="4330297"/>
                  <a:pt x="7441508" y="4330297"/>
                  <a:pt x="7340338" y="4330297"/>
                </a:cubicBezTo>
                <a:cubicBezTo>
                  <a:pt x="7308940" y="4330297"/>
                  <a:pt x="7277542" y="4330297"/>
                  <a:pt x="7246144" y="4330297"/>
                </a:cubicBezTo>
                <a:cubicBezTo>
                  <a:pt x="7221142" y="4330297"/>
                  <a:pt x="7204861" y="4323939"/>
                  <a:pt x="7183348" y="4321395"/>
                </a:cubicBezTo>
                <a:cubicBezTo>
                  <a:pt x="7162998" y="4318852"/>
                  <a:pt x="7096713" y="4334748"/>
                  <a:pt x="7097876" y="4297233"/>
                </a:cubicBezTo>
                <a:cubicBezTo>
                  <a:pt x="7091480" y="4299777"/>
                  <a:pt x="7066478" y="4320760"/>
                  <a:pt x="7068223" y="4320124"/>
                </a:cubicBezTo>
                <a:cubicBezTo>
                  <a:pt x="7070548" y="4330933"/>
                  <a:pt x="7067060" y="4334112"/>
                  <a:pt x="7057175" y="4330297"/>
                </a:cubicBezTo>
                <a:cubicBezTo>
                  <a:pt x="7051942" y="4323303"/>
                  <a:pt x="7049035" y="4315037"/>
                  <a:pt x="7049035" y="4306135"/>
                </a:cubicBezTo>
                <a:cubicBezTo>
                  <a:pt x="7028685" y="4296598"/>
                  <a:pt x="7069967" y="4294690"/>
                  <a:pt x="7037988" y="4298505"/>
                </a:cubicBezTo>
                <a:cubicBezTo>
                  <a:pt x="7030574" y="4298982"/>
                  <a:pt x="7030029" y="4310546"/>
                  <a:pt x="7024578" y="4315762"/>
                </a:cubicBezTo>
                <a:lnTo>
                  <a:pt x="7017477" y="4318079"/>
                </a:lnTo>
                <a:lnTo>
                  <a:pt x="7018219" y="4296598"/>
                </a:lnTo>
                <a:cubicBezTo>
                  <a:pt x="7017637" y="4303592"/>
                  <a:pt x="7017056" y="4311222"/>
                  <a:pt x="7017056" y="4318216"/>
                </a:cubicBezTo>
                <a:lnTo>
                  <a:pt x="7017477" y="4318079"/>
                </a:lnTo>
                <a:lnTo>
                  <a:pt x="7017056" y="4330297"/>
                </a:lnTo>
                <a:cubicBezTo>
                  <a:pt x="6814714" y="4330297"/>
                  <a:pt x="6612372" y="4330297"/>
                  <a:pt x="6410030" y="4330297"/>
                </a:cubicBezTo>
                <a:cubicBezTo>
                  <a:pt x="5625665" y="4330297"/>
                  <a:pt x="4840718" y="4330297"/>
                  <a:pt x="4056352" y="4330297"/>
                </a:cubicBezTo>
                <a:cubicBezTo>
                  <a:pt x="4065365" y="4319170"/>
                  <a:pt x="4063767" y="4309791"/>
                  <a:pt x="4064929" y="4301684"/>
                </a:cubicBezTo>
                <a:lnTo>
                  <a:pt x="4068755" y="4293828"/>
                </a:lnTo>
                <a:lnTo>
                  <a:pt x="4090076" y="4280701"/>
                </a:lnTo>
                <a:cubicBezTo>
                  <a:pt x="4080046" y="4283721"/>
                  <a:pt x="4074050" y="4286940"/>
                  <a:pt x="4070416" y="4290418"/>
                </a:cubicBezTo>
                <a:lnTo>
                  <a:pt x="4068755" y="4293828"/>
                </a:lnTo>
                <a:lnTo>
                  <a:pt x="4062966" y="4297392"/>
                </a:lnTo>
                <a:cubicBezTo>
                  <a:pt x="4058678" y="4304705"/>
                  <a:pt x="4057806" y="4314719"/>
                  <a:pt x="4056352" y="4330297"/>
                </a:cubicBezTo>
                <a:cubicBezTo>
                  <a:pt x="4049376" y="4339199"/>
                  <a:pt x="3987160" y="4330297"/>
                  <a:pt x="3975532" y="4330297"/>
                </a:cubicBezTo>
                <a:cubicBezTo>
                  <a:pt x="3917969" y="4330297"/>
                  <a:pt x="3860987" y="4330297"/>
                  <a:pt x="3803425" y="4330297"/>
                </a:cubicBezTo>
                <a:cubicBezTo>
                  <a:pt x="3688881" y="4330297"/>
                  <a:pt x="3574337" y="4330297"/>
                  <a:pt x="3460374" y="4330297"/>
                </a:cubicBezTo>
                <a:cubicBezTo>
                  <a:pt x="3241171" y="4330297"/>
                  <a:pt x="3021967" y="4330297"/>
                  <a:pt x="2803344" y="4330297"/>
                </a:cubicBezTo>
                <a:cubicBezTo>
                  <a:pt x="2562627" y="4330297"/>
                  <a:pt x="2321910" y="4330297"/>
                  <a:pt x="2080612" y="4330297"/>
                </a:cubicBezTo>
                <a:cubicBezTo>
                  <a:pt x="1965486" y="4330297"/>
                  <a:pt x="1850942" y="4330297"/>
                  <a:pt x="1735817" y="4330297"/>
                </a:cubicBezTo>
                <a:cubicBezTo>
                  <a:pt x="1705582" y="4330297"/>
                  <a:pt x="1675928" y="4330297"/>
                  <a:pt x="1645693" y="4330297"/>
                </a:cubicBezTo>
                <a:cubicBezTo>
                  <a:pt x="1603829" y="4330297"/>
                  <a:pt x="1595689" y="4334112"/>
                  <a:pt x="1600922" y="4283245"/>
                </a:cubicBezTo>
                <a:cubicBezTo>
                  <a:pt x="1603248" y="4260990"/>
                  <a:pt x="1603829" y="4202493"/>
                  <a:pt x="1631738" y="4196770"/>
                </a:cubicBezTo>
                <a:cubicBezTo>
                  <a:pt x="1663718" y="4177059"/>
                  <a:pt x="1639879" y="4245730"/>
                  <a:pt x="1674184" y="4239372"/>
                </a:cubicBezTo>
                <a:cubicBezTo>
                  <a:pt x="1710233" y="4232377"/>
                  <a:pt x="1678254" y="4170064"/>
                  <a:pt x="1696860" y="4145266"/>
                </a:cubicBezTo>
                <a:cubicBezTo>
                  <a:pt x="1711396" y="4124919"/>
                  <a:pt x="1758493" y="4116653"/>
                  <a:pt x="1772447" y="4140180"/>
                </a:cubicBezTo>
                <a:cubicBezTo>
                  <a:pt x="1781169" y="4154168"/>
                  <a:pt x="1771866" y="4205036"/>
                  <a:pt x="1770703" y="4220296"/>
                </a:cubicBezTo>
                <a:cubicBezTo>
                  <a:pt x="1797449" y="4217753"/>
                  <a:pt x="1817800" y="4238736"/>
                  <a:pt x="1842220" y="4243187"/>
                </a:cubicBezTo>
                <a:cubicBezTo>
                  <a:pt x="1886410" y="4250817"/>
                  <a:pt x="1877107" y="4208851"/>
                  <a:pt x="1878270" y="4171336"/>
                </a:cubicBezTo>
                <a:cubicBezTo>
                  <a:pt x="1879433" y="4139544"/>
                  <a:pt x="1875944" y="4094399"/>
                  <a:pt x="1882921" y="4066422"/>
                </a:cubicBezTo>
                <a:cubicBezTo>
                  <a:pt x="1888154" y="4042896"/>
                  <a:pt x="1884084" y="4044803"/>
                  <a:pt x="1912575" y="4040988"/>
                </a:cubicBezTo>
                <a:cubicBezTo>
                  <a:pt x="1970719" y="4032722"/>
                  <a:pt x="2030608" y="4039080"/>
                  <a:pt x="2087008" y="4040352"/>
                </a:cubicBezTo>
                <a:cubicBezTo>
                  <a:pt x="2128290" y="4041624"/>
                  <a:pt x="2196900" y="4054341"/>
                  <a:pt x="2234113" y="4035901"/>
                </a:cubicBezTo>
                <a:cubicBezTo>
                  <a:pt x="2242253" y="4070237"/>
                  <a:pt x="2233531" y="4115382"/>
                  <a:pt x="2232368" y="4151625"/>
                </a:cubicBezTo>
                <a:cubicBezTo>
                  <a:pt x="2230624" y="4196770"/>
                  <a:pt x="2229461" y="4241279"/>
                  <a:pt x="2227717" y="4286424"/>
                </a:cubicBezTo>
                <a:cubicBezTo>
                  <a:pt x="2298071" y="4287060"/>
                  <a:pt x="2373077" y="4274343"/>
                  <a:pt x="2440525" y="4283245"/>
                </a:cubicBezTo>
                <a:cubicBezTo>
                  <a:pt x="2438199" y="4287060"/>
                  <a:pt x="2435873" y="4290875"/>
                  <a:pt x="2433547" y="4295326"/>
                </a:cubicBezTo>
                <a:cubicBezTo>
                  <a:pt x="2448665" y="4277522"/>
                  <a:pt x="2463782" y="4287696"/>
                  <a:pt x="2480644" y="4274343"/>
                </a:cubicBezTo>
                <a:cubicBezTo>
                  <a:pt x="2491691" y="4266077"/>
                  <a:pt x="2492273" y="4247638"/>
                  <a:pt x="2499250" y="4241915"/>
                </a:cubicBezTo>
                <a:cubicBezTo>
                  <a:pt x="2524833" y="4219660"/>
                  <a:pt x="2591118" y="4231741"/>
                  <a:pt x="2628330" y="4231741"/>
                </a:cubicBezTo>
                <a:cubicBezTo>
                  <a:pt x="2612631" y="4287060"/>
                  <a:pt x="2644611" y="4271164"/>
                  <a:pt x="2681823" y="4276886"/>
                </a:cubicBezTo>
                <a:cubicBezTo>
                  <a:pt x="2714384" y="4281337"/>
                  <a:pt x="2738804" y="4287696"/>
                  <a:pt x="2772528" y="4272435"/>
                </a:cubicBezTo>
                <a:cubicBezTo>
                  <a:pt x="2801600" y="4259719"/>
                  <a:pt x="2792878" y="4239372"/>
                  <a:pt x="2823113" y="4227290"/>
                </a:cubicBezTo>
                <a:cubicBezTo>
                  <a:pt x="2855674" y="4214574"/>
                  <a:pt x="2903934" y="4220296"/>
                  <a:pt x="2935913" y="4233013"/>
                </a:cubicBezTo>
                <a:cubicBezTo>
                  <a:pt x="2945216" y="4201857"/>
                  <a:pt x="2948705" y="4168793"/>
                  <a:pt x="2946379" y="4135729"/>
                </a:cubicBezTo>
                <a:cubicBezTo>
                  <a:pt x="2945216" y="4119197"/>
                  <a:pt x="2942309" y="4102665"/>
                  <a:pt x="2938239" y="4086133"/>
                </a:cubicBezTo>
                <a:cubicBezTo>
                  <a:pt x="2931843" y="4084861"/>
                  <a:pt x="2925447" y="4084225"/>
                  <a:pt x="2919051" y="4085497"/>
                </a:cubicBezTo>
                <a:cubicBezTo>
                  <a:pt x="2911493" y="4080410"/>
                  <a:pt x="2899864" y="4089312"/>
                  <a:pt x="2891142" y="4080410"/>
                </a:cubicBezTo>
                <a:cubicBezTo>
                  <a:pt x="2877769" y="4067058"/>
                  <a:pt x="2884746" y="4025728"/>
                  <a:pt x="2884746" y="4008560"/>
                </a:cubicBezTo>
                <a:cubicBezTo>
                  <a:pt x="2884746" y="3957057"/>
                  <a:pt x="2874862" y="3918270"/>
                  <a:pt x="2929517" y="3902374"/>
                </a:cubicBezTo>
                <a:cubicBezTo>
                  <a:pt x="2969637" y="3889657"/>
                  <a:pt x="3022548" y="3892836"/>
                  <a:pt x="3063831" y="3892836"/>
                </a:cubicBezTo>
                <a:cubicBezTo>
                  <a:pt x="3117904" y="3892836"/>
                  <a:pt x="3171397" y="3897923"/>
                  <a:pt x="3224890" y="3899195"/>
                </a:cubicBezTo>
                <a:cubicBezTo>
                  <a:pt x="3255706" y="3899831"/>
                  <a:pt x="3286523" y="3899195"/>
                  <a:pt x="3316758" y="3896651"/>
                </a:cubicBezTo>
                <a:cubicBezTo>
                  <a:pt x="3324316" y="3895380"/>
                  <a:pt x="3367925" y="3883935"/>
                  <a:pt x="3375483" y="3889657"/>
                </a:cubicBezTo>
                <a:cubicBezTo>
                  <a:pt x="3407463" y="3915091"/>
                  <a:pt x="3331294" y="3940525"/>
                  <a:pt x="3316176" y="3942432"/>
                </a:cubicBezTo>
                <a:cubicBezTo>
                  <a:pt x="3265591" y="3949426"/>
                  <a:pt x="3208609" y="3942432"/>
                  <a:pt x="3156861" y="3942432"/>
                </a:cubicBezTo>
                <a:cubicBezTo>
                  <a:pt x="3165001" y="3994571"/>
                  <a:pt x="3325479" y="3906189"/>
                  <a:pt x="3339434" y="3992664"/>
                </a:cubicBezTo>
                <a:cubicBezTo>
                  <a:pt x="3346993" y="4037809"/>
                  <a:pt x="3338272" y="4096306"/>
                  <a:pt x="3338272" y="4142723"/>
                </a:cubicBezTo>
                <a:cubicBezTo>
                  <a:pt x="3338853" y="4169429"/>
                  <a:pt x="3325479" y="4260354"/>
                  <a:pt x="3359203" y="4262262"/>
                </a:cubicBezTo>
                <a:cubicBezTo>
                  <a:pt x="3381880" y="4253360"/>
                  <a:pt x="3408625" y="4266077"/>
                  <a:pt x="3412114" y="4241915"/>
                </a:cubicBezTo>
                <a:cubicBezTo>
                  <a:pt x="3387694" y="4235556"/>
                  <a:pt x="3401067" y="4235556"/>
                  <a:pt x="3402811" y="4221568"/>
                </a:cubicBezTo>
                <a:cubicBezTo>
                  <a:pt x="3402811" y="4224111"/>
                  <a:pt x="3417929" y="4212666"/>
                  <a:pt x="3419091" y="4210123"/>
                </a:cubicBezTo>
                <a:cubicBezTo>
                  <a:pt x="3421999" y="4203764"/>
                  <a:pt x="3419674" y="4183417"/>
                  <a:pt x="3419091" y="4175787"/>
                </a:cubicBezTo>
                <a:cubicBezTo>
                  <a:pt x="3413858" y="4109023"/>
                  <a:pt x="3406301" y="4049254"/>
                  <a:pt x="3413277" y="3981219"/>
                </a:cubicBezTo>
                <a:cubicBezTo>
                  <a:pt x="3415603" y="3958328"/>
                  <a:pt x="3420254" y="3925900"/>
                  <a:pt x="3423162" y="3911912"/>
                </a:cubicBezTo>
                <a:cubicBezTo>
                  <a:pt x="3423743" y="3906189"/>
                  <a:pt x="3432465" y="3891565"/>
                  <a:pt x="3429557" y="3877576"/>
                </a:cubicBezTo>
                <a:cubicBezTo>
                  <a:pt x="3426650" y="3863587"/>
                  <a:pt x="3419091" y="3861044"/>
                  <a:pt x="3415603" y="3847056"/>
                </a:cubicBezTo>
                <a:cubicBezTo>
                  <a:pt x="3411533" y="3832431"/>
                  <a:pt x="3417638" y="3798732"/>
                  <a:pt x="3429194" y="3775285"/>
                </a:cubicBezTo>
                <a:lnTo>
                  <a:pt x="3438526" y="3760529"/>
                </a:lnTo>
                <a:lnTo>
                  <a:pt x="3452597" y="3756925"/>
                </a:lnTo>
                <a:cubicBezTo>
                  <a:pt x="3461682" y="3755971"/>
                  <a:pt x="3470549" y="3757401"/>
                  <a:pt x="3475492" y="3765032"/>
                </a:cubicBezTo>
                <a:cubicBezTo>
                  <a:pt x="3462192" y="3745241"/>
                  <a:pt x="3449299" y="3747715"/>
                  <a:pt x="3438810" y="3760080"/>
                </a:cubicBezTo>
                <a:lnTo>
                  <a:pt x="3438526" y="3760529"/>
                </a:lnTo>
                <a:lnTo>
                  <a:pt x="3428395" y="3763124"/>
                </a:lnTo>
                <a:cubicBezTo>
                  <a:pt x="3428395" y="3756130"/>
                  <a:pt x="3427232" y="3741505"/>
                  <a:pt x="3429557" y="3733875"/>
                </a:cubicBezTo>
                <a:cubicBezTo>
                  <a:pt x="3421999" y="3732604"/>
                  <a:pt x="3406301" y="3730060"/>
                  <a:pt x="3399905" y="3735147"/>
                </a:cubicBezTo>
                <a:cubicBezTo>
                  <a:pt x="3385950" y="3745320"/>
                  <a:pt x="3397578" y="3784107"/>
                  <a:pt x="3395834" y="3792373"/>
                </a:cubicBezTo>
                <a:cubicBezTo>
                  <a:pt x="3389438" y="3827980"/>
                  <a:pt x="3378972" y="3822893"/>
                  <a:pt x="3342923" y="3822258"/>
                </a:cubicBezTo>
                <a:cubicBezTo>
                  <a:pt x="3263265" y="3821622"/>
                  <a:pt x="3156861" y="3836882"/>
                  <a:pt x="3084762" y="3792373"/>
                </a:cubicBezTo>
                <a:cubicBezTo>
                  <a:pt x="3116161" y="3822893"/>
                  <a:pt x="3086507" y="3817807"/>
                  <a:pt x="3060342" y="3817807"/>
                </a:cubicBezTo>
                <a:cubicBezTo>
                  <a:pt x="3015571" y="3817807"/>
                  <a:pt x="2970218" y="3822258"/>
                  <a:pt x="2924866" y="3821622"/>
                </a:cubicBezTo>
                <a:cubicBezTo>
                  <a:pt x="2881839" y="3820986"/>
                  <a:pt x="2838231" y="3811448"/>
                  <a:pt x="2795204" y="3814627"/>
                </a:cubicBezTo>
                <a:cubicBezTo>
                  <a:pt x="2757411" y="3817171"/>
                  <a:pt x="2723687" y="3824165"/>
                  <a:pt x="2686475" y="3818443"/>
                </a:cubicBezTo>
                <a:cubicBezTo>
                  <a:pt x="2532974" y="3794916"/>
                  <a:pt x="2347494" y="3811448"/>
                  <a:pt x="2184109" y="3811448"/>
                </a:cubicBezTo>
                <a:cubicBezTo>
                  <a:pt x="2086426" y="3811448"/>
                  <a:pt x="1988744" y="3811448"/>
                  <a:pt x="1891643" y="3811448"/>
                </a:cubicBezTo>
                <a:cubicBezTo>
                  <a:pt x="1846872" y="3811448"/>
                  <a:pt x="1802101" y="3811448"/>
                  <a:pt x="1757330" y="3811448"/>
                </a:cubicBezTo>
                <a:cubicBezTo>
                  <a:pt x="1735235" y="3811448"/>
                  <a:pt x="1655577" y="3798096"/>
                  <a:pt x="1642786" y="3824165"/>
                </a:cubicBezTo>
                <a:cubicBezTo>
                  <a:pt x="1612551" y="3886478"/>
                  <a:pt x="1741631" y="3825437"/>
                  <a:pt x="1713722" y="3889021"/>
                </a:cubicBezTo>
                <a:cubicBezTo>
                  <a:pt x="1698023" y="3923993"/>
                  <a:pt x="1568361" y="3883935"/>
                  <a:pt x="1538126" y="3889657"/>
                </a:cubicBezTo>
                <a:cubicBezTo>
                  <a:pt x="1591037" y="3875033"/>
                  <a:pt x="1585223" y="3835610"/>
                  <a:pt x="1571268" y="3789194"/>
                </a:cubicBezTo>
                <a:cubicBezTo>
                  <a:pt x="1554988" y="3821622"/>
                  <a:pt x="1505565" y="3790465"/>
                  <a:pt x="1491029" y="3841333"/>
                </a:cubicBezTo>
                <a:cubicBezTo>
                  <a:pt x="1489285" y="3850871"/>
                  <a:pt x="1488704" y="3860408"/>
                  <a:pt x="1489285" y="3869946"/>
                </a:cubicBezTo>
                <a:cubicBezTo>
                  <a:pt x="1485215" y="3883935"/>
                  <a:pt x="1489285" y="3889657"/>
                  <a:pt x="1501495" y="3888385"/>
                </a:cubicBezTo>
                <a:cubicBezTo>
                  <a:pt x="1505565" y="3908097"/>
                  <a:pt x="1516031" y="3915727"/>
                  <a:pt x="1490448" y="3930351"/>
                </a:cubicBezTo>
                <a:cubicBezTo>
                  <a:pt x="1471842" y="3941796"/>
                  <a:pt x="1422419" y="3930987"/>
                  <a:pt x="1402069" y="3930987"/>
                </a:cubicBezTo>
                <a:cubicBezTo>
                  <a:pt x="1369508" y="3930987"/>
                  <a:pt x="1336947" y="3930351"/>
                  <a:pt x="1304386" y="3929715"/>
                </a:cubicBezTo>
                <a:cubicBezTo>
                  <a:pt x="1243917" y="3929079"/>
                  <a:pt x="1183447" y="3928444"/>
                  <a:pt x="1122395" y="3927808"/>
                </a:cubicBezTo>
                <a:cubicBezTo>
                  <a:pt x="1092160" y="3927808"/>
                  <a:pt x="985175" y="3946247"/>
                  <a:pt x="963080" y="3922721"/>
                </a:cubicBezTo>
                <a:cubicBezTo>
                  <a:pt x="948544" y="3906825"/>
                  <a:pt x="959591" y="3895380"/>
                  <a:pt x="943892" y="3885206"/>
                </a:cubicBezTo>
                <a:cubicBezTo>
                  <a:pt x="932845" y="3878212"/>
                  <a:pt x="911332" y="3892200"/>
                  <a:pt x="901447" y="3879484"/>
                </a:cubicBezTo>
                <a:cubicBezTo>
                  <a:pt x="881097" y="3851506"/>
                  <a:pt x="970639" y="3855957"/>
                  <a:pt x="979942" y="3855322"/>
                </a:cubicBezTo>
                <a:cubicBezTo>
                  <a:pt x="1003199" y="3854050"/>
                  <a:pt x="1074717" y="3840697"/>
                  <a:pt x="1078205" y="3872489"/>
                </a:cubicBezTo>
                <a:cubicBezTo>
                  <a:pt x="1074717" y="3838790"/>
                  <a:pt x="1093323" y="3850235"/>
                  <a:pt x="1115418" y="3844512"/>
                </a:cubicBezTo>
                <a:cubicBezTo>
                  <a:pt x="1116581" y="3888385"/>
                  <a:pt x="1115999" y="3884570"/>
                  <a:pt x="1155537" y="3883935"/>
                </a:cubicBezTo>
                <a:cubicBezTo>
                  <a:pt x="1162515" y="3873125"/>
                  <a:pt x="1171818" y="3861680"/>
                  <a:pt x="1165422" y="3848327"/>
                </a:cubicBezTo>
                <a:cubicBezTo>
                  <a:pt x="1157282" y="3844512"/>
                  <a:pt x="1148560" y="3843240"/>
                  <a:pt x="1139838" y="3845784"/>
                </a:cubicBezTo>
                <a:cubicBezTo>
                  <a:pt x="1119488" y="3853414"/>
                  <a:pt x="1111348" y="3847691"/>
                  <a:pt x="1115999" y="3828616"/>
                </a:cubicBezTo>
                <a:cubicBezTo>
                  <a:pt x="1117744" y="3816535"/>
                  <a:pt x="1114255" y="3806997"/>
                  <a:pt x="1105533" y="3800003"/>
                </a:cubicBezTo>
                <a:cubicBezTo>
                  <a:pt x="1092160" y="3800639"/>
                  <a:pt x="1078787" y="3800639"/>
                  <a:pt x="1065414" y="3800639"/>
                </a:cubicBezTo>
                <a:cubicBezTo>
                  <a:pt x="1038086" y="3800639"/>
                  <a:pt x="1010758" y="3801275"/>
                  <a:pt x="983430" y="3801275"/>
                </a:cubicBezTo>
                <a:cubicBezTo>
                  <a:pt x="950870" y="3801275"/>
                  <a:pt x="892144" y="3784107"/>
                  <a:pt x="868886" y="3818443"/>
                </a:cubicBezTo>
                <a:cubicBezTo>
                  <a:pt x="849699" y="3847533"/>
                  <a:pt x="863871" y="3883418"/>
                  <a:pt x="854741" y="3915369"/>
                </a:cubicBezTo>
                <a:lnTo>
                  <a:pt x="836595" y="3944257"/>
                </a:lnTo>
                <a:lnTo>
                  <a:pt x="831092" y="3879484"/>
                </a:lnTo>
                <a:cubicBezTo>
                  <a:pt x="825278" y="3884570"/>
                  <a:pt x="818882" y="3889021"/>
                  <a:pt x="813068" y="3893472"/>
                </a:cubicBezTo>
                <a:lnTo>
                  <a:pt x="811453" y="3894818"/>
                </a:lnTo>
                <a:lnTo>
                  <a:pt x="799113" y="3902613"/>
                </a:lnTo>
                <a:lnTo>
                  <a:pt x="785199" y="3903901"/>
                </a:lnTo>
                <a:lnTo>
                  <a:pt x="765389" y="3892836"/>
                </a:lnTo>
                <a:cubicBezTo>
                  <a:pt x="771931" y="3899195"/>
                  <a:pt x="777818" y="3902692"/>
                  <a:pt x="783342" y="3904073"/>
                </a:cubicBezTo>
                <a:lnTo>
                  <a:pt x="785199" y="3903901"/>
                </a:lnTo>
                <a:lnTo>
                  <a:pt x="789011" y="3906030"/>
                </a:lnTo>
                <a:cubicBezTo>
                  <a:pt x="792972" y="3906348"/>
                  <a:pt x="796951" y="3905593"/>
                  <a:pt x="800957" y="3903566"/>
                </a:cubicBezTo>
                <a:lnTo>
                  <a:pt x="811453" y="3894818"/>
                </a:lnTo>
                <a:lnTo>
                  <a:pt x="812495" y="3894160"/>
                </a:lnTo>
                <a:lnTo>
                  <a:pt x="805545" y="3902503"/>
                </a:lnTo>
                <a:cubicBezTo>
                  <a:pt x="804601" y="3903954"/>
                  <a:pt x="810197" y="3897973"/>
                  <a:pt x="812741" y="3894813"/>
                </a:cubicBezTo>
                <a:lnTo>
                  <a:pt x="812974" y="3893857"/>
                </a:lnTo>
                <a:lnTo>
                  <a:pt x="814449" y="3892926"/>
                </a:lnTo>
                <a:cubicBezTo>
                  <a:pt x="819682" y="3888823"/>
                  <a:pt x="825133" y="3884094"/>
                  <a:pt x="831092" y="3879484"/>
                </a:cubicBezTo>
                <a:cubicBezTo>
                  <a:pt x="832837" y="3901738"/>
                  <a:pt x="834581" y="3923357"/>
                  <a:pt x="835744" y="3945611"/>
                </a:cubicBezTo>
                <a:lnTo>
                  <a:pt x="836595" y="3944257"/>
                </a:lnTo>
                <a:lnTo>
                  <a:pt x="840977" y="3995843"/>
                </a:lnTo>
                <a:cubicBezTo>
                  <a:pt x="842721" y="4009196"/>
                  <a:pt x="851443" y="4028271"/>
                  <a:pt x="852024" y="4039716"/>
                </a:cubicBezTo>
                <a:cubicBezTo>
                  <a:pt x="852606" y="4055612"/>
                  <a:pt x="843884" y="4062607"/>
                  <a:pt x="842140" y="4076595"/>
                </a:cubicBezTo>
                <a:cubicBezTo>
                  <a:pt x="840396" y="4090584"/>
                  <a:pt x="850861" y="4136365"/>
                  <a:pt x="848536" y="4143359"/>
                </a:cubicBezTo>
                <a:cubicBezTo>
                  <a:pt x="842721" y="4159255"/>
                  <a:pt x="817138" y="4153532"/>
                  <a:pt x="808998" y="4171972"/>
                </a:cubicBezTo>
                <a:cubicBezTo>
                  <a:pt x="842140" y="4173879"/>
                  <a:pt x="841559" y="4202493"/>
                  <a:pt x="842140" y="4231106"/>
                </a:cubicBezTo>
                <a:cubicBezTo>
                  <a:pt x="879352" y="4211394"/>
                  <a:pt x="910750" y="4173244"/>
                  <a:pt x="955521" y="4188504"/>
                </a:cubicBezTo>
                <a:cubicBezTo>
                  <a:pt x="955521" y="4155440"/>
                  <a:pt x="940404" y="4063243"/>
                  <a:pt x="963661" y="4038445"/>
                </a:cubicBezTo>
                <a:cubicBezTo>
                  <a:pt x="980523" y="4020005"/>
                  <a:pt x="1027039" y="4032086"/>
                  <a:pt x="1047970" y="4033994"/>
                </a:cubicBezTo>
                <a:cubicBezTo>
                  <a:pt x="1036342" y="4043531"/>
                  <a:pt x="1042737" y="4091856"/>
                  <a:pt x="1040993" y="4105208"/>
                </a:cubicBezTo>
                <a:cubicBezTo>
                  <a:pt x="1043900" y="4082954"/>
                  <a:pt x="1043900" y="4057520"/>
                  <a:pt x="1047970" y="4033994"/>
                </a:cubicBezTo>
                <a:cubicBezTo>
                  <a:pt x="1050296" y="4031450"/>
                  <a:pt x="1087509" y="4040352"/>
                  <a:pt x="1087509" y="4040352"/>
                </a:cubicBezTo>
                <a:cubicBezTo>
                  <a:pt x="1130535" y="4044803"/>
                  <a:pt x="1170073" y="4028907"/>
                  <a:pt x="1211937" y="4029543"/>
                </a:cubicBezTo>
                <a:cubicBezTo>
                  <a:pt x="1236358" y="4029543"/>
                  <a:pt x="1264267" y="4039716"/>
                  <a:pt x="1282873" y="4040988"/>
                </a:cubicBezTo>
                <a:cubicBezTo>
                  <a:pt x="1313108" y="4044167"/>
                  <a:pt x="1343343" y="4039716"/>
                  <a:pt x="1373578" y="4040988"/>
                </a:cubicBezTo>
                <a:cubicBezTo>
                  <a:pt x="1428234" y="4043531"/>
                  <a:pt x="1427652" y="4051162"/>
                  <a:pt x="1421256" y="4101393"/>
                </a:cubicBezTo>
                <a:cubicBezTo>
                  <a:pt x="1416023" y="4145266"/>
                  <a:pt x="1418349" y="4193591"/>
                  <a:pt x="1420675" y="4237464"/>
                </a:cubicBezTo>
                <a:cubicBezTo>
                  <a:pt x="1421838" y="4259083"/>
                  <a:pt x="1428234" y="4291511"/>
                  <a:pt x="1420093" y="4311858"/>
                </a:cubicBezTo>
                <a:cubicBezTo>
                  <a:pt x="1410209" y="4338563"/>
                  <a:pt x="1437537" y="4322031"/>
                  <a:pt x="1395091" y="4330297"/>
                </a:cubicBezTo>
                <a:cubicBezTo>
                  <a:pt x="1350902" y="4339835"/>
                  <a:pt x="1295665" y="4330297"/>
                  <a:pt x="1250894" y="4330297"/>
                </a:cubicBezTo>
                <a:cubicBezTo>
                  <a:pt x="960754" y="4330297"/>
                  <a:pt x="670614" y="4330297"/>
                  <a:pt x="380475" y="4330297"/>
                </a:cubicBezTo>
                <a:cubicBezTo>
                  <a:pt x="296747" y="4330297"/>
                  <a:pt x="213020" y="4330297"/>
                  <a:pt x="128710" y="4330297"/>
                </a:cubicBezTo>
                <a:cubicBezTo>
                  <a:pt x="96150" y="4330297"/>
                  <a:pt x="24632" y="4350644"/>
                  <a:pt x="5445" y="4314401"/>
                </a:cubicBezTo>
                <a:cubicBezTo>
                  <a:pt x="-10836" y="4283245"/>
                  <a:pt x="13585" y="4252088"/>
                  <a:pt x="24051" y="4224747"/>
                </a:cubicBezTo>
                <a:cubicBezTo>
                  <a:pt x="37424" y="4190412"/>
                  <a:pt x="40331" y="4152897"/>
                  <a:pt x="47308" y="4116653"/>
                </a:cubicBezTo>
                <a:cubicBezTo>
                  <a:pt x="61263" y="4044803"/>
                  <a:pt x="101383" y="4024456"/>
                  <a:pt x="163597" y="4002202"/>
                </a:cubicBezTo>
                <a:cubicBezTo>
                  <a:pt x="211275" y="3985034"/>
                  <a:pt x="277559" y="4006652"/>
                  <a:pt x="288607" y="3939253"/>
                </a:cubicBezTo>
                <a:cubicBezTo>
                  <a:pt x="295003" y="3901738"/>
                  <a:pt x="286863" y="3854686"/>
                  <a:pt x="288607" y="3815263"/>
                </a:cubicBezTo>
                <a:cubicBezTo>
                  <a:pt x="290351" y="3770754"/>
                  <a:pt x="295003" y="3726881"/>
                  <a:pt x="297329" y="3682372"/>
                </a:cubicBezTo>
                <a:cubicBezTo>
                  <a:pt x="301399" y="3602891"/>
                  <a:pt x="307213" y="3526590"/>
                  <a:pt x="299073" y="3448381"/>
                </a:cubicBezTo>
                <a:cubicBezTo>
                  <a:pt x="295584" y="3417861"/>
                  <a:pt x="303143" y="3382889"/>
                  <a:pt x="308376" y="3353005"/>
                </a:cubicBezTo>
                <a:cubicBezTo>
                  <a:pt x="315935" y="3308495"/>
                  <a:pt x="313609" y="3335201"/>
                  <a:pt x="343844" y="3311039"/>
                </a:cubicBezTo>
                <a:cubicBezTo>
                  <a:pt x="375242" y="3286877"/>
                  <a:pt x="357799" y="3187049"/>
                  <a:pt x="357799" y="3152714"/>
                </a:cubicBezTo>
                <a:cubicBezTo>
                  <a:pt x="357799" y="3080863"/>
                  <a:pt x="357799" y="3008377"/>
                  <a:pt x="363613" y="2936527"/>
                </a:cubicBezTo>
                <a:cubicBezTo>
                  <a:pt x="365939" y="2914272"/>
                  <a:pt x="366520" y="2892018"/>
                  <a:pt x="374660" y="2871671"/>
                </a:cubicBezTo>
                <a:cubicBezTo>
                  <a:pt x="379312" y="2861497"/>
                  <a:pt x="392685" y="2847508"/>
                  <a:pt x="395592" y="2838607"/>
                </a:cubicBezTo>
                <a:cubicBezTo>
                  <a:pt x="403733" y="2811901"/>
                  <a:pt x="396174" y="2776930"/>
                  <a:pt x="403151" y="2748317"/>
                </a:cubicBezTo>
                <a:cubicBezTo>
                  <a:pt x="410128" y="2720975"/>
                  <a:pt x="425827" y="2679010"/>
                  <a:pt x="447341" y="2661842"/>
                </a:cubicBezTo>
                <a:cubicBezTo>
                  <a:pt x="447922" y="2661206"/>
                  <a:pt x="489786" y="2630050"/>
                  <a:pt x="489786" y="2651668"/>
                </a:cubicBezTo>
                <a:cubicBezTo>
                  <a:pt x="557815" y="2657391"/>
                  <a:pt x="531650" y="2532130"/>
                  <a:pt x="531650" y="2486349"/>
                </a:cubicBezTo>
                <a:cubicBezTo>
                  <a:pt x="532231" y="2396695"/>
                  <a:pt x="532813" y="2306405"/>
                  <a:pt x="533394" y="2216751"/>
                </a:cubicBezTo>
                <a:cubicBezTo>
                  <a:pt x="533975" y="2038715"/>
                  <a:pt x="534557" y="1860042"/>
                  <a:pt x="533975" y="1682006"/>
                </a:cubicBezTo>
                <a:cubicBezTo>
                  <a:pt x="533394" y="1502062"/>
                  <a:pt x="528743" y="1321482"/>
                  <a:pt x="531068" y="1141539"/>
                </a:cubicBezTo>
                <a:cubicBezTo>
                  <a:pt x="531650" y="1094486"/>
                  <a:pt x="532813" y="1041711"/>
                  <a:pt x="570607" y="1011826"/>
                </a:cubicBezTo>
                <a:cubicBezTo>
                  <a:pt x="615378" y="976219"/>
                  <a:pt x="682243" y="976219"/>
                  <a:pt x="734573" y="971132"/>
                </a:cubicBezTo>
                <a:cubicBezTo>
                  <a:pt x="717711" y="944427"/>
                  <a:pt x="729340" y="861767"/>
                  <a:pt x="746783" y="848414"/>
                </a:cubicBezTo>
                <a:cubicBezTo>
                  <a:pt x="755505" y="842056"/>
                  <a:pt x="795624" y="837605"/>
                  <a:pt x="807253" y="835062"/>
                </a:cubicBezTo>
                <a:cubicBezTo>
                  <a:pt x="832837" y="830611"/>
                  <a:pt x="855513" y="830611"/>
                  <a:pt x="875863" y="851594"/>
                </a:cubicBezTo>
                <a:cubicBezTo>
                  <a:pt x="855513" y="868125"/>
                  <a:pt x="829930" y="852229"/>
                  <a:pt x="806672" y="867490"/>
                </a:cubicBezTo>
                <a:cubicBezTo>
                  <a:pt x="840977" y="911999"/>
                  <a:pt x="915402" y="892288"/>
                  <a:pt x="962498" y="899918"/>
                </a:cubicBezTo>
                <a:cubicBezTo>
                  <a:pt x="992152" y="904369"/>
                  <a:pt x="990989" y="911999"/>
                  <a:pt x="1011340" y="931710"/>
                </a:cubicBezTo>
                <a:cubicBezTo>
                  <a:pt x="1016573" y="936797"/>
                  <a:pt x="1015991" y="962866"/>
                  <a:pt x="1034016" y="947606"/>
                </a:cubicBezTo>
                <a:cubicBezTo>
                  <a:pt x="1038086" y="944427"/>
                  <a:pt x="1039249" y="891016"/>
                  <a:pt x="1039249" y="886565"/>
                </a:cubicBezTo>
                <a:cubicBezTo>
                  <a:pt x="1068321" y="906912"/>
                  <a:pt x="1050296" y="911999"/>
                  <a:pt x="1054366" y="936161"/>
                </a:cubicBezTo>
                <a:cubicBezTo>
                  <a:pt x="1042737" y="944427"/>
                  <a:pt x="1042737" y="950785"/>
                  <a:pt x="1054366" y="956508"/>
                </a:cubicBezTo>
                <a:cubicBezTo>
                  <a:pt x="1062506" y="963502"/>
                  <a:pt x="1070647" y="971132"/>
                  <a:pt x="1078787" y="978127"/>
                </a:cubicBezTo>
                <a:cubicBezTo>
                  <a:pt x="1009595" y="986392"/>
                  <a:pt x="959010" y="947606"/>
                  <a:pt x="889818" y="950150"/>
                </a:cubicBezTo>
                <a:cubicBezTo>
                  <a:pt x="868305" y="950785"/>
                  <a:pt x="829348" y="947606"/>
                  <a:pt x="837488" y="983849"/>
                </a:cubicBezTo>
                <a:cubicBezTo>
                  <a:pt x="844466" y="1015006"/>
                  <a:pt x="883422" y="1006740"/>
                  <a:pt x="905517" y="1006740"/>
                </a:cubicBezTo>
                <a:cubicBezTo>
                  <a:pt x="881097" y="1028994"/>
                  <a:pt x="783414" y="1007375"/>
                  <a:pt x="783996" y="1046798"/>
                </a:cubicBezTo>
                <a:cubicBezTo>
                  <a:pt x="843303" y="1049341"/>
                  <a:pt x="953777" y="998474"/>
                  <a:pt x="971802" y="1090671"/>
                </a:cubicBezTo>
                <a:cubicBezTo>
                  <a:pt x="982849" y="1149169"/>
                  <a:pt x="974127" y="1217204"/>
                  <a:pt x="974127" y="1276973"/>
                </a:cubicBezTo>
                <a:cubicBezTo>
                  <a:pt x="974127" y="1351367"/>
                  <a:pt x="974127" y="1425761"/>
                  <a:pt x="974127" y="1500155"/>
                </a:cubicBezTo>
                <a:cubicBezTo>
                  <a:pt x="999711" y="1483623"/>
                  <a:pt x="1027039" y="1480443"/>
                  <a:pt x="1056111" y="1479808"/>
                </a:cubicBezTo>
                <a:cubicBezTo>
                  <a:pt x="1065414" y="1479808"/>
                  <a:pt x="1107859" y="1486166"/>
                  <a:pt x="1115418" y="1479808"/>
                </a:cubicBezTo>
                <a:cubicBezTo>
                  <a:pt x="1138094" y="1460096"/>
                  <a:pt x="1117162" y="1374893"/>
                  <a:pt x="1114836" y="1347552"/>
                </a:cubicBezTo>
                <a:cubicBezTo>
                  <a:pt x="1096230" y="1367899"/>
                  <a:pt x="1024713" y="1386339"/>
                  <a:pt x="1003199" y="1364084"/>
                </a:cubicBezTo>
                <a:cubicBezTo>
                  <a:pt x="964243" y="1323390"/>
                  <a:pt x="1052041" y="1325297"/>
                  <a:pt x="1065995" y="1325297"/>
                </a:cubicBezTo>
                <a:cubicBezTo>
                  <a:pt x="1076461" y="1325297"/>
                  <a:pt x="1086346" y="1325297"/>
                  <a:pt x="1096230" y="1325297"/>
                </a:cubicBezTo>
                <a:cubicBezTo>
                  <a:pt x="1117162" y="1332292"/>
                  <a:pt x="1123558" y="1324026"/>
                  <a:pt x="1115999" y="1299864"/>
                </a:cubicBezTo>
                <a:cubicBezTo>
                  <a:pt x="1124139" y="1273158"/>
                  <a:pt x="1115999" y="1227377"/>
                  <a:pt x="1115999" y="1198764"/>
                </a:cubicBezTo>
                <a:cubicBezTo>
                  <a:pt x="1115999" y="1144718"/>
                  <a:pt x="1107859" y="1081133"/>
                  <a:pt x="1120651" y="1028994"/>
                </a:cubicBezTo>
                <a:lnTo>
                  <a:pt x="1128765" y="1076772"/>
                </a:lnTo>
                <a:lnTo>
                  <a:pt x="1124721" y="1280788"/>
                </a:lnTo>
                <a:cubicBezTo>
                  <a:pt x="1125884" y="1237551"/>
                  <a:pt x="1127047" y="1193678"/>
                  <a:pt x="1127628" y="1150440"/>
                </a:cubicBezTo>
                <a:cubicBezTo>
                  <a:pt x="1127919" y="1131047"/>
                  <a:pt x="1130390" y="1109269"/>
                  <a:pt x="1130681" y="1088048"/>
                </a:cubicBezTo>
                <a:lnTo>
                  <a:pt x="1128765" y="1076772"/>
                </a:lnTo>
                <a:lnTo>
                  <a:pt x="1129372" y="1046162"/>
                </a:lnTo>
                <a:cubicBezTo>
                  <a:pt x="1228799" y="1116105"/>
                  <a:pt x="1205541" y="1240094"/>
                  <a:pt x="1206123" y="1352639"/>
                </a:cubicBezTo>
                <a:cubicBezTo>
                  <a:pt x="1206123" y="1369171"/>
                  <a:pt x="1197401" y="1448015"/>
                  <a:pt x="1206704" y="1458189"/>
                </a:cubicBezTo>
                <a:cubicBezTo>
                  <a:pt x="1214263" y="1466455"/>
                  <a:pt x="1260778" y="1468362"/>
                  <a:pt x="1271244" y="1469634"/>
                </a:cubicBezTo>
                <a:cubicBezTo>
                  <a:pt x="1321830" y="1475357"/>
                  <a:pt x="1378230" y="1482987"/>
                  <a:pt x="1427071" y="1470270"/>
                </a:cubicBezTo>
                <a:cubicBezTo>
                  <a:pt x="1449747" y="1464547"/>
                  <a:pt x="1457306" y="1462640"/>
                  <a:pt x="1479982" y="1461368"/>
                </a:cubicBezTo>
                <a:cubicBezTo>
                  <a:pt x="1510217" y="1460732"/>
                  <a:pt x="1521846" y="1468362"/>
                  <a:pt x="1529986" y="1439749"/>
                </a:cubicBezTo>
                <a:cubicBezTo>
                  <a:pt x="1536963" y="1414316"/>
                  <a:pt x="1527660" y="1359633"/>
                  <a:pt x="1541033" y="1347552"/>
                </a:cubicBezTo>
                <a:cubicBezTo>
                  <a:pt x="1549755" y="1338650"/>
                  <a:pt x="1618947" y="1354546"/>
                  <a:pt x="1632320" y="1355818"/>
                </a:cubicBezTo>
                <a:cubicBezTo>
                  <a:pt x="1662555" y="1358361"/>
                  <a:pt x="1693371" y="1361541"/>
                  <a:pt x="1723606" y="1364084"/>
                </a:cubicBezTo>
                <a:cubicBezTo>
                  <a:pt x="1770703" y="1368535"/>
                  <a:pt x="1817800" y="1373622"/>
                  <a:pt x="1864897" y="1367899"/>
                </a:cubicBezTo>
                <a:cubicBezTo>
                  <a:pt x="1852105" y="1370443"/>
                  <a:pt x="1871874" y="1414316"/>
                  <a:pt x="1856757" y="1432755"/>
                </a:cubicBezTo>
                <a:cubicBezTo>
                  <a:pt x="1858501" y="1430212"/>
                  <a:pt x="1860245" y="1427668"/>
                  <a:pt x="1861990" y="1425125"/>
                </a:cubicBezTo>
                <a:cubicBezTo>
                  <a:pt x="1865478" y="1456282"/>
                  <a:pt x="1862571" y="1479172"/>
                  <a:pt x="1893387" y="1491253"/>
                </a:cubicBezTo>
                <a:cubicBezTo>
                  <a:pt x="1909086" y="1497611"/>
                  <a:pt x="1941066" y="1495068"/>
                  <a:pt x="1957346" y="1496340"/>
                </a:cubicBezTo>
                <a:cubicBezTo>
                  <a:pt x="1989907" y="1498883"/>
                  <a:pt x="2060843" y="1487438"/>
                  <a:pt x="2090496" y="1506513"/>
                </a:cubicBezTo>
                <a:cubicBezTo>
                  <a:pt x="2113754" y="1522409"/>
                  <a:pt x="2116080" y="1565647"/>
                  <a:pt x="2116080" y="1591716"/>
                </a:cubicBezTo>
                <a:cubicBezTo>
                  <a:pt x="2110847" y="1599346"/>
                  <a:pt x="2108521" y="1607612"/>
                  <a:pt x="2109103" y="1615878"/>
                </a:cubicBezTo>
                <a:cubicBezTo>
                  <a:pt x="2107358" y="1625416"/>
                  <a:pt x="2109684" y="1634318"/>
                  <a:pt x="2116661" y="1641948"/>
                </a:cubicBezTo>
                <a:cubicBezTo>
                  <a:pt x="2116661" y="1666746"/>
                  <a:pt x="2105032" y="1685185"/>
                  <a:pt x="2107358" y="1711891"/>
                </a:cubicBezTo>
                <a:cubicBezTo>
                  <a:pt x="2114917" y="1798366"/>
                  <a:pt x="2108521" y="1898829"/>
                  <a:pt x="2107358" y="1995477"/>
                </a:cubicBezTo>
                <a:cubicBezTo>
                  <a:pt x="2107358" y="2047617"/>
                  <a:pt x="2107358" y="2099756"/>
                  <a:pt x="2107358" y="2152531"/>
                </a:cubicBezTo>
                <a:cubicBezTo>
                  <a:pt x="2107358" y="2201491"/>
                  <a:pt x="2116080" y="2257445"/>
                  <a:pt x="2098055" y="2303862"/>
                </a:cubicBezTo>
                <a:cubicBezTo>
                  <a:pt x="2098055" y="2303862"/>
                  <a:pt x="2097474" y="2303862"/>
                  <a:pt x="2097474" y="2303862"/>
                </a:cubicBezTo>
                <a:cubicBezTo>
                  <a:pt x="2132360" y="2336290"/>
                  <a:pt x="2082356" y="2405597"/>
                  <a:pt x="2139919" y="2431030"/>
                </a:cubicBezTo>
                <a:cubicBezTo>
                  <a:pt x="2164340" y="2441840"/>
                  <a:pt x="2178876" y="2423400"/>
                  <a:pt x="2193993" y="2451378"/>
                </a:cubicBezTo>
                <a:cubicBezTo>
                  <a:pt x="2205040" y="2471089"/>
                  <a:pt x="2195737" y="2482534"/>
                  <a:pt x="2211436" y="2497158"/>
                </a:cubicBezTo>
                <a:cubicBezTo>
                  <a:pt x="2212018" y="2497158"/>
                  <a:pt x="2258533" y="2527679"/>
                  <a:pt x="2261440" y="2527679"/>
                </a:cubicBezTo>
                <a:cubicBezTo>
                  <a:pt x="2286442" y="2525771"/>
                  <a:pt x="2281209" y="2429759"/>
                  <a:pt x="2282372" y="2406233"/>
                </a:cubicBezTo>
                <a:cubicBezTo>
                  <a:pt x="2284698" y="2366810"/>
                  <a:pt x="2280046" y="2320394"/>
                  <a:pt x="2288768" y="2281607"/>
                </a:cubicBezTo>
                <a:cubicBezTo>
                  <a:pt x="2291675" y="2268254"/>
                  <a:pt x="2320166" y="2197040"/>
                  <a:pt x="2335865" y="2201491"/>
                </a:cubicBezTo>
                <a:cubicBezTo>
                  <a:pt x="2340516" y="2202762"/>
                  <a:pt x="2337028" y="2216751"/>
                  <a:pt x="2343424" y="2216751"/>
                </a:cubicBezTo>
                <a:cubicBezTo>
                  <a:pt x="2349529" y="2216751"/>
                  <a:pt x="2360285" y="2216433"/>
                  <a:pt x="2370824" y="2215082"/>
                </a:cubicBezTo>
                <a:lnTo>
                  <a:pt x="2396914" y="2207214"/>
                </a:lnTo>
                <a:lnTo>
                  <a:pt x="2396914" y="2207228"/>
                </a:lnTo>
                <a:lnTo>
                  <a:pt x="2394322" y="2222552"/>
                </a:lnTo>
                <a:cubicBezTo>
                  <a:pt x="2383670" y="2248414"/>
                  <a:pt x="2343860" y="2211903"/>
                  <a:pt x="2338772" y="2262532"/>
                </a:cubicBezTo>
                <a:cubicBezTo>
                  <a:pt x="2335865" y="2294960"/>
                  <a:pt x="2345749" y="2317214"/>
                  <a:pt x="2339354" y="2352822"/>
                </a:cubicBezTo>
                <a:cubicBezTo>
                  <a:pt x="2352145" y="2352186"/>
                  <a:pt x="2364937" y="2352186"/>
                  <a:pt x="2377729" y="2351550"/>
                </a:cubicBezTo>
                <a:cubicBezTo>
                  <a:pt x="2394591" y="2357908"/>
                  <a:pt x="2400986" y="2352822"/>
                  <a:pt x="2396335" y="2336290"/>
                </a:cubicBezTo>
                <a:cubicBezTo>
                  <a:pt x="2400986" y="2322937"/>
                  <a:pt x="2396335" y="2298139"/>
                  <a:pt x="2396335" y="2284150"/>
                </a:cubicBezTo>
                <a:lnTo>
                  <a:pt x="2396914" y="2207228"/>
                </a:lnTo>
                <a:lnTo>
                  <a:pt x="2396916" y="2207213"/>
                </a:lnTo>
                <a:lnTo>
                  <a:pt x="2396914" y="2207214"/>
                </a:lnTo>
                <a:lnTo>
                  <a:pt x="2397498" y="2129640"/>
                </a:lnTo>
                <a:cubicBezTo>
                  <a:pt x="2398079" y="2073686"/>
                  <a:pt x="2398661" y="2017096"/>
                  <a:pt x="2399242" y="1961142"/>
                </a:cubicBezTo>
                <a:cubicBezTo>
                  <a:pt x="2399823" y="1931893"/>
                  <a:pt x="2398661" y="1922991"/>
                  <a:pt x="2419011" y="1903916"/>
                </a:cubicBezTo>
                <a:cubicBezTo>
                  <a:pt x="2431803" y="1890563"/>
                  <a:pt x="2454479" y="1875939"/>
                  <a:pt x="2464364" y="1898193"/>
                </a:cubicBezTo>
                <a:cubicBezTo>
                  <a:pt x="2462038" y="1893742"/>
                  <a:pt x="2459712" y="1889927"/>
                  <a:pt x="2457386" y="1885476"/>
                </a:cubicBezTo>
                <a:cubicBezTo>
                  <a:pt x="2488203" y="1858771"/>
                  <a:pt x="2594607" y="1889291"/>
                  <a:pt x="2631237" y="1893106"/>
                </a:cubicBezTo>
                <a:cubicBezTo>
                  <a:pt x="2707988" y="1900736"/>
                  <a:pt x="2784157" y="1909002"/>
                  <a:pt x="2860907" y="1917268"/>
                </a:cubicBezTo>
                <a:cubicBezTo>
                  <a:pt x="2933587" y="1925534"/>
                  <a:pt x="2929517" y="1896921"/>
                  <a:pt x="2929517" y="1822528"/>
                </a:cubicBezTo>
                <a:cubicBezTo>
                  <a:pt x="2928355" y="1733509"/>
                  <a:pt x="2927773" y="1644491"/>
                  <a:pt x="2927773" y="1555473"/>
                </a:cubicBezTo>
                <a:cubicBezTo>
                  <a:pt x="2925447" y="1243909"/>
                  <a:pt x="2924284" y="932346"/>
                  <a:pt x="2923122" y="620782"/>
                </a:cubicBezTo>
                <a:cubicBezTo>
                  <a:pt x="2922540" y="542573"/>
                  <a:pt x="2931262" y="457370"/>
                  <a:pt x="2921959" y="380433"/>
                </a:cubicBezTo>
                <a:cubicBezTo>
                  <a:pt x="2916726" y="340375"/>
                  <a:pt x="2889979" y="339739"/>
                  <a:pt x="2895794" y="297137"/>
                </a:cubicBezTo>
                <a:cubicBezTo>
                  <a:pt x="2898120" y="279334"/>
                  <a:pt x="2903934" y="258987"/>
                  <a:pt x="2906841" y="239276"/>
                </a:cubicBezTo>
                <a:cubicBezTo>
                  <a:pt x="2908004" y="229102"/>
                  <a:pt x="2909748" y="218293"/>
                  <a:pt x="2913818" y="208755"/>
                </a:cubicBezTo>
                <a:cubicBezTo>
                  <a:pt x="2922540" y="186501"/>
                  <a:pt x="2937076" y="178235"/>
                  <a:pt x="2953356" y="162974"/>
                </a:cubicBezTo>
                <a:cubicBezTo>
                  <a:pt x="2984173" y="135633"/>
                  <a:pt x="2965567" y="160431"/>
                  <a:pt x="2966729" y="128639"/>
                </a:cubicBezTo>
                <a:cubicBezTo>
                  <a:pt x="2966729" y="120373"/>
                  <a:pt x="2951031" y="115922"/>
                  <a:pt x="2956264" y="103841"/>
                </a:cubicBezTo>
                <a:cubicBezTo>
                  <a:pt x="2956264" y="103841"/>
                  <a:pt x="2988243" y="94939"/>
                  <a:pt x="2987080" y="94939"/>
                </a:cubicBezTo>
                <a:cubicBezTo>
                  <a:pt x="3023711" y="76499"/>
                  <a:pt x="3021967" y="5921"/>
                  <a:pt x="3049294" y="834"/>
                </a:cubicBez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54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A6F4EA98-3173-450A-AF43-28EB6458F98E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6225C46E-B82F-45A3-A625-F01141AA9FD2}"/>
              </a:ext>
            </a:extLst>
          </p:cNvPr>
          <p:cNvSpPr/>
          <p:nvPr userDrawn="1"/>
        </p:nvSpPr>
        <p:spPr>
          <a:xfrm>
            <a:off x="1134913" y="39211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1E90730C-5A69-40A3-A2E1-7EEA2994E13F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88985F9E-1196-4D60-93DA-4EE3075EECF6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8FD85CC0-222A-4201-9B0C-C5341353EDFA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36756AC3-265B-4053-8577-DD3CD057C72E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E8C4A20-47D2-415B-8E2C-DE4BB3809A21}"/>
              </a:ext>
            </a:extLst>
          </p:cNvPr>
          <p:cNvGrpSpPr/>
          <p:nvPr userDrawn="1"/>
        </p:nvGrpSpPr>
        <p:grpSpPr>
          <a:xfrm>
            <a:off x="6454735" y="1030666"/>
            <a:ext cx="4764472" cy="5668108"/>
            <a:chOff x="6452529" y="1703504"/>
            <a:chExt cx="4764472" cy="5668108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FEA6A60-F3C1-461D-99D4-3377339A163E}"/>
                </a:ext>
              </a:extLst>
            </p:cNvPr>
            <p:cNvSpPr/>
            <p:nvPr userDrawn="1"/>
          </p:nvSpPr>
          <p:spPr>
            <a:xfrm rot="8221709" flipV="1">
              <a:off x="6667365" y="2965438"/>
              <a:ext cx="2203440" cy="4406174"/>
            </a:xfrm>
            <a:custGeom>
              <a:avLst/>
              <a:gdLst>
                <a:gd name="connsiteX0" fmla="*/ 366 w 2284400"/>
                <a:gd name="connsiteY0" fmla="*/ 0 h 4568069"/>
                <a:gd name="connsiteX1" fmla="*/ 2284400 w 2284400"/>
                <a:gd name="connsiteY1" fmla="*/ 2284035 h 4568069"/>
                <a:gd name="connsiteX2" fmla="*/ 366 w 2284400"/>
                <a:gd name="connsiteY2" fmla="*/ 4568069 h 4568069"/>
                <a:gd name="connsiteX3" fmla="*/ 0 w 2284400"/>
                <a:gd name="connsiteY3" fmla="*/ 4568051 h 4568069"/>
                <a:gd name="connsiteX4" fmla="*/ 0 w 2284400"/>
                <a:gd name="connsiteY4" fmla="*/ 19 h 456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4400" h="4568069">
                  <a:moveTo>
                    <a:pt x="366" y="0"/>
                  </a:moveTo>
                  <a:cubicBezTo>
                    <a:pt x="1261803" y="0"/>
                    <a:pt x="2284400" y="1022597"/>
                    <a:pt x="2284400" y="2284035"/>
                  </a:cubicBezTo>
                  <a:cubicBezTo>
                    <a:pt x="2284400" y="3545472"/>
                    <a:pt x="1261803" y="4568069"/>
                    <a:pt x="366" y="4568069"/>
                  </a:cubicBezTo>
                  <a:lnTo>
                    <a:pt x="0" y="4568051"/>
                  </a:lnTo>
                  <a:lnTo>
                    <a:pt x="0" y="19"/>
                  </a:lnTo>
                  <a:close/>
                </a:path>
              </a:pathLst>
            </a:custGeom>
            <a:pattFill prst="wdUpDiag">
              <a:fgClr>
                <a:schemeClr val="tx1">
                  <a:lumMod val="85000"/>
                  <a:lumOff val="1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4C1A7D1B-191A-4A28-9552-94018C1FAD45}"/>
                </a:ext>
              </a:extLst>
            </p:cNvPr>
            <p:cNvSpPr/>
            <p:nvPr userDrawn="1"/>
          </p:nvSpPr>
          <p:spPr>
            <a:xfrm rot="5400000">
              <a:off x="6452529" y="1703504"/>
              <a:ext cx="4764472" cy="4764472"/>
            </a:xfrm>
            <a:prstGeom prst="ellipse">
              <a:avLst/>
            </a:prstGeom>
            <a:solidFill>
              <a:srgbClr val="F1317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25" name="Picture Placeholder 54">
            <a:extLst>
              <a:ext uri="{FF2B5EF4-FFF2-40B4-BE49-F238E27FC236}">
                <a16:creationId xmlns:a16="http://schemas.microsoft.com/office/drawing/2014/main" id="{CF50F354-C927-46C6-BDC3-C3D6BC7CF5D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452528" y="1290312"/>
            <a:ext cx="4568069" cy="4568069"/>
          </a:xfrm>
          <a:custGeom>
            <a:avLst/>
            <a:gdLst>
              <a:gd name="connsiteX0" fmla="*/ 2165684 w 4331368"/>
              <a:gd name="connsiteY0" fmla="*/ 0 h 4331368"/>
              <a:gd name="connsiteX1" fmla="*/ 4331368 w 4331368"/>
              <a:gd name="connsiteY1" fmla="*/ 2165684 h 4331368"/>
              <a:gd name="connsiteX2" fmla="*/ 2165684 w 4331368"/>
              <a:gd name="connsiteY2" fmla="*/ 4331368 h 4331368"/>
              <a:gd name="connsiteX3" fmla="*/ 0 w 4331368"/>
              <a:gd name="connsiteY3" fmla="*/ 2165684 h 4331368"/>
              <a:gd name="connsiteX4" fmla="*/ 2165684 w 4331368"/>
              <a:gd name="connsiteY4" fmla="*/ 0 h 4331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1368" h="4331368">
                <a:moveTo>
                  <a:pt x="2165684" y="0"/>
                </a:moveTo>
                <a:cubicBezTo>
                  <a:pt x="3361758" y="0"/>
                  <a:pt x="4331368" y="969610"/>
                  <a:pt x="4331368" y="2165684"/>
                </a:cubicBezTo>
                <a:cubicBezTo>
                  <a:pt x="4331368" y="3361758"/>
                  <a:pt x="3361758" y="4331368"/>
                  <a:pt x="2165684" y="4331368"/>
                </a:cubicBezTo>
                <a:cubicBezTo>
                  <a:pt x="969610" y="4331368"/>
                  <a:pt x="0" y="3361758"/>
                  <a:pt x="0" y="2165684"/>
                </a:cubicBezTo>
                <a:cubicBezTo>
                  <a:pt x="0" y="969610"/>
                  <a:pt x="969610" y="0"/>
                  <a:pt x="2165684" y="0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4" name="Freeform 5">
            <a:extLst>
              <a:ext uri="{FF2B5EF4-FFF2-40B4-BE49-F238E27FC236}">
                <a16:creationId xmlns:a16="http://schemas.microsoft.com/office/drawing/2014/main" id="{54C0A8DE-9792-458C-ADDD-5FB4CF830BA2}"/>
              </a:ext>
            </a:extLst>
          </p:cNvPr>
          <p:cNvSpPr>
            <a:spLocks/>
          </p:cNvSpPr>
          <p:nvPr userDrawn="1"/>
        </p:nvSpPr>
        <p:spPr bwMode="auto">
          <a:xfrm>
            <a:off x="8016472" y="0"/>
            <a:ext cx="453072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43877100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6" dur="2300" fill="hold"/>
                                        <p:tgtEl>
                                          <p:spTgt spid="2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2" dur="1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6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28" dur="17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2" dur="22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25" grpId="0" animBg="1"/>
      <p:bldP spid="24" grpId="0" animBg="1"/>
      <p:bldP spid="24" grpId="1" animBg="1"/>
    </p:bldLst>
  </p:timing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71FF402-0C0E-485B-A752-307E9230F2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7585" y="0"/>
            <a:ext cx="5292970" cy="6858001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8409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71FF402-0C0E-485B-A752-307E9230F2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7585" y="0"/>
            <a:ext cx="5292970" cy="6858001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28187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71FF402-0C0E-485B-A752-307E9230F2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99032" y="-1"/>
            <a:ext cx="5292970" cy="6858001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522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71FF402-0C0E-485B-A752-307E9230F2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99032" y="-1"/>
            <a:ext cx="5292970" cy="6858001"/>
          </a:xfrm>
          <a:prstGeom prst="rect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2015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5" y="3244338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4B9DC52C-06C8-44E8-BE08-19B802962C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-449945"/>
            <a:ext cx="12192002" cy="6081488"/>
          </a:xfrm>
          <a:custGeom>
            <a:avLst/>
            <a:gdLst>
              <a:gd name="connsiteX0" fmla="*/ 0 w 12192002"/>
              <a:gd name="connsiteY0" fmla="*/ 0 h 6081488"/>
              <a:gd name="connsiteX1" fmla="*/ 12192002 w 12192002"/>
              <a:gd name="connsiteY1" fmla="*/ 0 h 6081488"/>
              <a:gd name="connsiteX2" fmla="*/ 12192002 w 12192002"/>
              <a:gd name="connsiteY2" fmla="*/ 1 h 6081488"/>
              <a:gd name="connsiteX3" fmla="*/ 12192002 w 12192002"/>
              <a:gd name="connsiteY3" fmla="*/ 3397082 h 6081488"/>
              <a:gd name="connsiteX4" fmla="*/ 12184819 w 12192002"/>
              <a:gd name="connsiteY4" fmla="*/ 3397082 h 6081488"/>
              <a:gd name="connsiteX5" fmla="*/ 12176263 w 12192002"/>
              <a:gd name="connsiteY5" fmla="*/ 3553612 h 6081488"/>
              <a:gd name="connsiteX6" fmla="*/ 9144000 w 12192002"/>
              <a:gd name="connsiteY6" fmla="*/ 6081488 h 6081488"/>
              <a:gd name="connsiteX7" fmla="*/ 6111737 w 12192002"/>
              <a:gd name="connsiteY7" fmla="*/ 3553612 h 6081488"/>
              <a:gd name="connsiteX8" fmla="*/ 6103181 w 12192002"/>
              <a:gd name="connsiteY8" fmla="*/ 3397082 h 6081488"/>
              <a:gd name="connsiteX9" fmla="*/ 6096000 w 12192002"/>
              <a:gd name="connsiteY9" fmla="*/ 3397082 h 6081488"/>
              <a:gd name="connsiteX10" fmla="*/ 6096000 w 12192002"/>
              <a:gd name="connsiteY10" fmla="*/ 3429001 h 6081488"/>
              <a:gd name="connsiteX11" fmla="*/ 0 w 12192002"/>
              <a:gd name="connsiteY11" fmla="*/ 3429001 h 6081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2" h="6081488">
                <a:moveTo>
                  <a:pt x="0" y="0"/>
                </a:moveTo>
                <a:lnTo>
                  <a:pt x="12192002" y="0"/>
                </a:lnTo>
                <a:lnTo>
                  <a:pt x="12192002" y="1"/>
                </a:lnTo>
                <a:lnTo>
                  <a:pt x="12192002" y="3397082"/>
                </a:lnTo>
                <a:lnTo>
                  <a:pt x="12184819" y="3397082"/>
                </a:lnTo>
                <a:lnTo>
                  <a:pt x="12176263" y="3553612"/>
                </a:lnTo>
                <a:cubicBezTo>
                  <a:pt x="12020175" y="4973483"/>
                  <a:pt x="10722154" y="6081488"/>
                  <a:pt x="9144000" y="6081488"/>
                </a:cubicBezTo>
                <a:cubicBezTo>
                  <a:pt x="7565846" y="6081488"/>
                  <a:pt x="6267825" y="4973483"/>
                  <a:pt x="6111737" y="3553612"/>
                </a:cubicBezTo>
                <a:lnTo>
                  <a:pt x="6103181" y="3397082"/>
                </a:lnTo>
                <a:lnTo>
                  <a:pt x="6096000" y="3397082"/>
                </a:lnTo>
                <a:lnTo>
                  <a:pt x="6096000" y="3429001"/>
                </a:lnTo>
                <a:lnTo>
                  <a:pt x="0" y="3429001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197334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5" y="3244338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4B9DC52C-06C8-44E8-BE08-19B802962C3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-449945"/>
            <a:ext cx="12192002" cy="6081488"/>
          </a:xfrm>
          <a:custGeom>
            <a:avLst/>
            <a:gdLst>
              <a:gd name="connsiteX0" fmla="*/ 0 w 12192002"/>
              <a:gd name="connsiteY0" fmla="*/ 0 h 6081488"/>
              <a:gd name="connsiteX1" fmla="*/ 12192002 w 12192002"/>
              <a:gd name="connsiteY1" fmla="*/ 0 h 6081488"/>
              <a:gd name="connsiteX2" fmla="*/ 12192002 w 12192002"/>
              <a:gd name="connsiteY2" fmla="*/ 1 h 6081488"/>
              <a:gd name="connsiteX3" fmla="*/ 12192002 w 12192002"/>
              <a:gd name="connsiteY3" fmla="*/ 3397082 h 6081488"/>
              <a:gd name="connsiteX4" fmla="*/ 12184819 w 12192002"/>
              <a:gd name="connsiteY4" fmla="*/ 3397082 h 6081488"/>
              <a:gd name="connsiteX5" fmla="*/ 12176263 w 12192002"/>
              <a:gd name="connsiteY5" fmla="*/ 3553612 h 6081488"/>
              <a:gd name="connsiteX6" fmla="*/ 9144000 w 12192002"/>
              <a:gd name="connsiteY6" fmla="*/ 6081488 h 6081488"/>
              <a:gd name="connsiteX7" fmla="*/ 6111737 w 12192002"/>
              <a:gd name="connsiteY7" fmla="*/ 3553612 h 6081488"/>
              <a:gd name="connsiteX8" fmla="*/ 6103181 w 12192002"/>
              <a:gd name="connsiteY8" fmla="*/ 3397082 h 6081488"/>
              <a:gd name="connsiteX9" fmla="*/ 6096000 w 12192002"/>
              <a:gd name="connsiteY9" fmla="*/ 3397082 h 6081488"/>
              <a:gd name="connsiteX10" fmla="*/ 6096000 w 12192002"/>
              <a:gd name="connsiteY10" fmla="*/ 3429001 h 6081488"/>
              <a:gd name="connsiteX11" fmla="*/ 0 w 12192002"/>
              <a:gd name="connsiteY11" fmla="*/ 3429001 h 6081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92002" h="6081488">
                <a:moveTo>
                  <a:pt x="0" y="0"/>
                </a:moveTo>
                <a:lnTo>
                  <a:pt x="12192002" y="0"/>
                </a:lnTo>
                <a:lnTo>
                  <a:pt x="12192002" y="1"/>
                </a:lnTo>
                <a:lnTo>
                  <a:pt x="12192002" y="3397082"/>
                </a:lnTo>
                <a:lnTo>
                  <a:pt x="12184819" y="3397082"/>
                </a:lnTo>
                <a:lnTo>
                  <a:pt x="12176263" y="3553612"/>
                </a:lnTo>
                <a:cubicBezTo>
                  <a:pt x="12020175" y="4973483"/>
                  <a:pt x="10722154" y="6081488"/>
                  <a:pt x="9144000" y="6081488"/>
                </a:cubicBezTo>
                <a:cubicBezTo>
                  <a:pt x="7565846" y="6081488"/>
                  <a:pt x="6267825" y="4973483"/>
                  <a:pt x="6111737" y="3553612"/>
                </a:cubicBezTo>
                <a:lnTo>
                  <a:pt x="6103181" y="3397082"/>
                </a:lnTo>
                <a:lnTo>
                  <a:pt x="6096000" y="3397082"/>
                </a:lnTo>
                <a:lnTo>
                  <a:pt x="6096000" y="3429001"/>
                </a:lnTo>
                <a:lnTo>
                  <a:pt x="0" y="3429001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13094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5" y="3244338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C6AC6FF-90F1-452D-829A-01812D1496E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7585" y="0"/>
            <a:ext cx="6934202" cy="6858001"/>
          </a:xfrm>
          <a:custGeom>
            <a:avLst/>
            <a:gdLst>
              <a:gd name="connsiteX0" fmla="*/ 0 w 6934202"/>
              <a:gd name="connsiteY0" fmla="*/ 0 h 6858001"/>
              <a:gd name="connsiteX1" fmla="*/ 5163738 w 6934202"/>
              <a:gd name="connsiteY1" fmla="*/ 0 h 6858001"/>
              <a:gd name="connsiteX2" fmla="*/ 5292970 w 6934202"/>
              <a:gd name="connsiteY2" fmla="*/ 0 h 6858001"/>
              <a:gd name="connsiteX3" fmla="*/ 5292970 w 6934202"/>
              <a:gd name="connsiteY3" fmla="*/ 10077 h 6858001"/>
              <a:gd name="connsiteX4" fmla="*/ 5344758 w 6934202"/>
              <a:gd name="connsiteY4" fmla="*/ 17704 h 6858001"/>
              <a:gd name="connsiteX5" fmla="*/ 6934202 w 6934202"/>
              <a:gd name="connsiteY5" fmla="*/ 3429000 h 6858001"/>
              <a:gd name="connsiteX6" fmla="*/ 5344758 w 6934202"/>
              <a:gd name="connsiteY6" fmla="*/ 6840297 h 6858001"/>
              <a:gd name="connsiteX7" fmla="*/ 5292970 w 6934202"/>
              <a:gd name="connsiteY7" fmla="*/ 6847924 h 6858001"/>
              <a:gd name="connsiteX8" fmla="*/ 5292970 w 6934202"/>
              <a:gd name="connsiteY8" fmla="*/ 6858001 h 6858001"/>
              <a:gd name="connsiteX9" fmla="*/ 0 w 6934202"/>
              <a:gd name="connsiteY9" fmla="*/ 6858001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934202" h="6858001">
                <a:moveTo>
                  <a:pt x="0" y="0"/>
                </a:moveTo>
                <a:lnTo>
                  <a:pt x="5163738" y="0"/>
                </a:lnTo>
                <a:lnTo>
                  <a:pt x="5292970" y="0"/>
                </a:lnTo>
                <a:lnTo>
                  <a:pt x="5292970" y="10077"/>
                </a:lnTo>
                <a:lnTo>
                  <a:pt x="5344758" y="17704"/>
                </a:lnTo>
                <a:cubicBezTo>
                  <a:pt x="6237525" y="193303"/>
                  <a:pt x="6934202" y="1653578"/>
                  <a:pt x="6934202" y="3429000"/>
                </a:cubicBezTo>
                <a:cubicBezTo>
                  <a:pt x="6934202" y="5204423"/>
                  <a:pt x="6237525" y="6664698"/>
                  <a:pt x="5344758" y="6840297"/>
                </a:cubicBezTo>
                <a:lnTo>
                  <a:pt x="5292970" y="6847924"/>
                </a:lnTo>
                <a:lnTo>
                  <a:pt x="5292970" y="6858001"/>
                </a:lnTo>
                <a:lnTo>
                  <a:pt x="0" y="6858001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1378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5" y="3244338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C6AC6FF-90F1-452D-829A-01812D1496E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7585" y="0"/>
            <a:ext cx="6934202" cy="6858001"/>
          </a:xfrm>
          <a:custGeom>
            <a:avLst/>
            <a:gdLst>
              <a:gd name="connsiteX0" fmla="*/ 0 w 6934202"/>
              <a:gd name="connsiteY0" fmla="*/ 0 h 6858001"/>
              <a:gd name="connsiteX1" fmla="*/ 5163738 w 6934202"/>
              <a:gd name="connsiteY1" fmla="*/ 0 h 6858001"/>
              <a:gd name="connsiteX2" fmla="*/ 5292970 w 6934202"/>
              <a:gd name="connsiteY2" fmla="*/ 0 h 6858001"/>
              <a:gd name="connsiteX3" fmla="*/ 5292970 w 6934202"/>
              <a:gd name="connsiteY3" fmla="*/ 10077 h 6858001"/>
              <a:gd name="connsiteX4" fmla="*/ 5344758 w 6934202"/>
              <a:gd name="connsiteY4" fmla="*/ 17704 h 6858001"/>
              <a:gd name="connsiteX5" fmla="*/ 6934202 w 6934202"/>
              <a:gd name="connsiteY5" fmla="*/ 3429000 h 6858001"/>
              <a:gd name="connsiteX6" fmla="*/ 5344758 w 6934202"/>
              <a:gd name="connsiteY6" fmla="*/ 6840297 h 6858001"/>
              <a:gd name="connsiteX7" fmla="*/ 5292970 w 6934202"/>
              <a:gd name="connsiteY7" fmla="*/ 6847924 h 6858001"/>
              <a:gd name="connsiteX8" fmla="*/ 5292970 w 6934202"/>
              <a:gd name="connsiteY8" fmla="*/ 6858001 h 6858001"/>
              <a:gd name="connsiteX9" fmla="*/ 0 w 6934202"/>
              <a:gd name="connsiteY9" fmla="*/ 6858001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934202" h="6858001">
                <a:moveTo>
                  <a:pt x="0" y="0"/>
                </a:moveTo>
                <a:lnTo>
                  <a:pt x="5163738" y="0"/>
                </a:lnTo>
                <a:lnTo>
                  <a:pt x="5292970" y="0"/>
                </a:lnTo>
                <a:lnTo>
                  <a:pt x="5292970" y="10077"/>
                </a:lnTo>
                <a:lnTo>
                  <a:pt x="5344758" y="17704"/>
                </a:lnTo>
                <a:cubicBezTo>
                  <a:pt x="6237525" y="193303"/>
                  <a:pt x="6934202" y="1653578"/>
                  <a:pt x="6934202" y="3429000"/>
                </a:cubicBezTo>
                <a:cubicBezTo>
                  <a:pt x="6934202" y="5204423"/>
                  <a:pt x="6237525" y="6664698"/>
                  <a:pt x="5344758" y="6840297"/>
                </a:cubicBezTo>
                <a:lnTo>
                  <a:pt x="5292970" y="6847924"/>
                </a:lnTo>
                <a:lnTo>
                  <a:pt x="5292970" y="6858001"/>
                </a:lnTo>
                <a:lnTo>
                  <a:pt x="0" y="6858001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0722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71FF402-0C0E-485B-A752-307E9230F2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239576" y="923472"/>
            <a:ext cx="5084916" cy="5011056"/>
          </a:xfrm>
          <a:prstGeom prst="ellipse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301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Picture Placeholder 2">
            <a:extLst>
              <a:ext uri="{FF2B5EF4-FFF2-40B4-BE49-F238E27FC236}">
                <a16:creationId xmlns:a16="http://schemas.microsoft.com/office/drawing/2014/main" id="{2E3470F5-2BF1-447D-9E7D-340C124C09E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239576" y="923472"/>
            <a:ext cx="5084916" cy="5011056"/>
          </a:xfrm>
          <a:prstGeom prst="ellipse">
            <a:avLst/>
          </a:pr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7861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4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7F4E1F42-A97A-4AD1-8F0C-07531A2C40E6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57A28B95-282E-4006-AF98-DF13E9AB259C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6FF6CAF-5C6D-4989-8E7A-97B4A5576BA6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48F1D72B-2CFF-4D28-9250-4F3000866880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DD14377F-7672-485D-BD76-0A6D5B6114EE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7A25E8CC-5458-4920-A447-3C5EDC2BCC1A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20ED832-C216-4796-BBE5-E69341C033D3}"/>
              </a:ext>
            </a:extLst>
          </p:cNvPr>
          <p:cNvGrpSpPr/>
          <p:nvPr userDrawn="1"/>
        </p:nvGrpSpPr>
        <p:grpSpPr>
          <a:xfrm>
            <a:off x="565075" y="1023258"/>
            <a:ext cx="5718452" cy="4764472"/>
            <a:chOff x="565075" y="1777232"/>
            <a:chExt cx="5718452" cy="4764472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779C8B2-8AA1-47D0-B44C-CECA776A5C3E}"/>
                </a:ext>
              </a:extLst>
            </p:cNvPr>
            <p:cNvSpPr/>
            <p:nvPr userDrawn="1"/>
          </p:nvSpPr>
          <p:spPr>
            <a:xfrm rot="2821709" flipV="1">
              <a:off x="2978720" y="3134354"/>
              <a:ext cx="2203440" cy="4406174"/>
            </a:xfrm>
            <a:custGeom>
              <a:avLst/>
              <a:gdLst>
                <a:gd name="connsiteX0" fmla="*/ 366 w 2284400"/>
                <a:gd name="connsiteY0" fmla="*/ 0 h 4568069"/>
                <a:gd name="connsiteX1" fmla="*/ 2284400 w 2284400"/>
                <a:gd name="connsiteY1" fmla="*/ 2284035 h 4568069"/>
                <a:gd name="connsiteX2" fmla="*/ 366 w 2284400"/>
                <a:gd name="connsiteY2" fmla="*/ 4568069 h 4568069"/>
                <a:gd name="connsiteX3" fmla="*/ 0 w 2284400"/>
                <a:gd name="connsiteY3" fmla="*/ 4568051 h 4568069"/>
                <a:gd name="connsiteX4" fmla="*/ 0 w 2284400"/>
                <a:gd name="connsiteY4" fmla="*/ 19 h 456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4400" h="4568069">
                  <a:moveTo>
                    <a:pt x="366" y="0"/>
                  </a:moveTo>
                  <a:cubicBezTo>
                    <a:pt x="1261803" y="0"/>
                    <a:pt x="2284400" y="1022597"/>
                    <a:pt x="2284400" y="2284035"/>
                  </a:cubicBezTo>
                  <a:cubicBezTo>
                    <a:pt x="2284400" y="3545472"/>
                    <a:pt x="1261803" y="4568069"/>
                    <a:pt x="366" y="4568069"/>
                  </a:cubicBezTo>
                  <a:lnTo>
                    <a:pt x="0" y="4568051"/>
                  </a:lnTo>
                  <a:lnTo>
                    <a:pt x="0" y="19"/>
                  </a:lnTo>
                  <a:close/>
                </a:path>
              </a:pathLst>
            </a:custGeom>
            <a:pattFill prst="wdDnDiag">
              <a:fgClr>
                <a:schemeClr val="tx1">
                  <a:lumMod val="85000"/>
                  <a:lumOff val="1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A787202A-66BF-46A8-B739-EE6F2401618F}"/>
                </a:ext>
              </a:extLst>
            </p:cNvPr>
            <p:cNvSpPr/>
            <p:nvPr userDrawn="1"/>
          </p:nvSpPr>
          <p:spPr>
            <a:xfrm>
              <a:off x="565075" y="1777232"/>
              <a:ext cx="4764472" cy="4764472"/>
            </a:xfrm>
            <a:prstGeom prst="ellipse">
              <a:avLst/>
            </a:prstGeom>
            <a:solidFill>
              <a:srgbClr val="F1317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26" name="Picture Placeholder 22">
            <a:extLst>
              <a:ext uri="{FF2B5EF4-FFF2-40B4-BE49-F238E27FC236}">
                <a16:creationId xmlns:a16="http://schemas.microsoft.com/office/drawing/2014/main" id="{F60D51F8-C6C9-4D20-9E19-524FD28AC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39516" y="1337112"/>
            <a:ext cx="4568069" cy="4568069"/>
          </a:xfrm>
          <a:custGeom>
            <a:avLst/>
            <a:gdLst>
              <a:gd name="connsiteX0" fmla="*/ 2165684 w 4331368"/>
              <a:gd name="connsiteY0" fmla="*/ 0 h 4331368"/>
              <a:gd name="connsiteX1" fmla="*/ 4331368 w 4331368"/>
              <a:gd name="connsiteY1" fmla="*/ 2165684 h 4331368"/>
              <a:gd name="connsiteX2" fmla="*/ 2165684 w 4331368"/>
              <a:gd name="connsiteY2" fmla="*/ 4331368 h 4331368"/>
              <a:gd name="connsiteX3" fmla="*/ 0 w 4331368"/>
              <a:gd name="connsiteY3" fmla="*/ 2165684 h 4331368"/>
              <a:gd name="connsiteX4" fmla="*/ 2165684 w 4331368"/>
              <a:gd name="connsiteY4" fmla="*/ 0 h 4331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1368" h="4331368">
                <a:moveTo>
                  <a:pt x="2165684" y="0"/>
                </a:moveTo>
                <a:cubicBezTo>
                  <a:pt x="3361758" y="0"/>
                  <a:pt x="4331368" y="969610"/>
                  <a:pt x="4331368" y="2165684"/>
                </a:cubicBezTo>
                <a:cubicBezTo>
                  <a:pt x="4331368" y="3361758"/>
                  <a:pt x="3361758" y="4331368"/>
                  <a:pt x="2165684" y="4331368"/>
                </a:cubicBezTo>
                <a:cubicBezTo>
                  <a:pt x="969610" y="4331368"/>
                  <a:pt x="0" y="3361758"/>
                  <a:pt x="0" y="2165684"/>
                </a:cubicBezTo>
                <a:cubicBezTo>
                  <a:pt x="0" y="969610"/>
                  <a:pt x="969610" y="0"/>
                  <a:pt x="2165684" y="0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D2E179CF-996F-425B-8BD1-B98FCB29C472}"/>
              </a:ext>
            </a:extLst>
          </p:cNvPr>
          <p:cNvSpPr>
            <a:spLocks/>
          </p:cNvSpPr>
          <p:nvPr userDrawn="1"/>
        </p:nvSpPr>
        <p:spPr bwMode="auto">
          <a:xfrm flipH="1">
            <a:off x="-385059" y="14569"/>
            <a:ext cx="453072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7474185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6" dur="2300" fill="hold"/>
                                        <p:tgtEl>
                                          <p:spTgt spid="2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2" dur="1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6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28" dur="175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2" dur="22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26" grpId="0" animBg="1"/>
      <p:bldP spid="22" grpId="0" animBg="1"/>
      <p:bldP spid="22" grpId="1" animBg="1"/>
    </p:bldLst>
  </p:timing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2426B7F1-8297-41C7-A08D-2EF7B159F116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644CBD14-2386-458B-BCBD-205BFE30E21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9050" y="-132471"/>
            <a:ext cx="12230100" cy="4340748"/>
          </a:xfrm>
          <a:custGeom>
            <a:avLst/>
            <a:gdLst>
              <a:gd name="connsiteX0" fmla="*/ 0 w 12107185"/>
              <a:gd name="connsiteY0" fmla="*/ 0 h 4264548"/>
              <a:gd name="connsiteX1" fmla="*/ 12105208 w 12107185"/>
              <a:gd name="connsiteY1" fmla="*/ 22865 h 4264548"/>
              <a:gd name="connsiteX2" fmla="*/ 12107185 w 12107185"/>
              <a:gd name="connsiteY2" fmla="*/ 1076931 h 4264548"/>
              <a:gd name="connsiteX3" fmla="*/ 8002 w 12107185"/>
              <a:gd name="connsiteY3" fmla="*/ 4264548 h 4264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07185" h="4264548">
                <a:moveTo>
                  <a:pt x="0" y="0"/>
                </a:moveTo>
                <a:lnTo>
                  <a:pt x="12105208" y="22865"/>
                </a:lnTo>
                <a:lnTo>
                  <a:pt x="12107185" y="1076931"/>
                </a:lnTo>
                <a:lnTo>
                  <a:pt x="8002" y="4264548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64717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Picture Placeholder 12">
            <a:extLst>
              <a:ext uri="{FF2B5EF4-FFF2-40B4-BE49-F238E27FC236}">
                <a16:creationId xmlns:a16="http://schemas.microsoft.com/office/drawing/2014/main" id="{E3E8ACCC-AC91-4A2F-B9FA-038106ECA0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9050" y="-132471"/>
            <a:ext cx="12230100" cy="4340748"/>
          </a:xfrm>
          <a:custGeom>
            <a:avLst/>
            <a:gdLst>
              <a:gd name="connsiteX0" fmla="*/ 0 w 12107185"/>
              <a:gd name="connsiteY0" fmla="*/ 0 h 4264548"/>
              <a:gd name="connsiteX1" fmla="*/ 12105208 w 12107185"/>
              <a:gd name="connsiteY1" fmla="*/ 22865 h 4264548"/>
              <a:gd name="connsiteX2" fmla="*/ 12107185 w 12107185"/>
              <a:gd name="connsiteY2" fmla="*/ 1076931 h 4264548"/>
              <a:gd name="connsiteX3" fmla="*/ 8002 w 12107185"/>
              <a:gd name="connsiteY3" fmla="*/ 4264548 h 4264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07185" h="4264548">
                <a:moveTo>
                  <a:pt x="0" y="0"/>
                </a:moveTo>
                <a:lnTo>
                  <a:pt x="12105208" y="22865"/>
                </a:lnTo>
                <a:lnTo>
                  <a:pt x="12107185" y="1076931"/>
                </a:lnTo>
                <a:lnTo>
                  <a:pt x="8002" y="4264548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5653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E3D746B-FFE4-4714-AE97-092B82805C8E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4F28E1C-1C4D-4FF9-B1C9-9F250761E47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685800"/>
            <a:ext cx="12192000" cy="54864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90450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4F28E1C-1C4D-4FF9-B1C9-9F250761E47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685800"/>
            <a:ext cx="12192000" cy="54864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082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E3D746B-FFE4-4714-AE97-092B82805C8E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4F28E1C-1C4D-4FF9-B1C9-9F250761E47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685800"/>
            <a:ext cx="12192000" cy="54864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9131E19C-4C74-44A0-AD68-2864B3FBA2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101200" y="1226127"/>
            <a:ext cx="4579400" cy="4405746"/>
          </a:xfrm>
          <a:prstGeom prst="ellipse">
            <a:avLst/>
          </a:prstGeom>
          <a:pattFill prst="pct10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2477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2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>
            <a:extLst>
              <a:ext uri="{FF2B5EF4-FFF2-40B4-BE49-F238E27FC236}">
                <a16:creationId xmlns:a16="http://schemas.microsoft.com/office/drawing/2014/main" id="{2E3D746B-FFE4-4714-AE97-092B82805C8E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4F28E1C-1C4D-4FF9-B1C9-9F250761E47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685800"/>
            <a:ext cx="12192000" cy="54864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EF743D51-4F91-4FFA-AF6B-354B1113675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11400" y="1226127"/>
            <a:ext cx="4579400" cy="4405746"/>
          </a:xfrm>
          <a:prstGeom prst="ellipse">
            <a:avLst/>
          </a:prstGeom>
          <a:pattFill prst="pct10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2824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4F28E1C-1C4D-4FF9-B1C9-9F250761E47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685800"/>
            <a:ext cx="12192000" cy="54864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id="{9131E19C-4C74-44A0-AD68-2864B3FBA2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101200" y="1226127"/>
            <a:ext cx="4579400" cy="4405746"/>
          </a:xfrm>
          <a:prstGeom prst="ellipse">
            <a:avLst/>
          </a:prstGeom>
          <a:pattFill prst="pct10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13374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8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2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A4F28E1C-1C4D-4FF9-B1C9-9F250761E47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685800"/>
            <a:ext cx="12192000" cy="54864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EF743D51-4F91-4FFA-AF6B-354B1113675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511400" y="1226127"/>
            <a:ext cx="4579400" cy="4405746"/>
          </a:xfrm>
          <a:prstGeom prst="ellipse">
            <a:avLst/>
          </a:prstGeom>
          <a:pattFill prst="pct10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47021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 p14:presetBounceEnd="80000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32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3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3" grpId="0" animBg="1"/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>
            <a:extLst>
              <a:ext uri="{FF2B5EF4-FFF2-40B4-BE49-F238E27FC236}">
                <a16:creationId xmlns:a16="http://schemas.microsoft.com/office/drawing/2014/main" id="{99A3677E-7764-4013-9466-13556A12A592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32630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627622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7122933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Oval 27">
            <a:extLst>
              <a:ext uri="{FF2B5EF4-FFF2-40B4-BE49-F238E27FC236}">
                <a16:creationId xmlns:a16="http://schemas.microsoft.com/office/drawing/2014/main" id="{C1E05981-E9AD-4B91-9C8B-E3623AFE948A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35FF6FDD-69A7-47AB-88EA-5A00C810C565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C3472C30-8663-4E12-B3E7-965ED428DA6C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75349DDA-E14E-4FD0-A343-8E1E7B33EC1A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5F62287-E90A-46B5-8B3C-922010BF9396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32BBEB23-E5E8-46EF-923C-F07B2758BE98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61C296C5-2EAB-4F4C-9F32-C97600E494E8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E8C4A20-47D2-415B-8E2C-DE4BB3809A21}"/>
              </a:ext>
            </a:extLst>
          </p:cNvPr>
          <p:cNvGrpSpPr/>
          <p:nvPr userDrawn="1"/>
        </p:nvGrpSpPr>
        <p:grpSpPr>
          <a:xfrm>
            <a:off x="6454735" y="1030666"/>
            <a:ext cx="4764472" cy="5668108"/>
            <a:chOff x="6452529" y="1703504"/>
            <a:chExt cx="4764472" cy="5668108"/>
          </a:xfrm>
        </p:grpSpPr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5FEA6A60-F3C1-461D-99D4-3377339A163E}"/>
                </a:ext>
              </a:extLst>
            </p:cNvPr>
            <p:cNvSpPr/>
            <p:nvPr userDrawn="1"/>
          </p:nvSpPr>
          <p:spPr>
            <a:xfrm rot="8221709" flipV="1">
              <a:off x="6667365" y="2965438"/>
              <a:ext cx="2203440" cy="4406174"/>
            </a:xfrm>
            <a:custGeom>
              <a:avLst/>
              <a:gdLst>
                <a:gd name="connsiteX0" fmla="*/ 366 w 2284400"/>
                <a:gd name="connsiteY0" fmla="*/ 0 h 4568069"/>
                <a:gd name="connsiteX1" fmla="*/ 2284400 w 2284400"/>
                <a:gd name="connsiteY1" fmla="*/ 2284035 h 4568069"/>
                <a:gd name="connsiteX2" fmla="*/ 366 w 2284400"/>
                <a:gd name="connsiteY2" fmla="*/ 4568069 h 4568069"/>
                <a:gd name="connsiteX3" fmla="*/ 0 w 2284400"/>
                <a:gd name="connsiteY3" fmla="*/ 4568051 h 4568069"/>
                <a:gd name="connsiteX4" fmla="*/ 0 w 2284400"/>
                <a:gd name="connsiteY4" fmla="*/ 19 h 456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4400" h="4568069">
                  <a:moveTo>
                    <a:pt x="366" y="0"/>
                  </a:moveTo>
                  <a:cubicBezTo>
                    <a:pt x="1261803" y="0"/>
                    <a:pt x="2284400" y="1022597"/>
                    <a:pt x="2284400" y="2284035"/>
                  </a:cubicBezTo>
                  <a:cubicBezTo>
                    <a:pt x="2284400" y="3545472"/>
                    <a:pt x="1261803" y="4568069"/>
                    <a:pt x="366" y="4568069"/>
                  </a:cubicBezTo>
                  <a:lnTo>
                    <a:pt x="0" y="4568051"/>
                  </a:lnTo>
                  <a:lnTo>
                    <a:pt x="0" y="19"/>
                  </a:lnTo>
                  <a:close/>
                </a:path>
              </a:pathLst>
            </a:custGeom>
            <a:pattFill prst="wdUpDiag">
              <a:fgClr>
                <a:schemeClr val="tx1">
                  <a:lumMod val="85000"/>
                  <a:lumOff val="1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4C1A7D1B-191A-4A28-9552-94018C1FAD45}"/>
                </a:ext>
              </a:extLst>
            </p:cNvPr>
            <p:cNvSpPr/>
            <p:nvPr userDrawn="1"/>
          </p:nvSpPr>
          <p:spPr>
            <a:xfrm rot="5400000">
              <a:off x="6452529" y="1703504"/>
              <a:ext cx="4764472" cy="4764472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25" name="Picture Placeholder 54">
            <a:extLst>
              <a:ext uri="{FF2B5EF4-FFF2-40B4-BE49-F238E27FC236}">
                <a16:creationId xmlns:a16="http://schemas.microsoft.com/office/drawing/2014/main" id="{CF50F354-C927-46C6-BDC3-C3D6BC7CF5D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452528" y="1290312"/>
            <a:ext cx="4568069" cy="4568069"/>
          </a:xfrm>
          <a:custGeom>
            <a:avLst/>
            <a:gdLst>
              <a:gd name="connsiteX0" fmla="*/ 2165684 w 4331368"/>
              <a:gd name="connsiteY0" fmla="*/ 0 h 4331368"/>
              <a:gd name="connsiteX1" fmla="*/ 4331368 w 4331368"/>
              <a:gd name="connsiteY1" fmla="*/ 2165684 h 4331368"/>
              <a:gd name="connsiteX2" fmla="*/ 2165684 w 4331368"/>
              <a:gd name="connsiteY2" fmla="*/ 4331368 h 4331368"/>
              <a:gd name="connsiteX3" fmla="*/ 0 w 4331368"/>
              <a:gd name="connsiteY3" fmla="*/ 2165684 h 4331368"/>
              <a:gd name="connsiteX4" fmla="*/ 2165684 w 4331368"/>
              <a:gd name="connsiteY4" fmla="*/ 0 h 4331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1368" h="4331368">
                <a:moveTo>
                  <a:pt x="2165684" y="0"/>
                </a:moveTo>
                <a:cubicBezTo>
                  <a:pt x="3361758" y="0"/>
                  <a:pt x="4331368" y="969610"/>
                  <a:pt x="4331368" y="2165684"/>
                </a:cubicBezTo>
                <a:cubicBezTo>
                  <a:pt x="4331368" y="3361758"/>
                  <a:pt x="3361758" y="4331368"/>
                  <a:pt x="2165684" y="4331368"/>
                </a:cubicBezTo>
                <a:cubicBezTo>
                  <a:pt x="969610" y="4331368"/>
                  <a:pt x="0" y="3361758"/>
                  <a:pt x="0" y="2165684"/>
                </a:cubicBezTo>
                <a:cubicBezTo>
                  <a:pt x="0" y="969610"/>
                  <a:pt x="969610" y="0"/>
                  <a:pt x="2165684" y="0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4" name="Freeform 5">
            <a:extLst>
              <a:ext uri="{FF2B5EF4-FFF2-40B4-BE49-F238E27FC236}">
                <a16:creationId xmlns:a16="http://schemas.microsoft.com/office/drawing/2014/main" id="{54C0A8DE-9792-458C-ADDD-5FB4CF830BA2}"/>
              </a:ext>
            </a:extLst>
          </p:cNvPr>
          <p:cNvSpPr>
            <a:spLocks/>
          </p:cNvSpPr>
          <p:nvPr userDrawn="1"/>
        </p:nvSpPr>
        <p:spPr bwMode="auto">
          <a:xfrm>
            <a:off x="8016472" y="0"/>
            <a:ext cx="453072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2200754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decel="10000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6" dur="2300" fill="hold"/>
                                        <p:tgtEl>
                                          <p:spTgt spid="2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2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4" dur="1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6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0" dur="175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2" dur="2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27" grpId="0" animBg="1"/>
      <p:bldP spid="25" grpId="0" animBg="1"/>
      <p:bldP spid="24" grpId="0" animBg="1"/>
      <p:bldP spid="24" grpId="1" animBg="1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Oval 22">
            <a:extLst>
              <a:ext uri="{FF2B5EF4-FFF2-40B4-BE49-F238E27FC236}">
                <a16:creationId xmlns:a16="http://schemas.microsoft.com/office/drawing/2014/main" id="{651360FA-4846-45F6-8D67-5010D90A8115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38D3EC0-BC3F-4E79-A52F-5FC7CA1A0383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578903C1-C5EF-4F86-A0C5-DEE7C7D38DBF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421CD52D-E9AF-4060-B56C-10FF20CE583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C6D8F156-BC5D-40F8-8071-F24858D1541E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6920449A-1A6A-483E-855F-6044D5C26C9E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BDEAA3CA-8CB8-4153-8F62-F5AAB43D2B36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491B3F88-06EE-4A22-8A23-ED211CD03A3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F19D13A7-54B1-4313-9EFF-4D2125FCAAF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B20ED832-C216-4796-BBE5-E69341C033D3}"/>
              </a:ext>
            </a:extLst>
          </p:cNvPr>
          <p:cNvGrpSpPr/>
          <p:nvPr userDrawn="1"/>
        </p:nvGrpSpPr>
        <p:grpSpPr>
          <a:xfrm>
            <a:off x="565075" y="1023258"/>
            <a:ext cx="5718452" cy="4764472"/>
            <a:chOff x="565075" y="1777232"/>
            <a:chExt cx="5718452" cy="4764472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3779C8B2-8AA1-47D0-B44C-CECA776A5C3E}"/>
                </a:ext>
              </a:extLst>
            </p:cNvPr>
            <p:cNvSpPr/>
            <p:nvPr userDrawn="1"/>
          </p:nvSpPr>
          <p:spPr>
            <a:xfrm rot="2821709" flipV="1">
              <a:off x="2978720" y="3134354"/>
              <a:ext cx="2203440" cy="4406174"/>
            </a:xfrm>
            <a:custGeom>
              <a:avLst/>
              <a:gdLst>
                <a:gd name="connsiteX0" fmla="*/ 366 w 2284400"/>
                <a:gd name="connsiteY0" fmla="*/ 0 h 4568069"/>
                <a:gd name="connsiteX1" fmla="*/ 2284400 w 2284400"/>
                <a:gd name="connsiteY1" fmla="*/ 2284035 h 4568069"/>
                <a:gd name="connsiteX2" fmla="*/ 366 w 2284400"/>
                <a:gd name="connsiteY2" fmla="*/ 4568069 h 4568069"/>
                <a:gd name="connsiteX3" fmla="*/ 0 w 2284400"/>
                <a:gd name="connsiteY3" fmla="*/ 4568051 h 4568069"/>
                <a:gd name="connsiteX4" fmla="*/ 0 w 2284400"/>
                <a:gd name="connsiteY4" fmla="*/ 19 h 456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4400" h="4568069">
                  <a:moveTo>
                    <a:pt x="366" y="0"/>
                  </a:moveTo>
                  <a:cubicBezTo>
                    <a:pt x="1261803" y="0"/>
                    <a:pt x="2284400" y="1022597"/>
                    <a:pt x="2284400" y="2284035"/>
                  </a:cubicBezTo>
                  <a:cubicBezTo>
                    <a:pt x="2284400" y="3545472"/>
                    <a:pt x="1261803" y="4568069"/>
                    <a:pt x="366" y="4568069"/>
                  </a:cubicBezTo>
                  <a:lnTo>
                    <a:pt x="0" y="4568051"/>
                  </a:lnTo>
                  <a:lnTo>
                    <a:pt x="0" y="19"/>
                  </a:lnTo>
                  <a:close/>
                </a:path>
              </a:pathLst>
            </a:custGeom>
            <a:pattFill prst="wdDnDiag">
              <a:fgClr>
                <a:schemeClr val="tx1">
                  <a:lumMod val="85000"/>
                  <a:lumOff val="1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A787202A-66BF-46A8-B739-EE6F2401618F}"/>
                </a:ext>
              </a:extLst>
            </p:cNvPr>
            <p:cNvSpPr/>
            <p:nvPr userDrawn="1"/>
          </p:nvSpPr>
          <p:spPr>
            <a:xfrm>
              <a:off x="565075" y="1777232"/>
              <a:ext cx="4764472" cy="4764472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26" name="Picture Placeholder 22">
            <a:extLst>
              <a:ext uri="{FF2B5EF4-FFF2-40B4-BE49-F238E27FC236}">
                <a16:creationId xmlns:a16="http://schemas.microsoft.com/office/drawing/2014/main" id="{F60D51F8-C6C9-4D20-9E19-524FD28AC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39516" y="1337112"/>
            <a:ext cx="4568069" cy="4568069"/>
          </a:xfrm>
          <a:custGeom>
            <a:avLst/>
            <a:gdLst>
              <a:gd name="connsiteX0" fmla="*/ 2165684 w 4331368"/>
              <a:gd name="connsiteY0" fmla="*/ 0 h 4331368"/>
              <a:gd name="connsiteX1" fmla="*/ 4331368 w 4331368"/>
              <a:gd name="connsiteY1" fmla="*/ 2165684 h 4331368"/>
              <a:gd name="connsiteX2" fmla="*/ 2165684 w 4331368"/>
              <a:gd name="connsiteY2" fmla="*/ 4331368 h 4331368"/>
              <a:gd name="connsiteX3" fmla="*/ 0 w 4331368"/>
              <a:gd name="connsiteY3" fmla="*/ 2165684 h 4331368"/>
              <a:gd name="connsiteX4" fmla="*/ 2165684 w 4331368"/>
              <a:gd name="connsiteY4" fmla="*/ 0 h 4331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1368" h="4331368">
                <a:moveTo>
                  <a:pt x="2165684" y="0"/>
                </a:moveTo>
                <a:cubicBezTo>
                  <a:pt x="3361758" y="0"/>
                  <a:pt x="4331368" y="969610"/>
                  <a:pt x="4331368" y="2165684"/>
                </a:cubicBezTo>
                <a:cubicBezTo>
                  <a:pt x="4331368" y="3361758"/>
                  <a:pt x="3361758" y="4331368"/>
                  <a:pt x="2165684" y="4331368"/>
                </a:cubicBezTo>
                <a:cubicBezTo>
                  <a:pt x="969610" y="4331368"/>
                  <a:pt x="0" y="3361758"/>
                  <a:pt x="0" y="2165684"/>
                </a:cubicBezTo>
                <a:cubicBezTo>
                  <a:pt x="0" y="969610"/>
                  <a:pt x="969610" y="0"/>
                  <a:pt x="2165684" y="0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Freeform 5">
            <a:extLst>
              <a:ext uri="{FF2B5EF4-FFF2-40B4-BE49-F238E27FC236}">
                <a16:creationId xmlns:a16="http://schemas.microsoft.com/office/drawing/2014/main" id="{D2E179CF-996F-425B-8BD1-B98FCB29C472}"/>
              </a:ext>
            </a:extLst>
          </p:cNvPr>
          <p:cNvSpPr>
            <a:spLocks/>
          </p:cNvSpPr>
          <p:nvPr userDrawn="1"/>
        </p:nvSpPr>
        <p:spPr bwMode="auto">
          <a:xfrm flipH="1">
            <a:off x="-385059" y="14569"/>
            <a:ext cx="453072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691247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9" decel="10000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6" dur="2300" fill="hold"/>
                                        <p:tgtEl>
                                          <p:spTgt spid="2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25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22" dur="1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4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6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8" dur="1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2" dur="2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4" dur="17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8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4" grpId="0" animBg="1"/>
      <p:bldP spid="25" grpId="0" animBg="1"/>
      <p:bldP spid="27" grpId="0" animBg="1"/>
      <p:bldP spid="28" grpId="0" animBg="1"/>
      <p:bldP spid="35" grpId="0" animBg="1"/>
      <p:bldP spid="30" grpId="0" animBg="1"/>
      <p:bldP spid="31" grpId="0" animBg="1"/>
      <p:bldP spid="33" grpId="0" animBg="1"/>
      <p:bldP spid="26" grpId="0" animBg="1"/>
      <p:bldP spid="22" grpId="0" animBg="1"/>
      <p:bldP spid="22" grpId="1" animBg="1"/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13F04CF2-B58B-4E46-BC47-D341EDC9C904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9211D9BC-1940-425B-8A7A-60ECED2566D2}"/>
              </a:ext>
            </a:extLst>
          </p:cNvPr>
          <p:cNvSpPr/>
          <p:nvPr userDrawn="1"/>
        </p:nvSpPr>
        <p:spPr>
          <a:xfrm>
            <a:off x="1134913" y="39211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C827D3F0-44F5-499D-B890-1AE6B37C4AAE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F23D0609-1F87-489F-A435-7A0F8AB27E3B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94AB02A9-03DA-4CB7-ACCA-10FCA5B49B8F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D9B76A5F-54A5-4CB9-95A8-527A545F4A5A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6617" y="4917197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8" name="Freeform 5">
            <a:extLst>
              <a:ext uri="{FF2B5EF4-FFF2-40B4-BE49-F238E27FC236}">
                <a16:creationId xmlns:a16="http://schemas.microsoft.com/office/drawing/2014/main" id="{09C4373E-BF2E-4A7B-BEAD-0F1C2B4F454D}"/>
              </a:ext>
            </a:extLst>
          </p:cNvPr>
          <p:cNvSpPr>
            <a:spLocks/>
          </p:cNvSpPr>
          <p:nvPr userDrawn="1"/>
        </p:nvSpPr>
        <p:spPr bwMode="auto">
          <a:xfrm>
            <a:off x="7355595" y="0"/>
            <a:ext cx="4862031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pattFill prst="wdDn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lt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EAA3F5E6-26BE-4BD6-8F09-ED7A1D6320E6}"/>
              </a:ext>
            </a:extLst>
          </p:cNvPr>
          <p:cNvGrpSpPr/>
          <p:nvPr userDrawn="1"/>
        </p:nvGrpSpPr>
        <p:grpSpPr>
          <a:xfrm>
            <a:off x="6454735" y="1544010"/>
            <a:ext cx="4764472" cy="5668108"/>
            <a:chOff x="6452529" y="1703504"/>
            <a:chExt cx="4764472" cy="5668108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B1D89D8-BFB8-4EBA-95FD-03FDB4B60BE2}"/>
                </a:ext>
              </a:extLst>
            </p:cNvPr>
            <p:cNvSpPr/>
            <p:nvPr userDrawn="1"/>
          </p:nvSpPr>
          <p:spPr>
            <a:xfrm rot="8221709" flipV="1">
              <a:off x="6667365" y="2965438"/>
              <a:ext cx="2203440" cy="4406174"/>
            </a:xfrm>
            <a:custGeom>
              <a:avLst/>
              <a:gdLst>
                <a:gd name="connsiteX0" fmla="*/ 366 w 2284400"/>
                <a:gd name="connsiteY0" fmla="*/ 0 h 4568069"/>
                <a:gd name="connsiteX1" fmla="*/ 2284400 w 2284400"/>
                <a:gd name="connsiteY1" fmla="*/ 2284035 h 4568069"/>
                <a:gd name="connsiteX2" fmla="*/ 366 w 2284400"/>
                <a:gd name="connsiteY2" fmla="*/ 4568069 h 4568069"/>
                <a:gd name="connsiteX3" fmla="*/ 0 w 2284400"/>
                <a:gd name="connsiteY3" fmla="*/ 4568051 h 4568069"/>
                <a:gd name="connsiteX4" fmla="*/ 0 w 2284400"/>
                <a:gd name="connsiteY4" fmla="*/ 19 h 456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4400" h="4568069">
                  <a:moveTo>
                    <a:pt x="366" y="0"/>
                  </a:moveTo>
                  <a:cubicBezTo>
                    <a:pt x="1261803" y="0"/>
                    <a:pt x="2284400" y="1022597"/>
                    <a:pt x="2284400" y="2284035"/>
                  </a:cubicBezTo>
                  <a:cubicBezTo>
                    <a:pt x="2284400" y="3545472"/>
                    <a:pt x="1261803" y="4568069"/>
                    <a:pt x="366" y="4568069"/>
                  </a:cubicBezTo>
                  <a:lnTo>
                    <a:pt x="0" y="4568051"/>
                  </a:lnTo>
                  <a:lnTo>
                    <a:pt x="0" y="19"/>
                  </a:lnTo>
                  <a:close/>
                </a:path>
              </a:pathLst>
            </a:custGeom>
            <a:pattFill prst="wdUpDiag">
              <a:fgClr>
                <a:schemeClr val="tx1">
                  <a:lumMod val="85000"/>
                  <a:lumOff val="1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96958F02-ED82-4CF9-9D86-A2BF58437320}"/>
                </a:ext>
              </a:extLst>
            </p:cNvPr>
            <p:cNvSpPr/>
            <p:nvPr userDrawn="1"/>
          </p:nvSpPr>
          <p:spPr>
            <a:xfrm rot="5400000">
              <a:off x="6452529" y="1703504"/>
              <a:ext cx="4764472" cy="4764472"/>
            </a:xfrm>
            <a:prstGeom prst="ellipse">
              <a:avLst/>
            </a:prstGeom>
            <a:solidFill>
              <a:srgbClr val="F1317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26" name="Freeform 5">
            <a:extLst>
              <a:ext uri="{FF2B5EF4-FFF2-40B4-BE49-F238E27FC236}">
                <a16:creationId xmlns:a16="http://schemas.microsoft.com/office/drawing/2014/main" id="{0DC9D3B8-2652-4DDA-BF4B-7819A65935EC}"/>
              </a:ext>
            </a:extLst>
          </p:cNvPr>
          <p:cNvSpPr>
            <a:spLocks/>
          </p:cNvSpPr>
          <p:nvPr userDrawn="1"/>
        </p:nvSpPr>
        <p:spPr bwMode="auto">
          <a:xfrm>
            <a:off x="8016472" y="0"/>
            <a:ext cx="453072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7" name="Picture Placeholder 54">
            <a:extLst>
              <a:ext uri="{FF2B5EF4-FFF2-40B4-BE49-F238E27FC236}">
                <a16:creationId xmlns:a16="http://schemas.microsoft.com/office/drawing/2014/main" id="{899F6477-BB14-49F3-BC74-0A38C1115F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452528" y="1803656"/>
            <a:ext cx="4568069" cy="4568069"/>
          </a:xfrm>
          <a:custGeom>
            <a:avLst/>
            <a:gdLst>
              <a:gd name="connsiteX0" fmla="*/ 2165684 w 4331368"/>
              <a:gd name="connsiteY0" fmla="*/ 0 h 4331368"/>
              <a:gd name="connsiteX1" fmla="*/ 4331368 w 4331368"/>
              <a:gd name="connsiteY1" fmla="*/ 2165684 h 4331368"/>
              <a:gd name="connsiteX2" fmla="*/ 2165684 w 4331368"/>
              <a:gd name="connsiteY2" fmla="*/ 4331368 h 4331368"/>
              <a:gd name="connsiteX3" fmla="*/ 0 w 4331368"/>
              <a:gd name="connsiteY3" fmla="*/ 2165684 h 4331368"/>
              <a:gd name="connsiteX4" fmla="*/ 2165684 w 4331368"/>
              <a:gd name="connsiteY4" fmla="*/ 0 h 4331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1368" h="4331368">
                <a:moveTo>
                  <a:pt x="2165684" y="0"/>
                </a:moveTo>
                <a:cubicBezTo>
                  <a:pt x="3361758" y="0"/>
                  <a:pt x="4331368" y="969610"/>
                  <a:pt x="4331368" y="2165684"/>
                </a:cubicBezTo>
                <a:cubicBezTo>
                  <a:pt x="4331368" y="3361758"/>
                  <a:pt x="3361758" y="4331368"/>
                  <a:pt x="2165684" y="4331368"/>
                </a:cubicBezTo>
                <a:cubicBezTo>
                  <a:pt x="969610" y="4331368"/>
                  <a:pt x="0" y="3361758"/>
                  <a:pt x="0" y="2165684"/>
                </a:cubicBezTo>
                <a:cubicBezTo>
                  <a:pt x="0" y="969610"/>
                  <a:pt x="969610" y="0"/>
                  <a:pt x="2165684" y="0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43779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2" dur="2300" fill="hold"/>
                                        <p:tgtEl>
                                          <p:spTgt spid="26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3" decel="10000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6" dur="1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28" grpId="0" animBg="1"/>
      <p:bldP spid="26" grpId="0" animBg="1"/>
      <p:bldP spid="26" grpId="1" animBg="1"/>
      <p:bldP spid="27" grpId="0" animBg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795D7940-2041-4FC5-93D9-3857EA68AB52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8A294DE-7C2A-4671-9FC7-060D8D5EBB14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33634DA3-6689-4B10-9433-E9D015D50A9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EF35F435-5DBE-4356-9B13-070BB7C29B1F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CA8FFD21-FF6E-4C5E-88B9-1FACDD7D9482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A70CDBB-598B-4BA8-AC87-9517C420F945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Freeform 5">
            <a:extLst>
              <a:ext uri="{FF2B5EF4-FFF2-40B4-BE49-F238E27FC236}">
                <a16:creationId xmlns:a16="http://schemas.microsoft.com/office/drawing/2014/main" id="{DA653F3E-DB45-4D9B-A2B1-C9C79F123CC2}"/>
              </a:ext>
            </a:extLst>
          </p:cNvPr>
          <p:cNvSpPr>
            <a:spLocks/>
          </p:cNvSpPr>
          <p:nvPr userDrawn="1"/>
        </p:nvSpPr>
        <p:spPr bwMode="auto">
          <a:xfrm flipH="1">
            <a:off x="-16043" y="0"/>
            <a:ext cx="480551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pattFill prst="wdDnDiag">
            <a:fgClr>
              <a:schemeClr val="bg1">
                <a:lumMod val="95000"/>
              </a:schemeClr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lt1"/>
              </a:solidFill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28B5EEE-0A68-4591-88FD-5193C3DD57E1}"/>
              </a:ext>
            </a:extLst>
          </p:cNvPr>
          <p:cNvGrpSpPr/>
          <p:nvPr userDrawn="1"/>
        </p:nvGrpSpPr>
        <p:grpSpPr>
          <a:xfrm>
            <a:off x="565075" y="1777232"/>
            <a:ext cx="5718452" cy="4764472"/>
            <a:chOff x="565075" y="1777232"/>
            <a:chExt cx="5718452" cy="4764472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C21A2A1-91BB-4F85-91E3-97EC2BFBFE28}"/>
                </a:ext>
              </a:extLst>
            </p:cNvPr>
            <p:cNvSpPr/>
            <p:nvPr userDrawn="1"/>
          </p:nvSpPr>
          <p:spPr>
            <a:xfrm rot="2821709" flipV="1">
              <a:off x="2978720" y="3134354"/>
              <a:ext cx="2203440" cy="4406174"/>
            </a:xfrm>
            <a:custGeom>
              <a:avLst/>
              <a:gdLst>
                <a:gd name="connsiteX0" fmla="*/ 366 w 2284400"/>
                <a:gd name="connsiteY0" fmla="*/ 0 h 4568069"/>
                <a:gd name="connsiteX1" fmla="*/ 2284400 w 2284400"/>
                <a:gd name="connsiteY1" fmla="*/ 2284035 h 4568069"/>
                <a:gd name="connsiteX2" fmla="*/ 366 w 2284400"/>
                <a:gd name="connsiteY2" fmla="*/ 4568069 h 4568069"/>
                <a:gd name="connsiteX3" fmla="*/ 0 w 2284400"/>
                <a:gd name="connsiteY3" fmla="*/ 4568051 h 4568069"/>
                <a:gd name="connsiteX4" fmla="*/ 0 w 2284400"/>
                <a:gd name="connsiteY4" fmla="*/ 19 h 456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4400" h="4568069">
                  <a:moveTo>
                    <a:pt x="366" y="0"/>
                  </a:moveTo>
                  <a:cubicBezTo>
                    <a:pt x="1261803" y="0"/>
                    <a:pt x="2284400" y="1022597"/>
                    <a:pt x="2284400" y="2284035"/>
                  </a:cubicBezTo>
                  <a:cubicBezTo>
                    <a:pt x="2284400" y="3545472"/>
                    <a:pt x="1261803" y="4568069"/>
                    <a:pt x="366" y="4568069"/>
                  </a:cubicBezTo>
                  <a:lnTo>
                    <a:pt x="0" y="4568051"/>
                  </a:lnTo>
                  <a:lnTo>
                    <a:pt x="0" y="19"/>
                  </a:lnTo>
                  <a:close/>
                </a:path>
              </a:pathLst>
            </a:custGeom>
            <a:pattFill prst="wdDnDiag">
              <a:fgClr>
                <a:schemeClr val="tx1">
                  <a:lumMod val="85000"/>
                  <a:lumOff val="1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917A80DD-9EF2-4D57-A586-EF4184FA51B8}"/>
                </a:ext>
              </a:extLst>
            </p:cNvPr>
            <p:cNvSpPr/>
            <p:nvPr userDrawn="1"/>
          </p:nvSpPr>
          <p:spPr>
            <a:xfrm>
              <a:off x="565075" y="1777232"/>
              <a:ext cx="4764472" cy="4764472"/>
            </a:xfrm>
            <a:prstGeom prst="ellipse">
              <a:avLst/>
            </a:prstGeom>
            <a:solidFill>
              <a:srgbClr val="F1317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29" name="Freeform 5">
            <a:extLst>
              <a:ext uri="{FF2B5EF4-FFF2-40B4-BE49-F238E27FC236}">
                <a16:creationId xmlns:a16="http://schemas.microsoft.com/office/drawing/2014/main" id="{683937CF-48C2-4F45-B944-6DD812375B92}"/>
              </a:ext>
            </a:extLst>
          </p:cNvPr>
          <p:cNvSpPr>
            <a:spLocks/>
          </p:cNvSpPr>
          <p:nvPr userDrawn="1"/>
        </p:nvSpPr>
        <p:spPr bwMode="auto">
          <a:xfrm flipH="1">
            <a:off x="-385059" y="14569"/>
            <a:ext cx="453072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0" name="Picture Placeholder 22">
            <a:extLst>
              <a:ext uri="{FF2B5EF4-FFF2-40B4-BE49-F238E27FC236}">
                <a16:creationId xmlns:a16="http://schemas.microsoft.com/office/drawing/2014/main" id="{51A5CCA1-F06A-468C-88A6-AFB9E2A4B51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39516" y="2091086"/>
            <a:ext cx="4568069" cy="4568069"/>
          </a:xfrm>
          <a:custGeom>
            <a:avLst/>
            <a:gdLst>
              <a:gd name="connsiteX0" fmla="*/ 2165684 w 4331368"/>
              <a:gd name="connsiteY0" fmla="*/ 0 h 4331368"/>
              <a:gd name="connsiteX1" fmla="*/ 4331368 w 4331368"/>
              <a:gd name="connsiteY1" fmla="*/ 2165684 h 4331368"/>
              <a:gd name="connsiteX2" fmla="*/ 2165684 w 4331368"/>
              <a:gd name="connsiteY2" fmla="*/ 4331368 h 4331368"/>
              <a:gd name="connsiteX3" fmla="*/ 0 w 4331368"/>
              <a:gd name="connsiteY3" fmla="*/ 2165684 h 4331368"/>
              <a:gd name="connsiteX4" fmla="*/ 2165684 w 4331368"/>
              <a:gd name="connsiteY4" fmla="*/ 0 h 4331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1368" h="4331368">
                <a:moveTo>
                  <a:pt x="2165684" y="0"/>
                </a:moveTo>
                <a:cubicBezTo>
                  <a:pt x="3361758" y="0"/>
                  <a:pt x="4331368" y="969610"/>
                  <a:pt x="4331368" y="2165684"/>
                </a:cubicBezTo>
                <a:cubicBezTo>
                  <a:pt x="4331368" y="3361758"/>
                  <a:pt x="3361758" y="4331368"/>
                  <a:pt x="2165684" y="4331368"/>
                </a:cubicBezTo>
                <a:cubicBezTo>
                  <a:pt x="969610" y="4331368"/>
                  <a:pt x="0" y="3361758"/>
                  <a:pt x="0" y="2165684"/>
                </a:cubicBezTo>
                <a:cubicBezTo>
                  <a:pt x="0" y="969610"/>
                  <a:pt x="969610" y="0"/>
                  <a:pt x="2165684" y="0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5931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2" dur="2300" fill="hold"/>
                                        <p:tgtEl>
                                          <p:spTgt spid="2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ntr" presetSubtype="9" decel="10000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6" dur="1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19" grpId="0" animBg="1"/>
      <p:bldP spid="29" grpId="0" animBg="1"/>
      <p:bldP spid="29" grpId="1" animBg="1"/>
      <p:bldP spid="30" grpId="0" animBg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Oval 30">
            <a:extLst>
              <a:ext uri="{FF2B5EF4-FFF2-40B4-BE49-F238E27FC236}">
                <a16:creationId xmlns:a16="http://schemas.microsoft.com/office/drawing/2014/main" id="{CE62D0A1-D9BD-4CA8-8E7E-C48542D16B9D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235BB520-D99D-49A6-9183-C6807A33172F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EF34F8D5-6EC3-42DA-BDCE-DE07D9690A09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181952A6-CC49-4C5A-B3C8-057A3F533613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71B9EEAC-8960-4EBE-8575-38965CE80062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8CE6F250-B103-4C8D-8B50-3F239012738B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719D6B3B-CAA8-4227-82F1-84D05C7F9FBF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000B34C8-6E14-4613-8C04-B782DFF90FF9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F6C9D0B2-03D8-4BCD-BD54-2BCC2E3A75E5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6617" y="4917197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8" name="Freeform 5">
            <a:extLst>
              <a:ext uri="{FF2B5EF4-FFF2-40B4-BE49-F238E27FC236}">
                <a16:creationId xmlns:a16="http://schemas.microsoft.com/office/drawing/2014/main" id="{09C4373E-BF2E-4A7B-BEAD-0F1C2B4F454D}"/>
              </a:ext>
            </a:extLst>
          </p:cNvPr>
          <p:cNvSpPr>
            <a:spLocks/>
          </p:cNvSpPr>
          <p:nvPr userDrawn="1"/>
        </p:nvSpPr>
        <p:spPr bwMode="auto">
          <a:xfrm>
            <a:off x="7355595" y="0"/>
            <a:ext cx="4862031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pattFill prst="wdDnDiag">
            <a:fgClr>
              <a:srgbClr val="90378F"/>
            </a:fgClr>
            <a:bgClr>
              <a:srgbClr val="0F1139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lt1"/>
              </a:solidFill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EAA3F5E6-26BE-4BD6-8F09-ED7A1D6320E6}"/>
              </a:ext>
            </a:extLst>
          </p:cNvPr>
          <p:cNvGrpSpPr/>
          <p:nvPr userDrawn="1"/>
        </p:nvGrpSpPr>
        <p:grpSpPr>
          <a:xfrm>
            <a:off x="6454735" y="1544010"/>
            <a:ext cx="4764472" cy="5668108"/>
            <a:chOff x="6452529" y="1703504"/>
            <a:chExt cx="4764472" cy="5668108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9B1D89D8-BFB8-4EBA-95FD-03FDB4B60BE2}"/>
                </a:ext>
              </a:extLst>
            </p:cNvPr>
            <p:cNvSpPr/>
            <p:nvPr userDrawn="1"/>
          </p:nvSpPr>
          <p:spPr>
            <a:xfrm rot="8221709" flipV="1">
              <a:off x="6667365" y="2965438"/>
              <a:ext cx="2203440" cy="4406174"/>
            </a:xfrm>
            <a:custGeom>
              <a:avLst/>
              <a:gdLst>
                <a:gd name="connsiteX0" fmla="*/ 366 w 2284400"/>
                <a:gd name="connsiteY0" fmla="*/ 0 h 4568069"/>
                <a:gd name="connsiteX1" fmla="*/ 2284400 w 2284400"/>
                <a:gd name="connsiteY1" fmla="*/ 2284035 h 4568069"/>
                <a:gd name="connsiteX2" fmla="*/ 366 w 2284400"/>
                <a:gd name="connsiteY2" fmla="*/ 4568069 h 4568069"/>
                <a:gd name="connsiteX3" fmla="*/ 0 w 2284400"/>
                <a:gd name="connsiteY3" fmla="*/ 4568051 h 4568069"/>
                <a:gd name="connsiteX4" fmla="*/ 0 w 2284400"/>
                <a:gd name="connsiteY4" fmla="*/ 19 h 456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4400" h="4568069">
                  <a:moveTo>
                    <a:pt x="366" y="0"/>
                  </a:moveTo>
                  <a:cubicBezTo>
                    <a:pt x="1261803" y="0"/>
                    <a:pt x="2284400" y="1022597"/>
                    <a:pt x="2284400" y="2284035"/>
                  </a:cubicBezTo>
                  <a:cubicBezTo>
                    <a:pt x="2284400" y="3545472"/>
                    <a:pt x="1261803" y="4568069"/>
                    <a:pt x="366" y="4568069"/>
                  </a:cubicBezTo>
                  <a:lnTo>
                    <a:pt x="0" y="4568051"/>
                  </a:lnTo>
                  <a:lnTo>
                    <a:pt x="0" y="19"/>
                  </a:lnTo>
                  <a:close/>
                </a:path>
              </a:pathLst>
            </a:custGeom>
            <a:pattFill prst="wdUpDiag">
              <a:fgClr>
                <a:schemeClr val="tx1">
                  <a:lumMod val="85000"/>
                  <a:lumOff val="1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96958F02-ED82-4CF9-9D86-A2BF58437320}"/>
                </a:ext>
              </a:extLst>
            </p:cNvPr>
            <p:cNvSpPr/>
            <p:nvPr userDrawn="1"/>
          </p:nvSpPr>
          <p:spPr>
            <a:xfrm rot="5400000">
              <a:off x="6452529" y="1703504"/>
              <a:ext cx="4764472" cy="4764472"/>
            </a:xfrm>
            <a:prstGeom prst="ellipse">
              <a:avLst/>
            </a:prstGeom>
            <a:solidFill>
              <a:srgbClr val="F1317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26" name="Freeform 5">
            <a:extLst>
              <a:ext uri="{FF2B5EF4-FFF2-40B4-BE49-F238E27FC236}">
                <a16:creationId xmlns:a16="http://schemas.microsoft.com/office/drawing/2014/main" id="{0DC9D3B8-2652-4DDA-BF4B-7819A65935EC}"/>
              </a:ext>
            </a:extLst>
          </p:cNvPr>
          <p:cNvSpPr>
            <a:spLocks/>
          </p:cNvSpPr>
          <p:nvPr userDrawn="1"/>
        </p:nvSpPr>
        <p:spPr bwMode="auto">
          <a:xfrm>
            <a:off x="8016472" y="0"/>
            <a:ext cx="453072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7" name="Picture Placeholder 54">
            <a:extLst>
              <a:ext uri="{FF2B5EF4-FFF2-40B4-BE49-F238E27FC236}">
                <a16:creationId xmlns:a16="http://schemas.microsoft.com/office/drawing/2014/main" id="{899F6477-BB14-49F3-BC74-0A38C1115F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452528" y="1803656"/>
            <a:ext cx="4568069" cy="4568069"/>
          </a:xfrm>
          <a:custGeom>
            <a:avLst/>
            <a:gdLst>
              <a:gd name="connsiteX0" fmla="*/ 2165684 w 4331368"/>
              <a:gd name="connsiteY0" fmla="*/ 0 h 4331368"/>
              <a:gd name="connsiteX1" fmla="*/ 4331368 w 4331368"/>
              <a:gd name="connsiteY1" fmla="*/ 2165684 h 4331368"/>
              <a:gd name="connsiteX2" fmla="*/ 2165684 w 4331368"/>
              <a:gd name="connsiteY2" fmla="*/ 4331368 h 4331368"/>
              <a:gd name="connsiteX3" fmla="*/ 0 w 4331368"/>
              <a:gd name="connsiteY3" fmla="*/ 2165684 h 4331368"/>
              <a:gd name="connsiteX4" fmla="*/ 2165684 w 4331368"/>
              <a:gd name="connsiteY4" fmla="*/ 0 h 4331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1368" h="4331368">
                <a:moveTo>
                  <a:pt x="2165684" y="0"/>
                </a:moveTo>
                <a:cubicBezTo>
                  <a:pt x="3361758" y="0"/>
                  <a:pt x="4331368" y="969610"/>
                  <a:pt x="4331368" y="2165684"/>
                </a:cubicBezTo>
                <a:cubicBezTo>
                  <a:pt x="4331368" y="3361758"/>
                  <a:pt x="3361758" y="4331368"/>
                  <a:pt x="2165684" y="4331368"/>
                </a:cubicBezTo>
                <a:cubicBezTo>
                  <a:pt x="969610" y="4331368"/>
                  <a:pt x="0" y="3361758"/>
                  <a:pt x="0" y="2165684"/>
                </a:cubicBezTo>
                <a:cubicBezTo>
                  <a:pt x="0" y="969610"/>
                  <a:pt x="969610" y="0"/>
                  <a:pt x="2165684" y="0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2527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2" dur="2300" fill="hold"/>
                                        <p:tgtEl>
                                          <p:spTgt spid="26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25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3" decel="10000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32" dur="1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8" dur="1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42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19" grpId="0" animBg="1"/>
      <p:bldP spid="25" grpId="0" animBg="1"/>
      <p:bldP spid="30" grpId="0" animBg="1"/>
      <p:bldP spid="28" grpId="0" animBg="1"/>
      <p:bldP spid="26" grpId="0" animBg="1"/>
      <p:bldP spid="26" grpId="1" animBg="1"/>
      <p:bldP spid="27" grpId="0" animBg="1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Oval 30">
            <a:extLst>
              <a:ext uri="{FF2B5EF4-FFF2-40B4-BE49-F238E27FC236}">
                <a16:creationId xmlns:a16="http://schemas.microsoft.com/office/drawing/2014/main" id="{928FFE2C-0FC5-44B9-BF65-66BF5CA0284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9CA6E4FD-EA7A-43CD-928B-B17D868DB297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EDF4E502-C86D-4A68-82EC-2AAE631EDBCA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1310EE3F-5302-4FB9-927A-6EEE909315C6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B4A67C25-F809-44DA-9726-B31994C55179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94CAC5CB-A8BB-4682-85E8-672B22D378ED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7F09184C-D63A-4801-9CE5-41621D4D0025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F9085D6A-75D1-41FF-B79B-AA5F2B6F8D48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8971BAF0-C52C-48D2-BA25-E6E85218010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Freeform 5">
            <a:extLst>
              <a:ext uri="{FF2B5EF4-FFF2-40B4-BE49-F238E27FC236}">
                <a16:creationId xmlns:a16="http://schemas.microsoft.com/office/drawing/2014/main" id="{DA653F3E-DB45-4D9B-A2B1-C9C79F123CC2}"/>
              </a:ext>
            </a:extLst>
          </p:cNvPr>
          <p:cNvSpPr>
            <a:spLocks/>
          </p:cNvSpPr>
          <p:nvPr userDrawn="1"/>
        </p:nvSpPr>
        <p:spPr bwMode="auto">
          <a:xfrm flipH="1">
            <a:off x="-16043" y="0"/>
            <a:ext cx="480551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pattFill prst="wdDnDiag">
            <a:fgClr>
              <a:srgbClr val="90378F"/>
            </a:fgClr>
            <a:bgClr>
              <a:srgbClr val="0F1139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528B5EEE-0A68-4591-88FD-5193C3DD57E1}"/>
              </a:ext>
            </a:extLst>
          </p:cNvPr>
          <p:cNvGrpSpPr/>
          <p:nvPr userDrawn="1"/>
        </p:nvGrpSpPr>
        <p:grpSpPr>
          <a:xfrm>
            <a:off x="565075" y="1777232"/>
            <a:ext cx="5718452" cy="4764472"/>
            <a:chOff x="565075" y="1777232"/>
            <a:chExt cx="5718452" cy="4764472"/>
          </a:xfrm>
        </p:grpSpPr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8C21A2A1-91BB-4F85-91E3-97EC2BFBFE28}"/>
                </a:ext>
              </a:extLst>
            </p:cNvPr>
            <p:cNvSpPr/>
            <p:nvPr userDrawn="1"/>
          </p:nvSpPr>
          <p:spPr>
            <a:xfrm rot="2821709" flipV="1">
              <a:off x="2978720" y="3134354"/>
              <a:ext cx="2203440" cy="4406174"/>
            </a:xfrm>
            <a:custGeom>
              <a:avLst/>
              <a:gdLst>
                <a:gd name="connsiteX0" fmla="*/ 366 w 2284400"/>
                <a:gd name="connsiteY0" fmla="*/ 0 h 4568069"/>
                <a:gd name="connsiteX1" fmla="*/ 2284400 w 2284400"/>
                <a:gd name="connsiteY1" fmla="*/ 2284035 h 4568069"/>
                <a:gd name="connsiteX2" fmla="*/ 366 w 2284400"/>
                <a:gd name="connsiteY2" fmla="*/ 4568069 h 4568069"/>
                <a:gd name="connsiteX3" fmla="*/ 0 w 2284400"/>
                <a:gd name="connsiteY3" fmla="*/ 4568051 h 4568069"/>
                <a:gd name="connsiteX4" fmla="*/ 0 w 2284400"/>
                <a:gd name="connsiteY4" fmla="*/ 19 h 456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4400" h="4568069">
                  <a:moveTo>
                    <a:pt x="366" y="0"/>
                  </a:moveTo>
                  <a:cubicBezTo>
                    <a:pt x="1261803" y="0"/>
                    <a:pt x="2284400" y="1022597"/>
                    <a:pt x="2284400" y="2284035"/>
                  </a:cubicBezTo>
                  <a:cubicBezTo>
                    <a:pt x="2284400" y="3545472"/>
                    <a:pt x="1261803" y="4568069"/>
                    <a:pt x="366" y="4568069"/>
                  </a:cubicBezTo>
                  <a:lnTo>
                    <a:pt x="0" y="4568051"/>
                  </a:lnTo>
                  <a:lnTo>
                    <a:pt x="0" y="19"/>
                  </a:lnTo>
                  <a:close/>
                </a:path>
              </a:pathLst>
            </a:custGeom>
            <a:pattFill prst="wdDnDiag">
              <a:fgClr>
                <a:schemeClr val="tx1">
                  <a:lumMod val="85000"/>
                  <a:lumOff val="15000"/>
                </a:schemeClr>
              </a:fgClr>
              <a:bgClr>
                <a:schemeClr val="bg1"/>
              </a:bgClr>
            </a:patt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917A80DD-9EF2-4D57-A586-EF4184FA51B8}"/>
                </a:ext>
              </a:extLst>
            </p:cNvPr>
            <p:cNvSpPr/>
            <p:nvPr userDrawn="1"/>
          </p:nvSpPr>
          <p:spPr>
            <a:xfrm>
              <a:off x="565075" y="1777232"/>
              <a:ext cx="4764472" cy="4764472"/>
            </a:xfrm>
            <a:prstGeom prst="ellipse">
              <a:avLst/>
            </a:prstGeom>
            <a:solidFill>
              <a:srgbClr val="F1317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29" name="Freeform 5">
            <a:extLst>
              <a:ext uri="{FF2B5EF4-FFF2-40B4-BE49-F238E27FC236}">
                <a16:creationId xmlns:a16="http://schemas.microsoft.com/office/drawing/2014/main" id="{683937CF-48C2-4F45-B944-6DD812375B92}"/>
              </a:ext>
            </a:extLst>
          </p:cNvPr>
          <p:cNvSpPr>
            <a:spLocks/>
          </p:cNvSpPr>
          <p:nvPr userDrawn="1"/>
        </p:nvSpPr>
        <p:spPr bwMode="auto">
          <a:xfrm flipH="1">
            <a:off x="-385059" y="14569"/>
            <a:ext cx="4530725" cy="6858000"/>
          </a:xfrm>
          <a:custGeom>
            <a:avLst/>
            <a:gdLst>
              <a:gd name="T0" fmla="*/ 1680 w 2843"/>
              <a:gd name="T1" fmla="*/ 0 h 4323"/>
              <a:gd name="T2" fmla="*/ 1275 w 2843"/>
              <a:gd name="T3" fmla="*/ 265 h 4323"/>
              <a:gd name="T4" fmla="*/ 785 w 2843"/>
              <a:gd name="T5" fmla="*/ 456 h 4323"/>
              <a:gd name="T6" fmla="*/ 54 w 2843"/>
              <a:gd name="T7" fmla="*/ 1219 h 4323"/>
              <a:gd name="T8" fmla="*/ 548 w 2843"/>
              <a:gd name="T9" fmla="*/ 2885 h 4323"/>
              <a:gd name="T10" fmla="*/ 1536 w 2843"/>
              <a:gd name="T11" fmla="*/ 4323 h 4323"/>
              <a:gd name="T12" fmla="*/ 2843 w 2843"/>
              <a:gd name="T13" fmla="*/ 4323 h 4323"/>
              <a:gd name="T14" fmla="*/ 2843 w 2843"/>
              <a:gd name="T15" fmla="*/ 0 h 4323"/>
              <a:gd name="T16" fmla="*/ 1680 w 2843"/>
              <a:gd name="T17" fmla="*/ 0 h 43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843" h="4323">
                <a:moveTo>
                  <a:pt x="1680" y="0"/>
                </a:moveTo>
                <a:cubicBezTo>
                  <a:pt x="1680" y="0"/>
                  <a:pt x="1630" y="87"/>
                  <a:pt x="1275" y="265"/>
                </a:cubicBezTo>
                <a:cubicBezTo>
                  <a:pt x="1155" y="326"/>
                  <a:pt x="915" y="420"/>
                  <a:pt x="785" y="456"/>
                </a:cubicBezTo>
                <a:cubicBezTo>
                  <a:pt x="116" y="643"/>
                  <a:pt x="0" y="845"/>
                  <a:pt x="54" y="1219"/>
                </a:cubicBezTo>
                <a:cubicBezTo>
                  <a:pt x="126" y="1713"/>
                  <a:pt x="627" y="1667"/>
                  <a:pt x="548" y="2885"/>
                </a:cubicBezTo>
                <a:cubicBezTo>
                  <a:pt x="476" y="3996"/>
                  <a:pt x="1536" y="4323"/>
                  <a:pt x="1536" y="4323"/>
                </a:cubicBezTo>
                <a:cubicBezTo>
                  <a:pt x="2843" y="4323"/>
                  <a:pt x="2843" y="4323"/>
                  <a:pt x="2843" y="4323"/>
                </a:cubicBezTo>
                <a:cubicBezTo>
                  <a:pt x="2843" y="0"/>
                  <a:pt x="2843" y="0"/>
                  <a:pt x="2843" y="0"/>
                </a:cubicBezTo>
                <a:lnTo>
                  <a:pt x="1680" y="0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</a:ln>
          <a:effectLst>
            <a:outerShdw blurRad="317500" sx="98000" sy="98000" algn="ctr" rotWithShape="0">
              <a:schemeClr val="tx1">
                <a:alpha val="89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0" name="Picture Placeholder 22">
            <a:extLst>
              <a:ext uri="{FF2B5EF4-FFF2-40B4-BE49-F238E27FC236}">
                <a16:creationId xmlns:a16="http://schemas.microsoft.com/office/drawing/2014/main" id="{51A5CCA1-F06A-468C-88A6-AFB9E2A4B51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39516" y="2091086"/>
            <a:ext cx="4568069" cy="4568069"/>
          </a:xfrm>
          <a:custGeom>
            <a:avLst/>
            <a:gdLst>
              <a:gd name="connsiteX0" fmla="*/ 2165684 w 4331368"/>
              <a:gd name="connsiteY0" fmla="*/ 0 h 4331368"/>
              <a:gd name="connsiteX1" fmla="*/ 4331368 w 4331368"/>
              <a:gd name="connsiteY1" fmla="*/ 2165684 h 4331368"/>
              <a:gd name="connsiteX2" fmla="*/ 2165684 w 4331368"/>
              <a:gd name="connsiteY2" fmla="*/ 4331368 h 4331368"/>
              <a:gd name="connsiteX3" fmla="*/ 0 w 4331368"/>
              <a:gd name="connsiteY3" fmla="*/ 2165684 h 4331368"/>
              <a:gd name="connsiteX4" fmla="*/ 2165684 w 4331368"/>
              <a:gd name="connsiteY4" fmla="*/ 0 h 4331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31368" h="4331368">
                <a:moveTo>
                  <a:pt x="2165684" y="0"/>
                </a:moveTo>
                <a:cubicBezTo>
                  <a:pt x="3361758" y="0"/>
                  <a:pt x="4331368" y="969610"/>
                  <a:pt x="4331368" y="2165684"/>
                </a:cubicBezTo>
                <a:cubicBezTo>
                  <a:pt x="4331368" y="3361758"/>
                  <a:pt x="3361758" y="4331368"/>
                  <a:pt x="2165684" y="4331368"/>
                </a:cubicBezTo>
                <a:cubicBezTo>
                  <a:pt x="969610" y="4331368"/>
                  <a:pt x="0" y="3361758"/>
                  <a:pt x="0" y="2165684"/>
                </a:cubicBezTo>
                <a:cubicBezTo>
                  <a:pt x="0" y="969610"/>
                  <a:pt x="969610" y="0"/>
                  <a:pt x="2165684" y="0"/>
                </a:cubicBezTo>
                <a:close/>
              </a:path>
            </a:pathLst>
          </a:custGeom>
          <a:pattFill prst="diagBrick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94367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accel="46000" decel="54000" autoRev="1" fill="hold" grpId="1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2" dur="2300" fill="hold"/>
                                        <p:tgtEl>
                                          <p:spTgt spid="2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2" presetClass="entr" presetSubtype="9" decel="100000" fill="hold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25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26" dur="17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32" dur="1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8" dur="175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40" dur="2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42" dur="225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21" grpId="0" animBg="1"/>
      <p:bldP spid="22" grpId="0" animBg="1"/>
      <p:bldP spid="27" grpId="0" animBg="1"/>
      <p:bldP spid="19" grpId="0" animBg="1"/>
      <p:bldP spid="29" grpId="0" animBg="1"/>
      <p:bldP spid="29" grpId="1" animBg="1"/>
      <p:bldP spid="30" grpId="0" animBg="1"/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43ECFEAE-7288-4F20-8991-4A21E2261B2B}"/>
              </a:ext>
            </a:extLst>
          </p:cNvPr>
          <p:cNvSpPr/>
          <p:nvPr userDrawn="1"/>
        </p:nvSpPr>
        <p:spPr>
          <a:xfrm>
            <a:off x="3439843" y="849351"/>
            <a:ext cx="5197078" cy="5197078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>
                  <a:alpha val="18000"/>
                </a:srgbClr>
              </a:gs>
              <a:gs pos="100000">
                <a:srgbClr val="002060">
                  <a:alpha val="56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8A294DE-7C2A-4671-9FC7-060D8D5EBB14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795D7940-2041-4FC5-93D9-3857EA68AB52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33634DA3-6689-4B10-9433-E9D015D50A9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EF35F435-5DBE-4356-9B13-070BB7C29B1F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A70CDBB-598B-4BA8-AC87-9517C420F945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5498004" y="1626828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50DCFF50-DACD-462F-8805-0DE7C4475994}"/>
              </a:ext>
            </a:extLst>
          </p:cNvPr>
          <p:cNvSpPr/>
          <p:nvPr userDrawn="1"/>
        </p:nvSpPr>
        <p:spPr>
          <a:xfrm>
            <a:off x="4221348" y="1565884"/>
            <a:ext cx="3749304" cy="3726232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1788C307-D286-42E2-B5CA-D885D7AEE2A8}"/>
              </a:ext>
            </a:extLst>
          </p:cNvPr>
          <p:cNvSpPr/>
          <p:nvPr userDrawn="1"/>
        </p:nvSpPr>
        <p:spPr>
          <a:xfrm>
            <a:off x="3991094" y="1342983"/>
            <a:ext cx="4209815" cy="4209814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CFD7FD06-85F5-4952-9FCF-0049D46F697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38935" y="1797664"/>
            <a:ext cx="3314132" cy="3262677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0531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3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3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 animBg="1"/>
          <p:bldP spid="32" grpId="0" animBg="1"/>
          <p:bldP spid="31" grpId="0" animBg="1"/>
          <p:bldP spid="33" grpId="0" animBg="1"/>
          <p:bldP spid="34" grpId="0" animBg="1"/>
          <p:bldP spid="36" grpId="0" animBg="1"/>
          <p:bldP spid="12" grpId="0" animBg="1"/>
          <p:bldP spid="23" grpId="0" animBg="1"/>
          <p:bldP spid="23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3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3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 animBg="1"/>
          <p:bldP spid="32" grpId="0" animBg="1"/>
          <p:bldP spid="31" grpId="0" animBg="1"/>
          <p:bldP spid="33" grpId="0" animBg="1"/>
          <p:bldP spid="34" grpId="0" animBg="1"/>
          <p:bldP spid="36" grpId="0" animBg="1"/>
          <p:bldP spid="12" grpId="0" animBg="1"/>
          <p:bldP spid="23" grpId="0" animBg="1"/>
          <p:bldP spid="23" grpId="1" animBg="1"/>
        </p:bldLst>
      </p:timing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Oval 24">
            <a:extLst>
              <a:ext uri="{FF2B5EF4-FFF2-40B4-BE49-F238E27FC236}">
                <a16:creationId xmlns:a16="http://schemas.microsoft.com/office/drawing/2014/main" id="{43ECFEAE-7288-4F20-8991-4A21E2261B2B}"/>
              </a:ext>
            </a:extLst>
          </p:cNvPr>
          <p:cNvSpPr/>
          <p:nvPr userDrawn="1"/>
        </p:nvSpPr>
        <p:spPr>
          <a:xfrm>
            <a:off x="3439843" y="849351"/>
            <a:ext cx="5197078" cy="5197078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/>
              </a:gs>
              <a:gs pos="100000">
                <a:srgbClr val="00206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5498004" y="1626828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50DCFF50-DACD-462F-8805-0DE7C4475994}"/>
              </a:ext>
            </a:extLst>
          </p:cNvPr>
          <p:cNvSpPr/>
          <p:nvPr userDrawn="1"/>
        </p:nvSpPr>
        <p:spPr>
          <a:xfrm>
            <a:off x="4221348" y="1565884"/>
            <a:ext cx="3749304" cy="3726232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1788C307-D286-42E2-B5CA-D885D7AEE2A8}"/>
              </a:ext>
            </a:extLst>
          </p:cNvPr>
          <p:cNvSpPr/>
          <p:nvPr userDrawn="1"/>
        </p:nvSpPr>
        <p:spPr>
          <a:xfrm>
            <a:off x="3977446" y="1342983"/>
            <a:ext cx="4209815" cy="4209814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CFD7FD06-85F5-4952-9FCF-0049D46F697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38935" y="1797664"/>
            <a:ext cx="3314132" cy="3262677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2B5D4C2E-4A47-4FB0-8985-540D17E95F86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0B2E8051-316E-4A24-B5D4-D08174E492B7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618AC216-DD67-4913-8691-4B21687973B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6AE968EE-EA9A-4C35-9255-3AA6F865068F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BECE51BF-6D8B-4F40-A05B-3A40E5AFD1A3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99FD057D-9E73-4F16-8621-DB53874C952D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8936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7" dur="3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8" dur="3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 animBg="1"/>
          <p:bldP spid="12" grpId="0" animBg="1"/>
          <p:bldP spid="23" grpId="0" animBg="1"/>
          <p:bldP spid="23" grpId="1" animBg="1"/>
          <p:bldP spid="16" grpId="0" animBg="1"/>
          <p:bldP spid="17" grpId="0" animBg="1"/>
          <p:bldP spid="18" grpId="0" animBg="1"/>
          <p:bldP spid="19" grpId="0" animBg="1"/>
          <p:bldP spid="20" grpId="0" animBg="1"/>
          <p:bldP spid="2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23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3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3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5" grpId="0" animBg="1"/>
          <p:bldP spid="12" grpId="0" animBg="1"/>
          <p:bldP spid="23" grpId="0" animBg="1"/>
          <p:bldP spid="23" grpId="1" animBg="1"/>
          <p:bldP spid="16" grpId="0" animBg="1"/>
          <p:bldP spid="17" grpId="0" animBg="1"/>
          <p:bldP spid="18" grpId="0" animBg="1"/>
          <p:bldP spid="19" grpId="0" animBg="1"/>
          <p:bldP spid="20" grpId="0" animBg="1"/>
          <p:bldP spid="21" grpId="0" animBg="1"/>
        </p:bldLst>
      </p:timing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1BEF9DC-A8AC-491C-B619-28DD35048FC3}"/>
              </a:ext>
            </a:extLst>
          </p:cNvPr>
          <p:cNvSpPr/>
          <p:nvPr userDrawn="1"/>
        </p:nvSpPr>
        <p:spPr>
          <a:xfrm>
            <a:off x="3688918" y="830461"/>
            <a:ext cx="5197078" cy="5197078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>
                  <a:alpha val="18000"/>
                </a:srgbClr>
              </a:gs>
              <a:gs pos="100000">
                <a:srgbClr val="002060">
                  <a:alpha val="56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8A294DE-7C2A-4671-9FC7-060D8D5EBB14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795D7940-2041-4FC5-93D9-3857EA68AB52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33634DA3-6689-4B10-9433-E9D015D50A9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EF35F435-5DBE-4356-9B13-070BB7C29B1F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A70CDBB-598B-4BA8-AC87-9517C420F945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5498004" y="1626828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1DC86921-55DE-4403-A7FD-9403924A560F}"/>
              </a:ext>
            </a:extLst>
          </p:cNvPr>
          <p:cNvSpPr/>
          <p:nvPr userDrawn="1"/>
        </p:nvSpPr>
        <p:spPr>
          <a:xfrm>
            <a:off x="4656540" y="1786056"/>
            <a:ext cx="3306233" cy="3285888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CBAC6713-40E5-4867-AF4C-7D0F598E994D}"/>
              </a:ext>
            </a:extLst>
          </p:cNvPr>
          <p:cNvSpPr/>
          <p:nvPr userDrawn="1"/>
        </p:nvSpPr>
        <p:spPr>
          <a:xfrm>
            <a:off x="4498805" y="1618150"/>
            <a:ext cx="3621700" cy="3621700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ADB4E961-44E6-484D-BE57-D06063BE5D6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883037" y="2002385"/>
            <a:ext cx="2853235" cy="2853235"/>
          </a:xfrm>
          <a:prstGeom prst="ellipse">
            <a:avLst/>
          </a:prstGeom>
          <a:pattFill prst="ltUpDiag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4894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3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3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 animBg="1"/>
          <p:bldP spid="32" grpId="0" animBg="1"/>
          <p:bldP spid="31" grpId="0" animBg="1"/>
          <p:bldP spid="33" grpId="0" animBg="1"/>
          <p:bldP spid="34" grpId="0" animBg="1"/>
          <p:bldP spid="36" grpId="0" animBg="1"/>
          <p:bldP spid="12" grpId="0" animBg="1"/>
          <p:bldP spid="17" grpId="0" animBg="1"/>
          <p:bldP spid="1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3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3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 animBg="1"/>
          <p:bldP spid="32" grpId="0" animBg="1"/>
          <p:bldP spid="31" grpId="0" animBg="1"/>
          <p:bldP spid="33" grpId="0" animBg="1"/>
          <p:bldP spid="34" grpId="0" animBg="1"/>
          <p:bldP spid="36" grpId="0" animBg="1"/>
          <p:bldP spid="12" grpId="0" animBg="1"/>
          <p:bldP spid="17" grpId="0" animBg="1"/>
          <p:bldP spid="17" grpId="1" animBg="1"/>
        </p:bldLst>
      </p:timing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Oval 18">
            <a:extLst>
              <a:ext uri="{FF2B5EF4-FFF2-40B4-BE49-F238E27FC236}">
                <a16:creationId xmlns:a16="http://schemas.microsoft.com/office/drawing/2014/main" id="{81BEF9DC-A8AC-491C-B619-28DD35048FC3}"/>
              </a:ext>
            </a:extLst>
          </p:cNvPr>
          <p:cNvSpPr/>
          <p:nvPr userDrawn="1"/>
        </p:nvSpPr>
        <p:spPr>
          <a:xfrm>
            <a:off x="3688918" y="830461"/>
            <a:ext cx="5197078" cy="5197078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/>
              </a:gs>
              <a:gs pos="100000">
                <a:srgbClr val="00206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5498004" y="1626828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1DC86921-55DE-4403-A7FD-9403924A560F}"/>
              </a:ext>
            </a:extLst>
          </p:cNvPr>
          <p:cNvSpPr/>
          <p:nvPr userDrawn="1"/>
        </p:nvSpPr>
        <p:spPr>
          <a:xfrm>
            <a:off x="4656540" y="1786056"/>
            <a:ext cx="3306233" cy="3285888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CBAC6713-40E5-4867-AF4C-7D0F598E994D}"/>
              </a:ext>
            </a:extLst>
          </p:cNvPr>
          <p:cNvSpPr/>
          <p:nvPr userDrawn="1"/>
        </p:nvSpPr>
        <p:spPr>
          <a:xfrm>
            <a:off x="4498805" y="1618150"/>
            <a:ext cx="3621700" cy="3621700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Picture Placeholder 2">
            <a:extLst>
              <a:ext uri="{FF2B5EF4-FFF2-40B4-BE49-F238E27FC236}">
                <a16:creationId xmlns:a16="http://schemas.microsoft.com/office/drawing/2014/main" id="{ADB4E961-44E6-484D-BE57-D06063BE5D6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883037" y="2002385"/>
            <a:ext cx="2853235" cy="2853235"/>
          </a:xfrm>
          <a:prstGeom prst="ellipse">
            <a:avLst/>
          </a:prstGeom>
          <a:pattFill prst="ltUpDiag">
            <a:fgClr>
              <a:schemeClr val="accent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25F2E8CF-F156-402F-B349-BE5AFAF812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4FE8FC6C-300A-4B7B-B58D-2D70E905BF8F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086559D0-0AE6-495A-955F-4547EDB10381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9D13C62D-135A-442A-886A-9C408B5149F6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95C74320-61CA-479B-92B4-ED6C63C03161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A0F5548A-1D44-422D-8728-E40ADCD45684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3955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7" dur="3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8" dur="3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 animBg="1"/>
          <p:bldP spid="12" grpId="0" animBg="1"/>
          <p:bldP spid="17" grpId="0" animBg="1"/>
          <p:bldP spid="17" grpId="1" animBg="1"/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3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3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 animBg="1"/>
          <p:bldP spid="12" grpId="0" animBg="1"/>
          <p:bldP spid="17" grpId="0" animBg="1"/>
          <p:bldP spid="17" grpId="1" animBg="1"/>
          <p:bldP spid="20" grpId="0" animBg="1"/>
          <p:bldP spid="21" grpId="0" animBg="1"/>
          <p:bldP spid="22" grpId="0" animBg="1"/>
          <p:bldP spid="23" grpId="0" animBg="1"/>
          <p:bldP spid="24" grpId="0" animBg="1"/>
          <p:bldP spid="25" grpId="0" animBg="1"/>
        </p:bldLst>
      </p:timing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>
            <a:extLst>
              <a:ext uri="{FF2B5EF4-FFF2-40B4-BE49-F238E27FC236}">
                <a16:creationId xmlns:a16="http://schemas.microsoft.com/office/drawing/2014/main" id="{880870B3-3AD9-416B-AB5A-842D770E9FA4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A6024C1-6AA4-4F61-9F75-4A8357EB68C1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9660AA4-E0CB-4203-9C95-C31E24EACD3F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A70CEA6-21D0-401A-890C-EE8649009539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484091A-1DBC-439C-BED5-0D08120261F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C28FF31E-8CF1-4C2B-9EF2-438E58A837C8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E3B94DD0-7527-4270-BC8D-1FA0DBF64C54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3E870997-4C96-4F36-84F2-D1C2EB309A66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C683C421-2E6E-4F3F-A1DF-DF19A2CE9379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B7272415-06D4-4A6B-9532-4DCA22A6619E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52841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orient="horz" pos="2160" userDrawn="1">
          <p15:clr>
            <a:srgbClr val="FBAE40"/>
          </p15:clr>
        </p15:guide>
        <p15:guide id="3" orient="horz" pos="3888" userDrawn="1">
          <p15:clr>
            <a:srgbClr val="FBAE40"/>
          </p15:clr>
        </p15:guide>
        <p15:guide id="4" orient="horz" pos="432" userDrawn="1">
          <p15:clr>
            <a:srgbClr val="FBAE40"/>
          </p15:clr>
        </p15:guide>
        <p15:guide id="5" pos="432" userDrawn="1">
          <p15:clr>
            <a:srgbClr val="FBAE40"/>
          </p15:clr>
        </p15:guide>
        <p15:guide id="6" pos="7248" userDrawn="1">
          <p15:clr>
            <a:srgbClr val="FBAE40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EBB4829A-7576-43F5-BB7F-19F53F2D8F9A}"/>
              </a:ext>
            </a:extLst>
          </p:cNvPr>
          <p:cNvSpPr/>
          <p:nvPr userDrawn="1"/>
        </p:nvSpPr>
        <p:spPr>
          <a:xfrm>
            <a:off x="6340647" y="1316691"/>
            <a:ext cx="4218220" cy="4218220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>
                  <a:alpha val="18000"/>
                </a:srgbClr>
              </a:gs>
              <a:gs pos="100000">
                <a:srgbClr val="002060">
                  <a:alpha val="56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8A294DE-7C2A-4671-9FC7-060D8D5EBB14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795D7940-2041-4FC5-93D9-3857EA68AB52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33634DA3-6689-4B10-9433-E9D015D50A9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EF35F435-5DBE-4356-9B13-070BB7C29B1F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A70CDBB-598B-4BA8-AC87-9517C420F945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5498004" y="1626828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Rectangle: Top Corners Rounded 19">
            <a:extLst>
              <a:ext uri="{FF2B5EF4-FFF2-40B4-BE49-F238E27FC236}">
                <a16:creationId xmlns:a16="http://schemas.microsoft.com/office/drawing/2014/main" id="{011B548A-E7FC-4CE1-89F7-E5FB9AF62B11}"/>
              </a:ext>
            </a:extLst>
          </p:cNvPr>
          <p:cNvSpPr/>
          <p:nvPr userDrawn="1"/>
        </p:nvSpPr>
        <p:spPr>
          <a:xfrm rot="16200000" flipH="1">
            <a:off x="5839237" y="2330239"/>
            <a:ext cx="114543" cy="2191129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1" name="Rectangle: Top Corners Rounded 20">
            <a:extLst>
              <a:ext uri="{FF2B5EF4-FFF2-40B4-BE49-F238E27FC236}">
                <a16:creationId xmlns:a16="http://schemas.microsoft.com/office/drawing/2014/main" id="{2E7324D6-8B74-4DE4-A21F-2105B2648362}"/>
              </a:ext>
            </a:extLst>
          </p:cNvPr>
          <p:cNvSpPr/>
          <p:nvPr userDrawn="1"/>
        </p:nvSpPr>
        <p:spPr>
          <a:xfrm rot="16200000" flipH="1">
            <a:off x="10803371" y="2071607"/>
            <a:ext cx="125997" cy="265126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2" name="Rectangle: Top Corners Rounded 21">
            <a:extLst>
              <a:ext uri="{FF2B5EF4-FFF2-40B4-BE49-F238E27FC236}">
                <a16:creationId xmlns:a16="http://schemas.microsoft.com/office/drawing/2014/main" id="{17DB0843-9CA1-427A-9F94-A5F434B53C64}"/>
              </a:ext>
            </a:extLst>
          </p:cNvPr>
          <p:cNvSpPr/>
          <p:nvPr userDrawn="1"/>
        </p:nvSpPr>
        <p:spPr>
          <a:xfrm rot="10800000" flipH="1">
            <a:off x="8386759" y="-74483"/>
            <a:ext cx="125997" cy="265126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BC86D818-7322-456A-B2C1-2719CC737471}"/>
              </a:ext>
            </a:extLst>
          </p:cNvPr>
          <p:cNvSpPr/>
          <p:nvPr userDrawn="1"/>
        </p:nvSpPr>
        <p:spPr>
          <a:xfrm>
            <a:off x="2921325" y="2336819"/>
            <a:ext cx="2197891" cy="2184365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5A3A9770-5E1D-4106-AAFB-60AAEF6F676A}"/>
              </a:ext>
            </a:extLst>
          </p:cNvPr>
          <p:cNvSpPr/>
          <p:nvPr userDrawn="1"/>
        </p:nvSpPr>
        <p:spPr>
          <a:xfrm>
            <a:off x="2808565" y="2217296"/>
            <a:ext cx="2423411" cy="2423411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C91A5A19-5C6F-426B-987D-533550CEEF1A}"/>
              </a:ext>
            </a:extLst>
          </p:cNvPr>
          <p:cNvSpPr/>
          <p:nvPr userDrawn="1"/>
        </p:nvSpPr>
        <p:spPr>
          <a:xfrm>
            <a:off x="6830586" y="1784691"/>
            <a:ext cx="3265927" cy="3245830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C6EE23C1-B15F-4B51-8998-2CDC49E148B6}"/>
              </a:ext>
            </a:extLst>
          </p:cNvPr>
          <p:cNvSpPr/>
          <p:nvPr userDrawn="1"/>
        </p:nvSpPr>
        <p:spPr>
          <a:xfrm>
            <a:off x="6679469" y="1631542"/>
            <a:ext cx="3552131" cy="3552131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Picture Placeholder 5">
            <a:extLst>
              <a:ext uri="{FF2B5EF4-FFF2-40B4-BE49-F238E27FC236}">
                <a16:creationId xmlns:a16="http://schemas.microsoft.com/office/drawing/2014/main" id="{8AE05291-6015-4E10-804F-164FC5CD567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066100" y="2471679"/>
            <a:ext cx="1909289" cy="1908244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8" name="Picture Placeholder 5">
            <a:extLst>
              <a:ext uri="{FF2B5EF4-FFF2-40B4-BE49-F238E27FC236}">
                <a16:creationId xmlns:a16="http://schemas.microsoft.com/office/drawing/2014/main" id="{09313D6C-65C5-49CB-A5EB-B9EB5978604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045824" y="1998606"/>
            <a:ext cx="2835448" cy="2818000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46244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decel="10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2300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2300" fill="hold"/>
                                            <p:tgtEl>
                                              <p:spTgt spid="26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9" dur="3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40" dur="3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" grpId="0" animBg="1"/>
          <p:bldP spid="32" grpId="0" animBg="1"/>
          <p:bldP spid="31" grpId="0" animBg="1"/>
          <p:bldP spid="33" grpId="0" animBg="1"/>
          <p:bldP spid="34" grpId="0" animBg="1"/>
          <p:bldP spid="36" grpId="0" animBg="1"/>
          <p:bldP spid="12" grpId="0" animBg="1"/>
          <p:bldP spid="20" grpId="0" animBg="1"/>
          <p:bldP spid="24" grpId="0" animBg="1"/>
          <p:bldP spid="24" grpId="1" animBg="1"/>
          <p:bldP spid="26" grpId="0" animBg="1"/>
          <p:bldP spid="2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decel="10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6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8" dur="2300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9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2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3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34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5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36" dur="2300" fill="hold"/>
                                            <p:tgtEl>
                                              <p:spTgt spid="26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3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3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9" grpId="0" animBg="1"/>
          <p:bldP spid="32" grpId="0" animBg="1"/>
          <p:bldP spid="31" grpId="0" animBg="1"/>
          <p:bldP spid="33" grpId="0" animBg="1"/>
          <p:bldP spid="34" grpId="0" animBg="1"/>
          <p:bldP spid="36" grpId="0" animBg="1"/>
          <p:bldP spid="12" grpId="0" animBg="1"/>
          <p:bldP spid="20" grpId="0" animBg="1"/>
          <p:bldP spid="24" grpId="0" animBg="1"/>
          <p:bldP spid="24" grpId="1" animBg="1"/>
          <p:bldP spid="26" grpId="0" animBg="1"/>
          <p:bldP spid="26" grpId="1" animBg="1"/>
        </p:bldLst>
      </p:timing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Oval 29">
            <a:extLst>
              <a:ext uri="{FF2B5EF4-FFF2-40B4-BE49-F238E27FC236}">
                <a16:creationId xmlns:a16="http://schemas.microsoft.com/office/drawing/2014/main" id="{0EFE5D81-A76E-44DF-9185-8006F5C7E698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04121A8D-9F89-4AC3-A266-F42520BAF0FF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19E9DF33-BC7D-449C-A8D3-FCAC408BD5D9}"/>
              </a:ext>
            </a:extLst>
          </p:cNvPr>
          <p:cNvSpPr/>
          <p:nvPr userDrawn="1"/>
        </p:nvSpPr>
        <p:spPr>
          <a:xfrm>
            <a:off x="4975389" y="600624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924381D5-B6CA-46B4-ACBA-FFFB1ACC4770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9E496C56-5FBA-49A2-AE58-01350845BA86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C2E2490B-5EFA-4341-9602-1FC933512D27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EBB4829A-7576-43F5-BB7F-19F53F2D8F9A}"/>
              </a:ext>
            </a:extLst>
          </p:cNvPr>
          <p:cNvSpPr/>
          <p:nvPr userDrawn="1"/>
        </p:nvSpPr>
        <p:spPr>
          <a:xfrm>
            <a:off x="6340647" y="1316691"/>
            <a:ext cx="4218220" cy="4218220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/>
              </a:gs>
              <a:gs pos="100000">
                <a:srgbClr val="00206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A70CDBB-598B-4BA8-AC87-9517C420F945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20" name="Rectangle: Top Corners Rounded 19">
            <a:extLst>
              <a:ext uri="{FF2B5EF4-FFF2-40B4-BE49-F238E27FC236}">
                <a16:creationId xmlns:a16="http://schemas.microsoft.com/office/drawing/2014/main" id="{011B548A-E7FC-4CE1-89F7-E5FB9AF62B11}"/>
              </a:ext>
            </a:extLst>
          </p:cNvPr>
          <p:cNvSpPr/>
          <p:nvPr userDrawn="1"/>
        </p:nvSpPr>
        <p:spPr>
          <a:xfrm rot="16200000" flipH="1">
            <a:off x="5839237" y="2330239"/>
            <a:ext cx="114543" cy="2191129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8433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1" name="Rectangle: Top Corners Rounded 20">
            <a:extLst>
              <a:ext uri="{FF2B5EF4-FFF2-40B4-BE49-F238E27FC236}">
                <a16:creationId xmlns:a16="http://schemas.microsoft.com/office/drawing/2014/main" id="{2E7324D6-8B74-4DE4-A21F-2105B2648362}"/>
              </a:ext>
            </a:extLst>
          </p:cNvPr>
          <p:cNvSpPr/>
          <p:nvPr userDrawn="1"/>
        </p:nvSpPr>
        <p:spPr>
          <a:xfrm rot="16200000" flipH="1">
            <a:off x="10803371" y="2071607"/>
            <a:ext cx="125997" cy="265126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8433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2" name="Rectangle: Top Corners Rounded 21">
            <a:extLst>
              <a:ext uri="{FF2B5EF4-FFF2-40B4-BE49-F238E27FC236}">
                <a16:creationId xmlns:a16="http://schemas.microsoft.com/office/drawing/2014/main" id="{17DB0843-9CA1-427A-9F94-A5F434B53C64}"/>
              </a:ext>
            </a:extLst>
          </p:cNvPr>
          <p:cNvSpPr/>
          <p:nvPr userDrawn="1"/>
        </p:nvSpPr>
        <p:spPr>
          <a:xfrm rot="10800000" flipH="1">
            <a:off x="8386759" y="-74483"/>
            <a:ext cx="125997" cy="265126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8433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BC86D818-7322-456A-B2C1-2719CC737471}"/>
              </a:ext>
            </a:extLst>
          </p:cNvPr>
          <p:cNvSpPr/>
          <p:nvPr userDrawn="1"/>
        </p:nvSpPr>
        <p:spPr>
          <a:xfrm>
            <a:off x="2921325" y="2336819"/>
            <a:ext cx="2197891" cy="2184365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5A3A9770-5E1D-4106-AAFB-60AAEF6F676A}"/>
              </a:ext>
            </a:extLst>
          </p:cNvPr>
          <p:cNvSpPr/>
          <p:nvPr userDrawn="1"/>
        </p:nvSpPr>
        <p:spPr>
          <a:xfrm>
            <a:off x="2808565" y="2217296"/>
            <a:ext cx="2423411" cy="2423411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C91A5A19-5C6F-426B-987D-533550CEEF1A}"/>
              </a:ext>
            </a:extLst>
          </p:cNvPr>
          <p:cNvSpPr/>
          <p:nvPr userDrawn="1"/>
        </p:nvSpPr>
        <p:spPr>
          <a:xfrm>
            <a:off x="6830586" y="1784691"/>
            <a:ext cx="3265927" cy="3245830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C6EE23C1-B15F-4B51-8998-2CDC49E148B6}"/>
              </a:ext>
            </a:extLst>
          </p:cNvPr>
          <p:cNvSpPr/>
          <p:nvPr userDrawn="1"/>
        </p:nvSpPr>
        <p:spPr>
          <a:xfrm>
            <a:off x="6679469" y="1631542"/>
            <a:ext cx="3552131" cy="3552131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27" name="Picture Placeholder 5">
            <a:extLst>
              <a:ext uri="{FF2B5EF4-FFF2-40B4-BE49-F238E27FC236}">
                <a16:creationId xmlns:a16="http://schemas.microsoft.com/office/drawing/2014/main" id="{8AE05291-6015-4E10-804F-164FC5CD567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066100" y="2471679"/>
            <a:ext cx="1909289" cy="1908244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8" name="Picture Placeholder 5">
            <a:extLst>
              <a:ext uri="{FF2B5EF4-FFF2-40B4-BE49-F238E27FC236}">
                <a16:creationId xmlns:a16="http://schemas.microsoft.com/office/drawing/2014/main" id="{09313D6C-65C5-49CB-A5EB-B9EB5978604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045824" y="1998606"/>
            <a:ext cx="2835448" cy="2818000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9815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decel="10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6" dur="2300" fill="hold"/>
                                            <p:tgtEl>
                                              <p:spTgt spid="26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9" dur="3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0" dur="3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32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4" dur="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6" dur="22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38" dur="1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0" dur="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95833E-6 2.96296E-6 L -0.00092 0.08518 " pathEditMode="relative" rAng="0" ptsTypes="AA">
                                          <p:cBhvr>
                                            <p:cTn id="42" dur="22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0" grpId="0" animBg="1"/>
          <p:bldP spid="35" grpId="0" animBg="1"/>
          <p:bldP spid="37" grpId="0" animBg="1"/>
          <p:bldP spid="38" grpId="0" animBg="1"/>
          <p:bldP spid="39" grpId="0" animBg="1"/>
          <p:bldP spid="40" grpId="0" animBg="1"/>
          <p:bldP spid="29" grpId="0" animBg="1"/>
          <p:bldP spid="36" grpId="0" animBg="1"/>
          <p:bldP spid="20" grpId="0" animBg="1"/>
          <p:bldP spid="24" grpId="0" animBg="1"/>
          <p:bldP spid="24" grpId="1" animBg="1"/>
          <p:bldP spid="26" grpId="0" animBg="1"/>
          <p:bldP spid="26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2" decel="100000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5" dur="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6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2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2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3" dur="5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5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6" dur="2300" fill="hold"/>
                                            <p:tgtEl>
                                              <p:spTgt spid="26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3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30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32" dur="1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4" dur="2000" fill="hold"/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6" dur="22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38" dur="1750" fill="hold"/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0" dur="2000" fill="hold"/>
                                            <p:tgtEl>
                                              <p:spTgt spid="3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95833E-6 2.96296E-6 L -0.00092 0.08518 " pathEditMode="relative" rAng="0" ptsTypes="AA">
                                          <p:cBhvr>
                                            <p:cTn id="42" dur="225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0" grpId="0" animBg="1"/>
          <p:bldP spid="35" grpId="0" animBg="1"/>
          <p:bldP spid="37" grpId="0" animBg="1"/>
          <p:bldP spid="38" grpId="0" animBg="1"/>
          <p:bldP spid="39" grpId="0" animBg="1"/>
          <p:bldP spid="40" grpId="0" animBg="1"/>
          <p:bldP spid="29" grpId="0" animBg="1"/>
          <p:bldP spid="36" grpId="0" animBg="1"/>
          <p:bldP spid="20" grpId="0" animBg="1"/>
          <p:bldP spid="24" grpId="0" animBg="1"/>
          <p:bldP spid="24" grpId="1" animBg="1"/>
          <p:bldP spid="26" grpId="0" animBg="1"/>
          <p:bldP spid="26" grpId="1" animBg="1"/>
        </p:bldLst>
      </p:timing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795D7940-2041-4FC5-93D9-3857EA68AB52}"/>
              </a:ext>
            </a:extLst>
          </p:cNvPr>
          <p:cNvSpPr/>
          <p:nvPr userDrawn="1"/>
        </p:nvSpPr>
        <p:spPr>
          <a:xfrm>
            <a:off x="9651486" y="701631"/>
            <a:ext cx="1798985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E12F40EE-B9EE-499D-91DA-5BAB22C40C6F}"/>
              </a:ext>
            </a:extLst>
          </p:cNvPr>
          <p:cNvSpPr/>
          <p:nvPr userDrawn="1"/>
        </p:nvSpPr>
        <p:spPr>
          <a:xfrm>
            <a:off x="6340647" y="1316691"/>
            <a:ext cx="4218220" cy="4218220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>
                  <a:alpha val="18000"/>
                </a:srgbClr>
              </a:gs>
              <a:gs pos="100000">
                <a:srgbClr val="002060">
                  <a:alpha val="56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8A294DE-7C2A-4671-9FC7-060D8D5EBB14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33634DA3-6689-4B10-9433-E9D015D50A9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EF35F435-5DBE-4356-9B13-070BB7C29B1F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A70CDBB-598B-4BA8-AC87-9517C420F945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5498004" y="1626828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Rectangle: Top Corners Rounded 15">
            <a:extLst>
              <a:ext uri="{FF2B5EF4-FFF2-40B4-BE49-F238E27FC236}">
                <a16:creationId xmlns:a16="http://schemas.microsoft.com/office/drawing/2014/main" id="{3DC6EA9C-B63E-4C2C-B128-2221B05358B2}"/>
              </a:ext>
            </a:extLst>
          </p:cNvPr>
          <p:cNvSpPr/>
          <p:nvPr userDrawn="1"/>
        </p:nvSpPr>
        <p:spPr>
          <a:xfrm rot="10800000" flipH="1" flipV="1">
            <a:off x="8386759" y="4983957"/>
            <a:ext cx="125997" cy="199193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34F65BB6-36BB-416C-A419-509AA462803E}"/>
              </a:ext>
            </a:extLst>
          </p:cNvPr>
          <p:cNvSpPr/>
          <p:nvPr userDrawn="1"/>
        </p:nvSpPr>
        <p:spPr>
          <a:xfrm>
            <a:off x="6716565" y="1631542"/>
            <a:ext cx="3552131" cy="3552131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B61F2F34-DB52-4D2B-8E2E-A48C4469AC54}"/>
              </a:ext>
            </a:extLst>
          </p:cNvPr>
          <p:cNvSpPr/>
          <p:nvPr userDrawn="1"/>
        </p:nvSpPr>
        <p:spPr>
          <a:xfrm>
            <a:off x="6859669" y="1784690"/>
            <a:ext cx="3265927" cy="3245830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9" name="Picture Placeholder 2">
            <a:extLst>
              <a:ext uri="{FF2B5EF4-FFF2-40B4-BE49-F238E27FC236}">
                <a16:creationId xmlns:a16="http://schemas.microsoft.com/office/drawing/2014/main" id="{C5710907-D511-4990-87F2-C6C2334353D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050303" y="2016836"/>
            <a:ext cx="2884656" cy="2781538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8671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1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1" dur="3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2" dur="3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" grpId="0" animBg="1"/>
          <p:bldP spid="20" grpId="0" animBg="1"/>
          <p:bldP spid="32" grpId="0" animBg="1"/>
          <p:bldP spid="33" grpId="0" animBg="1"/>
          <p:bldP spid="34" grpId="0" animBg="1"/>
          <p:bldP spid="36" grpId="0" animBg="1"/>
          <p:bldP spid="12" grpId="0" animBg="1"/>
          <p:bldP spid="16" grpId="0" animBg="1"/>
          <p:bldP spid="17" grpId="0" animBg="1"/>
          <p:bldP spid="1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1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3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3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1" grpId="0" animBg="1"/>
          <p:bldP spid="20" grpId="0" animBg="1"/>
          <p:bldP spid="32" grpId="0" animBg="1"/>
          <p:bldP spid="33" grpId="0" animBg="1"/>
          <p:bldP spid="34" grpId="0" animBg="1"/>
          <p:bldP spid="36" grpId="0" animBg="1"/>
          <p:bldP spid="12" grpId="0" animBg="1"/>
          <p:bldP spid="16" grpId="0" animBg="1"/>
          <p:bldP spid="17" grpId="0" animBg="1"/>
          <p:bldP spid="17" grpId="1" animBg="1"/>
        </p:bldLst>
      </p:timing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Oval 20">
            <a:extLst>
              <a:ext uri="{FF2B5EF4-FFF2-40B4-BE49-F238E27FC236}">
                <a16:creationId xmlns:a16="http://schemas.microsoft.com/office/drawing/2014/main" id="{09EE3C09-EDDF-4D5D-8E05-15C9E25CA32D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51B58B5C-332E-4316-AD0F-66A044D15119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C514957D-4846-40BD-83E6-60806EA97841}"/>
              </a:ext>
            </a:extLst>
          </p:cNvPr>
          <p:cNvSpPr/>
          <p:nvPr userDrawn="1"/>
        </p:nvSpPr>
        <p:spPr>
          <a:xfrm>
            <a:off x="4036767" y="1194156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6C76C1E0-E313-4165-BEF3-77B4D59526BE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2392396F-07E1-4AE0-9894-3E15E758FDF6}"/>
              </a:ext>
            </a:extLst>
          </p:cNvPr>
          <p:cNvSpPr/>
          <p:nvPr userDrawn="1"/>
        </p:nvSpPr>
        <p:spPr>
          <a:xfrm>
            <a:off x="1474488" y="2016836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D9FE5B7B-F662-493B-98F3-012CBEB1A0B3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E12F40EE-B9EE-499D-91DA-5BAB22C40C6F}"/>
              </a:ext>
            </a:extLst>
          </p:cNvPr>
          <p:cNvSpPr/>
          <p:nvPr userDrawn="1"/>
        </p:nvSpPr>
        <p:spPr>
          <a:xfrm>
            <a:off x="6340647" y="1316691"/>
            <a:ext cx="4218220" cy="4218220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/>
              </a:gs>
              <a:gs pos="100000">
                <a:srgbClr val="00206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A70CDBB-598B-4BA8-AC87-9517C420F945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Rectangle: Top Corners Rounded 15">
            <a:extLst>
              <a:ext uri="{FF2B5EF4-FFF2-40B4-BE49-F238E27FC236}">
                <a16:creationId xmlns:a16="http://schemas.microsoft.com/office/drawing/2014/main" id="{3DC6EA9C-B63E-4C2C-B128-2221B05358B2}"/>
              </a:ext>
            </a:extLst>
          </p:cNvPr>
          <p:cNvSpPr/>
          <p:nvPr userDrawn="1"/>
        </p:nvSpPr>
        <p:spPr>
          <a:xfrm rot="10800000" flipH="1" flipV="1">
            <a:off x="8386759" y="4983957"/>
            <a:ext cx="125997" cy="1991935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84338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34F65BB6-36BB-416C-A419-509AA462803E}"/>
              </a:ext>
            </a:extLst>
          </p:cNvPr>
          <p:cNvSpPr/>
          <p:nvPr userDrawn="1"/>
        </p:nvSpPr>
        <p:spPr>
          <a:xfrm>
            <a:off x="6716565" y="1631542"/>
            <a:ext cx="3552131" cy="3552131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B61F2F34-DB52-4D2B-8E2E-A48C4469AC54}"/>
              </a:ext>
            </a:extLst>
          </p:cNvPr>
          <p:cNvSpPr/>
          <p:nvPr userDrawn="1"/>
        </p:nvSpPr>
        <p:spPr>
          <a:xfrm>
            <a:off x="6859669" y="1784690"/>
            <a:ext cx="3265927" cy="3245830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9" name="Picture Placeholder 2">
            <a:extLst>
              <a:ext uri="{FF2B5EF4-FFF2-40B4-BE49-F238E27FC236}">
                <a16:creationId xmlns:a16="http://schemas.microsoft.com/office/drawing/2014/main" id="{C5710907-D511-4990-87F2-C6C2334353D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050303" y="2016836"/>
            <a:ext cx="2884656" cy="2781538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03322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1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1" dur="3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2" dur="3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4" dur="1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30" dur="1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4.44444E-6 L -0.00091 0.08519 " pathEditMode="relative" rAng="0" ptsTypes="AA">
                                          <p:cBhvr>
                                            <p:cTn id="32" dur="2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3.7037E-7 L -0.00091 0.08518 " pathEditMode="relative" rAng="0" ptsTypes="AA">
                                          <p:cBhvr>
                                            <p:cTn id="34" dur="2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0" grpId="0" animBg="1"/>
          <p:bldP spid="36" grpId="0" animBg="1"/>
          <p:bldP spid="16" grpId="0" animBg="1"/>
          <p:bldP spid="17" grpId="0" animBg="1"/>
          <p:bldP spid="1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1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1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3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3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4" dur="1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30" dur="175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4.44444E-6 L -0.00091 0.08519 " pathEditMode="relative" rAng="0" ptsTypes="AA">
                                          <p:cBhvr>
                                            <p:cTn id="32" dur="20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91667E-6 3.7037E-7 L -0.00091 0.08518 " pathEditMode="relative" rAng="0" ptsTypes="AA">
                                          <p:cBhvr>
                                            <p:cTn id="34" dur="22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0" grpId="0" animBg="1"/>
          <p:bldP spid="36" grpId="0" animBg="1"/>
          <p:bldP spid="16" grpId="0" animBg="1"/>
          <p:bldP spid="17" grpId="0" animBg="1"/>
          <p:bldP spid="17" grpId="1" animBg="1"/>
        </p:bldLst>
      </p:timing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33634DA3-6689-4B10-9433-E9D015D50A9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606722A4-2812-4CB3-B50D-8D00287B15F3}"/>
              </a:ext>
            </a:extLst>
          </p:cNvPr>
          <p:cNvSpPr/>
          <p:nvPr userDrawn="1"/>
        </p:nvSpPr>
        <p:spPr>
          <a:xfrm>
            <a:off x="735567" y="1337111"/>
            <a:ext cx="4218220" cy="4218220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>
                  <a:alpha val="18000"/>
                </a:srgbClr>
              </a:gs>
              <a:gs pos="100000">
                <a:srgbClr val="002060">
                  <a:alpha val="56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8A294DE-7C2A-4671-9FC7-060D8D5EBB14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39F53F16-03F0-4A31-9F6B-39591D7630EB}"/>
              </a:ext>
            </a:extLst>
          </p:cNvPr>
          <p:cNvSpPr/>
          <p:nvPr userDrawn="1"/>
        </p:nvSpPr>
        <p:spPr>
          <a:xfrm>
            <a:off x="1161550" y="1813102"/>
            <a:ext cx="3306233" cy="3285888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795D7940-2041-4FC5-93D9-3857EA68AB52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EF35F435-5DBE-4356-9B13-070BB7C29B1F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1A70CDBB-598B-4BA8-AC87-9517C420F945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5498004" y="1626828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Picture Placeholder 2">
            <a:extLst>
              <a:ext uri="{FF2B5EF4-FFF2-40B4-BE49-F238E27FC236}">
                <a16:creationId xmlns:a16="http://schemas.microsoft.com/office/drawing/2014/main" id="{DED63C93-11EE-4ACD-BDA4-906EF38912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55286" y="2031090"/>
            <a:ext cx="2918759" cy="2849917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CFFD3B18-D37D-45DD-B570-6CE63B0D070F}"/>
              </a:ext>
            </a:extLst>
          </p:cNvPr>
          <p:cNvSpPr/>
          <p:nvPr userDrawn="1"/>
        </p:nvSpPr>
        <p:spPr>
          <a:xfrm>
            <a:off x="1003815" y="1635371"/>
            <a:ext cx="3621700" cy="3621700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93600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300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3" grpId="0" animBg="1"/>
          <p:bldP spid="16" grpId="0" animBg="1"/>
          <p:bldP spid="32" grpId="0" animBg="1"/>
          <p:bldP spid="31" grpId="0" animBg="1"/>
          <p:bldP spid="34" grpId="0" animBg="1"/>
          <p:bldP spid="36" grpId="0" animBg="1"/>
          <p:bldP spid="12" grpId="0" animBg="1"/>
          <p:bldP spid="27" grpId="0" animBg="1"/>
          <p:bldP spid="2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3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3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250" fill="hold"/>
                                            <p:tgtEl>
                                              <p:spTgt spid="3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8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1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2" dur="2300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33" grpId="0" animBg="1"/>
          <p:bldP spid="16" grpId="0" animBg="1"/>
          <p:bldP spid="32" grpId="0" animBg="1"/>
          <p:bldP spid="31" grpId="0" animBg="1"/>
          <p:bldP spid="34" grpId="0" animBg="1"/>
          <p:bldP spid="36" grpId="0" animBg="1"/>
          <p:bldP spid="12" grpId="0" animBg="1"/>
          <p:bldP spid="27" grpId="0" animBg="1"/>
          <p:bldP spid="27" grpId="1" animBg="1"/>
        </p:bldLst>
      </p:timing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F10C1FBC-6302-4DAD-B17C-C807C07D4BFA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CF21CDE5-5409-41D2-A99D-7C4C6AA70B5B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D74C8803-D2E7-4665-839C-82BA78D6397D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4F18F00A-2C7A-47DF-8A5D-BADA6F89F68D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9115D9CD-F529-4BC7-BD8A-D1C80EEF14BE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D1DAC418-AD0F-48F7-B1F3-4A35A96AE3C9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86583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Oval 16">
            <a:extLst>
              <a:ext uri="{FF2B5EF4-FFF2-40B4-BE49-F238E27FC236}">
                <a16:creationId xmlns:a16="http://schemas.microsoft.com/office/drawing/2014/main" id="{E1411F9C-AC25-4DE9-B341-611325260AF5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3EE605A7-66E9-424C-80A4-08FC358AC7AF}"/>
              </a:ext>
            </a:extLst>
          </p:cNvPr>
          <p:cNvSpPr/>
          <p:nvPr userDrawn="1"/>
        </p:nvSpPr>
        <p:spPr>
          <a:xfrm>
            <a:off x="5422320" y="4651587"/>
            <a:ext cx="1210968" cy="1210968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29747F8-12AC-4FEC-B577-78C8B6F55B78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118DE90C-9431-4BBD-8CE3-F43A261D38F3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3458F188-EB7D-455C-9548-A9619FC5AA63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ECF753BD-E815-4641-BB6D-2F90C6E2054B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A8A294DE-7C2A-4671-9FC7-060D8D5EBB14}"/>
              </a:ext>
            </a:extLst>
          </p:cNvPr>
          <p:cNvSpPr/>
          <p:nvPr userDrawn="1"/>
        </p:nvSpPr>
        <p:spPr>
          <a:xfrm>
            <a:off x="6353202" y="2490512"/>
            <a:ext cx="602226" cy="602226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606722A4-2812-4CB3-B50D-8D00287B15F3}"/>
              </a:ext>
            </a:extLst>
          </p:cNvPr>
          <p:cNvSpPr/>
          <p:nvPr userDrawn="1"/>
        </p:nvSpPr>
        <p:spPr>
          <a:xfrm>
            <a:off x="735567" y="1337111"/>
            <a:ext cx="4218220" cy="4218220"/>
          </a:xfrm>
          <a:prstGeom prst="ellipse">
            <a:avLst/>
          </a:prstGeom>
          <a:gradFill>
            <a:gsLst>
              <a:gs pos="0">
                <a:srgbClr val="FA3585"/>
              </a:gs>
              <a:gs pos="83000">
                <a:srgbClr val="002060"/>
              </a:gs>
              <a:gs pos="100000">
                <a:srgbClr val="00206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39F53F16-03F0-4A31-9F6B-39591D7630EB}"/>
              </a:ext>
            </a:extLst>
          </p:cNvPr>
          <p:cNvSpPr/>
          <p:nvPr userDrawn="1"/>
        </p:nvSpPr>
        <p:spPr>
          <a:xfrm>
            <a:off x="1161550" y="1813102"/>
            <a:ext cx="3306233" cy="3285888"/>
          </a:xfrm>
          <a:prstGeom prst="ellipse">
            <a:avLst/>
          </a:prstGeom>
          <a:solidFill>
            <a:srgbClr val="00B0F0"/>
          </a:solidFill>
          <a:ln>
            <a:noFill/>
          </a:ln>
          <a:effectLst>
            <a:outerShdw blurRad="965200" dist="304800" dir="8100000" algn="tr" rotWithShape="0">
              <a:schemeClr val="accent1">
                <a:lumMod val="50000"/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26" name="Picture Placeholder 2">
            <a:extLst>
              <a:ext uri="{FF2B5EF4-FFF2-40B4-BE49-F238E27FC236}">
                <a16:creationId xmlns:a16="http://schemas.microsoft.com/office/drawing/2014/main" id="{DED63C93-11EE-4ACD-BDA4-906EF38912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55286" y="2031090"/>
            <a:ext cx="2918759" cy="2849917"/>
          </a:xfrm>
          <a:prstGeom prst="ellipse">
            <a:avLst/>
          </a:prstGeom>
          <a:pattFill prst="ltUpDiag">
            <a:fgClr>
              <a:schemeClr val="tx1"/>
            </a:fgClr>
            <a:bgClr>
              <a:schemeClr val="bg1"/>
            </a:bgClr>
          </a:pattFill>
        </p:spPr>
        <p:txBody>
          <a:bodyPr>
            <a:norm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CFFD3B18-D37D-45DD-B570-6CE63B0D070F}"/>
              </a:ext>
            </a:extLst>
          </p:cNvPr>
          <p:cNvSpPr/>
          <p:nvPr userDrawn="1"/>
        </p:nvSpPr>
        <p:spPr>
          <a:xfrm>
            <a:off x="1017463" y="1635371"/>
            <a:ext cx="3621700" cy="3621700"/>
          </a:xfrm>
          <a:prstGeom prst="ellipse">
            <a:avLst/>
          </a:prstGeom>
          <a:noFill/>
          <a:ln w="38100">
            <a:solidFill>
              <a:srgbClr val="00B0F0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06231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4.44444E-6 L -0.00091 0.08519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4.81481E-6 L -0.00091 0.08518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 animBg="1"/>
          <p:bldP spid="18" grpId="0" animBg="1"/>
          <p:bldP spid="19" grpId="0" animBg="1"/>
          <p:bldP spid="20" grpId="0" animBg="1"/>
          <p:bldP spid="21" grpId="0" animBg="1"/>
          <p:bldP spid="22" grpId="0" animBg="1"/>
          <p:bldP spid="32" grpId="0" animBg="1"/>
          <p:bldP spid="16" grpId="0" animBg="1"/>
          <p:bldP spid="27" grpId="0" animBg="1"/>
          <p:bldP spid="27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4.44444E-6 L -0.00091 0.08519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9" presetClass="entr" presetSubtype="0" decel="100000" fill="hold" grpId="0" nodeType="withEffect">
                                      <p:stCondLst>
                                        <p:cond delay="20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9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1" dur="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style.rotation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36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0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4" dur="2300" fill="hold"/>
                                            <p:tgtEl>
                                              <p:spTgt spid="27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04167E-6 4.81481E-6 L -0.00091 0.08518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 animBg="1"/>
          <p:bldP spid="18" grpId="0" animBg="1"/>
          <p:bldP spid="19" grpId="0" animBg="1"/>
          <p:bldP spid="20" grpId="0" animBg="1"/>
          <p:bldP spid="21" grpId="0" animBg="1"/>
          <p:bldP spid="22" grpId="0" animBg="1"/>
          <p:bldP spid="32" grpId="0" animBg="1"/>
          <p:bldP spid="16" grpId="0" animBg="1"/>
          <p:bldP spid="27" grpId="0" animBg="1"/>
          <p:bldP spid="27" grpId="1" animBg="1"/>
        </p:bldLst>
      </p:timing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99341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C9FC2537-3111-4589-97A5-A4340B9BB18B}"/>
              </a:ext>
            </a:extLst>
          </p:cNvPr>
          <p:cNvSpPr/>
          <p:nvPr userDrawn="1"/>
        </p:nvSpPr>
        <p:spPr>
          <a:xfrm>
            <a:off x="9651487" y="717673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D461CB75-8196-4440-8040-22FE646CA882}"/>
              </a:ext>
            </a:extLst>
          </p:cNvPr>
          <p:cNvSpPr/>
          <p:nvPr userDrawn="1"/>
        </p:nvSpPr>
        <p:spPr>
          <a:xfrm>
            <a:off x="982513" y="3788638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F776A2D-EFC5-4D72-A477-71F19F89B540}"/>
              </a:ext>
            </a:extLst>
          </p:cNvPr>
          <p:cNvSpPr/>
          <p:nvPr userDrawn="1"/>
        </p:nvSpPr>
        <p:spPr>
          <a:xfrm>
            <a:off x="2092036" y="1136057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DE1B4D2-6BA5-4C6D-9D69-4935EFF0A4E4}"/>
              </a:ext>
            </a:extLst>
          </p:cNvPr>
          <p:cNvSpPr/>
          <p:nvPr userDrawn="1"/>
        </p:nvSpPr>
        <p:spPr>
          <a:xfrm>
            <a:off x="10631425" y="4916638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2F8A54CE-5073-49FE-B149-8010CB42C04D}"/>
              </a:ext>
            </a:extLst>
          </p:cNvPr>
          <p:cNvSpPr/>
          <p:nvPr userDrawn="1"/>
        </p:nvSpPr>
        <p:spPr>
          <a:xfrm>
            <a:off x="1322088" y="250655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AC0EE0EB-DA72-4E69-A5B3-0006C312A1DA}"/>
              </a:ext>
            </a:extLst>
          </p:cNvPr>
          <p:cNvSpPr/>
          <p:nvPr userDrawn="1"/>
        </p:nvSpPr>
        <p:spPr>
          <a:xfrm>
            <a:off x="9523757" y="3784746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218351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-1.11111E-6 L -0.00091 0.08519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4.81481E-6 L -0.00091 0.08519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3.33333E-6 L -0.00091 0.08519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2.22222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6.25E-7 -7.40741E-7 L -0.00091 0.08519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-0.00091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C089FB74-C0A1-4327-ADD1-753129996FAD}"/>
              </a:ext>
            </a:extLst>
          </p:cNvPr>
          <p:cNvSpPr/>
          <p:nvPr userDrawn="1"/>
        </p:nvSpPr>
        <p:spPr>
          <a:xfrm>
            <a:off x="3276957" y="669614"/>
            <a:ext cx="5620451" cy="5472738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10000"/>
                </a:srgbClr>
              </a:gs>
            </a:gsLst>
            <a:lin ang="5400000" scaled="1"/>
          </a:gradFill>
          <a:ln>
            <a:noFill/>
          </a:ln>
          <a:effectLst>
            <a:outerShdw blurRad="254000" sx="102000" sy="102000" algn="ctr" rotWithShape="0">
              <a:schemeClr val="bg1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</p:spTree>
    <p:extLst>
      <p:ext uri="{BB962C8B-B14F-4D97-AF65-F5344CB8AC3E}">
        <p14:creationId xmlns:p14="http://schemas.microsoft.com/office/powerpoint/2010/main" val="36050228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Picture Placeholder 12">
            <a:extLst>
              <a:ext uri="{FF2B5EF4-FFF2-40B4-BE49-F238E27FC236}">
                <a16:creationId xmlns:a16="http://schemas.microsoft.com/office/drawing/2014/main" id="{F71EE376-A91A-4E0B-9A46-B0FA4DD19FB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1736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C089FB74-C0A1-4327-ADD1-753129996FAD}"/>
              </a:ext>
            </a:extLst>
          </p:cNvPr>
          <p:cNvSpPr/>
          <p:nvPr userDrawn="1"/>
        </p:nvSpPr>
        <p:spPr>
          <a:xfrm>
            <a:off x="3276957" y="669614"/>
            <a:ext cx="5620451" cy="5472738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BE83B5">
                  <a:alpha val="36000"/>
                </a:srgbClr>
              </a:gs>
            </a:gsLst>
            <a:lin ang="5400000" scaled="1"/>
          </a:gradFill>
          <a:ln>
            <a:noFill/>
          </a:ln>
          <a:effectLst>
            <a:outerShdw blurRad="254000" sx="102000" sy="102000" algn="ctr" rotWithShape="0">
              <a:schemeClr val="bg1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A74DCEAE-8D26-427D-B40F-59C43B19D1B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002C11C6-931B-4558-B9E3-7B684A2A1A0B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4A9B60D2-4229-4F5A-95E0-5C8FF94F79BB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0C2680BA-0AD7-4AFF-8802-9291181BE2A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4C47B174-58CB-47B2-B78B-36C45CF02CF7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47444BFE-0AF2-4571-B6DC-19A7E5F893C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92878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A8CF8C6A-6FCC-4A1A-8E5E-9DC2DC35444C}"/>
              </a:ext>
            </a:extLst>
          </p:cNvPr>
          <p:cNvSpPr/>
          <p:nvPr userDrawn="1"/>
        </p:nvSpPr>
        <p:spPr>
          <a:xfrm>
            <a:off x="1195933" y="1014867"/>
            <a:ext cx="4454219" cy="4454218"/>
          </a:xfrm>
          <a:prstGeom prst="ellipse">
            <a:avLst/>
          </a:prstGeom>
          <a:gradFill>
            <a:gsLst>
              <a:gs pos="0">
                <a:srgbClr val="FF66C1"/>
              </a:gs>
              <a:gs pos="21000">
                <a:srgbClr val="FF0D9D"/>
              </a:gs>
              <a:gs pos="48000">
                <a:srgbClr val="BE50E0"/>
              </a:gs>
              <a:gs pos="82000">
                <a:srgbClr val="FF828E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gradFill>
                <a:gsLst>
                  <a:gs pos="0">
                    <a:srgbClr val="FF66C1"/>
                  </a:gs>
                  <a:gs pos="21000">
                    <a:srgbClr val="FF0D9D"/>
                  </a:gs>
                  <a:gs pos="48000">
                    <a:srgbClr val="BE50E0"/>
                  </a:gs>
                  <a:gs pos="82000">
                    <a:srgbClr val="FF828E"/>
                  </a:gs>
                </a:gsLst>
                <a:lin ang="0" scaled="1"/>
              </a:gra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21B04470-FDC1-4AEF-862E-34416831036C}"/>
              </a:ext>
            </a:extLst>
          </p:cNvPr>
          <p:cNvSpPr/>
          <p:nvPr userDrawn="1"/>
        </p:nvSpPr>
        <p:spPr>
          <a:xfrm>
            <a:off x="1545750" y="1388917"/>
            <a:ext cx="3754585" cy="3754585"/>
          </a:xfrm>
          <a:prstGeom prst="ellipse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gradFill>
                <a:gsLst>
                  <a:gs pos="0">
                    <a:srgbClr val="FF66C1"/>
                  </a:gs>
                  <a:gs pos="21000">
                    <a:srgbClr val="FF0D9D"/>
                  </a:gs>
                  <a:gs pos="48000">
                    <a:srgbClr val="BE50E0"/>
                  </a:gs>
                  <a:gs pos="82000">
                    <a:srgbClr val="FF828E"/>
                  </a:gs>
                </a:gsLst>
                <a:lin ang="0" scaled="1"/>
              </a:gradFill>
            </a:endParaRPr>
          </a:p>
        </p:txBody>
      </p:sp>
      <p:sp>
        <p:nvSpPr>
          <p:cNvPr id="16" name="Picture Placeholder 21">
            <a:extLst>
              <a:ext uri="{FF2B5EF4-FFF2-40B4-BE49-F238E27FC236}">
                <a16:creationId xmlns:a16="http://schemas.microsoft.com/office/drawing/2014/main" id="{743095BE-E83B-4FC5-BBE2-E22C0103A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710892" y="1587634"/>
            <a:ext cx="3373587" cy="3373586"/>
          </a:xfrm>
          <a:custGeom>
            <a:avLst/>
            <a:gdLst>
              <a:gd name="connsiteX0" fmla="*/ 1686793 w 3373586"/>
              <a:gd name="connsiteY0" fmla="*/ 0 h 3373586"/>
              <a:gd name="connsiteX1" fmla="*/ 3373586 w 3373586"/>
              <a:gd name="connsiteY1" fmla="*/ 1686793 h 3373586"/>
              <a:gd name="connsiteX2" fmla="*/ 1686793 w 3373586"/>
              <a:gd name="connsiteY2" fmla="*/ 3373586 h 3373586"/>
              <a:gd name="connsiteX3" fmla="*/ 0 w 3373586"/>
              <a:gd name="connsiteY3" fmla="*/ 1686793 h 3373586"/>
              <a:gd name="connsiteX4" fmla="*/ 1686793 w 3373586"/>
              <a:gd name="connsiteY4" fmla="*/ 0 h 3373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3586" h="3373586">
                <a:moveTo>
                  <a:pt x="1686793" y="0"/>
                </a:moveTo>
                <a:cubicBezTo>
                  <a:pt x="2618383" y="0"/>
                  <a:pt x="3373586" y="755203"/>
                  <a:pt x="3373586" y="1686793"/>
                </a:cubicBezTo>
                <a:cubicBezTo>
                  <a:pt x="3373586" y="2618383"/>
                  <a:pt x="2618383" y="3373586"/>
                  <a:pt x="1686793" y="3373586"/>
                </a:cubicBezTo>
                <a:cubicBezTo>
                  <a:pt x="755203" y="3373586"/>
                  <a:pt x="0" y="2618383"/>
                  <a:pt x="0" y="1686793"/>
                </a:cubicBezTo>
                <a:cubicBezTo>
                  <a:pt x="0" y="755203"/>
                  <a:pt x="755203" y="0"/>
                  <a:pt x="1686793" y="0"/>
                </a:cubicBezTo>
                <a:close/>
              </a:path>
            </a:pathLst>
          </a:custGeom>
          <a:pattFill prst="ltUp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1748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5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5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5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5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5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5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5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5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</p:bldLst>
      </p:timing>
    </mc:Fallback>
  </mc:AlternateConten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Oval 16">
            <a:extLst>
              <a:ext uri="{FF2B5EF4-FFF2-40B4-BE49-F238E27FC236}">
                <a16:creationId xmlns:a16="http://schemas.microsoft.com/office/drawing/2014/main" id="{BB683DEC-1584-49D7-AE76-735FDBA5CF9A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C1F4FE58-919F-4CF1-8271-968A15CBF9A8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D0E373CC-C8A4-41DA-9161-2B458C1E1AA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72A9E32B-AF62-46F6-831E-AF853C0ACC55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CCAD8380-AB77-4921-AB5E-FA42B7CD783B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1C71788B-1FE7-4AE3-9E88-2EDB78DA2DF9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A8CF8C6A-6FCC-4A1A-8E5E-9DC2DC35444C}"/>
              </a:ext>
            </a:extLst>
          </p:cNvPr>
          <p:cNvSpPr/>
          <p:nvPr userDrawn="1"/>
        </p:nvSpPr>
        <p:spPr>
          <a:xfrm>
            <a:off x="1195933" y="1014867"/>
            <a:ext cx="4454219" cy="4454218"/>
          </a:xfrm>
          <a:prstGeom prst="ellipse">
            <a:avLst/>
          </a:prstGeom>
          <a:gradFill>
            <a:gsLst>
              <a:gs pos="0">
                <a:srgbClr val="FF66C1"/>
              </a:gs>
              <a:gs pos="21000">
                <a:srgbClr val="FF0D9D"/>
              </a:gs>
              <a:gs pos="48000">
                <a:srgbClr val="BE50E0"/>
              </a:gs>
              <a:gs pos="82000">
                <a:srgbClr val="FF828E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gradFill>
                <a:gsLst>
                  <a:gs pos="0">
                    <a:srgbClr val="FF66C1"/>
                  </a:gs>
                  <a:gs pos="21000">
                    <a:srgbClr val="FF0D9D"/>
                  </a:gs>
                  <a:gs pos="48000">
                    <a:srgbClr val="BE50E0"/>
                  </a:gs>
                  <a:gs pos="82000">
                    <a:srgbClr val="FF828E"/>
                  </a:gs>
                </a:gsLst>
                <a:lin ang="0" scaled="1"/>
              </a:gradFill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21B04470-FDC1-4AEF-862E-34416831036C}"/>
              </a:ext>
            </a:extLst>
          </p:cNvPr>
          <p:cNvSpPr/>
          <p:nvPr userDrawn="1"/>
        </p:nvSpPr>
        <p:spPr>
          <a:xfrm>
            <a:off x="1545750" y="1388917"/>
            <a:ext cx="3754585" cy="3754585"/>
          </a:xfrm>
          <a:prstGeom prst="ellipse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gradFill>
                <a:gsLst>
                  <a:gs pos="0">
                    <a:srgbClr val="FF66C1"/>
                  </a:gs>
                  <a:gs pos="21000">
                    <a:srgbClr val="FF0D9D"/>
                  </a:gs>
                  <a:gs pos="48000">
                    <a:srgbClr val="BE50E0"/>
                  </a:gs>
                  <a:gs pos="82000">
                    <a:srgbClr val="FF828E"/>
                  </a:gs>
                </a:gsLst>
                <a:lin ang="0" scaled="1"/>
              </a:gradFill>
            </a:endParaRPr>
          </a:p>
        </p:txBody>
      </p:sp>
      <p:sp>
        <p:nvSpPr>
          <p:cNvPr id="16" name="Picture Placeholder 21">
            <a:extLst>
              <a:ext uri="{FF2B5EF4-FFF2-40B4-BE49-F238E27FC236}">
                <a16:creationId xmlns:a16="http://schemas.microsoft.com/office/drawing/2014/main" id="{743095BE-E83B-4FC5-BBE2-E22C0103A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710892" y="1587634"/>
            <a:ext cx="3373587" cy="3373586"/>
          </a:xfrm>
          <a:custGeom>
            <a:avLst/>
            <a:gdLst>
              <a:gd name="connsiteX0" fmla="*/ 1686793 w 3373586"/>
              <a:gd name="connsiteY0" fmla="*/ 0 h 3373586"/>
              <a:gd name="connsiteX1" fmla="*/ 3373586 w 3373586"/>
              <a:gd name="connsiteY1" fmla="*/ 1686793 h 3373586"/>
              <a:gd name="connsiteX2" fmla="*/ 1686793 w 3373586"/>
              <a:gd name="connsiteY2" fmla="*/ 3373586 h 3373586"/>
              <a:gd name="connsiteX3" fmla="*/ 0 w 3373586"/>
              <a:gd name="connsiteY3" fmla="*/ 1686793 h 3373586"/>
              <a:gd name="connsiteX4" fmla="*/ 1686793 w 3373586"/>
              <a:gd name="connsiteY4" fmla="*/ 0 h 3373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3586" h="3373586">
                <a:moveTo>
                  <a:pt x="1686793" y="0"/>
                </a:moveTo>
                <a:cubicBezTo>
                  <a:pt x="2618383" y="0"/>
                  <a:pt x="3373586" y="755203"/>
                  <a:pt x="3373586" y="1686793"/>
                </a:cubicBezTo>
                <a:cubicBezTo>
                  <a:pt x="3373586" y="2618383"/>
                  <a:pt x="2618383" y="3373586"/>
                  <a:pt x="1686793" y="3373586"/>
                </a:cubicBezTo>
                <a:cubicBezTo>
                  <a:pt x="755203" y="3373586"/>
                  <a:pt x="0" y="2618383"/>
                  <a:pt x="0" y="1686793"/>
                </a:cubicBezTo>
                <a:cubicBezTo>
                  <a:pt x="0" y="755203"/>
                  <a:pt x="755203" y="0"/>
                  <a:pt x="1686793" y="0"/>
                </a:cubicBezTo>
                <a:close/>
              </a:path>
            </a:pathLst>
          </a:custGeom>
          <a:pattFill prst="ltUp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9871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9" dur="5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0" dur="5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3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4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7" dur="5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8" dur="5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 animBg="1"/>
          <p:bldP spid="18" grpId="0" animBg="1"/>
          <p:bldP spid="19" grpId="0" animBg="1"/>
          <p:bldP spid="20" grpId="0" animBg="1"/>
          <p:bldP spid="21" grpId="0" animBg="1"/>
          <p:bldP spid="22" grpId="0" animBg="1"/>
          <p:bldP spid="12" grpId="0" animBg="1"/>
          <p:bldP spid="14" grpId="0" animBg="1"/>
          <p:bldP spid="15" grpId="0" animBg="1"/>
          <p:bldP spid="16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5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5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5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5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 animBg="1"/>
          <p:bldP spid="18" grpId="0" animBg="1"/>
          <p:bldP spid="19" grpId="0" animBg="1"/>
          <p:bldP spid="20" grpId="0" animBg="1"/>
          <p:bldP spid="21" grpId="0" animBg="1"/>
          <p:bldP spid="22" grpId="0" animBg="1"/>
          <p:bldP spid="12" grpId="0" animBg="1"/>
          <p:bldP spid="14" grpId="0" animBg="1"/>
          <p:bldP spid="15" grpId="0" animBg="1"/>
          <p:bldP spid="16" grpId="0" animBg="1"/>
        </p:bldLst>
      </p:timing>
    </mc:Fallback>
  </mc:AlternateConten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2C70A8C-90D4-4250-AFB2-5623EEAA513D}"/>
              </a:ext>
            </a:extLst>
          </p:cNvPr>
          <p:cNvSpPr/>
          <p:nvPr userDrawn="1"/>
        </p:nvSpPr>
        <p:spPr>
          <a:xfrm>
            <a:off x="7868732" y="958702"/>
            <a:ext cx="3602045" cy="4815566"/>
          </a:xfrm>
          <a:prstGeom prst="rect">
            <a:avLst/>
          </a:prstGeom>
          <a:gradFill flip="none" rotWithShape="1">
            <a:gsLst>
              <a:gs pos="0">
                <a:srgbClr val="FF66C1"/>
              </a:gs>
              <a:gs pos="21000">
                <a:srgbClr val="FF0D9D"/>
              </a:gs>
              <a:gs pos="48000">
                <a:srgbClr val="BE50E0"/>
              </a:gs>
              <a:gs pos="82000">
                <a:srgbClr val="FF828E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gradFill>
                <a:gsLst>
                  <a:gs pos="0">
                    <a:srgbClr val="FF66C1"/>
                  </a:gs>
                  <a:gs pos="21000">
                    <a:srgbClr val="FF0D9D"/>
                  </a:gs>
                  <a:gs pos="48000">
                    <a:srgbClr val="BE50E0"/>
                  </a:gs>
                  <a:gs pos="82000">
                    <a:srgbClr val="FF828E"/>
                  </a:gs>
                </a:gsLst>
                <a:lin ang="0" scaled="1"/>
              </a:gra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BBEF8A04-106F-4EA5-890E-A66157074870}"/>
              </a:ext>
            </a:extLst>
          </p:cNvPr>
          <p:cNvSpPr/>
          <p:nvPr userDrawn="1"/>
        </p:nvSpPr>
        <p:spPr>
          <a:xfrm>
            <a:off x="7742902" y="1315253"/>
            <a:ext cx="3068644" cy="410246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gradFill>
                <a:gsLst>
                  <a:gs pos="0">
                    <a:srgbClr val="FF66C1"/>
                  </a:gs>
                  <a:gs pos="21000">
                    <a:srgbClr val="FF0D9D"/>
                  </a:gs>
                  <a:gs pos="48000">
                    <a:srgbClr val="BE50E0"/>
                  </a:gs>
                  <a:gs pos="82000">
                    <a:srgbClr val="FF828E"/>
                  </a:gs>
                </a:gsLst>
                <a:lin ang="0" scaled="1"/>
              </a:gradFill>
            </a:endParaRPr>
          </a:p>
        </p:txBody>
      </p:sp>
      <p:sp>
        <p:nvSpPr>
          <p:cNvPr id="19" name="Picture Placeholder 16">
            <a:extLst>
              <a:ext uri="{FF2B5EF4-FFF2-40B4-BE49-F238E27FC236}">
                <a16:creationId xmlns:a16="http://schemas.microsoft.com/office/drawing/2014/main" id="{983E1346-E2AE-4DB5-AE15-F82F4FC4A39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023347" y="1704274"/>
            <a:ext cx="2267119" cy="3350222"/>
          </a:xfrm>
          <a:prstGeom prst="rect">
            <a:avLst/>
          </a:prstGeom>
          <a:pattFill prst="ltUp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45259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4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4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7" grpId="0" animBg="1"/>
          <p:bldP spid="18" grpId="0" animBg="1"/>
          <p:bldP spid="19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4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4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7" grpId="0" animBg="1"/>
          <p:bldP spid="18" grpId="0" animBg="1"/>
          <p:bldP spid="19" grpId="0" animBg="1"/>
        </p:bldLst>
      </p:timing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Oval 14">
            <a:extLst>
              <a:ext uri="{FF2B5EF4-FFF2-40B4-BE49-F238E27FC236}">
                <a16:creationId xmlns:a16="http://schemas.microsoft.com/office/drawing/2014/main" id="{DF530B4C-C7C1-4329-9DC1-819EC83DAC1B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2EDE073A-7949-4D3A-A3BC-C23CB0958783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3F85626A-4639-4012-855F-1A856BC7136A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6C00A57E-229E-4BF1-8E57-D5FEEC35BBF1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65CC2309-83E1-4E58-804F-73922B53BE8B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6F10C14D-417A-4AF2-9174-71396E5B88B8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02C70A8C-90D4-4250-AFB2-5623EEAA513D}"/>
              </a:ext>
            </a:extLst>
          </p:cNvPr>
          <p:cNvSpPr/>
          <p:nvPr userDrawn="1"/>
        </p:nvSpPr>
        <p:spPr>
          <a:xfrm>
            <a:off x="7868732" y="958702"/>
            <a:ext cx="3602045" cy="4815566"/>
          </a:xfrm>
          <a:prstGeom prst="rect">
            <a:avLst/>
          </a:prstGeom>
          <a:gradFill flip="none" rotWithShape="1">
            <a:gsLst>
              <a:gs pos="0">
                <a:srgbClr val="FF66C1"/>
              </a:gs>
              <a:gs pos="21000">
                <a:srgbClr val="FF0D9D"/>
              </a:gs>
              <a:gs pos="48000">
                <a:srgbClr val="BE50E0"/>
              </a:gs>
              <a:gs pos="82000">
                <a:srgbClr val="FF828E"/>
              </a:gs>
            </a:gsLst>
            <a:lin ang="135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gradFill>
                <a:gsLst>
                  <a:gs pos="0">
                    <a:srgbClr val="FF66C1"/>
                  </a:gs>
                  <a:gs pos="21000">
                    <a:srgbClr val="FF0D9D"/>
                  </a:gs>
                  <a:gs pos="48000">
                    <a:srgbClr val="BE50E0"/>
                  </a:gs>
                  <a:gs pos="82000">
                    <a:srgbClr val="FF828E"/>
                  </a:gs>
                </a:gsLst>
                <a:lin ang="0" scaled="1"/>
              </a:gradFill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BBEF8A04-106F-4EA5-890E-A66157074870}"/>
              </a:ext>
            </a:extLst>
          </p:cNvPr>
          <p:cNvSpPr/>
          <p:nvPr userDrawn="1"/>
        </p:nvSpPr>
        <p:spPr>
          <a:xfrm>
            <a:off x="7742902" y="1315253"/>
            <a:ext cx="3068644" cy="410246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gradFill>
                <a:gsLst>
                  <a:gs pos="0">
                    <a:srgbClr val="FF66C1"/>
                  </a:gs>
                  <a:gs pos="21000">
                    <a:srgbClr val="FF0D9D"/>
                  </a:gs>
                  <a:gs pos="48000">
                    <a:srgbClr val="BE50E0"/>
                  </a:gs>
                  <a:gs pos="82000">
                    <a:srgbClr val="FF828E"/>
                  </a:gs>
                </a:gsLst>
                <a:lin ang="0" scaled="1"/>
              </a:gradFill>
            </a:endParaRPr>
          </a:p>
        </p:txBody>
      </p:sp>
      <p:sp>
        <p:nvSpPr>
          <p:cNvPr id="19" name="Picture Placeholder 16">
            <a:extLst>
              <a:ext uri="{FF2B5EF4-FFF2-40B4-BE49-F238E27FC236}">
                <a16:creationId xmlns:a16="http://schemas.microsoft.com/office/drawing/2014/main" id="{983E1346-E2AE-4DB5-AE15-F82F4FC4A39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023347" y="1704274"/>
            <a:ext cx="2267119" cy="3350222"/>
          </a:xfrm>
          <a:prstGeom prst="rect">
            <a:avLst/>
          </a:prstGeom>
          <a:pattFill prst="ltUp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212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5" dur="4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6" dur="4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2" dur="1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8" dur="1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2" dur="22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6" grpId="0" animBg="1"/>
          <p:bldP spid="20" grpId="0" animBg="1"/>
          <p:bldP spid="21" grpId="0" animBg="1"/>
          <p:bldP spid="22" grpId="0" animBg="1"/>
          <p:bldP spid="23" grpId="0" animBg="1"/>
          <p:bldP spid="11" grpId="0" animBg="1"/>
          <p:bldP spid="13" grpId="0" animBg="1"/>
          <p:bldP spid="17" grpId="0" animBg="1"/>
          <p:bldP spid="18" grpId="0" animBg="1"/>
          <p:bldP spid="19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4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4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2" dur="1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8" dur="1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0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2" dur="22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6" grpId="0" animBg="1"/>
          <p:bldP spid="20" grpId="0" animBg="1"/>
          <p:bldP spid="21" grpId="0" animBg="1"/>
          <p:bldP spid="22" grpId="0" animBg="1"/>
          <p:bldP spid="23" grpId="0" animBg="1"/>
          <p:bldP spid="11" grpId="0" animBg="1"/>
          <p:bldP spid="13" grpId="0" animBg="1"/>
          <p:bldP spid="17" grpId="0" animBg="1"/>
          <p:bldP spid="18" grpId="0" animBg="1"/>
          <p:bldP spid="19" grpId="0" animBg="1"/>
        </p:bldLst>
      </p:timing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Picture Placeholder 16">
            <a:extLst>
              <a:ext uri="{FF2B5EF4-FFF2-40B4-BE49-F238E27FC236}">
                <a16:creationId xmlns:a16="http://schemas.microsoft.com/office/drawing/2014/main" id="{473AF98F-FBE3-49E5-B0EC-EBF84A9E716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2185" y="0"/>
            <a:ext cx="5034857" cy="6858000"/>
          </a:xfrm>
          <a:custGeom>
            <a:avLst/>
            <a:gdLst>
              <a:gd name="connsiteX0" fmla="*/ 0 w 4451684"/>
              <a:gd name="connsiteY0" fmla="*/ 0 h 6286500"/>
              <a:gd name="connsiteX1" fmla="*/ 4451684 w 4451684"/>
              <a:gd name="connsiteY1" fmla="*/ 0 h 6286500"/>
              <a:gd name="connsiteX2" fmla="*/ 4451684 w 4451684"/>
              <a:gd name="connsiteY2" fmla="*/ 6286500 h 6286500"/>
              <a:gd name="connsiteX3" fmla="*/ 0 w 4451684"/>
              <a:gd name="connsiteY3" fmla="*/ 6286500 h 6286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51684" h="6286500">
                <a:moveTo>
                  <a:pt x="0" y="0"/>
                </a:moveTo>
                <a:lnTo>
                  <a:pt x="4451684" y="0"/>
                </a:lnTo>
                <a:lnTo>
                  <a:pt x="4451684" y="6286500"/>
                </a:lnTo>
                <a:lnTo>
                  <a:pt x="0" y="6286500"/>
                </a:lnTo>
                <a:close/>
              </a:path>
            </a:pathLst>
          </a:custGeom>
          <a:pattFill prst="pct6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8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95315B3-91B2-4C29-ABB8-1B88FCDE15E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94153" y="2171700"/>
            <a:ext cx="2819400" cy="2819400"/>
          </a:xfrm>
          <a:prstGeom prst="ellipse">
            <a:avLst/>
          </a:prstGeom>
          <a:pattFill prst="pct6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8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47860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6" grpId="0" animBg="1"/>
          <p:bldP spid="2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6" grpId="0" animBg="1"/>
          <p:bldP spid="20" grpId="0" animBg="1"/>
        </p:bldLst>
      </p:timing>
    </mc:Fallback>
  </mc:AlternateConten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val 13">
            <a:extLst>
              <a:ext uri="{FF2B5EF4-FFF2-40B4-BE49-F238E27FC236}">
                <a16:creationId xmlns:a16="http://schemas.microsoft.com/office/drawing/2014/main" id="{8F50DC61-4BB2-4687-85BC-9A771599D16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0D8632B4-920C-4F11-AA2A-B99515135A72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4FD55C40-660B-478B-87E0-BCFC1DB5382F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0D928875-C341-42E6-999E-61C7E7581B65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10928FE6-03AB-4D06-BBD1-D5AE86CFA815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DE062543-2441-441E-89A1-6F9B793CBA93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Picture Placeholder 16">
            <a:extLst>
              <a:ext uri="{FF2B5EF4-FFF2-40B4-BE49-F238E27FC236}">
                <a16:creationId xmlns:a16="http://schemas.microsoft.com/office/drawing/2014/main" id="{473AF98F-FBE3-49E5-B0EC-EBF84A9E716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12185" y="0"/>
            <a:ext cx="5034857" cy="6858000"/>
          </a:xfrm>
          <a:custGeom>
            <a:avLst/>
            <a:gdLst>
              <a:gd name="connsiteX0" fmla="*/ 0 w 4451684"/>
              <a:gd name="connsiteY0" fmla="*/ 0 h 6286500"/>
              <a:gd name="connsiteX1" fmla="*/ 4451684 w 4451684"/>
              <a:gd name="connsiteY1" fmla="*/ 0 h 6286500"/>
              <a:gd name="connsiteX2" fmla="*/ 4451684 w 4451684"/>
              <a:gd name="connsiteY2" fmla="*/ 6286500 h 6286500"/>
              <a:gd name="connsiteX3" fmla="*/ 0 w 4451684"/>
              <a:gd name="connsiteY3" fmla="*/ 6286500 h 6286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51684" h="6286500">
                <a:moveTo>
                  <a:pt x="0" y="0"/>
                </a:moveTo>
                <a:lnTo>
                  <a:pt x="4451684" y="0"/>
                </a:lnTo>
                <a:lnTo>
                  <a:pt x="4451684" y="6286500"/>
                </a:lnTo>
                <a:lnTo>
                  <a:pt x="0" y="6286500"/>
                </a:lnTo>
                <a:close/>
              </a:path>
            </a:pathLst>
          </a:custGeom>
          <a:pattFill prst="pct6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8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id="{395315B3-91B2-4C29-ABB8-1B88FCDE15E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394153" y="2171700"/>
            <a:ext cx="2819400" cy="2819400"/>
          </a:xfrm>
          <a:prstGeom prst="ellipse">
            <a:avLst/>
          </a:prstGeom>
          <a:pattFill prst="pct6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8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18086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3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4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7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8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5" grpId="0" animBg="1"/>
          <p:bldP spid="17" grpId="0" animBg="1"/>
          <p:bldP spid="18" grpId="0" animBg="1"/>
          <p:bldP spid="19" grpId="0" animBg="1"/>
          <p:bldP spid="21" grpId="0" animBg="1"/>
          <p:bldP spid="9" grpId="0" animBg="1"/>
          <p:bldP spid="10" grpId="0" animBg="1"/>
          <p:bldP spid="12" grpId="0" animBg="1"/>
          <p:bldP spid="16" grpId="0" animBg="1"/>
          <p:bldP spid="2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6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0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6" dur="1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8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2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5" grpId="0" animBg="1"/>
          <p:bldP spid="17" grpId="0" animBg="1"/>
          <p:bldP spid="18" grpId="0" animBg="1"/>
          <p:bldP spid="19" grpId="0" animBg="1"/>
          <p:bldP spid="21" grpId="0" animBg="1"/>
          <p:bldP spid="9" grpId="0" animBg="1"/>
          <p:bldP spid="10" grpId="0" animBg="1"/>
          <p:bldP spid="12" grpId="0" animBg="1"/>
          <p:bldP spid="16" grpId="0" animBg="1"/>
          <p:bldP spid="20" grpId="0" animBg="1"/>
        </p:bldLst>
      </p:timing>
    </mc:Fallback>
  </mc:AlternateConten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Picture Placeholder 16">
            <a:extLst>
              <a:ext uri="{FF2B5EF4-FFF2-40B4-BE49-F238E27FC236}">
                <a16:creationId xmlns:a16="http://schemas.microsoft.com/office/drawing/2014/main" id="{FFAE206A-2504-4F8E-8444-3E7EE3B8CBE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6448806 w 6858000"/>
              <a:gd name="connsiteY0" fmla="*/ 0 h 6858000"/>
              <a:gd name="connsiteX1" fmla="*/ 6858000 w 6858000"/>
              <a:gd name="connsiteY1" fmla="*/ 0 h 6858000"/>
              <a:gd name="connsiteX2" fmla="*/ 6858000 w 6858000"/>
              <a:gd name="connsiteY2" fmla="*/ 6858000 h 6858000"/>
              <a:gd name="connsiteX3" fmla="*/ 3755371 w 6858000"/>
              <a:gd name="connsiteY3" fmla="*/ 6858000 h 6858000"/>
              <a:gd name="connsiteX4" fmla="*/ 4770172 w 6858000"/>
              <a:gd name="connsiteY4" fmla="*/ 0 h 6858000"/>
              <a:gd name="connsiteX5" fmla="*/ 6236834 w 6858000"/>
              <a:gd name="connsiteY5" fmla="*/ 0 h 6858000"/>
              <a:gd name="connsiteX6" fmla="*/ 3543400 w 6858000"/>
              <a:gd name="connsiteY6" fmla="*/ 6858000 h 6858000"/>
              <a:gd name="connsiteX7" fmla="*/ 2076738 w 6858000"/>
              <a:gd name="connsiteY7" fmla="*/ 6858000 h 6858000"/>
              <a:gd name="connsiteX8" fmla="*/ 2624816 w 6858000"/>
              <a:gd name="connsiteY8" fmla="*/ 0 h 6858000"/>
              <a:gd name="connsiteX9" fmla="*/ 4558201 w 6858000"/>
              <a:gd name="connsiteY9" fmla="*/ 0 h 6858000"/>
              <a:gd name="connsiteX10" fmla="*/ 1864766 w 6858000"/>
              <a:gd name="connsiteY10" fmla="*/ 6858000 h 6858000"/>
              <a:gd name="connsiteX11" fmla="*/ 0 w 6858000"/>
              <a:gd name="connsiteY1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858000" h="6858000">
                <a:moveTo>
                  <a:pt x="6448806" y="0"/>
                </a:moveTo>
                <a:lnTo>
                  <a:pt x="6858000" y="0"/>
                </a:lnTo>
                <a:lnTo>
                  <a:pt x="6858000" y="6858000"/>
                </a:lnTo>
                <a:lnTo>
                  <a:pt x="3755371" y="6858000"/>
                </a:lnTo>
                <a:close/>
                <a:moveTo>
                  <a:pt x="4770172" y="0"/>
                </a:moveTo>
                <a:lnTo>
                  <a:pt x="6236834" y="0"/>
                </a:lnTo>
                <a:lnTo>
                  <a:pt x="3543400" y="6858000"/>
                </a:lnTo>
                <a:lnTo>
                  <a:pt x="2076738" y="6858000"/>
                </a:lnTo>
                <a:close/>
                <a:moveTo>
                  <a:pt x="2624816" y="0"/>
                </a:moveTo>
                <a:lnTo>
                  <a:pt x="4558201" y="0"/>
                </a:lnTo>
                <a:lnTo>
                  <a:pt x="1864766" y="6858000"/>
                </a:lnTo>
                <a:lnTo>
                  <a:pt x="0" y="6858000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22">
            <a:extLst>
              <a:ext uri="{FF2B5EF4-FFF2-40B4-BE49-F238E27FC236}">
                <a16:creationId xmlns:a16="http://schemas.microsoft.com/office/drawing/2014/main" id="{64D0D264-982E-4FB9-BBA3-358046FB73D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2664" y="740659"/>
            <a:ext cx="896353" cy="1030113"/>
          </a:xfrm>
          <a:custGeom>
            <a:avLst/>
            <a:gdLst>
              <a:gd name="connsiteX0" fmla="*/ 448177 w 896353"/>
              <a:gd name="connsiteY0" fmla="*/ 0 h 1030113"/>
              <a:gd name="connsiteX1" fmla="*/ 896353 w 896353"/>
              <a:gd name="connsiteY1" fmla="*/ 257662 h 1030113"/>
              <a:gd name="connsiteX2" fmla="*/ 896353 w 896353"/>
              <a:gd name="connsiteY2" fmla="*/ 772718 h 1030113"/>
              <a:gd name="connsiteX3" fmla="*/ 448177 w 896353"/>
              <a:gd name="connsiteY3" fmla="*/ 1030113 h 1030113"/>
              <a:gd name="connsiteX4" fmla="*/ 0 w 896353"/>
              <a:gd name="connsiteY4" fmla="*/ 772718 h 1030113"/>
              <a:gd name="connsiteX5" fmla="*/ 0 w 896353"/>
              <a:gd name="connsiteY5" fmla="*/ 257662 h 103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6353" h="1030113">
                <a:moveTo>
                  <a:pt x="448177" y="0"/>
                </a:moveTo>
                <a:lnTo>
                  <a:pt x="896353" y="257662"/>
                </a:lnTo>
                <a:lnTo>
                  <a:pt x="896353" y="772718"/>
                </a:lnTo>
                <a:lnTo>
                  <a:pt x="448177" y="1030113"/>
                </a:lnTo>
                <a:lnTo>
                  <a:pt x="0" y="772718"/>
                </a:lnTo>
                <a:lnTo>
                  <a:pt x="0" y="257662"/>
                </a:lnTo>
                <a:close/>
              </a:path>
            </a:pathLst>
          </a:custGeom>
          <a:pattFill prst="pct1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3">
            <a:extLst>
              <a:ext uri="{FF2B5EF4-FFF2-40B4-BE49-F238E27FC236}">
                <a16:creationId xmlns:a16="http://schemas.microsoft.com/office/drawing/2014/main" id="{1B6D6ADE-2A9A-4EBF-8A85-B4D00AB5788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17034" y="2224298"/>
            <a:ext cx="896353" cy="1030113"/>
          </a:xfrm>
          <a:custGeom>
            <a:avLst/>
            <a:gdLst>
              <a:gd name="connsiteX0" fmla="*/ 448177 w 896353"/>
              <a:gd name="connsiteY0" fmla="*/ 0 h 1030113"/>
              <a:gd name="connsiteX1" fmla="*/ 896353 w 896353"/>
              <a:gd name="connsiteY1" fmla="*/ 257662 h 1030113"/>
              <a:gd name="connsiteX2" fmla="*/ 896353 w 896353"/>
              <a:gd name="connsiteY2" fmla="*/ 772718 h 1030113"/>
              <a:gd name="connsiteX3" fmla="*/ 448177 w 896353"/>
              <a:gd name="connsiteY3" fmla="*/ 1030113 h 1030113"/>
              <a:gd name="connsiteX4" fmla="*/ 0 w 896353"/>
              <a:gd name="connsiteY4" fmla="*/ 772718 h 1030113"/>
              <a:gd name="connsiteX5" fmla="*/ 0 w 896353"/>
              <a:gd name="connsiteY5" fmla="*/ 257662 h 103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6353" h="1030113">
                <a:moveTo>
                  <a:pt x="448177" y="0"/>
                </a:moveTo>
                <a:lnTo>
                  <a:pt x="896353" y="257662"/>
                </a:lnTo>
                <a:lnTo>
                  <a:pt x="896353" y="772718"/>
                </a:lnTo>
                <a:lnTo>
                  <a:pt x="448177" y="1030113"/>
                </a:lnTo>
                <a:lnTo>
                  <a:pt x="0" y="772718"/>
                </a:lnTo>
                <a:lnTo>
                  <a:pt x="0" y="257662"/>
                </a:lnTo>
                <a:close/>
              </a:path>
            </a:pathLst>
          </a:custGeom>
          <a:pattFill prst="pct1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Picture Placeholder 25">
            <a:extLst>
              <a:ext uri="{FF2B5EF4-FFF2-40B4-BE49-F238E27FC236}">
                <a16:creationId xmlns:a16="http://schemas.microsoft.com/office/drawing/2014/main" id="{ACA545EE-9D34-48B9-A94F-B5308F5D70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8705" y="3707937"/>
            <a:ext cx="896353" cy="1030113"/>
          </a:xfrm>
          <a:custGeom>
            <a:avLst/>
            <a:gdLst>
              <a:gd name="connsiteX0" fmla="*/ 448177 w 896353"/>
              <a:gd name="connsiteY0" fmla="*/ 0 h 1030113"/>
              <a:gd name="connsiteX1" fmla="*/ 896353 w 896353"/>
              <a:gd name="connsiteY1" fmla="*/ 257662 h 1030113"/>
              <a:gd name="connsiteX2" fmla="*/ 896353 w 896353"/>
              <a:gd name="connsiteY2" fmla="*/ 772718 h 1030113"/>
              <a:gd name="connsiteX3" fmla="*/ 448177 w 896353"/>
              <a:gd name="connsiteY3" fmla="*/ 1030113 h 1030113"/>
              <a:gd name="connsiteX4" fmla="*/ 0 w 896353"/>
              <a:gd name="connsiteY4" fmla="*/ 772718 h 1030113"/>
              <a:gd name="connsiteX5" fmla="*/ 0 w 896353"/>
              <a:gd name="connsiteY5" fmla="*/ 257662 h 103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6353" h="1030113">
                <a:moveTo>
                  <a:pt x="448177" y="0"/>
                </a:moveTo>
                <a:lnTo>
                  <a:pt x="896353" y="257662"/>
                </a:lnTo>
                <a:lnTo>
                  <a:pt x="896353" y="772718"/>
                </a:lnTo>
                <a:lnTo>
                  <a:pt x="448177" y="1030113"/>
                </a:lnTo>
                <a:lnTo>
                  <a:pt x="0" y="772718"/>
                </a:lnTo>
                <a:lnTo>
                  <a:pt x="0" y="257662"/>
                </a:lnTo>
                <a:close/>
              </a:path>
            </a:pathLst>
          </a:custGeom>
          <a:pattFill prst="pct1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32">
            <a:extLst>
              <a:ext uri="{FF2B5EF4-FFF2-40B4-BE49-F238E27FC236}">
                <a16:creationId xmlns:a16="http://schemas.microsoft.com/office/drawing/2014/main" id="{5CE0F8D0-DE11-4FD4-AC76-195B4AD8381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7034" y="5087232"/>
            <a:ext cx="896353" cy="1030113"/>
          </a:xfrm>
          <a:custGeom>
            <a:avLst/>
            <a:gdLst>
              <a:gd name="connsiteX0" fmla="*/ 448177 w 896353"/>
              <a:gd name="connsiteY0" fmla="*/ 0 h 1030113"/>
              <a:gd name="connsiteX1" fmla="*/ 896353 w 896353"/>
              <a:gd name="connsiteY1" fmla="*/ 257662 h 1030113"/>
              <a:gd name="connsiteX2" fmla="*/ 896353 w 896353"/>
              <a:gd name="connsiteY2" fmla="*/ 772718 h 1030113"/>
              <a:gd name="connsiteX3" fmla="*/ 448177 w 896353"/>
              <a:gd name="connsiteY3" fmla="*/ 1030113 h 1030113"/>
              <a:gd name="connsiteX4" fmla="*/ 0 w 896353"/>
              <a:gd name="connsiteY4" fmla="*/ 772718 h 1030113"/>
              <a:gd name="connsiteX5" fmla="*/ 0 w 896353"/>
              <a:gd name="connsiteY5" fmla="*/ 257662 h 103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6353" h="1030113">
                <a:moveTo>
                  <a:pt x="448177" y="0"/>
                </a:moveTo>
                <a:lnTo>
                  <a:pt x="896353" y="257662"/>
                </a:lnTo>
                <a:lnTo>
                  <a:pt x="896353" y="772718"/>
                </a:lnTo>
                <a:lnTo>
                  <a:pt x="448177" y="1030113"/>
                </a:lnTo>
                <a:lnTo>
                  <a:pt x="0" y="772718"/>
                </a:lnTo>
                <a:lnTo>
                  <a:pt x="0" y="257662"/>
                </a:lnTo>
                <a:close/>
              </a:path>
            </a:pathLst>
          </a:custGeom>
          <a:pattFill prst="pct1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B738A275-E2C8-4158-8F01-ED5AF44FB23A}"/>
              </a:ext>
            </a:extLst>
          </p:cNvPr>
          <p:cNvSpPr/>
          <p:nvPr userDrawn="1"/>
        </p:nvSpPr>
        <p:spPr>
          <a:xfrm flipH="1">
            <a:off x="419569" y="6253940"/>
            <a:ext cx="1241045" cy="2342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800" spc="150">
                <a:solidFill>
                  <a:schemeClr val="bg1"/>
                </a:solidFill>
                <a:latin typeface="Lato Black" panose="020F0A02020204030203" pitchFamily="34" charset="0"/>
              </a:rPr>
              <a:t>NEW YORK CITY</a:t>
            </a:r>
          </a:p>
        </p:txBody>
      </p:sp>
    </p:spTree>
    <p:extLst>
      <p:ext uri="{BB962C8B-B14F-4D97-AF65-F5344CB8AC3E}">
        <p14:creationId xmlns:p14="http://schemas.microsoft.com/office/powerpoint/2010/main" val="1792783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3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3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1" dur="3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2" dur="3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5" dur="3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6" dur="3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9" dur="3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40" dur="3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5" grpId="0" animBg="1"/>
          <p:bldP spid="17" grpId="0" animBg="1"/>
          <p:bldP spid="18" grpId="0" animBg="1"/>
          <p:bldP spid="19" grpId="0" animBg="1"/>
          <p:bldP spid="21" grpId="0" animBg="1"/>
          <p:bldP spid="22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3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3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3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3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3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3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7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9" dur="3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40" dur="3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5" grpId="0" animBg="1"/>
          <p:bldP spid="17" grpId="0" animBg="1"/>
          <p:bldP spid="18" grpId="0" animBg="1"/>
          <p:bldP spid="19" grpId="0" animBg="1"/>
          <p:bldP spid="21" grpId="0" animBg="1"/>
          <p:bldP spid="22" grpId="0"/>
        </p:bldLst>
      </p:timing>
    </mc:Fallback>
  </mc:AlternateConten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Oval 19">
            <a:extLst>
              <a:ext uri="{FF2B5EF4-FFF2-40B4-BE49-F238E27FC236}">
                <a16:creationId xmlns:a16="http://schemas.microsoft.com/office/drawing/2014/main" id="{4A725E40-E72A-4B74-9982-F475850FC33B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9DE523C9-96F2-448F-8FC8-228FDE66993A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1DEA7A1D-9587-471C-BF78-142380157DFD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9DD56953-F40C-4302-837E-1284300BDF9D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6FB350F-5C00-4CCF-85DB-B324A5197CC6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D83361A0-9A14-4AFB-82E7-18F034B20E50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Picture Placeholder 16">
            <a:extLst>
              <a:ext uri="{FF2B5EF4-FFF2-40B4-BE49-F238E27FC236}">
                <a16:creationId xmlns:a16="http://schemas.microsoft.com/office/drawing/2014/main" id="{FFAE206A-2504-4F8E-8444-3E7EE3B8CBE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6448806 w 6858000"/>
              <a:gd name="connsiteY0" fmla="*/ 0 h 6858000"/>
              <a:gd name="connsiteX1" fmla="*/ 6858000 w 6858000"/>
              <a:gd name="connsiteY1" fmla="*/ 0 h 6858000"/>
              <a:gd name="connsiteX2" fmla="*/ 6858000 w 6858000"/>
              <a:gd name="connsiteY2" fmla="*/ 6858000 h 6858000"/>
              <a:gd name="connsiteX3" fmla="*/ 3755371 w 6858000"/>
              <a:gd name="connsiteY3" fmla="*/ 6858000 h 6858000"/>
              <a:gd name="connsiteX4" fmla="*/ 4770172 w 6858000"/>
              <a:gd name="connsiteY4" fmla="*/ 0 h 6858000"/>
              <a:gd name="connsiteX5" fmla="*/ 6236834 w 6858000"/>
              <a:gd name="connsiteY5" fmla="*/ 0 h 6858000"/>
              <a:gd name="connsiteX6" fmla="*/ 3543400 w 6858000"/>
              <a:gd name="connsiteY6" fmla="*/ 6858000 h 6858000"/>
              <a:gd name="connsiteX7" fmla="*/ 2076738 w 6858000"/>
              <a:gd name="connsiteY7" fmla="*/ 6858000 h 6858000"/>
              <a:gd name="connsiteX8" fmla="*/ 2624816 w 6858000"/>
              <a:gd name="connsiteY8" fmla="*/ 0 h 6858000"/>
              <a:gd name="connsiteX9" fmla="*/ 4558201 w 6858000"/>
              <a:gd name="connsiteY9" fmla="*/ 0 h 6858000"/>
              <a:gd name="connsiteX10" fmla="*/ 1864766 w 6858000"/>
              <a:gd name="connsiteY10" fmla="*/ 6858000 h 6858000"/>
              <a:gd name="connsiteX11" fmla="*/ 0 w 6858000"/>
              <a:gd name="connsiteY11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858000" h="6858000">
                <a:moveTo>
                  <a:pt x="6448806" y="0"/>
                </a:moveTo>
                <a:lnTo>
                  <a:pt x="6858000" y="0"/>
                </a:lnTo>
                <a:lnTo>
                  <a:pt x="6858000" y="6858000"/>
                </a:lnTo>
                <a:lnTo>
                  <a:pt x="3755371" y="6858000"/>
                </a:lnTo>
                <a:close/>
                <a:moveTo>
                  <a:pt x="4770172" y="0"/>
                </a:moveTo>
                <a:lnTo>
                  <a:pt x="6236834" y="0"/>
                </a:lnTo>
                <a:lnTo>
                  <a:pt x="3543400" y="6858000"/>
                </a:lnTo>
                <a:lnTo>
                  <a:pt x="2076738" y="6858000"/>
                </a:lnTo>
                <a:close/>
                <a:moveTo>
                  <a:pt x="2624816" y="0"/>
                </a:moveTo>
                <a:lnTo>
                  <a:pt x="4558201" y="0"/>
                </a:lnTo>
                <a:lnTo>
                  <a:pt x="1864766" y="6858000"/>
                </a:lnTo>
                <a:lnTo>
                  <a:pt x="0" y="6858000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22">
            <a:extLst>
              <a:ext uri="{FF2B5EF4-FFF2-40B4-BE49-F238E27FC236}">
                <a16:creationId xmlns:a16="http://schemas.microsoft.com/office/drawing/2014/main" id="{64D0D264-982E-4FB9-BBA3-358046FB73D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602664" y="740659"/>
            <a:ext cx="896353" cy="1030113"/>
          </a:xfrm>
          <a:custGeom>
            <a:avLst/>
            <a:gdLst>
              <a:gd name="connsiteX0" fmla="*/ 448177 w 896353"/>
              <a:gd name="connsiteY0" fmla="*/ 0 h 1030113"/>
              <a:gd name="connsiteX1" fmla="*/ 896353 w 896353"/>
              <a:gd name="connsiteY1" fmla="*/ 257662 h 1030113"/>
              <a:gd name="connsiteX2" fmla="*/ 896353 w 896353"/>
              <a:gd name="connsiteY2" fmla="*/ 772718 h 1030113"/>
              <a:gd name="connsiteX3" fmla="*/ 448177 w 896353"/>
              <a:gd name="connsiteY3" fmla="*/ 1030113 h 1030113"/>
              <a:gd name="connsiteX4" fmla="*/ 0 w 896353"/>
              <a:gd name="connsiteY4" fmla="*/ 772718 h 1030113"/>
              <a:gd name="connsiteX5" fmla="*/ 0 w 896353"/>
              <a:gd name="connsiteY5" fmla="*/ 257662 h 103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6353" h="1030113">
                <a:moveTo>
                  <a:pt x="448177" y="0"/>
                </a:moveTo>
                <a:lnTo>
                  <a:pt x="896353" y="257662"/>
                </a:lnTo>
                <a:lnTo>
                  <a:pt x="896353" y="772718"/>
                </a:lnTo>
                <a:lnTo>
                  <a:pt x="448177" y="1030113"/>
                </a:lnTo>
                <a:lnTo>
                  <a:pt x="0" y="772718"/>
                </a:lnTo>
                <a:lnTo>
                  <a:pt x="0" y="257662"/>
                </a:lnTo>
                <a:close/>
              </a:path>
            </a:pathLst>
          </a:custGeom>
          <a:pattFill prst="pct1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23">
            <a:extLst>
              <a:ext uri="{FF2B5EF4-FFF2-40B4-BE49-F238E27FC236}">
                <a16:creationId xmlns:a16="http://schemas.microsoft.com/office/drawing/2014/main" id="{1B6D6ADE-2A9A-4EBF-8A85-B4D00AB5788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17034" y="2224298"/>
            <a:ext cx="896353" cy="1030113"/>
          </a:xfrm>
          <a:custGeom>
            <a:avLst/>
            <a:gdLst>
              <a:gd name="connsiteX0" fmla="*/ 448177 w 896353"/>
              <a:gd name="connsiteY0" fmla="*/ 0 h 1030113"/>
              <a:gd name="connsiteX1" fmla="*/ 896353 w 896353"/>
              <a:gd name="connsiteY1" fmla="*/ 257662 h 1030113"/>
              <a:gd name="connsiteX2" fmla="*/ 896353 w 896353"/>
              <a:gd name="connsiteY2" fmla="*/ 772718 h 1030113"/>
              <a:gd name="connsiteX3" fmla="*/ 448177 w 896353"/>
              <a:gd name="connsiteY3" fmla="*/ 1030113 h 1030113"/>
              <a:gd name="connsiteX4" fmla="*/ 0 w 896353"/>
              <a:gd name="connsiteY4" fmla="*/ 772718 h 1030113"/>
              <a:gd name="connsiteX5" fmla="*/ 0 w 896353"/>
              <a:gd name="connsiteY5" fmla="*/ 257662 h 103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6353" h="1030113">
                <a:moveTo>
                  <a:pt x="448177" y="0"/>
                </a:moveTo>
                <a:lnTo>
                  <a:pt x="896353" y="257662"/>
                </a:lnTo>
                <a:lnTo>
                  <a:pt x="896353" y="772718"/>
                </a:lnTo>
                <a:lnTo>
                  <a:pt x="448177" y="1030113"/>
                </a:lnTo>
                <a:lnTo>
                  <a:pt x="0" y="772718"/>
                </a:lnTo>
                <a:lnTo>
                  <a:pt x="0" y="257662"/>
                </a:lnTo>
                <a:close/>
              </a:path>
            </a:pathLst>
          </a:custGeom>
          <a:pattFill prst="pct1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Picture Placeholder 25">
            <a:extLst>
              <a:ext uri="{FF2B5EF4-FFF2-40B4-BE49-F238E27FC236}">
                <a16:creationId xmlns:a16="http://schemas.microsoft.com/office/drawing/2014/main" id="{ACA545EE-9D34-48B9-A94F-B5308F5D70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8705" y="3707937"/>
            <a:ext cx="896353" cy="1030113"/>
          </a:xfrm>
          <a:custGeom>
            <a:avLst/>
            <a:gdLst>
              <a:gd name="connsiteX0" fmla="*/ 448177 w 896353"/>
              <a:gd name="connsiteY0" fmla="*/ 0 h 1030113"/>
              <a:gd name="connsiteX1" fmla="*/ 896353 w 896353"/>
              <a:gd name="connsiteY1" fmla="*/ 257662 h 1030113"/>
              <a:gd name="connsiteX2" fmla="*/ 896353 w 896353"/>
              <a:gd name="connsiteY2" fmla="*/ 772718 h 1030113"/>
              <a:gd name="connsiteX3" fmla="*/ 448177 w 896353"/>
              <a:gd name="connsiteY3" fmla="*/ 1030113 h 1030113"/>
              <a:gd name="connsiteX4" fmla="*/ 0 w 896353"/>
              <a:gd name="connsiteY4" fmla="*/ 772718 h 1030113"/>
              <a:gd name="connsiteX5" fmla="*/ 0 w 896353"/>
              <a:gd name="connsiteY5" fmla="*/ 257662 h 103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6353" h="1030113">
                <a:moveTo>
                  <a:pt x="448177" y="0"/>
                </a:moveTo>
                <a:lnTo>
                  <a:pt x="896353" y="257662"/>
                </a:lnTo>
                <a:lnTo>
                  <a:pt x="896353" y="772718"/>
                </a:lnTo>
                <a:lnTo>
                  <a:pt x="448177" y="1030113"/>
                </a:lnTo>
                <a:lnTo>
                  <a:pt x="0" y="772718"/>
                </a:lnTo>
                <a:lnTo>
                  <a:pt x="0" y="257662"/>
                </a:lnTo>
                <a:close/>
              </a:path>
            </a:pathLst>
          </a:custGeom>
          <a:pattFill prst="pct1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32">
            <a:extLst>
              <a:ext uri="{FF2B5EF4-FFF2-40B4-BE49-F238E27FC236}">
                <a16:creationId xmlns:a16="http://schemas.microsoft.com/office/drawing/2014/main" id="{5CE0F8D0-DE11-4FD4-AC76-195B4AD8381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17034" y="5087232"/>
            <a:ext cx="896353" cy="1030113"/>
          </a:xfrm>
          <a:custGeom>
            <a:avLst/>
            <a:gdLst>
              <a:gd name="connsiteX0" fmla="*/ 448177 w 896353"/>
              <a:gd name="connsiteY0" fmla="*/ 0 h 1030113"/>
              <a:gd name="connsiteX1" fmla="*/ 896353 w 896353"/>
              <a:gd name="connsiteY1" fmla="*/ 257662 h 1030113"/>
              <a:gd name="connsiteX2" fmla="*/ 896353 w 896353"/>
              <a:gd name="connsiteY2" fmla="*/ 772718 h 1030113"/>
              <a:gd name="connsiteX3" fmla="*/ 448177 w 896353"/>
              <a:gd name="connsiteY3" fmla="*/ 1030113 h 1030113"/>
              <a:gd name="connsiteX4" fmla="*/ 0 w 896353"/>
              <a:gd name="connsiteY4" fmla="*/ 772718 h 1030113"/>
              <a:gd name="connsiteX5" fmla="*/ 0 w 896353"/>
              <a:gd name="connsiteY5" fmla="*/ 257662 h 10301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6353" h="1030113">
                <a:moveTo>
                  <a:pt x="448177" y="0"/>
                </a:moveTo>
                <a:lnTo>
                  <a:pt x="896353" y="257662"/>
                </a:lnTo>
                <a:lnTo>
                  <a:pt x="896353" y="772718"/>
                </a:lnTo>
                <a:lnTo>
                  <a:pt x="448177" y="1030113"/>
                </a:lnTo>
                <a:lnTo>
                  <a:pt x="0" y="772718"/>
                </a:lnTo>
                <a:lnTo>
                  <a:pt x="0" y="257662"/>
                </a:lnTo>
                <a:close/>
              </a:path>
            </a:pathLst>
          </a:custGeom>
          <a:pattFill prst="pct10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5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B738A275-E2C8-4158-8F01-ED5AF44FB23A}"/>
              </a:ext>
            </a:extLst>
          </p:cNvPr>
          <p:cNvSpPr/>
          <p:nvPr userDrawn="1"/>
        </p:nvSpPr>
        <p:spPr>
          <a:xfrm flipH="1">
            <a:off x="419569" y="6253940"/>
            <a:ext cx="1241045" cy="2342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lnSpc>
                <a:spcPct val="130000"/>
              </a:lnSpc>
            </a:pPr>
            <a:r>
              <a:rPr lang="en-US" sz="800" spc="150">
                <a:solidFill>
                  <a:srgbClr val="843387"/>
                </a:solidFill>
                <a:latin typeface="Lato Black" panose="020F0A02020204030203" pitchFamily="34" charset="0"/>
              </a:rPr>
              <a:t>NEW YORK CITY</a:t>
            </a:r>
          </a:p>
        </p:txBody>
      </p:sp>
    </p:spTree>
    <p:extLst>
      <p:ext uri="{BB962C8B-B14F-4D97-AF65-F5344CB8AC3E}">
        <p14:creationId xmlns:p14="http://schemas.microsoft.com/office/powerpoint/2010/main" val="641142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5" dur="4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6" dur="4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3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3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3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3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3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3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1" dur="3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2" dur="3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6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8" dur="22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40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2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4" dur="2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11" grpId="0" animBg="1"/>
          <p:bldP spid="13" grpId="0" animBg="1"/>
          <p:bldP spid="15" grpId="0" animBg="1"/>
          <p:bldP spid="17" grpId="0" animBg="1"/>
          <p:bldP spid="18" grpId="0" animBg="1"/>
          <p:bldP spid="19" grpId="0" animBg="1"/>
          <p:bldP spid="21" grpId="0" animBg="1"/>
          <p:bldP spid="22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4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4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3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37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3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3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3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3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3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3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34" dur="1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6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8" dur="22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40" dur="175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2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4" dur="2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" grpId="0" animBg="1"/>
          <p:bldP spid="23" grpId="0" animBg="1"/>
          <p:bldP spid="24" grpId="0" animBg="1"/>
          <p:bldP spid="25" grpId="0" animBg="1"/>
          <p:bldP spid="26" grpId="0" animBg="1"/>
          <p:bldP spid="27" grpId="0" animBg="1"/>
          <p:bldP spid="11" grpId="0" animBg="1"/>
          <p:bldP spid="13" grpId="0" animBg="1"/>
          <p:bldP spid="15" grpId="0" animBg="1"/>
          <p:bldP spid="17" grpId="0" animBg="1"/>
          <p:bldP spid="18" grpId="0" animBg="1"/>
          <p:bldP spid="19" grpId="0" animBg="1"/>
          <p:bldP spid="21" grpId="0" animBg="1"/>
          <p:bldP spid="22" grpId="0"/>
        </p:bldLst>
      </p:timing>
    </mc:Fallback>
  </mc:AlternateConten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Picture Placeholder 16">
            <a:extLst>
              <a:ext uri="{FF2B5EF4-FFF2-40B4-BE49-F238E27FC236}">
                <a16:creationId xmlns:a16="http://schemas.microsoft.com/office/drawing/2014/main" id="{BF8A94A7-CFAC-44E7-82F4-E25B852A9A6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785501" y="0"/>
            <a:ext cx="5406499" cy="6858000"/>
          </a:xfrm>
          <a:custGeom>
            <a:avLst/>
            <a:gdLst>
              <a:gd name="connsiteX0" fmla="*/ 0 w 5406498"/>
              <a:gd name="connsiteY0" fmla="*/ 0 h 6858000"/>
              <a:gd name="connsiteX1" fmla="*/ 5406498 w 5406498"/>
              <a:gd name="connsiteY1" fmla="*/ 0 h 6858000"/>
              <a:gd name="connsiteX2" fmla="*/ 5406498 w 5406498"/>
              <a:gd name="connsiteY2" fmla="*/ 6858000 h 6858000"/>
              <a:gd name="connsiteX3" fmla="*/ 4027794 w 5406498"/>
              <a:gd name="connsiteY3" fmla="*/ 6858000 h 6858000"/>
              <a:gd name="connsiteX4" fmla="*/ 3892614 w 5406498"/>
              <a:gd name="connsiteY4" fmla="*/ 6757534 h 6858000"/>
              <a:gd name="connsiteX5" fmla="*/ 2501014 w 5406498"/>
              <a:gd name="connsiteY5" fmla="*/ 5470488 h 6858000"/>
              <a:gd name="connsiteX6" fmla="*/ 11037 w 5406498"/>
              <a:gd name="connsiteY6" fmla="*/ 17649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06498" h="6858000">
                <a:moveTo>
                  <a:pt x="0" y="0"/>
                </a:moveTo>
                <a:lnTo>
                  <a:pt x="5406498" y="0"/>
                </a:lnTo>
                <a:lnTo>
                  <a:pt x="5406498" y="6858000"/>
                </a:lnTo>
                <a:lnTo>
                  <a:pt x="4027794" y="6858000"/>
                </a:lnTo>
                <a:lnTo>
                  <a:pt x="3892614" y="6757534"/>
                </a:lnTo>
                <a:cubicBezTo>
                  <a:pt x="3407154" y="6383095"/>
                  <a:pt x="2939379" y="5953175"/>
                  <a:pt x="2501014" y="5470488"/>
                </a:cubicBezTo>
                <a:cubicBezTo>
                  <a:pt x="1010575" y="3829351"/>
                  <a:pt x="159956" y="1908375"/>
                  <a:pt x="11037" y="176493"/>
                </a:cubicBez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15713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2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20" grpId="0" animBg="1"/>
        </p:bldLst>
      </p:timing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0A2CBCEB-948D-463D-9DB3-EAB602CB2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pattFill prst="pct5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solidFill>
                  <a:schemeClr val="bg1"/>
                </a:solidFill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880870B3-3AD9-416B-AB5A-842D770E9FA4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DA6024C1-6AA4-4F61-9F75-4A8357EB68C1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9660AA4-E0CB-4203-9C95-C31E24EACD3F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AA70CEA6-21D0-401A-890C-EE8649009539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C484091A-1DBC-439C-BED5-0D08120261F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FFFF00">
                  <a:alpha val="11000"/>
                </a:srgbClr>
              </a:gs>
              <a:gs pos="79000">
                <a:srgbClr val="FA3585">
                  <a:alpha val="5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C28FF31E-8CF1-4C2B-9EF2-438E58A837C8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E3B94DD0-7527-4270-BC8D-1FA0DBF64C54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3E870997-4C96-4F36-84F2-D1C2EB309A66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C683C421-2E6E-4F3F-A1DF-DF19A2CE9379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B7272415-06D4-4A6B-9532-4DCA22A6619E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</p:spTree>
    <p:extLst>
      <p:ext uri="{BB962C8B-B14F-4D97-AF65-F5344CB8AC3E}">
        <p14:creationId xmlns:p14="http://schemas.microsoft.com/office/powerpoint/2010/main" val="2033590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</p:bld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val 13">
            <a:extLst>
              <a:ext uri="{FF2B5EF4-FFF2-40B4-BE49-F238E27FC236}">
                <a16:creationId xmlns:a16="http://schemas.microsoft.com/office/drawing/2014/main" id="{A5939BED-0CE9-4AB2-9C89-9E65D6206DD5}"/>
              </a:ext>
            </a:extLst>
          </p:cNvPr>
          <p:cNvSpPr/>
          <p:nvPr userDrawn="1"/>
        </p:nvSpPr>
        <p:spPr>
          <a:xfrm>
            <a:off x="9803887" y="8540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188C4398-6BFE-4D40-8075-148202ACA134}"/>
              </a:ext>
            </a:extLst>
          </p:cNvPr>
          <p:cNvSpPr/>
          <p:nvPr userDrawn="1"/>
        </p:nvSpPr>
        <p:spPr>
          <a:xfrm>
            <a:off x="1134913" y="39249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CD44075-0F4F-4B79-9295-C8317995BAC1}"/>
              </a:ext>
            </a:extLst>
          </p:cNvPr>
          <p:cNvSpPr/>
          <p:nvPr userDrawn="1"/>
        </p:nvSpPr>
        <p:spPr>
          <a:xfrm>
            <a:off x="2244436" y="12724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7AEFC7E6-7000-4818-9576-9B40E9AAEDFA}"/>
              </a:ext>
            </a:extLst>
          </p:cNvPr>
          <p:cNvSpPr/>
          <p:nvPr userDrawn="1"/>
        </p:nvSpPr>
        <p:spPr>
          <a:xfrm>
            <a:off x="10783825" y="50529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FE32897A-610F-437B-B684-69D73F0F4C66}"/>
              </a:ext>
            </a:extLst>
          </p:cNvPr>
          <p:cNvSpPr/>
          <p:nvPr userDrawn="1"/>
        </p:nvSpPr>
        <p:spPr>
          <a:xfrm>
            <a:off x="1474488" y="26429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500EAB3-B474-463B-B880-5095F1FD8992}"/>
              </a:ext>
            </a:extLst>
          </p:cNvPr>
          <p:cNvSpPr/>
          <p:nvPr userDrawn="1"/>
        </p:nvSpPr>
        <p:spPr>
          <a:xfrm>
            <a:off x="9676157" y="39211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Picture Placeholder 16">
            <a:extLst>
              <a:ext uri="{FF2B5EF4-FFF2-40B4-BE49-F238E27FC236}">
                <a16:creationId xmlns:a16="http://schemas.microsoft.com/office/drawing/2014/main" id="{BF8A94A7-CFAC-44E7-82F4-E25B852A9A6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785501" y="0"/>
            <a:ext cx="5406499" cy="6858000"/>
          </a:xfrm>
          <a:custGeom>
            <a:avLst/>
            <a:gdLst>
              <a:gd name="connsiteX0" fmla="*/ 0 w 5406498"/>
              <a:gd name="connsiteY0" fmla="*/ 0 h 6858000"/>
              <a:gd name="connsiteX1" fmla="*/ 5406498 w 5406498"/>
              <a:gd name="connsiteY1" fmla="*/ 0 h 6858000"/>
              <a:gd name="connsiteX2" fmla="*/ 5406498 w 5406498"/>
              <a:gd name="connsiteY2" fmla="*/ 6858000 h 6858000"/>
              <a:gd name="connsiteX3" fmla="*/ 4027794 w 5406498"/>
              <a:gd name="connsiteY3" fmla="*/ 6858000 h 6858000"/>
              <a:gd name="connsiteX4" fmla="*/ 3892614 w 5406498"/>
              <a:gd name="connsiteY4" fmla="*/ 6757534 h 6858000"/>
              <a:gd name="connsiteX5" fmla="*/ 2501014 w 5406498"/>
              <a:gd name="connsiteY5" fmla="*/ 5470488 h 6858000"/>
              <a:gd name="connsiteX6" fmla="*/ 11037 w 5406498"/>
              <a:gd name="connsiteY6" fmla="*/ 17649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06498" h="6858000">
                <a:moveTo>
                  <a:pt x="0" y="0"/>
                </a:moveTo>
                <a:lnTo>
                  <a:pt x="5406498" y="0"/>
                </a:lnTo>
                <a:lnTo>
                  <a:pt x="5406498" y="6858000"/>
                </a:lnTo>
                <a:lnTo>
                  <a:pt x="4027794" y="6858000"/>
                </a:lnTo>
                <a:lnTo>
                  <a:pt x="3892614" y="6757534"/>
                </a:lnTo>
                <a:cubicBezTo>
                  <a:pt x="3407154" y="6383095"/>
                  <a:pt x="2939379" y="5953175"/>
                  <a:pt x="2501014" y="5470488"/>
                </a:cubicBezTo>
                <a:cubicBezTo>
                  <a:pt x="1010575" y="3829351"/>
                  <a:pt x="159956" y="1908375"/>
                  <a:pt x="11037" y="176493"/>
                </a:cubicBez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4109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3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4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16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8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0" dur="22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2" dur="1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8" grpId="0" animBg="1"/>
          <p:bldP spid="11" grpId="0" animBg="1"/>
          <p:bldP spid="13" grpId="0" animBg="1"/>
          <p:bldP spid="2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4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16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8" dur="20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0" dur="22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2" dur="1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2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19" grpId="0" animBg="1"/>
          <p:bldP spid="8" grpId="0" animBg="1"/>
          <p:bldP spid="11" grpId="0" animBg="1"/>
          <p:bldP spid="13" grpId="0" animBg="1"/>
          <p:bldP spid="20" grpId="0" animBg="1"/>
        </p:bldLst>
      </p:timing>
    </mc:Fallback>
  </mc:AlternateConten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Picture Placeholder 16">
            <a:extLst>
              <a:ext uri="{FF2B5EF4-FFF2-40B4-BE49-F238E27FC236}">
                <a16:creationId xmlns:a16="http://schemas.microsoft.com/office/drawing/2014/main" id="{268F8185-F355-4789-92FE-B4D9963B2A4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5406499" cy="6858000"/>
          </a:xfrm>
          <a:custGeom>
            <a:avLst/>
            <a:gdLst>
              <a:gd name="connsiteX0" fmla="*/ 0 w 5406498"/>
              <a:gd name="connsiteY0" fmla="*/ 0 h 6858000"/>
              <a:gd name="connsiteX1" fmla="*/ 5406498 w 5406498"/>
              <a:gd name="connsiteY1" fmla="*/ 0 h 6858000"/>
              <a:gd name="connsiteX2" fmla="*/ 5406498 w 5406498"/>
              <a:gd name="connsiteY2" fmla="*/ 6858000 h 6858000"/>
              <a:gd name="connsiteX3" fmla="*/ 4027794 w 5406498"/>
              <a:gd name="connsiteY3" fmla="*/ 6858000 h 6858000"/>
              <a:gd name="connsiteX4" fmla="*/ 3892614 w 5406498"/>
              <a:gd name="connsiteY4" fmla="*/ 6757534 h 6858000"/>
              <a:gd name="connsiteX5" fmla="*/ 2501014 w 5406498"/>
              <a:gd name="connsiteY5" fmla="*/ 5470488 h 6858000"/>
              <a:gd name="connsiteX6" fmla="*/ 11037 w 5406498"/>
              <a:gd name="connsiteY6" fmla="*/ 17649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06498" h="6858000">
                <a:moveTo>
                  <a:pt x="0" y="0"/>
                </a:moveTo>
                <a:lnTo>
                  <a:pt x="5406498" y="0"/>
                </a:lnTo>
                <a:lnTo>
                  <a:pt x="5406498" y="6858000"/>
                </a:lnTo>
                <a:lnTo>
                  <a:pt x="4027794" y="6858000"/>
                </a:lnTo>
                <a:lnTo>
                  <a:pt x="3892614" y="6757534"/>
                </a:lnTo>
                <a:cubicBezTo>
                  <a:pt x="3407154" y="6383095"/>
                  <a:pt x="2939379" y="5953175"/>
                  <a:pt x="2501014" y="5470488"/>
                </a:cubicBezTo>
                <a:cubicBezTo>
                  <a:pt x="1010575" y="3829351"/>
                  <a:pt x="159956" y="1908375"/>
                  <a:pt x="11037" y="176493"/>
                </a:cubicBez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17">
            <a:extLst>
              <a:ext uri="{FF2B5EF4-FFF2-40B4-BE49-F238E27FC236}">
                <a16:creationId xmlns:a16="http://schemas.microsoft.com/office/drawing/2014/main" id="{6AF6F5C1-A6D6-4DEE-8755-52D96FD4A43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584739" y="979425"/>
            <a:ext cx="1470349" cy="1470349"/>
          </a:xfrm>
          <a:custGeom>
            <a:avLst/>
            <a:gdLst>
              <a:gd name="connsiteX0" fmla="*/ 1686793 w 3373586"/>
              <a:gd name="connsiteY0" fmla="*/ 0 h 3373586"/>
              <a:gd name="connsiteX1" fmla="*/ 3373586 w 3373586"/>
              <a:gd name="connsiteY1" fmla="*/ 1686793 h 3373586"/>
              <a:gd name="connsiteX2" fmla="*/ 1686793 w 3373586"/>
              <a:gd name="connsiteY2" fmla="*/ 3373586 h 3373586"/>
              <a:gd name="connsiteX3" fmla="*/ 0 w 3373586"/>
              <a:gd name="connsiteY3" fmla="*/ 1686793 h 3373586"/>
              <a:gd name="connsiteX4" fmla="*/ 1686793 w 3373586"/>
              <a:gd name="connsiteY4" fmla="*/ 0 h 3373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3586" h="3373586">
                <a:moveTo>
                  <a:pt x="1686793" y="0"/>
                </a:moveTo>
                <a:cubicBezTo>
                  <a:pt x="2618383" y="0"/>
                  <a:pt x="3373586" y="755203"/>
                  <a:pt x="3373586" y="1686793"/>
                </a:cubicBezTo>
                <a:cubicBezTo>
                  <a:pt x="3373586" y="2618383"/>
                  <a:pt x="2618383" y="3373586"/>
                  <a:pt x="1686793" y="3373586"/>
                </a:cubicBezTo>
                <a:cubicBezTo>
                  <a:pt x="755203" y="3373586"/>
                  <a:pt x="0" y="2618383"/>
                  <a:pt x="0" y="1686793"/>
                </a:cubicBezTo>
                <a:cubicBezTo>
                  <a:pt x="0" y="755203"/>
                  <a:pt x="755203" y="0"/>
                  <a:pt x="1686793" y="0"/>
                </a:cubicBezTo>
                <a:close/>
              </a:path>
            </a:pathLst>
          </a:custGeom>
          <a:pattFill prst="ltUp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6984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1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1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15" grpId="0" animBg="1"/>
        </p:bldLst>
      </p:timing>
    </mc:Fallback>
  </mc:AlternateConten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val 15">
            <a:extLst>
              <a:ext uri="{FF2B5EF4-FFF2-40B4-BE49-F238E27FC236}">
                <a16:creationId xmlns:a16="http://schemas.microsoft.com/office/drawing/2014/main" id="{E0FDCED8-58AA-4C0B-9577-667B30204C0A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EEFF2AAE-B5E2-497C-A3A7-42E6E3ECF8C7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EC9B1BE8-3E4E-4A87-BC07-A8FE38A62B38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BCC02027-FCAA-41B2-94CE-5EB6BE2F6FD0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1553277F-097F-407B-BD8E-49E11635B671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6C3555F7-6F88-4FF3-842D-4A15CE196C48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Picture Placeholder 16">
            <a:extLst>
              <a:ext uri="{FF2B5EF4-FFF2-40B4-BE49-F238E27FC236}">
                <a16:creationId xmlns:a16="http://schemas.microsoft.com/office/drawing/2014/main" id="{268F8185-F355-4789-92FE-B4D9963B2A4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5406499" cy="6858000"/>
          </a:xfrm>
          <a:custGeom>
            <a:avLst/>
            <a:gdLst>
              <a:gd name="connsiteX0" fmla="*/ 0 w 5406498"/>
              <a:gd name="connsiteY0" fmla="*/ 0 h 6858000"/>
              <a:gd name="connsiteX1" fmla="*/ 5406498 w 5406498"/>
              <a:gd name="connsiteY1" fmla="*/ 0 h 6858000"/>
              <a:gd name="connsiteX2" fmla="*/ 5406498 w 5406498"/>
              <a:gd name="connsiteY2" fmla="*/ 6858000 h 6858000"/>
              <a:gd name="connsiteX3" fmla="*/ 4027794 w 5406498"/>
              <a:gd name="connsiteY3" fmla="*/ 6858000 h 6858000"/>
              <a:gd name="connsiteX4" fmla="*/ 3892614 w 5406498"/>
              <a:gd name="connsiteY4" fmla="*/ 6757534 h 6858000"/>
              <a:gd name="connsiteX5" fmla="*/ 2501014 w 5406498"/>
              <a:gd name="connsiteY5" fmla="*/ 5470488 h 6858000"/>
              <a:gd name="connsiteX6" fmla="*/ 11037 w 5406498"/>
              <a:gd name="connsiteY6" fmla="*/ 17649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06498" h="6858000">
                <a:moveTo>
                  <a:pt x="0" y="0"/>
                </a:moveTo>
                <a:lnTo>
                  <a:pt x="5406498" y="0"/>
                </a:lnTo>
                <a:lnTo>
                  <a:pt x="5406498" y="6858000"/>
                </a:lnTo>
                <a:lnTo>
                  <a:pt x="4027794" y="6858000"/>
                </a:lnTo>
                <a:lnTo>
                  <a:pt x="3892614" y="6757534"/>
                </a:lnTo>
                <a:cubicBezTo>
                  <a:pt x="3407154" y="6383095"/>
                  <a:pt x="2939379" y="5953175"/>
                  <a:pt x="2501014" y="5470488"/>
                </a:cubicBezTo>
                <a:cubicBezTo>
                  <a:pt x="1010575" y="3829351"/>
                  <a:pt x="159956" y="1908375"/>
                  <a:pt x="11037" y="176493"/>
                </a:cubicBez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Picture Placeholder 17">
            <a:extLst>
              <a:ext uri="{FF2B5EF4-FFF2-40B4-BE49-F238E27FC236}">
                <a16:creationId xmlns:a16="http://schemas.microsoft.com/office/drawing/2014/main" id="{6AF6F5C1-A6D6-4DEE-8755-52D96FD4A43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584739" y="979425"/>
            <a:ext cx="1470349" cy="1470349"/>
          </a:xfrm>
          <a:custGeom>
            <a:avLst/>
            <a:gdLst>
              <a:gd name="connsiteX0" fmla="*/ 1686793 w 3373586"/>
              <a:gd name="connsiteY0" fmla="*/ 0 h 3373586"/>
              <a:gd name="connsiteX1" fmla="*/ 3373586 w 3373586"/>
              <a:gd name="connsiteY1" fmla="*/ 1686793 h 3373586"/>
              <a:gd name="connsiteX2" fmla="*/ 1686793 w 3373586"/>
              <a:gd name="connsiteY2" fmla="*/ 3373586 h 3373586"/>
              <a:gd name="connsiteX3" fmla="*/ 0 w 3373586"/>
              <a:gd name="connsiteY3" fmla="*/ 1686793 h 3373586"/>
              <a:gd name="connsiteX4" fmla="*/ 1686793 w 3373586"/>
              <a:gd name="connsiteY4" fmla="*/ 0 h 3373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3586" h="3373586">
                <a:moveTo>
                  <a:pt x="1686793" y="0"/>
                </a:moveTo>
                <a:cubicBezTo>
                  <a:pt x="2618383" y="0"/>
                  <a:pt x="3373586" y="755203"/>
                  <a:pt x="3373586" y="1686793"/>
                </a:cubicBezTo>
                <a:cubicBezTo>
                  <a:pt x="3373586" y="2618383"/>
                  <a:pt x="2618383" y="3373586"/>
                  <a:pt x="1686793" y="3373586"/>
                </a:cubicBezTo>
                <a:cubicBezTo>
                  <a:pt x="755203" y="3373586"/>
                  <a:pt x="0" y="2618383"/>
                  <a:pt x="0" y="1686793"/>
                </a:cubicBezTo>
                <a:cubicBezTo>
                  <a:pt x="0" y="755203"/>
                  <a:pt x="755203" y="0"/>
                  <a:pt x="1686793" y="0"/>
                </a:cubicBezTo>
                <a:close/>
              </a:path>
            </a:pathLst>
          </a:custGeom>
          <a:pattFill prst="ltUp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17663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9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0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1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4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1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0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2" dur="1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  <p:bldP spid="17" grpId="0" animBg="1"/>
          <p:bldP spid="18" grpId="0" animBg="1"/>
          <p:bldP spid="19" grpId="0" animBg="1"/>
          <p:bldP spid="20" grpId="0" animBg="1"/>
          <p:bldP spid="21" grpId="0" animBg="1"/>
          <p:bldP spid="14" grpId="0" animBg="1"/>
          <p:bldP spid="10" grpId="0" animBg="1"/>
          <p:bldP spid="1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9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0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1" presetID="2" presetClass="entr" presetSubtype="1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4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16" dur="1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8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0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2" dur="17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6" grpId="0" animBg="1"/>
          <p:bldP spid="17" grpId="0" animBg="1"/>
          <p:bldP spid="18" grpId="0" animBg="1"/>
          <p:bldP spid="19" grpId="0" animBg="1"/>
          <p:bldP spid="20" grpId="0" animBg="1"/>
          <p:bldP spid="21" grpId="0" animBg="1"/>
          <p:bldP spid="14" grpId="0" animBg="1"/>
          <p:bldP spid="10" grpId="0" animBg="1"/>
          <p:bldP spid="15" grpId="0" animBg="1"/>
        </p:bldLst>
      </p:timing>
    </mc:Fallback>
  </mc:AlternateConten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Picture Placeholder 17">
            <a:extLst>
              <a:ext uri="{FF2B5EF4-FFF2-40B4-BE49-F238E27FC236}">
                <a16:creationId xmlns:a16="http://schemas.microsoft.com/office/drawing/2014/main" id="{02097F69-EF5D-4929-A0CA-F26929E05C6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7905" y="3453763"/>
            <a:ext cx="4086031" cy="3418788"/>
          </a:xfrm>
          <a:custGeom>
            <a:avLst/>
            <a:gdLst>
              <a:gd name="connsiteX0" fmla="*/ 56720 w 4086031"/>
              <a:gd name="connsiteY0" fmla="*/ 1131 h 3418788"/>
              <a:gd name="connsiteX1" fmla="*/ 2297565 w 4086031"/>
              <a:gd name="connsiteY1" fmla="*/ 630689 h 3418788"/>
              <a:gd name="connsiteX2" fmla="*/ 4037634 w 4086031"/>
              <a:gd name="connsiteY2" fmla="*/ 3132292 h 3418788"/>
              <a:gd name="connsiteX3" fmla="*/ 4086031 w 4086031"/>
              <a:gd name="connsiteY3" fmla="*/ 3418788 h 3418788"/>
              <a:gd name="connsiteX4" fmla="*/ 0 w 4086031"/>
              <a:gd name="connsiteY4" fmla="*/ 3418788 h 3418788"/>
              <a:gd name="connsiteX5" fmla="*/ 0 w 4086031"/>
              <a:gd name="connsiteY5" fmla="*/ 3844 h 3418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86031" h="3418788">
                <a:moveTo>
                  <a:pt x="56720" y="1131"/>
                </a:moveTo>
                <a:cubicBezTo>
                  <a:pt x="823369" y="-17126"/>
                  <a:pt x="1603498" y="185479"/>
                  <a:pt x="2297565" y="630689"/>
                </a:cubicBezTo>
                <a:cubicBezTo>
                  <a:pt x="3222987" y="1224303"/>
                  <a:pt x="3820190" y="2136821"/>
                  <a:pt x="4037634" y="3132292"/>
                </a:cubicBezTo>
                <a:lnTo>
                  <a:pt x="4086031" y="3418788"/>
                </a:lnTo>
                <a:lnTo>
                  <a:pt x="0" y="3418788"/>
                </a:lnTo>
                <a:lnTo>
                  <a:pt x="0" y="3844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20">
            <a:extLst>
              <a:ext uri="{FF2B5EF4-FFF2-40B4-BE49-F238E27FC236}">
                <a16:creationId xmlns:a16="http://schemas.microsoft.com/office/drawing/2014/main" id="{86E903C7-A68C-4DEB-99B3-699655E7281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553156" y="2"/>
            <a:ext cx="4648201" cy="6857999"/>
          </a:xfrm>
          <a:custGeom>
            <a:avLst/>
            <a:gdLst>
              <a:gd name="connsiteX0" fmla="*/ 4648201 w 4648201"/>
              <a:gd name="connsiteY0" fmla="*/ 0 h 6857999"/>
              <a:gd name="connsiteX1" fmla="*/ 4648201 w 4648201"/>
              <a:gd name="connsiteY1" fmla="*/ 6857999 h 6857999"/>
              <a:gd name="connsiteX2" fmla="*/ 0 w 4648201"/>
              <a:gd name="connsiteY2" fmla="*/ 3428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1" h="6857999">
                <a:moveTo>
                  <a:pt x="4648201" y="0"/>
                </a:moveTo>
                <a:lnTo>
                  <a:pt x="4648201" y="6857999"/>
                </a:lnTo>
                <a:lnTo>
                  <a:pt x="0" y="3428999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4208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1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6" grpId="0" animBg="1"/>
          <p:bldP spid="1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1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6" grpId="0" animBg="1"/>
          <p:bldP spid="17" grpId="0" animBg="1"/>
        </p:bldLst>
      </p:timing>
    </mc:Fallback>
  </mc:AlternateConten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val 13">
            <a:extLst>
              <a:ext uri="{FF2B5EF4-FFF2-40B4-BE49-F238E27FC236}">
                <a16:creationId xmlns:a16="http://schemas.microsoft.com/office/drawing/2014/main" id="{F02FC3BB-5C1B-40F0-BCCC-462ED29D0100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BF63C9B5-3174-4AA3-8D71-2134E8BCB63F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78660590-201D-49C8-B3AF-447FED5A932D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B9B176F1-6A34-4E14-9F66-796A04554043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3578F1EC-E642-4CF0-927B-B96DF440AE0D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557D8C47-324C-4F09-A40E-7EB1C7AF8FDB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Picture Placeholder 17">
            <a:extLst>
              <a:ext uri="{FF2B5EF4-FFF2-40B4-BE49-F238E27FC236}">
                <a16:creationId xmlns:a16="http://schemas.microsoft.com/office/drawing/2014/main" id="{02097F69-EF5D-4929-A0CA-F26929E05C6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7905" y="3453763"/>
            <a:ext cx="4086031" cy="3418788"/>
          </a:xfrm>
          <a:custGeom>
            <a:avLst/>
            <a:gdLst>
              <a:gd name="connsiteX0" fmla="*/ 56720 w 4086031"/>
              <a:gd name="connsiteY0" fmla="*/ 1131 h 3418788"/>
              <a:gd name="connsiteX1" fmla="*/ 2297565 w 4086031"/>
              <a:gd name="connsiteY1" fmla="*/ 630689 h 3418788"/>
              <a:gd name="connsiteX2" fmla="*/ 4037634 w 4086031"/>
              <a:gd name="connsiteY2" fmla="*/ 3132292 h 3418788"/>
              <a:gd name="connsiteX3" fmla="*/ 4086031 w 4086031"/>
              <a:gd name="connsiteY3" fmla="*/ 3418788 h 3418788"/>
              <a:gd name="connsiteX4" fmla="*/ 0 w 4086031"/>
              <a:gd name="connsiteY4" fmla="*/ 3418788 h 3418788"/>
              <a:gd name="connsiteX5" fmla="*/ 0 w 4086031"/>
              <a:gd name="connsiteY5" fmla="*/ 3844 h 3418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86031" h="3418788">
                <a:moveTo>
                  <a:pt x="56720" y="1131"/>
                </a:moveTo>
                <a:cubicBezTo>
                  <a:pt x="823369" y="-17126"/>
                  <a:pt x="1603498" y="185479"/>
                  <a:pt x="2297565" y="630689"/>
                </a:cubicBezTo>
                <a:cubicBezTo>
                  <a:pt x="3222987" y="1224303"/>
                  <a:pt x="3820190" y="2136821"/>
                  <a:pt x="4037634" y="3132292"/>
                </a:cubicBezTo>
                <a:lnTo>
                  <a:pt x="4086031" y="3418788"/>
                </a:lnTo>
                <a:lnTo>
                  <a:pt x="0" y="3418788"/>
                </a:lnTo>
                <a:lnTo>
                  <a:pt x="0" y="3844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20">
            <a:extLst>
              <a:ext uri="{FF2B5EF4-FFF2-40B4-BE49-F238E27FC236}">
                <a16:creationId xmlns:a16="http://schemas.microsoft.com/office/drawing/2014/main" id="{86E903C7-A68C-4DEB-99B3-699655E7281F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553156" y="2"/>
            <a:ext cx="4648201" cy="6857999"/>
          </a:xfrm>
          <a:custGeom>
            <a:avLst/>
            <a:gdLst>
              <a:gd name="connsiteX0" fmla="*/ 4648201 w 4648201"/>
              <a:gd name="connsiteY0" fmla="*/ 0 h 6857999"/>
              <a:gd name="connsiteX1" fmla="*/ 4648201 w 4648201"/>
              <a:gd name="connsiteY1" fmla="*/ 6857999 h 6857999"/>
              <a:gd name="connsiteX2" fmla="*/ 0 w 4648201"/>
              <a:gd name="connsiteY2" fmla="*/ 3428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1" h="6857999">
                <a:moveTo>
                  <a:pt x="4648201" y="0"/>
                </a:moveTo>
                <a:lnTo>
                  <a:pt x="4648201" y="6857999"/>
                </a:lnTo>
                <a:lnTo>
                  <a:pt x="0" y="3428999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97148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14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8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0" dur="1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5" grpId="0" animBg="1"/>
          <p:bldP spid="18" grpId="0" animBg="1"/>
          <p:bldP spid="19" grpId="0" animBg="1"/>
          <p:bldP spid="20" grpId="0" animBg="1"/>
          <p:bldP spid="21" grpId="0" animBg="1"/>
          <p:bldP spid="16" grpId="0" animBg="1"/>
          <p:bldP spid="1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14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8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0" dur="17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5" grpId="0" animBg="1"/>
          <p:bldP spid="18" grpId="0" animBg="1"/>
          <p:bldP spid="19" grpId="0" animBg="1"/>
          <p:bldP spid="20" grpId="0" animBg="1"/>
          <p:bldP spid="21" grpId="0" animBg="1"/>
          <p:bldP spid="16" grpId="0" animBg="1"/>
          <p:bldP spid="17" grpId="0" animBg="1"/>
        </p:bldLst>
      </p:timing>
    </mc:Fallback>
  </mc:AlternateConten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Picture Placeholder 18">
            <a:extLst>
              <a:ext uri="{FF2B5EF4-FFF2-40B4-BE49-F238E27FC236}">
                <a16:creationId xmlns:a16="http://schemas.microsoft.com/office/drawing/2014/main" id="{F7F93F0D-7865-4910-97A4-F21A1B18599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067290" y="2"/>
            <a:ext cx="5124711" cy="6877049"/>
          </a:xfrm>
          <a:custGeom>
            <a:avLst/>
            <a:gdLst>
              <a:gd name="connsiteX0" fmla="*/ 1037309 w 5124710"/>
              <a:gd name="connsiteY0" fmla="*/ 0 h 6877049"/>
              <a:gd name="connsiteX1" fmla="*/ 5124710 w 5124710"/>
              <a:gd name="connsiteY1" fmla="*/ 0 h 6877049"/>
              <a:gd name="connsiteX2" fmla="*/ 5124710 w 5124710"/>
              <a:gd name="connsiteY2" fmla="*/ 1679 h 6877049"/>
              <a:gd name="connsiteX3" fmla="*/ 5124710 w 5124710"/>
              <a:gd name="connsiteY3" fmla="*/ 13432 h 6877049"/>
              <a:gd name="connsiteX4" fmla="*/ 5124710 w 5124710"/>
              <a:gd name="connsiteY4" fmla="*/ 45332 h 6877049"/>
              <a:gd name="connsiteX5" fmla="*/ 5124710 w 5124710"/>
              <a:gd name="connsiteY5" fmla="*/ 71986 h 6877049"/>
              <a:gd name="connsiteX6" fmla="*/ 5124710 w 5124710"/>
              <a:gd name="connsiteY6" fmla="*/ 107454 h 6877049"/>
              <a:gd name="connsiteX7" fmla="*/ 5124710 w 5124710"/>
              <a:gd name="connsiteY7" fmla="*/ 152996 h 6877049"/>
              <a:gd name="connsiteX8" fmla="*/ 5124710 w 5124710"/>
              <a:gd name="connsiteY8" fmla="*/ 209871 h 6877049"/>
              <a:gd name="connsiteX9" fmla="*/ 5124710 w 5124710"/>
              <a:gd name="connsiteY9" fmla="*/ 279338 h 6877049"/>
              <a:gd name="connsiteX10" fmla="*/ 5124710 w 5124710"/>
              <a:gd name="connsiteY10" fmla="*/ 362657 h 6877049"/>
              <a:gd name="connsiteX11" fmla="*/ 5124710 w 5124710"/>
              <a:gd name="connsiteY11" fmla="*/ 461086 h 6877049"/>
              <a:gd name="connsiteX12" fmla="*/ 5124710 w 5124710"/>
              <a:gd name="connsiteY12" fmla="*/ 575886 h 6877049"/>
              <a:gd name="connsiteX13" fmla="*/ 5124710 w 5124710"/>
              <a:gd name="connsiteY13" fmla="*/ 708314 h 6877049"/>
              <a:gd name="connsiteX14" fmla="*/ 5124710 w 5124710"/>
              <a:gd name="connsiteY14" fmla="*/ 859631 h 6877049"/>
              <a:gd name="connsiteX15" fmla="*/ 5124710 w 5124710"/>
              <a:gd name="connsiteY15" fmla="*/ 1031096 h 6877049"/>
              <a:gd name="connsiteX16" fmla="*/ 5124710 w 5124710"/>
              <a:gd name="connsiteY16" fmla="*/ 1223967 h 6877049"/>
              <a:gd name="connsiteX17" fmla="*/ 5124710 w 5124710"/>
              <a:gd name="connsiteY17" fmla="*/ 1439504 h 6877049"/>
              <a:gd name="connsiteX18" fmla="*/ 5124710 w 5124710"/>
              <a:gd name="connsiteY18" fmla="*/ 1678967 h 6877049"/>
              <a:gd name="connsiteX19" fmla="*/ 5124710 w 5124710"/>
              <a:gd name="connsiteY19" fmla="*/ 1943614 h 6877049"/>
              <a:gd name="connsiteX20" fmla="*/ 5124710 w 5124710"/>
              <a:gd name="connsiteY20" fmla="*/ 2234705 h 6877049"/>
              <a:gd name="connsiteX21" fmla="*/ 5124710 w 5124710"/>
              <a:gd name="connsiteY21" fmla="*/ 2553499 h 6877049"/>
              <a:gd name="connsiteX22" fmla="*/ 5124710 w 5124710"/>
              <a:gd name="connsiteY22" fmla="*/ 2901255 h 6877049"/>
              <a:gd name="connsiteX23" fmla="*/ 5124710 w 5124710"/>
              <a:gd name="connsiteY23" fmla="*/ 3279233 h 6877049"/>
              <a:gd name="connsiteX24" fmla="*/ 5124710 w 5124710"/>
              <a:gd name="connsiteY24" fmla="*/ 3688691 h 6877049"/>
              <a:gd name="connsiteX25" fmla="*/ 5124710 w 5124710"/>
              <a:gd name="connsiteY25" fmla="*/ 4130889 h 6877049"/>
              <a:gd name="connsiteX26" fmla="*/ 5124710 w 5124710"/>
              <a:gd name="connsiteY26" fmla="*/ 4607086 h 6877049"/>
              <a:gd name="connsiteX27" fmla="*/ 5124710 w 5124710"/>
              <a:gd name="connsiteY27" fmla="*/ 5118541 h 6877049"/>
              <a:gd name="connsiteX28" fmla="*/ 5124710 w 5124710"/>
              <a:gd name="connsiteY28" fmla="*/ 5666514 h 6877049"/>
              <a:gd name="connsiteX29" fmla="*/ 5124710 w 5124710"/>
              <a:gd name="connsiteY29" fmla="*/ 5954588 h 6877049"/>
              <a:gd name="connsiteX30" fmla="*/ 5124710 w 5124710"/>
              <a:gd name="connsiteY30" fmla="*/ 6252264 h 6877049"/>
              <a:gd name="connsiteX31" fmla="*/ 5124710 w 5124710"/>
              <a:gd name="connsiteY31" fmla="*/ 6559698 h 6877049"/>
              <a:gd name="connsiteX32" fmla="*/ 5124710 w 5124710"/>
              <a:gd name="connsiteY32" fmla="*/ 6877049 h 6877049"/>
              <a:gd name="connsiteX33" fmla="*/ 456244 w 5124710"/>
              <a:gd name="connsiteY33" fmla="*/ 6857145 h 6877049"/>
              <a:gd name="connsiteX34" fmla="*/ 341528 w 5124710"/>
              <a:gd name="connsiteY34" fmla="*/ 5043335 h 6877049"/>
              <a:gd name="connsiteX35" fmla="*/ 1890201 w 5124710"/>
              <a:gd name="connsiteY35" fmla="*/ 4622850 h 6877049"/>
              <a:gd name="connsiteX36" fmla="*/ 3014922 w 5124710"/>
              <a:gd name="connsiteY36" fmla="*/ 3209622 h 6877049"/>
              <a:gd name="connsiteX37" fmla="*/ 1600916 w 5124710"/>
              <a:gd name="connsiteY37" fmla="*/ 1530169 h 6877049"/>
              <a:gd name="connsiteX38" fmla="*/ 1037309 w 5124710"/>
              <a:gd name="connsiteY38" fmla="*/ 0 h 6877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124710" h="6877049">
                <a:moveTo>
                  <a:pt x="1037309" y="0"/>
                </a:moveTo>
                <a:lnTo>
                  <a:pt x="5124710" y="0"/>
                </a:lnTo>
                <a:lnTo>
                  <a:pt x="5124710" y="1679"/>
                </a:lnTo>
                <a:lnTo>
                  <a:pt x="5124710" y="13432"/>
                </a:lnTo>
                <a:lnTo>
                  <a:pt x="5124710" y="45332"/>
                </a:lnTo>
                <a:lnTo>
                  <a:pt x="5124710" y="71986"/>
                </a:lnTo>
                <a:lnTo>
                  <a:pt x="5124710" y="107454"/>
                </a:lnTo>
                <a:lnTo>
                  <a:pt x="5124710" y="152996"/>
                </a:lnTo>
                <a:lnTo>
                  <a:pt x="5124710" y="209871"/>
                </a:lnTo>
                <a:lnTo>
                  <a:pt x="5124710" y="279338"/>
                </a:lnTo>
                <a:lnTo>
                  <a:pt x="5124710" y="362657"/>
                </a:lnTo>
                <a:lnTo>
                  <a:pt x="5124710" y="461086"/>
                </a:lnTo>
                <a:lnTo>
                  <a:pt x="5124710" y="575886"/>
                </a:lnTo>
                <a:lnTo>
                  <a:pt x="5124710" y="708314"/>
                </a:lnTo>
                <a:lnTo>
                  <a:pt x="5124710" y="859631"/>
                </a:lnTo>
                <a:lnTo>
                  <a:pt x="5124710" y="1031096"/>
                </a:lnTo>
                <a:lnTo>
                  <a:pt x="5124710" y="1223967"/>
                </a:lnTo>
                <a:lnTo>
                  <a:pt x="5124710" y="1439504"/>
                </a:lnTo>
                <a:lnTo>
                  <a:pt x="5124710" y="1678967"/>
                </a:lnTo>
                <a:lnTo>
                  <a:pt x="5124710" y="1943614"/>
                </a:lnTo>
                <a:lnTo>
                  <a:pt x="5124710" y="2234705"/>
                </a:lnTo>
                <a:lnTo>
                  <a:pt x="5124710" y="2553499"/>
                </a:lnTo>
                <a:lnTo>
                  <a:pt x="5124710" y="2901255"/>
                </a:lnTo>
                <a:lnTo>
                  <a:pt x="5124710" y="3279233"/>
                </a:lnTo>
                <a:lnTo>
                  <a:pt x="5124710" y="3688691"/>
                </a:lnTo>
                <a:lnTo>
                  <a:pt x="5124710" y="4130889"/>
                </a:lnTo>
                <a:lnTo>
                  <a:pt x="5124710" y="4607086"/>
                </a:lnTo>
                <a:lnTo>
                  <a:pt x="5124710" y="5118541"/>
                </a:lnTo>
                <a:lnTo>
                  <a:pt x="5124710" y="5666514"/>
                </a:lnTo>
                <a:lnTo>
                  <a:pt x="5124710" y="5954588"/>
                </a:lnTo>
                <a:lnTo>
                  <a:pt x="5124710" y="6252264"/>
                </a:lnTo>
                <a:lnTo>
                  <a:pt x="5124710" y="6559698"/>
                </a:lnTo>
                <a:lnTo>
                  <a:pt x="5124710" y="6877049"/>
                </a:lnTo>
                <a:cubicBezTo>
                  <a:pt x="5124710" y="6877049"/>
                  <a:pt x="5124710" y="6877049"/>
                  <a:pt x="456244" y="6857145"/>
                </a:cubicBezTo>
                <a:cubicBezTo>
                  <a:pt x="456244" y="6857145"/>
                  <a:pt x="-488921" y="5809664"/>
                  <a:pt x="341528" y="5043335"/>
                </a:cubicBezTo>
                <a:cubicBezTo>
                  <a:pt x="850271" y="4575577"/>
                  <a:pt x="1685706" y="5063240"/>
                  <a:pt x="1890201" y="4622850"/>
                </a:cubicBezTo>
                <a:cubicBezTo>
                  <a:pt x="2157042" y="4050592"/>
                  <a:pt x="-1907915" y="1584906"/>
                  <a:pt x="3014922" y="3209622"/>
                </a:cubicBezTo>
                <a:cubicBezTo>
                  <a:pt x="3683272" y="3428572"/>
                  <a:pt x="2710674" y="2980718"/>
                  <a:pt x="1600916" y="1530169"/>
                </a:cubicBezTo>
                <a:cubicBezTo>
                  <a:pt x="1082198" y="850923"/>
                  <a:pt x="1037309" y="0"/>
                  <a:pt x="1037309" y="0"/>
                </a:cubicBez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6">
            <a:extLst>
              <a:ext uri="{FF2B5EF4-FFF2-40B4-BE49-F238E27FC236}">
                <a16:creationId xmlns:a16="http://schemas.microsoft.com/office/drawing/2014/main" id="{D4582F01-96E5-4E52-8244-8FDED031C38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flipH="1">
            <a:off x="1" y="2"/>
            <a:ext cx="4648201" cy="6857999"/>
          </a:xfrm>
          <a:custGeom>
            <a:avLst/>
            <a:gdLst>
              <a:gd name="connsiteX0" fmla="*/ 4648201 w 4648201"/>
              <a:gd name="connsiteY0" fmla="*/ 0 h 6857999"/>
              <a:gd name="connsiteX1" fmla="*/ 4648201 w 4648201"/>
              <a:gd name="connsiteY1" fmla="*/ 6857999 h 6857999"/>
              <a:gd name="connsiteX2" fmla="*/ 0 w 4648201"/>
              <a:gd name="connsiteY2" fmla="*/ 3428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1" h="6857999">
                <a:moveTo>
                  <a:pt x="4648201" y="0"/>
                </a:moveTo>
                <a:lnTo>
                  <a:pt x="4648201" y="6857999"/>
                </a:lnTo>
                <a:lnTo>
                  <a:pt x="0" y="3428999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951744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5" grpId="0" animBg="1"/>
          <p:bldP spid="18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5" grpId="0" animBg="1"/>
          <p:bldP spid="18" grpId="0" animBg="1"/>
        </p:bldLst>
      </p:timing>
    </mc:Fallback>
  </mc:AlternateConten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8">
            <a:extLst>
              <a:ext uri="{FF2B5EF4-FFF2-40B4-BE49-F238E27FC236}">
                <a16:creationId xmlns:a16="http://schemas.microsoft.com/office/drawing/2014/main" id="{F7F93F0D-7865-4910-97A4-F21A1B18599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067290" y="2"/>
            <a:ext cx="5124711" cy="6877049"/>
          </a:xfrm>
          <a:custGeom>
            <a:avLst/>
            <a:gdLst>
              <a:gd name="connsiteX0" fmla="*/ 1037309 w 5124710"/>
              <a:gd name="connsiteY0" fmla="*/ 0 h 6877049"/>
              <a:gd name="connsiteX1" fmla="*/ 5124710 w 5124710"/>
              <a:gd name="connsiteY1" fmla="*/ 0 h 6877049"/>
              <a:gd name="connsiteX2" fmla="*/ 5124710 w 5124710"/>
              <a:gd name="connsiteY2" fmla="*/ 1679 h 6877049"/>
              <a:gd name="connsiteX3" fmla="*/ 5124710 w 5124710"/>
              <a:gd name="connsiteY3" fmla="*/ 13432 h 6877049"/>
              <a:gd name="connsiteX4" fmla="*/ 5124710 w 5124710"/>
              <a:gd name="connsiteY4" fmla="*/ 45332 h 6877049"/>
              <a:gd name="connsiteX5" fmla="*/ 5124710 w 5124710"/>
              <a:gd name="connsiteY5" fmla="*/ 71986 h 6877049"/>
              <a:gd name="connsiteX6" fmla="*/ 5124710 w 5124710"/>
              <a:gd name="connsiteY6" fmla="*/ 107454 h 6877049"/>
              <a:gd name="connsiteX7" fmla="*/ 5124710 w 5124710"/>
              <a:gd name="connsiteY7" fmla="*/ 152996 h 6877049"/>
              <a:gd name="connsiteX8" fmla="*/ 5124710 w 5124710"/>
              <a:gd name="connsiteY8" fmla="*/ 209871 h 6877049"/>
              <a:gd name="connsiteX9" fmla="*/ 5124710 w 5124710"/>
              <a:gd name="connsiteY9" fmla="*/ 279338 h 6877049"/>
              <a:gd name="connsiteX10" fmla="*/ 5124710 w 5124710"/>
              <a:gd name="connsiteY10" fmla="*/ 362657 h 6877049"/>
              <a:gd name="connsiteX11" fmla="*/ 5124710 w 5124710"/>
              <a:gd name="connsiteY11" fmla="*/ 461086 h 6877049"/>
              <a:gd name="connsiteX12" fmla="*/ 5124710 w 5124710"/>
              <a:gd name="connsiteY12" fmla="*/ 575886 h 6877049"/>
              <a:gd name="connsiteX13" fmla="*/ 5124710 w 5124710"/>
              <a:gd name="connsiteY13" fmla="*/ 708314 h 6877049"/>
              <a:gd name="connsiteX14" fmla="*/ 5124710 w 5124710"/>
              <a:gd name="connsiteY14" fmla="*/ 859631 h 6877049"/>
              <a:gd name="connsiteX15" fmla="*/ 5124710 w 5124710"/>
              <a:gd name="connsiteY15" fmla="*/ 1031096 h 6877049"/>
              <a:gd name="connsiteX16" fmla="*/ 5124710 w 5124710"/>
              <a:gd name="connsiteY16" fmla="*/ 1223967 h 6877049"/>
              <a:gd name="connsiteX17" fmla="*/ 5124710 w 5124710"/>
              <a:gd name="connsiteY17" fmla="*/ 1439504 h 6877049"/>
              <a:gd name="connsiteX18" fmla="*/ 5124710 w 5124710"/>
              <a:gd name="connsiteY18" fmla="*/ 1678967 h 6877049"/>
              <a:gd name="connsiteX19" fmla="*/ 5124710 w 5124710"/>
              <a:gd name="connsiteY19" fmla="*/ 1943614 h 6877049"/>
              <a:gd name="connsiteX20" fmla="*/ 5124710 w 5124710"/>
              <a:gd name="connsiteY20" fmla="*/ 2234705 h 6877049"/>
              <a:gd name="connsiteX21" fmla="*/ 5124710 w 5124710"/>
              <a:gd name="connsiteY21" fmla="*/ 2553499 h 6877049"/>
              <a:gd name="connsiteX22" fmla="*/ 5124710 w 5124710"/>
              <a:gd name="connsiteY22" fmla="*/ 2901255 h 6877049"/>
              <a:gd name="connsiteX23" fmla="*/ 5124710 w 5124710"/>
              <a:gd name="connsiteY23" fmla="*/ 3279233 h 6877049"/>
              <a:gd name="connsiteX24" fmla="*/ 5124710 w 5124710"/>
              <a:gd name="connsiteY24" fmla="*/ 3688691 h 6877049"/>
              <a:gd name="connsiteX25" fmla="*/ 5124710 w 5124710"/>
              <a:gd name="connsiteY25" fmla="*/ 4130889 h 6877049"/>
              <a:gd name="connsiteX26" fmla="*/ 5124710 w 5124710"/>
              <a:gd name="connsiteY26" fmla="*/ 4607086 h 6877049"/>
              <a:gd name="connsiteX27" fmla="*/ 5124710 w 5124710"/>
              <a:gd name="connsiteY27" fmla="*/ 5118541 h 6877049"/>
              <a:gd name="connsiteX28" fmla="*/ 5124710 w 5124710"/>
              <a:gd name="connsiteY28" fmla="*/ 5666514 h 6877049"/>
              <a:gd name="connsiteX29" fmla="*/ 5124710 w 5124710"/>
              <a:gd name="connsiteY29" fmla="*/ 5954588 h 6877049"/>
              <a:gd name="connsiteX30" fmla="*/ 5124710 w 5124710"/>
              <a:gd name="connsiteY30" fmla="*/ 6252264 h 6877049"/>
              <a:gd name="connsiteX31" fmla="*/ 5124710 w 5124710"/>
              <a:gd name="connsiteY31" fmla="*/ 6559698 h 6877049"/>
              <a:gd name="connsiteX32" fmla="*/ 5124710 w 5124710"/>
              <a:gd name="connsiteY32" fmla="*/ 6877049 h 6877049"/>
              <a:gd name="connsiteX33" fmla="*/ 456244 w 5124710"/>
              <a:gd name="connsiteY33" fmla="*/ 6857145 h 6877049"/>
              <a:gd name="connsiteX34" fmla="*/ 341528 w 5124710"/>
              <a:gd name="connsiteY34" fmla="*/ 5043335 h 6877049"/>
              <a:gd name="connsiteX35" fmla="*/ 1890201 w 5124710"/>
              <a:gd name="connsiteY35" fmla="*/ 4622850 h 6877049"/>
              <a:gd name="connsiteX36" fmla="*/ 3014922 w 5124710"/>
              <a:gd name="connsiteY36" fmla="*/ 3209622 h 6877049"/>
              <a:gd name="connsiteX37" fmla="*/ 1600916 w 5124710"/>
              <a:gd name="connsiteY37" fmla="*/ 1530169 h 6877049"/>
              <a:gd name="connsiteX38" fmla="*/ 1037309 w 5124710"/>
              <a:gd name="connsiteY38" fmla="*/ 0 h 6877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124710" h="6877049">
                <a:moveTo>
                  <a:pt x="1037309" y="0"/>
                </a:moveTo>
                <a:lnTo>
                  <a:pt x="5124710" y="0"/>
                </a:lnTo>
                <a:lnTo>
                  <a:pt x="5124710" y="1679"/>
                </a:lnTo>
                <a:lnTo>
                  <a:pt x="5124710" y="13432"/>
                </a:lnTo>
                <a:lnTo>
                  <a:pt x="5124710" y="45332"/>
                </a:lnTo>
                <a:lnTo>
                  <a:pt x="5124710" y="71986"/>
                </a:lnTo>
                <a:lnTo>
                  <a:pt x="5124710" y="107454"/>
                </a:lnTo>
                <a:lnTo>
                  <a:pt x="5124710" y="152996"/>
                </a:lnTo>
                <a:lnTo>
                  <a:pt x="5124710" y="209871"/>
                </a:lnTo>
                <a:lnTo>
                  <a:pt x="5124710" y="279338"/>
                </a:lnTo>
                <a:lnTo>
                  <a:pt x="5124710" y="362657"/>
                </a:lnTo>
                <a:lnTo>
                  <a:pt x="5124710" y="461086"/>
                </a:lnTo>
                <a:lnTo>
                  <a:pt x="5124710" y="575886"/>
                </a:lnTo>
                <a:lnTo>
                  <a:pt x="5124710" y="708314"/>
                </a:lnTo>
                <a:lnTo>
                  <a:pt x="5124710" y="859631"/>
                </a:lnTo>
                <a:lnTo>
                  <a:pt x="5124710" y="1031096"/>
                </a:lnTo>
                <a:lnTo>
                  <a:pt x="5124710" y="1223967"/>
                </a:lnTo>
                <a:lnTo>
                  <a:pt x="5124710" y="1439504"/>
                </a:lnTo>
                <a:lnTo>
                  <a:pt x="5124710" y="1678967"/>
                </a:lnTo>
                <a:lnTo>
                  <a:pt x="5124710" y="1943614"/>
                </a:lnTo>
                <a:lnTo>
                  <a:pt x="5124710" y="2234705"/>
                </a:lnTo>
                <a:lnTo>
                  <a:pt x="5124710" y="2553499"/>
                </a:lnTo>
                <a:lnTo>
                  <a:pt x="5124710" y="2901255"/>
                </a:lnTo>
                <a:lnTo>
                  <a:pt x="5124710" y="3279233"/>
                </a:lnTo>
                <a:lnTo>
                  <a:pt x="5124710" y="3688691"/>
                </a:lnTo>
                <a:lnTo>
                  <a:pt x="5124710" y="4130889"/>
                </a:lnTo>
                <a:lnTo>
                  <a:pt x="5124710" y="4607086"/>
                </a:lnTo>
                <a:lnTo>
                  <a:pt x="5124710" y="5118541"/>
                </a:lnTo>
                <a:lnTo>
                  <a:pt x="5124710" y="5666514"/>
                </a:lnTo>
                <a:lnTo>
                  <a:pt x="5124710" y="5954588"/>
                </a:lnTo>
                <a:lnTo>
                  <a:pt x="5124710" y="6252264"/>
                </a:lnTo>
                <a:lnTo>
                  <a:pt x="5124710" y="6559698"/>
                </a:lnTo>
                <a:lnTo>
                  <a:pt x="5124710" y="6877049"/>
                </a:lnTo>
                <a:cubicBezTo>
                  <a:pt x="5124710" y="6877049"/>
                  <a:pt x="5124710" y="6877049"/>
                  <a:pt x="456244" y="6857145"/>
                </a:cubicBezTo>
                <a:cubicBezTo>
                  <a:pt x="456244" y="6857145"/>
                  <a:pt x="-488921" y="5809664"/>
                  <a:pt x="341528" y="5043335"/>
                </a:cubicBezTo>
                <a:cubicBezTo>
                  <a:pt x="850271" y="4575577"/>
                  <a:pt x="1685706" y="5063240"/>
                  <a:pt x="1890201" y="4622850"/>
                </a:cubicBezTo>
                <a:cubicBezTo>
                  <a:pt x="2157042" y="4050592"/>
                  <a:pt x="-1907915" y="1584906"/>
                  <a:pt x="3014922" y="3209622"/>
                </a:cubicBezTo>
                <a:cubicBezTo>
                  <a:pt x="3683272" y="3428572"/>
                  <a:pt x="2710674" y="2980718"/>
                  <a:pt x="1600916" y="1530169"/>
                </a:cubicBezTo>
                <a:cubicBezTo>
                  <a:pt x="1082198" y="850923"/>
                  <a:pt x="1037309" y="0"/>
                  <a:pt x="1037309" y="0"/>
                </a:cubicBez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6">
            <a:extLst>
              <a:ext uri="{FF2B5EF4-FFF2-40B4-BE49-F238E27FC236}">
                <a16:creationId xmlns:a16="http://schemas.microsoft.com/office/drawing/2014/main" id="{D4582F01-96E5-4E52-8244-8FDED031C38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flipH="1">
            <a:off x="1" y="2"/>
            <a:ext cx="4648201" cy="6857999"/>
          </a:xfrm>
          <a:custGeom>
            <a:avLst/>
            <a:gdLst>
              <a:gd name="connsiteX0" fmla="*/ 4648201 w 4648201"/>
              <a:gd name="connsiteY0" fmla="*/ 0 h 6857999"/>
              <a:gd name="connsiteX1" fmla="*/ 4648201 w 4648201"/>
              <a:gd name="connsiteY1" fmla="*/ 6857999 h 6857999"/>
              <a:gd name="connsiteX2" fmla="*/ 0 w 4648201"/>
              <a:gd name="connsiteY2" fmla="*/ 3428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1" h="6857999">
                <a:moveTo>
                  <a:pt x="4648201" y="0"/>
                </a:moveTo>
                <a:lnTo>
                  <a:pt x="4648201" y="6857999"/>
                </a:lnTo>
                <a:lnTo>
                  <a:pt x="0" y="3428999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DA71AAF4-05B4-4719-B5FF-4E9BE2D076F2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E11121C3-78D6-4B44-9672-4D1BBFFD824D}"/>
              </a:ext>
            </a:extLst>
          </p:cNvPr>
          <p:cNvSpPr/>
          <p:nvPr userDrawn="1"/>
        </p:nvSpPr>
        <p:spPr>
          <a:xfrm>
            <a:off x="4522485" y="4092937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F636872D-40C4-4EE8-9474-97E2D35E2E65}"/>
              </a:ext>
            </a:extLst>
          </p:cNvPr>
          <p:cNvSpPr/>
          <p:nvPr userDrawn="1"/>
        </p:nvSpPr>
        <p:spPr>
          <a:xfrm>
            <a:off x="3599994" y="448224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51E12286-85A5-40F6-9B36-23186E469FD8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B5F6074A-0898-45D6-A337-A8A7BDD60804}"/>
              </a:ext>
            </a:extLst>
          </p:cNvPr>
          <p:cNvSpPr/>
          <p:nvPr userDrawn="1"/>
        </p:nvSpPr>
        <p:spPr>
          <a:xfrm>
            <a:off x="6969748" y="967069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4015A1DB-3084-40BF-9CB6-61AAE1DDD429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5147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14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8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5E-6 -7.40741E-7 L -0.00091 0.08519 " pathEditMode="relative" rAng="0" ptsTypes="AA">
                                          <p:cBhvr>
                                            <p:cTn id="20" dur="1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875E-6 4.81481E-6 L -0.00091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4.81481E-6 L -0.00092 0.08519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8" grpId="0" animBg="1"/>
          <p:bldP spid="14" grpId="0" animBg="1"/>
          <p:bldP spid="16" grpId="0" animBg="1"/>
          <p:bldP spid="17" grpId="0" animBg="1"/>
          <p:bldP spid="19" grpId="0" animBg="1"/>
          <p:bldP spid="20" grpId="0" animBg="1"/>
          <p:bldP spid="21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14" dur="1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8" dur="225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5E-6 -7.40741E-7 L -0.00091 0.08519 " pathEditMode="relative" rAng="0" ptsTypes="AA">
                                          <p:cBhvr>
                                            <p:cTn id="20" dur="175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875E-6 4.81481E-6 L -0.00091 0.08518 " pathEditMode="relative" rAng="0" ptsTypes="AA">
                                          <p:cBhvr>
                                            <p:cTn id="22" dur="20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-4.81481E-6 L -0.00092 0.08519 " pathEditMode="relative" rAng="0" ptsTypes="AA">
                                          <p:cBhvr>
                                            <p:cTn id="24" dur="225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5" grpId="0" animBg="1"/>
          <p:bldP spid="18" grpId="0" animBg="1"/>
          <p:bldP spid="14" grpId="0" animBg="1"/>
          <p:bldP spid="16" grpId="0" animBg="1"/>
          <p:bldP spid="17" grpId="0" animBg="1"/>
          <p:bldP spid="19" grpId="0" animBg="1"/>
          <p:bldP spid="20" grpId="0" animBg="1"/>
          <p:bldP spid="21" grpId="0" animBg="1"/>
        </p:bldLst>
      </p:timing>
    </mc:Fallback>
  </mc:AlternateConten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Slide_1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40C12903-C78A-488B-AC33-81EA71321B9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flipH="1">
            <a:off x="1" y="2"/>
            <a:ext cx="4648201" cy="6857999"/>
          </a:xfrm>
          <a:custGeom>
            <a:avLst/>
            <a:gdLst>
              <a:gd name="connsiteX0" fmla="*/ 4648201 w 4648201"/>
              <a:gd name="connsiteY0" fmla="*/ 0 h 6857999"/>
              <a:gd name="connsiteX1" fmla="*/ 4648201 w 4648201"/>
              <a:gd name="connsiteY1" fmla="*/ 6857999 h 6857999"/>
              <a:gd name="connsiteX2" fmla="*/ 0 w 4648201"/>
              <a:gd name="connsiteY2" fmla="*/ 3428999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1" h="6857999">
                <a:moveTo>
                  <a:pt x="4648201" y="0"/>
                </a:moveTo>
                <a:lnTo>
                  <a:pt x="4648201" y="6857999"/>
                </a:lnTo>
                <a:lnTo>
                  <a:pt x="0" y="3428999"/>
                </a:ln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CD07B16A-C6D3-4332-A4C3-6FFEACC1B23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067290" y="2"/>
            <a:ext cx="5124711" cy="6877049"/>
          </a:xfrm>
          <a:custGeom>
            <a:avLst/>
            <a:gdLst>
              <a:gd name="connsiteX0" fmla="*/ 1037309 w 5124710"/>
              <a:gd name="connsiteY0" fmla="*/ 0 h 6877049"/>
              <a:gd name="connsiteX1" fmla="*/ 5124710 w 5124710"/>
              <a:gd name="connsiteY1" fmla="*/ 0 h 6877049"/>
              <a:gd name="connsiteX2" fmla="*/ 5124710 w 5124710"/>
              <a:gd name="connsiteY2" fmla="*/ 1679 h 6877049"/>
              <a:gd name="connsiteX3" fmla="*/ 5124710 w 5124710"/>
              <a:gd name="connsiteY3" fmla="*/ 13432 h 6877049"/>
              <a:gd name="connsiteX4" fmla="*/ 5124710 w 5124710"/>
              <a:gd name="connsiteY4" fmla="*/ 45332 h 6877049"/>
              <a:gd name="connsiteX5" fmla="*/ 5124710 w 5124710"/>
              <a:gd name="connsiteY5" fmla="*/ 71986 h 6877049"/>
              <a:gd name="connsiteX6" fmla="*/ 5124710 w 5124710"/>
              <a:gd name="connsiteY6" fmla="*/ 107454 h 6877049"/>
              <a:gd name="connsiteX7" fmla="*/ 5124710 w 5124710"/>
              <a:gd name="connsiteY7" fmla="*/ 152996 h 6877049"/>
              <a:gd name="connsiteX8" fmla="*/ 5124710 w 5124710"/>
              <a:gd name="connsiteY8" fmla="*/ 209871 h 6877049"/>
              <a:gd name="connsiteX9" fmla="*/ 5124710 w 5124710"/>
              <a:gd name="connsiteY9" fmla="*/ 279338 h 6877049"/>
              <a:gd name="connsiteX10" fmla="*/ 5124710 w 5124710"/>
              <a:gd name="connsiteY10" fmla="*/ 362657 h 6877049"/>
              <a:gd name="connsiteX11" fmla="*/ 5124710 w 5124710"/>
              <a:gd name="connsiteY11" fmla="*/ 461086 h 6877049"/>
              <a:gd name="connsiteX12" fmla="*/ 5124710 w 5124710"/>
              <a:gd name="connsiteY12" fmla="*/ 575886 h 6877049"/>
              <a:gd name="connsiteX13" fmla="*/ 5124710 w 5124710"/>
              <a:gd name="connsiteY13" fmla="*/ 708314 h 6877049"/>
              <a:gd name="connsiteX14" fmla="*/ 5124710 w 5124710"/>
              <a:gd name="connsiteY14" fmla="*/ 859631 h 6877049"/>
              <a:gd name="connsiteX15" fmla="*/ 5124710 w 5124710"/>
              <a:gd name="connsiteY15" fmla="*/ 1031096 h 6877049"/>
              <a:gd name="connsiteX16" fmla="*/ 5124710 w 5124710"/>
              <a:gd name="connsiteY16" fmla="*/ 1223967 h 6877049"/>
              <a:gd name="connsiteX17" fmla="*/ 5124710 w 5124710"/>
              <a:gd name="connsiteY17" fmla="*/ 1439504 h 6877049"/>
              <a:gd name="connsiteX18" fmla="*/ 5124710 w 5124710"/>
              <a:gd name="connsiteY18" fmla="*/ 1678967 h 6877049"/>
              <a:gd name="connsiteX19" fmla="*/ 5124710 w 5124710"/>
              <a:gd name="connsiteY19" fmla="*/ 1943614 h 6877049"/>
              <a:gd name="connsiteX20" fmla="*/ 5124710 w 5124710"/>
              <a:gd name="connsiteY20" fmla="*/ 2234705 h 6877049"/>
              <a:gd name="connsiteX21" fmla="*/ 5124710 w 5124710"/>
              <a:gd name="connsiteY21" fmla="*/ 2553499 h 6877049"/>
              <a:gd name="connsiteX22" fmla="*/ 5124710 w 5124710"/>
              <a:gd name="connsiteY22" fmla="*/ 2901255 h 6877049"/>
              <a:gd name="connsiteX23" fmla="*/ 5124710 w 5124710"/>
              <a:gd name="connsiteY23" fmla="*/ 3279233 h 6877049"/>
              <a:gd name="connsiteX24" fmla="*/ 5124710 w 5124710"/>
              <a:gd name="connsiteY24" fmla="*/ 3688691 h 6877049"/>
              <a:gd name="connsiteX25" fmla="*/ 5124710 w 5124710"/>
              <a:gd name="connsiteY25" fmla="*/ 4130889 h 6877049"/>
              <a:gd name="connsiteX26" fmla="*/ 5124710 w 5124710"/>
              <a:gd name="connsiteY26" fmla="*/ 4607086 h 6877049"/>
              <a:gd name="connsiteX27" fmla="*/ 5124710 w 5124710"/>
              <a:gd name="connsiteY27" fmla="*/ 5118541 h 6877049"/>
              <a:gd name="connsiteX28" fmla="*/ 5124710 w 5124710"/>
              <a:gd name="connsiteY28" fmla="*/ 5666514 h 6877049"/>
              <a:gd name="connsiteX29" fmla="*/ 5124710 w 5124710"/>
              <a:gd name="connsiteY29" fmla="*/ 5954588 h 6877049"/>
              <a:gd name="connsiteX30" fmla="*/ 5124710 w 5124710"/>
              <a:gd name="connsiteY30" fmla="*/ 6252264 h 6877049"/>
              <a:gd name="connsiteX31" fmla="*/ 5124710 w 5124710"/>
              <a:gd name="connsiteY31" fmla="*/ 6559698 h 6877049"/>
              <a:gd name="connsiteX32" fmla="*/ 5124710 w 5124710"/>
              <a:gd name="connsiteY32" fmla="*/ 6877049 h 6877049"/>
              <a:gd name="connsiteX33" fmla="*/ 456244 w 5124710"/>
              <a:gd name="connsiteY33" fmla="*/ 6857145 h 6877049"/>
              <a:gd name="connsiteX34" fmla="*/ 341528 w 5124710"/>
              <a:gd name="connsiteY34" fmla="*/ 5043335 h 6877049"/>
              <a:gd name="connsiteX35" fmla="*/ 1890201 w 5124710"/>
              <a:gd name="connsiteY35" fmla="*/ 4622850 h 6877049"/>
              <a:gd name="connsiteX36" fmla="*/ 3014922 w 5124710"/>
              <a:gd name="connsiteY36" fmla="*/ 3209622 h 6877049"/>
              <a:gd name="connsiteX37" fmla="*/ 1600916 w 5124710"/>
              <a:gd name="connsiteY37" fmla="*/ 1530169 h 6877049"/>
              <a:gd name="connsiteX38" fmla="*/ 1037309 w 5124710"/>
              <a:gd name="connsiteY38" fmla="*/ 0 h 6877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124710" h="6877049">
                <a:moveTo>
                  <a:pt x="1037309" y="0"/>
                </a:moveTo>
                <a:lnTo>
                  <a:pt x="5124710" y="0"/>
                </a:lnTo>
                <a:lnTo>
                  <a:pt x="5124710" y="1679"/>
                </a:lnTo>
                <a:lnTo>
                  <a:pt x="5124710" y="13432"/>
                </a:lnTo>
                <a:lnTo>
                  <a:pt x="5124710" y="45332"/>
                </a:lnTo>
                <a:lnTo>
                  <a:pt x="5124710" y="71986"/>
                </a:lnTo>
                <a:lnTo>
                  <a:pt x="5124710" y="107454"/>
                </a:lnTo>
                <a:lnTo>
                  <a:pt x="5124710" y="152996"/>
                </a:lnTo>
                <a:lnTo>
                  <a:pt x="5124710" y="209871"/>
                </a:lnTo>
                <a:lnTo>
                  <a:pt x="5124710" y="279338"/>
                </a:lnTo>
                <a:lnTo>
                  <a:pt x="5124710" y="362657"/>
                </a:lnTo>
                <a:lnTo>
                  <a:pt x="5124710" y="461086"/>
                </a:lnTo>
                <a:lnTo>
                  <a:pt x="5124710" y="575886"/>
                </a:lnTo>
                <a:lnTo>
                  <a:pt x="5124710" y="708314"/>
                </a:lnTo>
                <a:lnTo>
                  <a:pt x="5124710" y="859631"/>
                </a:lnTo>
                <a:lnTo>
                  <a:pt x="5124710" y="1031096"/>
                </a:lnTo>
                <a:lnTo>
                  <a:pt x="5124710" y="1223967"/>
                </a:lnTo>
                <a:lnTo>
                  <a:pt x="5124710" y="1439504"/>
                </a:lnTo>
                <a:lnTo>
                  <a:pt x="5124710" y="1678967"/>
                </a:lnTo>
                <a:lnTo>
                  <a:pt x="5124710" y="1943614"/>
                </a:lnTo>
                <a:lnTo>
                  <a:pt x="5124710" y="2234705"/>
                </a:lnTo>
                <a:lnTo>
                  <a:pt x="5124710" y="2553499"/>
                </a:lnTo>
                <a:lnTo>
                  <a:pt x="5124710" y="2901255"/>
                </a:lnTo>
                <a:lnTo>
                  <a:pt x="5124710" y="3279233"/>
                </a:lnTo>
                <a:lnTo>
                  <a:pt x="5124710" y="3688691"/>
                </a:lnTo>
                <a:lnTo>
                  <a:pt x="5124710" y="4130889"/>
                </a:lnTo>
                <a:lnTo>
                  <a:pt x="5124710" y="4607086"/>
                </a:lnTo>
                <a:lnTo>
                  <a:pt x="5124710" y="5118541"/>
                </a:lnTo>
                <a:lnTo>
                  <a:pt x="5124710" y="5666514"/>
                </a:lnTo>
                <a:lnTo>
                  <a:pt x="5124710" y="5954588"/>
                </a:lnTo>
                <a:lnTo>
                  <a:pt x="5124710" y="6252264"/>
                </a:lnTo>
                <a:lnTo>
                  <a:pt x="5124710" y="6559698"/>
                </a:lnTo>
                <a:lnTo>
                  <a:pt x="5124710" y="6877049"/>
                </a:lnTo>
                <a:cubicBezTo>
                  <a:pt x="5124710" y="6877049"/>
                  <a:pt x="5124710" y="6877049"/>
                  <a:pt x="456244" y="6857145"/>
                </a:cubicBezTo>
                <a:cubicBezTo>
                  <a:pt x="456244" y="6857145"/>
                  <a:pt x="-488921" y="5809664"/>
                  <a:pt x="341528" y="5043335"/>
                </a:cubicBezTo>
                <a:cubicBezTo>
                  <a:pt x="850271" y="4575577"/>
                  <a:pt x="1685706" y="5063240"/>
                  <a:pt x="1890201" y="4622850"/>
                </a:cubicBezTo>
                <a:cubicBezTo>
                  <a:pt x="2157042" y="4050592"/>
                  <a:pt x="-1907915" y="1584906"/>
                  <a:pt x="3014922" y="3209622"/>
                </a:cubicBezTo>
                <a:cubicBezTo>
                  <a:pt x="3683272" y="3428572"/>
                  <a:pt x="2710674" y="2980718"/>
                  <a:pt x="1600916" y="1530169"/>
                </a:cubicBezTo>
                <a:cubicBezTo>
                  <a:pt x="1082198" y="850923"/>
                  <a:pt x="1037309" y="0"/>
                  <a:pt x="1037309" y="0"/>
                </a:cubicBezTo>
                <a:close/>
              </a:path>
            </a:pathLst>
          </a:custGeom>
          <a:pattFill prst="ltUpDiag">
            <a:fgClr>
              <a:schemeClr val="accent1">
                <a:lumMod val="60000"/>
                <a:lumOff val="40000"/>
              </a:schemeClr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D770E09A-2E98-4F4E-8A9D-E3162B1511AB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B68A17D-E9A4-4466-A7C3-A60938B2F951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1B5CBE50-84FB-4C82-848D-B2AB09EEB307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0C372A8-3CA8-40AD-9E43-DAC46A403548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C9D31078-77AC-41D5-8FE4-2DCFE29E9709}"/>
              </a:ext>
            </a:extLst>
          </p:cNvPr>
          <p:cNvSpPr/>
          <p:nvPr userDrawn="1"/>
        </p:nvSpPr>
        <p:spPr>
          <a:xfrm>
            <a:off x="3992873" y="4738313"/>
            <a:ext cx="559076" cy="559076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FCDD86E5-AE52-4A0F-AB60-EECB5BB5A6C4}"/>
              </a:ext>
            </a:extLst>
          </p:cNvPr>
          <p:cNvSpPr/>
          <p:nvPr userDrawn="1"/>
        </p:nvSpPr>
        <p:spPr>
          <a:xfrm>
            <a:off x="2781846" y="685800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DC388AB3-7E0F-4B2A-839F-C0CE03840A13}"/>
              </a:ext>
            </a:extLst>
          </p:cNvPr>
          <p:cNvSpPr/>
          <p:nvPr userDrawn="1"/>
        </p:nvSpPr>
        <p:spPr>
          <a:xfrm>
            <a:off x="4665500" y="1560613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15807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1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2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2.96296E-6 L -0.00091 0.08519 " pathEditMode="relative" rAng="0" ptsTypes="AA">
                                          <p:cBhvr>
                                            <p:cTn id="14" dur="1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7.40741E-7 L -0.00091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66667E-6 4.44444E-6 L -0.00091 0.08518 " pathEditMode="relative" rAng="0" ptsTypes="AA">
                                          <p:cBhvr>
                                            <p:cTn id="18" dur="2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 animBg="1"/>
          <p:bldP spid="19" grpId="0" animBg="1"/>
          <p:bldP spid="20" grpId="0" animBg="1"/>
          <p:bldP spid="21" grpId="0" animBg="1"/>
          <p:bldP spid="2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1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2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2.96296E-6 L -0.00091 0.08519 " pathEditMode="relative" rAng="0" ptsTypes="AA">
                                          <p:cBhvr>
                                            <p:cTn id="14" dur="1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7.40741E-7 L -0.00091 0.08518 " pathEditMode="relative" rAng="0" ptsTypes="AA">
                                          <p:cBhvr>
                                            <p:cTn id="16" dur="20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1.66667E-6 4.44444E-6 L -0.00091 0.08518 " pathEditMode="relative" rAng="0" ptsTypes="AA">
                                          <p:cBhvr>
                                            <p:cTn id="18" dur="225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7" grpId="0" animBg="1"/>
          <p:bldP spid="19" grpId="0" animBg="1"/>
          <p:bldP spid="20" grpId="0" animBg="1"/>
          <p:bldP spid="21" grpId="0" animBg="1"/>
          <p:bldP spid="23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84" userDrawn="1">
          <p15:clr>
            <a:srgbClr val="FBAE40"/>
          </p15:clr>
        </p15:guide>
        <p15:guide id="2" pos="456" userDrawn="1">
          <p15:clr>
            <a:srgbClr val="FBAE40"/>
          </p15:clr>
        </p15:guide>
        <p15:guide id="4" orient="horz" pos="3888" userDrawn="1">
          <p15:clr>
            <a:srgbClr val="FBAE40"/>
          </p15:clr>
        </p15:guide>
        <p15:guide id="5" pos="7224" userDrawn="1">
          <p15:clr>
            <a:srgbClr val="FBAE40"/>
          </p15:clr>
        </p15:guide>
        <p15:guide id="6" pos="3840" userDrawn="1">
          <p15:clr>
            <a:srgbClr val="FBAE40"/>
          </p15:clr>
        </p15:guide>
        <p15:guide id="7" orient="horz" pos="432" userDrawn="1">
          <p15:clr>
            <a:srgbClr val="FBAE40"/>
          </p15:clr>
        </p15:guide>
      </p15:sldGuideLst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530C443E-7D73-4196-959D-765E65C93E7E}"/>
              </a:ext>
            </a:extLst>
          </p:cNvPr>
          <p:cNvGrpSpPr/>
          <p:nvPr userDrawn="1"/>
        </p:nvGrpSpPr>
        <p:grpSpPr>
          <a:xfrm flipH="1">
            <a:off x="4757253" y="2007272"/>
            <a:ext cx="1200699" cy="560471"/>
            <a:chOff x="-1697629" y="1463556"/>
            <a:chExt cx="1449015" cy="676382"/>
          </a:xfrm>
        </p:grpSpPr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D71F6B28-2090-437A-87AD-D4C27D5AD068}"/>
                </a:ext>
              </a:extLst>
            </p:cNvPr>
            <p:cNvSpPr/>
            <p:nvPr/>
          </p:nvSpPr>
          <p:spPr>
            <a:xfrm>
              <a:off x="-1556084" y="1549421"/>
              <a:ext cx="558563" cy="55856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62147338-E9B2-44B2-9DC3-5F68600A14C7}"/>
                </a:ext>
              </a:extLst>
            </p:cNvPr>
            <p:cNvSpPr/>
            <p:nvPr/>
          </p:nvSpPr>
          <p:spPr>
            <a:xfrm>
              <a:off x="-1194382" y="1463556"/>
              <a:ext cx="558563" cy="55856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865DA190-8EED-46B5-ACD0-68321E8BDE94}"/>
                </a:ext>
              </a:extLst>
            </p:cNvPr>
            <p:cNvSpPr/>
            <p:nvPr/>
          </p:nvSpPr>
          <p:spPr>
            <a:xfrm>
              <a:off x="-866509" y="1563003"/>
              <a:ext cx="558563" cy="55856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DDE83FF9-FDA8-416D-A7BC-07346A262B18}"/>
                </a:ext>
              </a:extLst>
            </p:cNvPr>
            <p:cNvSpPr/>
            <p:nvPr/>
          </p:nvSpPr>
          <p:spPr>
            <a:xfrm>
              <a:off x="-1697629" y="1672438"/>
              <a:ext cx="1449015" cy="4675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14" name="Oval 165">
            <a:extLst>
              <a:ext uri="{FF2B5EF4-FFF2-40B4-BE49-F238E27FC236}">
                <a16:creationId xmlns:a16="http://schemas.microsoft.com/office/drawing/2014/main" id="{3E49F625-7810-4F82-9B1F-E84FEFD46B9C}"/>
              </a:ext>
            </a:extLst>
          </p:cNvPr>
          <p:cNvSpPr/>
          <p:nvPr userDrawn="1"/>
        </p:nvSpPr>
        <p:spPr>
          <a:xfrm>
            <a:off x="-773222" y="701631"/>
            <a:ext cx="9996347" cy="7736657"/>
          </a:xfrm>
          <a:custGeom>
            <a:avLst/>
            <a:gdLst>
              <a:gd name="connsiteX0" fmla="*/ 0 w 8854017"/>
              <a:gd name="connsiteY0" fmla="*/ 4427009 h 8854017"/>
              <a:gd name="connsiteX1" fmla="*/ 4427009 w 8854017"/>
              <a:gd name="connsiteY1" fmla="*/ 0 h 8854017"/>
              <a:gd name="connsiteX2" fmla="*/ 8854018 w 8854017"/>
              <a:gd name="connsiteY2" fmla="*/ 4427009 h 8854017"/>
              <a:gd name="connsiteX3" fmla="*/ 4427009 w 8854017"/>
              <a:gd name="connsiteY3" fmla="*/ 8854018 h 8854017"/>
              <a:gd name="connsiteX4" fmla="*/ 0 w 8854017"/>
              <a:gd name="connsiteY4" fmla="*/ 4427009 h 8854017"/>
              <a:gd name="connsiteX0" fmla="*/ 0 w 10345934"/>
              <a:gd name="connsiteY0" fmla="*/ 6728817 h 9058874"/>
              <a:gd name="connsiteX1" fmla="*/ 5918925 w 10345934"/>
              <a:gd name="connsiteY1" fmla="*/ 39871 h 9058874"/>
              <a:gd name="connsiteX2" fmla="*/ 10345934 w 10345934"/>
              <a:gd name="connsiteY2" fmla="*/ 4466880 h 9058874"/>
              <a:gd name="connsiteX3" fmla="*/ 5918925 w 10345934"/>
              <a:gd name="connsiteY3" fmla="*/ 8893889 h 9058874"/>
              <a:gd name="connsiteX4" fmla="*/ 0 w 10345934"/>
              <a:gd name="connsiteY4" fmla="*/ 6728817 h 9058874"/>
              <a:gd name="connsiteX0" fmla="*/ 0 w 10586566"/>
              <a:gd name="connsiteY0" fmla="*/ 6721703 h 9039758"/>
              <a:gd name="connsiteX1" fmla="*/ 5918925 w 10586566"/>
              <a:gd name="connsiteY1" fmla="*/ 32757 h 9039758"/>
              <a:gd name="connsiteX2" fmla="*/ 10586566 w 10586566"/>
              <a:gd name="connsiteY2" fmla="*/ 4628208 h 9039758"/>
              <a:gd name="connsiteX3" fmla="*/ 5918925 w 10586566"/>
              <a:gd name="connsiteY3" fmla="*/ 8886775 h 9039758"/>
              <a:gd name="connsiteX4" fmla="*/ 0 w 10586566"/>
              <a:gd name="connsiteY4" fmla="*/ 6721703 h 9039758"/>
              <a:gd name="connsiteX0" fmla="*/ 0 w 10590050"/>
              <a:gd name="connsiteY0" fmla="*/ 6734209 h 9052264"/>
              <a:gd name="connsiteX1" fmla="*/ 5918925 w 10590050"/>
              <a:gd name="connsiteY1" fmla="*/ 45263 h 9052264"/>
              <a:gd name="connsiteX2" fmla="*/ 10586566 w 10590050"/>
              <a:gd name="connsiteY2" fmla="*/ 4640714 h 9052264"/>
              <a:gd name="connsiteX3" fmla="*/ 5918925 w 10590050"/>
              <a:gd name="connsiteY3" fmla="*/ 8899281 h 9052264"/>
              <a:gd name="connsiteX4" fmla="*/ 0 w 10590050"/>
              <a:gd name="connsiteY4" fmla="*/ 6734209 h 9052264"/>
              <a:gd name="connsiteX0" fmla="*/ 0 w 10590050"/>
              <a:gd name="connsiteY0" fmla="*/ 6034646 h 8262486"/>
              <a:gd name="connsiteX1" fmla="*/ 5918925 w 10590050"/>
              <a:gd name="connsiteY1" fmla="*/ 67595 h 8262486"/>
              <a:gd name="connsiteX2" fmla="*/ 10586566 w 10590050"/>
              <a:gd name="connsiteY2" fmla="*/ 3941151 h 8262486"/>
              <a:gd name="connsiteX3" fmla="*/ 5918925 w 10590050"/>
              <a:gd name="connsiteY3" fmla="*/ 8199718 h 8262486"/>
              <a:gd name="connsiteX4" fmla="*/ 0 w 10590050"/>
              <a:gd name="connsiteY4" fmla="*/ 6034646 h 8262486"/>
              <a:gd name="connsiteX0" fmla="*/ 0 w 10590641"/>
              <a:gd name="connsiteY0" fmla="*/ 5991110 h 8218950"/>
              <a:gd name="connsiteX1" fmla="*/ 5918925 w 10590641"/>
              <a:gd name="connsiteY1" fmla="*/ 24059 h 8218950"/>
              <a:gd name="connsiteX2" fmla="*/ 10586566 w 10590641"/>
              <a:gd name="connsiteY2" fmla="*/ 3897615 h 8218950"/>
              <a:gd name="connsiteX3" fmla="*/ 5918925 w 10590641"/>
              <a:gd name="connsiteY3" fmla="*/ 8156182 h 8218950"/>
              <a:gd name="connsiteX4" fmla="*/ 0 w 10590641"/>
              <a:gd name="connsiteY4" fmla="*/ 5991110 h 8218950"/>
              <a:gd name="connsiteX0" fmla="*/ 0 w 10590050"/>
              <a:gd name="connsiteY0" fmla="*/ 6034645 h 8262485"/>
              <a:gd name="connsiteX1" fmla="*/ 5918925 w 10590050"/>
              <a:gd name="connsiteY1" fmla="*/ 67594 h 8262485"/>
              <a:gd name="connsiteX2" fmla="*/ 10586566 w 10590050"/>
              <a:gd name="connsiteY2" fmla="*/ 3941150 h 8262485"/>
              <a:gd name="connsiteX3" fmla="*/ 5918925 w 10590050"/>
              <a:gd name="connsiteY3" fmla="*/ 8199717 h 8262485"/>
              <a:gd name="connsiteX4" fmla="*/ 0 w 10590050"/>
              <a:gd name="connsiteY4" fmla="*/ 6034645 h 8262485"/>
              <a:gd name="connsiteX0" fmla="*/ 0 w 10590050"/>
              <a:gd name="connsiteY0" fmla="*/ 6034645 h 8262485"/>
              <a:gd name="connsiteX1" fmla="*/ 5918925 w 10590050"/>
              <a:gd name="connsiteY1" fmla="*/ 67594 h 8262485"/>
              <a:gd name="connsiteX2" fmla="*/ 10586566 w 10590050"/>
              <a:gd name="connsiteY2" fmla="*/ 3941150 h 8262485"/>
              <a:gd name="connsiteX3" fmla="*/ 5918925 w 10590050"/>
              <a:gd name="connsiteY3" fmla="*/ 8199717 h 8262485"/>
              <a:gd name="connsiteX4" fmla="*/ 0 w 10590050"/>
              <a:gd name="connsiteY4" fmla="*/ 6034645 h 8262485"/>
              <a:gd name="connsiteX0" fmla="*/ 0 w 10592018"/>
              <a:gd name="connsiteY0" fmla="*/ 5986465 h 8214305"/>
              <a:gd name="connsiteX1" fmla="*/ 5918925 w 10592018"/>
              <a:gd name="connsiteY1" fmla="*/ 19414 h 8214305"/>
              <a:gd name="connsiteX2" fmla="*/ 10586566 w 10592018"/>
              <a:gd name="connsiteY2" fmla="*/ 3892970 h 8214305"/>
              <a:gd name="connsiteX3" fmla="*/ 5918925 w 10592018"/>
              <a:gd name="connsiteY3" fmla="*/ 8151537 h 8214305"/>
              <a:gd name="connsiteX4" fmla="*/ 0 w 10592018"/>
              <a:gd name="connsiteY4" fmla="*/ 5986465 h 8214305"/>
              <a:gd name="connsiteX0" fmla="*/ 0 w 10592018"/>
              <a:gd name="connsiteY0" fmla="*/ 5986465 h 8214305"/>
              <a:gd name="connsiteX1" fmla="*/ 5918925 w 10592018"/>
              <a:gd name="connsiteY1" fmla="*/ 19414 h 8214305"/>
              <a:gd name="connsiteX2" fmla="*/ 10586566 w 10592018"/>
              <a:gd name="connsiteY2" fmla="*/ 3892970 h 8214305"/>
              <a:gd name="connsiteX3" fmla="*/ 5918925 w 10592018"/>
              <a:gd name="connsiteY3" fmla="*/ 8151537 h 8214305"/>
              <a:gd name="connsiteX4" fmla="*/ 0 w 10592018"/>
              <a:gd name="connsiteY4" fmla="*/ 5986465 h 8214305"/>
              <a:gd name="connsiteX0" fmla="*/ 2 w 10591969"/>
              <a:gd name="connsiteY0" fmla="*/ 6155198 h 8384180"/>
              <a:gd name="connsiteX1" fmla="*/ 5899877 w 10591969"/>
              <a:gd name="connsiteY1" fmla="*/ 16697 h 8384180"/>
              <a:gd name="connsiteX2" fmla="*/ 10586568 w 10591969"/>
              <a:gd name="connsiteY2" fmla="*/ 4061703 h 8384180"/>
              <a:gd name="connsiteX3" fmla="*/ 5918927 w 10591969"/>
              <a:gd name="connsiteY3" fmla="*/ 8320270 h 8384180"/>
              <a:gd name="connsiteX4" fmla="*/ 2 w 10591969"/>
              <a:gd name="connsiteY4" fmla="*/ 6155198 h 8384180"/>
              <a:gd name="connsiteX0" fmla="*/ 2 w 10591969"/>
              <a:gd name="connsiteY0" fmla="*/ 6155198 h 8384180"/>
              <a:gd name="connsiteX1" fmla="*/ 5899877 w 10591969"/>
              <a:gd name="connsiteY1" fmla="*/ 16697 h 8384180"/>
              <a:gd name="connsiteX2" fmla="*/ 10586568 w 10591969"/>
              <a:gd name="connsiteY2" fmla="*/ 4061703 h 8384180"/>
              <a:gd name="connsiteX3" fmla="*/ 5918927 w 10591969"/>
              <a:gd name="connsiteY3" fmla="*/ 8320270 h 8384180"/>
              <a:gd name="connsiteX4" fmla="*/ 2 w 10591969"/>
              <a:gd name="connsiteY4" fmla="*/ 6155198 h 8384180"/>
              <a:gd name="connsiteX0" fmla="*/ 3 w 10594015"/>
              <a:gd name="connsiteY0" fmla="*/ 6263035 h 8492017"/>
              <a:gd name="connsiteX1" fmla="*/ 5899878 w 10594015"/>
              <a:gd name="connsiteY1" fmla="*/ 124534 h 8492017"/>
              <a:gd name="connsiteX2" fmla="*/ 10586569 w 10594015"/>
              <a:gd name="connsiteY2" fmla="*/ 4169540 h 8492017"/>
              <a:gd name="connsiteX3" fmla="*/ 5918928 w 10594015"/>
              <a:gd name="connsiteY3" fmla="*/ 8428107 h 8492017"/>
              <a:gd name="connsiteX4" fmla="*/ 3 w 10594015"/>
              <a:gd name="connsiteY4" fmla="*/ 6263035 h 8492017"/>
              <a:gd name="connsiteX0" fmla="*/ 3 w 10594015"/>
              <a:gd name="connsiteY0" fmla="*/ 6263035 h 8492017"/>
              <a:gd name="connsiteX1" fmla="*/ 5899878 w 10594015"/>
              <a:gd name="connsiteY1" fmla="*/ 124534 h 8492017"/>
              <a:gd name="connsiteX2" fmla="*/ 10586569 w 10594015"/>
              <a:gd name="connsiteY2" fmla="*/ 4169540 h 8492017"/>
              <a:gd name="connsiteX3" fmla="*/ 5918928 w 10594015"/>
              <a:gd name="connsiteY3" fmla="*/ 8428107 h 8492017"/>
              <a:gd name="connsiteX4" fmla="*/ 3 w 10594015"/>
              <a:gd name="connsiteY4" fmla="*/ 6263035 h 8492017"/>
              <a:gd name="connsiteX0" fmla="*/ 3 w 10594425"/>
              <a:gd name="connsiteY0" fmla="*/ 6327418 h 8556400"/>
              <a:gd name="connsiteX1" fmla="*/ 5899878 w 10594425"/>
              <a:gd name="connsiteY1" fmla="*/ 188917 h 8556400"/>
              <a:gd name="connsiteX2" fmla="*/ 10586569 w 10594425"/>
              <a:gd name="connsiteY2" fmla="*/ 4233923 h 8556400"/>
              <a:gd name="connsiteX3" fmla="*/ 5918928 w 10594425"/>
              <a:gd name="connsiteY3" fmla="*/ 8492490 h 8556400"/>
              <a:gd name="connsiteX4" fmla="*/ 3 w 10594425"/>
              <a:gd name="connsiteY4" fmla="*/ 6327418 h 8556400"/>
              <a:gd name="connsiteX0" fmla="*/ 3 w 10594425"/>
              <a:gd name="connsiteY0" fmla="*/ 6327418 h 8556400"/>
              <a:gd name="connsiteX1" fmla="*/ 5899878 w 10594425"/>
              <a:gd name="connsiteY1" fmla="*/ 188917 h 8556400"/>
              <a:gd name="connsiteX2" fmla="*/ 10586569 w 10594425"/>
              <a:gd name="connsiteY2" fmla="*/ 4233923 h 8556400"/>
              <a:gd name="connsiteX3" fmla="*/ 5918928 w 10594425"/>
              <a:gd name="connsiteY3" fmla="*/ 8492490 h 8556400"/>
              <a:gd name="connsiteX4" fmla="*/ 3 w 10594425"/>
              <a:gd name="connsiteY4" fmla="*/ 6327418 h 8556400"/>
              <a:gd name="connsiteX0" fmla="*/ 3 w 10606104"/>
              <a:gd name="connsiteY0" fmla="*/ 6327418 h 8556400"/>
              <a:gd name="connsiteX1" fmla="*/ 5899878 w 10606104"/>
              <a:gd name="connsiteY1" fmla="*/ 188917 h 8556400"/>
              <a:gd name="connsiteX2" fmla="*/ 10586569 w 10606104"/>
              <a:gd name="connsiteY2" fmla="*/ 4233923 h 8556400"/>
              <a:gd name="connsiteX3" fmla="*/ 5918928 w 10606104"/>
              <a:gd name="connsiteY3" fmla="*/ 8492490 h 8556400"/>
              <a:gd name="connsiteX4" fmla="*/ 3 w 10606104"/>
              <a:gd name="connsiteY4" fmla="*/ 6327418 h 8556400"/>
              <a:gd name="connsiteX0" fmla="*/ 189687 w 10784740"/>
              <a:gd name="connsiteY0" fmla="*/ 6201749 h 8419876"/>
              <a:gd name="connsiteX1" fmla="*/ 1881894 w 10784740"/>
              <a:gd name="connsiteY1" fmla="*/ 1960939 h 8419876"/>
              <a:gd name="connsiteX2" fmla="*/ 6089562 w 10784740"/>
              <a:gd name="connsiteY2" fmla="*/ 63248 h 8419876"/>
              <a:gd name="connsiteX3" fmla="*/ 10776253 w 10784740"/>
              <a:gd name="connsiteY3" fmla="*/ 4108254 h 8419876"/>
              <a:gd name="connsiteX4" fmla="*/ 6108612 w 10784740"/>
              <a:gd name="connsiteY4" fmla="*/ 8366821 h 8419876"/>
              <a:gd name="connsiteX5" fmla="*/ 189687 w 10784740"/>
              <a:gd name="connsiteY5" fmla="*/ 6201749 h 8419876"/>
              <a:gd name="connsiteX0" fmla="*/ 189687 w 10784740"/>
              <a:gd name="connsiteY0" fmla="*/ 6331463 h 8549590"/>
              <a:gd name="connsiteX1" fmla="*/ 1881894 w 10784740"/>
              <a:gd name="connsiteY1" fmla="*/ 2090653 h 8549590"/>
              <a:gd name="connsiteX2" fmla="*/ 6089562 w 10784740"/>
              <a:gd name="connsiteY2" fmla="*/ 192962 h 8549590"/>
              <a:gd name="connsiteX3" fmla="*/ 10776253 w 10784740"/>
              <a:gd name="connsiteY3" fmla="*/ 4237968 h 8549590"/>
              <a:gd name="connsiteX4" fmla="*/ 6108612 w 10784740"/>
              <a:gd name="connsiteY4" fmla="*/ 8496535 h 8549590"/>
              <a:gd name="connsiteX5" fmla="*/ 189687 w 10784740"/>
              <a:gd name="connsiteY5" fmla="*/ 6331463 h 8549590"/>
              <a:gd name="connsiteX0" fmla="*/ 189687 w 10784740"/>
              <a:gd name="connsiteY0" fmla="*/ 6221375 h 8437203"/>
              <a:gd name="connsiteX1" fmla="*/ 1881894 w 10784740"/>
              <a:gd name="connsiteY1" fmla="*/ 2477871 h 8437203"/>
              <a:gd name="connsiteX2" fmla="*/ 6089562 w 10784740"/>
              <a:gd name="connsiteY2" fmla="*/ 82874 h 8437203"/>
              <a:gd name="connsiteX3" fmla="*/ 10776253 w 10784740"/>
              <a:gd name="connsiteY3" fmla="*/ 4127880 h 8437203"/>
              <a:gd name="connsiteX4" fmla="*/ 6108612 w 10784740"/>
              <a:gd name="connsiteY4" fmla="*/ 8386447 h 8437203"/>
              <a:gd name="connsiteX5" fmla="*/ 189687 w 10784740"/>
              <a:gd name="connsiteY5" fmla="*/ 6221375 h 8437203"/>
              <a:gd name="connsiteX0" fmla="*/ 118417 w 10713470"/>
              <a:gd name="connsiteY0" fmla="*/ 6221375 h 8437203"/>
              <a:gd name="connsiteX1" fmla="*/ 1810624 w 10713470"/>
              <a:gd name="connsiteY1" fmla="*/ 2477871 h 8437203"/>
              <a:gd name="connsiteX2" fmla="*/ 6018292 w 10713470"/>
              <a:gd name="connsiteY2" fmla="*/ 82874 h 8437203"/>
              <a:gd name="connsiteX3" fmla="*/ 10704983 w 10713470"/>
              <a:gd name="connsiteY3" fmla="*/ 4127880 h 8437203"/>
              <a:gd name="connsiteX4" fmla="*/ 6037342 w 10713470"/>
              <a:gd name="connsiteY4" fmla="*/ 8386447 h 8437203"/>
              <a:gd name="connsiteX5" fmla="*/ 118417 w 10713470"/>
              <a:gd name="connsiteY5" fmla="*/ 6221375 h 8437203"/>
              <a:gd name="connsiteX0" fmla="*/ 118417 w 10713470"/>
              <a:gd name="connsiteY0" fmla="*/ 6221375 h 8437203"/>
              <a:gd name="connsiteX1" fmla="*/ 1810624 w 10713470"/>
              <a:gd name="connsiteY1" fmla="*/ 2477871 h 8437203"/>
              <a:gd name="connsiteX2" fmla="*/ 6018292 w 10713470"/>
              <a:gd name="connsiteY2" fmla="*/ 82874 h 8437203"/>
              <a:gd name="connsiteX3" fmla="*/ 10704983 w 10713470"/>
              <a:gd name="connsiteY3" fmla="*/ 4127880 h 8437203"/>
              <a:gd name="connsiteX4" fmla="*/ 6037342 w 10713470"/>
              <a:gd name="connsiteY4" fmla="*/ 8386447 h 8437203"/>
              <a:gd name="connsiteX5" fmla="*/ 118417 w 10713470"/>
              <a:gd name="connsiteY5" fmla="*/ 6221375 h 8437203"/>
              <a:gd name="connsiteX0" fmla="*/ 118417 w 10713470"/>
              <a:gd name="connsiteY0" fmla="*/ 6212929 h 8428757"/>
              <a:gd name="connsiteX1" fmla="*/ 1810624 w 10713470"/>
              <a:gd name="connsiteY1" fmla="*/ 2469425 h 8428757"/>
              <a:gd name="connsiteX2" fmla="*/ 6018292 w 10713470"/>
              <a:gd name="connsiteY2" fmla="*/ 74428 h 8428757"/>
              <a:gd name="connsiteX3" fmla="*/ 10704983 w 10713470"/>
              <a:gd name="connsiteY3" fmla="*/ 4119434 h 8428757"/>
              <a:gd name="connsiteX4" fmla="*/ 6037342 w 10713470"/>
              <a:gd name="connsiteY4" fmla="*/ 8378001 h 8428757"/>
              <a:gd name="connsiteX5" fmla="*/ 118417 w 10713470"/>
              <a:gd name="connsiteY5" fmla="*/ 6212929 h 8428757"/>
              <a:gd name="connsiteX0" fmla="*/ 76025 w 10671078"/>
              <a:gd name="connsiteY0" fmla="*/ 6212929 h 8428757"/>
              <a:gd name="connsiteX1" fmla="*/ 1768232 w 10671078"/>
              <a:gd name="connsiteY1" fmla="*/ 2469425 h 8428757"/>
              <a:gd name="connsiteX2" fmla="*/ 5975900 w 10671078"/>
              <a:gd name="connsiteY2" fmla="*/ 74428 h 8428757"/>
              <a:gd name="connsiteX3" fmla="*/ 10662591 w 10671078"/>
              <a:gd name="connsiteY3" fmla="*/ 4119434 h 8428757"/>
              <a:gd name="connsiteX4" fmla="*/ 5994950 w 10671078"/>
              <a:gd name="connsiteY4" fmla="*/ 8378001 h 8428757"/>
              <a:gd name="connsiteX5" fmla="*/ 76025 w 10671078"/>
              <a:gd name="connsiteY5" fmla="*/ 6212929 h 8428757"/>
              <a:gd name="connsiteX0" fmla="*/ 92721 w 10687774"/>
              <a:gd name="connsiteY0" fmla="*/ 6212929 h 8428757"/>
              <a:gd name="connsiteX1" fmla="*/ 1784928 w 10687774"/>
              <a:gd name="connsiteY1" fmla="*/ 2469425 h 8428757"/>
              <a:gd name="connsiteX2" fmla="*/ 5992596 w 10687774"/>
              <a:gd name="connsiteY2" fmla="*/ 74428 h 8428757"/>
              <a:gd name="connsiteX3" fmla="*/ 10679287 w 10687774"/>
              <a:gd name="connsiteY3" fmla="*/ 4119434 h 8428757"/>
              <a:gd name="connsiteX4" fmla="*/ 6011646 w 10687774"/>
              <a:gd name="connsiteY4" fmla="*/ 8378001 h 8428757"/>
              <a:gd name="connsiteX5" fmla="*/ 92721 w 10687774"/>
              <a:gd name="connsiteY5" fmla="*/ 6212929 h 8428757"/>
              <a:gd name="connsiteX0" fmla="*/ 92721 w 10687774"/>
              <a:gd name="connsiteY0" fmla="*/ 6212929 h 8428757"/>
              <a:gd name="connsiteX1" fmla="*/ 1784929 w 10687774"/>
              <a:gd name="connsiteY1" fmla="*/ 2469425 h 8428757"/>
              <a:gd name="connsiteX2" fmla="*/ 5992596 w 10687774"/>
              <a:gd name="connsiteY2" fmla="*/ 74428 h 8428757"/>
              <a:gd name="connsiteX3" fmla="*/ 10679287 w 10687774"/>
              <a:gd name="connsiteY3" fmla="*/ 4119434 h 8428757"/>
              <a:gd name="connsiteX4" fmla="*/ 6011646 w 10687774"/>
              <a:gd name="connsiteY4" fmla="*/ 8378001 h 8428757"/>
              <a:gd name="connsiteX5" fmla="*/ 92721 w 10687774"/>
              <a:gd name="connsiteY5" fmla="*/ 6212929 h 8428757"/>
              <a:gd name="connsiteX0" fmla="*/ 91169 w 10686213"/>
              <a:gd name="connsiteY0" fmla="*/ 6209360 h 8425071"/>
              <a:gd name="connsiteX1" fmla="*/ 1809039 w 10686213"/>
              <a:gd name="connsiteY1" fmla="*/ 2492067 h 8425071"/>
              <a:gd name="connsiteX2" fmla="*/ 5991044 w 10686213"/>
              <a:gd name="connsiteY2" fmla="*/ 70859 h 8425071"/>
              <a:gd name="connsiteX3" fmla="*/ 10677735 w 10686213"/>
              <a:gd name="connsiteY3" fmla="*/ 4115865 h 8425071"/>
              <a:gd name="connsiteX4" fmla="*/ 6010094 w 10686213"/>
              <a:gd name="connsiteY4" fmla="*/ 8374432 h 8425071"/>
              <a:gd name="connsiteX5" fmla="*/ 91169 w 10686213"/>
              <a:gd name="connsiteY5" fmla="*/ 6209360 h 8425071"/>
              <a:gd name="connsiteX0" fmla="*/ 91169 w 10686212"/>
              <a:gd name="connsiteY0" fmla="*/ 6209360 h 8425071"/>
              <a:gd name="connsiteX1" fmla="*/ 1809039 w 10686212"/>
              <a:gd name="connsiteY1" fmla="*/ 2492067 h 8425071"/>
              <a:gd name="connsiteX2" fmla="*/ 5991044 w 10686212"/>
              <a:gd name="connsiteY2" fmla="*/ 70859 h 8425071"/>
              <a:gd name="connsiteX3" fmla="*/ 10677735 w 10686212"/>
              <a:gd name="connsiteY3" fmla="*/ 4115865 h 8425071"/>
              <a:gd name="connsiteX4" fmla="*/ 6010094 w 10686212"/>
              <a:gd name="connsiteY4" fmla="*/ 8374432 h 8425071"/>
              <a:gd name="connsiteX5" fmla="*/ 91169 w 10686212"/>
              <a:gd name="connsiteY5" fmla="*/ 6209360 h 8425071"/>
              <a:gd name="connsiteX0" fmla="*/ 91169 w 10686212"/>
              <a:gd name="connsiteY0" fmla="*/ 6209360 h 8425071"/>
              <a:gd name="connsiteX1" fmla="*/ 1809039 w 10686212"/>
              <a:gd name="connsiteY1" fmla="*/ 2492067 h 8425071"/>
              <a:gd name="connsiteX2" fmla="*/ 5991044 w 10686212"/>
              <a:gd name="connsiteY2" fmla="*/ 70859 h 8425071"/>
              <a:gd name="connsiteX3" fmla="*/ 10677735 w 10686212"/>
              <a:gd name="connsiteY3" fmla="*/ 4115865 h 8425071"/>
              <a:gd name="connsiteX4" fmla="*/ 6010094 w 10686212"/>
              <a:gd name="connsiteY4" fmla="*/ 8374432 h 8425071"/>
              <a:gd name="connsiteX5" fmla="*/ 91169 w 10686212"/>
              <a:gd name="connsiteY5" fmla="*/ 6209360 h 8425071"/>
              <a:gd name="connsiteX0" fmla="*/ 134969 w 10730012"/>
              <a:gd name="connsiteY0" fmla="*/ 6209360 h 8425071"/>
              <a:gd name="connsiteX1" fmla="*/ 1852839 w 10730012"/>
              <a:gd name="connsiteY1" fmla="*/ 2492067 h 8425071"/>
              <a:gd name="connsiteX2" fmla="*/ 6034844 w 10730012"/>
              <a:gd name="connsiteY2" fmla="*/ 70859 h 8425071"/>
              <a:gd name="connsiteX3" fmla="*/ 10721535 w 10730012"/>
              <a:gd name="connsiteY3" fmla="*/ 4115865 h 8425071"/>
              <a:gd name="connsiteX4" fmla="*/ 6053894 w 10730012"/>
              <a:gd name="connsiteY4" fmla="*/ 8374432 h 8425071"/>
              <a:gd name="connsiteX5" fmla="*/ 134969 w 10730012"/>
              <a:gd name="connsiteY5" fmla="*/ 6209360 h 8425071"/>
              <a:gd name="connsiteX0" fmla="*/ 134969 w 10730012"/>
              <a:gd name="connsiteY0" fmla="*/ 6209360 h 8425071"/>
              <a:gd name="connsiteX1" fmla="*/ 1852839 w 10730012"/>
              <a:gd name="connsiteY1" fmla="*/ 2492067 h 8425071"/>
              <a:gd name="connsiteX2" fmla="*/ 6034844 w 10730012"/>
              <a:gd name="connsiteY2" fmla="*/ 70859 h 8425071"/>
              <a:gd name="connsiteX3" fmla="*/ 10721535 w 10730012"/>
              <a:gd name="connsiteY3" fmla="*/ 4115865 h 8425071"/>
              <a:gd name="connsiteX4" fmla="*/ 6053894 w 10730012"/>
              <a:gd name="connsiteY4" fmla="*/ 8374432 h 8425071"/>
              <a:gd name="connsiteX5" fmla="*/ 134969 w 10730012"/>
              <a:gd name="connsiteY5" fmla="*/ 6209360 h 8425071"/>
              <a:gd name="connsiteX0" fmla="*/ 153989 w 10749032"/>
              <a:gd name="connsiteY0" fmla="*/ 6215247 h 8430958"/>
              <a:gd name="connsiteX1" fmla="*/ 1871859 w 10749032"/>
              <a:gd name="connsiteY1" fmla="*/ 2497954 h 8430958"/>
              <a:gd name="connsiteX2" fmla="*/ 6053864 w 10749032"/>
              <a:gd name="connsiteY2" fmla="*/ 76746 h 8430958"/>
              <a:gd name="connsiteX3" fmla="*/ 10740555 w 10749032"/>
              <a:gd name="connsiteY3" fmla="*/ 4121752 h 8430958"/>
              <a:gd name="connsiteX4" fmla="*/ 6072914 w 10749032"/>
              <a:gd name="connsiteY4" fmla="*/ 8380319 h 8430958"/>
              <a:gd name="connsiteX5" fmla="*/ 153989 w 10749032"/>
              <a:gd name="connsiteY5" fmla="*/ 6215247 h 8430958"/>
              <a:gd name="connsiteX0" fmla="*/ 66007 w 10660657"/>
              <a:gd name="connsiteY0" fmla="*/ 6211507 h 8427102"/>
              <a:gd name="connsiteX1" fmla="*/ 2836032 w 10660657"/>
              <a:gd name="connsiteY1" fmla="*/ 2520425 h 8427102"/>
              <a:gd name="connsiteX2" fmla="*/ 5965882 w 10660657"/>
              <a:gd name="connsiteY2" fmla="*/ 73006 h 8427102"/>
              <a:gd name="connsiteX3" fmla="*/ 10652573 w 10660657"/>
              <a:gd name="connsiteY3" fmla="*/ 4118012 h 8427102"/>
              <a:gd name="connsiteX4" fmla="*/ 5984932 w 10660657"/>
              <a:gd name="connsiteY4" fmla="*/ 8376579 h 8427102"/>
              <a:gd name="connsiteX5" fmla="*/ 66007 w 10660657"/>
              <a:gd name="connsiteY5" fmla="*/ 6211507 h 8427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660657" h="8427102">
                <a:moveTo>
                  <a:pt x="66007" y="6211507"/>
                </a:moveTo>
                <a:cubicBezTo>
                  <a:pt x="-458810" y="5235481"/>
                  <a:pt x="2302050" y="4848793"/>
                  <a:pt x="2836032" y="2520425"/>
                </a:cubicBezTo>
                <a:cubicBezTo>
                  <a:pt x="3370014" y="192057"/>
                  <a:pt x="4663125" y="-193258"/>
                  <a:pt x="5965882" y="73006"/>
                </a:cubicBezTo>
                <a:cubicBezTo>
                  <a:pt x="7268639" y="339270"/>
                  <a:pt x="10853098" y="197169"/>
                  <a:pt x="10652573" y="4118012"/>
                </a:cubicBezTo>
                <a:cubicBezTo>
                  <a:pt x="10652573" y="6562982"/>
                  <a:pt x="7749360" y="8027663"/>
                  <a:pt x="5984932" y="8376579"/>
                </a:cubicBezTo>
                <a:cubicBezTo>
                  <a:pt x="4220504" y="8725495"/>
                  <a:pt x="590824" y="7187533"/>
                  <a:pt x="66007" y="6211507"/>
                </a:cubicBezTo>
                <a:close/>
              </a:path>
            </a:pathLst>
          </a:cu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4C08AFC2-9384-4D4E-A931-2F8169757C2C}"/>
              </a:ext>
            </a:extLst>
          </p:cNvPr>
          <p:cNvGrpSpPr/>
          <p:nvPr userDrawn="1"/>
        </p:nvGrpSpPr>
        <p:grpSpPr>
          <a:xfrm flipH="1">
            <a:off x="5610834" y="1536254"/>
            <a:ext cx="2421655" cy="1161855"/>
            <a:chOff x="-2390274" y="764510"/>
            <a:chExt cx="3438188" cy="1649567"/>
          </a:xfrm>
          <a:solidFill>
            <a:schemeClr val="bg1">
              <a:lumMod val="85000"/>
            </a:schemeClr>
          </a:solidFill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EAD591DE-6411-4388-977B-E9CB6D9F0137}"/>
                </a:ext>
              </a:extLst>
            </p:cNvPr>
            <p:cNvSpPr/>
            <p:nvPr/>
          </p:nvSpPr>
          <p:spPr>
            <a:xfrm>
              <a:off x="-2390274" y="1090863"/>
              <a:ext cx="1819792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5448D566-FF14-4EAE-B6FC-50E4D010CC7C}"/>
                </a:ext>
              </a:extLst>
            </p:cNvPr>
            <p:cNvSpPr/>
            <p:nvPr/>
          </p:nvSpPr>
          <p:spPr>
            <a:xfrm>
              <a:off x="-1569951" y="871096"/>
              <a:ext cx="1224500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91D90461-79A1-40A2-B6DF-2E43632AAFB2}"/>
                </a:ext>
              </a:extLst>
            </p:cNvPr>
            <p:cNvSpPr/>
            <p:nvPr/>
          </p:nvSpPr>
          <p:spPr>
            <a:xfrm>
              <a:off x="-926806" y="764510"/>
              <a:ext cx="1224500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EC313B28-6DB5-469D-A57A-A064DC0C9340}"/>
                </a:ext>
              </a:extLst>
            </p:cNvPr>
            <p:cNvSpPr/>
            <p:nvPr/>
          </p:nvSpPr>
          <p:spPr>
            <a:xfrm>
              <a:off x="-553271" y="994397"/>
              <a:ext cx="1224500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436F8B5A-4D98-4464-AF84-6BD43EA416B8}"/>
                </a:ext>
              </a:extLst>
            </p:cNvPr>
            <p:cNvSpPr/>
            <p:nvPr/>
          </p:nvSpPr>
          <p:spPr>
            <a:xfrm>
              <a:off x="-1404750" y="1241967"/>
              <a:ext cx="2452664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734A25C-5991-46C8-BFF8-6C53029413DE}"/>
              </a:ext>
            </a:extLst>
          </p:cNvPr>
          <p:cNvGrpSpPr/>
          <p:nvPr userDrawn="1"/>
        </p:nvGrpSpPr>
        <p:grpSpPr>
          <a:xfrm>
            <a:off x="2705355" y="1236586"/>
            <a:ext cx="2860920" cy="1372606"/>
            <a:chOff x="-2390274" y="764510"/>
            <a:chExt cx="3438188" cy="1649567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EEECA402-320A-4C3D-8117-339ECBA07D5C}"/>
                </a:ext>
              </a:extLst>
            </p:cNvPr>
            <p:cNvSpPr/>
            <p:nvPr/>
          </p:nvSpPr>
          <p:spPr>
            <a:xfrm>
              <a:off x="-2390274" y="1090863"/>
              <a:ext cx="1819792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73D4678E-537D-433C-B244-B4BE135459D1}"/>
                </a:ext>
              </a:extLst>
            </p:cNvPr>
            <p:cNvSpPr/>
            <p:nvPr/>
          </p:nvSpPr>
          <p:spPr>
            <a:xfrm>
              <a:off x="-1569951" y="871096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312F7870-9918-4D0E-A38E-1BF5184B8C47}"/>
                </a:ext>
              </a:extLst>
            </p:cNvPr>
            <p:cNvSpPr/>
            <p:nvPr/>
          </p:nvSpPr>
          <p:spPr>
            <a:xfrm>
              <a:off x="-926806" y="764510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719649DB-D94C-49E4-AD76-94E215AFF679}"/>
                </a:ext>
              </a:extLst>
            </p:cNvPr>
            <p:cNvSpPr/>
            <p:nvPr/>
          </p:nvSpPr>
          <p:spPr>
            <a:xfrm>
              <a:off x="-553271" y="994397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6B555EB6-1A40-4F23-BF62-13FED510B43A}"/>
                </a:ext>
              </a:extLst>
            </p:cNvPr>
            <p:cNvSpPr/>
            <p:nvPr/>
          </p:nvSpPr>
          <p:spPr>
            <a:xfrm>
              <a:off x="-1404750" y="1241967"/>
              <a:ext cx="2452664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BC4B14E6-EBB5-4F13-A0AD-E260AE0D385F}"/>
              </a:ext>
            </a:extLst>
          </p:cNvPr>
          <p:cNvGrpSpPr/>
          <p:nvPr userDrawn="1"/>
        </p:nvGrpSpPr>
        <p:grpSpPr>
          <a:xfrm flipH="1">
            <a:off x="5487464" y="1433428"/>
            <a:ext cx="1085619" cy="520855"/>
            <a:chOff x="-2390274" y="764510"/>
            <a:chExt cx="3438188" cy="1649567"/>
          </a:xfrm>
        </p:grpSpPr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199A2B45-EC0D-4B94-94EC-313D9CCCCBC0}"/>
                </a:ext>
              </a:extLst>
            </p:cNvPr>
            <p:cNvSpPr/>
            <p:nvPr/>
          </p:nvSpPr>
          <p:spPr>
            <a:xfrm>
              <a:off x="-2390274" y="1090863"/>
              <a:ext cx="1819792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5138D41B-5479-476F-B162-2DBECBF91A90}"/>
                </a:ext>
              </a:extLst>
            </p:cNvPr>
            <p:cNvSpPr/>
            <p:nvPr/>
          </p:nvSpPr>
          <p:spPr>
            <a:xfrm>
              <a:off x="-1569951" y="871096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E7F03B8A-F6B7-4D81-A0D1-66288FD2EB40}"/>
                </a:ext>
              </a:extLst>
            </p:cNvPr>
            <p:cNvSpPr/>
            <p:nvPr/>
          </p:nvSpPr>
          <p:spPr>
            <a:xfrm>
              <a:off x="-926806" y="764510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5CFF0885-727B-41D2-83D7-02071C350D0B}"/>
                </a:ext>
              </a:extLst>
            </p:cNvPr>
            <p:cNvSpPr/>
            <p:nvPr/>
          </p:nvSpPr>
          <p:spPr>
            <a:xfrm>
              <a:off x="-553271" y="994397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95E8E77E-7419-4ACA-AD0E-0A3FBFB040A2}"/>
                </a:ext>
              </a:extLst>
            </p:cNvPr>
            <p:cNvSpPr/>
            <p:nvPr/>
          </p:nvSpPr>
          <p:spPr>
            <a:xfrm>
              <a:off x="-1404750" y="1241967"/>
              <a:ext cx="2452664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5F823A12-9747-4BF4-9FC9-9952EE8820C0}"/>
              </a:ext>
            </a:extLst>
          </p:cNvPr>
          <p:cNvGrpSpPr/>
          <p:nvPr userDrawn="1"/>
        </p:nvGrpSpPr>
        <p:grpSpPr>
          <a:xfrm flipH="1">
            <a:off x="6252290" y="1942001"/>
            <a:ext cx="1400044" cy="671709"/>
            <a:chOff x="-2390274" y="764510"/>
            <a:chExt cx="3438188" cy="1649567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E2F61CC7-80FC-487E-9580-05658924186F}"/>
                </a:ext>
              </a:extLst>
            </p:cNvPr>
            <p:cNvSpPr/>
            <p:nvPr/>
          </p:nvSpPr>
          <p:spPr>
            <a:xfrm>
              <a:off x="-2390274" y="1090863"/>
              <a:ext cx="1819792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F66F9B96-5A8A-4227-94A8-52B41F837260}"/>
                </a:ext>
              </a:extLst>
            </p:cNvPr>
            <p:cNvSpPr/>
            <p:nvPr/>
          </p:nvSpPr>
          <p:spPr>
            <a:xfrm>
              <a:off x="-1569951" y="871096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2C053A8A-0748-48D2-8C4D-AE6ED26E35AB}"/>
                </a:ext>
              </a:extLst>
            </p:cNvPr>
            <p:cNvSpPr/>
            <p:nvPr/>
          </p:nvSpPr>
          <p:spPr>
            <a:xfrm>
              <a:off x="-926806" y="764510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B7DCD7BB-491E-4706-B34F-1F0283E2D842}"/>
                </a:ext>
              </a:extLst>
            </p:cNvPr>
            <p:cNvSpPr/>
            <p:nvPr/>
          </p:nvSpPr>
          <p:spPr>
            <a:xfrm>
              <a:off x="-553271" y="994397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6BC48309-143D-4AAA-9DD5-8F495BF38CA0}"/>
                </a:ext>
              </a:extLst>
            </p:cNvPr>
            <p:cNvSpPr/>
            <p:nvPr/>
          </p:nvSpPr>
          <p:spPr>
            <a:xfrm>
              <a:off x="-1404750" y="1241967"/>
              <a:ext cx="2452664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</p:spTree>
    <p:extLst>
      <p:ext uri="{BB962C8B-B14F-4D97-AF65-F5344CB8AC3E}">
        <p14:creationId xmlns:p14="http://schemas.microsoft.com/office/powerpoint/2010/main" val="2800724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4.07407E-6 L 0.11849 0.0632 " pathEditMode="relative" rAng="0" ptsTypes="AA">
                                          <p:cBhvr>
                                            <p:cTn id="22" dur="4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924" y="314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3.33333E-6 L 0.14427 -0.00231 " pathEditMode="relative" rAng="0" ptsTypes="AA">
                                          <p:cBhvr>
                                            <p:cTn id="24" dur="32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214" y="-11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35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7.40741E-7 L -0.0707 0.01065 " pathEditMode="relative" rAng="0" ptsTypes="AA">
                                          <p:cBhvr>
                                            <p:cTn id="26" dur="4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542" y="5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9167E-6 -4.44444E-6 L 0.0655 -0.00416 " pathEditMode="relative" rAng="0" ptsTypes="AA">
                                          <p:cBhvr>
                                            <p:cTn id="28" dur="3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268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1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2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4.07407E-6 L 0.11849 0.0632 " pathEditMode="relative" rAng="0" ptsTypes="AA">
                                          <p:cBhvr>
                                            <p:cTn id="22" dur="4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924" y="314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3.33333E-6 L 0.14427 -0.00231 " pathEditMode="relative" rAng="0" ptsTypes="AA">
                                          <p:cBhvr>
                                            <p:cTn id="24" dur="32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214" y="-11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35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7.40741E-7 L -0.0707 0.01065 " pathEditMode="relative" rAng="0" ptsTypes="AA">
                                          <p:cBhvr>
                                            <p:cTn id="26" dur="4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542" y="5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9167E-6 -4.44444E-6 L 0.0655 -0.00416 " pathEditMode="relative" rAng="0" ptsTypes="AA">
                                          <p:cBhvr>
                                            <p:cTn id="28" dur="3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268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pos="7248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Oval 50">
            <a:extLst>
              <a:ext uri="{FF2B5EF4-FFF2-40B4-BE49-F238E27FC236}">
                <a16:creationId xmlns:a16="http://schemas.microsoft.com/office/drawing/2014/main" id="{856E29EC-20EF-4F82-A3E8-777C0D599180}"/>
              </a:ext>
            </a:extLst>
          </p:cNvPr>
          <p:cNvSpPr/>
          <p:nvPr userDrawn="1"/>
        </p:nvSpPr>
        <p:spPr>
          <a:xfrm>
            <a:off x="2087930" y="1113809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029D51E5-5BBE-4FB3-AD80-8E7CF0B7D976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B49EF7D0-4445-4FA8-9668-90212BFC2652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9" name="Oval 165">
            <a:extLst>
              <a:ext uri="{FF2B5EF4-FFF2-40B4-BE49-F238E27FC236}">
                <a16:creationId xmlns:a16="http://schemas.microsoft.com/office/drawing/2014/main" id="{55F14716-7916-46E3-825A-4E5F26E6A523}"/>
              </a:ext>
            </a:extLst>
          </p:cNvPr>
          <p:cNvSpPr/>
          <p:nvPr userDrawn="1"/>
        </p:nvSpPr>
        <p:spPr>
          <a:xfrm>
            <a:off x="-773222" y="701631"/>
            <a:ext cx="9996347" cy="7736657"/>
          </a:xfrm>
          <a:custGeom>
            <a:avLst/>
            <a:gdLst>
              <a:gd name="connsiteX0" fmla="*/ 0 w 8854017"/>
              <a:gd name="connsiteY0" fmla="*/ 4427009 h 8854017"/>
              <a:gd name="connsiteX1" fmla="*/ 4427009 w 8854017"/>
              <a:gd name="connsiteY1" fmla="*/ 0 h 8854017"/>
              <a:gd name="connsiteX2" fmla="*/ 8854018 w 8854017"/>
              <a:gd name="connsiteY2" fmla="*/ 4427009 h 8854017"/>
              <a:gd name="connsiteX3" fmla="*/ 4427009 w 8854017"/>
              <a:gd name="connsiteY3" fmla="*/ 8854018 h 8854017"/>
              <a:gd name="connsiteX4" fmla="*/ 0 w 8854017"/>
              <a:gd name="connsiteY4" fmla="*/ 4427009 h 8854017"/>
              <a:gd name="connsiteX0" fmla="*/ 0 w 10345934"/>
              <a:gd name="connsiteY0" fmla="*/ 6728817 h 9058874"/>
              <a:gd name="connsiteX1" fmla="*/ 5918925 w 10345934"/>
              <a:gd name="connsiteY1" fmla="*/ 39871 h 9058874"/>
              <a:gd name="connsiteX2" fmla="*/ 10345934 w 10345934"/>
              <a:gd name="connsiteY2" fmla="*/ 4466880 h 9058874"/>
              <a:gd name="connsiteX3" fmla="*/ 5918925 w 10345934"/>
              <a:gd name="connsiteY3" fmla="*/ 8893889 h 9058874"/>
              <a:gd name="connsiteX4" fmla="*/ 0 w 10345934"/>
              <a:gd name="connsiteY4" fmla="*/ 6728817 h 9058874"/>
              <a:gd name="connsiteX0" fmla="*/ 0 w 10586566"/>
              <a:gd name="connsiteY0" fmla="*/ 6721703 h 9039758"/>
              <a:gd name="connsiteX1" fmla="*/ 5918925 w 10586566"/>
              <a:gd name="connsiteY1" fmla="*/ 32757 h 9039758"/>
              <a:gd name="connsiteX2" fmla="*/ 10586566 w 10586566"/>
              <a:gd name="connsiteY2" fmla="*/ 4628208 h 9039758"/>
              <a:gd name="connsiteX3" fmla="*/ 5918925 w 10586566"/>
              <a:gd name="connsiteY3" fmla="*/ 8886775 h 9039758"/>
              <a:gd name="connsiteX4" fmla="*/ 0 w 10586566"/>
              <a:gd name="connsiteY4" fmla="*/ 6721703 h 9039758"/>
              <a:gd name="connsiteX0" fmla="*/ 0 w 10590050"/>
              <a:gd name="connsiteY0" fmla="*/ 6734209 h 9052264"/>
              <a:gd name="connsiteX1" fmla="*/ 5918925 w 10590050"/>
              <a:gd name="connsiteY1" fmla="*/ 45263 h 9052264"/>
              <a:gd name="connsiteX2" fmla="*/ 10586566 w 10590050"/>
              <a:gd name="connsiteY2" fmla="*/ 4640714 h 9052264"/>
              <a:gd name="connsiteX3" fmla="*/ 5918925 w 10590050"/>
              <a:gd name="connsiteY3" fmla="*/ 8899281 h 9052264"/>
              <a:gd name="connsiteX4" fmla="*/ 0 w 10590050"/>
              <a:gd name="connsiteY4" fmla="*/ 6734209 h 9052264"/>
              <a:gd name="connsiteX0" fmla="*/ 0 w 10590050"/>
              <a:gd name="connsiteY0" fmla="*/ 6034646 h 8262486"/>
              <a:gd name="connsiteX1" fmla="*/ 5918925 w 10590050"/>
              <a:gd name="connsiteY1" fmla="*/ 67595 h 8262486"/>
              <a:gd name="connsiteX2" fmla="*/ 10586566 w 10590050"/>
              <a:gd name="connsiteY2" fmla="*/ 3941151 h 8262486"/>
              <a:gd name="connsiteX3" fmla="*/ 5918925 w 10590050"/>
              <a:gd name="connsiteY3" fmla="*/ 8199718 h 8262486"/>
              <a:gd name="connsiteX4" fmla="*/ 0 w 10590050"/>
              <a:gd name="connsiteY4" fmla="*/ 6034646 h 8262486"/>
              <a:gd name="connsiteX0" fmla="*/ 0 w 10590641"/>
              <a:gd name="connsiteY0" fmla="*/ 5991110 h 8218950"/>
              <a:gd name="connsiteX1" fmla="*/ 5918925 w 10590641"/>
              <a:gd name="connsiteY1" fmla="*/ 24059 h 8218950"/>
              <a:gd name="connsiteX2" fmla="*/ 10586566 w 10590641"/>
              <a:gd name="connsiteY2" fmla="*/ 3897615 h 8218950"/>
              <a:gd name="connsiteX3" fmla="*/ 5918925 w 10590641"/>
              <a:gd name="connsiteY3" fmla="*/ 8156182 h 8218950"/>
              <a:gd name="connsiteX4" fmla="*/ 0 w 10590641"/>
              <a:gd name="connsiteY4" fmla="*/ 5991110 h 8218950"/>
              <a:gd name="connsiteX0" fmla="*/ 0 w 10590050"/>
              <a:gd name="connsiteY0" fmla="*/ 6034645 h 8262485"/>
              <a:gd name="connsiteX1" fmla="*/ 5918925 w 10590050"/>
              <a:gd name="connsiteY1" fmla="*/ 67594 h 8262485"/>
              <a:gd name="connsiteX2" fmla="*/ 10586566 w 10590050"/>
              <a:gd name="connsiteY2" fmla="*/ 3941150 h 8262485"/>
              <a:gd name="connsiteX3" fmla="*/ 5918925 w 10590050"/>
              <a:gd name="connsiteY3" fmla="*/ 8199717 h 8262485"/>
              <a:gd name="connsiteX4" fmla="*/ 0 w 10590050"/>
              <a:gd name="connsiteY4" fmla="*/ 6034645 h 8262485"/>
              <a:gd name="connsiteX0" fmla="*/ 0 w 10590050"/>
              <a:gd name="connsiteY0" fmla="*/ 6034645 h 8262485"/>
              <a:gd name="connsiteX1" fmla="*/ 5918925 w 10590050"/>
              <a:gd name="connsiteY1" fmla="*/ 67594 h 8262485"/>
              <a:gd name="connsiteX2" fmla="*/ 10586566 w 10590050"/>
              <a:gd name="connsiteY2" fmla="*/ 3941150 h 8262485"/>
              <a:gd name="connsiteX3" fmla="*/ 5918925 w 10590050"/>
              <a:gd name="connsiteY3" fmla="*/ 8199717 h 8262485"/>
              <a:gd name="connsiteX4" fmla="*/ 0 w 10590050"/>
              <a:gd name="connsiteY4" fmla="*/ 6034645 h 8262485"/>
              <a:gd name="connsiteX0" fmla="*/ 0 w 10592018"/>
              <a:gd name="connsiteY0" fmla="*/ 5986465 h 8214305"/>
              <a:gd name="connsiteX1" fmla="*/ 5918925 w 10592018"/>
              <a:gd name="connsiteY1" fmla="*/ 19414 h 8214305"/>
              <a:gd name="connsiteX2" fmla="*/ 10586566 w 10592018"/>
              <a:gd name="connsiteY2" fmla="*/ 3892970 h 8214305"/>
              <a:gd name="connsiteX3" fmla="*/ 5918925 w 10592018"/>
              <a:gd name="connsiteY3" fmla="*/ 8151537 h 8214305"/>
              <a:gd name="connsiteX4" fmla="*/ 0 w 10592018"/>
              <a:gd name="connsiteY4" fmla="*/ 5986465 h 8214305"/>
              <a:gd name="connsiteX0" fmla="*/ 0 w 10592018"/>
              <a:gd name="connsiteY0" fmla="*/ 5986465 h 8214305"/>
              <a:gd name="connsiteX1" fmla="*/ 5918925 w 10592018"/>
              <a:gd name="connsiteY1" fmla="*/ 19414 h 8214305"/>
              <a:gd name="connsiteX2" fmla="*/ 10586566 w 10592018"/>
              <a:gd name="connsiteY2" fmla="*/ 3892970 h 8214305"/>
              <a:gd name="connsiteX3" fmla="*/ 5918925 w 10592018"/>
              <a:gd name="connsiteY3" fmla="*/ 8151537 h 8214305"/>
              <a:gd name="connsiteX4" fmla="*/ 0 w 10592018"/>
              <a:gd name="connsiteY4" fmla="*/ 5986465 h 8214305"/>
              <a:gd name="connsiteX0" fmla="*/ 2 w 10591969"/>
              <a:gd name="connsiteY0" fmla="*/ 6155198 h 8384180"/>
              <a:gd name="connsiteX1" fmla="*/ 5899877 w 10591969"/>
              <a:gd name="connsiteY1" fmla="*/ 16697 h 8384180"/>
              <a:gd name="connsiteX2" fmla="*/ 10586568 w 10591969"/>
              <a:gd name="connsiteY2" fmla="*/ 4061703 h 8384180"/>
              <a:gd name="connsiteX3" fmla="*/ 5918927 w 10591969"/>
              <a:gd name="connsiteY3" fmla="*/ 8320270 h 8384180"/>
              <a:gd name="connsiteX4" fmla="*/ 2 w 10591969"/>
              <a:gd name="connsiteY4" fmla="*/ 6155198 h 8384180"/>
              <a:gd name="connsiteX0" fmla="*/ 2 w 10591969"/>
              <a:gd name="connsiteY0" fmla="*/ 6155198 h 8384180"/>
              <a:gd name="connsiteX1" fmla="*/ 5899877 w 10591969"/>
              <a:gd name="connsiteY1" fmla="*/ 16697 h 8384180"/>
              <a:gd name="connsiteX2" fmla="*/ 10586568 w 10591969"/>
              <a:gd name="connsiteY2" fmla="*/ 4061703 h 8384180"/>
              <a:gd name="connsiteX3" fmla="*/ 5918927 w 10591969"/>
              <a:gd name="connsiteY3" fmla="*/ 8320270 h 8384180"/>
              <a:gd name="connsiteX4" fmla="*/ 2 w 10591969"/>
              <a:gd name="connsiteY4" fmla="*/ 6155198 h 8384180"/>
              <a:gd name="connsiteX0" fmla="*/ 3 w 10594015"/>
              <a:gd name="connsiteY0" fmla="*/ 6263035 h 8492017"/>
              <a:gd name="connsiteX1" fmla="*/ 5899878 w 10594015"/>
              <a:gd name="connsiteY1" fmla="*/ 124534 h 8492017"/>
              <a:gd name="connsiteX2" fmla="*/ 10586569 w 10594015"/>
              <a:gd name="connsiteY2" fmla="*/ 4169540 h 8492017"/>
              <a:gd name="connsiteX3" fmla="*/ 5918928 w 10594015"/>
              <a:gd name="connsiteY3" fmla="*/ 8428107 h 8492017"/>
              <a:gd name="connsiteX4" fmla="*/ 3 w 10594015"/>
              <a:gd name="connsiteY4" fmla="*/ 6263035 h 8492017"/>
              <a:gd name="connsiteX0" fmla="*/ 3 w 10594015"/>
              <a:gd name="connsiteY0" fmla="*/ 6263035 h 8492017"/>
              <a:gd name="connsiteX1" fmla="*/ 5899878 w 10594015"/>
              <a:gd name="connsiteY1" fmla="*/ 124534 h 8492017"/>
              <a:gd name="connsiteX2" fmla="*/ 10586569 w 10594015"/>
              <a:gd name="connsiteY2" fmla="*/ 4169540 h 8492017"/>
              <a:gd name="connsiteX3" fmla="*/ 5918928 w 10594015"/>
              <a:gd name="connsiteY3" fmla="*/ 8428107 h 8492017"/>
              <a:gd name="connsiteX4" fmla="*/ 3 w 10594015"/>
              <a:gd name="connsiteY4" fmla="*/ 6263035 h 8492017"/>
              <a:gd name="connsiteX0" fmla="*/ 3 w 10594425"/>
              <a:gd name="connsiteY0" fmla="*/ 6327418 h 8556400"/>
              <a:gd name="connsiteX1" fmla="*/ 5899878 w 10594425"/>
              <a:gd name="connsiteY1" fmla="*/ 188917 h 8556400"/>
              <a:gd name="connsiteX2" fmla="*/ 10586569 w 10594425"/>
              <a:gd name="connsiteY2" fmla="*/ 4233923 h 8556400"/>
              <a:gd name="connsiteX3" fmla="*/ 5918928 w 10594425"/>
              <a:gd name="connsiteY3" fmla="*/ 8492490 h 8556400"/>
              <a:gd name="connsiteX4" fmla="*/ 3 w 10594425"/>
              <a:gd name="connsiteY4" fmla="*/ 6327418 h 8556400"/>
              <a:gd name="connsiteX0" fmla="*/ 3 w 10594425"/>
              <a:gd name="connsiteY0" fmla="*/ 6327418 h 8556400"/>
              <a:gd name="connsiteX1" fmla="*/ 5899878 w 10594425"/>
              <a:gd name="connsiteY1" fmla="*/ 188917 h 8556400"/>
              <a:gd name="connsiteX2" fmla="*/ 10586569 w 10594425"/>
              <a:gd name="connsiteY2" fmla="*/ 4233923 h 8556400"/>
              <a:gd name="connsiteX3" fmla="*/ 5918928 w 10594425"/>
              <a:gd name="connsiteY3" fmla="*/ 8492490 h 8556400"/>
              <a:gd name="connsiteX4" fmla="*/ 3 w 10594425"/>
              <a:gd name="connsiteY4" fmla="*/ 6327418 h 8556400"/>
              <a:gd name="connsiteX0" fmla="*/ 3 w 10606104"/>
              <a:gd name="connsiteY0" fmla="*/ 6327418 h 8556400"/>
              <a:gd name="connsiteX1" fmla="*/ 5899878 w 10606104"/>
              <a:gd name="connsiteY1" fmla="*/ 188917 h 8556400"/>
              <a:gd name="connsiteX2" fmla="*/ 10586569 w 10606104"/>
              <a:gd name="connsiteY2" fmla="*/ 4233923 h 8556400"/>
              <a:gd name="connsiteX3" fmla="*/ 5918928 w 10606104"/>
              <a:gd name="connsiteY3" fmla="*/ 8492490 h 8556400"/>
              <a:gd name="connsiteX4" fmla="*/ 3 w 10606104"/>
              <a:gd name="connsiteY4" fmla="*/ 6327418 h 8556400"/>
              <a:gd name="connsiteX0" fmla="*/ 189687 w 10784740"/>
              <a:gd name="connsiteY0" fmla="*/ 6201749 h 8419876"/>
              <a:gd name="connsiteX1" fmla="*/ 1881894 w 10784740"/>
              <a:gd name="connsiteY1" fmla="*/ 1960939 h 8419876"/>
              <a:gd name="connsiteX2" fmla="*/ 6089562 w 10784740"/>
              <a:gd name="connsiteY2" fmla="*/ 63248 h 8419876"/>
              <a:gd name="connsiteX3" fmla="*/ 10776253 w 10784740"/>
              <a:gd name="connsiteY3" fmla="*/ 4108254 h 8419876"/>
              <a:gd name="connsiteX4" fmla="*/ 6108612 w 10784740"/>
              <a:gd name="connsiteY4" fmla="*/ 8366821 h 8419876"/>
              <a:gd name="connsiteX5" fmla="*/ 189687 w 10784740"/>
              <a:gd name="connsiteY5" fmla="*/ 6201749 h 8419876"/>
              <a:gd name="connsiteX0" fmla="*/ 189687 w 10784740"/>
              <a:gd name="connsiteY0" fmla="*/ 6331463 h 8549590"/>
              <a:gd name="connsiteX1" fmla="*/ 1881894 w 10784740"/>
              <a:gd name="connsiteY1" fmla="*/ 2090653 h 8549590"/>
              <a:gd name="connsiteX2" fmla="*/ 6089562 w 10784740"/>
              <a:gd name="connsiteY2" fmla="*/ 192962 h 8549590"/>
              <a:gd name="connsiteX3" fmla="*/ 10776253 w 10784740"/>
              <a:gd name="connsiteY3" fmla="*/ 4237968 h 8549590"/>
              <a:gd name="connsiteX4" fmla="*/ 6108612 w 10784740"/>
              <a:gd name="connsiteY4" fmla="*/ 8496535 h 8549590"/>
              <a:gd name="connsiteX5" fmla="*/ 189687 w 10784740"/>
              <a:gd name="connsiteY5" fmla="*/ 6331463 h 8549590"/>
              <a:gd name="connsiteX0" fmla="*/ 189687 w 10784740"/>
              <a:gd name="connsiteY0" fmla="*/ 6221375 h 8437203"/>
              <a:gd name="connsiteX1" fmla="*/ 1881894 w 10784740"/>
              <a:gd name="connsiteY1" fmla="*/ 2477871 h 8437203"/>
              <a:gd name="connsiteX2" fmla="*/ 6089562 w 10784740"/>
              <a:gd name="connsiteY2" fmla="*/ 82874 h 8437203"/>
              <a:gd name="connsiteX3" fmla="*/ 10776253 w 10784740"/>
              <a:gd name="connsiteY3" fmla="*/ 4127880 h 8437203"/>
              <a:gd name="connsiteX4" fmla="*/ 6108612 w 10784740"/>
              <a:gd name="connsiteY4" fmla="*/ 8386447 h 8437203"/>
              <a:gd name="connsiteX5" fmla="*/ 189687 w 10784740"/>
              <a:gd name="connsiteY5" fmla="*/ 6221375 h 8437203"/>
              <a:gd name="connsiteX0" fmla="*/ 118417 w 10713470"/>
              <a:gd name="connsiteY0" fmla="*/ 6221375 h 8437203"/>
              <a:gd name="connsiteX1" fmla="*/ 1810624 w 10713470"/>
              <a:gd name="connsiteY1" fmla="*/ 2477871 h 8437203"/>
              <a:gd name="connsiteX2" fmla="*/ 6018292 w 10713470"/>
              <a:gd name="connsiteY2" fmla="*/ 82874 h 8437203"/>
              <a:gd name="connsiteX3" fmla="*/ 10704983 w 10713470"/>
              <a:gd name="connsiteY3" fmla="*/ 4127880 h 8437203"/>
              <a:gd name="connsiteX4" fmla="*/ 6037342 w 10713470"/>
              <a:gd name="connsiteY4" fmla="*/ 8386447 h 8437203"/>
              <a:gd name="connsiteX5" fmla="*/ 118417 w 10713470"/>
              <a:gd name="connsiteY5" fmla="*/ 6221375 h 8437203"/>
              <a:gd name="connsiteX0" fmla="*/ 118417 w 10713470"/>
              <a:gd name="connsiteY0" fmla="*/ 6221375 h 8437203"/>
              <a:gd name="connsiteX1" fmla="*/ 1810624 w 10713470"/>
              <a:gd name="connsiteY1" fmla="*/ 2477871 h 8437203"/>
              <a:gd name="connsiteX2" fmla="*/ 6018292 w 10713470"/>
              <a:gd name="connsiteY2" fmla="*/ 82874 h 8437203"/>
              <a:gd name="connsiteX3" fmla="*/ 10704983 w 10713470"/>
              <a:gd name="connsiteY3" fmla="*/ 4127880 h 8437203"/>
              <a:gd name="connsiteX4" fmla="*/ 6037342 w 10713470"/>
              <a:gd name="connsiteY4" fmla="*/ 8386447 h 8437203"/>
              <a:gd name="connsiteX5" fmla="*/ 118417 w 10713470"/>
              <a:gd name="connsiteY5" fmla="*/ 6221375 h 8437203"/>
              <a:gd name="connsiteX0" fmla="*/ 118417 w 10713470"/>
              <a:gd name="connsiteY0" fmla="*/ 6212929 h 8428757"/>
              <a:gd name="connsiteX1" fmla="*/ 1810624 w 10713470"/>
              <a:gd name="connsiteY1" fmla="*/ 2469425 h 8428757"/>
              <a:gd name="connsiteX2" fmla="*/ 6018292 w 10713470"/>
              <a:gd name="connsiteY2" fmla="*/ 74428 h 8428757"/>
              <a:gd name="connsiteX3" fmla="*/ 10704983 w 10713470"/>
              <a:gd name="connsiteY3" fmla="*/ 4119434 h 8428757"/>
              <a:gd name="connsiteX4" fmla="*/ 6037342 w 10713470"/>
              <a:gd name="connsiteY4" fmla="*/ 8378001 h 8428757"/>
              <a:gd name="connsiteX5" fmla="*/ 118417 w 10713470"/>
              <a:gd name="connsiteY5" fmla="*/ 6212929 h 8428757"/>
              <a:gd name="connsiteX0" fmla="*/ 76025 w 10671078"/>
              <a:gd name="connsiteY0" fmla="*/ 6212929 h 8428757"/>
              <a:gd name="connsiteX1" fmla="*/ 1768232 w 10671078"/>
              <a:gd name="connsiteY1" fmla="*/ 2469425 h 8428757"/>
              <a:gd name="connsiteX2" fmla="*/ 5975900 w 10671078"/>
              <a:gd name="connsiteY2" fmla="*/ 74428 h 8428757"/>
              <a:gd name="connsiteX3" fmla="*/ 10662591 w 10671078"/>
              <a:gd name="connsiteY3" fmla="*/ 4119434 h 8428757"/>
              <a:gd name="connsiteX4" fmla="*/ 5994950 w 10671078"/>
              <a:gd name="connsiteY4" fmla="*/ 8378001 h 8428757"/>
              <a:gd name="connsiteX5" fmla="*/ 76025 w 10671078"/>
              <a:gd name="connsiteY5" fmla="*/ 6212929 h 8428757"/>
              <a:gd name="connsiteX0" fmla="*/ 92721 w 10687774"/>
              <a:gd name="connsiteY0" fmla="*/ 6212929 h 8428757"/>
              <a:gd name="connsiteX1" fmla="*/ 1784928 w 10687774"/>
              <a:gd name="connsiteY1" fmla="*/ 2469425 h 8428757"/>
              <a:gd name="connsiteX2" fmla="*/ 5992596 w 10687774"/>
              <a:gd name="connsiteY2" fmla="*/ 74428 h 8428757"/>
              <a:gd name="connsiteX3" fmla="*/ 10679287 w 10687774"/>
              <a:gd name="connsiteY3" fmla="*/ 4119434 h 8428757"/>
              <a:gd name="connsiteX4" fmla="*/ 6011646 w 10687774"/>
              <a:gd name="connsiteY4" fmla="*/ 8378001 h 8428757"/>
              <a:gd name="connsiteX5" fmla="*/ 92721 w 10687774"/>
              <a:gd name="connsiteY5" fmla="*/ 6212929 h 8428757"/>
              <a:gd name="connsiteX0" fmla="*/ 92721 w 10687774"/>
              <a:gd name="connsiteY0" fmla="*/ 6212929 h 8428757"/>
              <a:gd name="connsiteX1" fmla="*/ 1784929 w 10687774"/>
              <a:gd name="connsiteY1" fmla="*/ 2469425 h 8428757"/>
              <a:gd name="connsiteX2" fmla="*/ 5992596 w 10687774"/>
              <a:gd name="connsiteY2" fmla="*/ 74428 h 8428757"/>
              <a:gd name="connsiteX3" fmla="*/ 10679287 w 10687774"/>
              <a:gd name="connsiteY3" fmla="*/ 4119434 h 8428757"/>
              <a:gd name="connsiteX4" fmla="*/ 6011646 w 10687774"/>
              <a:gd name="connsiteY4" fmla="*/ 8378001 h 8428757"/>
              <a:gd name="connsiteX5" fmla="*/ 92721 w 10687774"/>
              <a:gd name="connsiteY5" fmla="*/ 6212929 h 8428757"/>
              <a:gd name="connsiteX0" fmla="*/ 91169 w 10686213"/>
              <a:gd name="connsiteY0" fmla="*/ 6209360 h 8425071"/>
              <a:gd name="connsiteX1" fmla="*/ 1809039 w 10686213"/>
              <a:gd name="connsiteY1" fmla="*/ 2492067 h 8425071"/>
              <a:gd name="connsiteX2" fmla="*/ 5991044 w 10686213"/>
              <a:gd name="connsiteY2" fmla="*/ 70859 h 8425071"/>
              <a:gd name="connsiteX3" fmla="*/ 10677735 w 10686213"/>
              <a:gd name="connsiteY3" fmla="*/ 4115865 h 8425071"/>
              <a:gd name="connsiteX4" fmla="*/ 6010094 w 10686213"/>
              <a:gd name="connsiteY4" fmla="*/ 8374432 h 8425071"/>
              <a:gd name="connsiteX5" fmla="*/ 91169 w 10686213"/>
              <a:gd name="connsiteY5" fmla="*/ 6209360 h 8425071"/>
              <a:gd name="connsiteX0" fmla="*/ 91169 w 10686212"/>
              <a:gd name="connsiteY0" fmla="*/ 6209360 h 8425071"/>
              <a:gd name="connsiteX1" fmla="*/ 1809039 w 10686212"/>
              <a:gd name="connsiteY1" fmla="*/ 2492067 h 8425071"/>
              <a:gd name="connsiteX2" fmla="*/ 5991044 w 10686212"/>
              <a:gd name="connsiteY2" fmla="*/ 70859 h 8425071"/>
              <a:gd name="connsiteX3" fmla="*/ 10677735 w 10686212"/>
              <a:gd name="connsiteY3" fmla="*/ 4115865 h 8425071"/>
              <a:gd name="connsiteX4" fmla="*/ 6010094 w 10686212"/>
              <a:gd name="connsiteY4" fmla="*/ 8374432 h 8425071"/>
              <a:gd name="connsiteX5" fmla="*/ 91169 w 10686212"/>
              <a:gd name="connsiteY5" fmla="*/ 6209360 h 8425071"/>
              <a:gd name="connsiteX0" fmla="*/ 91169 w 10686212"/>
              <a:gd name="connsiteY0" fmla="*/ 6209360 h 8425071"/>
              <a:gd name="connsiteX1" fmla="*/ 1809039 w 10686212"/>
              <a:gd name="connsiteY1" fmla="*/ 2492067 h 8425071"/>
              <a:gd name="connsiteX2" fmla="*/ 5991044 w 10686212"/>
              <a:gd name="connsiteY2" fmla="*/ 70859 h 8425071"/>
              <a:gd name="connsiteX3" fmla="*/ 10677735 w 10686212"/>
              <a:gd name="connsiteY3" fmla="*/ 4115865 h 8425071"/>
              <a:gd name="connsiteX4" fmla="*/ 6010094 w 10686212"/>
              <a:gd name="connsiteY4" fmla="*/ 8374432 h 8425071"/>
              <a:gd name="connsiteX5" fmla="*/ 91169 w 10686212"/>
              <a:gd name="connsiteY5" fmla="*/ 6209360 h 8425071"/>
              <a:gd name="connsiteX0" fmla="*/ 134969 w 10730012"/>
              <a:gd name="connsiteY0" fmla="*/ 6209360 h 8425071"/>
              <a:gd name="connsiteX1" fmla="*/ 1852839 w 10730012"/>
              <a:gd name="connsiteY1" fmla="*/ 2492067 h 8425071"/>
              <a:gd name="connsiteX2" fmla="*/ 6034844 w 10730012"/>
              <a:gd name="connsiteY2" fmla="*/ 70859 h 8425071"/>
              <a:gd name="connsiteX3" fmla="*/ 10721535 w 10730012"/>
              <a:gd name="connsiteY3" fmla="*/ 4115865 h 8425071"/>
              <a:gd name="connsiteX4" fmla="*/ 6053894 w 10730012"/>
              <a:gd name="connsiteY4" fmla="*/ 8374432 h 8425071"/>
              <a:gd name="connsiteX5" fmla="*/ 134969 w 10730012"/>
              <a:gd name="connsiteY5" fmla="*/ 6209360 h 8425071"/>
              <a:gd name="connsiteX0" fmla="*/ 134969 w 10730012"/>
              <a:gd name="connsiteY0" fmla="*/ 6209360 h 8425071"/>
              <a:gd name="connsiteX1" fmla="*/ 1852839 w 10730012"/>
              <a:gd name="connsiteY1" fmla="*/ 2492067 h 8425071"/>
              <a:gd name="connsiteX2" fmla="*/ 6034844 w 10730012"/>
              <a:gd name="connsiteY2" fmla="*/ 70859 h 8425071"/>
              <a:gd name="connsiteX3" fmla="*/ 10721535 w 10730012"/>
              <a:gd name="connsiteY3" fmla="*/ 4115865 h 8425071"/>
              <a:gd name="connsiteX4" fmla="*/ 6053894 w 10730012"/>
              <a:gd name="connsiteY4" fmla="*/ 8374432 h 8425071"/>
              <a:gd name="connsiteX5" fmla="*/ 134969 w 10730012"/>
              <a:gd name="connsiteY5" fmla="*/ 6209360 h 8425071"/>
              <a:gd name="connsiteX0" fmla="*/ 153989 w 10749032"/>
              <a:gd name="connsiteY0" fmla="*/ 6215247 h 8430958"/>
              <a:gd name="connsiteX1" fmla="*/ 1871859 w 10749032"/>
              <a:gd name="connsiteY1" fmla="*/ 2497954 h 8430958"/>
              <a:gd name="connsiteX2" fmla="*/ 6053864 w 10749032"/>
              <a:gd name="connsiteY2" fmla="*/ 76746 h 8430958"/>
              <a:gd name="connsiteX3" fmla="*/ 10740555 w 10749032"/>
              <a:gd name="connsiteY3" fmla="*/ 4121752 h 8430958"/>
              <a:gd name="connsiteX4" fmla="*/ 6072914 w 10749032"/>
              <a:gd name="connsiteY4" fmla="*/ 8380319 h 8430958"/>
              <a:gd name="connsiteX5" fmla="*/ 153989 w 10749032"/>
              <a:gd name="connsiteY5" fmla="*/ 6215247 h 8430958"/>
              <a:gd name="connsiteX0" fmla="*/ 66007 w 10660657"/>
              <a:gd name="connsiteY0" fmla="*/ 6211507 h 8427102"/>
              <a:gd name="connsiteX1" fmla="*/ 2836032 w 10660657"/>
              <a:gd name="connsiteY1" fmla="*/ 2520425 h 8427102"/>
              <a:gd name="connsiteX2" fmla="*/ 5965882 w 10660657"/>
              <a:gd name="connsiteY2" fmla="*/ 73006 h 8427102"/>
              <a:gd name="connsiteX3" fmla="*/ 10652573 w 10660657"/>
              <a:gd name="connsiteY3" fmla="*/ 4118012 h 8427102"/>
              <a:gd name="connsiteX4" fmla="*/ 5984932 w 10660657"/>
              <a:gd name="connsiteY4" fmla="*/ 8376579 h 8427102"/>
              <a:gd name="connsiteX5" fmla="*/ 66007 w 10660657"/>
              <a:gd name="connsiteY5" fmla="*/ 6211507 h 8427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660657" h="8427102">
                <a:moveTo>
                  <a:pt x="66007" y="6211507"/>
                </a:moveTo>
                <a:cubicBezTo>
                  <a:pt x="-458810" y="5235481"/>
                  <a:pt x="2302050" y="4848793"/>
                  <a:pt x="2836032" y="2520425"/>
                </a:cubicBezTo>
                <a:cubicBezTo>
                  <a:pt x="3370014" y="192057"/>
                  <a:pt x="4663125" y="-193258"/>
                  <a:pt x="5965882" y="73006"/>
                </a:cubicBezTo>
                <a:cubicBezTo>
                  <a:pt x="7268639" y="339270"/>
                  <a:pt x="10853098" y="197169"/>
                  <a:pt x="10652573" y="4118012"/>
                </a:cubicBezTo>
                <a:cubicBezTo>
                  <a:pt x="10652573" y="6562982"/>
                  <a:pt x="7749360" y="8027663"/>
                  <a:pt x="5984932" y="8376579"/>
                </a:cubicBezTo>
                <a:cubicBezTo>
                  <a:pt x="4220504" y="8725495"/>
                  <a:pt x="590824" y="7187533"/>
                  <a:pt x="66007" y="6211507"/>
                </a:cubicBezTo>
                <a:close/>
              </a:path>
            </a:pathLst>
          </a:cu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CAD552D6-898B-48F5-84A0-94E1FEA2FAE7}"/>
              </a:ext>
            </a:extLst>
          </p:cNvPr>
          <p:cNvGrpSpPr/>
          <p:nvPr userDrawn="1"/>
        </p:nvGrpSpPr>
        <p:grpSpPr>
          <a:xfrm flipH="1">
            <a:off x="5610834" y="1536254"/>
            <a:ext cx="2421655" cy="1161855"/>
            <a:chOff x="-2390274" y="764510"/>
            <a:chExt cx="3438188" cy="1649567"/>
          </a:xfrm>
          <a:solidFill>
            <a:schemeClr val="bg1">
              <a:lumMod val="85000"/>
            </a:schemeClr>
          </a:solidFill>
        </p:grpSpPr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27036060-97B9-4F4A-A121-BAA26D5C692D}"/>
                </a:ext>
              </a:extLst>
            </p:cNvPr>
            <p:cNvSpPr/>
            <p:nvPr/>
          </p:nvSpPr>
          <p:spPr>
            <a:xfrm>
              <a:off x="-2390274" y="1090863"/>
              <a:ext cx="1819792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1843448-9B1E-4B8B-A7C0-42A19A9AB841}"/>
                </a:ext>
              </a:extLst>
            </p:cNvPr>
            <p:cNvSpPr/>
            <p:nvPr/>
          </p:nvSpPr>
          <p:spPr>
            <a:xfrm>
              <a:off x="-1569951" y="871096"/>
              <a:ext cx="1224500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7B7F6DD6-2DFE-45D6-BCB5-A21F4CCE9080}"/>
                </a:ext>
              </a:extLst>
            </p:cNvPr>
            <p:cNvSpPr/>
            <p:nvPr/>
          </p:nvSpPr>
          <p:spPr>
            <a:xfrm>
              <a:off x="-926806" y="764510"/>
              <a:ext cx="1224500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C1D81244-05DA-4D96-92A8-DA825E81B39D}"/>
                </a:ext>
              </a:extLst>
            </p:cNvPr>
            <p:cNvSpPr/>
            <p:nvPr/>
          </p:nvSpPr>
          <p:spPr>
            <a:xfrm>
              <a:off x="-553271" y="994397"/>
              <a:ext cx="1224500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AD9D7983-281A-4E66-84CC-27595551C2DD}"/>
                </a:ext>
              </a:extLst>
            </p:cNvPr>
            <p:cNvSpPr/>
            <p:nvPr/>
          </p:nvSpPr>
          <p:spPr>
            <a:xfrm>
              <a:off x="-1404750" y="1241967"/>
              <a:ext cx="2452664" cy="117211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A44D8F84-9FCD-4C5E-BE17-9269B73B8971}"/>
              </a:ext>
            </a:extLst>
          </p:cNvPr>
          <p:cNvGrpSpPr/>
          <p:nvPr userDrawn="1"/>
        </p:nvGrpSpPr>
        <p:grpSpPr>
          <a:xfrm>
            <a:off x="2705355" y="1236586"/>
            <a:ext cx="2860920" cy="1372606"/>
            <a:chOff x="-2390274" y="764510"/>
            <a:chExt cx="3438188" cy="1649567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B3A8C8F3-5AA7-4916-9052-7AE8E2F9011B}"/>
                </a:ext>
              </a:extLst>
            </p:cNvPr>
            <p:cNvSpPr/>
            <p:nvPr/>
          </p:nvSpPr>
          <p:spPr>
            <a:xfrm>
              <a:off x="-2390274" y="1090863"/>
              <a:ext cx="1819792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3577D9F3-A1B4-4789-88A0-0780CE39228E}"/>
                </a:ext>
              </a:extLst>
            </p:cNvPr>
            <p:cNvSpPr/>
            <p:nvPr/>
          </p:nvSpPr>
          <p:spPr>
            <a:xfrm>
              <a:off x="-1569951" y="871096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358BCE99-2440-430D-9663-D77830F9EC84}"/>
                </a:ext>
              </a:extLst>
            </p:cNvPr>
            <p:cNvSpPr/>
            <p:nvPr/>
          </p:nvSpPr>
          <p:spPr>
            <a:xfrm>
              <a:off x="-926806" y="764510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1052000E-93C2-455E-84D8-0760DEF58400}"/>
                </a:ext>
              </a:extLst>
            </p:cNvPr>
            <p:cNvSpPr/>
            <p:nvPr/>
          </p:nvSpPr>
          <p:spPr>
            <a:xfrm>
              <a:off x="-553271" y="994397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489904E6-C61A-4DC7-BD26-400FF947DB18}"/>
                </a:ext>
              </a:extLst>
            </p:cNvPr>
            <p:cNvSpPr/>
            <p:nvPr/>
          </p:nvSpPr>
          <p:spPr>
            <a:xfrm>
              <a:off x="-1404750" y="1241967"/>
              <a:ext cx="2452664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7E8258B3-DC8E-4F2A-86B2-861056D5F043}"/>
              </a:ext>
            </a:extLst>
          </p:cNvPr>
          <p:cNvGrpSpPr/>
          <p:nvPr userDrawn="1"/>
        </p:nvGrpSpPr>
        <p:grpSpPr>
          <a:xfrm flipH="1">
            <a:off x="4757253" y="2007272"/>
            <a:ext cx="1200699" cy="560471"/>
            <a:chOff x="-1697629" y="1463556"/>
            <a:chExt cx="1449015" cy="676382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8FB46BF0-178E-4DC1-998F-D2453E8A2E85}"/>
                </a:ext>
              </a:extLst>
            </p:cNvPr>
            <p:cNvSpPr/>
            <p:nvPr/>
          </p:nvSpPr>
          <p:spPr>
            <a:xfrm>
              <a:off x="-1556084" y="1549421"/>
              <a:ext cx="558563" cy="55856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8D13486E-A433-487C-BCFE-7C58F69ED894}"/>
                </a:ext>
              </a:extLst>
            </p:cNvPr>
            <p:cNvSpPr/>
            <p:nvPr/>
          </p:nvSpPr>
          <p:spPr>
            <a:xfrm>
              <a:off x="-1194382" y="1463556"/>
              <a:ext cx="558563" cy="55856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F4DB661F-93C3-4704-9984-3DE30FF57792}"/>
                </a:ext>
              </a:extLst>
            </p:cNvPr>
            <p:cNvSpPr/>
            <p:nvPr/>
          </p:nvSpPr>
          <p:spPr>
            <a:xfrm>
              <a:off x="-866509" y="1563003"/>
              <a:ext cx="558563" cy="558563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C68406A7-8E5B-43D0-84F0-E31FFDFAEF31}"/>
                </a:ext>
              </a:extLst>
            </p:cNvPr>
            <p:cNvSpPr/>
            <p:nvPr/>
          </p:nvSpPr>
          <p:spPr>
            <a:xfrm>
              <a:off x="-1697629" y="1672438"/>
              <a:ext cx="1449015" cy="46750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en-US" sz="180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B6F372CB-503F-484B-8D9F-3F3EADA9E36C}"/>
              </a:ext>
            </a:extLst>
          </p:cNvPr>
          <p:cNvGrpSpPr/>
          <p:nvPr userDrawn="1"/>
        </p:nvGrpSpPr>
        <p:grpSpPr>
          <a:xfrm flipH="1">
            <a:off x="5487464" y="1433428"/>
            <a:ext cx="1085619" cy="520855"/>
            <a:chOff x="-2390274" y="764510"/>
            <a:chExt cx="3438188" cy="1649567"/>
          </a:xfrm>
        </p:grpSpPr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F6100D22-C789-4E0D-B7D9-7A4B74EE8047}"/>
                </a:ext>
              </a:extLst>
            </p:cNvPr>
            <p:cNvSpPr/>
            <p:nvPr/>
          </p:nvSpPr>
          <p:spPr>
            <a:xfrm>
              <a:off x="-2390274" y="1090863"/>
              <a:ext cx="1819792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34F09742-4ED7-4C3B-81CF-53F809D09881}"/>
                </a:ext>
              </a:extLst>
            </p:cNvPr>
            <p:cNvSpPr/>
            <p:nvPr/>
          </p:nvSpPr>
          <p:spPr>
            <a:xfrm>
              <a:off x="-1569951" y="871096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35ECCF81-3225-4055-B3FA-5EF4F00F4429}"/>
                </a:ext>
              </a:extLst>
            </p:cNvPr>
            <p:cNvSpPr/>
            <p:nvPr/>
          </p:nvSpPr>
          <p:spPr>
            <a:xfrm>
              <a:off x="-926806" y="764510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181C53BF-1245-461C-8138-7EF4863F9E6B}"/>
                </a:ext>
              </a:extLst>
            </p:cNvPr>
            <p:cNvSpPr/>
            <p:nvPr/>
          </p:nvSpPr>
          <p:spPr>
            <a:xfrm>
              <a:off x="-553271" y="994397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49322C48-34FC-4B62-95A9-2A2AC5E9D404}"/>
                </a:ext>
              </a:extLst>
            </p:cNvPr>
            <p:cNvSpPr/>
            <p:nvPr/>
          </p:nvSpPr>
          <p:spPr>
            <a:xfrm>
              <a:off x="-1404750" y="1241967"/>
              <a:ext cx="2452664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2F675011-BD6A-4932-BA00-BBEBA5232597}"/>
              </a:ext>
            </a:extLst>
          </p:cNvPr>
          <p:cNvGrpSpPr/>
          <p:nvPr userDrawn="1"/>
        </p:nvGrpSpPr>
        <p:grpSpPr>
          <a:xfrm flipH="1">
            <a:off x="6252290" y="1942001"/>
            <a:ext cx="1400044" cy="671709"/>
            <a:chOff x="-2390274" y="764510"/>
            <a:chExt cx="3438188" cy="1649567"/>
          </a:xfrm>
        </p:grpSpPr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214B0C07-E932-45E9-A246-FEB3111206E8}"/>
                </a:ext>
              </a:extLst>
            </p:cNvPr>
            <p:cNvSpPr/>
            <p:nvPr/>
          </p:nvSpPr>
          <p:spPr>
            <a:xfrm>
              <a:off x="-2390274" y="1090863"/>
              <a:ext cx="1819792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6D24B128-6C1A-43D3-8677-7A013B8C5399}"/>
                </a:ext>
              </a:extLst>
            </p:cNvPr>
            <p:cNvSpPr/>
            <p:nvPr/>
          </p:nvSpPr>
          <p:spPr>
            <a:xfrm>
              <a:off x="-1569951" y="871096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A769F449-3534-4E4E-B485-FC923553C172}"/>
                </a:ext>
              </a:extLst>
            </p:cNvPr>
            <p:cNvSpPr/>
            <p:nvPr/>
          </p:nvSpPr>
          <p:spPr>
            <a:xfrm>
              <a:off x="-926806" y="764510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DBE23E85-1E22-4A81-A1AF-CF85623B27AB}"/>
                </a:ext>
              </a:extLst>
            </p:cNvPr>
            <p:cNvSpPr/>
            <p:nvPr/>
          </p:nvSpPr>
          <p:spPr>
            <a:xfrm>
              <a:off x="-553271" y="994397"/>
              <a:ext cx="1224500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DC8B0ED6-9DC4-472B-869B-C0656327190F}"/>
                </a:ext>
              </a:extLst>
            </p:cNvPr>
            <p:cNvSpPr/>
            <p:nvPr/>
          </p:nvSpPr>
          <p:spPr>
            <a:xfrm>
              <a:off x="-1404750" y="1241967"/>
              <a:ext cx="2452664" cy="1172110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</p:grpSp>
      <p:sp>
        <p:nvSpPr>
          <p:cNvPr id="48" name="Oval 47">
            <a:extLst>
              <a:ext uri="{FF2B5EF4-FFF2-40B4-BE49-F238E27FC236}">
                <a16:creationId xmlns:a16="http://schemas.microsoft.com/office/drawing/2014/main" id="{2096D038-99C8-47F9-AEDE-919489878E00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A6DB4907-9C9C-4A71-8D8E-6C3712F021F5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39FAFC4E-8A11-42F7-AC6E-7631D52A5CD4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798429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7" dur="4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8" dur="4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4.07407E-6 L 0.11849 0.0632 " pathEditMode="relative" rAng="0" ptsTypes="AA">
                                          <p:cBhvr>
                                            <p:cTn id="10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924" y="314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3.33333E-6 L 0.14427 -0.00231 " pathEditMode="relative" rAng="0" ptsTypes="AA">
                                          <p:cBhvr>
                                            <p:cTn id="12" dur="32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214" y="-11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35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7.40741E-7 L -0.0707 0.01065 " pathEditMode="relative" rAng="0" ptsTypes="AA">
                                          <p:cBhvr>
                                            <p:cTn id="14" dur="4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542" y="5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9167E-6 -4.44444E-6 L 0.0655 -0.00416 " pathEditMode="relative" rAng="0" ptsTypes="AA">
                                          <p:cBhvr>
                                            <p:cTn id="16" dur="375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268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2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2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8" dur="1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2" dur="22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1" grpId="0" animBg="1"/>
          <p:bldP spid="53" grpId="0" animBg="1"/>
          <p:bldP spid="50" grpId="0" animBg="1"/>
          <p:bldP spid="49" grpId="0" animBg="1"/>
          <p:bldP spid="48" grpId="0" animBg="1"/>
          <p:bldP spid="52" grpId="0" animBg="1"/>
          <p:bldP spid="54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4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4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9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4.07407E-6 L 0.11849 0.0632 " pathEditMode="relative" rAng="0" ptsTypes="AA">
                                          <p:cBhvr>
                                            <p:cTn id="10" dur="4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924" y="314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3.33333E-6 L 0.14427 -0.00231 " pathEditMode="relative" rAng="0" ptsTypes="AA">
                                          <p:cBhvr>
                                            <p:cTn id="12" dur="32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214" y="-11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35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7.40741E-7 L -0.0707 0.01065 " pathEditMode="relative" rAng="0" ptsTypes="AA">
                                          <p:cBhvr>
                                            <p:cTn id="14" dur="4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542" y="5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9167E-6 -4.44444E-6 L 0.0655 -0.00416 " pathEditMode="relative" rAng="0" ptsTypes="AA">
                                          <p:cBhvr>
                                            <p:cTn id="16" dur="3750" fill="hold"/>
                                            <p:tgtEl>
                                              <p:spTgt spid="4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268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22" dur="15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4" dur="2000" fill="hold"/>
                                            <p:tgtEl>
                                              <p:spTgt spid="5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6" dur="225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28" dur="175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0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2" dur="22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49" grpId="0" animBg="1"/>
          <p:bldP spid="48" grpId="0" animBg="1"/>
          <p:bldP spid="50" grpId="0" animBg="1"/>
          <p:bldP spid="51" grpId="0" animBg="1"/>
          <p:bldP spid="52" grpId="0" animBg="1"/>
          <p:bldP spid="53" grpId="0" animBg="1"/>
          <p:bldP spid="5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6A7DB7">
                  <a:alpha val="65000"/>
                </a:srgbClr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90316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46240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8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70833E-6 -4.07407E-6 L 0.11849 0.0632 " pathEditMode="relative" rAng="0" ptsTypes="AA">
                                          <p:cBhvr>
                                            <p:cTn id="22" dur="4500" fill="hold"/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5924" y="314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125E-6 -3.33333E-6 L 0.14427 -0.00231 " pathEditMode="relative" rAng="0" ptsTypes="AA">
                                          <p:cBhvr>
                                            <p:cTn id="24" dur="325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7214" y="-11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5" presetID="35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7.40741E-7 L -0.0707 0.01065 " pathEditMode="relative" rAng="0" ptsTypes="AA">
                                          <p:cBhvr>
                                            <p:cTn id="26" dur="4500" fill="hold"/>
                                            <p:tgtEl>
                                              <p:spTgt spid="3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3542" y="532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7" presetID="63" presetClass="path" presetSubtype="0" repeatCount="indefinite" accel="50000" decel="50000" autoRev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2.29167E-6 -4.44444E-6 L 0.0655 -0.00416 " pathEditMode="relative" rAng="0" ptsTypes="AA">
                                          <p:cBhvr>
                                            <p:cTn id="28" dur="3750" fill="hold"/>
                                            <p:tgtEl>
                                              <p:spTgt spid="3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3268" y="-208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9" presetID="2" presetClass="entr" presetSubtype="8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1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2" dur="4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>
            <a:extLst>
              <a:ext uri="{FF2B5EF4-FFF2-40B4-BE49-F238E27FC236}">
                <a16:creationId xmlns:a16="http://schemas.microsoft.com/office/drawing/2014/main" id="{DBB31612-A092-4A9B-962E-FBFB986141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9F16F94-C017-4A1E-9DE8-B7C5831E24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6A7DB7"/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6A7DB7"/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6A7DB7"/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6A7DB7"/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6A7DB7"/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6A7DB7"/>
              </a:gs>
              <a:gs pos="100000">
                <a:srgbClr val="697CB6">
                  <a:alpha val="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0943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CD1CAB49-84DB-4241-A9AD-6E000232494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FC0B0E24-5099-4C45-9C63-E5F2FC8366C4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2E5A0B67-3CCE-4151-A465-946BD7E7D2C8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A9F3455D-2A07-4484-BED5-F78A65C5745D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5B36D50F-3BBF-46A4-8B32-D01F010234AE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FFBEED76-4BF7-4A76-8084-9265877A077E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4815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2A60498E-6A20-4B8B-B13C-CFD39CC79057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BEBC3551-362B-4D81-ACFE-2CDC0135219B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6CDC650B-8271-469F-A6DC-C433FEA32D19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85BC2495-7248-4964-8EDF-2E443411EBE5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D2DC711E-019F-469D-A6D1-E4588F21F159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149D125F-3913-4694-9148-A7C798825492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6775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7396A9A1-6C18-4DF4-97FC-187B01E0B852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CF887D7D-EFAE-4AED-AFF2-189390100A02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5E94FFAC-0651-4C97-A2E4-E3F9791E0E6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38BE8D36-8D83-4AD6-B775-CBFBC80B3BA5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73A8BE8F-0EBE-4F75-B931-6FC274D2140D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D222CC99-D962-44AF-B93F-85C80BC146FA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7076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71000">
                <a:srgbClr val="2C1A4C"/>
              </a:gs>
              <a:gs pos="100000">
                <a:srgbClr val="7030A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3089736" y="5179388"/>
            <a:ext cx="386592" cy="38659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803731" y="847681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031112" y="464683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54F2CDA4-9E7B-4371-98FC-B3D01AF9D84D}"/>
              </a:ext>
            </a:extLst>
          </p:cNvPr>
          <p:cNvSpPr/>
          <p:nvPr userDrawn="1"/>
        </p:nvSpPr>
        <p:spPr>
          <a:xfrm>
            <a:off x="3276957" y="676751"/>
            <a:ext cx="5620451" cy="5472738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10000"/>
                </a:srgbClr>
              </a:gs>
            </a:gsLst>
            <a:lin ang="5400000" scaled="1"/>
          </a:gradFill>
          <a:ln>
            <a:noFill/>
          </a:ln>
          <a:effectLst>
            <a:outerShdw blurRad="254000" sx="102000" sy="102000" algn="ctr" rotWithShape="0">
              <a:schemeClr val="bg1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0D277B05-ABDA-49C7-AF9C-05CEBE497041}"/>
              </a:ext>
            </a:extLst>
          </p:cNvPr>
          <p:cNvSpPr/>
          <p:nvPr userDrawn="1"/>
        </p:nvSpPr>
        <p:spPr>
          <a:xfrm>
            <a:off x="3285774" y="596423"/>
            <a:ext cx="5620451" cy="5472738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chemeClr val="bg1">
                  <a:alpha val="10000"/>
                </a:schemeClr>
              </a:gs>
            </a:gsLst>
            <a:lin ang="5400000" scaled="1"/>
          </a:gradFill>
          <a:ln>
            <a:noFill/>
          </a:ln>
          <a:effectLst>
            <a:outerShdw blurRad="254000" sx="102000" sy="102000" algn="ctr" rotWithShape="0">
              <a:schemeClr val="bg1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19F009D8-91B1-4149-B048-AFEC8D719751}"/>
              </a:ext>
            </a:extLst>
          </p:cNvPr>
          <p:cNvSpPr/>
          <p:nvPr userDrawn="1"/>
        </p:nvSpPr>
        <p:spPr>
          <a:xfrm>
            <a:off x="3325082" y="742002"/>
            <a:ext cx="5541839" cy="5374001"/>
          </a:xfrm>
          <a:prstGeom prst="ellipse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endParaRPr lang="en-US" sz="1800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EF9DCF0-C914-4483-B26F-C3E8B90A052B}"/>
              </a:ext>
            </a:extLst>
          </p:cNvPr>
          <p:cNvGrpSpPr/>
          <p:nvPr userDrawn="1"/>
        </p:nvGrpSpPr>
        <p:grpSpPr>
          <a:xfrm rot="2190919" flipH="1">
            <a:off x="4237094" y="1368935"/>
            <a:ext cx="2257239" cy="1648587"/>
            <a:chOff x="7302203" y="1469021"/>
            <a:chExt cx="4203997" cy="3070412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AF34D02-BDB8-4E48-AE2C-E9621B44B6ED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145BE61-A780-45BD-B82E-5B2D1549C570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DADFF86-AC3C-43D9-84A9-1F5740731C21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4CC2DF1-2C2B-476F-9C50-9FD8A6A7A49A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A048D09-4E6D-4AB8-BCF9-150EADC24776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299D82C-A5F7-4189-B439-CE689ECD932A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EE20F40-C332-4C33-9419-8A5A14FC688C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1F500F8-8994-4EA5-8EF7-7B8B670C823A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DA248E7-A82B-4CF8-B1DC-99B62A9E4FB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1BA15A2-4D4D-4C5A-BE6D-B4F7AB92D4F0}"/>
              </a:ext>
            </a:extLst>
          </p:cNvPr>
          <p:cNvGrpSpPr/>
          <p:nvPr userDrawn="1"/>
        </p:nvGrpSpPr>
        <p:grpSpPr>
          <a:xfrm rot="507418" flipH="1">
            <a:off x="6083894" y="2287227"/>
            <a:ext cx="2257239" cy="1648587"/>
            <a:chOff x="7302203" y="1469021"/>
            <a:chExt cx="4203997" cy="3070412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094EC50-0AB7-464C-ACD1-721E8BC1D9B3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7A8E4F9-2687-40E1-B67F-858020B45DA0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2E97923-9188-446C-86C5-3A704C84C8D6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5C1EF0B-8EE6-4212-A6B5-071E2AE4F341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FF2D29C-2F6E-4F3A-82A1-978C76A5C623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09A9E84-7BBC-4828-9E8C-399CF5DE4D52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58B2E22-E184-4CC4-BE4C-0BA68FC73FA4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80D1D2E-87A6-4057-A45C-2AD52DA8EF0B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B69564-74DB-46BE-B400-358F8999B59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00A89224-7F45-4E8F-8598-F38E8B7C06BD}"/>
              </a:ext>
            </a:extLst>
          </p:cNvPr>
          <p:cNvGrpSpPr/>
          <p:nvPr userDrawn="1"/>
        </p:nvGrpSpPr>
        <p:grpSpPr>
          <a:xfrm rot="507418" flipH="1">
            <a:off x="4795790" y="3968089"/>
            <a:ext cx="2257239" cy="1648587"/>
            <a:chOff x="7302203" y="1469021"/>
            <a:chExt cx="4203997" cy="307041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BA17F86-4FBA-401C-915E-21D332E7C6B1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6DC7706-9286-4E76-BCCA-F357DFFD8359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D502847-68A5-411A-8826-761723368146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F25DBF7-D2AD-4355-948D-11AA1495BBAA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5F179D0-7D07-4BFA-8928-DECD310C412B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62DC478-3962-4484-900F-0062B70F4421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1347FCB-2D9A-40A5-8AF6-183F7C998039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BCF83A3-84E1-469F-8144-A2B9E84AA3C3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C1AFDB7-CAF7-42DB-AB89-EC88298B9F22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8" name="Picture Placeholder 2">
            <a:extLst>
              <a:ext uri="{FF2B5EF4-FFF2-40B4-BE49-F238E27FC236}">
                <a16:creationId xmlns:a16="http://schemas.microsoft.com/office/drawing/2014/main" id="{526F7676-ACAF-4E42-BAE2-0CA8B93FE84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166323" y="2989811"/>
            <a:ext cx="844407" cy="820238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0" name="Picture Placeholder 2">
            <a:extLst>
              <a:ext uri="{FF2B5EF4-FFF2-40B4-BE49-F238E27FC236}">
                <a16:creationId xmlns:a16="http://schemas.microsoft.com/office/drawing/2014/main" id="{B9805F4C-9CA8-455E-B820-89821E0C7DB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35677" y="4378521"/>
            <a:ext cx="1740455" cy="1690640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1" name="Picture Placeholder 2">
            <a:extLst>
              <a:ext uri="{FF2B5EF4-FFF2-40B4-BE49-F238E27FC236}">
                <a16:creationId xmlns:a16="http://schemas.microsoft.com/office/drawing/2014/main" id="{96D9E4E3-3710-422F-85D7-6CEF16E03E8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789210" y="2139701"/>
            <a:ext cx="1400847" cy="1360751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2" name="Picture Placeholder 2">
            <a:extLst>
              <a:ext uri="{FF2B5EF4-FFF2-40B4-BE49-F238E27FC236}">
                <a16:creationId xmlns:a16="http://schemas.microsoft.com/office/drawing/2014/main" id="{B3FA2B07-13F3-44FC-9E7B-E5B487C00B9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75122" y="767876"/>
            <a:ext cx="844407" cy="820238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2F202393-9949-414E-8069-A157D138FF75}"/>
              </a:ext>
            </a:extLst>
          </p:cNvPr>
          <p:cNvSpPr/>
          <p:nvPr userDrawn="1"/>
        </p:nvSpPr>
        <p:spPr>
          <a:xfrm>
            <a:off x="8540737" y="1004272"/>
            <a:ext cx="423846" cy="423846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6" name="Picture Placeholder 2">
            <a:extLst>
              <a:ext uri="{FF2B5EF4-FFF2-40B4-BE49-F238E27FC236}">
                <a16:creationId xmlns:a16="http://schemas.microsoft.com/office/drawing/2014/main" id="{D32E4698-A3C3-4B90-AEBC-334FCCED46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657546" y="742794"/>
            <a:ext cx="1740455" cy="1690640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7" name="Picture Placeholder 2">
            <a:extLst>
              <a:ext uri="{FF2B5EF4-FFF2-40B4-BE49-F238E27FC236}">
                <a16:creationId xmlns:a16="http://schemas.microsoft.com/office/drawing/2014/main" id="{309A9105-4ABF-49AC-B748-0846F183EAF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0010730" y="4150580"/>
            <a:ext cx="1400847" cy="1360751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22659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7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0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6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9" dur="2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4.07407E-6 L -0.00091 0.08519 " pathEditMode="relative" rAng="0" ptsTypes="AA">
                                          <p:cBhvr>
                                            <p:cTn id="41" dur="1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1.11111E-6 L -0.00091 0.08519 " pathEditMode="relative" rAng="0" ptsTypes="AA">
                                          <p:cBhvr>
                                            <p:cTn id="43" dur="1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7.40741E-7 L -0.00091 0.08518 " pathEditMode="relative" rAng="0" ptsTypes="AA">
                                          <p:cBhvr>
                                            <p:cTn id="45" dur="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7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1.48148E-6 L -0.00091 0.08519 " pathEditMode="relative" rAng="0" ptsTypes="AA">
                                          <p:cBhvr>
                                            <p:cTn id="49" dur="1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51" dur="1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2" grpId="0" animBg="1"/>
          <p:bldP spid="13" grpId="0" animBg="1"/>
          <p:bldP spid="14" grpId="0" animBg="1"/>
          <p:bldP spid="14" grpId="1" animBg="1"/>
          <p:bldP spid="15" grpId="0" animBg="1"/>
          <p:bldP spid="15" grpId="1" animBg="1"/>
          <p:bldP spid="16" grpId="0" animBg="1"/>
          <p:bldP spid="48" grpId="0" animBg="1"/>
          <p:bldP spid="50" grpId="0" animBg="1"/>
          <p:bldP spid="51" grpId="0" animBg="1"/>
          <p:bldP spid="52" grpId="0" animBg="1"/>
          <p:bldP spid="53" grpId="0" animBg="1"/>
          <p:bldP spid="56" grpId="0" animBg="1"/>
          <p:bldP spid="5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7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0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9" dur="2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4.07407E-6 L -0.00091 0.08519 " pathEditMode="relative" rAng="0" ptsTypes="AA">
                                          <p:cBhvr>
                                            <p:cTn id="41" dur="1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1.11111E-6 L -0.00091 0.08519 " pathEditMode="relative" rAng="0" ptsTypes="AA">
                                          <p:cBhvr>
                                            <p:cTn id="43" dur="1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7.40741E-7 L -0.00091 0.08518 " pathEditMode="relative" rAng="0" ptsTypes="AA">
                                          <p:cBhvr>
                                            <p:cTn id="45" dur="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7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1.48148E-6 L -0.00091 0.08519 " pathEditMode="relative" rAng="0" ptsTypes="AA">
                                          <p:cBhvr>
                                            <p:cTn id="49" dur="15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51" dur="175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2" grpId="0" animBg="1"/>
          <p:bldP spid="13" grpId="0" animBg="1"/>
          <p:bldP spid="14" grpId="0" animBg="1"/>
          <p:bldP spid="14" grpId="1" animBg="1"/>
          <p:bldP spid="15" grpId="0" animBg="1"/>
          <p:bldP spid="15" grpId="1" animBg="1"/>
          <p:bldP spid="16" grpId="0" animBg="1"/>
          <p:bldP spid="48" grpId="0" animBg="1"/>
          <p:bldP spid="50" grpId="0" animBg="1"/>
          <p:bldP spid="51" grpId="0" animBg="1"/>
          <p:bldP spid="52" grpId="0" animBg="1"/>
          <p:bldP spid="53" grpId="0" animBg="1"/>
          <p:bldP spid="56" grpId="0" animBg="1"/>
          <p:bldP spid="5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Oval 13">
            <a:extLst>
              <a:ext uri="{FF2B5EF4-FFF2-40B4-BE49-F238E27FC236}">
                <a16:creationId xmlns:a16="http://schemas.microsoft.com/office/drawing/2014/main" id="{54F2CDA4-9E7B-4371-98FC-B3D01AF9D84D}"/>
              </a:ext>
            </a:extLst>
          </p:cNvPr>
          <p:cNvSpPr/>
          <p:nvPr userDrawn="1"/>
        </p:nvSpPr>
        <p:spPr>
          <a:xfrm>
            <a:off x="3276957" y="676751"/>
            <a:ext cx="5620451" cy="5472738"/>
          </a:xfrm>
          <a:prstGeom prst="ellipse">
            <a:avLst/>
          </a:prstGeom>
          <a:gradFill>
            <a:gsLst>
              <a:gs pos="0">
                <a:srgbClr val="933891">
                  <a:alpha val="0"/>
                </a:srgbClr>
              </a:gs>
              <a:gs pos="79000">
                <a:srgbClr val="933891">
                  <a:alpha val="10000"/>
                </a:srgbClr>
              </a:gs>
            </a:gsLst>
            <a:lin ang="5400000" scaled="1"/>
          </a:gradFill>
          <a:ln>
            <a:noFill/>
          </a:ln>
          <a:effectLst>
            <a:outerShdw blurRad="254000" sx="102000" sy="102000" algn="ctr" rotWithShape="0">
              <a:schemeClr val="bg1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0D277B05-ABDA-49C7-AF9C-05CEBE497041}"/>
              </a:ext>
            </a:extLst>
          </p:cNvPr>
          <p:cNvSpPr/>
          <p:nvPr userDrawn="1"/>
        </p:nvSpPr>
        <p:spPr>
          <a:xfrm>
            <a:off x="3285774" y="596423"/>
            <a:ext cx="5620451" cy="5472738"/>
          </a:xfrm>
          <a:prstGeom prst="ellipse">
            <a:avLst/>
          </a:prstGeom>
          <a:gradFill>
            <a:gsLst>
              <a:gs pos="0">
                <a:srgbClr val="933891">
                  <a:alpha val="0"/>
                </a:srgbClr>
              </a:gs>
              <a:gs pos="79000">
                <a:schemeClr val="bg1">
                  <a:alpha val="10000"/>
                </a:schemeClr>
              </a:gs>
            </a:gsLst>
            <a:lin ang="5400000" scaled="1"/>
          </a:gradFill>
          <a:ln>
            <a:noFill/>
          </a:ln>
          <a:effectLst>
            <a:outerShdw blurRad="254000" sx="102000" sy="102000" algn="ctr" rotWithShape="0">
              <a:schemeClr val="bg1">
                <a:alpha val="4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19F009D8-91B1-4149-B048-AFEC8D719751}"/>
              </a:ext>
            </a:extLst>
          </p:cNvPr>
          <p:cNvSpPr/>
          <p:nvPr userDrawn="1"/>
        </p:nvSpPr>
        <p:spPr>
          <a:xfrm>
            <a:off x="3325082" y="742002"/>
            <a:ext cx="5541839" cy="5374001"/>
          </a:xfrm>
          <a:prstGeom prst="ellipse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endParaRPr lang="en-US" sz="18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3089736" y="5179388"/>
            <a:ext cx="386592" cy="38659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803731" y="847681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031112" y="464683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BEF9DCF0-C914-4483-B26F-C3E8B90A052B}"/>
              </a:ext>
            </a:extLst>
          </p:cNvPr>
          <p:cNvGrpSpPr/>
          <p:nvPr userDrawn="1"/>
        </p:nvGrpSpPr>
        <p:grpSpPr>
          <a:xfrm rot="2190919" flipH="1">
            <a:off x="4237094" y="1368935"/>
            <a:ext cx="2257239" cy="1648587"/>
            <a:chOff x="7302203" y="1469021"/>
            <a:chExt cx="4203997" cy="3070412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CAF34D02-BDB8-4E48-AE2C-E9621B44B6ED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145BE61-A780-45BD-B82E-5B2D1549C570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4DADFF86-AC3C-43D9-84A9-1F5740731C21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4CC2DF1-2C2B-476F-9C50-9FD8A6A7A49A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A048D09-4E6D-4AB8-BCF9-150EADC24776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299D82C-A5F7-4189-B439-CE689ECD932A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0EE20F40-C332-4C33-9419-8A5A14FC688C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C1F500F8-8994-4EA5-8EF7-7B8B670C823A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9DA248E7-A82B-4CF8-B1DC-99B62A9E4FB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71BA15A2-4D4D-4C5A-BE6D-B4F7AB92D4F0}"/>
              </a:ext>
            </a:extLst>
          </p:cNvPr>
          <p:cNvGrpSpPr/>
          <p:nvPr userDrawn="1"/>
        </p:nvGrpSpPr>
        <p:grpSpPr>
          <a:xfrm rot="507418" flipH="1">
            <a:off x="6083894" y="2287227"/>
            <a:ext cx="2257239" cy="1648587"/>
            <a:chOff x="7302203" y="1469021"/>
            <a:chExt cx="4203997" cy="3070412"/>
          </a:xfrm>
        </p:grpSpPr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B094EC50-0AB7-464C-ACD1-721E8BC1D9B3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D7A8E4F9-2687-40E1-B67F-858020B45DA0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72E97923-9188-446C-86C5-3A704C84C8D6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55C1EF0B-8EE6-4212-A6B5-071E2AE4F341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AFF2D29C-2F6E-4F3A-82A1-978C76A5C623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D09A9E84-7BBC-4828-9E8C-399CF5DE4D52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58B2E22-E184-4CC4-BE4C-0BA68FC73FA4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B80D1D2E-87A6-4057-A45C-2AD52DA8EF0B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75B69564-74DB-46BE-B400-358F8999B59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00A89224-7F45-4E8F-8598-F38E8B7C06BD}"/>
              </a:ext>
            </a:extLst>
          </p:cNvPr>
          <p:cNvGrpSpPr/>
          <p:nvPr userDrawn="1"/>
        </p:nvGrpSpPr>
        <p:grpSpPr>
          <a:xfrm rot="507418" flipH="1">
            <a:off x="4795790" y="3968089"/>
            <a:ext cx="2257239" cy="1648587"/>
            <a:chOff x="7302203" y="1469021"/>
            <a:chExt cx="4203997" cy="3070412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BA17F86-4FBA-401C-915E-21D332E7C6B1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6DC7706-9286-4E76-BCCA-F357DFFD8359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AD502847-68A5-411A-8826-761723368146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F25DBF7-D2AD-4355-948D-11AA1495BBAA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5F179D0-7D07-4BFA-8928-DECD310C412B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862DC478-3962-4484-900F-0062B70F4421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1347FCB-2D9A-40A5-8AF6-183F7C998039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6BCF83A3-84E1-469F-8144-A2B9E84AA3C3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C1AFDB7-CAF7-42DB-AB89-EC88298B9F22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8" name="Picture Placeholder 2">
            <a:extLst>
              <a:ext uri="{FF2B5EF4-FFF2-40B4-BE49-F238E27FC236}">
                <a16:creationId xmlns:a16="http://schemas.microsoft.com/office/drawing/2014/main" id="{526F7676-ACAF-4E42-BAE2-0CA8B93FE84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166323" y="2989811"/>
            <a:ext cx="844407" cy="820238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0" name="Picture Placeholder 2">
            <a:extLst>
              <a:ext uri="{FF2B5EF4-FFF2-40B4-BE49-F238E27FC236}">
                <a16:creationId xmlns:a16="http://schemas.microsoft.com/office/drawing/2014/main" id="{B9805F4C-9CA8-455E-B820-89821E0C7DBB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735677" y="4378521"/>
            <a:ext cx="1740455" cy="1690640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1" name="Picture Placeholder 2">
            <a:extLst>
              <a:ext uri="{FF2B5EF4-FFF2-40B4-BE49-F238E27FC236}">
                <a16:creationId xmlns:a16="http://schemas.microsoft.com/office/drawing/2014/main" id="{96D9E4E3-3710-422F-85D7-6CEF16E03E8D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789210" y="2139701"/>
            <a:ext cx="1400847" cy="1360751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2" name="Picture Placeholder 2">
            <a:extLst>
              <a:ext uri="{FF2B5EF4-FFF2-40B4-BE49-F238E27FC236}">
                <a16:creationId xmlns:a16="http://schemas.microsoft.com/office/drawing/2014/main" id="{B3FA2B07-13F3-44FC-9E7B-E5B487C00B9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1175122" y="767876"/>
            <a:ext cx="844407" cy="820238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5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2F202393-9949-414E-8069-A157D138FF75}"/>
              </a:ext>
            </a:extLst>
          </p:cNvPr>
          <p:cNvSpPr/>
          <p:nvPr userDrawn="1"/>
        </p:nvSpPr>
        <p:spPr>
          <a:xfrm>
            <a:off x="8540737" y="1004272"/>
            <a:ext cx="423846" cy="423846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7" name="Picture Placeholder 2">
            <a:extLst>
              <a:ext uri="{FF2B5EF4-FFF2-40B4-BE49-F238E27FC236}">
                <a16:creationId xmlns:a16="http://schemas.microsoft.com/office/drawing/2014/main" id="{7A960974-2C18-4490-88DC-C982F949071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657546" y="742794"/>
            <a:ext cx="1740455" cy="1690640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8" name="Picture Placeholder 2">
            <a:extLst>
              <a:ext uri="{FF2B5EF4-FFF2-40B4-BE49-F238E27FC236}">
                <a16:creationId xmlns:a16="http://schemas.microsoft.com/office/drawing/2014/main" id="{38F0D6BF-569B-428C-AE7A-8AFF58A9E34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0010730" y="4150580"/>
            <a:ext cx="1400847" cy="1360751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940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7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0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36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9" dur="2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4.07407E-6 L -0.00091 0.08519 " pathEditMode="relative" rAng="0" ptsTypes="AA">
                                          <p:cBhvr>
                                            <p:cTn id="41" dur="1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1.11111E-6 L -0.00091 0.08519 " pathEditMode="relative" rAng="0" ptsTypes="AA">
                                          <p:cBhvr>
                                            <p:cTn id="43" dur="1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7.40741E-7 L -0.00091 0.08518 " pathEditMode="relative" rAng="0" ptsTypes="AA">
                                          <p:cBhvr>
                                            <p:cTn id="45" dur="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7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1.48148E-6 L -0.00091 0.08519 " pathEditMode="relative" rAng="0" ptsTypes="AA">
                                          <p:cBhvr>
                                            <p:cTn id="49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51" dur="1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5" grpId="0" animBg="1"/>
          <p:bldP spid="15" grpId="1" animBg="1"/>
          <p:bldP spid="16" grpId="0" animBg="1"/>
          <p:bldP spid="9" grpId="0" animBg="1"/>
          <p:bldP spid="10" grpId="0" animBg="1"/>
          <p:bldP spid="12" grpId="0" animBg="1"/>
          <p:bldP spid="13" grpId="0" animBg="1"/>
          <p:bldP spid="48" grpId="0" animBg="1"/>
          <p:bldP spid="50" grpId="0" animBg="1"/>
          <p:bldP spid="51" grpId="0" animBg="1"/>
          <p:bldP spid="52" grpId="0" animBg="1"/>
          <p:bldP spid="53" grpId="0" animBg="1"/>
          <p:bldP spid="57" grpId="0" animBg="1"/>
          <p:bldP spid="58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5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6" dur="5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7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18" dur="2300" fill="hold"/>
                                            <p:tgtEl>
                                              <p:spTgt spid="14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6" presetClass="emph" presetSubtype="0" repeatCount="indefinite" accel="46000" decel="54000" autoRev="1" fill="hold" grpId="1" nodeType="withEffect">
                                      <p:stCondLst>
                                        <p:cond delay="500"/>
                                      </p:stCondLst>
                                      <p:childTnLst>
                                        <p:animScale>
                                          <p:cBhvr>
                                            <p:cTn id="24" dur="2300" fill="hold"/>
                                            <p:tgtEl>
                                              <p:spTgt spid="15"/>
                                            </p:tgtEl>
                                          </p:cBhvr>
                                          <p:by x="125000" y="125000"/>
                                        </p:animScale>
                                      </p:childTnLst>
                                    </p:cTn>
                                  </p:par>
                                  <p:par>
                                    <p:cTn id="25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7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8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0" dur="500"/>
                                            <p:tgtEl>
                                              <p:spTgt spid="1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1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3" dur="500"/>
                                            <p:tgtEl>
                                              <p:spTgt spid="3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4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6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7" dur="3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39" dur="2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6.25E-7 -4.07407E-6 L -0.00091 0.08519 " pathEditMode="relative" rAng="0" ptsTypes="AA">
                                          <p:cBhvr>
                                            <p:cTn id="41" dur="15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2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3.33333E-6 -1.11111E-6 L -0.00091 0.08519 " pathEditMode="relative" rAng="0" ptsTypes="AA">
                                          <p:cBhvr>
                                            <p:cTn id="43" dur="175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4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7.40741E-7 L -0.00091 0.08518 " pathEditMode="relative" rAng="0" ptsTypes="AA">
                                          <p:cBhvr>
                                            <p:cTn id="45" dur="2000" fill="hold"/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6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47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8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45833E-6 -1.48148E-6 L -0.00091 0.08519 " pathEditMode="relative" rAng="0" ptsTypes="AA">
                                          <p:cBhvr>
                                            <p:cTn id="49" dur="1500" fill="hold"/>
                                            <p:tgtEl>
                                              <p:spTgt spid="5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0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51" dur="17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4" grpId="0" animBg="1"/>
          <p:bldP spid="14" grpId="1" animBg="1"/>
          <p:bldP spid="15" grpId="0" animBg="1"/>
          <p:bldP spid="15" grpId="1" animBg="1"/>
          <p:bldP spid="16" grpId="0" animBg="1"/>
          <p:bldP spid="9" grpId="0" animBg="1"/>
          <p:bldP spid="10" grpId="0" animBg="1"/>
          <p:bldP spid="12" grpId="0" animBg="1"/>
          <p:bldP spid="13" grpId="0" animBg="1"/>
          <p:bldP spid="48" grpId="0" animBg="1"/>
          <p:bldP spid="50" grpId="0" animBg="1"/>
          <p:bldP spid="51" grpId="0" animBg="1"/>
          <p:bldP spid="52" grpId="0" animBg="1"/>
          <p:bldP spid="53" grpId="0" animBg="1"/>
          <p:bldP spid="57" grpId="0" animBg="1"/>
          <p:bldP spid="58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 userDrawn="1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Rectangle 102">
            <a:extLst>
              <a:ext uri="{FF2B5EF4-FFF2-40B4-BE49-F238E27FC236}">
                <a16:creationId xmlns:a16="http://schemas.microsoft.com/office/drawing/2014/main" id="{8D55E060-46E4-4A5F-ACD6-C64A6ADDB9BD}"/>
              </a:ext>
            </a:extLst>
          </p:cNvPr>
          <p:cNvSpPr/>
          <p:nvPr userDrawn="1"/>
        </p:nvSpPr>
        <p:spPr>
          <a:xfrm>
            <a:off x="14686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BADA1030-B8D5-458F-BB12-116E929A9625}"/>
              </a:ext>
            </a:extLst>
          </p:cNvPr>
          <p:cNvSpPr/>
          <p:nvPr userDrawn="1"/>
        </p:nvSpPr>
        <p:spPr>
          <a:xfrm>
            <a:off x="3283962" y="-8912"/>
            <a:ext cx="3110288" cy="6866912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710FA888-91EA-4E40-80CD-C58E87392DEC}"/>
              </a:ext>
            </a:extLst>
          </p:cNvPr>
          <p:cNvSpPr/>
          <p:nvPr userDrawn="1"/>
        </p:nvSpPr>
        <p:spPr>
          <a:xfrm>
            <a:off x="9302309" y="1"/>
            <a:ext cx="2898237" cy="6866912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B42A167F-B53B-4F3D-BE97-E12661FCAC61}"/>
              </a:ext>
            </a:extLst>
          </p:cNvPr>
          <p:cNvGrpSpPr/>
          <p:nvPr userDrawn="1"/>
        </p:nvGrpSpPr>
        <p:grpSpPr>
          <a:xfrm rot="2190919" flipH="1">
            <a:off x="3716987" y="4480490"/>
            <a:ext cx="2257239" cy="1648587"/>
            <a:chOff x="7302203" y="1469021"/>
            <a:chExt cx="4203997" cy="3070412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8F3E21D-89F1-4A4C-9BEC-935A5914D902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6A36FEC-D6F8-42AC-9568-702A2D3D7270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6909EC3-F9D9-4711-A470-E6842A46E09A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853E1D6F-1AD9-48BB-A30A-D10A7AA3C8CB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7CF3ADE-501E-4E41-816D-A0887840DD71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B164D08E-912F-430E-A086-80563157206A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EC39ADB-03A6-465D-882D-5ED1F98E9B7C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D4059AD-68C0-4E3A-9FAC-DBB19FBC1199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BFE673B-10BE-48AD-BA24-652BA7CE596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1E97B9D8-EAE6-4280-B0F3-66202221B475}"/>
              </a:ext>
            </a:extLst>
          </p:cNvPr>
          <p:cNvGrpSpPr/>
          <p:nvPr userDrawn="1"/>
        </p:nvGrpSpPr>
        <p:grpSpPr>
          <a:xfrm rot="2240785" flipH="1">
            <a:off x="9641599" y="4033120"/>
            <a:ext cx="2257239" cy="1648587"/>
            <a:chOff x="7302203" y="1469021"/>
            <a:chExt cx="4203997" cy="3070412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92AC6CE-28CA-47BB-A8EF-EC4CA3A88DA6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41E61DB-30DF-4538-A695-C60D6E7B4DE1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A540F991-FECD-42D4-8E17-CE22C5FC7952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A368C944-C64F-4131-95E0-DBA2F4C1B5D8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F2E246C-3C26-481B-8188-1FAB4363DE6E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8335F14-4F74-4CDD-94C4-E9B3A52D702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C308661-7379-4A47-AAA3-4DF5AEAF0382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4B4F2A6-5286-4A9B-8803-EB4AAAA101F1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0D711BE-AFA6-4CFD-8C59-93E392E16F08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F89B771D-F6DD-4098-861C-CEB1FFDDD576}"/>
              </a:ext>
            </a:extLst>
          </p:cNvPr>
          <p:cNvGrpSpPr/>
          <p:nvPr userDrawn="1"/>
        </p:nvGrpSpPr>
        <p:grpSpPr>
          <a:xfrm rot="20706114" flipH="1">
            <a:off x="9386693" y="400351"/>
            <a:ext cx="2257239" cy="1648587"/>
            <a:chOff x="7302203" y="1469021"/>
            <a:chExt cx="4203997" cy="3070412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92E3901-6B8A-45A5-8A8E-B1946767D479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8BA0834-6EB7-410C-BF95-EE968B21011E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7F6DDFA-A8DA-47C6-B0C3-866E9A5F3777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B3E37BD-A31B-4C51-81F9-05C7993D379A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6F9C863-4DD0-4B6C-A12E-2EA40081D5E0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464DC3F7-BBE8-407C-8121-AE5FC49C079C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82E3B06-3905-42EF-833E-98677E374F5F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CA368F2-255C-4870-A755-C0C6CB44543D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4BD4D1A-E296-4E9E-94C3-EE288ED62B6B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004BA64-E564-46DB-BBB2-CA06B4E11F4B}"/>
              </a:ext>
            </a:extLst>
          </p:cNvPr>
          <p:cNvGrpSpPr/>
          <p:nvPr userDrawn="1"/>
        </p:nvGrpSpPr>
        <p:grpSpPr>
          <a:xfrm rot="2190919" flipH="1">
            <a:off x="3750219" y="665038"/>
            <a:ext cx="2257239" cy="1648587"/>
            <a:chOff x="7302203" y="1469021"/>
            <a:chExt cx="4203997" cy="3070412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0A4F921C-A536-4958-A4A3-E0F59E1576AA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3F56D1E-CD82-47B8-982F-01EABC34271E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F90EB692-4EAE-41BC-AABB-6DD22BD4135B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9CCFC09-463E-4B69-8EA8-507533BA5DC1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7ECC62E5-78F8-419A-823F-FC5CCD3A871F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878B9A2-B87D-404D-AAC8-563CF02A76C5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B64E6D7-D2BD-4F43-ADAB-0630B7D7754B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45494FA0-10D0-404F-8326-E3D66E28004F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EA7E7FA-5AB2-49B2-BE29-4F665D6ADB17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4013084" y="4278383"/>
            <a:ext cx="386592" cy="38659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3522460" y="859120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9618816" y="905696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6981218" y="4901943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2F202393-9949-414E-8069-A157D138FF75}"/>
              </a:ext>
            </a:extLst>
          </p:cNvPr>
          <p:cNvSpPr/>
          <p:nvPr userDrawn="1"/>
        </p:nvSpPr>
        <p:spPr>
          <a:xfrm>
            <a:off x="8540737" y="1004272"/>
            <a:ext cx="423846" cy="423846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5" name="Picture Placeholder 2">
            <a:extLst>
              <a:ext uri="{FF2B5EF4-FFF2-40B4-BE49-F238E27FC236}">
                <a16:creationId xmlns:a16="http://schemas.microsoft.com/office/drawing/2014/main" id="{830B969A-62EC-4EE7-BEB4-DDB14BA3486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66928" y="1088774"/>
            <a:ext cx="2143547" cy="208219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8" name="Picture Placeholder 2">
            <a:extLst>
              <a:ext uri="{FF2B5EF4-FFF2-40B4-BE49-F238E27FC236}">
                <a16:creationId xmlns:a16="http://schemas.microsoft.com/office/drawing/2014/main" id="{898D9297-F209-41B7-A6E4-A72AF989E3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748253" y="1090404"/>
            <a:ext cx="2143547" cy="208219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9" name="Picture Placeholder 2">
            <a:extLst>
              <a:ext uri="{FF2B5EF4-FFF2-40B4-BE49-F238E27FC236}">
                <a16:creationId xmlns:a16="http://schemas.microsoft.com/office/drawing/2014/main" id="{9477216D-18B3-4920-8CCC-90F80625AC4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662903" y="1100806"/>
            <a:ext cx="2143547" cy="208219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2DDD678B-7549-4E9D-BC52-AEDCB91D4BFF}"/>
              </a:ext>
            </a:extLst>
          </p:cNvPr>
          <p:cNvSpPr/>
          <p:nvPr userDrawn="1"/>
        </p:nvSpPr>
        <p:spPr>
          <a:xfrm>
            <a:off x="10812316" y="5200844"/>
            <a:ext cx="386592" cy="38659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4" name="Picture Placeholder 67">
            <a:extLst>
              <a:ext uri="{FF2B5EF4-FFF2-40B4-BE49-F238E27FC236}">
                <a16:creationId xmlns:a16="http://schemas.microsoft.com/office/drawing/2014/main" id="{CCC26F3B-0813-4EC6-9957-773348BF027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2" y="-1"/>
            <a:ext cx="3337245" cy="6858001"/>
          </a:xfrm>
          <a:custGeom>
            <a:avLst/>
            <a:gdLst>
              <a:gd name="connsiteX0" fmla="*/ 0 w 3314700"/>
              <a:gd name="connsiteY0" fmla="*/ 0 h 6910673"/>
              <a:gd name="connsiteX1" fmla="*/ 3314700 w 3314700"/>
              <a:gd name="connsiteY1" fmla="*/ 0 h 6910673"/>
              <a:gd name="connsiteX2" fmla="*/ 3314700 w 3314700"/>
              <a:gd name="connsiteY2" fmla="*/ 6910673 h 6910673"/>
              <a:gd name="connsiteX3" fmla="*/ 0 w 3314700"/>
              <a:gd name="connsiteY3" fmla="*/ 6910673 h 6910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4700" h="6910673">
                <a:moveTo>
                  <a:pt x="0" y="0"/>
                </a:moveTo>
                <a:lnTo>
                  <a:pt x="3314700" y="0"/>
                </a:lnTo>
                <a:lnTo>
                  <a:pt x="3314700" y="6910673"/>
                </a:lnTo>
                <a:lnTo>
                  <a:pt x="0" y="6910673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5455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3.7037E-6 L -0.00091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875E-6 -3.33333E-6 L -0.00091 0.08519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2.59259E-6 L -0.00091 0.08518 " pathEditMode="relative" rAng="0" ptsTypes="AA"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2.96296E-6 L -0.00092 0.08518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7" dur="62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8" dur="62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1" dur="62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2" dur="62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5" dur="62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6" dur="62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9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2" dur="50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8" dur="5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6 -4.07407E-6 L -0.00091 0.08519 " pathEditMode="relative" rAng="0" ptsTypes="AA">
                                          <p:cBhvr>
                                            <p:cTn id="40" dur="175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2" grpId="0" animBg="1"/>
          <p:bldP spid="13" grpId="0" animBg="1"/>
          <p:bldP spid="53" grpId="0" animBg="1"/>
          <p:bldP spid="55" grpId="0" animBg="1"/>
          <p:bldP spid="58" grpId="0" animBg="1"/>
          <p:bldP spid="59" grpId="0" animBg="1"/>
          <p:bldP spid="10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3.7037E-6 L -0.00091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875E-6 -3.33333E-6 L -0.00091 0.08519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2.59259E-6 L -0.00091 0.08518 " pathEditMode="relative" rAng="0" ptsTypes="AA"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2.96296E-6 L -0.00092 0.08518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62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62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62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62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62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62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9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2" dur="50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8" dur="5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6 -4.07407E-6 L -0.00091 0.08519 " pathEditMode="relative" rAng="0" ptsTypes="AA">
                                          <p:cBhvr>
                                            <p:cTn id="40" dur="175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2" grpId="0" animBg="1"/>
          <p:bldP spid="13" grpId="0" animBg="1"/>
          <p:bldP spid="53" grpId="0" animBg="1"/>
          <p:bldP spid="55" grpId="0" animBg="1"/>
          <p:bldP spid="58" grpId="0" animBg="1"/>
          <p:bldP spid="59" grpId="0" animBg="1"/>
          <p:bldP spid="102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Rectangle 59">
            <a:extLst>
              <a:ext uri="{FF2B5EF4-FFF2-40B4-BE49-F238E27FC236}">
                <a16:creationId xmlns:a16="http://schemas.microsoft.com/office/drawing/2014/main" id="{BADA1030-B8D5-458F-BB12-116E929A9625}"/>
              </a:ext>
            </a:extLst>
          </p:cNvPr>
          <p:cNvSpPr/>
          <p:nvPr userDrawn="1"/>
        </p:nvSpPr>
        <p:spPr>
          <a:xfrm>
            <a:off x="3283962" y="-8912"/>
            <a:ext cx="3110288" cy="6866912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710FA888-91EA-4E40-80CD-C58E87392DEC}"/>
              </a:ext>
            </a:extLst>
          </p:cNvPr>
          <p:cNvSpPr/>
          <p:nvPr userDrawn="1"/>
        </p:nvSpPr>
        <p:spPr>
          <a:xfrm>
            <a:off x="9302309" y="1"/>
            <a:ext cx="2898237" cy="6866912"/>
          </a:xfrm>
          <a:prstGeom prst="rect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B42A167F-B53B-4F3D-BE97-E12661FCAC61}"/>
              </a:ext>
            </a:extLst>
          </p:cNvPr>
          <p:cNvGrpSpPr/>
          <p:nvPr userDrawn="1"/>
        </p:nvGrpSpPr>
        <p:grpSpPr>
          <a:xfrm rot="2190919" flipH="1">
            <a:off x="3716987" y="4480490"/>
            <a:ext cx="2257239" cy="1648587"/>
            <a:chOff x="7302203" y="1469021"/>
            <a:chExt cx="4203997" cy="3070412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8F3E21D-89F1-4A4C-9BEC-935A5914D902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6A36FEC-D6F8-42AC-9568-702A2D3D7270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6909EC3-F9D9-4711-A470-E6842A46E09A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853E1D6F-1AD9-48BB-A30A-D10A7AA3C8CB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C7CF3ADE-501E-4E41-816D-A0887840DD71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B164D08E-912F-430E-A086-80563157206A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EEC39ADB-03A6-465D-882D-5ED1F98E9B7C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BD4059AD-68C0-4E3A-9FAC-DBB19FBC1199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6BFE673B-10BE-48AD-BA24-652BA7CE596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1E97B9D8-EAE6-4280-B0F3-66202221B475}"/>
              </a:ext>
            </a:extLst>
          </p:cNvPr>
          <p:cNvGrpSpPr/>
          <p:nvPr userDrawn="1"/>
        </p:nvGrpSpPr>
        <p:grpSpPr>
          <a:xfrm rot="2240785" flipH="1">
            <a:off x="9641599" y="4033120"/>
            <a:ext cx="2257239" cy="1648587"/>
            <a:chOff x="7302203" y="1469021"/>
            <a:chExt cx="4203997" cy="3070412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92AC6CE-28CA-47BB-A8EF-EC4CA3A88DA6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D41E61DB-30DF-4538-A695-C60D6E7B4DE1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A540F991-FECD-42D4-8E17-CE22C5FC7952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A368C944-C64F-4131-95E0-DBA2F4C1B5D8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5F2E246C-3C26-481B-8188-1FAB4363DE6E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8335F14-4F74-4CDD-94C4-E9B3A52D7028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C308661-7379-4A47-AAA3-4DF5AEAF0382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14B4F2A6-5286-4A9B-8803-EB4AAAA101F1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A0D711BE-AFA6-4CFD-8C59-93E392E16F08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F89B771D-F6DD-4098-861C-CEB1FFDDD576}"/>
              </a:ext>
            </a:extLst>
          </p:cNvPr>
          <p:cNvGrpSpPr/>
          <p:nvPr userDrawn="1"/>
        </p:nvGrpSpPr>
        <p:grpSpPr>
          <a:xfrm rot="20706114" flipH="1">
            <a:off x="9386693" y="400351"/>
            <a:ext cx="2257239" cy="1648587"/>
            <a:chOff x="7302203" y="1469021"/>
            <a:chExt cx="4203997" cy="3070412"/>
          </a:xfrm>
        </p:grpSpPr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192E3901-6B8A-45A5-8A8E-B1946767D479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18BA0834-6EB7-410C-BF95-EE968B21011E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7F6DDFA-A8DA-47C6-B0C3-866E9A5F3777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7B3E37BD-A31B-4C51-81F9-05C7993D379A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16F9C863-4DD0-4B6C-A12E-2EA40081D5E0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464DC3F7-BBE8-407C-8121-AE5FC49C079C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A82E3B06-3905-42EF-833E-98677E374F5F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CA368F2-255C-4870-A755-C0C6CB44543D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4BD4D1A-E296-4E9E-94C3-EE288ED62B6B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0004BA64-E564-46DB-BBB2-CA06B4E11F4B}"/>
              </a:ext>
            </a:extLst>
          </p:cNvPr>
          <p:cNvGrpSpPr/>
          <p:nvPr userDrawn="1"/>
        </p:nvGrpSpPr>
        <p:grpSpPr>
          <a:xfrm rot="2190919" flipH="1">
            <a:off x="3750219" y="665038"/>
            <a:ext cx="2257239" cy="1648587"/>
            <a:chOff x="7302203" y="1469021"/>
            <a:chExt cx="4203997" cy="3070412"/>
          </a:xfrm>
        </p:grpSpPr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0A4F921C-A536-4958-A4A3-E0F59E1576AA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F3F56D1E-CD82-47B8-982F-01EABC34271E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F90EB692-4EAE-41BC-AABB-6DD22BD4135B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A9CCFC09-463E-4B69-8EA8-507533BA5DC1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7ECC62E5-78F8-419A-823F-FC5CCD3A871F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7878B9A2-B87D-404D-AAC8-563CF02A76C5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B64E6D7-D2BD-4F43-ADAB-0630B7D7754B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45494FA0-10D0-404F-8326-E3D66E28004F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3EA7E7FA-5AB2-49B2-BE29-4F665D6ADB17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4013084" y="4278383"/>
            <a:ext cx="386592" cy="38659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3522460" y="859120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9618816" y="905696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6981218" y="4901943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3" name="Oval 52">
            <a:extLst>
              <a:ext uri="{FF2B5EF4-FFF2-40B4-BE49-F238E27FC236}">
                <a16:creationId xmlns:a16="http://schemas.microsoft.com/office/drawing/2014/main" id="{2F202393-9949-414E-8069-A157D138FF75}"/>
              </a:ext>
            </a:extLst>
          </p:cNvPr>
          <p:cNvSpPr/>
          <p:nvPr userDrawn="1"/>
        </p:nvSpPr>
        <p:spPr>
          <a:xfrm>
            <a:off x="8540737" y="1004272"/>
            <a:ext cx="423846" cy="423846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5" name="Picture Placeholder 2">
            <a:extLst>
              <a:ext uri="{FF2B5EF4-FFF2-40B4-BE49-F238E27FC236}">
                <a16:creationId xmlns:a16="http://schemas.microsoft.com/office/drawing/2014/main" id="{830B969A-62EC-4EE7-BEB4-DDB14BA3486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66928" y="1088774"/>
            <a:ext cx="2143547" cy="208219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8" name="Picture Placeholder 2">
            <a:extLst>
              <a:ext uri="{FF2B5EF4-FFF2-40B4-BE49-F238E27FC236}">
                <a16:creationId xmlns:a16="http://schemas.microsoft.com/office/drawing/2014/main" id="{898D9297-F209-41B7-A6E4-A72AF989E31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748253" y="1090404"/>
            <a:ext cx="2143547" cy="208219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9" name="Picture Placeholder 2">
            <a:extLst>
              <a:ext uri="{FF2B5EF4-FFF2-40B4-BE49-F238E27FC236}">
                <a16:creationId xmlns:a16="http://schemas.microsoft.com/office/drawing/2014/main" id="{9477216D-18B3-4920-8CCC-90F80625AC4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662903" y="1100806"/>
            <a:ext cx="2143547" cy="208219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2DDD678B-7549-4E9D-BC52-AEDCB91D4BFF}"/>
              </a:ext>
            </a:extLst>
          </p:cNvPr>
          <p:cNvSpPr/>
          <p:nvPr userDrawn="1"/>
        </p:nvSpPr>
        <p:spPr>
          <a:xfrm>
            <a:off x="10812316" y="5200844"/>
            <a:ext cx="386592" cy="38659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4" name="Picture Placeholder 67">
            <a:extLst>
              <a:ext uri="{FF2B5EF4-FFF2-40B4-BE49-F238E27FC236}">
                <a16:creationId xmlns:a16="http://schemas.microsoft.com/office/drawing/2014/main" id="{CCC26F3B-0813-4EC6-9957-773348BF027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-2" y="-1"/>
            <a:ext cx="3337245" cy="6858001"/>
          </a:xfrm>
          <a:custGeom>
            <a:avLst/>
            <a:gdLst>
              <a:gd name="connsiteX0" fmla="*/ 0 w 3314700"/>
              <a:gd name="connsiteY0" fmla="*/ 0 h 6910673"/>
              <a:gd name="connsiteX1" fmla="*/ 3314700 w 3314700"/>
              <a:gd name="connsiteY1" fmla="*/ 0 h 6910673"/>
              <a:gd name="connsiteX2" fmla="*/ 3314700 w 3314700"/>
              <a:gd name="connsiteY2" fmla="*/ 6910673 h 6910673"/>
              <a:gd name="connsiteX3" fmla="*/ 0 w 3314700"/>
              <a:gd name="connsiteY3" fmla="*/ 6910673 h 6910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4700" h="6910673">
                <a:moveTo>
                  <a:pt x="0" y="0"/>
                </a:moveTo>
                <a:lnTo>
                  <a:pt x="3314700" y="0"/>
                </a:lnTo>
                <a:lnTo>
                  <a:pt x="3314700" y="6910673"/>
                </a:lnTo>
                <a:lnTo>
                  <a:pt x="0" y="6910673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2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4328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3.7037E-6 L -0.00091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875E-6 -3.33333E-6 L -0.00091 0.08519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2.59259E-6 L -0.00091 0.08518 " pathEditMode="relative" rAng="0" ptsTypes="AA"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2.96296E-6 L -0.00092 0.08518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7" dur="62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18" dur="62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1" dur="62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2" dur="62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grpId="0" nodeType="withEffect" p14:presetBounceEnd="80000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5" dur="62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6" dur="62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9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2" dur="50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8" dur="5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6 -4.07407E-6 L -0.00091 0.08519 " pathEditMode="relative" rAng="0" ptsTypes="AA">
                                          <p:cBhvr>
                                            <p:cTn id="40" dur="175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2" grpId="0" animBg="1"/>
          <p:bldP spid="13" grpId="0" animBg="1"/>
          <p:bldP spid="53" grpId="0" animBg="1"/>
          <p:bldP spid="55" grpId="0" animBg="1"/>
          <p:bldP spid="58" grpId="0" animBg="1"/>
          <p:bldP spid="59" grpId="0" animBg="1"/>
          <p:bldP spid="102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3.33333E-6 3.7037E-6 L -0.00091 0.08518 " pathEditMode="relative" rAng="0" ptsTypes="AA">
                                          <p:cBhvr>
                                            <p:cTn id="6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1.875E-6 -3.33333E-6 L -0.00091 0.08519 " pathEditMode="relative" rAng="0" ptsTypes="AA">
                                          <p:cBhvr>
                                            <p:cTn id="8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16667E-7 2.59259E-6 L -0.00091 0.08518 " pathEditMode="relative" rAng="0" ptsTypes="AA">
                                          <p:cBhvr>
                                            <p:cTn id="10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2.96296E-6 L -0.00092 0.08518 " pathEditMode="relative" rAng="0" ptsTypes="AA">
                                          <p:cBhvr>
                                            <p:cTn id="12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5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62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6250" fill="hold"/>
                                            <p:tgtEl>
                                              <p:spTgt spid="5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9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1" dur="62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2" dur="6250" fill="hold"/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4" fill="hold" grpId="0" nodeType="withEffect">
                                      <p:stCondLst>
                                        <p:cond delay="25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62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6250" fill="hold"/>
                                            <p:tgtEl>
                                              <p:spTgt spid="5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9" dur="500"/>
                                            <p:tgtEl>
                                              <p:spTgt spid="6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2" dur="500"/>
                                            <p:tgtEl>
                                              <p:spTgt spid="7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5" dur="500"/>
                                            <p:tgtEl>
                                              <p:spTgt spid="8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6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3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38" dur="500"/>
                                            <p:tgtEl>
                                              <p:spTgt spid="9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4.16667E-6 -4.07407E-6 L -0.00091 0.08519 " pathEditMode="relative" rAng="0" ptsTypes="AA">
                                          <p:cBhvr>
                                            <p:cTn id="40" dur="1750" fill="hold"/>
                                            <p:tgtEl>
                                              <p:spTgt spid="10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9" grpId="0" animBg="1"/>
          <p:bldP spid="10" grpId="0" animBg="1"/>
          <p:bldP spid="12" grpId="0" animBg="1"/>
          <p:bldP spid="13" grpId="0" animBg="1"/>
          <p:bldP spid="53" grpId="0" animBg="1"/>
          <p:bldP spid="55" grpId="0" animBg="1"/>
          <p:bldP spid="58" grpId="0" animBg="1"/>
          <p:bldP spid="59" grpId="0" animBg="1"/>
          <p:bldP spid="102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807CB29C-7AE0-4A3E-99FC-B08EF6DF0F85}"/>
              </a:ext>
            </a:extLst>
          </p:cNvPr>
          <p:cNvSpPr/>
          <p:nvPr userDrawn="1"/>
        </p:nvSpPr>
        <p:spPr>
          <a:xfrm>
            <a:off x="3977117" y="1420581"/>
            <a:ext cx="4237769" cy="4109426"/>
          </a:xfrm>
          <a:prstGeom prst="ellipse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endParaRPr lang="en-US" sz="1800"/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DFE1D63-3316-45E9-8C52-C187720BEB81}"/>
              </a:ext>
            </a:extLst>
          </p:cNvPr>
          <p:cNvGrpSpPr/>
          <p:nvPr userDrawn="1"/>
        </p:nvGrpSpPr>
        <p:grpSpPr>
          <a:xfrm rot="2190919" flipH="1">
            <a:off x="4600699" y="1876822"/>
            <a:ext cx="1726080" cy="1260652"/>
            <a:chOff x="7302203" y="1469021"/>
            <a:chExt cx="4203997" cy="3070412"/>
          </a:xfrm>
        </p:grpSpPr>
        <p:sp>
          <p:nvSpPr>
            <p:cNvPr id="16" name="Freeform: Shape 15">
              <a:extLst>
                <a:ext uri="{FF2B5EF4-FFF2-40B4-BE49-F238E27FC236}">
                  <a16:creationId xmlns:a16="http://schemas.microsoft.com/office/drawing/2014/main" id="{F1E899C9-43A9-4252-B121-0C9D7E3DED67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6B4056F0-98B1-46B8-841C-9A5DE0C150D5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4521B080-EE72-4DA0-B862-07F0807F297E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887552F9-E2F0-4062-851B-46A42A1DB484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1B88D19C-EE2D-4044-8099-E7CBBA74E585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670B8489-485B-4E58-8201-2B323FB29EE6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FF2FB5D0-4932-45E4-AD3A-2D533314E820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44318E2-CCF1-45C1-99DB-14161254F8C4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20FDBB3-93AF-4DF9-8C81-045098C51090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6035ED18-8574-40E1-AEB9-0EC4C24DF1E8}"/>
              </a:ext>
            </a:extLst>
          </p:cNvPr>
          <p:cNvGrpSpPr/>
          <p:nvPr userDrawn="1"/>
        </p:nvGrpSpPr>
        <p:grpSpPr>
          <a:xfrm rot="17901346" flipH="1">
            <a:off x="6528023" y="2319216"/>
            <a:ext cx="1726080" cy="1260652"/>
            <a:chOff x="7302203" y="1469021"/>
            <a:chExt cx="4203997" cy="3070412"/>
          </a:xfrm>
        </p:grpSpPr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6639804-CBA2-4DE7-9FA5-1D6DB4BAE823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C63B088-F6EC-4CDA-BA30-489AA7275437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4D1DD348-007E-4FDF-9B0F-8B2469E44678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7EABEC83-2126-41B0-9328-758681DD3C91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8F048785-46FD-4FEB-81EB-8905A586E6AB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191B69ED-6878-4F19-AFB5-0D3EF1735516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1E50E15-BF25-4F6F-9880-1E0AF425E4B2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45635F5-413E-4FA8-973E-F53C020199FF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B87A262-BB9D-4D8C-B038-F7D5F1DC86AE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49FA6A6F-B7BB-4E30-BDDC-794EC271B77E}"/>
              </a:ext>
            </a:extLst>
          </p:cNvPr>
          <p:cNvGrpSpPr/>
          <p:nvPr userDrawn="1"/>
        </p:nvGrpSpPr>
        <p:grpSpPr>
          <a:xfrm rot="2799515" flipH="1">
            <a:off x="4969893" y="3858964"/>
            <a:ext cx="1726080" cy="1260652"/>
            <a:chOff x="7302203" y="1469021"/>
            <a:chExt cx="4203997" cy="3070412"/>
          </a:xfrm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B15006F9-B72D-4F6C-AB3E-642C2A89E8CB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F99ABEC6-E5EB-4F8C-95CC-B8421DE9D3CA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4A7AFE1-58A8-4A28-B874-B368CCE9F75D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7143054-3912-4E47-B2CC-BA0D0BFDB0F0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B5E5308-2AA9-40AE-8FE9-6DD32437F7F6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98D7BED4-6EA3-4880-958D-E187A1DD7246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531C32F0-8BD8-4283-AB2C-1FDF5A983A6B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F8F7250-C724-49B9-ABC0-CBC9867B5825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08857272-6DF1-4D9E-95FD-4DB8D241A568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5" name="Oval 44">
            <a:extLst>
              <a:ext uri="{FF2B5EF4-FFF2-40B4-BE49-F238E27FC236}">
                <a16:creationId xmlns:a16="http://schemas.microsoft.com/office/drawing/2014/main" id="{0987B865-9081-4330-8291-DEA293054E3E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chemeClr val="accent4">
                <a:lumMod val="40000"/>
                <a:lumOff val="60000"/>
              </a:schemeClr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46" name="Picture Placeholder 2">
            <a:extLst>
              <a:ext uri="{FF2B5EF4-FFF2-40B4-BE49-F238E27FC236}">
                <a16:creationId xmlns:a16="http://schemas.microsoft.com/office/drawing/2014/main" id="{E4CCB869-AA96-4FEB-95B7-7099A5DCC79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7" name="Picture Placeholder 2">
            <a:extLst>
              <a:ext uri="{FF2B5EF4-FFF2-40B4-BE49-F238E27FC236}">
                <a16:creationId xmlns:a16="http://schemas.microsoft.com/office/drawing/2014/main" id="{B8E2876B-4892-4360-B57A-DA3E19E50730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8" name="Picture Placeholder 2">
            <a:extLst>
              <a:ext uri="{FF2B5EF4-FFF2-40B4-BE49-F238E27FC236}">
                <a16:creationId xmlns:a16="http://schemas.microsoft.com/office/drawing/2014/main" id="{8237A509-C6B5-43EF-A4D7-D1FF7D120F6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9" name="Picture Placeholder 2">
            <a:extLst>
              <a:ext uri="{FF2B5EF4-FFF2-40B4-BE49-F238E27FC236}">
                <a16:creationId xmlns:a16="http://schemas.microsoft.com/office/drawing/2014/main" id="{F2E92DA5-FAB4-4352-A771-2F7D547169B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0" name="Picture Placeholder 2">
            <a:extLst>
              <a:ext uri="{FF2B5EF4-FFF2-40B4-BE49-F238E27FC236}">
                <a16:creationId xmlns:a16="http://schemas.microsoft.com/office/drawing/2014/main" id="{5BD411F0-27A1-44CE-AD51-DF43B8CCDCE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1" name="Picture Placeholder 2">
            <a:extLst>
              <a:ext uri="{FF2B5EF4-FFF2-40B4-BE49-F238E27FC236}">
                <a16:creationId xmlns:a16="http://schemas.microsoft.com/office/drawing/2014/main" id="{FB4A92F0-FD8A-48A2-A27C-D2401E26CB7C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567040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9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2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8" dur="3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9" dur="3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    <p:cBhvr>
                                            <p:cTn id="34" dur="14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714" y="2375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14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39 -0.00069 C 0.00039 0.22454 -0.10521 0.40695 -0.23529 0.40764 C -0.36537 0.40764 -0.47227 0.22385 -0.47227 -0.00162 C -0.47175 -0.22708 -0.36524 -0.40763 -0.23516 -0.40787 C -0.10521 -0.40787 0.00039 -0.22708 0.00039 -0.00069 Z " pathEditMode="relative" rAng="5400000" ptsTypes="AAAAA">
                                          <p:cBhvr>
                                            <p:cTn id="38" dur="14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3633" y="4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0" dur="14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1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    <p:cBhvr>
                                            <p:cTn id="42" dur="14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0534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4" dur="14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    <p:cBhvr>
                                            <p:cTn id="46" dur="14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586" y="-21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8" dur="14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9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    <p:cBhvr>
                                            <p:cTn id="50" dur="14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073" y="94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14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    <p:cBhvr>
                                            <p:cTn id="54" dur="14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844" y="2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6" dur="14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45" grpId="0" animBg="1"/>
          <p:bldP spid="46" grpId="0" animBg="1"/>
          <p:bldP spid="46" grpId="1" animBg="1"/>
          <p:bldP spid="47" grpId="0" animBg="1"/>
          <p:bldP spid="47" grpId="1" animBg="1"/>
          <p:bldP spid="48" grpId="0" animBg="1"/>
          <p:bldP spid="48" grpId="1" animBg="1"/>
          <p:bldP spid="49" grpId="0" animBg="1"/>
          <p:bldP spid="49" grpId="1" animBg="1"/>
          <p:bldP spid="50" grpId="0" animBg="1"/>
          <p:bldP spid="50" grpId="1" animBg="1"/>
          <p:bldP spid="51" grpId="0" animBg="1"/>
          <p:bldP spid="51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9" dur="500"/>
                                            <p:tgtEl>
                                              <p:spTgt spid="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2" dur="500"/>
                                            <p:tgtEl>
                                              <p:spTgt spid="1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5" dur="500"/>
                                            <p:tgtEl>
                                              <p:spTgt spid="3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3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300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    <p:cBhvr>
                                            <p:cTn id="34" dur="14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714" y="2375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14000" fill="hold"/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39 -0.00069 C 0.00039 0.22454 -0.10521 0.40695 -0.23529 0.40764 C -0.36537 0.40764 -0.47227 0.22385 -0.47227 -0.00162 C -0.47175 -0.22708 -0.36524 -0.40763 -0.23516 -0.40787 C -0.10521 -0.40787 0.00039 -0.22708 0.00039 -0.00069 Z " pathEditMode="relative" rAng="5400000" ptsTypes="AAAAA">
                                          <p:cBhvr>
                                            <p:cTn id="38" dur="14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3633" y="4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0" dur="140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1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    <p:cBhvr>
                                            <p:cTn id="42" dur="14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0534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4" dur="14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    <p:cBhvr>
                                            <p:cTn id="46" dur="14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586" y="-21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8" dur="14000" fill="hold"/>
                                            <p:tgtEl>
                                              <p:spTgt spid="51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9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    <p:cBhvr>
                                            <p:cTn id="50" dur="14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073" y="94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14000" fill="hold"/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    <p:cBhvr>
                                            <p:cTn id="54" dur="14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844" y="2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6" dur="14000" fill="hold"/>
                                            <p:tgtEl>
                                              <p:spTgt spid="4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4" grpId="0" animBg="1"/>
          <p:bldP spid="45" grpId="0" animBg="1"/>
          <p:bldP spid="46" grpId="0" animBg="1"/>
          <p:bldP spid="46" grpId="1" animBg="1"/>
          <p:bldP spid="47" grpId="0" animBg="1"/>
          <p:bldP spid="47" grpId="1" animBg="1"/>
          <p:bldP spid="48" grpId="0" animBg="1"/>
          <p:bldP spid="48" grpId="1" animBg="1"/>
          <p:bldP spid="49" grpId="0" animBg="1"/>
          <p:bldP spid="49" grpId="1" animBg="1"/>
          <p:bldP spid="50" grpId="0" animBg="1"/>
          <p:bldP spid="50" grpId="1" animBg="1"/>
          <p:bldP spid="51" grpId="0" animBg="1"/>
          <p:bldP spid="51" grpId="1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9F16F94-C017-4A1E-9DE8-B7C5831E24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418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9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2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5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3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3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    <p:cBhvr>
                                            <p:cTn id="34" dur="14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714" y="2375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14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39 -0.00069 C 0.00039 0.22454 -0.10521 0.40695 -0.23529 0.40764 C -0.36537 0.40764 -0.47227 0.22385 -0.47227 -0.00162 C -0.47175 -0.22708 -0.36524 -0.40763 -0.23516 -0.40787 C -0.10521 -0.40787 0.00039 -0.22708 0.00039 -0.00069 Z " pathEditMode="relative" rAng="5400000" ptsTypes="AAAAA">
                                          <p:cBhvr>
                                            <p:cTn id="38" dur="14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3633" y="4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0" dur="14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1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    <p:cBhvr>
                                            <p:cTn id="42" dur="14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0534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4" dur="14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    <p:cBhvr>
                                            <p:cTn id="46" dur="14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586" y="-21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8" dur="14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9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    <p:cBhvr>
                                            <p:cTn id="50" dur="14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073" y="94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14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    <p:cBhvr>
                                            <p:cTn id="54" dur="14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844" y="2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6" dur="14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58" grpId="0" animBg="1"/>
          <p:bldP spid="74" grpId="0" animBg="1"/>
          <p:bldP spid="74" grpId="1" animBg="1"/>
          <p:bldP spid="75" grpId="0" animBg="1"/>
          <p:bldP spid="75" grpId="1" animBg="1"/>
          <p:bldP spid="76" grpId="0" animBg="1"/>
          <p:bldP spid="76" grpId="1" animBg="1"/>
          <p:bldP spid="77" grpId="0" animBg="1"/>
          <p:bldP spid="77" grpId="1" animBg="1"/>
          <p:bldP spid="78" grpId="0" animBg="1"/>
          <p:bldP spid="78" grpId="1" animBg="1"/>
          <p:bldP spid="79" grpId="0" animBg="1"/>
          <p:bldP spid="79" grpId="1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bg>
      <p:bgPr>
        <a:solidFill>
          <a:schemeClr val="accent6">
            <a:lumMod val="60000"/>
            <a:lumOff val="4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8D2EB214-C469-4335-A05B-70909E57D190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chemeClr val="accent4">
                <a:lumMod val="40000"/>
                <a:lumOff val="60000"/>
              </a:schemeClr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85" name="Picture Placeholder 2">
            <a:extLst>
              <a:ext uri="{FF2B5EF4-FFF2-40B4-BE49-F238E27FC236}">
                <a16:creationId xmlns:a16="http://schemas.microsoft.com/office/drawing/2014/main" id="{A5833731-AF21-4D24-B6F0-E79DF3E2907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6" name="Picture Placeholder 2">
            <a:extLst>
              <a:ext uri="{FF2B5EF4-FFF2-40B4-BE49-F238E27FC236}">
                <a16:creationId xmlns:a16="http://schemas.microsoft.com/office/drawing/2014/main" id="{FF5BE959-6F09-425E-9DCD-6B4996966341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7" name="Picture Placeholder 2">
            <a:extLst>
              <a:ext uri="{FF2B5EF4-FFF2-40B4-BE49-F238E27FC236}">
                <a16:creationId xmlns:a16="http://schemas.microsoft.com/office/drawing/2014/main" id="{1DB5D1B7-8407-460E-AB2C-B414D8E5C7E1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8" name="Picture Placeholder 2">
            <a:extLst>
              <a:ext uri="{FF2B5EF4-FFF2-40B4-BE49-F238E27FC236}">
                <a16:creationId xmlns:a16="http://schemas.microsoft.com/office/drawing/2014/main" id="{46C13B84-425B-4F09-B017-F3AFEFC0B4D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9" name="Picture Placeholder 2">
            <a:extLst>
              <a:ext uri="{FF2B5EF4-FFF2-40B4-BE49-F238E27FC236}">
                <a16:creationId xmlns:a16="http://schemas.microsoft.com/office/drawing/2014/main" id="{49F274BB-991D-4AFE-BB6A-B5165AEE64C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90" name="Picture Placeholder 66">
            <a:extLst>
              <a:ext uri="{FF2B5EF4-FFF2-40B4-BE49-F238E27FC236}">
                <a16:creationId xmlns:a16="http://schemas.microsoft.com/office/drawing/2014/main" id="{D502184B-9E0E-460D-84F5-254F8EDEA72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0252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138 C 0.00052 0.22385 -0.10508 0.40625 -0.23516 0.40695 C -0.36524 0.40695 -0.47201 0.22315 -0.47201 -0.00231 C -0.47149 -0.22777 -0.36511 -0.40833 -0.23503 -0.40856 C -0.10508 -0.40856 0.00052 -0.22777 0.00052 -0.00138 Z " pathEditMode="relative" rAng="5400000" ptsTypes="AAAAA">
                                      <p:cBhvr>
                                        <p:cTn id="18" dur="1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20" y="4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22" dur="1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26" dur="1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40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30" dur="1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40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34" dur="1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140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85" grpId="0" animBg="1"/>
      <p:bldP spid="85" grpId="1" animBg="1"/>
      <p:bldP spid="86" grpId="0" animBg="1"/>
      <p:bldP spid="86" grpId="1" animBg="1"/>
      <p:bldP spid="87" grpId="0" animBg="1"/>
      <p:bldP spid="87" grpId="1" animBg="1"/>
      <p:bldP spid="88" grpId="0" animBg="1"/>
      <p:bldP spid="88" grpId="1" animBg="1"/>
      <p:bldP spid="89" grpId="0" animBg="1"/>
      <p:bldP spid="89" grpId="1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bg>
      <p:bgPr>
        <a:solidFill>
          <a:schemeClr val="accent6">
            <a:lumMod val="60000"/>
            <a:lumOff val="4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B7F2EAD6-23EC-4CEF-9307-30E8E8D5118F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chemeClr val="accent4">
                <a:lumMod val="40000"/>
                <a:lumOff val="60000"/>
              </a:schemeClr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2B2CECE7-11DE-4B9F-AFA1-AC84DA86C6F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02B255D9-A7D0-4F6E-9D60-6F21F79FA8D4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2AD89F88-938C-4518-A0DA-12A91BB2EC8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3B2C4513-645D-4BAD-9CFC-6A07DA4EA1B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">
            <a:extLst>
              <a:ext uri="{FF2B5EF4-FFF2-40B4-BE49-F238E27FC236}">
                <a16:creationId xmlns:a16="http://schemas.microsoft.com/office/drawing/2014/main" id="{6A21CE8D-0156-4D99-A9C2-1069A9402F6E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6" name="Picture Placeholder 52">
            <a:extLst>
              <a:ext uri="{FF2B5EF4-FFF2-40B4-BE49-F238E27FC236}">
                <a16:creationId xmlns:a16="http://schemas.microsoft.com/office/drawing/2014/main" id="{40E7F81C-4FFB-4907-B975-E1CC999B1EA5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16313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671 C 0.0819 0.19815 0.05325 0.45949 -0.05573 0.5912 C -0.16471 0.7206 -0.31289 0.67199 -0.38581 0.47963 C -0.45859 0.28796 -0.428 0.02662 -0.31927 -0.10301 C -0.21029 -0.2338 -0.0638 -0.18588 0.00911 0.00671 Z " pathEditMode="relative" rAng="3360000" ptsTypes="AAAAA">
                                      <p:cBhvr>
                                        <p:cTn id="18" dur="1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01" y="2375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47 0.00602 C -0.05989 0.19954 -0.20416 0.25833 -0.31744 0.13866 C -0.4302 0.01806 -0.46953 -0.23935 -0.40468 -0.43264 C -0.33815 -0.62546 -0.19362 -0.68194 -0.08112 -0.56134 C 0.03216 -0.44051 0.07136 -0.18796 0.00547 0.00602 Z " pathEditMode="relative" rAng="7260000" ptsTypes="AAAAA">
                                      <p:cBhvr>
                                        <p:cTn id="22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06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46 C -0.0638 -0.18403 -0.02734 -0.43495 0.08503 -0.55972 C 0.19583 -0.68287 0.34128 -0.63426 0.40781 -0.4456 C 0.47539 -0.25023 0.43737 0.00232 0.32604 0.12616 C 0.21406 0.25023 0.06836 0.19491 0.00013 -0.00046 Z " pathEditMode="relative" rAng="3480000" ptsTypes="AAAAA">
                                      <p:cBhvr>
                                        <p:cTn id="26" dur="1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26 -0.00093 C 0.00091 -0.21505 0.10299 -0.39144 0.23073 -0.39121 C 0.3569 -0.39097 0.46158 -0.21505 0.46158 0.00486 C 0.46093 0.2324 0.35716 0.40856 0.23073 0.40856 C 0.10338 0.40879 0.00026 0.22615 0.00026 -0.00093 Z " pathEditMode="relative" rAng="5400000" ptsTypes="AAAAA">
                                      <p:cBhvr>
                                        <p:cTn id="30" dur="1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551 C 0.05573 -0.17199 0.19505 -0.23495 0.30625 -0.1206 C 0.4168 -0.00741 0.45755 0.2412 0.39466 0.43472 C 0.32943 0.63403 0.18841 0.6963 0.07826 0.5831 C -0.0332 0.46875 -0.0707 0.21574 -0.00599 0.01551 Z " pathEditMode="relative" rAng="7200000" ptsTypes="AAAAA">
                                      <p:cBhvr>
                                        <p:cTn id="34" dur="1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1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35111B57-B6C3-4514-9875-C2EC96827117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chemeClr val="accent4">
                <a:lumMod val="40000"/>
                <a:lumOff val="60000"/>
              </a:schemeClr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8" name="Picture Placeholder 55">
            <a:extLst>
              <a:ext uri="{FF2B5EF4-FFF2-40B4-BE49-F238E27FC236}">
                <a16:creationId xmlns:a16="http://schemas.microsoft.com/office/drawing/2014/main" id="{5C2FC03A-6E3A-4375-922D-63809CD8B563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9" name="Picture Placeholder 2">
            <a:extLst>
              <a:ext uri="{FF2B5EF4-FFF2-40B4-BE49-F238E27FC236}">
                <a16:creationId xmlns:a16="http://schemas.microsoft.com/office/drawing/2014/main" id="{3A04569C-B723-4934-B59E-E144182B62DE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0" name="Picture Placeholder 2">
            <a:extLst>
              <a:ext uri="{FF2B5EF4-FFF2-40B4-BE49-F238E27FC236}">
                <a16:creationId xmlns:a16="http://schemas.microsoft.com/office/drawing/2014/main" id="{2215C776-EE01-4AFA-A05E-DD6A3F4B9AF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1" name="Picture Placeholder 2">
            <a:extLst>
              <a:ext uri="{FF2B5EF4-FFF2-40B4-BE49-F238E27FC236}">
                <a16:creationId xmlns:a16="http://schemas.microsoft.com/office/drawing/2014/main" id="{86D9DA65-69E6-473B-AB89-968102D1D3B7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2" name="Picture Placeholder 2">
            <a:extLst>
              <a:ext uri="{FF2B5EF4-FFF2-40B4-BE49-F238E27FC236}">
                <a16:creationId xmlns:a16="http://schemas.microsoft.com/office/drawing/2014/main" id="{97134EB5-362F-4293-BFD4-67C800CB346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3" name="Picture Placeholder 2">
            <a:extLst>
              <a:ext uri="{FF2B5EF4-FFF2-40B4-BE49-F238E27FC236}">
                <a16:creationId xmlns:a16="http://schemas.microsoft.com/office/drawing/2014/main" id="{44CF95BD-D45F-467E-A19E-8363E97FDB1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670440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18" dur="1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-0.00069 C 0.00039 0.22454 -0.10521 0.40695 -0.23529 0.40764 C -0.36537 0.40764 -0.47227 0.22385 -0.47227 -0.00162 C -0.47175 -0.22708 -0.36524 -0.40763 -0.23516 -0.40787 C -0.10521 -0.40787 0.00039 -0.22708 0.00039 -0.00069 Z " pathEditMode="relative" rAng="5400000" ptsTypes="AAAAA">
                                      <p:cBhvr>
                                        <p:cTn id="22" dur="1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33" y="46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26" dur="1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30" dur="1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34" dur="1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1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Picture Placeholder 66">
            <a:extLst>
              <a:ext uri="{FF2B5EF4-FFF2-40B4-BE49-F238E27FC236}">
                <a16:creationId xmlns:a16="http://schemas.microsoft.com/office/drawing/2014/main" id="{27E22592-D7F0-4672-ABE8-48368AAB0903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BBDD2B28-121F-41EA-BFAD-624635511D28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chemeClr val="accent4">
                <a:lumMod val="40000"/>
                <a:lumOff val="60000"/>
              </a:schemeClr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6C5FD96F-7D70-4D87-9C31-05A9147B12B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45F7BA5A-05CA-4212-BF9A-3D705C377A7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FAE52179-C656-4CF1-B305-85181CAE9B5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">
            <a:extLst>
              <a:ext uri="{FF2B5EF4-FFF2-40B4-BE49-F238E27FC236}">
                <a16:creationId xmlns:a16="http://schemas.microsoft.com/office/drawing/2014/main" id="{C4E7303F-3DA6-415C-8EC6-41DFDE4F3DC4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6" name="Picture Placeholder 2">
            <a:extLst>
              <a:ext uri="{FF2B5EF4-FFF2-40B4-BE49-F238E27FC236}">
                <a16:creationId xmlns:a16="http://schemas.microsoft.com/office/drawing/2014/main" id="{F9487AEF-37E4-4C82-A9B2-CB9E849D039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35654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138 C 0.00052 0.22385 -0.10508 0.40625 -0.23516 0.40695 C -0.36524 0.40695 -0.47201 0.22315 -0.47201 -0.00231 C -0.47149 -0.22777 -0.36511 -0.40833 -0.23503 -0.40856 C -0.10508 -0.40856 0.00052 -0.22777 0.00052 -0.00138 Z " pathEditMode="relative" rAng="5400000" ptsTypes="AAAAA">
                                      <p:cBhvr>
                                        <p:cTn id="18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20" y="4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22" dur="1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26" dur="1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30" dur="1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34" dur="1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1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Picture Placeholder 66">
            <a:extLst>
              <a:ext uri="{FF2B5EF4-FFF2-40B4-BE49-F238E27FC236}">
                <a16:creationId xmlns:a16="http://schemas.microsoft.com/office/drawing/2014/main" id="{860881B0-BDCB-4D56-95B2-9C5616B91D2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4A655DE1-F65D-4DE6-8441-0BE2B885D80E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chemeClr val="accent4">
                <a:lumMod val="40000"/>
                <a:lumOff val="60000"/>
              </a:schemeClr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9" name="Picture Placeholder 2">
            <a:extLst>
              <a:ext uri="{FF2B5EF4-FFF2-40B4-BE49-F238E27FC236}">
                <a16:creationId xmlns:a16="http://schemas.microsoft.com/office/drawing/2014/main" id="{DF9AFBFC-1B0A-48E7-A812-3BB8816EA92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0" name="Picture Placeholder 2">
            <a:extLst>
              <a:ext uri="{FF2B5EF4-FFF2-40B4-BE49-F238E27FC236}">
                <a16:creationId xmlns:a16="http://schemas.microsoft.com/office/drawing/2014/main" id="{34F924C5-D2E7-42DE-8F5D-CD20B1D357C0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1" name="Picture Placeholder 2">
            <a:extLst>
              <a:ext uri="{FF2B5EF4-FFF2-40B4-BE49-F238E27FC236}">
                <a16:creationId xmlns:a16="http://schemas.microsoft.com/office/drawing/2014/main" id="{61F389DA-0C04-4269-87E7-05FA2AC2A72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2" name="Picture Placeholder 2">
            <a:extLst>
              <a:ext uri="{FF2B5EF4-FFF2-40B4-BE49-F238E27FC236}">
                <a16:creationId xmlns:a16="http://schemas.microsoft.com/office/drawing/2014/main" id="{20242029-E0B5-41F2-BCB3-2AC02000442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3" name="Picture Placeholder 2">
            <a:extLst>
              <a:ext uri="{FF2B5EF4-FFF2-40B4-BE49-F238E27FC236}">
                <a16:creationId xmlns:a16="http://schemas.microsoft.com/office/drawing/2014/main" id="{8AC6C6AE-DB05-4984-A7EB-691B49A9685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0742581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138 C 0.00052 0.22385 -0.10508 0.40625 -0.23516 0.40695 C -0.36524 0.40695 -0.47201 0.22315 -0.47201 -0.00231 C -0.47149 -0.22777 -0.36511 -0.40833 -0.23503 -0.40856 C -0.10508 -0.40856 0.00052 -0.22777 0.00052 -0.00138 Z " pathEditMode="relative" rAng="5400000" ptsTypes="AAAAA">
                                      <p:cBhvr>
                                        <p:cTn id="18" dur="1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20" y="4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22" dur="1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26" dur="1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40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30" dur="1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40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34" dur="1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140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chemeClr val="accent6">
                  <a:lumMod val="60000"/>
                  <a:lumOff val="40000"/>
                </a:schemeClr>
              </a:gs>
              <a:gs pos="100000">
                <a:srgbClr val="21E3DA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Picture Placeholder 66">
            <a:extLst>
              <a:ext uri="{FF2B5EF4-FFF2-40B4-BE49-F238E27FC236}">
                <a16:creationId xmlns:a16="http://schemas.microsoft.com/office/drawing/2014/main" id="{8C51F3E0-C6B6-4C70-81A3-2D30857A9DC6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876E3ED7-9028-4CF5-ABCA-106928A76ADB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chemeClr val="accent4">
                <a:lumMod val="40000"/>
                <a:lumOff val="60000"/>
              </a:schemeClr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D6444917-E57B-4C60-BE1B-054BFB08A863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28C2BB58-1FD8-4AAD-8B6F-6E7828E7C626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4" name="Picture Placeholder 2">
            <a:extLst>
              <a:ext uri="{FF2B5EF4-FFF2-40B4-BE49-F238E27FC236}">
                <a16:creationId xmlns:a16="http://schemas.microsoft.com/office/drawing/2014/main" id="{C76F074C-4815-42B8-B23B-471D85092AB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">
            <a:extLst>
              <a:ext uri="{FF2B5EF4-FFF2-40B4-BE49-F238E27FC236}">
                <a16:creationId xmlns:a16="http://schemas.microsoft.com/office/drawing/2014/main" id="{BFCF7F2D-7F54-4443-B2D7-3AF311384227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6" name="Picture Placeholder 2">
            <a:extLst>
              <a:ext uri="{FF2B5EF4-FFF2-40B4-BE49-F238E27FC236}">
                <a16:creationId xmlns:a16="http://schemas.microsoft.com/office/drawing/2014/main" id="{4DBF2BB5-4CD8-409A-A8F4-002CF742040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36670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138 C 0.00052 0.22385 -0.10508 0.40625 -0.23516 0.40695 C -0.36524 0.40695 -0.47201 0.22315 -0.47201 -0.00231 C -0.47149 -0.22777 -0.36511 -0.40833 -0.23503 -0.40856 C -0.10508 -0.40856 0.00052 -0.22777 0.00052 -0.00138 Z " pathEditMode="relative" rAng="5400000" ptsTypes="AAAAA">
                                      <p:cBhvr>
                                        <p:cTn id="18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20" y="4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22" dur="1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26" dur="1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4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30" dur="1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34" dur="1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14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2" grpId="0" animBg="1"/>
      <p:bldP spid="22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9F16F94-C017-4A1E-9DE8-B7C5831E24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37AD53E0-7E09-45B8-9F14-A34A74A1E8C6}"/>
              </a:ext>
            </a:extLst>
          </p:cNvPr>
          <p:cNvSpPr/>
          <p:nvPr userDrawn="1"/>
        </p:nvSpPr>
        <p:spPr>
          <a:xfrm>
            <a:off x="3977117" y="1420581"/>
            <a:ext cx="4237769" cy="4109426"/>
          </a:xfrm>
          <a:prstGeom prst="ellipse">
            <a:avLst/>
          </a:prstGeom>
          <a:solidFill>
            <a:srgbClr val="010D3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 algn="ctr"/>
            <a:endParaRPr lang="en-US" sz="1800"/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EB6A0292-4C60-4812-AA75-4DCA3167853C}"/>
              </a:ext>
            </a:extLst>
          </p:cNvPr>
          <p:cNvGrpSpPr/>
          <p:nvPr userDrawn="1"/>
        </p:nvGrpSpPr>
        <p:grpSpPr>
          <a:xfrm rot="2190919" flipH="1">
            <a:off x="4600699" y="1876822"/>
            <a:ext cx="1726080" cy="1260652"/>
            <a:chOff x="7302203" y="1469021"/>
            <a:chExt cx="4203997" cy="3070412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33ADB0B-C8E4-454D-BA73-14ED85E00E6B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00CD0E72-55BC-41ED-BE65-5E8E41833A35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E67F66F7-DCE0-49AA-B7CF-AA5313F6937B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1C0E5393-5274-4317-9F91-824CBFA88FDC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F8C82BA0-7D12-41A2-89B4-C2A76B2A94DA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9592BB9-8057-4C2F-A569-877FB6BE6A1E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666D3FD0-3144-4D7F-A21F-6745AFEE0193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52C5F56-E6A5-4D0F-9B22-81E049216A3B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B62E0F6-D6D0-403E-89F5-A8011944755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919054A-F597-4786-815C-5A249B4A7CEE}"/>
              </a:ext>
            </a:extLst>
          </p:cNvPr>
          <p:cNvGrpSpPr/>
          <p:nvPr userDrawn="1"/>
        </p:nvGrpSpPr>
        <p:grpSpPr>
          <a:xfrm rot="17901346" flipH="1">
            <a:off x="6528023" y="2319216"/>
            <a:ext cx="1726080" cy="1260652"/>
            <a:chOff x="7302203" y="1469021"/>
            <a:chExt cx="4203997" cy="3070412"/>
          </a:xfrm>
        </p:grpSpPr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AE459C2C-B27B-4385-ADA4-58CDF0C41113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D9682169-68B2-4138-9A6D-F8172A3FB228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30060E5A-6E30-4B37-8F48-0D66A7B1C052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CB1E8327-6A41-478C-B0C6-2588F79745F3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12AA272-578A-4F78-975A-36B67D4C4DB9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58723C1C-4377-4B10-9334-633B174F101D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C2C4AFB3-E790-4C1F-A3FF-C107CD7872FB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FC1812E6-115D-4571-AB77-9BC6493DA8BF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9C185CCE-5DD0-45A2-A3DC-86B9251E78C5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A8638329-6D6F-4541-B961-361CA62DFDC5}"/>
              </a:ext>
            </a:extLst>
          </p:cNvPr>
          <p:cNvGrpSpPr/>
          <p:nvPr userDrawn="1"/>
        </p:nvGrpSpPr>
        <p:grpSpPr>
          <a:xfrm rot="2799515" flipH="1">
            <a:off x="4969893" y="3858964"/>
            <a:ext cx="1726080" cy="1260652"/>
            <a:chOff x="7302203" y="1469021"/>
            <a:chExt cx="4203997" cy="3070412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0BF7B0E3-A61D-4A08-8757-83E65E6D641D}"/>
                </a:ext>
              </a:extLst>
            </p:cNvPr>
            <p:cNvSpPr/>
            <p:nvPr/>
          </p:nvSpPr>
          <p:spPr>
            <a:xfrm flipH="1">
              <a:off x="7862117" y="2311164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697CFF9-8E7F-4DC0-B88D-163D8BED3C1F}"/>
                </a:ext>
              </a:extLst>
            </p:cNvPr>
            <p:cNvSpPr/>
            <p:nvPr/>
          </p:nvSpPr>
          <p:spPr>
            <a:xfrm flipH="1">
              <a:off x="8604234" y="2444640"/>
              <a:ext cx="109676" cy="109676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CB736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7FE3F47-90CB-4E7D-A3D9-3D81B1B404C4}"/>
                </a:ext>
              </a:extLst>
            </p:cNvPr>
            <p:cNvSpPr/>
            <p:nvPr/>
          </p:nvSpPr>
          <p:spPr>
            <a:xfrm flipH="1">
              <a:off x="9518947" y="3679456"/>
              <a:ext cx="70532" cy="70532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3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3"/>
                    <a:pt x="25341" y="50683"/>
                  </a:cubicBezTo>
                  <a:cubicBezTo>
                    <a:pt x="11346" y="50683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chemeClr val="bg1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AD4AC7B-B528-41B4-A616-D9EB3DD87234}"/>
                </a:ext>
              </a:extLst>
            </p:cNvPr>
            <p:cNvSpPr/>
            <p:nvPr/>
          </p:nvSpPr>
          <p:spPr>
            <a:xfrm flipH="1">
              <a:off x="7302203" y="1635153"/>
              <a:ext cx="105719" cy="105719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BBE271B4-17EC-4D35-850E-8E6C49685A81}"/>
                </a:ext>
              </a:extLst>
            </p:cNvPr>
            <p:cNvSpPr/>
            <p:nvPr/>
          </p:nvSpPr>
          <p:spPr>
            <a:xfrm flipH="1">
              <a:off x="10997307" y="2634484"/>
              <a:ext cx="96198" cy="88814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C8D5EC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E5A78A6-2AA9-4FCA-8403-BBA20B8E57F0}"/>
                </a:ext>
              </a:extLst>
            </p:cNvPr>
            <p:cNvSpPr/>
            <p:nvPr/>
          </p:nvSpPr>
          <p:spPr>
            <a:xfrm flipH="1">
              <a:off x="11408952" y="4224766"/>
              <a:ext cx="97248" cy="97248"/>
            </a:xfrm>
            <a:custGeom>
              <a:avLst/>
              <a:gdLst>
                <a:gd name="connsiteX0" fmla="*/ 50682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2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2" y="25341"/>
                  </a:moveTo>
                  <a:cubicBezTo>
                    <a:pt x="50682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2" y="11346"/>
                    <a:pt x="50682" y="25341"/>
                  </a:cubicBezTo>
                  <a:close/>
                </a:path>
              </a:pathLst>
            </a:custGeom>
            <a:solidFill>
              <a:srgbClr val="EA1149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78AB775-28BF-44B7-B0E3-FC9BF265AB3A}"/>
                </a:ext>
              </a:extLst>
            </p:cNvPr>
            <p:cNvSpPr/>
            <p:nvPr/>
          </p:nvSpPr>
          <p:spPr>
            <a:xfrm flipH="1">
              <a:off x="8608242" y="1469021"/>
              <a:ext cx="95324" cy="95324"/>
            </a:xfrm>
            <a:custGeom>
              <a:avLst/>
              <a:gdLst>
                <a:gd name="connsiteX0" fmla="*/ 20435 w 20300"/>
                <a:gd name="connsiteY0" fmla="*/ 10218 h 20300"/>
                <a:gd name="connsiteX1" fmla="*/ 10218 w 20300"/>
                <a:gd name="connsiteY1" fmla="*/ 20435 h 20300"/>
                <a:gd name="connsiteX2" fmla="*/ 0 w 20300"/>
                <a:gd name="connsiteY2" fmla="*/ 10218 h 20300"/>
                <a:gd name="connsiteX3" fmla="*/ 10218 w 20300"/>
                <a:gd name="connsiteY3" fmla="*/ 0 h 20300"/>
                <a:gd name="connsiteX4" fmla="*/ 20435 w 20300"/>
                <a:gd name="connsiteY4" fmla="*/ 10218 h 2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0" h="20300">
                  <a:moveTo>
                    <a:pt x="20435" y="10218"/>
                  </a:moveTo>
                  <a:cubicBezTo>
                    <a:pt x="20435" y="15861"/>
                    <a:pt x="15861" y="20435"/>
                    <a:pt x="10218" y="20435"/>
                  </a:cubicBezTo>
                  <a:cubicBezTo>
                    <a:pt x="4575" y="20435"/>
                    <a:pt x="0" y="15861"/>
                    <a:pt x="0" y="10218"/>
                  </a:cubicBezTo>
                  <a:cubicBezTo>
                    <a:pt x="0" y="4575"/>
                    <a:pt x="4575" y="0"/>
                    <a:pt x="10218" y="0"/>
                  </a:cubicBezTo>
                  <a:cubicBezTo>
                    <a:pt x="15861" y="0"/>
                    <a:pt x="20435" y="4575"/>
                    <a:pt x="20435" y="10218"/>
                  </a:cubicBez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5B3A776A-F693-47AD-9836-B1F1CCB8D207}"/>
                </a:ext>
              </a:extLst>
            </p:cNvPr>
            <p:cNvSpPr/>
            <p:nvPr/>
          </p:nvSpPr>
          <p:spPr>
            <a:xfrm flipH="1">
              <a:off x="9276431" y="4468445"/>
              <a:ext cx="70988" cy="70988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FFC00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CEC40D48-DBC2-4CAB-BCC0-C7F70EE30CC9}"/>
                </a:ext>
              </a:extLst>
            </p:cNvPr>
            <p:cNvSpPr/>
            <p:nvPr/>
          </p:nvSpPr>
          <p:spPr>
            <a:xfrm flipH="1">
              <a:off x="9328779" y="2871554"/>
              <a:ext cx="222424" cy="222424"/>
            </a:xfrm>
            <a:custGeom>
              <a:avLst/>
              <a:gdLst>
                <a:gd name="connsiteX0" fmla="*/ 50683 w 47366"/>
                <a:gd name="connsiteY0" fmla="*/ 25341 h 47366"/>
                <a:gd name="connsiteX1" fmla="*/ 25341 w 47366"/>
                <a:gd name="connsiteY1" fmla="*/ 50682 h 47366"/>
                <a:gd name="connsiteX2" fmla="*/ 0 w 47366"/>
                <a:gd name="connsiteY2" fmla="*/ 25341 h 47366"/>
                <a:gd name="connsiteX3" fmla="*/ 25341 w 47366"/>
                <a:gd name="connsiteY3" fmla="*/ 0 h 47366"/>
                <a:gd name="connsiteX4" fmla="*/ 50683 w 47366"/>
                <a:gd name="connsiteY4" fmla="*/ 25341 h 4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6" h="47366">
                  <a:moveTo>
                    <a:pt x="50683" y="25341"/>
                  </a:moveTo>
                  <a:cubicBezTo>
                    <a:pt x="50683" y="39337"/>
                    <a:pt x="39337" y="50682"/>
                    <a:pt x="25341" y="50682"/>
                  </a:cubicBezTo>
                  <a:cubicBezTo>
                    <a:pt x="11346" y="50682"/>
                    <a:pt x="0" y="39337"/>
                    <a:pt x="0" y="25341"/>
                  </a:cubicBezTo>
                  <a:cubicBezTo>
                    <a:pt x="0" y="11346"/>
                    <a:pt x="11346" y="0"/>
                    <a:pt x="25341" y="0"/>
                  </a:cubicBezTo>
                  <a:cubicBezTo>
                    <a:pt x="39337" y="0"/>
                    <a:pt x="50683" y="11346"/>
                    <a:pt x="50683" y="25341"/>
                  </a:cubicBezTo>
                  <a:close/>
                </a:path>
              </a:pathLst>
            </a:custGeom>
            <a:solidFill>
              <a:srgbClr val="00B050"/>
            </a:solidFill>
            <a:ln w="338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58" name="Oval 57">
            <a:extLst>
              <a:ext uri="{FF2B5EF4-FFF2-40B4-BE49-F238E27FC236}">
                <a16:creationId xmlns:a16="http://schemas.microsoft.com/office/drawing/2014/main" id="{60ED5943-68E7-4B4E-B91E-AE1852E1CF5E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74" name="Picture Placeholder 2">
            <a:extLst>
              <a:ext uri="{FF2B5EF4-FFF2-40B4-BE49-F238E27FC236}">
                <a16:creationId xmlns:a16="http://schemas.microsoft.com/office/drawing/2014/main" id="{F051CCAD-07D4-4FAD-BCB8-7EF7916A1EA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5" name="Picture Placeholder 2">
            <a:extLst>
              <a:ext uri="{FF2B5EF4-FFF2-40B4-BE49-F238E27FC236}">
                <a16:creationId xmlns:a16="http://schemas.microsoft.com/office/drawing/2014/main" id="{94044ADC-B9B4-4802-A64E-F0B5A88175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6" name="Picture Placeholder 2">
            <a:extLst>
              <a:ext uri="{FF2B5EF4-FFF2-40B4-BE49-F238E27FC236}">
                <a16:creationId xmlns:a16="http://schemas.microsoft.com/office/drawing/2014/main" id="{BA650C81-FC3D-45D8-902B-6C0BA433428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7" name="Picture Placeholder 2">
            <a:extLst>
              <a:ext uri="{FF2B5EF4-FFF2-40B4-BE49-F238E27FC236}">
                <a16:creationId xmlns:a16="http://schemas.microsoft.com/office/drawing/2014/main" id="{7E860A4E-B787-4C3E-AFB8-4D95A1B5627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8" name="Picture Placeholder 2">
            <a:extLst>
              <a:ext uri="{FF2B5EF4-FFF2-40B4-BE49-F238E27FC236}">
                <a16:creationId xmlns:a16="http://schemas.microsoft.com/office/drawing/2014/main" id="{6B7644FE-87A9-493C-A274-CBA71997B9F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522C91CB-3EBC-4580-9B33-58B347588EB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2153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9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2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5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8" dur="3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9" dur="3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    <p:cBhvr>
                                            <p:cTn id="34" dur="14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714" y="2375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14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39 -0.00069 C 0.00039 0.22454 -0.10521 0.40695 -0.23529 0.40764 C -0.36537 0.40764 -0.47227 0.22385 -0.47227 -0.00162 C -0.47175 -0.22708 -0.36524 -0.40763 -0.23516 -0.40787 C -0.10521 -0.40787 0.00039 -0.22708 0.00039 -0.00069 Z " pathEditMode="relative" rAng="5400000" ptsTypes="AAAAA">
                                          <p:cBhvr>
                                            <p:cTn id="38" dur="14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3633" y="4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0" dur="14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1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    <p:cBhvr>
                                            <p:cTn id="42" dur="14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0534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4" dur="14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    <p:cBhvr>
                                            <p:cTn id="46" dur="14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586" y="-21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8" dur="14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9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    <p:cBhvr>
                                            <p:cTn id="50" dur="14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073" y="94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14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    <p:cBhvr>
                                            <p:cTn id="54" dur="14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844" y="2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6" dur="14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58" grpId="0" animBg="1"/>
          <p:bldP spid="74" grpId="0" animBg="1"/>
          <p:bldP spid="74" grpId="1" animBg="1"/>
          <p:bldP spid="75" grpId="0" animBg="1"/>
          <p:bldP spid="75" grpId="1" animBg="1"/>
          <p:bldP spid="76" grpId="0" animBg="1"/>
          <p:bldP spid="76" grpId="1" animBg="1"/>
          <p:bldP spid="77" grpId="0" animBg="1"/>
          <p:bldP spid="77" grpId="1" animBg="1"/>
          <p:bldP spid="78" grpId="0" animBg="1"/>
          <p:bldP spid="78" grpId="1" animBg="1"/>
          <p:bldP spid="79" grpId="0" animBg="1"/>
          <p:bldP spid="79" grpId="1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19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0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2" dur="500"/>
                                            <p:tgtEl>
                                              <p:spTgt spid="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3" presetID="22" presetClass="entr" presetSubtype="2" fill="hold" nodeType="withEffect">
                                      <p:stCondLst>
                                        <p:cond delay="100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25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26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8" dur="3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9" dur="30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0" presetID="10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2" dur="500"/>
                                            <p:tgtEl>
                                              <p:spTgt spid="5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3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    <p:cBhvr>
                                            <p:cTn id="34" dur="14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19714" y="2375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36" dur="14000" fill="hold"/>
                                            <p:tgtEl>
                                              <p:spTgt spid="74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37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39 -0.00069 C 0.00039 0.22454 -0.10521 0.40695 -0.23529 0.40764 C -0.36537 0.40764 -0.47227 0.22385 -0.47227 -0.00162 C -0.47175 -0.22708 -0.36524 -0.40763 -0.23516 -0.40787 C -0.10521 -0.40787 0.00039 -0.22708 0.00039 -0.00069 Z " pathEditMode="relative" rAng="5400000" ptsTypes="AAAAA">
                                          <p:cBhvr>
                                            <p:cTn id="38" dur="14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3633" y="46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39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0" dur="14000" fill="hold"/>
                                            <p:tgtEl>
                                              <p:spTgt spid="75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1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    <p:cBhvr>
                                            <p:cTn id="42" dur="14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20534" y="-2182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3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4" dur="14000" fill="hold"/>
                                            <p:tgtEl>
                                              <p:spTgt spid="76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5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    <p:cBhvr>
                                            <p:cTn id="46" dur="14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0586" y="-21690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47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48" dur="14000" fill="hold"/>
                                            <p:tgtEl>
                                              <p:spTgt spid="79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49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    <p:cBhvr>
                                            <p:cTn id="50" dur="14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23073" y="94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1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2" dur="14000" fill="hold"/>
                                            <p:tgtEl>
                                              <p:spTgt spid="78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  <p:par>
                                    <p:cTn id="53" presetID="1" presetClass="path" presetSubtype="0" repeatCount="indefinite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    <p:cBhvr>
                                            <p:cTn id="54" dur="14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19844" y="21574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55" presetID="8" presetClass="emph" presetSubtype="0" repeatCount="indefinite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Rot by="21600000">
                                          <p:cBhvr>
                                            <p:cTn id="56" dur="14000" fill="hold"/>
                                            <p:tgtEl>
                                              <p:spTgt spid="77"/>
                                            </p:tgtEl>
                                            <p:attrNameLst>
                                              <p:attrName>r</p:attrName>
                                            </p:attrNameLst>
                                          </p:cBhvr>
                                        </p:animRo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7" grpId="0" animBg="1"/>
          <p:bldP spid="18" grpId="0" animBg="1"/>
          <p:bldP spid="58" grpId="0" animBg="1"/>
          <p:bldP spid="74" grpId="0" animBg="1"/>
          <p:bldP spid="74" grpId="1" animBg="1"/>
          <p:bldP spid="75" grpId="0" animBg="1"/>
          <p:bldP spid="75" grpId="1" animBg="1"/>
          <p:bldP spid="76" grpId="0" animBg="1"/>
          <p:bldP spid="76" grpId="1" animBg="1"/>
          <p:bldP spid="77" grpId="0" animBg="1"/>
          <p:bldP spid="77" grpId="1" animBg="1"/>
          <p:bldP spid="78" grpId="0" animBg="1"/>
          <p:bldP spid="78" grpId="1" animBg="1"/>
          <p:bldP spid="79" grpId="0" animBg="1"/>
          <p:bldP spid="79" grpId="1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Picture Placeholder 66">
            <a:extLst>
              <a:ext uri="{FF2B5EF4-FFF2-40B4-BE49-F238E27FC236}">
                <a16:creationId xmlns:a16="http://schemas.microsoft.com/office/drawing/2014/main" id="{0FFA002E-D400-4A35-994D-69E332800A5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9F16F94-C017-4A1E-9DE8-B7C5831E24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60ED5943-68E7-4B4E-B91E-AE1852E1CF5E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75" name="Picture Placeholder 2">
            <a:extLst>
              <a:ext uri="{FF2B5EF4-FFF2-40B4-BE49-F238E27FC236}">
                <a16:creationId xmlns:a16="http://schemas.microsoft.com/office/drawing/2014/main" id="{94044ADC-B9B4-4802-A64E-F0B5A88175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6" name="Picture Placeholder 2">
            <a:extLst>
              <a:ext uri="{FF2B5EF4-FFF2-40B4-BE49-F238E27FC236}">
                <a16:creationId xmlns:a16="http://schemas.microsoft.com/office/drawing/2014/main" id="{BA650C81-FC3D-45D8-902B-6C0BA433428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7" name="Picture Placeholder 2">
            <a:extLst>
              <a:ext uri="{FF2B5EF4-FFF2-40B4-BE49-F238E27FC236}">
                <a16:creationId xmlns:a16="http://schemas.microsoft.com/office/drawing/2014/main" id="{7E860A4E-B787-4C3E-AFB8-4D95A1B5627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8" name="Picture Placeholder 2">
            <a:extLst>
              <a:ext uri="{FF2B5EF4-FFF2-40B4-BE49-F238E27FC236}">
                <a16:creationId xmlns:a16="http://schemas.microsoft.com/office/drawing/2014/main" id="{6B7644FE-87A9-493C-A274-CBA71997B9F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522C91CB-3EBC-4580-9B33-58B347588EB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3679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138 C 0.00052 0.22385 -0.10508 0.40625 -0.23516 0.40695 C -0.36524 0.40695 -0.47201 0.22315 -0.47201 -0.00231 C -0.47149 -0.22777 -0.36511 -0.40833 -0.23503 -0.40856 C -0.10508 -0.40856 0.00052 -0.22777 0.00052 -0.00138 Z " pathEditMode="relative" rAng="5400000" ptsTypes="AAAAA">
                                      <p:cBhvr>
                                        <p:cTn id="18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20" y="46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22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26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30" dur="1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2" dur="1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34" dur="1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36" dur="1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75" grpId="0" animBg="1"/>
      <p:bldP spid="75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60ED5943-68E7-4B4E-B91E-AE1852E1CF5E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74" name="Picture Placeholder 2">
            <a:extLst>
              <a:ext uri="{FF2B5EF4-FFF2-40B4-BE49-F238E27FC236}">
                <a16:creationId xmlns:a16="http://schemas.microsoft.com/office/drawing/2014/main" id="{F051CCAD-07D4-4FAD-BCB8-7EF7916A1EA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6" name="Picture Placeholder 2">
            <a:extLst>
              <a:ext uri="{FF2B5EF4-FFF2-40B4-BE49-F238E27FC236}">
                <a16:creationId xmlns:a16="http://schemas.microsoft.com/office/drawing/2014/main" id="{BA650C81-FC3D-45D8-902B-6C0BA433428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7" name="Picture Placeholder 2">
            <a:extLst>
              <a:ext uri="{FF2B5EF4-FFF2-40B4-BE49-F238E27FC236}">
                <a16:creationId xmlns:a16="http://schemas.microsoft.com/office/drawing/2014/main" id="{7E860A4E-B787-4C3E-AFB8-4D95A1B5627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8" name="Picture Placeholder 2">
            <a:extLst>
              <a:ext uri="{FF2B5EF4-FFF2-40B4-BE49-F238E27FC236}">
                <a16:creationId xmlns:a16="http://schemas.microsoft.com/office/drawing/2014/main" id="{6B7644FE-87A9-493C-A274-CBA71997B9F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522C91CB-3EBC-4580-9B33-58B347588EB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3" name="Picture Placeholder 52">
            <a:extLst>
              <a:ext uri="{FF2B5EF4-FFF2-40B4-BE49-F238E27FC236}">
                <a16:creationId xmlns:a16="http://schemas.microsoft.com/office/drawing/2014/main" id="{44DC573B-C195-4004-8E16-C97826751CA3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FE17B9EE-EC8D-4C4F-B835-D9282839FE0E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4329390D-0492-49E4-9B19-E4786D1158EF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C62763D2-B29A-4E9A-B129-15A461314A3F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5FFBF319-5FF3-4B68-91E6-A9DC55D7A1C3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24D9F89E-E77B-45C5-8FF5-4710962882C3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67C4CF13-8CA5-4A7A-8690-C221DCE5065F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53165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6" dur="1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1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10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14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18" dur="1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22" dur="1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4" grpId="1" animBg="1"/>
      <p:bldP spid="76" grpId="0" animBg="1"/>
      <p:bldP spid="76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Oval 54">
            <a:extLst>
              <a:ext uri="{FF2B5EF4-FFF2-40B4-BE49-F238E27FC236}">
                <a16:creationId xmlns:a16="http://schemas.microsoft.com/office/drawing/2014/main" id="{6BDDFB5E-E08E-45B4-B74B-86C3BD88CECF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56" name="Picture Placeholder 55">
            <a:extLst>
              <a:ext uri="{FF2B5EF4-FFF2-40B4-BE49-F238E27FC236}">
                <a16:creationId xmlns:a16="http://schemas.microsoft.com/office/drawing/2014/main" id="{7AD35F78-FDD1-486B-8D90-8D6561368BE0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4" name="Picture Placeholder 2">
            <a:extLst>
              <a:ext uri="{FF2B5EF4-FFF2-40B4-BE49-F238E27FC236}">
                <a16:creationId xmlns:a16="http://schemas.microsoft.com/office/drawing/2014/main" id="{F051CCAD-07D4-4FAD-BCB8-7EF7916A1EA1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5" name="Picture Placeholder 2">
            <a:extLst>
              <a:ext uri="{FF2B5EF4-FFF2-40B4-BE49-F238E27FC236}">
                <a16:creationId xmlns:a16="http://schemas.microsoft.com/office/drawing/2014/main" id="{94044ADC-B9B4-4802-A64E-F0B5A88175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7" name="Picture Placeholder 2">
            <a:extLst>
              <a:ext uri="{FF2B5EF4-FFF2-40B4-BE49-F238E27FC236}">
                <a16:creationId xmlns:a16="http://schemas.microsoft.com/office/drawing/2014/main" id="{7E860A4E-B787-4C3E-AFB8-4D95A1B56273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8" name="Picture Placeholder 2">
            <a:extLst>
              <a:ext uri="{FF2B5EF4-FFF2-40B4-BE49-F238E27FC236}">
                <a16:creationId xmlns:a16="http://schemas.microsoft.com/office/drawing/2014/main" id="{6B7644FE-87A9-493C-A274-CBA71997B9F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522C91CB-3EBC-4580-9B33-58B347588EB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77FD0334-49A0-4C01-A10D-49E0A270C01C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2172A28A-C5C0-49A2-8396-5364DAA2C1E8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4C6ECCE2-77CB-43D8-A85C-4D44C5CB7821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0D16CDF3-C637-4CE2-BD40-A6981EC77A98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44987D15-F23A-42FD-B87B-053E08C20FFE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320E0CAF-8E54-488E-B0F9-9E53DCCA9A5E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630946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6" dur="1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140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-0.00069 C 0.00039 0.22454 -0.10521 0.40695 -0.23529 0.40764 C -0.36537 0.40764 -0.47227 0.22385 -0.47227 -0.00162 C -0.47175 -0.22708 -0.36524 -0.40763 -0.23516 -0.40787 C -0.10521 -0.40787 0.00039 -0.22708 0.00039 -0.00069 Z " pathEditMode="relative" rAng="5400000" ptsTypes="AAAAA">
                                      <p:cBhvr>
                                        <p:cTn id="10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33" y="46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14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18" dur="1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22" dur="1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4" grpId="1" animBg="1"/>
      <p:bldP spid="75" grpId="0" animBg="1"/>
      <p:bldP spid="75" grpId="1" animBg="1"/>
      <p:bldP spid="77" grpId="0" animBg="1"/>
      <p:bldP spid="77" grpId="1" animBg="1"/>
      <p:bldP spid="78" grpId="0" animBg="1"/>
      <p:bldP spid="78" grpId="1" animBg="1"/>
      <p:bldP spid="79" grpId="0" animBg="1"/>
      <p:bldP spid="79" grpId="1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Box 10">
            <a:extLst>
              <a:ext uri="{FF2B5EF4-FFF2-40B4-BE49-F238E27FC236}">
                <a16:creationId xmlns:a16="http://schemas.microsoft.com/office/drawing/2014/main" id="{D770E09A-2E98-4F4E-8A9D-E3162B1511AB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F362D0DC-8C82-410E-AFD8-CFD6F9E44272}"/>
              </a:ext>
            </a:extLst>
          </p:cNvPr>
          <p:cNvSpPr/>
          <p:nvPr userDrawn="1"/>
        </p:nvSpPr>
        <p:spPr>
          <a:xfrm>
            <a:off x="11608763" y="6407707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FB68A17D-E9A4-4466-A7C3-A60938B2F951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– </a:t>
            </a:r>
            <a:r>
              <a:rPr lang="en-US" sz="1000" b="0">
                <a:solidFill>
                  <a:schemeClr val="bg1">
                    <a:lumMod val="9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</p:spTree>
    <p:extLst>
      <p:ext uri="{BB962C8B-B14F-4D97-AF65-F5344CB8AC3E}">
        <p14:creationId xmlns:p14="http://schemas.microsoft.com/office/powerpoint/2010/main" val="40012493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456" userDrawn="1">
          <p15:clr>
            <a:srgbClr val="FBAE40"/>
          </p15:clr>
        </p15:guide>
        <p15:guide id="4" orient="horz" pos="3888" userDrawn="1">
          <p15:clr>
            <a:srgbClr val="FBAE40"/>
          </p15:clr>
        </p15:guide>
        <p15:guide id="5" pos="7224" userDrawn="1">
          <p15:clr>
            <a:srgbClr val="FBAE40"/>
          </p15:clr>
        </p15:guide>
        <p15:guide id="6" pos="3840" userDrawn="1">
          <p15:clr>
            <a:srgbClr val="FBAE40"/>
          </p15:clr>
        </p15:guide>
        <p15:guide id="7" orient="horz" pos="432" userDrawn="1">
          <p15:clr>
            <a:srgbClr val="FBAE40"/>
          </p15:clr>
        </p15:guide>
      </p15:sldGuideLst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Picture Placeholder 66">
            <a:extLst>
              <a:ext uri="{FF2B5EF4-FFF2-40B4-BE49-F238E27FC236}">
                <a16:creationId xmlns:a16="http://schemas.microsoft.com/office/drawing/2014/main" id="{0FFA002E-D400-4A35-994D-69E332800A5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60ED5943-68E7-4B4E-B91E-AE1852E1CF5E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75" name="Picture Placeholder 2">
            <a:extLst>
              <a:ext uri="{FF2B5EF4-FFF2-40B4-BE49-F238E27FC236}">
                <a16:creationId xmlns:a16="http://schemas.microsoft.com/office/drawing/2014/main" id="{94044ADC-B9B4-4802-A64E-F0B5A88175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6" name="Picture Placeholder 2">
            <a:extLst>
              <a:ext uri="{FF2B5EF4-FFF2-40B4-BE49-F238E27FC236}">
                <a16:creationId xmlns:a16="http://schemas.microsoft.com/office/drawing/2014/main" id="{BA650C81-FC3D-45D8-902B-6C0BA433428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8" name="Picture Placeholder 2">
            <a:extLst>
              <a:ext uri="{FF2B5EF4-FFF2-40B4-BE49-F238E27FC236}">
                <a16:creationId xmlns:a16="http://schemas.microsoft.com/office/drawing/2014/main" id="{6B7644FE-87A9-493C-A274-CBA71997B9F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522C91CB-3EBC-4580-9B33-58B347588EB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966130F6-353C-46EC-BDC1-98B77EF29A2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12C867C-78C1-4238-900E-98B433238AC3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71BD0FE1-A21A-4C84-932A-9D90D173F172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8918C2E9-A721-4457-9FDD-3B6590388538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0CF9592A-40EF-47F1-9149-7B94D7150538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D3F36939-B71E-4AAB-8848-E47BEFC60986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A714D5CA-6AF2-4A23-950A-FC72DD41F1A4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876082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138 C 0.00052 0.22385 -0.10508 0.40625 -0.23516 0.40695 C -0.36524 0.40695 -0.47201 0.22315 -0.47201 -0.00231 C -0.47149 -0.22777 -0.36511 -0.40833 -0.23503 -0.40856 C -0.10508 -0.40856 0.00052 -0.22777 0.00052 -0.00138 Z " pathEditMode="relative" rAng="5400000" ptsTypes="AAAAA">
                                      <p:cBhvr>
                                        <p:cTn id="6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20" y="4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10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14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18" dur="1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22" dur="1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 animBg="1"/>
      <p:bldP spid="75" grpId="1" animBg="1"/>
      <p:bldP spid="76" grpId="0" animBg="1"/>
      <p:bldP spid="76" grpId="1" animBg="1"/>
      <p:bldP spid="78" grpId="0" animBg="1"/>
      <p:bldP spid="78" grpId="1" animBg="1"/>
      <p:bldP spid="79" grpId="0" animBg="1"/>
      <p:bldP spid="79" grpId="1" animBg="1"/>
      <p:bldP spid="21" grpId="0" animBg="1"/>
      <p:bldP spid="21" grpId="1" animBg="1"/>
      <p:bldP spid="19" grpId="0" animBg="1"/>
      <p:bldP spid="20" grpId="0" animBg="1"/>
      <p:bldP spid="22" grpId="0" animBg="1"/>
      <p:bldP spid="23" grpId="0" animBg="1"/>
      <p:bldP spid="24" grpId="0" animBg="1"/>
      <p:bldP spid="25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Picture Placeholder 66">
            <a:extLst>
              <a:ext uri="{FF2B5EF4-FFF2-40B4-BE49-F238E27FC236}">
                <a16:creationId xmlns:a16="http://schemas.microsoft.com/office/drawing/2014/main" id="{0FFA002E-D400-4A35-994D-69E332800A5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60ED5943-68E7-4B4E-B91E-AE1852E1CF5E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75" name="Picture Placeholder 2">
            <a:extLst>
              <a:ext uri="{FF2B5EF4-FFF2-40B4-BE49-F238E27FC236}">
                <a16:creationId xmlns:a16="http://schemas.microsoft.com/office/drawing/2014/main" id="{94044ADC-B9B4-4802-A64E-F0B5A88175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6" name="Picture Placeholder 2">
            <a:extLst>
              <a:ext uri="{FF2B5EF4-FFF2-40B4-BE49-F238E27FC236}">
                <a16:creationId xmlns:a16="http://schemas.microsoft.com/office/drawing/2014/main" id="{BA650C81-FC3D-45D8-902B-6C0BA433428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9" name="Picture Placeholder 2">
            <a:extLst>
              <a:ext uri="{FF2B5EF4-FFF2-40B4-BE49-F238E27FC236}">
                <a16:creationId xmlns:a16="http://schemas.microsoft.com/office/drawing/2014/main" id="{522C91CB-3EBC-4580-9B33-58B347588EB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081537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966130F6-353C-46EC-BDC1-98B77EF29A2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7796BF9D-437A-4992-8238-BE8FA6FB3AF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6D41A247-6020-44F4-AE03-1A2E47947D22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24D73899-F60C-41D5-AE53-056198B84F52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6AB7DD93-94AD-4E7F-8BB9-52A3DC09532D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DB22AD9F-E68F-4C09-A033-25A77869E508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25E52B33-F6A4-4F58-BB44-761D0575E9DF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F006544D-691E-414B-A21E-819CCA1D657A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1018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138 C 0.00052 0.22385 -0.10508 0.40625 -0.23516 0.40695 C -0.36524 0.40695 -0.47201 0.22315 -0.47201 -0.00231 C -0.47149 -0.22777 -0.36511 -0.40833 -0.23503 -0.40856 C -0.10508 -0.40856 0.00052 -0.22777 0.00052 -0.00138 Z " pathEditMode="relative" rAng="5400000" ptsTypes="AAAAA">
                                      <p:cBhvr>
                                        <p:cTn id="6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20" y="4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10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375E-6 3.7037E-6 C -0.06394 -0.18357 -0.02735 -0.43473 0.08502 -0.55949 C 0.19596 -0.68264 0.3414 -0.63403 0.40781 -0.44537 C 0.47552 -0.24977 0.4375 0.00254 0.32617 0.12639 C 0.21406 0.25069 0.06836 0.19514 4.375E-6 3.7037E-6 Z " pathEditMode="relative" rAng="3480000" ptsTypes="AAAAA">
                                      <p:cBhvr>
                                        <p:cTn id="14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586" y="-2169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14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18" dur="1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22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 animBg="1"/>
      <p:bldP spid="75" grpId="1" animBg="1"/>
      <p:bldP spid="76" grpId="0" animBg="1"/>
      <p:bldP spid="76" grpId="1" animBg="1"/>
      <p:bldP spid="79" grpId="0" animBg="1"/>
      <p:bldP spid="79" grpId="1" animBg="1"/>
      <p:bldP spid="21" grpId="0" animBg="1"/>
      <p:bldP spid="21" grpId="1" animBg="1"/>
      <p:bldP spid="22" grpId="0" animBg="1"/>
      <p:bldP spid="22" grpId="1" animBg="1"/>
      <p:bldP spid="19" grpId="0" animBg="1"/>
      <p:bldP spid="20" grpId="0" animBg="1"/>
      <p:bldP spid="23" grpId="0" animBg="1"/>
      <p:bldP spid="24" grpId="0" animBg="1"/>
      <p:bldP spid="25" grpId="0" animBg="1"/>
      <p:bldP spid="26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" name="Picture Placeholder 66">
            <a:extLst>
              <a:ext uri="{FF2B5EF4-FFF2-40B4-BE49-F238E27FC236}">
                <a16:creationId xmlns:a16="http://schemas.microsoft.com/office/drawing/2014/main" id="{0FFA002E-D400-4A35-994D-69E332800A5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977116" y="1420581"/>
            <a:ext cx="4237771" cy="4109426"/>
          </a:xfrm>
          <a:custGeom>
            <a:avLst/>
            <a:gdLst>
              <a:gd name="connsiteX0" fmla="*/ 2118885 w 4237770"/>
              <a:gd name="connsiteY0" fmla="*/ 0 h 4109426"/>
              <a:gd name="connsiteX1" fmla="*/ 4237770 w 4237770"/>
              <a:gd name="connsiteY1" fmla="*/ 2054713 h 4109426"/>
              <a:gd name="connsiteX2" fmla="*/ 2118885 w 4237770"/>
              <a:gd name="connsiteY2" fmla="*/ 4109426 h 4109426"/>
              <a:gd name="connsiteX3" fmla="*/ 0 w 4237770"/>
              <a:gd name="connsiteY3" fmla="*/ 2054713 h 4109426"/>
              <a:gd name="connsiteX4" fmla="*/ 2118885 w 4237770"/>
              <a:gd name="connsiteY4" fmla="*/ 0 h 4109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37770" h="4109426">
                <a:moveTo>
                  <a:pt x="2118885" y="0"/>
                </a:moveTo>
                <a:cubicBezTo>
                  <a:pt x="3289113" y="0"/>
                  <a:pt x="4237770" y="919926"/>
                  <a:pt x="4237770" y="2054713"/>
                </a:cubicBezTo>
                <a:cubicBezTo>
                  <a:pt x="4237770" y="3189500"/>
                  <a:pt x="3289113" y="4109426"/>
                  <a:pt x="2118885" y="4109426"/>
                </a:cubicBezTo>
                <a:cubicBezTo>
                  <a:pt x="948657" y="4109426"/>
                  <a:pt x="0" y="3189500"/>
                  <a:pt x="0" y="2054713"/>
                </a:cubicBezTo>
                <a:cubicBezTo>
                  <a:pt x="0" y="919926"/>
                  <a:pt x="948657" y="0"/>
                  <a:pt x="2118885" y="0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10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60ED5943-68E7-4B4E-B91E-AE1852E1CF5E}"/>
              </a:ext>
            </a:extLst>
          </p:cNvPr>
          <p:cNvSpPr/>
          <p:nvPr userDrawn="1"/>
        </p:nvSpPr>
        <p:spPr>
          <a:xfrm>
            <a:off x="3240658" y="708736"/>
            <a:ext cx="5688191" cy="5515918"/>
          </a:xfrm>
          <a:prstGeom prst="ellipse">
            <a:avLst/>
          </a:prstGeom>
          <a:noFill/>
          <a:ln w="3810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R="0" lvl="0" indent="0" algn="ctr" defTabSz="45720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en-US" sz="18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75" name="Picture Placeholder 2">
            <a:extLst>
              <a:ext uri="{FF2B5EF4-FFF2-40B4-BE49-F238E27FC236}">
                <a16:creationId xmlns:a16="http://schemas.microsoft.com/office/drawing/2014/main" id="{94044ADC-B9B4-4802-A64E-F0B5A8817511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8411715" y="29232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76" name="Picture Placeholder 2">
            <a:extLst>
              <a:ext uri="{FF2B5EF4-FFF2-40B4-BE49-F238E27FC236}">
                <a16:creationId xmlns:a16="http://schemas.microsoft.com/office/drawing/2014/main" id="{BA650C81-FC3D-45D8-902B-6C0BA433428C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 rot="2488010">
            <a:off x="7989212" y="4472554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2">
            <a:extLst>
              <a:ext uri="{FF2B5EF4-FFF2-40B4-BE49-F238E27FC236}">
                <a16:creationId xmlns:a16="http://schemas.microsoft.com/office/drawing/2014/main" id="{966130F6-353C-46EC-BDC1-98B77EF29A2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883031" y="128912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2">
            <a:extLst>
              <a:ext uri="{FF2B5EF4-FFF2-40B4-BE49-F238E27FC236}">
                <a16:creationId xmlns:a16="http://schemas.microsoft.com/office/drawing/2014/main" id="{7796BF9D-437A-4992-8238-BE8FA6FB3AF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 rot="3184722">
            <a:off x="3243668" y="1311154"/>
            <a:ext cx="987344" cy="959087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">
            <a:extLst>
              <a:ext uri="{FF2B5EF4-FFF2-40B4-BE49-F238E27FC236}">
                <a16:creationId xmlns:a16="http://schemas.microsoft.com/office/drawing/2014/main" id="{A764A3A1-4B7A-4669-9976-ACCD248CB82C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2751949" y="2871442"/>
            <a:ext cx="987344" cy="959086"/>
          </a:xfrm>
          <a:prstGeom prst="ellipse">
            <a:avLst/>
          </a:pr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/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E742E79-ED08-423C-B891-E740F60C178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7AE436-0071-40BB-8D97-C5C6C0468C1A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111D082-EBF7-4B16-99FC-654BFF4B467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78C8641-93C4-4652-88B6-907119DBCC9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BE0AC7D-DE30-4122-95DC-ED917ADAB03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8990E0B-1B95-4458-83D6-95011F9DE22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82859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52 -0.00138 C 0.00052 0.22385 -0.10508 0.40625 -0.23516 0.40695 C -0.36524 0.40695 -0.47201 0.22315 -0.47201 -0.00231 C -0.47149 -0.22777 -0.36511 -0.40833 -0.23503 -0.40856 C -0.10508 -0.40856 0.00052 -0.22777 0.00052 -0.00138 Z " pathEditMode="relative" rAng="5400000" ptsTypes="AAAAA">
                                      <p:cBhvr>
                                        <p:cTn id="6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620" y="46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8" dur="140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534 0.00718 C -0.06015 0.20046 -0.20442 0.25949 -0.3177 0.13982 C -0.43047 0.01898 -0.47005 -0.23843 -0.40481 -0.43171 C -0.33854 -0.62477 -0.19388 -0.68102 -0.08112 -0.56018 C 0.0319 -0.43958 0.0711 -0.18704 0.00534 0.00718 Z " pathEditMode="relative" rAng="7260000" ptsTypes="AAAAA">
                                      <p:cBhvr>
                                        <p:cTn id="10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0534" y="-2182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2" dur="14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911 0.00741 C 0.0819 0.19907 0.05325 0.46019 -0.05586 0.5919 C -0.16471 0.72153 -0.31289 0.67269 -0.38594 0.48032 C -0.45872 0.28866 -0.42813 0.02778 -0.3194 -0.10231 C -0.21029 -0.2331 -0.0638 -0.18495 0.00911 0.00741 Z " pathEditMode="relative" rAng="3360000" ptsTypes="AAAAA">
                                      <p:cBhvr>
                                        <p:cTn id="14" dur="1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9714" y="2375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6" dur="14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99 0.01667 C 0.05599 -0.1706 0.19505 -0.2338 0.30651 -0.11944 C 0.41706 -0.00602 0.45781 0.24259 0.39479 0.43588 C 0.32969 0.63519 0.18867 0.69769 0.07826 0.58426 C -0.03294 0.46991 -0.0707 0.21713 -0.00599 0.01667 Z " pathEditMode="relative" rAng="7200000" ptsTypes="AAAAA">
                                      <p:cBhvr>
                                        <p:cTn id="18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844" y="21574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14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1" presetClass="pat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13 -0.00023 C 0.00078 -0.21435 0.10286 -0.39074 0.23059 -0.39051 C 0.35677 -0.39028 0.46145 -0.21435 0.46145 0.00555 C 0.4608 0.2331 0.35703 0.40926 0.23059 0.40926 C 0.10325 0.40949 0.00013 0.22685 0.00013 -0.00023 Z " pathEditMode="relative" rAng="5400000" ptsTypes="AAAAA">
                                      <p:cBhvr>
                                        <p:cTn id="22" dur="1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073" y="949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140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2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2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0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3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36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 animBg="1"/>
      <p:bldP spid="75" grpId="1" animBg="1"/>
      <p:bldP spid="76" grpId="0" animBg="1"/>
      <p:bldP spid="76" grpId="1" animBg="1"/>
      <p:bldP spid="21" grpId="0" animBg="1"/>
      <p:bldP spid="21" grpId="1" animBg="1"/>
      <p:bldP spid="22" grpId="0" animBg="1"/>
      <p:bldP spid="22" grpId="1" animBg="1"/>
      <p:bldP spid="23" grpId="0" animBg="1"/>
      <p:bldP spid="23" grpId="1" animBg="1"/>
      <p:bldP spid="19" grpId="0" animBg="1"/>
      <p:bldP spid="20" grpId="0" animBg="1"/>
      <p:bldP spid="24" grpId="0" animBg="1"/>
      <p:bldP spid="25" grpId="0" animBg="1"/>
      <p:bldP spid="26" grpId="0" animBg="1"/>
      <p:bldP spid="27" grpId="0" animBg="1"/>
    </p:bldLst>
  </p:timing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891020E0-5573-41FB-A9F6-4D5A7675FD63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E36FAB3D-C156-4782-94AB-D88493E03674}"/>
              </a:ext>
            </a:extLst>
          </p:cNvPr>
          <p:cNvSpPr/>
          <p:nvPr userDrawn="1"/>
        </p:nvSpPr>
        <p:spPr>
          <a:xfrm>
            <a:off x="1999253" y="3004171"/>
            <a:ext cx="1930344" cy="193034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177E7770-00A4-4004-AD00-E9D615472C4E}"/>
              </a:ext>
            </a:extLst>
          </p:cNvPr>
          <p:cNvSpPr/>
          <p:nvPr userDrawn="1"/>
        </p:nvSpPr>
        <p:spPr>
          <a:xfrm>
            <a:off x="2093624" y="3087805"/>
            <a:ext cx="1741603" cy="174160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21936518-BB99-4FC8-B134-0D2E092991BD}"/>
              </a:ext>
            </a:extLst>
          </p:cNvPr>
          <p:cNvSpPr/>
          <p:nvPr userDrawn="1"/>
        </p:nvSpPr>
        <p:spPr>
          <a:xfrm>
            <a:off x="1878868" y="2877962"/>
            <a:ext cx="2171115" cy="217111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A4829906-7A47-483D-A00F-41D58AA102F5}"/>
              </a:ext>
            </a:extLst>
          </p:cNvPr>
          <p:cNvSpPr/>
          <p:nvPr userDrawn="1"/>
        </p:nvSpPr>
        <p:spPr>
          <a:xfrm>
            <a:off x="2189769" y="3194687"/>
            <a:ext cx="1549312" cy="154931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48E835F2-0406-4209-B874-C800A96A7251}"/>
              </a:ext>
            </a:extLst>
          </p:cNvPr>
          <p:cNvSpPr/>
          <p:nvPr userDrawn="1"/>
        </p:nvSpPr>
        <p:spPr>
          <a:xfrm>
            <a:off x="5130827" y="3015819"/>
            <a:ext cx="1930344" cy="193034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4EDADE38-3B35-42BA-A710-B597844F47DE}"/>
              </a:ext>
            </a:extLst>
          </p:cNvPr>
          <p:cNvSpPr/>
          <p:nvPr userDrawn="1"/>
        </p:nvSpPr>
        <p:spPr>
          <a:xfrm>
            <a:off x="5225197" y="3099453"/>
            <a:ext cx="1741603" cy="174160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59E56F2F-1ACE-4EB7-ACE5-E455ED7DE8E7}"/>
              </a:ext>
            </a:extLst>
          </p:cNvPr>
          <p:cNvSpPr/>
          <p:nvPr userDrawn="1"/>
        </p:nvSpPr>
        <p:spPr>
          <a:xfrm>
            <a:off x="5010441" y="2889610"/>
            <a:ext cx="2171115" cy="217111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DB8CFF96-518C-438C-A64A-5889BF27ECA7}"/>
              </a:ext>
            </a:extLst>
          </p:cNvPr>
          <p:cNvSpPr/>
          <p:nvPr userDrawn="1"/>
        </p:nvSpPr>
        <p:spPr>
          <a:xfrm>
            <a:off x="5321343" y="3206335"/>
            <a:ext cx="1549312" cy="154931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7AD1FF1C-7370-4B5C-8872-0153F1417684}"/>
              </a:ext>
            </a:extLst>
          </p:cNvPr>
          <p:cNvSpPr/>
          <p:nvPr userDrawn="1"/>
        </p:nvSpPr>
        <p:spPr>
          <a:xfrm>
            <a:off x="8262403" y="3039431"/>
            <a:ext cx="1930344" cy="193034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52A13181-64E3-450E-B457-1C0155FFB1C9}"/>
              </a:ext>
            </a:extLst>
          </p:cNvPr>
          <p:cNvSpPr/>
          <p:nvPr userDrawn="1"/>
        </p:nvSpPr>
        <p:spPr>
          <a:xfrm>
            <a:off x="8356773" y="3123065"/>
            <a:ext cx="1741603" cy="174160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8169B473-B9B0-42BF-B731-FD67A01AF7D3}"/>
              </a:ext>
            </a:extLst>
          </p:cNvPr>
          <p:cNvSpPr/>
          <p:nvPr userDrawn="1"/>
        </p:nvSpPr>
        <p:spPr>
          <a:xfrm>
            <a:off x="8142017" y="2913222"/>
            <a:ext cx="2171115" cy="217111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E6C05ED1-0D65-454D-BBE5-CF09D2BD59DB}"/>
              </a:ext>
            </a:extLst>
          </p:cNvPr>
          <p:cNvSpPr/>
          <p:nvPr userDrawn="1"/>
        </p:nvSpPr>
        <p:spPr>
          <a:xfrm>
            <a:off x="8452919" y="3229947"/>
            <a:ext cx="1549312" cy="154931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40" name="Picture Placeholder 22">
            <a:extLst>
              <a:ext uri="{FF2B5EF4-FFF2-40B4-BE49-F238E27FC236}">
                <a16:creationId xmlns:a16="http://schemas.microsoft.com/office/drawing/2014/main" id="{9B318EFA-1559-4F40-8447-698DB86D20A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239053" y="3117579"/>
            <a:ext cx="1701721" cy="1701721"/>
          </a:xfrm>
          <a:custGeom>
            <a:avLst/>
            <a:gdLst>
              <a:gd name="connsiteX0" fmla="*/ 170669 w 1701721"/>
              <a:gd name="connsiteY0" fmla="*/ 339763 h 1701721"/>
              <a:gd name="connsiteX1" fmla="*/ 1361958 w 1701721"/>
              <a:gd name="connsiteY1" fmla="*/ 170669 h 1701721"/>
              <a:gd name="connsiteX2" fmla="*/ 1531051 w 1701721"/>
              <a:gd name="connsiteY2" fmla="*/ 1361958 h 1701721"/>
              <a:gd name="connsiteX3" fmla="*/ 339762 w 1701721"/>
              <a:gd name="connsiteY3" fmla="*/ 1531052 h 1701721"/>
              <a:gd name="connsiteX4" fmla="*/ 170669 w 1701721"/>
              <a:gd name="connsiteY4" fmla="*/ 339763 h 170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1721" h="1701721">
                <a:moveTo>
                  <a:pt x="170669" y="339763"/>
                </a:moveTo>
                <a:cubicBezTo>
                  <a:pt x="452940" y="-35896"/>
                  <a:pt x="986299" y="-111602"/>
                  <a:pt x="1361958" y="170669"/>
                </a:cubicBezTo>
                <a:cubicBezTo>
                  <a:pt x="1737617" y="452940"/>
                  <a:pt x="1813323" y="986299"/>
                  <a:pt x="1531051" y="1361958"/>
                </a:cubicBezTo>
                <a:cubicBezTo>
                  <a:pt x="1248780" y="1737617"/>
                  <a:pt x="715421" y="1813323"/>
                  <a:pt x="339762" y="1531052"/>
                </a:cubicBezTo>
                <a:cubicBezTo>
                  <a:pt x="-35896" y="1248780"/>
                  <a:pt x="-111602" y="715422"/>
                  <a:pt x="170669" y="339763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1" name="Picture Placeholder 20">
            <a:extLst>
              <a:ext uri="{FF2B5EF4-FFF2-40B4-BE49-F238E27FC236}">
                <a16:creationId xmlns:a16="http://schemas.microsoft.com/office/drawing/2014/main" id="{C4D2E4FD-89B3-4305-8017-40698D88CB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113566" y="3105930"/>
            <a:ext cx="1701721" cy="1701721"/>
          </a:xfrm>
          <a:custGeom>
            <a:avLst/>
            <a:gdLst>
              <a:gd name="connsiteX0" fmla="*/ 170669 w 1701721"/>
              <a:gd name="connsiteY0" fmla="*/ 339763 h 1701721"/>
              <a:gd name="connsiteX1" fmla="*/ 1361958 w 1701721"/>
              <a:gd name="connsiteY1" fmla="*/ 170669 h 1701721"/>
              <a:gd name="connsiteX2" fmla="*/ 1531051 w 1701721"/>
              <a:gd name="connsiteY2" fmla="*/ 1361958 h 1701721"/>
              <a:gd name="connsiteX3" fmla="*/ 339762 w 1701721"/>
              <a:gd name="connsiteY3" fmla="*/ 1531052 h 1701721"/>
              <a:gd name="connsiteX4" fmla="*/ 170669 w 1701721"/>
              <a:gd name="connsiteY4" fmla="*/ 339763 h 170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1721" h="1701721">
                <a:moveTo>
                  <a:pt x="170669" y="339763"/>
                </a:moveTo>
                <a:cubicBezTo>
                  <a:pt x="452940" y="-35896"/>
                  <a:pt x="986299" y="-111602"/>
                  <a:pt x="1361958" y="170669"/>
                </a:cubicBezTo>
                <a:cubicBezTo>
                  <a:pt x="1737617" y="452940"/>
                  <a:pt x="1813323" y="986299"/>
                  <a:pt x="1531051" y="1361958"/>
                </a:cubicBezTo>
                <a:cubicBezTo>
                  <a:pt x="1248780" y="1737617"/>
                  <a:pt x="715421" y="1813323"/>
                  <a:pt x="339762" y="1531052"/>
                </a:cubicBezTo>
                <a:cubicBezTo>
                  <a:pt x="-35896" y="1248780"/>
                  <a:pt x="-111602" y="715422"/>
                  <a:pt x="170669" y="339763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2" name="Picture Placeholder 25">
            <a:extLst>
              <a:ext uri="{FF2B5EF4-FFF2-40B4-BE49-F238E27FC236}">
                <a16:creationId xmlns:a16="http://schemas.microsoft.com/office/drawing/2014/main" id="{9585296F-F968-4997-9ACC-1B4367BCCA8F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8378186" y="3141191"/>
            <a:ext cx="1701721" cy="1701721"/>
          </a:xfrm>
          <a:custGeom>
            <a:avLst/>
            <a:gdLst>
              <a:gd name="connsiteX0" fmla="*/ 170669 w 1701721"/>
              <a:gd name="connsiteY0" fmla="*/ 339763 h 1701721"/>
              <a:gd name="connsiteX1" fmla="*/ 1361958 w 1701721"/>
              <a:gd name="connsiteY1" fmla="*/ 170669 h 1701721"/>
              <a:gd name="connsiteX2" fmla="*/ 1531051 w 1701721"/>
              <a:gd name="connsiteY2" fmla="*/ 1361958 h 1701721"/>
              <a:gd name="connsiteX3" fmla="*/ 339762 w 1701721"/>
              <a:gd name="connsiteY3" fmla="*/ 1531052 h 1701721"/>
              <a:gd name="connsiteX4" fmla="*/ 170669 w 1701721"/>
              <a:gd name="connsiteY4" fmla="*/ 339763 h 170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1721" h="1701721">
                <a:moveTo>
                  <a:pt x="170669" y="339763"/>
                </a:moveTo>
                <a:cubicBezTo>
                  <a:pt x="452940" y="-35896"/>
                  <a:pt x="986299" y="-111602"/>
                  <a:pt x="1361958" y="170669"/>
                </a:cubicBezTo>
                <a:cubicBezTo>
                  <a:pt x="1737617" y="452940"/>
                  <a:pt x="1813323" y="986299"/>
                  <a:pt x="1531051" y="1361958"/>
                </a:cubicBezTo>
                <a:cubicBezTo>
                  <a:pt x="1248780" y="1737617"/>
                  <a:pt x="715421" y="1813323"/>
                  <a:pt x="339762" y="1531052"/>
                </a:cubicBezTo>
                <a:cubicBezTo>
                  <a:pt x="-35896" y="1248780"/>
                  <a:pt x="-111602" y="715422"/>
                  <a:pt x="170669" y="339763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38482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6" presetClass="emph" presetSubtype="0" repeatCount="indefinite" accel="46000" decel="54000" autoRev="1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26" dur="2300" fill="hold"/>
                                        <p:tgtEl>
                                          <p:spTgt spid="28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4" dur="2300" fill="hold"/>
                                        <p:tgtEl>
                                          <p:spTgt spid="2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6" presetClass="emph" presetSubtype="0" repeatCount="indefinite" accel="46000" decel="5400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42" dur="2300" fill="hold"/>
                                        <p:tgtEl>
                                          <p:spTgt spid="30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3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50" dur="2300" fill="hold"/>
                                        <p:tgtEl>
                                          <p:spTgt spid="3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6" presetClass="emph" presetSubtype="0" repeatCount="indefinite" accel="46000" decel="54000" autoRev="1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58" dur="2300" fill="hold"/>
                                        <p:tgtEl>
                                          <p:spTgt spid="3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66" dur="2300" fill="hold"/>
                                        <p:tgtEl>
                                          <p:spTgt spid="3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67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mph" presetSubtype="0" repeatCount="indefinite" accel="46000" decel="5400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74" dur="2300" fill="hold"/>
                                        <p:tgtEl>
                                          <p:spTgt spid="3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7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2" dur="2300" fill="hold"/>
                                        <p:tgtEl>
                                          <p:spTgt spid="35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6" presetClass="emph" presetSubtype="0" repeatCount="indefinite" accel="46000" decel="54000" autoRev="1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90" dur="2300" fill="hold"/>
                                        <p:tgtEl>
                                          <p:spTgt spid="36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91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8" dur="2300" fill="hold"/>
                                        <p:tgtEl>
                                          <p:spTgt spid="37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9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6" presetClass="emph" presetSubtype="0" repeatCount="indefinite" accel="46000" decel="5400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06" dur="2300" fill="hold"/>
                                        <p:tgtEl>
                                          <p:spTgt spid="38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7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114" dur="2300" fill="hold"/>
                                        <p:tgtEl>
                                          <p:spTgt spid="3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7" grpId="0" animBg="1"/>
      <p:bldP spid="28" grpId="0" animBg="1"/>
      <p:bldP spid="28" grpId="1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E742E79-ED08-423C-B891-E740F60C178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7AE436-0071-40BB-8D97-C5C6C0468C1A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111D082-EBF7-4B16-99FC-654BFF4B467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78C8641-93C4-4652-88B6-907119DBCC9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BE0AC7D-DE30-4122-95DC-ED917ADAB03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8990E0B-1B95-4458-83D6-95011F9DE22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98AE4B8F-7808-4A2D-AD98-BB749B723669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D7CE8130-FC6E-4646-B9AF-214963B157DC}"/>
              </a:ext>
            </a:extLst>
          </p:cNvPr>
          <p:cNvSpPr/>
          <p:nvPr userDrawn="1"/>
        </p:nvSpPr>
        <p:spPr>
          <a:xfrm>
            <a:off x="1999253" y="3004171"/>
            <a:ext cx="1930344" cy="193034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8952F563-4FF2-4E15-A258-C1C406071055}"/>
              </a:ext>
            </a:extLst>
          </p:cNvPr>
          <p:cNvSpPr/>
          <p:nvPr userDrawn="1"/>
        </p:nvSpPr>
        <p:spPr>
          <a:xfrm>
            <a:off x="2093624" y="3087805"/>
            <a:ext cx="1741603" cy="174160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D2E0826A-3E66-467A-BE0A-5E665C10DEBD}"/>
              </a:ext>
            </a:extLst>
          </p:cNvPr>
          <p:cNvSpPr/>
          <p:nvPr userDrawn="1"/>
        </p:nvSpPr>
        <p:spPr>
          <a:xfrm>
            <a:off x="1878868" y="2877962"/>
            <a:ext cx="2171115" cy="217111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603E6F90-5F69-464F-B75A-53CFC84CC704}"/>
              </a:ext>
            </a:extLst>
          </p:cNvPr>
          <p:cNvSpPr/>
          <p:nvPr userDrawn="1"/>
        </p:nvSpPr>
        <p:spPr>
          <a:xfrm>
            <a:off x="2189769" y="3194687"/>
            <a:ext cx="1549312" cy="154931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3C06D53F-A7C4-4DCA-AEF3-5F049F38BA52}"/>
              </a:ext>
            </a:extLst>
          </p:cNvPr>
          <p:cNvSpPr/>
          <p:nvPr userDrawn="1"/>
        </p:nvSpPr>
        <p:spPr>
          <a:xfrm>
            <a:off x="5130827" y="3015819"/>
            <a:ext cx="1930344" cy="193034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ED1F3BA9-0CFB-4B07-AAAB-628964BB4F24}"/>
              </a:ext>
            </a:extLst>
          </p:cNvPr>
          <p:cNvSpPr/>
          <p:nvPr userDrawn="1"/>
        </p:nvSpPr>
        <p:spPr>
          <a:xfrm>
            <a:off x="5225197" y="3099453"/>
            <a:ext cx="1741603" cy="174160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01C747CD-1348-4943-8425-8AE025ACC943}"/>
              </a:ext>
            </a:extLst>
          </p:cNvPr>
          <p:cNvSpPr/>
          <p:nvPr userDrawn="1"/>
        </p:nvSpPr>
        <p:spPr>
          <a:xfrm>
            <a:off x="5010441" y="2889610"/>
            <a:ext cx="2171115" cy="217111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43278EF6-153F-4EF2-9BDB-B6A6F645C355}"/>
              </a:ext>
            </a:extLst>
          </p:cNvPr>
          <p:cNvSpPr/>
          <p:nvPr userDrawn="1"/>
        </p:nvSpPr>
        <p:spPr>
          <a:xfrm>
            <a:off x="5321343" y="3206335"/>
            <a:ext cx="1549312" cy="154931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E588886D-CF21-4DD9-B9CA-2DB229C9A99C}"/>
              </a:ext>
            </a:extLst>
          </p:cNvPr>
          <p:cNvSpPr/>
          <p:nvPr userDrawn="1"/>
        </p:nvSpPr>
        <p:spPr>
          <a:xfrm>
            <a:off x="8262403" y="3039431"/>
            <a:ext cx="1930344" cy="193034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8" name="Oval 37">
            <a:extLst>
              <a:ext uri="{FF2B5EF4-FFF2-40B4-BE49-F238E27FC236}">
                <a16:creationId xmlns:a16="http://schemas.microsoft.com/office/drawing/2014/main" id="{0196A208-0082-4177-8B9B-4A6485F99345}"/>
              </a:ext>
            </a:extLst>
          </p:cNvPr>
          <p:cNvSpPr/>
          <p:nvPr userDrawn="1"/>
        </p:nvSpPr>
        <p:spPr>
          <a:xfrm>
            <a:off x="8356773" y="3123065"/>
            <a:ext cx="1741603" cy="174160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39" name="Oval 38">
            <a:extLst>
              <a:ext uri="{FF2B5EF4-FFF2-40B4-BE49-F238E27FC236}">
                <a16:creationId xmlns:a16="http://schemas.microsoft.com/office/drawing/2014/main" id="{A8A35437-F512-40E6-9713-15EA2857767D}"/>
              </a:ext>
            </a:extLst>
          </p:cNvPr>
          <p:cNvSpPr/>
          <p:nvPr userDrawn="1"/>
        </p:nvSpPr>
        <p:spPr>
          <a:xfrm>
            <a:off x="8142017" y="2913222"/>
            <a:ext cx="2171115" cy="217111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40" name="Oval 39">
            <a:extLst>
              <a:ext uri="{FF2B5EF4-FFF2-40B4-BE49-F238E27FC236}">
                <a16:creationId xmlns:a16="http://schemas.microsoft.com/office/drawing/2014/main" id="{C68A7A70-0774-4D47-B1D6-855A91D0DF51}"/>
              </a:ext>
            </a:extLst>
          </p:cNvPr>
          <p:cNvSpPr/>
          <p:nvPr userDrawn="1"/>
        </p:nvSpPr>
        <p:spPr>
          <a:xfrm>
            <a:off x="8452919" y="3229947"/>
            <a:ext cx="1549312" cy="1549312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  <p:sp>
        <p:nvSpPr>
          <p:cNvPr id="41" name="Picture Placeholder 22">
            <a:extLst>
              <a:ext uri="{FF2B5EF4-FFF2-40B4-BE49-F238E27FC236}">
                <a16:creationId xmlns:a16="http://schemas.microsoft.com/office/drawing/2014/main" id="{9BB89FA9-19DF-496F-A57A-CF34170E75A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239053" y="3117579"/>
            <a:ext cx="1701721" cy="1701721"/>
          </a:xfrm>
          <a:custGeom>
            <a:avLst/>
            <a:gdLst>
              <a:gd name="connsiteX0" fmla="*/ 170669 w 1701721"/>
              <a:gd name="connsiteY0" fmla="*/ 339763 h 1701721"/>
              <a:gd name="connsiteX1" fmla="*/ 1361958 w 1701721"/>
              <a:gd name="connsiteY1" fmla="*/ 170669 h 1701721"/>
              <a:gd name="connsiteX2" fmla="*/ 1531051 w 1701721"/>
              <a:gd name="connsiteY2" fmla="*/ 1361958 h 1701721"/>
              <a:gd name="connsiteX3" fmla="*/ 339762 w 1701721"/>
              <a:gd name="connsiteY3" fmla="*/ 1531052 h 1701721"/>
              <a:gd name="connsiteX4" fmla="*/ 170669 w 1701721"/>
              <a:gd name="connsiteY4" fmla="*/ 339763 h 170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1721" h="1701721">
                <a:moveTo>
                  <a:pt x="170669" y="339763"/>
                </a:moveTo>
                <a:cubicBezTo>
                  <a:pt x="452940" y="-35896"/>
                  <a:pt x="986299" y="-111602"/>
                  <a:pt x="1361958" y="170669"/>
                </a:cubicBezTo>
                <a:cubicBezTo>
                  <a:pt x="1737617" y="452940"/>
                  <a:pt x="1813323" y="986299"/>
                  <a:pt x="1531051" y="1361958"/>
                </a:cubicBezTo>
                <a:cubicBezTo>
                  <a:pt x="1248780" y="1737617"/>
                  <a:pt x="715421" y="1813323"/>
                  <a:pt x="339762" y="1531052"/>
                </a:cubicBezTo>
                <a:cubicBezTo>
                  <a:pt x="-35896" y="1248780"/>
                  <a:pt x="-111602" y="715422"/>
                  <a:pt x="170669" y="339763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2" name="Picture Placeholder 20">
            <a:extLst>
              <a:ext uri="{FF2B5EF4-FFF2-40B4-BE49-F238E27FC236}">
                <a16:creationId xmlns:a16="http://schemas.microsoft.com/office/drawing/2014/main" id="{D6AD80ED-2038-4E5A-AB04-5EBF5972045B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113566" y="3105930"/>
            <a:ext cx="1701721" cy="1701721"/>
          </a:xfrm>
          <a:custGeom>
            <a:avLst/>
            <a:gdLst>
              <a:gd name="connsiteX0" fmla="*/ 170669 w 1701721"/>
              <a:gd name="connsiteY0" fmla="*/ 339763 h 1701721"/>
              <a:gd name="connsiteX1" fmla="*/ 1361958 w 1701721"/>
              <a:gd name="connsiteY1" fmla="*/ 170669 h 1701721"/>
              <a:gd name="connsiteX2" fmla="*/ 1531051 w 1701721"/>
              <a:gd name="connsiteY2" fmla="*/ 1361958 h 1701721"/>
              <a:gd name="connsiteX3" fmla="*/ 339762 w 1701721"/>
              <a:gd name="connsiteY3" fmla="*/ 1531052 h 1701721"/>
              <a:gd name="connsiteX4" fmla="*/ 170669 w 1701721"/>
              <a:gd name="connsiteY4" fmla="*/ 339763 h 170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1721" h="1701721">
                <a:moveTo>
                  <a:pt x="170669" y="339763"/>
                </a:moveTo>
                <a:cubicBezTo>
                  <a:pt x="452940" y="-35896"/>
                  <a:pt x="986299" y="-111602"/>
                  <a:pt x="1361958" y="170669"/>
                </a:cubicBezTo>
                <a:cubicBezTo>
                  <a:pt x="1737617" y="452940"/>
                  <a:pt x="1813323" y="986299"/>
                  <a:pt x="1531051" y="1361958"/>
                </a:cubicBezTo>
                <a:cubicBezTo>
                  <a:pt x="1248780" y="1737617"/>
                  <a:pt x="715421" y="1813323"/>
                  <a:pt x="339762" y="1531052"/>
                </a:cubicBezTo>
                <a:cubicBezTo>
                  <a:pt x="-35896" y="1248780"/>
                  <a:pt x="-111602" y="715422"/>
                  <a:pt x="170669" y="339763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3" name="Picture Placeholder 25">
            <a:extLst>
              <a:ext uri="{FF2B5EF4-FFF2-40B4-BE49-F238E27FC236}">
                <a16:creationId xmlns:a16="http://schemas.microsoft.com/office/drawing/2014/main" id="{942AFC02-C609-4CAB-B00E-0DFC76A6B632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8378186" y="3141191"/>
            <a:ext cx="1701721" cy="1701721"/>
          </a:xfrm>
          <a:custGeom>
            <a:avLst/>
            <a:gdLst>
              <a:gd name="connsiteX0" fmla="*/ 170669 w 1701721"/>
              <a:gd name="connsiteY0" fmla="*/ 339763 h 1701721"/>
              <a:gd name="connsiteX1" fmla="*/ 1361958 w 1701721"/>
              <a:gd name="connsiteY1" fmla="*/ 170669 h 1701721"/>
              <a:gd name="connsiteX2" fmla="*/ 1531051 w 1701721"/>
              <a:gd name="connsiteY2" fmla="*/ 1361958 h 1701721"/>
              <a:gd name="connsiteX3" fmla="*/ 339762 w 1701721"/>
              <a:gd name="connsiteY3" fmla="*/ 1531052 h 1701721"/>
              <a:gd name="connsiteX4" fmla="*/ 170669 w 1701721"/>
              <a:gd name="connsiteY4" fmla="*/ 339763 h 170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1721" h="1701721">
                <a:moveTo>
                  <a:pt x="170669" y="339763"/>
                </a:moveTo>
                <a:cubicBezTo>
                  <a:pt x="452940" y="-35896"/>
                  <a:pt x="986299" y="-111602"/>
                  <a:pt x="1361958" y="170669"/>
                </a:cubicBezTo>
                <a:cubicBezTo>
                  <a:pt x="1737617" y="452940"/>
                  <a:pt x="1813323" y="986299"/>
                  <a:pt x="1531051" y="1361958"/>
                </a:cubicBezTo>
                <a:cubicBezTo>
                  <a:pt x="1248780" y="1737617"/>
                  <a:pt x="715421" y="1813323"/>
                  <a:pt x="339762" y="1531052"/>
                </a:cubicBezTo>
                <a:cubicBezTo>
                  <a:pt x="-35896" y="1248780"/>
                  <a:pt x="-111602" y="715422"/>
                  <a:pt x="170669" y="339763"/>
                </a:cubicBez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4" name="Oval 43">
            <a:extLst>
              <a:ext uri="{FF2B5EF4-FFF2-40B4-BE49-F238E27FC236}">
                <a16:creationId xmlns:a16="http://schemas.microsoft.com/office/drawing/2014/main" id="{C8B6C2D8-27E3-4209-9D7E-CB2D23F5CAE7}"/>
              </a:ext>
            </a:extLst>
          </p:cNvPr>
          <p:cNvSpPr/>
          <p:nvPr userDrawn="1"/>
        </p:nvSpPr>
        <p:spPr>
          <a:xfrm>
            <a:off x="1999253" y="2996789"/>
            <a:ext cx="1930344" cy="1930344"/>
          </a:xfrm>
          <a:prstGeom prst="ellipse">
            <a:avLst/>
          </a:prstGeom>
          <a:noFill/>
          <a:ln w="19050">
            <a:solidFill>
              <a:srgbClr val="F1317F"/>
            </a:solidFill>
          </a:ln>
          <a:effectLst>
            <a:outerShdw blurRad="317500" sx="98000" sy="98000" algn="ctr" rotWithShape="0">
              <a:srgbClr val="F1317F">
                <a:alpha val="89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57200"/>
            <a:endParaRPr lang="en-US" sz="1800">
              <a:solidFill>
                <a:srgbClr val="FFFFFF"/>
              </a:solidFill>
              <a:latin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588064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6" presetClass="emph" presetSubtype="0" repeatCount="indefinite" accel="46000" decel="54000" autoRev="1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26" dur="2300" fill="hold"/>
                                        <p:tgtEl>
                                          <p:spTgt spid="2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4" dur="2300" fill="hold"/>
                                        <p:tgtEl>
                                          <p:spTgt spid="30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6" presetClass="emph" presetSubtype="0" repeatCount="indefinite" accel="46000" decel="5400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42" dur="2300" fill="hold"/>
                                        <p:tgtEl>
                                          <p:spTgt spid="3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3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50" dur="2300" fill="hold"/>
                                        <p:tgtEl>
                                          <p:spTgt spid="3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51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6" presetClass="emph" presetSubtype="0" repeatCount="indefinite" accel="46000" decel="54000" autoRev="1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58" dur="2300" fill="hold"/>
                                        <p:tgtEl>
                                          <p:spTgt spid="3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5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66" dur="2300" fill="hold"/>
                                        <p:tgtEl>
                                          <p:spTgt spid="3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67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mph" presetSubtype="0" repeatCount="indefinite" accel="46000" decel="5400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74" dur="2300" fill="hold"/>
                                        <p:tgtEl>
                                          <p:spTgt spid="35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7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82" dur="2300" fill="hold"/>
                                        <p:tgtEl>
                                          <p:spTgt spid="36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83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6" presetClass="emph" presetSubtype="0" repeatCount="indefinite" accel="46000" decel="54000" autoRev="1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90" dur="2300" fill="hold"/>
                                        <p:tgtEl>
                                          <p:spTgt spid="37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91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8" dur="2300" fill="hold"/>
                                        <p:tgtEl>
                                          <p:spTgt spid="38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99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6" presetClass="emph" presetSubtype="0" repeatCount="indefinite" accel="46000" decel="54000" autoRev="1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Scale>
                                      <p:cBhvr>
                                        <p:cTn id="106" dur="2300" fill="hold"/>
                                        <p:tgtEl>
                                          <p:spTgt spid="3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7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9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0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6" presetClass="emph" presetSubtype="0" repeatCount="indefinite" accel="46000" decel="54000" autoRev="1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114" dur="2300" fill="hold"/>
                                        <p:tgtEl>
                                          <p:spTgt spid="40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15" presetID="49" presetClass="entr" presetSubtype="0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6" presetClass="emph" presetSubtype="0" repeatCount="indefinite" accel="46000" decel="54000" autoRev="1" fill="hold" grpId="1" nodeType="withEffect">
                                  <p:stCondLst>
                                    <p:cond delay="700"/>
                                  </p:stCondLst>
                                  <p:childTnLst>
                                    <p:animScale>
                                      <p:cBhvr>
                                        <p:cTn id="122" dur="2300" fill="hold"/>
                                        <p:tgtEl>
                                          <p:spTgt spid="4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6" grpId="1" animBg="1"/>
      <p:bldP spid="37" grpId="0" animBg="1"/>
      <p:bldP spid="37" grpId="1" animBg="1"/>
      <p:bldP spid="38" grpId="0" animBg="1"/>
      <p:bldP spid="38" grpId="1" animBg="1"/>
      <p:bldP spid="39" grpId="0" animBg="1"/>
      <p:bldP spid="39" grpId="1" animBg="1"/>
      <p:bldP spid="40" grpId="0" animBg="1"/>
      <p:bldP spid="40" grpId="1" animBg="1"/>
      <p:bldP spid="44" grpId="0" animBg="1"/>
      <p:bldP spid="44" grpId="1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CB0A0C09-A78F-4732-9519-2C2B4652D766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44" name="Flowchart: Decision 43">
            <a:extLst>
              <a:ext uri="{FF2B5EF4-FFF2-40B4-BE49-F238E27FC236}">
                <a16:creationId xmlns:a16="http://schemas.microsoft.com/office/drawing/2014/main" id="{C69BF75F-B7F8-469D-BA48-59D6A1457511}"/>
              </a:ext>
            </a:extLst>
          </p:cNvPr>
          <p:cNvSpPr/>
          <p:nvPr userDrawn="1"/>
        </p:nvSpPr>
        <p:spPr>
          <a:xfrm>
            <a:off x="1873565" y="2525168"/>
            <a:ext cx="2905043" cy="2816524"/>
          </a:xfrm>
          <a:prstGeom prst="flowChartDecision">
            <a:avLst/>
          </a:prstGeom>
          <a:pattFill prst="wdUpDiag">
            <a:fgClr>
              <a:srgbClr val="F1397E"/>
            </a:fgClr>
            <a:bgClr>
              <a:srgbClr val="59276A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5" name="Picture Placeholder 24">
            <a:extLst>
              <a:ext uri="{FF2B5EF4-FFF2-40B4-BE49-F238E27FC236}">
                <a16:creationId xmlns:a16="http://schemas.microsoft.com/office/drawing/2014/main" id="{18B90F75-3F83-42CB-85C3-E29F4AECE18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112997" y="2553591"/>
            <a:ext cx="2905043" cy="2816524"/>
          </a:xfrm>
          <a:custGeom>
            <a:avLst/>
            <a:gdLst>
              <a:gd name="connsiteX0" fmla="*/ 1452521 w 2905042"/>
              <a:gd name="connsiteY0" fmla="*/ 0 h 2816524"/>
              <a:gd name="connsiteX1" fmla="*/ 2905042 w 2905042"/>
              <a:gd name="connsiteY1" fmla="*/ 1408262 h 2816524"/>
              <a:gd name="connsiteX2" fmla="*/ 1452521 w 2905042"/>
              <a:gd name="connsiteY2" fmla="*/ 2816524 h 2816524"/>
              <a:gd name="connsiteX3" fmla="*/ 0 w 2905042"/>
              <a:gd name="connsiteY3" fmla="*/ 1408262 h 2816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05042" h="2816524">
                <a:moveTo>
                  <a:pt x="1452521" y="0"/>
                </a:moveTo>
                <a:lnTo>
                  <a:pt x="2905042" y="1408262"/>
                </a:lnTo>
                <a:lnTo>
                  <a:pt x="1452521" y="2816524"/>
                </a:lnTo>
                <a:lnTo>
                  <a:pt x="0" y="1408262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6" name="Flowchart: Decision 45">
            <a:extLst>
              <a:ext uri="{FF2B5EF4-FFF2-40B4-BE49-F238E27FC236}">
                <a16:creationId xmlns:a16="http://schemas.microsoft.com/office/drawing/2014/main" id="{A9F18FA1-E1A3-4698-AA67-DEDBF707969C}"/>
              </a:ext>
            </a:extLst>
          </p:cNvPr>
          <p:cNvSpPr/>
          <p:nvPr userDrawn="1"/>
        </p:nvSpPr>
        <p:spPr>
          <a:xfrm>
            <a:off x="1818516" y="2290096"/>
            <a:ext cx="3389963" cy="3286668"/>
          </a:xfrm>
          <a:prstGeom prst="flowChartDecision">
            <a:avLst/>
          </a:prstGeom>
          <a:noFill/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47" name="Flowchart: Decision 46">
            <a:extLst>
              <a:ext uri="{FF2B5EF4-FFF2-40B4-BE49-F238E27FC236}">
                <a16:creationId xmlns:a16="http://schemas.microsoft.com/office/drawing/2014/main" id="{56346BCE-9300-4990-964B-5462EF580F74}"/>
              </a:ext>
            </a:extLst>
          </p:cNvPr>
          <p:cNvSpPr/>
          <p:nvPr userDrawn="1"/>
        </p:nvSpPr>
        <p:spPr>
          <a:xfrm>
            <a:off x="7377041" y="2525168"/>
            <a:ext cx="2905043" cy="2816524"/>
          </a:xfrm>
          <a:prstGeom prst="flowChartDecision">
            <a:avLst/>
          </a:prstGeom>
          <a:pattFill prst="wdUpDiag">
            <a:fgClr>
              <a:srgbClr val="F1397E"/>
            </a:fgClr>
            <a:bgClr>
              <a:srgbClr val="59276A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8" name="Picture Placeholder 29">
            <a:extLst>
              <a:ext uri="{FF2B5EF4-FFF2-40B4-BE49-F238E27FC236}">
                <a16:creationId xmlns:a16="http://schemas.microsoft.com/office/drawing/2014/main" id="{E794FDC5-3E04-4E8A-AE56-CB2C999B19C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616473" y="2553591"/>
            <a:ext cx="2905043" cy="2816524"/>
          </a:xfrm>
          <a:custGeom>
            <a:avLst/>
            <a:gdLst>
              <a:gd name="connsiteX0" fmla="*/ 1452521 w 2905042"/>
              <a:gd name="connsiteY0" fmla="*/ 0 h 2816524"/>
              <a:gd name="connsiteX1" fmla="*/ 2905042 w 2905042"/>
              <a:gd name="connsiteY1" fmla="*/ 1408262 h 2816524"/>
              <a:gd name="connsiteX2" fmla="*/ 1452521 w 2905042"/>
              <a:gd name="connsiteY2" fmla="*/ 2816524 h 2816524"/>
              <a:gd name="connsiteX3" fmla="*/ 0 w 2905042"/>
              <a:gd name="connsiteY3" fmla="*/ 1408262 h 2816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05042" h="2816524">
                <a:moveTo>
                  <a:pt x="1452521" y="0"/>
                </a:moveTo>
                <a:lnTo>
                  <a:pt x="2905042" y="1408262"/>
                </a:lnTo>
                <a:lnTo>
                  <a:pt x="1452521" y="2816524"/>
                </a:lnTo>
                <a:lnTo>
                  <a:pt x="0" y="1408262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9" name="Flowchart: Decision 48">
            <a:extLst>
              <a:ext uri="{FF2B5EF4-FFF2-40B4-BE49-F238E27FC236}">
                <a16:creationId xmlns:a16="http://schemas.microsoft.com/office/drawing/2014/main" id="{4C679A7B-7C00-4EEB-95F3-F927CAD9187E}"/>
              </a:ext>
            </a:extLst>
          </p:cNvPr>
          <p:cNvSpPr/>
          <p:nvPr userDrawn="1"/>
        </p:nvSpPr>
        <p:spPr>
          <a:xfrm>
            <a:off x="7321992" y="2290096"/>
            <a:ext cx="3389963" cy="3286668"/>
          </a:xfrm>
          <a:prstGeom prst="flowChartDecision">
            <a:avLst/>
          </a:prstGeom>
          <a:noFill/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50" name="Isosceles Triangle 49">
            <a:extLst>
              <a:ext uri="{FF2B5EF4-FFF2-40B4-BE49-F238E27FC236}">
                <a16:creationId xmlns:a16="http://schemas.microsoft.com/office/drawing/2014/main" id="{2E9493E1-68D1-42C3-AB43-9B453F6A13C4}"/>
              </a:ext>
            </a:extLst>
          </p:cNvPr>
          <p:cNvSpPr/>
          <p:nvPr userDrawn="1"/>
        </p:nvSpPr>
        <p:spPr>
          <a:xfrm rot="999477">
            <a:off x="923135" y="4870367"/>
            <a:ext cx="1152912" cy="942648"/>
          </a:xfrm>
          <a:prstGeom prst="triangle">
            <a:avLst/>
          </a:prstGeom>
          <a:noFill/>
          <a:ln w="19050">
            <a:solidFill>
              <a:schemeClr val="bg1">
                <a:lumMod val="9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1" name="Isosceles Triangle 50">
            <a:extLst>
              <a:ext uri="{FF2B5EF4-FFF2-40B4-BE49-F238E27FC236}">
                <a16:creationId xmlns:a16="http://schemas.microsoft.com/office/drawing/2014/main" id="{A235E95F-7CF5-42F0-B14E-39F4600F524B}"/>
              </a:ext>
            </a:extLst>
          </p:cNvPr>
          <p:cNvSpPr/>
          <p:nvPr userDrawn="1"/>
        </p:nvSpPr>
        <p:spPr>
          <a:xfrm rot="999477">
            <a:off x="10405853" y="4723724"/>
            <a:ext cx="1152912" cy="942648"/>
          </a:xfrm>
          <a:prstGeom prst="triangle">
            <a:avLst/>
          </a:pr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</p:spTree>
    <p:extLst>
      <p:ext uri="{BB962C8B-B14F-4D97-AF65-F5344CB8AC3E}">
        <p14:creationId xmlns:p14="http://schemas.microsoft.com/office/powerpoint/2010/main" val="2283255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0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2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" dur="6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6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6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6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43" grpId="0" animBg="1"/>
      <p:bldP spid="46" grpId="0" animBg="1"/>
      <p:bldP spid="49" grpId="0" animBg="1"/>
      <p:bldP spid="50" grpId="0" animBg="1"/>
      <p:bldP spid="51" grpId="0" animBg="1"/>
    </p:bldLst>
  </p:timing>
  <p:extLst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  <p15:guide id="3" pos="432">
          <p15:clr>
            <a:srgbClr val="FBAE40"/>
          </p15:clr>
        </p15:guide>
        <p15:guide id="4" pos="7248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E742E79-ED08-423C-B891-E740F60C178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7AE436-0071-40BB-8D97-C5C6C0468C1A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111D082-EBF7-4B16-99FC-654BFF4B467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78C8641-93C4-4652-88B6-907119DBCC9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BE0AC7D-DE30-4122-95DC-ED917ADAB03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8990E0B-1B95-4458-83D6-95011F9DE22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62BD2F74-01C0-4586-BECE-3B3F8416E7A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46" name="Isosceles Triangle 45">
            <a:extLst>
              <a:ext uri="{FF2B5EF4-FFF2-40B4-BE49-F238E27FC236}">
                <a16:creationId xmlns:a16="http://schemas.microsoft.com/office/drawing/2014/main" id="{0739104D-3986-41D7-B6E0-3489879C75BB}"/>
              </a:ext>
            </a:extLst>
          </p:cNvPr>
          <p:cNvSpPr/>
          <p:nvPr userDrawn="1"/>
        </p:nvSpPr>
        <p:spPr>
          <a:xfrm rot="999477">
            <a:off x="10405853" y="4723724"/>
            <a:ext cx="1152912" cy="942648"/>
          </a:xfrm>
          <a:prstGeom prst="triangle">
            <a:avLst/>
          </a:prstGeom>
          <a:noFill/>
          <a:ln w="19050">
            <a:solidFill>
              <a:srgbClr val="8133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7" name="Flowchart: Decision 46">
            <a:extLst>
              <a:ext uri="{FF2B5EF4-FFF2-40B4-BE49-F238E27FC236}">
                <a16:creationId xmlns:a16="http://schemas.microsoft.com/office/drawing/2014/main" id="{8B480469-9975-4250-A170-1FE95CF81009}"/>
              </a:ext>
            </a:extLst>
          </p:cNvPr>
          <p:cNvSpPr/>
          <p:nvPr userDrawn="1"/>
        </p:nvSpPr>
        <p:spPr>
          <a:xfrm>
            <a:off x="1873724" y="2525168"/>
            <a:ext cx="2905043" cy="2816524"/>
          </a:xfrm>
          <a:prstGeom prst="flowChartDecision">
            <a:avLst/>
          </a:prstGeom>
          <a:pattFill prst="wdUpDiag">
            <a:fgClr>
              <a:srgbClr val="F1397E"/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8" name="Picture Placeholder 24">
            <a:extLst>
              <a:ext uri="{FF2B5EF4-FFF2-40B4-BE49-F238E27FC236}">
                <a16:creationId xmlns:a16="http://schemas.microsoft.com/office/drawing/2014/main" id="{F3CECC08-EAF6-4398-B053-99331456857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112997" y="2553591"/>
            <a:ext cx="2905043" cy="2816524"/>
          </a:xfrm>
          <a:custGeom>
            <a:avLst/>
            <a:gdLst>
              <a:gd name="connsiteX0" fmla="*/ 1452521 w 2905042"/>
              <a:gd name="connsiteY0" fmla="*/ 0 h 2816524"/>
              <a:gd name="connsiteX1" fmla="*/ 2905042 w 2905042"/>
              <a:gd name="connsiteY1" fmla="*/ 1408262 h 2816524"/>
              <a:gd name="connsiteX2" fmla="*/ 1452521 w 2905042"/>
              <a:gd name="connsiteY2" fmla="*/ 2816524 h 2816524"/>
              <a:gd name="connsiteX3" fmla="*/ 0 w 2905042"/>
              <a:gd name="connsiteY3" fmla="*/ 1408262 h 2816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05042" h="2816524">
                <a:moveTo>
                  <a:pt x="1452521" y="0"/>
                </a:moveTo>
                <a:lnTo>
                  <a:pt x="2905042" y="1408262"/>
                </a:lnTo>
                <a:lnTo>
                  <a:pt x="1452521" y="2816524"/>
                </a:lnTo>
                <a:lnTo>
                  <a:pt x="0" y="1408262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49" name="Flowchart: Decision 48">
            <a:extLst>
              <a:ext uri="{FF2B5EF4-FFF2-40B4-BE49-F238E27FC236}">
                <a16:creationId xmlns:a16="http://schemas.microsoft.com/office/drawing/2014/main" id="{D095EF7C-E311-421A-8E07-EF9C53DB080A}"/>
              </a:ext>
            </a:extLst>
          </p:cNvPr>
          <p:cNvSpPr/>
          <p:nvPr userDrawn="1"/>
        </p:nvSpPr>
        <p:spPr>
          <a:xfrm>
            <a:off x="1818518" y="2290096"/>
            <a:ext cx="3389963" cy="3286668"/>
          </a:xfrm>
          <a:prstGeom prst="flowChartDecision">
            <a:avLst/>
          </a:prstGeom>
          <a:noFill/>
          <a:ln w="19050">
            <a:solidFill>
              <a:srgbClr val="8133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50" name="Flowchart: Decision 49">
            <a:extLst>
              <a:ext uri="{FF2B5EF4-FFF2-40B4-BE49-F238E27FC236}">
                <a16:creationId xmlns:a16="http://schemas.microsoft.com/office/drawing/2014/main" id="{06295B45-A14F-44D5-A81F-E67D2BD74D65}"/>
              </a:ext>
            </a:extLst>
          </p:cNvPr>
          <p:cNvSpPr/>
          <p:nvPr userDrawn="1"/>
        </p:nvSpPr>
        <p:spPr>
          <a:xfrm>
            <a:off x="7377041" y="2525168"/>
            <a:ext cx="2905043" cy="2816524"/>
          </a:xfrm>
          <a:prstGeom prst="flowChartDecision">
            <a:avLst/>
          </a:prstGeom>
          <a:pattFill prst="wdUpDiag">
            <a:fgClr>
              <a:srgbClr val="F1397E"/>
            </a:fgClr>
            <a:bgClr>
              <a:schemeClr val="bg1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1" name="Picture Placeholder 29">
            <a:extLst>
              <a:ext uri="{FF2B5EF4-FFF2-40B4-BE49-F238E27FC236}">
                <a16:creationId xmlns:a16="http://schemas.microsoft.com/office/drawing/2014/main" id="{54AA8167-9F1C-4D15-8E92-435254D95E38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616473" y="2553591"/>
            <a:ext cx="2905043" cy="2816524"/>
          </a:xfrm>
          <a:custGeom>
            <a:avLst/>
            <a:gdLst>
              <a:gd name="connsiteX0" fmla="*/ 1452521 w 2905042"/>
              <a:gd name="connsiteY0" fmla="*/ 0 h 2816524"/>
              <a:gd name="connsiteX1" fmla="*/ 2905042 w 2905042"/>
              <a:gd name="connsiteY1" fmla="*/ 1408262 h 2816524"/>
              <a:gd name="connsiteX2" fmla="*/ 1452521 w 2905042"/>
              <a:gd name="connsiteY2" fmla="*/ 2816524 h 2816524"/>
              <a:gd name="connsiteX3" fmla="*/ 0 w 2905042"/>
              <a:gd name="connsiteY3" fmla="*/ 1408262 h 2816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05042" h="2816524">
                <a:moveTo>
                  <a:pt x="1452521" y="0"/>
                </a:moveTo>
                <a:lnTo>
                  <a:pt x="2905042" y="1408262"/>
                </a:lnTo>
                <a:lnTo>
                  <a:pt x="1452521" y="2816524"/>
                </a:lnTo>
                <a:lnTo>
                  <a:pt x="0" y="1408262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52" name="Flowchart: Decision 51">
            <a:extLst>
              <a:ext uri="{FF2B5EF4-FFF2-40B4-BE49-F238E27FC236}">
                <a16:creationId xmlns:a16="http://schemas.microsoft.com/office/drawing/2014/main" id="{E4E4C8E8-DAEF-4028-94A0-8432AA203298}"/>
              </a:ext>
            </a:extLst>
          </p:cNvPr>
          <p:cNvSpPr/>
          <p:nvPr userDrawn="1"/>
        </p:nvSpPr>
        <p:spPr>
          <a:xfrm>
            <a:off x="7321994" y="2290096"/>
            <a:ext cx="3389963" cy="3286668"/>
          </a:xfrm>
          <a:prstGeom prst="flowChartDecision">
            <a:avLst/>
          </a:prstGeom>
          <a:noFill/>
          <a:ln w="19050">
            <a:solidFill>
              <a:srgbClr val="8133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53" name="Isosceles Triangle 52">
            <a:extLst>
              <a:ext uri="{FF2B5EF4-FFF2-40B4-BE49-F238E27FC236}">
                <a16:creationId xmlns:a16="http://schemas.microsoft.com/office/drawing/2014/main" id="{E07F12D1-A25E-4207-9C60-39EFE5FBF186}"/>
              </a:ext>
            </a:extLst>
          </p:cNvPr>
          <p:cNvSpPr/>
          <p:nvPr userDrawn="1"/>
        </p:nvSpPr>
        <p:spPr>
          <a:xfrm rot="999477">
            <a:off x="923138" y="4870367"/>
            <a:ext cx="1152912" cy="942648"/>
          </a:xfrm>
          <a:prstGeom prst="triangle">
            <a:avLst/>
          </a:prstGeom>
          <a:noFill/>
          <a:ln w="19050">
            <a:solidFill>
              <a:srgbClr val="81338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</p:spTree>
    <p:extLst>
      <p:ext uri="{BB962C8B-B14F-4D97-AF65-F5344CB8AC3E}">
        <p14:creationId xmlns:p14="http://schemas.microsoft.com/office/powerpoint/2010/main" val="20014269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8" dur="2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0" dur="6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1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2" dur="6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3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4" dur="60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8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6" dur="60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4" grpId="0" animBg="1"/>
      <p:bldP spid="25" grpId="0" animBg="1"/>
      <p:bldP spid="26" grpId="0" animBg="1"/>
      <p:bldP spid="27" grpId="0" animBg="1"/>
      <p:bldP spid="45" grpId="0" animBg="1"/>
      <p:bldP spid="46" grpId="0" animBg="1"/>
      <p:bldP spid="49" grpId="0" animBg="1"/>
      <p:bldP spid="52" grpId="0" animBg="1"/>
      <p:bldP spid="53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Picture Placeholder 18">
            <a:extLst>
              <a:ext uri="{FF2B5EF4-FFF2-40B4-BE49-F238E27FC236}">
                <a16:creationId xmlns:a16="http://schemas.microsoft.com/office/drawing/2014/main" id="{1E49C7E3-96FD-4D03-B598-07FCDE94AC38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108204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126496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5" name="Picture Placeholder 21">
            <a:extLst>
              <a:ext uri="{FF2B5EF4-FFF2-40B4-BE49-F238E27FC236}">
                <a16:creationId xmlns:a16="http://schemas.microsoft.com/office/drawing/2014/main" id="{EB85019A-FCD7-410C-BCA9-F017D0A0E1B1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417426" y="685802"/>
            <a:ext cx="7088775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1388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Picture Placeholder 21">
            <a:extLst>
              <a:ext uri="{FF2B5EF4-FFF2-40B4-BE49-F238E27FC236}">
                <a16:creationId xmlns:a16="http://schemas.microsoft.com/office/drawing/2014/main" id="{A99CCFA3-A0C4-4343-9EDC-E652B23A6E74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54102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17">
            <a:extLst>
              <a:ext uri="{FF2B5EF4-FFF2-40B4-BE49-F238E27FC236}">
                <a16:creationId xmlns:a16="http://schemas.microsoft.com/office/drawing/2014/main" id="{B3165B0C-57C1-4E6B-9D75-97110D5A792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330148" y="850379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18">
            <a:extLst>
              <a:ext uri="{FF2B5EF4-FFF2-40B4-BE49-F238E27FC236}">
                <a16:creationId xmlns:a16="http://schemas.microsoft.com/office/drawing/2014/main" id="{9E74014F-8ADA-4914-8910-65198C047874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345822" y="2639258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9">
            <a:extLst>
              <a:ext uri="{FF2B5EF4-FFF2-40B4-BE49-F238E27FC236}">
                <a16:creationId xmlns:a16="http://schemas.microsoft.com/office/drawing/2014/main" id="{C678802B-38FA-4F9A-9EB5-408F61AD3FC3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330148" y="4428137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567963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6" grpId="0" animBg="1"/>
          <p:bldP spid="17" grpId="0" animBg="1"/>
          <p:bldP spid="18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4500" fill="hold"/>
                                            <p:tgtEl>
                                              <p:spTgt spid="1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16" grpId="0" animBg="1"/>
          <p:bldP spid="17" grpId="0" animBg="1"/>
          <p:bldP spid="18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x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" name="Title Text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anchor="t">
            <a:normAutofit/>
          </a:bodyPr>
          <a:lstStyle/>
          <a:p>
            <a:r>
              <a:t>Title Text</a:t>
            </a:r>
          </a:p>
        </p:txBody>
      </p:sp>
      <p:sp>
        <p:nvSpPr>
          <p:cNvPr id="371" name="Body Level One…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>
            <a:normAutofit/>
          </a:bodyPr>
          <a:lstStyle/>
          <a:p>
            <a:r>
              <a:t>Body Level One</a:t>
            </a:r>
          </a:p>
          <a:p>
            <a:pPr lvl="1"/>
            <a:r>
              <a:t>Body Level Two</a:t>
            </a:r>
          </a:p>
          <a:p>
            <a:pPr lvl="2"/>
            <a:r>
              <a:t>Body Level Three</a:t>
            </a:r>
          </a:p>
          <a:p>
            <a:pPr lvl="3"/>
            <a:r>
              <a:t>Body Level Four</a:t>
            </a:r>
          </a:p>
          <a:p>
            <a:pPr lvl="4"/>
            <a:r>
              <a:t>Body Level Five</a:t>
            </a:r>
          </a:p>
        </p:txBody>
      </p:sp>
      <p:sp>
        <p:nvSpPr>
          <p:cNvPr id="372" name="Slide Number"/>
          <p:cNvSpPr txBox="1">
            <a:spLocks noGrp="1"/>
          </p:cNvSpPr>
          <p:nvPr>
            <p:ph type="sldNum" sz="quarter" idx="2"/>
          </p:nvPr>
        </p:nvSpPr>
        <p:spPr>
          <a:xfrm>
            <a:off x="8610600" y="6356350"/>
            <a:ext cx="360869" cy="358140"/>
          </a:xfrm>
          <a:prstGeom prst="rect">
            <a:avLst/>
          </a:prstGeom>
        </p:spPr>
        <p:txBody>
          <a:bodyPr anchor="t"/>
          <a:lstStyle>
            <a:lvl1pPr algn="l">
              <a:defRPr sz="1800"/>
            </a:lvl1pPr>
          </a:lstStyle>
          <a:p>
            <a:fld id="{86CB4B4D-7CA3-9044-876B-883B54F8677D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32644357"/>
      </p:ext>
    </p:extLst>
  </p:cSld>
  <p:clrMapOvr>
    <a:masterClrMapping/>
  </p:clrMapOvr>
  <p:transition spd="med"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9" name="Picture Placeholder 21">
            <a:extLst>
              <a:ext uri="{FF2B5EF4-FFF2-40B4-BE49-F238E27FC236}">
                <a16:creationId xmlns:a16="http://schemas.microsoft.com/office/drawing/2014/main" id="{8F286294-FE6B-4EFB-95C4-0E8F33CF36E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54102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0" name="Picture Placeholder 17">
            <a:extLst>
              <a:ext uri="{FF2B5EF4-FFF2-40B4-BE49-F238E27FC236}">
                <a16:creationId xmlns:a16="http://schemas.microsoft.com/office/drawing/2014/main" id="{2FC6449A-CCC1-42EE-AB3C-A04514A6D78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330148" y="850379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18">
            <a:extLst>
              <a:ext uri="{FF2B5EF4-FFF2-40B4-BE49-F238E27FC236}">
                <a16:creationId xmlns:a16="http://schemas.microsoft.com/office/drawing/2014/main" id="{804C1051-F5B7-4735-9A9E-166BA2667862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345822" y="2639258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19">
            <a:extLst>
              <a:ext uri="{FF2B5EF4-FFF2-40B4-BE49-F238E27FC236}">
                <a16:creationId xmlns:a16="http://schemas.microsoft.com/office/drawing/2014/main" id="{8E8520DD-471F-4086-9347-931E248997A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330148" y="4428137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id="{4B325F15-D2A1-46E8-9895-B72047ED39D3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8115729" y="850379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FEEC003C-ADB9-4109-8C72-00231C90496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8131402" y="2639258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5" name="Picture Placeholder 24">
            <a:extLst>
              <a:ext uri="{FF2B5EF4-FFF2-40B4-BE49-F238E27FC236}">
                <a16:creationId xmlns:a16="http://schemas.microsoft.com/office/drawing/2014/main" id="{D23C87BC-2D64-4C3E-9731-9E102A1F4D44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8115729" y="4428137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04271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4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4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23" grpId="0" animBg="1"/>
          <p:bldP spid="24" grpId="0" animBg="1"/>
          <p:bldP spid="25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4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4500" fill="hold"/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23" grpId="0" animBg="1"/>
          <p:bldP spid="24" grpId="0" animBg="1"/>
          <p:bldP spid="25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E742E79-ED08-423C-B891-E740F60C178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7AE436-0071-40BB-8D97-C5C6C0468C1A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111D082-EBF7-4B16-99FC-654BFF4B467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78C8641-93C4-4652-88B6-907119DBCC9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BE0AC7D-DE30-4122-95DC-ED917ADAB03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8990E0B-1B95-4458-83D6-95011F9DE22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5" name="Picture Placeholder 21">
            <a:extLst>
              <a:ext uri="{FF2B5EF4-FFF2-40B4-BE49-F238E27FC236}">
                <a16:creationId xmlns:a16="http://schemas.microsoft.com/office/drawing/2014/main" id="{344D1884-13E7-4FBD-AA28-04E8AF11332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108204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39019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4" grpId="0" animBg="1"/>
      <p:bldP spid="25" grpId="0" animBg="1"/>
      <p:bldP spid="26" grpId="0" animBg="1"/>
      <p:bldP spid="27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8" y="6423099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7" y="6361841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5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8" name="Picture Placeholder 21">
            <a:extLst>
              <a:ext uri="{FF2B5EF4-FFF2-40B4-BE49-F238E27FC236}">
                <a16:creationId xmlns:a16="http://schemas.microsoft.com/office/drawing/2014/main" id="{A22101E5-0DB7-494D-AAC6-CFAA1128664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108204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775742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E742E79-ED08-423C-B891-E740F60C178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7AE436-0071-40BB-8D97-C5C6C0468C1A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111D082-EBF7-4B16-99FC-654BFF4B467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78C8641-93C4-4652-88B6-907119DBCC9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BE0AC7D-DE30-4122-95DC-ED917ADAB03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8990E0B-1B95-4458-83D6-95011F9DE22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Picture Placeholder 21">
            <a:extLst>
              <a:ext uri="{FF2B5EF4-FFF2-40B4-BE49-F238E27FC236}">
                <a16:creationId xmlns:a16="http://schemas.microsoft.com/office/drawing/2014/main" id="{E2670DBB-A710-475A-80A1-FC8027B8CF57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417426" y="685802"/>
            <a:ext cx="7088775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8932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4" grpId="0" animBg="1"/>
      <p:bldP spid="25" grpId="0" animBg="1"/>
      <p:bldP spid="26" grpId="0" animBg="1"/>
      <p:bldP spid="27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E742E79-ED08-423C-B891-E740F60C178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7AE436-0071-40BB-8D97-C5C6C0468C1A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111D082-EBF7-4B16-99FC-654BFF4B467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78C8641-93C4-4652-88B6-907119DBCC9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BE0AC7D-DE30-4122-95DC-ED917ADAB03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8990E0B-1B95-4458-83D6-95011F9DE22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4" name="Picture Placeholder 21">
            <a:extLst>
              <a:ext uri="{FF2B5EF4-FFF2-40B4-BE49-F238E27FC236}">
                <a16:creationId xmlns:a16="http://schemas.microsoft.com/office/drawing/2014/main" id="{2A89DFFC-6977-4289-A7D9-9F974AC4178A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54102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5" name="Picture Placeholder 17">
            <a:extLst>
              <a:ext uri="{FF2B5EF4-FFF2-40B4-BE49-F238E27FC236}">
                <a16:creationId xmlns:a16="http://schemas.microsoft.com/office/drawing/2014/main" id="{FDDC7F64-D0B5-4FB4-A0CC-2BED17B07AEE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330148" y="850379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6" name="Picture Placeholder 18">
            <a:extLst>
              <a:ext uri="{FF2B5EF4-FFF2-40B4-BE49-F238E27FC236}">
                <a16:creationId xmlns:a16="http://schemas.microsoft.com/office/drawing/2014/main" id="{8B6E60D9-8B53-4661-A1BF-1D1342AA8AD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345822" y="2639258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19">
            <a:extLst>
              <a:ext uri="{FF2B5EF4-FFF2-40B4-BE49-F238E27FC236}">
                <a16:creationId xmlns:a16="http://schemas.microsoft.com/office/drawing/2014/main" id="{C4ADF1A0-3AB2-4BBD-A181-90FC9C9F6E6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330148" y="4428137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73501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 animBg="1"/>
          <p:bldP spid="20" grpId="0" animBg="1"/>
          <p:bldP spid="24" grpId="0" animBg="1"/>
          <p:bldP spid="25" grpId="0" animBg="1"/>
          <p:bldP spid="26" grpId="0" animBg="1"/>
          <p:bldP spid="27" grpId="0" animBg="1"/>
          <p:bldP spid="15" grpId="0" animBg="1"/>
          <p:bldP spid="16" grpId="0" animBg="1"/>
          <p:bldP spid="1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45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 animBg="1"/>
          <p:bldP spid="20" grpId="0" animBg="1"/>
          <p:bldP spid="24" grpId="0" animBg="1"/>
          <p:bldP spid="25" grpId="0" animBg="1"/>
          <p:bldP spid="26" grpId="0" animBg="1"/>
          <p:bldP spid="27" grpId="0" animBg="1"/>
          <p:bldP spid="15" grpId="0" animBg="1"/>
          <p:bldP spid="16" grpId="0" animBg="1"/>
          <p:bldP spid="1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E742E79-ED08-423C-B891-E740F60C178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7AE436-0071-40BB-8D97-C5C6C0468C1A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111D082-EBF7-4B16-99FC-654BFF4B467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78C8641-93C4-4652-88B6-907119DBCC9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BE0AC7D-DE30-4122-95DC-ED917ADAB03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8990E0B-1B95-4458-83D6-95011F9DE22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8" name="Picture Placeholder 21">
            <a:extLst>
              <a:ext uri="{FF2B5EF4-FFF2-40B4-BE49-F238E27FC236}">
                <a16:creationId xmlns:a16="http://schemas.microsoft.com/office/drawing/2014/main" id="{F821C543-0B31-4CEB-BF46-785B7CC51A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54102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1" name="Picture Placeholder 17">
            <a:extLst>
              <a:ext uri="{FF2B5EF4-FFF2-40B4-BE49-F238E27FC236}">
                <a16:creationId xmlns:a16="http://schemas.microsoft.com/office/drawing/2014/main" id="{779D5008-AF8A-4C6C-A4C2-D28DCCEB7E55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330148" y="850379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2" name="Picture Placeholder 18">
            <a:extLst>
              <a:ext uri="{FF2B5EF4-FFF2-40B4-BE49-F238E27FC236}">
                <a16:creationId xmlns:a16="http://schemas.microsoft.com/office/drawing/2014/main" id="{D47FF50E-F2D1-44CE-8EDC-D5339ABE5D5F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6345822" y="2639258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3" name="Picture Placeholder 19">
            <a:extLst>
              <a:ext uri="{FF2B5EF4-FFF2-40B4-BE49-F238E27FC236}">
                <a16:creationId xmlns:a16="http://schemas.microsoft.com/office/drawing/2014/main" id="{F19A23E8-1677-4A19-9BB0-77465EEEDEB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330148" y="4428137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8" name="Picture Placeholder 22">
            <a:extLst>
              <a:ext uri="{FF2B5EF4-FFF2-40B4-BE49-F238E27FC236}">
                <a16:creationId xmlns:a16="http://schemas.microsoft.com/office/drawing/2014/main" id="{4A3B4E2B-8C92-4AC6-93B2-9BDF74761232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8115729" y="850379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9" name="Picture Placeholder 23">
            <a:extLst>
              <a:ext uri="{FF2B5EF4-FFF2-40B4-BE49-F238E27FC236}">
                <a16:creationId xmlns:a16="http://schemas.microsoft.com/office/drawing/2014/main" id="{C3EB161B-F711-4045-96F3-9FDBC8B9342B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8131402" y="2639258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0" name="Picture Placeholder 24">
            <a:extLst>
              <a:ext uri="{FF2B5EF4-FFF2-40B4-BE49-F238E27FC236}">
                <a16:creationId xmlns:a16="http://schemas.microsoft.com/office/drawing/2014/main" id="{D2032836-85B2-47EF-97F4-E8C8F3D602FB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8115729" y="4428137"/>
            <a:ext cx="1535759" cy="155289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93923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7" dur="4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8" dur="4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 animBg="1"/>
          <p:bldP spid="20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7" dur="4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8" dur="45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19" grpId="0" animBg="1"/>
          <p:bldP spid="20" grpId="0" animBg="1"/>
          <p:bldP spid="24" grpId="0" animBg="1"/>
          <p:bldP spid="25" grpId="0" animBg="1"/>
          <p:bldP spid="26" grpId="0" animBg="1"/>
          <p:bldP spid="27" grpId="0" animBg="1"/>
          <p:bldP spid="28" grpId="0" animBg="1"/>
          <p:bldP spid="29" grpId="0" animBg="1"/>
          <p:bldP spid="30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Picture Placeholder 21">
            <a:extLst>
              <a:ext uri="{FF2B5EF4-FFF2-40B4-BE49-F238E27FC236}">
                <a16:creationId xmlns:a16="http://schemas.microsoft.com/office/drawing/2014/main" id="{5157A029-2830-4AAA-9B43-57891875782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54102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7" name="Picture Placeholder 21">
            <a:extLst>
              <a:ext uri="{FF2B5EF4-FFF2-40B4-BE49-F238E27FC236}">
                <a16:creationId xmlns:a16="http://schemas.microsoft.com/office/drawing/2014/main" id="{1763CCDF-B8D9-49B2-8340-6D79AEE64DA8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905445" y="712002"/>
            <a:ext cx="2600755" cy="2573833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28" name="Picture Placeholder 21">
            <a:extLst>
              <a:ext uri="{FF2B5EF4-FFF2-40B4-BE49-F238E27FC236}">
                <a16:creationId xmlns:a16="http://schemas.microsoft.com/office/drawing/2014/main" id="{C47FB4A7-9B84-4933-9089-74FD83B343F1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229593" y="3416716"/>
            <a:ext cx="5276609" cy="273965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69822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19" dur="4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0" dur="4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3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4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27" grpId="0" animBg="1"/>
          <p:bldP spid="28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1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1.48148E-6 L -0.00091 0.08518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9" dur="4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0" dur="4500" fill="hold"/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450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8" grpId="0" animBg="1"/>
          <p:bldP spid="9" grpId="0" animBg="1"/>
          <p:bldP spid="10" grpId="0" animBg="1"/>
          <p:bldP spid="11" grpId="0" animBg="1"/>
          <p:bldP spid="12" grpId="0" animBg="1"/>
          <p:bldP spid="13" grpId="0" animBg="1"/>
          <p:bldP spid="27" grpId="0" animBg="1"/>
          <p:bldP spid="28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0E742E79-ED08-423C-B891-E740F60C1789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E7AE436-0071-40BB-8D97-C5C6C0468C1A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E111D082-EBF7-4B16-99FC-654BFF4B467C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D78C8641-93C4-4652-88B6-907119DBCC94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6" name="Oval 25">
            <a:extLst>
              <a:ext uri="{FF2B5EF4-FFF2-40B4-BE49-F238E27FC236}">
                <a16:creationId xmlns:a16="http://schemas.microsoft.com/office/drawing/2014/main" id="{5BE0AC7D-DE30-4122-95DC-ED917ADAB038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B8990E0B-1B95-4458-83D6-95011F9DE22C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843386">
                  <a:alpha val="64000"/>
                </a:srgbClr>
              </a:gs>
              <a:gs pos="79000">
                <a:srgbClr val="F32A76">
                  <a:alpha val="3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8687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-1.48148E-6 L -0.00091 0.08519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0" grpId="0" animBg="1"/>
      <p:bldP spid="24" grpId="0" animBg="1"/>
      <p:bldP spid="25" grpId="0" animBg="1"/>
      <p:bldP spid="26" grpId="0" animBg="1"/>
      <p:bldP spid="27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7248">
          <p15:clr>
            <a:srgbClr val="FBAE40"/>
          </p15:clr>
        </p15:guide>
        <p15:guide id="3" pos="432">
          <p15:clr>
            <a:srgbClr val="FBAE40"/>
          </p15:clr>
        </p15:guide>
        <p15:guide id="4" orient="horz" pos="2160">
          <p15:clr>
            <a:srgbClr val="FBAE40"/>
          </p15:clr>
        </p15:guide>
        <p15:guide id="5" orient="horz" pos="3888">
          <p15:clr>
            <a:srgbClr val="FBAE40"/>
          </p15:clr>
        </p15:guide>
        <p15:guide id="6" orient="horz" pos="432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>
            <a:extLst>
              <a:ext uri="{FF2B5EF4-FFF2-40B4-BE49-F238E27FC236}">
                <a16:creationId xmlns:a16="http://schemas.microsoft.com/office/drawing/2014/main" id="{5CC5262D-4ABC-48C3-999B-94A99F5DFE2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28" name="Oval 27">
            <a:extLst>
              <a:ext uri="{FF2B5EF4-FFF2-40B4-BE49-F238E27FC236}">
                <a16:creationId xmlns:a16="http://schemas.microsoft.com/office/drawing/2014/main" id="{E1D8D8A3-B5BA-45B3-9F1E-25227A1AFD1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AFBF42AA-A625-4CFE-8411-8692B342E358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30" name="Oval 29">
            <a:extLst>
              <a:ext uri="{FF2B5EF4-FFF2-40B4-BE49-F238E27FC236}">
                <a16:creationId xmlns:a16="http://schemas.microsoft.com/office/drawing/2014/main" id="{FDE09C1A-C0B9-4F6B-A0E5-A88E66F100C4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A34086AF-CDDA-4787-BB06-1846C23FBFF2}"/>
              </a:ext>
            </a:extLst>
          </p:cNvPr>
          <p:cNvSpPr txBox="1"/>
          <p:nvPr userDrawn="1"/>
        </p:nvSpPr>
        <p:spPr>
          <a:xfrm rot="16200000">
            <a:off x="-114075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959A82E-B3EB-464C-9FBF-DE2FCFCDE30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E9F16F94-C017-4A1E-9DE8-B7C5831E243F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FFFF00">
                  <a:alpha val="11000"/>
                </a:srgbClr>
              </a:gs>
              <a:gs pos="79000">
                <a:srgbClr val="FA3585">
                  <a:alpha val="5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16711989-B584-4593-9DA2-CEDFE1EE6FAD}"/>
              </a:ext>
            </a:extLst>
          </p:cNvPr>
          <p:cNvSpPr/>
          <p:nvPr userDrawn="1"/>
        </p:nvSpPr>
        <p:spPr>
          <a:xfrm>
            <a:off x="982513" y="3772596"/>
            <a:ext cx="1204452" cy="1204452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77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E5678AB2-1E9B-494B-8A0C-D5442D8E8807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FFFF00">
                  <a:alpha val="0"/>
                </a:srgbClr>
              </a:gs>
              <a:gs pos="79000">
                <a:srgbClr val="FA3585">
                  <a:alpha val="6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3F933A7C-7F6F-4A80-AE77-1E0C1ED090CA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2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99550FE7-83EE-4164-97C0-87DC7B7F86C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6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AEA03D2E-D2D8-4418-AEDD-36884AD92C4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FFFF00">
                  <a:alpha val="8000"/>
                </a:srgbClr>
              </a:gs>
              <a:gs pos="79000">
                <a:srgbClr val="FA3585">
                  <a:alpha val="71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 sz="1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5F0F43FE-BE49-4CD7-84F0-9FBCAF1B4E4A}"/>
              </a:ext>
            </a:extLst>
          </p:cNvPr>
          <p:cNvSpPr/>
          <p:nvPr userDrawn="1"/>
        </p:nvSpPr>
        <p:spPr>
          <a:xfrm>
            <a:off x="8722458" y="6423099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A1C3CA0E-7630-45B7-A38E-C012BFB241D6}"/>
              </a:ext>
            </a:extLst>
          </p:cNvPr>
          <p:cNvSpPr/>
          <p:nvPr userDrawn="1"/>
        </p:nvSpPr>
        <p:spPr>
          <a:xfrm>
            <a:off x="11670177" y="6361841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5FAA65EB-6E80-450E-918C-94F071C14FBA}"/>
              </a:ext>
            </a:extLst>
          </p:cNvPr>
          <p:cNvSpPr txBox="1"/>
          <p:nvPr userDrawn="1"/>
        </p:nvSpPr>
        <p:spPr>
          <a:xfrm rot="16200000">
            <a:off x="-114075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71EF1EB5-E313-4AED-AE5D-8AAD10ABFA9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0" y="685802"/>
            <a:ext cx="5410200" cy="5470569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6" name="Picture Placeholder 21">
            <a:extLst>
              <a:ext uri="{FF2B5EF4-FFF2-40B4-BE49-F238E27FC236}">
                <a16:creationId xmlns:a16="http://schemas.microsoft.com/office/drawing/2014/main" id="{8643C660-1489-4069-8E00-EA933092FE4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8905445" y="712002"/>
            <a:ext cx="2600755" cy="2573833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37" name="Picture Placeholder 21">
            <a:extLst>
              <a:ext uri="{FF2B5EF4-FFF2-40B4-BE49-F238E27FC236}">
                <a16:creationId xmlns:a16="http://schemas.microsoft.com/office/drawing/2014/main" id="{B28458E9-DEF4-496D-80F6-36020E4F9D81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6229593" y="3416716"/>
            <a:ext cx="5276609" cy="2739654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6729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8" dur="1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0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2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5" dur="4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26" dur="4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grpId="0" nodeType="withEffect" p14:presetBounceEnd="8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80000">
                                          <p:cBhvr additive="base">
                                            <p:cTn id="29" dur="45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80000">
                                          <p:cBhvr additive="base">
                                            <p:cTn id="30" dur="45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8" grpId="0" animBg="1"/>
          <p:bldP spid="29" grpId="0" animBg="1"/>
          <p:bldP spid="30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7" grpId="0" animBg="1"/>
          <p:bldP spid="36" grpId="0" animBg="1"/>
          <p:bldP spid="3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6.25E-7 3.7037E-6 L -0.00091 0.08518 " pathEditMode="relative" rAng="0" ptsTypes="AA">
                                          <p:cBhvr>
                                            <p:cTn id="6" dur="1500" fill="hold"/>
                                            <p:tgtEl>
                                              <p:spTgt spid="12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8" dur="2000" fill="hold"/>
                                            <p:tgtEl>
                                              <p:spTgt spid="17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0" dur="2250" fill="hold"/>
                                            <p:tgtEl>
                                              <p:spTgt spid="15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2" dur="1750" fill="hold"/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3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4" dur="2000" fill="hold"/>
                                            <p:tgtEl>
                                              <p:spTgt spid="16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5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16" dur="2250" fill="hold"/>
                                            <p:tgtEl>
                                              <p:spTgt spid="14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7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2.08333E-6 -1.48148E-6 L -0.00091 0.08519 " pathEditMode="relative" rAng="0" ptsTypes="AA">
                                          <p:cBhvr>
                                            <p:cTn id="18" dur="1750" fill="hold"/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19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0" dur="2000" fill="hold"/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1" presetID="42" presetClass="path" presetSubtype="0" repeatCount="indefinite" accel="50000" decel="50000" autoRev="1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animMotion origin="layout" path="M 4.58333E-6 1.48148E-6 L -0.00092 0.08518 " pathEditMode="relative" rAng="0" ptsTypes="AA">
                                          <p:cBhvr>
                                            <p:cTn id="22" dur="225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  <p:attrName>ppt_y</p:attrName>
                                            </p:attrNameLst>
                                          </p:cBhvr>
                                          <p:rCtr x="-52" y="4259"/>
                                        </p:animMotion>
                                      </p:childTnLst>
                                    </p:cTn>
                                  </p:par>
                                  <p:par>
                                    <p:cTn id="23" presetID="2" presetClass="entr" presetSubtype="2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5" dur="4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w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6" dur="45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2" presetClass="entr" presetSubtype="4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9" dur="45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0" dur="4500" fill="hold"/>
                                            <p:tgtEl>
                                              <p:spTgt spid="3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8" grpId="0" animBg="1"/>
          <p:bldP spid="29" grpId="0" animBg="1"/>
          <p:bldP spid="30" grpId="0" animBg="1"/>
          <p:bldP spid="12" grpId="0" animBg="1"/>
          <p:bldP spid="13" grpId="0" animBg="1"/>
          <p:bldP spid="14" grpId="0" animBg="1"/>
          <p:bldP spid="15" grpId="0" animBg="1"/>
          <p:bldP spid="16" grpId="0" animBg="1"/>
          <p:bldP spid="17" grpId="0" animBg="1"/>
          <p:bldP spid="36" grpId="0" animBg="1"/>
          <p:bldP spid="37" grpId="0" animBg="1"/>
        </p:bldLst>
      </p:timing>
    </mc:Fallback>
  </mc:AlternateContent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7248" userDrawn="1">
          <p15:clr>
            <a:srgbClr val="FBAE40"/>
          </p15:clr>
        </p15:guide>
        <p15:guide id="3" pos="432" userDrawn="1">
          <p15:clr>
            <a:srgbClr val="FBAE40"/>
          </p15:clr>
        </p15:guide>
        <p15:guide id="4" orient="horz" pos="2160" userDrawn="1">
          <p15:clr>
            <a:srgbClr val="FBAE40"/>
          </p15:clr>
        </p15:guide>
        <p15:guide id="5" orient="horz" pos="3888" userDrawn="1">
          <p15:clr>
            <a:srgbClr val="FBAE40"/>
          </p15:clr>
        </p15:guide>
        <p15:guide id="6" orient="horz" pos="432" userDrawn="1">
          <p15:clr>
            <a:srgbClr val="FBAE40"/>
          </p15:clr>
        </p15:guide>
      </p15:sldGuideLst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674BBA41-1C66-4A01-A692-269F8C2AE458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9E3B98"/>
              </a:gs>
              <a:gs pos="71000">
                <a:srgbClr val="2C1A4C"/>
              </a:gs>
              <a:gs pos="100000">
                <a:srgbClr val="010D3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DE3A165A-6693-443A-9EB7-B929FA5CA3A3}"/>
              </a:ext>
            </a:extLst>
          </p:cNvPr>
          <p:cNvSpPr txBox="1"/>
          <p:nvPr userDrawn="1"/>
        </p:nvSpPr>
        <p:spPr>
          <a:xfrm rot="16200000">
            <a:off x="-114079" y="3244335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B684284-F79D-4EB2-BB2A-615E61344070}"/>
              </a:ext>
            </a:extLst>
          </p:cNvPr>
          <p:cNvSpPr/>
          <p:nvPr userDrawn="1"/>
        </p:nvSpPr>
        <p:spPr>
          <a:xfrm>
            <a:off x="8722456" y="6423097"/>
            <a:ext cx="2494594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000" b="1">
                <a:solidFill>
                  <a:srgbClr val="F1317F"/>
                </a:solidFill>
                <a:latin typeface="Lato" panose="020F0502020204030203" pitchFamily="34" charset="0"/>
                <a:cs typeface="Poppins" panose="00000500000000000000" pitchFamily="2" charset="0"/>
              </a:rPr>
              <a:t>Startup </a:t>
            </a:r>
            <a:r>
              <a:rPr lang="en-US" sz="1000" b="1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– </a:t>
            </a:r>
            <a:r>
              <a:rPr lang="en-US" sz="1000" b="0">
                <a:solidFill>
                  <a:schemeClr val="bg1">
                    <a:lumMod val="85000"/>
                  </a:schemeClr>
                </a:solidFill>
                <a:latin typeface="Lato" panose="020F0502020204030203" pitchFamily="34" charset="0"/>
                <a:cs typeface="Poppins" panose="00000500000000000000" pitchFamily="2" charset="0"/>
              </a:rPr>
              <a:t>Modern Presentation Template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7B9D9E47-6DFC-47AF-B463-C39D35287073}"/>
              </a:ext>
            </a:extLst>
          </p:cNvPr>
          <p:cNvSpPr/>
          <p:nvPr userDrawn="1"/>
        </p:nvSpPr>
        <p:spPr>
          <a:xfrm>
            <a:off x="11670176" y="6361839"/>
            <a:ext cx="4667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fld id="{1A290D8D-6BA0-418D-AFED-C65293F70DA0}" type="slidenum">
              <a:rPr lang="en-US" sz="1200" b="1" kern="1200" smtClean="0">
                <a:solidFill>
                  <a:srgbClr val="F1317F"/>
                </a:solidFill>
                <a:latin typeface="Lato" panose="020F0502020204030203" pitchFamily="34" charset="0"/>
                <a:ea typeface="+mn-ea"/>
                <a:cs typeface="+mn-cs"/>
              </a:rPr>
              <a:pPr/>
              <a:t>‹#›</a:t>
            </a:fld>
            <a:endParaRPr lang="en-US" sz="12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7C61EDF-DFF4-4581-B830-EBA52CFE7AE1}"/>
              </a:ext>
            </a:extLst>
          </p:cNvPr>
          <p:cNvSpPr txBox="1"/>
          <p:nvPr userDrawn="1"/>
        </p:nvSpPr>
        <p:spPr>
          <a:xfrm rot="16200000">
            <a:off x="-114076" y="3244337"/>
            <a:ext cx="963725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>
                <a:solidFill>
                  <a:srgbClr val="F1317F"/>
                </a:solidFill>
                <a:latin typeface="Lato" panose="020F0502020204030203" pitchFamily="34" charset="0"/>
              </a:rPr>
              <a:t>Startup</a:t>
            </a:r>
            <a:endParaRPr lang="en-US" sz="1800">
              <a:solidFill>
                <a:srgbClr val="F1317F"/>
              </a:solidFill>
              <a:latin typeface="Lato" panose="020F0502020204030203" pitchFamily="34" charset="0"/>
            </a:endParaRP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6529F911-D0BC-4E12-ABA6-F5D2E9E6EDC1}"/>
              </a:ext>
            </a:extLst>
          </p:cNvPr>
          <p:cNvSpPr/>
          <p:nvPr userDrawn="1"/>
        </p:nvSpPr>
        <p:spPr>
          <a:xfrm>
            <a:off x="9651487" y="701631"/>
            <a:ext cx="1717964" cy="1717964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9EB313F2-3979-4BC0-A673-FBBE1E19B519}"/>
              </a:ext>
            </a:extLst>
          </p:cNvPr>
          <p:cNvSpPr/>
          <p:nvPr userDrawn="1"/>
        </p:nvSpPr>
        <p:spPr>
          <a:xfrm>
            <a:off x="982513" y="3768704"/>
            <a:ext cx="1204452" cy="1204452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0" name="Oval 9">
            <a:extLst>
              <a:ext uri="{FF2B5EF4-FFF2-40B4-BE49-F238E27FC236}">
                <a16:creationId xmlns:a16="http://schemas.microsoft.com/office/drawing/2014/main" id="{A1B7D3D8-515D-4EFC-A948-6AF07B4B1FE3}"/>
              </a:ext>
            </a:extLst>
          </p:cNvPr>
          <p:cNvSpPr/>
          <p:nvPr userDrawn="1"/>
        </p:nvSpPr>
        <p:spPr>
          <a:xfrm>
            <a:off x="2092036" y="1120015"/>
            <a:ext cx="506813" cy="50681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85B0B73F-E53A-48CC-8550-5745886AB0EB}"/>
              </a:ext>
            </a:extLst>
          </p:cNvPr>
          <p:cNvSpPr/>
          <p:nvPr userDrawn="1"/>
        </p:nvSpPr>
        <p:spPr>
          <a:xfrm>
            <a:off x="10631425" y="4900596"/>
            <a:ext cx="396793" cy="396793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0CB1575F-7FAB-4D23-9578-989F2E9C1E30}"/>
              </a:ext>
            </a:extLst>
          </p:cNvPr>
          <p:cNvSpPr/>
          <p:nvPr userDrawn="1"/>
        </p:nvSpPr>
        <p:spPr>
          <a:xfrm>
            <a:off x="1322088" y="2490512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8CF0DD0-CDBE-4223-B1FF-4FAE3D7C7850}"/>
              </a:ext>
            </a:extLst>
          </p:cNvPr>
          <p:cNvSpPr/>
          <p:nvPr userDrawn="1"/>
        </p:nvSpPr>
        <p:spPr>
          <a:xfrm>
            <a:off x="9523757" y="3768704"/>
            <a:ext cx="262651" cy="262651"/>
          </a:xfrm>
          <a:prstGeom prst="ellipse">
            <a:avLst/>
          </a:prstGeom>
          <a:gradFill>
            <a:gsLst>
              <a:gs pos="0">
                <a:srgbClr val="B05E90"/>
              </a:gs>
              <a:gs pos="100000">
                <a:srgbClr val="A03B9B">
                  <a:alpha val="25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en-US"/>
          </a:p>
        </p:txBody>
      </p:sp>
      <p:sp>
        <p:nvSpPr>
          <p:cNvPr id="16" name="Picture Placeholder 18">
            <a:extLst>
              <a:ext uri="{FF2B5EF4-FFF2-40B4-BE49-F238E27FC236}">
                <a16:creationId xmlns:a16="http://schemas.microsoft.com/office/drawing/2014/main" id="{250ECD72-0963-4C06-AB82-928739C5CA62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85801" y="685801"/>
            <a:ext cx="6597316" cy="2743200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7" name="Picture Placeholder 18">
            <a:extLst>
              <a:ext uri="{FF2B5EF4-FFF2-40B4-BE49-F238E27FC236}">
                <a16:creationId xmlns:a16="http://schemas.microsoft.com/office/drawing/2014/main" id="{760B514B-1C92-4952-8C06-E49C19DF3321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387589" y="685800"/>
            <a:ext cx="4118611" cy="2743200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  <p:sp>
        <p:nvSpPr>
          <p:cNvPr id="18" name="Picture Placeholder 18">
            <a:extLst>
              <a:ext uri="{FF2B5EF4-FFF2-40B4-BE49-F238E27FC236}">
                <a16:creationId xmlns:a16="http://schemas.microsoft.com/office/drawing/2014/main" id="{B42803BC-2F05-45EB-AD49-E99B2EA95B9F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621512" y="3545303"/>
            <a:ext cx="5884688" cy="2611066"/>
          </a:xfrm>
          <a:custGeom>
            <a:avLst/>
            <a:gdLst>
              <a:gd name="connsiteX0" fmla="*/ 0 w 10820400"/>
              <a:gd name="connsiteY0" fmla="*/ 0 h 5470569"/>
              <a:gd name="connsiteX1" fmla="*/ 10820400 w 10820400"/>
              <a:gd name="connsiteY1" fmla="*/ 0 h 5470569"/>
              <a:gd name="connsiteX2" fmla="*/ 10820400 w 10820400"/>
              <a:gd name="connsiteY2" fmla="*/ 5470569 h 5470569"/>
              <a:gd name="connsiteX3" fmla="*/ 0 w 10820400"/>
              <a:gd name="connsiteY3" fmla="*/ 5470569 h 547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0" h="5470569">
                <a:moveTo>
                  <a:pt x="0" y="0"/>
                </a:moveTo>
                <a:lnTo>
                  <a:pt x="10820400" y="0"/>
                </a:lnTo>
                <a:lnTo>
                  <a:pt x="10820400" y="5470569"/>
                </a:lnTo>
                <a:lnTo>
                  <a:pt x="0" y="5470569"/>
                </a:lnTo>
                <a:close/>
              </a:path>
            </a:pathLst>
          </a:custGeom>
          <a:pattFill prst="ltDnDiag">
            <a:fgClr>
              <a:schemeClr val="accent1"/>
            </a:fgClr>
            <a:bgClr>
              <a:schemeClr val="bg1"/>
            </a:bgClr>
          </a:pattFill>
        </p:spPr>
        <p:txBody>
          <a:bodyPr wrap="square">
            <a:noAutofit/>
          </a:bodyPr>
          <a:lstStyle>
            <a:lvl1pPr>
              <a:defRPr sz="600">
                <a:latin typeface="Lato" panose="020F0502020204030203" pitchFamily="34" charset="0"/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8391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6.25E-7 3.7037E-6 L -0.00091 0.08518 " pathEditMode="relative" rAng="0" ptsTypes="AA">
                                      <p:cBhvr>
                                        <p:cTn id="6" dur="1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8" dur="2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0" dur="22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6 1.48148E-6 L -0.00091 0.08518 " pathEditMode="relative" rAng="0" ptsTypes="AA">
                                      <p:cBhvr>
                                        <p:cTn id="12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4" dur="2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1.48148E-6 L -0.00092 0.08518 " pathEditMode="relative" rAng="0" ptsTypes="AA">
                                      <p:cBhvr>
                                        <p:cTn id="16" dur="225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425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</p:bldLst>
  </p:timing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orient="horz" pos="2160">
          <p15:clr>
            <a:srgbClr val="FBAE40"/>
          </p15:clr>
        </p15:guide>
        <p15:guide id="3" orient="horz" pos="3888">
          <p15:clr>
            <a:srgbClr val="FBAE40"/>
          </p15:clr>
        </p15:guide>
        <p15:guide id="4" orient="horz" pos="432">
          <p15:clr>
            <a:srgbClr val="FBAE40"/>
          </p15:clr>
        </p15:guide>
        <p15:guide id="5" pos="432">
          <p15:clr>
            <a:srgbClr val="FBAE40"/>
          </p15:clr>
        </p15:guide>
        <p15:guide id="6" pos="7248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10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6.xml"/><Relationship Id="rId13" Type="http://schemas.openxmlformats.org/officeDocument/2006/relationships/theme" Target="../theme/theme10.xml"/><Relationship Id="rId3" Type="http://schemas.openxmlformats.org/officeDocument/2006/relationships/slideLayout" Target="../slideLayouts/slideLayout121.xml"/><Relationship Id="rId7" Type="http://schemas.openxmlformats.org/officeDocument/2006/relationships/slideLayout" Target="../slideLayouts/slideLayout125.xml"/><Relationship Id="rId12" Type="http://schemas.openxmlformats.org/officeDocument/2006/relationships/slideLayout" Target="../slideLayouts/slideLayout130.xml"/><Relationship Id="rId2" Type="http://schemas.openxmlformats.org/officeDocument/2006/relationships/slideLayout" Target="../slideLayouts/slideLayout120.xml"/><Relationship Id="rId1" Type="http://schemas.openxmlformats.org/officeDocument/2006/relationships/slideLayout" Target="../slideLayouts/slideLayout119.xml"/><Relationship Id="rId6" Type="http://schemas.openxmlformats.org/officeDocument/2006/relationships/slideLayout" Target="../slideLayouts/slideLayout124.xml"/><Relationship Id="rId11" Type="http://schemas.openxmlformats.org/officeDocument/2006/relationships/slideLayout" Target="../slideLayouts/slideLayout129.xml"/><Relationship Id="rId5" Type="http://schemas.openxmlformats.org/officeDocument/2006/relationships/slideLayout" Target="../slideLayouts/slideLayout123.xml"/><Relationship Id="rId10" Type="http://schemas.openxmlformats.org/officeDocument/2006/relationships/slideLayout" Target="../slideLayouts/slideLayout128.xml"/><Relationship Id="rId4" Type="http://schemas.openxmlformats.org/officeDocument/2006/relationships/slideLayout" Target="../slideLayouts/slideLayout122.xml"/><Relationship Id="rId9" Type="http://schemas.openxmlformats.org/officeDocument/2006/relationships/slideLayout" Target="../slideLayouts/slideLayout127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8.xml"/><Relationship Id="rId3" Type="http://schemas.openxmlformats.org/officeDocument/2006/relationships/slideLayout" Target="../slideLayouts/slideLayout133.xml"/><Relationship Id="rId7" Type="http://schemas.openxmlformats.org/officeDocument/2006/relationships/slideLayout" Target="../slideLayouts/slideLayout137.xml"/><Relationship Id="rId2" Type="http://schemas.openxmlformats.org/officeDocument/2006/relationships/slideLayout" Target="../slideLayouts/slideLayout132.xml"/><Relationship Id="rId1" Type="http://schemas.openxmlformats.org/officeDocument/2006/relationships/slideLayout" Target="../slideLayouts/slideLayout131.xml"/><Relationship Id="rId6" Type="http://schemas.openxmlformats.org/officeDocument/2006/relationships/slideLayout" Target="../slideLayouts/slideLayout136.xml"/><Relationship Id="rId5" Type="http://schemas.openxmlformats.org/officeDocument/2006/relationships/slideLayout" Target="../slideLayouts/slideLayout135.xml"/><Relationship Id="rId10" Type="http://schemas.openxmlformats.org/officeDocument/2006/relationships/theme" Target="../theme/theme11.xml"/><Relationship Id="rId4" Type="http://schemas.openxmlformats.org/officeDocument/2006/relationships/slideLayout" Target="../slideLayouts/slideLayout134.xml"/><Relationship Id="rId9" Type="http://schemas.openxmlformats.org/officeDocument/2006/relationships/slideLayout" Target="../slideLayouts/slideLayout139.xml"/></Relationships>
</file>

<file path=ppt/slideMasters/_rels/slideMaster1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2.xml"/><Relationship Id="rId18" Type="http://schemas.openxmlformats.org/officeDocument/2006/relationships/slideLayout" Target="../slideLayouts/slideLayout157.xml"/><Relationship Id="rId26" Type="http://schemas.openxmlformats.org/officeDocument/2006/relationships/slideLayout" Target="../slideLayouts/slideLayout165.xml"/><Relationship Id="rId39" Type="http://schemas.openxmlformats.org/officeDocument/2006/relationships/slideLayout" Target="../slideLayouts/slideLayout178.xml"/><Relationship Id="rId21" Type="http://schemas.openxmlformats.org/officeDocument/2006/relationships/slideLayout" Target="../slideLayouts/slideLayout160.xml"/><Relationship Id="rId34" Type="http://schemas.openxmlformats.org/officeDocument/2006/relationships/slideLayout" Target="../slideLayouts/slideLayout173.xml"/><Relationship Id="rId7" Type="http://schemas.openxmlformats.org/officeDocument/2006/relationships/slideLayout" Target="../slideLayouts/slideLayout146.xml"/><Relationship Id="rId2" Type="http://schemas.openxmlformats.org/officeDocument/2006/relationships/slideLayout" Target="../slideLayouts/slideLayout141.xml"/><Relationship Id="rId16" Type="http://schemas.openxmlformats.org/officeDocument/2006/relationships/slideLayout" Target="../slideLayouts/slideLayout155.xml"/><Relationship Id="rId20" Type="http://schemas.openxmlformats.org/officeDocument/2006/relationships/slideLayout" Target="../slideLayouts/slideLayout159.xml"/><Relationship Id="rId29" Type="http://schemas.openxmlformats.org/officeDocument/2006/relationships/slideLayout" Target="../slideLayouts/slideLayout168.xml"/><Relationship Id="rId41" Type="http://schemas.openxmlformats.org/officeDocument/2006/relationships/theme" Target="../theme/theme12.xml"/><Relationship Id="rId1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5.xml"/><Relationship Id="rId11" Type="http://schemas.openxmlformats.org/officeDocument/2006/relationships/slideLayout" Target="../slideLayouts/slideLayout150.xml"/><Relationship Id="rId24" Type="http://schemas.openxmlformats.org/officeDocument/2006/relationships/slideLayout" Target="../slideLayouts/slideLayout163.xml"/><Relationship Id="rId32" Type="http://schemas.openxmlformats.org/officeDocument/2006/relationships/slideLayout" Target="../slideLayouts/slideLayout171.xml"/><Relationship Id="rId37" Type="http://schemas.openxmlformats.org/officeDocument/2006/relationships/slideLayout" Target="../slideLayouts/slideLayout176.xml"/><Relationship Id="rId40" Type="http://schemas.openxmlformats.org/officeDocument/2006/relationships/slideLayout" Target="../slideLayouts/slideLayout179.xml"/><Relationship Id="rId5" Type="http://schemas.openxmlformats.org/officeDocument/2006/relationships/slideLayout" Target="../slideLayouts/slideLayout144.xml"/><Relationship Id="rId15" Type="http://schemas.openxmlformats.org/officeDocument/2006/relationships/slideLayout" Target="../slideLayouts/slideLayout154.xml"/><Relationship Id="rId23" Type="http://schemas.openxmlformats.org/officeDocument/2006/relationships/slideLayout" Target="../slideLayouts/slideLayout162.xml"/><Relationship Id="rId28" Type="http://schemas.openxmlformats.org/officeDocument/2006/relationships/slideLayout" Target="../slideLayouts/slideLayout167.xml"/><Relationship Id="rId36" Type="http://schemas.openxmlformats.org/officeDocument/2006/relationships/slideLayout" Target="../slideLayouts/slideLayout175.xml"/><Relationship Id="rId10" Type="http://schemas.openxmlformats.org/officeDocument/2006/relationships/slideLayout" Target="../slideLayouts/slideLayout149.xml"/><Relationship Id="rId19" Type="http://schemas.openxmlformats.org/officeDocument/2006/relationships/slideLayout" Target="../slideLayouts/slideLayout158.xml"/><Relationship Id="rId31" Type="http://schemas.openxmlformats.org/officeDocument/2006/relationships/slideLayout" Target="../slideLayouts/slideLayout170.xml"/><Relationship Id="rId4" Type="http://schemas.openxmlformats.org/officeDocument/2006/relationships/slideLayout" Target="../slideLayouts/slideLayout143.xml"/><Relationship Id="rId9" Type="http://schemas.openxmlformats.org/officeDocument/2006/relationships/slideLayout" Target="../slideLayouts/slideLayout148.xml"/><Relationship Id="rId14" Type="http://schemas.openxmlformats.org/officeDocument/2006/relationships/slideLayout" Target="../slideLayouts/slideLayout153.xml"/><Relationship Id="rId22" Type="http://schemas.openxmlformats.org/officeDocument/2006/relationships/slideLayout" Target="../slideLayouts/slideLayout161.xml"/><Relationship Id="rId27" Type="http://schemas.openxmlformats.org/officeDocument/2006/relationships/slideLayout" Target="../slideLayouts/slideLayout166.xml"/><Relationship Id="rId30" Type="http://schemas.openxmlformats.org/officeDocument/2006/relationships/slideLayout" Target="../slideLayouts/slideLayout169.xml"/><Relationship Id="rId35" Type="http://schemas.openxmlformats.org/officeDocument/2006/relationships/slideLayout" Target="../slideLayouts/slideLayout174.xml"/><Relationship Id="rId8" Type="http://schemas.openxmlformats.org/officeDocument/2006/relationships/slideLayout" Target="../slideLayouts/slideLayout147.xml"/><Relationship Id="rId3" Type="http://schemas.openxmlformats.org/officeDocument/2006/relationships/slideLayout" Target="../slideLayouts/slideLayout142.xml"/><Relationship Id="rId12" Type="http://schemas.openxmlformats.org/officeDocument/2006/relationships/slideLayout" Target="../slideLayouts/slideLayout151.xml"/><Relationship Id="rId17" Type="http://schemas.openxmlformats.org/officeDocument/2006/relationships/slideLayout" Target="../slideLayouts/slideLayout156.xml"/><Relationship Id="rId25" Type="http://schemas.openxmlformats.org/officeDocument/2006/relationships/slideLayout" Target="../slideLayouts/slideLayout164.xml"/><Relationship Id="rId33" Type="http://schemas.openxmlformats.org/officeDocument/2006/relationships/slideLayout" Target="../slideLayouts/slideLayout172.xml"/><Relationship Id="rId38" Type="http://schemas.openxmlformats.org/officeDocument/2006/relationships/slideLayout" Target="../slideLayouts/slideLayout177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7.xml"/><Relationship Id="rId13" Type="http://schemas.openxmlformats.org/officeDocument/2006/relationships/theme" Target="../theme/theme13.xml"/><Relationship Id="rId3" Type="http://schemas.openxmlformats.org/officeDocument/2006/relationships/slideLayout" Target="../slideLayouts/slideLayout182.xml"/><Relationship Id="rId7" Type="http://schemas.openxmlformats.org/officeDocument/2006/relationships/slideLayout" Target="../slideLayouts/slideLayout186.xml"/><Relationship Id="rId12" Type="http://schemas.openxmlformats.org/officeDocument/2006/relationships/slideLayout" Target="../slideLayouts/slideLayout191.xml"/><Relationship Id="rId2" Type="http://schemas.openxmlformats.org/officeDocument/2006/relationships/slideLayout" Target="../slideLayouts/slideLayout181.xml"/><Relationship Id="rId1" Type="http://schemas.openxmlformats.org/officeDocument/2006/relationships/slideLayout" Target="../slideLayouts/slideLayout180.xml"/><Relationship Id="rId6" Type="http://schemas.openxmlformats.org/officeDocument/2006/relationships/slideLayout" Target="../slideLayouts/slideLayout185.xml"/><Relationship Id="rId11" Type="http://schemas.openxmlformats.org/officeDocument/2006/relationships/slideLayout" Target="../slideLayouts/slideLayout190.xml"/><Relationship Id="rId5" Type="http://schemas.openxmlformats.org/officeDocument/2006/relationships/slideLayout" Target="../slideLayouts/slideLayout184.xml"/><Relationship Id="rId10" Type="http://schemas.openxmlformats.org/officeDocument/2006/relationships/slideLayout" Target="../slideLayouts/slideLayout189.xml"/><Relationship Id="rId4" Type="http://schemas.openxmlformats.org/officeDocument/2006/relationships/slideLayout" Target="../slideLayouts/slideLayout183.xml"/><Relationship Id="rId9" Type="http://schemas.openxmlformats.org/officeDocument/2006/relationships/slideLayout" Target="../slideLayouts/slideLayout188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9.xml"/><Relationship Id="rId3" Type="http://schemas.openxmlformats.org/officeDocument/2006/relationships/slideLayout" Target="../slideLayouts/slideLayout194.xml"/><Relationship Id="rId7" Type="http://schemas.openxmlformats.org/officeDocument/2006/relationships/slideLayout" Target="../slideLayouts/slideLayout198.xml"/><Relationship Id="rId2" Type="http://schemas.openxmlformats.org/officeDocument/2006/relationships/slideLayout" Target="../slideLayouts/slideLayout193.xml"/><Relationship Id="rId1" Type="http://schemas.openxmlformats.org/officeDocument/2006/relationships/slideLayout" Target="../slideLayouts/slideLayout192.xml"/><Relationship Id="rId6" Type="http://schemas.openxmlformats.org/officeDocument/2006/relationships/slideLayout" Target="../slideLayouts/slideLayout197.xml"/><Relationship Id="rId5" Type="http://schemas.openxmlformats.org/officeDocument/2006/relationships/slideLayout" Target="../slideLayouts/slideLayout196.xml"/><Relationship Id="rId4" Type="http://schemas.openxmlformats.org/officeDocument/2006/relationships/slideLayout" Target="../slideLayouts/slideLayout195.xml"/><Relationship Id="rId9" Type="http://schemas.openxmlformats.org/officeDocument/2006/relationships/theme" Target="../theme/theme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.xml"/><Relationship Id="rId13" Type="http://schemas.openxmlformats.org/officeDocument/2006/relationships/slideLayout" Target="../slideLayouts/slideLayout22.xml"/><Relationship Id="rId3" Type="http://schemas.openxmlformats.org/officeDocument/2006/relationships/slideLayout" Target="../slideLayouts/slideLayout12.xml"/><Relationship Id="rId7" Type="http://schemas.openxmlformats.org/officeDocument/2006/relationships/slideLayout" Target="../slideLayouts/slideLayout16.xml"/><Relationship Id="rId12" Type="http://schemas.openxmlformats.org/officeDocument/2006/relationships/slideLayout" Target="../slideLayouts/slideLayout21.xml"/><Relationship Id="rId17" Type="http://schemas.openxmlformats.org/officeDocument/2006/relationships/theme" Target="../theme/theme2.xml"/><Relationship Id="rId2" Type="http://schemas.openxmlformats.org/officeDocument/2006/relationships/slideLayout" Target="../slideLayouts/slideLayout11.xml"/><Relationship Id="rId16" Type="http://schemas.openxmlformats.org/officeDocument/2006/relationships/slideLayout" Target="../slideLayouts/slideLayout25.xml"/><Relationship Id="rId1" Type="http://schemas.openxmlformats.org/officeDocument/2006/relationships/slideLayout" Target="../slideLayouts/slideLayout10.xml"/><Relationship Id="rId6" Type="http://schemas.openxmlformats.org/officeDocument/2006/relationships/slideLayout" Target="../slideLayouts/slideLayout15.xml"/><Relationship Id="rId11" Type="http://schemas.openxmlformats.org/officeDocument/2006/relationships/slideLayout" Target="../slideLayouts/slideLayout20.xml"/><Relationship Id="rId5" Type="http://schemas.openxmlformats.org/officeDocument/2006/relationships/slideLayout" Target="../slideLayouts/slideLayout14.xml"/><Relationship Id="rId15" Type="http://schemas.openxmlformats.org/officeDocument/2006/relationships/slideLayout" Target="../slideLayouts/slideLayout24.xml"/><Relationship Id="rId10" Type="http://schemas.openxmlformats.org/officeDocument/2006/relationships/slideLayout" Target="../slideLayouts/slideLayout19.xml"/><Relationship Id="rId4" Type="http://schemas.openxmlformats.org/officeDocument/2006/relationships/slideLayout" Target="../slideLayouts/slideLayout13.xml"/><Relationship Id="rId9" Type="http://schemas.openxmlformats.org/officeDocument/2006/relationships/slideLayout" Target="../slideLayouts/slideLayout18.xml"/><Relationship Id="rId14" Type="http://schemas.openxmlformats.org/officeDocument/2006/relationships/slideLayout" Target="../slideLayouts/slideLayout23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7.xml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4.xml"/><Relationship Id="rId13" Type="http://schemas.openxmlformats.org/officeDocument/2006/relationships/slideLayout" Target="../slideLayouts/slideLayout49.xml"/><Relationship Id="rId18" Type="http://schemas.openxmlformats.org/officeDocument/2006/relationships/slideLayout" Target="../slideLayouts/slideLayout54.xml"/><Relationship Id="rId3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57.xml"/><Relationship Id="rId7" Type="http://schemas.openxmlformats.org/officeDocument/2006/relationships/slideLayout" Target="../slideLayouts/slideLayout43.xml"/><Relationship Id="rId12" Type="http://schemas.openxmlformats.org/officeDocument/2006/relationships/slideLayout" Target="../slideLayouts/slideLayout48.xml"/><Relationship Id="rId17" Type="http://schemas.openxmlformats.org/officeDocument/2006/relationships/slideLayout" Target="../slideLayouts/slideLayout53.xml"/><Relationship Id="rId2" Type="http://schemas.openxmlformats.org/officeDocument/2006/relationships/slideLayout" Target="../slideLayouts/slideLayout38.xml"/><Relationship Id="rId16" Type="http://schemas.openxmlformats.org/officeDocument/2006/relationships/slideLayout" Target="../slideLayouts/slideLayout52.xml"/><Relationship Id="rId20" Type="http://schemas.openxmlformats.org/officeDocument/2006/relationships/slideLayout" Target="../slideLayouts/slideLayout56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5" Type="http://schemas.openxmlformats.org/officeDocument/2006/relationships/slideLayout" Target="../slideLayouts/slideLayout41.xml"/><Relationship Id="rId15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46.xml"/><Relationship Id="rId19" Type="http://schemas.openxmlformats.org/officeDocument/2006/relationships/slideLayout" Target="../slideLayouts/slideLayout55.xml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Relationship Id="rId14" Type="http://schemas.openxmlformats.org/officeDocument/2006/relationships/slideLayout" Target="../slideLayouts/slideLayout50.xml"/><Relationship Id="rId22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heme" Target="../theme/theme5.xml"/><Relationship Id="rId3" Type="http://schemas.openxmlformats.org/officeDocument/2006/relationships/slideLayout" Target="../slideLayouts/slideLayout60.xml"/><Relationship Id="rId7" Type="http://schemas.openxmlformats.org/officeDocument/2006/relationships/slideLayout" Target="../slideLayouts/slideLayout64.xml"/><Relationship Id="rId2" Type="http://schemas.openxmlformats.org/officeDocument/2006/relationships/slideLayout" Target="../slideLayouts/slideLayout59.xml"/><Relationship Id="rId1" Type="http://schemas.openxmlformats.org/officeDocument/2006/relationships/slideLayout" Target="../slideLayouts/slideLayout58.xml"/><Relationship Id="rId6" Type="http://schemas.openxmlformats.org/officeDocument/2006/relationships/slideLayout" Target="../slideLayouts/slideLayout63.xml"/><Relationship Id="rId5" Type="http://schemas.openxmlformats.org/officeDocument/2006/relationships/slideLayout" Target="../slideLayouts/slideLayout62.xml"/><Relationship Id="rId4" Type="http://schemas.openxmlformats.org/officeDocument/2006/relationships/slideLayout" Target="../slideLayouts/slideLayout61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2.xml"/><Relationship Id="rId13" Type="http://schemas.openxmlformats.org/officeDocument/2006/relationships/slideLayout" Target="../slideLayouts/slideLayout77.xml"/><Relationship Id="rId18" Type="http://schemas.openxmlformats.org/officeDocument/2006/relationships/slideLayout" Target="../slideLayouts/slideLayout82.xml"/><Relationship Id="rId3" Type="http://schemas.openxmlformats.org/officeDocument/2006/relationships/slideLayout" Target="../slideLayouts/slideLayout67.xml"/><Relationship Id="rId21" Type="http://schemas.openxmlformats.org/officeDocument/2006/relationships/slideLayout" Target="../slideLayouts/slideLayout85.xml"/><Relationship Id="rId7" Type="http://schemas.openxmlformats.org/officeDocument/2006/relationships/slideLayout" Target="../slideLayouts/slideLayout71.xml"/><Relationship Id="rId12" Type="http://schemas.openxmlformats.org/officeDocument/2006/relationships/slideLayout" Target="../slideLayouts/slideLayout76.xml"/><Relationship Id="rId17" Type="http://schemas.openxmlformats.org/officeDocument/2006/relationships/slideLayout" Target="../slideLayouts/slideLayout81.xml"/><Relationship Id="rId2" Type="http://schemas.openxmlformats.org/officeDocument/2006/relationships/slideLayout" Target="../slideLayouts/slideLayout66.xml"/><Relationship Id="rId16" Type="http://schemas.openxmlformats.org/officeDocument/2006/relationships/slideLayout" Target="../slideLayouts/slideLayout80.xml"/><Relationship Id="rId20" Type="http://schemas.openxmlformats.org/officeDocument/2006/relationships/slideLayout" Target="../slideLayouts/slideLayout84.xml"/><Relationship Id="rId1" Type="http://schemas.openxmlformats.org/officeDocument/2006/relationships/slideLayout" Target="../slideLayouts/slideLayout65.xml"/><Relationship Id="rId6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75.xml"/><Relationship Id="rId5" Type="http://schemas.openxmlformats.org/officeDocument/2006/relationships/slideLayout" Target="../slideLayouts/slideLayout69.xml"/><Relationship Id="rId15" Type="http://schemas.openxmlformats.org/officeDocument/2006/relationships/slideLayout" Target="../slideLayouts/slideLayout79.xml"/><Relationship Id="rId23" Type="http://schemas.openxmlformats.org/officeDocument/2006/relationships/theme" Target="../theme/theme6.xml"/><Relationship Id="rId10" Type="http://schemas.openxmlformats.org/officeDocument/2006/relationships/slideLayout" Target="../slideLayouts/slideLayout74.xml"/><Relationship Id="rId19" Type="http://schemas.openxmlformats.org/officeDocument/2006/relationships/slideLayout" Target="../slideLayouts/slideLayout83.xml"/><Relationship Id="rId4" Type="http://schemas.openxmlformats.org/officeDocument/2006/relationships/slideLayout" Target="../slideLayouts/slideLayout68.xml"/><Relationship Id="rId9" Type="http://schemas.openxmlformats.org/officeDocument/2006/relationships/slideLayout" Target="../slideLayouts/slideLayout73.xml"/><Relationship Id="rId14" Type="http://schemas.openxmlformats.org/officeDocument/2006/relationships/slideLayout" Target="../slideLayouts/slideLayout78.xml"/><Relationship Id="rId22" Type="http://schemas.openxmlformats.org/officeDocument/2006/relationships/slideLayout" Target="../slideLayouts/slideLayout86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4.xml"/><Relationship Id="rId13" Type="http://schemas.openxmlformats.org/officeDocument/2006/relationships/slideLayout" Target="../slideLayouts/slideLayout99.xml"/><Relationship Id="rId18" Type="http://schemas.openxmlformats.org/officeDocument/2006/relationships/slideLayout" Target="../slideLayouts/slideLayout104.xml"/><Relationship Id="rId3" Type="http://schemas.openxmlformats.org/officeDocument/2006/relationships/slideLayout" Target="../slideLayouts/slideLayout89.xml"/><Relationship Id="rId7" Type="http://schemas.openxmlformats.org/officeDocument/2006/relationships/slideLayout" Target="../slideLayouts/slideLayout93.xml"/><Relationship Id="rId12" Type="http://schemas.openxmlformats.org/officeDocument/2006/relationships/slideLayout" Target="../slideLayouts/slideLayout98.xml"/><Relationship Id="rId17" Type="http://schemas.openxmlformats.org/officeDocument/2006/relationships/slideLayout" Target="../slideLayouts/slideLayout103.xml"/><Relationship Id="rId2" Type="http://schemas.openxmlformats.org/officeDocument/2006/relationships/slideLayout" Target="../slideLayouts/slideLayout88.xml"/><Relationship Id="rId16" Type="http://schemas.openxmlformats.org/officeDocument/2006/relationships/slideLayout" Target="../slideLayouts/slideLayout102.xml"/><Relationship Id="rId20" Type="http://schemas.openxmlformats.org/officeDocument/2006/relationships/theme" Target="../theme/theme7.xml"/><Relationship Id="rId1" Type="http://schemas.openxmlformats.org/officeDocument/2006/relationships/slideLayout" Target="../slideLayouts/slideLayout87.xml"/><Relationship Id="rId6" Type="http://schemas.openxmlformats.org/officeDocument/2006/relationships/slideLayout" Target="../slideLayouts/slideLayout92.xml"/><Relationship Id="rId11" Type="http://schemas.openxmlformats.org/officeDocument/2006/relationships/slideLayout" Target="../slideLayouts/slideLayout97.xml"/><Relationship Id="rId5" Type="http://schemas.openxmlformats.org/officeDocument/2006/relationships/slideLayout" Target="../slideLayouts/slideLayout91.xml"/><Relationship Id="rId15" Type="http://schemas.openxmlformats.org/officeDocument/2006/relationships/slideLayout" Target="../slideLayouts/slideLayout101.xml"/><Relationship Id="rId10" Type="http://schemas.openxmlformats.org/officeDocument/2006/relationships/slideLayout" Target="../slideLayouts/slideLayout96.xml"/><Relationship Id="rId19" Type="http://schemas.openxmlformats.org/officeDocument/2006/relationships/slideLayout" Target="../slideLayouts/slideLayout105.xml"/><Relationship Id="rId4" Type="http://schemas.openxmlformats.org/officeDocument/2006/relationships/slideLayout" Target="../slideLayouts/slideLayout90.xml"/><Relationship Id="rId9" Type="http://schemas.openxmlformats.org/officeDocument/2006/relationships/slideLayout" Target="../slideLayouts/slideLayout95.xml"/><Relationship Id="rId14" Type="http://schemas.openxmlformats.org/officeDocument/2006/relationships/slideLayout" Target="../slideLayouts/slideLayout100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3.xml"/><Relationship Id="rId3" Type="http://schemas.openxmlformats.org/officeDocument/2006/relationships/slideLayout" Target="../slideLayouts/slideLayout108.xml"/><Relationship Id="rId7" Type="http://schemas.openxmlformats.org/officeDocument/2006/relationships/slideLayout" Target="../slideLayouts/slideLayout112.xml"/><Relationship Id="rId2" Type="http://schemas.openxmlformats.org/officeDocument/2006/relationships/slideLayout" Target="../slideLayouts/slideLayout107.xml"/><Relationship Id="rId1" Type="http://schemas.openxmlformats.org/officeDocument/2006/relationships/slideLayout" Target="../slideLayouts/slideLayout106.xml"/><Relationship Id="rId6" Type="http://schemas.openxmlformats.org/officeDocument/2006/relationships/slideLayout" Target="../slideLayouts/slideLayout111.xml"/><Relationship Id="rId11" Type="http://schemas.openxmlformats.org/officeDocument/2006/relationships/theme" Target="../theme/theme8.xml"/><Relationship Id="rId5" Type="http://schemas.openxmlformats.org/officeDocument/2006/relationships/slideLayout" Target="../slideLayouts/slideLayout110.xml"/><Relationship Id="rId10" Type="http://schemas.openxmlformats.org/officeDocument/2006/relationships/slideLayout" Target="../slideLayouts/slideLayout115.xml"/><Relationship Id="rId4" Type="http://schemas.openxmlformats.org/officeDocument/2006/relationships/slideLayout" Target="../slideLayouts/slideLayout109.xml"/><Relationship Id="rId9" Type="http://schemas.openxmlformats.org/officeDocument/2006/relationships/slideLayout" Target="../slideLayouts/slideLayout114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8.xml"/><Relationship Id="rId2" Type="http://schemas.openxmlformats.org/officeDocument/2006/relationships/slideLayout" Target="../slideLayouts/slideLayout117.xml"/><Relationship Id="rId1" Type="http://schemas.openxmlformats.org/officeDocument/2006/relationships/slideLayout" Target="../slideLayouts/slideLayout116.xml"/><Relationship Id="rId4" Type="http://schemas.openxmlformats.org/officeDocument/2006/relationships/theme" Target="../theme/theme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9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3A1C593-65D0-4073-BCC9-577B9352EA97}" type="datetimeFigureOut">
              <a:rPr lang="en-US" smtClean="0"/>
              <a:t>7/8/2022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4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4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B618960-8005-486C-9A75-10CB2AAC16F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73008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77" r:id="rId1"/>
    <p:sldLayoutId id="2147483974" r:id="rId2"/>
    <p:sldLayoutId id="2147483650" r:id="rId3"/>
    <p:sldLayoutId id="2147483878" r:id="rId4"/>
    <p:sldLayoutId id="2147483879" r:id="rId5"/>
    <p:sldLayoutId id="2147483880" r:id="rId6"/>
    <p:sldLayoutId id="2147483954" r:id="rId7"/>
    <p:sldLayoutId id="2147483649" r:id="rId8"/>
    <p:sldLayoutId id="2147483973" r:id="rId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483842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1" r:id="rId1"/>
    <p:sldLayoutId id="2147483783" r:id="rId2"/>
    <p:sldLayoutId id="2147483781" r:id="rId3"/>
    <p:sldLayoutId id="2147483784" r:id="rId4"/>
    <p:sldLayoutId id="2147483785" r:id="rId5"/>
    <p:sldLayoutId id="2147483786" r:id="rId6"/>
    <p:sldLayoutId id="2147483787" r:id="rId7"/>
    <p:sldLayoutId id="2147483788" r:id="rId8"/>
    <p:sldLayoutId id="2147483789" r:id="rId9"/>
    <p:sldLayoutId id="2147483790" r:id="rId10"/>
    <p:sldLayoutId id="2147483782" r:id="rId11"/>
    <p:sldLayoutId id="2147483792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997745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5" r:id="rId1"/>
    <p:sldLayoutId id="2147483798" r:id="rId2"/>
    <p:sldLayoutId id="2147483799" r:id="rId3"/>
    <p:sldLayoutId id="2147483800" r:id="rId4"/>
    <p:sldLayoutId id="2147483801" r:id="rId5"/>
    <p:sldLayoutId id="2147483802" r:id="rId6"/>
    <p:sldLayoutId id="2147483803" r:id="rId7"/>
    <p:sldLayoutId id="2147483796" r:id="rId8"/>
    <p:sldLayoutId id="2147483797" r:id="rId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81833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06" r:id="rId1"/>
    <p:sldLayoutId id="2147483807" r:id="rId2"/>
    <p:sldLayoutId id="2147483808" r:id="rId3"/>
    <p:sldLayoutId id="2147483809" r:id="rId4"/>
    <p:sldLayoutId id="2147483810" r:id="rId5"/>
    <p:sldLayoutId id="2147483811" r:id="rId6"/>
    <p:sldLayoutId id="2147483812" r:id="rId7"/>
    <p:sldLayoutId id="2147483813" r:id="rId8"/>
    <p:sldLayoutId id="2147483814" r:id="rId9"/>
    <p:sldLayoutId id="2147483815" r:id="rId10"/>
    <p:sldLayoutId id="2147483816" r:id="rId11"/>
    <p:sldLayoutId id="2147483817" r:id="rId12"/>
    <p:sldLayoutId id="2147483818" r:id="rId13"/>
    <p:sldLayoutId id="2147483819" r:id="rId14"/>
    <p:sldLayoutId id="2147483820" r:id="rId15"/>
    <p:sldLayoutId id="2147483821" r:id="rId16"/>
    <p:sldLayoutId id="2147483822" r:id="rId17"/>
    <p:sldLayoutId id="2147483823" r:id="rId18"/>
    <p:sldLayoutId id="2147483824" r:id="rId19"/>
    <p:sldLayoutId id="2147483825" r:id="rId20"/>
    <p:sldLayoutId id="2147483827" r:id="rId21"/>
    <p:sldLayoutId id="2147483828" r:id="rId22"/>
    <p:sldLayoutId id="2147483829" r:id="rId23"/>
    <p:sldLayoutId id="2147483830" r:id="rId24"/>
    <p:sldLayoutId id="2147483831" r:id="rId25"/>
    <p:sldLayoutId id="2147483832" r:id="rId26"/>
    <p:sldLayoutId id="2147483833" r:id="rId27"/>
    <p:sldLayoutId id="2147483834" r:id="rId28"/>
    <p:sldLayoutId id="2147483835" r:id="rId29"/>
    <p:sldLayoutId id="2147483837" r:id="rId30"/>
    <p:sldLayoutId id="2147483838" r:id="rId31"/>
    <p:sldLayoutId id="2147483839" r:id="rId32"/>
    <p:sldLayoutId id="2147483840" r:id="rId33"/>
    <p:sldLayoutId id="2147483841" r:id="rId34"/>
    <p:sldLayoutId id="2147483842" r:id="rId35"/>
    <p:sldLayoutId id="2147483843" r:id="rId36"/>
    <p:sldLayoutId id="2147483844" r:id="rId37"/>
    <p:sldLayoutId id="2147483845" r:id="rId38"/>
    <p:sldLayoutId id="2147483846" r:id="rId39"/>
    <p:sldLayoutId id="2147483847" r:id="rId4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8990404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49" r:id="rId1"/>
    <p:sldLayoutId id="2147483850" r:id="rId2"/>
    <p:sldLayoutId id="2147483852" r:id="rId3"/>
    <p:sldLayoutId id="2147483853" r:id="rId4"/>
    <p:sldLayoutId id="2147483854" r:id="rId5"/>
    <p:sldLayoutId id="2147483855" r:id="rId6"/>
    <p:sldLayoutId id="2147483856" r:id="rId7"/>
    <p:sldLayoutId id="2147483858" r:id="rId8"/>
    <p:sldLayoutId id="2147483859" r:id="rId9"/>
    <p:sldLayoutId id="2147483860" r:id="rId10"/>
    <p:sldLayoutId id="2147483865" r:id="rId11"/>
    <p:sldLayoutId id="2147483862" r:id="rId1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2060513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68" r:id="rId1"/>
    <p:sldLayoutId id="2147483870" r:id="rId2"/>
    <p:sldLayoutId id="2147483871" r:id="rId3"/>
    <p:sldLayoutId id="2147483873" r:id="rId4"/>
    <p:sldLayoutId id="2147483874" r:id="rId5"/>
    <p:sldLayoutId id="2147483875" r:id="rId6"/>
    <p:sldLayoutId id="2147483869" r:id="rId7"/>
    <p:sldLayoutId id="2147483876" r:id="rId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1AACAA10-CC12-42C6-9209-AE426A7E99D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5993AF0-AB84-4727-B8A4-46ECB4762AE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6EEB58-DC59-4111-B13F-AC710A43436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E7E9C23-A010-4866-8F2D-0064A7696E09}" type="datetimeFigureOut">
              <a:rPr lang="en-US" smtClean="0"/>
              <a:t>7/8/2022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CE46D19-C553-4296-A445-B892EDE4DC6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DB8C6B8-F7EC-43D4-A41F-A39295DFE58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C992B86-EC92-4F3E-A45C-878B6A839DE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2778286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2" r:id="rId1"/>
    <p:sldLayoutId id="2147483883" r:id="rId2"/>
    <p:sldLayoutId id="2147483884" r:id="rId3"/>
    <p:sldLayoutId id="2147483885" r:id="rId4"/>
    <p:sldLayoutId id="2147483886" r:id="rId5"/>
    <p:sldLayoutId id="2147483887" r:id="rId6"/>
    <p:sldLayoutId id="2147483888" r:id="rId7"/>
    <p:sldLayoutId id="2147483889" r:id="rId8"/>
    <p:sldLayoutId id="2147483890" r:id="rId9"/>
    <p:sldLayoutId id="2147483891" r:id="rId10"/>
    <p:sldLayoutId id="2147483892" r:id="rId11"/>
    <p:sldLayoutId id="2147483893" r:id="rId12"/>
    <p:sldLayoutId id="2147483894" r:id="rId13"/>
    <p:sldLayoutId id="2147483895" r:id="rId14"/>
    <p:sldLayoutId id="2147483896" r:id="rId15"/>
    <p:sldLayoutId id="2147483897" r:id="rId1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3D11C4F-0633-46AE-B97D-1C4444C0456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817BD6CC-189F-43FA-B61B-4C179CB4D9E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9AB3D22F-BF29-4D46-AED6-530E765741A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53CAF18-C98A-463F-BCA6-2E5CD733D216}" type="datetimeFigureOut">
              <a:rPr lang="en-US" smtClean="0"/>
              <a:t>7/8/2022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AB84CA4-2FAD-437D-AC12-16D180D2EDF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8278030-C15B-4EB0-A457-370AEAA6A8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9FDC3D1-2703-4270-AD31-484397EA410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504736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02" r:id="rId1"/>
    <p:sldLayoutId id="2147483909" r:id="rId2"/>
    <p:sldLayoutId id="2147483899" r:id="rId3"/>
    <p:sldLayoutId id="2147483906" r:id="rId4"/>
    <p:sldLayoutId id="2147483901" r:id="rId5"/>
    <p:sldLayoutId id="2147483908" r:id="rId6"/>
    <p:sldLayoutId id="2147483900" r:id="rId7"/>
    <p:sldLayoutId id="2147483907" r:id="rId8"/>
    <p:sldLayoutId id="2147483898" r:id="rId9"/>
    <p:sldLayoutId id="2147483904" r:id="rId10"/>
    <p:sldLayoutId id="214748390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361316C-7507-4BC7-AB37-A5A55DB1D8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6564B42-B86D-4C7D-9767-C54468DF2CFA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endParaRPr lang="en-US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3DB628FD-34CC-407A-B87B-8D5FC243D27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A102B93-FC91-4CAF-9184-9A3E20F84305}" type="datetimeFigureOut">
              <a:rPr lang="en-US" smtClean="0"/>
              <a:t>7/8/2022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72943AB-5B1E-4E1C-870A-85CBC1B1220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3D4F823-DAF0-40E2-922F-4AE3C82396B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83D2C39-1875-4707-98D9-6AB1E79D5BD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730335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10" r:id="rId1"/>
    <p:sldLayoutId id="2147483911" r:id="rId2"/>
    <p:sldLayoutId id="2147483912" r:id="rId3"/>
    <p:sldLayoutId id="2147483913" r:id="rId4"/>
    <p:sldLayoutId id="2147483914" r:id="rId5"/>
    <p:sldLayoutId id="2147483915" r:id="rId6"/>
    <p:sldLayoutId id="2147483916" r:id="rId7"/>
    <p:sldLayoutId id="2147483917" r:id="rId8"/>
    <p:sldLayoutId id="2147483918" r:id="rId9"/>
    <p:sldLayoutId id="2147483919" r:id="rId10"/>
    <p:sldLayoutId id="2147483920" r:id="rId11"/>
    <p:sldLayoutId id="2147483921" r:id="rId12"/>
    <p:sldLayoutId id="2147483922" r:id="rId13"/>
    <p:sldLayoutId id="2147483923" r:id="rId14"/>
    <p:sldLayoutId id="2147483924" r:id="rId15"/>
    <p:sldLayoutId id="2147483925" r:id="rId16"/>
    <p:sldLayoutId id="2147483926" r:id="rId17"/>
    <p:sldLayoutId id="2147483927" r:id="rId18"/>
    <p:sldLayoutId id="2147483928" r:id="rId19"/>
    <p:sldLayoutId id="2147483929" r:id="rId20"/>
    <p:sldLayoutId id="2147483694" r:id="rId2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996073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0" r:id="rId1"/>
    <p:sldLayoutId id="2147483931" r:id="rId2"/>
    <p:sldLayoutId id="2147483933" r:id="rId3"/>
    <p:sldLayoutId id="2147483697" r:id="rId4"/>
    <p:sldLayoutId id="2147483934" r:id="rId5"/>
    <p:sldLayoutId id="2147483935" r:id="rId6"/>
    <p:sldLayoutId id="2147483703" r:id="rId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333541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36" r:id="rId1"/>
    <p:sldLayoutId id="2147483938" r:id="rId2"/>
    <p:sldLayoutId id="2147483942" r:id="rId3"/>
    <p:sldLayoutId id="2147483941" r:id="rId4"/>
    <p:sldLayoutId id="2147483943" r:id="rId5"/>
    <p:sldLayoutId id="2147483944" r:id="rId6"/>
    <p:sldLayoutId id="2147483945" r:id="rId7"/>
    <p:sldLayoutId id="2147483946" r:id="rId8"/>
    <p:sldLayoutId id="2147483947" r:id="rId9"/>
    <p:sldLayoutId id="2147483948" r:id="rId10"/>
    <p:sldLayoutId id="2147483949" r:id="rId11"/>
    <p:sldLayoutId id="2147483722" r:id="rId12"/>
    <p:sldLayoutId id="2147483723" r:id="rId13"/>
    <p:sldLayoutId id="2147483724" r:id="rId14"/>
    <p:sldLayoutId id="2147483725" r:id="rId15"/>
    <p:sldLayoutId id="2147483726" r:id="rId16"/>
    <p:sldLayoutId id="2147483727" r:id="rId17"/>
    <p:sldLayoutId id="2147483728" r:id="rId18"/>
    <p:sldLayoutId id="2147483950" r:id="rId19"/>
    <p:sldLayoutId id="2147483951" r:id="rId20"/>
    <p:sldLayoutId id="2147483952" r:id="rId21"/>
    <p:sldLayoutId id="2147483953" r:id="rId2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182429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5" r:id="rId1"/>
    <p:sldLayoutId id="2147483956" r:id="rId2"/>
    <p:sldLayoutId id="2147483957" r:id="rId3"/>
    <p:sldLayoutId id="2147483958" r:id="rId4"/>
    <p:sldLayoutId id="2147483959" r:id="rId5"/>
    <p:sldLayoutId id="2147483742" r:id="rId6"/>
    <p:sldLayoutId id="2147483960" r:id="rId7"/>
    <p:sldLayoutId id="2147483961" r:id="rId8"/>
    <p:sldLayoutId id="2147483962" r:id="rId9"/>
    <p:sldLayoutId id="2147483963" r:id="rId10"/>
    <p:sldLayoutId id="2147483964" r:id="rId11"/>
    <p:sldLayoutId id="2147483749" r:id="rId12"/>
    <p:sldLayoutId id="2147483965" r:id="rId13"/>
    <p:sldLayoutId id="2147483752" r:id="rId14"/>
    <p:sldLayoutId id="2147483751" r:id="rId15"/>
    <p:sldLayoutId id="2147483966" r:id="rId16"/>
    <p:sldLayoutId id="2147483967" r:id="rId17"/>
    <p:sldLayoutId id="2147483754" r:id="rId18"/>
    <p:sldLayoutId id="2147483755" r:id="rId19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590615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68" r:id="rId1"/>
    <p:sldLayoutId id="2147483765" r:id="rId2"/>
    <p:sldLayoutId id="2147483766" r:id="rId3"/>
    <p:sldLayoutId id="2147483969" r:id="rId4"/>
    <p:sldLayoutId id="2147483769" r:id="rId5"/>
    <p:sldLayoutId id="2147483970" r:id="rId6"/>
    <p:sldLayoutId id="2147483772" r:id="rId7"/>
    <p:sldLayoutId id="2147483971" r:id="rId8"/>
    <p:sldLayoutId id="2147483777" r:id="rId9"/>
    <p:sldLayoutId id="2147483778" r:id="rId1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125489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5" r:id="rId1"/>
    <p:sldLayoutId id="2147483972" r:id="rId2"/>
    <p:sldLayoutId id="2147483776" r:id="rId3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emf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4.emf"/><Relationship Id="rId4" Type="http://schemas.openxmlformats.org/officeDocument/2006/relationships/image" Target="../media/image3.emf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10D3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Oval 11">
            <a:extLst>
              <a:ext uri="{FF2B5EF4-FFF2-40B4-BE49-F238E27FC236}">
                <a16:creationId xmlns:a16="http://schemas.microsoft.com/office/drawing/2014/main" id="{E15B756B-EDD0-4880-B8F2-197C7CACD0F8}"/>
              </a:ext>
            </a:extLst>
          </p:cNvPr>
          <p:cNvSpPr/>
          <p:nvPr/>
        </p:nvSpPr>
        <p:spPr>
          <a:xfrm>
            <a:off x="1072543" y="111832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D7C320AE-2BBD-47CB-9274-AA25FCCD9E5F}"/>
              </a:ext>
            </a:extLst>
          </p:cNvPr>
          <p:cNvGrpSpPr/>
          <p:nvPr/>
        </p:nvGrpSpPr>
        <p:grpSpPr>
          <a:xfrm>
            <a:off x="1241512" y="1281428"/>
            <a:ext cx="301994" cy="313720"/>
            <a:chOff x="5302106" y="1690214"/>
            <a:chExt cx="2330450" cy="2420937"/>
          </a:xfrm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E19BE46C-51AF-4E0F-9862-1804B49FE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081" y="2015651"/>
              <a:ext cx="2276475" cy="2095500"/>
            </a:xfrm>
            <a:custGeom>
              <a:avLst/>
              <a:gdLst>
                <a:gd name="T0" fmla="*/ 836 w 836"/>
                <a:gd name="T1" fmla="*/ 773 h 773"/>
                <a:gd name="T2" fmla="*/ 836 w 836"/>
                <a:gd name="T3" fmla="*/ 399 h 773"/>
                <a:gd name="T4" fmla="*/ 699 w 836"/>
                <a:gd name="T5" fmla="*/ 106 h 773"/>
                <a:gd name="T6" fmla="*/ 413 w 836"/>
                <a:gd name="T7" fmla="*/ 0 h 773"/>
                <a:gd name="T8" fmla="*/ 0 w 836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836" y="773"/>
                  </a:moveTo>
                  <a:cubicBezTo>
                    <a:pt x="836" y="399"/>
                    <a:pt x="836" y="399"/>
                    <a:pt x="836" y="399"/>
                  </a:cubicBezTo>
                  <a:cubicBezTo>
                    <a:pt x="836" y="283"/>
                    <a:pt x="782" y="179"/>
                    <a:pt x="699" y="106"/>
                  </a:cubicBezTo>
                  <a:cubicBezTo>
                    <a:pt x="620" y="36"/>
                    <a:pt x="518" y="0"/>
                    <a:pt x="41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91BA1236-10F0-40B5-B66B-904957DE8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2106" y="1690214"/>
              <a:ext cx="323850" cy="647700"/>
            </a:xfrm>
            <a:custGeom>
              <a:avLst/>
              <a:gdLst>
                <a:gd name="T0" fmla="*/ 204 w 204"/>
                <a:gd name="T1" fmla="*/ 408 h 408"/>
                <a:gd name="T2" fmla="*/ 0 w 204"/>
                <a:gd name="T3" fmla="*/ 205 h 408"/>
                <a:gd name="T4" fmla="*/ 204 w 204"/>
                <a:gd name="T5" fmla="*/ 0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8">
                  <a:moveTo>
                    <a:pt x="204" y="408"/>
                  </a:moveTo>
                  <a:lnTo>
                    <a:pt x="0" y="205"/>
                  </a:lnTo>
                  <a:lnTo>
                    <a:pt x="204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" name="Oval 12">
            <a:extLst>
              <a:ext uri="{FF2B5EF4-FFF2-40B4-BE49-F238E27FC236}">
                <a16:creationId xmlns:a16="http://schemas.microsoft.com/office/drawing/2014/main" id="{09616658-917F-4223-B280-763153216D65}"/>
              </a:ext>
            </a:extLst>
          </p:cNvPr>
          <p:cNvSpPr/>
          <p:nvPr/>
        </p:nvSpPr>
        <p:spPr>
          <a:xfrm>
            <a:off x="1888439" y="112296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FE99FEC-AB73-4743-8F07-007F31B1B20C}"/>
              </a:ext>
            </a:extLst>
          </p:cNvPr>
          <p:cNvGrpSpPr/>
          <p:nvPr/>
        </p:nvGrpSpPr>
        <p:grpSpPr>
          <a:xfrm>
            <a:off x="1959875" y="1323600"/>
            <a:ext cx="497061" cy="238658"/>
            <a:chOff x="3576638" y="2244726"/>
            <a:chExt cx="5035550" cy="2417762"/>
          </a:xfrm>
        </p:grpSpPr>
        <p:sp>
          <p:nvSpPr>
            <p:cNvPr id="18" name="Freeform 10">
              <a:extLst>
                <a:ext uri="{FF2B5EF4-FFF2-40B4-BE49-F238E27FC236}">
                  <a16:creationId xmlns:a16="http://schemas.microsoft.com/office/drawing/2014/main" id="{E89E8399-5CA6-4D4D-A187-F8B7FC0AE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201" y="2566988"/>
              <a:ext cx="2271713" cy="2095500"/>
            </a:xfrm>
            <a:custGeom>
              <a:avLst/>
              <a:gdLst>
                <a:gd name="T0" fmla="*/ 836 w 836"/>
                <a:gd name="T1" fmla="*/ 773 h 773"/>
                <a:gd name="T2" fmla="*/ 836 w 836"/>
                <a:gd name="T3" fmla="*/ 399 h 773"/>
                <a:gd name="T4" fmla="*/ 699 w 836"/>
                <a:gd name="T5" fmla="*/ 106 h 773"/>
                <a:gd name="T6" fmla="*/ 413 w 836"/>
                <a:gd name="T7" fmla="*/ 0 h 773"/>
                <a:gd name="T8" fmla="*/ 0 w 836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836" y="773"/>
                  </a:moveTo>
                  <a:cubicBezTo>
                    <a:pt x="836" y="399"/>
                    <a:pt x="836" y="399"/>
                    <a:pt x="836" y="399"/>
                  </a:cubicBezTo>
                  <a:cubicBezTo>
                    <a:pt x="836" y="283"/>
                    <a:pt x="782" y="179"/>
                    <a:pt x="699" y="106"/>
                  </a:cubicBezTo>
                  <a:cubicBezTo>
                    <a:pt x="621" y="36"/>
                    <a:pt x="518" y="0"/>
                    <a:pt x="41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Freeform 11">
              <a:extLst>
                <a:ext uri="{FF2B5EF4-FFF2-40B4-BE49-F238E27FC236}">
                  <a16:creationId xmlns:a16="http://schemas.microsoft.com/office/drawing/2014/main" id="{34575662-ACBA-4CDE-921A-4011DA4BA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6638" y="2244726"/>
              <a:ext cx="323850" cy="644525"/>
            </a:xfrm>
            <a:custGeom>
              <a:avLst/>
              <a:gdLst>
                <a:gd name="T0" fmla="*/ 204 w 204"/>
                <a:gd name="T1" fmla="*/ 406 h 406"/>
                <a:gd name="T2" fmla="*/ 0 w 204"/>
                <a:gd name="T3" fmla="*/ 203 h 406"/>
                <a:gd name="T4" fmla="*/ 204 w 204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204" y="406"/>
                  </a:moveTo>
                  <a:lnTo>
                    <a:pt x="0" y="203"/>
                  </a:lnTo>
                  <a:lnTo>
                    <a:pt x="204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Freeform 12">
              <a:extLst>
                <a:ext uri="{FF2B5EF4-FFF2-40B4-BE49-F238E27FC236}">
                  <a16:creationId xmlns:a16="http://schemas.microsoft.com/office/drawing/2014/main" id="{51DCF3AB-7469-4E9D-BF0C-907AA741B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4913" y="2566988"/>
              <a:ext cx="2273300" cy="2095500"/>
            </a:xfrm>
            <a:custGeom>
              <a:avLst/>
              <a:gdLst>
                <a:gd name="T0" fmla="*/ 0 w 836"/>
                <a:gd name="T1" fmla="*/ 773 h 773"/>
                <a:gd name="T2" fmla="*/ 0 w 836"/>
                <a:gd name="T3" fmla="*/ 399 h 773"/>
                <a:gd name="T4" fmla="*/ 137 w 836"/>
                <a:gd name="T5" fmla="*/ 106 h 773"/>
                <a:gd name="T6" fmla="*/ 423 w 836"/>
                <a:gd name="T7" fmla="*/ 0 h 773"/>
                <a:gd name="T8" fmla="*/ 836 w 836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0" y="773"/>
                  </a:moveTo>
                  <a:cubicBezTo>
                    <a:pt x="0" y="399"/>
                    <a:pt x="0" y="399"/>
                    <a:pt x="0" y="399"/>
                  </a:cubicBezTo>
                  <a:cubicBezTo>
                    <a:pt x="0" y="283"/>
                    <a:pt x="54" y="179"/>
                    <a:pt x="137" y="106"/>
                  </a:cubicBezTo>
                  <a:cubicBezTo>
                    <a:pt x="216" y="36"/>
                    <a:pt x="318" y="0"/>
                    <a:pt x="423" y="0"/>
                  </a:cubicBezTo>
                  <a:cubicBezTo>
                    <a:pt x="836" y="0"/>
                    <a:pt x="836" y="0"/>
                    <a:pt x="836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Freeform 13">
              <a:extLst>
                <a:ext uri="{FF2B5EF4-FFF2-40B4-BE49-F238E27FC236}">
                  <a16:creationId xmlns:a16="http://schemas.microsoft.com/office/drawing/2014/main" id="{573A54B5-5924-472B-8C44-FECE14846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8338" y="2244726"/>
              <a:ext cx="323850" cy="644525"/>
            </a:xfrm>
            <a:custGeom>
              <a:avLst/>
              <a:gdLst>
                <a:gd name="T0" fmla="*/ 0 w 204"/>
                <a:gd name="T1" fmla="*/ 406 h 406"/>
                <a:gd name="T2" fmla="*/ 204 w 204"/>
                <a:gd name="T3" fmla="*/ 203 h 406"/>
                <a:gd name="T4" fmla="*/ 0 w 204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0" y="406"/>
                  </a:moveTo>
                  <a:lnTo>
                    <a:pt x="204" y="20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Oval 22">
            <a:extLst>
              <a:ext uri="{FF2B5EF4-FFF2-40B4-BE49-F238E27FC236}">
                <a16:creationId xmlns:a16="http://schemas.microsoft.com/office/drawing/2014/main" id="{78217AF1-A602-4BDC-9F7B-EBB314E969A3}"/>
              </a:ext>
            </a:extLst>
          </p:cNvPr>
          <p:cNvSpPr/>
          <p:nvPr/>
        </p:nvSpPr>
        <p:spPr>
          <a:xfrm>
            <a:off x="2704660" y="113886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488952F6-8C8E-4D5F-89DE-0A5213377415}"/>
              </a:ext>
            </a:extLst>
          </p:cNvPr>
          <p:cNvGrpSpPr/>
          <p:nvPr/>
        </p:nvGrpSpPr>
        <p:grpSpPr>
          <a:xfrm>
            <a:off x="2845754" y="1287853"/>
            <a:ext cx="357745" cy="341961"/>
            <a:chOff x="5472113" y="1020763"/>
            <a:chExt cx="5037137" cy="4814887"/>
          </a:xfrm>
        </p:grpSpPr>
        <p:sp>
          <p:nvSpPr>
            <p:cNvPr id="28" name="Freeform 17">
              <a:extLst>
                <a:ext uri="{FF2B5EF4-FFF2-40B4-BE49-F238E27FC236}">
                  <a16:creationId xmlns:a16="http://schemas.microsoft.com/office/drawing/2014/main" id="{CDC2997A-F4B5-43C7-BE5A-B3301DE1D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675" y="1343025"/>
              <a:ext cx="2273300" cy="2095500"/>
            </a:xfrm>
            <a:custGeom>
              <a:avLst/>
              <a:gdLst>
                <a:gd name="T0" fmla="*/ 836 w 836"/>
                <a:gd name="T1" fmla="*/ 774 h 774"/>
                <a:gd name="T2" fmla="*/ 836 w 836"/>
                <a:gd name="T3" fmla="*/ 399 h 774"/>
                <a:gd name="T4" fmla="*/ 699 w 836"/>
                <a:gd name="T5" fmla="*/ 106 h 774"/>
                <a:gd name="T6" fmla="*/ 413 w 836"/>
                <a:gd name="T7" fmla="*/ 0 h 774"/>
                <a:gd name="T8" fmla="*/ 0 w 836"/>
                <a:gd name="T9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836" y="774"/>
                  </a:moveTo>
                  <a:cubicBezTo>
                    <a:pt x="836" y="399"/>
                    <a:pt x="836" y="399"/>
                    <a:pt x="836" y="399"/>
                  </a:cubicBezTo>
                  <a:cubicBezTo>
                    <a:pt x="836" y="283"/>
                    <a:pt x="782" y="179"/>
                    <a:pt x="699" y="106"/>
                  </a:cubicBezTo>
                  <a:cubicBezTo>
                    <a:pt x="621" y="37"/>
                    <a:pt x="518" y="0"/>
                    <a:pt x="41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18">
              <a:extLst>
                <a:ext uri="{FF2B5EF4-FFF2-40B4-BE49-F238E27FC236}">
                  <a16:creationId xmlns:a16="http://schemas.microsoft.com/office/drawing/2014/main" id="{D8BAF328-8A72-45D9-83F8-23CF0B47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113" y="1020763"/>
              <a:ext cx="323850" cy="644525"/>
            </a:xfrm>
            <a:custGeom>
              <a:avLst/>
              <a:gdLst>
                <a:gd name="T0" fmla="*/ 204 w 204"/>
                <a:gd name="T1" fmla="*/ 406 h 406"/>
                <a:gd name="T2" fmla="*/ 0 w 204"/>
                <a:gd name="T3" fmla="*/ 203 h 406"/>
                <a:gd name="T4" fmla="*/ 204 w 204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204" y="406"/>
                  </a:moveTo>
                  <a:lnTo>
                    <a:pt x="0" y="203"/>
                  </a:lnTo>
                  <a:lnTo>
                    <a:pt x="204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19">
              <a:extLst>
                <a:ext uri="{FF2B5EF4-FFF2-40B4-BE49-F238E27FC236}">
                  <a16:creationId xmlns:a16="http://schemas.microsoft.com/office/drawing/2014/main" id="{7C8B2F8C-E335-454E-9010-2483A060A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1975" y="1343025"/>
              <a:ext cx="2273300" cy="2095500"/>
            </a:xfrm>
            <a:custGeom>
              <a:avLst/>
              <a:gdLst>
                <a:gd name="T0" fmla="*/ 0 w 836"/>
                <a:gd name="T1" fmla="*/ 774 h 774"/>
                <a:gd name="T2" fmla="*/ 0 w 836"/>
                <a:gd name="T3" fmla="*/ 399 h 774"/>
                <a:gd name="T4" fmla="*/ 137 w 836"/>
                <a:gd name="T5" fmla="*/ 106 h 774"/>
                <a:gd name="T6" fmla="*/ 423 w 836"/>
                <a:gd name="T7" fmla="*/ 0 h 774"/>
                <a:gd name="T8" fmla="*/ 836 w 836"/>
                <a:gd name="T9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0" y="774"/>
                  </a:moveTo>
                  <a:cubicBezTo>
                    <a:pt x="0" y="399"/>
                    <a:pt x="0" y="399"/>
                    <a:pt x="0" y="399"/>
                  </a:cubicBezTo>
                  <a:cubicBezTo>
                    <a:pt x="0" y="283"/>
                    <a:pt x="54" y="179"/>
                    <a:pt x="137" y="106"/>
                  </a:cubicBezTo>
                  <a:cubicBezTo>
                    <a:pt x="216" y="37"/>
                    <a:pt x="318" y="0"/>
                    <a:pt x="423" y="0"/>
                  </a:cubicBezTo>
                  <a:cubicBezTo>
                    <a:pt x="836" y="0"/>
                    <a:pt x="836" y="0"/>
                    <a:pt x="836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0">
              <a:extLst>
                <a:ext uri="{FF2B5EF4-FFF2-40B4-BE49-F238E27FC236}">
                  <a16:creationId xmlns:a16="http://schemas.microsoft.com/office/drawing/2014/main" id="{D27E2F41-2693-4551-A3EC-2CF2A9EA3B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5400" y="1020763"/>
              <a:ext cx="323850" cy="644525"/>
            </a:xfrm>
            <a:custGeom>
              <a:avLst/>
              <a:gdLst>
                <a:gd name="T0" fmla="*/ 0 w 204"/>
                <a:gd name="T1" fmla="*/ 406 h 406"/>
                <a:gd name="T2" fmla="*/ 204 w 204"/>
                <a:gd name="T3" fmla="*/ 203 h 406"/>
                <a:gd name="T4" fmla="*/ 0 w 204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0" y="406"/>
                  </a:moveTo>
                  <a:lnTo>
                    <a:pt x="204" y="20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1">
              <a:extLst>
                <a:ext uri="{FF2B5EF4-FFF2-40B4-BE49-F238E27FC236}">
                  <a16:creationId xmlns:a16="http://schemas.microsoft.com/office/drawing/2014/main" id="{55CD8FE7-461B-4A95-A978-DABE8927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7675" y="3416300"/>
              <a:ext cx="2273300" cy="2097088"/>
            </a:xfrm>
            <a:custGeom>
              <a:avLst/>
              <a:gdLst>
                <a:gd name="T0" fmla="*/ 836 w 836"/>
                <a:gd name="T1" fmla="*/ 0 h 774"/>
                <a:gd name="T2" fmla="*/ 836 w 836"/>
                <a:gd name="T3" fmla="*/ 375 h 774"/>
                <a:gd name="T4" fmla="*/ 699 w 836"/>
                <a:gd name="T5" fmla="*/ 668 h 774"/>
                <a:gd name="T6" fmla="*/ 413 w 836"/>
                <a:gd name="T7" fmla="*/ 774 h 774"/>
                <a:gd name="T8" fmla="*/ 0 w 836"/>
                <a:gd name="T9" fmla="*/ 774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836" y="0"/>
                  </a:moveTo>
                  <a:cubicBezTo>
                    <a:pt x="836" y="375"/>
                    <a:pt x="836" y="375"/>
                    <a:pt x="836" y="375"/>
                  </a:cubicBezTo>
                  <a:cubicBezTo>
                    <a:pt x="836" y="491"/>
                    <a:pt x="782" y="595"/>
                    <a:pt x="699" y="668"/>
                  </a:cubicBezTo>
                  <a:cubicBezTo>
                    <a:pt x="621" y="737"/>
                    <a:pt x="518" y="774"/>
                    <a:pt x="413" y="774"/>
                  </a:cubicBezTo>
                  <a:cubicBezTo>
                    <a:pt x="0" y="774"/>
                    <a:pt x="0" y="774"/>
                    <a:pt x="0" y="774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22">
              <a:extLst>
                <a:ext uri="{FF2B5EF4-FFF2-40B4-BE49-F238E27FC236}">
                  <a16:creationId xmlns:a16="http://schemas.microsoft.com/office/drawing/2014/main" id="{08E354B1-CC46-4650-BC95-5E014EDC0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2113" y="5191125"/>
              <a:ext cx="323850" cy="644525"/>
            </a:xfrm>
            <a:custGeom>
              <a:avLst/>
              <a:gdLst>
                <a:gd name="T0" fmla="*/ 204 w 204"/>
                <a:gd name="T1" fmla="*/ 0 h 406"/>
                <a:gd name="T2" fmla="*/ 0 w 204"/>
                <a:gd name="T3" fmla="*/ 203 h 406"/>
                <a:gd name="T4" fmla="*/ 204 w 204"/>
                <a:gd name="T5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204" y="0"/>
                  </a:moveTo>
                  <a:lnTo>
                    <a:pt x="0" y="203"/>
                  </a:lnTo>
                  <a:lnTo>
                    <a:pt x="204" y="40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23">
              <a:extLst>
                <a:ext uri="{FF2B5EF4-FFF2-40B4-BE49-F238E27FC236}">
                  <a16:creationId xmlns:a16="http://schemas.microsoft.com/office/drawing/2014/main" id="{847F80C9-C37D-4D7F-A16D-A75E438F7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1975" y="3416300"/>
              <a:ext cx="2273300" cy="2097088"/>
            </a:xfrm>
            <a:custGeom>
              <a:avLst/>
              <a:gdLst>
                <a:gd name="T0" fmla="*/ 0 w 836"/>
                <a:gd name="T1" fmla="*/ 0 h 774"/>
                <a:gd name="T2" fmla="*/ 0 w 836"/>
                <a:gd name="T3" fmla="*/ 375 h 774"/>
                <a:gd name="T4" fmla="*/ 137 w 836"/>
                <a:gd name="T5" fmla="*/ 668 h 774"/>
                <a:gd name="T6" fmla="*/ 423 w 836"/>
                <a:gd name="T7" fmla="*/ 774 h 774"/>
                <a:gd name="T8" fmla="*/ 836 w 836"/>
                <a:gd name="T9" fmla="*/ 774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0" y="0"/>
                  </a:moveTo>
                  <a:cubicBezTo>
                    <a:pt x="0" y="375"/>
                    <a:pt x="0" y="375"/>
                    <a:pt x="0" y="375"/>
                  </a:cubicBezTo>
                  <a:cubicBezTo>
                    <a:pt x="0" y="491"/>
                    <a:pt x="54" y="595"/>
                    <a:pt x="137" y="668"/>
                  </a:cubicBezTo>
                  <a:cubicBezTo>
                    <a:pt x="216" y="737"/>
                    <a:pt x="318" y="774"/>
                    <a:pt x="423" y="774"/>
                  </a:cubicBezTo>
                  <a:cubicBezTo>
                    <a:pt x="836" y="774"/>
                    <a:pt x="836" y="774"/>
                    <a:pt x="836" y="774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24">
              <a:extLst>
                <a:ext uri="{FF2B5EF4-FFF2-40B4-BE49-F238E27FC236}">
                  <a16:creationId xmlns:a16="http://schemas.microsoft.com/office/drawing/2014/main" id="{5CD815A4-1855-4D75-91E3-10AEC48D5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5400" y="5191125"/>
              <a:ext cx="323850" cy="644525"/>
            </a:xfrm>
            <a:custGeom>
              <a:avLst/>
              <a:gdLst>
                <a:gd name="T0" fmla="*/ 0 w 204"/>
                <a:gd name="T1" fmla="*/ 0 h 406"/>
                <a:gd name="T2" fmla="*/ 204 w 204"/>
                <a:gd name="T3" fmla="*/ 203 h 406"/>
                <a:gd name="T4" fmla="*/ 0 w 204"/>
                <a:gd name="T5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0" y="0"/>
                  </a:moveTo>
                  <a:lnTo>
                    <a:pt x="204" y="203"/>
                  </a:lnTo>
                  <a:lnTo>
                    <a:pt x="0" y="40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Oval 36">
            <a:extLst>
              <a:ext uri="{FF2B5EF4-FFF2-40B4-BE49-F238E27FC236}">
                <a16:creationId xmlns:a16="http://schemas.microsoft.com/office/drawing/2014/main" id="{870B2047-861B-4BE5-AA32-705D5168E018}"/>
              </a:ext>
            </a:extLst>
          </p:cNvPr>
          <p:cNvSpPr/>
          <p:nvPr/>
        </p:nvSpPr>
        <p:spPr>
          <a:xfrm>
            <a:off x="3520556" y="113886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0ACD8E2-CF30-48AF-BA4B-5DADAF4C86BA}"/>
              </a:ext>
            </a:extLst>
          </p:cNvPr>
          <p:cNvGrpSpPr/>
          <p:nvPr/>
        </p:nvGrpSpPr>
        <p:grpSpPr>
          <a:xfrm>
            <a:off x="3584722" y="1301877"/>
            <a:ext cx="511600" cy="313913"/>
            <a:chOff x="7486650" y="1925638"/>
            <a:chExt cx="3948112" cy="2422525"/>
          </a:xfrm>
        </p:grpSpPr>
        <p:sp>
          <p:nvSpPr>
            <p:cNvPr id="42" name="Freeform 28">
              <a:extLst>
                <a:ext uri="{FF2B5EF4-FFF2-40B4-BE49-F238E27FC236}">
                  <a16:creationId xmlns:a16="http://schemas.microsoft.com/office/drawing/2014/main" id="{2141D331-D59D-41CE-A47D-A90C55AFF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0625" y="2249488"/>
              <a:ext cx="2273300" cy="2098675"/>
            </a:xfrm>
            <a:custGeom>
              <a:avLst/>
              <a:gdLst>
                <a:gd name="T0" fmla="*/ 836 w 836"/>
                <a:gd name="T1" fmla="*/ 774 h 774"/>
                <a:gd name="T2" fmla="*/ 836 w 836"/>
                <a:gd name="T3" fmla="*/ 399 h 774"/>
                <a:gd name="T4" fmla="*/ 699 w 836"/>
                <a:gd name="T5" fmla="*/ 106 h 774"/>
                <a:gd name="T6" fmla="*/ 413 w 836"/>
                <a:gd name="T7" fmla="*/ 0 h 774"/>
                <a:gd name="T8" fmla="*/ 0 w 836"/>
                <a:gd name="T9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836" y="774"/>
                  </a:moveTo>
                  <a:cubicBezTo>
                    <a:pt x="836" y="399"/>
                    <a:pt x="836" y="399"/>
                    <a:pt x="836" y="399"/>
                  </a:cubicBezTo>
                  <a:cubicBezTo>
                    <a:pt x="836" y="283"/>
                    <a:pt x="782" y="179"/>
                    <a:pt x="699" y="106"/>
                  </a:cubicBezTo>
                  <a:cubicBezTo>
                    <a:pt x="621" y="37"/>
                    <a:pt x="518" y="0"/>
                    <a:pt x="41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29">
              <a:extLst>
                <a:ext uri="{FF2B5EF4-FFF2-40B4-BE49-F238E27FC236}">
                  <a16:creationId xmlns:a16="http://schemas.microsoft.com/office/drawing/2014/main" id="{8E027DBF-6A22-4918-AA7D-6BD705BA4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925638"/>
              <a:ext cx="323850" cy="646113"/>
            </a:xfrm>
            <a:custGeom>
              <a:avLst/>
              <a:gdLst>
                <a:gd name="T0" fmla="*/ 204 w 204"/>
                <a:gd name="T1" fmla="*/ 407 h 407"/>
                <a:gd name="T2" fmla="*/ 0 w 204"/>
                <a:gd name="T3" fmla="*/ 204 h 407"/>
                <a:gd name="T4" fmla="*/ 204 w 204"/>
                <a:gd name="T5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7">
                  <a:moveTo>
                    <a:pt x="204" y="407"/>
                  </a:moveTo>
                  <a:lnTo>
                    <a:pt x="0" y="204"/>
                  </a:lnTo>
                  <a:lnTo>
                    <a:pt x="204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30">
              <a:extLst>
                <a:ext uri="{FF2B5EF4-FFF2-40B4-BE49-F238E27FC236}">
                  <a16:creationId xmlns:a16="http://schemas.microsoft.com/office/drawing/2014/main" id="{FB735F34-9502-49C0-A715-F8CF6524A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7488" y="2249488"/>
              <a:ext cx="2273300" cy="2098675"/>
            </a:xfrm>
            <a:custGeom>
              <a:avLst/>
              <a:gdLst>
                <a:gd name="T0" fmla="*/ 0 w 836"/>
                <a:gd name="T1" fmla="*/ 774 h 774"/>
                <a:gd name="T2" fmla="*/ 0 w 836"/>
                <a:gd name="T3" fmla="*/ 399 h 774"/>
                <a:gd name="T4" fmla="*/ 137 w 836"/>
                <a:gd name="T5" fmla="*/ 106 h 774"/>
                <a:gd name="T6" fmla="*/ 423 w 836"/>
                <a:gd name="T7" fmla="*/ 0 h 774"/>
                <a:gd name="T8" fmla="*/ 836 w 836"/>
                <a:gd name="T9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0" y="774"/>
                  </a:moveTo>
                  <a:cubicBezTo>
                    <a:pt x="0" y="399"/>
                    <a:pt x="0" y="399"/>
                    <a:pt x="0" y="399"/>
                  </a:cubicBezTo>
                  <a:cubicBezTo>
                    <a:pt x="0" y="283"/>
                    <a:pt x="54" y="179"/>
                    <a:pt x="137" y="106"/>
                  </a:cubicBezTo>
                  <a:cubicBezTo>
                    <a:pt x="216" y="37"/>
                    <a:pt x="318" y="0"/>
                    <a:pt x="423" y="0"/>
                  </a:cubicBezTo>
                  <a:cubicBezTo>
                    <a:pt x="836" y="0"/>
                    <a:pt x="836" y="0"/>
                    <a:pt x="836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31">
              <a:extLst>
                <a:ext uri="{FF2B5EF4-FFF2-40B4-BE49-F238E27FC236}">
                  <a16:creationId xmlns:a16="http://schemas.microsoft.com/office/drawing/2014/main" id="{0656E52D-4C0D-455B-85A8-A7558FE7F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12500" y="1925638"/>
              <a:ext cx="322262" cy="646113"/>
            </a:xfrm>
            <a:custGeom>
              <a:avLst/>
              <a:gdLst>
                <a:gd name="T0" fmla="*/ 0 w 203"/>
                <a:gd name="T1" fmla="*/ 407 h 407"/>
                <a:gd name="T2" fmla="*/ 203 w 203"/>
                <a:gd name="T3" fmla="*/ 204 h 407"/>
                <a:gd name="T4" fmla="*/ 0 w 203"/>
                <a:gd name="T5" fmla="*/ 0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407">
                  <a:moveTo>
                    <a:pt x="0" y="407"/>
                  </a:moveTo>
                  <a:lnTo>
                    <a:pt x="203" y="204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" name="Oval 59">
            <a:extLst>
              <a:ext uri="{FF2B5EF4-FFF2-40B4-BE49-F238E27FC236}">
                <a16:creationId xmlns:a16="http://schemas.microsoft.com/office/drawing/2014/main" id="{7E3CF893-8781-4A35-9F14-81637919D37F}"/>
              </a:ext>
            </a:extLst>
          </p:cNvPr>
          <p:cNvSpPr/>
          <p:nvPr/>
        </p:nvSpPr>
        <p:spPr>
          <a:xfrm>
            <a:off x="4328554" y="111832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0CC8D324-845A-4133-B39B-257FB4908B52}"/>
              </a:ext>
            </a:extLst>
          </p:cNvPr>
          <p:cNvGrpSpPr/>
          <p:nvPr/>
        </p:nvGrpSpPr>
        <p:grpSpPr>
          <a:xfrm>
            <a:off x="4493622" y="1248635"/>
            <a:ext cx="309797" cy="379306"/>
            <a:chOff x="6394450" y="1394539"/>
            <a:chExt cx="3948112" cy="4833938"/>
          </a:xfrm>
        </p:grpSpPr>
        <p:sp>
          <p:nvSpPr>
            <p:cNvPr id="51" name="Freeform 35">
              <a:extLst>
                <a:ext uri="{FF2B5EF4-FFF2-40B4-BE49-F238E27FC236}">
                  <a16:creationId xmlns:a16="http://schemas.microsoft.com/office/drawing/2014/main" id="{0F268BFE-5591-47AB-B983-E4B318275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8425" y="1716802"/>
              <a:ext cx="2273300" cy="2097088"/>
            </a:xfrm>
            <a:custGeom>
              <a:avLst/>
              <a:gdLst>
                <a:gd name="T0" fmla="*/ 836 w 836"/>
                <a:gd name="T1" fmla="*/ 774 h 774"/>
                <a:gd name="T2" fmla="*/ 836 w 836"/>
                <a:gd name="T3" fmla="*/ 399 h 774"/>
                <a:gd name="T4" fmla="*/ 699 w 836"/>
                <a:gd name="T5" fmla="*/ 106 h 774"/>
                <a:gd name="T6" fmla="*/ 413 w 836"/>
                <a:gd name="T7" fmla="*/ 0 h 774"/>
                <a:gd name="T8" fmla="*/ 0 w 836"/>
                <a:gd name="T9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836" y="774"/>
                  </a:moveTo>
                  <a:cubicBezTo>
                    <a:pt x="836" y="399"/>
                    <a:pt x="836" y="399"/>
                    <a:pt x="836" y="399"/>
                  </a:cubicBezTo>
                  <a:cubicBezTo>
                    <a:pt x="836" y="283"/>
                    <a:pt x="782" y="179"/>
                    <a:pt x="699" y="106"/>
                  </a:cubicBezTo>
                  <a:cubicBezTo>
                    <a:pt x="621" y="37"/>
                    <a:pt x="518" y="0"/>
                    <a:pt x="41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36">
              <a:extLst>
                <a:ext uri="{FF2B5EF4-FFF2-40B4-BE49-F238E27FC236}">
                  <a16:creationId xmlns:a16="http://schemas.microsoft.com/office/drawing/2014/main" id="{0922A23E-FF1F-45FF-93FD-0435EF94F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4450" y="1394539"/>
              <a:ext cx="323850" cy="644525"/>
            </a:xfrm>
            <a:custGeom>
              <a:avLst/>
              <a:gdLst>
                <a:gd name="T0" fmla="*/ 204 w 204"/>
                <a:gd name="T1" fmla="*/ 406 h 406"/>
                <a:gd name="T2" fmla="*/ 0 w 204"/>
                <a:gd name="T3" fmla="*/ 203 h 406"/>
                <a:gd name="T4" fmla="*/ 204 w 204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204" y="406"/>
                  </a:moveTo>
                  <a:lnTo>
                    <a:pt x="0" y="203"/>
                  </a:lnTo>
                  <a:lnTo>
                    <a:pt x="204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37">
              <a:extLst>
                <a:ext uri="{FF2B5EF4-FFF2-40B4-BE49-F238E27FC236}">
                  <a16:creationId xmlns:a16="http://schemas.microsoft.com/office/drawing/2014/main" id="{00D61553-3AF4-495D-8C3C-971E33328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5288" y="1716802"/>
              <a:ext cx="2273300" cy="2097088"/>
            </a:xfrm>
            <a:custGeom>
              <a:avLst/>
              <a:gdLst>
                <a:gd name="T0" fmla="*/ 0 w 836"/>
                <a:gd name="T1" fmla="*/ 774 h 774"/>
                <a:gd name="T2" fmla="*/ 0 w 836"/>
                <a:gd name="T3" fmla="*/ 399 h 774"/>
                <a:gd name="T4" fmla="*/ 137 w 836"/>
                <a:gd name="T5" fmla="*/ 106 h 774"/>
                <a:gd name="T6" fmla="*/ 423 w 836"/>
                <a:gd name="T7" fmla="*/ 0 h 774"/>
                <a:gd name="T8" fmla="*/ 836 w 836"/>
                <a:gd name="T9" fmla="*/ 0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0" y="774"/>
                  </a:moveTo>
                  <a:cubicBezTo>
                    <a:pt x="0" y="399"/>
                    <a:pt x="0" y="399"/>
                    <a:pt x="0" y="399"/>
                  </a:cubicBezTo>
                  <a:cubicBezTo>
                    <a:pt x="0" y="283"/>
                    <a:pt x="54" y="179"/>
                    <a:pt x="137" y="106"/>
                  </a:cubicBezTo>
                  <a:cubicBezTo>
                    <a:pt x="216" y="37"/>
                    <a:pt x="318" y="0"/>
                    <a:pt x="423" y="0"/>
                  </a:cubicBezTo>
                  <a:cubicBezTo>
                    <a:pt x="836" y="0"/>
                    <a:pt x="836" y="0"/>
                    <a:pt x="836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38">
              <a:extLst>
                <a:ext uri="{FF2B5EF4-FFF2-40B4-BE49-F238E27FC236}">
                  <a16:creationId xmlns:a16="http://schemas.microsoft.com/office/drawing/2014/main" id="{ABA614E5-9057-4C85-BC1D-10C31260F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0300" y="1394539"/>
              <a:ext cx="322262" cy="644525"/>
            </a:xfrm>
            <a:custGeom>
              <a:avLst/>
              <a:gdLst>
                <a:gd name="T0" fmla="*/ 0 w 203"/>
                <a:gd name="T1" fmla="*/ 406 h 406"/>
                <a:gd name="T2" fmla="*/ 203 w 203"/>
                <a:gd name="T3" fmla="*/ 203 h 406"/>
                <a:gd name="T4" fmla="*/ 0 w 203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406">
                  <a:moveTo>
                    <a:pt x="0" y="406"/>
                  </a:moveTo>
                  <a:lnTo>
                    <a:pt x="203" y="20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39">
              <a:extLst>
                <a:ext uri="{FF2B5EF4-FFF2-40B4-BE49-F238E27FC236}">
                  <a16:creationId xmlns:a16="http://schemas.microsoft.com/office/drawing/2014/main" id="{02B9D159-0001-426F-8F23-39F94E1F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8425" y="3813889"/>
              <a:ext cx="2273300" cy="2092325"/>
            </a:xfrm>
            <a:custGeom>
              <a:avLst/>
              <a:gdLst>
                <a:gd name="T0" fmla="*/ 836 w 836"/>
                <a:gd name="T1" fmla="*/ 0 h 773"/>
                <a:gd name="T2" fmla="*/ 836 w 836"/>
                <a:gd name="T3" fmla="*/ 374 h 773"/>
                <a:gd name="T4" fmla="*/ 699 w 836"/>
                <a:gd name="T5" fmla="*/ 667 h 773"/>
                <a:gd name="T6" fmla="*/ 413 w 836"/>
                <a:gd name="T7" fmla="*/ 773 h 773"/>
                <a:gd name="T8" fmla="*/ 0 w 836"/>
                <a:gd name="T9" fmla="*/ 773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836" y="0"/>
                  </a:moveTo>
                  <a:cubicBezTo>
                    <a:pt x="836" y="374"/>
                    <a:pt x="836" y="374"/>
                    <a:pt x="836" y="374"/>
                  </a:cubicBezTo>
                  <a:cubicBezTo>
                    <a:pt x="836" y="490"/>
                    <a:pt x="782" y="594"/>
                    <a:pt x="699" y="667"/>
                  </a:cubicBezTo>
                  <a:cubicBezTo>
                    <a:pt x="621" y="736"/>
                    <a:pt x="518" y="773"/>
                    <a:pt x="413" y="773"/>
                  </a:cubicBezTo>
                  <a:cubicBezTo>
                    <a:pt x="0" y="773"/>
                    <a:pt x="0" y="773"/>
                    <a:pt x="0" y="773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40">
              <a:extLst>
                <a:ext uri="{FF2B5EF4-FFF2-40B4-BE49-F238E27FC236}">
                  <a16:creationId xmlns:a16="http://schemas.microsoft.com/office/drawing/2014/main" id="{10AEAD64-6204-4B8F-AC78-24F85FFAF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4450" y="5583952"/>
              <a:ext cx="323850" cy="644525"/>
            </a:xfrm>
            <a:custGeom>
              <a:avLst/>
              <a:gdLst>
                <a:gd name="T0" fmla="*/ 204 w 204"/>
                <a:gd name="T1" fmla="*/ 0 h 406"/>
                <a:gd name="T2" fmla="*/ 0 w 204"/>
                <a:gd name="T3" fmla="*/ 203 h 406"/>
                <a:gd name="T4" fmla="*/ 204 w 204"/>
                <a:gd name="T5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204" y="0"/>
                  </a:moveTo>
                  <a:lnTo>
                    <a:pt x="0" y="203"/>
                  </a:lnTo>
                  <a:lnTo>
                    <a:pt x="204" y="40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41">
              <a:extLst>
                <a:ext uri="{FF2B5EF4-FFF2-40B4-BE49-F238E27FC236}">
                  <a16:creationId xmlns:a16="http://schemas.microsoft.com/office/drawing/2014/main" id="{7CED1E28-7F17-45ED-983C-D33890918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5288" y="3813889"/>
              <a:ext cx="2273300" cy="2092325"/>
            </a:xfrm>
            <a:custGeom>
              <a:avLst/>
              <a:gdLst>
                <a:gd name="T0" fmla="*/ 0 w 836"/>
                <a:gd name="T1" fmla="*/ 0 h 773"/>
                <a:gd name="T2" fmla="*/ 0 w 836"/>
                <a:gd name="T3" fmla="*/ 374 h 773"/>
                <a:gd name="T4" fmla="*/ 137 w 836"/>
                <a:gd name="T5" fmla="*/ 667 h 773"/>
                <a:gd name="T6" fmla="*/ 423 w 836"/>
                <a:gd name="T7" fmla="*/ 773 h 773"/>
                <a:gd name="T8" fmla="*/ 836 w 836"/>
                <a:gd name="T9" fmla="*/ 773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0" y="0"/>
                  </a:moveTo>
                  <a:cubicBezTo>
                    <a:pt x="0" y="374"/>
                    <a:pt x="0" y="374"/>
                    <a:pt x="0" y="374"/>
                  </a:cubicBezTo>
                  <a:cubicBezTo>
                    <a:pt x="0" y="490"/>
                    <a:pt x="54" y="594"/>
                    <a:pt x="137" y="667"/>
                  </a:cubicBezTo>
                  <a:cubicBezTo>
                    <a:pt x="216" y="736"/>
                    <a:pt x="318" y="773"/>
                    <a:pt x="423" y="773"/>
                  </a:cubicBezTo>
                  <a:cubicBezTo>
                    <a:pt x="836" y="773"/>
                    <a:pt x="836" y="773"/>
                    <a:pt x="836" y="773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42">
              <a:extLst>
                <a:ext uri="{FF2B5EF4-FFF2-40B4-BE49-F238E27FC236}">
                  <a16:creationId xmlns:a16="http://schemas.microsoft.com/office/drawing/2014/main" id="{11CFD823-84AE-4D8D-A27E-FC14117AF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0300" y="5583952"/>
              <a:ext cx="322262" cy="644525"/>
            </a:xfrm>
            <a:custGeom>
              <a:avLst/>
              <a:gdLst>
                <a:gd name="T0" fmla="*/ 0 w 203"/>
                <a:gd name="T1" fmla="*/ 0 h 406"/>
                <a:gd name="T2" fmla="*/ 203 w 203"/>
                <a:gd name="T3" fmla="*/ 203 h 406"/>
                <a:gd name="T4" fmla="*/ 0 w 203"/>
                <a:gd name="T5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406">
                  <a:moveTo>
                    <a:pt x="0" y="0"/>
                  </a:moveTo>
                  <a:lnTo>
                    <a:pt x="203" y="203"/>
                  </a:lnTo>
                  <a:lnTo>
                    <a:pt x="0" y="40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1" name="Oval 60">
            <a:extLst>
              <a:ext uri="{FF2B5EF4-FFF2-40B4-BE49-F238E27FC236}">
                <a16:creationId xmlns:a16="http://schemas.microsoft.com/office/drawing/2014/main" id="{E75FC857-BBD7-4377-9CC6-244DE50FBEE6}"/>
              </a:ext>
            </a:extLst>
          </p:cNvPr>
          <p:cNvSpPr/>
          <p:nvPr/>
        </p:nvSpPr>
        <p:spPr>
          <a:xfrm>
            <a:off x="5164865" y="112676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BE1AC193-E0E9-4D84-9FC4-2741CAC3E7E1}"/>
              </a:ext>
            </a:extLst>
          </p:cNvPr>
          <p:cNvGrpSpPr/>
          <p:nvPr/>
        </p:nvGrpSpPr>
        <p:grpSpPr>
          <a:xfrm>
            <a:off x="5324889" y="1290807"/>
            <a:ext cx="319885" cy="311847"/>
            <a:chOff x="6281560" y="2743808"/>
            <a:chExt cx="2410959" cy="2350383"/>
          </a:xfrm>
        </p:grpSpPr>
        <p:sp>
          <p:nvSpPr>
            <p:cNvPr id="67" name="Freeform 47">
              <a:extLst>
                <a:ext uri="{FF2B5EF4-FFF2-40B4-BE49-F238E27FC236}">
                  <a16:creationId xmlns:a16="http://schemas.microsoft.com/office/drawing/2014/main" id="{AF3984B2-E164-45A4-BCC3-934F9017E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7947" y="4673094"/>
              <a:ext cx="444572" cy="421097"/>
            </a:xfrm>
            <a:custGeom>
              <a:avLst/>
              <a:gdLst>
                <a:gd name="T0" fmla="*/ 0 w 303"/>
                <a:gd name="T1" fmla="*/ 273 h 287"/>
                <a:gd name="T2" fmla="*/ 288 w 303"/>
                <a:gd name="T3" fmla="*/ 287 h 287"/>
                <a:gd name="T4" fmla="*/ 303 w 303"/>
                <a:gd name="T5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" h="287">
                  <a:moveTo>
                    <a:pt x="0" y="273"/>
                  </a:moveTo>
                  <a:lnTo>
                    <a:pt x="288" y="287"/>
                  </a:lnTo>
                  <a:lnTo>
                    <a:pt x="303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48">
              <a:extLst>
                <a:ext uri="{FF2B5EF4-FFF2-40B4-BE49-F238E27FC236}">
                  <a16:creationId xmlns:a16="http://schemas.microsoft.com/office/drawing/2014/main" id="{CBA349AA-1B36-4F5B-B58F-C23CA98B21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7549" y="2747097"/>
              <a:ext cx="2349045" cy="2337309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46">
              <a:extLst>
                <a:ext uri="{FF2B5EF4-FFF2-40B4-BE49-F238E27FC236}">
                  <a16:creationId xmlns:a16="http://schemas.microsoft.com/office/drawing/2014/main" id="{00F12A40-69E1-44D6-877D-CDC621D3E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1560" y="2743808"/>
              <a:ext cx="450443" cy="415029"/>
            </a:xfrm>
            <a:custGeom>
              <a:avLst/>
              <a:gdLst>
                <a:gd name="T0" fmla="*/ 0 w 307"/>
                <a:gd name="T1" fmla="*/ 287 h 287"/>
                <a:gd name="T2" fmla="*/ 19 w 307"/>
                <a:gd name="T3" fmla="*/ 0 h 287"/>
                <a:gd name="T4" fmla="*/ 307 w 307"/>
                <a:gd name="T5" fmla="*/ 2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7" h="287">
                  <a:moveTo>
                    <a:pt x="0" y="287"/>
                  </a:moveTo>
                  <a:lnTo>
                    <a:pt x="19" y="0"/>
                  </a:lnTo>
                  <a:lnTo>
                    <a:pt x="307" y="2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1" name="Oval 70">
            <a:extLst>
              <a:ext uri="{FF2B5EF4-FFF2-40B4-BE49-F238E27FC236}">
                <a16:creationId xmlns:a16="http://schemas.microsoft.com/office/drawing/2014/main" id="{1BEA0301-9B63-4B26-B16A-4874136FD939}"/>
              </a:ext>
            </a:extLst>
          </p:cNvPr>
          <p:cNvSpPr/>
          <p:nvPr/>
        </p:nvSpPr>
        <p:spPr>
          <a:xfrm>
            <a:off x="6006021" y="114209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69A5EA2B-773B-49CA-B3FC-18D5EB9F9A0E}"/>
              </a:ext>
            </a:extLst>
          </p:cNvPr>
          <p:cNvGrpSpPr/>
          <p:nvPr/>
        </p:nvGrpSpPr>
        <p:grpSpPr>
          <a:xfrm>
            <a:off x="6149604" y="1287853"/>
            <a:ext cx="352766" cy="348416"/>
            <a:chOff x="8756650" y="2092326"/>
            <a:chExt cx="2703512" cy="2670175"/>
          </a:xfrm>
        </p:grpSpPr>
        <p:sp>
          <p:nvSpPr>
            <p:cNvPr id="76" name="Freeform 52">
              <a:extLst>
                <a:ext uri="{FF2B5EF4-FFF2-40B4-BE49-F238E27FC236}">
                  <a16:creationId xmlns:a16="http://schemas.microsoft.com/office/drawing/2014/main" id="{9501F969-D0FA-4201-AB0F-7640C1037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56650" y="2092326"/>
              <a:ext cx="458787" cy="469900"/>
            </a:xfrm>
            <a:custGeom>
              <a:avLst/>
              <a:gdLst>
                <a:gd name="T0" fmla="*/ 8 w 289"/>
                <a:gd name="T1" fmla="*/ 296 h 296"/>
                <a:gd name="T2" fmla="*/ 0 w 289"/>
                <a:gd name="T3" fmla="*/ 9 h 296"/>
                <a:gd name="T4" fmla="*/ 289 w 289"/>
                <a:gd name="T5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9" h="296">
                  <a:moveTo>
                    <a:pt x="8" y="296"/>
                  </a:moveTo>
                  <a:lnTo>
                    <a:pt x="0" y="9"/>
                  </a:lnTo>
                  <a:lnTo>
                    <a:pt x="289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53">
              <a:extLst>
                <a:ext uri="{FF2B5EF4-FFF2-40B4-BE49-F238E27FC236}">
                  <a16:creationId xmlns:a16="http://schemas.microsoft.com/office/drawing/2014/main" id="{DD472236-A46A-4EF7-98FC-F4DC2721E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61688" y="4278313"/>
              <a:ext cx="465137" cy="455613"/>
            </a:xfrm>
            <a:custGeom>
              <a:avLst/>
              <a:gdLst>
                <a:gd name="T0" fmla="*/ 0 w 293"/>
                <a:gd name="T1" fmla="*/ 283 h 287"/>
                <a:gd name="T2" fmla="*/ 290 w 293"/>
                <a:gd name="T3" fmla="*/ 287 h 287"/>
                <a:gd name="T4" fmla="*/ 293 w 293"/>
                <a:gd name="T5" fmla="*/ 0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3" h="287">
                  <a:moveTo>
                    <a:pt x="0" y="283"/>
                  </a:moveTo>
                  <a:lnTo>
                    <a:pt x="290" y="287"/>
                  </a:lnTo>
                  <a:lnTo>
                    <a:pt x="293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Line 54">
              <a:extLst>
                <a:ext uri="{FF2B5EF4-FFF2-40B4-BE49-F238E27FC236}">
                  <a16:creationId xmlns:a16="http://schemas.microsoft.com/office/drawing/2014/main" id="{4709B29A-E8CC-4D44-B956-2568B5E2B8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1738" y="2152651"/>
              <a:ext cx="2540000" cy="2528888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55">
              <a:extLst>
                <a:ext uri="{FF2B5EF4-FFF2-40B4-BE49-F238E27FC236}">
                  <a16:creationId xmlns:a16="http://schemas.microsoft.com/office/drawing/2014/main" id="{AED01EF3-D19C-4305-9339-C5DDAEABB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88675" y="2135188"/>
              <a:ext cx="471487" cy="455613"/>
            </a:xfrm>
            <a:custGeom>
              <a:avLst/>
              <a:gdLst>
                <a:gd name="T0" fmla="*/ 0 w 297"/>
                <a:gd name="T1" fmla="*/ 9 h 287"/>
                <a:gd name="T2" fmla="*/ 288 w 297"/>
                <a:gd name="T3" fmla="*/ 0 h 287"/>
                <a:gd name="T4" fmla="*/ 297 w 297"/>
                <a:gd name="T5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7" h="287">
                  <a:moveTo>
                    <a:pt x="0" y="9"/>
                  </a:moveTo>
                  <a:lnTo>
                    <a:pt x="288" y="0"/>
                  </a:lnTo>
                  <a:lnTo>
                    <a:pt x="297" y="287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56">
              <a:extLst>
                <a:ext uri="{FF2B5EF4-FFF2-40B4-BE49-F238E27FC236}">
                  <a16:creationId xmlns:a16="http://schemas.microsoft.com/office/drawing/2014/main" id="{D0173643-3AFC-4EF5-AEA2-E23639AA9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3800" y="4306888"/>
              <a:ext cx="481012" cy="455613"/>
            </a:xfrm>
            <a:custGeom>
              <a:avLst/>
              <a:gdLst>
                <a:gd name="T0" fmla="*/ 0 w 303"/>
                <a:gd name="T1" fmla="*/ 0 h 287"/>
                <a:gd name="T2" fmla="*/ 15 w 303"/>
                <a:gd name="T3" fmla="*/ 287 h 287"/>
                <a:gd name="T4" fmla="*/ 303 w 303"/>
                <a:gd name="T5" fmla="*/ 27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" h="287">
                  <a:moveTo>
                    <a:pt x="0" y="0"/>
                  </a:moveTo>
                  <a:lnTo>
                    <a:pt x="15" y="287"/>
                  </a:lnTo>
                  <a:lnTo>
                    <a:pt x="303" y="272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Line 57">
              <a:extLst>
                <a:ext uri="{FF2B5EF4-FFF2-40B4-BE49-F238E27FC236}">
                  <a16:creationId xmlns:a16="http://schemas.microsoft.com/office/drawing/2014/main" id="{9468E16F-830F-40C4-BAB1-C8E235390B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859838" y="2187576"/>
              <a:ext cx="2540000" cy="2532063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0" name="Oval 99">
            <a:extLst>
              <a:ext uri="{FF2B5EF4-FFF2-40B4-BE49-F238E27FC236}">
                <a16:creationId xmlns:a16="http://schemas.microsoft.com/office/drawing/2014/main" id="{D5CFDA88-1680-4D4F-93B8-9F917372E207}"/>
              </a:ext>
            </a:extLst>
          </p:cNvPr>
          <p:cNvSpPr/>
          <p:nvPr/>
        </p:nvSpPr>
        <p:spPr>
          <a:xfrm>
            <a:off x="6846933" y="112503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9" name="Group 98">
            <a:extLst>
              <a:ext uri="{FF2B5EF4-FFF2-40B4-BE49-F238E27FC236}">
                <a16:creationId xmlns:a16="http://schemas.microsoft.com/office/drawing/2014/main" id="{1E1A16AF-5218-4634-B60E-F9B04BF23AE7}"/>
              </a:ext>
            </a:extLst>
          </p:cNvPr>
          <p:cNvGrpSpPr/>
          <p:nvPr/>
        </p:nvGrpSpPr>
        <p:grpSpPr>
          <a:xfrm>
            <a:off x="6940618" y="1219581"/>
            <a:ext cx="452563" cy="450833"/>
            <a:chOff x="7937500" y="1614488"/>
            <a:chExt cx="3738563" cy="3724275"/>
          </a:xfrm>
        </p:grpSpPr>
        <p:sp>
          <p:nvSpPr>
            <p:cNvPr id="87" name="Freeform 61">
              <a:extLst>
                <a:ext uri="{FF2B5EF4-FFF2-40B4-BE49-F238E27FC236}">
                  <a16:creationId xmlns:a16="http://schemas.microsoft.com/office/drawing/2014/main" id="{D2D21240-8F86-4B94-B705-DDC578496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7500" y="3171825"/>
              <a:ext cx="346075" cy="644525"/>
            </a:xfrm>
            <a:custGeom>
              <a:avLst/>
              <a:gdLst>
                <a:gd name="T0" fmla="*/ 190 w 218"/>
                <a:gd name="T1" fmla="*/ 406 h 406"/>
                <a:gd name="T2" fmla="*/ 0 w 218"/>
                <a:gd name="T3" fmla="*/ 189 h 406"/>
                <a:gd name="T4" fmla="*/ 218 w 218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8" h="406">
                  <a:moveTo>
                    <a:pt x="190" y="406"/>
                  </a:moveTo>
                  <a:lnTo>
                    <a:pt x="0" y="189"/>
                  </a:lnTo>
                  <a:lnTo>
                    <a:pt x="218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62">
              <a:extLst>
                <a:ext uri="{FF2B5EF4-FFF2-40B4-BE49-F238E27FC236}">
                  <a16:creationId xmlns:a16="http://schemas.microsoft.com/office/drawing/2014/main" id="{83CB005C-EBE0-4961-8793-8E39BE36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39513" y="3136900"/>
              <a:ext cx="336550" cy="644525"/>
            </a:xfrm>
            <a:custGeom>
              <a:avLst/>
              <a:gdLst>
                <a:gd name="T0" fmla="*/ 0 w 212"/>
                <a:gd name="T1" fmla="*/ 406 h 406"/>
                <a:gd name="T2" fmla="*/ 212 w 212"/>
                <a:gd name="T3" fmla="*/ 213 h 406"/>
                <a:gd name="T4" fmla="*/ 19 w 212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2" h="406">
                  <a:moveTo>
                    <a:pt x="0" y="406"/>
                  </a:moveTo>
                  <a:lnTo>
                    <a:pt x="212" y="213"/>
                  </a:lnTo>
                  <a:lnTo>
                    <a:pt x="19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Line 63">
              <a:extLst>
                <a:ext uri="{FF2B5EF4-FFF2-40B4-BE49-F238E27FC236}">
                  <a16:creationId xmlns:a16="http://schemas.microsoft.com/office/drawing/2014/main" id="{2B29D390-1DC2-41D2-83DB-27F631DFB7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20050" y="3471863"/>
              <a:ext cx="3589337" cy="0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64">
              <a:extLst>
                <a:ext uri="{FF2B5EF4-FFF2-40B4-BE49-F238E27FC236}">
                  <a16:creationId xmlns:a16="http://schemas.microsoft.com/office/drawing/2014/main" id="{97E9FDD7-CEBA-4D7D-8F4F-5063AE27A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3250" y="4995863"/>
              <a:ext cx="644525" cy="342900"/>
            </a:xfrm>
            <a:custGeom>
              <a:avLst/>
              <a:gdLst>
                <a:gd name="T0" fmla="*/ 406 w 406"/>
                <a:gd name="T1" fmla="*/ 29 h 216"/>
                <a:gd name="T2" fmla="*/ 188 w 406"/>
                <a:gd name="T3" fmla="*/ 216 h 216"/>
                <a:gd name="T4" fmla="*/ 0 w 406"/>
                <a:gd name="T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6" h="216">
                  <a:moveTo>
                    <a:pt x="406" y="29"/>
                  </a:moveTo>
                  <a:lnTo>
                    <a:pt x="188" y="216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65">
              <a:extLst>
                <a:ext uri="{FF2B5EF4-FFF2-40B4-BE49-F238E27FC236}">
                  <a16:creationId xmlns:a16="http://schemas.microsoft.com/office/drawing/2014/main" id="{330105CD-1685-4BC5-8D2C-6F3204E6F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5150" y="1614488"/>
              <a:ext cx="647700" cy="338138"/>
            </a:xfrm>
            <a:custGeom>
              <a:avLst/>
              <a:gdLst>
                <a:gd name="T0" fmla="*/ 408 w 408"/>
                <a:gd name="T1" fmla="*/ 213 h 213"/>
                <a:gd name="T2" fmla="*/ 214 w 408"/>
                <a:gd name="T3" fmla="*/ 0 h 213"/>
                <a:gd name="T4" fmla="*/ 0 w 408"/>
                <a:gd name="T5" fmla="*/ 19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8" h="213">
                  <a:moveTo>
                    <a:pt x="408" y="213"/>
                  </a:moveTo>
                  <a:lnTo>
                    <a:pt x="214" y="0"/>
                  </a:lnTo>
                  <a:lnTo>
                    <a:pt x="0" y="192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Line 66">
              <a:extLst>
                <a:ext uri="{FF2B5EF4-FFF2-40B4-BE49-F238E27FC236}">
                  <a16:creationId xmlns:a16="http://schemas.microsoft.com/office/drawing/2014/main" id="{CBF06F43-757F-464C-88F8-E0497E01E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791700" y="1681163"/>
              <a:ext cx="0" cy="3576638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67">
              <a:extLst>
                <a:ext uri="{FF2B5EF4-FFF2-40B4-BE49-F238E27FC236}">
                  <a16:creationId xmlns:a16="http://schemas.microsoft.com/office/drawing/2014/main" id="{F82395A0-8AF5-4B74-A8CA-86A451867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750" y="2117725"/>
              <a:ext cx="458787" cy="468313"/>
            </a:xfrm>
            <a:custGeom>
              <a:avLst/>
              <a:gdLst>
                <a:gd name="T0" fmla="*/ 8 w 289"/>
                <a:gd name="T1" fmla="*/ 295 h 295"/>
                <a:gd name="T2" fmla="*/ 0 w 289"/>
                <a:gd name="T3" fmla="*/ 9 h 295"/>
                <a:gd name="T4" fmla="*/ 289 w 289"/>
                <a:gd name="T5" fmla="*/ 0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9" h="295">
                  <a:moveTo>
                    <a:pt x="8" y="295"/>
                  </a:moveTo>
                  <a:lnTo>
                    <a:pt x="0" y="9"/>
                  </a:lnTo>
                  <a:lnTo>
                    <a:pt x="289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68">
              <a:extLst>
                <a:ext uri="{FF2B5EF4-FFF2-40B4-BE49-F238E27FC236}">
                  <a16:creationId xmlns:a16="http://schemas.microsoft.com/office/drawing/2014/main" id="{C1C64610-2137-4625-A127-03A12D3FD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15613" y="4302125"/>
              <a:ext cx="465137" cy="454025"/>
            </a:xfrm>
            <a:custGeom>
              <a:avLst/>
              <a:gdLst>
                <a:gd name="T0" fmla="*/ 0 w 293"/>
                <a:gd name="T1" fmla="*/ 283 h 286"/>
                <a:gd name="T2" fmla="*/ 290 w 293"/>
                <a:gd name="T3" fmla="*/ 286 h 286"/>
                <a:gd name="T4" fmla="*/ 293 w 293"/>
                <a:gd name="T5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3" h="286">
                  <a:moveTo>
                    <a:pt x="0" y="283"/>
                  </a:moveTo>
                  <a:lnTo>
                    <a:pt x="290" y="286"/>
                  </a:lnTo>
                  <a:lnTo>
                    <a:pt x="293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Line 69">
              <a:extLst>
                <a:ext uri="{FF2B5EF4-FFF2-40B4-BE49-F238E27FC236}">
                  <a16:creationId xmlns:a16="http://schemas.microsoft.com/office/drawing/2014/main" id="{E081AB54-C7ED-4A3F-AB67-738849306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78838" y="2178050"/>
              <a:ext cx="2536825" cy="2527300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70">
              <a:extLst>
                <a:ext uri="{FF2B5EF4-FFF2-40B4-BE49-F238E27FC236}">
                  <a16:creationId xmlns:a16="http://schemas.microsoft.com/office/drawing/2014/main" id="{EDEE3A9F-4B06-41E1-A9B3-6F4E993D2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4188" y="2160588"/>
              <a:ext cx="469900" cy="455613"/>
            </a:xfrm>
            <a:custGeom>
              <a:avLst/>
              <a:gdLst>
                <a:gd name="T0" fmla="*/ 0 w 296"/>
                <a:gd name="T1" fmla="*/ 9 h 287"/>
                <a:gd name="T2" fmla="*/ 287 w 296"/>
                <a:gd name="T3" fmla="*/ 0 h 287"/>
                <a:gd name="T4" fmla="*/ 296 w 296"/>
                <a:gd name="T5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6" h="287">
                  <a:moveTo>
                    <a:pt x="0" y="9"/>
                  </a:moveTo>
                  <a:lnTo>
                    <a:pt x="287" y="0"/>
                  </a:lnTo>
                  <a:lnTo>
                    <a:pt x="296" y="287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Freeform 71">
              <a:extLst>
                <a:ext uri="{FF2B5EF4-FFF2-40B4-BE49-F238E27FC236}">
                  <a16:creationId xmlns:a16="http://schemas.microsoft.com/office/drawing/2014/main" id="{4E51B1AC-D3C3-49D6-84DB-DAE705A2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0900" y="4330700"/>
              <a:ext cx="481012" cy="455613"/>
            </a:xfrm>
            <a:custGeom>
              <a:avLst/>
              <a:gdLst>
                <a:gd name="T0" fmla="*/ 0 w 303"/>
                <a:gd name="T1" fmla="*/ 0 h 287"/>
                <a:gd name="T2" fmla="*/ 15 w 303"/>
                <a:gd name="T3" fmla="*/ 287 h 287"/>
                <a:gd name="T4" fmla="*/ 303 w 303"/>
                <a:gd name="T5" fmla="*/ 272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" h="287">
                  <a:moveTo>
                    <a:pt x="0" y="0"/>
                  </a:moveTo>
                  <a:lnTo>
                    <a:pt x="15" y="287"/>
                  </a:lnTo>
                  <a:lnTo>
                    <a:pt x="303" y="272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Line 72">
              <a:extLst>
                <a:ext uri="{FF2B5EF4-FFF2-40B4-BE49-F238E27FC236}">
                  <a16:creationId xmlns:a16="http://schemas.microsoft.com/office/drawing/2014/main" id="{3E688B50-0719-4B80-96CB-13830325E4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16938" y="2212975"/>
              <a:ext cx="2536825" cy="2530475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1" name="Oval 100">
            <a:extLst>
              <a:ext uri="{FF2B5EF4-FFF2-40B4-BE49-F238E27FC236}">
                <a16:creationId xmlns:a16="http://schemas.microsoft.com/office/drawing/2014/main" id="{24B1EEB0-6D74-4499-B4B8-31BA2FA01F8B}"/>
              </a:ext>
            </a:extLst>
          </p:cNvPr>
          <p:cNvSpPr/>
          <p:nvPr/>
        </p:nvSpPr>
        <p:spPr>
          <a:xfrm>
            <a:off x="7662511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57A9E723-1A7F-4422-9EE2-FCEC71BE50E5}"/>
              </a:ext>
            </a:extLst>
          </p:cNvPr>
          <p:cNvGrpSpPr/>
          <p:nvPr/>
        </p:nvGrpSpPr>
        <p:grpSpPr>
          <a:xfrm>
            <a:off x="7786514" y="1219403"/>
            <a:ext cx="391927" cy="437768"/>
            <a:chOff x="8496300" y="1114425"/>
            <a:chExt cx="4370388" cy="4881563"/>
          </a:xfrm>
        </p:grpSpPr>
        <p:sp>
          <p:nvSpPr>
            <p:cNvPr id="106" name="Freeform 76">
              <a:extLst>
                <a:ext uri="{FF2B5EF4-FFF2-40B4-BE49-F238E27FC236}">
                  <a16:creationId xmlns:a16="http://schemas.microsoft.com/office/drawing/2014/main" id="{442B2FAD-30BA-4E48-A8F4-3ED0DFEC0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7138" y="3243263"/>
              <a:ext cx="339725" cy="642938"/>
            </a:xfrm>
            <a:custGeom>
              <a:avLst/>
              <a:gdLst>
                <a:gd name="T0" fmla="*/ 0 w 214"/>
                <a:gd name="T1" fmla="*/ 405 h 405"/>
                <a:gd name="T2" fmla="*/ 214 w 214"/>
                <a:gd name="T3" fmla="*/ 213 h 405"/>
                <a:gd name="T4" fmla="*/ 21 w 214"/>
                <a:gd name="T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4" h="405">
                  <a:moveTo>
                    <a:pt x="0" y="405"/>
                  </a:moveTo>
                  <a:lnTo>
                    <a:pt x="214" y="213"/>
                  </a:lnTo>
                  <a:lnTo>
                    <a:pt x="21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Line 77">
              <a:extLst>
                <a:ext uri="{FF2B5EF4-FFF2-40B4-BE49-F238E27FC236}">
                  <a16:creationId xmlns:a16="http://schemas.microsoft.com/office/drawing/2014/main" id="{BE647BA2-81B0-41F4-A947-EC6722A7B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96300" y="3578225"/>
              <a:ext cx="1892300" cy="0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78">
              <a:extLst>
                <a:ext uri="{FF2B5EF4-FFF2-40B4-BE49-F238E27FC236}">
                  <a16:creationId xmlns:a16="http://schemas.microsoft.com/office/drawing/2014/main" id="{399198AF-0641-4594-87D6-48F13068D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2950" y="3243263"/>
              <a:ext cx="339725" cy="642938"/>
            </a:xfrm>
            <a:custGeom>
              <a:avLst/>
              <a:gdLst>
                <a:gd name="T0" fmla="*/ 214 w 214"/>
                <a:gd name="T1" fmla="*/ 405 h 405"/>
                <a:gd name="T2" fmla="*/ 0 w 214"/>
                <a:gd name="T3" fmla="*/ 213 h 405"/>
                <a:gd name="T4" fmla="*/ 194 w 214"/>
                <a:gd name="T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4" h="405">
                  <a:moveTo>
                    <a:pt x="214" y="405"/>
                  </a:moveTo>
                  <a:lnTo>
                    <a:pt x="0" y="213"/>
                  </a:lnTo>
                  <a:lnTo>
                    <a:pt x="194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Line 79">
              <a:extLst>
                <a:ext uri="{FF2B5EF4-FFF2-40B4-BE49-F238E27FC236}">
                  <a16:creationId xmlns:a16="http://schemas.microsoft.com/office/drawing/2014/main" id="{B023EAE6-0DFB-439B-B956-4F993B6A7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974388" y="3578225"/>
              <a:ext cx="1892300" cy="0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Freeform 80">
              <a:extLst>
                <a:ext uri="{FF2B5EF4-FFF2-40B4-BE49-F238E27FC236}">
                  <a16:creationId xmlns:a16="http://schemas.microsoft.com/office/drawing/2014/main" id="{62D96B57-358C-4E66-BAA0-598DD87CA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8913" y="2727325"/>
              <a:ext cx="646113" cy="331788"/>
            </a:xfrm>
            <a:custGeom>
              <a:avLst/>
              <a:gdLst>
                <a:gd name="T0" fmla="*/ 407 w 407"/>
                <a:gd name="T1" fmla="*/ 0 h 209"/>
                <a:gd name="T2" fmla="*/ 207 w 407"/>
                <a:gd name="T3" fmla="*/ 209 h 209"/>
                <a:gd name="T4" fmla="*/ 0 w 407"/>
                <a:gd name="T5" fmla="*/ 9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7" h="209">
                  <a:moveTo>
                    <a:pt x="407" y="0"/>
                  </a:moveTo>
                  <a:lnTo>
                    <a:pt x="207" y="209"/>
                  </a:lnTo>
                  <a:lnTo>
                    <a:pt x="0" y="9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Line 81">
              <a:extLst>
                <a:ext uri="{FF2B5EF4-FFF2-40B4-BE49-F238E27FC236}">
                  <a16:creationId xmlns:a16="http://schemas.microsoft.com/office/drawing/2014/main" id="{47C9B0C0-A50F-406B-9539-7DEA3FD52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680700" y="1114425"/>
              <a:ext cx="0" cy="1884363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82">
              <a:extLst>
                <a:ext uri="{FF2B5EF4-FFF2-40B4-BE49-F238E27FC236}">
                  <a16:creationId xmlns:a16="http://schemas.microsoft.com/office/drawing/2014/main" id="{45E66F6F-3F0B-4F40-B81E-BDCFB0FF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0975" y="4043363"/>
              <a:ext cx="649288" cy="325438"/>
            </a:xfrm>
            <a:custGeom>
              <a:avLst/>
              <a:gdLst>
                <a:gd name="T0" fmla="*/ 409 w 409"/>
                <a:gd name="T1" fmla="*/ 202 h 205"/>
                <a:gd name="T2" fmla="*/ 203 w 409"/>
                <a:gd name="T3" fmla="*/ 0 h 205"/>
                <a:gd name="T4" fmla="*/ 0 w 409"/>
                <a:gd name="T5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9" h="205">
                  <a:moveTo>
                    <a:pt x="409" y="202"/>
                  </a:moveTo>
                  <a:lnTo>
                    <a:pt x="203" y="0"/>
                  </a:lnTo>
                  <a:lnTo>
                    <a:pt x="0" y="205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Line 83">
              <a:extLst>
                <a:ext uri="{FF2B5EF4-FFF2-40B4-BE49-F238E27FC236}">
                  <a16:creationId xmlns:a16="http://schemas.microsoft.com/office/drawing/2014/main" id="{AE9B025E-2B29-4F45-BBC9-894A3B3812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669588" y="4111625"/>
              <a:ext cx="0" cy="1884363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5" name="Oval 114">
            <a:extLst>
              <a:ext uri="{FF2B5EF4-FFF2-40B4-BE49-F238E27FC236}">
                <a16:creationId xmlns:a16="http://schemas.microsoft.com/office/drawing/2014/main" id="{36151AAF-F4F0-408E-ADA3-E8768F4380F7}"/>
              </a:ext>
            </a:extLst>
          </p:cNvPr>
          <p:cNvSpPr/>
          <p:nvPr/>
        </p:nvSpPr>
        <p:spPr>
          <a:xfrm>
            <a:off x="8470204" y="111826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4" name="Group 123">
            <a:extLst>
              <a:ext uri="{FF2B5EF4-FFF2-40B4-BE49-F238E27FC236}">
                <a16:creationId xmlns:a16="http://schemas.microsoft.com/office/drawing/2014/main" id="{FFA81569-6E5D-49E5-8306-AC2E090A3448}"/>
              </a:ext>
            </a:extLst>
          </p:cNvPr>
          <p:cNvGrpSpPr/>
          <p:nvPr/>
        </p:nvGrpSpPr>
        <p:grpSpPr>
          <a:xfrm>
            <a:off x="8549375" y="1402386"/>
            <a:ext cx="481591" cy="71697"/>
            <a:chOff x="3910013" y="3105151"/>
            <a:chExt cx="4371976" cy="650875"/>
          </a:xfrm>
        </p:grpSpPr>
        <p:sp>
          <p:nvSpPr>
            <p:cNvPr id="120" name="Freeform 87">
              <a:extLst>
                <a:ext uri="{FF2B5EF4-FFF2-40B4-BE49-F238E27FC236}">
                  <a16:creationId xmlns:a16="http://schemas.microsoft.com/office/drawing/2014/main" id="{46D0FEB4-3521-4A2C-B766-02A359F94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3105151"/>
              <a:ext cx="339725" cy="650875"/>
            </a:xfrm>
            <a:custGeom>
              <a:avLst/>
              <a:gdLst>
                <a:gd name="T0" fmla="*/ 0 w 214"/>
                <a:gd name="T1" fmla="*/ 410 h 410"/>
                <a:gd name="T2" fmla="*/ 214 w 214"/>
                <a:gd name="T3" fmla="*/ 215 h 410"/>
                <a:gd name="T4" fmla="*/ 20 w 214"/>
                <a:gd name="T5" fmla="*/ 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4" h="410">
                  <a:moveTo>
                    <a:pt x="0" y="410"/>
                  </a:moveTo>
                  <a:lnTo>
                    <a:pt x="214" y="215"/>
                  </a:lnTo>
                  <a:lnTo>
                    <a:pt x="2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Line 88">
              <a:extLst>
                <a:ext uri="{FF2B5EF4-FFF2-40B4-BE49-F238E27FC236}">
                  <a16:creationId xmlns:a16="http://schemas.microsoft.com/office/drawing/2014/main" id="{B39E355E-6DE5-4EA5-AF5A-1F17C87B4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0013" y="3443288"/>
              <a:ext cx="1893888" cy="0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89">
              <a:extLst>
                <a:ext uri="{FF2B5EF4-FFF2-40B4-BE49-F238E27FC236}">
                  <a16:creationId xmlns:a16="http://schemas.microsoft.com/office/drawing/2014/main" id="{06548CB4-A915-4A92-B504-36C74F17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8251" y="3105151"/>
              <a:ext cx="339725" cy="650875"/>
            </a:xfrm>
            <a:custGeom>
              <a:avLst/>
              <a:gdLst>
                <a:gd name="T0" fmla="*/ 214 w 214"/>
                <a:gd name="T1" fmla="*/ 410 h 410"/>
                <a:gd name="T2" fmla="*/ 0 w 214"/>
                <a:gd name="T3" fmla="*/ 215 h 410"/>
                <a:gd name="T4" fmla="*/ 193 w 214"/>
                <a:gd name="T5" fmla="*/ 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4" h="410">
                  <a:moveTo>
                    <a:pt x="214" y="410"/>
                  </a:moveTo>
                  <a:lnTo>
                    <a:pt x="0" y="215"/>
                  </a:lnTo>
                  <a:lnTo>
                    <a:pt x="193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Line 90">
              <a:extLst>
                <a:ext uri="{FF2B5EF4-FFF2-40B4-BE49-F238E27FC236}">
                  <a16:creationId xmlns:a16="http://schemas.microsoft.com/office/drawing/2014/main" id="{25E81F8C-391B-4E3A-AEF1-45729234DD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8101" y="3443288"/>
              <a:ext cx="1893888" cy="0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5" name="Oval 124">
            <a:extLst>
              <a:ext uri="{FF2B5EF4-FFF2-40B4-BE49-F238E27FC236}">
                <a16:creationId xmlns:a16="http://schemas.microsoft.com/office/drawing/2014/main" id="{4D1EFE4A-C15A-43FD-9933-E19001ABED66}"/>
              </a:ext>
            </a:extLst>
          </p:cNvPr>
          <p:cNvSpPr/>
          <p:nvPr/>
        </p:nvSpPr>
        <p:spPr>
          <a:xfrm>
            <a:off x="9277897" y="111632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414CA46B-308D-4202-8FEF-CC08A02DDAA6}"/>
              </a:ext>
            </a:extLst>
          </p:cNvPr>
          <p:cNvGrpSpPr/>
          <p:nvPr/>
        </p:nvGrpSpPr>
        <p:grpSpPr>
          <a:xfrm>
            <a:off x="9447717" y="1284857"/>
            <a:ext cx="300293" cy="302863"/>
            <a:chOff x="4625781" y="3009944"/>
            <a:chExt cx="2597150" cy="2619375"/>
          </a:xfrm>
        </p:grpSpPr>
        <p:sp>
          <p:nvSpPr>
            <p:cNvPr id="130" name="Freeform 94">
              <a:extLst>
                <a:ext uri="{FF2B5EF4-FFF2-40B4-BE49-F238E27FC236}">
                  <a16:creationId xmlns:a16="http://schemas.microsoft.com/office/drawing/2014/main" id="{E45B3E87-BDFD-417B-A6B3-777BF9F23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5731" y="3009944"/>
              <a:ext cx="457200" cy="487363"/>
            </a:xfrm>
            <a:custGeom>
              <a:avLst/>
              <a:gdLst>
                <a:gd name="T0" fmla="*/ 0 w 288"/>
                <a:gd name="T1" fmla="*/ 0 h 307"/>
                <a:gd name="T2" fmla="*/ 288 w 288"/>
                <a:gd name="T3" fmla="*/ 20 h 307"/>
                <a:gd name="T4" fmla="*/ 269 w 288"/>
                <a:gd name="T5" fmla="*/ 307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8" h="307">
                  <a:moveTo>
                    <a:pt x="0" y="0"/>
                  </a:moveTo>
                  <a:lnTo>
                    <a:pt x="288" y="20"/>
                  </a:lnTo>
                  <a:lnTo>
                    <a:pt x="269" y="307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Line 95">
              <a:extLst>
                <a:ext uri="{FF2B5EF4-FFF2-40B4-BE49-F238E27FC236}">
                  <a16:creationId xmlns:a16="http://schemas.microsoft.com/office/drawing/2014/main" id="{3B56E461-E1D4-44B8-BB76-35FBCEA5AA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25781" y="3098844"/>
              <a:ext cx="2540000" cy="2530475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3" name="Oval 132">
            <a:extLst>
              <a:ext uri="{FF2B5EF4-FFF2-40B4-BE49-F238E27FC236}">
                <a16:creationId xmlns:a16="http://schemas.microsoft.com/office/drawing/2014/main" id="{13095E30-993F-407D-88A3-0FCE1BD44907}"/>
              </a:ext>
            </a:extLst>
          </p:cNvPr>
          <p:cNvSpPr/>
          <p:nvPr/>
        </p:nvSpPr>
        <p:spPr>
          <a:xfrm>
            <a:off x="10089069" y="112296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E2E8F36A-08FD-4890-9C4D-78FB3EB4F424}"/>
              </a:ext>
            </a:extLst>
          </p:cNvPr>
          <p:cNvGrpSpPr/>
          <p:nvPr/>
        </p:nvGrpSpPr>
        <p:grpSpPr>
          <a:xfrm>
            <a:off x="10176931" y="1326456"/>
            <a:ext cx="464209" cy="232946"/>
            <a:chOff x="3686176" y="2244726"/>
            <a:chExt cx="4818062" cy="2417762"/>
          </a:xfrm>
        </p:grpSpPr>
        <p:sp>
          <p:nvSpPr>
            <p:cNvPr id="138" name="Freeform 99">
              <a:extLst>
                <a:ext uri="{FF2B5EF4-FFF2-40B4-BE49-F238E27FC236}">
                  <a16:creationId xmlns:a16="http://schemas.microsoft.com/office/drawing/2014/main" id="{E663FCAE-CCEB-4D77-B541-C7FBEB767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176" y="2566988"/>
              <a:ext cx="2273300" cy="2095500"/>
            </a:xfrm>
            <a:custGeom>
              <a:avLst/>
              <a:gdLst>
                <a:gd name="T0" fmla="*/ 0 w 836"/>
                <a:gd name="T1" fmla="*/ 773 h 773"/>
                <a:gd name="T2" fmla="*/ 0 w 836"/>
                <a:gd name="T3" fmla="*/ 399 h 773"/>
                <a:gd name="T4" fmla="*/ 137 w 836"/>
                <a:gd name="T5" fmla="*/ 106 h 773"/>
                <a:gd name="T6" fmla="*/ 424 w 836"/>
                <a:gd name="T7" fmla="*/ 0 h 773"/>
                <a:gd name="T8" fmla="*/ 836 w 836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0" y="773"/>
                  </a:moveTo>
                  <a:cubicBezTo>
                    <a:pt x="0" y="399"/>
                    <a:pt x="0" y="399"/>
                    <a:pt x="0" y="399"/>
                  </a:cubicBezTo>
                  <a:cubicBezTo>
                    <a:pt x="0" y="283"/>
                    <a:pt x="54" y="179"/>
                    <a:pt x="137" y="106"/>
                  </a:cubicBezTo>
                  <a:cubicBezTo>
                    <a:pt x="216" y="36"/>
                    <a:pt x="318" y="0"/>
                    <a:pt x="424" y="0"/>
                  </a:cubicBezTo>
                  <a:cubicBezTo>
                    <a:pt x="836" y="0"/>
                    <a:pt x="836" y="0"/>
                    <a:pt x="836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100">
              <a:extLst>
                <a:ext uri="{FF2B5EF4-FFF2-40B4-BE49-F238E27FC236}">
                  <a16:creationId xmlns:a16="http://schemas.microsoft.com/office/drawing/2014/main" id="{E4A5C005-5B4F-4D6D-B83E-24F595A5C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01" y="2244726"/>
              <a:ext cx="323850" cy="644525"/>
            </a:xfrm>
            <a:custGeom>
              <a:avLst/>
              <a:gdLst>
                <a:gd name="T0" fmla="*/ 0 w 204"/>
                <a:gd name="T1" fmla="*/ 406 h 406"/>
                <a:gd name="T2" fmla="*/ 204 w 204"/>
                <a:gd name="T3" fmla="*/ 203 h 406"/>
                <a:gd name="T4" fmla="*/ 0 w 204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0" y="406"/>
                  </a:moveTo>
                  <a:lnTo>
                    <a:pt x="204" y="20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Freeform 101">
              <a:extLst>
                <a:ext uri="{FF2B5EF4-FFF2-40B4-BE49-F238E27FC236}">
                  <a16:creationId xmlns:a16="http://schemas.microsoft.com/office/drawing/2014/main" id="{80A46A1B-968C-45CD-8C65-DE5CC737E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0938" y="2566988"/>
              <a:ext cx="2273300" cy="2095500"/>
            </a:xfrm>
            <a:custGeom>
              <a:avLst/>
              <a:gdLst>
                <a:gd name="T0" fmla="*/ 836 w 836"/>
                <a:gd name="T1" fmla="*/ 773 h 773"/>
                <a:gd name="T2" fmla="*/ 836 w 836"/>
                <a:gd name="T3" fmla="*/ 399 h 773"/>
                <a:gd name="T4" fmla="*/ 699 w 836"/>
                <a:gd name="T5" fmla="*/ 106 h 773"/>
                <a:gd name="T6" fmla="*/ 413 w 836"/>
                <a:gd name="T7" fmla="*/ 0 h 773"/>
                <a:gd name="T8" fmla="*/ 0 w 836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836" y="773"/>
                  </a:moveTo>
                  <a:cubicBezTo>
                    <a:pt x="836" y="399"/>
                    <a:pt x="836" y="399"/>
                    <a:pt x="836" y="399"/>
                  </a:cubicBezTo>
                  <a:cubicBezTo>
                    <a:pt x="836" y="283"/>
                    <a:pt x="782" y="179"/>
                    <a:pt x="699" y="106"/>
                  </a:cubicBezTo>
                  <a:cubicBezTo>
                    <a:pt x="620" y="36"/>
                    <a:pt x="518" y="0"/>
                    <a:pt x="41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Freeform 102">
              <a:extLst>
                <a:ext uri="{FF2B5EF4-FFF2-40B4-BE49-F238E27FC236}">
                  <a16:creationId xmlns:a16="http://schemas.microsoft.com/office/drawing/2014/main" id="{403F9B20-98DF-42DD-8CD4-1AC13F29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963" y="2244726"/>
              <a:ext cx="322263" cy="644525"/>
            </a:xfrm>
            <a:custGeom>
              <a:avLst/>
              <a:gdLst>
                <a:gd name="T0" fmla="*/ 203 w 203"/>
                <a:gd name="T1" fmla="*/ 406 h 406"/>
                <a:gd name="T2" fmla="*/ 0 w 203"/>
                <a:gd name="T3" fmla="*/ 203 h 406"/>
                <a:gd name="T4" fmla="*/ 203 w 203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406">
                  <a:moveTo>
                    <a:pt x="203" y="406"/>
                  </a:moveTo>
                  <a:lnTo>
                    <a:pt x="0" y="203"/>
                  </a:lnTo>
                  <a:lnTo>
                    <a:pt x="203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3" name="Oval 142">
            <a:extLst>
              <a:ext uri="{FF2B5EF4-FFF2-40B4-BE49-F238E27FC236}">
                <a16:creationId xmlns:a16="http://schemas.microsoft.com/office/drawing/2014/main" id="{389F886B-218E-498C-B534-3C1AD90D3EF2}"/>
              </a:ext>
            </a:extLst>
          </p:cNvPr>
          <p:cNvSpPr/>
          <p:nvPr/>
        </p:nvSpPr>
        <p:spPr>
          <a:xfrm>
            <a:off x="1074217" y="211170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66C5B1FF-1250-4A8A-9D1A-B3EFA2A3193F}"/>
              </a:ext>
            </a:extLst>
          </p:cNvPr>
          <p:cNvGrpSpPr/>
          <p:nvPr/>
        </p:nvGrpSpPr>
        <p:grpSpPr>
          <a:xfrm flipH="1">
            <a:off x="1173227" y="2205109"/>
            <a:ext cx="441912" cy="453123"/>
            <a:chOff x="3686183" y="960438"/>
            <a:chExt cx="4818070" cy="4940300"/>
          </a:xfrm>
        </p:grpSpPr>
        <p:sp>
          <p:nvSpPr>
            <p:cNvPr id="157" name="Freeform 106">
              <a:extLst>
                <a:ext uri="{FF2B5EF4-FFF2-40B4-BE49-F238E27FC236}">
                  <a16:creationId xmlns:a16="http://schemas.microsoft.com/office/drawing/2014/main" id="{405994D9-C97C-42DF-9FAD-3199F913D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183" y="1282700"/>
              <a:ext cx="2273304" cy="2092325"/>
            </a:xfrm>
            <a:custGeom>
              <a:avLst/>
              <a:gdLst>
                <a:gd name="T0" fmla="*/ 0 w 836"/>
                <a:gd name="T1" fmla="*/ 773 h 773"/>
                <a:gd name="T2" fmla="*/ 0 w 836"/>
                <a:gd name="T3" fmla="*/ 399 h 773"/>
                <a:gd name="T4" fmla="*/ 137 w 836"/>
                <a:gd name="T5" fmla="*/ 106 h 773"/>
                <a:gd name="T6" fmla="*/ 424 w 836"/>
                <a:gd name="T7" fmla="*/ 0 h 773"/>
                <a:gd name="T8" fmla="*/ 836 w 836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0" y="773"/>
                  </a:moveTo>
                  <a:cubicBezTo>
                    <a:pt x="0" y="399"/>
                    <a:pt x="0" y="399"/>
                    <a:pt x="0" y="399"/>
                  </a:cubicBezTo>
                  <a:cubicBezTo>
                    <a:pt x="0" y="283"/>
                    <a:pt x="54" y="179"/>
                    <a:pt x="137" y="106"/>
                  </a:cubicBezTo>
                  <a:cubicBezTo>
                    <a:pt x="216" y="36"/>
                    <a:pt x="318" y="0"/>
                    <a:pt x="424" y="0"/>
                  </a:cubicBezTo>
                  <a:cubicBezTo>
                    <a:pt x="836" y="0"/>
                    <a:pt x="836" y="0"/>
                    <a:pt x="836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07">
              <a:extLst>
                <a:ext uri="{FF2B5EF4-FFF2-40B4-BE49-F238E27FC236}">
                  <a16:creationId xmlns:a16="http://schemas.microsoft.com/office/drawing/2014/main" id="{4B942A0C-48AB-4447-A93A-FBCFB0677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11" y="960438"/>
              <a:ext cx="323851" cy="644525"/>
            </a:xfrm>
            <a:custGeom>
              <a:avLst/>
              <a:gdLst>
                <a:gd name="T0" fmla="*/ 0 w 204"/>
                <a:gd name="T1" fmla="*/ 406 h 406"/>
                <a:gd name="T2" fmla="*/ 204 w 204"/>
                <a:gd name="T3" fmla="*/ 203 h 406"/>
                <a:gd name="T4" fmla="*/ 0 w 204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0" y="406"/>
                  </a:moveTo>
                  <a:lnTo>
                    <a:pt x="204" y="20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08">
              <a:extLst>
                <a:ext uri="{FF2B5EF4-FFF2-40B4-BE49-F238E27FC236}">
                  <a16:creationId xmlns:a16="http://schemas.microsoft.com/office/drawing/2014/main" id="{A3FEB464-A34D-47EC-8492-16E1711104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0949" y="1282700"/>
              <a:ext cx="2273304" cy="2092325"/>
            </a:xfrm>
            <a:custGeom>
              <a:avLst/>
              <a:gdLst>
                <a:gd name="T0" fmla="*/ 836 w 836"/>
                <a:gd name="T1" fmla="*/ 773 h 773"/>
                <a:gd name="T2" fmla="*/ 836 w 836"/>
                <a:gd name="T3" fmla="*/ 399 h 773"/>
                <a:gd name="T4" fmla="*/ 699 w 836"/>
                <a:gd name="T5" fmla="*/ 106 h 773"/>
                <a:gd name="T6" fmla="*/ 413 w 836"/>
                <a:gd name="T7" fmla="*/ 0 h 773"/>
                <a:gd name="T8" fmla="*/ 0 w 836"/>
                <a:gd name="T9" fmla="*/ 0 h 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3">
                  <a:moveTo>
                    <a:pt x="836" y="773"/>
                  </a:moveTo>
                  <a:cubicBezTo>
                    <a:pt x="836" y="399"/>
                    <a:pt x="836" y="399"/>
                    <a:pt x="836" y="399"/>
                  </a:cubicBezTo>
                  <a:cubicBezTo>
                    <a:pt x="836" y="283"/>
                    <a:pt x="782" y="179"/>
                    <a:pt x="699" y="106"/>
                  </a:cubicBezTo>
                  <a:cubicBezTo>
                    <a:pt x="620" y="36"/>
                    <a:pt x="518" y="0"/>
                    <a:pt x="413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09">
              <a:extLst>
                <a:ext uri="{FF2B5EF4-FFF2-40B4-BE49-F238E27FC236}">
                  <a16:creationId xmlns:a16="http://schemas.microsoft.com/office/drawing/2014/main" id="{3BF66800-192D-472F-9F75-BDE77E81F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974" y="960438"/>
              <a:ext cx="322263" cy="644525"/>
            </a:xfrm>
            <a:custGeom>
              <a:avLst/>
              <a:gdLst>
                <a:gd name="T0" fmla="*/ 203 w 203"/>
                <a:gd name="T1" fmla="*/ 406 h 406"/>
                <a:gd name="T2" fmla="*/ 0 w 203"/>
                <a:gd name="T3" fmla="*/ 203 h 406"/>
                <a:gd name="T4" fmla="*/ 203 w 203"/>
                <a:gd name="T5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406">
                  <a:moveTo>
                    <a:pt x="203" y="406"/>
                  </a:moveTo>
                  <a:lnTo>
                    <a:pt x="0" y="203"/>
                  </a:lnTo>
                  <a:lnTo>
                    <a:pt x="203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10">
              <a:extLst>
                <a:ext uri="{FF2B5EF4-FFF2-40B4-BE49-F238E27FC236}">
                  <a16:creationId xmlns:a16="http://schemas.microsoft.com/office/drawing/2014/main" id="{C045242F-0B3D-44C5-92DB-4E6100F83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183" y="3482976"/>
              <a:ext cx="2273304" cy="2095500"/>
            </a:xfrm>
            <a:custGeom>
              <a:avLst/>
              <a:gdLst>
                <a:gd name="T0" fmla="*/ 0 w 836"/>
                <a:gd name="T1" fmla="*/ 0 h 774"/>
                <a:gd name="T2" fmla="*/ 0 w 836"/>
                <a:gd name="T3" fmla="*/ 374 h 774"/>
                <a:gd name="T4" fmla="*/ 137 w 836"/>
                <a:gd name="T5" fmla="*/ 668 h 774"/>
                <a:gd name="T6" fmla="*/ 424 w 836"/>
                <a:gd name="T7" fmla="*/ 774 h 774"/>
                <a:gd name="T8" fmla="*/ 836 w 836"/>
                <a:gd name="T9" fmla="*/ 774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0" y="0"/>
                  </a:moveTo>
                  <a:cubicBezTo>
                    <a:pt x="0" y="374"/>
                    <a:pt x="0" y="374"/>
                    <a:pt x="0" y="374"/>
                  </a:cubicBezTo>
                  <a:cubicBezTo>
                    <a:pt x="0" y="491"/>
                    <a:pt x="54" y="595"/>
                    <a:pt x="137" y="668"/>
                  </a:cubicBezTo>
                  <a:cubicBezTo>
                    <a:pt x="216" y="737"/>
                    <a:pt x="318" y="774"/>
                    <a:pt x="424" y="774"/>
                  </a:cubicBezTo>
                  <a:cubicBezTo>
                    <a:pt x="836" y="774"/>
                    <a:pt x="836" y="774"/>
                    <a:pt x="836" y="774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11">
              <a:extLst>
                <a:ext uri="{FF2B5EF4-FFF2-40B4-BE49-F238E27FC236}">
                  <a16:creationId xmlns:a16="http://schemas.microsoft.com/office/drawing/2014/main" id="{2E564E27-2365-4651-B7D3-48FAF4F4EC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611" y="5256213"/>
              <a:ext cx="323851" cy="644525"/>
            </a:xfrm>
            <a:custGeom>
              <a:avLst/>
              <a:gdLst>
                <a:gd name="T0" fmla="*/ 0 w 204"/>
                <a:gd name="T1" fmla="*/ 0 h 406"/>
                <a:gd name="T2" fmla="*/ 204 w 204"/>
                <a:gd name="T3" fmla="*/ 203 h 406"/>
                <a:gd name="T4" fmla="*/ 0 w 204"/>
                <a:gd name="T5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4" h="406">
                  <a:moveTo>
                    <a:pt x="0" y="0"/>
                  </a:moveTo>
                  <a:lnTo>
                    <a:pt x="204" y="203"/>
                  </a:lnTo>
                  <a:lnTo>
                    <a:pt x="0" y="40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12">
              <a:extLst>
                <a:ext uri="{FF2B5EF4-FFF2-40B4-BE49-F238E27FC236}">
                  <a16:creationId xmlns:a16="http://schemas.microsoft.com/office/drawing/2014/main" id="{67468F5B-1FBC-47FF-B633-E3241AF56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0949" y="3482976"/>
              <a:ext cx="2273304" cy="2095500"/>
            </a:xfrm>
            <a:custGeom>
              <a:avLst/>
              <a:gdLst>
                <a:gd name="T0" fmla="*/ 836 w 836"/>
                <a:gd name="T1" fmla="*/ 0 h 774"/>
                <a:gd name="T2" fmla="*/ 836 w 836"/>
                <a:gd name="T3" fmla="*/ 374 h 774"/>
                <a:gd name="T4" fmla="*/ 699 w 836"/>
                <a:gd name="T5" fmla="*/ 668 h 774"/>
                <a:gd name="T6" fmla="*/ 413 w 836"/>
                <a:gd name="T7" fmla="*/ 774 h 774"/>
                <a:gd name="T8" fmla="*/ 0 w 836"/>
                <a:gd name="T9" fmla="*/ 774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6" h="774">
                  <a:moveTo>
                    <a:pt x="836" y="0"/>
                  </a:moveTo>
                  <a:cubicBezTo>
                    <a:pt x="836" y="374"/>
                    <a:pt x="836" y="374"/>
                    <a:pt x="836" y="374"/>
                  </a:cubicBezTo>
                  <a:cubicBezTo>
                    <a:pt x="836" y="491"/>
                    <a:pt x="782" y="595"/>
                    <a:pt x="699" y="668"/>
                  </a:cubicBezTo>
                  <a:cubicBezTo>
                    <a:pt x="620" y="737"/>
                    <a:pt x="518" y="774"/>
                    <a:pt x="413" y="774"/>
                  </a:cubicBezTo>
                  <a:cubicBezTo>
                    <a:pt x="0" y="774"/>
                    <a:pt x="0" y="774"/>
                    <a:pt x="0" y="774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13">
              <a:extLst>
                <a:ext uri="{FF2B5EF4-FFF2-40B4-BE49-F238E27FC236}">
                  <a16:creationId xmlns:a16="http://schemas.microsoft.com/office/drawing/2014/main" id="{AE204C97-3FB3-496D-95E3-3E7ED9E4A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974" y="5256213"/>
              <a:ext cx="322263" cy="644525"/>
            </a:xfrm>
            <a:custGeom>
              <a:avLst/>
              <a:gdLst>
                <a:gd name="T0" fmla="*/ 203 w 203"/>
                <a:gd name="T1" fmla="*/ 0 h 406"/>
                <a:gd name="T2" fmla="*/ 0 w 203"/>
                <a:gd name="T3" fmla="*/ 203 h 406"/>
                <a:gd name="T4" fmla="*/ 203 w 203"/>
                <a:gd name="T5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3" h="406">
                  <a:moveTo>
                    <a:pt x="203" y="0"/>
                  </a:moveTo>
                  <a:lnTo>
                    <a:pt x="0" y="203"/>
                  </a:lnTo>
                  <a:lnTo>
                    <a:pt x="203" y="40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5" name="Oval 164">
            <a:extLst>
              <a:ext uri="{FF2B5EF4-FFF2-40B4-BE49-F238E27FC236}">
                <a16:creationId xmlns:a16="http://schemas.microsoft.com/office/drawing/2014/main" id="{0ECBB64A-264A-4001-9B46-441369D23DF2}"/>
              </a:ext>
            </a:extLst>
          </p:cNvPr>
          <p:cNvSpPr/>
          <p:nvPr/>
        </p:nvSpPr>
        <p:spPr>
          <a:xfrm>
            <a:off x="1869635" y="210660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C9ADE767-13FA-4897-BBD8-DD46CC4E9978}"/>
              </a:ext>
            </a:extLst>
          </p:cNvPr>
          <p:cNvGrpSpPr/>
          <p:nvPr/>
        </p:nvGrpSpPr>
        <p:grpSpPr>
          <a:xfrm>
            <a:off x="1956819" y="2202471"/>
            <a:ext cx="465564" cy="448205"/>
            <a:chOff x="4400551" y="1828801"/>
            <a:chExt cx="3321050" cy="3197225"/>
          </a:xfrm>
        </p:grpSpPr>
        <p:sp>
          <p:nvSpPr>
            <p:cNvPr id="170" name="Freeform 117">
              <a:extLst>
                <a:ext uri="{FF2B5EF4-FFF2-40B4-BE49-F238E27FC236}">
                  <a16:creationId xmlns:a16="http://schemas.microsoft.com/office/drawing/2014/main" id="{819F3BC3-843B-458D-AF0E-E137FE7DA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0551" y="1981201"/>
              <a:ext cx="2293938" cy="2274888"/>
            </a:xfrm>
            <a:custGeom>
              <a:avLst/>
              <a:gdLst>
                <a:gd name="T0" fmla="*/ 136 w 843"/>
                <a:gd name="T1" fmla="*/ 840 h 840"/>
                <a:gd name="T2" fmla="*/ 272 w 843"/>
                <a:gd name="T3" fmla="*/ 124 h 840"/>
                <a:gd name="T4" fmla="*/ 372 w 843"/>
                <a:gd name="T5" fmla="*/ 60 h 840"/>
                <a:gd name="T6" fmla="*/ 576 w 843"/>
                <a:gd name="T7" fmla="*/ 4 h 840"/>
                <a:gd name="T8" fmla="*/ 843 w 843"/>
                <a:gd name="T9" fmla="*/ 49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3" h="840">
                  <a:moveTo>
                    <a:pt x="136" y="840"/>
                  </a:moveTo>
                  <a:cubicBezTo>
                    <a:pt x="0" y="608"/>
                    <a:pt x="52" y="292"/>
                    <a:pt x="272" y="124"/>
                  </a:cubicBezTo>
                  <a:cubicBezTo>
                    <a:pt x="304" y="100"/>
                    <a:pt x="336" y="76"/>
                    <a:pt x="372" y="60"/>
                  </a:cubicBezTo>
                  <a:cubicBezTo>
                    <a:pt x="436" y="32"/>
                    <a:pt x="504" y="8"/>
                    <a:pt x="576" y="4"/>
                  </a:cubicBezTo>
                  <a:cubicBezTo>
                    <a:pt x="668" y="0"/>
                    <a:pt x="760" y="16"/>
                    <a:pt x="843" y="49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Freeform 118">
              <a:extLst>
                <a:ext uri="{FF2B5EF4-FFF2-40B4-BE49-F238E27FC236}">
                  <a16:creationId xmlns:a16="http://schemas.microsoft.com/office/drawing/2014/main" id="{4949F169-82F3-4503-868E-36318299B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188" y="2595563"/>
              <a:ext cx="2665413" cy="2430463"/>
            </a:xfrm>
            <a:custGeom>
              <a:avLst/>
              <a:gdLst>
                <a:gd name="T0" fmla="*/ 0 w 979"/>
                <a:gd name="T1" fmla="*/ 748 h 897"/>
                <a:gd name="T2" fmla="*/ 383 w 979"/>
                <a:gd name="T3" fmla="*/ 896 h 897"/>
                <a:gd name="T4" fmla="*/ 691 w 979"/>
                <a:gd name="T5" fmla="*/ 805 h 897"/>
                <a:gd name="T6" fmla="*/ 815 w 979"/>
                <a:gd name="T7" fmla="*/ 693 h 897"/>
                <a:gd name="T8" fmla="*/ 883 w 979"/>
                <a:gd name="T9" fmla="*/ 593 h 897"/>
                <a:gd name="T10" fmla="*/ 830 w 979"/>
                <a:gd name="T1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9" h="897">
                  <a:moveTo>
                    <a:pt x="0" y="748"/>
                  </a:moveTo>
                  <a:cubicBezTo>
                    <a:pt x="103" y="845"/>
                    <a:pt x="243" y="897"/>
                    <a:pt x="383" y="896"/>
                  </a:cubicBezTo>
                  <a:cubicBezTo>
                    <a:pt x="491" y="897"/>
                    <a:pt x="595" y="869"/>
                    <a:pt x="691" y="805"/>
                  </a:cubicBezTo>
                  <a:cubicBezTo>
                    <a:pt x="739" y="773"/>
                    <a:pt x="779" y="741"/>
                    <a:pt x="815" y="693"/>
                  </a:cubicBezTo>
                  <a:cubicBezTo>
                    <a:pt x="839" y="661"/>
                    <a:pt x="863" y="629"/>
                    <a:pt x="883" y="593"/>
                  </a:cubicBezTo>
                  <a:cubicBezTo>
                    <a:pt x="979" y="405"/>
                    <a:pt x="959" y="169"/>
                    <a:pt x="830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19">
              <a:extLst>
                <a:ext uri="{FF2B5EF4-FFF2-40B4-BE49-F238E27FC236}">
                  <a16:creationId xmlns:a16="http://schemas.microsoft.com/office/drawing/2014/main" id="{97D1AEBB-D8AD-4BF3-B5B3-4B6BAD9B0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4938" y="1828801"/>
              <a:ext cx="330200" cy="482600"/>
            </a:xfrm>
            <a:custGeom>
              <a:avLst/>
              <a:gdLst>
                <a:gd name="T0" fmla="*/ 98 w 208"/>
                <a:gd name="T1" fmla="*/ 0 h 304"/>
                <a:gd name="T2" fmla="*/ 208 w 208"/>
                <a:gd name="T3" fmla="*/ 208 h 304"/>
                <a:gd name="T4" fmla="*/ 0 w 208"/>
                <a:gd name="T5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8" h="304">
                  <a:moveTo>
                    <a:pt x="98" y="0"/>
                  </a:moveTo>
                  <a:lnTo>
                    <a:pt x="208" y="208"/>
                  </a:lnTo>
                  <a:lnTo>
                    <a:pt x="0" y="304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120">
              <a:extLst>
                <a:ext uri="{FF2B5EF4-FFF2-40B4-BE49-F238E27FC236}">
                  <a16:creationId xmlns:a16="http://schemas.microsoft.com/office/drawing/2014/main" id="{B954E438-E161-486C-92FD-1D333DE4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8988" y="2495551"/>
              <a:ext cx="452438" cy="355600"/>
            </a:xfrm>
            <a:custGeom>
              <a:avLst/>
              <a:gdLst>
                <a:gd name="T0" fmla="*/ 0 w 285"/>
                <a:gd name="T1" fmla="*/ 224 h 224"/>
                <a:gd name="T2" fmla="*/ 70 w 285"/>
                <a:gd name="T3" fmla="*/ 0 h 224"/>
                <a:gd name="T4" fmla="*/ 285 w 285"/>
                <a:gd name="T5" fmla="*/ 79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5" h="224">
                  <a:moveTo>
                    <a:pt x="0" y="224"/>
                  </a:moveTo>
                  <a:lnTo>
                    <a:pt x="70" y="0"/>
                  </a:lnTo>
                  <a:lnTo>
                    <a:pt x="285" y="79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5" name="Oval 174">
            <a:extLst>
              <a:ext uri="{FF2B5EF4-FFF2-40B4-BE49-F238E27FC236}">
                <a16:creationId xmlns:a16="http://schemas.microsoft.com/office/drawing/2014/main" id="{B0BFA1AD-1806-4D90-9477-3E005EFF6E62}"/>
              </a:ext>
            </a:extLst>
          </p:cNvPr>
          <p:cNvSpPr/>
          <p:nvPr/>
        </p:nvSpPr>
        <p:spPr>
          <a:xfrm>
            <a:off x="2691186" y="211650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7D41F212-07AF-4C67-8C79-FA9BA508E713}"/>
              </a:ext>
            </a:extLst>
          </p:cNvPr>
          <p:cNvGrpSpPr/>
          <p:nvPr/>
        </p:nvGrpSpPr>
        <p:grpSpPr>
          <a:xfrm>
            <a:off x="2855784" y="2213113"/>
            <a:ext cx="310736" cy="446725"/>
            <a:chOff x="5418138" y="2486025"/>
            <a:chExt cx="2227263" cy="3201988"/>
          </a:xfrm>
        </p:grpSpPr>
        <p:sp>
          <p:nvSpPr>
            <p:cNvPr id="180" name="Freeform 124">
              <a:extLst>
                <a:ext uri="{FF2B5EF4-FFF2-40B4-BE49-F238E27FC236}">
                  <a16:creationId xmlns:a16="http://schemas.microsoft.com/office/drawing/2014/main" id="{BBC6612C-B92F-4683-8BB9-4D722B2E3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2643188"/>
              <a:ext cx="2143125" cy="3044825"/>
            </a:xfrm>
            <a:custGeom>
              <a:avLst/>
              <a:gdLst>
                <a:gd name="T0" fmla="*/ 568 w 787"/>
                <a:gd name="T1" fmla="*/ 1123 h 1124"/>
                <a:gd name="T2" fmla="*/ 148 w 787"/>
                <a:gd name="T3" fmla="*/ 936 h 1124"/>
                <a:gd name="T4" fmla="*/ 116 w 787"/>
                <a:gd name="T5" fmla="*/ 896 h 1124"/>
                <a:gd name="T6" fmla="*/ 96 w 787"/>
                <a:gd name="T7" fmla="*/ 868 h 1124"/>
                <a:gd name="T8" fmla="*/ 8 w 787"/>
                <a:gd name="T9" fmla="*/ 600 h 1124"/>
                <a:gd name="T10" fmla="*/ 104 w 787"/>
                <a:gd name="T11" fmla="*/ 248 h 1124"/>
                <a:gd name="T12" fmla="*/ 496 w 787"/>
                <a:gd name="T13" fmla="*/ 8 h 1124"/>
                <a:gd name="T14" fmla="*/ 636 w 787"/>
                <a:gd name="T15" fmla="*/ 8 h 1124"/>
                <a:gd name="T16" fmla="*/ 760 w 787"/>
                <a:gd name="T17" fmla="*/ 36 h 1124"/>
                <a:gd name="T18" fmla="*/ 787 w 787"/>
                <a:gd name="T19" fmla="*/ 49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7" h="1124">
                  <a:moveTo>
                    <a:pt x="568" y="1123"/>
                  </a:moveTo>
                  <a:cubicBezTo>
                    <a:pt x="408" y="1124"/>
                    <a:pt x="256" y="1060"/>
                    <a:pt x="148" y="936"/>
                  </a:cubicBezTo>
                  <a:cubicBezTo>
                    <a:pt x="140" y="920"/>
                    <a:pt x="128" y="912"/>
                    <a:pt x="116" y="896"/>
                  </a:cubicBezTo>
                  <a:cubicBezTo>
                    <a:pt x="112" y="884"/>
                    <a:pt x="104" y="876"/>
                    <a:pt x="96" y="868"/>
                  </a:cubicBezTo>
                  <a:cubicBezTo>
                    <a:pt x="44" y="784"/>
                    <a:pt x="16" y="696"/>
                    <a:pt x="8" y="600"/>
                  </a:cubicBezTo>
                  <a:cubicBezTo>
                    <a:pt x="0" y="476"/>
                    <a:pt x="32" y="356"/>
                    <a:pt x="104" y="248"/>
                  </a:cubicBezTo>
                  <a:cubicBezTo>
                    <a:pt x="200" y="112"/>
                    <a:pt x="336" y="28"/>
                    <a:pt x="496" y="8"/>
                  </a:cubicBezTo>
                  <a:cubicBezTo>
                    <a:pt x="544" y="4"/>
                    <a:pt x="588" y="0"/>
                    <a:pt x="636" y="8"/>
                  </a:cubicBezTo>
                  <a:cubicBezTo>
                    <a:pt x="680" y="16"/>
                    <a:pt x="720" y="24"/>
                    <a:pt x="760" y="36"/>
                  </a:cubicBezTo>
                  <a:cubicBezTo>
                    <a:pt x="768" y="40"/>
                    <a:pt x="776" y="48"/>
                    <a:pt x="787" y="49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125">
              <a:extLst>
                <a:ext uri="{FF2B5EF4-FFF2-40B4-BE49-F238E27FC236}">
                  <a16:creationId xmlns:a16="http://schemas.microsoft.com/office/drawing/2014/main" id="{A987D343-5E0A-4C87-8B38-09013B917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4563" y="2486025"/>
              <a:ext cx="350838" cy="436562"/>
            </a:xfrm>
            <a:custGeom>
              <a:avLst/>
              <a:gdLst>
                <a:gd name="T0" fmla="*/ 161 w 221"/>
                <a:gd name="T1" fmla="*/ 0 h 275"/>
                <a:gd name="T2" fmla="*/ 221 w 221"/>
                <a:gd name="T3" fmla="*/ 227 h 275"/>
                <a:gd name="T4" fmla="*/ 0 w 221"/>
                <a:gd name="T5" fmla="*/ 275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1" h="275">
                  <a:moveTo>
                    <a:pt x="161" y="0"/>
                  </a:moveTo>
                  <a:lnTo>
                    <a:pt x="221" y="227"/>
                  </a:lnTo>
                  <a:lnTo>
                    <a:pt x="0" y="275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3" name="Oval 182">
            <a:extLst>
              <a:ext uri="{FF2B5EF4-FFF2-40B4-BE49-F238E27FC236}">
                <a16:creationId xmlns:a16="http://schemas.microsoft.com/office/drawing/2014/main" id="{7C71AFDD-20A2-4BCC-859E-E390484E606F}"/>
              </a:ext>
            </a:extLst>
          </p:cNvPr>
          <p:cNvSpPr/>
          <p:nvPr/>
        </p:nvSpPr>
        <p:spPr>
          <a:xfrm>
            <a:off x="3525058" y="210660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B0C3DA9F-DD49-4EB5-85ED-4DF1FC96C604}"/>
              </a:ext>
            </a:extLst>
          </p:cNvPr>
          <p:cNvGrpSpPr/>
          <p:nvPr/>
        </p:nvGrpSpPr>
        <p:grpSpPr>
          <a:xfrm>
            <a:off x="3609672" y="2172926"/>
            <a:ext cx="470704" cy="507292"/>
            <a:chOff x="4650137" y="991259"/>
            <a:chExt cx="3175794" cy="3422650"/>
          </a:xfrm>
        </p:grpSpPr>
        <p:sp>
          <p:nvSpPr>
            <p:cNvPr id="187" name="Freeform 5">
              <a:extLst>
                <a:ext uri="{FF2B5EF4-FFF2-40B4-BE49-F238E27FC236}">
                  <a16:creationId xmlns:a16="http://schemas.microsoft.com/office/drawing/2014/main" id="{9629C2A9-222C-469F-B899-9E148909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96362" y="1758021"/>
              <a:ext cx="1622425" cy="2428875"/>
            </a:xfrm>
            <a:custGeom>
              <a:avLst/>
              <a:gdLst>
                <a:gd name="T0" fmla="*/ 447 w 596"/>
                <a:gd name="T1" fmla="*/ 0 h 897"/>
                <a:gd name="T2" fmla="*/ 500 w 596"/>
                <a:gd name="T3" fmla="*/ 593 h 897"/>
                <a:gd name="T4" fmla="*/ 432 w 596"/>
                <a:gd name="T5" fmla="*/ 693 h 897"/>
                <a:gd name="T6" fmla="*/ 308 w 596"/>
                <a:gd name="T7" fmla="*/ 805 h 897"/>
                <a:gd name="T8" fmla="*/ 0 w 596"/>
                <a:gd name="T9" fmla="*/ 896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6" h="897">
                  <a:moveTo>
                    <a:pt x="447" y="0"/>
                  </a:moveTo>
                  <a:cubicBezTo>
                    <a:pt x="576" y="169"/>
                    <a:pt x="596" y="405"/>
                    <a:pt x="500" y="593"/>
                  </a:cubicBezTo>
                  <a:cubicBezTo>
                    <a:pt x="480" y="629"/>
                    <a:pt x="456" y="661"/>
                    <a:pt x="432" y="693"/>
                  </a:cubicBezTo>
                  <a:cubicBezTo>
                    <a:pt x="396" y="741"/>
                    <a:pt x="356" y="773"/>
                    <a:pt x="308" y="805"/>
                  </a:cubicBezTo>
                  <a:cubicBezTo>
                    <a:pt x="212" y="869"/>
                    <a:pt x="108" y="897"/>
                    <a:pt x="0" y="896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6">
              <a:extLst>
                <a:ext uri="{FF2B5EF4-FFF2-40B4-BE49-F238E27FC236}">
                  <a16:creationId xmlns:a16="http://schemas.microsoft.com/office/drawing/2014/main" id="{06EA2F2A-1BE8-4A81-89EF-1DE5199C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0137" y="1143659"/>
              <a:ext cx="2143125" cy="3043238"/>
            </a:xfrm>
            <a:custGeom>
              <a:avLst/>
              <a:gdLst>
                <a:gd name="T0" fmla="*/ 568 w 787"/>
                <a:gd name="T1" fmla="*/ 1123 h 1124"/>
                <a:gd name="T2" fmla="*/ 148 w 787"/>
                <a:gd name="T3" fmla="*/ 936 h 1124"/>
                <a:gd name="T4" fmla="*/ 116 w 787"/>
                <a:gd name="T5" fmla="*/ 896 h 1124"/>
                <a:gd name="T6" fmla="*/ 96 w 787"/>
                <a:gd name="T7" fmla="*/ 868 h 1124"/>
                <a:gd name="T8" fmla="*/ 8 w 787"/>
                <a:gd name="T9" fmla="*/ 600 h 1124"/>
                <a:gd name="T10" fmla="*/ 104 w 787"/>
                <a:gd name="T11" fmla="*/ 248 h 1124"/>
                <a:gd name="T12" fmla="*/ 496 w 787"/>
                <a:gd name="T13" fmla="*/ 8 h 1124"/>
                <a:gd name="T14" fmla="*/ 636 w 787"/>
                <a:gd name="T15" fmla="*/ 8 h 1124"/>
                <a:gd name="T16" fmla="*/ 760 w 787"/>
                <a:gd name="T17" fmla="*/ 36 h 1124"/>
                <a:gd name="T18" fmla="*/ 787 w 787"/>
                <a:gd name="T19" fmla="*/ 49 h 1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7" h="1124">
                  <a:moveTo>
                    <a:pt x="568" y="1123"/>
                  </a:moveTo>
                  <a:cubicBezTo>
                    <a:pt x="408" y="1124"/>
                    <a:pt x="256" y="1060"/>
                    <a:pt x="148" y="936"/>
                  </a:cubicBezTo>
                  <a:cubicBezTo>
                    <a:pt x="140" y="920"/>
                    <a:pt x="128" y="912"/>
                    <a:pt x="116" y="896"/>
                  </a:cubicBezTo>
                  <a:cubicBezTo>
                    <a:pt x="112" y="884"/>
                    <a:pt x="104" y="876"/>
                    <a:pt x="96" y="868"/>
                  </a:cubicBezTo>
                  <a:cubicBezTo>
                    <a:pt x="44" y="784"/>
                    <a:pt x="16" y="696"/>
                    <a:pt x="8" y="600"/>
                  </a:cubicBezTo>
                  <a:cubicBezTo>
                    <a:pt x="0" y="476"/>
                    <a:pt x="32" y="356"/>
                    <a:pt x="104" y="248"/>
                  </a:cubicBezTo>
                  <a:cubicBezTo>
                    <a:pt x="200" y="112"/>
                    <a:pt x="336" y="28"/>
                    <a:pt x="496" y="8"/>
                  </a:cubicBezTo>
                  <a:cubicBezTo>
                    <a:pt x="544" y="4"/>
                    <a:pt x="588" y="0"/>
                    <a:pt x="636" y="8"/>
                  </a:cubicBezTo>
                  <a:cubicBezTo>
                    <a:pt x="680" y="16"/>
                    <a:pt x="720" y="24"/>
                    <a:pt x="760" y="36"/>
                  </a:cubicBezTo>
                  <a:cubicBezTo>
                    <a:pt x="768" y="40"/>
                    <a:pt x="776" y="48"/>
                    <a:pt x="787" y="49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7">
              <a:extLst>
                <a:ext uri="{FF2B5EF4-FFF2-40B4-BE49-F238E27FC236}">
                  <a16:creationId xmlns:a16="http://schemas.microsoft.com/office/drawing/2014/main" id="{EFF6D824-4039-4C0C-98C8-9EE30A57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3712" y="991259"/>
              <a:ext cx="328613" cy="482600"/>
            </a:xfrm>
            <a:custGeom>
              <a:avLst/>
              <a:gdLst>
                <a:gd name="T0" fmla="*/ 97 w 207"/>
                <a:gd name="T1" fmla="*/ 0 h 304"/>
                <a:gd name="T2" fmla="*/ 207 w 207"/>
                <a:gd name="T3" fmla="*/ 208 h 304"/>
                <a:gd name="T4" fmla="*/ 0 w 207"/>
                <a:gd name="T5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7" h="304">
                  <a:moveTo>
                    <a:pt x="97" y="0"/>
                  </a:moveTo>
                  <a:lnTo>
                    <a:pt x="207" y="208"/>
                  </a:lnTo>
                  <a:lnTo>
                    <a:pt x="0" y="304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8">
              <a:extLst>
                <a:ext uri="{FF2B5EF4-FFF2-40B4-BE49-F238E27FC236}">
                  <a16:creationId xmlns:a16="http://schemas.microsoft.com/office/drawing/2014/main" id="{1846C4F0-01F7-49E1-B47B-2CA23CDAB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6174" y="1658009"/>
              <a:ext cx="452438" cy="354013"/>
            </a:xfrm>
            <a:custGeom>
              <a:avLst/>
              <a:gdLst>
                <a:gd name="T0" fmla="*/ 0 w 285"/>
                <a:gd name="T1" fmla="*/ 223 h 223"/>
                <a:gd name="T2" fmla="*/ 71 w 285"/>
                <a:gd name="T3" fmla="*/ 0 h 223"/>
                <a:gd name="T4" fmla="*/ 285 w 285"/>
                <a:gd name="T5" fmla="*/ 78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5" h="223">
                  <a:moveTo>
                    <a:pt x="0" y="223"/>
                  </a:moveTo>
                  <a:lnTo>
                    <a:pt x="71" y="0"/>
                  </a:lnTo>
                  <a:lnTo>
                    <a:pt x="285" y="78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9">
              <a:extLst>
                <a:ext uri="{FF2B5EF4-FFF2-40B4-BE49-F238E27FC236}">
                  <a16:creationId xmlns:a16="http://schemas.microsoft.com/office/drawing/2014/main" id="{319039A1-D111-484C-A999-702FAABF8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2687" y="3910671"/>
              <a:ext cx="274638" cy="503238"/>
            </a:xfrm>
            <a:custGeom>
              <a:avLst/>
              <a:gdLst>
                <a:gd name="T0" fmla="*/ 11 w 173"/>
                <a:gd name="T1" fmla="*/ 0 h 317"/>
                <a:gd name="T2" fmla="*/ 173 w 173"/>
                <a:gd name="T3" fmla="*/ 171 h 317"/>
                <a:gd name="T4" fmla="*/ 0 w 173"/>
                <a:gd name="T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3" h="317">
                  <a:moveTo>
                    <a:pt x="11" y="0"/>
                  </a:moveTo>
                  <a:lnTo>
                    <a:pt x="173" y="171"/>
                  </a:lnTo>
                  <a:lnTo>
                    <a:pt x="0" y="317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5">
              <a:extLst>
                <a:ext uri="{FF2B5EF4-FFF2-40B4-BE49-F238E27FC236}">
                  <a16:creationId xmlns:a16="http://schemas.microsoft.com/office/drawing/2014/main" id="{B6D47546-13AD-4CA5-A04E-D167675F1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3506" y="1758022"/>
              <a:ext cx="1622425" cy="2428875"/>
            </a:xfrm>
            <a:custGeom>
              <a:avLst/>
              <a:gdLst>
                <a:gd name="T0" fmla="*/ 447 w 596"/>
                <a:gd name="T1" fmla="*/ 0 h 897"/>
                <a:gd name="T2" fmla="*/ 500 w 596"/>
                <a:gd name="T3" fmla="*/ 593 h 897"/>
                <a:gd name="T4" fmla="*/ 432 w 596"/>
                <a:gd name="T5" fmla="*/ 693 h 897"/>
                <a:gd name="T6" fmla="*/ 308 w 596"/>
                <a:gd name="T7" fmla="*/ 805 h 897"/>
                <a:gd name="T8" fmla="*/ 0 w 596"/>
                <a:gd name="T9" fmla="*/ 896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6" h="897">
                  <a:moveTo>
                    <a:pt x="447" y="0"/>
                  </a:moveTo>
                  <a:cubicBezTo>
                    <a:pt x="576" y="169"/>
                    <a:pt x="596" y="405"/>
                    <a:pt x="500" y="593"/>
                  </a:cubicBezTo>
                  <a:cubicBezTo>
                    <a:pt x="480" y="629"/>
                    <a:pt x="456" y="661"/>
                    <a:pt x="432" y="693"/>
                  </a:cubicBezTo>
                  <a:cubicBezTo>
                    <a:pt x="396" y="741"/>
                    <a:pt x="356" y="773"/>
                    <a:pt x="308" y="805"/>
                  </a:cubicBezTo>
                  <a:cubicBezTo>
                    <a:pt x="212" y="869"/>
                    <a:pt x="108" y="897"/>
                    <a:pt x="0" y="896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3" name="Oval 192">
            <a:extLst>
              <a:ext uri="{FF2B5EF4-FFF2-40B4-BE49-F238E27FC236}">
                <a16:creationId xmlns:a16="http://schemas.microsoft.com/office/drawing/2014/main" id="{4B06EF7F-075C-4A85-841F-498829D8811E}"/>
              </a:ext>
            </a:extLst>
          </p:cNvPr>
          <p:cNvSpPr/>
          <p:nvPr/>
        </p:nvSpPr>
        <p:spPr>
          <a:xfrm>
            <a:off x="4325757" y="210107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F6D0CC62-A481-4281-9B40-FBDB9E6FCCB5}"/>
              </a:ext>
            </a:extLst>
          </p:cNvPr>
          <p:cNvGrpSpPr/>
          <p:nvPr/>
        </p:nvGrpSpPr>
        <p:grpSpPr>
          <a:xfrm>
            <a:off x="4397260" y="2325182"/>
            <a:ext cx="496927" cy="191718"/>
            <a:chOff x="4350448" y="2273456"/>
            <a:chExt cx="3892550" cy="1501775"/>
          </a:xfrm>
        </p:grpSpPr>
        <p:sp>
          <p:nvSpPr>
            <p:cNvPr id="197" name="Freeform 13">
              <a:extLst>
                <a:ext uri="{FF2B5EF4-FFF2-40B4-BE49-F238E27FC236}">
                  <a16:creationId xmlns:a16="http://schemas.microsoft.com/office/drawing/2014/main" id="{03D42B76-CE04-400D-945C-64F50DFE7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448" y="2389343"/>
              <a:ext cx="3579813" cy="1385888"/>
            </a:xfrm>
            <a:custGeom>
              <a:avLst/>
              <a:gdLst>
                <a:gd name="T0" fmla="*/ 0 w 1317"/>
                <a:gd name="T1" fmla="*/ 0 h 510"/>
                <a:gd name="T2" fmla="*/ 0 w 1317"/>
                <a:gd name="T3" fmla="*/ 260 h 510"/>
                <a:gd name="T4" fmla="*/ 250 w 1317"/>
                <a:gd name="T5" fmla="*/ 510 h 510"/>
                <a:gd name="T6" fmla="*/ 1067 w 1317"/>
                <a:gd name="T7" fmla="*/ 510 h 510"/>
                <a:gd name="T8" fmla="*/ 1317 w 1317"/>
                <a:gd name="T9" fmla="*/ 260 h 510"/>
                <a:gd name="T10" fmla="*/ 1317 w 1317"/>
                <a:gd name="T1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7" h="510">
                  <a:moveTo>
                    <a:pt x="0" y="0"/>
                  </a:moveTo>
                  <a:cubicBezTo>
                    <a:pt x="0" y="260"/>
                    <a:pt x="0" y="260"/>
                    <a:pt x="0" y="260"/>
                  </a:cubicBezTo>
                  <a:cubicBezTo>
                    <a:pt x="0" y="398"/>
                    <a:pt x="112" y="510"/>
                    <a:pt x="250" y="510"/>
                  </a:cubicBezTo>
                  <a:cubicBezTo>
                    <a:pt x="1067" y="510"/>
                    <a:pt x="1067" y="510"/>
                    <a:pt x="1067" y="510"/>
                  </a:cubicBezTo>
                  <a:cubicBezTo>
                    <a:pt x="1205" y="510"/>
                    <a:pt x="1317" y="398"/>
                    <a:pt x="1317" y="260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4">
              <a:extLst>
                <a:ext uri="{FF2B5EF4-FFF2-40B4-BE49-F238E27FC236}">
                  <a16:creationId xmlns:a16="http://schemas.microsoft.com/office/drawing/2014/main" id="{C579120C-524D-4BA4-A579-3FF9CD28B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885" y="2273456"/>
              <a:ext cx="646113" cy="323850"/>
            </a:xfrm>
            <a:custGeom>
              <a:avLst/>
              <a:gdLst>
                <a:gd name="T0" fmla="*/ 0 w 407"/>
                <a:gd name="T1" fmla="*/ 204 h 204"/>
                <a:gd name="T2" fmla="*/ 204 w 407"/>
                <a:gd name="T3" fmla="*/ 0 h 204"/>
                <a:gd name="T4" fmla="*/ 407 w 407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7" h="204">
                  <a:moveTo>
                    <a:pt x="0" y="204"/>
                  </a:moveTo>
                  <a:lnTo>
                    <a:pt x="204" y="0"/>
                  </a:lnTo>
                  <a:lnTo>
                    <a:pt x="407" y="204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9" name="Oval 198">
            <a:extLst>
              <a:ext uri="{FF2B5EF4-FFF2-40B4-BE49-F238E27FC236}">
                <a16:creationId xmlns:a16="http://schemas.microsoft.com/office/drawing/2014/main" id="{E489A562-4DF6-4FF3-9E62-B9B93259671B}"/>
              </a:ext>
            </a:extLst>
          </p:cNvPr>
          <p:cNvSpPr/>
          <p:nvPr/>
        </p:nvSpPr>
        <p:spPr>
          <a:xfrm>
            <a:off x="5198925" y="211650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C6591B31-C2F0-4C59-BF7A-1A77A83905FE}"/>
              </a:ext>
            </a:extLst>
          </p:cNvPr>
          <p:cNvGrpSpPr/>
          <p:nvPr/>
        </p:nvGrpSpPr>
        <p:grpSpPr>
          <a:xfrm>
            <a:off x="5317569" y="2265641"/>
            <a:ext cx="402644" cy="341669"/>
            <a:chOff x="3994151" y="1643063"/>
            <a:chExt cx="4203700" cy="3567112"/>
          </a:xfrm>
        </p:grpSpPr>
        <p:sp>
          <p:nvSpPr>
            <p:cNvPr id="203" name="Freeform 18">
              <a:extLst>
                <a:ext uri="{FF2B5EF4-FFF2-40B4-BE49-F238E27FC236}">
                  <a16:creationId xmlns:a16="http://schemas.microsoft.com/office/drawing/2014/main" id="{DC8117C5-71D7-4743-8F94-CE643A1D4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713" y="3829050"/>
              <a:ext cx="3581400" cy="1381125"/>
            </a:xfrm>
            <a:custGeom>
              <a:avLst/>
              <a:gdLst>
                <a:gd name="T0" fmla="*/ 0 w 1317"/>
                <a:gd name="T1" fmla="*/ 0 h 510"/>
                <a:gd name="T2" fmla="*/ 0 w 1317"/>
                <a:gd name="T3" fmla="*/ 260 h 510"/>
                <a:gd name="T4" fmla="*/ 250 w 1317"/>
                <a:gd name="T5" fmla="*/ 510 h 510"/>
                <a:gd name="T6" fmla="*/ 1067 w 1317"/>
                <a:gd name="T7" fmla="*/ 510 h 510"/>
                <a:gd name="T8" fmla="*/ 1317 w 1317"/>
                <a:gd name="T9" fmla="*/ 260 h 510"/>
                <a:gd name="T10" fmla="*/ 1317 w 1317"/>
                <a:gd name="T11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7" h="510">
                  <a:moveTo>
                    <a:pt x="0" y="0"/>
                  </a:moveTo>
                  <a:cubicBezTo>
                    <a:pt x="0" y="260"/>
                    <a:pt x="0" y="260"/>
                    <a:pt x="0" y="260"/>
                  </a:cubicBezTo>
                  <a:cubicBezTo>
                    <a:pt x="0" y="398"/>
                    <a:pt x="112" y="510"/>
                    <a:pt x="250" y="510"/>
                  </a:cubicBezTo>
                  <a:cubicBezTo>
                    <a:pt x="1067" y="510"/>
                    <a:pt x="1067" y="510"/>
                    <a:pt x="1067" y="510"/>
                  </a:cubicBezTo>
                  <a:cubicBezTo>
                    <a:pt x="1205" y="510"/>
                    <a:pt x="1317" y="398"/>
                    <a:pt x="1317" y="260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9">
              <a:extLst>
                <a:ext uri="{FF2B5EF4-FFF2-40B4-BE49-F238E27FC236}">
                  <a16:creationId xmlns:a16="http://schemas.microsoft.com/office/drawing/2014/main" id="{7408E8C7-34B3-4101-AB7B-2D171EC8F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1738" y="3711575"/>
              <a:ext cx="646113" cy="322263"/>
            </a:xfrm>
            <a:custGeom>
              <a:avLst/>
              <a:gdLst>
                <a:gd name="T0" fmla="*/ 0 w 407"/>
                <a:gd name="T1" fmla="*/ 203 h 203"/>
                <a:gd name="T2" fmla="*/ 204 w 407"/>
                <a:gd name="T3" fmla="*/ 0 h 203"/>
                <a:gd name="T4" fmla="*/ 407 w 407"/>
                <a:gd name="T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7" h="203">
                  <a:moveTo>
                    <a:pt x="0" y="203"/>
                  </a:moveTo>
                  <a:lnTo>
                    <a:pt x="204" y="0"/>
                  </a:lnTo>
                  <a:lnTo>
                    <a:pt x="407" y="203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Freeform 20">
              <a:extLst>
                <a:ext uri="{FF2B5EF4-FFF2-40B4-BE49-F238E27FC236}">
                  <a16:creationId xmlns:a16="http://schemas.microsoft.com/office/drawing/2014/main" id="{FA01A081-D480-49E9-B76E-D215A4741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713" y="1643063"/>
              <a:ext cx="3581400" cy="1492250"/>
            </a:xfrm>
            <a:custGeom>
              <a:avLst/>
              <a:gdLst>
                <a:gd name="T0" fmla="*/ 1317 w 1317"/>
                <a:gd name="T1" fmla="*/ 551 h 551"/>
                <a:gd name="T2" fmla="*/ 1317 w 1317"/>
                <a:gd name="T3" fmla="*/ 250 h 551"/>
                <a:gd name="T4" fmla="*/ 1067 w 1317"/>
                <a:gd name="T5" fmla="*/ 0 h 551"/>
                <a:gd name="T6" fmla="*/ 250 w 1317"/>
                <a:gd name="T7" fmla="*/ 0 h 551"/>
                <a:gd name="T8" fmla="*/ 0 w 1317"/>
                <a:gd name="T9" fmla="*/ 250 h 551"/>
                <a:gd name="T10" fmla="*/ 0 w 1317"/>
                <a:gd name="T11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7" h="551">
                  <a:moveTo>
                    <a:pt x="1317" y="551"/>
                  </a:moveTo>
                  <a:cubicBezTo>
                    <a:pt x="1317" y="250"/>
                    <a:pt x="1317" y="250"/>
                    <a:pt x="1317" y="250"/>
                  </a:cubicBezTo>
                  <a:cubicBezTo>
                    <a:pt x="1317" y="112"/>
                    <a:pt x="1205" y="0"/>
                    <a:pt x="1067" y="0"/>
                  </a:cubicBezTo>
                  <a:cubicBezTo>
                    <a:pt x="250" y="0"/>
                    <a:pt x="250" y="0"/>
                    <a:pt x="250" y="0"/>
                  </a:cubicBezTo>
                  <a:cubicBezTo>
                    <a:pt x="112" y="0"/>
                    <a:pt x="0" y="112"/>
                    <a:pt x="0" y="250"/>
                  </a:cubicBezTo>
                  <a:cubicBezTo>
                    <a:pt x="0" y="551"/>
                    <a:pt x="0" y="551"/>
                    <a:pt x="0" y="551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Freeform 21">
              <a:extLst>
                <a:ext uri="{FF2B5EF4-FFF2-40B4-BE49-F238E27FC236}">
                  <a16:creationId xmlns:a16="http://schemas.microsoft.com/office/drawing/2014/main" id="{4261BE44-6EED-4A46-9540-6469154DD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151" y="2909888"/>
              <a:ext cx="646113" cy="322263"/>
            </a:xfrm>
            <a:custGeom>
              <a:avLst/>
              <a:gdLst>
                <a:gd name="T0" fmla="*/ 407 w 407"/>
                <a:gd name="T1" fmla="*/ 0 h 203"/>
                <a:gd name="T2" fmla="*/ 203 w 407"/>
                <a:gd name="T3" fmla="*/ 203 h 203"/>
                <a:gd name="T4" fmla="*/ 0 w 407"/>
                <a:gd name="T5" fmla="*/ 0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7" h="203">
                  <a:moveTo>
                    <a:pt x="407" y="0"/>
                  </a:moveTo>
                  <a:lnTo>
                    <a:pt x="203" y="203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Freeform 20">
              <a:extLst>
                <a:ext uri="{FF2B5EF4-FFF2-40B4-BE49-F238E27FC236}">
                  <a16:creationId xmlns:a16="http://schemas.microsoft.com/office/drawing/2014/main" id="{D4B1C61E-2CDB-45BE-AFFD-791056CBE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713" y="1647825"/>
              <a:ext cx="3581400" cy="1492250"/>
            </a:xfrm>
            <a:custGeom>
              <a:avLst/>
              <a:gdLst>
                <a:gd name="T0" fmla="*/ 1317 w 1317"/>
                <a:gd name="T1" fmla="*/ 551 h 551"/>
                <a:gd name="T2" fmla="*/ 1317 w 1317"/>
                <a:gd name="T3" fmla="*/ 250 h 551"/>
                <a:gd name="T4" fmla="*/ 1067 w 1317"/>
                <a:gd name="T5" fmla="*/ 0 h 551"/>
                <a:gd name="T6" fmla="*/ 250 w 1317"/>
                <a:gd name="T7" fmla="*/ 0 h 551"/>
                <a:gd name="T8" fmla="*/ 0 w 1317"/>
                <a:gd name="T9" fmla="*/ 250 h 551"/>
                <a:gd name="T10" fmla="*/ 0 w 1317"/>
                <a:gd name="T11" fmla="*/ 551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7" h="551">
                  <a:moveTo>
                    <a:pt x="1317" y="551"/>
                  </a:moveTo>
                  <a:cubicBezTo>
                    <a:pt x="1317" y="250"/>
                    <a:pt x="1317" y="250"/>
                    <a:pt x="1317" y="250"/>
                  </a:cubicBezTo>
                  <a:cubicBezTo>
                    <a:pt x="1317" y="112"/>
                    <a:pt x="1205" y="0"/>
                    <a:pt x="1067" y="0"/>
                  </a:cubicBezTo>
                  <a:cubicBezTo>
                    <a:pt x="250" y="0"/>
                    <a:pt x="250" y="0"/>
                    <a:pt x="250" y="0"/>
                  </a:cubicBezTo>
                  <a:cubicBezTo>
                    <a:pt x="112" y="0"/>
                    <a:pt x="0" y="112"/>
                    <a:pt x="0" y="250"/>
                  </a:cubicBezTo>
                  <a:cubicBezTo>
                    <a:pt x="0" y="551"/>
                    <a:pt x="0" y="551"/>
                    <a:pt x="0" y="551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8" name="Oval 207">
            <a:extLst>
              <a:ext uri="{FF2B5EF4-FFF2-40B4-BE49-F238E27FC236}">
                <a16:creationId xmlns:a16="http://schemas.microsoft.com/office/drawing/2014/main" id="{E9C86D68-67A9-4E47-981A-5E28FFEEDA6E}"/>
              </a:ext>
            </a:extLst>
          </p:cNvPr>
          <p:cNvSpPr/>
          <p:nvPr/>
        </p:nvSpPr>
        <p:spPr>
          <a:xfrm>
            <a:off x="6024430" y="211650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29BAA7BA-FC18-4FE9-90EF-28AAAC827ABC}"/>
              </a:ext>
            </a:extLst>
          </p:cNvPr>
          <p:cNvGrpSpPr/>
          <p:nvPr/>
        </p:nvGrpSpPr>
        <p:grpSpPr>
          <a:xfrm>
            <a:off x="6175672" y="2229668"/>
            <a:ext cx="337448" cy="413615"/>
            <a:chOff x="7981950" y="2703513"/>
            <a:chExt cx="2271713" cy="2784475"/>
          </a:xfrm>
        </p:grpSpPr>
        <p:sp>
          <p:nvSpPr>
            <p:cNvPr id="213" name="Freeform 129">
              <a:extLst>
                <a:ext uri="{FF2B5EF4-FFF2-40B4-BE49-F238E27FC236}">
                  <a16:creationId xmlns:a16="http://schemas.microsoft.com/office/drawing/2014/main" id="{E38C72CA-8A1D-408F-BB4D-C7BF0FDAE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909050" y="2947988"/>
              <a:ext cx="1255712" cy="2540000"/>
            </a:xfrm>
            <a:custGeom>
              <a:avLst/>
              <a:gdLst>
                <a:gd name="T0" fmla="*/ 0 w 461"/>
                <a:gd name="T1" fmla="*/ 937 h 937"/>
                <a:gd name="T2" fmla="*/ 0 w 461"/>
                <a:gd name="T3" fmla="*/ 458 h 937"/>
                <a:gd name="T4" fmla="*/ 0 w 461"/>
                <a:gd name="T5" fmla="*/ 447 h 937"/>
                <a:gd name="T6" fmla="*/ 461 w 461"/>
                <a:gd name="T7" fmla="*/ 0 h 937"/>
                <a:gd name="T8" fmla="*/ 461 w 461"/>
                <a:gd name="T9" fmla="*/ 0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937">
                  <a:moveTo>
                    <a:pt x="0" y="937"/>
                  </a:moveTo>
                  <a:cubicBezTo>
                    <a:pt x="0" y="458"/>
                    <a:pt x="0" y="458"/>
                    <a:pt x="0" y="458"/>
                  </a:cubicBezTo>
                  <a:cubicBezTo>
                    <a:pt x="0" y="454"/>
                    <a:pt x="0" y="451"/>
                    <a:pt x="0" y="447"/>
                  </a:cubicBezTo>
                  <a:cubicBezTo>
                    <a:pt x="5" y="197"/>
                    <a:pt x="212" y="0"/>
                    <a:pt x="461" y="0"/>
                  </a:cubicBezTo>
                  <a:cubicBezTo>
                    <a:pt x="461" y="0"/>
                    <a:pt x="461" y="0"/>
                    <a:pt x="461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30">
              <a:extLst>
                <a:ext uri="{FF2B5EF4-FFF2-40B4-BE49-F238E27FC236}">
                  <a16:creationId xmlns:a16="http://schemas.microsoft.com/office/drawing/2014/main" id="{B4E632DF-B69E-4B96-83AA-49CA43A44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9188" y="2703513"/>
              <a:ext cx="244475" cy="474663"/>
            </a:xfrm>
            <a:custGeom>
              <a:avLst/>
              <a:gdLst>
                <a:gd name="T0" fmla="*/ 8 w 154"/>
                <a:gd name="T1" fmla="*/ 299 h 299"/>
                <a:gd name="T2" fmla="*/ 154 w 154"/>
                <a:gd name="T3" fmla="*/ 154 h 299"/>
                <a:gd name="T4" fmla="*/ 0 w 154"/>
                <a:gd name="T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299">
                  <a:moveTo>
                    <a:pt x="8" y="299"/>
                  </a:moveTo>
                  <a:lnTo>
                    <a:pt x="154" y="154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Line 131">
              <a:extLst>
                <a:ext uri="{FF2B5EF4-FFF2-40B4-BE49-F238E27FC236}">
                  <a16:creationId xmlns:a16="http://schemas.microsoft.com/office/drawing/2014/main" id="{3BC2381C-51B9-4E7C-BA9D-83087D3777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1950" y="5487988"/>
              <a:ext cx="1890712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7" name="Oval 216">
            <a:extLst>
              <a:ext uri="{FF2B5EF4-FFF2-40B4-BE49-F238E27FC236}">
                <a16:creationId xmlns:a16="http://schemas.microsoft.com/office/drawing/2014/main" id="{51CBC170-37D9-4D59-88C4-E1C170012181}"/>
              </a:ext>
            </a:extLst>
          </p:cNvPr>
          <p:cNvSpPr/>
          <p:nvPr/>
        </p:nvSpPr>
        <p:spPr>
          <a:xfrm>
            <a:off x="6870079" y="213034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0" name="Group 219">
            <a:extLst>
              <a:ext uri="{FF2B5EF4-FFF2-40B4-BE49-F238E27FC236}">
                <a16:creationId xmlns:a16="http://schemas.microsoft.com/office/drawing/2014/main" id="{A6A8F029-4FDA-457D-987C-A3B93F50B6F5}"/>
              </a:ext>
            </a:extLst>
          </p:cNvPr>
          <p:cNvGrpSpPr/>
          <p:nvPr/>
        </p:nvGrpSpPr>
        <p:grpSpPr>
          <a:xfrm>
            <a:off x="6997535" y="2270125"/>
            <a:ext cx="385020" cy="360366"/>
            <a:chOff x="4608513" y="2036763"/>
            <a:chExt cx="2974975" cy="2784475"/>
          </a:xfrm>
        </p:grpSpPr>
        <p:sp>
          <p:nvSpPr>
            <p:cNvPr id="221" name="Freeform 25">
              <a:extLst>
                <a:ext uri="{FF2B5EF4-FFF2-40B4-BE49-F238E27FC236}">
                  <a16:creationId xmlns:a16="http://schemas.microsoft.com/office/drawing/2014/main" id="{AD54FA51-DE8C-42CA-9F9B-749D3AD00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2281238"/>
              <a:ext cx="1254125" cy="2540000"/>
            </a:xfrm>
            <a:custGeom>
              <a:avLst/>
              <a:gdLst>
                <a:gd name="T0" fmla="*/ 0 w 461"/>
                <a:gd name="T1" fmla="*/ 937 h 937"/>
                <a:gd name="T2" fmla="*/ 0 w 461"/>
                <a:gd name="T3" fmla="*/ 458 h 937"/>
                <a:gd name="T4" fmla="*/ 0 w 461"/>
                <a:gd name="T5" fmla="*/ 447 h 937"/>
                <a:gd name="T6" fmla="*/ 461 w 461"/>
                <a:gd name="T7" fmla="*/ 0 h 937"/>
                <a:gd name="T8" fmla="*/ 461 w 461"/>
                <a:gd name="T9" fmla="*/ 0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937">
                  <a:moveTo>
                    <a:pt x="0" y="937"/>
                  </a:moveTo>
                  <a:cubicBezTo>
                    <a:pt x="0" y="458"/>
                    <a:pt x="0" y="458"/>
                    <a:pt x="0" y="458"/>
                  </a:cubicBezTo>
                  <a:cubicBezTo>
                    <a:pt x="0" y="454"/>
                    <a:pt x="0" y="451"/>
                    <a:pt x="0" y="447"/>
                  </a:cubicBezTo>
                  <a:cubicBezTo>
                    <a:pt x="5" y="197"/>
                    <a:pt x="212" y="0"/>
                    <a:pt x="461" y="0"/>
                  </a:cubicBezTo>
                  <a:cubicBezTo>
                    <a:pt x="461" y="0"/>
                    <a:pt x="461" y="0"/>
                    <a:pt x="461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6">
              <a:extLst>
                <a:ext uri="{FF2B5EF4-FFF2-40B4-BE49-F238E27FC236}">
                  <a16:creationId xmlns:a16="http://schemas.microsoft.com/office/drawing/2014/main" id="{91AD7C94-FEEC-447B-9DA9-D5AEBF280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9013" y="2036763"/>
              <a:ext cx="244475" cy="474663"/>
            </a:xfrm>
            <a:custGeom>
              <a:avLst/>
              <a:gdLst>
                <a:gd name="T0" fmla="*/ 9 w 154"/>
                <a:gd name="T1" fmla="*/ 299 h 299"/>
                <a:gd name="T2" fmla="*/ 154 w 154"/>
                <a:gd name="T3" fmla="*/ 154 h 299"/>
                <a:gd name="T4" fmla="*/ 0 w 154"/>
                <a:gd name="T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299">
                  <a:moveTo>
                    <a:pt x="9" y="299"/>
                  </a:moveTo>
                  <a:lnTo>
                    <a:pt x="154" y="154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27">
              <a:extLst>
                <a:ext uri="{FF2B5EF4-FFF2-40B4-BE49-F238E27FC236}">
                  <a16:creationId xmlns:a16="http://schemas.microsoft.com/office/drawing/2014/main" id="{0D23BF52-C220-4A48-AA1D-F3D62F565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238" y="2281238"/>
              <a:ext cx="1257300" cy="2540000"/>
            </a:xfrm>
            <a:custGeom>
              <a:avLst/>
              <a:gdLst>
                <a:gd name="T0" fmla="*/ 462 w 462"/>
                <a:gd name="T1" fmla="*/ 937 h 937"/>
                <a:gd name="T2" fmla="*/ 462 w 462"/>
                <a:gd name="T3" fmla="*/ 458 h 937"/>
                <a:gd name="T4" fmla="*/ 462 w 462"/>
                <a:gd name="T5" fmla="*/ 447 h 937"/>
                <a:gd name="T6" fmla="*/ 0 w 462"/>
                <a:gd name="T7" fmla="*/ 0 h 937"/>
                <a:gd name="T8" fmla="*/ 0 w 462"/>
                <a:gd name="T9" fmla="*/ 0 h 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2" h="937">
                  <a:moveTo>
                    <a:pt x="462" y="937"/>
                  </a:moveTo>
                  <a:cubicBezTo>
                    <a:pt x="462" y="458"/>
                    <a:pt x="462" y="458"/>
                    <a:pt x="462" y="458"/>
                  </a:cubicBezTo>
                  <a:cubicBezTo>
                    <a:pt x="462" y="454"/>
                    <a:pt x="462" y="451"/>
                    <a:pt x="462" y="447"/>
                  </a:cubicBezTo>
                  <a:cubicBezTo>
                    <a:pt x="456" y="197"/>
                    <a:pt x="249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28">
              <a:extLst>
                <a:ext uri="{FF2B5EF4-FFF2-40B4-BE49-F238E27FC236}">
                  <a16:creationId xmlns:a16="http://schemas.microsoft.com/office/drawing/2014/main" id="{048588C6-571E-4255-8ADE-9DADEDE63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513" y="2036763"/>
              <a:ext cx="244475" cy="474663"/>
            </a:xfrm>
            <a:custGeom>
              <a:avLst/>
              <a:gdLst>
                <a:gd name="T0" fmla="*/ 144 w 154"/>
                <a:gd name="T1" fmla="*/ 299 h 299"/>
                <a:gd name="T2" fmla="*/ 0 w 154"/>
                <a:gd name="T3" fmla="*/ 154 h 299"/>
                <a:gd name="T4" fmla="*/ 154 w 154"/>
                <a:gd name="T5" fmla="*/ 0 h 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4" h="299">
                  <a:moveTo>
                    <a:pt x="144" y="299"/>
                  </a:moveTo>
                  <a:lnTo>
                    <a:pt x="0" y="154"/>
                  </a:lnTo>
                  <a:lnTo>
                    <a:pt x="154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Line 29">
              <a:extLst>
                <a:ext uri="{FF2B5EF4-FFF2-40B4-BE49-F238E27FC236}">
                  <a16:creationId xmlns:a16="http://schemas.microsoft.com/office/drawing/2014/main" id="{88C71FCC-64B6-4468-A6CD-4233FE58BA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463" y="4821238"/>
              <a:ext cx="188753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6" name="Oval 225">
            <a:extLst>
              <a:ext uri="{FF2B5EF4-FFF2-40B4-BE49-F238E27FC236}">
                <a16:creationId xmlns:a16="http://schemas.microsoft.com/office/drawing/2014/main" id="{A6613992-1F23-49E2-A62F-5F08BC7A028C}"/>
              </a:ext>
            </a:extLst>
          </p:cNvPr>
          <p:cNvSpPr/>
          <p:nvPr/>
        </p:nvSpPr>
        <p:spPr>
          <a:xfrm>
            <a:off x="7715134" y="211650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21652295-7AD9-4099-9720-AE593904CAFC}"/>
              </a:ext>
            </a:extLst>
          </p:cNvPr>
          <p:cNvGrpSpPr/>
          <p:nvPr/>
        </p:nvGrpSpPr>
        <p:grpSpPr>
          <a:xfrm>
            <a:off x="7870008" y="2261356"/>
            <a:ext cx="330184" cy="350235"/>
            <a:chOff x="4695826" y="1944688"/>
            <a:chExt cx="2797175" cy="2967037"/>
          </a:xfrm>
        </p:grpSpPr>
        <p:sp>
          <p:nvSpPr>
            <p:cNvPr id="228" name="Freeform 33">
              <a:extLst>
                <a:ext uri="{FF2B5EF4-FFF2-40B4-BE49-F238E27FC236}">
                  <a16:creationId xmlns:a16="http://schemas.microsoft.com/office/drawing/2014/main" id="{20C039DB-68EC-4D4E-815C-84BF74D13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826" y="3570288"/>
              <a:ext cx="2552700" cy="1250950"/>
            </a:xfrm>
            <a:custGeom>
              <a:avLst/>
              <a:gdLst>
                <a:gd name="T0" fmla="*/ 0 w 937"/>
                <a:gd name="T1" fmla="*/ 0 h 462"/>
                <a:gd name="T2" fmla="*/ 479 w 937"/>
                <a:gd name="T3" fmla="*/ 0 h 462"/>
                <a:gd name="T4" fmla="*/ 491 w 937"/>
                <a:gd name="T5" fmla="*/ 0 h 462"/>
                <a:gd name="T6" fmla="*/ 937 w 937"/>
                <a:gd name="T7" fmla="*/ 462 h 462"/>
                <a:gd name="T8" fmla="*/ 937 w 937"/>
                <a:gd name="T9" fmla="*/ 46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7" h="462">
                  <a:moveTo>
                    <a:pt x="0" y="0"/>
                  </a:moveTo>
                  <a:cubicBezTo>
                    <a:pt x="479" y="0"/>
                    <a:pt x="479" y="0"/>
                    <a:pt x="479" y="0"/>
                  </a:cubicBezTo>
                  <a:cubicBezTo>
                    <a:pt x="483" y="0"/>
                    <a:pt x="487" y="0"/>
                    <a:pt x="491" y="0"/>
                  </a:cubicBezTo>
                  <a:cubicBezTo>
                    <a:pt x="740" y="6"/>
                    <a:pt x="937" y="213"/>
                    <a:pt x="937" y="462"/>
                  </a:cubicBezTo>
                  <a:cubicBezTo>
                    <a:pt x="937" y="462"/>
                    <a:pt x="937" y="462"/>
                    <a:pt x="937" y="462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34">
              <a:extLst>
                <a:ext uri="{FF2B5EF4-FFF2-40B4-BE49-F238E27FC236}">
                  <a16:creationId xmlns:a16="http://schemas.microsoft.com/office/drawing/2014/main" id="{208F4DC2-6DC0-4EFC-A74C-627779E48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1" y="4667250"/>
              <a:ext cx="476250" cy="244475"/>
            </a:xfrm>
            <a:custGeom>
              <a:avLst/>
              <a:gdLst>
                <a:gd name="T0" fmla="*/ 0 w 300"/>
                <a:gd name="T1" fmla="*/ 9 h 154"/>
                <a:gd name="T2" fmla="*/ 146 w 300"/>
                <a:gd name="T3" fmla="*/ 154 h 154"/>
                <a:gd name="T4" fmla="*/ 300 w 300"/>
                <a:gd name="T5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0" h="154">
                  <a:moveTo>
                    <a:pt x="0" y="9"/>
                  </a:moveTo>
                  <a:lnTo>
                    <a:pt x="146" y="154"/>
                  </a:lnTo>
                  <a:lnTo>
                    <a:pt x="30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35">
              <a:extLst>
                <a:ext uri="{FF2B5EF4-FFF2-40B4-BE49-F238E27FC236}">
                  <a16:creationId xmlns:a16="http://schemas.microsoft.com/office/drawing/2014/main" id="{803E5649-853C-46CA-BF26-BAC089FDD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826" y="2033588"/>
              <a:ext cx="2552700" cy="1252538"/>
            </a:xfrm>
            <a:custGeom>
              <a:avLst/>
              <a:gdLst>
                <a:gd name="T0" fmla="*/ 0 w 937"/>
                <a:gd name="T1" fmla="*/ 462 h 462"/>
                <a:gd name="T2" fmla="*/ 479 w 937"/>
                <a:gd name="T3" fmla="*/ 462 h 462"/>
                <a:gd name="T4" fmla="*/ 491 w 937"/>
                <a:gd name="T5" fmla="*/ 461 h 462"/>
                <a:gd name="T6" fmla="*/ 937 w 937"/>
                <a:gd name="T7" fmla="*/ 0 h 462"/>
                <a:gd name="T8" fmla="*/ 937 w 937"/>
                <a:gd name="T9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7" h="462">
                  <a:moveTo>
                    <a:pt x="0" y="462"/>
                  </a:moveTo>
                  <a:cubicBezTo>
                    <a:pt x="479" y="462"/>
                    <a:pt x="479" y="462"/>
                    <a:pt x="479" y="462"/>
                  </a:cubicBezTo>
                  <a:cubicBezTo>
                    <a:pt x="483" y="462"/>
                    <a:pt x="487" y="462"/>
                    <a:pt x="491" y="461"/>
                  </a:cubicBezTo>
                  <a:cubicBezTo>
                    <a:pt x="740" y="456"/>
                    <a:pt x="937" y="249"/>
                    <a:pt x="937" y="0"/>
                  </a:cubicBezTo>
                  <a:cubicBezTo>
                    <a:pt x="937" y="0"/>
                    <a:pt x="937" y="0"/>
                    <a:pt x="937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36">
              <a:extLst>
                <a:ext uri="{FF2B5EF4-FFF2-40B4-BE49-F238E27FC236}">
                  <a16:creationId xmlns:a16="http://schemas.microsoft.com/office/drawing/2014/main" id="{35F3FC33-C8ED-4342-83F2-72C083DD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6751" y="1944688"/>
              <a:ext cx="476250" cy="242888"/>
            </a:xfrm>
            <a:custGeom>
              <a:avLst/>
              <a:gdLst>
                <a:gd name="T0" fmla="*/ 0 w 300"/>
                <a:gd name="T1" fmla="*/ 145 h 153"/>
                <a:gd name="T2" fmla="*/ 146 w 300"/>
                <a:gd name="T3" fmla="*/ 0 h 153"/>
                <a:gd name="T4" fmla="*/ 300 w 300"/>
                <a:gd name="T5" fmla="*/ 153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0" h="153">
                  <a:moveTo>
                    <a:pt x="0" y="145"/>
                  </a:moveTo>
                  <a:lnTo>
                    <a:pt x="146" y="0"/>
                  </a:lnTo>
                  <a:lnTo>
                    <a:pt x="300" y="153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Line 37">
              <a:extLst>
                <a:ext uri="{FF2B5EF4-FFF2-40B4-BE49-F238E27FC236}">
                  <a16:creationId xmlns:a16="http://schemas.microsoft.com/office/drawing/2014/main" id="{BE7FADF7-3316-4EE3-9202-9920281299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95826" y="2435225"/>
              <a:ext cx="0" cy="18796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33">
              <a:extLst>
                <a:ext uri="{FF2B5EF4-FFF2-40B4-BE49-F238E27FC236}">
                  <a16:creationId xmlns:a16="http://schemas.microsoft.com/office/drawing/2014/main" id="{67BEAEE5-2148-48DF-8BBD-B48195F05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5826" y="3568700"/>
              <a:ext cx="2552700" cy="1250950"/>
            </a:xfrm>
            <a:custGeom>
              <a:avLst/>
              <a:gdLst>
                <a:gd name="T0" fmla="*/ 0 w 937"/>
                <a:gd name="T1" fmla="*/ 0 h 462"/>
                <a:gd name="T2" fmla="*/ 479 w 937"/>
                <a:gd name="T3" fmla="*/ 0 h 462"/>
                <a:gd name="T4" fmla="*/ 491 w 937"/>
                <a:gd name="T5" fmla="*/ 0 h 462"/>
                <a:gd name="T6" fmla="*/ 937 w 937"/>
                <a:gd name="T7" fmla="*/ 462 h 462"/>
                <a:gd name="T8" fmla="*/ 937 w 937"/>
                <a:gd name="T9" fmla="*/ 46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7" h="462">
                  <a:moveTo>
                    <a:pt x="0" y="0"/>
                  </a:moveTo>
                  <a:cubicBezTo>
                    <a:pt x="479" y="0"/>
                    <a:pt x="479" y="0"/>
                    <a:pt x="479" y="0"/>
                  </a:cubicBezTo>
                  <a:cubicBezTo>
                    <a:pt x="483" y="0"/>
                    <a:pt x="487" y="0"/>
                    <a:pt x="491" y="0"/>
                  </a:cubicBezTo>
                  <a:cubicBezTo>
                    <a:pt x="740" y="6"/>
                    <a:pt x="937" y="213"/>
                    <a:pt x="937" y="462"/>
                  </a:cubicBezTo>
                  <a:cubicBezTo>
                    <a:pt x="937" y="462"/>
                    <a:pt x="937" y="462"/>
                    <a:pt x="937" y="462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4" name="Oval 233">
            <a:extLst>
              <a:ext uri="{FF2B5EF4-FFF2-40B4-BE49-F238E27FC236}">
                <a16:creationId xmlns:a16="http://schemas.microsoft.com/office/drawing/2014/main" id="{C2CA3387-9172-4AB5-B479-5891EF5537C9}"/>
              </a:ext>
            </a:extLst>
          </p:cNvPr>
          <p:cNvSpPr/>
          <p:nvPr/>
        </p:nvSpPr>
        <p:spPr>
          <a:xfrm>
            <a:off x="8551888" y="210660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FBF56DEE-0B9A-4D42-9201-C30C3D80E9CB}"/>
              </a:ext>
            </a:extLst>
          </p:cNvPr>
          <p:cNvGrpSpPr/>
          <p:nvPr/>
        </p:nvGrpSpPr>
        <p:grpSpPr>
          <a:xfrm>
            <a:off x="8728092" y="2186040"/>
            <a:ext cx="287524" cy="481067"/>
            <a:chOff x="5073651" y="1716088"/>
            <a:chExt cx="2044700" cy="3421062"/>
          </a:xfrm>
        </p:grpSpPr>
        <p:sp>
          <p:nvSpPr>
            <p:cNvPr id="238" name="Freeform 41">
              <a:extLst>
                <a:ext uri="{FF2B5EF4-FFF2-40B4-BE49-F238E27FC236}">
                  <a16:creationId xmlns:a16="http://schemas.microsoft.com/office/drawing/2014/main" id="{4E09C3EA-8A69-424B-8EAF-34A2BA27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8238" y="1866900"/>
              <a:ext cx="782638" cy="1582738"/>
            </a:xfrm>
            <a:custGeom>
              <a:avLst/>
              <a:gdLst>
                <a:gd name="T0" fmla="*/ 0 w 287"/>
                <a:gd name="T1" fmla="*/ 584 h 584"/>
                <a:gd name="T2" fmla="*/ 0 w 287"/>
                <a:gd name="T3" fmla="*/ 286 h 584"/>
                <a:gd name="T4" fmla="*/ 0 w 287"/>
                <a:gd name="T5" fmla="*/ 278 h 584"/>
                <a:gd name="T6" fmla="*/ 287 w 287"/>
                <a:gd name="T7" fmla="*/ 0 h 584"/>
                <a:gd name="T8" fmla="*/ 287 w 287"/>
                <a:gd name="T9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584">
                  <a:moveTo>
                    <a:pt x="0" y="584"/>
                  </a:moveTo>
                  <a:cubicBezTo>
                    <a:pt x="0" y="286"/>
                    <a:pt x="0" y="286"/>
                    <a:pt x="0" y="286"/>
                  </a:cubicBezTo>
                  <a:cubicBezTo>
                    <a:pt x="0" y="283"/>
                    <a:pt x="0" y="281"/>
                    <a:pt x="0" y="278"/>
                  </a:cubicBezTo>
                  <a:cubicBezTo>
                    <a:pt x="3" y="123"/>
                    <a:pt x="132" y="0"/>
                    <a:pt x="287" y="0"/>
                  </a:cubicBezTo>
                  <a:cubicBezTo>
                    <a:pt x="287" y="0"/>
                    <a:pt x="287" y="0"/>
                    <a:pt x="287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Freeform 42">
              <a:extLst>
                <a:ext uri="{FF2B5EF4-FFF2-40B4-BE49-F238E27FC236}">
                  <a16:creationId xmlns:a16="http://schemas.microsoft.com/office/drawing/2014/main" id="{5583D9E4-BBB6-4BC3-8002-3FD7A1C00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1" y="1716088"/>
              <a:ext cx="155575" cy="295275"/>
            </a:xfrm>
            <a:custGeom>
              <a:avLst/>
              <a:gdLst>
                <a:gd name="T0" fmla="*/ 7 w 98"/>
                <a:gd name="T1" fmla="*/ 186 h 186"/>
                <a:gd name="T2" fmla="*/ 98 w 98"/>
                <a:gd name="T3" fmla="*/ 95 h 186"/>
                <a:gd name="T4" fmla="*/ 0 w 98"/>
                <a:gd name="T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86">
                  <a:moveTo>
                    <a:pt x="7" y="186"/>
                  </a:moveTo>
                  <a:lnTo>
                    <a:pt x="98" y="95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43">
              <a:extLst>
                <a:ext uri="{FF2B5EF4-FFF2-40B4-BE49-F238E27FC236}">
                  <a16:creationId xmlns:a16="http://schemas.microsoft.com/office/drawing/2014/main" id="{EE04E36E-6746-4C26-9C18-681B3BB10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038" y="1866900"/>
              <a:ext cx="785813" cy="1582738"/>
            </a:xfrm>
            <a:custGeom>
              <a:avLst/>
              <a:gdLst>
                <a:gd name="T0" fmla="*/ 288 w 288"/>
                <a:gd name="T1" fmla="*/ 584 h 584"/>
                <a:gd name="T2" fmla="*/ 288 w 288"/>
                <a:gd name="T3" fmla="*/ 286 h 584"/>
                <a:gd name="T4" fmla="*/ 288 w 288"/>
                <a:gd name="T5" fmla="*/ 278 h 584"/>
                <a:gd name="T6" fmla="*/ 0 w 288"/>
                <a:gd name="T7" fmla="*/ 0 h 584"/>
                <a:gd name="T8" fmla="*/ 0 w 288"/>
                <a:gd name="T9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584">
                  <a:moveTo>
                    <a:pt x="288" y="584"/>
                  </a:moveTo>
                  <a:cubicBezTo>
                    <a:pt x="288" y="286"/>
                    <a:pt x="288" y="286"/>
                    <a:pt x="288" y="286"/>
                  </a:cubicBezTo>
                  <a:cubicBezTo>
                    <a:pt x="288" y="283"/>
                    <a:pt x="288" y="281"/>
                    <a:pt x="288" y="278"/>
                  </a:cubicBezTo>
                  <a:cubicBezTo>
                    <a:pt x="284" y="123"/>
                    <a:pt x="155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44">
              <a:extLst>
                <a:ext uri="{FF2B5EF4-FFF2-40B4-BE49-F238E27FC236}">
                  <a16:creationId xmlns:a16="http://schemas.microsoft.com/office/drawing/2014/main" id="{83753C3F-E159-4733-8933-7D34EE81B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063" y="1716088"/>
              <a:ext cx="152400" cy="295275"/>
            </a:xfrm>
            <a:custGeom>
              <a:avLst/>
              <a:gdLst>
                <a:gd name="T0" fmla="*/ 91 w 96"/>
                <a:gd name="T1" fmla="*/ 186 h 186"/>
                <a:gd name="T2" fmla="*/ 0 w 96"/>
                <a:gd name="T3" fmla="*/ 95 h 186"/>
                <a:gd name="T4" fmla="*/ 96 w 96"/>
                <a:gd name="T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86">
                  <a:moveTo>
                    <a:pt x="91" y="186"/>
                  </a:moveTo>
                  <a:lnTo>
                    <a:pt x="0" y="95"/>
                  </a:lnTo>
                  <a:lnTo>
                    <a:pt x="96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45">
              <a:extLst>
                <a:ext uri="{FF2B5EF4-FFF2-40B4-BE49-F238E27FC236}">
                  <a16:creationId xmlns:a16="http://schemas.microsoft.com/office/drawing/2014/main" id="{E9730BF4-263C-4EE4-94B3-F8A51765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8238" y="3403600"/>
              <a:ext cx="782638" cy="1581150"/>
            </a:xfrm>
            <a:custGeom>
              <a:avLst/>
              <a:gdLst>
                <a:gd name="T0" fmla="*/ 0 w 287"/>
                <a:gd name="T1" fmla="*/ 0 h 584"/>
                <a:gd name="T2" fmla="*/ 0 w 287"/>
                <a:gd name="T3" fmla="*/ 298 h 584"/>
                <a:gd name="T4" fmla="*/ 0 w 287"/>
                <a:gd name="T5" fmla="*/ 305 h 584"/>
                <a:gd name="T6" fmla="*/ 287 w 287"/>
                <a:gd name="T7" fmla="*/ 584 h 584"/>
                <a:gd name="T8" fmla="*/ 287 w 287"/>
                <a:gd name="T9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584">
                  <a:moveTo>
                    <a:pt x="0" y="0"/>
                  </a:moveTo>
                  <a:cubicBezTo>
                    <a:pt x="0" y="298"/>
                    <a:pt x="0" y="298"/>
                    <a:pt x="0" y="298"/>
                  </a:cubicBezTo>
                  <a:cubicBezTo>
                    <a:pt x="0" y="300"/>
                    <a:pt x="0" y="303"/>
                    <a:pt x="0" y="305"/>
                  </a:cubicBezTo>
                  <a:cubicBezTo>
                    <a:pt x="3" y="461"/>
                    <a:pt x="132" y="584"/>
                    <a:pt x="287" y="584"/>
                  </a:cubicBezTo>
                  <a:cubicBezTo>
                    <a:pt x="287" y="584"/>
                    <a:pt x="287" y="584"/>
                    <a:pt x="287" y="584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46">
              <a:extLst>
                <a:ext uri="{FF2B5EF4-FFF2-40B4-BE49-F238E27FC236}">
                  <a16:creationId xmlns:a16="http://schemas.microsoft.com/office/drawing/2014/main" id="{C7FF4A5B-0C1E-4334-BBE0-B2FF1A7D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2451" y="4841875"/>
              <a:ext cx="155575" cy="295275"/>
            </a:xfrm>
            <a:custGeom>
              <a:avLst/>
              <a:gdLst>
                <a:gd name="T0" fmla="*/ 7 w 98"/>
                <a:gd name="T1" fmla="*/ 0 h 186"/>
                <a:gd name="T2" fmla="*/ 98 w 98"/>
                <a:gd name="T3" fmla="*/ 90 h 186"/>
                <a:gd name="T4" fmla="*/ 0 w 98"/>
                <a:gd name="T5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8" h="186">
                  <a:moveTo>
                    <a:pt x="7" y="0"/>
                  </a:moveTo>
                  <a:lnTo>
                    <a:pt x="98" y="90"/>
                  </a:lnTo>
                  <a:lnTo>
                    <a:pt x="0" y="18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47">
              <a:extLst>
                <a:ext uri="{FF2B5EF4-FFF2-40B4-BE49-F238E27FC236}">
                  <a16:creationId xmlns:a16="http://schemas.microsoft.com/office/drawing/2014/main" id="{0939430E-E148-468E-A552-73A57D59F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038" y="3403600"/>
              <a:ext cx="785813" cy="1581150"/>
            </a:xfrm>
            <a:custGeom>
              <a:avLst/>
              <a:gdLst>
                <a:gd name="T0" fmla="*/ 288 w 288"/>
                <a:gd name="T1" fmla="*/ 0 h 584"/>
                <a:gd name="T2" fmla="*/ 288 w 288"/>
                <a:gd name="T3" fmla="*/ 298 h 584"/>
                <a:gd name="T4" fmla="*/ 288 w 288"/>
                <a:gd name="T5" fmla="*/ 305 h 584"/>
                <a:gd name="T6" fmla="*/ 0 w 288"/>
                <a:gd name="T7" fmla="*/ 584 h 584"/>
                <a:gd name="T8" fmla="*/ 0 w 288"/>
                <a:gd name="T9" fmla="*/ 58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584">
                  <a:moveTo>
                    <a:pt x="288" y="0"/>
                  </a:moveTo>
                  <a:cubicBezTo>
                    <a:pt x="288" y="298"/>
                    <a:pt x="288" y="298"/>
                    <a:pt x="288" y="298"/>
                  </a:cubicBezTo>
                  <a:cubicBezTo>
                    <a:pt x="288" y="300"/>
                    <a:pt x="288" y="303"/>
                    <a:pt x="288" y="305"/>
                  </a:cubicBezTo>
                  <a:cubicBezTo>
                    <a:pt x="284" y="461"/>
                    <a:pt x="155" y="584"/>
                    <a:pt x="0" y="584"/>
                  </a:cubicBezTo>
                  <a:cubicBezTo>
                    <a:pt x="0" y="584"/>
                    <a:pt x="0" y="584"/>
                    <a:pt x="0" y="584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48">
              <a:extLst>
                <a:ext uri="{FF2B5EF4-FFF2-40B4-BE49-F238E27FC236}">
                  <a16:creationId xmlns:a16="http://schemas.microsoft.com/office/drawing/2014/main" id="{01BA64F4-CFF3-4C07-AC70-C5B8625A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9063" y="4841875"/>
              <a:ext cx="152400" cy="295275"/>
            </a:xfrm>
            <a:custGeom>
              <a:avLst/>
              <a:gdLst>
                <a:gd name="T0" fmla="*/ 91 w 96"/>
                <a:gd name="T1" fmla="*/ 0 h 186"/>
                <a:gd name="T2" fmla="*/ 0 w 96"/>
                <a:gd name="T3" fmla="*/ 90 h 186"/>
                <a:gd name="T4" fmla="*/ 96 w 96"/>
                <a:gd name="T5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86">
                  <a:moveTo>
                    <a:pt x="91" y="0"/>
                  </a:moveTo>
                  <a:lnTo>
                    <a:pt x="0" y="90"/>
                  </a:lnTo>
                  <a:lnTo>
                    <a:pt x="96" y="18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Line 49">
              <a:extLst>
                <a:ext uri="{FF2B5EF4-FFF2-40B4-BE49-F238E27FC236}">
                  <a16:creationId xmlns:a16="http://schemas.microsoft.com/office/drawing/2014/main" id="{E53CCE11-56DB-4ACB-8173-A2D118D8C9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3651" y="3449638"/>
              <a:ext cx="204470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7" name="Oval 246">
            <a:extLst>
              <a:ext uri="{FF2B5EF4-FFF2-40B4-BE49-F238E27FC236}">
                <a16:creationId xmlns:a16="http://schemas.microsoft.com/office/drawing/2014/main" id="{3E4CA028-D218-4A6E-A7D2-AA5DFA0CBFEC}"/>
              </a:ext>
            </a:extLst>
          </p:cNvPr>
          <p:cNvSpPr/>
          <p:nvPr/>
        </p:nvSpPr>
        <p:spPr>
          <a:xfrm>
            <a:off x="9336925" y="209788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95BDC867-A10B-41C7-B8CC-E2C8B0F99A0B}"/>
              </a:ext>
            </a:extLst>
          </p:cNvPr>
          <p:cNvGrpSpPr/>
          <p:nvPr/>
        </p:nvGrpSpPr>
        <p:grpSpPr>
          <a:xfrm>
            <a:off x="9558638" y="2161754"/>
            <a:ext cx="196507" cy="512186"/>
            <a:chOff x="5479185" y="2144713"/>
            <a:chExt cx="984250" cy="2565400"/>
          </a:xfrm>
        </p:grpSpPr>
        <p:sp>
          <p:nvSpPr>
            <p:cNvPr id="251" name="Line 53">
              <a:extLst>
                <a:ext uri="{FF2B5EF4-FFF2-40B4-BE49-F238E27FC236}">
                  <a16:creationId xmlns:a16="http://schemas.microsoft.com/office/drawing/2014/main" id="{FA77E073-E2EF-41DE-A67E-CB4A7E42CF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9185" y="2535238"/>
              <a:ext cx="0" cy="21748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Line 54">
              <a:extLst>
                <a:ext uri="{FF2B5EF4-FFF2-40B4-BE49-F238E27FC236}">
                  <a16:creationId xmlns:a16="http://schemas.microsoft.com/office/drawing/2014/main" id="{3823405E-D424-4A8D-B7AA-78A570A31F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76072" y="2144713"/>
              <a:ext cx="0" cy="21748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Line 55">
              <a:extLst>
                <a:ext uri="{FF2B5EF4-FFF2-40B4-BE49-F238E27FC236}">
                  <a16:creationId xmlns:a16="http://schemas.microsoft.com/office/drawing/2014/main" id="{BDD7262E-B353-4200-9505-5B0DB542B3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3435" y="2535238"/>
              <a:ext cx="0" cy="21748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54" name="Oval 253">
            <a:extLst>
              <a:ext uri="{FF2B5EF4-FFF2-40B4-BE49-F238E27FC236}">
                <a16:creationId xmlns:a16="http://schemas.microsoft.com/office/drawing/2014/main" id="{CC405763-2B23-4260-99C7-869806AD2E32}"/>
              </a:ext>
            </a:extLst>
          </p:cNvPr>
          <p:cNvSpPr/>
          <p:nvPr/>
        </p:nvSpPr>
        <p:spPr>
          <a:xfrm>
            <a:off x="10114908" y="209792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3" name="Group 262">
            <a:extLst>
              <a:ext uri="{FF2B5EF4-FFF2-40B4-BE49-F238E27FC236}">
                <a16:creationId xmlns:a16="http://schemas.microsoft.com/office/drawing/2014/main" id="{49663BFF-B942-43A5-8F29-B6E9343C3863}"/>
              </a:ext>
            </a:extLst>
          </p:cNvPr>
          <p:cNvGrpSpPr/>
          <p:nvPr/>
        </p:nvGrpSpPr>
        <p:grpSpPr>
          <a:xfrm>
            <a:off x="10225750" y="2341763"/>
            <a:ext cx="418248" cy="152247"/>
            <a:chOff x="6542088" y="4883150"/>
            <a:chExt cx="2690812" cy="979488"/>
          </a:xfrm>
        </p:grpSpPr>
        <p:sp>
          <p:nvSpPr>
            <p:cNvPr id="259" name="Line 135">
              <a:extLst>
                <a:ext uri="{FF2B5EF4-FFF2-40B4-BE49-F238E27FC236}">
                  <a16:creationId xmlns:a16="http://schemas.microsoft.com/office/drawing/2014/main" id="{A97EB593-A9C4-4731-A333-E0FEF7D6D2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42088" y="4883150"/>
              <a:ext cx="218440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Line 136">
              <a:extLst>
                <a:ext uri="{FF2B5EF4-FFF2-40B4-BE49-F238E27FC236}">
                  <a16:creationId xmlns:a16="http://schemas.microsoft.com/office/drawing/2014/main" id="{8C0BE9F8-C188-4319-B42F-1E4E6A0896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934200" y="5375275"/>
              <a:ext cx="218440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Line 137">
              <a:extLst>
                <a:ext uri="{FF2B5EF4-FFF2-40B4-BE49-F238E27FC236}">
                  <a16:creationId xmlns:a16="http://schemas.microsoft.com/office/drawing/2014/main" id="{77F77458-A91F-44B8-AE93-F5036FBC1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42088" y="5862638"/>
              <a:ext cx="218440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138">
              <a:extLst>
                <a:ext uri="{FF2B5EF4-FFF2-40B4-BE49-F238E27FC236}">
                  <a16:creationId xmlns:a16="http://schemas.microsoft.com/office/drawing/2014/main" id="{CDD6554F-D3B0-496C-A4A1-4B0D155DE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6525" y="5157788"/>
              <a:ext cx="206375" cy="434975"/>
            </a:xfrm>
            <a:custGeom>
              <a:avLst/>
              <a:gdLst>
                <a:gd name="T0" fmla="*/ 0 w 130"/>
                <a:gd name="T1" fmla="*/ 274 h 274"/>
                <a:gd name="T2" fmla="*/ 130 w 130"/>
                <a:gd name="T3" fmla="*/ 144 h 274"/>
                <a:gd name="T4" fmla="*/ 130 w 130"/>
                <a:gd name="T5" fmla="*/ 130 h 274"/>
                <a:gd name="T6" fmla="*/ 0 w 130"/>
                <a:gd name="T7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74">
                  <a:moveTo>
                    <a:pt x="0" y="274"/>
                  </a:moveTo>
                  <a:lnTo>
                    <a:pt x="130" y="144"/>
                  </a:lnTo>
                  <a:lnTo>
                    <a:pt x="130" y="130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4" name="Oval 263">
            <a:extLst>
              <a:ext uri="{FF2B5EF4-FFF2-40B4-BE49-F238E27FC236}">
                <a16:creationId xmlns:a16="http://schemas.microsoft.com/office/drawing/2014/main" id="{6CA8AEDE-7827-452F-A030-535960C3F3EA}"/>
              </a:ext>
            </a:extLst>
          </p:cNvPr>
          <p:cNvSpPr/>
          <p:nvPr/>
        </p:nvSpPr>
        <p:spPr>
          <a:xfrm>
            <a:off x="1072543" y="310903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EF292CCD-4421-4199-AB55-E6D924DA9D99}"/>
              </a:ext>
            </a:extLst>
          </p:cNvPr>
          <p:cNvGrpSpPr/>
          <p:nvPr/>
        </p:nvGrpSpPr>
        <p:grpSpPr>
          <a:xfrm>
            <a:off x="1195498" y="3329147"/>
            <a:ext cx="394022" cy="199704"/>
            <a:chOff x="6637338" y="3770313"/>
            <a:chExt cx="2787650" cy="1412875"/>
          </a:xfrm>
        </p:grpSpPr>
        <p:sp>
          <p:nvSpPr>
            <p:cNvPr id="269" name="Line 142">
              <a:extLst>
                <a:ext uri="{FF2B5EF4-FFF2-40B4-BE49-F238E27FC236}">
                  <a16:creationId xmlns:a16="http://schemas.microsoft.com/office/drawing/2014/main" id="{BB255132-8829-463F-AC7E-C55F4DFD53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32588" y="3984625"/>
              <a:ext cx="218598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Line 143">
              <a:extLst>
                <a:ext uri="{FF2B5EF4-FFF2-40B4-BE49-F238E27FC236}">
                  <a16:creationId xmlns:a16="http://schemas.microsoft.com/office/drawing/2014/main" id="{846889C5-B00E-49D7-8E8D-02DB4C254F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24700" y="4476750"/>
              <a:ext cx="218598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Line 144">
              <a:extLst>
                <a:ext uri="{FF2B5EF4-FFF2-40B4-BE49-F238E27FC236}">
                  <a16:creationId xmlns:a16="http://schemas.microsoft.com/office/drawing/2014/main" id="{C44B42B9-C3F5-4AF4-9C61-7406058B0F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32588" y="4962525"/>
              <a:ext cx="218598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45">
              <a:extLst>
                <a:ext uri="{FF2B5EF4-FFF2-40B4-BE49-F238E27FC236}">
                  <a16:creationId xmlns:a16="http://schemas.microsoft.com/office/drawing/2014/main" id="{39E8F2CC-B471-46F7-B47F-C750AAE52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8613" y="4259263"/>
              <a:ext cx="206375" cy="434975"/>
            </a:xfrm>
            <a:custGeom>
              <a:avLst/>
              <a:gdLst>
                <a:gd name="T0" fmla="*/ 0 w 130"/>
                <a:gd name="T1" fmla="*/ 274 h 274"/>
                <a:gd name="T2" fmla="*/ 130 w 130"/>
                <a:gd name="T3" fmla="*/ 144 h 274"/>
                <a:gd name="T4" fmla="*/ 130 w 130"/>
                <a:gd name="T5" fmla="*/ 130 h 274"/>
                <a:gd name="T6" fmla="*/ 0 w 130"/>
                <a:gd name="T7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74">
                  <a:moveTo>
                    <a:pt x="0" y="274"/>
                  </a:moveTo>
                  <a:lnTo>
                    <a:pt x="130" y="144"/>
                  </a:lnTo>
                  <a:lnTo>
                    <a:pt x="130" y="130"/>
                  </a:lnTo>
                  <a:lnTo>
                    <a:pt x="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46">
              <a:extLst>
                <a:ext uri="{FF2B5EF4-FFF2-40B4-BE49-F238E27FC236}">
                  <a16:creationId xmlns:a16="http://schemas.microsoft.com/office/drawing/2014/main" id="{29950F03-E9EF-45DD-8F14-8DF221823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7338" y="3770313"/>
              <a:ext cx="206375" cy="434975"/>
            </a:xfrm>
            <a:custGeom>
              <a:avLst/>
              <a:gdLst>
                <a:gd name="T0" fmla="*/ 130 w 130"/>
                <a:gd name="T1" fmla="*/ 274 h 274"/>
                <a:gd name="T2" fmla="*/ 0 w 130"/>
                <a:gd name="T3" fmla="*/ 144 h 274"/>
                <a:gd name="T4" fmla="*/ 0 w 130"/>
                <a:gd name="T5" fmla="*/ 130 h 274"/>
                <a:gd name="T6" fmla="*/ 130 w 130"/>
                <a:gd name="T7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74">
                  <a:moveTo>
                    <a:pt x="130" y="274"/>
                  </a:moveTo>
                  <a:lnTo>
                    <a:pt x="0" y="144"/>
                  </a:lnTo>
                  <a:lnTo>
                    <a:pt x="0" y="130"/>
                  </a:lnTo>
                  <a:lnTo>
                    <a:pt x="13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47">
              <a:extLst>
                <a:ext uri="{FF2B5EF4-FFF2-40B4-BE49-F238E27FC236}">
                  <a16:creationId xmlns:a16="http://schemas.microsoft.com/office/drawing/2014/main" id="{353F24A7-30DB-4864-B094-E3A7C311F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7338" y="4748213"/>
              <a:ext cx="206375" cy="434975"/>
            </a:xfrm>
            <a:custGeom>
              <a:avLst/>
              <a:gdLst>
                <a:gd name="T0" fmla="*/ 130 w 130"/>
                <a:gd name="T1" fmla="*/ 274 h 274"/>
                <a:gd name="T2" fmla="*/ 0 w 130"/>
                <a:gd name="T3" fmla="*/ 144 h 274"/>
                <a:gd name="T4" fmla="*/ 0 w 130"/>
                <a:gd name="T5" fmla="*/ 130 h 274"/>
                <a:gd name="T6" fmla="*/ 130 w 130"/>
                <a:gd name="T7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0" h="274">
                  <a:moveTo>
                    <a:pt x="130" y="274"/>
                  </a:moveTo>
                  <a:lnTo>
                    <a:pt x="0" y="144"/>
                  </a:lnTo>
                  <a:lnTo>
                    <a:pt x="0" y="130"/>
                  </a:lnTo>
                  <a:lnTo>
                    <a:pt x="130" y="0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5" name="Oval 284">
            <a:extLst>
              <a:ext uri="{FF2B5EF4-FFF2-40B4-BE49-F238E27FC236}">
                <a16:creationId xmlns:a16="http://schemas.microsoft.com/office/drawing/2014/main" id="{2594D7DC-95B4-4772-A6B0-1A3D8DAEE4CE}"/>
              </a:ext>
            </a:extLst>
          </p:cNvPr>
          <p:cNvSpPr/>
          <p:nvPr/>
        </p:nvSpPr>
        <p:spPr>
          <a:xfrm>
            <a:off x="1864915" y="310903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8" name="Group 277">
            <a:extLst>
              <a:ext uri="{FF2B5EF4-FFF2-40B4-BE49-F238E27FC236}">
                <a16:creationId xmlns:a16="http://schemas.microsoft.com/office/drawing/2014/main" id="{D8770951-2673-45A2-A8A3-46165A6F5A93}"/>
              </a:ext>
            </a:extLst>
          </p:cNvPr>
          <p:cNvGrpSpPr/>
          <p:nvPr/>
        </p:nvGrpSpPr>
        <p:grpSpPr>
          <a:xfrm>
            <a:off x="2010992" y="3183871"/>
            <a:ext cx="347778" cy="490254"/>
            <a:chOff x="7086601" y="1566863"/>
            <a:chExt cx="2363787" cy="3332162"/>
          </a:xfrm>
        </p:grpSpPr>
        <p:sp>
          <p:nvSpPr>
            <p:cNvPr id="279" name="Line 59">
              <a:extLst>
                <a:ext uri="{FF2B5EF4-FFF2-40B4-BE49-F238E27FC236}">
                  <a16:creationId xmlns:a16="http://schemas.microsoft.com/office/drawing/2014/main" id="{3FC72BAC-82A2-48E4-B98C-2AD6A20CA9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1826" y="1566863"/>
              <a:ext cx="0" cy="31559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Line 60">
              <a:extLst>
                <a:ext uri="{FF2B5EF4-FFF2-40B4-BE49-F238E27FC236}">
                  <a16:creationId xmlns:a16="http://schemas.microsoft.com/office/drawing/2014/main" id="{FC3C274D-C26B-4BA1-BE36-5016C6AF92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3888" y="3698875"/>
              <a:ext cx="1206500" cy="12001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Line 61">
              <a:extLst>
                <a:ext uri="{FF2B5EF4-FFF2-40B4-BE49-F238E27FC236}">
                  <a16:creationId xmlns:a16="http://schemas.microsoft.com/office/drawing/2014/main" id="{6737D14F-CA37-41AF-8617-C7FBEC464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086601" y="3748088"/>
              <a:ext cx="1157288" cy="1150937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Line 62">
              <a:extLst>
                <a:ext uri="{FF2B5EF4-FFF2-40B4-BE49-F238E27FC236}">
                  <a16:creationId xmlns:a16="http://schemas.microsoft.com/office/drawing/2014/main" id="{327CD64D-4E84-47F8-91F0-6A24FC1BA2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1826" y="1566863"/>
              <a:ext cx="0" cy="31559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Line 63">
              <a:extLst>
                <a:ext uri="{FF2B5EF4-FFF2-40B4-BE49-F238E27FC236}">
                  <a16:creationId xmlns:a16="http://schemas.microsoft.com/office/drawing/2014/main" id="{A3925B7D-FA29-4E19-ADB9-CB40F66433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43888" y="3698875"/>
              <a:ext cx="1206500" cy="12001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Line 64">
              <a:extLst>
                <a:ext uri="{FF2B5EF4-FFF2-40B4-BE49-F238E27FC236}">
                  <a16:creationId xmlns:a16="http://schemas.microsoft.com/office/drawing/2014/main" id="{96E7A590-6C8B-4274-8793-B94B2EC90F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086601" y="3748088"/>
              <a:ext cx="1157288" cy="1150937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6" name="Oval 285">
            <a:extLst>
              <a:ext uri="{FF2B5EF4-FFF2-40B4-BE49-F238E27FC236}">
                <a16:creationId xmlns:a16="http://schemas.microsoft.com/office/drawing/2014/main" id="{1A9A3DA1-9D74-490D-B248-E87E0CF2B55C}"/>
              </a:ext>
            </a:extLst>
          </p:cNvPr>
          <p:cNvSpPr/>
          <p:nvPr/>
        </p:nvSpPr>
        <p:spPr>
          <a:xfrm>
            <a:off x="2704659" y="310903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9" name="Group 288">
            <a:extLst>
              <a:ext uri="{FF2B5EF4-FFF2-40B4-BE49-F238E27FC236}">
                <a16:creationId xmlns:a16="http://schemas.microsoft.com/office/drawing/2014/main" id="{76257F8B-78A1-4350-AE8C-D0EA5222C794}"/>
              </a:ext>
            </a:extLst>
          </p:cNvPr>
          <p:cNvGrpSpPr/>
          <p:nvPr/>
        </p:nvGrpSpPr>
        <p:grpSpPr>
          <a:xfrm>
            <a:off x="2950805" y="3200860"/>
            <a:ext cx="147641" cy="456278"/>
            <a:chOff x="6764338" y="1273176"/>
            <a:chExt cx="1298575" cy="4013200"/>
          </a:xfrm>
        </p:grpSpPr>
        <p:sp>
          <p:nvSpPr>
            <p:cNvPr id="290" name="Line 68">
              <a:extLst>
                <a:ext uri="{FF2B5EF4-FFF2-40B4-BE49-F238E27FC236}">
                  <a16:creationId xmlns:a16="http://schemas.microsoft.com/office/drawing/2014/main" id="{60238C49-9B04-4F91-9755-AACC210CB7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3460751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Line 69">
              <a:extLst>
                <a:ext uri="{FF2B5EF4-FFF2-40B4-BE49-F238E27FC236}">
                  <a16:creationId xmlns:a16="http://schemas.microsoft.com/office/drawing/2014/main" id="{3C695FD1-1D45-41C7-99FE-F1DED9C1B9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0925" y="4627563"/>
              <a:ext cx="661988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Line 70">
              <a:extLst>
                <a:ext uri="{FF2B5EF4-FFF2-40B4-BE49-F238E27FC236}">
                  <a16:creationId xmlns:a16="http://schemas.microsoft.com/office/drawing/2014/main" id="{4345C32C-95D8-4F05-BCE7-E83E17D5A2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764338" y="4657726"/>
              <a:ext cx="636588" cy="6286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Line 71">
              <a:extLst>
                <a:ext uri="{FF2B5EF4-FFF2-40B4-BE49-F238E27FC236}">
                  <a16:creationId xmlns:a16="http://schemas.microsoft.com/office/drawing/2014/main" id="{5CDD0B26-4130-47C0-8CF1-36AABC285E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5688" y="3460751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Line 72">
              <a:extLst>
                <a:ext uri="{FF2B5EF4-FFF2-40B4-BE49-F238E27FC236}">
                  <a16:creationId xmlns:a16="http://schemas.microsoft.com/office/drawing/2014/main" id="{9BC7C86E-2176-477E-837A-B3883E565D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0925" y="4627563"/>
              <a:ext cx="661988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Line 73">
              <a:extLst>
                <a:ext uri="{FF2B5EF4-FFF2-40B4-BE49-F238E27FC236}">
                  <a16:creationId xmlns:a16="http://schemas.microsoft.com/office/drawing/2014/main" id="{9EC1FCB6-FEB1-4719-A714-18C0847E40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764338" y="4657726"/>
              <a:ext cx="636588" cy="6286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Line 74">
              <a:extLst>
                <a:ext uri="{FF2B5EF4-FFF2-40B4-BE49-F238E27FC236}">
                  <a16:creationId xmlns:a16="http://schemas.microsoft.com/office/drawing/2014/main" id="{D414496F-C270-4092-B79A-12E881F5C3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5688" y="1370013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Line 75">
              <a:extLst>
                <a:ext uri="{FF2B5EF4-FFF2-40B4-BE49-F238E27FC236}">
                  <a16:creationId xmlns:a16="http://schemas.microsoft.com/office/drawing/2014/main" id="{9BF2A1F6-243A-4EB5-A595-7F289570B0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0925" y="1273176"/>
              <a:ext cx="661988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Line 76">
              <a:extLst>
                <a:ext uri="{FF2B5EF4-FFF2-40B4-BE49-F238E27FC236}">
                  <a16:creationId xmlns:a16="http://schemas.microsoft.com/office/drawing/2014/main" id="{17675939-CB2E-4F0D-86A5-25F6A182FE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64338" y="1273176"/>
              <a:ext cx="636588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Line 77">
              <a:extLst>
                <a:ext uri="{FF2B5EF4-FFF2-40B4-BE49-F238E27FC236}">
                  <a16:creationId xmlns:a16="http://schemas.microsoft.com/office/drawing/2014/main" id="{620BB3DA-C065-41CA-9F22-F4D8EB5114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5688" y="1370013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Line 78">
              <a:extLst>
                <a:ext uri="{FF2B5EF4-FFF2-40B4-BE49-F238E27FC236}">
                  <a16:creationId xmlns:a16="http://schemas.microsoft.com/office/drawing/2014/main" id="{5C20DEF2-A99F-4A67-A9FA-5727584C9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0925" y="1273176"/>
              <a:ext cx="661988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Line 79">
              <a:extLst>
                <a:ext uri="{FF2B5EF4-FFF2-40B4-BE49-F238E27FC236}">
                  <a16:creationId xmlns:a16="http://schemas.microsoft.com/office/drawing/2014/main" id="{2442067B-5C63-4C39-92C8-4BE9911DE1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64338" y="1273176"/>
              <a:ext cx="636588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Line 77">
              <a:extLst>
                <a:ext uri="{FF2B5EF4-FFF2-40B4-BE49-F238E27FC236}">
                  <a16:creationId xmlns:a16="http://schemas.microsoft.com/office/drawing/2014/main" id="{54ED486C-1209-455F-9E68-14408CF787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00925" y="1370013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3" name="Oval 302">
            <a:extLst>
              <a:ext uri="{FF2B5EF4-FFF2-40B4-BE49-F238E27FC236}">
                <a16:creationId xmlns:a16="http://schemas.microsoft.com/office/drawing/2014/main" id="{EC5D2957-5F2E-4213-97A0-C3638E798E83}"/>
              </a:ext>
            </a:extLst>
          </p:cNvPr>
          <p:cNvSpPr/>
          <p:nvPr/>
        </p:nvSpPr>
        <p:spPr>
          <a:xfrm>
            <a:off x="3530881" y="310903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9F0C65BD-6D60-4008-8F1E-11D1C58538EB}"/>
              </a:ext>
            </a:extLst>
          </p:cNvPr>
          <p:cNvGrpSpPr/>
          <p:nvPr/>
        </p:nvGrpSpPr>
        <p:grpSpPr>
          <a:xfrm>
            <a:off x="3639671" y="3218655"/>
            <a:ext cx="422352" cy="420688"/>
            <a:chOff x="4079876" y="1423988"/>
            <a:chExt cx="4029075" cy="4013200"/>
          </a:xfrm>
        </p:grpSpPr>
        <p:sp>
          <p:nvSpPr>
            <p:cNvPr id="307" name="Line 83">
              <a:extLst>
                <a:ext uri="{FF2B5EF4-FFF2-40B4-BE49-F238E27FC236}">
                  <a16:creationId xmlns:a16="http://schemas.microsoft.com/office/drawing/2014/main" id="{921696AA-F476-47E0-B202-6A855A513F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7588" y="3611563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Line 84">
              <a:extLst>
                <a:ext uri="{FF2B5EF4-FFF2-40B4-BE49-F238E27FC236}">
                  <a16:creationId xmlns:a16="http://schemas.microsoft.com/office/drawing/2014/main" id="{A1FB58DB-F09E-4322-AA80-AF57C70209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1238" y="4778375"/>
              <a:ext cx="661988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Line 85">
              <a:extLst>
                <a:ext uri="{FF2B5EF4-FFF2-40B4-BE49-F238E27FC236}">
                  <a16:creationId xmlns:a16="http://schemas.microsoft.com/office/drawing/2014/main" id="{466882D6-F459-455C-88B8-B700CBFD9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57826" y="4808538"/>
              <a:ext cx="633413" cy="6286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Line 86">
              <a:extLst>
                <a:ext uri="{FF2B5EF4-FFF2-40B4-BE49-F238E27FC236}">
                  <a16:creationId xmlns:a16="http://schemas.microsoft.com/office/drawing/2014/main" id="{9F102CB8-ED04-4A5C-A42A-F219F7E20B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7588" y="3611563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Line 87">
              <a:extLst>
                <a:ext uri="{FF2B5EF4-FFF2-40B4-BE49-F238E27FC236}">
                  <a16:creationId xmlns:a16="http://schemas.microsoft.com/office/drawing/2014/main" id="{DF203DA8-10F0-457A-914B-2700DA2D37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1238" y="4778375"/>
              <a:ext cx="661988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Line 88">
              <a:extLst>
                <a:ext uri="{FF2B5EF4-FFF2-40B4-BE49-F238E27FC236}">
                  <a16:creationId xmlns:a16="http://schemas.microsoft.com/office/drawing/2014/main" id="{073A43DF-CAEE-4C75-A5C2-9B3024B232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57826" y="4808538"/>
              <a:ext cx="633413" cy="6286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Line 89">
              <a:extLst>
                <a:ext uri="{FF2B5EF4-FFF2-40B4-BE49-F238E27FC236}">
                  <a16:creationId xmlns:a16="http://schemas.microsoft.com/office/drawing/2014/main" id="{D5A90D52-2675-4F92-BF85-5C06417B95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7588" y="1520825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Line 90">
              <a:extLst>
                <a:ext uri="{FF2B5EF4-FFF2-40B4-BE49-F238E27FC236}">
                  <a16:creationId xmlns:a16="http://schemas.microsoft.com/office/drawing/2014/main" id="{7AE92317-40EB-4606-BBAD-5C83C5B2A5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1238" y="1423988"/>
              <a:ext cx="661988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Line 91">
              <a:extLst>
                <a:ext uri="{FF2B5EF4-FFF2-40B4-BE49-F238E27FC236}">
                  <a16:creationId xmlns:a16="http://schemas.microsoft.com/office/drawing/2014/main" id="{22642E30-282B-45A4-AE4E-2B7A59CD40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57826" y="1423988"/>
              <a:ext cx="633413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Line 92">
              <a:extLst>
                <a:ext uri="{FF2B5EF4-FFF2-40B4-BE49-F238E27FC236}">
                  <a16:creationId xmlns:a16="http://schemas.microsoft.com/office/drawing/2014/main" id="{9E12AF41-7BD3-406E-A0EF-66A229821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7588" y="1520825"/>
              <a:ext cx="0" cy="17287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Line 93">
              <a:extLst>
                <a:ext uri="{FF2B5EF4-FFF2-40B4-BE49-F238E27FC236}">
                  <a16:creationId xmlns:a16="http://schemas.microsoft.com/office/drawing/2014/main" id="{D4096A7A-99B2-42F5-9CA9-5346567873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1238" y="1423988"/>
              <a:ext cx="661988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Line 94">
              <a:extLst>
                <a:ext uri="{FF2B5EF4-FFF2-40B4-BE49-F238E27FC236}">
                  <a16:creationId xmlns:a16="http://schemas.microsoft.com/office/drawing/2014/main" id="{748A6117-CC63-45C2-B497-35AC3649C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57826" y="1423988"/>
              <a:ext cx="633413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Line 95">
              <a:extLst>
                <a:ext uri="{FF2B5EF4-FFF2-40B4-BE49-F238E27FC236}">
                  <a16:creationId xmlns:a16="http://schemas.microsoft.com/office/drawing/2014/main" id="{3641C0F3-F39C-46DA-AD17-31C773D30B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8301" y="3411538"/>
              <a:ext cx="173355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Line 96">
              <a:extLst>
                <a:ext uri="{FF2B5EF4-FFF2-40B4-BE49-F238E27FC236}">
                  <a16:creationId xmlns:a16="http://schemas.microsoft.com/office/drawing/2014/main" id="{C14E2DC2-5A96-4ECE-9C15-227FA34CFF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6" y="3405188"/>
              <a:ext cx="6604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Line 97">
              <a:extLst>
                <a:ext uri="{FF2B5EF4-FFF2-40B4-BE49-F238E27FC236}">
                  <a16:creationId xmlns:a16="http://schemas.microsoft.com/office/drawing/2014/main" id="{9BD77FAE-2C20-4191-92C4-48EF79E695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9876" y="2774950"/>
              <a:ext cx="633413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Line 98">
              <a:extLst>
                <a:ext uri="{FF2B5EF4-FFF2-40B4-BE49-F238E27FC236}">
                  <a16:creationId xmlns:a16="http://schemas.microsoft.com/office/drawing/2014/main" id="{5C8C5898-71BE-4E9F-A496-16764F71AD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8301" y="3411538"/>
              <a:ext cx="173355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Line 99">
              <a:extLst>
                <a:ext uri="{FF2B5EF4-FFF2-40B4-BE49-F238E27FC236}">
                  <a16:creationId xmlns:a16="http://schemas.microsoft.com/office/drawing/2014/main" id="{BF357361-8E71-42D4-8E08-3DCD5E873C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79876" y="3405188"/>
              <a:ext cx="6604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Line 100">
              <a:extLst>
                <a:ext uri="{FF2B5EF4-FFF2-40B4-BE49-F238E27FC236}">
                  <a16:creationId xmlns:a16="http://schemas.microsoft.com/office/drawing/2014/main" id="{C803C8AE-9335-4456-BB2E-4755B798CA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9876" y="2774950"/>
              <a:ext cx="633413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Line 101">
              <a:extLst>
                <a:ext uri="{FF2B5EF4-FFF2-40B4-BE49-F238E27FC236}">
                  <a16:creationId xmlns:a16="http://schemas.microsoft.com/office/drawing/2014/main" id="{EA9D9315-C04A-4E36-9123-E3C3EA7899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6976" y="3411538"/>
              <a:ext cx="173513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Line 102">
              <a:extLst>
                <a:ext uri="{FF2B5EF4-FFF2-40B4-BE49-F238E27FC236}">
                  <a16:creationId xmlns:a16="http://schemas.microsoft.com/office/drawing/2014/main" id="{67D7E3DB-63DE-4FE1-B5E6-8622B6F29E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48551" y="3405188"/>
              <a:ext cx="6604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Line 103">
              <a:extLst>
                <a:ext uri="{FF2B5EF4-FFF2-40B4-BE49-F238E27FC236}">
                  <a16:creationId xmlns:a16="http://schemas.microsoft.com/office/drawing/2014/main" id="{1A091624-7113-48BC-9150-981F55AFA5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75538" y="2774950"/>
              <a:ext cx="633413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Line 104">
              <a:extLst>
                <a:ext uri="{FF2B5EF4-FFF2-40B4-BE49-F238E27FC236}">
                  <a16:creationId xmlns:a16="http://schemas.microsoft.com/office/drawing/2014/main" id="{4332B3D4-3488-42BE-8D2D-03083787D5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6976" y="3411538"/>
              <a:ext cx="173513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Line 105">
              <a:extLst>
                <a:ext uri="{FF2B5EF4-FFF2-40B4-BE49-F238E27FC236}">
                  <a16:creationId xmlns:a16="http://schemas.microsoft.com/office/drawing/2014/main" id="{5F44B5F6-D197-4472-98F0-AE8716D305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48551" y="3405188"/>
              <a:ext cx="6604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Line 106">
              <a:extLst>
                <a:ext uri="{FF2B5EF4-FFF2-40B4-BE49-F238E27FC236}">
                  <a16:creationId xmlns:a16="http://schemas.microsoft.com/office/drawing/2014/main" id="{43E9F560-735C-4AF5-BF0C-75982C2CD3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75538" y="2774950"/>
              <a:ext cx="633413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32" name="Oval 331">
            <a:extLst>
              <a:ext uri="{FF2B5EF4-FFF2-40B4-BE49-F238E27FC236}">
                <a16:creationId xmlns:a16="http://schemas.microsoft.com/office/drawing/2014/main" id="{921606AB-67F8-4E13-B42B-C940B72EECBB}"/>
              </a:ext>
            </a:extLst>
          </p:cNvPr>
          <p:cNvSpPr/>
          <p:nvPr/>
        </p:nvSpPr>
        <p:spPr>
          <a:xfrm>
            <a:off x="4325757" y="310636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5" name="Group 334">
            <a:extLst>
              <a:ext uri="{FF2B5EF4-FFF2-40B4-BE49-F238E27FC236}">
                <a16:creationId xmlns:a16="http://schemas.microsoft.com/office/drawing/2014/main" id="{4962E086-3957-4445-BD62-1212FD95140D}"/>
              </a:ext>
            </a:extLst>
          </p:cNvPr>
          <p:cNvGrpSpPr/>
          <p:nvPr/>
        </p:nvGrpSpPr>
        <p:grpSpPr>
          <a:xfrm>
            <a:off x="4419199" y="3177159"/>
            <a:ext cx="453048" cy="498353"/>
            <a:chOff x="3327400" y="792163"/>
            <a:chExt cx="3667125" cy="4033837"/>
          </a:xfrm>
        </p:grpSpPr>
        <p:sp>
          <p:nvSpPr>
            <p:cNvPr id="336" name="Line 110">
              <a:extLst>
                <a:ext uri="{FF2B5EF4-FFF2-40B4-BE49-F238E27FC236}">
                  <a16:creationId xmlns:a16="http://schemas.microsoft.com/office/drawing/2014/main" id="{1BEE1AA2-B563-4BA9-A286-86F94F9EB6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1763" y="1998663"/>
              <a:ext cx="0" cy="19558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Line 111">
              <a:extLst>
                <a:ext uri="{FF2B5EF4-FFF2-40B4-BE49-F238E27FC236}">
                  <a16:creationId xmlns:a16="http://schemas.microsoft.com/office/drawing/2014/main" id="{EF3DE85D-3F22-4B06-BEB3-B6C18918F0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7000" y="3321050"/>
              <a:ext cx="747712" cy="7445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Line 112">
              <a:extLst>
                <a:ext uri="{FF2B5EF4-FFF2-40B4-BE49-F238E27FC236}">
                  <a16:creationId xmlns:a16="http://schemas.microsoft.com/office/drawing/2014/main" id="{52A3D49E-1611-476D-B284-87F57CCDCB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1038" y="3351213"/>
              <a:ext cx="715962" cy="7143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Line 113">
              <a:extLst>
                <a:ext uri="{FF2B5EF4-FFF2-40B4-BE49-F238E27FC236}">
                  <a16:creationId xmlns:a16="http://schemas.microsoft.com/office/drawing/2014/main" id="{17F3D966-11F5-4C37-A077-3B7EA641D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1763" y="792163"/>
              <a:ext cx="0" cy="31623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Line 114">
              <a:extLst>
                <a:ext uri="{FF2B5EF4-FFF2-40B4-BE49-F238E27FC236}">
                  <a16:creationId xmlns:a16="http://schemas.microsoft.com/office/drawing/2014/main" id="{70C39F59-CD20-4869-A9A4-63B6072A86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07000" y="3321050"/>
              <a:ext cx="747712" cy="7445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Line 115">
              <a:extLst>
                <a:ext uri="{FF2B5EF4-FFF2-40B4-BE49-F238E27FC236}">
                  <a16:creationId xmlns:a16="http://schemas.microsoft.com/office/drawing/2014/main" id="{AAE8C245-CD0F-4A33-82F7-483160FD1E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1038" y="3351213"/>
              <a:ext cx="715962" cy="7143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16">
              <a:extLst>
                <a:ext uri="{FF2B5EF4-FFF2-40B4-BE49-F238E27FC236}">
                  <a16:creationId xmlns:a16="http://schemas.microsoft.com/office/drawing/2014/main" id="{A434B723-0756-444E-9C57-44546FF4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400" y="3819525"/>
              <a:ext cx="3667125" cy="1006475"/>
            </a:xfrm>
            <a:custGeom>
              <a:avLst/>
              <a:gdLst>
                <a:gd name="T0" fmla="*/ 0 w 1348"/>
                <a:gd name="T1" fmla="*/ 0 h 372"/>
                <a:gd name="T2" fmla="*/ 1348 w 1348"/>
                <a:gd name="T3" fmla="*/ 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48" h="372">
                  <a:moveTo>
                    <a:pt x="0" y="0"/>
                  </a:moveTo>
                  <a:cubicBezTo>
                    <a:pt x="373" y="372"/>
                    <a:pt x="975" y="372"/>
                    <a:pt x="1348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43" name="Oval 342">
            <a:extLst>
              <a:ext uri="{FF2B5EF4-FFF2-40B4-BE49-F238E27FC236}">
                <a16:creationId xmlns:a16="http://schemas.microsoft.com/office/drawing/2014/main" id="{17203281-D924-4F37-86E3-D689AFC4A538}"/>
              </a:ext>
            </a:extLst>
          </p:cNvPr>
          <p:cNvSpPr/>
          <p:nvPr/>
        </p:nvSpPr>
        <p:spPr>
          <a:xfrm>
            <a:off x="5197901" y="310903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2A041946-1599-422E-8DBB-3413628686F5}"/>
              </a:ext>
            </a:extLst>
          </p:cNvPr>
          <p:cNvGrpSpPr/>
          <p:nvPr/>
        </p:nvGrpSpPr>
        <p:grpSpPr>
          <a:xfrm flipV="1">
            <a:off x="5243494" y="3157462"/>
            <a:ext cx="548746" cy="543074"/>
            <a:chOff x="3409951" y="769938"/>
            <a:chExt cx="5375275" cy="5319712"/>
          </a:xfrm>
        </p:grpSpPr>
        <p:sp>
          <p:nvSpPr>
            <p:cNvPr id="345" name="Line 120">
              <a:extLst>
                <a:ext uri="{FF2B5EF4-FFF2-40B4-BE49-F238E27FC236}">
                  <a16:creationId xmlns:a16="http://schemas.microsoft.com/office/drawing/2014/main" id="{ECE0546F-4AB7-41D0-B197-BB471BB04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1713" y="3544888"/>
              <a:ext cx="0" cy="17272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Line 121">
              <a:extLst>
                <a:ext uri="{FF2B5EF4-FFF2-40B4-BE49-F238E27FC236}">
                  <a16:creationId xmlns:a16="http://schemas.microsoft.com/office/drawing/2014/main" id="{F5023E04-B957-4708-BEC0-AF71364590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6951" y="4711700"/>
              <a:ext cx="6604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Line 122">
              <a:extLst>
                <a:ext uri="{FF2B5EF4-FFF2-40B4-BE49-F238E27FC236}">
                  <a16:creationId xmlns:a16="http://schemas.microsoft.com/office/drawing/2014/main" id="{799AB527-8B5D-4299-89B2-92E68484C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43538" y="4741863"/>
              <a:ext cx="633413" cy="6286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Line 123">
              <a:extLst>
                <a:ext uri="{FF2B5EF4-FFF2-40B4-BE49-F238E27FC236}">
                  <a16:creationId xmlns:a16="http://schemas.microsoft.com/office/drawing/2014/main" id="{3922F818-ADFC-4FEE-A902-763EFC59D0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1713" y="3544888"/>
              <a:ext cx="0" cy="17272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Line 124">
              <a:extLst>
                <a:ext uri="{FF2B5EF4-FFF2-40B4-BE49-F238E27FC236}">
                  <a16:creationId xmlns:a16="http://schemas.microsoft.com/office/drawing/2014/main" id="{5EDCAB2B-D2D7-4C98-8F3E-E3E156EF58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6951" y="4711700"/>
              <a:ext cx="6604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Line 125">
              <a:extLst>
                <a:ext uri="{FF2B5EF4-FFF2-40B4-BE49-F238E27FC236}">
                  <a16:creationId xmlns:a16="http://schemas.microsoft.com/office/drawing/2014/main" id="{E48A2773-17F1-40C0-8CF4-A040EFF02B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43538" y="4741863"/>
              <a:ext cx="633413" cy="6286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Line 126">
              <a:extLst>
                <a:ext uri="{FF2B5EF4-FFF2-40B4-BE49-F238E27FC236}">
                  <a16:creationId xmlns:a16="http://schemas.microsoft.com/office/drawing/2014/main" id="{B3069B5E-03B5-4FDE-97A5-D48889650E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1713" y="1455738"/>
              <a:ext cx="0" cy="17272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Line 127">
              <a:extLst>
                <a:ext uri="{FF2B5EF4-FFF2-40B4-BE49-F238E27FC236}">
                  <a16:creationId xmlns:a16="http://schemas.microsoft.com/office/drawing/2014/main" id="{420C7D4B-DB66-4490-A56C-4E47AC5176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6951" y="1357313"/>
              <a:ext cx="6604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Line 128">
              <a:extLst>
                <a:ext uri="{FF2B5EF4-FFF2-40B4-BE49-F238E27FC236}">
                  <a16:creationId xmlns:a16="http://schemas.microsoft.com/office/drawing/2014/main" id="{68B2CCBF-5D8A-4ADD-BC44-9C72CB0312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43538" y="1357313"/>
              <a:ext cx="633413" cy="631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Line 129">
              <a:extLst>
                <a:ext uri="{FF2B5EF4-FFF2-40B4-BE49-F238E27FC236}">
                  <a16:creationId xmlns:a16="http://schemas.microsoft.com/office/drawing/2014/main" id="{692D31F6-59F6-4972-95B1-6058B18A8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1713" y="1455738"/>
              <a:ext cx="0" cy="17272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Line 130">
              <a:extLst>
                <a:ext uri="{FF2B5EF4-FFF2-40B4-BE49-F238E27FC236}">
                  <a16:creationId xmlns:a16="http://schemas.microsoft.com/office/drawing/2014/main" id="{C68A0604-6BC5-42DD-8642-6E8147D18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6951" y="1357313"/>
              <a:ext cx="6604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Line 131">
              <a:extLst>
                <a:ext uri="{FF2B5EF4-FFF2-40B4-BE49-F238E27FC236}">
                  <a16:creationId xmlns:a16="http://schemas.microsoft.com/office/drawing/2014/main" id="{5E9BBF5A-53A6-4090-9C7C-06044ED3B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43538" y="1357313"/>
              <a:ext cx="633413" cy="631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Line 132">
              <a:extLst>
                <a:ext uri="{FF2B5EF4-FFF2-40B4-BE49-F238E27FC236}">
                  <a16:creationId xmlns:a16="http://schemas.microsoft.com/office/drawing/2014/main" id="{0661ED3F-B815-4330-8F23-AD0A6EF629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64013" y="3344863"/>
              <a:ext cx="173355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Line 133">
              <a:extLst>
                <a:ext uri="{FF2B5EF4-FFF2-40B4-BE49-F238E27FC236}">
                  <a16:creationId xmlns:a16="http://schemas.microsoft.com/office/drawing/2014/main" id="{8A9E626C-1422-4B8F-AA14-AA7B85D59E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5588" y="3340100"/>
              <a:ext cx="660400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Line 134">
              <a:extLst>
                <a:ext uri="{FF2B5EF4-FFF2-40B4-BE49-F238E27FC236}">
                  <a16:creationId xmlns:a16="http://schemas.microsoft.com/office/drawing/2014/main" id="{C8672223-DBC7-4AC0-B40B-68BDD3ECB8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65588" y="2708275"/>
              <a:ext cx="633413" cy="631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Line 135">
              <a:extLst>
                <a:ext uri="{FF2B5EF4-FFF2-40B4-BE49-F238E27FC236}">
                  <a16:creationId xmlns:a16="http://schemas.microsoft.com/office/drawing/2014/main" id="{1E3EBB2D-87A5-4378-9CBF-0344CE06EE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64013" y="3344863"/>
              <a:ext cx="173355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Line 136">
              <a:extLst>
                <a:ext uri="{FF2B5EF4-FFF2-40B4-BE49-F238E27FC236}">
                  <a16:creationId xmlns:a16="http://schemas.microsoft.com/office/drawing/2014/main" id="{B73D7BA8-1BBF-4997-8985-B7D068791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5588" y="3340100"/>
              <a:ext cx="660400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Line 137">
              <a:extLst>
                <a:ext uri="{FF2B5EF4-FFF2-40B4-BE49-F238E27FC236}">
                  <a16:creationId xmlns:a16="http://schemas.microsoft.com/office/drawing/2014/main" id="{F0A1B7F9-7665-4569-8558-E5C544EE1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65588" y="2708275"/>
              <a:ext cx="633413" cy="631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Line 138">
              <a:extLst>
                <a:ext uri="{FF2B5EF4-FFF2-40B4-BE49-F238E27FC236}">
                  <a16:creationId xmlns:a16="http://schemas.microsoft.com/office/drawing/2014/main" id="{A5EFC258-3854-4DFE-9E0A-75AE0A2F3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1101" y="3344863"/>
              <a:ext cx="173513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Line 139">
              <a:extLst>
                <a:ext uri="{FF2B5EF4-FFF2-40B4-BE49-F238E27FC236}">
                  <a16:creationId xmlns:a16="http://schemas.microsoft.com/office/drawing/2014/main" id="{4D5997F0-2F4E-421D-B1B5-070392939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32676" y="3340100"/>
              <a:ext cx="661988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Line 140">
              <a:extLst>
                <a:ext uri="{FF2B5EF4-FFF2-40B4-BE49-F238E27FC236}">
                  <a16:creationId xmlns:a16="http://schemas.microsoft.com/office/drawing/2014/main" id="{D2187762-5FEF-4771-A3EC-1E1E28FCB9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61251" y="2708275"/>
              <a:ext cx="633413" cy="631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Line 141">
              <a:extLst>
                <a:ext uri="{FF2B5EF4-FFF2-40B4-BE49-F238E27FC236}">
                  <a16:creationId xmlns:a16="http://schemas.microsoft.com/office/drawing/2014/main" id="{88598B32-2DD6-4EB2-9676-12F6CF62B0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1101" y="3344863"/>
              <a:ext cx="173513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Line 142">
              <a:extLst>
                <a:ext uri="{FF2B5EF4-FFF2-40B4-BE49-F238E27FC236}">
                  <a16:creationId xmlns:a16="http://schemas.microsoft.com/office/drawing/2014/main" id="{7E98EE1E-252A-4192-8FB7-5D30B3FC0D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432676" y="3340100"/>
              <a:ext cx="661988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Line 143">
              <a:extLst>
                <a:ext uri="{FF2B5EF4-FFF2-40B4-BE49-F238E27FC236}">
                  <a16:creationId xmlns:a16="http://schemas.microsoft.com/office/drawing/2014/main" id="{7D189780-D2C3-414E-B463-A7C50AAA38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461251" y="2708275"/>
              <a:ext cx="633413" cy="631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144">
              <a:extLst>
                <a:ext uri="{FF2B5EF4-FFF2-40B4-BE49-F238E27FC236}">
                  <a16:creationId xmlns:a16="http://schemas.microsoft.com/office/drawing/2014/main" id="{A4707134-EB0E-4570-A1A8-7FC68D6BA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763" y="5473700"/>
              <a:ext cx="2247900" cy="615950"/>
            </a:xfrm>
            <a:custGeom>
              <a:avLst/>
              <a:gdLst>
                <a:gd name="T0" fmla="*/ 0 w 827"/>
                <a:gd name="T1" fmla="*/ 0 h 228"/>
                <a:gd name="T2" fmla="*/ 827 w 827"/>
                <a:gd name="T3" fmla="*/ 0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27" h="228">
                  <a:moveTo>
                    <a:pt x="0" y="0"/>
                  </a:moveTo>
                  <a:cubicBezTo>
                    <a:pt x="229" y="228"/>
                    <a:pt x="599" y="228"/>
                    <a:pt x="827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145">
              <a:extLst>
                <a:ext uri="{FF2B5EF4-FFF2-40B4-BE49-F238E27FC236}">
                  <a16:creationId xmlns:a16="http://schemas.microsoft.com/office/drawing/2014/main" id="{2A68B3A9-B90D-4E35-AEDC-B6B6647BF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4513" y="2346325"/>
              <a:ext cx="620713" cy="2238375"/>
            </a:xfrm>
            <a:custGeom>
              <a:avLst/>
              <a:gdLst>
                <a:gd name="T0" fmla="*/ 0 w 228"/>
                <a:gd name="T1" fmla="*/ 827 h 827"/>
                <a:gd name="T2" fmla="*/ 0 w 228"/>
                <a:gd name="T3" fmla="*/ 0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8" h="827">
                  <a:moveTo>
                    <a:pt x="0" y="827"/>
                  </a:moveTo>
                  <a:cubicBezTo>
                    <a:pt x="228" y="599"/>
                    <a:pt x="228" y="229"/>
                    <a:pt x="0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146">
              <a:extLst>
                <a:ext uri="{FF2B5EF4-FFF2-40B4-BE49-F238E27FC236}">
                  <a16:creationId xmlns:a16="http://schemas.microsoft.com/office/drawing/2014/main" id="{FF418747-D93A-4B0E-BD26-B733441FC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4513" y="2346325"/>
              <a:ext cx="620713" cy="2238375"/>
            </a:xfrm>
            <a:custGeom>
              <a:avLst/>
              <a:gdLst>
                <a:gd name="T0" fmla="*/ 0 w 228"/>
                <a:gd name="T1" fmla="*/ 0 h 827"/>
                <a:gd name="T2" fmla="*/ 0 w 228"/>
                <a:gd name="T3" fmla="*/ 827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8" h="827">
                  <a:moveTo>
                    <a:pt x="0" y="0"/>
                  </a:moveTo>
                  <a:cubicBezTo>
                    <a:pt x="228" y="229"/>
                    <a:pt x="228" y="599"/>
                    <a:pt x="0" y="827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147">
              <a:extLst>
                <a:ext uri="{FF2B5EF4-FFF2-40B4-BE49-F238E27FC236}">
                  <a16:creationId xmlns:a16="http://schemas.microsoft.com/office/drawing/2014/main" id="{3D69652B-030F-41FE-A39E-87495557D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9951" y="2346325"/>
              <a:ext cx="622300" cy="2238375"/>
            </a:xfrm>
            <a:custGeom>
              <a:avLst/>
              <a:gdLst>
                <a:gd name="T0" fmla="*/ 229 w 229"/>
                <a:gd name="T1" fmla="*/ 0 h 827"/>
                <a:gd name="T2" fmla="*/ 229 w 229"/>
                <a:gd name="T3" fmla="*/ 827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9" h="827">
                  <a:moveTo>
                    <a:pt x="229" y="0"/>
                  </a:moveTo>
                  <a:cubicBezTo>
                    <a:pt x="0" y="229"/>
                    <a:pt x="0" y="599"/>
                    <a:pt x="229" y="827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48">
              <a:extLst>
                <a:ext uri="{FF2B5EF4-FFF2-40B4-BE49-F238E27FC236}">
                  <a16:creationId xmlns:a16="http://schemas.microsoft.com/office/drawing/2014/main" id="{C77F5EC4-DBCB-49ED-9D0C-21BBDE653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7763" y="769938"/>
              <a:ext cx="2247900" cy="617538"/>
            </a:xfrm>
            <a:custGeom>
              <a:avLst/>
              <a:gdLst>
                <a:gd name="T0" fmla="*/ 0 w 827"/>
                <a:gd name="T1" fmla="*/ 228 h 228"/>
                <a:gd name="T2" fmla="*/ 827 w 827"/>
                <a:gd name="T3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27" h="228">
                  <a:moveTo>
                    <a:pt x="0" y="228"/>
                  </a:moveTo>
                  <a:cubicBezTo>
                    <a:pt x="229" y="0"/>
                    <a:pt x="599" y="0"/>
                    <a:pt x="827" y="228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4" name="Oval 373">
            <a:extLst>
              <a:ext uri="{FF2B5EF4-FFF2-40B4-BE49-F238E27FC236}">
                <a16:creationId xmlns:a16="http://schemas.microsoft.com/office/drawing/2014/main" id="{488E5D21-D9F5-414F-9748-4EE408A110D8}"/>
              </a:ext>
            </a:extLst>
          </p:cNvPr>
          <p:cNvSpPr/>
          <p:nvPr/>
        </p:nvSpPr>
        <p:spPr>
          <a:xfrm>
            <a:off x="6039002" y="310750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45335701-0576-4827-BCB1-089C7F587020}"/>
              </a:ext>
            </a:extLst>
          </p:cNvPr>
          <p:cNvGrpSpPr/>
          <p:nvPr/>
        </p:nvGrpSpPr>
        <p:grpSpPr>
          <a:xfrm>
            <a:off x="6157940" y="3336024"/>
            <a:ext cx="402056" cy="182902"/>
            <a:chOff x="4223942" y="2390775"/>
            <a:chExt cx="4564459" cy="2076451"/>
          </a:xfrm>
        </p:grpSpPr>
        <p:sp>
          <p:nvSpPr>
            <p:cNvPr id="378" name="Line 152">
              <a:extLst>
                <a:ext uri="{FF2B5EF4-FFF2-40B4-BE49-F238E27FC236}">
                  <a16:creationId xmlns:a16="http://schemas.microsoft.com/office/drawing/2014/main" id="{5FE83B21-0EDF-40AF-A4C5-BD19873AD4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24775" y="3405188"/>
              <a:ext cx="1063625" cy="10620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Line 153">
              <a:extLst>
                <a:ext uri="{FF2B5EF4-FFF2-40B4-BE49-F238E27FC236}">
                  <a16:creationId xmlns:a16="http://schemas.microsoft.com/office/drawing/2014/main" id="{EA07A4F0-3B80-49B0-A6AF-F094293E6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770813" y="2390775"/>
              <a:ext cx="1017588" cy="10144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Line 154">
              <a:extLst>
                <a:ext uri="{FF2B5EF4-FFF2-40B4-BE49-F238E27FC236}">
                  <a16:creationId xmlns:a16="http://schemas.microsoft.com/office/drawing/2014/main" id="{D250B4E7-BD08-4BAB-84A6-2C5AAA0DE0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3942" y="3405188"/>
              <a:ext cx="1060450" cy="10620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Line 155">
              <a:extLst>
                <a:ext uri="{FF2B5EF4-FFF2-40B4-BE49-F238E27FC236}">
                  <a16:creationId xmlns:a16="http://schemas.microsoft.com/office/drawing/2014/main" id="{24D55787-711E-4C11-89A3-89766F09C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23942" y="2390775"/>
              <a:ext cx="1016000" cy="10144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82" name="Oval 381">
            <a:extLst>
              <a:ext uri="{FF2B5EF4-FFF2-40B4-BE49-F238E27FC236}">
                <a16:creationId xmlns:a16="http://schemas.microsoft.com/office/drawing/2014/main" id="{4A9A7A60-DE05-4994-8305-1EFD60677695}"/>
              </a:ext>
            </a:extLst>
          </p:cNvPr>
          <p:cNvSpPr/>
          <p:nvPr/>
        </p:nvSpPr>
        <p:spPr>
          <a:xfrm>
            <a:off x="6870078" y="310538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FB374C43-2DCC-440F-B58A-2C275828F82D}"/>
              </a:ext>
            </a:extLst>
          </p:cNvPr>
          <p:cNvGrpSpPr/>
          <p:nvPr/>
        </p:nvGrpSpPr>
        <p:grpSpPr>
          <a:xfrm>
            <a:off x="6956031" y="3186472"/>
            <a:ext cx="468027" cy="477759"/>
            <a:chOff x="3614738" y="898525"/>
            <a:chExt cx="4962525" cy="5065713"/>
          </a:xfrm>
        </p:grpSpPr>
        <p:sp>
          <p:nvSpPr>
            <p:cNvPr id="386" name="Line 159">
              <a:extLst>
                <a:ext uri="{FF2B5EF4-FFF2-40B4-BE49-F238E27FC236}">
                  <a16:creationId xmlns:a16="http://schemas.microsoft.com/office/drawing/2014/main" id="{01C7AFC7-3768-478F-B84B-FCFDD64E9E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13638" y="3462338"/>
              <a:ext cx="1063625" cy="10588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Line 160">
              <a:extLst>
                <a:ext uri="{FF2B5EF4-FFF2-40B4-BE49-F238E27FC236}">
                  <a16:creationId xmlns:a16="http://schemas.microsoft.com/office/drawing/2014/main" id="{563468A4-E0FF-4291-99C4-3926752C4F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559675" y="2449513"/>
              <a:ext cx="1017588" cy="1012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Line 161">
              <a:extLst>
                <a:ext uri="{FF2B5EF4-FFF2-40B4-BE49-F238E27FC236}">
                  <a16:creationId xmlns:a16="http://schemas.microsoft.com/office/drawing/2014/main" id="{FE3F2B20-8F3D-4FCB-B50C-6473AFBE4E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14738" y="3462338"/>
              <a:ext cx="1060450" cy="10588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Line 162">
              <a:extLst>
                <a:ext uri="{FF2B5EF4-FFF2-40B4-BE49-F238E27FC236}">
                  <a16:creationId xmlns:a16="http://schemas.microsoft.com/office/drawing/2014/main" id="{2ADA0A4C-BBF8-42FC-BBA0-03B9FCE014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14738" y="2449513"/>
              <a:ext cx="1017588" cy="1012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Line 163">
              <a:extLst>
                <a:ext uri="{FF2B5EF4-FFF2-40B4-BE49-F238E27FC236}">
                  <a16:creationId xmlns:a16="http://schemas.microsoft.com/office/drawing/2014/main" id="{7D25D18A-3371-4D57-AB1F-7D50D90BEF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53138" y="4905375"/>
              <a:ext cx="1063625" cy="10588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Line 164">
              <a:extLst>
                <a:ext uri="{FF2B5EF4-FFF2-40B4-BE49-F238E27FC236}">
                  <a16:creationId xmlns:a16="http://schemas.microsoft.com/office/drawing/2014/main" id="{1924C860-730E-44DF-BECD-B91ED0372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37138" y="4949825"/>
              <a:ext cx="1016000" cy="10144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Oval 165">
              <a:extLst>
                <a:ext uri="{FF2B5EF4-FFF2-40B4-BE49-F238E27FC236}">
                  <a16:creationId xmlns:a16="http://schemas.microsoft.com/office/drawing/2014/main" id="{FD6E743B-96EC-4A46-AD58-AFE23A286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34013" y="2847975"/>
              <a:ext cx="1141413" cy="1136650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Line 166">
              <a:extLst>
                <a:ext uri="{FF2B5EF4-FFF2-40B4-BE49-F238E27FC236}">
                  <a16:creationId xmlns:a16="http://schemas.microsoft.com/office/drawing/2014/main" id="{DC4F7FF0-E5CD-4269-88DF-85F405CCDA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3138" y="898525"/>
              <a:ext cx="1063625" cy="10588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Line 167">
              <a:extLst>
                <a:ext uri="{FF2B5EF4-FFF2-40B4-BE49-F238E27FC236}">
                  <a16:creationId xmlns:a16="http://schemas.microsoft.com/office/drawing/2014/main" id="{2332145D-B63D-4980-813B-32BB80C440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37138" y="898525"/>
              <a:ext cx="1016000" cy="1012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168">
              <a:extLst>
                <a:ext uri="{FF2B5EF4-FFF2-40B4-BE49-F238E27FC236}">
                  <a16:creationId xmlns:a16="http://schemas.microsoft.com/office/drawing/2014/main" id="{DF94760B-2D92-423D-B54C-EBFD62CAD5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138" y="1404938"/>
              <a:ext cx="508000" cy="506413"/>
            </a:xfrm>
            <a:custGeom>
              <a:avLst/>
              <a:gdLst>
                <a:gd name="T0" fmla="*/ 0 w 320"/>
                <a:gd name="T1" fmla="*/ 0 h 319"/>
                <a:gd name="T2" fmla="*/ 0 w 320"/>
                <a:gd name="T3" fmla="*/ 319 h 319"/>
                <a:gd name="T4" fmla="*/ 320 w 320"/>
                <a:gd name="T5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0" h="319">
                  <a:moveTo>
                    <a:pt x="0" y="0"/>
                  </a:moveTo>
                  <a:lnTo>
                    <a:pt x="0" y="319"/>
                  </a:lnTo>
                  <a:lnTo>
                    <a:pt x="320" y="319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169">
              <a:extLst>
                <a:ext uri="{FF2B5EF4-FFF2-40B4-BE49-F238E27FC236}">
                  <a16:creationId xmlns:a16="http://schemas.microsoft.com/office/drawing/2014/main" id="{9B34F3B7-846B-4FB2-8039-AFB28641D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8538" y="4137025"/>
              <a:ext cx="504825" cy="557213"/>
            </a:xfrm>
            <a:custGeom>
              <a:avLst/>
              <a:gdLst>
                <a:gd name="T0" fmla="*/ 0 w 318"/>
                <a:gd name="T1" fmla="*/ 0 h 351"/>
                <a:gd name="T2" fmla="*/ 0 w 318"/>
                <a:gd name="T3" fmla="*/ 317 h 351"/>
                <a:gd name="T4" fmla="*/ 318 w 318"/>
                <a:gd name="T5" fmla="*/ 351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8" h="351">
                  <a:moveTo>
                    <a:pt x="0" y="0"/>
                  </a:moveTo>
                  <a:lnTo>
                    <a:pt x="0" y="317"/>
                  </a:lnTo>
                  <a:lnTo>
                    <a:pt x="318" y="351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Freeform 170">
              <a:extLst>
                <a:ext uri="{FF2B5EF4-FFF2-40B4-BE49-F238E27FC236}">
                  <a16:creationId xmlns:a16="http://schemas.microsoft.com/office/drawing/2014/main" id="{CA35DACB-2AED-452F-B0B1-A07EB5A4F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25" y="4876800"/>
              <a:ext cx="558800" cy="503238"/>
            </a:xfrm>
            <a:custGeom>
              <a:avLst/>
              <a:gdLst>
                <a:gd name="T0" fmla="*/ 352 w 352"/>
                <a:gd name="T1" fmla="*/ 0 h 317"/>
                <a:gd name="T2" fmla="*/ 34 w 352"/>
                <a:gd name="T3" fmla="*/ 0 h 317"/>
                <a:gd name="T4" fmla="*/ 0 w 352"/>
                <a:gd name="T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2" h="317">
                  <a:moveTo>
                    <a:pt x="352" y="0"/>
                  </a:moveTo>
                  <a:lnTo>
                    <a:pt x="34" y="0"/>
                  </a:lnTo>
                  <a:lnTo>
                    <a:pt x="0" y="317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98" name="Oval 397">
            <a:extLst>
              <a:ext uri="{FF2B5EF4-FFF2-40B4-BE49-F238E27FC236}">
                <a16:creationId xmlns:a16="http://schemas.microsoft.com/office/drawing/2014/main" id="{FCA4C877-33C6-48D7-8A52-AD92005584E1}"/>
              </a:ext>
            </a:extLst>
          </p:cNvPr>
          <p:cNvSpPr/>
          <p:nvPr/>
        </p:nvSpPr>
        <p:spPr>
          <a:xfrm>
            <a:off x="7719563" y="311469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FBA3DC03-5D36-403C-A14C-8C992E3BD122}"/>
              </a:ext>
            </a:extLst>
          </p:cNvPr>
          <p:cNvGrpSpPr/>
          <p:nvPr/>
        </p:nvGrpSpPr>
        <p:grpSpPr>
          <a:xfrm>
            <a:off x="7795916" y="3337858"/>
            <a:ext cx="487226" cy="193603"/>
            <a:chOff x="4310063" y="1828801"/>
            <a:chExt cx="5645150" cy="2243138"/>
          </a:xfrm>
        </p:grpSpPr>
        <p:sp>
          <p:nvSpPr>
            <p:cNvPr id="402" name="Freeform 183">
              <a:extLst>
                <a:ext uri="{FF2B5EF4-FFF2-40B4-BE49-F238E27FC236}">
                  <a16:creationId xmlns:a16="http://schemas.microsoft.com/office/drawing/2014/main" id="{04D0957D-55BD-48DD-8D80-3BFF00950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1828801"/>
              <a:ext cx="623888" cy="2243138"/>
            </a:xfrm>
            <a:custGeom>
              <a:avLst/>
              <a:gdLst>
                <a:gd name="T0" fmla="*/ 229 w 229"/>
                <a:gd name="T1" fmla="*/ 827 h 827"/>
                <a:gd name="T2" fmla="*/ 229 w 229"/>
                <a:gd name="T3" fmla="*/ 0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9" h="827">
                  <a:moveTo>
                    <a:pt x="229" y="827"/>
                  </a:moveTo>
                  <a:cubicBezTo>
                    <a:pt x="0" y="599"/>
                    <a:pt x="0" y="229"/>
                    <a:pt x="229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93">
              <a:extLst>
                <a:ext uri="{FF2B5EF4-FFF2-40B4-BE49-F238E27FC236}">
                  <a16:creationId xmlns:a16="http://schemas.microsoft.com/office/drawing/2014/main" id="{9E190C6B-714F-438D-B5FB-63A931C87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4500" y="1828801"/>
              <a:ext cx="620713" cy="2243138"/>
            </a:xfrm>
            <a:custGeom>
              <a:avLst/>
              <a:gdLst>
                <a:gd name="T0" fmla="*/ 0 w 228"/>
                <a:gd name="T1" fmla="*/ 827 h 827"/>
                <a:gd name="T2" fmla="*/ 0 w 228"/>
                <a:gd name="T3" fmla="*/ 0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8" h="827">
                  <a:moveTo>
                    <a:pt x="0" y="827"/>
                  </a:moveTo>
                  <a:cubicBezTo>
                    <a:pt x="228" y="599"/>
                    <a:pt x="228" y="229"/>
                    <a:pt x="0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Line 174">
              <a:extLst>
                <a:ext uri="{FF2B5EF4-FFF2-40B4-BE49-F238E27FC236}">
                  <a16:creationId xmlns:a16="http://schemas.microsoft.com/office/drawing/2014/main" id="{4C15C6FC-4F7C-47DB-A360-1917B5004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8988" y="2943226"/>
              <a:ext cx="203835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Line 175">
              <a:extLst>
                <a:ext uri="{FF2B5EF4-FFF2-40B4-BE49-F238E27FC236}">
                  <a16:creationId xmlns:a16="http://schemas.microsoft.com/office/drawing/2014/main" id="{C406ACCA-5978-4596-B789-8B63D8E222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76938" y="2938463"/>
              <a:ext cx="774700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Line 176">
              <a:extLst>
                <a:ext uri="{FF2B5EF4-FFF2-40B4-BE49-F238E27FC236}">
                  <a16:creationId xmlns:a16="http://schemas.microsoft.com/office/drawing/2014/main" id="{022DD3CC-57F9-4616-9199-0A1BB9EA39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007100" y="2306638"/>
              <a:ext cx="744538" cy="631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Line 186">
              <a:extLst>
                <a:ext uri="{FF2B5EF4-FFF2-40B4-BE49-F238E27FC236}">
                  <a16:creationId xmlns:a16="http://schemas.microsoft.com/office/drawing/2014/main" id="{EDA0D4B8-F7AF-4B28-9B53-ECD23ADCDC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13638" y="2306638"/>
              <a:ext cx="744538" cy="6318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Line 185">
              <a:extLst>
                <a:ext uri="{FF2B5EF4-FFF2-40B4-BE49-F238E27FC236}">
                  <a16:creationId xmlns:a16="http://schemas.microsoft.com/office/drawing/2014/main" id="{0E8AB4A5-2FDD-453A-892F-9F6F56827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13638" y="2938463"/>
              <a:ext cx="777875" cy="6588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Line 184">
              <a:extLst>
                <a:ext uri="{FF2B5EF4-FFF2-40B4-BE49-F238E27FC236}">
                  <a16:creationId xmlns:a16="http://schemas.microsoft.com/office/drawing/2014/main" id="{CF88F4CE-C3D6-4CBC-AAFA-90A2771E35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27938" y="2943226"/>
              <a:ext cx="203835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10" name="Oval 409">
            <a:extLst>
              <a:ext uri="{FF2B5EF4-FFF2-40B4-BE49-F238E27FC236}">
                <a16:creationId xmlns:a16="http://schemas.microsoft.com/office/drawing/2014/main" id="{F82F4BD0-C6AA-41A1-80A5-ACF8A22A6601}"/>
              </a:ext>
            </a:extLst>
          </p:cNvPr>
          <p:cNvSpPr/>
          <p:nvPr/>
        </p:nvSpPr>
        <p:spPr>
          <a:xfrm>
            <a:off x="8539803" y="311469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13" name="Group 412">
            <a:extLst>
              <a:ext uri="{FF2B5EF4-FFF2-40B4-BE49-F238E27FC236}">
                <a16:creationId xmlns:a16="http://schemas.microsoft.com/office/drawing/2014/main" id="{64C89F91-2772-4DF9-80B4-C1456CBA6E17}"/>
              </a:ext>
            </a:extLst>
          </p:cNvPr>
          <p:cNvGrpSpPr/>
          <p:nvPr/>
        </p:nvGrpSpPr>
        <p:grpSpPr>
          <a:xfrm>
            <a:off x="8621428" y="3197390"/>
            <a:ext cx="476683" cy="474538"/>
            <a:chOff x="3275013" y="619126"/>
            <a:chExt cx="5645150" cy="5619750"/>
          </a:xfrm>
        </p:grpSpPr>
        <p:sp>
          <p:nvSpPr>
            <p:cNvPr id="414" name="Freeform 206">
              <a:extLst>
                <a:ext uri="{FF2B5EF4-FFF2-40B4-BE49-F238E27FC236}">
                  <a16:creationId xmlns:a16="http://schemas.microsoft.com/office/drawing/2014/main" id="{DBC0914A-9C3C-4CCF-BECF-55598FB6A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86001"/>
              <a:ext cx="622300" cy="2239963"/>
            </a:xfrm>
            <a:custGeom>
              <a:avLst/>
              <a:gdLst>
                <a:gd name="T0" fmla="*/ 229 w 229"/>
                <a:gd name="T1" fmla="*/ 827 h 827"/>
                <a:gd name="T2" fmla="*/ 229 w 229"/>
                <a:gd name="T3" fmla="*/ 0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9" h="827">
                  <a:moveTo>
                    <a:pt x="229" y="827"/>
                  </a:moveTo>
                  <a:cubicBezTo>
                    <a:pt x="0" y="599"/>
                    <a:pt x="0" y="229"/>
                    <a:pt x="229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216">
              <a:extLst>
                <a:ext uri="{FF2B5EF4-FFF2-40B4-BE49-F238E27FC236}">
                  <a16:creationId xmlns:a16="http://schemas.microsoft.com/office/drawing/2014/main" id="{AAC12FED-BF81-412A-9199-733AE939A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9450" y="2286001"/>
              <a:ext cx="620713" cy="2239963"/>
            </a:xfrm>
            <a:custGeom>
              <a:avLst/>
              <a:gdLst>
                <a:gd name="T0" fmla="*/ 0 w 228"/>
                <a:gd name="T1" fmla="*/ 827 h 827"/>
                <a:gd name="T2" fmla="*/ 0 w 228"/>
                <a:gd name="T3" fmla="*/ 0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8" h="827">
                  <a:moveTo>
                    <a:pt x="0" y="827"/>
                  </a:moveTo>
                  <a:cubicBezTo>
                    <a:pt x="228" y="599"/>
                    <a:pt x="228" y="229"/>
                    <a:pt x="0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Freeform 226">
              <a:extLst>
                <a:ext uri="{FF2B5EF4-FFF2-40B4-BE49-F238E27FC236}">
                  <a16:creationId xmlns:a16="http://schemas.microsoft.com/office/drawing/2014/main" id="{7D50D842-9B46-480B-9DA5-EB0FF7282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225" y="619126"/>
              <a:ext cx="2247900" cy="617538"/>
            </a:xfrm>
            <a:custGeom>
              <a:avLst/>
              <a:gdLst>
                <a:gd name="T0" fmla="*/ 0 w 827"/>
                <a:gd name="T1" fmla="*/ 228 h 228"/>
                <a:gd name="T2" fmla="*/ 827 w 827"/>
                <a:gd name="T3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27" h="228">
                  <a:moveTo>
                    <a:pt x="0" y="228"/>
                  </a:moveTo>
                  <a:cubicBezTo>
                    <a:pt x="228" y="0"/>
                    <a:pt x="598" y="0"/>
                    <a:pt x="827" y="228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Freeform 236">
              <a:extLst>
                <a:ext uri="{FF2B5EF4-FFF2-40B4-BE49-F238E27FC236}">
                  <a16:creationId xmlns:a16="http://schemas.microsoft.com/office/drawing/2014/main" id="{69FDE3C2-07A5-49E8-A814-A59E7A926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5225" y="5618163"/>
              <a:ext cx="2247900" cy="620713"/>
            </a:xfrm>
            <a:custGeom>
              <a:avLst/>
              <a:gdLst>
                <a:gd name="T0" fmla="*/ 0 w 827"/>
                <a:gd name="T1" fmla="*/ 0 h 229"/>
                <a:gd name="T2" fmla="*/ 827 w 827"/>
                <a:gd name="T3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827" h="229">
                  <a:moveTo>
                    <a:pt x="0" y="0"/>
                  </a:moveTo>
                  <a:cubicBezTo>
                    <a:pt x="228" y="229"/>
                    <a:pt x="598" y="229"/>
                    <a:pt x="827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Line 197">
              <a:extLst>
                <a:ext uri="{FF2B5EF4-FFF2-40B4-BE49-F238E27FC236}">
                  <a16:creationId xmlns:a16="http://schemas.microsoft.com/office/drawing/2014/main" id="{C589E05E-0BD9-48F3-AA04-9B06C810EB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3938" y="3398838"/>
              <a:ext cx="203835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Line 207">
              <a:extLst>
                <a:ext uri="{FF2B5EF4-FFF2-40B4-BE49-F238E27FC236}">
                  <a16:creationId xmlns:a16="http://schemas.microsoft.com/office/drawing/2014/main" id="{8D619584-40EF-416F-ADC7-85AC4201B0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92888" y="3398838"/>
              <a:ext cx="203835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Line 217">
              <a:extLst>
                <a:ext uri="{FF2B5EF4-FFF2-40B4-BE49-F238E27FC236}">
                  <a16:creationId xmlns:a16="http://schemas.microsoft.com/office/drawing/2014/main" id="{2438ACCC-E93F-44E8-A893-262A958405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5525" y="906463"/>
              <a:ext cx="0" cy="2027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Line 227">
              <a:extLst>
                <a:ext uri="{FF2B5EF4-FFF2-40B4-BE49-F238E27FC236}">
                  <a16:creationId xmlns:a16="http://schemas.microsoft.com/office/drawing/2014/main" id="{D456C21F-81EE-4D90-86C6-0DCEDA2410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5525" y="3921126"/>
              <a:ext cx="0" cy="20304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Line 198">
              <a:extLst>
                <a:ext uri="{FF2B5EF4-FFF2-40B4-BE49-F238E27FC236}">
                  <a16:creationId xmlns:a16="http://schemas.microsoft.com/office/drawing/2014/main" id="{E5615BD8-4247-4BA5-A2D0-4779AB207A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1888" y="3394076"/>
              <a:ext cx="774700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Line 199">
              <a:extLst>
                <a:ext uri="{FF2B5EF4-FFF2-40B4-BE49-F238E27FC236}">
                  <a16:creationId xmlns:a16="http://schemas.microsoft.com/office/drawing/2014/main" id="{98D9D523-F63C-456B-8CD4-425CA8358B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972050" y="2763838"/>
              <a:ext cx="744538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Line 208">
              <a:extLst>
                <a:ext uri="{FF2B5EF4-FFF2-40B4-BE49-F238E27FC236}">
                  <a16:creationId xmlns:a16="http://schemas.microsoft.com/office/drawing/2014/main" id="{C49C9593-C703-4F27-AB5D-2263CDB40C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8588" y="3394076"/>
              <a:ext cx="776288" cy="6572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Line 209">
              <a:extLst>
                <a:ext uri="{FF2B5EF4-FFF2-40B4-BE49-F238E27FC236}">
                  <a16:creationId xmlns:a16="http://schemas.microsoft.com/office/drawing/2014/main" id="{CE8436A7-07CE-4440-B65D-13249C7DFB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78588" y="2763838"/>
              <a:ext cx="744538" cy="6302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Line 218">
              <a:extLst>
                <a:ext uri="{FF2B5EF4-FFF2-40B4-BE49-F238E27FC236}">
                  <a16:creationId xmlns:a16="http://schemas.microsoft.com/office/drawing/2014/main" id="{FEED1F22-5CAD-44CE-80BE-4023BD9F6B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48300" y="2276476"/>
              <a:ext cx="660400" cy="7731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Line 219">
              <a:extLst>
                <a:ext uri="{FF2B5EF4-FFF2-40B4-BE49-F238E27FC236}">
                  <a16:creationId xmlns:a16="http://schemas.microsoft.com/office/drawing/2014/main" id="{987E653C-6E99-4B77-9E1A-3FBE66EC50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8700" y="2308226"/>
              <a:ext cx="633413" cy="7413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Line 228">
              <a:extLst>
                <a:ext uri="{FF2B5EF4-FFF2-40B4-BE49-F238E27FC236}">
                  <a16:creationId xmlns:a16="http://schemas.microsoft.com/office/drawing/2014/main" id="{416C63AF-3D99-4B9B-AAFF-4CBB7FFB57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48300" y="3808413"/>
              <a:ext cx="660400" cy="7715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Line 229">
              <a:extLst>
                <a:ext uri="{FF2B5EF4-FFF2-40B4-BE49-F238E27FC236}">
                  <a16:creationId xmlns:a16="http://schemas.microsoft.com/office/drawing/2014/main" id="{C3E8F80F-4FD6-4DA4-8C6C-C50623A1F3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8700" y="3808413"/>
              <a:ext cx="633413" cy="7381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0" name="Oval 429">
            <a:extLst>
              <a:ext uri="{FF2B5EF4-FFF2-40B4-BE49-F238E27FC236}">
                <a16:creationId xmlns:a16="http://schemas.microsoft.com/office/drawing/2014/main" id="{F7AD387B-1D0B-4719-ABF6-07ABFE9497C6}"/>
              </a:ext>
            </a:extLst>
          </p:cNvPr>
          <p:cNvSpPr/>
          <p:nvPr/>
        </p:nvSpPr>
        <p:spPr>
          <a:xfrm>
            <a:off x="9375180" y="310279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33" name="Group 432">
            <a:extLst>
              <a:ext uri="{FF2B5EF4-FFF2-40B4-BE49-F238E27FC236}">
                <a16:creationId xmlns:a16="http://schemas.microsoft.com/office/drawing/2014/main" id="{1ED444C0-169E-4AAB-8F7D-A06D09FFC6D8}"/>
              </a:ext>
            </a:extLst>
          </p:cNvPr>
          <p:cNvGrpSpPr/>
          <p:nvPr/>
        </p:nvGrpSpPr>
        <p:grpSpPr>
          <a:xfrm>
            <a:off x="9501012" y="3230457"/>
            <a:ext cx="388268" cy="384605"/>
            <a:chOff x="4176713" y="1514475"/>
            <a:chExt cx="3870325" cy="3833813"/>
          </a:xfrm>
        </p:grpSpPr>
        <p:sp>
          <p:nvSpPr>
            <p:cNvPr id="434" name="Line 240">
              <a:extLst>
                <a:ext uri="{FF2B5EF4-FFF2-40B4-BE49-F238E27FC236}">
                  <a16:creationId xmlns:a16="http://schemas.microsoft.com/office/drawing/2014/main" id="{DE1E0FD8-EB22-4CBC-8BD8-304F5AE1B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76725" y="1628775"/>
              <a:ext cx="1911350" cy="19050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Line 241">
              <a:extLst>
                <a:ext uri="{FF2B5EF4-FFF2-40B4-BE49-F238E27FC236}">
                  <a16:creationId xmlns:a16="http://schemas.microsoft.com/office/drawing/2014/main" id="{142D8C46-E654-4E8C-B352-A442F739DA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713" y="1514475"/>
              <a:ext cx="0" cy="14493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Line 242">
              <a:extLst>
                <a:ext uri="{FF2B5EF4-FFF2-40B4-BE49-F238E27FC236}">
                  <a16:creationId xmlns:a16="http://schemas.microsoft.com/office/drawing/2014/main" id="{08033280-CFF1-4609-934E-C6A3E81CCD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713" y="1514475"/>
              <a:ext cx="1393825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Line 243">
              <a:extLst>
                <a:ext uri="{FF2B5EF4-FFF2-40B4-BE49-F238E27FC236}">
                  <a16:creationId xmlns:a16="http://schemas.microsoft.com/office/drawing/2014/main" id="{38ADE5A4-CA6C-47AE-AC6C-16EC42D007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276725" y="1628775"/>
              <a:ext cx="1911350" cy="19050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Line 244">
              <a:extLst>
                <a:ext uri="{FF2B5EF4-FFF2-40B4-BE49-F238E27FC236}">
                  <a16:creationId xmlns:a16="http://schemas.microsoft.com/office/drawing/2014/main" id="{704BF08F-2E94-4D0F-B8CF-2ECB942186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713" y="1514475"/>
              <a:ext cx="0" cy="144938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Line 245">
              <a:extLst>
                <a:ext uri="{FF2B5EF4-FFF2-40B4-BE49-F238E27FC236}">
                  <a16:creationId xmlns:a16="http://schemas.microsoft.com/office/drawing/2014/main" id="{321ACF47-2757-402B-8B2A-76E2CA73EC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713" y="1514475"/>
              <a:ext cx="1393825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246">
              <a:extLst>
                <a:ext uri="{FF2B5EF4-FFF2-40B4-BE49-F238E27FC236}">
                  <a16:creationId xmlns:a16="http://schemas.microsoft.com/office/drawing/2014/main" id="{7D6AE894-C5E5-42AD-9D1C-A2A3A52C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2882900"/>
              <a:ext cx="2476500" cy="2465388"/>
            </a:xfrm>
            <a:custGeom>
              <a:avLst/>
              <a:gdLst>
                <a:gd name="T0" fmla="*/ 911 w 911"/>
                <a:gd name="T1" fmla="*/ 0 h 910"/>
                <a:gd name="T2" fmla="*/ 0 w 911"/>
                <a:gd name="T3" fmla="*/ 910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11" h="910">
                  <a:moveTo>
                    <a:pt x="911" y="0"/>
                  </a:moveTo>
                  <a:cubicBezTo>
                    <a:pt x="408" y="0"/>
                    <a:pt x="0" y="407"/>
                    <a:pt x="0" y="91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246">
              <a:extLst>
                <a:ext uri="{FF2B5EF4-FFF2-40B4-BE49-F238E27FC236}">
                  <a16:creationId xmlns:a16="http://schemas.microsoft.com/office/drawing/2014/main" id="{390B2B6E-8B5A-45BA-9566-2C8E2B745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0538" y="2878137"/>
              <a:ext cx="2476500" cy="2465388"/>
            </a:xfrm>
            <a:custGeom>
              <a:avLst/>
              <a:gdLst>
                <a:gd name="T0" fmla="*/ 911 w 911"/>
                <a:gd name="T1" fmla="*/ 0 h 910"/>
                <a:gd name="T2" fmla="*/ 0 w 911"/>
                <a:gd name="T3" fmla="*/ 910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11" h="910">
                  <a:moveTo>
                    <a:pt x="911" y="0"/>
                  </a:moveTo>
                  <a:cubicBezTo>
                    <a:pt x="408" y="0"/>
                    <a:pt x="0" y="407"/>
                    <a:pt x="0" y="91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42" name="Oval 441">
            <a:extLst>
              <a:ext uri="{FF2B5EF4-FFF2-40B4-BE49-F238E27FC236}">
                <a16:creationId xmlns:a16="http://schemas.microsoft.com/office/drawing/2014/main" id="{82F61C1A-C14C-4BD9-A6F0-8B073F77E5C0}"/>
              </a:ext>
            </a:extLst>
          </p:cNvPr>
          <p:cNvSpPr/>
          <p:nvPr/>
        </p:nvSpPr>
        <p:spPr>
          <a:xfrm>
            <a:off x="10137405" y="310903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68B45073-D285-440A-80E1-979B1A367C5A}"/>
              </a:ext>
            </a:extLst>
          </p:cNvPr>
          <p:cNvGrpSpPr/>
          <p:nvPr/>
        </p:nvGrpSpPr>
        <p:grpSpPr>
          <a:xfrm>
            <a:off x="10218469" y="3181854"/>
            <a:ext cx="477804" cy="481811"/>
            <a:chOff x="3352800" y="663575"/>
            <a:chExt cx="5489576" cy="5535613"/>
          </a:xfrm>
        </p:grpSpPr>
        <p:sp>
          <p:nvSpPr>
            <p:cNvPr id="446" name="Freeform 259">
              <a:extLst>
                <a:ext uri="{FF2B5EF4-FFF2-40B4-BE49-F238E27FC236}">
                  <a16:creationId xmlns:a16="http://schemas.microsoft.com/office/drawing/2014/main" id="{B7D3E106-8B2B-48EF-8EC7-222302B60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7325" y="2322513"/>
              <a:ext cx="579438" cy="2219325"/>
            </a:xfrm>
            <a:custGeom>
              <a:avLst/>
              <a:gdLst>
                <a:gd name="T0" fmla="*/ 210 w 213"/>
                <a:gd name="T1" fmla="*/ 820 h 820"/>
                <a:gd name="T2" fmla="*/ 213 w 213"/>
                <a:gd name="T3" fmla="*/ 0 h 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3" h="820">
                  <a:moveTo>
                    <a:pt x="210" y="820"/>
                  </a:moveTo>
                  <a:cubicBezTo>
                    <a:pt x="0" y="610"/>
                    <a:pt x="4" y="209"/>
                    <a:pt x="213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269">
              <a:extLst>
                <a:ext uri="{FF2B5EF4-FFF2-40B4-BE49-F238E27FC236}">
                  <a16:creationId xmlns:a16="http://schemas.microsoft.com/office/drawing/2014/main" id="{5194FC8B-A52B-4ADC-B69F-F7B215224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263" y="2322513"/>
              <a:ext cx="606425" cy="2193925"/>
            </a:xfrm>
            <a:custGeom>
              <a:avLst/>
              <a:gdLst>
                <a:gd name="T0" fmla="*/ 0 w 223"/>
                <a:gd name="T1" fmla="*/ 811 h 811"/>
                <a:gd name="T2" fmla="*/ 14 w 223"/>
                <a:gd name="T3" fmla="*/ 0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23" h="811">
                  <a:moveTo>
                    <a:pt x="0" y="811"/>
                  </a:moveTo>
                  <a:cubicBezTo>
                    <a:pt x="209" y="602"/>
                    <a:pt x="223" y="209"/>
                    <a:pt x="14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279">
              <a:extLst>
                <a:ext uri="{FF2B5EF4-FFF2-40B4-BE49-F238E27FC236}">
                  <a16:creationId xmlns:a16="http://schemas.microsoft.com/office/drawing/2014/main" id="{FF04688B-74C1-4AED-9318-FA2D41738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9363" y="2322513"/>
              <a:ext cx="2057400" cy="565150"/>
            </a:xfrm>
            <a:custGeom>
              <a:avLst/>
              <a:gdLst>
                <a:gd name="T0" fmla="*/ 0 w 757"/>
                <a:gd name="T1" fmla="*/ 0 h 209"/>
                <a:gd name="T2" fmla="*/ 757 w 757"/>
                <a:gd name="T3" fmla="*/ 0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57" h="209">
                  <a:moveTo>
                    <a:pt x="0" y="0"/>
                  </a:moveTo>
                  <a:cubicBezTo>
                    <a:pt x="209" y="209"/>
                    <a:pt x="548" y="209"/>
                    <a:pt x="757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289">
              <a:extLst>
                <a:ext uri="{FF2B5EF4-FFF2-40B4-BE49-F238E27FC236}">
                  <a16:creationId xmlns:a16="http://schemas.microsoft.com/office/drawing/2014/main" id="{3BA4AF1E-6A2C-41EF-9566-3D7FD0A9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250" y="3973513"/>
              <a:ext cx="2060575" cy="568325"/>
            </a:xfrm>
            <a:custGeom>
              <a:avLst/>
              <a:gdLst>
                <a:gd name="T0" fmla="*/ 0 w 758"/>
                <a:gd name="T1" fmla="*/ 210 h 210"/>
                <a:gd name="T2" fmla="*/ 758 w 758"/>
                <a:gd name="T3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58" h="210">
                  <a:moveTo>
                    <a:pt x="0" y="210"/>
                  </a:moveTo>
                  <a:cubicBezTo>
                    <a:pt x="209" y="0"/>
                    <a:pt x="548" y="0"/>
                    <a:pt x="758" y="21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Line 270">
              <a:extLst>
                <a:ext uri="{FF2B5EF4-FFF2-40B4-BE49-F238E27FC236}">
                  <a16:creationId xmlns:a16="http://schemas.microsoft.com/office/drawing/2014/main" id="{34E872A0-CE43-461D-A6A0-EAB45830A1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4413" y="766763"/>
              <a:ext cx="0" cy="18589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Line 271">
              <a:extLst>
                <a:ext uri="{FF2B5EF4-FFF2-40B4-BE49-F238E27FC236}">
                  <a16:creationId xmlns:a16="http://schemas.microsoft.com/office/drawing/2014/main" id="{FB89FDB1-63FC-4A11-81A0-B94DE33CC2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94338" y="663575"/>
              <a:ext cx="603250" cy="7064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Line 272">
              <a:extLst>
                <a:ext uri="{FF2B5EF4-FFF2-40B4-BE49-F238E27FC236}">
                  <a16:creationId xmlns:a16="http://schemas.microsoft.com/office/drawing/2014/main" id="{562F58E6-6ECE-492D-B4F8-95CDC00C3A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7588" y="663575"/>
              <a:ext cx="581025" cy="6762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250">
              <a:extLst>
                <a:ext uri="{FF2B5EF4-FFF2-40B4-BE49-F238E27FC236}">
                  <a16:creationId xmlns:a16="http://schemas.microsoft.com/office/drawing/2014/main" id="{9E116859-0A25-4797-9F41-5A00FEDD3F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78613" y="3478213"/>
              <a:ext cx="205740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Line 251">
              <a:extLst>
                <a:ext uri="{FF2B5EF4-FFF2-40B4-BE49-F238E27FC236}">
                  <a16:creationId xmlns:a16="http://schemas.microsoft.com/office/drawing/2014/main" id="{4767C1FA-0080-49FA-9177-E9D02345C2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129588" y="3471863"/>
              <a:ext cx="712788" cy="6032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Line 252">
              <a:extLst>
                <a:ext uri="{FF2B5EF4-FFF2-40B4-BE49-F238E27FC236}">
                  <a16:creationId xmlns:a16="http://schemas.microsoft.com/office/drawing/2014/main" id="{C5F83912-047F-47C0-924E-6839F99F2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159750" y="2895600"/>
              <a:ext cx="682625" cy="5762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Line 280">
              <a:extLst>
                <a:ext uri="{FF2B5EF4-FFF2-40B4-BE49-F238E27FC236}">
                  <a16:creationId xmlns:a16="http://schemas.microsoft.com/office/drawing/2014/main" id="{3E0455E5-6176-45E3-BDB7-799647FDC3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3300" y="4235450"/>
              <a:ext cx="0" cy="18589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Line 281">
              <a:extLst>
                <a:ext uri="{FF2B5EF4-FFF2-40B4-BE49-F238E27FC236}">
                  <a16:creationId xmlns:a16="http://schemas.microsoft.com/office/drawing/2014/main" id="{BCCE8F4C-EC68-4727-A7A6-5166693041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483225" y="5491163"/>
              <a:ext cx="606425" cy="7080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Line 282">
              <a:extLst>
                <a:ext uri="{FF2B5EF4-FFF2-40B4-BE49-F238E27FC236}">
                  <a16:creationId xmlns:a16="http://schemas.microsoft.com/office/drawing/2014/main" id="{A2CF7E5B-9A7E-43CF-86C6-D8D49C4F5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9650" y="5521325"/>
              <a:ext cx="577850" cy="6778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Line 260">
              <a:extLst>
                <a:ext uri="{FF2B5EF4-FFF2-40B4-BE49-F238E27FC236}">
                  <a16:creationId xmlns:a16="http://schemas.microsoft.com/office/drawing/2014/main" id="{E07F057F-E4DF-4022-9810-F438B58B9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59163" y="3486150"/>
              <a:ext cx="2005013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Line 261">
              <a:extLst>
                <a:ext uri="{FF2B5EF4-FFF2-40B4-BE49-F238E27FC236}">
                  <a16:creationId xmlns:a16="http://schemas.microsoft.com/office/drawing/2014/main" id="{261E58F6-3FF2-4568-A870-E1F9FC2617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52800" y="3482975"/>
              <a:ext cx="711200" cy="6000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Line 262">
              <a:extLst>
                <a:ext uri="{FF2B5EF4-FFF2-40B4-BE49-F238E27FC236}">
                  <a16:creationId xmlns:a16="http://schemas.microsoft.com/office/drawing/2014/main" id="{D89907DA-4EA7-41EB-893E-0EF1F7AA31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352800" y="2903538"/>
              <a:ext cx="682625" cy="5794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79" name="Oval 478">
            <a:extLst>
              <a:ext uri="{FF2B5EF4-FFF2-40B4-BE49-F238E27FC236}">
                <a16:creationId xmlns:a16="http://schemas.microsoft.com/office/drawing/2014/main" id="{8243705A-A02A-4D9E-9CA6-7BAC0B6FCC6A}"/>
              </a:ext>
            </a:extLst>
          </p:cNvPr>
          <p:cNvSpPr/>
          <p:nvPr/>
        </p:nvSpPr>
        <p:spPr>
          <a:xfrm>
            <a:off x="1081715" y="410241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7A168410-F332-4F9B-A31E-9A052755BF96}"/>
              </a:ext>
            </a:extLst>
          </p:cNvPr>
          <p:cNvGrpSpPr/>
          <p:nvPr/>
        </p:nvGrpSpPr>
        <p:grpSpPr>
          <a:xfrm>
            <a:off x="1262397" y="4248939"/>
            <a:ext cx="278568" cy="346884"/>
            <a:chOff x="4346576" y="1246188"/>
            <a:chExt cx="3502025" cy="4360862"/>
          </a:xfrm>
        </p:grpSpPr>
        <p:sp>
          <p:nvSpPr>
            <p:cNvPr id="483" name="Line 293">
              <a:extLst>
                <a:ext uri="{FF2B5EF4-FFF2-40B4-BE49-F238E27FC236}">
                  <a16:creationId xmlns:a16="http://schemas.microsoft.com/office/drawing/2014/main" id="{C07B20EF-A3A8-4635-9BE3-EFFB57CF21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6576" y="5599113"/>
              <a:ext cx="1500188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Line 294">
              <a:extLst>
                <a:ext uri="{FF2B5EF4-FFF2-40B4-BE49-F238E27FC236}">
                  <a16:creationId xmlns:a16="http://schemas.microsoft.com/office/drawing/2014/main" id="{4B10806A-0EDB-43C9-A057-AC6B00D12F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46576" y="4165600"/>
              <a:ext cx="0" cy="14335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Line 295">
              <a:extLst>
                <a:ext uri="{FF2B5EF4-FFF2-40B4-BE49-F238E27FC236}">
                  <a16:creationId xmlns:a16="http://schemas.microsoft.com/office/drawing/2014/main" id="{7C8BD8FF-8F09-4B5D-BCAA-340D7FA9CD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48601" y="4111625"/>
              <a:ext cx="0" cy="14954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Line 296">
              <a:extLst>
                <a:ext uri="{FF2B5EF4-FFF2-40B4-BE49-F238E27FC236}">
                  <a16:creationId xmlns:a16="http://schemas.microsoft.com/office/drawing/2014/main" id="{1A39743E-FDD3-4296-8939-86FD4F195F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10326" y="5607050"/>
              <a:ext cx="1438275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297">
              <a:extLst>
                <a:ext uri="{FF2B5EF4-FFF2-40B4-BE49-F238E27FC236}">
                  <a16:creationId xmlns:a16="http://schemas.microsoft.com/office/drawing/2014/main" id="{28A1AE7C-3D2A-4E62-BA51-74DC45E2C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3840163"/>
              <a:ext cx="1254125" cy="1249363"/>
            </a:xfrm>
            <a:custGeom>
              <a:avLst/>
              <a:gdLst>
                <a:gd name="T0" fmla="*/ 379 w 461"/>
                <a:gd name="T1" fmla="*/ 82 h 461"/>
                <a:gd name="T2" fmla="*/ 379 w 461"/>
                <a:gd name="T3" fmla="*/ 379 h 461"/>
                <a:gd name="T4" fmla="*/ 82 w 461"/>
                <a:gd name="T5" fmla="*/ 379 h 461"/>
                <a:gd name="T6" fmla="*/ 82 w 461"/>
                <a:gd name="T7" fmla="*/ 82 h 461"/>
                <a:gd name="T8" fmla="*/ 379 w 461"/>
                <a:gd name="T9" fmla="*/ 8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1" h="461">
                  <a:moveTo>
                    <a:pt x="379" y="82"/>
                  </a:moveTo>
                  <a:cubicBezTo>
                    <a:pt x="461" y="164"/>
                    <a:pt x="461" y="297"/>
                    <a:pt x="379" y="379"/>
                  </a:cubicBezTo>
                  <a:cubicBezTo>
                    <a:pt x="297" y="461"/>
                    <a:pt x="164" y="461"/>
                    <a:pt x="82" y="379"/>
                  </a:cubicBezTo>
                  <a:cubicBezTo>
                    <a:pt x="0" y="297"/>
                    <a:pt x="0" y="164"/>
                    <a:pt x="82" y="82"/>
                  </a:cubicBezTo>
                  <a:cubicBezTo>
                    <a:pt x="164" y="0"/>
                    <a:pt x="297" y="0"/>
                    <a:pt x="379" y="82"/>
                  </a:cubicBezTo>
                  <a:close/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298">
              <a:extLst>
                <a:ext uri="{FF2B5EF4-FFF2-40B4-BE49-F238E27FC236}">
                  <a16:creationId xmlns:a16="http://schemas.microsoft.com/office/drawing/2014/main" id="{3DA8040D-15B8-4CC1-AB78-DD66718729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70601" y="1373188"/>
              <a:ext cx="0" cy="25082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Line 299">
              <a:extLst>
                <a:ext uri="{FF2B5EF4-FFF2-40B4-BE49-F238E27FC236}">
                  <a16:creationId xmlns:a16="http://schemas.microsoft.com/office/drawing/2014/main" id="{08C1D0F0-2E73-4EA2-B43A-A81DFB5B6E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4251" y="1246188"/>
              <a:ext cx="739775" cy="8636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300">
              <a:extLst>
                <a:ext uri="{FF2B5EF4-FFF2-40B4-BE49-F238E27FC236}">
                  <a16:creationId xmlns:a16="http://schemas.microsoft.com/office/drawing/2014/main" id="{2AA6612A-58C4-4806-A3BE-D719692891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54638" y="1246188"/>
              <a:ext cx="709613" cy="8286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1" name="Oval 490">
            <a:extLst>
              <a:ext uri="{FF2B5EF4-FFF2-40B4-BE49-F238E27FC236}">
                <a16:creationId xmlns:a16="http://schemas.microsoft.com/office/drawing/2014/main" id="{F776AB6E-F655-4096-B53C-247C854D575D}"/>
              </a:ext>
            </a:extLst>
          </p:cNvPr>
          <p:cNvSpPr/>
          <p:nvPr/>
        </p:nvSpPr>
        <p:spPr>
          <a:xfrm>
            <a:off x="1869634" y="41018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FFE770C9-8DAE-419D-86F5-68EA27901223}"/>
              </a:ext>
            </a:extLst>
          </p:cNvPr>
          <p:cNvGrpSpPr/>
          <p:nvPr/>
        </p:nvGrpSpPr>
        <p:grpSpPr>
          <a:xfrm>
            <a:off x="1999258" y="4241511"/>
            <a:ext cx="380685" cy="360677"/>
            <a:chOff x="4095750" y="1547813"/>
            <a:chExt cx="3971925" cy="3763169"/>
          </a:xfrm>
        </p:grpSpPr>
        <p:sp>
          <p:nvSpPr>
            <p:cNvPr id="495" name="Oval 336">
              <a:extLst>
                <a:ext uri="{FF2B5EF4-FFF2-40B4-BE49-F238E27FC236}">
                  <a16:creationId xmlns:a16="http://schemas.microsoft.com/office/drawing/2014/main" id="{77330F6D-DA4F-4BE9-BDBA-3C7ECF953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5013" y="4189413"/>
              <a:ext cx="585788" cy="581025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Line 328">
              <a:extLst>
                <a:ext uri="{FF2B5EF4-FFF2-40B4-BE49-F238E27FC236}">
                  <a16:creationId xmlns:a16="http://schemas.microsoft.com/office/drawing/2014/main" id="{3C98A643-C964-40B1-8F20-7351A1DD77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1713" y="1547813"/>
              <a:ext cx="444500" cy="5207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Line 329">
              <a:extLst>
                <a:ext uri="{FF2B5EF4-FFF2-40B4-BE49-F238E27FC236}">
                  <a16:creationId xmlns:a16="http://schemas.microsoft.com/office/drawing/2014/main" id="{61F0555E-ED96-4941-B8F4-0BB56FF680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65788" y="1547813"/>
              <a:ext cx="415925" cy="4873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335">
              <a:extLst>
                <a:ext uri="{FF2B5EF4-FFF2-40B4-BE49-F238E27FC236}">
                  <a16:creationId xmlns:a16="http://schemas.microsoft.com/office/drawing/2014/main" id="{DF9EE530-3BBF-4CF1-84C6-23712C51D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750" y="3067844"/>
              <a:ext cx="3971925" cy="2243138"/>
            </a:xfrm>
            <a:custGeom>
              <a:avLst/>
              <a:gdLst>
                <a:gd name="T0" fmla="*/ 1049 w 1460"/>
                <a:gd name="T1" fmla="*/ 361 h 828"/>
                <a:gd name="T2" fmla="*/ 987 w 1460"/>
                <a:gd name="T3" fmla="*/ 299 h 828"/>
                <a:gd name="T4" fmla="*/ 1049 w 1460"/>
                <a:gd name="T5" fmla="*/ 237 h 828"/>
                <a:gd name="T6" fmla="*/ 1460 w 1460"/>
                <a:gd name="T7" fmla="*/ 232 h 828"/>
                <a:gd name="T8" fmla="*/ 1460 w 1460"/>
                <a:gd name="T9" fmla="*/ 121 h 828"/>
                <a:gd name="T10" fmla="*/ 1339 w 1460"/>
                <a:gd name="T11" fmla="*/ 0 h 828"/>
                <a:gd name="T12" fmla="*/ 121 w 1460"/>
                <a:gd name="T13" fmla="*/ 0 h 828"/>
                <a:gd name="T14" fmla="*/ 0 w 1460"/>
                <a:gd name="T15" fmla="*/ 121 h 828"/>
                <a:gd name="T16" fmla="*/ 0 w 1460"/>
                <a:gd name="T17" fmla="*/ 708 h 828"/>
                <a:gd name="T18" fmla="*/ 121 w 1460"/>
                <a:gd name="T19" fmla="*/ 828 h 828"/>
                <a:gd name="T20" fmla="*/ 1339 w 1460"/>
                <a:gd name="T21" fmla="*/ 828 h 828"/>
                <a:gd name="T22" fmla="*/ 1460 w 1460"/>
                <a:gd name="T23" fmla="*/ 708 h 828"/>
                <a:gd name="T24" fmla="*/ 1460 w 1460"/>
                <a:gd name="T25" fmla="*/ 356 h 828"/>
                <a:gd name="T26" fmla="*/ 1049 w 1460"/>
                <a:gd name="T27" fmla="*/ 361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60" h="828">
                  <a:moveTo>
                    <a:pt x="1049" y="361"/>
                  </a:moveTo>
                  <a:cubicBezTo>
                    <a:pt x="1014" y="361"/>
                    <a:pt x="988" y="332"/>
                    <a:pt x="987" y="299"/>
                  </a:cubicBezTo>
                  <a:cubicBezTo>
                    <a:pt x="985" y="265"/>
                    <a:pt x="1016" y="237"/>
                    <a:pt x="1049" y="237"/>
                  </a:cubicBezTo>
                  <a:cubicBezTo>
                    <a:pt x="1186" y="237"/>
                    <a:pt x="1323" y="233"/>
                    <a:pt x="1460" y="232"/>
                  </a:cubicBezTo>
                  <a:cubicBezTo>
                    <a:pt x="1460" y="121"/>
                    <a:pt x="1460" y="121"/>
                    <a:pt x="1460" y="121"/>
                  </a:cubicBezTo>
                  <a:cubicBezTo>
                    <a:pt x="1460" y="55"/>
                    <a:pt x="1406" y="0"/>
                    <a:pt x="1339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54" y="0"/>
                    <a:pt x="0" y="55"/>
                    <a:pt x="0" y="121"/>
                  </a:cubicBezTo>
                  <a:cubicBezTo>
                    <a:pt x="0" y="708"/>
                    <a:pt x="0" y="708"/>
                    <a:pt x="0" y="708"/>
                  </a:cubicBezTo>
                  <a:cubicBezTo>
                    <a:pt x="0" y="774"/>
                    <a:pt x="54" y="828"/>
                    <a:pt x="121" y="828"/>
                  </a:cubicBezTo>
                  <a:cubicBezTo>
                    <a:pt x="1339" y="828"/>
                    <a:pt x="1339" y="828"/>
                    <a:pt x="1339" y="828"/>
                  </a:cubicBezTo>
                  <a:cubicBezTo>
                    <a:pt x="1406" y="828"/>
                    <a:pt x="1460" y="774"/>
                    <a:pt x="1460" y="708"/>
                  </a:cubicBezTo>
                  <a:cubicBezTo>
                    <a:pt x="1460" y="356"/>
                    <a:pt x="1460" y="356"/>
                    <a:pt x="1460" y="356"/>
                  </a:cubicBezTo>
                  <a:cubicBezTo>
                    <a:pt x="1323" y="357"/>
                    <a:pt x="1186" y="361"/>
                    <a:pt x="1049" y="361"/>
                  </a:cubicBezTo>
                  <a:close/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Line 327">
              <a:extLst>
                <a:ext uri="{FF2B5EF4-FFF2-40B4-BE49-F238E27FC236}">
                  <a16:creationId xmlns:a16="http://schemas.microsoft.com/office/drawing/2014/main" id="{6555FECC-9B32-47C4-A1E0-0C494AC1C7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8063" y="1677988"/>
              <a:ext cx="0" cy="25050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0" name="Oval 499">
            <a:extLst>
              <a:ext uri="{FF2B5EF4-FFF2-40B4-BE49-F238E27FC236}">
                <a16:creationId xmlns:a16="http://schemas.microsoft.com/office/drawing/2014/main" id="{C26B7C9E-40AE-42A4-9EE8-510F67615D25}"/>
              </a:ext>
            </a:extLst>
          </p:cNvPr>
          <p:cNvSpPr/>
          <p:nvPr/>
        </p:nvSpPr>
        <p:spPr>
          <a:xfrm>
            <a:off x="2704659" y="41018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01" name="Group 500">
            <a:extLst>
              <a:ext uri="{FF2B5EF4-FFF2-40B4-BE49-F238E27FC236}">
                <a16:creationId xmlns:a16="http://schemas.microsoft.com/office/drawing/2014/main" id="{B10D7DB9-9748-444E-B0C5-2D34A41C6E9C}"/>
              </a:ext>
            </a:extLst>
          </p:cNvPr>
          <p:cNvGrpSpPr/>
          <p:nvPr/>
        </p:nvGrpSpPr>
        <p:grpSpPr>
          <a:xfrm>
            <a:off x="2794557" y="4246862"/>
            <a:ext cx="460136" cy="349975"/>
            <a:chOff x="3622676" y="1547813"/>
            <a:chExt cx="4946650" cy="3762376"/>
          </a:xfrm>
        </p:grpSpPr>
        <p:sp>
          <p:nvSpPr>
            <p:cNvPr id="502" name="Oval 349">
              <a:extLst>
                <a:ext uri="{FF2B5EF4-FFF2-40B4-BE49-F238E27FC236}">
                  <a16:creationId xmlns:a16="http://schemas.microsoft.com/office/drawing/2014/main" id="{9D950652-2009-4A47-9FA9-BB2A8DE8D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6063" y="4189413"/>
              <a:ext cx="585788" cy="581025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Line 340">
              <a:extLst>
                <a:ext uri="{FF2B5EF4-FFF2-40B4-BE49-F238E27FC236}">
                  <a16:creationId xmlns:a16="http://schemas.microsoft.com/office/drawing/2014/main" id="{83FD04AA-5FF6-46B3-ACD4-A90C28C2AC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99113" y="1677988"/>
              <a:ext cx="0" cy="25050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Freeform 348">
              <a:extLst>
                <a:ext uri="{FF2B5EF4-FFF2-40B4-BE49-F238E27FC236}">
                  <a16:creationId xmlns:a16="http://schemas.microsoft.com/office/drawing/2014/main" id="{290FCFCC-39A3-4C32-9A18-BA83022E5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2676" y="3067051"/>
              <a:ext cx="3968750" cy="2243138"/>
            </a:xfrm>
            <a:custGeom>
              <a:avLst/>
              <a:gdLst>
                <a:gd name="T0" fmla="*/ 1049 w 1460"/>
                <a:gd name="T1" fmla="*/ 361 h 828"/>
                <a:gd name="T2" fmla="*/ 987 w 1460"/>
                <a:gd name="T3" fmla="*/ 299 h 828"/>
                <a:gd name="T4" fmla="*/ 1049 w 1460"/>
                <a:gd name="T5" fmla="*/ 237 h 828"/>
                <a:gd name="T6" fmla="*/ 1460 w 1460"/>
                <a:gd name="T7" fmla="*/ 232 h 828"/>
                <a:gd name="T8" fmla="*/ 1460 w 1460"/>
                <a:gd name="T9" fmla="*/ 121 h 828"/>
                <a:gd name="T10" fmla="*/ 1339 w 1460"/>
                <a:gd name="T11" fmla="*/ 0 h 828"/>
                <a:gd name="T12" fmla="*/ 121 w 1460"/>
                <a:gd name="T13" fmla="*/ 0 h 828"/>
                <a:gd name="T14" fmla="*/ 0 w 1460"/>
                <a:gd name="T15" fmla="*/ 121 h 828"/>
                <a:gd name="T16" fmla="*/ 0 w 1460"/>
                <a:gd name="T17" fmla="*/ 708 h 828"/>
                <a:gd name="T18" fmla="*/ 121 w 1460"/>
                <a:gd name="T19" fmla="*/ 828 h 828"/>
                <a:gd name="T20" fmla="*/ 1339 w 1460"/>
                <a:gd name="T21" fmla="*/ 828 h 828"/>
                <a:gd name="T22" fmla="*/ 1460 w 1460"/>
                <a:gd name="T23" fmla="*/ 708 h 828"/>
                <a:gd name="T24" fmla="*/ 1460 w 1460"/>
                <a:gd name="T25" fmla="*/ 356 h 828"/>
                <a:gd name="T26" fmla="*/ 1049 w 1460"/>
                <a:gd name="T27" fmla="*/ 361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60" h="828">
                  <a:moveTo>
                    <a:pt x="1049" y="361"/>
                  </a:moveTo>
                  <a:cubicBezTo>
                    <a:pt x="1014" y="361"/>
                    <a:pt x="988" y="332"/>
                    <a:pt x="987" y="299"/>
                  </a:cubicBezTo>
                  <a:cubicBezTo>
                    <a:pt x="985" y="265"/>
                    <a:pt x="1016" y="237"/>
                    <a:pt x="1049" y="237"/>
                  </a:cubicBezTo>
                  <a:cubicBezTo>
                    <a:pt x="1186" y="237"/>
                    <a:pt x="1323" y="233"/>
                    <a:pt x="1460" y="232"/>
                  </a:cubicBezTo>
                  <a:cubicBezTo>
                    <a:pt x="1460" y="121"/>
                    <a:pt x="1460" y="121"/>
                    <a:pt x="1460" y="121"/>
                  </a:cubicBezTo>
                  <a:cubicBezTo>
                    <a:pt x="1460" y="55"/>
                    <a:pt x="1406" y="0"/>
                    <a:pt x="1339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54" y="0"/>
                    <a:pt x="0" y="55"/>
                    <a:pt x="0" y="121"/>
                  </a:cubicBezTo>
                  <a:cubicBezTo>
                    <a:pt x="0" y="708"/>
                    <a:pt x="0" y="708"/>
                    <a:pt x="0" y="708"/>
                  </a:cubicBezTo>
                  <a:cubicBezTo>
                    <a:pt x="0" y="774"/>
                    <a:pt x="54" y="828"/>
                    <a:pt x="121" y="828"/>
                  </a:cubicBezTo>
                  <a:cubicBezTo>
                    <a:pt x="1339" y="828"/>
                    <a:pt x="1339" y="828"/>
                    <a:pt x="1339" y="828"/>
                  </a:cubicBezTo>
                  <a:cubicBezTo>
                    <a:pt x="1406" y="828"/>
                    <a:pt x="1460" y="774"/>
                    <a:pt x="1460" y="708"/>
                  </a:cubicBezTo>
                  <a:cubicBezTo>
                    <a:pt x="1460" y="356"/>
                    <a:pt x="1460" y="356"/>
                    <a:pt x="1460" y="356"/>
                  </a:cubicBezTo>
                  <a:cubicBezTo>
                    <a:pt x="1323" y="357"/>
                    <a:pt x="1186" y="361"/>
                    <a:pt x="1049" y="361"/>
                  </a:cubicBezTo>
                  <a:close/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Line 341">
              <a:extLst>
                <a:ext uri="{FF2B5EF4-FFF2-40B4-BE49-F238E27FC236}">
                  <a16:creationId xmlns:a16="http://schemas.microsoft.com/office/drawing/2014/main" id="{ED7DEF69-EF5C-4064-B30D-33E9429B20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92763" y="1547813"/>
              <a:ext cx="442913" cy="5207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Line 342">
              <a:extLst>
                <a:ext uri="{FF2B5EF4-FFF2-40B4-BE49-F238E27FC236}">
                  <a16:creationId xmlns:a16="http://schemas.microsoft.com/office/drawing/2014/main" id="{84F459FB-D2F1-4E55-8596-C0DC03E28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76838" y="1547813"/>
              <a:ext cx="415925" cy="4873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Line 350">
              <a:extLst>
                <a:ext uri="{FF2B5EF4-FFF2-40B4-BE49-F238E27FC236}">
                  <a16:creationId xmlns:a16="http://schemas.microsoft.com/office/drawing/2014/main" id="{A2168137-279F-44A6-9EA8-8564896206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7726" y="4462463"/>
              <a:ext cx="2514600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Line 351">
              <a:extLst>
                <a:ext uri="{FF2B5EF4-FFF2-40B4-BE49-F238E27FC236}">
                  <a16:creationId xmlns:a16="http://schemas.microsoft.com/office/drawing/2014/main" id="{A4F8A3E8-E1F9-40DB-887A-2741922779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50213" y="4456113"/>
              <a:ext cx="519113" cy="4413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Line 352">
              <a:extLst>
                <a:ext uri="{FF2B5EF4-FFF2-40B4-BE49-F238E27FC236}">
                  <a16:creationId xmlns:a16="http://schemas.microsoft.com/office/drawing/2014/main" id="{FDD48DE5-BA93-4F18-A67D-0158667CBF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083551" y="4041776"/>
              <a:ext cx="485775" cy="4143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10" name="Oval 509">
            <a:extLst>
              <a:ext uri="{FF2B5EF4-FFF2-40B4-BE49-F238E27FC236}">
                <a16:creationId xmlns:a16="http://schemas.microsoft.com/office/drawing/2014/main" id="{4C983D1F-2715-4841-BC3A-F7B1BF752DB5}"/>
              </a:ext>
            </a:extLst>
          </p:cNvPr>
          <p:cNvSpPr/>
          <p:nvPr/>
        </p:nvSpPr>
        <p:spPr>
          <a:xfrm>
            <a:off x="3510528" y="409845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13" name="Group 512">
            <a:extLst>
              <a:ext uri="{FF2B5EF4-FFF2-40B4-BE49-F238E27FC236}">
                <a16:creationId xmlns:a16="http://schemas.microsoft.com/office/drawing/2014/main" id="{6D9689AF-A5D4-4B1C-BB16-E691718E07DC}"/>
              </a:ext>
            </a:extLst>
          </p:cNvPr>
          <p:cNvGrpSpPr/>
          <p:nvPr/>
        </p:nvGrpSpPr>
        <p:grpSpPr>
          <a:xfrm>
            <a:off x="3566232" y="4148089"/>
            <a:ext cx="528525" cy="540661"/>
            <a:chOff x="3709988" y="985838"/>
            <a:chExt cx="4770438" cy="4879976"/>
          </a:xfrm>
        </p:grpSpPr>
        <p:sp>
          <p:nvSpPr>
            <p:cNvPr id="514" name="Line 362">
              <a:extLst>
                <a:ext uri="{FF2B5EF4-FFF2-40B4-BE49-F238E27FC236}">
                  <a16:creationId xmlns:a16="http://schemas.microsoft.com/office/drawing/2014/main" id="{FB9695B6-0D52-4DF6-A749-AFDDCD1E7C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46788" y="985838"/>
              <a:ext cx="361950" cy="4254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Line 363">
              <a:extLst>
                <a:ext uri="{FF2B5EF4-FFF2-40B4-BE49-F238E27FC236}">
                  <a16:creationId xmlns:a16="http://schemas.microsoft.com/office/drawing/2014/main" id="{5DCD3059-DEFC-4562-9024-2F1761BB59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07063" y="985838"/>
              <a:ext cx="339725" cy="3984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Line 361">
              <a:extLst>
                <a:ext uri="{FF2B5EF4-FFF2-40B4-BE49-F238E27FC236}">
                  <a16:creationId xmlns:a16="http://schemas.microsoft.com/office/drawing/2014/main" id="{3070A0E2-59D5-4901-92E2-2B07FAF8B6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49963" y="1092201"/>
              <a:ext cx="0" cy="20478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369">
              <a:extLst>
                <a:ext uri="{FF2B5EF4-FFF2-40B4-BE49-F238E27FC236}">
                  <a16:creationId xmlns:a16="http://schemas.microsoft.com/office/drawing/2014/main" id="{11ED2CE1-38B5-4F04-9072-237D98F9A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475" y="2227263"/>
              <a:ext cx="3244850" cy="1831975"/>
            </a:xfrm>
            <a:custGeom>
              <a:avLst/>
              <a:gdLst>
                <a:gd name="T0" fmla="*/ 857 w 1194"/>
                <a:gd name="T1" fmla="*/ 295 h 677"/>
                <a:gd name="T2" fmla="*/ 807 w 1194"/>
                <a:gd name="T3" fmla="*/ 244 h 677"/>
                <a:gd name="T4" fmla="*/ 857 w 1194"/>
                <a:gd name="T5" fmla="*/ 193 h 677"/>
                <a:gd name="T6" fmla="*/ 1194 w 1194"/>
                <a:gd name="T7" fmla="*/ 190 h 677"/>
                <a:gd name="T8" fmla="*/ 1194 w 1194"/>
                <a:gd name="T9" fmla="*/ 99 h 677"/>
                <a:gd name="T10" fmla="*/ 1095 w 1194"/>
                <a:gd name="T11" fmla="*/ 0 h 677"/>
                <a:gd name="T12" fmla="*/ 99 w 1194"/>
                <a:gd name="T13" fmla="*/ 0 h 677"/>
                <a:gd name="T14" fmla="*/ 0 w 1194"/>
                <a:gd name="T15" fmla="*/ 99 h 677"/>
                <a:gd name="T16" fmla="*/ 0 w 1194"/>
                <a:gd name="T17" fmla="*/ 578 h 677"/>
                <a:gd name="T18" fmla="*/ 99 w 1194"/>
                <a:gd name="T19" fmla="*/ 677 h 677"/>
                <a:gd name="T20" fmla="*/ 1095 w 1194"/>
                <a:gd name="T21" fmla="*/ 677 h 677"/>
                <a:gd name="T22" fmla="*/ 1194 w 1194"/>
                <a:gd name="T23" fmla="*/ 578 h 677"/>
                <a:gd name="T24" fmla="*/ 1194 w 1194"/>
                <a:gd name="T25" fmla="*/ 291 h 677"/>
                <a:gd name="T26" fmla="*/ 857 w 1194"/>
                <a:gd name="T27" fmla="*/ 295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94" h="677">
                  <a:moveTo>
                    <a:pt x="857" y="295"/>
                  </a:moveTo>
                  <a:cubicBezTo>
                    <a:pt x="829" y="295"/>
                    <a:pt x="808" y="272"/>
                    <a:pt x="807" y="244"/>
                  </a:cubicBezTo>
                  <a:cubicBezTo>
                    <a:pt x="806" y="217"/>
                    <a:pt x="831" y="194"/>
                    <a:pt x="857" y="193"/>
                  </a:cubicBezTo>
                  <a:cubicBezTo>
                    <a:pt x="970" y="193"/>
                    <a:pt x="1082" y="191"/>
                    <a:pt x="1194" y="190"/>
                  </a:cubicBezTo>
                  <a:cubicBezTo>
                    <a:pt x="1194" y="99"/>
                    <a:pt x="1194" y="99"/>
                    <a:pt x="1194" y="99"/>
                  </a:cubicBezTo>
                  <a:cubicBezTo>
                    <a:pt x="1194" y="45"/>
                    <a:pt x="1149" y="0"/>
                    <a:pt x="1095" y="0"/>
                  </a:cubicBezTo>
                  <a:cubicBezTo>
                    <a:pt x="99" y="0"/>
                    <a:pt x="99" y="0"/>
                    <a:pt x="99" y="0"/>
                  </a:cubicBezTo>
                  <a:cubicBezTo>
                    <a:pt x="45" y="0"/>
                    <a:pt x="0" y="45"/>
                    <a:pt x="0" y="99"/>
                  </a:cubicBezTo>
                  <a:cubicBezTo>
                    <a:pt x="0" y="578"/>
                    <a:pt x="0" y="578"/>
                    <a:pt x="0" y="578"/>
                  </a:cubicBezTo>
                  <a:cubicBezTo>
                    <a:pt x="0" y="633"/>
                    <a:pt x="45" y="677"/>
                    <a:pt x="99" y="677"/>
                  </a:cubicBezTo>
                  <a:cubicBezTo>
                    <a:pt x="1095" y="677"/>
                    <a:pt x="1095" y="677"/>
                    <a:pt x="1095" y="677"/>
                  </a:cubicBezTo>
                  <a:cubicBezTo>
                    <a:pt x="1149" y="677"/>
                    <a:pt x="1194" y="633"/>
                    <a:pt x="1194" y="578"/>
                  </a:cubicBezTo>
                  <a:cubicBezTo>
                    <a:pt x="1194" y="291"/>
                    <a:pt x="1194" y="291"/>
                    <a:pt x="1194" y="291"/>
                  </a:cubicBezTo>
                  <a:cubicBezTo>
                    <a:pt x="1082" y="292"/>
                    <a:pt x="970" y="295"/>
                    <a:pt x="857" y="295"/>
                  </a:cubicBezTo>
                  <a:close/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Line 372">
              <a:extLst>
                <a:ext uri="{FF2B5EF4-FFF2-40B4-BE49-F238E27FC236}">
                  <a16:creationId xmlns:a16="http://schemas.microsoft.com/office/drawing/2014/main" id="{9694A83C-EC1E-46E0-A699-E78624EB05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53388" y="3360738"/>
              <a:ext cx="427038" cy="3603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Line 373">
              <a:extLst>
                <a:ext uri="{FF2B5EF4-FFF2-40B4-BE49-F238E27FC236}">
                  <a16:creationId xmlns:a16="http://schemas.microsoft.com/office/drawing/2014/main" id="{925BE710-345D-41BA-A7B2-B435BF3A2A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080375" y="3022601"/>
              <a:ext cx="400050" cy="3381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Line 371">
              <a:extLst>
                <a:ext uri="{FF2B5EF4-FFF2-40B4-BE49-F238E27FC236}">
                  <a16:creationId xmlns:a16="http://schemas.microsoft.com/office/drawing/2014/main" id="{90988724-B93A-49F0-84D5-2E1A131BE1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8250" y="3367088"/>
              <a:ext cx="2055813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Oval 370">
              <a:extLst>
                <a:ext uri="{FF2B5EF4-FFF2-40B4-BE49-F238E27FC236}">
                  <a16:creationId xmlns:a16="http://schemas.microsoft.com/office/drawing/2014/main" id="{57854B37-AB9A-49F8-AB02-846834C85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9300" y="3133726"/>
              <a:ext cx="476250" cy="474663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Line 387">
              <a:extLst>
                <a:ext uri="{FF2B5EF4-FFF2-40B4-BE49-F238E27FC236}">
                  <a16:creationId xmlns:a16="http://schemas.microsoft.com/office/drawing/2014/main" id="{CF6B253E-2771-437C-80DF-6ABA735B21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14763" y="3355976"/>
              <a:ext cx="2055813" cy="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Line 388">
              <a:extLst>
                <a:ext uri="{FF2B5EF4-FFF2-40B4-BE49-F238E27FC236}">
                  <a16:creationId xmlns:a16="http://schemas.microsoft.com/office/drawing/2014/main" id="{2E1D2D8E-8588-41A3-A6CB-442D57C7E8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09988" y="3351213"/>
              <a:ext cx="425450" cy="3587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Line 389">
              <a:extLst>
                <a:ext uri="{FF2B5EF4-FFF2-40B4-BE49-F238E27FC236}">
                  <a16:creationId xmlns:a16="http://schemas.microsoft.com/office/drawing/2014/main" id="{421A6C55-EBFC-4B11-A64A-51C1ED4C9B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09988" y="3011488"/>
              <a:ext cx="398463" cy="3397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Line 379">
              <a:extLst>
                <a:ext uri="{FF2B5EF4-FFF2-40B4-BE49-F238E27FC236}">
                  <a16:creationId xmlns:a16="http://schemas.microsoft.com/office/drawing/2014/main" id="{24824F93-FC2A-4CBF-AE67-EE5E5847EF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2663" y="3713163"/>
              <a:ext cx="0" cy="20478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Line 380">
              <a:extLst>
                <a:ext uri="{FF2B5EF4-FFF2-40B4-BE49-F238E27FC236}">
                  <a16:creationId xmlns:a16="http://schemas.microsoft.com/office/drawing/2014/main" id="{CFDDB2EA-D010-4F69-866B-FF472B9EEC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703888" y="5440363"/>
              <a:ext cx="361950" cy="42545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Line 381">
              <a:extLst>
                <a:ext uri="{FF2B5EF4-FFF2-40B4-BE49-F238E27FC236}">
                  <a16:creationId xmlns:a16="http://schemas.microsoft.com/office/drawing/2014/main" id="{03A163E4-AFDA-4E8C-86D9-166EBACA5B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5838" y="5467351"/>
              <a:ext cx="339725" cy="39846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28" name="Oval 527">
            <a:extLst>
              <a:ext uri="{FF2B5EF4-FFF2-40B4-BE49-F238E27FC236}">
                <a16:creationId xmlns:a16="http://schemas.microsoft.com/office/drawing/2014/main" id="{73E4291F-6CC3-46A6-B53D-907FB68F995B}"/>
              </a:ext>
            </a:extLst>
          </p:cNvPr>
          <p:cNvSpPr/>
          <p:nvPr/>
        </p:nvSpPr>
        <p:spPr>
          <a:xfrm>
            <a:off x="4347772" y="410094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31" name="Group 530">
            <a:extLst>
              <a:ext uri="{FF2B5EF4-FFF2-40B4-BE49-F238E27FC236}">
                <a16:creationId xmlns:a16="http://schemas.microsoft.com/office/drawing/2014/main" id="{9CE8512B-455C-4C3A-B8FE-C1AE49CC7F0C}"/>
              </a:ext>
            </a:extLst>
          </p:cNvPr>
          <p:cNvGrpSpPr/>
          <p:nvPr/>
        </p:nvGrpSpPr>
        <p:grpSpPr>
          <a:xfrm>
            <a:off x="4477892" y="4231756"/>
            <a:ext cx="379692" cy="378308"/>
            <a:chOff x="4568826" y="1906588"/>
            <a:chExt cx="3049588" cy="3038475"/>
          </a:xfrm>
        </p:grpSpPr>
        <p:sp>
          <p:nvSpPr>
            <p:cNvPr id="532" name="Oval 398">
              <a:extLst>
                <a:ext uri="{FF2B5EF4-FFF2-40B4-BE49-F238E27FC236}">
                  <a16:creationId xmlns:a16="http://schemas.microsoft.com/office/drawing/2014/main" id="{2EE1FA4F-27CF-47FD-88D9-91A17A94B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826" y="1906588"/>
              <a:ext cx="3049588" cy="3038475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Line 399">
              <a:extLst>
                <a:ext uri="{FF2B5EF4-FFF2-40B4-BE49-F238E27FC236}">
                  <a16:creationId xmlns:a16="http://schemas.microsoft.com/office/drawing/2014/main" id="{5CE4C706-BD82-45A7-92D4-A31E7A0738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76913" y="2576513"/>
              <a:ext cx="854075" cy="8477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Line 400">
              <a:extLst>
                <a:ext uri="{FF2B5EF4-FFF2-40B4-BE49-F238E27FC236}">
                  <a16:creationId xmlns:a16="http://schemas.microsoft.com/office/drawing/2014/main" id="{C1CF0563-0605-4A9E-9B08-F1A5FB5310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6913" y="3424238"/>
              <a:ext cx="854075" cy="8509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35" name="Oval 534">
            <a:extLst>
              <a:ext uri="{FF2B5EF4-FFF2-40B4-BE49-F238E27FC236}">
                <a16:creationId xmlns:a16="http://schemas.microsoft.com/office/drawing/2014/main" id="{BE743F63-FF61-4D12-8224-04DBA6C670EA}"/>
              </a:ext>
            </a:extLst>
          </p:cNvPr>
          <p:cNvSpPr/>
          <p:nvPr/>
        </p:nvSpPr>
        <p:spPr>
          <a:xfrm>
            <a:off x="5197901" y="407760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38" name="Group 537">
            <a:extLst>
              <a:ext uri="{FF2B5EF4-FFF2-40B4-BE49-F238E27FC236}">
                <a16:creationId xmlns:a16="http://schemas.microsoft.com/office/drawing/2014/main" id="{2310EA62-1208-4005-AB4A-3DE6D4A6AC9F}"/>
              </a:ext>
            </a:extLst>
          </p:cNvPr>
          <p:cNvGrpSpPr/>
          <p:nvPr/>
        </p:nvGrpSpPr>
        <p:grpSpPr>
          <a:xfrm>
            <a:off x="5323230" y="4203640"/>
            <a:ext cx="389275" cy="387856"/>
            <a:chOff x="4568826" y="1906588"/>
            <a:chExt cx="3049588" cy="3038475"/>
          </a:xfrm>
        </p:grpSpPr>
        <p:sp>
          <p:nvSpPr>
            <p:cNvPr id="539" name="Oval 404">
              <a:extLst>
                <a:ext uri="{FF2B5EF4-FFF2-40B4-BE49-F238E27FC236}">
                  <a16:creationId xmlns:a16="http://schemas.microsoft.com/office/drawing/2014/main" id="{6F0BCF01-EF18-44E3-8254-CF1CB904C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826" y="1906588"/>
              <a:ext cx="3049588" cy="3038475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Line 405">
              <a:extLst>
                <a:ext uri="{FF2B5EF4-FFF2-40B4-BE49-F238E27FC236}">
                  <a16:creationId xmlns:a16="http://schemas.microsoft.com/office/drawing/2014/main" id="{FE0C4BF2-72F5-49DF-AE62-63B373C1AB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57838" y="2576513"/>
              <a:ext cx="855663" cy="8477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Line 406">
              <a:extLst>
                <a:ext uri="{FF2B5EF4-FFF2-40B4-BE49-F238E27FC236}">
                  <a16:creationId xmlns:a16="http://schemas.microsoft.com/office/drawing/2014/main" id="{2AB0D5A1-291E-4CAC-AAA2-E86630CE6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557838" y="3424238"/>
              <a:ext cx="855663" cy="8509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42" name="Oval 541">
            <a:extLst>
              <a:ext uri="{FF2B5EF4-FFF2-40B4-BE49-F238E27FC236}">
                <a16:creationId xmlns:a16="http://schemas.microsoft.com/office/drawing/2014/main" id="{99F3A9FE-832A-4840-9DB0-2177959E215E}"/>
              </a:ext>
            </a:extLst>
          </p:cNvPr>
          <p:cNvSpPr/>
          <p:nvPr/>
        </p:nvSpPr>
        <p:spPr>
          <a:xfrm>
            <a:off x="6039002" y="409845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5" name="Group 544">
            <a:extLst>
              <a:ext uri="{FF2B5EF4-FFF2-40B4-BE49-F238E27FC236}">
                <a16:creationId xmlns:a16="http://schemas.microsoft.com/office/drawing/2014/main" id="{DB3DC1CD-1495-4A53-8434-20D549C250D0}"/>
              </a:ext>
            </a:extLst>
          </p:cNvPr>
          <p:cNvGrpSpPr/>
          <p:nvPr/>
        </p:nvGrpSpPr>
        <p:grpSpPr>
          <a:xfrm>
            <a:off x="6153573" y="4213773"/>
            <a:ext cx="410790" cy="409293"/>
            <a:chOff x="4568826" y="1906588"/>
            <a:chExt cx="3049588" cy="3038475"/>
          </a:xfrm>
        </p:grpSpPr>
        <p:sp>
          <p:nvSpPr>
            <p:cNvPr id="546" name="Oval 410">
              <a:extLst>
                <a:ext uri="{FF2B5EF4-FFF2-40B4-BE49-F238E27FC236}">
                  <a16:creationId xmlns:a16="http://schemas.microsoft.com/office/drawing/2014/main" id="{32D1FA27-B5E5-468B-9E84-792F5030F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826" y="1906588"/>
              <a:ext cx="3049588" cy="3038475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Line 411">
              <a:extLst>
                <a:ext uri="{FF2B5EF4-FFF2-40B4-BE49-F238E27FC236}">
                  <a16:creationId xmlns:a16="http://schemas.microsoft.com/office/drawing/2014/main" id="{A4917C81-C4F2-4ABF-9074-D4559CCD02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62563" y="2916238"/>
              <a:ext cx="854075" cy="8477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Line 412">
              <a:extLst>
                <a:ext uri="{FF2B5EF4-FFF2-40B4-BE49-F238E27FC236}">
                  <a16:creationId xmlns:a16="http://schemas.microsoft.com/office/drawing/2014/main" id="{3580E9F5-A9E8-4A48-A43C-59E45470CA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116638" y="2916238"/>
              <a:ext cx="850900" cy="84772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49" name="Oval 548">
            <a:extLst>
              <a:ext uri="{FF2B5EF4-FFF2-40B4-BE49-F238E27FC236}">
                <a16:creationId xmlns:a16="http://schemas.microsoft.com/office/drawing/2014/main" id="{DE9ADF93-D4E1-4A3B-8075-98E9A29E4356}"/>
              </a:ext>
            </a:extLst>
          </p:cNvPr>
          <p:cNvSpPr/>
          <p:nvPr/>
        </p:nvSpPr>
        <p:spPr>
          <a:xfrm>
            <a:off x="6870077" y="409845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CBEC13D3-377B-4EFA-855A-A0E58C27D008}"/>
              </a:ext>
            </a:extLst>
          </p:cNvPr>
          <p:cNvGrpSpPr/>
          <p:nvPr/>
        </p:nvGrpSpPr>
        <p:grpSpPr>
          <a:xfrm>
            <a:off x="6973668" y="4202833"/>
            <a:ext cx="432750" cy="431173"/>
            <a:chOff x="4568826" y="1906588"/>
            <a:chExt cx="3049588" cy="3038475"/>
          </a:xfrm>
        </p:grpSpPr>
        <p:sp>
          <p:nvSpPr>
            <p:cNvPr id="553" name="Oval 416">
              <a:extLst>
                <a:ext uri="{FF2B5EF4-FFF2-40B4-BE49-F238E27FC236}">
                  <a16:creationId xmlns:a16="http://schemas.microsoft.com/office/drawing/2014/main" id="{30CB3FE2-16C8-4460-A057-D9BE60843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826" y="1906588"/>
              <a:ext cx="3049588" cy="3038475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Line 417">
              <a:extLst>
                <a:ext uri="{FF2B5EF4-FFF2-40B4-BE49-F238E27FC236}">
                  <a16:creationId xmlns:a16="http://schemas.microsoft.com/office/drawing/2014/main" id="{99883DDD-8DCB-4033-9BDD-49963DEED7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9226" y="3146426"/>
              <a:ext cx="854075" cy="8509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Line 418">
              <a:extLst>
                <a:ext uri="{FF2B5EF4-FFF2-40B4-BE49-F238E27FC236}">
                  <a16:creationId xmlns:a16="http://schemas.microsoft.com/office/drawing/2014/main" id="{7DA83D04-1C8D-410C-8615-E8C15F01C5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83301" y="3146426"/>
              <a:ext cx="852488" cy="850900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56" name="Oval 555">
            <a:extLst>
              <a:ext uri="{FF2B5EF4-FFF2-40B4-BE49-F238E27FC236}">
                <a16:creationId xmlns:a16="http://schemas.microsoft.com/office/drawing/2014/main" id="{DCD12E6A-5F9F-46BF-8EBB-ADBBF647ACA8}"/>
              </a:ext>
            </a:extLst>
          </p:cNvPr>
          <p:cNvSpPr/>
          <p:nvPr/>
        </p:nvSpPr>
        <p:spPr>
          <a:xfrm>
            <a:off x="7719474" y="411006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59" name="Group 558">
            <a:extLst>
              <a:ext uri="{FF2B5EF4-FFF2-40B4-BE49-F238E27FC236}">
                <a16:creationId xmlns:a16="http://schemas.microsoft.com/office/drawing/2014/main" id="{3A9EB132-D2A5-4812-8EC4-133714C0B9BC}"/>
              </a:ext>
            </a:extLst>
          </p:cNvPr>
          <p:cNvGrpSpPr/>
          <p:nvPr/>
        </p:nvGrpSpPr>
        <p:grpSpPr>
          <a:xfrm>
            <a:off x="7819124" y="4210513"/>
            <a:ext cx="440633" cy="439027"/>
            <a:chOff x="4568826" y="1906588"/>
            <a:chExt cx="3049588" cy="3038475"/>
          </a:xfrm>
        </p:grpSpPr>
        <p:sp>
          <p:nvSpPr>
            <p:cNvPr id="560" name="Oval 422">
              <a:extLst>
                <a:ext uri="{FF2B5EF4-FFF2-40B4-BE49-F238E27FC236}">
                  <a16:creationId xmlns:a16="http://schemas.microsoft.com/office/drawing/2014/main" id="{FFF5306F-9219-4EA7-8978-05A18E624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826" y="1906588"/>
              <a:ext cx="3049588" cy="3038475"/>
            </a:xfrm>
            <a:prstGeom prst="ellips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423">
              <a:extLst>
                <a:ext uri="{FF2B5EF4-FFF2-40B4-BE49-F238E27FC236}">
                  <a16:creationId xmlns:a16="http://schemas.microsoft.com/office/drawing/2014/main" id="{EA0D31E1-6CF9-4FE7-A041-CCE6FF4B9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3751" y="2611438"/>
              <a:ext cx="854075" cy="1701800"/>
            </a:xfrm>
            <a:custGeom>
              <a:avLst/>
              <a:gdLst>
                <a:gd name="T0" fmla="*/ 538 w 538"/>
                <a:gd name="T1" fmla="*/ 536 h 1072"/>
                <a:gd name="T2" fmla="*/ 0 w 538"/>
                <a:gd name="T3" fmla="*/ 0 h 1072"/>
                <a:gd name="T4" fmla="*/ 0 w 538"/>
                <a:gd name="T5" fmla="*/ 1072 h 1072"/>
                <a:gd name="T6" fmla="*/ 538 w 538"/>
                <a:gd name="T7" fmla="*/ 536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2">
                  <a:moveTo>
                    <a:pt x="538" y="536"/>
                  </a:moveTo>
                  <a:lnTo>
                    <a:pt x="0" y="0"/>
                  </a:lnTo>
                  <a:lnTo>
                    <a:pt x="0" y="1072"/>
                  </a:lnTo>
                  <a:lnTo>
                    <a:pt x="538" y="536"/>
                  </a:ln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2" name="Oval 561">
            <a:extLst>
              <a:ext uri="{FF2B5EF4-FFF2-40B4-BE49-F238E27FC236}">
                <a16:creationId xmlns:a16="http://schemas.microsoft.com/office/drawing/2014/main" id="{EEFA4215-6F1C-4FB6-80A2-254E546F9AB1}"/>
              </a:ext>
            </a:extLst>
          </p:cNvPr>
          <p:cNvSpPr/>
          <p:nvPr/>
        </p:nvSpPr>
        <p:spPr>
          <a:xfrm>
            <a:off x="8592533" y="411045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DFE5618E-C12D-4B3C-95AE-30533CBA2973}"/>
              </a:ext>
            </a:extLst>
          </p:cNvPr>
          <p:cNvGrpSpPr/>
          <p:nvPr/>
        </p:nvGrpSpPr>
        <p:grpSpPr>
          <a:xfrm>
            <a:off x="8693890" y="4231878"/>
            <a:ext cx="437219" cy="397087"/>
            <a:chOff x="4321175" y="1865313"/>
            <a:chExt cx="3450433" cy="3133725"/>
          </a:xfrm>
        </p:grpSpPr>
        <p:sp>
          <p:nvSpPr>
            <p:cNvPr id="566" name="Line 428">
              <a:extLst>
                <a:ext uri="{FF2B5EF4-FFF2-40B4-BE49-F238E27FC236}">
                  <a16:creationId xmlns:a16="http://schemas.microsoft.com/office/drawing/2014/main" id="{C4AA29EA-7615-4163-BA97-39FA0BD3C6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8838" y="1865313"/>
              <a:ext cx="26988" cy="747713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Line 429">
              <a:extLst>
                <a:ext uri="{FF2B5EF4-FFF2-40B4-BE49-F238E27FC236}">
                  <a16:creationId xmlns:a16="http://schemas.microsoft.com/office/drawing/2014/main" id="{D0A3AC64-A0D9-4F98-975D-7A7FDB5A4E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8713" y="2239963"/>
              <a:ext cx="468313" cy="465138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Line 430">
              <a:extLst>
                <a:ext uri="{FF2B5EF4-FFF2-40B4-BE49-F238E27FC236}">
                  <a16:creationId xmlns:a16="http://schemas.microsoft.com/office/drawing/2014/main" id="{40702970-DB37-4961-922B-05BD66A123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21175" y="3424238"/>
              <a:ext cx="1017588" cy="26988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Line 431">
              <a:extLst>
                <a:ext uri="{FF2B5EF4-FFF2-40B4-BE49-F238E27FC236}">
                  <a16:creationId xmlns:a16="http://schemas.microsoft.com/office/drawing/2014/main" id="{4E971B25-E0D7-47F0-B63B-E38CDA2C12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54775" y="2057401"/>
              <a:ext cx="342900" cy="665163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Line 432">
              <a:extLst>
                <a:ext uri="{FF2B5EF4-FFF2-40B4-BE49-F238E27FC236}">
                  <a16:creationId xmlns:a16="http://schemas.microsoft.com/office/drawing/2014/main" id="{D81B52D1-55AD-4BC0-8F3D-0F6B23E6EB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87925" y="3992563"/>
              <a:ext cx="531813" cy="528638"/>
            </a:xfrm>
            <a:prstGeom prst="lin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427">
              <a:extLst>
                <a:ext uri="{FF2B5EF4-FFF2-40B4-BE49-F238E27FC236}">
                  <a16:creationId xmlns:a16="http://schemas.microsoft.com/office/drawing/2014/main" id="{B0010739-A996-4E76-8EF1-B0E7739D7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2920" y="2986088"/>
              <a:ext cx="2198688" cy="2012950"/>
            </a:xfrm>
            <a:custGeom>
              <a:avLst/>
              <a:gdLst>
                <a:gd name="T0" fmla="*/ 0 w 1385"/>
                <a:gd name="T1" fmla="*/ 0 h 1268"/>
                <a:gd name="T2" fmla="*/ 422 w 1385"/>
                <a:gd name="T3" fmla="*/ 1141 h 1268"/>
                <a:gd name="T4" fmla="*/ 590 w 1385"/>
                <a:gd name="T5" fmla="*/ 704 h 1268"/>
                <a:gd name="T6" fmla="*/ 1180 w 1385"/>
                <a:gd name="T7" fmla="*/ 1268 h 1268"/>
                <a:gd name="T8" fmla="*/ 1385 w 1385"/>
                <a:gd name="T9" fmla="*/ 1088 h 1268"/>
                <a:gd name="T10" fmla="*/ 775 w 1385"/>
                <a:gd name="T11" fmla="*/ 544 h 1268"/>
                <a:gd name="T12" fmla="*/ 1149 w 1385"/>
                <a:gd name="T13" fmla="*/ 380 h 1268"/>
                <a:gd name="T14" fmla="*/ 0 w 1385"/>
                <a:gd name="T15" fmla="*/ 0 h 1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5" h="1268">
                  <a:moveTo>
                    <a:pt x="0" y="0"/>
                  </a:moveTo>
                  <a:lnTo>
                    <a:pt x="422" y="1141"/>
                  </a:lnTo>
                  <a:lnTo>
                    <a:pt x="590" y="704"/>
                  </a:lnTo>
                  <a:lnTo>
                    <a:pt x="1180" y="1268"/>
                  </a:lnTo>
                  <a:lnTo>
                    <a:pt x="1385" y="1088"/>
                  </a:lnTo>
                  <a:lnTo>
                    <a:pt x="775" y="544"/>
                  </a:lnTo>
                  <a:lnTo>
                    <a:pt x="1149" y="38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79" name="Oval 578">
            <a:extLst>
              <a:ext uri="{FF2B5EF4-FFF2-40B4-BE49-F238E27FC236}">
                <a16:creationId xmlns:a16="http://schemas.microsoft.com/office/drawing/2014/main" id="{0C23F12A-31B0-4065-87A1-C017B5E661DF}"/>
              </a:ext>
            </a:extLst>
          </p:cNvPr>
          <p:cNvSpPr/>
          <p:nvPr/>
        </p:nvSpPr>
        <p:spPr>
          <a:xfrm>
            <a:off x="9375180" y="409845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82" name="Group 581">
            <a:extLst>
              <a:ext uri="{FF2B5EF4-FFF2-40B4-BE49-F238E27FC236}">
                <a16:creationId xmlns:a16="http://schemas.microsoft.com/office/drawing/2014/main" id="{9D4F2D08-BFFC-42F4-8C20-5E64A114E7CF}"/>
              </a:ext>
            </a:extLst>
          </p:cNvPr>
          <p:cNvGrpSpPr/>
          <p:nvPr/>
        </p:nvGrpSpPr>
        <p:grpSpPr>
          <a:xfrm>
            <a:off x="9480306" y="4202153"/>
            <a:ext cx="429681" cy="432532"/>
            <a:chOff x="4987925" y="2369107"/>
            <a:chExt cx="2200987" cy="2215593"/>
          </a:xfrm>
        </p:grpSpPr>
        <p:sp>
          <p:nvSpPr>
            <p:cNvPr id="583" name="Freeform 436">
              <a:extLst>
                <a:ext uri="{FF2B5EF4-FFF2-40B4-BE49-F238E27FC236}">
                  <a16:creationId xmlns:a16="http://schemas.microsoft.com/office/drawing/2014/main" id="{01B65763-F239-4A3C-B8E4-09A6EB380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841" y="2369107"/>
              <a:ext cx="449748" cy="773113"/>
            </a:xfrm>
            <a:custGeom>
              <a:avLst/>
              <a:gdLst>
                <a:gd name="T0" fmla="*/ 250 w 288"/>
                <a:gd name="T1" fmla="*/ 0 h 487"/>
                <a:gd name="T2" fmla="*/ 288 w 288"/>
                <a:gd name="T3" fmla="*/ 222 h 487"/>
                <a:gd name="T4" fmla="*/ 0 w 288"/>
                <a:gd name="T5" fmla="*/ 487 h 487"/>
                <a:gd name="T6" fmla="*/ 14 w 288"/>
                <a:gd name="T7" fmla="*/ 222 h 487"/>
                <a:gd name="T8" fmla="*/ 250 w 288"/>
                <a:gd name="T9" fmla="*/ 0 h 487"/>
                <a:gd name="connsiteX0" fmla="*/ 8681 w 9837"/>
                <a:gd name="connsiteY0" fmla="*/ 0 h 10000"/>
                <a:gd name="connsiteX1" fmla="*/ 9837 w 9837"/>
                <a:gd name="connsiteY1" fmla="*/ 4462 h 10000"/>
                <a:gd name="connsiteX2" fmla="*/ 0 w 9837"/>
                <a:gd name="connsiteY2" fmla="*/ 10000 h 10000"/>
                <a:gd name="connsiteX3" fmla="*/ 486 w 9837"/>
                <a:gd name="connsiteY3" fmla="*/ 4559 h 10000"/>
                <a:gd name="connsiteX4" fmla="*/ 8681 w 9837"/>
                <a:gd name="connsiteY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37" h="10000">
                  <a:moveTo>
                    <a:pt x="8681" y="0"/>
                  </a:moveTo>
                  <a:lnTo>
                    <a:pt x="9837" y="4462"/>
                  </a:lnTo>
                  <a:lnTo>
                    <a:pt x="0" y="10000"/>
                  </a:lnTo>
                  <a:lnTo>
                    <a:pt x="486" y="4559"/>
                  </a:lnTo>
                  <a:lnTo>
                    <a:pt x="8681" y="0"/>
                  </a:lnTo>
                  <a:close/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437">
              <a:extLst>
                <a:ext uri="{FF2B5EF4-FFF2-40B4-BE49-F238E27FC236}">
                  <a16:creationId xmlns:a16="http://schemas.microsoft.com/office/drawing/2014/main" id="{65E532F6-4A32-4F51-A8DA-8DA62029F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6614" y="2710478"/>
              <a:ext cx="762298" cy="440115"/>
            </a:xfrm>
            <a:custGeom>
              <a:avLst/>
              <a:gdLst>
                <a:gd name="T0" fmla="*/ 302 w 499"/>
                <a:gd name="T1" fmla="*/ 0 h 289"/>
                <a:gd name="T2" fmla="*/ 499 w 499"/>
                <a:gd name="T3" fmla="*/ 5 h 289"/>
                <a:gd name="T4" fmla="*/ 254 w 499"/>
                <a:gd name="T5" fmla="*/ 267 h 289"/>
                <a:gd name="T6" fmla="*/ 0 w 499"/>
                <a:gd name="T7" fmla="*/ 289 h 289"/>
                <a:gd name="connsiteX0" fmla="*/ 5675 w 9623"/>
                <a:gd name="connsiteY0" fmla="*/ 0 h 9593"/>
                <a:gd name="connsiteX1" fmla="*/ 9623 w 9623"/>
                <a:gd name="connsiteY1" fmla="*/ 173 h 9593"/>
                <a:gd name="connsiteX2" fmla="*/ 4713 w 9623"/>
                <a:gd name="connsiteY2" fmla="*/ 9239 h 9593"/>
                <a:gd name="connsiteX3" fmla="*/ 0 w 9623"/>
                <a:gd name="connsiteY3" fmla="*/ 9593 h 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3" h="9593">
                  <a:moveTo>
                    <a:pt x="5675" y="0"/>
                  </a:moveTo>
                  <a:lnTo>
                    <a:pt x="9623" y="173"/>
                  </a:lnTo>
                  <a:lnTo>
                    <a:pt x="4713" y="9239"/>
                  </a:lnTo>
                  <a:cubicBezTo>
                    <a:pt x="3016" y="9493"/>
                    <a:pt x="1697" y="9339"/>
                    <a:pt x="0" y="9593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Line 438">
              <a:extLst>
                <a:ext uri="{FF2B5EF4-FFF2-40B4-BE49-F238E27FC236}">
                  <a16:creationId xmlns:a16="http://schemas.microsoft.com/office/drawing/2014/main" id="{448FA1E4-B3D2-4EC5-A705-8399B45BEF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42025" y="2419350"/>
              <a:ext cx="1117600" cy="11160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Oval 439">
              <a:extLst>
                <a:ext uri="{FF2B5EF4-FFF2-40B4-BE49-F238E27FC236}">
                  <a16:creationId xmlns:a16="http://schemas.microsoft.com/office/drawing/2014/main" id="{E2A17F9D-B268-4571-A072-43F1DE448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13425" y="3287712"/>
              <a:ext cx="476250" cy="474663"/>
            </a:xfrm>
            <a:prstGeom prst="ellips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Oval 440">
              <a:extLst>
                <a:ext uri="{FF2B5EF4-FFF2-40B4-BE49-F238E27FC236}">
                  <a16:creationId xmlns:a16="http://schemas.microsoft.com/office/drawing/2014/main" id="{4660A2A4-EB51-4EB3-A77D-0CD96042F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60988" y="2836862"/>
              <a:ext cx="1377950" cy="1374775"/>
            </a:xfrm>
            <a:prstGeom prst="ellips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Oval 441">
              <a:extLst>
                <a:ext uri="{FF2B5EF4-FFF2-40B4-BE49-F238E27FC236}">
                  <a16:creationId xmlns:a16="http://schemas.microsoft.com/office/drawing/2014/main" id="{755489BE-36CD-4834-A7FA-937EF4916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2465387"/>
              <a:ext cx="2125663" cy="2119313"/>
            </a:xfrm>
            <a:prstGeom prst="ellips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9" name="Oval 588">
            <a:extLst>
              <a:ext uri="{FF2B5EF4-FFF2-40B4-BE49-F238E27FC236}">
                <a16:creationId xmlns:a16="http://schemas.microsoft.com/office/drawing/2014/main" id="{C33E104C-C91E-4746-9582-D7667459F8F4}"/>
              </a:ext>
            </a:extLst>
          </p:cNvPr>
          <p:cNvSpPr/>
          <p:nvPr/>
        </p:nvSpPr>
        <p:spPr>
          <a:xfrm>
            <a:off x="10157827" y="407760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92" name="Group 591">
            <a:extLst>
              <a:ext uri="{FF2B5EF4-FFF2-40B4-BE49-F238E27FC236}">
                <a16:creationId xmlns:a16="http://schemas.microsoft.com/office/drawing/2014/main" id="{917F6922-C302-4519-9043-AAC90DEF3579}"/>
              </a:ext>
            </a:extLst>
          </p:cNvPr>
          <p:cNvGrpSpPr/>
          <p:nvPr/>
        </p:nvGrpSpPr>
        <p:grpSpPr>
          <a:xfrm>
            <a:off x="10282356" y="4203097"/>
            <a:ext cx="390875" cy="388942"/>
            <a:chOff x="4816475" y="2159000"/>
            <a:chExt cx="2568575" cy="2555875"/>
          </a:xfrm>
        </p:grpSpPr>
        <p:sp>
          <p:nvSpPr>
            <p:cNvPr id="593" name="Freeform 445">
              <a:extLst>
                <a:ext uri="{FF2B5EF4-FFF2-40B4-BE49-F238E27FC236}">
                  <a16:creationId xmlns:a16="http://schemas.microsoft.com/office/drawing/2014/main" id="{4A75DC81-23C7-4E61-A98A-907C19C1B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0" y="2159000"/>
              <a:ext cx="471488" cy="819150"/>
            </a:xfrm>
            <a:custGeom>
              <a:avLst/>
              <a:gdLst>
                <a:gd name="T0" fmla="*/ 254 w 297"/>
                <a:gd name="T1" fmla="*/ 0 h 516"/>
                <a:gd name="T2" fmla="*/ 297 w 297"/>
                <a:gd name="T3" fmla="*/ 222 h 516"/>
                <a:gd name="T4" fmla="*/ 0 w 297"/>
                <a:gd name="T5" fmla="*/ 516 h 516"/>
                <a:gd name="T6" fmla="*/ 23 w 297"/>
                <a:gd name="T7" fmla="*/ 227 h 516"/>
                <a:gd name="T8" fmla="*/ 254 w 297"/>
                <a:gd name="T9" fmla="*/ 0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7" h="516">
                  <a:moveTo>
                    <a:pt x="254" y="0"/>
                  </a:moveTo>
                  <a:lnTo>
                    <a:pt x="297" y="222"/>
                  </a:lnTo>
                  <a:lnTo>
                    <a:pt x="0" y="516"/>
                  </a:lnTo>
                  <a:lnTo>
                    <a:pt x="23" y="227"/>
                  </a:lnTo>
                  <a:lnTo>
                    <a:pt x="254" y="0"/>
                  </a:lnTo>
                  <a:close/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Freeform 446">
              <a:extLst>
                <a:ext uri="{FF2B5EF4-FFF2-40B4-BE49-F238E27FC236}">
                  <a16:creationId xmlns:a16="http://schemas.microsoft.com/office/drawing/2014/main" id="{BB416DB2-8C5F-4E4D-ABE2-A16825753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9667" y="2511425"/>
              <a:ext cx="815383" cy="470003"/>
            </a:xfrm>
            <a:custGeom>
              <a:avLst/>
              <a:gdLst>
                <a:gd name="T0" fmla="*/ 0 w 518"/>
                <a:gd name="T1" fmla="*/ 307 h 307"/>
                <a:gd name="T2" fmla="*/ 290 w 518"/>
                <a:gd name="T3" fmla="*/ 278 h 307"/>
                <a:gd name="T4" fmla="*/ 518 w 518"/>
                <a:gd name="T5" fmla="*/ 48 h 307"/>
                <a:gd name="T6" fmla="*/ 303 w 518"/>
                <a:gd name="T7" fmla="*/ 0 h 307"/>
                <a:gd name="connsiteX0" fmla="*/ 0 w 9746"/>
                <a:gd name="connsiteY0" fmla="*/ 9572 h 9572"/>
                <a:gd name="connsiteX1" fmla="*/ 5344 w 9746"/>
                <a:gd name="connsiteY1" fmla="*/ 9055 h 9572"/>
                <a:gd name="connsiteX2" fmla="*/ 9746 w 9746"/>
                <a:gd name="connsiteY2" fmla="*/ 1564 h 9572"/>
                <a:gd name="connsiteX3" fmla="*/ 5595 w 9746"/>
                <a:gd name="connsiteY3" fmla="*/ 0 h 9572"/>
                <a:gd name="connsiteX0" fmla="*/ 0 w 10174"/>
                <a:gd name="connsiteY0" fmla="*/ 10075 h 10075"/>
                <a:gd name="connsiteX1" fmla="*/ 5657 w 10174"/>
                <a:gd name="connsiteY1" fmla="*/ 9460 h 10075"/>
                <a:gd name="connsiteX2" fmla="*/ 10174 w 10174"/>
                <a:gd name="connsiteY2" fmla="*/ 1634 h 10075"/>
                <a:gd name="connsiteX3" fmla="*/ 5915 w 10174"/>
                <a:gd name="connsiteY3" fmla="*/ 0 h 10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74" h="10075">
                  <a:moveTo>
                    <a:pt x="0" y="10075"/>
                  </a:moveTo>
                  <a:lnTo>
                    <a:pt x="5657" y="9460"/>
                  </a:lnTo>
                  <a:lnTo>
                    <a:pt x="10174" y="1634"/>
                  </a:lnTo>
                  <a:lnTo>
                    <a:pt x="5915" y="0"/>
                  </a:ln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Line 447">
              <a:extLst>
                <a:ext uri="{FF2B5EF4-FFF2-40B4-BE49-F238E27FC236}">
                  <a16:creationId xmlns:a16="http://schemas.microsoft.com/office/drawing/2014/main" id="{3FC37F49-1796-4B96-AD0D-556F716EB6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49963" y="2387600"/>
              <a:ext cx="1119188" cy="1112838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Oval 448">
              <a:extLst>
                <a:ext uri="{FF2B5EF4-FFF2-40B4-BE49-F238E27FC236}">
                  <a16:creationId xmlns:a16="http://schemas.microsoft.com/office/drawing/2014/main" id="{51B18E11-FE36-4991-9AEE-05489AF0D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1363" y="3254375"/>
              <a:ext cx="476250" cy="474663"/>
            </a:xfrm>
            <a:prstGeom prst="ellips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449">
              <a:extLst>
                <a:ext uri="{FF2B5EF4-FFF2-40B4-BE49-F238E27FC236}">
                  <a16:creationId xmlns:a16="http://schemas.microsoft.com/office/drawing/2014/main" id="{EE98E359-64EE-49E5-9A83-2580E7550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995988" y="2805113"/>
              <a:ext cx="61913" cy="1588"/>
            </a:xfrm>
            <a:custGeom>
              <a:avLst/>
              <a:gdLst>
                <a:gd name="T0" fmla="*/ 0 w 23"/>
                <a:gd name="T1" fmla="*/ 1 h 1"/>
                <a:gd name="T2" fmla="*/ 23 w 23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3" h="1">
                  <a:moveTo>
                    <a:pt x="0" y="1"/>
                  </a:moveTo>
                  <a:cubicBezTo>
                    <a:pt x="8" y="1"/>
                    <a:pt x="15" y="0"/>
                    <a:pt x="23" y="0"/>
                  </a:cubicBez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450">
              <a:extLst>
                <a:ext uri="{FF2B5EF4-FFF2-40B4-BE49-F238E27FC236}">
                  <a16:creationId xmlns:a16="http://schemas.microsoft.com/office/drawing/2014/main" id="{A575B619-73DE-4865-A09A-DBA5D9A77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2938" y="2867025"/>
              <a:ext cx="49213" cy="23813"/>
            </a:xfrm>
            <a:custGeom>
              <a:avLst/>
              <a:gdLst>
                <a:gd name="T0" fmla="*/ 0 w 18"/>
                <a:gd name="T1" fmla="*/ 9 h 9"/>
                <a:gd name="T2" fmla="*/ 18 w 18"/>
                <a:gd name="T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8" h="9">
                  <a:moveTo>
                    <a:pt x="0" y="9"/>
                  </a:moveTo>
                  <a:cubicBezTo>
                    <a:pt x="6" y="6"/>
                    <a:pt x="12" y="3"/>
                    <a:pt x="18" y="0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451">
              <a:extLst>
                <a:ext uri="{FF2B5EF4-FFF2-40B4-BE49-F238E27FC236}">
                  <a16:creationId xmlns:a16="http://schemas.microsoft.com/office/drawing/2014/main" id="{1DD9F3D4-A8CD-4FC6-9CE3-6D3260B8C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825" y="2805113"/>
              <a:ext cx="1452563" cy="1384300"/>
            </a:xfrm>
            <a:custGeom>
              <a:avLst/>
              <a:gdLst>
                <a:gd name="T0" fmla="*/ 267 w 533"/>
                <a:gd name="T1" fmla="*/ 0 h 511"/>
                <a:gd name="T2" fmla="*/ 486 w 533"/>
                <a:gd name="T3" fmla="*/ 125 h 511"/>
                <a:gd name="T4" fmla="*/ 482 w 533"/>
                <a:gd name="T5" fmla="*/ 387 h 511"/>
                <a:gd name="T6" fmla="*/ 251 w 533"/>
                <a:gd name="T7" fmla="*/ 506 h 511"/>
                <a:gd name="T8" fmla="*/ 42 w 533"/>
                <a:gd name="T9" fmla="*/ 368 h 511"/>
                <a:gd name="T10" fmla="*/ 57 w 533"/>
                <a:gd name="T11" fmla="*/ 113 h 511"/>
                <a:gd name="T12" fmla="*/ 77 w 533"/>
                <a:gd name="T13" fmla="*/ 87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3" h="511">
                  <a:moveTo>
                    <a:pt x="267" y="0"/>
                  </a:moveTo>
                  <a:cubicBezTo>
                    <a:pt x="356" y="0"/>
                    <a:pt x="441" y="49"/>
                    <a:pt x="486" y="125"/>
                  </a:cubicBezTo>
                  <a:cubicBezTo>
                    <a:pt x="533" y="205"/>
                    <a:pt x="531" y="308"/>
                    <a:pt x="482" y="387"/>
                  </a:cubicBezTo>
                  <a:cubicBezTo>
                    <a:pt x="434" y="465"/>
                    <a:pt x="343" y="511"/>
                    <a:pt x="251" y="506"/>
                  </a:cubicBezTo>
                  <a:cubicBezTo>
                    <a:pt x="162" y="500"/>
                    <a:pt x="82" y="447"/>
                    <a:pt x="42" y="368"/>
                  </a:cubicBezTo>
                  <a:cubicBezTo>
                    <a:pt x="0" y="287"/>
                    <a:pt x="7" y="189"/>
                    <a:pt x="57" y="113"/>
                  </a:cubicBezTo>
                  <a:cubicBezTo>
                    <a:pt x="63" y="104"/>
                    <a:pt x="70" y="95"/>
                    <a:pt x="77" y="87"/>
                  </a:cubicBezTo>
                </a:path>
              </a:pathLst>
            </a:cu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Oval 452">
              <a:extLst>
                <a:ext uri="{FF2B5EF4-FFF2-40B4-BE49-F238E27FC236}">
                  <a16:creationId xmlns:a16="http://schemas.microsoft.com/office/drawing/2014/main" id="{C3A7A291-1A38-4F53-AC2B-AEA461F45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2433638"/>
              <a:ext cx="2127250" cy="2116138"/>
            </a:xfrm>
            <a:prstGeom prst="ellipse">
              <a:avLst/>
            </a:pr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453">
              <a:extLst>
                <a:ext uri="{FF2B5EF4-FFF2-40B4-BE49-F238E27FC236}">
                  <a16:creationId xmlns:a16="http://schemas.microsoft.com/office/drawing/2014/main" id="{05DCCB7C-FC33-496A-A4AC-7ABDE50F4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6475" y="4232275"/>
              <a:ext cx="2462213" cy="482600"/>
            </a:xfrm>
            <a:custGeom>
              <a:avLst/>
              <a:gdLst>
                <a:gd name="T0" fmla="*/ 303 w 1551"/>
                <a:gd name="T1" fmla="*/ 0 h 304"/>
                <a:gd name="T2" fmla="*/ 0 w 1551"/>
                <a:gd name="T3" fmla="*/ 304 h 304"/>
                <a:gd name="T4" fmla="*/ 1551 w 1551"/>
                <a:gd name="T5" fmla="*/ 304 h 304"/>
                <a:gd name="T6" fmla="*/ 1254 w 1551"/>
                <a:gd name="T7" fmla="*/ 7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51" h="304">
                  <a:moveTo>
                    <a:pt x="303" y="0"/>
                  </a:moveTo>
                  <a:lnTo>
                    <a:pt x="0" y="304"/>
                  </a:lnTo>
                  <a:lnTo>
                    <a:pt x="1551" y="304"/>
                  </a:lnTo>
                  <a:lnTo>
                    <a:pt x="1254" y="7"/>
                  </a:lnTo>
                </a:path>
              </a:pathLst>
            </a:custGeom>
            <a:noFill/>
            <a:ln w="190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2" name="Oval 601">
            <a:extLst>
              <a:ext uri="{FF2B5EF4-FFF2-40B4-BE49-F238E27FC236}">
                <a16:creationId xmlns:a16="http://schemas.microsoft.com/office/drawing/2014/main" id="{94F4B909-5B51-426C-AE8E-99E0B4A6EA9D}"/>
              </a:ext>
            </a:extLst>
          </p:cNvPr>
          <p:cNvSpPr/>
          <p:nvPr/>
        </p:nvSpPr>
        <p:spPr>
          <a:xfrm>
            <a:off x="1081715" y="509579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05" name="Group 604">
            <a:extLst>
              <a:ext uri="{FF2B5EF4-FFF2-40B4-BE49-F238E27FC236}">
                <a16:creationId xmlns:a16="http://schemas.microsoft.com/office/drawing/2014/main" id="{940DBCA3-4DDC-4910-91D4-B69A7E0E6ABE}"/>
              </a:ext>
            </a:extLst>
          </p:cNvPr>
          <p:cNvGrpSpPr/>
          <p:nvPr/>
        </p:nvGrpSpPr>
        <p:grpSpPr>
          <a:xfrm>
            <a:off x="1167462" y="5182397"/>
            <a:ext cx="468439" cy="466732"/>
            <a:chOff x="4568826" y="1906588"/>
            <a:chExt cx="3049588" cy="3038475"/>
          </a:xfrm>
        </p:grpSpPr>
        <p:sp>
          <p:nvSpPr>
            <p:cNvPr id="606" name="Oval 457">
              <a:extLst>
                <a:ext uri="{FF2B5EF4-FFF2-40B4-BE49-F238E27FC236}">
                  <a16:creationId xmlns:a16="http://schemas.microsoft.com/office/drawing/2014/main" id="{F11F49C2-B748-486C-8BE8-6901DA348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826" y="1906588"/>
              <a:ext cx="3049588" cy="3038475"/>
            </a:xfrm>
            <a:prstGeom prst="ellipse">
              <a:avLst/>
            </a:prstGeom>
            <a:solidFill>
              <a:schemeClr val="bg2"/>
            </a:solidFill>
            <a:ln w="19050" cap="rnd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458">
              <a:extLst>
                <a:ext uri="{FF2B5EF4-FFF2-40B4-BE49-F238E27FC236}">
                  <a16:creationId xmlns:a16="http://schemas.microsoft.com/office/drawing/2014/main" id="{56F3CA0C-0BD4-4659-99EB-E57B6EAEC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3751" y="2611438"/>
              <a:ext cx="854075" cy="1701800"/>
            </a:xfrm>
            <a:custGeom>
              <a:avLst/>
              <a:gdLst>
                <a:gd name="T0" fmla="*/ 538 w 538"/>
                <a:gd name="T1" fmla="*/ 536 h 1072"/>
                <a:gd name="T2" fmla="*/ 0 w 538"/>
                <a:gd name="T3" fmla="*/ 0 h 1072"/>
                <a:gd name="T4" fmla="*/ 0 w 538"/>
                <a:gd name="T5" fmla="*/ 1072 h 1072"/>
                <a:gd name="T6" fmla="*/ 538 w 538"/>
                <a:gd name="T7" fmla="*/ 536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1072">
                  <a:moveTo>
                    <a:pt x="538" y="536"/>
                  </a:moveTo>
                  <a:lnTo>
                    <a:pt x="0" y="0"/>
                  </a:lnTo>
                  <a:lnTo>
                    <a:pt x="0" y="1072"/>
                  </a:lnTo>
                  <a:lnTo>
                    <a:pt x="538" y="536"/>
                  </a:lnTo>
                  <a:close/>
                </a:path>
              </a:pathLst>
            </a:custGeom>
            <a:solidFill>
              <a:schemeClr val="tx2"/>
            </a:solidFill>
            <a:ln w="190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8" name="Oval 607">
            <a:extLst>
              <a:ext uri="{FF2B5EF4-FFF2-40B4-BE49-F238E27FC236}">
                <a16:creationId xmlns:a16="http://schemas.microsoft.com/office/drawing/2014/main" id="{0F6E2742-72A7-42CA-A410-2884A9CE7A69}"/>
              </a:ext>
            </a:extLst>
          </p:cNvPr>
          <p:cNvSpPr/>
          <p:nvPr/>
        </p:nvSpPr>
        <p:spPr>
          <a:xfrm>
            <a:off x="1886500" y="509473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EC92C255-249A-49B4-8685-33BCFBAB79F3}"/>
              </a:ext>
            </a:extLst>
          </p:cNvPr>
          <p:cNvGrpSpPr/>
          <p:nvPr/>
        </p:nvGrpSpPr>
        <p:grpSpPr>
          <a:xfrm>
            <a:off x="2057312" y="5235079"/>
            <a:ext cx="298308" cy="359242"/>
            <a:chOff x="4041776" y="2447925"/>
            <a:chExt cx="1414462" cy="1703388"/>
          </a:xfrm>
        </p:grpSpPr>
        <p:sp>
          <p:nvSpPr>
            <p:cNvPr id="614" name="Line 463">
              <a:extLst>
                <a:ext uri="{FF2B5EF4-FFF2-40B4-BE49-F238E27FC236}">
                  <a16:creationId xmlns:a16="http://schemas.microsoft.com/office/drawing/2014/main" id="{4D1E24FA-1E3F-4E1A-8315-29249310F4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1776" y="2447925"/>
              <a:ext cx="857250" cy="8493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Line 464">
              <a:extLst>
                <a:ext uri="{FF2B5EF4-FFF2-40B4-BE49-F238E27FC236}">
                  <a16:creationId xmlns:a16="http://schemas.microsoft.com/office/drawing/2014/main" id="{376A2FAF-1DFF-4B1B-8A03-A57B6D4089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41776" y="3297238"/>
              <a:ext cx="857250" cy="8540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Line 465">
              <a:extLst>
                <a:ext uri="{FF2B5EF4-FFF2-40B4-BE49-F238E27FC236}">
                  <a16:creationId xmlns:a16="http://schemas.microsoft.com/office/drawing/2014/main" id="{EA424259-8629-4B7E-91CF-B3B38484FD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8988" y="2447925"/>
              <a:ext cx="857250" cy="849313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Line 466">
              <a:extLst>
                <a:ext uri="{FF2B5EF4-FFF2-40B4-BE49-F238E27FC236}">
                  <a16:creationId xmlns:a16="http://schemas.microsoft.com/office/drawing/2014/main" id="{3DD6C8C4-2ABD-44F6-A594-7D11AF55E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98988" y="3297238"/>
              <a:ext cx="857250" cy="854075"/>
            </a:xfrm>
            <a:prstGeom prst="line">
              <a:avLst/>
            </a:prstGeom>
            <a:noFill/>
            <a:ln w="190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790379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8000"/>
    </mc:Choice>
    <mc:Fallback xmlns="">
      <p:transition spd="slow" advTm="8000"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Oval 70">
            <a:extLst>
              <a:ext uri="{FF2B5EF4-FFF2-40B4-BE49-F238E27FC236}">
                <a16:creationId xmlns:a16="http://schemas.microsoft.com/office/drawing/2014/main" id="{D6C0CD71-6D04-457E-A0C8-307C89ADEED2}"/>
              </a:ext>
            </a:extLst>
          </p:cNvPr>
          <p:cNvSpPr/>
          <p:nvPr/>
        </p:nvSpPr>
        <p:spPr>
          <a:xfrm>
            <a:off x="2664235" y="109893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Oval 72">
            <a:extLst>
              <a:ext uri="{FF2B5EF4-FFF2-40B4-BE49-F238E27FC236}">
                <a16:creationId xmlns:a16="http://schemas.microsoft.com/office/drawing/2014/main" id="{F23BC984-343B-4503-B24D-F9CAAE880D5E}"/>
              </a:ext>
            </a:extLst>
          </p:cNvPr>
          <p:cNvSpPr/>
          <p:nvPr/>
        </p:nvSpPr>
        <p:spPr>
          <a:xfrm>
            <a:off x="4414185" y="111082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8AB5150B-0E21-415C-AC07-342EB1A25562}"/>
              </a:ext>
            </a:extLst>
          </p:cNvPr>
          <p:cNvSpPr/>
          <p:nvPr/>
        </p:nvSpPr>
        <p:spPr>
          <a:xfrm>
            <a:off x="8007765" y="108402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DC9226D3-97ED-40D9-99B0-0DA273D4C03A}"/>
              </a:ext>
            </a:extLst>
          </p:cNvPr>
          <p:cNvSpPr/>
          <p:nvPr/>
        </p:nvSpPr>
        <p:spPr>
          <a:xfrm>
            <a:off x="6190591" y="111082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A0718E78-FE81-4441-B94F-31DADB56462B}"/>
              </a:ext>
            </a:extLst>
          </p:cNvPr>
          <p:cNvSpPr/>
          <p:nvPr/>
        </p:nvSpPr>
        <p:spPr>
          <a:xfrm>
            <a:off x="9786329" y="111082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272D2478-95D2-40F8-B0A3-E77773DC38C5}"/>
              </a:ext>
            </a:extLst>
          </p:cNvPr>
          <p:cNvSpPr/>
          <p:nvPr/>
        </p:nvSpPr>
        <p:spPr>
          <a:xfrm>
            <a:off x="10695249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B8E7372A-9B9E-40D0-BB0E-0CA3B5DDAC51}"/>
              </a:ext>
            </a:extLst>
          </p:cNvPr>
          <p:cNvSpPr/>
          <p:nvPr/>
        </p:nvSpPr>
        <p:spPr>
          <a:xfrm>
            <a:off x="904101" y="111832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9AEDF295-D3AB-4FC5-927E-2A6164E4C8C6}"/>
              </a:ext>
            </a:extLst>
          </p:cNvPr>
          <p:cNvSpPr/>
          <p:nvPr/>
        </p:nvSpPr>
        <p:spPr>
          <a:xfrm>
            <a:off x="1784168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" name="Freeform 64">
            <a:extLst>
              <a:ext uri="{FF2B5EF4-FFF2-40B4-BE49-F238E27FC236}">
                <a16:creationId xmlns:a16="http://schemas.microsoft.com/office/drawing/2014/main" id="{B9CFE6C5-411B-43F2-BA4C-9D07C7B8899F}"/>
              </a:ext>
            </a:extLst>
          </p:cNvPr>
          <p:cNvSpPr>
            <a:spLocks/>
          </p:cNvSpPr>
          <p:nvPr/>
        </p:nvSpPr>
        <p:spPr bwMode="auto">
          <a:xfrm>
            <a:off x="1102774" y="1229816"/>
            <a:ext cx="242586" cy="416945"/>
          </a:xfrm>
          <a:custGeom>
            <a:avLst/>
            <a:gdLst>
              <a:gd name="T0" fmla="*/ 558 w 558"/>
              <a:gd name="T1" fmla="*/ 0 h 966"/>
              <a:gd name="T2" fmla="*/ 558 w 558"/>
              <a:gd name="T3" fmla="*/ 209 h 966"/>
              <a:gd name="T4" fmla="*/ 355 w 558"/>
              <a:gd name="T5" fmla="*/ 209 h 966"/>
              <a:gd name="T6" fmla="*/ 355 w 558"/>
              <a:gd name="T7" fmla="*/ 352 h 966"/>
              <a:gd name="T8" fmla="*/ 558 w 558"/>
              <a:gd name="T9" fmla="*/ 352 h 966"/>
              <a:gd name="T10" fmla="*/ 529 w 558"/>
              <a:gd name="T11" fmla="*/ 564 h 966"/>
              <a:gd name="T12" fmla="*/ 355 w 558"/>
              <a:gd name="T13" fmla="*/ 557 h 966"/>
              <a:gd name="T14" fmla="*/ 355 w 558"/>
              <a:gd name="T15" fmla="*/ 966 h 966"/>
              <a:gd name="T16" fmla="*/ 146 w 558"/>
              <a:gd name="T17" fmla="*/ 966 h 966"/>
              <a:gd name="T18" fmla="*/ 146 w 558"/>
              <a:gd name="T19" fmla="*/ 552 h 966"/>
              <a:gd name="T20" fmla="*/ 0 w 558"/>
              <a:gd name="T21" fmla="*/ 552 h 966"/>
              <a:gd name="T22" fmla="*/ 0 w 558"/>
              <a:gd name="T23" fmla="*/ 345 h 966"/>
              <a:gd name="T24" fmla="*/ 151 w 558"/>
              <a:gd name="T25" fmla="*/ 345 h 966"/>
              <a:gd name="T26" fmla="*/ 152 w 558"/>
              <a:gd name="T27" fmla="*/ 185 h 966"/>
              <a:gd name="T28" fmla="*/ 338 w 558"/>
              <a:gd name="T29" fmla="*/ 0 h 966"/>
              <a:gd name="T30" fmla="*/ 558 w 558"/>
              <a:gd name="T31" fmla="*/ 0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58" h="966">
                <a:moveTo>
                  <a:pt x="558" y="0"/>
                </a:moveTo>
                <a:cubicBezTo>
                  <a:pt x="558" y="209"/>
                  <a:pt x="558" y="209"/>
                  <a:pt x="558" y="209"/>
                </a:cubicBezTo>
                <a:cubicBezTo>
                  <a:pt x="355" y="209"/>
                  <a:pt x="355" y="209"/>
                  <a:pt x="355" y="209"/>
                </a:cubicBezTo>
                <a:cubicBezTo>
                  <a:pt x="355" y="352"/>
                  <a:pt x="355" y="352"/>
                  <a:pt x="355" y="352"/>
                </a:cubicBezTo>
                <a:cubicBezTo>
                  <a:pt x="558" y="352"/>
                  <a:pt x="558" y="352"/>
                  <a:pt x="558" y="352"/>
                </a:cubicBezTo>
                <a:cubicBezTo>
                  <a:pt x="529" y="564"/>
                  <a:pt x="529" y="564"/>
                  <a:pt x="529" y="564"/>
                </a:cubicBezTo>
                <a:cubicBezTo>
                  <a:pt x="355" y="557"/>
                  <a:pt x="355" y="557"/>
                  <a:pt x="355" y="557"/>
                </a:cubicBezTo>
                <a:cubicBezTo>
                  <a:pt x="355" y="966"/>
                  <a:pt x="355" y="966"/>
                  <a:pt x="355" y="966"/>
                </a:cubicBezTo>
                <a:cubicBezTo>
                  <a:pt x="146" y="966"/>
                  <a:pt x="146" y="966"/>
                  <a:pt x="146" y="966"/>
                </a:cubicBezTo>
                <a:cubicBezTo>
                  <a:pt x="146" y="552"/>
                  <a:pt x="146" y="552"/>
                  <a:pt x="146" y="552"/>
                </a:cubicBezTo>
                <a:cubicBezTo>
                  <a:pt x="0" y="552"/>
                  <a:pt x="0" y="552"/>
                  <a:pt x="0" y="552"/>
                </a:cubicBezTo>
                <a:cubicBezTo>
                  <a:pt x="0" y="345"/>
                  <a:pt x="0" y="345"/>
                  <a:pt x="0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185"/>
                  <a:pt x="152" y="185"/>
                  <a:pt x="152" y="185"/>
                </a:cubicBezTo>
                <a:cubicBezTo>
                  <a:pt x="153" y="82"/>
                  <a:pt x="236" y="0"/>
                  <a:pt x="338" y="0"/>
                </a:cubicBezTo>
                <a:lnTo>
                  <a:pt x="558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94" name="Group 93">
            <a:extLst>
              <a:ext uri="{FF2B5EF4-FFF2-40B4-BE49-F238E27FC236}">
                <a16:creationId xmlns:a16="http://schemas.microsoft.com/office/drawing/2014/main" id="{B94AD136-FE44-458B-8FD7-FC7207913A63}"/>
              </a:ext>
            </a:extLst>
          </p:cNvPr>
          <p:cNvGrpSpPr/>
          <p:nvPr/>
        </p:nvGrpSpPr>
        <p:grpSpPr>
          <a:xfrm>
            <a:off x="1910067" y="1247602"/>
            <a:ext cx="388135" cy="381371"/>
            <a:chOff x="4914900" y="2265363"/>
            <a:chExt cx="2368550" cy="2327275"/>
          </a:xfrm>
        </p:grpSpPr>
        <p:sp>
          <p:nvSpPr>
            <p:cNvPr id="92" name="Freeform 68">
              <a:extLst>
                <a:ext uri="{FF2B5EF4-FFF2-40B4-BE49-F238E27FC236}">
                  <a16:creationId xmlns:a16="http://schemas.microsoft.com/office/drawing/2014/main" id="{D886F699-540E-4F72-B7DE-FCFC083DF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0" y="2265363"/>
              <a:ext cx="2368550" cy="2327275"/>
            </a:xfrm>
            <a:custGeom>
              <a:avLst/>
              <a:gdLst>
                <a:gd name="T0" fmla="*/ 731 w 870"/>
                <a:gd name="T1" fmla="*/ 858 h 858"/>
                <a:gd name="T2" fmla="*/ 139 w 870"/>
                <a:gd name="T3" fmla="*/ 858 h 858"/>
                <a:gd name="T4" fmla="*/ 0 w 870"/>
                <a:gd name="T5" fmla="*/ 719 h 858"/>
                <a:gd name="T6" fmla="*/ 0 w 870"/>
                <a:gd name="T7" fmla="*/ 139 h 858"/>
                <a:gd name="T8" fmla="*/ 139 w 870"/>
                <a:gd name="T9" fmla="*/ 0 h 858"/>
                <a:gd name="T10" fmla="*/ 731 w 870"/>
                <a:gd name="T11" fmla="*/ 0 h 858"/>
                <a:gd name="T12" fmla="*/ 870 w 870"/>
                <a:gd name="T13" fmla="*/ 139 h 858"/>
                <a:gd name="T14" fmla="*/ 870 w 870"/>
                <a:gd name="T15" fmla="*/ 719 h 858"/>
                <a:gd name="T16" fmla="*/ 731 w 870"/>
                <a:gd name="T17" fmla="*/ 858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0" h="858">
                  <a:moveTo>
                    <a:pt x="731" y="858"/>
                  </a:moveTo>
                  <a:cubicBezTo>
                    <a:pt x="139" y="858"/>
                    <a:pt x="139" y="858"/>
                    <a:pt x="139" y="858"/>
                  </a:cubicBezTo>
                  <a:cubicBezTo>
                    <a:pt x="63" y="858"/>
                    <a:pt x="0" y="796"/>
                    <a:pt x="0" y="71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3" y="0"/>
                    <a:pt x="139" y="0"/>
                  </a:cubicBezTo>
                  <a:cubicBezTo>
                    <a:pt x="731" y="0"/>
                    <a:pt x="731" y="0"/>
                    <a:pt x="731" y="0"/>
                  </a:cubicBezTo>
                  <a:cubicBezTo>
                    <a:pt x="807" y="0"/>
                    <a:pt x="870" y="63"/>
                    <a:pt x="870" y="139"/>
                  </a:cubicBezTo>
                  <a:cubicBezTo>
                    <a:pt x="870" y="719"/>
                    <a:pt x="870" y="719"/>
                    <a:pt x="870" y="719"/>
                  </a:cubicBezTo>
                  <a:cubicBezTo>
                    <a:pt x="870" y="796"/>
                    <a:pt x="807" y="858"/>
                    <a:pt x="731" y="85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69">
              <a:extLst>
                <a:ext uri="{FF2B5EF4-FFF2-40B4-BE49-F238E27FC236}">
                  <a16:creationId xmlns:a16="http://schemas.microsoft.com/office/drawing/2014/main" id="{88ADBEFD-1C43-422A-9FB0-94E7439C4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3550" y="2671763"/>
              <a:ext cx="1111250" cy="1920875"/>
            </a:xfrm>
            <a:custGeom>
              <a:avLst/>
              <a:gdLst>
                <a:gd name="T0" fmla="*/ 408 w 408"/>
                <a:gd name="T1" fmla="*/ 0 h 708"/>
                <a:gd name="T2" fmla="*/ 408 w 408"/>
                <a:gd name="T3" fmla="*/ 154 h 708"/>
                <a:gd name="T4" fmla="*/ 260 w 408"/>
                <a:gd name="T5" fmla="*/ 154 h 708"/>
                <a:gd name="T6" fmla="*/ 260 w 408"/>
                <a:gd name="T7" fmla="*/ 259 h 708"/>
                <a:gd name="T8" fmla="*/ 408 w 408"/>
                <a:gd name="T9" fmla="*/ 259 h 708"/>
                <a:gd name="T10" fmla="*/ 387 w 408"/>
                <a:gd name="T11" fmla="*/ 414 h 708"/>
                <a:gd name="T12" fmla="*/ 260 w 408"/>
                <a:gd name="T13" fmla="*/ 408 h 708"/>
                <a:gd name="T14" fmla="*/ 260 w 408"/>
                <a:gd name="T15" fmla="*/ 708 h 708"/>
                <a:gd name="T16" fmla="*/ 107 w 408"/>
                <a:gd name="T17" fmla="*/ 708 h 708"/>
                <a:gd name="T18" fmla="*/ 107 w 408"/>
                <a:gd name="T19" fmla="*/ 405 h 708"/>
                <a:gd name="T20" fmla="*/ 0 w 408"/>
                <a:gd name="T21" fmla="*/ 405 h 708"/>
                <a:gd name="T22" fmla="*/ 0 w 408"/>
                <a:gd name="T23" fmla="*/ 253 h 708"/>
                <a:gd name="T24" fmla="*/ 110 w 408"/>
                <a:gd name="T25" fmla="*/ 253 h 708"/>
                <a:gd name="T26" fmla="*/ 111 w 408"/>
                <a:gd name="T27" fmla="*/ 136 h 708"/>
                <a:gd name="T28" fmla="*/ 247 w 408"/>
                <a:gd name="T29" fmla="*/ 0 h 708"/>
                <a:gd name="T30" fmla="*/ 408 w 408"/>
                <a:gd name="T31" fmla="*/ 0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8" h="708">
                  <a:moveTo>
                    <a:pt x="408" y="0"/>
                  </a:moveTo>
                  <a:cubicBezTo>
                    <a:pt x="408" y="154"/>
                    <a:pt x="408" y="154"/>
                    <a:pt x="408" y="154"/>
                  </a:cubicBezTo>
                  <a:cubicBezTo>
                    <a:pt x="260" y="154"/>
                    <a:pt x="260" y="154"/>
                    <a:pt x="260" y="154"/>
                  </a:cubicBezTo>
                  <a:cubicBezTo>
                    <a:pt x="260" y="259"/>
                    <a:pt x="260" y="259"/>
                    <a:pt x="260" y="259"/>
                  </a:cubicBezTo>
                  <a:cubicBezTo>
                    <a:pt x="408" y="259"/>
                    <a:pt x="408" y="259"/>
                    <a:pt x="408" y="259"/>
                  </a:cubicBezTo>
                  <a:cubicBezTo>
                    <a:pt x="387" y="414"/>
                    <a:pt x="387" y="414"/>
                    <a:pt x="387" y="414"/>
                  </a:cubicBezTo>
                  <a:cubicBezTo>
                    <a:pt x="260" y="408"/>
                    <a:pt x="260" y="408"/>
                    <a:pt x="260" y="408"/>
                  </a:cubicBezTo>
                  <a:cubicBezTo>
                    <a:pt x="260" y="708"/>
                    <a:pt x="260" y="708"/>
                    <a:pt x="260" y="708"/>
                  </a:cubicBezTo>
                  <a:cubicBezTo>
                    <a:pt x="107" y="708"/>
                    <a:pt x="107" y="708"/>
                    <a:pt x="107" y="708"/>
                  </a:cubicBezTo>
                  <a:cubicBezTo>
                    <a:pt x="107" y="405"/>
                    <a:pt x="107" y="405"/>
                    <a:pt x="107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110" y="253"/>
                    <a:pt x="110" y="253"/>
                    <a:pt x="110" y="253"/>
                  </a:cubicBezTo>
                  <a:cubicBezTo>
                    <a:pt x="111" y="136"/>
                    <a:pt x="111" y="136"/>
                    <a:pt x="111" y="136"/>
                  </a:cubicBezTo>
                  <a:cubicBezTo>
                    <a:pt x="111" y="61"/>
                    <a:pt x="172" y="0"/>
                    <a:pt x="247" y="0"/>
                  </a:cubicBezTo>
                  <a:lnTo>
                    <a:pt x="40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7F2B0A94-37E6-49AC-A936-3B4A6CFE043C}"/>
              </a:ext>
            </a:extLst>
          </p:cNvPr>
          <p:cNvGrpSpPr/>
          <p:nvPr/>
        </p:nvGrpSpPr>
        <p:grpSpPr>
          <a:xfrm>
            <a:off x="2798074" y="1233692"/>
            <a:ext cx="372255" cy="370417"/>
            <a:chOff x="5057293" y="2761664"/>
            <a:chExt cx="2571750" cy="2559050"/>
          </a:xfrm>
        </p:grpSpPr>
        <p:sp>
          <p:nvSpPr>
            <p:cNvPr id="99" name="Freeform 73">
              <a:extLst>
                <a:ext uri="{FF2B5EF4-FFF2-40B4-BE49-F238E27FC236}">
                  <a16:creationId xmlns:a16="http://schemas.microsoft.com/office/drawing/2014/main" id="{B7B6E18A-5555-4FCA-B25E-DC959F3F1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293" y="2761664"/>
              <a:ext cx="2571750" cy="2559050"/>
            </a:xfrm>
            <a:custGeom>
              <a:avLst/>
              <a:gdLst>
                <a:gd name="T0" fmla="*/ 795 w 944"/>
                <a:gd name="T1" fmla="*/ 944 h 944"/>
                <a:gd name="T2" fmla="*/ 149 w 944"/>
                <a:gd name="T3" fmla="*/ 944 h 944"/>
                <a:gd name="T4" fmla="*/ 0 w 944"/>
                <a:gd name="T5" fmla="*/ 795 h 944"/>
                <a:gd name="T6" fmla="*/ 0 w 944"/>
                <a:gd name="T7" fmla="*/ 149 h 944"/>
                <a:gd name="T8" fmla="*/ 149 w 944"/>
                <a:gd name="T9" fmla="*/ 0 h 944"/>
                <a:gd name="T10" fmla="*/ 795 w 944"/>
                <a:gd name="T11" fmla="*/ 0 h 944"/>
                <a:gd name="T12" fmla="*/ 944 w 944"/>
                <a:gd name="T13" fmla="*/ 149 h 944"/>
                <a:gd name="T14" fmla="*/ 944 w 944"/>
                <a:gd name="T15" fmla="*/ 795 h 944"/>
                <a:gd name="T16" fmla="*/ 795 w 944"/>
                <a:gd name="T17" fmla="*/ 944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4" h="944">
                  <a:moveTo>
                    <a:pt x="795" y="944"/>
                  </a:moveTo>
                  <a:cubicBezTo>
                    <a:pt x="149" y="944"/>
                    <a:pt x="149" y="944"/>
                    <a:pt x="149" y="944"/>
                  </a:cubicBezTo>
                  <a:cubicBezTo>
                    <a:pt x="67" y="944"/>
                    <a:pt x="0" y="877"/>
                    <a:pt x="0" y="79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66"/>
                    <a:pt x="67" y="0"/>
                    <a:pt x="149" y="0"/>
                  </a:cubicBezTo>
                  <a:cubicBezTo>
                    <a:pt x="795" y="0"/>
                    <a:pt x="795" y="0"/>
                    <a:pt x="795" y="0"/>
                  </a:cubicBezTo>
                  <a:cubicBezTo>
                    <a:pt x="877" y="0"/>
                    <a:pt x="944" y="66"/>
                    <a:pt x="944" y="149"/>
                  </a:cubicBezTo>
                  <a:cubicBezTo>
                    <a:pt x="944" y="795"/>
                    <a:pt x="944" y="795"/>
                    <a:pt x="944" y="795"/>
                  </a:cubicBezTo>
                  <a:cubicBezTo>
                    <a:pt x="944" y="877"/>
                    <a:pt x="877" y="944"/>
                    <a:pt x="795" y="94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Oval 74">
              <a:extLst>
                <a:ext uri="{FF2B5EF4-FFF2-40B4-BE49-F238E27FC236}">
                  <a16:creationId xmlns:a16="http://schemas.microsoft.com/office/drawing/2014/main" id="{58A6524A-2BEE-4D26-A08E-781D15DC4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7231" y="3493502"/>
              <a:ext cx="1095375" cy="1090613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Oval 75">
              <a:extLst>
                <a:ext uri="{FF2B5EF4-FFF2-40B4-BE49-F238E27FC236}">
                  <a16:creationId xmlns:a16="http://schemas.microsoft.com/office/drawing/2014/main" id="{428EF7B9-D441-43AE-BB5E-8A8A33F2E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9756" y="3166477"/>
              <a:ext cx="276225" cy="273050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82F5C487-962E-4451-BE24-A556D02EE2EB}"/>
              </a:ext>
            </a:extLst>
          </p:cNvPr>
          <p:cNvGrpSpPr/>
          <p:nvPr/>
        </p:nvGrpSpPr>
        <p:grpSpPr>
          <a:xfrm>
            <a:off x="6337398" y="1258260"/>
            <a:ext cx="346318" cy="345063"/>
            <a:chOff x="4861945" y="2284651"/>
            <a:chExt cx="3505200" cy="3492500"/>
          </a:xfrm>
        </p:grpSpPr>
        <p:sp>
          <p:nvSpPr>
            <p:cNvPr id="127" name="Freeform 94">
              <a:extLst>
                <a:ext uri="{FF2B5EF4-FFF2-40B4-BE49-F238E27FC236}">
                  <a16:creationId xmlns:a16="http://schemas.microsoft.com/office/drawing/2014/main" id="{BF97DEC9-E80A-40AE-B6E0-55604FC0F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1945" y="2284651"/>
              <a:ext cx="3505200" cy="3492500"/>
            </a:xfrm>
            <a:custGeom>
              <a:avLst/>
              <a:gdLst>
                <a:gd name="T0" fmla="*/ 1075 w 1288"/>
                <a:gd name="T1" fmla="*/ 1289 h 1289"/>
                <a:gd name="T2" fmla="*/ 213 w 1288"/>
                <a:gd name="T3" fmla="*/ 1289 h 1289"/>
                <a:gd name="T4" fmla="*/ 0 w 1288"/>
                <a:gd name="T5" fmla="*/ 1076 h 1289"/>
                <a:gd name="T6" fmla="*/ 0 w 1288"/>
                <a:gd name="T7" fmla="*/ 214 h 1289"/>
                <a:gd name="T8" fmla="*/ 213 w 1288"/>
                <a:gd name="T9" fmla="*/ 0 h 1289"/>
                <a:gd name="T10" fmla="*/ 1075 w 1288"/>
                <a:gd name="T11" fmla="*/ 0 h 1289"/>
                <a:gd name="T12" fmla="*/ 1288 w 1288"/>
                <a:gd name="T13" fmla="*/ 214 h 1289"/>
                <a:gd name="T14" fmla="*/ 1288 w 1288"/>
                <a:gd name="T15" fmla="*/ 1076 h 1289"/>
                <a:gd name="T16" fmla="*/ 1075 w 1288"/>
                <a:gd name="T17" fmla="*/ 1289 h 1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8" h="1289">
                  <a:moveTo>
                    <a:pt x="1075" y="1289"/>
                  </a:moveTo>
                  <a:cubicBezTo>
                    <a:pt x="213" y="1289"/>
                    <a:pt x="213" y="1289"/>
                    <a:pt x="213" y="1289"/>
                  </a:cubicBezTo>
                  <a:cubicBezTo>
                    <a:pt x="95" y="1289"/>
                    <a:pt x="0" y="1194"/>
                    <a:pt x="0" y="1076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0" y="96"/>
                    <a:pt x="95" y="0"/>
                    <a:pt x="213" y="0"/>
                  </a:cubicBezTo>
                  <a:cubicBezTo>
                    <a:pt x="1075" y="0"/>
                    <a:pt x="1075" y="0"/>
                    <a:pt x="1075" y="0"/>
                  </a:cubicBezTo>
                  <a:cubicBezTo>
                    <a:pt x="1193" y="0"/>
                    <a:pt x="1288" y="96"/>
                    <a:pt x="1288" y="214"/>
                  </a:cubicBezTo>
                  <a:cubicBezTo>
                    <a:pt x="1288" y="1076"/>
                    <a:pt x="1288" y="1076"/>
                    <a:pt x="1288" y="1076"/>
                  </a:cubicBezTo>
                  <a:cubicBezTo>
                    <a:pt x="1288" y="1194"/>
                    <a:pt x="1193" y="1289"/>
                    <a:pt x="1075" y="128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Rectangle 95">
              <a:extLst>
                <a:ext uri="{FF2B5EF4-FFF2-40B4-BE49-F238E27FC236}">
                  <a16:creationId xmlns:a16="http://schemas.microsoft.com/office/drawing/2014/main" id="{73A25FA3-114C-4B55-B0AD-CBEA1FC7C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920" y="3637201"/>
              <a:ext cx="414338" cy="14414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Rectangle 96">
              <a:extLst>
                <a:ext uri="{FF2B5EF4-FFF2-40B4-BE49-F238E27FC236}">
                  <a16:creationId xmlns:a16="http://schemas.microsoft.com/office/drawing/2014/main" id="{5BC370E5-A916-4E56-B24F-CF94CB3D24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7920" y="2986326"/>
              <a:ext cx="414338" cy="46672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97">
              <a:extLst>
                <a:ext uri="{FF2B5EF4-FFF2-40B4-BE49-F238E27FC236}">
                  <a16:creationId xmlns:a16="http://schemas.microsoft.com/office/drawing/2014/main" id="{7271127E-570E-4E6B-9FE9-CDB0C2F21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7520" y="3587989"/>
              <a:ext cx="1263650" cy="1490663"/>
            </a:xfrm>
            <a:custGeom>
              <a:avLst/>
              <a:gdLst>
                <a:gd name="T0" fmla="*/ 0 w 464"/>
                <a:gd name="T1" fmla="*/ 0 h 550"/>
                <a:gd name="T2" fmla="*/ 0 w 464"/>
                <a:gd name="T3" fmla="*/ 550 h 550"/>
                <a:gd name="T4" fmla="*/ 162 w 464"/>
                <a:gd name="T5" fmla="*/ 550 h 550"/>
                <a:gd name="T6" fmla="*/ 162 w 464"/>
                <a:gd name="T7" fmla="*/ 242 h 550"/>
                <a:gd name="T8" fmla="*/ 234 w 464"/>
                <a:gd name="T9" fmla="*/ 170 h 550"/>
                <a:gd name="T10" fmla="*/ 234 w 464"/>
                <a:gd name="T11" fmla="*/ 170 h 550"/>
                <a:gd name="T12" fmla="*/ 306 w 464"/>
                <a:gd name="T13" fmla="*/ 242 h 550"/>
                <a:gd name="T14" fmla="*/ 306 w 464"/>
                <a:gd name="T15" fmla="*/ 550 h 550"/>
                <a:gd name="T16" fmla="*/ 464 w 464"/>
                <a:gd name="T17" fmla="*/ 550 h 550"/>
                <a:gd name="T18" fmla="*/ 464 w 464"/>
                <a:gd name="T19" fmla="*/ 189 h 550"/>
                <a:gd name="T20" fmla="*/ 319 w 464"/>
                <a:gd name="T21" fmla="*/ 5 h 550"/>
                <a:gd name="T22" fmla="*/ 272 w 464"/>
                <a:gd name="T23" fmla="*/ 0 h 550"/>
                <a:gd name="T24" fmla="*/ 272 w 464"/>
                <a:gd name="T25" fmla="*/ 0 h 550"/>
                <a:gd name="T26" fmla="*/ 200 w 464"/>
                <a:gd name="T27" fmla="*/ 8 h 550"/>
                <a:gd name="T28" fmla="*/ 144 w 464"/>
                <a:gd name="T29" fmla="*/ 42 h 550"/>
                <a:gd name="T30" fmla="*/ 144 w 464"/>
                <a:gd name="T31" fmla="*/ 42 h 550"/>
                <a:gd name="T32" fmla="*/ 144 w 464"/>
                <a:gd name="T33" fmla="*/ 42 h 550"/>
                <a:gd name="T34" fmla="*/ 147 w 464"/>
                <a:gd name="T35" fmla="*/ 0 h 550"/>
                <a:gd name="T36" fmla="*/ 0 w 464"/>
                <a:gd name="T37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4" h="550">
                  <a:moveTo>
                    <a:pt x="0" y="0"/>
                  </a:moveTo>
                  <a:cubicBezTo>
                    <a:pt x="0" y="550"/>
                    <a:pt x="0" y="550"/>
                    <a:pt x="0" y="550"/>
                  </a:cubicBezTo>
                  <a:cubicBezTo>
                    <a:pt x="162" y="550"/>
                    <a:pt x="162" y="550"/>
                    <a:pt x="162" y="550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03"/>
                    <a:pt x="194" y="170"/>
                    <a:pt x="234" y="170"/>
                  </a:cubicBezTo>
                  <a:cubicBezTo>
                    <a:pt x="234" y="170"/>
                    <a:pt x="234" y="170"/>
                    <a:pt x="234" y="170"/>
                  </a:cubicBezTo>
                  <a:cubicBezTo>
                    <a:pt x="273" y="170"/>
                    <a:pt x="306" y="203"/>
                    <a:pt x="306" y="242"/>
                  </a:cubicBezTo>
                  <a:cubicBezTo>
                    <a:pt x="306" y="550"/>
                    <a:pt x="306" y="550"/>
                    <a:pt x="306" y="550"/>
                  </a:cubicBezTo>
                  <a:cubicBezTo>
                    <a:pt x="464" y="550"/>
                    <a:pt x="464" y="550"/>
                    <a:pt x="464" y="550"/>
                  </a:cubicBezTo>
                  <a:cubicBezTo>
                    <a:pt x="464" y="189"/>
                    <a:pt x="464" y="189"/>
                    <a:pt x="464" y="189"/>
                  </a:cubicBezTo>
                  <a:cubicBezTo>
                    <a:pt x="464" y="93"/>
                    <a:pt x="416" y="24"/>
                    <a:pt x="319" y="5"/>
                  </a:cubicBezTo>
                  <a:cubicBezTo>
                    <a:pt x="303" y="2"/>
                    <a:pt x="287" y="0"/>
                    <a:pt x="272" y="0"/>
                  </a:cubicBezTo>
                  <a:cubicBezTo>
                    <a:pt x="272" y="0"/>
                    <a:pt x="272" y="0"/>
                    <a:pt x="272" y="0"/>
                  </a:cubicBezTo>
                  <a:cubicBezTo>
                    <a:pt x="248" y="0"/>
                    <a:pt x="224" y="3"/>
                    <a:pt x="200" y="8"/>
                  </a:cubicBezTo>
                  <a:cubicBezTo>
                    <a:pt x="172" y="16"/>
                    <a:pt x="144" y="27"/>
                    <a:pt x="144" y="42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3" name="Group 152">
            <a:extLst>
              <a:ext uri="{FF2B5EF4-FFF2-40B4-BE49-F238E27FC236}">
                <a16:creationId xmlns:a16="http://schemas.microsoft.com/office/drawing/2014/main" id="{32B70321-39B6-41B7-9896-3626E5BBD2A0}"/>
              </a:ext>
            </a:extLst>
          </p:cNvPr>
          <p:cNvGrpSpPr/>
          <p:nvPr/>
        </p:nvGrpSpPr>
        <p:grpSpPr>
          <a:xfrm>
            <a:off x="8108634" y="1183981"/>
            <a:ext cx="438195" cy="440019"/>
            <a:chOff x="4946695" y="3056869"/>
            <a:chExt cx="2288429" cy="2297953"/>
          </a:xfrm>
        </p:grpSpPr>
        <p:sp>
          <p:nvSpPr>
            <p:cNvPr id="139" name="Freeform 104">
              <a:extLst>
                <a:ext uri="{FF2B5EF4-FFF2-40B4-BE49-F238E27FC236}">
                  <a16:creationId xmlns:a16="http://schemas.microsoft.com/office/drawing/2014/main" id="{FF4E007D-BFB8-4E31-B197-F26A35BD2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2800" y="3149600"/>
              <a:ext cx="460375" cy="539750"/>
            </a:xfrm>
            <a:custGeom>
              <a:avLst/>
              <a:gdLst>
                <a:gd name="T0" fmla="*/ 290 w 290"/>
                <a:gd name="T1" fmla="*/ 167 h 340"/>
                <a:gd name="T2" fmla="*/ 0 w 290"/>
                <a:gd name="T3" fmla="*/ 0 h 340"/>
                <a:gd name="T4" fmla="*/ 0 w 290"/>
                <a:gd name="T5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0" h="340">
                  <a:moveTo>
                    <a:pt x="290" y="167"/>
                  </a:moveTo>
                  <a:lnTo>
                    <a:pt x="0" y="0"/>
                  </a:lnTo>
                  <a:lnTo>
                    <a:pt x="0" y="34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12">
              <a:extLst>
                <a:ext uri="{FF2B5EF4-FFF2-40B4-BE49-F238E27FC236}">
                  <a16:creationId xmlns:a16="http://schemas.microsoft.com/office/drawing/2014/main" id="{BCB1064D-2D27-4D30-BC39-EC1197C80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736" y="3056869"/>
              <a:ext cx="2211388" cy="2205038"/>
            </a:xfrm>
            <a:custGeom>
              <a:avLst/>
              <a:gdLst>
                <a:gd name="T0" fmla="*/ 406 w 812"/>
                <a:gd name="T1" fmla="*/ 0 h 813"/>
                <a:gd name="T2" fmla="*/ 812 w 812"/>
                <a:gd name="T3" fmla="*/ 407 h 813"/>
                <a:gd name="T4" fmla="*/ 406 w 812"/>
                <a:gd name="T5" fmla="*/ 813 h 813"/>
                <a:gd name="T6" fmla="*/ 209 w 812"/>
                <a:gd name="T7" fmla="*/ 762 h 813"/>
                <a:gd name="T8" fmla="*/ 41 w 812"/>
                <a:gd name="T9" fmla="*/ 584 h 813"/>
                <a:gd name="T10" fmla="*/ 0 w 812"/>
                <a:gd name="T11" fmla="*/ 407 h 813"/>
                <a:gd name="T12" fmla="*/ 406 w 812"/>
                <a:gd name="T13" fmla="*/ 0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2" h="813">
                  <a:moveTo>
                    <a:pt x="406" y="0"/>
                  </a:moveTo>
                  <a:cubicBezTo>
                    <a:pt x="630" y="0"/>
                    <a:pt x="812" y="182"/>
                    <a:pt x="812" y="407"/>
                  </a:cubicBezTo>
                  <a:cubicBezTo>
                    <a:pt x="812" y="631"/>
                    <a:pt x="630" y="813"/>
                    <a:pt x="406" y="813"/>
                  </a:cubicBezTo>
                  <a:cubicBezTo>
                    <a:pt x="335" y="813"/>
                    <a:pt x="268" y="794"/>
                    <a:pt x="209" y="762"/>
                  </a:cubicBezTo>
                  <a:cubicBezTo>
                    <a:pt x="137" y="722"/>
                    <a:pt x="77" y="660"/>
                    <a:pt x="41" y="584"/>
                  </a:cubicBezTo>
                  <a:cubicBezTo>
                    <a:pt x="15" y="531"/>
                    <a:pt x="0" y="470"/>
                    <a:pt x="0" y="407"/>
                  </a:cubicBezTo>
                  <a:cubicBezTo>
                    <a:pt x="0" y="182"/>
                    <a:pt x="182" y="0"/>
                    <a:pt x="40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13">
              <a:extLst>
                <a:ext uri="{FF2B5EF4-FFF2-40B4-BE49-F238E27FC236}">
                  <a16:creationId xmlns:a16="http://schemas.microsoft.com/office/drawing/2014/main" id="{B08B33EF-1F34-48B2-8936-9C05C8A5C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95" y="4627747"/>
              <a:ext cx="658813" cy="727075"/>
            </a:xfrm>
            <a:custGeom>
              <a:avLst/>
              <a:gdLst>
                <a:gd name="T0" fmla="*/ 242 w 242"/>
                <a:gd name="T1" fmla="*/ 178 h 268"/>
                <a:gd name="T2" fmla="*/ 0 w 242"/>
                <a:gd name="T3" fmla="*/ 268 h 268"/>
                <a:gd name="T4" fmla="*/ 74 w 242"/>
                <a:gd name="T5" fmla="*/ 1 h 268"/>
                <a:gd name="T6" fmla="*/ 74 w 242"/>
                <a:gd name="T7" fmla="*/ 0 h 268"/>
                <a:gd name="T8" fmla="*/ 242 w 242"/>
                <a:gd name="T9" fmla="*/ 17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268">
                  <a:moveTo>
                    <a:pt x="242" y="178"/>
                  </a:moveTo>
                  <a:cubicBezTo>
                    <a:pt x="0" y="268"/>
                    <a:pt x="0" y="268"/>
                    <a:pt x="0" y="268"/>
                  </a:cubicBezTo>
                  <a:cubicBezTo>
                    <a:pt x="74" y="1"/>
                    <a:pt x="74" y="1"/>
                    <a:pt x="74" y="1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110" y="76"/>
                    <a:pt x="170" y="138"/>
                    <a:pt x="242" y="17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14">
              <a:extLst>
                <a:ext uri="{FF2B5EF4-FFF2-40B4-BE49-F238E27FC236}">
                  <a16:creationId xmlns:a16="http://schemas.microsoft.com/office/drawing/2014/main" id="{166A9D4A-A5FA-4EBA-AC8A-A77F7550A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095" y="3445060"/>
              <a:ext cx="1411288" cy="1390650"/>
            </a:xfrm>
            <a:custGeom>
              <a:avLst/>
              <a:gdLst>
                <a:gd name="T0" fmla="*/ 102 w 518"/>
                <a:gd name="T1" fmla="*/ 17 h 513"/>
                <a:gd name="T2" fmla="*/ 167 w 518"/>
                <a:gd name="T3" fmla="*/ 77 h 513"/>
                <a:gd name="T4" fmla="*/ 174 w 518"/>
                <a:gd name="T5" fmla="*/ 131 h 513"/>
                <a:gd name="T6" fmla="*/ 148 w 518"/>
                <a:gd name="T7" fmla="*/ 171 h 513"/>
                <a:gd name="T8" fmla="*/ 154 w 518"/>
                <a:gd name="T9" fmla="*/ 219 h 513"/>
                <a:gd name="T10" fmla="*/ 297 w 518"/>
                <a:gd name="T11" fmla="*/ 354 h 513"/>
                <a:gd name="T12" fmla="*/ 352 w 518"/>
                <a:gd name="T13" fmla="*/ 356 h 513"/>
                <a:gd name="T14" fmla="*/ 376 w 518"/>
                <a:gd name="T15" fmla="*/ 337 h 513"/>
                <a:gd name="T16" fmla="*/ 427 w 518"/>
                <a:gd name="T17" fmla="*/ 340 h 513"/>
                <a:gd name="T18" fmla="*/ 506 w 518"/>
                <a:gd name="T19" fmla="*/ 422 h 513"/>
                <a:gd name="T20" fmla="*/ 507 w 518"/>
                <a:gd name="T21" fmla="*/ 464 h 513"/>
                <a:gd name="T22" fmla="*/ 507 w 518"/>
                <a:gd name="T23" fmla="*/ 464 h 513"/>
                <a:gd name="T24" fmla="*/ 445 w 518"/>
                <a:gd name="T25" fmla="*/ 504 h 513"/>
                <a:gd name="T26" fmla="*/ 403 w 518"/>
                <a:gd name="T27" fmla="*/ 511 h 513"/>
                <a:gd name="T28" fmla="*/ 307 w 518"/>
                <a:gd name="T29" fmla="*/ 498 h 513"/>
                <a:gd name="T30" fmla="*/ 193 w 518"/>
                <a:gd name="T31" fmla="*/ 430 h 513"/>
                <a:gd name="T32" fmla="*/ 132 w 518"/>
                <a:gd name="T33" fmla="*/ 374 h 513"/>
                <a:gd name="T34" fmla="*/ 63 w 518"/>
                <a:gd name="T35" fmla="*/ 297 h 513"/>
                <a:gd name="T36" fmla="*/ 12 w 518"/>
                <a:gd name="T37" fmla="*/ 184 h 513"/>
                <a:gd name="T38" fmla="*/ 41 w 518"/>
                <a:gd name="T39" fmla="*/ 21 h 513"/>
                <a:gd name="T40" fmla="*/ 41 w 518"/>
                <a:gd name="T41" fmla="*/ 21 h 513"/>
                <a:gd name="T42" fmla="*/ 102 w 518"/>
                <a:gd name="T43" fmla="*/ 17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8" h="513">
                  <a:moveTo>
                    <a:pt x="102" y="17"/>
                  </a:moveTo>
                  <a:cubicBezTo>
                    <a:pt x="167" y="77"/>
                    <a:pt x="167" y="77"/>
                    <a:pt x="167" y="77"/>
                  </a:cubicBezTo>
                  <a:cubicBezTo>
                    <a:pt x="182" y="91"/>
                    <a:pt x="185" y="114"/>
                    <a:pt x="174" y="131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38" y="186"/>
                    <a:pt x="141" y="206"/>
                    <a:pt x="154" y="219"/>
                  </a:cubicBezTo>
                  <a:cubicBezTo>
                    <a:pt x="297" y="354"/>
                    <a:pt x="297" y="354"/>
                    <a:pt x="297" y="354"/>
                  </a:cubicBezTo>
                  <a:cubicBezTo>
                    <a:pt x="313" y="368"/>
                    <a:pt x="336" y="369"/>
                    <a:pt x="352" y="356"/>
                  </a:cubicBezTo>
                  <a:cubicBezTo>
                    <a:pt x="376" y="337"/>
                    <a:pt x="376" y="337"/>
                    <a:pt x="376" y="337"/>
                  </a:cubicBezTo>
                  <a:cubicBezTo>
                    <a:pt x="391" y="325"/>
                    <a:pt x="414" y="326"/>
                    <a:pt x="427" y="340"/>
                  </a:cubicBezTo>
                  <a:cubicBezTo>
                    <a:pt x="506" y="422"/>
                    <a:pt x="506" y="422"/>
                    <a:pt x="506" y="422"/>
                  </a:cubicBezTo>
                  <a:cubicBezTo>
                    <a:pt x="517" y="434"/>
                    <a:pt x="518" y="452"/>
                    <a:pt x="507" y="464"/>
                  </a:cubicBezTo>
                  <a:cubicBezTo>
                    <a:pt x="507" y="464"/>
                    <a:pt x="507" y="464"/>
                    <a:pt x="507" y="464"/>
                  </a:cubicBezTo>
                  <a:cubicBezTo>
                    <a:pt x="490" y="483"/>
                    <a:pt x="469" y="497"/>
                    <a:pt x="445" y="504"/>
                  </a:cubicBezTo>
                  <a:cubicBezTo>
                    <a:pt x="432" y="507"/>
                    <a:pt x="418" y="510"/>
                    <a:pt x="403" y="511"/>
                  </a:cubicBezTo>
                  <a:cubicBezTo>
                    <a:pt x="370" y="513"/>
                    <a:pt x="338" y="508"/>
                    <a:pt x="307" y="498"/>
                  </a:cubicBezTo>
                  <a:cubicBezTo>
                    <a:pt x="265" y="485"/>
                    <a:pt x="226" y="460"/>
                    <a:pt x="193" y="430"/>
                  </a:cubicBezTo>
                  <a:cubicBezTo>
                    <a:pt x="132" y="374"/>
                    <a:pt x="132" y="374"/>
                    <a:pt x="132" y="374"/>
                  </a:cubicBezTo>
                  <a:cubicBezTo>
                    <a:pt x="106" y="351"/>
                    <a:pt x="83" y="325"/>
                    <a:pt x="63" y="297"/>
                  </a:cubicBezTo>
                  <a:cubicBezTo>
                    <a:pt x="39" y="262"/>
                    <a:pt x="20" y="225"/>
                    <a:pt x="12" y="184"/>
                  </a:cubicBezTo>
                  <a:cubicBezTo>
                    <a:pt x="0" y="128"/>
                    <a:pt x="4" y="68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56" y="2"/>
                    <a:pt x="84" y="0"/>
                    <a:pt x="102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B0E2C1D9-B314-47BF-B0CA-573750E6C199}"/>
              </a:ext>
            </a:extLst>
          </p:cNvPr>
          <p:cNvGrpSpPr/>
          <p:nvPr/>
        </p:nvGrpSpPr>
        <p:grpSpPr>
          <a:xfrm>
            <a:off x="9860064" y="1204870"/>
            <a:ext cx="492462" cy="451842"/>
            <a:chOff x="4568893" y="2647044"/>
            <a:chExt cx="3271837" cy="3001963"/>
          </a:xfrm>
        </p:grpSpPr>
        <p:sp>
          <p:nvSpPr>
            <p:cNvPr id="165" name="Oval 123">
              <a:extLst>
                <a:ext uri="{FF2B5EF4-FFF2-40B4-BE49-F238E27FC236}">
                  <a16:creationId xmlns:a16="http://schemas.microsoft.com/office/drawing/2014/main" id="{D3ED4B19-EA34-4BAD-8A74-3E95960AEE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4793" y="3548744"/>
              <a:ext cx="2857500" cy="2100263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Oval 124">
              <a:extLst>
                <a:ext uri="{FF2B5EF4-FFF2-40B4-BE49-F238E27FC236}">
                  <a16:creationId xmlns:a16="http://schemas.microsoft.com/office/drawing/2014/main" id="{6DAA0296-5D15-48A3-B965-17EC334EE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8893" y="3747181"/>
              <a:ext cx="601662" cy="59848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Oval 125">
              <a:extLst>
                <a:ext uri="{FF2B5EF4-FFF2-40B4-BE49-F238E27FC236}">
                  <a16:creationId xmlns:a16="http://schemas.microsoft.com/office/drawing/2014/main" id="{466B5EEA-7068-43C7-9A23-5DEE20541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2243" y="3694794"/>
              <a:ext cx="598487" cy="59690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Oval 126">
              <a:extLst>
                <a:ext uri="{FF2B5EF4-FFF2-40B4-BE49-F238E27FC236}">
                  <a16:creationId xmlns:a16="http://schemas.microsoft.com/office/drawing/2014/main" id="{AF5F26E0-72F2-4CB5-BDC9-E00121188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0305" y="2647044"/>
              <a:ext cx="601662" cy="595313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27">
              <a:extLst>
                <a:ext uri="{FF2B5EF4-FFF2-40B4-BE49-F238E27FC236}">
                  <a16:creationId xmlns:a16="http://schemas.microsoft.com/office/drawing/2014/main" id="{A6D653C7-882B-4EA2-BB53-3F625D95C0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3543" y="2647044"/>
              <a:ext cx="793750" cy="901700"/>
            </a:xfrm>
            <a:custGeom>
              <a:avLst/>
              <a:gdLst>
                <a:gd name="T0" fmla="*/ 500 w 500"/>
                <a:gd name="T1" fmla="*/ 112 h 568"/>
                <a:gd name="T2" fmla="*/ 101 w 500"/>
                <a:gd name="T3" fmla="*/ 0 h 568"/>
                <a:gd name="T4" fmla="*/ 0 w 500"/>
                <a:gd name="T5" fmla="*/ 568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0" h="568">
                  <a:moveTo>
                    <a:pt x="500" y="112"/>
                  </a:moveTo>
                  <a:lnTo>
                    <a:pt x="101" y="0"/>
                  </a:lnTo>
                  <a:lnTo>
                    <a:pt x="0" y="56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Oval 128">
              <a:extLst>
                <a:ext uri="{FF2B5EF4-FFF2-40B4-BE49-F238E27FC236}">
                  <a16:creationId xmlns:a16="http://schemas.microsoft.com/office/drawing/2014/main" id="{E26E2859-939F-4C20-BE5A-857AA814B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8030" y="4051981"/>
              <a:ext cx="622300" cy="62071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Oval 129">
              <a:extLst>
                <a:ext uri="{FF2B5EF4-FFF2-40B4-BE49-F238E27FC236}">
                  <a16:creationId xmlns:a16="http://schemas.microsoft.com/office/drawing/2014/main" id="{FFDD9581-CFA7-4E6B-9EFC-250D0BEA4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92943" y="4093256"/>
              <a:ext cx="623887" cy="62071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130">
              <a:extLst>
                <a:ext uri="{FF2B5EF4-FFF2-40B4-BE49-F238E27FC236}">
                  <a16:creationId xmlns:a16="http://schemas.microsoft.com/office/drawing/2014/main" id="{715C2D76-18AD-4E7F-BE83-2A79599F4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0768" y="5071156"/>
              <a:ext cx="1203325" cy="107950"/>
            </a:xfrm>
            <a:custGeom>
              <a:avLst/>
              <a:gdLst>
                <a:gd name="T0" fmla="*/ 0 w 442"/>
                <a:gd name="T1" fmla="*/ 0 h 40"/>
                <a:gd name="T2" fmla="*/ 239 w 442"/>
                <a:gd name="T3" fmla="*/ 33 h 40"/>
                <a:gd name="T4" fmla="*/ 442 w 442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2" h="40">
                  <a:moveTo>
                    <a:pt x="0" y="0"/>
                  </a:moveTo>
                  <a:cubicBezTo>
                    <a:pt x="0" y="0"/>
                    <a:pt x="89" y="40"/>
                    <a:pt x="239" y="33"/>
                  </a:cubicBezTo>
                  <a:cubicBezTo>
                    <a:pt x="390" y="27"/>
                    <a:pt x="442" y="0"/>
                    <a:pt x="442" y="0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566BD088-579A-4738-ABED-B5592DF0A3B6}"/>
              </a:ext>
            </a:extLst>
          </p:cNvPr>
          <p:cNvGrpSpPr/>
          <p:nvPr/>
        </p:nvGrpSpPr>
        <p:grpSpPr>
          <a:xfrm>
            <a:off x="10793112" y="1217281"/>
            <a:ext cx="444207" cy="442013"/>
            <a:chOff x="6219912" y="3109033"/>
            <a:chExt cx="642312" cy="639140"/>
          </a:xfrm>
        </p:grpSpPr>
        <p:sp>
          <p:nvSpPr>
            <p:cNvPr id="178" name="Freeform 134">
              <a:extLst>
                <a:ext uri="{FF2B5EF4-FFF2-40B4-BE49-F238E27FC236}">
                  <a16:creationId xmlns:a16="http://schemas.microsoft.com/office/drawing/2014/main" id="{8ED4311A-212C-490F-81D9-E67005627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9912" y="3109033"/>
              <a:ext cx="642312" cy="639140"/>
            </a:xfrm>
            <a:custGeom>
              <a:avLst/>
              <a:gdLst>
                <a:gd name="T0" fmla="*/ 768 w 944"/>
                <a:gd name="T1" fmla="*/ 944 h 944"/>
                <a:gd name="T2" fmla="*/ 176 w 944"/>
                <a:gd name="T3" fmla="*/ 944 h 944"/>
                <a:gd name="T4" fmla="*/ 0 w 944"/>
                <a:gd name="T5" fmla="*/ 768 h 944"/>
                <a:gd name="T6" fmla="*/ 0 w 944"/>
                <a:gd name="T7" fmla="*/ 175 h 944"/>
                <a:gd name="T8" fmla="*/ 176 w 944"/>
                <a:gd name="T9" fmla="*/ 0 h 944"/>
                <a:gd name="T10" fmla="*/ 768 w 944"/>
                <a:gd name="T11" fmla="*/ 0 h 944"/>
                <a:gd name="T12" fmla="*/ 944 w 944"/>
                <a:gd name="T13" fmla="*/ 175 h 944"/>
                <a:gd name="T14" fmla="*/ 944 w 944"/>
                <a:gd name="T15" fmla="*/ 768 h 944"/>
                <a:gd name="T16" fmla="*/ 768 w 944"/>
                <a:gd name="T17" fmla="*/ 944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4" h="944">
                  <a:moveTo>
                    <a:pt x="768" y="944"/>
                  </a:moveTo>
                  <a:cubicBezTo>
                    <a:pt x="176" y="944"/>
                    <a:pt x="176" y="944"/>
                    <a:pt x="176" y="944"/>
                  </a:cubicBezTo>
                  <a:cubicBezTo>
                    <a:pt x="78" y="944"/>
                    <a:pt x="0" y="865"/>
                    <a:pt x="0" y="768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78"/>
                    <a:pt x="78" y="0"/>
                    <a:pt x="176" y="0"/>
                  </a:cubicBezTo>
                  <a:cubicBezTo>
                    <a:pt x="768" y="0"/>
                    <a:pt x="768" y="0"/>
                    <a:pt x="768" y="0"/>
                  </a:cubicBezTo>
                  <a:cubicBezTo>
                    <a:pt x="865" y="0"/>
                    <a:pt x="944" y="78"/>
                    <a:pt x="944" y="175"/>
                  </a:cubicBezTo>
                  <a:cubicBezTo>
                    <a:pt x="944" y="768"/>
                    <a:pt x="944" y="768"/>
                    <a:pt x="944" y="768"/>
                  </a:cubicBezTo>
                  <a:cubicBezTo>
                    <a:pt x="944" y="865"/>
                    <a:pt x="865" y="944"/>
                    <a:pt x="768" y="94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35">
              <a:extLst>
                <a:ext uri="{FF2B5EF4-FFF2-40B4-BE49-F238E27FC236}">
                  <a16:creationId xmlns:a16="http://schemas.microsoft.com/office/drawing/2014/main" id="{9A81F92C-2405-44E6-9290-A86511CF2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6743" y="3195864"/>
              <a:ext cx="468254" cy="465875"/>
            </a:xfrm>
            <a:custGeom>
              <a:avLst/>
              <a:gdLst>
                <a:gd name="T0" fmla="*/ 539 w 688"/>
                <a:gd name="T1" fmla="*/ 688 h 688"/>
                <a:gd name="T2" fmla="*/ 149 w 688"/>
                <a:gd name="T3" fmla="*/ 688 h 688"/>
                <a:gd name="T4" fmla="*/ 0 w 688"/>
                <a:gd name="T5" fmla="*/ 539 h 688"/>
                <a:gd name="T6" fmla="*/ 0 w 688"/>
                <a:gd name="T7" fmla="*/ 149 h 688"/>
                <a:gd name="T8" fmla="*/ 149 w 688"/>
                <a:gd name="T9" fmla="*/ 0 h 688"/>
                <a:gd name="T10" fmla="*/ 539 w 688"/>
                <a:gd name="T11" fmla="*/ 0 h 688"/>
                <a:gd name="T12" fmla="*/ 688 w 688"/>
                <a:gd name="T13" fmla="*/ 149 h 688"/>
                <a:gd name="T14" fmla="*/ 688 w 688"/>
                <a:gd name="T15" fmla="*/ 539 h 688"/>
                <a:gd name="T16" fmla="*/ 539 w 688"/>
                <a:gd name="T17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8" h="688">
                  <a:moveTo>
                    <a:pt x="539" y="688"/>
                  </a:moveTo>
                  <a:cubicBezTo>
                    <a:pt x="149" y="688"/>
                    <a:pt x="149" y="688"/>
                    <a:pt x="149" y="688"/>
                  </a:cubicBezTo>
                  <a:cubicBezTo>
                    <a:pt x="67" y="688"/>
                    <a:pt x="0" y="621"/>
                    <a:pt x="0" y="53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539" y="0"/>
                    <a:pt x="539" y="0"/>
                    <a:pt x="539" y="0"/>
                  </a:cubicBezTo>
                  <a:cubicBezTo>
                    <a:pt x="621" y="0"/>
                    <a:pt x="688" y="67"/>
                    <a:pt x="688" y="149"/>
                  </a:cubicBezTo>
                  <a:cubicBezTo>
                    <a:pt x="688" y="539"/>
                    <a:pt x="688" y="539"/>
                    <a:pt x="688" y="539"/>
                  </a:cubicBezTo>
                  <a:cubicBezTo>
                    <a:pt x="688" y="621"/>
                    <a:pt x="621" y="688"/>
                    <a:pt x="539" y="688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Oval 136">
              <a:extLst>
                <a:ext uri="{FF2B5EF4-FFF2-40B4-BE49-F238E27FC236}">
                  <a16:creationId xmlns:a16="http://schemas.microsoft.com/office/drawing/2014/main" id="{A3E5C468-AB33-411E-8DD9-E28408B02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651" y="3331860"/>
              <a:ext cx="193090" cy="192297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Oval 137">
              <a:extLst>
                <a:ext uri="{FF2B5EF4-FFF2-40B4-BE49-F238E27FC236}">
                  <a16:creationId xmlns:a16="http://schemas.microsoft.com/office/drawing/2014/main" id="{F0121115-A2E2-4DDC-90DB-DEB84CFD1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2481" y="3266836"/>
              <a:ext cx="51147" cy="50751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8" name="Oval 187">
            <a:extLst>
              <a:ext uri="{FF2B5EF4-FFF2-40B4-BE49-F238E27FC236}">
                <a16:creationId xmlns:a16="http://schemas.microsoft.com/office/drawing/2014/main" id="{E2360812-738A-422C-8BBD-1DF49EAAB94A}"/>
              </a:ext>
            </a:extLst>
          </p:cNvPr>
          <p:cNvSpPr/>
          <p:nvPr/>
        </p:nvSpPr>
        <p:spPr>
          <a:xfrm>
            <a:off x="6240013" y="19617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" name="Oval 193">
            <a:extLst>
              <a:ext uri="{FF2B5EF4-FFF2-40B4-BE49-F238E27FC236}">
                <a16:creationId xmlns:a16="http://schemas.microsoft.com/office/drawing/2014/main" id="{32A95CA9-2325-46A7-B0A0-2851D42CA3BD}"/>
              </a:ext>
            </a:extLst>
          </p:cNvPr>
          <p:cNvSpPr/>
          <p:nvPr/>
        </p:nvSpPr>
        <p:spPr>
          <a:xfrm>
            <a:off x="904101" y="198826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" name="Oval 194">
            <a:extLst>
              <a:ext uri="{FF2B5EF4-FFF2-40B4-BE49-F238E27FC236}">
                <a16:creationId xmlns:a16="http://schemas.microsoft.com/office/drawing/2014/main" id="{297F47BD-277A-496A-8C33-07AFFD6E2B1A}"/>
              </a:ext>
            </a:extLst>
          </p:cNvPr>
          <p:cNvSpPr/>
          <p:nvPr/>
        </p:nvSpPr>
        <p:spPr>
          <a:xfrm>
            <a:off x="1784168" y="198826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0DC26F90-88F1-4BF4-B76C-5E4D3C78ECE0}"/>
              </a:ext>
            </a:extLst>
          </p:cNvPr>
          <p:cNvGrpSpPr/>
          <p:nvPr/>
        </p:nvGrpSpPr>
        <p:grpSpPr>
          <a:xfrm>
            <a:off x="986924" y="2181355"/>
            <a:ext cx="474287" cy="253761"/>
            <a:chOff x="4594225" y="3925888"/>
            <a:chExt cx="2922588" cy="1563688"/>
          </a:xfrm>
        </p:grpSpPr>
        <p:sp>
          <p:nvSpPr>
            <p:cNvPr id="200" name="Freeform 141">
              <a:extLst>
                <a:ext uri="{FF2B5EF4-FFF2-40B4-BE49-F238E27FC236}">
                  <a16:creationId xmlns:a16="http://schemas.microsoft.com/office/drawing/2014/main" id="{6D546078-B57C-455D-A76F-DEEB775C8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1213" y="3925888"/>
              <a:ext cx="1625600" cy="1563688"/>
            </a:xfrm>
            <a:custGeom>
              <a:avLst/>
              <a:gdLst>
                <a:gd name="T0" fmla="*/ 0 w 597"/>
                <a:gd name="T1" fmla="*/ 0 h 575"/>
                <a:gd name="T2" fmla="*/ 0 w 597"/>
                <a:gd name="T3" fmla="*/ 575 h 575"/>
                <a:gd name="T4" fmla="*/ 370 w 597"/>
                <a:gd name="T5" fmla="*/ 575 h 575"/>
                <a:gd name="T6" fmla="*/ 597 w 597"/>
                <a:gd name="T7" fmla="*/ 348 h 575"/>
                <a:gd name="T8" fmla="*/ 597 w 597"/>
                <a:gd name="T9" fmla="*/ 348 h 575"/>
                <a:gd name="T10" fmla="*/ 423 w 597"/>
                <a:gd name="T11" fmla="*/ 174 h 575"/>
                <a:gd name="T12" fmla="*/ 379 w 597"/>
                <a:gd name="T13" fmla="*/ 174 h 575"/>
                <a:gd name="T14" fmla="*/ 379 w 597"/>
                <a:gd name="T15" fmla="*/ 174 h 575"/>
                <a:gd name="T16" fmla="*/ 205 w 597"/>
                <a:gd name="T17" fmla="*/ 0 h 575"/>
                <a:gd name="T18" fmla="*/ 0 w 597"/>
                <a:gd name="T19" fmla="*/ 0 h 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7" h="575">
                  <a:moveTo>
                    <a:pt x="0" y="0"/>
                  </a:moveTo>
                  <a:cubicBezTo>
                    <a:pt x="0" y="575"/>
                    <a:pt x="0" y="575"/>
                    <a:pt x="0" y="575"/>
                  </a:cubicBezTo>
                  <a:cubicBezTo>
                    <a:pt x="370" y="575"/>
                    <a:pt x="370" y="575"/>
                    <a:pt x="370" y="575"/>
                  </a:cubicBezTo>
                  <a:cubicBezTo>
                    <a:pt x="495" y="575"/>
                    <a:pt x="597" y="473"/>
                    <a:pt x="597" y="348"/>
                  </a:cubicBezTo>
                  <a:cubicBezTo>
                    <a:pt x="597" y="348"/>
                    <a:pt x="597" y="348"/>
                    <a:pt x="597" y="348"/>
                  </a:cubicBezTo>
                  <a:cubicBezTo>
                    <a:pt x="597" y="252"/>
                    <a:pt x="519" y="174"/>
                    <a:pt x="423" y="174"/>
                  </a:cubicBezTo>
                  <a:cubicBezTo>
                    <a:pt x="379" y="174"/>
                    <a:pt x="379" y="174"/>
                    <a:pt x="379" y="174"/>
                  </a:cubicBezTo>
                  <a:cubicBezTo>
                    <a:pt x="379" y="174"/>
                    <a:pt x="379" y="174"/>
                    <a:pt x="379" y="174"/>
                  </a:cubicBezTo>
                  <a:cubicBezTo>
                    <a:pt x="379" y="78"/>
                    <a:pt x="301" y="0"/>
                    <a:pt x="20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Line 142">
              <a:extLst>
                <a:ext uri="{FF2B5EF4-FFF2-40B4-BE49-F238E27FC236}">
                  <a16:creationId xmlns:a16="http://schemas.microsoft.com/office/drawing/2014/main" id="{F9AFF023-DC46-4ED3-931C-B2DA346CFA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61025" y="3925888"/>
              <a:ext cx="0" cy="15636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Line 143">
              <a:extLst>
                <a:ext uri="{FF2B5EF4-FFF2-40B4-BE49-F238E27FC236}">
                  <a16:creationId xmlns:a16="http://schemas.microsoft.com/office/drawing/2014/main" id="{0A2C8B1D-4A2D-459C-B59C-62F41277F6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84788" y="4448175"/>
              <a:ext cx="0" cy="10414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Line 144">
              <a:extLst>
                <a:ext uri="{FF2B5EF4-FFF2-40B4-BE49-F238E27FC236}">
                  <a16:creationId xmlns:a16="http://schemas.microsoft.com/office/drawing/2014/main" id="{0EBF006D-FF99-425F-B894-DEB984F426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08550" y="4256088"/>
              <a:ext cx="0" cy="12334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Line 145">
              <a:extLst>
                <a:ext uri="{FF2B5EF4-FFF2-40B4-BE49-F238E27FC236}">
                  <a16:creationId xmlns:a16="http://schemas.microsoft.com/office/drawing/2014/main" id="{DE396BDC-EAD4-4C66-BA30-BBC00025C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4225" y="4787900"/>
              <a:ext cx="0" cy="7016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6" name="Oval 205">
            <a:extLst>
              <a:ext uri="{FF2B5EF4-FFF2-40B4-BE49-F238E27FC236}">
                <a16:creationId xmlns:a16="http://schemas.microsoft.com/office/drawing/2014/main" id="{EFB19D64-AD5D-4BF5-A579-E50EE9BDEC7B}"/>
              </a:ext>
            </a:extLst>
          </p:cNvPr>
          <p:cNvSpPr/>
          <p:nvPr/>
        </p:nvSpPr>
        <p:spPr>
          <a:xfrm>
            <a:off x="2670839" y="197550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" name="Oval 206">
            <a:extLst>
              <a:ext uri="{FF2B5EF4-FFF2-40B4-BE49-F238E27FC236}">
                <a16:creationId xmlns:a16="http://schemas.microsoft.com/office/drawing/2014/main" id="{AD795F99-E198-4EB8-A8A9-C635FE72DEBA}"/>
              </a:ext>
            </a:extLst>
          </p:cNvPr>
          <p:cNvSpPr/>
          <p:nvPr/>
        </p:nvSpPr>
        <p:spPr>
          <a:xfrm>
            <a:off x="3550906" y="198054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Oval 207">
            <a:extLst>
              <a:ext uri="{FF2B5EF4-FFF2-40B4-BE49-F238E27FC236}">
                <a16:creationId xmlns:a16="http://schemas.microsoft.com/office/drawing/2014/main" id="{AF75E836-F309-4236-955A-9C5B22036FF5}"/>
              </a:ext>
            </a:extLst>
          </p:cNvPr>
          <p:cNvSpPr/>
          <p:nvPr/>
        </p:nvSpPr>
        <p:spPr>
          <a:xfrm>
            <a:off x="4420789" y="198739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Oval 208">
            <a:extLst>
              <a:ext uri="{FF2B5EF4-FFF2-40B4-BE49-F238E27FC236}">
                <a16:creationId xmlns:a16="http://schemas.microsoft.com/office/drawing/2014/main" id="{9E83498B-5467-4A3C-9256-FADF4694E6B9}"/>
              </a:ext>
            </a:extLst>
          </p:cNvPr>
          <p:cNvSpPr/>
          <p:nvPr/>
        </p:nvSpPr>
        <p:spPr>
          <a:xfrm>
            <a:off x="5292238" y="111316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" name="Oval 210">
            <a:extLst>
              <a:ext uri="{FF2B5EF4-FFF2-40B4-BE49-F238E27FC236}">
                <a16:creationId xmlns:a16="http://schemas.microsoft.com/office/drawing/2014/main" id="{1D0F2DEB-94FB-4CB1-BA8E-333305574B35}"/>
              </a:ext>
            </a:extLst>
          </p:cNvPr>
          <p:cNvSpPr/>
          <p:nvPr/>
        </p:nvSpPr>
        <p:spPr>
          <a:xfrm>
            <a:off x="7209677" y="201227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" name="Oval 212">
            <a:extLst>
              <a:ext uri="{FF2B5EF4-FFF2-40B4-BE49-F238E27FC236}">
                <a16:creationId xmlns:a16="http://schemas.microsoft.com/office/drawing/2014/main" id="{1F554157-8D96-4BCD-8768-C68E10D64DD1}"/>
              </a:ext>
            </a:extLst>
          </p:cNvPr>
          <p:cNvSpPr/>
          <p:nvPr/>
        </p:nvSpPr>
        <p:spPr>
          <a:xfrm>
            <a:off x="5366550" y="198519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" name="Oval 213">
            <a:extLst>
              <a:ext uri="{FF2B5EF4-FFF2-40B4-BE49-F238E27FC236}">
                <a16:creationId xmlns:a16="http://schemas.microsoft.com/office/drawing/2014/main" id="{BD951500-E334-4630-9C6B-4EA9CC8BAC0B}"/>
              </a:ext>
            </a:extLst>
          </p:cNvPr>
          <p:cNvSpPr/>
          <p:nvPr/>
        </p:nvSpPr>
        <p:spPr>
          <a:xfrm>
            <a:off x="8922515" y="111951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" name="Oval 233">
            <a:extLst>
              <a:ext uri="{FF2B5EF4-FFF2-40B4-BE49-F238E27FC236}">
                <a16:creationId xmlns:a16="http://schemas.microsoft.com/office/drawing/2014/main" id="{4AF56DFA-78AB-4D40-BAFA-8C0DFA9CD233}"/>
              </a:ext>
            </a:extLst>
          </p:cNvPr>
          <p:cNvSpPr/>
          <p:nvPr/>
        </p:nvSpPr>
        <p:spPr>
          <a:xfrm>
            <a:off x="8173368" y="205772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" name="Oval 234">
            <a:extLst>
              <a:ext uri="{FF2B5EF4-FFF2-40B4-BE49-F238E27FC236}">
                <a16:creationId xmlns:a16="http://schemas.microsoft.com/office/drawing/2014/main" id="{9FA51F00-4271-4D3A-843D-A767911A7FEB}"/>
              </a:ext>
            </a:extLst>
          </p:cNvPr>
          <p:cNvSpPr/>
          <p:nvPr/>
        </p:nvSpPr>
        <p:spPr>
          <a:xfrm>
            <a:off x="9067720" y="20323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632C1600-59BE-49B3-A2B2-34B4FD6C6DE8}"/>
              </a:ext>
            </a:extLst>
          </p:cNvPr>
          <p:cNvGrpSpPr/>
          <p:nvPr/>
        </p:nvGrpSpPr>
        <p:grpSpPr>
          <a:xfrm>
            <a:off x="1908520" y="2112412"/>
            <a:ext cx="391228" cy="391645"/>
            <a:chOff x="4608513" y="1941513"/>
            <a:chExt cx="2974975" cy="2978150"/>
          </a:xfrm>
        </p:grpSpPr>
        <p:sp>
          <p:nvSpPr>
            <p:cNvPr id="261" name="Freeform 5">
              <a:extLst>
                <a:ext uri="{FF2B5EF4-FFF2-40B4-BE49-F238E27FC236}">
                  <a16:creationId xmlns:a16="http://schemas.microsoft.com/office/drawing/2014/main" id="{6553E998-1C94-4658-B433-E62F8010A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513" y="1941513"/>
              <a:ext cx="2974975" cy="2978150"/>
            </a:xfrm>
            <a:custGeom>
              <a:avLst/>
              <a:gdLst>
                <a:gd name="T0" fmla="*/ 986 w 1093"/>
                <a:gd name="T1" fmla="*/ 575 h 1099"/>
                <a:gd name="T2" fmla="*/ 991 w 1093"/>
                <a:gd name="T3" fmla="*/ 507 h 1099"/>
                <a:gd name="T4" fmla="*/ 526 w 1093"/>
                <a:gd name="T5" fmla="*/ 43 h 1099"/>
                <a:gd name="T6" fmla="*/ 457 w 1093"/>
                <a:gd name="T7" fmla="*/ 48 h 1099"/>
                <a:gd name="T8" fmla="*/ 297 w 1093"/>
                <a:gd name="T9" fmla="*/ 0 h 1099"/>
                <a:gd name="T10" fmla="*/ 0 w 1093"/>
                <a:gd name="T11" fmla="*/ 296 h 1099"/>
                <a:gd name="T12" fmla="*/ 63 w 1093"/>
                <a:gd name="T13" fmla="*/ 478 h 1099"/>
                <a:gd name="T14" fmla="*/ 62 w 1093"/>
                <a:gd name="T15" fmla="*/ 507 h 1099"/>
                <a:gd name="T16" fmla="*/ 526 w 1093"/>
                <a:gd name="T17" fmla="*/ 972 h 1099"/>
                <a:gd name="T18" fmla="*/ 553 w 1093"/>
                <a:gd name="T19" fmla="*/ 971 h 1099"/>
                <a:gd name="T20" fmla="*/ 797 w 1093"/>
                <a:gd name="T21" fmla="*/ 1099 h 1099"/>
                <a:gd name="T22" fmla="*/ 1093 w 1093"/>
                <a:gd name="T23" fmla="*/ 803 h 1099"/>
                <a:gd name="T24" fmla="*/ 986 w 1093"/>
                <a:gd name="T25" fmla="*/ 575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93" h="1099">
                  <a:moveTo>
                    <a:pt x="986" y="575"/>
                  </a:moveTo>
                  <a:cubicBezTo>
                    <a:pt x="989" y="553"/>
                    <a:pt x="991" y="530"/>
                    <a:pt x="991" y="507"/>
                  </a:cubicBezTo>
                  <a:cubicBezTo>
                    <a:pt x="991" y="251"/>
                    <a:pt x="783" y="43"/>
                    <a:pt x="526" y="43"/>
                  </a:cubicBezTo>
                  <a:cubicBezTo>
                    <a:pt x="503" y="43"/>
                    <a:pt x="480" y="44"/>
                    <a:pt x="457" y="48"/>
                  </a:cubicBezTo>
                  <a:cubicBezTo>
                    <a:pt x="411" y="18"/>
                    <a:pt x="356" y="0"/>
                    <a:pt x="297" y="0"/>
                  </a:cubicBezTo>
                  <a:cubicBezTo>
                    <a:pt x="133" y="0"/>
                    <a:pt x="0" y="133"/>
                    <a:pt x="0" y="296"/>
                  </a:cubicBezTo>
                  <a:cubicBezTo>
                    <a:pt x="0" y="364"/>
                    <a:pt x="24" y="427"/>
                    <a:pt x="63" y="478"/>
                  </a:cubicBezTo>
                  <a:cubicBezTo>
                    <a:pt x="62" y="487"/>
                    <a:pt x="62" y="497"/>
                    <a:pt x="62" y="507"/>
                  </a:cubicBezTo>
                  <a:cubicBezTo>
                    <a:pt x="62" y="764"/>
                    <a:pt x="270" y="972"/>
                    <a:pt x="526" y="972"/>
                  </a:cubicBezTo>
                  <a:cubicBezTo>
                    <a:pt x="535" y="972"/>
                    <a:pt x="544" y="971"/>
                    <a:pt x="553" y="971"/>
                  </a:cubicBezTo>
                  <a:cubicBezTo>
                    <a:pt x="607" y="1048"/>
                    <a:pt x="696" y="1099"/>
                    <a:pt x="797" y="1099"/>
                  </a:cubicBezTo>
                  <a:cubicBezTo>
                    <a:pt x="961" y="1099"/>
                    <a:pt x="1093" y="967"/>
                    <a:pt x="1093" y="803"/>
                  </a:cubicBezTo>
                  <a:cubicBezTo>
                    <a:pt x="1093" y="711"/>
                    <a:pt x="1052" y="629"/>
                    <a:pt x="986" y="57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6">
              <a:extLst>
                <a:ext uri="{FF2B5EF4-FFF2-40B4-BE49-F238E27FC236}">
                  <a16:creationId xmlns:a16="http://schemas.microsoft.com/office/drawing/2014/main" id="{DA8B16CC-71C4-44A9-B393-F3774B895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288" y="2589213"/>
              <a:ext cx="1377950" cy="1736725"/>
            </a:xfrm>
            <a:custGeom>
              <a:avLst/>
              <a:gdLst>
                <a:gd name="T0" fmla="*/ 404 w 506"/>
                <a:gd name="T1" fmla="*/ 186 h 641"/>
                <a:gd name="T2" fmla="*/ 311 w 506"/>
                <a:gd name="T3" fmla="*/ 144 h 641"/>
                <a:gd name="T4" fmla="*/ 277 w 506"/>
                <a:gd name="T5" fmla="*/ 134 h 641"/>
                <a:gd name="T6" fmla="*/ 193 w 506"/>
                <a:gd name="T7" fmla="*/ 131 h 641"/>
                <a:gd name="T8" fmla="*/ 157 w 506"/>
                <a:gd name="T9" fmla="*/ 169 h 641"/>
                <a:gd name="T10" fmla="*/ 157 w 506"/>
                <a:gd name="T11" fmla="*/ 169 h 641"/>
                <a:gd name="T12" fmla="*/ 174 w 506"/>
                <a:gd name="T13" fmla="*/ 234 h 641"/>
                <a:gd name="T14" fmla="*/ 347 w 506"/>
                <a:gd name="T15" fmla="*/ 284 h 641"/>
                <a:gd name="T16" fmla="*/ 506 w 506"/>
                <a:gd name="T17" fmla="*/ 448 h 641"/>
                <a:gd name="T18" fmla="*/ 429 w 506"/>
                <a:gd name="T19" fmla="*/ 594 h 641"/>
                <a:gd name="T20" fmla="*/ 429 w 506"/>
                <a:gd name="T21" fmla="*/ 594 h 641"/>
                <a:gd name="T22" fmla="*/ 274 w 506"/>
                <a:gd name="T23" fmla="*/ 641 h 641"/>
                <a:gd name="T24" fmla="*/ 274 w 506"/>
                <a:gd name="T25" fmla="*/ 641 h 641"/>
                <a:gd name="T26" fmla="*/ 89 w 506"/>
                <a:gd name="T27" fmla="*/ 571 h 641"/>
                <a:gd name="T28" fmla="*/ 62 w 506"/>
                <a:gd name="T29" fmla="*/ 546 h 641"/>
                <a:gd name="T30" fmla="*/ 52 w 506"/>
                <a:gd name="T31" fmla="*/ 465 h 641"/>
                <a:gd name="T32" fmla="*/ 52 w 506"/>
                <a:gd name="T33" fmla="*/ 465 h 641"/>
                <a:gd name="T34" fmla="*/ 127 w 506"/>
                <a:gd name="T35" fmla="*/ 454 h 641"/>
                <a:gd name="T36" fmla="*/ 129 w 506"/>
                <a:gd name="T37" fmla="*/ 455 h 641"/>
                <a:gd name="T38" fmla="*/ 301 w 506"/>
                <a:gd name="T39" fmla="*/ 503 h 641"/>
                <a:gd name="T40" fmla="*/ 301 w 506"/>
                <a:gd name="T41" fmla="*/ 503 h 641"/>
                <a:gd name="T42" fmla="*/ 366 w 506"/>
                <a:gd name="T43" fmla="*/ 482 h 641"/>
                <a:gd name="T44" fmla="*/ 366 w 506"/>
                <a:gd name="T45" fmla="*/ 482 h 641"/>
                <a:gd name="T46" fmla="*/ 387 w 506"/>
                <a:gd name="T47" fmla="*/ 438 h 641"/>
                <a:gd name="T48" fmla="*/ 387 w 506"/>
                <a:gd name="T49" fmla="*/ 438 h 641"/>
                <a:gd name="T50" fmla="*/ 377 w 506"/>
                <a:gd name="T51" fmla="*/ 415 h 641"/>
                <a:gd name="T52" fmla="*/ 349 w 506"/>
                <a:gd name="T53" fmla="*/ 399 h 641"/>
                <a:gd name="T54" fmla="*/ 303 w 506"/>
                <a:gd name="T55" fmla="*/ 391 h 641"/>
                <a:gd name="T56" fmla="*/ 303 w 506"/>
                <a:gd name="T57" fmla="*/ 391 h 641"/>
                <a:gd name="T58" fmla="*/ 214 w 506"/>
                <a:gd name="T59" fmla="*/ 371 h 641"/>
                <a:gd name="T60" fmla="*/ 64 w 506"/>
                <a:gd name="T61" fmla="*/ 298 h 641"/>
                <a:gd name="T62" fmla="*/ 39 w 506"/>
                <a:gd name="T63" fmla="*/ 271 h 641"/>
                <a:gd name="T64" fmla="*/ 3 w 506"/>
                <a:gd name="T65" fmla="*/ 174 h 641"/>
                <a:gd name="T66" fmla="*/ 3 w 506"/>
                <a:gd name="T67" fmla="*/ 174 h 641"/>
                <a:gd name="T68" fmla="*/ 46 w 506"/>
                <a:gd name="T69" fmla="*/ 84 h 641"/>
                <a:gd name="T70" fmla="*/ 50 w 506"/>
                <a:gd name="T71" fmla="*/ 81 h 641"/>
                <a:gd name="T72" fmla="*/ 262 w 506"/>
                <a:gd name="T73" fmla="*/ 0 h 641"/>
                <a:gd name="T74" fmla="*/ 262 w 506"/>
                <a:gd name="T75" fmla="*/ 0 h 641"/>
                <a:gd name="T76" fmla="*/ 441 w 506"/>
                <a:gd name="T77" fmla="*/ 55 h 641"/>
                <a:gd name="T78" fmla="*/ 472 w 506"/>
                <a:gd name="T79" fmla="*/ 76 h 641"/>
                <a:gd name="T80" fmla="*/ 486 w 506"/>
                <a:gd name="T81" fmla="*/ 154 h 641"/>
                <a:gd name="T82" fmla="*/ 475 w 506"/>
                <a:gd name="T83" fmla="*/ 169 h 641"/>
                <a:gd name="T84" fmla="*/ 404 w 506"/>
                <a:gd name="T85" fmla="*/ 186 h 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6" h="641">
                  <a:moveTo>
                    <a:pt x="404" y="186"/>
                  </a:moveTo>
                  <a:cubicBezTo>
                    <a:pt x="311" y="144"/>
                    <a:pt x="311" y="144"/>
                    <a:pt x="311" y="144"/>
                  </a:cubicBezTo>
                  <a:cubicBezTo>
                    <a:pt x="302" y="140"/>
                    <a:pt x="290" y="136"/>
                    <a:pt x="277" y="134"/>
                  </a:cubicBezTo>
                  <a:cubicBezTo>
                    <a:pt x="246" y="127"/>
                    <a:pt x="218" y="123"/>
                    <a:pt x="193" y="131"/>
                  </a:cubicBezTo>
                  <a:cubicBezTo>
                    <a:pt x="175" y="137"/>
                    <a:pt x="163" y="152"/>
                    <a:pt x="157" y="169"/>
                  </a:cubicBezTo>
                  <a:cubicBezTo>
                    <a:pt x="157" y="169"/>
                    <a:pt x="157" y="169"/>
                    <a:pt x="157" y="169"/>
                  </a:cubicBezTo>
                  <a:cubicBezTo>
                    <a:pt x="148" y="203"/>
                    <a:pt x="156" y="219"/>
                    <a:pt x="174" y="234"/>
                  </a:cubicBezTo>
                  <a:cubicBezTo>
                    <a:pt x="199" y="254"/>
                    <a:pt x="255" y="257"/>
                    <a:pt x="347" y="284"/>
                  </a:cubicBezTo>
                  <a:cubicBezTo>
                    <a:pt x="439" y="311"/>
                    <a:pt x="506" y="370"/>
                    <a:pt x="506" y="448"/>
                  </a:cubicBezTo>
                  <a:cubicBezTo>
                    <a:pt x="506" y="507"/>
                    <a:pt x="477" y="561"/>
                    <a:pt x="429" y="594"/>
                  </a:cubicBezTo>
                  <a:cubicBezTo>
                    <a:pt x="429" y="594"/>
                    <a:pt x="429" y="594"/>
                    <a:pt x="429" y="594"/>
                  </a:cubicBezTo>
                  <a:cubicBezTo>
                    <a:pt x="383" y="625"/>
                    <a:pt x="329" y="641"/>
                    <a:pt x="274" y="641"/>
                  </a:cubicBezTo>
                  <a:cubicBezTo>
                    <a:pt x="274" y="641"/>
                    <a:pt x="274" y="641"/>
                    <a:pt x="274" y="641"/>
                  </a:cubicBezTo>
                  <a:cubicBezTo>
                    <a:pt x="206" y="641"/>
                    <a:pt x="140" y="616"/>
                    <a:pt x="89" y="571"/>
                  </a:cubicBezTo>
                  <a:cubicBezTo>
                    <a:pt x="62" y="546"/>
                    <a:pt x="62" y="546"/>
                    <a:pt x="62" y="546"/>
                  </a:cubicBezTo>
                  <a:cubicBezTo>
                    <a:pt x="36" y="527"/>
                    <a:pt x="32" y="490"/>
                    <a:pt x="52" y="465"/>
                  </a:cubicBezTo>
                  <a:cubicBezTo>
                    <a:pt x="52" y="465"/>
                    <a:pt x="52" y="465"/>
                    <a:pt x="52" y="465"/>
                  </a:cubicBezTo>
                  <a:cubicBezTo>
                    <a:pt x="70" y="443"/>
                    <a:pt x="103" y="438"/>
                    <a:pt x="127" y="454"/>
                  </a:cubicBezTo>
                  <a:cubicBezTo>
                    <a:pt x="129" y="455"/>
                    <a:pt x="129" y="455"/>
                    <a:pt x="129" y="455"/>
                  </a:cubicBezTo>
                  <a:cubicBezTo>
                    <a:pt x="180" y="488"/>
                    <a:pt x="240" y="505"/>
                    <a:pt x="301" y="503"/>
                  </a:cubicBezTo>
                  <a:cubicBezTo>
                    <a:pt x="301" y="503"/>
                    <a:pt x="301" y="503"/>
                    <a:pt x="301" y="503"/>
                  </a:cubicBezTo>
                  <a:cubicBezTo>
                    <a:pt x="324" y="502"/>
                    <a:pt x="347" y="495"/>
                    <a:pt x="366" y="482"/>
                  </a:cubicBezTo>
                  <a:cubicBezTo>
                    <a:pt x="366" y="482"/>
                    <a:pt x="366" y="482"/>
                    <a:pt x="366" y="482"/>
                  </a:cubicBezTo>
                  <a:cubicBezTo>
                    <a:pt x="381" y="473"/>
                    <a:pt x="389" y="456"/>
                    <a:pt x="387" y="438"/>
                  </a:cubicBezTo>
                  <a:cubicBezTo>
                    <a:pt x="387" y="438"/>
                    <a:pt x="387" y="438"/>
                    <a:pt x="387" y="438"/>
                  </a:cubicBezTo>
                  <a:cubicBezTo>
                    <a:pt x="386" y="430"/>
                    <a:pt x="382" y="422"/>
                    <a:pt x="377" y="415"/>
                  </a:cubicBezTo>
                  <a:cubicBezTo>
                    <a:pt x="370" y="406"/>
                    <a:pt x="360" y="401"/>
                    <a:pt x="349" y="399"/>
                  </a:cubicBezTo>
                  <a:cubicBezTo>
                    <a:pt x="303" y="391"/>
                    <a:pt x="303" y="391"/>
                    <a:pt x="303" y="391"/>
                  </a:cubicBezTo>
                  <a:cubicBezTo>
                    <a:pt x="303" y="391"/>
                    <a:pt x="303" y="391"/>
                    <a:pt x="303" y="391"/>
                  </a:cubicBezTo>
                  <a:cubicBezTo>
                    <a:pt x="273" y="387"/>
                    <a:pt x="243" y="380"/>
                    <a:pt x="214" y="371"/>
                  </a:cubicBezTo>
                  <a:cubicBezTo>
                    <a:pt x="142" y="347"/>
                    <a:pt x="148" y="360"/>
                    <a:pt x="64" y="298"/>
                  </a:cubicBezTo>
                  <a:cubicBezTo>
                    <a:pt x="39" y="271"/>
                    <a:pt x="39" y="271"/>
                    <a:pt x="39" y="271"/>
                  </a:cubicBezTo>
                  <a:cubicBezTo>
                    <a:pt x="14" y="245"/>
                    <a:pt x="0" y="210"/>
                    <a:pt x="3" y="174"/>
                  </a:cubicBezTo>
                  <a:cubicBezTo>
                    <a:pt x="3" y="174"/>
                    <a:pt x="3" y="174"/>
                    <a:pt x="3" y="174"/>
                  </a:cubicBezTo>
                  <a:cubicBezTo>
                    <a:pt x="5" y="140"/>
                    <a:pt x="20" y="107"/>
                    <a:pt x="46" y="84"/>
                  </a:cubicBezTo>
                  <a:cubicBezTo>
                    <a:pt x="50" y="81"/>
                    <a:pt x="50" y="81"/>
                    <a:pt x="50" y="81"/>
                  </a:cubicBezTo>
                  <a:cubicBezTo>
                    <a:pt x="109" y="29"/>
                    <a:pt x="184" y="0"/>
                    <a:pt x="262" y="0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326" y="0"/>
                    <a:pt x="388" y="19"/>
                    <a:pt x="441" y="55"/>
                  </a:cubicBezTo>
                  <a:cubicBezTo>
                    <a:pt x="472" y="76"/>
                    <a:pt x="472" y="76"/>
                    <a:pt x="472" y="76"/>
                  </a:cubicBezTo>
                  <a:cubicBezTo>
                    <a:pt x="498" y="93"/>
                    <a:pt x="504" y="128"/>
                    <a:pt x="486" y="154"/>
                  </a:cubicBezTo>
                  <a:cubicBezTo>
                    <a:pt x="475" y="169"/>
                    <a:pt x="475" y="169"/>
                    <a:pt x="475" y="169"/>
                  </a:cubicBezTo>
                  <a:cubicBezTo>
                    <a:pt x="458" y="192"/>
                    <a:pt x="428" y="199"/>
                    <a:pt x="404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0" name="Freeform 48">
            <a:extLst>
              <a:ext uri="{FF2B5EF4-FFF2-40B4-BE49-F238E27FC236}">
                <a16:creationId xmlns:a16="http://schemas.microsoft.com/office/drawing/2014/main" id="{46C526F1-6CB3-45C4-90F3-CFA4C43E3997}"/>
              </a:ext>
            </a:extLst>
          </p:cNvPr>
          <p:cNvSpPr>
            <a:spLocks/>
          </p:cNvSpPr>
          <p:nvPr/>
        </p:nvSpPr>
        <p:spPr bwMode="auto">
          <a:xfrm>
            <a:off x="6415779" y="2064690"/>
            <a:ext cx="288400" cy="434039"/>
          </a:xfrm>
          <a:custGeom>
            <a:avLst/>
            <a:gdLst>
              <a:gd name="T0" fmla="*/ 344 w 583"/>
              <a:gd name="T1" fmla="*/ 0 h 883"/>
              <a:gd name="T2" fmla="*/ 344 w 583"/>
              <a:gd name="T3" fmla="*/ 198 h 883"/>
              <a:gd name="T4" fmla="*/ 583 w 583"/>
              <a:gd name="T5" fmla="*/ 198 h 883"/>
              <a:gd name="T6" fmla="*/ 583 w 583"/>
              <a:gd name="T7" fmla="*/ 355 h 883"/>
              <a:gd name="T8" fmla="*/ 337 w 583"/>
              <a:gd name="T9" fmla="*/ 355 h 883"/>
              <a:gd name="T10" fmla="*/ 337 w 583"/>
              <a:gd name="T11" fmla="*/ 669 h 883"/>
              <a:gd name="T12" fmla="*/ 583 w 583"/>
              <a:gd name="T13" fmla="*/ 669 h 883"/>
              <a:gd name="T14" fmla="*/ 583 w 583"/>
              <a:gd name="T15" fmla="*/ 883 h 883"/>
              <a:gd name="T16" fmla="*/ 416 w 583"/>
              <a:gd name="T17" fmla="*/ 883 h 883"/>
              <a:gd name="T18" fmla="*/ 133 w 583"/>
              <a:gd name="T19" fmla="*/ 600 h 883"/>
              <a:gd name="T20" fmla="*/ 133 w 583"/>
              <a:gd name="T21" fmla="*/ 348 h 883"/>
              <a:gd name="T22" fmla="*/ 0 w 583"/>
              <a:gd name="T23" fmla="*/ 348 h 883"/>
              <a:gd name="T24" fmla="*/ 0 w 583"/>
              <a:gd name="T25" fmla="*/ 191 h 883"/>
              <a:gd name="T26" fmla="*/ 82 w 583"/>
              <a:gd name="T27" fmla="*/ 191 h 883"/>
              <a:gd name="T28" fmla="*/ 82 w 583"/>
              <a:gd name="T29" fmla="*/ 191 h 883"/>
              <a:gd name="T30" fmla="*/ 170 w 583"/>
              <a:gd name="T31" fmla="*/ 111 h 883"/>
              <a:gd name="T32" fmla="*/ 170 w 583"/>
              <a:gd name="T33" fmla="*/ 111 h 883"/>
              <a:gd name="T34" fmla="*/ 178 w 583"/>
              <a:gd name="T35" fmla="*/ 91 h 883"/>
              <a:gd name="T36" fmla="*/ 180 w 583"/>
              <a:gd name="T37" fmla="*/ 68 h 883"/>
              <a:gd name="T38" fmla="*/ 180 w 583"/>
              <a:gd name="T39" fmla="*/ 0 h 883"/>
              <a:gd name="T40" fmla="*/ 344 w 583"/>
              <a:gd name="T41" fmla="*/ 0 h 8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3" h="883">
                <a:moveTo>
                  <a:pt x="344" y="0"/>
                </a:moveTo>
                <a:cubicBezTo>
                  <a:pt x="344" y="198"/>
                  <a:pt x="344" y="198"/>
                  <a:pt x="344" y="198"/>
                </a:cubicBezTo>
                <a:cubicBezTo>
                  <a:pt x="583" y="198"/>
                  <a:pt x="583" y="198"/>
                  <a:pt x="583" y="198"/>
                </a:cubicBezTo>
                <a:cubicBezTo>
                  <a:pt x="583" y="355"/>
                  <a:pt x="583" y="355"/>
                  <a:pt x="583" y="355"/>
                </a:cubicBezTo>
                <a:cubicBezTo>
                  <a:pt x="337" y="355"/>
                  <a:pt x="337" y="355"/>
                  <a:pt x="337" y="355"/>
                </a:cubicBezTo>
                <a:cubicBezTo>
                  <a:pt x="337" y="669"/>
                  <a:pt x="337" y="669"/>
                  <a:pt x="337" y="669"/>
                </a:cubicBezTo>
                <a:cubicBezTo>
                  <a:pt x="583" y="669"/>
                  <a:pt x="583" y="669"/>
                  <a:pt x="583" y="669"/>
                </a:cubicBezTo>
                <a:cubicBezTo>
                  <a:pt x="583" y="883"/>
                  <a:pt x="583" y="883"/>
                  <a:pt x="583" y="883"/>
                </a:cubicBezTo>
                <a:cubicBezTo>
                  <a:pt x="416" y="883"/>
                  <a:pt x="416" y="883"/>
                  <a:pt x="416" y="883"/>
                </a:cubicBezTo>
                <a:cubicBezTo>
                  <a:pt x="260" y="883"/>
                  <a:pt x="133" y="757"/>
                  <a:pt x="133" y="600"/>
                </a:cubicBezTo>
                <a:cubicBezTo>
                  <a:pt x="133" y="348"/>
                  <a:pt x="133" y="348"/>
                  <a:pt x="133" y="348"/>
                </a:cubicBezTo>
                <a:cubicBezTo>
                  <a:pt x="0" y="348"/>
                  <a:pt x="0" y="348"/>
                  <a:pt x="0" y="348"/>
                </a:cubicBezTo>
                <a:cubicBezTo>
                  <a:pt x="0" y="191"/>
                  <a:pt x="0" y="191"/>
                  <a:pt x="0" y="191"/>
                </a:cubicBezTo>
                <a:cubicBezTo>
                  <a:pt x="82" y="191"/>
                  <a:pt x="82" y="191"/>
                  <a:pt x="82" y="191"/>
                </a:cubicBezTo>
                <a:cubicBezTo>
                  <a:pt x="82" y="191"/>
                  <a:pt x="82" y="191"/>
                  <a:pt x="82" y="191"/>
                </a:cubicBezTo>
                <a:cubicBezTo>
                  <a:pt x="120" y="176"/>
                  <a:pt x="152" y="148"/>
                  <a:pt x="170" y="111"/>
                </a:cubicBezTo>
                <a:cubicBezTo>
                  <a:pt x="170" y="111"/>
                  <a:pt x="170" y="111"/>
                  <a:pt x="170" y="111"/>
                </a:cubicBezTo>
                <a:cubicBezTo>
                  <a:pt x="174" y="105"/>
                  <a:pt x="176" y="98"/>
                  <a:pt x="178" y="91"/>
                </a:cubicBezTo>
                <a:cubicBezTo>
                  <a:pt x="180" y="84"/>
                  <a:pt x="180" y="76"/>
                  <a:pt x="180" y="68"/>
                </a:cubicBezTo>
                <a:cubicBezTo>
                  <a:pt x="180" y="0"/>
                  <a:pt x="180" y="0"/>
                  <a:pt x="180" y="0"/>
                </a:cubicBezTo>
                <a:lnTo>
                  <a:pt x="344" y="0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2" name="Freeform 88">
            <a:extLst>
              <a:ext uri="{FF2B5EF4-FFF2-40B4-BE49-F238E27FC236}">
                <a16:creationId xmlns:a16="http://schemas.microsoft.com/office/drawing/2014/main" id="{ED7EE12C-893B-45E4-85DD-BDC0564DA9A9}"/>
              </a:ext>
            </a:extLst>
          </p:cNvPr>
          <p:cNvSpPr>
            <a:spLocks/>
          </p:cNvSpPr>
          <p:nvPr/>
        </p:nvSpPr>
        <p:spPr bwMode="auto">
          <a:xfrm>
            <a:off x="2868020" y="2084343"/>
            <a:ext cx="245571" cy="422259"/>
          </a:xfrm>
          <a:custGeom>
            <a:avLst/>
            <a:gdLst>
              <a:gd name="T0" fmla="*/ 558 w 558"/>
              <a:gd name="T1" fmla="*/ 0 h 966"/>
              <a:gd name="T2" fmla="*/ 558 w 558"/>
              <a:gd name="T3" fmla="*/ 209 h 966"/>
              <a:gd name="T4" fmla="*/ 355 w 558"/>
              <a:gd name="T5" fmla="*/ 209 h 966"/>
              <a:gd name="T6" fmla="*/ 355 w 558"/>
              <a:gd name="T7" fmla="*/ 352 h 966"/>
              <a:gd name="T8" fmla="*/ 558 w 558"/>
              <a:gd name="T9" fmla="*/ 352 h 966"/>
              <a:gd name="T10" fmla="*/ 529 w 558"/>
              <a:gd name="T11" fmla="*/ 564 h 966"/>
              <a:gd name="T12" fmla="*/ 355 w 558"/>
              <a:gd name="T13" fmla="*/ 557 h 966"/>
              <a:gd name="T14" fmla="*/ 355 w 558"/>
              <a:gd name="T15" fmla="*/ 966 h 966"/>
              <a:gd name="T16" fmla="*/ 146 w 558"/>
              <a:gd name="T17" fmla="*/ 966 h 966"/>
              <a:gd name="T18" fmla="*/ 146 w 558"/>
              <a:gd name="T19" fmla="*/ 552 h 966"/>
              <a:gd name="T20" fmla="*/ 0 w 558"/>
              <a:gd name="T21" fmla="*/ 552 h 966"/>
              <a:gd name="T22" fmla="*/ 0 w 558"/>
              <a:gd name="T23" fmla="*/ 345 h 966"/>
              <a:gd name="T24" fmla="*/ 151 w 558"/>
              <a:gd name="T25" fmla="*/ 345 h 966"/>
              <a:gd name="T26" fmla="*/ 152 w 558"/>
              <a:gd name="T27" fmla="*/ 185 h 966"/>
              <a:gd name="T28" fmla="*/ 338 w 558"/>
              <a:gd name="T29" fmla="*/ 0 h 966"/>
              <a:gd name="T30" fmla="*/ 558 w 558"/>
              <a:gd name="T31" fmla="*/ 0 h 9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58" h="966">
                <a:moveTo>
                  <a:pt x="558" y="0"/>
                </a:moveTo>
                <a:cubicBezTo>
                  <a:pt x="558" y="209"/>
                  <a:pt x="558" y="209"/>
                  <a:pt x="558" y="209"/>
                </a:cubicBezTo>
                <a:cubicBezTo>
                  <a:pt x="355" y="209"/>
                  <a:pt x="355" y="209"/>
                  <a:pt x="355" y="209"/>
                </a:cubicBezTo>
                <a:cubicBezTo>
                  <a:pt x="355" y="352"/>
                  <a:pt x="355" y="352"/>
                  <a:pt x="355" y="352"/>
                </a:cubicBezTo>
                <a:cubicBezTo>
                  <a:pt x="558" y="352"/>
                  <a:pt x="558" y="352"/>
                  <a:pt x="558" y="352"/>
                </a:cubicBezTo>
                <a:cubicBezTo>
                  <a:pt x="529" y="564"/>
                  <a:pt x="529" y="564"/>
                  <a:pt x="529" y="564"/>
                </a:cubicBezTo>
                <a:cubicBezTo>
                  <a:pt x="355" y="557"/>
                  <a:pt x="355" y="557"/>
                  <a:pt x="355" y="557"/>
                </a:cubicBezTo>
                <a:cubicBezTo>
                  <a:pt x="355" y="966"/>
                  <a:pt x="355" y="966"/>
                  <a:pt x="355" y="966"/>
                </a:cubicBezTo>
                <a:cubicBezTo>
                  <a:pt x="146" y="966"/>
                  <a:pt x="146" y="966"/>
                  <a:pt x="146" y="966"/>
                </a:cubicBezTo>
                <a:cubicBezTo>
                  <a:pt x="146" y="552"/>
                  <a:pt x="146" y="552"/>
                  <a:pt x="146" y="552"/>
                </a:cubicBezTo>
                <a:cubicBezTo>
                  <a:pt x="0" y="552"/>
                  <a:pt x="0" y="552"/>
                  <a:pt x="0" y="552"/>
                </a:cubicBezTo>
                <a:cubicBezTo>
                  <a:pt x="0" y="345"/>
                  <a:pt x="0" y="345"/>
                  <a:pt x="0" y="345"/>
                </a:cubicBezTo>
                <a:cubicBezTo>
                  <a:pt x="151" y="345"/>
                  <a:pt x="151" y="345"/>
                  <a:pt x="151" y="345"/>
                </a:cubicBezTo>
                <a:cubicBezTo>
                  <a:pt x="152" y="185"/>
                  <a:pt x="152" y="185"/>
                  <a:pt x="152" y="185"/>
                </a:cubicBezTo>
                <a:cubicBezTo>
                  <a:pt x="153" y="82"/>
                  <a:pt x="236" y="0"/>
                  <a:pt x="338" y="0"/>
                </a:cubicBezTo>
                <a:lnTo>
                  <a:pt x="558" y="0"/>
                </a:lnTo>
                <a:close/>
              </a:path>
            </a:pathLst>
          </a:custGeom>
          <a:noFill/>
          <a:ln w="6350" cap="flat">
            <a:solidFill>
              <a:schemeClr val="bg2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45" name="Group 344">
            <a:extLst>
              <a:ext uri="{FF2B5EF4-FFF2-40B4-BE49-F238E27FC236}">
                <a16:creationId xmlns:a16="http://schemas.microsoft.com/office/drawing/2014/main" id="{71DB5D98-CC53-46C7-98C1-68D797BECCDF}"/>
              </a:ext>
            </a:extLst>
          </p:cNvPr>
          <p:cNvGrpSpPr/>
          <p:nvPr/>
        </p:nvGrpSpPr>
        <p:grpSpPr>
          <a:xfrm>
            <a:off x="3678143" y="2111013"/>
            <a:ext cx="385459" cy="379000"/>
            <a:chOff x="4533900" y="1406525"/>
            <a:chExt cx="2368550" cy="2328863"/>
          </a:xfrm>
        </p:grpSpPr>
        <p:sp>
          <p:nvSpPr>
            <p:cNvPr id="346" name="Freeform 92">
              <a:extLst>
                <a:ext uri="{FF2B5EF4-FFF2-40B4-BE49-F238E27FC236}">
                  <a16:creationId xmlns:a16="http://schemas.microsoft.com/office/drawing/2014/main" id="{A01A2811-AD0B-4286-B957-1D8C8535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900" y="1406525"/>
              <a:ext cx="2368550" cy="2328863"/>
            </a:xfrm>
            <a:custGeom>
              <a:avLst/>
              <a:gdLst>
                <a:gd name="T0" fmla="*/ 731 w 870"/>
                <a:gd name="T1" fmla="*/ 858 h 858"/>
                <a:gd name="T2" fmla="*/ 139 w 870"/>
                <a:gd name="T3" fmla="*/ 858 h 858"/>
                <a:gd name="T4" fmla="*/ 0 w 870"/>
                <a:gd name="T5" fmla="*/ 719 h 858"/>
                <a:gd name="T6" fmla="*/ 0 w 870"/>
                <a:gd name="T7" fmla="*/ 139 h 858"/>
                <a:gd name="T8" fmla="*/ 139 w 870"/>
                <a:gd name="T9" fmla="*/ 0 h 858"/>
                <a:gd name="T10" fmla="*/ 731 w 870"/>
                <a:gd name="T11" fmla="*/ 0 h 858"/>
                <a:gd name="T12" fmla="*/ 870 w 870"/>
                <a:gd name="T13" fmla="*/ 139 h 858"/>
                <a:gd name="T14" fmla="*/ 870 w 870"/>
                <a:gd name="T15" fmla="*/ 719 h 858"/>
                <a:gd name="T16" fmla="*/ 731 w 870"/>
                <a:gd name="T17" fmla="*/ 858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0" h="858">
                  <a:moveTo>
                    <a:pt x="731" y="858"/>
                  </a:moveTo>
                  <a:cubicBezTo>
                    <a:pt x="139" y="858"/>
                    <a:pt x="139" y="858"/>
                    <a:pt x="139" y="858"/>
                  </a:cubicBezTo>
                  <a:cubicBezTo>
                    <a:pt x="63" y="858"/>
                    <a:pt x="0" y="796"/>
                    <a:pt x="0" y="719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3" y="0"/>
                    <a:pt x="139" y="0"/>
                  </a:cubicBezTo>
                  <a:cubicBezTo>
                    <a:pt x="731" y="0"/>
                    <a:pt x="731" y="0"/>
                    <a:pt x="731" y="0"/>
                  </a:cubicBezTo>
                  <a:cubicBezTo>
                    <a:pt x="807" y="0"/>
                    <a:pt x="870" y="63"/>
                    <a:pt x="870" y="139"/>
                  </a:cubicBezTo>
                  <a:cubicBezTo>
                    <a:pt x="870" y="719"/>
                    <a:pt x="870" y="719"/>
                    <a:pt x="870" y="719"/>
                  </a:cubicBezTo>
                  <a:cubicBezTo>
                    <a:pt x="870" y="796"/>
                    <a:pt x="807" y="858"/>
                    <a:pt x="731" y="85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93">
              <a:extLst>
                <a:ext uri="{FF2B5EF4-FFF2-40B4-BE49-F238E27FC236}">
                  <a16:creationId xmlns:a16="http://schemas.microsoft.com/office/drawing/2014/main" id="{A3DB25CF-533B-488B-A432-67552FB0A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2550" y="1814513"/>
              <a:ext cx="1111250" cy="1920875"/>
            </a:xfrm>
            <a:custGeom>
              <a:avLst/>
              <a:gdLst>
                <a:gd name="T0" fmla="*/ 408 w 408"/>
                <a:gd name="T1" fmla="*/ 0 h 708"/>
                <a:gd name="T2" fmla="*/ 408 w 408"/>
                <a:gd name="T3" fmla="*/ 154 h 708"/>
                <a:gd name="T4" fmla="*/ 260 w 408"/>
                <a:gd name="T5" fmla="*/ 154 h 708"/>
                <a:gd name="T6" fmla="*/ 260 w 408"/>
                <a:gd name="T7" fmla="*/ 259 h 708"/>
                <a:gd name="T8" fmla="*/ 408 w 408"/>
                <a:gd name="T9" fmla="*/ 259 h 708"/>
                <a:gd name="T10" fmla="*/ 387 w 408"/>
                <a:gd name="T11" fmla="*/ 414 h 708"/>
                <a:gd name="T12" fmla="*/ 260 w 408"/>
                <a:gd name="T13" fmla="*/ 408 h 708"/>
                <a:gd name="T14" fmla="*/ 260 w 408"/>
                <a:gd name="T15" fmla="*/ 708 h 708"/>
                <a:gd name="T16" fmla="*/ 107 w 408"/>
                <a:gd name="T17" fmla="*/ 708 h 708"/>
                <a:gd name="T18" fmla="*/ 107 w 408"/>
                <a:gd name="T19" fmla="*/ 405 h 708"/>
                <a:gd name="T20" fmla="*/ 0 w 408"/>
                <a:gd name="T21" fmla="*/ 405 h 708"/>
                <a:gd name="T22" fmla="*/ 0 w 408"/>
                <a:gd name="T23" fmla="*/ 253 h 708"/>
                <a:gd name="T24" fmla="*/ 110 w 408"/>
                <a:gd name="T25" fmla="*/ 253 h 708"/>
                <a:gd name="T26" fmla="*/ 111 w 408"/>
                <a:gd name="T27" fmla="*/ 136 h 708"/>
                <a:gd name="T28" fmla="*/ 247 w 408"/>
                <a:gd name="T29" fmla="*/ 0 h 708"/>
                <a:gd name="T30" fmla="*/ 408 w 408"/>
                <a:gd name="T31" fmla="*/ 0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08" h="708">
                  <a:moveTo>
                    <a:pt x="408" y="0"/>
                  </a:moveTo>
                  <a:cubicBezTo>
                    <a:pt x="408" y="154"/>
                    <a:pt x="408" y="154"/>
                    <a:pt x="408" y="154"/>
                  </a:cubicBezTo>
                  <a:cubicBezTo>
                    <a:pt x="260" y="154"/>
                    <a:pt x="260" y="154"/>
                    <a:pt x="260" y="154"/>
                  </a:cubicBezTo>
                  <a:cubicBezTo>
                    <a:pt x="260" y="259"/>
                    <a:pt x="260" y="259"/>
                    <a:pt x="260" y="259"/>
                  </a:cubicBezTo>
                  <a:cubicBezTo>
                    <a:pt x="408" y="259"/>
                    <a:pt x="408" y="259"/>
                    <a:pt x="408" y="259"/>
                  </a:cubicBezTo>
                  <a:cubicBezTo>
                    <a:pt x="387" y="414"/>
                    <a:pt x="387" y="414"/>
                    <a:pt x="387" y="414"/>
                  </a:cubicBezTo>
                  <a:cubicBezTo>
                    <a:pt x="260" y="408"/>
                    <a:pt x="260" y="408"/>
                    <a:pt x="260" y="408"/>
                  </a:cubicBezTo>
                  <a:cubicBezTo>
                    <a:pt x="260" y="708"/>
                    <a:pt x="260" y="708"/>
                    <a:pt x="260" y="708"/>
                  </a:cubicBezTo>
                  <a:cubicBezTo>
                    <a:pt x="107" y="708"/>
                    <a:pt x="107" y="708"/>
                    <a:pt x="107" y="708"/>
                  </a:cubicBezTo>
                  <a:cubicBezTo>
                    <a:pt x="107" y="405"/>
                    <a:pt x="107" y="405"/>
                    <a:pt x="107" y="405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110" y="253"/>
                    <a:pt x="110" y="253"/>
                    <a:pt x="110" y="253"/>
                  </a:cubicBezTo>
                  <a:cubicBezTo>
                    <a:pt x="111" y="136"/>
                    <a:pt x="111" y="136"/>
                    <a:pt x="111" y="136"/>
                  </a:cubicBezTo>
                  <a:cubicBezTo>
                    <a:pt x="111" y="61"/>
                    <a:pt x="172" y="0"/>
                    <a:pt x="247" y="0"/>
                  </a:cubicBezTo>
                  <a:lnTo>
                    <a:pt x="408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0" name="Group 349">
            <a:extLst>
              <a:ext uri="{FF2B5EF4-FFF2-40B4-BE49-F238E27FC236}">
                <a16:creationId xmlns:a16="http://schemas.microsoft.com/office/drawing/2014/main" id="{04EFDB91-0333-49ED-AA8D-66942D6CFA3A}"/>
              </a:ext>
            </a:extLst>
          </p:cNvPr>
          <p:cNvGrpSpPr/>
          <p:nvPr/>
        </p:nvGrpSpPr>
        <p:grpSpPr>
          <a:xfrm>
            <a:off x="4568816" y="2136061"/>
            <a:ext cx="343879" cy="342605"/>
            <a:chOff x="4808538" y="2151063"/>
            <a:chExt cx="2570163" cy="2560638"/>
          </a:xfrm>
        </p:grpSpPr>
        <p:sp>
          <p:nvSpPr>
            <p:cNvPr id="351" name="Freeform 97">
              <a:extLst>
                <a:ext uri="{FF2B5EF4-FFF2-40B4-BE49-F238E27FC236}">
                  <a16:creationId xmlns:a16="http://schemas.microsoft.com/office/drawing/2014/main" id="{22DDB717-3A91-4923-8179-0997021BA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38" y="2151063"/>
              <a:ext cx="2570163" cy="2560638"/>
            </a:xfrm>
            <a:custGeom>
              <a:avLst/>
              <a:gdLst>
                <a:gd name="T0" fmla="*/ 795 w 944"/>
                <a:gd name="T1" fmla="*/ 944 h 944"/>
                <a:gd name="T2" fmla="*/ 149 w 944"/>
                <a:gd name="T3" fmla="*/ 944 h 944"/>
                <a:gd name="T4" fmla="*/ 0 w 944"/>
                <a:gd name="T5" fmla="*/ 795 h 944"/>
                <a:gd name="T6" fmla="*/ 0 w 944"/>
                <a:gd name="T7" fmla="*/ 149 h 944"/>
                <a:gd name="T8" fmla="*/ 149 w 944"/>
                <a:gd name="T9" fmla="*/ 0 h 944"/>
                <a:gd name="T10" fmla="*/ 795 w 944"/>
                <a:gd name="T11" fmla="*/ 0 h 944"/>
                <a:gd name="T12" fmla="*/ 944 w 944"/>
                <a:gd name="T13" fmla="*/ 149 h 944"/>
                <a:gd name="T14" fmla="*/ 944 w 944"/>
                <a:gd name="T15" fmla="*/ 795 h 944"/>
                <a:gd name="T16" fmla="*/ 795 w 944"/>
                <a:gd name="T17" fmla="*/ 944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4" h="944">
                  <a:moveTo>
                    <a:pt x="795" y="944"/>
                  </a:moveTo>
                  <a:cubicBezTo>
                    <a:pt x="149" y="944"/>
                    <a:pt x="149" y="944"/>
                    <a:pt x="149" y="944"/>
                  </a:cubicBezTo>
                  <a:cubicBezTo>
                    <a:pt x="67" y="944"/>
                    <a:pt x="0" y="877"/>
                    <a:pt x="0" y="795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66"/>
                    <a:pt x="67" y="0"/>
                    <a:pt x="149" y="0"/>
                  </a:cubicBezTo>
                  <a:cubicBezTo>
                    <a:pt x="795" y="0"/>
                    <a:pt x="795" y="0"/>
                    <a:pt x="795" y="0"/>
                  </a:cubicBezTo>
                  <a:cubicBezTo>
                    <a:pt x="877" y="0"/>
                    <a:pt x="944" y="66"/>
                    <a:pt x="944" y="149"/>
                  </a:cubicBezTo>
                  <a:cubicBezTo>
                    <a:pt x="944" y="795"/>
                    <a:pt x="944" y="795"/>
                    <a:pt x="944" y="795"/>
                  </a:cubicBezTo>
                  <a:cubicBezTo>
                    <a:pt x="944" y="877"/>
                    <a:pt x="877" y="944"/>
                    <a:pt x="795" y="94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Oval 98">
              <a:extLst>
                <a:ext uri="{FF2B5EF4-FFF2-40B4-BE49-F238E27FC236}">
                  <a16:creationId xmlns:a16="http://schemas.microsoft.com/office/drawing/2014/main" id="{C6667850-4EE5-4B32-934E-D223A141A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8476" y="2884488"/>
              <a:ext cx="1095375" cy="10890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Oval 99">
              <a:extLst>
                <a:ext uri="{FF2B5EF4-FFF2-40B4-BE49-F238E27FC236}">
                  <a16:creationId xmlns:a16="http://schemas.microsoft.com/office/drawing/2014/main" id="{50C70FCB-254E-4A00-BED9-FB5238DDF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001" y="2555875"/>
              <a:ext cx="274638" cy="2730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56" name="Freeform 103">
            <a:extLst>
              <a:ext uri="{FF2B5EF4-FFF2-40B4-BE49-F238E27FC236}">
                <a16:creationId xmlns:a16="http://schemas.microsoft.com/office/drawing/2014/main" id="{F5036D3D-E3D2-4777-9ADA-402022260523}"/>
              </a:ext>
            </a:extLst>
          </p:cNvPr>
          <p:cNvSpPr>
            <a:spLocks/>
          </p:cNvSpPr>
          <p:nvPr/>
        </p:nvSpPr>
        <p:spPr bwMode="auto">
          <a:xfrm>
            <a:off x="5415712" y="1273633"/>
            <a:ext cx="407989" cy="338945"/>
          </a:xfrm>
          <a:custGeom>
            <a:avLst/>
            <a:gdLst>
              <a:gd name="T0" fmla="*/ 1328 w 1328"/>
              <a:gd name="T1" fmla="*/ 163 h 1107"/>
              <a:gd name="T2" fmla="*/ 1238 w 1328"/>
              <a:gd name="T3" fmla="*/ 163 h 1107"/>
              <a:gd name="T4" fmla="*/ 1264 w 1328"/>
              <a:gd name="T5" fmla="*/ 24 h 1107"/>
              <a:gd name="T6" fmla="*/ 1068 w 1328"/>
              <a:gd name="T7" fmla="*/ 95 h 1107"/>
              <a:gd name="T8" fmla="*/ 1005 w 1328"/>
              <a:gd name="T9" fmla="*/ 54 h 1107"/>
              <a:gd name="T10" fmla="*/ 985 w 1328"/>
              <a:gd name="T11" fmla="*/ 46 h 1107"/>
              <a:gd name="T12" fmla="*/ 985 w 1328"/>
              <a:gd name="T13" fmla="*/ 46 h 1107"/>
              <a:gd name="T14" fmla="*/ 873 w 1328"/>
              <a:gd name="T15" fmla="*/ 24 h 1107"/>
              <a:gd name="T16" fmla="*/ 570 w 1328"/>
              <a:gd name="T17" fmla="*/ 327 h 1107"/>
              <a:gd name="T18" fmla="*/ 453 w 1328"/>
              <a:gd name="T19" fmla="*/ 312 h 1107"/>
              <a:gd name="T20" fmla="*/ 121 w 1328"/>
              <a:gd name="T21" fmla="*/ 0 h 1107"/>
              <a:gd name="T22" fmla="*/ 66 w 1328"/>
              <a:gd name="T23" fmla="*/ 222 h 1107"/>
              <a:gd name="T24" fmla="*/ 66 w 1328"/>
              <a:gd name="T25" fmla="*/ 244 h 1107"/>
              <a:gd name="T26" fmla="*/ 66 w 1328"/>
              <a:gd name="T27" fmla="*/ 244 h 1107"/>
              <a:gd name="T28" fmla="*/ 111 w 1328"/>
              <a:gd name="T29" fmla="*/ 424 h 1107"/>
              <a:gd name="T30" fmla="*/ 42 w 1328"/>
              <a:gd name="T31" fmla="*/ 323 h 1107"/>
              <a:gd name="T32" fmla="*/ 38 w 1328"/>
              <a:gd name="T33" fmla="*/ 376 h 1107"/>
              <a:gd name="T34" fmla="*/ 127 w 1328"/>
              <a:gd name="T35" fmla="*/ 599 h 1107"/>
              <a:gd name="T36" fmla="*/ 126 w 1328"/>
              <a:gd name="T37" fmla="*/ 623 h 1107"/>
              <a:gd name="T38" fmla="*/ 322 w 1328"/>
              <a:gd name="T39" fmla="*/ 885 h 1107"/>
              <a:gd name="T40" fmla="*/ 72 w 1328"/>
              <a:gd name="T41" fmla="*/ 937 h 1107"/>
              <a:gd name="T42" fmla="*/ 0 w 1328"/>
              <a:gd name="T43" fmla="*/ 970 h 1107"/>
              <a:gd name="T44" fmla="*/ 433 w 1328"/>
              <a:gd name="T45" fmla="*/ 1107 h 1107"/>
              <a:gd name="T46" fmla="*/ 790 w 1328"/>
              <a:gd name="T47" fmla="*/ 1019 h 1107"/>
              <a:gd name="T48" fmla="*/ 1159 w 1328"/>
              <a:gd name="T49" fmla="*/ 555 h 1107"/>
              <a:gd name="T50" fmla="*/ 1148 w 1328"/>
              <a:gd name="T51" fmla="*/ 453 h 1107"/>
              <a:gd name="T52" fmla="*/ 1176 w 1328"/>
              <a:gd name="T53" fmla="*/ 327 h 1107"/>
              <a:gd name="T54" fmla="*/ 1328 w 1328"/>
              <a:gd name="T55" fmla="*/ 163 h 1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28" h="1107">
                <a:moveTo>
                  <a:pt x="1328" y="163"/>
                </a:moveTo>
                <a:cubicBezTo>
                  <a:pt x="1238" y="163"/>
                  <a:pt x="1238" y="163"/>
                  <a:pt x="1238" y="163"/>
                </a:cubicBezTo>
                <a:cubicBezTo>
                  <a:pt x="1264" y="24"/>
                  <a:pt x="1264" y="24"/>
                  <a:pt x="1264" y="24"/>
                </a:cubicBezTo>
                <a:cubicBezTo>
                  <a:pt x="1068" y="95"/>
                  <a:pt x="1068" y="95"/>
                  <a:pt x="1068" y="95"/>
                </a:cubicBezTo>
                <a:cubicBezTo>
                  <a:pt x="1049" y="79"/>
                  <a:pt x="1027" y="65"/>
                  <a:pt x="1005" y="54"/>
                </a:cubicBezTo>
                <a:cubicBezTo>
                  <a:pt x="998" y="51"/>
                  <a:pt x="992" y="48"/>
                  <a:pt x="985" y="46"/>
                </a:cubicBezTo>
                <a:cubicBezTo>
                  <a:pt x="985" y="46"/>
                  <a:pt x="985" y="46"/>
                  <a:pt x="985" y="46"/>
                </a:cubicBezTo>
                <a:cubicBezTo>
                  <a:pt x="950" y="32"/>
                  <a:pt x="913" y="24"/>
                  <a:pt x="873" y="24"/>
                </a:cubicBezTo>
                <a:cubicBezTo>
                  <a:pt x="706" y="24"/>
                  <a:pt x="570" y="160"/>
                  <a:pt x="570" y="327"/>
                </a:cubicBezTo>
                <a:cubicBezTo>
                  <a:pt x="529" y="327"/>
                  <a:pt x="490" y="322"/>
                  <a:pt x="453" y="312"/>
                </a:cubicBezTo>
                <a:cubicBezTo>
                  <a:pt x="296" y="271"/>
                  <a:pt x="171" y="152"/>
                  <a:pt x="121" y="0"/>
                </a:cubicBezTo>
                <a:cubicBezTo>
                  <a:pt x="86" y="66"/>
                  <a:pt x="66" y="142"/>
                  <a:pt x="66" y="222"/>
                </a:cubicBezTo>
                <a:cubicBezTo>
                  <a:pt x="66" y="229"/>
                  <a:pt x="66" y="237"/>
                  <a:pt x="66" y="244"/>
                </a:cubicBezTo>
                <a:cubicBezTo>
                  <a:pt x="66" y="244"/>
                  <a:pt x="66" y="244"/>
                  <a:pt x="66" y="244"/>
                </a:cubicBezTo>
                <a:cubicBezTo>
                  <a:pt x="69" y="308"/>
                  <a:pt x="85" y="369"/>
                  <a:pt x="111" y="424"/>
                </a:cubicBezTo>
                <a:cubicBezTo>
                  <a:pt x="82" y="395"/>
                  <a:pt x="59" y="361"/>
                  <a:pt x="42" y="323"/>
                </a:cubicBezTo>
                <a:cubicBezTo>
                  <a:pt x="39" y="340"/>
                  <a:pt x="38" y="358"/>
                  <a:pt x="38" y="376"/>
                </a:cubicBezTo>
                <a:cubicBezTo>
                  <a:pt x="38" y="463"/>
                  <a:pt x="72" y="541"/>
                  <a:pt x="127" y="599"/>
                </a:cubicBezTo>
                <a:cubicBezTo>
                  <a:pt x="127" y="607"/>
                  <a:pt x="126" y="615"/>
                  <a:pt x="126" y="623"/>
                </a:cubicBezTo>
                <a:cubicBezTo>
                  <a:pt x="126" y="747"/>
                  <a:pt x="209" y="852"/>
                  <a:pt x="322" y="885"/>
                </a:cubicBezTo>
                <a:cubicBezTo>
                  <a:pt x="243" y="887"/>
                  <a:pt x="157" y="904"/>
                  <a:pt x="72" y="937"/>
                </a:cubicBezTo>
                <a:cubicBezTo>
                  <a:pt x="47" y="947"/>
                  <a:pt x="23" y="958"/>
                  <a:pt x="0" y="970"/>
                </a:cubicBezTo>
                <a:cubicBezTo>
                  <a:pt x="111" y="1054"/>
                  <a:pt x="264" y="1107"/>
                  <a:pt x="433" y="1107"/>
                </a:cubicBezTo>
                <a:cubicBezTo>
                  <a:pt x="566" y="1107"/>
                  <a:pt x="689" y="1074"/>
                  <a:pt x="790" y="1019"/>
                </a:cubicBezTo>
                <a:cubicBezTo>
                  <a:pt x="1002" y="970"/>
                  <a:pt x="1159" y="781"/>
                  <a:pt x="1159" y="555"/>
                </a:cubicBezTo>
                <a:cubicBezTo>
                  <a:pt x="1159" y="520"/>
                  <a:pt x="1155" y="486"/>
                  <a:pt x="1148" y="453"/>
                </a:cubicBezTo>
                <a:cubicBezTo>
                  <a:pt x="1166" y="415"/>
                  <a:pt x="1176" y="372"/>
                  <a:pt x="1176" y="327"/>
                </a:cubicBezTo>
                <a:lnTo>
                  <a:pt x="1328" y="163"/>
                </a:lnTo>
                <a:close/>
              </a:path>
            </a:pathLst>
          </a:custGeom>
          <a:noFill/>
          <a:ln w="6350" cap="flat">
            <a:solidFill>
              <a:schemeClr val="bg2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5BF26BBA-884F-4BAB-BF53-4A41FFD50DFB}"/>
              </a:ext>
            </a:extLst>
          </p:cNvPr>
          <p:cNvGrpSpPr/>
          <p:nvPr/>
        </p:nvGrpSpPr>
        <p:grpSpPr>
          <a:xfrm>
            <a:off x="5481815" y="2148276"/>
            <a:ext cx="409402" cy="313768"/>
            <a:chOff x="4365625" y="2100263"/>
            <a:chExt cx="3459163" cy="2651125"/>
          </a:xfrm>
        </p:grpSpPr>
        <p:sp>
          <p:nvSpPr>
            <p:cNvPr id="360" name="Freeform 107">
              <a:extLst>
                <a:ext uri="{FF2B5EF4-FFF2-40B4-BE49-F238E27FC236}">
                  <a16:creationId xmlns:a16="http://schemas.microsoft.com/office/drawing/2014/main" id="{D95F66A1-6FDB-4DF5-9C89-9BF530C15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2100263"/>
              <a:ext cx="3459163" cy="2651125"/>
            </a:xfrm>
            <a:custGeom>
              <a:avLst/>
              <a:gdLst>
                <a:gd name="T0" fmla="*/ 1054 w 1271"/>
                <a:gd name="T1" fmla="*/ 978 h 978"/>
                <a:gd name="T2" fmla="*/ 217 w 1271"/>
                <a:gd name="T3" fmla="*/ 978 h 978"/>
                <a:gd name="T4" fmla="*/ 0 w 1271"/>
                <a:gd name="T5" fmla="*/ 761 h 978"/>
                <a:gd name="T6" fmla="*/ 0 w 1271"/>
                <a:gd name="T7" fmla="*/ 217 h 978"/>
                <a:gd name="T8" fmla="*/ 217 w 1271"/>
                <a:gd name="T9" fmla="*/ 0 h 978"/>
                <a:gd name="T10" fmla="*/ 1054 w 1271"/>
                <a:gd name="T11" fmla="*/ 0 h 978"/>
                <a:gd name="T12" fmla="*/ 1271 w 1271"/>
                <a:gd name="T13" fmla="*/ 217 h 978"/>
                <a:gd name="T14" fmla="*/ 1271 w 1271"/>
                <a:gd name="T15" fmla="*/ 761 h 978"/>
                <a:gd name="T16" fmla="*/ 1054 w 1271"/>
                <a:gd name="T17" fmla="*/ 978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1" h="978">
                  <a:moveTo>
                    <a:pt x="1054" y="978"/>
                  </a:moveTo>
                  <a:cubicBezTo>
                    <a:pt x="217" y="978"/>
                    <a:pt x="217" y="978"/>
                    <a:pt x="217" y="978"/>
                  </a:cubicBezTo>
                  <a:cubicBezTo>
                    <a:pt x="97" y="978"/>
                    <a:pt x="0" y="881"/>
                    <a:pt x="0" y="761"/>
                  </a:cubicBezTo>
                  <a:cubicBezTo>
                    <a:pt x="0" y="217"/>
                    <a:pt x="0" y="217"/>
                    <a:pt x="0" y="217"/>
                  </a:cubicBezTo>
                  <a:cubicBezTo>
                    <a:pt x="0" y="97"/>
                    <a:pt x="97" y="0"/>
                    <a:pt x="217" y="0"/>
                  </a:cubicBezTo>
                  <a:cubicBezTo>
                    <a:pt x="1054" y="0"/>
                    <a:pt x="1054" y="0"/>
                    <a:pt x="1054" y="0"/>
                  </a:cubicBezTo>
                  <a:cubicBezTo>
                    <a:pt x="1174" y="0"/>
                    <a:pt x="1271" y="97"/>
                    <a:pt x="1271" y="217"/>
                  </a:cubicBezTo>
                  <a:cubicBezTo>
                    <a:pt x="1271" y="761"/>
                    <a:pt x="1271" y="761"/>
                    <a:pt x="1271" y="761"/>
                  </a:cubicBezTo>
                  <a:cubicBezTo>
                    <a:pt x="1271" y="881"/>
                    <a:pt x="1174" y="978"/>
                    <a:pt x="1054" y="97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108">
              <a:extLst>
                <a:ext uri="{FF2B5EF4-FFF2-40B4-BE49-F238E27FC236}">
                  <a16:creationId xmlns:a16="http://schemas.microsoft.com/office/drawing/2014/main" id="{C65847F9-F2A9-4521-A82B-3382FBEB4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4188" y="2811463"/>
              <a:ext cx="1063625" cy="1230313"/>
            </a:xfrm>
            <a:custGeom>
              <a:avLst/>
              <a:gdLst>
                <a:gd name="T0" fmla="*/ 0 w 670"/>
                <a:gd name="T1" fmla="*/ 0 h 775"/>
                <a:gd name="T2" fmla="*/ 0 w 670"/>
                <a:gd name="T3" fmla="*/ 775 h 775"/>
                <a:gd name="T4" fmla="*/ 670 w 670"/>
                <a:gd name="T5" fmla="*/ 387 h 775"/>
                <a:gd name="T6" fmla="*/ 0 w 670"/>
                <a:gd name="T7" fmla="*/ 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0" h="775">
                  <a:moveTo>
                    <a:pt x="0" y="0"/>
                  </a:moveTo>
                  <a:lnTo>
                    <a:pt x="0" y="775"/>
                  </a:lnTo>
                  <a:lnTo>
                    <a:pt x="670" y="38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181351B0-6A23-49E2-BA89-FC80B84BCB12}"/>
              </a:ext>
            </a:extLst>
          </p:cNvPr>
          <p:cNvGrpSpPr/>
          <p:nvPr/>
        </p:nvGrpSpPr>
        <p:grpSpPr>
          <a:xfrm>
            <a:off x="7312146" y="2115430"/>
            <a:ext cx="434994" cy="433614"/>
            <a:chOff x="4343400" y="1682750"/>
            <a:chExt cx="3503613" cy="3492500"/>
          </a:xfrm>
        </p:grpSpPr>
        <p:sp>
          <p:nvSpPr>
            <p:cNvPr id="370" name="Freeform 118">
              <a:extLst>
                <a:ext uri="{FF2B5EF4-FFF2-40B4-BE49-F238E27FC236}">
                  <a16:creationId xmlns:a16="http://schemas.microsoft.com/office/drawing/2014/main" id="{75F66B46-D84F-4020-B24D-4155A7E27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400" y="1682750"/>
              <a:ext cx="3503613" cy="3492500"/>
            </a:xfrm>
            <a:custGeom>
              <a:avLst/>
              <a:gdLst>
                <a:gd name="T0" fmla="*/ 1075 w 1288"/>
                <a:gd name="T1" fmla="*/ 1289 h 1289"/>
                <a:gd name="T2" fmla="*/ 213 w 1288"/>
                <a:gd name="T3" fmla="*/ 1289 h 1289"/>
                <a:gd name="T4" fmla="*/ 0 w 1288"/>
                <a:gd name="T5" fmla="*/ 1076 h 1289"/>
                <a:gd name="T6" fmla="*/ 0 w 1288"/>
                <a:gd name="T7" fmla="*/ 214 h 1289"/>
                <a:gd name="T8" fmla="*/ 213 w 1288"/>
                <a:gd name="T9" fmla="*/ 0 h 1289"/>
                <a:gd name="T10" fmla="*/ 1075 w 1288"/>
                <a:gd name="T11" fmla="*/ 0 h 1289"/>
                <a:gd name="T12" fmla="*/ 1288 w 1288"/>
                <a:gd name="T13" fmla="*/ 214 h 1289"/>
                <a:gd name="T14" fmla="*/ 1288 w 1288"/>
                <a:gd name="T15" fmla="*/ 1076 h 1289"/>
                <a:gd name="T16" fmla="*/ 1075 w 1288"/>
                <a:gd name="T17" fmla="*/ 1289 h 1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88" h="1289">
                  <a:moveTo>
                    <a:pt x="1075" y="1289"/>
                  </a:moveTo>
                  <a:cubicBezTo>
                    <a:pt x="213" y="1289"/>
                    <a:pt x="213" y="1289"/>
                    <a:pt x="213" y="1289"/>
                  </a:cubicBezTo>
                  <a:cubicBezTo>
                    <a:pt x="95" y="1289"/>
                    <a:pt x="0" y="1194"/>
                    <a:pt x="0" y="1076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0" y="96"/>
                    <a:pt x="95" y="0"/>
                    <a:pt x="213" y="0"/>
                  </a:cubicBezTo>
                  <a:cubicBezTo>
                    <a:pt x="1075" y="0"/>
                    <a:pt x="1075" y="0"/>
                    <a:pt x="1075" y="0"/>
                  </a:cubicBezTo>
                  <a:cubicBezTo>
                    <a:pt x="1193" y="0"/>
                    <a:pt x="1288" y="96"/>
                    <a:pt x="1288" y="214"/>
                  </a:cubicBezTo>
                  <a:cubicBezTo>
                    <a:pt x="1288" y="1076"/>
                    <a:pt x="1288" y="1076"/>
                    <a:pt x="1288" y="1076"/>
                  </a:cubicBezTo>
                  <a:cubicBezTo>
                    <a:pt x="1288" y="1194"/>
                    <a:pt x="1193" y="1289"/>
                    <a:pt x="1075" y="128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Rectangle 119">
              <a:extLst>
                <a:ext uri="{FF2B5EF4-FFF2-40B4-BE49-F238E27FC236}">
                  <a16:creationId xmlns:a16="http://schemas.microsoft.com/office/drawing/2014/main" id="{7323931E-2811-487B-B040-074267F44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9375" y="3035300"/>
              <a:ext cx="412750" cy="14414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Rectangle 120">
              <a:extLst>
                <a:ext uri="{FF2B5EF4-FFF2-40B4-BE49-F238E27FC236}">
                  <a16:creationId xmlns:a16="http://schemas.microsoft.com/office/drawing/2014/main" id="{CB2AF10B-CF6E-4759-B5A8-8D46D8DAC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9375" y="2384425"/>
              <a:ext cx="412750" cy="4667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121">
              <a:extLst>
                <a:ext uri="{FF2B5EF4-FFF2-40B4-BE49-F238E27FC236}">
                  <a16:creationId xmlns:a16="http://schemas.microsoft.com/office/drawing/2014/main" id="{87A5010B-DE02-407D-8C13-0AE9FC068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8975" y="2986088"/>
              <a:ext cx="1262063" cy="1490663"/>
            </a:xfrm>
            <a:custGeom>
              <a:avLst/>
              <a:gdLst>
                <a:gd name="T0" fmla="*/ 0 w 464"/>
                <a:gd name="T1" fmla="*/ 0 h 550"/>
                <a:gd name="T2" fmla="*/ 0 w 464"/>
                <a:gd name="T3" fmla="*/ 550 h 550"/>
                <a:gd name="T4" fmla="*/ 162 w 464"/>
                <a:gd name="T5" fmla="*/ 550 h 550"/>
                <a:gd name="T6" fmla="*/ 162 w 464"/>
                <a:gd name="T7" fmla="*/ 242 h 550"/>
                <a:gd name="T8" fmla="*/ 234 w 464"/>
                <a:gd name="T9" fmla="*/ 170 h 550"/>
                <a:gd name="T10" fmla="*/ 234 w 464"/>
                <a:gd name="T11" fmla="*/ 170 h 550"/>
                <a:gd name="T12" fmla="*/ 306 w 464"/>
                <a:gd name="T13" fmla="*/ 242 h 550"/>
                <a:gd name="T14" fmla="*/ 306 w 464"/>
                <a:gd name="T15" fmla="*/ 550 h 550"/>
                <a:gd name="T16" fmla="*/ 464 w 464"/>
                <a:gd name="T17" fmla="*/ 550 h 550"/>
                <a:gd name="T18" fmla="*/ 464 w 464"/>
                <a:gd name="T19" fmla="*/ 189 h 550"/>
                <a:gd name="T20" fmla="*/ 319 w 464"/>
                <a:gd name="T21" fmla="*/ 5 h 550"/>
                <a:gd name="T22" fmla="*/ 272 w 464"/>
                <a:gd name="T23" fmla="*/ 0 h 550"/>
                <a:gd name="T24" fmla="*/ 272 w 464"/>
                <a:gd name="T25" fmla="*/ 0 h 550"/>
                <a:gd name="T26" fmla="*/ 200 w 464"/>
                <a:gd name="T27" fmla="*/ 8 h 550"/>
                <a:gd name="T28" fmla="*/ 144 w 464"/>
                <a:gd name="T29" fmla="*/ 42 h 550"/>
                <a:gd name="T30" fmla="*/ 144 w 464"/>
                <a:gd name="T31" fmla="*/ 42 h 550"/>
                <a:gd name="T32" fmla="*/ 144 w 464"/>
                <a:gd name="T33" fmla="*/ 42 h 550"/>
                <a:gd name="T34" fmla="*/ 147 w 464"/>
                <a:gd name="T35" fmla="*/ 0 h 550"/>
                <a:gd name="T36" fmla="*/ 0 w 464"/>
                <a:gd name="T37" fmla="*/ 0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4" h="550">
                  <a:moveTo>
                    <a:pt x="0" y="0"/>
                  </a:moveTo>
                  <a:cubicBezTo>
                    <a:pt x="0" y="550"/>
                    <a:pt x="0" y="550"/>
                    <a:pt x="0" y="550"/>
                  </a:cubicBezTo>
                  <a:cubicBezTo>
                    <a:pt x="162" y="550"/>
                    <a:pt x="162" y="550"/>
                    <a:pt x="162" y="550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03"/>
                    <a:pt x="194" y="170"/>
                    <a:pt x="234" y="170"/>
                  </a:cubicBezTo>
                  <a:cubicBezTo>
                    <a:pt x="234" y="170"/>
                    <a:pt x="234" y="170"/>
                    <a:pt x="234" y="170"/>
                  </a:cubicBezTo>
                  <a:cubicBezTo>
                    <a:pt x="273" y="170"/>
                    <a:pt x="306" y="203"/>
                    <a:pt x="306" y="242"/>
                  </a:cubicBezTo>
                  <a:cubicBezTo>
                    <a:pt x="306" y="550"/>
                    <a:pt x="306" y="550"/>
                    <a:pt x="306" y="550"/>
                  </a:cubicBezTo>
                  <a:cubicBezTo>
                    <a:pt x="464" y="550"/>
                    <a:pt x="464" y="550"/>
                    <a:pt x="464" y="550"/>
                  </a:cubicBezTo>
                  <a:cubicBezTo>
                    <a:pt x="464" y="189"/>
                    <a:pt x="464" y="189"/>
                    <a:pt x="464" y="189"/>
                  </a:cubicBezTo>
                  <a:cubicBezTo>
                    <a:pt x="464" y="93"/>
                    <a:pt x="416" y="24"/>
                    <a:pt x="319" y="5"/>
                  </a:cubicBezTo>
                  <a:cubicBezTo>
                    <a:pt x="303" y="2"/>
                    <a:pt x="287" y="0"/>
                    <a:pt x="272" y="0"/>
                  </a:cubicBezTo>
                  <a:cubicBezTo>
                    <a:pt x="272" y="0"/>
                    <a:pt x="272" y="0"/>
                    <a:pt x="272" y="0"/>
                  </a:cubicBezTo>
                  <a:cubicBezTo>
                    <a:pt x="248" y="0"/>
                    <a:pt x="224" y="3"/>
                    <a:pt x="200" y="8"/>
                  </a:cubicBezTo>
                  <a:cubicBezTo>
                    <a:pt x="172" y="16"/>
                    <a:pt x="144" y="27"/>
                    <a:pt x="144" y="42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44" y="42"/>
                    <a:pt x="144" y="42"/>
                    <a:pt x="144" y="42"/>
                  </a:cubicBezTo>
                  <a:cubicBezTo>
                    <a:pt x="147" y="0"/>
                    <a:pt x="147" y="0"/>
                    <a:pt x="147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5" name="Group 384">
            <a:extLst>
              <a:ext uri="{FF2B5EF4-FFF2-40B4-BE49-F238E27FC236}">
                <a16:creationId xmlns:a16="http://schemas.microsoft.com/office/drawing/2014/main" id="{1DB1DB74-5BB2-4E93-8021-481A4BDC0A0F}"/>
              </a:ext>
            </a:extLst>
          </p:cNvPr>
          <p:cNvGrpSpPr/>
          <p:nvPr/>
        </p:nvGrpSpPr>
        <p:grpSpPr>
          <a:xfrm>
            <a:off x="9058723" y="1254963"/>
            <a:ext cx="367516" cy="369037"/>
            <a:chOff x="4949825" y="1239838"/>
            <a:chExt cx="2300288" cy="2309812"/>
          </a:xfrm>
        </p:grpSpPr>
        <p:sp>
          <p:nvSpPr>
            <p:cNvPr id="386" name="Freeform 134">
              <a:extLst>
                <a:ext uri="{FF2B5EF4-FFF2-40B4-BE49-F238E27FC236}">
                  <a16:creationId xmlns:a16="http://schemas.microsoft.com/office/drawing/2014/main" id="{26F3EB15-3C0E-4811-B579-788F3DDC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8725" y="1239838"/>
              <a:ext cx="2211388" cy="2205037"/>
            </a:xfrm>
            <a:custGeom>
              <a:avLst/>
              <a:gdLst>
                <a:gd name="T0" fmla="*/ 41 w 812"/>
                <a:gd name="T1" fmla="*/ 584 h 813"/>
                <a:gd name="T2" fmla="*/ 0 w 812"/>
                <a:gd name="T3" fmla="*/ 407 h 813"/>
                <a:gd name="T4" fmla="*/ 406 w 812"/>
                <a:gd name="T5" fmla="*/ 0 h 813"/>
                <a:gd name="T6" fmla="*/ 812 w 812"/>
                <a:gd name="T7" fmla="*/ 407 h 813"/>
                <a:gd name="T8" fmla="*/ 406 w 812"/>
                <a:gd name="T9" fmla="*/ 813 h 813"/>
                <a:gd name="T10" fmla="*/ 209 w 812"/>
                <a:gd name="T11" fmla="*/ 762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12" h="813">
                  <a:moveTo>
                    <a:pt x="41" y="584"/>
                  </a:moveTo>
                  <a:cubicBezTo>
                    <a:pt x="15" y="531"/>
                    <a:pt x="0" y="470"/>
                    <a:pt x="0" y="407"/>
                  </a:cubicBezTo>
                  <a:cubicBezTo>
                    <a:pt x="0" y="182"/>
                    <a:pt x="182" y="0"/>
                    <a:pt x="406" y="0"/>
                  </a:cubicBezTo>
                  <a:cubicBezTo>
                    <a:pt x="630" y="0"/>
                    <a:pt x="812" y="182"/>
                    <a:pt x="812" y="407"/>
                  </a:cubicBezTo>
                  <a:cubicBezTo>
                    <a:pt x="812" y="631"/>
                    <a:pt x="630" y="813"/>
                    <a:pt x="406" y="813"/>
                  </a:cubicBezTo>
                  <a:cubicBezTo>
                    <a:pt x="335" y="813"/>
                    <a:pt x="268" y="794"/>
                    <a:pt x="209" y="76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135">
              <a:extLst>
                <a:ext uri="{FF2B5EF4-FFF2-40B4-BE49-F238E27FC236}">
                  <a16:creationId xmlns:a16="http://schemas.microsoft.com/office/drawing/2014/main" id="{8DBD24D6-E5C1-4476-AD6D-6C764D2A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9825" y="2825750"/>
              <a:ext cx="658813" cy="723900"/>
            </a:xfrm>
            <a:custGeom>
              <a:avLst/>
              <a:gdLst>
                <a:gd name="T0" fmla="*/ 127 w 415"/>
                <a:gd name="T1" fmla="*/ 0 h 456"/>
                <a:gd name="T2" fmla="*/ 0 w 415"/>
                <a:gd name="T3" fmla="*/ 456 h 456"/>
                <a:gd name="T4" fmla="*/ 415 w 415"/>
                <a:gd name="T5" fmla="*/ 303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5" h="456">
                  <a:moveTo>
                    <a:pt x="127" y="0"/>
                  </a:moveTo>
                  <a:lnTo>
                    <a:pt x="0" y="456"/>
                  </a:lnTo>
                  <a:lnTo>
                    <a:pt x="415" y="30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136">
              <a:extLst>
                <a:ext uri="{FF2B5EF4-FFF2-40B4-BE49-F238E27FC236}">
                  <a16:creationId xmlns:a16="http://schemas.microsoft.com/office/drawing/2014/main" id="{61AF11F8-23FB-4998-8988-2E89039B0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3225" y="1641475"/>
              <a:ext cx="1411288" cy="1390650"/>
            </a:xfrm>
            <a:custGeom>
              <a:avLst/>
              <a:gdLst>
                <a:gd name="T0" fmla="*/ 102 w 518"/>
                <a:gd name="T1" fmla="*/ 17 h 513"/>
                <a:gd name="T2" fmla="*/ 167 w 518"/>
                <a:gd name="T3" fmla="*/ 77 h 513"/>
                <a:gd name="T4" fmla="*/ 174 w 518"/>
                <a:gd name="T5" fmla="*/ 131 h 513"/>
                <a:gd name="T6" fmla="*/ 148 w 518"/>
                <a:gd name="T7" fmla="*/ 171 h 513"/>
                <a:gd name="T8" fmla="*/ 154 w 518"/>
                <a:gd name="T9" fmla="*/ 219 h 513"/>
                <a:gd name="T10" fmla="*/ 297 w 518"/>
                <a:gd name="T11" fmla="*/ 354 h 513"/>
                <a:gd name="T12" fmla="*/ 352 w 518"/>
                <a:gd name="T13" fmla="*/ 356 h 513"/>
                <a:gd name="T14" fmla="*/ 376 w 518"/>
                <a:gd name="T15" fmla="*/ 337 h 513"/>
                <a:gd name="T16" fmla="*/ 427 w 518"/>
                <a:gd name="T17" fmla="*/ 340 h 513"/>
                <a:gd name="T18" fmla="*/ 506 w 518"/>
                <a:gd name="T19" fmla="*/ 422 h 513"/>
                <a:gd name="T20" fmla="*/ 507 w 518"/>
                <a:gd name="T21" fmla="*/ 464 h 513"/>
                <a:gd name="T22" fmla="*/ 507 w 518"/>
                <a:gd name="T23" fmla="*/ 464 h 513"/>
                <a:gd name="T24" fmla="*/ 445 w 518"/>
                <a:gd name="T25" fmla="*/ 504 h 513"/>
                <a:gd name="T26" fmla="*/ 403 w 518"/>
                <a:gd name="T27" fmla="*/ 511 h 513"/>
                <a:gd name="T28" fmla="*/ 307 w 518"/>
                <a:gd name="T29" fmla="*/ 498 h 513"/>
                <a:gd name="T30" fmla="*/ 193 w 518"/>
                <a:gd name="T31" fmla="*/ 430 h 513"/>
                <a:gd name="T32" fmla="*/ 132 w 518"/>
                <a:gd name="T33" fmla="*/ 374 h 513"/>
                <a:gd name="T34" fmla="*/ 63 w 518"/>
                <a:gd name="T35" fmla="*/ 297 h 513"/>
                <a:gd name="T36" fmla="*/ 12 w 518"/>
                <a:gd name="T37" fmla="*/ 184 h 513"/>
                <a:gd name="T38" fmla="*/ 41 w 518"/>
                <a:gd name="T39" fmla="*/ 21 h 513"/>
                <a:gd name="T40" fmla="*/ 41 w 518"/>
                <a:gd name="T41" fmla="*/ 21 h 513"/>
                <a:gd name="T42" fmla="*/ 102 w 518"/>
                <a:gd name="T43" fmla="*/ 17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18" h="513">
                  <a:moveTo>
                    <a:pt x="102" y="17"/>
                  </a:moveTo>
                  <a:cubicBezTo>
                    <a:pt x="167" y="77"/>
                    <a:pt x="167" y="77"/>
                    <a:pt x="167" y="77"/>
                  </a:cubicBezTo>
                  <a:cubicBezTo>
                    <a:pt x="182" y="91"/>
                    <a:pt x="185" y="114"/>
                    <a:pt x="174" y="131"/>
                  </a:cubicBezTo>
                  <a:cubicBezTo>
                    <a:pt x="148" y="171"/>
                    <a:pt x="148" y="171"/>
                    <a:pt x="148" y="171"/>
                  </a:cubicBezTo>
                  <a:cubicBezTo>
                    <a:pt x="138" y="186"/>
                    <a:pt x="141" y="206"/>
                    <a:pt x="154" y="219"/>
                  </a:cubicBezTo>
                  <a:cubicBezTo>
                    <a:pt x="297" y="354"/>
                    <a:pt x="297" y="354"/>
                    <a:pt x="297" y="354"/>
                  </a:cubicBezTo>
                  <a:cubicBezTo>
                    <a:pt x="313" y="368"/>
                    <a:pt x="336" y="369"/>
                    <a:pt x="352" y="356"/>
                  </a:cubicBezTo>
                  <a:cubicBezTo>
                    <a:pt x="376" y="337"/>
                    <a:pt x="376" y="337"/>
                    <a:pt x="376" y="337"/>
                  </a:cubicBezTo>
                  <a:cubicBezTo>
                    <a:pt x="391" y="325"/>
                    <a:pt x="414" y="326"/>
                    <a:pt x="427" y="340"/>
                  </a:cubicBezTo>
                  <a:cubicBezTo>
                    <a:pt x="506" y="422"/>
                    <a:pt x="506" y="422"/>
                    <a:pt x="506" y="422"/>
                  </a:cubicBezTo>
                  <a:cubicBezTo>
                    <a:pt x="517" y="434"/>
                    <a:pt x="518" y="452"/>
                    <a:pt x="507" y="464"/>
                  </a:cubicBezTo>
                  <a:cubicBezTo>
                    <a:pt x="507" y="464"/>
                    <a:pt x="507" y="464"/>
                    <a:pt x="507" y="464"/>
                  </a:cubicBezTo>
                  <a:cubicBezTo>
                    <a:pt x="490" y="483"/>
                    <a:pt x="469" y="497"/>
                    <a:pt x="445" y="504"/>
                  </a:cubicBezTo>
                  <a:cubicBezTo>
                    <a:pt x="432" y="507"/>
                    <a:pt x="418" y="510"/>
                    <a:pt x="403" y="511"/>
                  </a:cubicBezTo>
                  <a:cubicBezTo>
                    <a:pt x="370" y="513"/>
                    <a:pt x="338" y="508"/>
                    <a:pt x="307" y="498"/>
                  </a:cubicBezTo>
                  <a:cubicBezTo>
                    <a:pt x="265" y="485"/>
                    <a:pt x="226" y="460"/>
                    <a:pt x="193" y="430"/>
                  </a:cubicBezTo>
                  <a:cubicBezTo>
                    <a:pt x="132" y="374"/>
                    <a:pt x="132" y="374"/>
                    <a:pt x="132" y="374"/>
                  </a:cubicBezTo>
                  <a:cubicBezTo>
                    <a:pt x="106" y="351"/>
                    <a:pt x="83" y="325"/>
                    <a:pt x="63" y="297"/>
                  </a:cubicBezTo>
                  <a:cubicBezTo>
                    <a:pt x="39" y="262"/>
                    <a:pt x="20" y="225"/>
                    <a:pt x="12" y="184"/>
                  </a:cubicBezTo>
                  <a:cubicBezTo>
                    <a:pt x="0" y="128"/>
                    <a:pt x="4" y="68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ubicBezTo>
                    <a:pt x="56" y="2"/>
                    <a:pt x="84" y="0"/>
                    <a:pt x="102" y="1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30371735-4BF7-4793-871F-6B9130A59F15}"/>
              </a:ext>
            </a:extLst>
          </p:cNvPr>
          <p:cNvGrpSpPr/>
          <p:nvPr/>
        </p:nvGrpSpPr>
        <p:grpSpPr>
          <a:xfrm>
            <a:off x="8264709" y="2167715"/>
            <a:ext cx="457251" cy="419961"/>
            <a:chOff x="3987801" y="917575"/>
            <a:chExt cx="3270250" cy="3003551"/>
          </a:xfrm>
        </p:grpSpPr>
        <p:sp>
          <p:nvSpPr>
            <p:cNvPr id="400" name="Oval 148">
              <a:extLst>
                <a:ext uri="{FF2B5EF4-FFF2-40B4-BE49-F238E27FC236}">
                  <a16:creationId xmlns:a16="http://schemas.microsoft.com/office/drawing/2014/main" id="{14FB8212-8A27-4B61-856A-61EC287C0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1851" y="2365375"/>
              <a:ext cx="622300" cy="620713"/>
            </a:xfrm>
            <a:prstGeom prst="ellipse">
              <a:avLst/>
            </a:pr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Oval 149">
              <a:extLst>
                <a:ext uri="{FF2B5EF4-FFF2-40B4-BE49-F238E27FC236}">
                  <a16:creationId xmlns:a16="http://schemas.microsoft.com/office/drawing/2014/main" id="{4261F373-D8AD-4003-A6FA-CF1682E29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351" y="2324100"/>
              <a:ext cx="623888" cy="620713"/>
            </a:xfrm>
            <a:prstGeom prst="ellipse">
              <a:avLst/>
            </a:pr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50">
              <a:extLst>
                <a:ext uri="{FF2B5EF4-FFF2-40B4-BE49-F238E27FC236}">
                  <a16:creationId xmlns:a16="http://schemas.microsoft.com/office/drawing/2014/main" id="{1C4F9F8C-5020-4099-9317-B3F6EBDA7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113" y="1820863"/>
              <a:ext cx="2857500" cy="2100263"/>
            </a:xfrm>
            <a:custGeom>
              <a:avLst/>
              <a:gdLst>
                <a:gd name="T0" fmla="*/ 1027 w 1050"/>
                <a:gd name="T1" fmla="*/ 274 h 775"/>
                <a:gd name="T2" fmla="*/ 1050 w 1050"/>
                <a:gd name="T3" fmla="*/ 387 h 775"/>
                <a:gd name="T4" fmla="*/ 525 w 1050"/>
                <a:gd name="T5" fmla="*/ 775 h 775"/>
                <a:gd name="T6" fmla="*/ 0 w 1050"/>
                <a:gd name="T7" fmla="*/ 387 h 775"/>
                <a:gd name="T8" fmla="*/ 15 w 1050"/>
                <a:gd name="T9" fmla="*/ 293 h 775"/>
                <a:gd name="T10" fmla="*/ 129 w 1050"/>
                <a:gd name="T11" fmla="*/ 132 h 775"/>
                <a:gd name="T12" fmla="*/ 525 w 1050"/>
                <a:gd name="T13" fmla="*/ 0 h 775"/>
                <a:gd name="T14" fmla="*/ 910 w 1050"/>
                <a:gd name="T15" fmla="*/ 124 h 775"/>
                <a:gd name="T16" fmla="*/ 1027 w 1050"/>
                <a:gd name="T17" fmla="*/ 274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50" h="775">
                  <a:moveTo>
                    <a:pt x="1027" y="274"/>
                  </a:moveTo>
                  <a:cubicBezTo>
                    <a:pt x="1042" y="310"/>
                    <a:pt x="1050" y="348"/>
                    <a:pt x="1050" y="387"/>
                  </a:cubicBezTo>
                  <a:cubicBezTo>
                    <a:pt x="1050" y="601"/>
                    <a:pt x="815" y="775"/>
                    <a:pt x="525" y="775"/>
                  </a:cubicBezTo>
                  <a:cubicBezTo>
                    <a:pt x="235" y="775"/>
                    <a:pt x="0" y="601"/>
                    <a:pt x="0" y="387"/>
                  </a:cubicBezTo>
                  <a:cubicBezTo>
                    <a:pt x="0" y="355"/>
                    <a:pt x="5" y="323"/>
                    <a:pt x="15" y="293"/>
                  </a:cubicBezTo>
                  <a:cubicBezTo>
                    <a:pt x="36" y="233"/>
                    <a:pt x="76" y="178"/>
                    <a:pt x="129" y="132"/>
                  </a:cubicBezTo>
                  <a:cubicBezTo>
                    <a:pt x="226" y="51"/>
                    <a:pt x="367" y="0"/>
                    <a:pt x="525" y="0"/>
                  </a:cubicBezTo>
                  <a:cubicBezTo>
                    <a:pt x="677" y="0"/>
                    <a:pt x="814" y="48"/>
                    <a:pt x="910" y="124"/>
                  </a:cubicBezTo>
                  <a:cubicBezTo>
                    <a:pt x="963" y="166"/>
                    <a:pt x="1003" y="217"/>
                    <a:pt x="1027" y="27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51">
              <a:extLst>
                <a:ext uri="{FF2B5EF4-FFF2-40B4-BE49-F238E27FC236}">
                  <a16:creationId xmlns:a16="http://schemas.microsoft.com/office/drawing/2014/main" id="{1B92B77E-1D7B-43EE-AF92-E4B14DD36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801" y="2017713"/>
              <a:ext cx="565150" cy="596900"/>
            </a:xfrm>
            <a:custGeom>
              <a:avLst/>
              <a:gdLst>
                <a:gd name="T0" fmla="*/ 94 w 208"/>
                <a:gd name="T1" fmla="*/ 220 h 220"/>
                <a:gd name="T2" fmla="*/ 0 w 208"/>
                <a:gd name="T3" fmla="*/ 111 h 220"/>
                <a:gd name="T4" fmla="*/ 111 w 208"/>
                <a:gd name="T5" fmla="*/ 0 h 220"/>
                <a:gd name="T6" fmla="*/ 208 w 208"/>
                <a:gd name="T7" fmla="*/ 59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08" h="220">
                  <a:moveTo>
                    <a:pt x="94" y="220"/>
                  </a:moveTo>
                  <a:cubicBezTo>
                    <a:pt x="41" y="212"/>
                    <a:pt x="0" y="166"/>
                    <a:pt x="0" y="111"/>
                  </a:cubicBezTo>
                  <a:cubicBezTo>
                    <a:pt x="0" y="50"/>
                    <a:pt x="50" y="0"/>
                    <a:pt x="111" y="0"/>
                  </a:cubicBezTo>
                  <a:cubicBezTo>
                    <a:pt x="153" y="0"/>
                    <a:pt x="190" y="24"/>
                    <a:pt x="208" y="5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Freeform 152">
              <a:extLst>
                <a:ext uri="{FF2B5EF4-FFF2-40B4-BE49-F238E27FC236}">
                  <a16:creationId xmlns:a16="http://schemas.microsoft.com/office/drawing/2014/main" id="{9993528C-1878-444F-BC7A-009BEFF38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8613" y="1966913"/>
              <a:ext cx="579438" cy="595313"/>
            </a:xfrm>
            <a:custGeom>
              <a:avLst/>
              <a:gdLst>
                <a:gd name="T0" fmla="*/ 0 w 213"/>
                <a:gd name="T1" fmla="*/ 70 h 220"/>
                <a:gd name="T2" fmla="*/ 103 w 213"/>
                <a:gd name="T3" fmla="*/ 0 h 220"/>
                <a:gd name="T4" fmla="*/ 213 w 213"/>
                <a:gd name="T5" fmla="*/ 110 h 220"/>
                <a:gd name="T6" fmla="*/ 117 w 213"/>
                <a:gd name="T7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3" h="220">
                  <a:moveTo>
                    <a:pt x="0" y="70"/>
                  </a:moveTo>
                  <a:cubicBezTo>
                    <a:pt x="16" y="29"/>
                    <a:pt x="56" y="0"/>
                    <a:pt x="103" y="0"/>
                  </a:cubicBezTo>
                  <a:cubicBezTo>
                    <a:pt x="164" y="0"/>
                    <a:pt x="213" y="49"/>
                    <a:pt x="213" y="110"/>
                  </a:cubicBezTo>
                  <a:cubicBezTo>
                    <a:pt x="213" y="166"/>
                    <a:pt x="171" y="213"/>
                    <a:pt x="117" y="22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Freeform 153">
              <a:extLst>
                <a:ext uri="{FF2B5EF4-FFF2-40B4-BE49-F238E27FC236}">
                  <a16:creationId xmlns:a16="http://schemas.microsoft.com/office/drawing/2014/main" id="{10A58453-0402-4824-8C6C-AF51D00B9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917575"/>
              <a:ext cx="601663" cy="596900"/>
            </a:xfrm>
            <a:custGeom>
              <a:avLst/>
              <a:gdLst>
                <a:gd name="T0" fmla="*/ 221 w 221"/>
                <a:gd name="T1" fmla="*/ 110 h 220"/>
                <a:gd name="T2" fmla="*/ 111 w 221"/>
                <a:gd name="T3" fmla="*/ 220 h 220"/>
                <a:gd name="T4" fmla="*/ 0 w 221"/>
                <a:gd name="T5" fmla="*/ 110 h 220"/>
                <a:gd name="T6" fmla="*/ 10 w 221"/>
                <a:gd name="T7" fmla="*/ 66 h 220"/>
                <a:gd name="T8" fmla="*/ 111 w 221"/>
                <a:gd name="T9" fmla="*/ 0 h 220"/>
                <a:gd name="T10" fmla="*/ 221 w 221"/>
                <a:gd name="T11" fmla="*/ 11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1" h="220">
                  <a:moveTo>
                    <a:pt x="221" y="110"/>
                  </a:moveTo>
                  <a:cubicBezTo>
                    <a:pt x="221" y="171"/>
                    <a:pt x="172" y="220"/>
                    <a:pt x="111" y="220"/>
                  </a:cubicBezTo>
                  <a:cubicBezTo>
                    <a:pt x="50" y="220"/>
                    <a:pt x="0" y="171"/>
                    <a:pt x="0" y="110"/>
                  </a:cubicBezTo>
                  <a:cubicBezTo>
                    <a:pt x="0" y="94"/>
                    <a:pt x="4" y="79"/>
                    <a:pt x="10" y="66"/>
                  </a:cubicBezTo>
                  <a:cubicBezTo>
                    <a:pt x="27" y="27"/>
                    <a:pt x="66" y="0"/>
                    <a:pt x="111" y="0"/>
                  </a:cubicBezTo>
                  <a:cubicBezTo>
                    <a:pt x="172" y="0"/>
                    <a:pt x="221" y="49"/>
                    <a:pt x="221" y="11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154">
              <a:extLst>
                <a:ext uri="{FF2B5EF4-FFF2-40B4-BE49-F238E27FC236}">
                  <a16:creationId xmlns:a16="http://schemas.microsoft.com/office/drawing/2014/main" id="{611B7F96-E9B8-474A-A7F5-7B845F282A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917575"/>
              <a:ext cx="795338" cy="903288"/>
            </a:xfrm>
            <a:custGeom>
              <a:avLst/>
              <a:gdLst>
                <a:gd name="T0" fmla="*/ 501 w 501"/>
                <a:gd name="T1" fmla="*/ 113 h 569"/>
                <a:gd name="T2" fmla="*/ 501 w 501"/>
                <a:gd name="T3" fmla="*/ 113 h 569"/>
                <a:gd name="T4" fmla="*/ 101 w 501"/>
                <a:gd name="T5" fmla="*/ 0 h 569"/>
                <a:gd name="T6" fmla="*/ 0 w 501"/>
                <a:gd name="T7" fmla="*/ 569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1" h="569">
                  <a:moveTo>
                    <a:pt x="501" y="113"/>
                  </a:moveTo>
                  <a:lnTo>
                    <a:pt x="501" y="113"/>
                  </a:lnTo>
                  <a:lnTo>
                    <a:pt x="101" y="0"/>
                  </a:lnTo>
                  <a:lnTo>
                    <a:pt x="0" y="56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Oval 155">
              <a:extLst>
                <a:ext uri="{FF2B5EF4-FFF2-40B4-BE49-F238E27FC236}">
                  <a16:creationId xmlns:a16="http://schemas.microsoft.com/office/drawing/2014/main" id="{AB5E1D1E-9740-4AC6-9691-66B1A9E4C8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5351" y="2324100"/>
              <a:ext cx="623888" cy="6207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Oval 156">
              <a:extLst>
                <a:ext uri="{FF2B5EF4-FFF2-40B4-BE49-F238E27FC236}">
                  <a16:creationId xmlns:a16="http://schemas.microsoft.com/office/drawing/2014/main" id="{808F9D77-BFFA-4CAC-AFF5-50F3AF0A1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1851" y="2365375"/>
              <a:ext cx="622300" cy="6207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157">
              <a:extLst>
                <a:ext uri="{FF2B5EF4-FFF2-40B4-BE49-F238E27FC236}">
                  <a16:creationId xmlns:a16="http://schemas.microsoft.com/office/drawing/2014/main" id="{8AB5054B-7228-409C-B4C1-23A574929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088" y="3343275"/>
              <a:ext cx="1203325" cy="107950"/>
            </a:xfrm>
            <a:custGeom>
              <a:avLst/>
              <a:gdLst>
                <a:gd name="T0" fmla="*/ 0 w 442"/>
                <a:gd name="T1" fmla="*/ 0 h 40"/>
                <a:gd name="T2" fmla="*/ 239 w 442"/>
                <a:gd name="T3" fmla="*/ 33 h 40"/>
                <a:gd name="T4" fmla="*/ 442 w 442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2" h="40">
                  <a:moveTo>
                    <a:pt x="0" y="0"/>
                  </a:moveTo>
                  <a:cubicBezTo>
                    <a:pt x="0" y="0"/>
                    <a:pt x="89" y="40"/>
                    <a:pt x="239" y="33"/>
                  </a:cubicBezTo>
                  <a:cubicBezTo>
                    <a:pt x="390" y="27"/>
                    <a:pt x="442" y="0"/>
                    <a:pt x="442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2" name="Group 411">
            <a:extLst>
              <a:ext uri="{FF2B5EF4-FFF2-40B4-BE49-F238E27FC236}">
                <a16:creationId xmlns:a16="http://schemas.microsoft.com/office/drawing/2014/main" id="{EC15ABA0-3A2F-4028-86FE-0B5285F2C6DC}"/>
              </a:ext>
            </a:extLst>
          </p:cNvPr>
          <p:cNvGrpSpPr/>
          <p:nvPr/>
        </p:nvGrpSpPr>
        <p:grpSpPr>
          <a:xfrm>
            <a:off x="9184732" y="2148276"/>
            <a:ext cx="381084" cy="379202"/>
            <a:chOff x="4811713" y="2147888"/>
            <a:chExt cx="2571750" cy="2559050"/>
          </a:xfrm>
        </p:grpSpPr>
        <p:sp>
          <p:nvSpPr>
            <p:cNvPr id="413" name="Freeform 161">
              <a:extLst>
                <a:ext uri="{FF2B5EF4-FFF2-40B4-BE49-F238E27FC236}">
                  <a16:creationId xmlns:a16="http://schemas.microsoft.com/office/drawing/2014/main" id="{05375354-D9BF-4088-A63E-B822C66A8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2147888"/>
              <a:ext cx="2571750" cy="2559050"/>
            </a:xfrm>
            <a:custGeom>
              <a:avLst/>
              <a:gdLst>
                <a:gd name="T0" fmla="*/ 768 w 944"/>
                <a:gd name="T1" fmla="*/ 944 h 944"/>
                <a:gd name="T2" fmla="*/ 176 w 944"/>
                <a:gd name="T3" fmla="*/ 944 h 944"/>
                <a:gd name="T4" fmla="*/ 0 w 944"/>
                <a:gd name="T5" fmla="*/ 768 h 944"/>
                <a:gd name="T6" fmla="*/ 0 w 944"/>
                <a:gd name="T7" fmla="*/ 175 h 944"/>
                <a:gd name="T8" fmla="*/ 176 w 944"/>
                <a:gd name="T9" fmla="*/ 0 h 944"/>
                <a:gd name="T10" fmla="*/ 768 w 944"/>
                <a:gd name="T11" fmla="*/ 0 h 944"/>
                <a:gd name="T12" fmla="*/ 944 w 944"/>
                <a:gd name="T13" fmla="*/ 175 h 944"/>
                <a:gd name="T14" fmla="*/ 944 w 944"/>
                <a:gd name="T15" fmla="*/ 768 h 944"/>
                <a:gd name="T16" fmla="*/ 768 w 944"/>
                <a:gd name="T17" fmla="*/ 944 h 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4" h="944">
                  <a:moveTo>
                    <a:pt x="768" y="944"/>
                  </a:moveTo>
                  <a:cubicBezTo>
                    <a:pt x="176" y="944"/>
                    <a:pt x="176" y="944"/>
                    <a:pt x="176" y="944"/>
                  </a:cubicBezTo>
                  <a:cubicBezTo>
                    <a:pt x="78" y="944"/>
                    <a:pt x="0" y="865"/>
                    <a:pt x="0" y="768"/>
                  </a:cubicBezTo>
                  <a:cubicBezTo>
                    <a:pt x="0" y="175"/>
                    <a:pt x="0" y="175"/>
                    <a:pt x="0" y="175"/>
                  </a:cubicBezTo>
                  <a:cubicBezTo>
                    <a:pt x="0" y="78"/>
                    <a:pt x="78" y="0"/>
                    <a:pt x="176" y="0"/>
                  </a:cubicBezTo>
                  <a:cubicBezTo>
                    <a:pt x="768" y="0"/>
                    <a:pt x="768" y="0"/>
                    <a:pt x="768" y="0"/>
                  </a:cubicBezTo>
                  <a:cubicBezTo>
                    <a:pt x="865" y="0"/>
                    <a:pt x="944" y="78"/>
                    <a:pt x="944" y="175"/>
                  </a:cubicBezTo>
                  <a:cubicBezTo>
                    <a:pt x="944" y="768"/>
                    <a:pt x="944" y="768"/>
                    <a:pt x="944" y="768"/>
                  </a:cubicBezTo>
                  <a:cubicBezTo>
                    <a:pt x="944" y="865"/>
                    <a:pt x="865" y="944"/>
                    <a:pt x="768" y="94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162">
              <a:extLst>
                <a:ext uri="{FF2B5EF4-FFF2-40B4-BE49-F238E27FC236}">
                  <a16:creationId xmlns:a16="http://schemas.microsoft.com/office/drawing/2014/main" id="{DEB2D22F-85C0-4B43-A299-219D096F6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963" y="2495550"/>
              <a:ext cx="1873250" cy="1865313"/>
            </a:xfrm>
            <a:custGeom>
              <a:avLst/>
              <a:gdLst>
                <a:gd name="T0" fmla="*/ 539 w 688"/>
                <a:gd name="T1" fmla="*/ 688 h 688"/>
                <a:gd name="T2" fmla="*/ 149 w 688"/>
                <a:gd name="T3" fmla="*/ 688 h 688"/>
                <a:gd name="T4" fmla="*/ 0 w 688"/>
                <a:gd name="T5" fmla="*/ 539 h 688"/>
                <a:gd name="T6" fmla="*/ 0 w 688"/>
                <a:gd name="T7" fmla="*/ 149 h 688"/>
                <a:gd name="T8" fmla="*/ 149 w 688"/>
                <a:gd name="T9" fmla="*/ 0 h 688"/>
                <a:gd name="T10" fmla="*/ 539 w 688"/>
                <a:gd name="T11" fmla="*/ 0 h 688"/>
                <a:gd name="T12" fmla="*/ 688 w 688"/>
                <a:gd name="T13" fmla="*/ 149 h 688"/>
                <a:gd name="T14" fmla="*/ 688 w 688"/>
                <a:gd name="T15" fmla="*/ 539 h 688"/>
                <a:gd name="T16" fmla="*/ 539 w 688"/>
                <a:gd name="T17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88" h="688">
                  <a:moveTo>
                    <a:pt x="539" y="688"/>
                  </a:moveTo>
                  <a:cubicBezTo>
                    <a:pt x="149" y="688"/>
                    <a:pt x="149" y="688"/>
                    <a:pt x="149" y="688"/>
                  </a:cubicBezTo>
                  <a:cubicBezTo>
                    <a:pt x="67" y="688"/>
                    <a:pt x="0" y="621"/>
                    <a:pt x="0" y="539"/>
                  </a:cubicBezTo>
                  <a:cubicBezTo>
                    <a:pt x="0" y="149"/>
                    <a:pt x="0" y="149"/>
                    <a:pt x="0" y="149"/>
                  </a:cubicBezTo>
                  <a:cubicBezTo>
                    <a:pt x="0" y="67"/>
                    <a:pt x="67" y="0"/>
                    <a:pt x="149" y="0"/>
                  </a:cubicBezTo>
                  <a:cubicBezTo>
                    <a:pt x="539" y="0"/>
                    <a:pt x="539" y="0"/>
                    <a:pt x="539" y="0"/>
                  </a:cubicBezTo>
                  <a:cubicBezTo>
                    <a:pt x="621" y="0"/>
                    <a:pt x="688" y="67"/>
                    <a:pt x="688" y="149"/>
                  </a:cubicBezTo>
                  <a:cubicBezTo>
                    <a:pt x="688" y="539"/>
                    <a:pt x="688" y="539"/>
                    <a:pt x="688" y="539"/>
                  </a:cubicBezTo>
                  <a:cubicBezTo>
                    <a:pt x="688" y="621"/>
                    <a:pt x="621" y="688"/>
                    <a:pt x="539" y="68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Oval 163">
              <a:extLst>
                <a:ext uri="{FF2B5EF4-FFF2-40B4-BE49-F238E27FC236}">
                  <a16:creationId xmlns:a16="http://schemas.microsoft.com/office/drawing/2014/main" id="{A9DCFEF9-9FEF-439D-80D4-977AFE381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3575" y="3040063"/>
              <a:ext cx="773113" cy="7699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Oval 164">
              <a:extLst>
                <a:ext uri="{FF2B5EF4-FFF2-40B4-BE49-F238E27FC236}">
                  <a16:creationId xmlns:a16="http://schemas.microsoft.com/office/drawing/2014/main" id="{2AB91BAA-9B0F-4BCB-B2B0-A391421E4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2779713"/>
              <a:ext cx="204788" cy="2032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3A6ED0B-8522-4D39-8EC6-86C260445678}"/>
              </a:ext>
            </a:extLst>
          </p:cNvPr>
          <p:cNvGrpSpPr/>
          <p:nvPr/>
        </p:nvGrpSpPr>
        <p:grpSpPr>
          <a:xfrm>
            <a:off x="7101808" y="1110824"/>
            <a:ext cx="639933" cy="639933"/>
            <a:chOff x="6523416" y="4912580"/>
            <a:chExt cx="639933" cy="639933"/>
          </a:xfrm>
        </p:grpSpPr>
        <p:sp>
          <p:nvSpPr>
            <p:cNvPr id="293" name="Oval 292">
              <a:extLst>
                <a:ext uri="{FF2B5EF4-FFF2-40B4-BE49-F238E27FC236}">
                  <a16:creationId xmlns:a16="http://schemas.microsoft.com/office/drawing/2014/main" id="{55DF94A7-6CD8-41FA-866A-DBBAB821EE5E}"/>
                </a:ext>
              </a:extLst>
            </p:cNvPr>
            <p:cNvSpPr/>
            <p:nvPr/>
          </p:nvSpPr>
          <p:spPr>
            <a:xfrm>
              <a:off x="6523416" y="4912580"/>
              <a:ext cx="639933" cy="639933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FCFA36AE-087D-42C9-95C6-7AAE8510C900}"/>
                </a:ext>
              </a:extLst>
            </p:cNvPr>
            <p:cNvGrpSpPr/>
            <p:nvPr/>
          </p:nvGrpSpPr>
          <p:grpSpPr>
            <a:xfrm>
              <a:off x="6626234" y="5020046"/>
              <a:ext cx="434296" cy="425000"/>
              <a:chOff x="7148411" y="4852016"/>
              <a:chExt cx="796676" cy="779623"/>
            </a:xfrm>
          </p:grpSpPr>
          <p:sp>
            <p:nvSpPr>
              <p:cNvPr id="276" name="Oval 98">
                <a:extLst>
                  <a:ext uri="{FF2B5EF4-FFF2-40B4-BE49-F238E27FC236}">
                    <a16:creationId xmlns:a16="http://schemas.microsoft.com/office/drawing/2014/main" id="{1AB2A4F8-2D98-47C2-AAEF-C708A10C9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83096" y="5079122"/>
                <a:ext cx="327307" cy="325410"/>
              </a:xfrm>
              <a:prstGeom prst="ellips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Freeform 56">
                <a:extLst>
                  <a:ext uri="{FF2B5EF4-FFF2-40B4-BE49-F238E27FC236}">
                    <a16:creationId xmlns:a16="http://schemas.microsoft.com/office/drawing/2014/main" id="{D6FD612E-11F5-4AE3-8A72-945D7F67EC3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48411" y="4852016"/>
                <a:ext cx="796676" cy="779623"/>
              </a:xfrm>
              <a:custGeom>
                <a:avLst/>
                <a:gdLst>
                  <a:gd name="T0" fmla="*/ 1470 w 2074"/>
                  <a:gd name="T1" fmla="*/ 8 h 2075"/>
                  <a:gd name="T2" fmla="*/ 627 w 2074"/>
                  <a:gd name="T3" fmla="*/ 8 h 2075"/>
                  <a:gd name="T4" fmla="*/ 197 w 2074"/>
                  <a:gd name="T5" fmla="*/ 174 h 2075"/>
                  <a:gd name="T6" fmla="*/ 25 w 2074"/>
                  <a:gd name="T7" fmla="*/ 1026 h 2075"/>
                  <a:gd name="T8" fmla="*/ 197 w 2074"/>
                  <a:gd name="T9" fmla="*/ 1877 h 2075"/>
                  <a:gd name="T10" fmla="*/ 1048 w 2074"/>
                  <a:gd name="T11" fmla="*/ 2049 h 2075"/>
                  <a:gd name="T12" fmla="*/ 1719 w 2074"/>
                  <a:gd name="T13" fmla="*/ 1995 h 2075"/>
                  <a:gd name="T14" fmla="*/ 2066 w 2074"/>
                  <a:gd name="T15" fmla="*/ 1447 h 2075"/>
                  <a:gd name="T16" fmla="*/ 2066 w 2074"/>
                  <a:gd name="T17" fmla="*/ 604 h 2075"/>
                  <a:gd name="T18" fmla="*/ 1470 w 2074"/>
                  <a:gd name="T19" fmla="*/ 8 h 2075"/>
                  <a:gd name="T20" fmla="*/ 1768 w 2074"/>
                  <a:gd name="T21" fmla="*/ 1747 h 2075"/>
                  <a:gd name="T22" fmla="*/ 1046 w 2074"/>
                  <a:gd name="T23" fmla="*/ 1864 h 2075"/>
                  <a:gd name="T24" fmla="*/ 323 w 2074"/>
                  <a:gd name="T25" fmla="*/ 1746 h 2075"/>
                  <a:gd name="T26" fmla="*/ 206 w 2074"/>
                  <a:gd name="T27" fmla="*/ 1024 h 2075"/>
                  <a:gd name="T28" fmla="*/ 630 w 2074"/>
                  <a:gd name="T29" fmla="*/ 189 h 2075"/>
                  <a:gd name="T30" fmla="*/ 1045 w 2074"/>
                  <a:gd name="T31" fmla="*/ 184 h 2075"/>
                  <a:gd name="T32" fmla="*/ 1049 w 2074"/>
                  <a:gd name="T33" fmla="*/ 186 h 2075"/>
                  <a:gd name="T34" fmla="*/ 1881 w 2074"/>
                  <a:gd name="T35" fmla="*/ 612 h 2075"/>
                  <a:gd name="T36" fmla="*/ 1887 w 2074"/>
                  <a:gd name="T37" fmla="*/ 1026 h 2075"/>
                  <a:gd name="T38" fmla="*/ 1768 w 2074"/>
                  <a:gd name="T39" fmla="*/ 1747 h 2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074" h="2075">
                    <a:moveTo>
                      <a:pt x="1470" y="8"/>
                    </a:moveTo>
                    <a:cubicBezTo>
                      <a:pt x="1282" y="0"/>
                      <a:pt x="815" y="0"/>
                      <a:pt x="627" y="8"/>
                    </a:cubicBezTo>
                    <a:cubicBezTo>
                      <a:pt x="461" y="16"/>
                      <a:pt x="315" y="56"/>
                      <a:pt x="197" y="174"/>
                    </a:cubicBezTo>
                    <a:cubicBezTo>
                      <a:pt x="0" y="371"/>
                      <a:pt x="25" y="636"/>
                      <a:pt x="25" y="1026"/>
                    </a:cubicBezTo>
                    <a:cubicBezTo>
                      <a:pt x="25" y="1424"/>
                      <a:pt x="3" y="1683"/>
                      <a:pt x="197" y="1877"/>
                    </a:cubicBezTo>
                    <a:cubicBezTo>
                      <a:pt x="395" y="2075"/>
                      <a:pt x="664" y="2049"/>
                      <a:pt x="1048" y="2049"/>
                    </a:cubicBezTo>
                    <a:cubicBezTo>
                      <a:pt x="1443" y="2049"/>
                      <a:pt x="1579" y="2049"/>
                      <a:pt x="1719" y="1995"/>
                    </a:cubicBezTo>
                    <a:cubicBezTo>
                      <a:pt x="1908" y="1922"/>
                      <a:pt x="2052" y="1752"/>
                      <a:pt x="2066" y="1447"/>
                    </a:cubicBezTo>
                    <a:cubicBezTo>
                      <a:pt x="2074" y="1259"/>
                      <a:pt x="2074" y="792"/>
                      <a:pt x="2066" y="604"/>
                    </a:cubicBezTo>
                    <a:cubicBezTo>
                      <a:pt x="2049" y="244"/>
                      <a:pt x="1856" y="26"/>
                      <a:pt x="1470" y="8"/>
                    </a:cubicBezTo>
                    <a:close/>
                    <a:moveTo>
                      <a:pt x="1768" y="1747"/>
                    </a:moveTo>
                    <a:cubicBezTo>
                      <a:pt x="1639" y="1876"/>
                      <a:pt x="1460" y="1864"/>
                      <a:pt x="1046" y="1864"/>
                    </a:cubicBezTo>
                    <a:cubicBezTo>
                      <a:pt x="619" y="1864"/>
                      <a:pt x="448" y="1871"/>
                      <a:pt x="323" y="1746"/>
                    </a:cubicBezTo>
                    <a:cubicBezTo>
                      <a:pt x="179" y="1603"/>
                      <a:pt x="206" y="1373"/>
                      <a:pt x="206" y="1024"/>
                    </a:cubicBezTo>
                    <a:cubicBezTo>
                      <a:pt x="206" y="553"/>
                      <a:pt x="157" y="213"/>
                      <a:pt x="630" y="189"/>
                    </a:cubicBezTo>
                    <a:cubicBezTo>
                      <a:pt x="739" y="185"/>
                      <a:pt x="771" y="184"/>
                      <a:pt x="1045" y="184"/>
                    </a:cubicBezTo>
                    <a:cubicBezTo>
                      <a:pt x="1049" y="186"/>
                      <a:pt x="1049" y="186"/>
                      <a:pt x="1049" y="186"/>
                    </a:cubicBezTo>
                    <a:cubicBezTo>
                      <a:pt x="1503" y="186"/>
                      <a:pt x="1860" y="139"/>
                      <a:pt x="1881" y="612"/>
                    </a:cubicBezTo>
                    <a:cubicBezTo>
                      <a:pt x="1886" y="720"/>
                      <a:pt x="1887" y="752"/>
                      <a:pt x="1887" y="1026"/>
                    </a:cubicBezTo>
                    <a:cubicBezTo>
                      <a:pt x="1887" y="1447"/>
                      <a:pt x="1895" y="1619"/>
                      <a:pt x="1768" y="1747"/>
                    </a:cubicBezTo>
                    <a:close/>
                  </a:path>
                </a:pathLst>
              </a:custGeom>
              <a:noFill/>
              <a:ln w="6350">
                <a:solidFill>
                  <a:schemeClr val="bg2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Oval 99">
                <a:extLst>
                  <a:ext uri="{FF2B5EF4-FFF2-40B4-BE49-F238E27FC236}">
                    <a16:creationId xmlns:a16="http://schemas.microsoft.com/office/drawing/2014/main" id="{F425D94E-D804-49F8-84D4-9D9857BFA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10403" y="5016501"/>
                <a:ext cx="62986" cy="62621"/>
              </a:xfrm>
              <a:prstGeom prst="ellips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94" name="Group 293">
            <a:extLst>
              <a:ext uri="{FF2B5EF4-FFF2-40B4-BE49-F238E27FC236}">
                <a16:creationId xmlns:a16="http://schemas.microsoft.com/office/drawing/2014/main" id="{E52D398A-5562-4912-897A-43B485234D0E}"/>
              </a:ext>
            </a:extLst>
          </p:cNvPr>
          <p:cNvGrpSpPr/>
          <p:nvPr/>
        </p:nvGrpSpPr>
        <p:grpSpPr>
          <a:xfrm>
            <a:off x="4508876" y="1273633"/>
            <a:ext cx="450550" cy="314316"/>
            <a:chOff x="7053486" y="5012403"/>
            <a:chExt cx="570953" cy="398312"/>
          </a:xfrm>
        </p:grpSpPr>
        <p:sp>
          <p:nvSpPr>
            <p:cNvPr id="295" name="Freeform: Shape 294">
              <a:extLst>
                <a:ext uri="{FF2B5EF4-FFF2-40B4-BE49-F238E27FC236}">
                  <a16:creationId xmlns:a16="http://schemas.microsoft.com/office/drawing/2014/main" id="{18899F3C-3830-4BEA-923D-6445BCB9AE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53486" y="5012403"/>
              <a:ext cx="570953" cy="398312"/>
            </a:xfrm>
            <a:custGeom>
              <a:avLst/>
              <a:gdLst>
                <a:gd name="connsiteX0" fmla="*/ 313891 w 627786"/>
                <a:gd name="connsiteY0" fmla="*/ 0 h 437960"/>
                <a:gd name="connsiteX1" fmla="*/ 559425 w 627786"/>
                <a:gd name="connsiteY1" fmla="*/ 13438 h 437960"/>
                <a:gd name="connsiteX2" fmla="*/ 614908 w 627786"/>
                <a:gd name="connsiteY2" fmla="*/ 68412 h 437960"/>
                <a:gd name="connsiteX3" fmla="*/ 627782 w 627786"/>
                <a:gd name="connsiteY3" fmla="*/ 219591 h 437960"/>
                <a:gd name="connsiteX4" fmla="*/ 614908 w 627786"/>
                <a:gd name="connsiteY4" fmla="*/ 369853 h 437960"/>
                <a:gd name="connsiteX5" fmla="*/ 559425 w 627786"/>
                <a:gd name="connsiteY5" fmla="*/ 425133 h 437960"/>
                <a:gd name="connsiteX6" fmla="*/ 313891 w 627786"/>
                <a:gd name="connsiteY6" fmla="*/ 437960 h 437960"/>
                <a:gd name="connsiteX7" fmla="*/ 68357 w 627786"/>
                <a:gd name="connsiteY7" fmla="*/ 424522 h 437960"/>
                <a:gd name="connsiteX8" fmla="*/ 12875 w 627786"/>
                <a:gd name="connsiteY8" fmla="*/ 369548 h 437960"/>
                <a:gd name="connsiteX9" fmla="*/ 0 w 627786"/>
                <a:gd name="connsiteY9" fmla="*/ 218980 h 437960"/>
                <a:gd name="connsiteX10" fmla="*/ 12875 w 627786"/>
                <a:gd name="connsiteY10" fmla="*/ 68412 h 437960"/>
                <a:gd name="connsiteX11" fmla="*/ 68357 w 627786"/>
                <a:gd name="connsiteY11" fmla="*/ 12828 h 437960"/>
                <a:gd name="connsiteX12" fmla="*/ 313891 w 627786"/>
                <a:gd name="connsiteY12" fmla="*/ 0 h 43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7786" h="437960">
                  <a:moveTo>
                    <a:pt x="313891" y="0"/>
                  </a:moveTo>
                  <a:cubicBezTo>
                    <a:pt x="313891" y="0"/>
                    <a:pt x="510380" y="0"/>
                    <a:pt x="559425" y="13438"/>
                  </a:cubicBezTo>
                  <a:cubicBezTo>
                    <a:pt x="586400" y="20463"/>
                    <a:pt x="607551" y="41842"/>
                    <a:pt x="614908" y="68412"/>
                  </a:cubicBezTo>
                  <a:cubicBezTo>
                    <a:pt x="628395" y="117584"/>
                    <a:pt x="627782" y="219591"/>
                    <a:pt x="627782" y="219591"/>
                  </a:cubicBezTo>
                  <a:cubicBezTo>
                    <a:pt x="627782" y="219591"/>
                    <a:pt x="627782" y="320988"/>
                    <a:pt x="614908" y="369853"/>
                  </a:cubicBezTo>
                  <a:cubicBezTo>
                    <a:pt x="607551" y="396730"/>
                    <a:pt x="586400" y="417803"/>
                    <a:pt x="559425" y="425133"/>
                  </a:cubicBezTo>
                  <a:cubicBezTo>
                    <a:pt x="510380" y="437960"/>
                    <a:pt x="313891" y="437960"/>
                    <a:pt x="313891" y="437960"/>
                  </a:cubicBezTo>
                  <a:cubicBezTo>
                    <a:pt x="313891" y="437960"/>
                    <a:pt x="118016" y="437960"/>
                    <a:pt x="68357" y="424522"/>
                  </a:cubicBezTo>
                  <a:cubicBezTo>
                    <a:pt x="41382" y="417192"/>
                    <a:pt x="20232" y="396119"/>
                    <a:pt x="12875" y="369548"/>
                  </a:cubicBezTo>
                  <a:cubicBezTo>
                    <a:pt x="0" y="320988"/>
                    <a:pt x="0" y="218980"/>
                    <a:pt x="0" y="218980"/>
                  </a:cubicBezTo>
                  <a:cubicBezTo>
                    <a:pt x="0" y="218980"/>
                    <a:pt x="0" y="117584"/>
                    <a:pt x="12875" y="68412"/>
                  </a:cubicBezTo>
                  <a:cubicBezTo>
                    <a:pt x="20232" y="41842"/>
                    <a:pt x="41995" y="20157"/>
                    <a:pt x="68357" y="12828"/>
                  </a:cubicBezTo>
                  <a:cubicBezTo>
                    <a:pt x="117403" y="0"/>
                    <a:pt x="313891" y="0"/>
                    <a:pt x="31389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96" name="Freeform 84">
              <a:extLst>
                <a:ext uri="{FF2B5EF4-FFF2-40B4-BE49-F238E27FC236}">
                  <a16:creationId xmlns:a16="http://schemas.microsoft.com/office/drawing/2014/main" id="{AC25C747-AF50-41F8-BCC2-B04E76F3D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9967" y="5124355"/>
              <a:ext cx="157990" cy="174408"/>
            </a:xfrm>
            <a:custGeom>
              <a:avLst/>
              <a:gdLst>
                <a:gd name="T0" fmla="*/ 0 w 671"/>
                <a:gd name="T1" fmla="*/ 0 h 775"/>
                <a:gd name="T2" fmla="*/ 0 w 671"/>
                <a:gd name="T3" fmla="*/ 775 h 775"/>
                <a:gd name="T4" fmla="*/ 671 w 671"/>
                <a:gd name="T5" fmla="*/ 387 h 775"/>
                <a:gd name="T6" fmla="*/ 0 w 671"/>
                <a:gd name="T7" fmla="*/ 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1" h="775">
                  <a:moveTo>
                    <a:pt x="0" y="0"/>
                  </a:moveTo>
                  <a:lnTo>
                    <a:pt x="0" y="775"/>
                  </a:lnTo>
                  <a:lnTo>
                    <a:pt x="671" y="3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31FEBFB-9037-4E42-825B-BF1D112797D7}"/>
              </a:ext>
            </a:extLst>
          </p:cNvPr>
          <p:cNvGrpSpPr/>
          <p:nvPr/>
        </p:nvGrpSpPr>
        <p:grpSpPr>
          <a:xfrm>
            <a:off x="3544302" y="1103975"/>
            <a:ext cx="639933" cy="639933"/>
            <a:chOff x="3544302" y="1103975"/>
            <a:chExt cx="639933" cy="639933"/>
          </a:xfrm>
        </p:grpSpPr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2F8D309D-DAFB-4C84-B6E1-9E5CF9180E52}"/>
                </a:ext>
              </a:extLst>
            </p:cNvPr>
            <p:cNvSpPr/>
            <p:nvPr/>
          </p:nvSpPr>
          <p:spPr>
            <a:xfrm>
              <a:off x="3544302" y="1103975"/>
              <a:ext cx="639933" cy="639933"/>
            </a:xfrm>
            <a:prstGeom prst="ellipse">
              <a:avLst/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" name="Freeform: Shape 296">
              <a:extLst>
                <a:ext uri="{FF2B5EF4-FFF2-40B4-BE49-F238E27FC236}">
                  <a16:creationId xmlns:a16="http://schemas.microsoft.com/office/drawing/2014/main" id="{C3B19163-B0F4-4579-BE9C-CBD46D01F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8137" y="1257084"/>
              <a:ext cx="412263" cy="333714"/>
            </a:xfrm>
            <a:custGeom>
              <a:avLst/>
              <a:gdLst>
                <a:gd name="connsiteX0" fmla="*/ 1644337 w 2374896"/>
                <a:gd name="connsiteY0" fmla="*/ 0 h 1922406"/>
                <a:gd name="connsiteX1" fmla="*/ 2000340 w 2374896"/>
                <a:gd name="connsiteY1" fmla="*/ 153654 h 1922406"/>
                <a:gd name="connsiteX2" fmla="*/ 2308798 w 2374896"/>
                <a:gd name="connsiteY2" fmla="*/ 35814 h 1922406"/>
                <a:gd name="connsiteX3" fmla="*/ 2094269 w 2374896"/>
                <a:gd name="connsiteY3" fmla="*/ 303842 h 1922406"/>
                <a:gd name="connsiteX4" fmla="*/ 2374896 w 2374896"/>
                <a:gd name="connsiteY4" fmla="*/ 227593 h 1922406"/>
                <a:gd name="connsiteX5" fmla="*/ 2131376 w 2374896"/>
                <a:gd name="connsiteY5" fmla="*/ 479446 h 1922406"/>
                <a:gd name="connsiteX6" fmla="*/ 2132536 w 2374896"/>
                <a:gd name="connsiteY6" fmla="*/ 541832 h 1922406"/>
                <a:gd name="connsiteX7" fmla="*/ 746794 w 2374896"/>
                <a:gd name="connsiteY7" fmla="*/ 1922406 h 1922406"/>
                <a:gd name="connsiteX8" fmla="*/ 0 w 2374896"/>
                <a:gd name="connsiteY8" fmla="*/ 1705211 h 1922406"/>
                <a:gd name="connsiteX9" fmla="*/ 115962 w 2374896"/>
                <a:gd name="connsiteY9" fmla="*/ 1710988 h 1922406"/>
                <a:gd name="connsiteX10" fmla="*/ 720122 w 2374896"/>
                <a:gd name="connsiteY10" fmla="*/ 1504190 h 1922406"/>
                <a:gd name="connsiteX11" fmla="*/ 265553 w 2374896"/>
                <a:gd name="connsiteY11" fmla="*/ 1166845 h 1922406"/>
                <a:gd name="connsiteX12" fmla="*/ 357162 w 2374896"/>
                <a:gd name="connsiteY12" fmla="*/ 1174932 h 1922406"/>
                <a:gd name="connsiteX13" fmla="*/ 484720 w 2374896"/>
                <a:gd name="connsiteY13" fmla="*/ 1158758 h 1922406"/>
                <a:gd name="connsiteX14" fmla="*/ 95089 w 2374896"/>
                <a:gd name="connsiteY14" fmla="*/ 682778 h 1922406"/>
                <a:gd name="connsiteX15" fmla="*/ 95089 w 2374896"/>
                <a:gd name="connsiteY15" fmla="*/ 677001 h 1922406"/>
                <a:gd name="connsiteX16" fmla="*/ 315416 w 2374896"/>
                <a:gd name="connsiteY16" fmla="*/ 737076 h 1922406"/>
                <a:gd name="connsiteX17" fmla="*/ 98568 w 2374896"/>
                <a:gd name="connsiteY17" fmla="*/ 333880 h 1922406"/>
                <a:gd name="connsiteX18" fmla="*/ 165825 w 2374896"/>
                <a:gd name="connsiteY18" fmla="*/ 88958 h 1922406"/>
                <a:gd name="connsiteX19" fmla="*/ 1168894 w 2374896"/>
                <a:gd name="connsiteY19" fmla="*/ 596131 h 1922406"/>
                <a:gd name="connsiteX20" fmla="*/ 1157298 w 2374896"/>
                <a:gd name="connsiteY20" fmla="*/ 485223 h 1922406"/>
                <a:gd name="connsiteX21" fmla="*/ 1644337 w 2374896"/>
                <a:gd name="connsiteY21" fmla="*/ 0 h 192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374896" h="1922406">
                  <a:moveTo>
                    <a:pt x="1644337" y="0"/>
                  </a:moveTo>
                  <a:cubicBezTo>
                    <a:pt x="1783491" y="0"/>
                    <a:pt x="1909890" y="58920"/>
                    <a:pt x="2000340" y="153654"/>
                  </a:cubicBezTo>
                  <a:cubicBezTo>
                    <a:pt x="2110503" y="131703"/>
                    <a:pt x="2214869" y="92423"/>
                    <a:pt x="2308798" y="35814"/>
                  </a:cubicBezTo>
                  <a:cubicBezTo>
                    <a:pt x="2272850" y="150188"/>
                    <a:pt x="2195155" y="243767"/>
                    <a:pt x="2094269" y="303842"/>
                  </a:cubicBezTo>
                  <a:cubicBezTo>
                    <a:pt x="2192836" y="292289"/>
                    <a:pt x="2286765" y="265717"/>
                    <a:pt x="2374896" y="227593"/>
                  </a:cubicBezTo>
                  <a:cubicBezTo>
                    <a:pt x="2308798" y="325793"/>
                    <a:pt x="2227624" y="411284"/>
                    <a:pt x="2131376" y="479446"/>
                  </a:cubicBezTo>
                  <a:cubicBezTo>
                    <a:pt x="2131376" y="500242"/>
                    <a:pt x="2132536" y="521037"/>
                    <a:pt x="2132536" y="541832"/>
                  </a:cubicBezTo>
                  <a:cubicBezTo>
                    <a:pt x="2132536" y="1183019"/>
                    <a:pt x="1643178" y="1922406"/>
                    <a:pt x="746794" y="1922406"/>
                  </a:cubicBezTo>
                  <a:cubicBezTo>
                    <a:pt x="470805" y="1922406"/>
                    <a:pt x="215689" y="1843846"/>
                    <a:pt x="0" y="1705211"/>
                  </a:cubicBezTo>
                  <a:cubicBezTo>
                    <a:pt x="38268" y="1709832"/>
                    <a:pt x="76535" y="1710988"/>
                    <a:pt x="115962" y="1710988"/>
                  </a:cubicBezTo>
                  <a:cubicBezTo>
                    <a:pt x="344407" y="1710988"/>
                    <a:pt x="554297" y="1633583"/>
                    <a:pt x="720122" y="1504190"/>
                  </a:cubicBezTo>
                  <a:cubicBezTo>
                    <a:pt x="507913" y="1499569"/>
                    <a:pt x="328172" y="1358624"/>
                    <a:pt x="265553" y="1166845"/>
                  </a:cubicBezTo>
                  <a:cubicBezTo>
                    <a:pt x="294543" y="1172622"/>
                    <a:pt x="325853" y="1174932"/>
                    <a:pt x="357162" y="1174932"/>
                  </a:cubicBezTo>
                  <a:cubicBezTo>
                    <a:pt x="402387" y="1174932"/>
                    <a:pt x="445293" y="1169156"/>
                    <a:pt x="484720" y="1158758"/>
                  </a:cubicBezTo>
                  <a:cubicBezTo>
                    <a:pt x="263233" y="1113702"/>
                    <a:pt x="95089" y="918457"/>
                    <a:pt x="95089" y="682778"/>
                  </a:cubicBezTo>
                  <a:cubicBezTo>
                    <a:pt x="95089" y="680467"/>
                    <a:pt x="95089" y="678157"/>
                    <a:pt x="95089" y="677001"/>
                  </a:cubicBezTo>
                  <a:cubicBezTo>
                    <a:pt x="160027" y="712815"/>
                    <a:pt x="236562" y="734766"/>
                    <a:pt x="315416" y="737076"/>
                  </a:cubicBezTo>
                  <a:cubicBezTo>
                    <a:pt x="185539" y="650430"/>
                    <a:pt x="98568" y="501397"/>
                    <a:pt x="98568" y="333880"/>
                  </a:cubicBezTo>
                  <a:cubicBezTo>
                    <a:pt x="98568" y="243767"/>
                    <a:pt x="122920" y="160586"/>
                    <a:pt x="165825" y="88958"/>
                  </a:cubicBezTo>
                  <a:cubicBezTo>
                    <a:pt x="405866" y="382402"/>
                    <a:pt x="764188" y="576491"/>
                    <a:pt x="1168894" y="596131"/>
                  </a:cubicBezTo>
                  <a:cubicBezTo>
                    <a:pt x="1160777" y="560317"/>
                    <a:pt x="1157298" y="523347"/>
                    <a:pt x="1157298" y="485223"/>
                  </a:cubicBezTo>
                  <a:cubicBezTo>
                    <a:pt x="1157298" y="218350"/>
                    <a:pt x="1374147" y="0"/>
                    <a:pt x="164433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6488525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hape">
            <a:extLst>
              <a:ext uri="{FF2B5EF4-FFF2-40B4-BE49-F238E27FC236}">
                <a16:creationId xmlns:a16="http://schemas.microsoft.com/office/drawing/2014/main" id="{B83418B3-6770-425D-9E78-DCC061F6544C}"/>
              </a:ext>
            </a:extLst>
          </p:cNvPr>
          <p:cNvSpPr/>
          <p:nvPr/>
        </p:nvSpPr>
        <p:spPr>
          <a:xfrm>
            <a:off x="882780" y="1091636"/>
            <a:ext cx="365001" cy="3599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92" y="720"/>
                </a:moveTo>
                <a:cubicBezTo>
                  <a:pt x="20184" y="360"/>
                  <a:pt x="19475" y="0"/>
                  <a:pt x="18413" y="0"/>
                </a:cubicBezTo>
                <a:cubicBezTo>
                  <a:pt x="8852" y="0"/>
                  <a:pt x="8852" y="0"/>
                  <a:pt x="8852" y="0"/>
                </a:cubicBezTo>
                <a:cubicBezTo>
                  <a:pt x="5666" y="0"/>
                  <a:pt x="3541" y="2520"/>
                  <a:pt x="3541" y="4320"/>
                </a:cubicBezTo>
                <a:cubicBezTo>
                  <a:pt x="3541" y="14400"/>
                  <a:pt x="3541" y="14400"/>
                  <a:pt x="3541" y="14400"/>
                </a:cubicBezTo>
                <a:cubicBezTo>
                  <a:pt x="3541" y="14760"/>
                  <a:pt x="3187" y="15120"/>
                  <a:pt x="3187" y="15840"/>
                </a:cubicBezTo>
                <a:cubicBezTo>
                  <a:pt x="2833" y="15840"/>
                  <a:pt x="2833" y="15840"/>
                  <a:pt x="2833" y="15840"/>
                </a:cubicBezTo>
                <a:cubicBezTo>
                  <a:pt x="1062" y="15840"/>
                  <a:pt x="0" y="17280"/>
                  <a:pt x="0" y="18720"/>
                </a:cubicBezTo>
                <a:cubicBezTo>
                  <a:pt x="0" y="20160"/>
                  <a:pt x="1062" y="21600"/>
                  <a:pt x="2833" y="21600"/>
                </a:cubicBezTo>
                <a:cubicBezTo>
                  <a:pt x="13456" y="21600"/>
                  <a:pt x="13456" y="21600"/>
                  <a:pt x="13456" y="21600"/>
                </a:cubicBezTo>
                <a:cubicBezTo>
                  <a:pt x="15934" y="21600"/>
                  <a:pt x="16289" y="14400"/>
                  <a:pt x="16289" y="14400"/>
                </a:cubicBezTo>
                <a:cubicBezTo>
                  <a:pt x="16289" y="5760"/>
                  <a:pt x="16289" y="5760"/>
                  <a:pt x="16289" y="5760"/>
                </a:cubicBezTo>
                <a:cubicBezTo>
                  <a:pt x="18413" y="5760"/>
                  <a:pt x="18413" y="5760"/>
                  <a:pt x="18413" y="5760"/>
                </a:cubicBezTo>
                <a:cubicBezTo>
                  <a:pt x="20184" y="5760"/>
                  <a:pt x="21600" y="4320"/>
                  <a:pt x="21600" y="2880"/>
                </a:cubicBezTo>
                <a:cubicBezTo>
                  <a:pt x="21600" y="1800"/>
                  <a:pt x="21246" y="1440"/>
                  <a:pt x="20892" y="720"/>
                </a:cubicBezTo>
                <a:close/>
                <a:moveTo>
                  <a:pt x="14872" y="3960"/>
                </a:moveTo>
                <a:cubicBezTo>
                  <a:pt x="14872" y="3960"/>
                  <a:pt x="14872" y="4320"/>
                  <a:pt x="14872" y="4320"/>
                </a:cubicBezTo>
                <a:cubicBezTo>
                  <a:pt x="14872" y="14400"/>
                  <a:pt x="14872" y="14400"/>
                  <a:pt x="14872" y="14400"/>
                </a:cubicBezTo>
                <a:cubicBezTo>
                  <a:pt x="14872" y="16200"/>
                  <a:pt x="14164" y="19800"/>
                  <a:pt x="13456" y="20160"/>
                </a:cubicBezTo>
                <a:cubicBezTo>
                  <a:pt x="2833" y="20160"/>
                  <a:pt x="2833" y="20160"/>
                  <a:pt x="2833" y="20160"/>
                </a:cubicBezTo>
                <a:cubicBezTo>
                  <a:pt x="2479" y="20160"/>
                  <a:pt x="2125" y="20160"/>
                  <a:pt x="2125" y="19800"/>
                </a:cubicBezTo>
                <a:cubicBezTo>
                  <a:pt x="1416" y="19440"/>
                  <a:pt x="1416" y="19080"/>
                  <a:pt x="1416" y="18720"/>
                </a:cubicBezTo>
                <a:cubicBezTo>
                  <a:pt x="1416" y="18360"/>
                  <a:pt x="1770" y="17640"/>
                  <a:pt x="2125" y="17280"/>
                </a:cubicBezTo>
                <a:cubicBezTo>
                  <a:pt x="2479" y="17280"/>
                  <a:pt x="2479" y="17280"/>
                  <a:pt x="2833" y="17280"/>
                </a:cubicBezTo>
                <a:cubicBezTo>
                  <a:pt x="12039" y="17280"/>
                  <a:pt x="12039" y="17280"/>
                  <a:pt x="12039" y="17280"/>
                </a:cubicBezTo>
                <a:cubicBezTo>
                  <a:pt x="12393" y="17280"/>
                  <a:pt x="12748" y="16920"/>
                  <a:pt x="12748" y="16560"/>
                </a:cubicBezTo>
                <a:cubicBezTo>
                  <a:pt x="12748" y="16200"/>
                  <a:pt x="12393" y="15840"/>
                  <a:pt x="12039" y="15840"/>
                </a:cubicBezTo>
                <a:cubicBezTo>
                  <a:pt x="4603" y="15840"/>
                  <a:pt x="4603" y="15840"/>
                  <a:pt x="4603" y="15840"/>
                </a:cubicBezTo>
                <a:cubicBezTo>
                  <a:pt x="4957" y="15480"/>
                  <a:pt x="4957" y="14760"/>
                  <a:pt x="4957" y="14400"/>
                </a:cubicBezTo>
                <a:cubicBezTo>
                  <a:pt x="4957" y="4320"/>
                  <a:pt x="4957" y="4320"/>
                  <a:pt x="4957" y="4320"/>
                </a:cubicBezTo>
                <a:cubicBezTo>
                  <a:pt x="4957" y="3240"/>
                  <a:pt x="6374" y="1440"/>
                  <a:pt x="8852" y="1440"/>
                </a:cubicBezTo>
                <a:cubicBezTo>
                  <a:pt x="15226" y="1440"/>
                  <a:pt x="15226" y="1440"/>
                  <a:pt x="15226" y="1440"/>
                </a:cubicBezTo>
                <a:cubicBezTo>
                  <a:pt x="14872" y="2160"/>
                  <a:pt x="14872" y="3240"/>
                  <a:pt x="14872" y="3960"/>
                </a:cubicBezTo>
                <a:close/>
                <a:moveTo>
                  <a:pt x="19830" y="3960"/>
                </a:moveTo>
                <a:cubicBezTo>
                  <a:pt x="19475" y="3960"/>
                  <a:pt x="19121" y="4320"/>
                  <a:pt x="18413" y="4320"/>
                </a:cubicBezTo>
                <a:cubicBezTo>
                  <a:pt x="16289" y="4320"/>
                  <a:pt x="16289" y="4320"/>
                  <a:pt x="16289" y="4320"/>
                </a:cubicBezTo>
                <a:cubicBezTo>
                  <a:pt x="16289" y="4320"/>
                  <a:pt x="16289" y="3960"/>
                  <a:pt x="16289" y="3600"/>
                </a:cubicBezTo>
                <a:cubicBezTo>
                  <a:pt x="16289" y="2880"/>
                  <a:pt x="16289" y="2160"/>
                  <a:pt x="16643" y="1800"/>
                </a:cubicBezTo>
                <a:cubicBezTo>
                  <a:pt x="16997" y="1440"/>
                  <a:pt x="17351" y="1440"/>
                  <a:pt x="18059" y="1440"/>
                </a:cubicBezTo>
                <a:cubicBezTo>
                  <a:pt x="18413" y="1440"/>
                  <a:pt x="18413" y="1440"/>
                  <a:pt x="18413" y="1440"/>
                </a:cubicBezTo>
                <a:cubicBezTo>
                  <a:pt x="19475" y="1440"/>
                  <a:pt x="20184" y="1800"/>
                  <a:pt x="20184" y="2880"/>
                </a:cubicBezTo>
                <a:cubicBezTo>
                  <a:pt x="20184" y="3240"/>
                  <a:pt x="19830" y="3600"/>
                  <a:pt x="19830" y="39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7" name="Group">
            <a:extLst>
              <a:ext uri="{FF2B5EF4-FFF2-40B4-BE49-F238E27FC236}">
                <a16:creationId xmlns:a16="http://schemas.microsoft.com/office/drawing/2014/main" id="{FBD8612C-F380-4438-BD57-B3EAB6A0134D}"/>
              </a:ext>
            </a:extLst>
          </p:cNvPr>
          <p:cNvGrpSpPr/>
          <p:nvPr/>
        </p:nvGrpSpPr>
        <p:grpSpPr>
          <a:xfrm>
            <a:off x="3938491" y="1049326"/>
            <a:ext cx="432502" cy="444550"/>
            <a:chOff x="0" y="0"/>
            <a:chExt cx="432501" cy="444548"/>
          </a:xfrm>
          <a:solidFill>
            <a:schemeClr val="bg1"/>
          </a:solidFill>
        </p:grpSpPr>
        <p:sp>
          <p:nvSpPr>
            <p:cNvPr id="8" name="Shape">
              <a:extLst>
                <a:ext uri="{FF2B5EF4-FFF2-40B4-BE49-F238E27FC236}">
                  <a16:creationId xmlns:a16="http://schemas.microsoft.com/office/drawing/2014/main" id="{B8EA7F24-157C-4D9A-94E7-421DE17E79DB}"/>
                </a:ext>
              </a:extLst>
            </p:cNvPr>
            <p:cNvSpPr/>
            <p:nvPr/>
          </p:nvSpPr>
          <p:spPr>
            <a:xfrm>
              <a:off x="0" y="-1"/>
              <a:ext cx="374471" cy="3733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561" y="19775"/>
                  </a:moveTo>
                  <a:cubicBezTo>
                    <a:pt x="11256" y="19775"/>
                    <a:pt x="11104" y="19775"/>
                    <a:pt x="10800" y="19775"/>
                  </a:cubicBezTo>
                  <a:cubicBezTo>
                    <a:pt x="5780" y="19775"/>
                    <a:pt x="1825" y="15820"/>
                    <a:pt x="1825" y="10800"/>
                  </a:cubicBezTo>
                  <a:cubicBezTo>
                    <a:pt x="1825" y="5780"/>
                    <a:pt x="5780" y="1825"/>
                    <a:pt x="10800" y="1825"/>
                  </a:cubicBezTo>
                  <a:cubicBezTo>
                    <a:pt x="15668" y="1825"/>
                    <a:pt x="19775" y="5780"/>
                    <a:pt x="19775" y="10800"/>
                  </a:cubicBezTo>
                  <a:cubicBezTo>
                    <a:pt x="19775" y="11256"/>
                    <a:pt x="19623" y="11865"/>
                    <a:pt x="19623" y="12321"/>
                  </a:cubicBezTo>
                  <a:cubicBezTo>
                    <a:pt x="21296" y="12930"/>
                    <a:pt x="21296" y="12930"/>
                    <a:pt x="21296" y="12930"/>
                  </a:cubicBezTo>
                  <a:cubicBezTo>
                    <a:pt x="21448" y="12169"/>
                    <a:pt x="21600" y="11561"/>
                    <a:pt x="21600" y="10800"/>
                  </a:cubicBezTo>
                  <a:cubicBezTo>
                    <a:pt x="21600" y="4868"/>
                    <a:pt x="16732" y="0"/>
                    <a:pt x="10800" y="0"/>
                  </a:cubicBezTo>
                  <a:cubicBezTo>
                    <a:pt x="4868" y="0"/>
                    <a:pt x="0" y="4868"/>
                    <a:pt x="0" y="10800"/>
                  </a:cubicBezTo>
                  <a:cubicBezTo>
                    <a:pt x="0" y="16732"/>
                    <a:pt x="4868" y="21600"/>
                    <a:pt x="10800" y="21600"/>
                  </a:cubicBezTo>
                  <a:cubicBezTo>
                    <a:pt x="11256" y="21600"/>
                    <a:pt x="11713" y="21600"/>
                    <a:pt x="12169" y="21448"/>
                  </a:cubicBezTo>
                  <a:lnTo>
                    <a:pt x="11561" y="197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D75B69CC-E6DB-4B44-9783-E5425AEE3826}"/>
                </a:ext>
              </a:extLst>
            </p:cNvPr>
            <p:cNvSpPr/>
            <p:nvPr/>
          </p:nvSpPr>
          <p:spPr>
            <a:xfrm>
              <a:off x="97449" y="102924"/>
              <a:ext cx="179572" cy="1784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082" y="21600"/>
                    <a:pt x="0" y="16518"/>
                    <a:pt x="0" y="10800"/>
                  </a:cubicBezTo>
                  <a:cubicBezTo>
                    <a:pt x="0" y="4765"/>
                    <a:pt x="5082" y="0"/>
                    <a:pt x="10800" y="0"/>
                  </a:cubicBezTo>
                  <a:cubicBezTo>
                    <a:pt x="16835" y="0"/>
                    <a:pt x="21600" y="4765"/>
                    <a:pt x="21600" y="10800"/>
                  </a:cubicBezTo>
                  <a:cubicBezTo>
                    <a:pt x="21600" y="16518"/>
                    <a:pt x="16835" y="21600"/>
                    <a:pt x="10800" y="21600"/>
                  </a:cubicBezTo>
                  <a:close/>
                  <a:moveTo>
                    <a:pt x="10800" y="3812"/>
                  </a:moveTo>
                  <a:cubicBezTo>
                    <a:pt x="6988" y="3812"/>
                    <a:pt x="3812" y="6988"/>
                    <a:pt x="3812" y="10800"/>
                  </a:cubicBezTo>
                  <a:cubicBezTo>
                    <a:pt x="3812" y="14612"/>
                    <a:pt x="6988" y="17788"/>
                    <a:pt x="10800" y="17788"/>
                  </a:cubicBezTo>
                  <a:cubicBezTo>
                    <a:pt x="14612" y="17788"/>
                    <a:pt x="17788" y="14612"/>
                    <a:pt x="17788" y="10800"/>
                  </a:cubicBezTo>
                  <a:cubicBezTo>
                    <a:pt x="17788" y="6988"/>
                    <a:pt x="14612" y="3812"/>
                    <a:pt x="10800" y="38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" name="Shape">
              <a:extLst>
                <a:ext uri="{FF2B5EF4-FFF2-40B4-BE49-F238E27FC236}">
                  <a16:creationId xmlns:a16="http://schemas.microsoft.com/office/drawing/2014/main" id="{B45F9557-E5C6-4A71-9431-13AD58BE42E6}"/>
                </a:ext>
              </a:extLst>
            </p:cNvPr>
            <p:cNvSpPr/>
            <p:nvPr/>
          </p:nvSpPr>
          <p:spPr>
            <a:xfrm>
              <a:off x="177380" y="187235"/>
              <a:ext cx="255122" cy="2573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8751"/>
                  </a:moveTo>
                  <a:lnTo>
                    <a:pt x="12700" y="10111"/>
                  </a:lnTo>
                  <a:lnTo>
                    <a:pt x="19839" y="6802"/>
                  </a:lnTo>
                  <a:lnTo>
                    <a:pt x="0" y="0"/>
                  </a:lnTo>
                  <a:lnTo>
                    <a:pt x="6675" y="20037"/>
                  </a:lnTo>
                  <a:lnTo>
                    <a:pt x="10012" y="12960"/>
                  </a:lnTo>
                  <a:lnTo>
                    <a:pt x="18726" y="21600"/>
                  </a:lnTo>
                  <a:lnTo>
                    <a:pt x="21600" y="1875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7" name="Shape">
            <a:extLst>
              <a:ext uri="{FF2B5EF4-FFF2-40B4-BE49-F238E27FC236}">
                <a16:creationId xmlns:a16="http://schemas.microsoft.com/office/drawing/2014/main" id="{979E16C6-1BA5-4B5B-899A-1E72C487CDFE}"/>
              </a:ext>
            </a:extLst>
          </p:cNvPr>
          <p:cNvSpPr/>
          <p:nvPr/>
        </p:nvSpPr>
        <p:spPr>
          <a:xfrm>
            <a:off x="7166686" y="1099992"/>
            <a:ext cx="338244" cy="3432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783"/>
                </a:moveTo>
                <a:lnTo>
                  <a:pt x="12865" y="10174"/>
                </a:lnTo>
                <a:lnTo>
                  <a:pt x="20012" y="6730"/>
                </a:lnTo>
                <a:lnTo>
                  <a:pt x="0" y="0"/>
                </a:lnTo>
                <a:lnTo>
                  <a:pt x="6671" y="20035"/>
                </a:lnTo>
                <a:lnTo>
                  <a:pt x="10165" y="12991"/>
                </a:lnTo>
                <a:lnTo>
                  <a:pt x="18741" y="21600"/>
                </a:lnTo>
                <a:lnTo>
                  <a:pt x="21600" y="1878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1" name="Group">
            <a:extLst>
              <a:ext uri="{FF2B5EF4-FFF2-40B4-BE49-F238E27FC236}">
                <a16:creationId xmlns:a16="http://schemas.microsoft.com/office/drawing/2014/main" id="{C7C0EDC6-1805-40DD-A4EB-800851FCB877}"/>
              </a:ext>
            </a:extLst>
          </p:cNvPr>
          <p:cNvGrpSpPr/>
          <p:nvPr/>
        </p:nvGrpSpPr>
        <p:grpSpPr>
          <a:xfrm>
            <a:off x="6052615" y="2419132"/>
            <a:ext cx="378431" cy="403397"/>
            <a:chOff x="0" y="0"/>
            <a:chExt cx="378429" cy="403395"/>
          </a:xfrm>
          <a:solidFill>
            <a:schemeClr val="bg1"/>
          </a:solidFill>
        </p:grpSpPr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276A6F3C-4FC5-482B-ABA3-000BE8291BDA}"/>
                </a:ext>
              </a:extLst>
            </p:cNvPr>
            <p:cNvSpPr/>
            <p:nvPr/>
          </p:nvSpPr>
          <p:spPr>
            <a:xfrm>
              <a:off x="227320" y="151109"/>
              <a:ext cx="151110" cy="2522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500" y="0"/>
                    <a:pt x="0" y="2700"/>
                    <a:pt x="0" y="6480"/>
                  </a:cubicBezTo>
                  <a:cubicBezTo>
                    <a:pt x="0" y="8640"/>
                    <a:pt x="1800" y="10260"/>
                    <a:pt x="3600" y="11340"/>
                  </a:cubicBezTo>
                  <a:cubicBezTo>
                    <a:pt x="3600" y="21600"/>
                    <a:pt x="3600" y="21600"/>
                    <a:pt x="3600" y="21600"/>
                  </a:cubicBezTo>
                  <a:cubicBezTo>
                    <a:pt x="10800" y="17280"/>
                    <a:pt x="10800" y="17280"/>
                    <a:pt x="10800" y="17280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8000" y="11340"/>
                    <a:pt x="18000" y="11340"/>
                    <a:pt x="18000" y="11340"/>
                  </a:cubicBezTo>
                  <a:cubicBezTo>
                    <a:pt x="19800" y="10260"/>
                    <a:pt x="21600" y="8640"/>
                    <a:pt x="21600" y="6480"/>
                  </a:cubicBezTo>
                  <a:cubicBezTo>
                    <a:pt x="21600" y="2700"/>
                    <a:pt x="17100" y="0"/>
                    <a:pt x="10800" y="0"/>
                  </a:cubicBezTo>
                  <a:close/>
                  <a:moveTo>
                    <a:pt x="10800" y="10800"/>
                  </a:moveTo>
                  <a:cubicBezTo>
                    <a:pt x="7200" y="10800"/>
                    <a:pt x="3600" y="8640"/>
                    <a:pt x="3600" y="6480"/>
                  </a:cubicBezTo>
                  <a:cubicBezTo>
                    <a:pt x="3600" y="4320"/>
                    <a:pt x="7200" y="2160"/>
                    <a:pt x="10800" y="2160"/>
                  </a:cubicBezTo>
                  <a:cubicBezTo>
                    <a:pt x="14400" y="2160"/>
                    <a:pt x="18000" y="4320"/>
                    <a:pt x="18000" y="6480"/>
                  </a:cubicBezTo>
                  <a:cubicBezTo>
                    <a:pt x="18000" y="8640"/>
                    <a:pt x="14400" y="10800"/>
                    <a:pt x="108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2353F699-24D6-48D2-9458-B07A89CB0E6B}"/>
                </a:ext>
              </a:extLst>
            </p:cNvPr>
            <p:cNvSpPr/>
            <p:nvPr/>
          </p:nvSpPr>
          <p:spPr>
            <a:xfrm>
              <a:off x="0" y="0"/>
              <a:ext cx="328499" cy="403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232" y="18926"/>
                  </a:moveTo>
                  <a:lnTo>
                    <a:pt x="3283" y="18926"/>
                  </a:lnTo>
                  <a:lnTo>
                    <a:pt x="3283" y="2674"/>
                  </a:lnTo>
                  <a:lnTo>
                    <a:pt x="12442" y="2674"/>
                  </a:lnTo>
                  <a:lnTo>
                    <a:pt x="17453" y="6754"/>
                  </a:lnTo>
                  <a:lnTo>
                    <a:pt x="21600" y="6754"/>
                  </a:lnTo>
                  <a:lnTo>
                    <a:pt x="21600" y="6051"/>
                  </a:lnTo>
                  <a:lnTo>
                    <a:pt x="14083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14083" y="21600"/>
                  </a:lnTo>
                  <a:lnTo>
                    <a:pt x="11232" y="1892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" name="Rectangle">
              <a:extLst>
                <a:ext uri="{FF2B5EF4-FFF2-40B4-BE49-F238E27FC236}">
                  <a16:creationId xmlns:a16="http://schemas.microsoft.com/office/drawing/2014/main" id="{E9FBDA6D-0103-4386-836E-F9C909C90E8A}"/>
                </a:ext>
              </a:extLst>
            </p:cNvPr>
            <p:cNvSpPr/>
            <p:nvPr/>
          </p:nvSpPr>
          <p:spPr>
            <a:xfrm>
              <a:off x="76211" y="126143"/>
              <a:ext cx="126144" cy="2496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" name="Rectangle">
              <a:extLst>
                <a:ext uri="{FF2B5EF4-FFF2-40B4-BE49-F238E27FC236}">
                  <a16:creationId xmlns:a16="http://schemas.microsoft.com/office/drawing/2014/main" id="{5A35DBE3-49F4-4773-8F5F-926516802229}"/>
                </a:ext>
              </a:extLst>
            </p:cNvPr>
            <p:cNvSpPr/>
            <p:nvPr/>
          </p:nvSpPr>
          <p:spPr>
            <a:xfrm>
              <a:off x="76211" y="176074"/>
              <a:ext cx="126144" cy="26280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" name="Rectangle">
              <a:extLst>
                <a:ext uri="{FF2B5EF4-FFF2-40B4-BE49-F238E27FC236}">
                  <a16:creationId xmlns:a16="http://schemas.microsoft.com/office/drawing/2014/main" id="{9D87CF71-A099-4D75-B452-FAC7640E625B}"/>
                </a:ext>
              </a:extLst>
            </p:cNvPr>
            <p:cNvSpPr/>
            <p:nvPr/>
          </p:nvSpPr>
          <p:spPr>
            <a:xfrm>
              <a:off x="76211" y="227321"/>
              <a:ext cx="126144" cy="2496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7" name="Group">
            <a:extLst>
              <a:ext uri="{FF2B5EF4-FFF2-40B4-BE49-F238E27FC236}">
                <a16:creationId xmlns:a16="http://schemas.microsoft.com/office/drawing/2014/main" id="{FF4C36F2-314D-4712-80BA-FB7B6112A4D0}"/>
              </a:ext>
            </a:extLst>
          </p:cNvPr>
          <p:cNvGrpSpPr/>
          <p:nvPr/>
        </p:nvGrpSpPr>
        <p:grpSpPr>
          <a:xfrm>
            <a:off x="8129295" y="2414241"/>
            <a:ext cx="457750" cy="413180"/>
            <a:chOff x="0" y="0"/>
            <a:chExt cx="457748" cy="413178"/>
          </a:xfrm>
          <a:solidFill>
            <a:schemeClr val="bg1"/>
          </a:solidFill>
        </p:grpSpPr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AFAC0118-D32B-4292-84B6-DBFE552577D2}"/>
                </a:ext>
              </a:extLst>
            </p:cNvPr>
            <p:cNvSpPr/>
            <p:nvPr/>
          </p:nvSpPr>
          <p:spPr>
            <a:xfrm>
              <a:off x="93356" y="323435"/>
              <a:ext cx="269832" cy="897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0"/>
                  </a:moveTo>
                  <a:cubicBezTo>
                    <a:pt x="3600" y="0"/>
                    <a:pt x="3600" y="0"/>
                    <a:pt x="3600" y="0"/>
                  </a:cubicBezTo>
                  <a:cubicBezTo>
                    <a:pt x="1624" y="0"/>
                    <a:pt x="0" y="4771"/>
                    <a:pt x="0" y="10734"/>
                  </a:cubicBezTo>
                  <a:cubicBezTo>
                    <a:pt x="0" y="16829"/>
                    <a:pt x="1624" y="21600"/>
                    <a:pt x="3600" y="21600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9976" y="21600"/>
                    <a:pt x="21600" y="16829"/>
                    <a:pt x="21600" y="10734"/>
                  </a:cubicBezTo>
                  <a:cubicBezTo>
                    <a:pt x="21600" y="4771"/>
                    <a:pt x="19976" y="0"/>
                    <a:pt x="180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9" name="Shape">
              <a:extLst>
                <a:ext uri="{FF2B5EF4-FFF2-40B4-BE49-F238E27FC236}">
                  <a16:creationId xmlns:a16="http://schemas.microsoft.com/office/drawing/2014/main" id="{4704A8F8-3DB5-483D-BB2C-0EAD89C8B883}"/>
                </a:ext>
              </a:extLst>
            </p:cNvPr>
            <p:cNvSpPr/>
            <p:nvPr/>
          </p:nvSpPr>
          <p:spPr>
            <a:xfrm>
              <a:off x="0" y="0"/>
              <a:ext cx="457749" cy="3854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29" y="10185"/>
                  </a:moveTo>
                  <a:cubicBezTo>
                    <a:pt x="17177" y="10185"/>
                    <a:pt x="17177" y="10185"/>
                    <a:pt x="17177" y="10185"/>
                  </a:cubicBezTo>
                  <a:cubicBezTo>
                    <a:pt x="17177" y="0"/>
                    <a:pt x="17177" y="0"/>
                    <a:pt x="17177" y="0"/>
                  </a:cubicBezTo>
                  <a:cubicBezTo>
                    <a:pt x="4501" y="0"/>
                    <a:pt x="4501" y="0"/>
                    <a:pt x="4501" y="0"/>
                  </a:cubicBezTo>
                  <a:cubicBezTo>
                    <a:pt x="4501" y="10185"/>
                    <a:pt x="4501" y="10185"/>
                    <a:pt x="4501" y="10185"/>
                  </a:cubicBezTo>
                  <a:cubicBezTo>
                    <a:pt x="2871" y="10185"/>
                    <a:pt x="2871" y="10185"/>
                    <a:pt x="2871" y="10185"/>
                  </a:cubicBezTo>
                  <a:cubicBezTo>
                    <a:pt x="1268" y="10185"/>
                    <a:pt x="0" y="11723"/>
                    <a:pt x="0" y="13600"/>
                  </a:cubicBezTo>
                  <a:cubicBezTo>
                    <a:pt x="0" y="18185"/>
                    <a:pt x="0" y="18185"/>
                    <a:pt x="0" y="18185"/>
                  </a:cubicBezTo>
                  <a:cubicBezTo>
                    <a:pt x="0" y="20062"/>
                    <a:pt x="1268" y="21600"/>
                    <a:pt x="2871" y="21600"/>
                  </a:cubicBezTo>
                  <a:cubicBezTo>
                    <a:pt x="4010" y="21600"/>
                    <a:pt x="4010" y="21600"/>
                    <a:pt x="4010" y="21600"/>
                  </a:cubicBezTo>
                  <a:cubicBezTo>
                    <a:pt x="3932" y="21323"/>
                    <a:pt x="3880" y="20985"/>
                    <a:pt x="3880" y="20646"/>
                  </a:cubicBezTo>
                  <a:cubicBezTo>
                    <a:pt x="3880" y="18923"/>
                    <a:pt x="5070" y="17538"/>
                    <a:pt x="6519" y="17538"/>
                  </a:cubicBezTo>
                  <a:cubicBezTo>
                    <a:pt x="15004" y="17538"/>
                    <a:pt x="15004" y="17538"/>
                    <a:pt x="15004" y="17538"/>
                  </a:cubicBezTo>
                  <a:cubicBezTo>
                    <a:pt x="16452" y="17538"/>
                    <a:pt x="17642" y="18923"/>
                    <a:pt x="17642" y="20646"/>
                  </a:cubicBezTo>
                  <a:cubicBezTo>
                    <a:pt x="17642" y="20985"/>
                    <a:pt x="17590" y="21323"/>
                    <a:pt x="17513" y="21600"/>
                  </a:cubicBezTo>
                  <a:cubicBezTo>
                    <a:pt x="18729" y="21600"/>
                    <a:pt x="18729" y="21600"/>
                    <a:pt x="18729" y="21600"/>
                  </a:cubicBezTo>
                  <a:cubicBezTo>
                    <a:pt x="20307" y="21600"/>
                    <a:pt x="21600" y="20062"/>
                    <a:pt x="21600" y="18185"/>
                  </a:cubicBezTo>
                  <a:cubicBezTo>
                    <a:pt x="21600" y="13600"/>
                    <a:pt x="21600" y="13600"/>
                    <a:pt x="21600" y="13600"/>
                  </a:cubicBezTo>
                  <a:cubicBezTo>
                    <a:pt x="21600" y="11723"/>
                    <a:pt x="20307" y="10185"/>
                    <a:pt x="18729" y="10185"/>
                  </a:cubicBezTo>
                  <a:close/>
                  <a:moveTo>
                    <a:pt x="5018" y="615"/>
                  </a:moveTo>
                  <a:cubicBezTo>
                    <a:pt x="16659" y="615"/>
                    <a:pt x="16659" y="615"/>
                    <a:pt x="16659" y="615"/>
                  </a:cubicBezTo>
                  <a:cubicBezTo>
                    <a:pt x="16659" y="13046"/>
                    <a:pt x="16659" y="13046"/>
                    <a:pt x="16659" y="13046"/>
                  </a:cubicBezTo>
                  <a:cubicBezTo>
                    <a:pt x="5018" y="13046"/>
                    <a:pt x="5018" y="13046"/>
                    <a:pt x="5018" y="13046"/>
                  </a:cubicBezTo>
                  <a:lnTo>
                    <a:pt x="5018" y="615"/>
                  </a:lnTo>
                  <a:close/>
                  <a:moveTo>
                    <a:pt x="12262" y="15662"/>
                  </a:moveTo>
                  <a:cubicBezTo>
                    <a:pt x="9131" y="15662"/>
                    <a:pt x="9131" y="15662"/>
                    <a:pt x="9131" y="15662"/>
                  </a:cubicBezTo>
                  <a:cubicBezTo>
                    <a:pt x="9002" y="15662"/>
                    <a:pt x="8873" y="15508"/>
                    <a:pt x="8873" y="15354"/>
                  </a:cubicBezTo>
                  <a:cubicBezTo>
                    <a:pt x="8873" y="15169"/>
                    <a:pt x="9002" y="15046"/>
                    <a:pt x="9131" y="15046"/>
                  </a:cubicBezTo>
                  <a:cubicBezTo>
                    <a:pt x="12262" y="15046"/>
                    <a:pt x="12262" y="15046"/>
                    <a:pt x="12262" y="15046"/>
                  </a:cubicBezTo>
                  <a:cubicBezTo>
                    <a:pt x="12417" y="15046"/>
                    <a:pt x="12520" y="15169"/>
                    <a:pt x="12520" y="15354"/>
                  </a:cubicBezTo>
                  <a:cubicBezTo>
                    <a:pt x="12520" y="15508"/>
                    <a:pt x="12417" y="15662"/>
                    <a:pt x="12262" y="156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FE202B04-D79E-4F58-A038-D17F5AD51745}"/>
                </a:ext>
              </a:extLst>
            </p:cNvPr>
            <p:cNvSpPr/>
            <p:nvPr/>
          </p:nvSpPr>
          <p:spPr>
            <a:xfrm>
              <a:off x="144552" y="72551"/>
              <a:ext cx="169850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03" y="0"/>
                  </a:moveTo>
                  <a:cubicBezTo>
                    <a:pt x="697" y="0"/>
                    <a:pt x="697" y="0"/>
                    <a:pt x="697" y="0"/>
                  </a:cubicBezTo>
                  <a:cubicBezTo>
                    <a:pt x="279" y="0"/>
                    <a:pt x="0" y="4320"/>
                    <a:pt x="0" y="10800"/>
                  </a:cubicBezTo>
                  <a:cubicBezTo>
                    <a:pt x="0" y="16200"/>
                    <a:pt x="279" y="21600"/>
                    <a:pt x="697" y="21600"/>
                  </a:cubicBezTo>
                  <a:cubicBezTo>
                    <a:pt x="20903" y="21600"/>
                    <a:pt x="20903" y="21600"/>
                    <a:pt x="20903" y="21600"/>
                  </a:cubicBezTo>
                  <a:cubicBezTo>
                    <a:pt x="21321" y="21600"/>
                    <a:pt x="21600" y="16200"/>
                    <a:pt x="21600" y="10800"/>
                  </a:cubicBezTo>
                  <a:cubicBezTo>
                    <a:pt x="21600" y="4320"/>
                    <a:pt x="21321" y="0"/>
                    <a:pt x="2090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1" name="Shape">
              <a:extLst>
                <a:ext uri="{FF2B5EF4-FFF2-40B4-BE49-F238E27FC236}">
                  <a16:creationId xmlns:a16="http://schemas.microsoft.com/office/drawing/2014/main" id="{0542EC93-7FDE-4A4C-8734-F44B44D94379}"/>
                </a:ext>
              </a:extLst>
            </p:cNvPr>
            <p:cNvSpPr/>
            <p:nvPr/>
          </p:nvSpPr>
          <p:spPr>
            <a:xfrm>
              <a:off x="144552" y="107184"/>
              <a:ext cx="169850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03" y="0"/>
                  </a:moveTo>
                  <a:cubicBezTo>
                    <a:pt x="697" y="0"/>
                    <a:pt x="697" y="0"/>
                    <a:pt x="697" y="0"/>
                  </a:cubicBezTo>
                  <a:cubicBezTo>
                    <a:pt x="279" y="0"/>
                    <a:pt x="0" y="5400"/>
                    <a:pt x="0" y="10800"/>
                  </a:cubicBezTo>
                  <a:cubicBezTo>
                    <a:pt x="0" y="17280"/>
                    <a:pt x="279" y="21600"/>
                    <a:pt x="697" y="21600"/>
                  </a:cubicBezTo>
                  <a:cubicBezTo>
                    <a:pt x="20903" y="21600"/>
                    <a:pt x="20903" y="21600"/>
                    <a:pt x="20903" y="21600"/>
                  </a:cubicBezTo>
                  <a:cubicBezTo>
                    <a:pt x="21321" y="21600"/>
                    <a:pt x="21600" y="17280"/>
                    <a:pt x="21600" y="10800"/>
                  </a:cubicBezTo>
                  <a:cubicBezTo>
                    <a:pt x="21600" y="5400"/>
                    <a:pt x="21321" y="0"/>
                    <a:pt x="2090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3FF329B3-B6DE-441F-8592-264135D9D4C4}"/>
                </a:ext>
              </a:extLst>
            </p:cNvPr>
            <p:cNvSpPr/>
            <p:nvPr/>
          </p:nvSpPr>
          <p:spPr>
            <a:xfrm>
              <a:off x="144552" y="142418"/>
              <a:ext cx="169850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03" y="0"/>
                  </a:moveTo>
                  <a:cubicBezTo>
                    <a:pt x="697" y="0"/>
                    <a:pt x="697" y="0"/>
                    <a:pt x="697" y="0"/>
                  </a:cubicBezTo>
                  <a:cubicBezTo>
                    <a:pt x="279" y="0"/>
                    <a:pt x="0" y="4320"/>
                    <a:pt x="0" y="10800"/>
                  </a:cubicBezTo>
                  <a:cubicBezTo>
                    <a:pt x="0" y="16200"/>
                    <a:pt x="279" y="21600"/>
                    <a:pt x="697" y="21600"/>
                  </a:cubicBezTo>
                  <a:cubicBezTo>
                    <a:pt x="20903" y="21600"/>
                    <a:pt x="20903" y="21600"/>
                    <a:pt x="20903" y="21600"/>
                  </a:cubicBezTo>
                  <a:cubicBezTo>
                    <a:pt x="21321" y="21600"/>
                    <a:pt x="21600" y="16200"/>
                    <a:pt x="21600" y="10800"/>
                  </a:cubicBezTo>
                  <a:cubicBezTo>
                    <a:pt x="21600" y="4320"/>
                    <a:pt x="21321" y="0"/>
                    <a:pt x="2090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9" name="Group">
            <a:extLst>
              <a:ext uri="{FF2B5EF4-FFF2-40B4-BE49-F238E27FC236}">
                <a16:creationId xmlns:a16="http://schemas.microsoft.com/office/drawing/2014/main" id="{1D4C7101-0B5F-4CB0-92EF-0A19E8A00F56}"/>
              </a:ext>
            </a:extLst>
          </p:cNvPr>
          <p:cNvGrpSpPr/>
          <p:nvPr/>
        </p:nvGrpSpPr>
        <p:grpSpPr>
          <a:xfrm>
            <a:off x="853417" y="1806899"/>
            <a:ext cx="423725" cy="282189"/>
            <a:chOff x="0" y="0"/>
            <a:chExt cx="423723" cy="282188"/>
          </a:xfrm>
          <a:solidFill>
            <a:schemeClr val="bg1"/>
          </a:solidFill>
        </p:grpSpPr>
        <p:sp>
          <p:nvSpPr>
            <p:cNvPr id="50" name="Shape">
              <a:extLst>
                <a:ext uri="{FF2B5EF4-FFF2-40B4-BE49-F238E27FC236}">
                  <a16:creationId xmlns:a16="http://schemas.microsoft.com/office/drawing/2014/main" id="{3923C79A-B4C0-4BC9-8C94-979A6C7657BC}"/>
                </a:ext>
              </a:extLst>
            </p:cNvPr>
            <p:cNvSpPr/>
            <p:nvPr/>
          </p:nvSpPr>
          <p:spPr>
            <a:xfrm>
              <a:off x="0" y="-1"/>
              <a:ext cx="279535" cy="2821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09" y="7200"/>
                  </a:moveTo>
                  <a:cubicBezTo>
                    <a:pt x="18982" y="6382"/>
                    <a:pt x="18982" y="6382"/>
                    <a:pt x="18982" y="6382"/>
                  </a:cubicBezTo>
                  <a:cubicBezTo>
                    <a:pt x="19309" y="6055"/>
                    <a:pt x="19800" y="5727"/>
                    <a:pt x="20127" y="5400"/>
                  </a:cubicBezTo>
                  <a:cubicBezTo>
                    <a:pt x="19636" y="4582"/>
                    <a:pt x="18982" y="3764"/>
                    <a:pt x="18491" y="3273"/>
                  </a:cubicBezTo>
                  <a:cubicBezTo>
                    <a:pt x="18000" y="3436"/>
                    <a:pt x="17509" y="3764"/>
                    <a:pt x="17018" y="3927"/>
                  </a:cubicBezTo>
                  <a:cubicBezTo>
                    <a:pt x="16855" y="3764"/>
                    <a:pt x="16691" y="3600"/>
                    <a:pt x="16364" y="3436"/>
                  </a:cubicBezTo>
                  <a:cubicBezTo>
                    <a:pt x="16200" y="3273"/>
                    <a:pt x="15873" y="3109"/>
                    <a:pt x="15709" y="2945"/>
                  </a:cubicBezTo>
                  <a:cubicBezTo>
                    <a:pt x="15873" y="2455"/>
                    <a:pt x="16036" y="1964"/>
                    <a:pt x="16036" y="1473"/>
                  </a:cubicBezTo>
                  <a:cubicBezTo>
                    <a:pt x="15218" y="982"/>
                    <a:pt x="14400" y="655"/>
                    <a:pt x="13582" y="327"/>
                  </a:cubicBezTo>
                  <a:cubicBezTo>
                    <a:pt x="13255" y="818"/>
                    <a:pt x="13091" y="1309"/>
                    <a:pt x="12764" y="1800"/>
                  </a:cubicBezTo>
                  <a:cubicBezTo>
                    <a:pt x="12436" y="1636"/>
                    <a:pt x="12273" y="1636"/>
                    <a:pt x="11945" y="1636"/>
                  </a:cubicBezTo>
                  <a:cubicBezTo>
                    <a:pt x="11618" y="1473"/>
                    <a:pt x="11291" y="1473"/>
                    <a:pt x="11127" y="1473"/>
                  </a:cubicBezTo>
                  <a:cubicBezTo>
                    <a:pt x="10964" y="982"/>
                    <a:pt x="10800" y="491"/>
                    <a:pt x="10636" y="0"/>
                  </a:cubicBezTo>
                  <a:cubicBezTo>
                    <a:pt x="9818" y="0"/>
                    <a:pt x="8836" y="164"/>
                    <a:pt x="8018" y="327"/>
                  </a:cubicBezTo>
                  <a:cubicBezTo>
                    <a:pt x="8018" y="982"/>
                    <a:pt x="7855" y="1473"/>
                    <a:pt x="8018" y="1964"/>
                  </a:cubicBezTo>
                  <a:cubicBezTo>
                    <a:pt x="7200" y="2291"/>
                    <a:pt x="7200" y="2291"/>
                    <a:pt x="7200" y="2291"/>
                  </a:cubicBezTo>
                  <a:cubicBezTo>
                    <a:pt x="6382" y="2618"/>
                    <a:pt x="6382" y="2618"/>
                    <a:pt x="6382" y="2618"/>
                  </a:cubicBezTo>
                  <a:cubicBezTo>
                    <a:pt x="6055" y="2291"/>
                    <a:pt x="5564" y="1964"/>
                    <a:pt x="5236" y="1473"/>
                  </a:cubicBezTo>
                  <a:cubicBezTo>
                    <a:pt x="4418" y="1964"/>
                    <a:pt x="3764" y="2618"/>
                    <a:pt x="3109" y="3109"/>
                  </a:cubicBezTo>
                  <a:cubicBezTo>
                    <a:pt x="3273" y="3600"/>
                    <a:pt x="3600" y="4091"/>
                    <a:pt x="3927" y="4582"/>
                  </a:cubicBezTo>
                  <a:cubicBezTo>
                    <a:pt x="3764" y="4745"/>
                    <a:pt x="3436" y="4909"/>
                    <a:pt x="3273" y="5236"/>
                  </a:cubicBezTo>
                  <a:cubicBezTo>
                    <a:pt x="3109" y="5400"/>
                    <a:pt x="2945" y="5727"/>
                    <a:pt x="2782" y="5891"/>
                  </a:cubicBezTo>
                  <a:cubicBezTo>
                    <a:pt x="2291" y="5727"/>
                    <a:pt x="1800" y="5727"/>
                    <a:pt x="1309" y="5564"/>
                  </a:cubicBezTo>
                  <a:cubicBezTo>
                    <a:pt x="818" y="6382"/>
                    <a:pt x="491" y="7200"/>
                    <a:pt x="327" y="8018"/>
                  </a:cubicBezTo>
                  <a:cubicBezTo>
                    <a:pt x="818" y="8345"/>
                    <a:pt x="1145" y="8509"/>
                    <a:pt x="1636" y="8836"/>
                  </a:cubicBezTo>
                  <a:cubicBezTo>
                    <a:pt x="1636" y="9164"/>
                    <a:pt x="1636" y="9327"/>
                    <a:pt x="1473" y="9655"/>
                  </a:cubicBezTo>
                  <a:cubicBezTo>
                    <a:pt x="1473" y="9982"/>
                    <a:pt x="1473" y="10309"/>
                    <a:pt x="1473" y="10473"/>
                  </a:cubicBezTo>
                  <a:cubicBezTo>
                    <a:pt x="982" y="10636"/>
                    <a:pt x="491" y="10800"/>
                    <a:pt x="0" y="10964"/>
                  </a:cubicBezTo>
                  <a:cubicBezTo>
                    <a:pt x="0" y="11945"/>
                    <a:pt x="0" y="12764"/>
                    <a:pt x="327" y="13582"/>
                  </a:cubicBezTo>
                  <a:cubicBezTo>
                    <a:pt x="818" y="13745"/>
                    <a:pt x="1309" y="13745"/>
                    <a:pt x="1800" y="13582"/>
                  </a:cubicBezTo>
                  <a:cubicBezTo>
                    <a:pt x="2127" y="14400"/>
                    <a:pt x="2127" y="14400"/>
                    <a:pt x="2127" y="14400"/>
                  </a:cubicBezTo>
                  <a:cubicBezTo>
                    <a:pt x="2455" y="15218"/>
                    <a:pt x="2455" y="15218"/>
                    <a:pt x="2455" y="15218"/>
                  </a:cubicBezTo>
                  <a:cubicBezTo>
                    <a:pt x="2127" y="15545"/>
                    <a:pt x="1800" y="16036"/>
                    <a:pt x="1473" y="16364"/>
                  </a:cubicBezTo>
                  <a:cubicBezTo>
                    <a:pt x="1964" y="17182"/>
                    <a:pt x="2455" y="17836"/>
                    <a:pt x="3109" y="18491"/>
                  </a:cubicBezTo>
                  <a:cubicBezTo>
                    <a:pt x="3600" y="18327"/>
                    <a:pt x="4091" y="18000"/>
                    <a:pt x="4418" y="17673"/>
                  </a:cubicBezTo>
                  <a:cubicBezTo>
                    <a:pt x="4745" y="17836"/>
                    <a:pt x="4909" y="18164"/>
                    <a:pt x="5073" y="18327"/>
                  </a:cubicBezTo>
                  <a:cubicBezTo>
                    <a:pt x="5400" y="18491"/>
                    <a:pt x="5564" y="18655"/>
                    <a:pt x="5891" y="18818"/>
                  </a:cubicBezTo>
                  <a:cubicBezTo>
                    <a:pt x="5727" y="19309"/>
                    <a:pt x="5564" y="19800"/>
                    <a:pt x="5400" y="20291"/>
                  </a:cubicBezTo>
                  <a:cubicBezTo>
                    <a:pt x="6218" y="20782"/>
                    <a:pt x="7036" y="21109"/>
                    <a:pt x="8018" y="21273"/>
                  </a:cubicBezTo>
                  <a:cubicBezTo>
                    <a:pt x="8182" y="20782"/>
                    <a:pt x="8509" y="20455"/>
                    <a:pt x="8673" y="19964"/>
                  </a:cubicBezTo>
                  <a:cubicBezTo>
                    <a:pt x="9000" y="19964"/>
                    <a:pt x="9327" y="20127"/>
                    <a:pt x="9655" y="20127"/>
                  </a:cubicBezTo>
                  <a:cubicBezTo>
                    <a:pt x="9818" y="20127"/>
                    <a:pt x="10145" y="20127"/>
                    <a:pt x="10473" y="20127"/>
                  </a:cubicBezTo>
                  <a:cubicBezTo>
                    <a:pt x="10636" y="20618"/>
                    <a:pt x="10800" y="21273"/>
                    <a:pt x="10964" y="21600"/>
                  </a:cubicBezTo>
                  <a:cubicBezTo>
                    <a:pt x="11782" y="21600"/>
                    <a:pt x="12764" y="21600"/>
                    <a:pt x="13582" y="21273"/>
                  </a:cubicBezTo>
                  <a:cubicBezTo>
                    <a:pt x="13582" y="20782"/>
                    <a:pt x="13582" y="20291"/>
                    <a:pt x="13582" y="19800"/>
                  </a:cubicBezTo>
                  <a:cubicBezTo>
                    <a:pt x="14400" y="19473"/>
                    <a:pt x="14400" y="19473"/>
                    <a:pt x="14400" y="19473"/>
                  </a:cubicBezTo>
                  <a:cubicBezTo>
                    <a:pt x="15218" y="19145"/>
                    <a:pt x="15218" y="19145"/>
                    <a:pt x="15218" y="19145"/>
                  </a:cubicBezTo>
                  <a:cubicBezTo>
                    <a:pt x="15545" y="19473"/>
                    <a:pt x="15873" y="19800"/>
                    <a:pt x="16364" y="20127"/>
                  </a:cubicBezTo>
                  <a:cubicBezTo>
                    <a:pt x="17018" y="19800"/>
                    <a:pt x="17836" y="19145"/>
                    <a:pt x="18491" y="18491"/>
                  </a:cubicBezTo>
                  <a:cubicBezTo>
                    <a:pt x="18164" y="18000"/>
                    <a:pt x="17836" y="17673"/>
                    <a:pt x="17673" y="17182"/>
                  </a:cubicBezTo>
                  <a:cubicBezTo>
                    <a:pt x="17836" y="16855"/>
                    <a:pt x="18000" y="16691"/>
                    <a:pt x="18164" y="16527"/>
                  </a:cubicBezTo>
                  <a:cubicBezTo>
                    <a:pt x="18327" y="16200"/>
                    <a:pt x="18491" y="16036"/>
                    <a:pt x="18655" y="15709"/>
                  </a:cubicBezTo>
                  <a:cubicBezTo>
                    <a:pt x="19145" y="15873"/>
                    <a:pt x="19636" y="16036"/>
                    <a:pt x="20127" y="16200"/>
                  </a:cubicBezTo>
                  <a:cubicBezTo>
                    <a:pt x="20618" y="15382"/>
                    <a:pt x="20945" y="14564"/>
                    <a:pt x="21273" y="13582"/>
                  </a:cubicBezTo>
                  <a:cubicBezTo>
                    <a:pt x="20782" y="13418"/>
                    <a:pt x="20291" y="13091"/>
                    <a:pt x="19800" y="12927"/>
                  </a:cubicBezTo>
                  <a:cubicBezTo>
                    <a:pt x="19964" y="12600"/>
                    <a:pt x="19964" y="12273"/>
                    <a:pt x="19964" y="11945"/>
                  </a:cubicBezTo>
                  <a:cubicBezTo>
                    <a:pt x="20127" y="11782"/>
                    <a:pt x="20127" y="11455"/>
                    <a:pt x="20127" y="11127"/>
                  </a:cubicBezTo>
                  <a:cubicBezTo>
                    <a:pt x="20618" y="10964"/>
                    <a:pt x="21109" y="10964"/>
                    <a:pt x="21600" y="10800"/>
                  </a:cubicBezTo>
                  <a:cubicBezTo>
                    <a:pt x="21600" y="9818"/>
                    <a:pt x="21436" y="8836"/>
                    <a:pt x="21273" y="8018"/>
                  </a:cubicBezTo>
                  <a:cubicBezTo>
                    <a:pt x="20618" y="8018"/>
                    <a:pt x="20127" y="8018"/>
                    <a:pt x="19636" y="8018"/>
                  </a:cubicBezTo>
                  <a:lnTo>
                    <a:pt x="19309" y="7200"/>
                  </a:lnTo>
                  <a:close/>
                  <a:moveTo>
                    <a:pt x="14891" y="14073"/>
                  </a:moveTo>
                  <a:cubicBezTo>
                    <a:pt x="14400" y="14727"/>
                    <a:pt x="13582" y="15382"/>
                    <a:pt x="12764" y="15709"/>
                  </a:cubicBezTo>
                  <a:cubicBezTo>
                    <a:pt x="11945" y="16036"/>
                    <a:pt x="10964" y="16200"/>
                    <a:pt x="10145" y="16036"/>
                  </a:cubicBezTo>
                  <a:cubicBezTo>
                    <a:pt x="9164" y="15873"/>
                    <a:pt x="8345" y="15545"/>
                    <a:pt x="7527" y="15055"/>
                  </a:cubicBezTo>
                  <a:cubicBezTo>
                    <a:pt x="6873" y="14564"/>
                    <a:pt x="6218" y="13745"/>
                    <a:pt x="5891" y="12927"/>
                  </a:cubicBezTo>
                  <a:cubicBezTo>
                    <a:pt x="5564" y="12109"/>
                    <a:pt x="5400" y="11127"/>
                    <a:pt x="5564" y="10145"/>
                  </a:cubicBezTo>
                  <a:cubicBezTo>
                    <a:pt x="5727" y="9327"/>
                    <a:pt x="6055" y="8345"/>
                    <a:pt x="6545" y="7691"/>
                  </a:cubicBezTo>
                  <a:cubicBezTo>
                    <a:pt x="7200" y="6873"/>
                    <a:pt x="7855" y="6382"/>
                    <a:pt x="8673" y="6055"/>
                  </a:cubicBezTo>
                  <a:cubicBezTo>
                    <a:pt x="9655" y="5727"/>
                    <a:pt x="10473" y="5564"/>
                    <a:pt x="11455" y="5564"/>
                  </a:cubicBezTo>
                  <a:cubicBezTo>
                    <a:pt x="12273" y="5727"/>
                    <a:pt x="13255" y="6055"/>
                    <a:pt x="13909" y="6709"/>
                  </a:cubicBezTo>
                  <a:cubicBezTo>
                    <a:pt x="14727" y="7200"/>
                    <a:pt x="15218" y="8018"/>
                    <a:pt x="15545" y="8836"/>
                  </a:cubicBezTo>
                  <a:cubicBezTo>
                    <a:pt x="15873" y="9655"/>
                    <a:pt x="16036" y="10636"/>
                    <a:pt x="16036" y="11455"/>
                  </a:cubicBezTo>
                  <a:cubicBezTo>
                    <a:pt x="15873" y="12436"/>
                    <a:pt x="15545" y="13255"/>
                    <a:pt x="14891" y="1407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FE249512-48D8-40AA-9C2F-A30ABE1CAB4B}"/>
                </a:ext>
              </a:extLst>
            </p:cNvPr>
            <p:cNvSpPr/>
            <p:nvPr/>
          </p:nvSpPr>
          <p:spPr>
            <a:xfrm>
              <a:off x="0" y="-1"/>
              <a:ext cx="279535" cy="2821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09" y="7200"/>
                  </a:moveTo>
                  <a:cubicBezTo>
                    <a:pt x="18982" y="6382"/>
                    <a:pt x="18982" y="6382"/>
                    <a:pt x="18982" y="6382"/>
                  </a:cubicBezTo>
                  <a:cubicBezTo>
                    <a:pt x="19309" y="6055"/>
                    <a:pt x="19800" y="5727"/>
                    <a:pt x="20127" y="5400"/>
                  </a:cubicBezTo>
                  <a:cubicBezTo>
                    <a:pt x="19636" y="4582"/>
                    <a:pt x="18982" y="3764"/>
                    <a:pt x="18491" y="3273"/>
                  </a:cubicBezTo>
                  <a:cubicBezTo>
                    <a:pt x="18000" y="3436"/>
                    <a:pt x="17509" y="3764"/>
                    <a:pt x="17018" y="3927"/>
                  </a:cubicBezTo>
                  <a:cubicBezTo>
                    <a:pt x="16855" y="3764"/>
                    <a:pt x="16691" y="3600"/>
                    <a:pt x="16364" y="3436"/>
                  </a:cubicBezTo>
                  <a:cubicBezTo>
                    <a:pt x="16200" y="3273"/>
                    <a:pt x="15873" y="3109"/>
                    <a:pt x="15709" y="2945"/>
                  </a:cubicBezTo>
                  <a:cubicBezTo>
                    <a:pt x="15873" y="2455"/>
                    <a:pt x="16036" y="1964"/>
                    <a:pt x="16036" y="1473"/>
                  </a:cubicBezTo>
                  <a:cubicBezTo>
                    <a:pt x="15218" y="982"/>
                    <a:pt x="14400" y="655"/>
                    <a:pt x="13582" y="327"/>
                  </a:cubicBezTo>
                  <a:cubicBezTo>
                    <a:pt x="13255" y="818"/>
                    <a:pt x="13091" y="1309"/>
                    <a:pt x="12764" y="1800"/>
                  </a:cubicBezTo>
                  <a:cubicBezTo>
                    <a:pt x="12436" y="1636"/>
                    <a:pt x="12273" y="1636"/>
                    <a:pt x="11945" y="1636"/>
                  </a:cubicBezTo>
                  <a:cubicBezTo>
                    <a:pt x="11618" y="1473"/>
                    <a:pt x="11291" y="1473"/>
                    <a:pt x="11127" y="1473"/>
                  </a:cubicBezTo>
                  <a:cubicBezTo>
                    <a:pt x="10964" y="982"/>
                    <a:pt x="10800" y="491"/>
                    <a:pt x="10636" y="0"/>
                  </a:cubicBezTo>
                  <a:cubicBezTo>
                    <a:pt x="9818" y="0"/>
                    <a:pt x="8836" y="164"/>
                    <a:pt x="8018" y="327"/>
                  </a:cubicBezTo>
                  <a:cubicBezTo>
                    <a:pt x="8018" y="982"/>
                    <a:pt x="7855" y="1473"/>
                    <a:pt x="8018" y="1964"/>
                  </a:cubicBezTo>
                  <a:cubicBezTo>
                    <a:pt x="7200" y="2291"/>
                    <a:pt x="7200" y="2291"/>
                    <a:pt x="7200" y="2291"/>
                  </a:cubicBezTo>
                  <a:cubicBezTo>
                    <a:pt x="6382" y="2618"/>
                    <a:pt x="6382" y="2618"/>
                    <a:pt x="6382" y="2618"/>
                  </a:cubicBezTo>
                  <a:cubicBezTo>
                    <a:pt x="6055" y="2291"/>
                    <a:pt x="5564" y="1964"/>
                    <a:pt x="5236" y="1473"/>
                  </a:cubicBezTo>
                  <a:cubicBezTo>
                    <a:pt x="4418" y="1964"/>
                    <a:pt x="3764" y="2618"/>
                    <a:pt x="3109" y="3109"/>
                  </a:cubicBezTo>
                  <a:cubicBezTo>
                    <a:pt x="3273" y="3600"/>
                    <a:pt x="3600" y="4091"/>
                    <a:pt x="3927" y="4582"/>
                  </a:cubicBezTo>
                  <a:cubicBezTo>
                    <a:pt x="3764" y="4745"/>
                    <a:pt x="3436" y="4909"/>
                    <a:pt x="3273" y="5236"/>
                  </a:cubicBezTo>
                  <a:cubicBezTo>
                    <a:pt x="3109" y="5400"/>
                    <a:pt x="2945" y="5727"/>
                    <a:pt x="2782" y="5891"/>
                  </a:cubicBezTo>
                  <a:cubicBezTo>
                    <a:pt x="2291" y="5727"/>
                    <a:pt x="1800" y="5727"/>
                    <a:pt x="1309" y="5564"/>
                  </a:cubicBezTo>
                  <a:cubicBezTo>
                    <a:pt x="818" y="6382"/>
                    <a:pt x="491" y="7200"/>
                    <a:pt x="327" y="8018"/>
                  </a:cubicBezTo>
                  <a:cubicBezTo>
                    <a:pt x="818" y="8345"/>
                    <a:pt x="1145" y="8509"/>
                    <a:pt x="1636" y="8836"/>
                  </a:cubicBezTo>
                  <a:cubicBezTo>
                    <a:pt x="1636" y="9164"/>
                    <a:pt x="1636" y="9327"/>
                    <a:pt x="1473" y="9655"/>
                  </a:cubicBezTo>
                  <a:cubicBezTo>
                    <a:pt x="1473" y="9982"/>
                    <a:pt x="1473" y="10309"/>
                    <a:pt x="1473" y="10473"/>
                  </a:cubicBezTo>
                  <a:cubicBezTo>
                    <a:pt x="982" y="10636"/>
                    <a:pt x="491" y="10800"/>
                    <a:pt x="0" y="10964"/>
                  </a:cubicBezTo>
                  <a:cubicBezTo>
                    <a:pt x="0" y="11945"/>
                    <a:pt x="0" y="12764"/>
                    <a:pt x="327" y="13582"/>
                  </a:cubicBezTo>
                  <a:cubicBezTo>
                    <a:pt x="818" y="13745"/>
                    <a:pt x="1309" y="13745"/>
                    <a:pt x="1800" y="13582"/>
                  </a:cubicBezTo>
                  <a:cubicBezTo>
                    <a:pt x="2127" y="14400"/>
                    <a:pt x="2127" y="14400"/>
                    <a:pt x="2127" y="14400"/>
                  </a:cubicBezTo>
                  <a:cubicBezTo>
                    <a:pt x="2455" y="15218"/>
                    <a:pt x="2455" y="15218"/>
                    <a:pt x="2455" y="15218"/>
                  </a:cubicBezTo>
                  <a:cubicBezTo>
                    <a:pt x="2127" y="15545"/>
                    <a:pt x="1800" y="16036"/>
                    <a:pt x="1473" y="16364"/>
                  </a:cubicBezTo>
                  <a:cubicBezTo>
                    <a:pt x="1964" y="17182"/>
                    <a:pt x="2455" y="17836"/>
                    <a:pt x="3109" y="18491"/>
                  </a:cubicBezTo>
                  <a:cubicBezTo>
                    <a:pt x="3600" y="18327"/>
                    <a:pt x="4091" y="18000"/>
                    <a:pt x="4418" y="17673"/>
                  </a:cubicBezTo>
                  <a:cubicBezTo>
                    <a:pt x="4745" y="17836"/>
                    <a:pt x="4909" y="18164"/>
                    <a:pt x="5073" y="18327"/>
                  </a:cubicBezTo>
                  <a:cubicBezTo>
                    <a:pt x="5400" y="18491"/>
                    <a:pt x="5564" y="18655"/>
                    <a:pt x="5891" y="18818"/>
                  </a:cubicBezTo>
                  <a:cubicBezTo>
                    <a:pt x="5727" y="19309"/>
                    <a:pt x="5564" y="19800"/>
                    <a:pt x="5400" y="20291"/>
                  </a:cubicBezTo>
                  <a:cubicBezTo>
                    <a:pt x="6218" y="20782"/>
                    <a:pt x="7036" y="21109"/>
                    <a:pt x="8018" y="21273"/>
                  </a:cubicBezTo>
                  <a:cubicBezTo>
                    <a:pt x="8182" y="20782"/>
                    <a:pt x="8509" y="20455"/>
                    <a:pt x="8673" y="19964"/>
                  </a:cubicBezTo>
                  <a:cubicBezTo>
                    <a:pt x="9000" y="19964"/>
                    <a:pt x="9327" y="20127"/>
                    <a:pt x="9655" y="20127"/>
                  </a:cubicBezTo>
                  <a:cubicBezTo>
                    <a:pt x="9818" y="20127"/>
                    <a:pt x="10145" y="20127"/>
                    <a:pt x="10473" y="20127"/>
                  </a:cubicBezTo>
                  <a:cubicBezTo>
                    <a:pt x="10636" y="20618"/>
                    <a:pt x="10800" y="21273"/>
                    <a:pt x="10964" y="21600"/>
                  </a:cubicBezTo>
                  <a:cubicBezTo>
                    <a:pt x="11782" y="21600"/>
                    <a:pt x="12764" y="21600"/>
                    <a:pt x="13582" y="21273"/>
                  </a:cubicBezTo>
                  <a:cubicBezTo>
                    <a:pt x="13582" y="20782"/>
                    <a:pt x="13582" y="20291"/>
                    <a:pt x="13582" y="19800"/>
                  </a:cubicBezTo>
                  <a:cubicBezTo>
                    <a:pt x="14400" y="19473"/>
                    <a:pt x="14400" y="19473"/>
                    <a:pt x="14400" y="19473"/>
                  </a:cubicBezTo>
                  <a:cubicBezTo>
                    <a:pt x="15218" y="19145"/>
                    <a:pt x="15218" y="19145"/>
                    <a:pt x="15218" y="19145"/>
                  </a:cubicBezTo>
                  <a:cubicBezTo>
                    <a:pt x="15545" y="19473"/>
                    <a:pt x="15873" y="19800"/>
                    <a:pt x="16364" y="20127"/>
                  </a:cubicBezTo>
                  <a:cubicBezTo>
                    <a:pt x="17018" y="19800"/>
                    <a:pt x="17836" y="19145"/>
                    <a:pt x="18491" y="18491"/>
                  </a:cubicBezTo>
                  <a:cubicBezTo>
                    <a:pt x="18164" y="18000"/>
                    <a:pt x="17836" y="17673"/>
                    <a:pt x="17673" y="17182"/>
                  </a:cubicBezTo>
                  <a:cubicBezTo>
                    <a:pt x="17836" y="16855"/>
                    <a:pt x="18000" y="16691"/>
                    <a:pt x="18164" y="16527"/>
                  </a:cubicBezTo>
                  <a:cubicBezTo>
                    <a:pt x="18327" y="16200"/>
                    <a:pt x="18491" y="16036"/>
                    <a:pt x="18655" y="15709"/>
                  </a:cubicBezTo>
                  <a:cubicBezTo>
                    <a:pt x="19145" y="15873"/>
                    <a:pt x="19636" y="16036"/>
                    <a:pt x="20127" y="16200"/>
                  </a:cubicBezTo>
                  <a:cubicBezTo>
                    <a:pt x="20618" y="15382"/>
                    <a:pt x="20945" y="14564"/>
                    <a:pt x="21273" y="13582"/>
                  </a:cubicBezTo>
                  <a:cubicBezTo>
                    <a:pt x="20782" y="13418"/>
                    <a:pt x="20291" y="13091"/>
                    <a:pt x="19800" y="12927"/>
                  </a:cubicBezTo>
                  <a:cubicBezTo>
                    <a:pt x="19964" y="12600"/>
                    <a:pt x="19964" y="12273"/>
                    <a:pt x="19964" y="11945"/>
                  </a:cubicBezTo>
                  <a:cubicBezTo>
                    <a:pt x="20127" y="11782"/>
                    <a:pt x="20127" y="11455"/>
                    <a:pt x="20127" y="11127"/>
                  </a:cubicBezTo>
                  <a:cubicBezTo>
                    <a:pt x="20618" y="10964"/>
                    <a:pt x="21109" y="10964"/>
                    <a:pt x="21600" y="10800"/>
                  </a:cubicBezTo>
                  <a:cubicBezTo>
                    <a:pt x="21600" y="9818"/>
                    <a:pt x="21436" y="8836"/>
                    <a:pt x="21273" y="8018"/>
                  </a:cubicBezTo>
                  <a:cubicBezTo>
                    <a:pt x="20618" y="8018"/>
                    <a:pt x="20127" y="8018"/>
                    <a:pt x="19636" y="8018"/>
                  </a:cubicBezTo>
                  <a:lnTo>
                    <a:pt x="19309" y="7200"/>
                  </a:lnTo>
                  <a:close/>
                  <a:moveTo>
                    <a:pt x="14891" y="14073"/>
                  </a:moveTo>
                  <a:cubicBezTo>
                    <a:pt x="14400" y="14727"/>
                    <a:pt x="13582" y="15382"/>
                    <a:pt x="12764" y="15709"/>
                  </a:cubicBezTo>
                  <a:cubicBezTo>
                    <a:pt x="11945" y="16036"/>
                    <a:pt x="10964" y="16200"/>
                    <a:pt x="10145" y="16036"/>
                  </a:cubicBezTo>
                  <a:cubicBezTo>
                    <a:pt x="9164" y="15873"/>
                    <a:pt x="8345" y="15545"/>
                    <a:pt x="7527" y="15055"/>
                  </a:cubicBezTo>
                  <a:cubicBezTo>
                    <a:pt x="6873" y="14564"/>
                    <a:pt x="6218" y="13745"/>
                    <a:pt x="5891" y="12927"/>
                  </a:cubicBezTo>
                  <a:cubicBezTo>
                    <a:pt x="5564" y="12109"/>
                    <a:pt x="5400" y="11127"/>
                    <a:pt x="5564" y="10145"/>
                  </a:cubicBezTo>
                  <a:cubicBezTo>
                    <a:pt x="5727" y="9327"/>
                    <a:pt x="6055" y="8345"/>
                    <a:pt x="6545" y="7691"/>
                  </a:cubicBezTo>
                  <a:cubicBezTo>
                    <a:pt x="7200" y="6873"/>
                    <a:pt x="7855" y="6382"/>
                    <a:pt x="8673" y="6055"/>
                  </a:cubicBezTo>
                  <a:cubicBezTo>
                    <a:pt x="9655" y="5727"/>
                    <a:pt x="10473" y="5564"/>
                    <a:pt x="11455" y="5564"/>
                  </a:cubicBezTo>
                  <a:cubicBezTo>
                    <a:pt x="12273" y="5727"/>
                    <a:pt x="13255" y="6055"/>
                    <a:pt x="13909" y="6709"/>
                  </a:cubicBezTo>
                  <a:cubicBezTo>
                    <a:pt x="14727" y="7200"/>
                    <a:pt x="15218" y="8018"/>
                    <a:pt x="15545" y="8836"/>
                  </a:cubicBezTo>
                  <a:cubicBezTo>
                    <a:pt x="15873" y="9655"/>
                    <a:pt x="16036" y="10636"/>
                    <a:pt x="16036" y="11455"/>
                  </a:cubicBezTo>
                  <a:cubicBezTo>
                    <a:pt x="15873" y="12436"/>
                    <a:pt x="15545" y="13255"/>
                    <a:pt x="14891" y="1407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9F5ADA49-9501-43CA-A286-3FA05169E91A}"/>
                </a:ext>
              </a:extLst>
            </p:cNvPr>
            <p:cNvSpPr/>
            <p:nvPr/>
          </p:nvSpPr>
          <p:spPr>
            <a:xfrm>
              <a:off x="285726" y="102613"/>
              <a:ext cx="137999" cy="1388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71" y="10634"/>
                  </a:moveTo>
                  <a:cubicBezTo>
                    <a:pt x="19938" y="9969"/>
                    <a:pt x="19938" y="9969"/>
                    <a:pt x="19938" y="9969"/>
                  </a:cubicBezTo>
                  <a:cubicBezTo>
                    <a:pt x="20603" y="9637"/>
                    <a:pt x="20935" y="9305"/>
                    <a:pt x="21600" y="9305"/>
                  </a:cubicBezTo>
                  <a:cubicBezTo>
                    <a:pt x="21268" y="8308"/>
                    <a:pt x="21268" y="7311"/>
                    <a:pt x="20935" y="6646"/>
                  </a:cubicBezTo>
                  <a:cubicBezTo>
                    <a:pt x="20271" y="6646"/>
                    <a:pt x="19938" y="6646"/>
                    <a:pt x="19274" y="6646"/>
                  </a:cubicBezTo>
                  <a:cubicBezTo>
                    <a:pt x="19274" y="6646"/>
                    <a:pt x="18942" y="6314"/>
                    <a:pt x="18942" y="5982"/>
                  </a:cubicBezTo>
                  <a:cubicBezTo>
                    <a:pt x="18609" y="5649"/>
                    <a:pt x="18609" y="5317"/>
                    <a:pt x="18277" y="5317"/>
                  </a:cubicBezTo>
                  <a:cubicBezTo>
                    <a:pt x="18609" y="4985"/>
                    <a:pt x="18942" y="4320"/>
                    <a:pt x="19274" y="3988"/>
                  </a:cubicBezTo>
                  <a:cubicBezTo>
                    <a:pt x="18942" y="3323"/>
                    <a:pt x="18277" y="2658"/>
                    <a:pt x="17280" y="1994"/>
                  </a:cubicBezTo>
                  <a:cubicBezTo>
                    <a:pt x="16948" y="2326"/>
                    <a:pt x="16615" y="2658"/>
                    <a:pt x="16283" y="2991"/>
                  </a:cubicBezTo>
                  <a:cubicBezTo>
                    <a:pt x="15951" y="2658"/>
                    <a:pt x="15618" y="2658"/>
                    <a:pt x="15286" y="2658"/>
                  </a:cubicBezTo>
                  <a:cubicBezTo>
                    <a:pt x="15286" y="2326"/>
                    <a:pt x="14954" y="2326"/>
                    <a:pt x="14622" y="1994"/>
                  </a:cubicBezTo>
                  <a:cubicBezTo>
                    <a:pt x="14622" y="1662"/>
                    <a:pt x="14622" y="997"/>
                    <a:pt x="14954" y="665"/>
                  </a:cubicBezTo>
                  <a:cubicBezTo>
                    <a:pt x="13957" y="332"/>
                    <a:pt x="12960" y="0"/>
                    <a:pt x="12295" y="0"/>
                  </a:cubicBezTo>
                  <a:cubicBezTo>
                    <a:pt x="11963" y="332"/>
                    <a:pt x="11631" y="665"/>
                    <a:pt x="11631" y="1329"/>
                  </a:cubicBezTo>
                  <a:cubicBezTo>
                    <a:pt x="10634" y="1329"/>
                    <a:pt x="10634" y="1329"/>
                    <a:pt x="10634" y="1329"/>
                  </a:cubicBezTo>
                  <a:cubicBezTo>
                    <a:pt x="9969" y="1329"/>
                    <a:pt x="9969" y="1329"/>
                    <a:pt x="9969" y="1329"/>
                  </a:cubicBezTo>
                  <a:cubicBezTo>
                    <a:pt x="9637" y="665"/>
                    <a:pt x="9305" y="332"/>
                    <a:pt x="9305" y="0"/>
                  </a:cubicBezTo>
                  <a:cubicBezTo>
                    <a:pt x="8308" y="0"/>
                    <a:pt x="7311" y="332"/>
                    <a:pt x="6646" y="665"/>
                  </a:cubicBezTo>
                  <a:cubicBezTo>
                    <a:pt x="6646" y="997"/>
                    <a:pt x="6646" y="1662"/>
                    <a:pt x="6646" y="1994"/>
                  </a:cubicBezTo>
                  <a:cubicBezTo>
                    <a:pt x="6646" y="2326"/>
                    <a:pt x="6314" y="2326"/>
                    <a:pt x="5982" y="2658"/>
                  </a:cubicBezTo>
                  <a:cubicBezTo>
                    <a:pt x="5649" y="2658"/>
                    <a:pt x="5317" y="2658"/>
                    <a:pt x="5317" y="2991"/>
                  </a:cubicBezTo>
                  <a:cubicBezTo>
                    <a:pt x="4985" y="2658"/>
                    <a:pt x="4320" y="2326"/>
                    <a:pt x="3988" y="1994"/>
                  </a:cubicBezTo>
                  <a:cubicBezTo>
                    <a:pt x="3323" y="2658"/>
                    <a:pt x="2658" y="3323"/>
                    <a:pt x="1994" y="3988"/>
                  </a:cubicBezTo>
                  <a:cubicBezTo>
                    <a:pt x="2326" y="4320"/>
                    <a:pt x="2658" y="4985"/>
                    <a:pt x="2991" y="5317"/>
                  </a:cubicBezTo>
                  <a:cubicBezTo>
                    <a:pt x="2658" y="5317"/>
                    <a:pt x="2658" y="5649"/>
                    <a:pt x="2658" y="5982"/>
                  </a:cubicBezTo>
                  <a:cubicBezTo>
                    <a:pt x="2326" y="6314"/>
                    <a:pt x="2326" y="6646"/>
                    <a:pt x="1994" y="6646"/>
                  </a:cubicBezTo>
                  <a:cubicBezTo>
                    <a:pt x="1662" y="6646"/>
                    <a:pt x="997" y="6646"/>
                    <a:pt x="665" y="6646"/>
                  </a:cubicBezTo>
                  <a:cubicBezTo>
                    <a:pt x="332" y="7311"/>
                    <a:pt x="0" y="8308"/>
                    <a:pt x="0" y="9305"/>
                  </a:cubicBezTo>
                  <a:cubicBezTo>
                    <a:pt x="332" y="9305"/>
                    <a:pt x="665" y="9637"/>
                    <a:pt x="1329" y="9969"/>
                  </a:cubicBezTo>
                  <a:cubicBezTo>
                    <a:pt x="1329" y="10634"/>
                    <a:pt x="1329" y="10634"/>
                    <a:pt x="1329" y="10634"/>
                  </a:cubicBezTo>
                  <a:cubicBezTo>
                    <a:pt x="1329" y="11631"/>
                    <a:pt x="1329" y="11631"/>
                    <a:pt x="1329" y="11631"/>
                  </a:cubicBezTo>
                  <a:cubicBezTo>
                    <a:pt x="665" y="11631"/>
                    <a:pt x="332" y="11963"/>
                    <a:pt x="0" y="12295"/>
                  </a:cubicBezTo>
                  <a:cubicBezTo>
                    <a:pt x="0" y="12960"/>
                    <a:pt x="332" y="13957"/>
                    <a:pt x="665" y="14954"/>
                  </a:cubicBezTo>
                  <a:cubicBezTo>
                    <a:pt x="997" y="14622"/>
                    <a:pt x="1662" y="14622"/>
                    <a:pt x="1994" y="14622"/>
                  </a:cubicBezTo>
                  <a:cubicBezTo>
                    <a:pt x="2326" y="14954"/>
                    <a:pt x="2326" y="15286"/>
                    <a:pt x="2658" y="15286"/>
                  </a:cubicBezTo>
                  <a:cubicBezTo>
                    <a:pt x="2658" y="15618"/>
                    <a:pt x="2658" y="15951"/>
                    <a:pt x="2991" y="16283"/>
                  </a:cubicBezTo>
                  <a:cubicBezTo>
                    <a:pt x="2658" y="16615"/>
                    <a:pt x="2326" y="16948"/>
                    <a:pt x="1994" y="17280"/>
                  </a:cubicBezTo>
                  <a:cubicBezTo>
                    <a:pt x="2658" y="18277"/>
                    <a:pt x="3323" y="18609"/>
                    <a:pt x="3988" y="19274"/>
                  </a:cubicBezTo>
                  <a:cubicBezTo>
                    <a:pt x="4320" y="18942"/>
                    <a:pt x="4985" y="18609"/>
                    <a:pt x="5317" y="18277"/>
                  </a:cubicBezTo>
                  <a:cubicBezTo>
                    <a:pt x="5317" y="18609"/>
                    <a:pt x="5649" y="18609"/>
                    <a:pt x="5982" y="18942"/>
                  </a:cubicBezTo>
                  <a:cubicBezTo>
                    <a:pt x="6314" y="18942"/>
                    <a:pt x="6646" y="19274"/>
                    <a:pt x="6646" y="19274"/>
                  </a:cubicBezTo>
                  <a:cubicBezTo>
                    <a:pt x="6646" y="19606"/>
                    <a:pt x="6646" y="20271"/>
                    <a:pt x="6646" y="20935"/>
                  </a:cubicBezTo>
                  <a:cubicBezTo>
                    <a:pt x="7311" y="21268"/>
                    <a:pt x="8308" y="21268"/>
                    <a:pt x="9305" y="21600"/>
                  </a:cubicBezTo>
                  <a:cubicBezTo>
                    <a:pt x="9305" y="20935"/>
                    <a:pt x="9637" y="20603"/>
                    <a:pt x="9969" y="19938"/>
                  </a:cubicBezTo>
                  <a:cubicBezTo>
                    <a:pt x="10634" y="20271"/>
                    <a:pt x="10634" y="20271"/>
                    <a:pt x="10634" y="20271"/>
                  </a:cubicBezTo>
                  <a:cubicBezTo>
                    <a:pt x="11631" y="19938"/>
                    <a:pt x="11631" y="19938"/>
                    <a:pt x="11631" y="19938"/>
                  </a:cubicBezTo>
                  <a:cubicBezTo>
                    <a:pt x="11631" y="20603"/>
                    <a:pt x="11963" y="20935"/>
                    <a:pt x="12295" y="21600"/>
                  </a:cubicBezTo>
                  <a:cubicBezTo>
                    <a:pt x="12960" y="21268"/>
                    <a:pt x="13957" y="21268"/>
                    <a:pt x="14954" y="20935"/>
                  </a:cubicBezTo>
                  <a:cubicBezTo>
                    <a:pt x="14622" y="20271"/>
                    <a:pt x="14622" y="19606"/>
                    <a:pt x="14622" y="19274"/>
                  </a:cubicBezTo>
                  <a:cubicBezTo>
                    <a:pt x="14954" y="19274"/>
                    <a:pt x="15286" y="18942"/>
                    <a:pt x="15286" y="18942"/>
                  </a:cubicBezTo>
                  <a:cubicBezTo>
                    <a:pt x="15618" y="18609"/>
                    <a:pt x="15951" y="18609"/>
                    <a:pt x="16283" y="18277"/>
                  </a:cubicBezTo>
                  <a:cubicBezTo>
                    <a:pt x="16615" y="18609"/>
                    <a:pt x="16948" y="18942"/>
                    <a:pt x="17280" y="19274"/>
                  </a:cubicBezTo>
                  <a:cubicBezTo>
                    <a:pt x="18277" y="18609"/>
                    <a:pt x="18942" y="18277"/>
                    <a:pt x="19274" y="17280"/>
                  </a:cubicBezTo>
                  <a:cubicBezTo>
                    <a:pt x="18942" y="16948"/>
                    <a:pt x="18609" y="16615"/>
                    <a:pt x="18277" y="16283"/>
                  </a:cubicBezTo>
                  <a:cubicBezTo>
                    <a:pt x="18609" y="15951"/>
                    <a:pt x="18609" y="15618"/>
                    <a:pt x="18942" y="15286"/>
                  </a:cubicBezTo>
                  <a:cubicBezTo>
                    <a:pt x="18942" y="15286"/>
                    <a:pt x="19274" y="14954"/>
                    <a:pt x="19274" y="14622"/>
                  </a:cubicBezTo>
                  <a:cubicBezTo>
                    <a:pt x="19938" y="14622"/>
                    <a:pt x="20271" y="14622"/>
                    <a:pt x="20935" y="14954"/>
                  </a:cubicBezTo>
                  <a:cubicBezTo>
                    <a:pt x="21268" y="13957"/>
                    <a:pt x="21268" y="12960"/>
                    <a:pt x="21600" y="12295"/>
                  </a:cubicBezTo>
                  <a:cubicBezTo>
                    <a:pt x="20935" y="11963"/>
                    <a:pt x="20603" y="11631"/>
                    <a:pt x="19938" y="11631"/>
                  </a:cubicBezTo>
                  <a:lnTo>
                    <a:pt x="20271" y="10634"/>
                  </a:lnTo>
                  <a:close/>
                  <a:moveTo>
                    <a:pt x="13292" y="15286"/>
                  </a:moveTo>
                  <a:cubicBezTo>
                    <a:pt x="12628" y="15618"/>
                    <a:pt x="11631" y="15951"/>
                    <a:pt x="10634" y="15951"/>
                  </a:cubicBezTo>
                  <a:cubicBezTo>
                    <a:pt x="9637" y="15951"/>
                    <a:pt x="8972" y="15618"/>
                    <a:pt x="7975" y="15286"/>
                  </a:cubicBezTo>
                  <a:cubicBezTo>
                    <a:pt x="7311" y="14954"/>
                    <a:pt x="6646" y="14289"/>
                    <a:pt x="5982" y="13292"/>
                  </a:cubicBezTo>
                  <a:cubicBezTo>
                    <a:pt x="5649" y="12628"/>
                    <a:pt x="5317" y="11631"/>
                    <a:pt x="5317" y="10634"/>
                  </a:cubicBezTo>
                  <a:cubicBezTo>
                    <a:pt x="5317" y="9637"/>
                    <a:pt x="5649" y="8972"/>
                    <a:pt x="5982" y="7975"/>
                  </a:cubicBezTo>
                  <a:cubicBezTo>
                    <a:pt x="6646" y="7311"/>
                    <a:pt x="7311" y="6646"/>
                    <a:pt x="7975" y="5982"/>
                  </a:cubicBezTo>
                  <a:cubicBezTo>
                    <a:pt x="8972" y="5649"/>
                    <a:pt x="9637" y="5317"/>
                    <a:pt x="10634" y="5317"/>
                  </a:cubicBezTo>
                  <a:cubicBezTo>
                    <a:pt x="11631" y="5317"/>
                    <a:pt x="12628" y="5649"/>
                    <a:pt x="13292" y="5982"/>
                  </a:cubicBezTo>
                  <a:cubicBezTo>
                    <a:pt x="14289" y="6646"/>
                    <a:pt x="14954" y="7311"/>
                    <a:pt x="15286" y="7975"/>
                  </a:cubicBezTo>
                  <a:cubicBezTo>
                    <a:pt x="15618" y="8972"/>
                    <a:pt x="15951" y="9637"/>
                    <a:pt x="15951" y="10634"/>
                  </a:cubicBezTo>
                  <a:cubicBezTo>
                    <a:pt x="15951" y="11631"/>
                    <a:pt x="15618" y="12628"/>
                    <a:pt x="15286" y="13292"/>
                  </a:cubicBezTo>
                  <a:cubicBezTo>
                    <a:pt x="14954" y="14289"/>
                    <a:pt x="14289" y="14954"/>
                    <a:pt x="13292" y="152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3" name="Group">
            <a:extLst>
              <a:ext uri="{FF2B5EF4-FFF2-40B4-BE49-F238E27FC236}">
                <a16:creationId xmlns:a16="http://schemas.microsoft.com/office/drawing/2014/main" id="{342E4E1F-0EC9-4267-8888-211F639B84E2}"/>
              </a:ext>
            </a:extLst>
          </p:cNvPr>
          <p:cNvGrpSpPr/>
          <p:nvPr/>
        </p:nvGrpSpPr>
        <p:grpSpPr>
          <a:xfrm>
            <a:off x="8123038" y="1742536"/>
            <a:ext cx="470263" cy="410917"/>
            <a:chOff x="0" y="0"/>
            <a:chExt cx="470261" cy="410916"/>
          </a:xfrm>
          <a:solidFill>
            <a:schemeClr val="bg1"/>
          </a:solidFill>
        </p:grpSpPr>
        <p:sp>
          <p:nvSpPr>
            <p:cNvPr id="54" name="Shape">
              <a:extLst>
                <a:ext uri="{FF2B5EF4-FFF2-40B4-BE49-F238E27FC236}">
                  <a16:creationId xmlns:a16="http://schemas.microsoft.com/office/drawing/2014/main" id="{3512DD2F-9943-4922-86AB-91B6250B8DCE}"/>
                </a:ext>
              </a:extLst>
            </p:cNvPr>
            <p:cNvSpPr/>
            <p:nvPr/>
          </p:nvSpPr>
          <p:spPr>
            <a:xfrm>
              <a:off x="0" y="0"/>
              <a:ext cx="470262" cy="4109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30" y="3894"/>
                  </a:moveTo>
                  <a:cubicBezTo>
                    <a:pt x="15937" y="3894"/>
                    <a:pt x="15937" y="3894"/>
                    <a:pt x="15937" y="3894"/>
                  </a:cubicBezTo>
                  <a:cubicBezTo>
                    <a:pt x="11730" y="1112"/>
                    <a:pt x="11730" y="1112"/>
                    <a:pt x="11730" y="1112"/>
                  </a:cubicBezTo>
                  <a:cubicBezTo>
                    <a:pt x="11730" y="1020"/>
                    <a:pt x="11730" y="1020"/>
                    <a:pt x="11730" y="1020"/>
                  </a:cubicBezTo>
                  <a:cubicBezTo>
                    <a:pt x="11730" y="464"/>
                    <a:pt x="11326" y="0"/>
                    <a:pt x="10840" y="0"/>
                  </a:cubicBezTo>
                  <a:cubicBezTo>
                    <a:pt x="10274" y="0"/>
                    <a:pt x="9870" y="464"/>
                    <a:pt x="9870" y="1020"/>
                  </a:cubicBezTo>
                  <a:cubicBezTo>
                    <a:pt x="9870" y="1020"/>
                    <a:pt x="9870" y="1020"/>
                    <a:pt x="9870" y="1020"/>
                  </a:cubicBezTo>
                  <a:cubicBezTo>
                    <a:pt x="5663" y="3894"/>
                    <a:pt x="5663" y="3894"/>
                    <a:pt x="5663" y="3894"/>
                  </a:cubicBezTo>
                  <a:cubicBezTo>
                    <a:pt x="2751" y="3894"/>
                    <a:pt x="2751" y="3894"/>
                    <a:pt x="2751" y="3894"/>
                  </a:cubicBezTo>
                  <a:cubicBezTo>
                    <a:pt x="1213" y="3894"/>
                    <a:pt x="0" y="5284"/>
                    <a:pt x="0" y="7045"/>
                  </a:cubicBezTo>
                  <a:cubicBezTo>
                    <a:pt x="0" y="18541"/>
                    <a:pt x="0" y="18541"/>
                    <a:pt x="0" y="18541"/>
                  </a:cubicBezTo>
                  <a:cubicBezTo>
                    <a:pt x="0" y="20209"/>
                    <a:pt x="1213" y="21600"/>
                    <a:pt x="2751" y="21600"/>
                  </a:cubicBezTo>
                  <a:cubicBezTo>
                    <a:pt x="18930" y="21600"/>
                    <a:pt x="18930" y="21600"/>
                    <a:pt x="18930" y="21600"/>
                  </a:cubicBezTo>
                  <a:cubicBezTo>
                    <a:pt x="20387" y="21600"/>
                    <a:pt x="21600" y="20209"/>
                    <a:pt x="21600" y="18541"/>
                  </a:cubicBezTo>
                  <a:cubicBezTo>
                    <a:pt x="21600" y="7045"/>
                    <a:pt x="21600" y="7045"/>
                    <a:pt x="21600" y="7045"/>
                  </a:cubicBezTo>
                  <a:cubicBezTo>
                    <a:pt x="21600" y="5284"/>
                    <a:pt x="20387" y="3894"/>
                    <a:pt x="18930" y="3894"/>
                  </a:cubicBezTo>
                  <a:close/>
                  <a:moveTo>
                    <a:pt x="9951" y="1483"/>
                  </a:moveTo>
                  <a:cubicBezTo>
                    <a:pt x="10112" y="1854"/>
                    <a:pt x="10436" y="2132"/>
                    <a:pt x="10840" y="2132"/>
                  </a:cubicBezTo>
                  <a:cubicBezTo>
                    <a:pt x="11164" y="2132"/>
                    <a:pt x="11488" y="1854"/>
                    <a:pt x="11649" y="1483"/>
                  </a:cubicBezTo>
                  <a:cubicBezTo>
                    <a:pt x="15290" y="3894"/>
                    <a:pt x="15290" y="3894"/>
                    <a:pt x="15290" y="3894"/>
                  </a:cubicBezTo>
                  <a:cubicBezTo>
                    <a:pt x="6310" y="3894"/>
                    <a:pt x="6310" y="3894"/>
                    <a:pt x="6310" y="3894"/>
                  </a:cubicBezTo>
                  <a:lnTo>
                    <a:pt x="9951" y="1483"/>
                  </a:lnTo>
                  <a:close/>
                  <a:moveTo>
                    <a:pt x="19982" y="18541"/>
                  </a:moveTo>
                  <a:cubicBezTo>
                    <a:pt x="19982" y="19190"/>
                    <a:pt x="19497" y="19746"/>
                    <a:pt x="18930" y="19746"/>
                  </a:cubicBezTo>
                  <a:cubicBezTo>
                    <a:pt x="2751" y="19746"/>
                    <a:pt x="2751" y="19746"/>
                    <a:pt x="2751" y="19746"/>
                  </a:cubicBezTo>
                  <a:cubicBezTo>
                    <a:pt x="2103" y="19746"/>
                    <a:pt x="1618" y="19190"/>
                    <a:pt x="1618" y="18541"/>
                  </a:cubicBezTo>
                  <a:cubicBezTo>
                    <a:pt x="1618" y="7045"/>
                    <a:pt x="1618" y="7045"/>
                    <a:pt x="1618" y="7045"/>
                  </a:cubicBezTo>
                  <a:cubicBezTo>
                    <a:pt x="1618" y="6304"/>
                    <a:pt x="2103" y="5748"/>
                    <a:pt x="2751" y="5748"/>
                  </a:cubicBezTo>
                  <a:cubicBezTo>
                    <a:pt x="18930" y="5748"/>
                    <a:pt x="18930" y="5748"/>
                    <a:pt x="18930" y="5748"/>
                  </a:cubicBezTo>
                  <a:cubicBezTo>
                    <a:pt x="19497" y="5748"/>
                    <a:pt x="19982" y="6304"/>
                    <a:pt x="19982" y="7045"/>
                  </a:cubicBezTo>
                  <a:lnTo>
                    <a:pt x="19982" y="1854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5" name="Triangle">
              <a:extLst>
                <a:ext uri="{FF2B5EF4-FFF2-40B4-BE49-F238E27FC236}">
                  <a16:creationId xmlns:a16="http://schemas.microsoft.com/office/drawing/2014/main" id="{05971E9A-282B-4C4F-ACB0-2C1A90C64DDA}"/>
                </a:ext>
              </a:extLst>
            </p:cNvPr>
            <p:cNvSpPr/>
            <p:nvPr/>
          </p:nvSpPr>
          <p:spPr>
            <a:xfrm>
              <a:off x="218496" y="207706"/>
              <a:ext cx="179834" cy="1375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21600" y="0"/>
                  </a:ln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D27EF2EA-0B7D-45A8-8743-065B976C311D}"/>
                </a:ext>
              </a:extLst>
            </p:cNvPr>
            <p:cNvSpPr/>
            <p:nvPr/>
          </p:nvSpPr>
          <p:spPr>
            <a:xfrm>
              <a:off x="174731" y="141168"/>
              <a:ext cx="246077" cy="1960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8" h="21600" extrusionOk="0">
                  <a:moveTo>
                    <a:pt x="17282" y="2530"/>
                  </a:moveTo>
                  <a:cubicBezTo>
                    <a:pt x="431" y="18681"/>
                    <a:pt x="431" y="18681"/>
                    <a:pt x="431" y="18681"/>
                  </a:cubicBezTo>
                  <a:cubicBezTo>
                    <a:pt x="-29" y="19265"/>
                    <a:pt x="-182" y="20238"/>
                    <a:pt x="278" y="20822"/>
                  </a:cubicBezTo>
                  <a:cubicBezTo>
                    <a:pt x="584" y="21211"/>
                    <a:pt x="890" y="21600"/>
                    <a:pt x="1350" y="21600"/>
                  </a:cubicBezTo>
                  <a:cubicBezTo>
                    <a:pt x="1503" y="21600"/>
                    <a:pt x="1809" y="21405"/>
                    <a:pt x="2116" y="21211"/>
                  </a:cubicBezTo>
                  <a:cubicBezTo>
                    <a:pt x="18814" y="4670"/>
                    <a:pt x="18814" y="4670"/>
                    <a:pt x="18814" y="4670"/>
                  </a:cubicBezTo>
                  <a:cubicBezTo>
                    <a:pt x="19580" y="5643"/>
                    <a:pt x="19580" y="5643"/>
                    <a:pt x="19580" y="5643"/>
                  </a:cubicBezTo>
                  <a:cubicBezTo>
                    <a:pt x="21418" y="0"/>
                    <a:pt x="21418" y="0"/>
                    <a:pt x="21418" y="0"/>
                  </a:cubicBezTo>
                  <a:cubicBezTo>
                    <a:pt x="16516" y="1557"/>
                    <a:pt x="16516" y="1557"/>
                    <a:pt x="16516" y="1557"/>
                  </a:cubicBezTo>
                  <a:lnTo>
                    <a:pt x="17282" y="253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7" name="Group">
            <a:extLst>
              <a:ext uri="{FF2B5EF4-FFF2-40B4-BE49-F238E27FC236}">
                <a16:creationId xmlns:a16="http://schemas.microsoft.com/office/drawing/2014/main" id="{5BA29A3A-5941-4461-B7DA-BCE6E9C2ED5D}"/>
              </a:ext>
            </a:extLst>
          </p:cNvPr>
          <p:cNvGrpSpPr/>
          <p:nvPr/>
        </p:nvGrpSpPr>
        <p:grpSpPr>
          <a:xfrm>
            <a:off x="1933835" y="1768606"/>
            <a:ext cx="357352" cy="358776"/>
            <a:chOff x="0" y="0"/>
            <a:chExt cx="357351" cy="358775"/>
          </a:xfrm>
          <a:solidFill>
            <a:schemeClr val="bg1"/>
          </a:solidFill>
        </p:grpSpPr>
        <p:sp>
          <p:nvSpPr>
            <p:cNvPr id="58" name="Shape">
              <a:extLst>
                <a:ext uri="{FF2B5EF4-FFF2-40B4-BE49-F238E27FC236}">
                  <a16:creationId xmlns:a16="http://schemas.microsoft.com/office/drawing/2014/main" id="{54CA1E7C-C536-43C7-88BE-366D56A3ECDC}"/>
                </a:ext>
              </a:extLst>
            </p:cNvPr>
            <p:cNvSpPr/>
            <p:nvPr/>
          </p:nvSpPr>
          <p:spPr>
            <a:xfrm>
              <a:off x="90486" y="90487"/>
              <a:ext cx="138114" cy="1365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0" y="0"/>
                  </a:moveTo>
                  <a:lnTo>
                    <a:pt x="7200" y="0"/>
                  </a:lnTo>
                  <a:lnTo>
                    <a:pt x="7200" y="7284"/>
                  </a:lnTo>
                  <a:lnTo>
                    <a:pt x="0" y="7284"/>
                  </a:lnTo>
                  <a:lnTo>
                    <a:pt x="0" y="14567"/>
                  </a:lnTo>
                  <a:lnTo>
                    <a:pt x="7200" y="14567"/>
                  </a:lnTo>
                  <a:lnTo>
                    <a:pt x="7200" y="21600"/>
                  </a:lnTo>
                  <a:lnTo>
                    <a:pt x="14400" y="21600"/>
                  </a:lnTo>
                  <a:lnTo>
                    <a:pt x="14400" y="14567"/>
                  </a:lnTo>
                  <a:lnTo>
                    <a:pt x="21600" y="14567"/>
                  </a:lnTo>
                  <a:lnTo>
                    <a:pt x="21600" y="7284"/>
                  </a:lnTo>
                  <a:lnTo>
                    <a:pt x="14400" y="7284"/>
                  </a:lnTo>
                  <a:lnTo>
                    <a:pt x="14400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2DD06219-AB74-48D4-ACE7-D62F67391AB1}"/>
                </a:ext>
              </a:extLst>
            </p:cNvPr>
            <p:cNvSpPr/>
            <p:nvPr/>
          </p:nvSpPr>
          <p:spPr>
            <a:xfrm>
              <a:off x="0" y="0"/>
              <a:ext cx="357352" cy="358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4" h="21600" extrusionOk="0">
                  <a:moveTo>
                    <a:pt x="21257" y="18514"/>
                  </a:moveTo>
                  <a:cubicBezTo>
                    <a:pt x="17486" y="14743"/>
                    <a:pt x="17486" y="14743"/>
                    <a:pt x="17486" y="14743"/>
                  </a:cubicBezTo>
                  <a:cubicBezTo>
                    <a:pt x="18514" y="13371"/>
                    <a:pt x="19200" y="11657"/>
                    <a:pt x="19200" y="9600"/>
                  </a:cubicBezTo>
                  <a:cubicBezTo>
                    <a:pt x="19200" y="4457"/>
                    <a:pt x="14743" y="0"/>
                    <a:pt x="9600" y="0"/>
                  </a:cubicBezTo>
                  <a:cubicBezTo>
                    <a:pt x="4114" y="0"/>
                    <a:pt x="0" y="4457"/>
                    <a:pt x="0" y="9600"/>
                  </a:cubicBezTo>
                  <a:cubicBezTo>
                    <a:pt x="0" y="14743"/>
                    <a:pt x="4114" y="19200"/>
                    <a:pt x="9600" y="19200"/>
                  </a:cubicBezTo>
                  <a:cubicBezTo>
                    <a:pt x="11314" y="19200"/>
                    <a:pt x="13371" y="18514"/>
                    <a:pt x="14743" y="17829"/>
                  </a:cubicBezTo>
                  <a:cubicBezTo>
                    <a:pt x="18514" y="21600"/>
                    <a:pt x="18514" y="21600"/>
                    <a:pt x="18514" y="21600"/>
                  </a:cubicBezTo>
                  <a:cubicBezTo>
                    <a:pt x="18857" y="21600"/>
                    <a:pt x="19200" y="21600"/>
                    <a:pt x="19543" y="21600"/>
                  </a:cubicBezTo>
                  <a:cubicBezTo>
                    <a:pt x="21257" y="19543"/>
                    <a:pt x="21257" y="19543"/>
                    <a:pt x="21257" y="19543"/>
                  </a:cubicBezTo>
                  <a:cubicBezTo>
                    <a:pt x="21600" y="19200"/>
                    <a:pt x="21600" y="18857"/>
                    <a:pt x="21257" y="18514"/>
                  </a:cubicBezTo>
                  <a:close/>
                  <a:moveTo>
                    <a:pt x="9600" y="16457"/>
                  </a:moveTo>
                  <a:cubicBezTo>
                    <a:pt x="5829" y="16457"/>
                    <a:pt x="2743" y="13371"/>
                    <a:pt x="2743" y="9600"/>
                  </a:cubicBezTo>
                  <a:cubicBezTo>
                    <a:pt x="2743" y="5829"/>
                    <a:pt x="5829" y="2743"/>
                    <a:pt x="9600" y="2743"/>
                  </a:cubicBezTo>
                  <a:cubicBezTo>
                    <a:pt x="13371" y="2743"/>
                    <a:pt x="16457" y="5829"/>
                    <a:pt x="16457" y="9600"/>
                  </a:cubicBezTo>
                  <a:cubicBezTo>
                    <a:pt x="16457" y="13371"/>
                    <a:pt x="13371" y="16457"/>
                    <a:pt x="9600" y="164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0" name="Group">
            <a:extLst>
              <a:ext uri="{FF2B5EF4-FFF2-40B4-BE49-F238E27FC236}">
                <a16:creationId xmlns:a16="http://schemas.microsoft.com/office/drawing/2014/main" id="{FB6D1B0D-429A-4C62-B261-C2807A394637}"/>
              </a:ext>
            </a:extLst>
          </p:cNvPr>
          <p:cNvGrpSpPr/>
          <p:nvPr/>
        </p:nvGrpSpPr>
        <p:grpSpPr>
          <a:xfrm>
            <a:off x="10972215" y="1759874"/>
            <a:ext cx="376239" cy="376239"/>
            <a:chOff x="0" y="0"/>
            <a:chExt cx="376238" cy="376238"/>
          </a:xfrm>
          <a:solidFill>
            <a:schemeClr val="bg1"/>
          </a:solidFill>
        </p:grpSpPr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FC4C4BAA-D991-45C1-B44A-76B6402594FC}"/>
                </a:ext>
              </a:extLst>
            </p:cNvPr>
            <p:cNvSpPr/>
            <p:nvPr/>
          </p:nvSpPr>
          <p:spPr>
            <a:xfrm>
              <a:off x="0" y="214445"/>
              <a:ext cx="163514" cy="681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600" extrusionOk="0">
                  <a:moveTo>
                    <a:pt x="2314" y="17000"/>
                  </a:moveTo>
                  <a:cubicBezTo>
                    <a:pt x="7714" y="20600"/>
                    <a:pt x="7714" y="20600"/>
                    <a:pt x="7714" y="20600"/>
                  </a:cubicBezTo>
                  <a:cubicBezTo>
                    <a:pt x="21600" y="13400"/>
                    <a:pt x="21600" y="13400"/>
                    <a:pt x="21600" y="13400"/>
                  </a:cubicBezTo>
                  <a:cubicBezTo>
                    <a:pt x="3857" y="800"/>
                    <a:pt x="3857" y="800"/>
                    <a:pt x="3857" y="800"/>
                  </a:cubicBezTo>
                  <a:cubicBezTo>
                    <a:pt x="3086" y="-1000"/>
                    <a:pt x="2314" y="800"/>
                    <a:pt x="1543" y="800"/>
                  </a:cubicBezTo>
                  <a:cubicBezTo>
                    <a:pt x="771" y="2600"/>
                    <a:pt x="0" y="4400"/>
                    <a:pt x="0" y="8000"/>
                  </a:cubicBezTo>
                  <a:cubicBezTo>
                    <a:pt x="0" y="9800"/>
                    <a:pt x="0" y="9800"/>
                    <a:pt x="0" y="9800"/>
                  </a:cubicBezTo>
                  <a:cubicBezTo>
                    <a:pt x="0" y="13400"/>
                    <a:pt x="771" y="15200"/>
                    <a:pt x="2314" y="170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99019C05-B949-4F21-9CBF-4F56F7DDA2B7}"/>
                </a:ext>
              </a:extLst>
            </p:cNvPr>
            <p:cNvSpPr/>
            <p:nvPr/>
          </p:nvSpPr>
          <p:spPr>
            <a:xfrm>
              <a:off x="252412" y="317500"/>
              <a:ext cx="123826" cy="587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514" y="0"/>
                  </a:moveTo>
                  <a:cubicBezTo>
                    <a:pt x="18514" y="0"/>
                    <a:pt x="18514" y="0"/>
                    <a:pt x="18514" y="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16457" y="21600"/>
                    <a:pt x="16457" y="21600"/>
                    <a:pt x="16457" y="21600"/>
                  </a:cubicBezTo>
                  <a:cubicBezTo>
                    <a:pt x="17486" y="21600"/>
                    <a:pt x="18514" y="21600"/>
                    <a:pt x="19543" y="19440"/>
                  </a:cubicBezTo>
                  <a:cubicBezTo>
                    <a:pt x="20571" y="17280"/>
                    <a:pt x="21600" y="15120"/>
                    <a:pt x="21600" y="12960"/>
                  </a:cubicBezTo>
                  <a:cubicBezTo>
                    <a:pt x="21600" y="8640"/>
                    <a:pt x="21600" y="8640"/>
                    <a:pt x="21600" y="8640"/>
                  </a:cubicBezTo>
                  <a:cubicBezTo>
                    <a:pt x="21600" y="4320"/>
                    <a:pt x="20571" y="2160"/>
                    <a:pt x="18514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CCF05EDD-1971-4DB3-814B-97B1BCF5D778}"/>
                </a:ext>
              </a:extLst>
            </p:cNvPr>
            <p:cNvSpPr/>
            <p:nvPr/>
          </p:nvSpPr>
          <p:spPr>
            <a:xfrm>
              <a:off x="-1" y="234950"/>
              <a:ext cx="376240" cy="1412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25" y="900"/>
                  </a:moveTo>
                  <a:cubicBezTo>
                    <a:pt x="20925" y="900"/>
                    <a:pt x="20587" y="0"/>
                    <a:pt x="20250" y="0"/>
                  </a:cubicBezTo>
                  <a:cubicBezTo>
                    <a:pt x="19912" y="0"/>
                    <a:pt x="19912" y="0"/>
                    <a:pt x="19912" y="0"/>
                  </a:cubicBezTo>
                  <a:cubicBezTo>
                    <a:pt x="1013" y="12600"/>
                    <a:pt x="1013" y="12600"/>
                    <a:pt x="1013" y="12600"/>
                  </a:cubicBezTo>
                  <a:cubicBezTo>
                    <a:pt x="338" y="13500"/>
                    <a:pt x="0" y="14400"/>
                    <a:pt x="0" y="16200"/>
                  </a:cubicBezTo>
                  <a:cubicBezTo>
                    <a:pt x="0" y="18000"/>
                    <a:pt x="0" y="18000"/>
                    <a:pt x="0" y="18000"/>
                  </a:cubicBezTo>
                  <a:cubicBezTo>
                    <a:pt x="0" y="18900"/>
                    <a:pt x="338" y="19800"/>
                    <a:pt x="675" y="20700"/>
                  </a:cubicBezTo>
                  <a:cubicBezTo>
                    <a:pt x="675" y="21600"/>
                    <a:pt x="1013" y="21600"/>
                    <a:pt x="1350" y="21600"/>
                  </a:cubicBezTo>
                  <a:cubicBezTo>
                    <a:pt x="1688" y="21600"/>
                    <a:pt x="1688" y="21600"/>
                    <a:pt x="1688" y="21600"/>
                  </a:cubicBezTo>
                  <a:cubicBezTo>
                    <a:pt x="20587" y="9000"/>
                    <a:pt x="20587" y="9000"/>
                    <a:pt x="20587" y="9000"/>
                  </a:cubicBezTo>
                  <a:cubicBezTo>
                    <a:pt x="21263" y="8100"/>
                    <a:pt x="21600" y="7200"/>
                    <a:pt x="21600" y="5400"/>
                  </a:cubicBezTo>
                  <a:cubicBezTo>
                    <a:pt x="21600" y="3600"/>
                    <a:pt x="21600" y="3600"/>
                    <a:pt x="21600" y="3600"/>
                  </a:cubicBezTo>
                  <a:cubicBezTo>
                    <a:pt x="21600" y="2700"/>
                    <a:pt x="21263" y="1800"/>
                    <a:pt x="20925" y="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4" name="Shape">
              <a:extLst>
                <a:ext uri="{FF2B5EF4-FFF2-40B4-BE49-F238E27FC236}">
                  <a16:creationId xmlns:a16="http://schemas.microsoft.com/office/drawing/2014/main" id="{0DF78E07-2311-4BAB-8D06-A603B009D91B}"/>
                </a:ext>
              </a:extLst>
            </p:cNvPr>
            <p:cNvSpPr/>
            <p:nvPr/>
          </p:nvSpPr>
          <p:spPr>
            <a:xfrm>
              <a:off x="119235" y="-1"/>
              <a:ext cx="159486" cy="2360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5839" h="19703" extrusionOk="0">
                  <a:moveTo>
                    <a:pt x="1027" y="15709"/>
                  </a:moveTo>
                  <a:cubicBezTo>
                    <a:pt x="2779" y="19636"/>
                    <a:pt x="10368" y="21600"/>
                    <a:pt x="14454" y="17182"/>
                  </a:cubicBezTo>
                  <a:cubicBezTo>
                    <a:pt x="17957" y="12273"/>
                    <a:pt x="14454" y="4909"/>
                    <a:pt x="8033" y="0"/>
                  </a:cubicBezTo>
                  <a:cubicBezTo>
                    <a:pt x="9200" y="5400"/>
                    <a:pt x="-3643" y="7364"/>
                    <a:pt x="1027" y="15709"/>
                  </a:cubicBezTo>
                  <a:close/>
                  <a:moveTo>
                    <a:pt x="5114" y="13745"/>
                  </a:moveTo>
                  <a:cubicBezTo>
                    <a:pt x="6281" y="12764"/>
                    <a:pt x="8616" y="11782"/>
                    <a:pt x="8616" y="7855"/>
                  </a:cubicBezTo>
                  <a:cubicBezTo>
                    <a:pt x="14454" y="10800"/>
                    <a:pt x="12119" y="18655"/>
                    <a:pt x="8033" y="17673"/>
                  </a:cubicBezTo>
                  <a:cubicBezTo>
                    <a:pt x="3946" y="17182"/>
                    <a:pt x="3946" y="14727"/>
                    <a:pt x="5114" y="137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5" name="Group">
            <a:extLst>
              <a:ext uri="{FF2B5EF4-FFF2-40B4-BE49-F238E27FC236}">
                <a16:creationId xmlns:a16="http://schemas.microsoft.com/office/drawing/2014/main" id="{E6BCC6C8-B4FC-4C78-B8EA-E286FECB1150}"/>
              </a:ext>
            </a:extLst>
          </p:cNvPr>
          <p:cNvGrpSpPr/>
          <p:nvPr/>
        </p:nvGrpSpPr>
        <p:grpSpPr>
          <a:xfrm>
            <a:off x="9181991" y="2420083"/>
            <a:ext cx="338001" cy="401493"/>
            <a:chOff x="0" y="0"/>
            <a:chExt cx="338000" cy="401492"/>
          </a:xfrm>
          <a:solidFill>
            <a:schemeClr val="bg1"/>
          </a:solidFill>
        </p:grpSpPr>
        <p:sp>
          <p:nvSpPr>
            <p:cNvPr id="66" name="Shape">
              <a:extLst>
                <a:ext uri="{FF2B5EF4-FFF2-40B4-BE49-F238E27FC236}">
                  <a16:creationId xmlns:a16="http://schemas.microsoft.com/office/drawing/2014/main" id="{8E3F5C90-D98A-458E-BECC-8C1D819C5B74}"/>
                </a:ext>
              </a:extLst>
            </p:cNvPr>
            <p:cNvSpPr/>
            <p:nvPr/>
          </p:nvSpPr>
          <p:spPr>
            <a:xfrm>
              <a:off x="-1" y="-1"/>
              <a:ext cx="338002" cy="4014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0"/>
                  </a:moveTo>
                  <a:cubicBezTo>
                    <a:pt x="6400" y="0"/>
                    <a:pt x="6400" y="0"/>
                    <a:pt x="6400" y="0"/>
                  </a:cubicBezTo>
                  <a:cubicBezTo>
                    <a:pt x="5000" y="0"/>
                    <a:pt x="4000" y="844"/>
                    <a:pt x="4000" y="2025"/>
                  </a:cubicBezTo>
                  <a:cubicBezTo>
                    <a:pt x="4000" y="3375"/>
                    <a:pt x="4000" y="3375"/>
                    <a:pt x="4000" y="3375"/>
                  </a:cubicBezTo>
                  <a:cubicBezTo>
                    <a:pt x="2400" y="3375"/>
                    <a:pt x="2400" y="3375"/>
                    <a:pt x="2400" y="3375"/>
                  </a:cubicBezTo>
                  <a:cubicBezTo>
                    <a:pt x="1000" y="3375"/>
                    <a:pt x="0" y="4219"/>
                    <a:pt x="0" y="5231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587"/>
                    <a:pt x="1000" y="21600"/>
                    <a:pt x="2400" y="21600"/>
                  </a:cubicBezTo>
                  <a:cubicBezTo>
                    <a:pt x="15200" y="21600"/>
                    <a:pt x="15200" y="21600"/>
                    <a:pt x="15200" y="21600"/>
                  </a:cubicBezTo>
                  <a:cubicBezTo>
                    <a:pt x="16400" y="21600"/>
                    <a:pt x="17600" y="20587"/>
                    <a:pt x="17600" y="19575"/>
                  </a:cubicBezTo>
                  <a:cubicBezTo>
                    <a:pt x="17600" y="18225"/>
                    <a:pt x="17600" y="18225"/>
                    <a:pt x="17600" y="18225"/>
                  </a:cubicBezTo>
                  <a:cubicBezTo>
                    <a:pt x="19200" y="18225"/>
                    <a:pt x="19200" y="18225"/>
                    <a:pt x="19200" y="18225"/>
                  </a:cubicBezTo>
                  <a:cubicBezTo>
                    <a:pt x="20400" y="18225"/>
                    <a:pt x="21600" y="17213"/>
                    <a:pt x="21600" y="16200"/>
                  </a:cubicBez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844"/>
                    <a:pt x="20400" y="0"/>
                    <a:pt x="19200" y="0"/>
                  </a:cubicBezTo>
                  <a:close/>
                  <a:moveTo>
                    <a:pt x="16000" y="19575"/>
                  </a:moveTo>
                  <a:cubicBezTo>
                    <a:pt x="16000" y="19912"/>
                    <a:pt x="15600" y="20250"/>
                    <a:pt x="15200" y="20250"/>
                  </a:cubicBezTo>
                  <a:cubicBezTo>
                    <a:pt x="2400" y="20250"/>
                    <a:pt x="2400" y="20250"/>
                    <a:pt x="2400" y="20250"/>
                  </a:cubicBezTo>
                  <a:cubicBezTo>
                    <a:pt x="1800" y="20250"/>
                    <a:pt x="1600" y="19912"/>
                    <a:pt x="1600" y="19575"/>
                  </a:cubicBezTo>
                  <a:cubicBezTo>
                    <a:pt x="1600" y="5231"/>
                    <a:pt x="1600" y="5231"/>
                    <a:pt x="1600" y="5231"/>
                  </a:cubicBezTo>
                  <a:cubicBezTo>
                    <a:pt x="1600" y="4894"/>
                    <a:pt x="1800" y="4725"/>
                    <a:pt x="2400" y="4725"/>
                  </a:cubicBezTo>
                  <a:cubicBezTo>
                    <a:pt x="15200" y="4725"/>
                    <a:pt x="15200" y="4725"/>
                    <a:pt x="15200" y="4725"/>
                  </a:cubicBezTo>
                  <a:cubicBezTo>
                    <a:pt x="15600" y="4725"/>
                    <a:pt x="16000" y="4894"/>
                    <a:pt x="16000" y="5231"/>
                  </a:cubicBezTo>
                  <a:lnTo>
                    <a:pt x="16000" y="19575"/>
                  </a:lnTo>
                  <a:close/>
                  <a:moveTo>
                    <a:pt x="20000" y="16200"/>
                  </a:moveTo>
                  <a:cubicBezTo>
                    <a:pt x="20000" y="16537"/>
                    <a:pt x="19600" y="16875"/>
                    <a:pt x="19200" y="16875"/>
                  </a:cubicBezTo>
                  <a:cubicBezTo>
                    <a:pt x="17600" y="16875"/>
                    <a:pt x="17600" y="16875"/>
                    <a:pt x="17600" y="16875"/>
                  </a:cubicBezTo>
                  <a:cubicBezTo>
                    <a:pt x="17600" y="5231"/>
                    <a:pt x="17600" y="5231"/>
                    <a:pt x="17600" y="5231"/>
                  </a:cubicBezTo>
                  <a:cubicBezTo>
                    <a:pt x="17600" y="4219"/>
                    <a:pt x="16400" y="3375"/>
                    <a:pt x="15200" y="3375"/>
                  </a:cubicBezTo>
                  <a:cubicBezTo>
                    <a:pt x="5600" y="3375"/>
                    <a:pt x="5600" y="3375"/>
                    <a:pt x="5600" y="3375"/>
                  </a:cubicBezTo>
                  <a:cubicBezTo>
                    <a:pt x="5600" y="2025"/>
                    <a:pt x="5600" y="2025"/>
                    <a:pt x="5600" y="2025"/>
                  </a:cubicBezTo>
                  <a:cubicBezTo>
                    <a:pt x="5600" y="1687"/>
                    <a:pt x="5800" y="1350"/>
                    <a:pt x="6400" y="1350"/>
                  </a:cubicBezTo>
                  <a:cubicBezTo>
                    <a:pt x="19200" y="1350"/>
                    <a:pt x="19200" y="1350"/>
                    <a:pt x="19200" y="1350"/>
                  </a:cubicBezTo>
                  <a:cubicBezTo>
                    <a:pt x="19600" y="1350"/>
                    <a:pt x="20000" y="1687"/>
                    <a:pt x="20000" y="2025"/>
                  </a:cubicBezTo>
                  <a:lnTo>
                    <a:pt x="20000" y="162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ED495171-DFD8-4565-88B7-378D143E9DCF}"/>
                </a:ext>
              </a:extLst>
            </p:cNvPr>
            <p:cNvSpPr/>
            <p:nvPr/>
          </p:nvSpPr>
          <p:spPr>
            <a:xfrm>
              <a:off x="87767" y="175535"/>
              <a:ext cx="100840" cy="1008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100"/>
                  </a:moveTo>
                  <a:cubicBezTo>
                    <a:pt x="13500" y="8100"/>
                    <a:pt x="13500" y="8100"/>
                    <a:pt x="13500" y="8100"/>
                  </a:cubicBezTo>
                  <a:cubicBezTo>
                    <a:pt x="13500" y="2700"/>
                    <a:pt x="13500" y="2700"/>
                    <a:pt x="13500" y="2700"/>
                  </a:cubicBezTo>
                  <a:cubicBezTo>
                    <a:pt x="13500" y="675"/>
                    <a:pt x="12150" y="0"/>
                    <a:pt x="10800" y="0"/>
                  </a:cubicBezTo>
                  <a:cubicBezTo>
                    <a:pt x="9450" y="0"/>
                    <a:pt x="8100" y="675"/>
                    <a:pt x="8100" y="2700"/>
                  </a:cubicBezTo>
                  <a:cubicBezTo>
                    <a:pt x="8100" y="8100"/>
                    <a:pt x="8100" y="8100"/>
                    <a:pt x="8100" y="8100"/>
                  </a:cubicBezTo>
                  <a:cubicBezTo>
                    <a:pt x="2700" y="8100"/>
                    <a:pt x="2700" y="8100"/>
                    <a:pt x="2700" y="8100"/>
                  </a:cubicBezTo>
                  <a:cubicBezTo>
                    <a:pt x="1350" y="8100"/>
                    <a:pt x="0" y="8775"/>
                    <a:pt x="0" y="10800"/>
                  </a:cubicBezTo>
                  <a:cubicBezTo>
                    <a:pt x="0" y="12150"/>
                    <a:pt x="1350" y="13500"/>
                    <a:pt x="2700" y="13500"/>
                  </a:cubicBezTo>
                  <a:cubicBezTo>
                    <a:pt x="8100" y="13500"/>
                    <a:pt x="8100" y="13500"/>
                    <a:pt x="8100" y="13500"/>
                  </a:cubicBezTo>
                  <a:cubicBezTo>
                    <a:pt x="8100" y="18900"/>
                    <a:pt x="8100" y="18900"/>
                    <a:pt x="8100" y="18900"/>
                  </a:cubicBezTo>
                  <a:cubicBezTo>
                    <a:pt x="8100" y="20250"/>
                    <a:pt x="9450" y="21600"/>
                    <a:pt x="10800" y="21600"/>
                  </a:cubicBezTo>
                  <a:cubicBezTo>
                    <a:pt x="12150" y="21600"/>
                    <a:pt x="13500" y="20250"/>
                    <a:pt x="13500" y="18900"/>
                  </a:cubicBezTo>
                  <a:cubicBezTo>
                    <a:pt x="13500" y="13500"/>
                    <a:pt x="13500" y="13500"/>
                    <a:pt x="13500" y="13500"/>
                  </a:cubicBezTo>
                  <a:cubicBezTo>
                    <a:pt x="18900" y="13500"/>
                    <a:pt x="18900" y="13500"/>
                    <a:pt x="18900" y="13500"/>
                  </a:cubicBezTo>
                  <a:cubicBezTo>
                    <a:pt x="20250" y="13500"/>
                    <a:pt x="21600" y="12150"/>
                    <a:pt x="21600" y="10800"/>
                  </a:cubicBezTo>
                  <a:cubicBezTo>
                    <a:pt x="21600" y="8775"/>
                    <a:pt x="20250" y="8100"/>
                    <a:pt x="18900" y="81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8" name="Shape">
            <a:extLst>
              <a:ext uri="{FF2B5EF4-FFF2-40B4-BE49-F238E27FC236}">
                <a16:creationId xmlns:a16="http://schemas.microsoft.com/office/drawing/2014/main" id="{49AB9881-4504-4D09-8D6D-A0A95B439387}"/>
              </a:ext>
            </a:extLst>
          </p:cNvPr>
          <p:cNvSpPr/>
          <p:nvPr/>
        </p:nvSpPr>
        <p:spPr>
          <a:xfrm>
            <a:off x="7207904" y="2428022"/>
            <a:ext cx="255805" cy="3856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90" y="3600"/>
                </a:moveTo>
                <a:cubicBezTo>
                  <a:pt x="18090" y="3600"/>
                  <a:pt x="18090" y="3600"/>
                  <a:pt x="18090" y="3600"/>
                </a:cubicBezTo>
                <a:cubicBezTo>
                  <a:pt x="17550" y="3600"/>
                  <a:pt x="17280" y="3960"/>
                  <a:pt x="17280" y="4320"/>
                </a:cubicBezTo>
                <a:cubicBezTo>
                  <a:pt x="17280" y="5760"/>
                  <a:pt x="17280" y="5760"/>
                  <a:pt x="17280" y="5760"/>
                </a:cubicBezTo>
                <a:cubicBezTo>
                  <a:pt x="17280" y="6120"/>
                  <a:pt x="17550" y="6480"/>
                  <a:pt x="18090" y="6480"/>
                </a:cubicBezTo>
                <a:cubicBezTo>
                  <a:pt x="18360" y="6480"/>
                  <a:pt x="18360" y="6480"/>
                  <a:pt x="18360" y="6480"/>
                </a:cubicBezTo>
                <a:cubicBezTo>
                  <a:pt x="18360" y="8460"/>
                  <a:pt x="16200" y="9180"/>
                  <a:pt x="14040" y="10080"/>
                </a:cubicBezTo>
                <a:cubicBezTo>
                  <a:pt x="13230" y="10260"/>
                  <a:pt x="12420" y="10620"/>
                  <a:pt x="11880" y="10800"/>
                </a:cubicBezTo>
                <a:cubicBezTo>
                  <a:pt x="11880" y="3780"/>
                  <a:pt x="11880" y="3780"/>
                  <a:pt x="11880" y="3780"/>
                </a:cubicBezTo>
                <a:cubicBezTo>
                  <a:pt x="15120" y="3780"/>
                  <a:pt x="15120" y="3780"/>
                  <a:pt x="15120" y="378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6480" y="3780"/>
                  <a:pt x="6480" y="3780"/>
                  <a:pt x="6480" y="3780"/>
                </a:cubicBezTo>
                <a:cubicBezTo>
                  <a:pt x="9720" y="3780"/>
                  <a:pt x="9720" y="3780"/>
                  <a:pt x="9720" y="3780"/>
                </a:cubicBezTo>
                <a:cubicBezTo>
                  <a:pt x="9720" y="13500"/>
                  <a:pt x="9720" y="13500"/>
                  <a:pt x="9720" y="13500"/>
                </a:cubicBezTo>
                <a:cubicBezTo>
                  <a:pt x="9180" y="13140"/>
                  <a:pt x="8370" y="12960"/>
                  <a:pt x="7830" y="12780"/>
                </a:cubicBezTo>
                <a:cubicBezTo>
                  <a:pt x="5670" y="11880"/>
                  <a:pt x="3510" y="11160"/>
                  <a:pt x="3240" y="9180"/>
                </a:cubicBezTo>
                <a:cubicBezTo>
                  <a:pt x="3780" y="9000"/>
                  <a:pt x="4320" y="8640"/>
                  <a:pt x="4320" y="8280"/>
                </a:cubicBezTo>
                <a:cubicBezTo>
                  <a:pt x="4320" y="7740"/>
                  <a:pt x="3240" y="7200"/>
                  <a:pt x="2160" y="7200"/>
                </a:cubicBezTo>
                <a:cubicBezTo>
                  <a:pt x="1080" y="7200"/>
                  <a:pt x="0" y="7740"/>
                  <a:pt x="0" y="8280"/>
                </a:cubicBezTo>
                <a:cubicBezTo>
                  <a:pt x="0" y="8640"/>
                  <a:pt x="540" y="9000"/>
                  <a:pt x="1080" y="9180"/>
                </a:cubicBezTo>
                <a:cubicBezTo>
                  <a:pt x="1620" y="12060"/>
                  <a:pt x="4590" y="13140"/>
                  <a:pt x="6750" y="14040"/>
                </a:cubicBezTo>
                <a:cubicBezTo>
                  <a:pt x="8640" y="14580"/>
                  <a:pt x="9720" y="15120"/>
                  <a:pt x="9720" y="15840"/>
                </a:cubicBezTo>
                <a:cubicBezTo>
                  <a:pt x="9720" y="17460"/>
                  <a:pt x="9720" y="17460"/>
                  <a:pt x="9720" y="17460"/>
                </a:cubicBezTo>
                <a:cubicBezTo>
                  <a:pt x="8370" y="17640"/>
                  <a:pt x="7560" y="18540"/>
                  <a:pt x="7560" y="19440"/>
                </a:cubicBezTo>
                <a:cubicBezTo>
                  <a:pt x="7560" y="20700"/>
                  <a:pt x="8910" y="21600"/>
                  <a:pt x="10800" y="21600"/>
                </a:cubicBezTo>
                <a:cubicBezTo>
                  <a:pt x="12690" y="21600"/>
                  <a:pt x="14040" y="20700"/>
                  <a:pt x="14040" y="19440"/>
                </a:cubicBezTo>
                <a:cubicBezTo>
                  <a:pt x="14040" y="18540"/>
                  <a:pt x="13230" y="17640"/>
                  <a:pt x="11880" y="17460"/>
                </a:cubicBezTo>
                <a:cubicBezTo>
                  <a:pt x="11880" y="13320"/>
                  <a:pt x="11880" y="13320"/>
                  <a:pt x="11880" y="13320"/>
                </a:cubicBezTo>
                <a:cubicBezTo>
                  <a:pt x="11880" y="12420"/>
                  <a:pt x="12960" y="12060"/>
                  <a:pt x="15120" y="11340"/>
                </a:cubicBezTo>
                <a:cubicBezTo>
                  <a:pt x="17550" y="10440"/>
                  <a:pt x="20520" y="9360"/>
                  <a:pt x="20520" y="6480"/>
                </a:cubicBezTo>
                <a:cubicBezTo>
                  <a:pt x="20790" y="6480"/>
                  <a:pt x="20790" y="6480"/>
                  <a:pt x="20790" y="6480"/>
                </a:cubicBezTo>
                <a:cubicBezTo>
                  <a:pt x="21330" y="6480"/>
                  <a:pt x="21600" y="6120"/>
                  <a:pt x="21600" y="5760"/>
                </a:cubicBezTo>
                <a:cubicBezTo>
                  <a:pt x="21600" y="4320"/>
                  <a:pt x="21600" y="4320"/>
                  <a:pt x="21600" y="4320"/>
                </a:cubicBezTo>
                <a:cubicBezTo>
                  <a:pt x="21600" y="3960"/>
                  <a:pt x="21330" y="3600"/>
                  <a:pt x="20790" y="3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69" name="Group">
            <a:extLst>
              <a:ext uri="{FF2B5EF4-FFF2-40B4-BE49-F238E27FC236}">
                <a16:creationId xmlns:a16="http://schemas.microsoft.com/office/drawing/2014/main" id="{0A4BBE85-6CCD-49B7-9E52-D4D6546FB6C5}"/>
              </a:ext>
            </a:extLst>
          </p:cNvPr>
          <p:cNvGrpSpPr/>
          <p:nvPr/>
        </p:nvGrpSpPr>
        <p:grpSpPr>
          <a:xfrm>
            <a:off x="1924838" y="2401690"/>
            <a:ext cx="376768" cy="438281"/>
            <a:chOff x="0" y="0"/>
            <a:chExt cx="376766" cy="438279"/>
          </a:xfrm>
          <a:solidFill>
            <a:schemeClr val="bg1"/>
          </a:solidFill>
        </p:grpSpPr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6C2EFD2E-6049-429A-8024-3B544A8A2326}"/>
                </a:ext>
              </a:extLst>
            </p:cNvPr>
            <p:cNvSpPr/>
            <p:nvPr/>
          </p:nvSpPr>
          <p:spPr>
            <a:xfrm>
              <a:off x="206751" y="80308"/>
              <a:ext cx="166599" cy="2204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5171"/>
                  </a:moveTo>
                  <a:cubicBezTo>
                    <a:pt x="20069" y="21600"/>
                    <a:pt x="20069" y="21600"/>
                    <a:pt x="20069" y="21600"/>
                  </a:cubicBezTo>
                  <a:cubicBezTo>
                    <a:pt x="21005" y="19736"/>
                    <a:pt x="21600" y="17614"/>
                    <a:pt x="21600" y="15429"/>
                  </a:cubicBezTo>
                  <a:cubicBezTo>
                    <a:pt x="21600" y="8614"/>
                    <a:pt x="16328" y="2764"/>
                    <a:pt x="8674" y="0"/>
                  </a:cubicBezTo>
                  <a:lnTo>
                    <a:pt x="0" y="1517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32317A5D-7F1F-489C-B9F4-B803B768DE81}"/>
                </a:ext>
              </a:extLst>
            </p:cNvPr>
            <p:cNvSpPr/>
            <p:nvPr/>
          </p:nvSpPr>
          <p:spPr>
            <a:xfrm>
              <a:off x="0" y="51260"/>
              <a:ext cx="376767" cy="3870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26" y="10837"/>
                  </a:moveTo>
                  <a:cubicBezTo>
                    <a:pt x="8128" y="0"/>
                    <a:pt x="8128" y="0"/>
                    <a:pt x="8128" y="0"/>
                  </a:cubicBezTo>
                  <a:cubicBezTo>
                    <a:pt x="3424" y="1355"/>
                    <a:pt x="0" y="5565"/>
                    <a:pt x="0" y="10580"/>
                  </a:cubicBezTo>
                  <a:cubicBezTo>
                    <a:pt x="0" y="16658"/>
                    <a:pt x="5080" y="21600"/>
                    <a:pt x="11327" y="21600"/>
                  </a:cubicBezTo>
                  <a:cubicBezTo>
                    <a:pt x="15880" y="21600"/>
                    <a:pt x="19831" y="19001"/>
                    <a:pt x="21600" y="15230"/>
                  </a:cubicBezTo>
                  <a:lnTo>
                    <a:pt x="11026" y="1083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3E89EDB1-7613-41B3-AB7A-F0B8972909F2}"/>
                </a:ext>
              </a:extLst>
            </p:cNvPr>
            <p:cNvSpPr/>
            <p:nvPr/>
          </p:nvSpPr>
          <p:spPr>
            <a:xfrm>
              <a:off x="142676" y="-1"/>
              <a:ext cx="144385" cy="22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384" y="21600"/>
                  </a:moveTo>
                  <a:cubicBezTo>
                    <a:pt x="21600" y="1736"/>
                    <a:pt x="21600" y="1736"/>
                    <a:pt x="21600" y="1736"/>
                  </a:cubicBezTo>
                  <a:cubicBezTo>
                    <a:pt x="17458" y="643"/>
                    <a:pt x="12921" y="0"/>
                    <a:pt x="8088" y="0"/>
                  </a:cubicBezTo>
                  <a:cubicBezTo>
                    <a:pt x="5326" y="0"/>
                    <a:pt x="2564" y="257"/>
                    <a:pt x="0" y="643"/>
                  </a:cubicBezTo>
                  <a:lnTo>
                    <a:pt x="8384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3" name="Group">
            <a:extLst>
              <a:ext uri="{FF2B5EF4-FFF2-40B4-BE49-F238E27FC236}">
                <a16:creationId xmlns:a16="http://schemas.microsoft.com/office/drawing/2014/main" id="{32B5786D-01C7-45B2-A352-FC9724EF1AE6}"/>
              </a:ext>
            </a:extLst>
          </p:cNvPr>
          <p:cNvGrpSpPr/>
          <p:nvPr/>
        </p:nvGrpSpPr>
        <p:grpSpPr>
          <a:xfrm>
            <a:off x="879040" y="2434815"/>
            <a:ext cx="372476" cy="372951"/>
            <a:chOff x="0" y="0"/>
            <a:chExt cx="372474" cy="372950"/>
          </a:xfrm>
          <a:solidFill>
            <a:schemeClr val="bg1"/>
          </a:solidFill>
        </p:grpSpPr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BB59CCC8-9CE3-4182-9B9E-B947339E18D8}"/>
                </a:ext>
              </a:extLst>
            </p:cNvPr>
            <p:cNvSpPr/>
            <p:nvPr/>
          </p:nvSpPr>
          <p:spPr>
            <a:xfrm>
              <a:off x="196817" y="3"/>
              <a:ext cx="175654" cy="175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8" h="21112" extrusionOk="0">
                  <a:moveTo>
                    <a:pt x="2215" y="17604"/>
                  </a:moveTo>
                  <a:cubicBezTo>
                    <a:pt x="2954" y="16866"/>
                    <a:pt x="2954" y="16866"/>
                    <a:pt x="2954" y="16866"/>
                  </a:cubicBezTo>
                  <a:cubicBezTo>
                    <a:pt x="3323" y="16497"/>
                    <a:pt x="3877" y="16497"/>
                    <a:pt x="4246" y="16866"/>
                  </a:cubicBezTo>
                  <a:cubicBezTo>
                    <a:pt x="4615" y="17235"/>
                    <a:pt x="4615" y="17789"/>
                    <a:pt x="4246" y="18158"/>
                  </a:cubicBezTo>
                  <a:cubicBezTo>
                    <a:pt x="3508" y="18897"/>
                    <a:pt x="3508" y="18897"/>
                    <a:pt x="3508" y="18897"/>
                  </a:cubicBezTo>
                  <a:cubicBezTo>
                    <a:pt x="5723" y="21112"/>
                    <a:pt x="5723" y="21112"/>
                    <a:pt x="5723" y="21112"/>
                  </a:cubicBezTo>
                  <a:cubicBezTo>
                    <a:pt x="9785" y="17050"/>
                    <a:pt x="9785" y="17050"/>
                    <a:pt x="9785" y="17050"/>
                  </a:cubicBezTo>
                  <a:cubicBezTo>
                    <a:pt x="12738" y="17974"/>
                    <a:pt x="16246" y="17235"/>
                    <a:pt x="18646" y="14835"/>
                  </a:cubicBezTo>
                  <a:cubicBezTo>
                    <a:pt x="20862" y="12620"/>
                    <a:pt x="21600" y="9481"/>
                    <a:pt x="20862" y="6712"/>
                  </a:cubicBezTo>
                  <a:cubicBezTo>
                    <a:pt x="16062" y="11512"/>
                    <a:pt x="16062" y="11512"/>
                    <a:pt x="16062" y="11512"/>
                  </a:cubicBezTo>
                  <a:cubicBezTo>
                    <a:pt x="15138" y="12435"/>
                    <a:pt x="13662" y="12435"/>
                    <a:pt x="12554" y="11512"/>
                  </a:cubicBezTo>
                  <a:cubicBezTo>
                    <a:pt x="9600" y="8558"/>
                    <a:pt x="9600" y="8558"/>
                    <a:pt x="9600" y="8558"/>
                  </a:cubicBezTo>
                  <a:cubicBezTo>
                    <a:pt x="8677" y="7635"/>
                    <a:pt x="8677" y="5974"/>
                    <a:pt x="9600" y="5050"/>
                  </a:cubicBezTo>
                  <a:cubicBezTo>
                    <a:pt x="14400" y="250"/>
                    <a:pt x="14400" y="250"/>
                    <a:pt x="14400" y="250"/>
                  </a:cubicBezTo>
                  <a:cubicBezTo>
                    <a:pt x="11631" y="-488"/>
                    <a:pt x="8492" y="435"/>
                    <a:pt x="6277" y="2650"/>
                  </a:cubicBezTo>
                  <a:cubicBezTo>
                    <a:pt x="3877" y="4866"/>
                    <a:pt x="3138" y="8374"/>
                    <a:pt x="4062" y="11327"/>
                  </a:cubicBezTo>
                  <a:cubicBezTo>
                    <a:pt x="0" y="15389"/>
                    <a:pt x="0" y="15389"/>
                    <a:pt x="0" y="15389"/>
                  </a:cubicBezTo>
                  <a:lnTo>
                    <a:pt x="2215" y="1760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85912A8D-48DA-473E-9097-A16F5F7B6EB1}"/>
                </a:ext>
              </a:extLst>
            </p:cNvPr>
            <p:cNvSpPr/>
            <p:nvPr/>
          </p:nvSpPr>
          <p:spPr>
            <a:xfrm>
              <a:off x="0" y="198514"/>
              <a:ext cx="173740" cy="174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4" h="21219" extrusionOk="0">
                  <a:moveTo>
                    <a:pt x="19086" y="3538"/>
                  </a:moveTo>
                  <a:cubicBezTo>
                    <a:pt x="18341" y="4283"/>
                    <a:pt x="18341" y="4283"/>
                    <a:pt x="18341" y="4283"/>
                  </a:cubicBezTo>
                  <a:cubicBezTo>
                    <a:pt x="17968" y="4655"/>
                    <a:pt x="17224" y="4655"/>
                    <a:pt x="16851" y="4283"/>
                  </a:cubicBezTo>
                  <a:cubicBezTo>
                    <a:pt x="16479" y="3910"/>
                    <a:pt x="16479" y="3166"/>
                    <a:pt x="16851" y="2793"/>
                  </a:cubicBezTo>
                  <a:cubicBezTo>
                    <a:pt x="17596" y="2048"/>
                    <a:pt x="17596" y="2048"/>
                    <a:pt x="17596" y="2048"/>
                  </a:cubicBezTo>
                  <a:cubicBezTo>
                    <a:pt x="15548" y="0"/>
                    <a:pt x="15548" y="0"/>
                    <a:pt x="15548" y="0"/>
                  </a:cubicBezTo>
                  <a:cubicBezTo>
                    <a:pt x="11451" y="4097"/>
                    <a:pt x="11451" y="4097"/>
                    <a:pt x="11451" y="4097"/>
                  </a:cubicBezTo>
                  <a:cubicBezTo>
                    <a:pt x="8286" y="3166"/>
                    <a:pt x="4934" y="3910"/>
                    <a:pt x="2513" y="6331"/>
                  </a:cubicBezTo>
                  <a:cubicBezTo>
                    <a:pt x="279" y="8566"/>
                    <a:pt x="-466" y="11731"/>
                    <a:pt x="279" y="14524"/>
                  </a:cubicBezTo>
                  <a:cubicBezTo>
                    <a:pt x="5120" y="9683"/>
                    <a:pt x="5120" y="9683"/>
                    <a:pt x="5120" y="9683"/>
                  </a:cubicBezTo>
                  <a:cubicBezTo>
                    <a:pt x="6051" y="8752"/>
                    <a:pt x="7541" y="8752"/>
                    <a:pt x="8472" y="9683"/>
                  </a:cubicBezTo>
                  <a:cubicBezTo>
                    <a:pt x="11451" y="12662"/>
                    <a:pt x="11451" y="12662"/>
                    <a:pt x="11451" y="12662"/>
                  </a:cubicBezTo>
                  <a:cubicBezTo>
                    <a:pt x="12382" y="13593"/>
                    <a:pt x="12382" y="15083"/>
                    <a:pt x="11451" y="16014"/>
                  </a:cubicBezTo>
                  <a:cubicBezTo>
                    <a:pt x="6610" y="21041"/>
                    <a:pt x="6610" y="21041"/>
                    <a:pt x="6610" y="21041"/>
                  </a:cubicBezTo>
                  <a:cubicBezTo>
                    <a:pt x="9403" y="21600"/>
                    <a:pt x="12755" y="20855"/>
                    <a:pt x="14989" y="18621"/>
                  </a:cubicBezTo>
                  <a:cubicBezTo>
                    <a:pt x="17224" y="16200"/>
                    <a:pt x="17968" y="12848"/>
                    <a:pt x="17037" y="9683"/>
                  </a:cubicBezTo>
                  <a:cubicBezTo>
                    <a:pt x="21134" y="5586"/>
                    <a:pt x="21134" y="5586"/>
                    <a:pt x="21134" y="5586"/>
                  </a:cubicBezTo>
                  <a:lnTo>
                    <a:pt x="19086" y="353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F1950989-957C-49B0-A88A-231AE3561CD3}"/>
                </a:ext>
              </a:extLst>
            </p:cNvPr>
            <p:cNvSpPr/>
            <p:nvPr/>
          </p:nvSpPr>
          <p:spPr>
            <a:xfrm>
              <a:off x="5" y="0"/>
              <a:ext cx="372470" cy="3729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5" h="21192" extrusionOk="0">
                  <a:moveTo>
                    <a:pt x="19988" y="14228"/>
                  </a:moveTo>
                  <a:cubicBezTo>
                    <a:pt x="18856" y="13096"/>
                    <a:pt x="17201" y="12747"/>
                    <a:pt x="15808" y="13183"/>
                  </a:cubicBezTo>
                  <a:cubicBezTo>
                    <a:pt x="7969" y="5344"/>
                    <a:pt x="7969" y="5344"/>
                    <a:pt x="7969" y="5344"/>
                  </a:cubicBezTo>
                  <a:cubicBezTo>
                    <a:pt x="8405" y="3951"/>
                    <a:pt x="8056" y="2296"/>
                    <a:pt x="7011" y="1251"/>
                  </a:cubicBezTo>
                  <a:cubicBezTo>
                    <a:pt x="5966" y="205"/>
                    <a:pt x="4398" y="-230"/>
                    <a:pt x="3092" y="118"/>
                  </a:cubicBezTo>
                  <a:cubicBezTo>
                    <a:pt x="5356" y="2383"/>
                    <a:pt x="5356" y="2383"/>
                    <a:pt x="5356" y="2383"/>
                  </a:cubicBezTo>
                  <a:cubicBezTo>
                    <a:pt x="5792" y="2818"/>
                    <a:pt x="5792" y="3602"/>
                    <a:pt x="5356" y="4038"/>
                  </a:cubicBezTo>
                  <a:cubicBezTo>
                    <a:pt x="3963" y="5431"/>
                    <a:pt x="3963" y="5431"/>
                    <a:pt x="3963" y="5431"/>
                  </a:cubicBezTo>
                  <a:cubicBezTo>
                    <a:pt x="3527" y="5867"/>
                    <a:pt x="2830" y="5867"/>
                    <a:pt x="2395" y="5431"/>
                  </a:cubicBezTo>
                  <a:cubicBezTo>
                    <a:pt x="130" y="3167"/>
                    <a:pt x="130" y="3167"/>
                    <a:pt x="130" y="3167"/>
                  </a:cubicBezTo>
                  <a:cubicBezTo>
                    <a:pt x="-218" y="4473"/>
                    <a:pt x="130" y="5954"/>
                    <a:pt x="1176" y="6999"/>
                  </a:cubicBezTo>
                  <a:cubicBezTo>
                    <a:pt x="2308" y="8131"/>
                    <a:pt x="3876" y="8480"/>
                    <a:pt x="5356" y="8044"/>
                  </a:cubicBezTo>
                  <a:cubicBezTo>
                    <a:pt x="13108" y="15796"/>
                    <a:pt x="13108" y="15796"/>
                    <a:pt x="13108" y="15796"/>
                  </a:cubicBezTo>
                  <a:cubicBezTo>
                    <a:pt x="12672" y="17276"/>
                    <a:pt x="13021" y="18844"/>
                    <a:pt x="14153" y="19976"/>
                  </a:cubicBezTo>
                  <a:cubicBezTo>
                    <a:pt x="15198" y="21022"/>
                    <a:pt x="16679" y="21370"/>
                    <a:pt x="17985" y="21109"/>
                  </a:cubicBezTo>
                  <a:cubicBezTo>
                    <a:pt x="15721" y="18757"/>
                    <a:pt x="15721" y="18757"/>
                    <a:pt x="15721" y="18757"/>
                  </a:cubicBezTo>
                  <a:cubicBezTo>
                    <a:pt x="15285" y="18322"/>
                    <a:pt x="15285" y="17625"/>
                    <a:pt x="15721" y="17189"/>
                  </a:cubicBezTo>
                  <a:cubicBezTo>
                    <a:pt x="17114" y="15796"/>
                    <a:pt x="17114" y="15796"/>
                    <a:pt x="17114" y="15796"/>
                  </a:cubicBezTo>
                  <a:cubicBezTo>
                    <a:pt x="17637" y="15360"/>
                    <a:pt x="18334" y="15360"/>
                    <a:pt x="18769" y="15796"/>
                  </a:cubicBezTo>
                  <a:cubicBezTo>
                    <a:pt x="21034" y="18060"/>
                    <a:pt x="21034" y="18060"/>
                    <a:pt x="21034" y="18060"/>
                  </a:cubicBezTo>
                  <a:cubicBezTo>
                    <a:pt x="21382" y="16754"/>
                    <a:pt x="21034" y="15273"/>
                    <a:pt x="19988" y="14228"/>
                  </a:cubicBezTo>
                  <a:close/>
                  <a:moveTo>
                    <a:pt x="13195" y="13270"/>
                  </a:moveTo>
                  <a:cubicBezTo>
                    <a:pt x="13021" y="13444"/>
                    <a:pt x="12759" y="13444"/>
                    <a:pt x="12585" y="13270"/>
                  </a:cubicBezTo>
                  <a:cubicBezTo>
                    <a:pt x="7882" y="8567"/>
                    <a:pt x="7882" y="8567"/>
                    <a:pt x="7882" y="8567"/>
                  </a:cubicBezTo>
                  <a:cubicBezTo>
                    <a:pt x="7708" y="8393"/>
                    <a:pt x="7708" y="8131"/>
                    <a:pt x="7882" y="7957"/>
                  </a:cubicBezTo>
                  <a:cubicBezTo>
                    <a:pt x="8056" y="7783"/>
                    <a:pt x="8405" y="7783"/>
                    <a:pt x="8579" y="7957"/>
                  </a:cubicBezTo>
                  <a:cubicBezTo>
                    <a:pt x="13195" y="12573"/>
                    <a:pt x="13195" y="12573"/>
                    <a:pt x="13195" y="12573"/>
                  </a:cubicBezTo>
                  <a:cubicBezTo>
                    <a:pt x="13369" y="12747"/>
                    <a:pt x="13369" y="13096"/>
                    <a:pt x="13195" y="1327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7" name="Group">
            <a:extLst>
              <a:ext uri="{FF2B5EF4-FFF2-40B4-BE49-F238E27FC236}">
                <a16:creationId xmlns:a16="http://schemas.microsoft.com/office/drawing/2014/main" id="{4249F43E-0DC6-4DA2-B93D-E051711259AD}"/>
              </a:ext>
            </a:extLst>
          </p:cNvPr>
          <p:cNvGrpSpPr/>
          <p:nvPr/>
        </p:nvGrpSpPr>
        <p:grpSpPr>
          <a:xfrm>
            <a:off x="9172752" y="1116475"/>
            <a:ext cx="356478" cy="310254"/>
            <a:chOff x="0" y="0"/>
            <a:chExt cx="356477" cy="310253"/>
          </a:xfrm>
          <a:solidFill>
            <a:schemeClr val="bg1"/>
          </a:solidFill>
        </p:grpSpPr>
        <p:sp>
          <p:nvSpPr>
            <p:cNvPr id="78" name="Shape">
              <a:extLst>
                <a:ext uri="{FF2B5EF4-FFF2-40B4-BE49-F238E27FC236}">
                  <a16:creationId xmlns:a16="http://schemas.microsoft.com/office/drawing/2014/main" id="{90FFEB63-D7F0-41DA-BEEE-C259C7382F26}"/>
                </a:ext>
              </a:extLst>
            </p:cNvPr>
            <p:cNvSpPr/>
            <p:nvPr/>
          </p:nvSpPr>
          <p:spPr>
            <a:xfrm>
              <a:off x="0" y="174713"/>
              <a:ext cx="78347" cy="1355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21600" y="0"/>
                  </a:lnTo>
                  <a:lnTo>
                    <a:pt x="2160" y="11487"/>
                  </a:lnTo>
                  <a:lnTo>
                    <a:pt x="0" y="10363"/>
                  </a:ln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7C7E093C-84BB-45EF-B17D-9BC0AB4D3DFA}"/>
                </a:ext>
              </a:extLst>
            </p:cNvPr>
            <p:cNvSpPr/>
            <p:nvPr/>
          </p:nvSpPr>
          <p:spPr>
            <a:xfrm>
              <a:off x="93232" y="135540"/>
              <a:ext cx="77564" cy="1747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21600" y="7555"/>
                  </a:lnTo>
                  <a:lnTo>
                    <a:pt x="6109" y="0"/>
                  </a:lnTo>
                  <a:lnTo>
                    <a:pt x="0" y="2518"/>
                  </a:ln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B826ACA5-DD99-47DE-B829-DCCD578F245D}"/>
                </a:ext>
              </a:extLst>
            </p:cNvPr>
            <p:cNvSpPr/>
            <p:nvPr/>
          </p:nvSpPr>
          <p:spPr>
            <a:xfrm>
              <a:off x="185681" y="163745"/>
              <a:ext cx="77564" cy="146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21600" y="0"/>
                  </a:lnTo>
                  <a:lnTo>
                    <a:pt x="3055" y="9010"/>
                  </a:lnTo>
                  <a:lnTo>
                    <a:pt x="0" y="7046"/>
                  </a:ln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1" name="Shape">
              <a:extLst>
                <a:ext uri="{FF2B5EF4-FFF2-40B4-BE49-F238E27FC236}">
                  <a16:creationId xmlns:a16="http://schemas.microsoft.com/office/drawing/2014/main" id="{90E4873D-15A6-4AB2-84EC-E0B0549C2D37}"/>
                </a:ext>
              </a:extLst>
            </p:cNvPr>
            <p:cNvSpPr/>
            <p:nvPr/>
          </p:nvSpPr>
          <p:spPr>
            <a:xfrm>
              <a:off x="278129" y="78347"/>
              <a:ext cx="78348" cy="2319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21600" y="0"/>
                  </a:lnTo>
                  <a:lnTo>
                    <a:pt x="0" y="6714"/>
                  </a:lnTo>
                  <a:lnTo>
                    <a:pt x="0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2" name="Shape">
              <a:extLst>
                <a:ext uri="{FF2B5EF4-FFF2-40B4-BE49-F238E27FC236}">
                  <a16:creationId xmlns:a16="http://schemas.microsoft.com/office/drawing/2014/main" id="{FBC47A23-88D1-4B96-A2DD-32A41FC70651}"/>
                </a:ext>
              </a:extLst>
            </p:cNvPr>
            <p:cNvSpPr/>
            <p:nvPr/>
          </p:nvSpPr>
          <p:spPr>
            <a:xfrm>
              <a:off x="0" y="0"/>
              <a:ext cx="356478" cy="2131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487" y="0"/>
                  </a:moveTo>
                  <a:cubicBezTo>
                    <a:pt x="12150" y="14275"/>
                    <a:pt x="12150" y="14275"/>
                    <a:pt x="12150" y="14275"/>
                  </a:cubicBezTo>
                  <a:cubicBezTo>
                    <a:pt x="7762" y="6762"/>
                    <a:pt x="7762" y="6762"/>
                    <a:pt x="7762" y="6762"/>
                  </a:cubicBezTo>
                  <a:cubicBezTo>
                    <a:pt x="7537" y="6386"/>
                    <a:pt x="7312" y="6198"/>
                    <a:pt x="6975" y="6198"/>
                  </a:cubicBezTo>
                  <a:cubicBezTo>
                    <a:pt x="6750" y="6198"/>
                    <a:pt x="6412" y="6386"/>
                    <a:pt x="6300" y="6762"/>
                  </a:cubicBezTo>
                  <a:cubicBezTo>
                    <a:pt x="0" y="17280"/>
                    <a:pt x="0" y="17280"/>
                    <a:pt x="0" y="17280"/>
                  </a:cubicBezTo>
                  <a:cubicBezTo>
                    <a:pt x="0" y="21037"/>
                    <a:pt x="0" y="21037"/>
                    <a:pt x="0" y="21037"/>
                  </a:cubicBezTo>
                  <a:cubicBezTo>
                    <a:pt x="450" y="21600"/>
                    <a:pt x="450" y="21600"/>
                    <a:pt x="450" y="21600"/>
                  </a:cubicBezTo>
                  <a:cubicBezTo>
                    <a:pt x="6975" y="10518"/>
                    <a:pt x="6975" y="10518"/>
                    <a:pt x="6975" y="10518"/>
                  </a:cubicBezTo>
                  <a:cubicBezTo>
                    <a:pt x="11362" y="17843"/>
                    <a:pt x="11362" y="17843"/>
                    <a:pt x="11362" y="17843"/>
                  </a:cubicBezTo>
                  <a:cubicBezTo>
                    <a:pt x="11700" y="18595"/>
                    <a:pt x="12375" y="18595"/>
                    <a:pt x="12825" y="18031"/>
                  </a:cubicBezTo>
                  <a:cubicBezTo>
                    <a:pt x="21600" y="4508"/>
                    <a:pt x="21600" y="4508"/>
                    <a:pt x="21600" y="4508"/>
                  </a:cubicBezTo>
                  <a:cubicBezTo>
                    <a:pt x="21600" y="188"/>
                    <a:pt x="21600" y="188"/>
                    <a:pt x="21600" y="188"/>
                  </a:cubicBezTo>
                  <a:lnTo>
                    <a:pt x="21487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3" name="Group">
            <a:extLst>
              <a:ext uri="{FF2B5EF4-FFF2-40B4-BE49-F238E27FC236}">
                <a16:creationId xmlns:a16="http://schemas.microsoft.com/office/drawing/2014/main" id="{350232AD-AA03-403D-AA2C-32C11C1A4DF5}"/>
              </a:ext>
            </a:extLst>
          </p:cNvPr>
          <p:cNvGrpSpPr/>
          <p:nvPr/>
        </p:nvGrpSpPr>
        <p:grpSpPr>
          <a:xfrm>
            <a:off x="10079044" y="1068083"/>
            <a:ext cx="407934" cy="407036"/>
            <a:chOff x="0" y="0"/>
            <a:chExt cx="407933" cy="407035"/>
          </a:xfrm>
          <a:solidFill>
            <a:schemeClr val="bg1"/>
          </a:solidFill>
        </p:grpSpPr>
        <p:sp>
          <p:nvSpPr>
            <p:cNvPr id="84" name="Shape">
              <a:extLst>
                <a:ext uri="{FF2B5EF4-FFF2-40B4-BE49-F238E27FC236}">
                  <a16:creationId xmlns:a16="http://schemas.microsoft.com/office/drawing/2014/main" id="{EDDD099A-1E40-4A0F-B327-18B1B6AAEAF8}"/>
                </a:ext>
              </a:extLst>
            </p:cNvPr>
            <p:cNvSpPr/>
            <p:nvPr/>
          </p:nvSpPr>
          <p:spPr>
            <a:xfrm>
              <a:off x="0" y="53013"/>
              <a:ext cx="352225" cy="3540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59" y="6636"/>
                  </a:moveTo>
                  <a:cubicBezTo>
                    <a:pt x="18737" y="5855"/>
                    <a:pt x="18737" y="5855"/>
                    <a:pt x="18737" y="5855"/>
                  </a:cubicBezTo>
                  <a:cubicBezTo>
                    <a:pt x="17306" y="7157"/>
                    <a:pt x="17306" y="7157"/>
                    <a:pt x="17306" y="7157"/>
                  </a:cubicBezTo>
                  <a:cubicBezTo>
                    <a:pt x="17827" y="8328"/>
                    <a:pt x="18217" y="9499"/>
                    <a:pt x="18217" y="10800"/>
                  </a:cubicBezTo>
                  <a:cubicBezTo>
                    <a:pt x="18217" y="14834"/>
                    <a:pt x="14834" y="18217"/>
                    <a:pt x="10800" y="18217"/>
                  </a:cubicBezTo>
                  <a:cubicBezTo>
                    <a:pt x="6636" y="18217"/>
                    <a:pt x="3383" y="14834"/>
                    <a:pt x="3383" y="10800"/>
                  </a:cubicBezTo>
                  <a:cubicBezTo>
                    <a:pt x="3383" y="6636"/>
                    <a:pt x="6636" y="3383"/>
                    <a:pt x="10800" y="3383"/>
                  </a:cubicBezTo>
                  <a:cubicBezTo>
                    <a:pt x="12101" y="3383"/>
                    <a:pt x="13402" y="3773"/>
                    <a:pt x="14573" y="4424"/>
                  </a:cubicBezTo>
                  <a:cubicBezTo>
                    <a:pt x="15875" y="3123"/>
                    <a:pt x="15875" y="3123"/>
                    <a:pt x="15875" y="3123"/>
                  </a:cubicBezTo>
                  <a:cubicBezTo>
                    <a:pt x="15094" y="1171"/>
                    <a:pt x="15094" y="1171"/>
                    <a:pt x="15094" y="1171"/>
                  </a:cubicBezTo>
                  <a:cubicBezTo>
                    <a:pt x="14964" y="781"/>
                    <a:pt x="14964" y="781"/>
                    <a:pt x="14964" y="781"/>
                  </a:cubicBezTo>
                  <a:cubicBezTo>
                    <a:pt x="13663" y="260"/>
                    <a:pt x="12231" y="0"/>
                    <a:pt x="10800" y="0"/>
                  </a:cubicBezTo>
                  <a:cubicBezTo>
                    <a:pt x="4814" y="0"/>
                    <a:pt x="0" y="4814"/>
                    <a:pt x="0" y="10800"/>
                  </a:cubicBezTo>
                  <a:cubicBezTo>
                    <a:pt x="0" y="16786"/>
                    <a:pt x="4814" y="21600"/>
                    <a:pt x="10800" y="21600"/>
                  </a:cubicBezTo>
                  <a:cubicBezTo>
                    <a:pt x="16786" y="21600"/>
                    <a:pt x="21600" y="16786"/>
                    <a:pt x="21600" y="10800"/>
                  </a:cubicBezTo>
                  <a:cubicBezTo>
                    <a:pt x="21600" y="9369"/>
                    <a:pt x="21340" y="7937"/>
                    <a:pt x="20819" y="6766"/>
                  </a:cubicBezTo>
                  <a:lnTo>
                    <a:pt x="20559" y="663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5" name="Shape">
              <a:extLst>
                <a:ext uri="{FF2B5EF4-FFF2-40B4-BE49-F238E27FC236}">
                  <a16:creationId xmlns:a16="http://schemas.microsoft.com/office/drawing/2014/main" id="{E18CED05-797C-4464-8F18-8BA97407DFF4}"/>
                </a:ext>
              </a:extLst>
            </p:cNvPr>
            <p:cNvSpPr/>
            <p:nvPr/>
          </p:nvSpPr>
          <p:spPr>
            <a:xfrm>
              <a:off x="168192" y="-1"/>
              <a:ext cx="239742" cy="2397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4" h="21504" extrusionOk="0">
                  <a:moveTo>
                    <a:pt x="18446" y="3058"/>
                  </a:moveTo>
                  <a:cubicBezTo>
                    <a:pt x="18063" y="2485"/>
                    <a:pt x="17299" y="2485"/>
                    <a:pt x="16725" y="3058"/>
                  </a:cubicBezTo>
                  <a:cubicBezTo>
                    <a:pt x="15961" y="3823"/>
                    <a:pt x="15961" y="3823"/>
                    <a:pt x="15961" y="3823"/>
                  </a:cubicBezTo>
                  <a:cubicBezTo>
                    <a:pt x="14240" y="0"/>
                    <a:pt x="14240" y="0"/>
                    <a:pt x="14240" y="0"/>
                  </a:cubicBezTo>
                  <a:cubicBezTo>
                    <a:pt x="8506" y="5926"/>
                    <a:pt x="8506" y="5926"/>
                    <a:pt x="8506" y="5926"/>
                  </a:cubicBezTo>
                  <a:cubicBezTo>
                    <a:pt x="10035" y="9749"/>
                    <a:pt x="10035" y="9749"/>
                    <a:pt x="10035" y="9749"/>
                  </a:cubicBezTo>
                  <a:cubicBezTo>
                    <a:pt x="286" y="19497"/>
                    <a:pt x="286" y="19497"/>
                    <a:pt x="286" y="19497"/>
                  </a:cubicBezTo>
                  <a:cubicBezTo>
                    <a:pt x="-96" y="19880"/>
                    <a:pt x="-96" y="20644"/>
                    <a:pt x="286" y="21218"/>
                  </a:cubicBezTo>
                  <a:cubicBezTo>
                    <a:pt x="860" y="21600"/>
                    <a:pt x="1624" y="21600"/>
                    <a:pt x="2007" y="21218"/>
                  </a:cubicBezTo>
                  <a:cubicBezTo>
                    <a:pt x="11946" y="11469"/>
                    <a:pt x="11946" y="11469"/>
                    <a:pt x="11946" y="11469"/>
                  </a:cubicBezTo>
                  <a:cubicBezTo>
                    <a:pt x="15578" y="12998"/>
                    <a:pt x="15578" y="12998"/>
                    <a:pt x="15578" y="12998"/>
                  </a:cubicBezTo>
                  <a:cubicBezTo>
                    <a:pt x="21504" y="7264"/>
                    <a:pt x="21504" y="7264"/>
                    <a:pt x="21504" y="7264"/>
                  </a:cubicBezTo>
                  <a:cubicBezTo>
                    <a:pt x="17681" y="5543"/>
                    <a:pt x="17681" y="5543"/>
                    <a:pt x="17681" y="5543"/>
                  </a:cubicBezTo>
                  <a:cubicBezTo>
                    <a:pt x="18446" y="4779"/>
                    <a:pt x="18446" y="4779"/>
                    <a:pt x="18446" y="4779"/>
                  </a:cubicBezTo>
                  <a:cubicBezTo>
                    <a:pt x="19019" y="4205"/>
                    <a:pt x="19019" y="3441"/>
                    <a:pt x="18446" y="30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6" name="Shape">
              <a:extLst>
                <a:ext uri="{FF2B5EF4-FFF2-40B4-BE49-F238E27FC236}">
                  <a16:creationId xmlns:a16="http://schemas.microsoft.com/office/drawing/2014/main" id="{443E3A58-4B12-4B56-947F-BC953D6F7457}"/>
                </a:ext>
              </a:extLst>
            </p:cNvPr>
            <p:cNvSpPr/>
            <p:nvPr/>
          </p:nvSpPr>
          <p:spPr>
            <a:xfrm>
              <a:off x="88954" y="142866"/>
              <a:ext cx="174316" cy="1743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88" y="13171"/>
                  </a:moveTo>
                  <a:cubicBezTo>
                    <a:pt x="12907" y="14751"/>
                    <a:pt x="10273" y="14751"/>
                    <a:pt x="8693" y="13171"/>
                  </a:cubicBezTo>
                  <a:cubicBezTo>
                    <a:pt x="7112" y="11590"/>
                    <a:pt x="7112" y="8956"/>
                    <a:pt x="8693" y="7376"/>
                  </a:cubicBezTo>
                  <a:cubicBezTo>
                    <a:pt x="15278" y="1054"/>
                    <a:pt x="15278" y="1054"/>
                    <a:pt x="15278" y="1054"/>
                  </a:cubicBezTo>
                  <a:cubicBezTo>
                    <a:pt x="13961" y="263"/>
                    <a:pt x="12380" y="0"/>
                    <a:pt x="10800" y="0"/>
                  </a:cubicBezTo>
                  <a:cubicBezTo>
                    <a:pt x="4741" y="0"/>
                    <a:pt x="0" y="4741"/>
                    <a:pt x="0" y="10800"/>
                  </a:cubicBezTo>
                  <a:cubicBezTo>
                    <a:pt x="0" y="16595"/>
                    <a:pt x="4741" y="21600"/>
                    <a:pt x="10800" y="21600"/>
                  </a:cubicBezTo>
                  <a:cubicBezTo>
                    <a:pt x="16595" y="21600"/>
                    <a:pt x="21600" y="16595"/>
                    <a:pt x="21600" y="10800"/>
                  </a:cubicBezTo>
                  <a:cubicBezTo>
                    <a:pt x="21600" y="9220"/>
                    <a:pt x="21337" y="7902"/>
                    <a:pt x="20810" y="6849"/>
                  </a:cubicBezTo>
                  <a:lnTo>
                    <a:pt x="14488" y="1317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7" name="Group">
            <a:extLst>
              <a:ext uri="{FF2B5EF4-FFF2-40B4-BE49-F238E27FC236}">
                <a16:creationId xmlns:a16="http://schemas.microsoft.com/office/drawing/2014/main" id="{69DD0258-DA94-4276-A7E2-2DA630046F52}"/>
              </a:ext>
            </a:extLst>
          </p:cNvPr>
          <p:cNvGrpSpPr/>
          <p:nvPr/>
        </p:nvGrpSpPr>
        <p:grpSpPr>
          <a:xfrm>
            <a:off x="2956111" y="1743535"/>
            <a:ext cx="366986" cy="408919"/>
            <a:chOff x="0" y="0"/>
            <a:chExt cx="366984" cy="408918"/>
          </a:xfrm>
          <a:solidFill>
            <a:schemeClr val="bg1"/>
          </a:solidFill>
        </p:grpSpPr>
        <p:sp>
          <p:nvSpPr>
            <p:cNvPr id="88" name="Shape">
              <a:extLst>
                <a:ext uri="{FF2B5EF4-FFF2-40B4-BE49-F238E27FC236}">
                  <a16:creationId xmlns:a16="http://schemas.microsoft.com/office/drawing/2014/main" id="{E3380075-D735-4D94-B895-3BCF3E80AB63}"/>
                </a:ext>
              </a:extLst>
            </p:cNvPr>
            <p:cNvSpPr/>
            <p:nvPr/>
          </p:nvSpPr>
          <p:spPr>
            <a:xfrm>
              <a:off x="211916" y="79644"/>
              <a:ext cx="155069" cy="2023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31" y="21600"/>
                  </a:moveTo>
                  <a:cubicBezTo>
                    <a:pt x="0" y="15113"/>
                    <a:pt x="0" y="15113"/>
                    <a:pt x="0" y="15113"/>
                  </a:cubicBezTo>
                  <a:cubicBezTo>
                    <a:pt x="8566" y="0"/>
                    <a:pt x="8566" y="0"/>
                    <a:pt x="8566" y="0"/>
                  </a:cubicBezTo>
                  <a:cubicBezTo>
                    <a:pt x="9497" y="356"/>
                    <a:pt x="9497" y="356"/>
                    <a:pt x="9497" y="356"/>
                  </a:cubicBezTo>
                  <a:cubicBezTo>
                    <a:pt x="16852" y="2994"/>
                    <a:pt x="21600" y="8768"/>
                    <a:pt x="21600" y="15042"/>
                  </a:cubicBezTo>
                  <a:cubicBezTo>
                    <a:pt x="21600" y="17038"/>
                    <a:pt x="21134" y="19034"/>
                    <a:pt x="20203" y="20887"/>
                  </a:cubicBezTo>
                  <a:lnTo>
                    <a:pt x="19831" y="21600"/>
                  </a:lnTo>
                  <a:close/>
                  <a:moveTo>
                    <a:pt x="2514" y="14400"/>
                  </a:moveTo>
                  <a:cubicBezTo>
                    <a:pt x="18714" y="19675"/>
                    <a:pt x="18714" y="19675"/>
                    <a:pt x="18714" y="19675"/>
                  </a:cubicBezTo>
                  <a:cubicBezTo>
                    <a:pt x="19366" y="18178"/>
                    <a:pt x="19738" y="16610"/>
                    <a:pt x="19738" y="15042"/>
                  </a:cubicBezTo>
                  <a:cubicBezTo>
                    <a:pt x="19738" y="9552"/>
                    <a:pt x="15734" y="4491"/>
                    <a:pt x="9497" y="1925"/>
                  </a:cubicBezTo>
                  <a:lnTo>
                    <a:pt x="2514" y="14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FACF4E60-70AE-40E8-9139-591E1313B19F}"/>
                </a:ext>
              </a:extLst>
            </p:cNvPr>
            <p:cNvSpPr/>
            <p:nvPr/>
          </p:nvSpPr>
          <p:spPr>
            <a:xfrm>
              <a:off x="-1" y="52908"/>
              <a:ext cx="348131" cy="3560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235" y="21600"/>
                  </a:moveTo>
                  <a:cubicBezTo>
                    <a:pt x="5058" y="21600"/>
                    <a:pt x="0" y="16696"/>
                    <a:pt x="0" y="10658"/>
                  </a:cubicBezTo>
                  <a:cubicBezTo>
                    <a:pt x="0" y="5836"/>
                    <a:pt x="3317" y="1499"/>
                    <a:pt x="8043" y="122"/>
                  </a:cubicBezTo>
                  <a:cubicBezTo>
                    <a:pt x="8458" y="0"/>
                    <a:pt x="8458" y="0"/>
                    <a:pt x="8458" y="0"/>
                  </a:cubicBezTo>
                  <a:cubicBezTo>
                    <a:pt x="11277" y="10618"/>
                    <a:pt x="11277" y="10618"/>
                    <a:pt x="11277" y="10618"/>
                  </a:cubicBezTo>
                  <a:cubicBezTo>
                    <a:pt x="21600" y="14913"/>
                    <a:pt x="21600" y="14913"/>
                    <a:pt x="21600" y="14913"/>
                  </a:cubicBezTo>
                  <a:cubicBezTo>
                    <a:pt x="21393" y="15278"/>
                    <a:pt x="21393" y="15278"/>
                    <a:pt x="21393" y="15278"/>
                  </a:cubicBezTo>
                  <a:cubicBezTo>
                    <a:pt x="19569" y="19128"/>
                    <a:pt x="15588" y="21600"/>
                    <a:pt x="11235" y="21600"/>
                  </a:cubicBezTo>
                  <a:close/>
                  <a:moveTo>
                    <a:pt x="7877" y="1054"/>
                  </a:moveTo>
                  <a:cubicBezTo>
                    <a:pt x="3690" y="2432"/>
                    <a:pt x="829" y="6322"/>
                    <a:pt x="829" y="10658"/>
                  </a:cubicBezTo>
                  <a:cubicBezTo>
                    <a:pt x="829" y="16251"/>
                    <a:pt x="5514" y="20789"/>
                    <a:pt x="11235" y="20789"/>
                  </a:cubicBezTo>
                  <a:cubicBezTo>
                    <a:pt x="15091" y="20789"/>
                    <a:pt x="18698" y="18642"/>
                    <a:pt x="20481" y="15319"/>
                  </a:cubicBezTo>
                  <a:cubicBezTo>
                    <a:pt x="10572" y="11185"/>
                    <a:pt x="10572" y="11185"/>
                    <a:pt x="10572" y="11185"/>
                  </a:cubicBezTo>
                  <a:lnTo>
                    <a:pt x="7877" y="105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E3F7A568-85DB-45D1-B56B-C74A5174154A}"/>
                </a:ext>
              </a:extLst>
            </p:cNvPr>
            <p:cNvSpPr/>
            <p:nvPr/>
          </p:nvSpPr>
          <p:spPr>
            <a:xfrm>
              <a:off x="140152" y="0"/>
              <a:ext cx="141279" cy="216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394" y="21600"/>
                  </a:moveTo>
                  <a:cubicBezTo>
                    <a:pt x="0" y="667"/>
                    <a:pt x="0" y="667"/>
                    <a:pt x="0" y="667"/>
                  </a:cubicBezTo>
                  <a:cubicBezTo>
                    <a:pt x="1024" y="533"/>
                    <a:pt x="1024" y="533"/>
                    <a:pt x="1024" y="533"/>
                  </a:cubicBezTo>
                  <a:cubicBezTo>
                    <a:pt x="3481" y="200"/>
                    <a:pt x="5937" y="0"/>
                    <a:pt x="8292" y="0"/>
                  </a:cubicBezTo>
                  <a:cubicBezTo>
                    <a:pt x="12591" y="0"/>
                    <a:pt x="16686" y="533"/>
                    <a:pt x="20576" y="1533"/>
                  </a:cubicBezTo>
                  <a:cubicBezTo>
                    <a:pt x="21600" y="1800"/>
                    <a:pt x="21600" y="1800"/>
                    <a:pt x="21600" y="1800"/>
                  </a:cubicBezTo>
                  <a:lnTo>
                    <a:pt x="8394" y="21600"/>
                  </a:lnTo>
                  <a:close/>
                  <a:moveTo>
                    <a:pt x="2559" y="1733"/>
                  </a:moveTo>
                  <a:cubicBezTo>
                    <a:pt x="8804" y="17533"/>
                    <a:pt x="8804" y="17533"/>
                    <a:pt x="8804" y="17533"/>
                  </a:cubicBezTo>
                  <a:cubicBezTo>
                    <a:pt x="18836" y="2533"/>
                    <a:pt x="18836" y="2533"/>
                    <a:pt x="18836" y="2533"/>
                  </a:cubicBezTo>
                  <a:cubicBezTo>
                    <a:pt x="15458" y="1733"/>
                    <a:pt x="11977" y="1333"/>
                    <a:pt x="8292" y="1333"/>
                  </a:cubicBezTo>
                  <a:cubicBezTo>
                    <a:pt x="6347" y="1333"/>
                    <a:pt x="4402" y="1467"/>
                    <a:pt x="2559" y="17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1" name="Group">
            <a:extLst>
              <a:ext uri="{FF2B5EF4-FFF2-40B4-BE49-F238E27FC236}">
                <a16:creationId xmlns:a16="http://schemas.microsoft.com/office/drawing/2014/main" id="{F4699970-6BC4-4077-A3C6-6CB4551FF065}"/>
              </a:ext>
            </a:extLst>
          </p:cNvPr>
          <p:cNvGrpSpPr/>
          <p:nvPr/>
        </p:nvGrpSpPr>
        <p:grpSpPr>
          <a:xfrm>
            <a:off x="8131849" y="1044915"/>
            <a:ext cx="453008" cy="453373"/>
            <a:chOff x="0" y="0"/>
            <a:chExt cx="453007" cy="453371"/>
          </a:xfrm>
          <a:solidFill>
            <a:schemeClr val="bg1"/>
          </a:solidFill>
        </p:grpSpPr>
        <p:sp>
          <p:nvSpPr>
            <p:cNvPr id="92" name="Shape">
              <a:extLst>
                <a:ext uri="{FF2B5EF4-FFF2-40B4-BE49-F238E27FC236}">
                  <a16:creationId xmlns:a16="http://schemas.microsoft.com/office/drawing/2014/main" id="{8279F207-C4DB-47E3-BDAF-F1078F619B81}"/>
                </a:ext>
              </a:extLst>
            </p:cNvPr>
            <p:cNvSpPr/>
            <p:nvPr/>
          </p:nvSpPr>
          <p:spPr>
            <a:xfrm>
              <a:off x="52006" y="373641"/>
              <a:ext cx="79732" cy="797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52" y="21600"/>
                  </a:moveTo>
                  <a:cubicBezTo>
                    <a:pt x="4800" y="21600"/>
                    <a:pt x="0" y="16800"/>
                    <a:pt x="0" y="10848"/>
                  </a:cubicBezTo>
                  <a:cubicBezTo>
                    <a:pt x="0" y="4896"/>
                    <a:pt x="4800" y="0"/>
                    <a:pt x="10752" y="0"/>
                  </a:cubicBezTo>
                  <a:cubicBezTo>
                    <a:pt x="16704" y="0"/>
                    <a:pt x="21600" y="4896"/>
                    <a:pt x="21600" y="10848"/>
                  </a:cubicBezTo>
                  <a:cubicBezTo>
                    <a:pt x="21600" y="16800"/>
                    <a:pt x="16704" y="21600"/>
                    <a:pt x="10752" y="21600"/>
                  </a:cubicBezTo>
                  <a:close/>
                  <a:moveTo>
                    <a:pt x="10752" y="5376"/>
                  </a:moveTo>
                  <a:cubicBezTo>
                    <a:pt x="7776" y="5376"/>
                    <a:pt x="5376" y="7776"/>
                    <a:pt x="5376" y="10848"/>
                  </a:cubicBezTo>
                  <a:cubicBezTo>
                    <a:pt x="5376" y="13824"/>
                    <a:pt x="7776" y="16224"/>
                    <a:pt x="10752" y="16224"/>
                  </a:cubicBezTo>
                  <a:cubicBezTo>
                    <a:pt x="13728" y="16224"/>
                    <a:pt x="16224" y="13824"/>
                    <a:pt x="16224" y="10848"/>
                  </a:cubicBezTo>
                  <a:cubicBezTo>
                    <a:pt x="16224" y="7776"/>
                    <a:pt x="13728" y="5376"/>
                    <a:pt x="10752" y="537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3" name="Shape">
              <a:extLst>
                <a:ext uri="{FF2B5EF4-FFF2-40B4-BE49-F238E27FC236}">
                  <a16:creationId xmlns:a16="http://schemas.microsoft.com/office/drawing/2014/main" id="{0149F057-CB92-4CB8-92A1-6481D806D4B4}"/>
                </a:ext>
              </a:extLst>
            </p:cNvPr>
            <p:cNvSpPr/>
            <p:nvPr/>
          </p:nvSpPr>
          <p:spPr>
            <a:xfrm>
              <a:off x="253679" y="373641"/>
              <a:ext cx="79732" cy="797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21" y="21600"/>
                    <a:pt x="0" y="16800"/>
                    <a:pt x="0" y="10848"/>
                  </a:cubicBezTo>
                  <a:cubicBezTo>
                    <a:pt x="0" y="4896"/>
                    <a:pt x="4821" y="0"/>
                    <a:pt x="10800" y="0"/>
                  </a:cubicBezTo>
                  <a:cubicBezTo>
                    <a:pt x="16779" y="0"/>
                    <a:pt x="21600" y="4896"/>
                    <a:pt x="21600" y="10848"/>
                  </a:cubicBezTo>
                  <a:cubicBezTo>
                    <a:pt x="21600" y="16800"/>
                    <a:pt x="16779" y="21600"/>
                    <a:pt x="10800" y="21600"/>
                  </a:cubicBezTo>
                  <a:close/>
                  <a:moveTo>
                    <a:pt x="10800" y="5376"/>
                  </a:moveTo>
                  <a:cubicBezTo>
                    <a:pt x="7811" y="5376"/>
                    <a:pt x="5400" y="7776"/>
                    <a:pt x="5400" y="10848"/>
                  </a:cubicBezTo>
                  <a:cubicBezTo>
                    <a:pt x="5400" y="13824"/>
                    <a:pt x="7811" y="16224"/>
                    <a:pt x="10800" y="16224"/>
                  </a:cubicBezTo>
                  <a:cubicBezTo>
                    <a:pt x="13789" y="16224"/>
                    <a:pt x="16200" y="13824"/>
                    <a:pt x="16200" y="10848"/>
                  </a:cubicBezTo>
                  <a:cubicBezTo>
                    <a:pt x="16200" y="7776"/>
                    <a:pt x="13789" y="5376"/>
                    <a:pt x="10800" y="537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4" name="Shape">
              <a:extLst>
                <a:ext uri="{FF2B5EF4-FFF2-40B4-BE49-F238E27FC236}">
                  <a16:creationId xmlns:a16="http://schemas.microsoft.com/office/drawing/2014/main" id="{84B58718-83B6-4550-B298-8BE2443A4C5F}"/>
                </a:ext>
              </a:extLst>
            </p:cNvPr>
            <p:cNvSpPr/>
            <p:nvPr/>
          </p:nvSpPr>
          <p:spPr>
            <a:xfrm>
              <a:off x="81710" y="59407"/>
              <a:ext cx="371298" cy="3337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758" y="21600"/>
                  </a:moveTo>
                  <a:cubicBezTo>
                    <a:pt x="577" y="21600"/>
                    <a:pt x="577" y="21600"/>
                    <a:pt x="577" y="21600"/>
                  </a:cubicBezTo>
                  <a:cubicBezTo>
                    <a:pt x="268" y="21600"/>
                    <a:pt x="0" y="21325"/>
                    <a:pt x="0" y="20958"/>
                  </a:cubicBezTo>
                  <a:cubicBezTo>
                    <a:pt x="0" y="20614"/>
                    <a:pt x="268" y="20316"/>
                    <a:pt x="577" y="20316"/>
                  </a:cubicBezTo>
                  <a:cubicBezTo>
                    <a:pt x="12305" y="20316"/>
                    <a:pt x="12305" y="20316"/>
                    <a:pt x="12305" y="20316"/>
                  </a:cubicBezTo>
                  <a:cubicBezTo>
                    <a:pt x="16633" y="482"/>
                    <a:pt x="16633" y="482"/>
                    <a:pt x="16633" y="482"/>
                  </a:cubicBezTo>
                  <a:cubicBezTo>
                    <a:pt x="16695" y="206"/>
                    <a:pt x="16921" y="0"/>
                    <a:pt x="17189" y="0"/>
                  </a:cubicBezTo>
                  <a:cubicBezTo>
                    <a:pt x="21023" y="0"/>
                    <a:pt x="21023" y="0"/>
                    <a:pt x="21023" y="0"/>
                  </a:cubicBezTo>
                  <a:cubicBezTo>
                    <a:pt x="21332" y="0"/>
                    <a:pt x="21600" y="275"/>
                    <a:pt x="21600" y="642"/>
                  </a:cubicBezTo>
                  <a:cubicBezTo>
                    <a:pt x="21600" y="986"/>
                    <a:pt x="21332" y="1284"/>
                    <a:pt x="21023" y="1284"/>
                  </a:cubicBezTo>
                  <a:cubicBezTo>
                    <a:pt x="17643" y="1284"/>
                    <a:pt x="17643" y="1284"/>
                    <a:pt x="17643" y="1284"/>
                  </a:cubicBezTo>
                  <a:cubicBezTo>
                    <a:pt x="13315" y="21118"/>
                    <a:pt x="13315" y="21118"/>
                    <a:pt x="13315" y="21118"/>
                  </a:cubicBezTo>
                  <a:cubicBezTo>
                    <a:pt x="13253" y="21394"/>
                    <a:pt x="13026" y="21600"/>
                    <a:pt x="12758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5" name="Shape">
              <a:extLst>
                <a:ext uri="{FF2B5EF4-FFF2-40B4-BE49-F238E27FC236}">
                  <a16:creationId xmlns:a16="http://schemas.microsoft.com/office/drawing/2014/main" id="{0D8DD92D-E572-4FE6-ABB3-C3ABA6E0354A}"/>
                </a:ext>
              </a:extLst>
            </p:cNvPr>
            <p:cNvSpPr/>
            <p:nvPr/>
          </p:nvSpPr>
          <p:spPr>
            <a:xfrm>
              <a:off x="0" y="164151"/>
              <a:ext cx="361551" cy="1993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8" h="21600" extrusionOk="0">
                  <a:moveTo>
                    <a:pt x="18411" y="21600"/>
                  </a:moveTo>
                  <a:cubicBezTo>
                    <a:pt x="3969" y="21600"/>
                    <a:pt x="3969" y="21600"/>
                    <a:pt x="3969" y="21600"/>
                  </a:cubicBezTo>
                  <a:cubicBezTo>
                    <a:pt x="3694" y="21600"/>
                    <a:pt x="3483" y="21293"/>
                    <a:pt x="3399" y="20833"/>
                  </a:cubicBezTo>
                  <a:cubicBezTo>
                    <a:pt x="20" y="1420"/>
                    <a:pt x="20" y="1420"/>
                    <a:pt x="20" y="1420"/>
                  </a:cubicBezTo>
                  <a:cubicBezTo>
                    <a:pt x="-22" y="1074"/>
                    <a:pt x="-1" y="729"/>
                    <a:pt x="105" y="460"/>
                  </a:cubicBezTo>
                  <a:cubicBezTo>
                    <a:pt x="231" y="192"/>
                    <a:pt x="400" y="0"/>
                    <a:pt x="590" y="0"/>
                  </a:cubicBezTo>
                  <a:cubicBezTo>
                    <a:pt x="20987" y="0"/>
                    <a:pt x="20987" y="0"/>
                    <a:pt x="20987" y="0"/>
                  </a:cubicBezTo>
                  <a:cubicBezTo>
                    <a:pt x="21325" y="0"/>
                    <a:pt x="21578" y="499"/>
                    <a:pt x="21578" y="1074"/>
                  </a:cubicBezTo>
                  <a:cubicBezTo>
                    <a:pt x="21578" y="1688"/>
                    <a:pt x="21325" y="2148"/>
                    <a:pt x="20987" y="2148"/>
                  </a:cubicBezTo>
                  <a:cubicBezTo>
                    <a:pt x="1393" y="2148"/>
                    <a:pt x="1393" y="2148"/>
                    <a:pt x="1393" y="2148"/>
                  </a:cubicBezTo>
                  <a:cubicBezTo>
                    <a:pt x="4391" y="19452"/>
                    <a:pt x="4391" y="19452"/>
                    <a:pt x="4391" y="19452"/>
                  </a:cubicBezTo>
                  <a:cubicBezTo>
                    <a:pt x="18411" y="19452"/>
                    <a:pt x="18411" y="19452"/>
                    <a:pt x="18411" y="19452"/>
                  </a:cubicBezTo>
                  <a:cubicBezTo>
                    <a:pt x="18749" y="19452"/>
                    <a:pt x="19002" y="19912"/>
                    <a:pt x="19002" y="20526"/>
                  </a:cubicBezTo>
                  <a:cubicBezTo>
                    <a:pt x="19002" y="21101"/>
                    <a:pt x="18749" y="21600"/>
                    <a:pt x="18411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6" name="Shape">
              <a:extLst>
                <a:ext uri="{FF2B5EF4-FFF2-40B4-BE49-F238E27FC236}">
                  <a16:creationId xmlns:a16="http://schemas.microsoft.com/office/drawing/2014/main" id="{30A45900-1CC4-45A0-911D-8034CF076212}"/>
                </a:ext>
              </a:extLst>
            </p:cNvPr>
            <p:cNvSpPr/>
            <p:nvPr/>
          </p:nvSpPr>
          <p:spPr>
            <a:xfrm>
              <a:off x="178638" y="0"/>
              <a:ext cx="19543" cy="153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014" y="21600"/>
                    <a:pt x="0" y="20956"/>
                    <a:pt x="0" y="20213"/>
                  </a:cubicBezTo>
                  <a:cubicBezTo>
                    <a:pt x="0" y="1387"/>
                    <a:pt x="0" y="1387"/>
                    <a:pt x="0" y="1387"/>
                  </a:cubicBezTo>
                  <a:cubicBezTo>
                    <a:pt x="0" y="644"/>
                    <a:pt x="5014" y="0"/>
                    <a:pt x="10800" y="0"/>
                  </a:cubicBezTo>
                  <a:cubicBezTo>
                    <a:pt x="16971" y="0"/>
                    <a:pt x="21600" y="644"/>
                    <a:pt x="21600" y="1387"/>
                  </a:cubicBezTo>
                  <a:cubicBezTo>
                    <a:pt x="21600" y="20213"/>
                    <a:pt x="21600" y="20213"/>
                    <a:pt x="21600" y="20213"/>
                  </a:cubicBezTo>
                  <a:cubicBezTo>
                    <a:pt x="21600" y="20956"/>
                    <a:pt x="16971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7D5317DE-627C-48B8-B7B8-250B9E9A7F49}"/>
                </a:ext>
              </a:extLst>
            </p:cNvPr>
            <p:cNvSpPr/>
            <p:nvPr/>
          </p:nvSpPr>
          <p:spPr>
            <a:xfrm>
              <a:off x="126578" y="74601"/>
              <a:ext cx="124444" cy="793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7" h="21299" extrusionOk="0">
                  <a:moveTo>
                    <a:pt x="10583" y="21299"/>
                  </a:moveTo>
                  <a:cubicBezTo>
                    <a:pt x="10099" y="21299"/>
                    <a:pt x="9675" y="20920"/>
                    <a:pt x="9312" y="20352"/>
                  </a:cubicBezTo>
                  <a:cubicBezTo>
                    <a:pt x="418" y="4341"/>
                    <a:pt x="418" y="4341"/>
                    <a:pt x="418" y="4341"/>
                  </a:cubicBezTo>
                  <a:cubicBezTo>
                    <a:pt x="-187" y="3299"/>
                    <a:pt x="-126" y="1594"/>
                    <a:pt x="539" y="646"/>
                  </a:cubicBezTo>
                  <a:cubicBezTo>
                    <a:pt x="1265" y="-301"/>
                    <a:pt x="2354" y="-206"/>
                    <a:pt x="2959" y="931"/>
                  </a:cubicBezTo>
                  <a:cubicBezTo>
                    <a:pt x="10583" y="14573"/>
                    <a:pt x="10583" y="14573"/>
                    <a:pt x="10583" y="14573"/>
                  </a:cubicBezTo>
                  <a:cubicBezTo>
                    <a:pt x="18267" y="931"/>
                    <a:pt x="18267" y="931"/>
                    <a:pt x="18267" y="931"/>
                  </a:cubicBezTo>
                  <a:cubicBezTo>
                    <a:pt x="18872" y="-206"/>
                    <a:pt x="19961" y="-301"/>
                    <a:pt x="20687" y="646"/>
                  </a:cubicBezTo>
                  <a:cubicBezTo>
                    <a:pt x="21352" y="1594"/>
                    <a:pt x="21413" y="3299"/>
                    <a:pt x="20808" y="4341"/>
                  </a:cubicBezTo>
                  <a:cubicBezTo>
                    <a:pt x="11914" y="20352"/>
                    <a:pt x="11914" y="20352"/>
                    <a:pt x="11914" y="20352"/>
                  </a:cubicBezTo>
                  <a:cubicBezTo>
                    <a:pt x="11551" y="20920"/>
                    <a:pt x="11127" y="21299"/>
                    <a:pt x="10583" y="212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9" name="Group">
            <a:extLst>
              <a:ext uri="{FF2B5EF4-FFF2-40B4-BE49-F238E27FC236}">
                <a16:creationId xmlns:a16="http://schemas.microsoft.com/office/drawing/2014/main" id="{FFDB0319-E122-4968-B7FC-0BF9EA9668AB}"/>
              </a:ext>
            </a:extLst>
          </p:cNvPr>
          <p:cNvGrpSpPr/>
          <p:nvPr/>
        </p:nvGrpSpPr>
        <p:grpSpPr>
          <a:xfrm>
            <a:off x="4978196" y="2427381"/>
            <a:ext cx="385645" cy="386898"/>
            <a:chOff x="0" y="0"/>
            <a:chExt cx="385644" cy="386897"/>
          </a:xfrm>
          <a:solidFill>
            <a:schemeClr val="bg1"/>
          </a:solidFill>
        </p:grpSpPr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CA90BF8F-DC51-4BF7-8018-40245833A126}"/>
                </a:ext>
              </a:extLst>
            </p:cNvPr>
            <p:cNvSpPr/>
            <p:nvPr/>
          </p:nvSpPr>
          <p:spPr>
            <a:xfrm rot="5400000">
              <a:off x="132721" y="-132722"/>
              <a:ext cx="120202" cy="385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40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4050"/>
                    <a:pt x="4320" y="4050"/>
                    <a:pt x="4320" y="4050"/>
                  </a:cubicBezTo>
                  <a:cubicBezTo>
                    <a:pt x="1620" y="4725"/>
                    <a:pt x="0" y="5569"/>
                    <a:pt x="0" y="6750"/>
                  </a:cubicBezTo>
                  <a:cubicBezTo>
                    <a:pt x="0" y="7931"/>
                    <a:pt x="1620" y="8775"/>
                    <a:pt x="4320" y="94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9450"/>
                    <a:pt x="17280" y="9450"/>
                    <a:pt x="17280" y="9450"/>
                  </a:cubicBezTo>
                  <a:cubicBezTo>
                    <a:pt x="19980" y="8775"/>
                    <a:pt x="21600" y="7931"/>
                    <a:pt x="21600" y="6750"/>
                  </a:cubicBezTo>
                  <a:cubicBezTo>
                    <a:pt x="21600" y="5569"/>
                    <a:pt x="19980" y="4725"/>
                    <a:pt x="17280" y="40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3375"/>
                    <a:pt x="12960" y="3375"/>
                    <a:pt x="12960" y="3375"/>
                  </a:cubicBezTo>
                  <a:cubicBezTo>
                    <a:pt x="12420" y="3375"/>
                    <a:pt x="11340" y="3375"/>
                    <a:pt x="10800" y="3375"/>
                  </a:cubicBezTo>
                  <a:cubicBezTo>
                    <a:pt x="10260" y="3375"/>
                    <a:pt x="9180" y="3375"/>
                    <a:pt x="8640" y="33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0125"/>
                    <a:pt x="8640" y="10125"/>
                    <a:pt x="8640" y="10125"/>
                  </a:cubicBezTo>
                  <a:cubicBezTo>
                    <a:pt x="9180" y="10125"/>
                    <a:pt x="10260" y="10125"/>
                    <a:pt x="10800" y="10125"/>
                  </a:cubicBezTo>
                  <a:cubicBezTo>
                    <a:pt x="11340" y="10125"/>
                    <a:pt x="12420" y="10125"/>
                    <a:pt x="12960" y="10125"/>
                  </a:cubicBezTo>
                  <a:lnTo>
                    <a:pt x="12960" y="19575"/>
                  </a:lnTo>
                  <a:close/>
                  <a:moveTo>
                    <a:pt x="16740" y="7256"/>
                  </a:moveTo>
                  <a:cubicBezTo>
                    <a:pt x="16740" y="7425"/>
                    <a:pt x="16740" y="7425"/>
                    <a:pt x="16740" y="7425"/>
                  </a:cubicBezTo>
                  <a:cubicBezTo>
                    <a:pt x="16740" y="7594"/>
                    <a:pt x="16200" y="7762"/>
                    <a:pt x="16200" y="7931"/>
                  </a:cubicBezTo>
                  <a:cubicBezTo>
                    <a:pt x="16200" y="7931"/>
                    <a:pt x="16200" y="7931"/>
                    <a:pt x="16200" y="7931"/>
                  </a:cubicBezTo>
                  <a:cubicBezTo>
                    <a:pt x="15660" y="8100"/>
                    <a:pt x="15120" y="8269"/>
                    <a:pt x="14580" y="8437"/>
                  </a:cubicBezTo>
                  <a:cubicBezTo>
                    <a:pt x="14580" y="8437"/>
                    <a:pt x="14580" y="8437"/>
                    <a:pt x="14580" y="8437"/>
                  </a:cubicBezTo>
                  <a:cubicBezTo>
                    <a:pt x="14040" y="8437"/>
                    <a:pt x="13500" y="8606"/>
                    <a:pt x="12960" y="8606"/>
                  </a:cubicBezTo>
                  <a:cubicBezTo>
                    <a:pt x="12420" y="8775"/>
                    <a:pt x="11340" y="8775"/>
                    <a:pt x="10800" y="8775"/>
                  </a:cubicBezTo>
                  <a:cubicBezTo>
                    <a:pt x="10260" y="8775"/>
                    <a:pt x="9180" y="8775"/>
                    <a:pt x="8640" y="8606"/>
                  </a:cubicBezTo>
                  <a:cubicBezTo>
                    <a:pt x="8100" y="8606"/>
                    <a:pt x="7560" y="8437"/>
                    <a:pt x="7020" y="8437"/>
                  </a:cubicBezTo>
                  <a:cubicBezTo>
                    <a:pt x="7020" y="8437"/>
                    <a:pt x="7020" y="8437"/>
                    <a:pt x="7020" y="8437"/>
                  </a:cubicBezTo>
                  <a:cubicBezTo>
                    <a:pt x="6480" y="8269"/>
                    <a:pt x="5940" y="8100"/>
                    <a:pt x="5400" y="7931"/>
                  </a:cubicBezTo>
                  <a:cubicBezTo>
                    <a:pt x="5400" y="7931"/>
                    <a:pt x="5400" y="7931"/>
                    <a:pt x="5400" y="7931"/>
                  </a:cubicBezTo>
                  <a:cubicBezTo>
                    <a:pt x="5400" y="7762"/>
                    <a:pt x="4860" y="7594"/>
                    <a:pt x="4860" y="7425"/>
                  </a:cubicBezTo>
                  <a:cubicBezTo>
                    <a:pt x="4860" y="7425"/>
                    <a:pt x="4860" y="7425"/>
                    <a:pt x="4860" y="7256"/>
                  </a:cubicBezTo>
                  <a:cubicBezTo>
                    <a:pt x="4320" y="7088"/>
                    <a:pt x="4320" y="6919"/>
                    <a:pt x="4320" y="6750"/>
                  </a:cubicBezTo>
                  <a:cubicBezTo>
                    <a:pt x="4320" y="6581"/>
                    <a:pt x="4320" y="6413"/>
                    <a:pt x="4860" y="6244"/>
                  </a:cubicBezTo>
                  <a:cubicBezTo>
                    <a:pt x="4860" y="6075"/>
                    <a:pt x="4860" y="6075"/>
                    <a:pt x="4860" y="6075"/>
                  </a:cubicBezTo>
                  <a:cubicBezTo>
                    <a:pt x="4860" y="5906"/>
                    <a:pt x="5400" y="5737"/>
                    <a:pt x="5400" y="5569"/>
                  </a:cubicBezTo>
                  <a:cubicBezTo>
                    <a:pt x="5400" y="5569"/>
                    <a:pt x="5400" y="5569"/>
                    <a:pt x="5400" y="5569"/>
                  </a:cubicBezTo>
                  <a:cubicBezTo>
                    <a:pt x="5940" y="5400"/>
                    <a:pt x="6480" y="5231"/>
                    <a:pt x="7020" y="5062"/>
                  </a:cubicBezTo>
                  <a:cubicBezTo>
                    <a:pt x="7020" y="5062"/>
                    <a:pt x="7020" y="5062"/>
                    <a:pt x="7020" y="5062"/>
                  </a:cubicBezTo>
                  <a:cubicBezTo>
                    <a:pt x="7560" y="5062"/>
                    <a:pt x="8100" y="4894"/>
                    <a:pt x="8640" y="4894"/>
                  </a:cubicBezTo>
                  <a:cubicBezTo>
                    <a:pt x="9180" y="4725"/>
                    <a:pt x="10260" y="4725"/>
                    <a:pt x="10800" y="4725"/>
                  </a:cubicBezTo>
                  <a:cubicBezTo>
                    <a:pt x="11340" y="4725"/>
                    <a:pt x="12420" y="4725"/>
                    <a:pt x="12960" y="4894"/>
                  </a:cubicBezTo>
                  <a:cubicBezTo>
                    <a:pt x="13500" y="4894"/>
                    <a:pt x="14040" y="5062"/>
                    <a:pt x="14580" y="5062"/>
                  </a:cubicBezTo>
                  <a:cubicBezTo>
                    <a:pt x="14580" y="5062"/>
                    <a:pt x="14580" y="5062"/>
                    <a:pt x="14580" y="5062"/>
                  </a:cubicBezTo>
                  <a:cubicBezTo>
                    <a:pt x="15120" y="5231"/>
                    <a:pt x="15660" y="5400"/>
                    <a:pt x="16200" y="5569"/>
                  </a:cubicBezTo>
                  <a:cubicBezTo>
                    <a:pt x="16200" y="5569"/>
                    <a:pt x="16200" y="5569"/>
                    <a:pt x="16200" y="5569"/>
                  </a:cubicBezTo>
                  <a:cubicBezTo>
                    <a:pt x="16200" y="5737"/>
                    <a:pt x="16740" y="5906"/>
                    <a:pt x="16740" y="6075"/>
                  </a:cubicBezTo>
                  <a:cubicBezTo>
                    <a:pt x="16740" y="6075"/>
                    <a:pt x="16740" y="6075"/>
                    <a:pt x="16740" y="6244"/>
                  </a:cubicBezTo>
                  <a:cubicBezTo>
                    <a:pt x="17280" y="6413"/>
                    <a:pt x="17280" y="6581"/>
                    <a:pt x="17280" y="6750"/>
                  </a:cubicBezTo>
                  <a:cubicBezTo>
                    <a:pt x="17280" y="6919"/>
                    <a:pt x="17280" y="7088"/>
                    <a:pt x="16740" y="72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1" name="Shape">
              <a:extLst>
                <a:ext uri="{FF2B5EF4-FFF2-40B4-BE49-F238E27FC236}">
                  <a16:creationId xmlns:a16="http://schemas.microsoft.com/office/drawing/2014/main" id="{CD14ED87-5CAB-4A79-821B-8A3AB29D759E}"/>
                </a:ext>
              </a:extLst>
            </p:cNvPr>
            <p:cNvSpPr/>
            <p:nvPr/>
          </p:nvSpPr>
          <p:spPr>
            <a:xfrm rot="5400000">
              <a:off x="132095" y="133348"/>
              <a:ext cx="121454" cy="385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40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4050"/>
                    <a:pt x="4320" y="4050"/>
                    <a:pt x="4320" y="4050"/>
                  </a:cubicBezTo>
                  <a:cubicBezTo>
                    <a:pt x="1620" y="4725"/>
                    <a:pt x="0" y="5569"/>
                    <a:pt x="0" y="6750"/>
                  </a:cubicBezTo>
                  <a:cubicBezTo>
                    <a:pt x="0" y="7931"/>
                    <a:pt x="1620" y="8775"/>
                    <a:pt x="4320" y="94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9450"/>
                    <a:pt x="17280" y="9450"/>
                    <a:pt x="17280" y="9450"/>
                  </a:cubicBezTo>
                  <a:cubicBezTo>
                    <a:pt x="19980" y="8775"/>
                    <a:pt x="21600" y="7931"/>
                    <a:pt x="21600" y="6750"/>
                  </a:cubicBezTo>
                  <a:cubicBezTo>
                    <a:pt x="21600" y="5569"/>
                    <a:pt x="19980" y="4725"/>
                    <a:pt x="17280" y="40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3375"/>
                    <a:pt x="12960" y="3375"/>
                    <a:pt x="12960" y="3375"/>
                  </a:cubicBezTo>
                  <a:cubicBezTo>
                    <a:pt x="12420" y="3375"/>
                    <a:pt x="11340" y="3375"/>
                    <a:pt x="10800" y="3375"/>
                  </a:cubicBezTo>
                  <a:cubicBezTo>
                    <a:pt x="10260" y="3375"/>
                    <a:pt x="9180" y="3375"/>
                    <a:pt x="8640" y="33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0125"/>
                    <a:pt x="8640" y="10125"/>
                    <a:pt x="8640" y="10125"/>
                  </a:cubicBezTo>
                  <a:cubicBezTo>
                    <a:pt x="9180" y="10125"/>
                    <a:pt x="10260" y="10125"/>
                    <a:pt x="10800" y="10125"/>
                  </a:cubicBezTo>
                  <a:cubicBezTo>
                    <a:pt x="11340" y="10125"/>
                    <a:pt x="12420" y="10125"/>
                    <a:pt x="12960" y="10125"/>
                  </a:cubicBezTo>
                  <a:lnTo>
                    <a:pt x="12960" y="19575"/>
                  </a:lnTo>
                  <a:close/>
                  <a:moveTo>
                    <a:pt x="16740" y="7256"/>
                  </a:moveTo>
                  <a:cubicBezTo>
                    <a:pt x="16740" y="7425"/>
                    <a:pt x="16740" y="7425"/>
                    <a:pt x="16740" y="7425"/>
                  </a:cubicBezTo>
                  <a:cubicBezTo>
                    <a:pt x="16740" y="7594"/>
                    <a:pt x="16200" y="7762"/>
                    <a:pt x="16200" y="7931"/>
                  </a:cubicBezTo>
                  <a:cubicBezTo>
                    <a:pt x="16200" y="7931"/>
                    <a:pt x="16200" y="7931"/>
                    <a:pt x="16200" y="7931"/>
                  </a:cubicBezTo>
                  <a:cubicBezTo>
                    <a:pt x="15660" y="8100"/>
                    <a:pt x="15120" y="8269"/>
                    <a:pt x="14580" y="8437"/>
                  </a:cubicBezTo>
                  <a:cubicBezTo>
                    <a:pt x="14580" y="8437"/>
                    <a:pt x="14580" y="8437"/>
                    <a:pt x="14580" y="8437"/>
                  </a:cubicBezTo>
                  <a:cubicBezTo>
                    <a:pt x="14040" y="8437"/>
                    <a:pt x="13500" y="8606"/>
                    <a:pt x="12960" y="8606"/>
                  </a:cubicBezTo>
                  <a:cubicBezTo>
                    <a:pt x="12420" y="8775"/>
                    <a:pt x="11340" y="8775"/>
                    <a:pt x="10800" y="8775"/>
                  </a:cubicBezTo>
                  <a:cubicBezTo>
                    <a:pt x="10260" y="8775"/>
                    <a:pt x="9180" y="8775"/>
                    <a:pt x="8640" y="8606"/>
                  </a:cubicBezTo>
                  <a:cubicBezTo>
                    <a:pt x="8100" y="8606"/>
                    <a:pt x="7560" y="8437"/>
                    <a:pt x="7020" y="8437"/>
                  </a:cubicBezTo>
                  <a:cubicBezTo>
                    <a:pt x="7020" y="8437"/>
                    <a:pt x="7020" y="8437"/>
                    <a:pt x="7020" y="8437"/>
                  </a:cubicBezTo>
                  <a:cubicBezTo>
                    <a:pt x="6480" y="8269"/>
                    <a:pt x="5940" y="8100"/>
                    <a:pt x="5400" y="7931"/>
                  </a:cubicBezTo>
                  <a:cubicBezTo>
                    <a:pt x="5400" y="7931"/>
                    <a:pt x="5400" y="7931"/>
                    <a:pt x="5400" y="7931"/>
                  </a:cubicBezTo>
                  <a:cubicBezTo>
                    <a:pt x="5400" y="7762"/>
                    <a:pt x="4860" y="7594"/>
                    <a:pt x="4860" y="7425"/>
                  </a:cubicBezTo>
                  <a:cubicBezTo>
                    <a:pt x="4860" y="7425"/>
                    <a:pt x="4860" y="7425"/>
                    <a:pt x="4860" y="7256"/>
                  </a:cubicBezTo>
                  <a:cubicBezTo>
                    <a:pt x="4320" y="7088"/>
                    <a:pt x="4320" y="6919"/>
                    <a:pt x="4320" y="6750"/>
                  </a:cubicBezTo>
                  <a:cubicBezTo>
                    <a:pt x="4320" y="6581"/>
                    <a:pt x="4320" y="6413"/>
                    <a:pt x="4860" y="6244"/>
                  </a:cubicBezTo>
                  <a:cubicBezTo>
                    <a:pt x="4860" y="6075"/>
                    <a:pt x="4860" y="6075"/>
                    <a:pt x="4860" y="6075"/>
                  </a:cubicBezTo>
                  <a:cubicBezTo>
                    <a:pt x="4860" y="5906"/>
                    <a:pt x="5400" y="5737"/>
                    <a:pt x="5400" y="5569"/>
                  </a:cubicBezTo>
                  <a:cubicBezTo>
                    <a:pt x="5400" y="5569"/>
                    <a:pt x="5400" y="5569"/>
                    <a:pt x="5400" y="5569"/>
                  </a:cubicBezTo>
                  <a:cubicBezTo>
                    <a:pt x="5940" y="5400"/>
                    <a:pt x="6480" y="5231"/>
                    <a:pt x="7020" y="5062"/>
                  </a:cubicBezTo>
                  <a:cubicBezTo>
                    <a:pt x="7020" y="5062"/>
                    <a:pt x="7020" y="5062"/>
                    <a:pt x="7020" y="5062"/>
                  </a:cubicBezTo>
                  <a:cubicBezTo>
                    <a:pt x="7560" y="5062"/>
                    <a:pt x="8100" y="4894"/>
                    <a:pt x="8640" y="4894"/>
                  </a:cubicBezTo>
                  <a:cubicBezTo>
                    <a:pt x="9180" y="4725"/>
                    <a:pt x="10260" y="4725"/>
                    <a:pt x="10800" y="4725"/>
                  </a:cubicBezTo>
                  <a:cubicBezTo>
                    <a:pt x="11340" y="4725"/>
                    <a:pt x="12420" y="4725"/>
                    <a:pt x="12960" y="4894"/>
                  </a:cubicBezTo>
                  <a:cubicBezTo>
                    <a:pt x="13500" y="4894"/>
                    <a:pt x="14040" y="5062"/>
                    <a:pt x="14580" y="5062"/>
                  </a:cubicBezTo>
                  <a:cubicBezTo>
                    <a:pt x="14580" y="5062"/>
                    <a:pt x="14580" y="5062"/>
                    <a:pt x="14580" y="5062"/>
                  </a:cubicBezTo>
                  <a:cubicBezTo>
                    <a:pt x="15120" y="5231"/>
                    <a:pt x="15660" y="5400"/>
                    <a:pt x="16200" y="5569"/>
                  </a:cubicBezTo>
                  <a:cubicBezTo>
                    <a:pt x="16200" y="5569"/>
                    <a:pt x="16200" y="5569"/>
                    <a:pt x="16200" y="5569"/>
                  </a:cubicBezTo>
                  <a:cubicBezTo>
                    <a:pt x="16200" y="5737"/>
                    <a:pt x="16740" y="5906"/>
                    <a:pt x="16740" y="6075"/>
                  </a:cubicBezTo>
                  <a:cubicBezTo>
                    <a:pt x="16740" y="6075"/>
                    <a:pt x="16740" y="6075"/>
                    <a:pt x="16740" y="6244"/>
                  </a:cubicBezTo>
                  <a:cubicBezTo>
                    <a:pt x="17280" y="6413"/>
                    <a:pt x="17280" y="6581"/>
                    <a:pt x="17280" y="6750"/>
                  </a:cubicBezTo>
                  <a:cubicBezTo>
                    <a:pt x="17280" y="6919"/>
                    <a:pt x="17280" y="7088"/>
                    <a:pt x="16740" y="72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2" name="Shape">
              <a:extLst>
                <a:ext uri="{FF2B5EF4-FFF2-40B4-BE49-F238E27FC236}">
                  <a16:creationId xmlns:a16="http://schemas.microsoft.com/office/drawing/2014/main" id="{D2D42521-426A-4BF3-B2CB-8A172EF4F01C}"/>
                </a:ext>
              </a:extLst>
            </p:cNvPr>
            <p:cNvSpPr/>
            <p:nvPr/>
          </p:nvSpPr>
          <p:spPr>
            <a:xfrm rot="5400000">
              <a:off x="132095" y="626"/>
              <a:ext cx="121454" cy="385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21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12150"/>
                    <a:pt x="4320" y="12150"/>
                    <a:pt x="4320" y="12150"/>
                  </a:cubicBezTo>
                  <a:cubicBezTo>
                    <a:pt x="1620" y="12825"/>
                    <a:pt x="0" y="13669"/>
                    <a:pt x="0" y="14850"/>
                  </a:cubicBezTo>
                  <a:cubicBezTo>
                    <a:pt x="0" y="16031"/>
                    <a:pt x="1620" y="16875"/>
                    <a:pt x="4320" y="175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17550"/>
                    <a:pt x="17280" y="17550"/>
                    <a:pt x="17280" y="17550"/>
                  </a:cubicBezTo>
                  <a:cubicBezTo>
                    <a:pt x="19980" y="16875"/>
                    <a:pt x="21600" y="16031"/>
                    <a:pt x="21600" y="14850"/>
                  </a:cubicBezTo>
                  <a:cubicBezTo>
                    <a:pt x="21600" y="13669"/>
                    <a:pt x="19980" y="12825"/>
                    <a:pt x="17280" y="121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11475"/>
                    <a:pt x="12960" y="11475"/>
                    <a:pt x="12960" y="11475"/>
                  </a:cubicBezTo>
                  <a:cubicBezTo>
                    <a:pt x="12420" y="11475"/>
                    <a:pt x="11340" y="11475"/>
                    <a:pt x="10800" y="11475"/>
                  </a:cubicBezTo>
                  <a:cubicBezTo>
                    <a:pt x="10260" y="11475"/>
                    <a:pt x="9180" y="11475"/>
                    <a:pt x="8640" y="114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8225"/>
                    <a:pt x="8640" y="18225"/>
                    <a:pt x="8640" y="18225"/>
                  </a:cubicBezTo>
                  <a:cubicBezTo>
                    <a:pt x="9180" y="18225"/>
                    <a:pt x="10260" y="18225"/>
                    <a:pt x="10800" y="18225"/>
                  </a:cubicBezTo>
                  <a:cubicBezTo>
                    <a:pt x="11340" y="18225"/>
                    <a:pt x="12420" y="18225"/>
                    <a:pt x="12960" y="18225"/>
                  </a:cubicBezTo>
                  <a:lnTo>
                    <a:pt x="12960" y="19575"/>
                  </a:lnTo>
                  <a:close/>
                  <a:moveTo>
                    <a:pt x="16740" y="15356"/>
                  </a:moveTo>
                  <a:cubicBezTo>
                    <a:pt x="16740" y="15525"/>
                    <a:pt x="16740" y="15525"/>
                    <a:pt x="16740" y="15525"/>
                  </a:cubicBezTo>
                  <a:cubicBezTo>
                    <a:pt x="16740" y="15694"/>
                    <a:pt x="16200" y="15863"/>
                    <a:pt x="16200" y="16031"/>
                  </a:cubicBezTo>
                  <a:cubicBezTo>
                    <a:pt x="16200" y="16031"/>
                    <a:pt x="16200" y="16031"/>
                    <a:pt x="16200" y="16031"/>
                  </a:cubicBezTo>
                  <a:cubicBezTo>
                    <a:pt x="15660" y="16200"/>
                    <a:pt x="15120" y="16369"/>
                    <a:pt x="14580" y="16538"/>
                  </a:cubicBezTo>
                  <a:cubicBezTo>
                    <a:pt x="14580" y="16538"/>
                    <a:pt x="14580" y="16538"/>
                    <a:pt x="14580" y="16538"/>
                  </a:cubicBezTo>
                  <a:cubicBezTo>
                    <a:pt x="14040" y="16538"/>
                    <a:pt x="13500" y="16706"/>
                    <a:pt x="12960" y="16706"/>
                  </a:cubicBezTo>
                  <a:cubicBezTo>
                    <a:pt x="12420" y="16875"/>
                    <a:pt x="11340" y="16875"/>
                    <a:pt x="10800" y="16875"/>
                  </a:cubicBezTo>
                  <a:cubicBezTo>
                    <a:pt x="10260" y="16875"/>
                    <a:pt x="9180" y="16875"/>
                    <a:pt x="8640" y="16706"/>
                  </a:cubicBezTo>
                  <a:cubicBezTo>
                    <a:pt x="8100" y="16706"/>
                    <a:pt x="7560" y="16538"/>
                    <a:pt x="7020" y="16538"/>
                  </a:cubicBezTo>
                  <a:cubicBezTo>
                    <a:pt x="7020" y="16538"/>
                    <a:pt x="7020" y="16538"/>
                    <a:pt x="7020" y="16538"/>
                  </a:cubicBezTo>
                  <a:cubicBezTo>
                    <a:pt x="6480" y="16369"/>
                    <a:pt x="5940" y="16200"/>
                    <a:pt x="5400" y="16031"/>
                  </a:cubicBezTo>
                  <a:cubicBezTo>
                    <a:pt x="5400" y="16031"/>
                    <a:pt x="5400" y="16031"/>
                    <a:pt x="5400" y="16031"/>
                  </a:cubicBezTo>
                  <a:cubicBezTo>
                    <a:pt x="5400" y="15863"/>
                    <a:pt x="4860" y="15694"/>
                    <a:pt x="4860" y="15525"/>
                  </a:cubicBezTo>
                  <a:cubicBezTo>
                    <a:pt x="4860" y="15525"/>
                    <a:pt x="4860" y="15525"/>
                    <a:pt x="4860" y="15356"/>
                  </a:cubicBezTo>
                  <a:cubicBezTo>
                    <a:pt x="4320" y="15187"/>
                    <a:pt x="4320" y="15019"/>
                    <a:pt x="4320" y="14850"/>
                  </a:cubicBezTo>
                  <a:cubicBezTo>
                    <a:pt x="4320" y="14681"/>
                    <a:pt x="4320" y="14512"/>
                    <a:pt x="4860" y="14344"/>
                  </a:cubicBezTo>
                  <a:cubicBezTo>
                    <a:pt x="4860" y="14175"/>
                    <a:pt x="4860" y="14175"/>
                    <a:pt x="4860" y="14175"/>
                  </a:cubicBezTo>
                  <a:cubicBezTo>
                    <a:pt x="4860" y="14006"/>
                    <a:pt x="5400" y="13838"/>
                    <a:pt x="5400" y="13669"/>
                  </a:cubicBezTo>
                  <a:cubicBezTo>
                    <a:pt x="5400" y="13669"/>
                    <a:pt x="5400" y="13669"/>
                    <a:pt x="5400" y="13669"/>
                  </a:cubicBezTo>
                  <a:cubicBezTo>
                    <a:pt x="5940" y="13500"/>
                    <a:pt x="6480" y="13331"/>
                    <a:pt x="7020" y="13163"/>
                  </a:cubicBezTo>
                  <a:cubicBezTo>
                    <a:pt x="7020" y="13163"/>
                    <a:pt x="7020" y="13163"/>
                    <a:pt x="7020" y="13163"/>
                  </a:cubicBezTo>
                  <a:cubicBezTo>
                    <a:pt x="7560" y="13163"/>
                    <a:pt x="8100" y="12994"/>
                    <a:pt x="8640" y="12994"/>
                  </a:cubicBezTo>
                  <a:cubicBezTo>
                    <a:pt x="9180" y="12825"/>
                    <a:pt x="10260" y="12825"/>
                    <a:pt x="10800" y="12825"/>
                  </a:cubicBezTo>
                  <a:cubicBezTo>
                    <a:pt x="11340" y="12825"/>
                    <a:pt x="12420" y="12825"/>
                    <a:pt x="12960" y="12994"/>
                  </a:cubicBezTo>
                  <a:cubicBezTo>
                    <a:pt x="13500" y="12994"/>
                    <a:pt x="14040" y="13163"/>
                    <a:pt x="14580" y="13163"/>
                  </a:cubicBezTo>
                  <a:cubicBezTo>
                    <a:pt x="14580" y="13163"/>
                    <a:pt x="14580" y="13163"/>
                    <a:pt x="14580" y="13163"/>
                  </a:cubicBezTo>
                  <a:cubicBezTo>
                    <a:pt x="15120" y="13331"/>
                    <a:pt x="15660" y="13500"/>
                    <a:pt x="16200" y="13669"/>
                  </a:cubicBezTo>
                  <a:cubicBezTo>
                    <a:pt x="16200" y="13669"/>
                    <a:pt x="16200" y="13669"/>
                    <a:pt x="16200" y="13669"/>
                  </a:cubicBezTo>
                  <a:cubicBezTo>
                    <a:pt x="16200" y="13838"/>
                    <a:pt x="16740" y="14006"/>
                    <a:pt x="16740" y="14175"/>
                  </a:cubicBezTo>
                  <a:cubicBezTo>
                    <a:pt x="16740" y="14175"/>
                    <a:pt x="16740" y="14175"/>
                    <a:pt x="16740" y="14344"/>
                  </a:cubicBezTo>
                  <a:cubicBezTo>
                    <a:pt x="17280" y="14512"/>
                    <a:pt x="17280" y="14681"/>
                    <a:pt x="17280" y="14850"/>
                  </a:cubicBezTo>
                  <a:cubicBezTo>
                    <a:pt x="17280" y="15019"/>
                    <a:pt x="17280" y="15187"/>
                    <a:pt x="16740" y="153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10" name="Group">
            <a:extLst>
              <a:ext uri="{FF2B5EF4-FFF2-40B4-BE49-F238E27FC236}">
                <a16:creationId xmlns:a16="http://schemas.microsoft.com/office/drawing/2014/main" id="{9D1AE10D-A7B0-4AC2-AAD9-20C991BF09A2}"/>
              </a:ext>
            </a:extLst>
          </p:cNvPr>
          <p:cNvGrpSpPr/>
          <p:nvPr/>
        </p:nvGrpSpPr>
        <p:grpSpPr>
          <a:xfrm>
            <a:off x="10087035" y="1752019"/>
            <a:ext cx="391951" cy="391951"/>
            <a:chOff x="0" y="0"/>
            <a:chExt cx="391950" cy="391950"/>
          </a:xfrm>
          <a:solidFill>
            <a:schemeClr val="bg1"/>
          </a:solidFill>
        </p:grpSpPr>
        <p:sp>
          <p:nvSpPr>
            <p:cNvPr id="111" name="Shape">
              <a:extLst>
                <a:ext uri="{FF2B5EF4-FFF2-40B4-BE49-F238E27FC236}">
                  <a16:creationId xmlns:a16="http://schemas.microsoft.com/office/drawing/2014/main" id="{35FFA5DE-28C4-4A1E-BE8B-8F737D4790E0}"/>
                </a:ext>
              </a:extLst>
            </p:cNvPr>
            <p:cNvSpPr/>
            <p:nvPr/>
          </p:nvSpPr>
          <p:spPr>
            <a:xfrm>
              <a:off x="109397" y="128860"/>
              <a:ext cx="160405" cy="185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256" y="21600"/>
                  </a:moveTo>
                  <a:cubicBezTo>
                    <a:pt x="7344" y="21600"/>
                    <a:pt x="7344" y="21600"/>
                    <a:pt x="7344" y="21600"/>
                  </a:cubicBezTo>
                  <a:cubicBezTo>
                    <a:pt x="6696" y="21600"/>
                    <a:pt x="6048" y="21041"/>
                    <a:pt x="6048" y="20483"/>
                  </a:cubicBezTo>
                  <a:cubicBezTo>
                    <a:pt x="6048" y="13034"/>
                    <a:pt x="6048" y="13034"/>
                    <a:pt x="6048" y="13034"/>
                  </a:cubicBezTo>
                  <a:cubicBezTo>
                    <a:pt x="0" y="10614"/>
                    <a:pt x="0" y="4469"/>
                    <a:pt x="0" y="1117"/>
                  </a:cubicBezTo>
                  <a:cubicBezTo>
                    <a:pt x="0" y="559"/>
                    <a:pt x="648" y="0"/>
                    <a:pt x="1296" y="0"/>
                  </a:cubicBezTo>
                  <a:cubicBezTo>
                    <a:pt x="20304" y="0"/>
                    <a:pt x="20304" y="0"/>
                    <a:pt x="20304" y="0"/>
                  </a:cubicBezTo>
                  <a:cubicBezTo>
                    <a:pt x="20952" y="0"/>
                    <a:pt x="21600" y="559"/>
                    <a:pt x="21600" y="1117"/>
                  </a:cubicBezTo>
                  <a:cubicBezTo>
                    <a:pt x="21600" y="4469"/>
                    <a:pt x="21600" y="10614"/>
                    <a:pt x="15552" y="13034"/>
                  </a:cubicBezTo>
                  <a:cubicBezTo>
                    <a:pt x="15552" y="20483"/>
                    <a:pt x="15552" y="20483"/>
                    <a:pt x="15552" y="20483"/>
                  </a:cubicBezTo>
                  <a:cubicBezTo>
                    <a:pt x="15552" y="21041"/>
                    <a:pt x="14904" y="21600"/>
                    <a:pt x="14256" y="21600"/>
                  </a:cubicBezTo>
                  <a:close/>
                  <a:moveTo>
                    <a:pt x="8640" y="19366"/>
                  </a:moveTo>
                  <a:cubicBezTo>
                    <a:pt x="12960" y="19366"/>
                    <a:pt x="12960" y="19366"/>
                    <a:pt x="12960" y="19366"/>
                  </a:cubicBezTo>
                  <a:cubicBezTo>
                    <a:pt x="12960" y="12290"/>
                    <a:pt x="12960" y="12290"/>
                    <a:pt x="12960" y="12290"/>
                  </a:cubicBezTo>
                  <a:cubicBezTo>
                    <a:pt x="12960" y="11731"/>
                    <a:pt x="13392" y="11359"/>
                    <a:pt x="13824" y="11172"/>
                  </a:cubicBezTo>
                  <a:cubicBezTo>
                    <a:pt x="18144" y="9869"/>
                    <a:pt x="19008" y="6145"/>
                    <a:pt x="19008" y="2234"/>
                  </a:cubicBezTo>
                  <a:cubicBezTo>
                    <a:pt x="2592" y="2234"/>
                    <a:pt x="2592" y="2234"/>
                    <a:pt x="2592" y="2234"/>
                  </a:cubicBezTo>
                  <a:cubicBezTo>
                    <a:pt x="2592" y="6145"/>
                    <a:pt x="3456" y="9869"/>
                    <a:pt x="7776" y="11172"/>
                  </a:cubicBezTo>
                  <a:cubicBezTo>
                    <a:pt x="8208" y="11359"/>
                    <a:pt x="8640" y="11731"/>
                    <a:pt x="8640" y="12290"/>
                  </a:cubicBezTo>
                  <a:lnTo>
                    <a:pt x="8640" y="193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2" name="Shape">
              <a:extLst>
                <a:ext uri="{FF2B5EF4-FFF2-40B4-BE49-F238E27FC236}">
                  <a16:creationId xmlns:a16="http://schemas.microsoft.com/office/drawing/2014/main" id="{F0EA82B0-1D0B-4AD4-B0E4-13C36FF1E2E9}"/>
                </a:ext>
              </a:extLst>
            </p:cNvPr>
            <p:cNvSpPr/>
            <p:nvPr/>
          </p:nvSpPr>
          <p:spPr>
            <a:xfrm>
              <a:off x="128860" y="0"/>
              <a:ext cx="121479" cy="1221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32" y="21600"/>
                    <a:pt x="0" y="16768"/>
                    <a:pt x="0" y="10800"/>
                  </a:cubicBezTo>
                  <a:cubicBezTo>
                    <a:pt x="0" y="4832"/>
                    <a:pt x="4832" y="0"/>
                    <a:pt x="10800" y="0"/>
                  </a:cubicBezTo>
                  <a:cubicBezTo>
                    <a:pt x="16768" y="0"/>
                    <a:pt x="21600" y="4832"/>
                    <a:pt x="21600" y="10800"/>
                  </a:cubicBezTo>
                  <a:cubicBezTo>
                    <a:pt x="21600" y="16768"/>
                    <a:pt x="16768" y="21600"/>
                    <a:pt x="10800" y="21600"/>
                  </a:cubicBezTo>
                  <a:close/>
                  <a:moveTo>
                    <a:pt x="10800" y="3411"/>
                  </a:moveTo>
                  <a:cubicBezTo>
                    <a:pt x="6821" y="3411"/>
                    <a:pt x="3411" y="6821"/>
                    <a:pt x="3411" y="10800"/>
                  </a:cubicBezTo>
                  <a:cubicBezTo>
                    <a:pt x="3411" y="14779"/>
                    <a:pt x="6821" y="18189"/>
                    <a:pt x="10800" y="18189"/>
                  </a:cubicBezTo>
                  <a:cubicBezTo>
                    <a:pt x="14779" y="18189"/>
                    <a:pt x="18189" y="14779"/>
                    <a:pt x="18189" y="10800"/>
                  </a:cubicBezTo>
                  <a:cubicBezTo>
                    <a:pt x="18189" y="6821"/>
                    <a:pt x="14779" y="3411"/>
                    <a:pt x="10800" y="341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3" name="Shape">
              <a:extLst>
                <a:ext uri="{FF2B5EF4-FFF2-40B4-BE49-F238E27FC236}">
                  <a16:creationId xmlns:a16="http://schemas.microsoft.com/office/drawing/2014/main" id="{8902A2EE-2473-4AF0-B816-136918B41594}"/>
                </a:ext>
              </a:extLst>
            </p:cNvPr>
            <p:cNvSpPr/>
            <p:nvPr/>
          </p:nvSpPr>
          <p:spPr>
            <a:xfrm>
              <a:off x="-1" y="247653"/>
              <a:ext cx="391952" cy="1442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577" y="21600"/>
                    <a:pt x="0" y="17760"/>
                    <a:pt x="0" y="10560"/>
                  </a:cubicBezTo>
                  <a:cubicBezTo>
                    <a:pt x="0" y="4560"/>
                    <a:pt x="3895" y="1200"/>
                    <a:pt x="7525" y="0"/>
                  </a:cubicBezTo>
                  <a:cubicBezTo>
                    <a:pt x="7790" y="0"/>
                    <a:pt x="8056" y="480"/>
                    <a:pt x="8144" y="1200"/>
                  </a:cubicBezTo>
                  <a:cubicBezTo>
                    <a:pt x="8144" y="2160"/>
                    <a:pt x="7967" y="2880"/>
                    <a:pt x="7702" y="2880"/>
                  </a:cubicBezTo>
                  <a:cubicBezTo>
                    <a:pt x="3364" y="4080"/>
                    <a:pt x="1062" y="7920"/>
                    <a:pt x="1062" y="10560"/>
                  </a:cubicBezTo>
                  <a:cubicBezTo>
                    <a:pt x="1062" y="14400"/>
                    <a:pt x="5223" y="18720"/>
                    <a:pt x="10800" y="18720"/>
                  </a:cubicBezTo>
                  <a:cubicBezTo>
                    <a:pt x="16377" y="18720"/>
                    <a:pt x="20538" y="14400"/>
                    <a:pt x="20538" y="10560"/>
                  </a:cubicBezTo>
                  <a:cubicBezTo>
                    <a:pt x="20538" y="7920"/>
                    <a:pt x="18236" y="4080"/>
                    <a:pt x="13898" y="2880"/>
                  </a:cubicBezTo>
                  <a:cubicBezTo>
                    <a:pt x="13633" y="2880"/>
                    <a:pt x="13456" y="2160"/>
                    <a:pt x="13456" y="1200"/>
                  </a:cubicBezTo>
                  <a:cubicBezTo>
                    <a:pt x="13544" y="480"/>
                    <a:pt x="13810" y="0"/>
                    <a:pt x="14075" y="0"/>
                  </a:cubicBezTo>
                  <a:cubicBezTo>
                    <a:pt x="17705" y="1200"/>
                    <a:pt x="21600" y="4560"/>
                    <a:pt x="21600" y="10560"/>
                  </a:cubicBezTo>
                  <a:cubicBezTo>
                    <a:pt x="21600" y="17760"/>
                    <a:pt x="16023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4" name="Shape">
              <a:extLst>
                <a:ext uri="{FF2B5EF4-FFF2-40B4-BE49-F238E27FC236}">
                  <a16:creationId xmlns:a16="http://schemas.microsoft.com/office/drawing/2014/main" id="{07BE555F-4635-4E01-AA47-4B1F26A91F53}"/>
                </a:ext>
              </a:extLst>
            </p:cNvPr>
            <p:cNvSpPr/>
            <p:nvPr/>
          </p:nvSpPr>
          <p:spPr>
            <a:xfrm>
              <a:off x="71141" y="274347"/>
              <a:ext cx="250339" cy="78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78" extrusionOk="0">
                  <a:moveTo>
                    <a:pt x="10800" y="21278"/>
                  </a:moveTo>
                  <a:cubicBezTo>
                    <a:pt x="5538" y="21278"/>
                    <a:pt x="0" y="17822"/>
                    <a:pt x="0" y="10046"/>
                  </a:cubicBezTo>
                  <a:cubicBezTo>
                    <a:pt x="0" y="3998"/>
                    <a:pt x="3046" y="1406"/>
                    <a:pt x="5677" y="110"/>
                  </a:cubicBezTo>
                  <a:cubicBezTo>
                    <a:pt x="6092" y="-322"/>
                    <a:pt x="6508" y="542"/>
                    <a:pt x="6646" y="2270"/>
                  </a:cubicBezTo>
                  <a:cubicBezTo>
                    <a:pt x="6646" y="3566"/>
                    <a:pt x="6369" y="4862"/>
                    <a:pt x="5954" y="5294"/>
                  </a:cubicBezTo>
                  <a:cubicBezTo>
                    <a:pt x="2631" y="6590"/>
                    <a:pt x="1662" y="9614"/>
                    <a:pt x="1662" y="10046"/>
                  </a:cubicBezTo>
                  <a:cubicBezTo>
                    <a:pt x="1800" y="11774"/>
                    <a:pt x="4708" y="16094"/>
                    <a:pt x="10800" y="16094"/>
                  </a:cubicBezTo>
                  <a:cubicBezTo>
                    <a:pt x="16892" y="16094"/>
                    <a:pt x="19800" y="11774"/>
                    <a:pt x="19938" y="10046"/>
                  </a:cubicBezTo>
                  <a:cubicBezTo>
                    <a:pt x="19938" y="9614"/>
                    <a:pt x="18969" y="7022"/>
                    <a:pt x="15646" y="5294"/>
                  </a:cubicBezTo>
                  <a:cubicBezTo>
                    <a:pt x="15231" y="4862"/>
                    <a:pt x="14954" y="3566"/>
                    <a:pt x="14954" y="2270"/>
                  </a:cubicBezTo>
                  <a:cubicBezTo>
                    <a:pt x="15092" y="542"/>
                    <a:pt x="15508" y="-322"/>
                    <a:pt x="15923" y="110"/>
                  </a:cubicBezTo>
                  <a:cubicBezTo>
                    <a:pt x="18554" y="1406"/>
                    <a:pt x="21600" y="3998"/>
                    <a:pt x="21600" y="10046"/>
                  </a:cubicBezTo>
                  <a:cubicBezTo>
                    <a:pt x="21600" y="17822"/>
                    <a:pt x="16062" y="21278"/>
                    <a:pt x="10800" y="212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15" name="Shape">
            <a:extLst>
              <a:ext uri="{FF2B5EF4-FFF2-40B4-BE49-F238E27FC236}">
                <a16:creationId xmlns:a16="http://schemas.microsoft.com/office/drawing/2014/main" id="{B865B399-AF0C-426F-8576-08AEFD0F8FC3}"/>
              </a:ext>
            </a:extLst>
          </p:cNvPr>
          <p:cNvSpPr/>
          <p:nvPr/>
        </p:nvSpPr>
        <p:spPr>
          <a:xfrm>
            <a:off x="6057947" y="1762895"/>
            <a:ext cx="367766" cy="3702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479"/>
                </a:moveTo>
                <a:lnTo>
                  <a:pt x="14877" y="10800"/>
                </a:lnTo>
                <a:lnTo>
                  <a:pt x="18882" y="10800"/>
                </a:lnTo>
                <a:lnTo>
                  <a:pt x="13446" y="5400"/>
                </a:lnTo>
                <a:lnTo>
                  <a:pt x="16164" y="5400"/>
                </a:lnTo>
                <a:lnTo>
                  <a:pt x="10728" y="0"/>
                </a:lnTo>
                <a:lnTo>
                  <a:pt x="5293" y="5400"/>
                </a:lnTo>
                <a:lnTo>
                  <a:pt x="8011" y="5400"/>
                </a:lnTo>
                <a:lnTo>
                  <a:pt x="2575" y="10800"/>
                </a:lnTo>
                <a:lnTo>
                  <a:pt x="6723" y="10800"/>
                </a:lnTo>
                <a:lnTo>
                  <a:pt x="0" y="17479"/>
                </a:lnTo>
                <a:lnTo>
                  <a:pt x="8011" y="17479"/>
                </a:lnTo>
                <a:lnTo>
                  <a:pt x="8011" y="21600"/>
                </a:lnTo>
                <a:lnTo>
                  <a:pt x="13446" y="21600"/>
                </a:lnTo>
                <a:lnTo>
                  <a:pt x="13446" y="17479"/>
                </a:lnTo>
                <a:lnTo>
                  <a:pt x="21600" y="1747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17" name="Group">
            <a:extLst>
              <a:ext uri="{FF2B5EF4-FFF2-40B4-BE49-F238E27FC236}">
                <a16:creationId xmlns:a16="http://schemas.microsoft.com/office/drawing/2014/main" id="{FE430771-3D75-4041-B490-D465E6EC9832}"/>
              </a:ext>
            </a:extLst>
          </p:cNvPr>
          <p:cNvGrpSpPr/>
          <p:nvPr/>
        </p:nvGrpSpPr>
        <p:grpSpPr>
          <a:xfrm>
            <a:off x="4010569" y="2467520"/>
            <a:ext cx="288345" cy="306620"/>
            <a:chOff x="0" y="0"/>
            <a:chExt cx="288344" cy="306619"/>
          </a:xfrm>
          <a:solidFill>
            <a:schemeClr val="bg1"/>
          </a:solidFill>
        </p:grpSpPr>
        <p:sp>
          <p:nvSpPr>
            <p:cNvPr id="118" name="Shape">
              <a:extLst>
                <a:ext uri="{FF2B5EF4-FFF2-40B4-BE49-F238E27FC236}">
                  <a16:creationId xmlns:a16="http://schemas.microsoft.com/office/drawing/2014/main" id="{70F17B18-193C-4AFF-BC83-807950D1DA49}"/>
                </a:ext>
              </a:extLst>
            </p:cNvPr>
            <p:cNvSpPr/>
            <p:nvPr/>
          </p:nvSpPr>
          <p:spPr>
            <a:xfrm>
              <a:off x="38581" y="115743"/>
              <a:ext cx="211183" cy="190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673" y="17280"/>
                  </a:moveTo>
                  <a:cubicBezTo>
                    <a:pt x="15709" y="17280"/>
                    <a:pt x="15709" y="17280"/>
                    <a:pt x="15709" y="17280"/>
                  </a:cubicBezTo>
                  <a:cubicBezTo>
                    <a:pt x="15709" y="0"/>
                    <a:pt x="15709" y="0"/>
                    <a:pt x="15709" y="0"/>
                  </a:cubicBezTo>
                  <a:cubicBezTo>
                    <a:pt x="11782" y="0"/>
                    <a:pt x="11782" y="0"/>
                    <a:pt x="11782" y="0"/>
                  </a:cubicBezTo>
                  <a:cubicBezTo>
                    <a:pt x="11782" y="17280"/>
                    <a:pt x="11782" y="17280"/>
                    <a:pt x="11782" y="17280"/>
                  </a:cubicBezTo>
                  <a:cubicBezTo>
                    <a:pt x="9818" y="17280"/>
                    <a:pt x="9818" y="17280"/>
                    <a:pt x="9818" y="17280"/>
                  </a:cubicBezTo>
                  <a:cubicBezTo>
                    <a:pt x="9818" y="0"/>
                    <a:pt x="9818" y="0"/>
                    <a:pt x="9818" y="0"/>
                  </a:cubicBezTo>
                  <a:cubicBezTo>
                    <a:pt x="5891" y="0"/>
                    <a:pt x="5891" y="0"/>
                    <a:pt x="5891" y="0"/>
                  </a:cubicBezTo>
                  <a:cubicBezTo>
                    <a:pt x="5891" y="17280"/>
                    <a:pt x="5891" y="17280"/>
                    <a:pt x="5891" y="17280"/>
                  </a:cubicBezTo>
                  <a:cubicBezTo>
                    <a:pt x="3927" y="17280"/>
                    <a:pt x="3927" y="17280"/>
                    <a:pt x="3927" y="17280"/>
                  </a:cubicBezTo>
                  <a:cubicBezTo>
                    <a:pt x="3927" y="0"/>
                    <a:pt x="3927" y="0"/>
                    <a:pt x="392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520"/>
                    <a:pt x="0" y="20520"/>
                    <a:pt x="0" y="20520"/>
                  </a:cubicBezTo>
                  <a:cubicBezTo>
                    <a:pt x="0" y="21060"/>
                    <a:pt x="491" y="21600"/>
                    <a:pt x="982" y="21600"/>
                  </a:cubicBezTo>
                  <a:cubicBezTo>
                    <a:pt x="20618" y="21600"/>
                    <a:pt x="20618" y="21600"/>
                    <a:pt x="20618" y="21600"/>
                  </a:cubicBezTo>
                  <a:cubicBezTo>
                    <a:pt x="21109" y="21600"/>
                    <a:pt x="21600" y="21060"/>
                    <a:pt x="21600" y="2052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7673" y="0"/>
                    <a:pt x="17673" y="0"/>
                    <a:pt x="17673" y="0"/>
                  </a:cubicBezTo>
                  <a:lnTo>
                    <a:pt x="17673" y="1728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9" name="Shape">
              <a:extLst>
                <a:ext uri="{FF2B5EF4-FFF2-40B4-BE49-F238E27FC236}">
                  <a16:creationId xmlns:a16="http://schemas.microsoft.com/office/drawing/2014/main" id="{3E05CFA1-30EC-40DD-911B-DA3B18644DCE}"/>
                </a:ext>
              </a:extLst>
            </p:cNvPr>
            <p:cNvSpPr/>
            <p:nvPr/>
          </p:nvSpPr>
          <p:spPr>
            <a:xfrm>
              <a:off x="0" y="-1"/>
              <a:ext cx="288345" cy="954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60" y="8640"/>
                  </a:moveTo>
                  <a:cubicBezTo>
                    <a:pt x="14400" y="8640"/>
                    <a:pt x="14400" y="8640"/>
                    <a:pt x="14400" y="8640"/>
                  </a:cubicBezTo>
                  <a:cubicBezTo>
                    <a:pt x="14400" y="2160"/>
                    <a:pt x="14400" y="2160"/>
                    <a:pt x="14400" y="2160"/>
                  </a:cubicBezTo>
                  <a:cubicBezTo>
                    <a:pt x="14400" y="1080"/>
                    <a:pt x="14040" y="0"/>
                    <a:pt x="13680" y="0"/>
                  </a:cubicBezTo>
                  <a:cubicBezTo>
                    <a:pt x="7920" y="0"/>
                    <a:pt x="7920" y="0"/>
                    <a:pt x="7920" y="0"/>
                  </a:cubicBezTo>
                  <a:cubicBezTo>
                    <a:pt x="7560" y="0"/>
                    <a:pt x="7200" y="1080"/>
                    <a:pt x="7200" y="2160"/>
                  </a:cubicBezTo>
                  <a:cubicBezTo>
                    <a:pt x="7200" y="8640"/>
                    <a:pt x="7200" y="8640"/>
                    <a:pt x="7200" y="8640"/>
                  </a:cubicBezTo>
                  <a:cubicBezTo>
                    <a:pt x="1440" y="8640"/>
                    <a:pt x="1440" y="8640"/>
                    <a:pt x="1440" y="8640"/>
                  </a:cubicBezTo>
                  <a:cubicBezTo>
                    <a:pt x="720" y="8640"/>
                    <a:pt x="0" y="10800"/>
                    <a:pt x="0" y="12960"/>
                  </a:cubicBezTo>
                  <a:cubicBezTo>
                    <a:pt x="0" y="17280"/>
                    <a:pt x="0" y="17280"/>
                    <a:pt x="0" y="17280"/>
                  </a:cubicBezTo>
                  <a:cubicBezTo>
                    <a:pt x="0" y="19440"/>
                    <a:pt x="720" y="21600"/>
                    <a:pt x="1440" y="21600"/>
                  </a:cubicBezTo>
                  <a:cubicBezTo>
                    <a:pt x="20160" y="21600"/>
                    <a:pt x="20160" y="21600"/>
                    <a:pt x="20160" y="21600"/>
                  </a:cubicBezTo>
                  <a:cubicBezTo>
                    <a:pt x="20880" y="21600"/>
                    <a:pt x="21600" y="19440"/>
                    <a:pt x="21600" y="17280"/>
                  </a:cubicBezTo>
                  <a:cubicBezTo>
                    <a:pt x="21600" y="12960"/>
                    <a:pt x="21600" y="12960"/>
                    <a:pt x="21600" y="12960"/>
                  </a:cubicBezTo>
                  <a:cubicBezTo>
                    <a:pt x="21600" y="10800"/>
                    <a:pt x="20880" y="8640"/>
                    <a:pt x="20160" y="8640"/>
                  </a:cubicBezTo>
                  <a:close/>
                  <a:moveTo>
                    <a:pt x="8640" y="8640"/>
                  </a:moveTo>
                  <a:cubicBezTo>
                    <a:pt x="8640" y="4320"/>
                    <a:pt x="8640" y="4320"/>
                    <a:pt x="8640" y="4320"/>
                  </a:cubicBezTo>
                  <a:cubicBezTo>
                    <a:pt x="12960" y="4320"/>
                    <a:pt x="12960" y="4320"/>
                    <a:pt x="12960" y="4320"/>
                  </a:cubicBezTo>
                  <a:cubicBezTo>
                    <a:pt x="12960" y="8640"/>
                    <a:pt x="12960" y="8640"/>
                    <a:pt x="12960" y="8640"/>
                  </a:cubicBezTo>
                  <a:lnTo>
                    <a:pt x="8640" y="864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0" name="Group">
            <a:extLst>
              <a:ext uri="{FF2B5EF4-FFF2-40B4-BE49-F238E27FC236}">
                <a16:creationId xmlns:a16="http://schemas.microsoft.com/office/drawing/2014/main" id="{4C0127A4-F142-4B93-A938-78E1B632B9C0}"/>
              </a:ext>
            </a:extLst>
          </p:cNvPr>
          <p:cNvGrpSpPr/>
          <p:nvPr/>
        </p:nvGrpSpPr>
        <p:grpSpPr>
          <a:xfrm>
            <a:off x="1916703" y="1076375"/>
            <a:ext cx="393038" cy="390453"/>
            <a:chOff x="0" y="0"/>
            <a:chExt cx="393037" cy="390451"/>
          </a:xfrm>
          <a:solidFill>
            <a:schemeClr val="bg1"/>
          </a:solidFill>
        </p:grpSpPr>
        <p:sp>
          <p:nvSpPr>
            <p:cNvPr id="121" name="Shape">
              <a:extLst>
                <a:ext uri="{FF2B5EF4-FFF2-40B4-BE49-F238E27FC236}">
                  <a16:creationId xmlns:a16="http://schemas.microsoft.com/office/drawing/2014/main" id="{2E018A16-DE03-4E93-A31E-C21637F9FEF5}"/>
                </a:ext>
              </a:extLst>
            </p:cNvPr>
            <p:cNvSpPr/>
            <p:nvPr/>
          </p:nvSpPr>
          <p:spPr>
            <a:xfrm>
              <a:off x="-1" y="121531"/>
              <a:ext cx="393039" cy="2689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479" y="0"/>
                  </a:moveTo>
                  <a:lnTo>
                    <a:pt x="17479" y="2077"/>
                  </a:lnTo>
                  <a:lnTo>
                    <a:pt x="20179" y="2077"/>
                  </a:lnTo>
                  <a:lnTo>
                    <a:pt x="20179" y="19731"/>
                  </a:lnTo>
                  <a:lnTo>
                    <a:pt x="13500" y="19731"/>
                  </a:lnTo>
                  <a:lnTo>
                    <a:pt x="13500" y="13915"/>
                  </a:lnTo>
                  <a:lnTo>
                    <a:pt x="8100" y="13915"/>
                  </a:lnTo>
                  <a:lnTo>
                    <a:pt x="8100" y="19731"/>
                  </a:lnTo>
                  <a:lnTo>
                    <a:pt x="1421" y="19731"/>
                  </a:lnTo>
                  <a:lnTo>
                    <a:pt x="1421" y="2077"/>
                  </a:lnTo>
                  <a:lnTo>
                    <a:pt x="4121" y="2077"/>
                  </a:lnTo>
                  <a:lnTo>
                    <a:pt x="4121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17479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2" name="Shape">
              <a:extLst>
                <a:ext uri="{FF2B5EF4-FFF2-40B4-BE49-F238E27FC236}">
                  <a16:creationId xmlns:a16="http://schemas.microsoft.com/office/drawing/2014/main" id="{0DCA7FB1-D04E-4DC2-AD28-F8B3C945BBA6}"/>
                </a:ext>
              </a:extLst>
            </p:cNvPr>
            <p:cNvSpPr/>
            <p:nvPr/>
          </p:nvSpPr>
          <p:spPr>
            <a:xfrm>
              <a:off x="98259" y="0"/>
              <a:ext cx="196519" cy="1706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8655"/>
                  </a:move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0" y="0"/>
                  </a:lnTo>
                  <a:lnTo>
                    <a:pt x="0" y="18655"/>
                  </a:lnTo>
                  <a:close/>
                  <a:moveTo>
                    <a:pt x="7958" y="2945"/>
                  </a:moveTo>
                  <a:lnTo>
                    <a:pt x="7958" y="9164"/>
                  </a:lnTo>
                  <a:lnTo>
                    <a:pt x="13358" y="9164"/>
                  </a:lnTo>
                  <a:lnTo>
                    <a:pt x="13358" y="2945"/>
                  </a:lnTo>
                  <a:lnTo>
                    <a:pt x="16200" y="2945"/>
                  </a:lnTo>
                  <a:lnTo>
                    <a:pt x="16200" y="18655"/>
                  </a:lnTo>
                  <a:lnTo>
                    <a:pt x="13358" y="18655"/>
                  </a:lnTo>
                  <a:lnTo>
                    <a:pt x="13358" y="12436"/>
                  </a:lnTo>
                  <a:lnTo>
                    <a:pt x="7958" y="12436"/>
                  </a:lnTo>
                  <a:lnTo>
                    <a:pt x="7958" y="18655"/>
                  </a:lnTo>
                  <a:lnTo>
                    <a:pt x="5400" y="18655"/>
                  </a:lnTo>
                  <a:lnTo>
                    <a:pt x="5400" y="2945"/>
                  </a:lnTo>
                  <a:lnTo>
                    <a:pt x="7958" y="294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3" name="Rectangle">
              <a:extLst>
                <a:ext uri="{FF2B5EF4-FFF2-40B4-BE49-F238E27FC236}">
                  <a16:creationId xmlns:a16="http://schemas.microsoft.com/office/drawing/2014/main" id="{4780CB47-307F-4019-9DA0-14DD4FF104FE}"/>
                </a:ext>
              </a:extLst>
            </p:cNvPr>
            <p:cNvSpPr/>
            <p:nvPr/>
          </p:nvSpPr>
          <p:spPr>
            <a:xfrm>
              <a:off x="49130" y="219791"/>
              <a:ext cx="72402" cy="4913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4" name="Rectangle">
              <a:extLst>
                <a:ext uri="{FF2B5EF4-FFF2-40B4-BE49-F238E27FC236}">
                  <a16:creationId xmlns:a16="http://schemas.microsoft.com/office/drawing/2014/main" id="{BF9DD528-4988-40CD-A3B4-79BD7CFDEE12}"/>
                </a:ext>
              </a:extLst>
            </p:cNvPr>
            <p:cNvSpPr/>
            <p:nvPr/>
          </p:nvSpPr>
          <p:spPr>
            <a:xfrm>
              <a:off x="49130" y="294777"/>
              <a:ext cx="72402" cy="46544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5" name="Rectangle">
              <a:extLst>
                <a:ext uri="{FF2B5EF4-FFF2-40B4-BE49-F238E27FC236}">
                  <a16:creationId xmlns:a16="http://schemas.microsoft.com/office/drawing/2014/main" id="{520A253F-CF51-43E2-8164-6E18024A6E54}"/>
                </a:ext>
              </a:extLst>
            </p:cNvPr>
            <p:cNvSpPr/>
            <p:nvPr/>
          </p:nvSpPr>
          <p:spPr>
            <a:xfrm>
              <a:off x="268920" y="219791"/>
              <a:ext cx="74989" cy="4913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6" name="Rectangle">
              <a:extLst>
                <a:ext uri="{FF2B5EF4-FFF2-40B4-BE49-F238E27FC236}">
                  <a16:creationId xmlns:a16="http://schemas.microsoft.com/office/drawing/2014/main" id="{AA3DF4A8-18C1-4323-95C9-1CDD4A9AE8F1}"/>
                </a:ext>
              </a:extLst>
            </p:cNvPr>
            <p:cNvSpPr/>
            <p:nvPr/>
          </p:nvSpPr>
          <p:spPr>
            <a:xfrm>
              <a:off x="268920" y="294777"/>
              <a:ext cx="74989" cy="46544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7" name="Rectangle">
              <a:extLst>
                <a:ext uri="{FF2B5EF4-FFF2-40B4-BE49-F238E27FC236}">
                  <a16:creationId xmlns:a16="http://schemas.microsoft.com/office/drawing/2014/main" id="{A1A67A18-C324-4E28-9157-93F5757F0874}"/>
                </a:ext>
              </a:extLst>
            </p:cNvPr>
            <p:cNvSpPr/>
            <p:nvPr/>
          </p:nvSpPr>
          <p:spPr>
            <a:xfrm>
              <a:off x="147389" y="219791"/>
              <a:ext cx="98260" cy="4913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8" name="Group">
            <a:extLst>
              <a:ext uri="{FF2B5EF4-FFF2-40B4-BE49-F238E27FC236}">
                <a16:creationId xmlns:a16="http://schemas.microsoft.com/office/drawing/2014/main" id="{7E34C961-AAB8-4EDA-BD5A-2C614D80E175}"/>
              </a:ext>
            </a:extLst>
          </p:cNvPr>
          <p:cNvGrpSpPr/>
          <p:nvPr/>
        </p:nvGrpSpPr>
        <p:grpSpPr>
          <a:xfrm>
            <a:off x="7084919" y="1744078"/>
            <a:ext cx="501776" cy="407831"/>
            <a:chOff x="0" y="0"/>
            <a:chExt cx="501774" cy="407830"/>
          </a:xfrm>
          <a:solidFill>
            <a:schemeClr val="bg1"/>
          </a:solidFill>
        </p:grpSpPr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88C232C8-98FC-4E19-B3F3-7AF59D2CA1B9}"/>
                </a:ext>
              </a:extLst>
            </p:cNvPr>
            <p:cNvSpPr/>
            <p:nvPr/>
          </p:nvSpPr>
          <p:spPr>
            <a:xfrm>
              <a:off x="245361" y="211098"/>
              <a:ext cx="198942" cy="1967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232" y="16992"/>
                  </a:moveTo>
                  <a:cubicBezTo>
                    <a:pt x="10232" y="16992"/>
                    <a:pt x="10232" y="16992"/>
                    <a:pt x="10232" y="16992"/>
                  </a:cubicBezTo>
                  <a:cubicBezTo>
                    <a:pt x="10232" y="17280"/>
                    <a:pt x="10232" y="17280"/>
                    <a:pt x="10232" y="17280"/>
                  </a:cubicBezTo>
                  <a:cubicBezTo>
                    <a:pt x="3695" y="8928"/>
                    <a:pt x="3695" y="8928"/>
                    <a:pt x="3695" y="8928"/>
                  </a:cubicBezTo>
                  <a:cubicBezTo>
                    <a:pt x="7105" y="6048"/>
                    <a:pt x="7105" y="6048"/>
                    <a:pt x="7105" y="6048"/>
                  </a:cubicBezTo>
                  <a:cubicBezTo>
                    <a:pt x="10800" y="10944"/>
                    <a:pt x="10800" y="10944"/>
                    <a:pt x="10800" y="10944"/>
                  </a:cubicBezTo>
                  <a:cubicBezTo>
                    <a:pt x="19326" y="4032"/>
                    <a:pt x="19326" y="4032"/>
                    <a:pt x="19326" y="4032"/>
                  </a:cubicBezTo>
                  <a:cubicBezTo>
                    <a:pt x="17337" y="1440"/>
                    <a:pt x="14211" y="0"/>
                    <a:pt x="10800" y="0"/>
                  </a:cubicBezTo>
                  <a:cubicBezTo>
                    <a:pt x="4832" y="0"/>
                    <a:pt x="0" y="4896"/>
                    <a:pt x="0" y="10944"/>
                  </a:cubicBezTo>
                  <a:cubicBezTo>
                    <a:pt x="0" y="16704"/>
                    <a:pt x="4832" y="21600"/>
                    <a:pt x="10800" y="21600"/>
                  </a:cubicBezTo>
                  <a:cubicBezTo>
                    <a:pt x="16768" y="21600"/>
                    <a:pt x="21600" y="16704"/>
                    <a:pt x="21600" y="10944"/>
                  </a:cubicBezTo>
                  <a:cubicBezTo>
                    <a:pt x="21600" y="9792"/>
                    <a:pt x="21600" y="8928"/>
                    <a:pt x="21316" y="8064"/>
                  </a:cubicBezTo>
                  <a:lnTo>
                    <a:pt x="10232" y="1699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A56ABF70-E29D-4192-BC13-AB5C875E5356}"/>
                </a:ext>
              </a:extLst>
            </p:cNvPr>
            <p:cNvSpPr/>
            <p:nvPr/>
          </p:nvSpPr>
          <p:spPr>
            <a:xfrm>
              <a:off x="-1" y="-1"/>
              <a:ext cx="501776" cy="3160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00" y="7140"/>
                  </a:moveTo>
                  <a:cubicBezTo>
                    <a:pt x="16538" y="7140"/>
                    <a:pt x="16088" y="7319"/>
                    <a:pt x="15637" y="7498"/>
                  </a:cubicBezTo>
                  <a:cubicBezTo>
                    <a:pt x="15637" y="7498"/>
                    <a:pt x="15637" y="7319"/>
                    <a:pt x="15637" y="7140"/>
                  </a:cubicBezTo>
                  <a:cubicBezTo>
                    <a:pt x="15637" y="3213"/>
                    <a:pt x="13612" y="0"/>
                    <a:pt x="11138" y="0"/>
                  </a:cubicBezTo>
                  <a:cubicBezTo>
                    <a:pt x="8662" y="0"/>
                    <a:pt x="6638" y="3213"/>
                    <a:pt x="6638" y="7140"/>
                  </a:cubicBezTo>
                  <a:cubicBezTo>
                    <a:pt x="6638" y="7498"/>
                    <a:pt x="6638" y="7676"/>
                    <a:pt x="6638" y="8033"/>
                  </a:cubicBezTo>
                  <a:cubicBezTo>
                    <a:pt x="5963" y="7498"/>
                    <a:pt x="5288" y="7140"/>
                    <a:pt x="4500" y="7140"/>
                  </a:cubicBezTo>
                  <a:cubicBezTo>
                    <a:pt x="2025" y="7140"/>
                    <a:pt x="0" y="10354"/>
                    <a:pt x="0" y="14281"/>
                  </a:cubicBezTo>
                  <a:cubicBezTo>
                    <a:pt x="0" y="18387"/>
                    <a:pt x="2025" y="21600"/>
                    <a:pt x="4500" y="21600"/>
                  </a:cubicBezTo>
                  <a:cubicBezTo>
                    <a:pt x="4613" y="21600"/>
                    <a:pt x="6862" y="21600"/>
                    <a:pt x="9450" y="21600"/>
                  </a:cubicBezTo>
                  <a:cubicBezTo>
                    <a:pt x="9450" y="21243"/>
                    <a:pt x="9450" y="21064"/>
                    <a:pt x="9450" y="20886"/>
                  </a:cubicBezTo>
                  <a:cubicBezTo>
                    <a:pt x="9450" y="16245"/>
                    <a:pt x="11813" y="12496"/>
                    <a:pt x="14737" y="12496"/>
                  </a:cubicBezTo>
                  <a:cubicBezTo>
                    <a:pt x="17437" y="12496"/>
                    <a:pt x="19687" y="15709"/>
                    <a:pt x="20025" y="19815"/>
                  </a:cubicBezTo>
                  <a:cubicBezTo>
                    <a:pt x="21037" y="18565"/>
                    <a:pt x="21600" y="16602"/>
                    <a:pt x="21600" y="14281"/>
                  </a:cubicBezTo>
                  <a:cubicBezTo>
                    <a:pt x="21600" y="10354"/>
                    <a:pt x="19575" y="7140"/>
                    <a:pt x="17100" y="71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9" name="Group">
            <a:extLst>
              <a:ext uri="{FF2B5EF4-FFF2-40B4-BE49-F238E27FC236}">
                <a16:creationId xmlns:a16="http://schemas.microsoft.com/office/drawing/2014/main" id="{F5836171-088D-4ACF-9ABA-758743C3DC74}"/>
              </a:ext>
            </a:extLst>
          </p:cNvPr>
          <p:cNvGrpSpPr/>
          <p:nvPr/>
        </p:nvGrpSpPr>
        <p:grpSpPr>
          <a:xfrm>
            <a:off x="4945723" y="1030566"/>
            <a:ext cx="450075" cy="482072"/>
            <a:chOff x="0" y="0"/>
            <a:chExt cx="450074" cy="482071"/>
          </a:xfrm>
          <a:solidFill>
            <a:schemeClr val="bg1"/>
          </a:solidFill>
        </p:grpSpPr>
        <p:sp>
          <p:nvSpPr>
            <p:cNvPr id="150" name="Circle">
              <a:extLst>
                <a:ext uri="{FF2B5EF4-FFF2-40B4-BE49-F238E27FC236}">
                  <a16:creationId xmlns:a16="http://schemas.microsoft.com/office/drawing/2014/main" id="{6C25BFF7-5A90-4018-84DE-3B814116BD05}"/>
                </a:ext>
              </a:extLst>
            </p:cNvPr>
            <p:cNvSpPr/>
            <p:nvPr/>
          </p:nvSpPr>
          <p:spPr>
            <a:xfrm>
              <a:off x="188893" y="202666"/>
              <a:ext cx="74771" cy="74771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1" name="Circle">
              <a:extLst>
                <a:ext uri="{FF2B5EF4-FFF2-40B4-BE49-F238E27FC236}">
                  <a16:creationId xmlns:a16="http://schemas.microsoft.com/office/drawing/2014/main" id="{48512543-BC8D-4589-8FA1-8A35DB0BD1C9}"/>
                </a:ext>
              </a:extLst>
            </p:cNvPr>
            <p:cNvSpPr/>
            <p:nvPr/>
          </p:nvSpPr>
          <p:spPr>
            <a:xfrm>
              <a:off x="341385" y="89527"/>
              <a:ext cx="52143" cy="5214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2" name="Circle">
              <a:extLst>
                <a:ext uri="{FF2B5EF4-FFF2-40B4-BE49-F238E27FC236}">
                  <a16:creationId xmlns:a16="http://schemas.microsoft.com/office/drawing/2014/main" id="{1CB5AC0B-08AF-4308-952A-EDDA3C5C8322}"/>
                </a:ext>
              </a:extLst>
            </p:cNvPr>
            <p:cNvSpPr/>
            <p:nvPr/>
          </p:nvSpPr>
          <p:spPr>
            <a:xfrm>
              <a:off x="0" y="172168"/>
              <a:ext cx="52143" cy="51159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3" name="Shape">
              <a:extLst>
                <a:ext uri="{FF2B5EF4-FFF2-40B4-BE49-F238E27FC236}">
                  <a16:creationId xmlns:a16="http://schemas.microsoft.com/office/drawing/2014/main" id="{267F54EF-31B5-40AE-82CC-1554AABFDA4E}"/>
                </a:ext>
              </a:extLst>
            </p:cNvPr>
            <p:cNvSpPr/>
            <p:nvPr/>
          </p:nvSpPr>
          <p:spPr>
            <a:xfrm>
              <a:off x="1617" y="0"/>
              <a:ext cx="448458" cy="4820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0" h="21600" extrusionOk="0">
                  <a:moveTo>
                    <a:pt x="18792" y="10747"/>
                  </a:moveTo>
                  <a:cubicBezTo>
                    <a:pt x="18792" y="10747"/>
                    <a:pt x="18901" y="10642"/>
                    <a:pt x="18901" y="10642"/>
                  </a:cubicBezTo>
                  <a:cubicBezTo>
                    <a:pt x="20656" y="8956"/>
                    <a:pt x="21204" y="7376"/>
                    <a:pt x="20656" y="6217"/>
                  </a:cubicBezTo>
                  <a:cubicBezTo>
                    <a:pt x="20436" y="5690"/>
                    <a:pt x="19888" y="5163"/>
                    <a:pt x="18682" y="4847"/>
                  </a:cubicBezTo>
                  <a:cubicBezTo>
                    <a:pt x="18682" y="4952"/>
                    <a:pt x="18682" y="5058"/>
                    <a:pt x="18682" y="5163"/>
                  </a:cubicBezTo>
                  <a:cubicBezTo>
                    <a:pt x="18682" y="5374"/>
                    <a:pt x="18573" y="5690"/>
                    <a:pt x="18463" y="5900"/>
                  </a:cubicBezTo>
                  <a:cubicBezTo>
                    <a:pt x="19121" y="6006"/>
                    <a:pt x="19450" y="6322"/>
                    <a:pt x="19669" y="6638"/>
                  </a:cubicBezTo>
                  <a:cubicBezTo>
                    <a:pt x="19998" y="7376"/>
                    <a:pt x="19450" y="8640"/>
                    <a:pt x="18134" y="9904"/>
                  </a:cubicBezTo>
                  <a:cubicBezTo>
                    <a:pt x="18134" y="9904"/>
                    <a:pt x="18024" y="10010"/>
                    <a:pt x="18024" y="10010"/>
                  </a:cubicBezTo>
                  <a:cubicBezTo>
                    <a:pt x="17147" y="9378"/>
                    <a:pt x="16051" y="8640"/>
                    <a:pt x="14954" y="8008"/>
                  </a:cubicBezTo>
                  <a:cubicBezTo>
                    <a:pt x="14845" y="7270"/>
                    <a:pt x="14735" y="6533"/>
                    <a:pt x="14625" y="5900"/>
                  </a:cubicBezTo>
                  <a:cubicBezTo>
                    <a:pt x="14954" y="5795"/>
                    <a:pt x="15283" y="5795"/>
                    <a:pt x="15612" y="5690"/>
                  </a:cubicBezTo>
                  <a:cubicBezTo>
                    <a:pt x="15502" y="5584"/>
                    <a:pt x="15502" y="5374"/>
                    <a:pt x="15502" y="5163"/>
                  </a:cubicBezTo>
                  <a:cubicBezTo>
                    <a:pt x="15502" y="4952"/>
                    <a:pt x="15502" y="4847"/>
                    <a:pt x="15502" y="4636"/>
                  </a:cubicBezTo>
                  <a:cubicBezTo>
                    <a:pt x="15174" y="4741"/>
                    <a:pt x="14735" y="4741"/>
                    <a:pt x="14406" y="4847"/>
                  </a:cubicBezTo>
                  <a:cubicBezTo>
                    <a:pt x="14187" y="4320"/>
                    <a:pt x="14077" y="3793"/>
                    <a:pt x="13858" y="3266"/>
                  </a:cubicBezTo>
                  <a:cubicBezTo>
                    <a:pt x="12981" y="1159"/>
                    <a:pt x="11775" y="0"/>
                    <a:pt x="10459" y="0"/>
                  </a:cubicBezTo>
                  <a:cubicBezTo>
                    <a:pt x="9033" y="0"/>
                    <a:pt x="7827" y="1159"/>
                    <a:pt x="6950" y="3266"/>
                  </a:cubicBezTo>
                  <a:cubicBezTo>
                    <a:pt x="6841" y="3793"/>
                    <a:pt x="6621" y="4320"/>
                    <a:pt x="6512" y="4847"/>
                  </a:cubicBezTo>
                  <a:cubicBezTo>
                    <a:pt x="5634" y="4741"/>
                    <a:pt x="4867" y="4636"/>
                    <a:pt x="4099" y="4636"/>
                  </a:cubicBezTo>
                  <a:cubicBezTo>
                    <a:pt x="1578" y="4636"/>
                    <a:pt x="591" y="5479"/>
                    <a:pt x="262" y="6217"/>
                  </a:cubicBezTo>
                  <a:cubicBezTo>
                    <a:pt x="43" y="6638"/>
                    <a:pt x="-67" y="7165"/>
                    <a:pt x="43" y="7692"/>
                  </a:cubicBezTo>
                  <a:cubicBezTo>
                    <a:pt x="372" y="7481"/>
                    <a:pt x="700" y="7270"/>
                    <a:pt x="1139" y="7270"/>
                  </a:cubicBezTo>
                  <a:cubicBezTo>
                    <a:pt x="1139" y="7060"/>
                    <a:pt x="1139" y="6849"/>
                    <a:pt x="1249" y="6638"/>
                  </a:cubicBezTo>
                  <a:cubicBezTo>
                    <a:pt x="1468" y="6006"/>
                    <a:pt x="2564" y="5690"/>
                    <a:pt x="4099" y="5690"/>
                  </a:cubicBezTo>
                  <a:cubicBezTo>
                    <a:pt x="4757" y="5690"/>
                    <a:pt x="5415" y="5690"/>
                    <a:pt x="6292" y="5900"/>
                  </a:cubicBezTo>
                  <a:cubicBezTo>
                    <a:pt x="6073" y="6533"/>
                    <a:pt x="5963" y="7270"/>
                    <a:pt x="5854" y="8008"/>
                  </a:cubicBezTo>
                  <a:cubicBezTo>
                    <a:pt x="4757" y="8640"/>
                    <a:pt x="3770" y="9378"/>
                    <a:pt x="2893" y="10010"/>
                  </a:cubicBezTo>
                  <a:cubicBezTo>
                    <a:pt x="2784" y="10010"/>
                    <a:pt x="2784" y="9904"/>
                    <a:pt x="2784" y="9904"/>
                  </a:cubicBezTo>
                  <a:cubicBezTo>
                    <a:pt x="2674" y="9799"/>
                    <a:pt x="2564" y="9799"/>
                    <a:pt x="2564" y="9694"/>
                  </a:cubicBezTo>
                  <a:cubicBezTo>
                    <a:pt x="2345" y="10010"/>
                    <a:pt x="2016" y="10220"/>
                    <a:pt x="1687" y="10326"/>
                  </a:cubicBezTo>
                  <a:cubicBezTo>
                    <a:pt x="1687" y="10431"/>
                    <a:pt x="1797" y="10537"/>
                    <a:pt x="1907" y="10642"/>
                  </a:cubicBezTo>
                  <a:cubicBezTo>
                    <a:pt x="2016" y="10642"/>
                    <a:pt x="2016" y="10747"/>
                    <a:pt x="2126" y="10747"/>
                  </a:cubicBezTo>
                  <a:cubicBezTo>
                    <a:pt x="2016" y="10853"/>
                    <a:pt x="2016" y="10853"/>
                    <a:pt x="1907" y="10958"/>
                  </a:cubicBezTo>
                  <a:cubicBezTo>
                    <a:pt x="262" y="12539"/>
                    <a:pt x="-396" y="14119"/>
                    <a:pt x="262" y="15278"/>
                  </a:cubicBezTo>
                  <a:cubicBezTo>
                    <a:pt x="591" y="16016"/>
                    <a:pt x="1578" y="16964"/>
                    <a:pt x="4099" y="16964"/>
                  </a:cubicBezTo>
                  <a:cubicBezTo>
                    <a:pt x="4867" y="16964"/>
                    <a:pt x="5634" y="16859"/>
                    <a:pt x="6512" y="16648"/>
                  </a:cubicBezTo>
                  <a:cubicBezTo>
                    <a:pt x="6621" y="17280"/>
                    <a:pt x="6841" y="17807"/>
                    <a:pt x="6950" y="18228"/>
                  </a:cubicBezTo>
                  <a:cubicBezTo>
                    <a:pt x="7827" y="20441"/>
                    <a:pt x="9033" y="21600"/>
                    <a:pt x="10459" y="21600"/>
                  </a:cubicBezTo>
                  <a:cubicBezTo>
                    <a:pt x="11226" y="21600"/>
                    <a:pt x="11884" y="21179"/>
                    <a:pt x="12542" y="20441"/>
                  </a:cubicBezTo>
                  <a:cubicBezTo>
                    <a:pt x="12213" y="20336"/>
                    <a:pt x="11884" y="20125"/>
                    <a:pt x="11665" y="19809"/>
                  </a:cubicBezTo>
                  <a:cubicBezTo>
                    <a:pt x="11226" y="20336"/>
                    <a:pt x="10897" y="20546"/>
                    <a:pt x="10459" y="20546"/>
                  </a:cubicBezTo>
                  <a:cubicBezTo>
                    <a:pt x="9362" y="20546"/>
                    <a:pt x="8266" y="18966"/>
                    <a:pt x="7608" y="16437"/>
                  </a:cubicBezTo>
                  <a:cubicBezTo>
                    <a:pt x="8485" y="16226"/>
                    <a:pt x="9472" y="16016"/>
                    <a:pt x="10459" y="15594"/>
                  </a:cubicBezTo>
                  <a:cubicBezTo>
                    <a:pt x="11446" y="16016"/>
                    <a:pt x="12323" y="16226"/>
                    <a:pt x="13310" y="16437"/>
                  </a:cubicBezTo>
                  <a:cubicBezTo>
                    <a:pt x="13200" y="16859"/>
                    <a:pt x="13090" y="17069"/>
                    <a:pt x="12981" y="17385"/>
                  </a:cubicBezTo>
                  <a:cubicBezTo>
                    <a:pt x="13419" y="17385"/>
                    <a:pt x="13748" y="17596"/>
                    <a:pt x="14077" y="17807"/>
                  </a:cubicBezTo>
                  <a:cubicBezTo>
                    <a:pt x="14187" y="17385"/>
                    <a:pt x="14296" y="17069"/>
                    <a:pt x="14406" y="16648"/>
                  </a:cubicBezTo>
                  <a:cubicBezTo>
                    <a:pt x="15283" y="16859"/>
                    <a:pt x="16051" y="16964"/>
                    <a:pt x="16818" y="16964"/>
                  </a:cubicBezTo>
                  <a:cubicBezTo>
                    <a:pt x="16818" y="16964"/>
                    <a:pt x="16818" y="16964"/>
                    <a:pt x="16818" y="16964"/>
                  </a:cubicBezTo>
                  <a:cubicBezTo>
                    <a:pt x="19340" y="16964"/>
                    <a:pt x="20327" y="16016"/>
                    <a:pt x="20656" y="15278"/>
                  </a:cubicBezTo>
                  <a:cubicBezTo>
                    <a:pt x="21204" y="14119"/>
                    <a:pt x="20656" y="12539"/>
                    <a:pt x="18901" y="10958"/>
                  </a:cubicBezTo>
                  <a:cubicBezTo>
                    <a:pt x="18901" y="10853"/>
                    <a:pt x="18792" y="10853"/>
                    <a:pt x="18792" y="10747"/>
                  </a:cubicBezTo>
                  <a:close/>
                  <a:moveTo>
                    <a:pt x="5744" y="9272"/>
                  </a:moveTo>
                  <a:cubicBezTo>
                    <a:pt x="5744" y="9799"/>
                    <a:pt x="5744" y="10220"/>
                    <a:pt x="5744" y="10747"/>
                  </a:cubicBezTo>
                  <a:cubicBezTo>
                    <a:pt x="5744" y="11274"/>
                    <a:pt x="5744" y="11801"/>
                    <a:pt x="5744" y="12222"/>
                  </a:cubicBezTo>
                  <a:cubicBezTo>
                    <a:pt x="4977" y="11801"/>
                    <a:pt x="4319" y="11274"/>
                    <a:pt x="3661" y="10747"/>
                  </a:cubicBezTo>
                  <a:cubicBezTo>
                    <a:pt x="4319" y="10326"/>
                    <a:pt x="4977" y="9799"/>
                    <a:pt x="5744" y="9272"/>
                  </a:cubicBezTo>
                  <a:close/>
                  <a:moveTo>
                    <a:pt x="4099" y="15910"/>
                  </a:moveTo>
                  <a:cubicBezTo>
                    <a:pt x="2564" y="15910"/>
                    <a:pt x="1468" y="15489"/>
                    <a:pt x="1249" y="14857"/>
                  </a:cubicBezTo>
                  <a:cubicBezTo>
                    <a:pt x="810" y="14119"/>
                    <a:pt x="1468" y="12855"/>
                    <a:pt x="2893" y="11485"/>
                  </a:cubicBezTo>
                  <a:cubicBezTo>
                    <a:pt x="3770" y="12222"/>
                    <a:pt x="4757" y="12855"/>
                    <a:pt x="5854" y="13592"/>
                  </a:cubicBezTo>
                  <a:cubicBezTo>
                    <a:pt x="5963" y="14330"/>
                    <a:pt x="6073" y="14962"/>
                    <a:pt x="6292" y="15700"/>
                  </a:cubicBezTo>
                  <a:cubicBezTo>
                    <a:pt x="5415" y="15805"/>
                    <a:pt x="4757" y="15910"/>
                    <a:pt x="4099" y="15910"/>
                  </a:cubicBezTo>
                  <a:close/>
                  <a:moveTo>
                    <a:pt x="13748" y="7376"/>
                  </a:moveTo>
                  <a:cubicBezTo>
                    <a:pt x="13310" y="7165"/>
                    <a:pt x="12871" y="6849"/>
                    <a:pt x="12432" y="6638"/>
                  </a:cubicBezTo>
                  <a:cubicBezTo>
                    <a:pt x="12213" y="6638"/>
                    <a:pt x="12103" y="6533"/>
                    <a:pt x="11994" y="6533"/>
                  </a:cubicBezTo>
                  <a:cubicBezTo>
                    <a:pt x="12542" y="6322"/>
                    <a:pt x="13090" y="6217"/>
                    <a:pt x="13529" y="6111"/>
                  </a:cubicBezTo>
                  <a:cubicBezTo>
                    <a:pt x="13639" y="6533"/>
                    <a:pt x="13748" y="6954"/>
                    <a:pt x="13748" y="7376"/>
                  </a:cubicBezTo>
                  <a:close/>
                  <a:moveTo>
                    <a:pt x="10459" y="1054"/>
                  </a:moveTo>
                  <a:cubicBezTo>
                    <a:pt x="11446" y="1054"/>
                    <a:pt x="12652" y="2529"/>
                    <a:pt x="13310" y="5058"/>
                  </a:cubicBezTo>
                  <a:cubicBezTo>
                    <a:pt x="12323" y="5268"/>
                    <a:pt x="11446" y="5584"/>
                    <a:pt x="10459" y="5900"/>
                  </a:cubicBezTo>
                  <a:cubicBezTo>
                    <a:pt x="9472" y="5584"/>
                    <a:pt x="8485" y="5268"/>
                    <a:pt x="7608" y="5058"/>
                  </a:cubicBezTo>
                  <a:cubicBezTo>
                    <a:pt x="8266" y="2529"/>
                    <a:pt x="9362" y="1054"/>
                    <a:pt x="10459" y="1054"/>
                  </a:cubicBezTo>
                  <a:close/>
                  <a:moveTo>
                    <a:pt x="7279" y="6111"/>
                  </a:moveTo>
                  <a:cubicBezTo>
                    <a:pt x="7827" y="6217"/>
                    <a:pt x="8376" y="6322"/>
                    <a:pt x="8924" y="6533"/>
                  </a:cubicBezTo>
                  <a:cubicBezTo>
                    <a:pt x="8705" y="6533"/>
                    <a:pt x="8595" y="6638"/>
                    <a:pt x="8485" y="6638"/>
                  </a:cubicBezTo>
                  <a:cubicBezTo>
                    <a:pt x="8047" y="6849"/>
                    <a:pt x="7498" y="7165"/>
                    <a:pt x="7060" y="7376"/>
                  </a:cubicBezTo>
                  <a:cubicBezTo>
                    <a:pt x="7169" y="6954"/>
                    <a:pt x="7279" y="6533"/>
                    <a:pt x="7279" y="6111"/>
                  </a:cubicBezTo>
                  <a:close/>
                  <a:moveTo>
                    <a:pt x="7279" y="15489"/>
                  </a:moveTo>
                  <a:cubicBezTo>
                    <a:pt x="7279" y="15067"/>
                    <a:pt x="7169" y="14646"/>
                    <a:pt x="7060" y="14224"/>
                  </a:cubicBezTo>
                  <a:cubicBezTo>
                    <a:pt x="7498" y="14435"/>
                    <a:pt x="8047" y="14646"/>
                    <a:pt x="8485" y="14857"/>
                  </a:cubicBezTo>
                  <a:cubicBezTo>
                    <a:pt x="8595" y="14962"/>
                    <a:pt x="8705" y="14962"/>
                    <a:pt x="8924" y="15067"/>
                  </a:cubicBezTo>
                  <a:cubicBezTo>
                    <a:pt x="8376" y="15173"/>
                    <a:pt x="7827" y="15383"/>
                    <a:pt x="7279" y="15489"/>
                  </a:cubicBezTo>
                  <a:close/>
                  <a:moveTo>
                    <a:pt x="13529" y="15489"/>
                  </a:moveTo>
                  <a:cubicBezTo>
                    <a:pt x="13090" y="15383"/>
                    <a:pt x="12542" y="15173"/>
                    <a:pt x="11994" y="15067"/>
                  </a:cubicBezTo>
                  <a:cubicBezTo>
                    <a:pt x="12103" y="14962"/>
                    <a:pt x="12213" y="14962"/>
                    <a:pt x="12432" y="14857"/>
                  </a:cubicBezTo>
                  <a:cubicBezTo>
                    <a:pt x="12871" y="14646"/>
                    <a:pt x="13310" y="14435"/>
                    <a:pt x="13748" y="14224"/>
                  </a:cubicBezTo>
                  <a:cubicBezTo>
                    <a:pt x="13748" y="14646"/>
                    <a:pt x="13639" y="15067"/>
                    <a:pt x="13529" y="15489"/>
                  </a:cubicBezTo>
                  <a:close/>
                  <a:moveTo>
                    <a:pt x="13967" y="12960"/>
                  </a:moveTo>
                  <a:cubicBezTo>
                    <a:pt x="13310" y="13276"/>
                    <a:pt x="12652" y="13592"/>
                    <a:pt x="11994" y="13908"/>
                  </a:cubicBezTo>
                  <a:cubicBezTo>
                    <a:pt x="11446" y="14119"/>
                    <a:pt x="10897" y="14330"/>
                    <a:pt x="10459" y="14540"/>
                  </a:cubicBezTo>
                  <a:cubicBezTo>
                    <a:pt x="9911" y="14330"/>
                    <a:pt x="9472" y="14119"/>
                    <a:pt x="8924" y="13908"/>
                  </a:cubicBezTo>
                  <a:cubicBezTo>
                    <a:pt x="8266" y="13592"/>
                    <a:pt x="7608" y="13276"/>
                    <a:pt x="6950" y="12960"/>
                  </a:cubicBezTo>
                  <a:cubicBezTo>
                    <a:pt x="6841" y="12222"/>
                    <a:pt x="6841" y="11485"/>
                    <a:pt x="6841" y="10747"/>
                  </a:cubicBezTo>
                  <a:cubicBezTo>
                    <a:pt x="6841" y="10010"/>
                    <a:pt x="6841" y="9272"/>
                    <a:pt x="6950" y="8640"/>
                  </a:cubicBezTo>
                  <a:cubicBezTo>
                    <a:pt x="7608" y="8324"/>
                    <a:pt x="8266" y="8008"/>
                    <a:pt x="8924" y="7692"/>
                  </a:cubicBezTo>
                  <a:cubicBezTo>
                    <a:pt x="9472" y="7376"/>
                    <a:pt x="9911" y="7165"/>
                    <a:pt x="10459" y="7060"/>
                  </a:cubicBezTo>
                  <a:cubicBezTo>
                    <a:pt x="10897" y="7165"/>
                    <a:pt x="11446" y="7376"/>
                    <a:pt x="11994" y="7692"/>
                  </a:cubicBezTo>
                  <a:cubicBezTo>
                    <a:pt x="12652" y="8008"/>
                    <a:pt x="13310" y="8324"/>
                    <a:pt x="13967" y="8640"/>
                  </a:cubicBezTo>
                  <a:cubicBezTo>
                    <a:pt x="13967" y="9272"/>
                    <a:pt x="13967" y="10010"/>
                    <a:pt x="13967" y="10747"/>
                  </a:cubicBezTo>
                  <a:cubicBezTo>
                    <a:pt x="13967" y="11485"/>
                    <a:pt x="13967" y="12222"/>
                    <a:pt x="13967" y="12960"/>
                  </a:cubicBezTo>
                  <a:close/>
                  <a:moveTo>
                    <a:pt x="15064" y="9272"/>
                  </a:moveTo>
                  <a:cubicBezTo>
                    <a:pt x="15831" y="9799"/>
                    <a:pt x="16599" y="10326"/>
                    <a:pt x="17147" y="10747"/>
                  </a:cubicBezTo>
                  <a:cubicBezTo>
                    <a:pt x="16489" y="11274"/>
                    <a:pt x="15831" y="11801"/>
                    <a:pt x="15064" y="12222"/>
                  </a:cubicBezTo>
                  <a:cubicBezTo>
                    <a:pt x="15064" y="11801"/>
                    <a:pt x="15064" y="11274"/>
                    <a:pt x="15064" y="10747"/>
                  </a:cubicBezTo>
                  <a:cubicBezTo>
                    <a:pt x="15064" y="10220"/>
                    <a:pt x="15064" y="9799"/>
                    <a:pt x="15064" y="9272"/>
                  </a:cubicBezTo>
                  <a:close/>
                  <a:moveTo>
                    <a:pt x="19669" y="14857"/>
                  </a:moveTo>
                  <a:cubicBezTo>
                    <a:pt x="19340" y="15489"/>
                    <a:pt x="18353" y="15910"/>
                    <a:pt x="16818" y="15910"/>
                  </a:cubicBezTo>
                  <a:cubicBezTo>
                    <a:pt x="16818" y="15910"/>
                    <a:pt x="16818" y="15910"/>
                    <a:pt x="16818" y="15910"/>
                  </a:cubicBezTo>
                  <a:cubicBezTo>
                    <a:pt x="16160" y="15910"/>
                    <a:pt x="15393" y="15805"/>
                    <a:pt x="14625" y="15700"/>
                  </a:cubicBezTo>
                  <a:cubicBezTo>
                    <a:pt x="14735" y="14962"/>
                    <a:pt x="14845" y="14330"/>
                    <a:pt x="14954" y="13592"/>
                  </a:cubicBezTo>
                  <a:cubicBezTo>
                    <a:pt x="16051" y="12855"/>
                    <a:pt x="17147" y="12222"/>
                    <a:pt x="18024" y="11485"/>
                  </a:cubicBezTo>
                  <a:cubicBezTo>
                    <a:pt x="19450" y="12855"/>
                    <a:pt x="19998" y="14119"/>
                    <a:pt x="19669" y="148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4" name="Circle">
              <a:extLst>
                <a:ext uri="{FF2B5EF4-FFF2-40B4-BE49-F238E27FC236}">
                  <a16:creationId xmlns:a16="http://schemas.microsoft.com/office/drawing/2014/main" id="{E96835D1-E019-4BE3-B5FE-D35E7E6D109B}"/>
                </a:ext>
              </a:extLst>
            </p:cNvPr>
            <p:cNvSpPr/>
            <p:nvPr/>
          </p:nvSpPr>
          <p:spPr>
            <a:xfrm>
              <a:off x="254809" y="397462"/>
              <a:ext cx="52143" cy="5214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55" name="Shape">
            <a:extLst>
              <a:ext uri="{FF2B5EF4-FFF2-40B4-BE49-F238E27FC236}">
                <a16:creationId xmlns:a16="http://schemas.microsoft.com/office/drawing/2014/main" id="{AB77F6C9-4953-4F98-8788-645863506F62}"/>
              </a:ext>
            </a:extLst>
          </p:cNvPr>
          <p:cNvSpPr/>
          <p:nvPr/>
        </p:nvSpPr>
        <p:spPr>
          <a:xfrm>
            <a:off x="5006257" y="1742718"/>
            <a:ext cx="329523" cy="4105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9257"/>
                </a:moveTo>
                <a:cubicBezTo>
                  <a:pt x="18655" y="9257"/>
                  <a:pt x="17673" y="10029"/>
                  <a:pt x="17673" y="10800"/>
                </a:cubicBezTo>
                <a:cubicBezTo>
                  <a:pt x="17673" y="10800"/>
                  <a:pt x="17673" y="10800"/>
                  <a:pt x="17673" y="10800"/>
                </a:cubicBezTo>
                <a:cubicBezTo>
                  <a:pt x="17673" y="9257"/>
                  <a:pt x="17673" y="9257"/>
                  <a:pt x="17673" y="9257"/>
                </a:cubicBezTo>
                <a:cubicBezTo>
                  <a:pt x="17673" y="8486"/>
                  <a:pt x="16691" y="7714"/>
                  <a:pt x="15709" y="7714"/>
                </a:cubicBezTo>
                <a:cubicBezTo>
                  <a:pt x="14727" y="7714"/>
                  <a:pt x="13745" y="8486"/>
                  <a:pt x="13745" y="9257"/>
                </a:cubicBezTo>
                <a:cubicBezTo>
                  <a:pt x="13745" y="7714"/>
                  <a:pt x="13745" y="7714"/>
                  <a:pt x="13745" y="7714"/>
                </a:cubicBezTo>
                <a:cubicBezTo>
                  <a:pt x="13745" y="6943"/>
                  <a:pt x="12764" y="6171"/>
                  <a:pt x="11782" y="6171"/>
                </a:cubicBezTo>
                <a:cubicBezTo>
                  <a:pt x="10800" y="6171"/>
                  <a:pt x="9818" y="6943"/>
                  <a:pt x="9818" y="7714"/>
                </a:cubicBezTo>
                <a:cubicBezTo>
                  <a:pt x="9818" y="1543"/>
                  <a:pt x="9818" y="1543"/>
                  <a:pt x="9818" y="1543"/>
                </a:cubicBezTo>
                <a:cubicBezTo>
                  <a:pt x="9818" y="771"/>
                  <a:pt x="8836" y="0"/>
                  <a:pt x="7855" y="0"/>
                </a:cubicBezTo>
                <a:cubicBezTo>
                  <a:pt x="6873" y="0"/>
                  <a:pt x="5891" y="771"/>
                  <a:pt x="5891" y="1543"/>
                </a:cubicBezTo>
                <a:cubicBezTo>
                  <a:pt x="5891" y="2700"/>
                  <a:pt x="5891" y="2700"/>
                  <a:pt x="5891" y="2700"/>
                </a:cubicBezTo>
                <a:cubicBezTo>
                  <a:pt x="5891" y="10800"/>
                  <a:pt x="5891" y="10800"/>
                  <a:pt x="5891" y="10800"/>
                </a:cubicBezTo>
                <a:cubicBezTo>
                  <a:pt x="5891" y="11957"/>
                  <a:pt x="5891" y="11957"/>
                  <a:pt x="5891" y="11957"/>
                </a:cubicBezTo>
                <a:cubicBezTo>
                  <a:pt x="5891" y="11957"/>
                  <a:pt x="5891" y="12343"/>
                  <a:pt x="5400" y="12343"/>
                </a:cubicBezTo>
                <a:cubicBezTo>
                  <a:pt x="5400" y="12343"/>
                  <a:pt x="4909" y="12343"/>
                  <a:pt x="4909" y="12343"/>
                </a:cubicBezTo>
                <a:cubicBezTo>
                  <a:pt x="3436" y="10800"/>
                  <a:pt x="3436" y="9257"/>
                  <a:pt x="1473" y="9257"/>
                </a:cubicBezTo>
                <a:cubicBezTo>
                  <a:pt x="982" y="9257"/>
                  <a:pt x="491" y="9257"/>
                  <a:pt x="0" y="9643"/>
                </a:cubicBezTo>
                <a:cubicBezTo>
                  <a:pt x="0" y="10029"/>
                  <a:pt x="0" y="10414"/>
                  <a:pt x="0" y="10800"/>
                </a:cubicBezTo>
                <a:cubicBezTo>
                  <a:pt x="6382" y="21214"/>
                  <a:pt x="6382" y="21214"/>
                  <a:pt x="6382" y="21214"/>
                </a:cubicBezTo>
                <a:cubicBezTo>
                  <a:pt x="6382" y="21600"/>
                  <a:pt x="6873" y="21600"/>
                  <a:pt x="7364" y="21600"/>
                </a:cubicBezTo>
                <a:cubicBezTo>
                  <a:pt x="8836" y="21600"/>
                  <a:pt x="14727" y="21600"/>
                  <a:pt x="18655" y="21600"/>
                </a:cubicBezTo>
                <a:cubicBezTo>
                  <a:pt x="20127" y="21600"/>
                  <a:pt x="21600" y="20443"/>
                  <a:pt x="21600" y="19286"/>
                </a:cubicBezTo>
                <a:cubicBezTo>
                  <a:pt x="21600" y="15043"/>
                  <a:pt x="21600" y="10800"/>
                  <a:pt x="21600" y="10800"/>
                </a:cubicBezTo>
                <a:cubicBezTo>
                  <a:pt x="21600" y="10029"/>
                  <a:pt x="20618" y="9257"/>
                  <a:pt x="19636" y="92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56" name="Group">
            <a:extLst>
              <a:ext uri="{FF2B5EF4-FFF2-40B4-BE49-F238E27FC236}">
                <a16:creationId xmlns:a16="http://schemas.microsoft.com/office/drawing/2014/main" id="{1E76AD34-2D96-443F-82FE-EAE0C62D2952}"/>
              </a:ext>
            </a:extLst>
          </p:cNvPr>
          <p:cNvGrpSpPr/>
          <p:nvPr/>
        </p:nvGrpSpPr>
        <p:grpSpPr>
          <a:xfrm>
            <a:off x="2913200" y="1057777"/>
            <a:ext cx="452806" cy="427650"/>
            <a:chOff x="0" y="0"/>
            <a:chExt cx="452804" cy="427648"/>
          </a:xfrm>
          <a:solidFill>
            <a:schemeClr val="bg1"/>
          </a:solidFill>
        </p:grpSpPr>
        <p:sp>
          <p:nvSpPr>
            <p:cNvPr id="157" name="Shape">
              <a:extLst>
                <a:ext uri="{FF2B5EF4-FFF2-40B4-BE49-F238E27FC236}">
                  <a16:creationId xmlns:a16="http://schemas.microsoft.com/office/drawing/2014/main" id="{7162957A-BD09-47C8-A1F3-5CF7A9B910E4}"/>
                </a:ext>
              </a:extLst>
            </p:cNvPr>
            <p:cNvSpPr/>
            <p:nvPr/>
          </p:nvSpPr>
          <p:spPr>
            <a:xfrm>
              <a:off x="0" y="222798"/>
              <a:ext cx="417210" cy="204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4" h="21393" extrusionOk="0">
                  <a:moveTo>
                    <a:pt x="21077" y="6521"/>
                  </a:moveTo>
                  <a:cubicBezTo>
                    <a:pt x="20729" y="6167"/>
                    <a:pt x="20381" y="6521"/>
                    <a:pt x="20206" y="7229"/>
                  </a:cubicBezTo>
                  <a:cubicBezTo>
                    <a:pt x="18813" y="14311"/>
                    <a:pt x="15329" y="18560"/>
                    <a:pt x="11497" y="18560"/>
                  </a:cubicBezTo>
                  <a:cubicBezTo>
                    <a:pt x="8013" y="18560"/>
                    <a:pt x="4877" y="14665"/>
                    <a:pt x="3310" y="8645"/>
                  </a:cubicBezTo>
                  <a:cubicBezTo>
                    <a:pt x="4181" y="7583"/>
                    <a:pt x="5052" y="6875"/>
                    <a:pt x="5052" y="6521"/>
                  </a:cubicBezTo>
                  <a:cubicBezTo>
                    <a:pt x="5400" y="6167"/>
                    <a:pt x="5400" y="5813"/>
                    <a:pt x="5052" y="5459"/>
                  </a:cubicBezTo>
                  <a:cubicBezTo>
                    <a:pt x="4877" y="5104"/>
                    <a:pt x="697" y="147"/>
                    <a:pt x="523" y="147"/>
                  </a:cubicBezTo>
                  <a:cubicBezTo>
                    <a:pt x="348" y="-207"/>
                    <a:pt x="0" y="147"/>
                    <a:pt x="0" y="501"/>
                  </a:cubicBezTo>
                  <a:cubicBezTo>
                    <a:pt x="0" y="1209"/>
                    <a:pt x="0" y="10416"/>
                    <a:pt x="0" y="11124"/>
                  </a:cubicBezTo>
                  <a:cubicBezTo>
                    <a:pt x="0" y="11832"/>
                    <a:pt x="174" y="12186"/>
                    <a:pt x="523" y="11832"/>
                  </a:cubicBezTo>
                  <a:cubicBezTo>
                    <a:pt x="523" y="11832"/>
                    <a:pt x="1219" y="11124"/>
                    <a:pt x="2090" y="10062"/>
                  </a:cubicBezTo>
                  <a:cubicBezTo>
                    <a:pt x="4006" y="17144"/>
                    <a:pt x="7490" y="21393"/>
                    <a:pt x="11497" y="21393"/>
                  </a:cubicBezTo>
                  <a:cubicBezTo>
                    <a:pt x="15852" y="21393"/>
                    <a:pt x="19858" y="16436"/>
                    <a:pt x="21426" y="8291"/>
                  </a:cubicBezTo>
                  <a:cubicBezTo>
                    <a:pt x="21600" y="7583"/>
                    <a:pt x="21426" y="6875"/>
                    <a:pt x="21077" y="652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8" name="Shape">
              <a:extLst>
                <a:ext uri="{FF2B5EF4-FFF2-40B4-BE49-F238E27FC236}">
                  <a16:creationId xmlns:a16="http://schemas.microsoft.com/office/drawing/2014/main" id="{F2CF525A-B77A-4765-8192-172AFB9410EC}"/>
                </a:ext>
              </a:extLst>
            </p:cNvPr>
            <p:cNvSpPr/>
            <p:nvPr/>
          </p:nvSpPr>
          <p:spPr>
            <a:xfrm>
              <a:off x="30746" y="0"/>
              <a:ext cx="422059" cy="2090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96" extrusionOk="0">
                  <a:moveTo>
                    <a:pt x="21600" y="10103"/>
                  </a:moveTo>
                  <a:cubicBezTo>
                    <a:pt x="21600" y="9755"/>
                    <a:pt x="21427" y="9406"/>
                    <a:pt x="21082" y="9755"/>
                  </a:cubicBezTo>
                  <a:cubicBezTo>
                    <a:pt x="21082" y="9755"/>
                    <a:pt x="20390" y="10452"/>
                    <a:pt x="19354" y="11497"/>
                  </a:cubicBezTo>
                  <a:cubicBezTo>
                    <a:pt x="17798" y="4529"/>
                    <a:pt x="14170" y="0"/>
                    <a:pt x="9850" y="0"/>
                  </a:cubicBezTo>
                  <a:cubicBezTo>
                    <a:pt x="5530" y="0"/>
                    <a:pt x="1728" y="5226"/>
                    <a:pt x="0" y="13239"/>
                  </a:cubicBezTo>
                  <a:cubicBezTo>
                    <a:pt x="0" y="13935"/>
                    <a:pt x="0" y="14632"/>
                    <a:pt x="346" y="14981"/>
                  </a:cubicBezTo>
                  <a:cubicBezTo>
                    <a:pt x="864" y="15329"/>
                    <a:pt x="1210" y="14981"/>
                    <a:pt x="1382" y="14284"/>
                  </a:cubicBezTo>
                  <a:cubicBezTo>
                    <a:pt x="2765" y="7316"/>
                    <a:pt x="6221" y="2787"/>
                    <a:pt x="9850" y="2787"/>
                  </a:cubicBezTo>
                  <a:cubicBezTo>
                    <a:pt x="13651" y="2787"/>
                    <a:pt x="16762" y="6619"/>
                    <a:pt x="18317" y="12890"/>
                  </a:cubicBezTo>
                  <a:cubicBezTo>
                    <a:pt x="17453" y="13935"/>
                    <a:pt x="16589" y="14981"/>
                    <a:pt x="16589" y="14981"/>
                  </a:cubicBezTo>
                  <a:cubicBezTo>
                    <a:pt x="16243" y="15329"/>
                    <a:pt x="16243" y="16026"/>
                    <a:pt x="16589" y="16026"/>
                  </a:cubicBezTo>
                  <a:cubicBezTo>
                    <a:pt x="16762" y="16374"/>
                    <a:pt x="20909" y="20903"/>
                    <a:pt x="21082" y="21252"/>
                  </a:cubicBezTo>
                  <a:cubicBezTo>
                    <a:pt x="21427" y="21600"/>
                    <a:pt x="21600" y="21252"/>
                    <a:pt x="21600" y="20903"/>
                  </a:cubicBezTo>
                  <a:cubicBezTo>
                    <a:pt x="21600" y="19858"/>
                    <a:pt x="21600" y="10800"/>
                    <a:pt x="21600" y="101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9" name="Group">
            <a:extLst>
              <a:ext uri="{FF2B5EF4-FFF2-40B4-BE49-F238E27FC236}">
                <a16:creationId xmlns:a16="http://schemas.microsoft.com/office/drawing/2014/main" id="{14A3262D-F041-4C8A-9569-7118385A2AD0}"/>
              </a:ext>
            </a:extLst>
          </p:cNvPr>
          <p:cNvGrpSpPr/>
          <p:nvPr/>
        </p:nvGrpSpPr>
        <p:grpSpPr>
          <a:xfrm>
            <a:off x="6059973" y="1090925"/>
            <a:ext cx="358588" cy="356154"/>
            <a:chOff x="0" y="0"/>
            <a:chExt cx="358587" cy="356152"/>
          </a:xfrm>
          <a:solidFill>
            <a:schemeClr val="bg1"/>
          </a:solidFill>
        </p:grpSpPr>
        <p:sp>
          <p:nvSpPr>
            <p:cNvPr id="160" name="Shape">
              <a:extLst>
                <a:ext uri="{FF2B5EF4-FFF2-40B4-BE49-F238E27FC236}">
                  <a16:creationId xmlns:a16="http://schemas.microsoft.com/office/drawing/2014/main" id="{669949DB-D131-4728-A803-B21F21E42FA8}"/>
                </a:ext>
              </a:extLst>
            </p:cNvPr>
            <p:cNvSpPr/>
            <p:nvPr/>
          </p:nvSpPr>
          <p:spPr>
            <a:xfrm>
              <a:off x="0" y="0"/>
              <a:ext cx="302308" cy="2999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00" y="9200"/>
                  </a:moveTo>
                  <a:cubicBezTo>
                    <a:pt x="14000" y="8400"/>
                    <a:pt x="13200" y="8400"/>
                    <a:pt x="12400" y="9200"/>
                  </a:cubicBezTo>
                  <a:cubicBezTo>
                    <a:pt x="12400" y="9200"/>
                    <a:pt x="14800" y="6800"/>
                    <a:pt x="11200" y="3200"/>
                  </a:cubicBezTo>
                  <a:cubicBezTo>
                    <a:pt x="10400" y="2400"/>
                    <a:pt x="8000" y="0"/>
                    <a:pt x="8000" y="0"/>
                  </a:cubicBezTo>
                  <a:cubicBezTo>
                    <a:pt x="6800" y="5600"/>
                    <a:pt x="6800" y="5600"/>
                    <a:pt x="6800" y="5600"/>
                  </a:cubicBezTo>
                  <a:cubicBezTo>
                    <a:pt x="10400" y="9200"/>
                    <a:pt x="10400" y="9200"/>
                    <a:pt x="10400" y="9200"/>
                  </a:cubicBezTo>
                  <a:cubicBezTo>
                    <a:pt x="9200" y="10000"/>
                    <a:pt x="9200" y="10000"/>
                    <a:pt x="9200" y="10000"/>
                  </a:cubicBezTo>
                  <a:cubicBezTo>
                    <a:pt x="5600" y="6800"/>
                    <a:pt x="5600" y="6800"/>
                    <a:pt x="5600" y="6800"/>
                  </a:cubicBezTo>
                  <a:cubicBezTo>
                    <a:pt x="0" y="8000"/>
                    <a:pt x="0" y="8000"/>
                    <a:pt x="0" y="8000"/>
                  </a:cubicBezTo>
                  <a:cubicBezTo>
                    <a:pt x="0" y="8000"/>
                    <a:pt x="2400" y="10000"/>
                    <a:pt x="3600" y="11200"/>
                  </a:cubicBezTo>
                  <a:cubicBezTo>
                    <a:pt x="6800" y="14800"/>
                    <a:pt x="9200" y="12400"/>
                    <a:pt x="9200" y="12400"/>
                  </a:cubicBezTo>
                  <a:cubicBezTo>
                    <a:pt x="8400" y="13200"/>
                    <a:pt x="8400" y="14000"/>
                    <a:pt x="9200" y="14800"/>
                  </a:cubicBezTo>
                  <a:cubicBezTo>
                    <a:pt x="16000" y="21600"/>
                    <a:pt x="16000" y="21600"/>
                    <a:pt x="16000" y="21600"/>
                  </a:cubicBezTo>
                  <a:cubicBezTo>
                    <a:pt x="21600" y="16000"/>
                    <a:pt x="21600" y="16000"/>
                    <a:pt x="21600" y="16000"/>
                  </a:cubicBezTo>
                  <a:lnTo>
                    <a:pt x="14800" y="92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1" name="Shape">
              <a:extLst>
                <a:ext uri="{FF2B5EF4-FFF2-40B4-BE49-F238E27FC236}">
                  <a16:creationId xmlns:a16="http://schemas.microsoft.com/office/drawing/2014/main" id="{E09E1FA0-8964-4424-AA19-DFD159E78A6F}"/>
                </a:ext>
              </a:extLst>
            </p:cNvPr>
            <p:cNvSpPr/>
            <p:nvPr/>
          </p:nvSpPr>
          <p:spPr>
            <a:xfrm>
              <a:off x="240901" y="233815"/>
              <a:ext cx="117687" cy="1223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8" h="20720" extrusionOk="0">
                  <a:moveTo>
                    <a:pt x="16691" y="2817"/>
                  </a:moveTo>
                  <a:cubicBezTo>
                    <a:pt x="13745" y="0"/>
                    <a:pt x="13745" y="0"/>
                    <a:pt x="13745" y="0"/>
                  </a:cubicBezTo>
                  <a:cubicBezTo>
                    <a:pt x="0" y="14087"/>
                    <a:pt x="0" y="14087"/>
                    <a:pt x="0" y="14087"/>
                  </a:cubicBezTo>
                  <a:cubicBezTo>
                    <a:pt x="0" y="14087"/>
                    <a:pt x="0" y="14087"/>
                    <a:pt x="1964" y="15965"/>
                  </a:cubicBezTo>
                  <a:cubicBezTo>
                    <a:pt x="7855" y="21600"/>
                    <a:pt x="20618" y="20661"/>
                    <a:pt x="20618" y="20661"/>
                  </a:cubicBezTo>
                  <a:cubicBezTo>
                    <a:pt x="20618" y="20661"/>
                    <a:pt x="21600" y="8452"/>
                    <a:pt x="16691" y="281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62" name="Group">
            <a:extLst>
              <a:ext uri="{FF2B5EF4-FFF2-40B4-BE49-F238E27FC236}">
                <a16:creationId xmlns:a16="http://schemas.microsoft.com/office/drawing/2014/main" id="{17BF8481-CEF2-4F0F-8583-F67ED13227A0}"/>
              </a:ext>
            </a:extLst>
          </p:cNvPr>
          <p:cNvGrpSpPr/>
          <p:nvPr/>
        </p:nvGrpSpPr>
        <p:grpSpPr>
          <a:xfrm>
            <a:off x="3982284" y="1775536"/>
            <a:ext cx="344915" cy="344915"/>
            <a:chOff x="0" y="0"/>
            <a:chExt cx="344914" cy="344914"/>
          </a:xfrm>
          <a:solidFill>
            <a:schemeClr val="bg1"/>
          </a:solidFill>
        </p:grpSpPr>
        <p:sp>
          <p:nvSpPr>
            <p:cNvPr id="163" name="Shape">
              <a:extLst>
                <a:ext uri="{FF2B5EF4-FFF2-40B4-BE49-F238E27FC236}">
                  <a16:creationId xmlns:a16="http://schemas.microsoft.com/office/drawing/2014/main" id="{D1D5EFB6-2C1F-472F-89D0-EA4F5EFDB0B5}"/>
                </a:ext>
              </a:extLst>
            </p:cNvPr>
            <p:cNvSpPr/>
            <p:nvPr/>
          </p:nvSpPr>
          <p:spPr>
            <a:xfrm>
              <a:off x="107357" y="138078"/>
              <a:ext cx="136658" cy="1350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5" h="20590" extrusionOk="0">
                  <a:moveTo>
                    <a:pt x="3323" y="20264"/>
                  </a:moveTo>
                  <a:cubicBezTo>
                    <a:pt x="19938" y="11957"/>
                    <a:pt x="19938" y="11957"/>
                    <a:pt x="19938" y="11957"/>
                  </a:cubicBezTo>
                  <a:cubicBezTo>
                    <a:pt x="21600" y="11126"/>
                    <a:pt x="21600" y="9464"/>
                    <a:pt x="19938" y="8633"/>
                  </a:cubicBezTo>
                  <a:cubicBezTo>
                    <a:pt x="3323" y="326"/>
                    <a:pt x="3323" y="326"/>
                    <a:pt x="3323" y="326"/>
                  </a:cubicBezTo>
                  <a:cubicBezTo>
                    <a:pt x="1662" y="-505"/>
                    <a:pt x="0" y="326"/>
                    <a:pt x="0" y="1987"/>
                  </a:cubicBezTo>
                  <a:cubicBezTo>
                    <a:pt x="0" y="18603"/>
                    <a:pt x="0" y="18603"/>
                    <a:pt x="0" y="18603"/>
                  </a:cubicBezTo>
                  <a:cubicBezTo>
                    <a:pt x="0" y="20264"/>
                    <a:pt x="1662" y="21095"/>
                    <a:pt x="3323" y="2026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4" name="Shape">
              <a:extLst>
                <a:ext uri="{FF2B5EF4-FFF2-40B4-BE49-F238E27FC236}">
                  <a16:creationId xmlns:a16="http://schemas.microsoft.com/office/drawing/2014/main" id="{611D586F-A922-4A22-9972-D5311CD009A4}"/>
                </a:ext>
              </a:extLst>
            </p:cNvPr>
            <p:cNvSpPr/>
            <p:nvPr/>
          </p:nvSpPr>
          <p:spPr>
            <a:xfrm>
              <a:off x="-1" y="-1"/>
              <a:ext cx="344916" cy="3449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5" y="0"/>
                  </a:moveTo>
                  <a:cubicBezTo>
                    <a:pt x="2025" y="0"/>
                    <a:pt x="2025" y="0"/>
                    <a:pt x="2025" y="0"/>
                  </a:cubicBezTo>
                  <a:cubicBezTo>
                    <a:pt x="1013" y="0"/>
                    <a:pt x="0" y="1013"/>
                    <a:pt x="0" y="2025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588"/>
                    <a:pt x="1013" y="21600"/>
                    <a:pt x="2025" y="21600"/>
                  </a:cubicBezTo>
                  <a:cubicBezTo>
                    <a:pt x="19575" y="21600"/>
                    <a:pt x="19575" y="21600"/>
                    <a:pt x="19575" y="21600"/>
                  </a:cubicBezTo>
                  <a:cubicBezTo>
                    <a:pt x="20588" y="21600"/>
                    <a:pt x="21600" y="20588"/>
                    <a:pt x="21600" y="19575"/>
                  </a:cubicBez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1013"/>
                    <a:pt x="20588" y="0"/>
                    <a:pt x="19575" y="0"/>
                  </a:cubicBezTo>
                  <a:close/>
                  <a:moveTo>
                    <a:pt x="13500" y="1350"/>
                  </a:moveTo>
                  <a:cubicBezTo>
                    <a:pt x="14850" y="4050"/>
                    <a:pt x="14850" y="4050"/>
                    <a:pt x="14850" y="4050"/>
                  </a:cubicBezTo>
                  <a:cubicBezTo>
                    <a:pt x="12150" y="4050"/>
                    <a:pt x="12150" y="4050"/>
                    <a:pt x="12150" y="4050"/>
                  </a:cubicBezTo>
                  <a:cubicBezTo>
                    <a:pt x="10800" y="1350"/>
                    <a:pt x="10800" y="1350"/>
                    <a:pt x="10800" y="1350"/>
                  </a:cubicBezTo>
                  <a:lnTo>
                    <a:pt x="13500" y="1350"/>
                  </a:lnTo>
                  <a:close/>
                  <a:moveTo>
                    <a:pt x="8100" y="1350"/>
                  </a:moveTo>
                  <a:cubicBezTo>
                    <a:pt x="9450" y="4050"/>
                    <a:pt x="9450" y="4050"/>
                    <a:pt x="9450" y="4050"/>
                  </a:cubicBezTo>
                  <a:cubicBezTo>
                    <a:pt x="6750" y="4050"/>
                    <a:pt x="6750" y="4050"/>
                    <a:pt x="6750" y="4050"/>
                  </a:cubicBezTo>
                  <a:cubicBezTo>
                    <a:pt x="5400" y="1350"/>
                    <a:pt x="5400" y="1350"/>
                    <a:pt x="5400" y="1350"/>
                  </a:cubicBezTo>
                  <a:lnTo>
                    <a:pt x="8100" y="1350"/>
                  </a:lnTo>
                  <a:close/>
                  <a:moveTo>
                    <a:pt x="1350" y="2025"/>
                  </a:moveTo>
                  <a:cubicBezTo>
                    <a:pt x="1350" y="1688"/>
                    <a:pt x="1688" y="1350"/>
                    <a:pt x="2025" y="1350"/>
                  </a:cubicBezTo>
                  <a:cubicBezTo>
                    <a:pt x="2700" y="1350"/>
                    <a:pt x="2700" y="1350"/>
                    <a:pt x="2700" y="1350"/>
                  </a:cubicBezTo>
                  <a:cubicBezTo>
                    <a:pt x="4050" y="4050"/>
                    <a:pt x="4050" y="4050"/>
                    <a:pt x="4050" y="4050"/>
                  </a:cubicBezTo>
                  <a:cubicBezTo>
                    <a:pt x="1350" y="4050"/>
                    <a:pt x="1350" y="4050"/>
                    <a:pt x="1350" y="4050"/>
                  </a:cubicBezTo>
                  <a:lnTo>
                    <a:pt x="1350" y="2025"/>
                  </a:lnTo>
                  <a:close/>
                  <a:moveTo>
                    <a:pt x="20250" y="19575"/>
                  </a:moveTo>
                  <a:cubicBezTo>
                    <a:pt x="20250" y="19913"/>
                    <a:pt x="19913" y="20250"/>
                    <a:pt x="19575" y="20250"/>
                  </a:cubicBezTo>
                  <a:cubicBezTo>
                    <a:pt x="2025" y="20250"/>
                    <a:pt x="2025" y="20250"/>
                    <a:pt x="2025" y="20250"/>
                  </a:cubicBezTo>
                  <a:cubicBezTo>
                    <a:pt x="1688" y="20250"/>
                    <a:pt x="1350" y="19913"/>
                    <a:pt x="1350" y="19575"/>
                  </a:cubicBezTo>
                  <a:cubicBezTo>
                    <a:pt x="1350" y="5400"/>
                    <a:pt x="1350" y="5400"/>
                    <a:pt x="1350" y="5400"/>
                  </a:cubicBezTo>
                  <a:cubicBezTo>
                    <a:pt x="20250" y="5400"/>
                    <a:pt x="20250" y="5400"/>
                    <a:pt x="20250" y="5400"/>
                  </a:cubicBezTo>
                  <a:lnTo>
                    <a:pt x="20250" y="19575"/>
                  </a:lnTo>
                  <a:close/>
                  <a:moveTo>
                    <a:pt x="17550" y="4050"/>
                  </a:moveTo>
                  <a:cubicBezTo>
                    <a:pt x="16200" y="1350"/>
                    <a:pt x="16200" y="1350"/>
                    <a:pt x="16200" y="1350"/>
                  </a:cubicBezTo>
                  <a:cubicBezTo>
                    <a:pt x="18900" y="1350"/>
                    <a:pt x="18900" y="1350"/>
                    <a:pt x="18900" y="1350"/>
                  </a:cubicBezTo>
                  <a:cubicBezTo>
                    <a:pt x="20250" y="4050"/>
                    <a:pt x="20250" y="4050"/>
                    <a:pt x="20250" y="4050"/>
                  </a:cubicBezTo>
                  <a:lnTo>
                    <a:pt x="17550" y="405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65" name="Group">
            <a:extLst>
              <a:ext uri="{FF2B5EF4-FFF2-40B4-BE49-F238E27FC236}">
                <a16:creationId xmlns:a16="http://schemas.microsoft.com/office/drawing/2014/main" id="{28DA7E46-510B-4090-A210-0B68060D4434}"/>
              </a:ext>
            </a:extLst>
          </p:cNvPr>
          <p:cNvGrpSpPr/>
          <p:nvPr/>
        </p:nvGrpSpPr>
        <p:grpSpPr>
          <a:xfrm>
            <a:off x="10976945" y="1134364"/>
            <a:ext cx="366778" cy="274476"/>
            <a:chOff x="0" y="0"/>
            <a:chExt cx="366777" cy="274475"/>
          </a:xfrm>
          <a:solidFill>
            <a:schemeClr val="bg1"/>
          </a:solidFill>
        </p:grpSpPr>
        <p:sp>
          <p:nvSpPr>
            <p:cNvPr id="166" name="Shape">
              <a:extLst>
                <a:ext uri="{FF2B5EF4-FFF2-40B4-BE49-F238E27FC236}">
                  <a16:creationId xmlns:a16="http://schemas.microsoft.com/office/drawing/2014/main" id="{F7FC9E3E-D1CA-43F8-A14C-54E147000609}"/>
                </a:ext>
              </a:extLst>
            </p:cNvPr>
            <p:cNvSpPr/>
            <p:nvPr/>
          </p:nvSpPr>
          <p:spPr>
            <a:xfrm>
              <a:off x="0" y="0"/>
              <a:ext cx="366778" cy="2744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595" y="0"/>
                  </a:moveTo>
                  <a:lnTo>
                    <a:pt x="4005" y="0"/>
                  </a:lnTo>
                  <a:lnTo>
                    <a:pt x="0" y="12616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12616"/>
                  </a:lnTo>
                  <a:lnTo>
                    <a:pt x="17595" y="0"/>
                  </a:lnTo>
                  <a:close/>
                  <a:moveTo>
                    <a:pt x="20313" y="19880"/>
                  </a:moveTo>
                  <a:lnTo>
                    <a:pt x="1287" y="19880"/>
                  </a:lnTo>
                  <a:lnTo>
                    <a:pt x="1287" y="14336"/>
                  </a:lnTo>
                  <a:lnTo>
                    <a:pt x="20313" y="14336"/>
                  </a:lnTo>
                  <a:lnTo>
                    <a:pt x="20313" y="1988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7" name="Square">
              <a:extLst>
                <a:ext uri="{FF2B5EF4-FFF2-40B4-BE49-F238E27FC236}">
                  <a16:creationId xmlns:a16="http://schemas.microsoft.com/office/drawing/2014/main" id="{03B56D61-CB8C-42C0-8ACD-5041F9861990}"/>
                </a:ext>
              </a:extLst>
            </p:cNvPr>
            <p:cNvSpPr/>
            <p:nvPr/>
          </p:nvSpPr>
          <p:spPr>
            <a:xfrm>
              <a:off x="298763" y="206463"/>
              <a:ext cx="21862" cy="2186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68" name="Shape">
            <a:extLst>
              <a:ext uri="{FF2B5EF4-FFF2-40B4-BE49-F238E27FC236}">
                <a16:creationId xmlns:a16="http://schemas.microsoft.com/office/drawing/2014/main" id="{EC5F7A83-57E2-493F-A365-F7A6C18A3233}"/>
              </a:ext>
            </a:extLst>
          </p:cNvPr>
          <p:cNvSpPr/>
          <p:nvPr/>
        </p:nvSpPr>
        <p:spPr>
          <a:xfrm>
            <a:off x="9125879" y="1785758"/>
            <a:ext cx="450226" cy="3244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91" y="7662"/>
                </a:moveTo>
                <a:cubicBezTo>
                  <a:pt x="17198" y="3342"/>
                  <a:pt x="14674" y="0"/>
                  <a:pt x="11504" y="0"/>
                </a:cubicBezTo>
                <a:cubicBezTo>
                  <a:pt x="9039" y="0"/>
                  <a:pt x="6926" y="2038"/>
                  <a:pt x="5987" y="4891"/>
                </a:cubicBezTo>
                <a:cubicBezTo>
                  <a:pt x="5693" y="4809"/>
                  <a:pt x="5400" y="4728"/>
                  <a:pt x="5048" y="4728"/>
                </a:cubicBezTo>
                <a:cubicBezTo>
                  <a:pt x="3404" y="4728"/>
                  <a:pt x="2054" y="6602"/>
                  <a:pt x="2054" y="8885"/>
                </a:cubicBezTo>
                <a:cubicBezTo>
                  <a:pt x="2054" y="9374"/>
                  <a:pt x="2113" y="9781"/>
                  <a:pt x="2172" y="10270"/>
                </a:cubicBezTo>
                <a:cubicBezTo>
                  <a:pt x="880" y="11330"/>
                  <a:pt x="0" y="13205"/>
                  <a:pt x="0" y="15487"/>
                </a:cubicBezTo>
                <a:cubicBezTo>
                  <a:pt x="0" y="18829"/>
                  <a:pt x="1996" y="21600"/>
                  <a:pt x="4402" y="21600"/>
                </a:cubicBezTo>
                <a:cubicBezTo>
                  <a:pt x="4402" y="21600"/>
                  <a:pt x="4402" y="21600"/>
                  <a:pt x="4402" y="21600"/>
                </a:cubicBezTo>
                <a:cubicBezTo>
                  <a:pt x="16552" y="21600"/>
                  <a:pt x="16552" y="21600"/>
                  <a:pt x="16552" y="21600"/>
                </a:cubicBezTo>
                <a:cubicBezTo>
                  <a:pt x="16552" y="21600"/>
                  <a:pt x="16552" y="21600"/>
                  <a:pt x="16552" y="21600"/>
                </a:cubicBezTo>
                <a:cubicBezTo>
                  <a:pt x="19370" y="21600"/>
                  <a:pt x="21600" y="18421"/>
                  <a:pt x="21600" y="14509"/>
                </a:cubicBezTo>
                <a:cubicBezTo>
                  <a:pt x="21600" y="11085"/>
                  <a:pt x="19839" y="8232"/>
                  <a:pt x="17491" y="7662"/>
                </a:cubicBezTo>
                <a:close/>
                <a:moveTo>
                  <a:pt x="16552" y="19725"/>
                </a:moveTo>
                <a:cubicBezTo>
                  <a:pt x="16552" y="19725"/>
                  <a:pt x="16552" y="19725"/>
                  <a:pt x="16552" y="19725"/>
                </a:cubicBezTo>
                <a:cubicBezTo>
                  <a:pt x="4402" y="19725"/>
                  <a:pt x="4402" y="19725"/>
                  <a:pt x="4402" y="19725"/>
                </a:cubicBezTo>
                <a:cubicBezTo>
                  <a:pt x="2700" y="19725"/>
                  <a:pt x="1350" y="17851"/>
                  <a:pt x="1350" y="15487"/>
                </a:cubicBezTo>
                <a:cubicBezTo>
                  <a:pt x="1350" y="14020"/>
                  <a:pt x="1937" y="12634"/>
                  <a:pt x="2876" y="11819"/>
                </a:cubicBezTo>
                <a:cubicBezTo>
                  <a:pt x="3815" y="11085"/>
                  <a:pt x="3874" y="11004"/>
                  <a:pt x="3463" y="9618"/>
                </a:cubicBezTo>
                <a:cubicBezTo>
                  <a:pt x="3404" y="9374"/>
                  <a:pt x="3404" y="9129"/>
                  <a:pt x="3404" y="8885"/>
                </a:cubicBezTo>
                <a:cubicBezTo>
                  <a:pt x="3404" y="7662"/>
                  <a:pt x="4109" y="6602"/>
                  <a:pt x="5048" y="6602"/>
                </a:cubicBezTo>
                <a:cubicBezTo>
                  <a:pt x="5048" y="6602"/>
                  <a:pt x="5517" y="6521"/>
                  <a:pt x="5987" y="6765"/>
                </a:cubicBezTo>
                <a:cubicBezTo>
                  <a:pt x="6750" y="7254"/>
                  <a:pt x="6867" y="6765"/>
                  <a:pt x="7220" y="5706"/>
                </a:cubicBezTo>
                <a:cubicBezTo>
                  <a:pt x="7983" y="3342"/>
                  <a:pt x="9685" y="1875"/>
                  <a:pt x="11504" y="1875"/>
                </a:cubicBezTo>
                <a:cubicBezTo>
                  <a:pt x="13911" y="1875"/>
                  <a:pt x="15907" y="4402"/>
                  <a:pt x="16141" y="7825"/>
                </a:cubicBezTo>
                <a:cubicBezTo>
                  <a:pt x="16259" y="9129"/>
                  <a:pt x="16259" y="9129"/>
                  <a:pt x="17257" y="9455"/>
                </a:cubicBezTo>
                <a:cubicBezTo>
                  <a:pt x="19017" y="9944"/>
                  <a:pt x="20250" y="12063"/>
                  <a:pt x="20250" y="14509"/>
                </a:cubicBezTo>
                <a:cubicBezTo>
                  <a:pt x="20250" y="17362"/>
                  <a:pt x="18607" y="19725"/>
                  <a:pt x="16552" y="197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69" name="Group">
            <a:extLst>
              <a:ext uri="{FF2B5EF4-FFF2-40B4-BE49-F238E27FC236}">
                <a16:creationId xmlns:a16="http://schemas.microsoft.com/office/drawing/2014/main" id="{F53B3881-BFFF-4247-AD67-53715382E7B3}"/>
              </a:ext>
            </a:extLst>
          </p:cNvPr>
          <p:cNvGrpSpPr/>
          <p:nvPr/>
        </p:nvGrpSpPr>
        <p:grpSpPr>
          <a:xfrm>
            <a:off x="2950405" y="2436962"/>
            <a:ext cx="385519" cy="379646"/>
            <a:chOff x="0" y="0"/>
            <a:chExt cx="385518" cy="379645"/>
          </a:xfrm>
          <a:solidFill>
            <a:schemeClr val="bg1"/>
          </a:solidFill>
        </p:grpSpPr>
        <p:sp>
          <p:nvSpPr>
            <p:cNvPr id="170" name="Shape">
              <a:extLst>
                <a:ext uri="{FF2B5EF4-FFF2-40B4-BE49-F238E27FC236}">
                  <a16:creationId xmlns:a16="http://schemas.microsoft.com/office/drawing/2014/main" id="{1A12A311-FE42-40CB-A904-807B07526B3A}"/>
                </a:ext>
              </a:extLst>
            </p:cNvPr>
            <p:cNvSpPr/>
            <p:nvPr/>
          </p:nvSpPr>
          <p:spPr>
            <a:xfrm>
              <a:off x="-1" y="119331"/>
              <a:ext cx="237242" cy="2603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13" h="21600" extrusionOk="0">
                  <a:moveTo>
                    <a:pt x="7765" y="21600"/>
                  </a:moveTo>
                  <a:cubicBezTo>
                    <a:pt x="5980" y="21600"/>
                    <a:pt x="4373" y="21094"/>
                    <a:pt x="3302" y="19913"/>
                  </a:cubicBezTo>
                  <a:cubicBezTo>
                    <a:pt x="1874" y="18562"/>
                    <a:pt x="1874" y="18562"/>
                    <a:pt x="1874" y="18562"/>
                  </a:cubicBezTo>
                  <a:cubicBezTo>
                    <a:pt x="-625" y="16200"/>
                    <a:pt x="-625" y="12150"/>
                    <a:pt x="1874" y="9787"/>
                  </a:cubicBezTo>
                  <a:cubicBezTo>
                    <a:pt x="9729" y="2362"/>
                    <a:pt x="9729" y="2362"/>
                    <a:pt x="9729" y="2362"/>
                  </a:cubicBezTo>
                  <a:cubicBezTo>
                    <a:pt x="11871" y="337"/>
                    <a:pt x="13835" y="0"/>
                    <a:pt x="15263" y="0"/>
                  </a:cubicBezTo>
                  <a:cubicBezTo>
                    <a:pt x="17226" y="169"/>
                    <a:pt x="19190" y="1181"/>
                    <a:pt x="20618" y="3037"/>
                  </a:cubicBezTo>
                  <a:cubicBezTo>
                    <a:pt x="20975" y="3544"/>
                    <a:pt x="20796" y="4219"/>
                    <a:pt x="20439" y="4556"/>
                  </a:cubicBezTo>
                  <a:cubicBezTo>
                    <a:pt x="19904" y="4894"/>
                    <a:pt x="19190" y="4725"/>
                    <a:pt x="18833" y="4387"/>
                  </a:cubicBezTo>
                  <a:cubicBezTo>
                    <a:pt x="17762" y="2869"/>
                    <a:pt x="16512" y="2194"/>
                    <a:pt x="15084" y="2025"/>
                  </a:cubicBezTo>
                  <a:cubicBezTo>
                    <a:pt x="13835" y="2025"/>
                    <a:pt x="12406" y="2531"/>
                    <a:pt x="11157" y="3712"/>
                  </a:cubicBezTo>
                  <a:cubicBezTo>
                    <a:pt x="3302" y="11137"/>
                    <a:pt x="3302" y="11137"/>
                    <a:pt x="3302" y="11137"/>
                  </a:cubicBezTo>
                  <a:cubicBezTo>
                    <a:pt x="1696" y="12825"/>
                    <a:pt x="1696" y="15525"/>
                    <a:pt x="3302" y="17213"/>
                  </a:cubicBezTo>
                  <a:cubicBezTo>
                    <a:pt x="4730" y="18562"/>
                    <a:pt x="4730" y="18562"/>
                    <a:pt x="4730" y="18562"/>
                  </a:cubicBezTo>
                  <a:cubicBezTo>
                    <a:pt x="5623" y="19237"/>
                    <a:pt x="6694" y="19744"/>
                    <a:pt x="7944" y="19575"/>
                  </a:cubicBezTo>
                  <a:cubicBezTo>
                    <a:pt x="9372" y="19575"/>
                    <a:pt x="10621" y="18900"/>
                    <a:pt x="11871" y="17888"/>
                  </a:cubicBezTo>
                  <a:cubicBezTo>
                    <a:pt x="17583" y="12487"/>
                    <a:pt x="17583" y="12487"/>
                    <a:pt x="17583" y="12487"/>
                  </a:cubicBezTo>
                  <a:cubicBezTo>
                    <a:pt x="17940" y="11981"/>
                    <a:pt x="18654" y="11981"/>
                    <a:pt x="19011" y="12487"/>
                  </a:cubicBezTo>
                  <a:cubicBezTo>
                    <a:pt x="19547" y="12825"/>
                    <a:pt x="19547" y="13500"/>
                    <a:pt x="19011" y="13837"/>
                  </a:cubicBezTo>
                  <a:cubicBezTo>
                    <a:pt x="13299" y="19237"/>
                    <a:pt x="13299" y="19237"/>
                    <a:pt x="13299" y="19237"/>
                  </a:cubicBezTo>
                  <a:cubicBezTo>
                    <a:pt x="11871" y="20756"/>
                    <a:pt x="9907" y="21600"/>
                    <a:pt x="8122" y="21600"/>
                  </a:cubicBezTo>
                  <a:cubicBezTo>
                    <a:pt x="7944" y="21600"/>
                    <a:pt x="7765" y="21600"/>
                    <a:pt x="776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1" name="Shape">
              <a:extLst>
                <a:ext uri="{FF2B5EF4-FFF2-40B4-BE49-F238E27FC236}">
                  <a16:creationId xmlns:a16="http://schemas.microsoft.com/office/drawing/2014/main" id="{24E5BA08-FB11-47AD-940C-6A0493CD6D6A}"/>
                </a:ext>
              </a:extLst>
            </p:cNvPr>
            <p:cNvSpPr/>
            <p:nvPr/>
          </p:nvSpPr>
          <p:spPr>
            <a:xfrm>
              <a:off x="163605" y="-1"/>
              <a:ext cx="221914" cy="2559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3" h="20640" extrusionOk="0">
                  <a:moveTo>
                    <a:pt x="5548" y="20640"/>
                  </a:moveTo>
                  <a:cubicBezTo>
                    <a:pt x="5351" y="20640"/>
                    <a:pt x="5155" y="20640"/>
                    <a:pt x="4958" y="20640"/>
                  </a:cubicBezTo>
                  <a:cubicBezTo>
                    <a:pt x="2995" y="20476"/>
                    <a:pt x="1228" y="19658"/>
                    <a:pt x="246" y="18349"/>
                  </a:cubicBezTo>
                  <a:cubicBezTo>
                    <a:pt x="-147" y="18022"/>
                    <a:pt x="49" y="17367"/>
                    <a:pt x="638" y="17040"/>
                  </a:cubicBezTo>
                  <a:cubicBezTo>
                    <a:pt x="1031" y="16713"/>
                    <a:pt x="1817" y="16876"/>
                    <a:pt x="2209" y="17367"/>
                  </a:cubicBezTo>
                  <a:cubicBezTo>
                    <a:pt x="2798" y="18022"/>
                    <a:pt x="3977" y="18676"/>
                    <a:pt x="5155" y="18676"/>
                  </a:cubicBezTo>
                  <a:cubicBezTo>
                    <a:pt x="6333" y="18840"/>
                    <a:pt x="7511" y="18513"/>
                    <a:pt x="8297" y="17858"/>
                  </a:cubicBezTo>
                  <a:cubicBezTo>
                    <a:pt x="17722" y="10004"/>
                    <a:pt x="17722" y="10004"/>
                    <a:pt x="17722" y="10004"/>
                  </a:cubicBezTo>
                  <a:cubicBezTo>
                    <a:pt x="18508" y="9185"/>
                    <a:pt x="19097" y="8367"/>
                    <a:pt x="19097" y="7385"/>
                  </a:cubicBezTo>
                  <a:cubicBezTo>
                    <a:pt x="19097" y="6404"/>
                    <a:pt x="18508" y="5585"/>
                    <a:pt x="17722" y="4767"/>
                  </a:cubicBezTo>
                  <a:cubicBezTo>
                    <a:pt x="16151" y="3458"/>
                    <a:pt x="16151" y="3458"/>
                    <a:pt x="16151" y="3458"/>
                  </a:cubicBezTo>
                  <a:cubicBezTo>
                    <a:pt x="14188" y="1985"/>
                    <a:pt x="11046" y="1331"/>
                    <a:pt x="9082" y="2804"/>
                  </a:cubicBezTo>
                  <a:cubicBezTo>
                    <a:pt x="2013" y="8695"/>
                    <a:pt x="2013" y="8695"/>
                    <a:pt x="2013" y="8695"/>
                  </a:cubicBezTo>
                  <a:cubicBezTo>
                    <a:pt x="1620" y="9185"/>
                    <a:pt x="835" y="9185"/>
                    <a:pt x="442" y="8695"/>
                  </a:cubicBezTo>
                  <a:cubicBezTo>
                    <a:pt x="-147" y="8367"/>
                    <a:pt x="-147" y="7713"/>
                    <a:pt x="442" y="7385"/>
                  </a:cubicBezTo>
                  <a:cubicBezTo>
                    <a:pt x="7511" y="1495"/>
                    <a:pt x="7511" y="1495"/>
                    <a:pt x="7511" y="1495"/>
                  </a:cubicBezTo>
                  <a:cubicBezTo>
                    <a:pt x="10260" y="-960"/>
                    <a:pt x="15169" y="-142"/>
                    <a:pt x="17722" y="2149"/>
                  </a:cubicBezTo>
                  <a:cubicBezTo>
                    <a:pt x="19293" y="3458"/>
                    <a:pt x="19293" y="3458"/>
                    <a:pt x="19293" y="3458"/>
                  </a:cubicBezTo>
                  <a:cubicBezTo>
                    <a:pt x="20668" y="4604"/>
                    <a:pt x="21453" y="5913"/>
                    <a:pt x="21453" y="7385"/>
                  </a:cubicBezTo>
                  <a:cubicBezTo>
                    <a:pt x="21453" y="8858"/>
                    <a:pt x="20668" y="10167"/>
                    <a:pt x="19293" y="11313"/>
                  </a:cubicBezTo>
                  <a:cubicBezTo>
                    <a:pt x="9868" y="19167"/>
                    <a:pt x="9868" y="19167"/>
                    <a:pt x="9868" y="19167"/>
                  </a:cubicBezTo>
                  <a:cubicBezTo>
                    <a:pt x="8689" y="20149"/>
                    <a:pt x="7315" y="20640"/>
                    <a:pt x="5548" y="206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75" name="Group">
            <a:extLst>
              <a:ext uri="{FF2B5EF4-FFF2-40B4-BE49-F238E27FC236}">
                <a16:creationId xmlns:a16="http://schemas.microsoft.com/office/drawing/2014/main" id="{33411EF5-8F79-4B49-9FB1-E34270663AE7}"/>
              </a:ext>
            </a:extLst>
          </p:cNvPr>
          <p:cNvGrpSpPr/>
          <p:nvPr/>
        </p:nvGrpSpPr>
        <p:grpSpPr>
          <a:xfrm>
            <a:off x="10083124" y="2420270"/>
            <a:ext cx="401097" cy="401120"/>
            <a:chOff x="0" y="0"/>
            <a:chExt cx="401096" cy="401118"/>
          </a:xfrm>
          <a:solidFill>
            <a:schemeClr val="bg1"/>
          </a:solidFill>
        </p:grpSpPr>
        <p:sp>
          <p:nvSpPr>
            <p:cNvPr id="176" name="Shape">
              <a:extLst>
                <a:ext uri="{FF2B5EF4-FFF2-40B4-BE49-F238E27FC236}">
                  <a16:creationId xmlns:a16="http://schemas.microsoft.com/office/drawing/2014/main" id="{008618EB-5422-48C9-A53B-76E1F33CA024}"/>
                </a:ext>
              </a:extLst>
            </p:cNvPr>
            <p:cNvSpPr/>
            <p:nvPr/>
          </p:nvSpPr>
          <p:spPr>
            <a:xfrm>
              <a:off x="219358" y="50626"/>
              <a:ext cx="131111" cy="1311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43" y="20571"/>
                  </a:moveTo>
                  <a:cubicBezTo>
                    <a:pt x="19543" y="20571"/>
                    <a:pt x="19543" y="20571"/>
                    <a:pt x="19543" y="20571"/>
                  </a:cubicBezTo>
                  <a:cubicBezTo>
                    <a:pt x="19543" y="21086"/>
                    <a:pt x="20057" y="21600"/>
                    <a:pt x="20571" y="21600"/>
                  </a:cubicBezTo>
                  <a:cubicBezTo>
                    <a:pt x="21086" y="21600"/>
                    <a:pt x="21600" y="21086"/>
                    <a:pt x="21600" y="20571"/>
                  </a:cubicBezTo>
                  <a:cubicBezTo>
                    <a:pt x="21600" y="20571"/>
                    <a:pt x="21600" y="20571"/>
                    <a:pt x="21600" y="20571"/>
                  </a:cubicBezTo>
                  <a:cubicBezTo>
                    <a:pt x="21600" y="9257"/>
                    <a:pt x="12343" y="0"/>
                    <a:pt x="1029" y="0"/>
                  </a:cubicBezTo>
                  <a:cubicBezTo>
                    <a:pt x="1029" y="0"/>
                    <a:pt x="1029" y="0"/>
                    <a:pt x="1029" y="0"/>
                  </a:cubicBezTo>
                  <a:cubicBezTo>
                    <a:pt x="514" y="0"/>
                    <a:pt x="0" y="514"/>
                    <a:pt x="0" y="1029"/>
                  </a:cubicBezTo>
                  <a:cubicBezTo>
                    <a:pt x="0" y="1543"/>
                    <a:pt x="514" y="2057"/>
                    <a:pt x="1029" y="2057"/>
                  </a:cubicBezTo>
                  <a:cubicBezTo>
                    <a:pt x="1029" y="2057"/>
                    <a:pt x="1029" y="2057"/>
                    <a:pt x="1029" y="2057"/>
                  </a:cubicBezTo>
                  <a:cubicBezTo>
                    <a:pt x="11314" y="2057"/>
                    <a:pt x="19543" y="10286"/>
                    <a:pt x="19543" y="205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7" name="Shape">
              <a:extLst>
                <a:ext uri="{FF2B5EF4-FFF2-40B4-BE49-F238E27FC236}">
                  <a16:creationId xmlns:a16="http://schemas.microsoft.com/office/drawing/2014/main" id="{3C073575-AE14-4418-800D-4FF9947A939F}"/>
                </a:ext>
              </a:extLst>
            </p:cNvPr>
            <p:cNvSpPr/>
            <p:nvPr/>
          </p:nvSpPr>
          <p:spPr>
            <a:xfrm>
              <a:off x="-1" y="0"/>
              <a:ext cx="400558" cy="4011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6" h="21600" extrusionOk="0">
                  <a:moveTo>
                    <a:pt x="5940" y="675"/>
                  </a:moveTo>
                  <a:cubicBezTo>
                    <a:pt x="5607" y="169"/>
                    <a:pt x="5109" y="0"/>
                    <a:pt x="4610" y="0"/>
                  </a:cubicBezTo>
                  <a:cubicBezTo>
                    <a:pt x="4278" y="0"/>
                    <a:pt x="4112" y="0"/>
                    <a:pt x="3780" y="169"/>
                  </a:cubicBezTo>
                  <a:cubicBezTo>
                    <a:pt x="3115" y="506"/>
                    <a:pt x="2617" y="1181"/>
                    <a:pt x="2617" y="2025"/>
                  </a:cubicBezTo>
                  <a:cubicBezTo>
                    <a:pt x="2617" y="11306"/>
                    <a:pt x="2617" y="11306"/>
                    <a:pt x="2617" y="11306"/>
                  </a:cubicBezTo>
                  <a:cubicBezTo>
                    <a:pt x="623" y="13500"/>
                    <a:pt x="623" y="13500"/>
                    <a:pt x="623" y="13500"/>
                  </a:cubicBezTo>
                  <a:cubicBezTo>
                    <a:pt x="-208" y="14175"/>
                    <a:pt x="-208" y="15525"/>
                    <a:pt x="623" y="16200"/>
                  </a:cubicBezTo>
                  <a:cubicBezTo>
                    <a:pt x="5275" y="20925"/>
                    <a:pt x="5275" y="20925"/>
                    <a:pt x="5275" y="20925"/>
                  </a:cubicBezTo>
                  <a:cubicBezTo>
                    <a:pt x="5607" y="21431"/>
                    <a:pt x="6106" y="21600"/>
                    <a:pt x="6604" y="21600"/>
                  </a:cubicBezTo>
                  <a:cubicBezTo>
                    <a:pt x="7103" y="21600"/>
                    <a:pt x="7601" y="21431"/>
                    <a:pt x="7934" y="20925"/>
                  </a:cubicBezTo>
                  <a:cubicBezTo>
                    <a:pt x="10094" y="18900"/>
                    <a:pt x="10094" y="18900"/>
                    <a:pt x="10094" y="18900"/>
                  </a:cubicBezTo>
                  <a:cubicBezTo>
                    <a:pt x="19232" y="18900"/>
                    <a:pt x="19232" y="18900"/>
                    <a:pt x="19232" y="18900"/>
                  </a:cubicBezTo>
                  <a:cubicBezTo>
                    <a:pt x="20063" y="18900"/>
                    <a:pt x="20727" y="18394"/>
                    <a:pt x="21060" y="17719"/>
                  </a:cubicBezTo>
                  <a:cubicBezTo>
                    <a:pt x="21392" y="16875"/>
                    <a:pt x="21226" y="16031"/>
                    <a:pt x="20561" y="15525"/>
                  </a:cubicBezTo>
                  <a:lnTo>
                    <a:pt x="5940" y="675"/>
                  </a:lnTo>
                  <a:close/>
                  <a:moveTo>
                    <a:pt x="9097" y="17888"/>
                  </a:moveTo>
                  <a:cubicBezTo>
                    <a:pt x="7103" y="20081"/>
                    <a:pt x="7103" y="20081"/>
                    <a:pt x="7103" y="20081"/>
                  </a:cubicBezTo>
                  <a:cubicBezTo>
                    <a:pt x="6937" y="20250"/>
                    <a:pt x="6770" y="20250"/>
                    <a:pt x="6604" y="20250"/>
                  </a:cubicBezTo>
                  <a:cubicBezTo>
                    <a:pt x="6438" y="20250"/>
                    <a:pt x="6272" y="20250"/>
                    <a:pt x="6106" y="20081"/>
                  </a:cubicBezTo>
                  <a:cubicBezTo>
                    <a:pt x="1454" y="15356"/>
                    <a:pt x="1454" y="15356"/>
                    <a:pt x="1454" y="15356"/>
                  </a:cubicBezTo>
                  <a:cubicBezTo>
                    <a:pt x="1287" y="15188"/>
                    <a:pt x="1287" y="15019"/>
                    <a:pt x="1287" y="14850"/>
                  </a:cubicBezTo>
                  <a:cubicBezTo>
                    <a:pt x="1287" y="14681"/>
                    <a:pt x="1287" y="14513"/>
                    <a:pt x="1454" y="14344"/>
                  </a:cubicBezTo>
                  <a:cubicBezTo>
                    <a:pt x="3614" y="12319"/>
                    <a:pt x="3614" y="12319"/>
                    <a:pt x="3614" y="12319"/>
                  </a:cubicBezTo>
                  <a:cubicBezTo>
                    <a:pt x="3614" y="12319"/>
                    <a:pt x="3614" y="12319"/>
                    <a:pt x="3614" y="12319"/>
                  </a:cubicBezTo>
                  <a:cubicBezTo>
                    <a:pt x="9097" y="17888"/>
                    <a:pt x="9097" y="17888"/>
                    <a:pt x="9097" y="17888"/>
                  </a:cubicBezTo>
                  <a:cubicBezTo>
                    <a:pt x="9097" y="17888"/>
                    <a:pt x="9097" y="17888"/>
                    <a:pt x="9097" y="17888"/>
                  </a:cubicBezTo>
                  <a:close/>
                  <a:moveTo>
                    <a:pt x="10094" y="17550"/>
                  </a:moveTo>
                  <a:cubicBezTo>
                    <a:pt x="9927" y="17550"/>
                    <a:pt x="9927" y="17550"/>
                    <a:pt x="9761" y="17550"/>
                  </a:cubicBezTo>
                  <a:cubicBezTo>
                    <a:pt x="3946" y="11644"/>
                    <a:pt x="3946" y="11644"/>
                    <a:pt x="3946" y="11644"/>
                  </a:cubicBezTo>
                  <a:cubicBezTo>
                    <a:pt x="3946" y="11475"/>
                    <a:pt x="3946" y="11475"/>
                    <a:pt x="3946" y="11306"/>
                  </a:cubicBezTo>
                  <a:cubicBezTo>
                    <a:pt x="3946" y="3206"/>
                    <a:pt x="3946" y="3206"/>
                    <a:pt x="3946" y="3206"/>
                  </a:cubicBezTo>
                  <a:cubicBezTo>
                    <a:pt x="18069" y="17550"/>
                    <a:pt x="18069" y="17550"/>
                    <a:pt x="18069" y="17550"/>
                  </a:cubicBezTo>
                  <a:lnTo>
                    <a:pt x="10094" y="17550"/>
                  </a:lnTo>
                  <a:close/>
                  <a:moveTo>
                    <a:pt x="19897" y="17213"/>
                  </a:moveTo>
                  <a:cubicBezTo>
                    <a:pt x="19730" y="17381"/>
                    <a:pt x="19564" y="17550"/>
                    <a:pt x="19232" y="17550"/>
                  </a:cubicBezTo>
                  <a:cubicBezTo>
                    <a:pt x="19066" y="17550"/>
                    <a:pt x="19066" y="17550"/>
                    <a:pt x="19066" y="17550"/>
                  </a:cubicBezTo>
                  <a:cubicBezTo>
                    <a:pt x="3946" y="2194"/>
                    <a:pt x="3946" y="2194"/>
                    <a:pt x="3946" y="2194"/>
                  </a:cubicBezTo>
                  <a:cubicBezTo>
                    <a:pt x="3946" y="2025"/>
                    <a:pt x="3946" y="2025"/>
                    <a:pt x="3946" y="2025"/>
                  </a:cubicBezTo>
                  <a:cubicBezTo>
                    <a:pt x="3946" y="1687"/>
                    <a:pt x="4112" y="1519"/>
                    <a:pt x="4278" y="1350"/>
                  </a:cubicBezTo>
                  <a:cubicBezTo>
                    <a:pt x="4444" y="1350"/>
                    <a:pt x="4444" y="1350"/>
                    <a:pt x="4610" y="1350"/>
                  </a:cubicBezTo>
                  <a:cubicBezTo>
                    <a:pt x="4777" y="1350"/>
                    <a:pt x="4943" y="1350"/>
                    <a:pt x="5109" y="1519"/>
                  </a:cubicBezTo>
                  <a:cubicBezTo>
                    <a:pt x="19730" y="16369"/>
                    <a:pt x="19730" y="16369"/>
                    <a:pt x="19730" y="16369"/>
                  </a:cubicBezTo>
                  <a:cubicBezTo>
                    <a:pt x="19897" y="16538"/>
                    <a:pt x="19897" y="16875"/>
                    <a:pt x="19897" y="172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8" name="Shape">
              <a:extLst>
                <a:ext uri="{FF2B5EF4-FFF2-40B4-BE49-F238E27FC236}">
                  <a16:creationId xmlns:a16="http://schemas.microsoft.com/office/drawing/2014/main" id="{529044B5-90D3-49B9-B870-856D94CC509A}"/>
                </a:ext>
              </a:extLst>
            </p:cNvPr>
            <p:cNvSpPr/>
            <p:nvPr/>
          </p:nvSpPr>
          <p:spPr>
            <a:xfrm>
              <a:off x="212867" y="0"/>
              <a:ext cx="188230" cy="1882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" y="2880"/>
                  </a:moveTo>
                  <a:cubicBezTo>
                    <a:pt x="1440" y="2880"/>
                    <a:pt x="1440" y="2880"/>
                    <a:pt x="1440" y="2880"/>
                  </a:cubicBezTo>
                  <a:cubicBezTo>
                    <a:pt x="10800" y="2880"/>
                    <a:pt x="18720" y="10800"/>
                    <a:pt x="18720" y="20160"/>
                  </a:cubicBezTo>
                  <a:cubicBezTo>
                    <a:pt x="18720" y="20160"/>
                    <a:pt x="18720" y="20160"/>
                    <a:pt x="18720" y="20160"/>
                  </a:cubicBezTo>
                  <a:cubicBezTo>
                    <a:pt x="18720" y="20880"/>
                    <a:pt x="19440" y="21600"/>
                    <a:pt x="20160" y="21600"/>
                  </a:cubicBezTo>
                  <a:cubicBezTo>
                    <a:pt x="20880" y="21600"/>
                    <a:pt x="21600" y="20880"/>
                    <a:pt x="21600" y="20160"/>
                  </a:cubicBezTo>
                  <a:cubicBezTo>
                    <a:pt x="21600" y="20160"/>
                    <a:pt x="21600" y="20160"/>
                    <a:pt x="21600" y="20160"/>
                  </a:cubicBezTo>
                  <a:cubicBezTo>
                    <a:pt x="21600" y="9000"/>
                    <a:pt x="12600" y="0"/>
                    <a:pt x="1440" y="0"/>
                  </a:cubicBezTo>
                  <a:cubicBezTo>
                    <a:pt x="1440" y="0"/>
                    <a:pt x="1440" y="0"/>
                    <a:pt x="1440" y="0"/>
                  </a:cubicBezTo>
                  <a:cubicBezTo>
                    <a:pt x="720" y="0"/>
                    <a:pt x="0" y="720"/>
                    <a:pt x="0" y="1440"/>
                  </a:cubicBezTo>
                  <a:cubicBezTo>
                    <a:pt x="0" y="2160"/>
                    <a:pt x="720" y="2880"/>
                    <a:pt x="1440" y="28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79" name="Shape">
            <a:extLst>
              <a:ext uri="{FF2B5EF4-FFF2-40B4-BE49-F238E27FC236}">
                <a16:creationId xmlns:a16="http://schemas.microsoft.com/office/drawing/2014/main" id="{F226BA02-923E-4C9F-A67C-6366A45CDF3A}"/>
              </a:ext>
            </a:extLst>
          </p:cNvPr>
          <p:cNvSpPr/>
          <p:nvPr/>
        </p:nvSpPr>
        <p:spPr>
          <a:xfrm>
            <a:off x="11003496" y="2463992"/>
            <a:ext cx="313676" cy="313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475" y="6125"/>
                </a:moveTo>
                <a:lnTo>
                  <a:pt x="15475" y="0"/>
                </a:lnTo>
                <a:lnTo>
                  <a:pt x="0" y="0"/>
                </a:lnTo>
                <a:lnTo>
                  <a:pt x="0" y="15367"/>
                </a:lnTo>
                <a:lnTo>
                  <a:pt x="6233" y="15367"/>
                </a:lnTo>
                <a:lnTo>
                  <a:pt x="6233" y="21600"/>
                </a:lnTo>
                <a:lnTo>
                  <a:pt x="21600" y="21600"/>
                </a:lnTo>
                <a:lnTo>
                  <a:pt x="21600" y="6125"/>
                </a:lnTo>
                <a:lnTo>
                  <a:pt x="15475" y="6125"/>
                </a:lnTo>
                <a:close/>
                <a:moveTo>
                  <a:pt x="20096" y="20096"/>
                </a:moveTo>
                <a:lnTo>
                  <a:pt x="7737" y="20096"/>
                </a:lnTo>
                <a:lnTo>
                  <a:pt x="7737" y="7737"/>
                </a:lnTo>
                <a:lnTo>
                  <a:pt x="20096" y="7737"/>
                </a:lnTo>
                <a:lnTo>
                  <a:pt x="20096" y="2009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81" name="Group">
            <a:extLst>
              <a:ext uri="{FF2B5EF4-FFF2-40B4-BE49-F238E27FC236}">
                <a16:creationId xmlns:a16="http://schemas.microsoft.com/office/drawing/2014/main" id="{C9F53BDA-5B2C-4315-BA66-75AAB3510FC8}"/>
              </a:ext>
            </a:extLst>
          </p:cNvPr>
          <p:cNvGrpSpPr/>
          <p:nvPr/>
        </p:nvGrpSpPr>
        <p:grpSpPr>
          <a:xfrm>
            <a:off x="807351" y="3112309"/>
            <a:ext cx="515859" cy="354373"/>
            <a:chOff x="0" y="0"/>
            <a:chExt cx="515857" cy="354371"/>
          </a:xfrm>
          <a:solidFill>
            <a:schemeClr val="bg1"/>
          </a:solidFill>
        </p:grpSpPr>
        <p:sp>
          <p:nvSpPr>
            <p:cNvPr id="182" name="Shape">
              <a:extLst>
                <a:ext uri="{FF2B5EF4-FFF2-40B4-BE49-F238E27FC236}">
                  <a16:creationId xmlns:a16="http://schemas.microsoft.com/office/drawing/2014/main" id="{9349FCD7-0203-492A-AFBA-335A83D7CA7E}"/>
                </a:ext>
              </a:extLst>
            </p:cNvPr>
            <p:cNvSpPr/>
            <p:nvPr/>
          </p:nvSpPr>
          <p:spPr>
            <a:xfrm>
              <a:off x="65043" y="65043"/>
              <a:ext cx="148056" cy="1345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68" h="21600" extrusionOk="0">
                  <a:moveTo>
                    <a:pt x="20463" y="21600"/>
                  </a:moveTo>
                  <a:cubicBezTo>
                    <a:pt x="20463" y="21600"/>
                    <a:pt x="21600" y="19059"/>
                    <a:pt x="20463" y="17788"/>
                  </a:cubicBezTo>
                  <a:cubicBezTo>
                    <a:pt x="20463" y="17788"/>
                    <a:pt x="18189" y="16518"/>
                    <a:pt x="15916" y="15247"/>
                  </a:cubicBezTo>
                  <a:cubicBezTo>
                    <a:pt x="13642" y="13976"/>
                    <a:pt x="13642" y="13976"/>
                    <a:pt x="13642" y="13976"/>
                  </a:cubicBezTo>
                  <a:cubicBezTo>
                    <a:pt x="13642" y="11435"/>
                    <a:pt x="13642" y="11435"/>
                    <a:pt x="13642" y="11435"/>
                  </a:cubicBezTo>
                  <a:cubicBezTo>
                    <a:pt x="13642" y="11435"/>
                    <a:pt x="13642" y="11435"/>
                    <a:pt x="13642" y="8894"/>
                  </a:cubicBezTo>
                  <a:cubicBezTo>
                    <a:pt x="14779" y="8894"/>
                    <a:pt x="14779" y="8894"/>
                    <a:pt x="14779" y="7624"/>
                  </a:cubicBezTo>
                  <a:cubicBezTo>
                    <a:pt x="14779" y="7624"/>
                    <a:pt x="14779" y="6353"/>
                    <a:pt x="14779" y="6353"/>
                  </a:cubicBezTo>
                  <a:cubicBezTo>
                    <a:pt x="14779" y="5082"/>
                    <a:pt x="14779" y="3812"/>
                    <a:pt x="14779" y="3812"/>
                  </a:cubicBezTo>
                  <a:cubicBezTo>
                    <a:pt x="14779" y="1271"/>
                    <a:pt x="12505" y="0"/>
                    <a:pt x="10232" y="0"/>
                  </a:cubicBezTo>
                  <a:cubicBezTo>
                    <a:pt x="7958" y="0"/>
                    <a:pt x="6821" y="1271"/>
                    <a:pt x="6821" y="3812"/>
                  </a:cubicBezTo>
                  <a:cubicBezTo>
                    <a:pt x="6821" y="3812"/>
                    <a:pt x="6821" y="5082"/>
                    <a:pt x="6821" y="6353"/>
                  </a:cubicBezTo>
                  <a:cubicBezTo>
                    <a:pt x="5684" y="6353"/>
                    <a:pt x="5684" y="7624"/>
                    <a:pt x="5684" y="7624"/>
                  </a:cubicBezTo>
                  <a:cubicBezTo>
                    <a:pt x="5684" y="8894"/>
                    <a:pt x="6821" y="8894"/>
                    <a:pt x="6821" y="8894"/>
                  </a:cubicBezTo>
                  <a:cubicBezTo>
                    <a:pt x="6821" y="11435"/>
                    <a:pt x="7958" y="11435"/>
                    <a:pt x="7958" y="11435"/>
                  </a:cubicBezTo>
                  <a:cubicBezTo>
                    <a:pt x="7958" y="13976"/>
                    <a:pt x="7958" y="13976"/>
                    <a:pt x="7958" y="13976"/>
                  </a:cubicBezTo>
                  <a:cubicBezTo>
                    <a:pt x="7958" y="13976"/>
                    <a:pt x="6821" y="13976"/>
                    <a:pt x="5684" y="15247"/>
                  </a:cubicBezTo>
                  <a:cubicBezTo>
                    <a:pt x="3411" y="16518"/>
                    <a:pt x="1137" y="17788"/>
                    <a:pt x="0" y="17788"/>
                  </a:cubicBezTo>
                  <a:cubicBezTo>
                    <a:pt x="0" y="19059"/>
                    <a:pt x="0" y="21600"/>
                    <a:pt x="0" y="21600"/>
                  </a:cubicBezTo>
                  <a:lnTo>
                    <a:pt x="20463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3" name="Rectangle">
              <a:extLst>
                <a:ext uri="{FF2B5EF4-FFF2-40B4-BE49-F238E27FC236}">
                  <a16:creationId xmlns:a16="http://schemas.microsoft.com/office/drawing/2014/main" id="{D6E89D3B-4BC8-41DB-8FD9-460EA084432E}"/>
                </a:ext>
              </a:extLst>
            </p:cNvPr>
            <p:cNvSpPr/>
            <p:nvPr/>
          </p:nvSpPr>
          <p:spPr>
            <a:xfrm>
              <a:off x="257929" y="65043"/>
              <a:ext cx="127843" cy="314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4" name="Rectangle">
              <a:extLst>
                <a:ext uri="{FF2B5EF4-FFF2-40B4-BE49-F238E27FC236}">
                  <a16:creationId xmlns:a16="http://schemas.microsoft.com/office/drawing/2014/main" id="{0527D055-54DE-466A-9E0B-CE89303E1C7E}"/>
                </a:ext>
              </a:extLst>
            </p:cNvPr>
            <p:cNvSpPr/>
            <p:nvPr/>
          </p:nvSpPr>
          <p:spPr>
            <a:xfrm>
              <a:off x="257929" y="127843"/>
              <a:ext cx="192887" cy="33644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5" name="Rectangle">
              <a:extLst>
                <a:ext uri="{FF2B5EF4-FFF2-40B4-BE49-F238E27FC236}">
                  <a16:creationId xmlns:a16="http://schemas.microsoft.com/office/drawing/2014/main" id="{E90B1BA2-EEF8-4FC9-A6EA-C210BF3C188B}"/>
                </a:ext>
              </a:extLst>
            </p:cNvPr>
            <p:cNvSpPr/>
            <p:nvPr/>
          </p:nvSpPr>
          <p:spPr>
            <a:xfrm>
              <a:off x="257929" y="192886"/>
              <a:ext cx="161486" cy="314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6" name="Shape">
              <a:extLst>
                <a:ext uri="{FF2B5EF4-FFF2-40B4-BE49-F238E27FC236}">
                  <a16:creationId xmlns:a16="http://schemas.microsoft.com/office/drawing/2014/main" id="{EB9B9A30-145E-49B0-A9F6-451F83555411}"/>
                </a:ext>
              </a:extLst>
            </p:cNvPr>
            <p:cNvSpPr/>
            <p:nvPr/>
          </p:nvSpPr>
          <p:spPr>
            <a:xfrm>
              <a:off x="0" y="0"/>
              <a:ext cx="515858" cy="3543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0"/>
                    <a:pt x="21600" y="0"/>
                    <a:pt x="21600" y="0"/>
                  </a:cubicBezTo>
                  <a:lnTo>
                    <a:pt x="0" y="0"/>
                  </a:lnTo>
                  <a:close/>
                  <a:moveTo>
                    <a:pt x="20250" y="19636"/>
                  </a:moveTo>
                  <a:cubicBezTo>
                    <a:pt x="17550" y="19636"/>
                    <a:pt x="17550" y="19636"/>
                    <a:pt x="17550" y="19636"/>
                  </a:cubicBezTo>
                  <a:cubicBezTo>
                    <a:pt x="17550" y="19145"/>
                    <a:pt x="17550" y="19145"/>
                    <a:pt x="17550" y="18655"/>
                  </a:cubicBezTo>
                  <a:cubicBezTo>
                    <a:pt x="17550" y="17182"/>
                    <a:pt x="16537" y="15709"/>
                    <a:pt x="15525" y="15709"/>
                  </a:cubicBezTo>
                  <a:cubicBezTo>
                    <a:pt x="14512" y="15709"/>
                    <a:pt x="13500" y="17182"/>
                    <a:pt x="13500" y="18655"/>
                  </a:cubicBezTo>
                  <a:cubicBezTo>
                    <a:pt x="13500" y="19145"/>
                    <a:pt x="13500" y="19145"/>
                    <a:pt x="13500" y="19636"/>
                  </a:cubicBezTo>
                  <a:cubicBezTo>
                    <a:pt x="8100" y="19636"/>
                    <a:pt x="8100" y="19636"/>
                    <a:pt x="8100" y="19636"/>
                  </a:cubicBezTo>
                  <a:cubicBezTo>
                    <a:pt x="8100" y="19145"/>
                    <a:pt x="8100" y="19145"/>
                    <a:pt x="8100" y="18655"/>
                  </a:cubicBezTo>
                  <a:cubicBezTo>
                    <a:pt x="8100" y="17182"/>
                    <a:pt x="7088" y="15709"/>
                    <a:pt x="6075" y="15709"/>
                  </a:cubicBezTo>
                  <a:cubicBezTo>
                    <a:pt x="5063" y="15709"/>
                    <a:pt x="4050" y="17182"/>
                    <a:pt x="4050" y="18655"/>
                  </a:cubicBezTo>
                  <a:cubicBezTo>
                    <a:pt x="4050" y="19145"/>
                    <a:pt x="4050" y="19145"/>
                    <a:pt x="4050" y="19636"/>
                  </a:cubicBezTo>
                  <a:cubicBezTo>
                    <a:pt x="1350" y="19636"/>
                    <a:pt x="1350" y="19636"/>
                    <a:pt x="1350" y="19636"/>
                  </a:cubicBezTo>
                  <a:cubicBezTo>
                    <a:pt x="1350" y="1964"/>
                    <a:pt x="1350" y="1964"/>
                    <a:pt x="1350" y="1964"/>
                  </a:cubicBezTo>
                  <a:cubicBezTo>
                    <a:pt x="20250" y="1964"/>
                    <a:pt x="20250" y="1964"/>
                    <a:pt x="20250" y="1964"/>
                  </a:cubicBezTo>
                  <a:lnTo>
                    <a:pt x="20250" y="1963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7" name="Group">
            <a:extLst>
              <a:ext uri="{FF2B5EF4-FFF2-40B4-BE49-F238E27FC236}">
                <a16:creationId xmlns:a16="http://schemas.microsoft.com/office/drawing/2014/main" id="{54AE6F70-4FBD-4367-80C5-3250334C6108}"/>
              </a:ext>
            </a:extLst>
          </p:cNvPr>
          <p:cNvGrpSpPr/>
          <p:nvPr/>
        </p:nvGrpSpPr>
        <p:grpSpPr>
          <a:xfrm>
            <a:off x="5045112" y="3122699"/>
            <a:ext cx="251811" cy="333595"/>
            <a:chOff x="0" y="0"/>
            <a:chExt cx="251809" cy="333594"/>
          </a:xfrm>
          <a:solidFill>
            <a:schemeClr val="bg1"/>
          </a:solidFill>
        </p:grpSpPr>
        <p:sp>
          <p:nvSpPr>
            <p:cNvPr id="188" name="Shape">
              <a:extLst>
                <a:ext uri="{FF2B5EF4-FFF2-40B4-BE49-F238E27FC236}">
                  <a16:creationId xmlns:a16="http://schemas.microsoft.com/office/drawing/2014/main" id="{E50B4675-E184-45C1-924D-5CD6F5967ABB}"/>
                </a:ext>
              </a:extLst>
            </p:cNvPr>
            <p:cNvSpPr/>
            <p:nvPr/>
          </p:nvSpPr>
          <p:spPr>
            <a:xfrm>
              <a:off x="62414" y="60262"/>
              <a:ext cx="125906" cy="1248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650" y="21600"/>
                    <a:pt x="21600" y="16650"/>
                    <a:pt x="21600" y="10800"/>
                  </a:cubicBezTo>
                  <a:cubicBezTo>
                    <a:pt x="21600" y="4950"/>
                    <a:pt x="16650" y="0"/>
                    <a:pt x="10800" y="0"/>
                  </a:cubicBezTo>
                  <a:cubicBezTo>
                    <a:pt x="4950" y="0"/>
                    <a:pt x="0" y="4950"/>
                    <a:pt x="0" y="10800"/>
                  </a:cubicBezTo>
                  <a:cubicBezTo>
                    <a:pt x="0" y="16650"/>
                    <a:pt x="4950" y="21600"/>
                    <a:pt x="10800" y="21600"/>
                  </a:cubicBezTo>
                  <a:close/>
                  <a:moveTo>
                    <a:pt x="10800" y="1800"/>
                  </a:moveTo>
                  <a:cubicBezTo>
                    <a:pt x="15750" y="1800"/>
                    <a:pt x="19800" y="5850"/>
                    <a:pt x="19800" y="10800"/>
                  </a:cubicBezTo>
                  <a:cubicBezTo>
                    <a:pt x="19800" y="15750"/>
                    <a:pt x="15750" y="19800"/>
                    <a:pt x="10800" y="19800"/>
                  </a:cubicBezTo>
                  <a:cubicBezTo>
                    <a:pt x="5850" y="19800"/>
                    <a:pt x="1800" y="15750"/>
                    <a:pt x="1800" y="10800"/>
                  </a:cubicBezTo>
                  <a:cubicBezTo>
                    <a:pt x="1800" y="5850"/>
                    <a:pt x="5850" y="1800"/>
                    <a:pt x="10800" y="1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9" name="Shape">
              <a:extLst>
                <a:ext uri="{FF2B5EF4-FFF2-40B4-BE49-F238E27FC236}">
                  <a16:creationId xmlns:a16="http://schemas.microsoft.com/office/drawing/2014/main" id="{B7F0DDF2-0951-4343-9D25-F22569E3E2D9}"/>
                </a:ext>
              </a:extLst>
            </p:cNvPr>
            <p:cNvSpPr/>
            <p:nvPr/>
          </p:nvSpPr>
          <p:spPr>
            <a:xfrm>
              <a:off x="-1" y="-1"/>
              <a:ext cx="251811" cy="3335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50" y="0"/>
                    <a:pt x="0" y="3544"/>
                    <a:pt x="0" y="8100"/>
                  </a:cubicBezTo>
                  <a:cubicBezTo>
                    <a:pt x="0" y="12825"/>
                    <a:pt x="5400" y="17719"/>
                    <a:pt x="9225" y="21094"/>
                  </a:cubicBezTo>
                  <a:cubicBezTo>
                    <a:pt x="9450" y="21094"/>
                    <a:pt x="99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1700" y="21600"/>
                    <a:pt x="12150" y="21094"/>
                    <a:pt x="12150" y="21094"/>
                  </a:cubicBezTo>
                  <a:cubicBezTo>
                    <a:pt x="16200" y="17719"/>
                    <a:pt x="21600" y="12825"/>
                    <a:pt x="21600" y="8100"/>
                  </a:cubicBezTo>
                  <a:cubicBezTo>
                    <a:pt x="21600" y="3544"/>
                    <a:pt x="16650" y="0"/>
                    <a:pt x="10800" y="0"/>
                  </a:cubicBezTo>
                  <a:close/>
                  <a:moveTo>
                    <a:pt x="10800" y="20250"/>
                  </a:moveTo>
                  <a:cubicBezTo>
                    <a:pt x="10800" y="20250"/>
                    <a:pt x="10800" y="20250"/>
                    <a:pt x="10800" y="20250"/>
                  </a:cubicBezTo>
                  <a:cubicBezTo>
                    <a:pt x="10800" y="20250"/>
                    <a:pt x="10800" y="20250"/>
                    <a:pt x="10575" y="20081"/>
                  </a:cubicBezTo>
                  <a:cubicBezTo>
                    <a:pt x="7425" y="17381"/>
                    <a:pt x="1800" y="12488"/>
                    <a:pt x="1800" y="8100"/>
                  </a:cubicBezTo>
                  <a:cubicBezTo>
                    <a:pt x="1800" y="4387"/>
                    <a:pt x="5850" y="1350"/>
                    <a:pt x="10800" y="1350"/>
                  </a:cubicBezTo>
                  <a:cubicBezTo>
                    <a:pt x="15750" y="1350"/>
                    <a:pt x="19800" y="4387"/>
                    <a:pt x="19800" y="8100"/>
                  </a:cubicBezTo>
                  <a:cubicBezTo>
                    <a:pt x="19800" y="12488"/>
                    <a:pt x="14175" y="17381"/>
                    <a:pt x="10800" y="202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90" name="Shape">
            <a:extLst>
              <a:ext uri="{FF2B5EF4-FFF2-40B4-BE49-F238E27FC236}">
                <a16:creationId xmlns:a16="http://schemas.microsoft.com/office/drawing/2014/main" id="{D06DC9D9-B4BE-4A90-81FD-7A22AD8AD734}"/>
              </a:ext>
            </a:extLst>
          </p:cNvPr>
          <p:cNvSpPr/>
          <p:nvPr/>
        </p:nvSpPr>
        <p:spPr>
          <a:xfrm>
            <a:off x="10990221" y="3119338"/>
            <a:ext cx="340348" cy="3403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6" h="21600" extrusionOk="0">
                <a:moveTo>
                  <a:pt x="20788" y="19129"/>
                </a:moveTo>
                <a:cubicBezTo>
                  <a:pt x="20642" y="19047"/>
                  <a:pt x="18213" y="17427"/>
                  <a:pt x="14586" y="16642"/>
                </a:cubicBezTo>
                <a:cubicBezTo>
                  <a:pt x="15914" y="14924"/>
                  <a:pt x="16772" y="12649"/>
                  <a:pt x="17128" y="11111"/>
                </a:cubicBezTo>
                <a:cubicBezTo>
                  <a:pt x="17630" y="9000"/>
                  <a:pt x="17436" y="4876"/>
                  <a:pt x="15428" y="2307"/>
                </a:cubicBezTo>
                <a:cubicBezTo>
                  <a:pt x="14262" y="802"/>
                  <a:pt x="12611" y="0"/>
                  <a:pt x="10684" y="0"/>
                </a:cubicBezTo>
                <a:cubicBezTo>
                  <a:pt x="8757" y="0"/>
                  <a:pt x="7106" y="802"/>
                  <a:pt x="5940" y="2307"/>
                </a:cubicBezTo>
                <a:cubicBezTo>
                  <a:pt x="3932" y="4876"/>
                  <a:pt x="3738" y="9000"/>
                  <a:pt x="4240" y="11111"/>
                </a:cubicBezTo>
                <a:cubicBezTo>
                  <a:pt x="4612" y="12649"/>
                  <a:pt x="5454" y="14924"/>
                  <a:pt x="6782" y="16642"/>
                </a:cubicBezTo>
                <a:cubicBezTo>
                  <a:pt x="3171" y="17427"/>
                  <a:pt x="726" y="19047"/>
                  <a:pt x="596" y="19129"/>
                </a:cubicBezTo>
                <a:cubicBezTo>
                  <a:pt x="94" y="19456"/>
                  <a:pt x="-116" y="20078"/>
                  <a:pt x="62" y="20651"/>
                </a:cubicBezTo>
                <a:cubicBezTo>
                  <a:pt x="224" y="21224"/>
                  <a:pt x="742" y="21600"/>
                  <a:pt x="1341" y="21600"/>
                </a:cubicBezTo>
                <a:cubicBezTo>
                  <a:pt x="20043" y="21600"/>
                  <a:pt x="20043" y="21600"/>
                  <a:pt x="20043" y="21600"/>
                </a:cubicBezTo>
                <a:cubicBezTo>
                  <a:pt x="20626" y="21600"/>
                  <a:pt x="21144" y="21224"/>
                  <a:pt x="21322" y="20651"/>
                </a:cubicBezTo>
                <a:cubicBezTo>
                  <a:pt x="21484" y="20078"/>
                  <a:pt x="21274" y="19456"/>
                  <a:pt x="20788" y="19129"/>
                </a:cubicBezTo>
                <a:close/>
                <a:moveTo>
                  <a:pt x="13534" y="15791"/>
                </a:moveTo>
                <a:cubicBezTo>
                  <a:pt x="13323" y="16085"/>
                  <a:pt x="13323" y="16085"/>
                  <a:pt x="13323" y="16085"/>
                </a:cubicBezTo>
                <a:cubicBezTo>
                  <a:pt x="11720" y="17935"/>
                  <a:pt x="9648" y="17935"/>
                  <a:pt x="8061" y="16085"/>
                </a:cubicBezTo>
                <a:cubicBezTo>
                  <a:pt x="7834" y="15791"/>
                  <a:pt x="7834" y="15791"/>
                  <a:pt x="7834" y="15791"/>
                </a:cubicBezTo>
                <a:cubicBezTo>
                  <a:pt x="5972" y="13418"/>
                  <a:pt x="5049" y="10260"/>
                  <a:pt x="5454" y="7265"/>
                </a:cubicBezTo>
                <a:cubicBezTo>
                  <a:pt x="5810" y="4369"/>
                  <a:pt x="7446" y="1358"/>
                  <a:pt x="10684" y="1358"/>
                </a:cubicBezTo>
                <a:cubicBezTo>
                  <a:pt x="13922" y="1358"/>
                  <a:pt x="15558" y="4369"/>
                  <a:pt x="15930" y="7265"/>
                </a:cubicBezTo>
                <a:cubicBezTo>
                  <a:pt x="16319" y="10260"/>
                  <a:pt x="15396" y="13418"/>
                  <a:pt x="13534" y="15791"/>
                </a:cubicBezTo>
                <a:close/>
                <a:moveTo>
                  <a:pt x="1341" y="20258"/>
                </a:moveTo>
                <a:cubicBezTo>
                  <a:pt x="1422" y="20193"/>
                  <a:pt x="3689" y="18687"/>
                  <a:pt x="7073" y="17951"/>
                </a:cubicBezTo>
                <a:cubicBezTo>
                  <a:pt x="8725" y="17591"/>
                  <a:pt x="8725" y="17591"/>
                  <a:pt x="8725" y="17591"/>
                </a:cubicBezTo>
                <a:cubicBezTo>
                  <a:pt x="9324" y="17984"/>
                  <a:pt x="9972" y="18229"/>
                  <a:pt x="10684" y="18229"/>
                </a:cubicBezTo>
                <a:cubicBezTo>
                  <a:pt x="11396" y="18229"/>
                  <a:pt x="12060" y="17984"/>
                  <a:pt x="12643" y="17591"/>
                </a:cubicBezTo>
                <a:cubicBezTo>
                  <a:pt x="14311" y="17951"/>
                  <a:pt x="14311" y="17951"/>
                  <a:pt x="14311" y="17951"/>
                </a:cubicBezTo>
                <a:cubicBezTo>
                  <a:pt x="17663" y="18687"/>
                  <a:pt x="19913" y="20176"/>
                  <a:pt x="20043" y="20258"/>
                </a:cubicBezTo>
                <a:lnTo>
                  <a:pt x="1341" y="2025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91" name="Group">
            <a:extLst>
              <a:ext uri="{FF2B5EF4-FFF2-40B4-BE49-F238E27FC236}">
                <a16:creationId xmlns:a16="http://schemas.microsoft.com/office/drawing/2014/main" id="{18397C62-AD67-4C18-9824-658BD9E4E5B0}"/>
              </a:ext>
            </a:extLst>
          </p:cNvPr>
          <p:cNvGrpSpPr/>
          <p:nvPr/>
        </p:nvGrpSpPr>
        <p:grpSpPr>
          <a:xfrm>
            <a:off x="7128638" y="3101377"/>
            <a:ext cx="414339" cy="376239"/>
            <a:chOff x="0" y="0"/>
            <a:chExt cx="414337" cy="376238"/>
          </a:xfrm>
          <a:solidFill>
            <a:schemeClr val="bg1"/>
          </a:solidFill>
        </p:grpSpPr>
        <p:sp>
          <p:nvSpPr>
            <p:cNvPr id="192" name="Shape">
              <a:extLst>
                <a:ext uri="{FF2B5EF4-FFF2-40B4-BE49-F238E27FC236}">
                  <a16:creationId xmlns:a16="http://schemas.microsoft.com/office/drawing/2014/main" id="{1A3D6921-3E1E-46E4-836E-C89DF8AC6236}"/>
                </a:ext>
              </a:extLst>
            </p:cNvPr>
            <p:cNvSpPr/>
            <p:nvPr/>
          </p:nvSpPr>
          <p:spPr>
            <a:xfrm>
              <a:off x="0" y="-1"/>
              <a:ext cx="414338" cy="3762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887" y="21600"/>
                  </a:moveTo>
                  <a:cubicBezTo>
                    <a:pt x="16691" y="21600"/>
                    <a:pt x="16691" y="21600"/>
                    <a:pt x="16495" y="21600"/>
                  </a:cubicBezTo>
                  <a:cubicBezTo>
                    <a:pt x="13942" y="19837"/>
                    <a:pt x="13942" y="19837"/>
                    <a:pt x="13942" y="19837"/>
                  </a:cubicBezTo>
                  <a:cubicBezTo>
                    <a:pt x="12764" y="20057"/>
                    <a:pt x="11585" y="20278"/>
                    <a:pt x="10211" y="20278"/>
                  </a:cubicBezTo>
                  <a:cubicBezTo>
                    <a:pt x="4124" y="20278"/>
                    <a:pt x="0" y="16090"/>
                    <a:pt x="0" y="10139"/>
                  </a:cubicBezTo>
                  <a:cubicBezTo>
                    <a:pt x="0" y="4188"/>
                    <a:pt x="4320" y="0"/>
                    <a:pt x="10211" y="0"/>
                  </a:cubicBezTo>
                  <a:cubicBezTo>
                    <a:pt x="16691" y="0"/>
                    <a:pt x="21600" y="4408"/>
                    <a:pt x="21600" y="10139"/>
                  </a:cubicBezTo>
                  <a:cubicBezTo>
                    <a:pt x="21600" y="13224"/>
                    <a:pt x="20225" y="15869"/>
                    <a:pt x="17673" y="17853"/>
                  </a:cubicBezTo>
                  <a:cubicBezTo>
                    <a:pt x="17673" y="20498"/>
                    <a:pt x="17673" y="20498"/>
                    <a:pt x="17673" y="20498"/>
                  </a:cubicBezTo>
                  <a:cubicBezTo>
                    <a:pt x="17673" y="20718"/>
                    <a:pt x="17673" y="20718"/>
                    <a:pt x="17673" y="20718"/>
                  </a:cubicBezTo>
                  <a:cubicBezTo>
                    <a:pt x="17673" y="21159"/>
                    <a:pt x="17280" y="21600"/>
                    <a:pt x="16887" y="21600"/>
                  </a:cubicBezTo>
                  <a:cubicBezTo>
                    <a:pt x="16887" y="21600"/>
                    <a:pt x="16887" y="21600"/>
                    <a:pt x="16887" y="21600"/>
                  </a:cubicBezTo>
                  <a:close/>
                  <a:moveTo>
                    <a:pt x="13942" y="17853"/>
                  </a:moveTo>
                  <a:cubicBezTo>
                    <a:pt x="14138" y="17853"/>
                    <a:pt x="14335" y="18073"/>
                    <a:pt x="14335" y="18073"/>
                  </a:cubicBezTo>
                  <a:cubicBezTo>
                    <a:pt x="16102" y="19176"/>
                    <a:pt x="16102" y="19176"/>
                    <a:pt x="16102" y="19176"/>
                  </a:cubicBezTo>
                  <a:cubicBezTo>
                    <a:pt x="16102" y="17412"/>
                    <a:pt x="16102" y="17412"/>
                    <a:pt x="16102" y="17412"/>
                  </a:cubicBezTo>
                  <a:cubicBezTo>
                    <a:pt x="16102" y="17192"/>
                    <a:pt x="16298" y="16751"/>
                    <a:pt x="16495" y="16751"/>
                  </a:cubicBezTo>
                  <a:cubicBezTo>
                    <a:pt x="18851" y="14988"/>
                    <a:pt x="20029" y="12784"/>
                    <a:pt x="20029" y="10139"/>
                  </a:cubicBezTo>
                  <a:cubicBezTo>
                    <a:pt x="20029" y="5510"/>
                    <a:pt x="15709" y="1763"/>
                    <a:pt x="10211" y="1763"/>
                  </a:cubicBezTo>
                  <a:cubicBezTo>
                    <a:pt x="5105" y="1763"/>
                    <a:pt x="1571" y="5290"/>
                    <a:pt x="1571" y="10139"/>
                  </a:cubicBezTo>
                  <a:cubicBezTo>
                    <a:pt x="1571" y="14988"/>
                    <a:pt x="5105" y="18514"/>
                    <a:pt x="10211" y="18514"/>
                  </a:cubicBezTo>
                  <a:cubicBezTo>
                    <a:pt x="11389" y="18514"/>
                    <a:pt x="12567" y="18294"/>
                    <a:pt x="13745" y="18073"/>
                  </a:cubicBezTo>
                  <a:cubicBezTo>
                    <a:pt x="13745" y="18073"/>
                    <a:pt x="13942" y="17853"/>
                    <a:pt x="13942" y="178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3" name="Shape">
              <a:extLst>
                <a:ext uri="{FF2B5EF4-FFF2-40B4-BE49-F238E27FC236}">
                  <a16:creationId xmlns:a16="http://schemas.microsoft.com/office/drawing/2014/main" id="{F8D47BC2-6294-42C5-B3E7-BBFB1B93202C}"/>
                </a:ext>
              </a:extLst>
            </p:cNvPr>
            <p:cNvSpPr/>
            <p:nvPr/>
          </p:nvSpPr>
          <p:spPr>
            <a:xfrm>
              <a:off x="82550" y="146050"/>
              <a:ext cx="65088" cy="68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435" y="21600"/>
                  </a:moveTo>
                  <a:cubicBezTo>
                    <a:pt x="5082" y="21600"/>
                    <a:pt x="0" y="16800"/>
                    <a:pt x="0" y="10800"/>
                  </a:cubicBezTo>
                  <a:cubicBezTo>
                    <a:pt x="0" y="4800"/>
                    <a:pt x="5082" y="0"/>
                    <a:pt x="11435" y="0"/>
                  </a:cubicBezTo>
                  <a:cubicBezTo>
                    <a:pt x="16518" y="0"/>
                    <a:pt x="21600" y="4800"/>
                    <a:pt x="21600" y="10800"/>
                  </a:cubicBezTo>
                  <a:cubicBezTo>
                    <a:pt x="21600" y="16800"/>
                    <a:pt x="16518" y="21600"/>
                    <a:pt x="11435" y="21600"/>
                  </a:cubicBezTo>
                  <a:close/>
                  <a:moveTo>
                    <a:pt x="11435" y="4800"/>
                  </a:moveTo>
                  <a:cubicBezTo>
                    <a:pt x="7624" y="4800"/>
                    <a:pt x="5082" y="7200"/>
                    <a:pt x="5082" y="10800"/>
                  </a:cubicBezTo>
                  <a:cubicBezTo>
                    <a:pt x="5082" y="14400"/>
                    <a:pt x="7624" y="16800"/>
                    <a:pt x="11435" y="16800"/>
                  </a:cubicBezTo>
                  <a:cubicBezTo>
                    <a:pt x="13976" y="16800"/>
                    <a:pt x="16518" y="14400"/>
                    <a:pt x="16518" y="10800"/>
                  </a:cubicBezTo>
                  <a:cubicBezTo>
                    <a:pt x="16518" y="7200"/>
                    <a:pt x="13976" y="4800"/>
                    <a:pt x="11435" y="4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4" name="Shape">
              <a:extLst>
                <a:ext uri="{FF2B5EF4-FFF2-40B4-BE49-F238E27FC236}">
                  <a16:creationId xmlns:a16="http://schemas.microsoft.com/office/drawing/2014/main" id="{DF85B541-34C3-4496-B0D8-CA424121C502}"/>
                </a:ext>
              </a:extLst>
            </p:cNvPr>
            <p:cNvSpPr/>
            <p:nvPr/>
          </p:nvSpPr>
          <p:spPr>
            <a:xfrm>
              <a:off x="169861" y="146050"/>
              <a:ext cx="68264" cy="68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00" y="21600"/>
                    <a:pt x="0" y="16800"/>
                    <a:pt x="0" y="10800"/>
                  </a:cubicBezTo>
                  <a:cubicBezTo>
                    <a:pt x="0" y="4800"/>
                    <a:pt x="4800" y="0"/>
                    <a:pt x="10800" y="0"/>
                  </a:cubicBezTo>
                  <a:cubicBezTo>
                    <a:pt x="16800" y="0"/>
                    <a:pt x="21600" y="4800"/>
                    <a:pt x="21600" y="10800"/>
                  </a:cubicBezTo>
                  <a:cubicBezTo>
                    <a:pt x="21600" y="16800"/>
                    <a:pt x="16800" y="21600"/>
                    <a:pt x="10800" y="21600"/>
                  </a:cubicBezTo>
                  <a:close/>
                  <a:moveTo>
                    <a:pt x="10800" y="4800"/>
                  </a:moveTo>
                  <a:cubicBezTo>
                    <a:pt x="7200" y="4800"/>
                    <a:pt x="4800" y="7200"/>
                    <a:pt x="4800" y="10800"/>
                  </a:cubicBezTo>
                  <a:cubicBezTo>
                    <a:pt x="4800" y="14400"/>
                    <a:pt x="7200" y="16800"/>
                    <a:pt x="10800" y="16800"/>
                  </a:cubicBezTo>
                  <a:cubicBezTo>
                    <a:pt x="13200" y="16800"/>
                    <a:pt x="16800" y="14400"/>
                    <a:pt x="16800" y="10800"/>
                  </a:cubicBezTo>
                  <a:cubicBezTo>
                    <a:pt x="16800" y="7200"/>
                    <a:pt x="13200" y="4800"/>
                    <a:pt x="10800" y="4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5" name="Shape">
              <a:extLst>
                <a:ext uri="{FF2B5EF4-FFF2-40B4-BE49-F238E27FC236}">
                  <a16:creationId xmlns:a16="http://schemas.microsoft.com/office/drawing/2014/main" id="{0B2AF8D7-2C51-4440-AB5B-696B16F2F8DD}"/>
                </a:ext>
              </a:extLst>
            </p:cNvPr>
            <p:cNvSpPr/>
            <p:nvPr/>
          </p:nvSpPr>
          <p:spPr>
            <a:xfrm>
              <a:off x="257175" y="146050"/>
              <a:ext cx="66675" cy="68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00" y="21600"/>
                    <a:pt x="0" y="16800"/>
                    <a:pt x="0" y="10800"/>
                  </a:cubicBezTo>
                  <a:cubicBezTo>
                    <a:pt x="0" y="4800"/>
                    <a:pt x="4800" y="0"/>
                    <a:pt x="10800" y="0"/>
                  </a:cubicBezTo>
                  <a:cubicBezTo>
                    <a:pt x="16800" y="0"/>
                    <a:pt x="21600" y="4800"/>
                    <a:pt x="21600" y="10800"/>
                  </a:cubicBezTo>
                  <a:cubicBezTo>
                    <a:pt x="21600" y="16800"/>
                    <a:pt x="16800" y="21600"/>
                    <a:pt x="10800" y="21600"/>
                  </a:cubicBezTo>
                  <a:close/>
                  <a:moveTo>
                    <a:pt x="10800" y="4800"/>
                  </a:moveTo>
                  <a:cubicBezTo>
                    <a:pt x="7200" y="4800"/>
                    <a:pt x="4800" y="7200"/>
                    <a:pt x="4800" y="10800"/>
                  </a:cubicBezTo>
                  <a:cubicBezTo>
                    <a:pt x="4800" y="14400"/>
                    <a:pt x="7200" y="16800"/>
                    <a:pt x="10800" y="16800"/>
                  </a:cubicBezTo>
                  <a:cubicBezTo>
                    <a:pt x="13200" y="16800"/>
                    <a:pt x="16800" y="14400"/>
                    <a:pt x="16800" y="10800"/>
                  </a:cubicBezTo>
                  <a:cubicBezTo>
                    <a:pt x="16800" y="7200"/>
                    <a:pt x="13200" y="4800"/>
                    <a:pt x="10800" y="4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6" name="Group">
            <a:extLst>
              <a:ext uri="{FF2B5EF4-FFF2-40B4-BE49-F238E27FC236}">
                <a16:creationId xmlns:a16="http://schemas.microsoft.com/office/drawing/2014/main" id="{5ACC2F4F-1273-4C6C-8A85-94D6E355A0CB}"/>
              </a:ext>
            </a:extLst>
          </p:cNvPr>
          <p:cNvGrpSpPr/>
          <p:nvPr/>
        </p:nvGrpSpPr>
        <p:grpSpPr>
          <a:xfrm>
            <a:off x="2970338" y="5291198"/>
            <a:ext cx="338532" cy="405271"/>
            <a:chOff x="0" y="0"/>
            <a:chExt cx="338531" cy="405270"/>
          </a:xfrm>
          <a:solidFill>
            <a:schemeClr val="bg1"/>
          </a:solidFill>
        </p:grpSpPr>
        <p:sp>
          <p:nvSpPr>
            <p:cNvPr id="197" name="Shape">
              <a:extLst>
                <a:ext uri="{FF2B5EF4-FFF2-40B4-BE49-F238E27FC236}">
                  <a16:creationId xmlns:a16="http://schemas.microsoft.com/office/drawing/2014/main" id="{E44F7217-8D52-4EC2-B920-41A04C308432}"/>
                </a:ext>
              </a:extLst>
            </p:cNvPr>
            <p:cNvSpPr/>
            <p:nvPr/>
          </p:nvSpPr>
          <p:spPr>
            <a:xfrm>
              <a:off x="0" y="-1"/>
              <a:ext cx="338532" cy="4052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34" extrusionOk="0">
                  <a:moveTo>
                    <a:pt x="10800" y="21534"/>
                  </a:moveTo>
                  <a:cubicBezTo>
                    <a:pt x="10694" y="21534"/>
                    <a:pt x="10694" y="21534"/>
                    <a:pt x="10588" y="21534"/>
                  </a:cubicBezTo>
                  <a:cubicBezTo>
                    <a:pt x="1271" y="19330"/>
                    <a:pt x="106" y="14216"/>
                    <a:pt x="0" y="14040"/>
                  </a:cubicBezTo>
                  <a:cubicBezTo>
                    <a:pt x="0" y="14040"/>
                    <a:pt x="0" y="13952"/>
                    <a:pt x="0" y="13952"/>
                  </a:cubicBezTo>
                  <a:cubicBezTo>
                    <a:pt x="0" y="1256"/>
                    <a:pt x="0" y="1256"/>
                    <a:pt x="0" y="1256"/>
                  </a:cubicBezTo>
                  <a:cubicBezTo>
                    <a:pt x="0" y="1080"/>
                    <a:pt x="106" y="816"/>
                    <a:pt x="424" y="727"/>
                  </a:cubicBezTo>
                  <a:cubicBezTo>
                    <a:pt x="635" y="727"/>
                    <a:pt x="953" y="727"/>
                    <a:pt x="1059" y="904"/>
                  </a:cubicBezTo>
                  <a:cubicBezTo>
                    <a:pt x="2224" y="1785"/>
                    <a:pt x="3176" y="2138"/>
                    <a:pt x="4871" y="2138"/>
                  </a:cubicBezTo>
                  <a:cubicBezTo>
                    <a:pt x="6988" y="2138"/>
                    <a:pt x="9212" y="1345"/>
                    <a:pt x="10271" y="198"/>
                  </a:cubicBezTo>
                  <a:cubicBezTo>
                    <a:pt x="10482" y="-66"/>
                    <a:pt x="11012" y="-66"/>
                    <a:pt x="11329" y="198"/>
                  </a:cubicBezTo>
                  <a:cubicBezTo>
                    <a:pt x="12388" y="1345"/>
                    <a:pt x="14612" y="2138"/>
                    <a:pt x="16729" y="2138"/>
                  </a:cubicBezTo>
                  <a:cubicBezTo>
                    <a:pt x="18424" y="2138"/>
                    <a:pt x="19376" y="1785"/>
                    <a:pt x="20541" y="904"/>
                  </a:cubicBezTo>
                  <a:cubicBezTo>
                    <a:pt x="20647" y="727"/>
                    <a:pt x="20965" y="727"/>
                    <a:pt x="21176" y="727"/>
                  </a:cubicBezTo>
                  <a:cubicBezTo>
                    <a:pt x="21494" y="816"/>
                    <a:pt x="21600" y="1080"/>
                    <a:pt x="21600" y="1256"/>
                  </a:cubicBezTo>
                  <a:cubicBezTo>
                    <a:pt x="21600" y="13952"/>
                    <a:pt x="21600" y="13952"/>
                    <a:pt x="21600" y="13952"/>
                  </a:cubicBezTo>
                  <a:cubicBezTo>
                    <a:pt x="21600" y="13952"/>
                    <a:pt x="21600" y="14040"/>
                    <a:pt x="21600" y="14040"/>
                  </a:cubicBezTo>
                  <a:cubicBezTo>
                    <a:pt x="21494" y="14216"/>
                    <a:pt x="20329" y="19330"/>
                    <a:pt x="11012" y="21534"/>
                  </a:cubicBezTo>
                  <a:cubicBezTo>
                    <a:pt x="10906" y="21534"/>
                    <a:pt x="10906" y="21534"/>
                    <a:pt x="10800" y="21534"/>
                  </a:cubicBezTo>
                  <a:close/>
                  <a:moveTo>
                    <a:pt x="1271" y="13864"/>
                  </a:moveTo>
                  <a:cubicBezTo>
                    <a:pt x="1376" y="14393"/>
                    <a:pt x="2647" y="18536"/>
                    <a:pt x="10800" y="20476"/>
                  </a:cubicBezTo>
                  <a:cubicBezTo>
                    <a:pt x="18953" y="18536"/>
                    <a:pt x="20224" y="14393"/>
                    <a:pt x="20329" y="13864"/>
                  </a:cubicBezTo>
                  <a:cubicBezTo>
                    <a:pt x="20329" y="2403"/>
                    <a:pt x="20329" y="2403"/>
                    <a:pt x="20329" y="2403"/>
                  </a:cubicBezTo>
                  <a:cubicBezTo>
                    <a:pt x="19271" y="2932"/>
                    <a:pt x="18212" y="3196"/>
                    <a:pt x="16729" y="3196"/>
                  </a:cubicBezTo>
                  <a:cubicBezTo>
                    <a:pt x="14506" y="3196"/>
                    <a:pt x="12176" y="2403"/>
                    <a:pt x="10800" y="1345"/>
                  </a:cubicBezTo>
                  <a:cubicBezTo>
                    <a:pt x="9424" y="2403"/>
                    <a:pt x="7094" y="3196"/>
                    <a:pt x="4871" y="3196"/>
                  </a:cubicBezTo>
                  <a:cubicBezTo>
                    <a:pt x="3388" y="3196"/>
                    <a:pt x="2329" y="2932"/>
                    <a:pt x="1271" y="2403"/>
                  </a:cubicBezTo>
                  <a:lnTo>
                    <a:pt x="1271" y="1386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8" name="Shape">
              <a:extLst>
                <a:ext uri="{FF2B5EF4-FFF2-40B4-BE49-F238E27FC236}">
                  <a16:creationId xmlns:a16="http://schemas.microsoft.com/office/drawing/2014/main" id="{56554426-6E63-4D96-A654-1AC3F4403779}"/>
                </a:ext>
              </a:extLst>
            </p:cNvPr>
            <p:cNvSpPr/>
            <p:nvPr/>
          </p:nvSpPr>
          <p:spPr>
            <a:xfrm>
              <a:off x="66596" y="93100"/>
              <a:ext cx="206033" cy="2060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587" y="21600"/>
                  </a:moveTo>
                  <a:cubicBezTo>
                    <a:pt x="8013" y="21600"/>
                    <a:pt x="8013" y="21600"/>
                    <a:pt x="8013" y="21600"/>
                  </a:cubicBezTo>
                  <a:cubicBezTo>
                    <a:pt x="7490" y="21600"/>
                    <a:pt x="6968" y="21077"/>
                    <a:pt x="6968" y="20555"/>
                  </a:cubicBezTo>
                  <a:cubicBezTo>
                    <a:pt x="6968" y="14632"/>
                    <a:pt x="6968" y="14632"/>
                    <a:pt x="6968" y="14632"/>
                  </a:cubicBezTo>
                  <a:cubicBezTo>
                    <a:pt x="1045" y="14632"/>
                    <a:pt x="1045" y="14632"/>
                    <a:pt x="1045" y="14632"/>
                  </a:cubicBezTo>
                  <a:cubicBezTo>
                    <a:pt x="523" y="14632"/>
                    <a:pt x="0" y="14110"/>
                    <a:pt x="0" y="13587"/>
                  </a:cubicBezTo>
                  <a:cubicBezTo>
                    <a:pt x="0" y="8013"/>
                    <a:pt x="0" y="8013"/>
                    <a:pt x="0" y="8013"/>
                  </a:cubicBezTo>
                  <a:cubicBezTo>
                    <a:pt x="0" y="7490"/>
                    <a:pt x="523" y="6968"/>
                    <a:pt x="1045" y="6968"/>
                  </a:cubicBezTo>
                  <a:cubicBezTo>
                    <a:pt x="6968" y="6968"/>
                    <a:pt x="6968" y="6968"/>
                    <a:pt x="6968" y="6968"/>
                  </a:cubicBezTo>
                  <a:cubicBezTo>
                    <a:pt x="6968" y="1045"/>
                    <a:pt x="6968" y="1045"/>
                    <a:pt x="6968" y="1045"/>
                  </a:cubicBezTo>
                  <a:cubicBezTo>
                    <a:pt x="6968" y="523"/>
                    <a:pt x="7490" y="0"/>
                    <a:pt x="8013" y="0"/>
                  </a:cubicBezTo>
                  <a:cubicBezTo>
                    <a:pt x="13587" y="0"/>
                    <a:pt x="13587" y="0"/>
                    <a:pt x="13587" y="0"/>
                  </a:cubicBezTo>
                  <a:cubicBezTo>
                    <a:pt x="14110" y="0"/>
                    <a:pt x="14632" y="523"/>
                    <a:pt x="14632" y="1045"/>
                  </a:cubicBezTo>
                  <a:cubicBezTo>
                    <a:pt x="14632" y="6968"/>
                    <a:pt x="14632" y="6968"/>
                    <a:pt x="14632" y="6968"/>
                  </a:cubicBezTo>
                  <a:cubicBezTo>
                    <a:pt x="20555" y="6968"/>
                    <a:pt x="20555" y="6968"/>
                    <a:pt x="20555" y="6968"/>
                  </a:cubicBezTo>
                  <a:cubicBezTo>
                    <a:pt x="21077" y="6968"/>
                    <a:pt x="21600" y="7490"/>
                    <a:pt x="21600" y="8013"/>
                  </a:cubicBezTo>
                  <a:cubicBezTo>
                    <a:pt x="21600" y="13587"/>
                    <a:pt x="21600" y="13587"/>
                    <a:pt x="21600" y="13587"/>
                  </a:cubicBezTo>
                  <a:cubicBezTo>
                    <a:pt x="21600" y="14110"/>
                    <a:pt x="21077" y="14632"/>
                    <a:pt x="20555" y="14632"/>
                  </a:cubicBezTo>
                  <a:cubicBezTo>
                    <a:pt x="14632" y="14632"/>
                    <a:pt x="14632" y="14632"/>
                    <a:pt x="14632" y="14632"/>
                  </a:cubicBezTo>
                  <a:cubicBezTo>
                    <a:pt x="14632" y="20555"/>
                    <a:pt x="14632" y="20555"/>
                    <a:pt x="14632" y="20555"/>
                  </a:cubicBezTo>
                  <a:cubicBezTo>
                    <a:pt x="14632" y="21077"/>
                    <a:pt x="14110" y="21600"/>
                    <a:pt x="13587" y="21600"/>
                  </a:cubicBezTo>
                  <a:close/>
                  <a:moveTo>
                    <a:pt x="9058" y="19510"/>
                  </a:moveTo>
                  <a:cubicBezTo>
                    <a:pt x="12542" y="19510"/>
                    <a:pt x="12542" y="19510"/>
                    <a:pt x="12542" y="19510"/>
                  </a:cubicBezTo>
                  <a:cubicBezTo>
                    <a:pt x="12542" y="13587"/>
                    <a:pt x="12542" y="13587"/>
                    <a:pt x="12542" y="13587"/>
                  </a:cubicBezTo>
                  <a:cubicBezTo>
                    <a:pt x="12542" y="13065"/>
                    <a:pt x="13065" y="12542"/>
                    <a:pt x="13587" y="12542"/>
                  </a:cubicBezTo>
                  <a:cubicBezTo>
                    <a:pt x="19510" y="12542"/>
                    <a:pt x="19510" y="12542"/>
                    <a:pt x="19510" y="12542"/>
                  </a:cubicBezTo>
                  <a:cubicBezTo>
                    <a:pt x="19510" y="9058"/>
                    <a:pt x="19510" y="9058"/>
                    <a:pt x="19510" y="9058"/>
                  </a:cubicBezTo>
                  <a:cubicBezTo>
                    <a:pt x="13587" y="9058"/>
                    <a:pt x="13587" y="9058"/>
                    <a:pt x="13587" y="9058"/>
                  </a:cubicBezTo>
                  <a:cubicBezTo>
                    <a:pt x="13065" y="9058"/>
                    <a:pt x="12542" y="8535"/>
                    <a:pt x="12542" y="8013"/>
                  </a:cubicBezTo>
                  <a:cubicBezTo>
                    <a:pt x="12542" y="2090"/>
                    <a:pt x="12542" y="2090"/>
                    <a:pt x="12542" y="2090"/>
                  </a:cubicBezTo>
                  <a:cubicBezTo>
                    <a:pt x="9058" y="2090"/>
                    <a:pt x="9058" y="2090"/>
                    <a:pt x="9058" y="2090"/>
                  </a:cubicBezTo>
                  <a:cubicBezTo>
                    <a:pt x="9058" y="8013"/>
                    <a:pt x="9058" y="8013"/>
                    <a:pt x="9058" y="8013"/>
                  </a:cubicBezTo>
                  <a:cubicBezTo>
                    <a:pt x="9058" y="8535"/>
                    <a:pt x="8535" y="9058"/>
                    <a:pt x="8013" y="9058"/>
                  </a:cubicBezTo>
                  <a:cubicBezTo>
                    <a:pt x="2090" y="9058"/>
                    <a:pt x="2090" y="9058"/>
                    <a:pt x="2090" y="9058"/>
                  </a:cubicBezTo>
                  <a:cubicBezTo>
                    <a:pt x="2090" y="12542"/>
                    <a:pt x="2090" y="12542"/>
                    <a:pt x="2090" y="12542"/>
                  </a:cubicBezTo>
                  <a:cubicBezTo>
                    <a:pt x="8013" y="12542"/>
                    <a:pt x="8013" y="12542"/>
                    <a:pt x="8013" y="12542"/>
                  </a:cubicBezTo>
                  <a:cubicBezTo>
                    <a:pt x="8535" y="12542"/>
                    <a:pt x="9058" y="13065"/>
                    <a:pt x="9058" y="13587"/>
                  </a:cubicBezTo>
                  <a:lnTo>
                    <a:pt x="9058" y="1951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99" name="Shape">
            <a:extLst>
              <a:ext uri="{FF2B5EF4-FFF2-40B4-BE49-F238E27FC236}">
                <a16:creationId xmlns:a16="http://schemas.microsoft.com/office/drawing/2014/main" id="{EB9BCA3C-E99B-4070-A799-AE6B1D97B006}"/>
              </a:ext>
            </a:extLst>
          </p:cNvPr>
          <p:cNvSpPr/>
          <p:nvPr/>
        </p:nvSpPr>
        <p:spPr>
          <a:xfrm rot="21545400">
            <a:off x="8154977" y="3099535"/>
            <a:ext cx="406386" cy="3799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79" y="0"/>
                </a:moveTo>
                <a:cubicBezTo>
                  <a:pt x="4060" y="0"/>
                  <a:pt x="0" y="8673"/>
                  <a:pt x="0" y="14400"/>
                </a:cubicBezTo>
                <a:cubicBezTo>
                  <a:pt x="0" y="15873"/>
                  <a:pt x="2681" y="18736"/>
                  <a:pt x="4060" y="14400"/>
                </a:cubicBezTo>
                <a:cubicBezTo>
                  <a:pt x="4672" y="12518"/>
                  <a:pt x="8119" y="13009"/>
                  <a:pt x="8119" y="15873"/>
                </a:cubicBezTo>
                <a:cubicBezTo>
                  <a:pt x="8119" y="19064"/>
                  <a:pt x="9421" y="21600"/>
                  <a:pt x="12179" y="21600"/>
                </a:cubicBezTo>
                <a:cubicBezTo>
                  <a:pt x="20221" y="21600"/>
                  <a:pt x="21600" y="14400"/>
                  <a:pt x="21600" y="10145"/>
                </a:cubicBezTo>
                <a:cubicBezTo>
                  <a:pt x="21600" y="5809"/>
                  <a:pt x="20221" y="0"/>
                  <a:pt x="12179" y="0"/>
                </a:cubicBezTo>
                <a:close/>
                <a:moveTo>
                  <a:pt x="5438" y="10473"/>
                </a:moveTo>
                <a:cubicBezTo>
                  <a:pt x="4443" y="10473"/>
                  <a:pt x="3753" y="9655"/>
                  <a:pt x="3753" y="8673"/>
                </a:cubicBezTo>
                <a:cubicBezTo>
                  <a:pt x="3753" y="7691"/>
                  <a:pt x="4443" y="6873"/>
                  <a:pt x="5438" y="6873"/>
                </a:cubicBezTo>
                <a:cubicBezTo>
                  <a:pt x="6357" y="6873"/>
                  <a:pt x="7123" y="7691"/>
                  <a:pt x="7123" y="8673"/>
                </a:cubicBezTo>
                <a:cubicBezTo>
                  <a:pt x="7123" y="9655"/>
                  <a:pt x="6357" y="10473"/>
                  <a:pt x="5438" y="10473"/>
                </a:cubicBezTo>
                <a:close/>
                <a:moveTo>
                  <a:pt x="8426" y="5073"/>
                </a:moveTo>
                <a:cubicBezTo>
                  <a:pt x="8426" y="4091"/>
                  <a:pt x="9191" y="3273"/>
                  <a:pt x="10111" y="3273"/>
                </a:cubicBezTo>
                <a:cubicBezTo>
                  <a:pt x="11030" y="3273"/>
                  <a:pt x="11796" y="4091"/>
                  <a:pt x="11796" y="5073"/>
                </a:cubicBezTo>
                <a:cubicBezTo>
                  <a:pt x="11796" y="6055"/>
                  <a:pt x="11030" y="6873"/>
                  <a:pt x="10111" y="6873"/>
                </a:cubicBezTo>
                <a:cubicBezTo>
                  <a:pt x="9191" y="6873"/>
                  <a:pt x="8426" y="6055"/>
                  <a:pt x="8426" y="5073"/>
                </a:cubicBezTo>
                <a:close/>
                <a:moveTo>
                  <a:pt x="12791" y="17673"/>
                </a:moveTo>
                <a:cubicBezTo>
                  <a:pt x="11489" y="17673"/>
                  <a:pt x="10494" y="16527"/>
                  <a:pt x="10494" y="15136"/>
                </a:cubicBezTo>
                <a:cubicBezTo>
                  <a:pt x="10494" y="13745"/>
                  <a:pt x="11489" y="12600"/>
                  <a:pt x="12791" y="12600"/>
                </a:cubicBezTo>
                <a:cubicBezTo>
                  <a:pt x="14094" y="12600"/>
                  <a:pt x="15166" y="13745"/>
                  <a:pt x="15166" y="15136"/>
                </a:cubicBezTo>
                <a:cubicBezTo>
                  <a:pt x="15166" y="16527"/>
                  <a:pt x="14094" y="17673"/>
                  <a:pt x="12791" y="17673"/>
                </a:cubicBezTo>
                <a:close/>
                <a:moveTo>
                  <a:pt x="16851" y="13336"/>
                </a:moveTo>
                <a:cubicBezTo>
                  <a:pt x="16315" y="13336"/>
                  <a:pt x="15855" y="12845"/>
                  <a:pt x="15855" y="12273"/>
                </a:cubicBezTo>
                <a:cubicBezTo>
                  <a:pt x="15855" y="11700"/>
                  <a:pt x="16315" y="11209"/>
                  <a:pt x="16851" y="11209"/>
                </a:cubicBezTo>
                <a:cubicBezTo>
                  <a:pt x="17387" y="11209"/>
                  <a:pt x="17847" y="11700"/>
                  <a:pt x="17847" y="12273"/>
                </a:cubicBezTo>
                <a:cubicBezTo>
                  <a:pt x="17847" y="12845"/>
                  <a:pt x="17387" y="13336"/>
                  <a:pt x="16851" y="13336"/>
                </a:cubicBezTo>
                <a:close/>
                <a:moveTo>
                  <a:pt x="15549" y="9000"/>
                </a:moveTo>
                <a:cubicBezTo>
                  <a:pt x="14247" y="9000"/>
                  <a:pt x="13174" y="7936"/>
                  <a:pt x="13174" y="6545"/>
                </a:cubicBezTo>
                <a:cubicBezTo>
                  <a:pt x="13174" y="5155"/>
                  <a:pt x="14247" y="4009"/>
                  <a:pt x="15549" y="4009"/>
                </a:cubicBezTo>
                <a:cubicBezTo>
                  <a:pt x="16851" y="4009"/>
                  <a:pt x="17847" y="5155"/>
                  <a:pt x="17847" y="6545"/>
                </a:cubicBezTo>
                <a:cubicBezTo>
                  <a:pt x="17847" y="7936"/>
                  <a:pt x="16851" y="9000"/>
                  <a:pt x="15549" y="90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00" name="Group">
            <a:extLst>
              <a:ext uri="{FF2B5EF4-FFF2-40B4-BE49-F238E27FC236}">
                <a16:creationId xmlns:a16="http://schemas.microsoft.com/office/drawing/2014/main" id="{DBD87D39-6F62-40DA-8D9D-2EC02F96EE78}"/>
              </a:ext>
            </a:extLst>
          </p:cNvPr>
          <p:cNvGrpSpPr/>
          <p:nvPr/>
        </p:nvGrpSpPr>
        <p:grpSpPr>
          <a:xfrm>
            <a:off x="3936270" y="3791154"/>
            <a:ext cx="437837" cy="299386"/>
            <a:chOff x="0" y="0"/>
            <a:chExt cx="437836" cy="299385"/>
          </a:xfrm>
          <a:solidFill>
            <a:schemeClr val="bg1"/>
          </a:solidFill>
        </p:grpSpPr>
        <p:sp>
          <p:nvSpPr>
            <p:cNvPr id="201" name="Shape">
              <a:extLst>
                <a:ext uri="{FF2B5EF4-FFF2-40B4-BE49-F238E27FC236}">
                  <a16:creationId xmlns:a16="http://schemas.microsoft.com/office/drawing/2014/main" id="{D51A3B39-ED79-41C5-BA92-3B555BEF9D0C}"/>
                </a:ext>
              </a:extLst>
            </p:cNvPr>
            <p:cNvSpPr/>
            <p:nvPr/>
          </p:nvSpPr>
          <p:spPr>
            <a:xfrm rot="21545400">
              <a:off x="1597" y="61250"/>
              <a:ext cx="236006" cy="2029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9382"/>
                  </a:moveTo>
                  <a:cubicBezTo>
                    <a:pt x="0" y="4145"/>
                    <a:pt x="4737" y="0"/>
                    <a:pt x="10800" y="0"/>
                  </a:cubicBezTo>
                  <a:cubicBezTo>
                    <a:pt x="16674" y="0"/>
                    <a:pt x="21600" y="4145"/>
                    <a:pt x="21600" y="9382"/>
                  </a:cubicBezTo>
                  <a:cubicBezTo>
                    <a:pt x="21600" y="14400"/>
                    <a:pt x="16674" y="18764"/>
                    <a:pt x="10800" y="18764"/>
                  </a:cubicBezTo>
                  <a:cubicBezTo>
                    <a:pt x="9284" y="18764"/>
                    <a:pt x="7768" y="18327"/>
                    <a:pt x="6253" y="17891"/>
                  </a:cubicBezTo>
                  <a:cubicBezTo>
                    <a:pt x="1326" y="21600"/>
                    <a:pt x="1326" y="21600"/>
                    <a:pt x="1326" y="21600"/>
                  </a:cubicBezTo>
                  <a:cubicBezTo>
                    <a:pt x="947" y="21382"/>
                    <a:pt x="947" y="21382"/>
                    <a:pt x="947" y="21382"/>
                  </a:cubicBezTo>
                  <a:cubicBezTo>
                    <a:pt x="3411" y="16145"/>
                    <a:pt x="3411" y="16145"/>
                    <a:pt x="3411" y="16145"/>
                  </a:cubicBezTo>
                  <a:cubicBezTo>
                    <a:pt x="1137" y="14400"/>
                    <a:pt x="0" y="12000"/>
                    <a:pt x="0" y="938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2" name="Shape">
              <a:extLst>
                <a:ext uri="{FF2B5EF4-FFF2-40B4-BE49-F238E27FC236}">
                  <a16:creationId xmlns:a16="http://schemas.microsoft.com/office/drawing/2014/main" id="{B90D6BAC-F071-4F0C-B9BF-38E45173F703}"/>
                </a:ext>
              </a:extLst>
            </p:cNvPr>
            <p:cNvSpPr/>
            <p:nvPr/>
          </p:nvSpPr>
          <p:spPr>
            <a:xfrm rot="21545400">
              <a:off x="138367" y="2341"/>
              <a:ext cx="297148" cy="294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450" y="17069"/>
                  </a:moveTo>
                  <a:cubicBezTo>
                    <a:pt x="11100" y="17069"/>
                    <a:pt x="12600" y="16766"/>
                    <a:pt x="13950" y="16313"/>
                  </a:cubicBezTo>
                  <a:cubicBezTo>
                    <a:pt x="14400" y="16162"/>
                    <a:pt x="14400" y="16162"/>
                    <a:pt x="14400" y="16162"/>
                  </a:cubicBezTo>
                  <a:cubicBezTo>
                    <a:pt x="17100" y="17975"/>
                    <a:pt x="17100" y="17975"/>
                    <a:pt x="17100" y="17975"/>
                  </a:cubicBezTo>
                  <a:cubicBezTo>
                    <a:pt x="15750" y="15407"/>
                    <a:pt x="15750" y="15407"/>
                    <a:pt x="15750" y="15407"/>
                  </a:cubicBezTo>
                  <a:cubicBezTo>
                    <a:pt x="16500" y="14954"/>
                    <a:pt x="16500" y="14954"/>
                    <a:pt x="16500" y="14954"/>
                  </a:cubicBezTo>
                  <a:cubicBezTo>
                    <a:pt x="18600" y="13594"/>
                    <a:pt x="19800" y="11480"/>
                    <a:pt x="19800" y="9365"/>
                  </a:cubicBezTo>
                  <a:cubicBezTo>
                    <a:pt x="19800" y="5287"/>
                    <a:pt x="15150" y="1813"/>
                    <a:pt x="9450" y="1813"/>
                  </a:cubicBezTo>
                  <a:cubicBezTo>
                    <a:pt x="6750" y="1813"/>
                    <a:pt x="4200" y="2568"/>
                    <a:pt x="2400" y="3927"/>
                  </a:cubicBezTo>
                  <a:cubicBezTo>
                    <a:pt x="1650" y="3625"/>
                    <a:pt x="900" y="3474"/>
                    <a:pt x="0" y="3323"/>
                  </a:cubicBezTo>
                  <a:cubicBezTo>
                    <a:pt x="2250" y="1359"/>
                    <a:pt x="5700" y="0"/>
                    <a:pt x="9450" y="0"/>
                  </a:cubicBezTo>
                  <a:cubicBezTo>
                    <a:pt x="16200" y="0"/>
                    <a:pt x="21600" y="4229"/>
                    <a:pt x="21600" y="9365"/>
                  </a:cubicBezTo>
                  <a:cubicBezTo>
                    <a:pt x="21600" y="11933"/>
                    <a:pt x="20400" y="14350"/>
                    <a:pt x="18150" y="16011"/>
                  </a:cubicBezTo>
                  <a:cubicBezTo>
                    <a:pt x="20550" y="21600"/>
                    <a:pt x="20550" y="21600"/>
                    <a:pt x="20550" y="21600"/>
                  </a:cubicBezTo>
                  <a:cubicBezTo>
                    <a:pt x="14100" y="18126"/>
                    <a:pt x="14100" y="18126"/>
                    <a:pt x="14100" y="18126"/>
                  </a:cubicBezTo>
                  <a:cubicBezTo>
                    <a:pt x="12600" y="18579"/>
                    <a:pt x="11100" y="18881"/>
                    <a:pt x="9450" y="18881"/>
                  </a:cubicBezTo>
                  <a:cubicBezTo>
                    <a:pt x="6750" y="18881"/>
                    <a:pt x="4350" y="18277"/>
                    <a:pt x="2400" y="17220"/>
                  </a:cubicBezTo>
                  <a:cubicBezTo>
                    <a:pt x="3150" y="16917"/>
                    <a:pt x="3900" y="16464"/>
                    <a:pt x="4500" y="16162"/>
                  </a:cubicBezTo>
                  <a:cubicBezTo>
                    <a:pt x="6000" y="16766"/>
                    <a:pt x="7650" y="17069"/>
                    <a:pt x="9450" y="170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03" name="Shape">
            <a:extLst>
              <a:ext uri="{FF2B5EF4-FFF2-40B4-BE49-F238E27FC236}">
                <a16:creationId xmlns:a16="http://schemas.microsoft.com/office/drawing/2014/main" id="{FDEF78BA-AC22-4684-AB9F-05942C42ADC8}"/>
              </a:ext>
            </a:extLst>
          </p:cNvPr>
          <p:cNvSpPr/>
          <p:nvPr/>
        </p:nvSpPr>
        <p:spPr>
          <a:xfrm>
            <a:off x="2943437" y="3785827"/>
            <a:ext cx="392334" cy="3122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86" y="2167"/>
                </a:moveTo>
                <a:cubicBezTo>
                  <a:pt x="9352" y="2167"/>
                  <a:pt x="9352" y="2167"/>
                  <a:pt x="9352" y="2167"/>
                </a:cubicBezTo>
                <a:cubicBezTo>
                  <a:pt x="9208" y="948"/>
                  <a:pt x="8372" y="0"/>
                  <a:pt x="7356" y="0"/>
                </a:cubicBezTo>
                <a:cubicBezTo>
                  <a:pt x="2014" y="0"/>
                  <a:pt x="2014" y="0"/>
                  <a:pt x="2014" y="0"/>
                </a:cubicBezTo>
                <a:cubicBezTo>
                  <a:pt x="908" y="0"/>
                  <a:pt x="0" y="1129"/>
                  <a:pt x="0" y="2528"/>
                </a:cubicBezTo>
                <a:cubicBezTo>
                  <a:pt x="0" y="3273"/>
                  <a:pt x="0" y="3273"/>
                  <a:pt x="0" y="3273"/>
                </a:cubicBezTo>
                <a:cubicBezTo>
                  <a:pt x="0" y="6399"/>
                  <a:pt x="0" y="6399"/>
                  <a:pt x="0" y="6399"/>
                </a:cubicBezTo>
                <a:cubicBezTo>
                  <a:pt x="0" y="18767"/>
                  <a:pt x="0" y="18767"/>
                  <a:pt x="0" y="18767"/>
                </a:cubicBezTo>
                <a:cubicBezTo>
                  <a:pt x="0" y="20325"/>
                  <a:pt x="1016" y="21600"/>
                  <a:pt x="2257" y="21600"/>
                </a:cubicBezTo>
                <a:cubicBezTo>
                  <a:pt x="8489" y="21600"/>
                  <a:pt x="8489" y="21600"/>
                  <a:pt x="8489" y="21600"/>
                </a:cubicBezTo>
                <a:cubicBezTo>
                  <a:pt x="19343" y="21600"/>
                  <a:pt x="19343" y="21600"/>
                  <a:pt x="19343" y="21600"/>
                </a:cubicBezTo>
                <a:cubicBezTo>
                  <a:pt x="20584" y="21600"/>
                  <a:pt x="21600" y="20325"/>
                  <a:pt x="21600" y="18767"/>
                </a:cubicBezTo>
                <a:cubicBezTo>
                  <a:pt x="21600" y="16307"/>
                  <a:pt x="21600" y="16307"/>
                  <a:pt x="21600" y="16307"/>
                </a:cubicBezTo>
                <a:cubicBezTo>
                  <a:pt x="21600" y="11793"/>
                  <a:pt x="21600" y="11793"/>
                  <a:pt x="21600" y="11793"/>
                </a:cubicBezTo>
                <a:cubicBezTo>
                  <a:pt x="21600" y="4683"/>
                  <a:pt x="21600" y="4683"/>
                  <a:pt x="21600" y="4683"/>
                </a:cubicBezTo>
                <a:cubicBezTo>
                  <a:pt x="21600" y="3295"/>
                  <a:pt x="20692" y="2167"/>
                  <a:pt x="19586" y="2167"/>
                </a:cubicBezTo>
                <a:close/>
                <a:moveTo>
                  <a:pt x="19343" y="20088"/>
                </a:moveTo>
                <a:cubicBezTo>
                  <a:pt x="2257" y="20088"/>
                  <a:pt x="2257" y="20088"/>
                  <a:pt x="2257" y="20088"/>
                </a:cubicBezTo>
                <a:cubicBezTo>
                  <a:pt x="1673" y="20088"/>
                  <a:pt x="1205" y="19490"/>
                  <a:pt x="1205" y="18767"/>
                </a:cubicBezTo>
                <a:cubicBezTo>
                  <a:pt x="1205" y="6794"/>
                  <a:pt x="1205" y="6794"/>
                  <a:pt x="1205" y="6794"/>
                </a:cubicBezTo>
                <a:cubicBezTo>
                  <a:pt x="16088" y="6794"/>
                  <a:pt x="16088" y="6794"/>
                  <a:pt x="16088" y="6794"/>
                </a:cubicBezTo>
                <a:cubicBezTo>
                  <a:pt x="16088" y="12199"/>
                  <a:pt x="16088" y="12199"/>
                  <a:pt x="16088" y="12199"/>
                </a:cubicBezTo>
                <a:cubicBezTo>
                  <a:pt x="20395" y="12199"/>
                  <a:pt x="20395" y="12199"/>
                  <a:pt x="20395" y="12199"/>
                </a:cubicBezTo>
                <a:cubicBezTo>
                  <a:pt x="20395" y="16307"/>
                  <a:pt x="20395" y="16307"/>
                  <a:pt x="20395" y="16307"/>
                </a:cubicBezTo>
                <a:cubicBezTo>
                  <a:pt x="20395" y="18767"/>
                  <a:pt x="20395" y="18767"/>
                  <a:pt x="20395" y="18767"/>
                </a:cubicBezTo>
                <a:cubicBezTo>
                  <a:pt x="20395" y="19490"/>
                  <a:pt x="19927" y="20088"/>
                  <a:pt x="19343" y="20088"/>
                </a:cubicBezTo>
                <a:close/>
                <a:moveTo>
                  <a:pt x="2014" y="1512"/>
                </a:moveTo>
                <a:cubicBezTo>
                  <a:pt x="7356" y="1512"/>
                  <a:pt x="7356" y="1512"/>
                  <a:pt x="7356" y="1512"/>
                </a:cubicBezTo>
                <a:cubicBezTo>
                  <a:pt x="7805" y="1512"/>
                  <a:pt x="8165" y="1964"/>
                  <a:pt x="8165" y="2528"/>
                </a:cubicBezTo>
                <a:cubicBezTo>
                  <a:pt x="8165" y="3668"/>
                  <a:pt x="8165" y="3668"/>
                  <a:pt x="8165" y="3668"/>
                </a:cubicBezTo>
                <a:cubicBezTo>
                  <a:pt x="19586" y="3668"/>
                  <a:pt x="19586" y="3668"/>
                  <a:pt x="19586" y="3668"/>
                </a:cubicBezTo>
                <a:cubicBezTo>
                  <a:pt x="20035" y="3668"/>
                  <a:pt x="20395" y="4130"/>
                  <a:pt x="20395" y="4683"/>
                </a:cubicBezTo>
                <a:cubicBezTo>
                  <a:pt x="20395" y="10890"/>
                  <a:pt x="20395" y="10890"/>
                  <a:pt x="20395" y="10890"/>
                </a:cubicBezTo>
                <a:cubicBezTo>
                  <a:pt x="19739" y="10055"/>
                  <a:pt x="19739" y="10055"/>
                  <a:pt x="19739" y="10055"/>
                </a:cubicBezTo>
                <a:cubicBezTo>
                  <a:pt x="19739" y="4537"/>
                  <a:pt x="19739" y="4537"/>
                  <a:pt x="19739" y="4537"/>
                </a:cubicBezTo>
                <a:cubicBezTo>
                  <a:pt x="1861" y="4537"/>
                  <a:pt x="1861" y="4537"/>
                  <a:pt x="1861" y="4537"/>
                </a:cubicBezTo>
                <a:cubicBezTo>
                  <a:pt x="1861" y="5992"/>
                  <a:pt x="1861" y="5992"/>
                  <a:pt x="1861" y="5992"/>
                </a:cubicBezTo>
                <a:cubicBezTo>
                  <a:pt x="1205" y="5992"/>
                  <a:pt x="1205" y="5992"/>
                  <a:pt x="1205" y="5992"/>
                </a:cubicBezTo>
                <a:cubicBezTo>
                  <a:pt x="1205" y="2528"/>
                  <a:pt x="1205" y="2528"/>
                  <a:pt x="1205" y="2528"/>
                </a:cubicBezTo>
                <a:cubicBezTo>
                  <a:pt x="1205" y="1964"/>
                  <a:pt x="1565" y="1512"/>
                  <a:pt x="2014" y="1512"/>
                </a:cubicBezTo>
                <a:close/>
                <a:moveTo>
                  <a:pt x="19109" y="9254"/>
                </a:moveTo>
                <a:cubicBezTo>
                  <a:pt x="16537" y="5992"/>
                  <a:pt x="16537" y="5992"/>
                  <a:pt x="16537" y="5992"/>
                </a:cubicBezTo>
                <a:cubicBezTo>
                  <a:pt x="2491" y="5992"/>
                  <a:pt x="2491" y="5992"/>
                  <a:pt x="2491" y="5992"/>
                </a:cubicBezTo>
                <a:cubicBezTo>
                  <a:pt x="2491" y="5327"/>
                  <a:pt x="2491" y="5327"/>
                  <a:pt x="2491" y="5327"/>
                </a:cubicBezTo>
                <a:cubicBezTo>
                  <a:pt x="19109" y="5327"/>
                  <a:pt x="19109" y="5327"/>
                  <a:pt x="19109" y="5327"/>
                </a:cubicBezTo>
                <a:lnTo>
                  <a:pt x="19109" y="9254"/>
                </a:lnTo>
                <a:close/>
                <a:moveTo>
                  <a:pt x="16726" y="7358"/>
                </a:moveTo>
                <a:cubicBezTo>
                  <a:pt x="19909" y="11398"/>
                  <a:pt x="19909" y="11398"/>
                  <a:pt x="19909" y="11398"/>
                </a:cubicBezTo>
                <a:cubicBezTo>
                  <a:pt x="16726" y="11398"/>
                  <a:pt x="16726" y="11398"/>
                  <a:pt x="16726" y="11398"/>
                </a:cubicBezTo>
                <a:lnTo>
                  <a:pt x="16726" y="735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08" name="Group">
            <a:extLst>
              <a:ext uri="{FF2B5EF4-FFF2-40B4-BE49-F238E27FC236}">
                <a16:creationId xmlns:a16="http://schemas.microsoft.com/office/drawing/2014/main" id="{B55AE417-9579-453B-A7B1-903B9E7653E9}"/>
              </a:ext>
            </a:extLst>
          </p:cNvPr>
          <p:cNvGrpSpPr/>
          <p:nvPr/>
        </p:nvGrpSpPr>
        <p:grpSpPr>
          <a:xfrm>
            <a:off x="8132865" y="4591306"/>
            <a:ext cx="450610" cy="310495"/>
            <a:chOff x="0" y="0"/>
            <a:chExt cx="450608" cy="310494"/>
          </a:xfrm>
          <a:solidFill>
            <a:schemeClr val="bg1"/>
          </a:solidFill>
        </p:grpSpPr>
        <p:sp>
          <p:nvSpPr>
            <p:cNvPr id="209" name="Shape">
              <a:extLst>
                <a:ext uri="{FF2B5EF4-FFF2-40B4-BE49-F238E27FC236}">
                  <a16:creationId xmlns:a16="http://schemas.microsoft.com/office/drawing/2014/main" id="{3FA85E7E-3E08-45D2-8926-D13739B97B80}"/>
                </a:ext>
              </a:extLst>
            </p:cNvPr>
            <p:cNvSpPr/>
            <p:nvPr/>
          </p:nvSpPr>
          <p:spPr>
            <a:xfrm>
              <a:off x="79585" y="79025"/>
              <a:ext cx="259493" cy="1692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184" y="16665"/>
                  </a:moveTo>
                  <a:lnTo>
                    <a:pt x="4525" y="9584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13483" y="0"/>
                  </a:lnTo>
                  <a:lnTo>
                    <a:pt x="7184" y="1666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chemeClr val="accent4"/>
                  </a:solidFill>
                </a:defRPr>
              </a:pPr>
              <a:endParaRPr/>
            </a:p>
          </p:txBody>
        </p:sp>
        <p:sp>
          <p:nvSpPr>
            <p:cNvPr id="210" name="Circle">
              <a:extLst>
                <a:ext uri="{FF2B5EF4-FFF2-40B4-BE49-F238E27FC236}">
                  <a16:creationId xmlns:a16="http://schemas.microsoft.com/office/drawing/2014/main" id="{10CB167B-D981-49F9-B9F6-D31A455AC669}"/>
                </a:ext>
              </a:extLst>
            </p:cNvPr>
            <p:cNvSpPr/>
            <p:nvPr/>
          </p:nvSpPr>
          <p:spPr>
            <a:xfrm>
              <a:off x="297603" y="62771"/>
              <a:ext cx="68937" cy="69497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chemeClr val="accent4"/>
                  </a:solidFill>
                </a:defRPr>
              </a:pPr>
              <a:endParaRPr/>
            </a:p>
          </p:txBody>
        </p:sp>
        <p:sp>
          <p:nvSpPr>
            <p:cNvPr id="211" name="Shape">
              <a:extLst>
                <a:ext uri="{FF2B5EF4-FFF2-40B4-BE49-F238E27FC236}">
                  <a16:creationId xmlns:a16="http://schemas.microsoft.com/office/drawing/2014/main" id="{A7FB8851-5F65-43C0-90AE-3EBFAFBDFCC3}"/>
                </a:ext>
              </a:extLst>
            </p:cNvPr>
            <p:cNvSpPr/>
            <p:nvPr/>
          </p:nvSpPr>
          <p:spPr>
            <a:xfrm>
              <a:off x="-1" y="-1"/>
              <a:ext cx="450610" cy="3104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26" y="0"/>
                  </a:moveTo>
                  <a:cubicBezTo>
                    <a:pt x="18539" y="0"/>
                    <a:pt x="18539" y="0"/>
                    <a:pt x="18539" y="0"/>
                  </a:cubicBezTo>
                  <a:cubicBezTo>
                    <a:pt x="3061" y="0"/>
                    <a:pt x="3061" y="0"/>
                    <a:pt x="3061" y="0"/>
                  </a:cubicBezTo>
                  <a:cubicBezTo>
                    <a:pt x="874" y="0"/>
                    <a:pt x="874" y="0"/>
                    <a:pt x="874" y="0"/>
                  </a:cubicBezTo>
                  <a:cubicBezTo>
                    <a:pt x="394" y="0"/>
                    <a:pt x="0" y="604"/>
                    <a:pt x="0" y="1302"/>
                  </a:cubicBezTo>
                  <a:cubicBezTo>
                    <a:pt x="0" y="20361"/>
                    <a:pt x="0" y="20361"/>
                    <a:pt x="0" y="20361"/>
                  </a:cubicBezTo>
                  <a:cubicBezTo>
                    <a:pt x="0" y="21060"/>
                    <a:pt x="394" y="21600"/>
                    <a:pt x="874" y="21600"/>
                  </a:cubicBezTo>
                  <a:cubicBezTo>
                    <a:pt x="3061" y="21600"/>
                    <a:pt x="3061" y="21600"/>
                    <a:pt x="3061" y="21600"/>
                  </a:cubicBezTo>
                  <a:cubicBezTo>
                    <a:pt x="18539" y="21600"/>
                    <a:pt x="18539" y="21600"/>
                    <a:pt x="18539" y="21600"/>
                  </a:cubicBezTo>
                  <a:cubicBezTo>
                    <a:pt x="20726" y="21600"/>
                    <a:pt x="20726" y="21600"/>
                    <a:pt x="20726" y="21600"/>
                  </a:cubicBezTo>
                  <a:cubicBezTo>
                    <a:pt x="21206" y="21600"/>
                    <a:pt x="21600" y="21060"/>
                    <a:pt x="21600" y="20361"/>
                  </a:cubicBezTo>
                  <a:cubicBezTo>
                    <a:pt x="21600" y="1302"/>
                    <a:pt x="21600" y="1302"/>
                    <a:pt x="21600" y="1302"/>
                  </a:cubicBezTo>
                  <a:cubicBezTo>
                    <a:pt x="21600" y="604"/>
                    <a:pt x="21206" y="0"/>
                    <a:pt x="20726" y="0"/>
                  </a:cubicBezTo>
                  <a:close/>
                  <a:moveTo>
                    <a:pt x="19676" y="17534"/>
                  </a:moveTo>
                  <a:cubicBezTo>
                    <a:pt x="19676" y="18233"/>
                    <a:pt x="19283" y="18805"/>
                    <a:pt x="18802" y="18805"/>
                  </a:cubicBezTo>
                  <a:cubicBezTo>
                    <a:pt x="2798" y="18805"/>
                    <a:pt x="2798" y="18805"/>
                    <a:pt x="2798" y="18805"/>
                  </a:cubicBezTo>
                  <a:cubicBezTo>
                    <a:pt x="2317" y="18805"/>
                    <a:pt x="1924" y="18233"/>
                    <a:pt x="1924" y="17534"/>
                  </a:cubicBezTo>
                  <a:cubicBezTo>
                    <a:pt x="1924" y="4066"/>
                    <a:pt x="1924" y="4066"/>
                    <a:pt x="1924" y="4066"/>
                  </a:cubicBezTo>
                  <a:cubicBezTo>
                    <a:pt x="1924" y="3367"/>
                    <a:pt x="2317" y="2795"/>
                    <a:pt x="2798" y="2795"/>
                  </a:cubicBezTo>
                  <a:cubicBezTo>
                    <a:pt x="18802" y="2795"/>
                    <a:pt x="18802" y="2795"/>
                    <a:pt x="18802" y="2795"/>
                  </a:cubicBezTo>
                  <a:cubicBezTo>
                    <a:pt x="19283" y="2795"/>
                    <a:pt x="19676" y="3367"/>
                    <a:pt x="19676" y="4066"/>
                  </a:cubicBezTo>
                  <a:lnTo>
                    <a:pt x="19676" y="1753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chemeClr val="accent4"/>
                  </a:solidFill>
                </a:defRPr>
              </a:pPr>
              <a:endParaRPr/>
            </a:p>
          </p:txBody>
        </p:sp>
      </p:grpSp>
      <p:grpSp>
        <p:nvGrpSpPr>
          <p:cNvPr id="212" name="Group">
            <a:extLst>
              <a:ext uri="{FF2B5EF4-FFF2-40B4-BE49-F238E27FC236}">
                <a16:creationId xmlns:a16="http://schemas.microsoft.com/office/drawing/2014/main" id="{8AC4CDE0-B837-417D-838D-0AF1B26556AF}"/>
              </a:ext>
            </a:extLst>
          </p:cNvPr>
          <p:cNvGrpSpPr/>
          <p:nvPr/>
        </p:nvGrpSpPr>
        <p:grpSpPr>
          <a:xfrm>
            <a:off x="10109998" y="3172477"/>
            <a:ext cx="346023" cy="234040"/>
            <a:chOff x="0" y="0"/>
            <a:chExt cx="346021" cy="234039"/>
          </a:xfrm>
          <a:solidFill>
            <a:schemeClr val="bg1"/>
          </a:solidFill>
        </p:grpSpPr>
        <p:sp>
          <p:nvSpPr>
            <p:cNvPr id="213" name="Shape">
              <a:extLst>
                <a:ext uri="{FF2B5EF4-FFF2-40B4-BE49-F238E27FC236}">
                  <a16:creationId xmlns:a16="http://schemas.microsoft.com/office/drawing/2014/main" id="{C47527F3-B5D9-45F6-B376-54759E0F984E}"/>
                </a:ext>
              </a:extLst>
            </p:cNvPr>
            <p:cNvSpPr/>
            <p:nvPr/>
          </p:nvSpPr>
          <p:spPr>
            <a:xfrm>
              <a:off x="-1" y="0"/>
              <a:ext cx="346023" cy="234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52" y="21600"/>
                  </a:moveTo>
                  <a:cubicBezTo>
                    <a:pt x="1948" y="21600"/>
                    <a:pt x="1948" y="21600"/>
                    <a:pt x="1948" y="21600"/>
                  </a:cubicBezTo>
                  <a:cubicBezTo>
                    <a:pt x="885" y="21600"/>
                    <a:pt x="0" y="20283"/>
                    <a:pt x="0" y="18702"/>
                  </a:cubicBezTo>
                  <a:cubicBezTo>
                    <a:pt x="0" y="2898"/>
                    <a:pt x="0" y="2898"/>
                    <a:pt x="0" y="2898"/>
                  </a:cubicBezTo>
                  <a:cubicBezTo>
                    <a:pt x="0" y="1317"/>
                    <a:pt x="885" y="0"/>
                    <a:pt x="1948" y="0"/>
                  </a:cubicBezTo>
                  <a:cubicBezTo>
                    <a:pt x="19652" y="0"/>
                    <a:pt x="19652" y="0"/>
                    <a:pt x="19652" y="0"/>
                  </a:cubicBezTo>
                  <a:cubicBezTo>
                    <a:pt x="20715" y="0"/>
                    <a:pt x="21600" y="1317"/>
                    <a:pt x="21600" y="2898"/>
                  </a:cubicBezTo>
                  <a:cubicBezTo>
                    <a:pt x="21600" y="18702"/>
                    <a:pt x="21600" y="18702"/>
                    <a:pt x="21600" y="18702"/>
                  </a:cubicBezTo>
                  <a:cubicBezTo>
                    <a:pt x="21600" y="20283"/>
                    <a:pt x="20715" y="21600"/>
                    <a:pt x="19652" y="21600"/>
                  </a:cubicBezTo>
                  <a:close/>
                  <a:moveTo>
                    <a:pt x="1948" y="1580"/>
                  </a:moveTo>
                  <a:cubicBezTo>
                    <a:pt x="1505" y="1580"/>
                    <a:pt x="1062" y="2239"/>
                    <a:pt x="1062" y="2898"/>
                  </a:cubicBezTo>
                  <a:cubicBezTo>
                    <a:pt x="1062" y="18702"/>
                    <a:pt x="1062" y="18702"/>
                    <a:pt x="1062" y="18702"/>
                  </a:cubicBezTo>
                  <a:cubicBezTo>
                    <a:pt x="1062" y="19361"/>
                    <a:pt x="1505" y="20020"/>
                    <a:pt x="1948" y="20020"/>
                  </a:cubicBezTo>
                  <a:cubicBezTo>
                    <a:pt x="19652" y="20020"/>
                    <a:pt x="19652" y="20020"/>
                    <a:pt x="19652" y="20020"/>
                  </a:cubicBezTo>
                  <a:cubicBezTo>
                    <a:pt x="20095" y="20020"/>
                    <a:pt x="20538" y="19361"/>
                    <a:pt x="20538" y="18702"/>
                  </a:cubicBezTo>
                  <a:cubicBezTo>
                    <a:pt x="20538" y="2898"/>
                    <a:pt x="20538" y="2898"/>
                    <a:pt x="20538" y="2898"/>
                  </a:cubicBezTo>
                  <a:cubicBezTo>
                    <a:pt x="20538" y="2239"/>
                    <a:pt x="20095" y="1580"/>
                    <a:pt x="19652" y="1580"/>
                  </a:cubicBezTo>
                  <a:lnTo>
                    <a:pt x="1948" y="158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4" name="Shape">
              <a:extLst>
                <a:ext uri="{FF2B5EF4-FFF2-40B4-BE49-F238E27FC236}">
                  <a16:creationId xmlns:a16="http://schemas.microsoft.com/office/drawing/2014/main" id="{02A6668B-5126-460F-9254-7E542580954B}"/>
                </a:ext>
              </a:extLst>
            </p:cNvPr>
            <p:cNvSpPr/>
            <p:nvPr/>
          </p:nvSpPr>
          <p:spPr>
            <a:xfrm>
              <a:off x="45207" y="57063"/>
              <a:ext cx="255608" cy="969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2" h="21300" extrusionOk="0">
                  <a:moveTo>
                    <a:pt x="10686" y="21300"/>
                  </a:moveTo>
                  <a:cubicBezTo>
                    <a:pt x="10567" y="21300"/>
                    <a:pt x="10449" y="21300"/>
                    <a:pt x="10330" y="20987"/>
                  </a:cubicBezTo>
                  <a:cubicBezTo>
                    <a:pt x="361" y="3457"/>
                    <a:pt x="361" y="3457"/>
                    <a:pt x="361" y="3457"/>
                  </a:cubicBezTo>
                  <a:cubicBezTo>
                    <a:pt x="5" y="2830"/>
                    <a:pt x="-114" y="1578"/>
                    <a:pt x="123" y="952"/>
                  </a:cubicBezTo>
                  <a:cubicBezTo>
                    <a:pt x="361" y="13"/>
                    <a:pt x="835" y="-300"/>
                    <a:pt x="1073" y="326"/>
                  </a:cubicBezTo>
                  <a:cubicBezTo>
                    <a:pt x="10686" y="17230"/>
                    <a:pt x="10686" y="17230"/>
                    <a:pt x="10686" y="17230"/>
                  </a:cubicBezTo>
                  <a:cubicBezTo>
                    <a:pt x="20299" y="326"/>
                    <a:pt x="20299" y="326"/>
                    <a:pt x="20299" y="326"/>
                  </a:cubicBezTo>
                  <a:cubicBezTo>
                    <a:pt x="20537" y="-300"/>
                    <a:pt x="21011" y="13"/>
                    <a:pt x="21249" y="952"/>
                  </a:cubicBezTo>
                  <a:cubicBezTo>
                    <a:pt x="21486" y="1578"/>
                    <a:pt x="21367" y="2830"/>
                    <a:pt x="21011" y="3457"/>
                  </a:cubicBezTo>
                  <a:cubicBezTo>
                    <a:pt x="11042" y="20987"/>
                    <a:pt x="11042" y="20987"/>
                    <a:pt x="11042" y="20987"/>
                  </a:cubicBezTo>
                  <a:cubicBezTo>
                    <a:pt x="10923" y="21300"/>
                    <a:pt x="10805" y="21300"/>
                    <a:pt x="10686" y="213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5" name="Shape">
              <a:extLst>
                <a:ext uri="{FF2B5EF4-FFF2-40B4-BE49-F238E27FC236}">
                  <a16:creationId xmlns:a16="http://schemas.microsoft.com/office/drawing/2014/main" id="{18A020C5-0184-439F-90EC-C25D7BA8330E}"/>
                </a:ext>
              </a:extLst>
            </p:cNvPr>
            <p:cNvSpPr/>
            <p:nvPr/>
          </p:nvSpPr>
          <p:spPr>
            <a:xfrm>
              <a:off x="45209" y="131125"/>
              <a:ext cx="68373" cy="513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1" h="21040" extrusionOk="0">
                  <a:moveTo>
                    <a:pt x="2610" y="21040"/>
                  </a:moveTo>
                  <a:cubicBezTo>
                    <a:pt x="1746" y="21040"/>
                    <a:pt x="882" y="20456"/>
                    <a:pt x="450" y="19289"/>
                  </a:cubicBezTo>
                  <a:cubicBezTo>
                    <a:pt x="-414" y="18121"/>
                    <a:pt x="18" y="15786"/>
                    <a:pt x="1314" y="14618"/>
                  </a:cubicBezTo>
                  <a:cubicBezTo>
                    <a:pt x="16866" y="608"/>
                    <a:pt x="16866" y="608"/>
                    <a:pt x="16866" y="608"/>
                  </a:cubicBezTo>
                  <a:cubicBezTo>
                    <a:pt x="17730" y="-560"/>
                    <a:pt x="19458" y="24"/>
                    <a:pt x="20322" y="1775"/>
                  </a:cubicBezTo>
                  <a:cubicBezTo>
                    <a:pt x="21186" y="2943"/>
                    <a:pt x="20754" y="5278"/>
                    <a:pt x="19458" y="6445"/>
                  </a:cubicBezTo>
                  <a:cubicBezTo>
                    <a:pt x="3906" y="20456"/>
                    <a:pt x="3906" y="20456"/>
                    <a:pt x="3906" y="20456"/>
                  </a:cubicBezTo>
                  <a:cubicBezTo>
                    <a:pt x="3474" y="21040"/>
                    <a:pt x="3042" y="21040"/>
                    <a:pt x="2610" y="210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6" name="Shape">
              <a:extLst>
                <a:ext uri="{FF2B5EF4-FFF2-40B4-BE49-F238E27FC236}">
                  <a16:creationId xmlns:a16="http://schemas.microsoft.com/office/drawing/2014/main" id="{2E0CF358-158B-42B0-9966-7316F464571A}"/>
                </a:ext>
              </a:extLst>
            </p:cNvPr>
            <p:cNvSpPr/>
            <p:nvPr/>
          </p:nvSpPr>
          <p:spPr>
            <a:xfrm>
              <a:off x="232440" y="131125"/>
              <a:ext cx="68373" cy="513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71" h="21040" extrusionOk="0">
                  <a:moveTo>
                    <a:pt x="18162" y="21040"/>
                  </a:moveTo>
                  <a:cubicBezTo>
                    <a:pt x="17730" y="21040"/>
                    <a:pt x="17298" y="21040"/>
                    <a:pt x="16866" y="20456"/>
                  </a:cubicBezTo>
                  <a:cubicBezTo>
                    <a:pt x="1314" y="6445"/>
                    <a:pt x="1314" y="6445"/>
                    <a:pt x="1314" y="6445"/>
                  </a:cubicBezTo>
                  <a:cubicBezTo>
                    <a:pt x="18" y="5278"/>
                    <a:pt x="-414" y="2943"/>
                    <a:pt x="450" y="1775"/>
                  </a:cubicBezTo>
                  <a:cubicBezTo>
                    <a:pt x="1314" y="24"/>
                    <a:pt x="3042" y="-560"/>
                    <a:pt x="3906" y="608"/>
                  </a:cubicBezTo>
                  <a:cubicBezTo>
                    <a:pt x="19458" y="14618"/>
                    <a:pt x="19458" y="14618"/>
                    <a:pt x="19458" y="14618"/>
                  </a:cubicBezTo>
                  <a:cubicBezTo>
                    <a:pt x="20754" y="15786"/>
                    <a:pt x="21186" y="18121"/>
                    <a:pt x="20322" y="19289"/>
                  </a:cubicBezTo>
                  <a:cubicBezTo>
                    <a:pt x="19890" y="20456"/>
                    <a:pt x="19026" y="21040"/>
                    <a:pt x="18162" y="210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17" name="Group">
            <a:extLst>
              <a:ext uri="{FF2B5EF4-FFF2-40B4-BE49-F238E27FC236}">
                <a16:creationId xmlns:a16="http://schemas.microsoft.com/office/drawing/2014/main" id="{C506DB99-7E23-4291-8C51-FF717B1DC2DD}"/>
              </a:ext>
            </a:extLst>
          </p:cNvPr>
          <p:cNvGrpSpPr/>
          <p:nvPr/>
        </p:nvGrpSpPr>
        <p:grpSpPr>
          <a:xfrm>
            <a:off x="9135579" y="4531502"/>
            <a:ext cx="430826" cy="430101"/>
            <a:chOff x="0" y="0"/>
            <a:chExt cx="430825" cy="430100"/>
          </a:xfrm>
          <a:solidFill>
            <a:schemeClr val="bg1"/>
          </a:solidFill>
        </p:grpSpPr>
        <p:sp>
          <p:nvSpPr>
            <p:cNvPr id="218" name="Shape">
              <a:extLst>
                <a:ext uri="{FF2B5EF4-FFF2-40B4-BE49-F238E27FC236}">
                  <a16:creationId xmlns:a16="http://schemas.microsoft.com/office/drawing/2014/main" id="{9FE60612-15FA-4916-A478-822578ACAA06}"/>
                </a:ext>
              </a:extLst>
            </p:cNvPr>
            <p:cNvSpPr/>
            <p:nvPr/>
          </p:nvSpPr>
          <p:spPr>
            <a:xfrm>
              <a:off x="0" y="-1"/>
              <a:ext cx="430826" cy="4301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77" y="21600"/>
                    <a:pt x="0" y="16723"/>
                    <a:pt x="0" y="10800"/>
                  </a:cubicBezTo>
                  <a:cubicBezTo>
                    <a:pt x="0" y="4790"/>
                    <a:pt x="4877" y="0"/>
                    <a:pt x="10800" y="0"/>
                  </a:cubicBezTo>
                  <a:cubicBezTo>
                    <a:pt x="16723" y="0"/>
                    <a:pt x="21600" y="4790"/>
                    <a:pt x="21600" y="10800"/>
                  </a:cubicBezTo>
                  <a:cubicBezTo>
                    <a:pt x="21600" y="16723"/>
                    <a:pt x="16723" y="21600"/>
                    <a:pt x="10800" y="21600"/>
                  </a:cubicBezTo>
                  <a:close/>
                  <a:moveTo>
                    <a:pt x="10800" y="1394"/>
                  </a:moveTo>
                  <a:cubicBezTo>
                    <a:pt x="5574" y="1394"/>
                    <a:pt x="1394" y="5574"/>
                    <a:pt x="1394" y="10800"/>
                  </a:cubicBezTo>
                  <a:cubicBezTo>
                    <a:pt x="1394" y="15939"/>
                    <a:pt x="5574" y="20206"/>
                    <a:pt x="10800" y="20206"/>
                  </a:cubicBezTo>
                  <a:cubicBezTo>
                    <a:pt x="16026" y="20206"/>
                    <a:pt x="20206" y="15939"/>
                    <a:pt x="20206" y="10800"/>
                  </a:cubicBezTo>
                  <a:cubicBezTo>
                    <a:pt x="20206" y="5574"/>
                    <a:pt x="16026" y="1394"/>
                    <a:pt x="10800" y="13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9" name="Shape">
              <a:extLst>
                <a:ext uri="{FF2B5EF4-FFF2-40B4-BE49-F238E27FC236}">
                  <a16:creationId xmlns:a16="http://schemas.microsoft.com/office/drawing/2014/main" id="{112E48AD-97AC-4349-8C2D-79FD76532353}"/>
                </a:ext>
              </a:extLst>
            </p:cNvPr>
            <p:cNvSpPr/>
            <p:nvPr/>
          </p:nvSpPr>
          <p:spPr>
            <a:xfrm>
              <a:off x="69628" y="215412"/>
              <a:ext cx="291569" cy="1610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86" y="21600"/>
                    <a:pt x="0" y="12542"/>
                    <a:pt x="0" y="1858"/>
                  </a:cubicBezTo>
                  <a:cubicBezTo>
                    <a:pt x="0" y="697"/>
                    <a:pt x="514" y="0"/>
                    <a:pt x="1029" y="0"/>
                  </a:cubicBezTo>
                  <a:cubicBezTo>
                    <a:pt x="1543" y="0"/>
                    <a:pt x="2057" y="697"/>
                    <a:pt x="2057" y="1858"/>
                  </a:cubicBezTo>
                  <a:cubicBezTo>
                    <a:pt x="2057" y="10452"/>
                    <a:pt x="6043" y="17884"/>
                    <a:pt x="10800" y="17884"/>
                  </a:cubicBezTo>
                  <a:cubicBezTo>
                    <a:pt x="15557" y="17884"/>
                    <a:pt x="19543" y="10452"/>
                    <a:pt x="19543" y="1858"/>
                  </a:cubicBezTo>
                  <a:cubicBezTo>
                    <a:pt x="19543" y="697"/>
                    <a:pt x="20057" y="0"/>
                    <a:pt x="20571" y="0"/>
                  </a:cubicBezTo>
                  <a:cubicBezTo>
                    <a:pt x="21086" y="0"/>
                    <a:pt x="21600" y="697"/>
                    <a:pt x="21600" y="1858"/>
                  </a:cubicBezTo>
                  <a:cubicBezTo>
                    <a:pt x="21600" y="12542"/>
                    <a:pt x="16586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0" name="Shape">
              <a:extLst>
                <a:ext uri="{FF2B5EF4-FFF2-40B4-BE49-F238E27FC236}">
                  <a16:creationId xmlns:a16="http://schemas.microsoft.com/office/drawing/2014/main" id="{28CFE9CF-B3E0-488C-838E-8FD1A7F2C056}"/>
                </a:ext>
              </a:extLst>
            </p:cNvPr>
            <p:cNvSpPr/>
            <p:nvPr/>
          </p:nvSpPr>
          <p:spPr>
            <a:xfrm>
              <a:off x="83409" y="129827"/>
              <a:ext cx="103718" cy="645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20" y="21600"/>
                  </a:moveTo>
                  <a:cubicBezTo>
                    <a:pt x="17280" y="21600"/>
                    <a:pt x="15840" y="19265"/>
                    <a:pt x="15840" y="16930"/>
                  </a:cubicBezTo>
                  <a:cubicBezTo>
                    <a:pt x="15840" y="12843"/>
                    <a:pt x="13680" y="9341"/>
                    <a:pt x="11160" y="9341"/>
                  </a:cubicBezTo>
                  <a:cubicBezTo>
                    <a:pt x="8280" y="9341"/>
                    <a:pt x="5760" y="13427"/>
                    <a:pt x="5760" y="16930"/>
                  </a:cubicBezTo>
                  <a:cubicBezTo>
                    <a:pt x="5760" y="19265"/>
                    <a:pt x="4320" y="21600"/>
                    <a:pt x="2880" y="21600"/>
                  </a:cubicBezTo>
                  <a:cubicBezTo>
                    <a:pt x="1440" y="21600"/>
                    <a:pt x="0" y="19265"/>
                    <a:pt x="0" y="16930"/>
                  </a:cubicBezTo>
                  <a:cubicBezTo>
                    <a:pt x="0" y="8173"/>
                    <a:pt x="5040" y="0"/>
                    <a:pt x="11160" y="0"/>
                  </a:cubicBezTo>
                  <a:cubicBezTo>
                    <a:pt x="16920" y="0"/>
                    <a:pt x="21600" y="7589"/>
                    <a:pt x="21600" y="16930"/>
                  </a:cubicBezTo>
                  <a:cubicBezTo>
                    <a:pt x="21600" y="19265"/>
                    <a:pt x="20160" y="21600"/>
                    <a:pt x="1872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1" name="Shape">
              <a:extLst>
                <a:ext uri="{FF2B5EF4-FFF2-40B4-BE49-F238E27FC236}">
                  <a16:creationId xmlns:a16="http://schemas.microsoft.com/office/drawing/2014/main" id="{A3AEEA31-4711-427F-97A5-0FC532D9DFF7}"/>
                </a:ext>
              </a:extLst>
            </p:cNvPr>
            <p:cNvSpPr/>
            <p:nvPr/>
          </p:nvSpPr>
          <p:spPr>
            <a:xfrm>
              <a:off x="242973" y="129827"/>
              <a:ext cx="104444" cy="645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20" y="21600"/>
                  </a:moveTo>
                  <a:cubicBezTo>
                    <a:pt x="17280" y="21600"/>
                    <a:pt x="15840" y="19265"/>
                    <a:pt x="15840" y="16930"/>
                  </a:cubicBezTo>
                  <a:cubicBezTo>
                    <a:pt x="15840" y="13427"/>
                    <a:pt x="13320" y="9341"/>
                    <a:pt x="10440" y="9341"/>
                  </a:cubicBezTo>
                  <a:cubicBezTo>
                    <a:pt x="7920" y="9341"/>
                    <a:pt x="5760" y="12843"/>
                    <a:pt x="5760" y="16930"/>
                  </a:cubicBezTo>
                  <a:cubicBezTo>
                    <a:pt x="5760" y="19265"/>
                    <a:pt x="4320" y="21600"/>
                    <a:pt x="2880" y="21600"/>
                  </a:cubicBezTo>
                  <a:cubicBezTo>
                    <a:pt x="1440" y="21600"/>
                    <a:pt x="0" y="19265"/>
                    <a:pt x="0" y="16930"/>
                  </a:cubicBezTo>
                  <a:cubicBezTo>
                    <a:pt x="0" y="7589"/>
                    <a:pt x="4680" y="0"/>
                    <a:pt x="10440" y="0"/>
                  </a:cubicBezTo>
                  <a:cubicBezTo>
                    <a:pt x="16560" y="0"/>
                    <a:pt x="21600" y="8173"/>
                    <a:pt x="21600" y="16930"/>
                  </a:cubicBezTo>
                  <a:cubicBezTo>
                    <a:pt x="21600" y="19265"/>
                    <a:pt x="20160" y="21600"/>
                    <a:pt x="1872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22" name="Group">
            <a:extLst>
              <a:ext uri="{FF2B5EF4-FFF2-40B4-BE49-F238E27FC236}">
                <a16:creationId xmlns:a16="http://schemas.microsoft.com/office/drawing/2014/main" id="{9F72E688-B479-471D-A5D2-F13E431CE9E2}"/>
              </a:ext>
            </a:extLst>
          </p:cNvPr>
          <p:cNvGrpSpPr/>
          <p:nvPr/>
        </p:nvGrpSpPr>
        <p:grpSpPr>
          <a:xfrm>
            <a:off x="6071814" y="3119728"/>
            <a:ext cx="341196" cy="340947"/>
            <a:chOff x="0" y="0"/>
            <a:chExt cx="341194" cy="340946"/>
          </a:xfrm>
          <a:solidFill>
            <a:schemeClr val="bg1"/>
          </a:solidFill>
        </p:grpSpPr>
        <p:sp>
          <p:nvSpPr>
            <p:cNvPr id="223" name="Shape">
              <a:extLst>
                <a:ext uri="{FF2B5EF4-FFF2-40B4-BE49-F238E27FC236}">
                  <a16:creationId xmlns:a16="http://schemas.microsoft.com/office/drawing/2014/main" id="{D564D620-F759-48DB-B7FE-C66353CC956B}"/>
                </a:ext>
              </a:extLst>
            </p:cNvPr>
            <p:cNvSpPr/>
            <p:nvPr/>
          </p:nvSpPr>
          <p:spPr>
            <a:xfrm>
              <a:off x="0" y="121884"/>
              <a:ext cx="219658" cy="2190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1" h="21524" extrusionOk="0">
                  <a:moveTo>
                    <a:pt x="944" y="21524"/>
                  </a:moveTo>
                  <a:cubicBezTo>
                    <a:pt x="642" y="21524"/>
                    <a:pt x="491" y="21372"/>
                    <a:pt x="340" y="21220"/>
                  </a:cubicBezTo>
                  <a:cubicBezTo>
                    <a:pt x="-113" y="20916"/>
                    <a:pt x="-113" y="20307"/>
                    <a:pt x="340" y="20003"/>
                  </a:cubicBezTo>
                  <a:cubicBezTo>
                    <a:pt x="19825" y="228"/>
                    <a:pt x="19825" y="228"/>
                    <a:pt x="19825" y="228"/>
                  </a:cubicBezTo>
                  <a:cubicBezTo>
                    <a:pt x="20279" y="-76"/>
                    <a:pt x="20732" y="-76"/>
                    <a:pt x="21185" y="228"/>
                  </a:cubicBezTo>
                  <a:cubicBezTo>
                    <a:pt x="21487" y="685"/>
                    <a:pt x="21487" y="1141"/>
                    <a:pt x="21185" y="1597"/>
                  </a:cubicBezTo>
                  <a:cubicBezTo>
                    <a:pt x="1549" y="21220"/>
                    <a:pt x="1549" y="21220"/>
                    <a:pt x="1549" y="21220"/>
                  </a:cubicBezTo>
                  <a:cubicBezTo>
                    <a:pt x="1397" y="21372"/>
                    <a:pt x="1246" y="21524"/>
                    <a:pt x="944" y="2152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4" name="Shape">
              <a:extLst>
                <a:ext uri="{FF2B5EF4-FFF2-40B4-BE49-F238E27FC236}">
                  <a16:creationId xmlns:a16="http://schemas.microsoft.com/office/drawing/2014/main" id="{1546EA4E-F665-4D13-92D8-38C27AE96D56}"/>
                </a:ext>
              </a:extLst>
            </p:cNvPr>
            <p:cNvSpPr/>
            <p:nvPr/>
          </p:nvSpPr>
          <p:spPr>
            <a:xfrm>
              <a:off x="136601" y="0"/>
              <a:ext cx="204594" cy="2049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52" extrusionOk="0">
                  <a:moveTo>
                    <a:pt x="10800" y="21452"/>
                  </a:moveTo>
                  <a:cubicBezTo>
                    <a:pt x="10800" y="21452"/>
                    <a:pt x="10636" y="21452"/>
                    <a:pt x="10636" y="21452"/>
                  </a:cubicBezTo>
                  <a:cubicBezTo>
                    <a:pt x="10309" y="21452"/>
                    <a:pt x="9818" y="21127"/>
                    <a:pt x="9818" y="20640"/>
                  </a:cubicBezTo>
                  <a:cubicBezTo>
                    <a:pt x="8673" y="12844"/>
                    <a:pt x="8673" y="12844"/>
                    <a:pt x="8673" y="12844"/>
                  </a:cubicBezTo>
                  <a:cubicBezTo>
                    <a:pt x="818" y="11708"/>
                    <a:pt x="818" y="11708"/>
                    <a:pt x="818" y="11708"/>
                  </a:cubicBezTo>
                  <a:cubicBezTo>
                    <a:pt x="327" y="11708"/>
                    <a:pt x="0" y="11220"/>
                    <a:pt x="0" y="10896"/>
                  </a:cubicBezTo>
                  <a:cubicBezTo>
                    <a:pt x="0" y="10408"/>
                    <a:pt x="164" y="9921"/>
                    <a:pt x="655" y="9759"/>
                  </a:cubicBezTo>
                  <a:cubicBezTo>
                    <a:pt x="7691" y="6835"/>
                    <a:pt x="7691" y="6835"/>
                    <a:pt x="7691" y="6835"/>
                  </a:cubicBezTo>
                  <a:cubicBezTo>
                    <a:pt x="6545" y="1151"/>
                    <a:pt x="6545" y="1151"/>
                    <a:pt x="6545" y="1151"/>
                  </a:cubicBezTo>
                  <a:cubicBezTo>
                    <a:pt x="6545" y="826"/>
                    <a:pt x="6709" y="339"/>
                    <a:pt x="7036" y="177"/>
                  </a:cubicBezTo>
                  <a:cubicBezTo>
                    <a:pt x="7527" y="-148"/>
                    <a:pt x="7855" y="14"/>
                    <a:pt x="8182" y="339"/>
                  </a:cubicBezTo>
                  <a:cubicBezTo>
                    <a:pt x="12273" y="4399"/>
                    <a:pt x="12273" y="4399"/>
                    <a:pt x="12273" y="4399"/>
                  </a:cubicBezTo>
                  <a:cubicBezTo>
                    <a:pt x="18982" y="1476"/>
                    <a:pt x="18982" y="1476"/>
                    <a:pt x="18982" y="1476"/>
                  </a:cubicBezTo>
                  <a:cubicBezTo>
                    <a:pt x="19309" y="1314"/>
                    <a:pt x="19636" y="1314"/>
                    <a:pt x="19964" y="1638"/>
                  </a:cubicBezTo>
                  <a:cubicBezTo>
                    <a:pt x="20291" y="1963"/>
                    <a:pt x="20291" y="2288"/>
                    <a:pt x="20127" y="2613"/>
                  </a:cubicBezTo>
                  <a:cubicBezTo>
                    <a:pt x="17182" y="9272"/>
                    <a:pt x="17182" y="9272"/>
                    <a:pt x="17182" y="9272"/>
                  </a:cubicBezTo>
                  <a:cubicBezTo>
                    <a:pt x="21273" y="13169"/>
                    <a:pt x="21273" y="13169"/>
                    <a:pt x="21273" y="13169"/>
                  </a:cubicBezTo>
                  <a:cubicBezTo>
                    <a:pt x="21436" y="13332"/>
                    <a:pt x="21600" y="13657"/>
                    <a:pt x="21600" y="13981"/>
                  </a:cubicBezTo>
                  <a:cubicBezTo>
                    <a:pt x="21600" y="14469"/>
                    <a:pt x="21109" y="14956"/>
                    <a:pt x="20618" y="14956"/>
                  </a:cubicBezTo>
                  <a:cubicBezTo>
                    <a:pt x="20618" y="14956"/>
                    <a:pt x="20618" y="14956"/>
                    <a:pt x="20618" y="14956"/>
                  </a:cubicBezTo>
                  <a:cubicBezTo>
                    <a:pt x="20618" y="14956"/>
                    <a:pt x="20618" y="14956"/>
                    <a:pt x="20455" y="14956"/>
                  </a:cubicBezTo>
                  <a:cubicBezTo>
                    <a:pt x="14727" y="14306"/>
                    <a:pt x="14727" y="14306"/>
                    <a:pt x="14727" y="14306"/>
                  </a:cubicBezTo>
                  <a:cubicBezTo>
                    <a:pt x="11618" y="20802"/>
                    <a:pt x="11618" y="20802"/>
                    <a:pt x="11618" y="20802"/>
                  </a:cubicBezTo>
                  <a:cubicBezTo>
                    <a:pt x="11455" y="21290"/>
                    <a:pt x="11127" y="21452"/>
                    <a:pt x="10800" y="21452"/>
                  </a:cubicBezTo>
                  <a:close/>
                  <a:moveTo>
                    <a:pt x="4582" y="10246"/>
                  </a:moveTo>
                  <a:cubicBezTo>
                    <a:pt x="9655" y="11058"/>
                    <a:pt x="9655" y="11058"/>
                    <a:pt x="9655" y="11058"/>
                  </a:cubicBezTo>
                  <a:cubicBezTo>
                    <a:pt x="10145" y="11058"/>
                    <a:pt x="10473" y="11545"/>
                    <a:pt x="10473" y="11870"/>
                  </a:cubicBezTo>
                  <a:cubicBezTo>
                    <a:pt x="11291" y="17067"/>
                    <a:pt x="11291" y="17067"/>
                    <a:pt x="11291" y="17067"/>
                  </a:cubicBezTo>
                  <a:cubicBezTo>
                    <a:pt x="13255" y="13007"/>
                    <a:pt x="13255" y="13007"/>
                    <a:pt x="13255" y="13007"/>
                  </a:cubicBezTo>
                  <a:cubicBezTo>
                    <a:pt x="13418" y="12520"/>
                    <a:pt x="13745" y="12357"/>
                    <a:pt x="14236" y="12357"/>
                  </a:cubicBezTo>
                  <a:cubicBezTo>
                    <a:pt x="18000" y="12682"/>
                    <a:pt x="18000" y="12682"/>
                    <a:pt x="18000" y="12682"/>
                  </a:cubicBezTo>
                  <a:cubicBezTo>
                    <a:pt x="15382" y="10084"/>
                    <a:pt x="15382" y="10084"/>
                    <a:pt x="15382" y="10084"/>
                  </a:cubicBezTo>
                  <a:cubicBezTo>
                    <a:pt x="15055" y="9759"/>
                    <a:pt x="15055" y="9434"/>
                    <a:pt x="15218" y="9109"/>
                  </a:cubicBezTo>
                  <a:cubicBezTo>
                    <a:pt x="17345" y="4237"/>
                    <a:pt x="17345" y="4237"/>
                    <a:pt x="17345" y="4237"/>
                  </a:cubicBezTo>
                  <a:cubicBezTo>
                    <a:pt x="12436" y="6348"/>
                    <a:pt x="12436" y="6348"/>
                    <a:pt x="12436" y="6348"/>
                  </a:cubicBezTo>
                  <a:cubicBezTo>
                    <a:pt x="12109" y="6511"/>
                    <a:pt x="11782" y="6511"/>
                    <a:pt x="11455" y="6186"/>
                  </a:cubicBezTo>
                  <a:cubicBezTo>
                    <a:pt x="9164" y="3912"/>
                    <a:pt x="9164" y="3912"/>
                    <a:pt x="9164" y="3912"/>
                  </a:cubicBezTo>
                  <a:cubicBezTo>
                    <a:pt x="9818" y="7323"/>
                    <a:pt x="9818" y="7323"/>
                    <a:pt x="9818" y="7323"/>
                  </a:cubicBezTo>
                  <a:cubicBezTo>
                    <a:pt x="9818" y="7810"/>
                    <a:pt x="9655" y="8135"/>
                    <a:pt x="9164" y="8460"/>
                  </a:cubicBezTo>
                  <a:lnTo>
                    <a:pt x="4582" y="1024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5" name="Shape">
              <a:extLst>
                <a:ext uri="{FF2B5EF4-FFF2-40B4-BE49-F238E27FC236}">
                  <a16:creationId xmlns:a16="http://schemas.microsoft.com/office/drawing/2014/main" id="{6037C7E0-62B7-477C-ABD5-C2600EEE6AD0}"/>
                </a:ext>
              </a:extLst>
            </p:cNvPr>
            <p:cNvSpPr/>
            <p:nvPr/>
          </p:nvSpPr>
          <p:spPr>
            <a:xfrm>
              <a:off x="201269" y="105263"/>
              <a:ext cx="35010" cy="357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75" h="20925" extrusionOk="0">
                  <a:moveTo>
                    <a:pt x="4950" y="20925"/>
                  </a:moveTo>
                  <a:cubicBezTo>
                    <a:pt x="4050" y="20925"/>
                    <a:pt x="2250" y="20025"/>
                    <a:pt x="1350" y="19125"/>
                  </a:cubicBezTo>
                  <a:cubicBezTo>
                    <a:pt x="-450" y="16425"/>
                    <a:pt x="-450" y="13725"/>
                    <a:pt x="1350" y="11025"/>
                  </a:cubicBezTo>
                  <a:cubicBezTo>
                    <a:pt x="11250" y="2025"/>
                    <a:pt x="11250" y="2025"/>
                    <a:pt x="11250" y="2025"/>
                  </a:cubicBezTo>
                  <a:cubicBezTo>
                    <a:pt x="13050" y="-675"/>
                    <a:pt x="16650" y="-675"/>
                    <a:pt x="18450" y="2025"/>
                  </a:cubicBezTo>
                  <a:cubicBezTo>
                    <a:pt x="21150" y="3825"/>
                    <a:pt x="21150" y="7425"/>
                    <a:pt x="18450" y="9225"/>
                  </a:cubicBezTo>
                  <a:cubicBezTo>
                    <a:pt x="9450" y="19125"/>
                    <a:pt x="9450" y="19125"/>
                    <a:pt x="9450" y="19125"/>
                  </a:cubicBezTo>
                  <a:cubicBezTo>
                    <a:pt x="8550" y="20025"/>
                    <a:pt x="6750" y="20925"/>
                    <a:pt x="4950" y="209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26" name="Group">
            <a:extLst>
              <a:ext uri="{FF2B5EF4-FFF2-40B4-BE49-F238E27FC236}">
                <a16:creationId xmlns:a16="http://schemas.microsoft.com/office/drawing/2014/main" id="{BADADD0C-114F-4B1E-B7E7-E29FC441E010}"/>
              </a:ext>
            </a:extLst>
          </p:cNvPr>
          <p:cNvGrpSpPr/>
          <p:nvPr/>
        </p:nvGrpSpPr>
        <p:grpSpPr>
          <a:xfrm>
            <a:off x="6027277" y="3727379"/>
            <a:ext cx="429108" cy="429109"/>
            <a:chOff x="0" y="0"/>
            <a:chExt cx="429106" cy="429108"/>
          </a:xfrm>
          <a:solidFill>
            <a:schemeClr val="bg1"/>
          </a:solidFill>
        </p:grpSpPr>
        <p:sp>
          <p:nvSpPr>
            <p:cNvPr id="227" name="Shape">
              <a:extLst>
                <a:ext uri="{FF2B5EF4-FFF2-40B4-BE49-F238E27FC236}">
                  <a16:creationId xmlns:a16="http://schemas.microsoft.com/office/drawing/2014/main" id="{FEAED983-67DA-4343-A56C-B1A92E77BD63}"/>
                </a:ext>
              </a:extLst>
            </p:cNvPr>
            <p:cNvSpPr/>
            <p:nvPr/>
          </p:nvSpPr>
          <p:spPr>
            <a:xfrm>
              <a:off x="0" y="-1"/>
              <a:ext cx="429107" cy="4291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94" y="0"/>
                    <a:pt x="0" y="4894"/>
                    <a:pt x="0" y="10800"/>
                  </a:cubicBezTo>
                  <a:cubicBezTo>
                    <a:pt x="0" y="16706"/>
                    <a:pt x="4894" y="21600"/>
                    <a:pt x="10800" y="21600"/>
                  </a:cubicBezTo>
                  <a:cubicBezTo>
                    <a:pt x="16875" y="21600"/>
                    <a:pt x="21600" y="16706"/>
                    <a:pt x="21600" y="10800"/>
                  </a:cubicBezTo>
                  <a:cubicBezTo>
                    <a:pt x="21600" y="4894"/>
                    <a:pt x="16875" y="0"/>
                    <a:pt x="10800" y="0"/>
                  </a:cubicBezTo>
                  <a:close/>
                  <a:moveTo>
                    <a:pt x="11813" y="20250"/>
                  </a:moveTo>
                  <a:cubicBezTo>
                    <a:pt x="11813" y="18056"/>
                    <a:pt x="11813" y="18056"/>
                    <a:pt x="11813" y="18056"/>
                  </a:cubicBezTo>
                  <a:cubicBezTo>
                    <a:pt x="11644" y="18056"/>
                    <a:pt x="11475" y="18056"/>
                    <a:pt x="11306" y="18056"/>
                  </a:cubicBezTo>
                  <a:cubicBezTo>
                    <a:pt x="11306" y="15862"/>
                    <a:pt x="11306" y="15862"/>
                    <a:pt x="11306" y="15862"/>
                  </a:cubicBezTo>
                  <a:cubicBezTo>
                    <a:pt x="11138" y="15862"/>
                    <a:pt x="10969" y="16031"/>
                    <a:pt x="10800" y="16031"/>
                  </a:cubicBezTo>
                  <a:cubicBezTo>
                    <a:pt x="10800" y="16031"/>
                    <a:pt x="10631" y="15862"/>
                    <a:pt x="10462" y="15862"/>
                  </a:cubicBezTo>
                  <a:cubicBezTo>
                    <a:pt x="10462" y="18056"/>
                    <a:pt x="10462" y="18056"/>
                    <a:pt x="10462" y="18056"/>
                  </a:cubicBezTo>
                  <a:cubicBezTo>
                    <a:pt x="10294" y="18056"/>
                    <a:pt x="10125" y="18056"/>
                    <a:pt x="9956" y="18056"/>
                  </a:cubicBezTo>
                  <a:cubicBezTo>
                    <a:pt x="9956" y="20250"/>
                    <a:pt x="9956" y="20250"/>
                    <a:pt x="9956" y="20250"/>
                  </a:cubicBezTo>
                  <a:cubicBezTo>
                    <a:pt x="5400" y="19912"/>
                    <a:pt x="1856" y="16200"/>
                    <a:pt x="1350" y="11813"/>
                  </a:cubicBezTo>
                  <a:cubicBezTo>
                    <a:pt x="3712" y="11813"/>
                    <a:pt x="3712" y="11813"/>
                    <a:pt x="3712" y="11813"/>
                  </a:cubicBezTo>
                  <a:cubicBezTo>
                    <a:pt x="3712" y="11644"/>
                    <a:pt x="3712" y="11306"/>
                    <a:pt x="3712" y="11137"/>
                  </a:cubicBezTo>
                  <a:cubicBezTo>
                    <a:pt x="5738" y="11137"/>
                    <a:pt x="5738" y="11137"/>
                    <a:pt x="5738" y="11137"/>
                  </a:cubicBezTo>
                  <a:cubicBezTo>
                    <a:pt x="5738" y="11137"/>
                    <a:pt x="5738" y="10969"/>
                    <a:pt x="5738" y="10800"/>
                  </a:cubicBezTo>
                  <a:cubicBezTo>
                    <a:pt x="5738" y="10631"/>
                    <a:pt x="5738" y="10631"/>
                    <a:pt x="5738" y="10462"/>
                  </a:cubicBezTo>
                  <a:cubicBezTo>
                    <a:pt x="3712" y="10462"/>
                    <a:pt x="3712" y="10462"/>
                    <a:pt x="3712" y="10462"/>
                  </a:cubicBezTo>
                  <a:cubicBezTo>
                    <a:pt x="3712" y="10294"/>
                    <a:pt x="3712" y="10125"/>
                    <a:pt x="3712" y="9787"/>
                  </a:cubicBezTo>
                  <a:cubicBezTo>
                    <a:pt x="1350" y="9787"/>
                    <a:pt x="1350" y="9787"/>
                    <a:pt x="1350" y="9787"/>
                  </a:cubicBezTo>
                  <a:cubicBezTo>
                    <a:pt x="1856" y="5400"/>
                    <a:pt x="5400" y="1856"/>
                    <a:pt x="9956" y="1350"/>
                  </a:cubicBezTo>
                  <a:cubicBezTo>
                    <a:pt x="9956" y="3713"/>
                    <a:pt x="9956" y="3713"/>
                    <a:pt x="9956" y="3713"/>
                  </a:cubicBezTo>
                  <a:cubicBezTo>
                    <a:pt x="10125" y="3544"/>
                    <a:pt x="10294" y="3544"/>
                    <a:pt x="10462" y="3544"/>
                  </a:cubicBezTo>
                  <a:cubicBezTo>
                    <a:pt x="10462" y="5737"/>
                    <a:pt x="10462" y="5737"/>
                    <a:pt x="10462" y="5737"/>
                  </a:cubicBezTo>
                  <a:cubicBezTo>
                    <a:pt x="10631" y="5737"/>
                    <a:pt x="10800" y="5737"/>
                    <a:pt x="10800" y="5737"/>
                  </a:cubicBezTo>
                  <a:cubicBezTo>
                    <a:pt x="10969" y="5737"/>
                    <a:pt x="11138" y="5737"/>
                    <a:pt x="11306" y="5737"/>
                  </a:cubicBezTo>
                  <a:cubicBezTo>
                    <a:pt x="11306" y="3544"/>
                    <a:pt x="11306" y="3544"/>
                    <a:pt x="11306" y="3544"/>
                  </a:cubicBezTo>
                  <a:cubicBezTo>
                    <a:pt x="11475" y="3544"/>
                    <a:pt x="11644" y="3544"/>
                    <a:pt x="11813" y="3713"/>
                  </a:cubicBezTo>
                  <a:cubicBezTo>
                    <a:pt x="11813" y="1350"/>
                    <a:pt x="11813" y="1350"/>
                    <a:pt x="11813" y="1350"/>
                  </a:cubicBezTo>
                  <a:cubicBezTo>
                    <a:pt x="16369" y="1856"/>
                    <a:pt x="19913" y="5400"/>
                    <a:pt x="20419" y="9787"/>
                  </a:cubicBezTo>
                  <a:cubicBezTo>
                    <a:pt x="18056" y="9787"/>
                    <a:pt x="18056" y="9787"/>
                    <a:pt x="18056" y="9787"/>
                  </a:cubicBezTo>
                  <a:cubicBezTo>
                    <a:pt x="18056" y="10125"/>
                    <a:pt x="18056" y="10294"/>
                    <a:pt x="18056" y="10462"/>
                  </a:cubicBezTo>
                  <a:cubicBezTo>
                    <a:pt x="16031" y="10462"/>
                    <a:pt x="16031" y="10462"/>
                    <a:pt x="16031" y="10462"/>
                  </a:cubicBezTo>
                  <a:cubicBezTo>
                    <a:pt x="16031" y="10631"/>
                    <a:pt x="16031" y="10631"/>
                    <a:pt x="16031" y="10800"/>
                  </a:cubicBezTo>
                  <a:cubicBezTo>
                    <a:pt x="16031" y="10969"/>
                    <a:pt x="16031" y="11137"/>
                    <a:pt x="16031" y="11137"/>
                  </a:cubicBezTo>
                  <a:cubicBezTo>
                    <a:pt x="18056" y="11137"/>
                    <a:pt x="18056" y="11137"/>
                    <a:pt x="18056" y="11137"/>
                  </a:cubicBezTo>
                  <a:cubicBezTo>
                    <a:pt x="18056" y="11306"/>
                    <a:pt x="18056" y="11644"/>
                    <a:pt x="18056" y="11813"/>
                  </a:cubicBezTo>
                  <a:cubicBezTo>
                    <a:pt x="20419" y="11813"/>
                    <a:pt x="20419" y="11813"/>
                    <a:pt x="20419" y="11813"/>
                  </a:cubicBezTo>
                  <a:cubicBezTo>
                    <a:pt x="19913" y="16200"/>
                    <a:pt x="16369" y="19912"/>
                    <a:pt x="11813" y="202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8" name="Shape">
              <a:extLst>
                <a:ext uri="{FF2B5EF4-FFF2-40B4-BE49-F238E27FC236}">
                  <a16:creationId xmlns:a16="http://schemas.microsoft.com/office/drawing/2014/main" id="{9C94C2D8-638A-49D8-9FC4-5157E3E0FE5B}"/>
                </a:ext>
              </a:extLst>
            </p:cNvPr>
            <p:cNvSpPr/>
            <p:nvPr/>
          </p:nvSpPr>
          <p:spPr>
            <a:xfrm>
              <a:off x="134703" y="154145"/>
              <a:ext cx="163867" cy="1485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343" y="13745"/>
                  </a:moveTo>
                  <a:cubicBezTo>
                    <a:pt x="12343" y="12764"/>
                    <a:pt x="12343" y="12764"/>
                    <a:pt x="12343" y="12764"/>
                  </a:cubicBezTo>
                  <a:cubicBezTo>
                    <a:pt x="14106" y="11291"/>
                    <a:pt x="15429" y="7855"/>
                    <a:pt x="15429" y="5400"/>
                  </a:cubicBezTo>
                  <a:cubicBezTo>
                    <a:pt x="15429" y="1473"/>
                    <a:pt x="12784" y="0"/>
                    <a:pt x="10580" y="0"/>
                  </a:cubicBezTo>
                  <a:cubicBezTo>
                    <a:pt x="9257" y="0"/>
                    <a:pt x="6171" y="1473"/>
                    <a:pt x="6171" y="5400"/>
                  </a:cubicBezTo>
                  <a:cubicBezTo>
                    <a:pt x="6171" y="7855"/>
                    <a:pt x="7494" y="11291"/>
                    <a:pt x="9257" y="12764"/>
                  </a:cubicBezTo>
                  <a:cubicBezTo>
                    <a:pt x="9257" y="13745"/>
                    <a:pt x="9257" y="13745"/>
                    <a:pt x="9257" y="13745"/>
                  </a:cubicBezTo>
                  <a:cubicBezTo>
                    <a:pt x="4849" y="13745"/>
                    <a:pt x="1322" y="16200"/>
                    <a:pt x="0" y="19145"/>
                  </a:cubicBezTo>
                  <a:cubicBezTo>
                    <a:pt x="3086" y="20618"/>
                    <a:pt x="6612" y="21600"/>
                    <a:pt x="10580" y="21600"/>
                  </a:cubicBezTo>
                  <a:cubicBezTo>
                    <a:pt x="14988" y="21600"/>
                    <a:pt x="18514" y="20618"/>
                    <a:pt x="21600" y="19145"/>
                  </a:cubicBezTo>
                  <a:cubicBezTo>
                    <a:pt x="20278" y="16200"/>
                    <a:pt x="16751" y="13745"/>
                    <a:pt x="12343" y="137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9" name="Shape">
              <a:extLst>
                <a:ext uri="{FF2B5EF4-FFF2-40B4-BE49-F238E27FC236}">
                  <a16:creationId xmlns:a16="http://schemas.microsoft.com/office/drawing/2014/main" id="{C8FF3610-B8EA-4F43-BFA2-0339BBA0BE5E}"/>
                </a:ext>
              </a:extLst>
            </p:cNvPr>
            <p:cNvSpPr/>
            <p:nvPr/>
          </p:nvSpPr>
          <p:spPr>
            <a:xfrm>
              <a:off x="241633" y="151368"/>
              <a:ext cx="99987" cy="1235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360" y="13427"/>
                  </a:moveTo>
                  <a:cubicBezTo>
                    <a:pt x="9360" y="12843"/>
                    <a:pt x="9360" y="12843"/>
                    <a:pt x="9360" y="12843"/>
                  </a:cubicBezTo>
                  <a:cubicBezTo>
                    <a:pt x="12240" y="11676"/>
                    <a:pt x="13680" y="8173"/>
                    <a:pt x="13680" y="5254"/>
                  </a:cubicBezTo>
                  <a:cubicBezTo>
                    <a:pt x="13680" y="1751"/>
                    <a:pt x="10080" y="0"/>
                    <a:pt x="7200" y="0"/>
                  </a:cubicBezTo>
                  <a:cubicBezTo>
                    <a:pt x="5760" y="0"/>
                    <a:pt x="3600" y="584"/>
                    <a:pt x="2160" y="2335"/>
                  </a:cubicBezTo>
                  <a:cubicBezTo>
                    <a:pt x="3600" y="3503"/>
                    <a:pt x="4320" y="4670"/>
                    <a:pt x="4320" y="7005"/>
                  </a:cubicBezTo>
                  <a:cubicBezTo>
                    <a:pt x="4320" y="8173"/>
                    <a:pt x="3600" y="9341"/>
                    <a:pt x="2880" y="11092"/>
                  </a:cubicBezTo>
                  <a:cubicBezTo>
                    <a:pt x="3600" y="11676"/>
                    <a:pt x="4320" y="12259"/>
                    <a:pt x="5040" y="12843"/>
                  </a:cubicBezTo>
                  <a:cubicBezTo>
                    <a:pt x="5040" y="13427"/>
                    <a:pt x="5040" y="13427"/>
                    <a:pt x="5040" y="13427"/>
                  </a:cubicBezTo>
                  <a:cubicBezTo>
                    <a:pt x="3600" y="13427"/>
                    <a:pt x="2160" y="14011"/>
                    <a:pt x="1440" y="14011"/>
                  </a:cubicBezTo>
                  <a:cubicBezTo>
                    <a:pt x="720" y="14595"/>
                    <a:pt x="0" y="15178"/>
                    <a:pt x="0" y="15762"/>
                  </a:cubicBezTo>
                  <a:cubicBezTo>
                    <a:pt x="5760" y="16346"/>
                    <a:pt x="10080" y="18681"/>
                    <a:pt x="12240" y="21600"/>
                  </a:cubicBezTo>
                  <a:cubicBezTo>
                    <a:pt x="15840" y="21016"/>
                    <a:pt x="19440" y="20432"/>
                    <a:pt x="21600" y="19265"/>
                  </a:cubicBezTo>
                  <a:cubicBezTo>
                    <a:pt x="20160" y="16346"/>
                    <a:pt x="15840" y="14011"/>
                    <a:pt x="9360" y="134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0" name="Shape">
              <a:extLst>
                <a:ext uri="{FF2B5EF4-FFF2-40B4-BE49-F238E27FC236}">
                  <a16:creationId xmlns:a16="http://schemas.microsoft.com/office/drawing/2014/main" id="{B92CB1F9-057A-4BCC-AB0F-1FE1A60EDB75}"/>
                </a:ext>
              </a:extLst>
            </p:cNvPr>
            <p:cNvSpPr/>
            <p:nvPr/>
          </p:nvSpPr>
          <p:spPr>
            <a:xfrm>
              <a:off x="91654" y="151368"/>
              <a:ext cx="99987" cy="1235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5762"/>
                  </a:moveTo>
                  <a:cubicBezTo>
                    <a:pt x="21600" y="15178"/>
                    <a:pt x="20880" y="14595"/>
                    <a:pt x="20160" y="14011"/>
                  </a:cubicBezTo>
                  <a:cubicBezTo>
                    <a:pt x="19440" y="14011"/>
                    <a:pt x="18000" y="13427"/>
                    <a:pt x="16560" y="13427"/>
                  </a:cubicBezTo>
                  <a:cubicBezTo>
                    <a:pt x="16560" y="12843"/>
                    <a:pt x="16560" y="12843"/>
                    <a:pt x="16560" y="12843"/>
                  </a:cubicBezTo>
                  <a:cubicBezTo>
                    <a:pt x="17280" y="12259"/>
                    <a:pt x="18000" y="11676"/>
                    <a:pt x="18720" y="11092"/>
                  </a:cubicBezTo>
                  <a:cubicBezTo>
                    <a:pt x="18000" y="9341"/>
                    <a:pt x="17280" y="8173"/>
                    <a:pt x="17280" y="7005"/>
                  </a:cubicBezTo>
                  <a:cubicBezTo>
                    <a:pt x="17280" y="4670"/>
                    <a:pt x="18000" y="3503"/>
                    <a:pt x="19440" y="2335"/>
                  </a:cubicBezTo>
                  <a:cubicBezTo>
                    <a:pt x="18000" y="584"/>
                    <a:pt x="15840" y="0"/>
                    <a:pt x="14400" y="0"/>
                  </a:cubicBezTo>
                  <a:cubicBezTo>
                    <a:pt x="11520" y="0"/>
                    <a:pt x="7920" y="1751"/>
                    <a:pt x="7920" y="5254"/>
                  </a:cubicBezTo>
                  <a:cubicBezTo>
                    <a:pt x="7920" y="8173"/>
                    <a:pt x="9360" y="11676"/>
                    <a:pt x="12240" y="12843"/>
                  </a:cubicBezTo>
                  <a:cubicBezTo>
                    <a:pt x="12240" y="13427"/>
                    <a:pt x="12240" y="13427"/>
                    <a:pt x="12240" y="13427"/>
                  </a:cubicBezTo>
                  <a:cubicBezTo>
                    <a:pt x="5760" y="14011"/>
                    <a:pt x="1440" y="16346"/>
                    <a:pt x="0" y="19265"/>
                  </a:cubicBezTo>
                  <a:cubicBezTo>
                    <a:pt x="2160" y="20432"/>
                    <a:pt x="5760" y="21016"/>
                    <a:pt x="9360" y="21600"/>
                  </a:cubicBezTo>
                  <a:cubicBezTo>
                    <a:pt x="11520" y="18681"/>
                    <a:pt x="15840" y="16346"/>
                    <a:pt x="21600" y="157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1" name="Group">
            <a:extLst>
              <a:ext uri="{FF2B5EF4-FFF2-40B4-BE49-F238E27FC236}">
                <a16:creationId xmlns:a16="http://schemas.microsoft.com/office/drawing/2014/main" id="{4F316C4F-EC18-4180-8583-9208D5CBF65F}"/>
              </a:ext>
            </a:extLst>
          </p:cNvPr>
          <p:cNvGrpSpPr/>
          <p:nvPr/>
        </p:nvGrpSpPr>
        <p:grpSpPr>
          <a:xfrm>
            <a:off x="9214386" y="3732500"/>
            <a:ext cx="273209" cy="418867"/>
            <a:chOff x="0" y="0"/>
            <a:chExt cx="273208" cy="418866"/>
          </a:xfrm>
          <a:solidFill>
            <a:schemeClr val="bg1"/>
          </a:solidFill>
        </p:grpSpPr>
        <p:sp>
          <p:nvSpPr>
            <p:cNvPr id="232" name="Shape">
              <a:extLst>
                <a:ext uri="{FF2B5EF4-FFF2-40B4-BE49-F238E27FC236}">
                  <a16:creationId xmlns:a16="http://schemas.microsoft.com/office/drawing/2014/main" id="{E91BF626-9B65-4A63-BC6B-74D8A2BC397C}"/>
                </a:ext>
              </a:extLst>
            </p:cNvPr>
            <p:cNvSpPr/>
            <p:nvPr/>
          </p:nvSpPr>
          <p:spPr>
            <a:xfrm>
              <a:off x="-1" y="-1"/>
              <a:ext cx="273210" cy="3094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50" y="0"/>
                    <a:pt x="0" y="4215"/>
                    <a:pt x="0" y="9351"/>
                  </a:cubicBezTo>
                  <a:cubicBezTo>
                    <a:pt x="0" y="11459"/>
                    <a:pt x="1050" y="13302"/>
                    <a:pt x="1950" y="14751"/>
                  </a:cubicBezTo>
                  <a:cubicBezTo>
                    <a:pt x="1950" y="14883"/>
                    <a:pt x="2550" y="15937"/>
                    <a:pt x="2850" y="16463"/>
                  </a:cubicBezTo>
                  <a:cubicBezTo>
                    <a:pt x="3150" y="16990"/>
                    <a:pt x="3450" y="17517"/>
                    <a:pt x="3750" y="18044"/>
                  </a:cubicBezTo>
                  <a:cubicBezTo>
                    <a:pt x="4200" y="19098"/>
                    <a:pt x="4500" y="20283"/>
                    <a:pt x="4950" y="21468"/>
                  </a:cubicBezTo>
                  <a:cubicBezTo>
                    <a:pt x="4950" y="21468"/>
                    <a:pt x="4950" y="21600"/>
                    <a:pt x="4950" y="21600"/>
                  </a:cubicBezTo>
                  <a:cubicBezTo>
                    <a:pt x="7050" y="21600"/>
                    <a:pt x="7050" y="21600"/>
                    <a:pt x="7050" y="21600"/>
                  </a:cubicBezTo>
                  <a:cubicBezTo>
                    <a:pt x="7050" y="21468"/>
                    <a:pt x="6900" y="21205"/>
                    <a:pt x="6900" y="20941"/>
                  </a:cubicBezTo>
                  <a:cubicBezTo>
                    <a:pt x="6450" y="19756"/>
                    <a:pt x="6000" y="18571"/>
                    <a:pt x="5550" y="17517"/>
                  </a:cubicBezTo>
                  <a:cubicBezTo>
                    <a:pt x="5250" y="16859"/>
                    <a:pt x="4950" y="16200"/>
                    <a:pt x="4650" y="15673"/>
                  </a:cubicBezTo>
                  <a:cubicBezTo>
                    <a:pt x="4350" y="15146"/>
                    <a:pt x="3750" y="13961"/>
                    <a:pt x="3750" y="13961"/>
                  </a:cubicBezTo>
                  <a:cubicBezTo>
                    <a:pt x="3750" y="13961"/>
                    <a:pt x="3750" y="13961"/>
                    <a:pt x="3750" y="13961"/>
                  </a:cubicBezTo>
                  <a:cubicBezTo>
                    <a:pt x="2700" y="12249"/>
                    <a:pt x="2100" y="10932"/>
                    <a:pt x="2100" y="9351"/>
                  </a:cubicBezTo>
                  <a:cubicBezTo>
                    <a:pt x="2100" y="5137"/>
                    <a:pt x="6000" y="1712"/>
                    <a:pt x="10800" y="1712"/>
                  </a:cubicBezTo>
                  <a:cubicBezTo>
                    <a:pt x="15600" y="1712"/>
                    <a:pt x="19650" y="5137"/>
                    <a:pt x="19650" y="9351"/>
                  </a:cubicBezTo>
                  <a:cubicBezTo>
                    <a:pt x="19650" y="11063"/>
                    <a:pt x="18900" y="12380"/>
                    <a:pt x="18000" y="14093"/>
                  </a:cubicBezTo>
                  <a:cubicBezTo>
                    <a:pt x="17850" y="14093"/>
                    <a:pt x="17250" y="15146"/>
                    <a:pt x="16950" y="15673"/>
                  </a:cubicBezTo>
                  <a:cubicBezTo>
                    <a:pt x="16650" y="16200"/>
                    <a:pt x="16350" y="16727"/>
                    <a:pt x="16050" y="17517"/>
                  </a:cubicBezTo>
                  <a:cubicBezTo>
                    <a:pt x="15600" y="18571"/>
                    <a:pt x="15150" y="19756"/>
                    <a:pt x="14850" y="20941"/>
                  </a:cubicBezTo>
                  <a:cubicBezTo>
                    <a:pt x="14700" y="21205"/>
                    <a:pt x="14700" y="21468"/>
                    <a:pt x="14550" y="21600"/>
                  </a:cubicBezTo>
                  <a:cubicBezTo>
                    <a:pt x="16650" y="21600"/>
                    <a:pt x="16650" y="21600"/>
                    <a:pt x="16650" y="21600"/>
                  </a:cubicBezTo>
                  <a:cubicBezTo>
                    <a:pt x="16650" y="21600"/>
                    <a:pt x="16650" y="21468"/>
                    <a:pt x="16800" y="21468"/>
                  </a:cubicBezTo>
                  <a:cubicBezTo>
                    <a:pt x="17100" y="20283"/>
                    <a:pt x="17550" y="19229"/>
                    <a:pt x="18000" y="18044"/>
                  </a:cubicBezTo>
                  <a:cubicBezTo>
                    <a:pt x="18300" y="17517"/>
                    <a:pt x="18450" y="16990"/>
                    <a:pt x="18750" y="16463"/>
                  </a:cubicBezTo>
                  <a:cubicBezTo>
                    <a:pt x="19050" y="15937"/>
                    <a:pt x="19650" y="14883"/>
                    <a:pt x="19650" y="14883"/>
                  </a:cubicBezTo>
                  <a:cubicBezTo>
                    <a:pt x="20850" y="13039"/>
                    <a:pt x="21600" y="11327"/>
                    <a:pt x="21600" y="9351"/>
                  </a:cubicBezTo>
                  <a:cubicBezTo>
                    <a:pt x="21600" y="4215"/>
                    <a:pt x="168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3" name="Shape">
              <a:extLst>
                <a:ext uri="{FF2B5EF4-FFF2-40B4-BE49-F238E27FC236}">
                  <a16:creationId xmlns:a16="http://schemas.microsoft.com/office/drawing/2014/main" id="{D3A88E79-D342-4833-9561-A3E26C193670}"/>
                </a:ext>
              </a:extLst>
            </p:cNvPr>
            <p:cNvSpPr/>
            <p:nvPr/>
          </p:nvSpPr>
          <p:spPr>
            <a:xfrm>
              <a:off x="62200" y="352729"/>
              <a:ext cx="148021" cy="66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703"/>
                  </a:moveTo>
                  <a:cubicBezTo>
                    <a:pt x="0" y="8640"/>
                    <a:pt x="1938" y="12343"/>
                    <a:pt x="4154" y="12343"/>
                  </a:cubicBezTo>
                  <a:cubicBezTo>
                    <a:pt x="5262" y="12343"/>
                    <a:pt x="5262" y="12343"/>
                    <a:pt x="5262" y="12343"/>
                  </a:cubicBezTo>
                  <a:cubicBezTo>
                    <a:pt x="5262" y="12960"/>
                    <a:pt x="5262" y="12960"/>
                    <a:pt x="5262" y="12960"/>
                  </a:cubicBezTo>
                  <a:cubicBezTo>
                    <a:pt x="5262" y="17897"/>
                    <a:pt x="6923" y="21600"/>
                    <a:pt x="9138" y="21600"/>
                  </a:cubicBezTo>
                  <a:cubicBezTo>
                    <a:pt x="12738" y="21600"/>
                    <a:pt x="12738" y="21600"/>
                    <a:pt x="12738" y="21600"/>
                  </a:cubicBezTo>
                  <a:cubicBezTo>
                    <a:pt x="14677" y="21600"/>
                    <a:pt x="16615" y="17897"/>
                    <a:pt x="16615" y="12960"/>
                  </a:cubicBezTo>
                  <a:cubicBezTo>
                    <a:pt x="16615" y="12343"/>
                    <a:pt x="16615" y="12343"/>
                    <a:pt x="16615" y="12343"/>
                  </a:cubicBezTo>
                  <a:cubicBezTo>
                    <a:pt x="17723" y="12343"/>
                    <a:pt x="17723" y="12343"/>
                    <a:pt x="17723" y="12343"/>
                  </a:cubicBezTo>
                  <a:cubicBezTo>
                    <a:pt x="19938" y="12343"/>
                    <a:pt x="21600" y="8640"/>
                    <a:pt x="21600" y="370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370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4" name="Rectangle">
              <a:extLst>
                <a:ext uri="{FF2B5EF4-FFF2-40B4-BE49-F238E27FC236}">
                  <a16:creationId xmlns:a16="http://schemas.microsoft.com/office/drawing/2014/main" id="{AFFF9347-90D7-4A69-9852-2695D082FB6A}"/>
                </a:ext>
              </a:extLst>
            </p:cNvPr>
            <p:cNvSpPr/>
            <p:nvPr/>
          </p:nvSpPr>
          <p:spPr>
            <a:xfrm>
              <a:off x="62200" y="324384"/>
              <a:ext cx="148021" cy="14960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5" name="Shape">
              <a:extLst>
                <a:ext uri="{FF2B5EF4-FFF2-40B4-BE49-F238E27FC236}">
                  <a16:creationId xmlns:a16="http://schemas.microsoft.com/office/drawing/2014/main" id="{C6FA8127-119F-45A5-9C9B-48D437B5EA31}"/>
                </a:ext>
              </a:extLst>
            </p:cNvPr>
            <p:cNvSpPr/>
            <p:nvPr/>
          </p:nvSpPr>
          <p:spPr>
            <a:xfrm>
              <a:off x="56688" y="158255"/>
              <a:ext cx="161407" cy="1511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85" y="21600"/>
                  </a:moveTo>
                  <a:cubicBezTo>
                    <a:pt x="21092" y="2430"/>
                    <a:pt x="21092" y="2430"/>
                    <a:pt x="21092" y="2430"/>
                  </a:cubicBezTo>
                  <a:cubicBezTo>
                    <a:pt x="21600" y="810"/>
                    <a:pt x="21600" y="810"/>
                    <a:pt x="21600" y="810"/>
                  </a:cubicBezTo>
                  <a:cubicBezTo>
                    <a:pt x="21346" y="270"/>
                    <a:pt x="20838" y="0"/>
                    <a:pt x="20329" y="0"/>
                  </a:cubicBezTo>
                  <a:cubicBezTo>
                    <a:pt x="20329" y="0"/>
                    <a:pt x="20329" y="0"/>
                    <a:pt x="20329" y="0"/>
                  </a:cubicBezTo>
                  <a:cubicBezTo>
                    <a:pt x="19059" y="0"/>
                    <a:pt x="18296" y="1350"/>
                    <a:pt x="18042" y="2160"/>
                  </a:cubicBezTo>
                  <a:cubicBezTo>
                    <a:pt x="17534" y="2970"/>
                    <a:pt x="17280" y="3240"/>
                    <a:pt x="17026" y="3240"/>
                  </a:cubicBezTo>
                  <a:cubicBezTo>
                    <a:pt x="16772" y="3240"/>
                    <a:pt x="16518" y="2970"/>
                    <a:pt x="16264" y="2160"/>
                  </a:cubicBezTo>
                  <a:cubicBezTo>
                    <a:pt x="15755" y="1350"/>
                    <a:pt x="15247" y="0"/>
                    <a:pt x="13976" y="0"/>
                  </a:cubicBezTo>
                  <a:cubicBezTo>
                    <a:pt x="12706" y="0"/>
                    <a:pt x="11944" y="1350"/>
                    <a:pt x="11689" y="2160"/>
                  </a:cubicBezTo>
                  <a:cubicBezTo>
                    <a:pt x="11181" y="2970"/>
                    <a:pt x="10927" y="3240"/>
                    <a:pt x="10673" y="3240"/>
                  </a:cubicBezTo>
                  <a:cubicBezTo>
                    <a:pt x="10419" y="3240"/>
                    <a:pt x="10165" y="2970"/>
                    <a:pt x="9911" y="2160"/>
                  </a:cubicBezTo>
                  <a:cubicBezTo>
                    <a:pt x="9402" y="1350"/>
                    <a:pt x="8894" y="0"/>
                    <a:pt x="7624" y="0"/>
                  </a:cubicBezTo>
                  <a:cubicBezTo>
                    <a:pt x="6353" y="0"/>
                    <a:pt x="5591" y="1350"/>
                    <a:pt x="5336" y="2160"/>
                  </a:cubicBezTo>
                  <a:cubicBezTo>
                    <a:pt x="4828" y="2970"/>
                    <a:pt x="4574" y="3240"/>
                    <a:pt x="4320" y="3240"/>
                  </a:cubicBezTo>
                  <a:cubicBezTo>
                    <a:pt x="4066" y="3240"/>
                    <a:pt x="3812" y="2970"/>
                    <a:pt x="3558" y="2160"/>
                  </a:cubicBezTo>
                  <a:cubicBezTo>
                    <a:pt x="3049" y="1350"/>
                    <a:pt x="2541" y="0"/>
                    <a:pt x="1271" y="0"/>
                  </a:cubicBezTo>
                  <a:cubicBezTo>
                    <a:pt x="1016" y="0"/>
                    <a:pt x="1016" y="0"/>
                    <a:pt x="1016" y="0"/>
                  </a:cubicBezTo>
                  <a:cubicBezTo>
                    <a:pt x="508" y="0"/>
                    <a:pt x="0" y="270"/>
                    <a:pt x="0" y="810"/>
                  </a:cubicBezTo>
                  <a:cubicBezTo>
                    <a:pt x="508" y="2700"/>
                    <a:pt x="508" y="2700"/>
                    <a:pt x="508" y="2700"/>
                  </a:cubicBezTo>
                  <a:cubicBezTo>
                    <a:pt x="7369" y="21600"/>
                    <a:pt x="7369" y="21600"/>
                    <a:pt x="7369" y="21600"/>
                  </a:cubicBezTo>
                  <a:cubicBezTo>
                    <a:pt x="8894" y="21600"/>
                    <a:pt x="8894" y="21600"/>
                    <a:pt x="8894" y="21600"/>
                  </a:cubicBezTo>
                  <a:cubicBezTo>
                    <a:pt x="2541" y="3510"/>
                    <a:pt x="2541" y="3510"/>
                    <a:pt x="2541" y="3510"/>
                  </a:cubicBezTo>
                  <a:cubicBezTo>
                    <a:pt x="2795" y="4320"/>
                    <a:pt x="3558" y="4860"/>
                    <a:pt x="4320" y="4860"/>
                  </a:cubicBezTo>
                  <a:cubicBezTo>
                    <a:pt x="5591" y="4860"/>
                    <a:pt x="6353" y="3780"/>
                    <a:pt x="6607" y="2970"/>
                  </a:cubicBezTo>
                  <a:cubicBezTo>
                    <a:pt x="7115" y="2160"/>
                    <a:pt x="7369" y="1620"/>
                    <a:pt x="7624" y="1620"/>
                  </a:cubicBezTo>
                  <a:cubicBezTo>
                    <a:pt x="7878" y="1620"/>
                    <a:pt x="8132" y="2160"/>
                    <a:pt x="8386" y="2970"/>
                  </a:cubicBezTo>
                  <a:cubicBezTo>
                    <a:pt x="8894" y="3780"/>
                    <a:pt x="9402" y="4860"/>
                    <a:pt x="10673" y="4860"/>
                  </a:cubicBezTo>
                  <a:cubicBezTo>
                    <a:pt x="11944" y="4860"/>
                    <a:pt x="12452" y="3780"/>
                    <a:pt x="12960" y="2970"/>
                  </a:cubicBezTo>
                  <a:cubicBezTo>
                    <a:pt x="13468" y="2160"/>
                    <a:pt x="13468" y="1620"/>
                    <a:pt x="13976" y="1620"/>
                  </a:cubicBezTo>
                  <a:cubicBezTo>
                    <a:pt x="14231" y="1620"/>
                    <a:pt x="14485" y="2160"/>
                    <a:pt x="14739" y="2970"/>
                  </a:cubicBezTo>
                  <a:cubicBezTo>
                    <a:pt x="15247" y="3780"/>
                    <a:pt x="15755" y="4860"/>
                    <a:pt x="17026" y="4860"/>
                  </a:cubicBezTo>
                  <a:cubicBezTo>
                    <a:pt x="18042" y="4860"/>
                    <a:pt x="18551" y="4050"/>
                    <a:pt x="19059" y="3510"/>
                  </a:cubicBezTo>
                  <a:cubicBezTo>
                    <a:pt x="12706" y="21600"/>
                    <a:pt x="12706" y="21600"/>
                    <a:pt x="12706" y="21600"/>
                  </a:cubicBezTo>
                  <a:lnTo>
                    <a:pt x="14485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6" name="Group">
            <a:extLst>
              <a:ext uri="{FF2B5EF4-FFF2-40B4-BE49-F238E27FC236}">
                <a16:creationId xmlns:a16="http://schemas.microsoft.com/office/drawing/2014/main" id="{3D0319E9-F5C9-4593-905F-BD3CAA9844FA}"/>
              </a:ext>
            </a:extLst>
          </p:cNvPr>
          <p:cNvGrpSpPr/>
          <p:nvPr/>
        </p:nvGrpSpPr>
        <p:grpSpPr>
          <a:xfrm>
            <a:off x="1914240" y="4491175"/>
            <a:ext cx="397963" cy="510757"/>
            <a:chOff x="0" y="0"/>
            <a:chExt cx="397961" cy="510755"/>
          </a:xfrm>
          <a:solidFill>
            <a:schemeClr val="bg1"/>
          </a:solidFill>
        </p:grpSpPr>
        <p:sp>
          <p:nvSpPr>
            <p:cNvPr id="237" name="Shape">
              <a:extLst>
                <a:ext uri="{FF2B5EF4-FFF2-40B4-BE49-F238E27FC236}">
                  <a16:creationId xmlns:a16="http://schemas.microsoft.com/office/drawing/2014/main" id="{2A6F6916-BCF4-4BAE-9B5D-70C5AD905397}"/>
                </a:ext>
              </a:extLst>
            </p:cNvPr>
            <p:cNvSpPr/>
            <p:nvPr/>
          </p:nvSpPr>
          <p:spPr>
            <a:xfrm>
              <a:off x="42297" y="78227"/>
              <a:ext cx="355665" cy="3383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02" y="7315"/>
                  </a:moveTo>
                  <a:cubicBezTo>
                    <a:pt x="17451" y="4693"/>
                    <a:pt x="14949" y="3036"/>
                    <a:pt x="12117" y="3036"/>
                  </a:cubicBezTo>
                  <a:cubicBezTo>
                    <a:pt x="11985" y="3036"/>
                    <a:pt x="11854" y="3036"/>
                    <a:pt x="11722" y="3036"/>
                  </a:cubicBezTo>
                  <a:cubicBezTo>
                    <a:pt x="10932" y="1242"/>
                    <a:pt x="9154" y="0"/>
                    <a:pt x="7178" y="0"/>
                  </a:cubicBezTo>
                  <a:cubicBezTo>
                    <a:pt x="4412" y="0"/>
                    <a:pt x="2173" y="2346"/>
                    <a:pt x="2173" y="5245"/>
                  </a:cubicBezTo>
                  <a:cubicBezTo>
                    <a:pt x="2173" y="5728"/>
                    <a:pt x="2239" y="6280"/>
                    <a:pt x="2371" y="6694"/>
                  </a:cubicBezTo>
                  <a:cubicBezTo>
                    <a:pt x="922" y="7867"/>
                    <a:pt x="0" y="9730"/>
                    <a:pt x="0" y="11801"/>
                  </a:cubicBezTo>
                  <a:cubicBezTo>
                    <a:pt x="0" y="14906"/>
                    <a:pt x="2173" y="17528"/>
                    <a:pt x="5071" y="18012"/>
                  </a:cubicBezTo>
                  <a:cubicBezTo>
                    <a:pt x="5071" y="18288"/>
                    <a:pt x="5071" y="18288"/>
                    <a:pt x="5071" y="18288"/>
                  </a:cubicBezTo>
                  <a:cubicBezTo>
                    <a:pt x="5071" y="18909"/>
                    <a:pt x="5532" y="19392"/>
                    <a:pt x="6124" y="19392"/>
                  </a:cubicBezTo>
                  <a:cubicBezTo>
                    <a:pt x="6717" y="19392"/>
                    <a:pt x="7178" y="18909"/>
                    <a:pt x="7178" y="18288"/>
                  </a:cubicBezTo>
                  <a:cubicBezTo>
                    <a:pt x="7178" y="18012"/>
                    <a:pt x="7178" y="18012"/>
                    <a:pt x="7178" y="18012"/>
                  </a:cubicBezTo>
                  <a:cubicBezTo>
                    <a:pt x="7639" y="17873"/>
                    <a:pt x="8100" y="17735"/>
                    <a:pt x="8561" y="17528"/>
                  </a:cubicBezTo>
                  <a:cubicBezTo>
                    <a:pt x="8956" y="17735"/>
                    <a:pt x="9417" y="17942"/>
                    <a:pt x="9812" y="18081"/>
                  </a:cubicBezTo>
                  <a:cubicBezTo>
                    <a:pt x="9812" y="18150"/>
                    <a:pt x="9812" y="18219"/>
                    <a:pt x="9812" y="18288"/>
                  </a:cubicBezTo>
                  <a:cubicBezTo>
                    <a:pt x="9812" y="20496"/>
                    <a:pt x="9812" y="20496"/>
                    <a:pt x="9812" y="20496"/>
                  </a:cubicBezTo>
                  <a:cubicBezTo>
                    <a:pt x="9812" y="21117"/>
                    <a:pt x="10273" y="21600"/>
                    <a:pt x="10866" y="21600"/>
                  </a:cubicBezTo>
                  <a:cubicBezTo>
                    <a:pt x="11459" y="21600"/>
                    <a:pt x="11920" y="21117"/>
                    <a:pt x="11920" y="20496"/>
                  </a:cubicBezTo>
                  <a:cubicBezTo>
                    <a:pt x="11920" y="18495"/>
                    <a:pt x="11920" y="18495"/>
                    <a:pt x="11920" y="18495"/>
                  </a:cubicBezTo>
                  <a:cubicBezTo>
                    <a:pt x="11985" y="18495"/>
                    <a:pt x="12051" y="18495"/>
                    <a:pt x="12117" y="18495"/>
                  </a:cubicBezTo>
                  <a:cubicBezTo>
                    <a:pt x="12973" y="18495"/>
                    <a:pt x="13763" y="18357"/>
                    <a:pt x="14554" y="18081"/>
                  </a:cubicBezTo>
                  <a:cubicBezTo>
                    <a:pt x="14554" y="18288"/>
                    <a:pt x="14554" y="18288"/>
                    <a:pt x="14554" y="18288"/>
                  </a:cubicBezTo>
                  <a:cubicBezTo>
                    <a:pt x="14554" y="18909"/>
                    <a:pt x="15015" y="19392"/>
                    <a:pt x="15607" y="19392"/>
                  </a:cubicBezTo>
                  <a:cubicBezTo>
                    <a:pt x="16200" y="19392"/>
                    <a:pt x="16661" y="18909"/>
                    <a:pt x="16661" y="18288"/>
                  </a:cubicBezTo>
                  <a:cubicBezTo>
                    <a:pt x="16661" y="16838"/>
                    <a:pt x="16661" y="16838"/>
                    <a:pt x="16661" y="16838"/>
                  </a:cubicBezTo>
                  <a:cubicBezTo>
                    <a:pt x="16661" y="16838"/>
                    <a:pt x="16661" y="16838"/>
                    <a:pt x="16661" y="16838"/>
                  </a:cubicBezTo>
                  <a:cubicBezTo>
                    <a:pt x="16727" y="16838"/>
                    <a:pt x="16793" y="16838"/>
                    <a:pt x="16859" y="16838"/>
                  </a:cubicBezTo>
                  <a:cubicBezTo>
                    <a:pt x="19427" y="16838"/>
                    <a:pt x="21600" y="14630"/>
                    <a:pt x="21600" y="11870"/>
                  </a:cubicBezTo>
                  <a:cubicBezTo>
                    <a:pt x="21600" y="9868"/>
                    <a:pt x="20480" y="8074"/>
                    <a:pt x="18702" y="7315"/>
                  </a:cubicBezTo>
                  <a:close/>
                  <a:moveTo>
                    <a:pt x="16859" y="14630"/>
                  </a:moveTo>
                  <a:cubicBezTo>
                    <a:pt x="16727" y="14630"/>
                    <a:pt x="16661" y="14630"/>
                    <a:pt x="16463" y="14561"/>
                  </a:cubicBezTo>
                  <a:cubicBezTo>
                    <a:pt x="16002" y="14561"/>
                    <a:pt x="16002" y="14561"/>
                    <a:pt x="16002" y="14561"/>
                  </a:cubicBezTo>
                  <a:cubicBezTo>
                    <a:pt x="15673" y="14837"/>
                    <a:pt x="15673" y="14837"/>
                    <a:pt x="15673" y="14837"/>
                  </a:cubicBezTo>
                  <a:cubicBezTo>
                    <a:pt x="14685" y="15803"/>
                    <a:pt x="13434" y="16286"/>
                    <a:pt x="12117" y="16286"/>
                  </a:cubicBezTo>
                  <a:cubicBezTo>
                    <a:pt x="11063" y="16286"/>
                    <a:pt x="10076" y="15941"/>
                    <a:pt x="9220" y="15320"/>
                  </a:cubicBezTo>
                  <a:cubicBezTo>
                    <a:pt x="8627" y="14975"/>
                    <a:pt x="8627" y="14975"/>
                    <a:pt x="8627" y="14975"/>
                  </a:cubicBezTo>
                  <a:cubicBezTo>
                    <a:pt x="8034" y="15320"/>
                    <a:pt x="8034" y="15320"/>
                    <a:pt x="8034" y="15320"/>
                  </a:cubicBezTo>
                  <a:cubicBezTo>
                    <a:pt x="7441" y="15734"/>
                    <a:pt x="6717" y="15941"/>
                    <a:pt x="6059" y="15941"/>
                  </a:cubicBezTo>
                  <a:cubicBezTo>
                    <a:pt x="3885" y="15941"/>
                    <a:pt x="2107" y="14078"/>
                    <a:pt x="2107" y="11801"/>
                  </a:cubicBezTo>
                  <a:cubicBezTo>
                    <a:pt x="2107" y="9454"/>
                    <a:pt x="3885" y="7660"/>
                    <a:pt x="6059" y="7660"/>
                  </a:cubicBezTo>
                  <a:cubicBezTo>
                    <a:pt x="6322" y="7660"/>
                    <a:pt x="6651" y="7660"/>
                    <a:pt x="6915" y="7729"/>
                  </a:cubicBezTo>
                  <a:cubicBezTo>
                    <a:pt x="7573" y="7867"/>
                    <a:pt x="7573" y="7867"/>
                    <a:pt x="7573" y="7867"/>
                  </a:cubicBezTo>
                  <a:cubicBezTo>
                    <a:pt x="7968" y="7315"/>
                    <a:pt x="7968" y="7315"/>
                    <a:pt x="7968" y="7315"/>
                  </a:cubicBezTo>
                  <a:cubicBezTo>
                    <a:pt x="8956" y="6004"/>
                    <a:pt x="10471" y="5245"/>
                    <a:pt x="12117" y="5245"/>
                  </a:cubicBezTo>
                  <a:cubicBezTo>
                    <a:pt x="14224" y="5245"/>
                    <a:pt x="16134" y="6556"/>
                    <a:pt x="16990" y="8626"/>
                  </a:cubicBezTo>
                  <a:cubicBezTo>
                    <a:pt x="17188" y="9040"/>
                    <a:pt x="17188" y="9040"/>
                    <a:pt x="17188" y="9040"/>
                  </a:cubicBezTo>
                  <a:cubicBezTo>
                    <a:pt x="17649" y="9247"/>
                    <a:pt x="17649" y="9247"/>
                    <a:pt x="17649" y="9247"/>
                  </a:cubicBezTo>
                  <a:cubicBezTo>
                    <a:pt x="18768" y="9592"/>
                    <a:pt x="19493" y="10627"/>
                    <a:pt x="19493" y="11870"/>
                  </a:cubicBezTo>
                  <a:cubicBezTo>
                    <a:pt x="19493" y="13388"/>
                    <a:pt x="18307" y="14630"/>
                    <a:pt x="16859" y="1463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8" name="Shape">
              <a:extLst>
                <a:ext uri="{FF2B5EF4-FFF2-40B4-BE49-F238E27FC236}">
                  <a16:creationId xmlns:a16="http://schemas.microsoft.com/office/drawing/2014/main" id="{2BBED7CF-E68D-4DEA-A71F-FBCAD65AD05D}"/>
                </a:ext>
              </a:extLst>
            </p:cNvPr>
            <p:cNvSpPr/>
            <p:nvPr/>
          </p:nvSpPr>
          <p:spPr>
            <a:xfrm>
              <a:off x="143266" y="0"/>
              <a:ext cx="34567" cy="518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5525" y="21600"/>
                    <a:pt x="21600" y="19350"/>
                    <a:pt x="21600" y="14400"/>
                  </a:cubicBezTo>
                  <a:cubicBezTo>
                    <a:pt x="21600" y="6750"/>
                    <a:pt x="11475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9450" y="0"/>
                    <a:pt x="0" y="6750"/>
                    <a:pt x="0" y="14400"/>
                  </a:cubicBezTo>
                  <a:cubicBezTo>
                    <a:pt x="0" y="19350"/>
                    <a:pt x="6075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9" name="Shape">
              <a:extLst>
                <a:ext uri="{FF2B5EF4-FFF2-40B4-BE49-F238E27FC236}">
                  <a16:creationId xmlns:a16="http://schemas.microsoft.com/office/drawing/2014/main" id="{86AA3C82-0C25-4633-90D5-905167792C77}"/>
                </a:ext>
              </a:extLst>
            </p:cNvPr>
            <p:cNvSpPr/>
            <p:nvPr/>
          </p:nvSpPr>
          <p:spPr>
            <a:xfrm>
              <a:off x="-1" y="142811"/>
              <a:ext cx="52305" cy="345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6075"/>
                    <a:pt x="19350" y="0"/>
                    <a:pt x="14400" y="0"/>
                  </a:cubicBezTo>
                  <a:cubicBezTo>
                    <a:pt x="6750" y="0"/>
                    <a:pt x="0" y="945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1475"/>
                    <a:pt x="6750" y="21600"/>
                    <a:pt x="14400" y="21600"/>
                  </a:cubicBezTo>
                  <a:cubicBezTo>
                    <a:pt x="19350" y="21600"/>
                    <a:pt x="21600" y="15525"/>
                    <a:pt x="216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0" name="Shape">
              <a:extLst>
                <a:ext uri="{FF2B5EF4-FFF2-40B4-BE49-F238E27FC236}">
                  <a16:creationId xmlns:a16="http://schemas.microsoft.com/office/drawing/2014/main" id="{93A49DA4-073D-4027-A6F8-C7D93C9A1895}"/>
                </a:ext>
              </a:extLst>
            </p:cNvPr>
            <p:cNvSpPr/>
            <p:nvPr/>
          </p:nvSpPr>
          <p:spPr>
            <a:xfrm>
              <a:off x="231705" y="46131"/>
              <a:ext cx="41899" cy="424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508" h="19760" extrusionOk="0">
                  <a:moveTo>
                    <a:pt x="2732" y="17279"/>
                  </a:moveTo>
                  <a:cubicBezTo>
                    <a:pt x="2732" y="17279"/>
                    <a:pt x="2732" y="17279"/>
                    <a:pt x="2732" y="17279"/>
                  </a:cubicBezTo>
                  <a:cubicBezTo>
                    <a:pt x="2732" y="17279"/>
                    <a:pt x="2732" y="17279"/>
                    <a:pt x="2732" y="17279"/>
                  </a:cubicBezTo>
                  <a:cubicBezTo>
                    <a:pt x="2732" y="17279"/>
                    <a:pt x="2732" y="17279"/>
                    <a:pt x="2732" y="17279"/>
                  </a:cubicBezTo>
                  <a:cubicBezTo>
                    <a:pt x="4741" y="19791"/>
                    <a:pt x="9764" y="21298"/>
                    <a:pt x="13783" y="17279"/>
                  </a:cubicBezTo>
                  <a:cubicBezTo>
                    <a:pt x="19811" y="11251"/>
                    <a:pt x="19811" y="1205"/>
                    <a:pt x="19309" y="200"/>
                  </a:cubicBezTo>
                  <a:cubicBezTo>
                    <a:pt x="19309" y="200"/>
                    <a:pt x="19309" y="200"/>
                    <a:pt x="19309" y="200"/>
                  </a:cubicBezTo>
                  <a:cubicBezTo>
                    <a:pt x="19309" y="200"/>
                    <a:pt x="19309" y="200"/>
                    <a:pt x="19309" y="200"/>
                  </a:cubicBezTo>
                  <a:cubicBezTo>
                    <a:pt x="19309" y="200"/>
                    <a:pt x="19309" y="200"/>
                    <a:pt x="19309" y="200"/>
                  </a:cubicBezTo>
                  <a:cubicBezTo>
                    <a:pt x="19309" y="200"/>
                    <a:pt x="19309" y="200"/>
                    <a:pt x="19309" y="200"/>
                  </a:cubicBezTo>
                  <a:cubicBezTo>
                    <a:pt x="18806" y="-302"/>
                    <a:pt x="8760" y="-302"/>
                    <a:pt x="2732" y="5726"/>
                  </a:cubicBezTo>
                  <a:cubicBezTo>
                    <a:pt x="-1789" y="10247"/>
                    <a:pt x="220" y="14768"/>
                    <a:pt x="2230" y="17279"/>
                  </a:cubicBezTo>
                  <a:cubicBezTo>
                    <a:pt x="2230" y="17279"/>
                    <a:pt x="2732" y="17279"/>
                    <a:pt x="2732" y="172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1" name="Shape">
              <a:extLst>
                <a:ext uri="{FF2B5EF4-FFF2-40B4-BE49-F238E27FC236}">
                  <a16:creationId xmlns:a16="http://schemas.microsoft.com/office/drawing/2014/main" id="{F85EA4FD-E7FA-43AC-B262-A59994CC900F}"/>
                </a:ext>
              </a:extLst>
            </p:cNvPr>
            <p:cNvSpPr/>
            <p:nvPr/>
          </p:nvSpPr>
          <p:spPr>
            <a:xfrm>
              <a:off x="46137" y="46131"/>
              <a:ext cx="42855" cy="424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60" h="19760" extrusionOk="0">
                  <a:moveTo>
                    <a:pt x="17279" y="17279"/>
                  </a:moveTo>
                  <a:cubicBezTo>
                    <a:pt x="17279" y="17279"/>
                    <a:pt x="17279" y="17279"/>
                    <a:pt x="17279" y="17279"/>
                  </a:cubicBezTo>
                  <a:cubicBezTo>
                    <a:pt x="17279" y="17279"/>
                    <a:pt x="17279" y="17279"/>
                    <a:pt x="17279" y="17279"/>
                  </a:cubicBezTo>
                  <a:cubicBezTo>
                    <a:pt x="17279" y="17279"/>
                    <a:pt x="17279" y="17279"/>
                    <a:pt x="17279" y="17279"/>
                  </a:cubicBezTo>
                  <a:cubicBezTo>
                    <a:pt x="17279" y="17279"/>
                    <a:pt x="17279" y="17279"/>
                    <a:pt x="17279" y="17279"/>
                  </a:cubicBezTo>
                  <a:cubicBezTo>
                    <a:pt x="19791" y="14768"/>
                    <a:pt x="21298" y="10247"/>
                    <a:pt x="17279" y="5726"/>
                  </a:cubicBezTo>
                  <a:cubicBezTo>
                    <a:pt x="11251" y="-302"/>
                    <a:pt x="1205" y="-302"/>
                    <a:pt x="200" y="200"/>
                  </a:cubicBezTo>
                  <a:cubicBezTo>
                    <a:pt x="200" y="200"/>
                    <a:pt x="200" y="200"/>
                    <a:pt x="200" y="200"/>
                  </a:cubicBezTo>
                  <a:cubicBezTo>
                    <a:pt x="200" y="200"/>
                    <a:pt x="200" y="200"/>
                    <a:pt x="200" y="200"/>
                  </a:cubicBezTo>
                  <a:cubicBezTo>
                    <a:pt x="200" y="200"/>
                    <a:pt x="200" y="200"/>
                    <a:pt x="200" y="200"/>
                  </a:cubicBezTo>
                  <a:cubicBezTo>
                    <a:pt x="200" y="200"/>
                    <a:pt x="200" y="200"/>
                    <a:pt x="200" y="200"/>
                  </a:cubicBezTo>
                  <a:cubicBezTo>
                    <a:pt x="-302" y="1205"/>
                    <a:pt x="-302" y="11251"/>
                    <a:pt x="5726" y="17279"/>
                  </a:cubicBezTo>
                  <a:cubicBezTo>
                    <a:pt x="10247" y="21298"/>
                    <a:pt x="14768" y="19791"/>
                    <a:pt x="17279" y="172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2" name="Shape">
              <a:extLst>
                <a:ext uri="{FF2B5EF4-FFF2-40B4-BE49-F238E27FC236}">
                  <a16:creationId xmlns:a16="http://schemas.microsoft.com/office/drawing/2014/main" id="{9E813BDC-3162-4B51-98FB-817E155040F1}"/>
                </a:ext>
              </a:extLst>
            </p:cNvPr>
            <p:cNvSpPr/>
            <p:nvPr/>
          </p:nvSpPr>
          <p:spPr>
            <a:xfrm>
              <a:off x="203756" y="442533"/>
              <a:ext cx="34567" cy="682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25" y="0"/>
                    <a:pt x="0" y="2400"/>
                    <a:pt x="0" y="5486"/>
                  </a:cubicBezTo>
                  <a:cubicBezTo>
                    <a:pt x="0" y="16114"/>
                    <a:pt x="0" y="16114"/>
                    <a:pt x="0" y="16114"/>
                  </a:cubicBezTo>
                  <a:cubicBezTo>
                    <a:pt x="0" y="19200"/>
                    <a:pt x="4725" y="21600"/>
                    <a:pt x="10800" y="21600"/>
                  </a:cubicBezTo>
                  <a:cubicBezTo>
                    <a:pt x="16875" y="21600"/>
                    <a:pt x="21600" y="19200"/>
                    <a:pt x="21600" y="16114"/>
                  </a:cubicBezTo>
                  <a:cubicBezTo>
                    <a:pt x="21600" y="5486"/>
                    <a:pt x="21600" y="5486"/>
                    <a:pt x="21600" y="5486"/>
                  </a:cubicBezTo>
                  <a:cubicBezTo>
                    <a:pt x="21600" y="2400"/>
                    <a:pt x="16875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3" name="Shape">
              <a:extLst>
                <a:ext uri="{FF2B5EF4-FFF2-40B4-BE49-F238E27FC236}">
                  <a16:creationId xmlns:a16="http://schemas.microsoft.com/office/drawing/2014/main" id="{6DD9397E-BEB0-48C1-AE72-05DECE6895A6}"/>
                </a:ext>
              </a:extLst>
            </p:cNvPr>
            <p:cNvSpPr/>
            <p:nvPr/>
          </p:nvSpPr>
          <p:spPr>
            <a:xfrm>
              <a:off x="125983" y="407968"/>
              <a:ext cx="34567" cy="691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25" y="0"/>
                    <a:pt x="0" y="2362"/>
                    <a:pt x="0" y="5400"/>
                  </a:cubicBezTo>
                  <a:cubicBezTo>
                    <a:pt x="0" y="16200"/>
                    <a:pt x="0" y="16200"/>
                    <a:pt x="0" y="16200"/>
                  </a:cubicBezTo>
                  <a:cubicBezTo>
                    <a:pt x="0" y="19238"/>
                    <a:pt x="4725" y="21600"/>
                    <a:pt x="10800" y="21600"/>
                  </a:cubicBezTo>
                  <a:cubicBezTo>
                    <a:pt x="16875" y="21600"/>
                    <a:pt x="21600" y="19238"/>
                    <a:pt x="21600" y="16200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2362"/>
                    <a:pt x="16875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4" name="Shape">
              <a:extLst>
                <a:ext uri="{FF2B5EF4-FFF2-40B4-BE49-F238E27FC236}">
                  <a16:creationId xmlns:a16="http://schemas.microsoft.com/office/drawing/2014/main" id="{DB63C507-98A9-4123-8E7D-DBB04ED3366F}"/>
                </a:ext>
              </a:extLst>
            </p:cNvPr>
            <p:cNvSpPr/>
            <p:nvPr/>
          </p:nvSpPr>
          <p:spPr>
            <a:xfrm>
              <a:off x="281984" y="407968"/>
              <a:ext cx="34567" cy="691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25" y="0"/>
                    <a:pt x="0" y="2362"/>
                    <a:pt x="0" y="5400"/>
                  </a:cubicBezTo>
                  <a:cubicBezTo>
                    <a:pt x="0" y="16200"/>
                    <a:pt x="0" y="16200"/>
                    <a:pt x="0" y="16200"/>
                  </a:cubicBezTo>
                  <a:cubicBezTo>
                    <a:pt x="0" y="19238"/>
                    <a:pt x="4725" y="21600"/>
                    <a:pt x="10800" y="21600"/>
                  </a:cubicBezTo>
                  <a:cubicBezTo>
                    <a:pt x="16875" y="21600"/>
                    <a:pt x="21600" y="19238"/>
                    <a:pt x="21600" y="16200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2362"/>
                    <a:pt x="16875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45" name="Group">
            <a:extLst>
              <a:ext uri="{FF2B5EF4-FFF2-40B4-BE49-F238E27FC236}">
                <a16:creationId xmlns:a16="http://schemas.microsoft.com/office/drawing/2014/main" id="{6A273252-E831-4E30-9514-843A233E915F}"/>
              </a:ext>
            </a:extLst>
          </p:cNvPr>
          <p:cNvGrpSpPr/>
          <p:nvPr/>
        </p:nvGrpSpPr>
        <p:grpSpPr>
          <a:xfrm>
            <a:off x="3917872" y="4479907"/>
            <a:ext cx="471365" cy="533294"/>
            <a:chOff x="0" y="0"/>
            <a:chExt cx="471364" cy="533292"/>
          </a:xfrm>
          <a:solidFill>
            <a:schemeClr val="bg1"/>
          </a:solidFill>
        </p:grpSpPr>
        <p:sp>
          <p:nvSpPr>
            <p:cNvPr id="246" name="Shape">
              <a:extLst>
                <a:ext uri="{FF2B5EF4-FFF2-40B4-BE49-F238E27FC236}">
                  <a16:creationId xmlns:a16="http://schemas.microsoft.com/office/drawing/2014/main" id="{7266E896-4534-4EE3-BCEB-AA6A181F5C66}"/>
                </a:ext>
              </a:extLst>
            </p:cNvPr>
            <p:cNvSpPr/>
            <p:nvPr/>
          </p:nvSpPr>
          <p:spPr>
            <a:xfrm>
              <a:off x="168464" y="0"/>
              <a:ext cx="40776" cy="611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5525" y="21600"/>
                    <a:pt x="21600" y="19800"/>
                    <a:pt x="21600" y="14400"/>
                  </a:cubicBezTo>
                  <a:cubicBezTo>
                    <a:pt x="21600" y="6750"/>
                    <a:pt x="12150" y="45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9450" y="450"/>
                    <a:pt x="0" y="6750"/>
                    <a:pt x="0" y="14400"/>
                  </a:cubicBezTo>
                  <a:cubicBezTo>
                    <a:pt x="0" y="19800"/>
                    <a:pt x="6075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7" name="Shape">
              <a:extLst>
                <a:ext uri="{FF2B5EF4-FFF2-40B4-BE49-F238E27FC236}">
                  <a16:creationId xmlns:a16="http://schemas.microsoft.com/office/drawing/2014/main" id="{415250C4-C221-46F4-B653-9A3CDA3C8BCA}"/>
                </a:ext>
              </a:extLst>
            </p:cNvPr>
            <p:cNvSpPr/>
            <p:nvPr/>
          </p:nvSpPr>
          <p:spPr>
            <a:xfrm>
              <a:off x="0" y="168464"/>
              <a:ext cx="61163" cy="407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6075"/>
                    <a:pt x="19800" y="0"/>
                    <a:pt x="14400" y="0"/>
                  </a:cubicBezTo>
                  <a:cubicBezTo>
                    <a:pt x="6750" y="0"/>
                    <a:pt x="450" y="945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450" y="12150"/>
                    <a:pt x="6750" y="21600"/>
                    <a:pt x="14400" y="21600"/>
                  </a:cubicBezTo>
                  <a:cubicBezTo>
                    <a:pt x="19800" y="21600"/>
                    <a:pt x="21600" y="15525"/>
                    <a:pt x="216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8" name="Shape">
              <a:extLst>
                <a:ext uri="{FF2B5EF4-FFF2-40B4-BE49-F238E27FC236}">
                  <a16:creationId xmlns:a16="http://schemas.microsoft.com/office/drawing/2014/main" id="{04DB7933-A3A4-48C5-8A26-7EA2B2F48BC8}"/>
                </a:ext>
              </a:extLst>
            </p:cNvPr>
            <p:cNvSpPr/>
            <p:nvPr/>
          </p:nvSpPr>
          <p:spPr>
            <a:xfrm>
              <a:off x="272897" y="54724"/>
              <a:ext cx="50084" cy="505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68" h="19768" extrusionOk="0">
                  <a:moveTo>
                    <a:pt x="2689" y="17079"/>
                  </a:moveTo>
                  <a:cubicBezTo>
                    <a:pt x="2689" y="17079"/>
                    <a:pt x="2689" y="17079"/>
                    <a:pt x="2689" y="17079"/>
                  </a:cubicBezTo>
                  <a:cubicBezTo>
                    <a:pt x="2689" y="17079"/>
                    <a:pt x="2689" y="17079"/>
                    <a:pt x="2689" y="17079"/>
                  </a:cubicBezTo>
                  <a:cubicBezTo>
                    <a:pt x="2689" y="17079"/>
                    <a:pt x="2689" y="17079"/>
                    <a:pt x="2689" y="17079"/>
                  </a:cubicBezTo>
                  <a:cubicBezTo>
                    <a:pt x="5201" y="19591"/>
                    <a:pt x="9721" y="21600"/>
                    <a:pt x="13740" y="17079"/>
                  </a:cubicBezTo>
                  <a:cubicBezTo>
                    <a:pt x="19768" y="11051"/>
                    <a:pt x="19768" y="1005"/>
                    <a:pt x="19768" y="0"/>
                  </a:cubicBezTo>
                  <a:cubicBezTo>
                    <a:pt x="19768" y="0"/>
                    <a:pt x="19768" y="0"/>
                    <a:pt x="19768" y="0"/>
                  </a:cubicBezTo>
                  <a:cubicBezTo>
                    <a:pt x="19768" y="0"/>
                    <a:pt x="19768" y="0"/>
                    <a:pt x="19768" y="0"/>
                  </a:cubicBezTo>
                  <a:cubicBezTo>
                    <a:pt x="19768" y="0"/>
                    <a:pt x="19768" y="0"/>
                    <a:pt x="19768" y="0"/>
                  </a:cubicBezTo>
                  <a:cubicBezTo>
                    <a:pt x="19768" y="0"/>
                    <a:pt x="19768" y="0"/>
                    <a:pt x="19768" y="0"/>
                  </a:cubicBezTo>
                  <a:cubicBezTo>
                    <a:pt x="18763" y="0"/>
                    <a:pt x="8717" y="0"/>
                    <a:pt x="2689" y="6028"/>
                  </a:cubicBezTo>
                  <a:cubicBezTo>
                    <a:pt x="-1832" y="10047"/>
                    <a:pt x="177" y="14567"/>
                    <a:pt x="2689" y="17079"/>
                  </a:cubicBezTo>
                  <a:cubicBezTo>
                    <a:pt x="2689" y="17079"/>
                    <a:pt x="2689" y="17079"/>
                    <a:pt x="2689" y="170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9" name="Shape">
              <a:extLst>
                <a:ext uri="{FF2B5EF4-FFF2-40B4-BE49-F238E27FC236}">
                  <a16:creationId xmlns:a16="http://schemas.microsoft.com/office/drawing/2014/main" id="{26A88E30-8D59-428A-B4DA-A892DA6C6499}"/>
                </a:ext>
              </a:extLst>
            </p:cNvPr>
            <p:cNvSpPr/>
            <p:nvPr/>
          </p:nvSpPr>
          <p:spPr>
            <a:xfrm>
              <a:off x="54724" y="54724"/>
              <a:ext cx="50084" cy="505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68" h="19768" extrusionOk="0">
                  <a:moveTo>
                    <a:pt x="17079" y="17079"/>
                  </a:moveTo>
                  <a:cubicBezTo>
                    <a:pt x="17079" y="17079"/>
                    <a:pt x="17079" y="17079"/>
                    <a:pt x="17079" y="17079"/>
                  </a:cubicBezTo>
                  <a:cubicBezTo>
                    <a:pt x="17079" y="17079"/>
                    <a:pt x="17079" y="17079"/>
                    <a:pt x="17079" y="17079"/>
                  </a:cubicBezTo>
                  <a:cubicBezTo>
                    <a:pt x="17079" y="17079"/>
                    <a:pt x="17079" y="17079"/>
                    <a:pt x="17079" y="17079"/>
                  </a:cubicBezTo>
                  <a:cubicBezTo>
                    <a:pt x="17079" y="17079"/>
                    <a:pt x="17079" y="17079"/>
                    <a:pt x="17079" y="17079"/>
                  </a:cubicBezTo>
                  <a:cubicBezTo>
                    <a:pt x="19591" y="14567"/>
                    <a:pt x="21600" y="10047"/>
                    <a:pt x="17079" y="6028"/>
                  </a:cubicBezTo>
                  <a:cubicBezTo>
                    <a:pt x="11051" y="0"/>
                    <a:pt x="1005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005"/>
                    <a:pt x="0" y="11051"/>
                    <a:pt x="6028" y="17079"/>
                  </a:cubicBezTo>
                  <a:cubicBezTo>
                    <a:pt x="10047" y="21600"/>
                    <a:pt x="14567" y="19591"/>
                    <a:pt x="17079" y="170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0" name="Shape">
              <a:extLst>
                <a:ext uri="{FF2B5EF4-FFF2-40B4-BE49-F238E27FC236}">
                  <a16:creationId xmlns:a16="http://schemas.microsoft.com/office/drawing/2014/main" id="{9D35E44C-7ED2-428B-B0CF-086E9D5C3E78}"/>
                </a:ext>
              </a:extLst>
            </p:cNvPr>
            <p:cNvSpPr/>
            <p:nvPr/>
          </p:nvSpPr>
          <p:spPr>
            <a:xfrm>
              <a:off x="52041" y="91743"/>
              <a:ext cx="419324" cy="378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8" h="21600" extrusionOk="0">
                  <a:moveTo>
                    <a:pt x="19964" y="18462"/>
                  </a:moveTo>
                  <a:cubicBezTo>
                    <a:pt x="16691" y="20214"/>
                    <a:pt x="14465" y="18827"/>
                    <a:pt x="12371" y="17514"/>
                  </a:cubicBezTo>
                  <a:cubicBezTo>
                    <a:pt x="10865" y="16492"/>
                    <a:pt x="9360" y="15543"/>
                    <a:pt x="7658" y="16200"/>
                  </a:cubicBezTo>
                  <a:cubicBezTo>
                    <a:pt x="7658" y="16200"/>
                    <a:pt x="7658" y="16200"/>
                    <a:pt x="7658" y="16200"/>
                  </a:cubicBezTo>
                  <a:cubicBezTo>
                    <a:pt x="7658" y="16200"/>
                    <a:pt x="7658" y="16200"/>
                    <a:pt x="7658" y="16200"/>
                  </a:cubicBezTo>
                  <a:cubicBezTo>
                    <a:pt x="7135" y="16492"/>
                    <a:pt x="6611" y="16565"/>
                    <a:pt x="6022" y="16565"/>
                  </a:cubicBezTo>
                  <a:cubicBezTo>
                    <a:pt x="3862" y="16565"/>
                    <a:pt x="2095" y="14668"/>
                    <a:pt x="2095" y="12186"/>
                  </a:cubicBezTo>
                  <a:cubicBezTo>
                    <a:pt x="2095" y="9778"/>
                    <a:pt x="3862" y="7881"/>
                    <a:pt x="6022" y="7881"/>
                  </a:cubicBezTo>
                  <a:cubicBezTo>
                    <a:pt x="6284" y="7881"/>
                    <a:pt x="6611" y="7881"/>
                    <a:pt x="6873" y="7954"/>
                  </a:cubicBezTo>
                  <a:cubicBezTo>
                    <a:pt x="7527" y="8100"/>
                    <a:pt x="7527" y="8100"/>
                    <a:pt x="7527" y="8100"/>
                  </a:cubicBezTo>
                  <a:cubicBezTo>
                    <a:pt x="7920" y="7516"/>
                    <a:pt x="7920" y="7516"/>
                    <a:pt x="7920" y="7516"/>
                  </a:cubicBezTo>
                  <a:cubicBezTo>
                    <a:pt x="8967" y="6130"/>
                    <a:pt x="10473" y="5327"/>
                    <a:pt x="12044" y="5327"/>
                  </a:cubicBezTo>
                  <a:cubicBezTo>
                    <a:pt x="14204" y="5327"/>
                    <a:pt x="16102" y="6714"/>
                    <a:pt x="16887" y="8903"/>
                  </a:cubicBezTo>
                  <a:cubicBezTo>
                    <a:pt x="17084" y="9341"/>
                    <a:pt x="17084" y="9341"/>
                    <a:pt x="17084" y="9341"/>
                  </a:cubicBezTo>
                  <a:cubicBezTo>
                    <a:pt x="17542" y="9559"/>
                    <a:pt x="17542" y="9559"/>
                    <a:pt x="17542" y="9559"/>
                  </a:cubicBezTo>
                  <a:cubicBezTo>
                    <a:pt x="18655" y="9924"/>
                    <a:pt x="19375" y="11019"/>
                    <a:pt x="19375" y="12332"/>
                  </a:cubicBezTo>
                  <a:cubicBezTo>
                    <a:pt x="19375" y="13792"/>
                    <a:pt x="18393" y="15032"/>
                    <a:pt x="17084" y="15178"/>
                  </a:cubicBezTo>
                  <a:cubicBezTo>
                    <a:pt x="17084" y="15178"/>
                    <a:pt x="17018" y="15178"/>
                    <a:pt x="17018" y="15178"/>
                  </a:cubicBezTo>
                  <a:cubicBezTo>
                    <a:pt x="15905" y="15178"/>
                    <a:pt x="14793" y="14522"/>
                    <a:pt x="13680" y="13719"/>
                  </a:cubicBezTo>
                  <a:cubicBezTo>
                    <a:pt x="12371" y="12843"/>
                    <a:pt x="10865" y="11895"/>
                    <a:pt x="9098" y="11895"/>
                  </a:cubicBezTo>
                  <a:cubicBezTo>
                    <a:pt x="8509" y="11895"/>
                    <a:pt x="8051" y="12405"/>
                    <a:pt x="8051" y="13062"/>
                  </a:cubicBezTo>
                  <a:cubicBezTo>
                    <a:pt x="8051" y="13719"/>
                    <a:pt x="8509" y="14230"/>
                    <a:pt x="9098" y="14230"/>
                  </a:cubicBezTo>
                  <a:cubicBezTo>
                    <a:pt x="10276" y="14230"/>
                    <a:pt x="11389" y="14959"/>
                    <a:pt x="12567" y="15762"/>
                  </a:cubicBezTo>
                  <a:cubicBezTo>
                    <a:pt x="13942" y="16638"/>
                    <a:pt x="15316" y="17514"/>
                    <a:pt x="17018" y="17514"/>
                  </a:cubicBezTo>
                  <a:cubicBezTo>
                    <a:pt x="17018" y="17514"/>
                    <a:pt x="17018" y="17514"/>
                    <a:pt x="17084" y="17514"/>
                  </a:cubicBezTo>
                  <a:cubicBezTo>
                    <a:pt x="17084" y="17586"/>
                    <a:pt x="17084" y="17586"/>
                    <a:pt x="17084" y="17586"/>
                  </a:cubicBezTo>
                  <a:cubicBezTo>
                    <a:pt x="19505" y="17368"/>
                    <a:pt x="21469" y="15105"/>
                    <a:pt x="21469" y="12332"/>
                  </a:cubicBezTo>
                  <a:cubicBezTo>
                    <a:pt x="21469" y="10216"/>
                    <a:pt x="20356" y="8319"/>
                    <a:pt x="18655" y="7516"/>
                  </a:cubicBezTo>
                  <a:cubicBezTo>
                    <a:pt x="17411" y="4743"/>
                    <a:pt x="14858" y="2992"/>
                    <a:pt x="12044" y="2992"/>
                  </a:cubicBezTo>
                  <a:cubicBezTo>
                    <a:pt x="11847" y="2992"/>
                    <a:pt x="11651" y="2992"/>
                    <a:pt x="11389" y="2992"/>
                  </a:cubicBezTo>
                  <a:cubicBezTo>
                    <a:pt x="10604" y="1241"/>
                    <a:pt x="8902" y="0"/>
                    <a:pt x="7004" y="0"/>
                  </a:cubicBezTo>
                  <a:cubicBezTo>
                    <a:pt x="4255" y="0"/>
                    <a:pt x="2029" y="2481"/>
                    <a:pt x="2029" y="5546"/>
                  </a:cubicBezTo>
                  <a:cubicBezTo>
                    <a:pt x="2029" y="6057"/>
                    <a:pt x="2095" y="6568"/>
                    <a:pt x="2225" y="7005"/>
                  </a:cubicBezTo>
                  <a:cubicBezTo>
                    <a:pt x="851" y="8246"/>
                    <a:pt x="0" y="10143"/>
                    <a:pt x="0" y="12186"/>
                  </a:cubicBezTo>
                  <a:cubicBezTo>
                    <a:pt x="0" y="15908"/>
                    <a:pt x="2684" y="18900"/>
                    <a:pt x="6022" y="18900"/>
                  </a:cubicBezTo>
                  <a:cubicBezTo>
                    <a:pt x="6807" y="18900"/>
                    <a:pt x="7593" y="18754"/>
                    <a:pt x="8313" y="18462"/>
                  </a:cubicBezTo>
                  <a:cubicBezTo>
                    <a:pt x="8247" y="18462"/>
                    <a:pt x="8247" y="18462"/>
                    <a:pt x="8247" y="18462"/>
                  </a:cubicBezTo>
                  <a:cubicBezTo>
                    <a:pt x="8313" y="18389"/>
                    <a:pt x="8378" y="18389"/>
                    <a:pt x="8378" y="18389"/>
                  </a:cubicBezTo>
                  <a:cubicBezTo>
                    <a:pt x="9098" y="18097"/>
                    <a:pt x="9949" y="18608"/>
                    <a:pt x="11324" y="19484"/>
                  </a:cubicBezTo>
                  <a:cubicBezTo>
                    <a:pt x="12829" y="20432"/>
                    <a:pt x="14662" y="21600"/>
                    <a:pt x="17018" y="21600"/>
                  </a:cubicBezTo>
                  <a:cubicBezTo>
                    <a:pt x="18131" y="21600"/>
                    <a:pt x="19440" y="21308"/>
                    <a:pt x="20880" y="20578"/>
                  </a:cubicBezTo>
                  <a:cubicBezTo>
                    <a:pt x="21404" y="20286"/>
                    <a:pt x="21600" y="19630"/>
                    <a:pt x="21404" y="19046"/>
                  </a:cubicBezTo>
                  <a:cubicBezTo>
                    <a:pt x="21142" y="18462"/>
                    <a:pt x="20487" y="18170"/>
                    <a:pt x="19964" y="184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1" name="Shape">
              <a:extLst>
                <a:ext uri="{FF2B5EF4-FFF2-40B4-BE49-F238E27FC236}">
                  <a16:creationId xmlns:a16="http://schemas.microsoft.com/office/drawing/2014/main" id="{B38C0B76-010F-4640-8857-4226E6418EA1}"/>
                </a:ext>
              </a:extLst>
            </p:cNvPr>
            <p:cNvSpPr/>
            <p:nvPr/>
          </p:nvSpPr>
          <p:spPr>
            <a:xfrm>
              <a:off x="168529" y="442794"/>
              <a:ext cx="170929" cy="904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9" h="20241" extrusionOk="0">
                  <a:moveTo>
                    <a:pt x="20040" y="11999"/>
                  </a:moveTo>
                  <a:cubicBezTo>
                    <a:pt x="19409" y="11146"/>
                    <a:pt x="18779" y="10294"/>
                    <a:pt x="18148" y="9441"/>
                  </a:cubicBezTo>
                  <a:cubicBezTo>
                    <a:pt x="13260" y="3473"/>
                    <a:pt x="9477" y="-1359"/>
                    <a:pt x="2224" y="346"/>
                  </a:cubicBezTo>
                  <a:cubicBezTo>
                    <a:pt x="805" y="630"/>
                    <a:pt x="-141" y="2904"/>
                    <a:pt x="17" y="5462"/>
                  </a:cubicBezTo>
                  <a:cubicBezTo>
                    <a:pt x="174" y="8020"/>
                    <a:pt x="1436" y="9725"/>
                    <a:pt x="2855" y="9441"/>
                  </a:cubicBezTo>
                  <a:cubicBezTo>
                    <a:pt x="8215" y="8020"/>
                    <a:pt x="10738" y="11146"/>
                    <a:pt x="15152" y="16830"/>
                  </a:cubicBezTo>
                  <a:cubicBezTo>
                    <a:pt x="15783" y="17683"/>
                    <a:pt x="16414" y="18536"/>
                    <a:pt x="17202" y="19388"/>
                  </a:cubicBezTo>
                  <a:cubicBezTo>
                    <a:pt x="17675" y="19957"/>
                    <a:pt x="18148" y="20241"/>
                    <a:pt x="18621" y="20241"/>
                  </a:cubicBezTo>
                  <a:cubicBezTo>
                    <a:pt x="19409" y="20241"/>
                    <a:pt x="20198" y="19673"/>
                    <a:pt x="20671" y="18252"/>
                  </a:cubicBezTo>
                  <a:cubicBezTo>
                    <a:pt x="21459" y="16262"/>
                    <a:pt x="21144" y="13420"/>
                    <a:pt x="20040" y="119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2" name="Group">
            <a:extLst>
              <a:ext uri="{FF2B5EF4-FFF2-40B4-BE49-F238E27FC236}">
                <a16:creationId xmlns:a16="http://schemas.microsoft.com/office/drawing/2014/main" id="{14247CBA-8661-4703-A0C7-FDC0CF740AC7}"/>
              </a:ext>
            </a:extLst>
          </p:cNvPr>
          <p:cNvGrpSpPr/>
          <p:nvPr/>
        </p:nvGrpSpPr>
        <p:grpSpPr>
          <a:xfrm>
            <a:off x="837053" y="4535020"/>
            <a:ext cx="456454" cy="423067"/>
            <a:chOff x="0" y="0"/>
            <a:chExt cx="456453" cy="423065"/>
          </a:xfrm>
          <a:solidFill>
            <a:schemeClr val="bg1"/>
          </a:solidFill>
        </p:grpSpPr>
        <p:sp>
          <p:nvSpPr>
            <p:cNvPr id="253" name="Shape">
              <a:extLst>
                <a:ext uri="{FF2B5EF4-FFF2-40B4-BE49-F238E27FC236}">
                  <a16:creationId xmlns:a16="http://schemas.microsoft.com/office/drawing/2014/main" id="{837570FA-523A-409B-995D-E8D9A6331341}"/>
                </a:ext>
              </a:extLst>
            </p:cNvPr>
            <p:cNvSpPr/>
            <p:nvPr/>
          </p:nvSpPr>
          <p:spPr>
            <a:xfrm>
              <a:off x="48514" y="89725"/>
              <a:ext cx="407939" cy="3333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68" y="8543"/>
                  </a:moveTo>
                  <a:cubicBezTo>
                    <a:pt x="17517" y="5481"/>
                    <a:pt x="14949" y="3546"/>
                    <a:pt x="12117" y="3546"/>
                  </a:cubicBezTo>
                  <a:cubicBezTo>
                    <a:pt x="11985" y="3546"/>
                    <a:pt x="11854" y="3546"/>
                    <a:pt x="11722" y="3546"/>
                  </a:cubicBezTo>
                  <a:cubicBezTo>
                    <a:pt x="10932" y="1451"/>
                    <a:pt x="9220" y="0"/>
                    <a:pt x="7178" y="0"/>
                  </a:cubicBezTo>
                  <a:cubicBezTo>
                    <a:pt x="4412" y="0"/>
                    <a:pt x="2173" y="2740"/>
                    <a:pt x="2173" y="6125"/>
                  </a:cubicBezTo>
                  <a:cubicBezTo>
                    <a:pt x="2173" y="6690"/>
                    <a:pt x="2239" y="7334"/>
                    <a:pt x="2371" y="7899"/>
                  </a:cubicBezTo>
                  <a:cubicBezTo>
                    <a:pt x="922" y="9188"/>
                    <a:pt x="0" y="11364"/>
                    <a:pt x="0" y="13782"/>
                  </a:cubicBezTo>
                  <a:cubicBezTo>
                    <a:pt x="0" y="17812"/>
                    <a:pt x="2700" y="21197"/>
                    <a:pt x="6059" y="21197"/>
                  </a:cubicBezTo>
                  <a:cubicBezTo>
                    <a:pt x="6915" y="21197"/>
                    <a:pt x="7771" y="20955"/>
                    <a:pt x="8561" y="20472"/>
                  </a:cubicBezTo>
                  <a:cubicBezTo>
                    <a:pt x="9680" y="21197"/>
                    <a:pt x="10866" y="21600"/>
                    <a:pt x="12117" y="21600"/>
                  </a:cubicBezTo>
                  <a:cubicBezTo>
                    <a:pt x="13829" y="21600"/>
                    <a:pt x="15410" y="20955"/>
                    <a:pt x="16727" y="19666"/>
                  </a:cubicBezTo>
                  <a:cubicBezTo>
                    <a:pt x="16793" y="19666"/>
                    <a:pt x="16793" y="19666"/>
                    <a:pt x="16859" y="19666"/>
                  </a:cubicBezTo>
                  <a:cubicBezTo>
                    <a:pt x="19493" y="19666"/>
                    <a:pt x="21600" y="17087"/>
                    <a:pt x="21600" y="13863"/>
                  </a:cubicBezTo>
                  <a:cubicBezTo>
                    <a:pt x="21600" y="11525"/>
                    <a:pt x="20480" y="9430"/>
                    <a:pt x="18768" y="8543"/>
                  </a:cubicBezTo>
                  <a:close/>
                  <a:moveTo>
                    <a:pt x="16859" y="17087"/>
                  </a:moveTo>
                  <a:cubicBezTo>
                    <a:pt x="16727" y="17087"/>
                    <a:pt x="16661" y="17087"/>
                    <a:pt x="16529" y="17087"/>
                  </a:cubicBezTo>
                  <a:cubicBezTo>
                    <a:pt x="16002" y="17006"/>
                    <a:pt x="16002" y="17006"/>
                    <a:pt x="16002" y="17006"/>
                  </a:cubicBezTo>
                  <a:cubicBezTo>
                    <a:pt x="15673" y="17409"/>
                    <a:pt x="15673" y="17409"/>
                    <a:pt x="15673" y="17409"/>
                  </a:cubicBezTo>
                  <a:cubicBezTo>
                    <a:pt x="14685" y="18457"/>
                    <a:pt x="13434" y="19021"/>
                    <a:pt x="12117" y="19021"/>
                  </a:cubicBezTo>
                  <a:cubicBezTo>
                    <a:pt x="11063" y="19021"/>
                    <a:pt x="10076" y="18618"/>
                    <a:pt x="9220" y="17973"/>
                  </a:cubicBezTo>
                  <a:cubicBezTo>
                    <a:pt x="8627" y="17490"/>
                    <a:pt x="8627" y="17490"/>
                    <a:pt x="8627" y="17490"/>
                  </a:cubicBezTo>
                  <a:cubicBezTo>
                    <a:pt x="8100" y="17893"/>
                    <a:pt x="8100" y="17893"/>
                    <a:pt x="8100" y="17893"/>
                  </a:cubicBezTo>
                  <a:cubicBezTo>
                    <a:pt x="7441" y="18376"/>
                    <a:pt x="6783" y="18618"/>
                    <a:pt x="6059" y="18618"/>
                  </a:cubicBezTo>
                  <a:cubicBezTo>
                    <a:pt x="3885" y="18618"/>
                    <a:pt x="2107" y="16442"/>
                    <a:pt x="2107" y="13782"/>
                  </a:cubicBezTo>
                  <a:cubicBezTo>
                    <a:pt x="2107" y="11122"/>
                    <a:pt x="3885" y="8946"/>
                    <a:pt x="6059" y="8946"/>
                  </a:cubicBezTo>
                  <a:cubicBezTo>
                    <a:pt x="6322" y="8946"/>
                    <a:pt x="6651" y="8946"/>
                    <a:pt x="6915" y="9027"/>
                  </a:cubicBezTo>
                  <a:cubicBezTo>
                    <a:pt x="7573" y="9188"/>
                    <a:pt x="7573" y="9188"/>
                    <a:pt x="7573" y="9188"/>
                  </a:cubicBezTo>
                  <a:cubicBezTo>
                    <a:pt x="7968" y="8624"/>
                    <a:pt x="7968" y="8624"/>
                    <a:pt x="7968" y="8624"/>
                  </a:cubicBezTo>
                  <a:cubicBezTo>
                    <a:pt x="9022" y="7012"/>
                    <a:pt x="10537" y="6125"/>
                    <a:pt x="12117" y="6125"/>
                  </a:cubicBezTo>
                  <a:cubicBezTo>
                    <a:pt x="14290" y="6125"/>
                    <a:pt x="16200" y="7657"/>
                    <a:pt x="16990" y="10075"/>
                  </a:cubicBezTo>
                  <a:cubicBezTo>
                    <a:pt x="17188" y="10639"/>
                    <a:pt x="17188" y="10639"/>
                    <a:pt x="17188" y="10639"/>
                  </a:cubicBezTo>
                  <a:cubicBezTo>
                    <a:pt x="17649" y="10800"/>
                    <a:pt x="17649" y="10800"/>
                    <a:pt x="17649" y="10800"/>
                  </a:cubicBezTo>
                  <a:cubicBezTo>
                    <a:pt x="18768" y="11203"/>
                    <a:pt x="19493" y="12412"/>
                    <a:pt x="19493" y="13863"/>
                  </a:cubicBezTo>
                  <a:cubicBezTo>
                    <a:pt x="19493" y="15636"/>
                    <a:pt x="18307" y="17087"/>
                    <a:pt x="16859" y="170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4" name="Shape">
              <a:extLst>
                <a:ext uri="{FF2B5EF4-FFF2-40B4-BE49-F238E27FC236}">
                  <a16:creationId xmlns:a16="http://schemas.microsoft.com/office/drawing/2014/main" id="{A1F104D3-215B-47A3-9650-9FE66513C655}"/>
                </a:ext>
              </a:extLst>
            </p:cNvPr>
            <p:cNvSpPr/>
            <p:nvPr/>
          </p:nvSpPr>
          <p:spPr>
            <a:xfrm>
              <a:off x="164322" y="0"/>
              <a:ext cx="39648" cy="59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5525" y="21600"/>
                    <a:pt x="21600" y="19350"/>
                    <a:pt x="21600" y="14400"/>
                  </a:cubicBezTo>
                  <a:cubicBezTo>
                    <a:pt x="21600" y="6750"/>
                    <a:pt x="1215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9450" y="0"/>
                    <a:pt x="0" y="6750"/>
                    <a:pt x="0" y="14400"/>
                  </a:cubicBezTo>
                  <a:cubicBezTo>
                    <a:pt x="0" y="19350"/>
                    <a:pt x="6075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5" name="Shape">
              <a:extLst>
                <a:ext uri="{FF2B5EF4-FFF2-40B4-BE49-F238E27FC236}">
                  <a16:creationId xmlns:a16="http://schemas.microsoft.com/office/drawing/2014/main" id="{EFA32ECE-734C-4DF5-A04F-E4A695656C68}"/>
                </a:ext>
              </a:extLst>
            </p:cNvPr>
            <p:cNvSpPr/>
            <p:nvPr/>
          </p:nvSpPr>
          <p:spPr>
            <a:xfrm>
              <a:off x="-1" y="164322"/>
              <a:ext cx="59992" cy="396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6075"/>
                    <a:pt x="19800" y="0"/>
                    <a:pt x="14400" y="0"/>
                  </a:cubicBezTo>
                  <a:cubicBezTo>
                    <a:pt x="6750" y="0"/>
                    <a:pt x="450" y="945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450" y="11475"/>
                    <a:pt x="6750" y="21600"/>
                    <a:pt x="14400" y="21600"/>
                  </a:cubicBezTo>
                  <a:cubicBezTo>
                    <a:pt x="19800" y="21600"/>
                    <a:pt x="21600" y="15525"/>
                    <a:pt x="216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6" name="Shape">
              <a:extLst>
                <a:ext uri="{FF2B5EF4-FFF2-40B4-BE49-F238E27FC236}">
                  <a16:creationId xmlns:a16="http://schemas.microsoft.com/office/drawing/2014/main" id="{3415A448-45E0-464B-88B4-6377734417DF}"/>
                </a:ext>
              </a:extLst>
            </p:cNvPr>
            <p:cNvSpPr/>
            <p:nvPr/>
          </p:nvSpPr>
          <p:spPr>
            <a:xfrm>
              <a:off x="266183" y="52918"/>
              <a:ext cx="48547" cy="491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07" h="19760" extrusionOk="0">
                  <a:moveTo>
                    <a:pt x="2481" y="17279"/>
                  </a:moveTo>
                  <a:cubicBezTo>
                    <a:pt x="2481" y="17279"/>
                    <a:pt x="2481" y="17279"/>
                    <a:pt x="2481" y="17279"/>
                  </a:cubicBezTo>
                  <a:cubicBezTo>
                    <a:pt x="2481" y="17279"/>
                    <a:pt x="2481" y="17279"/>
                    <a:pt x="2481" y="17279"/>
                  </a:cubicBezTo>
                  <a:cubicBezTo>
                    <a:pt x="2481" y="17279"/>
                    <a:pt x="2481" y="17279"/>
                    <a:pt x="2481" y="17279"/>
                  </a:cubicBezTo>
                  <a:cubicBezTo>
                    <a:pt x="4992" y="19791"/>
                    <a:pt x="9513" y="21298"/>
                    <a:pt x="13532" y="17279"/>
                  </a:cubicBezTo>
                  <a:cubicBezTo>
                    <a:pt x="19560" y="11251"/>
                    <a:pt x="20062" y="1205"/>
                    <a:pt x="19560" y="200"/>
                  </a:cubicBezTo>
                  <a:cubicBezTo>
                    <a:pt x="19560" y="200"/>
                    <a:pt x="19560" y="200"/>
                    <a:pt x="19560" y="200"/>
                  </a:cubicBezTo>
                  <a:cubicBezTo>
                    <a:pt x="19560" y="200"/>
                    <a:pt x="19560" y="200"/>
                    <a:pt x="19560" y="200"/>
                  </a:cubicBezTo>
                  <a:cubicBezTo>
                    <a:pt x="19560" y="200"/>
                    <a:pt x="19560" y="200"/>
                    <a:pt x="19560" y="200"/>
                  </a:cubicBezTo>
                  <a:cubicBezTo>
                    <a:pt x="19560" y="200"/>
                    <a:pt x="19560" y="200"/>
                    <a:pt x="19560" y="200"/>
                  </a:cubicBezTo>
                  <a:cubicBezTo>
                    <a:pt x="18555" y="-302"/>
                    <a:pt x="8509" y="-302"/>
                    <a:pt x="2481" y="5726"/>
                  </a:cubicBezTo>
                  <a:cubicBezTo>
                    <a:pt x="-1538" y="10247"/>
                    <a:pt x="-31" y="14768"/>
                    <a:pt x="2481" y="17279"/>
                  </a:cubicBezTo>
                  <a:cubicBezTo>
                    <a:pt x="2481" y="17279"/>
                    <a:pt x="2481" y="17279"/>
                    <a:pt x="2481" y="172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7" name="Shape">
              <a:extLst>
                <a:ext uri="{FF2B5EF4-FFF2-40B4-BE49-F238E27FC236}">
                  <a16:creationId xmlns:a16="http://schemas.microsoft.com/office/drawing/2014/main" id="{D133B228-DA0E-4A3D-9C5F-E30EB2772DE9}"/>
                </a:ext>
              </a:extLst>
            </p:cNvPr>
            <p:cNvSpPr/>
            <p:nvPr/>
          </p:nvSpPr>
          <p:spPr>
            <a:xfrm>
              <a:off x="53730" y="52918"/>
              <a:ext cx="48698" cy="491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68" h="19760" extrusionOk="0">
                  <a:moveTo>
                    <a:pt x="17079" y="17279"/>
                  </a:moveTo>
                  <a:cubicBezTo>
                    <a:pt x="17079" y="17279"/>
                    <a:pt x="17079" y="17279"/>
                    <a:pt x="17079" y="17279"/>
                  </a:cubicBezTo>
                  <a:cubicBezTo>
                    <a:pt x="17079" y="17279"/>
                    <a:pt x="17079" y="17279"/>
                    <a:pt x="17079" y="17279"/>
                  </a:cubicBezTo>
                  <a:cubicBezTo>
                    <a:pt x="17079" y="17279"/>
                    <a:pt x="17079" y="17279"/>
                    <a:pt x="17079" y="17279"/>
                  </a:cubicBezTo>
                  <a:cubicBezTo>
                    <a:pt x="17079" y="17279"/>
                    <a:pt x="17079" y="17279"/>
                    <a:pt x="17079" y="17279"/>
                  </a:cubicBezTo>
                  <a:cubicBezTo>
                    <a:pt x="19591" y="14768"/>
                    <a:pt x="21600" y="10247"/>
                    <a:pt x="17079" y="5726"/>
                  </a:cubicBezTo>
                  <a:cubicBezTo>
                    <a:pt x="11051" y="-302"/>
                    <a:pt x="1005" y="-302"/>
                    <a:pt x="0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200"/>
                    <a:pt x="0" y="200"/>
                    <a:pt x="0" y="200"/>
                  </a:cubicBezTo>
                  <a:cubicBezTo>
                    <a:pt x="0" y="1205"/>
                    <a:pt x="0" y="11251"/>
                    <a:pt x="6028" y="17279"/>
                  </a:cubicBezTo>
                  <a:cubicBezTo>
                    <a:pt x="10047" y="21298"/>
                    <a:pt x="14567" y="19791"/>
                    <a:pt x="17079" y="172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58" name="Shape">
            <a:extLst>
              <a:ext uri="{FF2B5EF4-FFF2-40B4-BE49-F238E27FC236}">
                <a16:creationId xmlns:a16="http://schemas.microsoft.com/office/drawing/2014/main" id="{680AFF3D-F11E-4AEF-9BDC-6D8EABC683E9}"/>
              </a:ext>
            </a:extLst>
          </p:cNvPr>
          <p:cNvSpPr/>
          <p:nvPr/>
        </p:nvSpPr>
        <p:spPr>
          <a:xfrm>
            <a:off x="2910504" y="4589522"/>
            <a:ext cx="458200" cy="3140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17" y="21600"/>
                </a:moveTo>
                <a:cubicBezTo>
                  <a:pt x="10866" y="21600"/>
                  <a:pt x="9680" y="21214"/>
                  <a:pt x="8561" y="20346"/>
                </a:cubicBezTo>
                <a:cubicBezTo>
                  <a:pt x="7771" y="20829"/>
                  <a:pt x="6915" y="21118"/>
                  <a:pt x="6059" y="21118"/>
                </a:cubicBezTo>
                <a:cubicBezTo>
                  <a:pt x="2700" y="21118"/>
                  <a:pt x="0" y="17164"/>
                  <a:pt x="0" y="12246"/>
                </a:cubicBezTo>
                <a:cubicBezTo>
                  <a:pt x="0" y="7329"/>
                  <a:pt x="2700" y="3375"/>
                  <a:pt x="6059" y="3375"/>
                </a:cubicBezTo>
                <a:cubicBezTo>
                  <a:pt x="6256" y="3375"/>
                  <a:pt x="6520" y="3375"/>
                  <a:pt x="6717" y="3471"/>
                </a:cubicBezTo>
                <a:cubicBezTo>
                  <a:pt x="8166" y="1254"/>
                  <a:pt x="10076" y="0"/>
                  <a:pt x="12117" y="0"/>
                </a:cubicBezTo>
                <a:cubicBezTo>
                  <a:pt x="14949" y="0"/>
                  <a:pt x="17517" y="2314"/>
                  <a:pt x="18702" y="5979"/>
                </a:cubicBezTo>
                <a:cubicBezTo>
                  <a:pt x="20480" y="7136"/>
                  <a:pt x="21600" y="9546"/>
                  <a:pt x="21600" y="12343"/>
                </a:cubicBezTo>
                <a:cubicBezTo>
                  <a:pt x="21600" y="16200"/>
                  <a:pt x="19493" y="19286"/>
                  <a:pt x="16859" y="19286"/>
                </a:cubicBezTo>
                <a:cubicBezTo>
                  <a:pt x="16793" y="19286"/>
                  <a:pt x="16727" y="19286"/>
                  <a:pt x="16727" y="19286"/>
                </a:cubicBezTo>
                <a:cubicBezTo>
                  <a:pt x="15410" y="20829"/>
                  <a:pt x="13763" y="21600"/>
                  <a:pt x="12117" y="21600"/>
                </a:cubicBezTo>
                <a:close/>
                <a:moveTo>
                  <a:pt x="8627" y="16682"/>
                </a:moveTo>
                <a:cubicBezTo>
                  <a:pt x="9220" y="17261"/>
                  <a:pt x="9220" y="17261"/>
                  <a:pt x="9220" y="17261"/>
                </a:cubicBezTo>
                <a:cubicBezTo>
                  <a:pt x="10076" y="18129"/>
                  <a:pt x="11063" y="18514"/>
                  <a:pt x="12117" y="18514"/>
                </a:cubicBezTo>
                <a:cubicBezTo>
                  <a:pt x="13434" y="18514"/>
                  <a:pt x="14685" y="17839"/>
                  <a:pt x="15673" y="16586"/>
                </a:cubicBezTo>
                <a:cubicBezTo>
                  <a:pt x="16002" y="16104"/>
                  <a:pt x="16002" y="16104"/>
                  <a:pt x="16002" y="16104"/>
                </a:cubicBezTo>
                <a:cubicBezTo>
                  <a:pt x="16463" y="16200"/>
                  <a:pt x="16463" y="16200"/>
                  <a:pt x="16463" y="16200"/>
                </a:cubicBezTo>
                <a:cubicBezTo>
                  <a:pt x="16661" y="16200"/>
                  <a:pt x="16727" y="16200"/>
                  <a:pt x="16859" y="16200"/>
                </a:cubicBezTo>
                <a:cubicBezTo>
                  <a:pt x="18307" y="16200"/>
                  <a:pt x="19493" y="14464"/>
                  <a:pt x="19493" y="12343"/>
                </a:cubicBezTo>
                <a:cubicBezTo>
                  <a:pt x="19493" y="10704"/>
                  <a:pt x="18768" y="9161"/>
                  <a:pt x="17649" y="8679"/>
                </a:cubicBezTo>
                <a:cubicBezTo>
                  <a:pt x="17188" y="8486"/>
                  <a:pt x="17188" y="8486"/>
                  <a:pt x="17188" y="8486"/>
                </a:cubicBezTo>
                <a:cubicBezTo>
                  <a:pt x="16990" y="7811"/>
                  <a:pt x="16990" y="7811"/>
                  <a:pt x="16990" y="7811"/>
                </a:cubicBezTo>
                <a:cubicBezTo>
                  <a:pt x="16134" y="4918"/>
                  <a:pt x="14224" y="3086"/>
                  <a:pt x="12117" y="3086"/>
                </a:cubicBezTo>
                <a:cubicBezTo>
                  <a:pt x="10471" y="3086"/>
                  <a:pt x="9022" y="4146"/>
                  <a:pt x="7968" y="6075"/>
                </a:cubicBezTo>
                <a:cubicBezTo>
                  <a:pt x="7573" y="6846"/>
                  <a:pt x="7573" y="6846"/>
                  <a:pt x="7573" y="6846"/>
                </a:cubicBezTo>
                <a:cubicBezTo>
                  <a:pt x="6915" y="6654"/>
                  <a:pt x="6915" y="6654"/>
                  <a:pt x="6915" y="6654"/>
                </a:cubicBezTo>
                <a:cubicBezTo>
                  <a:pt x="6651" y="6557"/>
                  <a:pt x="6322" y="6461"/>
                  <a:pt x="6059" y="6461"/>
                </a:cubicBezTo>
                <a:cubicBezTo>
                  <a:pt x="3885" y="6461"/>
                  <a:pt x="2107" y="9064"/>
                  <a:pt x="2107" y="12246"/>
                </a:cubicBezTo>
                <a:cubicBezTo>
                  <a:pt x="2107" y="15429"/>
                  <a:pt x="3885" y="18032"/>
                  <a:pt x="6059" y="18032"/>
                </a:cubicBezTo>
                <a:cubicBezTo>
                  <a:pt x="6783" y="18032"/>
                  <a:pt x="7441" y="17743"/>
                  <a:pt x="8100" y="17261"/>
                </a:cubicBezTo>
                <a:lnTo>
                  <a:pt x="8627" y="166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0" name="Shape">
            <a:extLst>
              <a:ext uri="{FF2B5EF4-FFF2-40B4-BE49-F238E27FC236}">
                <a16:creationId xmlns:a16="http://schemas.microsoft.com/office/drawing/2014/main" id="{2E1471DA-CE36-4E45-9BDE-E050076BCECB}"/>
              </a:ext>
            </a:extLst>
          </p:cNvPr>
          <p:cNvSpPr/>
          <p:nvPr/>
        </p:nvSpPr>
        <p:spPr>
          <a:xfrm>
            <a:off x="2969185" y="3119078"/>
            <a:ext cx="340836" cy="3408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19" y="17071"/>
                </a:moveTo>
                <a:cubicBezTo>
                  <a:pt x="16374" y="17071"/>
                  <a:pt x="15677" y="17768"/>
                  <a:pt x="15329" y="18813"/>
                </a:cubicBezTo>
                <a:cubicBezTo>
                  <a:pt x="8361" y="18813"/>
                  <a:pt x="8361" y="18813"/>
                  <a:pt x="8361" y="18813"/>
                </a:cubicBezTo>
                <a:cubicBezTo>
                  <a:pt x="8013" y="18116"/>
                  <a:pt x="7665" y="17768"/>
                  <a:pt x="7316" y="17419"/>
                </a:cubicBezTo>
                <a:cubicBezTo>
                  <a:pt x="8361" y="14632"/>
                  <a:pt x="8361" y="14632"/>
                  <a:pt x="8361" y="14632"/>
                </a:cubicBezTo>
                <a:cubicBezTo>
                  <a:pt x="19510" y="14632"/>
                  <a:pt x="19510" y="14632"/>
                  <a:pt x="19510" y="14632"/>
                </a:cubicBezTo>
                <a:cubicBezTo>
                  <a:pt x="21600" y="4877"/>
                  <a:pt x="21600" y="4877"/>
                  <a:pt x="21600" y="4877"/>
                </a:cubicBezTo>
                <a:cubicBezTo>
                  <a:pt x="3832" y="2439"/>
                  <a:pt x="3832" y="2439"/>
                  <a:pt x="3832" y="2439"/>
                </a:cubicBezTo>
                <a:cubicBezTo>
                  <a:pt x="2439" y="1742"/>
                  <a:pt x="2439" y="1742"/>
                  <a:pt x="2439" y="1742"/>
                </a:cubicBezTo>
                <a:cubicBezTo>
                  <a:pt x="2439" y="1394"/>
                  <a:pt x="2439" y="1394"/>
                  <a:pt x="2439" y="1394"/>
                </a:cubicBezTo>
                <a:cubicBezTo>
                  <a:pt x="2439" y="697"/>
                  <a:pt x="2090" y="0"/>
                  <a:pt x="1394" y="0"/>
                </a:cubicBezTo>
                <a:cubicBezTo>
                  <a:pt x="348" y="0"/>
                  <a:pt x="0" y="697"/>
                  <a:pt x="0" y="1394"/>
                </a:cubicBezTo>
                <a:cubicBezTo>
                  <a:pt x="0" y="2090"/>
                  <a:pt x="348" y="2787"/>
                  <a:pt x="1394" y="2787"/>
                </a:cubicBezTo>
                <a:cubicBezTo>
                  <a:pt x="1394" y="2787"/>
                  <a:pt x="1394" y="2787"/>
                  <a:pt x="1394" y="2787"/>
                </a:cubicBezTo>
                <a:cubicBezTo>
                  <a:pt x="3135" y="3832"/>
                  <a:pt x="3135" y="3832"/>
                  <a:pt x="3135" y="3832"/>
                </a:cubicBezTo>
                <a:cubicBezTo>
                  <a:pt x="5923" y="14632"/>
                  <a:pt x="5923" y="14632"/>
                  <a:pt x="5923" y="14632"/>
                </a:cubicBezTo>
                <a:cubicBezTo>
                  <a:pt x="6619" y="14632"/>
                  <a:pt x="6619" y="14632"/>
                  <a:pt x="6619" y="14632"/>
                </a:cubicBezTo>
                <a:cubicBezTo>
                  <a:pt x="5923" y="17071"/>
                  <a:pt x="5923" y="17071"/>
                  <a:pt x="5923" y="17071"/>
                </a:cubicBezTo>
                <a:cubicBezTo>
                  <a:pt x="5923" y="17071"/>
                  <a:pt x="5923" y="17071"/>
                  <a:pt x="5923" y="17071"/>
                </a:cubicBezTo>
                <a:cubicBezTo>
                  <a:pt x="4529" y="17071"/>
                  <a:pt x="3484" y="18116"/>
                  <a:pt x="3484" y="19161"/>
                </a:cubicBezTo>
                <a:cubicBezTo>
                  <a:pt x="3484" y="20555"/>
                  <a:pt x="4529" y="21600"/>
                  <a:pt x="5923" y="21600"/>
                </a:cubicBezTo>
                <a:cubicBezTo>
                  <a:pt x="6968" y="21600"/>
                  <a:pt x="7665" y="20903"/>
                  <a:pt x="8013" y="20206"/>
                </a:cubicBezTo>
                <a:cubicBezTo>
                  <a:pt x="15329" y="20206"/>
                  <a:pt x="15329" y="20206"/>
                  <a:pt x="15329" y="20206"/>
                </a:cubicBezTo>
                <a:cubicBezTo>
                  <a:pt x="15677" y="20903"/>
                  <a:pt x="16374" y="21600"/>
                  <a:pt x="17419" y="21600"/>
                </a:cubicBezTo>
                <a:cubicBezTo>
                  <a:pt x="18813" y="21600"/>
                  <a:pt x="19858" y="20555"/>
                  <a:pt x="19858" y="19161"/>
                </a:cubicBezTo>
                <a:cubicBezTo>
                  <a:pt x="19858" y="18116"/>
                  <a:pt x="18813" y="17071"/>
                  <a:pt x="17419" y="170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1" name="Shape">
            <a:extLst>
              <a:ext uri="{FF2B5EF4-FFF2-40B4-BE49-F238E27FC236}">
                <a16:creationId xmlns:a16="http://schemas.microsoft.com/office/drawing/2014/main" id="{42DA58FA-5F6A-45E8-AE70-4317A7D375D7}"/>
              </a:ext>
            </a:extLst>
          </p:cNvPr>
          <p:cNvSpPr/>
          <p:nvPr/>
        </p:nvSpPr>
        <p:spPr>
          <a:xfrm>
            <a:off x="3995544" y="3119086"/>
            <a:ext cx="318397" cy="3408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60" y="0"/>
                </a:moveTo>
                <a:cubicBezTo>
                  <a:pt x="2880" y="0"/>
                  <a:pt x="2880" y="0"/>
                  <a:pt x="2880" y="0"/>
                </a:cubicBezTo>
                <a:cubicBezTo>
                  <a:pt x="2160" y="0"/>
                  <a:pt x="1440" y="675"/>
                  <a:pt x="1440" y="1350"/>
                </a:cubicBezTo>
                <a:cubicBezTo>
                  <a:pt x="1440" y="4050"/>
                  <a:pt x="1440" y="4050"/>
                  <a:pt x="1440" y="4050"/>
                </a:cubicBezTo>
                <a:cubicBezTo>
                  <a:pt x="3600" y="4050"/>
                  <a:pt x="3600" y="4050"/>
                  <a:pt x="3600" y="4050"/>
                </a:cubicBezTo>
                <a:cubicBezTo>
                  <a:pt x="3960" y="4050"/>
                  <a:pt x="4320" y="4388"/>
                  <a:pt x="4320" y="4725"/>
                </a:cubicBezTo>
                <a:cubicBezTo>
                  <a:pt x="4320" y="5063"/>
                  <a:pt x="3960" y="5400"/>
                  <a:pt x="3600" y="5400"/>
                </a:cubicBezTo>
                <a:cubicBezTo>
                  <a:pt x="720" y="5400"/>
                  <a:pt x="720" y="5400"/>
                  <a:pt x="720" y="5400"/>
                </a:cubicBezTo>
                <a:cubicBezTo>
                  <a:pt x="360" y="5400"/>
                  <a:pt x="0" y="5738"/>
                  <a:pt x="0" y="6075"/>
                </a:cubicBezTo>
                <a:cubicBezTo>
                  <a:pt x="0" y="6413"/>
                  <a:pt x="360" y="6750"/>
                  <a:pt x="720" y="6750"/>
                </a:cubicBezTo>
                <a:cubicBezTo>
                  <a:pt x="1440" y="6750"/>
                  <a:pt x="1440" y="6750"/>
                  <a:pt x="1440" y="6750"/>
                </a:cubicBezTo>
                <a:cubicBezTo>
                  <a:pt x="1440" y="9450"/>
                  <a:pt x="1440" y="9450"/>
                  <a:pt x="1440" y="9450"/>
                </a:cubicBezTo>
                <a:cubicBezTo>
                  <a:pt x="3600" y="9450"/>
                  <a:pt x="3600" y="9450"/>
                  <a:pt x="3600" y="9450"/>
                </a:cubicBezTo>
                <a:cubicBezTo>
                  <a:pt x="3960" y="9450"/>
                  <a:pt x="4320" y="9788"/>
                  <a:pt x="4320" y="10125"/>
                </a:cubicBezTo>
                <a:cubicBezTo>
                  <a:pt x="4320" y="10463"/>
                  <a:pt x="3960" y="10800"/>
                  <a:pt x="3600" y="10800"/>
                </a:cubicBezTo>
                <a:cubicBezTo>
                  <a:pt x="720" y="10800"/>
                  <a:pt x="720" y="10800"/>
                  <a:pt x="720" y="10800"/>
                </a:cubicBezTo>
                <a:cubicBezTo>
                  <a:pt x="360" y="10800"/>
                  <a:pt x="0" y="11137"/>
                  <a:pt x="0" y="11475"/>
                </a:cubicBezTo>
                <a:cubicBezTo>
                  <a:pt x="0" y="11812"/>
                  <a:pt x="360" y="12150"/>
                  <a:pt x="720" y="12150"/>
                </a:cubicBezTo>
                <a:cubicBezTo>
                  <a:pt x="1440" y="12150"/>
                  <a:pt x="1440" y="12150"/>
                  <a:pt x="1440" y="12150"/>
                </a:cubicBezTo>
                <a:cubicBezTo>
                  <a:pt x="1440" y="14850"/>
                  <a:pt x="1440" y="14850"/>
                  <a:pt x="1440" y="14850"/>
                </a:cubicBezTo>
                <a:cubicBezTo>
                  <a:pt x="3600" y="14850"/>
                  <a:pt x="3600" y="14850"/>
                  <a:pt x="3600" y="14850"/>
                </a:cubicBezTo>
                <a:cubicBezTo>
                  <a:pt x="3960" y="14850"/>
                  <a:pt x="4320" y="15187"/>
                  <a:pt x="4320" y="15525"/>
                </a:cubicBezTo>
                <a:cubicBezTo>
                  <a:pt x="4320" y="15862"/>
                  <a:pt x="3960" y="16200"/>
                  <a:pt x="3600" y="16200"/>
                </a:cubicBezTo>
                <a:cubicBezTo>
                  <a:pt x="720" y="16200"/>
                  <a:pt x="720" y="16200"/>
                  <a:pt x="720" y="16200"/>
                </a:cubicBezTo>
                <a:cubicBezTo>
                  <a:pt x="360" y="16200"/>
                  <a:pt x="0" y="16538"/>
                  <a:pt x="0" y="16875"/>
                </a:cubicBezTo>
                <a:cubicBezTo>
                  <a:pt x="0" y="17213"/>
                  <a:pt x="360" y="17550"/>
                  <a:pt x="720" y="17550"/>
                </a:cubicBezTo>
                <a:cubicBezTo>
                  <a:pt x="1440" y="17550"/>
                  <a:pt x="1440" y="17550"/>
                  <a:pt x="1440" y="17550"/>
                </a:cubicBezTo>
                <a:cubicBezTo>
                  <a:pt x="1440" y="20250"/>
                  <a:pt x="1440" y="20250"/>
                  <a:pt x="1440" y="20250"/>
                </a:cubicBezTo>
                <a:cubicBezTo>
                  <a:pt x="1440" y="20925"/>
                  <a:pt x="2160" y="21600"/>
                  <a:pt x="2880" y="21600"/>
                </a:cubicBezTo>
                <a:cubicBezTo>
                  <a:pt x="20160" y="21600"/>
                  <a:pt x="20160" y="21600"/>
                  <a:pt x="20160" y="21600"/>
                </a:cubicBezTo>
                <a:cubicBezTo>
                  <a:pt x="20880" y="21600"/>
                  <a:pt x="21600" y="20925"/>
                  <a:pt x="21600" y="20250"/>
                </a:cubicBezTo>
                <a:cubicBezTo>
                  <a:pt x="21600" y="1350"/>
                  <a:pt x="21600" y="1350"/>
                  <a:pt x="21600" y="1350"/>
                </a:cubicBezTo>
                <a:cubicBezTo>
                  <a:pt x="21600" y="675"/>
                  <a:pt x="20880" y="0"/>
                  <a:pt x="20160" y="0"/>
                </a:cubicBezTo>
                <a:close/>
                <a:moveTo>
                  <a:pt x="17280" y="9450"/>
                </a:moveTo>
                <a:cubicBezTo>
                  <a:pt x="8640" y="9450"/>
                  <a:pt x="8640" y="9450"/>
                  <a:pt x="8640" y="9450"/>
                </a:cubicBezTo>
                <a:cubicBezTo>
                  <a:pt x="8640" y="4050"/>
                  <a:pt x="8640" y="4050"/>
                  <a:pt x="8640" y="4050"/>
                </a:cubicBezTo>
                <a:cubicBezTo>
                  <a:pt x="17280" y="4050"/>
                  <a:pt x="17280" y="4050"/>
                  <a:pt x="17280" y="4050"/>
                </a:cubicBezTo>
                <a:lnTo>
                  <a:pt x="1728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72" name="Group">
            <a:extLst>
              <a:ext uri="{FF2B5EF4-FFF2-40B4-BE49-F238E27FC236}">
                <a16:creationId xmlns:a16="http://schemas.microsoft.com/office/drawing/2014/main" id="{1C2173CE-9AED-42EF-90F0-A577E149EA92}"/>
              </a:ext>
            </a:extLst>
          </p:cNvPr>
          <p:cNvGrpSpPr/>
          <p:nvPr/>
        </p:nvGrpSpPr>
        <p:grpSpPr>
          <a:xfrm>
            <a:off x="8180667" y="3753182"/>
            <a:ext cx="355005" cy="377505"/>
            <a:chOff x="0" y="0"/>
            <a:chExt cx="355003" cy="377504"/>
          </a:xfrm>
          <a:solidFill>
            <a:schemeClr val="bg1"/>
          </a:solidFill>
        </p:grpSpPr>
        <p:sp>
          <p:nvSpPr>
            <p:cNvPr id="273" name="Square">
              <a:extLst>
                <a:ext uri="{FF2B5EF4-FFF2-40B4-BE49-F238E27FC236}">
                  <a16:creationId xmlns:a16="http://schemas.microsoft.com/office/drawing/2014/main" id="{08B84283-F070-460D-B7D3-A169579247A6}"/>
                </a:ext>
              </a:extLst>
            </p:cNvPr>
            <p:cNvSpPr/>
            <p:nvPr/>
          </p:nvSpPr>
          <p:spPr>
            <a:xfrm>
              <a:off x="22501" y="235002"/>
              <a:ext cx="142503" cy="14250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4" name="Square">
              <a:extLst>
                <a:ext uri="{FF2B5EF4-FFF2-40B4-BE49-F238E27FC236}">
                  <a16:creationId xmlns:a16="http://schemas.microsoft.com/office/drawing/2014/main" id="{E38F18E7-FE99-4BE2-91A7-DE29019C13F5}"/>
                </a:ext>
              </a:extLst>
            </p:cNvPr>
            <p:cNvSpPr/>
            <p:nvPr/>
          </p:nvSpPr>
          <p:spPr>
            <a:xfrm>
              <a:off x="190002" y="235002"/>
              <a:ext cx="140002" cy="14250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5" name="Shape">
              <a:extLst>
                <a:ext uri="{FF2B5EF4-FFF2-40B4-BE49-F238E27FC236}">
                  <a16:creationId xmlns:a16="http://schemas.microsoft.com/office/drawing/2014/main" id="{C32238B0-2AE2-4F75-8D0B-DBF00A451207}"/>
                </a:ext>
              </a:extLst>
            </p:cNvPr>
            <p:cNvSpPr/>
            <p:nvPr/>
          </p:nvSpPr>
          <p:spPr>
            <a:xfrm>
              <a:off x="0" y="-1"/>
              <a:ext cx="355004" cy="212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960" y="12000"/>
                  </a:moveTo>
                  <a:cubicBezTo>
                    <a:pt x="12960" y="12000"/>
                    <a:pt x="12960" y="12000"/>
                    <a:pt x="12960" y="12000"/>
                  </a:cubicBezTo>
                  <a:cubicBezTo>
                    <a:pt x="15120" y="11400"/>
                    <a:pt x="18720" y="10200"/>
                    <a:pt x="18720" y="6000"/>
                  </a:cubicBezTo>
                  <a:cubicBezTo>
                    <a:pt x="18720" y="3000"/>
                    <a:pt x="16920" y="0"/>
                    <a:pt x="15120" y="0"/>
                  </a:cubicBezTo>
                  <a:cubicBezTo>
                    <a:pt x="13320" y="0"/>
                    <a:pt x="11880" y="2400"/>
                    <a:pt x="11520" y="9600"/>
                  </a:cubicBezTo>
                  <a:cubicBezTo>
                    <a:pt x="11520" y="9600"/>
                    <a:pt x="11520" y="9600"/>
                    <a:pt x="11520" y="9600"/>
                  </a:cubicBezTo>
                  <a:cubicBezTo>
                    <a:pt x="10080" y="9600"/>
                    <a:pt x="10080" y="9600"/>
                    <a:pt x="10080" y="9600"/>
                  </a:cubicBezTo>
                  <a:cubicBezTo>
                    <a:pt x="10080" y="9600"/>
                    <a:pt x="10080" y="9600"/>
                    <a:pt x="10080" y="9600"/>
                  </a:cubicBezTo>
                  <a:cubicBezTo>
                    <a:pt x="9720" y="2400"/>
                    <a:pt x="8280" y="0"/>
                    <a:pt x="6480" y="0"/>
                  </a:cubicBezTo>
                  <a:cubicBezTo>
                    <a:pt x="4680" y="0"/>
                    <a:pt x="2880" y="3000"/>
                    <a:pt x="2880" y="6000"/>
                  </a:cubicBezTo>
                  <a:cubicBezTo>
                    <a:pt x="2880" y="10200"/>
                    <a:pt x="6480" y="11400"/>
                    <a:pt x="8640" y="12000"/>
                  </a:cubicBezTo>
                  <a:cubicBezTo>
                    <a:pt x="8640" y="12000"/>
                    <a:pt x="8640" y="12000"/>
                    <a:pt x="8640" y="12000"/>
                  </a:cubicBezTo>
                  <a:cubicBezTo>
                    <a:pt x="0" y="12000"/>
                    <a:pt x="0" y="12000"/>
                    <a:pt x="0" y="120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0080" y="21600"/>
                    <a:pt x="10080" y="21600"/>
                    <a:pt x="10080" y="21600"/>
                  </a:cubicBezTo>
                  <a:cubicBezTo>
                    <a:pt x="10080" y="12000"/>
                    <a:pt x="10080" y="12000"/>
                    <a:pt x="10080" y="12000"/>
                  </a:cubicBezTo>
                  <a:cubicBezTo>
                    <a:pt x="11520" y="12000"/>
                    <a:pt x="11520" y="12000"/>
                    <a:pt x="11520" y="12000"/>
                  </a:cubicBezTo>
                  <a:cubicBezTo>
                    <a:pt x="11520" y="21600"/>
                    <a:pt x="11520" y="21600"/>
                    <a:pt x="1152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2000"/>
                    <a:pt x="21600" y="12000"/>
                    <a:pt x="21600" y="12000"/>
                  </a:cubicBezTo>
                  <a:lnTo>
                    <a:pt x="12960" y="12000"/>
                  </a:lnTo>
                  <a:close/>
                  <a:moveTo>
                    <a:pt x="4320" y="6000"/>
                  </a:moveTo>
                  <a:cubicBezTo>
                    <a:pt x="4320" y="4200"/>
                    <a:pt x="5400" y="2400"/>
                    <a:pt x="6480" y="2400"/>
                  </a:cubicBezTo>
                  <a:cubicBezTo>
                    <a:pt x="7560" y="2400"/>
                    <a:pt x="8280" y="4800"/>
                    <a:pt x="8640" y="9600"/>
                  </a:cubicBezTo>
                  <a:cubicBezTo>
                    <a:pt x="6480" y="9000"/>
                    <a:pt x="4320" y="7800"/>
                    <a:pt x="4320" y="6000"/>
                  </a:cubicBezTo>
                  <a:close/>
                  <a:moveTo>
                    <a:pt x="15120" y="2400"/>
                  </a:moveTo>
                  <a:cubicBezTo>
                    <a:pt x="16200" y="2400"/>
                    <a:pt x="17280" y="4200"/>
                    <a:pt x="17280" y="6000"/>
                  </a:cubicBezTo>
                  <a:cubicBezTo>
                    <a:pt x="17280" y="7800"/>
                    <a:pt x="15120" y="9000"/>
                    <a:pt x="12960" y="9600"/>
                  </a:cubicBezTo>
                  <a:cubicBezTo>
                    <a:pt x="13320" y="4800"/>
                    <a:pt x="14040" y="2400"/>
                    <a:pt x="15120" y="2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76" name="Shape">
            <a:extLst>
              <a:ext uri="{FF2B5EF4-FFF2-40B4-BE49-F238E27FC236}">
                <a16:creationId xmlns:a16="http://schemas.microsoft.com/office/drawing/2014/main" id="{609F39A2-11EE-4FA7-8FA8-122185FA380F}"/>
              </a:ext>
            </a:extLst>
          </p:cNvPr>
          <p:cNvSpPr/>
          <p:nvPr/>
        </p:nvSpPr>
        <p:spPr>
          <a:xfrm>
            <a:off x="882301" y="5276877"/>
            <a:ext cx="365958" cy="4326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5637"/>
                </a:moveTo>
                <a:lnTo>
                  <a:pt x="21600" y="5900"/>
                </a:lnTo>
                <a:lnTo>
                  <a:pt x="10800" y="0"/>
                </a:lnTo>
                <a:lnTo>
                  <a:pt x="0" y="5900"/>
                </a:lnTo>
                <a:lnTo>
                  <a:pt x="0" y="15637"/>
                </a:lnTo>
                <a:lnTo>
                  <a:pt x="10800" y="21600"/>
                </a:lnTo>
                <a:lnTo>
                  <a:pt x="21600" y="15637"/>
                </a:lnTo>
                <a:close/>
                <a:moveTo>
                  <a:pt x="19950" y="6439"/>
                </a:moveTo>
                <a:lnTo>
                  <a:pt x="10875" y="11482"/>
                </a:lnTo>
                <a:lnTo>
                  <a:pt x="7163" y="9420"/>
                </a:lnTo>
                <a:lnTo>
                  <a:pt x="16200" y="4377"/>
                </a:lnTo>
                <a:lnTo>
                  <a:pt x="19950" y="6439"/>
                </a:lnTo>
                <a:close/>
                <a:moveTo>
                  <a:pt x="5175" y="8247"/>
                </a:moveTo>
                <a:lnTo>
                  <a:pt x="1763" y="6375"/>
                </a:lnTo>
                <a:lnTo>
                  <a:pt x="10800" y="1396"/>
                </a:lnTo>
                <a:lnTo>
                  <a:pt x="14175" y="3267"/>
                </a:lnTo>
                <a:lnTo>
                  <a:pt x="5175" y="8247"/>
                </a:lnTo>
                <a:close/>
                <a:moveTo>
                  <a:pt x="1425" y="14971"/>
                </a:moveTo>
                <a:lnTo>
                  <a:pt x="1425" y="7073"/>
                </a:lnTo>
                <a:lnTo>
                  <a:pt x="4800" y="8913"/>
                </a:lnTo>
                <a:lnTo>
                  <a:pt x="4800" y="12338"/>
                </a:lnTo>
                <a:lnTo>
                  <a:pt x="6825" y="13290"/>
                </a:lnTo>
                <a:lnTo>
                  <a:pt x="6825" y="10055"/>
                </a:lnTo>
                <a:lnTo>
                  <a:pt x="10387" y="12021"/>
                </a:lnTo>
                <a:lnTo>
                  <a:pt x="10387" y="19919"/>
                </a:lnTo>
                <a:lnTo>
                  <a:pt x="1425" y="14971"/>
                </a:lnTo>
                <a:close/>
                <a:moveTo>
                  <a:pt x="11137" y="12053"/>
                </a:moveTo>
                <a:lnTo>
                  <a:pt x="20213" y="7073"/>
                </a:lnTo>
                <a:lnTo>
                  <a:pt x="20213" y="14971"/>
                </a:lnTo>
                <a:lnTo>
                  <a:pt x="11137" y="20014"/>
                </a:lnTo>
                <a:lnTo>
                  <a:pt x="11137" y="1205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77" name="Group">
            <a:extLst>
              <a:ext uri="{FF2B5EF4-FFF2-40B4-BE49-F238E27FC236}">
                <a16:creationId xmlns:a16="http://schemas.microsoft.com/office/drawing/2014/main" id="{C2B9AE5F-C271-47C1-8F7F-617A971E2120}"/>
              </a:ext>
            </a:extLst>
          </p:cNvPr>
          <p:cNvGrpSpPr/>
          <p:nvPr/>
        </p:nvGrpSpPr>
        <p:grpSpPr>
          <a:xfrm>
            <a:off x="6052011" y="4637507"/>
            <a:ext cx="379638" cy="218091"/>
            <a:chOff x="0" y="0"/>
            <a:chExt cx="379637" cy="218090"/>
          </a:xfrm>
          <a:solidFill>
            <a:schemeClr val="bg1"/>
          </a:solidFill>
        </p:grpSpPr>
        <p:sp>
          <p:nvSpPr>
            <p:cNvPr id="278" name="Shape">
              <a:extLst>
                <a:ext uri="{FF2B5EF4-FFF2-40B4-BE49-F238E27FC236}">
                  <a16:creationId xmlns:a16="http://schemas.microsoft.com/office/drawing/2014/main" id="{92B8F2E1-ADBF-450B-A4AA-0786CCB53F12}"/>
                </a:ext>
              </a:extLst>
            </p:cNvPr>
            <p:cNvSpPr/>
            <p:nvPr/>
          </p:nvSpPr>
          <p:spPr>
            <a:xfrm>
              <a:off x="-1" y="-1"/>
              <a:ext cx="379638" cy="2180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7" y="5400"/>
                  </a:moveTo>
                  <a:cubicBezTo>
                    <a:pt x="20057" y="2700"/>
                    <a:pt x="20057" y="2700"/>
                    <a:pt x="20057" y="2700"/>
                  </a:cubicBezTo>
                  <a:cubicBezTo>
                    <a:pt x="20057" y="1350"/>
                    <a:pt x="19286" y="0"/>
                    <a:pt x="18514" y="0"/>
                  </a:cubicBezTo>
                  <a:cubicBezTo>
                    <a:pt x="1543" y="0"/>
                    <a:pt x="1543" y="0"/>
                    <a:pt x="1543" y="0"/>
                  </a:cubicBezTo>
                  <a:cubicBezTo>
                    <a:pt x="771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771" y="21600"/>
                    <a:pt x="1543" y="21600"/>
                  </a:cubicBezTo>
                  <a:cubicBezTo>
                    <a:pt x="18514" y="21600"/>
                    <a:pt x="18514" y="21600"/>
                    <a:pt x="18514" y="21600"/>
                  </a:cubicBezTo>
                  <a:cubicBezTo>
                    <a:pt x="19286" y="21600"/>
                    <a:pt x="20057" y="20250"/>
                    <a:pt x="20057" y="18900"/>
                  </a:cubicBezTo>
                  <a:cubicBezTo>
                    <a:pt x="20057" y="16200"/>
                    <a:pt x="20057" y="16200"/>
                    <a:pt x="20057" y="16200"/>
                  </a:cubicBezTo>
                  <a:cubicBezTo>
                    <a:pt x="20829" y="16200"/>
                    <a:pt x="21600" y="14850"/>
                    <a:pt x="21600" y="13500"/>
                  </a:cubicBezTo>
                  <a:cubicBezTo>
                    <a:pt x="21600" y="8100"/>
                    <a:pt x="21600" y="8100"/>
                    <a:pt x="21600" y="8100"/>
                  </a:cubicBezTo>
                  <a:cubicBezTo>
                    <a:pt x="21600" y="6750"/>
                    <a:pt x="20829" y="5400"/>
                    <a:pt x="20057" y="5400"/>
                  </a:cubicBezTo>
                  <a:close/>
                  <a:moveTo>
                    <a:pt x="1543" y="18900"/>
                  </a:moveTo>
                  <a:cubicBezTo>
                    <a:pt x="1543" y="2700"/>
                    <a:pt x="1543" y="2700"/>
                    <a:pt x="1543" y="2700"/>
                  </a:cubicBezTo>
                  <a:cubicBezTo>
                    <a:pt x="18514" y="2700"/>
                    <a:pt x="18514" y="2700"/>
                    <a:pt x="18514" y="2700"/>
                  </a:cubicBezTo>
                  <a:cubicBezTo>
                    <a:pt x="18514" y="6750"/>
                    <a:pt x="18514" y="6750"/>
                    <a:pt x="18514" y="6750"/>
                  </a:cubicBezTo>
                  <a:cubicBezTo>
                    <a:pt x="18514" y="14850"/>
                    <a:pt x="18514" y="14850"/>
                    <a:pt x="18514" y="14850"/>
                  </a:cubicBezTo>
                  <a:cubicBezTo>
                    <a:pt x="18514" y="18900"/>
                    <a:pt x="18514" y="18900"/>
                    <a:pt x="18514" y="18900"/>
                  </a:cubicBezTo>
                  <a:lnTo>
                    <a:pt x="1543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9" name="Rectangle">
              <a:extLst>
                <a:ext uri="{FF2B5EF4-FFF2-40B4-BE49-F238E27FC236}">
                  <a16:creationId xmlns:a16="http://schemas.microsoft.com/office/drawing/2014/main" id="{AEAD0B8C-B9FE-4918-AE10-E9DEC596BCA2}"/>
                </a:ext>
              </a:extLst>
            </p:cNvPr>
            <p:cNvSpPr/>
            <p:nvPr/>
          </p:nvSpPr>
          <p:spPr>
            <a:xfrm>
              <a:off x="54521" y="54523"/>
              <a:ext cx="242322" cy="109046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80" name="Group">
            <a:extLst>
              <a:ext uri="{FF2B5EF4-FFF2-40B4-BE49-F238E27FC236}">
                <a16:creationId xmlns:a16="http://schemas.microsoft.com/office/drawing/2014/main" id="{24A61D83-1D93-4B68-8E36-0C4A88EAD3C6}"/>
              </a:ext>
            </a:extLst>
          </p:cNvPr>
          <p:cNvGrpSpPr/>
          <p:nvPr/>
        </p:nvGrpSpPr>
        <p:grpSpPr>
          <a:xfrm>
            <a:off x="4970996" y="4604739"/>
            <a:ext cx="400044" cy="283629"/>
            <a:chOff x="0" y="0"/>
            <a:chExt cx="400042" cy="283627"/>
          </a:xfrm>
          <a:solidFill>
            <a:schemeClr val="bg1"/>
          </a:solidFill>
        </p:grpSpPr>
        <p:sp>
          <p:nvSpPr>
            <p:cNvPr id="281" name="Shape">
              <a:extLst>
                <a:ext uri="{FF2B5EF4-FFF2-40B4-BE49-F238E27FC236}">
                  <a16:creationId xmlns:a16="http://schemas.microsoft.com/office/drawing/2014/main" id="{7FC4784A-6850-47CB-9328-F05207D97A63}"/>
                </a:ext>
              </a:extLst>
            </p:cNvPr>
            <p:cNvSpPr/>
            <p:nvPr/>
          </p:nvSpPr>
          <p:spPr>
            <a:xfrm>
              <a:off x="0" y="27515"/>
              <a:ext cx="156631" cy="2285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36" y="18900"/>
                  </a:moveTo>
                  <a:cubicBezTo>
                    <a:pt x="3927" y="18900"/>
                    <a:pt x="3927" y="18900"/>
                    <a:pt x="3927" y="18900"/>
                  </a:cubicBezTo>
                  <a:cubicBezTo>
                    <a:pt x="3927" y="2700"/>
                    <a:pt x="3927" y="2700"/>
                    <a:pt x="3927" y="2700"/>
                  </a:cubicBezTo>
                  <a:cubicBezTo>
                    <a:pt x="15709" y="2700"/>
                    <a:pt x="15709" y="2700"/>
                    <a:pt x="15709" y="2700"/>
                  </a:cubicBezTo>
                  <a:cubicBezTo>
                    <a:pt x="16691" y="2700"/>
                    <a:pt x="17673" y="2025"/>
                    <a:pt x="17673" y="1350"/>
                  </a:cubicBezTo>
                  <a:cubicBezTo>
                    <a:pt x="17673" y="675"/>
                    <a:pt x="16691" y="0"/>
                    <a:pt x="15709" y="0"/>
                  </a:cubicBezTo>
                  <a:cubicBezTo>
                    <a:pt x="3927" y="0"/>
                    <a:pt x="3927" y="0"/>
                    <a:pt x="3927" y="0"/>
                  </a:cubicBezTo>
                  <a:cubicBezTo>
                    <a:pt x="1964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964" y="21600"/>
                    <a:pt x="3927" y="21600"/>
                  </a:cubicBezTo>
                  <a:cubicBezTo>
                    <a:pt x="19636" y="21600"/>
                    <a:pt x="19636" y="21600"/>
                    <a:pt x="19636" y="21600"/>
                  </a:cubicBezTo>
                  <a:cubicBezTo>
                    <a:pt x="20618" y="21600"/>
                    <a:pt x="21600" y="20925"/>
                    <a:pt x="21600" y="20250"/>
                  </a:cubicBezTo>
                  <a:cubicBezTo>
                    <a:pt x="21600" y="19575"/>
                    <a:pt x="20618" y="18900"/>
                    <a:pt x="19636" y="18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2" name="Shape">
              <a:extLst>
                <a:ext uri="{FF2B5EF4-FFF2-40B4-BE49-F238E27FC236}">
                  <a16:creationId xmlns:a16="http://schemas.microsoft.com/office/drawing/2014/main" id="{65FB1BA0-7F31-43F9-8D3B-5C9368BAB667}"/>
                </a:ext>
              </a:extLst>
            </p:cNvPr>
            <p:cNvSpPr/>
            <p:nvPr/>
          </p:nvSpPr>
          <p:spPr>
            <a:xfrm>
              <a:off x="213779" y="27515"/>
              <a:ext cx="186264" cy="2285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277" y="5400"/>
                  </a:moveTo>
                  <a:cubicBezTo>
                    <a:pt x="18277" y="2700"/>
                    <a:pt x="18277" y="2700"/>
                    <a:pt x="18277" y="2700"/>
                  </a:cubicBezTo>
                  <a:cubicBezTo>
                    <a:pt x="18277" y="1350"/>
                    <a:pt x="16615" y="0"/>
                    <a:pt x="14954" y="0"/>
                  </a:cubicBezTo>
                  <a:cubicBezTo>
                    <a:pt x="4985" y="0"/>
                    <a:pt x="4985" y="0"/>
                    <a:pt x="4985" y="0"/>
                  </a:cubicBezTo>
                  <a:cubicBezTo>
                    <a:pt x="4154" y="0"/>
                    <a:pt x="3323" y="675"/>
                    <a:pt x="3323" y="1350"/>
                  </a:cubicBezTo>
                  <a:cubicBezTo>
                    <a:pt x="3323" y="2025"/>
                    <a:pt x="4154" y="2700"/>
                    <a:pt x="4985" y="2700"/>
                  </a:cubicBezTo>
                  <a:cubicBezTo>
                    <a:pt x="14954" y="2700"/>
                    <a:pt x="14954" y="2700"/>
                    <a:pt x="14954" y="2700"/>
                  </a:cubicBezTo>
                  <a:cubicBezTo>
                    <a:pt x="14954" y="6750"/>
                    <a:pt x="14954" y="6750"/>
                    <a:pt x="14954" y="6750"/>
                  </a:cubicBezTo>
                  <a:cubicBezTo>
                    <a:pt x="14954" y="14850"/>
                    <a:pt x="14954" y="14850"/>
                    <a:pt x="14954" y="14850"/>
                  </a:cubicBezTo>
                  <a:cubicBezTo>
                    <a:pt x="14954" y="18900"/>
                    <a:pt x="14954" y="18900"/>
                    <a:pt x="14954" y="18900"/>
                  </a:cubicBezTo>
                  <a:cubicBezTo>
                    <a:pt x="1662" y="18900"/>
                    <a:pt x="1662" y="18900"/>
                    <a:pt x="1662" y="18900"/>
                  </a:cubicBezTo>
                  <a:cubicBezTo>
                    <a:pt x="831" y="18900"/>
                    <a:pt x="0" y="19575"/>
                    <a:pt x="0" y="20250"/>
                  </a:cubicBezTo>
                  <a:cubicBezTo>
                    <a:pt x="0" y="20925"/>
                    <a:pt x="831" y="21600"/>
                    <a:pt x="1662" y="21600"/>
                  </a:cubicBezTo>
                  <a:cubicBezTo>
                    <a:pt x="14954" y="21600"/>
                    <a:pt x="14954" y="21600"/>
                    <a:pt x="14954" y="21600"/>
                  </a:cubicBezTo>
                  <a:cubicBezTo>
                    <a:pt x="16615" y="21600"/>
                    <a:pt x="18277" y="20250"/>
                    <a:pt x="18277" y="18900"/>
                  </a:cubicBezTo>
                  <a:cubicBezTo>
                    <a:pt x="18277" y="16200"/>
                    <a:pt x="18277" y="16200"/>
                    <a:pt x="18277" y="16200"/>
                  </a:cubicBezTo>
                  <a:cubicBezTo>
                    <a:pt x="19938" y="16200"/>
                    <a:pt x="21600" y="14850"/>
                    <a:pt x="21600" y="13500"/>
                  </a:cubicBezTo>
                  <a:cubicBezTo>
                    <a:pt x="21600" y="8100"/>
                    <a:pt x="21600" y="8100"/>
                    <a:pt x="21600" y="8100"/>
                  </a:cubicBezTo>
                  <a:cubicBezTo>
                    <a:pt x="21600" y="6750"/>
                    <a:pt x="19938" y="5400"/>
                    <a:pt x="18277" y="5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3" name="Shape">
              <a:extLst>
                <a:ext uri="{FF2B5EF4-FFF2-40B4-BE49-F238E27FC236}">
                  <a16:creationId xmlns:a16="http://schemas.microsoft.com/office/drawing/2014/main" id="{A4D9570B-371D-47A5-BC0E-F78FEE506E84}"/>
                </a:ext>
              </a:extLst>
            </p:cNvPr>
            <p:cNvSpPr/>
            <p:nvPr/>
          </p:nvSpPr>
          <p:spPr>
            <a:xfrm>
              <a:off x="101598" y="0"/>
              <a:ext cx="169331" cy="2836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8640"/>
                  </a:moveTo>
                  <a:cubicBezTo>
                    <a:pt x="21600" y="7560"/>
                    <a:pt x="21600" y="6750"/>
                    <a:pt x="21600" y="6480"/>
                  </a:cubicBezTo>
                  <a:cubicBezTo>
                    <a:pt x="16200" y="6480"/>
                    <a:pt x="16200" y="6480"/>
                    <a:pt x="16200" y="6480"/>
                  </a:cubicBezTo>
                  <a:cubicBezTo>
                    <a:pt x="16200" y="1080"/>
                    <a:pt x="16200" y="1080"/>
                    <a:pt x="16200" y="1080"/>
                  </a:cubicBezTo>
                  <a:cubicBezTo>
                    <a:pt x="16200" y="540"/>
                    <a:pt x="15300" y="0"/>
                    <a:pt x="14400" y="0"/>
                  </a:cubicBezTo>
                  <a:cubicBezTo>
                    <a:pt x="13500" y="0"/>
                    <a:pt x="12600" y="540"/>
                    <a:pt x="12600" y="1080"/>
                  </a:cubicBezTo>
                  <a:cubicBezTo>
                    <a:pt x="12600" y="6480"/>
                    <a:pt x="12600" y="6480"/>
                    <a:pt x="12600" y="6480"/>
                  </a:cubicBezTo>
                  <a:cubicBezTo>
                    <a:pt x="9000" y="6480"/>
                    <a:pt x="9000" y="6480"/>
                    <a:pt x="9000" y="6480"/>
                  </a:cubicBezTo>
                  <a:cubicBezTo>
                    <a:pt x="9000" y="1080"/>
                    <a:pt x="9000" y="1080"/>
                    <a:pt x="9000" y="1080"/>
                  </a:cubicBezTo>
                  <a:cubicBezTo>
                    <a:pt x="9000" y="540"/>
                    <a:pt x="8100" y="0"/>
                    <a:pt x="7200" y="0"/>
                  </a:cubicBezTo>
                  <a:cubicBezTo>
                    <a:pt x="6300" y="0"/>
                    <a:pt x="5400" y="540"/>
                    <a:pt x="5400" y="1080"/>
                  </a:cubicBezTo>
                  <a:cubicBezTo>
                    <a:pt x="5400" y="6480"/>
                    <a:pt x="5400" y="6480"/>
                    <a:pt x="5400" y="6480"/>
                  </a:cubicBezTo>
                  <a:cubicBezTo>
                    <a:pt x="0" y="6480"/>
                    <a:pt x="0" y="6480"/>
                    <a:pt x="0" y="6480"/>
                  </a:cubicBezTo>
                  <a:cubicBezTo>
                    <a:pt x="0" y="8640"/>
                    <a:pt x="0" y="8640"/>
                    <a:pt x="0" y="8640"/>
                  </a:cubicBezTo>
                  <a:cubicBezTo>
                    <a:pt x="0" y="11880"/>
                    <a:pt x="4050" y="13500"/>
                    <a:pt x="9000" y="14040"/>
                  </a:cubicBezTo>
                  <a:cubicBezTo>
                    <a:pt x="9000" y="20520"/>
                    <a:pt x="9000" y="20520"/>
                    <a:pt x="9000" y="20520"/>
                  </a:cubicBezTo>
                  <a:cubicBezTo>
                    <a:pt x="9000" y="21060"/>
                    <a:pt x="9900" y="21600"/>
                    <a:pt x="10800" y="21600"/>
                  </a:cubicBezTo>
                  <a:cubicBezTo>
                    <a:pt x="11700" y="21600"/>
                    <a:pt x="12600" y="21060"/>
                    <a:pt x="12600" y="20520"/>
                  </a:cubicBezTo>
                  <a:cubicBezTo>
                    <a:pt x="12600" y="14040"/>
                    <a:pt x="12600" y="14040"/>
                    <a:pt x="12600" y="14040"/>
                  </a:cubicBezTo>
                  <a:cubicBezTo>
                    <a:pt x="17550" y="13500"/>
                    <a:pt x="21600" y="11880"/>
                    <a:pt x="21600" y="86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84" name="Group">
            <a:extLst>
              <a:ext uri="{FF2B5EF4-FFF2-40B4-BE49-F238E27FC236}">
                <a16:creationId xmlns:a16="http://schemas.microsoft.com/office/drawing/2014/main" id="{F2611DA3-1C43-448E-B66B-685FC67B9CB4}"/>
              </a:ext>
            </a:extLst>
          </p:cNvPr>
          <p:cNvGrpSpPr/>
          <p:nvPr/>
        </p:nvGrpSpPr>
        <p:grpSpPr>
          <a:xfrm>
            <a:off x="10122236" y="4562724"/>
            <a:ext cx="321549" cy="367659"/>
            <a:chOff x="0" y="0"/>
            <a:chExt cx="321548" cy="367658"/>
          </a:xfrm>
          <a:solidFill>
            <a:schemeClr val="bg1"/>
          </a:solidFill>
        </p:grpSpPr>
        <p:sp>
          <p:nvSpPr>
            <p:cNvPr id="285" name="Shape">
              <a:extLst>
                <a:ext uri="{FF2B5EF4-FFF2-40B4-BE49-F238E27FC236}">
                  <a16:creationId xmlns:a16="http://schemas.microsoft.com/office/drawing/2014/main" id="{C1BAE493-31FE-4FA8-90D5-8C27E2822E29}"/>
                </a:ext>
              </a:extLst>
            </p:cNvPr>
            <p:cNvSpPr/>
            <p:nvPr/>
          </p:nvSpPr>
          <p:spPr>
            <a:xfrm>
              <a:off x="-1" y="-1"/>
              <a:ext cx="321550" cy="3676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4556"/>
                  </a:moveTo>
                  <a:cubicBezTo>
                    <a:pt x="21600" y="3544"/>
                    <a:pt x="20443" y="2700"/>
                    <a:pt x="19286" y="2700"/>
                  </a:cubicBezTo>
                  <a:cubicBezTo>
                    <a:pt x="16971" y="2700"/>
                    <a:pt x="16971" y="2700"/>
                    <a:pt x="16971" y="2700"/>
                  </a:cubicBezTo>
                  <a:cubicBezTo>
                    <a:pt x="16971" y="2025"/>
                    <a:pt x="16971" y="2025"/>
                    <a:pt x="16971" y="2025"/>
                  </a:cubicBezTo>
                  <a:cubicBezTo>
                    <a:pt x="16971" y="2025"/>
                    <a:pt x="16971" y="2025"/>
                    <a:pt x="16971" y="2025"/>
                  </a:cubicBezTo>
                  <a:cubicBezTo>
                    <a:pt x="16971" y="844"/>
                    <a:pt x="16007" y="0"/>
                    <a:pt x="14657" y="0"/>
                  </a:cubicBezTo>
                  <a:cubicBezTo>
                    <a:pt x="6943" y="0"/>
                    <a:pt x="6943" y="0"/>
                    <a:pt x="6943" y="0"/>
                  </a:cubicBezTo>
                  <a:cubicBezTo>
                    <a:pt x="5593" y="0"/>
                    <a:pt x="4629" y="844"/>
                    <a:pt x="4629" y="2025"/>
                  </a:cubicBezTo>
                  <a:cubicBezTo>
                    <a:pt x="4629" y="2025"/>
                    <a:pt x="4629" y="2025"/>
                    <a:pt x="4629" y="2025"/>
                  </a:cubicBezTo>
                  <a:cubicBezTo>
                    <a:pt x="4629" y="2700"/>
                    <a:pt x="4629" y="2700"/>
                    <a:pt x="4629" y="2700"/>
                  </a:cubicBezTo>
                  <a:cubicBezTo>
                    <a:pt x="2314" y="2700"/>
                    <a:pt x="2314" y="2700"/>
                    <a:pt x="2314" y="2700"/>
                  </a:cubicBezTo>
                  <a:cubicBezTo>
                    <a:pt x="1157" y="2700"/>
                    <a:pt x="0" y="3544"/>
                    <a:pt x="0" y="4556"/>
                  </a:cubicBezTo>
                  <a:cubicBezTo>
                    <a:pt x="0" y="4556"/>
                    <a:pt x="0" y="4556"/>
                    <a:pt x="0" y="4556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6075"/>
                    <a:pt x="0" y="6075"/>
                    <a:pt x="0" y="6075"/>
                  </a:cubicBezTo>
                  <a:cubicBezTo>
                    <a:pt x="0" y="6750"/>
                    <a:pt x="771" y="7425"/>
                    <a:pt x="1543" y="7425"/>
                  </a:cubicBezTo>
                  <a:cubicBezTo>
                    <a:pt x="1543" y="7425"/>
                    <a:pt x="1543" y="7425"/>
                    <a:pt x="1543" y="7425"/>
                  </a:cubicBezTo>
                  <a:cubicBezTo>
                    <a:pt x="1543" y="18900"/>
                    <a:pt x="1543" y="18900"/>
                    <a:pt x="1543" y="18900"/>
                  </a:cubicBezTo>
                  <a:cubicBezTo>
                    <a:pt x="1543" y="20419"/>
                    <a:pt x="2893" y="21600"/>
                    <a:pt x="4629" y="21600"/>
                  </a:cubicBezTo>
                  <a:cubicBezTo>
                    <a:pt x="16971" y="21600"/>
                    <a:pt x="16971" y="21600"/>
                    <a:pt x="16971" y="21600"/>
                  </a:cubicBezTo>
                  <a:cubicBezTo>
                    <a:pt x="18707" y="21600"/>
                    <a:pt x="20057" y="20419"/>
                    <a:pt x="20057" y="18900"/>
                  </a:cubicBezTo>
                  <a:cubicBezTo>
                    <a:pt x="20057" y="7425"/>
                    <a:pt x="20057" y="7425"/>
                    <a:pt x="20057" y="7425"/>
                  </a:cubicBezTo>
                  <a:cubicBezTo>
                    <a:pt x="20057" y="7425"/>
                    <a:pt x="20057" y="7425"/>
                    <a:pt x="20057" y="7425"/>
                  </a:cubicBezTo>
                  <a:cubicBezTo>
                    <a:pt x="20829" y="7425"/>
                    <a:pt x="21600" y="6750"/>
                    <a:pt x="21600" y="6075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4556"/>
                    <a:pt x="21600" y="4556"/>
                    <a:pt x="21600" y="4556"/>
                  </a:cubicBezTo>
                  <a:close/>
                  <a:moveTo>
                    <a:pt x="6171" y="2025"/>
                  </a:moveTo>
                  <a:cubicBezTo>
                    <a:pt x="6171" y="1688"/>
                    <a:pt x="6557" y="1350"/>
                    <a:pt x="6943" y="1350"/>
                  </a:cubicBezTo>
                  <a:cubicBezTo>
                    <a:pt x="14657" y="1350"/>
                    <a:pt x="14657" y="1350"/>
                    <a:pt x="14657" y="1350"/>
                  </a:cubicBezTo>
                  <a:cubicBezTo>
                    <a:pt x="15043" y="1350"/>
                    <a:pt x="15429" y="1688"/>
                    <a:pt x="15429" y="2025"/>
                  </a:cubicBezTo>
                  <a:cubicBezTo>
                    <a:pt x="15429" y="2700"/>
                    <a:pt x="15429" y="2700"/>
                    <a:pt x="15429" y="2700"/>
                  </a:cubicBezTo>
                  <a:cubicBezTo>
                    <a:pt x="6171" y="2700"/>
                    <a:pt x="6171" y="2700"/>
                    <a:pt x="6171" y="2700"/>
                  </a:cubicBezTo>
                  <a:lnTo>
                    <a:pt x="6171" y="2025"/>
                  </a:lnTo>
                  <a:close/>
                  <a:moveTo>
                    <a:pt x="18514" y="18900"/>
                  </a:moveTo>
                  <a:cubicBezTo>
                    <a:pt x="18514" y="19575"/>
                    <a:pt x="17743" y="20250"/>
                    <a:pt x="16971" y="20250"/>
                  </a:cubicBezTo>
                  <a:cubicBezTo>
                    <a:pt x="4629" y="20250"/>
                    <a:pt x="4629" y="20250"/>
                    <a:pt x="4629" y="20250"/>
                  </a:cubicBezTo>
                  <a:cubicBezTo>
                    <a:pt x="3857" y="20250"/>
                    <a:pt x="3086" y="19575"/>
                    <a:pt x="3086" y="18900"/>
                  </a:cubicBezTo>
                  <a:cubicBezTo>
                    <a:pt x="3086" y="7425"/>
                    <a:pt x="3086" y="7425"/>
                    <a:pt x="3086" y="7425"/>
                  </a:cubicBezTo>
                  <a:cubicBezTo>
                    <a:pt x="18514" y="7425"/>
                    <a:pt x="18514" y="7425"/>
                    <a:pt x="18514" y="7425"/>
                  </a:cubicBezTo>
                  <a:lnTo>
                    <a:pt x="18514" y="18900"/>
                  </a:lnTo>
                  <a:close/>
                  <a:moveTo>
                    <a:pt x="20057" y="5400"/>
                  </a:moveTo>
                  <a:cubicBezTo>
                    <a:pt x="20057" y="6075"/>
                    <a:pt x="20057" y="6075"/>
                    <a:pt x="20057" y="6075"/>
                  </a:cubicBezTo>
                  <a:cubicBezTo>
                    <a:pt x="1543" y="6075"/>
                    <a:pt x="1543" y="6075"/>
                    <a:pt x="1543" y="6075"/>
                  </a:cubicBezTo>
                  <a:cubicBezTo>
                    <a:pt x="1543" y="5400"/>
                    <a:pt x="1543" y="5400"/>
                    <a:pt x="1543" y="5400"/>
                  </a:cubicBezTo>
                  <a:cubicBezTo>
                    <a:pt x="1543" y="4725"/>
                    <a:pt x="1543" y="4725"/>
                    <a:pt x="1543" y="4725"/>
                  </a:cubicBezTo>
                  <a:cubicBezTo>
                    <a:pt x="1543" y="4387"/>
                    <a:pt x="1929" y="4050"/>
                    <a:pt x="2314" y="4050"/>
                  </a:cubicBezTo>
                  <a:cubicBezTo>
                    <a:pt x="19286" y="4050"/>
                    <a:pt x="19286" y="4050"/>
                    <a:pt x="19286" y="4050"/>
                  </a:cubicBezTo>
                  <a:cubicBezTo>
                    <a:pt x="19671" y="4050"/>
                    <a:pt x="20057" y="4387"/>
                    <a:pt x="20057" y="4725"/>
                  </a:cubicBezTo>
                  <a:lnTo>
                    <a:pt x="20057" y="5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6" name="Shape">
              <a:extLst>
                <a:ext uri="{FF2B5EF4-FFF2-40B4-BE49-F238E27FC236}">
                  <a16:creationId xmlns:a16="http://schemas.microsoft.com/office/drawing/2014/main" id="{6A1D52D8-F55C-4CAB-A428-BC5A9D70BA6C}"/>
                </a:ext>
              </a:extLst>
            </p:cNvPr>
            <p:cNvSpPr/>
            <p:nvPr/>
          </p:nvSpPr>
          <p:spPr>
            <a:xfrm>
              <a:off x="69163" y="149246"/>
              <a:ext cx="46110" cy="1723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20880"/>
                    <a:pt x="21600" y="20160"/>
                  </a:cubicBezTo>
                  <a:cubicBezTo>
                    <a:pt x="21600" y="1440"/>
                    <a:pt x="21600" y="1440"/>
                    <a:pt x="21600" y="1440"/>
                  </a:cubicBezTo>
                  <a:cubicBezTo>
                    <a:pt x="21600" y="720"/>
                    <a:pt x="18900" y="0"/>
                    <a:pt x="16200" y="0"/>
                  </a:cubicBez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720"/>
                    <a:pt x="0" y="1440"/>
                  </a:cubicBezTo>
                  <a:cubicBezTo>
                    <a:pt x="0" y="20160"/>
                    <a:pt x="0" y="20160"/>
                    <a:pt x="0" y="20160"/>
                  </a:cubicBezTo>
                  <a:cubicBezTo>
                    <a:pt x="0" y="20880"/>
                    <a:pt x="2700" y="21600"/>
                    <a:pt x="5400" y="21600"/>
                  </a:cubicBezTo>
                  <a:close/>
                  <a:moveTo>
                    <a:pt x="5400" y="1440"/>
                  </a:moveTo>
                  <a:cubicBezTo>
                    <a:pt x="16200" y="1440"/>
                    <a:pt x="16200" y="1440"/>
                    <a:pt x="16200" y="1440"/>
                  </a:cubicBezTo>
                  <a:cubicBezTo>
                    <a:pt x="16200" y="20160"/>
                    <a:pt x="16200" y="20160"/>
                    <a:pt x="16200" y="20160"/>
                  </a:cubicBezTo>
                  <a:cubicBezTo>
                    <a:pt x="5400" y="20160"/>
                    <a:pt x="5400" y="20160"/>
                    <a:pt x="5400" y="20160"/>
                  </a:cubicBezTo>
                  <a:lnTo>
                    <a:pt x="5400" y="144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7" name="Shape">
              <a:extLst>
                <a:ext uri="{FF2B5EF4-FFF2-40B4-BE49-F238E27FC236}">
                  <a16:creationId xmlns:a16="http://schemas.microsoft.com/office/drawing/2014/main" id="{2875A5E7-C0E4-4ED1-AC9A-AF013EE3DF7C}"/>
                </a:ext>
              </a:extLst>
            </p:cNvPr>
            <p:cNvSpPr/>
            <p:nvPr/>
          </p:nvSpPr>
          <p:spPr>
            <a:xfrm>
              <a:off x="138326" y="149246"/>
              <a:ext cx="44896" cy="1723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20880"/>
                    <a:pt x="21600" y="20160"/>
                  </a:cubicBezTo>
                  <a:cubicBezTo>
                    <a:pt x="21600" y="1440"/>
                    <a:pt x="21600" y="1440"/>
                    <a:pt x="21600" y="1440"/>
                  </a:cubicBezTo>
                  <a:cubicBezTo>
                    <a:pt x="21600" y="720"/>
                    <a:pt x="18900" y="0"/>
                    <a:pt x="16200" y="0"/>
                  </a:cubicBez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720"/>
                    <a:pt x="0" y="1440"/>
                  </a:cubicBezTo>
                  <a:cubicBezTo>
                    <a:pt x="0" y="20160"/>
                    <a:pt x="0" y="20160"/>
                    <a:pt x="0" y="20160"/>
                  </a:cubicBezTo>
                  <a:cubicBezTo>
                    <a:pt x="0" y="20880"/>
                    <a:pt x="2700" y="21600"/>
                    <a:pt x="5400" y="21600"/>
                  </a:cubicBezTo>
                  <a:close/>
                  <a:moveTo>
                    <a:pt x="5400" y="1440"/>
                  </a:moveTo>
                  <a:cubicBezTo>
                    <a:pt x="16200" y="1440"/>
                    <a:pt x="16200" y="1440"/>
                    <a:pt x="16200" y="1440"/>
                  </a:cubicBezTo>
                  <a:cubicBezTo>
                    <a:pt x="16200" y="20160"/>
                    <a:pt x="16200" y="20160"/>
                    <a:pt x="16200" y="20160"/>
                  </a:cubicBezTo>
                  <a:cubicBezTo>
                    <a:pt x="5400" y="20160"/>
                    <a:pt x="5400" y="20160"/>
                    <a:pt x="5400" y="20160"/>
                  </a:cubicBezTo>
                  <a:lnTo>
                    <a:pt x="5400" y="144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8" name="Shape">
              <a:extLst>
                <a:ext uri="{FF2B5EF4-FFF2-40B4-BE49-F238E27FC236}">
                  <a16:creationId xmlns:a16="http://schemas.microsoft.com/office/drawing/2014/main" id="{F064498F-D6E8-4085-A1AF-6486BB4FBAFC}"/>
                </a:ext>
              </a:extLst>
            </p:cNvPr>
            <p:cNvSpPr/>
            <p:nvPr/>
          </p:nvSpPr>
          <p:spPr>
            <a:xfrm>
              <a:off x="206276" y="149246"/>
              <a:ext cx="46110" cy="1723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21600"/>
                  </a:move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20880"/>
                    <a:pt x="21600" y="20160"/>
                  </a:cubicBezTo>
                  <a:cubicBezTo>
                    <a:pt x="21600" y="1440"/>
                    <a:pt x="21600" y="1440"/>
                    <a:pt x="21600" y="1440"/>
                  </a:cubicBezTo>
                  <a:cubicBezTo>
                    <a:pt x="21600" y="720"/>
                    <a:pt x="18900" y="0"/>
                    <a:pt x="16200" y="0"/>
                  </a:cubicBez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720"/>
                    <a:pt x="0" y="1440"/>
                  </a:cubicBezTo>
                  <a:cubicBezTo>
                    <a:pt x="0" y="20160"/>
                    <a:pt x="0" y="20160"/>
                    <a:pt x="0" y="20160"/>
                  </a:cubicBezTo>
                  <a:cubicBezTo>
                    <a:pt x="0" y="20880"/>
                    <a:pt x="2700" y="21600"/>
                    <a:pt x="5400" y="21600"/>
                  </a:cubicBezTo>
                  <a:close/>
                  <a:moveTo>
                    <a:pt x="5400" y="1440"/>
                  </a:moveTo>
                  <a:cubicBezTo>
                    <a:pt x="16200" y="1440"/>
                    <a:pt x="16200" y="1440"/>
                    <a:pt x="16200" y="1440"/>
                  </a:cubicBezTo>
                  <a:cubicBezTo>
                    <a:pt x="16200" y="20160"/>
                    <a:pt x="16200" y="20160"/>
                    <a:pt x="16200" y="20160"/>
                  </a:cubicBezTo>
                  <a:cubicBezTo>
                    <a:pt x="5400" y="20160"/>
                    <a:pt x="5400" y="20160"/>
                    <a:pt x="5400" y="20160"/>
                  </a:cubicBezTo>
                  <a:lnTo>
                    <a:pt x="5400" y="144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89" name="Shape">
            <a:extLst>
              <a:ext uri="{FF2B5EF4-FFF2-40B4-BE49-F238E27FC236}">
                <a16:creationId xmlns:a16="http://schemas.microsoft.com/office/drawing/2014/main" id="{C178264F-E83C-43BC-829D-DCD9A19C9AD9}"/>
              </a:ext>
            </a:extLst>
          </p:cNvPr>
          <p:cNvSpPr/>
          <p:nvPr/>
        </p:nvSpPr>
        <p:spPr>
          <a:xfrm>
            <a:off x="1957933" y="5315068"/>
            <a:ext cx="310577" cy="3562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3375"/>
                </a:moveTo>
                <a:cubicBezTo>
                  <a:pt x="19286" y="844"/>
                  <a:pt x="19286" y="844"/>
                  <a:pt x="19286" y="844"/>
                </a:cubicBezTo>
                <a:cubicBezTo>
                  <a:pt x="19093" y="338"/>
                  <a:pt x="18321" y="0"/>
                  <a:pt x="17743" y="0"/>
                </a:cubicBezTo>
                <a:cubicBezTo>
                  <a:pt x="3857" y="0"/>
                  <a:pt x="3857" y="0"/>
                  <a:pt x="3857" y="0"/>
                </a:cubicBezTo>
                <a:cubicBezTo>
                  <a:pt x="3279" y="0"/>
                  <a:pt x="2507" y="338"/>
                  <a:pt x="2314" y="844"/>
                </a:cubicBezTo>
                <a:cubicBezTo>
                  <a:pt x="1543" y="3375"/>
                  <a:pt x="1543" y="3375"/>
                  <a:pt x="1543" y="3375"/>
                </a:cubicBezTo>
                <a:cubicBezTo>
                  <a:pt x="579" y="3375"/>
                  <a:pt x="0" y="4050"/>
                  <a:pt x="0" y="4725"/>
                </a:cubicBezTo>
                <a:cubicBezTo>
                  <a:pt x="0" y="6750"/>
                  <a:pt x="0" y="6750"/>
                  <a:pt x="0" y="6750"/>
                </a:cubicBezTo>
                <a:cubicBezTo>
                  <a:pt x="0" y="7425"/>
                  <a:pt x="771" y="8100"/>
                  <a:pt x="1543" y="8100"/>
                </a:cubicBezTo>
                <a:cubicBezTo>
                  <a:pt x="2314" y="8100"/>
                  <a:pt x="2314" y="8100"/>
                  <a:pt x="2314" y="8100"/>
                </a:cubicBezTo>
                <a:cubicBezTo>
                  <a:pt x="2314" y="8100"/>
                  <a:pt x="2314" y="8269"/>
                  <a:pt x="2314" y="8269"/>
                </a:cubicBezTo>
                <a:cubicBezTo>
                  <a:pt x="3857" y="20419"/>
                  <a:pt x="3857" y="20419"/>
                  <a:pt x="3857" y="20419"/>
                </a:cubicBezTo>
                <a:cubicBezTo>
                  <a:pt x="3857" y="21094"/>
                  <a:pt x="4629" y="21600"/>
                  <a:pt x="5400" y="216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6971" y="21600"/>
                  <a:pt x="17743" y="21094"/>
                  <a:pt x="17743" y="20419"/>
                </a:cubicBezTo>
                <a:cubicBezTo>
                  <a:pt x="19286" y="8269"/>
                  <a:pt x="19286" y="8269"/>
                  <a:pt x="19286" y="8269"/>
                </a:cubicBezTo>
                <a:cubicBezTo>
                  <a:pt x="19286" y="8269"/>
                  <a:pt x="19286" y="8100"/>
                  <a:pt x="19286" y="8100"/>
                </a:cubicBezTo>
                <a:cubicBezTo>
                  <a:pt x="20057" y="8100"/>
                  <a:pt x="20057" y="8100"/>
                  <a:pt x="20057" y="8100"/>
                </a:cubicBezTo>
                <a:cubicBezTo>
                  <a:pt x="20829" y="8100"/>
                  <a:pt x="21600" y="7425"/>
                  <a:pt x="21600" y="6750"/>
                </a:cubicBezTo>
                <a:cubicBezTo>
                  <a:pt x="21600" y="4725"/>
                  <a:pt x="21600" y="4725"/>
                  <a:pt x="21600" y="4725"/>
                </a:cubicBezTo>
                <a:cubicBezTo>
                  <a:pt x="21600" y="4050"/>
                  <a:pt x="21021" y="3375"/>
                  <a:pt x="20057" y="3375"/>
                </a:cubicBezTo>
                <a:close/>
                <a:moveTo>
                  <a:pt x="3857" y="1350"/>
                </a:moveTo>
                <a:cubicBezTo>
                  <a:pt x="17743" y="1350"/>
                  <a:pt x="17743" y="1350"/>
                  <a:pt x="17743" y="1350"/>
                </a:cubicBezTo>
                <a:cubicBezTo>
                  <a:pt x="18514" y="3375"/>
                  <a:pt x="18514" y="3375"/>
                  <a:pt x="18514" y="3375"/>
                </a:cubicBezTo>
                <a:cubicBezTo>
                  <a:pt x="3086" y="3375"/>
                  <a:pt x="3086" y="3375"/>
                  <a:pt x="3086" y="3375"/>
                </a:cubicBezTo>
                <a:lnTo>
                  <a:pt x="3857" y="1350"/>
                </a:lnTo>
                <a:close/>
                <a:moveTo>
                  <a:pt x="5400" y="20250"/>
                </a:moveTo>
                <a:cubicBezTo>
                  <a:pt x="5207" y="18225"/>
                  <a:pt x="5207" y="18225"/>
                  <a:pt x="5207" y="18225"/>
                </a:cubicBezTo>
                <a:cubicBezTo>
                  <a:pt x="16393" y="18225"/>
                  <a:pt x="16393" y="18225"/>
                  <a:pt x="16393" y="18225"/>
                </a:cubicBezTo>
                <a:cubicBezTo>
                  <a:pt x="16200" y="20250"/>
                  <a:pt x="16200" y="20250"/>
                  <a:pt x="16200" y="20250"/>
                </a:cubicBezTo>
                <a:lnTo>
                  <a:pt x="5400" y="20250"/>
                </a:lnTo>
                <a:close/>
                <a:moveTo>
                  <a:pt x="16586" y="17550"/>
                </a:moveTo>
                <a:cubicBezTo>
                  <a:pt x="5014" y="17550"/>
                  <a:pt x="5014" y="17550"/>
                  <a:pt x="5014" y="17550"/>
                </a:cubicBezTo>
                <a:cubicBezTo>
                  <a:pt x="4243" y="10800"/>
                  <a:pt x="4243" y="10800"/>
                  <a:pt x="4243" y="10800"/>
                </a:cubicBezTo>
                <a:cubicBezTo>
                  <a:pt x="17357" y="10800"/>
                  <a:pt x="17357" y="10800"/>
                  <a:pt x="17357" y="10800"/>
                </a:cubicBezTo>
                <a:lnTo>
                  <a:pt x="16586" y="17550"/>
                </a:lnTo>
                <a:close/>
                <a:moveTo>
                  <a:pt x="17550" y="10125"/>
                </a:moveTo>
                <a:cubicBezTo>
                  <a:pt x="4050" y="10125"/>
                  <a:pt x="4050" y="10125"/>
                  <a:pt x="4050" y="10125"/>
                </a:cubicBezTo>
                <a:cubicBezTo>
                  <a:pt x="3857" y="8100"/>
                  <a:pt x="3857" y="8100"/>
                  <a:pt x="3857" y="8100"/>
                </a:cubicBezTo>
                <a:cubicBezTo>
                  <a:pt x="17743" y="8100"/>
                  <a:pt x="17743" y="8100"/>
                  <a:pt x="17743" y="8100"/>
                </a:cubicBezTo>
                <a:lnTo>
                  <a:pt x="17550" y="10125"/>
                </a:lnTo>
                <a:close/>
                <a:moveTo>
                  <a:pt x="20057" y="6750"/>
                </a:moveTo>
                <a:cubicBezTo>
                  <a:pt x="1543" y="6750"/>
                  <a:pt x="1543" y="6750"/>
                  <a:pt x="1543" y="6750"/>
                </a:cubicBezTo>
                <a:cubicBezTo>
                  <a:pt x="1543" y="4725"/>
                  <a:pt x="1543" y="4725"/>
                  <a:pt x="1543" y="4725"/>
                </a:cubicBezTo>
                <a:cubicBezTo>
                  <a:pt x="20057" y="4725"/>
                  <a:pt x="20057" y="4725"/>
                  <a:pt x="20057" y="4725"/>
                </a:cubicBezTo>
                <a:lnTo>
                  <a:pt x="20057" y="67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90" name="Group">
            <a:extLst>
              <a:ext uri="{FF2B5EF4-FFF2-40B4-BE49-F238E27FC236}">
                <a16:creationId xmlns:a16="http://schemas.microsoft.com/office/drawing/2014/main" id="{1F6EE7C2-E0A3-42C6-BF11-7CF313239452}"/>
              </a:ext>
            </a:extLst>
          </p:cNvPr>
          <p:cNvGrpSpPr/>
          <p:nvPr/>
        </p:nvGrpSpPr>
        <p:grpSpPr>
          <a:xfrm>
            <a:off x="929550" y="3705933"/>
            <a:ext cx="271460" cy="472004"/>
            <a:chOff x="0" y="0"/>
            <a:chExt cx="271459" cy="472003"/>
          </a:xfrm>
          <a:solidFill>
            <a:schemeClr val="bg1"/>
          </a:solidFill>
        </p:grpSpPr>
        <p:grpSp>
          <p:nvGrpSpPr>
            <p:cNvPr id="291" name="Group">
              <a:extLst>
                <a:ext uri="{FF2B5EF4-FFF2-40B4-BE49-F238E27FC236}">
                  <a16:creationId xmlns:a16="http://schemas.microsoft.com/office/drawing/2014/main" id="{C7DA02AD-1945-4E58-8CBE-761DA6F63252}"/>
                </a:ext>
              </a:extLst>
            </p:cNvPr>
            <p:cNvGrpSpPr/>
            <p:nvPr/>
          </p:nvGrpSpPr>
          <p:grpSpPr>
            <a:xfrm>
              <a:off x="28527" y="0"/>
              <a:ext cx="211264" cy="446087"/>
              <a:chOff x="0" y="0"/>
              <a:chExt cx="211263" cy="446086"/>
            </a:xfrm>
            <a:grpFill/>
          </p:grpSpPr>
          <p:sp>
            <p:nvSpPr>
              <p:cNvPr id="293" name="Shape">
                <a:extLst>
                  <a:ext uri="{FF2B5EF4-FFF2-40B4-BE49-F238E27FC236}">
                    <a16:creationId xmlns:a16="http://schemas.microsoft.com/office/drawing/2014/main" id="{584145A5-5DD4-48DE-8E45-1550CDF5F2F8}"/>
                  </a:ext>
                </a:extLst>
              </p:cNvPr>
              <p:cNvSpPr/>
              <p:nvPr/>
            </p:nvSpPr>
            <p:spPr>
              <a:xfrm>
                <a:off x="-1" y="369905"/>
                <a:ext cx="211265" cy="7618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863" y="21600"/>
                    </a:moveTo>
                    <a:cubicBezTo>
                      <a:pt x="1171" y="21600"/>
                      <a:pt x="260" y="20520"/>
                      <a:pt x="130" y="19440"/>
                    </a:cubicBezTo>
                    <a:cubicBezTo>
                      <a:pt x="0" y="19440"/>
                      <a:pt x="0" y="19080"/>
                      <a:pt x="0" y="18720"/>
                    </a:cubicBezTo>
                    <a:cubicBezTo>
                      <a:pt x="0" y="17640"/>
                      <a:pt x="130" y="16560"/>
                      <a:pt x="260" y="16200"/>
                    </a:cubicBezTo>
                    <a:cubicBezTo>
                      <a:pt x="3383" y="0"/>
                      <a:pt x="3383" y="0"/>
                      <a:pt x="3383" y="0"/>
                    </a:cubicBezTo>
                    <a:cubicBezTo>
                      <a:pt x="18087" y="0"/>
                      <a:pt x="18087" y="0"/>
                      <a:pt x="18087" y="0"/>
                    </a:cubicBezTo>
                    <a:cubicBezTo>
                      <a:pt x="21340" y="16200"/>
                      <a:pt x="21340" y="16200"/>
                      <a:pt x="21340" y="16200"/>
                    </a:cubicBezTo>
                    <a:cubicBezTo>
                      <a:pt x="21340" y="16560"/>
                      <a:pt x="21600" y="17640"/>
                      <a:pt x="21600" y="18720"/>
                    </a:cubicBezTo>
                    <a:cubicBezTo>
                      <a:pt x="21600" y="19080"/>
                      <a:pt x="21470" y="19440"/>
                      <a:pt x="21470" y="19440"/>
                    </a:cubicBezTo>
                    <a:cubicBezTo>
                      <a:pt x="21340" y="20520"/>
                      <a:pt x="20429" y="21600"/>
                      <a:pt x="18607" y="21600"/>
                    </a:cubicBezTo>
                    <a:lnTo>
                      <a:pt x="2863" y="21600"/>
                    </a:ln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  <p:sp>
            <p:nvSpPr>
              <p:cNvPr id="294" name="Circle">
                <a:extLst>
                  <a:ext uri="{FF2B5EF4-FFF2-40B4-BE49-F238E27FC236}">
                    <a16:creationId xmlns:a16="http://schemas.microsoft.com/office/drawing/2014/main" id="{C444F484-E3F7-429F-8BA3-CCE7B4227C0C}"/>
                  </a:ext>
                </a:extLst>
              </p:cNvPr>
              <p:cNvSpPr/>
              <p:nvPr/>
            </p:nvSpPr>
            <p:spPr>
              <a:xfrm>
                <a:off x="67541" y="89531"/>
                <a:ext cx="36913" cy="36913"/>
              </a:xfrm>
              <a:prstGeom prst="ellipse">
                <a:avLst/>
              </a:pr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  <p:sp>
            <p:nvSpPr>
              <p:cNvPr id="295" name="Circle">
                <a:extLst>
                  <a:ext uri="{FF2B5EF4-FFF2-40B4-BE49-F238E27FC236}">
                    <a16:creationId xmlns:a16="http://schemas.microsoft.com/office/drawing/2014/main" id="{7FBC8878-A5A8-49F6-B0B4-7238090A288F}"/>
                  </a:ext>
                </a:extLst>
              </p:cNvPr>
              <p:cNvSpPr/>
              <p:nvPr/>
            </p:nvSpPr>
            <p:spPr>
              <a:xfrm>
                <a:off x="100526" y="27487"/>
                <a:ext cx="57333" cy="57333"/>
              </a:xfrm>
              <a:prstGeom prst="ellipse">
                <a:avLst/>
              </a:pr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  <p:sp>
            <p:nvSpPr>
              <p:cNvPr id="296" name="Circle">
                <a:extLst>
                  <a:ext uri="{FF2B5EF4-FFF2-40B4-BE49-F238E27FC236}">
                    <a16:creationId xmlns:a16="http://schemas.microsoft.com/office/drawing/2014/main" id="{2531B46E-79EC-40C4-B38F-42D9A502C3A8}"/>
                  </a:ext>
                </a:extLst>
              </p:cNvPr>
              <p:cNvSpPr/>
              <p:nvPr/>
            </p:nvSpPr>
            <p:spPr>
              <a:xfrm>
                <a:off x="75394" y="-1"/>
                <a:ext cx="25133" cy="25133"/>
              </a:xfrm>
              <a:prstGeom prst="ellipse">
                <a:avLst/>
              </a:pr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</p:grpSp>
        <p:sp>
          <p:nvSpPr>
            <p:cNvPr id="292" name="Shape">
              <a:extLst>
                <a:ext uri="{FF2B5EF4-FFF2-40B4-BE49-F238E27FC236}">
                  <a16:creationId xmlns:a16="http://schemas.microsoft.com/office/drawing/2014/main" id="{39DCBC51-225B-4138-9A79-311165496AEE}"/>
                </a:ext>
              </a:extLst>
            </p:cNvPr>
            <p:cNvSpPr/>
            <p:nvPr/>
          </p:nvSpPr>
          <p:spPr>
            <a:xfrm>
              <a:off x="-1" y="146863"/>
              <a:ext cx="271461" cy="3251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97" h="21600" extrusionOk="0">
                  <a:moveTo>
                    <a:pt x="16820" y="21600"/>
                  </a:moveTo>
                  <a:cubicBezTo>
                    <a:pt x="3976" y="21600"/>
                    <a:pt x="3976" y="21600"/>
                    <a:pt x="3976" y="21600"/>
                  </a:cubicBezTo>
                  <a:cubicBezTo>
                    <a:pt x="2030" y="21600"/>
                    <a:pt x="766" y="21181"/>
                    <a:pt x="279" y="20428"/>
                  </a:cubicBezTo>
                  <a:cubicBezTo>
                    <a:pt x="-402" y="19423"/>
                    <a:pt x="376" y="18335"/>
                    <a:pt x="376" y="18251"/>
                  </a:cubicBezTo>
                  <a:cubicBezTo>
                    <a:pt x="7284" y="7367"/>
                    <a:pt x="7284" y="7367"/>
                    <a:pt x="7284" y="7367"/>
                  </a:cubicBezTo>
                  <a:cubicBezTo>
                    <a:pt x="7284" y="2512"/>
                    <a:pt x="7284" y="2512"/>
                    <a:pt x="7284" y="2512"/>
                  </a:cubicBezTo>
                  <a:cubicBezTo>
                    <a:pt x="7187" y="2512"/>
                    <a:pt x="7090" y="2428"/>
                    <a:pt x="6993" y="2428"/>
                  </a:cubicBezTo>
                  <a:cubicBezTo>
                    <a:pt x="6701" y="2428"/>
                    <a:pt x="6409" y="2344"/>
                    <a:pt x="6117" y="2093"/>
                  </a:cubicBezTo>
                  <a:cubicBezTo>
                    <a:pt x="6020" y="2093"/>
                    <a:pt x="5922" y="2009"/>
                    <a:pt x="5922" y="1926"/>
                  </a:cubicBezTo>
                  <a:cubicBezTo>
                    <a:pt x="5728" y="1423"/>
                    <a:pt x="5728" y="670"/>
                    <a:pt x="5728" y="502"/>
                  </a:cubicBezTo>
                  <a:cubicBezTo>
                    <a:pt x="5728" y="251"/>
                    <a:pt x="5922" y="0"/>
                    <a:pt x="6312" y="0"/>
                  </a:cubicBezTo>
                  <a:cubicBezTo>
                    <a:pt x="14484" y="0"/>
                    <a:pt x="14484" y="0"/>
                    <a:pt x="14484" y="0"/>
                  </a:cubicBezTo>
                  <a:cubicBezTo>
                    <a:pt x="14874" y="0"/>
                    <a:pt x="15068" y="251"/>
                    <a:pt x="15068" y="502"/>
                  </a:cubicBezTo>
                  <a:cubicBezTo>
                    <a:pt x="15068" y="670"/>
                    <a:pt x="15068" y="1423"/>
                    <a:pt x="14874" y="1926"/>
                  </a:cubicBezTo>
                  <a:cubicBezTo>
                    <a:pt x="14874" y="2009"/>
                    <a:pt x="14776" y="2009"/>
                    <a:pt x="14679" y="2093"/>
                  </a:cubicBezTo>
                  <a:cubicBezTo>
                    <a:pt x="14387" y="2344"/>
                    <a:pt x="14095" y="2428"/>
                    <a:pt x="13803" y="2428"/>
                  </a:cubicBezTo>
                  <a:cubicBezTo>
                    <a:pt x="13706" y="2428"/>
                    <a:pt x="13609" y="2512"/>
                    <a:pt x="13512" y="2512"/>
                  </a:cubicBezTo>
                  <a:cubicBezTo>
                    <a:pt x="13512" y="7367"/>
                    <a:pt x="13512" y="7367"/>
                    <a:pt x="13512" y="7367"/>
                  </a:cubicBezTo>
                  <a:cubicBezTo>
                    <a:pt x="20420" y="18251"/>
                    <a:pt x="20420" y="18251"/>
                    <a:pt x="20420" y="18251"/>
                  </a:cubicBezTo>
                  <a:cubicBezTo>
                    <a:pt x="20420" y="18335"/>
                    <a:pt x="21198" y="19423"/>
                    <a:pt x="20517" y="20428"/>
                  </a:cubicBezTo>
                  <a:cubicBezTo>
                    <a:pt x="20030" y="21181"/>
                    <a:pt x="18766" y="21600"/>
                    <a:pt x="16820" y="21600"/>
                  </a:cubicBezTo>
                  <a:close/>
                  <a:moveTo>
                    <a:pt x="6993" y="1423"/>
                  </a:moveTo>
                  <a:cubicBezTo>
                    <a:pt x="7090" y="1423"/>
                    <a:pt x="7187" y="1423"/>
                    <a:pt x="7284" y="1423"/>
                  </a:cubicBezTo>
                  <a:cubicBezTo>
                    <a:pt x="7576" y="1507"/>
                    <a:pt x="8355" y="1591"/>
                    <a:pt x="8452" y="2344"/>
                  </a:cubicBezTo>
                  <a:cubicBezTo>
                    <a:pt x="8452" y="2428"/>
                    <a:pt x="8452" y="2428"/>
                    <a:pt x="8452" y="2428"/>
                  </a:cubicBezTo>
                  <a:cubicBezTo>
                    <a:pt x="8452" y="7535"/>
                    <a:pt x="8452" y="7535"/>
                    <a:pt x="8452" y="7535"/>
                  </a:cubicBezTo>
                  <a:cubicBezTo>
                    <a:pt x="8452" y="7619"/>
                    <a:pt x="8452" y="7702"/>
                    <a:pt x="8355" y="7786"/>
                  </a:cubicBezTo>
                  <a:cubicBezTo>
                    <a:pt x="1447" y="18753"/>
                    <a:pt x="1447" y="18753"/>
                    <a:pt x="1447" y="18753"/>
                  </a:cubicBezTo>
                  <a:cubicBezTo>
                    <a:pt x="1447" y="18753"/>
                    <a:pt x="960" y="19423"/>
                    <a:pt x="1252" y="19926"/>
                  </a:cubicBezTo>
                  <a:cubicBezTo>
                    <a:pt x="1544" y="20344"/>
                    <a:pt x="2517" y="20595"/>
                    <a:pt x="3976" y="20595"/>
                  </a:cubicBezTo>
                  <a:cubicBezTo>
                    <a:pt x="16820" y="20595"/>
                    <a:pt x="16820" y="20595"/>
                    <a:pt x="16820" y="20595"/>
                  </a:cubicBezTo>
                  <a:cubicBezTo>
                    <a:pt x="18279" y="20595"/>
                    <a:pt x="19252" y="20344"/>
                    <a:pt x="19544" y="19926"/>
                  </a:cubicBezTo>
                  <a:cubicBezTo>
                    <a:pt x="19836" y="19423"/>
                    <a:pt x="19349" y="18753"/>
                    <a:pt x="19349" y="18753"/>
                  </a:cubicBezTo>
                  <a:cubicBezTo>
                    <a:pt x="12441" y="7786"/>
                    <a:pt x="12441" y="7786"/>
                    <a:pt x="12441" y="7786"/>
                  </a:cubicBezTo>
                  <a:cubicBezTo>
                    <a:pt x="12344" y="7702"/>
                    <a:pt x="12344" y="7619"/>
                    <a:pt x="12344" y="7535"/>
                  </a:cubicBezTo>
                  <a:cubicBezTo>
                    <a:pt x="12344" y="2428"/>
                    <a:pt x="12344" y="2428"/>
                    <a:pt x="12344" y="2428"/>
                  </a:cubicBezTo>
                  <a:cubicBezTo>
                    <a:pt x="12344" y="2344"/>
                    <a:pt x="12344" y="2344"/>
                    <a:pt x="12344" y="2344"/>
                  </a:cubicBezTo>
                  <a:cubicBezTo>
                    <a:pt x="12441" y="1591"/>
                    <a:pt x="13220" y="1507"/>
                    <a:pt x="13609" y="1423"/>
                  </a:cubicBezTo>
                  <a:cubicBezTo>
                    <a:pt x="13609" y="1423"/>
                    <a:pt x="13706" y="1423"/>
                    <a:pt x="13803" y="1423"/>
                  </a:cubicBezTo>
                  <a:cubicBezTo>
                    <a:pt x="13901" y="1256"/>
                    <a:pt x="13901" y="1172"/>
                    <a:pt x="13901" y="1005"/>
                  </a:cubicBezTo>
                  <a:cubicBezTo>
                    <a:pt x="6895" y="1005"/>
                    <a:pt x="6895" y="1005"/>
                    <a:pt x="6895" y="1005"/>
                  </a:cubicBezTo>
                  <a:cubicBezTo>
                    <a:pt x="6895" y="1172"/>
                    <a:pt x="6895" y="1256"/>
                    <a:pt x="6993" y="142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97" name="Group">
            <a:extLst>
              <a:ext uri="{FF2B5EF4-FFF2-40B4-BE49-F238E27FC236}">
                <a16:creationId xmlns:a16="http://schemas.microsoft.com/office/drawing/2014/main" id="{81A986CA-2F88-4C0D-99A4-4EADF1EB5E66}"/>
              </a:ext>
            </a:extLst>
          </p:cNvPr>
          <p:cNvGrpSpPr/>
          <p:nvPr/>
        </p:nvGrpSpPr>
        <p:grpSpPr>
          <a:xfrm>
            <a:off x="10963869" y="3709581"/>
            <a:ext cx="410527" cy="480555"/>
            <a:chOff x="0" y="0"/>
            <a:chExt cx="410526" cy="480554"/>
          </a:xfrm>
          <a:solidFill>
            <a:schemeClr val="bg1"/>
          </a:solidFill>
        </p:grpSpPr>
        <p:sp>
          <p:nvSpPr>
            <p:cNvPr id="298" name="Shape">
              <a:extLst>
                <a:ext uri="{FF2B5EF4-FFF2-40B4-BE49-F238E27FC236}">
                  <a16:creationId xmlns:a16="http://schemas.microsoft.com/office/drawing/2014/main" id="{5ECEB7FC-C157-4765-9401-46418C1FDAFC}"/>
                </a:ext>
              </a:extLst>
            </p:cNvPr>
            <p:cNvSpPr/>
            <p:nvPr/>
          </p:nvSpPr>
          <p:spPr>
            <a:xfrm rot="468924">
              <a:off x="21817" y="118456"/>
              <a:ext cx="314000" cy="342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73" h="19965" extrusionOk="0">
                  <a:moveTo>
                    <a:pt x="18640" y="12627"/>
                  </a:moveTo>
                  <a:cubicBezTo>
                    <a:pt x="18640" y="12627"/>
                    <a:pt x="15106" y="11553"/>
                    <a:pt x="15106" y="9644"/>
                  </a:cubicBezTo>
                  <a:cubicBezTo>
                    <a:pt x="15106" y="9524"/>
                    <a:pt x="15106" y="9405"/>
                    <a:pt x="15106" y="9286"/>
                  </a:cubicBezTo>
                  <a:cubicBezTo>
                    <a:pt x="13797" y="10121"/>
                    <a:pt x="12357" y="10956"/>
                    <a:pt x="11833" y="11195"/>
                  </a:cubicBezTo>
                  <a:cubicBezTo>
                    <a:pt x="11178" y="11553"/>
                    <a:pt x="11178" y="11553"/>
                    <a:pt x="11178" y="11553"/>
                  </a:cubicBezTo>
                  <a:cubicBezTo>
                    <a:pt x="11047" y="10718"/>
                    <a:pt x="11047" y="10718"/>
                    <a:pt x="11047" y="10718"/>
                  </a:cubicBezTo>
                  <a:cubicBezTo>
                    <a:pt x="10917" y="10121"/>
                    <a:pt x="10524" y="6541"/>
                    <a:pt x="11309" y="5348"/>
                  </a:cubicBezTo>
                  <a:cubicBezTo>
                    <a:pt x="11702" y="4751"/>
                    <a:pt x="12226" y="4273"/>
                    <a:pt x="13011" y="4035"/>
                  </a:cubicBezTo>
                  <a:cubicBezTo>
                    <a:pt x="13011" y="4035"/>
                    <a:pt x="13142" y="4035"/>
                    <a:pt x="13142" y="4035"/>
                  </a:cubicBezTo>
                  <a:cubicBezTo>
                    <a:pt x="13142" y="3796"/>
                    <a:pt x="13142" y="3796"/>
                    <a:pt x="13142" y="3796"/>
                  </a:cubicBezTo>
                  <a:cubicBezTo>
                    <a:pt x="13142" y="3199"/>
                    <a:pt x="13142" y="2125"/>
                    <a:pt x="13535" y="1409"/>
                  </a:cubicBezTo>
                  <a:cubicBezTo>
                    <a:pt x="13797" y="813"/>
                    <a:pt x="13797" y="813"/>
                    <a:pt x="13797" y="813"/>
                  </a:cubicBezTo>
                  <a:cubicBezTo>
                    <a:pt x="13797" y="932"/>
                    <a:pt x="13797" y="932"/>
                    <a:pt x="13797" y="932"/>
                  </a:cubicBezTo>
                  <a:cubicBezTo>
                    <a:pt x="14189" y="455"/>
                    <a:pt x="14189" y="455"/>
                    <a:pt x="14189" y="455"/>
                  </a:cubicBezTo>
                  <a:cubicBezTo>
                    <a:pt x="14189" y="335"/>
                    <a:pt x="14320" y="335"/>
                    <a:pt x="14451" y="216"/>
                  </a:cubicBezTo>
                  <a:cubicBezTo>
                    <a:pt x="10786" y="-500"/>
                    <a:pt x="6727" y="574"/>
                    <a:pt x="3717" y="3319"/>
                  </a:cubicBezTo>
                  <a:cubicBezTo>
                    <a:pt x="-865" y="7376"/>
                    <a:pt x="-1258" y="13701"/>
                    <a:pt x="2800" y="17401"/>
                  </a:cubicBezTo>
                  <a:cubicBezTo>
                    <a:pt x="6858" y="21100"/>
                    <a:pt x="13797" y="20742"/>
                    <a:pt x="18378" y="16685"/>
                  </a:cubicBezTo>
                  <a:cubicBezTo>
                    <a:pt x="19426" y="15610"/>
                    <a:pt x="19687" y="15133"/>
                    <a:pt x="19687" y="15133"/>
                  </a:cubicBezTo>
                  <a:cubicBezTo>
                    <a:pt x="20342" y="14178"/>
                    <a:pt x="19818" y="13104"/>
                    <a:pt x="18640" y="12627"/>
                  </a:cubicBezTo>
                  <a:close/>
                  <a:moveTo>
                    <a:pt x="5680" y="13582"/>
                  </a:moveTo>
                  <a:cubicBezTo>
                    <a:pt x="5026" y="14178"/>
                    <a:pt x="3978" y="14178"/>
                    <a:pt x="3324" y="13582"/>
                  </a:cubicBezTo>
                  <a:cubicBezTo>
                    <a:pt x="2669" y="12985"/>
                    <a:pt x="2669" y="12030"/>
                    <a:pt x="3324" y="11434"/>
                  </a:cubicBezTo>
                  <a:cubicBezTo>
                    <a:pt x="3978" y="10837"/>
                    <a:pt x="5026" y="10837"/>
                    <a:pt x="5680" y="11434"/>
                  </a:cubicBezTo>
                  <a:cubicBezTo>
                    <a:pt x="6335" y="12030"/>
                    <a:pt x="6335" y="12985"/>
                    <a:pt x="5680" y="13582"/>
                  </a:cubicBezTo>
                  <a:close/>
                  <a:moveTo>
                    <a:pt x="4109" y="8570"/>
                  </a:moveTo>
                  <a:cubicBezTo>
                    <a:pt x="3455" y="7973"/>
                    <a:pt x="3455" y="7018"/>
                    <a:pt x="4109" y="6422"/>
                  </a:cubicBezTo>
                  <a:cubicBezTo>
                    <a:pt x="4764" y="5825"/>
                    <a:pt x="5811" y="5825"/>
                    <a:pt x="6466" y="6422"/>
                  </a:cubicBezTo>
                  <a:cubicBezTo>
                    <a:pt x="7120" y="7018"/>
                    <a:pt x="7120" y="7973"/>
                    <a:pt x="6466" y="8570"/>
                  </a:cubicBezTo>
                  <a:cubicBezTo>
                    <a:pt x="5811" y="9166"/>
                    <a:pt x="4764" y="9166"/>
                    <a:pt x="4109" y="8570"/>
                  </a:cubicBezTo>
                  <a:close/>
                  <a:moveTo>
                    <a:pt x="9738" y="17043"/>
                  </a:moveTo>
                  <a:cubicBezTo>
                    <a:pt x="9084" y="17639"/>
                    <a:pt x="8037" y="17639"/>
                    <a:pt x="7382" y="17043"/>
                  </a:cubicBezTo>
                  <a:cubicBezTo>
                    <a:pt x="6727" y="16446"/>
                    <a:pt x="6727" y="15491"/>
                    <a:pt x="7382" y="14894"/>
                  </a:cubicBezTo>
                  <a:cubicBezTo>
                    <a:pt x="8037" y="14298"/>
                    <a:pt x="9084" y="14298"/>
                    <a:pt x="9738" y="14894"/>
                  </a:cubicBezTo>
                  <a:cubicBezTo>
                    <a:pt x="10393" y="15491"/>
                    <a:pt x="10393" y="16446"/>
                    <a:pt x="9738" y="17043"/>
                  </a:cubicBezTo>
                  <a:close/>
                  <a:moveTo>
                    <a:pt x="8037" y="4990"/>
                  </a:moveTo>
                  <a:cubicBezTo>
                    <a:pt x="7382" y="4393"/>
                    <a:pt x="7382" y="3438"/>
                    <a:pt x="8037" y="2841"/>
                  </a:cubicBezTo>
                  <a:cubicBezTo>
                    <a:pt x="8691" y="2245"/>
                    <a:pt x="9738" y="2245"/>
                    <a:pt x="10393" y="2841"/>
                  </a:cubicBezTo>
                  <a:cubicBezTo>
                    <a:pt x="11047" y="3438"/>
                    <a:pt x="11047" y="4393"/>
                    <a:pt x="10393" y="4990"/>
                  </a:cubicBezTo>
                  <a:cubicBezTo>
                    <a:pt x="9738" y="5586"/>
                    <a:pt x="8691" y="5586"/>
                    <a:pt x="8037" y="4990"/>
                  </a:cubicBezTo>
                  <a:close/>
                  <a:moveTo>
                    <a:pt x="15106" y="17043"/>
                  </a:moveTo>
                  <a:cubicBezTo>
                    <a:pt x="14451" y="17639"/>
                    <a:pt x="13404" y="17639"/>
                    <a:pt x="12749" y="17043"/>
                  </a:cubicBezTo>
                  <a:cubicBezTo>
                    <a:pt x="12095" y="16446"/>
                    <a:pt x="12095" y="15491"/>
                    <a:pt x="12749" y="14894"/>
                  </a:cubicBezTo>
                  <a:cubicBezTo>
                    <a:pt x="13404" y="14298"/>
                    <a:pt x="14451" y="14298"/>
                    <a:pt x="15106" y="14894"/>
                  </a:cubicBezTo>
                  <a:cubicBezTo>
                    <a:pt x="15760" y="15491"/>
                    <a:pt x="15760" y="16446"/>
                    <a:pt x="15106" y="1704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9" name="Shape">
              <a:extLst>
                <a:ext uri="{FF2B5EF4-FFF2-40B4-BE49-F238E27FC236}">
                  <a16:creationId xmlns:a16="http://schemas.microsoft.com/office/drawing/2014/main" id="{F7DE1B53-224D-444C-93F1-85512B984494}"/>
                </a:ext>
              </a:extLst>
            </p:cNvPr>
            <p:cNvSpPr/>
            <p:nvPr/>
          </p:nvSpPr>
          <p:spPr>
            <a:xfrm rot="468924">
              <a:off x="296219" y="184974"/>
              <a:ext cx="60823" cy="795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47" h="21600" extrusionOk="0">
                  <a:moveTo>
                    <a:pt x="13500" y="0"/>
                  </a:moveTo>
                  <a:cubicBezTo>
                    <a:pt x="13500" y="554"/>
                    <a:pt x="13500" y="1108"/>
                    <a:pt x="13500" y="1108"/>
                  </a:cubicBezTo>
                  <a:cubicBezTo>
                    <a:pt x="12150" y="3323"/>
                    <a:pt x="12150" y="3323"/>
                    <a:pt x="12150" y="3323"/>
                  </a:cubicBezTo>
                  <a:cubicBezTo>
                    <a:pt x="12150" y="3323"/>
                    <a:pt x="12150" y="3323"/>
                    <a:pt x="12150" y="3323"/>
                  </a:cubicBezTo>
                  <a:cubicBezTo>
                    <a:pt x="10800" y="5538"/>
                    <a:pt x="10800" y="5538"/>
                    <a:pt x="10800" y="5538"/>
                  </a:cubicBezTo>
                  <a:cubicBezTo>
                    <a:pt x="8100" y="8862"/>
                    <a:pt x="4050" y="12185"/>
                    <a:pt x="675" y="13846"/>
                  </a:cubicBezTo>
                  <a:cubicBezTo>
                    <a:pt x="0" y="13846"/>
                    <a:pt x="0" y="13846"/>
                    <a:pt x="0" y="13846"/>
                  </a:cubicBezTo>
                  <a:cubicBezTo>
                    <a:pt x="675" y="16615"/>
                    <a:pt x="1350" y="18831"/>
                    <a:pt x="0" y="21600"/>
                  </a:cubicBezTo>
                  <a:cubicBezTo>
                    <a:pt x="6075" y="18831"/>
                    <a:pt x="12825" y="17169"/>
                    <a:pt x="12825" y="17169"/>
                  </a:cubicBezTo>
                  <a:cubicBezTo>
                    <a:pt x="18900" y="15508"/>
                    <a:pt x="21600" y="10523"/>
                    <a:pt x="18900" y="5538"/>
                  </a:cubicBezTo>
                  <a:cubicBezTo>
                    <a:pt x="18900" y="5538"/>
                    <a:pt x="17550" y="3877"/>
                    <a:pt x="135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0" name="Shape">
              <a:extLst>
                <a:ext uri="{FF2B5EF4-FFF2-40B4-BE49-F238E27FC236}">
                  <a16:creationId xmlns:a16="http://schemas.microsoft.com/office/drawing/2014/main" id="{05A80796-A858-4248-88AC-772F6796037B}"/>
                </a:ext>
              </a:extLst>
            </p:cNvPr>
            <p:cNvSpPr/>
            <p:nvPr/>
          </p:nvSpPr>
          <p:spPr>
            <a:xfrm rot="468924">
              <a:off x="206112" y="203949"/>
              <a:ext cx="77633" cy="1096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33" h="20512" extrusionOk="0">
                  <a:moveTo>
                    <a:pt x="13822" y="841"/>
                  </a:moveTo>
                  <a:cubicBezTo>
                    <a:pt x="9301" y="-1088"/>
                    <a:pt x="3775" y="455"/>
                    <a:pt x="1264" y="3926"/>
                  </a:cubicBezTo>
                  <a:cubicBezTo>
                    <a:pt x="-1248" y="7398"/>
                    <a:pt x="761" y="20512"/>
                    <a:pt x="761" y="20512"/>
                  </a:cubicBezTo>
                  <a:cubicBezTo>
                    <a:pt x="761" y="20512"/>
                    <a:pt x="15831" y="13955"/>
                    <a:pt x="17840" y="10483"/>
                  </a:cubicBezTo>
                  <a:cubicBezTo>
                    <a:pt x="20352" y="7012"/>
                    <a:pt x="18845" y="2769"/>
                    <a:pt x="13822" y="84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1" name="Shape">
              <a:extLst>
                <a:ext uri="{FF2B5EF4-FFF2-40B4-BE49-F238E27FC236}">
                  <a16:creationId xmlns:a16="http://schemas.microsoft.com/office/drawing/2014/main" id="{C6BCBF2C-E3E2-42AF-AA16-B56CCCA89438}"/>
                </a:ext>
              </a:extLst>
            </p:cNvPr>
            <p:cNvSpPr/>
            <p:nvPr/>
          </p:nvSpPr>
          <p:spPr>
            <a:xfrm rot="468924">
              <a:off x="278600" y="7341"/>
              <a:ext cx="120260" cy="1798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4" h="20828" extrusionOk="0">
                  <a:moveTo>
                    <a:pt x="18360" y="1364"/>
                  </a:moveTo>
                  <a:cubicBezTo>
                    <a:pt x="18360" y="1364"/>
                    <a:pt x="4320" y="12758"/>
                    <a:pt x="0" y="17030"/>
                  </a:cubicBezTo>
                  <a:cubicBezTo>
                    <a:pt x="11520" y="20828"/>
                    <a:pt x="11520" y="20828"/>
                    <a:pt x="11520" y="20828"/>
                  </a:cubicBezTo>
                  <a:cubicBezTo>
                    <a:pt x="14400" y="16081"/>
                    <a:pt x="20520" y="2076"/>
                    <a:pt x="20520" y="2076"/>
                  </a:cubicBezTo>
                  <a:cubicBezTo>
                    <a:pt x="21600" y="-297"/>
                    <a:pt x="20520" y="-772"/>
                    <a:pt x="18360" y="136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2" name="Shape">
              <a:extLst>
                <a:ext uri="{FF2B5EF4-FFF2-40B4-BE49-F238E27FC236}">
                  <a16:creationId xmlns:a16="http://schemas.microsoft.com/office/drawing/2014/main" id="{98732BE6-C478-4D13-9386-C236B09BD58B}"/>
                </a:ext>
              </a:extLst>
            </p:cNvPr>
            <p:cNvSpPr/>
            <p:nvPr/>
          </p:nvSpPr>
          <p:spPr>
            <a:xfrm rot="468924">
              <a:off x="251521" y="160642"/>
              <a:ext cx="73562" cy="632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2542"/>
                  </a:moveTo>
                  <a:cubicBezTo>
                    <a:pt x="1800" y="0"/>
                    <a:pt x="1800" y="0"/>
                    <a:pt x="1800" y="0"/>
                  </a:cubicBezTo>
                  <a:cubicBezTo>
                    <a:pt x="0" y="4181"/>
                    <a:pt x="0" y="10452"/>
                    <a:pt x="0" y="13239"/>
                  </a:cubicBezTo>
                  <a:cubicBezTo>
                    <a:pt x="2400" y="13239"/>
                    <a:pt x="4800" y="13935"/>
                    <a:pt x="7800" y="15329"/>
                  </a:cubicBezTo>
                  <a:cubicBezTo>
                    <a:pt x="10200" y="16723"/>
                    <a:pt x="12000" y="18813"/>
                    <a:pt x="13200" y="21600"/>
                  </a:cubicBezTo>
                  <a:cubicBezTo>
                    <a:pt x="15600" y="19510"/>
                    <a:pt x="19200" y="16026"/>
                    <a:pt x="21600" y="1254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03" name="Group">
            <a:extLst>
              <a:ext uri="{FF2B5EF4-FFF2-40B4-BE49-F238E27FC236}">
                <a16:creationId xmlns:a16="http://schemas.microsoft.com/office/drawing/2014/main" id="{85B24768-2C08-42EE-9CA7-E895DB7025E4}"/>
              </a:ext>
            </a:extLst>
          </p:cNvPr>
          <p:cNvGrpSpPr/>
          <p:nvPr/>
        </p:nvGrpSpPr>
        <p:grpSpPr>
          <a:xfrm>
            <a:off x="9149569" y="3085373"/>
            <a:ext cx="402845" cy="408247"/>
            <a:chOff x="0" y="0"/>
            <a:chExt cx="402843" cy="408246"/>
          </a:xfrm>
          <a:solidFill>
            <a:schemeClr val="bg1"/>
          </a:solidFill>
        </p:grpSpPr>
        <p:sp>
          <p:nvSpPr>
            <p:cNvPr id="304" name="Rectangle">
              <a:extLst>
                <a:ext uri="{FF2B5EF4-FFF2-40B4-BE49-F238E27FC236}">
                  <a16:creationId xmlns:a16="http://schemas.microsoft.com/office/drawing/2014/main" id="{C87FF6D0-01F4-4CD1-85E7-5816256B560E}"/>
                </a:ext>
              </a:extLst>
            </p:cNvPr>
            <p:cNvSpPr/>
            <p:nvPr/>
          </p:nvSpPr>
          <p:spPr>
            <a:xfrm>
              <a:off x="81803" y="243867"/>
              <a:ext cx="240009" cy="1852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5" name="Rectangle">
              <a:extLst>
                <a:ext uri="{FF2B5EF4-FFF2-40B4-BE49-F238E27FC236}">
                  <a16:creationId xmlns:a16="http://schemas.microsoft.com/office/drawing/2014/main" id="{834F4BD4-A0CD-402C-BF51-4B5C32D9EFD9}"/>
                </a:ext>
              </a:extLst>
            </p:cNvPr>
            <p:cNvSpPr/>
            <p:nvPr/>
          </p:nvSpPr>
          <p:spPr>
            <a:xfrm>
              <a:off x="81803" y="164378"/>
              <a:ext cx="46304" cy="7177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6" name="Rectangle">
              <a:extLst>
                <a:ext uri="{FF2B5EF4-FFF2-40B4-BE49-F238E27FC236}">
                  <a16:creationId xmlns:a16="http://schemas.microsoft.com/office/drawing/2014/main" id="{01D7C7BF-DE3B-4472-9063-B5D74120631C}"/>
                </a:ext>
              </a:extLst>
            </p:cNvPr>
            <p:cNvSpPr/>
            <p:nvPr/>
          </p:nvSpPr>
          <p:spPr>
            <a:xfrm>
              <a:off x="145857" y="131194"/>
              <a:ext cx="46304" cy="104956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7" name="Rectangle">
              <a:extLst>
                <a:ext uri="{FF2B5EF4-FFF2-40B4-BE49-F238E27FC236}">
                  <a16:creationId xmlns:a16="http://schemas.microsoft.com/office/drawing/2014/main" id="{48B63836-7D48-46B0-B632-69359A6090D8}"/>
                </a:ext>
              </a:extLst>
            </p:cNvPr>
            <p:cNvSpPr/>
            <p:nvPr/>
          </p:nvSpPr>
          <p:spPr>
            <a:xfrm>
              <a:off x="210683" y="91835"/>
              <a:ext cx="46304" cy="144314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8" name="Rectangle">
              <a:extLst>
                <a:ext uri="{FF2B5EF4-FFF2-40B4-BE49-F238E27FC236}">
                  <a16:creationId xmlns:a16="http://schemas.microsoft.com/office/drawing/2014/main" id="{E0E10776-3A69-4857-A27D-1723FBAEB432}"/>
                </a:ext>
              </a:extLst>
            </p:cNvPr>
            <p:cNvSpPr/>
            <p:nvPr/>
          </p:nvSpPr>
          <p:spPr>
            <a:xfrm>
              <a:off x="275508" y="144313"/>
              <a:ext cx="47848" cy="91836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9" name="Shape">
              <a:extLst>
                <a:ext uri="{FF2B5EF4-FFF2-40B4-BE49-F238E27FC236}">
                  <a16:creationId xmlns:a16="http://schemas.microsoft.com/office/drawing/2014/main" id="{80548781-F1E7-40FE-B5A9-525634DF82B9}"/>
                </a:ext>
              </a:extLst>
            </p:cNvPr>
            <p:cNvSpPr/>
            <p:nvPr/>
          </p:nvSpPr>
          <p:spPr>
            <a:xfrm>
              <a:off x="-1" y="-1"/>
              <a:ext cx="402845" cy="325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28" y="1595"/>
                  </a:moveTo>
                  <a:cubicBezTo>
                    <a:pt x="14466" y="1595"/>
                    <a:pt x="14466" y="1595"/>
                    <a:pt x="14466" y="1595"/>
                  </a:cubicBezTo>
                  <a:cubicBezTo>
                    <a:pt x="14367" y="736"/>
                    <a:pt x="13772" y="0"/>
                    <a:pt x="13079" y="0"/>
                  </a:cubicBezTo>
                  <a:cubicBezTo>
                    <a:pt x="8521" y="0"/>
                    <a:pt x="8521" y="0"/>
                    <a:pt x="8521" y="0"/>
                  </a:cubicBezTo>
                  <a:cubicBezTo>
                    <a:pt x="7828" y="0"/>
                    <a:pt x="7233" y="736"/>
                    <a:pt x="7134" y="1595"/>
                  </a:cubicBezTo>
                  <a:cubicBezTo>
                    <a:pt x="2972" y="1595"/>
                    <a:pt x="2972" y="1595"/>
                    <a:pt x="2972" y="1595"/>
                  </a:cubicBezTo>
                  <a:cubicBezTo>
                    <a:pt x="1288" y="1595"/>
                    <a:pt x="0" y="3191"/>
                    <a:pt x="0" y="5277"/>
                  </a:cubicBezTo>
                  <a:cubicBezTo>
                    <a:pt x="0" y="17918"/>
                    <a:pt x="0" y="17918"/>
                    <a:pt x="0" y="17918"/>
                  </a:cubicBezTo>
                  <a:cubicBezTo>
                    <a:pt x="0" y="19882"/>
                    <a:pt x="1288" y="21600"/>
                    <a:pt x="2972" y="21600"/>
                  </a:cubicBezTo>
                  <a:cubicBezTo>
                    <a:pt x="18628" y="21600"/>
                    <a:pt x="18628" y="21600"/>
                    <a:pt x="18628" y="21600"/>
                  </a:cubicBezTo>
                  <a:cubicBezTo>
                    <a:pt x="20312" y="21600"/>
                    <a:pt x="21600" y="19882"/>
                    <a:pt x="21600" y="17918"/>
                  </a:cubicBezTo>
                  <a:cubicBezTo>
                    <a:pt x="21600" y="5277"/>
                    <a:pt x="21600" y="5277"/>
                    <a:pt x="21600" y="5277"/>
                  </a:cubicBezTo>
                  <a:cubicBezTo>
                    <a:pt x="21600" y="3191"/>
                    <a:pt x="20312" y="1595"/>
                    <a:pt x="18628" y="1595"/>
                  </a:cubicBezTo>
                  <a:close/>
                  <a:moveTo>
                    <a:pt x="19817" y="17918"/>
                  </a:moveTo>
                  <a:cubicBezTo>
                    <a:pt x="19817" y="18655"/>
                    <a:pt x="19321" y="19391"/>
                    <a:pt x="18628" y="19391"/>
                  </a:cubicBezTo>
                  <a:cubicBezTo>
                    <a:pt x="2972" y="19391"/>
                    <a:pt x="2972" y="19391"/>
                    <a:pt x="2972" y="19391"/>
                  </a:cubicBezTo>
                  <a:cubicBezTo>
                    <a:pt x="2378" y="19391"/>
                    <a:pt x="1783" y="18655"/>
                    <a:pt x="1783" y="17918"/>
                  </a:cubicBezTo>
                  <a:cubicBezTo>
                    <a:pt x="1783" y="5277"/>
                    <a:pt x="1783" y="5277"/>
                    <a:pt x="1783" y="5277"/>
                  </a:cubicBezTo>
                  <a:cubicBezTo>
                    <a:pt x="1783" y="4418"/>
                    <a:pt x="2378" y="3805"/>
                    <a:pt x="2972" y="3805"/>
                  </a:cubicBezTo>
                  <a:cubicBezTo>
                    <a:pt x="18628" y="3805"/>
                    <a:pt x="18628" y="3805"/>
                    <a:pt x="18628" y="3805"/>
                  </a:cubicBezTo>
                  <a:cubicBezTo>
                    <a:pt x="19321" y="3805"/>
                    <a:pt x="19817" y="4418"/>
                    <a:pt x="19817" y="5277"/>
                  </a:cubicBezTo>
                  <a:lnTo>
                    <a:pt x="19817" y="1791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0" name="Shape">
              <a:extLst>
                <a:ext uri="{FF2B5EF4-FFF2-40B4-BE49-F238E27FC236}">
                  <a16:creationId xmlns:a16="http://schemas.microsoft.com/office/drawing/2014/main" id="{658B2FE6-7BAD-467F-8B52-836C61C680C5}"/>
                </a:ext>
              </a:extLst>
            </p:cNvPr>
            <p:cNvSpPr/>
            <p:nvPr/>
          </p:nvSpPr>
          <p:spPr>
            <a:xfrm>
              <a:off x="57471" y="341877"/>
              <a:ext cx="64463" cy="663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79" h="21600" extrusionOk="0">
                  <a:moveTo>
                    <a:pt x="579" y="13200"/>
                  </a:moveTo>
                  <a:cubicBezTo>
                    <a:pt x="-621" y="15600"/>
                    <a:pt x="-21" y="19200"/>
                    <a:pt x="2979" y="21000"/>
                  </a:cubicBezTo>
                  <a:cubicBezTo>
                    <a:pt x="3579" y="21000"/>
                    <a:pt x="4779" y="21600"/>
                    <a:pt x="5379" y="21600"/>
                  </a:cubicBezTo>
                  <a:cubicBezTo>
                    <a:pt x="7779" y="21600"/>
                    <a:pt x="9579" y="20400"/>
                    <a:pt x="10179" y="18600"/>
                  </a:cubicBezTo>
                  <a:cubicBezTo>
                    <a:pt x="20979" y="0"/>
                    <a:pt x="20979" y="0"/>
                    <a:pt x="20979" y="0"/>
                  </a:cubicBezTo>
                  <a:cubicBezTo>
                    <a:pt x="8379" y="0"/>
                    <a:pt x="8379" y="0"/>
                    <a:pt x="8379" y="0"/>
                  </a:cubicBezTo>
                  <a:lnTo>
                    <a:pt x="579" y="132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1" name="Shape">
              <a:extLst>
                <a:ext uri="{FF2B5EF4-FFF2-40B4-BE49-F238E27FC236}">
                  <a16:creationId xmlns:a16="http://schemas.microsoft.com/office/drawing/2014/main" id="{6A643650-7BC2-4B74-B0D4-19074245FD2E}"/>
                </a:ext>
              </a:extLst>
            </p:cNvPr>
            <p:cNvSpPr/>
            <p:nvPr/>
          </p:nvSpPr>
          <p:spPr>
            <a:xfrm>
              <a:off x="280910" y="341877"/>
              <a:ext cx="64463" cy="663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79" h="21600" extrusionOk="0">
                  <a:moveTo>
                    <a:pt x="1260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0800" y="18600"/>
                    <a:pt x="10800" y="18600"/>
                    <a:pt x="10800" y="18600"/>
                  </a:cubicBezTo>
                  <a:cubicBezTo>
                    <a:pt x="11400" y="20400"/>
                    <a:pt x="13800" y="21600"/>
                    <a:pt x="15600" y="21600"/>
                  </a:cubicBezTo>
                  <a:cubicBezTo>
                    <a:pt x="16200" y="21600"/>
                    <a:pt x="17400" y="21000"/>
                    <a:pt x="18000" y="21000"/>
                  </a:cubicBezTo>
                  <a:cubicBezTo>
                    <a:pt x="21000" y="19200"/>
                    <a:pt x="21600" y="15600"/>
                    <a:pt x="20400" y="13200"/>
                  </a:cubicBezTo>
                  <a:lnTo>
                    <a:pt x="12600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12" name="Group">
            <a:extLst>
              <a:ext uri="{FF2B5EF4-FFF2-40B4-BE49-F238E27FC236}">
                <a16:creationId xmlns:a16="http://schemas.microsoft.com/office/drawing/2014/main" id="{9E4A3DB7-DC39-46C8-B795-CCBD3E259600}"/>
              </a:ext>
            </a:extLst>
          </p:cNvPr>
          <p:cNvGrpSpPr/>
          <p:nvPr/>
        </p:nvGrpSpPr>
        <p:grpSpPr>
          <a:xfrm>
            <a:off x="7132506" y="3752856"/>
            <a:ext cx="398670" cy="378156"/>
            <a:chOff x="0" y="0"/>
            <a:chExt cx="398669" cy="378154"/>
          </a:xfrm>
          <a:solidFill>
            <a:schemeClr val="bg1"/>
          </a:solidFill>
        </p:grpSpPr>
        <p:sp>
          <p:nvSpPr>
            <p:cNvPr id="313" name="Shape">
              <a:extLst>
                <a:ext uri="{FF2B5EF4-FFF2-40B4-BE49-F238E27FC236}">
                  <a16:creationId xmlns:a16="http://schemas.microsoft.com/office/drawing/2014/main" id="{C000F5BB-296B-4622-9D18-8905FF22CE04}"/>
                </a:ext>
              </a:extLst>
            </p:cNvPr>
            <p:cNvSpPr/>
            <p:nvPr/>
          </p:nvSpPr>
          <p:spPr>
            <a:xfrm>
              <a:off x="130513" y="0"/>
              <a:ext cx="268157" cy="3781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80" h="21600" extrusionOk="0">
                  <a:moveTo>
                    <a:pt x="19872" y="7958"/>
                  </a:moveTo>
                  <a:cubicBezTo>
                    <a:pt x="18144" y="7200"/>
                    <a:pt x="11923" y="7958"/>
                    <a:pt x="11923" y="7958"/>
                  </a:cubicBezTo>
                  <a:cubicBezTo>
                    <a:pt x="12960" y="7453"/>
                    <a:pt x="14688" y="4800"/>
                    <a:pt x="14688" y="4042"/>
                  </a:cubicBezTo>
                  <a:cubicBezTo>
                    <a:pt x="14861" y="2400"/>
                    <a:pt x="14342" y="0"/>
                    <a:pt x="12787" y="0"/>
                  </a:cubicBezTo>
                  <a:cubicBezTo>
                    <a:pt x="11059" y="0"/>
                    <a:pt x="10714" y="2021"/>
                    <a:pt x="10541" y="2653"/>
                  </a:cubicBezTo>
                  <a:cubicBezTo>
                    <a:pt x="10195" y="4421"/>
                    <a:pt x="7949" y="6063"/>
                    <a:pt x="6394" y="6695"/>
                  </a:cubicBezTo>
                  <a:cubicBezTo>
                    <a:pt x="4320" y="7579"/>
                    <a:pt x="2765" y="8337"/>
                    <a:pt x="0" y="8842"/>
                  </a:cubicBezTo>
                  <a:cubicBezTo>
                    <a:pt x="0" y="8842"/>
                    <a:pt x="0" y="8968"/>
                    <a:pt x="0" y="8968"/>
                  </a:cubicBezTo>
                  <a:cubicBezTo>
                    <a:pt x="0" y="18695"/>
                    <a:pt x="0" y="18695"/>
                    <a:pt x="0" y="18695"/>
                  </a:cubicBezTo>
                  <a:cubicBezTo>
                    <a:pt x="1555" y="18695"/>
                    <a:pt x="3110" y="18947"/>
                    <a:pt x="4493" y="19579"/>
                  </a:cubicBezTo>
                  <a:cubicBezTo>
                    <a:pt x="7430" y="20716"/>
                    <a:pt x="9677" y="21600"/>
                    <a:pt x="13133" y="21600"/>
                  </a:cubicBezTo>
                  <a:cubicBezTo>
                    <a:pt x="18317" y="21600"/>
                    <a:pt x="17798" y="18695"/>
                    <a:pt x="15725" y="18568"/>
                  </a:cubicBezTo>
                  <a:cubicBezTo>
                    <a:pt x="19872" y="18695"/>
                    <a:pt x="20218" y="16168"/>
                    <a:pt x="17798" y="15284"/>
                  </a:cubicBezTo>
                  <a:cubicBezTo>
                    <a:pt x="21600" y="15284"/>
                    <a:pt x="21082" y="11747"/>
                    <a:pt x="18490" y="11495"/>
                  </a:cubicBezTo>
                  <a:cubicBezTo>
                    <a:pt x="21427" y="11621"/>
                    <a:pt x="21600" y="8842"/>
                    <a:pt x="19872" y="795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4" name="Rectangle">
              <a:extLst>
                <a:ext uri="{FF2B5EF4-FFF2-40B4-BE49-F238E27FC236}">
                  <a16:creationId xmlns:a16="http://schemas.microsoft.com/office/drawing/2014/main" id="{6481F9AE-66F7-4FB1-B670-7BDC3F35F025}"/>
                </a:ext>
              </a:extLst>
            </p:cNvPr>
            <p:cNvSpPr/>
            <p:nvPr/>
          </p:nvSpPr>
          <p:spPr>
            <a:xfrm>
              <a:off x="0" y="138879"/>
              <a:ext cx="86172" cy="20581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15" name="Group">
            <a:extLst>
              <a:ext uri="{FF2B5EF4-FFF2-40B4-BE49-F238E27FC236}">
                <a16:creationId xmlns:a16="http://schemas.microsoft.com/office/drawing/2014/main" id="{3489CC15-8579-413E-96D0-27DA1F436953}"/>
              </a:ext>
            </a:extLst>
          </p:cNvPr>
          <p:cNvGrpSpPr/>
          <p:nvPr/>
        </p:nvGrpSpPr>
        <p:grpSpPr>
          <a:xfrm>
            <a:off x="10942357" y="4583069"/>
            <a:ext cx="435956" cy="326967"/>
            <a:chOff x="0" y="0"/>
            <a:chExt cx="435954" cy="326965"/>
          </a:xfrm>
          <a:solidFill>
            <a:schemeClr val="bg1"/>
          </a:solidFill>
        </p:grpSpPr>
        <p:sp>
          <p:nvSpPr>
            <p:cNvPr id="316" name="Shape">
              <a:extLst>
                <a:ext uri="{FF2B5EF4-FFF2-40B4-BE49-F238E27FC236}">
                  <a16:creationId xmlns:a16="http://schemas.microsoft.com/office/drawing/2014/main" id="{1FE66A5A-E4BC-4285-B56D-648FFFA00D3F}"/>
                </a:ext>
              </a:extLst>
            </p:cNvPr>
            <p:cNvSpPr/>
            <p:nvPr/>
          </p:nvSpPr>
          <p:spPr>
            <a:xfrm>
              <a:off x="-1" y="-1"/>
              <a:ext cx="435956" cy="3269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800"/>
                    <a:pt x="0" y="3600"/>
                  </a:cubicBezTo>
                  <a:cubicBezTo>
                    <a:pt x="0" y="18000"/>
                    <a:pt x="0" y="18000"/>
                    <a:pt x="0" y="18000"/>
                  </a:cubicBezTo>
                  <a:cubicBezTo>
                    <a:pt x="0" y="1980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19800"/>
                    <a:pt x="21600" y="18000"/>
                  </a:cubicBezTo>
                  <a:cubicBezTo>
                    <a:pt x="21600" y="3600"/>
                    <a:pt x="21600" y="3600"/>
                    <a:pt x="21600" y="3600"/>
                  </a:cubicBezTo>
                  <a:cubicBezTo>
                    <a:pt x="21600" y="1800"/>
                    <a:pt x="20250" y="0"/>
                    <a:pt x="18900" y="0"/>
                  </a:cubicBezTo>
                  <a:close/>
                  <a:moveTo>
                    <a:pt x="20250" y="18000"/>
                  </a:moveTo>
                  <a:cubicBezTo>
                    <a:pt x="20250" y="18900"/>
                    <a:pt x="19575" y="19800"/>
                    <a:pt x="18900" y="19800"/>
                  </a:cubicBezTo>
                  <a:cubicBezTo>
                    <a:pt x="2700" y="19800"/>
                    <a:pt x="2700" y="19800"/>
                    <a:pt x="2700" y="19800"/>
                  </a:cubicBezTo>
                  <a:cubicBezTo>
                    <a:pt x="2025" y="19800"/>
                    <a:pt x="1350" y="18900"/>
                    <a:pt x="1350" y="18000"/>
                  </a:cubicBezTo>
                  <a:cubicBezTo>
                    <a:pt x="1350" y="9000"/>
                    <a:pt x="1350" y="9000"/>
                    <a:pt x="1350" y="9000"/>
                  </a:cubicBezTo>
                  <a:cubicBezTo>
                    <a:pt x="20250" y="9000"/>
                    <a:pt x="20250" y="9000"/>
                    <a:pt x="20250" y="9000"/>
                  </a:cubicBezTo>
                  <a:lnTo>
                    <a:pt x="20250" y="18000"/>
                  </a:lnTo>
                  <a:close/>
                  <a:moveTo>
                    <a:pt x="20250" y="5400"/>
                  </a:moveTo>
                  <a:cubicBezTo>
                    <a:pt x="1350" y="5400"/>
                    <a:pt x="1350" y="5400"/>
                    <a:pt x="1350" y="5400"/>
                  </a:cubicBezTo>
                  <a:cubicBezTo>
                    <a:pt x="1350" y="3600"/>
                    <a:pt x="1350" y="3600"/>
                    <a:pt x="1350" y="3600"/>
                  </a:cubicBezTo>
                  <a:cubicBezTo>
                    <a:pt x="1350" y="2700"/>
                    <a:pt x="2025" y="1800"/>
                    <a:pt x="2700" y="1800"/>
                  </a:cubicBezTo>
                  <a:cubicBezTo>
                    <a:pt x="18900" y="1800"/>
                    <a:pt x="18900" y="1800"/>
                    <a:pt x="18900" y="1800"/>
                  </a:cubicBezTo>
                  <a:cubicBezTo>
                    <a:pt x="19575" y="1800"/>
                    <a:pt x="20250" y="2700"/>
                    <a:pt x="20250" y="3600"/>
                  </a:cubicBezTo>
                  <a:lnTo>
                    <a:pt x="20250" y="5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7" name="Rectangle">
              <a:extLst>
                <a:ext uri="{FF2B5EF4-FFF2-40B4-BE49-F238E27FC236}">
                  <a16:creationId xmlns:a16="http://schemas.microsoft.com/office/drawing/2014/main" id="{F858921D-DAA6-4942-BA0F-E3842C566184}"/>
                </a:ext>
              </a:extLst>
            </p:cNvPr>
            <p:cNvSpPr/>
            <p:nvPr/>
          </p:nvSpPr>
          <p:spPr>
            <a:xfrm>
              <a:off x="54493" y="163482"/>
              <a:ext cx="163485" cy="25815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8" name="Rectangle">
              <a:extLst>
                <a:ext uri="{FF2B5EF4-FFF2-40B4-BE49-F238E27FC236}">
                  <a16:creationId xmlns:a16="http://schemas.microsoft.com/office/drawing/2014/main" id="{D18E9060-AD6E-42EF-8B70-3088E09B14FE}"/>
                </a:ext>
              </a:extLst>
            </p:cNvPr>
            <p:cNvSpPr/>
            <p:nvPr/>
          </p:nvSpPr>
          <p:spPr>
            <a:xfrm>
              <a:off x="54493" y="217977"/>
              <a:ext cx="54496" cy="25815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9" name="Rectangle">
              <a:extLst>
                <a:ext uri="{FF2B5EF4-FFF2-40B4-BE49-F238E27FC236}">
                  <a16:creationId xmlns:a16="http://schemas.microsoft.com/office/drawing/2014/main" id="{B50ADEDE-9CB0-45AB-A5CC-93E59A6FDEAB}"/>
                </a:ext>
              </a:extLst>
            </p:cNvPr>
            <p:cNvSpPr/>
            <p:nvPr/>
          </p:nvSpPr>
          <p:spPr>
            <a:xfrm>
              <a:off x="298284" y="163482"/>
              <a:ext cx="83177" cy="54496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20" name="Group">
            <a:extLst>
              <a:ext uri="{FF2B5EF4-FFF2-40B4-BE49-F238E27FC236}">
                <a16:creationId xmlns:a16="http://schemas.microsoft.com/office/drawing/2014/main" id="{68D800B3-35D5-4301-BC02-FDE46555F205}"/>
              </a:ext>
            </a:extLst>
          </p:cNvPr>
          <p:cNvGrpSpPr/>
          <p:nvPr/>
        </p:nvGrpSpPr>
        <p:grpSpPr>
          <a:xfrm>
            <a:off x="1967054" y="3143328"/>
            <a:ext cx="292335" cy="292335"/>
            <a:chOff x="0" y="0"/>
            <a:chExt cx="292333" cy="292333"/>
          </a:xfrm>
          <a:solidFill>
            <a:schemeClr val="bg1"/>
          </a:solidFill>
        </p:grpSpPr>
        <p:sp>
          <p:nvSpPr>
            <p:cNvPr id="321" name="Shape">
              <a:extLst>
                <a:ext uri="{FF2B5EF4-FFF2-40B4-BE49-F238E27FC236}">
                  <a16:creationId xmlns:a16="http://schemas.microsoft.com/office/drawing/2014/main" id="{AB2B9C4A-33B1-4AA0-8E4B-987F49B0A7C2}"/>
                </a:ext>
              </a:extLst>
            </p:cNvPr>
            <p:cNvSpPr/>
            <p:nvPr/>
          </p:nvSpPr>
          <p:spPr>
            <a:xfrm>
              <a:off x="0" y="0"/>
              <a:ext cx="73568" cy="716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2" name="Shape">
              <a:extLst>
                <a:ext uri="{FF2B5EF4-FFF2-40B4-BE49-F238E27FC236}">
                  <a16:creationId xmlns:a16="http://schemas.microsoft.com/office/drawing/2014/main" id="{ED40BFB3-2C3A-4D2B-8AF2-2EF033342C3A}"/>
                </a:ext>
              </a:extLst>
            </p:cNvPr>
            <p:cNvSpPr/>
            <p:nvPr/>
          </p:nvSpPr>
          <p:spPr>
            <a:xfrm>
              <a:off x="0" y="108415"/>
              <a:ext cx="73568" cy="735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3" name="Shape">
              <a:extLst>
                <a:ext uri="{FF2B5EF4-FFF2-40B4-BE49-F238E27FC236}">
                  <a16:creationId xmlns:a16="http://schemas.microsoft.com/office/drawing/2014/main" id="{BD4BC414-94E6-4B35-9468-32BE3755EE03}"/>
                </a:ext>
              </a:extLst>
            </p:cNvPr>
            <p:cNvSpPr/>
            <p:nvPr/>
          </p:nvSpPr>
          <p:spPr>
            <a:xfrm>
              <a:off x="0" y="218766"/>
              <a:ext cx="73568" cy="73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4" name="Shape">
              <a:extLst>
                <a:ext uri="{FF2B5EF4-FFF2-40B4-BE49-F238E27FC236}">
                  <a16:creationId xmlns:a16="http://schemas.microsoft.com/office/drawing/2014/main" id="{5A583104-C45E-4942-BB1D-1640E2A8138E}"/>
                </a:ext>
              </a:extLst>
            </p:cNvPr>
            <p:cNvSpPr/>
            <p:nvPr/>
          </p:nvSpPr>
          <p:spPr>
            <a:xfrm>
              <a:off x="110350" y="0"/>
              <a:ext cx="181984" cy="716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20" y="0"/>
                  </a:moveTo>
                  <a:cubicBezTo>
                    <a:pt x="1080" y="0"/>
                    <a:pt x="1080" y="0"/>
                    <a:pt x="1080" y="0"/>
                  </a:cubicBezTo>
                  <a:cubicBezTo>
                    <a:pt x="54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540" y="21600"/>
                    <a:pt x="1080" y="21600"/>
                  </a:cubicBezTo>
                  <a:cubicBezTo>
                    <a:pt x="20520" y="21600"/>
                    <a:pt x="20520" y="21600"/>
                    <a:pt x="20520" y="21600"/>
                  </a:cubicBezTo>
                  <a:cubicBezTo>
                    <a:pt x="2106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1060" y="0"/>
                    <a:pt x="20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5" name="Shape">
              <a:extLst>
                <a:ext uri="{FF2B5EF4-FFF2-40B4-BE49-F238E27FC236}">
                  <a16:creationId xmlns:a16="http://schemas.microsoft.com/office/drawing/2014/main" id="{E2452036-19EF-401A-90BE-A4A52BAC66BA}"/>
                </a:ext>
              </a:extLst>
            </p:cNvPr>
            <p:cNvSpPr/>
            <p:nvPr/>
          </p:nvSpPr>
          <p:spPr>
            <a:xfrm>
              <a:off x="110350" y="108415"/>
              <a:ext cx="181984" cy="735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20" y="0"/>
                  </a:moveTo>
                  <a:cubicBezTo>
                    <a:pt x="1080" y="0"/>
                    <a:pt x="1080" y="0"/>
                    <a:pt x="1080" y="0"/>
                  </a:cubicBezTo>
                  <a:cubicBezTo>
                    <a:pt x="54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540" y="21600"/>
                    <a:pt x="1080" y="21600"/>
                  </a:cubicBezTo>
                  <a:cubicBezTo>
                    <a:pt x="20520" y="21600"/>
                    <a:pt x="20520" y="21600"/>
                    <a:pt x="20520" y="21600"/>
                  </a:cubicBezTo>
                  <a:cubicBezTo>
                    <a:pt x="2106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1060" y="0"/>
                    <a:pt x="20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6" name="Shape">
              <a:extLst>
                <a:ext uri="{FF2B5EF4-FFF2-40B4-BE49-F238E27FC236}">
                  <a16:creationId xmlns:a16="http://schemas.microsoft.com/office/drawing/2014/main" id="{F8D3B5B7-5F3C-4FE4-AC5A-F9B8F3316440}"/>
                </a:ext>
              </a:extLst>
            </p:cNvPr>
            <p:cNvSpPr/>
            <p:nvPr/>
          </p:nvSpPr>
          <p:spPr>
            <a:xfrm>
              <a:off x="110350" y="218766"/>
              <a:ext cx="181984" cy="73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20" y="0"/>
                  </a:moveTo>
                  <a:cubicBezTo>
                    <a:pt x="1080" y="0"/>
                    <a:pt x="1080" y="0"/>
                    <a:pt x="1080" y="0"/>
                  </a:cubicBezTo>
                  <a:cubicBezTo>
                    <a:pt x="54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540" y="21600"/>
                    <a:pt x="1080" y="21600"/>
                  </a:cubicBezTo>
                  <a:cubicBezTo>
                    <a:pt x="20520" y="21600"/>
                    <a:pt x="20520" y="21600"/>
                    <a:pt x="20520" y="21600"/>
                  </a:cubicBezTo>
                  <a:cubicBezTo>
                    <a:pt x="2106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1060" y="0"/>
                    <a:pt x="20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327" name="Shape">
            <a:extLst>
              <a:ext uri="{FF2B5EF4-FFF2-40B4-BE49-F238E27FC236}">
                <a16:creationId xmlns:a16="http://schemas.microsoft.com/office/drawing/2014/main" id="{66134395-B059-4ACA-ACFB-42FFC0B1F871}"/>
              </a:ext>
            </a:extLst>
          </p:cNvPr>
          <p:cNvSpPr/>
          <p:nvPr/>
        </p:nvSpPr>
        <p:spPr>
          <a:xfrm>
            <a:off x="1924691" y="3737426"/>
            <a:ext cx="393039" cy="393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56" h="20756" extrusionOk="0">
                <a:moveTo>
                  <a:pt x="17719" y="8775"/>
                </a:moveTo>
                <a:cubicBezTo>
                  <a:pt x="11306" y="15525"/>
                  <a:pt x="11306" y="15525"/>
                  <a:pt x="11306" y="15525"/>
                </a:cubicBezTo>
                <a:cubicBezTo>
                  <a:pt x="9618" y="17213"/>
                  <a:pt x="6918" y="17213"/>
                  <a:pt x="5231" y="15525"/>
                </a:cubicBezTo>
                <a:cubicBezTo>
                  <a:pt x="3543" y="13838"/>
                  <a:pt x="3543" y="11138"/>
                  <a:pt x="5231" y="9450"/>
                </a:cubicBezTo>
                <a:cubicBezTo>
                  <a:pt x="11981" y="3037"/>
                  <a:pt x="11981" y="3037"/>
                  <a:pt x="11981" y="3037"/>
                </a:cubicBezTo>
                <a:cubicBezTo>
                  <a:pt x="8944" y="0"/>
                  <a:pt x="8944" y="0"/>
                  <a:pt x="8944" y="0"/>
                </a:cubicBezTo>
                <a:cubicBezTo>
                  <a:pt x="2531" y="6750"/>
                  <a:pt x="2531" y="6750"/>
                  <a:pt x="2531" y="6750"/>
                </a:cubicBezTo>
                <a:cubicBezTo>
                  <a:pt x="-844" y="9788"/>
                  <a:pt x="-844" y="15188"/>
                  <a:pt x="2531" y="18225"/>
                </a:cubicBezTo>
                <a:cubicBezTo>
                  <a:pt x="5568" y="21600"/>
                  <a:pt x="10969" y="21600"/>
                  <a:pt x="14006" y="18225"/>
                </a:cubicBezTo>
                <a:cubicBezTo>
                  <a:pt x="20756" y="11813"/>
                  <a:pt x="20756" y="11813"/>
                  <a:pt x="20756" y="11813"/>
                </a:cubicBezTo>
                <a:lnTo>
                  <a:pt x="17719" y="8775"/>
                </a:lnTo>
                <a:close/>
                <a:moveTo>
                  <a:pt x="8944" y="1350"/>
                </a:moveTo>
                <a:cubicBezTo>
                  <a:pt x="10293" y="3037"/>
                  <a:pt x="10293" y="3037"/>
                  <a:pt x="10293" y="3037"/>
                </a:cubicBezTo>
                <a:cubicBezTo>
                  <a:pt x="8268" y="5063"/>
                  <a:pt x="8268" y="5063"/>
                  <a:pt x="8268" y="5063"/>
                </a:cubicBezTo>
                <a:cubicBezTo>
                  <a:pt x="6918" y="3712"/>
                  <a:pt x="6918" y="3712"/>
                  <a:pt x="6918" y="3712"/>
                </a:cubicBezTo>
                <a:lnTo>
                  <a:pt x="8944" y="1350"/>
                </a:lnTo>
                <a:close/>
                <a:moveTo>
                  <a:pt x="15694" y="12488"/>
                </a:moveTo>
                <a:cubicBezTo>
                  <a:pt x="17719" y="10463"/>
                  <a:pt x="17719" y="10463"/>
                  <a:pt x="17719" y="10463"/>
                </a:cubicBezTo>
                <a:cubicBezTo>
                  <a:pt x="19406" y="11813"/>
                  <a:pt x="19406" y="11813"/>
                  <a:pt x="19406" y="11813"/>
                </a:cubicBezTo>
                <a:cubicBezTo>
                  <a:pt x="17044" y="13838"/>
                  <a:pt x="17044" y="13838"/>
                  <a:pt x="17044" y="13838"/>
                </a:cubicBezTo>
                <a:lnTo>
                  <a:pt x="15694" y="1248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" name="Shape">
            <a:extLst>
              <a:ext uri="{FF2B5EF4-FFF2-40B4-BE49-F238E27FC236}">
                <a16:creationId xmlns:a16="http://schemas.microsoft.com/office/drawing/2014/main" id="{A3F12321-512E-42F9-AC37-B34D25A4FB70}"/>
              </a:ext>
            </a:extLst>
          </p:cNvPr>
          <p:cNvSpPr/>
          <p:nvPr/>
        </p:nvSpPr>
        <p:spPr>
          <a:xfrm>
            <a:off x="4977920" y="3733772"/>
            <a:ext cx="386195" cy="4163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60" y="5400"/>
                </a:moveTo>
                <a:cubicBezTo>
                  <a:pt x="8640" y="5400"/>
                  <a:pt x="8640" y="5400"/>
                  <a:pt x="8640" y="5400"/>
                </a:cubicBezTo>
                <a:cubicBezTo>
                  <a:pt x="8640" y="4050"/>
                  <a:pt x="8640" y="4050"/>
                  <a:pt x="8640" y="4050"/>
                </a:cubicBezTo>
                <a:cubicBezTo>
                  <a:pt x="10800" y="4050"/>
                  <a:pt x="10800" y="4050"/>
                  <a:pt x="10800" y="4050"/>
                </a:cubicBezTo>
                <a:cubicBezTo>
                  <a:pt x="11880" y="4050"/>
                  <a:pt x="12960" y="3038"/>
                  <a:pt x="12960" y="2025"/>
                </a:cubicBezTo>
                <a:cubicBezTo>
                  <a:pt x="12960" y="1012"/>
                  <a:pt x="11880" y="0"/>
                  <a:pt x="10800" y="0"/>
                </a:cubicBezTo>
                <a:cubicBezTo>
                  <a:pt x="7200" y="0"/>
                  <a:pt x="7200" y="0"/>
                  <a:pt x="7200" y="0"/>
                </a:cubicBezTo>
                <a:cubicBezTo>
                  <a:pt x="6480" y="0"/>
                  <a:pt x="5760" y="675"/>
                  <a:pt x="5760" y="1350"/>
                </a:cubicBezTo>
                <a:cubicBezTo>
                  <a:pt x="5760" y="5400"/>
                  <a:pt x="5760" y="5400"/>
                  <a:pt x="5760" y="5400"/>
                </a:cubicBezTo>
                <a:cubicBezTo>
                  <a:pt x="1440" y="5400"/>
                  <a:pt x="1440" y="5400"/>
                  <a:pt x="1440" y="5400"/>
                </a:cubicBezTo>
                <a:cubicBezTo>
                  <a:pt x="720" y="5400"/>
                  <a:pt x="0" y="6075"/>
                  <a:pt x="0" y="6750"/>
                </a:cubicBezTo>
                <a:cubicBezTo>
                  <a:pt x="0" y="14850"/>
                  <a:pt x="0" y="14850"/>
                  <a:pt x="0" y="14850"/>
                </a:cubicBezTo>
                <a:cubicBezTo>
                  <a:pt x="0" y="15525"/>
                  <a:pt x="720" y="16200"/>
                  <a:pt x="1440" y="16200"/>
                </a:cubicBezTo>
                <a:cubicBezTo>
                  <a:pt x="8640" y="16200"/>
                  <a:pt x="8640" y="16200"/>
                  <a:pt x="8640" y="16200"/>
                </a:cubicBezTo>
                <a:cubicBezTo>
                  <a:pt x="8640" y="21600"/>
                  <a:pt x="8640" y="21600"/>
                  <a:pt x="8640" y="21600"/>
                </a:cubicBezTo>
                <a:cubicBezTo>
                  <a:pt x="14400" y="21600"/>
                  <a:pt x="14400" y="21600"/>
                  <a:pt x="14400" y="21600"/>
                </a:cubicBezTo>
                <a:cubicBezTo>
                  <a:pt x="14400" y="16200"/>
                  <a:pt x="14400" y="16200"/>
                  <a:pt x="14400" y="16200"/>
                </a:cubicBezTo>
                <a:cubicBezTo>
                  <a:pt x="20160" y="16200"/>
                  <a:pt x="20160" y="16200"/>
                  <a:pt x="20160" y="16200"/>
                </a:cubicBezTo>
                <a:cubicBezTo>
                  <a:pt x="20880" y="16200"/>
                  <a:pt x="21600" y="15525"/>
                  <a:pt x="21600" y="1485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21600" y="6075"/>
                  <a:pt x="20880" y="5400"/>
                  <a:pt x="20160" y="5400"/>
                </a:cubicBezTo>
                <a:close/>
                <a:moveTo>
                  <a:pt x="11520" y="20250"/>
                </a:moveTo>
                <a:cubicBezTo>
                  <a:pt x="10080" y="20250"/>
                  <a:pt x="10080" y="20250"/>
                  <a:pt x="10080" y="20250"/>
                </a:cubicBezTo>
                <a:cubicBezTo>
                  <a:pt x="10080" y="16200"/>
                  <a:pt x="10080" y="16200"/>
                  <a:pt x="10080" y="16200"/>
                </a:cubicBezTo>
                <a:cubicBezTo>
                  <a:pt x="11520" y="16200"/>
                  <a:pt x="11520" y="16200"/>
                  <a:pt x="11520" y="16200"/>
                </a:cubicBezTo>
                <a:lnTo>
                  <a:pt x="11520" y="20250"/>
                </a:lnTo>
                <a:close/>
                <a:moveTo>
                  <a:pt x="20160" y="14850"/>
                </a:moveTo>
                <a:cubicBezTo>
                  <a:pt x="1440" y="14850"/>
                  <a:pt x="1440" y="14850"/>
                  <a:pt x="1440" y="14850"/>
                </a:cubicBezTo>
                <a:cubicBezTo>
                  <a:pt x="1440" y="6750"/>
                  <a:pt x="1440" y="6750"/>
                  <a:pt x="1440" y="6750"/>
                </a:cubicBezTo>
                <a:cubicBezTo>
                  <a:pt x="5760" y="6750"/>
                  <a:pt x="5760" y="6750"/>
                  <a:pt x="5760" y="6750"/>
                </a:cubicBezTo>
                <a:cubicBezTo>
                  <a:pt x="5760" y="10800"/>
                  <a:pt x="5760" y="10800"/>
                  <a:pt x="5760" y="10800"/>
                </a:cubicBezTo>
                <a:cubicBezTo>
                  <a:pt x="5760" y="11475"/>
                  <a:pt x="6480" y="12150"/>
                  <a:pt x="7200" y="12150"/>
                </a:cubicBezTo>
                <a:cubicBezTo>
                  <a:pt x="7920" y="12150"/>
                  <a:pt x="8640" y="11475"/>
                  <a:pt x="8640" y="10800"/>
                </a:cubicBezTo>
                <a:cubicBezTo>
                  <a:pt x="8640" y="6750"/>
                  <a:pt x="8640" y="6750"/>
                  <a:pt x="8640" y="6750"/>
                </a:cubicBezTo>
                <a:cubicBezTo>
                  <a:pt x="20160" y="6750"/>
                  <a:pt x="20160" y="6750"/>
                  <a:pt x="20160" y="6750"/>
                </a:cubicBezTo>
                <a:lnTo>
                  <a:pt x="20160" y="148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" name="Shape">
            <a:extLst>
              <a:ext uri="{FF2B5EF4-FFF2-40B4-BE49-F238E27FC236}">
                <a16:creationId xmlns:a16="http://schemas.microsoft.com/office/drawing/2014/main" id="{DAB73280-E2AB-438E-94AC-B4B54C05ABC0}"/>
              </a:ext>
            </a:extLst>
          </p:cNvPr>
          <p:cNvSpPr/>
          <p:nvPr/>
        </p:nvSpPr>
        <p:spPr>
          <a:xfrm>
            <a:off x="7151956" y="4562702"/>
            <a:ext cx="367702" cy="3677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5737"/>
                </a:moveTo>
                <a:cubicBezTo>
                  <a:pt x="18900" y="5400"/>
                  <a:pt x="18900" y="5400"/>
                  <a:pt x="18900" y="5400"/>
                </a:cubicBezTo>
                <a:cubicBezTo>
                  <a:pt x="18900" y="3375"/>
                  <a:pt x="17213" y="1687"/>
                  <a:pt x="15187" y="1350"/>
                </a:cubicBezTo>
                <a:cubicBezTo>
                  <a:pt x="14513" y="675"/>
                  <a:pt x="13500" y="0"/>
                  <a:pt x="12150" y="0"/>
                </a:cubicBezTo>
                <a:cubicBezTo>
                  <a:pt x="10800" y="0"/>
                  <a:pt x="9450" y="675"/>
                  <a:pt x="8775" y="2025"/>
                </a:cubicBezTo>
                <a:cubicBezTo>
                  <a:pt x="8100" y="1687"/>
                  <a:pt x="7425" y="1350"/>
                  <a:pt x="6750" y="1350"/>
                </a:cubicBezTo>
                <a:cubicBezTo>
                  <a:pt x="4387" y="1350"/>
                  <a:pt x="2700" y="3037"/>
                  <a:pt x="2700" y="5400"/>
                </a:cubicBezTo>
                <a:cubicBezTo>
                  <a:pt x="2700" y="5400"/>
                  <a:pt x="2700" y="5400"/>
                  <a:pt x="2700" y="5737"/>
                </a:cubicBezTo>
                <a:cubicBezTo>
                  <a:pt x="1012" y="6075"/>
                  <a:pt x="0" y="7763"/>
                  <a:pt x="0" y="9450"/>
                </a:cubicBezTo>
                <a:cubicBezTo>
                  <a:pt x="0" y="11813"/>
                  <a:pt x="1687" y="13500"/>
                  <a:pt x="4050" y="13500"/>
                </a:cubicBezTo>
                <a:cubicBezTo>
                  <a:pt x="4725" y="13500"/>
                  <a:pt x="5400" y="13162"/>
                  <a:pt x="6075" y="12825"/>
                </a:cubicBezTo>
                <a:cubicBezTo>
                  <a:pt x="6750" y="13162"/>
                  <a:pt x="7425" y="13500"/>
                  <a:pt x="8100" y="13500"/>
                </a:cubicBezTo>
                <a:cubicBezTo>
                  <a:pt x="8437" y="13500"/>
                  <a:pt x="9113" y="13500"/>
                  <a:pt x="9450" y="13162"/>
                </a:cubicBezTo>
                <a:cubicBezTo>
                  <a:pt x="9450" y="20250"/>
                  <a:pt x="9450" y="20250"/>
                  <a:pt x="9450" y="20250"/>
                </a:cubicBezTo>
                <a:cubicBezTo>
                  <a:pt x="8100" y="20250"/>
                  <a:pt x="8100" y="20250"/>
                  <a:pt x="8100" y="20250"/>
                </a:cubicBezTo>
                <a:cubicBezTo>
                  <a:pt x="8100" y="21600"/>
                  <a:pt x="8100" y="21600"/>
                  <a:pt x="8100" y="21600"/>
                </a:cubicBezTo>
                <a:cubicBezTo>
                  <a:pt x="13500" y="21600"/>
                  <a:pt x="13500" y="21600"/>
                  <a:pt x="13500" y="21600"/>
                </a:cubicBezTo>
                <a:cubicBezTo>
                  <a:pt x="13500" y="20250"/>
                  <a:pt x="13500" y="20250"/>
                  <a:pt x="13500" y="20250"/>
                </a:cubicBezTo>
                <a:cubicBezTo>
                  <a:pt x="12150" y="20250"/>
                  <a:pt x="12150" y="20250"/>
                  <a:pt x="12150" y="20250"/>
                </a:cubicBezTo>
                <a:cubicBezTo>
                  <a:pt x="12150" y="13500"/>
                  <a:pt x="12150" y="13500"/>
                  <a:pt x="12150" y="13500"/>
                </a:cubicBezTo>
                <a:cubicBezTo>
                  <a:pt x="12487" y="13500"/>
                  <a:pt x="12487" y="13500"/>
                  <a:pt x="12825" y="13500"/>
                </a:cubicBezTo>
                <a:cubicBezTo>
                  <a:pt x="13162" y="13500"/>
                  <a:pt x="13162" y="13500"/>
                  <a:pt x="13500" y="13500"/>
                </a:cubicBezTo>
                <a:cubicBezTo>
                  <a:pt x="14175" y="13500"/>
                  <a:pt x="14850" y="13162"/>
                  <a:pt x="15525" y="12825"/>
                </a:cubicBezTo>
                <a:cubicBezTo>
                  <a:pt x="16200" y="13162"/>
                  <a:pt x="16875" y="13500"/>
                  <a:pt x="17550" y="13500"/>
                </a:cubicBezTo>
                <a:cubicBezTo>
                  <a:pt x="19913" y="13500"/>
                  <a:pt x="21600" y="11813"/>
                  <a:pt x="21600" y="9450"/>
                </a:cubicBezTo>
                <a:cubicBezTo>
                  <a:pt x="21600" y="7763"/>
                  <a:pt x="20588" y="6075"/>
                  <a:pt x="18900" y="57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30" name="Group">
            <a:extLst>
              <a:ext uri="{FF2B5EF4-FFF2-40B4-BE49-F238E27FC236}">
                <a16:creationId xmlns:a16="http://schemas.microsoft.com/office/drawing/2014/main" id="{FE7A6E7D-73E7-49FE-B99F-DB0B8E10F152}"/>
              </a:ext>
            </a:extLst>
          </p:cNvPr>
          <p:cNvGrpSpPr/>
          <p:nvPr/>
        </p:nvGrpSpPr>
        <p:grpSpPr>
          <a:xfrm>
            <a:off x="10145708" y="3741921"/>
            <a:ext cx="274605" cy="400025"/>
            <a:chOff x="0" y="0"/>
            <a:chExt cx="274603" cy="400024"/>
          </a:xfrm>
          <a:solidFill>
            <a:schemeClr val="bg1"/>
          </a:solidFill>
        </p:grpSpPr>
        <p:sp>
          <p:nvSpPr>
            <p:cNvPr id="331" name="Shape">
              <a:extLst>
                <a:ext uri="{FF2B5EF4-FFF2-40B4-BE49-F238E27FC236}">
                  <a16:creationId xmlns:a16="http://schemas.microsoft.com/office/drawing/2014/main" id="{424A9C4A-F84B-43E0-B8A2-26A16C9FB21C}"/>
                </a:ext>
              </a:extLst>
            </p:cNvPr>
            <p:cNvSpPr/>
            <p:nvPr/>
          </p:nvSpPr>
          <p:spPr>
            <a:xfrm>
              <a:off x="0" y="-1"/>
              <a:ext cx="274604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55" y="0"/>
                  </a:moveTo>
                  <a:cubicBezTo>
                    <a:pt x="2945" y="0"/>
                    <a:pt x="2945" y="0"/>
                    <a:pt x="2945" y="0"/>
                  </a:cubicBezTo>
                  <a:cubicBezTo>
                    <a:pt x="1227" y="0"/>
                    <a:pt x="0" y="844"/>
                    <a:pt x="0" y="2025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756"/>
                    <a:pt x="1227" y="21600"/>
                    <a:pt x="2945" y="21600"/>
                  </a:cubicBezTo>
                  <a:cubicBezTo>
                    <a:pt x="18655" y="21600"/>
                    <a:pt x="18655" y="21600"/>
                    <a:pt x="18655" y="21600"/>
                  </a:cubicBezTo>
                  <a:cubicBezTo>
                    <a:pt x="20373" y="21600"/>
                    <a:pt x="21600" y="20756"/>
                    <a:pt x="21600" y="19575"/>
                  </a:cubicBez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844"/>
                    <a:pt x="20373" y="0"/>
                    <a:pt x="18655" y="0"/>
                  </a:cubicBezTo>
                  <a:close/>
                  <a:moveTo>
                    <a:pt x="19636" y="19575"/>
                  </a:moveTo>
                  <a:cubicBezTo>
                    <a:pt x="19636" y="19913"/>
                    <a:pt x="19145" y="20250"/>
                    <a:pt x="18655" y="20250"/>
                  </a:cubicBezTo>
                  <a:cubicBezTo>
                    <a:pt x="2945" y="20250"/>
                    <a:pt x="2945" y="20250"/>
                    <a:pt x="2945" y="20250"/>
                  </a:cubicBezTo>
                  <a:cubicBezTo>
                    <a:pt x="2455" y="20250"/>
                    <a:pt x="1964" y="19913"/>
                    <a:pt x="1964" y="19575"/>
                  </a:cubicBezTo>
                  <a:cubicBezTo>
                    <a:pt x="1964" y="18225"/>
                    <a:pt x="1964" y="18225"/>
                    <a:pt x="1964" y="18225"/>
                  </a:cubicBezTo>
                  <a:cubicBezTo>
                    <a:pt x="19636" y="18225"/>
                    <a:pt x="19636" y="18225"/>
                    <a:pt x="19636" y="18225"/>
                  </a:cubicBezTo>
                  <a:lnTo>
                    <a:pt x="19636" y="19575"/>
                  </a:lnTo>
                  <a:close/>
                  <a:moveTo>
                    <a:pt x="19636" y="17550"/>
                  </a:moveTo>
                  <a:cubicBezTo>
                    <a:pt x="1964" y="17550"/>
                    <a:pt x="1964" y="17550"/>
                    <a:pt x="1964" y="17550"/>
                  </a:cubicBezTo>
                  <a:cubicBezTo>
                    <a:pt x="1964" y="4050"/>
                    <a:pt x="1964" y="4050"/>
                    <a:pt x="1964" y="4050"/>
                  </a:cubicBezTo>
                  <a:cubicBezTo>
                    <a:pt x="19636" y="4050"/>
                    <a:pt x="19636" y="4050"/>
                    <a:pt x="19636" y="4050"/>
                  </a:cubicBezTo>
                  <a:lnTo>
                    <a:pt x="19636" y="17550"/>
                  </a:lnTo>
                  <a:close/>
                  <a:moveTo>
                    <a:pt x="19636" y="3375"/>
                  </a:moveTo>
                  <a:cubicBezTo>
                    <a:pt x="1964" y="3375"/>
                    <a:pt x="1964" y="3375"/>
                    <a:pt x="1964" y="3375"/>
                  </a:cubicBezTo>
                  <a:cubicBezTo>
                    <a:pt x="1964" y="2025"/>
                    <a:pt x="1964" y="2025"/>
                    <a:pt x="1964" y="2025"/>
                  </a:cubicBezTo>
                  <a:cubicBezTo>
                    <a:pt x="1964" y="1687"/>
                    <a:pt x="2455" y="1350"/>
                    <a:pt x="2945" y="1350"/>
                  </a:cubicBezTo>
                  <a:cubicBezTo>
                    <a:pt x="18655" y="1350"/>
                    <a:pt x="18655" y="1350"/>
                    <a:pt x="18655" y="1350"/>
                  </a:cubicBezTo>
                  <a:cubicBezTo>
                    <a:pt x="19145" y="1350"/>
                    <a:pt x="19636" y="1687"/>
                    <a:pt x="19636" y="2025"/>
                  </a:cubicBezTo>
                  <a:lnTo>
                    <a:pt x="19636" y="33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2" name="Shape">
              <a:extLst>
                <a:ext uri="{FF2B5EF4-FFF2-40B4-BE49-F238E27FC236}">
                  <a16:creationId xmlns:a16="http://schemas.microsoft.com/office/drawing/2014/main" id="{EA9CBC22-6C64-4894-98C6-7196AB490F6E}"/>
                </a:ext>
              </a:extLst>
            </p:cNvPr>
            <p:cNvSpPr/>
            <p:nvPr/>
          </p:nvSpPr>
          <p:spPr>
            <a:xfrm>
              <a:off x="112216" y="36966"/>
              <a:ext cx="50170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200"/>
                    <a:pt x="20250" y="21600"/>
                    <a:pt x="18900" y="21600"/>
                  </a:cubicBezTo>
                  <a:cubicBezTo>
                    <a:pt x="2700" y="21600"/>
                    <a:pt x="2700" y="21600"/>
                    <a:pt x="2700" y="21600"/>
                  </a:cubicBezTo>
                  <a:cubicBezTo>
                    <a:pt x="1350" y="21600"/>
                    <a:pt x="0" y="162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5400"/>
                    <a:pt x="1350" y="0"/>
                    <a:pt x="2700" y="0"/>
                  </a:cubicBezTo>
                  <a:cubicBezTo>
                    <a:pt x="18900" y="0"/>
                    <a:pt x="18900" y="0"/>
                    <a:pt x="18900" y="0"/>
                  </a:cubicBezTo>
                  <a:cubicBezTo>
                    <a:pt x="20250" y="0"/>
                    <a:pt x="21600" y="5400"/>
                    <a:pt x="216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3" name="Shape">
              <a:extLst>
                <a:ext uri="{FF2B5EF4-FFF2-40B4-BE49-F238E27FC236}">
                  <a16:creationId xmlns:a16="http://schemas.microsoft.com/office/drawing/2014/main" id="{016D9EB3-4949-4C44-9B24-E0BB0DD6985A}"/>
                </a:ext>
              </a:extLst>
            </p:cNvPr>
            <p:cNvSpPr/>
            <p:nvPr/>
          </p:nvSpPr>
          <p:spPr>
            <a:xfrm>
              <a:off x="124099" y="349446"/>
              <a:ext cx="25085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200"/>
                    <a:pt x="18900" y="21600"/>
                    <a:pt x="16200" y="21600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2700" y="21600"/>
                    <a:pt x="0" y="162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5400"/>
                    <a:pt x="2700" y="0"/>
                    <a:pt x="5400" y="0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8900" y="0"/>
                    <a:pt x="21600" y="5400"/>
                    <a:pt x="216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334" name="Shape">
            <a:extLst>
              <a:ext uri="{FF2B5EF4-FFF2-40B4-BE49-F238E27FC236}">
                <a16:creationId xmlns:a16="http://schemas.microsoft.com/office/drawing/2014/main" id="{CAF0B4D7-C060-4D7B-BDBF-F691336A7887}"/>
              </a:ext>
            </a:extLst>
          </p:cNvPr>
          <p:cNvSpPr/>
          <p:nvPr/>
        </p:nvSpPr>
        <p:spPr>
          <a:xfrm>
            <a:off x="4988258" y="5309196"/>
            <a:ext cx="367993" cy="36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6" h="21600" extrusionOk="0">
                <a:moveTo>
                  <a:pt x="20744" y="3360"/>
                </a:moveTo>
                <a:cubicBezTo>
                  <a:pt x="18133" y="720"/>
                  <a:pt x="18133" y="720"/>
                  <a:pt x="18133" y="720"/>
                </a:cubicBezTo>
                <a:cubicBezTo>
                  <a:pt x="17421" y="240"/>
                  <a:pt x="16709" y="0"/>
                  <a:pt x="15997" y="0"/>
                </a:cubicBezTo>
                <a:cubicBezTo>
                  <a:pt x="15285" y="0"/>
                  <a:pt x="14572" y="240"/>
                  <a:pt x="14098" y="720"/>
                </a:cubicBezTo>
                <a:cubicBezTo>
                  <a:pt x="3179" y="11520"/>
                  <a:pt x="3179" y="11520"/>
                  <a:pt x="3179" y="11520"/>
                </a:cubicBezTo>
                <a:cubicBezTo>
                  <a:pt x="3179" y="11760"/>
                  <a:pt x="2942" y="12000"/>
                  <a:pt x="2942" y="12240"/>
                </a:cubicBezTo>
                <a:cubicBezTo>
                  <a:pt x="93" y="18960"/>
                  <a:pt x="93" y="18960"/>
                  <a:pt x="93" y="18960"/>
                </a:cubicBezTo>
                <a:cubicBezTo>
                  <a:pt x="-144" y="19680"/>
                  <a:pt x="93" y="20640"/>
                  <a:pt x="568" y="21120"/>
                </a:cubicBezTo>
                <a:cubicBezTo>
                  <a:pt x="805" y="21600"/>
                  <a:pt x="1518" y="21600"/>
                  <a:pt x="1992" y="21600"/>
                </a:cubicBezTo>
                <a:cubicBezTo>
                  <a:pt x="2230" y="21600"/>
                  <a:pt x="2467" y="21600"/>
                  <a:pt x="2704" y="21600"/>
                </a:cubicBezTo>
                <a:cubicBezTo>
                  <a:pt x="9351" y="18720"/>
                  <a:pt x="9351" y="18720"/>
                  <a:pt x="9351" y="18720"/>
                </a:cubicBezTo>
                <a:cubicBezTo>
                  <a:pt x="9588" y="18720"/>
                  <a:pt x="9825" y="18480"/>
                  <a:pt x="10063" y="18480"/>
                </a:cubicBezTo>
                <a:cubicBezTo>
                  <a:pt x="20744" y="7440"/>
                  <a:pt x="20744" y="7440"/>
                  <a:pt x="20744" y="7440"/>
                </a:cubicBezTo>
                <a:cubicBezTo>
                  <a:pt x="21219" y="6960"/>
                  <a:pt x="21456" y="6240"/>
                  <a:pt x="21456" y="5520"/>
                </a:cubicBezTo>
                <a:cubicBezTo>
                  <a:pt x="21456" y="4800"/>
                  <a:pt x="21219" y="4080"/>
                  <a:pt x="20744" y="3360"/>
                </a:cubicBezTo>
                <a:close/>
                <a:moveTo>
                  <a:pt x="1992" y="19680"/>
                </a:moveTo>
                <a:cubicBezTo>
                  <a:pt x="4366" y="13440"/>
                  <a:pt x="4366" y="13440"/>
                  <a:pt x="4366" y="13440"/>
                </a:cubicBezTo>
                <a:cubicBezTo>
                  <a:pt x="6265" y="14400"/>
                  <a:pt x="7214" y="15360"/>
                  <a:pt x="8164" y="17280"/>
                </a:cubicBezTo>
                <a:lnTo>
                  <a:pt x="1992" y="19680"/>
                </a:lnTo>
                <a:close/>
                <a:moveTo>
                  <a:pt x="19320" y="6240"/>
                </a:moveTo>
                <a:cubicBezTo>
                  <a:pt x="9113" y="16560"/>
                  <a:pt x="9113" y="16560"/>
                  <a:pt x="9113" y="16560"/>
                </a:cubicBezTo>
                <a:cubicBezTo>
                  <a:pt x="7926" y="14880"/>
                  <a:pt x="6740" y="13680"/>
                  <a:pt x="4841" y="12720"/>
                </a:cubicBezTo>
                <a:cubicBezTo>
                  <a:pt x="15285" y="2160"/>
                  <a:pt x="15285" y="2160"/>
                  <a:pt x="15285" y="2160"/>
                </a:cubicBezTo>
                <a:cubicBezTo>
                  <a:pt x="15522" y="1920"/>
                  <a:pt x="15759" y="1920"/>
                  <a:pt x="15997" y="1920"/>
                </a:cubicBezTo>
                <a:cubicBezTo>
                  <a:pt x="16234" y="1920"/>
                  <a:pt x="16471" y="1920"/>
                  <a:pt x="16709" y="2160"/>
                </a:cubicBezTo>
                <a:cubicBezTo>
                  <a:pt x="19320" y="4800"/>
                  <a:pt x="19320" y="4800"/>
                  <a:pt x="19320" y="4800"/>
                </a:cubicBezTo>
                <a:cubicBezTo>
                  <a:pt x="19794" y="5280"/>
                  <a:pt x="19794" y="5760"/>
                  <a:pt x="19320" y="62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35" name="Group">
            <a:extLst>
              <a:ext uri="{FF2B5EF4-FFF2-40B4-BE49-F238E27FC236}">
                <a16:creationId xmlns:a16="http://schemas.microsoft.com/office/drawing/2014/main" id="{2707FE33-7C13-4CF8-A203-08F9A1B96D39}"/>
              </a:ext>
            </a:extLst>
          </p:cNvPr>
          <p:cNvGrpSpPr/>
          <p:nvPr/>
        </p:nvGrpSpPr>
        <p:grpSpPr>
          <a:xfrm>
            <a:off x="3995625" y="5371372"/>
            <a:ext cx="318233" cy="243677"/>
            <a:chOff x="0" y="0"/>
            <a:chExt cx="318232" cy="243675"/>
          </a:xfrm>
          <a:solidFill>
            <a:schemeClr val="bg1"/>
          </a:solidFill>
        </p:grpSpPr>
        <p:sp>
          <p:nvSpPr>
            <p:cNvPr id="336" name="Shape">
              <a:extLst>
                <a:ext uri="{FF2B5EF4-FFF2-40B4-BE49-F238E27FC236}">
                  <a16:creationId xmlns:a16="http://schemas.microsoft.com/office/drawing/2014/main" id="{7B122561-30E7-49ED-87C2-A055608F2176}"/>
                </a:ext>
              </a:extLst>
            </p:cNvPr>
            <p:cNvSpPr/>
            <p:nvPr/>
          </p:nvSpPr>
          <p:spPr>
            <a:xfrm>
              <a:off x="85467" y="0"/>
              <a:ext cx="232766" cy="49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37" y="0"/>
                  </a:moveTo>
                  <a:cubicBezTo>
                    <a:pt x="20463" y="0"/>
                    <a:pt x="20463" y="0"/>
                    <a:pt x="20463" y="0"/>
                  </a:cubicBezTo>
                  <a:cubicBezTo>
                    <a:pt x="21032" y="0"/>
                    <a:pt x="21600" y="2700"/>
                    <a:pt x="21600" y="5400"/>
                  </a:cubicBezTo>
                  <a:cubicBezTo>
                    <a:pt x="21600" y="16200"/>
                    <a:pt x="21600" y="16200"/>
                    <a:pt x="21600" y="16200"/>
                  </a:cubicBezTo>
                  <a:cubicBezTo>
                    <a:pt x="21600" y="18900"/>
                    <a:pt x="21032" y="21600"/>
                    <a:pt x="20463" y="21600"/>
                  </a:cubicBezTo>
                  <a:cubicBezTo>
                    <a:pt x="1137" y="21600"/>
                    <a:pt x="1137" y="21600"/>
                    <a:pt x="1137" y="21600"/>
                  </a:cubicBezTo>
                  <a:cubicBezTo>
                    <a:pt x="568" y="21600"/>
                    <a:pt x="0" y="18900"/>
                    <a:pt x="0" y="162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2700"/>
                    <a:pt x="568" y="0"/>
                    <a:pt x="1137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7" name="Shape">
              <a:extLst>
                <a:ext uri="{FF2B5EF4-FFF2-40B4-BE49-F238E27FC236}">
                  <a16:creationId xmlns:a16="http://schemas.microsoft.com/office/drawing/2014/main" id="{6DEA7E5A-0638-4C4B-80C3-BBAD913AA737}"/>
                </a:ext>
              </a:extLst>
            </p:cNvPr>
            <p:cNvSpPr/>
            <p:nvPr/>
          </p:nvSpPr>
          <p:spPr>
            <a:xfrm>
              <a:off x="85467" y="96379"/>
              <a:ext cx="183667" cy="49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" y="0"/>
                  </a:moveTo>
                  <a:cubicBezTo>
                    <a:pt x="20160" y="0"/>
                    <a:pt x="20160" y="0"/>
                    <a:pt x="20160" y="0"/>
                  </a:cubicBezTo>
                  <a:cubicBezTo>
                    <a:pt x="20880" y="0"/>
                    <a:pt x="21600" y="2700"/>
                    <a:pt x="21600" y="5400"/>
                  </a:cubicBezTo>
                  <a:cubicBezTo>
                    <a:pt x="21600" y="16200"/>
                    <a:pt x="21600" y="16200"/>
                    <a:pt x="21600" y="16200"/>
                  </a:cubicBezTo>
                  <a:cubicBezTo>
                    <a:pt x="21600" y="18900"/>
                    <a:pt x="20880" y="21600"/>
                    <a:pt x="20160" y="21600"/>
                  </a:cubicBezTo>
                  <a:cubicBezTo>
                    <a:pt x="1440" y="21600"/>
                    <a:pt x="1440" y="21600"/>
                    <a:pt x="1440" y="21600"/>
                  </a:cubicBezTo>
                  <a:cubicBezTo>
                    <a:pt x="720" y="21600"/>
                    <a:pt x="0" y="18900"/>
                    <a:pt x="0" y="162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2700"/>
                    <a:pt x="720" y="0"/>
                    <a:pt x="14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8" name="Shape">
              <a:extLst>
                <a:ext uri="{FF2B5EF4-FFF2-40B4-BE49-F238E27FC236}">
                  <a16:creationId xmlns:a16="http://schemas.microsoft.com/office/drawing/2014/main" id="{5600E9DA-742E-4D52-8B78-4E00E9D9039D}"/>
                </a:ext>
              </a:extLst>
            </p:cNvPr>
            <p:cNvSpPr/>
            <p:nvPr/>
          </p:nvSpPr>
          <p:spPr>
            <a:xfrm>
              <a:off x="85467" y="194576"/>
              <a:ext cx="220037" cy="49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0"/>
                  </a:moveTo>
                  <a:cubicBezTo>
                    <a:pt x="20400" y="0"/>
                    <a:pt x="20400" y="0"/>
                    <a:pt x="20400" y="0"/>
                  </a:cubicBezTo>
                  <a:cubicBezTo>
                    <a:pt x="21000" y="0"/>
                    <a:pt x="21600" y="2700"/>
                    <a:pt x="21600" y="5400"/>
                  </a:cubicBezTo>
                  <a:cubicBezTo>
                    <a:pt x="21600" y="16200"/>
                    <a:pt x="21600" y="16200"/>
                    <a:pt x="21600" y="16200"/>
                  </a:cubicBezTo>
                  <a:cubicBezTo>
                    <a:pt x="21600" y="18900"/>
                    <a:pt x="21000" y="21600"/>
                    <a:pt x="20400" y="21600"/>
                  </a:cubicBezTo>
                  <a:cubicBezTo>
                    <a:pt x="1200" y="21600"/>
                    <a:pt x="1200" y="21600"/>
                    <a:pt x="1200" y="21600"/>
                  </a:cubicBezTo>
                  <a:cubicBezTo>
                    <a:pt x="600" y="21600"/>
                    <a:pt x="0" y="18900"/>
                    <a:pt x="0" y="162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2700"/>
                    <a:pt x="600" y="0"/>
                    <a:pt x="1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9" name="Shape">
              <a:extLst>
                <a:ext uri="{FF2B5EF4-FFF2-40B4-BE49-F238E27FC236}">
                  <a16:creationId xmlns:a16="http://schemas.microsoft.com/office/drawing/2014/main" id="{B0CC837E-6215-42BB-8363-057DE7D528EE}"/>
                </a:ext>
              </a:extLst>
            </p:cNvPr>
            <p:cNvSpPr/>
            <p:nvPr/>
          </p:nvSpPr>
          <p:spPr>
            <a:xfrm>
              <a:off x="-1" y="0"/>
              <a:ext cx="49101" cy="49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0"/>
                  </a:moveTo>
                  <a:cubicBezTo>
                    <a:pt x="16200" y="0"/>
                    <a:pt x="16200" y="0"/>
                    <a:pt x="16200" y="0"/>
                  </a:cubicBezTo>
                  <a:cubicBezTo>
                    <a:pt x="18900" y="0"/>
                    <a:pt x="21600" y="2700"/>
                    <a:pt x="21600" y="5400"/>
                  </a:cubicBezTo>
                  <a:cubicBezTo>
                    <a:pt x="21600" y="16200"/>
                    <a:pt x="21600" y="16200"/>
                    <a:pt x="21600" y="16200"/>
                  </a:cubicBezTo>
                  <a:cubicBezTo>
                    <a:pt x="21600" y="18900"/>
                    <a:pt x="18900" y="21600"/>
                    <a:pt x="16200" y="21600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2700" y="21600"/>
                    <a:pt x="0" y="18900"/>
                    <a:pt x="0" y="162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2700"/>
                    <a:pt x="2700" y="0"/>
                    <a:pt x="5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0" name="Shape">
              <a:extLst>
                <a:ext uri="{FF2B5EF4-FFF2-40B4-BE49-F238E27FC236}">
                  <a16:creationId xmlns:a16="http://schemas.microsoft.com/office/drawing/2014/main" id="{8C4AAAA8-AEF6-4CAC-9879-B0F35E48F76B}"/>
                </a:ext>
              </a:extLst>
            </p:cNvPr>
            <p:cNvSpPr/>
            <p:nvPr/>
          </p:nvSpPr>
          <p:spPr>
            <a:xfrm>
              <a:off x="-1" y="96379"/>
              <a:ext cx="49101" cy="49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0"/>
                  </a:moveTo>
                  <a:cubicBezTo>
                    <a:pt x="16200" y="0"/>
                    <a:pt x="16200" y="0"/>
                    <a:pt x="16200" y="0"/>
                  </a:cubicBezTo>
                  <a:cubicBezTo>
                    <a:pt x="18900" y="0"/>
                    <a:pt x="21600" y="2700"/>
                    <a:pt x="21600" y="5400"/>
                  </a:cubicBezTo>
                  <a:cubicBezTo>
                    <a:pt x="21600" y="16200"/>
                    <a:pt x="21600" y="16200"/>
                    <a:pt x="21600" y="16200"/>
                  </a:cubicBezTo>
                  <a:cubicBezTo>
                    <a:pt x="21600" y="18900"/>
                    <a:pt x="18900" y="21600"/>
                    <a:pt x="16200" y="21600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2700" y="21600"/>
                    <a:pt x="0" y="18900"/>
                    <a:pt x="0" y="162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2700"/>
                    <a:pt x="2700" y="0"/>
                    <a:pt x="5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1" name="Shape">
              <a:extLst>
                <a:ext uri="{FF2B5EF4-FFF2-40B4-BE49-F238E27FC236}">
                  <a16:creationId xmlns:a16="http://schemas.microsoft.com/office/drawing/2014/main" id="{D17DB393-1BFE-467F-BF5B-607A5DF5DB05}"/>
                </a:ext>
              </a:extLst>
            </p:cNvPr>
            <p:cNvSpPr/>
            <p:nvPr/>
          </p:nvSpPr>
          <p:spPr>
            <a:xfrm>
              <a:off x="-1" y="194576"/>
              <a:ext cx="49101" cy="49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00" y="0"/>
                  </a:moveTo>
                  <a:cubicBezTo>
                    <a:pt x="16200" y="0"/>
                    <a:pt x="16200" y="0"/>
                    <a:pt x="16200" y="0"/>
                  </a:cubicBezTo>
                  <a:cubicBezTo>
                    <a:pt x="18900" y="0"/>
                    <a:pt x="21600" y="2700"/>
                    <a:pt x="21600" y="5400"/>
                  </a:cubicBezTo>
                  <a:cubicBezTo>
                    <a:pt x="21600" y="16200"/>
                    <a:pt x="21600" y="16200"/>
                    <a:pt x="21600" y="16200"/>
                  </a:cubicBezTo>
                  <a:cubicBezTo>
                    <a:pt x="21600" y="18900"/>
                    <a:pt x="18900" y="21600"/>
                    <a:pt x="16200" y="21600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2700" y="21600"/>
                    <a:pt x="0" y="18900"/>
                    <a:pt x="0" y="162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2700"/>
                    <a:pt x="2700" y="0"/>
                    <a:pt x="5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42" name="Group">
            <a:extLst>
              <a:ext uri="{FF2B5EF4-FFF2-40B4-BE49-F238E27FC236}">
                <a16:creationId xmlns:a16="http://schemas.microsoft.com/office/drawing/2014/main" id="{2B8F1AAA-8359-4EDC-82AD-EB93106C66B8}"/>
              </a:ext>
            </a:extLst>
          </p:cNvPr>
          <p:cNvGrpSpPr/>
          <p:nvPr/>
        </p:nvGrpSpPr>
        <p:grpSpPr>
          <a:xfrm>
            <a:off x="6102848" y="5355144"/>
            <a:ext cx="277964" cy="276136"/>
            <a:chOff x="0" y="0"/>
            <a:chExt cx="277963" cy="276135"/>
          </a:xfrm>
          <a:solidFill>
            <a:schemeClr val="bg1"/>
          </a:solidFill>
        </p:grpSpPr>
        <p:sp>
          <p:nvSpPr>
            <p:cNvPr id="343" name="Shape">
              <a:extLst>
                <a:ext uri="{FF2B5EF4-FFF2-40B4-BE49-F238E27FC236}">
                  <a16:creationId xmlns:a16="http://schemas.microsoft.com/office/drawing/2014/main" id="{4008243F-9082-4CAE-896E-2A069327E531}"/>
                </a:ext>
              </a:extLst>
            </p:cNvPr>
            <p:cNvSpPr/>
            <p:nvPr/>
          </p:nvSpPr>
          <p:spPr>
            <a:xfrm>
              <a:off x="-1" y="102407"/>
              <a:ext cx="69492" cy="694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4" name="Shape">
              <a:extLst>
                <a:ext uri="{FF2B5EF4-FFF2-40B4-BE49-F238E27FC236}">
                  <a16:creationId xmlns:a16="http://schemas.microsoft.com/office/drawing/2014/main" id="{C44869B9-4FF9-4F0B-9694-1E3DDD2F2164}"/>
                </a:ext>
              </a:extLst>
            </p:cNvPr>
            <p:cNvSpPr/>
            <p:nvPr/>
          </p:nvSpPr>
          <p:spPr>
            <a:xfrm>
              <a:off x="-1" y="206644"/>
              <a:ext cx="69492" cy="694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5" name="Shape">
              <a:extLst>
                <a:ext uri="{FF2B5EF4-FFF2-40B4-BE49-F238E27FC236}">
                  <a16:creationId xmlns:a16="http://schemas.microsoft.com/office/drawing/2014/main" id="{1FD1BE34-B6C1-482E-8C71-135FBC2265D2}"/>
                </a:ext>
              </a:extLst>
            </p:cNvPr>
            <p:cNvSpPr/>
            <p:nvPr/>
          </p:nvSpPr>
          <p:spPr>
            <a:xfrm>
              <a:off x="104236" y="-1"/>
              <a:ext cx="69492" cy="676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6" name="Shape">
              <a:extLst>
                <a:ext uri="{FF2B5EF4-FFF2-40B4-BE49-F238E27FC236}">
                  <a16:creationId xmlns:a16="http://schemas.microsoft.com/office/drawing/2014/main" id="{981F7E5C-90DC-468E-B249-AF4FCDF3CC4D}"/>
                </a:ext>
              </a:extLst>
            </p:cNvPr>
            <p:cNvSpPr/>
            <p:nvPr/>
          </p:nvSpPr>
          <p:spPr>
            <a:xfrm>
              <a:off x="104236" y="102407"/>
              <a:ext cx="69492" cy="694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7" name="Shape">
              <a:extLst>
                <a:ext uri="{FF2B5EF4-FFF2-40B4-BE49-F238E27FC236}">
                  <a16:creationId xmlns:a16="http://schemas.microsoft.com/office/drawing/2014/main" id="{472B5706-BE78-4999-A95F-B3714DAE483A}"/>
                </a:ext>
              </a:extLst>
            </p:cNvPr>
            <p:cNvSpPr/>
            <p:nvPr/>
          </p:nvSpPr>
          <p:spPr>
            <a:xfrm>
              <a:off x="104236" y="206644"/>
              <a:ext cx="69492" cy="694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8" name="Shape">
              <a:extLst>
                <a:ext uri="{FF2B5EF4-FFF2-40B4-BE49-F238E27FC236}">
                  <a16:creationId xmlns:a16="http://schemas.microsoft.com/office/drawing/2014/main" id="{B8014611-565F-420B-AEC3-8B4CC0C987EC}"/>
                </a:ext>
              </a:extLst>
            </p:cNvPr>
            <p:cNvSpPr/>
            <p:nvPr/>
          </p:nvSpPr>
          <p:spPr>
            <a:xfrm>
              <a:off x="208472" y="-1"/>
              <a:ext cx="69492" cy="676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9" name="Shape">
              <a:extLst>
                <a:ext uri="{FF2B5EF4-FFF2-40B4-BE49-F238E27FC236}">
                  <a16:creationId xmlns:a16="http://schemas.microsoft.com/office/drawing/2014/main" id="{E1843B35-3B06-4FD0-91EC-63FBDB995730}"/>
                </a:ext>
              </a:extLst>
            </p:cNvPr>
            <p:cNvSpPr/>
            <p:nvPr/>
          </p:nvSpPr>
          <p:spPr>
            <a:xfrm>
              <a:off x="208472" y="206644"/>
              <a:ext cx="69492" cy="694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50" name="Group">
            <a:extLst>
              <a:ext uri="{FF2B5EF4-FFF2-40B4-BE49-F238E27FC236}">
                <a16:creationId xmlns:a16="http://schemas.microsoft.com/office/drawing/2014/main" id="{615E8999-9B96-4649-9004-0C122AB69422}"/>
              </a:ext>
            </a:extLst>
          </p:cNvPr>
          <p:cNvGrpSpPr/>
          <p:nvPr/>
        </p:nvGrpSpPr>
        <p:grpSpPr>
          <a:xfrm>
            <a:off x="7188691" y="5282467"/>
            <a:ext cx="294231" cy="421487"/>
            <a:chOff x="0" y="0"/>
            <a:chExt cx="294230" cy="421485"/>
          </a:xfrm>
          <a:solidFill>
            <a:schemeClr val="bg1"/>
          </a:solidFill>
        </p:grpSpPr>
        <p:sp>
          <p:nvSpPr>
            <p:cNvPr id="351" name="Shape">
              <a:extLst>
                <a:ext uri="{FF2B5EF4-FFF2-40B4-BE49-F238E27FC236}">
                  <a16:creationId xmlns:a16="http://schemas.microsoft.com/office/drawing/2014/main" id="{A3734A8D-A463-4835-B292-D698B92325F8}"/>
                </a:ext>
              </a:extLst>
            </p:cNvPr>
            <p:cNvSpPr/>
            <p:nvPr/>
          </p:nvSpPr>
          <p:spPr>
            <a:xfrm>
              <a:off x="0" y="-1"/>
              <a:ext cx="294231" cy="4214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87" y="21600"/>
                  </a:moveTo>
                  <a:cubicBezTo>
                    <a:pt x="19615" y="21600"/>
                    <a:pt x="21600" y="20218"/>
                    <a:pt x="21600" y="18527"/>
                  </a:cubicBezTo>
                  <a:cubicBezTo>
                    <a:pt x="21600" y="3073"/>
                    <a:pt x="21600" y="3073"/>
                    <a:pt x="21600" y="3073"/>
                  </a:cubicBezTo>
                  <a:cubicBezTo>
                    <a:pt x="21600" y="1382"/>
                    <a:pt x="19615" y="0"/>
                    <a:pt x="17187" y="0"/>
                  </a:cubicBezTo>
                  <a:cubicBezTo>
                    <a:pt x="4392" y="0"/>
                    <a:pt x="4392" y="0"/>
                    <a:pt x="4392" y="0"/>
                  </a:cubicBezTo>
                  <a:cubicBezTo>
                    <a:pt x="1964" y="0"/>
                    <a:pt x="0" y="1382"/>
                    <a:pt x="0" y="3073"/>
                  </a:cubicBezTo>
                  <a:cubicBezTo>
                    <a:pt x="0" y="18527"/>
                    <a:pt x="0" y="18527"/>
                    <a:pt x="0" y="18527"/>
                  </a:cubicBezTo>
                  <a:cubicBezTo>
                    <a:pt x="0" y="20218"/>
                    <a:pt x="1964" y="21600"/>
                    <a:pt x="4392" y="21600"/>
                  </a:cubicBezTo>
                  <a:lnTo>
                    <a:pt x="17187" y="21600"/>
                  </a:lnTo>
                  <a:close/>
                  <a:moveTo>
                    <a:pt x="1774" y="18527"/>
                  </a:moveTo>
                  <a:cubicBezTo>
                    <a:pt x="1774" y="3073"/>
                    <a:pt x="1774" y="3073"/>
                    <a:pt x="1774" y="3073"/>
                  </a:cubicBezTo>
                  <a:cubicBezTo>
                    <a:pt x="1774" y="2059"/>
                    <a:pt x="2956" y="1250"/>
                    <a:pt x="4392" y="1250"/>
                  </a:cubicBezTo>
                  <a:cubicBezTo>
                    <a:pt x="17187" y="1250"/>
                    <a:pt x="17187" y="1250"/>
                    <a:pt x="17187" y="1250"/>
                  </a:cubicBezTo>
                  <a:cubicBezTo>
                    <a:pt x="18644" y="1250"/>
                    <a:pt x="19805" y="2059"/>
                    <a:pt x="19805" y="3073"/>
                  </a:cubicBezTo>
                  <a:cubicBezTo>
                    <a:pt x="19805" y="18527"/>
                    <a:pt x="19805" y="18527"/>
                    <a:pt x="19805" y="18527"/>
                  </a:cubicBezTo>
                  <a:cubicBezTo>
                    <a:pt x="19805" y="19541"/>
                    <a:pt x="18644" y="20350"/>
                    <a:pt x="17187" y="20350"/>
                  </a:cubicBezTo>
                  <a:cubicBezTo>
                    <a:pt x="4392" y="20350"/>
                    <a:pt x="4392" y="20350"/>
                    <a:pt x="4392" y="20350"/>
                  </a:cubicBezTo>
                  <a:cubicBezTo>
                    <a:pt x="2956" y="20350"/>
                    <a:pt x="1774" y="19541"/>
                    <a:pt x="1774" y="185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2" name="Shape">
              <a:extLst>
                <a:ext uri="{FF2B5EF4-FFF2-40B4-BE49-F238E27FC236}">
                  <a16:creationId xmlns:a16="http://schemas.microsoft.com/office/drawing/2014/main" id="{DCB77DA4-73E2-4309-8D67-2FAB61B0ACEB}"/>
                </a:ext>
              </a:extLst>
            </p:cNvPr>
            <p:cNvSpPr/>
            <p:nvPr/>
          </p:nvSpPr>
          <p:spPr>
            <a:xfrm>
              <a:off x="44985" y="45795"/>
              <a:ext cx="203855" cy="2990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close/>
                  <a:moveTo>
                    <a:pt x="20355" y="20722"/>
                  </a:moveTo>
                  <a:lnTo>
                    <a:pt x="1288" y="20722"/>
                  </a:lnTo>
                  <a:lnTo>
                    <a:pt x="1288" y="907"/>
                  </a:lnTo>
                  <a:lnTo>
                    <a:pt x="20355" y="907"/>
                  </a:lnTo>
                  <a:lnTo>
                    <a:pt x="20355" y="2072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3" name="Shape">
              <a:extLst>
                <a:ext uri="{FF2B5EF4-FFF2-40B4-BE49-F238E27FC236}">
                  <a16:creationId xmlns:a16="http://schemas.microsoft.com/office/drawing/2014/main" id="{9C92404D-0613-4EE6-9F65-49953BFACA63}"/>
                </a:ext>
              </a:extLst>
            </p:cNvPr>
            <p:cNvSpPr/>
            <p:nvPr/>
          </p:nvSpPr>
          <p:spPr>
            <a:xfrm>
              <a:off x="126446" y="349347"/>
              <a:ext cx="40934" cy="41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56" y="0"/>
                  </a:moveTo>
                  <a:cubicBezTo>
                    <a:pt x="6344" y="0"/>
                    <a:pt x="6344" y="0"/>
                    <a:pt x="6344" y="0"/>
                  </a:cubicBezTo>
                  <a:cubicBezTo>
                    <a:pt x="2870" y="0"/>
                    <a:pt x="0" y="2850"/>
                    <a:pt x="0" y="6450"/>
                  </a:cubicBezTo>
                  <a:cubicBezTo>
                    <a:pt x="0" y="15150"/>
                    <a:pt x="0" y="15150"/>
                    <a:pt x="0" y="15150"/>
                  </a:cubicBezTo>
                  <a:cubicBezTo>
                    <a:pt x="0" y="18750"/>
                    <a:pt x="2870" y="21600"/>
                    <a:pt x="6344" y="21600"/>
                  </a:cubicBezTo>
                  <a:cubicBezTo>
                    <a:pt x="15256" y="21600"/>
                    <a:pt x="15256" y="21600"/>
                    <a:pt x="15256" y="21600"/>
                  </a:cubicBezTo>
                  <a:cubicBezTo>
                    <a:pt x="18730" y="21600"/>
                    <a:pt x="21600" y="18750"/>
                    <a:pt x="21600" y="15150"/>
                  </a:cubicBezTo>
                  <a:cubicBezTo>
                    <a:pt x="21600" y="6450"/>
                    <a:pt x="21600" y="6450"/>
                    <a:pt x="21600" y="6450"/>
                  </a:cubicBezTo>
                  <a:cubicBezTo>
                    <a:pt x="21600" y="2850"/>
                    <a:pt x="18730" y="0"/>
                    <a:pt x="15256" y="0"/>
                  </a:cubicBezTo>
                  <a:close/>
                  <a:moveTo>
                    <a:pt x="15256" y="15150"/>
                  </a:moveTo>
                  <a:cubicBezTo>
                    <a:pt x="15256" y="15150"/>
                    <a:pt x="15256" y="15300"/>
                    <a:pt x="15256" y="15300"/>
                  </a:cubicBezTo>
                  <a:cubicBezTo>
                    <a:pt x="6344" y="15300"/>
                    <a:pt x="6344" y="15300"/>
                    <a:pt x="6344" y="15300"/>
                  </a:cubicBezTo>
                  <a:cubicBezTo>
                    <a:pt x="6344" y="15300"/>
                    <a:pt x="6344" y="15150"/>
                    <a:pt x="6344" y="15150"/>
                  </a:cubicBezTo>
                  <a:cubicBezTo>
                    <a:pt x="6344" y="6450"/>
                    <a:pt x="6344" y="6450"/>
                    <a:pt x="6344" y="6450"/>
                  </a:cubicBezTo>
                  <a:cubicBezTo>
                    <a:pt x="6344" y="6450"/>
                    <a:pt x="6344" y="6450"/>
                    <a:pt x="6344" y="6450"/>
                  </a:cubicBezTo>
                  <a:cubicBezTo>
                    <a:pt x="15256" y="6450"/>
                    <a:pt x="15256" y="6450"/>
                    <a:pt x="15256" y="6450"/>
                  </a:cubicBezTo>
                  <a:cubicBezTo>
                    <a:pt x="15256" y="6450"/>
                    <a:pt x="15256" y="6450"/>
                    <a:pt x="15256" y="6450"/>
                  </a:cubicBezTo>
                  <a:lnTo>
                    <a:pt x="15256" y="1515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4" name="Shape">
              <a:extLst>
                <a:ext uri="{FF2B5EF4-FFF2-40B4-BE49-F238E27FC236}">
                  <a16:creationId xmlns:a16="http://schemas.microsoft.com/office/drawing/2014/main" id="{E939B218-53DE-4E90-91F1-01189C20FBBC}"/>
                </a:ext>
              </a:extLst>
            </p:cNvPr>
            <p:cNvSpPr/>
            <p:nvPr/>
          </p:nvSpPr>
          <p:spPr>
            <a:xfrm>
              <a:off x="130904" y="223306"/>
              <a:ext cx="93619" cy="93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37" y="21600"/>
                    <a:pt x="0" y="16763"/>
                    <a:pt x="0" y="10800"/>
                  </a:cubicBezTo>
                  <a:cubicBezTo>
                    <a:pt x="0" y="4837"/>
                    <a:pt x="4837" y="0"/>
                    <a:pt x="10800" y="0"/>
                  </a:cubicBezTo>
                  <a:cubicBezTo>
                    <a:pt x="16763" y="0"/>
                    <a:pt x="21600" y="4837"/>
                    <a:pt x="21600" y="10800"/>
                  </a:cubicBezTo>
                  <a:cubicBezTo>
                    <a:pt x="21600" y="16763"/>
                    <a:pt x="16763" y="21600"/>
                    <a:pt x="10800" y="21600"/>
                  </a:cubicBezTo>
                  <a:close/>
                  <a:moveTo>
                    <a:pt x="10800" y="1656"/>
                  </a:moveTo>
                  <a:cubicBezTo>
                    <a:pt x="5764" y="1656"/>
                    <a:pt x="1656" y="5764"/>
                    <a:pt x="1656" y="10800"/>
                  </a:cubicBezTo>
                  <a:cubicBezTo>
                    <a:pt x="1656" y="15836"/>
                    <a:pt x="5764" y="19944"/>
                    <a:pt x="10800" y="19944"/>
                  </a:cubicBezTo>
                  <a:cubicBezTo>
                    <a:pt x="15836" y="19944"/>
                    <a:pt x="19944" y="15836"/>
                    <a:pt x="19944" y="10800"/>
                  </a:cubicBezTo>
                  <a:cubicBezTo>
                    <a:pt x="19944" y="5764"/>
                    <a:pt x="15836" y="1656"/>
                    <a:pt x="10800" y="16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5" name="Shape">
              <a:extLst>
                <a:ext uri="{FF2B5EF4-FFF2-40B4-BE49-F238E27FC236}">
                  <a16:creationId xmlns:a16="http://schemas.microsoft.com/office/drawing/2014/main" id="{3ED39AAA-70F2-4673-A9C1-B9D938BD8A56}"/>
                </a:ext>
              </a:extLst>
            </p:cNvPr>
            <p:cNvSpPr/>
            <p:nvPr/>
          </p:nvSpPr>
          <p:spPr>
            <a:xfrm>
              <a:off x="152383" y="245190"/>
              <a:ext cx="50660" cy="502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09" y="21600"/>
                    <a:pt x="0" y="16691"/>
                    <a:pt x="0" y="10800"/>
                  </a:cubicBezTo>
                  <a:cubicBezTo>
                    <a:pt x="0" y="4786"/>
                    <a:pt x="4909" y="0"/>
                    <a:pt x="10800" y="0"/>
                  </a:cubicBezTo>
                  <a:cubicBezTo>
                    <a:pt x="16814" y="0"/>
                    <a:pt x="21600" y="4786"/>
                    <a:pt x="21600" y="10800"/>
                  </a:cubicBezTo>
                  <a:cubicBezTo>
                    <a:pt x="21600" y="16691"/>
                    <a:pt x="16814" y="21600"/>
                    <a:pt x="10800" y="21600"/>
                  </a:cubicBezTo>
                  <a:close/>
                  <a:moveTo>
                    <a:pt x="10800" y="3068"/>
                  </a:moveTo>
                  <a:cubicBezTo>
                    <a:pt x="6627" y="3068"/>
                    <a:pt x="3068" y="6505"/>
                    <a:pt x="3068" y="10800"/>
                  </a:cubicBezTo>
                  <a:cubicBezTo>
                    <a:pt x="3068" y="14973"/>
                    <a:pt x="6627" y="18532"/>
                    <a:pt x="10800" y="18532"/>
                  </a:cubicBezTo>
                  <a:cubicBezTo>
                    <a:pt x="15095" y="18532"/>
                    <a:pt x="18532" y="14973"/>
                    <a:pt x="18532" y="10800"/>
                  </a:cubicBezTo>
                  <a:cubicBezTo>
                    <a:pt x="18532" y="6505"/>
                    <a:pt x="15095" y="3068"/>
                    <a:pt x="10800" y="30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6" name="Shape">
              <a:extLst>
                <a:ext uri="{FF2B5EF4-FFF2-40B4-BE49-F238E27FC236}">
                  <a16:creationId xmlns:a16="http://schemas.microsoft.com/office/drawing/2014/main" id="{763BE93F-63E8-49FF-B4E3-E3293AF288D4}"/>
                </a:ext>
              </a:extLst>
            </p:cNvPr>
            <p:cNvSpPr/>
            <p:nvPr/>
          </p:nvSpPr>
          <p:spPr>
            <a:xfrm>
              <a:off x="76596" y="169405"/>
              <a:ext cx="123611" cy="1317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31" y="0"/>
                  </a:moveTo>
                  <a:cubicBezTo>
                    <a:pt x="16414" y="0"/>
                    <a:pt x="16414" y="0"/>
                    <a:pt x="16414" y="0"/>
                  </a:cubicBezTo>
                  <a:cubicBezTo>
                    <a:pt x="14450" y="0"/>
                    <a:pt x="12839" y="1412"/>
                    <a:pt x="12638" y="3200"/>
                  </a:cubicBezTo>
                  <a:cubicBezTo>
                    <a:pt x="12134" y="3388"/>
                    <a:pt x="11631" y="3576"/>
                    <a:pt x="11127" y="3812"/>
                  </a:cubicBezTo>
                  <a:cubicBezTo>
                    <a:pt x="10473" y="3294"/>
                    <a:pt x="9617" y="3012"/>
                    <a:pt x="8761" y="3012"/>
                  </a:cubicBezTo>
                  <a:cubicBezTo>
                    <a:pt x="7754" y="3012"/>
                    <a:pt x="6797" y="3341"/>
                    <a:pt x="6042" y="4047"/>
                  </a:cubicBezTo>
                  <a:cubicBezTo>
                    <a:pt x="4280" y="5694"/>
                    <a:pt x="4280" y="5694"/>
                    <a:pt x="4280" y="5694"/>
                  </a:cubicBezTo>
                  <a:cubicBezTo>
                    <a:pt x="3575" y="6353"/>
                    <a:pt x="3172" y="7247"/>
                    <a:pt x="3172" y="8188"/>
                  </a:cubicBezTo>
                  <a:cubicBezTo>
                    <a:pt x="3172" y="9035"/>
                    <a:pt x="3474" y="9835"/>
                    <a:pt x="4028" y="10447"/>
                  </a:cubicBezTo>
                  <a:cubicBezTo>
                    <a:pt x="3776" y="10918"/>
                    <a:pt x="3575" y="11388"/>
                    <a:pt x="3373" y="11859"/>
                  </a:cubicBezTo>
                  <a:cubicBezTo>
                    <a:pt x="1510" y="12047"/>
                    <a:pt x="0" y="13553"/>
                    <a:pt x="0" y="15388"/>
                  </a:cubicBezTo>
                  <a:cubicBezTo>
                    <a:pt x="0" y="17741"/>
                    <a:pt x="0" y="17741"/>
                    <a:pt x="0" y="17741"/>
                  </a:cubicBezTo>
                  <a:cubicBezTo>
                    <a:pt x="0" y="19576"/>
                    <a:pt x="1510" y="21082"/>
                    <a:pt x="3373" y="21271"/>
                  </a:cubicBezTo>
                  <a:cubicBezTo>
                    <a:pt x="3424" y="21365"/>
                    <a:pt x="3474" y="21506"/>
                    <a:pt x="3524" y="21600"/>
                  </a:cubicBezTo>
                  <a:cubicBezTo>
                    <a:pt x="6294" y="21600"/>
                    <a:pt x="6294" y="21600"/>
                    <a:pt x="6294" y="21600"/>
                  </a:cubicBezTo>
                  <a:cubicBezTo>
                    <a:pt x="5841" y="20753"/>
                    <a:pt x="5538" y="19859"/>
                    <a:pt x="5287" y="18918"/>
                  </a:cubicBezTo>
                  <a:cubicBezTo>
                    <a:pt x="3776" y="18918"/>
                    <a:pt x="3776" y="18918"/>
                    <a:pt x="3776" y="18918"/>
                  </a:cubicBezTo>
                  <a:cubicBezTo>
                    <a:pt x="3071" y="18918"/>
                    <a:pt x="2517" y="18400"/>
                    <a:pt x="2517" y="17741"/>
                  </a:cubicBezTo>
                  <a:cubicBezTo>
                    <a:pt x="2517" y="15388"/>
                    <a:pt x="2517" y="15388"/>
                    <a:pt x="2517" y="15388"/>
                  </a:cubicBezTo>
                  <a:cubicBezTo>
                    <a:pt x="2517" y="14729"/>
                    <a:pt x="3071" y="14212"/>
                    <a:pt x="3776" y="14212"/>
                  </a:cubicBezTo>
                  <a:cubicBezTo>
                    <a:pt x="5287" y="14212"/>
                    <a:pt x="5287" y="14212"/>
                    <a:pt x="5287" y="14212"/>
                  </a:cubicBezTo>
                  <a:cubicBezTo>
                    <a:pt x="5639" y="12706"/>
                    <a:pt x="6294" y="11294"/>
                    <a:pt x="7150" y="10071"/>
                  </a:cubicBezTo>
                  <a:cubicBezTo>
                    <a:pt x="6042" y="9035"/>
                    <a:pt x="6042" y="9035"/>
                    <a:pt x="6042" y="9035"/>
                  </a:cubicBezTo>
                  <a:cubicBezTo>
                    <a:pt x="5589" y="8565"/>
                    <a:pt x="5589" y="7812"/>
                    <a:pt x="6042" y="7388"/>
                  </a:cubicBezTo>
                  <a:cubicBezTo>
                    <a:pt x="7855" y="5694"/>
                    <a:pt x="7855" y="5694"/>
                    <a:pt x="7855" y="5694"/>
                  </a:cubicBezTo>
                  <a:cubicBezTo>
                    <a:pt x="8106" y="5459"/>
                    <a:pt x="8408" y="5365"/>
                    <a:pt x="8761" y="5365"/>
                  </a:cubicBezTo>
                  <a:cubicBezTo>
                    <a:pt x="9063" y="5365"/>
                    <a:pt x="9415" y="5459"/>
                    <a:pt x="9667" y="5694"/>
                  </a:cubicBezTo>
                  <a:cubicBezTo>
                    <a:pt x="10724" y="6729"/>
                    <a:pt x="10724" y="6729"/>
                    <a:pt x="10724" y="6729"/>
                  </a:cubicBezTo>
                  <a:cubicBezTo>
                    <a:pt x="12084" y="5929"/>
                    <a:pt x="13544" y="5271"/>
                    <a:pt x="15155" y="4988"/>
                  </a:cubicBezTo>
                  <a:cubicBezTo>
                    <a:pt x="15155" y="3576"/>
                    <a:pt x="15155" y="3576"/>
                    <a:pt x="15155" y="3576"/>
                  </a:cubicBezTo>
                  <a:cubicBezTo>
                    <a:pt x="15155" y="2918"/>
                    <a:pt x="15709" y="2400"/>
                    <a:pt x="16414" y="2400"/>
                  </a:cubicBezTo>
                  <a:cubicBezTo>
                    <a:pt x="18931" y="2400"/>
                    <a:pt x="18931" y="2400"/>
                    <a:pt x="18931" y="2400"/>
                  </a:cubicBezTo>
                  <a:cubicBezTo>
                    <a:pt x="19636" y="2400"/>
                    <a:pt x="20190" y="2918"/>
                    <a:pt x="20190" y="3576"/>
                  </a:cubicBezTo>
                  <a:cubicBezTo>
                    <a:pt x="20190" y="4988"/>
                    <a:pt x="20190" y="4988"/>
                    <a:pt x="20190" y="4988"/>
                  </a:cubicBezTo>
                  <a:cubicBezTo>
                    <a:pt x="20694" y="5082"/>
                    <a:pt x="21147" y="5176"/>
                    <a:pt x="21600" y="5318"/>
                  </a:cubicBezTo>
                  <a:cubicBezTo>
                    <a:pt x="21600" y="1035"/>
                    <a:pt x="21600" y="1035"/>
                    <a:pt x="21600" y="1035"/>
                  </a:cubicBezTo>
                  <a:cubicBezTo>
                    <a:pt x="20895" y="424"/>
                    <a:pt x="19989" y="0"/>
                    <a:pt x="1893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357" name="Shape">
            <a:extLst>
              <a:ext uri="{FF2B5EF4-FFF2-40B4-BE49-F238E27FC236}">
                <a16:creationId xmlns:a16="http://schemas.microsoft.com/office/drawing/2014/main" id="{599B087C-FC1D-441D-B455-C0060CDAD937}"/>
              </a:ext>
            </a:extLst>
          </p:cNvPr>
          <p:cNvSpPr/>
          <p:nvPr/>
        </p:nvSpPr>
        <p:spPr>
          <a:xfrm>
            <a:off x="8178447" y="5311692"/>
            <a:ext cx="359446" cy="3630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066" y="21226"/>
                </a:moveTo>
                <a:lnTo>
                  <a:pt x="14310" y="20958"/>
                </a:lnTo>
                <a:lnTo>
                  <a:pt x="7938" y="18392"/>
                </a:lnTo>
                <a:lnTo>
                  <a:pt x="0" y="21600"/>
                </a:lnTo>
                <a:lnTo>
                  <a:pt x="0" y="3101"/>
                </a:lnTo>
                <a:lnTo>
                  <a:pt x="7290" y="267"/>
                </a:lnTo>
                <a:lnTo>
                  <a:pt x="7938" y="0"/>
                </a:lnTo>
                <a:lnTo>
                  <a:pt x="8586" y="267"/>
                </a:lnTo>
                <a:lnTo>
                  <a:pt x="15066" y="2834"/>
                </a:lnTo>
                <a:lnTo>
                  <a:pt x="21600" y="267"/>
                </a:lnTo>
                <a:lnTo>
                  <a:pt x="21600" y="18659"/>
                </a:lnTo>
                <a:lnTo>
                  <a:pt x="15876" y="20958"/>
                </a:lnTo>
                <a:lnTo>
                  <a:pt x="15066" y="21226"/>
                </a:lnTo>
                <a:close/>
                <a:moveTo>
                  <a:pt x="14310" y="19301"/>
                </a:moveTo>
                <a:lnTo>
                  <a:pt x="14310" y="4277"/>
                </a:lnTo>
                <a:lnTo>
                  <a:pt x="8856" y="2085"/>
                </a:lnTo>
                <a:lnTo>
                  <a:pt x="8856" y="17109"/>
                </a:lnTo>
                <a:lnTo>
                  <a:pt x="14310" y="19301"/>
                </a:lnTo>
                <a:close/>
                <a:moveTo>
                  <a:pt x="1566" y="19301"/>
                </a:moveTo>
                <a:lnTo>
                  <a:pt x="7020" y="17109"/>
                </a:lnTo>
                <a:lnTo>
                  <a:pt x="7020" y="2085"/>
                </a:lnTo>
                <a:lnTo>
                  <a:pt x="1566" y="4277"/>
                </a:lnTo>
                <a:lnTo>
                  <a:pt x="1566" y="19301"/>
                </a:lnTo>
                <a:close/>
                <a:moveTo>
                  <a:pt x="15876" y="19301"/>
                </a:moveTo>
                <a:lnTo>
                  <a:pt x="20034" y="17644"/>
                </a:lnTo>
                <a:lnTo>
                  <a:pt x="20034" y="2620"/>
                </a:lnTo>
                <a:lnTo>
                  <a:pt x="15876" y="4117"/>
                </a:lnTo>
                <a:lnTo>
                  <a:pt x="15876" y="1930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58" name="Group">
            <a:extLst>
              <a:ext uri="{FF2B5EF4-FFF2-40B4-BE49-F238E27FC236}">
                <a16:creationId xmlns:a16="http://schemas.microsoft.com/office/drawing/2014/main" id="{4D223B18-5826-403C-B379-CF731D39C08F}"/>
              </a:ext>
            </a:extLst>
          </p:cNvPr>
          <p:cNvGrpSpPr/>
          <p:nvPr/>
        </p:nvGrpSpPr>
        <p:grpSpPr>
          <a:xfrm>
            <a:off x="9164634" y="5318464"/>
            <a:ext cx="372715" cy="349496"/>
            <a:chOff x="0" y="0"/>
            <a:chExt cx="372713" cy="349494"/>
          </a:xfrm>
          <a:solidFill>
            <a:schemeClr val="bg1"/>
          </a:solidFill>
        </p:grpSpPr>
        <p:sp>
          <p:nvSpPr>
            <p:cNvPr id="359" name="Shape">
              <a:extLst>
                <a:ext uri="{FF2B5EF4-FFF2-40B4-BE49-F238E27FC236}">
                  <a16:creationId xmlns:a16="http://schemas.microsoft.com/office/drawing/2014/main" id="{B00A1F92-AAFA-42C0-A08D-775E607D8430}"/>
                </a:ext>
              </a:extLst>
            </p:cNvPr>
            <p:cNvSpPr/>
            <p:nvPr/>
          </p:nvSpPr>
          <p:spPr>
            <a:xfrm>
              <a:off x="0" y="-1"/>
              <a:ext cx="372714" cy="3494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263" y="4680"/>
                  </a:moveTo>
                  <a:cubicBezTo>
                    <a:pt x="17213" y="360"/>
                    <a:pt x="17213" y="360"/>
                    <a:pt x="17213" y="360"/>
                  </a:cubicBezTo>
                  <a:cubicBezTo>
                    <a:pt x="16875" y="180"/>
                    <a:pt x="16538" y="0"/>
                    <a:pt x="16200" y="0"/>
                  </a:cubicBezTo>
                  <a:cubicBezTo>
                    <a:pt x="2025" y="0"/>
                    <a:pt x="2025" y="0"/>
                    <a:pt x="2025" y="0"/>
                  </a:cubicBezTo>
                  <a:cubicBezTo>
                    <a:pt x="844" y="0"/>
                    <a:pt x="0" y="900"/>
                    <a:pt x="0" y="2160"/>
                  </a:cubicBezTo>
                  <a:cubicBezTo>
                    <a:pt x="0" y="19440"/>
                    <a:pt x="0" y="19440"/>
                    <a:pt x="0" y="19440"/>
                  </a:cubicBezTo>
                  <a:cubicBezTo>
                    <a:pt x="0" y="20700"/>
                    <a:pt x="844" y="21600"/>
                    <a:pt x="2025" y="21600"/>
                  </a:cubicBezTo>
                  <a:cubicBezTo>
                    <a:pt x="19575" y="21600"/>
                    <a:pt x="19575" y="21600"/>
                    <a:pt x="19575" y="21600"/>
                  </a:cubicBezTo>
                  <a:cubicBezTo>
                    <a:pt x="20756" y="21600"/>
                    <a:pt x="21600" y="20700"/>
                    <a:pt x="21600" y="19440"/>
                  </a:cubicBezTo>
                  <a:cubicBezTo>
                    <a:pt x="21600" y="5760"/>
                    <a:pt x="21600" y="5760"/>
                    <a:pt x="21600" y="5760"/>
                  </a:cubicBezTo>
                  <a:cubicBezTo>
                    <a:pt x="21600" y="5400"/>
                    <a:pt x="21431" y="5040"/>
                    <a:pt x="21263" y="4680"/>
                  </a:cubicBezTo>
                  <a:close/>
                  <a:moveTo>
                    <a:pt x="20250" y="19440"/>
                  </a:moveTo>
                  <a:cubicBezTo>
                    <a:pt x="20250" y="19800"/>
                    <a:pt x="19913" y="20160"/>
                    <a:pt x="19575" y="20160"/>
                  </a:cubicBezTo>
                  <a:cubicBezTo>
                    <a:pt x="2025" y="20160"/>
                    <a:pt x="2025" y="20160"/>
                    <a:pt x="2025" y="20160"/>
                  </a:cubicBezTo>
                  <a:cubicBezTo>
                    <a:pt x="1687" y="20160"/>
                    <a:pt x="1350" y="19800"/>
                    <a:pt x="1350" y="19440"/>
                  </a:cubicBezTo>
                  <a:cubicBezTo>
                    <a:pt x="1350" y="2160"/>
                    <a:pt x="1350" y="2160"/>
                    <a:pt x="1350" y="2160"/>
                  </a:cubicBezTo>
                  <a:cubicBezTo>
                    <a:pt x="1350" y="1800"/>
                    <a:pt x="1687" y="1440"/>
                    <a:pt x="2025" y="1440"/>
                  </a:cubicBezTo>
                  <a:cubicBezTo>
                    <a:pt x="15525" y="1440"/>
                    <a:pt x="15525" y="1440"/>
                    <a:pt x="15525" y="1440"/>
                  </a:cubicBezTo>
                  <a:cubicBezTo>
                    <a:pt x="15525" y="4320"/>
                    <a:pt x="15525" y="4320"/>
                    <a:pt x="15525" y="4320"/>
                  </a:cubicBezTo>
                  <a:cubicBezTo>
                    <a:pt x="15525" y="4320"/>
                    <a:pt x="15525" y="4320"/>
                    <a:pt x="15525" y="4320"/>
                  </a:cubicBezTo>
                  <a:cubicBezTo>
                    <a:pt x="15525" y="5580"/>
                    <a:pt x="16369" y="6480"/>
                    <a:pt x="17550" y="6480"/>
                  </a:cubicBezTo>
                  <a:cubicBezTo>
                    <a:pt x="18225" y="6480"/>
                    <a:pt x="18225" y="6480"/>
                    <a:pt x="18225" y="6480"/>
                  </a:cubicBezTo>
                  <a:cubicBezTo>
                    <a:pt x="20250" y="6480"/>
                    <a:pt x="20250" y="6480"/>
                    <a:pt x="20250" y="6480"/>
                  </a:cubicBezTo>
                  <a:lnTo>
                    <a:pt x="20250" y="19440"/>
                  </a:lnTo>
                  <a:close/>
                  <a:moveTo>
                    <a:pt x="18225" y="5760"/>
                  </a:moveTo>
                  <a:cubicBezTo>
                    <a:pt x="17550" y="5760"/>
                    <a:pt x="17550" y="5760"/>
                    <a:pt x="17550" y="5760"/>
                  </a:cubicBezTo>
                  <a:cubicBezTo>
                    <a:pt x="16875" y="5760"/>
                    <a:pt x="16200" y="5040"/>
                    <a:pt x="16200" y="4320"/>
                  </a:cubicBezTo>
                  <a:cubicBezTo>
                    <a:pt x="16200" y="4320"/>
                    <a:pt x="16200" y="4320"/>
                    <a:pt x="16200" y="4320"/>
                  </a:cubicBezTo>
                  <a:cubicBezTo>
                    <a:pt x="16200" y="1440"/>
                    <a:pt x="16200" y="1440"/>
                    <a:pt x="16200" y="1440"/>
                  </a:cubicBezTo>
                  <a:cubicBezTo>
                    <a:pt x="20250" y="5760"/>
                    <a:pt x="20250" y="5760"/>
                    <a:pt x="20250" y="5760"/>
                  </a:cubicBezTo>
                  <a:lnTo>
                    <a:pt x="18225" y="57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0" name="Shape">
              <a:extLst>
                <a:ext uri="{FF2B5EF4-FFF2-40B4-BE49-F238E27FC236}">
                  <a16:creationId xmlns:a16="http://schemas.microsoft.com/office/drawing/2014/main" id="{28CEE473-EA6C-4915-902B-454CE8128ECB}"/>
                </a:ext>
              </a:extLst>
            </p:cNvPr>
            <p:cNvSpPr/>
            <p:nvPr/>
          </p:nvSpPr>
          <p:spPr>
            <a:xfrm>
              <a:off x="174748" y="70025"/>
              <a:ext cx="69656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" y="21600"/>
                  </a:moveTo>
                  <a:cubicBezTo>
                    <a:pt x="19800" y="21600"/>
                    <a:pt x="19800" y="21600"/>
                    <a:pt x="19800" y="21600"/>
                  </a:cubicBezTo>
                  <a:cubicBezTo>
                    <a:pt x="20700" y="21600"/>
                    <a:pt x="21600" y="16200"/>
                    <a:pt x="21600" y="10800"/>
                  </a:cubicBezTo>
                  <a:cubicBezTo>
                    <a:pt x="21600" y="5400"/>
                    <a:pt x="20700" y="0"/>
                    <a:pt x="19800" y="0"/>
                  </a:cubicBezTo>
                  <a:cubicBezTo>
                    <a:pt x="1800" y="0"/>
                    <a:pt x="1800" y="0"/>
                    <a:pt x="1800" y="0"/>
                  </a:cubicBezTo>
                  <a:cubicBezTo>
                    <a:pt x="900" y="0"/>
                    <a:pt x="0" y="5400"/>
                    <a:pt x="0" y="10800"/>
                  </a:cubicBezTo>
                  <a:cubicBezTo>
                    <a:pt x="0" y="16200"/>
                    <a:pt x="900" y="21600"/>
                    <a:pt x="1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1" name="Shape">
              <a:extLst>
                <a:ext uri="{FF2B5EF4-FFF2-40B4-BE49-F238E27FC236}">
                  <a16:creationId xmlns:a16="http://schemas.microsoft.com/office/drawing/2014/main" id="{0255178C-817B-447A-93EA-F1C6C82FAD89}"/>
                </a:ext>
              </a:extLst>
            </p:cNvPr>
            <p:cNvSpPr/>
            <p:nvPr/>
          </p:nvSpPr>
          <p:spPr>
            <a:xfrm>
              <a:off x="174748" y="104852"/>
              <a:ext cx="69656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" y="21600"/>
                  </a:moveTo>
                  <a:cubicBezTo>
                    <a:pt x="19800" y="21600"/>
                    <a:pt x="19800" y="21600"/>
                    <a:pt x="19800" y="21600"/>
                  </a:cubicBezTo>
                  <a:cubicBezTo>
                    <a:pt x="20700" y="21600"/>
                    <a:pt x="21600" y="16200"/>
                    <a:pt x="21600" y="10800"/>
                  </a:cubicBezTo>
                  <a:cubicBezTo>
                    <a:pt x="21600" y="5400"/>
                    <a:pt x="20700" y="0"/>
                    <a:pt x="19800" y="0"/>
                  </a:cubicBezTo>
                  <a:cubicBezTo>
                    <a:pt x="1800" y="0"/>
                    <a:pt x="1800" y="0"/>
                    <a:pt x="1800" y="0"/>
                  </a:cubicBezTo>
                  <a:cubicBezTo>
                    <a:pt x="900" y="0"/>
                    <a:pt x="0" y="5400"/>
                    <a:pt x="0" y="10800"/>
                  </a:cubicBezTo>
                  <a:cubicBezTo>
                    <a:pt x="0" y="16200"/>
                    <a:pt x="900" y="21600"/>
                    <a:pt x="1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2" name="Shape">
              <a:extLst>
                <a:ext uri="{FF2B5EF4-FFF2-40B4-BE49-F238E27FC236}">
                  <a16:creationId xmlns:a16="http://schemas.microsoft.com/office/drawing/2014/main" id="{EFB6D4E9-A5B3-418A-9ADC-C50BECDC0E6E}"/>
                </a:ext>
              </a:extLst>
            </p:cNvPr>
            <p:cNvSpPr/>
            <p:nvPr/>
          </p:nvSpPr>
          <p:spPr>
            <a:xfrm>
              <a:off x="174748" y="139680"/>
              <a:ext cx="151530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16200"/>
                    <a:pt x="415" y="21600"/>
                    <a:pt x="831" y="21600"/>
                  </a:cubicBezTo>
                  <a:cubicBezTo>
                    <a:pt x="20769" y="21600"/>
                    <a:pt x="20769" y="21600"/>
                    <a:pt x="20769" y="21600"/>
                  </a:cubicBezTo>
                  <a:cubicBezTo>
                    <a:pt x="21185" y="21600"/>
                    <a:pt x="21600" y="16200"/>
                    <a:pt x="21600" y="10800"/>
                  </a:cubicBezTo>
                  <a:cubicBezTo>
                    <a:pt x="21600" y="5400"/>
                    <a:pt x="21185" y="0"/>
                    <a:pt x="20769" y="0"/>
                  </a:cubicBezTo>
                  <a:cubicBezTo>
                    <a:pt x="831" y="0"/>
                    <a:pt x="831" y="0"/>
                    <a:pt x="831" y="0"/>
                  </a:cubicBezTo>
                  <a:cubicBezTo>
                    <a:pt x="415" y="0"/>
                    <a:pt x="0" y="5400"/>
                    <a:pt x="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3" name="Shape">
              <a:extLst>
                <a:ext uri="{FF2B5EF4-FFF2-40B4-BE49-F238E27FC236}">
                  <a16:creationId xmlns:a16="http://schemas.microsoft.com/office/drawing/2014/main" id="{93103DF9-4775-448D-AF21-A572F72E6A25}"/>
                </a:ext>
              </a:extLst>
            </p:cNvPr>
            <p:cNvSpPr/>
            <p:nvPr/>
          </p:nvSpPr>
          <p:spPr>
            <a:xfrm>
              <a:off x="46436" y="209335"/>
              <a:ext cx="279842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225" y="0"/>
                    <a:pt x="0" y="5400"/>
                    <a:pt x="0" y="10800"/>
                  </a:cubicBezTo>
                  <a:cubicBezTo>
                    <a:pt x="0" y="16200"/>
                    <a:pt x="225" y="21600"/>
                    <a:pt x="450" y="21600"/>
                  </a:cubicBezTo>
                  <a:cubicBezTo>
                    <a:pt x="21150" y="21600"/>
                    <a:pt x="21150" y="21600"/>
                    <a:pt x="21150" y="21600"/>
                  </a:cubicBezTo>
                  <a:cubicBezTo>
                    <a:pt x="21375" y="21600"/>
                    <a:pt x="21600" y="16200"/>
                    <a:pt x="21600" y="10800"/>
                  </a:cubicBezTo>
                  <a:cubicBezTo>
                    <a:pt x="21600" y="5400"/>
                    <a:pt x="21375" y="0"/>
                    <a:pt x="211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4" name="Shape">
              <a:extLst>
                <a:ext uri="{FF2B5EF4-FFF2-40B4-BE49-F238E27FC236}">
                  <a16:creationId xmlns:a16="http://schemas.microsoft.com/office/drawing/2014/main" id="{A76FFA2A-ADA6-45AC-84D6-821DA1B5FD54}"/>
                </a:ext>
              </a:extLst>
            </p:cNvPr>
            <p:cNvSpPr/>
            <p:nvPr/>
          </p:nvSpPr>
          <p:spPr>
            <a:xfrm>
              <a:off x="46436" y="244162"/>
              <a:ext cx="279842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225" y="0"/>
                    <a:pt x="0" y="5400"/>
                    <a:pt x="0" y="10800"/>
                  </a:cubicBezTo>
                  <a:cubicBezTo>
                    <a:pt x="0" y="16200"/>
                    <a:pt x="225" y="21600"/>
                    <a:pt x="450" y="21600"/>
                  </a:cubicBezTo>
                  <a:cubicBezTo>
                    <a:pt x="21150" y="21600"/>
                    <a:pt x="21150" y="21600"/>
                    <a:pt x="21150" y="21600"/>
                  </a:cubicBezTo>
                  <a:cubicBezTo>
                    <a:pt x="21375" y="21600"/>
                    <a:pt x="21600" y="16200"/>
                    <a:pt x="21600" y="10800"/>
                  </a:cubicBezTo>
                  <a:cubicBezTo>
                    <a:pt x="21600" y="5400"/>
                    <a:pt x="21375" y="0"/>
                    <a:pt x="211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5" name="Shape">
              <a:extLst>
                <a:ext uri="{FF2B5EF4-FFF2-40B4-BE49-F238E27FC236}">
                  <a16:creationId xmlns:a16="http://schemas.microsoft.com/office/drawing/2014/main" id="{2670D0C1-ADD9-4AE9-8529-CF6BB96D01DA}"/>
                </a:ext>
              </a:extLst>
            </p:cNvPr>
            <p:cNvSpPr/>
            <p:nvPr/>
          </p:nvSpPr>
          <p:spPr>
            <a:xfrm>
              <a:off x="46436" y="278990"/>
              <a:ext cx="279842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225" y="0"/>
                    <a:pt x="0" y="5400"/>
                    <a:pt x="0" y="10800"/>
                  </a:cubicBezTo>
                  <a:cubicBezTo>
                    <a:pt x="0" y="16200"/>
                    <a:pt x="225" y="21600"/>
                    <a:pt x="450" y="21600"/>
                  </a:cubicBezTo>
                  <a:cubicBezTo>
                    <a:pt x="21150" y="21600"/>
                    <a:pt x="21150" y="21600"/>
                    <a:pt x="21150" y="21600"/>
                  </a:cubicBezTo>
                  <a:cubicBezTo>
                    <a:pt x="21375" y="21600"/>
                    <a:pt x="21600" y="16200"/>
                    <a:pt x="21600" y="10800"/>
                  </a:cubicBezTo>
                  <a:cubicBezTo>
                    <a:pt x="21600" y="5400"/>
                    <a:pt x="21375" y="0"/>
                    <a:pt x="211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6" name="Shape">
              <a:extLst>
                <a:ext uri="{FF2B5EF4-FFF2-40B4-BE49-F238E27FC236}">
                  <a16:creationId xmlns:a16="http://schemas.microsoft.com/office/drawing/2014/main" id="{EE4E8440-0C82-4D5D-A477-29DEECEBEF19}"/>
                </a:ext>
              </a:extLst>
            </p:cNvPr>
            <p:cNvSpPr/>
            <p:nvPr/>
          </p:nvSpPr>
          <p:spPr>
            <a:xfrm>
              <a:off x="46436" y="174507"/>
              <a:ext cx="279842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225" y="0"/>
                    <a:pt x="0" y="5400"/>
                    <a:pt x="0" y="10800"/>
                  </a:cubicBezTo>
                  <a:cubicBezTo>
                    <a:pt x="0" y="16200"/>
                    <a:pt x="225" y="21600"/>
                    <a:pt x="450" y="21600"/>
                  </a:cubicBezTo>
                  <a:cubicBezTo>
                    <a:pt x="21150" y="21600"/>
                    <a:pt x="21150" y="21600"/>
                    <a:pt x="21150" y="21600"/>
                  </a:cubicBezTo>
                  <a:cubicBezTo>
                    <a:pt x="21375" y="21600"/>
                    <a:pt x="21600" y="16200"/>
                    <a:pt x="21600" y="10800"/>
                  </a:cubicBezTo>
                  <a:cubicBezTo>
                    <a:pt x="21600" y="5400"/>
                    <a:pt x="21375" y="0"/>
                    <a:pt x="211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7" name="Shape">
              <a:extLst>
                <a:ext uri="{FF2B5EF4-FFF2-40B4-BE49-F238E27FC236}">
                  <a16:creationId xmlns:a16="http://schemas.microsoft.com/office/drawing/2014/main" id="{7D702053-5BBD-4641-BA89-3BEC907261AD}"/>
                </a:ext>
              </a:extLst>
            </p:cNvPr>
            <p:cNvSpPr/>
            <p:nvPr/>
          </p:nvSpPr>
          <p:spPr>
            <a:xfrm>
              <a:off x="46436" y="58656"/>
              <a:ext cx="105094" cy="92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0" y="21600"/>
                  </a:moveTo>
                  <a:cubicBezTo>
                    <a:pt x="19200" y="21600"/>
                    <a:pt x="19200" y="21600"/>
                    <a:pt x="19200" y="21600"/>
                  </a:cubicBezTo>
                  <a:cubicBezTo>
                    <a:pt x="2040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400" y="0"/>
                    <a:pt x="19200" y="0"/>
                  </a:cubicBezTo>
                  <a:cubicBezTo>
                    <a:pt x="2400" y="0"/>
                    <a:pt x="2400" y="0"/>
                    <a:pt x="2400" y="0"/>
                  </a:cubicBezTo>
                  <a:cubicBezTo>
                    <a:pt x="120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200" y="21600"/>
                    <a:pt x="2400" y="21600"/>
                  </a:cubicBezTo>
                  <a:close/>
                  <a:moveTo>
                    <a:pt x="4800" y="5400"/>
                  </a:moveTo>
                  <a:cubicBezTo>
                    <a:pt x="16800" y="5400"/>
                    <a:pt x="16800" y="5400"/>
                    <a:pt x="16800" y="5400"/>
                  </a:cubicBezTo>
                  <a:cubicBezTo>
                    <a:pt x="16800" y="16200"/>
                    <a:pt x="16800" y="16200"/>
                    <a:pt x="16800" y="16200"/>
                  </a:cubicBezTo>
                  <a:cubicBezTo>
                    <a:pt x="4800" y="16200"/>
                    <a:pt x="4800" y="16200"/>
                    <a:pt x="4800" y="16200"/>
                  </a:cubicBezTo>
                  <a:lnTo>
                    <a:pt x="4800" y="5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368" name="Shape">
            <a:extLst>
              <a:ext uri="{FF2B5EF4-FFF2-40B4-BE49-F238E27FC236}">
                <a16:creationId xmlns:a16="http://schemas.microsoft.com/office/drawing/2014/main" id="{3104E44E-1ED5-49AA-ABF8-D31C6CDE69C4}"/>
              </a:ext>
            </a:extLst>
          </p:cNvPr>
          <p:cNvSpPr/>
          <p:nvPr/>
        </p:nvSpPr>
        <p:spPr>
          <a:xfrm>
            <a:off x="10115300" y="5324785"/>
            <a:ext cx="335421" cy="3368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55" y="0"/>
                </a:moveTo>
                <a:cubicBezTo>
                  <a:pt x="4145" y="0"/>
                  <a:pt x="4145" y="0"/>
                  <a:pt x="4145" y="0"/>
                </a:cubicBezTo>
                <a:cubicBezTo>
                  <a:pt x="1855" y="0"/>
                  <a:pt x="0" y="1855"/>
                  <a:pt x="0" y="4145"/>
                </a:cubicBezTo>
                <a:cubicBezTo>
                  <a:pt x="0" y="8509"/>
                  <a:pt x="0" y="8509"/>
                  <a:pt x="0" y="8509"/>
                </a:cubicBezTo>
                <a:cubicBezTo>
                  <a:pt x="0" y="17345"/>
                  <a:pt x="0" y="17345"/>
                  <a:pt x="0" y="17345"/>
                </a:cubicBezTo>
                <a:cubicBezTo>
                  <a:pt x="0" y="19745"/>
                  <a:pt x="1855" y="21600"/>
                  <a:pt x="4145" y="21600"/>
                </a:cubicBezTo>
                <a:cubicBezTo>
                  <a:pt x="17455" y="21600"/>
                  <a:pt x="17455" y="21600"/>
                  <a:pt x="17455" y="21600"/>
                </a:cubicBezTo>
                <a:cubicBezTo>
                  <a:pt x="19745" y="21600"/>
                  <a:pt x="21600" y="19745"/>
                  <a:pt x="21600" y="17345"/>
                </a:cubicBezTo>
                <a:cubicBezTo>
                  <a:pt x="21600" y="8509"/>
                  <a:pt x="21600" y="8509"/>
                  <a:pt x="21600" y="8509"/>
                </a:cubicBezTo>
                <a:cubicBezTo>
                  <a:pt x="21600" y="4145"/>
                  <a:pt x="21600" y="4145"/>
                  <a:pt x="21600" y="4145"/>
                </a:cubicBezTo>
                <a:cubicBezTo>
                  <a:pt x="21600" y="1855"/>
                  <a:pt x="19745" y="0"/>
                  <a:pt x="17455" y="0"/>
                </a:cubicBezTo>
                <a:close/>
                <a:moveTo>
                  <a:pt x="18655" y="2400"/>
                </a:moveTo>
                <a:cubicBezTo>
                  <a:pt x="19091" y="2400"/>
                  <a:pt x="19091" y="2400"/>
                  <a:pt x="19091" y="2400"/>
                </a:cubicBezTo>
                <a:cubicBezTo>
                  <a:pt x="19091" y="2945"/>
                  <a:pt x="19091" y="2945"/>
                  <a:pt x="19091" y="2945"/>
                </a:cubicBezTo>
                <a:cubicBezTo>
                  <a:pt x="19091" y="6109"/>
                  <a:pt x="19091" y="6109"/>
                  <a:pt x="19091" y="6109"/>
                </a:cubicBezTo>
                <a:cubicBezTo>
                  <a:pt x="15491" y="6109"/>
                  <a:pt x="15491" y="6109"/>
                  <a:pt x="15491" y="6109"/>
                </a:cubicBezTo>
                <a:cubicBezTo>
                  <a:pt x="15491" y="2400"/>
                  <a:pt x="15491" y="2400"/>
                  <a:pt x="15491" y="2400"/>
                </a:cubicBezTo>
                <a:lnTo>
                  <a:pt x="18655" y="2400"/>
                </a:lnTo>
                <a:close/>
                <a:moveTo>
                  <a:pt x="7745" y="8509"/>
                </a:moveTo>
                <a:cubicBezTo>
                  <a:pt x="8400" y="7636"/>
                  <a:pt x="9491" y="6982"/>
                  <a:pt x="10800" y="6982"/>
                </a:cubicBezTo>
                <a:cubicBezTo>
                  <a:pt x="12109" y="6982"/>
                  <a:pt x="13200" y="7636"/>
                  <a:pt x="13855" y="8509"/>
                </a:cubicBezTo>
                <a:cubicBezTo>
                  <a:pt x="14400" y="9164"/>
                  <a:pt x="14618" y="9927"/>
                  <a:pt x="14618" y="10800"/>
                </a:cubicBezTo>
                <a:cubicBezTo>
                  <a:pt x="14618" y="12873"/>
                  <a:pt x="12873" y="14618"/>
                  <a:pt x="10800" y="14618"/>
                </a:cubicBezTo>
                <a:cubicBezTo>
                  <a:pt x="8727" y="14618"/>
                  <a:pt x="6982" y="12873"/>
                  <a:pt x="6982" y="10800"/>
                </a:cubicBezTo>
                <a:cubicBezTo>
                  <a:pt x="6982" y="9927"/>
                  <a:pt x="7309" y="9164"/>
                  <a:pt x="7745" y="8509"/>
                </a:cubicBezTo>
                <a:close/>
                <a:moveTo>
                  <a:pt x="19527" y="17345"/>
                </a:moveTo>
                <a:cubicBezTo>
                  <a:pt x="19527" y="18545"/>
                  <a:pt x="18545" y="19418"/>
                  <a:pt x="17455" y="19418"/>
                </a:cubicBezTo>
                <a:cubicBezTo>
                  <a:pt x="4145" y="19418"/>
                  <a:pt x="4145" y="19418"/>
                  <a:pt x="4145" y="19418"/>
                </a:cubicBezTo>
                <a:cubicBezTo>
                  <a:pt x="3055" y="19418"/>
                  <a:pt x="2073" y="18545"/>
                  <a:pt x="2073" y="17345"/>
                </a:cubicBezTo>
                <a:cubicBezTo>
                  <a:pt x="2073" y="8509"/>
                  <a:pt x="2073" y="8509"/>
                  <a:pt x="2073" y="8509"/>
                </a:cubicBezTo>
                <a:cubicBezTo>
                  <a:pt x="5345" y="8509"/>
                  <a:pt x="5345" y="8509"/>
                  <a:pt x="5345" y="8509"/>
                </a:cubicBezTo>
                <a:cubicBezTo>
                  <a:pt x="5018" y="9273"/>
                  <a:pt x="4909" y="9927"/>
                  <a:pt x="4909" y="10800"/>
                </a:cubicBezTo>
                <a:cubicBezTo>
                  <a:pt x="4909" y="14073"/>
                  <a:pt x="7527" y="16691"/>
                  <a:pt x="10800" y="16691"/>
                </a:cubicBezTo>
                <a:cubicBezTo>
                  <a:pt x="14073" y="16691"/>
                  <a:pt x="16691" y="14073"/>
                  <a:pt x="16691" y="10800"/>
                </a:cubicBezTo>
                <a:cubicBezTo>
                  <a:pt x="16691" y="9927"/>
                  <a:pt x="16582" y="9273"/>
                  <a:pt x="16255" y="8509"/>
                </a:cubicBezTo>
                <a:cubicBezTo>
                  <a:pt x="19527" y="8509"/>
                  <a:pt x="19527" y="8509"/>
                  <a:pt x="19527" y="8509"/>
                </a:cubicBezTo>
                <a:lnTo>
                  <a:pt x="19527" y="173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69" name="Shape">
            <a:extLst>
              <a:ext uri="{FF2B5EF4-FFF2-40B4-BE49-F238E27FC236}">
                <a16:creationId xmlns:a16="http://schemas.microsoft.com/office/drawing/2014/main" id="{515AAA9D-0258-4F3B-BCB9-C67E26DC74E1}"/>
              </a:ext>
            </a:extLst>
          </p:cNvPr>
          <p:cNvSpPr/>
          <p:nvPr/>
        </p:nvSpPr>
        <p:spPr>
          <a:xfrm>
            <a:off x="10998938" y="5286161"/>
            <a:ext cx="322794" cy="4141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411" y="0"/>
                </a:moveTo>
                <a:cubicBezTo>
                  <a:pt x="3872" y="0"/>
                  <a:pt x="0" y="4129"/>
                  <a:pt x="0" y="7782"/>
                </a:cubicBezTo>
                <a:cubicBezTo>
                  <a:pt x="0" y="9847"/>
                  <a:pt x="1019" y="11753"/>
                  <a:pt x="3260" y="12547"/>
                </a:cubicBezTo>
                <a:cubicBezTo>
                  <a:pt x="3668" y="12547"/>
                  <a:pt x="4075" y="12547"/>
                  <a:pt x="4075" y="12229"/>
                </a:cubicBezTo>
                <a:cubicBezTo>
                  <a:pt x="4279" y="11912"/>
                  <a:pt x="4483" y="11435"/>
                  <a:pt x="4483" y="11118"/>
                </a:cubicBezTo>
                <a:cubicBezTo>
                  <a:pt x="4483" y="10800"/>
                  <a:pt x="4483" y="10800"/>
                  <a:pt x="4279" y="10482"/>
                </a:cubicBezTo>
                <a:cubicBezTo>
                  <a:pt x="3668" y="9847"/>
                  <a:pt x="3260" y="9053"/>
                  <a:pt x="3260" y="8100"/>
                </a:cubicBezTo>
                <a:cubicBezTo>
                  <a:pt x="3260" y="4924"/>
                  <a:pt x="6113" y="2065"/>
                  <a:pt x="11004" y="2065"/>
                </a:cubicBezTo>
                <a:cubicBezTo>
                  <a:pt x="15283" y="2065"/>
                  <a:pt x="17728" y="4129"/>
                  <a:pt x="17728" y="6829"/>
                </a:cubicBezTo>
                <a:cubicBezTo>
                  <a:pt x="17728" y="10482"/>
                  <a:pt x="15691" y="13500"/>
                  <a:pt x="12634" y="13500"/>
                </a:cubicBezTo>
                <a:cubicBezTo>
                  <a:pt x="11004" y="13500"/>
                  <a:pt x="9781" y="12388"/>
                  <a:pt x="10189" y="11118"/>
                </a:cubicBezTo>
                <a:cubicBezTo>
                  <a:pt x="10596" y="9529"/>
                  <a:pt x="11615" y="7782"/>
                  <a:pt x="11615" y="6671"/>
                </a:cubicBezTo>
                <a:cubicBezTo>
                  <a:pt x="11615" y="5559"/>
                  <a:pt x="10800" y="4765"/>
                  <a:pt x="9374" y="4765"/>
                </a:cubicBezTo>
                <a:cubicBezTo>
                  <a:pt x="7743" y="4765"/>
                  <a:pt x="6317" y="6194"/>
                  <a:pt x="6317" y="7941"/>
                </a:cubicBezTo>
                <a:cubicBezTo>
                  <a:pt x="6317" y="9212"/>
                  <a:pt x="6725" y="10006"/>
                  <a:pt x="6725" y="10006"/>
                </a:cubicBezTo>
                <a:cubicBezTo>
                  <a:pt x="6725" y="10006"/>
                  <a:pt x="5094" y="15724"/>
                  <a:pt x="4687" y="16676"/>
                </a:cubicBezTo>
                <a:cubicBezTo>
                  <a:pt x="4075" y="18741"/>
                  <a:pt x="4687" y="21282"/>
                  <a:pt x="4687" y="21441"/>
                </a:cubicBezTo>
                <a:cubicBezTo>
                  <a:pt x="4687" y="21600"/>
                  <a:pt x="4891" y="21600"/>
                  <a:pt x="5094" y="21600"/>
                </a:cubicBezTo>
                <a:cubicBezTo>
                  <a:pt x="5298" y="21441"/>
                  <a:pt x="7336" y="19376"/>
                  <a:pt x="7947" y="17471"/>
                </a:cubicBezTo>
                <a:cubicBezTo>
                  <a:pt x="8151" y="16994"/>
                  <a:pt x="9170" y="14135"/>
                  <a:pt x="9170" y="14135"/>
                </a:cubicBezTo>
                <a:cubicBezTo>
                  <a:pt x="9577" y="14929"/>
                  <a:pt x="11208" y="15565"/>
                  <a:pt x="13042" y="15565"/>
                </a:cubicBezTo>
                <a:cubicBezTo>
                  <a:pt x="18136" y="15565"/>
                  <a:pt x="21600" y="11912"/>
                  <a:pt x="21600" y="7147"/>
                </a:cubicBezTo>
                <a:cubicBezTo>
                  <a:pt x="21600" y="3335"/>
                  <a:pt x="17525" y="0"/>
                  <a:pt x="11411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pPr>
              <a:defRPr>
                <a:solidFill>
                  <a:srgbClr val="FFFFFF"/>
                </a:solidFill>
              </a:defRPr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3046088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">
            <a:extLst>
              <a:ext uri="{FF2B5EF4-FFF2-40B4-BE49-F238E27FC236}">
                <a16:creationId xmlns:a16="http://schemas.microsoft.com/office/drawing/2014/main" id="{7A86D791-48AD-4095-A61F-E047125C80E8}"/>
              </a:ext>
            </a:extLst>
          </p:cNvPr>
          <p:cNvGrpSpPr/>
          <p:nvPr/>
        </p:nvGrpSpPr>
        <p:grpSpPr>
          <a:xfrm>
            <a:off x="1557129" y="1229589"/>
            <a:ext cx="330743" cy="409032"/>
            <a:chOff x="0" y="0"/>
            <a:chExt cx="330742" cy="409031"/>
          </a:xfrm>
          <a:solidFill>
            <a:schemeClr val="bg1"/>
          </a:solidFill>
        </p:grpSpPr>
        <p:sp>
          <p:nvSpPr>
            <p:cNvPr id="3" name="Shape">
              <a:extLst>
                <a:ext uri="{FF2B5EF4-FFF2-40B4-BE49-F238E27FC236}">
                  <a16:creationId xmlns:a16="http://schemas.microsoft.com/office/drawing/2014/main" id="{11A63833-D3A4-44BF-B219-E4AF569BA1B1}"/>
                </a:ext>
              </a:extLst>
            </p:cNvPr>
            <p:cNvSpPr/>
            <p:nvPr/>
          </p:nvSpPr>
          <p:spPr>
            <a:xfrm>
              <a:off x="60012" y="0"/>
              <a:ext cx="211398" cy="1010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39" h="21600" extrusionOk="0">
                  <a:moveTo>
                    <a:pt x="17535" y="21600"/>
                  </a:moveTo>
                  <a:cubicBezTo>
                    <a:pt x="19956" y="16615"/>
                    <a:pt x="20887" y="9969"/>
                    <a:pt x="19770" y="7062"/>
                  </a:cubicBezTo>
                  <a:cubicBezTo>
                    <a:pt x="18653" y="4985"/>
                    <a:pt x="16604" y="5815"/>
                    <a:pt x="14370" y="9138"/>
                  </a:cubicBezTo>
                  <a:cubicBezTo>
                    <a:pt x="13811" y="3738"/>
                    <a:pt x="12135" y="0"/>
                    <a:pt x="10087" y="0"/>
                  </a:cubicBezTo>
                  <a:cubicBezTo>
                    <a:pt x="8039" y="0"/>
                    <a:pt x="6363" y="3738"/>
                    <a:pt x="5804" y="9138"/>
                  </a:cubicBezTo>
                  <a:cubicBezTo>
                    <a:pt x="3756" y="5815"/>
                    <a:pt x="1521" y="4985"/>
                    <a:pt x="590" y="7062"/>
                  </a:cubicBezTo>
                  <a:cubicBezTo>
                    <a:pt x="-713" y="9969"/>
                    <a:pt x="218" y="16615"/>
                    <a:pt x="2639" y="21600"/>
                  </a:cubicBezTo>
                  <a:lnTo>
                    <a:pt x="17535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" name="Shape">
              <a:extLst>
                <a:ext uri="{FF2B5EF4-FFF2-40B4-BE49-F238E27FC236}">
                  <a16:creationId xmlns:a16="http://schemas.microsoft.com/office/drawing/2014/main" id="{E2AFCA8E-4BA9-4852-82D0-37C63DCB1BC7}"/>
                </a:ext>
              </a:extLst>
            </p:cNvPr>
            <p:cNvSpPr/>
            <p:nvPr/>
          </p:nvSpPr>
          <p:spPr>
            <a:xfrm>
              <a:off x="0" y="126151"/>
              <a:ext cx="330743" cy="2828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65" extrusionOk="0">
                  <a:moveTo>
                    <a:pt x="20965" y="13772"/>
                  </a:moveTo>
                  <a:cubicBezTo>
                    <a:pt x="20965" y="13772"/>
                    <a:pt x="20965" y="13772"/>
                    <a:pt x="20965" y="13772"/>
                  </a:cubicBezTo>
                  <a:cubicBezTo>
                    <a:pt x="21346" y="12467"/>
                    <a:pt x="21600" y="11017"/>
                    <a:pt x="21600" y="9568"/>
                  </a:cubicBezTo>
                  <a:cubicBezTo>
                    <a:pt x="21600" y="5654"/>
                    <a:pt x="19694" y="2030"/>
                    <a:pt x="16772" y="0"/>
                  </a:cubicBezTo>
                  <a:cubicBezTo>
                    <a:pt x="4828" y="0"/>
                    <a:pt x="4828" y="0"/>
                    <a:pt x="4828" y="0"/>
                  </a:cubicBezTo>
                  <a:cubicBezTo>
                    <a:pt x="1906" y="2030"/>
                    <a:pt x="0" y="5654"/>
                    <a:pt x="0" y="9568"/>
                  </a:cubicBezTo>
                  <a:cubicBezTo>
                    <a:pt x="0" y="11452"/>
                    <a:pt x="381" y="13192"/>
                    <a:pt x="1144" y="14642"/>
                  </a:cubicBezTo>
                  <a:cubicBezTo>
                    <a:pt x="1398" y="15366"/>
                    <a:pt x="1652" y="16236"/>
                    <a:pt x="1525" y="16526"/>
                  </a:cubicBezTo>
                  <a:cubicBezTo>
                    <a:pt x="1016" y="17541"/>
                    <a:pt x="889" y="18701"/>
                    <a:pt x="1271" y="19715"/>
                  </a:cubicBezTo>
                  <a:cubicBezTo>
                    <a:pt x="2033" y="21165"/>
                    <a:pt x="3812" y="21455"/>
                    <a:pt x="5464" y="20585"/>
                  </a:cubicBezTo>
                  <a:cubicBezTo>
                    <a:pt x="5464" y="20585"/>
                    <a:pt x="5464" y="20585"/>
                    <a:pt x="5464" y="20585"/>
                  </a:cubicBezTo>
                  <a:cubicBezTo>
                    <a:pt x="5464" y="20585"/>
                    <a:pt x="6353" y="20150"/>
                    <a:pt x="7751" y="20585"/>
                  </a:cubicBezTo>
                  <a:cubicBezTo>
                    <a:pt x="7751" y="20585"/>
                    <a:pt x="7751" y="20585"/>
                    <a:pt x="7751" y="20585"/>
                  </a:cubicBezTo>
                  <a:cubicBezTo>
                    <a:pt x="8767" y="20875"/>
                    <a:pt x="9784" y="21165"/>
                    <a:pt x="10800" y="21165"/>
                  </a:cubicBezTo>
                  <a:cubicBezTo>
                    <a:pt x="11944" y="21165"/>
                    <a:pt x="12960" y="20875"/>
                    <a:pt x="13976" y="20585"/>
                  </a:cubicBezTo>
                  <a:cubicBezTo>
                    <a:pt x="13976" y="20585"/>
                    <a:pt x="13976" y="20585"/>
                    <a:pt x="13976" y="20585"/>
                  </a:cubicBezTo>
                  <a:cubicBezTo>
                    <a:pt x="15120" y="20295"/>
                    <a:pt x="15882" y="20440"/>
                    <a:pt x="16136" y="20585"/>
                  </a:cubicBezTo>
                  <a:cubicBezTo>
                    <a:pt x="17788" y="21600"/>
                    <a:pt x="19567" y="21165"/>
                    <a:pt x="20329" y="19715"/>
                  </a:cubicBezTo>
                  <a:cubicBezTo>
                    <a:pt x="20711" y="18846"/>
                    <a:pt x="20711" y="17686"/>
                    <a:pt x="20075" y="16671"/>
                  </a:cubicBezTo>
                  <a:cubicBezTo>
                    <a:pt x="20075" y="16671"/>
                    <a:pt x="20075" y="16671"/>
                    <a:pt x="20075" y="16671"/>
                  </a:cubicBezTo>
                  <a:cubicBezTo>
                    <a:pt x="19948" y="16381"/>
                    <a:pt x="20329" y="15366"/>
                    <a:pt x="20584" y="14642"/>
                  </a:cubicBezTo>
                  <a:cubicBezTo>
                    <a:pt x="20711" y="14352"/>
                    <a:pt x="20965" y="13772"/>
                    <a:pt x="20965" y="13772"/>
                  </a:cubicBezTo>
                  <a:close/>
                  <a:moveTo>
                    <a:pt x="11562" y="16381"/>
                  </a:moveTo>
                  <a:cubicBezTo>
                    <a:pt x="10038" y="16381"/>
                    <a:pt x="10038" y="16381"/>
                    <a:pt x="10038" y="16381"/>
                  </a:cubicBezTo>
                  <a:cubicBezTo>
                    <a:pt x="10038" y="14787"/>
                    <a:pt x="10038" y="14787"/>
                    <a:pt x="10038" y="14787"/>
                  </a:cubicBezTo>
                  <a:cubicBezTo>
                    <a:pt x="9021" y="14642"/>
                    <a:pt x="8005" y="14352"/>
                    <a:pt x="7369" y="13917"/>
                  </a:cubicBezTo>
                  <a:cubicBezTo>
                    <a:pt x="7878" y="12032"/>
                    <a:pt x="7878" y="12032"/>
                    <a:pt x="7878" y="12032"/>
                  </a:cubicBezTo>
                  <a:cubicBezTo>
                    <a:pt x="8386" y="12322"/>
                    <a:pt x="9529" y="12757"/>
                    <a:pt x="10292" y="12757"/>
                  </a:cubicBezTo>
                  <a:cubicBezTo>
                    <a:pt x="11054" y="12757"/>
                    <a:pt x="11689" y="12467"/>
                    <a:pt x="11689" y="12032"/>
                  </a:cubicBezTo>
                  <a:cubicBezTo>
                    <a:pt x="11689" y="11597"/>
                    <a:pt x="11435" y="11307"/>
                    <a:pt x="10165" y="10872"/>
                  </a:cubicBezTo>
                  <a:cubicBezTo>
                    <a:pt x="8259" y="10148"/>
                    <a:pt x="7496" y="9423"/>
                    <a:pt x="7496" y="7973"/>
                  </a:cubicBezTo>
                  <a:cubicBezTo>
                    <a:pt x="7496" y="6668"/>
                    <a:pt x="8513" y="5654"/>
                    <a:pt x="10165" y="5364"/>
                  </a:cubicBezTo>
                  <a:cubicBezTo>
                    <a:pt x="10165" y="3624"/>
                    <a:pt x="10165" y="3624"/>
                    <a:pt x="10165" y="3624"/>
                  </a:cubicBezTo>
                  <a:cubicBezTo>
                    <a:pt x="11689" y="3624"/>
                    <a:pt x="11689" y="3624"/>
                    <a:pt x="11689" y="3624"/>
                  </a:cubicBezTo>
                  <a:cubicBezTo>
                    <a:pt x="11689" y="5364"/>
                    <a:pt x="11689" y="5364"/>
                    <a:pt x="11689" y="5364"/>
                  </a:cubicBezTo>
                  <a:cubicBezTo>
                    <a:pt x="12579" y="5364"/>
                    <a:pt x="13468" y="5654"/>
                    <a:pt x="13849" y="5944"/>
                  </a:cubicBezTo>
                  <a:cubicBezTo>
                    <a:pt x="13341" y="7828"/>
                    <a:pt x="13341" y="7828"/>
                    <a:pt x="13341" y="7828"/>
                  </a:cubicBezTo>
                  <a:cubicBezTo>
                    <a:pt x="12960" y="7538"/>
                    <a:pt x="12198" y="7248"/>
                    <a:pt x="11308" y="7248"/>
                  </a:cubicBezTo>
                  <a:cubicBezTo>
                    <a:pt x="10673" y="7248"/>
                    <a:pt x="10165" y="7393"/>
                    <a:pt x="10165" y="7828"/>
                  </a:cubicBezTo>
                  <a:cubicBezTo>
                    <a:pt x="10165" y="8263"/>
                    <a:pt x="10292" y="8553"/>
                    <a:pt x="11689" y="8988"/>
                  </a:cubicBezTo>
                  <a:cubicBezTo>
                    <a:pt x="13595" y="9713"/>
                    <a:pt x="14231" y="10583"/>
                    <a:pt x="14231" y="11887"/>
                  </a:cubicBezTo>
                  <a:cubicBezTo>
                    <a:pt x="14231" y="13192"/>
                    <a:pt x="13341" y="14352"/>
                    <a:pt x="11562" y="14642"/>
                  </a:cubicBezTo>
                  <a:lnTo>
                    <a:pt x="11562" y="1638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" name="Group">
            <a:extLst>
              <a:ext uri="{FF2B5EF4-FFF2-40B4-BE49-F238E27FC236}">
                <a16:creationId xmlns:a16="http://schemas.microsoft.com/office/drawing/2014/main" id="{73071ABE-A1AD-42AE-956B-9C9CDD03A922}"/>
              </a:ext>
            </a:extLst>
          </p:cNvPr>
          <p:cNvGrpSpPr/>
          <p:nvPr/>
        </p:nvGrpSpPr>
        <p:grpSpPr>
          <a:xfrm>
            <a:off x="837540" y="2141386"/>
            <a:ext cx="295375" cy="335895"/>
            <a:chOff x="0" y="0"/>
            <a:chExt cx="295374" cy="335894"/>
          </a:xfrm>
          <a:solidFill>
            <a:schemeClr val="bg1"/>
          </a:solidFill>
        </p:grpSpPr>
        <p:sp>
          <p:nvSpPr>
            <p:cNvPr id="6" name="Shape">
              <a:extLst>
                <a:ext uri="{FF2B5EF4-FFF2-40B4-BE49-F238E27FC236}">
                  <a16:creationId xmlns:a16="http://schemas.microsoft.com/office/drawing/2014/main" id="{8FC1F440-4C98-42D3-A03A-AE2386FE351D}"/>
                </a:ext>
              </a:extLst>
            </p:cNvPr>
            <p:cNvSpPr/>
            <p:nvPr/>
          </p:nvSpPr>
          <p:spPr>
            <a:xfrm>
              <a:off x="62913" y="-1"/>
              <a:ext cx="169548" cy="84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16200" y="10800"/>
                    <a:pt x="16200" y="10800"/>
                    <a:pt x="16200" y="10800"/>
                  </a:cubicBezTo>
                  <a:cubicBezTo>
                    <a:pt x="16200" y="5400"/>
                    <a:pt x="13500" y="0"/>
                    <a:pt x="10800" y="0"/>
                  </a:cubicBezTo>
                  <a:cubicBezTo>
                    <a:pt x="8100" y="0"/>
                    <a:pt x="5400" y="5400"/>
                    <a:pt x="540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lnTo>
                    <a:pt x="21600" y="10800"/>
                  </a:lnTo>
                  <a:close/>
                  <a:moveTo>
                    <a:pt x="10800" y="16200"/>
                  </a:moveTo>
                  <a:cubicBezTo>
                    <a:pt x="9450" y="16200"/>
                    <a:pt x="8100" y="13500"/>
                    <a:pt x="8100" y="10800"/>
                  </a:cubicBezTo>
                  <a:cubicBezTo>
                    <a:pt x="8100" y="8100"/>
                    <a:pt x="9450" y="5400"/>
                    <a:pt x="10800" y="5400"/>
                  </a:cubicBezTo>
                  <a:cubicBezTo>
                    <a:pt x="12150" y="5400"/>
                    <a:pt x="13500" y="8100"/>
                    <a:pt x="13500" y="10800"/>
                  </a:cubicBezTo>
                  <a:cubicBezTo>
                    <a:pt x="13500" y="13500"/>
                    <a:pt x="12150" y="16200"/>
                    <a:pt x="10800" y="16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" name="Shape">
              <a:extLst>
                <a:ext uri="{FF2B5EF4-FFF2-40B4-BE49-F238E27FC236}">
                  <a16:creationId xmlns:a16="http://schemas.microsoft.com/office/drawing/2014/main" id="{E7135392-E904-4D63-96E2-D22F3E25CE02}"/>
                </a:ext>
              </a:extLst>
            </p:cNvPr>
            <p:cNvSpPr/>
            <p:nvPr/>
          </p:nvSpPr>
          <p:spPr>
            <a:xfrm>
              <a:off x="0" y="41586"/>
              <a:ext cx="295375" cy="2943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81" y="0"/>
                  </a:moveTo>
                  <a:lnTo>
                    <a:pt x="18481" y="4617"/>
                  </a:lnTo>
                  <a:lnTo>
                    <a:pt x="3119" y="4617"/>
                  </a:lnTo>
                  <a:lnTo>
                    <a:pt x="3119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18481" y="0"/>
                  </a:lnTo>
                  <a:close/>
                  <a:moveTo>
                    <a:pt x="10059" y="18157"/>
                  </a:moveTo>
                  <a:lnTo>
                    <a:pt x="8890" y="17374"/>
                  </a:lnTo>
                  <a:lnTo>
                    <a:pt x="4601" y="12757"/>
                  </a:lnTo>
                  <a:lnTo>
                    <a:pt x="6940" y="10800"/>
                  </a:lnTo>
                  <a:lnTo>
                    <a:pt x="10059" y="13930"/>
                  </a:lnTo>
                  <a:lnTo>
                    <a:pt x="16219" y="7748"/>
                  </a:lnTo>
                  <a:lnTo>
                    <a:pt x="18481" y="10017"/>
                  </a:lnTo>
                  <a:lnTo>
                    <a:pt x="10059" y="1815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" name="Group">
            <a:extLst>
              <a:ext uri="{FF2B5EF4-FFF2-40B4-BE49-F238E27FC236}">
                <a16:creationId xmlns:a16="http://schemas.microsoft.com/office/drawing/2014/main" id="{2360C784-611F-4A5B-86E9-2954D63B9B75}"/>
              </a:ext>
            </a:extLst>
          </p:cNvPr>
          <p:cNvGrpSpPr/>
          <p:nvPr/>
        </p:nvGrpSpPr>
        <p:grpSpPr>
          <a:xfrm>
            <a:off x="811424" y="1272377"/>
            <a:ext cx="332031" cy="391348"/>
            <a:chOff x="0" y="0"/>
            <a:chExt cx="332029" cy="391347"/>
          </a:xfrm>
          <a:solidFill>
            <a:schemeClr val="bg1"/>
          </a:solidFill>
        </p:grpSpPr>
        <p:sp>
          <p:nvSpPr>
            <p:cNvPr id="9" name="Shape">
              <a:extLst>
                <a:ext uri="{FF2B5EF4-FFF2-40B4-BE49-F238E27FC236}">
                  <a16:creationId xmlns:a16="http://schemas.microsoft.com/office/drawing/2014/main" id="{D4A9A7A0-E84F-46A7-804E-E9F221F81CBC}"/>
                </a:ext>
              </a:extLst>
            </p:cNvPr>
            <p:cNvSpPr/>
            <p:nvPr/>
          </p:nvSpPr>
          <p:spPr>
            <a:xfrm>
              <a:off x="0" y="0"/>
              <a:ext cx="137596" cy="3913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9" h="21600" extrusionOk="0">
                  <a:moveTo>
                    <a:pt x="18647" y="0"/>
                  </a:moveTo>
                  <a:cubicBezTo>
                    <a:pt x="18647" y="1218"/>
                    <a:pt x="18647" y="1218"/>
                    <a:pt x="18647" y="1218"/>
                  </a:cubicBezTo>
                  <a:cubicBezTo>
                    <a:pt x="13208" y="1274"/>
                    <a:pt x="9013" y="1828"/>
                    <a:pt x="6216" y="2769"/>
                  </a:cubicBezTo>
                  <a:cubicBezTo>
                    <a:pt x="-311" y="5040"/>
                    <a:pt x="621" y="9194"/>
                    <a:pt x="9013" y="10634"/>
                  </a:cubicBezTo>
                  <a:cubicBezTo>
                    <a:pt x="10877" y="10966"/>
                    <a:pt x="14141" y="11354"/>
                    <a:pt x="18647" y="11797"/>
                  </a:cubicBezTo>
                  <a:cubicBezTo>
                    <a:pt x="18647" y="16062"/>
                    <a:pt x="18647" y="16062"/>
                    <a:pt x="18647" y="16062"/>
                  </a:cubicBezTo>
                  <a:cubicBezTo>
                    <a:pt x="15073" y="15452"/>
                    <a:pt x="14296" y="14732"/>
                    <a:pt x="13675" y="13403"/>
                  </a:cubicBezTo>
                  <a:cubicBezTo>
                    <a:pt x="0" y="13957"/>
                    <a:pt x="0" y="13957"/>
                    <a:pt x="0" y="13957"/>
                  </a:cubicBezTo>
                  <a:cubicBezTo>
                    <a:pt x="1865" y="17668"/>
                    <a:pt x="8547" y="18997"/>
                    <a:pt x="18647" y="19329"/>
                  </a:cubicBezTo>
                  <a:cubicBezTo>
                    <a:pt x="18647" y="21600"/>
                    <a:pt x="18647" y="21600"/>
                    <a:pt x="18647" y="21600"/>
                  </a:cubicBezTo>
                  <a:cubicBezTo>
                    <a:pt x="21289" y="21600"/>
                    <a:pt x="21289" y="21600"/>
                    <a:pt x="21289" y="21600"/>
                  </a:cubicBezTo>
                  <a:cubicBezTo>
                    <a:pt x="21289" y="0"/>
                    <a:pt x="21289" y="0"/>
                    <a:pt x="21289" y="0"/>
                  </a:cubicBezTo>
                  <a:lnTo>
                    <a:pt x="18647" y="0"/>
                  </a:lnTo>
                  <a:close/>
                  <a:moveTo>
                    <a:pt x="18647" y="7422"/>
                  </a:moveTo>
                  <a:cubicBezTo>
                    <a:pt x="17249" y="7200"/>
                    <a:pt x="16316" y="7034"/>
                    <a:pt x="15695" y="6757"/>
                  </a:cubicBezTo>
                  <a:cubicBezTo>
                    <a:pt x="13364" y="5705"/>
                    <a:pt x="15539" y="4652"/>
                    <a:pt x="18647" y="4320"/>
                  </a:cubicBezTo>
                  <a:lnTo>
                    <a:pt x="18647" y="742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" name="Shape">
              <a:extLst>
                <a:ext uri="{FF2B5EF4-FFF2-40B4-BE49-F238E27FC236}">
                  <a16:creationId xmlns:a16="http://schemas.microsoft.com/office/drawing/2014/main" id="{D86A77FC-1DFB-4FFF-ACE1-73F91932B13B}"/>
                </a:ext>
              </a:extLst>
            </p:cNvPr>
            <p:cNvSpPr/>
            <p:nvPr/>
          </p:nvSpPr>
          <p:spPr>
            <a:xfrm>
              <a:off x="191848" y="62197"/>
              <a:ext cx="69236" cy="472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8765" y="4136"/>
                    <a:pt x="15965" y="11489"/>
                    <a:pt x="21600" y="21600"/>
                  </a:cubicBezTo>
                  <a:cubicBezTo>
                    <a:pt x="6261" y="21600"/>
                    <a:pt x="6261" y="21600"/>
                    <a:pt x="6261" y="21600"/>
                  </a:cubicBezTo>
                  <a:cubicBezTo>
                    <a:pt x="4696" y="14247"/>
                    <a:pt x="2504" y="7353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" name="Shape">
              <a:extLst>
                <a:ext uri="{FF2B5EF4-FFF2-40B4-BE49-F238E27FC236}">
                  <a16:creationId xmlns:a16="http://schemas.microsoft.com/office/drawing/2014/main" id="{8C50F76B-668F-4535-BA2D-81A57A9F9263}"/>
                </a:ext>
              </a:extLst>
            </p:cNvPr>
            <p:cNvSpPr/>
            <p:nvPr/>
          </p:nvSpPr>
          <p:spPr>
            <a:xfrm>
              <a:off x="151669" y="56068"/>
              <a:ext cx="44266" cy="533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3927" y="0"/>
                    <a:pt x="7364" y="408"/>
                    <a:pt x="10800" y="815"/>
                  </a:cubicBezTo>
                  <a:cubicBezTo>
                    <a:pt x="15218" y="7743"/>
                    <a:pt x="19145" y="14672"/>
                    <a:pt x="21600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" name="Shape">
              <a:extLst>
                <a:ext uri="{FF2B5EF4-FFF2-40B4-BE49-F238E27FC236}">
                  <a16:creationId xmlns:a16="http://schemas.microsoft.com/office/drawing/2014/main" id="{322EE53A-3CEF-4C32-87B1-646F3B58C0DB}"/>
                </a:ext>
              </a:extLst>
            </p:cNvPr>
            <p:cNvSpPr/>
            <p:nvPr/>
          </p:nvSpPr>
          <p:spPr>
            <a:xfrm>
              <a:off x="217045" y="127346"/>
              <a:ext cx="74230" cy="592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16346" y="0"/>
                    <a:pt x="16346" y="0"/>
                    <a:pt x="16346" y="0"/>
                  </a:cubicBezTo>
                  <a:cubicBezTo>
                    <a:pt x="19265" y="6224"/>
                    <a:pt x="21016" y="13912"/>
                    <a:pt x="21600" y="21600"/>
                  </a:cubicBezTo>
                  <a:cubicBezTo>
                    <a:pt x="2043" y="21600"/>
                    <a:pt x="2043" y="21600"/>
                    <a:pt x="2043" y="21600"/>
                  </a:cubicBezTo>
                  <a:cubicBezTo>
                    <a:pt x="2043" y="14278"/>
                    <a:pt x="1459" y="6956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" name="Shape">
              <a:extLst>
                <a:ext uri="{FF2B5EF4-FFF2-40B4-BE49-F238E27FC236}">
                  <a16:creationId xmlns:a16="http://schemas.microsoft.com/office/drawing/2014/main" id="{07B03E62-7B44-4911-9F4B-849252792CA6}"/>
                </a:ext>
              </a:extLst>
            </p:cNvPr>
            <p:cNvSpPr/>
            <p:nvPr/>
          </p:nvSpPr>
          <p:spPr>
            <a:xfrm>
              <a:off x="151669" y="127346"/>
              <a:ext cx="57205" cy="592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18568" y="0"/>
                    <a:pt x="18568" y="0"/>
                    <a:pt x="18568" y="0"/>
                  </a:cubicBezTo>
                  <a:cubicBezTo>
                    <a:pt x="20463" y="6956"/>
                    <a:pt x="21600" y="14278"/>
                    <a:pt x="21600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" name="Shape">
              <a:extLst>
                <a:ext uri="{FF2B5EF4-FFF2-40B4-BE49-F238E27FC236}">
                  <a16:creationId xmlns:a16="http://schemas.microsoft.com/office/drawing/2014/main" id="{FA90400D-C901-4784-959F-4FA3FFCA6D9E}"/>
                </a:ext>
              </a:extLst>
            </p:cNvPr>
            <p:cNvSpPr/>
            <p:nvPr/>
          </p:nvSpPr>
          <p:spPr>
            <a:xfrm>
              <a:off x="215002" y="204753"/>
              <a:ext cx="76273" cy="60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558" y="0"/>
                  </a:moveTo>
                  <a:cubicBezTo>
                    <a:pt x="21600" y="0"/>
                    <a:pt x="21600" y="0"/>
                    <a:pt x="21600" y="0"/>
                  </a:cubicBezTo>
                  <a:cubicBezTo>
                    <a:pt x="21032" y="7920"/>
                    <a:pt x="19326" y="15120"/>
                    <a:pt x="16484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421" y="14400"/>
                    <a:pt x="2274" y="7200"/>
                    <a:pt x="2558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" name="Shape">
              <a:extLst>
                <a:ext uri="{FF2B5EF4-FFF2-40B4-BE49-F238E27FC236}">
                  <a16:creationId xmlns:a16="http://schemas.microsoft.com/office/drawing/2014/main" id="{1AF29153-80FD-492B-AEEE-769E5AA91411}"/>
                </a:ext>
              </a:extLst>
            </p:cNvPr>
            <p:cNvSpPr/>
            <p:nvPr/>
          </p:nvSpPr>
          <p:spPr>
            <a:xfrm>
              <a:off x="151669" y="204753"/>
              <a:ext cx="56297" cy="601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21600" y="0"/>
                    <a:pt x="21600" y="0"/>
                    <a:pt x="21600" y="0"/>
                  </a:cubicBezTo>
                  <a:cubicBezTo>
                    <a:pt x="21214" y="7200"/>
                    <a:pt x="19671" y="14400"/>
                    <a:pt x="17357" y="2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" name="Shape">
              <a:extLst>
                <a:ext uri="{FF2B5EF4-FFF2-40B4-BE49-F238E27FC236}">
                  <a16:creationId xmlns:a16="http://schemas.microsoft.com/office/drawing/2014/main" id="{A8E1537A-E60B-4F00-8412-7E45005B25BC}"/>
                </a:ext>
              </a:extLst>
            </p:cNvPr>
            <p:cNvSpPr/>
            <p:nvPr/>
          </p:nvSpPr>
          <p:spPr>
            <a:xfrm>
              <a:off x="190713" y="282841"/>
              <a:ext cx="70371" cy="472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863" y="0"/>
                  </a:moveTo>
                  <a:cubicBezTo>
                    <a:pt x="21600" y="0"/>
                    <a:pt x="21600" y="0"/>
                    <a:pt x="21600" y="0"/>
                  </a:cubicBezTo>
                  <a:cubicBezTo>
                    <a:pt x="16046" y="10111"/>
                    <a:pt x="8640" y="17923"/>
                    <a:pt x="0" y="21600"/>
                  </a:cubicBezTo>
                  <a:cubicBezTo>
                    <a:pt x="2160" y="14247"/>
                    <a:pt x="4011" y="6894"/>
                    <a:pt x="586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" name="Shape">
              <a:extLst>
                <a:ext uri="{FF2B5EF4-FFF2-40B4-BE49-F238E27FC236}">
                  <a16:creationId xmlns:a16="http://schemas.microsoft.com/office/drawing/2014/main" id="{DAE55FB8-5268-4317-B089-869F56E48B66}"/>
                </a:ext>
              </a:extLst>
            </p:cNvPr>
            <p:cNvSpPr/>
            <p:nvPr/>
          </p:nvSpPr>
          <p:spPr>
            <a:xfrm>
              <a:off x="151669" y="14981"/>
              <a:ext cx="180361" cy="3613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81" h="21600" extrusionOk="0">
                  <a:moveTo>
                    <a:pt x="0" y="0"/>
                  </a:moveTo>
                  <a:cubicBezTo>
                    <a:pt x="5044" y="0"/>
                    <a:pt x="10087" y="1080"/>
                    <a:pt x="13925" y="3180"/>
                  </a:cubicBezTo>
                  <a:cubicBezTo>
                    <a:pt x="21600" y="7380"/>
                    <a:pt x="21600" y="14280"/>
                    <a:pt x="13925" y="18480"/>
                  </a:cubicBezTo>
                  <a:cubicBezTo>
                    <a:pt x="10087" y="20520"/>
                    <a:pt x="5044" y="21600"/>
                    <a:pt x="0" y="21600"/>
                  </a:cubicBezTo>
                  <a:cubicBezTo>
                    <a:pt x="0" y="20040"/>
                    <a:pt x="0" y="20040"/>
                    <a:pt x="0" y="20040"/>
                  </a:cubicBezTo>
                  <a:cubicBezTo>
                    <a:pt x="4386" y="20040"/>
                    <a:pt x="8662" y="19140"/>
                    <a:pt x="11951" y="17340"/>
                  </a:cubicBezTo>
                  <a:cubicBezTo>
                    <a:pt x="18530" y="13740"/>
                    <a:pt x="18530" y="7860"/>
                    <a:pt x="11951" y="4260"/>
                  </a:cubicBezTo>
                  <a:cubicBezTo>
                    <a:pt x="8662" y="2520"/>
                    <a:pt x="4386" y="1620"/>
                    <a:pt x="0" y="162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" name="Shape">
              <a:extLst>
                <a:ext uri="{FF2B5EF4-FFF2-40B4-BE49-F238E27FC236}">
                  <a16:creationId xmlns:a16="http://schemas.microsoft.com/office/drawing/2014/main" id="{8FD10C34-A8E3-4223-AE60-17CEB017EF14}"/>
                </a:ext>
              </a:extLst>
            </p:cNvPr>
            <p:cNvSpPr/>
            <p:nvPr/>
          </p:nvSpPr>
          <p:spPr>
            <a:xfrm>
              <a:off x="151669" y="282841"/>
              <a:ext cx="40180" cy="522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21600" y="0"/>
                    <a:pt x="21600" y="0"/>
                    <a:pt x="21600" y="0"/>
                  </a:cubicBezTo>
                  <a:cubicBezTo>
                    <a:pt x="18360" y="7062"/>
                    <a:pt x="14580" y="14123"/>
                    <a:pt x="9720" y="21185"/>
                  </a:cubicBezTo>
                  <a:cubicBezTo>
                    <a:pt x="6480" y="21600"/>
                    <a:pt x="3240" y="21600"/>
                    <a:pt x="0" y="2160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" name="Group">
            <a:extLst>
              <a:ext uri="{FF2B5EF4-FFF2-40B4-BE49-F238E27FC236}">
                <a16:creationId xmlns:a16="http://schemas.microsoft.com/office/drawing/2014/main" id="{7C089BD9-FA05-4DA4-A34E-F3847C2EBC60}"/>
              </a:ext>
            </a:extLst>
          </p:cNvPr>
          <p:cNvGrpSpPr/>
          <p:nvPr/>
        </p:nvGrpSpPr>
        <p:grpSpPr>
          <a:xfrm>
            <a:off x="2756435" y="2110999"/>
            <a:ext cx="414253" cy="403018"/>
            <a:chOff x="0" y="0"/>
            <a:chExt cx="414252" cy="403016"/>
          </a:xfrm>
          <a:solidFill>
            <a:schemeClr val="bg1"/>
          </a:solidFill>
        </p:grpSpPr>
        <p:sp>
          <p:nvSpPr>
            <p:cNvPr id="20" name="Circle">
              <a:extLst>
                <a:ext uri="{FF2B5EF4-FFF2-40B4-BE49-F238E27FC236}">
                  <a16:creationId xmlns:a16="http://schemas.microsoft.com/office/drawing/2014/main" id="{C2E8C5A4-474A-4694-8D46-7CFD5744337F}"/>
                </a:ext>
              </a:extLst>
            </p:cNvPr>
            <p:cNvSpPr/>
            <p:nvPr/>
          </p:nvSpPr>
          <p:spPr>
            <a:xfrm>
              <a:off x="206882" y="220315"/>
              <a:ext cx="52393" cy="5239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" name="Shape">
              <a:extLst>
                <a:ext uri="{FF2B5EF4-FFF2-40B4-BE49-F238E27FC236}">
                  <a16:creationId xmlns:a16="http://schemas.microsoft.com/office/drawing/2014/main" id="{62669DB2-6E56-4CAF-89A8-71A01A0CF31D}"/>
                </a:ext>
              </a:extLst>
            </p:cNvPr>
            <p:cNvSpPr/>
            <p:nvPr/>
          </p:nvSpPr>
          <p:spPr>
            <a:xfrm>
              <a:off x="0" y="0"/>
              <a:ext cx="414253" cy="4030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5" h="21600" extrusionOk="0">
                  <a:moveTo>
                    <a:pt x="18982" y="8361"/>
                  </a:moveTo>
                  <a:cubicBezTo>
                    <a:pt x="18982" y="8361"/>
                    <a:pt x="18982" y="8361"/>
                    <a:pt x="18982" y="8361"/>
                  </a:cubicBezTo>
                  <a:cubicBezTo>
                    <a:pt x="18982" y="4181"/>
                    <a:pt x="18982" y="4181"/>
                    <a:pt x="18982" y="4181"/>
                  </a:cubicBezTo>
                  <a:cubicBezTo>
                    <a:pt x="18982" y="3832"/>
                    <a:pt x="18982" y="3832"/>
                    <a:pt x="18982" y="3832"/>
                  </a:cubicBezTo>
                  <a:cubicBezTo>
                    <a:pt x="18982" y="2090"/>
                    <a:pt x="18982" y="2090"/>
                    <a:pt x="18982" y="2090"/>
                  </a:cubicBezTo>
                  <a:cubicBezTo>
                    <a:pt x="18982" y="871"/>
                    <a:pt x="18164" y="0"/>
                    <a:pt x="17018" y="0"/>
                  </a:cubicBezTo>
                  <a:cubicBezTo>
                    <a:pt x="14400" y="0"/>
                    <a:pt x="14400" y="0"/>
                    <a:pt x="14400" y="0"/>
                  </a:cubicBezTo>
                  <a:cubicBezTo>
                    <a:pt x="3600" y="0"/>
                    <a:pt x="3600" y="0"/>
                    <a:pt x="3600" y="0"/>
                  </a:cubicBezTo>
                  <a:cubicBezTo>
                    <a:pt x="1636" y="0"/>
                    <a:pt x="0" y="1742"/>
                    <a:pt x="0" y="3832"/>
                  </a:cubicBezTo>
                  <a:cubicBezTo>
                    <a:pt x="0" y="17768"/>
                    <a:pt x="0" y="17768"/>
                    <a:pt x="0" y="17768"/>
                  </a:cubicBezTo>
                  <a:cubicBezTo>
                    <a:pt x="0" y="19858"/>
                    <a:pt x="1636" y="21600"/>
                    <a:pt x="3600" y="21600"/>
                  </a:cubicBezTo>
                  <a:cubicBezTo>
                    <a:pt x="15382" y="21600"/>
                    <a:pt x="15382" y="21600"/>
                    <a:pt x="15382" y="21600"/>
                  </a:cubicBezTo>
                  <a:cubicBezTo>
                    <a:pt x="17345" y="21600"/>
                    <a:pt x="18982" y="19858"/>
                    <a:pt x="18982" y="17768"/>
                  </a:cubicBezTo>
                  <a:cubicBezTo>
                    <a:pt x="18982" y="16723"/>
                    <a:pt x="18982" y="16723"/>
                    <a:pt x="18982" y="16723"/>
                  </a:cubicBezTo>
                  <a:cubicBezTo>
                    <a:pt x="18982" y="16723"/>
                    <a:pt x="18982" y="16723"/>
                    <a:pt x="18982" y="16723"/>
                  </a:cubicBezTo>
                  <a:cubicBezTo>
                    <a:pt x="21600" y="14632"/>
                    <a:pt x="21600" y="10452"/>
                    <a:pt x="18982" y="8361"/>
                  </a:cubicBezTo>
                  <a:close/>
                  <a:moveTo>
                    <a:pt x="3600" y="1394"/>
                  </a:moveTo>
                  <a:cubicBezTo>
                    <a:pt x="14400" y="1394"/>
                    <a:pt x="14400" y="1394"/>
                    <a:pt x="14400" y="1394"/>
                  </a:cubicBezTo>
                  <a:cubicBezTo>
                    <a:pt x="17018" y="1394"/>
                    <a:pt x="17018" y="1394"/>
                    <a:pt x="17018" y="1394"/>
                  </a:cubicBezTo>
                  <a:cubicBezTo>
                    <a:pt x="17345" y="1394"/>
                    <a:pt x="17673" y="1742"/>
                    <a:pt x="17673" y="2090"/>
                  </a:cubicBezTo>
                  <a:cubicBezTo>
                    <a:pt x="17673" y="3832"/>
                    <a:pt x="17673" y="3832"/>
                    <a:pt x="17673" y="3832"/>
                  </a:cubicBezTo>
                  <a:cubicBezTo>
                    <a:pt x="17673" y="4181"/>
                    <a:pt x="17673" y="4181"/>
                    <a:pt x="17673" y="4181"/>
                  </a:cubicBezTo>
                  <a:cubicBezTo>
                    <a:pt x="17673" y="6445"/>
                    <a:pt x="17673" y="6445"/>
                    <a:pt x="17673" y="6445"/>
                  </a:cubicBezTo>
                  <a:cubicBezTo>
                    <a:pt x="17509" y="6271"/>
                    <a:pt x="17182" y="6271"/>
                    <a:pt x="17018" y="6271"/>
                  </a:cubicBezTo>
                  <a:cubicBezTo>
                    <a:pt x="17018" y="6271"/>
                    <a:pt x="17018" y="6271"/>
                    <a:pt x="17018" y="6271"/>
                  </a:cubicBezTo>
                  <a:cubicBezTo>
                    <a:pt x="17018" y="5574"/>
                    <a:pt x="17018" y="5574"/>
                    <a:pt x="17018" y="5574"/>
                  </a:cubicBezTo>
                  <a:cubicBezTo>
                    <a:pt x="17018" y="4181"/>
                    <a:pt x="17018" y="4181"/>
                    <a:pt x="17018" y="4181"/>
                  </a:cubicBezTo>
                  <a:cubicBezTo>
                    <a:pt x="17018" y="2787"/>
                    <a:pt x="17018" y="2787"/>
                    <a:pt x="17018" y="2787"/>
                  </a:cubicBezTo>
                  <a:cubicBezTo>
                    <a:pt x="17018" y="2439"/>
                    <a:pt x="16691" y="2090"/>
                    <a:pt x="16364" y="2090"/>
                  </a:cubicBezTo>
                  <a:cubicBezTo>
                    <a:pt x="2618" y="2090"/>
                    <a:pt x="2618" y="2090"/>
                    <a:pt x="2618" y="2090"/>
                  </a:cubicBezTo>
                  <a:cubicBezTo>
                    <a:pt x="2291" y="2090"/>
                    <a:pt x="1964" y="2439"/>
                    <a:pt x="1964" y="2787"/>
                  </a:cubicBezTo>
                  <a:cubicBezTo>
                    <a:pt x="1964" y="4181"/>
                    <a:pt x="1964" y="4181"/>
                    <a:pt x="1964" y="4181"/>
                  </a:cubicBezTo>
                  <a:cubicBezTo>
                    <a:pt x="1964" y="5574"/>
                    <a:pt x="1964" y="5574"/>
                    <a:pt x="1964" y="5574"/>
                  </a:cubicBezTo>
                  <a:cubicBezTo>
                    <a:pt x="1636" y="5052"/>
                    <a:pt x="1309" y="4529"/>
                    <a:pt x="1309" y="3832"/>
                  </a:cubicBezTo>
                  <a:cubicBezTo>
                    <a:pt x="1309" y="2439"/>
                    <a:pt x="2291" y="1394"/>
                    <a:pt x="3600" y="1394"/>
                  </a:cubicBezTo>
                  <a:close/>
                  <a:moveTo>
                    <a:pt x="16364" y="3484"/>
                  </a:moveTo>
                  <a:cubicBezTo>
                    <a:pt x="2618" y="3484"/>
                    <a:pt x="2618" y="3484"/>
                    <a:pt x="2618" y="3484"/>
                  </a:cubicBezTo>
                  <a:cubicBezTo>
                    <a:pt x="2618" y="2787"/>
                    <a:pt x="2618" y="2787"/>
                    <a:pt x="2618" y="2787"/>
                  </a:cubicBezTo>
                  <a:cubicBezTo>
                    <a:pt x="16364" y="2787"/>
                    <a:pt x="16364" y="2787"/>
                    <a:pt x="16364" y="2787"/>
                  </a:cubicBezTo>
                  <a:lnTo>
                    <a:pt x="16364" y="3484"/>
                  </a:lnTo>
                  <a:close/>
                  <a:moveTo>
                    <a:pt x="16364" y="4181"/>
                  </a:moveTo>
                  <a:cubicBezTo>
                    <a:pt x="16364" y="4877"/>
                    <a:pt x="16364" y="4877"/>
                    <a:pt x="16364" y="4877"/>
                  </a:cubicBezTo>
                  <a:cubicBezTo>
                    <a:pt x="2618" y="4877"/>
                    <a:pt x="2618" y="4877"/>
                    <a:pt x="2618" y="4877"/>
                  </a:cubicBezTo>
                  <a:cubicBezTo>
                    <a:pt x="2618" y="4181"/>
                    <a:pt x="2618" y="4181"/>
                    <a:pt x="2618" y="4181"/>
                  </a:cubicBezTo>
                  <a:lnTo>
                    <a:pt x="16364" y="4181"/>
                  </a:lnTo>
                  <a:close/>
                  <a:moveTo>
                    <a:pt x="16364" y="5574"/>
                  </a:moveTo>
                  <a:cubicBezTo>
                    <a:pt x="16364" y="6271"/>
                    <a:pt x="16364" y="6271"/>
                    <a:pt x="16364" y="6271"/>
                  </a:cubicBezTo>
                  <a:cubicBezTo>
                    <a:pt x="14400" y="6271"/>
                    <a:pt x="14400" y="6271"/>
                    <a:pt x="14400" y="6271"/>
                  </a:cubicBezTo>
                  <a:cubicBezTo>
                    <a:pt x="3600" y="6271"/>
                    <a:pt x="3600" y="6271"/>
                    <a:pt x="3600" y="6271"/>
                  </a:cubicBezTo>
                  <a:cubicBezTo>
                    <a:pt x="3273" y="6271"/>
                    <a:pt x="2945" y="6097"/>
                    <a:pt x="2618" y="6097"/>
                  </a:cubicBezTo>
                  <a:cubicBezTo>
                    <a:pt x="2618" y="5574"/>
                    <a:pt x="2618" y="5574"/>
                    <a:pt x="2618" y="5574"/>
                  </a:cubicBezTo>
                  <a:lnTo>
                    <a:pt x="16364" y="5574"/>
                  </a:lnTo>
                  <a:close/>
                  <a:moveTo>
                    <a:pt x="17673" y="17768"/>
                  </a:moveTo>
                  <a:cubicBezTo>
                    <a:pt x="17673" y="19161"/>
                    <a:pt x="16691" y="20206"/>
                    <a:pt x="15382" y="20206"/>
                  </a:cubicBezTo>
                  <a:cubicBezTo>
                    <a:pt x="3600" y="20206"/>
                    <a:pt x="3600" y="20206"/>
                    <a:pt x="3600" y="20206"/>
                  </a:cubicBezTo>
                  <a:cubicBezTo>
                    <a:pt x="2291" y="20206"/>
                    <a:pt x="1309" y="19161"/>
                    <a:pt x="1309" y="17768"/>
                  </a:cubicBezTo>
                  <a:cubicBezTo>
                    <a:pt x="1309" y="6794"/>
                    <a:pt x="1309" y="6794"/>
                    <a:pt x="1309" y="6794"/>
                  </a:cubicBezTo>
                  <a:cubicBezTo>
                    <a:pt x="1964" y="7316"/>
                    <a:pt x="2782" y="7665"/>
                    <a:pt x="3600" y="7665"/>
                  </a:cubicBezTo>
                  <a:cubicBezTo>
                    <a:pt x="14400" y="7665"/>
                    <a:pt x="14400" y="7665"/>
                    <a:pt x="14400" y="7665"/>
                  </a:cubicBezTo>
                  <a:cubicBezTo>
                    <a:pt x="17018" y="7665"/>
                    <a:pt x="17018" y="7665"/>
                    <a:pt x="17018" y="7665"/>
                  </a:cubicBezTo>
                  <a:cubicBezTo>
                    <a:pt x="17345" y="7665"/>
                    <a:pt x="17673" y="8013"/>
                    <a:pt x="17673" y="8361"/>
                  </a:cubicBezTo>
                  <a:cubicBezTo>
                    <a:pt x="17673" y="9755"/>
                    <a:pt x="17673" y="9755"/>
                    <a:pt x="17673" y="9755"/>
                  </a:cubicBezTo>
                  <a:cubicBezTo>
                    <a:pt x="11782" y="9755"/>
                    <a:pt x="11782" y="9755"/>
                    <a:pt x="11782" y="9755"/>
                  </a:cubicBezTo>
                  <a:cubicBezTo>
                    <a:pt x="9982" y="9755"/>
                    <a:pt x="8509" y="11323"/>
                    <a:pt x="8509" y="13239"/>
                  </a:cubicBezTo>
                  <a:cubicBezTo>
                    <a:pt x="8509" y="15155"/>
                    <a:pt x="9982" y="16723"/>
                    <a:pt x="11782" y="16723"/>
                  </a:cubicBezTo>
                  <a:cubicBezTo>
                    <a:pt x="17673" y="16723"/>
                    <a:pt x="17673" y="16723"/>
                    <a:pt x="17673" y="16723"/>
                  </a:cubicBezTo>
                  <a:lnTo>
                    <a:pt x="17673" y="17768"/>
                  </a:lnTo>
                  <a:close/>
                  <a:moveTo>
                    <a:pt x="18491" y="15329"/>
                  </a:moveTo>
                  <a:cubicBezTo>
                    <a:pt x="11782" y="15329"/>
                    <a:pt x="11782" y="15329"/>
                    <a:pt x="11782" y="15329"/>
                  </a:cubicBezTo>
                  <a:cubicBezTo>
                    <a:pt x="10636" y="15329"/>
                    <a:pt x="9818" y="14458"/>
                    <a:pt x="9818" y="13239"/>
                  </a:cubicBezTo>
                  <a:cubicBezTo>
                    <a:pt x="9818" y="12019"/>
                    <a:pt x="10636" y="11148"/>
                    <a:pt x="11782" y="11148"/>
                  </a:cubicBezTo>
                  <a:cubicBezTo>
                    <a:pt x="17673" y="11148"/>
                    <a:pt x="17673" y="11148"/>
                    <a:pt x="17673" y="11148"/>
                  </a:cubicBezTo>
                  <a:cubicBezTo>
                    <a:pt x="18000" y="11148"/>
                    <a:pt x="18491" y="10974"/>
                    <a:pt x="18655" y="10626"/>
                  </a:cubicBezTo>
                  <a:cubicBezTo>
                    <a:pt x="18818" y="10452"/>
                    <a:pt x="18818" y="10452"/>
                    <a:pt x="18818" y="10277"/>
                  </a:cubicBezTo>
                  <a:cubicBezTo>
                    <a:pt x="18818" y="10277"/>
                    <a:pt x="18982" y="10277"/>
                    <a:pt x="18982" y="10277"/>
                  </a:cubicBezTo>
                  <a:cubicBezTo>
                    <a:pt x="19309" y="10800"/>
                    <a:pt x="19636" y="11671"/>
                    <a:pt x="19636" y="12542"/>
                  </a:cubicBezTo>
                  <a:cubicBezTo>
                    <a:pt x="19636" y="13587"/>
                    <a:pt x="19309" y="14632"/>
                    <a:pt x="18491" y="153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2" name="Shape">
            <a:extLst>
              <a:ext uri="{FF2B5EF4-FFF2-40B4-BE49-F238E27FC236}">
                <a16:creationId xmlns:a16="http://schemas.microsoft.com/office/drawing/2014/main" id="{0CD30A1C-D077-46D7-9A28-86B37217511D}"/>
              </a:ext>
            </a:extLst>
          </p:cNvPr>
          <p:cNvSpPr/>
          <p:nvPr/>
        </p:nvSpPr>
        <p:spPr>
          <a:xfrm>
            <a:off x="3416013" y="2124675"/>
            <a:ext cx="308372" cy="3148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59" h="20989" extrusionOk="0">
                <a:moveTo>
                  <a:pt x="6597" y="20989"/>
                </a:moveTo>
                <a:cubicBezTo>
                  <a:pt x="15760" y="20989"/>
                  <a:pt x="15760" y="20989"/>
                  <a:pt x="15760" y="20989"/>
                </a:cubicBezTo>
                <a:cubicBezTo>
                  <a:pt x="15760" y="20989"/>
                  <a:pt x="19360" y="11825"/>
                  <a:pt x="20342" y="8880"/>
                </a:cubicBezTo>
                <a:cubicBezTo>
                  <a:pt x="21324" y="5934"/>
                  <a:pt x="18706" y="5280"/>
                  <a:pt x="17724" y="7898"/>
                </a:cubicBezTo>
                <a:cubicBezTo>
                  <a:pt x="17069" y="9862"/>
                  <a:pt x="16415" y="10189"/>
                  <a:pt x="16415" y="10189"/>
                </a:cubicBezTo>
                <a:cubicBezTo>
                  <a:pt x="16415" y="10189"/>
                  <a:pt x="15433" y="10189"/>
                  <a:pt x="15760" y="9207"/>
                </a:cubicBezTo>
                <a:cubicBezTo>
                  <a:pt x="15760" y="7571"/>
                  <a:pt x="16088" y="5607"/>
                  <a:pt x="16742" y="2662"/>
                </a:cubicBezTo>
                <a:cubicBezTo>
                  <a:pt x="17069" y="1025"/>
                  <a:pt x="14124" y="698"/>
                  <a:pt x="13797" y="2334"/>
                </a:cubicBezTo>
                <a:cubicBezTo>
                  <a:pt x="13797" y="3644"/>
                  <a:pt x="13142" y="7571"/>
                  <a:pt x="12815" y="8553"/>
                </a:cubicBezTo>
                <a:cubicBezTo>
                  <a:pt x="12815" y="9534"/>
                  <a:pt x="11833" y="10189"/>
                  <a:pt x="11506" y="7898"/>
                </a:cubicBezTo>
                <a:cubicBezTo>
                  <a:pt x="11506" y="6589"/>
                  <a:pt x="11506" y="4298"/>
                  <a:pt x="11506" y="1353"/>
                </a:cubicBezTo>
                <a:cubicBezTo>
                  <a:pt x="11506" y="-611"/>
                  <a:pt x="8233" y="-284"/>
                  <a:pt x="8233" y="1353"/>
                </a:cubicBezTo>
                <a:cubicBezTo>
                  <a:pt x="8233" y="2662"/>
                  <a:pt x="8560" y="7898"/>
                  <a:pt x="8560" y="8880"/>
                </a:cubicBezTo>
                <a:cubicBezTo>
                  <a:pt x="8560" y="9862"/>
                  <a:pt x="7906" y="10189"/>
                  <a:pt x="7251" y="8880"/>
                </a:cubicBezTo>
                <a:cubicBezTo>
                  <a:pt x="6597" y="7244"/>
                  <a:pt x="5942" y="5607"/>
                  <a:pt x="5288" y="3971"/>
                </a:cubicBezTo>
                <a:cubicBezTo>
                  <a:pt x="4633" y="2007"/>
                  <a:pt x="2015" y="3316"/>
                  <a:pt x="2669" y="4953"/>
                </a:cubicBezTo>
                <a:cubicBezTo>
                  <a:pt x="2997" y="6262"/>
                  <a:pt x="4306" y="9207"/>
                  <a:pt x="5288" y="11171"/>
                </a:cubicBezTo>
                <a:cubicBezTo>
                  <a:pt x="5615" y="12480"/>
                  <a:pt x="6269" y="14771"/>
                  <a:pt x="4960" y="13462"/>
                </a:cubicBezTo>
                <a:cubicBezTo>
                  <a:pt x="3651" y="12807"/>
                  <a:pt x="3324" y="11825"/>
                  <a:pt x="2015" y="11171"/>
                </a:cubicBezTo>
                <a:cubicBezTo>
                  <a:pt x="1033" y="10189"/>
                  <a:pt x="-276" y="12153"/>
                  <a:pt x="51" y="12480"/>
                </a:cubicBezTo>
                <a:cubicBezTo>
                  <a:pt x="1360" y="13789"/>
                  <a:pt x="2997" y="16080"/>
                  <a:pt x="4306" y="18044"/>
                </a:cubicBezTo>
                <a:cubicBezTo>
                  <a:pt x="5288" y="19353"/>
                  <a:pt x="6597" y="20989"/>
                  <a:pt x="6597" y="2098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3" name="Group">
            <a:extLst>
              <a:ext uri="{FF2B5EF4-FFF2-40B4-BE49-F238E27FC236}">
                <a16:creationId xmlns:a16="http://schemas.microsoft.com/office/drawing/2014/main" id="{70515331-F4D7-4745-8069-F24808568CE8}"/>
              </a:ext>
            </a:extLst>
          </p:cNvPr>
          <p:cNvGrpSpPr/>
          <p:nvPr/>
        </p:nvGrpSpPr>
        <p:grpSpPr>
          <a:xfrm>
            <a:off x="5308911" y="2133798"/>
            <a:ext cx="483527" cy="387969"/>
            <a:chOff x="0" y="0"/>
            <a:chExt cx="483526" cy="387968"/>
          </a:xfrm>
          <a:solidFill>
            <a:schemeClr val="bg1"/>
          </a:solidFill>
        </p:grpSpPr>
        <p:sp>
          <p:nvSpPr>
            <p:cNvPr id="24" name="Shape">
              <a:extLst>
                <a:ext uri="{FF2B5EF4-FFF2-40B4-BE49-F238E27FC236}">
                  <a16:creationId xmlns:a16="http://schemas.microsoft.com/office/drawing/2014/main" id="{608A91F6-D0A6-4235-AFEB-966576FC996A}"/>
                </a:ext>
              </a:extLst>
            </p:cNvPr>
            <p:cNvSpPr/>
            <p:nvPr/>
          </p:nvSpPr>
          <p:spPr>
            <a:xfrm>
              <a:off x="-1" y="-1"/>
              <a:ext cx="483528" cy="3879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69" y="2965"/>
                  </a:moveTo>
                  <a:cubicBezTo>
                    <a:pt x="21262" y="2965"/>
                    <a:pt x="21262" y="2965"/>
                    <a:pt x="21262" y="2965"/>
                  </a:cubicBezTo>
                  <a:cubicBezTo>
                    <a:pt x="21431" y="2965"/>
                    <a:pt x="21600" y="2965"/>
                    <a:pt x="21600" y="2541"/>
                  </a:cubicBezTo>
                  <a:cubicBezTo>
                    <a:pt x="21600" y="424"/>
                    <a:pt x="21600" y="424"/>
                    <a:pt x="21600" y="424"/>
                  </a:cubicBezTo>
                  <a:cubicBezTo>
                    <a:pt x="21600" y="212"/>
                    <a:pt x="21431" y="0"/>
                    <a:pt x="21262" y="0"/>
                  </a:cubicBezTo>
                  <a:cubicBezTo>
                    <a:pt x="338" y="0"/>
                    <a:pt x="338" y="0"/>
                    <a:pt x="338" y="0"/>
                  </a:cubicBezTo>
                  <a:cubicBezTo>
                    <a:pt x="169" y="0"/>
                    <a:pt x="0" y="212"/>
                    <a:pt x="0" y="424"/>
                  </a:cubicBezTo>
                  <a:cubicBezTo>
                    <a:pt x="0" y="2541"/>
                    <a:pt x="0" y="2541"/>
                    <a:pt x="0" y="2541"/>
                  </a:cubicBezTo>
                  <a:cubicBezTo>
                    <a:pt x="0" y="2965"/>
                    <a:pt x="169" y="2965"/>
                    <a:pt x="338" y="2965"/>
                  </a:cubicBezTo>
                  <a:cubicBezTo>
                    <a:pt x="2363" y="2965"/>
                    <a:pt x="2363" y="2965"/>
                    <a:pt x="2363" y="2965"/>
                  </a:cubicBezTo>
                  <a:cubicBezTo>
                    <a:pt x="2531" y="2965"/>
                    <a:pt x="2700" y="3176"/>
                    <a:pt x="2700" y="3388"/>
                  </a:cubicBezTo>
                  <a:cubicBezTo>
                    <a:pt x="2700" y="18212"/>
                    <a:pt x="2700" y="18212"/>
                    <a:pt x="2700" y="18212"/>
                  </a:cubicBezTo>
                  <a:cubicBezTo>
                    <a:pt x="2700" y="18424"/>
                    <a:pt x="2531" y="18635"/>
                    <a:pt x="2363" y="18635"/>
                  </a:cubicBezTo>
                  <a:cubicBezTo>
                    <a:pt x="338" y="18635"/>
                    <a:pt x="338" y="18635"/>
                    <a:pt x="338" y="18635"/>
                  </a:cubicBezTo>
                  <a:cubicBezTo>
                    <a:pt x="169" y="18635"/>
                    <a:pt x="0" y="18847"/>
                    <a:pt x="0" y="19059"/>
                  </a:cubicBezTo>
                  <a:cubicBezTo>
                    <a:pt x="0" y="21176"/>
                    <a:pt x="0" y="21176"/>
                    <a:pt x="0" y="21176"/>
                  </a:cubicBezTo>
                  <a:cubicBezTo>
                    <a:pt x="0" y="21388"/>
                    <a:pt x="169" y="21600"/>
                    <a:pt x="338" y="21600"/>
                  </a:cubicBezTo>
                  <a:cubicBezTo>
                    <a:pt x="21262" y="21600"/>
                    <a:pt x="21262" y="21600"/>
                    <a:pt x="21262" y="21600"/>
                  </a:cubicBezTo>
                  <a:cubicBezTo>
                    <a:pt x="21431" y="21600"/>
                    <a:pt x="21600" y="21388"/>
                    <a:pt x="21600" y="21176"/>
                  </a:cubicBezTo>
                  <a:cubicBezTo>
                    <a:pt x="21600" y="19059"/>
                    <a:pt x="21600" y="19059"/>
                    <a:pt x="21600" y="19059"/>
                  </a:cubicBezTo>
                  <a:cubicBezTo>
                    <a:pt x="21600" y="18847"/>
                    <a:pt x="21431" y="18635"/>
                    <a:pt x="21262" y="18635"/>
                  </a:cubicBezTo>
                  <a:cubicBezTo>
                    <a:pt x="19069" y="18635"/>
                    <a:pt x="19069" y="18635"/>
                    <a:pt x="19069" y="18635"/>
                  </a:cubicBezTo>
                  <a:cubicBezTo>
                    <a:pt x="18900" y="18635"/>
                    <a:pt x="18731" y="18424"/>
                    <a:pt x="18731" y="18212"/>
                  </a:cubicBezTo>
                  <a:cubicBezTo>
                    <a:pt x="18731" y="3388"/>
                    <a:pt x="18731" y="3388"/>
                    <a:pt x="18731" y="3388"/>
                  </a:cubicBezTo>
                  <a:cubicBezTo>
                    <a:pt x="18731" y="3176"/>
                    <a:pt x="18900" y="2965"/>
                    <a:pt x="19069" y="2965"/>
                  </a:cubicBezTo>
                  <a:close/>
                  <a:moveTo>
                    <a:pt x="19237" y="1059"/>
                  </a:moveTo>
                  <a:cubicBezTo>
                    <a:pt x="19237" y="847"/>
                    <a:pt x="19237" y="635"/>
                    <a:pt x="19406" y="635"/>
                  </a:cubicBezTo>
                  <a:cubicBezTo>
                    <a:pt x="20250" y="635"/>
                    <a:pt x="20250" y="635"/>
                    <a:pt x="20250" y="635"/>
                  </a:cubicBezTo>
                  <a:cubicBezTo>
                    <a:pt x="20419" y="635"/>
                    <a:pt x="20587" y="847"/>
                    <a:pt x="20587" y="1059"/>
                  </a:cubicBezTo>
                  <a:cubicBezTo>
                    <a:pt x="20587" y="2118"/>
                    <a:pt x="20587" y="2118"/>
                    <a:pt x="20587" y="2118"/>
                  </a:cubicBezTo>
                  <a:cubicBezTo>
                    <a:pt x="20587" y="2329"/>
                    <a:pt x="20419" y="2329"/>
                    <a:pt x="20250" y="2329"/>
                  </a:cubicBezTo>
                  <a:cubicBezTo>
                    <a:pt x="19406" y="2329"/>
                    <a:pt x="19406" y="2329"/>
                    <a:pt x="19406" y="2329"/>
                  </a:cubicBezTo>
                  <a:cubicBezTo>
                    <a:pt x="19237" y="2329"/>
                    <a:pt x="19237" y="2329"/>
                    <a:pt x="19237" y="2118"/>
                  </a:cubicBezTo>
                  <a:lnTo>
                    <a:pt x="19237" y="1059"/>
                  </a:lnTo>
                  <a:close/>
                  <a:moveTo>
                    <a:pt x="2363" y="2118"/>
                  </a:moveTo>
                  <a:cubicBezTo>
                    <a:pt x="2363" y="2329"/>
                    <a:pt x="2194" y="2329"/>
                    <a:pt x="2025" y="2329"/>
                  </a:cubicBezTo>
                  <a:cubicBezTo>
                    <a:pt x="1181" y="2329"/>
                    <a:pt x="1181" y="2329"/>
                    <a:pt x="1181" y="2329"/>
                  </a:cubicBezTo>
                  <a:cubicBezTo>
                    <a:pt x="1013" y="2329"/>
                    <a:pt x="1013" y="2329"/>
                    <a:pt x="1013" y="2118"/>
                  </a:cubicBezTo>
                  <a:cubicBezTo>
                    <a:pt x="1013" y="1059"/>
                    <a:pt x="1013" y="1059"/>
                    <a:pt x="1013" y="1059"/>
                  </a:cubicBezTo>
                  <a:cubicBezTo>
                    <a:pt x="1013" y="847"/>
                    <a:pt x="1013" y="635"/>
                    <a:pt x="1181" y="635"/>
                  </a:cubicBezTo>
                  <a:cubicBezTo>
                    <a:pt x="2025" y="635"/>
                    <a:pt x="2025" y="635"/>
                    <a:pt x="2025" y="635"/>
                  </a:cubicBezTo>
                  <a:cubicBezTo>
                    <a:pt x="2194" y="635"/>
                    <a:pt x="2363" y="847"/>
                    <a:pt x="2363" y="1059"/>
                  </a:cubicBezTo>
                  <a:lnTo>
                    <a:pt x="2363" y="2118"/>
                  </a:lnTo>
                  <a:close/>
                  <a:moveTo>
                    <a:pt x="2363" y="20753"/>
                  </a:moveTo>
                  <a:cubicBezTo>
                    <a:pt x="2363" y="20965"/>
                    <a:pt x="2194" y="20965"/>
                    <a:pt x="2025" y="20965"/>
                  </a:cubicBezTo>
                  <a:cubicBezTo>
                    <a:pt x="1181" y="20965"/>
                    <a:pt x="1181" y="20965"/>
                    <a:pt x="1181" y="20965"/>
                  </a:cubicBezTo>
                  <a:cubicBezTo>
                    <a:pt x="1013" y="20965"/>
                    <a:pt x="1013" y="20965"/>
                    <a:pt x="1013" y="20753"/>
                  </a:cubicBezTo>
                  <a:cubicBezTo>
                    <a:pt x="1013" y="19694"/>
                    <a:pt x="1013" y="19694"/>
                    <a:pt x="1013" y="19694"/>
                  </a:cubicBezTo>
                  <a:cubicBezTo>
                    <a:pt x="1013" y="19482"/>
                    <a:pt x="1013" y="19271"/>
                    <a:pt x="1181" y="19271"/>
                  </a:cubicBezTo>
                  <a:cubicBezTo>
                    <a:pt x="2025" y="19271"/>
                    <a:pt x="2025" y="19271"/>
                    <a:pt x="2025" y="19271"/>
                  </a:cubicBezTo>
                  <a:cubicBezTo>
                    <a:pt x="2194" y="19271"/>
                    <a:pt x="2363" y="19482"/>
                    <a:pt x="2363" y="19694"/>
                  </a:cubicBezTo>
                  <a:lnTo>
                    <a:pt x="2363" y="20753"/>
                  </a:lnTo>
                  <a:close/>
                  <a:moveTo>
                    <a:pt x="19237" y="19694"/>
                  </a:moveTo>
                  <a:cubicBezTo>
                    <a:pt x="19237" y="19482"/>
                    <a:pt x="19237" y="19271"/>
                    <a:pt x="19406" y="19271"/>
                  </a:cubicBezTo>
                  <a:cubicBezTo>
                    <a:pt x="20250" y="19271"/>
                    <a:pt x="20250" y="19271"/>
                    <a:pt x="20250" y="19271"/>
                  </a:cubicBezTo>
                  <a:cubicBezTo>
                    <a:pt x="20419" y="19271"/>
                    <a:pt x="20587" y="19482"/>
                    <a:pt x="20587" y="19694"/>
                  </a:cubicBezTo>
                  <a:cubicBezTo>
                    <a:pt x="20587" y="20753"/>
                    <a:pt x="20587" y="20753"/>
                    <a:pt x="20587" y="20753"/>
                  </a:cubicBezTo>
                  <a:cubicBezTo>
                    <a:pt x="20587" y="20965"/>
                    <a:pt x="20419" y="20965"/>
                    <a:pt x="20250" y="20965"/>
                  </a:cubicBezTo>
                  <a:cubicBezTo>
                    <a:pt x="19406" y="20965"/>
                    <a:pt x="19406" y="20965"/>
                    <a:pt x="19406" y="20965"/>
                  </a:cubicBezTo>
                  <a:cubicBezTo>
                    <a:pt x="19237" y="20965"/>
                    <a:pt x="19237" y="20965"/>
                    <a:pt x="19237" y="20753"/>
                  </a:cubicBezTo>
                  <a:lnTo>
                    <a:pt x="19237" y="19694"/>
                  </a:lnTo>
                  <a:close/>
                  <a:moveTo>
                    <a:pt x="15187" y="1059"/>
                  </a:moveTo>
                  <a:cubicBezTo>
                    <a:pt x="15187" y="847"/>
                    <a:pt x="15187" y="635"/>
                    <a:pt x="15356" y="635"/>
                  </a:cubicBezTo>
                  <a:cubicBezTo>
                    <a:pt x="16200" y="635"/>
                    <a:pt x="16200" y="635"/>
                    <a:pt x="16200" y="635"/>
                  </a:cubicBezTo>
                  <a:cubicBezTo>
                    <a:pt x="16369" y="635"/>
                    <a:pt x="16537" y="847"/>
                    <a:pt x="16537" y="1059"/>
                  </a:cubicBezTo>
                  <a:cubicBezTo>
                    <a:pt x="16537" y="2118"/>
                    <a:pt x="16537" y="2118"/>
                    <a:pt x="16537" y="2118"/>
                  </a:cubicBezTo>
                  <a:cubicBezTo>
                    <a:pt x="16537" y="2329"/>
                    <a:pt x="16369" y="2329"/>
                    <a:pt x="16200" y="2329"/>
                  </a:cubicBezTo>
                  <a:cubicBezTo>
                    <a:pt x="15356" y="2329"/>
                    <a:pt x="15356" y="2329"/>
                    <a:pt x="15356" y="2329"/>
                  </a:cubicBezTo>
                  <a:cubicBezTo>
                    <a:pt x="15187" y="2329"/>
                    <a:pt x="15187" y="2329"/>
                    <a:pt x="15187" y="2118"/>
                  </a:cubicBezTo>
                  <a:lnTo>
                    <a:pt x="15187" y="1059"/>
                  </a:lnTo>
                  <a:close/>
                  <a:moveTo>
                    <a:pt x="11813" y="1059"/>
                  </a:moveTo>
                  <a:cubicBezTo>
                    <a:pt x="11813" y="847"/>
                    <a:pt x="11813" y="635"/>
                    <a:pt x="11981" y="635"/>
                  </a:cubicBezTo>
                  <a:cubicBezTo>
                    <a:pt x="12825" y="635"/>
                    <a:pt x="12825" y="635"/>
                    <a:pt x="12825" y="635"/>
                  </a:cubicBezTo>
                  <a:cubicBezTo>
                    <a:pt x="12994" y="635"/>
                    <a:pt x="13162" y="847"/>
                    <a:pt x="13162" y="1059"/>
                  </a:cubicBezTo>
                  <a:cubicBezTo>
                    <a:pt x="13162" y="2118"/>
                    <a:pt x="13162" y="2118"/>
                    <a:pt x="13162" y="2118"/>
                  </a:cubicBezTo>
                  <a:cubicBezTo>
                    <a:pt x="13162" y="2329"/>
                    <a:pt x="12994" y="2329"/>
                    <a:pt x="12825" y="2329"/>
                  </a:cubicBezTo>
                  <a:cubicBezTo>
                    <a:pt x="11981" y="2329"/>
                    <a:pt x="11981" y="2329"/>
                    <a:pt x="11981" y="2329"/>
                  </a:cubicBezTo>
                  <a:cubicBezTo>
                    <a:pt x="11813" y="2329"/>
                    <a:pt x="11813" y="2329"/>
                    <a:pt x="11813" y="2118"/>
                  </a:cubicBezTo>
                  <a:lnTo>
                    <a:pt x="11813" y="1059"/>
                  </a:lnTo>
                  <a:close/>
                  <a:moveTo>
                    <a:pt x="8438" y="1059"/>
                  </a:moveTo>
                  <a:cubicBezTo>
                    <a:pt x="8438" y="847"/>
                    <a:pt x="8438" y="635"/>
                    <a:pt x="8606" y="635"/>
                  </a:cubicBezTo>
                  <a:cubicBezTo>
                    <a:pt x="9450" y="635"/>
                    <a:pt x="9450" y="635"/>
                    <a:pt x="9450" y="635"/>
                  </a:cubicBezTo>
                  <a:cubicBezTo>
                    <a:pt x="9619" y="635"/>
                    <a:pt x="9787" y="847"/>
                    <a:pt x="9787" y="1059"/>
                  </a:cubicBezTo>
                  <a:cubicBezTo>
                    <a:pt x="9787" y="2118"/>
                    <a:pt x="9787" y="2118"/>
                    <a:pt x="9787" y="2118"/>
                  </a:cubicBezTo>
                  <a:cubicBezTo>
                    <a:pt x="9787" y="2329"/>
                    <a:pt x="9619" y="2329"/>
                    <a:pt x="9450" y="2329"/>
                  </a:cubicBezTo>
                  <a:cubicBezTo>
                    <a:pt x="8606" y="2329"/>
                    <a:pt x="8606" y="2329"/>
                    <a:pt x="8606" y="2329"/>
                  </a:cubicBezTo>
                  <a:cubicBezTo>
                    <a:pt x="8438" y="2329"/>
                    <a:pt x="8438" y="2329"/>
                    <a:pt x="8438" y="2118"/>
                  </a:cubicBezTo>
                  <a:lnTo>
                    <a:pt x="8438" y="1059"/>
                  </a:lnTo>
                  <a:close/>
                  <a:moveTo>
                    <a:pt x="5062" y="1059"/>
                  </a:moveTo>
                  <a:cubicBezTo>
                    <a:pt x="5062" y="847"/>
                    <a:pt x="5062" y="635"/>
                    <a:pt x="5231" y="635"/>
                  </a:cubicBezTo>
                  <a:cubicBezTo>
                    <a:pt x="6075" y="635"/>
                    <a:pt x="6075" y="635"/>
                    <a:pt x="6075" y="635"/>
                  </a:cubicBezTo>
                  <a:cubicBezTo>
                    <a:pt x="6244" y="635"/>
                    <a:pt x="6413" y="847"/>
                    <a:pt x="6413" y="1059"/>
                  </a:cubicBezTo>
                  <a:cubicBezTo>
                    <a:pt x="6413" y="2118"/>
                    <a:pt x="6413" y="2118"/>
                    <a:pt x="6413" y="2118"/>
                  </a:cubicBezTo>
                  <a:cubicBezTo>
                    <a:pt x="6413" y="2329"/>
                    <a:pt x="6244" y="2329"/>
                    <a:pt x="6075" y="2329"/>
                  </a:cubicBezTo>
                  <a:cubicBezTo>
                    <a:pt x="5231" y="2329"/>
                    <a:pt x="5231" y="2329"/>
                    <a:pt x="5231" y="2329"/>
                  </a:cubicBezTo>
                  <a:cubicBezTo>
                    <a:pt x="5062" y="2329"/>
                    <a:pt x="5062" y="2329"/>
                    <a:pt x="5062" y="2118"/>
                  </a:cubicBezTo>
                  <a:lnTo>
                    <a:pt x="5062" y="1059"/>
                  </a:lnTo>
                  <a:close/>
                  <a:moveTo>
                    <a:pt x="6413" y="20753"/>
                  </a:moveTo>
                  <a:cubicBezTo>
                    <a:pt x="6413" y="20965"/>
                    <a:pt x="6244" y="20965"/>
                    <a:pt x="6075" y="20965"/>
                  </a:cubicBezTo>
                  <a:cubicBezTo>
                    <a:pt x="5231" y="20965"/>
                    <a:pt x="5231" y="20965"/>
                    <a:pt x="5231" y="20965"/>
                  </a:cubicBezTo>
                  <a:cubicBezTo>
                    <a:pt x="5062" y="20965"/>
                    <a:pt x="5062" y="20965"/>
                    <a:pt x="5062" y="20753"/>
                  </a:cubicBezTo>
                  <a:cubicBezTo>
                    <a:pt x="5062" y="19694"/>
                    <a:pt x="5062" y="19694"/>
                    <a:pt x="5062" y="19694"/>
                  </a:cubicBezTo>
                  <a:cubicBezTo>
                    <a:pt x="5062" y="19482"/>
                    <a:pt x="5062" y="19271"/>
                    <a:pt x="5231" y="19271"/>
                  </a:cubicBezTo>
                  <a:cubicBezTo>
                    <a:pt x="6075" y="19271"/>
                    <a:pt x="6075" y="19271"/>
                    <a:pt x="6075" y="19271"/>
                  </a:cubicBezTo>
                  <a:cubicBezTo>
                    <a:pt x="6244" y="19271"/>
                    <a:pt x="6413" y="19482"/>
                    <a:pt x="6413" y="19694"/>
                  </a:cubicBezTo>
                  <a:lnTo>
                    <a:pt x="6413" y="20753"/>
                  </a:lnTo>
                  <a:close/>
                  <a:moveTo>
                    <a:pt x="9787" y="20753"/>
                  </a:moveTo>
                  <a:cubicBezTo>
                    <a:pt x="9787" y="20965"/>
                    <a:pt x="9619" y="20965"/>
                    <a:pt x="9450" y="20965"/>
                  </a:cubicBezTo>
                  <a:cubicBezTo>
                    <a:pt x="8606" y="20965"/>
                    <a:pt x="8606" y="20965"/>
                    <a:pt x="8606" y="20965"/>
                  </a:cubicBezTo>
                  <a:cubicBezTo>
                    <a:pt x="8438" y="20965"/>
                    <a:pt x="8438" y="20965"/>
                    <a:pt x="8438" y="20753"/>
                  </a:cubicBezTo>
                  <a:cubicBezTo>
                    <a:pt x="8438" y="19694"/>
                    <a:pt x="8438" y="19694"/>
                    <a:pt x="8438" y="19694"/>
                  </a:cubicBezTo>
                  <a:cubicBezTo>
                    <a:pt x="8438" y="19482"/>
                    <a:pt x="8438" y="19271"/>
                    <a:pt x="8606" y="19271"/>
                  </a:cubicBezTo>
                  <a:cubicBezTo>
                    <a:pt x="9450" y="19271"/>
                    <a:pt x="9450" y="19271"/>
                    <a:pt x="9450" y="19271"/>
                  </a:cubicBezTo>
                  <a:cubicBezTo>
                    <a:pt x="9619" y="19271"/>
                    <a:pt x="9787" y="19482"/>
                    <a:pt x="9787" y="19694"/>
                  </a:cubicBezTo>
                  <a:lnTo>
                    <a:pt x="9787" y="20753"/>
                  </a:lnTo>
                  <a:close/>
                  <a:moveTo>
                    <a:pt x="13162" y="20753"/>
                  </a:moveTo>
                  <a:cubicBezTo>
                    <a:pt x="13162" y="20965"/>
                    <a:pt x="12994" y="20965"/>
                    <a:pt x="12825" y="20965"/>
                  </a:cubicBezTo>
                  <a:cubicBezTo>
                    <a:pt x="11981" y="20965"/>
                    <a:pt x="11981" y="20965"/>
                    <a:pt x="11981" y="20965"/>
                  </a:cubicBezTo>
                  <a:cubicBezTo>
                    <a:pt x="11813" y="20965"/>
                    <a:pt x="11813" y="20965"/>
                    <a:pt x="11813" y="20753"/>
                  </a:cubicBezTo>
                  <a:cubicBezTo>
                    <a:pt x="11813" y="19694"/>
                    <a:pt x="11813" y="19694"/>
                    <a:pt x="11813" y="19694"/>
                  </a:cubicBezTo>
                  <a:cubicBezTo>
                    <a:pt x="11813" y="19482"/>
                    <a:pt x="11813" y="19271"/>
                    <a:pt x="11981" y="19271"/>
                  </a:cubicBezTo>
                  <a:cubicBezTo>
                    <a:pt x="12825" y="19271"/>
                    <a:pt x="12825" y="19271"/>
                    <a:pt x="12825" y="19271"/>
                  </a:cubicBezTo>
                  <a:cubicBezTo>
                    <a:pt x="12994" y="19271"/>
                    <a:pt x="13162" y="19482"/>
                    <a:pt x="13162" y="19694"/>
                  </a:cubicBezTo>
                  <a:lnTo>
                    <a:pt x="13162" y="20753"/>
                  </a:lnTo>
                  <a:close/>
                  <a:moveTo>
                    <a:pt x="16537" y="20753"/>
                  </a:moveTo>
                  <a:cubicBezTo>
                    <a:pt x="16537" y="20965"/>
                    <a:pt x="16369" y="20965"/>
                    <a:pt x="16200" y="20965"/>
                  </a:cubicBezTo>
                  <a:cubicBezTo>
                    <a:pt x="15356" y="20965"/>
                    <a:pt x="15356" y="20965"/>
                    <a:pt x="15356" y="20965"/>
                  </a:cubicBezTo>
                  <a:cubicBezTo>
                    <a:pt x="15187" y="20965"/>
                    <a:pt x="15187" y="20965"/>
                    <a:pt x="15187" y="20753"/>
                  </a:cubicBezTo>
                  <a:cubicBezTo>
                    <a:pt x="15187" y="19694"/>
                    <a:pt x="15187" y="19694"/>
                    <a:pt x="15187" y="19694"/>
                  </a:cubicBezTo>
                  <a:cubicBezTo>
                    <a:pt x="15187" y="19482"/>
                    <a:pt x="15187" y="19271"/>
                    <a:pt x="15356" y="19271"/>
                  </a:cubicBezTo>
                  <a:cubicBezTo>
                    <a:pt x="16200" y="19271"/>
                    <a:pt x="16200" y="19271"/>
                    <a:pt x="16200" y="19271"/>
                  </a:cubicBezTo>
                  <a:cubicBezTo>
                    <a:pt x="16369" y="19271"/>
                    <a:pt x="16537" y="19482"/>
                    <a:pt x="16537" y="19694"/>
                  </a:cubicBezTo>
                  <a:lnTo>
                    <a:pt x="16537" y="20753"/>
                  </a:lnTo>
                  <a:close/>
                  <a:moveTo>
                    <a:pt x="16706" y="18212"/>
                  </a:moveTo>
                  <a:cubicBezTo>
                    <a:pt x="16706" y="18424"/>
                    <a:pt x="16537" y="18635"/>
                    <a:pt x="16369" y="18635"/>
                  </a:cubicBezTo>
                  <a:cubicBezTo>
                    <a:pt x="5062" y="18635"/>
                    <a:pt x="5062" y="18635"/>
                    <a:pt x="5062" y="18635"/>
                  </a:cubicBezTo>
                  <a:cubicBezTo>
                    <a:pt x="4894" y="18635"/>
                    <a:pt x="4725" y="18424"/>
                    <a:pt x="4725" y="18212"/>
                  </a:cubicBezTo>
                  <a:cubicBezTo>
                    <a:pt x="4725" y="3388"/>
                    <a:pt x="4725" y="3388"/>
                    <a:pt x="4725" y="3388"/>
                  </a:cubicBezTo>
                  <a:cubicBezTo>
                    <a:pt x="4725" y="3176"/>
                    <a:pt x="4894" y="2965"/>
                    <a:pt x="5062" y="2965"/>
                  </a:cubicBezTo>
                  <a:cubicBezTo>
                    <a:pt x="16369" y="2965"/>
                    <a:pt x="16369" y="2965"/>
                    <a:pt x="16369" y="2965"/>
                  </a:cubicBezTo>
                  <a:cubicBezTo>
                    <a:pt x="16537" y="2965"/>
                    <a:pt x="16706" y="3176"/>
                    <a:pt x="16706" y="3388"/>
                  </a:cubicBezTo>
                  <a:lnTo>
                    <a:pt x="16706" y="1821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" name="Shape">
              <a:extLst>
                <a:ext uri="{FF2B5EF4-FFF2-40B4-BE49-F238E27FC236}">
                  <a16:creationId xmlns:a16="http://schemas.microsoft.com/office/drawing/2014/main" id="{5D6DD4E2-86B4-4DC0-B2E7-7B55F4DE0D81}"/>
                </a:ext>
              </a:extLst>
            </p:cNvPr>
            <p:cNvSpPr/>
            <p:nvPr/>
          </p:nvSpPr>
          <p:spPr>
            <a:xfrm>
              <a:off x="218829" y="158083"/>
              <a:ext cx="62142" cy="725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65" h="20510" extrusionOk="0">
                  <a:moveTo>
                    <a:pt x="0" y="2584"/>
                  </a:moveTo>
                  <a:cubicBezTo>
                    <a:pt x="0" y="424"/>
                    <a:pt x="1271" y="-656"/>
                    <a:pt x="3812" y="424"/>
                  </a:cubicBezTo>
                  <a:cubicBezTo>
                    <a:pt x="19059" y="7984"/>
                    <a:pt x="19059" y="7984"/>
                    <a:pt x="19059" y="7984"/>
                  </a:cubicBezTo>
                  <a:cubicBezTo>
                    <a:pt x="21600" y="9064"/>
                    <a:pt x="21600" y="11224"/>
                    <a:pt x="19059" y="12304"/>
                  </a:cubicBezTo>
                  <a:cubicBezTo>
                    <a:pt x="3812" y="19864"/>
                    <a:pt x="3812" y="19864"/>
                    <a:pt x="3812" y="19864"/>
                  </a:cubicBezTo>
                  <a:cubicBezTo>
                    <a:pt x="1271" y="20944"/>
                    <a:pt x="0" y="20944"/>
                    <a:pt x="0" y="17704"/>
                  </a:cubicBezTo>
                  <a:lnTo>
                    <a:pt x="0" y="258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" name="Shape">
              <a:extLst>
                <a:ext uri="{FF2B5EF4-FFF2-40B4-BE49-F238E27FC236}">
                  <a16:creationId xmlns:a16="http://schemas.microsoft.com/office/drawing/2014/main" id="{CF39D16D-5585-4C34-89F9-E95DB97F5634}"/>
                </a:ext>
              </a:extLst>
            </p:cNvPr>
            <p:cNvSpPr/>
            <p:nvPr/>
          </p:nvSpPr>
          <p:spPr>
            <a:xfrm>
              <a:off x="158627" y="109892"/>
              <a:ext cx="166272" cy="1672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09" y="21600"/>
                    <a:pt x="0" y="17182"/>
                    <a:pt x="0" y="10800"/>
                  </a:cubicBezTo>
                  <a:cubicBezTo>
                    <a:pt x="0" y="4909"/>
                    <a:pt x="4909" y="0"/>
                    <a:pt x="10800" y="0"/>
                  </a:cubicBezTo>
                  <a:cubicBezTo>
                    <a:pt x="16691" y="0"/>
                    <a:pt x="21600" y="4909"/>
                    <a:pt x="21600" y="10800"/>
                  </a:cubicBezTo>
                  <a:cubicBezTo>
                    <a:pt x="21600" y="17182"/>
                    <a:pt x="16691" y="21600"/>
                    <a:pt x="10800" y="21600"/>
                  </a:cubicBezTo>
                  <a:close/>
                  <a:moveTo>
                    <a:pt x="10800" y="1964"/>
                  </a:moveTo>
                  <a:cubicBezTo>
                    <a:pt x="5891" y="1964"/>
                    <a:pt x="1473" y="5891"/>
                    <a:pt x="1473" y="10800"/>
                  </a:cubicBezTo>
                  <a:cubicBezTo>
                    <a:pt x="1473" y="16200"/>
                    <a:pt x="5891" y="20127"/>
                    <a:pt x="10800" y="20127"/>
                  </a:cubicBezTo>
                  <a:cubicBezTo>
                    <a:pt x="15709" y="20127"/>
                    <a:pt x="19636" y="16200"/>
                    <a:pt x="19636" y="10800"/>
                  </a:cubicBezTo>
                  <a:cubicBezTo>
                    <a:pt x="19636" y="5891"/>
                    <a:pt x="15709" y="1964"/>
                    <a:pt x="10800" y="196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7" name="Group">
            <a:extLst>
              <a:ext uri="{FF2B5EF4-FFF2-40B4-BE49-F238E27FC236}">
                <a16:creationId xmlns:a16="http://schemas.microsoft.com/office/drawing/2014/main" id="{0AC527F0-AEE7-4765-B50C-2CF00F3BAF14}"/>
              </a:ext>
            </a:extLst>
          </p:cNvPr>
          <p:cNvGrpSpPr/>
          <p:nvPr/>
        </p:nvGrpSpPr>
        <p:grpSpPr>
          <a:xfrm>
            <a:off x="4665041" y="2033438"/>
            <a:ext cx="468442" cy="468443"/>
            <a:chOff x="0" y="0"/>
            <a:chExt cx="468441" cy="468441"/>
          </a:xfrm>
          <a:solidFill>
            <a:schemeClr val="bg1"/>
          </a:solidFill>
        </p:grpSpPr>
        <p:sp>
          <p:nvSpPr>
            <p:cNvPr id="28" name="Circle">
              <a:extLst>
                <a:ext uri="{FF2B5EF4-FFF2-40B4-BE49-F238E27FC236}">
                  <a16:creationId xmlns:a16="http://schemas.microsoft.com/office/drawing/2014/main" id="{395C4B86-2A5B-41AE-9242-D4C7032EC403}"/>
                </a:ext>
              </a:extLst>
            </p:cNvPr>
            <p:cNvSpPr/>
            <p:nvPr/>
          </p:nvSpPr>
          <p:spPr>
            <a:xfrm>
              <a:off x="114124" y="114124"/>
              <a:ext cx="240857" cy="24019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" name="Shape">
              <a:extLst>
                <a:ext uri="{FF2B5EF4-FFF2-40B4-BE49-F238E27FC236}">
                  <a16:creationId xmlns:a16="http://schemas.microsoft.com/office/drawing/2014/main" id="{AF127ACD-B573-4D80-BC42-B901E74406B8}"/>
                </a:ext>
              </a:extLst>
            </p:cNvPr>
            <p:cNvSpPr/>
            <p:nvPr/>
          </p:nvSpPr>
          <p:spPr>
            <a:xfrm>
              <a:off x="209007" y="0"/>
              <a:ext cx="50428" cy="763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4400"/>
                  </a:moveTo>
                  <a:cubicBezTo>
                    <a:pt x="21600" y="6750"/>
                    <a:pt x="1215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125" y="0"/>
                    <a:pt x="0" y="6750"/>
                    <a:pt x="0" y="14400"/>
                  </a:cubicBezTo>
                  <a:cubicBezTo>
                    <a:pt x="0" y="19350"/>
                    <a:pt x="6075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5525" y="21600"/>
                    <a:pt x="21600" y="19350"/>
                    <a:pt x="216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C1F2A621-9361-4EC2-8FCA-843E0A6D00B6}"/>
                </a:ext>
              </a:extLst>
            </p:cNvPr>
            <p:cNvSpPr/>
            <p:nvPr/>
          </p:nvSpPr>
          <p:spPr>
            <a:xfrm>
              <a:off x="209007" y="392801"/>
              <a:ext cx="50428" cy="756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cubicBezTo>
                    <a:pt x="0" y="14850"/>
                    <a:pt x="10125" y="2115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0800" y="21600"/>
                    <a:pt x="10800" y="21600"/>
                    <a:pt x="10800" y="21600"/>
                  </a:cubicBezTo>
                  <a:cubicBezTo>
                    <a:pt x="12150" y="21150"/>
                    <a:pt x="21600" y="14850"/>
                    <a:pt x="21600" y="7200"/>
                  </a:cubicBezTo>
                  <a:cubicBezTo>
                    <a:pt x="21600" y="1800"/>
                    <a:pt x="15525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6075" y="0"/>
                    <a:pt x="0" y="1800"/>
                    <a:pt x="0" y="7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" name="Shape">
              <a:extLst>
                <a:ext uri="{FF2B5EF4-FFF2-40B4-BE49-F238E27FC236}">
                  <a16:creationId xmlns:a16="http://schemas.microsoft.com/office/drawing/2014/main" id="{A8059E2C-AC46-4A67-82A0-1E71DF68F118}"/>
                </a:ext>
              </a:extLst>
            </p:cNvPr>
            <p:cNvSpPr/>
            <p:nvPr/>
          </p:nvSpPr>
          <p:spPr>
            <a:xfrm>
              <a:off x="392801" y="209007"/>
              <a:ext cx="75641" cy="504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200" y="21600"/>
                  </a:moveTo>
                  <a:cubicBezTo>
                    <a:pt x="14850" y="21600"/>
                    <a:pt x="21600" y="11475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9450"/>
                    <a:pt x="14850" y="0"/>
                    <a:pt x="7200" y="0"/>
                  </a:cubicBezTo>
                  <a:cubicBezTo>
                    <a:pt x="2250" y="0"/>
                    <a:pt x="0" y="6075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5525"/>
                    <a:pt x="2250" y="21600"/>
                    <a:pt x="7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4FF8C70B-2819-43AF-B973-A2BE0DFF5ADE}"/>
                </a:ext>
              </a:extLst>
            </p:cNvPr>
            <p:cNvSpPr/>
            <p:nvPr/>
          </p:nvSpPr>
          <p:spPr>
            <a:xfrm>
              <a:off x="0" y="209007"/>
              <a:ext cx="76305" cy="504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0" y="0"/>
                  </a:moveTo>
                  <a:cubicBezTo>
                    <a:pt x="6750" y="0"/>
                    <a:pt x="450" y="945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450" y="11475"/>
                    <a:pt x="6750" y="21600"/>
                    <a:pt x="14400" y="21600"/>
                  </a:cubicBezTo>
                  <a:cubicBezTo>
                    <a:pt x="19800" y="21600"/>
                    <a:pt x="21600" y="15525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6075"/>
                    <a:pt x="19800" y="0"/>
                    <a:pt x="14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D8F6331C-B99C-4D00-9064-D3FA357BD102}"/>
                </a:ext>
              </a:extLst>
            </p:cNvPr>
            <p:cNvSpPr/>
            <p:nvPr/>
          </p:nvSpPr>
          <p:spPr>
            <a:xfrm>
              <a:off x="339230" y="67963"/>
              <a:ext cx="61913" cy="619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60" h="19760" extrusionOk="0">
                  <a:moveTo>
                    <a:pt x="14034" y="17279"/>
                  </a:moveTo>
                  <a:cubicBezTo>
                    <a:pt x="20062" y="11251"/>
                    <a:pt x="20062" y="1205"/>
                    <a:pt x="19560" y="200"/>
                  </a:cubicBezTo>
                  <a:cubicBezTo>
                    <a:pt x="19560" y="200"/>
                    <a:pt x="19560" y="200"/>
                    <a:pt x="19560" y="200"/>
                  </a:cubicBezTo>
                  <a:cubicBezTo>
                    <a:pt x="19560" y="200"/>
                    <a:pt x="19560" y="200"/>
                    <a:pt x="19560" y="200"/>
                  </a:cubicBezTo>
                  <a:cubicBezTo>
                    <a:pt x="19560" y="200"/>
                    <a:pt x="19560" y="200"/>
                    <a:pt x="19560" y="200"/>
                  </a:cubicBezTo>
                  <a:cubicBezTo>
                    <a:pt x="19560" y="200"/>
                    <a:pt x="19560" y="200"/>
                    <a:pt x="19560" y="200"/>
                  </a:cubicBezTo>
                  <a:cubicBezTo>
                    <a:pt x="19057" y="-302"/>
                    <a:pt x="8509" y="-302"/>
                    <a:pt x="2481" y="5726"/>
                  </a:cubicBezTo>
                  <a:cubicBezTo>
                    <a:pt x="-1538" y="10247"/>
                    <a:pt x="-31" y="14768"/>
                    <a:pt x="2481" y="17279"/>
                  </a:cubicBezTo>
                  <a:cubicBezTo>
                    <a:pt x="2481" y="17279"/>
                    <a:pt x="2481" y="17279"/>
                    <a:pt x="2481" y="17279"/>
                  </a:cubicBezTo>
                  <a:cubicBezTo>
                    <a:pt x="2481" y="17279"/>
                    <a:pt x="2481" y="17279"/>
                    <a:pt x="2481" y="17279"/>
                  </a:cubicBezTo>
                  <a:cubicBezTo>
                    <a:pt x="2481" y="17279"/>
                    <a:pt x="2481" y="17279"/>
                    <a:pt x="2481" y="17279"/>
                  </a:cubicBezTo>
                  <a:cubicBezTo>
                    <a:pt x="2481" y="17279"/>
                    <a:pt x="2481" y="17279"/>
                    <a:pt x="2481" y="17279"/>
                  </a:cubicBezTo>
                  <a:cubicBezTo>
                    <a:pt x="4992" y="19791"/>
                    <a:pt x="9513" y="21298"/>
                    <a:pt x="14034" y="172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50D5D581-EF7A-4D17-A072-8EA61309988D}"/>
                </a:ext>
              </a:extLst>
            </p:cNvPr>
            <p:cNvSpPr/>
            <p:nvPr/>
          </p:nvSpPr>
          <p:spPr>
            <a:xfrm>
              <a:off x="69290" y="337743"/>
              <a:ext cx="61912" cy="614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60" h="19599" extrusionOk="0">
                  <a:moveTo>
                    <a:pt x="5726" y="2321"/>
                  </a:moveTo>
                  <a:cubicBezTo>
                    <a:pt x="-302" y="8349"/>
                    <a:pt x="-302" y="18897"/>
                    <a:pt x="200" y="19400"/>
                  </a:cubicBezTo>
                  <a:cubicBezTo>
                    <a:pt x="200" y="19400"/>
                    <a:pt x="200" y="19400"/>
                    <a:pt x="200" y="19400"/>
                  </a:cubicBezTo>
                  <a:cubicBezTo>
                    <a:pt x="200" y="19400"/>
                    <a:pt x="200" y="19400"/>
                    <a:pt x="200" y="19400"/>
                  </a:cubicBezTo>
                  <a:cubicBezTo>
                    <a:pt x="200" y="19400"/>
                    <a:pt x="200" y="19400"/>
                    <a:pt x="200" y="19400"/>
                  </a:cubicBezTo>
                  <a:cubicBezTo>
                    <a:pt x="200" y="19400"/>
                    <a:pt x="200" y="19400"/>
                    <a:pt x="200" y="19400"/>
                  </a:cubicBezTo>
                  <a:cubicBezTo>
                    <a:pt x="703" y="19902"/>
                    <a:pt x="11251" y="19902"/>
                    <a:pt x="17279" y="13874"/>
                  </a:cubicBezTo>
                  <a:cubicBezTo>
                    <a:pt x="21298" y="9855"/>
                    <a:pt x="19791" y="4832"/>
                    <a:pt x="17279" y="2321"/>
                  </a:cubicBezTo>
                  <a:cubicBezTo>
                    <a:pt x="17279" y="2321"/>
                    <a:pt x="17279" y="2321"/>
                    <a:pt x="17279" y="2321"/>
                  </a:cubicBezTo>
                  <a:cubicBezTo>
                    <a:pt x="17279" y="2321"/>
                    <a:pt x="17279" y="2321"/>
                    <a:pt x="17279" y="2321"/>
                  </a:cubicBezTo>
                  <a:cubicBezTo>
                    <a:pt x="17279" y="2321"/>
                    <a:pt x="17279" y="2321"/>
                    <a:pt x="17279" y="2321"/>
                  </a:cubicBezTo>
                  <a:cubicBezTo>
                    <a:pt x="17279" y="2321"/>
                    <a:pt x="17279" y="2321"/>
                    <a:pt x="17279" y="2321"/>
                  </a:cubicBezTo>
                  <a:cubicBezTo>
                    <a:pt x="14768" y="311"/>
                    <a:pt x="9745" y="-1698"/>
                    <a:pt x="5726" y="232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" name="Shape">
              <a:extLst>
                <a:ext uri="{FF2B5EF4-FFF2-40B4-BE49-F238E27FC236}">
                  <a16:creationId xmlns:a16="http://schemas.microsoft.com/office/drawing/2014/main" id="{DBB0E730-6DFF-4505-B7AB-089108404FE6}"/>
                </a:ext>
              </a:extLst>
            </p:cNvPr>
            <p:cNvSpPr/>
            <p:nvPr/>
          </p:nvSpPr>
          <p:spPr>
            <a:xfrm>
              <a:off x="339230" y="337743"/>
              <a:ext cx="61913" cy="614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60" h="19599" extrusionOk="0">
                  <a:moveTo>
                    <a:pt x="2481" y="13874"/>
                  </a:moveTo>
                  <a:cubicBezTo>
                    <a:pt x="8509" y="19902"/>
                    <a:pt x="19057" y="19902"/>
                    <a:pt x="19560" y="19400"/>
                  </a:cubicBezTo>
                  <a:cubicBezTo>
                    <a:pt x="19560" y="19400"/>
                    <a:pt x="19560" y="19400"/>
                    <a:pt x="19560" y="19400"/>
                  </a:cubicBezTo>
                  <a:cubicBezTo>
                    <a:pt x="19560" y="19400"/>
                    <a:pt x="19560" y="19400"/>
                    <a:pt x="19560" y="19400"/>
                  </a:cubicBezTo>
                  <a:cubicBezTo>
                    <a:pt x="19560" y="19400"/>
                    <a:pt x="19560" y="19400"/>
                    <a:pt x="19560" y="19400"/>
                  </a:cubicBezTo>
                  <a:cubicBezTo>
                    <a:pt x="19560" y="19400"/>
                    <a:pt x="19560" y="19400"/>
                    <a:pt x="19560" y="19400"/>
                  </a:cubicBezTo>
                  <a:cubicBezTo>
                    <a:pt x="20062" y="18897"/>
                    <a:pt x="20062" y="8349"/>
                    <a:pt x="14034" y="2321"/>
                  </a:cubicBezTo>
                  <a:cubicBezTo>
                    <a:pt x="9513" y="-1698"/>
                    <a:pt x="4992" y="311"/>
                    <a:pt x="2481" y="2321"/>
                  </a:cubicBezTo>
                  <a:cubicBezTo>
                    <a:pt x="2481" y="2321"/>
                    <a:pt x="2481" y="2321"/>
                    <a:pt x="2481" y="2321"/>
                  </a:cubicBezTo>
                  <a:cubicBezTo>
                    <a:pt x="2481" y="2321"/>
                    <a:pt x="2481" y="2321"/>
                    <a:pt x="2481" y="2321"/>
                  </a:cubicBezTo>
                  <a:cubicBezTo>
                    <a:pt x="2481" y="2321"/>
                    <a:pt x="2481" y="2321"/>
                    <a:pt x="2481" y="2321"/>
                  </a:cubicBezTo>
                  <a:cubicBezTo>
                    <a:pt x="2481" y="2321"/>
                    <a:pt x="2481" y="2321"/>
                    <a:pt x="2481" y="2321"/>
                  </a:cubicBezTo>
                  <a:cubicBezTo>
                    <a:pt x="-31" y="4832"/>
                    <a:pt x="-1538" y="9855"/>
                    <a:pt x="2481" y="1387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" name="Shape">
              <a:extLst>
                <a:ext uri="{FF2B5EF4-FFF2-40B4-BE49-F238E27FC236}">
                  <a16:creationId xmlns:a16="http://schemas.microsoft.com/office/drawing/2014/main" id="{B64D284A-BB55-4530-B754-57D5A9CA93C1}"/>
                </a:ext>
              </a:extLst>
            </p:cNvPr>
            <p:cNvSpPr/>
            <p:nvPr/>
          </p:nvSpPr>
          <p:spPr>
            <a:xfrm>
              <a:off x="69290" y="67963"/>
              <a:ext cx="61912" cy="619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60" h="19760" extrusionOk="0">
                  <a:moveTo>
                    <a:pt x="17279" y="5726"/>
                  </a:moveTo>
                  <a:cubicBezTo>
                    <a:pt x="11251" y="-302"/>
                    <a:pt x="703" y="-302"/>
                    <a:pt x="200" y="200"/>
                  </a:cubicBezTo>
                  <a:cubicBezTo>
                    <a:pt x="200" y="200"/>
                    <a:pt x="200" y="200"/>
                    <a:pt x="200" y="200"/>
                  </a:cubicBezTo>
                  <a:cubicBezTo>
                    <a:pt x="200" y="200"/>
                    <a:pt x="200" y="200"/>
                    <a:pt x="200" y="200"/>
                  </a:cubicBezTo>
                  <a:cubicBezTo>
                    <a:pt x="200" y="200"/>
                    <a:pt x="200" y="200"/>
                    <a:pt x="200" y="200"/>
                  </a:cubicBezTo>
                  <a:cubicBezTo>
                    <a:pt x="200" y="200"/>
                    <a:pt x="200" y="200"/>
                    <a:pt x="200" y="200"/>
                  </a:cubicBezTo>
                  <a:cubicBezTo>
                    <a:pt x="-302" y="1205"/>
                    <a:pt x="-302" y="11251"/>
                    <a:pt x="5726" y="17279"/>
                  </a:cubicBezTo>
                  <a:cubicBezTo>
                    <a:pt x="9745" y="21298"/>
                    <a:pt x="14768" y="19791"/>
                    <a:pt x="17279" y="17279"/>
                  </a:cubicBezTo>
                  <a:cubicBezTo>
                    <a:pt x="17279" y="17279"/>
                    <a:pt x="17279" y="17279"/>
                    <a:pt x="17279" y="17279"/>
                  </a:cubicBezTo>
                  <a:cubicBezTo>
                    <a:pt x="17279" y="17279"/>
                    <a:pt x="17279" y="17279"/>
                    <a:pt x="17279" y="17279"/>
                  </a:cubicBezTo>
                  <a:cubicBezTo>
                    <a:pt x="17279" y="17279"/>
                    <a:pt x="17279" y="17279"/>
                    <a:pt x="17279" y="17279"/>
                  </a:cubicBezTo>
                  <a:cubicBezTo>
                    <a:pt x="17279" y="17279"/>
                    <a:pt x="17279" y="17279"/>
                    <a:pt x="17279" y="17279"/>
                  </a:cubicBezTo>
                  <a:cubicBezTo>
                    <a:pt x="19791" y="14768"/>
                    <a:pt x="21298" y="10247"/>
                    <a:pt x="17279" y="57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37" name="Shape">
            <a:extLst>
              <a:ext uri="{FF2B5EF4-FFF2-40B4-BE49-F238E27FC236}">
                <a16:creationId xmlns:a16="http://schemas.microsoft.com/office/drawing/2014/main" id="{CA9D88C9-B10A-4C23-808A-19EC10F4AB10}"/>
              </a:ext>
            </a:extLst>
          </p:cNvPr>
          <p:cNvSpPr/>
          <p:nvPr/>
        </p:nvSpPr>
        <p:spPr>
          <a:xfrm>
            <a:off x="4032799" y="2116750"/>
            <a:ext cx="377918" cy="3306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50" y="1543"/>
                </a:moveTo>
                <a:cubicBezTo>
                  <a:pt x="17550" y="3086"/>
                  <a:pt x="17550" y="3086"/>
                  <a:pt x="17550" y="3086"/>
                </a:cubicBezTo>
                <a:cubicBezTo>
                  <a:pt x="2700" y="7714"/>
                  <a:pt x="2700" y="7714"/>
                  <a:pt x="2700" y="7714"/>
                </a:cubicBezTo>
                <a:cubicBezTo>
                  <a:pt x="0" y="6171"/>
                  <a:pt x="0" y="6171"/>
                  <a:pt x="0" y="6171"/>
                </a:cubicBezTo>
                <a:cubicBezTo>
                  <a:pt x="0" y="15429"/>
                  <a:pt x="0" y="15429"/>
                  <a:pt x="0" y="15429"/>
                </a:cubicBezTo>
                <a:cubicBezTo>
                  <a:pt x="2700" y="13886"/>
                  <a:pt x="2700" y="13886"/>
                  <a:pt x="2700" y="13886"/>
                </a:cubicBezTo>
                <a:cubicBezTo>
                  <a:pt x="4388" y="14271"/>
                  <a:pt x="4388" y="14271"/>
                  <a:pt x="4388" y="14271"/>
                </a:cubicBezTo>
                <a:cubicBezTo>
                  <a:pt x="3713" y="16200"/>
                  <a:pt x="3713" y="16200"/>
                  <a:pt x="3713" y="16200"/>
                </a:cubicBezTo>
                <a:cubicBezTo>
                  <a:pt x="3713" y="17743"/>
                  <a:pt x="4388" y="18900"/>
                  <a:pt x="5400" y="19286"/>
                </a:cubicBezTo>
                <a:cubicBezTo>
                  <a:pt x="9450" y="20443"/>
                  <a:pt x="9450" y="20443"/>
                  <a:pt x="9450" y="20443"/>
                </a:cubicBezTo>
                <a:cubicBezTo>
                  <a:pt x="9450" y="20443"/>
                  <a:pt x="9788" y="20443"/>
                  <a:pt x="9788" y="20443"/>
                </a:cubicBezTo>
                <a:cubicBezTo>
                  <a:pt x="10800" y="20443"/>
                  <a:pt x="11475" y="19671"/>
                  <a:pt x="11813" y="18514"/>
                </a:cubicBezTo>
                <a:cubicBezTo>
                  <a:pt x="12150" y="16971"/>
                  <a:pt x="12150" y="16971"/>
                  <a:pt x="12150" y="16971"/>
                </a:cubicBezTo>
                <a:cubicBezTo>
                  <a:pt x="17550" y="18514"/>
                  <a:pt x="17550" y="18514"/>
                  <a:pt x="17550" y="18514"/>
                </a:cubicBezTo>
                <a:cubicBezTo>
                  <a:pt x="17550" y="20057"/>
                  <a:pt x="17550" y="20057"/>
                  <a:pt x="17550" y="20057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0"/>
                  <a:pt x="21600" y="0"/>
                  <a:pt x="21600" y="0"/>
                </a:cubicBezTo>
                <a:lnTo>
                  <a:pt x="17550" y="1543"/>
                </a:lnTo>
                <a:close/>
                <a:moveTo>
                  <a:pt x="10463" y="18129"/>
                </a:moveTo>
                <a:cubicBezTo>
                  <a:pt x="10463" y="18514"/>
                  <a:pt x="10125" y="18900"/>
                  <a:pt x="9788" y="18900"/>
                </a:cubicBezTo>
                <a:cubicBezTo>
                  <a:pt x="5738" y="17743"/>
                  <a:pt x="5738" y="17743"/>
                  <a:pt x="5738" y="17743"/>
                </a:cubicBezTo>
                <a:cubicBezTo>
                  <a:pt x="5400" y="17357"/>
                  <a:pt x="5063" y="16971"/>
                  <a:pt x="5063" y="16586"/>
                </a:cubicBezTo>
                <a:cubicBezTo>
                  <a:pt x="5738" y="14657"/>
                  <a:pt x="5738" y="14657"/>
                  <a:pt x="5738" y="14657"/>
                </a:cubicBezTo>
                <a:cubicBezTo>
                  <a:pt x="10800" y="16586"/>
                  <a:pt x="10800" y="16586"/>
                  <a:pt x="10800" y="16586"/>
                </a:cubicBezTo>
                <a:lnTo>
                  <a:pt x="10463" y="18129"/>
                </a:lnTo>
                <a:close/>
                <a:moveTo>
                  <a:pt x="17550" y="10800"/>
                </a:moveTo>
                <a:cubicBezTo>
                  <a:pt x="2700" y="10800"/>
                  <a:pt x="2700" y="10800"/>
                  <a:pt x="2700" y="10800"/>
                </a:cubicBezTo>
                <a:cubicBezTo>
                  <a:pt x="2700" y="9257"/>
                  <a:pt x="2700" y="9257"/>
                  <a:pt x="2700" y="9257"/>
                </a:cubicBezTo>
                <a:cubicBezTo>
                  <a:pt x="17550" y="4629"/>
                  <a:pt x="17550" y="4629"/>
                  <a:pt x="17550" y="4629"/>
                </a:cubicBezTo>
                <a:lnTo>
                  <a:pt x="17550" y="10800"/>
                </a:lnTo>
                <a:close/>
                <a:moveTo>
                  <a:pt x="20250" y="10800"/>
                </a:moveTo>
                <a:cubicBezTo>
                  <a:pt x="18900" y="10800"/>
                  <a:pt x="18900" y="10800"/>
                  <a:pt x="18900" y="10800"/>
                </a:cubicBezTo>
                <a:cubicBezTo>
                  <a:pt x="18900" y="3086"/>
                  <a:pt x="18900" y="3086"/>
                  <a:pt x="18900" y="3086"/>
                </a:cubicBezTo>
                <a:cubicBezTo>
                  <a:pt x="20250" y="3086"/>
                  <a:pt x="20250" y="3086"/>
                  <a:pt x="20250" y="3086"/>
                </a:cubicBezTo>
                <a:lnTo>
                  <a:pt x="2025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CFD492E6-781D-4C78-AFAF-060A2348D76F}"/>
              </a:ext>
            </a:extLst>
          </p:cNvPr>
          <p:cNvSpPr/>
          <p:nvPr/>
        </p:nvSpPr>
        <p:spPr>
          <a:xfrm>
            <a:off x="4032799" y="1230983"/>
            <a:ext cx="381385" cy="3839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6200"/>
                </a:moveTo>
                <a:cubicBezTo>
                  <a:pt x="18900" y="6750"/>
                  <a:pt x="18900" y="6750"/>
                  <a:pt x="18900" y="6750"/>
                </a:cubicBezTo>
                <a:cubicBezTo>
                  <a:pt x="18900" y="6075"/>
                  <a:pt x="18225" y="5400"/>
                  <a:pt x="17550" y="5400"/>
                </a:cubicBezTo>
                <a:cubicBezTo>
                  <a:pt x="14850" y="5400"/>
                  <a:pt x="14850" y="5400"/>
                  <a:pt x="14850" y="5400"/>
                </a:cubicBezTo>
                <a:cubicBezTo>
                  <a:pt x="14850" y="4050"/>
                  <a:pt x="14850" y="4050"/>
                  <a:pt x="14850" y="4050"/>
                </a:cubicBezTo>
                <a:cubicBezTo>
                  <a:pt x="17550" y="4050"/>
                  <a:pt x="17550" y="4050"/>
                  <a:pt x="17550" y="4050"/>
                </a:cubicBezTo>
                <a:cubicBezTo>
                  <a:pt x="17550" y="0"/>
                  <a:pt x="17550" y="0"/>
                  <a:pt x="17550" y="0"/>
                </a:cubicBezTo>
                <a:cubicBezTo>
                  <a:pt x="9450" y="0"/>
                  <a:pt x="9450" y="0"/>
                  <a:pt x="9450" y="0"/>
                </a:cubicBezTo>
                <a:cubicBezTo>
                  <a:pt x="9450" y="4050"/>
                  <a:pt x="9450" y="4050"/>
                  <a:pt x="9450" y="4050"/>
                </a:cubicBezTo>
                <a:cubicBezTo>
                  <a:pt x="12487" y="4050"/>
                  <a:pt x="12487" y="4050"/>
                  <a:pt x="12487" y="4050"/>
                </a:cubicBezTo>
                <a:cubicBezTo>
                  <a:pt x="12487" y="5400"/>
                  <a:pt x="12487" y="5400"/>
                  <a:pt x="12487" y="5400"/>
                </a:cubicBezTo>
                <a:cubicBezTo>
                  <a:pt x="4050" y="5400"/>
                  <a:pt x="4050" y="5400"/>
                  <a:pt x="4050" y="5400"/>
                </a:cubicBezTo>
                <a:cubicBezTo>
                  <a:pt x="3375" y="5400"/>
                  <a:pt x="2700" y="6075"/>
                  <a:pt x="2700" y="6750"/>
                </a:cubicBezTo>
                <a:cubicBezTo>
                  <a:pt x="1350" y="16200"/>
                  <a:pt x="1350" y="16200"/>
                  <a:pt x="1350" y="1620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16200"/>
                  <a:pt x="21600" y="16200"/>
                  <a:pt x="21600" y="16200"/>
                </a:cubicBezTo>
                <a:lnTo>
                  <a:pt x="20250" y="16200"/>
                </a:lnTo>
                <a:close/>
                <a:moveTo>
                  <a:pt x="14850" y="8100"/>
                </a:moveTo>
                <a:cubicBezTo>
                  <a:pt x="16200" y="8100"/>
                  <a:pt x="16200" y="8100"/>
                  <a:pt x="16200" y="8100"/>
                </a:cubicBezTo>
                <a:cubicBezTo>
                  <a:pt x="16200" y="9450"/>
                  <a:pt x="16200" y="9450"/>
                  <a:pt x="16200" y="9450"/>
                </a:cubicBezTo>
                <a:cubicBezTo>
                  <a:pt x="14850" y="9450"/>
                  <a:pt x="14850" y="9450"/>
                  <a:pt x="14850" y="9450"/>
                </a:cubicBezTo>
                <a:lnTo>
                  <a:pt x="14850" y="8100"/>
                </a:lnTo>
                <a:close/>
                <a:moveTo>
                  <a:pt x="14850" y="10800"/>
                </a:moveTo>
                <a:cubicBezTo>
                  <a:pt x="16200" y="10800"/>
                  <a:pt x="16200" y="10800"/>
                  <a:pt x="16200" y="10800"/>
                </a:cubicBezTo>
                <a:cubicBezTo>
                  <a:pt x="16200" y="12150"/>
                  <a:pt x="16200" y="12150"/>
                  <a:pt x="16200" y="12150"/>
                </a:cubicBezTo>
                <a:cubicBezTo>
                  <a:pt x="14850" y="12150"/>
                  <a:pt x="14850" y="12150"/>
                  <a:pt x="14850" y="12150"/>
                </a:cubicBezTo>
                <a:lnTo>
                  <a:pt x="14850" y="10800"/>
                </a:lnTo>
                <a:close/>
                <a:moveTo>
                  <a:pt x="14850" y="13500"/>
                </a:moveTo>
                <a:cubicBezTo>
                  <a:pt x="16200" y="13500"/>
                  <a:pt x="16200" y="13500"/>
                  <a:pt x="16200" y="13500"/>
                </a:cubicBezTo>
                <a:cubicBezTo>
                  <a:pt x="16200" y="14850"/>
                  <a:pt x="16200" y="14850"/>
                  <a:pt x="16200" y="14850"/>
                </a:cubicBezTo>
                <a:cubicBezTo>
                  <a:pt x="14850" y="14850"/>
                  <a:pt x="14850" y="14850"/>
                  <a:pt x="14850" y="14850"/>
                </a:cubicBezTo>
                <a:lnTo>
                  <a:pt x="14850" y="13500"/>
                </a:lnTo>
                <a:close/>
                <a:moveTo>
                  <a:pt x="10800" y="2700"/>
                </a:moveTo>
                <a:cubicBezTo>
                  <a:pt x="10800" y="1350"/>
                  <a:pt x="10800" y="1350"/>
                  <a:pt x="10800" y="1350"/>
                </a:cubicBezTo>
                <a:cubicBezTo>
                  <a:pt x="16200" y="1350"/>
                  <a:pt x="16200" y="1350"/>
                  <a:pt x="16200" y="1350"/>
                </a:cubicBezTo>
                <a:cubicBezTo>
                  <a:pt x="16200" y="2700"/>
                  <a:pt x="16200" y="2700"/>
                  <a:pt x="16200" y="2700"/>
                </a:cubicBezTo>
                <a:lnTo>
                  <a:pt x="10800" y="2700"/>
                </a:lnTo>
                <a:close/>
                <a:moveTo>
                  <a:pt x="12150" y="8100"/>
                </a:moveTo>
                <a:cubicBezTo>
                  <a:pt x="13500" y="8100"/>
                  <a:pt x="13500" y="8100"/>
                  <a:pt x="13500" y="8100"/>
                </a:cubicBezTo>
                <a:cubicBezTo>
                  <a:pt x="13500" y="9450"/>
                  <a:pt x="13500" y="9450"/>
                  <a:pt x="13500" y="9450"/>
                </a:cubicBezTo>
                <a:cubicBezTo>
                  <a:pt x="12150" y="9450"/>
                  <a:pt x="12150" y="9450"/>
                  <a:pt x="12150" y="9450"/>
                </a:cubicBezTo>
                <a:lnTo>
                  <a:pt x="12150" y="8100"/>
                </a:lnTo>
                <a:close/>
                <a:moveTo>
                  <a:pt x="12150" y="10800"/>
                </a:moveTo>
                <a:cubicBezTo>
                  <a:pt x="13500" y="10800"/>
                  <a:pt x="13500" y="10800"/>
                  <a:pt x="13500" y="10800"/>
                </a:cubicBezTo>
                <a:cubicBezTo>
                  <a:pt x="13500" y="12150"/>
                  <a:pt x="13500" y="12150"/>
                  <a:pt x="13500" y="12150"/>
                </a:cubicBezTo>
                <a:cubicBezTo>
                  <a:pt x="12150" y="12150"/>
                  <a:pt x="12150" y="12150"/>
                  <a:pt x="12150" y="12150"/>
                </a:cubicBezTo>
                <a:lnTo>
                  <a:pt x="12150" y="10800"/>
                </a:lnTo>
                <a:close/>
                <a:moveTo>
                  <a:pt x="12150" y="13500"/>
                </a:moveTo>
                <a:cubicBezTo>
                  <a:pt x="13500" y="13500"/>
                  <a:pt x="13500" y="13500"/>
                  <a:pt x="13500" y="13500"/>
                </a:cubicBezTo>
                <a:cubicBezTo>
                  <a:pt x="13500" y="14850"/>
                  <a:pt x="13500" y="14850"/>
                  <a:pt x="13500" y="14850"/>
                </a:cubicBezTo>
                <a:cubicBezTo>
                  <a:pt x="12150" y="14850"/>
                  <a:pt x="12150" y="14850"/>
                  <a:pt x="12150" y="14850"/>
                </a:cubicBezTo>
                <a:lnTo>
                  <a:pt x="12150" y="13500"/>
                </a:lnTo>
                <a:close/>
                <a:moveTo>
                  <a:pt x="4050" y="8100"/>
                </a:moveTo>
                <a:cubicBezTo>
                  <a:pt x="9450" y="8100"/>
                  <a:pt x="9450" y="8100"/>
                  <a:pt x="9450" y="8100"/>
                </a:cubicBezTo>
                <a:cubicBezTo>
                  <a:pt x="9450" y="10800"/>
                  <a:pt x="9450" y="10800"/>
                  <a:pt x="9450" y="10800"/>
                </a:cubicBezTo>
                <a:cubicBezTo>
                  <a:pt x="4050" y="10800"/>
                  <a:pt x="4050" y="10800"/>
                  <a:pt x="4050" y="10800"/>
                </a:cubicBezTo>
                <a:lnTo>
                  <a:pt x="4050" y="8100"/>
                </a:lnTo>
                <a:close/>
                <a:moveTo>
                  <a:pt x="20250" y="18900"/>
                </a:moveTo>
                <a:cubicBezTo>
                  <a:pt x="1350" y="18900"/>
                  <a:pt x="1350" y="18900"/>
                  <a:pt x="1350" y="18900"/>
                </a:cubicBezTo>
                <a:cubicBezTo>
                  <a:pt x="1350" y="17550"/>
                  <a:pt x="1350" y="17550"/>
                  <a:pt x="1350" y="17550"/>
                </a:cubicBezTo>
                <a:cubicBezTo>
                  <a:pt x="20250" y="17550"/>
                  <a:pt x="20250" y="17550"/>
                  <a:pt x="20250" y="17550"/>
                </a:cubicBezTo>
                <a:lnTo>
                  <a:pt x="20250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9" name="Group">
            <a:extLst>
              <a:ext uri="{FF2B5EF4-FFF2-40B4-BE49-F238E27FC236}">
                <a16:creationId xmlns:a16="http://schemas.microsoft.com/office/drawing/2014/main" id="{48A57ED9-63D0-4AD8-BFC7-3019F6E72993}"/>
              </a:ext>
            </a:extLst>
          </p:cNvPr>
          <p:cNvGrpSpPr/>
          <p:nvPr/>
        </p:nvGrpSpPr>
        <p:grpSpPr>
          <a:xfrm>
            <a:off x="5337498" y="1215013"/>
            <a:ext cx="493330" cy="415848"/>
            <a:chOff x="0" y="0"/>
            <a:chExt cx="493329" cy="415846"/>
          </a:xfrm>
          <a:solidFill>
            <a:schemeClr val="bg1"/>
          </a:solidFill>
        </p:grpSpPr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1FCC7112-8BC4-4AC8-840A-D7CA7B478A46}"/>
                </a:ext>
              </a:extLst>
            </p:cNvPr>
            <p:cNvSpPr/>
            <p:nvPr/>
          </p:nvSpPr>
          <p:spPr>
            <a:xfrm>
              <a:off x="30401" y="0"/>
              <a:ext cx="95548" cy="99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335" y="13846"/>
                  </a:moveTo>
                  <a:cubicBezTo>
                    <a:pt x="2919" y="13846"/>
                    <a:pt x="2919" y="13846"/>
                    <a:pt x="2919" y="13846"/>
                  </a:cubicBezTo>
                  <a:cubicBezTo>
                    <a:pt x="4086" y="18277"/>
                    <a:pt x="7589" y="21600"/>
                    <a:pt x="11092" y="21600"/>
                  </a:cubicBezTo>
                  <a:cubicBezTo>
                    <a:pt x="14595" y="21600"/>
                    <a:pt x="17514" y="18277"/>
                    <a:pt x="19265" y="13846"/>
                  </a:cubicBezTo>
                  <a:cubicBezTo>
                    <a:pt x="19265" y="13846"/>
                    <a:pt x="19265" y="13846"/>
                    <a:pt x="19265" y="13846"/>
                  </a:cubicBezTo>
                  <a:cubicBezTo>
                    <a:pt x="20432" y="13846"/>
                    <a:pt x="21600" y="12738"/>
                    <a:pt x="21600" y="11077"/>
                  </a:cubicBezTo>
                  <a:cubicBezTo>
                    <a:pt x="21600" y="9415"/>
                    <a:pt x="21016" y="8308"/>
                    <a:pt x="19849" y="7754"/>
                  </a:cubicBezTo>
                  <a:cubicBezTo>
                    <a:pt x="19849" y="2769"/>
                    <a:pt x="15762" y="0"/>
                    <a:pt x="11092" y="0"/>
                  </a:cubicBezTo>
                  <a:cubicBezTo>
                    <a:pt x="6422" y="0"/>
                    <a:pt x="2335" y="2769"/>
                    <a:pt x="1751" y="7754"/>
                  </a:cubicBezTo>
                  <a:cubicBezTo>
                    <a:pt x="1168" y="8308"/>
                    <a:pt x="0" y="9415"/>
                    <a:pt x="0" y="11077"/>
                  </a:cubicBezTo>
                  <a:cubicBezTo>
                    <a:pt x="0" y="12738"/>
                    <a:pt x="1168" y="13846"/>
                    <a:pt x="2335" y="1384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1" name="Shape">
              <a:extLst>
                <a:ext uri="{FF2B5EF4-FFF2-40B4-BE49-F238E27FC236}">
                  <a16:creationId xmlns:a16="http://schemas.microsoft.com/office/drawing/2014/main" id="{3D3D5579-21A6-4FD0-8EB0-A333492153B3}"/>
                </a:ext>
              </a:extLst>
            </p:cNvPr>
            <p:cNvSpPr/>
            <p:nvPr/>
          </p:nvSpPr>
          <p:spPr>
            <a:xfrm>
              <a:off x="0" y="102061"/>
              <a:ext cx="159608" cy="3083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252" y="4860"/>
                  </a:moveTo>
                  <a:cubicBezTo>
                    <a:pt x="21252" y="2700"/>
                    <a:pt x="21252" y="2700"/>
                    <a:pt x="21252" y="2700"/>
                  </a:cubicBezTo>
                  <a:cubicBezTo>
                    <a:pt x="21252" y="1080"/>
                    <a:pt x="19161" y="0"/>
                    <a:pt x="16374" y="0"/>
                  </a:cubicBezTo>
                  <a:cubicBezTo>
                    <a:pt x="13935" y="0"/>
                    <a:pt x="13935" y="0"/>
                    <a:pt x="13935" y="0"/>
                  </a:cubicBezTo>
                  <a:cubicBezTo>
                    <a:pt x="12194" y="2880"/>
                    <a:pt x="12194" y="2880"/>
                    <a:pt x="12194" y="2880"/>
                  </a:cubicBezTo>
                  <a:cubicBezTo>
                    <a:pt x="11148" y="1260"/>
                    <a:pt x="11148" y="1260"/>
                    <a:pt x="11148" y="1260"/>
                  </a:cubicBezTo>
                  <a:cubicBezTo>
                    <a:pt x="12542" y="360"/>
                    <a:pt x="12542" y="360"/>
                    <a:pt x="12542" y="360"/>
                  </a:cubicBezTo>
                  <a:cubicBezTo>
                    <a:pt x="12194" y="360"/>
                    <a:pt x="12194" y="360"/>
                    <a:pt x="12194" y="360"/>
                  </a:cubicBezTo>
                  <a:cubicBezTo>
                    <a:pt x="11845" y="360"/>
                    <a:pt x="11148" y="360"/>
                    <a:pt x="10452" y="360"/>
                  </a:cubicBezTo>
                  <a:cubicBezTo>
                    <a:pt x="10103" y="360"/>
                    <a:pt x="9406" y="360"/>
                    <a:pt x="9058" y="360"/>
                  </a:cubicBezTo>
                  <a:cubicBezTo>
                    <a:pt x="9058" y="360"/>
                    <a:pt x="9058" y="360"/>
                    <a:pt x="9058" y="360"/>
                  </a:cubicBezTo>
                  <a:cubicBezTo>
                    <a:pt x="10452" y="1440"/>
                    <a:pt x="10452" y="1440"/>
                    <a:pt x="10452" y="1440"/>
                  </a:cubicBezTo>
                  <a:cubicBezTo>
                    <a:pt x="9058" y="2880"/>
                    <a:pt x="9058" y="2880"/>
                    <a:pt x="9058" y="2880"/>
                  </a:cubicBezTo>
                  <a:cubicBezTo>
                    <a:pt x="7316" y="0"/>
                    <a:pt x="7316" y="0"/>
                    <a:pt x="7316" y="0"/>
                  </a:cubicBezTo>
                  <a:cubicBezTo>
                    <a:pt x="5226" y="0"/>
                    <a:pt x="5226" y="0"/>
                    <a:pt x="5226" y="0"/>
                  </a:cubicBezTo>
                  <a:cubicBezTo>
                    <a:pt x="2439" y="0"/>
                    <a:pt x="0" y="1080"/>
                    <a:pt x="0" y="2700"/>
                  </a:cubicBezTo>
                  <a:cubicBezTo>
                    <a:pt x="0" y="4860"/>
                    <a:pt x="0" y="4860"/>
                    <a:pt x="0" y="4860"/>
                  </a:cubicBezTo>
                  <a:cubicBezTo>
                    <a:pt x="0" y="4860"/>
                    <a:pt x="0" y="5040"/>
                    <a:pt x="0" y="5040"/>
                  </a:cubicBezTo>
                  <a:cubicBezTo>
                    <a:pt x="0" y="11160"/>
                    <a:pt x="0" y="11160"/>
                    <a:pt x="0" y="11160"/>
                  </a:cubicBezTo>
                  <a:cubicBezTo>
                    <a:pt x="0" y="11700"/>
                    <a:pt x="697" y="12060"/>
                    <a:pt x="1742" y="12060"/>
                  </a:cubicBezTo>
                  <a:cubicBezTo>
                    <a:pt x="3484" y="12060"/>
                    <a:pt x="3484" y="12060"/>
                    <a:pt x="3484" y="12060"/>
                  </a:cubicBezTo>
                  <a:cubicBezTo>
                    <a:pt x="3484" y="21600"/>
                    <a:pt x="3484" y="21600"/>
                    <a:pt x="3484" y="21600"/>
                  </a:cubicBezTo>
                  <a:cubicBezTo>
                    <a:pt x="18116" y="21600"/>
                    <a:pt x="18116" y="21600"/>
                    <a:pt x="18116" y="21600"/>
                  </a:cubicBezTo>
                  <a:cubicBezTo>
                    <a:pt x="18116" y="12060"/>
                    <a:pt x="18116" y="12060"/>
                    <a:pt x="18116" y="12060"/>
                  </a:cubicBezTo>
                  <a:cubicBezTo>
                    <a:pt x="19858" y="12060"/>
                    <a:pt x="19858" y="12060"/>
                    <a:pt x="19858" y="12060"/>
                  </a:cubicBezTo>
                  <a:cubicBezTo>
                    <a:pt x="20555" y="12060"/>
                    <a:pt x="21600" y="11700"/>
                    <a:pt x="21600" y="11160"/>
                  </a:cubicBezTo>
                  <a:cubicBezTo>
                    <a:pt x="21600" y="5040"/>
                    <a:pt x="21600" y="5040"/>
                    <a:pt x="21600" y="5040"/>
                  </a:cubicBezTo>
                  <a:cubicBezTo>
                    <a:pt x="21600" y="5040"/>
                    <a:pt x="21252" y="5040"/>
                    <a:pt x="21252" y="48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C9CAE6BF-43B0-4C05-BBED-CE8D84984845}"/>
                </a:ext>
              </a:extLst>
            </p:cNvPr>
            <p:cNvSpPr/>
            <p:nvPr/>
          </p:nvSpPr>
          <p:spPr>
            <a:xfrm>
              <a:off x="180236" y="225838"/>
              <a:ext cx="117263" cy="190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9557"/>
                  </a:moveTo>
                  <a:cubicBezTo>
                    <a:pt x="21600" y="20724"/>
                    <a:pt x="20191" y="21600"/>
                    <a:pt x="18313" y="21600"/>
                  </a:cubicBezTo>
                  <a:cubicBezTo>
                    <a:pt x="3287" y="21600"/>
                    <a:pt x="3287" y="21600"/>
                    <a:pt x="3287" y="21600"/>
                  </a:cubicBezTo>
                  <a:cubicBezTo>
                    <a:pt x="1878" y="21600"/>
                    <a:pt x="0" y="20724"/>
                    <a:pt x="0" y="19557"/>
                  </a:cubicBezTo>
                  <a:cubicBezTo>
                    <a:pt x="0" y="2043"/>
                    <a:pt x="0" y="2043"/>
                    <a:pt x="0" y="2043"/>
                  </a:cubicBezTo>
                  <a:cubicBezTo>
                    <a:pt x="0" y="1168"/>
                    <a:pt x="1878" y="0"/>
                    <a:pt x="3287" y="0"/>
                  </a:cubicBezTo>
                  <a:cubicBezTo>
                    <a:pt x="18313" y="0"/>
                    <a:pt x="18313" y="0"/>
                    <a:pt x="18313" y="0"/>
                  </a:cubicBezTo>
                  <a:cubicBezTo>
                    <a:pt x="20191" y="0"/>
                    <a:pt x="21600" y="1168"/>
                    <a:pt x="21600" y="2043"/>
                  </a:cubicBezTo>
                  <a:lnTo>
                    <a:pt x="21600" y="1955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3" name="Shape">
              <a:extLst>
                <a:ext uri="{FF2B5EF4-FFF2-40B4-BE49-F238E27FC236}">
                  <a16:creationId xmlns:a16="http://schemas.microsoft.com/office/drawing/2014/main" id="{BCAA1DBA-9CB2-4EE6-8E6B-87640F86C2BC}"/>
                </a:ext>
              </a:extLst>
            </p:cNvPr>
            <p:cNvSpPr/>
            <p:nvPr/>
          </p:nvSpPr>
          <p:spPr>
            <a:xfrm>
              <a:off x="285053" y="20585"/>
              <a:ext cx="208277" cy="395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14" h="21426" extrusionOk="0">
                  <a:moveTo>
                    <a:pt x="20096" y="5679"/>
                  </a:moveTo>
                  <a:cubicBezTo>
                    <a:pt x="12218" y="523"/>
                    <a:pt x="12218" y="523"/>
                    <a:pt x="12218" y="523"/>
                  </a:cubicBezTo>
                  <a:cubicBezTo>
                    <a:pt x="11201" y="-174"/>
                    <a:pt x="9423" y="-174"/>
                    <a:pt x="8406" y="523"/>
                  </a:cubicBezTo>
                  <a:cubicBezTo>
                    <a:pt x="528" y="5679"/>
                    <a:pt x="528" y="5679"/>
                    <a:pt x="528" y="5679"/>
                  </a:cubicBezTo>
                  <a:cubicBezTo>
                    <a:pt x="-488" y="6376"/>
                    <a:pt x="20" y="6933"/>
                    <a:pt x="1545" y="6933"/>
                  </a:cubicBezTo>
                  <a:cubicBezTo>
                    <a:pt x="4340" y="6933"/>
                    <a:pt x="4340" y="6933"/>
                    <a:pt x="4340" y="6933"/>
                  </a:cubicBezTo>
                  <a:cubicBezTo>
                    <a:pt x="4340" y="20451"/>
                    <a:pt x="4340" y="20451"/>
                    <a:pt x="4340" y="20451"/>
                  </a:cubicBezTo>
                  <a:cubicBezTo>
                    <a:pt x="4340" y="21008"/>
                    <a:pt x="5103" y="21426"/>
                    <a:pt x="6119" y="21426"/>
                  </a:cubicBezTo>
                  <a:cubicBezTo>
                    <a:pt x="14251" y="21426"/>
                    <a:pt x="14251" y="21426"/>
                    <a:pt x="14251" y="21426"/>
                  </a:cubicBezTo>
                  <a:cubicBezTo>
                    <a:pt x="15267" y="21426"/>
                    <a:pt x="16030" y="21008"/>
                    <a:pt x="16030" y="20451"/>
                  </a:cubicBezTo>
                  <a:cubicBezTo>
                    <a:pt x="16030" y="6933"/>
                    <a:pt x="16030" y="6933"/>
                    <a:pt x="16030" y="6933"/>
                  </a:cubicBezTo>
                  <a:cubicBezTo>
                    <a:pt x="18825" y="6933"/>
                    <a:pt x="18825" y="6933"/>
                    <a:pt x="18825" y="6933"/>
                  </a:cubicBezTo>
                  <a:cubicBezTo>
                    <a:pt x="20604" y="6933"/>
                    <a:pt x="21112" y="6376"/>
                    <a:pt x="20096" y="56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4" name="Group">
            <a:extLst>
              <a:ext uri="{FF2B5EF4-FFF2-40B4-BE49-F238E27FC236}">
                <a16:creationId xmlns:a16="http://schemas.microsoft.com/office/drawing/2014/main" id="{6DC2AEA3-CEAA-42B2-8081-6A56470BAAB8}"/>
              </a:ext>
            </a:extLst>
          </p:cNvPr>
          <p:cNvGrpSpPr/>
          <p:nvPr/>
        </p:nvGrpSpPr>
        <p:grpSpPr>
          <a:xfrm>
            <a:off x="1400110" y="2104679"/>
            <a:ext cx="434062" cy="410703"/>
            <a:chOff x="0" y="0"/>
            <a:chExt cx="434060" cy="410702"/>
          </a:xfrm>
          <a:solidFill>
            <a:schemeClr val="bg1"/>
          </a:solidFill>
        </p:grpSpPr>
        <p:sp>
          <p:nvSpPr>
            <p:cNvPr id="45" name="Shape">
              <a:extLst>
                <a:ext uri="{FF2B5EF4-FFF2-40B4-BE49-F238E27FC236}">
                  <a16:creationId xmlns:a16="http://schemas.microsoft.com/office/drawing/2014/main" id="{1C4BE806-330A-4639-91B3-75CD6DF0C2CB}"/>
                </a:ext>
              </a:extLst>
            </p:cNvPr>
            <p:cNvSpPr/>
            <p:nvPr/>
          </p:nvSpPr>
          <p:spPr>
            <a:xfrm>
              <a:off x="-1" y="121654"/>
              <a:ext cx="298783" cy="2287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69" y="0"/>
                  </a:moveTo>
                  <a:cubicBezTo>
                    <a:pt x="17719" y="0"/>
                    <a:pt x="16538" y="1543"/>
                    <a:pt x="16538" y="3306"/>
                  </a:cubicBezTo>
                  <a:cubicBezTo>
                    <a:pt x="16538" y="4408"/>
                    <a:pt x="16875" y="5290"/>
                    <a:pt x="17381" y="5951"/>
                  </a:cubicBezTo>
                  <a:cubicBezTo>
                    <a:pt x="14344" y="11902"/>
                    <a:pt x="14344" y="11902"/>
                    <a:pt x="14344" y="11902"/>
                  </a:cubicBezTo>
                  <a:cubicBezTo>
                    <a:pt x="14006" y="11682"/>
                    <a:pt x="13669" y="11682"/>
                    <a:pt x="13331" y="11682"/>
                  </a:cubicBezTo>
                  <a:cubicBezTo>
                    <a:pt x="12319" y="11682"/>
                    <a:pt x="11475" y="12343"/>
                    <a:pt x="11137" y="13445"/>
                  </a:cubicBezTo>
                  <a:cubicBezTo>
                    <a:pt x="9281" y="12122"/>
                    <a:pt x="9281" y="12122"/>
                    <a:pt x="9281" y="12122"/>
                  </a:cubicBezTo>
                  <a:cubicBezTo>
                    <a:pt x="9450" y="11682"/>
                    <a:pt x="9619" y="11241"/>
                    <a:pt x="9619" y="10800"/>
                  </a:cubicBezTo>
                  <a:cubicBezTo>
                    <a:pt x="9619" y="9037"/>
                    <a:pt x="8438" y="7494"/>
                    <a:pt x="6919" y="7494"/>
                  </a:cubicBezTo>
                  <a:cubicBezTo>
                    <a:pt x="5569" y="7494"/>
                    <a:pt x="4388" y="9037"/>
                    <a:pt x="4388" y="10800"/>
                  </a:cubicBezTo>
                  <a:cubicBezTo>
                    <a:pt x="4388" y="11902"/>
                    <a:pt x="4725" y="12784"/>
                    <a:pt x="5400" y="13224"/>
                  </a:cubicBezTo>
                  <a:cubicBezTo>
                    <a:pt x="4050" y="15649"/>
                    <a:pt x="4050" y="15649"/>
                    <a:pt x="4050" y="15649"/>
                  </a:cubicBezTo>
                  <a:cubicBezTo>
                    <a:pt x="3544" y="15208"/>
                    <a:pt x="3038" y="14988"/>
                    <a:pt x="2531" y="14988"/>
                  </a:cubicBezTo>
                  <a:cubicBezTo>
                    <a:pt x="1181" y="14988"/>
                    <a:pt x="0" y="16531"/>
                    <a:pt x="0" y="18294"/>
                  </a:cubicBezTo>
                  <a:cubicBezTo>
                    <a:pt x="0" y="20057"/>
                    <a:pt x="1181" y="21600"/>
                    <a:pt x="2531" y="21600"/>
                  </a:cubicBezTo>
                  <a:cubicBezTo>
                    <a:pt x="3881" y="21600"/>
                    <a:pt x="5063" y="20057"/>
                    <a:pt x="5063" y="18294"/>
                  </a:cubicBezTo>
                  <a:cubicBezTo>
                    <a:pt x="5063" y="17412"/>
                    <a:pt x="4894" y="16751"/>
                    <a:pt x="4556" y="16090"/>
                  </a:cubicBezTo>
                  <a:cubicBezTo>
                    <a:pt x="5906" y="13886"/>
                    <a:pt x="5906" y="13886"/>
                    <a:pt x="5906" y="13886"/>
                  </a:cubicBezTo>
                  <a:cubicBezTo>
                    <a:pt x="6244" y="14106"/>
                    <a:pt x="6581" y="14106"/>
                    <a:pt x="6919" y="14106"/>
                  </a:cubicBezTo>
                  <a:cubicBezTo>
                    <a:pt x="7763" y="14106"/>
                    <a:pt x="8606" y="13665"/>
                    <a:pt x="9113" y="12784"/>
                  </a:cubicBezTo>
                  <a:cubicBezTo>
                    <a:pt x="10969" y="14106"/>
                    <a:pt x="10969" y="14106"/>
                    <a:pt x="10969" y="14106"/>
                  </a:cubicBezTo>
                  <a:cubicBezTo>
                    <a:pt x="10800" y="14547"/>
                    <a:pt x="10800" y="14767"/>
                    <a:pt x="10800" y="14988"/>
                  </a:cubicBezTo>
                  <a:cubicBezTo>
                    <a:pt x="10800" y="16751"/>
                    <a:pt x="11981" y="18294"/>
                    <a:pt x="13331" y="18294"/>
                  </a:cubicBezTo>
                  <a:cubicBezTo>
                    <a:pt x="14681" y="18294"/>
                    <a:pt x="15863" y="16751"/>
                    <a:pt x="15863" y="14988"/>
                  </a:cubicBezTo>
                  <a:cubicBezTo>
                    <a:pt x="15863" y="13886"/>
                    <a:pt x="15525" y="13004"/>
                    <a:pt x="14850" y="12343"/>
                  </a:cubicBezTo>
                  <a:cubicBezTo>
                    <a:pt x="17888" y="6392"/>
                    <a:pt x="17888" y="6392"/>
                    <a:pt x="17888" y="6392"/>
                  </a:cubicBezTo>
                  <a:cubicBezTo>
                    <a:pt x="18225" y="6612"/>
                    <a:pt x="18731" y="6612"/>
                    <a:pt x="19069" y="6612"/>
                  </a:cubicBezTo>
                  <a:cubicBezTo>
                    <a:pt x="20419" y="6612"/>
                    <a:pt x="21600" y="5290"/>
                    <a:pt x="21600" y="3306"/>
                  </a:cubicBezTo>
                  <a:cubicBezTo>
                    <a:pt x="21600" y="1543"/>
                    <a:pt x="20419" y="0"/>
                    <a:pt x="19069" y="0"/>
                  </a:cubicBezTo>
                  <a:close/>
                  <a:moveTo>
                    <a:pt x="2531" y="20057"/>
                  </a:moveTo>
                  <a:cubicBezTo>
                    <a:pt x="1856" y="20057"/>
                    <a:pt x="1350" y="19176"/>
                    <a:pt x="1350" y="18294"/>
                  </a:cubicBezTo>
                  <a:cubicBezTo>
                    <a:pt x="1350" y="17412"/>
                    <a:pt x="1856" y="16751"/>
                    <a:pt x="2531" y="16751"/>
                  </a:cubicBezTo>
                  <a:cubicBezTo>
                    <a:pt x="3206" y="16751"/>
                    <a:pt x="3881" y="17412"/>
                    <a:pt x="3881" y="18294"/>
                  </a:cubicBezTo>
                  <a:cubicBezTo>
                    <a:pt x="3881" y="19176"/>
                    <a:pt x="3206" y="20057"/>
                    <a:pt x="2531" y="20057"/>
                  </a:cubicBezTo>
                  <a:close/>
                  <a:moveTo>
                    <a:pt x="6919" y="12563"/>
                  </a:moveTo>
                  <a:cubicBezTo>
                    <a:pt x="6244" y="12563"/>
                    <a:pt x="5738" y="11682"/>
                    <a:pt x="5738" y="10800"/>
                  </a:cubicBezTo>
                  <a:cubicBezTo>
                    <a:pt x="5738" y="9918"/>
                    <a:pt x="6244" y="9257"/>
                    <a:pt x="6919" y="9257"/>
                  </a:cubicBezTo>
                  <a:cubicBezTo>
                    <a:pt x="7763" y="9257"/>
                    <a:pt x="8269" y="9918"/>
                    <a:pt x="8269" y="10800"/>
                  </a:cubicBezTo>
                  <a:cubicBezTo>
                    <a:pt x="8269" y="11682"/>
                    <a:pt x="7763" y="12563"/>
                    <a:pt x="6919" y="12563"/>
                  </a:cubicBezTo>
                  <a:close/>
                  <a:moveTo>
                    <a:pt x="13331" y="16751"/>
                  </a:moveTo>
                  <a:cubicBezTo>
                    <a:pt x="12656" y="16751"/>
                    <a:pt x="12150" y="15869"/>
                    <a:pt x="12150" y="14988"/>
                  </a:cubicBezTo>
                  <a:cubicBezTo>
                    <a:pt x="12150" y="14106"/>
                    <a:pt x="12656" y="13224"/>
                    <a:pt x="13331" y="13224"/>
                  </a:cubicBezTo>
                  <a:cubicBezTo>
                    <a:pt x="14006" y="13224"/>
                    <a:pt x="14681" y="14106"/>
                    <a:pt x="14681" y="14988"/>
                  </a:cubicBezTo>
                  <a:cubicBezTo>
                    <a:pt x="14681" y="15869"/>
                    <a:pt x="14006" y="16751"/>
                    <a:pt x="13331" y="16751"/>
                  </a:cubicBezTo>
                  <a:close/>
                  <a:moveTo>
                    <a:pt x="19069" y="5069"/>
                  </a:moveTo>
                  <a:cubicBezTo>
                    <a:pt x="18394" y="5069"/>
                    <a:pt x="17888" y="4188"/>
                    <a:pt x="17888" y="3306"/>
                  </a:cubicBezTo>
                  <a:cubicBezTo>
                    <a:pt x="17888" y="2424"/>
                    <a:pt x="18394" y="1763"/>
                    <a:pt x="19069" y="1763"/>
                  </a:cubicBezTo>
                  <a:cubicBezTo>
                    <a:pt x="19744" y="1763"/>
                    <a:pt x="20250" y="2424"/>
                    <a:pt x="20250" y="3306"/>
                  </a:cubicBezTo>
                  <a:cubicBezTo>
                    <a:pt x="20250" y="4188"/>
                    <a:pt x="19744" y="5069"/>
                    <a:pt x="19069" y="506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6" name="Shape">
              <a:extLst>
                <a:ext uri="{FF2B5EF4-FFF2-40B4-BE49-F238E27FC236}">
                  <a16:creationId xmlns:a16="http://schemas.microsoft.com/office/drawing/2014/main" id="{F6CC115B-C918-42AA-AA88-FCB8EE98F9EB}"/>
                </a:ext>
              </a:extLst>
            </p:cNvPr>
            <p:cNvSpPr/>
            <p:nvPr/>
          </p:nvSpPr>
          <p:spPr>
            <a:xfrm>
              <a:off x="88564" y="0"/>
              <a:ext cx="345497" cy="4107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65" y="0"/>
                  </a:moveTo>
                  <a:cubicBezTo>
                    <a:pt x="6422" y="0"/>
                    <a:pt x="6422" y="0"/>
                    <a:pt x="6422" y="0"/>
                  </a:cubicBezTo>
                  <a:cubicBezTo>
                    <a:pt x="5108" y="0"/>
                    <a:pt x="3941" y="859"/>
                    <a:pt x="3941" y="1964"/>
                  </a:cubicBezTo>
                  <a:cubicBezTo>
                    <a:pt x="3941" y="3314"/>
                    <a:pt x="3941" y="3314"/>
                    <a:pt x="3941" y="3314"/>
                  </a:cubicBezTo>
                  <a:cubicBezTo>
                    <a:pt x="2335" y="3314"/>
                    <a:pt x="2335" y="3314"/>
                    <a:pt x="2335" y="3314"/>
                  </a:cubicBezTo>
                  <a:cubicBezTo>
                    <a:pt x="1022" y="3314"/>
                    <a:pt x="0" y="4295"/>
                    <a:pt x="0" y="5400"/>
                  </a:cubicBezTo>
                  <a:cubicBezTo>
                    <a:pt x="0" y="9941"/>
                    <a:pt x="0" y="9941"/>
                    <a:pt x="0" y="9941"/>
                  </a:cubicBezTo>
                  <a:cubicBezTo>
                    <a:pt x="146" y="9818"/>
                    <a:pt x="292" y="9818"/>
                    <a:pt x="438" y="9818"/>
                  </a:cubicBezTo>
                  <a:cubicBezTo>
                    <a:pt x="876" y="9818"/>
                    <a:pt x="1168" y="9941"/>
                    <a:pt x="1605" y="10064"/>
                  </a:cubicBezTo>
                  <a:cubicBezTo>
                    <a:pt x="1605" y="5400"/>
                    <a:pt x="1605" y="5400"/>
                    <a:pt x="1605" y="5400"/>
                  </a:cubicBezTo>
                  <a:cubicBezTo>
                    <a:pt x="1605" y="5032"/>
                    <a:pt x="1897" y="4664"/>
                    <a:pt x="2335" y="4664"/>
                  </a:cubicBezTo>
                  <a:cubicBezTo>
                    <a:pt x="15178" y="4664"/>
                    <a:pt x="15178" y="4664"/>
                    <a:pt x="15178" y="4664"/>
                  </a:cubicBezTo>
                  <a:cubicBezTo>
                    <a:pt x="15616" y="4664"/>
                    <a:pt x="16054" y="5032"/>
                    <a:pt x="16054" y="5400"/>
                  </a:cubicBezTo>
                  <a:cubicBezTo>
                    <a:pt x="16054" y="19636"/>
                    <a:pt x="16054" y="19636"/>
                    <a:pt x="16054" y="19636"/>
                  </a:cubicBezTo>
                  <a:cubicBezTo>
                    <a:pt x="16054" y="19882"/>
                    <a:pt x="15616" y="20250"/>
                    <a:pt x="15178" y="20250"/>
                  </a:cubicBezTo>
                  <a:cubicBezTo>
                    <a:pt x="2335" y="20250"/>
                    <a:pt x="2335" y="20250"/>
                    <a:pt x="2335" y="20250"/>
                  </a:cubicBezTo>
                  <a:cubicBezTo>
                    <a:pt x="1897" y="20250"/>
                    <a:pt x="1605" y="19882"/>
                    <a:pt x="1605" y="19636"/>
                  </a:cubicBezTo>
                  <a:cubicBezTo>
                    <a:pt x="1605" y="14850"/>
                    <a:pt x="1605" y="14850"/>
                    <a:pt x="1605" y="14850"/>
                  </a:cubicBezTo>
                  <a:cubicBezTo>
                    <a:pt x="1168" y="14973"/>
                    <a:pt x="876" y="14973"/>
                    <a:pt x="438" y="14973"/>
                  </a:cubicBezTo>
                  <a:cubicBezTo>
                    <a:pt x="292" y="14973"/>
                    <a:pt x="146" y="14973"/>
                    <a:pt x="0" y="14973"/>
                  </a:cubicBezTo>
                  <a:cubicBezTo>
                    <a:pt x="0" y="19636"/>
                    <a:pt x="0" y="19636"/>
                    <a:pt x="0" y="19636"/>
                  </a:cubicBezTo>
                  <a:cubicBezTo>
                    <a:pt x="0" y="20741"/>
                    <a:pt x="1022" y="21600"/>
                    <a:pt x="2335" y="21600"/>
                  </a:cubicBezTo>
                  <a:cubicBezTo>
                    <a:pt x="15178" y="21600"/>
                    <a:pt x="15178" y="21600"/>
                    <a:pt x="15178" y="21600"/>
                  </a:cubicBezTo>
                  <a:cubicBezTo>
                    <a:pt x="16492" y="21600"/>
                    <a:pt x="17659" y="20741"/>
                    <a:pt x="17659" y="19636"/>
                  </a:cubicBezTo>
                  <a:cubicBezTo>
                    <a:pt x="17659" y="18164"/>
                    <a:pt x="17659" y="18164"/>
                    <a:pt x="17659" y="18164"/>
                  </a:cubicBezTo>
                  <a:cubicBezTo>
                    <a:pt x="19265" y="18164"/>
                    <a:pt x="19265" y="18164"/>
                    <a:pt x="19265" y="18164"/>
                  </a:cubicBezTo>
                  <a:cubicBezTo>
                    <a:pt x="20578" y="18164"/>
                    <a:pt x="21600" y="17305"/>
                    <a:pt x="21600" y="16200"/>
                  </a:cubicBezTo>
                  <a:cubicBezTo>
                    <a:pt x="21600" y="1964"/>
                    <a:pt x="21600" y="1964"/>
                    <a:pt x="21600" y="1964"/>
                  </a:cubicBezTo>
                  <a:cubicBezTo>
                    <a:pt x="21600" y="859"/>
                    <a:pt x="20578" y="0"/>
                    <a:pt x="19265" y="0"/>
                  </a:cubicBezTo>
                  <a:close/>
                  <a:moveTo>
                    <a:pt x="19995" y="16200"/>
                  </a:moveTo>
                  <a:cubicBezTo>
                    <a:pt x="19995" y="16568"/>
                    <a:pt x="19703" y="16814"/>
                    <a:pt x="19265" y="16814"/>
                  </a:cubicBezTo>
                  <a:cubicBezTo>
                    <a:pt x="17659" y="16814"/>
                    <a:pt x="17659" y="16814"/>
                    <a:pt x="17659" y="16814"/>
                  </a:cubicBezTo>
                  <a:cubicBezTo>
                    <a:pt x="17659" y="5400"/>
                    <a:pt x="17659" y="5400"/>
                    <a:pt x="17659" y="5400"/>
                  </a:cubicBezTo>
                  <a:cubicBezTo>
                    <a:pt x="17659" y="4295"/>
                    <a:pt x="16492" y="3314"/>
                    <a:pt x="15178" y="3314"/>
                  </a:cubicBezTo>
                  <a:cubicBezTo>
                    <a:pt x="5546" y="3314"/>
                    <a:pt x="5546" y="3314"/>
                    <a:pt x="5546" y="3314"/>
                  </a:cubicBezTo>
                  <a:cubicBezTo>
                    <a:pt x="5546" y="1964"/>
                    <a:pt x="5546" y="1964"/>
                    <a:pt x="5546" y="1964"/>
                  </a:cubicBezTo>
                  <a:cubicBezTo>
                    <a:pt x="5546" y="1595"/>
                    <a:pt x="5984" y="1350"/>
                    <a:pt x="6422" y="1350"/>
                  </a:cubicBezTo>
                  <a:cubicBezTo>
                    <a:pt x="19265" y="1350"/>
                    <a:pt x="19265" y="1350"/>
                    <a:pt x="19265" y="1350"/>
                  </a:cubicBezTo>
                  <a:cubicBezTo>
                    <a:pt x="19703" y="1350"/>
                    <a:pt x="19995" y="1595"/>
                    <a:pt x="19995" y="1964"/>
                  </a:cubicBezTo>
                  <a:lnTo>
                    <a:pt x="19995" y="162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7" name="Group">
            <a:extLst>
              <a:ext uri="{FF2B5EF4-FFF2-40B4-BE49-F238E27FC236}">
                <a16:creationId xmlns:a16="http://schemas.microsoft.com/office/drawing/2014/main" id="{8BBC7A38-BFB7-4C26-AA9D-33F57042CEE8}"/>
              </a:ext>
            </a:extLst>
          </p:cNvPr>
          <p:cNvGrpSpPr/>
          <p:nvPr/>
        </p:nvGrpSpPr>
        <p:grpSpPr>
          <a:xfrm>
            <a:off x="2726799" y="1208619"/>
            <a:ext cx="473525" cy="428637"/>
            <a:chOff x="0" y="0"/>
            <a:chExt cx="473524" cy="428635"/>
          </a:xfrm>
          <a:solidFill>
            <a:schemeClr val="bg1"/>
          </a:solidFill>
        </p:grpSpPr>
        <p:sp>
          <p:nvSpPr>
            <p:cNvPr id="48" name="Shape">
              <a:extLst>
                <a:ext uri="{FF2B5EF4-FFF2-40B4-BE49-F238E27FC236}">
                  <a16:creationId xmlns:a16="http://schemas.microsoft.com/office/drawing/2014/main" id="{F1213128-4B04-4013-B350-D22BCF68A046}"/>
                </a:ext>
              </a:extLst>
            </p:cNvPr>
            <p:cNvSpPr/>
            <p:nvPr/>
          </p:nvSpPr>
          <p:spPr>
            <a:xfrm>
              <a:off x="0" y="0"/>
              <a:ext cx="473525" cy="4286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1" h="21600" extrusionOk="0">
                  <a:moveTo>
                    <a:pt x="9727" y="21600"/>
                  </a:moveTo>
                  <a:cubicBezTo>
                    <a:pt x="4967" y="21600"/>
                    <a:pt x="1026" y="17792"/>
                    <a:pt x="156" y="12789"/>
                  </a:cubicBezTo>
                  <a:cubicBezTo>
                    <a:pt x="2" y="11709"/>
                    <a:pt x="-49" y="10573"/>
                    <a:pt x="53" y="9493"/>
                  </a:cubicBezTo>
                  <a:cubicBezTo>
                    <a:pt x="668" y="4149"/>
                    <a:pt x="4762" y="0"/>
                    <a:pt x="9727" y="0"/>
                  </a:cubicBezTo>
                  <a:cubicBezTo>
                    <a:pt x="11621" y="0"/>
                    <a:pt x="13515" y="625"/>
                    <a:pt x="15102" y="1819"/>
                  </a:cubicBezTo>
                  <a:cubicBezTo>
                    <a:pt x="17712" y="3752"/>
                    <a:pt x="19401" y="6992"/>
                    <a:pt x="19452" y="10686"/>
                  </a:cubicBezTo>
                  <a:cubicBezTo>
                    <a:pt x="21551" y="10686"/>
                    <a:pt x="21551" y="10686"/>
                    <a:pt x="21551" y="10686"/>
                  </a:cubicBezTo>
                  <a:cubicBezTo>
                    <a:pt x="18275" y="15063"/>
                    <a:pt x="18275" y="15063"/>
                    <a:pt x="18275" y="15063"/>
                  </a:cubicBezTo>
                  <a:cubicBezTo>
                    <a:pt x="15051" y="10686"/>
                    <a:pt x="15051" y="10686"/>
                    <a:pt x="15051" y="10686"/>
                  </a:cubicBezTo>
                  <a:cubicBezTo>
                    <a:pt x="17200" y="10686"/>
                    <a:pt x="17200" y="10686"/>
                    <a:pt x="17200" y="10686"/>
                  </a:cubicBezTo>
                  <a:cubicBezTo>
                    <a:pt x="17149" y="6139"/>
                    <a:pt x="13822" y="2501"/>
                    <a:pt x="9727" y="2501"/>
                  </a:cubicBezTo>
                  <a:cubicBezTo>
                    <a:pt x="6042" y="2501"/>
                    <a:pt x="3022" y="5400"/>
                    <a:pt x="2357" y="9265"/>
                  </a:cubicBezTo>
                  <a:cubicBezTo>
                    <a:pt x="2203" y="10288"/>
                    <a:pt x="2203" y="11368"/>
                    <a:pt x="2408" y="12335"/>
                  </a:cubicBezTo>
                  <a:cubicBezTo>
                    <a:pt x="2613" y="13756"/>
                    <a:pt x="3176" y="15006"/>
                    <a:pt x="3943" y="16086"/>
                  </a:cubicBezTo>
                  <a:cubicBezTo>
                    <a:pt x="5581" y="18531"/>
                    <a:pt x="8192" y="20122"/>
                    <a:pt x="11109" y="20122"/>
                  </a:cubicBezTo>
                  <a:cubicBezTo>
                    <a:pt x="13873" y="20122"/>
                    <a:pt x="16279" y="18758"/>
                    <a:pt x="17917" y="16598"/>
                  </a:cubicBezTo>
                  <a:cubicBezTo>
                    <a:pt x="17917" y="16598"/>
                    <a:pt x="17917" y="16598"/>
                    <a:pt x="17917" y="16598"/>
                  </a:cubicBezTo>
                  <a:cubicBezTo>
                    <a:pt x="16177" y="19611"/>
                    <a:pt x="13157" y="21600"/>
                    <a:pt x="9727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9" name="Shape">
              <a:extLst>
                <a:ext uri="{FF2B5EF4-FFF2-40B4-BE49-F238E27FC236}">
                  <a16:creationId xmlns:a16="http://schemas.microsoft.com/office/drawing/2014/main" id="{1E0B144A-5ABA-4253-8BA9-FB4D97920A85}"/>
                </a:ext>
              </a:extLst>
            </p:cNvPr>
            <p:cNvSpPr/>
            <p:nvPr/>
          </p:nvSpPr>
          <p:spPr>
            <a:xfrm>
              <a:off x="177031" y="164157"/>
              <a:ext cx="146437" cy="746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68" h="20269" extrusionOk="0">
                  <a:moveTo>
                    <a:pt x="10126" y="13919"/>
                  </a:moveTo>
                  <a:cubicBezTo>
                    <a:pt x="9646" y="16657"/>
                    <a:pt x="8366" y="19090"/>
                    <a:pt x="6606" y="20003"/>
                  </a:cubicBezTo>
                  <a:cubicBezTo>
                    <a:pt x="3886" y="21220"/>
                    <a:pt x="846" y="18178"/>
                    <a:pt x="206" y="12702"/>
                  </a:cubicBezTo>
                  <a:cubicBezTo>
                    <a:pt x="-594" y="7226"/>
                    <a:pt x="1006" y="1750"/>
                    <a:pt x="3886" y="228"/>
                  </a:cubicBezTo>
                  <a:cubicBezTo>
                    <a:pt x="5646" y="-380"/>
                    <a:pt x="7246" y="228"/>
                    <a:pt x="8526" y="2054"/>
                  </a:cubicBezTo>
                  <a:cubicBezTo>
                    <a:pt x="13966" y="2054"/>
                    <a:pt x="13966" y="2054"/>
                    <a:pt x="13966" y="2054"/>
                  </a:cubicBezTo>
                  <a:cubicBezTo>
                    <a:pt x="20366" y="2054"/>
                    <a:pt x="20366" y="2054"/>
                    <a:pt x="20366" y="2054"/>
                  </a:cubicBezTo>
                  <a:cubicBezTo>
                    <a:pt x="21006" y="2054"/>
                    <a:pt x="21006" y="2358"/>
                    <a:pt x="20526" y="2662"/>
                  </a:cubicBezTo>
                  <a:cubicBezTo>
                    <a:pt x="14926" y="8747"/>
                    <a:pt x="14926" y="8747"/>
                    <a:pt x="14926" y="8747"/>
                  </a:cubicBezTo>
                  <a:cubicBezTo>
                    <a:pt x="10126" y="13919"/>
                    <a:pt x="10126" y="13919"/>
                    <a:pt x="10126" y="13919"/>
                  </a:cubicBezTo>
                  <a:close/>
                  <a:moveTo>
                    <a:pt x="7406" y="9051"/>
                  </a:moveTo>
                  <a:cubicBezTo>
                    <a:pt x="7406" y="9051"/>
                    <a:pt x="7406" y="9051"/>
                    <a:pt x="7406" y="9051"/>
                  </a:cubicBezTo>
                  <a:cubicBezTo>
                    <a:pt x="7726" y="11181"/>
                    <a:pt x="7086" y="13614"/>
                    <a:pt x="5806" y="14223"/>
                  </a:cubicBezTo>
                  <a:cubicBezTo>
                    <a:pt x="4686" y="14831"/>
                    <a:pt x="3406" y="13614"/>
                    <a:pt x="3086" y="11181"/>
                  </a:cubicBezTo>
                  <a:cubicBezTo>
                    <a:pt x="2766" y="9051"/>
                    <a:pt x="3406" y="6617"/>
                    <a:pt x="4686" y="6009"/>
                  </a:cubicBezTo>
                  <a:cubicBezTo>
                    <a:pt x="5966" y="5400"/>
                    <a:pt x="7086" y="6617"/>
                    <a:pt x="7406" y="90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0" name="Shape">
              <a:extLst>
                <a:ext uri="{FF2B5EF4-FFF2-40B4-BE49-F238E27FC236}">
                  <a16:creationId xmlns:a16="http://schemas.microsoft.com/office/drawing/2014/main" id="{F7CA9C42-07CC-4A24-8493-0DEB66F5CEC4}"/>
                </a:ext>
              </a:extLst>
            </p:cNvPr>
            <p:cNvSpPr/>
            <p:nvPr/>
          </p:nvSpPr>
          <p:spPr>
            <a:xfrm>
              <a:off x="62283" y="63363"/>
              <a:ext cx="300667" cy="2795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364" y="0"/>
                  </a:moveTo>
                  <a:cubicBezTo>
                    <a:pt x="12976" y="87"/>
                    <a:pt x="14507" y="523"/>
                    <a:pt x="15878" y="1306"/>
                  </a:cubicBezTo>
                  <a:cubicBezTo>
                    <a:pt x="15072" y="2874"/>
                    <a:pt x="15072" y="2874"/>
                    <a:pt x="15072" y="2874"/>
                  </a:cubicBezTo>
                  <a:cubicBezTo>
                    <a:pt x="13943" y="2265"/>
                    <a:pt x="12654" y="1829"/>
                    <a:pt x="11364" y="1742"/>
                  </a:cubicBezTo>
                  <a:cubicBezTo>
                    <a:pt x="11364" y="0"/>
                    <a:pt x="11364" y="0"/>
                    <a:pt x="11364" y="0"/>
                  </a:cubicBezTo>
                  <a:close/>
                  <a:moveTo>
                    <a:pt x="16684" y="1829"/>
                  </a:moveTo>
                  <a:cubicBezTo>
                    <a:pt x="17973" y="2700"/>
                    <a:pt x="19101" y="3919"/>
                    <a:pt x="19988" y="5400"/>
                  </a:cubicBezTo>
                  <a:cubicBezTo>
                    <a:pt x="18537" y="6271"/>
                    <a:pt x="18537" y="6271"/>
                    <a:pt x="18537" y="6271"/>
                  </a:cubicBezTo>
                  <a:cubicBezTo>
                    <a:pt x="17812" y="5139"/>
                    <a:pt x="16925" y="4094"/>
                    <a:pt x="15878" y="3397"/>
                  </a:cubicBezTo>
                  <a:cubicBezTo>
                    <a:pt x="16684" y="1829"/>
                    <a:pt x="16684" y="1829"/>
                    <a:pt x="16684" y="1829"/>
                  </a:cubicBezTo>
                  <a:close/>
                  <a:moveTo>
                    <a:pt x="20472" y="6271"/>
                  </a:moveTo>
                  <a:cubicBezTo>
                    <a:pt x="21116" y="7665"/>
                    <a:pt x="21519" y="9232"/>
                    <a:pt x="21600" y="10887"/>
                  </a:cubicBezTo>
                  <a:cubicBezTo>
                    <a:pt x="19988" y="10887"/>
                    <a:pt x="19988" y="10887"/>
                    <a:pt x="19988" y="10887"/>
                  </a:cubicBezTo>
                  <a:cubicBezTo>
                    <a:pt x="19907" y="9581"/>
                    <a:pt x="19504" y="8274"/>
                    <a:pt x="19021" y="7142"/>
                  </a:cubicBezTo>
                  <a:cubicBezTo>
                    <a:pt x="20472" y="6271"/>
                    <a:pt x="20472" y="6271"/>
                    <a:pt x="20472" y="6271"/>
                  </a:cubicBezTo>
                  <a:close/>
                  <a:moveTo>
                    <a:pt x="5158" y="21600"/>
                  </a:moveTo>
                  <a:cubicBezTo>
                    <a:pt x="3788" y="20729"/>
                    <a:pt x="2660" y="19510"/>
                    <a:pt x="1773" y="18029"/>
                  </a:cubicBezTo>
                  <a:cubicBezTo>
                    <a:pt x="3224" y="17158"/>
                    <a:pt x="3224" y="17158"/>
                    <a:pt x="3224" y="17158"/>
                  </a:cubicBezTo>
                  <a:cubicBezTo>
                    <a:pt x="3949" y="18290"/>
                    <a:pt x="4916" y="19335"/>
                    <a:pt x="5964" y="20032"/>
                  </a:cubicBezTo>
                  <a:cubicBezTo>
                    <a:pt x="5158" y="21600"/>
                    <a:pt x="5158" y="21600"/>
                    <a:pt x="5158" y="21600"/>
                  </a:cubicBezTo>
                  <a:close/>
                  <a:moveTo>
                    <a:pt x="1290" y="17158"/>
                  </a:moveTo>
                  <a:cubicBezTo>
                    <a:pt x="564" y="15677"/>
                    <a:pt x="81" y="14023"/>
                    <a:pt x="0" y="12194"/>
                  </a:cubicBezTo>
                  <a:cubicBezTo>
                    <a:pt x="1693" y="12194"/>
                    <a:pt x="1693" y="12194"/>
                    <a:pt x="1693" y="12194"/>
                  </a:cubicBezTo>
                  <a:cubicBezTo>
                    <a:pt x="1773" y="13674"/>
                    <a:pt x="2176" y="15068"/>
                    <a:pt x="2740" y="16287"/>
                  </a:cubicBezTo>
                  <a:cubicBezTo>
                    <a:pt x="1290" y="17158"/>
                    <a:pt x="1290" y="17158"/>
                    <a:pt x="1290" y="17158"/>
                  </a:cubicBezTo>
                  <a:close/>
                  <a:moveTo>
                    <a:pt x="0" y="11235"/>
                  </a:moveTo>
                  <a:cubicBezTo>
                    <a:pt x="81" y="9406"/>
                    <a:pt x="484" y="7752"/>
                    <a:pt x="1209" y="6271"/>
                  </a:cubicBezTo>
                  <a:cubicBezTo>
                    <a:pt x="2660" y="7142"/>
                    <a:pt x="2660" y="7142"/>
                    <a:pt x="2660" y="7142"/>
                  </a:cubicBezTo>
                  <a:cubicBezTo>
                    <a:pt x="2096" y="8361"/>
                    <a:pt x="1773" y="9755"/>
                    <a:pt x="1693" y="11235"/>
                  </a:cubicBezTo>
                  <a:cubicBezTo>
                    <a:pt x="0" y="11235"/>
                    <a:pt x="0" y="11235"/>
                    <a:pt x="0" y="11235"/>
                  </a:cubicBezTo>
                  <a:close/>
                  <a:moveTo>
                    <a:pt x="1693" y="5400"/>
                  </a:moveTo>
                  <a:cubicBezTo>
                    <a:pt x="2579" y="3919"/>
                    <a:pt x="3707" y="2700"/>
                    <a:pt x="5078" y="1742"/>
                  </a:cubicBezTo>
                  <a:cubicBezTo>
                    <a:pt x="5884" y="3310"/>
                    <a:pt x="5884" y="3310"/>
                    <a:pt x="5884" y="3310"/>
                  </a:cubicBezTo>
                  <a:cubicBezTo>
                    <a:pt x="4836" y="4094"/>
                    <a:pt x="3869" y="5139"/>
                    <a:pt x="3143" y="6271"/>
                  </a:cubicBezTo>
                  <a:cubicBezTo>
                    <a:pt x="1693" y="5400"/>
                    <a:pt x="1693" y="5400"/>
                    <a:pt x="1693" y="5400"/>
                  </a:cubicBezTo>
                  <a:close/>
                  <a:moveTo>
                    <a:pt x="5884" y="1306"/>
                  </a:moveTo>
                  <a:cubicBezTo>
                    <a:pt x="7254" y="523"/>
                    <a:pt x="8785" y="0"/>
                    <a:pt x="10397" y="0"/>
                  </a:cubicBezTo>
                  <a:cubicBezTo>
                    <a:pt x="10397" y="1742"/>
                    <a:pt x="10397" y="1742"/>
                    <a:pt x="10397" y="1742"/>
                  </a:cubicBezTo>
                  <a:cubicBezTo>
                    <a:pt x="9107" y="1829"/>
                    <a:pt x="7818" y="2177"/>
                    <a:pt x="6690" y="2787"/>
                  </a:cubicBezTo>
                  <a:cubicBezTo>
                    <a:pt x="5884" y="1306"/>
                    <a:pt x="5884" y="1306"/>
                    <a:pt x="5884" y="130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1" name="Group">
            <a:extLst>
              <a:ext uri="{FF2B5EF4-FFF2-40B4-BE49-F238E27FC236}">
                <a16:creationId xmlns:a16="http://schemas.microsoft.com/office/drawing/2014/main" id="{3D6AAE17-1112-4F1F-89CD-649AC0FA21B7}"/>
              </a:ext>
            </a:extLst>
          </p:cNvPr>
          <p:cNvGrpSpPr/>
          <p:nvPr/>
        </p:nvGrpSpPr>
        <p:grpSpPr>
          <a:xfrm>
            <a:off x="3425242" y="1206705"/>
            <a:ext cx="440694" cy="432465"/>
            <a:chOff x="0" y="0"/>
            <a:chExt cx="440692" cy="432464"/>
          </a:xfrm>
          <a:solidFill>
            <a:schemeClr val="bg1"/>
          </a:solidFill>
        </p:grpSpPr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E6F657EF-2072-4006-89F1-23A1AB9CA864}"/>
                </a:ext>
              </a:extLst>
            </p:cNvPr>
            <p:cNvSpPr/>
            <p:nvPr/>
          </p:nvSpPr>
          <p:spPr>
            <a:xfrm>
              <a:off x="0" y="36457"/>
              <a:ext cx="367092" cy="3960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69" y="21600"/>
                  </a:moveTo>
                  <a:cubicBezTo>
                    <a:pt x="831" y="21600"/>
                    <a:pt x="831" y="21600"/>
                    <a:pt x="831" y="21600"/>
                  </a:cubicBezTo>
                  <a:cubicBezTo>
                    <a:pt x="415" y="21600"/>
                    <a:pt x="0" y="21214"/>
                    <a:pt x="0" y="20829"/>
                  </a:cubicBezTo>
                  <a:cubicBezTo>
                    <a:pt x="0" y="771"/>
                    <a:pt x="0" y="771"/>
                    <a:pt x="0" y="771"/>
                  </a:cubicBezTo>
                  <a:cubicBezTo>
                    <a:pt x="0" y="386"/>
                    <a:pt x="415" y="0"/>
                    <a:pt x="831" y="0"/>
                  </a:cubicBezTo>
                  <a:cubicBezTo>
                    <a:pt x="17550" y="0"/>
                    <a:pt x="17550" y="0"/>
                    <a:pt x="17550" y="0"/>
                  </a:cubicBezTo>
                  <a:cubicBezTo>
                    <a:pt x="18069" y="0"/>
                    <a:pt x="18381" y="386"/>
                    <a:pt x="18381" y="771"/>
                  </a:cubicBezTo>
                  <a:cubicBezTo>
                    <a:pt x="18381" y="1157"/>
                    <a:pt x="18069" y="1543"/>
                    <a:pt x="17550" y="1543"/>
                  </a:cubicBezTo>
                  <a:cubicBezTo>
                    <a:pt x="1662" y="1543"/>
                    <a:pt x="1662" y="1543"/>
                    <a:pt x="1662" y="1543"/>
                  </a:cubicBezTo>
                  <a:cubicBezTo>
                    <a:pt x="1662" y="20057"/>
                    <a:pt x="1662" y="20057"/>
                    <a:pt x="1662" y="20057"/>
                  </a:cubicBezTo>
                  <a:cubicBezTo>
                    <a:pt x="19938" y="20057"/>
                    <a:pt x="19938" y="20057"/>
                    <a:pt x="19938" y="20057"/>
                  </a:cubicBezTo>
                  <a:cubicBezTo>
                    <a:pt x="19938" y="8679"/>
                    <a:pt x="19938" y="8679"/>
                    <a:pt x="19938" y="8679"/>
                  </a:cubicBezTo>
                  <a:cubicBezTo>
                    <a:pt x="19938" y="8196"/>
                    <a:pt x="20354" y="7907"/>
                    <a:pt x="20769" y="7907"/>
                  </a:cubicBezTo>
                  <a:cubicBezTo>
                    <a:pt x="21185" y="7907"/>
                    <a:pt x="21600" y="8196"/>
                    <a:pt x="21600" y="8679"/>
                  </a:cubicBezTo>
                  <a:cubicBezTo>
                    <a:pt x="21600" y="20829"/>
                    <a:pt x="21600" y="20829"/>
                    <a:pt x="21600" y="20829"/>
                  </a:cubicBezTo>
                  <a:cubicBezTo>
                    <a:pt x="21600" y="21214"/>
                    <a:pt x="21185" y="21600"/>
                    <a:pt x="20769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3" name="Shape">
              <a:extLst>
                <a:ext uri="{FF2B5EF4-FFF2-40B4-BE49-F238E27FC236}">
                  <a16:creationId xmlns:a16="http://schemas.microsoft.com/office/drawing/2014/main" id="{01D2E046-3E47-4CCE-BB2D-538C9D18DAAE}"/>
                </a:ext>
              </a:extLst>
            </p:cNvPr>
            <p:cNvSpPr/>
            <p:nvPr/>
          </p:nvSpPr>
          <p:spPr>
            <a:xfrm>
              <a:off x="160265" y="0"/>
              <a:ext cx="280428" cy="2803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4" h="21600" extrusionOk="0">
                  <a:moveTo>
                    <a:pt x="764" y="21600"/>
                  </a:moveTo>
                  <a:cubicBezTo>
                    <a:pt x="629" y="21600"/>
                    <a:pt x="359" y="21464"/>
                    <a:pt x="224" y="21328"/>
                  </a:cubicBezTo>
                  <a:cubicBezTo>
                    <a:pt x="-46" y="21192"/>
                    <a:pt x="-46" y="20785"/>
                    <a:pt x="89" y="20513"/>
                  </a:cubicBezTo>
                  <a:cubicBezTo>
                    <a:pt x="1844" y="16030"/>
                    <a:pt x="1844" y="16030"/>
                    <a:pt x="1844" y="16030"/>
                  </a:cubicBezTo>
                  <a:cubicBezTo>
                    <a:pt x="1979" y="16030"/>
                    <a:pt x="1979" y="15894"/>
                    <a:pt x="2114" y="15758"/>
                  </a:cubicBezTo>
                  <a:cubicBezTo>
                    <a:pt x="17099" y="679"/>
                    <a:pt x="17099" y="679"/>
                    <a:pt x="17099" y="679"/>
                  </a:cubicBezTo>
                  <a:cubicBezTo>
                    <a:pt x="17504" y="272"/>
                    <a:pt x="18044" y="0"/>
                    <a:pt x="18719" y="0"/>
                  </a:cubicBezTo>
                  <a:cubicBezTo>
                    <a:pt x="19799" y="0"/>
                    <a:pt x="20744" y="815"/>
                    <a:pt x="21284" y="1766"/>
                  </a:cubicBezTo>
                  <a:cubicBezTo>
                    <a:pt x="21554" y="2717"/>
                    <a:pt x="21419" y="3668"/>
                    <a:pt x="20744" y="4347"/>
                  </a:cubicBezTo>
                  <a:cubicBezTo>
                    <a:pt x="5759" y="19426"/>
                    <a:pt x="5759" y="19426"/>
                    <a:pt x="5759" y="19426"/>
                  </a:cubicBezTo>
                  <a:cubicBezTo>
                    <a:pt x="5624" y="19562"/>
                    <a:pt x="5624" y="19562"/>
                    <a:pt x="5489" y="19698"/>
                  </a:cubicBezTo>
                  <a:cubicBezTo>
                    <a:pt x="1034" y="21600"/>
                    <a:pt x="1034" y="21600"/>
                    <a:pt x="1034" y="21600"/>
                  </a:cubicBezTo>
                  <a:cubicBezTo>
                    <a:pt x="1034" y="21600"/>
                    <a:pt x="899" y="21600"/>
                    <a:pt x="764" y="21600"/>
                  </a:cubicBezTo>
                  <a:close/>
                  <a:moveTo>
                    <a:pt x="3329" y="16845"/>
                  </a:moveTo>
                  <a:cubicBezTo>
                    <a:pt x="2384" y="19291"/>
                    <a:pt x="2384" y="19291"/>
                    <a:pt x="2384" y="19291"/>
                  </a:cubicBezTo>
                  <a:cubicBezTo>
                    <a:pt x="4679" y="18204"/>
                    <a:pt x="4679" y="18204"/>
                    <a:pt x="4679" y="18204"/>
                  </a:cubicBezTo>
                  <a:cubicBezTo>
                    <a:pt x="19529" y="3260"/>
                    <a:pt x="19529" y="3260"/>
                    <a:pt x="19529" y="3260"/>
                  </a:cubicBezTo>
                  <a:cubicBezTo>
                    <a:pt x="19664" y="3125"/>
                    <a:pt x="19934" y="2853"/>
                    <a:pt x="19664" y="2445"/>
                  </a:cubicBezTo>
                  <a:cubicBezTo>
                    <a:pt x="19529" y="2038"/>
                    <a:pt x="19124" y="1630"/>
                    <a:pt x="18719" y="1630"/>
                  </a:cubicBezTo>
                  <a:cubicBezTo>
                    <a:pt x="18584" y="1630"/>
                    <a:pt x="18314" y="1766"/>
                    <a:pt x="18179" y="1902"/>
                  </a:cubicBezTo>
                  <a:lnTo>
                    <a:pt x="3329" y="1684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4" name="Shape">
              <a:extLst>
                <a:ext uri="{FF2B5EF4-FFF2-40B4-BE49-F238E27FC236}">
                  <a16:creationId xmlns:a16="http://schemas.microsoft.com/office/drawing/2014/main" id="{9E60E966-9E28-481C-9CED-1C64B195172D}"/>
                </a:ext>
              </a:extLst>
            </p:cNvPr>
            <p:cNvSpPr/>
            <p:nvPr/>
          </p:nvSpPr>
          <p:spPr>
            <a:xfrm>
              <a:off x="359548" y="32686"/>
              <a:ext cx="47773" cy="477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347" y="21600"/>
                  </a:moveTo>
                  <a:lnTo>
                    <a:pt x="0" y="7389"/>
                  </a:lnTo>
                  <a:lnTo>
                    <a:pt x="6821" y="0"/>
                  </a:lnTo>
                  <a:lnTo>
                    <a:pt x="21600" y="15347"/>
                  </a:lnTo>
                  <a:lnTo>
                    <a:pt x="15347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5" name="Group">
            <a:extLst>
              <a:ext uri="{FF2B5EF4-FFF2-40B4-BE49-F238E27FC236}">
                <a16:creationId xmlns:a16="http://schemas.microsoft.com/office/drawing/2014/main" id="{A7CCA71C-F47A-4947-94B1-AB5120B24F8A}"/>
              </a:ext>
            </a:extLst>
          </p:cNvPr>
          <p:cNvGrpSpPr/>
          <p:nvPr/>
        </p:nvGrpSpPr>
        <p:grpSpPr>
          <a:xfrm>
            <a:off x="4764509" y="1239996"/>
            <a:ext cx="302817" cy="365883"/>
            <a:chOff x="0" y="0"/>
            <a:chExt cx="302815" cy="365881"/>
          </a:xfrm>
          <a:solidFill>
            <a:schemeClr val="bg1"/>
          </a:solidFill>
        </p:grpSpPr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3C5EB579-6145-4607-9021-66C0C79F8F28}"/>
                </a:ext>
              </a:extLst>
            </p:cNvPr>
            <p:cNvSpPr/>
            <p:nvPr/>
          </p:nvSpPr>
          <p:spPr>
            <a:xfrm>
              <a:off x="0" y="-1"/>
              <a:ext cx="240752" cy="311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8197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17199" y="21600"/>
                  </a:lnTo>
                  <a:lnTo>
                    <a:pt x="21600" y="18197"/>
                  </a:lnTo>
                  <a:close/>
                  <a:moveTo>
                    <a:pt x="17379" y="18301"/>
                  </a:moveTo>
                  <a:lnTo>
                    <a:pt x="19714" y="18301"/>
                  </a:lnTo>
                  <a:lnTo>
                    <a:pt x="17379" y="20107"/>
                  </a:lnTo>
                  <a:lnTo>
                    <a:pt x="17379" y="18301"/>
                  </a:lnTo>
                  <a:close/>
                  <a:moveTo>
                    <a:pt x="1257" y="972"/>
                  </a:moveTo>
                  <a:lnTo>
                    <a:pt x="20343" y="972"/>
                  </a:lnTo>
                  <a:lnTo>
                    <a:pt x="20343" y="17329"/>
                  </a:lnTo>
                  <a:lnTo>
                    <a:pt x="16121" y="17329"/>
                  </a:lnTo>
                  <a:lnTo>
                    <a:pt x="16121" y="20628"/>
                  </a:lnTo>
                  <a:lnTo>
                    <a:pt x="1257" y="20628"/>
                  </a:lnTo>
                  <a:lnTo>
                    <a:pt x="1257" y="97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7" name="Shape">
              <a:extLst>
                <a:ext uri="{FF2B5EF4-FFF2-40B4-BE49-F238E27FC236}">
                  <a16:creationId xmlns:a16="http://schemas.microsoft.com/office/drawing/2014/main" id="{7B49052C-AA92-4651-8615-D1728322F964}"/>
                </a:ext>
              </a:extLst>
            </p:cNvPr>
            <p:cNvSpPr/>
            <p:nvPr/>
          </p:nvSpPr>
          <p:spPr>
            <a:xfrm>
              <a:off x="63065" y="56558"/>
              <a:ext cx="239751" cy="3093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865" y="0"/>
                  </a:moveTo>
                  <a:lnTo>
                    <a:pt x="16865" y="979"/>
                  </a:lnTo>
                  <a:lnTo>
                    <a:pt x="20337" y="979"/>
                  </a:lnTo>
                  <a:lnTo>
                    <a:pt x="20337" y="17336"/>
                  </a:lnTo>
                  <a:lnTo>
                    <a:pt x="16144" y="17336"/>
                  </a:lnTo>
                  <a:lnTo>
                    <a:pt x="16144" y="20621"/>
                  </a:lnTo>
                  <a:lnTo>
                    <a:pt x="1263" y="20621"/>
                  </a:lnTo>
                  <a:lnTo>
                    <a:pt x="1263" y="18454"/>
                  </a:lnTo>
                  <a:lnTo>
                    <a:pt x="0" y="18454"/>
                  </a:lnTo>
                  <a:lnTo>
                    <a:pt x="0" y="21600"/>
                  </a:lnTo>
                  <a:lnTo>
                    <a:pt x="17181" y="21600"/>
                  </a:lnTo>
                  <a:lnTo>
                    <a:pt x="21600" y="18280"/>
                  </a:lnTo>
                  <a:lnTo>
                    <a:pt x="21600" y="0"/>
                  </a:lnTo>
                  <a:lnTo>
                    <a:pt x="16865" y="0"/>
                  </a:lnTo>
                  <a:close/>
                  <a:moveTo>
                    <a:pt x="19706" y="18315"/>
                  </a:moveTo>
                  <a:lnTo>
                    <a:pt x="17406" y="20097"/>
                  </a:lnTo>
                  <a:lnTo>
                    <a:pt x="17406" y="18315"/>
                  </a:lnTo>
                  <a:lnTo>
                    <a:pt x="19706" y="1831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8" name="Shape">
              <a:extLst>
                <a:ext uri="{FF2B5EF4-FFF2-40B4-BE49-F238E27FC236}">
                  <a16:creationId xmlns:a16="http://schemas.microsoft.com/office/drawing/2014/main" id="{48B22468-6982-48CF-B995-788127463345}"/>
                </a:ext>
              </a:extLst>
            </p:cNvPr>
            <p:cNvSpPr/>
            <p:nvPr/>
          </p:nvSpPr>
          <p:spPr>
            <a:xfrm>
              <a:off x="59561" y="88091"/>
              <a:ext cx="121628" cy="140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49" y="21600"/>
                  </a:moveTo>
                  <a:cubicBezTo>
                    <a:pt x="20351" y="21600"/>
                    <a:pt x="20351" y="21600"/>
                    <a:pt x="20351" y="21600"/>
                  </a:cubicBezTo>
                  <a:cubicBezTo>
                    <a:pt x="20976" y="21600"/>
                    <a:pt x="21600" y="17280"/>
                    <a:pt x="21600" y="10800"/>
                  </a:cubicBezTo>
                  <a:cubicBezTo>
                    <a:pt x="21600" y="5400"/>
                    <a:pt x="20976" y="0"/>
                    <a:pt x="20351" y="0"/>
                  </a:cubicBezTo>
                  <a:cubicBezTo>
                    <a:pt x="1249" y="0"/>
                    <a:pt x="1249" y="0"/>
                    <a:pt x="1249" y="0"/>
                  </a:cubicBezTo>
                  <a:cubicBezTo>
                    <a:pt x="624" y="0"/>
                    <a:pt x="0" y="5400"/>
                    <a:pt x="0" y="10800"/>
                  </a:cubicBezTo>
                  <a:cubicBezTo>
                    <a:pt x="0" y="17280"/>
                    <a:pt x="624" y="21600"/>
                    <a:pt x="1249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54B4CE6A-757E-4068-ACF3-EB7E2EC7CF6C}"/>
                </a:ext>
              </a:extLst>
            </p:cNvPr>
            <p:cNvSpPr/>
            <p:nvPr/>
          </p:nvSpPr>
          <p:spPr>
            <a:xfrm>
              <a:off x="59561" y="139645"/>
              <a:ext cx="121628" cy="14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49" y="21600"/>
                  </a:moveTo>
                  <a:cubicBezTo>
                    <a:pt x="20351" y="21600"/>
                    <a:pt x="20351" y="21600"/>
                    <a:pt x="20351" y="21600"/>
                  </a:cubicBezTo>
                  <a:cubicBezTo>
                    <a:pt x="20976" y="21600"/>
                    <a:pt x="21600" y="17280"/>
                    <a:pt x="21600" y="10800"/>
                  </a:cubicBezTo>
                  <a:cubicBezTo>
                    <a:pt x="21600" y="5400"/>
                    <a:pt x="20976" y="0"/>
                    <a:pt x="20351" y="0"/>
                  </a:cubicBezTo>
                  <a:cubicBezTo>
                    <a:pt x="1249" y="0"/>
                    <a:pt x="1249" y="0"/>
                    <a:pt x="1249" y="0"/>
                  </a:cubicBezTo>
                  <a:cubicBezTo>
                    <a:pt x="624" y="0"/>
                    <a:pt x="0" y="5400"/>
                    <a:pt x="0" y="10800"/>
                  </a:cubicBezTo>
                  <a:cubicBezTo>
                    <a:pt x="0" y="17280"/>
                    <a:pt x="624" y="21600"/>
                    <a:pt x="1249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DA4EDC6E-36E6-456C-8322-FC7AF0651D17}"/>
                </a:ext>
              </a:extLst>
            </p:cNvPr>
            <p:cNvSpPr/>
            <p:nvPr/>
          </p:nvSpPr>
          <p:spPr>
            <a:xfrm>
              <a:off x="59561" y="192200"/>
              <a:ext cx="121628" cy="14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351" y="0"/>
                  </a:moveTo>
                  <a:cubicBezTo>
                    <a:pt x="1249" y="0"/>
                    <a:pt x="1249" y="0"/>
                    <a:pt x="1249" y="0"/>
                  </a:cubicBezTo>
                  <a:cubicBezTo>
                    <a:pt x="624" y="0"/>
                    <a:pt x="0" y="4320"/>
                    <a:pt x="0" y="10800"/>
                  </a:cubicBezTo>
                  <a:cubicBezTo>
                    <a:pt x="0" y="16200"/>
                    <a:pt x="624" y="21600"/>
                    <a:pt x="1249" y="21600"/>
                  </a:cubicBezTo>
                  <a:cubicBezTo>
                    <a:pt x="20351" y="21600"/>
                    <a:pt x="20351" y="21600"/>
                    <a:pt x="20351" y="21600"/>
                  </a:cubicBezTo>
                  <a:cubicBezTo>
                    <a:pt x="20976" y="21600"/>
                    <a:pt x="21600" y="16200"/>
                    <a:pt x="21600" y="10800"/>
                  </a:cubicBezTo>
                  <a:cubicBezTo>
                    <a:pt x="21600" y="4320"/>
                    <a:pt x="20976" y="0"/>
                    <a:pt x="2035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1" name="Shape">
            <a:extLst>
              <a:ext uri="{FF2B5EF4-FFF2-40B4-BE49-F238E27FC236}">
                <a16:creationId xmlns:a16="http://schemas.microsoft.com/office/drawing/2014/main" id="{5DC43460-FC99-411E-95D0-BDFF5ECC1F19}"/>
              </a:ext>
            </a:extLst>
          </p:cNvPr>
          <p:cNvSpPr/>
          <p:nvPr/>
        </p:nvSpPr>
        <p:spPr>
          <a:xfrm>
            <a:off x="2221611" y="2163745"/>
            <a:ext cx="341860" cy="2898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895" y="21600"/>
                </a:moveTo>
                <a:cubicBezTo>
                  <a:pt x="15726" y="21600"/>
                  <a:pt x="15726" y="21600"/>
                  <a:pt x="15726" y="21600"/>
                </a:cubicBezTo>
                <a:cubicBezTo>
                  <a:pt x="15347" y="21600"/>
                  <a:pt x="14968" y="21150"/>
                  <a:pt x="14968" y="20700"/>
                </a:cubicBezTo>
                <a:cubicBezTo>
                  <a:pt x="14968" y="20250"/>
                  <a:pt x="15347" y="19800"/>
                  <a:pt x="15726" y="19800"/>
                </a:cubicBezTo>
                <a:cubicBezTo>
                  <a:pt x="19895" y="19800"/>
                  <a:pt x="19895" y="19800"/>
                  <a:pt x="19895" y="19800"/>
                </a:cubicBezTo>
                <a:cubicBezTo>
                  <a:pt x="20084" y="19800"/>
                  <a:pt x="20084" y="19800"/>
                  <a:pt x="20084" y="19800"/>
                </a:cubicBezTo>
                <a:cubicBezTo>
                  <a:pt x="20084" y="13725"/>
                  <a:pt x="20084" y="13725"/>
                  <a:pt x="20084" y="13725"/>
                </a:cubicBezTo>
                <a:cubicBezTo>
                  <a:pt x="20084" y="13275"/>
                  <a:pt x="20463" y="12825"/>
                  <a:pt x="20842" y="12825"/>
                </a:cubicBezTo>
                <a:cubicBezTo>
                  <a:pt x="21221" y="12825"/>
                  <a:pt x="21600" y="13275"/>
                  <a:pt x="21600" y="13725"/>
                </a:cubicBezTo>
                <a:cubicBezTo>
                  <a:pt x="21600" y="19800"/>
                  <a:pt x="21600" y="19800"/>
                  <a:pt x="21600" y="19800"/>
                </a:cubicBezTo>
                <a:cubicBezTo>
                  <a:pt x="21600" y="20700"/>
                  <a:pt x="20842" y="21600"/>
                  <a:pt x="19895" y="21600"/>
                </a:cubicBezTo>
                <a:close/>
                <a:moveTo>
                  <a:pt x="6632" y="21600"/>
                </a:moveTo>
                <a:cubicBezTo>
                  <a:pt x="1705" y="21600"/>
                  <a:pt x="1705" y="21600"/>
                  <a:pt x="1705" y="21600"/>
                </a:cubicBezTo>
                <a:cubicBezTo>
                  <a:pt x="758" y="21600"/>
                  <a:pt x="0" y="20700"/>
                  <a:pt x="0" y="19800"/>
                </a:cubicBezTo>
                <a:cubicBezTo>
                  <a:pt x="0" y="13725"/>
                  <a:pt x="0" y="13725"/>
                  <a:pt x="0" y="13725"/>
                </a:cubicBezTo>
                <a:cubicBezTo>
                  <a:pt x="0" y="13275"/>
                  <a:pt x="379" y="12825"/>
                  <a:pt x="758" y="12825"/>
                </a:cubicBezTo>
                <a:cubicBezTo>
                  <a:pt x="1137" y="12825"/>
                  <a:pt x="1516" y="13275"/>
                  <a:pt x="1516" y="13725"/>
                </a:cubicBezTo>
                <a:cubicBezTo>
                  <a:pt x="1516" y="19800"/>
                  <a:pt x="1516" y="19800"/>
                  <a:pt x="1516" y="19800"/>
                </a:cubicBezTo>
                <a:cubicBezTo>
                  <a:pt x="1516" y="19800"/>
                  <a:pt x="1516" y="19800"/>
                  <a:pt x="1705" y="19800"/>
                </a:cubicBezTo>
                <a:cubicBezTo>
                  <a:pt x="6632" y="19800"/>
                  <a:pt x="6632" y="19800"/>
                  <a:pt x="6632" y="19800"/>
                </a:cubicBezTo>
                <a:cubicBezTo>
                  <a:pt x="7011" y="19800"/>
                  <a:pt x="7389" y="20250"/>
                  <a:pt x="7389" y="20700"/>
                </a:cubicBezTo>
                <a:cubicBezTo>
                  <a:pt x="7389" y="21150"/>
                  <a:pt x="7011" y="21600"/>
                  <a:pt x="6632" y="21600"/>
                </a:cubicBezTo>
                <a:close/>
                <a:moveTo>
                  <a:pt x="20842" y="7650"/>
                </a:moveTo>
                <a:cubicBezTo>
                  <a:pt x="20463" y="7650"/>
                  <a:pt x="20084" y="7425"/>
                  <a:pt x="20084" y="6750"/>
                </a:cubicBezTo>
                <a:cubicBezTo>
                  <a:pt x="20084" y="1800"/>
                  <a:pt x="20084" y="1800"/>
                  <a:pt x="20084" y="1800"/>
                </a:cubicBezTo>
                <a:cubicBezTo>
                  <a:pt x="20084" y="1800"/>
                  <a:pt x="20084" y="1800"/>
                  <a:pt x="19895" y="1800"/>
                </a:cubicBezTo>
                <a:cubicBezTo>
                  <a:pt x="15726" y="1800"/>
                  <a:pt x="15726" y="1800"/>
                  <a:pt x="15726" y="1800"/>
                </a:cubicBezTo>
                <a:cubicBezTo>
                  <a:pt x="15347" y="1800"/>
                  <a:pt x="14968" y="1350"/>
                  <a:pt x="14968" y="900"/>
                </a:cubicBezTo>
                <a:cubicBezTo>
                  <a:pt x="14968" y="450"/>
                  <a:pt x="15347" y="0"/>
                  <a:pt x="15726" y="0"/>
                </a:cubicBezTo>
                <a:cubicBezTo>
                  <a:pt x="19895" y="0"/>
                  <a:pt x="19895" y="0"/>
                  <a:pt x="19895" y="0"/>
                </a:cubicBezTo>
                <a:cubicBezTo>
                  <a:pt x="20842" y="0"/>
                  <a:pt x="21600" y="900"/>
                  <a:pt x="21600" y="180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21600" y="7425"/>
                  <a:pt x="21221" y="7650"/>
                  <a:pt x="20842" y="7650"/>
                </a:cubicBezTo>
                <a:close/>
                <a:moveTo>
                  <a:pt x="758" y="7650"/>
                </a:moveTo>
                <a:cubicBezTo>
                  <a:pt x="379" y="7650"/>
                  <a:pt x="0" y="7425"/>
                  <a:pt x="0" y="6750"/>
                </a:cubicBezTo>
                <a:cubicBezTo>
                  <a:pt x="0" y="1800"/>
                  <a:pt x="0" y="1800"/>
                  <a:pt x="0" y="1800"/>
                </a:cubicBezTo>
                <a:cubicBezTo>
                  <a:pt x="0" y="900"/>
                  <a:pt x="758" y="0"/>
                  <a:pt x="1705" y="0"/>
                </a:cubicBezTo>
                <a:cubicBezTo>
                  <a:pt x="6632" y="0"/>
                  <a:pt x="6632" y="0"/>
                  <a:pt x="6632" y="0"/>
                </a:cubicBezTo>
                <a:cubicBezTo>
                  <a:pt x="7011" y="0"/>
                  <a:pt x="7389" y="450"/>
                  <a:pt x="7389" y="900"/>
                </a:cubicBezTo>
                <a:cubicBezTo>
                  <a:pt x="7389" y="1350"/>
                  <a:pt x="7011" y="1800"/>
                  <a:pt x="6632" y="1800"/>
                </a:cubicBezTo>
                <a:cubicBezTo>
                  <a:pt x="1705" y="1800"/>
                  <a:pt x="1705" y="1800"/>
                  <a:pt x="1705" y="1800"/>
                </a:cubicBezTo>
                <a:cubicBezTo>
                  <a:pt x="1516" y="1800"/>
                  <a:pt x="1516" y="1800"/>
                  <a:pt x="1516" y="1800"/>
                </a:cubicBezTo>
                <a:cubicBezTo>
                  <a:pt x="1516" y="6750"/>
                  <a:pt x="1516" y="6750"/>
                  <a:pt x="1516" y="6750"/>
                </a:cubicBezTo>
                <a:cubicBezTo>
                  <a:pt x="1516" y="7425"/>
                  <a:pt x="1137" y="7650"/>
                  <a:pt x="758" y="76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62" name="Group">
            <a:extLst>
              <a:ext uri="{FF2B5EF4-FFF2-40B4-BE49-F238E27FC236}">
                <a16:creationId xmlns:a16="http://schemas.microsoft.com/office/drawing/2014/main" id="{9BE3C5DC-5CE7-4610-94E8-29A05A8FE1ED}"/>
              </a:ext>
            </a:extLst>
          </p:cNvPr>
          <p:cNvGrpSpPr/>
          <p:nvPr/>
        </p:nvGrpSpPr>
        <p:grpSpPr>
          <a:xfrm>
            <a:off x="6091640" y="2132357"/>
            <a:ext cx="332147" cy="332145"/>
            <a:chOff x="0" y="0"/>
            <a:chExt cx="332146" cy="332144"/>
          </a:xfrm>
          <a:solidFill>
            <a:schemeClr val="bg1"/>
          </a:solidFill>
        </p:grpSpPr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DB6E5D7E-1E81-4AE5-BF90-847C79DFC760}"/>
                </a:ext>
              </a:extLst>
            </p:cNvPr>
            <p:cNvSpPr/>
            <p:nvPr/>
          </p:nvSpPr>
          <p:spPr>
            <a:xfrm>
              <a:off x="0" y="32646"/>
              <a:ext cx="147621" cy="2994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21600"/>
                  </a:moveTo>
                  <a:cubicBezTo>
                    <a:pt x="5400" y="21600"/>
                    <a:pt x="5400" y="21600"/>
                    <a:pt x="5400" y="21600"/>
                  </a:cubicBezTo>
                  <a:cubicBezTo>
                    <a:pt x="2400" y="21600"/>
                    <a:pt x="0" y="20520"/>
                    <a:pt x="0" y="19047"/>
                  </a:cubicBezTo>
                  <a:cubicBezTo>
                    <a:pt x="0" y="589"/>
                    <a:pt x="0" y="589"/>
                    <a:pt x="0" y="589"/>
                  </a:cubicBezTo>
                  <a:cubicBezTo>
                    <a:pt x="0" y="295"/>
                    <a:pt x="600" y="0"/>
                    <a:pt x="1200" y="0"/>
                  </a:cubicBezTo>
                  <a:cubicBezTo>
                    <a:pt x="2000" y="0"/>
                    <a:pt x="2400" y="295"/>
                    <a:pt x="2400" y="589"/>
                  </a:cubicBezTo>
                  <a:cubicBezTo>
                    <a:pt x="2400" y="19047"/>
                    <a:pt x="2400" y="19047"/>
                    <a:pt x="2400" y="19047"/>
                  </a:cubicBezTo>
                  <a:cubicBezTo>
                    <a:pt x="2400" y="19833"/>
                    <a:pt x="3800" y="20422"/>
                    <a:pt x="5400" y="20422"/>
                  </a:cubicBezTo>
                  <a:cubicBezTo>
                    <a:pt x="20400" y="20422"/>
                    <a:pt x="20400" y="20422"/>
                    <a:pt x="20400" y="20422"/>
                  </a:cubicBezTo>
                  <a:cubicBezTo>
                    <a:pt x="21200" y="20422"/>
                    <a:pt x="21600" y="20716"/>
                    <a:pt x="21600" y="21011"/>
                  </a:cubicBezTo>
                  <a:cubicBezTo>
                    <a:pt x="21600" y="21404"/>
                    <a:pt x="21200" y="21600"/>
                    <a:pt x="204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4" name="Shape">
              <a:extLst>
                <a:ext uri="{FF2B5EF4-FFF2-40B4-BE49-F238E27FC236}">
                  <a16:creationId xmlns:a16="http://schemas.microsoft.com/office/drawing/2014/main" id="{5CA950EE-A6EE-4277-90D0-5D2600522EAD}"/>
                </a:ext>
              </a:extLst>
            </p:cNvPr>
            <p:cNvSpPr/>
            <p:nvPr/>
          </p:nvSpPr>
          <p:spPr>
            <a:xfrm>
              <a:off x="32647" y="32646"/>
              <a:ext cx="234206" cy="170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7" y="21600"/>
                  </a:moveTo>
                  <a:cubicBezTo>
                    <a:pt x="753" y="21600"/>
                    <a:pt x="753" y="21600"/>
                    <a:pt x="753" y="21600"/>
                  </a:cubicBezTo>
                  <a:cubicBezTo>
                    <a:pt x="377" y="21600"/>
                    <a:pt x="0" y="18000"/>
                    <a:pt x="0" y="10800"/>
                  </a:cubicBezTo>
                  <a:cubicBezTo>
                    <a:pt x="0" y="5400"/>
                    <a:pt x="377" y="0"/>
                    <a:pt x="753" y="0"/>
                  </a:cubicBezTo>
                  <a:cubicBezTo>
                    <a:pt x="20847" y="0"/>
                    <a:pt x="20847" y="0"/>
                    <a:pt x="20847" y="0"/>
                  </a:cubicBezTo>
                  <a:cubicBezTo>
                    <a:pt x="21349" y="0"/>
                    <a:pt x="21600" y="5400"/>
                    <a:pt x="21600" y="10800"/>
                  </a:cubicBezTo>
                  <a:cubicBezTo>
                    <a:pt x="21600" y="18000"/>
                    <a:pt x="21349" y="21600"/>
                    <a:pt x="20847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5" name="Shape">
              <a:extLst>
                <a:ext uri="{FF2B5EF4-FFF2-40B4-BE49-F238E27FC236}">
                  <a16:creationId xmlns:a16="http://schemas.microsoft.com/office/drawing/2014/main" id="{8D890564-8451-44BC-B0F7-679CE27108C1}"/>
                </a:ext>
              </a:extLst>
            </p:cNvPr>
            <p:cNvSpPr/>
            <p:nvPr/>
          </p:nvSpPr>
          <p:spPr>
            <a:xfrm>
              <a:off x="-1" y="-1"/>
              <a:ext cx="278209" cy="1249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65" y="21600"/>
                  </a:moveTo>
                  <a:cubicBezTo>
                    <a:pt x="20647" y="21600"/>
                    <a:pt x="20329" y="21130"/>
                    <a:pt x="20329" y="20191"/>
                  </a:cubicBezTo>
                  <a:cubicBezTo>
                    <a:pt x="20329" y="14087"/>
                    <a:pt x="20329" y="14087"/>
                    <a:pt x="20329" y="14087"/>
                  </a:cubicBezTo>
                  <a:cubicBezTo>
                    <a:pt x="3176" y="14087"/>
                    <a:pt x="3176" y="14087"/>
                    <a:pt x="3176" y="14087"/>
                  </a:cubicBezTo>
                  <a:cubicBezTo>
                    <a:pt x="1482" y="14087"/>
                    <a:pt x="0" y="11035"/>
                    <a:pt x="0" y="7043"/>
                  </a:cubicBezTo>
                  <a:cubicBezTo>
                    <a:pt x="0" y="3287"/>
                    <a:pt x="1482" y="0"/>
                    <a:pt x="3176" y="0"/>
                  </a:cubicBezTo>
                  <a:cubicBezTo>
                    <a:pt x="20965" y="0"/>
                    <a:pt x="20965" y="0"/>
                    <a:pt x="20965" y="0"/>
                  </a:cubicBezTo>
                  <a:cubicBezTo>
                    <a:pt x="21388" y="0"/>
                    <a:pt x="21600" y="704"/>
                    <a:pt x="21600" y="1409"/>
                  </a:cubicBezTo>
                  <a:cubicBezTo>
                    <a:pt x="21600" y="2348"/>
                    <a:pt x="21388" y="2817"/>
                    <a:pt x="20965" y="2817"/>
                  </a:cubicBezTo>
                  <a:cubicBezTo>
                    <a:pt x="3176" y="2817"/>
                    <a:pt x="3176" y="2817"/>
                    <a:pt x="3176" y="2817"/>
                  </a:cubicBezTo>
                  <a:cubicBezTo>
                    <a:pt x="2118" y="2817"/>
                    <a:pt x="1271" y="4696"/>
                    <a:pt x="1271" y="7043"/>
                  </a:cubicBezTo>
                  <a:cubicBezTo>
                    <a:pt x="1271" y="9391"/>
                    <a:pt x="2118" y="11270"/>
                    <a:pt x="3176" y="11270"/>
                  </a:cubicBezTo>
                  <a:cubicBezTo>
                    <a:pt x="20965" y="11270"/>
                    <a:pt x="20965" y="11270"/>
                    <a:pt x="20965" y="11270"/>
                  </a:cubicBezTo>
                  <a:cubicBezTo>
                    <a:pt x="21388" y="11270"/>
                    <a:pt x="21600" y="11974"/>
                    <a:pt x="21600" y="12678"/>
                  </a:cubicBezTo>
                  <a:cubicBezTo>
                    <a:pt x="21600" y="20191"/>
                    <a:pt x="21600" y="20191"/>
                    <a:pt x="21600" y="20191"/>
                  </a:cubicBezTo>
                  <a:cubicBezTo>
                    <a:pt x="21600" y="21130"/>
                    <a:pt x="21388" y="21600"/>
                    <a:pt x="2096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6" name="Shape">
              <a:extLst>
                <a:ext uri="{FF2B5EF4-FFF2-40B4-BE49-F238E27FC236}">
                  <a16:creationId xmlns:a16="http://schemas.microsoft.com/office/drawing/2014/main" id="{00B0E53D-5311-43BB-8659-16896F273049}"/>
                </a:ext>
              </a:extLst>
            </p:cNvPr>
            <p:cNvSpPr/>
            <p:nvPr/>
          </p:nvSpPr>
          <p:spPr>
            <a:xfrm>
              <a:off x="228527" y="190201"/>
              <a:ext cx="17034" cy="936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400" y="21600"/>
                    <a:pt x="0" y="20965"/>
                    <a:pt x="0" y="19694"/>
                  </a:cubicBezTo>
                  <a:cubicBezTo>
                    <a:pt x="0" y="1906"/>
                    <a:pt x="0" y="1906"/>
                    <a:pt x="0" y="1906"/>
                  </a:cubicBezTo>
                  <a:cubicBezTo>
                    <a:pt x="0" y="953"/>
                    <a:pt x="5400" y="0"/>
                    <a:pt x="10800" y="0"/>
                  </a:cubicBezTo>
                  <a:cubicBezTo>
                    <a:pt x="18000" y="0"/>
                    <a:pt x="21600" y="953"/>
                    <a:pt x="21600" y="1906"/>
                  </a:cubicBezTo>
                  <a:cubicBezTo>
                    <a:pt x="21600" y="19694"/>
                    <a:pt x="21600" y="19694"/>
                    <a:pt x="21600" y="19694"/>
                  </a:cubicBezTo>
                  <a:cubicBezTo>
                    <a:pt x="21600" y="20965"/>
                    <a:pt x="180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3B59477F-3605-49F2-9879-F215721BCB45}"/>
                </a:ext>
              </a:extLst>
            </p:cNvPr>
            <p:cNvSpPr/>
            <p:nvPr/>
          </p:nvSpPr>
          <p:spPr>
            <a:xfrm>
              <a:off x="196567" y="234894"/>
              <a:ext cx="82375" cy="48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6" h="21300" extrusionOk="0">
                  <a:moveTo>
                    <a:pt x="10446" y="21300"/>
                  </a:moveTo>
                  <a:cubicBezTo>
                    <a:pt x="10092" y="21300"/>
                    <a:pt x="9384" y="21300"/>
                    <a:pt x="9030" y="20700"/>
                  </a:cubicBezTo>
                  <a:cubicBezTo>
                    <a:pt x="531" y="6300"/>
                    <a:pt x="531" y="6300"/>
                    <a:pt x="531" y="6300"/>
                  </a:cubicBezTo>
                  <a:cubicBezTo>
                    <a:pt x="-177" y="4500"/>
                    <a:pt x="-177" y="2100"/>
                    <a:pt x="531" y="900"/>
                  </a:cubicBezTo>
                  <a:cubicBezTo>
                    <a:pt x="1239" y="-300"/>
                    <a:pt x="2656" y="-300"/>
                    <a:pt x="3718" y="900"/>
                  </a:cubicBezTo>
                  <a:cubicBezTo>
                    <a:pt x="10446" y="12900"/>
                    <a:pt x="10446" y="12900"/>
                    <a:pt x="10446" y="12900"/>
                  </a:cubicBezTo>
                  <a:cubicBezTo>
                    <a:pt x="17528" y="900"/>
                    <a:pt x="17528" y="900"/>
                    <a:pt x="17528" y="900"/>
                  </a:cubicBezTo>
                  <a:cubicBezTo>
                    <a:pt x="18236" y="-300"/>
                    <a:pt x="19653" y="-300"/>
                    <a:pt x="20715" y="900"/>
                  </a:cubicBezTo>
                  <a:cubicBezTo>
                    <a:pt x="21423" y="2100"/>
                    <a:pt x="21423" y="4500"/>
                    <a:pt x="20715" y="6300"/>
                  </a:cubicBezTo>
                  <a:cubicBezTo>
                    <a:pt x="12216" y="20700"/>
                    <a:pt x="12216" y="20700"/>
                    <a:pt x="12216" y="20700"/>
                  </a:cubicBezTo>
                  <a:cubicBezTo>
                    <a:pt x="11508" y="21300"/>
                    <a:pt x="11154" y="21300"/>
                    <a:pt x="10446" y="213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B0A56D7D-8873-4F0A-8F05-D26A1985B5CB}"/>
                </a:ext>
              </a:extLst>
            </p:cNvPr>
            <p:cNvSpPr/>
            <p:nvPr/>
          </p:nvSpPr>
          <p:spPr>
            <a:xfrm>
              <a:off x="141943" y="141941"/>
              <a:ext cx="190204" cy="190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37" y="21600"/>
                    <a:pt x="0" y="16817"/>
                    <a:pt x="0" y="10800"/>
                  </a:cubicBezTo>
                  <a:cubicBezTo>
                    <a:pt x="0" y="4937"/>
                    <a:pt x="4937" y="0"/>
                    <a:pt x="10800" y="0"/>
                  </a:cubicBezTo>
                  <a:cubicBezTo>
                    <a:pt x="16817" y="0"/>
                    <a:pt x="21600" y="4937"/>
                    <a:pt x="21600" y="10800"/>
                  </a:cubicBezTo>
                  <a:cubicBezTo>
                    <a:pt x="21600" y="16817"/>
                    <a:pt x="16817" y="21600"/>
                    <a:pt x="10800" y="21600"/>
                  </a:cubicBezTo>
                  <a:close/>
                  <a:moveTo>
                    <a:pt x="10800" y="1851"/>
                  </a:moveTo>
                  <a:cubicBezTo>
                    <a:pt x="5863" y="1851"/>
                    <a:pt x="1851" y="5863"/>
                    <a:pt x="1851" y="10800"/>
                  </a:cubicBezTo>
                  <a:cubicBezTo>
                    <a:pt x="1851" y="15737"/>
                    <a:pt x="5863" y="19749"/>
                    <a:pt x="10800" y="19749"/>
                  </a:cubicBezTo>
                  <a:cubicBezTo>
                    <a:pt x="15737" y="19749"/>
                    <a:pt x="19749" y="15737"/>
                    <a:pt x="19749" y="10800"/>
                  </a:cubicBezTo>
                  <a:cubicBezTo>
                    <a:pt x="19749" y="5863"/>
                    <a:pt x="15737" y="1851"/>
                    <a:pt x="10800" y="185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9" name="Shape">
            <a:extLst>
              <a:ext uri="{FF2B5EF4-FFF2-40B4-BE49-F238E27FC236}">
                <a16:creationId xmlns:a16="http://schemas.microsoft.com/office/drawing/2014/main" id="{F9A86300-0F07-4DCE-9064-3045B6C36B51}"/>
              </a:ext>
            </a:extLst>
          </p:cNvPr>
          <p:cNvSpPr/>
          <p:nvPr/>
        </p:nvSpPr>
        <p:spPr>
          <a:xfrm>
            <a:off x="8813742" y="2068578"/>
            <a:ext cx="376750" cy="3483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753" y="5600"/>
                </a:moveTo>
                <a:lnTo>
                  <a:pt x="17753" y="320"/>
                </a:lnTo>
                <a:lnTo>
                  <a:pt x="15090" y="320"/>
                </a:lnTo>
                <a:lnTo>
                  <a:pt x="15090" y="3360"/>
                </a:lnTo>
                <a:lnTo>
                  <a:pt x="10800" y="0"/>
                </a:lnTo>
                <a:lnTo>
                  <a:pt x="0" y="8960"/>
                </a:lnTo>
                <a:lnTo>
                  <a:pt x="1775" y="11360"/>
                </a:lnTo>
                <a:lnTo>
                  <a:pt x="2811" y="10560"/>
                </a:lnTo>
                <a:lnTo>
                  <a:pt x="2811" y="21600"/>
                </a:lnTo>
                <a:lnTo>
                  <a:pt x="18937" y="21600"/>
                </a:lnTo>
                <a:lnTo>
                  <a:pt x="18937" y="10560"/>
                </a:lnTo>
                <a:lnTo>
                  <a:pt x="19973" y="11360"/>
                </a:lnTo>
                <a:lnTo>
                  <a:pt x="21600" y="8960"/>
                </a:lnTo>
                <a:lnTo>
                  <a:pt x="17753" y="5600"/>
                </a:lnTo>
                <a:close/>
                <a:moveTo>
                  <a:pt x="17162" y="20000"/>
                </a:moveTo>
                <a:lnTo>
                  <a:pt x="13611" y="20000"/>
                </a:lnTo>
                <a:lnTo>
                  <a:pt x="13611" y="13600"/>
                </a:lnTo>
                <a:lnTo>
                  <a:pt x="7989" y="13600"/>
                </a:lnTo>
                <a:lnTo>
                  <a:pt x="7989" y="20000"/>
                </a:lnTo>
                <a:lnTo>
                  <a:pt x="4586" y="20000"/>
                </a:lnTo>
                <a:lnTo>
                  <a:pt x="4586" y="9440"/>
                </a:lnTo>
                <a:lnTo>
                  <a:pt x="10800" y="4160"/>
                </a:lnTo>
                <a:lnTo>
                  <a:pt x="17162" y="9440"/>
                </a:lnTo>
                <a:lnTo>
                  <a:pt x="17162" y="20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70" name="Group">
            <a:extLst>
              <a:ext uri="{FF2B5EF4-FFF2-40B4-BE49-F238E27FC236}">
                <a16:creationId xmlns:a16="http://schemas.microsoft.com/office/drawing/2014/main" id="{74FBB46C-54F9-4ACC-952D-B94F5C0D8AF1}"/>
              </a:ext>
            </a:extLst>
          </p:cNvPr>
          <p:cNvGrpSpPr/>
          <p:nvPr/>
        </p:nvGrpSpPr>
        <p:grpSpPr>
          <a:xfrm>
            <a:off x="6073563" y="1285738"/>
            <a:ext cx="455731" cy="313767"/>
            <a:chOff x="0" y="0"/>
            <a:chExt cx="455730" cy="313765"/>
          </a:xfrm>
          <a:solidFill>
            <a:schemeClr val="bg1"/>
          </a:solidFill>
        </p:grpSpPr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1AC31E8B-D5E1-475F-93B8-C7C6BB5C64FA}"/>
                </a:ext>
              </a:extLst>
            </p:cNvPr>
            <p:cNvSpPr/>
            <p:nvPr/>
          </p:nvSpPr>
          <p:spPr>
            <a:xfrm>
              <a:off x="487" y="0"/>
              <a:ext cx="455243" cy="199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5" h="21600" extrusionOk="0">
                  <a:moveTo>
                    <a:pt x="10759" y="3086"/>
                  </a:moveTo>
                  <a:cubicBezTo>
                    <a:pt x="20135" y="11571"/>
                    <a:pt x="20135" y="11571"/>
                    <a:pt x="20135" y="11571"/>
                  </a:cubicBezTo>
                  <a:cubicBezTo>
                    <a:pt x="10759" y="18514"/>
                    <a:pt x="10759" y="18514"/>
                    <a:pt x="10759" y="18514"/>
                  </a:cubicBezTo>
                  <a:cubicBezTo>
                    <a:pt x="1382" y="11571"/>
                    <a:pt x="1382" y="11571"/>
                    <a:pt x="1382" y="11571"/>
                  </a:cubicBezTo>
                  <a:cubicBezTo>
                    <a:pt x="10759" y="3086"/>
                    <a:pt x="10759" y="3086"/>
                    <a:pt x="10759" y="3086"/>
                  </a:cubicBezTo>
                  <a:moveTo>
                    <a:pt x="10759" y="0"/>
                  </a:moveTo>
                  <a:cubicBezTo>
                    <a:pt x="10591" y="0"/>
                    <a:pt x="10424" y="0"/>
                    <a:pt x="10256" y="0"/>
                  </a:cubicBezTo>
                  <a:cubicBezTo>
                    <a:pt x="880" y="8486"/>
                    <a:pt x="880" y="8486"/>
                    <a:pt x="880" y="8486"/>
                  </a:cubicBezTo>
                  <a:cubicBezTo>
                    <a:pt x="210" y="9257"/>
                    <a:pt x="-125" y="10414"/>
                    <a:pt x="42" y="11571"/>
                  </a:cubicBezTo>
                  <a:cubicBezTo>
                    <a:pt x="42" y="13114"/>
                    <a:pt x="377" y="13886"/>
                    <a:pt x="880" y="14657"/>
                  </a:cubicBezTo>
                  <a:cubicBezTo>
                    <a:pt x="10256" y="21600"/>
                    <a:pt x="10256" y="21600"/>
                    <a:pt x="10256" y="21600"/>
                  </a:cubicBezTo>
                  <a:cubicBezTo>
                    <a:pt x="10424" y="21600"/>
                    <a:pt x="10591" y="21600"/>
                    <a:pt x="10759" y="21600"/>
                  </a:cubicBezTo>
                  <a:cubicBezTo>
                    <a:pt x="10759" y="21600"/>
                    <a:pt x="10926" y="21600"/>
                    <a:pt x="11094" y="21600"/>
                  </a:cubicBezTo>
                  <a:cubicBezTo>
                    <a:pt x="20470" y="14657"/>
                    <a:pt x="20470" y="14657"/>
                    <a:pt x="20470" y="14657"/>
                  </a:cubicBezTo>
                  <a:cubicBezTo>
                    <a:pt x="20973" y="13886"/>
                    <a:pt x="21308" y="13114"/>
                    <a:pt x="21475" y="11571"/>
                  </a:cubicBezTo>
                  <a:cubicBezTo>
                    <a:pt x="21475" y="10414"/>
                    <a:pt x="21140" y="9257"/>
                    <a:pt x="20470" y="8486"/>
                  </a:cubicBezTo>
                  <a:cubicBezTo>
                    <a:pt x="11094" y="0"/>
                    <a:pt x="11094" y="0"/>
                    <a:pt x="11094" y="0"/>
                  </a:cubicBezTo>
                  <a:cubicBezTo>
                    <a:pt x="11094" y="0"/>
                    <a:pt x="10926" y="0"/>
                    <a:pt x="10759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5BAEC48B-D41A-4FDE-9DA2-69D695AE34B5}"/>
                </a:ext>
              </a:extLst>
            </p:cNvPr>
            <p:cNvSpPr/>
            <p:nvPr/>
          </p:nvSpPr>
          <p:spPr>
            <a:xfrm>
              <a:off x="0" y="155751"/>
              <a:ext cx="453573" cy="1009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053" extrusionOk="0">
                  <a:moveTo>
                    <a:pt x="10782" y="21053"/>
                  </a:moveTo>
                  <a:cubicBezTo>
                    <a:pt x="10614" y="21053"/>
                    <a:pt x="10614" y="21053"/>
                    <a:pt x="10447" y="21053"/>
                  </a:cubicBezTo>
                  <a:cubicBezTo>
                    <a:pt x="400" y="6156"/>
                    <a:pt x="400" y="6156"/>
                    <a:pt x="400" y="6156"/>
                  </a:cubicBezTo>
                  <a:cubicBezTo>
                    <a:pt x="65" y="5412"/>
                    <a:pt x="-102" y="3922"/>
                    <a:pt x="65" y="2432"/>
                  </a:cubicBezTo>
                  <a:cubicBezTo>
                    <a:pt x="65" y="943"/>
                    <a:pt x="568" y="-547"/>
                    <a:pt x="903" y="198"/>
                  </a:cubicBezTo>
                  <a:cubicBezTo>
                    <a:pt x="10782" y="15094"/>
                    <a:pt x="10782" y="15094"/>
                    <a:pt x="10782" y="15094"/>
                  </a:cubicBezTo>
                  <a:cubicBezTo>
                    <a:pt x="20493" y="198"/>
                    <a:pt x="20493" y="198"/>
                    <a:pt x="20493" y="198"/>
                  </a:cubicBezTo>
                  <a:cubicBezTo>
                    <a:pt x="20828" y="-547"/>
                    <a:pt x="21331" y="943"/>
                    <a:pt x="21331" y="2432"/>
                  </a:cubicBezTo>
                  <a:cubicBezTo>
                    <a:pt x="21498" y="3922"/>
                    <a:pt x="21331" y="5412"/>
                    <a:pt x="20996" y="6156"/>
                  </a:cubicBezTo>
                  <a:cubicBezTo>
                    <a:pt x="10949" y="21053"/>
                    <a:pt x="10949" y="21053"/>
                    <a:pt x="10949" y="21053"/>
                  </a:cubicBezTo>
                  <a:cubicBezTo>
                    <a:pt x="10782" y="21053"/>
                    <a:pt x="10782" y="21053"/>
                    <a:pt x="10782" y="210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0C98A906-8719-48D3-9BB1-772F49998126}"/>
                </a:ext>
              </a:extLst>
            </p:cNvPr>
            <p:cNvSpPr/>
            <p:nvPr/>
          </p:nvSpPr>
          <p:spPr>
            <a:xfrm>
              <a:off x="0" y="212799"/>
              <a:ext cx="453573" cy="1009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6" h="21053" extrusionOk="0">
                  <a:moveTo>
                    <a:pt x="10782" y="21053"/>
                  </a:moveTo>
                  <a:cubicBezTo>
                    <a:pt x="10614" y="21053"/>
                    <a:pt x="10614" y="21053"/>
                    <a:pt x="10447" y="21053"/>
                  </a:cubicBezTo>
                  <a:cubicBezTo>
                    <a:pt x="400" y="6156"/>
                    <a:pt x="400" y="6156"/>
                    <a:pt x="400" y="6156"/>
                  </a:cubicBezTo>
                  <a:cubicBezTo>
                    <a:pt x="65" y="5412"/>
                    <a:pt x="-102" y="3922"/>
                    <a:pt x="65" y="2432"/>
                  </a:cubicBezTo>
                  <a:cubicBezTo>
                    <a:pt x="65" y="943"/>
                    <a:pt x="568" y="-547"/>
                    <a:pt x="903" y="198"/>
                  </a:cubicBezTo>
                  <a:cubicBezTo>
                    <a:pt x="10782" y="15094"/>
                    <a:pt x="10782" y="15094"/>
                    <a:pt x="10782" y="15094"/>
                  </a:cubicBezTo>
                  <a:cubicBezTo>
                    <a:pt x="20493" y="198"/>
                    <a:pt x="20493" y="198"/>
                    <a:pt x="20493" y="198"/>
                  </a:cubicBezTo>
                  <a:cubicBezTo>
                    <a:pt x="20828" y="-547"/>
                    <a:pt x="21331" y="943"/>
                    <a:pt x="21331" y="2432"/>
                  </a:cubicBezTo>
                  <a:cubicBezTo>
                    <a:pt x="21498" y="3922"/>
                    <a:pt x="21331" y="5412"/>
                    <a:pt x="20996" y="6156"/>
                  </a:cubicBezTo>
                  <a:cubicBezTo>
                    <a:pt x="10949" y="21053"/>
                    <a:pt x="10949" y="21053"/>
                    <a:pt x="10949" y="21053"/>
                  </a:cubicBezTo>
                  <a:cubicBezTo>
                    <a:pt x="10782" y="21053"/>
                    <a:pt x="10782" y="21053"/>
                    <a:pt x="10782" y="2105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4" name="Group">
            <a:extLst>
              <a:ext uri="{FF2B5EF4-FFF2-40B4-BE49-F238E27FC236}">
                <a16:creationId xmlns:a16="http://schemas.microsoft.com/office/drawing/2014/main" id="{CBE12990-C07E-4E41-9BEF-0CF2C1D5137D}"/>
              </a:ext>
            </a:extLst>
          </p:cNvPr>
          <p:cNvGrpSpPr/>
          <p:nvPr/>
        </p:nvGrpSpPr>
        <p:grpSpPr>
          <a:xfrm>
            <a:off x="2155157" y="1217587"/>
            <a:ext cx="310029" cy="408438"/>
            <a:chOff x="0" y="0"/>
            <a:chExt cx="310028" cy="408436"/>
          </a:xfrm>
          <a:solidFill>
            <a:schemeClr val="bg1"/>
          </a:solidFill>
        </p:grpSpPr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33636800-EDE6-4569-9CC0-3D60B013BE7A}"/>
                </a:ext>
              </a:extLst>
            </p:cNvPr>
            <p:cNvSpPr/>
            <p:nvPr/>
          </p:nvSpPr>
          <p:spPr>
            <a:xfrm>
              <a:off x="0" y="-1"/>
              <a:ext cx="310029" cy="4084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9" y="3496"/>
                  </a:moveTo>
                  <a:cubicBezTo>
                    <a:pt x="15943" y="3496"/>
                    <a:pt x="15943" y="3496"/>
                    <a:pt x="15943" y="3496"/>
                  </a:cubicBezTo>
                  <a:cubicBezTo>
                    <a:pt x="15943" y="3186"/>
                    <a:pt x="15943" y="3186"/>
                    <a:pt x="15943" y="3186"/>
                  </a:cubicBezTo>
                  <a:cubicBezTo>
                    <a:pt x="15943" y="2797"/>
                    <a:pt x="15531" y="2486"/>
                    <a:pt x="15017" y="2486"/>
                  </a:cubicBezTo>
                  <a:cubicBezTo>
                    <a:pt x="12857" y="2486"/>
                    <a:pt x="12857" y="2486"/>
                    <a:pt x="12857" y="2486"/>
                  </a:cubicBezTo>
                  <a:cubicBezTo>
                    <a:pt x="13063" y="2253"/>
                    <a:pt x="13166" y="2020"/>
                    <a:pt x="13166" y="1709"/>
                  </a:cubicBezTo>
                  <a:cubicBezTo>
                    <a:pt x="13166" y="777"/>
                    <a:pt x="12137" y="0"/>
                    <a:pt x="10800" y="0"/>
                  </a:cubicBezTo>
                  <a:cubicBezTo>
                    <a:pt x="9566" y="0"/>
                    <a:pt x="8537" y="777"/>
                    <a:pt x="8537" y="1709"/>
                  </a:cubicBezTo>
                  <a:cubicBezTo>
                    <a:pt x="8537" y="2020"/>
                    <a:pt x="8640" y="2253"/>
                    <a:pt x="8743" y="2486"/>
                  </a:cubicBezTo>
                  <a:cubicBezTo>
                    <a:pt x="6686" y="2486"/>
                    <a:pt x="6686" y="2486"/>
                    <a:pt x="6686" y="2486"/>
                  </a:cubicBezTo>
                  <a:cubicBezTo>
                    <a:pt x="6069" y="2486"/>
                    <a:pt x="5657" y="2797"/>
                    <a:pt x="5657" y="3186"/>
                  </a:cubicBezTo>
                  <a:cubicBezTo>
                    <a:pt x="5657" y="3496"/>
                    <a:pt x="5657" y="3496"/>
                    <a:pt x="5657" y="3496"/>
                  </a:cubicBezTo>
                  <a:cubicBezTo>
                    <a:pt x="1954" y="3496"/>
                    <a:pt x="1954" y="3496"/>
                    <a:pt x="1954" y="3496"/>
                  </a:cubicBezTo>
                  <a:cubicBezTo>
                    <a:pt x="823" y="3496"/>
                    <a:pt x="0" y="4118"/>
                    <a:pt x="0" y="4973"/>
                  </a:cubicBezTo>
                  <a:cubicBezTo>
                    <a:pt x="0" y="20124"/>
                    <a:pt x="0" y="20124"/>
                    <a:pt x="0" y="20124"/>
                  </a:cubicBezTo>
                  <a:cubicBezTo>
                    <a:pt x="0" y="20978"/>
                    <a:pt x="823" y="21600"/>
                    <a:pt x="1954" y="21600"/>
                  </a:cubicBezTo>
                  <a:cubicBezTo>
                    <a:pt x="19749" y="21600"/>
                    <a:pt x="19749" y="21600"/>
                    <a:pt x="19749" y="21600"/>
                  </a:cubicBezTo>
                  <a:cubicBezTo>
                    <a:pt x="20777" y="21600"/>
                    <a:pt x="21600" y="20978"/>
                    <a:pt x="21600" y="20124"/>
                  </a:cubicBezTo>
                  <a:cubicBezTo>
                    <a:pt x="21600" y="4973"/>
                    <a:pt x="21600" y="4973"/>
                    <a:pt x="21600" y="4973"/>
                  </a:cubicBezTo>
                  <a:cubicBezTo>
                    <a:pt x="21600" y="4118"/>
                    <a:pt x="20777" y="3496"/>
                    <a:pt x="19749" y="3496"/>
                  </a:cubicBezTo>
                  <a:close/>
                  <a:moveTo>
                    <a:pt x="10800" y="1010"/>
                  </a:moveTo>
                  <a:cubicBezTo>
                    <a:pt x="11417" y="1010"/>
                    <a:pt x="11829" y="1321"/>
                    <a:pt x="11829" y="1709"/>
                  </a:cubicBezTo>
                  <a:cubicBezTo>
                    <a:pt x="11829" y="2176"/>
                    <a:pt x="11417" y="2486"/>
                    <a:pt x="10800" y="2486"/>
                  </a:cubicBezTo>
                  <a:cubicBezTo>
                    <a:pt x="10286" y="2486"/>
                    <a:pt x="9874" y="2176"/>
                    <a:pt x="9874" y="1709"/>
                  </a:cubicBezTo>
                  <a:cubicBezTo>
                    <a:pt x="9874" y="1321"/>
                    <a:pt x="10286" y="1010"/>
                    <a:pt x="10800" y="1010"/>
                  </a:cubicBezTo>
                  <a:close/>
                  <a:moveTo>
                    <a:pt x="20160" y="20124"/>
                  </a:moveTo>
                  <a:cubicBezTo>
                    <a:pt x="20160" y="20279"/>
                    <a:pt x="19954" y="20435"/>
                    <a:pt x="19749" y="20435"/>
                  </a:cubicBezTo>
                  <a:cubicBezTo>
                    <a:pt x="1954" y="20435"/>
                    <a:pt x="1954" y="20435"/>
                    <a:pt x="1954" y="20435"/>
                  </a:cubicBezTo>
                  <a:cubicBezTo>
                    <a:pt x="1749" y="20435"/>
                    <a:pt x="1543" y="20279"/>
                    <a:pt x="1543" y="20124"/>
                  </a:cubicBezTo>
                  <a:cubicBezTo>
                    <a:pt x="1543" y="4973"/>
                    <a:pt x="1543" y="4973"/>
                    <a:pt x="1543" y="4973"/>
                  </a:cubicBezTo>
                  <a:cubicBezTo>
                    <a:pt x="1543" y="4740"/>
                    <a:pt x="1749" y="4584"/>
                    <a:pt x="1954" y="4584"/>
                  </a:cubicBezTo>
                  <a:cubicBezTo>
                    <a:pt x="2571" y="4584"/>
                    <a:pt x="2571" y="4584"/>
                    <a:pt x="2571" y="4584"/>
                  </a:cubicBezTo>
                  <a:cubicBezTo>
                    <a:pt x="3291" y="4584"/>
                    <a:pt x="3291" y="4584"/>
                    <a:pt x="3291" y="4584"/>
                  </a:cubicBezTo>
                  <a:cubicBezTo>
                    <a:pt x="5657" y="4584"/>
                    <a:pt x="5657" y="4584"/>
                    <a:pt x="5657" y="4584"/>
                  </a:cubicBezTo>
                  <a:cubicBezTo>
                    <a:pt x="5657" y="4895"/>
                    <a:pt x="5657" y="4895"/>
                    <a:pt x="5657" y="4895"/>
                  </a:cubicBezTo>
                  <a:cubicBezTo>
                    <a:pt x="5657" y="5283"/>
                    <a:pt x="6069" y="5594"/>
                    <a:pt x="6686" y="5594"/>
                  </a:cubicBezTo>
                  <a:cubicBezTo>
                    <a:pt x="15017" y="5594"/>
                    <a:pt x="15017" y="5594"/>
                    <a:pt x="15017" y="5594"/>
                  </a:cubicBezTo>
                  <a:cubicBezTo>
                    <a:pt x="15531" y="5594"/>
                    <a:pt x="15943" y="5283"/>
                    <a:pt x="15943" y="4895"/>
                  </a:cubicBezTo>
                  <a:cubicBezTo>
                    <a:pt x="15943" y="4584"/>
                    <a:pt x="15943" y="4584"/>
                    <a:pt x="15943" y="4584"/>
                  </a:cubicBezTo>
                  <a:cubicBezTo>
                    <a:pt x="18411" y="4584"/>
                    <a:pt x="18411" y="4584"/>
                    <a:pt x="18411" y="4584"/>
                  </a:cubicBezTo>
                  <a:cubicBezTo>
                    <a:pt x="19131" y="4584"/>
                    <a:pt x="19131" y="4584"/>
                    <a:pt x="19131" y="4584"/>
                  </a:cubicBezTo>
                  <a:cubicBezTo>
                    <a:pt x="19749" y="4584"/>
                    <a:pt x="19749" y="4584"/>
                    <a:pt x="19749" y="4584"/>
                  </a:cubicBezTo>
                  <a:cubicBezTo>
                    <a:pt x="19954" y="4584"/>
                    <a:pt x="20160" y="4740"/>
                    <a:pt x="20160" y="4973"/>
                  </a:cubicBezTo>
                  <a:lnTo>
                    <a:pt x="20160" y="2012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49517330-09C8-45AF-8D8D-34F6B71228D0}"/>
                </a:ext>
              </a:extLst>
            </p:cNvPr>
            <p:cNvSpPr/>
            <p:nvPr/>
          </p:nvSpPr>
          <p:spPr>
            <a:xfrm>
              <a:off x="63603" y="145947"/>
              <a:ext cx="183214" cy="168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38" h="21315" extrusionOk="0">
                  <a:moveTo>
                    <a:pt x="20283" y="460"/>
                  </a:moveTo>
                  <a:cubicBezTo>
                    <a:pt x="19271" y="-285"/>
                    <a:pt x="18090" y="-99"/>
                    <a:pt x="17415" y="832"/>
                  </a:cubicBezTo>
                  <a:cubicBezTo>
                    <a:pt x="7121" y="14798"/>
                    <a:pt x="7121" y="14798"/>
                    <a:pt x="7121" y="14798"/>
                  </a:cubicBezTo>
                  <a:cubicBezTo>
                    <a:pt x="3746" y="10515"/>
                    <a:pt x="3746" y="10515"/>
                    <a:pt x="3746" y="10515"/>
                  </a:cubicBezTo>
                  <a:cubicBezTo>
                    <a:pt x="2902" y="9584"/>
                    <a:pt x="1721" y="9398"/>
                    <a:pt x="877" y="10143"/>
                  </a:cubicBezTo>
                  <a:cubicBezTo>
                    <a:pt x="-135" y="10887"/>
                    <a:pt x="-304" y="12005"/>
                    <a:pt x="540" y="12936"/>
                  </a:cubicBezTo>
                  <a:cubicBezTo>
                    <a:pt x="7290" y="21315"/>
                    <a:pt x="7290" y="21315"/>
                    <a:pt x="7290" y="21315"/>
                  </a:cubicBezTo>
                  <a:cubicBezTo>
                    <a:pt x="20621" y="3253"/>
                    <a:pt x="20621" y="3253"/>
                    <a:pt x="20621" y="3253"/>
                  </a:cubicBezTo>
                  <a:cubicBezTo>
                    <a:pt x="21296" y="2322"/>
                    <a:pt x="21127" y="1018"/>
                    <a:pt x="20283" y="4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77" name="Shape">
            <a:extLst>
              <a:ext uri="{FF2B5EF4-FFF2-40B4-BE49-F238E27FC236}">
                <a16:creationId xmlns:a16="http://schemas.microsoft.com/office/drawing/2014/main" id="{4BA505E1-69CE-423A-9116-245C3F6C24E0}"/>
              </a:ext>
            </a:extLst>
          </p:cNvPr>
          <p:cNvSpPr/>
          <p:nvPr/>
        </p:nvSpPr>
        <p:spPr>
          <a:xfrm>
            <a:off x="830046" y="2953553"/>
            <a:ext cx="379414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58" y="1678"/>
                </a:moveTo>
                <a:cubicBezTo>
                  <a:pt x="12618" y="10066"/>
                  <a:pt x="12618" y="10066"/>
                  <a:pt x="12618" y="10066"/>
                </a:cubicBezTo>
                <a:cubicBezTo>
                  <a:pt x="12618" y="19922"/>
                  <a:pt x="12618" y="19922"/>
                  <a:pt x="12618" y="19922"/>
                </a:cubicBezTo>
                <a:cubicBezTo>
                  <a:pt x="16895" y="19922"/>
                  <a:pt x="16895" y="19922"/>
                  <a:pt x="16895" y="19922"/>
                </a:cubicBezTo>
                <a:cubicBezTo>
                  <a:pt x="17323" y="19922"/>
                  <a:pt x="17750" y="20342"/>
                  <a:pt x="17750" y="20761"/>
                </a:cubicBezTo>
                <a:cubicBezTo>
                  <a:pt x="17750" y="21390"/>
                  <a:pt x="17323" y="21600"/>
                  <a:pt x="16895" y="21600"/>
                </a:cubicBezTo>
                <a:cubicBezTo>
                  <a:pt x="4919" y="21600"/>
                  <a:pt x="4919" y="21600"/>
                  <a:pt x="4919" y="21600"/>
                </a:cubicBezTo>
                <a:cubicBezTo>
                  <a:pt x="4277" y="21600"/>
                  <a:pt x="4063" y="21390"/>
                  <a:pt x="4063" y="20761"/>
                </a:cubicBezTo>
                <a:cubicBezTo>
                  <a:pt x="4063" y="20342"/>
                  <a:pt x="4277" y="19922"/>
                  <a:pt x="4919" y="19922"/>
                </a:cubicBezTo>
                <a:cubicBezTo>
                  <a:pt x="9196" y="19922"/>
                  <a:pt x="9196" y="19922"/>
                  <a:pt x="9196" y="19922"/>
                </a:cubicBezTo>
                <a:cubicBezTo>
                  <a:pt x="9196" y="10066"/>
                  <a:pt x="9196" y="10066"/>
                  <a:pt x="9196" y="10066"/>
                </a:cubicBezTo>
                <a:cubicBezTo>
                  <a:pt x="642" y="1678"/>
                  <a:pt x="642" y="1678"/>
                  <a:pt x="642" y="1678"/>
                </a:cubicBezTo>
                <a:cubicBezTo>
                  <a:pt x="428" y="1468"/>
                  <a:pt x="0" y="1049"/>
                  <a:pt x="0" y="629"/>
                </a:cubicBezTo>
                <a:cubicBezTo>
                  <a:pt x="0" y="0"/>
                  <a:pt x="855" y="0"/>
                  <a:pt x="1497" y="0"/>
                </a:cubicBezTo>
                <a:cubicBezTo>
                  <a:pt x="20317" y="0"/>
                  <a:pt x="20317" y="0"/>
                  <a:pt x="20317" y="0"/>
                </a:cubicBezTo>
                <a:cubicBezTo>
                  <a:pt x="20745" y="0"/>
                  <a:pt x="21600" y="0"/>
                  <a:pt x="21600" y="629"/>
                </a:cubicBezTo>
                <a:cubicBezTo>
                  <a:pt x="21600" y="1049"/>
                  <a:pt x="21172" y="1468"/>
                  <a:pt x="20958" y="167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8" name="Shape">
            <a:extLst>
              <a:ext uri="{FF2B5EF4-FFF2-40B4-BE49-F238E27FC236}">
                <a16:creationId xmlns:a16="http://schemas.microsoft.com/office/drawing/2014/main" id="{65559403-EC0D-4DF6-832A-E2C88714322A}"/>
              </a:ext>
            </a:extLst>
          </p:cNvPr>
          <p:cNvSpPr/>
          <p:nvPr/>
        </p:nvSpPr>
        <p:spPr>
          <a:xfrm>
            <a:off x="1487272" y="2953553"/>
            <a:ext cx="360364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5728"/>
                </a:moveTo>
                <a:cubicBezTo>
                  <a:pt x="21600" y="17616"/>
                  <a:pt x="18450" y="18245"/>
                  <a:pt x="17100" y="18245"/>
                </a:cubicBezTo>
                <a:cubicBezTo>
                  <a:pt x="15525" y="18245"/>
                  <a:pt x="12600" y="17616"/>
                  <a:pt x="12600" y="15728"/>
                </a:cubicBezTo>
                <a:cubicBezTo>
                  <a:pt x="12600" y="14050"/>
                  <a:pt x="15525" y="13212"/>
                  <a:pt x="17100" y="13212"/>
                </a:cubicBezTo>
                <a:cubicBezTo>
                  <a:pt x="18000" y="13212"/>
                  <a:pt x="18900" y="13421"/>
                  <a:pt x="19800" y="13841"/>
                </a:cubicBezTo>
                <a:cubicBezTo>
                  <a:pt x="19800" y="6711"/>
                  <a:pt x="19800" y="6711"/>
                  <a:pt x="19800" y="6711"/>
                </a:cubicBezTo>
                <a:cubicBezTo>
                  <a:pt x="9000" y="9856"/>
                  <a:pt x="9000" y="9856"/>
                  <a:pt x="9000" y="9856"/>
                </a:cubicBezTo>
                <a:cubicBezTo>
                  <a:pt x="9000" y="19083"/>
                  <a:pt x="9000" y="19083"/>
                  <a:pt x="9000" y="19083"/>
                </a:cubicBezTo>
                <a:cubicBezTo>
                  <a:pt x="9000" y="20971"/>
                  <a:pt x="5850" y="21600"/>
                  <a:pt x="4500" y="21600"/>
                </a:cubicBezTo>
                <a:cubicBezTo>
                  <a:pt x="2925" y="21600"/>
                  <a:pt x="0" y="20971"/>
                  <a:pt x="0" y="19083"/>
                </a:cubicBezTo>
                <a:cubicBezTo>
                  <a:pt x="0" y="17406"/>
                  <a:pt x="2925" y="16567"/>
                  <a:pt x="4500" y="16567"/>
                </a:cubicBezTo>
                <a:cubicBezTo>
                  <a:pt x="5400" y="16567"/>
                  <a:pt x="6300" y="16777"/>
                  <a:pt x="7200" y="17196"/>
                </a:cubicBezTo>
                <a:cubicBezTo>
                  <a:pt x="7200" y="4614"/>
                  <a:pt x="7200" y="4614"/>
                  <a:pt x="7200" y="4614"/>
                </a:cubicBezTo>
                <a:cubicBezTo>
                  <a:pt x="7200" y="3984"/>
                  <a:pt x="7425" y="3565"/>
                  <a:pt x="8100" y="3355"/>
                </a:cubicBezTo>
                <a:cubicBezTo>
                  <a:pt x="19800" y="0"/>
                  <a:pt x="19800" y="0"/>
                  <a:pt x="19800" y="0"/>
                </a:cubicBezTo>
                <a:cubicBezTo>
                  <a:pt x="19800" y="0"/>
                  <a:pt x="20025" y="0"/>
                  <a:pt x="20250" y="0"/>
                </a:cubicBezTo>
                <a:cubicBezTo>
                  <a:pt x="20925" y="0"/>
                  <a:pt x="21600" y="419"/>
                  <a:pt x="21600" y="1258"/>
                </a:cubicBezTo>
                <a:lnTo>
                  <a:pt x="21600" y="1572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9" name="Shape">
            <a:extLst>
              <a:ext uri="{FF2B5EF4-FFF2-40B4-BE49-F238E27FC236}">
                <a16:creationId xmlns:a16="http://schemas.microsoft.com/office/drawing/2014/main" id="{96D2172D-117D-4429-99E8-76B01DFF9294}"/>
              </a:ext>
            </a:extLst>
          </p:cNvPr>
          <p:cNvSpPr/>
          <p:nvPr/>
        </p:nvSpPr>
        <p:spPr>
          <a:xfrm>
            <a:off x="2117509" y="2953553"/>
            <a:ext cx="390526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38" y="21600"/>
                </a:moveTo>
                <a:cubicBezTo>
                  <a:pt x="19523" y="21600"/>
                  <a:pt x="19108" y="21600"/>
                  <a:pt x="18692" y="21181"/>
                </a:cubicBezTo>
                <a:cubicBezTo>
                  <a:pt x="14331" y="16777"/>
                  <a:pt x="14331" y="16777"/>
                  <a:pt x="14331" y="16777"/>
                </a:cubicBezTo>
                <a:cubicBezTo>
                  <a:pt x="12669" y="17825"/>
                  <a:pt x="11008" y="18245"/>
                  <a:pt x="9138" y="18245"/>
                </a:cubicBezTo>
                <a:cubicBezTo>
                  <a:pt x="4154" y="18245"/>
                  <a:pt x="0" y="14260"/>
                  <a:pt x="0" y="9227"/>
                </a:cubicBezTo>
                <a:cubicBezTo>
                  <a:pt x="0" y="3984"/>
                  <a:pt x="4154" y="0"/>
                  <a:pt x="9138" y="0"/>
                </a:cubicBezTo>
                <a:cubicBezTo>
                  <a:pt x="14123" y="0"/>
                  <a:pt x="18277" y="3984"/>
                  <a:pt x="18277" y="9227"/>
                </a:cubicBezTo>
                <a:cubicBezTo>
                  <a:pt x="18277" y="10905"/>
                  <a:pt x="17654" y="12792"/>
                  <a:pt x="16615" y="14260"/>
                </a:cubicBezTo>
                <a:cubicBezTo>
                  <a:pt x="20977" y="18874"/>
                  <a:pt x="20977" y="18874"/>
                  <a:pt x="20977" y="18874"/>
                </a:cubicBezTo>
                <a:cubicBezTo>
                  <a:pt x="21392" y="19083"/>
                  <a:pt x="21600" y="19503"/>
                  <a:pt x="21600" y="19922"/>
                </a:cubicBezTo>
                <a:cubicBezTo>
                  <a:pt x="21600" y="20971"/>
                  <a:pt x="20769" y="21600"/>
                  <a:pt x="19938" y="21600"/>
                </a:cubicBezTo>
                <a:close/>
                <a:moveTo>
                  <a:pt x="9138" y="3355"/>
                </a:moveTo>
                <a:cubicBezTo>
                  <a:pt x="5815" y="3355"/>
                  <a:pt x="3323" y="5872"/>
                  <a:pt x="3323" y="9227"/>
                </a:cubicBezTo>
                <a:cubicBezTo>
                  <a:pt x="3323" y="12373"/>
                  <a:pt x="5815" y="14889"/>
                  <a:pt x="9138" y="14889"/>
                </a:cubicBezTo>
                <a:cubicBezTo>
                  <a:pt x="12254" y="14889"/>
                  <a:pt x="14954" y="12373"/>
                  <a:pt x="14954" y="9227"/>
                </a:cubicBezTo>
                <a:cubicBezTo>
                  <a:pt x="14954" y="5872"/>
                  <a:pt x="12254" y="3355"/>
                  <a:pt x="9138" y="33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0" name="Shape">
            <a:extLst>
              <a:ext uri="{FF2B5EF4-FFF2-40B4-BE49-F238E27FC236}">
                <a16:creationId xmlns:a16="http://schemas.microsoft.com/office/drawing/2014/main" id="{1F55B397-CFEB-4AC9-8FDE-8F09C5B40895}"/>
              </a:ext>
            </a:extLst>
          </p:cNvPr>
          <p:cNvSpPr/>
          <p:nvPr/>
        </p:nvSpPr>
        <p:spPr>
          <a:xfrm>
            <a:off x="2744572" y="2982128"/>
            <a:ext cx="420689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117"/>
                </a:moveTo>
                <a:cubicBezTo>
                  <a:pt x="21600" y="20607"/>
                  <a:pt x="20829" y="21600"/>
                  <a:pt x="19671" y="21600"/>
                </a:cubicBezTo>
                <a:cubicBezTo>
                  <a:pt x="1929" y="21600"/>
                  <a:pt x="1929" y="21600"/>
                  <a:pt x="1929" y="21600"/>
                </a:cubicBezTo>
                <a:cubicBezTo>
                  <a:pt x="964" y="21600"/>
                  <a:pt x="0" y="20607"/>
                  <a:pt x="0" y="19117"/>
                </a:cubicBezTo>
                <a:cubicBezTo>
                  <a:pt x="0" y="2483"/>
                  <a:pt x="0" y="2483"/>
                  <a:pt x="0" y="2483"/>
                </a:cubicBezTo>
                <a:cubicBezTo>
                  <a:pt x="0" y="993"/>
                  <a:pt x="964" y="0"/>
                  <a:pt x="1929" y="0"/>
                </a:cubicBezTo>
                <a:cubicBezTo>
                  <a:pt x="19671" y="0"/>
                  <a:pt x="19671" y="0"/>
                  <a:pt x="19671" y="0"/>
                </a:cubicBezTo>
                <a:cubicBezTo>
                  <a:pt x="20829" y="0"/>
                  <a:pt x="21600" y="993"/>
                  <a:pt x="21600" y="2483"/>
                </a:cubicBezTo>
                <a:lnTo>
                  <a:pt x="21600" y="19117"/>
                </a:lnTo>
                <a:close/>
                <a:moveTo>
                  <a:pt x="19671" y="1986"/>
                </a:moveTo>
                <a:cubicBezTo>
                  <a:pt x="1929" y="1986"/>
                  <a:pt x="1929" y="1986"/>
                  <a:pt x="1929" y="1986"/>
                </a:cubicBezTo>
                <a:cubicBezTo>
                  <a:pt x="1736" y="1986"/>
                  <a:pt x="1543" y="1986"/>
                  <a:pt x="1543" y="2483"/>
                </a:cubicBezTo>
                <a:cubicBezTo>
                  <a:pt x="1543" y="4221"/>
                  <a:pt x="2314" y="5710"/>
                  <a:pt x="3471" y="6703"/>
                </a:cubicBezTo>
                <a:cubicBezTo>
                  <a:pt x="5014" y="8441"/>
                  <a:pt x="6557" y="9931"/>
                  <a:pt x="8293" y="11669"/>
                </a:cubicBezTo>
                <a:cubicBezTo>
                  <a:pt x="8871" y="12414"/>
                  <a:pt x="10029" y="13655"/>
                  <a:pt x="10800" y="13655"/>
                </a:cubicBezTo>
                <a:cubicBezTo>
                  <a:pt x="10800" y="13655"/>
                  <a:pt x="10800" y="13655"/>
                  <a:pt x="10800" y="13655"/>
                </a:cubicBezTo>
                <a:cubicBezTo>
                  <a:pt x="10800" y="13655"/>
                  <a:pt x="10800" y="13655"/>
                  <a:pt x="10800" y="13655"/>
                </a:cubicBezTo>
                <a:cubicBezTo>
                  <a:pt x="11764" y="13655"/>
                  <a:pt x="12921" y="12414"/>
                  <a:pt x="13500" y="11669"/>
                </a:cubicBezTo>
                <a:cubicBezTo>
                  <a:pt x="15043" y="9931"/>
                  <a:pt x="16779" y="8441"/>
                  <a:pt x="18321" y="6703"/>
                </a:cubicBezTo>
                <a:cubicBezTo>
                  <a:pt x="19093" y="5959"/>
                  <a:pt x="20057" y="4221"/>
                  <a:pt x="20057" y="2979"/>
                </a:cubicBezTo>
                <a:cubicBezTo>
                  <a:pt x="20057" y="2483"/>
                  <a:pt x="20250" y="1986"/>
                  <a:pt x="19671" y="1986"/>
                </a:cubicBezTo>
                <a:close/>
                <a:moveTo>
                  <a:pt x="20057" y="7448"/>
                </a:moveTo>
                <a:cubicBezTo>
                  <a:pt x="19864" y="7697"/>
                  <a:pt x="19671" y="7945"/>
                  <a:pt x="19286" y="8441"/>
                </a:cubicBezTo>
                <a:cubicBezTo>
                  <a:pt x="17550" y="10179"/>
                  <a:pt x="15814" y="11917"/>
                  <a:pt x="14079" y="13655"/>
                </a:cubicBezTo>
                <a:cubicBezTo>
                  <a:pt x="13307" y="14648"/>
                  <a:pt x="12150" y="15641"/>
                  <a:pt x="10800" y="15641"/>
                </a:cubicBezTo>
                <a:cubicBezTo>
                  <a:pt x="10800" y="15641"/>
                  <a:pt x="10800" y="15641"/>
                  <a:pt x="10800" y="15641"/>
                </a:cubicBezTo>
                <a:cubicBezTo>
                  <a:pt x="10800" y="15641"/>
                  <a:pt x="10800" y="15641"/>
                  <a:pt x="10800" y="15641"/>
                </a:cubicBezTo>
                <a:cubicBezTo>
                  <a:pt x="9643" y="15641"/>
                  <a:pt x="8486" y="14648"/>
                  <a:pt x="7521" y="13655"/>
                </a:cubicBezTo>
                <a:cubicBezTo>
                  <a:pt x="5979" y="11917"/>
                  <a:pt x="4243" y="10179"/>
                  <a:pt x="2507" y="8441"/>
                </a:cubicBezTo>
                <a:cubicBezTo>
                  <a:pt x="2121" y="7945"/>
                  <a:pt x="1929" y="7697"/>
                  <a:pt x="1543" y="7448"/>
                </a:cubicBezTo>
                <a:cubicBezTo>
                  <a:pt x="1543" y="19117"/>
                  <a:pt x="1543" y="19117"/>
                  <a:pt x="1543" y="19117"/>
                </a:cubicBezTo>
                <a:cubicBezTo>
                  <a:pt x="1543" y="19614"/>
                  <a:pt x="1736" y="19614"/>
                  <a:pt x="1929" y="19614"/>
                </a:cubicBezTo>
                <a:cubicBezTo>
                  <a:pt x="19671" y="19614"/>
                  <a:pt x="19671" y="19614"/>
                  <a:pt x="19671" y="19614"/>
                </a:cubicBezTo>
                <a:cubicBezTo>
                  <a:pt x="19864" y="19614"/>
                  <a:pt x="20057" y="19614"/>
                  <a:pt x="20057" y="19117"/>
                </a:cubicBezTo>
                <a:lnTo>
                  <a:pt x="20057" y="744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1" name="Shape">
            <a:extLst>
              <a:ext uri="{FF2B5EF4-FFF2-40B4-BE49-F238E27FC236}">
                <a16:creationId xmlns:a16="http://schemas.microsoft.com/office/drawing/2014/main" id="{0921A03F-8E35-46FE-940B-65F105672153}"/>
              </a:ext>
            </a:extLst>
          </p:cNvPr>
          <p:cNvSpPr/>
          <p:nvPr/>
        </p:nvSpPr>
        <p:spPr>
          <a:xfrm>
            <a:off x="3389096" y="2953553"/>
            <a:ext cx="420689" cy="3556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14" y="21373"/>
                </a:moveTo>
                <a:cubicBezTo>
                  <a:pt x="2893" y="12960"/>
                  <a:pt x="2893" y="12960"/>
                  <a:pt x="2893" y="12960"/>
                </a:cubicBezTo>
                <a:cubicBezTo>
                  <a:pt x="2700" y="12733"/>
                  <a:pt x="0" y="10004"/>
                  <a:pt x="0" y="6594"/>
                </a:cubicBezTo>
                <a:cubicBezTo>
                  <a:pt x="0" y="2274"/>
                  <a:pt x="2314" y="0"/>
                  <a:pt x="5786" y="0"/>
                </a:cubicBezTo>
                <a:cubicBezTo>
                  <a:pt x="7907" y="0"/>
                  <a:pt x="9836" y="1819"/>
                  <a:pt x="10800" y="2956"/>
                </a:cubicBezTo>
                <a:cubicBezTo>
                  <a:pt x="11764" y="1819"/>
                  <a:pt x="13886" y="0"/>
                  <a:pt x="15814" y="0"/>
                </a:cubicBezTo>
                <a:cubicBezTo>
                  <a:pt x="19479" y="0"/>
                  <a:pt x="21600" y="2274"/>
                  <a:pt x="21600" y="6594"/>
                </a:cubicBezTo>
                <a:cubicBezTo>
                  <a:pt x="21600" y="10004"/>
                  <a:pt x="19093" y="12733"/>
                  <a:pt x="18900" y="12960"/>
                </a:cubicBezTo>
                <a:cubicBezTo>
                  <a:pt x="11379" y="21373"/>
                  <a:pt x="11379" y="21373"/>
                  <a:pt x="11379" y="21373"/>
                </a:cubicBezTo>
                <a:cubicBezTo>
                  <a:pt x="11186" y="21600"/>
                  <a:pt x="10993" y="21600"/>
                  <a:pt x="10800" y="21600"/>
                </a:cubicBezTo>
                <a:cubicBezTo>
                  <a:pt x="10607" y="21600"/>
                  <a:pt x="10414" y="21600"/>
                  <a:pt x="10414" y="2137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2" name="Shape">
            <a:extLst>
              <a:ext uri="{FF2B5EF4-FFF2-40B4-BE49-F238E27FC236}">
                <a16:creationId xmlns:a16="http://schemas.microsoft.com/office/drawing/2014/main" id="{711C2700-C611-4792-8F78-8EC250FA1E01}"/>
              </a:ext>
            </a:extLst>
          </p:cNvPr>
          <p:cNvSpPr/>
          <p:nvPr/>
        </p:nvSpPr>
        <p:spPr>
          <a:xfrm>
            <a:off x="4054260" y="2929739"/>
            <a:ext cx="390526" cy="37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85" y="8945"/>
                </a:moveTo>
                <a:cubicBezTo>
                  <a:pt x="16408" y="13745"/>
                  <a:pt x="16408" y="13745"/>
                  <a:pt x="16408" y="13745"/>
                </a:cubicBezTo>
                <a:cubicBezTo>
                  <a:pt x="17654" y="20509"/>
                  <a:pt x="17654" y="20509"/>
                  <a:pt x="17654" y="20509"/>
                </a:cubicBezTo>
                <a:cubicBezTo>
                  <a:pt x="17654" y="20727"/>
                  <a:pt x="17654" y="20727"/>
                  <a:pt x="17654" y="20945"/>
                </a:cubicBezTo>
                <a:cubicBezTo>
                  <a:pt x="17654" y="21164"/>
                  <a:pt x="17446" y="21600"/>
                  <a:pt x="17031" y="21600"/>
                </a:cubicBezTo>
                <a:cubicBezTo>
                  <a:pt x="16823" y="21600"/>
                  <a:pt x="16615" y="21382"/>
                  <a:pt x="16615" y="21382"/>
                </a:cubicBezTo>
                <a:cubicBezTo>
                  <a:pt x="10800" y="18109"/>
                  <a:pt x="10800" y="18109"/>
                  <a:pt x="10800" y="18109"/>
                </a:cubicBezTo>
                <a:cubicBezTo>
                  <a:pt x="4985" y="21382"/>
                  <a:pt x="4985" y="21382"/>
                  <a:pt x="4985" y="21382"/>
                </a:cubicBezTo>
                <a:cubicBezTo>
                  <a:pt x="4777" y="21382"/>
                  <a:pt x="4569" y="21600"/>
                  <a:pt x="4362" y="21600"/>
                </a:cubicBezTo>
                <a:cubicBezTo>
                  <a:pt x="3946" y="21600"/>
                  <a:pt x="3738" y="21164"/>
                  <a:pt x="3738" y="20945"/>
                </a:cubicBezTo>
                <a:cubicBezTo>
                  <a:pt x="3738" y="20727"/>
                  <a:pt x="3738" y="20727"/>
                  <a:pt x="3946" y="20509"/>
                </a:cubicBezTo>
                <a:cubicBezTo>
                  <a:pt x="4985" y="13745"/>
                  <a:pt x="4985" y="13745"/>
                  <a:pt x="4985" y="13745"/>
                </a:cubicBezTo>
                <a:cubicBezTo>
                  <a:pt x="208" y="8945"/>
                  <a:pt x="208" y="8945"/>
                  <a:pt x="208" y="8945"/>
                </a:cubicBezTo>
                <a:cubicBezTo>
                  <a:pt x="0" y="8727"/>
                  <a:pt x="0" y="8509"/>
                  <a:pt x="0" y="8291"/>
                </a:cubicBezTo>
                <a:cubicBezTo>
                  <a:pt x="0" y="7855"/>
                  <a:pt x="415" y="7636"/>
                  <a:pt x="623" y="7636"/>
                </a:cubicBezTo>
                <a:cubicBezTo>
                  <a:pt x="7062" y="6764"/>
                  <a:pt x="7062" y="6764"/>
                  <a:pt x="7062" y="6764"/>
                </a:cubicBezTo>
                <a:cubicBezTo>
                  <a:pt x="10177" y="436"/>
                  <a:pt x="10177" y="436"/>
                  <a:pt x="10177" y="436"/>
                </a:cubicBezTo>
                <a:cubicBezTo>
                  <a:pt x="10177" y="218"/>
                  <a:pt x="10385" y="0"/>
                  <a:pt x="10800" y="0"/>
                </a:cubicBezTo>
                <a:cubicBezTo>
                  <a:pt x="11008" y="0"/>
                  <a:pt x="11215" y="218"/>
                  <a:pt x="11423" y="436"/>
                </a:cubicBezTo>
                <a:cubicBezTo>
                  <a:pt x="14331" y="6764"/>
                  <a:pt x="14331" y="6764"/>
                  <a:pt x="14331" y="6764"/>
                </a:cubicBezTo>
                <a:cubicBezTo>
                  <a:pt x="20769" y="7636"/>
                  <a:pt x="20769" y="7636"/>
                  <a:pt x="20769" y="7636"/>
                </a:cubicBezTo>
                <a:cubicBezTo>
                  <a:pt x="21185" y="7636"/>
                  <a:pt x="21600" y="7855"/>
                  <a:pt x="21600" y="8291"/>
                </a:cubicBezTo>
                <a:cubicBezTo>
                  <a:pt x="21600" y="8509"/>
                  <a:pt x="21392" y="8727"/>
                  <a:pt x="21185" y="89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3" name="Shape">
            <a:extLst>
              <a:ext uri="{FF2B5EF4-FFF2-40B4-BE49-F238E27FC236}">
                <a16:creationId xmlns:a16="http://schemas.microsoft.com/office/drawing/2014/main" id="{3DE26C07-DBEB-40C6-8BCA-15AE8C52A61E}"/>
              </a:ext>
            </a:extLst>
          </p:cNvPr>
          <p:cNvSpPr/>
          <p:nvPr/>
        </p:nvSpPr>
        <p:spPr>
          <a:xfrm>
            <a:off x="4700371" y="2929739"/>
            <a:ext cx="385764" cy="37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90" y="8945"/>
                </a:moveTo>
                <a:cubicBezTo>
                  <a:pt x="16567" y="13745"/>
                  <a:pt x="16567" y="13745"/>
                  <a:pt x="16567" y="13745"/>
                </a:cubicBezTo>
                <a:cubicBezTo>
                  <a:pt x="17825" y="20509"/>
                  <a:pt x="17825" y="20509"/>
                  <a:pt x="17825" y="20509"/>
                </a:cubicBezTo>
                <a:cubicBezTo>
                  <a:pt x="17825" y="20727"/>
                  <a:pt x="17825" y="20727"/>
                  <a:pt x="17825" y="20945"/>
                </a:cubicBezTo>
                <a:cubicBezTo>
                  <a:pt x="17825" y="21164"/>
                  <a:pt x="17616" y="21600"/>
                  <a:pt x="17196" y="21600"/>
                </a:cubicBezTo>
                <a:cubicBezTo>
                  <a:pt x="16986" y="21600"/>
                  <a:pt x="16777" y="21382"/>
                  <a:pt x="16777" y="21382"/>
                </a:cubicBezTo>
                <a:cubicBezTo>
                  <a:pt x="10905" y="18109"/>
                  <a:pt x="10905" y="18109"/>
                  <a:pt x="10905" y="18109"/>
                </a:cubicBezTo>
                <a:cubicBezTo>
                  <a:pt x="5033" y="21382"/>
                  <a:pt x="5033" y="21382"/>
                  <a:pt x="5033" y="21382"/>
                </a:cubicBezTo>
                <a:cubicBezTo>
                  <a:pt x="4823" y="21382"/>
                  <a:pt x="4614" y="21600"/>
                  <a:pt x="4404" y="21600"/>
                </a:cubicBezTo>
                <a:cubicBezTo>
                  <a:pt x="3984" y="21600"/>
                  <a:pt x="3775" y="21164"/>
                  <a:pt x="3775" y="20945"/>
                </a:cubicBezTo>
                <a:cubicBezTo>
                  <a:pt x="3775" y="20727"/>
                  <a:pt x="3775" y="20727"/>
                  <a:pt x="3984" y="20509"/>
                </a:cubicBezTo>
                <a:cubicBezTo>
                  <a:pt x="5033" y="13745"/>
                  <a:pt x="5033" y="13745"/>
                  <a:pt x="5033" y="13745"/>
                </a:cubicBezTo>
                <a:cubicBezTo>
                  <a:pt x="210" y="8945"/>
                  <a:pt x="210" y="8945"/>
                  <a:pt x="210" y="8945"/>
                </a:cubicBezTo>
                <a:cubicBezTo>
                  <a:pt x="0" y="8727"/>
                  <a:pt x="0" y="8509"/>
                  <a:pt x="0" y="8291"/>
                </a:cubicBezTo>
                <a:cubicBezTo>
                  <a:pt x="0" y="7855"/>
                  <a:pt x="419" y="7636"/>
                  <a:pt x="629" y="7636"/>
                </a:cubicBezTo>
                <a:cubicBezTo>
                  <a:pt x="7130" y="6764"/>
                  <a:pt x="7130" y="6764"/>
                  <a:pt x="7130" y="6764"/>
                </a:cubicBezTo>
                <a:cubicBezTo>
                  <a:pt x="10066" y="436"/>
                  <a:pt x="10066" y="436"/>
                  <a:pt x="10066" y="436"/>
                </a:cubicBezTo>
                <a:cubicBezTo>
                  <a:pt x="10276" y="218"/>
                  <a:pt x="10485" y="0"/>
                  <a:pt x="10905" y="0"/>
                </a:cubicBezTo>
                <a:cubicBezTo>
                  <a:pt x="11115" y="0"/>
                  <a:pt x="11324" y="218"/>
                  <a:pt x="11534" y="436"/>
                </a:cubicBezTo>
                <a:cubicBezTo>
                  <a:pt x="14470" y="6764"/>
                  <a:pt x="14470" y="6764"/>
                  <a:pt x="14470" y="6764"/>
                </a:cubicBezTo>
                <a:cubicBezTo>
                  <a:pt x="20971" y="7636"/>
                  <a:pt x="20971" y="7636"/>
                  <a:pt x="20971" y="7636"/>
                </a:cubicBezTo>
                <a:cubicBezTo>
                  <a:pt x="21181" y="7636"/>
                  <a:pt x="21600" y="7855"/>
                  <a:pt x="21600" y="8291"/>
                </a:cubicBezTo>
                <a:cubicBezTo>
                  <a:pt x="21600" y="8509"/>
                  <a:pt x="21600" y="8727"/>
                  <a:pt x="21390" y="8945"/>
                </a:cubicBezTo>
                <a:close/>
                <a:moveTo>
                  <a:pt x="18874" y="9164"/>
                </a:moveTo>
                <a:cubicBezTo>
                  <a:pt x="13212" y="8291"/>
                  <a:pt x="13212" y="8291"/>
                  <a:pt x="13212" y="8291"/>
                </a:cubicBezTo>
                <a:cubicBezTo>
                  <a:pt x="10905" y="3055"/>
                  <a:pt x="10905" y="3055"/>
                  <a:pt x="10905" y="3055"/>
                </a:cubicBezTo>
                <a:cubicBezTo>
                  <a:pt x="8388" y="8291"/>
                  <a:pt x="8388" y="8291"/>
                  <a:pt x="8388" y="8291"/>
                </a:cubicBezTo>
                <a:cubicBezTo>
                  <a:pt x="2726" y="9164"/>
                  <a:pt x="2726" y="9164"/>
                  <a:pt x="2726" y="9164"/>
                </a:cubicBezTo>
                <a:cubicBezTo>
                  <a:pt x="6920" y="13091"/>
                  <a:pt x="6920" y="13091"/>
                  <a:pt x="6920" y="13091"/>
                </a:cubicBezTo>
                <a:cubicBezTo>
                  <a:pt x="5872" y="18982"/>
                  <a:pt x="5872" y="18982"/>
                  <a:pt x="5872" y="18982"/>
                </a:cubicBezTo>
                <a:cubicBezTo>
                  <a:pt x="10905" y="16145"/>
                  <a:pt x="10905" y="16145"/>
                  <a:pt x="10905" y="16145"/>
                </a:cubicBezTo>
                <a:cubicBezTo>
                  <a:pt x="15728" y="18982"/>
                  <a:pt x="15728" y="18982"/>
                  <a:pt x="15728" y="18982"/>
                </a:cubicBezTo>
                <a:cubicBezTo>
                  <a:pt x="14889" y="13091"/>
                  <a:pt x="14889" y="13091"/>
                  <a:pt x="14889" y="13091"/>
                </a:cubicBezTo>
                <a:lnTo>
                  <a:pt x="18874" y="91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4" name="Shape">
            <a:extLst>
              <a:ext uri="{FF2B5EF4-FFF2-40B4-BE49-F238E27FC236}">
                <a16:creationId xmlns:a16="http://schemas.microsoft.com/office/drawing/2014/main" id="{37A39279-DD5A-41C4-AA0D-C3D71C3CE127}"/>
              </a:ext>
            </a:extLst>
          </p:cNvPr>
          <p:cNvSpPr/>
          <p:nvPr/>
        </p:nvSpPr>
        <p:spPr>
          <a:xfrm>
            <a:off x="5371885" y="2953553"/>
            <a:ext cx="330201" cy="3556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27" y="21600"/>
                </a:moveTo>
                <a:cubicBezTo>
                  <a:pt x="4173" y="21600"/>
                  <a:pt x="4173" y="21600"/>
                  <a:pt x="4173" y="21600"/>
                </a:cubicBezTo>
                <a:cubicBezTo>
                  <a:pt x="1718" y="21600"/>
                  <a:pt x="0" y="20236"/>
                  <a:pt x="0" y="17962"/>
                </a:cubicBezTo>
                <a:cubicBezTo>
                  <a:pt x="0" y="14779"/>
                  <a:pt x="982" y="10004"/>
                  <a:pt x="5400" y="10004"/>
                </a:cubicBezTo>
                <a:cubicBezTo>
                  <a:pt x="5891" y="10004"/>
                  <a:pt x="7855" y="11823"/>
                  <a:pt x="10800" y="11823"/>
                </a:cubicBezTo>
                <a:cubicBezTo>
                  <a:pt x="13745" y="11823"/>
                  <a:pt x="15955" y="10004"/>
                  <a:pt x="16445" y="10004"/>
                </a:cubicBezTo>
                <a:cubicBezTo>
                  <a:pt x="20864" y="10004"/>
                  <a:pt x="21600" y="14779"/>
                  <a:pt x="21600" y="17962"/>
                </a:cubicBezTo>
                <a:cubicBezTo>
                  <a:pt x="21600" y="20236"/>
                  <a:pt x="19882" y="21600"/>
                  <a:pt x="17427" y="21600"/>
                </a:cubicBezTo>
                <a:close/>
                <a:moveTo>
                  <a:pt x="10800" y="10914"/>
                </a:moveTo>
                <a:cubicBezTo>
                  <a:pt x="7609" y="10914"/>
                  <a:pt x="4909" y="8413"/>
                  <a:pt x="4909" y="5457"/>
                </a:cubicBezTo>
                <a:cubicBezTo>
                  <a:pt x="4909" y="2274"/>
                  <a:pt x="7609" y="0"/>
                  <a:pt x="10800" y="0"/>
                </a:cubicBezTo>
                <a:cubicBezTo>
                  <a:pt x="13991" y="0"/>
                  <a:pt x="16691" y="2274"/>
                  <a:pt x="16691" y="5457"/>
                </a:cubicBezTo>
                <a:cubicBezTo>
                  <a:pt x="16691" y="8413"/>
                  <a:pt x="13991" y="10914"/>
                  <a:pt x="10800" y="109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5" name="Shape">
            <a:extLst>
              <a:ext uri="{FF2B5EF4-FFF2-40B4-BE49-F238E27FC236}">
                <a16:creationId xmlns:a16="http://schemas.microsoft.com/office/drawing/2014/main" id="{7C751850-BF0C-4A07-BE80-D6F9BB30877D}"/>
              </a:ext>
            </a:extLst>
          </p:cNvPr>
          <p:cNvSpPr/>
          <p:nvPr/>
        </p:nvSpPr>
        <p:spPr>
          <a:xfrm>
            <a:off x="5957671" y="2953553"/>
            <a:ext cx="450851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503"/>
                </a:moveTo>
                <a:cubicBezTo>
                  <a:pt x="21600" y="20761"/>
                  <a:pt x="20880" y="21600"/>
                  <a:pt x="19800" y="21600"/>
                </a:cubicBezTo>
                <a:cubicBezTo>
                  <a:pt x="1800" y="21600"/>
                  <a:pt x="1800" y="21600"/>
                  <a:pt x="1800" y="21600"/>
                </a:cubicBezTo>
                <a:cubicBezTo>
                  <a:pt x="900" y="21600"/>
                  <a:pt x="0" y="20761"/>
                  <a:pt x="0" y="19503"/>
                </a:cubicBezTo>
                <a:cubicBezTo>
                  <a:pt x="0" y="2097"/>
                  <a:pt x="0" y="2097"/>
                  <a:pt x="0" y="2097"/>
                </a:cubicBezTo>
                <a:cubicBezTo>
                  <a:pt x="0" y="839"/>
                  <a:pt x="900" y="0"/>
                  <a:pt x="1800" y="0"/>
                </a:cubicBezTo>
                <a:cubicBezTo>
                  <a:pt x="19800" y="0"/>
                  <a:pt x="19800" y="0"/>
                  <a:pt x="19800" y="0"/>
                </a:cubicBezTo>
                <a:cubicBezTo>
                  <a:pt x="20880" y="0"/>
                  <a:pt x="21600" y="839"/>
                  <a:pt x="21600" y="2097"/>
                </a:cubicBezTo>
                <a:lnTo>
                  <a:pt x="21600" y="19503"/>
                </a:lnTo>
                <a:close/>
                <a:moveTo>
                  <a:pt x="4320" y="2517"/>
                </a:moveTo>
                <a:cubicBezTo>
                  <a:pt x="4320" y="1887"/>
                  <a:pt x="4140" y="1678"/>
                  <a:pt x="3600" y="1678"/>
                </a:cubicBezTo>
                <a:cubicBezTo>
                  <a:pt x="2160" y="1678"/>
                  <a:pt x="2160" y="1678"/>
                  <a:pt x="2160" y="1678"/>
                </a:cubicBezTo>
                <a:cubicBezTo>
                  <a:pt x="1800" y="1678"/>
                  <a:pt x="1440" y="1887"/>
                  <a:pt x="1440" y="2517"/>
                </a:cubicBezTo>
                <a:cubicBezTo>
                  <a:pt x="1440" y="4194"/>
                  <a:pt x="1440" y="4194"/>
                  <a:pt x="1440" y="4194"/>
                </a:cubicBezTo>
                <a:cubicBezTo>
                  <a:pt x="1440" y="4614"/>
                  <a:pt x="1800" y="5033"/>
                  <a:pt x="2160" y="5033"/>
                </a:cubicBezTo>
                <a:cubicBezTo>
                  <a:pt x="3600" y="5033"/>
                  <a:pt x="3600" y="5033"/>
                  <a:pt x="3600" y="5033"/>
                </a:cubicBezTo>
                <a:cubicBezTo>
                  <a:pt x="4140" y="5033"/>
                  <a:pt x="4320" y="4614"/>
                  <a:pt x="4320" y="4194"/>
                </a:cubicBezTo>
                <a:lnTo>
                  <a:pt x="4320" y="2517"/>
                </a:lnTo>
                <a:close/>
                <a:moveTo>
                  <a:pt x="4320" y="7550"/>
                </a:moveTo>
                <a:cubicBezTo>
                  <a:pt x="4320" y="6920"/>
                  <a:pt x="4140" y="6711"/>
                  <a:pt x="3600" y="6711"/>
                </a:cubicBezTo>
                <a:cubicBezTo>
                  <a:pt x="2160" y="6711"/>
                  <a:pt x="2160" y="6711"/>
                  <a:pt x="2160" y="6711"/>
                </a:cubicBezTo>
                <a:cubicBezTo>
                  <a:pt x="1800" y="6711"/>
                  <a:pt x="1440" y="6920"/>
                  <a:pt x="1440" y="7550"/>
                </a:cubicBezTo>
                <a:cubicBezTo>
                  <a:pt x="1440" y="9227"/>
                  <a:pt x="1440" y="9227"/>
                  <a:pt x="1440" y="9227"/>
                </a:cubicBezTo>
                <a:cubicBezTo>
                  <a:pt x="1440" y="9647"/>
                  <a:pt x="1800" y="10066"/>
                  <a:pt x="2160" y="10066"/>
                </a:cubicBezTo>
                <a:cubicBezTo>
                  <a:pt x="3600" y="10066"/>
                  <a:pt x="3600" y="10066"/>
                  <a:pt x="3600" y="10066"/>
                </a:cubicBezTo>
                <a:cubicBezTo>
                  <a:pt x="4140" y="10066"/>
                  <a:pt x="4320" y="9647"/>
                  <a:pt x="4320" y="9227"/>
                </a:cubicBezTo>
                <a:lnTo>
                  <a:pt x="4320" y="7550"/>
                </a:lnTo>
                <a:close/>
                <a:moveTo>
                  <a:pt x="4320" y="12373"/>
                </a:moveTo>
                <a:cubicBezTo>
                  <a:pt x="4320" y="11953"/>
                  <a:pt x="4140" y="11744"/>
                  <a:pt x="3600" y="11744"/>
                </a:cubicBezTo>
                <a:cubicBezTo>
                  <a:pt x="2160" y="11744"/>
                  <a:pt x="2160" y="11744"/>
                  <a:pt x="2160" y="11744"/>
                </a:cubicBezTo>
                <a:cubicBezTo>
                  <a:pt x="1800" y="11744"/>
                  <a:pt x="1440" y="11953"/>
                  <a:pt x="1440" y="12373"/>
                </a:cubicBezTo>
                <a:cubicBezTo>
                  <a:pt x="1440" y="14050"/>
                  <a:pt x="1440" y="14050"/>
                  <a:pt x="1440" y="14050"/>
                </a:cubicBezTo>
                <a:cubicBezTo>
                  <a:pt x="1440" y="14680"/>
                  <a:pt x="1800" y="14889"/>
                  <a:pt x="2160" y="14889"/>
                </a:cubicBezTo>
                <a:cubicBezTo>
                  <a:pt x="3600" y="14889"/>
                  <a:pt x="3600" y="14889"/>
                  <a:pt x="3600" y="14889"/>
                </a:cubicBezTo>
                <a:cubicBezTo>
                  <a:pt x="4140" y="14889"/>
                  <a:pt x="4320" y="14680"/>
                  <a:pt x="4320" y="14050"/>
                </a:cubicBezTo>
                <a:lnTo>
                  <a:pt x="4320" y="12373"/>
                </a:lnTo>
                <a:close/>
                <a:moveTo>
                  <a:pt x="4320" y="17406"/>
                </a:moveTo>
                <a:cubicBezTo>
                  <a:pt x="4320" y="16986"/>
                  <a:pt x="4140" y="16567"/>
                  <a:pt x="3600" y="16567"/>
                </a:cubicBezTo>
                <a:cubicBezTo>
                  <a:pt x="2160" y="16567"/>
                  <a:pt x="2160" y="16567"/>
                  <a:pt x="2160" y="16567"/>
                </a:cubicBezTo>
                <a:cubicBezTo>
                  <a:pt x="1800" y="16567"/>
                  <a:pt x="1440" y="16986"/>
                  <a:pt x="1440" y="17406"/>
                </a:cubicBezTo>
                <a:cubicBezTo>
                  <a:pt x="1440" y="19083"/>
                  <a:pt x="1440" y="19083"/>
                  <a:pt x="1440" y="19083"/>
                </a:cubicBezTo>
                <a:cubicBezTo>
                  <a:pt x="1440" y="19713"/>
                  <a:pt x="1800" y="19922"/>
                  <a:pt x="2160" y="19922"/>
                </a:cubicBezTo>
                <a:cubicBezTo>
                  <a:pt x="3600" y="19922"/>
                  <a:pt x="3600" y="19922"/>
                  <a:pt x="3600" y="19922"/>
                </a:cubicBezTo>
                <a:cubicBezTo>
                  <a:pt x="4140" y="19922"/>
                  <a:pt x="4320" y="19713"/>
                  <a:pt x="4320" y="19083"/>
                </a:cubicBezTo>
                <a:lnTo>
                  <a:pt x="4320" y="17406"/>
                </a:lnTo>
                <a:close/>
                <a:moveTo>
                  <a:pt x="15840" y="2517"/>
                </a:moveTo>
                <a:cubicBezTo>
                  <a:pt x="15840" y="1887"/>
                  <a:pt x="15480" y="1678"/>
                  <a:pt x="15120" y="1678"/>
                </a:cubicBezTo>
                <a:cubicBezTo>
                  <a:pt x="6480" y="1678"/>
                  <a:pt x="6480" y="1678"/>
                  <a:pt x="6480" y="1678"/>
                </a:cubicBezTo>
                <a:cubicBezTo>
                  <a:pt x="6120" y="1678"/>
                  <a:pt x="5760" y="1887"/>
                  <a:pt x="5760" y="2517"/>
                </a:cubicBezTo>
                <a:cubicBezTo>
                  <a:pt x="5760" y="9227"/>
                  <a:pt x="5760" y="9227"/>
                  <a:pt x="5760" y="9227"/>
                </a:cubicBezTo>
                <a:cubicBezTo>
                  <a:pt x="5760" y="9647"/>
                  <a:pt x="6120" y="10066"/>
                  <a:pt x="6480" y="10066"/>
                </a:cubicBezTo>
                <a:cubicBezTo>
                  <a:pt x="15120" y="10066"/>
                  <a:pt x="15120" y="10066"/>
                  <a:pt x="15120" y="10066"/>
                </a:cubicBezTo>
                <a:cubicBezTo>
                  <a:pt x="15480" y="10066"/>
                  <a:pt x="15840" y="9647"/>
                  <a:pt x="15840" y="9227"/>
                </a:cubicBezTo>
                <a:lnTo>
                  <a:pt x="15840" y="2517"/>
                </a:lnTo>
                <a:close/>
                <a:moveTo>
                  <a:pt x="15840" y="12373"/>
                </a:moveTo>
                <a:cubicBezTo>
                  <a:pt x="15840" y="11953"/>
                  <a:pt x="15480" y="11744"/>
                  <a:pt x="15120" y="11744"/>
                </a:cubicBezTo>
                <a:cubicBezTo>
                  <a:pt x="6480" y="11744"/>
                  <a:pt x="6480" y="11744"/>
                  <a:pt x="6480" y="11744"/>
                </a:cubicBezTo>
                <a:cubicBezTo>
                  <a:pt x="6120" y="11744"/>
                  <a:pt x="5760" y="11953"/>
                  <a:pt x="5760" y="12373"/>
                </a:cubicBezTo>
                <a:cubicBezTo>
                  <a:pt x="5760" y="19083"/>
                  <a:pt x="5760" y="19083"/>
                  <a:pt x="5760" y="19083"/>
                </a:cubicBezTo>
                <a:cubicBezTo>
                  <a:pt x="5760" y="19713"/>
                  <a:pt x="6120" y="19922"/>
                  <a:pt x="6480" y="19922"/>
                </a:cubicBezTo>
                <a:cubicBezTo>
                  <a:pt x="15120" y="19922"/>
                  <a:pt x="15120" y="19922"/>
                  <a:pt x="15120" y="19922"/>
                </a:cubicBezTo>
                <a:cubicBezTo>
                  <a:pt x="15480" y="19922"/>
                  <a:pt x="15840" y="19713"/>
                  <a:pt x="15840" y="19083"/>
                </a:cubicBezTo>
                <a:lnTo>
                  <a:pt x="15840" y="12373"/>
                </a:lnTo>
                <a:close/>
                <a:moveTo>
                  <a:pt x="20160" y="2517"/>
                </a:moveTo>
                <a:cubicBezTo>
                  <a:pt x="20160" y="1887"/>
                  <a:pt x="19800" y="1678"/>
                  <a:pt x="19440" y="1678"/>
                </a:cubicBezTo>
                <a:cubicBezTo>
                  <a:pt x="18000" y="1678"/>
                  <a:pt x="18000" y="1678"/>
                  <a:pt x="18000" y="1678"/>
                </a:cubicBezTo>
                <a:cubicBezTo>
                  <a:pt x="17640" y="1678"/>
                  <a:pt x="17280" y="1887"/>
                  <a:pt x="17280" y="2517"/>
                </a:cubicBezTo>
                <a:cubicBezTo>
                  <a:pt x="17280" y="4194"/>
                  <a:pt x="17280" y="4194"/>
                  <a:pt x="17280" y="4194"/>
                </a:cubicBezTo>
                <a:cubicBezTo>
                  <a:pt x="17280" y="4614"/>
                  <a:pt x="17640" y="5033"/>
                  <a:pt x="18000" y="5033"/>
                </a:cubicBezTo>
                <a:cubicBezTo>
                  <a:pt x="19440" y="5033"/>
                  <a:pt x="19440" y="5033"/>
                  <a:pt x="19440" y="5033"/>
                </a:cubicBezTo>
                <a:cubicBezTo>
                  <a:pt x="19800" y="5033"/>
                  <a:pt x="20160" y="4614"/>
                  <a:pt x="20160" y="4194"/>
                </a:cubicBezTo>
                <a:lnTo>
                  <a:pt x="20160" y="2517"/>
                </a:lnTo>
                <a:close/>
                <a:moveTo>
                  <a:pt x="20160" y="7550"/>
                </a:moveTo>
                <a:cubicBezTo>
                  <a:pt x="20160" y="6920"/>
                  <a:pt x="19800" y="6711"/>
                  <a:pt x="19440" y="6711"/>
                </a:cubicBezTo>
                <a:cubicBezTo>
                  <a:pt x="18000" y="6711"/>
                  <a:pt x="18000" y="6711"/>
                  <a:pt x="18000" y="6711"/>
                </a:cubicBezTo>
                <a:cubicBezTo>
                  <a:pt x="17640" y="6711"/>
                  <a:pt x="17280" y="6920"/>
                  <a:pt x="17280" y="7550"/>
                </a:cubicBezTo>
                <a:cubicBezTo>
                  <a:pt x="17280" y="9227"/>
                  <a:pt x="17280" y="9227"/>
                  <a:pt x="17280" y="9227"/>
                </a:cubicBezTo>
                <a:cubicBezTo>
                  <a:pt x="17280" y="9647"/>
                  <a:pt x="17640" y="10066"/>
                  <a:pt x="18000" y="10066"/>
                </a:cubicBezTo>
                <a:cubicBezTo>
                  <a:pt x="19440" y="10066"/>
                  <a:pt x="19440" y="10066"/>
                  <a:pt x="19440" y="10066"/>
                </a:cubicBezTo>
                <a:cubicBezTo>
                  <a:pt x="19800" y="10066"/>
                  <a:pt x="20160" y="9647"/>
                  <a:pt x="20160" y="9227"/>
                </a:cubicBezTo>
                <a:lnTo>
                  <a:pt x="20160" y="7550"/>
                </a:lnTo>
                <a:close/>
                <a:moveTo>
                  <a:pt x="20160" y="12373"/>
                </a:moveTo>
                <a:cubicBezTo>
                  <a:pt x="20160" y="11953"/>
                  <a:pt x="19800" y="11744"/>
                  <a:pt x="19440" y="11744"/>
                </a:cubicBezTo>
                <a:cubicBezTo>
                  <a:pt x="18000" y="11744"/>
                  <a:pt x="18000" y="11744"/>
                  <a:pt x="18000" y="11744"/>
                </a:cubicBezTo>
                <a:cubicBezTo>
                  <a:pt x="17640" y="11744"/>
                  <a:pt x="17280" y="11953"/>
                  <a:pt x="17280" y="12373"/>
                </a:cubicBezTo>
                <a:cubicBezTo>
                  <a:pt x="17280" y="14050"/>
                  <a:pt x="17280" y="14050"/>
                  <a:pt x="17280" y="14050"/>
                </a:cubicBezTo>
                <a:cubicBezTo>
                  <a:pt x="17280" y="14680"/>
                  <a:pt x="17640" y="14889"/>
                  <a:pt x="18000" y="14889"/>
                </a:cubicBezTo>
                <a:cubicBezTo>
                  <a:pt x="19440" y="14889"/>
                  <a:pt x="19440" y="14889"/>
                  <a:pt x="19440" y="14889"/>
                </a:cubicBezTo>
                <a:cubicBezTo>
                  <a:pt x="19800" y="14889"/>
                  <a:pt x="20160" y="14680"/>
                  <a:pt x="20160" y="14050"/>
                </a:cubicBezTo>
                <a:lnTo>
                  <a:pt x="20160" y="12373"/>
                </a:lnTo>
                <a:close/>
                <a:moveTo>
                  <a:pt x="20160" y="17406"/>
                </a:moveTo>
                <a:cubicBezTo>
                  <a:pt x="20160" y="16986"/>
                  <a:pt x="19800" y="16567"/>
                  <a:pt x="19440" y="16567"/>
                </a:cubicBezTo>
                <a:cubicBezTo>
                  <a:pt x="18000" y="16567"/>
                  <a:pt x="18000" y="16567"/>
                  <a:pt x="18000" y="16567"/>
                </a:cubicBezTo>
                <a:cubicBezTo>
                  <a:pt x="17640" y="16567"/>
                  <a:pt x="17280" y="16986"/>
                  <a:pt x="17280" y="17406"/>
                </a:cubicBezTo>
                <a:cubicBezTo>
                  <a:pt x="17280" y="19083"/>
                  <a:pt x="17280" y="19083"/>
                  <a:pt x="17280" y="19083"/>
                </a:cubicBezTo>
                <a:cubicBezTo>
                  <a:pt x="17280" y="19713"/>
                  <a:pt x="17640" y="19922"/>
                  <a:pt x="18000" y="19922"/>
                </a:cubicBezTo>
                <a:cubicBezTo>
                  <a:pt x="19440" y="19922"/>
                  <a:pt x="19440" y="19922"/>
                  <a:pt x="19440" y="19922"/>
                </a:cubicBezTo>
                <a:cubicBezTo>
                  <a:pt x="19800" y="19922"/>
                  <a:pt x="20160" y="19713"/>
                  <a:pt x="20160" y="19083"/>
                </a:cubicBezTo>
                <a:lnTo>
                  <a:pt x="20160" y="1740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6" name="Shape">
            <a:extLst>
              <a:ext uri="{FF2B5EF4-FFF2-40B4-BE49-F238E27FC236}">
                <a16:creationId xmlns:a16="http://schemas.microsoft.com/office/drawing/2014/main" id="{FBD9836D-A60B-48E4-8BD5-E75B4CCE69C2}"/>
              </a:ext>
            </a:extLst>
          </p:cNvPr>
          <p:cNvSpPr/>
          <p:nvPr/>
        </p:nvSpPr>
        <p:spPr>
          <a:xfrm>
            <a:off x="6789522" y="2923389"/>
            <a:ext cx="420689" cy="4159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432"/>
                </a:moveTo>
                <a:cubicBezTo>
                  <a:pt x="21600" y="21211"/>
                  <a:pt x="21021" y="21600"/>
                  <a:pt x="20443" y="21600"/>
                </a:cubicBezTo>
                <a:cubicBezTo>
                  <a:pt x="8871" y="21600"/>
                  <a:pt x="8871" y="21600"/>
                  <a:pt x="8871" y="21600"/>
                </a:cubicBezTo>
                <a:cubicBezTo>
                  <a:pt x="8293" y="21600"/>
                  <a:pt x="7714" y="21211"/>
                  <a:pt x="7714" y="20432"/>
                </a:cubicBezTo>
                <a:cubicBezTo>
                  <a:pt x="7714" y="18486"/>
                  <a:pt x="7714" y="18486"/>
                  <a:pt x="7714" y="18486"/>
                </a:cubicBezTo>
                <a:cubicBezTo>
                  <a:pt x="1157" y="18486"/>
                  <a:pt x="1157" y="18486"/>
                  <a:pt x="1157" y="18486"/>
                </a:cubicBezTo>
                <a:cubicBezTo>
                  <a:pt x="579" y="18486"/>
                  <a:pt x="0" y="18097"/>
                  <a:pt x="0" y="17319"/>
                </a:cubicBezTo>
                <a:cubicBezTo>
                  <a:pt x="0" y="1168"/>
                  <a:pt x="0" y="1168"/>
                  <a:pt x="0" y="1168"/>
                </a:cubicBezTo>
                <a:cubicBezTo>
                  <a:pt x="0" y="389"/>
                  <a:pt x="579" y="0"/>
                  <a:pt x="1157" y="0"/>
                </a:cubicBezTo>
                <a:cubicBezTo>
                  <a:pt x="14271" y="0"/>
                  <a:pt x="14271" y="0"/>
                  <a:pt x="14271" y="0"/>
                </a:cubicBezTo>
                <a:cubicBezTo>
                  <a:pt x="14850" y="0"/>
                  <a:pt x="15429" y="389"/>
                  <a:pt x="15429" y="1168"/>
                </a:cubicBezTo>
                <a:cubicBezTo>
                  <a:pt x="15429" y="5059"/>
                  <a:pt x="15429" y="5059"/>
                  <a:pt x="15429" y="5059"/>
                </a:cubicBezTo>
                <a:cubicBezTo>
                  <a:pt x="15621" y="5254"/>
                  <a:pt x="15814" y="5254"/>
                  <a:pt x="15814" y="5449"/>
                </a:cubicBezTo>
                <a:cubicBezTo>
                  <a:pt x="20829" y="10314"/>
                  <a:pt x="20829" y="10314"/>
                  <a:pt x="20829" y="10314"/>
                </a:cubicBezTo>
                <a:cubicBezTo>
                  <a:pt x="21214" y="10897"/>
                  <a:pt x="21600" y="11676"/>
                  <a:pt x="21600" y="12454"/>
                </a:cubicBezTo>
                <a:lnTo>
                  <a:pt x="21600" y="20432"/>
                </a:lnTo>
                <a:close/>
                <a:moveTo>
                  <a:pt x="12343" y="1946"/>
                </a:moveTo>
                <a:cubicBezTo>
                  <a:pt x="12343" y="1557"/>
                  <a:pt x="12150" y="1557"/>
                  <a:pt x="11957" y="1557"/>
                </a:cubicBezTo>
                <a:cubicBezTo>
                  <a:pt x="3471" y="1557"/>
                  <a:pt x="3471" y="1557"/>
                  <a:pt x="3471" y="1557"/>
                </a:cubicBezTo>
                <a:cubicBezTo>
                  <a:pt x="3279" y="1557"/>
                  <a:pt x="3086" y="1557"/>
                  <a:pt x="3086" y="1946"/>
                </a:cubicBezTo>
                <a:cubicBezTo>
                  <a:pt x="3086" y="2724"/>
                  <a:pt x="3086" y="2724"/>
                  <a:pt x="3086" y="2724"/>
                </a:cubicBezTo>
                <a:cubicBezTo>
                  <a:pt x="3086" y="2919"/>
                  <a:pt x="3279" y="3114"/>
                  <a:pt x="3471" y="3114"/>
                </a:cubicBezTo>
                <a:cubicBezTo>
                  <a:pt x="11957" y="3114"/>
                  <a:pt x="11957" y="3114"/>
                  <a:pt x="11957" y="3114"/>
                </a:cubicBezTo>
                <a:cubicBezTo>
                  <a:pt x="12150" y="3114"/>
                  <a:pt x="12343" y="2919"/>
                  <a:pt x="12343" y="2724"/>
                </a:cubicBezTo>
                <a:lnTo>
                  <a:pt x="12343" y="1946"/>
                </a:lnTo>
                <a:close/>
                <a:moveTo>
                  <a:pt x="20057" y="20043"/>
                </a:moveTo>
                <a:cubicBezTo>
                  <a:pt x="20057" y="12454"/>
                  <a:pt x="20057" y="12454"/>
                  <a:pt x="20057" y="12454"/>
                </a:cubicBezTo>
                <a:cubicBezTo>
                  <a:pt x="15043" y="12454"/>
                  <a:pt x="15043" y="12454"/>
                  <a:pt x="15043" y="12454"/>
                </a:cubicBezTo>
                <a:cubicBezTo>
                  <a:pt x="14464" y="12454"/>
                  <a:pt x="13886" y="11870"/>
                  <a:pt x="13886" y="11286"/>
                </a:cubicBezTo>
                <a:cubicBezTo>
                  <a:pt x="13886" y="6227"/>
                  <a:pt x="13886" y="6227"/>
                  <a:pt x="13886" y="6227"/>
                </a:cubicBezTo>
                <a:cubicBezTo>
                  <a:pt x="9257" y="6227"/>
                  <a:pt x="9257" y="6227"/>
                  <a:pt x="9257" y="6227"/>
                </a:cubicBezTo>
                <a:cubicBezTo>
                  <a:pt x="9257" y="20043"/>
                  <a:pt x="9257" y="20043"/>
                  <a:pt x="9257" y="20043"/>
                </a:cubicBezTo>
                <a:lnTo>
                  <a:pt x="20057" y="20043"/>
                </a:lnTo>
                <a:close/>
                <a:moveTo>
                  <a:pt x="19093" y="10897"/>
                </a:moveTo>
                <a:cubicBezTo>
                  <a:pt x="15429" y="7200"/>
                  <a:pt x="15429" y="7200"/>
                  <a:pt x="15429" y="7200"/>
                </a:cubicBezTo>
                <a:cubicBezTo>
                  <a:pt x="15429" y="10897"/>
                  <a:pt x="15429" y="10897"/>
                  <a:pt x="15429" y="10897"/>
                </a:cubicBezTo>
                <a:lnTo>
                  <a:pt x="19093" y="1089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7" name="Shape">
            <a:extLst>
              <a:ext uri="{FF2B5EF4-FFF2-40B4-BE49-F238E27FC236}">
                <a16:creationId xmlns:a16="http://schemas.microsoft.com/office/drawing/2014/main" id="{1B28E38F-B06A-4878-A792-B1CAFD544C44}"/>
              </a:ext>
            </a:extLst>
          </p:cNvPr>
          <p:cNvSpPr/>
          <p:nvPr/>
        </p:nvSpPr>
        <p:spPr>
          <a:xfrm>
            <a:off x="6752957" y="1260325"/>
            <a:ext cx="404814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00" y="18664"/>
                </a:moveTo>
                <a:cubicBezTo>
                  <a:pt x="14600" y="20551"/>
                  <a:pt x="12200" y="21600"/>
                  <a:pt x="9600" y="21600"/>
                </a:cubicBezTo>
                <a:cubicBezTo>
                  <a:pt x="4400" y="21600"/>
                  <a:pt x="0" y="17196"/>
                  <a:pt x="0" y="11744"/>
                </a:cubicBezTo>
                <a:cubicBezTo>
                  <a:pt x="0" y="6082"/>
                  <a:pt x="4400" y="1678"/>
                  <a:pt x="9600" y="1678"/>
                </a:cubicBezTo>
                <a:cubicBezTo>
                  <a:pt x="9600" y="11534"/>
                  <a:pt x="9600" y="11534"/>
                  <a:pt x="9600" y="11534"/>
                </a:cubicBezTo>
                <a:lnTo>
                  <a:pt x="16400" y="18664"/>
                </a:lnTo>
                <a:close/>
                <a:moveTo>
                  <a:pt x="11200" y="10066"/>
                </a:moveTo>
                <a:cubicBezTo>
                  <a:pt x="11200" y="0"/>
                  <a:pt x="11200" y="0"/>
                  <a:pt x="11200" y="0"/>
                </a:cubicBezTo>
                <a:cubicBezTo>
                  <a:pt x="16400" y="0"/>
                  <a:pt x="20800" y="4404"/>
                  <a:pt x="20800" y="10066"/>
                </a:cubicBezTo>
                <a:lnTo>
                  <a:pt x="11200" y="10066"/>
                </a:lnTo>
                <a:close/>
                <a:moveTo>
                  <a:pt x="21600" y="11744"/>
                </a:moveTo>
                <a:cubicBezTo>
                  <a:pt x="21600" y="14470"/>
                  <a:pt x="20400" y="16986"/>
                  <a:pt x="18800" y="18874"/>
                </a:cubicBezTo>
                <a:cubicBezTo>
                  <a:pt x="12000" y="11744"/>
                  <a:pt x="12000" y="11744"/>
                  <a:pt x="12000" y="11744"/>
                </a:cubicBezTo>
                <a:lnTo>
                  <a:pt x="21600" y="1174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C5419BC1-5A26-46C1-9A45-67BC03820269}"/>
              </a:ext>
            </a:extLst>
          </p:cNvPr>
          <p:cNvSpPr/>
          <p:nvPr/>
        </p:nvSpPr>
        <p:spPr>
          <a:xfrm>
            <a:off x="7553361" y="2953553"/>
            <a:ext cx="420689" cy="3254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171" y="4469"/>
                </a:moveTo>
                <a:cubicBezTo>
                  <a:pt x="6171" y="5214"/>
                  <a:pt x="5593" y="5959"/>
                  <a:pt x="5014" y="5959"/>
                </a:cubicBezTo>
                <a:cubicBezTo>
                  <a:pt x="1157" y="5959"/>
                  <a:pt x="1157" y="5959"/>
                  <a:pt x="1157" y="5959"/>
                </a:cubicBezTo>
                <a:cubicBezTo>
                  <a:pt x="579" y="5959"/>
                  <a:pt x="0" y="5214"/>
                  <a:pt x="0" y="4469"/>
                </a:cubicBezTo>
                <a:cubicBezTo>
                  <a:pt x="0" y="1490"/>
                  <a:pt x="0" y="1490"/>
                  <a:pt x="0" y="1490"/>
                </a:cubicBezTo>
                <a:cubicBezTo>
                  <a:pt x="0" y="497"/>
                  <a:pt x="579" y="0"/>
                  <a:pt x="1157" y="0"/>
                </a:cubicBezTo>
                <a:cubicBezTo>
                  <a:pt x="5014" y="0"/>
                  <a:pt x="5014" y="0"/>
                  <a:pt x="5014" y="0"/>
                </a:cubicBezTo>
                <a:cubicBezTo>
                  <a:pt x="5593" y="0"/>
                  <a:pt x="6171" y="497"/>
                  <a:pt x="6171" y="1490"/>
                </a:cubicBezTo>
                <a:lnTo>
                  <a:pt x="6171" y="4469"/>
                </a:lnTo>
                <a:close/>
                <a:moveTo>
                  <a:pt x="6171" y="12414"/>
                </a:moveTo>
                <a:cubicBezTo>
                  <a:pt x="6171" y="13159"/>
                  <a:pt x="5593" y="13903"/>
                  <a:pt x="5014" y="13903"/>
                </a:cubicBezTo>
                <a:cubicBezTo>
                  <a:pt x="1157" y="13903"/>
                  <a:pt x="1157" y="13903"/>
                  <a:pt x="1157" y="13903"/>
                </a:cubicBezTo>
                <a:cubicBezTo>
                  <a:pt x="579" y="13903"/>
                  <a:pt x="0" y="13159"/>
                  <a:pt x="0" y="12414"/>
                </a:cubicBezTo>
                <a:cubicBezTo>
                  <a:pt x="0" y="9434"/>
                  <a:pt x="0" y="9434"/>
                  <a:pt x="0" y="9434"/>
                </a:cubicBezTo>
                <a:cubicBezTo>
                  <a:pt x="0" y="8441"/>
                  <a:pt x="579" y="7945"/>
                  <a:pt x="1157" y="7945"/>
                </a:cubicBezTo>
                <a:cubicBezTo>
                  <a:pt x="5014" y="7945"/>
                  <a:pt x="5014" y="7945"/>
                  <a:pt x="5014" y="7945"/>
                </a:cubicBezTo>
                <a:cubicBezTo>
                  <a:pt x="5593" y="7945"/>
                  <a:pt x="6171" y="8441"/>
                  <a:pt x="6171" y="9434"/>
                </a:cubicBezTo>
                <a:lnTo>
                  <a:pt x="6171" y="12414"/>
                </a:lnTo>
                <a:close/>
                <a:moveTo>
                  <a:pt x="6171" y="20110"/>
                </a:moveTo>
                <a:cubicBezTo>
                  <a:pt x="6171" y="21103"/>
                  <a:pt x="5593" y="21600"/>
                  <a:pt x="5014" y="21600"/>
                </a:cubicBezTo>
                <a:cubicBezTo>
                  <a:pt x="1157" y="21600"/>
                  <a:pt x="1157" y="21600"/>
                  <a:pt x="1157" y="21600"/>
                </a:cubicBezTo>
                <a:cubicBezTo>
                  <a:pt x="579" y="21600"/>
                  <a:pt x="0" y="21103"/>
                  <a:pt x="0" y="20110"/>
                </a:cubicBezTo>
                <a:cubicBezTo>
                  <a:pt x="0" y="17131"/>
                  <a:pt x="0" y="17131"/>
                  <a:pt x="0" y="17131"/>
                </a:cubicBezTo>
                <a:cubicBezTo>
                  <a:pt x="0" y="16386"/>
                  <a:pt x="579" y="15641"/>
                  <a:pt x="1157" y="15641"/>
                </a:cubicBezTo>
                <a:cubicBezTo>
                  <a:pt x="5014" y="15641"/>
                  <a:pt x="5014" y="15641"/>
                  <a:pt x="5014" y="15641"/>
                </a:cubicBezTo>
                <a:cubicBezTo>
                  <a:pt x="5593" y="15641"/>
                  <a:pt x="6171" y="16386"/>
                  <a:pt x="6171" y="17131"/>
                </a:cubicBezTo>
                <a:lnTo>
                  <a:pt x="6171" y="20110"/>
                </a:lnTo>
                <a:close/>
                <a:moveTo>
                  <a:pt x="21600" y="4469"/>
                </a:moveTo>
                <a:cubicBezTo>
                  <a:pt x="21600" y="5214"/>
                  <a:pt x="21021" y="5959"/>
                  <a:pt x="20443" y="5959"/>
                </a:cubicBezTo>
                <a:cubicBezTo>
                  <a:pt x="8871" y="5959"/>
                  <a:pt x="8871" y="5959"/>
                  <a:pt x="8871" y="5959"/>
                </a:cubicBezTo>
                <a:cubicBezTo>
                  <a:pt x="8293" y="5959"/>
                  <a:pt x="7714" y="5214"/>
                  <a:pt x="7714" y="4469"/>
                </a:cubicBezTo>
                <a:cubicBezTo>
                  <a:pt x="7714" y="1490"/>
                  <a:pt x="7714" y="1490"/>
                  <a:pt x="7714" y="1490"/>
                </a:cubicBezTo>
                <a:cubicBezTo>
                  <a:pt x="7714" y="497"/>
                  <a:pt x="8293" y="0"/>
                  <a:pt x="8871" y="0"/>
                </a:cubicBezTo>
                <a:cubicBezTo>
                  <a:pt x="20443" y="0"/>
                  <a:pt x="20443" y="0"/>
                  <a:pt x="20443" y="0"/>
                </a:cubicBezTo>
                <a:cubicBezTo>
                  <a:pt x="21021" y="0"/>
                  <a:pt x="21600" y="497"/>
                  <a:pt x="21600" y="1490"/>
                </a:cubicBezTo>
                <a:lnTo>
                  <a:pt x="21600" y="4469"/>
                </a:lnTo>
                <a:close/>
                <a:moveTo>
                  <a:pt x="21600" y="12414"/>
                </a:moveTo>
                <a:cubicBezTo>
                  <a:pt x="21600" y="13159"/>
                  <a:pt x="21021" y="13903"/>
                  <a:pt x="20443" y="13903"/>
                </a:cubicBezTo>
                <a:cubicBezTo>
                  <a:pt x="8871" y="13903"/>
                  <a:pt x="8871" y="13903"/>
                  <a:pt x="8871" y="13903"/>
                </a:cubicBezTo>
                <a:cubicBezTo>
                  <a:pt x="8293" y="13903"/>
                  <a:pt x="7714" y="13159"/>
                  <a:pt x="7714" y="12414"/>
                </a:cubicBezTo>
                <a:cubicBezTo>
                  <a:pt x="7714" y="9434"/>
                  <a:pt x="7714" y="9434"/>
                  <a:pt x="7714" y="9434"/>
                </a:cubicBezTo>
                <a:cubicBezTo>
                  <a:pt x="7714" y="8441"/>
                  <a:pt x="8293" y="7945"/>
                  <a:pt x="8871" y="7945"/>
                </a:cubicBezTo>
                <a:cubicBezTo>
                  <a:pt x="20443" y="7945"/>
                  <a:pt x="20443" y="7945"/>
                  <a:pt x="20443" y="7945"/>
                </a:cubicBezTo>
                <a:cubicBezTo>
                  <a:pt x="21021" y="7945"/>
                  <a:pt x="21600" y="8441"/>
                  <a:pt x="21600" y="9434"/>
                </a:cubicBezTo>
                <a:lnTo>
                  <a:pt x="21600" y="12414"/>
                </a:lnTo>
                <a:close/>
                <a:moveTo>
                  <a:pt x="21600" y="20110"/>
                </a:moveTo>
                <a:cubicBezTo>
                  <a:pt x="21600" y="21103"/>
                  <a:pt x="21021" y="21600"/>
                  <a:pt x="20443" y="21600"/>
                </a:cubicBezTo>
                <a:cubicBezTo>
                  <a:pt x="8871" y="21600"/>
                  <a:pt x="8871" y="21600"/>
                  <a:pt x="8871" y="21600"/>
                </a:cubicBezTo>
                <a:cubicBezTo>
                  <a:pt x="8293" y="21600"/>
                  <a:pt x="7714" y="21103"/>
                  <a:pt x="7714" y="20110"/>
                </a:cubicBezTo>
                <a:cubicBezTo>
                  <a:pt x="7714" y="17131"/>
                  <a:pt x="7714" y="17131"/>
                  <a:pt x="7714" y="17131"/>
                </a:cubicBezTo>
                <a:cubicBezTo>
                  <a:pt x="7714" y="16386"/>
                  <a:pt x="8293" y="15641"/>
                  <a:pt x="8871" y="15641"/>
                </a:cubicBezTo>
                <a:cubicBezTo>
                  <a:pt x="20443" y="15641"/>
                  <a:pt x="20443" y="15641"/>
                  <a:pt x="20443" y="15641"/>
                </a:cubicBezTo>
                <a:cubicBezTo>
                  <a:pt x="21021" y="15641"/>
                  <a:pt x="21600" y="16386"/>
                  <a:pt x="21600" y="17131"/>
                </a:cubicBezTo>
                <a:lnTo>
                  <a:pt x="21600" y="2011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9" name="Shape">
            <a:extLst>
              <a:ext uri="{FF2B5EF4-FFF2-40B4-BE49-F238E27FC236}">
                <a16:creationId xmlns:a16="http://schemas.microsoft.com/office/drawing/2014/main" id="{FFA4C02F-4E12-4E5B-BFC4-5E1B0130A7DA}"/>
              </a:ext>
            </a:extLst>
          </p:cNvPr>
          <p:cNvSpPr/>
          <p:nvPr/>
        </p:nvSpPr>
        <p:spPr>
          <a:xfrm>
            <a:off x="7566387" y="1302927"/>
            <a:ext cx="363539" cy="2809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77" y="5472"/>
                </a:moveTo>
                <a:cubicBezTo>
                  <a:pt x="11134" y="18432"/>
                  <a:pt x="11134" y="18432"/>
                  <a:pt x="11134" y="18432"/>
                </a:cubicBezTo>
                <a:cubicBezTo>
                  <a:pt x="9353" y="21024"/>
                  <a:pt x="9353" y="21024"/>
                  <a:pt x="9353" y="21024"/>
                </a:cubicBezTo>
                <a:cubicBezTo>
                  <a:pt x="9130" y="21312"/>
                  <a:pt x="8685" y="21600"/>
                  <a:pt x="8462" y="21600"/>
                </a:cubicBezTo>
                <a:cubicBezTo>
                  <a:pt x="8016" y="21600"/>
                  <a:pt x="7571" y="21312"/>
                  <a:pt x="7348" y="21024"/>
                </a:cubicBezTo>
                <a:cubicBezTo>
                  <a:pt x="5567" y="18432"/>
                  <a:pt x="5567" y="18432"/>
                  <a:pt x="5567" y="18432"/>
                </a:cubicBezTo>
                <a:cubicBezTo>
                  <a:pt x="445" y="12096"/>
                  <a:pt x="445" y="12096"/>
                  <a:pt x="445" y="12096"/>
                </a:cubicBezTo>
                <a:cubicBezTo>
                  <a:pt x="223" y="11808"/>
                  <a:pt x="0" y="11232"/>
                  <a:pt x="0" y="10944"/>
                </a:cubicBezTo>
                <a:cubicBezTo>
                  <a:pt x="0" y="10368"/>
                  <a:pt x="223" y="9792"/>
                  <a:pt x="445" y="9504"/>
                </a:cubicBezTo>
                <a:cubicBezTo>
                  <a:pt x="2449" y="7200"/>
                  <a:pt x="2449" y="7200"/>
                  <a:pt x="2449" y="7200"/>
                </a:cubicBezTo>
                <a:cubicBezTo>
                  <a:pt x="2672" y="6912"/>
                  <a:pt x="2895" y="6624"/>
                  <a:pt x="3340" y="6624"/>
                </a:cubicBezTo>
                <a:cubicBezTo>
                  <a:pt x="3786" y="6624"/>
                  <a:pt x="4008" y="6912"/>
                  <a:pt x="4231" y="7200"/>
                </a:cubicBezTo>
                <a:cubicBezTo>
                  <a:pt x="8462" y="12384"/>
                  <a:pt x="8462" y="12384"/>
                  <a:pt x="8462" y="12384"/>
                </a:cubicBezTo>
                <a:cubicBezTo>
                  <a:pt x="17592" y="576"/>
                  <a:pt x="17592" y="576"/>
                  <a:pt x="17592" y="576"/>
                </a:cubicBezTo>
                <a:cubicBezTo>
                  <a:pt x="17814" y="288"/>
                  <a:pt x="18037" y="0"/>
                  <a:pt x="18482" y="0"/>
                </a:cubicBezTo>
                <a:cubicBezTo>
                  <a:pt x="18705" y="0"/>
                  <a:pt x="19151" y="288"/>
                  <a:pt x="19373" y="576"/>
                </a:cubicBezTo>
                <a:cubicBezTo>
                  <a:pt x="21377" y="3168"/>
                  <a:pt x="21377" y="3168"/>
                  <a:pt x="21377" y="3168"/>
                </a:cubicBezTo>
                <a:cubicBezTo>
                  <a:pt x="21600" y="3456"/>
                  <a:pt x="21600" y="3744"/>
                  <a:pt x="21600" y="4320"/>
                </a:cubicBezTo>
                <a:cubicBezTo>
                  <a:pt x="21600" y="4608"/>
                  <a:pt x="21600" y="5184"/>
                  <a:pt x="21377" y="547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0" name="Shape">
            <a:extLst>
              <a:ext uri="{FF2B5EF4-FFF2-40B4-BE49-F238E27FC236}">
                <a16:creationId xmlns:a16="http://schemas.microsoft.com/office/drawing/2014/main" id="{639F8DCE-E4FD-464E-BEAD-D38107FA065D}"/>
              </a:ext>
            </a:extLst>
          </p:cNvPr>
          <p:cNvSpPr/>
          <p:nvPr/>
        </p:nvSpPr>
        <p:spPr>
          <a:xfrm>
            <a:off x="8256950" y="1310863"/>
            <a:ext cx="277814" cy="2809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16" y="18432"/>
                </a:moveTo>
                <a:cubicBezTo>
                  <a:pt x="18681" y="21024"/>
                  <a:pt x="18681" y="21024"/>
                  <a:pt x="18681" y="21024"/>
                </a:cubicBezTo>
                <a:cubicBezTo>
                  <a:pt x="18389" y="21312"/>
                  <a:pt x="17805" y="21600"/>
                  <a:pt x="17222" y="21600"/>
                </a:cubicBezTo>
                <a:cubicBezTo>
                  <a:pt x="16930" y="21600"/>
                  <a:pt x="16346" y="21312"/>
                  <a:pt x="16054" y="21024"/>
                </a:cubicBezTo>
                <a:cubicBezTo>
                  <a:pt x="10800" y="15552"/>
                  <a:pt x="10800" y="15552"/>
                  <a:pt x="10800" y="15552"/>
                </a:cubicBezTo>
                <a:cubicBezTo>
                  <a:pt x="5254" y="21024"/>
                  <a:pt x="5254" y="21024"/>
                  <a:pt x="5254" y="21024"/>
                </a:cubicBezTo>
                <a:cubicBezTo>
                  <a:pt x="4962" y="21312"/>
                  <a:pt x="4670" y="21600"/>
                  <a:pt x="4086" y="21600"/>
                </a:cubicBezTo>
                <a:cubicBezTo>
                  <a:pt x="3795" y="21600"/>
                  <a:pt x="3211" y="21312"/>
                  <a:pt x="2919" y="21024"/>
                </a:cubicBezTo>
                <a:cubicBezTo>
                  <a:pt x="584" y="18432"/>
                  <a:pt x="584" y="18432"/>
                  <a:pt x="584" y="18432"/>
                </a:cubicBezTo>
                <a:cubicBezTo>
                  <a:pt x="0" y="18144"/>
                  <a:pt x="0" y="17856"/>
                  <a:pt x="0" y="17280"/>
                </a:cubicBezTo>
                <a:cubicBezTo>
                  <a:pt x="0" y="16992"/>
                  <a:pt x="0" y="16416"/>
                  <a:pt x="584" y="16128"/>
                </a:cubicBezTo>
                <a:cubicBezTo>
                  <a:pt x="5838" y="10944"/>
                  <a:pt x="5838" y="10944"/>
                  <a:pt x="5838" y="10944"/>
                </a:cubicBezTo>
                <a:cubicBezTo>
                  <a:pt x="584" y="5472"/>
                  <a:pt x="584" y="5472"/>
                  <a:pt x="584" y="5472"/>
                </a:cubicBezTo>
                <a:cubicBezTo>
                  <a:pt x="0" y="5184"/>
                  <a:pt x="0" y="4608"/>
                  <a:pt x="0" y="4320"/>
                </a:cubicBezTo>
                <a:cubicBezTo>
                  <a:pt x="0" y="3744"/>
                  <a:pt x="0" y="3456"/>
                  <a:pt x="584" y="3168"/>
                </a:cubicBezTo>
                <a:cubicBezTo>
                  <a:pt x="2919" y="576"/>
                  <a:pt x="2919" y="576"/>
                  <a:pt x="2919" y="576"/>
                </a:cubicBezTo>
                <a:cubicBezTo>
                  <a:pt x="3211" y="288"/>
                  <a:pt x="3795" y="0"/>
                  <a:pt x="4086" y="0"/>
                </a:cubicBezTo>
                <a:cubicBezTo>
                  <a:pt x="4670" y="0"/>
                  <a:pt x="4962" y="288"/>
                  <a:pt x="5254" y="576"/>
                </a:cubicBezTo>
                <a:cubicBezTo>
                  <a:pt x="10800" y="6048"/>
                  <a:pt x="10800" y="6048"/>
                  <a:pt x="10800" y="6048"/>
                </a:cubicBezTo>
                <a:cubicBezTo>
                  <a:pt x="16054" y="576"/>
                  <a:pt x="16054" y="576"/>
                  <a:pt x="16054" y="576"/>
                </a:cubicBezTo>
                <a:cubicBezTo>
                  <a:pt x="16346" y="288"/>
                  <a:pt x="16930" y="0"/>
                  <a:pt x="17222" y="0"/>
                </a:cubicBezTo>
                <a:cubicBezTo>
                  <a:pt x="17805" y="0"/>
                  <a:pt x="18389" y="288"/>
                  <a:pt x="18681" y="576"/>
                </a:cubicBezTo>
                <a:cubicBezTo>
                  <a:pt x="21016" y="3168"/>
                  <a:pt x="21016" y="3168"/>
                  <a:pt x="21016" y="3168"/>
                </a:cubicBezTo>
                <a:cubicBezTo>
                  <a:pt x="21308" y="3456"/>
                  <a:pt x="21600" y="3744"/>
                  <a:pt x="21600" y="4320"/>
                </a:cubicBezTo>
                <a:cubicBezTo>
                  <a:pt x="21600" y="4608"/>
                  <a:pt x="21308" y="5184"/>
                  <a:pt x="21016" y="5472"/>
                </a:cubicBezTo>
                <a:cubicBezTo>
                  <a:pt x="15762" y="10944"/>
                  <a:pt x="15762" y="10944"/>
                  <a:pt x="15762" y="10944"/>
                </a:cubicBezTo>
                <a:cubicBezTo>
                  <a:pt x="21016" y="16128"/>
                  <a:pt x="21016" y="16128"/>
                  <a:pt x="21016" y="16128"/>
                </a:cubicBezTo>
                <a:cubicBezTo>
                  <a:pt x="21308" y="16416"/>
                  <a:pt x="21600" y="16992"/>
                  <a:pt x="21600" y="17280"/>
                </a:cubicBezTo>
                <a:cubicBezTo>
                  <a:pt x="21600" y="17856"/>
                  <a:pt x="21308" y="18144"/>
                  <a:pt x="21016" y="1843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1" name="Shape">
            <a:extLst>
              <a:ext uri="{FF2B5EF4-FFF2-40B4-BE49-F238E27FC236}">
                <a16:creationId xmlns:a16="http://schemas.microsoft.com/office/drawing/2014/main" id="{3321BC5E-FDC1-4C4A-8526-AF613F3C2DC1}"/>
              </a:ext>
            </a:extLst>
          </p:cNvPr>
          <p:cNvSpPr/>
          <p:nvPr/>
        </p:nvSpPr>
        <p:spPr>
          <a:xfrm>
            <a:off x="8236779" y="2905928"/>
            <a:ext cx="390526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38" y="21600"/>
                </a:moveTo>
                <a:cubicBezTo>
                  <a:pt x="19523" y="21600"/>
                  <a:pt x="19108" y="21600"/>
                  <a:pt x="18692" y="21181"/>
                </a:cubicBezTo>
                <a:cubicBezTo>
                  <a:pt x="14331" y="16777"/>
                  <a:pt x="14331" y="16777"/>
                  <a:pt x="14331" y="16777"/>
                </a:cubicBezTo>
                <a:cubicBezTo>
                  <a:pt x="12877" y="17825"/>
                  <a:pt x="11008" y="18245"/>
                  <a:pt x="9138" y="18245"/>
                </a:cubicBezTo>
                <a:cubicBezTo>
                  <a:pt x="4154" y="18245"/>
                  <a:pt x="0" y="14260"/>
                  <a:pt x="0" y="9227"/>
                </a:cubicBezTo>
                <a:cubicBezTo>
                  <a:pt x="0" y="3984"/>
                  <a:pt x="4154" y="0"/>
                  <a:pt x="9138" y="0"/>
                </a:cubicBezTo>
                <a:cubicBezTo>
                  <a:pt x="14123" y="0"/>
                  <a:pt x="18277" y="3984"/>
                  <a:pt x="18277" y="9227"/>
                </a:cubicBezTo>
                <a:cubicBezTo>
                  <a:pt x="18277" y="10905"/>
                  <a:pt x="17654" y="12792"/>
                  <a:pt x="16615" y="14260"/>
                </a:cubicBezTo>
                <a:cubicBezTo>
                  <a:pt x="21185" y="18874"/>
                  <a:pt x="21185" y="18874"/>
                  <a:pt x="21185" y="18874"/>
                </a:cubicBezTo>
                <a:cubicBezTo>
                  <a:pt x="21392" y="19083"/>
                  <a:pt x="21600" y="19503"/>
                  <a:pt x="21600" y="19922"/>
                </a:cubicBezTo>
                <a:cubicBezTo>
                  <a:pt x="21600" y="20971"/>
                  <a:pt x="20769" y="21600"/>
                  <a:pt x="19938" y="21600"/>
                </a:cubicBezTo>
                <a:close/>
                <a:moveTo>
                  <a:pt x="9138" y="3355"/>
                </a:moveTo>
                <a:cubicBezTo>
                  <a:pt x="6023" y="3355"/>
                  <a:pt x="3323" y="5872"/>
                  <a:pt x="3323" y="9227"/>
                </a:cubicBezTo>
                <a:cubicBezTo>
                  <a:pt x="3323" y="12373"/>
                  <a:pt x="6023" y="14889"/>
                  <a:pt x="9138" y="14889"/>
                </a:cubicBezTo>
                <a:cubicBezTo>
                  <a:pt x="12462" y="14889"/>
                  <a:pt x="14954" y="12373"/>
                  <a:pt x="14954" y="9227"/>
                </a:cubicBezTo>
                <a:cubicBezTo>
                  <a:pt x="14954" y="5872"/>
                  <a:pt x="12462" y="3355"/>
                  <a:pt x="9138" y="3355"/>
                </a:cubicBezTo>
                <a:close/>
                <a:moveTo>
                  <a:pt x="13292" y="9647"/>
                </a:moveTo>
                <a:cubicBezTo>
                  <a:pt x="13292" y="9856"/>
                  <a:pt x="13085" y="10066"/>
                  <a:pt x="12877" y="10066"/>
                </a:cubicBezTo>
                <a:cubicBezTo>
                  <a:pt x="9969" y="10066"/>
                  <a:pt x="9969" y="10066"/>
                  <a:pt x="9969" y="10066"/>
                </a:cubicBezTo>
                <a:cubicBezTo>
                  <a:pt x="9969" y="12792"/>
                  <a:pt x="9969" y="12792"/>
                  <a:pt x="9969" y="12792"/>
                </a:cubicBezTo>
                <a:cubicBezTo>
                  <a:pt x="9969" y="13212"/>
                  <a:pt x="9762" y="13212"/>
                  <a:pt x="9554" y="13212"/>
                </a:cubicBezTo>
                <a:cubicBezTo>
                  <a:pt x="8723" y="13212"/>
                  <a:pt x="8723" y="13212"/>
                  <a:pt x="8723" y="13212"/>
                </a:cubicBezTo>
                <a:cubicBezTo>
                  <a:pt x="8515" y="13212"/>
                  <a:pt x="8308" y="13212"/>
                  <a:pt x="8308" y="12792"/>
                </a:cubicBezTo>
                <a:cubicBezTo>
                  <a:pt x="8308" y="10066"/>
                  <a:pt x="8308" y="10066"/>
                  <a:pt x="8308" y="10066"/>
                </a:cubicBezTo>
                <a:cubicBezTo>
                  <a:pt x="5400" y="10066"/>
                  <a:pt x="5400" y="10066"/>
                  <a:pt x="5400" y="10066"/>
                </a:cubicBezTo>
                <a:cubicBezTo>
                  <a:pt x="5192" y="10066"/>
                  <a:pt x="4985" y="9856"/>
                  <a:pt x="4985" y="9647"/>
                </a:cubicBezTo>
                <a:cubicBezTo>
                  <a:pt x="4985" y="8808"/>
                  <a:pt x="4985" y="8808"/>
                  <a:pt x="4985" y="8808"/>
                </a:cubicBezTo>
                <a:cubicBezTo>
                  <a:pt x="4985" y="8388"/>
                  <a:pt x="5192" y="8388"/>
                  <a:pt x="5400" y="8388"/>
                </a:cubicBezTo>
                <a:cubicBezTo>
                  <a:pt x="8308" y="8388"/>
                  <a:pt x="8308" y="8388"/>
                  <a:pt x="8308" y="8388"/>
                </a:cubicBezTo>
                <a:cubicBezTo>
                  <a:pt x="8308" y="5452"/>
                  <a:pt x="8308" y="5452"/>
                  <a:pt x="8308" y="5452"/>
                </a:cubicBezTo>
                <a:cubicBezTo>
                  <a:pt x="8308" y="5033"/>
                  <a:pt x="8515" y="5033"/>
                  <a:pt x="8723" y="5033"/>
                </a:cubicBezTo>
                <a:cubicBezTo>
                  <a:pt x="9554" y="5033"/>
                  <a:pt x="9554" y="5033"/>
                  <a:pt x="9554" y="5033"/>
                </a:cubicBezTo>
                <a:cubicBezTo>
                  <a:pt x="9762" y="5033"/>
                  <a:pt x="9969" y="5033"/>
                  <a:pt x="9969" y="5452"/>
                </a:cubicBezTo>
                <a:cubicBezTo>
                  <a:pt x="9969" y="8388"/>
                  <a:pt x="9969" y="8388"/>
                  <a:pt x="9969" y="8388"/>
                </a:cubicBezTo>
                <a:cubicBezTo>
                  <a:pt x="12877" y="8388"/>
                  <a:pt x="12877" y="8388"/>
                  <a:pt x="12877" y="8388"/>
                </a:cubicBezTo>
                <a:cubicBezTo>
                  <a:pt x="13085" y="8388"/>
                  <a:pt x="13292" y="8388"/>
                  <a:pt x="13292" y="8808"/>
                </a:cubicBezTo>
                <a:lnTo>
                  <a:pt x="13292" y="964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2" name="Shape">
            <a:extLst>
              <a:ext uri="{FF2B5EF4-FFF2-40B4-BE49-F238E27FC236}">
                <a16:creationId xmlns:a16="http://schemas.microsoft.com/office/drawing/2014/main" id="{ED574568-79FB-4A21-B641-3A5529DDC459}"/>
              </a:ext>
            </a:extLst>
          </p:cNvPr>
          <p:cNvSpPr/>
          <p:nvPr/>
        </p:nvSpPr>
        <p:spPr>
          <a:xfrm>
            <a:off x="8882892" y="2905928"/>
            <a:ext cx="390526" cy="3556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507"/>
                </a:moveTo>
                <a:cubicBezTo>
                  <a:pt x="21600" y="17962"/>
                  <a:pt x="21392" y="17962"/>
                  <a:pt x="21185" y="17962"/>
                </a:cubicBezTo>
                <a:cubicBezTo>
                  <a:pt x="18277" y="17962"/>
                  <a:pt x="18277" y="17962"/>
                  <a:pt x="18277" y="17962"/>
                </a:cubicBezTo>
                <a:cubicBezTo>
                  <a:pt x="18277" y="20236"/>
                  <a:pt x="18277" y="20236"/>
                  <a:pt x="18277" y="20236"/>
                </a:cubicBezTo>
                <a:cubicBezTo>
                  <a:pt x="18277" y="21145"/>
                  <a:pt x="17654" y="21600"/>
                  <a:pt x="17031" y="21600"/>
                </a:cubicBezTo>
                <a:cubicBezTo>
                  <a:pt x="4569" y="21600"/>
                  <a:pt x="4569" y="21600"/>
                  <a:pt x="4569" y="21600"/>
                </a:cubicBezTo>
                <a:cubicBezTo>
                  <a:pt x="3946" y="21600"/>
                  <a:pt x="3323" y="21145"/>
                  <a:pt x="3323" y="20236"/>
                </a:cubicBezTo>
                <a:cubicBezTo>
                  <a:pt x="3323" y="17962"/>
                  <a:pt x="3323" y="17962"/>
                  <a:pt x="3323" y="17962"/>
                </a:cubicBezTo>
                <a:cubicBezTo>
                  <a:pt x="415" y="17962"/>
                  <a:pt x="415" y="17962"/>
                  <a:pt x="415" y="17962"/>
                </a:cubicBezTo>
                <a:cubicBezTo>
                  <a:pt x="208" y="17962"/>
                  <a:pt x="0" y="17962"/>
                  <a:pt x="0" y="17507"/>
                </a:cubicBezTo>
                <a:cubicBezTo>
                  <a:pt x="0" y="11823"/>
                  <a:pt x="0" y="11823"/>
                  <a:pt x="0" y="11823"/>
                </a:cubicBezTo>
                <a:cubicBezTo>
                  <a:pt x="0" y="10232"/>
                  <a:pt x="1246" y="9095"/>
                  <a:pt x="2492" y="9095"/>
                </a:cubicBezTo>
                <a:cubicBezTo>
                  <a:pt x="3323" y="9095"/>
                  <a:pt x="3323" y="9095"/>
                  <a:pt x="3323" y="9095"/>
                </a:cubicBezTo>
                <a:cubicBezTo>
                  <a:pt x="3323" y="1364"/>
                  <a:pt x="3323" y="1364"/>
                  <a:pt x="3323" y="1364"/>
                </a:cubicBezTo>
                <a:cubicBezTo>
                  <a:pt x="3323" y="455"/>
                  <a:pt x="3946" y="0"/>
                  <a:pt x="4569" y="0"/>
                </a:cubicBezTo>
                <a:cubicBezTo>
                  <a:pt x="13292" y="0"/>
                  <a:pt x="13292" y="0"/>
                  <a:pt x="13292" y="0"/>
                </a:cubicBezTo>
                <a:cubicBezTo>
                  <a:pt x="13915" y="0"/>
                  <a:pt x="14954" y="227"/>
                  <a:pt x="15369" y="909"/>
                </a:cubicBezTo>
                <a:cubicBezTo>
                  <a:pt x="17446" y="2956"/>
                  <a:pt x="17446" y="2956"/>
                  <a:pt x="17446" y="2956"/>
                </a:cubicBezTo>
                <a:cubicBezTo>
                  <a:pt x="17862" y="3638"/>
                  <a:pt x="18277" y="4547"/>
                  <a:pt x="18277" y="5457"/>
                </a:cubicBezTo>
                <a:cubicBezTo>
                  <a:pt x="18277" y="9095"/>
                  <a:pt x="18277" y="9095"/>
                  <a:pt x="18277" y="9095"/>
                </a:cubicBezTo>
                <a:cubicBezTo>
                  <a:pt x="19108" y="9095"/>
                  <a:pt x="19108" y="9095"/>
                  <a:pt x="19108" y="9095"/>
                </a:cubicBezTo>
                <a:cubicBezTo>
                  <a:pt x="20562" y="9095"/>
                  <a:pt x="21600" y="10232"/>
                  <a:pt x="21600" y="11823"/>
                </a:cubicBezTo>
                <a:lnTo>
                  <a:pt x="21600" y="17507"/>
                </a:lnTo>
                <a:close/>
                <a:moveTo>
                  <a:pt x="16615" y="10914"/>
                </a:moveTo>
                <a:cubicBezTo>
                  <a:pt x="16615" y="5457"/>
                  <a:pt x="16615" y="5457"/>
                  <a:pt x="16615" y="5457"/>
                </a:cubicBezTo>
                <a:cubicBezTo>
                  <a:pt x="14538" y="5457"/>
                  <a:pt x="14538" y="5457"/>
                  <a:pt x="14538" y="5457"/>
                </a:cubicBezTo>
                <a:cubicBezTo>
                  <a:pt x="13915" y="5457"/>
                  <a:pt x="13292" y="4775"/>
                  <a:pt x="13292" y="4093"/>
                </a:cubicBezTo>
                <a:cubicBezTo>
                  <a:pt x="13292" y="1819"/>
                  <a:pt x="13292" y="1819"/>
                  <a:pt x="13292" y="1819"/>
                </a:cubicBezTo>
                <a:cubicBezTo>
                  <a:pt x="4985" y="1819"/>
                  <a:pt x="4985" y="1819"/>
                  <a:pt x="4985" y="1819"/>
                </a:cubicBezTo>
                <a:cubicBezTo>
                  <a:pt x="4985" y="10914"/>
                  <a:pt x="4985" y="10914"/>
                  <a:pt x="4985" y="10914"/>
                </a:cubicBezTo>
                <a:lnTo>
                  <a:pt x="16615" y="10914"/>
                </a:lnTo>
                <a:close/>
                <a:moveTo>
                  <a:pt x="16615" y="19781"/>
                </a:moveTo>
                <a:cubicBezTo>
                  <a:pt x="16615" y="16143"/>
                  <a:pt x="16615" y="16143"/>
                  <a:pt x="16615" y="16143"/>
                </a:cubicBezTo>
                <a:cubicBezTo>
                  <a:pt x="4985" y="16143"/>
                  <a:pt x="4985" y="16143"/>
                  <a:pt x="4985" y="16143"/>
                </a:cubicBezTo>
                <a:cubicBezTo>
                  <a:pt x="4985" y="19781"/>
                  <a:pt x="4985" y="19781"/>
                  <a:pt x="4985" y="19781"/>
                </a:cubicBezTo>
                <a:lnTo>
                  <a:pt x="16615" y="19781"/>
                </a:lnTo>
                <a:close/>
                <a:moveTo>
                  <a:pt x="19108" y="10914"/>
                </a:moveTo>
                <a:cubicBezTo>
                  <a:pt x="18692" y="10914"/>
                  <a:pt x="18277" y="11141"/>
                  <a:pt x="18277" y="11823"/>
                </a:cubicBezTo>
                <a:cubicBezTo>
                  <a:pt x="18277" y="12278"/>
                  <a:pt x="18692" y="12733"/>
                  <a:pt x="19108" y="12733"/>
                </a:cubicBezTo>
                <a:cubicBezTo>
                  <a:pt x="19523" y="12733"/>
                  <a:pt x="19938" y="12278"/>
                  <a:pt x="19938" y="11823"/>
                </a:cubicBezTo>
                <a:cubicBezTo>
                  <a:pt x="19938" y="11141"/>
                  <a:pt x="19523" y="10914"/>
                  <a:pt x="19108" y="109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3" name="Shape">
            <a:extLst>
              <a:ext uri="{FF2B5EF4-FFF2-40B4-BE49-F238E27FC236}">
                <a16:creationId xmlns:a16="http://schemas.microsoft.com/office/drawing/2014/main" id="{957C7588-FE3B-4A12-9802-D05A3FE0625D}"/>
              </a:ext>
            </a:extLst>
          </p:cNvPr>
          <p:cNvSpPr/>
          <p:nvPr/>
        </p:nvSpPr>
        <p:spPr>
          <a:xfrm>
            <a:off x="825284" y="3696502"/>
            <a:ext cx="390526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38" y="21600"/>
                </a:moveTo>
                <a:cubicBezTo>
                  <a:pt x="19523" y="21600"/>
                  <a:pt x="19108" y="21392"/>
                  <a:pt x="18692" y="21185"/>
                </a:cubicBezTo>
                <a:cubicBezTo>
                  <a:pt x="14331" y="16823"/>
                  <a:pt x="14331" y="16823"/>
                  <a:pt x="14331" y="16823"/>
                </a:cubicBezTo>
                <a:cubicBezTo>
                  <a:pt x="12877" y="17862"/>
                  <a:pt x="11008" y="18277"/>
                  <a:pt x="9138" y="18277"/>
                </a:cubicBezTo>
                <a:cubicBezTo>
                  <a:pt x="4154" y="18277"/>
                  <a:pt x="0" y="14331"/>
                  <a:pt x="0" y="9138"/>
                </a:cubicBezTo>
                <a:cubicBezTo>
                  <a:pt x="0" y="4154"/>
                  <a:pt x="4154" y="0"/>
                  <a:pt x="9138" y="0"/>
                </a:cubicBezTo>
                <a:cubicBezTo>
                  <a:pt x="14123" y="0"/>
                  <a:pt x="18277" y="4154"/>
                  <a:pt x="18277" y="9138"/>
                </a:cubicBezTo>
                <a:cubicBezTo>
                  <a:pt x="18277" y="11008"/>
                  <a:pt x="17654" y="12877"/>
                  <a:pt x="16615" y="14331"/>
                </a:cubicBezTo>
                <a:cubicBezTo>
                  <a:pt x="21185" y="18900"/>
                  <a:pt x="21185" y="18900"/>
                  <a:pt x="21185" y="18900"/>
                </a:cubicBezTo>
                <a:cubicBezTo>
                  <a:pt x="21392" y="19108"/>
                  <a:pt x="21600" y="19523"/>
                  <a:pt x="21600" y="19938"/>
                </a:cubicBezTo>
                <a:cubicBezTo>
                  <a:pt x="21600" y="20977"/>
                  <a:pt x="20769" y="21600"/>
                  <a:pt x="19938" y="21600"/>
                </a:cubicBezTo>
                <a:close/>
                <a:moveTo>
                  <a:pt x="9138" y="3323"/>
                </a:moveTo>
                <a:cubicBezTo>
                  <a:pt x="6023" y="3323"/>
                  <a:pt x="3323" y="6023"/>
                  <a:pt x="3323" y="9138"/>
                </a:cubicBezTo>
                <a:cubicBezTo>
                  <a:pt x="3323" y="12462"/>
                  <a:pt x="6023" y="14954"/>
                  <a:pt x="9138" y="14954"/>
                </a:cubicBezTo>
                <a:cubicBezTo>
                  <a:pt x="12254" y="14954"/>
                  <a:pt x="14954" y="12462"/>
                  <a:pt x="14954" y="9138"/>
                </a:cubicBezTo>
                <a:cubicBezTo>
                  <a:pt x="14954" y="6023"/>
                  <a:pt x="12254" y="3323"/>
                  <a:pt x="9138" y="3323"/>
                </a:cubicBezTo>
                <a:close/>
                <a:moveTo>
                  <a:pt x="13292" y="9554"/>
                </a:moveTo>
                <a:cubicBezTo>
                  <a:pt x="13292" y="9762"/>
                  <a:pt x="13085" y="9969"/>
                  <a:pt x="12877" y="9969"/>
                </a:cubicBezTo>
                <a:cubicBezTo>
                  <a:pt x="5400" y="9969"/>
                  <a:pt x="5400" y="9969"/>
                  <a:pt x="5400" y="9969"/>
                </a:cubicBezTo>
                <a:cubicBezTo>
                  <a:pt x="5192" y="9969"/>
                  <a:pt x="4985" y="9762"/>
                  <a:pt x="4985" y="9554"/>
                </a:cubicBezTo>
                <a:cubicBezTo>
                  <a:pt x="4985" y="8723"/>
                  <a:pt x="4985" y="8723"/>
                  <a:pt x="4985" y="8723"/>
                </a:cubicBezTo>
                <a:cubicBezTo>
                  <a:pt x="4985" y="8515"/>
                  <a:pt x="5192" y="8308"/>
                  <a:pt x="5400" y="8308"/>
                </a:cubicBezTo>
                <a:cubicBezTo>
                  <a:pt x="12877" y="8308"/>
                  <a:pt x="12877" y="8308"/>
                  <a:pt x="12877" y="8308"/>
                </a:cubicBezTo>
                <a:cubicBezTo>
                  <a:pt x="13085" y="8308"/>
                  <a:pt x="13292" y="8515"/>
                  <a:pt x="13292" y="8723"/>
                </a:cubicBezTo>
                <a:lnTo>
                  <a:pt x="13292" y="95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4" name="Shape">
            <a:extLst>
              <a:ext uri="{FF2B5EF4-FFF2-40B4-BE49-F238E27FC236}">
                <a16:creationId xmlns:a16="http://schemas.microsoft.com/office/drawing/2014/main" id="{0F5B10F9-F5E3-4374-8F2C-54CF9321A3F4}"/>
              </a:ext>
            </a:extLst>
          </p:cNvPr>
          <p:cNvSpPr/>
          <p:nvPr/>
        </p:nvSpPr>
        <p:spPr>
          <a:xfrm>
            <a:off x="1487272" y="3666339"/>
            <a:ext cx="36036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725" y="21600"/>
                  <a:pt x="0" y="17238"/>
                  <a:pt x="0" y="11631"/>
                </a:cubicBezTo>
                <a:cubicBezTo>
                  <a:pt x="0" y="8515"/>
                  <a:pt x="1575" y="5608"/>
                  <a:pt x="4275" y="3738"/>
                </a:cubicBezTo>
                <a:cubicBezTo>
                  <a:pt x="4950" y="3115"/>
                  <a:pt x="6075" y="3323"/>
                  <a:pt x="6750" y="4154"/>
                </a:cubicBezTo>
                <a:cubicBezTo>
                  <a:pt x="7425" y="4777"/>
                  <a:pt x="7200" y="5815"/>
                  <a:pt x="6300" y="6438"/>
                </a:cubicBezTo>
                <a:cubicBezTo>
                  <a:pt x="4500" y="7685"/>
                  <a:pt x="3600" y="9554"/>
                  <a:pt x="3600" y="11631"/>
                </a:cubicBezTo>
                <a:cubicBezTo>
                  <a:pt x="3600" y="15369"/>
                  <a:pt x="6750" y="18277"/>
                  <a:pt x="10800" y="18277"/>
                </a:cubicBezTo>
                <a:cubicBezTo>
                  <a:pt x="14625" y="18277"/>
                  <a:pt x="18000" y="15369"/>
                  <a:pt x="18000" y="11631"/>
                </a:cubicBezTo>
                <a:cubicBezTo>
                  <a:pt x="18000" y="9554"/>
                  <a:pt x="16875" y="7685"/>
                  <a:pt x="15075" y="6438"/>
                </a:cubicBezTo>
                <a:cubicBezTo>
                  <a:pt x="14175" y="5815"/>
                  <a:pt x="14175" y="4777"/>
                  <a:pt x="14625" y="4154"/>
                </a:cubicBezTo>
                <a:cubicBezTo>
                  <a:pt x="15300" y="3323"/>
                  <a:pt x="16425" y="3115"/>
                  <a:pt x="17100" y="3738"/>
                </a:cubicBezTo>
                <a:cubicBezTo>
                  <a:pt x="20025" y="5608"/>
                  <a:pt x="21600" y="8515"/>
                  <a:pt x="21600" y="11631"/>
                </a:cubicBezTo>
                <a:cubicBezTo>
                  <a:pt x="21600" y="17238"/>
                  <a:pt x="16650" y="21600"/>
                  <a:pt x="10800" y="21600"/>
                </a:cubicBezTo>
                <a:close/>
                <a:moveTo>
                  <a:pt x="12600" y="9969"/>
                </a:moveTo>
                <a:cubicBezTo>
                  <a:pt x="12600" y="11008"/>
                  <a:pt x="11700" y="11631"/>
                  <a:pt x="10800" y="11631"/>
                </a:cubicBezTo>
                <a:cubicBezTo>
                  <a:pt x="9675" y="11631"/>
                  <a:pt x="9000" y="11008"/>
                  <a:pt x="9000" y="9969"/>
                </a:cubicBezTo>
                <a:cubicBezTo>
                  <a:pt x="9000" y="1662"/>
                  <a:pt x="9000" y="1662"/>
                  <a:pt x="9000" y="1662"/>
                </a:cubicBezTo>
                <a:cubicBezTo>
                  <a:pt x="9000" y="831"/>
                  <a:pt x="9675" y="0"/>
                  <a:pt x="10800" y="0"/>
                </a:cubicBezTo>
                <a:cubicBezTo>
                  <a:pt x="11700" y="0"/>
                  <a:pt x="12600" y="831"/>
                  <a:pt x="12600" y="1662"/>
                </a:cubicBezTo>
                <a:lnTo>
                  <a:pt x="12600" y="996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5" name="Shape">
            <a:extLst>
              <a:ext uri="{FF2B5EF4-FFF2-40B4-BE49-F238E27FC236}">
                <a16:creationId xmlns:a16="http://schemas.microsoft.com/office/drawing/2014/main" id="{B093EC6E-9E05-4849-B191-D0A82603474A}"/>
              </a:ext>
            </a:extLst>
          </p:cNvPr>
          <p:cNvSpPr/>
          <p:nvPr/>
        </p:nvSpPr>
        <p:spPr>
          <a:xfrm>
            <a:off x="2101634" y="3696502"/>
            <a:ext cx="41751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114" y="21150"/>
                </a:moveTo>
                <a:cubicBezTo>
                  <a:pt x="3114" y="21375"/>
                  <a:pt x="2919" y="21600"/>
                  <a:pt x="2724" y="21600"/>
                </a:cubicBezTo>
                <a:cubicBezTo>
                  <a:pt x="389" y="21600"/>
                  <a:pt x="389" y="21600"/>
                  <a:pt x="389" y="21600"/>
                </a:cubicBezTo>
                <a:cubicBezTo>
                  <a:pt x="0" y="21600"/>
                  <a:pt x="0" y="21375"/>
                  <a:pt x="0" y="21150"/>
                </a:cubicBezTo>
                <a:cubicBezTo>
                  <a:pt x="0" y="18450"/>
                  <a:pt x="0" y="18450"/>
                  <a:pt x="0" y="18450"/>
                </a:cubicBezTo>
                <a:cubicBezTo>
                  <a:pt x="0" y="18225"/>
                  <a:pt x="0" y="18000"/>
                  <a:pt x="389" y="18000"/>
                </a:cubicBezTo>
                <a:cubicBezTo>
                  <a:pt x="2724" y="18000"/>
                  <a:pt x="2724" y="18000"/>
                  <a:pt x="2724" y="18000"/>
                </a:cubicBezTo>
                <a:cubicBezTo>
                  <a:pt x="2919" y="18000"/>
                  <a:pt x="3114" y="18225"/>
                  <a:pt x="3114" y="18450"/>
                </a:cubicBezTo>
                <a:lnTo>
                  <a:pt x="3114" y="21150"/>
                </a:lnTo>
                <a:close/>
                <a:moveTo>
                  <a:pt x="7784" y="21150"/>
                </a:moveTo>
                <a:cubicBezTo>
                  <a:pt x="7784" y="21375"/>
                  <a:pt x="7589" y="21600"/>
                  <a:pt x="7395" y="21600"/>
                </a:cubicBezTo>
                <a:cubicBezTo>
                  <a:pt x="5059" y="21600"/>
                  <a:pt x="5059" y="21600"/>
                  <a:pt x="5059" y="21600"/>
                </a:cubicBezTo>
                <a:cubicBezTo>
                  <a:pt x="4670" y="21600"/>
                  <a:pt x="4670" y="21375"/>
                  <a:pt x="4670" y="21150"/>
                </a:cubicBezTo>
                <a:cubicBezTo>
                  <a:pt x="4670" y="16650"/>
                  <a:pt x="4670" y="16650"/>
                  <a:pt x="4670" y="16650"/>
                </a:cubicBezTo>
                <a:cubicBezTo>
                  <a:pt x="4670" y="16425"/>
                  <a:pt x="4670" y="16200"/>
                  <a:pt x="5059" y="16200"/>
                </a:cubicBezTo>
                <a:cubicBezTo>
                  <a:pt x="7395" y="16200"/>
                  <a:pt x="7395" y="16200"/>
                  <a:pt x="7395" y="16200"/>
                </a:cubicBezTo>
                <a:cubicBezTo>
                  <a:pt x="7589" y="16200"/>
                  <a:pt x="7784" y="16425"/>
                  <a:pt x="7784" y="16650"/>
                </a:cubicBezTo>
                <a:lnTo>
                  <a:pt x="7784" y="21150"/>
                </a:lnTo>
                <a:close/>
                <a:moveTo>
                  <a:pt x="12454" y="21150"/>
                </a:moveTo>
                <a:cubicBezTo>
                  <a:pt x="12454" y="21375"/>
                  <a:pt x="12259" y="21600"/>
                  <a:pt x="12065" y="21600"/>
                </a:cubicBezTo>
                <a:cubicBezTo>
                  <a:pt x="9730" y="21600"/>
                  <a:pt x="9730" y="21600"/>
                  <a:pt x="9730" y="21600"/>
                </a:cubicBezTo>
                <a:cubicBezTo>
                  <a:pt x="9341" y="21600"/>
                  <a:pt x="9341" y="21375"/>
                  <a:pt x="9341" y="21150"/>
                </a:cubicBezTo>
                <a:cubicBezTo>
                  <a:pt x="9341" y="13050"/>
                  <a:pt x="9341" y="13050"/>
                  <a:pt x="9341" y="13050"/>
                </a:cubicBezTo>
                <a:cubicBezTo>
                  <a:pt x="9341" y="12825"/>
                  <a:pt x="9341" y="12600"/>
                  <a:pt x="9730" y="12600"/>
                </a:cubicBezTo>
                <a:cubicBezTo>
                  <a:pt x="12065" y="12600"/>
                  <a:pt x="12065" y="12600"/>
                  <a:pt x="12065" y="12600"/>
                </a:cubicBezTo>
                <a:cubicBezTo>
                  <a:pt x="12259" y="12600"/>
                  <a:pt x="12454" y="12825"/>
                  <a:pt x="12454" y="13050"/>
                </a:cubicBezTo>
                <a:lnTo>
                  <a:pt x="12454" y="21150"/>
                </a:lnTo>
                <a:close/>
                <a:moveTo>
                  <a:pt x="16930" y="21150"/>
                </a:moveTo>
                <a:cubicBezTo>
                  <a:pt x="16930" y="21375"/>
                  <a:pt x="16930" y="21600"/>
                  <a:pt x="16541" y="21600"/>
                </a:cubicBezTo>
                <a:cubicBezTo>
                  <a:pt x="14205" y="21600"/>
                  <a:pt x="14205" y="21600"/>
                  <a:pt x="14205" y="21600"/>
                </a:cubicBezTo>
                <a:cubicBezTo>
                  <a:pt x="14011" y="21600"/>
                  <a:pt x="13816" y="21375"/>
                  <a:pt x="13816" y="21150"/>
                </a:cubicBezTo>
                <a:cubicBezTo>
                  <a:pt x="13816" y="7650"/>
                  <a:pt x="13816" y="7650"/>
                  <a:pt x="13816" y="7650"/>
                </a:cubicBezTo>
                <a:cubicBezTo>
                  <a:pt x="13816" y="7425"/>
                  <a:pt x="14011" y="7200"/>
                  <a:pt x="14205" y="7200"/>
                </a:cubicBezTo>
                <a:cubicBezTo>
                  <a:pt x="16541" y="7200"/>
                  <a:pt x="16541" y="7200"/>
                  <a:pt x="16541" y="7200"/>
                </a:cubicBezTo>
                <a:cubicBezTo>
                  <a:pt x="16930" y="7200"/>
                  <a:pt x="16930" y="7425"/>
                  <a:pt x="16930" y="7650"/>
                </a:cubicBezTo>
                <a:lnTo>
                  <a:pt x="16930" y="21150"/>
                </a:lnTo>
                <a:close/>
                <a:moveTo>
                  <a:pt x="21600" y="21150"/>
                </a:moveTo>
                <a:cubicBezTo>
                  <a:pt x="21600" y="21375"/>
                  <a:pt x="21600" y="21600"/>
                  <a:pt x="21211" y="21600"/>
                </a:cubicBezTo>
                <a:cubicBezTo>
                  <a:pt x="18876" y="21600"/>
                  <a:pt x="18876" y="21600"/>
                  <a:pt x="18876" y="21600"/>
                </a:cubicBezTo>
                <a:cubicBezTo>
                  <a:pt x="18681" y="21600"/>
                  <a:pt x="18486" y="21375"/>
                  <a:pt x="18486" y="21150"/>
                </a:cubicBezTo>
                <a:cubicBezTo>
                  <a:pt x="18486" y="450"/>
                  <a:pt x="18486" y="450"/>
                  <a:pt x="18486" y="450"/>
                </a:cubicBezTo>
                <a:cubicBezTo>
                  <a:pt x="18486" y="225"/>
                  <a:pt x="18681" y="0"/>
                  <a:pt x="18876" y="0"/>
                </a:cubicBezTo>
                <a:cubicBezTo>
                  <a:pt x="21211" y="0"/>
                  <a:pt x="21211" y="0"/>
                  <a:pt x="21211" y="0"/>
                </a:cubicBezTo>
                <a:cubicBezTo>
                  <a:pt x="21600" y="0"/>
                  <a:pt x="21600" y="225"/>
                  <a:pt x="21600" y="450"/>
                </a:cubicBezTo>
                <a:lnTo>
                  <a:pt x="21600" y="211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6" name="Shape">
            <a:extLst>
              <a:ext uri="{FF2B5EF4-FFF2-40B4-BE49-F238E27FC236}">
                <a16:creationId xmlns:a16="http://schemas.microsoft.com/office/drawing/2014/main" id="{89BE4DFD-90D2-4056-9436-6D05E8938EA1}"/>
              </a:ext>
            </a:extLst>
          </p:cNvPr>
          <p:cNvSpPr/>
          <p:nvPr/>
        </p:nvSpPr>
        <p:spPr>
          <a:xfrm>
            <a:off x="2777909" y="3696502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2375"/>
                </a:moveTo>
                <a:cubicBezTo>
                  <a:pt x="21600" y="12600"/>
                  <a:pt x="21375" y="13050"/>
                  <a:pt x="21150" y="13050"/>
                </a:cubicBezTo>
                <a:cubicBezTo>
                  <a:pt x="18450" y="13275"/>
                  <a:pt x="18450" y="13275"/>
                  <a:pt x="18450" y="13275"/>
                </a:cubicBezTo>
                <a:cubicBezTo>
                  <a:pt x="18450" y="13725"/>
                  <a:pt x="18225" y="14175"/>
                  <a:pt x="18000" y="14625"/>
                </a:cubicBezTo>
                <a:cubicBezTo>
                  <a:pt x="18450" y="15300"/>
                  <a:pt x="18900" y="15975"/>
                  <a:pt x="19350" y="16650"/>
                </a:cubicBezTo>
                <a:cubicBezTo>
                  <a:pt x="19575" y="16650"/>
                  <a:pt x="19575" y="16875"/>
                  <a:pt x="19575" y="16875"/>
                </a:cubicBezTo>
                <a:cubicBezTo>
                  <a:pt x="19575" y="17100"/>
                  <a:pt x="19575" y="17100"/>
                  <a:pt x="19575" y="17325"/>
                </a:cubicBezTo>
                <a:cubicBezTo>
                  <a:pt x="19125" y="17775"/>
                  <a:pt x="17325" y="19800"/>
                  <a:pt x="16650" y="19800"/>
                </a:cubicBezTo>
                <a:cubicBezTo>
                  <a:pt x="16650" y="19800"/>
                  <a:pt x="16425" y="19800"/>
                  <a:pt x="16425" y="19575"/>
                </a:cubicBezTo>
                <a:cubicBezTo>
                  <a:pt x="14400" y="18225"/>
                  <a:pt x="14400" y="18225"/>
                  <a:pt x="14400" y="18225"/>
                </a:cubicBezTo>
                <a:cubicBezTo>
                  <a:pt x="13950" y="18450"/>
                  <a:pt x="13500" y="18450"/>
                  <a:pt x="13275" y="18675"/>
                </a:cubicBezTo>
                <a:cubicBezTo>
                  <a:pt x="13050" y="19575"/>
                  <a:pt x="13050" y="20475"/>
                  <a:pt x="12825" y="21375"/>
                </a:cubicBezTo>
                <a:cubicBezTo>
                  <a:pt x="12600" y="21600"/>
                  <a:pt x="12600" y="21600"/>
                  <a:pt x="12150" y="21600"/>
                </a:cubicBezTo>
                <a:cubicBezTo>
                  <a:pt x="9225" y="21600"/>
                  <a:pt x="9225" y="21600"/>
                  <a:pt x="9225" y="21600"/>
                </a:cubicBezTo>
                <a:cubicBezTo>
                  <a:pt x="9000" y="21600"/>
                  <a:pt x="8775" y="21600"/>
                  <a:pt x="8550" y="21150"/>
                </a:cubicBezTo>
                <a:cubicBezTo>
                  <a:pt x="8325" y="18675"/>
                  <a:pt x="8325" y="18675"/>
                  <a:pt x="8325" y="18675"/>
                </a:cubicBezTo>
                <a:cubicBezTo>
                  <a:pt x="7875" y="18450"/>
                  <a:pt x="7425" y="18450"/>
                  <a:pt x="6975" y="18225"/>
                </a:cubicBezTo>
                <a:cubicBezTo>
                  <a:pt x="4950" y="19575"/>
                  <a:pt x="4950" y="19575"/>
                  <a:pt x="4950" y="19575"/>
                </a:cubicBezTo>
                <a:cubicBezTo>
                  <a:pt x="4950" y="19800"/>
                  <a:pt x="4725" y="19800"/>
                  <a:pt x="4725" y="19800"/>
                </a:cubicBezTo>
                <a:cubicBezTo>
                  <a:pt x="4500" y="19800"/>
                  <a:pt x="4500" y="19800"/>
                  <a:pt x="4275" y="19575"/>
                </a:cubicBezTo>
                <a:cubicBezTo>
                  <a:pt x="3600" y="18900"/>
                  <a:pt x="2475" y="18000"/>
                  <a:pt x="2025" y="17325"/>
                </a:cubicBezTo>
                <a:cubicBezTo>
                  <a:pt x="1800" y="17100"/>
                  <a:pt x="1800" y="17100"/>
                  <a:pt x="1800" y="16875"/>
                </a:cubicBezTo>
                <a:cubicBezTo>
                  <a:pt x="1800" y="16875"/>
                  <a:pt x="2025" y="16650"/>
                  <a:pt x="2025" y="16650"/>
                </a:cubicBezTo>
                <a:cubicBezTo>
                  <a:pt x="2475" y="15975"/>
                  <a:pt x="2925" y="15300"/>
                  <a:pt x="3375" y="14625"/>
                </a:cubicBezTo>
                <a:cubicBezTo>
                  <a:pt x="3150" y="14175"/>
                  <a:pt x="2925" y="13725"/>
                  <a:pt x="2925" y="13275"/>
                </a:cubicBezTo>
                <a:cubicBezTo>
                  <a:pt x="225" y="12825"/>
                  <a:pt x="225" y="12825"/>
                  <a:pt x="225" y="12825"/>
                </a:cubicBezTo>
                <a:cubicBezTo>
                  <a:pt x="0" y="12825"/>
                  <a:pt x="0" y="12600"/>
                  <a:pt x="0" y="12375"/>
                </a:cubicBezTo>
                <a:cubicBezTo>
                  <a:pt x="0" y="9225"/>
                  <a:pt x="0" y="9225"/>
                  <a:pt x="0" y="9225"/>
                </a:cubicBezTo>
                <a:cubicBezTo>
                  <a:pt x="0" y="9000"/>
                  <a:pt x="0" y="8775"/>
                  <a:pt x="225" y="8775"/>
                </a:cubicBezTo>
                <a:cubicBezTo>
                  <a:pt x="2925" y="8325"/>
                  <a:pt x="2925" y="8325"/>
                  <a:pt x="2925" y="8325"/>
                </a:cubicBezTo>
                <a:cubicBezTo>
                  <a:pt x="3150" y="7875"/>
                  <a:pt x="3150" y="7425"/>
                  <a:pt x="3375" y="7200"/>
                </a:cubicBezTo>
                <a:cubicBezTo>
                  <a:pt x="2925" y="6525"/>
                  <a:pt x="2475" y="5850"/>
                  <a:pt x="2025" y="5175"/>
                </a:cubicBezTo>
                <a:cubicBezTo>
                  <a:pt x="1800" y="5175"/>
                  <a:pt x="1800" y="4950"/>
                  <a:pt x="1800" y="4950"/>
                </a:cubicBezTo>
                <a:cubicBezTo>
                  <a:pt x="1800" y="4725"/>
                  <a:pt x="1800" y="4725"/>
                  <a:pt x="2025" y="4500"/>
                </a:cubicBezTo>
                <a:cubicBezTo>
                  <a:pt x="2250" y="4050"/>
                  <a:pt x="4275" y="2025"/>
                  <a:pt x="4725" y="2025"/>
                </a:cubicBezTo>
                <a:cubicBezTo>
                  <a:pt x="4725" y="2025"/>
                  <a:pt x="4950" y="2025"/>
                  <a:pt x="4950" y="2250"/>
                </a:cubicBezTo>
                <a:cubicBezTo>
                  <a:pt x="6975" y="3600"/>
                  <a:pt x="6975" y="3600"/>
                  <a:pt x="6975" y="3600"/>
                </a:cubicBezTo>
                <a:cubicBezTo>
                  <a:pt x="7425" y="3375"/>
                  <a:pt x="7875" y="3150"/>
                  <a:pt x="8325" y="3150"/>
                </a:cubicBezTo>
                <a:cubicBezTo>
                  <a:pt x="8325" y="2250"/>
                  <a:pt x="8325" y="1350"/>
                  <a:pt x="8550" y="450"/>
                </a:cubicBezTo>
                <a:cubicBezTo>
                  <a:pt x="8775" y="225"/>
                  <a:pt x="9000" y="0"/>
                  <a:pt x="9225" y="0"/>
                </a:cubicBezTo>
                <a:cubicBezTo>
                  <a:pt x="12150" y="0"/>
                  <a:pt x="12150" y="0"/>
                  <a:pt x="12150" y="0"/>
                </a:cubicBezTo>
                <a:cubicBezTo>
                  <a:pt x="12600" y="0"/>
                  <a:pt x="12825" y="225"/>
                  <a:pt x="12825" y="450"/>
                </a:cubicBezTo>
                <a:cubicBezTo>
                  <a:pt x="13050" y="3150"/>
                  <a:pt x="13050" y="3150"/>
                  <a:pt x="13050" y="3150"/>
                </a:cubicBezTo>
                <a:cubicBezTo>
                  <a:pt x="13500" y="3150"/>
                  <a:pt x="13950" y="3375"/>
                  <a:pt x="14400" y="3600"/>
                </a:cubicBezTo>
                <a:cubicBezTo>
                  <a:pt x="16425" y="2025"/>
                  <a:pt x="16425" y="2025"/>
                  <a:pt x="16425" y="2025"/>
                </a:cubicBezTo>
                <a:cubicBezTo>
                  <a:pt x="16425" y="2025"/>
                  <a:pt x="16650" y="2025"/>
                  <a:pt x="16650" y="2025"/>
                </a:cubicBezTo>
                <a:cubicBezTo>
                  <a:pt x="16875" y="2025"/>
                  <a:pt x="17100" y="2025"/>
                  <a:pt x="17100" y="2250"/>
                </a:cubicBezTo>
                <a:cubicBezTo>
                  <a:pt x="17775" y="2925"/>
                  <a:pt x="18900" y="3600"/>
                  <a:pt x="19350" y="4500"/>
                </a:cubicBezTo>
                <a:cubicBezTo>
                  <a:pt x="19575" y="4725"/>
                  <a:pt x="19575" y="4725"/>
                  <a:pt x="19575" y="4950"/>
                </a:cubicBezTo>
                <a:cubicBezTo>
                  <a:pt x="19575" y="4950"/>
                  <a:pt x="19575" y="5175"/>
                  <a:pt x="19350" y="5175"/>
                </a:cubicBezTo>
                <a:cubicBezTo>
                  <a:pt x="18900" y="5850"/>
                  <a:pt x="18450" y="6525"/>
                  <a:pt x="18000" y="6975"/>
                </a:cubicBezTo>
                <a:cubicBezTo>
                  <a:pt x="18225" y="7425"/>
                  <a:pt x="18450" y="8100"/>
                  <a:pt x="18450" y="8550"/>
                </a:cubicBezTo>
                <a:cubicBezTo>
                  <a:pt x="21150" y="8775"/>
                  <a:pt x="21150" y="8775"/>
                  <a:pt x="21150" y="8775"/>
                </a:cubicBezTo>
                <a:cubicBezTo>
                  <a:pt x="21375" y="9000"/>
                  <a:pt x="21600" y="9225"/>
                  <a:pt x="21600" y="9450"/>
                </a:cubicBezTo>
                <a:lnTo>
                  <a:pt x="21600" y="12375"/>
                </a:lnTo>
                <a:close/>
                <a:moveTo>
                  <a:pt x="10800" y="7200"/>
                </a:moveTo>
                <a:cubicBezTo>
                  <a:pt x="8775" y="7200"/>
                  <a:pt x="7200" y="9000"/>
                  <a:pt x="7200" y="10800"/>
                </a:cubicBezTo>
                <a:cubicBezTo>
                  <a:pt x="7200" y="12825"/>
                  <a:pt x="8775" y="14400"/>
                  <a:pt x="10800" y="14400"/>
                </a:cubicBezTo>
                <a:cubicBezTo>
                  <a:pt x="12600" y="14400"/>
                  <a:pt x="14400" y="12825"/>
                  <a:pt x="14400" y="10800"/>
                </a:cubicBezTo>
                <a:cubicBezTo>
                  <a:pt x="14400" y="9000"/>
                  <a:pt x="12600" y="7200"/>
                  <a:pt x="10800" y="7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7" name="Shape">
            <a:extLst>
              <a:ext uri="{FF2B5EF4-FFF2-40B4-BE49-F238E27FC236}">
                <a16:creationId xmlns:a16="http://schemas.microsoft.com/office/drawing/2014/main" id="{8D43667A-5787-4250-AE0C-173559E0AEF5}"/>
              </a:ext>
            </a:extLst>
          </p:cNvPr>
          <p:cNvSpPr/>
          <p:nvPr/>
        </p:nvSpPr>
        <p:spPr>
          <a:xfrm>
            <a:off x="3435135" y="3696502"/>
            <a:ext cx="330201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950"/>
                </a:moveTo>
                <a:cubicBezTo>
                  <a:pt x="21600" y="5400"/>
                  <a:pt x="21355" y="5400"/>
                  <a:pt x="21109" y="5400"/>
                </a:cubicBezTo>
                <a:cubicBezTo>
                  <a:pt x="19636" y="5400"/>
                  <a:pt x="19636" y="5400"/>
                  <a:pt x="19636" y="5400"/>
                </a:cubicBezTo>
                <a:cubicBezTo>
                  <a:pt x="19636" y="18900"/>
                  <a:pt x="19636" y="18900"/>
                  <a:pt x="19636" y="18900"/>
                </a:cubicBezTo>
                <a:cubicBezTo>
                  <a:pt x="19636" y="20250"/>
                  <a:pt x="18655" y="21600"/>
                  <a:pt x="17182" y="21600"/>
                </a:cubicBezTo>
                <a:cubicBezTo>
                  <a:pt x="4418" y="21600"/>
                  <a:pt x="4418" y="21600"/>
                  <a:pt x="4418" y="21600"/>
                </a:cubicBezTo>
                <a:cubicBezTo>
                  <a:pt x="3191" y="21600"/>
                  <a:pt x="1964" y="20475"/>
                  <a:pt x="1964" y="18900"/>
                </a:cubicBezTo>
                <a:cubicBezTo>
                  <a:pt x="1964" y="5400"/>
                  <a:pt x="1964" y="5400"/>
                  <a:pt x="1964" y="5400"/>
                </a:cubicBezTo>
                <a:cubicBezTo>
                  <a:pt x="491" y="5400"/>
                  <a:pt x="491" y="5400"/>
                  <a:pt x="491" y="5400"/>
                </a:cubicBezTo>
                <a:cubicBezTo>
                  <a:pt x="245" y="5400"/>
                  <a:pt x="0" y="5400"/>
                  <a:pt x="0" y="4950"/>
                </a:cubicBezTo>
                <a:cubicBezTo>
                  <a:pt x="0" y="4050"/>
                  <a:pt x="0" y="4050"/>
                  <a:pt x="0" y="4050"/>
                </a:cubicBezTo>
                <a:cubicBezTo>
                  <a:pt x="0" y="3825"/>
                  <a:pt x="245" y="3600"/>
                  <a:pt x="491" y="3600"/>
                </a:cubicBezTo>
                <a:cubicBezTo>
                  <a:pt x="5400" y="3600"/>
                  <a:pt x="5400" y="3600"/>
                  <a:pt x="5400" y="3600"/>
                </a:cubicBezTo>
                <a:cubicBezTo>
                  <a:pt x="6382" y="1350"/>
                  <a:pt x="6382" y="1350"/>
                  <a:pt x="6382" y="1350"/>
                </a:cubicBezTo>
                <a:cubicBezTo>
                  <a:pt x="6627" y="675"/>
                  <a:pt x="7609" y="0"/>
                  <a:pt x="8345" y="0"/>
                </a:cubicBezTo>
                <a:cubicBezTo>
                  <a:pt x="13255" y="0"/>
                  <a:pt x="13255" y="0"/>
                  <a:pt x="13255" y="0"/>
                </a:cubicBezTo>
                <a:cubicBezTo>
                  <a:pt x="14236" y="0"/>
                  <a:pt x="14973" y="675"/>
                  <a:pt x="15464" y="1350"/>
                </a:cubicBezTo>
                <a:cubicBezTo>
                  <a:pt x="16445" y="3600"/>
                  <a:pt x="16445" y="3600"/>
                  <a:pt x="16445" y="3600"/>
                </a:cubicBezTo>
                <a:cubicBezTo>
                  <a:pt x="21109" y="3600"/>
                  <a:pt x="21109" y="3600"/>
                  <a:pt x="21109" y="3600"/>
                </a:cubicBezTo>
                <a:cubicBezTo>
                  <a:pt x="21355" y="3600"/>
                  <a:pt x="21600" y="3825"/>
                  <a:pt x="21600" y="4050"/>
                </a:cubicBezTo>
                <a:lnTo>
                  <a:pt x="21600" y="4950"/>
                </a:lnTo>
                <a:close/>
                <a:moveTo>
                  <a:pt x="17673" y="5400"/>
                </a:moveTo>
                <a:cubicBezTo>
                  <a:pt x="3927" y="5400"/>
                  <a:pt x="3927" y="5400"/>
                  <a:pt x="3927" y="5400"/>
                </a:cubicBezTo>
                <a:cubicBezTo>
                  <a:pt x="3927" y="18900"/>
                  <a:pt x="3927" y="18900"/>
                  <a:pt x="3927" y="18900"/>
                </a:cubicBezTo>
                <a:cubicBezTo>
                  <a:pt x="3927" y="19575"/>
                  <a:pt x="4418" y="19800"/>
                  <a:pt x="4418" y="19800"/>
                </a:cubicBezTo>
                <a:cubicBezTo>
                  <a:pt x="17182" y="19800"/>
                  <a:pt x="17182" y="19800"/>
                  <a:pt x="17182" y="19800"/>
                </a:cubicBezTo>
                <a:cubicBezTo>
                  <a:pt x="17427" y="19800"/>
                  <a:pt x="17673" y="19575"/>
                  <a:pt x="17673" y="18900"/>
                </a:cubicBezTo>
                <a:lnTo>
                  <a:pt x="17673" y="5400"/>
                </a:lnTo>
                <a:close/>
                <a:moveTo>
                  <a:pt x="7855" y="16650"/>
                </a:moveTo>
                <a:cubicBezTo>
                  <a:pt x="7855" y="17100"/>
                  <a:pt x="7855" y="17100"/>
                  <a:pt x="7364" y="17100"/>
                </a:cubicBezTo>
                <a:cubicBezTo>
                  <a:pt x="6382" y="17100"/>
                  <a:pt x="6382" y="17100"/>
                  <a:pt x="6382" y="17100"/>
                </a:cubicBezTo>
                <a:cubicBezTo>
                  <a:pt x="6136" y="17100"/>
                  <a:pt x="5891" y="17100"/>
                  <a:pt x="5891" y="16650"/>
                </a:cubicBezTo>
                <a:cubicBezTo>
                  <a:pt x="5891" y="8550"/>
                  <a:pt x="5891" y="8550"/>
                  <a:pt x="5891" y="8550"/>
                </a:cubicBezTo>
                <a:cubicBezTo>
                  <a:pt x="5891" y="8325"/>
                  <a:pt x="6136" y="8100"/>
                  <a:pt x="6382" y="8100"/>
                </a:cubicBezTo>
                <a:cubicBezTo>
                  <a:pt x="7364" y="8100"/>
                  <a:pt x="7364" y="8100"/>
                  <a:pt x="7364" y="8100"/>
                </a:cubicBezTo>
                <a:cubicBezTo>
                  <a:pt x="7855" y="8100"/>
                  <a:pt x="7855" y="8325"/>
                  <a:pt x="7855" y="8550"/>
                </a:cubicBezTo>
                <a:lnTo>
                  <a:pt x="7855" y="16650"/>
                </a:lnTo>
                <a:close/>
                <a:moveTo>
                  <a:pt x="14236" y="3600"/>
                </a:moveTo>
                <a:cubicBezTo>
                  <a:pt x="13500" y="2025"/>
                  <a:pt x="13500" y="2025"/>
                  <a:pt x="13500" y="2025"/>
                </a:cubicBezTo>
                <a:cubicBezTo>
                  <a:pt x="13500" y="2025"/>
                  <a:pt x="13500" y="2025"/>
                  <a:pt x="13255" y="1800"/>
                </a:cubicBezTo>
                <a:cubicBezTo>
                  <a:pt x="8591" y="1800"/>
                  <a:pt x="8591" y="1800"/>
                  <a:pt x="8591" y="1800"/>
                </a:cubicBezTo>
                <a:cubicBezTo>
                  <a:pt x="8345" y="2025"/>
                  <a:pt x="8345" y="2025"/>
                  <a:pt x="8100" y="2025"/>
                </a:cubicBezTo>
                <a:cubicBezTo>
                  <a:pt x="7364" y="3600"/>
                  <a:pt x="7364" y="3600"/>
                  <a:pt x="7364" y="3600"/>
                </a:cubicBezTo>
                <a:lnTo>
                  <a:pt x="14236" y="3600"/>
                </a:lnTo>
                <a:close/>
                <a:moveTo>
                  <a:pt x="11782" y="16650"/>
                </a:moveTo>
                <a:cubicBezTo>
                  <a:pt x="11782" y="17100"/>
                  <a:pt x="11782" y="17100"/>
                  <a:pt x="11291" y="17100"/>
                </a:cubicBezTo>
                <a:cubicBezTo>
                  <a:pt x="10309" y="17100"/>
                  <a:pt x="10309" y="17100"/>
                  <a:pt x="10309" y="17100"/>
                </a:cubicBezTo>
                <a:cubicBezTo>
                  <a:pt x="10064" y="17100"/>
                  <a:pt x="9818" y="17100"/>
                  <a:pt x="9818" y="16650"/>
                </a:cubicBezTo>
                <a:cubicBezTo>
                  <a:pt x="9818" y="8550"/>
                  <a:pt x="9818" y="8550"/>
                  <a:pt x="9818" y="8550"/>
                </a:cubicBezTo>
                <a:cubicBezTo>
                  <a:pt x="9818" y="8325"/>
                  <a:pt x="10064" y="8100"/>
                  <a:pt x="10309" y="8100"/>
                </a:cubicBezTo>
                <a:cubicBezTo>
                  <a:pt x="11291" y="8100"/>
                  <a:pt x="11291" y="8100"/>
                  <a:pt x="11291" y="8100"/>
                </a:cubicBezTo>
                <a:cubicBezTo>
                  <a:pt x="11782" y="8100"/>
                  <a:pt x="11782" y="8325"/>
                  <a:pt x="11782" y="8550"/>
                </a:cubicBezTo>
                <a:lnTo>
                  <a:pt x="11782" y="16650"/>
                </a:lnTo>
                <a:close/>
                <a:moveTo>
                  <a:pt x="15709" y="16650"/>
                </a:moveTo>
                <a:cubicBezTo>
                  <a:pt x="15709" y="17100"/>
                  <a:pt x="15709" y="17100"/>
                  <a:pt x="15218" y="17100"/>
                </a:cubicBezTo>
                <a:cubicBezTo>
                  <a:pt x="14236" y="17100"/>
                  <a:pt x="14236" y="17100"/>
                  <a:pt x="14236" y="17100"/>
                </a:cubicBezTo>
                <a:cubicBezTo>
                  <a:pt x="13991" y="17100"/>
                  <a:pt x="13745" y="17100"/>
                  <a:pt x="13745" y="16650"/>
                </a:cubicBezTo>
                <a:cubicBezTo>
                  <a:pt x="13745" y="8550"/>
                  <a:pt x="13745" y="8550"/>
                  <a:pt x="13745" y="8550"/>
                </a:cubicBezTo>
                <a:cubicBezTo>
                  <a:pt x="13745" y="8325"/>
                  <a:pt x="13991" y="8100"/>
                  <a:pt x="14236" y="8100"/>
                </a:cubicBezTo>
                <a:cubicBezTo>
                  <a:pt x="15218" y="8100"/>
                  <a:pt x="15218" y="8100"/>
                  <a:pt x="15218" y="8100"/>
                </a:cubicBezTo>
                <a:cubicBezTo>
                  <a:pt x="15709" y="8100"/>
                  <a:pt x="15709" y="8325"/>
                  <a:pt x="15709" y="8550"/>
                </a:cubicBezTo>
                <a:lnTo>
                  <a:pt x="15709" y="166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8" name="Shape">
            <a:extLst>
              <a:ext uri="{FF2B5EF4-FFF2-40B4-BE49-F238E27FC236}">
                <a16:creationId xmlns:a16="http://schemas.microsoft.com/office/drawing/2014/main" id="{E91DD4E7-7523-4DE4-8E1B-565B39320C06}"/>
              </a:ext>
            </a:extLst>
          </p:cNvPr>
          <p:cNvSpPr/>
          <p:nvPr/>
        </p:nvSpPr>
        <p:spPr>
          <a:xfrm>
            <a:off x="4058374" y="3726664"/>
            <a:ext cx="377535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3" h="21600" extrusionOk="0">
                <a:moveTo>
                  <a:pt x="20692" y="12690"/>
                </a:moveTo>
                <a:cubicBezTo>
                  <a:pt x="20478" y="12690"/>
                  <a:pt x="20478" y="12690"/>
                  <a:pt x="20264" y="12690"/>
                </a:cubicBezTo>
                <a:cubicBezTo>
                  <a:pt x="20264" y="12690"/>
                  <a:pt x="20264" y="12690"/>
                  <a:pt x="20264" y="12690"/>
                </a:cubicBezTo>
                <a:cubicBezTo>
                  <a:pt x="20264" y="12690"/>
                  <a:pt x="20050" y="12690"/>
                  <a:pt x="20050" y="12690"/>
                </a:cubicBezTo>
                <a:cubicBezTo>
                  <a:pt x="10854" y="2970"/>
                  <a:pt x="10854" y="2970"/>
                  <a:pt x="10854" y="2970"/>
                </a:cubicBezTo>
                <a:cubicBezTo>
                  <a:pt x="1444" y="12690"/>
                  <a:pt x="1444" y="12690"/>
                  <a:pt x="1444" y="12690"/>
                </a:cubicBezTo>
                <a:cubicBezTo>
                  <a:pt x="1444" y="12690"/>
                  <a:pt x="1230" y="12690"/>
                  <a:pt x="1230" y="12690"/>
                </a:cubicBezTo>
                <a:cubicBezTo>
                  <a:pt x="1016" y="12690"/>
                  <a:pt x="1016" y="12690"/>
                  <a:pt x="1016" y="12690"/>
                </a:cubicBezTo>
                <a:cubicBezTo>
                  <a:pt x="161" y="11340"/>
                  <a:pt x="161" y="11340"/>
                  <a:pt x="161" y="11340"/>
                </a:cubicBezTo>
                <a:cubicBezTo>
                  <a:pt x="-53" y="11070"/>
                  <a:pt x="-53" y="10800"/>
                  <a:pt x="161" y="10530"/>
                </a:cubicBezTo>
                <a:cubicBezTo>
                  <a:pt x="9785" y="540"/>
                  <a:pt x="9785" y="540"/>
                  <a:pt x="9785" y="540"/>
                </a:cubicBezTo>
                <a:cubicBezTo>
                  <a:pt x="10212" y="0"/>
                  <a:pt x="11282" y="0"/>
                  <a:pt x="11709" y="540"/>
                </a:cubicBezTo>
                <a:cubicBezTo>
                  <a:pt x="15131" y="4050"/>
                  <a:pt x="15131" y="4050"/>
                  <a:pt x="15131" y="4050"/>
                </a:cubicBezTo>
                <a:cubicBezTo>
                  <a:pt x="15131" y="540"/>
                  <a:pt x="15131" y="540"/>
                  <a:pt x="15131" y="540"/>
                </a:cubicBezTo>
                <a:cubicBezTo>
                  <a:pt x="15131" y="270"/>
                  <a:pt x="15131" y="0"/>
                  <a:pt x="15559" y="0"/>
                </a:cubicBezTo>
                <a:cubicBezTo>
                  <a:pt x="18125" y="0"/>
                  <a:pt x="18125" y="0"/>
                  <a:pt x="18125" y="0"/>
                </a:cubicBezTo>
                <a:cubicBezTo>
                  <a:pt x="18339" y="0"/>
                  <a:pt x="18553" y="270"/>
                  <a:pt x="18553" y="540"/>
                </a:cubicBezTo>
                <a:cubicBezTo>
                  <a:pt x="18553" y="7560"/>
                  <a:pt x="18553" y="7560"/>
                  <a:pt x="18553" y="7560"/>
                </a:cubicBezTo>
                <a:cubicBezTo>
                  <a:pt x="21333" y="10530"/>
                  <a:pt x="21333" y="10530"/>
                  <a:pt x="21333" y="10530"/>
                </a:cubicBezTo>
                <a:cubicBezTo>
                  <a:pt x="21547" y="10800"/>
                  <a:pt x="21547" y="11070"/>
                  <a:pt x="21333" y="11340"/>
                </a:cubicBezTo>
                <a:lnTo>
                  <a:pt x="20692" y="12690"/>
                </a:lnTo>
                <a:close/>
                <a:moveTo>
                  <a:pt x="18553" y="20520"/>
                </a:moveTo>
                <a:cubicBezTo>
                  <a:pt x="18553" y="21330"/>
                  <a:pt x="18125" y="21600"/>
                  <a:pt x="17697" y="21600"/>
                </a:cubicBezTo>
                <a:cubicBezTo>
                  <a:pt x="12565" y="21600"/>
                  <a:pt x="12565" y="21600"/>
                  <a:pt x="12565" y="21600"/>
                </a:cubicBezTo>
                <a:cubicBezTo>
                  <a:pt x="12565" y="15120"/>
                  <a:pt x="12565" y="15120"/>
                  <a:pt x="12565" y="15120"/>
                </a:cubicBezTo>
                <a:cubicBezTo>
                  <a:pt x="9143" y="15120"/>
                  <a:pt x="9143" y="15120"/>
                  <a:pt x="9143" y="15120"/>
                </a:cubicBezTo>
                <a:cubicBezTo>
                  <a:pt x="9143" y="21600"/>
                  <a:pt x="9143" y="21600"/>
                  <a:pt x="9143" y="21600"/>
                </a:cubicBezTo>
                <a:cubicBezTo>
                  <a:pt x="4010" y="21600"/>
                  <a:pt x="4010" y="21600"/>
                  <a:pt x="4010" y="21600"/>
                </a:cubicBezTo>
                <a:cubicBezTo>
                  <a:pt x="3369" y="21600"/>
                  <a:pt x="3155" y="21330"/>
                  <a:pt x="3155" y="20520"/>
                </a:cubicBezTo>
                <a:cubicBezTo>
                  <a:pt x="3155" y="12420"/>
                  <a:pt x="3155" y="12420"/>
                  <a:pt x="3155" y="12420"/>
                </a:cubicBezTo>
                <a:cubicBezTo>
                  <a:pt x="3155" y="12420"/>
                  <a:pt x="3155" y="12420"/>
                  <a:pt x="3155" y="12420"/>
                </a:cubicBezTo>
                <a:cubicBezTo>
                  <a:pt x="10854" y="4320"/>
                  <a:pt x="10854" y="4320"/>
                  <a:pt x="10854" y="4320"/>
                </a:cubicBezTo>
                <a:cubicBezTo>
                  <a:pt x="18339" y="12420"/>
                  <a:pt x="18339" y="12420"/>
                  <a:pt x="18339" y="12420"/>
                </a:cubicBezTo>
                <a:cubicBezTo>
                  <a:pt x="18553" y="12420"/>
                  <a:pt x="18553" y="12420"/>
                  <a:pt x="18553" y="12420"/>
                </a:cubicBezTo>
                <a:lnTo>
                  <a:pt x="18553" y="205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9" name="Shape">
            <a:extLst>
              <a:ext uri="{FF2B5EF4-FFF2-40B4-BE49-F238E27FC236}">
                <a16:creationId xmlns:a16="http://schemas.microsoft.com/office/drawing/2014/main" id="{7E0467A3-8688-4A05-8564-0ADDB5C0AA95}"/>
              </a:ext>
            </a:extLst>
          </p:cNvPr>
          <p:cNvSpPr/>
          <p:nvPr/>
        </p:nvSpPr>
        <p:spPr>
          <a:xfrm>
            <a:off x="4711485" y="3666339"/>
            <a:ext cx="360364" cy="4206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557"/>
                </a:moveTo>
                <a:cubicBezTo>
                  <a:pt x="21600" y="20443"/>
                  <a:pt x="21600" y="20443"/>
                  <a:pt x="21600" y="20443"/>
                </a:cubicBezTo>
                <a:cubicBezTo>
                  <a:pt x="21600" y="21214"/>
                  <a:pt x="21150" y="21600"/>
                  <a:pt x="20250" y="21600"/>
                </a:cubicBezTo>
                <a:cubicBezTo>
                  <a:pt x="1350" y="21600"/>
                  <a:pt x="1350" y="21600"/>
                  <a:pt x="1350" y="21600"/>
                </a:cubicBezTo>
                <a:cubicBezTo>
                  <a:pt x="675" y="21600"/>
                  <a:pt x="0" y="21214"/>
                  <a:pt x="0" y="20443"/>
                </a:cubicBezTo>
                <a:cubicBezTo>
                  <a:pt x="0" y="1157"/>
                  <a:pt x="0" y="1157"/>
                  <a:pt x="0" y="1157"/>
                </a:cubicBezTo>
                <a:cubicBezTo>
                  <a:pt x="0" y="579"/>
                  <a:pt x="675" y="0"/>
                  <a:pt x="1350" y="0"/>
                </a:cubicBezTo>
                <a:cubicBezTo>
                  <a:pt x="13950" y="0"/>
                  <a:pt x="13950" y="0"/>
                  <a:pt x="13950" y="0"/>
                </a:cubicBezTo>
                <a:cubicBezTo>
                  <a:pt x="14850" y="0"/>
                  <a:pt x="15750" y="386"/>
                  <a:pt x="16425" y="964"/>
                </a:cubicBezTo>
                <a:cubicBezTo>
                  <a:pt x="20700" y="4629"/>
                  <a:pt x="20700" y="4629"/>
                  <a:pt x="20700" y="4629"/>
                </a:cubicBezTo>
                <a:cubicBezTo>
                  <a:pt x="21150" y="5207"/>
                  <a:pt x="21600" y="5979"/>
                  <a:pt x="21600" y="6557"/>
                </a:cubicBezTo>
                <a:close/>
                <a:moveTo>
                  <a:pt x="19800" y="7714"/>
                </a:moveTo>
                <a:cubicBezTo>
                  <a:pt x="13950" y="7714"/>
                  <a:pt x="13950" y="7714"/>
                  <a:pt x="13950" y="7714"/>
                </a:cubicBezTo>
                <a:cubicBezTo>
                  <a:pt x="13275" y="7714"/>
                  <a:pt x="12600" y="7329"/>
                  <a:pt x="12600" y="6557"/>
                </a:cubicBezTo>
                <a:cubicBezTo>
                  <a:pt x="12600" y="1543"/>
                  <a:pt x="12600" y="1543"/>
                  <a:pt x="12600" y="1543"/>
                </a:cubicBezTo>
                <a:cubicBezTo>
                  <a:pt x="1800" y="1543"/>
                  <a:pt x="1800" y="1543"/>
                  <a:pt x="1800" y="1543"/>
                </a:cubicBezTo>
                <a:cubicBezTo>
                  <a:pt x="1800" y="20057"/>
                  <a:pt x="1800" y="20057"/>
                  <a:pt x="1800" y="20057"/>
                </a:cubicBezTo>
                <a:cubicBezTo>
                  <a:pt x="19800" y="20057"/>
                  <a:pt x="19800" y="20057"/>
                  <a:pt x="19800" y="20057"/>
                </a:cubicBezTo>
                <a:lnTo>
                  <a:pt x="19800" y="7714"/>
                </a:lnTo>
                <a:close/>
                <a:moveTo>
                  <a:pt x="14400" y="6171"/>
                </a:moveTo>
                <a:cubicBezTo>
                  <a:pt x="19800" y="6171"/>
                  <a:pt x="19800" y="6171"/>
                  <a:pt x="19800" y="6171"/>
                </a:cubicBezTo>
                <a:cubicBezTo>
                  <a:pt x="19575" y="5979"/>
                  <a:pt x="19575" y="5786"/>
                  <a:pt x="19350" y="5786"/>
                </a:cubicBezTo>
                <a:cubicBezTo>
                  <a:pt x="15075" y="1929"/>
                  <a:pt x="15075" y="1929"/>
                  <a:pt x="15075" y="1929"/>
                </a:cubicBezTo>
                <a:cubicBezTo>
                  <a:pt x="14850" y="1929"/>
                  <a:pt x="14625" y="1736"/>
                  <a:pt x="14400" y="1736"/>
                </a:cubicBezTo>
                <a:lnTo>
                  <a:pt x="14400" y="617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0" name="Shape">
            <a:extLst>
              <a:ext uri="{FF2B5EF4-FFF2-40B4-BE49-F238E27FC236}">
                <a16:creationId xmlns:a16="http://schemas.microsoft.com/office/drawing/2014/main" id="{141FF7D5-9428-4857-8F97-657E70D325BD}"/>
              </a:ext>
            </a:extLst>
          </p:cNvPr>
          <p:cNvSpPr/>
          <p:nvPr/>
        </p:nvSpPr>
        <p:spPr>
          <a:xfrm>
            <a:off x="5356010" y="3696502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6875" y="0"/>
                  <a:pt x="21600" y="4950"/>
                  <a:pt x="21600" y="10800"/>
                </a:cubicBezTo>
                <a:cubicBezTo>
                  <a:pt x="21600" y="16875"/>
                  <a:pt x="16875" y="21600"/>
                  <a:pt x="10800" y="21600"/>
                </a:cubicBezTo>
                <a:close/>
                <a:moveTo>
                  <a:pt x="10800" y="3150"/>
                </a:moveTo>
                <a:cubicBezTo>
                  <a:pt x="6750" y="3150"/>
                  <a:pt x="3150" y="6750"/>
                  <a:pt x="3150" y="10800"/>
                </a:cubicBezTo>
                <a:cubicBezTo>
                  <a:pt x="3150" y="15075"/>
                  <a:pt x="6750" y="18450"/>
                  <a:pt x="10800" y="18450"/>
                </a:cubicBezTo>
                <a:cubicBezTo>
                  <a:pt x="15075" y="18450"/>
                  <a:pt x="18450" y="15075"/>
                  <a:pt x="18450" y="10800"/>
                </a:cubicBezTo>
                <a:cubicBezTo>
                  <a:pt x="18450" y="6750"/>
                  <a:pt x="15075" y="3150"/>
                  <a:pt x="10800" y="3150"/>
                </a:cubicBezTo>
                <a:close/>
                <a:moveTo>
                  <a:pt x="12600" y="12150"/>
                </a:moveTo>
                <a:cubicBezTo>
                  <a:pt x="12600" y="12600"/>
                  <a:pt x="12375" y="12600"/>
                  <a:pt x="12150" y="12600"/>
                </a:cubicBezTo>
                <a:cubicBezTo>
                  <a:pt x="7650" y="12600"/>
                  <a:pt x="7650" y="12600"/>
                  <a:pt x="7650" y="12600"/>
                </a:cubicBezTo>
                <a:cubicBezTo>
                  <a:pt x="7425" y="12600"/>
                  <a:pt x="7200" y="12600"/>
                  <a:pt x="7200" y="12150"/>
                </a:cubicBezTo>
                <a:cubicBezTo>
                  <a:pt x="7200" y="11250"/>
                  <a:pt x="7200" y="11250"/>
                  <a:pt x="7200" y="11250"/>
                </a:cubicBezTo>
                <a:cubicBezTo>
                  <a:pt x="7200" y="11025"/>
                  <a:pt x="7425" y="10800"/>
                  <a:pt x="7650" y="10800"/>
                </a:cubicBezTo>
                <a:cubicBezTo>
                  <a:pt x="10800" y="10800"/>
                  <a:pt x="10800" y="10800"/>
                  <a:pt x="10800" y="10800"/>
                </a:cubicBezTo>
                <a:cubicBezTo>
                  <a:pt x="10800" y="5850"/>
                  <a:pt x="10800" y="5850"/>
                  <a:pt x="10800" y="5850"/>
                </a:cubicBezTo>
                <a:cubicBezTo>
                  <a:pt x="10800" y="5625"/>
                  <a:pt x="11025" y="5400"/>
                  <a:pt x="11250" y="5400"/>
                </a:cubicBezTo>
                <a:cubicBezTo>
                  <a:pt x="12150" y="5400"/>
                  <a:pt x="12150" y="5400"/>
                  <a:pt x="12150" y="5400"/>
                </a:cubicBezTo>
                <a:cubicBezTo>
                  <a:pt x="12375" y="5400"/>
                  <a:pt x="12600" y="5625"/>
                  <a:pt x="12600" y="5850"/>
                </a:cubicBezTo>
                <a:lnTo>
                  <a:pt x="12600" y="121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1" name="Shape">
            <a:extLst>
              <a:ext uri="{FF2B5EF4-FFF2-40B4-BE49-F238E27FC236}">
                <a16:creationId xmlns:a16="http://schemas.microsoft.com/office/drawing/2014/main" id="{EEE54CF3-A725-4E03-80A4-58ACC15FCDBF}"/>
              </a:ext>
            </a:extLst>
          </p:cNvPr>
          <p:cNvSpPr/>
          <p:nvPr/>
        </p:nvSpPr>
        <p:spPr>
          <a:xfrm>
            <a:off x="5968785" y="3726664"/>
            <a:ext cx="427039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32" y="21600"/>
                </a:moveTo>
                <a:cubicBezTo>
                  <a:pt x="12695" y="21600"/>
                  <a:pt x="12695" y="21600"/>
                  <a:pt x="12695" y="21600"/>
                </a:cubicBezTo>
                <a:cubicBezTo>
                  <a:pt x="12884" y="21600"/>
                  <a:pt x="13074" y="21600"/>
                  <a:pt x="13074" y="21060"/>
                </a:cubicBezTo>
                <a:cubicBezTo>
                  <a:pt x="12884" y="16740"/>
                  <a:pt x="12884" y="16740"/>
                  <a:pt x="12884" y="16740"/>
                </a:cubicBezTo>
                <a:cubicBezTo>
                  <a:pt x="12884" y="16470"/>
                  <a:pt x="12695" y="16200"/>
                  <a:pt x="12505" y="16200"/>
                </a:cubicBezTo>
                <a:cubicBezTo>
                  <a:pt x="9284" y="16200"/>
                  <a:pt x="9284" y="16200"/>
                  <a:pt x="9284" y="16200"/>
                </a:cubicBezTo>
                <a:cubicBezTo>
                  <a:pt x="9095" y="16200"/>
                  <a:pt x="8905" y="16470"/>
                  <a:pt x="8905" y="16740"/>
                </a:cubicBezTo>
                <a:cubicBezTo>
                  <a:pt x="8526" y="21060"/>
                  <a:pt x="8526" y="21060"/>
                  <a:pt x="8526" y="21060"/>
                </a:cubicBezTo>
                <a:cubicBezTo>
                  <a:pt x="8526" y="21600"/>
                  <a:pt x="8716" y="21600"/>
                  <a:pt x="8905" y="21600"/>
                </a:cubicBezTo>
                <a:cubicBezTo>
                  <a:pt x="568" y="21600"/>
                  <a:pt x="568" y="21600"/>
                  <a:pt x="568" y="21600"/>
                </a:cubicBezTo>
                <a:cubicBezTo>
                  <a:pt x="189" y="21600"/>
                  <a:pt x="0" y="21060"/>
                  <a:pt x="0" y="20520"/>
                </a:cubicBezTo>
                <a:cubicBezTo>
                  <a:pt x="0" y="19710"/>
                  <a:pt x="189" y="19170"/>
                  <a:pt x="379" y="18630"/>
                </a:cubicBezTo>
                <a:cubicBezTo>
                  <a:pt x="5305" y="810"/>
                  <a:pt x="5305" y="810"/>
                  <a:pt x="5305" y="810"/>
                </a:cubicBezTo>
                <a:cubicBezTo>
                  <a:pt x="5495" y="540"/>
                  <a:pt x="5684" y="0"/>
                  <a:pt x="6063" y="0"/>
                </a:cubicBezTo>
                <a:cubicBezTo>
                  <a:pt x="10042" y="0"/>
                  <a:pt x="10042" y="0"/>
                  <a:pt x="10042" y="0"/>
                </a:cubicBezTo>
                <a:cubicBezTo>
                  <a:pt x="9853" y="0"/>
                  <a:pt x="9663" y="270"/>
                  <a:pt x="9663" y="540"/>
                </a:cubicBezTo>
                <a:cubicBezTo>
                  <a:pt x="9474" y="3780"/>
                  <a:pt x="9474" y="3780"/>
                  <a:pt x="9474" y="3780"/>
                </a:cubicBezTo>
                <a:cubicBezTo>
                  <a:pt x="9474" y="4320"/>
                  <a:pt x="9663" y="4320"/>
                  <a:pt x="9853" y="4320"/>
                </a:cubicBezTo>
                <a:cubicBezTo>
                  <a:pt x="11937" y="4320"/>
                  <a:pt x="11937" y="4320"/>
                  <a:pt x="11937" y="4320"/>
                </a:cubicBezTo>
                <a:cubicBezTo>
                  <a:pt x="12126" y="4320"/>
                  <a:pt x="12126" y="4320"/>
                  <a:pt x="12126" y="3780"/>
                </a:cubicBezTo>
                <a:cubicBezTo>
                  <a:pt x="11937" y="540"/>
                  <a:pt x="11937" y="540"/>
                  <a:pt x="11937" y="540"/>
                </a:cubicBezTo>
                <a:cubicBezTo>
                  <a:pt x="11937" y="270"/>
                  <a:pt x="11747" y="0"/>
                  <a:pt x="11558" y="0"/>
                </a:cubicBezTo>
                <a:cubicBezTo>
                  <a:pt x="15537" y="0"/>
                  <a:pt x="15537" y="0"/>
                  <a:pt x="15537" y="0"/>
                </a:cubicBezTo>
                <a:cubicBezTo>
                  <a:pt x="15916" y="0"/>
                  <a:pt x="16295" y="540"/>
                  <a:pt x="16295" y="810"/>
                </a:cubicBezTo>
                <a:cubicBezTo>
                  <a:pt x="21411" y="18630"/>
                  <a:pt x="21411" y="18630"/>
                  <a:pt x="21411" y="18630"/>
                </a:cubicBezTo>
                <a:cubicBezTo>
                  <a:pt x="21411" y="19170"/>
                  <a:pt x="21600" y="19710"/>
                  <a:pt x="21600" y="20520"/>
                </a:cubicBezTo>
                <a:cubicBezTo>
                  <a:pt x="21600" y="21060"/>
                  <a:pt x="21600" y="21600"/>
                  <a:pt x="21032" y="21600"/>
                </a:cubicBezTo>
                <a:close/>
                <a:moveTo>
                  <a:pt x="12695" y="12420"/>
                </a:moveTo>
                <a:cubicBezTo>
                  <a:pt x="12316" y="7020"/>
                  <a:pt x="12316" y="7020"/>
                  <a:pt x="12316" y="7020"/>
                </a:cubicBezTo>
                <a:cubicBezTo>
                  <a:pt x="12316" y="6750"/>
                  <a:pt x="12126" y="6480"/>
                  <a:pt x="11937" y="6480"/>
                </a:cubicBezTo>
                <a:cubicBezTo>
                  <a:pt x="9853" y="6480"/>
                  <a:pt x="9853" y="6480"/>
                  <a:pt x="9853" y="6480"/>
                </a:cubicBezTo>
                <a:cubicBezTo>
                  <a:pt x="9474" y="6480"/>
                  <a:pt x="9284" y="6750"/>
                  <a:pt x="9284" y="7020"/>
                </a:cubicBezTo>
                <a:cubicBezTo>
                  <a:pt x="9095" y="12420"/>
                  <a:pt x="9095" y="12420"/>
                  <a:pt x="9095" y="12420"/>
                </a:cubicBezTo>
                <a:cubicBezTo>
                  <a:pt x="9095" y="12690"/>
                  <a:pt x="9095" y="12690"/>
                  <a:pt x="9095" y="12690"/>
                </a:cubicBezTo>
                <a:cubicBezTo>
                  <a:pt x="9095" y="12960"/>
                  <a:pt x="9284" y="12960"/>
                  <a:pt x="9474" y="12960"/>
                </a:cubicBezTo>
                <a:cubicBezTo>
                  <a:pt x="12316" y="12960"/>
                  <a:pt x="12316" y="12960"/>
                  <a:pt x="12316" y="12960"/>
                </a:cubicBezTo>
                <a:cubicBezTo>
                  <a:pt x="12505" y="12960"/>
                  <a:pt x="12695" y="12960"/>
                  <a:pt x="12695" y="12690"/>
                </a:cubicBezTo>
                <a:lnTo>
                  <a:pt x="12695" y="124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2" name="Shape">
            <a:extLst>
              <a:ext uri="{FF2B5EF4-FFF2-40B4-BE49-F238E27FC236}">
                <a16:creationId xmlns:a16="http://schemas.microsoft.com/office/drawing/2014/main" id="{0B33DF27-30AC-4288-ABC0-49DD1ECA64F5}"/>
              </a:ext>
            </a:extLst>
          </p:cNvPr>
          <p:cNvSpPr/>
          <p:nvPr/>
        </p:nvSpPr>
        <p:spPr>
          <a:xfrm>
            <a:off x="6803809" y="3666339"/>
            <a:ext cx="390526" cy="361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250"/>
                </a:moveTo>
                <a:cubicBezTo>
                  <a:pt x="21600" y="21150"/>
                  <a:pt x="21185" y="21600"/>
                  <a:pt x="20354" y="21600"/>
                </a:cubicBezTo>
                <a:cubicBezTo>
                  <a:pt x="1246" y="21600"/>
                  <a:pt x="1246" y="21600"/>
                  <a:pt x="1246" y="21600"/>
                </a:cubicBezTo>
                <a:cubicBezTo>
                  <a:pt x="623" y="21600"/>
                  <a:pt x="0" y="21150"/>
                  <a:pt x="0" y="20250"/>
                </a:cubicBezTo>
                <a:cubicBezTo>
                  <a:pt x="0" y="15750"/>
                  <a:pt x="0" y="15750"/>
                  <a:pt x="0" y="15750"/>
                </a:cubicBezTo>
                <a:cubicBezTo>
                  <a:pt x="0" y="15075"/>
                  <a:pt x="623" y="14400"/>
                  <a:pt x="1246" y="14400"/>
                </a:cubicBezTo>
                <a:cubicBezTo>
                  <a:pt x="7269" y="14400"/>
                  <a:pt x="7269" y="14400"/>
                  <a:pt x="7269" y="14400"/>
                </a:cubicBezTo>
                <a:cubicBezTo>
                  <a:pt x="9138" y="16425"/>
                  <a:pt x="9138" y="16425"/>
                  <a:pt x="9138" y="16425"/>
                </a:cubicBezTo>
                <a:cubicBezTo>
                  <a:pt x="9554" y="16875"/>
                  <a:pt x="10177" y="17100"/>
                  <a:pt x="10800" y="17100"/>
                </a:cubicBezTo>
                <a:cubicBezTo>
                  <a:pt x="11631" y="17100"/>
                  <a:pt x="12254" y="16875"/>
                  <a:pt x="12669" y="16425"/>
                </a:cubicBezTo>
                <a:cubicBezTo>
                  <a:pt x="14331" y="14400"/>
                  <a:pt x="14331" y="14400"/>
                  <a:pt x="14331" y="14400"/>
                </a:cubicBezTo>
                <a:cubicBezTo>
                  <a:pt x="20354" y="14400"/>
                  <a:pt x="20354" y="14400"/>
                  <a:pt x="20354" y="14400"/>
                </a:cubicBezTo>
                <a:cubicBezTo>
                  <a:pt x="21185" y="14400"/>
                  <a:pt x="21600" y="15075"/>
                  <a:pt x="21600" y="15750"/>
                </a:cubicBezTo>
                <a:lnTo>
                  <a:pt x="21600" y="20250"/>
                </a:lnTo>
                <a:close/>
                <a:moveTo>
                  <a:pt x="17238" y="8775"/>
                </a:moveTo>
                <a:cubicBezTo>
                  <a:pt x="11423" y="15075"/>
                  <a:pt x="11423" y="15075"/>
                  <a:pt x="11423" y="15075"/>
                </a:cubicBezTo>
                <a:cubicBezTo>
                  <a:pt x="11215" y="15300"/>
                  <a:pt x="11008" y="15300"/>
                  <a:pt x="10800" y="15300"/>
                </a:cubicBezTo>
                <a:cubicBezTo>
                  <a:pt x="10592" y="15300"/>
                  <a:pt x="10385" y="15300"/>
                  <a:pt x="10385" y="15075"/>
                </a:cubicBezTo>
                <a:cubicBezTo>
                  <a:pt x="4569" y="8775"/>
                  <a:pt x="4569" y="8775"/>
                  <a:pt x="4569" y="8775"/>
                </a:cubicBezTo>
                <a:cubicBezTo>
                  <a:pt x="4154" y="8550"/>
                  <a:pt x="4154" y="8100"/>
                  <a:pt x="4362" y="7875"/>
                </a:cubicBezTo>
                <a:cubicBezTo>
                  <a:pt x="4362" y="7425"/>
                  <a:pt x="4777" y="7200"/>
                  <a:pt x="4985" y="7200"/>
                </a:cubicBezTo>
                <a:cubicBezTo>
                  <a:pt x="8308" y="7200"/>
                  <a:pt x="8308" y="7200"/>
                  <a:pt x="8308" y="7200"/>
                </a:cubicBezTo>
                <a:cubicBezTo>
                  <a:pt x="8308" y="900"/>
                  <a:pt x="8308" y="900"/>
                  <a:pt x="8308" y="900"/>
                </a:cubicBezTo>
                <a:cubicBezTo>
                  <a:pt x="8308" y="450"/>
                  <a:pt x="8723" y="0"/>
                  <a:pt x="9138" y="0"/>
                </a:cubicBezTo>
                <a:cubicBezTo>
                  <a:pt x="12462" y="0"/>
                  <a:pt x="12462" y="0"/>
                  <a:pt x="12462" y="0"/>
                </a:cubicBezTo>
                <a:cubicBezTo>
                  <a:pt x="13085" y="0"/>
                  <a:pt x="13292" y="450"/>
                  <a:pt x="13292" y="900"/>
                </a:cubicBezTo>
                <a:cubicBezTo>
                  <a:pt x="13292" y="7200"/>
                  <a:pt x="13292" y="7200"/>
                  <a:pt x="13292" y="7200"/>
                </a:cubicBezTo>
                <a:cubicBezTo>
                  <a:pt x="16615" y="7200"/>
                  <a:pt x="16615" y="7200"/>
                  <a:pt x="16615" y="7200"/>
                </a:cubicBezTo>
                <a:cubicBezTo>
                  <a:pt x="17031" y="7200"/>
                  <a:pt x="17238" y="7425"/>
                  <a:pt x="17446" y="7875"/>
                </a:cubicBezTo>
                <a:cubicBezTo>
                  <a:pt x="17654" y="8100"/>
                  <a:pt x="17446" y="8550"/>
                  <a:pt x="17238" y="8775"/>
                </a:cubicBezTo>
                <a:close/>
                <a:moveTo>
                  <a:pt x="15785" y="18000"/>
                </a:moveTo>
                <a:cubicBezTo>
                  <a:pt x="15369" y="18000"/>
                  <a:pt x="14954" y="18450"/>
                  <a:pt x="14954" y="18900"/>
                </a:cubicBezTo>
                <a:cubicBezTo>
                  <a:pt x="14954" y="19575"/>
                  <a:pt x="15369" y="19800"/>
                  <a:pt x="15785" y="19800"/>
                </a:cubicBezTo>
                <a:cubicBezTo>
                  <a:pt x="16408" y="19800"/>
                  <a:pt x="16615" y="19575"/>
                  <a:pt x="16615" y="18900"/>
                </a:cubicBezTo>
                <a:cubicBezTo>
                  <a:pt x="16615" y="18450"/>
                  <a:pt x="16408" y="18000"/>
                  <a:pt x="15785" y="18000"/>
                </a:cubicBezTo>
                <a:close/>
                <a:moveTo>
                  <a:pt x="19108" y="18000"/>
                </a:moveTo>
                <a:cubicBezTo>
                  <a:pt x="18692" y="18000"/>
                  <a:pt x="18277" y="18450"/>
                  <a:pt x="18277" y="18900"/>
                </a:cubicBezTo>
                <a:cubicBezTo>
                  <a:pt x="18277" y="19575"/>
                  <a:pt x="18692" y="19800"/>
                  <a:pt x="19108" y="19800"/>
                </a:cubicBezTo>
                <a:cubicBezTo>
                  <a:pt x="19731" y="19800"/>
                  <a:pt x="19938" y="19575"/>
                  <a:pt x="19938" y="18900"/>
                </a:cubicBezTo>
                <a:cubicBezTo>
                  <a:pt x="19938" y="18450"/>
                  <a:pt x="19731" y="18000"/>
                  <a:pt x="19108" y="180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3" name="Shape">
            <a:extLst>
              <a:ext uri="{FF2B5EF4-FFF2-40B4-BE49-F238E27FC236}">
                <a16:creationId xmlns:a16="http://schemas.microsoft.com/office/drawing/2014/main" id="{73439527-B873-40B4-B498-789A728D5E82}"/>
              </a:ext>
            </a:extLst>
          </p:cNvPr>
          <p:cNvSpPr/>
          <p:nvPr/>
        </p:nvSpPr>
        <p:spPr>
          <a:xfrm>
            <a:off x="6783120" y="2033438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6875" y="0"/>
                  <a:pt x="21600" y="4950"/>
                  <a:pt x="21600" y="10800"/>
                </a:cubicBezTo>
                <a:cubicBezTo>
                  <a:pt x="21600" y="16875"/>
                  <a:pt x="16875" y="21600"/>
                  <a:pt x="10800" y="21600"/>
                </a:cubicBezTo>
                <a:close/>
                <a:moveTo>
                  <a:pt x="3150" y="10800"/>
                </a:moveTo>
                <a:cubicBezTo>
                  <a:pt x="3150" y="15075"/>
                  <a:pt x="6525" y="18450"/>
                  <a:pt x="10800" y="18450"/>
                </a:cubicBezTo>
                <a:cubicBezTo>
                  <a:pt x="15075" y="18450"/>
                  <a:pt x="18450" y="15075"/>
                  <a:pt x="18450" y="10800"/>
                </a:cubicBezTo>
                <a:cubicBezTo>
                  <a:pt x="18450" y="6750"/>
                  <a:pt x="15075" y="3150"/>
                  <a:pt x="10800" y="3150"/>
                </a:cubicBezTo>
                <a:cubicBezTo>
                  <a:pt x="6525" y="3150"/>
                  <a:pt x="3150" y="6750"/>
                  <a:pt x="3150" y="10800"/>
                </a:cubicBezTo>
                <a:close/>
                <a:moveTo>
                  <a:pt x="15750" y="11700"/>
                </a:moveTo>
                <a:cubicBezTo>
                  <a:pt x="11250" y="16200"/>
                  <a:pt x="11250" y="16200"/>
                  <a:pt x="11250" y="16200"/>
                </a:cubicBezTo>
                <a:cubicBezTo>
                  <a:pt x="11025" y="16200"/>
                  <a:pt x="11025" y="16200"/>
                  <a:pt x="10800" y="16200"/>
                </a:cubicBezTo>
                <a:cubicBezTo>
                  <a:pt x="10800" y="16200"/>
                  <a:pt x="10575" y="16200"/>
                  <a:pt x="10575" y="16200"/>
                </a:cubicBezTo>
                <a:cubicBezTo>
                  <a:pt x="6075" y="11700"/>
                  <a:pt x="6075" y="11700"/>
                  <a:pt x="6075" y="11700"/>
                </a:cubicBezTo>
                <a:cubicBezTo>
                  <a:pt x="5850" y="11475"/>
                  <a:pt x="5850" y="11250"/>
                  <a:pt x="5850" y="11250"/>
                </a:cubicBezTo>
                <a:cubicBezTo>
                  <a:pt x="6075" y="11025"/>
                  <a:pt x="6075" y="10800"/>
                  <a:pt x="6300" y="10800"/>
                </a:cubicBezTo>
                <a:cubicBezTo>
                  <a:pt x="9000" y="10800"/>
                  <a:pt x="9000" y="10800"/>
                  <a:pt x="9000" y="10800"/>
                </a:cubicBezTo>
                <a:cubicBezTo>
                  <a:pt x="9000" y="5850"/>
                  <a:pt x="9000" y="5850"/>
                  <a:pt x="9000" y="5850"/>
                </a:cubicBezTo>
                <a:cubicBezTo>
                  <a:pt x="9000" y="5625"/>
                  <a:pt x="9225" y="5400"/>
                  <a:pt x="9450" y="5400"/>
                </a:cubicBezTo>
                <a:cubicBezTo>
                  <a:pt x="12150" y="5400"/>
                  <a:pt x="12150" y="5400"/>
                  <a:pt x="12150" y="5400"/>
                </a:cubicBezTo>
                <a:cubicBezTo>
                  <a:pt x="12375" y="5400"/>
                  <a:pt x="12600" y="5625"/>
                  <a:pt x="12600" y="5850"/>
                </a:cubicBezTo>
                <a:cubicBezTo>
                  <a:pt x="12600" y="10800"/>
                  <a:pt x="12600" y="10800"/>
                  <a:pt x="12600" y="10800"/>
                </a:cubicBezTo>
                <a:cubicBezTo>
                  <a:pt x="15300" y="10800"/>
                  <a:pt x="15300" y="10800"/>
                  <a:pt x="15300" y="10800"/>
                </a:cubicBezTo>
                <a:cubicBezTo>
                  <a:pt x="15525" y="10800"/>
                  <a:pt x="15750" y="11025"/>
                  <a:pt x="15750" y="11250"/>
                </a:cubicBezTo>
                <a:cubicBezTo>
                  <a:pt x="15750" y="11475"/>
                  <a:pt x="15750" y="11475"/>
                  <a:pt x="15750" y="11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4" name="Shape">
            <a:extLst>
              <a:ext uri="{FF2B5EF4-FFF2-40B4-BE49-F238E27FC236}">
                <a16:creationId xmlns:a16="http://schemas.microsoft.com/office/drawing/2014/main" id="{358524A5-9A31-4C3E-B793-CEA5900F6995}"/>
              </a:ext>
            </a:extLst>
          </p:cNvPr>
          <p:cNvSpPr/>
          <p:nvPr/>
        </p:nvSpPr>
        <p:spPr>
          <a:xfrm>
            <a:off x="7583524" y="3696502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6875" y="0"/>
                  <a:pt x="21600" y="4950"/>
                  <a:pt x="21600" y="10800"/>
                </a:cubicBezTo>
                <a:cubicBezTo>
                  <a:pt x="21600" y="16875"/>
                  <a:pt x="16875" y="21600"/>
                  <a:pt x="10800" y="21600"/>
                </a:cubicBezTo>
                <a:close/>
                <a:moveTo>
                  <a:pt x="3150" y="10800"/>
                </a:moveTo>
                <a:cubicBezTo>
                  <a:pt x="3150" y="15075"/>
                  <a:pt x="6525" y="18450"/>
                  <a:pt x="10800" y="18450"/>
                </a:cubicBezTo>
                <a:cubicBezTo>
                  <a:pt x="15075" y="18450"/>
                  <a:pt x="18450" y="15075"/>
                  <a:pt x="18450" y="10800"/>
                </a:cubicBezTo>
                <a:cubicBezTo>
                  <a:pt x="18450" y="6750"/>
                  <a:pt x="15075" y="3150"/>
                  <a:pt x="10800" y="3150"/>
                </a:cubicBezTo>
                <a:cubicBezTo>
                  <a:pt x="6525" y="3150"/>
                  <a:pt x="3150" y="6750"/>
                  <a:pt x="3150" y="10800"/>
                </a:cubicBezTo>
                <a:close/>
                <a:moveTo>
                  <a:pt x="15300" y="10800"/>
                </a:moveTo>
                <a:cubicBezTo>
                  <a:pt x="12600" y="10800"/>
                  <a:pt x="12600" y="10800"/>
                  <a:pt x="12600" y="10800"/>
                </a:cubicBezTo>
                <a:cubicBezTo>
                  <a:pt x="12600" y="15750"/>
                  <a:pt x="12600" y="15750"/>
                  <a:pt x="12600" y="15750"/>
                </a:cubicBezTo>
                <a:cubicBezTo>
                  <a:pt x="12600" y="16200"/>
                  <a:pt x="12375" y="16200"/>
                  <a:pt x="12150" y="16200"/>
                </a:cubicBezTo>
                <a:cubicBezTo>
                  <a:pt x="9450" y="16200"/>
                  <a:pt x="9450" y="16200"/>
                  <a:pt x="9450" y="16200"/>
                </a:cubicBezTo>
                <a:cubicBezTo>
                  <a:pt x="9225" y="16200"/>
                  <a:pt x="9000" y="16200"/>
                  <a:pt x="9000" y="15750"/>
                </a:cubicBezTo>
                <a:cubicBezTo>
                  <a:pt x="9000" y="10800"/>
                  <a:pt x="9000" y="10800"/>
                  <a:pt x="9000" y="10800"/>
                </a:cubicBezTo>
                <a:cubicBezTo>
                  <a:pt x="6300" y="10800"/>
                  <a:pt x="6300" y="10800"/>
                  <a:pt x="6300" y="10800"/>
                </a:cubicBezTo>
                <a:cubicBezTo>
                  <a:pt x="6075" y="10800"/>
                  <a:pt x="5850" y="10800"/>
                  <a:pt x="5850" y="10350"/>
                </a:cubicBezTo>
                <a:cubicBezTo>
                  <a:pt x="5850" y="10350"/>
                  <a:pt x="5850" y="10125"/>
                  <a:pt x="6075" y="10125"/>
                </a:cubicBezTo>
                <a:cubicBezTo>
                  <a:pt x="10575" y="5625"/>
                  <a:pt x="10575" y="5625"/>
                  <a:pt x="10575" y="5625"/>
                </a:cubicBezTo>
                <a:cubicBezTo>
                  <a:pt x="10575" y="5625"/>
                  <a:pt x="10800" y="5400"/>
                  <a:pt x="10800" y="5400"/>
                </a:cubicBezTo>
                <a:cubicBezTo>
                  <a:pt x="11025" y="5400"/>
                  <a:pt x="11025" y="5625"/>
                  <a:pt x="11250" y="5625"/>
                </a:cubicBezTo>
                <a:cubicBezTo>
                  <a:pt x="15750" y="10125"/>
                  <a:pt x="15750" y="10125"/>
                  <a:pt x="15750" y="10125"/>
                </a:cubicBezTo>
                <a:cubicBezTo>
                  <a:pt x="15750" y="10350"/>
                  <a:pt x="15750" y="10350"/>
                  <a:pt x="15750" y="10575"/>
                </a:cubicBezTo>
                <a:cubicBezTo>
                  <a:pt x="15750" y="10800"/>
                  <a:pt x="15525" y="10800"/>
                  <a:pt x="15300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5" name="Shape">
            <a:extLst>
              <a:ext uri="{FF2B5EF4-FFF2-40B4-BE49-F238E27FC236}">
                <a16:creationId xmlns:a16="http://schemas.microsoft.com/office/drawing/2014/main" id="{994C0F4E-80C9-4368-9318-13FC392DABBB}"/>
              </a:ext>
            </a:extLst>
          </p:cNvPr>
          <p:cNvSpPr/>
          <p:nvPr/>
        </p:nvSpPr>
        <p:spPr>
          <a:xfrm>
            <a:off x="7569562" y="2050638"/>
            <a:ext cx="360364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520"/>
                </a:moveTo>
                <a:cubicBezTo>
                  <a:pt x="21600" y="21330"/>
                  <a:pt x="21150" y="21600"/>
                  <a:pt x="20700" y="21600"/>
                </a:cubicBezTo>
                <a:cubicBezTo>
                  <a:pt x="900" y="21600"/>
                  <a:pt x="900" y="21600"/>
                  <a:pt x="900" y="21600"/>
                </a:cubicBezTo>
                <a:cubicBezTo>
                  <a:pt x="450" y="21600"/>
                  <a:pt x="0" y="21330"/>
                  <a:pt x="0" y="20520"/>
                </a:cubicBezTo>
                <a:cubicBezTo>
                  <a:pt x="0" y="12420"/>
                  <a:pt x="0" y="12420"/>
                  <a:pt x="0" y="12420"/>
                </a:cubicBezTo>
                <a:cubicBezTo>
                  <a:pt x="0" y="11880"/>
                  <a:pt x="225" y="11070"/>
                  <a:pt x="450" y="10530"/>
                </a:cubicBezTo>
                <a:cubicBezTo>
                  <a:pt x="3825" y="1080"/>
                  <a:pt x="3825" y="1080"/>
                  <a:pt x="3825" y="1080"/>
                </a:cubicBezTo>
                <a:cubicBezTo>
                  <a:pt x="3825" y="540"/>
                  <a:pt x="4500" y="0"/>
                  <a:pt x="4950" y="0"/>
                </a:cubicBezTo>
                <a:cubicBezTo>
                  <a:pt x="16650" y="0"/>
                  <a:pt x="16650" y="0"/>
                  <a:pt x="16650" y="0"/>
                </a:cubicBezTo>
                <a:cubicBezTo>
                  <a:pt x="17100" y="0"/>
                  <a:pt x="17775" y="540"/>
                  <a:pt x="18000" y="1080"/>
                </a:cubicBezTo>
                <a:cubicBezTo>
                  <a:pt x="21375" y="10530"/>
                  <a:pt x="21375" y="10530"/>
                  <a:pt x="21375" y="10530"/>
                </a:cubicBezTo>
                <a:cubicBezTo>
                  <a:pt x="21375" y="11070"/>
                  <a:pt x="21600" y="11880"/>
                  <a:pt x="21600" y="12420"/>
                </a:cubicBezTo>
                <a:lnTo>
                  <a:pt x="21600" y="20520"/>
                </a:lnTo>
                <a:close/>
                <a:moveTo>
                  <a:pt x="18900" y="11880"/>
                </a:moveTo>
                <a:cubicBezTo>
                  <a:pt x="18900" y="11880"/>
                  <a:pt x="18900" y="11880"/>
                  <a:pt x="18675" y="11610"/>
                </a:cubicBezTo>
                <a:cubicBezTo>
                  <a:pt x="15750" y="3240"/>
                  <a:pt x="15750" y="3240"/>
                  <a:pt x="15750" y="3240"/>
                </a:cubicBezTo>
                <a:cubicBezTo>
                  <a:pt x="5850" y="3240"/>
                  <a:pt x="5850" y="3240"/>
                  <a:pt x="5850" y="3240"/>
                </a:cubicBezTo>
                <a:cubicBezTo>
                  <a:pt x="2925" y="11610"/>
                  <a:pt x="2925" y="11610"/>
                  <a:pt x="2925" y="11610"/>
                </a:cubicBezTo>
                <a:cubicBezTo>
                  <a:pt x="2925" y="11880"/>
                  <a:pt x="2925" y="11880"/>
                  <a:pt x="2700" y="11880"/>
                </a:cubicBezTo>
                <a:cubicBezTo>
                  <a:pt x="7200" y="11880"/>
                  <a:pt x="7200" y="11880"/>
                  <a:pt x="7200" y="11880"/>
                </a:cubicBezTo>
                <a:cubicBezTo>
                  <a:pt x="8550" y="15120"/>
                  <a:pt x="8550" y="15120"/>
                  <a:pt x="8550" y="15120"/>
                </a:cubicBezTo>
                <a:cubicBezTo>
                  <a:pt x="13050" y="15120"/>
                  <a:pt x="13050" y="15120"/>
                  <a:pt x="13050" y="15120"/>
                </a:cubicBezTo>
                <a:cubicBezTo>
                  <a:pt x="14400" y="11880"/>
                  <a:pt x="14400" y="11880"/>
                  <a:pt x="14400" y="11880"/>
                </a:cubicBezTo>
                <a:lnTo>
                  <a:pt x="18900" y="1188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6" name="Shape">
            <a:extLst>
              <a:ext uri="{FF2B5EF4-FFF2-40B4-BE49-F238E27FC236}">
                <a16:creationId xmlns:a16="http://schemas.microsoft.com/office/drawing/2014/main" id="{8ED33DF2-552C-4EFC-824C-5C432EFEAF93}"/>
              </a:ext>
            </a:extLst>
          </p:cNvPr>
          <p:cNvSpPr/>
          <p:nvPr/>
        </p:nvSpPr>
        <p:spPr>
          <a:xfrm>
            <a:off x="8215675" y="2020476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6650" y="0"/>
                  <a:pt x="21600" y="4950"/>
                  <a:pt x="21600" y="10800"/>
                </a:cubicBezTo>
                <a:cubicBezTo>
                  <a:pt x="21600" y="16875"/>
                  <a:pt x="16650" y="21600"/>
                  <a:pt x="10800" y="21600"/>
                </a:cubicBezTo>
                <a:close/>
                <a:moveTo>
                  <a:pt x="10800" y="3150"/>
                </a:moveTo>
                <a:cubicBezTo>
                  <a:pt x="6525" y="3150"/>
                  <a:pt x="3150" y="6750"/>
                  <a:pt x="3150" y="10800"/>
                </a:cubicBezTo>
                <a:cubicBezTo>
                  <a:pt x="3150" y="15075"/>
                  <a:pt x="6525" y="18450"/>
                  <a:pt x="10800" y="18450"/>
                </a:cubicBezTo>
                <a:cubicBezTo>
                  <a:pt x="15075" y="18450"/>
                  <a:pt x="18450" y="15075"/>
                  <a:pt x="18450" y="10800"/>
                </a:cubicBezTo>
                <a:cubicBezTo>
                  <a:pt x="18450" y="6750"/>
                  <a:pt x="15075" y="3150"/>
                  <a:pt x="10800" y="3150"/>
                </a:cubicBezTo>
                <a:close/>
                <a:moveTo>
                  <a:pt x="16200" y="11700"/>
                </a:moveTo>
                <a:cubicBezTo>
                  <a:pt x="8550" y="16200"/>
                  <a:pt x="8550" y="16200"/>
                  <a:pt x="8550" y="16200"/>
                </a:cubicBezTo>
                <a:cubicBezTo>
                  <a:pt x="8325" y="16200"/>
                  <a:pt x="8325" y="16200"/>
                  <a:pt x="8100" y="16200"/>
                </a:cubicBezTo>
                <a:cubicBezTo>
                  <a:pt x="7875" y="16200"/>
                  <a:pt x="7875" y="16200"/>
                  <a:pt x="7650" y="16200"/>
                </a:cubicBezTo>
                <a:cubicBezTo>
                  <a:pt x="7425" y="15975"/>
                  <a:pt x="7200" y="15750"/>
                  <a:pt x="7200" y="15300"/>
                </a:cubicBezTo>
                <a:cubicBezTo>
                  <a:pt x="7200" y="6300"/>
                  <a:pt x="7200" y="6300"/>
                  <a:pt x="7200" y="6300"/>
                </a:cubicBezTo>
                <a:cubicBezTo>
                  <a:pt x="7200" y="6075"/>
                  <a:pt x="7425" y="5850"/>
                  <a:pt x="7650" y="5625"/>
                </a:cubicBezTo>
                <a:cubicBezTo>
                  <a:pt x="7875" y="5400"/>
                  <a:pt x="8325" y="5400"/>
                  <a:pt x="8550" y="5625"/>
                </a:cubicBezTo>
                <a:cubicBezTo>
                  <a:pt x="16200" y="10125"/>
                  <a:pt x="16200" y="10125"/>
                  <a:pt x="16200" y="10125"/>
                </a:cubicBezTo>
                <a:cubicBezTo>
                  <a:pt x="16425" y="10350"/>
                  <a:pt x="16650" y="10575"/>
                  <a:pt x="16650" y="10800"/>
                </a:cubicBezTo>
                <a:cubicBezTo>
                  <a:pt x="16650" y="11250"/>
                  <a:pt x="16425" y="11475"/>
                  <a:pt x="16200" y="11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7" name="Shape">
            <a:extLst>
              <a:ext uri="{FF2B5EF4-FFF2-40B4-BE49-F238E27FC236}">
                <a16:creationId xmlns:a16="http://schemas.microsoft.com/office/drawing/2014/main" id="{F9EDB9F2-199F-4B66-B541-71F13DBF9E9E}"/>
              </a:ext>
            </a:extLst>
          </p:cNvPr>
          <p:cNvSpPr/>
          <p:nvPr/>
        </p:nvSpPr>
        <p:spPr>
          <a:xfrm>
            <a:off x="8251067" y="3667927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8100"/>
                </a:moveTo>
                <a:cubicBezTo>
                  <a:pt x="21600" y="8775"/>
                  <a:pt x="21150" y="9000"/>
                  <a:pt x="20700" y="9000"/>
                </a:cubicBezTo>
                <a:cubicBezTo>
                  <a:pt x="14400" y="9000"/>
                  <a:pt x="14400" y="9000"/>
                  <a:pt x="14400" y="9000"/>
                </a:cubicBezTo>
                <a:cubicBezTo>
                  <a:pt x="13950" y="9000"/>
                  <a:pt x="13725" y="8775"/>
                  <a:pt x="13500" y="8550"/>
                </a:cubicBezTo>
                <a:cubicBezTo>
                  <a:pt x="13500" y="8100"/>
                  <a:pt x="13500" y="7875"/>
                  <a:pt x="13725" y="7650"/>
                </a:cubicBezTo>
                <a:cubicBezTo>
                  <a:pt x="15750" y="5625"/>
                  <a:pt x="15750" y="5625"/>
                  <a:pt x="15750" y="5625"/>
                </a:cubicBezTo>
                <a:cubicBezTo>
                  <a:pt x="14400" y="4500"/>
                  <a:pt x="12600" y="3600"/>
                  <a:pt x="10800" y="3600"/>
                </a:cubicBezTo>
                <a:cubicBezTo>
                  <a:pt x="6750" y="3600"/>
                  <a:pt x="3600" y="6975"/>
                  <a:pt x="3600" y="10800"/>
                </a:cubicBezTo>
                <a:cubicBezTo>
                  <a:pt x="3600" y="14850"/>
                  <a:pt x="6750" y="18000"/>
                  <a:pt x="10800" y="18000"/>
                </a:cubicBezTo>
                <a:cubicBezTo>
                  <a:pt x="13050" y="18000"/>
                  <a:pt x="15075" y="17100"/>
                  <a:pt x="16425" y="15300"/>
                </a:cubicBezTo>
                <a:cubicBezTo>
                  <a:pt x="16425" y="15300"/>
                  <a:pt x="16650" y="15075"/>
                  <a:pt x="16875" y="15075"/>
                </a:cubicBezTo>
                <a:cubicBezTo>
                  <a:pt x="16875" y="15075"/>
                  <a:pt x="17100" y="15075"/>
                  <a:pt x="17100" y="15300"/>
                </a:cubicBezTo>
                <a:cubicBezTo>
                  <a:pt x="19125" y="17100"/>
                  <a:pt x="19125" y="17100"/>
                  <a:pt x="19125" y="17100"/>
                </a:cubicBezTo>
                <a:cubicBezTo>
                  <a:pt x="19125" y="17325"/>
                  <a:pt x="19125" y="17550"/>
                  <a:pt x="19125" y="17775"/>
                </a:cubicBezTo>
                <a:cubicBezTo>
                  <a:pt x="17100" y="20250"/>
                  <a:pt x="13950" y="21600"/>
                  <a:pt x="10800" y="21600"/>
                </a:cubicBez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3500" y="0"/>
                  <a:pt x="16200" y="1125"/>
                  <a:pt x="18225" y="3150"/>
                </a:cubicBezTo>
                <a:cubicBezTo>
                  <a:pt x="20025" y="1350"/>
                  <a:pt x="20025" y="1350"/>
                  <a:pt x="20025" y="1350"/>
                </a:cubicBezTo>
                <a:cubicBezTo>
                  <a:pt x="20250" y="900"/>
                  <a:pt x="20700" y="900"/>
                  <a:pt x="20925" y="1125"/>
                </a:cubicBezTo>
                <a:cubicBezTo>
                  <a:pt x="21375" y="1125"/>
                  <a:pt x="21600" y="1575"/>
                  <a:pt x="21600" y="1800"/>
                </a:cubicBezTo>
                <a:lnTo>
                  <a:pt x="21600" y="81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8" name="Shape">
            <a:extLst>
              <a:ext uri="{FF2B5EF4-FFF2-40B4-BE49-F238E27FC236}">
                <a16:creationId xmlns:a16="http://schemas.microsoft.com/office/drawing/2014/main" id="{561EE192-3D17-4594-84A1-FE2466385C32}"/>
              </a:ext>
            </a:extLst>
          </p:cNvPr>
          <p:cNvSpPr/>
          <p:nvPr/>
        </p:nvSpPr>
        <p:spPr>
          <a:xfrm>
            <a:off x="8852729" y="3637764"/>
            <a:ext cx="44926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646"/>
                </a:moveTo>
                <a:cubicBezTo>
                  <a:pt x="21600" y="18277"/>
                  <a:pt x="21600" y="18277"/>
                  <a:pt x="21600" y="18277"/>
                </a:cubicBezTo>
                <a:cubicBezTo>
                  <a:pt x="21600" y="20146"/>
                  <a:pt x="20340" y="21600"/>
                  <a:pt x="18720" y="21600"/>
                </a:cubicBezTo>
                <a:cubicBezTo>
                  <a:pt x="2880" y="21600"/>
                  <a:pt x="2880" y="21600"/>
                  <a:pt x="2880" y="21600"/>
                </a:cubicBezTo>
                <a:cubicBezTo>
                  <a:pt x="1260" y="21600"/>
                  <a:pt x="0" y="20146"/>
                  <a:pt x="0" y="18277"/>
                </a:cubicBezTo>
                <a:cubicBezTo>
                  <a:pt x="0" y="6646"/>
                  <a:pt x="0" y="6646"/>
                  <a:pt x="0" y="6646"/>
                </a:cubicBezTo>
                <a:cubicBezTo>
                  <a:pt x="0" y="4985"/>
                  <a:pt x="1260" y="3323"/>
                  <a:pt x="2880" y="3323"/>
                </a:cubicBezTo>
                <a:cubicBezTo>
                  <a:pt x="5400" y="3323"/>
                  <a:pt x="5400" y="3323"/>
                  <a:pt x="5400" y="3323"/>
                </a:cubicBezTo>
                <a:cubicBezTo>
                  <a:pt x="5940" y="1662"/>
                  <a:pt x="5940" y="1662"/>
                  <a:pt x="5940" y="1662"/>
                </a:cubicBezTo>
                <a:cubicBezTo>
                  <a:pt x="6300" y="831"/>
                  <a:pt x="7020" y="0"/>
                  <a:pt x="7920" y="0"/>
                </a:cubicBezTo>
                <a:cubicBezTo>
                  <a:pt x="13680" y="0"/>
                  <a:pt x="13680" y="0"/>
                  <a:pt x="13680" y="0"/>
                </a:cubicBezTo>
                <a:cubicBezTo>
                  <a:pt x="14400" y="0"/>
                  <a:pt x="15300" y="831"/>
                  <a:pt x="15660" y="1662"/>
                </a:cubicBezTo>
                <a:cubicBezTo>
                  <a:pt x="16200" y="3323"/>
                  <a:pt x="16200" y="3323"/>
                  <a:pt x="16200" y="3323"/>
                </a:cubicBezTo>
                <a:cubicBezTo>
                  <a:pt x="18720" y="3323"/>
                  <a:pt x="18720" y="3323"/>
                  <a:pt x="18720" y="3323"/>
                </a:cubicBezTo>
                <a:cubicBezTo>
                  <a:pt x="20340" y="3323"/>
                  <a:pt x="21600" y="4985"/>
                  <a:pt x="21600" y="6646"/>
                </a:cubicBezTo>
                <a:close/>
                <a:moveTo>
                  <a:pt x="15840" y="12462"/>
                </a:moveTo>
                <a:cubicBezTo>
                  <a:pt x="15840" y="9346"/>
                  <a:pt x="13500" y="6646"/>
                  <a:pt x="10800" y="6646"/>
                </a:cubicBezTo>
                <a:cubicBezTo>
                  <a:pt x="7920" y="6646"/>
                  <a:pt x="5760" y="9346"/>
                  <a:pt x="5760" y="12462"/>
                </a:cubicBezTo>
                <a:cubicBezTo>
                  <a:pt x="5760" y="15785"/>
                  <a:pt x="7920" y="18277"/>
                  <a:pt x="10800" y="18277"/>
                </a:cubicBezTo>
                <a:cubicBezTo>
                  <a:pt x="13500" y="18277"/>
                  <a:pt x="15840" y="15785"/>
                  <a:pt x="15840" y="12462"/>
                </a:cubicBezTo>
                <a:close/>
                <a:moveTo>
                  <a:pt x="14040" y="12462"/>
                </a:moveTo>
                <a:cubicBezTo>
                  <a:pt x="14040" y="14538"/>
                  <a:pt x="12600" y="16200"/>
                  <a:pt x="10800" y="16200"/>
                </a:cubicBezTo>
                <a:cubicBezTo>
                  <a:pt x="9000" y="16200"/>
                  <a:pt x="7560" y="14538"/>
                  <a:pt x="7560" y="12462"/>
                </a:cubicBezTo>
                <a:cubicBezTo>
                  <a:pt x="7560" y="10385"/>
                  <a:pt x="9000" y="8723"/>
                  <a:pt x="10800" y="8723"/>
                </a:cubicBezTo>
                <a:cubicBezTo>
                  <a:pt x="12600" y="8723"/>
                  <a:pt x="14040" y="10385"/>
                  <a:pt x="14040" y="1246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9" name="Shape">
            <a:extLst>
              <a:ext uri="{FF2B5EF4-FFF2-40B4-BE49-F238E27FC236}">
                <a16:creationId xmlns:a16="http://schemas.microsoft.com/office/drawing/2014/main" id="{EA392BFC-AD92-4C89-854A-47A30B4B5362}"/>
              </a:ext>
            </a:extLst>
          </p:cNvPr>
          <p:cNvSpPr/>
          <p:nvPr/>
        </p:nvSpPr>
        <p:spPr>
          <a:xfrm flipV="1">
            <a:off x="9514916" y="1310863"/>
            <a:ext cx="582635" cy="3843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01" y="8798"/>
                </a:moveTo>
                <a:cubicBezTo>
                  <a:pt x="17098" y="8798"/>
                  <a:pt x="16838" y="8863"/>
                  <a:pt x="16579" y="8929"/>
                </a:cubicBezTo>
                <a:cubicBezTo>
                  <a:pt x="16449" y="4005"/>
                  <a:pt x="13765" y="0"/>
                  <a:pt x="10475" y="0"/>
                </a:cubicBezTo>
                <a:cubicBezTo>
                  <a:pt x="7445" y="0"/>
                  <a:pt x="4891" y="3414"/>
                  <a:pt x="4415" y="7878"/>
                </a:cubicBezTo>
                <a:cubicBezTo>
                  <a:pt x="1991" y="8010"/>
                  <a:pt x="0" y="11030"/>
                  <a:pt x="0" y="14772"/>
                </a:cubicBezTo>
                <a:cubicBezTo>
                  <a:pt x="0" y="18514"/>
                  <a:pt x="2034" y="21600"/>
                  <a:pt x="4545" y="21600"/>
                </a:cubicBezTo>
                <a:cubicBezTo>
                  <a:pt x="8311" y="21600"/>
                  <a:pt x="8311" y="21600"/>
                  <a:pt x="8311" y="21600"/>
                </a:cubicBezTo>
                <a:cubicBezTo>
                  <a:pt x="8614" y="21600"/>
                  <a:pt x="8830" y="21272"/>
                  <a:pt x="8830" y="20812"/>
                </a:cubicBezTo>
                <a:cubicBezTo>
                  <a:pt x="8830" y="20418"/>
                  <a:pt x="8614" y="20024"/>
                  <a:pt x="8311" y="20024"/>
                </a:cubicBezTo>
                <a:cubicBezTo>
                  <a:pt x="4545" y="20024"/>
                  <a:pt x="4545" y="20024"/>
                  <a:pt x="4545" y="20024"/>
                </a:cubicBezTo>
                <a:cubicBezTo>
                  <a:pt x="2597" y="20024"/>
                  <a:pt x="1039" y="17661"/>
                  <a:pt x="1039" y="14772"/>
                </a:cubicBezTo>
                <a:cubicBezTo>
                  <a:pt x="1039" y="11818"/>
                  <a:pt x="2597" y="9454"/>
                  <a:pt x="4545" y="9454"/>
                </a:cubicBezTo>
                <a:cubicBezTo>
                  <a:pt x="4632" y="9454"/>
                  <a:pt x="4718" y="9454"/>
                  <a:pt x="4848" y="9454"/>
                </a:cubicBezTo>
                <a:cubicBezTo>
                  <a:pt x="5368" y="9520"/>
                  <a:pt x="5368" y="9520"/>
                  <a:pt x="5368" y="9520"/>
                </a:cubicBezTo>
                <a:cubicBezTo>
                  <a:pt x="5411" y="8732"/>
                  <a:pt x="5411" y="8732"/>
                  <a:pt x="5411" y="8732"/>
                </a:cubicBezTo>
                <a:cubicBezTo>
                  <a:pt x="5584" y="4727"/>
                  <a:pt x="7792" y="1576"/>
                  <a:pt x="10475" y="1576"/>
                </a:cubicBezTo>
                <a:cubicBezTo>
                  <a:pt x="13289" y="1576"/>
                  <a:pt x="15540" y="5055"/>
                  <a:pt x="15540" y="9323"/>
                </a:cubicBezTo>
                <a:cubicBezTo>
                  <a:pt x="15540" y="9520"/>
                  <a:pt x="15540" y="9717"/>
                  <a:pt x="15540" y="9914"/>
                </a:cubicBezTo>
                <a:cubicBezTo>
                  <a:pt x="15453" y="11161"/>
                  <a:pt x="15453" y="11161"/>
                  <a:pt x="15453" y="11161"/>
                </a:cubicBezTo>
                <a:cubicBezTo>
                  <a:pt x="16232" y="10702"/>
                  <a:pt x="16232" y="10702"/>
                  <a:pt x="16232" y="10702"/>
                </a:cubicBezTo>
                <a:cubicBezTo>
                  <a:pt x="16622" y="10505"/>
                  <a:pt x="17012" y="10373"/>
                  <a:pt x="17401" y="10373"/>
                </a:cubicBezTo>
                <a:cubicBezTo>
                  <a:pt x="19133" y="10373"/>
                  <a:pt x="20561" y="12540"/>
                  <a:pt x="20561" y="15232"/>
                </a:cubicBezTo>
                <a:cubicBezTo>
                  <a:pt x="20561" y="17858"/>
                  <a:pt x="19133" y="20024"/>
                  <a:pt x="17401" y="20024"/>
                </a:cubicBezTo>
                <a:cubicBezTo>
                  <a:pt x="17358" y="20024"/>
                  <a:pt x="15973" y="20024"/>
                  <a:pt x="14588" y="20024"/>
                </a:cubicBezTo>
                <a:cubicBezTo>
                  <a:pt x="13246" y="20024"/>
                  <a:pt x="11861" y="20024"/>
                  <a:pt x="11817" y="20024"/>
                </a:cubicBezTo>
                <a:cubicBezTo>
                  <a:pt x="11514" y="20024"/>
                  <a:pt x="11341" y="19827"/>
                  <a:pt x="11341" y="19368"/>
                </a:cubicBezTo>
                <a:cubicBezTo>
                  <a:pt x="11341" y="10833"/>
                  <a:pt x="11341" y="10833"/>
                  <a:pt x="11341" y="10833"/>
                </a:cubicBezTo>
                <a:cubicBezTo>
                  <a:pt x="11904" y="11883"/>
                  <a:pt x="11904" y="11883"/>
                  <a:pt x="11904" y="11883"/>
                </a:cubicBezTo>
                <a:cubicBezTo>
                  <a:pt x="12077" y="12212"/>
                  <a:pt x="12423" y="12212"/>
                  <a:pt x="12640" y="11949"/>
                </a:cubicBezTo>
                <a:cubicBezTo>
                  <a:pt x="12856" y="11686"/>
                  <a:pt x="12856" y="11161"/>
                  <a:pt x="12683" y="10833"/>
                </a:cubicBezTo>
                <a:cubicBezTo>
                  <a:pt x="11428" y="8601"/>
                  <a:pt x="11428" y="8601"/>
                  <a:pt x="11428" y="8601"/>
                </a:cubicBezTo>
                <a:cubicBezTo>
                  <a:pt x="11298" y="8338"/>
                  <a:pt x="11038" y="8141"/>
                  <a:pt x="10822" y="8141"/>
                </a:cubicBezTo>
                <a:cubicBezTo>
                  <a:pt x="10605" y="8141"/>
                  <a:pt x="10345" y="8338"/>
                  <a:pt x="10216" y="8601"/>
                </a:cubicBezTo>
                <a:cubicBezTo>
                  <a:pt x="8960" y="10833"/>
                  <a:pt x="8960" y="10833"/>
                  <a:pt x="8960" y="10833"/>
                </a:cubicBezTo>
                <a:cubicBezTo>
                  <a:pt x="8787" y="11161"/>
                  <a:pt x="8787" y="11686"/>
                  <a:pt x="9004" y="11949"/>
                </a:cubicBezTo>
                <a:cubicBezTo>
                  <a:pt x="9133" y="12080"/>
                  <a:pt x="9220" y="12146"/>
                  <a:pt x="9350" y="12146"/>
                </a:cubicBezTo>
                <a:cubicBezTo>
                  <a:pt x="9480" y="12146"/>
                  <a:pt x="9653" y="12080"/>
                  <a:pt x="9739" y="11883"/>
                </a:cubicBezTo>
                <a:cubicBezTo>
                  <a:pt x="10302" y="10898"/>
                  <a:pt x="10302" y="10898"/>
                  <a:pt x="10302" y="10898"/>
                </a:cubicBezTo>
                <a:cubicBezTo>
                  <a:pt x="10302" y="19368"/>
                  <a:pt x="10302" y="19368"/>
                  <a:pt x="10302" y="19368"/>
                </a:cubicBezTo>
                <a:cubicBezTo>
                  <a:pt x="10302" y="20287"/>
                  <a:pt x="10692" y="21600"/>
                  <a:pt x="11817" y="21600"/>
                </a:cubicBezTo>
                <a:cubicBezTo>
                  <a:pt x="11861" y="21600"/>
                  <a:pt x="13246" y="21600"/>
                  <a:pt x="14588" y="21600"/>
                </a:cubicBezTo>
                <a:cubicBezTo>
                  <a:pt x="15973" y="21600"/>
                  <a:pt x="17358" y="21600"/>
                  <a:pt x="17401" y="21600"/>
                </a:cubicBezTo>
                <a:cubicBezTo>
                  <a:pt x="19739" y="21600"/>
                  <a:pt x="21600" y="18777"/>
                  <a:pt x="21600" y="15232"/>
                </a:cubicBezTo>
                <a:cubicBezTo>
                  <a:pt x="21600" y="11686"/>
                  <a:pt x="19739" y="8798"/>
                  <a:pt x="17401" y="8798"/>
                </a:cubicBezTo>
                <a:close/>
                <a:moveTo>
                  <a:pt x="17401" y="8798"/>
                </a:moveTo>
                <a:cubicBezTo>
                  <a:pt x="17401" y="8798"/>
                  <a:pt x="17401" y="8798"/>
                  <a:pt x="17401" y="879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10" name="Group">
            <a:extLst>
              <a:ext uri="{FF2B5EF4-FFF2-40B4-BE49-F238E27FC236}">
                <a16:creationId xmlns:a16="http://schemas.microsoft.com/office/drawing/2014/main" id="{964FCBE3-3778-400D-B930-9D7CE4C26430}"/>
              </a:ext>
            </a:extLst>
          </p:cNvPr>
          <p:cNvGrpSpPr/>
          <p:nvPr/>
        </p:nvGrpSpPr>
        <p:grpSpPr>
          <a:xfrm flipV="1">
            <a:off x="2718255" y="4438831"/>
            <a:ext cx="447006" cy="330996"/>
            <a:chOff x="0" y="0"/>
            <a:chExt cx="920750" cy="681792"/>
          </a:xfrm>
          <a:solidFill>
            <a:schemeClr val="bg1"/>
          </a:solidFill>
        </p:grpSpPr>
        <p:sp>
          <p:nvSpPr>
            <p:cNvPr id="111" name="Shape">
              <a:extLst>
                <a:ext uri="{FF2B5EF4-FFF2-40B4-BE49-F238E27FC236}">
                  <a16:creationId xmlns:a16="http://schemas.microsoft.com/office/drawing/2014/main" id="{1912DEE4-F5C7-4613-B221-963EFC9E32C3}"/>
                </a:ext>
              </a:extLst>
            </p:cNvPr>
            <p:cNvSpPr/>
            <p:nvPr/>
          </p:nvSpPr>
          <p:spPr>
            <a:xfrm>
              <a:off x="0" y="-1"/>
              <a:ext cx="920751" cy="681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94" y="4192"/>
                  </a:moveTo>
                  <a:cubicBezTo>
                    <a:pt x="20494" y="1279"/>
                    <a:pt x="20494" y="1279"/>
                    <a:pt x="20494" y="1279"/>
                  </a:cubicBezTo>
                  <a:cubicBezTo>
                    <a:pt x="20494" y="568"/>
                    <a:pt x="20020" y="0"/>
                    <a:pt x="19493" y="0"/>
                  </a:cubicBezTo>
                  <a:cubicBezTo>
                    <a:pt x="16174" y="0"/>
                    <a:pt x="16174" y="0"/>
                    <a:pt x="16174" y="0"/>
                  </a:cubicBezTo>
                  <a:cubicBezTo>
                    <a:pt x="15647" y="0"/>
                    <a:pt x="15225" y="568"/>
                    <a:pt x="15225" y="1279"/>
                  </a:cubicBezTo>
                  <a:cubicBezTo>
                    <a:pt x="15225" y="4050"/>
                    <a:pt x="15225" y="4050"/>
                    <a:pt x="15225" y="4050"/>
                  </a:cubicBezTo>
                  <a:cubicBezTo>
                    <a:pt x="14857" y="4050"/>
                    <a:pt x="14857" y="4050"/>
                    <a:pt x="14857" y="4050"/>
                  </a:cubicBezTo>
                  <a:cubicBezTo>
                    <a:pt x="13698" y="2984"/>
                    <a:pt x="12328" y="2345"/>
                    <a:pt x="10800" y="2345"/>
                  </a:cubicBezTo>
                  <a:cubicBezTo>
                    <a:pt x="9325" y="2345"/>
                    <a:pt x="7902" y="2984"/>
                    <a:pt x="6743" y="4050"/>
                  </a:cubicBezTo>
                  <a:cubicBezTo>
                    <a:pt x="1739" y="4050"/>
                    <a:pt x="1739" y="4050"/>
                    <a:pt x="1739" y="4050"/>
                  </a:cubicBezTo>
                  <a:cubicBezTo>
                    <a:pt x="790" y="4050"/>
                    <a:pt x="0" y="5116"/>
                    <a:pt x="0" y="6395"/>
                  </a:cubicBezTo>
                  <a:cubicBezTo>
                    <a:pt x="0" y="17621"/>
                    <a:pt x="0" y="17621"/>
                    <a:pt x="0" y="17621"/>
                  </a:cubicBezTo>
                  <a:cubicBezTo>
                    <a:pt x="0" y="18900"/>
                    <a:pt x="790" y="19895"/>
                    <a:pt x="1739" y="19895"/>
                  </a:cubicBezTo>
                  <a:cubicBezTo>
                    <a:pt x="6743" y="19895"/>
                    <a:pt x="6743" y="19895"/>
                    <a:pt x="6743" y="19895"/>
                  </a:cubicBezTo>
                  <a:cubicBezTo>
                    <a:pt x="7902" y="20961"/>
                    <a:pt x="9325" y="21600"/>
                    <a:pt x="10800" y="21600"/>
                  </a:cubicBezTo>
                  <a:cubicBezTo>
                    <a:pt x="12328" y="21600"/>
                    <a:pt x="13698" y="20961"/>
                    <a:pt x="14857" y="19895"/>
                  </a:cubicBezTo>
                  <a:cubicBezTo>
                    <a:pt x="19914" y="19895"/>
                    <a:pt x="19914" y="19895"/>
                    <a:pt x="19914" y="19895"/>
                  </a:cubicBezTo>
                  <a:cubicBezTo>
                    <a:pt x="20862" y="19895"/>
                    <a:pt x="21600" y="18900"/>
                    <a:pt x="21600" y="17621"/>
                  </a:cubicBezTo>
                  <a:cubicBezTo>
                    <a:pt x="21600" y="6395"/>
                    <a:pt x="21600" y="6395"/>
                    <a:pt x="21600" y="6395"/>
                  </a:cubicBezTo>
                  <a:cubicBezTo>
                    <a:pt x="21600" y="5400"/>
                    <a:pt x="21126" y="4547"/>
                    <a:pt x="20494" y="4192"/>
                  </a:cubicBezTo>
                  <a:close/>
                  <a:moveTo>
                    <a:pt x="16384" y="1563"/>
                  </a:moveTo>
                  <a:cubicBezTo>
                    <a:pt x="19335" y="1563"/>
                    <a:pt x="19335" y="1563"/>
                    <a:pt x="19335" y="1563"/>
                  </a:cubicBezTo>
                  <a:cubicBezTo>
                    <a:pt x="19335" y="4050"/>
                    <a:pt x="19335" y="4050"/>
                    <a:pt x="19335" y="4050"/>
                  </a:cubicBezTo>
                  <a:cubicBezTo>
                    <a:pt x="16384" y="4050"/>
                    <a:pt x="16384" y="4050"/>
                    <a:pt x="16384" y="4050"/>
                  </a:cubicBezTo>
                  <a:lnTo>
                    <a:pt x="16384" y="1563"/>
                  </a:lnTo>
                  <a:close/>
                  <a:moveTo>
                    <a:pt x="1159" y="17621"/>
                  </a:moveTo>
                  <a:cubicBezTo>
                    <a:pt x="1159" y="6395"/>
                    <a:pt x="1159" y="6395"/>
                    <a:pt x="1159" y="6395"/>
                  </a:cubicBezTo>
                  <a:cubicBezTo>
                    <a:pt x="1159" y="5968"/>
                    <a:pt x="1422" y="5613"/>
                    <a:pt x="1739" y="5613"/>
                  </a:cubicBezTo>
                  <a:cubicBezTo>
                    <a:pt x="5479" y="5613"/>
                    <a:pt x="5479" y="5613"/>
                    <a:pt x="5479" y="5613"/>
                  </a:cubicBezTo>
                  <a:cubicBezTo>
                    <a:pt x="4373" y="7318"/>
                    <a:pt x="3688" y="9521"/>
                    <a:pt x="3688" y="12008"/>
                  </a:cubicBezTo>
                  <a:cubicBezTo>
                    <a:pt x="3688" y="14424"/>
                    <a:pt x="4373" y="16697"/>
                    <a:pt x="5479" y="18403"/>
                  </a:cubicBezTo>
                  <a:cubicBezTo>
                    <a:pt x="1739" y="18403"/>
                    <a:pt x="1739" y="18403"/>
                    <a:pt x="1739" y="18403"/>
                  </a:cubicBezTo>
                  <a:cubicBezTo>
                    <a:pt x="1422" y="18403"/>
                    <a:pt x="1159" y="18047"/>
                    <a:pt x="1159" y="17621"/>
                  </a:cubicBezTo>
                  <a:close/>
                  <a:moveTo>
                    <a:pt x="4794" y="12008"/>
                  </a:moveTo>
                  <a:cubicBezTo>
                    <a:pt x="4794" y="7532"/>
                    <a:pt x="7481" y="3908"/>
                    <a:pt x="10800" y="3908"/>
                  </a:cubicBezTo>
                  <a:cubicBezTo>
                    <a:pt x="14119" y="3908"/>
                    <a:pt x="16806" y="7532"/>
                    <a:pt x="16806" y="12008"/>
                  </a:cubicBezTo>
                  <a:cubicBezTo>
                    <a:pt x="16806" y="16484"/>
                    <a:pt x="14119" y="20108"/>
                    <a:pt x="10800" y="20108"/>
                  </a:cubicBezTo>
                  <a:cubicBezTo>
                    <a:pt x="7481" y="20108"/>
                    <a:pt x="4794" y="16484"/>
                    <a:pt x="4794" y="12008"/>
                  </a:cubicBezTo>
                  <a:close/>
                  <a:moveTo>
                    <a:pt x="20441" y="17621"/>
                  </a:moveTo>
                  <a:cubicBezTo>
                    <a:pt x="20441" y="18047"/>
                    <a:pt x="20230" y="18403"/>
                    <a:pt x="19914" y="18403"/>
                  </a:cubicBezTo>
                  <a:cubicBezTo>
                    <a:pt x="16121" y="18403"/>
                    <a:pt x="16121" y="18403"/>
                    <a:pt x="16121" y="18403"/>
                  </a:cubicBezTo>
                  <a:cubicBezTo>
                    <a:pt x="17280" y="16697"/>
                    <a:pt x="17965" y="14424"/>
                    <a:pt x="17965" y="12008"/>
                  </a:cubicBezTo>
                  <a:cubicBezTo>
                    <a:pt x="17965" y="9521"/>
                    <a:pt x="17280" y="7318"/>
                    <a:pt x="16121" y="5613"/>
                  </a:cubicBezTo>
                  <a:cubicBezTo>
                    <a:pt x="19914" y="5613"/>
                    <a:pt x="19914" y="5613"/>
                    <a:pt x="19914" y="5613"/>
                  </a:cubicBezTo>
                  <a:cubicBezTo>
                    <a:pt x="20230" y="5613"/>
                    <a:pt x="20441" y="5968"/>
                    <a:pt x="20441" y="6395"/>
                  </a:cubicBezTo>
                  <a:lnTo>
                    <a:pt x="20441" y="17621"/>
                  </a:lnTo>
                  <a:close/>
                  <a:moveTo>
                    <a:pt x="20441" y="17621"/>
                  </a:moveTo>
                  <a:cubicBezTo>
                    <a:pt x="20441" y="17621"/>
                    <a:pt x="20441" y="17621"/>
                    <a:pt x="20441" y="1762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2" name="Shape">
              <a:extLst>
                <a:ext uri="{FF2B5EF4-FFF2-40B4-BE49-F238E27FC236}">
                  <a16:creationId xmlns:a16="http://schemas.microsoft.com/office/drawing/2014/main" id="{06805BF3-08BB-4856-98A4-91C5287D1736}"/>
                </a:ext>
              </a:extLst>
            </p:cNvPr>
            <p:cNvSpPr/>
            <p:nvPr/>
          </p:nvSpPr>
          <p:spPr>
            <a:xfrm>
              <a:off x="296802" y="215252"/>
              <a:ext cx="327148" cy="3271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82" y="0"/>
                    <a:pt x="0" y="4734"/>
                    <a:pt x="0" y="10800"/>
                  </a:cubicBezTo>
                  <a:cubicBezTo>
                    <a:pt x="0" y="16718"/>
                    <a:pt x="4882" y="21600"/>
                    <a:pt x="10800" y="21600"/>
                  </a:cubicBezTo>
                  <a:cubicBezTo>
                    <a:pt x="16718" y="21600"/>
                    <a:pt x="21600" y="16718"/>
                    <a:pt x="21600" y="10800"/>
                  </a:cubicBezTo>
                  <a:cubicBezTo>
                    <a:pt x="21600" y="4734"/>
                    <a:pt x="16718" y="0"/>
                    <a:pt x="10800" y="0"/>
                  </a:cubicBezTo>
                  <a:close/>
                  <a:moveTo>
                    <a:pt x="10800" y="18345"/>
                  </a:moveTo>
                  <a:cubicBezTo>
                    <a:pt x="6658" y="18345"/>
                    <a:pt x="3255" y="14942"/>
                    <a:pt x="3255" y="10800"/>
                  </a:cubicBezTo>
                  <a:cubicBezTo>
                    <a:pt x="3255" y="6510"/>
                    <a:pt x="6658" y="3107"/>
                    <a:pt x="10800" y="3107"/>
                  </a:cubicBezTo>
                  <a:cubicBezTo>
                    <a:pt x="14942" y="3107"/>
                    <a:pt x="18493" y="6510"/>
                    <a:pt x="18493" y="10800"/>
                  </a:cubicBezTo>
                  <a:cubicBezTo>
                    <a:pt x="18493" y="14942"/>
                    <a:pt x="14942" y="18345"/>
                    <a:pt x="10800" y="18345"/>
                  </a:cubicBezTo>
                  <a:close/>
                  <a:moveTo>
                    <a:pt x="10800" y="18345"/>
                  </a:moveTo>
                  <a:cubicBezTo>
                    <a:pt x="10800" y="18345"/>
                    <a:pt x="10800" y="18345"/>
                    <a:pt x="10800" y="1834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3" name="Shape">
              <a:extLst>
                <a:ext uri="{FF2B5EF4-FFF2-40B4-BE49-F238E27FC236}">
                  <a16:creationId xmlns:a16="http://schemas.microsoft.com/office/drawing/2014/main" id="{F0D49C76-87D1-4E02-8BBD-28475CBCC7D0}"/>
                </a:ext>
              </a:extLst>
            </p:cNvPr>
            <p:cNvSpPr/>
            <p:nvPr/>
          </p:nvSpPr>
          <p:spPr>
            <a:xfrm>
              <a:off x="72067" y="217148"/>
              <a:ext cx="78706" cy="493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0"/>
                  </a:moveTo>
                  <a:cubicBezTo>
                    <a:pt x="6789" y="0"/>
                    <a:pt x="6789" y="0"/>
                    <a:pt x="6789" y="0"/>
                  </a:cubicBezTo>
                  <a:cubicBezTo>
                    <a:pt x="3086" y="0"/>
                    <a:pt x="0" y="4909"/>
                    <a:pt x="0" y="10800"/>
                  </a:cubicBezTo>
                  <a:cubicBezTo>
                    <a:pt x="0" y="16691"/>
                    <a:pt x="3086" y="21600"/>
                    <a:pt x="6789" y="21600"/>
                  </a:cubicBezTo>
                  <a:cubicBezTo>
                    <a:pt x="14811" y="21600"/>
                    <a:pt x="14811" y="21600"/>
                    <a:pt x="14811" y="21600"/>
                  </a:cubicBezTo>
                  <a:cubicBezTo>
                    <a:pt x="18514" y="21600"/>
                    <a:pt x="21600" y="16691"/>
                    <a:pt x="21600" y="10800"/>
                  </a:cubicBezTo>
                  <a:cubicBezTo>
                    <a:pt x="21600" y="4909"/>
                    <a:pt x="18514" y="0"/>
                    <a:pt x="14811" y="0"/>
                  </a:cubicBezTo>
                  <a:close/>
                  <a:moveTo>
                    <a:pt x="14811" y="0"/>
                  </a:moveTo>
                  <a:cubicBezTo>
                    <a:pt x="14811" y="0"/>
                    <a:pt x="14811" y="0"/>
                    <a:pt x="14811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14" name="Group">
            <a:extLst>
              <a:ext uri="{FF2B5EF4-FFF2-40B4-BE49-F238E27FC236}">
                <a16:creationId xmlns:a16="http://schemas.microsoft.com/office/drawing/2014/main" id="{930D1B3A-E293-46C7-8575-1875D7ABFEC3}"/>
              </a:ext>
            </a:extLst>
          </p:cNvPr>
          <p:cNvGrpSpPr/>
          <p:nvPr/>
        </p:nvGrpSpPr>
        <p:grpSpPr>
          <a:xfrm flipV="1">
            <a:off x="11058049" y="2141385"/>
            <a:ext cx="435849" cy="323973"/>
            <a:chOff x="0" y="0"/>
            <a:chExt cx="777081" cy="577616"/>
          </a:xfrm>
          <a:solidFill>
            <a:schemeClr val="bg1"/>
          </a:solidFill>
        </p:grpSpPr>
        <p:sp>
          <p:nvSpPr>
            <p:cNvPr id="115" name="Shape">
              <a:extLst>
                <a:ext uri="{FF2B5EF4-FFF2-40B4-BE49-F238E27FC236}">
                  <a16:creationId xmlns:a16="http://schemas.microsoft.com/office/drawing/2014/main" id="{97F7EE44-7493-42DB-B767-5528A5482C77}"/>
                </a:ext>
              </a:extLst>
            </p:cNvPr>
            <p:cNvSpPr/>
            <p:nvPr/>
          </p:nvSpPr>
          <p:spPr>
            <a:xfrm>
              <a:off x="0" y="0"/>
              <a:ext cx="777082" cy="5776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33" y="0"/>
                  </a:moveTo>
                  <a:cubicBezTo>
                    <a:pt x="1367" y="0"/>
                    <a:pt x="1367" y="0"/>
                    <a:pt x="1367" y="0"/>
                  </a:cubicBezTo>
                  <a:cubicBezTo>
                    <a:pt x="638" y="0"/>
                    <a:pt x="0" y="736"/>
                    <a:pt x="0" y="1841"/>
                  </a:cubicBezTo>
                  <a:cubicBezTo>
                    <a:pt x="0" y="19759"/>
                    <a:pt x="0" y="19759"/>
                    <a:pt x="0" y="19759"/>
                  </a:cubicBezTo>
                  <a:cubicBezTo>
                    <a:pt x="0" y="20864"/>
                    <a:pt x="638" y="21600"/>
                    <a:pt x="1367" y="21600"/>
                  </a:cubicBezTo>
                  <a:cubicBezTo>
                    <a:pt x="20233" y="21600"/>
                    <a:pt x="20233" y="21600"/>
                    <a:pt x="20233" y="21600"/>
                  </a:cubicBezTo>
                  <a:cubicBezTo>
                    <a:pt x="20962" y="21600"/>
                    <a:pt x="21600" y="20864"/>
                    <a:pt x="21600" y="19759"/>
                  </a:cubicBezTo>
                  <a:cubicBezTo>
                    <a:pt x="21600" y="1841"/>
                    <a:pt x="21600" y="1841"/>
                    <a:pt x="21600" y="1841"/>
                  </a:cubicBezTo>
                  <a:cubicBezTo>
                    <a:pt x="21600" y="736"/>
                    <a:pt x="20962" y="0"/>
                    <a:pt x="20233" y="0"/>
                  </a:cubicBezTo>
                  <a:close/>
                  <a:moveTo>
                    <a:pt x="17681" y="1718"/>
                  </a:moveTo>
                  <a:cubicBezTo>
                    <a:pt x="16314" y="5032"/>
                    <a:pt x="16314" y="5032"/>
                    <a:pt x="16314" y="5032"/>
                  </a:cubicBezTo>
                  <a:cubicBezTo>
                    <a:pt x="16223" y="5032"/>
                    <a:pt x="16223" y="5032"/>
                    <a:pt x="16223" y="5032"/>
                  </a:cubicBezTo>
                  <a:cubicBezTo>
                    <a:pt x="5377" y="5032"/>
                    <a:pt x="5377" y="5032"/>
                    <a:pt x="5377" y="5032"/>
                  </a:cubicBezTo>
                  <a:cubicBezTo>
                    <a:pt x="5377" y="5032"/>
                    <a:pt x="5286" y="5032"/>
                    <a:pt x="5286" y="5032"/>
                  </a:cubicBezTo>
                  <a:cubicBezTo>
                    <a:pt x="3919" y="1718"/>
                    <a:pt x="3919" y="1718"/>
                    <a:pt x="3919" y="1718"/>
                  </a:cubicBezTo>
                  <a:lnTo>
                    <a:pt x="17681" y="1718"/>
                  </a:lnTo>
                  <a:close/>
                  <a:moveTo>
                    <a:pt x="20324" y="19759"/>
                  </a:moveTo>
                  <a:cubicBezTo>
                    <a:pt x="20324" y="19882"/>
                    <a:pt x="20233" y="19882"/>
                    <a:pt x="20233" y="19882"/>
                  </a:cubicBezTo>
                  <a:cubicBezTo>
                    <a:pt x="1367" y="19882"/>
                    <a:pt x="1367" y="19882"/>
                    <a:pt x="1367" y="19882"/>
                  </a:cubicBezTo>
                  <a:cubicBezTo>
                    <a:pt x="1367" y="19882"/>
                    <a:pt x="1276" y="19882"/>
                    <a:pt x="1276" y="19759"/>
                  </a:cubicBezTo>
                  <a:cubicBezTo>
                    <a:pt x="1276" y="1841"/>
                    <a:pt x="1276" y="1841"/>
                    <a:pt x="1276" y="1841"/>
                  </a:cubicBezTo>
                  <a:cubicBezTo>
                    <a:pt x="1276" y="1718"/>
                    <a:pt x="1367" y="1718"/>
                    <a:pt x="1367" y="1718"/>
                  </a:cubicBezTo>
                  <a:cubicBezTo>
                    <a:pt x="2461" y="1718"/>
                    <a:pt x="2461" y="1718"/>
                    <a:pt x="2461" y="1718"/>
                  </a:cubicBezTo>
                  <a:cubicBezTo>
                    <a:pt x="4192" y="5768"/>
                    <a:pt x="4192" y="5768"/>
                    <a:pt x="4192" y="5768"/>
                  </a:cubicBezTo>
                  <a:cubicBezTo>
                    <a:pt x="4375" y="6382"/>
                    <a:pt x="4922" y="6750"/>
                    <a:pt x="5377" y="6750"/>
                  </a:cubicBezTo>
                  <a:cubicBezTo>
                    <a:pt x="16223" y="6750"/>
                    <a:pt x="16223" y="6750"/>
                    <a:pt x="16223" y="6750"/>
                  </a:cubicBezTo>
                  <a:cubicBezTo>
                    <a:pt x="16678" y="6750"/>
                    <a:pt x="17134" y="6382"/>
                    <a:pt x="17408" y="5768"/>
                  </a:cubicBezTo>
                  <a:cubicBezTo>
                    <a:pt x="19139" y="1718"/>
                    <a:pt x="19139" y="1718"/>
                    <a:pt x="19139" y="1718"/>
                  </a:cubicBezTo>
                  <a:cubicBezTo>
                    <a:pt x="20233" y="1718"/>
                    <a:pt x="20233" y="1718"/>
                    <a:pt x="20233" y="1718"/>
                  </a:cubicBezTo>
                  <a:cubicBezTo>
                    <a:pt x="20233" y="1718"/>
                    <a:pt x="20324" y="1718"/>
                    <a:pt x="20324" y="1841"/>
                  </a:cubicBezTo>
                  <a:lnTo>
                    <a:pt x="20324" y="19759"/>
                  </a:lnTo>
                  <a:close/>
                  <a:moveTo>
                    <a:pt x="20324" y="19759"/>
                  </a:moveTo>
                  <a:cubicBezTo>
                    <a:pt x="20324" y="19759"/>
                    <a:pt x="20324" y="19759"/>
                    <a:pt x="20324" y="1975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6" name="Shape">
              <a:extLst>
                <a:ext uri="{FF2B5EF4-FFF2-40B4-BE49-F238E27FC236}">
                  <a16:creationId xmlns:a16="http://schemas.microsoft.com/office/drawing/2014/main" id="{287B9C35-850A-44B3-AF00-7AFED4A3E129}"/>
                </a:ext>
              </a:extLst>
            </p:cNvPr>
            <p:cNvSpPr/>
            <p:nvPr/>
          </p:nvSpPr>
          <p:spPr>
            <a:xfrm>
              <a:off x="462647" y="246560"/>
              <a:ext cx="193925" cy="1939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983" y="0"/>
                  </a:moveTo>
                  <a:cubicBezTo>
                    <a:pt x="5125" y="0"/>
                    <a:pt x="0" y="4759"/>
                    <a:pt x="0" y="10617"/>
                  </a:cubicBezTo>
                  <a:cubicBezTo>
                    <a:pt x="0" y="16475"/>
                    <a:pt x="5125" y="21600"/>
                    <a:pt x="10983" y="21600"/>
                  </a:cubicBezTo>
                  <a:cubicBezTo>
                    <a:pt x="16841" y="21600"/>
                    <a:pt x="21600" y="16475"/>
                    <a:pt x="21600" y="10617"/>
                  </a:cubicBezTo>
                  <a:cubicBezTo>
                    <a:pt x="21600" y="4759"/>
                    <a:pt x="16841" y="0"/>
                    <a:pt x="10983" y="0"/>
                  </a:cubicBezTo>
                  <a:close/>
                  <a:moveTo>
                    <a:pt x="10983" y="16475"/>
                  </a:moveTo>
                  <a:cubicBezTo>
                    <a:pt x="7688" y="16475"/>
                    <a:pt x="5125" y="13912"/>
                    <a:pt x="5125" y="10617"/>
                  </a:cubicBezTo>
                  <a:cubicBezTo>
                    <a:pt x="5125" y="7688"/>
                    <a:pt x="7688" y="5125"/>
                    <a:pt x="10983" y="5125"/>
                  </a:cubicBezTo>
                  <a:cubicBezTo>
                    <a:pt x="13912" y="5125"/>
                    <a:pt x="16475" y="7688"/>
                    <a:pt x="16475" y="10617"/>
                  </a:cubicBezTo>
                  <a:cubicBezTo>
                    <a:pt x="16475" y="13912"/>
                    <a:pt x="13912" y="16475"/>
                    <a:pt x="10983" y="16475"/>
                  </a:cubicBezTo>
                  <a:close/>
                  <a:moveTo>
                    <a:pt x="10983" y="16475"/>
                  </a:moveTo>
                  <a:cubicBezTo>
                    <a:pt x="10983" y="16475"/>
                    <a:pt x="10983" y="16475"/>
                    <a:pt x="10983" y="1647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7" name="Shape">
              <a:extLst>
                <a:ext uri="{FF2B5EF4-FFF2-40B4-BE49-F238E27FC236}">
                  <a16:creationId xmlns:a16="http://schemas.microsoft.com/office/drawing/2014/main" id="{AEB15598-A9CE-4728-BA41-14113CB9FEC3}"/>
                </a:ext>
              </a:extLst>
            </p:cNvPr>
            <p:cNvSpPr/>
            <p:nvPr/>
          </p:nvSpPr>
          <p:spPr>
            <a:xfrm>
              <a:off x="131591" y="246560"/>
              <a:ext cx="192541" cy="1939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17" y="0"/>
                  </a:moveTo>
                  <a:cubicBezTo>
                    <a:pt x="4759" y="0"/>
                    <a:pt x="0" y="4759"/>
                    <a:pt x="0" y="10617"/>
                  </a:cubicBezTo>
                  <a:cubicBezTo>
                    <a:pt x="0" y="16475"/>
                    <a:pt x="4759" y="21600"/>
                    <a:pt x="10617" y="21600"/>
                  </a:cubicBezTo>
                  <a:cubicBezTo>
                    <a:pt x="16475" y="21600"/>
                    <a:pt x="21600" y="16475"/>
                    <a:pt x="21600" y="10617"/>
                  </a:cubicBezTo>
                  <a:cubicBezTo>
                    <a:pt x="21600" y="4759"/>
                    <a:pt x="16475" y="0"/>
                    <a:pt x="10617" y="0"/>
                  </a:cubicBezTo>
                  <a:close/>
                  <a:moveTo>
                    <a:pt x="10617" y="16475"/>
                  </a:moveTo>
                  <a:cubicBezTo>
                    <a:pt x="7688" y="16475"/>
                    <a:pt x="5125" y="13912"/>
                    <a:pt x="5125" y="10617"/>
                  </a:cubicBezTo>
                  <a:cubicBezTo>
                    <a:pt x="5125" y="7688"/>
                    <a:pt x="7688" y="5125"/>
                    <a:pt x="10617" y="5125"/>
                  </a:cubicBezTo>
                  <a:cubicBezTo>
                    <a:pt x="13912" y="5125"/>
                    <a:pt x="16475" y="7688"/>
                    <a:pt x="16475" y="10617"/>
                  </a:cubicBezTo>
                  <a:cubicBezTo>
                    <a:pt x="16475" y="13912"/>
                    <a:pt x="13912" y="16475"/>
                    <a:pt x="10617" y="16475"/>
                  </a:cubicBezTo>
                  <a:close/>
                  <a:moveTo>
                    <a:pt x="10617" y="16475"/>
                  </a:moveTo>
                  <a:cubicBezTo>
                    <a:pt x="10617" y="16475"/>
                    <a:pt x="10617" y="16475"/>
                    <a:pt x="10617" y="1647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18" name="Shape">
            <a:extLst>
              <a:ext uri="{FF2B5EF4-FFF2-40B4-BE49-F238E27FC236}">
                <a16:creationId xmlns:a16="http://schemas.microsoft.com/office/drawing/2014/main" id="{43EC64A2-1DA8-4145-B4B2-901F2D673A98}"/>
              </a:ext>
            </a:extLst>
          </p:cNvPr>
          <p:cNvSpPr/>
          <p:nvPr/>
        </p:nvSpPr>
        <p:spPr>
          <a:xfrm flipV="1">
            <a:off x="10380133" y="2852414"/>
            <a:ext cx="449205" cy="47622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313" y="18562"/>
                </a:moveTo>
                <a:cubicBezTo>
                  <a:pt x="19454" y="18562"/>
                  <a:pt x="19454" y="18562"/>
                  <a:pt x="19454" y="18562"/>
                </a:cubicBezTo>
                <a:cubicBezTo>
                  <a:pt x="19454" y="16605"/>
                  <a:pt x="19454" y="16605"/>
                  <a:pt x="19454" y="16605"/>
                </a:cubicBezTo>
                <a:cubicBezTo>
                  <a:pt x="19454" y="16065"/>
                  <a:pt x="18954" y="15593"/>
                  <a:pt x="18381" y="15593"/>
                </a:cubicBezTo>
                <a:cubicBezTo>
                  <a:pt x="11372" y="15593"/>
                  <a:pt x="11372" y="15593"/>
                  <a:pt x="11372" y="15593"/>
                </a:cubicBezTo>
                <a:cubicBezTo>
                  <a:pt x="11372" y="13567"/>
                  <a:pt x="11372" y="13567"/>
                  <a:pt x="11372" y="13567"/>
                </a:cubicBezTo>
                <a:cubicBezTo>
                  <a:pt x="11801" y="13567"/>
                  <a:pt x="11801" y="13567"/>
                  <a:pt x="11801" y="13567"/>
                </a:cubicBezTo>
                <a:cubicBezTo>
                  <a:pt x="11873" y="13567"/>
                  <a:pt x="13160" y="13567"/>
                  <a:pt x="14519" y="13567"/>
                </a:cubicBezTo>
                <a:cubicBezTo>
                  <a:pt x="15878" y="13567"/>
                  <a:pt x="17237" y="13567"/>
                  <a:pt x="17309" y="13567"/>
                </a:cubicBezTo>
                <a:cubicBezTo>
                  <a:pt x="19669" y="13567"/>
                  <a:pt x="21600" y="11745"/>
                  <a:pt x="21600" y="9518"/>
                </a:cubicBezTo>
                <a:cubicBezTo>
                  <a:pt x="21600" y="7223"/>
                  <a:pt x="19669" y="5400"/>
                  <a:pt x="17309" y="5400"/>
                </a:cubicBezTo>
                <a:cubicBezTo>
                  <a:pt x="17094" y="5400"/>
                  <a:pt x="16879" y="5400"/>
                  <a:pt x="16665" y="5468"/>
                </a:cubicBezTo>
                <a:cubicBezTo>
                  <a:pt x="16450" y="2430"/>
                  <a:pt x="13732" y="0"/>
                  <a:pt x="10442" y="0"/>
                </a:cubicBezTo>
                <a:cubicBezTo>
                  <a:pt x="7438" y="0"/>
                  <a:pt x="4864" y="2093"/>
                  <a:pt x="4363" y="4860"/>
                </a:cubicBezTo>
                <a:cubicBezTo>
                  <a:pt x="1931" y="4995"/>
                  <a:pt x="0" y="6885"/>
                  <a:pt x="0" y="9180"/>
                </a:cubicBezTo>
                <a:cubicBezTo>
                  <a:pt x="0" y="11610"/>
                  <a:pt x="2074" y="13567"/>
                  <a:pt x="4649" y="13567"/>
                </a:cubicBezTo>
                <a:cubicBezTo>
                  <a:pt x="10228" y="13567"/>
                  <a:pt x="10228" y="13567"/>
                  <a:pt x="10228" y="13567"/>
                </a:cubicBezTo>
                <a:cubicBezTo>
                  <a:pt x="10228" y="15593"/>
                  <a:pt x="10228" y="15593"/>
                  <a:pt x="10228" y="15593"/>
                </a:cubicBezTo>
                <a:cubicBezTo>
                  <a:pt x="3219" y="15593"/>
                  <a:pt x="3219" y="15593"/>
                  <a:pt x="3219" y="15593"/>
                </a:cubicBezTo>
                <a:cubicBezTo>
                  <a:pt x="2646" y="15593"/>
                  <a:pt x="2217" y="16065"/>
                  <a:pt x="2217" y="16605"/>
                </a:cubicBezTo>
                <a:cubicBezTo>
                  <a:pt x="2217" y="18562"/>
                  <a:pt x="2217" y="18562"/>
                  <a:pt x="2217" y="18562"/>
                </a:cubicBezTo>
                <a:cubicBezTo>
                  <a:pt x="1287" y="18562"/>
                  <a:pt x="1287" y="18562"/>
                  <a:pt x="1287" y="18562"/>
                </a:cubicBezTo>
                <a:cubicBezTo>
                  <a:pt x="715" y="18562"/>
                  <a:pt x="215" y="19035"/>
                  <a:pt x="215" y="19575"/>
                </a:cubicBezTo>
                <a:cubicBezTo>
                  <a:pt x="215" y="20588"/>
                  <a:pt x="215" y="20588"/>
                  <a:pt x="215" y="20588"/>
                </a:cubicBezTo>
                <a:cubicBezTo>
                  <a:pt x="215" y="21127"/>
                  <a:pt x="715" y="21600"/>
                  <a:pt x="1287" y="21600"/>
                </a:cubicBezTo>
                <a:cubicBezTo>
                  <a:pt x="4291" y="21600"/>
                  <a:pt x="4291" y="21600"/>
                  <a:pt x="4291" y="21600"/>
                </a:cubicBezTo>
                <a:cubicBezTo>
                  <a:pt x="4864" y="21600"/>
                  <a:pt x="5364" y="21127"/>
                  <a:pt x="5364" y="20588"/>
                </a:cubicBezTo>
                <a:cubicBezTo>
                  <a:pt x="5364" y="19575"/>
                  <a:pt x="5364" y="19575"/>
                  <a:pt x="5364" y="19575"/>
                </a:cubicBezTo>
                <a:cubicBezTo>
                  <a:pt x="5364" y="19035"/>
                  <a:pt x="4864" y="18562"/>
                  <a:pt x="4291" y="18562"/>
                </a:cubicBezTo>
                <a:cubicBezTo>
                  <a:pt x="3362" y="18562"/>
                  <a:pt x="3362" y="18562"/>
                  <a:pt x="3362" y="18562"/>
                </a:cubicBezTo>
                <a:cubicBezTo>
                  <a:pt x="3362" y="16740"/>
                  <a:pt x="3362" y="16740"/>
                  <a:pt x="3362" y="16740"/>
                </a:cubicBezTo>
                <a:cubicBezTo>
                  <a:pt x="10228" y="16740"/>
                  <a:pt x="10228" y="16740"/>
                  <a:pt x="10228" y="16740"/>
                </a:cubicBezTo>
                <a:cubicBezTo>
                  <a:pt x="10228" y="18562"/>
                  <a:pt x="10228" y="18562"/>
                  <a:pt x="10228" y="18562"/>
                </a:cubicBezTo>
                <a:cubicBezTo>
                  <a:pt x="9298" y="18562"/>
                  <a:pt x="9298" y="18562"/>
                  <a:pt x="9298" y="18562"/>
                </a:cubicBezTo>
                <a:cubicBezTo>
                  <a:pt x="8726" y="18562"/>
                  <a:pt x="8225" y="19035"/>
                  <a:pt x="8225" y="19575"/>
                </a:cubicBezTo>
                <a:cubicBezTo>
                  <a:pt x="8225" y="20588"/>
                  <a:pt x="8225" y="20588"/>
                  <a:pt x="8225" y="20588"/>
                </a:cubicBezTo>
                <a:cubicBezTo>
                  <a:pt x="8225" y="21127"/>
                  <a:pt x="8726" y="21600"/>
                  <a:pt x="9298" y="21600"/>
                </a:cubicBezTo>
                <a:cubicBezTo>
                  <a:pt x="12302" y="21600"/>
                  <a:pt x="12302" y="21600"/>
                  <a:pt x="12302" y="21600"/>
                </a:cubicBezTo>
                <a:cubicBezTo>
                  <a:pt x="12874" y="21600"/>
                  <a:pt x="13375" y="21127"/>
                  <a:pt x="13375" y="20588"/>
                </a:cubicBezTo>
                <a:cubicBezTo>
                  <a:pt x="13375" y="19575"/>
                  <a:pt x="13375" y="19575"/>
                  <a:pt x="13375" y="19575"/>
                </a:cubicBezTo>
                <a:cubicBezTo>
                  <a:pt x="13375" y="19035"/>
                  <a:pt x="12874" y="18562"/>
                  <a:pt x="12302" y="18562"/>
                </a:cubicBezTo>
                <a:cubicBezTo>
                  <a:pt x="11372" y="18562"/>
                  <a:pt x="11372" y="18562"/>
                  <a:pt x="11372" y="18562"/>
                </a:cubicBezTo>
                <a:cubicBezTo>
                  <a:pt x="11372" y="16740"/>
                  <a:pt x="11372" y="16740"/>
                  <a:pt x="11372" y="16740"/>
                </a:cubicBezTo>
                <a:cubicBezTo>
                  <a:pt x="18238" y="16740"/>
                  <a:pt x="18238" y="16740"/>
                  <a:pt x="18238" y="16740"/>
                </a:cubicBezTo>
                <a:cubicBezTo>
                  <a:pt x="18238" y="18562"/>
                  <a:pt x="18238" y="18562"/>
                  <a:pt x="18238" y="18562"/>
                </a:cubicBezTo>
                <a:cubicBezTo>
                  <a:pt x="17309" y="18562"/>
                  <a:pt x="17309" y="18562"/>
                  <a:pt x="17309" y="18562"/>
                </a:cubicBezTo>
                <a:cubicBezTo>
                  <a:pt x="16736" y="18562"/>
                  <a:pt x="16236" y="19035"/>
                  <a:pt x="16236" y="19575"/>
                </a:cubicBezTo>
                <a:cubicBezTo>
                  <a:pt x="16236" y="20588"/>
                  <a:pt x="16236" y="20588"/>
                  <a:pt x="16236" y="20588"/>
                </a:cubicBezTo>
                <a:cubicBezTo>
                  <a:pt x="16236" y="21127"/>
                  <a:pt x="16736" y="21600"/>
                  <a:pt x="17309" y="21600"/>
                </a:cubicBezTo>
                <a:cubicBezTo>
                  <a:pt x="20313" y="21600"/>
                  <a:pt x="20313" y="21600"/>
                  <a:pt x="20313" y="21600"/>
                </a:cubicBezTo>
                <a:cubicBezTo>
                  <a:pt x="20885" y="21600"/>
                  <a:pt x="21385" y="21127"/>
                  <a:pt x="21385" y="20588"/>
                </a:cubicBezTo>
                <a:cubicBezTo>
                  <a:pt x="21385" y="19575"/>
                  <a:pt x="21385" y="19575"/>
                  <a:pt x="21385" y="19575"/>
                </a:cubicBezTo>
                <a:cubicBezTo>
                  <a:pt x="21385" y="19035"/>
                  <a:pt x="20885" y="18562"/>
                  <a:pt x="20313" y="18562"/>
                </a:cubicBezTo>
                <a:close/>
                <a:moveTo>
                  <a:pt x="1359" y="9180"/>
                </a:moveTo>
                <a:cubicBezTo>
                  <a:pt x="1359" y="7492"/>
                  <a:pt x="2861" y="6143"/>
                  <a:pt x="4649" y="6143"/>
                </a:cubicBezTo>
                <a:cubicBezTo>
                  <a:pt x="4721" y="6143"/>
                  <a:pt x="4792" y="6143"/>
                  <a:pt x="4935" y="6143"/>
                </a:cubicBezTo>
                <a:cubicBezTo>
                  <a:pt x="5579" y="6210"/>
                  <a:pt x="5579" y="6210"/>
                  <a:pt x="5579" y="6210"/>
                </a:cubicBezTo>
                <a:cubicBezTo>
                  <a:pt x="5650" y="5535"/>
                  <a:pt x="5650" y="5535"/>
                  <a:pt x="5650" y="5535"/>
                </a:cubicBezTo>
                <a:cubicBezTo>
                  <a:pt x="5865" y="3173"/>
                  <a:pt x="7939" y="1283"/>
                  <a:pt x="10442" y="1283"/>
                </a:cubicBezTo>
                <a:cubicBezTo>
                  <a:pt x="13089" y="1283"/>
                  <a:pt x="15306" y="3375"/>
                  <a:pt x="15306" y="5873"/>
                </a:cubicBezTo>
                <a:cubicBezTo>
                  <a:pt x="15306" y="6008"/>
                  <a:pt x="15306" y="6075"/>
                  <a:pt x="15234" y="6210"/>
                </a:cubicBezTo>
                <a:cubicBezTo>
                  <a:pt x="15163" y="7290"/>
                  <a:pt x="15163" y="7290"/>
                  <a:pt x="15163" y="7290"/>
                </a:cubicBezTo>
                <a:cubicBezTo>
                  <a:pt x="16236" y="6885"/>
                  <a:pt x="16236" y="6885"/>
                  <a:pt x="16236" y="6885"/>
                </a:cubicBezTo>
                <a:cubicBezTo>
                  <a:pt x="16522" y="6750"/>
                  <a:pt x="16879" y="6683"/>
                  <a:pt x="17309" y="6683"/>
                </a:cubicBezTo>
                <a:cubicBezTo>
                  <a:pt x="18882" y="6683"/>
                  <a:pt x="20241" y="7965"/>
                  <a:pt x="20241" y="9518"/>
                </a:cubicBezTo>
                <a:cubicBezTo>
                  <a:pt x="20241" y="11002"/>
                  <a:pt x="18882" y="12285"/>
                  <a:pt x="17309" y="12285"/>
                </a:cubicBezTo>
                <a:cubicBezTo>
                  <a:pt x="17237" y="12285"/>
                  <a:pt x="15878" y="12285"/>
                  <a:pt x="14519" y="12285"/>
                </a:cubicBezTo>
                <a:cubicBezTo>
                  <a:pt x="13160" y="12285"/>
                  <a:pt x="11873" y="12285"/>
                  <a:pt x="11801" y="12285"/>
                </a:cubicBezTo>
                <a:cubicBezTo>
                  <a:pt x="4649" y="12285"/>
                  <a:pt x="4649" y="12285"/>
                  <a:pt x="4649" y="12285"/>
                </a:cubicBezTo>
                <a:cubicBezTo>
                  <a:pt x="2861" y="12285"/>
                  <a:pt x="1359" y="10868"/>
                  <a:pt x="1359" y="9180"/>
                </a:cubicBezTo>
                <a:close/>
                <a:moveTo>
                  <a:pt x="4148" y="20452"/>
                </a:moveTo>
                <a:cubicBezTo>
                  <a:pt x="1430" y="20452"/>
                  <a:pt x="1430" y="20452"/>
                  <a:pt x="1430" y="20452"/>
                </a:cubicBezTo>
                <a:cubicBezTo>
                  <a:pt x="1430" y="19710"/>
                  <a:pt x="1430" y="19710"/>
                  <a:pt x="1430" y="19710"/>
                </a:cubicBezTo>
                <a:cubicBezTo>
                  <a:pt x="4148" y="19710"/>
                  <a:pt x="4148" y="19710"/>
                  <a:pt x="4148" y="19710"/>
                </a:cubicBezTo>
                <a:lnTo>
                  <a:pt x="4148" y="20452"/>
                </a:lnTo>
                <a:close/>
                <a:moveTo>
                  <a:pt x="12159" y="20452"/>
                </a:moveTo>
                <a:cubicBezTo>
                  <a:pt x="9441" y="20452"/>
                  <a:pt x="9441" y="20452"/>
                  <a:pt x="9441" y="20452"/>
                </a:cubicBezTo>
                <a:cubicBezTo>
                  <a:pt x="9441" y="19710"/>
                  <a:pt x="9441" y="19710"/>
                  <a:pt x="9441" y="19710"/>
                </a:cubicBezTo>
                <a:cubicBezTo>
                  <a:pt x="12159" y="19710"/>
                  <a:pt x="12159" y="19710"/>
                  <a:pt x="12159" y="19710"/>
                </a:cubicBezTo>
                <a:lnTo>
                  <a:pt x="12159" y="20452"/>
                </a:lnTo>
                <a:close/>
                <a:moveTo>
                  <a:pt x="20170" y="20452"/>
                </a:moveTo>
                <a:cubicBezTo>
                  <a:pt x="17452" y="20452"/>
                  <a:pt x="17452" y="20452"/>
                  <a:pt x="17452" y="20452"/>
                </a:cubicBezTo>
                <a:cubicBezTo>
                  <a:pt x="17452" y="19710"/>
                  <a:pt x="17452" y="19710"/>
                  <a:pt x="17452" y="19710"/>
                </a:cubicBezTo>
                <a:cubicBezTo>
                  <a:pt x="20170" y="19710"/>
                  <a:pt x="20170" y="19710"/>
                  <a:pt x="20170" y="19710"/>
                </a:cubicBezTo>
                <a:lnTo>
                  <a:pt x="20170" y="20452"/>
                </a:lnTo>
                <a:close/>
                <a:moveTo>
                  <a:pt x="20170" y="20452"/>
                </a:moveTo>
                <a:cubicBezTo>
                  <a:pt x="20170" y="20452"/>
                  <a:pt x="20170" y="20452"/>
                  <a:pt x="20170" y="2045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19" name="Group">
            <a:extLst>
              <a:ext uri="{FF2B5EF4-FFF2-40B4-BE49-F238E27FC236}">
                <a16:creationId xmlns:a16="http://schemas.microsoft.com/office/drawing/2014/main" id="{6D50FEB9-6B4B-4404-8165-81403E4DBAFC}"/>
              </a:ext>
            </a:extLst>
          </p:cNvPr>
          <p:cNvGrpSpPr/>
          <p:nvPr/>
        </p:nvGrpSpPr>
        <p:grpSpPr>
          <a:xfrm flipV="1">
            <a:off x="11111396" y="1268845"/>
            <a:ext cx="284709" cy="579647"/>
            <a:chOff x="0" y="0"/>
            <a:chExt cx="507611" cy="1033463"/>
          </a:xfrm>
          <a:solidFill>
            <a:schemeClr val="bg1"/>
          </a:solidFill>
        </p:grpSpPr>
        <p:sp>
          <p:nvSpPr>
            <p:cNvPr id="120" name="Shape">
              <a:extLst>
                <a:ext uri="{FF2B5EF4-FFF2-40B4-BE49-F238E27FC236}">
                  <a16:creationId xmlns:a16="http://schemas.microsoft.com/office/drawing/2014/main" id="{A3C3C12A-CA01-4AB8-8C7E-8F4738F8E139}"/>
                </a:ext>
              </a:extLst>
            </p:cNvPr>
            <p:cNvSpPr/>
            <p:nvPr/>
          </p:nvSpPr>
          <p:spPr>
            <a:xfrm>
              <a:off x="5662" y="274638"/>
              <a:ext cx="498476" cy="7588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189" y="1283"/>
                  </a:moveTo>
                  <a:cubicBezTo>
                    <a:pt x="16241" y="428"/>
                    <a:pt x="13805" y="0"/>
                    <a:pt x="11044" y="0"/>
                  </a:cubicBezTo>
                  <a:cubicBezTo>
                    <a:pt x="10394" y="0"/>
                    <a:pt x="10394" y="0"/>
                    <a:pt x="10394" y="0"/>
                  </a:cubicBezTo>
                  <a:cubicBezTo>
                    <a:pt x="7795" y="0"/>
                    <a:pt x="5197" y="428"/>
                    <a:pt x="3411" y="1283"/>
                  </a:cubicBezTo>
                  <a:cubicBezTo>
                    <a:pt x="1137" y="2246"/>
                    <a:pt x="0" y="3636"/>
                    <a:pt x="0" y="5347"/>
                  </a:cubicBezTo>
                  <a:cubicBezTo>
                    <a:pt x="0" y="16253"/>
                    <a:pt x="0" y="16253"/>
                    <a:pt x="0" y="16253"/>
                  </a:cubicBezTo>
                  <a:cubicBezTo>
                    <a:pt x="0" y="19461"/>
                    <a:pt x="3735" y="21600"/>
                    <a:pt x="9582" y="21600"/>
                  </a:cubicBezTo>
                  <a:cubicBezTo>
                    <a:pt x="11856" y="21600"/>
                    <a:pt x="11856" y="21600"/>
                    <a:pt x="11856" y="21600"/>
                  </a:cubicBezTo>
                  <a:cubicBezTo>
                    <a:pt x="17702" y="21600"/>
                    <a:pt x="21600" y="19461"/>
                    <a:pt x="21600" y="16253"/>
                  </a:cubicBezTo>
                  <a:cubicBezTo>
                    <a:pt x="21600" y="5347"/>
                    <a:pt x="21600" y="5347"/>
                    <a:pt x="21600" y="5347"/>
                  </a:cubicBezTo>
                  <a:cubicBezTo>
                    <a:pt x="21600" y="3636"/>
                    <a:pt x="20463" y="2246"/>
                    <a:pt x="18189" y="1283"/>
                  </a:cubicBezTo>
                  <a:close/>
                  <a:moveTo>
                    <a:pt x="19164" y="5347"/>
                  </a:moveTo>
                  <a:cubicBezTo>
                    <a:pt x="19164" y="8554"/>
                    <a:pt x="19164" y="8554"/>
                    <a:pt x="19164" y="8554"/>
                  </a:cubicBezTo>
                  <a:cubicBezTo>
                    <a:pt x="12018" y="8554"/>
                    <a:pt x="12018" y="8554"/>
                    <a:pt x="12018" y="8554"/>
                  </a:cubicBezTo>
                  <a:cubicBezTo>
                    <a:pt x="12018" y="1604"/>
                    <a:pt x="12018" y="1604"/>
                    <a:pt x="12018" y="1604"/>
                  </a:cubicBezTo>
                  <a:cubicBezTo>
                    <a:pt x="15753" y="1818"/>
                    <a:pt x="19164" y="2994"/>
                    <a:pt x="19164" y="5347"/>
                  </a:cubicBezTo>
                  <a:close/>
                  <a:moveTo>
                    <a:pt x="9582" y="1604"/>
                  </a:moveTo>
                  <a:cubicBezTo>
                    <a:pt x="9582" y="8554"/>
                    <a:pt x="9582" y="8554"/>
                    <a:pt x="9582" y="8554"/>
                  </a:cubicBezTo>
                  <a:cubicBezTo>
                    <a:pt x="2274" y="8554"/>
                    <a:pt x="2274" y="8554"/>
                    <a:pt x="2274" y="8554"/>
                  </a:cubicBezTo>
                  <a:cubicBezTo>
                    <a:pt x="2274" y="5347"/>
                    <a:pt x="2274" y="5347"/>
                    <a:pt x="2274" y="5347"/>
                  </a:cubicBezTo>
                  <a:cubicBezTo>
                    <a:pt x="2274" y="2994"/>
                    <a:pt x="5847" y="1818"/>
                    <a:pt x="9582" y="1604"/>
                  </a:cubicBezTo>
                  <a:close/>
                  <a:moveTo>
                    <a:pt x="11856" y="19996"/>
                  </a:moveTo>
                  <a:cubicBezTo>
                    <a:pt x="9582" y="19996"/>
                    <a:pt x="9582" y="19996"/>
                    <a:pt x="9582" y="19996"/>
                  </a:cubicBezTo>
                  <a:cubicBezTo>
                    <a:pt x="7958" y="19996"/>
                    <a:pt x="2274" y="19675"/>
                    <a:pt x="2274" y="16253"/>
                  </a:cubicBezTo>
                  <a:cubicBezTo>
                    <a:pt x="2274" y="10158"/>
                    <a:pt x="2274" y="10158"/>
                    <a:pt x="2274" y="10158"/>
                  </a:cubicBezTo>
                  <a:cubicBezTo>
                    <a:pt x="19164" y="10158"/>
                    <a:pt x="19164" y="10158"/>
                    <a:pt x="19164" y="10158"/>
                  </a:cubicBezTo>
                  <a:cubicBezTo>
                    <a:pt x="19164" y="16253"/>
                    <a:pt x="19164" y="16253"/>
                    <a:pt x="19164" y="16253"/>
                  </a:cubicBezTo>
                  <a:cubicBezTo>
                    <a:pt x="19164" y="19675"/>
                    <a:pt x="13642" y="19996"/>
                    <a:pt x="11856" y="19996"/>
                  </a:cubicBezTo>
                  <a:close/>
                  <a:moveTo>
                    <a:pt x="11856" y="19996"/>
                  </a:moveTo>
                  <a:cubicBezTo>
                    <a:pt x="11856" y="19996"/>
                    <a:pt x="11856" y="19996"/>
                    <a:pt x="11856" y="1999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1" name="Shape">
              <a:extLst>
                <a:ext uri="{FF2B5EF4-FFF2-40B4-BE49-F238E27FC236}">
                  <a16:creationId xmlns:a16="http://schemas.microsoft.com/office/drawing/2014/main" id="{10572E4E-127F-40A2-87ED-E144F83812A9}"/>
                </a:ext>
              </a:extLst>
            </p:cNvPr>
            <p:cNvSpPr/>
            <p:nvPr/>
          </p:nvSpPr>
          <p:spPr>
            <a:xfrm>
              <a:off x="0" y="0"/>
              <a:ext cx="507612" cy="1381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17" h="21600" extrusionOk="0">
                  <a:moveTo>
                    <a:pt x="1954" y="20432"/>
                  </a:moveTo>
                  <a:cubicBezTo>
                    <a:pt x="4476" y="12843"/>
                    <a:pt x="7472" y="8757"/>
                    <a:pt x="10625" y="8757"/>
                  </a:cubicBezTo>
                  <a:cubicBezTo>
                    <a:pt x="13778" y="8757"/>
                    <a:pt x="16932" y="12843"/>
                    <a:pt x="19454" y="20432"/>
                  </a:cubicBezTo>
                  <a:cubicBezTo>
                    <a:pt x="19612" y="21016"/>
                    <a:pt x="19927" y="21600"/>
                    <a:pt x="20085" y="21600"/>
                  </a:cubicBezTo>
                  <a:cubicBezTo>
                    <a:pt x="20558" y="21600"/>
                    <a:pt x="20873" y="21016"/>
                    <a:pt x="21031" y="19849"/>
                  </a:cubicBezTo>
                  <a:cubicBezTo>
                    <a:pt x="21504" y="18097"/>
                    <a:pt x="21346" y="15178"/>
                    <a:pt x="20873" y="13427"/>
                  </a:cubicBezTo>
                  <a:cubicBezTo>
                    <a:pt x="18035" y="5254"/>
                    <a:pt x="14409" y="0"/>
                    <a:pt x="10625" y="0"/>
                  </a:cubicBezTo>
                  <a:cubicBezTo>
                    <a:pt x="6841" y="0"/>
                    <a:pt x="3373" y="4670"/>
                    <a:pt x="377" y="13427"/>
                  </a:cubicBezTo>
                  <a:cubicBezTo>
                    <a:pt x="-96" y="14595"/>
                    <a:pt x="-96" y="17514"/>
                    <a:pt x="219" y="19265"/>
                  </a:cubicBezTo>
                  <a:cubicBezTo>
                    <a:pt x="692" y="21600"/>
                    <a:pt x="1323" y="21600"/>
                    <a:pt x="1954" y="20432"/>
                  </a:cubicBezTo>
                  <a:close/>
                  <a:moveTo>
                    <a:pt x="1954" y="20432"/>
                  </a:moveTo>
                  <a:cubicBezTo>
                    <a:pt x="1954" y="20432"/>
                    <a:pt x="1954" y="20432"/>
                    <a:pt x="1954" y="2043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2" name="Shape">
              <a:extLst>
                <a:ext uri="{FF2B5EF4-FFF2-40B4-BE49-F238E27FC236}">
                  <a16:creationId xmlns:a16="http://schemas.microsoft.com/office/drawing/2014/main" id="{1B65EF2B-E1A8-45DA-B146-07EAD0AA5B64}"/>
                </a:ext>
              </a:extLst>
            </p:cNvPr>
            <p:cNvSpPr/>
            <p:nvPr/>
          </p:nvSpPr>
          <p:spPr>
            <a:xfrm>
              <a:off x="86027" y="131762"/>
              <a:ext cx="333284" cy="1047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90" h="21600" extrusionOk="0">
                  <a:moveTo>
                    <a:pt x="10635" y="0"/>
                  </a:moveTo>
                  <a:cubicBezTo>
                    <a:pt x="7035" y="0"/>
                    <a:pt x="3675" y="3857"/>
                    <a:pt x="795" y="10800"/>
                  </a:cubicBezTo>
                  <a:cubicBezTo>
                    <a:pt x="-165" y="13114"/>
                    <a:pt x="-165" y="16971"/>
                    <a:pt x="315" y="19286"/>
                  </a:cubicBezTo>
                  <a:cubicBezTo>
                    <a:pt x="1035" y="21600"/>
                    <a:pt x="2235" y="21600"/>
                    <a:pt x="2955" y="20057"/>
                  </a:cubicBezTo>
                  <a:cubicBezTo>
                    <a:pt x="5115" y="14657"/>
                    <a:pt x="7755" y="11571"/>
                    <a:pt x="10635" y="11571"/>
                  </a:cubicBezTo>
                  <a:cubicBezTo>
                    <a:pt x="13515" y="11571"/>
                    <a:pt x="16155" y="14657"/>
                    <a:pt x="18315" y="20057"/>
                  </a:cubicBezTo>
                  <a:cubicBezTo>
                    <a:pt x="18795" y="20829"/>
                    <a:pt x="19275" y="21600"/>
                    <a:pt x="19515" y="21600"/>
                  </a:cubicBezTo>
                  <a:cubicBezTo>
                    <a:pt x="19995" y="21600"/>
                    <a:pt x="20475" y="20829"/>
                    <a:pt x="20955" y="19286"/>
                  </a:cubicBezTo>
                  <a:cubicBezTo>
                    <a:pt x="21435" y="16971"/>
                    <a:pt x="21435" y="13114"/>
                    <a:pt x="20715" y="11571"/>
                  </a:cubicBezTo>
                  <a:cubicBezTo>
                    <a:pt x="17835" y="3857"/>
                    <a:pt x="14235" y="0"/>
                    <a:pt x="10635" y="0"/>
                  </a:cubicBezTo>
                  <a:close/>
                  <a:moveTo>
                    <a:pt x="10635" y="0"/>
                  </a:moveTo>
                  <a:cubicBezTo>
                    <a:pt x="10635" y="0"/>
                    <a:pt x="10635" y="0"/>
                    <a:pt x="10635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3" name="Group">
            <a:extLst>
              <a:ext uri="{FF2B5EF4-FFF2-40B4-BE49-F238E27FC236}">
                <a16:creationId xmlns:a16="http://schemas.microsoft.com/office/drawing/2014/main" id="{6A457536-C868-45B3-860C-1C8B62D02ACC}"/>
              </a:ext>
            </a:extLst>
          </p:cNvPr>
          <p:cNvGrpSpPr/>
          <p:nvPr/>
        </p:nvGrpSpPr>
        <p:grpSpPr>
          <a:xfrm flipV="1">
            <a:off x="776896" y="4331003"/>
            <a:ext cx="418243" cy="507119"/>
            <a:chOff x="0" y="0"/>
            <a:chExt cx="861504" cy="1044575"/>
          </a:xfrm>
          <a:solidFill>
            <a:schemeClr val="bg1"/>
          </a:solidFill>
        </p:grpSpPr>
        <p:sp>
          <p:nvSpPr>
            <p:cNvPr id="124" name="Shape">
              <a:extLst>
                <a:ext uri="{FF2B5EF4-FFF2-40B4-BE49-F238E27FC236}">
                  <a16:creationId xmlns:a16="http://schemas.microsoft.com/office/drawing/2014/main" id="{6B8985CD-3276-4197-B83B-194D04DC7C73}"/>
                </a:ext>
              </a:extLst>
            </p:cNvPr>
            <p:cNvSpPr/>
            <p:nvPr/>
          </p:nvSpPr>
          <p:spPr>
            <a:xfrm>
              <a:off x="-1" y="0"/>
              <a:ext cx="861506" cy="10445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3" h="21600" extrusionOk="0">
                  <a:moveTo>
                    <a:pt x="19721" y="8660"/>
                  </a:moveTo>
                  <a:cubicBezTo>
                    <a:pt x="5380" y="8660"/>
                    <a:pt x="5380" y="8660"/>
                    <a:pt x="5380" y="8660"/>
                  </a:cubicBezTo>
                  <a:cubicBezTo>
                    <a:pt x="18599" y="4035"/>
                    <a:pt x="18599" y="4035"/>
                    <a:pt x="18599" y="4035"/>
                  </a:cubicBezTo>
                  <a:cubicBezTo>
                    <a:pt x="18953" y="3887"/>
                    <a:pt x="19307" y="3641"/>
                    <a:pt x="19484" y="3297"/>
                  </a:cubicBezTo>
                  <a:cubicBezTo>
                    <a:pt x="19662" y="2952"/>
                    <a:pt x="19603" y="2559"/>
                    <a:pt x="19484" y="2263"/>
                  </a:cubicBezTo>
                  <a:cubicBezTo>
                    <a:pt x="18776" y="836"/>
                    <a:pt x="18776" y="836"/>
                    <a:pt x="18776" y="836"/>
                  </a:cubicBezTo>
                  <a:cubicBezTo>
                    <a:pt x="18481" y="344"/>
                    <a:pt x="17891" y="0"/>
                    <a:pt x="17242" y="0"/>
                  </a:cubicBezTo>
                  <a:cubicBezTo>
                    <a:pt x="17006" y="0"/>
                    <a:pt x="16829" y="49"/>
                    <a:pt x="16593" y="98"/>
                  </a:cubicBezTo>
                  <a:cubicBezTo>
                    <a:pt x="1012" y="5560"/>
                    <a:pt x="1012" y="5560"/>
                    <a:pt x="1012" y="5560"/>
                  </a:cubicBezTo>
                  <a:cubicBezTo>
                    <a:pt x="186" y="5855"/>
                    <a:pt x="-227" y="6642"/>
                    <a:pt x="127" y="7380"/>
                  </a:cubicBezTo>
                  <a:cubicBezTo>
                    <a:pt x="835" y="8758"/>
                    <a:pt x="835" y="8758"/>
                    <a:pt x="835" y="8758"/>
                  </a:cubicBezTo>
                  <a:cubicBezTo>
                    <a:pt x="953" y="9004"/>
                    <a:pt x="1189" y="9201"/>
                    <a:pt x="1425" y="9349"/>
                  </a:cubicBezTo>
                  <a:cubicBezTo>
                    <a:pt x="1248" y="9545"/>
                    <a:pt x="1189" y="9791"/>
                    <a:pt x="1189" y="10037"/>
                  </a:cubicBezTo>
                  <a:cubicBezTo>
                    <a:pt x="1189" y="20222"/>
                    <a:pt x="1189" y="20222"/>
                    <a:pt x="1189" y="20222"/>
                  </a:cubicBezTo>
                  <a:cubicBezTo>
                    <a:pt x="1189" y="21010"/>
                    <a:pt x="1898" y="21600"/>
                    <a:pt x="2842" y="21600"/>
                  </a:cubicBezTo>
                  <a:cubicBezTo>
                    <a:pt x="19721" y="21600"/>
                    <a:pt x="19721" y="21600"/>
                    <a:pt x="19721" y="21600"/>
                  </a:cubicBezTo>
                  <a:cubicBezTo>
                    <a:pt x="20606" y="21600"/>
                    <a:pt x="21373" y="21010"/>
                    <a:pt x="21373" y="20222"/>
                  </a:cubicBezTo>
                  <a:cubicBezTo>
                    <a:pt x="21373" y="10037"/>
                    <a:pt x="21373" y="10037"/>
                    <a:pt x="21373" y="10037"/>
                  </a:cubicBezTo>
                  <a:cubicBezTo>
                    <a:pt x="21373" y="9250"/>
                    <a:pt x="20606" y="8660"/>
                    <a:pt x="19721" y="8660"/>
                  </a:cubicBezTo>
                  <a:close/>
                  <a:moveTo>
                    <a:pt x="19957" y="10037"/>
                  </a:moveTo>
                  <a:cubicBezTo>
                    <a:pt x="19957" y="11759"/>
                    <a:pt x="19957" y="11759"/>
                    <a:pt x="19957" y="11759"/>
                  </a:cubicBezTo>
                  <a:cubicBezTo>
                    <a:pt x="17714" y="11759"/>
                    <a:pt x="17714" y="11759"/>
                    <a:pt x="17714" y="11759"/>
                  </a:cubicBezTo>
                  <a:cubicBezTo>
                    <a:pt x="18717" y="9841"/>
                    <a:pt x="18717" y="9841"/>
                    <a:pt x="18717" y="9841"/>
                  </a:cubicBezTo>
                  <a:cubicBezTo>
                    <a:pt x="19721" y="9841"/>
                    <a:pt x="19721" y="9841"/>
                    <a:pt x="19721" y="9841"/>
                  </a:cubicBezTo>
                  <a:cubicBezTo>
                    <a:pt x="19839" y="9841"/>
                    <a:pt x="19957" y="9939"/>
                    <a:pt x="19957" y="10037"/>
                  </a:cubicBezTo>
                  <a:close/>
                  <a:moveTo>
                    <a:pt x="2842" y="9841"/>
                  </a:moveTo>
                  <a:cubicBezTo>
                    <a:pt x="4612" y="9841"/>
                    <a:pt x="4612" y="9841"/>
                    <a:pt x="4612" y="9841"/>
                  </a:cubicBezTo>
                  <a:cubicBezTo>
                    <a:pt x="3668" y="11759"/>
                    <a:pt x="3668" y="11759"/>
                    <a:pt x="3668" y="11759"/>
                  </a:cubicBezTo>
                  <a:cubicBezTo>
                    <a:pt x="2606" y="11759"/>
                    <a:pt x="2606" y="11759"/>
                    <a:pt x="2606" y="11759"/>
                  </a:cubicBezTo>
                  <a:cubicBezTo>
                    <a:pt x="2606" y="10037"/>
                    <a:pt x="2606" y="10037"/>
                    <a:pt x="2606" y="10037"/>
                  </a:cubicBezTo>
                  <a:cubicBezTo>
                    <a:pt x="2606" y="9939"/>
                    <a:pt x="2665" y="9841"/>
                    <a:pt x="2842" y="9841"/>
                  </a:cubicBezTo>
                  <a:close/>
                  <a:moveTo>
                    <a:pt x="5675" y="9841"/>
                  </a:moveTo>
                  <a:cubicBezTo>
                    <a:pt x="8980" y="9841"/>
                    <a:pt x="8980" y="9841"/>
                    <a:pt x="8980" y="9841"/>
                  </a:cubicBezTo>
                  <a:cubicBezTo>
                    <a:pt x="7976" y="11759"/>
                    <a:pt x="7976" y="11759"/>
                    <a:pt x="7976" y="11759"/>
                  </a:cubicBezTo>
                  <a:cubicBezTo>
                    <a:pt x="4671" y="11759"/>
                    <a:pt x="4671" y="11759"/>
                    <a:pt x="4671" y="11759"/>
                  </a:cubicBezTo>
                  <a:lnTo>
                    <a:pt x="5675" y="9841"/>
                  </a:lnTo>
                  <a:close/>
                  <a:moveTo>
                    <a:pt x="10042" y="9841"/>
                  </a:moveTo>
                  <a:cubicBezTo>
                    <a:pt x="13347" y="9841"/>
                    <a:pt x="13347" y="9841"/>
                    <a:pt x="13347" y="9841"/>
                  </a:cubicBezTo>
                  <a:cubicBezTo>
                    <a:pt x="12343" y="11759"/>
                    <a:pt x="12343" y="11759"/>
                    <a:pt x="12343" y="11759"/>
                  </a:cubicBezTo>
                  <a:cubicBezTo>
                    <a:pt x="9039" y="11759"/>
                    <a:pt x="9039" y="11759"/>
                    <a:pt x="9039" y="11759"/>
                  </a:cubicBezTo>
                  <a:lnTo>
                    <a:pt x="10042" y="9841"/>
                  </a:lnTo>
                  <a:close/>
                  <a:moveTo>
                    <a:pt x="14350" y="9841"/>
                  </a:moveTo>
                  <a:cubicBezTo>
                    <a:pt x="17655" y="9841"/>
                    <a:pt x="17655" y="9841"/>
                    <a:pt x="17655" y="9841"/>
                  </a:cubicBezTo>
                  <a:cubicBezTo>
                    <a:pt x="16652" y="11759"/>
                    <a:pt x="16652" y="11759"/>
                    <a:pt x="16652" y="11759"/>
                  </a:cubicBezTo>
                  <a:cubicBezTo>
                    <a:pt x="13347" y="11759"/>
                    <a:pt x="13347" y="11759"/>
                    <a:pt x="13347" y="11759"/>
                  </a:cubicBezTo>
                  <a:lnTo>
                    <a:pt x="14350" y="9841"/>
                  </a:lnTo>
                  <a:close/>
                  <a:moveTo>
                    <a:pt x="11222" y="5314"/>
                  </a:moveTo>
                  <a:cubicBezTo>
                    <a:pt x="8153" y="6396"/>
                    <a:pt x="8153" y="6396"/>
                    <a:pt x="8153" y="6396"/>
                  </a:cubicBezTo>
                  <a:cubicBezTo>
                    <a:pt x="8212" y="4330"/>
                    <a:pt x="8212" y="4330"/>
                    <a:pt x="8212" y="4330"/>
                  </a:cubicBezTo>
                  <a:cubicBezTo>
                    <a:pt x="11281" y="3247"/>
                    <a:pt x="11281" y="3247"/>
                    <a:pt x="11281" y="3247"/>
                  </a:cubicBezTo>
                  <a:lnTo>
                    <a:pt x="11222" y="5314"/>
                  </a:lnTo>
                  <a:close/>
                  <a:moveTo>
                    <a:pt x="12225" y="2903"/>
                  </a:moveTo>
                  <a:cubicBezTo>
                    <a:pt x="15294" y="1870"/>
                    <a:pt x="15294" y="1870"/>
                    <a:pt x="15294" y="1870"/>
                  </a:cubicBezTo>
                  <a:cubicBezTo>
                    <a:pt x="15235" y="3936"/>
                    <a:pt x="15235" y="3936"/>
                    <a:pt x="15235" y="3936"/>
                  </a:cubicBezTo>
                  <a:cubicBezTo>
                    <a:pt x="12166" y="5019"/>
                    <a:pt x="12166" y="5019"/>
                    <a:pt x="12166" y="5019"/>
                  </a:cubicBezTo>
                  <a:lnTo>
                    <a:pt x="12225" y="2903"/>
                  </a:lnTo>
                  <a:close/>
                  <a:moveTo>
                    <a:pt x="7209" y="6741"/>
                  </a:moveTo>
                  <a:cubicBezTo>
                    <a:pt x="4199" y="7823"/>
                    <a:pt x="4199" y="7823"/>
                    <a:pt x="4199" y="7823"/>
                  </a:cubicBezTo>
                  <a:cubicBezTo>
                    <a:pt x="4199" y="5708"/>
                    <a:pt x="4199" y="5708"/>
                    <a:pt x="4199" y="5708"/>
                  </a:cubicBezTo>
                  <a:cubicBezTo>
                    <a:pt x="7268" y="4674"/>
                    <a:pt x="7268" y="4674"/>
                    <a:pt x="7268" y="4674"/>
                  </a:cubicBezTo>
                  <a:lnTo>
                    <a:pt x="7209" y="6741"/>
                  </a:lnTo>
                  <a:close/>
                  <a:moveTo>
                    <a:pt x="17124" y="1181"/>
                  </a:moveTo>
                  <a:cubicBezTo>
                    <a:pt x="17183" y="1181"/>
                    <a:pt x="17183" y="1181"/>
                    <a:pt x="17242" y="1181"/>
                  </a:cubicBezTo>
                  <a:cubicBezTo>
                    <a:pt x="17301" y="1181"/>
                    <a:pt x="17419" y="1230"/>
                    <a:pt x="17478" y="1328"/>
                  </a:cubicBezTo>
                  <a:cubicBezTo>
                    <a:pt x="18127" y="2706"/>
                    <a:pt x="18127" y="2706"/>
                    <a:pt x="18127" y="2706"/>
                  </a:cubicBezTo>
                  <a:cubicBezTo>
                    <a:pt x="18186" y="2755"/>
                    <a:pt x="18186" y="2805"/>
                    <a:pt x="18127" y="2854"/>
                  </a:cubicBezTo>
                  <a:cubicBezTo>
                    <a:pt x="18127" y="2854"/>
                    <a:pt x="18127" y="2952"/>
                    <a:pt x="18009" y="2952"/>
                  </a:cubicBezTo>
                  <a:cubicBezTo>
                    <a:pt x="16180" y="3592"/>
                    <a:pt x="16180" y="3592"/>
                    <a:pt x="16180" y="3592"/>
                  </a:cubicBezTo>
                  <a:cubicBezTo>
                    <a:pt x="16239" y="1525"/>
                    <a:pt x="16239" y="1525"/>
                    <a:pt x="16239" y="1525"/>
                  </a:cubicBezTo>
                  <a:lnTo>
                    <a:pt x="17124" y="1181"/>
                  </a:lnTo>
                  <a:close/>
                  <a:moveTo>
                    <a:pt x="1484" y="6741"/>
                  </a:moveTo>
                  <a:cubicBezTo>
                    <a:pt x="1484" y="6741"/>
                    <a:pt x="1484" y="6692"/>
                    <a:pt x="1603" y="6642"/>
                  </a:cubicBezTo>
                  <a:cubicBezTo>
                    <a:pt x="3255" y="6052"/>
                    <a:pt x="3255" y="6052"/>
                    <a:pt x="3255" y="6052"/>
                  </a:cubicBezTo>
                  <a:cubicBezTo>
                    <a:pt x="3196" y="8118"/>
                    <a:pt x="3196" y="8118"/>
                    <a:pt x="3196" y="8118"/>
                  </a:cubicBezTo>
                  <a:cubicBezTo>
                    <a:pt x="2488" y="8414"/>
                    <a:pt x="2488" y="8414"/>
                    <a:pt x="2488" y="8414"/>
                  </a:cubicBezTo>
                  <a:cubicBezTo>
                    <a:pt x="2429" y="8414"/>
                    <a:pt x="2429" y="8414"/>
                    <a:pt x="2370" y="8414"/>
                  </a:cubicBezTo>
                  <a:cubicBezTo>
                    <a:pt x="2311" y="8414"/>
                    <a:pt x="2193" y="8364"/>
                    <a:pt x="2134" y="8315"/>
                  </a:cubicBezTo>
                  <a:cubicBezTo>
                    <a:pt x="1484" y="6888"/>
                    <a:pt x="1484" y="6888"/>
                    <a:pt x="1484" y="6888"/>
                  </a:cubicBezTo>
                  <a:cubicBezTo>
                    <a:pt x="1425" y="6839"/>
                    <a:pt x="1425" y="6790"/>
                    <a:pt x="1484" y="6741"/>
                  </a:cubicBezTo>
                  <a:close/>
                  <a:moveTo>
                    <a:pt x="19721" y="20419"/>
                  </a:moveTo>
                  <a:cubicBezTo>
                    <a:pt x="2842" y="20419"/>
                    <a:pt x="2842" y="20419"/>
                    <a:pt x="2842" y="20419"/>
                  </a:cubicBezTo>
                  <a:cubicBezTo>
                    <a:pt x="2665" y="20419"/>
                    <a:pt x="2606" y="20321"/>
                    <a:pt x="2606" y="20222"/>
                  </a:cubicBezTo>
                  <a:cubicBezTo>
                    <a:pt x="2606" y="12940"/>
                    <a:pt x="2606" y="12940"/>
                    <a:pt x="2606" y="12940"/>
                  </a:cubicBezTo>
                  <a:cubicBezTo>
                    <a:pt x="19957" y="12940"/>
                    <a:pt x="19957" y="12940"/>
                    <a:pt x="19957" y="12940"/>
                  </a:cubicBezTo>
                  <a:cubicBezTo>
                    <a:pt x="19957" y="20222"/>
                    <a:pt x="19957" y="20222"/>
                    <a:pt x="19957" y="20222"/>
                  </a:cubicBezTo>
                  <a:cubicBezTo>
                    <a:pt x="19957" y="20321"/>
                    <a:pt x="19839" y="20419"/>
                    <a:pt x="19721" y="20419"/>
                  </a:cubicBezTo>
                  <a:close/>
                  <a:moveTo>
                    <a:pt x="19721" y="20419"/>
                  </a:moveTo>
                  <a:cubicBezTo>
                    <a:pt x="19721" y="20419"/>
                    <a:pt x="19721" y="20419"/>
                    <a:pt x="19721" y="2041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AF13D427-7109-4745-A139-A99832D600FD}"/>
                </a:ext>
              </a:extLst>
            </p:cNvPr>
            <p:cNvSpPr/>
            <p:nvPr/>
          </p:nvSpPr>
          <p:spPr>
            <a:xfrm>
              <a:off x="159760" y="739948"/>
              <a:ext cx="342830" cy="563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0"/>
                  </a:moveTo>
                  <a:cubicBezTo>
                    <a:pt x="1800" y="0"/>
                    <a:pt x="1800" y="0"/>
                    <a:pt x="1800" y="0"/>
                  </a:cubicBezTo>
                  <a:cubicBezTo>
                    <a:pt x="750" y="0"/>
                    <a:pt x="0" y="4500"/>
                    <a:pt x="0" y="10800"/>
                  </a:cubicBezTo>
                  <a:cubicBezTo>
                    <a:pt x="0" y="16200"/>
                    <a:pt x="750" y="21600"/>
                    <a:pt x="1800" y="21600"/>
                  </a:cubicBezTo>
                  <a:cubicBezTo>
                    <a:pt x="19800" y="21600"/>
                    <a:pt x="19800" y="21600"/>
                    <a:pt x="19800" y="21600"/>
                  </a:cubicBezTo>
                  <a:cubicBezTo>
                    <a:pt x="20850" y="21600"/>
                    <a:pt x="21600" y="16200"/>
                    <a:pt x="21600" y="10800"/>
                  </a:cubicBezTo>
                  <a:cubicBezTo>
                    <a:pt x="21600" y="4500"/>
                    <a:pt x="20850" y="0"/>
                    <a:pt x="19800" y="0"/>
                  </a:cubicBezTo>
                  <a:close/>
                  <a:moveTo>
                    <a:pt x="19800" y="0"/>
                  </a:moveTo>
                  <a:cubicBezTo>
                    <a:pt x="19800" y="0"/>
                    <a:pt x="19800" y="0"/>
                    <a:pt x="19800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05ACE46E-BD4F-49D7-A359-B76DCFDE30BE}"/>
                </a:ext>
              </a:extLst>
            </p:cNvPr>
            <p:cNvSpPr/>
            <p:nvPr/>
          </p:nvSpPr>
          <p:spPr>
            <a:xfrm>
              <a:off x="159760" y="853555"/>
              <a:ext cx="342830" cy="57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0"/>
                  </a:moveTo>
                  <a:cubicBezTo>
                    <a:pt x="1800" y="0"/>
                    <a:pt x="1800" y="0"/>
                    <a:pt x="1800" y="0"/>
                  </a:cubicBezTo>
                  <a:cubicBezTo>
                    <a:pt x="750" y="0"/>
                    <a:pt x="0" y="5400"/>
                    <a:pt x="0" y="10800"/>
                  </a:cubicBezTo>
                  <a:cubicBezTo>
                    <a:pt x="0" y="17100"/>
                    <a:pt x="750" y="21600"/>
                    <a:pt x="1800" y="21600"/>
                  </a:cubicBezTo>
                  <a:cubicBezTo>
                    <a:pt x="19800" y="21600"/>
                    <a:pt x="19800" y="21600"/>
                    <a:pt x="19800" y="21600"/>
                  </a:cubicBezTo>
                  <a:cubicBezTo>
                    <a:pt x="20850" y="21600"/>
                    <a:pt x="21600" y="17100"/>
                    <a:pt x="21600" y="10800"/>
                  </a:cubicBezTo>
                  <a:cubicBezTo>
                    <a:pt x="21600" y="5400"/>
                    <a:pt x="20850" y="0"/>
                    <a:pt x="19800" y="0"/>
                  </a:cubicBezTo>
                  <a:close/>
                  <a:moveTo>
                    <a:pt x="19800" y="0"/>
                  </a:moveTo>
                  <a:cubicBezTo>
                    <a:pt x="19800" y="0"/>
                    <a:pt x="19800" y="0"/>
                    <a:pt x="19800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7" name="Group">
            <a:extLst>
              <a:ext uri="{FF2B5EF4-FFF2-40B4-BE49-F238E27FC236}">
                <a16:creationId xmlns:a16="http://schemas.microsoft.com/office/drawing/2014/main" id="{C0C04643-CD98-4B94-A54D-AEFEC5E95991}"/>
              </a:ext>
            </a:extLst>
          </p:cNvPr>
          <p:cNvGrpSpPr/>
          <p:nvPr/>
        </p:nvGrpSpPr>
        <p:grpSpPr>
          <a:xfrm flipV="1">
            <a:off x="1413367" y="4399516"/>
            <a:ext cx="606385" cy="413856"/>
            <a:chOff x="0" y="0"/>
            <a:chExt cx="1249044" cy="852468"/>
          </a:xfrm>
          <a:solidFill>
            <a:schemeClr val="bg1"/>
          </a:solidFill>
        </p:grpSpPr>
        <p:sp>
          <p:nvSpPr>
            <p:cNvPr id="128" name="Shape">
              <a:extLst>
                <a:ext uri="{FF2B5EF4-FFF2-40B4-BE49-F238E27FC236}">
                  <a16:creationId xmlns:a16="http://schemas.microsoft.com/office/drawing/2014/main" id="{05D71AE8-E0B8-4331-84D4-FED46CBE85CB}"/>
                </a:ext>
              </a:extLst>
            </p:cNvPr>
            <p:cNvSpPr/>
            <p:nvPr/>
          </p:nvSpPr>
          <p:spPr>
            <a:xfrm>
              <a:off x="346569" y="126764"/>
              <a:ext cx="159330" cy="1593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41" y="0"/>
                    <a:pt x="0" y="4841"/>
                    <a:pt x="0" y="10800"/>
                  </a:cubicBezTo>
                  <a:cubicBezTo>
                    <a:pt x="0" y="16759"/>
                    <a:pt x="4841" y="21600"/>
                    <a:pt x="10800" y="21600"/>
                  </a:cubicBezTo>
                  <a:cubicBezTo>
                    <a:pt x="16759" y="21600"/>
                    <a:pt x="21600" y="16759"/>
                    <a:pt x="21600" y="10800"/>
                  </a:cubicBezTo>
                  <a:cubicBezTo>
                    <a:pt x="21600" y="4841"/>
                    <a:pt x="16759" y="0"/>
                    <a:pt x="10800" y="0"/>
                  </a:cubicBezTo>
                  <a:close/>
                  <a:moveTo>
                    <a:pt x="10800" y="16759"/>
                  </a:moveTo>
                  <a:cubicBezTo>
                    <a:pt x="7448" y="16759"/>
                    <a:pt x="4841" y="14152"/>
                    <a:pt x="4841" y="10800"/>
                  </a:cubicBezTo>
                  <a:cubicBezTo>
                    <a:pt x="4841" y="7448"/>
                    <a:pt x="7448" y="4841"/>
                    <a:pt x="10800" y="4841"/>
                  </a:cubicBezTo>
                  <a:cubicBezTo>
                    <a:pt x="14152" y="4841"/>
                    <a:pt x="16759" y="7448"/>
                    <a:pt x="16759" y="10800"/>
                  </a:cubicBezTo>
                  <a:cubicBezTo>
                    <a:pt x="16759" y="14152"/>
                    <a:pt x="14152" y="16759"/>
                    <a:pt x="10800" y="16759"/>
                  </a:cubicBezTo>
                  <a:close/>
                  <a:moveTo>
                    <a:pt x="10800" y="16759"/>
                  </a:moveTo>
                  <a:cubicBezTo>
                    <a:pt x="10800" y="16759"/>
                    <a:pt x="10800" y="16759"/>
                    <a:pt x="10800" y="1675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7CC6290F-B1CD-4DAB-A5E1-A28FBB6EF04B}"/>
                </a:ext>
              </a:extLst>
            </p:cNvPr>
            <p:cNvSpPr/>
            <p:nvPr/>
          </p:nvSpPr>
          <p:spPr>
            <a:xfrm>
              <a:off x="346569" y="564047"/>
              <a:ext cx="159330" cy="1616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41" y="0"/>
                    <a:pt x="0" y="4759"/>
                    <a:pt x="0" y="10617"/>
                  </a:cubicBezTo>
                  <a:cubicBezTo>
                    <a:pt x="0" y="16475"/>
                    <a:pt x="4841" y="21600"/>
                    <a:pt x="10800" y="21600"/>
                  </a:cubicBezTo>
                  <a:cubicBezTo>
                    <a:pt x="16759" y="21600"/>
                    <a:pt x="21600" y="16475"/>
                    <a:pt x="21600" y="10617"/>
                  </a:cubicBezTo>
                  <a:cubicBezTo>
                    <a:pt x="21600" y="4759"/>
                    <a:pt x="16759" y="0"/>
                    <a:pt x="10800" y="0"/>
                  </a:cubicBezTo>
                  <a:close/>
                  <a:moveTo>
                    <a:pt x="10800" y="16841"/>
                  </a:moveTo>
                  <a:cubicBezTo>
                    <a:pt x="7448" y="16841"/>
                    <a:pt x="4841" y="13912"/>
                    <a:pt x="4841" y="10617"/>
                  </a:cubicBezTo>
                  <a:cubicBezTo>
                    <a:pt x="4841" y="7322"/>
                    <a:pt x="7448" y="4759"/>
                    <a:pt x="10800" y="4759"/>
                  </a:cubicBezTo>
                  <a:cubicBezTo>
                    <a:pt x="14152" y="4759"/>
                    <a:pt x="16759" y="7322"/>
                    <a:pt x="16759" y="10617"/>
                  </a:cubicBezTo>
                  <a:cubicBezTo>
                    <a:pt x="16759" y="13912"/>
                    <a:pt x="14152" y="16841"/>
                    <a:pt x="10800" y="16841"/>
                  </a:cubicBezTo>
                  <a:close/>
                  <a:moveTo>
                    <a:pt x="10800" y="16841"/>
                  </a:moveTo>
                  <a:cubicBezTo>
                    <a:pt x="10800" y="16841"/>
                    <a:pt x="10800" y="16841"/>
                    <a:pt x="10800" y="1684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EFD90779-08FD-45DF-835C-FD921811D058}"/>
                </a:ext>
              </a:extLst>
            </p:cNvPr>
            <p:cNvSpPr/>
            <p:nvPr/>
          </p:nvSpPr>
          <p:spPr>
            <a:xfrm>
              <a:off x="554487" y="233759"/>
              <a:ext cx="158679" cy="159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51" h="21600" extrusionOk="0">
                  <a:moveTo>
                    <a:pt x="6315" y="745"/>
                  </a:moveTo>
                  <a:cubicBezTo>
                    <a:pt x="3752" y="1862"/>
                    <a:pt x="1922" y="4097"/>
                    <a:pt x="823" y="6703"/>
                  </a:cubicBezTo>
                  <a:cubicBezTo>
                    <a:pt x="-275" y="9310"/>
                    <a:pt x="-275" y="12290"/>
                    <a:pt x="823" y="14897"/>
                  </a:cubicBezTo>
                  <a:cubicBezTo>
                    <a:pt x="2288" y="18993"/>
                    <a:pt x="6315" y="21600"/>
                    <a:pt x="10342" y="21600"/>
                  </a:cubicBezTo>
                  <a:cubicBezTo>
                    <a:pt x="11806" y="21600"/>
                    <a:pt x="13271" y="21600"/>
                    <a:pt x="14735" y="20855"/>
                  </a:cubicBezTo>
                  <a:cubicBezTo>
                    <a:pt x="17298" y="19738"/>
                    <a:pt x="19128" y="17876"/>
                    <a:pt x="20227" y="14897"/>
                  </a:cubicBezTo>
                  <a:cubicBezTo>
                    <a:pt x="21325" y="12290"/>
                    <a:pt x="21325" y="9310"/>
                    <a:pt x="20227" y="6703"/>
                  </a:cubicBezTo>
                  <a:cubicBezTo>
                    <a:pt x="18762" y="2607"/>
                    <a:pt x="14735" y="0"/>
                    <a:pt x="10342" y="0"/>
                  </a:cubicBezTo>
                  <a:cubicBezTo>
                    <a:pt x="9244" y="0"/>
                    <a:pt x="7779" y="372"/>
                    <a:pt x="6315" y="745"/>
                  </a:cubicBezTo>
                  <a:close/>
                  <a:moveTo>
                    <a:pt x="15833" y="8566"/>
                  </a:moveTo>
                  <a:cubicBezTo>
                    <a:pt x="16566" y="10055"/>
                    <a:pt x="16566" y="11545"/>
                    <a:pt x="15833" y="13034"/>
                  </a:cubicBezTo>
                  <a:cubicBezTo>
                    <a:pt x="15467" y="14524"/>
                    <a:pt x="14369" y="15641"/>
                    <a:pt x="12905" y="16386"/>
                  </a:cubicBezTo>
                  <a:cubicBezTo>
                    <a:pt x="12172" y="16759"/>
                    <a:pt x="11440" y="16759"/>
                    <a:pt x="10342" y="16759"/>
                  </a:cubicBezTo>
                  <a:cubicBezTo>
                    <a:pt x="8145" y="16759"/>
                    <a:pt x="5949" y="15269"/>
                    <a:pt x="5217" y="13034"/>
                  </a:cubicBezTo>
                  <a:cubicBezTo>
                    <a:pt x="4484" y="11545"/>
                    <a:pt x="4484" y="10055"/>
                    <a:pt x="5217" y="8566"/>
                  </a:cubicBezTo>
                  <a:cubicBezTo>
                    <a:pt x="5583" y="7076"/>
                    <a:pt x="6681" y="5959"/>
                    <a:pt x="8145" y="5214"/>
                  </a:cubicBezTo>
                  <a:cubicBezTo>
                    <a:pt x="8878" y="4841"/>
                    <a:pt x="9610" y="4841"/>
                    <a:pt x="10342" y="4841"/>
                  </a:cubicBezTo>
                  <a:cubicBezTo>
                    <a:pt x="12905" y="4841"/>
                    <a:pt x="15101" y="6331"/>
                    <a:pt x="15833" y="8566"/>
                  </a:cubicBezTo>
                  <a:close/>
                  <a:moveTo>
                    <a:pt x="15833" y="8566"/>
                  </a:moveTo>
                  <a:cubicBezTo>
                    <a:pt x="15833" y="8566"/>
                    <a:pt x="15833" y="8566"/>
                    <a:pt x="15833" y="856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1" name="Shape">
              <a:extLst>
                <a:ext uri="{FF2B5EF4-FFF2-40B4-BE49-F238E27FC236}">
                  <a16:creationId xmlns:a16="http://schemas.microsoft.com/office/drawing/2014/main" id="{7535BE03-518B-4FB7-AE14-A26FC11CA86F}"/>
                </a:ext>
              </a:extLst>
            </p:cNvPr>
            <p:cNvSpPr/>
            <p:nvPr/>
          </p:nvSpPr>
          <p:spPr>
            <a:xfrm>
              <a:off x="136970" y="457052"/>
              <a:ext cx="161016" cy="159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0" h="21600" extrusionOk="0">
                  <a:moveTo>
                    <a:pt x="10530" y="0"/>
                  </a:moveTo>
                  <a:cubicBezTo>
                    <a:pt x="9090" y="0"/>
                    <a:pt x="8010" y="372"/>
                    <a:pt x="6570" y="745"/>
                  </a:cubicBezTo>
                  <a:cubicBezTo>
                    <a:pt x="4050" y="1862"/>
                    <a:pt x="1890" y="4097"/>
                    <a:pt x="810" y="6703"/>
                  </a:cubicBezTo>
                  <a:cubicBezTo>
                    <a:pt x="-270" y="9310"/>
                    <a:pt x="-270" y="12290"/>
                    <a:pt x="810" y="14897"/>
                  </a:cubicBezTo>
                  <a:cubicBezTo>
                    <a:pt x="2610" y="18993"/>
                    <a:pt x="6210" y="21600"/>
                    <a:pt x="10530" y="21600"/>
                  </a:cubicBezTo>
                  <a:cubicBezTo>
                    <a:pt x="11970" y="21600"/>
                    <a:pt x="13410" y="21600"/>
                    <a:pt x="14490" y="20855"/>
                  </a:cubicBezTo>
                  <a:cubicBezTo>
                    <a:pt x="17010" y="19738"/>
                    <a:pt x="19170" y="17876"/>
                    <a:pt x="20250" y="15269"/>
                  </a:cubicBezTo>
                  <a:cubicBezTo>
                    <a:pt x="21330" y="12290"/>
                    <a:pt x="21330" y="9310"/>
                    <a:pt x="20250" y="6703"/>
                  </a:cubicBezTo>
                  <a:cubicBezTo>
                    <a:pt x="18810" y="2607"/>
                    <a:pt x="14850" y="0"/>
                    <a:pt x="10530" y="0"/>
                  </a:cubicBezTo>
                  <a:close/>
                  <a:moveTo>
                    <a:pt x="15930" y="13407"/>
                  </a:moveTo>
                  <a:cubicBezTo>
                    <a:pt x="15210" y="14897"/>
                    <a:pt x="14130" y="16014"/>
                    <a:pt x="12690" y="16386"/>
                  </a:cubicBezTo>
                  <a:cubicBezTo>
                    <a:pt x="11970" y="16759"/>
                    <a:pt x="11250" y="16759"/>
                    <a:pt x="10530" y="16759"/>
                  </a:cubicBezTo>
                  <a:cubicBezTo>
                    <a:pt x="8370" y="16759"/>
                    <a:pt x="6210" y="15641"/>
                    <a:pt x="5130" y="13034"/>
                  </a:cubicBezTo>
                  <a:cubicBezTo>
                    <a:pt x="4770" y="11545"/>
                    <a:pt x="4770" y="10055"/>
                    <a:pt x="5130" y="8566"/>
                  </a:cubicBezTo>
                  <a:cubicBezTo>
                    <a:pt x="5850" y="7076"/>
                    <a:pt x="6930" y="5959"/>
                    <a:pt x="8370" y="5214"/>
                  </a:cubicBezTo>
                  <a:cubicBezTo>
                    <a:pt x="9090" y="5214"/>
                    <a:pt x="9810" y="4841"/>
                    <a:pt x="10530" y="4841"/>
                  </a:cubicBezTo>
                  <a:cubicBezTo>
                    <a:pt x="13050" y="4841"/>
                    <a:pt x="15210" y="6331"/>
                    <a:pt x="15930" y="8566"/>
                  </a:cubicBezTo>
                  <a:cubicBezTo>
                    <a:pt x="16650" y="10055"/>
                    <a:pt x="16650" y="11917"/>
                    <a:pt x="15930" y="13407"/>
                  </a:cubicBezTo>
                  <a:close/>
                  <a:moveTo>
                    <a:pt x="15930" y="13407"/>
                  </a:moveTo>
                  <a:cubicBezTo>
                    <a:pt x="15930" y="13407"/>
                    <a:pt x="15930" y="13407"/>
                    <a:pt x="15930" y="13407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2" name="Shape">
              <a:extLst>
                <a:ext uri="{FF2B5EF4-FFF2-40B4-BE49-F238E27FC236}">
                  <a16:creationId xmlns:a16="http://schemas.microsoft.com/office/drawing/2014/main" id="{86306F30-49CF-46D0-A560-2C28A9CECF64}"/>
                </a:ext>
              </a:extLst>
            </p:cNvPr>
            <p:cNvSpPr/>
            <p:nvPr/>
          </p:nvSpPr>
          <p:spPr>
            <a:xfrm>
              <a:off x="552559" y="457052"/>
              <a:ext cx="160614" cy="1616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20" h="21600" extrusionOk="0">
                  <a:moveTo>
                    <a:pt x="14107" y="1098"/>
                  </a:moveTo>
                  <a:cubicBezTo>
                    <a:pt x="12735" y="366"/>
                    <a:pt x="11364" y="0"/>
                    <a:pt x="9992" y="0"/>
                  </a:cubicBezTo>
                  <a:cubicBezTo>
                    <a:pt x="6221" y="0"/>
                    <a:pt x="2449" y="2929"/>
                    <a:pt x="735" y="6590"/>
                  </a:cubicBezTo>
                  <a:cubicBezTo>
                    <a:pt x="-1322" y="12081"/>
                    <a:pt x="1078" y="18305"/>
                    <a:pt x="6221" y="20502"/>
                  </a:cubicBezTo>
                  <a:cubicBezTo>
                    <a:pt x="7592" y="21234"/>
                    <a:pt x="8621" y="21600"/>
                    <a:pt x="9992" y="21600"/>
                  </a:cubicBezTo>
                  <a:cubicBezTo>
                    <a:pt x="14107" y="21600"/>
                    <a:pt x="17878" y="19037"/>
                    <a:pt x="19249" y="15010"/>
                  </a:cubicBezTo>
                  <a:cubicBezTo>
                    <a:pt x="20278" y="12447"/>
                    <a:pt x="20278" y="9519"/>
                    <a:pt x="19249" y="6956"/>
                  </a:cubicBezTo>
                  <a:cubicBezTo>
                    <a:pt x="18221" y="4027"/>
                    <a:pt x="16507" y="2197"/>
                    <a:pt x="14107" y="1098"/>
                  </a:cubicBezTo>
                  <a:close/>
                  <a:moveTo>
                    <a:pt x="15135" y="13180"/>
                  </a:moveTo>
                  <a:cubicBezTo>
                    <a:pt x="14449" y="15376"/>
                    <a:pt x="12392" y="16841"/>
                    <a:pt x="9992" y="16841"/>
                  </a:cubicBezTo>
                  <a:cubicBezTo>
                    <a:pt x="9307" y="16841"/>
                    <a:pt x="8621" y="16475"/>
                    <a:pt x="7935" y="16475"/>
                  </a:cubicBezTo>
                  <a:cubicBezTo>
                    <a:pt x="5192" y="15010"/>
                    <a:pt x="3821" y="11715"/>
                    <a:pt x="4849" y="8420"/>
                  </a:cubicBezTo>
                  <a:cubicBezTo>
                    <a:pt x="5878" y="6224"/>
                    <a:pt x="7935" y="4759"/>
                    <a:pt x="9992" y="4759"/>
                  </a:cubicBezTo>
                  <a:cubicBezTo>
                    <a:pt x="10678" y="4759"/>
                    <a:pt x="11707" y="5125"/>
                    <a:pt x="12392" y="5492"/>
                  </a:cubicBezTo>
                  <a:cubicBezTo>
                    <a:pt x="15135" y="6590"/>
                    <a:pt x="16507" y="10251"/>
                    <a:pt x="15135" y="13180"/>
                  </a:cubicBezTo>
                  <a:close/>
                  <a:moveTo>
                    <a:pt x="15135" y="13180"/>
                  </a:moveTo>
                  <a:cubicBezTo>
                    <a:pt x="15135" y="13180"/>
                    <a:pt x="15135" y="13180"/>
                    <a:pt x="15135" y="1318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3" name="Shape">
              <a:extLst>
                <a:ext uri="{FF2B5EF4-FFF2-40B4-BE49-F238E27FC236}">
                  <a16:creationId xmlns:a16="http://schemas.microsoft.com/office/drawing/2014/main" id="{B3FD7115-B306-40DB-BC9B-BCA5AB1FE871}"/>
                </a:ext>
              </a:extLst>
            </p:cNvPr>
            <p:cNvSpPr/>
            <p:nvPr/>
          </p:nvSpPr>
          <p:spPr>
            <a:xfrm>
              <a:off x="137368" y="233759"/>
              <a:ext cx="160260" cy="159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80" h="21600" extrusionOk="0">
                  <a:moveTo>
                    <a:pt x="13465" y="745"/>
                  </a:moveTo>
                  <a:cubicBezTo>
                    <a:pt x="12156" y="0"/>
                    <a:pt x="10847" y="0"/>
                    <a:pt x="9538" y="0"/>
                  </a:cubicBezTo>
                  <a:cubicBezTo>
                    <a:pt x="5938" y="0"/>
                    <a:pt x="2338" y="2607"/>
                    <a:pt x="702" y="6703"/>
                  </a:cubicBezTo>
                  <a:cubicBezTo>
                    <a:pt x="-1262" y="11917"/>
                    <a:pt x="1029" y="18621"/>
                    <a:pt x="5938" y="20855"/>
                  </a:cubicBezTo>
                  <a:cubicBezTo>
                    <a:pt x="7247" y="21228"/>
                    <a:pt x="8229" y="21600"/>
                    <a:pt x="9538" y="21600"/>
                  </a:cubicBezTo>
                  <a:cubicBezTo>
                    <a:pt x="13465" y="21600"/>
                    <a:pt x="17065" y="18993"/>
                    <a:pt x="18374" y="14897"/>
                  </a:cubicBezTo>
                  <a:cubicBezTo>
                    <a:pt x="20338" y="9310"/>
                    <a:pt x="18047" y="2979"/>
                    <a:pt x="13465" y="745"/>
                  </a:cubicBezTo>
                  <a:close/>
                  <a:moveTo>
                    <a:pt x="14447" y="13034"/>
                  </a:moveTo>
                  <a:cubicBezTo>
                    <a:pt x="13793" y="15269"/>
                    <a:pt x="11829" y="16759"/>
                    <a:pt x="9538" y="16759"/>
                  </a:cubicBezTo>
                  <a:cubicBezTo>
                    <a:pt x="8883" y="16759"/>
                    <a:pt x="8229" y="16759"/>
                    <a:pt x="7574" y="16386"/>
                  </a:cubicBezTo>
                  <a:cubicBezTo>
                    <a:pt x="4956" y="14897"/>
                    <a:pt x="3647" y="11545"/>
                    <a:pt x="4629" y="8566"/>
                  </a:cubicBezTo>
                  <a:cubicBezTo>
                    <a:pt x="5611" y="6331"/>
                    <a:pt x="7574" y="4841"/>
                    <a:pt x="9538" y="4841"/>
                  </a:cubicBezTo>
                  <a:cubicBezTo>
                    <a:pt x="10193" y="4841"/>
                    <a:pt x="11174" y="4841"/>
                    <a:pt x="11829" y="5214"/>
                  </a:cubicBezTo>
                  <a:cubicBezTo>
                    <a:pt x="14447" y="6331"/>
                    <a:pt x="15756" y="10055"/>
                    <a:pt x="14447" y="13034"/>
                  </a:cubicBezTo>
                  <a:close/>
                  <a:moveTo>
                    <a:pt x="14447" y="13034"/>
                  </a:moveTo>
                  <a:cubicBezTo>
                    <a:pt x="14447" y="13034"/>
                    <a:pt x="14447" y="13034"/>
                    <a:pt x="14447" y="1303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EDA268C2-C0AB-4E2E-9DE7-72D34DB239FE}"/>
                </a:ext>
              </a:extLst>
            </p:cNvPr>
            <p:cNvSpPr/>
            <p:nvPr/>
          </p:nvSpPr>
          <p:spPr>
            <a:xfrm>
              <a:off x="0" y="-1"/>
              <a:ext cx="1249045" cy="8524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24" y="15608"/>
                  </a:moveTo>
                  <a:cubicBezTo>
                    <a:pt x="20886" y="15608"/>
                    <a:pt x="20696" y="15956"/>
                    <a:pt x="20696" y="16305"/>
                  </a:cubicBezTo>
                  <a:cubicBezTo>
                    <a:pt x="20696" y="17489"/>
                    <a:pt x="20030" y="18465"/>
                    <a:pt x="19221" y="18465"/>
                  </a:cubicBezTo>
                  <a:cubicBezTo>
                    <a:pt x="18412" y="18465"/>
                    <a:pt x="17746" y="17489"/>
                    <a:pt x="17746" y="16305"/>
                  </a:cubicBezTo>
                  <a:cubicBezTo>
                    <a:pt x="17746" y="14354"/>
                    <a:pt x="16652" y="12821"/>
                    <a:pt x="15320" y="12821"/>
                  </a:cubicBezTo>
                  <a:cubicBezTo>
                    <a:pt x="15082" y="12821"/>
                    <a:pt x="14844" y="12890"/>
                    <a:pt x="14606" y="12960"/>
                  </a:cubicBezTo>
                  <a:cubicBezTo>
                    <a:pt x="14701" y="12263"/>
                    <a:pt x="14749" y="11566"/>
                    <a:pt x="14749" y="10800"/>
                  </a:cubicBezTo>
                  <a:cubicBezTo>
                    <a:pt x="14749" y="4808"/>
                    <a:pt x="11419" y="0"/>
                    <a:pt x="7374" y="0"/>
                  </a:cubicBezTo>
                  <a:cubicBezTo>
                    <a:pt x="3283" y="0"/>
                    <a:pt x="0" y="4808"/>
                    <a:pt x="0" y="10800"/>
                  </a:cubicBezTo>
                  <a:cubicBezTo>
                    <a:pt x="0" y="16723"/>
                    <a:pt x="3283" y="21600"/>
                    <a:pt x="7374" y="21600"/>
                  </a:cubicBezTo>
                  <a:cubicBezTo>
                    <a:pt x="10419" y="21600"/>
                    <a:pt x="12989" y="18883"/>
                    <a:pt x="14130" y="15050"/>
                  </a:cubicBezTo>
                  <a:cubicBezTo>
                    <a:pt x="14416" y="14493"/>
                    <a:pt x="14844" y="14145"/>
                    <a:pt x="15320" y="14145"/>
                  </a:cubicBezTo>
                  <a:cubicBezTo>
                    <a:pt x="16129" y="14145"/>
                    <a:pt x="16795" y="15120"/>
                    <a:pt x="16795" y="16305"/>
                  </a:cubicBezTo>
                  <a:cubicBezTo>
                    <a:pt x="16795" y="18255"/>
                    <a:pt x="17889" y="19788"/>
                    <a:pt x="19221" y="19788"/>
                  </a:cubicBezTo>
                  <a:cubicBezTo>
                    <a:pt x="20506" y="19788"/>
                    <a:pt x="21600" y="18255"/>
                    <a:pt x="21600" y="16305"/>
                  </a:cubicBezTo>
                  <a:cubicBezTo>
                    <a:pt x="21600" y="15956"/>
                    <a:pt x="21410" y="15608"/>
                    <a:pt x="21124" y="15608"/>
                  </a:cubicBezTo>
                  <a:close/>
                  <a:moveTo>
                    <a:pt x="13322" y="14423"/>
                  </a:moveTo>
                  <a:cubicBezTo>
                    <a:pt x="13226" y="14632"/>
                    <a:pt x="13131" y="14911"/>
                    <a:pt x="13036" y="15259"/>
                  </a:cubicBezTo>
                  <a:cubicBezTo>
                    <a:pt x="11989" y="18186"/>
                    <a:pt x="9848" y="20206"/>
                    <a:pt x="7374" y="20206"/>
                  </a:cubicBezTo>
                  <a:cubicBezTo>
                    <a:pt x="3806" y="20206"/>
                    <a:pt x="904" y="16026"/>
                    <a:pt x="904" y="10800"/>
                  </a:cubicBezTo>
                  <a:cubicBezTo>
                    <a:pt x="904" y="5574"/>
                    <a:pt x="3806" y="1324"/>
                    <a:pt x="7374" y="1324"/>
                  </a:cubicBezTo>
                  <a:cubicBezTo>
                    <a:pt x="10943" y="1324"/>
                    <a:pt x="13797" y="5574"/>
                    <a:pt x="13797" y="10800"/>
                  </a:cubicBezTo>
                  <a:cubicBezTo>
                    <a:pt x="13797" y="12054"/>
                    <a:pt x="13655" y="13308"/>
                    <a:pt x="13322" y="14423"/>
                  </a:cubicBezTo>
                  <a:close/>
                  <a:moveTo>
                    <a:pt x="13322" y="14423"/>
                  </a:moveTo>
                  <a:cubicBezTo>
                    <a:pt x="13322" y="14423"/>
                    <a:pt x="13322" y="14423"/>
                    <a:pt x="13322" y="1442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35" name="Group">
            <a:extLst>
              <a:ext uri="{FF2B5EF4-FFF2-40B4-BE49-F238E27FC236}">
                <a16:creationId xmlns:a16="http://schemas.microsoft.com/office/drawing/2014/main" id="{A107348E-F86C-481D-96CA-6E43319CB33F}"/>
              </a:ext>
            </a:extLst>
          </p:cNvPr>
          <p:cNvGrpSpPr/>
          <p:nvPr/>
        </p:nvGrpSpPr>
        <p:grpSpPr>
          <a:xfrm flipV="1">
            <a:off x="10387673" y="1306439"/>
            <a:ext cx="440746" cy="357939"/>
            <a:chOff x="0" y="0"/>
            <a:chExt cx="785812" cy="638175"/>
          </a:xfrm>
          <a:solidFill>
            <a:schemeClr val="bg1"/>
          </a:solidFill>
        </p:grpSpPr>
        <p:sp>
          <p:nvSpPr>
            <p:cNvPr id="136" name="Shape">
              <a:extLst>
                <a:ext uri="{FF2B5EF4-FFF2-40B4-BE49-F238E27FC236}">
                  <a16:creationId xmlns:a16="http://schemas.microsoft.com/office/drawing/2014/main" id="{7D8976CB-1CF7-4541-81B0-626504891364}"/>
                </a:ext>
              </a:extLst>
            </p:cNvPr>
            <p:cNvSpPr/>
            <p:nvPr/>
          </p:nvSpPr>
          <p:spPr>
            <a:xfrm>
              <a:off x="0" y="0"/>
              <a:ext cx="785813" cy="6381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53" y="0"/>
                  </a:moveTo>
                  <a:cubicBezTo>
                    <a:pt x="1447" y="0"/>
                    <a:pt x="1447" y="0"/>
                    <a:pt x="1447" y="0"/>
                  </a:cubicBezTo>
                  <a:cubicBezTo>
                    <a:pt x="723" y="0"/>
                    <a:pt x="0" y="889"/>
                    <a:pt x="0" y="1906"/>
                  </a:cubicBezTo>
                  <a:cubicBezTo>
                    <a:pt x="0" y="19821"/>
                    <a:pt x="0" y="19821"/>
                    <a:pt x="0" y="19821"/>
                  </a:cubicBezTo>
                  <a:cubicBezTo>
                    <a:pt x="0" y="20838"/>
                    <a:pt x="723" y="21600"/>
                    <a:pt x="1447" y="21600"/>
                  </a:cubicBezTo>
                  <a:cubicBezTo>
                    <a:pt x="20153" y="21600"/>
                    <a:pt x="20153" y="21600"/>
                    <a:pt x="20153" y="21600"/>
                  </a:cubicBezTo>
                  <a:cubicBezTo>
                    <a:pt x="20877" y="21600"/>
                    <a:pt x="21600" y="20838"/>
                    <a:pt x="21600" y="19821"/>
                  </a:cubicBezTo>
                  <a:cubicBezTo>
                    <a:pt x="21600" y="1906"/>
                    <a:pt x="21600" y="1906"/>
                    <a:pt x="21600" y="1906"/>
                  </a:cubicBezTo>
                  <a:cubicBezTo>
                    <a:pt x="21600" y="889"/>
                    <a:pt x="20877" y="0"/>
                    <a:pt x="20153" y="0"/>
                  </a:cubicBezTo>
                  <a:close/>
                  <a:moveTo>
                    <a:pt x="6614" y="17915"/>
                  </a:moveTo>
                  <a:cubicBezTo>
                    <a:pt x="6614" y="20075"/>
                    <a:pt x="6614" y="20075"/>
                    <a:pt x="6614" y="20075"/>
                  </a:cubicBezTo>
                  <a:cubicBezTo>
                    <a:pt x="3617" y="20075"/>
                    <a:pt x="3617" y="20075"/>
                    <a:pt x="3617" y="20075"/>
                  </a:cubicBezTo>
                  <a:cubicBezTo>
                    <a:pt x="3617" y="17915"/>
                    <a:pt x="3617" y="17915"/>
                    <a:pt x="3617" y="17915"/>
                  </a:cubicBezTo>
                  <a:lnTo>
                    <a:pt x="6614" y="17915"/>
                  </a:lnTo>
                  <a:close/>
                  <a:moveTo>
                    <a:pt x="7441" y="17915"/>
                  </a:moveTo>
                  <a:cubicBezTo>
                    <a:pt x="10335" y="17915"/>
                    <a:pt x="10335" y="17915"/>
                    <a:pt x="10335" y="17915"/>
                  </a:cubicBezTo>
                  <a:cubicBezTo>
                    <a:pt x="10335" y="20075"/>
                    <a:pt x="10335" y="20075"/>
                    <a:pt x="10335" y="20075"/>
                  </a:cubicBezTo>
                  <a:cubicBezTo>
                    <a:pt x="7441" y="20075"/>
                    <a:pt x="7441" y="20075"/>
                    <a:pt x="7441" y="20075"/>
                  </a:cubicBezTo>
                  <a:lnTo>
                    <a:pt x="7441" y="17915"/>
                  </a:lnTo>
                  <a:close/>
                  <a:moveTo>
                    <a:pt x="11265" y="17915"/>
                  </a:moveTo>
                  <a:cubicBezTo>
                    <a:pt x="14159" y="17915"/>
                    <a:pt x="14159" y="17915"/>
                    <a:pt x="14159" y="17915"/>
                  </a:cubicBezTo>
                  <a:cubicBezTo>
                    <a:pt x="14159" y="20075"/>
                    <a:pt x="14159" y="20075"/>
                    <a:pt x="14159" y="20075"/>
                  </a:cubicBezTo>
                  <a:cubicBezTo>
                    <a:pt x="11265" y="20075"/>
                    <a:pt x="11265" y="20075"/>
                    <a:pt x="11265" y="20075"/>
                  </a:cubicBezTo>
                  <a:lnTo>
                    <a:pt x="11265" y="17915"/>
                  </a:lnTo>
                  <a:close/>
                  <a:moveTo>
                    <a:pt x="14986" y="17915"/>
                  </a:moveTo>
                  <a:cubicBezTo>
                    <a:pt x="17983" y="17915"/>
                    <a:pt x="17983" y="17915"/>
                    <a:pt x="17983" y="17915"/>
                  </a:cubicBezTo>
                  <a:cubicBezTo>
                    <a:pt x="17983" y="20075"/>
                    <a:pt x="17983" y="20075"/>
                    <a:pt x="17983" y="20075"/>
                  </a:cubicBezTo>
                  <a:cubicBezTo>
                    <a:pt x="14986" y="20075"/>
                    <a:pt x="14986" y="20075"/>
                    <a:pt x="14986" y="20075"/>
                  </a:cubicBezTo>
                  <a:lnTo>
                    <a:pt x="14986" y="17915"/>
                  </a:lnTo>
                  <a:close/>
                  <a:moveTo>
                    <a:pt x="1240" y="16264"/>
                  </a:moveTo>
                  <a:cubicBezTo>
                    <a:pt x="1240" y="5336"/>
                    <a:pt x="1240" y="5336"/>
                    <a:pt x="1240" y="5336"/>
                  </a:cubicBezTo>
                  <a:cubicBezTo>
                    <a:pt x="20360" y="5336"/>
                    <a:pt x="20360" y="5336"/>
                    <a:pt x="20360" y="5336"/>
                  </a:cubicBezTo>
                  <a:cubicBezTo>
                    <a:pt x="20360" y="16264"/>
                    <a:pt x="20360" y="16264"/>
                    <a:pt x="20360" y="16264"/>
                  </a:cubicBezTo>
                  <a:lnTo>
                    <a:pt x="1240" y="16264"/>
                  </a:lnTo>
                  <a:close/>
                  <a:moveTo>
                    <a:pt x="14986" y="3685"/>
                  </a:moveTo>
                  <a:cubicBezTo>
                    <a:pt x="14986" y="1652"/>
                    <a:pt x="14986" y="1652"/>
                    <a:pt x="14986" y="1652"/>
                  </a:cubicBezTo>
                  <a:cubicBezTo>
                    <a:pt x="17983" y="1652"/>
                    <a:pt x="17983" y="1652"/>
                    <a:pt x="17983" y="1652"/>
                  </a:cubicBezTo>
                  <a:cubicBezTo>
                    <a:pt x="17983" y="3685"/>
                    <a:pt x="17983" y="3685"/>
                    <a:pt x="17983" y="3685"/>
                  </a:cubicBezTo>
                  <a:lnTo>
                    <a:pt x="14986" y="3685"/>
                  </a:lnTo>
                  <a:close/>
                  <a:moveTo>
                    <a:pt x="14159" y="3685"/>
                  </a:moveTo>
                  <a:cubicBezTo>
                    <a:pt x="11265" y="3685"/>
                    <a:pt x="11265" y="3685"/>
                    <a:pt x="11265" y="3685"/>
                  </a:cubicBezTo>
                  <a:cubicBezTo>
                    <a:pt x="11265" y="1652"/>
                    <a:pt x="11265" y="1652"/>
                    <a:pt x="11265" y="1652"/>
                  </a:cubicBezTo>
                  <a:cubicBezTo>
                    <a:pt x="14159" y="1652"/>
                    <a:pt x="14159" y="1652"/>
                    <a:pt x="14159" y="1652"/>
                  </a:cubicBezTo>
                  <a:lnTo>
                    <a:pt x="14159" y="3685"/>
                  </a:lnTo>
                  <a:close/>
                  <a:moveTo>
                    <a:pt x="10335" y="3685"/>
                  </a:moveTo>
                  <a:cubicBezTo>
                    <a:pt x="7441" y="3685"/>
                    <a:pt x="7441" y="3685"/>
                    <a:pt x="7441" y="3685"/>
                  </a:cubicBezTo>
                  <a:cubicBezTo>
                    <a:pt x="7441" y="1652"/>
                    <a:pt x="7441" y="1652"/>
                    <a:pt x="7441" y="1652"/>
                  </a:cubicBezTo>
                  <a:cubicBezTo>
                    <a:pt x="10335" y="1652"/>
                    <a:pt x="10335" y="1652"/>
                    <a:pt x="10335" y="1652"/>
                  </a:cubicBezTo>
                  <a:lnTo>
                    <a:pt x="10335" y="3685"/>
                  </a:lnTo>
                  <a:close/>
                  <a:moveTo>
                    <a:pt x="6614" y="3685"/>
                  </a:moveTo>
                  <a:cubicBezTo>
                    <a:pt x="3617" y="3685"/>
                    <a:pt x="3617" y="3685"/>
                    <a:pt x="3617" y="3685"/>
                  </a:cubicBezTo>
                  <a:cubicBezTo>
                    <a:pt x="3617" y="1652"/>
                    <a:pt x="3617" y="1652"/>
                    <a:pt x="3617" y="1652"/>
                  </a:cubicBezTo>
                  <a:cubicBezTo>
                    <a:pt x="6614" y="1652"/>
                    <a:pt x="6614" y="1652"/>
                    <a:pt x="6614" y="1652"/>
                  </a:cubicBezTo>
                  <a:lnTo>
                    <a:pt x="6614" y="3685"/>
                  </a:lnTo>
                  <a:close/>
                  <a:moveTo>
                    <a:pt x="20360" y="1906"/>
                  </a:moveTo>
                  <a:cubicBezTo>
                    <a:pt x="20360" y="3685"/>
                    <a:pt x="20360" y="3685"/>
                    <a:pt x="20360" y="3685"/>
                  </a:cubicBezTo>
                  <a:cubicBezTo>
                    <a:pt x="18810" y="3685"/>
                    <a:pt x="18810" y="3685"/>
                    <a:pt x="18810" y="3685"/>
                  </a:cubicBezTo>
                  <a:cubicBezTo>
                    <a:pt x="18810" y="1652"/>
                    <a:pt x="18810" y="1652"/>
                    <a:pt x="18810" y="1652"/>
                  </a:cubicBezTo>
                  <a:cubicBezTo>
                    <a:pt x="20153" y="1652"/>
                    <a:pt x="20153" y="1652"/>
                    <a:pt x="20153" y="1652"/>
                  </a:cubicBezTo>
                  <a:cubicBezTo>
                    <a:pt x="20256" y="1652"/>
                    <a:pt x="20360" y="1652"/>
                    <a:pt x="20360" y="1906"/>
                  </a:cubicBezTo>
                  <a:close/>
                  <a:moveTo>
                    <a:pt x="1447" y="1652"/>
                  </a:moveTo>
                  <a:cubicBezTo>
                    <a:pt x="2790" y="1652"/>
                    <a:pt x="2790" y="1652"/>
                    <a:pt x="2790" y="1652"/>
                  </a:cubicBezTo>
                  <a:cubicBezTo>
                    <a:pt x="2790" y="3685"/>
                    <a:pt x="2790" y="3685"/>
                    <a:pt x="2790" y="3685"/>
                  </a:cubicBezTo>
                  <a:cubicBezTo>
                    <a:pt x="1240" y="3685"/>
                    <a:pt x="1240" y="3685"/>
                    <a:pt x="1240" y="3685"/>
                  </a:cubicBezTo>
                  <a:cubicBezTo>
                    <a:pt x="1240" y="1906"/>
                    <a:pt x="1240" y="1906"/>
                    <a:pt x="1240" y="1906"/>
                  </a:cubicBezTo>
                  <a:cubicBezTo>
                    <a:pt x="1240" y="1652"/>
                    <a:pt x="1344" y="1652"/>
                    <a:pt x="1447" y="1652"/>
                  </a:cubicBezTo>
                  <a:close/>
                  <a:moveTo>
                    <a:pt x="1240" y="19821"/>
                  </a:moveTo>
                  <a:cubicBezTo>
                    <a:pt x="1240" y="17915"/>
                    <a:pt x="1240" y="17915"/>
                    <a:pt x="1240" y="17915"/>
                  </a:cubicBezTo>
                  <a:cubicBezTo>
                    <a:pt x="2790" y="17915"/>
                    <a:pt x="2790" y="17915"/>
                    <a:pt x="2790" y="17915"/>
                  </a:cubicBezTo>
                  <a:cubicBezTo>
                    <a:pt x="2790" y="20075"/>
                    <a:pt x="2790" y="20075"/>
                    <a:pt x="2790" y="20075"/>
                  </a:cubicBezTo>
                  <a:cubicBezTo>
                    <a:pt x="1447" y="20075"/>
                    <a:pt x="1447" y="20075"/>
                    <a:pt x="1447" y="20075"/>
                  </a:cubicBezTo>
                  <a:cubicBezTo>
                    <a:pt x="1344" y="20075"/>
                    <a:pt x="1240" y="19948"/>
                    <a:pt x="1240" y="19821"/>
                  </a:cubicBezTo>
                  <a:close/>
                  <a:moveTo>
                    <a:pt x="20153" y="20075"/>
                  </a:moveTo>
                  <a:cubicBezTo>
                    <a:pt x="18810" y="20075"/>
                    <a:pt x="18810" y="20075"/>
                    <a:pt x="18810" y="20075"/>
                  </a:cubicBezTo>
                  <a:cubicBezTo>
                    <a:pt x="18810" y="17915"/>
                    <a:pt x="18810" y="17915"/>
                    <a:pt x="18810" y="17915"/>
                  </a:cubicBezTo>
                  <a:cubicBezTo>
                    <a:pt x="20360" y="17915"/>
                    <a:pt x="20360" y="17915"/>
                    <a:pt x="20360" y="17915"/>
                  </a:cubicBezTo>
                  <a:cubicBezTo>
                    <a:pt x="20360" y="19821"/>
                    <a:pt x="20360" y="19821"/>
                    <a:pt x="20360" y="19821"/>
                  </a:cubicBezTo>
                  <a:cubicBezTo>
                    <a:pt x="20360" y="19948"/>
                    <a:pt x="20256" y="20075"/>
                    <a:pt x="20153" y="20075"/>
                  </a:cubicBezTo>
                  <a:close/>
                  <a:moveTo>
                    <a:pt x="20153" y="20075"/>
                  </a:moveTo>
                  <a:cubicBezTo>
                    <a:pt x="20153" y="20075"/>
                    <a:pt x="20153" y="20075"/>
                    <a:pt x="20153" y="2007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7" name="Shape">
              <a:extLst>
                <a:ext uri="{FF2B5EF4-FFF2-40B4-BE49-F238E27FC236}">
                  <a16:creationId xmlns:a16="http://schemas.microsoft.com/office/drawing/2014/main" id="{49214E8C-DFF5-4489-8ABC-965D1F38107C}"/>
                </a:ext>
              </a:extLst>
            </p:cNvPr>
            <p:cNvSpPr/>
            <p:nvPr/>
          </p:nvSpPr>
          <p:spPr>
            <a:xfrm>
              <a:off x="384175" y="217488"/>
              <a:ext cx="168275" cy="2032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80" y="8000"/>
                  </a:moveTo>
                  <a:cubicBezTo>
                    <a:pt x="6240" y="800"/>
                    <a:pt x="6240" y="800"/>
                    <a:pt x="6240" y="800"/>
                  </a:cubicBezTo>
                  <a:cubicBezTo>
                    <a:pt x="5760" y="400"/>
                    <a:pt x="4800" y="0"/>
                    <a:pt x="3840" y="0"/>
                  </a:cubicBezTo>
                  <a:cubicBezTo>
                    <a:pt x="1920" y="0"/>
                    <a:pt x="0" y="1600"/>
                    <a:pt x="0" y="3600"/>
                  </a:cubicBezTo>
                  <a:cubicBezTo>
                    <a:pt x="0" y="18400"/>
                    <a:pt x="0" y="18400"/>
                    <a:pt x="0" y="18400"/>
                  </a:cubicBezTo>
                  <a:cubicBezTo>
                    <a:pt x="0" y="20400"/>
                    <a:pt x="1920" y="21600"/>
                    <a:pt x="3840" y="21600"/>
                  </a:cubicBezTo>
                  <a:cubicBezTo>
                    <a:pt x="4800" y="21600"/>
                    <a:pt x="5760" y="21600"/>
                    <a:pt x="6240" y="21200"/>
                  </a:cubicBezTo>
                  <a:cubicBezTo>
                    <a:pt x="19680" y="14000"/>
                    <a:pt x="19680" y="14000"/>
                    <a:pt x="19680" y="14000"/>
                  </a:cubicBezTo>
                  <a:cubicBezTo>
                    <a:pt x="21120" y="13200"/>
                    <a:pt x="21600" y="12000"/>
                    <a:pt x="21600" y="10800"/>
                  </a:cubicBezTo>
                  <a:cubicBezTo>
                    <a:pt x="21600" y="9600"/>
                    <a:pt x="21120" y="8800"/>
                    <a:pt x="19680" y="8000"/>
                  </a:cubicBezTo>
                  <a:close/>
                  <a:moveTo>
                    <a:pt x="6240" y="15600"/>
                  </a:moveTo>
                  <a:cubicBezTo>
                    <a:pt x="6240" y="6400"/>
                    <a:pt x="6240" y="6400"/>
                    <a:pt x="6240" y="6400"/>
                  </a:cubicBezTo>
                  <a:cubicBezTo>
                    <a:pt x="14400" y="10800"/>
                    <a:pt x="14400" y="10800"/>
                    <a:pt x="14400" y="10800"/>
                  </a:cubicBezTo>
                  <a:lnTo>
                    <a:pt x="6240" y="15600"/>
                  </a:lnTo>
                  <a:close/>
                  <a:moveTo>
                    <a:pt x="6240" y="15600"/>
                  </a:moveTo>
                  <a:cubicBezTo>
                    <a:pt x="6240" y="15600"/>
                    <a:pt x="6240" y="15600"/>
                    <a:pt x="6240" y="15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8" name="Shape">
              <a:extLst>
                <a:ext uri="{FF2B5EF4-FFF2-40B4-BE49-F238E27FC236}">
                  <a16:creationId xmlns:a16="http://schemas.microsoft.com/office/drawing/2014/main" id="{34E3F004-EABB-44D0-B440-DA62F8F8DC67}"/>
                </a:ext>
              </a:extLst>
            </p:cNvPr>
            <p:cNvSpPr/>
            <p:nvPr/>
          </p:nvSpPr>
          <p:spPr>
            <a:xfrm>
              <a:off x="285750" y="220663"/>
              <a:ext cx="46038" cy="195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1246"/>
                    <a:pt x="0" y="2908"/>
                  </a:cubicBezTo>
                  <a:cubicBezTo>
                    <a:pt x="0" y="19108"/>
                    <a:pt x="0" y="19108"/>
                    <a:pt x="0" y="19108"/>
                  </a:cubicBezTo>
                  <a:cubicBezTo>
                    <a:pt x="0" y="20354"/>
                    <a:pt x="5400" y="21600"/>
                    <a:pt x="10800" y="21600"/>
                  </a:cubicBezTo>
                  <a:cubicBezTo>
                    <a:pt x="18000" y="21600"/>
                    <a:pt x="21600" y="20354"/>
                    <a:pt x="21600" y="19108"/>
                  </a:cubicBezTo>
                  <a:cubicBezTo>
                    <a:pt x="21600" y="2908"/>
                    <a:pt x="21600" y="2908"/>
                    <a:pt x="21600" y="2908"/>
                  </a:cubicBezTo>
                  <a:cubicBezTo>
                    <a:pt x="21600" y="1246"/>
                    <a:pt x="18000" y="0"/>
                    <a:pt x="10800" y="0"/>
                  </a:cubicBezTo>
                  <a:close/>
                  <a:moveTo>
                    <a:pt x="10800" y="0"/>
                  </a:moveTo>
                  <a:cubicBezTo>
                    <a:pt x="10800" y="0"/>
                    <a:pt x="10800" y="0"/>
                    <a:pt x="10800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39" name="Group">
            <a:extLst>
              <a:ext uri="{FF2B5EF4-FFF2-40B4-BE49-F238E27FC236}">
                <a16:creationId xmlns:a16="http://schemas.microsoft.com/office/drawing/2014/main" id="{0A69EF51-339A-4E37-94F8-E17E035C4152}"/>
              </a:ext>
            </a:extLst>
          </p:cNvPr>
          <p:cNvGrpSpPr/>
          <p:nvPr/>
        </p:nvGrpSpPr>
        <p:grpSpPr>
          <a:xfrm flipV="1">
            <a:off x="11081144" y="3708177"/>
            <a:ext cx="341022" cy="461225"/>
            <a:chOff x="0" y="0"/>
            <a:chExt cx="608012" cy="822325"/>
          </a:xfrm>
          <a:solidFill>
            <a:schemeClr val="bg1"/>
          </a:solidFill>
        </p:grpSpPr>
        <p:sp>
          <p:nvSpPr>
            <p:cNvPr id="140" name="Shape">
              <a:extLst>
                <a:ext uri="{FF2B5EF4-FFF2-40B4-BE49-F238E27FC236}">
                  <a16:creationId xmlns:a16="http://schemas.microsoft.com/office/drawing/2014/main" id="{B16ABFAA-B8BE-416D-B38F-9A2B9CFEB012}"/>
                </a:ext>
              </a:extLst>
            </p:cNvPr>
            <p:cNvSpPr/>
            <p:nvPr/>
          </p:nvSpPr>
          <p:spPr>
            <a:xfrm>
              <a:off x="123824" y="127000"/>
              <a:ext cx="360364" cy="3571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50" y="0"/>
                    <a:pt x="0" y="4775"/>
                    <a:pt x="0" y="10686"/>
                  </a:cubicBezTo>
                  <a:cubicBezTo>
                    <a:pt x="0" y="16825"/>
                    <a:pt x="4950" y="21600"/>
                    <a:pt x="10800" y="21600"/>
                  </a:cubicBezTo>
                  <a:cubicBezTo>
                    <a:pt x="16650" y="21600"/>
                    <a:pt x="21600" y="16825"/>
                    <a:pt x="21600" y="10686"/>
                  </a:cubicBezTo>
                  <a:cubicBezTo>
                    <a:pt x="21600" y="4775"/>
                    <a:pt x="16650" y="0"/>
                    <a:pt x="10800" y="0"/>
                  </a:cubicBezTo>
                  <a:close/>
                  <a:moveTo>
                    <a:pt x="10800" y="18644"/>
                  </a:moveTo>
                  <a:cubicBezTo>
                    <a:pt x="6525" y="18644"/>
                    <a:pt x="2925" y="15006"/>
                    <a:pt x="2925" y="10686"/>
                  </a:cubicBezTo>
                  <a:cubicBezTo>
                    <a:pt x="2925" y="6366"/>
                    <a:pt x="6525" y="2728"/>
                    <a:pt x="10800" y="2728"/>
                  </a:cubicBezTo>
                  <a:cubicBezTo>
                    <a:pt x="15075" y="2728"/>
                    <a:pt x="18675" y="6366"/>
                    <a:pt x="18675" y="10686"/>
                  </a:cubicBezTo>
                  <a:cubicBezTo>
                    <a:pt x="18675" y="15006"/>
                    <a:pt x="15075" y="18644"/>
                    <a:pt x="10800" y="18644"/>
                  </a:cubicBezTo>
                  <a:close/>
                  <a:moveTo>
                    <a:pt x="10800" y="18644"/>
                  </a:moveTo>
                  <a:cubicBezTo>
                    <a:pt x="10800" y="18644"/>
                    <a:pt x="10800" y="18644"/>
                    <a:pt x="10800" y="1864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1" name="Shape">
              <a:extLst>
                <a:ext uri="{FF2B5EF4-FFF2-40B4-BE49-F238E27FC236}">
                  <a16:creationId xmlns:a16="http://schemas.microsoft.com/office/drawing/2014/main" id="{56FBDF61-3291-4CCC-BCA5-0C13F2B37A58}"/>
                </a:ext>
              </a:extLst>
            </p:cNvPr>
            <p:cNvSpPr/>
            <p:nvPr/>
          </p:nvSpPr>
          <p:spPr>
            <a:xfrm>
              <a:off x="0" y="0"/>
              <a:ext cx="608013" cy="822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00" y="0"/>
                    <a:pt x="0" y="3649"/>
                    <a:pt x="0" y="7989"/>
                  </a:cubicBezTo>
                  <a:cubicBezTo>
                    <a:pt x="0" y="10553"/>
                    <a:pt x="2933" y="14301"/>
                    <a:pt x="4667" y="16373"/>
                  </a:cubicBezTo>
                  <a:cubicBezTo>
                    <a:pt x="5733" y="17655"/>
                    <a:pt x="6933" y="18937"/>
                    <a:pt x="8000" y="19923"/>
                  </a:cubicBezTo>
                  <a:cubicBezTo>
                    <a:pt x="9733" y="21501"/>
                    <a:pt x="10400" y="21600"/>
                    <a:pt x="10800" y="21600"/>
                  </a:cubicBezTo>
                  <a:cubicBezTo>
                    <a:pt x="11200" y="21600"/>
                    <a:pt x="11867" y="21501"/>
                    <a:pt x="13600" y="19923"/>
                  </a:cubicBezTo>
                  <a:cubicBezTo>
                    <a:pt x="14667" y="18937"/>
                    <a:pt x="15867" y="17655"/>
                    <a:pt x="16933" y="16373"/>
                  </a:cubicBezTo>
                  <a:cubicBezTo>
                    <a:pt x="18667" y="14301"/>
                    <a:pt x="21600" y="10553"/>
                    <a:pt x="21600" y="7989"/>
                  </a:cubicBezTo>
                  <a:cubicBezTo>
                    <a:pt x="21600" y="3649"/>
                    <a:pt x="16800" y="0"/>
                    <a:pt x="10800" y="0"/>
                  </a:cubicBezTo>
                  <a:close/>
                  <a:moveTo>
                    <a:pt x="15733" y="15386"/>
                  </a:moveTo>
                  <a:cubicBezTo>
                    <a:pt x="13600" y="18049"/>
                    <a:pt x="11467" y="19825"/>
                    <a:pt x="10800" y="20318"/>
                  </a:cubicBezTo>
                  <a:cubicBezTo>
                    <a:pt x="10000" y="19825"/>
                    <a:pt x="8000" y="18049"/>
                    <a:pt x="5733" y="15386"/>
                  </a:cubicBezTo>
                  <a:cubicBezTo>
                    <a:pt x="3200" y="12230"/>
                    <a:pt x="1733" y="9567"/>
                    <a:pt x="1733" y="7989"/>
                  </a:cubicBezTo>
                  <a:cubicBezTo>
                    <a:pt x="1733" y="4340"/>
                    <a:pt x="5733" y="1282"/>
                    <a:pt x="10800" y="1282"/>
                  </a:cubicBezTo>
                  <a:cubicBezTo>
                    <a:pt x="15733" y="1282"/>
                    <a:pt x="19867" y="4340"/>
                    <a:pt x="19867" y="7989"/>
                  </a:cubicBezTo>
                  <a:cubicBezTo>
                    <a:pt x="19867" y="9567"/>
                    <a:pt x="18400" y="12230"/>
                    <a:pt x="15733" y="15386"/>
                  </a:cubicBezTo>
                  <a:close/>
                  <a:moveTo>
                    <a:pt x="15733" y="15386"/>
                  </a:moveTo>
                  <a:cubicBezTo>
                    <a:pt x="15733" y="15386"/>
                    <a:pt x="15733" y="15386"/>
                    <a:pt x="15733" y="1538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2" name="Group">
            <a:extLst>
              <a:ext uri="{FF2B5EF4-FFF2-40B4-BE49-F238E27FC236}">
                <a16:creationId xmlns:a16="http://schemas.microsoft.com/office/drawing/2014/main" id="{67B47093-488A-49DF-8C5E-5E0CD41AC466}"/>
              </a:ext>
            </a:extLst>
          </p:cNvPr>
          <p:cNvGrpSpPr/>
          <p:nvPr/>
        </p:nvGrpSpPr>
        <p:grpSpPr>
          <a:xfrm flipV="1">
            <a:off x="8884922" y="1297005"/>
            <a:ext cx="357939" cy="454992"/>
            <a:chOff x="0" y="0"/>
            <a:chExt cx="638175" cy="811212"/>
          </a:xfrm>
          <a:solidFill>
            <a:schemeClr val="bg1"/>
          </a:solidFill>
        </p:grpSpPr>
        <p:sp>
          <p:nvSpPr>
            <p:cNvPr id="143" name="Shape">
              <a:extLst>
                <a:ext uri="{FF2B5EF4-FFF2-40B4-BE49-F238E27FC236}">
                  <a16:creationId xmlns:a16="http://schemas.microsoft.com/office/drawing/2014/main" id="{8C7597F5-4C02-4B1B-A606-26937AA0B6A5}"/>
                </a:ext>
              </a:extLst>
            </p:cNvPr>
            <p:cNvSpPr/>
            <p:nvPr/>
          </p:nvSpPr>
          <p:spPr>
            <a:xfrm>
              <a:off x="0" y="0"/>
              <a:ext cx="638176" cy="8112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329" y="2900"/>
                  </a:moveTo>
                  <a:cubicBezTo>
                    <a:pt x="16009" y="2900"/>
                    <a:pt x="16009" y="2900"/>
                    <a:pt x="16009" y="2900"/>
                  </a:cubicBezTo>
                  <a:cubicBezTo>
                    <a:pt x="16009" y="1500"/>
                    <a:pt x="16009" y="1500"/>
                    <a:pt x="16009" y="1500"/>
                  </a:cubicBezTo>
                  <a:cubicBezTo>
                    <a:pt x="16009" y="700"/>
                    <a:pt x="15120" y="0"/>
                    <a:pt x="14104" y="0"/>
                  </a:cubicBezTo>
                  <a:cubicBezTo>
                    <a:pt x="7496" y="0"/>
                    <a:pt x="7496" y="0"/>
                    <a:pt x="7496" y="0"/>
                  </a:cubicBezTo>
                  <a:cubicBezTo>
                    <a:pt x="6480" y="0"/>
                    <a:pt x="5591" y="700"/>
                    <a:pt x="5591" y="1500"/>
                  </a:cubicBezTo>
                  <a:cubicBezTo>
                    <a:pt x="5591" y="2900"/>
                    <a:pt x="5591" y="2900"/>
                    <a:pt x="5591" y="2900"/>
                  </a:cubicBezTo>
                  <a:cubicBezTo>
                    <a:pt x="1271" y="2900"/>
                    <a:pt x="1271" y="2900"/>
                    <a:pt x="1271" y="2900"/>
                  </a:cubicBezTo>
                  <a:cubicBezTo>
                    <a:pt x="508" y="2900"/>
                    <a:pt x="0" y="3300"/>
                    <a:pt x="0" y="3800"/>
                  </a:cubicBezTo>
                  <a:cubicBezTo>
                    <a:pt x="0" y="5700"/>
                    <a:pt x="0" y="5700"/>
                    <a:pt x="0" y="5700"/>
                  </a:cubicBezTo>
                  <a:cubicBezTo>
                    <a:pt x="0" y="6200"/>
                    <a:pt x="508" y="6600"/>
                    <a:pt x="1271" y="6600"/>
                  </a:cubicBezTo>
                  <a:cubicBezTo>
                    <a:pt x="1906" y="6600"/>
                    <a:pt x="1906" y="6600"/>
                    <a:pt x="1906" y="6600"/>
                  </a:cubicBezTo>
                  <a:cubicBezTo>
                    <a:pt x="1906" y="20300"/>
                    <a:pt x="1906" y="20300"/>
                    <a:pt x="1906" y="20300"/>
                  </a:cubicBezTo>
                  <a:cubicBezTo>
                    <a:pt x="1906" y="21000"/>
                    <a:pt x="2795" y="21600"/>
                    <a:pt x="3685" y="21600"/>
                  </a:cubicBezTo>
                  <a:cubicBezTo>
                    <a:pt x="17915" y="21600"/>
                    <a:pt x="17915" y="21600"/>
                    <a:pt x="17915" y="21600"/>
                  </a:cubicBezTo>
                  <a:cubicBezTo>
                    <a:pt x="18805" y="21600"/>
                    <a:pt x="19694" y="21000"/>
                    <a:pt x="19694" y="20300"/>
                  </a:cubicBezTo>
                  <a:cubicBezTo>
                    <a:pt x="19694" y="6700"/>
                    <a:pt x="19694" y="6700"/>
                    <a:pt x="19694" y="6700"/>
                  </a:cubicBezTo>
                  <a:cubicBezTo>
                    <a:pt x="20329" y="6700"/>
                    <a:pt x="20329" y="6700"/>
                    <a:pt x="20329" y="6700"/>
                  </a:cubicBezTo>
                  <a:cubicBezTo>
                    <a:pt x="21092" y="6700"/>
                    <a:pt x="21600" y="6200"/>
                    <a:pt x="21600" y="5700"/>
                  </a:cubicBezTo>
                  <a:cubicBezTo>
                    <a:pt x="21600" y="3800"/>
                    <a:pt x="21600" y="3800"/>
                    <a:pt x="21600" y="3800"/>
                  </a:cubicBezTo>
                  <a:cubicBezTo>
                    <a:pt x="21600" y="3300"/>
                    <a:pt x="21092" y="2900"/>
                    <a:pt x="20329" y="2900"/>
                  </a:cubicBezTo>
                  <a:close/>
                  <a:moveTo>
                    <a:pt x="7115" y="1500"/>
                  </a:moveTo>
                  <a:cubicBezTo>
                    <a:pt x="7115" y="1300"/>
                    <a:pt x="7242" y="1200"/>
                    <a:pt x="7496" y="1200"/>
                  </a:cubicBezTo>
                  <a:cubicBezTo>
                    <a:pt x="14104" y="1200"/>
                    <a:pt x="14104" y="1200"/>
                    <a:pt x="14104" y="1200"/>
                  </a:cubicBezTo>
                  <a:cubicBezTo>
                    <a:pt x="14358" y="1200"/>
                    <a:pt x="14485" y="1300"/>
                    <a:pt x="14485" y="1500"/>
                  </a:cubicBezTo>
                  <a:cubicBezTo>
                    <a:pt x="14485" y="2900"/>
                    <a:pt x="14485" y="2900"/>
                    <a:pt x="14485" y="2900"/>
                  </a:cubicBezTo>
                  <a:cubicBezTo>
                    <a:pt x="7115" y="2900"/>
                    <a:pt x="7115" y="2900"/>
                    <a:pt x="7115" y="2900"/>
                  </a:cubicBezTo>
                  <a:lnTo>
                    <a:pt x="7115" y="1500"/>
                  </a:lnTo>
                  <a:close/>
                  <a:moveTo>
                    <a:pt x="18169" y="20300"/>
                  </a:moveTo>
                  <a:cubicBezTo>
                    <a:pt x="18169" y="20400"/>
                    <a:pt x="18042" y="20500"/>
                    <a:pt x="17915" y="20500"/>
                  </a:cubicBezTo>
                  <a:cubicBezTo>
                    <a:pt x="3685" y="20500"/>
                    <a:pt x="3685" y="20500"/>
                    <a:pt x="3685" y="20500"/>
                  </a:cubicBezTo>
                  <a:cubicBezTo>
                    <a:pt x="3558" y="20500"/>
                    <a:pt x="3431" y="20400"/>
                    <a:pt x="3431" y="20300"/>
                  </a:cubicBezTo>
                  <a:cubicBezTo>
                    <a:pt x="3431" y="6700"/>
                    <a:pt x="3431" y="6700"/>
                    <a:pt x="3431" y="6700"/>
                  </a:cubicBezTo>
                  <a:cubicBezTo>
                    <a:pt x="18169" y="6700"/>
                    <a:pt x="18169" y="6700"/>
                    <a:pt x="18169" y="6700"/>
                  </a:cubicBezTo>
                  <a:lnTo>
                    <a:pt x="18169" y="20300"/>
                  </a:lnTo>
                  <a:close/>
                  <a:moveTo>
                    <a:pt x="20075" y="5500"/>
                  </a:moveTo>
                  <a:cubicBezTo>
                    <a:pt x="1525" y="5500"/>
                    <a:pt x="1525" y="5500"/>
                    <a:pt x="1525" y="5500"/>
                  </a:cubicBezTo>
                  <a:cubicBezTo>
                    <a:pt x="1525" y="4000"/>
                    <a:pt x="1525" y="4000"/>
                    <a:pt x="1525" y="4000"/>
                  </a:cubicBezTo>
                  <a:cubicBezTo>
                    <a:pt x="20075" y="4000"/>
                    <a:pt x="20075" y="4000"/>
                    <a:pt x="20075" y="4000"/>
                  </a:cubicBezTo>
                  <a:lnTo>
                    <a:pt x="20075" y="55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4" name="Shape">
              <a:extLst>
                <a:ext uri="{FF2B5EF4-FFF2-40B4-BE49-F238E27FC236}">
                  <a16:creationId xmlns:a16="http://schemas.microsoft.com/office/drawing/2014/main" id="{AE73448D-0B87-4B15-99A8-5B532AF926FF}"/>
                </a:ext>
              </a:extLst>
            </p:cNvPr>
            <p:cNvSpPr/>
            <p:nvPr/>
          </p:nvSpPr>
          <p:spPr>
            <a:xfrm>
              <a:off x="165100" y="319088"/>
              <a:ext cx="44451" cy="387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8000" y="21600"/>
                    <a:pt x="21600" y="20971"/>
                    <a:pt x="21600" y="20342"/>
                  </a:cubicBezTo>
                  <a:cubicBezTo>
                    <a:pt x="21600" y="1258"/>
                    <a:pt x="21600" y="1258"/>
                    <a:pt x="21600" y="1258"/>
                  </a:cubicBezTo>
                  <a:cubicBezTo>
                    <a:pt x="21600" y="629"/>
                    <a:pt x="18000" y="0"/>
                    <a:pt x="10800" y="0"/>
                  </a:cubicBezTo>
                  <a:cubicBezTo>
                    <a:pt x="5400" y="0"/>
                    <a:pt x="0" y="629"/>
                    <a:pt x="0" y="1258"/>
                  </a:cubicBezTo>
                  <a:cubicBezTo>
                    <a:pt x="0" y="20342"/>
                    <a:pt x="0" y="20342"/>
                    <a:pt x="0" y="20342"/>
                  </a:cubicBezTo>
                  <a:cubicBezTo>
                    <a:pt x="0" y="20971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5" name="Shape">
              <a:extLst>
                <a:ext uri="{FF2B5EF4-FFF2-40B4-BE49-F238E27FC236}">
                  <a16:creationId xmlns:a16="http://schemas.microsoft.com/office/drawing/2014/main" id="{0CED1467-757B-4913-B92F-5016B3D9E00B}"/>
                </a:ext>
              </a:extLst>
            </p:cNvPr>
            <p:cNvSpPr/>
            <p:nvPr/>
          </p:nvSpPr>
          <p:spPr>
            <a:xfrm>
              <a:off x="296863" y="319088"/>
              <a:ext cx="44451" cy="387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21600" y="20971"/>
                    <a:pt x="21600" y="20342"/>
                  </a:cubicBezTo>
                  <a:cubicBezTo>
                    <a:pt x="21600" y="1258"/>
                    <a:pt x="21600" y="1258"/>
                    <a:pt x="21600" y="1258"/>
                  </a:cubicBezTo>
                  <a:cubicBezTo>
                    <a:pt x="21600" y="629"/>
                    <a:pt x="16200" y="0"/>
                    <a:pt x="10800" y="0"/>
                  </a:cubicBezTo>
                  <a:cubicBezTo>
                    <a:pt x="5400" y="0"/>
                    <a:pt x="0" y="629"/>
                    <a:pt x="0" y="1258"/>
                  </a:cubicBezTo>
                  <a:cubicBezTo>
                    <a:pt x="0" y="20342"/>
                    <a:pt x="0" y="20342"/>
                    <a:pt x="0" y="20342"/>
                  </a:cubicBezTo>
                  <a:cubicBezTo>
                    <a:pt x="0" y="20971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6" name="Shape">
              <a:extLst>
                <a:ext uri="{FF2B5EF4-FFF2-40B4-BE49-F238E27FC236}">
                  <a16:creationId xmlns:a16="http://schemas.microsoft.com/office/drawing/2014/main" id="{9799A41D-1F07-4CCB-B0F0-DC720CB965B1}"/>
                </a:ext>
              </a:extLst>
            </p:cNvPr>
            <p:cNvSpPr/>
            <p:nvPr/>
          </p:nvSpPr>
          <p:spPr>
            <a:xfrm>
              <a:off x="427037" y="319088"/>
              <a:ext cx="46039" cy="3873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21600" y="20971"/>
                    <a:pt x="21600" y="20342"/>
                  </a:cubicBezTo>
                  <a:cubicBezTo>
                    <a:pt x="21600" y="1258"/>
                    <a:pt x="21600" y="1258"/>
                    <a:pt x="21600" y="1258"/>
                  </a:cubicBezTo>
                  <a:cubicBezTo>
                    <a:pt x="21600" y="629"/>
                    <a:pt x="16200" y="0"/>
                    <a:pt x="10800" y="0"/>
                  </a:cubicBezTo>
                  <a:cubicBezTo>
                    <a:pt x="3600" y="0"/>
                    <a:pt x="0" y="629"/>
                    <a:pt x="0" y="1258"/>
                  </a:cubicBezTo>
                  <a:cubicBezTo>
                    <a:pt x="0" y="20342"/>
                    <a:pt x="0" y="20342"/>
                    <a:pt x="0" y="20342"/>
                  </a:cubicBezTo>
                  <a:cubicBezTo>
                    <a:pt x="0" y="20971"/>
                    <a:pt x="36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7" name="Group">
            <a:extLst>
              <a:ext uri="{FF2B5EF4-FFF2-40B4-BE49-F238E27FC236}">
                <a16:creationId xmlns:a16="http://schemas.microsoft.com/office/drawing/2014/main" id="{D871ECF8-A547-4FD9-B8C8-846144E7320A}"/>
              </a:ext>
            </a:extLst>
          </p:cNvPr>
          <p:cNvGrpSpPr/>
          <p:nvPr/>
        </p:nvGrpSpPr>
        <p:grpSpPr>
          <a:xfrm flipV="1">
            <a:off x="3427462" y="4398894"/>
            <a:ext cx="492813" cy="355293"/>
            <a:chOff x="0" y="0"/>
            <a:chExt cx="1015104" cy="731838"/>
          </a:xfrm>
          <a:solidFill>
            <a:schemeClr val="bg1"/>
          </a:solidFill>
        </p:grpSpPr>
        <p:sp>
          <p:nvSpPr>
            <p:cNvPr id="148" name="Shape">
              <a:extLst>
                <a:ext uri="{FF2B5EF4-FFF2-40B4-BE49-F238E27FC236}">
                  <a16:creationId xmlns:a16="http://schemas.microsoft.com/office/drawing/2014/main" id="{EC097F10-D753-4C0E-9EB8-5CA0E683301B}"/>
                </a:ext>
              </a:extLst>
            </p:cNvPr>
            <p:cNvSpPr/>
            <p:nvPr/>
          </p:nvSpPr>
          <p:spPr>
            <a:xfrm>
              <a:off x="-1" y="122826"/>
              <a:ext cx="611009" cy="609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8" h="21579" extrusionOk="0">
                  <a:moveTo>
                    <a:pt x="20084" y="8402"/>
                  </a:moveTo>
                  <a:cubicBezTo>
                    <a:pt x="19419" y="8402"/>
                    <a:pt x="18921" y="8069"/>
                    <a:pt x="18671" y="7568"/>
                  </a:cubicBezTo>
                  <a:cubicBezTo>
                    <a:pt x="18422" y="6984"/>
                    <a:pt x="18588" y="6317"/>
                    <a:pt x="19087" y="5900"/>
                  </a:cubicBezTo>
                  <a:cubicBezTo>
                    <a:pt x="19585" y="5400"/>
                    <a:pt x="19668" y="4649"/>
                    <a:pt x="19170" y="4065"/>
                  </a:cubicBezTo>
                  <a:cubicBezTo>
                    <a:pt x="18671" y="3482"/>
                    <a:pt x="18090" y="2898"/>
                    <a:pt x="17508" y="2398"/>
                  </a:cubicBezTo>
                  <a:cubicBezTo>
                    <a:pt x="17259" y="2231"/>
                    <a:pt x="17010" y="2064"/>
                    <a:pt x="16677" y="2064"/>
                  </a:cubicBezTo>
                  <a:cubicBezTo>
                    <a:pt x="16262" y="2064"/>
                    <a:pt x="15930" y="2231"/>
                    <a:pt x="15681" y="2481"/>
                  </a:cubicBezTo>
                  <a:cubicBezTo>
                    <a:pt x="15431" y="2815"/>
                    <a:pt x="15016" y="2981"/>
                    <a:pt x="14601" y="2981"/>
                  </a:cubicBezTo>
                  <a:cubicBezTo>
                    <a:pt x="14351" y="2981"/>
                    <a:pt x="14185" y="2981"/>
                    <a:pt x="14102" y="2898"/>
                  </a:cubicBezTo>
                  <a:cubicBezTo>
                    <a:pt x="13521" y="2648"/>
                    <a:pt x="13105" y="2064"/>
                    <a:pt x="13188" y="1480"/>
                  </a:cubicBezTo>
                  <a:cubicBezTo>
                    <a:pt x="13188" y="730"/>
                    <a:pt x="12690" y="146"/>
                    <a:pt x="12025" y="62"/>
                  </a:cubicBezTo>
                  <a:cubicBezTo>
                    <a:pt x="11194" y="-21"/>
                    <a:pt x="10364" y="-21"/>
                    <a:pt x="9616" y="62"/>
                  </a:cubicBezTo>
                  <a:cubicBezTo>
                    <a:pt x="8951" y="146"/>
                    <a:pt x="8370" y="730"/>
                    <a:pt x="8453" y="1397"/>
                  </a:cubicBezTo>
                  <a:cubicBezTo>
                    <a:pt x="8453" y="2064"/>
                    <a:pt x="8121" y="2564"/>
                    <a:pt x="7539" y="2815"/>
                  </a:cubicBezTo>
                  <a:cubicBezTo>
                    <a:pt x="7373" y="2898"/>
                    <a:pt x="7207" y="2898"/>
                    <a:pt x="7041" y="2898"/>
                  </a:cubicBezTo>
                  <a:cubicBezTo>
                    <a:pt x="6625" y="2898"/>
                    <a:pt x="6127" y="2731"/>
                    <a:pt x="5877" y="2481"/>
                  </a:cubicBezTo>
                  <a:cubicBezTo>
                    <a:pt x="5628" y="2147"/>
                    <a:pt x="5296" y="2064"/>
                    <a:pt x="4964" y="2064"/>
                  </a:cubicBezTo>
                  <a:cubicBezTo>
                    <a:pt x="4631" y="2064"/>
                    <a:pt x="4382" y="2147"/>
                    <a:pt x="4133" y="2314"/>
                  </a:cubicBezTo>
                  <a:cubicBezTo>
                    <a:pt x="3468" y="2815"/>
                    <a:pt x="2887" y="3398"/>
                    <a:pt x="2388" y="4065"/>
                  </a:cubicBezTo>
                  <a:cubicBezTo>
                    <a:pt x="1973" y="4566"/>
                    <a:pt x="1973" y="5400"/>
                    <a:pt x="2554" y="5817"/>
                  </a:cubicBezTo>
                  <a:cubicBezTo>
                    <a:pt x="2970" y="6234"/>
                    <a:pt x="3136" y="6901"/>
                    <a:pt x="2887" y="7485"/>
                  </a:cubicBezTo>
                  <a:cubicBezTo>
                    <a:pt x="2637" y="7985"/>
                    <a:pt x="2056" y="8402"/>
                    <a:pt x="1391" y="8402"/>
                  </a:cubicBezTo>
                  <a:cubicBezTo>
                    <a:pt x="727" y="8319"/>
                    <a:pt x="145" y="8819"/>
                    <a:pt x="62" y="9570"/>
                  </a:cubicBezTo>
                  <a:cubicBezTo>
                    <a:pt x="-21" y="10320"/>
                    <a:pt x="-21" y="11154"/>
                    <a:pt x="62" y="11988"/>
                  </a:cubicBezTo>
                  <a:cubicBezTo>
                    <a:pt x="145" y="12739"/>
                    <a:pt x="893" y="13156"/>
                    <a:pt x="1474" y="13156"/>
                  </a:cubicBezTo>
                  <a:cubicBezTo>
                    <a:pt x="1557" y="13156"/>
                    <a:pt x="1557" y="13156"/>
                    <a:pt x="1557" y="13156"/>
                  </a:cubicBezTo>
                  <a:cubicBezTo>
                    <a:pt x="2056" y="13156"/>
                    <a:pt x="2637" y="13573"/>
                    <a:pt x="2804" y="14073"/>
                  </a:cubicBezTo>
                  <a:cubicBezTo>
                    <a:pt x="3053" y="14657"/>
                    <a:pt x="2887" y="15324"/>
                    <a:pt x="2471" y="15658"/>
                  </a:cubicBezTo>
                  <a:cubicBezTo>
                    <a:pt x="1973" y="16158"/>
                    <a:pt x="1890" y="16992"/>
                    <a:pt x="2305" y="17493"/>
                  </a:cubicBezTo>
                  <a:cubicBezTo>
                    <a:pt x="2804" y="18160"/>
                    <a:pt x="3385" y="18743"/>
                    <a:pt x="4050" y="19244"/>
                  </a:cubicBezTo>
                  <a:cubicBezTo>
                    <a:pt x="4299" y="19411"/>
                    <a:pt x="4548" y="19494"/>
                    <a:pt x="4881" y="19494"/>
                  </a:cubicBezTo>
                  <a:cubicBezTo>
                    <a:pt x="5213" y="19494"/>
                    <a:pt x="5545" y="19327"/>
                    <a:pt x="5794" y="19077"/>
                  </a:cubicBezTo>
                  <a:cubicBezTo>
                    <a:pt x="6127" y="18827"/>
                    <a:pt x="6542" y="18577"/>
                    <a:pt x="6957" y="18577"/>
                  </a:cubicBezTo>
                  <a:cubicBezTo>
                    <a:pt x="7124" y="18577"/>
                    <a:pt x="7290" y="18660"/>
                    <a:pt x="7456" y="18743"/>
                  </a:cubicBezTo>
                  <a:cubicBezTo>
                    <a:pt x="8037" y="18910"/>
                    <a:pt x="8370" y="19494"/>
                    <a:pt x="8370" y="20161"/>
                  </a:cubicBezTo>
                  <a:cubicBezTo>
                    <a:pt x="8287" y="20828"/>
                    <a:pt x="8785" y="21412"/>
                    <a:pt x="9533" y="21496"/>
                  </a:cubicBezTo>
                  <a:cubicBezTo>
                    <a:pt x="9948" y="21579"/>
                    <a:pt x="10364" y="21579"/>
                    <a:pt x="10779" y="21579"/>
                  </a:cubicBezTo>
                  <a:cubicBezTo>
                    <a:pt x="11111" y="21579"/>
                    <a:pt x="11527" y="21579"/>
                    <a:pt x="11942" y="21496"/>
                  </a:cubicBezTo>
                  <a:cubicBezTo>
                    <a:pt x="12607" y="21496"/>
                    <a:pt x="13105" y="20828"/>
                    <a:pt x="13105" y="20161"/>
                  </a:cubicBezTo>
                  <a:cubicBezTo>
                    <a:pt x="13105" y="19577"/>
                    <a:pt x="13437" y="18994"/>
                    <a:pt x="14019" y="18743"/>
                  </a:cubicBezTo>
                  <a:cubicBezTo>
                    <a:pt x="14185" y="18743"/>
                    <a:pt x="14351" y="18660"/>
                    <a:pt x="14517" y="18660"/>
                  </a:cubicBezTo>
                  <a:cubicBezTo>
                    <a:pt x="14933" y="18660"/>
                    <a:pt x="15348" y="18827"/>
                    <a:pt x="15597" y="19160"/>
                  </a:cubicBezTo>
                  <a:cubicBezTo>
                    <a:pt x="15847" y="19411"/>
                    <a:pt x="16262" y="19577"/>
                    <a:pt x="16594" y="19577"/>
                  </a:cubicBezTo>
                  <a:cubicBezTo>
                    <a:pt x="16927" y="19577"/>
                    <a:pt x="17176" y="19494"/>
                    <a:pt x="17425" y="19327"/>
                  </a:cubicBezTo>
                  <a:cubicBezTo>
                    <a:pt x="18090" y="18743"/>
                    <a:pt x="18671" y="18160"/>
                    <a:pt x="19170" y="17576"/>
                  </a:cubicBezTo>
                  <a:cubicBezTo>
                    <a:pt x="19585" y="16992"/>
                    <a:pt x="19502" y="16242"/>
                    <a:pt x="19004" y="15741"/>
                  </a:cubicBezTo>
                  <a:cubicBezTo>
                    <a:pt x="18588" y="15324"/>
                    <a:pt x="18422" y="14657"/>
                    <a:pt x="18671" y="14073"/>
                  </a:cubicBezTo>
                  <a:cubicBezTo>
                    <a:pt x="18837" y="13573"/>
                    <a:pt x="19419" y="13239"/>
                    <a:pt x="20001" y="13239"/>
                  </a:cubicBezTo>
                  <a:cubicBezTo>
                    <a:pt x="20084" y="13239"/>
                    <a:pt x="20084" y="13239"/>
                    <a:pt x="20084" y="13239"/>
                  </a:cubicBezTo>
                  <a:cubicBezTo>
                    <a:pt x="20084" y="13239"/>
                    <a:pt x="20084" y="13239"/>
                    <a:pt x="20167" y="13239"/>
                  </a:cubicBezTo>
                  <a:cubicBezTo>
                    <a:pt x="20831" y="13239"/>
                    <a:pt x="21330" y="12739"/>
                    <a:pt x="21413" y="12072"/>
                  </a:cubicBezTo>
                  <a:cubicBezTo>
                    <a:pt x="21579" y="11238"/>
                    <a:pt x="21579" y="10404"/>
                    <a:pt x="21413" y="9570"/>
                  </a:cubicBezTo>
                  <a:cubicBezTo>
                    <a:pt x="21413" y="8903"/>
                    <a:pt x="20665" y="8402"/>
                    <a:pt x="20084" y="8402"/>
                  </a:cubicBezTo>
                  <a:close/>
                  <a:moveTo>
                    <a:pt x="19917" y="11655"/>
                  </a:moveTo>
                  <a:cubicBezTo>
                    <a:pt x="18754" y="11738"/>
                    <a:pt x="17674" y="12405"/>
                    <a:pt x="17259" y="13489"/>
                  </a:cubicBezTo>
                  <a:cubicBezTo>
                    <a:pt x="16761" y="14657"/>
                    <a:pt x="17010" y="15908"/>
                    <a:pt x="17841" y="16742"/>
                  </a:cubicBezTo>
                  <a:cubicBezTo>
                    <a:pt x="17508" y="17159"/>
                    <a:pt x="17093" y="17576"/>
                    <a:pt x="16594" y="17993"/>
                  </a:cubicBezTo>
                  <a:cubicBezTo>
                    <a:pt x="16096" y="17409"/>
                    <a:pt x="15265" y="17159"/>
                    <a:pt x="14517" y="17159"/>
                  </a:cubicBezTo>
                  <a:cubicBezTo>
                    <a:pt x="14102" y="17159"/>
                    <a:pt x="13770" y="17242"/>
                    <a:pt x="13437" y="17326"/>
                  </a:cubicBezTo>
                  <a:cubicBezTo>
                    <a:pt x="12357" y="17826"/>
                    <a:pt x="11610" y="18827"/>
                    <a:pt x="11610" y="19994"/>
                  </a:cubicBezTo>
                  <a:cubicBezTo>
                    <a:pt x="11028" y="20078"/>
                    <a:pt x="10447" y="20078"/>
                    <a:pt x="9865" y="19994"/>
                  </a:cubicBezTo>
                  <a:cubicBezTo>
                    <a:pt x="9865" y="18827"/>
                    <a:pt x="9117" y="17743"/>
                    <a:pt x="8037" y="17326"/>
                  </a:cubicBezTo>
                  <a:cubicBezTo>
                    <a:pt x="7705" y="17159"/>
                    <a:pt x="7373" y="17076"/>
                    <a:pt x="6957" y="17076"/>
                  </a:cubicBezTo>
                  <a:cubicBezTo>
                    <a:pt x="6127" y="17076"/>
                    <a:pt x="5379" y="17409"/>
                    <a:pt x="4797" y="17910"/>
                  </a:cubicBezTo>
                  <a:cubicBezTo>
                    <a:pt x="4382" y="17576"/>
                    <a:pt x="3967" y="17159"/>
                    <a:pt x="3634" y="16659"/>
                  </a:cubicBezTo>
                  <a:cubicBezTo>
                    <a:pt x="4465" y="15825"/>
                    <a:pt x="4714" y="14574"/>
                    <a:pt x="4216" y="13489"/>
                  </a:cubicBezTo>
                  <a:cubicBezTo>
                    <a:pt x="3801" y="12405"/>
                    <a:pt x="2721" y="11655"/>
                    <a:pt x="1557" y="11655"/>
                  </a:cubicBezTo>
                  <a:cubicBezTo>
                    <a:pt x="1557" y="11071"/>
                    <a:pt x="1557" y="10487"/>
                    <a:pt x="1557" y="9903"/>
                  </a:cubicBezTo>
                  <a:cubicBezTo>
                    <a:pt x="2804" y="9820"/>
                    <a:pt x="3884" y="9153"/>
                    <a:pt x="4299" y="8069"/>
                  </a:cubicBezTo>
                  <a:cubicBezTo>
                    <a:pt x="4714" y="6984"/>
                    <a:pt x="4465" y="5733"/>
                    <a:pt x="3717" y="4816"/>
                  </a:cubicBezTo>
                  <a:cubicBezTo>
                    <a:pt x="4050" y="4399"/>
                    <a:pt x="4465" y="3982"/>
                    <a:pt x="4881" y="3648"/>
                  </a:cubicBezTo>
                  <a:cubicBezTo>
                    <a:pt x="5462" y="4149"/>
                    <a:pt x="6210" y="4482"/>
                    <a:pt x="7041" y="4482"/>
                  </a:cubicBezTo>
                  <a:cubicBezTo>
                    <a:pt x="7373" y="4482"/>
                    <a:pt x="7788" y="4399"/>
                    <a:pt x="8121" y="4232"/>
                  </a:cubicBezTo>
                  <a:cubicBezTo>
                    <a:pt x="9201" y="3815"/>
                    <a:pt x="9948" y="2731"/>
                    <a:pt x="9948" y="1564"/>
                  </a:cubicBezTo>
                  <a:cubicBezTo>
                    <a:pt x="10530" y="1480"/>
                    <a:pt x="11111" y="1480"/>
                    <a:pt x="11693" y="1564"/>
                  </a:cubicBezTo>
                  <a:cubicBezTo>
                    <a:pt x="11693" y="2731"/>
                    <a:pt x="12357" y="3815"/>
                    <a:pt x="13437" y="4316"/>
                  </a:cubicBezTo>
                  <a:cubicBezTo>
                    <a:pt x="13853" y="4482"/>
                    <a:pt x="14185" y="4482"/>
                    <a:pt x="14601" y="4482"/>
                  </a:cubicBezTo>
                  <a:cubicBezTo>
                    <a:pt x="15348" y="4482"/>
                    <a:pt x="16179" y="4232"/>
                    <a:pt x="16677" y="3648"/>
                  </a:cubicBezTo>
                  <a:cubicBezTo>
                    <a:pt x="17093" y="4065"/>
                    <a:pt x="17508" y="4482"/>
                    <a:pt x="17924" y="4899"/>
                  </a:cubicBezTo>
                  <a:cubicBezTo>
                    <a:pt x="17093" y="5733"/>
                    <a:pt x="16844" y="6984"/>
                    <a:pt x="17259" y="8069"/>
                  </a:cubicBezTo>
                  <a:cubicBezTo>
                    <a:pt x="17757" y="9236"/>
                    <a:pt x="18754" y="9903"/>
                    <a:pt x="19917" y="9987"/>
                  </a:cubicBezTo>
                  <a:cubicBezTo>
                    <a:pt x="20001" y="10571"/>
                    <a:pt x="20001" y="11154"/>
                    <a:pt x="19917" y="11655"/>
                  </a:cubicBezTo>
                  <a:close/>
                  <a:moveTo>
                    <a:pt x="19917" y="11655"/>
                  </a:moveTo>
                  <a:cubicBezTo>
                    <a:pt x="19917" y="11655"/>
                    <a:pt x="19917" y="11655"/>
                    <a:pt x="19917" y="1165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9" name="Shape">
              <a:extLst>
                <a:ext uri="{FF2B5EF4-FFF2-40B4-BE49-F238E27FC236}">
                  <a16:creationId xmlns:a16="http://schemas.microsoft.com/office/drawing/2014/main" id="{47D2C6EC-D5B2-414D-8B55-FB8B16785029}"/>
                </a:ext>
              </a:extLst>
            </p:cNvPr>
            <p:cNvSpPr/>
            <p:nvPr/>
          </p:nvSpPr>
          <p:spPr>
            <a:xfrm>
              <a:off x="189910" y="312737"/>
              <a:ext cx="231776" cy="2301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49" y="0"/>
                    <a:pt x="0" y="4849"/>
                    <a:pt x="0" y="10800"/>
                  </a:cubicBezTo>
                  <a:cubicBezTo>
                    <a:pt x="0" y="16751"/>
                    <a:pt x="4849" y="21600"/>
                    <a:pt x="10800" y="21600"/>
                  </a:cubicBezTo>
                  <a:cubicBezTo>
                    <a:pt x="16751" y="21600"/>
                    <a:pt x="21600" y="16751"/>
                    <a:pt x="21600" y="10800"/>
                  </a:cubicBezTo>
                  <a:cubicBezTo>
                    <a:pt x="21600" y="4849"/>
                    <a:pt x="16751" y="0"/>
                    <a:pt x="10800" y="0"/>
                  </a:cubicBezTo>
                  <a:close/>
                  <a:moveTo>
                    <a:pt x="10800" y="17633"/>
                  </a:moveTo>
                  <a:cubicBezTo>
                    <a:pt x="7053" y="17633"/>
                    <a:pt x="3967" y="14547"/>
                    <a:pt x="3967" y="10800"/>
                  </a:cubicBezTo>
                  <a:cubicBezTo>
                    <a:pt x="3967" y="7053"/>
                    <a:pt x="7053" y="3967"/>
                    <a:pt x="10800" y="3967"/>
                  </a:cubicBezTo>
                  <a:cubicBezTo>
                    <a:pt x="14547" y="3967"/>
                    <a:pt x="17633" y="7053"/>
                    <a:pt x="17633" y="10800"/>
                  </a:cubicBezTo>
                  <a:cubicBezTo>
                    <a:pt x="17633" y="14547"/>
                    <a:pt x="14547" y="17633"/>
                    <a:pt x="10800" y="17633"/>
                  </a:cubicBezTo>
                  <a:close/>
                  <a:moveTo>
                    <a:pt x="10800" y="17633"/>
                  </a:moveTo>
                  <a:cubicBezTo>
                    <a:pt x="10800" y="17633"/>
                    <a:pt x="10800" y="17633"/>
                    <a:pt x="10800" y="1763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0" name="Shape">
              <a:extLst>
                <a:ext uri="{FF2B5EF4-FFF2-40B4-BE49-F238E27FC236}">
                  <a16:creationId xmlns:a16="http://schemas.microsoft.com/office/drawing/2014/main" id="{FB7D396D-1ADA-4673-AC64-C126D55EE12D}"/>
                </a:ext>
              </a:extLst>
            </p:cNvPr>
            <p:cNvSpPr/>
            <p:nvPr/>
          </p:nvSpPr>
          <p:spPr>
            <a:xfrm>
              <a:off x="702272" y="136524"/>
              <a:ext cx="180501" cy="1793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38" h="21600" extrusionOk="0">
                  <a:moveTo>
                    <a:pt x="9627" y="0"/>
                  </a:moveTo>
                  <a:cubicBezTo>
                    <a:pt x="8386" y="0"/>
                    <a:pt x="7144" y="284"/>
                    <a:pt x="5903" y="568"/>
                  </a:cubicBezTo>
                  <a:cubicBezTo>
                    <a:pt x="1186" y="2842"/>
                    <a:pt x="-1297" y="9379"/>
                    <a:pt x="689" y="14779"/>
                  </a:cubicBezTo>
                  <a:cubicBezTo>
                    <a:pt x="2179" y="19042"/>
                    <a:pt x="5655" y="21600"/>
                    <a:pt x="9627" y="21600"/>
                  </a:cubicBezTo>
                  <a:cubicBezTo>
                    <a:pt x="10869" y="21600"/>
                    <a:pt x="12110" y="21316"/>
                    <a:pt x="13103" y="20747"/>
                  </a:cubicBezTo>
                  <a:cubicBezTo>
                    <a:pt x="18069" y="18474"/>
                    <a:pt x="20303" y="11937"/>
                    <a:pt x="18317" y="6537"/>
                  </a:cubicBezTo>
                  <a:cubicBezTo>
                    <a:pt x="16827" y="2558"/>
                    <a:pt x="13351" y="0"/>
                    <a:pt x="9627" y="0"/>
                  </a:cubicBezTo>
                  <a:close/>
                  <a:moveTo>
                    <a:pt x="11613" y="16484"/>
                  </a:moveTo>
                  <a:cubicBezTo>
                    <a:pt x="10869" y="16768"/>
                    <a:pt x="10372" y="17053"/>
                    <a:pt x="9627" y="17053"/>
                  </a:cubicBezTo>
                  <a:cubicBezTo>
                    <a:pt x="7393" y="17053"/>
                    <a:pt x="5406" y="15632"/>
                    <a:pt x="4413" y="13074"/>
                  </a:cubicBezTo>
                  <a:cubicBezTo>
                    <a:pt x="3172" y="9947"/>
                    <a:pt x="4662" y="6253"/>
                    <a:pt x="7393" y="4832"/>
                  </a:cubicBezTo>
                  <a:cubicBezTo>
                    <a:pt x="8137" y="4547"/>
                    <a:pt x="8882" y="4263"/>
                    <a:pt x="9627" y="4263"/>
                  </a:cubicBezTo>
                  <a:cubicBezTo>
                    <a:pt x="11862" y="4263"/>
                    <a:pt x="13848" y="5968"/>
                    <a:pt x="14593" y="8242"/>
                  </a:cubicBezTo>
                  <a:cubicBezTo>
                    <a:pt x="15834" y="11368"/>
                    <a:pt x="14344" y="15347"/>
                    <a:pt x="11613" y="16484"/>
                  </a:cubicBezTo>
                  <a:close/>
                  <a:moveTo>
                    <a:pt x="11613" y="16484"/>
                  </a:moveTo>
                  <a:cubicBezTo>
                    <a:pt x="11613" y="16484"/>
                    <a:pt x="11613" y="16484"/>
                    <a:pt x="11613" y="1648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1" name="Shape">
              <a:extLst>
                <a:ext uri="{FF2B5EF4-FFF2-40B4-BE49-F238E27FC236}">
                  <a16:creationId xmlns:a16="http://schemas.microsoft.com/office/drawing/2014/main" id="{F28F0D80-C520-4629-98C7-62F4625B0098}"/>
                </a:ext>
              </a:extLst>
            </p:cNvPr>
            <p:cNvSpPr/>
            <p:nvPr/>
          </p:nvSpPr>
          <p:spPr>
            <a:xfrm>
              <a:off x="567834" y="0"/>
              <a:ext cx="447271" cy="4492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9" h="21600" extrusionOk="0">
                  <a:moveTo>
                    <a:pt x="20325" y="12101"/>
                  </a:moveTo>
                  <a:cubicBezTo>
                    <a:pt x="19765" y="11874"/>
                    <a:pt x="19429" y="11422"/>
                    <a:pt x="19429" y="10857"/>
                  </a:cubicBezTo>
                  <a:cubicBezTo>
                    <a:pt x="19429" y="10291"/>
                    <a:pt x="19765" y="9839"/>
                    <a:pt x="20213" y="9613"/>
                  </a:cubicBezTo>
                  <a:cubicBezTo>
                    <a:pt x="20325" y="9499"/>
                    <a:pt x="20325" y="9499"/>
                    <a:pt x="20325" y="9499"/>
                  </a:cubicBezTo>
                  <a:cubicBezTo>
                    <a:pt x="20996" y="9273"/>
                    <a:pt x="21444" y="8482"/>
                    <a:pt x="21220" y="7803"/>
                  </a:cubicBezTo>
                  <a:cubicBezTo>
                    <a:pt x="20996" y="7012"/>
                    <a:pt x="20661" y="6220"/>
                    <a:pt x="20325" y="5428"/>
                  </a:cubicBezTo>
                  <a:cubicBezTo>
                    <a:pt x="19989" y="4976"/>
                    <a:pt x="19541" y="4750"/>
                    <a:pt x="18982" y="4750"/>
                  </a:cubicBezTo>
                  <a:cubicBezTo>
                    <a:pt x="18758" y="4750"/>
                    <a:pt x="18534" y="4750"/>
                    <a:pt x="18310" y="4863"/>
                  </a:cubicBezTo>
                  <a:cubicBezTo>
                    <a:pt x="18198" y="4863"/>
                    <a:pt x="17975" y="4976"/>
                    <a:pt x="17863" y="4976"/>
                  </a:cubicBezTo>
                  <a:cubicBezTo>
                    <a:pt x="17415" y="4976"/>
                    <a:pt x="17079" y="4750"/>
                    <a:pt x="16855" y="4524"/>
                  </a:cubicBezTo>
                  <a:cubicBezTo>
                    <a:pt x="16520" y="4071"/>
                    <a:pt x="16408" y="3506"/>
                    <a:pt x="16632" y="2940"/>
                  </a:cubicBezTo>
                  <a:cubicBezTo>
                    <a:pt x="16967" y="2262"/>
                    <a:pt x="16632" y="1470"/>
                    <a:pt x="15960" y="1131"/>
                  </a:cubicBezTo>
                  <a:cubicBezTo>
                    <a:pt x="15289" y="679"/>
                    <a:pt x="14505" y="339"/>
                    <a:pt x="13722" y="113"/>
                  </a:cubicBezTo>
                  <a:cubicBezTo>
                    <a:pt x="13610" y="113"/>
                    <a:pt x="13498" y="0"/>
                    <a:pt x="13274" y="0"/>
                  </a:cubicBezTo>
                  <a:cubicBezTo>
                    <a:pt x="12714" y="0"/>
                    <a:pt x="12155" y="452"/>
                    <a:pt x="11931" y="1018"/>
                  </a:cubicBezTo>
                  <a:cubicBezTo>
                    <a:pt x="11707" y="1583"/>
                    <a:pt x="11148" y="1923"/>
                    <a:pt x="10700" y="1923"/>
                  </a:cubicBezTo>
                  <a:cubicBezTo>
                    <a:pt x="10140" y="1923"/>
                    <a:pt x="9581" y="1583"/>
                    <a:pt x="9357" y="1018"/>
                  </a:cubicBezTo>
                  <a:cubicBezTo>
                    <a:pt x="9245" y="452"/>
                    <a:pt x="8685" y="0"/>
                    <a:pt x="8014" y="0"/>
                  </a:cubicBezTo>
                  <a:cubicBezTo>
                    <a:pt x="7902" y="0"/>
                    <a:pt x="7790" y="0"/>
                    <a:pt x="7678" y="113"/>
                  </a:cubicBezTo>
                  <a:cubicBezTo>
                    <a:pt x="6783" y="339"/>
                    <a:pt x="6111" y="679"/>
                    <a:pt x="5328" y="1018"/>
                  </a:cubicBezTo>
                  <a:cubicBezTo>
                    <a:pt x="4656" y="1470"/>
                    <a:pt x="4433" y="2262"/>
                    <a:pt x="4656" y="2940"/>
                  </a:cubicBezTo>
                  <a:cubicBezTo>
                    <a:pt x="4992" y="3506"/>
                    <a:pt x="4880" y="4071"/>
                    <a:pt x="4433" y="4524"/>
                  </a:cubicBezTo>
                  <a:cubicBezTo>
                    <a:pt x="4209" y="4750"/>
                    <a:pt x="3873" y="4863"/>
                    <a:pt x="3425" y="4863"/>
                  </a:cubicBezTo>
                  <a:cubicBezTo>
                    <a:pt x="3202" y="4863"/>
                    <a:pt x="3090" y="4863"/>
                    <a:pt x="2866" y="4750"/>
                  </a:cubicBezTo>
                  <a:cubicBezTo>
                    <a:pt x="2754" y="4637"/>
                    <a:pt x="2530" y="4637"/>
                    <a:pt x="2306" y="4637"/>
                  </a:cubicBezTo>
                  <a:cubicBezTo>
                    <a:pt x="1747" y="4637"/>
                    <a:pt x="1299" y="4863"/>
                    <a:pt x="1075" y="5315"/>
                  </a:cubicBezTo>
                  <a:cubicBezTo>
                    <a:pt x="627" y="6107"/>
                    <a:pt x="292" y="6898"/>
                    <a:pt x="68" y="7690"/>
                  </a:cubicBezTo>
                  <a:cubicBezTo>
                    <a:pt x="-156" y="8482"/>
                    <a:pt x="292" y="9273"/>
                    <a:pt x="963" y="9499"/>
                  </a:cubicBezTo>
                  <a:cubicBezTo>
                    <a:pt x="1523" y="9726"/>
                    <a:pt x="1859" y="10178"/>
                    <a:pt x="1859" y="10743"/>
                  </a:cubicBezTo>
                  <a:cubicBezTo>
                    <a:pt x="1859" y="11309"/>
                    <a:pt x="1523" y="11874"/>
                    <a:pt x="963" y="12101"/>
                  </a:cubicBezTo>
                  <a:cubicBezTo>
                    <a:pt x="180" y="12327"/>
                    <a:pt x="-156" y="13118"/>
                    <a:pt x="68" y="13797"/>
                  </a:cubicBezTo>
                  <a:cubicBezTo>
                    <a:pt x="292" y="14702"/>
                    <a:pt x="627" y="15493"/>
                    <a:pt x="963" y="16172"/>
                  </a:cubicBezTo>
                  <a:cubicBezTo>
                    <a:pt x="1187" y="16624"/>
                    <a:pt x="1747" y="16963"/>
                    <a:pt x="2306" y="16963"/>
                  </a:cubicBezTo>
                  <a:cubicBezTo>
                    <a:pt x="2530" y="16963"/>
                    <a:pt x="2754" y="16850"/>
                    <a:pt x="2866" y="16737"/>
                  </a:cubicBezTo>
                  <a:cubicBezTo>
                    <a:pt x="2978" y="16737"/>
                    <a:pt x="2978" y="16737"/>
                    <a:pt x="2978" y="16737"/>
                  </a:cubicBezTo>
                  <a:cubicBezTo>
                    <a:pt x="3090" y="16737"/>
                    <a:pt x="3313" y="16624"/>
                    <a:pt x="3425" y="16624"/>
                  </a:cubicBezTo>
                  <a:cubicBezTo>
                    <a:pt x="3761" y="16624"/>
                    <a:pt x="4097" y="16850"/>
                    <a:pt x="4433" y="17076"/>
                  </a:cubicBezTo>
                  <a:cubicBezTo>
                    <a:pt x="4768" y="17529"/>
                    <a:pt x="4880" y="18094"/>
                    <a:pt x="4656" y="18660"/>
                  </a:cubicBezTo>
                  <a:cubicBezTo>
                    <a:pt x="4321" y="19338"/>
                    <a:pt x="4656" y="20130"/>
                    <a:pt x="5216" y="20469"/>
                  </a:cubicBezTo>
                  <a:cubicBezTo>
                    <a:pt x="5999" y="20921"/>
                    <a:pt x="6783" y="21261"/>
                    <a:pt x="7566" y="21487"/>
                  </a:cubicBezTo>
                  <a:cubicBezTo>
                    <a:pt x="7678" y="21487"/>
                    <a:pt x="7790" y="21600"/>
                    <a:pt x="8014" y="21600"/>
                  </a:cubicBezTo>
                  <a:cubicBezTo>
                    <a:pt x="8574" y="21600"/>
                    <a:pt x="9133" y="21148"/>
                    <a:pt x="9357" y="20582"/>
                  </a:cubicBezTo>
                  <a:cubicBezTo>
                    <a:pt x="9469" y="20130"/>
                    <a:pt x="10028" y="19677"/>
                    <a:pt x="10588" y="19677"/>
                  </a:cubicBezTo>
                  <a:cubicBezTo>
                    <a:pt x="11148" y="19677"/>
                    <a:pt x="11707" y="20017"/>
                    <a:pt x="11819" y="20582"/>
                  </a:cubicBezTo>
                  <a:cubicBezTo>
                    <a:pt x="12043" y="21148"/>
                    <a:pt x="12603" y="21600"/>
                    <a:pt x="13274" y="21600"/>
                  </a:cubicBezTo>
                  <a:cubicBezTo>
                    <a:pt x="13386" y="21600"/>
                    <a:pt x="13498" y="21600"/>
                    <a:pt x="13610" y="21487"/>
                  </a:cubicBezTo>
                  <a:cubicBezTo>
                    <a:pt x="14057" y="21374"/>
                    <a:pt x="14505" y="21261"/>
                    <a:pt x="14841" y="21148"/>
                  </a:cubicBezTo>
                  <a:cubicBezTo>
                    <a:pt x="15177" y="20921"/>
                    <a:pt x="15624" y="20808"/>
                    <a:pt x="15960" y="20582"/>
                  </a:cubicBezTo>
                  <a:cubicBezTo>
                    <a:pt x="16632" y="20243"/>
                    <a:pt x="16855" y="19338"/>
                    <a:pt x="16520" y="18660"/>
                  </a:cubicBezTo>
                  <a:cubicBezTo>
                    <a:pt x="16296" y="18094"/>
                    <a:pt x="16408" y="17529"/>
                    <a:pt x="16855" y="17076"/>
                  </a:cubicBezTo>
                  <a:cubicBezTo>
                    <a:pt x="17079" y="16850"/>
                    <a:pt x="17415" y="16737"/>
                    <a:pt x="17863" y="16737"/>
                  </a:cubicBezTo>
                  <a:cubicBezTo>
                    <a:pt x="17975" y="16737"/>
                    <a:pt x="18198" y="16737"/>
                    <a:pt x="18310" y="16850"/>
                  </a:cubicBezTo>
                  <a:cubicBezTo>
                    <a:pt x="18534" y="16963"/>
                    <a:pt x="18758" y="16963"/>
                    <a:pt x="18982" y="16963"/>
                  </a:cubicBezTo>
                  <a:cubicBezTo>
                    <a:pt x="19541" y="16963"/>
                    <a:pt x="19989" y="16737"/>
                    <a:pt x="20213" y="16285"/>
                  </a:cubicBezTo>
                  <a:cubicBezTo>
                    <a:pt x="20661" y="15493"/>
                    <a:pt x="20996" y="14702"/>
                    <a:pt x="21220" y="13910"/>
                  </a:cubicBezTo>
                  <a:cubicBezTo>
                    <a:pt x="21444" y="13118"/>
                    <a:pt x="20996" y="12440"/>
                    <a:pt x="20325" y="12101"/>
                  </a:cubicBezTo>
                  <a:close/>
                  <a:moveTo>
                    <a:pt x="18870" y="15154"/>
                  </a:moveTo>
                  <a:cubicBezTo>
                    <a:pt x="18534" y="15041"/>
                    <a:pt x="18198" y="14928"/>
                    <a:pt x="17863" y="14928"/>
                  </a:cubicBezTo>
                  <a:cubicBezTo>
                    <a:pt x="16967" y="14928"/>
                    <a:pt x="16184" y="15267"/>
                    <a:pt x="15624" y="15832"/>
                  </a:cubicBezTo>
                  <a:cubicBezTo>
                    <a:pt x="14729" y="16737"/>
                    <a:pt x="14393" y="17981"/>
                    <a:pt x="14841" y="19112"/>
                  </a:cubicBezTo>
                  <a:cubicBezTo>
                    <a:pt x="14617" y="19225"/>
                    <a:pt x="14393" y="19338"/>
                    <a:pt x="14169" y="19451"/>
                  </a:cubicBezTo>
                  <a:cubicBezTo>
                    <a:pt x="13946" y="19564"/>
                    <a:pt x="13722" y="19677"/>
                    <a:pt x="13386" y="19677"/>
                  </a:cubicBezTo>
                  <a:cubicBezTo>
                    <a:pt x="12938" y="18547"/>
                    <a:pt x="11819" y="17868"/>
                    <a:pt x="10588" y="17868"/>
                  </a:cubicBezTo>
                  <a:cubicBezTo>
                    <a:pt x="9469" y="17868"/>
                    <a:pt x="8238" y="18660"/>
                    <a:pt x="7790" y="19677"/>
                  </a:cubicBezTo>
                  <a:cubicBezTo>
                    <a:pt x="7342" y="19564"/>
                    <a:pt x="6783" y="19338"/>
                    <a:pt x="6335" y="19112"/>
                  </a:cubicBezTo>
                  <a:cubicBezTo>
                    <a:pt x="6783" y="17981"/>
                    <a:pt x="6559" y="16624"/>
                    <a:pt x="5664" y="15832"/>
                  </a:cubicBezTo>
                  <a:cubicBezTo>
                    <a:pt x="5104" y="15267"/>
                    <a:pt x="4209" y="14928"/>
                    <a:pt x="3425" y="14928"/>
                  </a:cubicBezTo>
                  <a:cubicBezTo>
                    <a:pt x="3090" y="14928"/>
                    <a:pt x="2754" y="14928"/>
                    <a:pt x="2418" y="15041"/>
                  </a:cubicBezTo>
                  <a:cubicBezTo>
                    <a:pt x="2194" y="14588"/>
                    <a:pt x="1970" y="14136"/>
                    <a:pt x="1859" y="13571"/>
                  </a:cubicBezTo>
                  <a:cubicBezTo>
                    <a:pt x="2978" y="13005"/>
                    <a:pt x="3649" y="11987"/>
                    <a:pt x="3649" y="10743"/>
                  </a:cubicBezTo>
                  <a:cubicBezTo>
                    <a:pt x="3649" y="9499"/>
                    <a:pt x="2978" y="8482"/>
                    <a:pt x="1859" y="7916"/>
                  </a:cubicBezTo>
                  <a:cubicBezTo>
                    <a:pt x="1970" y="7464"/>
                    <a:pt x="2194" y="6898"/>
                    <a:pt x="2418" y="6446"/>
                  </a:cubicBezTo>
                  <a:cubicBezTo>
                    <a:pt x="2754" y="6559"/>
                    <a:pt x="3090" y="6672"/>
                    <a:pt x="3425" y="6672"/>
                  </a:cubicBezTo>
                  <a:cubicBezTo>
                    <a:pt x="4321" y="6672"/>
                    <a:pt x="5104" y="6333"/>
                    <a:pt x="5664" y="5768"/>
                  </a:cubicBezTo>
                  <a:cubicBezTo>
                    <a:pt x="6559" y="4863"/>
                    <a:pt x="6783" y="3619"/>
                    <a:pt x="6447" y="2488"/>
                  </a:cubicBezTo>
                  <a:cubicBezTo>
                    <a:pt x="6895" y="2262"/>
                    <a:pt x="7342" y="2036"/>
                    <a:pt x="7790" y="1923"/>
                  </a:cubicBezTo>
                  <a:cubicBezTo>
                    <a:pt x="8350" y="3053"/>
                    <a:pt x="9469" y="3732"/>
                    <a:pt x="10700" y="3732"/>
                  </a:cubicBezTo>
                  <a:cubicBezTo>
                    <a:pt x="11819" y="3732"/>
                    <a:pt x="12938" y="2940"/>
                    <a:pt x="13498" y="1923"/>
                  </a:cubicBezTo>
                  <a:cubicBezTo>
                    <a:pt x="13946" y="2036"/>
                    <a:pt x="14393" y="2262"/>
                    <a:pt x="14841" y="2488"/>
                  </a:cubicBezTo>
                  <a:cubicBezTo>
                    <a:pt x="14505" y="3619"/>
                    <a:pt x="14729" y="4976"/>
                    <a:pt x="15624" y="5768"/>
                  </a:cubicBezTo>
                  <a:cubicBezTo>
                    <a:pt x="16184" y="6446"/>
                    <a:pt x="16967" y="6672"/>
                    <a:pt x="17863" y="6672"/>
                  </a:cubicBezTo>
                  <a:cubicBezTo>
                    <a:pt x="18198" y="6672"/>
                    <a:pt x="18534" y="6672"/>
                    <a:pt x="18870" y="6559"/>
                  </a:cubicBezTo>
                  <a:cubicBezTo>
                    <a:pt x="19094" y="7012"/>
                    <a:pt x="19318" y="7464"/>
                    <a:pt x="19429" y="8029"/>
                  </a:cubicBezTo>
                  <a:cubicBezTo>
                    <a:pt x="18310" y="8482"/>
                    <a:pt x="17639" y="9613"/>
                    <a:pt x="17639" y="10857"/>
                  </a:cubicBezTo>
                  <a:cubicBezTo>
                    <a:pt x="17639" y="12101"/>
                    <a:pt x="18310" y="13231"/>
                    <a:pt x="19429" y="13684"/>
                  </a:cubicBezTo>
                  <a:cubicBezTo>
                    <a:pt x="19206" y="14136"/>
                    <a:pt x="19094" y="14702"/>
                    <a:pt x="18870" y="15154"/>
                  </a:cubicBezTo>
                  <a:close/>
                  <a:moveTo>
                    <a:pt x="18870" y="15154"/>
                  </a:moveTo>
                  <a:cubicBezTo>
                    <a:pt x="18870" y="15154"/>
                    <a:pt x="18870" y="15154"/>
                    <a:pt x="18870" y="1515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2" name="Group">
            <a:extLst>
              <a:ext uri="{FF2B5EF4-FFF2-40B4-BE49-F238E27FC236}">
                <a16:creationId xmlns:a16="http://schemas.microsoft.com/office/drawing/2014/main" id="{7EDBF14D-665B-4F19-B17F-12F73C1F4AC5}"/>
              </a:ext>
            </a:extLst>
          </p:cNvPr>
          <p:cNvGrpSpPr/>
          <p:nvPr/>
        </p:nvGrpSpPr>
        <p:grpSpPr>
          <a:xfrm flipV="1">
            <a:off x="9612860" y="3685163"/>
            <a:ext cx="280475" cy="442527"/>
            <a:chOff x="0" y="0"/>
            <a:chExt cx="500063" cy="788988"/>
          </a:xfrm>
          <a:solidFill>
            <a:schemeClr val="bg1"/>
          </a:solidFill>
        </p:grpSpPr>
        <p:sp>
          <p:nvSpPr>
            <p:cNvPr id="153" name="Shape">
              <a:extLst>
                <a:ext uri="{FF2B5EF4-FFF2-40B4-BE49-F238E27FC236}">
                  <a16:creationId xmlns:a16="http://schemas.microsoft.com/office/drawing/2014/main" id="{8626DD55-121B-414E-BA4D-5E0C391E9949}"/>
                </a:ext>
              </a:extLst>
            </p:cNvPr>
            <p:cNvSpPr/>
            <p:nvPr/>
          </p:nvSpPr>
          <p:spPr>
            <a:xfrm>
              <a:off x="0" y="0"/>
              <a:ext cx="404814" cy="3119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2386" y="21439"/>
                  </a:moveTo>
                  <a:cubicBezTo>
                    <a:pt x="2637" y="21439"/>
                    <a:pt x="2763" y="21439"/>
                    <a:pt x="3014" y="21278"/>
                  </a:cubicBezTo>
                  <a:cubicBezTo>
                    <a:pt x="3516" y="20955"/>
                    <a:pt x="3767" y="19988"/>
                    <a:pt x="3391" y="19343"/>
                  </a:cubicBezTo>
                  <a:cubicBezTo>
                    <a:pt x="2637" y="17731"/>
                    <a:pt x="2260" y="15797"/>
                    <a:pt x="2260" y="13863"/>
                  </a:cubicBezTo>
                  <a:cubicBezTo>
                    <a:pt x="2260" y="7899"/>
                    <a:pt x="6153" y="2901"/>
                    <a:pt x="10800" y="2901"/>
                  </a:cubicBezTo>
                  <a:cubicBezTo>
                    <a:pt x="15572" y="2901"/>
                    <a:pt x="19340" y="7899"/>
                    <a:pt x="19340" y="13863"/>
                  </a:cubicBezTo>
                  <a:cubicBezTo>
                    <a:pt x="19340" y="15797"/>
                    <a:pt x="18963" y="17570"/>
                    <a:pt x="18209" y="19182"/>
                  </a:cubicBezTo>
                  <a:cubicBezTo>
                    <a:pt x="17958" y="19988"/>
                    <a:pt x="18084" y="20794"/>
                    <a:pt x="18712" y="21278"/>
                  </a:cubicBezTo>
                  <a:cubicBezTo>
                    <a:pt x="19214" y="21600"/>
                    <a:pt x="19967" y="21439"/>
                    <a:pt x="20219" y="20633"/>
                  </a:cubicBezTo>
                  <a:cubicBezTo>
                    <a:pt x="21223" y="18537"/>
                    <a:pt x="21600" y="16281"/>
                    <a:pt x="21600" y="13863"/>
                  </a:cubicBezTo>
                  <a:cubicBezTo>
                    <a:pt x="21600" y="6125"/>
                    <a:pt x="16828" y="0"/>
                    <a:pt x="10800" y="0"/>
                  </a:cubicBezTo>
                  <a:cubicBezTo>
                    <a:pt x="4772" y="0"/>
                    <a:pt x="0" y="6125"/>
                    <a:pt x="0" y="13863"/>
                  </a:cubicBezTo>
                  <a:cubicBezTo>
                    <a:pt x="0" y="16281"/>
                    <a:pt x="502" y="18699"/>
                    <a:pt x="1381" y="20794"/>
                  </a:cubicBezTo>
                  <a:cubicBezTo>
                    <a:pt x="1633" y="21278"/>
                    <a:pt x="2009" y="21439"/>
                    <a:pt x="2386" y="21439"/>
                  </a:cubicBezTo>
                  <a:close/>
                  <a:moveTo>
                    <a:pt x="2386" y="21439"/>
                  </a:moveTo>
                  <a:cubicBezTo>
                    <a:pt x="2386" y="21439"/>
                    <a:pt x="2386" y="21439"/>
                    <a:pt x="2386" y="2143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4" name="Shape">
              <a:extLst>
                <a:ext uri="{FF2B5EF4-FFF2-40B4-BE49-F238E27FC236}">
                  <a16:creationId xmlns:a16="http://schemas.microsoft.com/office/drawing/2014/main" id="{DCFF0D06-687D-4698-BE8B-4D8A5E44AD84}"/>
                </a:ext>
              </a:extLst>
            </p:cNvPr>
            <p:cNvSpPr/>
            <p:nvPr/>
          </p:nvSpPr>
          <p:spPr>
            <a:xfrm>
              <a:off x="8146" y="180975"/>
              <a:ext cx="491918" cy="6080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81" h="21600" extrusionOk="0">
                  <a:moveTo>
                    <a:pt x="17429" y="8173"/>
                  </a:moveTo>
                  <a:cubicBezTo>
                    <a:pt x="16009" y="7673"/>
                    <a:pt x="14082" y="7422"/>
                    <a:pt x="12156" y="7339"/>
                  </a:cubicBezTo>
                  <a:cubicBezTo>
                    <a:pt x="12156" y="2752"/>
                    <a:pt x="12156" y="2752"/>
                    <a:pt x="12156" y="2752"/>
                  </a:cubicBezTo>
                  <a:cubicBezTo>
                    <a:pt x="12156" y="1251"/>
                    <a:pt x="10635" y="0"/>
                    <a:pt x="8809" y="0"/>
                  </a:cubicBezTo>
                  <a:cubicBezTo>
                    <a:pt x="6984" y="0"/>
                    <a:pt x="5463" y="1251"/>
                    <a:pt x="5463" y="2752"/>
                  </a:cubicBezTo>
                  <a:cubicBezTo>
                    <a:pt x="5463" y="6839"/>
                    <a:pt x="5463" y="6839"/>
                    <a:pt x="5463" y="6839"/>
                  </a:cubicBezTo>
                  <a:cubicBezTo>
                    <a:pt x="4854" y="6505"/>
                    <a:pt x="4144" y="6338"/>
                    <a:pt x="3435" y="6338"/>
                  </a:cubicBezTo>
                  <a:cubicBezTo>
                    <a:pt x="2826" y="6338"/>
                    <a:pt x="2319" y="6422"/>
                    <a:pt x="1913" y="6588"/>
                  </a:cubicBezTo>
                  <a:cubicBezTo>
                    <a:pt x="189" y="7256"/>
                    <a:pt x="-419" y="8924"/>
                    <a:pt x="291" y="10258"/>
                  </a:cubicBezTo>
                  <a:cubicBezTo>
                    <a:pt x="595" y="11008"/>
                    <a:pt x="2623" y="17430"/>
                    <a:pt x="3840" y="20015"/>
                  </a:cubicBezTo>
                  <a:cubicBezTo>
                    <a:pt x="4449" y="21266"/>
                    <a:pt x="5666" y="21600"/>
                    <a:pt x="6578" y="21600"/>
                  </a:cubicBezTo>
                  <a:cubicBezTo>
                    <a:pt x="17835" y="21600"/>
                    <a:pt x="17835" y="21600"/>
                    <a:pt x="17835" y="21600"/>
                  </a:cubicBezTo>
                  <a:cubicBezTo>
                    <a:pt x="19153" y="21600"/>
                    <a:pt x="19558" y="20349"/>
                    <a:pt x="19660" y="19932"/>
                  </a:cubicBezTo>
                  <a:cubicBezTo>
                    <a:pt x="20471" y="17430"/>
                    <a:pt x="21080" y="11759"/>
                    <a:pt x="21181" y="11509"/>
                  </a:cubicBezTo>
                  <a:cubicBezTo>
                    <a:pt x="21181" y="11425"/>
                    <a:pt x="21181" y="11425"/>
                    <a:pt x="21181" y="11425"/>
                  </a:cubicBezTo>
                  <a:cubicBezTo>
                    <a:pt x="21181" y="10425"/>
                    <a:pt x="20471" y="9090"/>
                    <a:pt x="17429" y="8173"/>
                  </a:cubicBezTo>
                  <a:close/>
                  <a:moveTo>
                    <a:pt x="17835" y="19515"/>
                  </a:moveTo>
                  <a:cubicBezTo>
                    <a:pt x="17835" y="19849"/>
                    <a:pt x="17733" y="20015"/>
                    <a:pt x="17632" y="20015"/>
                  </a:cubicBezTo>
                  <a:cubicBezTo>
                    <a:pt x="6578" y="20015"/>
                    <a:pt x="6578" y="20015"/>
                    <a:pt x="6578" y="20015"/>
                  </a:cubicBezTo>
                  <a:cubicBezTo>
                    <a:pt x="5970" y="20015"/>
                    <a:pt x="5767" y="19849"/>
                    <a:pt x="5564" y="19432"/>
                  </a:cubicBezTo>
                  <a:cubicBezTo>
                    <a:pt x="4347" y="16846"/>
                    <a:pt x="2116" y="9841"/>
                    <a:pt x="2116" y="9758"/>
                  </a:cubicBezTo>
                  <a:cubicBezTo>
                    <a:pt x="2116" y="9674"/>
                    <a:pt x="2116" y="9674"/>
                    <a:pt x="2116" y="9674"/>
                  </a:cubicBezTo>
                  <a:cubicBezTo>
                    <a:pt x="2015" y="9674"/>
                    <a:pt x="2015" y="9674"/>
                    <a:pt x="2015" y="9674"/>
                  </a:cubicBezTo>
                  <a:cubicBezTo>
                    <a:pt x="1609" y="9007"/>
                    <a:pt x="1913" y="8256"/>
                    <a:pt x="2725" y="7923"/>
                  </a:cubicBezTo>
                  <a:cubicBezTo>
                    <a:pt x="2927" y="7839"/>
                    <a:pt x="3130" y="7839"/>
                    <a:pt x="3435" y="7839"/>
                  </a:cubicBezTo>
                  <a:cubicBezTo>
                    <a:pt x="3942" y="7839"/>
                    <a:pt x="4449" y="8090"/>
                    <a:pt x="4753" y="8507"/>
                  </a:cubicBezTo>
                  <a:cubicBezTo>
                    <a:pt x="5158" y="9507"/>
                    <a:pt x="5463" y="10008"/>
                    <a:pt x="6173" y="10008"/>
                  </a:cubicBezTo>
                  <a:cubicBezTo>
                    <a:pt x="6173" y="10008"/>
                    <a:pt x="6173" y="10008"/>
                    <a:pt x="6173" y="10008"/>
                  </a:cubicBezTo>
                  <a:cubicBezTo>
                    <a:pt x="6375" y="10008"/>
                    <a:pt x="6375" y="10008"/>
                    <a:pt x="6375" y="10008"/>
                  </a:cubicBezTo>
                  <a:cubicBezTo>
                    <a:pt x="6477" y="10008"/>
                    <a:pt x="6477" y="10008"/>
                    <a:pt x="6477" y="10008"/>
                  </a:cubicBezTo>
                  <a:cubicBezTo>
                    <a:pt x="7085" y="9841"/>
                    <a:pt x="7389" y="9424"/>
                    <a:pt x="7288" y="8673"/>
                  </a:cubicBezTo>
                  <a:cubicBezTo>
                    <a:pt x="7288" y="8673"/>
                    <a:pt x="7288" y="8673"/>
                    <a:pt x="7288" y="8673"/>
                  </a:cubicBezTo>
                  <a:cubicBezTo>
                    <a:pt x="7288" y="2752"/>
                    <a:pt x="7288" y="2752"/>
                    <a:pt x="7288" y="2752"/>
                  </a:cubicBezTo>
                  <a:cubicBezTo>
                    <a:pt x="7288" y="2085"/>
                    <a:pt x="7998" y="1501"/>
                    <a:pt x="8809" y="1501"/>
                  </a:cubicBezTo>
                  <a:cubicBezTo>
                    <a:pt x="9620" y="1501"/>
                    <a:pt x="10330" y="2085"/>
                    <a:pt x="10330" y="2752"/>
                  </a:cubicBezTo>
                  <a:cubicBezTo>
                    <a:pt x="10330" y="7923"/>
                    <a:pt x="10330" y="7923"/>
                    <a:pt x="10330" y="7923"/>
                  </a:cubicBezTo>
                  <a:cubicBezTo>
                    <a:pt x="10330" y="8507"/>
                    <a:pt x="10837" y="8840"/>
                    <a:pt x="11344" y="8840"/>
                  </a:cubicBezTo>
                  <a:cubicBezTo>
                    <a:pt x="14691" y="8840"/>
                    <a:pt x="19254" y="9758"/>
                    <a:pt x="19254" y="11425"/>
                  </a:cubicBezTo>
                  <a:cubicBezTo>
                    <a:pt x="19254" y="11926"/>
                    <a:pt x="18544" y="17347"/>
                    <a:pt x="17835" y="19515"/>
                  </a:cubicBezTo>
                  <a:close/>
                  <a:moveTo>
                    <a:pt x="17835" y="19515"/>
                  </a:moveTo>
                  <a:cubicBezTo>
                    <a:pt x="17835" y="19515"/>
                    <a:pt x="17835" y="19515"/>
                    <a:pt x="17835" y="1951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55" name="Shape">
            <a:extLst>
              <a:ext uri="{FF2B5EF4-FFF2-40B4-BE49-F238E27FC236}">
                <a16:creationId xmlns:a16="http://schemas.microsoft.com/office/drawing/2014/main" id="{E01B3400-3F30-470A-90F2-98FC50237B1E}"/>
              </a:ext>
            </a:extLst>
          </p:cNvPr>
          <p:cNvSpPr/>
          <p:nvPr/>
        </p:nvSpPr>
        <p:spPr>
          <a:xfrm flipV="1">
            <a:off x="2108609" y="4381451"/>
            <a:ext cx="346377" cy="3583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09" h="21600" extrusionOk="0">
                <a:moveTo>
                  <a:pt x="19063" y="14652"/>
                </a:moveTo>
                <a:cubicBezTo>
                  <a:pt x="18861" y="14446"/>
                  <a:pt x="18593" y="14239"/>
                  <a:pt x="18526" y="14102"/>
                </a:cubicBezTo>
                <a:cubicBezTo>
                  <a:pt x="18526" y="14033"/>
                  <a:pt x="18526" y="14033"/>
                  <a:pt x="18459" y="14033"/>
                </a:cubicBezTo>
                <a:cubicBezTo>
                  <a:pt x="18459" y="14033"/>
                  <a:pt x="18459" y="14033"/>
                  <a:pt x="18459" y="14033"/>
                </a:cubicBezTo>
                <a:cubicBezTo>
                  <a:pt x="18057" y="13345"/>
                  <a:pt x="17922" y="11625"/>
                  <a:pt x="17788" y="10594"/>
                </a:cubicBezTo>
                <a:cubicBezTo>
                  <a:pt x="17788" y="10456"/>
                  <a:pt x="17788" y="10318"/>
                  <a:pt x="17788" y="10181"/>
                </a:cubicBezTo>
                <a:cubicBezTo>
                  <a:pt x="17788" y="10181"/>
                  <a:pt x="17788" y="10112"/>
                  <a:pt x="17788" y="10112"/>
                </a:cubicBezTo>
                <a:cubicBezTo>
                  <a:pt x="17788" y="10112"/>
                  <a:pt x="17788" y="10112"/>
                  <a:pt x="17788" y="10112"/>
                </a:cubicBezTo>
                <a:cubicBezTo>
                  <a:pt x="17587" y="8530"/>
                  <a:pt x="16983" y="6260"/>
                  <a:pt x="15642" y="4403"/>
                </a:cubicBezTo>
                <a:cubicBezTo>
                  <a:pt x="14770" y="3164"/>
                  <a:pt x="13562" y="2270"/>
                  <a:pt x="12288" y="1789"/>
                </a:cubicBezTo>
                <a:cubicBezTo>
                  <a:pt x="12086" y="825"/>
                  <a:pt x="11214" y="0"/>
                  <a:pt x="10141" y="0"/>
                </a:cubicBezTo>
                <a:cubicBezTo>
                  <a:pt x="9135" y="0"/>
                  <a:pt x="8263" y="825"/>
                  <a:pt x="8061" y="1789"/>
                </a:cubicBezTo>
                <a:cubicBezTo>
                  <a:pt x="6720" y="2270"/>
                  <a:pt x="5580" y="3164"/>
                  <a:pt x="4640" y="4403"/>
                </a:cubicBezTo>
                <a:cubicBezTo>
                  <a:pt x="3299" y="6260"/>
                  <a:pt x="2762" y="8530"/>
                  <a:pt x="2561" y="10112"/>
                </a:cubicBezTo>
                <a:cubicBezTo>
                  <a:pt x="2561" y="10112"/>
                  <a:pt x="2561" y="10112"/>
                  <a:pt x="2561" y="10112"/>
                </a:cubicBezTo>
                <a:cubicBezTo>
                  <a:pt x="2561" y="10112"/>
                  <a:pt x="2561" y="10181"/>
                  <a:pt x="2561" y="10181"/>
                </a:cubicBezTo>
                <a:cubicBezTo>
                  <a:pt x="2561" y="10318"/>
                  <a:pt x="2494" y="10456"/>
                  <a:pt x="2494" y="10594"/>
                </a:cubicBezTo>
                <a:cubicBezTo>
                  <a:pt x="2427" y="11625"/>
                  <a:pt x="2225" y="13345"/>
                  <a:pt x="1823" y="14033"/>
                </a:cubicBezTo>
                <a:cubicBezTo>
                  <a:pt x="1823" y="14033"/>
                  <a:pt x="1823" y="14033"/>
                  <a:pt x="1823" y="14033"/>
                </a:cubicBezTo>
                <a:cubicBezTo>
                  <a:pt x="1823" y="14033"/>
                  <a:pt x="1823" y="14033"/>
                  <a:pt x="1823" y="14102"/>
                </a:cubicBezTo>
                <a:cubicBezTo>
                  <a:pt x="1689" y="14239"/>
                  <a:pt x="1488" y="14446"/>
                  <a:pt x="1286" y="14652"/>
                </a:cubicBezTo>
                <a:cubicBezTo>
                  <a:pt x="616" y="15203"/>
                  <a:pt x="-659" y="16372"/>
                  <a:pt x="414" y="18436"/>
                </a:cubicBezTo>
                <a:cubicBezTo>
                  <a:pt x="616" y="18848"/>
                  <a:pt x="1085" y="19055"/>
                  <a:pt x="1488" y="19055"/>
                </a:cubicBezTo>
                <a:cubicBezTo>
                  <a:pt x="4439" y="19055"/>
                  <a:pt x="4439" y="19055"/>
                  <a:pt x="4439" y="19055"/>
                </a:cubicBezTo>
                <a:cubicBezTo>
                  <a:pt x="4573" y="20499"/>
                  <a:pt x="5781" y="21600"/>
                  <a:pt x="7189" y="21600"/>
                </a:cubicBezTo>
                <a:cubicBezTo>
                  <a:pt x="8598" y="21600"/>
                  <a:pt x="9739" y="20499"/>
                  <a:pt x="9873" y="19055"/>
                </a:cubicBezTo>
                <a:cubicBezTo>
                  <a:pt x="18794" y="19055"/>
                  <a:pt x="18794" y="19055"/>
                  <a:pt x="18794" y="19055"/>
                </a:cubicBezTo>
                <a:cubicBezTo>
                  <a:pt x="19264" y="19055"/>
                  <a:pt x="19666" y="18848"/>
                  <a:pt x="19935" y="18436"/>
                </a:cubicBezTo>
                <a:cubicBezTo>
                  <a:pt x="20941" y="16372"/>
                  <a:pt x="19666" y="15203"/>
                  <a:pt x="19063" y="14652"/>
                </a:cubicBezTo>
                <a:close/>
                <a:moveTo>
                  <a:pt x="7189" y="20362"/>
                </a:moveTo>
                <a:cubicBezTo>
                  <a:pt x="6452" y="20362"/>
                  <a:pt x="5848" y="19811"/>
                  <a:pt x="5714" y="19055"/>
                </a:cubicBezTo>
                <a:cubicBezTo>
                  <a:pt x="8665" y="19055"/>
                  <a:pt x="8665" y="19055"/>
                  <a:pt x="8665" y="19055"/>
                </a:cubicBezTo>
                <a:cubicBezTo>
                  <a:pt x="8531" y="19811"/>
                  <a:pt x="7927" y="20362"/>
                  <a:pt x="7189" y="20362"/>
                </a:cubicBezTo>
                <a:close/>
                <a:moveTo>
                  <a:pt x="18794" y="17817"/>
                </a:moveTo>
                <a:cubicBezTo>
                  <a:pt x="18794" y="17817"/>
                  <a:pt x="18794" y="17817"/>
                  <a:pt x="18794" y="17817"/>
                </a:cubicBezTo>
                <a:cubicBezTo>
                  <a:pt x="1488" y="17817"/>
                  <a:pt x="1488" y="17817"/>
                  <a:pt x="1488" y="17817"/>
                </a:cubicBezTo>
                <a:cubicBezTo>
                  <a:pt x="1488" y="17817"/>
                  <a:pt x="1488" y="17817"/>
                  <a:pt x="1488" y="17817"/>
                </a:cubicBezTo>
                <a:cubicBezTo>
                  <a:pt x="951" y="16716"/>
                  <a:pt x="1353" y="16234"/>
                  <a:pt x="2091" y="15615"/>
                </a:cubicBezTo>
                <a:cubicBezTo>
                  <a:pt x="2360" y="15340"/>
                  <a:pt x="2695" y="15065"/>
                  <a:pt x="2896" y="14721"/>
                </a:cubicBezTo>
                <a:cubicBezTo>
                  <a:pt x="2896" y="14652"/>
                  <a:pt x="2896" y="14652"/>
                  <a:pt x="2896" y="14652"/>
                </a:cubicBezTo>
                <a:cubicBezTo>
                  <a:pt x="3433" y="13827"/>
                  <a:pt x="3567" y="12313"/>
                  <a:pt x="3701" y="10731"/>
                </a:cubicBezTo>
                <a:cubicBezTo>
                  <a:pt x="3768" y="10594"/>
                  <a:pt x="3768" y="10456"/>
                  <a:pt x="3768" y="10318"/>
                </a:cubicBezTo>
                <a:cubicBezTo>
                  <a:pt x="3768" y="10318"/>
                  <a:pt x="3768" y="10318"/>
                  <a:pt x="3768" y="10318"/>
                </a:cubicBezTo>
                <a:cubicBezTo>
                  <a:pt x="3970" y="8874"/>
                  <a:pt x="4439" y="6810"/>
                  <a:pt x="5647" y="5159"/>
                </a:cubicBezTo>
                <a:cubicBezTo>
                  <a:pt x="6519" y="3990"/>
                  <a:pt x="7525" y="3233"/>
                  <a:pt x="8799" y="2889"/>
                </a:cubicBezTo>
                <a:cubicBezTo>
                  <a:pt x="9269" y="2820"/>
                  <a:pt x="9269" y="2820"/>
                  <a:pt x="9269" y="2820"/>
                </a:cubicBezTo>
                <a:cubicBezTo>
                  <a:pt x="9269" y="2201"/>
                  <a:pt x="9269" y="2201"/>
                  <a:pt x="9269" y="2201"/>
                </a:cubicBezTo>
                <a:cubicBezTo>
                  <a:pt x="9269" y="1720"/>
                  <a:pt x="9671" y="1307"/>
                  <a:pt x="10141" y="1307"/>
                </a:cubicBezTo>
                <a:cubicBezTo>
                  <a:pt x="10678" y="1307"/>
                  <a:pt x="11080" y="1720"/>
                  <a:pt x="11080" y="2201"/>
                </a:cubicBezTo>
                <a:cubicBezTo>
                  <a:pt x="11080" y="2820"/>
                  <a:pt x="11080" y="2820"/>
                  <a:pt x="11080" y="2820"/>
                </a:cubicBezTo>
                <a:cubicBezTo>
                  <a:pt x="11550" y="2889"/>
                  <a:pt x="11550" y="2889"/>
                  <a:pt x="11550" y="2889"/>
                </a:cubicBezTo>
                <a:cubicBezTo>
                  <a:pt x="12757" y="3233"/>
                  <a:pt x="13830" y="3990"/>
                  <a:pt x="14702" y="5159"/>
                </a:cubicBezTo>
                <a:cubicBezTo>
                  <a:pt x="15843" y="6810"/>
                  <a:pt x="16380" y="8874"/>
                  <a:pt x="16581" y="10318"/>
                </a:cubicBezTo>
                <a:cubicBezTo>
                  <a:pt x="16581" y="10318"/>
                  <a:pt x="16581" y="10318"/>
                  <a:pt x="16581" y="10318"/>
                </a:cubicBezTo>
                <a:cubicBezTo>
                  <a:pt x="16581" y="10456"/>
                  <a:pt x="16581" y="10594"/>
                  <a:pt x="16581" y="10731"/>
                </a:cubicBezTo>
                <a:cubicBezTo>
                  <a:pt x="16715" y="12313"/>
                  <a:pt x="16916" y="13827"/>
                  <a:pt x="17453" y="14652"/>
                </a:cubicBezTo>
                <a:cubicBezTo>
                  <a:pt x="17453" y="14721"/>
                  <a:pt x="17453" y="14721"/>
                  <a:pt x="17453" y="14721"/>
                </a:cubicBezTo>
                <a:cubicBezTo>
                  <a:pt x="17654" y="15065"/>
                  <a:pt x="17989" y="15340"/>
                  <a:pt x="18258" y="15615"/>
                </a:cubicBezTo>
                <a:cubicBezTo>
                  <a:pt x="18929" y="16234"/>
                  <a:pt x="19398" y="16716"/>
                  <a:pt x="18794" y="17817"/>
                </a:cubicBezTo>
                <a:close/>
                <a:moveTo>
                  <a:pt x="18794" y="17817"/>
                </a:moveTo>
                <a:cubicBezTo>
                  <a:pt x="18794" y="17817"/>
                  <a:pt x="18794" y="17817"/>
                  <a:pt x="18794" y="1781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56" name="Group">
            <a:extLst>
              <a:ext uri="{FF2B5EF4-FFF2-40B4-BE49-F238E27FC236}">
                <a16:creationId xmlns:a16="http://schemas.microsoft.com/office/drawing/2014/main" id="{1F1DEA7C-0CBA-412C-A24C-3BD7BC470E51}"/>
              </a:ext>
            </a:extLst>
          </p:cNvPr>
          <p:cNvGrpSpPr/>
          <p:nvPr/>
        </p:nvGrpSpPr>
        <p:grpSpPr>
          <a:xfrm flipV="1">
            <a:off x="4732004" y="4399816"/>
            <a:ext cx="427390" cy="428281"/>
            <a:chOff x="0" y="0"/>
            <a:chExt cx="762000" cy="763587"/>
          </a:xfrm>
          <a:solidFill>
            <a:schemeClr val="bg1"/>
          </a:solidFill>
        </p:grpSpPr>
        <p:sp>
          <p:nvSpPr>
            <p:cNvPr id="157" name="Shape">
              <a:extLst>
                <a:ext uri="{FF2B5EF4-FFF2-40B4-BE49-F238E27FC236}">
                  <a16:creationId xmlns:a16="http://schemas.microsoft.com/office/drawing/2014/main" id="{01A90A9F-442C-4C0A-8FD6-C5FA786FB3FB}"/>
                </a:ext>
              </a:extLst>
            </p:cNvPr>
            <p:cNvSpPr/>
            <p:nvPr/>
          </p:nvSpPr>
          <p:spPr>
            <a:xfrm>
              <a:off x="287337" y="204786"/>
              <a:ext cx="284164" cy="3571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29" y="9237"/>
                  </a:moveTo>
                  <a:cubicBezTo>
                    <a:pt x="3392" y="284"/>
                    <a:pt x="3392" y="284"/>
                    <a:pt x="3392" y="284"/>
                  </a:cubicBezTo>
                  <a:cubicBezTo>
                    <a:pt x="3035" y="142"/>
                    <a:pt x="2678" y="0"/>
                    <a:pt x="2142" y="0"/>
                  </a:cubicBezTo>
                  <a:cubicBezTo>
                    <a:pt x="893" y="0"/>
                    <a:pt x="0" y="711"/>
                    <a:pt x="0" y="1847"/>
                  </a:cubicBezTo>
                  <a:cubicBezTo>
                    <a:pt x="0" y="19753"/>
                    <a:pt x="0" y="19753"/>
                    <a:pt x="0" y="19753"/>
                  </a:cubicBezTo>
                  <a:cubicBezTo>
                    <a:pt x="0" y="20747"/>
                    <a:pt x="893" y="21600"/>
                    <a:pt x="2142" y="21600"/>
                  </a:cubicBezTo>
                  <a:cubicBezTo>
                    <a:pt x="2678" y="21600"/>
                    <a:pt x="3035" y="21458"/>
                    <a:pt x="3392" y="21174"/>
                  </a:cubicBezTo>
                  <a:cubicBezTo>
                    <a:pt x="20529" y="12363"/>
                    <a:pt x="20529" y="12363"/>
                    <a:pt x="20529" y="12363"/>
                  </a:cubicBezTo>
                  <a:cubicBezTo>
                    <a:pt x="21243" y="11937"/>
                    <a:pt x="21600" y="11368"/>
                    <a:pt x="21600" y="10800"/>
                  </a:cubicBezTo>
                  <a:cubicBezTo>
                    <a:pt x="21600" y="10089"/>
                    <a:pt x="21243" y="9521"/>
                    <a:pt x="20529" y="9237"/>
                  </a:cubicBezTo>
                  <a:close/>
                  <a:moveTo>
                    <a:pt x="3392" y="18189"/>
                  </a:moveTo>
                  <a:cubicBezTo>
                    <a:pt x="3392" y="3268"/>
                    <a:pt x="3392" y="3268"/>
                    <a:pt x="3392" y="3268"/>
                  </a:cubicBezTo>
                  <a:cubicBezTo>
                    <a:pt x="17494" y="10800"/>
                    <a:pt x="17494" y="10800"/>
                    <a:pt x="17494" y="10800"/>
                  </a:cubicBezTo>
                  <a:lnTo>
                    <a:pt x="3392" y="18189"/>
                  </a:lnTo>
                  <a:close/>
                  <a:moveTo>
                    <a:pt x="3392" y="18189"/>
                  </a:moveTo>
                  <a:cubicBezTo>
                    <a:pt x="3392" y="18189"/>
                    <a:pt x="3392" y="18189"/>
                    <a:pt x="3392" y="1818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8" name="Shape">
              <a:extLst>
                <a:ext uri="{FF2B5EF4-FFF2-40B4-BE49-F238E27FC236}">
                  <a16:creationId xmlns:a16="http://schemas.microsoft.com/office/drawing/2014/main" id="{5C042C64-3A77-4439-9564-45192F55A0D8}"/>
                </a:ext>
              </a:extLst>
            </p:cNvPr>
            <p:cNvSpPr/>
            <p:nvPr/>
          </p:nvSpPr>
          <p:spPr>
            <a:xfrm>
              <a:off x="-1" y="0"/>
              <a:ext cx="762001" cy="7635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00" y="0"/>
                    <a:pt x="0" y="4852"/>
                    <a:pt x="0" y="10833"/>
                  </a:cubicBezTo>
                  <a:cubicBezTo>
                    <a:pt x="0" y="16748"/>
                    <a:pt x="4800" y="21600"/>
                    <a:pt x="10800" y="21600"/>
                  </a:cubicBezTo>
                  <a:cubicBezTo>
                    <a:pt x="16733" y="21600"/>
                    <a:pt x="21600" y="16748"/>
                    <a:pt x="21600" y="10833"/>
                  </a:cubicBezTo>
                  <a:cubicBezTo>
                    <a:pt x="21600" y="4852"/>
                    <a:pt x="16733" y="0"/>
                    <a:pt x="10800" y="0"/>
                  </a:cubicBezTo>
                  <a:close/>
                  <a:moveTo>
                    <a:pt x="10800" y="20404"/>
                  </a:moveTo>
                  <a:cubicBezTo>
                    <a:pt x="5467" y="20404"/>
                    <a:pt x="1200" y="16084"/>
                    <a:pt x="1200" y="10833"/>
                  </a:cubicBezTo>
                  <a:cubicBezTo>
                    <a:pt x="1200" y="5516"/>
                    <a:pt x="5467" y="1263"/>
                    <a:pt x="10800" y="1263"/>
                  </a:cubicBezTo>
                  <a:cubicBezTo>
                    <a:pt x="16067" y="1263"/>
                    <a:pt x="20400" y="5516"/>
                    <a:pt x="20400" y="10833"/>
                  </a:cubicBezTo>
                  <a:cubicBezTo>
                    <a:pt x="20400" y="16084"/>
                    <a:pt x="16067" y="20404"/>
                    <a:pt x="10800" y="20404"/>
                  </a:cubicBezTo>
                  <a:close/>
                  <a:moveTo>
                    <a:pt x="10800" y="20404"/>
                  </a:moveTo>
                  <a:cubicBezTo>
                    <a:pt x="10800" y="20404"/>
                    <a:pt x="10800" y="20404"/>
                    <a:pt x="10800" y="2040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9" name="Group">
            <a:extLst>
              <a:ext uri="{FF2B5EF4-FFF2-40B4-BE49-F238E27FC236}">
                <a16:creationId xmlns:a16="http://schemas.microsoft.com/office/drawing/2014/main" id="{97859C9D-191B-4147-B1FC-35DF60EE4328}"/>
              </a:ext>
            </a:extLst>
          </p:cNvPr>
          <p:cNvGrpSpPr/>
          <p:nvPr/>
        </p:nvGrpSpPr>
        <p:grpSpPr>
          <a:xfrm flipV="1">
            <a:off x="10358104" y="2045517"/>
            <a:ext cx="309858" cy="436293"/>
            <a:chOff x="0" y="0"/>
            <a:chExt cx="552451" cy="777874"/>
          </a:xfrm>
          <a:solidFill>
            <a:schemeClr val="bg1"/>
          </a:solidFill>
        </p:grpSpPr>
        <p:sp>
          <p:nvSpPr>
            <p:cNvPr id="160" name="Shape">
              <a:extLst>
                <a:ext uri="{FF2B5EF4-FFF2-40B4-BE49-F238E27FC236}">
                  <a16:creationId xmlns:a16="http://schemas.microsoft.com/office/drawing/2014/main" id="{8E877B6C-02D5-4AC8-97DA-0C59717FDF58}"/>
                </a:ext>
              </a:extLst>
            </p:cNvPr>
            <p:cNvSpPr/>
            <p:nvPr/>
          </p:nvSpPr>
          <p:spPr>
            <a:xfrm>
              <a:off x="300038" y="0"/>
              <a:ext cx="252414" cy="7715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572" y="0"/>
                  </a:moveTo>
                  <a:cubicBezTo>
                    <a:pt x="3028" y="0"/>
                    <a:pt x="3028" y="0"/>
                    <a:pt x="3028" y="0"/>
                  </a:cubicBezTo>
                  <a:cubicBezTo>
                    <a:pt x="1413" y="0"/>
                    <a:pt x="0" y="395"/>
                    <a:pt x="0" y="988"/>
                  </a:cubicBezTo>
                  <a:cubicBezTo>
                    <a:pt x="0" y="16068"/>
                    <a:pt x="0" y="16068"/>
                    <a:pt x="0" y="16068"/>
                  </a:cubicBezTo>
                  <a:cubicBezTo>
                    <a:pt x="0" y="16398"/>
                    <a:pt x="404" y="16859"/>
                    <a:pt x="807" y="17122"/>
                  </a:cubicBezTo>
                  <a:cubicBezTo>
                    <a:pt x="8479" y="21139"/>
                    <a:pt x="8479" y="21139"/>
                    <a:pt x="8479" y="21139"/>
                  </a:cubicBezTo>
                  <a:cubicBezTo>
                    <a:pt x="9084" y="21402"/>
                    <a:pt x="9892" y="21600"/>
                    <a:pt x="10699" y="21600"/>
                  </a:cubicBezTo>
                  <a:cubicBezTo>
                    <a:pt x="11708" y="21600"/>
                    <a:pt x="12516" y="21402"/>
                    <a:pt x="12920" y="21139"/>
                  </a:cubicBezTo>
                  <a:cubicBezTo>
                    <a:pt x="20591" y="17122"/>
                    <a:pt x="20591" y="17122"/>
                    <a:pt x="20591" y="17122"/>
                  </a:cubicBezTo>
                  <a:cubicBezTo>
                    <a:pt x="21196" y="16859"/>
                    <a:pt x="21600" y="16398"/>
                    <a:pt x="21600" y="16068"/>
                  </a:cubicBezTo>
                  <a:cubicBezTo>
                    <a:pt x="21600" y="988"/>
                    <a:pt x="21600" y="988"/>
                    <a:pt x="21600" y="988"/>
                  </a:cubicBezTo>
                  <a:cubicBezTo>
                    <a:pt x="21600" y="395"/>
                    <a:pt x="20187" y="0"/>
                    <a:pt x="18572" y="0"/>
                  </a:cubicBezTo>
                  <a:close/>
                  <a:moveTo>
                    <a:pt x="12112" y="19295"/>
                  </a:moveTo>
                  <a:cubicBezTo>
                    <a:pt x="9488" y="19295"/>
                    <a:pt x="9488" y="19295"/>
                    <a:pt x="9488" y="19295"/>
                  </a:cubicBezTo>
                  <a:cubicBezTo>
                    <a:pt x="5047" y="17056"/>
                    <a:pt x="5047" y="17056"/>
                    <a:pt x="5047" y="17056"/>
                  </a:cubicBezTo>
                  <a:cubicBezTo>
                    <a:pt x="16351" y="17056"/>
                    <a:pt x="16351" y="17056"/>
                    <a:pt x="16351" y="17056"/>
                  </a:cubicBezTo>
                  <a:lnTo>
                    <a:pt x="12112" y="19295"/>
                  </a:lnTo>
                  <a:close/>
                  <a:moveTo>
                    <a:pt x="3634" y="15871"/>
                  </a:moveTo>
                  <a:cubicBezTo>
                    <a:pt x="3634" y="3885"/>
                    <a:pt x="3634" y="3885"/>
                    <a:pt x="3634" y="3885"/>
                  </a:cubicBezTo>
                  <a:cubicBezTo>
                    <a:pt x="8882" y="3885"/>
                    <a:pt x="8882" y="3885"/>
                    <a:pt x="8882" y="3885"/>
                  </a:cubicBezTo>
                  <a:cubicBezTo>
                    <a:pt x="8882" y="15871"/>
                    <a:pt x="8882" y="15871"/>
                    <a:pt x="8882" y="15871"/>
                  </a:cubicBezTo>
                  <a:lnTo>
                    <a:pt x="3634" y="15871"/>
                  </a:lnTo>
                  <a:close/>
                  <a:moveTo>
                    <a:pt x="12516" y="15871"/>
                  </a:moveTo>
                  <a:cubicBezTo>
                    <a:pt x="12516" y="3885"/>
                    <a:pt x="12516" y="3885"/>
                    <a:pt x="12516" y="3885"/>
                  </a:cubicBezTo>
                  <a:cubicBezTo>
                    <a:pt x="17764" y="3885"/>
                    <a:pt x="17764" y="3885"/>
                    <a:pt x="17764" y="3885"/>
                  </a:cubicBezTo>
                  <a:cubicBezTo>
                    <a:pt x="17764" y="15871"/>
                    <a:pt x="17764" y="15871"/>
                    <a:pt x="17764" y="15871"/>
                  </a:cubicBezTo>
                  <a:lnTo>
                    <a:pt x="12516" y="15871"/>
                  </a:lnTo>
                  <a:close/>
                  <a:moveTo>
                    <a:pt x="17764" y="1185"/>
                  </a:moveTo>
                  <a:cubicBezTo>
                    <a:pt x="17764" y="2700"/>
                    <a:pt x="17764" y="2700"/>
                    <a:pt x="17764" y="2700"/>
                  </a:cubicBezTo>
                  <a:cubicBezTo>
                    <a:pt x="3634" y="2700"/>
                    <a:pt x="3634" y="2700"/>
                    <a:pt x="3634" y="2700"/>
                  </a:cubicBezTo>
                  <a:cubicBezTo>
                    <a:pt x="3634" y="1185"/>
                    <a:pt x="3634" y="1185"/>
                    <a:pt x="3634" y="1185"/>
                  </a:cubicBezTo>
                  <a:lnTo>
                    <a:pt x="17764" y="1185"/>
                  </a:lnTo>
                  <a:close/>
                  <a:moveTo>
                    <a:pt x="17764" y="1185"/>
                  </a:moveTo>
                  <a:cubicBezTo>
                    <a:pt x="17764" y="1185"/>
                    <a:pt x="17764" y="1185"/>
                    <a:pt x="17764" y="118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1" name="Shape">
              <a:extLst>
                <a:ext uri="{FF2B5EF4-FFF2-40B4-BE49-F238E27FC236}">
                  <a16:creationId xmlns:a16="http://schemas.microsoft.com/office/drawing/2014/main" id="{4217F48B-C232-4C19-8FC2-44F6D0ADF547}"/>
                </a:ext>
              </a:extLst>
            </p:cNvPr>
            <p:cNvSpPr/>
            <p:nvPr/>
          </p:nvSpPr>
          <p:spPr>
            <a:xfrm>
              <a:off x="0" y="733425"/>
              <a:ext cx="354014" cy="444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313" y="0"/>
                  </a:moveTo>
                  <a:cubicBezTo>
                    <a:pt x="1287" y="0"/>
                    <a:pt x="1287" y="0"/>
                    <a:pt x="1287" y="0"/>
                  </a:cubicBezTo>
                  <a:cubicBezTo>
                    <a:pt x="572" y="0"/>
                    <a:pt x="0" y="5684"/>
                    <a:pt x="0" y="11368"/>
                  </a:cubicBezTo>
                  <a:cubicBezTo>
                    <a:pt x="0" y="17053"/>
                    <a:pt x="572" y="21600"/>
                    <a:pt x="1287" y="21600"/>
                  </a:cubicBezTo>
                  <a:cubicBezTo>
                    <a:pt x="20313" y="21600"/>
                    <a:pt x="20313" y="21600"/>
                    <a:pt x="20313" y="21600"/>
                  </a:cubicBezTo>
                  <a:cubicBezTo>
                    <a:pt x="21028" y="21600"/>
                    <a:pt x="21600" y="17053"/>
                    <a:pt x="21600" y="11368"/>
                  </a:cubicBezTo>
                  <a:cubicBezTo>
                    <a:pt x="21600" y="5684"/>
                    <a:pt x="21028" y="0"/>
                    <a:pt x="20313" y="0"/>
                  </a:cubicBezTo>
                  <a:close/>
                  <a:moveTo>
                    <a:pt x="20313" y="0"/>
                  </a:moveTo>
                  <a:cubicBezTo>
                    <a:pt x="20313" y="0"/>
                    <a:pt x="20313" y="0"/>
                    <a:pt x="20313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62" name="Group">
            <a:extLst>
              <a:ext uri="{FF2B5EF4-FFF2-40B4-BE49-F238E27FC236}">
                <a16:creationId xmlns:a16="http://schemas.microsoft.com/office/drawing/2014/main" id="{6EC83072-6329-477D-A444-43C5B7AEE919}"/>
              </a:ext>
            </a:extLst>
          </p:cNvPr>
          <p:cNvGrpSpPr/>
          <p:nvPr/>
        </p:nvGrpSpPr>
        <p:grpSpPr>
          <a:xfrm flipV="1">
            <a:off x="10416230" y="3708630"/>
            <a:ext cx="259106" cy="400679"/>
            <a:chOff x="0" y="0"/>
            <a:chExt cx="461962" cy="714375"/>
          </a:xfrm>
          <a:solidFill>
            <a:schemeClr val="bg1"/>
          </a:solidFill>
        </p:grpSpPr>
        <p:sp>
          <p:nvSpPr>
            <p:cNvPr id="163" name="Shape">
              <a:extLst>
                <a:ext uri="{FF2B5EF4-FFF2-40B4-BE49-F238E27FC236}">
                  <a16:creationId xmlns:a16="http://schemas.microsoft.com/office/drawing/2014/main" id="{DF03B73D-D0F2-49EA-A1D0-72B56C2F87E1}"/>
                </a:ext>
              </a:extLst>
            </p:cNvPr>
            <p:cNvSpPr/>
            <p:nvPr/>
          </p:nvSpPr>
          <p:spPr>
            <a:xfrm>
              <a:off x="0" y="-1"/>
              <a:ext cx="461963" cy="7143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24" y="0"/>
                  </a:moveTo>
                  <a:cubicBezTo>
                    <a:pt x="3086" y="0"/>
                    <a:pt x="3086" y="0"/>
                    <a:pt x="3086" y="0"/>
                  </a:cubicBezTo>
                  <a:cubicBezTo>
                    <a:pt x="1322" y="0"/>
                    <a:pt x="0" y="924"/>
                    <a:pt x="0" y="1989"/>
                  </a:cubicBezTo>
                  <a:cubicBezTo>
                    <a:pt x="0" y="19611"/>
                    <a:pt x="0" y="19611"/>
                    <a:pt x="0" y="19611"/>
                  </a:cubicBezTo>
                  <a:cubicBezTo>
                    <a:pt x="0" y="20747"/>
                    <a:pt x="1322" y="21600"/>
                    <a:pt x="3086" y="21600"/>
                  </a:cubicBezTo>
                  <a:cubicBezTo>
                    <a:pt x="18624" y="21600"/>
                    <a:pt x="18624" y="21600"/>
                    <a:pt x="18624" y="21600"/>
                  </a:cubicBezTo>
                  <a:cubicBezTo>
                    <a:pt x="20278" y="21600"/>
                    <a:pt x="21600" y="20747"/>
                    <a:pt x="21600" y="19611"/>
                  </a:cubicBezTo>
                  <a:cubicBezTo>
                    <a:pt x="21600" y="1989"/>
                    <a:pt x="21600" y="1989"/>
                    <a:pt x="21600" y="1989"/>
                  </a:cubicBezTo>
                  <a:cubicBezTo>
                    <a:pt x="21600" y="924"/>
                    <a:pt x="20278" y="0"/>
                    <a:pt x="18624" y="0"/>
                  </a:cubicBezTo>
                  <a:close/>
                  <a:moveTo>
                    <a:pt x="1984" y="4618"/>
                  </a:moveTo>
                  <a:cubicBezTo>
                    <a:pt x="19616" y="4618"/>
                    <a:pt x="19616" y="4618"/>
                    <a:pt x="19616" y="4618"/>
                  </a:cubicBezTo>
                  <a:cubicBezTo>
                    <a:pt x="19616" y="16058"/>
                    <a:pt x="19616" y="16058"/>
                    <a:pt x="19616" y="16058"/>
                  </a:cubicBezTo>
                  <a:cubicBezTo>
                    <a:pt x="1984" y="16058"/>
                    <a:pt x="1984" y="16058"/>
                    <a:pt x="1984" y="16058"/>
                  </a:cubicBezTo>
                  <a:lnTo>
                    <a:pt x="1984" y="4618"/>
                  </a:lnTo>
                  <a:close/>
                  <a:moveTo>
                    <a:pt x="3086" y="1350"/>
                  </a:moveTo>
                  <a:cubicBezTo>
                    <a:pt x="18624" y="1350"/>
                    <a:pt x="18624" y="1350"/>
                    <a:pt x="18624" y="1350"/>
                  </a:cubicBezTo>
                  <a:cubicBezTo>
                    <a:pt x="19176" y="1350"/>
                    <a:pt x="19616" y="1634"/>
                    <a:pt x="19616" y="1989"/>
                  </a:cubicBezTo>
                  <a:cubicBezTo>
                    <a:pt x="19616" y="3268"/>
                    <a:pt x="19616" y="3268"/>
                    <a:pt x="19616" y="3268"/>
                  </a:cubicBezTo>
                  <a:cubicBezTo>
                    <a:pt x="1984" y="3268"/>
                    <a:pt x="1984" y="3268"/>
                    <a:pt x="1984" y="3268"/>
                  </a:cubicBezTo>
                  <a:cubicBezTo>
                    <a:pt x="1984" y="1989"/>
                    <a:pt x="1984" y="1989"/>
                    <a:pt x="1984" y="1989"/>
                  </a:cubicBezTo>
                  <a:cubicBezTo>
                    <a:pt x="1984" y="1634"/>
                    <a:pt x="2424" y="1350"/>
                    <a:pt x="3086" y="1350"/>
                  </a:cubicBezTo>
                  <a:close/>
                  <a:moveTo>
                    <a:pt x="18624" y="20321"/>
                  </a:moveTo>
                  <a:cubicBezTo>
                    <a:pt x="3086" y="20321"/>
                    <a:pt x="3086" y="20321"/>
                    <a:pt x="3086" y="20321"/>
                  </a:cubicBezTo>
                  <a:cubicBezTo>
                    <a:pt x="2424" y="20321"/>
                    <a:pt x="1984" y="19966"/>
                    <a:pt x="1984" y="19611"/>
                  </a:cubicBezTo>
                  <a:cubicBezTo>
                    <a:pt x="1984" y="17337"/>
                    <a:pt x="1984" y="17337"/>
                    <a:pt x="1984" y="17337"/>
                  </a:cubicBezTo>
                  <a:cubicBezTo>
                    <a:pt x="19616" y="17337"/>
                    <a:pt x="19616" y="17337"/>
                    <a:pt x="19616" y="17337"/>
                  </a:cubicBezTo>
                  <a:cubicBezTo>
                    <a:pt x="19616" y="19611"/>
                    <a:pt x="19616" y="19611"/>
                    <a:pt x="19616" y="19611"/>
                  </a:cubicBezTo>
                  <a:cubicBezTo>
                    <a:pt x="19616" y="19966"/>
                    <a:pt x="19176" y="20321"/>
                    <a:pt x="18624" y="20321"/>
                  </a:cubicBezTo>
                  <a:close/>
                  <a:moveTo>
                    <a:pt x="18624" y="20321"/>
                  </a:moveTo>
                  <a:cubicBezTo>
                    <a:pt x="18624" y="20321"/>
                    <a:pt x="18624" y="20321"/>
                    <a:pt x="18624" y="2032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4" name="Shape">
              <a:extLst>
                <a:ext uri="{FF2B5EF4-FFF2-40B4-BE49-F238E27FC236}">
                  <a16:creationId xmlns:a16="http://schemas.microsoft.com/office/drawing/2014/main" id="{3D307EB9-239F-44E5-8A8D-4FB00850E526}"/>
                </a:ext>
              </a:extLst>
            </p:cNvPr>
            <p:cNvSpPr/>
            <p:nvPr/>
          </p:nvSpPr>
          <p:spPr>
            <a:xfrm>
              <a:off x="198437" y="63499"/>
              <a:ext cx="68264" cy="269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469" y="21600"/>
                  </a:moveTo>
                  <a:cubicBezTo>
                    <a:pt x="16386" y="21600"/>
                    <a:pt x="16386" y="21600"/>
                    <a:pt x="16386" y="21600"/>
                  </a:cubicBezTo>
                  <a:cubicBezTo>
                    <a:pt x="19366" y="21600"/>
                    <a:pt x="21600" y="16200"/>
                    <a:pt x="21600" y="10800"/>
                  </a:cubicBezTo>
                  <a:cubicBezTo>
                    <a:pt x="21600" y="3600"/>
                    <a:pt x="19366" y="0"/>
                    <a:pt x="16386" y="0"/>
                  </a:cubicBezTo>
                  <a:cubicBezTo>
                    <a:pt x="4469" y="0"/>
                    <a:pt x="4469" y="0"/>
                    <a:pt x="4469" y="0"/>
                  </a:cubicBezTo>
                  <a:cubicBezTo>
                    <a:pt x="2234" y="0"/>
                    <a:pt x="0" y="3600"/>
                    <a:pt x="0" y="10800"/>
                  </a:cubicBezTo>
                  <a:cubicBezTo>
                    <a:pt x="0" y="16200"/>
                    <a:pt x="2234" y="21600"/>
                    <a:pt x="4469" y="21600"/>
                  </a:cubicBezTo>
                  <a:close/>
                  <a:moveTo>
                    <a:pt x="4469" y="21600"/>
                  </a:moveTo>
                  <a:cubicBezTo>
                    <a:pt x="4469" y="21600"/>
                    <a:pt x="4469" y="21600"/>
                    <a:pt x="4469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5" name="Shape">
              <a:extLst>
                <a:ext uri="{FF2B5EF4-FFF2-40B4-BE49-F238E27FC236}">
                  <a16:creationId xmlns:a16="http://schemas.microsoft.com/office/drawing/2014/main" id="{F6C82EA8-7661-4F43-B807-A1C60BAE67BB}"/>
                </a:ext>
              </a:extLst>
            </p:cNvPr>
            <p:cNvSpPr/>
            <p:nvPr/>
          </p:nvSpPr>
          <p:spPr>
            <a:xfrm>
              <a:off x="204787" y="593725"/>
              <a:ext cx="52389" cy="523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09" y="0"/>
                    <a:pt x="0" y="4909"/>
                    <a:pt x="0" y="10800"/>
                  </a:cubicBezTo>
                  <a:cubicBezTo>
                    <a:pt x="0" y="16691"/>
                    <a:pt x="4909" y="21600"/>
                    <a:pt x="10800" y="21600"/>
                  </a:cubicBezTo>
                  <a:cubicBezTo>
                    <a:pt x="16691" y="21600"/>
                    <a:pt x="21600" y="16691"/>
                    <a:pt x="21600" y="10800"/>
                  </a:cubicBezTo>
                  <a:cubicBezTo>
                    <a:pt x="21600" y="4909"/>
                    <a:pt x="16691" y="0"/>
                    <a:pt x="10800" y="0"/>
                  </a:cubicBezTo>
                  <a:close/>
                  <a:moveTo>
                    <a:pt x="10800" y="11782"/>
                  </a:moveTo>
                  <a:cubicBezTo>
                    <a:pt x="10800" y="11782"/>
                    <a:pt x="9818" y="11782"/>
                    <a:pt x="9818" y="10800"/>
                  </a:cubicBezTo>
                  <a:cubicBezTo>
                    <a:pt x="9818" y="10800"/>
                    <a:pt x="10800" y="9818"/>
                    <a:pt x="10800" y="9818"/>
                  </a:cubicBezTo>
                  <a:cubicBezTo>
                    <a:pt x="11782" y="9818"/>
                    <a:pt x="11782" y="10800"/>
                    <a:pt x="11782" y="10800"/>
                  </a:cubicBezTo>
                  <a:cubicBezTo>
                    <a:pt x="11782" y="11782"/>
                    <a:pt x="11782" y="11782"/>
                    <a:pt x="10800" y="11782"/>
                  </a:cubicBezTo>
                  <a:close/>
                  <a:moveTo>
                    <a:pt x="10800" y="11782"/>
                  </a:moveTo>
                  <a:cubicBezTo>
                    <a:pt x="10800" y="11782"/>
                    <a:pt x="10800" y="11782"/>
                    <a:pt x="10800" y="117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66" name="Group">
            <a:extLst>
              <a:ext uri="{FF2B5EF4-FFF2-40B4-BE49-F238E27FC236}">
                <a16:creationId xmlns:a16="http://schemas.microsoft.com/office/drawing/2014/main" id="{EE4D9116-C867-41A2-9370-CA78702F852D}"/>
              </a:ext>
            </a:extLst>
          </p:cNvPr>
          <p:cNvGrpSpPr/>
          <p:nvPr/>
        </p:nvGrpSpPr>
        <p:grpSpPr>
          <a:xfrm flipV="1">
            <a:off x="9555875" y="2804089"/>
            <a:ext cx="354468" cy="457440"/>
            <a:chOff x="0" y="0"/>
            <a:chExt cx="631986" cy="815576"/>
          </a:xfrm>
          <a:solidFill>
            <a:schemeClr val="bg1"/>
          </a:solidFill>
        </p:grpSpPr>
        <p:sp>
          <p:nvSpPr>
            <p:cNvPr id="167" name="Shape">
              <a:extLst>
                <a:ext uri="{FF2B5EF4-FFF2-40B4-BE49-F238E27FC236}">
                  <a16:creationId xmlns:a16="http://schemas.microsoft.com/office/drawing/2014/main" id="{96F17BEE-FC45-47BE-B32D-2703F51B2DA2}"/>
                </a:ext>
              </a:extLst>
            </p:cNvPr>
            <p:cNvSpPr/>
            <p:nvPr/>
          </p:nvSpPr>
          <p:spPr>
            <a:xfrm>
              <a:off x="101599" y="72626"/>
              <a:ext cx="530388" cy="7429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42" h="21600" extrusionOk="0">
                  <a:moveTo>
                    <a:pt x="21313" y="19891"/>
                  </a:moveTo>
                  <a:cubicBezTo>
                    <a:pt x="16057" y="12919"/>
                    <a:pt x="16057" y="12919"/>
                    <a:pt x="16057" y="12919"/>
                  </a:cubicBezTo>
                  <a:cubicBezTo>
                    <a:pt x="16439" y="12714"/>
                    <a:pt x="16821" y="12441"/>
                    <a:pt x="17204" y="12167"/>
                  </a:cubicBezTo>
                  <a:cubicBezTo>
                    <a:pt x="19306" y="10527"/>
                    <a:pt x="20358" y="8408"/>
                    <a:pt x="20262" y="6220"/>
                  </a:cubicBezTo>
                  <a:cubicBezTo>
                    <a:pt x="20166" y="3965"/>
                    <a:pt x="18828" y="1914"/>
                    <a:pt x="16535" y="410"/>
                  </a:cubicBezTo>
                  <a:cubicBezTo>
                    <a:pt x="15865" y="0"/>
                    <a:pt x="15865" y="0"/>
                    <a:pt x="15865" y="0"/>
                  </a:cubicBezTo>
                  <a:cubicBezTo>
                    <a:pt x="8506" y="5673"/>
                    <a:pt x="8506" y="5673"/>
                    <a:pt x="8506" y="5673"/>
                  </a:cubicBezTo>
                  <a:cubicBezTo>
                    <a:pt x="4874" y="3213"/>
                    <a:pt x="4874" y="3213"/>
                    <a:pt x="4874" y="3213"/>
                  </a:cubicBezTo>
                  <a:cubicBezTo>
                    <a:pt x="4970" y="2871"/>
                    <a:pt x="4779" y="2461"/>
                    <a:pt x="4396" y="2187"/>
                  </a:cubicBezTo>
                  <a:cubicBezTo>
                    <a:pt x="4110" y="2051"/>
                    <a:pt x="3727" y="1914"/>
                    <a:pt x="3345" y="1914"/>
                  </a:cubicBezTo>
                  <a:cubicBezTo>
                    <a:pt x="2867" y="1914"/>
                    <a:pt x="2389" y="2051"/>
                    <a:pt x="2103" y="2256"/>
                  </a:cubicBezTo>
                  <a:cubicBezTo>
                    <a:pt x="1816" y="2529"/>
                    <a:pt x="1720" y="2803"/>
                    <a:pt x="1720" y="3076"/>
                  </a:cubicBezTo>
                  <a:cubicBezTo>
                    <a:pt x="1720" y="3418"/>
                    <a:pt x="1912" y="3691"/>
                    <a:pt x="2198" y="3896"/>
                  </a:cubicBezTo>
                  <a:cubicBezTo>
                    <a:pt x="2485" y="4033"/>
                    <a:pt x="2867" y="4170"/>
                    <a:pt x="3345" y="4170"/>
                  </a:cubicBezTo>
                  <a:cubicBezTo>
                    <a:pt x="3441" y="4170"/>
                    <a:pt x="3536" y="4170"/>
                    <a:pt x="3632" y="4170"/>
                  </a:cubicBezTo>
                  <a:cubicBezTo>
                    <a:pt x="7359" y="6562"/>
                    <a:pt x="7359" y="6562"/>
                    <a:pt x="7359" y="6562"/>
                  </a:cubicBezTo>
                  <a:cubicBezTo>
                    <a:pt x="0" y="12235"/>
                    <a:pt x="0" y="12235"/>
                    <a:pt x="0" y="12235"/>
                  </a:cubicBezTo>
                  <a:cubicBezTo>
                    <a:pt x="669" y="12646"/>
                    <a:pt x="669" y="12646"/>
                    <a:pt x="669" y="12646"/>
                  </a:cubicBezTo>
                  <a:cubicBezTo>
                    <a:pt x="2867" y="14081"/>
                    <a:pt x="5639" y="14901"/>
                    <a:pt x="8602" y="14901"/>
                  </a:cubicBezTo>
                  <a:cubicBezTo>
                    <a:pt x="8602" y="14901"/>
                    <a:pt x="8697" y="14901"/>
                    <a:pt x="8697" y="14901"/>
                  </a:cubicBezTo>
                  <a:cubicBezTo>
                    <a:pt x="4874" y="19891"/>
                    <a:pt x="4874" y="19891"/>
                    <a:pt x="4874" y="19891"/>
                  </a:cubicBezTo>
                  <a:cubicBezTo>
                    <a:pt x="4588" y="20301"/>
                    <a:pt x="4588" y="20711"/>
                    <a:pt x="4874" y="21053"/>
                  </a:cubicBezTo>
                  <a:cubicBezTo>
                    <a:pt x="5161" y="21395"/>
                    <a:pt x="5639" y="21600"/>
                    <a:pt x="6308" y="21600"/>
                  </a:cubicBezTo>
                  <a:cubicBezTo>
                    <a:pt x="19975" y="21600"/>
                    <a:pt x="19975" y="21600"/>
                    <a:pt x="19975" y="21600"/>
                  </a:cubicBezTo>
                  <a:cubicBezTo>
                    <a:pt x="20549" y="21600"/>
                    <a:pt x="21122" y="21395"/>
                    <a:pt x="21409" y="21053"/>
                  </a:cubicBezTo>
                  <a:cubicBezTo>
                    <a:pt x="21600" y="20711"/>
                    <a:pt x="21600" y="20301"/>
                    <a:pt x="21313" y="19891"/>
                  </a:cubicBezTo>
                  <a:close/>
                  <a:moveTo>
                    <a:pt x="3154" y="2939"/>
                  </a:moveTo>
                  <a:cubicBezTo>
                    <a:pt x="3250" y="2939"/>
                    <a:pt x="3250" y="2939"/>
                    <a:pt x="3345" y="2939"/>
                  </a:cubicBezTo>
                  <a:cubicBezTo>
                    <a:pt x="3345" y="2939"/>
                    <a:pt x="3345" y="2939"/>
                    <a:pt x="3441" y="2939"/>
                  </a:cubicBezTo>
                  <a:cubicBezTo>
                    <a:pt x="3441" y="2939"/>
                    <a:pt x="3441" y="3008"/>
                    <a:pt x="3441" y="3008"/>
                  </a:cubicBezTo>
                  <a:cubicBezTo>
                    <a:pt x="3441" y="3008"/>
                    <a:pt x="3345" y="3008"/>
                    <a:pt x="3345" y="3076"/>
                  </a:cubicBezTo>
                  <a:cubicBezTo>
                    <a:pt x="3345" y="3076"/>
                    <a:pt x="3250" y="3144"/>
                    <a:pt x="3250" y="3144"/>
                  </a:cubicBezTo>
                  <a:cubicBezTo>
                    <a:pt x="3250" y="3144"/>
                    <a:pt x="3154" y="3144"/>
                    <a:pt x="3154" y="3144"/>
                  </a:cubicBezTo>
                  <a:cubicBezTo>
                    <a:pt x="3154" y="3076"/>
                    <a:pt x="3058" y="3008"/>
                    <a:pt x="3154" y="2939"/>
                  </a:cubicBezTo>
                  <a:close/>
                  <a:moveTo>
                    <a:pt x="2581" y="12167"/>
                  </a:moveTo>
                  <a:cubicBezTo>
                    <a:pt x="15961" y="1777"/>
                    <a:pt x="15961" y="1777"/>
                    <a:pt x="15961" y="1777"/>
                  </a:cubicBezTo>
                  <a:cubicBezTo>
                    <a:pt x="17490" y="3008"/>
                    <a:pt x="18446" y="4580"/>
                    <a:pt x="18542" y="6220"/>
                  </a:cubicBezTo>
                  <a:cubicBezTo>
                    <a:pt x="18637" y="8134"/>
                    <a:pt x="17681" y="9911"/>
                    <a:pt x="15865" y="11347"/>
                  </a:cubicBezTo>
                  <a:cubicBezTo>
                    <a:pt x="14050" y="12782"/>
                    <a:pt x="11373" y="13603"/>
                    <a:pt x="8602" y="13603"/>
                  </a:cubicBezTo>
                  <a:cubicBezTo>
                    <a:pt x="6404" y="13603"/>
                    <a:pt x="4301" y="13124"/>
                    <a:pt x="2581" y="12167"/>
                  </a:cubicBezTo>
                  <a:close/>
                  <a:moveTo>
                    <a:pt x="6595" y="20301"/>
                  </a:moveTo>
                  <a:cubicBezTo>
                    <a:pt x="10800" y="14696"/>
                    <a:pt x="10800" y="14696"/>
                    <a:pt x="10800" y="14696"/>
                  </a:cubicBezTo>
                  <a:cubicBezTo>
                    <a:pt x="12138" y="14559"/>
                    <a:pt x="13476" y="14149"/>
                    <a:pt x="14623" y="13671"/>
                  </a:cubicBezTo>
                  <a:cubicBezTo>
                    <a:pt x="19688" y="20301"/>
                    <a:pt x="19688" y="20301"/>
                    <a:pt x="19688" y="20301"/>
                  </a:cubicBezTo>
                  <a:lnTo>
                    <a:pt x="6595" y="20301"/>
                  </a:lnTo>
                  <a:close/>
                  <a:moveTo>
                    <a:pt x="6595" y="20301"/>
                  </a:moveTo>
                  <a:cubicBezTo>
                    <a:pt x="6595" y="20301"/>
                    <a:pt x="6595" y="20301"/>
                    <a:pt x="6595" y="2030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8" name="Shape">
              <a:extLst>
                <a:ext uri="{FF2B5EF4-FFF2-40B4-BE49-F238E27FC236}">
                  <a16:creationId xmlns:a16="http://schemas.microsoft.com/office/drawing/2014/main" id="{2FC862D8-F3B9-4082-9E09-8907B4AFCEA2}"/>
                </a:ext>
              </a:extLst>
            </p:cNvPr>
            <p:cNvSpPr/>
            <p:nvPr/>
          </p:nvSpPr>
          <p:spPr>
            <a:xfrm>
              <a:off x="0" y="-1"/>
              <a:ext cx="158751" cy="164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43" extrusionOk="0">
                  <a:moveTo>
                    <a:pt x="19021" y="5523"/>
                  </a:moveTo>
                  <a:cubicBezTo>
                    <a:pt x="20633" y="5219"/>
                    <a:pt x="21600" y="4002"/>
                    <a:pt x="21600" y="2481"/>
                  </a:cubicBezTo>
                  <a:cubicBezTo>
                    <a:pt x="21600" y="960"/>
                    <a:pt x="19988" y="-257"/>
                    <a:pt x="18376" y="47"/>
                  </a:cubicBezTo>
                  <a:cubicBezTo>
                    <a:pt x="13863" y="351"/>
                    <a:pt x="8704" y="2785"/>
                    <a:pt x="5481" y="6132"/>
                  </a:cubicBezTo>
                  <a:cubicBezTo>
                    <a:pt x="2257" y="9478"/>
                    <a:pt x="0" y="14346"/>
                    <a:pt x="0" y="18605"/>
                  </a:cubicBezTo>
                  <a:cubicBezTo>
                    <a:pt x="0" y="20126"/>
                    <a:pt x="1290" y="21343"/>
                    <a:pt x="2901" y="21343"/>
                  </a:cubicBezTo>
                  <a:cubicBezTo>
                    <a:pt x="2901" y="21343"/>
                    <a:pt x="2901" y="21343"/>
                    <a:pt x="2901" y="21343"/>
                  </a:cubicBezTo>
                  <a:cubicBezTo>
                    <a:pt x="4513" y="21343"/>
                    <a:pt x="5803" y="20126"/>
                    <a:pt x="5803" y="18605"/>
                  </a:cubicBezTo>
                  <a:cubicBezTo>
                    <a:pt x="5803" y="15867"/>
                    <a:pt x="7415" y="12216"/>
                    <a:pt x="9672" y="9782"/>
                  </a:cubicBezTo>
                  <a:cubicBezTo>
                    <a:pt x="12251" y="7349"/>
                    <a:pt x="15797" y="5828"/>
                    <a:pt x="19021" y="5523"/>
                  </a:cubicBezTo>
                  <a:close/>
                  <a:moveTo>
                    <a:pt x="19021" y="5523"/>
                  </a:moveTo>
                  <a:cubicBezTo>
                    <a:pt x="19021" y="5523"/>
                    <a:pt x="19021" y="5523"/>
                    <a:pt x="19021" y="552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9" name="Shape">
              <a:extLst>
                <a:ext uri="{FF2B5EF4-FFF2-40B4-BE49-F238E27FC236}">
                  <a16:creationId xmlns:a16="http://schemas.microsoft.com/office/drawing/2014/main" id="{621646A6-83E8-448A-8AC8-79A2FBF7C28E}"/>
                </a:ext>
              </a:extLst>
            </p:cNvPr>
            <p:cNvSpPr/>
            <p:nvPr/>
          </p:nvSpPr>
          <p:spPr>
            <a:xfrm>
              <a:off x="60325" y="56751"/>
              <a:ext cx="117475" cy="1222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232" y="11215"/>
                  </a:moveTo>
                  <a:cubicBezTo>
                    <a:pt x="12960" y="9554"/>
                    <a:pt x="15984" y="7892"/>
                    <a:pt x="18144" y="7892"/>
                  </a:cubicBezTo>
                  <a:cubicBezTo>
                    <a:pt x="20304" y="7477"/>
                    <a:pt x="21600" y="5815"/>
                    <a:pt x="21600" y="3738"/>
                  </a:cubicBezTo>
                  <a:cubicBezTo>
                    <a:pt x="21600" y="1662"/>
                    <a:pt x="19440" y="0"/>
                    <a:pt x="17280" y="0"/>
                  </a:cubicBezTo>
                  <a:cubicBezTo>
                    <a:pt x="12528" y="415"/>
                    <a:pt x="7776" y="3323"/>
                    <a:pt x="5184" y="6231"/>
                  </a:cubicBezTo>
                  <a:cubicBezTo>
                    <a:pt x="3024" y="8723"/>
                    <a:pt x="432" y="13292"/>
                    <a:pt x="0" y="17862"/>
                  </a:cubicBezTo>
                  <a:cubicBezTo>
                    <a:pt x="0" y="19938"/>
                    <a:pt x="1728" y="21600"/>
                    <a:pt x="3888" y="21600"/>
                  </a:cubicBezTo>
                  <a:cubicBezTo>
                    <a:pt x="4320" y="21600"/>
                    <a:pt x="4320" y="21600"/>
                    <a:pt x="4320" y="21600"/>
                  </a:cubicBezTo>
                  <a:cubicBezTo>
                    <a:pt x="6480" y="21600"/>
                    <a:pt x="8208" y="19938"/>
                    <a:pt x="8208" y="17862"/>
                  </a:cubicBezTo>
                  <a:cubicBezTo>
                    <a:pt x="8208" y="15785"/>
                    <a:pt x="9504" y="12877"/>
                    <a:pt x="11232" y="11215"/>
                  </a:cubicBezTo>
                  <a:close/>
                  <a:moveTo>
                    <a:pt x="11232" y="11215"/>
                  </a:moveTo>
                  <a:cubicBezTo>
                    <a:pt x="11232" y="11215"/>
                    <a:pt x="11232" y="11215"/>
                    <a:pt x="11232" y="1121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70" name="Shape">
            <a:extLst>
              <a:ext uri="{FF2B5EF4-FFF2-40B4-BE49-F238E27FC236}">
                <a16:creationId xmlns:a16="http://schemas.microsoft.com/office/drawing/2014/main" id="{BD068F4D-F2F8-4F07-BE89-8439ECE6923B}"/>
              </a:ext>
            </a:extLst>
          </p:cNvPr>
          <p:cNvSpPr/>
          <p:nvPr/>
        </p:nvSpPr>
        <p:spPr>
          <a:xfrm flipV="1">
            <a:off x="4072054" y="4390444"/>
            <a:ext cx="365312" cy="3129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88" y="5755"/>
                </a:moveTo>
                <a:cubicBezTo>
                  <a:pt x="14783" y="5755"/>
                  <a:pt x="14783" y="5755"/>
                  <a:pt x="14783" y="5755"/>
                </a:cubicBezTo>
                <a:cubicBezTo>
                  <a:pt x="14783" y="1182"/>
                  <a:pt x="14783" y="1182"/>
                  <a:pt x="14783" y="1182"/>
                </a:cubicBezTo>
                <a:cubicBezTo>
                  <a:pt x="14783" y="552"/>
                  <a:pt x="14310" y="0"/>
                  <a:pt x="13770" y="0"/>
                </a:cubicBezTo>
                <a:cubicBezTo>
                  <a:pt x="1012" y="0"/>
                  <a:pt x="1012" y="0"/>
                  <a:pt x="1012" y="0"/>
                </a:cubicBezTo>
                <a:cubicBezTo>
                  <a:pt x="472" y="0"/>
                  <a:pt x="0" y="552"/>
                  <a:pt x="0" y="1182"/>
                </a:cubicBezTo>
                <a:cubicBezTo>
                  <a:pt x="0" y="11036"/>
                  <a:pt x="0" y="11036"/>
                  <a:pt x="0" y="11036"/>
                </a:cubicBezTo>
                <a:cubicBezTo>
                  <a:pt x="0" y="11746"/>
                  <a:pt x="472" y="12219"/>
                  <a:pt x="1012" y="12219"/>
                </a:cubicBezTo>
                <a:cubicBezTo>
                  <a:pt x="1822" y="12219"/>
                  <a:pt x="1822" y="12219"/>
                  <a:pt x="1822" y="12219"/>
                </a:cubicBezTo>
                <a:cubicBezTo>
                  <a:pt x="1080" y="14663"/>
                  <a:pt x="1080" y="14663"/>
                  <a:pt x="1080" y="14663"/>
                </a:cubicBezTo>
                <a:cubicBezTo>
                  <a:pt x="945" y="15057"/>
                  <a:pt x="1012" y="15372"/>
                  <a:pt x="1147" y="15530"/>
                </a:cubicBezTo>
                <a:cubicBezTo>
                  <a:pt x="1282" y="15766"/>
                  <a:pt x="1485" y="15924"/>
                  <a:pt x="1687" y="15924"/>
                </a:cubicBezTo>
                <a:cubicBezTo>
                  <a:pt x="1822" y="15924"/>
                  <a:pt x="2025" y="15845"/>
                  <a:pt x="2160" y="15688"/>
                </a:cubicBezTo>
                <a:cubicBezTo>
                  <a:pt x="6345" y="12377"/>
                  <a:pt x="6345" y="12377"/>
                  <a:pt x="6345" y="12377"/>
                </a:cubicBezTo>
                <a:cubicBezTo>
                  <a:pt x="6412" y="12298"/>
                  <a:pt x="6615" y="12219"/>
                  <a:pt x="6750" y="12219"/>
                </a:cubicBezTo>
                <a:cubicBezTo>
                  <a:pt x="6750" y="12219"/>
                  <a:pt x="6750" y="12219"/>
                  <a:pt x="6750" y="12219"/>
                </a:cubicBezTo>
                <a:cubicBezTo>
                  <a:pt x="6750" y="16791"/>
                  <a:pt x="6750" y="16791"/>
                  <a:pt x="6750" y="16791"/>
                </a:cubicBezTo>
                <a:cubicBezTo>
                  <a:pt x="6750" y="17422"/>
                  <a:pt x="7223" y="17974"/>
                  <a:pt x="7830" y="17974"/>
                </a:cubicBezTo>
                <a:cubicBezTo>
                  <a:pt x="14850" y="17974"/>
                  <a:pt x="14850" y="17974"/>
                  <a:pt x="14850" y="17974"/>
                </a:cubicBezTo>
                <a:cubicBezTo>
                  <a:pt x="14918" y="17974"/>
                  <a:pt x="15188" y="18053"/>
                  <a:pt x="15255" y="18131"/>
                </a:cubicBezTo>
                <a:cubicBezTo>
                  <a:pt x="19373" y="21442"/>
                  <a:pt x="19373" y="21442"/>
                  <a:pt x="19373" y="21442"/>
                </a:cubicBezTo>
                <a:cubicBezTo>
                  <a:pt x="19575" y="21600"/>
                  <a:pt x="19710" y="21600"/>
                  <a:pt x="19913" y="21600"/>
                </a:cubicBezTo>
                <a:cubicBezTo>
                  <a:pt x="20115" y="21600"/>
                  <a:pt x="20250" y="21521"/>
                  <a:pt x="20318" y="21442"/>
                </a:cubicBezTo>
                <a:cubicBezTo>
                  <a:pt x="20385" y="21364"/>
                  <a:pt x="20723" y="21048"/>
                  <a:pt x="20520" y="20418"/>
                </a:cubicBezTo>
                <a:cubicBezTo>
                  <a:pt x="19778" y="17974"/>
                  <a:pt x="19778" y="17974"/>
                  <a:pt x="19778" y="17974"/>
                </a:cubicBezTo>
                <a:cubicBezTo>
                  <a:pt x="20588" y="17974"/>
                  <a:pt x="20588" y="17974"/>
                  <a:pt x="20588" y="17974"/>
                </a:cubicBezTo>
                <a:cubicBezTo>
                  <a:pt x="21128" y="17974"/>
                  <a:pt x="21600" y="17422"/>
                  <a:pt x="21600" y="16791"/>
                </a:cubicBezTo>
                <a:cubicBezTo>
                  <a:pt x="21600" y="6937"/>
                  <a:pt x="21600" y="6937"/>
                  <a:pt x="21600" y="6937"/>
                </a:cubicBezTo>
                <a:cubicBezTo>
                  <a:pt x="21600" y="6228"/>
                  <a:pt x="21128" y="5755"/>
                  <a:pt x="20588" y="5755"/>
                </a:cubicBezTo>
                <a:close/>
                <a:moveTo>
                  <a:pt x="5602" y="11194"/>
                </a:moveTo>
                <a:cubicBezTo>
                  <a:pt x="2700" y="13480"/>
                  <a:pt x="2700" y="13480"/>
                  <a:pt x="2700" y="13480"/>
                </a:cubicBezTo>
                <a:cubicBezTo>
                  <a:pt x="3105" y="12219"/>
                  <a:pt x="3105" y="12219"/>
                  <a:pt x="3105" y="12219"/>
                </a:cubicBezTo>
                <a:cubicBezTo>
                  <a:pt x="3240" y="11904"/>
                  <a:pt x="3172" y="11509"/>
                  <a:pt x="3037" y="11273"/>
                </a:cubicBezTo>
                <a:cubicBezTo>
                  <a:pt x="2835" y="10958"/>
                  <a:pt x="2565" y="10800"/>
                  <a:pt x="2295" y="10800"/>
                </a:cubicBezTo>
                <a:cubicBezTo>
                  <a:pt x="1215" y="10800"/>
                  <a:pt x="1215" y="10800"/>
                  <a:pt x="1215" y="10800"/>
                </a:cubicBezTo>
                <a:cubicBezTo>
                  <a:pt x="1215" y="1419"/>
                  <a:pt x="1215" y="1419"/>
                  <a:pt x="1215" y="1419"/>
                </a:cubicBezTo>
                <a:cubicBezTo>
                  <a:pt x="13568" y="1419"/>
                  <a:pt x="13568" y="1419"/>
                  <a:pt x="13568" y="1419"/>
                </a:cubicBezTo>
                <a:cubicBezTo>
                  <a:pt x="13568" y="10800"/>
                  <a:pt x="13568" y="10800"/>
                  <a:pt x="13568" y="10800"/>
                </a:cubicBezTo>
                <a:cubicBezTo>
                  <a:pt x="7425" y="10800"/>
                  <a:pt x="7425" y="10800"/>
                  <a:pt x="7425" y="10800"/>
                </a:cubicBezTo>
                <a:cubicBezTo>
                  <a:pt x="7425" y="10800"/>
                  <a:pt x="7425" y="10800"/>
                  <a:pt x="7425" y="10800"/>
                </a:cubicBezTo>
                <a:cubicBezTo>
                  <a:pt x="7358" y="10800"/>
                  <a:pt x="7358" y="10800"/>
                  <a:pt x="7358" y="10800"/>
                </a:cubicBezTo>
                <a:cubicBezTo>
                  <a:pt x="6750" y="10800"/>
                  <a:pt x="6750" y="10800"/>
                  <a:pt x="6750" y="10800"/>
                </a:cubicBezTo>
                <a:cubicBezTo>
                  <a:pt x="6412" y="10800"/>
                  <a:pt x="5940" y="10958"/>
                  <a:pt x="5602" y="11194"/>
                </a:cubicBezTo>
                <a:close/>
                <a:moveTo>
                  <a:pt x="20385" y="16555"/>
                </a:moveTo>
                <a:cubicBezTo>
                  <a:pt x="19305" y="16555"/>
                  <a:pt x="19305" y="16555"/>
                  <a:pt x="19305" y="16555"/>
                </a:cubicBezTo>
                <a:cubicBezTo>
                  <a:pt x="18968" y="16555"/>
                  <a:pt x="18698" y="16712"/>
                  <a:pt x="18563" y="16949"/>
                </a:cubicBezTo>
                <a:cubicBezTo>
                  <a:pt x="18360" y="17264"/>
                  <a:pt x="18360" y="17580"/>
                  <a:pt x="18428" y="17974"/>
                </a:cubicBezTo>
                <a:cubicBezTo>
                  <a:pt x="18833" y="19235"/>
                  <a:pt x="18833" y="19235"/>
                  <a:pt x="18833" y="19235"/>
                </a:cubicBezTo>
                <a:cubicBezTo>
                  <a:pt x="15930" y="16949"/>
                  <a:pt x="15930" y="16949"/>
                  <a:pt x="15930" y="16949"/>
                </a:cubicBezTo>
                <a:cubicBezTo>
                  <a:pt x="15660" y="16712"/>
                  <a:pt x="15188" y="16555"/>
                  <a:pt x="14850" y="16555"/>
                </a:cubicBezTo>
                <a:cubicBezTo>
                  <a:pt x="8033" y="16555"/>
                  <a:pt x="8033" y="16555"/>
                  <a:pt x="8033" y="16555"/>
                </a:cubicBezTo>
                <a:cubicBezTo>
                  <a:pt x="8033" y="12219"/>
                  <a:pt x="8033" y="12219"/>
                  <a:pt x="8033" y="12219"/>
                </a:cubicBezTo>
                <a:cubicBezTo>
                  <a:pt x="13770" y="12219"/>
                  <a:pt x="13770" y="12219"/>
                  <a:pt x="13770" y="12219"/>
                </a:cubicBezTo>
                <a:cubicBezTo>
                  <a:pt x="14310" y="12219"/>
                  <a:pt x="14783" y="11746"/>
                  <a:pt x="14783" y="11036"/>
                </a:cubicBezTo>
                <a:cubicBezTo>
                  <a:pt x="14783" y="7174"/>
                  <a:pt x="14783" y="7174"/>
                  <a:pt x="14783" y="7174"/>
                </a:cubicBezTo>
                <a:cubicBezTo>
                  <a:pt x="20385" y="7174"/>
                  <a:pt x="20385" y="7174"/>
                  <a:pt x="20385" y="7174"/>
                </a:cubicBezTo>
                <a:lnTo>
                  <a:pt x="20385" y="16555"/>
                </a:lnTo>
                <a:close/>
                <a:moveTo>
                  <a:pt x="20385" y="16555"/>
                </a:moveTo>
                <a:cubicBezTo>
                  <a:pt x="20385" y="16555"/>
                  <a:pt x="20385" y="16555"/>
                  <a:pt x="20385" y="165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1" name="Shape">
            <a:extLst>
              <a:ext uri="{FF2B5EF4-FFF2-40B4-BE49-F238E27FC236}">
                <a16:creationId xmlns:a16="http://schemas.microsoft.com/office/drawing/2014/main" id="{74F05980-6B25-4AAB-BDBD-515596B2FE44}"/>
              </a:ext>
            </a:extLst>
          </p:cNvPr>
          <p:cNvSpPr/>
          <p:nvPr/>
        </p:nvSpPr>
        <p:spPr>
          <a:xfrm flipV="1">
            <a:off x="5320556" y="4414182"/>
            <a:ext cx="436552" cy="4167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5" h="21600" extrusionOk="0">
                <a:moveTo>
                  <a:pt x="21497" y="8203"/>
                </a:moveTo>
                <a:cubicBezTo>
                  <a:pt x="21432" y="7929"/>
                  <a:pt x="21172" y="7519"/>
                  <a:pt x="20326" y="7519"/>
                </a:cubicBezTo>
                <a:cubicBezTo>
                  <a:pt x="14470" y="7519"/>
                  <a:pt x="14470" y="7519"/>
                  <a:pt x="14470" y="7519"/>
                </a:cubicBezTo>
                <a:cubicBezTo>
                  <a:pt x="14080" y="7519"/>
                  <a:pt x="13625" y="7177"/>
                  <a:pt x="13495" y="6767"/>
                </a:cubicBezTo>
                <a:cubicBezTo>
                  <a:pt x="11673" y="957"/>
                  <a:pt x="11673" y="957"/>
                  <a:pt x="11673" y="957"/>
                </a:cubicBezTo>
                <a:cubicBezTo>
                  <a:pt x="11478" y="137"/>
                  <a:pt x="11022" y="0"/>
                  <a:pt x="10762" y="0"/>
                </a:cubicBezTo>
                <a:cubicBezTo>
                  <a:pt x="10502" y="0"/>
                  <a:pt x="10046" y="137"/>
                  <a:pt x="9851" y="957"/>
                </a:cubicBezTo>
                <a:cubicBezTo>
                  <a:pt x="8029" y="6767"/>
                  <a:pt x="8029" y="6767"/>
                  <a:pt x="8029" y="6767"/>
                </a:cubicBezTo>
                <a:cubicBezTo>
                  <a:pt x="7899" y="7177"/>
                  <a:pt x="7444" y="7519"/>
                  <a:pt x="6989" y="7519"/>
                </a:cubicBezTo>
                <a:cubicBezTo>
                  <a:pt x="1198" y="7519"/>
                  <a:pt x="1198" y="7519"/>
                  <a:pt x="1198" y="7519"/>
                </a:cubicBezTo>
                <a:cubicBezTo>
                  <a:pt x="352" y="7519"/>
                  <a:pt x="92" y="7929"/>
                  <a:pt x="27" y="8203"/>
                </a:cubicBezTo>
                <a:cubicBezTo>
                  <a:pt x="-38" y="8408"/>
                  <a:pt x="-38" y="8886"/>
                  <a:pt x="613" y="9433"/>
                </a:cubicBezTo>
                <a:cubicBezTo>
                  <a:pt x="5297" y="13056"/>
                  <a:pt x="5297" y="13056"/>
                  <a:pt x="5297" y="13056"/>
                </a:cubicBezTo>
                <a:cubicBezTo>
                  <a:pt x="5622" y="13261"/>
                  <a:pt x="5817" y="13876"/>
                  <a:pt x="5687" y="14286"/>
                </a:cubicBezTo>
                <a:cubicBezTo>
                  <a:pt x="3866" y="20096"/>
                  <a:pt x="3866" y="20096"/>
                  <a:pt x="3866" y="20096"/>
                </a:cubicBezTo>
                <a:cubicBezTo>
                  <a:pt x="3735" y="20575"/>
                  <a:pt x="3801" y="20985"/>
                  <a:pt x="3996" y="21258"/>
                </a:cubicBezTo>
                <a:cubicBezTo>
                  <a:pt x="4126" y="21463"/>
                  <a:pt x="4321" y="21600"/>
                  <a:pt x="4581" y="21600"/>
                </a:cubicBezTo>
                <a:cubicBezTo>
                  <a:pt x="4842" y="21600"/>
                  <a:pt x="5102" y="21463"/>
                  <a:pt x="5427" y="21258"/>
                </a:cubicBezTo>
                <a:cubicBezTo>
                  <a:pt x="10111" y="17635"/>
                  <a:pt x="10111" y="17635"/>
                  <a:pt x="10111" y="17635"/>
                </a:cubicBezTo>
                <a:cubicBezTo>
                  <a:pt x="10307" y="17499"/>
                  <a:pt x="10502" y="17430"/>
                  <a:pt x="10762" y="17430"/>
                </a:cubicBezTo>
                <a:cubicBezTo>
                  <a:pt x="11022" y="17430"/>
                  <a:pt x="11217" y="17499"/>
                  <a:pt x="11348" y="17635"/>
                </a:cubicBezTo>
                <a:cubicBezTo>
                  <a:pt x="16097" y="21258"/>
                  <a:pt x="16097" y="21258"/>
                  <a:pt x="16097" y="21258"/>
                </a:cubicBezTo>
                <a:cubicBezTo>
                  <a:pt x="16422" y="21463"/>
                  <a:pt x="16682" y="21600"/>
                  <a:pt x="16878" y="21600"/>
                </a:cubicBezTo>
                <a:cubicBezTo>
                  <a:pt x="17138" y="21600"/>
                  <a:pt x="17398" y="21463"/>
                  <a:pt x="17528" y="21258"/>
                </a:cubicBezTo>
                <a:cubicBezTo>
                  <a:pt x="17723" y="20985"/>
                  <a:pt x="17789" y="20575"/>
                  <a:pt x="17593" y="20096"/>
                </a:cubicBezTo>
                <a:cubicBezTo>
                  <a:pt x="15837" y="14286"/>
                  <a:pt x="15837" y="14286"/>
                  <a:pt x="15837" y="14286"/>
                </a:cubicBezTo>
                <a:cubicBezTo>
                  <a:pt x="15707" y="13876"/>
                  <a:pt x="15902" y="13261"/>
                  <a:pt x="16162" y="13056"/>
                </a:cubicBezTo>
                <a:cubicBezTo>
                  <a:pt x="20911" y="9433"/>
                  <a:pt x="20911" y="9433"/>
                  <a:pt x="20911" y="9433"/>
                </a:cubicBezTo>
                <a:cubicBezTo>
                  <a:pt x="21562" y="8886"/>
                  <a:pt x="21562" y="8408"/>
                  <a:pt x="21497" y="8203"/>
                </a:cubicBezTo>
                <a:close/>
                <a:moveTo>
                  <a:pt x="15511" y="12030"/>
                </a:moveTo>
                <a:cubicBezTo>
                  <a:pt x="14731" y="12577"/>
                  <a:pt x="14405" y="13739"/>
                  <a:pt x="14666" y="14628"/>
                </a:cubicBezTo>
                <a:cubicBezTo>
                  <a:pt x="16292" y="19823"/>
                  <a:pt x="16292" y="19823"/>
                  <a:pt x="16292" y="19823"/>
                </a:cubicBezTo>
                <a:cubicBezTo>
                  <a:pt x="12063" y="16610"/>
                  <a:pt x="12063" y="16610"/>
                  <a:pt x="12063" y="16610"/>
                </a:cubicBezTo>
                <a:cubicBezTo>
                  <a:pt x="11738" y="16337"/>
                  <a:pt x="11217" y="16200"/>
                  <a:pt x="10762" y="16200"/>
                </a:cubicBezTo>
                <a:cubicBezTo>
                  <a:pt x="10242" y="16200"/>
                  <a:pt x="9786" y="16337"/>
                  <a:pt x="9461" y="16610"/>
                </a:cubicBezTo>
                <a:cubicBezTo>
                  <a:pt x="5232" y="19823"/>
                  <a:pt x="5232" y="19823"/>
                  <a:pt x="5232" y="19823"/>
                </a:cubicBezTo>
                <a:cubicBezTo>
                  <a:pt x="6858" y="14628"/>
                  <a:pt x="6858" y="14628"/>
                  <a:pt x="6858" y="14628"/>
                </a:cubicBezTo>
                <a:cubicBezTo>
                  <a:pt x="7119" y="13739"/>
                  <a:pt x="6793" y="12577"/>
                  <a:pt x="6013" y="12030"/>
                </a:cubicBezTo>
                <a:cubicBezTo>
                  <a:pt x="1784" y="8818"/>
                  <a:pt x="1784" y="8818"/>
                  <a:pt x="1784" y="8818"/>
                </a:cubicBezTo>
                <a:cubicBezTo>
                  <a:pt x="6989" y="8818"/>
                  <a:pt x="6989" y="8818"/>
                  <a:pt x="6989" y="8818"/>
                </a:cubicBezTo>
                <a:cubicBezTo>
                  <a:pt x="7899" y="8818"/>
                  <a:pt x="8875" y="8066"/>
                  <a:pt x="9135" y="7177"/>
                </a:cubicBezTo>
                <a:cubicBezTo>
                  <a:pt x="10762" y="1982"/>
                  <a:pt x="10762" y="1982"/>
                  <a:pt x="10762" y="1982"/>
                </a:cubicBezTo>
                <a:cubicBezTo>
                  <a:pt x="12389" y="7177"/>
                  <a:pt x="12389" y="7177"/>
                  <a:pt x="12389" y="7177"/>
                </a:cubicBezTo>
                <a:cubicBezTo>
                  <a:pt x="12649" y="8066"/>
                  <a:pt x="13560" y="8818"/>
                  <a:pt x="14470" y="8818"/>
                </a:cubicBezTo>
                <a:cubicBezTo>
                  <a:pt x="19675" y="8818"/>
                  <a:pt x="19675" y="8818"/>
                  <a:pt x="19675" y="8818"/>
                </a:cubicBezTo>
                <a:lnTo>
                  <a:pt x="15511" y="12030"/>
                </a:lnTo>
                <a:close/>
                <a:moveTo>
                  <a:pt x="15511" y="12030"/>
                </a:moveTo>
                <a:cubicBezTo>
                  <a:pt x="15511" y="12030"/>
                  <a:pt x="15511" y="12030"/>
                  <a:pt x="15511" y="1203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" name="Shape">
            <a:extLst>
              <a:ext uri="{FF2B5EF4-FFF2-40B4-BE49-F238E27FC236}">
                <a16:creationId xmlns:a16="http://schemas.microsoft.com/office/drawing/2014/main" id="{52EC0D20-1735-442D-AA88-72F3D7AF1441}"/>
              </a:ext>
            </a:extLst>
          </p:cNvPr>
          <p:cNvSpPr/>
          <p:nvPr/>
        </p:nvSpPr>
        <p:spPr>
          <a:xfrm flipV="1">
            <a:off x="9535921" y="2054370"/>
            <a:ext cx="370212" cy="4398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5" h="21600" extrusionOk="0">
                <a:moveTo>
                  <a:pt x="21466" y="10378"/>
                </a:moveTo>
                <a:cubicBezTo>
                  <a:pt x="20854" y="5708"/>
                  <a:pt x="16564" y="2141"/>
                  <a:pt x="11509" y="1816"/>
                </a:cubicBezTo>
                <a:cubicBezTo>
                  <a:pt x="11509" y="584"/>
                  <a:pt x="11509" y="584"/>
                  <a:pt x="11509" y="584"/>
                </a:cubicBezTo>
                <a:cubicBezTo>
                  <a:pt x="11509" y="259"/>
                  <a:pt x="11126" y="0"/>
                  <a:pt x="10743" y="0"/>
                </a:cubicBezTo>
                <a:cubicBezTo>
                  <a:pt x="10360" y="0"/>
                  <a:pt x="10054" y="259"/>
                  <a:pt x="10054" y="584"/>
                </a:cubicBezTo>
                <a:cubicBezTo>
                  <a:pt x="10054" y="1816"/>
                  <a:pt x="10054" y="1816"/>
                  <a:pt x="10054" y="1816"/>
                </a:cubicBezTo>
                <a:cubicBezTo>
                  <a:pt x="4998" y="2141"/>
                  <a:pt x="709" y="5708"/>
                  <a:pt x="20" y="10314"/>
                </a:cubicBezTo>
                <a:cubicBezTo>
                  <a:pt x="-57" y="10897"/>
                  <a:pt x="96" y="11351"/>
                  <a:pt x="479" y="11676"/>
                </a:cubicBezTo>
                <a:cubicBezTo>
                  <a:pt x="862" y="12065"/>
                  <a:pt x="1398" y="12259"/>
                  <a:pt x="2088" y="12259"/>
                </a:cubicBezTo>
                <a:cubicBezTo>
                  <a:pt x="10054" y="12259"/>
                  <a:pt x="10054" y="12259"/>
                  <a:pt x="10054" y="12259"/>
                </a:cubicBezTo>
                <a:cubicBezTo>
                  <a:pt x="10054" y="18162"/>
                  <a:pt x="10054" y="18162"/>
                  <a:pt x="10054" y="18162"/>
                </a:cubicBezTo>
                <a:cubicBezTo>
                  <a:pt x="10054" y="19395"/>
                  <a:pt x="8905" y="20432"/>
                  <a:pt x="7373" y="20432"/>
                </a:cubicBezTo>
                <a:cubicBezTo>
                  <a:pt x="5917" y="20432"/>
                  <a:pt x="4769" y="19395"/>
                  <a:pt x="4769" y="18162"/>
                </a:cubicBezTo>
                <a:cubicBezTo>
                  <a:pt x="4769" y="17838"/>
                  <a:pt x="4462" y="17578"/>
                  <a:pt x="4079" y="17578"/>
                </a:cubicBezTo>
                <a:cubicBezTo>
                  <a:pt x="3696" y="17578"/>
                  <a:pt x="3313" y="17838"/>
                  <a:pt x="3313" y="18162"/>
                </a:cubicBezTo>
                <a:cubicBezTo>
                  <a:pt x="3313" y="20043"/>
                  <a:pt x="5152" y="21600"/>
                  <a:pt x="7373" y="21600"/>
                </a:cubicBezTo>
                <a:cubicBezTo>
                  <a:pt x="9671" y="21600"/>
                  <a:pt x="11509" y="20043"/>
                  <a:pt x="11509" y="18162"/>
                </a:cubicBezTo>
                <a:cubicBezTo>
                  <a:pt x="11509" y="12259"/>
                  <a:pt x="11509" y="12259"/>
                  <a:pt x="11509" y="12259"/>
                </a:cubicBezTo>
                <a:cubicBezTo>
                  <a:pt x="19475" y="12259"/>
                  <a:pt x="19475" y="12259"/>
                  <a:pt x="19475" y="12259"/>
                </a:cubicBezTo>
                <a:cubicBezTo>
                  <a:pt x="20164" y="12259"/>
                  <a:pt x="20700" y="12065"/>
                  <a:pt x="21083" y="11741"/>
                </a:cubicBezTo>
                <a:cubicBezTo>
                  <a:pt x="21390" y="11351"/>
                  <a:pt x="21543" y="10897"/>
                  <a:pt x="21466" y="10378"/>
                </a:cubicBezTo>
                <a:close/>
                <a:moveTo>
                  <a:pt x="20011" y="10897"/>
                </a:moveTo>
                <a:cubicBezTo>
                  <a:pt x="19934" y="11027"/>
                  <a:pt x="19781" y="11027"/>
                  <a:pt x="19475" y="11027"/>
                </a:cubicBezTo>
                <a:cubicBezTo>
                  <a:pt x="2088" y="11027"/>
                  <a:pt x="2088" y="11027"/>
                  <a:pt x="2088" y="11027"/>
                </a:cubicBezTo>
                <a:cubicBezTo>
                  <a:pt x="1858" y="11027"/>
                  <a:pt x="1628" y="11027"/>
                  <a:pt x="1552" y="10897"/>
                </a:cubicBezTo>
                <a:cubicBezTo>
                  <a:pt x="1475" y="10832"/>
                  <a:pt x="1398" y="10703"/>
                  <a:pt x="1475" y="10508"/>
                </a:cubicBezTo>
                <a:cubicBezTo>
                  <a:pt x="2088" y="6227"/>
                  <a:pt x="6071" y="2984"/>
                  <a:pt x="10743" y="2984"/>
                </a:cubicBezTo>
                <a:cubicBezTo>
                  <a:pt x="15492" y="2984"/>
                  <a:pt x="19475" y="6227"/>
                  <a:pt x="20088" y="10508"/>
                </a:cubicBezTo>
                <a:cubicBezTo>
                  <a:pt x="20088" y="10638"/>
                  <a:pt x="20088" y="10832"/>
                  <a:pt x="20011" y="10897"/>
                </a:cubicBezTo>
                <a:close/>
                <a:moveTo>
                  <a:pt x="20011" y="10897"/>
                </a:moveTo>
                <a:cubicBezTo>
                  <a:pt x="20011" y="10897"/>
                  <a:pt x="20011" y="10897"/>
                  <a:pt x="20011" y="108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" name="Shape">
            <a:extLst>
              <a:ext uri="{FF2B5EF4-FFF2-40B4-BE49-F238E27FC236}">
                <a16:creationId xmlns:a16="http://schemas.microsoft.com/office/drawing/2014/main" id="{5B5612A0-4D96-4956-9E2E-6BB8B462253F}"/>
              </a:ext>
            </a:extLst>
          </p:cNvPr>
          <p:cNvSpPr/>
          <p:nvPr/>
        </p:nvSpPr>
        <p:spPr>
          <a:xfrm flipV="1">
            <a:off x="6753991" y="4367750"/>
            <a:ext cx="463896" cy="4336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48" y="0"/>
                </a:moveTo>
                <a:cubicBezTo>
                  <a:pt x="2052" y="0"/>
                  <a:pt x="2052" y="0"/>
                  <a:pt x="2052" y="0"/>
                </a:cubicBezTo>
                <a:cubicBezTo>
                  <a:pt x="929" y="0"/>
                  <a:pt x="0" y="994"/>
                  <a:pt x="0" y="2197"/>
                </a:cubicBezTo>
                <a:cubicBezTo>
                  <a:pt x="0" y="16161"/>
                  <a:pt x="0" y="16161"/>
                  <a:pt x="0" y="16161"/>
                </a:cubicBezTo>
                <a:cubicBezTo>
                  <a:pt x="0" y="17364"/>
                  <a:pt x="929" y="18357"/>
                  <a:pt x="2052" y="18357"/>
                </a:cubicBezTo>
                <a:cubicBezTo>
                  <a:pt x="7379" y="18357"/>
                  <a:pt x="7379" y="18357"/>
                  <a:pt x="7379" y="18357"/>
                </a:cubicBezTo>
                <a:cubicBezTo>
                  <a:pt x="7379" y="20083"/>
                  <a:pt x="7379" y="20083"/>
                  <a:pt x="7379" y="20083"/>
                </a:cubicBezTo>
                <a:cubicBezTo>
                  <a:pt x="5033" y="20083"/>
                  <a:pt x="5033" y="20083"/>
                  <a:pt x="5033" y="20083"/>
                </a:cubicBezTo>
                <a:cubicBezTo>
                  <a:pt x="4643" y="20083"/>
                  <a:pt x="4349" y="20449"/>
                  <a:pt x="4349" y="20815"/>
                </a:cubicBezTo>
                <a:cubicBezTo>
                  <a:pt x="4349" y="21234"/>
                  <a:pt x="4643" y="21600"/>
                  <a:pt x="5033" y="21600"/>
                </a:cubicBezTo>
                <a:cubicBezTo>
                  <a:pt x="16567" y="21600"/>
                  <a:pt x="16567" y="21600"/>
                  <a:pt x="16567" y="21600"/>
                </a:cubicBezTo>
                <a:cubicBezTo>
                  <a:pt x="16957" y="21600"/>
                  <a:pt x="17251" y="21234"/>
                  <a:pt x="17251" y="20815"/>
                </a:cubicBezTo>
                <a:cubicBezTo>
                  <a:pt x="17251" y="20449"/>
                  <a:pt x="16957" y="20083"/>
                  <a:pt x="16567" y="20083"/>
                </a:cubicBezTo>
                <a:cubicBezTo>
                  <a:pt x="14221" y="20083"/>
                  <a:pt x="14221" y="20083"/>
                  <a:pt x="14221" y="20083"/>
                </a:cubicBezTo>
                <a:cubicBezTo>
                  <a:pt x="14221" y="18357"/>
                  <a:pt x="14221" y="18357"/>
                  <a:pt x="14221" y="18357"/>
                </a:cubicBezTo>
                <a:cubicBezTo>
                  <a:pt x="19548" y="18357"/>
                  <a:pt x="19548" y="18357"/>
                  <a:pt x="19548" y="18357"/>
                </a:cubicBezTo>
                <a:cubicBezTo>
                  <a:pt x="20671" y="18357"/>
                  <a:pt x="21600" y="17364"/>
                  <a:pt x="21600" y="16161"/>
                </a:cubicBezTo>
                <a:cubicBezTo>
                  <a:pt x="21600" y="2197"/>
                  <a:pt x="21600" y="2197"/>
                  <a:pt x="21600" y="2197"/>
                </a:cubicBezTo>
                <a:cubicBezTo>
                  <a:pt x="21600" y="994"/>
                  <a:pt x="20671" y="0"/>
                  <a:pt x="19548" y="0"/>
                </a:cubicBezTo>
                <a:close/>
                <a:moveTo>
                  <a:pt x="2052" y="1464"/>
                </a:moveTo>
                <a:cubicBezTo>
                  <a:pt x="19548" y="1464"/>
                  <a:pt x="19548" y="1464"/>
                  <a:pt x="19548" y="1464"/>
                </a:cubicBezTo>
                <a:cubicBezTo>
                  <a:pt x="19938" y="1464"/>
                  <a:pt x="20232" y="1778"/>
                  <a:pt x="20232" y="2197"/>
                </a:cubicBezTo>
                <a:cubicBezTo>
                  <a:pt x="20232" y="13232"/>
                  <a:pt x="20232" y="13232"/>
                  <a:pt x="20232" y="13232"/>
                </a:cubicBezTo>
                <a:cubicBezTo>
                  <a:pt x="1368" y="13232"/>
                  <a:pt x="1368" y="13232"/>
                  <a:pt x="1368" y="13232"/>
                </a:cubicBezTo>
                <a:cubicBezTo>
                  <a:pt x="1368" y="2197"/>
                  <a:pt x="1368" y="2197"/>
                  <a:pt x="1368" y="2197"/>
                </a:cubicBezTo>
                <a:cubicBezTo>
                  <a:pt x="1368" y="1778"/>
                  <a:pt x="1710" y="1464"/>
                  <a:pt x="2052" y="1464"/>
                </a:cubicBezTo>
                <a:close/>
                <a:moveTo>
                  <a:pt x="12852" y="20083"/>
                </a:moveTo>
                <a:cubicBezTo>
                  <a:pt x="8796" y="20083"/>
                  <a:pt x="8796" y="20083"/>
                  <a:pt x="8796" y="20083"/>
                </a:cubicBezTo>
                <a:cubicBezTo>
                  <a:pt x="8796" y="18357"/>
                  <a:pt x="8796" y="18357"/>
                  <a:pt x="8796" y="18357"/>
                </a:cubicBezTo>
                <a:cubicBezTo>
                  <a:pt x="12852" y="18357"/>
                  <a:pt x="12852" y="18357"/>
                  <a:pt x="12852" y="18357"/>
                </a:cubicBezTo>
                <a:lnTo>
                  <a:pt x="12852" y="20083"/>
                </a:lnTo>
                <a:close/>
                <a:moveTo>
                  <a:pt x="19548" y="16893"/>
                </a:moveTo>
                <a:cubicBezTo>
                  <a:pt x="2052" y="16893"/>
                  <a:pt x="2052" y="16893"/>
                  <a:pt x="2052" y="16893"/>
                </a:cubicBezTo>
                <a:cubicBezTo>
                  <a:pt x="1710" y="16893"/>
                  <a:pt x="1368" y="16579"/>
                  <a:pt x="1368" y="16161"/>
                </a:cubicBezTo>
                <a:cubicBezTo>
                  <a:pt x="1368" y="14696"/>
                  <a:pt x="1368" y="14696"/>
                  <a:pt x="1368" y="14696"/>
                </a:cubicBezTo>
                <a:cubicBezTo>
                  <a:pt x="20232" y="14696"/>
                  <a:pt x="20232" y="14696"/>
                  <a:pt x="20232" y="14696"/>
                </a:cubicBezTo>
                <a:cubicBezTo>
                  <a:pt x="20232" y="16161"/>
                  <a:pt x="20232" y="16161"/>
                  <a:pt x="20232" y="16161"/>
                </a:cubicBezTo>
                <a:cubicBezTo>
                  <a:pt x="20232" y="16579"/>
                  <a:pt x="19938" y="16893"/>
                  <a:pt x="19548" y="16893"/>
                </a:cubicBezTo>
                <a:close/>
                <a:moveTo>
                  <a:pt x="19548" y="16893"/>
                </a:moveTo>
                <a:cubicBezTo>
                  <a:pt x="19548" y="16893"/>
                  <a:pt x="19548" y="16893"/>
                  <a:pt x="19548" y="1689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74" name="Group">
            <a:extLst>
              <a:ext uri="{FF2B5EF4-FFF2-40B4-BE49-F238E27FC236}">
                <a16:creationId xmlns:a16="http://schemas.microsoft.com/office/drawing/2014/main" id="{CCDF1DAE-A14C-4933-8FBA-BCC33EEC8EE7}"/>
              </a:ext>
            </a:extLst>
          </p:cNvPr>
          <p:cNvGrpSpPr/>
          <p:nvPr/>
        </p:nvGrpSpPr>
        <p:grpSpPr>
          <a:xfrm flipV="1">
            <a:off x="11008609" y="2842691"/>
            <a:ext cx="462478" cy="541361"/>
            <a:chOff x="0" y="0"/>
            <a:chExt cx="824558" cy="965200"/>
          </a:xfrm>
          <a:solidFill>
            <a:schemeClr val="bg1"/>
          </a:solidFill>
        </p:grpSpPr>
        <p:sp>
          <p:nvSpPr>
            <p:cNvPr id="175" name="Shape">
              <a:extLst>
                <a:ext uri="{FF2B5EF4-FFF2-40B4-BE49-F238E27FC236}">
                  <a16:creationId xmlns:a16="http://schemas.microsoft.com/office/drawing/2014/main" id="{13F9E8EB-4C01-438F-BF95-4C2A0403388B}"/>
                </a:ext>
              </a:extLst>
            </p:cNvPr>
            <p:cNvSpPr/>
            <p:nvPr/>
          </p:nvSpPr>
          <p:spPr>
            <a:xfrm>
              <a:off x="0" y="0"/>
              <a:ext cx="824559" cy="965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0" h="21600" extrusionOk="0">
                  <a:moveTo>
                    <a:pt x="20466" y="5609"/>
                  </a:moveTo>
                  <a:cubicBezTo>
                    <a:pt x="11826" y="293"/>
                    <a:pt x="11826" y="293"/>
                    <a:pt x="11826" y="293"/>
                  </a:cubicBezTo>
                  <a:cubicBezTo>
                    <a:pt x="11534" y="126"/>
                    <a:pt x="11098" y="0"/>
                    <a:pt x="10661" y="0"/>
                  </a:cubicBezTo>
                  <a:cubicBezTo>
                    <a:pt x="10272" y="0"/>
                    <a:pt x="9836" y="126"/>
                    <a:pt x="9544" y="293"/>
                  </a:cubicBezTo>
                  <a:cubicBezTo>
                    <a:pt x="904" y="5609"/>
                    <a:pt x="904" y="5609"/>
                    <a:pt x="904" y="5609"/>
                  </a:cubicBezTo>
                  <a:cubicBezTo>
                    <a:pt x="273" y="5986"/>
                    <a:pt x="-115" y="6781"/>
                    <a:pt x="31" y="7409"/>
                  </a:cubicBezTo>
                  <a:cubicBezTo>
                    <a:pt x="1584" y="14358"/>
                    <a:pt x="1584" y="14358"/>
                    <a:pt x="1584" y="14358"/>
                  </a:cubicBezTo>
                  <a:cubicBezTo>
                    <a:pt x="1729" y="14902"/>
                    <a:pt x="2166" y="15614"/>
                    <a:pt x="2652" y="15991"/>
                  </a:cubicBezTo>
                  <a:cubicBezTo>
                    <a:pt x="9156" y="20930"/>
                    <a:pt x="9156" y="20930"/>
                    <a:pt x="9156" y="20930"/>
                  </a:cubicBezTo>
                  <a:cubicBezTo>
                    <a:pt x="9302" y="21056"/>
                    <a:pt x="10078" y="21600"/>
                    <a:pt x="10661" y="21600"/>
                  </a:cubicBezTo>
                  <a:cubicBezTo>
                    <a:pt x="11292" y="21600"/>
                    <a:pt x="12117" y="21014"/>
                    <a:pt x="12214" y="20930"/>
                  </a:cubicBezTo>
                  <a:cubicBezTo>
                    <a:pt x="18670" y="15991"/>
                    <a:pt x="18670" y="15991"/>
                    <a:pt x="18670" y="15991"/>
                  </a:cubicBezTo>
                  <a:cubicBezTo>
                    <a:pt x="19204" y="15614"/>
                    <a:pt x="19641" y="14902"/>
                    <a:pt x="19786" y="14358"/>
                  </a:cubicBezTo>
                  <a:cubicBezTo>
                    <a:pt x="21339" y="7409"/>
                    <a:pt x="21339" y="7409"/>
                    <a:pt x="21339" y="7409"/>
                  </a:cubicBezTo>
                  <a:cubicBezTo>
                    <a:pt x="21485" y="6781"/>
                    <a:pt x="21097" y="5986"/>
                    <a:pt x="20466" y="5609"/>
                  </a:cubicBezTo>
                  <a:close/>
                  <a:moveTo>
                    <a:pt x="19980" y="7200"/>
                  </a:moveTo>
                  <a:cubicBezTo>
                    <a:pt x="18427" y="14149"/>
                    <a:pt x="18427" y="14149"/>
                    <a:pt x="18427" y="14149"/>
                  </a:cubicBezTo>
                  <a:cubicBezTo>
                    <a:pt x="18378" y="14442"/>
                    <a:pt x="18039" y="14902"/>
                    <a:pt x="17796" y="15112"/>
                  </a:cubicBezTo>
                  <a:cubicBezTo>
                    <a:pt x="11292" y="20051"/>
                    <a:pt x="11292" y="20051"/>
                    <a:pt x="11292" y="20051"/>
                  </a:cubicBezTo>
                  <a:cubicBezTo>
                    <a:pt x="11049" y="20219"/>
                    <a:pt x="10806" y="20344"/>
                    <a:pt x="10661" y="20428"/>
                  </a:cubicBezTo>
                  <a:cubicBezTo>
                    <a:pt x="10564" y="20344"/>
                    <a:pt x="10321" y="20219"/>
                    <a:pt x="10078" y="20051"/>
                  </a:cubicBezTo>
                  <a:cubicBezTo>
                    <a:pt x="3574" y="15112"/>
                    <a:pt x="3574" y="15112"/>
                    <a:pt x="3574" y="15112"/>
                  </a:cubicBezTo>
                  <a:cubicBezTo>
                    <a:pt x="3331" y="14902"/>
                    <a:pt x="2992" y="14442"/>
                    <a:pt x="2943" y="14149"/>
                  </a:cubicBezTo>
                  <a:cubicBezTo>
                    <a:pt x="1390" y="7200"/>
                    <a:pt x="1390" y="7200"/>
                    <a:pt x="1390" y="7200"/>
                  </a:cubicBezTo>
                  <a:cubicBezTo>
                    <a:pt x="1341" y="6991"/>
                    <a:pt x="1487" y="6656"/>
                    <a:pt x="1681" y="6572"/>
                  </a:cubicBezTo>
                  <a:cubicBezTo>
                    <a:pt x="10321" y="1256"/>
                    <a:pt x="10321" y="1256"/>
                    <a:pt x="10321" y="1256"/>
                  </a:cubicBezTo>
                  <a:cubicBezTo>
                    <a:pt x="10418" y="1214"/>
                    <a:pt x="10564" y="1214"/>
                    <a:pt x="10661" y="1214"/>
                  </a:cubicBezTo>
                  <a:cubicBezTo>
                    <a:pt x="10806" y="1214"/>
                    <a:pt x="10952" y="1214"/>
                    <a:pt x="11049" y="1256"/>
                  </a:cubicBezTo>
                  <a:cubicBezTo>
                    <a:pt x="19689" y="6572"/>
                    <a:pt x="19689" y="6572"/>
                    <a:pt x="19689" y="6572"/>
                  </a:cubicBezTo>
                  <a:cubicBezTo>
                    <a:pt x="19883" y="6656"/>
                    <a:pt x="20029" y="6991"/>
                    <a:pt x="19980" y="7200"/>
                  </a:cubicBezTo>
                  <a:close/>
                  <a:moveTo>
                    <a:pt x="19980" y="7200"/>
                  </a:moveTo>
                  <a:cubicBezTo>
                    <a:pt x="19980" y="7200"/>
                    <a:pt x="19980" y="7200"/>
                    <a:pt x="19980" y="72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6" name="Shape">
              <a:extLst>
                <a:ext uri="{FF2B5EF4-FFF2-40B4-BE49-F238E27FC236}">
                  <a16:creationId xmlns:a16="http://schemas.microsoft.com/office/drawing/2014/main" id="{8E681134-98F2-422C-85D6-A96D94DD9CFF}"/>
                </a:ext>
              </a:extLst>
            </p:cNvPr>
            <p:cNvSpPr/>
            <p:nvPr/>
          </p:nvSpPr>
          <p:spPr>
            <a:xfrm>
              <a:off x="104658" y="138112"/>
              <a:ext cx="615243" cy="690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01" h="21600" extrusionOk="0">
                  <a:moveTo>
                    <a:pt x="20218" y="5385"/>
                  </a:moveTo>
                  <a:cubicBezTo>
                    <a:pt x="12045" y="351"/>
                    <a:pt x="12045" y="351"/>
                    <a:pt x="12045" y="351"/>
                  </a:cubicBezTo>
                  <a:cubicBezTo>
                    <a:pt x="11655" y="117"/>
                    <a:pt x="11201" y="0"/>
                    <a:pt x="10618" y="0"/>
                  </a:cubicBezTo>
                  <a:cubicBezTo>
                    <a:pt x="10099" y="0"/>
                    <a:pt x="9580" y="117"/>
                    <a:pt x="9191" y="351"/>
                  </a:cubicBezTo>
                  <a:cubicBezTo>
                    <a:pt x="1082" y="5385"/>
                    <a:pt x="1082" y="5385"/>
                    <a:pt x="1082" y="5385"/>
                  </a:cubicBezTo>
                  <a:cubicBezTo>
                    <a:pt x="304" y="5912"/>
                    <a:pt x="-150" y="6907"/>
                    <a:pt x="45" y="7785"/>
                  </a:cubicBezTo>
                  <a:cubicBezTo>
                    <a:pt x="1666" y="14224"/>
                    <a:pt x="1666" y="14224"/>
                    <a:pt x="1666" y="14224"/>
                  </a:cubicBezTo>
                  <a:cubicBezTo>
                    <a:pt x="1861" y="14927"/>
                    <a:pt x="2509" y="15863"/>
                    <a:pt x="3158" y="16390"/>
                  </a:cubicBezTo>
                  <a:cubicBezTo>
                    <a:pt x="8866" y="20722"/>
                    <a:pt x="8866" y="20722"/>
                    <a:pt x="8866" y="20722"/>
                  </a:cubicBezTo>
                  <a:cubicBezTo>
                    <a:pt x="9191" y="20956"/>
                    <a:pt x="10099" y="21600"/>
                    <a:pt x="10618" y="21600"/>
                  </a:cubicBezTo>
                  <a:cubicBezTo>
                    <a:pt x="11201" y="21600"/>
                    <a:pt x="12045" y="20956"/>
                    <a:pt x="12434" y="20722"/>
                  </a:cubicBezTo>
                  <a:cubicBezTo>
                    <a:pt x="18142" y="16390"/>
                    <a:pt x="18142" y="16390"/>
                    <a:pt x="18142" y="16390"/>
                  </a:cubicBezTo>
                  <a:cubicBezTo>
                    <a:pt x="18791" y="15863"/>
                    <a:pt x="19439" y="14927"/>
                    <a:pt x="19634" y="14224"/>
                  </a:cubicBezTo>
                  <a:cubicBezTo>
                    <a:pt x="21255" y="7785"/>
                    <a:pt x="21255" y="7785"/>
                    <a:pt x="21255" y="7785"/>
                  </a:cubicBezTo>
                  <a:cubicBezTo>
                    <a:pt x="21450" y="6907"/>
                    <a:pt x="20996" y="5912"/>
                    <a:pt x="20218" y="5385"/>
                  </a:cubicBezTo>
                  <a:close/>
                  <a:moveTo>
                    <a:pt x="19828" y="7493"/>
                  </a:moveTo>
                  <a:cubicBezTo>
                    <a:pt x="18142" y="13932"/>
                    <a:pt x="18142" y="13932"/>
                    <a:pt x="18142" y="13932"/>
                  </a:cubicBezTo>
                  <a:cubicBezTo>
                    <a:pt x="18077" y="14341"/>
                    <a:pt x="17623" y="15044"/>
                    <a:pt x="17169" y="15337"/>
                  </a:cubicBezTo>
                  <a:cubicBezTo>
                    <a:pt x="11461" y="19668"/>
                    <a:pt x="11461" y="19668"/>
                    <a:pt x="11461" y="19668"/>
                  </a:cubicBezTo>
                  <a:cubicBezTo>
                    <a:pt x="11136" y="19961"/>
                    <a:pt x="10812" y="20137"/>
                    <a:pt x="10618" y="20195"/>
                  </a:cubicBezTo>
                  <a:cubicBezTo>
                    <a:pt x="10488" y="20137"/>
                    <a:pt x="10164" y="19961"/>
                    <a:pt x="9839" y="19668"/>
                  </a:cubicBezTo>
                  <a:cubicBezTo>
                    <a:pt x="4066" y="15337"/>
                    <a:pt x="4066" y="15337"/>
                    <a:pt x="4066" y="15337"/>
                  </a:cubicBezTo>
                  <a:cubicBezTo>
                    <a:pt x="3677" y="15044"/>
                    <a:pt x="3223" y="14341"/>
                    <a:pt x="3093" y="13932"/>
                  </a:cubicBezTo>
                  <a:cubicBezTo>
                    <a:pt x="1472" y="7493"/>
                    <a:pt x="1472" y="7493"/>
                    <a:pt x="1472" y="7493"/>
                  </a:cubicBezTo>
                  <a:cubicBezTo>
                    <a:pt x="1407" y="7141"/>
                    <a:pt x="1601" y="6673"/>
                    <a:pt x="1926" y="6498"/>
                  </a:cubicBezTo>
                  <a:cubicBezTo>
                    <a:pt x="10034" y="1463"/>
                    <a:pt x="10034" y="1463"/>
                    <a:pt x="10034" y="1463"/>
                  </a:cubicBezTo>
                  <a:cubicBezTo>
                    <a:pt x="10164" y="1346"/>
                    <a:pt x="10423" y="1346"/>
                    <a:pt x="10618" y="1346"/>
                  </a:cubicBezTo>
                  <a:cubicBezTo>
                    <a:pt x="10877" y="1346"/>
                    <a:pt x="11072" y="1346"/>
                    <a:pt x="11266" y="1463"/>
                  </a:cubicBezTo>
                  <a:cubicBezTo>
                    <a:pt x="19374" y="6498"/>
                    <a:pt x="19374" y="6498"/>
                    <a:pt x="19374" y="6498"/>
                  </a:cubicBezTo>
                  <a:cubicBezTo>
                    <a:pt x="19699" y="6673"/>
                    <a:pt x="19893" y="7141"/>
                    <a:pt x="19828" y="7493"/>
                  </a:cubicBezTo>
                  <a:close/>
                  <a:moveTo>
                    <a:pt x="19828" y="7493"/>
                  </a:moveTo>
                  <a:cubicBezTo>
                    <a:pt x="19828" y="7493"/>
                    <a:pt x="19828" y="7493"/>
                    <a:pt x="19828" y="749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77" name="Group">
            <a:extLst>
              <a:ext uri="{FF2B5EF4-FFF2-40B4-BE49-F238E27FC236}">
                <a16:creationId xmlns:a16="http://schemas.microsoft.com/office/drawing/2014/main" id="{634BADBE-9E6D-4A4F-B9A5-7116015A5185}"/>
              </a:ext>
            </a:extLst>
          </p:cNvPr>
          <p:cNvGrpSpPr/>
          <p:nvPr/>
        </p:nvGrpSpPr>
        <p:grpSpPr>
          <a:xfrm flipV="1">
            <a:off x="7526686" y="4360162"/>
            <a:ext cx="453211" cy="453211"/>
            <a:chOff x="0" y="0"/>
            <a:chExt cx="808037" cy="808037"/>
          </a:xfrm>
          <a:solidFill>
            <a:schemeClr val="bg1"/>
          </a:solidFill>
        </p:grpSpPr>
        <p:sp>
          <p:nvSpPr>
            <p:cNvPr id="178" name="Shape">
              <a:extLst>
                <a:ext uri="{FF2B5EF4-FFF2-40B4-BE49-F238E27FC236}">
                  <a16:creationId xmlns:a16="http://schemas.microsoft.com/office/drawing/2014/main" id="{7EF8DEE0-A4B7-452A-9BBE-D257B2D09DBA}"/>
                </a:ext>
              </a:extLst>
            </p:cNvPr>
            <p:cNvSpPr/>
            <p:nvPr/>
          </p:nvSpPr>
          <p:spPr>
            <a:xfrm>
              <a:off x="0" y="0"/>
              <a:ext cx="808038" cy="8080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50" y="0"/>
                    <a:pt x="0" y="4850"/>
                    <a:pt x="0" y="10800"/>
                  </a:cubicBezTo>
                  <a:cubicBezTo>
                    <a:pt x="0" y="16750"/>
                    <a:pt x="4850" y="21600"/>
                    <a:pt x="10800" y="21600"/>
                  </a:cubicBezTo>
                  <a:cubicBezTo>
                    <a:pt x="16800" y="21600"/>
                    <a:pt x="21600" y="16750"/>
                    <a:pt x="21600" y="10800"/>
                  </a:cubicBezTo>
                  <a:cubicBezTo>
                    <a:pt x="21600" y="4850"/>
                    <a:pt x="16800" y="0"/>
                    <a:pt x="10800" y="0"/>
                  </a:cubicBezTo>
                  <a:close/>
                  <a:moveTo>
                    <a:pt x="11550" y="20150"/>
                  </a:moveTo>
                  <a:cubicBezTo>
                    <a:pt x="11550" y="18700"/>
                    <a:pt x="11550" y="18700"/>
                    <a:pt x="11550" y="18700"/>
                  </a:cubicBezTo>
                  <a:cubicBezTo>
                    <a:pt x="11550" y="18300"/>
                    <a:pt x="11200" y="18000"/>
                    <a:pt x="10800" y="18000"/>
                  </a:cubicBezTo>
                  <a:cubicBezTo>
                    <a:pt x="10450" y="18000"/>
                    <a:pt x="10100" y="18300"/>
                    <a:pt x="10100" y="18700"/>
                  </a:cubicBezTo>
                  <a:cubicBezTo>
                    <a:pt x="10100" y="20150"/>
                    <a:pt x="10100" y="20150"/>
                    <a:pt x="10100" y="20150"/>
                  </a:cubicBezTo>
                  <a:cubicBezTo>
                    <a:pt x="5500" y="19800"/>
                    <a:pt x="1800" y="16100"/>
                    <a:pt x="1450" y="11500"/>
                  </a:cubicBezTo>
                  <a:cubicBezTo>
                    <a:pt x="2900" y="11500"/>
                    <a:pt x="2900" y="11500"/>
                    <a:pt x="2900" y="11500"/>
                  </a:cubicBezTo>
                  <a:cubicBezTo>
                    <a:pt x="3300" y="11500"/>
                    <a:pt x="3600" y="11200"/>
                    <a:pt x="3600" y="10800"/>
                  </a:cubicBezTo>
                  <a:cubicBezTo>
                    <a:pt x="3600" y="10400"/>
                    <a:pt x="3300" y="10100"/>
                    <a:pt x="2900" y="10100"/>
                  </a:cubicBezTo>
                  <a:cubicBezTo>
                    <a:pt x="1450" y="10100"/>
                    <a:pt x="1450" y="10100"/>
                    <a:pt x="1450" y="10100"/>
                  </a:cubicBezTo>
                  <a:cubicBezTo>
                    <a:pt x="1800" y="5500"/>
                    <a:pt x="5500" y="1800"/>
                    <a:pt x="10100" y="1450"/>
                  </a:cubicBezTo>
                  <a:cubicBezTo>
                    <a:pt x="10100" y="2900"/>
                    <a:pt x="10100" y="2900"/>
                    <a:pt x="10100" y="2900"/>
                  </a:cubicBezTo>
                  <a:cubicBezTo>
                    <a:pt x="10100" y="3300"/>
                    <a:pt x="10450" y="3600"/>
                    <a:pt x="10800" y="3600"/>
                  </a:cubicBezTo>
                  <a:cubicBezTo>
                    <a:pt x="11200" y="3600"/>
                    <a:pt x="11550" y="3300"/>
                    <a:pt x="11550" y="2900"/>
                  </a:cubicBezTo>
                  <a:cubicBezTo>
                    <a:pt x="11550" y="1450"/>
                    <a:pt x="11550" y="1450"/>
                    <a:pt x="11550" y="1450"/>
                  </a:cubicBezTo>
                  <a:cubicBezTo>
                    <a:pt x="16150" y="1800"/>
                    <a:pt x="19850" y="5500"/>
                    <a:pt x="20200" y="10100"/>
                  </a:cubicBezTo>
                  <a:cubicBezTo>
                    <a:pt x="18750" y="10100"/>
                    <a:pt x="18750" y="10100"/>
                    <a:pt x="18750" y="10100"/>
                  </a:cubicBezTo>
                  <a:cubicBezTo>
                    <a:pt x="18350" y="10100"/>
                    <a:pt x="18000" y="10400"/>
                    <a:pt x="18000" y="10800"/>
                  </a:cubicBezTo>
                  <a:cubicBezTo>
                    <a:pt x="18000" y="11200"/>
                    <a:pt x="18350" y="11500"/>
                    <a:pt x="18750" y="11500"/>
                  </a:cubicBezTo>
                  <a:cubicBezTo>
                    <a:pt x="20200" y="11500"/>
                    <a:pt x="20200" y="11500"/>
                    <a:pt x="20200" y="11500"/>
                  </a:cubicBezTo>
                  <a:cubicBezTo>
                    <a:pt x="19850" y="16100"/>
                    <a:pt x="16150" y="19800"/>
                    <a:pt x="11550" y="20150"/>
                  </a:cubicBezTo>
                  <a:close/>
                  <a:moveTo>
                    <a:pt x="11550" y="20150"/>
                  </a:moveTo>
                  <a:cubicBezTo>
                    <a:pt x="11550" y="20150"/>
                    <a:pt x="11550" y="20150"/>
                    <a:pt x="11550" y="2015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9" name="Shape">
              <a:extLst>
                <a:ext uri="{FF2B5EF4-FFF2-40B4-BE49-F238E27FC236}">
                  <a16:creationId xmlns:a16="http://schemas.microsoft.com/office/drawing/2014/main" id="{B0899676-947A-49B9-94AC-61D975BED5A8}"/>
                </a:ext>
              </a:extLst>
            </p:cNvPr>
            <p:cNvSpPr/>
            <p:nvPr/>
          </p:nvSpPr>
          <p:spPr>
            <a:xfrm>
              <a:off x="259177" y="179795"/>
              <a:ext cx="342487" cy="250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76" h="21295" extrusionOk="0">
                  <a:moveTo>
                    <a:pt x="19741" y="16848"/>
                  </a:moveTo>
                  <a:cubicBezTo>
                    <a:pt x="10518" y="16848"/>
                    <a:pt x="10518" y="16848"/>
                    <a:pt x="10518" y="16848"/>
                  </a:cubicBezTo>
                  <a:cubicBezTo>
                    <a:pt x="3045" y="966"/>
                    <a:pt x="3045" y="966"/>
                    <a:pt x="3045" y="966"/>
                  </a:cubicBezTo>
                  <a:cubicBezTo>
                    <a:pt x="2578" y="13"/>
                    <a:pt x="1527" y="-305"/>
                    <a:pt x="710" y="330"/>
                  </a:cubicBezTo>
                  <a:cubicBezTo>
                    <a:pt x="10" y="966"/>
                    <a:pt x="-224" y="2395"/>
                    <a:pt x="243" y="3507"/>
                  </a:cubicBezTo>
                  <a:cubicBezTo>
                    <a:pt x="8182" y="20342"/>
                    <a:pt x="8182" y="20342"/>
                    <a:pt x="8182" y="20342"/>
                  </a:cubicBezTo>
                  <a:cubicBezTo>
                    <a:pt x="8182" y="20342"/>
                    <a:pt x="8182" y="20342"/>
                    <a:pt x="8182" y="20342"/>
                  </a:cubicBezTo>
                  <a:cubicBezTo>
                    <a:pt x="8299" y="20342"/>
                    <a:pt x="8299" y="20501"/>
                    <a:pt x="8299" y="20501"/>
                  </a:cubicBezTo>
                  <a:cubicBezTo>
                    <a:pt x="8299" y="20501"/>
                    <a:pt x="8299" y="20501"/>
                    <a:pt x="8416" y="20501"/>
                  </a:cubicBezTo>
                  <a:cubicBezTo>
                    <a:pt x="8416" y="20660"/>
                    <a:pt x="8416" y="20660"/>
                    <a:pt x="8416" y="20660"/>
                  </a:cubicBezTo>
                  <a:cubicBezTo>
                    <a:pt x="8533" y="20660"/>
                    <a:pt x="8533" y="20819"/>
                    <a:pt x="8533" y="20819"/>
                  </a:cubicBezTo>
                  <a:cubicBezTo>
                    <a:pt x="8533" y="20819"/>
                    <a:pt x="8533" y="20819"/>
                    <a:pt x="8650" y="20819"/>
                  </a:cubicBezTo>
                  <a:cubicBezTo>
                    <a:pt x="8650" y="20977"/>
                    <a:pt x="8650" y="20977"/>
                    <a:pt x="8650" y="20977"/>
                  </a:cubicBezTo>
                  <a:cubicBezTo>
                    <a:pt x="8766" y="20977"/>
                    <a:pt x="8766" y="20977"/>
                    <a:pt x="8766" y="21136"/>
                  </a:cubicBezTo>
                  <a:cubicBezTo>
                    <a:pt x="8766" y="21136"/>
                    <a:pt x="8883" y="21136"/>
                    <a:pt x="8883" y="21136"/>
                  </a:cubicBezTo>
                  <a:cubicBezTo>
                    <a:pt x="8883" y="21136"/>
                    <a:pt x="8883" y="21136"/>
                    <a:pt x="9000" y="21136"/>
                  </a:cubicBezTo>
                  <a:cubicBezTo>
                    <a:pt x="9000" y="21136"/>
                    <a:pt x="9000" y="21136"/>
                    <a:pt x="9000" y="21136"/>
                  </a:cubicBezTo>
                  <a:cubicBezTo>
                    <a:pt x="9117" y="21295"/>
                    <a:pt x="9117" y="21295"/>
                    <a:pt x="9117" y="21295"/>
                  </a:cubicBezTo>
                  <a:cubicBezTo>
                    <a:pt x="9233" y="21295"/>
                    <a:pt x="9233" y="21295"/>
                    <a:pt x="9233" y="21295"/>
                  </a:cubicBezTo>
                  <a:cubicBezTo>
                    <a:pt x="9233" y="21295"/>
                    <a:pt x="9350" y="21295"/>
                    <a:pt x="9350" y="21295"/>
                  </a:cubicBezTo>
                  <a:cubicBezTo>
                    <a:pt x="9350" y="21295"/>
                    <a:pt x="9350" y="21295"/>
                    <a:pt x="9467" y="21295"/>
                  </a:cubicBezTo>
                  <a:cubicBezTo>
                    <a:pt x="9467" y="21295"/>
                    <a:pt x="9584" y="21295"/>
                    <a:pt x="9584" y="21295"/>
                  </a:cubicBezTo>
                  <a:cubicBezTo>
                    <a:pt x="9584" y="21295"/>
                    <a:pt x="9584" y="21295"/>
                    <a:pt x="9584" y="21295"/>
                  </a:cubicBezTo>
                  <a:cubicBezTo>
                    <a:pt x="9584" y="21295"/>
                    <a:pt x="9584" y="21295"/>
                    <a:pt x="9584" y="21295"/>
                  </a:cubicBezTo>
                  <a:cubicBezTo>
                    <a:pt x="19741" y="21295"/>
                    <a:pt x="19741" y="21295"/>
                    <a:pt x="19741" y="21295"/>
                  </a:cubicBezTo>
                  <a:cubicBezTo>
                    <a:pt x="20675" y="21295"/>
                    <a:pt x="21376" y="20342"/>
                    <a:pt x="21376" y="19071"/>
                  </a:cubicBezTo>
                  <a:cubicBezTo>
                    <a:pt x="21376" y="17801"/>
                    <a:pt x="20675" y="16848"/>
                    <a:pt x="19741" y="16848"/>
                  </a:cubicBezTo>
                  <a:close/>
                  <a:moveTo>
                    <a:pt x="19741" y="16848"/>
                  </a:moveTo>
                  <a:cubicBezTo>
                    <a:pt x="19741" y="16848"/>
                    <a:pt x="19741" y="16848"/>
                    <a:pt x="19741" y="16848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0" name="Group">
            <a:extLst>
              <a:ext uri="{FF2B5EF4-FFF2-40B4-BE49-F238E27FC236}">
                <a16:creationId xmlns:a16="http://schemas.microsoft.com/office/drawing/2014/main" id="{884B546A-06CB-4B1E-BAEF-097652A8343C}"/>
              </a:ext>
            </a:extLst>
          </p:cNvPr>
          <p:cNvGrpSpPr/>
          <p:nvPr/>
        </p:nvGrpSpPr>
        <p:grpSpPr>
          <a:xfrm flipV="1">
            <a:off x="5932089" y="4389113"/>
            <a:ext cx="513102" cy="471019"/>
            <a:chOff x="0" y="0"/>
            <a:chExt cx="914816" cy="839787"/>
          </a:xfrm>
          <a:solidFill>
            <a:schemeClr val="bg1"/>
          </a:solidFill>
        </p:grpSpPr>
        <p:sp>
          <p:nvSpPr>
            <p:cNvPr id="181" name="Shape">
              <a:extLst>
                <a:ext uri="{FF2B5EF4-FFF2-40B4-BE49-F238E27FC236}">
                  <a16:creationId xmlns:a16="http://schemas.microsoft.com/office/drawing/2014/main" id="{E76C484D-1BAD-4BA6-882C-FDF566C57923}"/>
                </a:ext>
              </a:extLst>
            </p:cNvPr>
            <p:cNvSpPr/>
            <p:nvPr/>
          </p:nvSpPr>
          <p:spPr>
            <a:xfrm>
              <a:off x="254000" y="644525"/>
              <a:ext cx="230187" cy="555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41" y="0"/>
                  </a:moveTo>
                  <a:cubicBezTo>
                    <a:pt x="2459" y="0"/>
                    <a:pt x="2459" y="0"/>
                    <a:pt x="2459" y="0"/>
                  </a:cubicBezTo>
                  <a:cubicBezTo>
                    <a:pt x="1229" y="0"/>
                    <a:pt x="0" y="4469"/>
                    <a:pt x="0" y="10428"/>
                  </a:cubicBezTo>
                  <a:cubicBezTo>
                    <a:pt x="0" y="16386"/>
                    <a:pt x="1229" y="21600"/>
                    <a:pt x="2459" y="21600"/>
                  </a:cubicBezTo>
                  <a:cubicBezTo>
                    <a:pt x="19141" y="21600"/>
                    <a:pt x="19141" y="21600"/>
                    <a:pt x="19141" y="21600"/>
                  </a:cubicBezTo>
                  <a:cubicBezTo>
                    <a:pt x="20546" y="21600"/>
                    <a:pt x="21600" y="16386"/>
                    <a:pt x="21600" y="10428"/>
                  </a:cubicBezTo>
                  <a:cubicBezTo>
                    <a:pt x="21600" y="5214"/>
                    <a:pt x="20546" y="0"/>
                    <a:pt x="19141" y="0"/>
                  </a:cubicBezTo>
                  <a:close/>
                  <a:moveTo>
                    <a:pt x="19141" y="0"/>
                  </a:moveTo>
                  <a:cubicBezTo>
                    <a:pt x="19141" y="0"/>
                    <a:pt x="19141" y="0"/>
                    <a:pt x="19141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2" name="Shape">
              <a:extLst>
                <a:ext uri="{FF2B5EF4-FFF2-40B4-BE49-F238E27FC236}">
                  <a16:creationId xmlns:a16="http://schemas.microsoft.com/office/drawing/2014/main" id="{736FD190-FCCF-4120-91F1-88CCA7E867C8}"/>
                </a:ext>
              </a:extLst>
            </p:cNvPr>
            <p:cNvSpPr/>
            <p:nvPr/>
          </p:nvSpPr>
          <p:spPr>
            <a:xfrm>
              <a:off x="115886" y="325438"/>
              <a:ext cx="439738" cy="52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87" y="21600"/>
                  </a:moveTo>
                  <a:cubicBezTo>
                    <a:pt x="20313" y="21600"/>
                    <a:pt x="20313" y="21600"/>
                    <a:pt x="20313" y="21600"/>
                  </a:cubicBezTo>
                  <a:cubicBezTo>
                    <a:pt x="21049" y="21600"/>
                    <a:pt x="21600" y="16971"/>
                    <a:pt x="21600" y="10800"/>
                  </a:cubicBezTo>
                  <a:cubicBezTo>
                    <a:pt x="21600" y="4629"/>
                    <a:pt x="21049" y="0"/>
                    <a:pt x="20313" y="0"/>
                  </a:cubicBezTo>
                  <a:cubicBezTo>
                    <a:pt x="1287" y="0"/>
                    <a:pt x="1287" y="0"/>
                    <a:pt x="1287" y="0"/>
                  </a:cubicBezTo>
                  <a:cubicBezTo>
                    <a:pt x="551" y="0"/>
                    <a:pt x="0" y="4629"/>
                    <a:pt x="0" y="10800"/>
                  </a:cubicBezTo>
                  <a:cubicBezTo>
                    <a:pt x="0" y="16971"/>
                    <a:pt x="551" y="21600"/>
                    <a:pt x="1287" y="21600"/>
                  </a:cubicBezTo>
                  <a:close/>
                  <a:moveTo>
                    <a:pt x="1287" y="21600"/>
                  </a:moveTo>
                  <a:cubicBezTo>
                    <a:pt x="1287" y="21600"/>
                    <a:pt x="1287" y="21600"/>
                    <a:pt x="1287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3" name="Shape">
              <a:extLst>
                <a:ext uri="{FF2B5EF4-FFF2-40B4-BE49-F238E27FC236}">
                  <a16:creationId xmlns:a16="http://schemas.microsoft.com/office/drawing/2014/main" id="{7761041A-391B-4E89-88EB-C7B05D3CE215}"/>
                </a:ext>
              </a:extLst>
            </p:cNvPr>
            <p:cNvSpPr/>
            <p:nvPr/>
          </p:nvSpPr>
          <p:spPr>
            <a:xfrm>
              <a:off x="115886" y="450850"/>
              <a:ext cx="439738" cy="52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4629"/>
                    <a:pt x="21049" y="0"/>
                    <a:pt x="20313" y="0"/>
                  </a:cubicBezTo>
                  <a:cubicBezTo>
                    <a:pt x="1287" y="0"/>
                    <a:pt x="1287" y="0"/>
                    <a:pt x="1287" y="0"/>
                  </a:cubicBezTo>
                  <a:cubicBezTo>
                    <a:pt x="551" y="0"/>
                    <a:pt x="0" y="4629"/>
                    <a:pt x="0" y="10800"/>
                  </a:cubicBezTo>
                  <a:cubicBezTo>
                    <a:pt x="0" y="16971"/>
                    <a:pt x="551" y="21600"/>
                    <a:pt x="1287" y="21600"/>
                  </a:cubicBezTo>
                  <a:cubicBezTo>
                    <a:pt x="20313" y="21600"/>
                    <a:pt x="20313" y="21600"/>
                    <a:pt x="20313" y="21600"/>
                  </a:cubicBezTo>
                  <a:cubicBezTo>
                    <a:pt x="21049" y="21600"/>
                    <a:pt x="21600" y="16971"/>
                    <a:pt x="21600" y="10800"/>
                  </a:cubicBezTo>
                  <a:close/>
                  <a:moveTo>
                    <a:pt x="21600" y="10800"/>
                  </a:moveTo>
                  <a:cubicBezTo>
                    <a:pt x="21600" y="10800"/>
                    <a:pt x="21600" y="10800"/>
                    <a:pt x="21600" y="108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4" name="Shape">
              <a:extLst>
                <a:ext uri="{FF2B5EF4-FFF2-40B4-BE49-F238E27FC236}">
                  <a16:creationId xmlns:a16="http://schemas.microsoft.com/office/drawing/2014/main" id="{EAD49729-78DF-4A51-9DE9-C3CF4D9B3B4E}"/>
                </a:ext>
              </a:extLst>
            </p:cNvPr>
            <p:cNvSpPr/>
            <p:nvPr/>
          </p:nvSpPr>
          <p:spPr>
            <a:xfrm>
              <a:off x="0" y="0"/>
              <a:ext cx="914817" cy="8397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72" h="21600" extrusionOk="0">
                  <a:moveTo>
                    <a:pt x="21556" y="3464"/>
                  </a:moveTo>
                  <a:cubicBezTo>
                    <a:pt x="21467" y="3175"/>
                    <a:pt x="21291" y="2935"/>
                    <a:pt x="21026" y="2790"/>
                  </a:cubicBezTo>
                  <a:cubicBezTo>
                    <a:pt x="20010" y="2165"/>
                    <a:pt x="20010" y="2165"/>
                    <a:pt x="20010" y="2165"/>
                  </a:cubicBezTo>
                  <a:cubicBezTo>
                    <a:pt x="19877" y="2069"/>
                    <a:pt x="19701" y="2020"/>
                    <a:pt x="19524" y="2020"/>
                  </a:cubicBezTo>
                  <a:cubicBezTo>
                    <a:pt x="19126" y="2020"/>
                    <a:pt x="18773" y="2261"/>
                    <a:pt x="18596" y="2598"/>
                  </a:cubicBezTo>
                  <a:cubicBezTo>
                    <a:pt x="15769" y="7793"/>
                    <a:pt x="15769" y="7793"/>
                    <a:pt x="15769" y="7793"/>
                  </a:cubicBezTo>
                  <a:cubicBezTo>
                    <a:pt x="15769" y="6350"/>
                    <a:pt x="15769" y="6350"/>
                    <a:pt x="15769" y="6350"/>
                  </a:cubicBezTo>
                  <a:cubicBezTo>
                    <a:pt x="15769" y="5677"/>
                    <a:pt x="15460" y="4763"/>
                    <a:pt x="15018" y="4282"/>
                  </a:cubicBezTo>
                  <a:cubicBezTo>
                    <a:pt x="11838" y="866"/>
                    <a:pt x="11838" y="866"/>
                    <a:pt x="11838" y="866"/>
                  </a:cubicBezTo>
                  <a:cubicBezTo>
                    <a:pt x="11396" y="385"/>
                    <a:pt x="10557" y="0"/>
                    <a:pt x="9939" y="0"/>
                  </a:cubicBezTo>
                  <a:cubicBezTo>
                    <a:pt x="1458" y="0"/>
                    <a:pt x="1458" y="0"/>
                    <a:pt x="1458" y="0"/>
                  </a:cubicBezTo>
                  <a:cubicBezTo>
                    <a:pt x="663" y="0"/>
                    <a:pt x="0" y="722"/>
                    <a:pt x="0" y="1636"/>
                  </a:cubicBezTo>
                  <a:cubicBezTo>
                    <a:pt x="0" y="20012"/>
                    <a:pt x="0" y="20012"/>
                    <a:pt x="0" y="20012"/>
                  </a:cubicBezTo>
                  <a:cubicBezTo>
                    <a:pt x="0" y="20878"/>
                    <a:pt x="663" y="21600"/>
                    <a:pt x="1458" y="21600"/>
                  </a:cubicBezTo>
                  <a:cubicBezTo>
                    <a:pt x="14312" y="21600"/>
                    <a:pt x="14312" y="21600"/>
                    <a:pt x="14312" y="21600"/>
                  </a:cubicBezTo>
                  <a:cubicBezTo>
                    <a:pt x="15107" y="21600"/>
                    <a:pt x="15769" y="20878"/>
                    <a:pt x="15769" y="20012"/>
                  </a:cubicBezTo>
                  <a:cubicBezTo>
                    <a:pt x="15769" y="14721"/>
                    <a:pt x="15769" y="14721"/>
                    <a:pt x="15769" y="14721"/>
                  </a:cubicBezTo>
                  <a:cubicBezTo>
                    <a:pt x="21423" y="4330"/>
                    <a:pt x="21423" y="4330"/>
                    <a:pt x="21423" y="4330"/>
                  </a:cubicBezTo>
                  <a:cubicBezTo>
                    <a:pt x="21556" y="4089"/>
                    <a:pt x="21600" y="3800"/>
                    <a:pt x="21556" y="3464"/>
                  </a:cubicBezTo>
                  <a:close/>
                  <a:moveTo>
                    <a:pt x="19568" y="3464"/>
                  </a:moveTo>
                  <a:cubicBezTo>
                    <a:pt x="20231" y="3849"/>
                    <a:pt x="20231" y="3849"/>
                    <a:pt x="20231" y="3849"/>
                  </a:cubicBezTo>
                  <a:cubicBezTo>
                    <a:pt x="19612" y="5003"/>
                    <a:pt x="19612" y="5003"/>
                    <a:pt x="19612" y="5003"/>
                  </a:cubicBezTo>
                  <a:cubicBezTo>
                    <a:pt x="18950" y="4570"/>
                    <a:pt x="18950" y="4570"/>
                    <a:pt x="18950" y="4570"/>
                  </a:cubicBezTo>
                  <a:lnTo>
                    <a:pt x="19568" y="3464"/>
                  </a:lnTo>
                  <a:close/>
                  <a:moveTo>
                    <a:pt x="13914" y="15490"/>
                  </a:moveTo>
                  <a:cubicBezTo>
                    <a:pt x="13870" y="15587"/>
                    <a:pt x="13693" y="15779"/>
                    <a:pt x="13561" y="15875"/>
                  </a:cubicBezTo>
                  <a:cubicBezTo>
                    <a:pt x="13163" y="16116"/>
                    <a:pt x="13163" y="16116"/>
                    <a:pt x="13163" y="16116"/>
                  </a:cubicBezTo>
                  <a:cubicBezTo>
                    <a:pt x="13119" y="15587"/>
                    <a:pt x="13119" y="15587"/>
                    <a:pt x="13119" y="15587"/>
                  </a:cubicBezTo>
                  <a:cubicBezTo>
                    <a:pt x="13119" y="15490"/>
                    <a:pt x="13207" y="15202"/>
                    <a:pt x="13252" y="15106"/>
                  </a:cubicBezTo>
                  <a:cubicBezTo>
                    <a:pt x="18331" y="5773"/>
                    <a:pt x="18331" y="5773"/>
                    <a:pt x="18331" y="5773"/>
                  </a:cubicBezTo>
                  <a:cubicBezTo>
                    <a:pt x="18994" y="6158"/>
                    <a:pt x="18994" y="6158"/>
                    <a:pt x="18994" y="6158"/>
                  </a:cubicBezTo>
                  <a:lnTo>
                    <a:pt x="13914" y="15490"/>
                  </a:lnTo>
                  <a:close/>
                  <a:moveTo>
                    <a:pt x="14002" y="5147"/>
                  </a:moveTo>
                  <a:cubicBezTo>
                    <a:pt x="11485" y="5147"/>
                    <a:pt x="11485" y="5147"/>
                    <a:pt x="11485" y="5147"/>
                  </a:cubicBezTo>
                  <a:cubicBezTo>
                    <a:pt x="11352" y="5147"/>
                    <a:pt x="11264" y="5051"/>
                    <a:pt x="11264" y="4907"/>
                  </a:cubicBezTo>
                  <a:cubicBezTo>
                    <a:pt x="11264" y="2165"/>
                    <a:pt x="11264" y="2165"/>
                    <a:pt x="11264" y="2165"/>
                  </a:cubicBezTo>
                  <a:lnTo>
                    <a:pt x="14002" y="5147"/>
                  </a:lnTo>
                  <a:close/>
                  <a:moveTo>
                    <a:pt x="14312" y="20205"/>
                  </a:moveTo>
                  <a:cubicBezTo>
                    <a:pt x="1458" y="20205"/>
                    <a:pt x="1458" y="20205"/>
                    <a:pt x="1458" y="20205"/>
                  </a:cubicBezTo>
                  <a:cubicBezTo>
                    <a:pt x="1369" y="20205"/>
                    <a:pt x="1281" y="20109"/>
                    <a:pt x="1281" y="20012"/>
                  </a:cubicBezTo>
                  <a:cubicBezTo>
                    <a:pt x="1281" y="1636"/>
                    <a:pt x="1281" y="1636"/>
                    <a:pt x="1281" y="1636"/>
                  </a:cubicBezTo>
                  <a:cubicBezTo>
                    <a:pt x="1281" y="1491"/>
                    <a:pt x="1369" y="1395"/>
                    <a:pt x="1458" y="1395"/>
                  </a:cubicBezTo>
                  <a:cubicBezTo>
                    <a:pt x="9939" y="1395"/>
                    <a:pt x="9939" y="1395"/>
                    <a:pt x="9939" y="1395"/>
                  </a:cubicBezTo>
                  <a:cubicBezTo>
                    <a:pt x="9983" y="1395"/>
                    <a:pt x="9983" y="1395"/>
                    <a:pt x="9983" y="1395"/>
                  </a:cubicBezTo>
                  <a:cubicBezTo>
                    <a:pt x="9983" y="4907"/>
                    <a:pt x="9983" y="4907"/>
                    <a:pt x="9983" y="4907"/>
                  </a:cubicBezTo>
                  <a:cubicBezTo>
                    <a:pt x="9983" y="5821"/>
                    <a:pt x="10645" y="6494"/>
                    <a:pt x="11485" y="6494"/>
                  </a:cubicBezTo>
                  <a:cubicBezTo>
                    <a:pt x="14533" y="6494"/>
                    <a:pt x="14533" y="6494"/>
                    <a:pt x="14533" y="6494"/>
                  </a:cubicBezTo>
                  <a:cubicBezTo>
                    <a:pt x="14533" y="10054"/>
                    <a:pt x="14533" y="10054"/>
                    <a:pt x="14533" y="10054"/>
                  </a:cubicBezTo>
                  <a:cubicBezTo>
                    <a:pt x="14533" y="10054"/>
                    <a:pt x="14533" y="10054"/>
                    <a:pt x="14533" y="10054"/>
                  </a:cubicBezTo>
                  <a:cubicBezTo>
                    <a:pt x="12191" y="14432"/>
                    <a:pt x="12191" y="14432"/>
                    <a:pt x="12191" y="14432"/>
                  </a:cubicBezTo>
                  <a:cubicBezTo>
                    <a:pt x="11971" y="14769"/>
                    <a:pt x="11882" y="15250"/>
                    <a:pt x="11882" y="15635"/>
                  </a:cubicBezTo>
                  <a:cubicBezTo>
                    <a:pt x="11926" y="16837"/>
                    <a:pt x="11926" y="16837"/>
                    <a:pt x="11926" y="16837"/>
                  </a:cubicBezTo>
                  <a:cubicBezTo>
                    <a:pt x="11926" y="17415"/>
                    <a:pt x="12280" y="17800"/>
                    <a:pt x="12766" y="17800"/>
                  </a:cubicBezTo>
                  <a:cubicBezTo>
                    <a:pt x="12942" y="17800"/>
                    <a:pt x="13075" y="17751"/>
                    <a:pt x="13252" y="17655"/>
                  </a:cubicBezTo>
                  <a:cubicBezTo>
                    <a:pt x="14179" y="17030"/>
                    <a:pt x="14179" y="17030"/>
                    <a:pt x="14179" y="17030"/>
                  </a:cubicBezTo>
                  <a:cubicBezTo>
                    <a:pt x="14312" y="16982"/>
                    <a:pt x="14400" y="16886"/>
                    <a:pt x="14533" y="16789"/>
                  </a:cubicBezTo>
                  <a:cubicBezTo>
                    <a:pt x="14533" y="20012"/>
                    <a:pt x="14533" y="20012"/>
                    <a:pt x="14533" y="20012"/>
                  </a:cubicBezTo>
                  <a:cubicBezTo>
                    <a:pt x="14533" y="20109"/>
                    <a:pt x="14444" y="20205"/>
                    <a:pt x="14312" y="20205"/>
                  </a:cubicBezTo>
                  <a:close/>
                  <a:moveTo>
                    <a:pt x="14312" y="20205"/>
                  </a:moveTo>
                  <a:cubicBezTo>
                    <a:pt x="14312" y="20205"/>
                    <a:pt x="14312" y="20205"/>
                    <a:pt x="14312" y="2020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85" name="Shape">
            <a:extLst>
              <a:ext uri="{FF2B5EF4-FFF2-40B4-BE49-F238E27FC236}">
                <a16:creationId xmlns:a16="http://schemas.microsoft.com/office/drawing/2014/main" id="{8DAA9E79-7D87-428A-B626-7D0E5E06D2E4}"/>
              </a:ext>
            </a:extLst>
          </p:cNvPr>
          <p:cNvSpPr/>
          <p:nvPr/>
        </p:nvSpPr>
        <p:spPr>
          <a:xfrm>
            <a:off x="685800" y="5138605"/>
            <a:ext cx="379414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58" y="1678"/>
                </a:moveTo>
                <a:cubicBezTo>
                  <a:pt x="12618" y="10066"/>
                  <a:pt x="12618" y="10066"/>
                  <a:pt x="12618" y="10066"/>
                </a:cubicBezTo>
                <a:cubicBezTo>
                  <a:pt x="12618" y="19922"/>
                  <a:pt x="12618" y="19922"/>
                  <a:pt x="12618" y="19922"/>
                </a:cubicBezTo>
                <a:cubicBezTo>
                  <a:pt x="16895" y="19922"/>
                  <a:pt x="16895" y="19922"/>
                  <a:pt x="16895" y="19922"/>
                </a:cubicBezTo>
                <a:cubicBezTo>
                  <a:pt x="17323" y="19922"/>
                  <a:pt x="17750" y="20342"/>
                  <a:pt x="17750" y="20761"/>
                </a:cubicBezTo>
                <a:cubicBezTo>
                  <a:pt x="17750" y="21390"/>
                  <a:pt x="17323" y="21600"/>
                  <a:pt x="16895" y="21600"/>
                </a:cubicBezTo>
                <a:cubicBezTo>
                  <a:pt x="4919" y="21600"/>
                  <a:pt x="4919" y="21600"/>
                  <a:pt x="4919" y="21600"/>
                </a:cubicBezTo>
                <a:cubicBezTo>
                  <a:pt x="4277" y="21600"/>
                  <a:pt x="4063" y="21390"/>
                  <a:pt x="4063" y="20761"/>
                </a:cubicBezTo>
                <a:cubicBezTo>
                  <a:pt x="4063" y="20342"/>
                  <a:pt x="4277" y="19922"/>
                  <a:pt x="4919" y="19922"/>
                </a:cubicBezTo>
                <a:cubicBezTo>
                  <a:pt x="9196" y="19922"/>
                  <a:pt x="9196" y="19922"/>
                  <a:pt x="9196" y="19922"/>
                </a:cubicBezTo>
                <a:cubicBezTo>
                  <a:pt x="9196" y="10066"/>
                  <a:pt x="9196" y="10066"/>
                  <a:pt x="9196" y="10066"/>
                </a:cubicBezTo>
                <a:cubicBezTo>
                  <a:pt x="642" y="1678"/>
                  <a:pt x="642" y="1678"/>
                  <a:pt x="642" y="1678"/>
                </a:cubicBezTo>
                <a:cubicBezTo>
                  <a:pt x="428" y="1468"/>
                  <a:pt x="0" y="1049"/>
                  <a:pt x="0" y="629"/>
                </a:cubicBezTo>
                <a:cubicBezTo>
                  <a:pt x="0" y="0"/>
                  <a:pt x="855" y="0"/>
                  <a:pt x="1497" y="0"/>
                </a:cubicBezTo>
                <a:cubicBezTo>
                  <a:pt x="20317" y="0"/>
                  <a:pt x="20317" y="0"/>
                  <a:pt x="20317" y="0"/>
                </a:cubicBezTo>
                <a:cubicBezTo>
                  <a:pt x="20745" y="0"/>
                  <a:pt x="21600" y="0"/>
                  <a:pt x="21600" y="629"/>
                </a:cubicBezTo>
                <a:cubicBezTo>
                  <a:pt x="21600" y="1049"/>
                  <a:pt x="21172" y="1468"/>
                  <a:pt x="20958" y="167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6" name="Shape">
            <a:extLst>
              <a:ext uri="{FF2B5EF4-FFF2-40B4-BE49-F238E27FC236}">
                <a16:creationId xmlns:a16="http://schemas.microsoft.com/office/drawing/2014/main" id="{D14A27E8-5466-4F5D-BEE9-A1D65CFDC9C8}"/>
              </a:ext>
            </a:extLst>
          </p:cNvPr>
          <p:cNvSpPr/>
          <p:nvPr/>
        </p:nvSpPr>
        <p:spPr>
          <a:xfrm>
            <a:off x="1343026" y="5138605"/>
            <a:ext cx="360364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5728"/>
                </a:moveTo>
                <a:cubicBezTo>
                  <a:pt x="21600" y="17616"/>
                  <a:pt x="18450" y="18245"/>
                  <a:pt x="17100" y="18245"/>
                </a:cubicBezTo>
                <a:cubicBezTo>
                  <a:pt x="15525" y="18245"/>
                  <a:pt x="12600" y="17616"/>
                  <a:pt x="12600" y="15728"/>
                </a:cubicBezTo>
                <a:cubicBezTo>
                  <a:pt x="12600" y="14050"/>
                  <a:pt x="15525" y="13212"/>
                  <a:pt x="17100" y="13212"/>
                </a:cubicBezTo>
                <a:cubicBezTo>
                  <a:pt x="18000" y="13212"/>
                  <a:pt x="18900" y="13421"/>
                  <a:pt x="19800" y="13841"/>
                </a:cubicBezTo>
                <a:cubicBezTo>
                  <a:pt x="19800" y="6711"/>
                  <a:pt x="19800" y="6711"/>
                  <a:pt x="19800" y="6711"/>
                </a:cubicBezTo>
                <a:cubicBezTo>
                  <a:pt x="9000" y="9856"/>
                  <a:pt x="9000" y="9856"/>
                  <a:pt x="9000" y="9856"/>
                </a:cubicBezTo>
                <a:cubicBezTo>
                  <a:pt x="9000" y="19083"/>
                  <a:pt x="9000" y="19083"/>
                  <a:pt x="9000" y="19083"/>
                </a:cubicBezTo>
                <a:cubicBezTo>
                  <a:pt x="9000" y="20971"/>
                  <a:pt x="5850" y="21600"/>
                  <a:pt x="4500" y="21600"/>
                </a:cubicBezTo>
                <a:cubicBezTo>
                  <a:pt x="2925" y="21600"/>
                  <a:pt x="0" y="20971"/>
                  <a:pt x="0" y="19083"/>
                </a:cubicBezTo>
                <a:cubicBezTo>
                  <a:pt x="0" y="17406"/>
                  <a:pt x="2925" y="16567"/>
                  <a:pt x="4500" y="16567"/>
                </a:cubicBezTo>
                <a:cubicBezTo>
                  <a:pt x="5400" y="16567"/>
                  <a:pt x="6300" y="16777"/>
                  <a:pt x="7200" y="17196"/>
                </a:cubicBezTo>
                <a:cubicBezTo>
                  <a:pt x="7200" y="4614"/>
                  <a:pt x="7200" y="4614"/>
                  <a:pt x="7200" y="4614"/>
                </a:cubicBezTo>
                <a:cubicBezTo>
                  <a:pt x="7200" y="3984"/>
                  <a:pt x="7425" y="3565"/>
                  <a:pt x="8100" y="3355"/>
                </a:cubicBezTo>
                <a:cubicBezTo>
                  <a:pt x="19800" y="0"/>
                  <a:pt x="19800" y="0"/>
                  <a:pt x="19800" y="0"/>
                </a:cubicBezTo>
                <a:cubicBezTo>
                  <a:pt x="19800" y="0"/>
                  <a:pt x="20025" y="0"/>
                  <a:pt x="20250" y="0"/>
                </a:cubicBezTo>
                <a:cubicBezTo>
                  <a:pt x="20925" y="0"/>
                  <a:pt x="21600" y="419"/>
                  <a:pt x="21600" y="1258"/>
                </a:cubicBezTo>
                <a:lnTo>
                  <a:pt x="21600" y="1572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" name="Shape">
            <a:extLst>
              <a:ext uri="{FF2B5EF4-FFF2-40B4-BE49-F238E27FC236}">
                <a16:creationId xmlns:a16="http://schemas.microsoft.com/office/drawing/2014/main" id="{C119A47E-BCDE-49A5-9CB4-E0C7C4570A4A}"/>
              </a:ext>
            </a:extLst>
          </p:cNvPr>
          <p:cNvSpPr/>
          <p:nvPr/>
        </p:nvSpPr>
        <p:spPr>
          <a:xfrm>
            <a:off x="1973263" y="5138605"/>
            <a:ext cx="390526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38" y="21600"/>
                </a:moveTo>
                <a:cubicBezTo>
                  <a:pt x="19523" y="21600"/>
                  <a:pt x="19108" y="21600"/>
                  <a:pt x="18692" y="21181"/>
                </a:cubicBezTo>
                <a:cubicBezTo>
                  <a:pt x="14331" y="16777"/>
                  <a:pt x="14331" y="16777"/>
                  <a:pt x="14331" y="16777"/>
                </a:cubicBezTo>
                <a:cubicBezTo>
                  <a:pt x="12669" y="17825"/>
                  <a:pt x="11008" y="18245"/>
                  <a:pt x="9138" y="18245"/>
                </a:cubicBezTo>
                <a:cubicBezTo>
                  <a:pt x="4154" y="18245"/>
                  <a:pt x="0" y="14260"/>
                  <a:pt x="0" y="9227"/>
                </a:cubicBezTo>
                <a:cubicBezTo>
                  <a:pt x="0" y="3984"/>
                  <a:pt x="4154" y="0"/>
                  <a:pt x="9138" y="0"/>
                </a:cubicBezTo>
                <a:cubicBezTo>
                  <a:pt x="14123" y="0"/>
                  <a:pt x="18277" y="3984"/>
                  <a:pt x="18277" y="9227"/>
                </a:cubicBezTo>
                <a:cubicBezTo>
                  <a:pt x="18277" y="10905"/>
                  <a:pt x="17654" y="12792"/>
                  <a:pt x="16615" y="14260"/>
                </a:cubicBezTo>
                <a:cubicBezTo>
                  <a:pt x="20977" y="18874"/>
                  <a:pt x="20977" y="18874"/>
                  <a:pt x="20977" y="18874"/>
                </a:cubicBezTo>
                <a:cubicBezTo>
                  <a:pt x="21392" y="19083"/>
                  <a:pt x="21600" y="19503"/>
                  <a:pt x="21600" y="19922"/>
                </a:cubicBezTo>
                <a:cubicBezTo>
                  <a:pt x="21600" y="20971"/>
                  <a:pt x="20769" y="21600"/>
                  <a:pt x="19938" y="21600"/>
                </a:cubicBezTo>
                <a:close/>
                <a:moveTo>
                  <a:pt x="9138" y="3355"/>
                </a:moveTo>
                <a:cubicBezTo>
                  <a:pt x="5815" y="3355"/>
                  <a:pt x="3323" y="5872"/>
                  <a:pt x="3323" y="9227"/>
                </a:cubicBezTo>
                <a:cubicBezTo>
                  <a:pt x="3323" y="12373"/>
                  <a:pt x="5815" y="14889"/>
                  <a:pt x="9138" y="14889"/>
                </a:cubicBezTo>
                <a:cubicBezTo>
                  <a:pt x="12254" y="14889"/>
                  <a:pt x="14954" y="12373"/>
                  <a:pt x="14954" y="9227"/>
                </a:cubicBezTo>
                <a:cubicBezTo>
                  <a:pt x="14954" y="5872"/>
                  <a:pt x="12254" y="3355"/>
                  <a:pt x="9138" y="33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8" name="Shape">
            <a:extLst>
              <a:ext uri="{FF2B5EF4-FFF2-40B4-BE49-F238E27FC236}">
                <a16:creationId xmlns:a16="http://schemas.microsoft.com/office/drawing/2014/main" id="{55875601-269E-4C1C-AF78-EA9E3F193B2E}"/>
              </a:ext>
            </a:extLst>
          </p:cNvPr>
          <p:cNvSpPr/>
          <p:nvPr/>
        </p:nvSpPr>
        <p:spPr>
          <a:xfrm>
            <a:off x="2600326" y="5167180"/>
            <a:ext cx="420689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117"/>
                </a:moveTo>
                <a:cubicBezTo>
                  <a:pt x="21600" y="20607"/>
                  <a:pt x="20829" y="21600"/>
                  <a:pt x="19671" y="21600"/>
                </a:cubicBezTo>
                <a:cubicBezTo>
                  <a:pt x="1929" y="21600"/>
                  <a:pt x="1929" y="21600"/>
                  <a:pt x="1929" y="21600"/>
                </a:cubicBezTo>
                <a:cubicBezTo>
                  <a:pt x="964" y="21600"/>
                  <a:pt x="0" y="20607"/>
                  <a:pt x="0" y="19117"/>
                </a:cubicBezTo>
                <a:cubicBezTo>
                  <a:pt x="0" y="2483"/>
                  <a:pt x="0" y="2483"/>
                  <a:pt x="0" y="2483"/>
                </a:cubicBezTo>
                <a:cubicBezTo>
                  <a:pt x="0" y="993"/>
                  <a:pt x="964" y="0"/>
                  <a:pt x="1929" y="0"/>
                </a:cubicBezTo>
                <a:cubicBezTo>
                  <a:pt x="19671" y="0"/>
                  <a:pt x="19671" y="0"/>
                  <a:pt x="19671" y="0"/>
                </a:cubicBezTo>
                <a:cubicBezTo>
                  <a:pt x="20829" y="0"/>
                  <a:pt x="21600" y="993"/>
                  <a:pt x="21600" y="2483"/>
                </a:cubicBezTo>
                <a:lnTo>
                  <a:pt x="21600" y="19117"/>
                </a:lnTo>
                <a:close/>
                <a:moveTo>
                  <a:pt x="19671" y="1986"/>
                </a:moveTo>
                <a:cubicBezTo>
                  <a:pt x="1929" y="1986"/>
                  <a:pt x="1929" y="1986"/>
                  <a:pt x="1929" y="1986"/>
                </a:cubicBezTo>
                <a:cubicBezTo>
                  <a:pt x="1736" y="1986"/>
                  <a:pt x="1543" y="1986"/>
                  <a:pt x="1543" y="2483"/>
                </a:cubicBezTo>
                <a:cubicBezTo>
                  <a:pt x="1543" y="4221"/>
                  <a:pt x="2314" y="5710"/>
                  <a:pt x="3471" y="6703"/>
                </a:cubicBezTo>
                <a:cubicBezTo>
                  <a:pt x="5014" y="8441"/>
                  <a:pt x="6557" y="9931"/>
                  <a:pt x="8293" y="11669"/>
                </a:cubicBezTo>
                <a:cubicBezTo>
                  <a:pt x="8871" y="12414"/>
                  <a:pt x="10029" y="13655"/>
                  <a:pt x="10800" y="13655"/>
                </a:cubicBezTo>
                <a:cubicBezTo>
                  <a:pt x="10800" y="13655"/>
                  <a:pt x="10800" y="13655"/>
                  <a:pt x="10800" y="13655"/>
                </a:cubicBezTo>
                <a:cubicBezTo>
                  <a:pt x="10800" y="13655"/>
                  <a:pt x="10800" y="13655"/>
                  <a:pt x="10800" y="13655"/>
                </a:cubicBezTo>
                <a:cubicBezTo>
                  <a:pt x="11764" y="13655"/>
                  <a:pt x="12921" y="12414"/>
                  <a:pt x="13500" y="11669"/>
                </a:cubicBezTo>
                <a:cubicBezTo>
                  <a:pt x="15043" y="9931"/>
                  <a:pt x="16779" y="8441"/>
                  <a:pt x="18321" y="6703"/>
                </a:cubicBezTo>
                <a:cubicBezTo>
                  <a:pt x="19093" y="5959"/>
                  <a:pt x="20057" y="4221"/>
                  <a:pt x="20057" y="2979"/>
                </a:cubicBezTo>
                <a:cubicBezTo>
                  <a:pt x="20057" y="2483"/>
                  <a:pt x="20250" y="1986"/>
                  <a:pt x="19671" y="1986"/>
                </a:cubicBezTo>
                <a:close/>
                <a:moveTo>
                  <a:pt x="20057" y="7448"/>
                </a:moveTo>
                <a:cubicBezTo>
                  <a:pt x="19864" y="7697"/>
                  <a:pt x="19671" y="7945"/>
                  <a:pt x="19286" y="8441"/>
                </a:cubicBezTo>
                <a:cubicBezTo>
                  <a:pt x="17550" y="10179"/>
                  <a:pt x="15814" y="11917"/>
                  <a:pt x="14079" y="13655"/>
                </a:cubicBezTo>
                <a:cubicBezTo>
                  <a:pt x="13307" y="14648"/>
                  <a:pt x="12150" y="15641"/>
                  <a:pt x="10800" y="15641"/>
                </a:cubicBezTo>
                <a:cubicBezTo>
                  <a:pt x="10800" y="15641"/>
                  <a:pt x="10800" y="15641"/>
                  <a:pt x="10800" y="15641"/>
                </a:cubicBezTo>
                <a:cubicBezTo>
                  <a:pt x="10800" y="15641"/>
                  <a:pt x="10800" y="15641"/>
                  <a:pt x="10800" y="15641"/>
                </a:cubicBezTo>
                <a:cubicBezTo>
                  <a:pt x="9643" y="15641"/>
                  <a:pt x="8486" y="14648"/>
                  <a:pt x="7521" y="13655"/>
                </a:cubicBezTo>
                <a:cubicBezTo>
                  <a:pt x="5979" y="11917"/>
                  <a:pt x="4243" y="10179"/>
                  <a:pt x="2507" y="8441"/>
                </a:cubicBezTo>
                <a:cubicBezTo>
                  <a:pt x="2121" y="7945"/>
                  <a:pt x="1929" y="7697"/>
                  <a:pt x="1543" y="7448"/>
                </a:cubicBezTo>
                <a:cubicBezTo>
                  <a:pt x="1543" y="19117"/>
                  <a:pt x="1543" y="19117"/>
                  <a:pt x="1543" y="19117"/>
                </a:cubicBezTo>
                <a:cubicBezTo>
                  <a:pt x="1543" y="19614"/>
                  <a:pt x="1736" y="19614"/>
                  <a:pt x="1929" y="19614"/>
                </a:cubicBezTo>
                <a:cubicBezTo>
                  <a:pt x="19671" y="19614"/>
                  <a:pt x="19671" y="19614"/>
                  <a:pt x="19671" y="19614"/>
                </a:cubicBezTo>
                <a:cubicBezTo>
                  <a:pt x="19864" y="19614"/>
                  <a:pt x="20057" y="19614"/>
                  <a:pt x="20057" y="19117"/>
                </a:cubicBezTo>
                <a:lnTo>
                  <a:pt x="20057" y="744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" name="Shape">
            <a:extLst>
              <a:ext uri="{FF2B5EF4-FFF2-40B4-BE49-F238E27FC236}">
                <a16:creationId xmlns:a16="http://schemas.microsoft.com/office/drawing/2014/main" id="{407FC2A0-156F-4F4F-9DA4-E9991EF5287F}"/>
              </a:ext>
            </a:extLst>
          </p:cNvPr>
          <p:cNvSpPr/>
          <p:nvPr/>
        </p:nvSpPr>
        <p:spPr>
          <a:xfrm>
            <a:off x="3244850" y="5138605"/>
            <a:ext cx="420689" cy="3556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14" y="21373"/>
                </a:moveTo>
                <a:cubicBezTo>
                  <a:pt x="2893" y="12960"/>
                  <a:pt x="2893" y="12960"/>
                  <a:pt x="2893" y="12960"/>
                </a:cubicBezTo>
                <a:cubicBezTo>
                  <a:pt x="2700" y="12733"/>
                  <a:pt x="0" y="10004"/>
                  <a:pt x="0" y="6594"/>
                </a:cubicBezTo>
                <a:cubicBezTo>
                  <a:pt x="0" y="2274"/>
                  <a:pt x="2314" y="0"/>
                  <a:pt x="5786" y="0"/>
                </a:cubicBezTo>
                <a:cubicBezTo>
                  <a:pt x="7907" y="0"/>
                  <a:pt x="9836" y="1819"/>
                  <a:pt x="10800" y="2956"/>
                </a:cubicBezTo>
                <a:cubicBezTo>
                  <a:pt x="11764" y="1819"/>
                  <a:pt x="13886" y="0"/>
                  <a:pt x="15814" y="0"/>
                </a:cubicBezTo>
                <a:cubicBezTo>
                  <a:pt x="19479" y="0"/>
                  <a:pt x="21600" y="2274"/>
                  <a:pt x="21600" y="6594"/>
                </a:cubicBezTo>
                <a:cubicBezTo>
                  <a:pt x="21600" y="10004"/>
                  <a:pt x="19093" y="12733"/>
                  <a:pt x="18900" y="12960"/>
                </a:cubicBezTo>
                <a:cubicBezTo>
                  <a:pt x="11379" y="21373"/>
                  <a:pt x="11379" y="21373"/>
                  <a:pt x="11379" y="21373"/>
                </a:cubicBezTo>
                <a:cubicBezTo>
                  <a:pt x="11186" y="21600"/>
                  <a:pt x="10993" y="21600"/>
                  <a:pt x="10800" y="21600"/>
                </a:cubicBezTo>
                <a:cubicBezTo>
                  <a:pt x="10607" y="21600"/>
                  <a:pt x="10414" y="21600"/>
                  <a:pt x="10414" y="2137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" name="Shape">
            <a:extLst>
              <a:ext uri="{FF2B5EF4-FFF2-40B4-BE49-F238E27FC236}">
                <a16:creationId xmlns:a16="http://schemas.microsoft.com/office/drawing/2014/main" id="{ADB41163-6479-481F-9415-5B6212A1B339}"/>
              </a:ext>
            </a:extLst>
          </p:cNvPr>
          <p:cNvSpPr/>
          <p:nvPr/>
        </p:nvSpPr>
        <p:spPr>
          <a:xfrm>
            <a:off x="3910014" y="5114791"/>
            <a:ext cx="390526" cy="37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85" y="8945"/>
                </a:moveTo>
                <a:cubicBezTo>
                  <a:pt x="16408" y="13745"/>
                  <a:pt x="16408" y="13745"/>
                  <a:pt x="16408" y="13745"/>
                </a:cubicBezTo>
                <a:cubicBezTo>
                  <a:pt x="17654" y="20509"/>
                  <a:pt x="17654" y="20509"/>
                  <a:pt x="17654" y="20509"/>
                </a:cubicBezTo>
                <a:cubicBezTo>
                  <a:pt x="17654" y="20727"/>
                  <a:pt x="17654" y="20727"/>
                  <a:pt x="17654" y="20945"/>
                </a:cubicBezTo>
                <a:cubicBezTo>
                  <a:pt x="17654" y="21164"/>
                  <a:pt x="17446" y="21600"/>
                  <a:pt x="17031" y="21600"/>
                </a:cubicBezTo>
                <a:cubicBezTo>
                  <a:pt x="16823" y="21600"/>
                  <a:pt x="16615" y="21382"/>
                  <a:pt x="16615" y="21382"/>
                </a:cubicBezTo>
                <a:cubicBezTo>
                  <a:pt x="10800" y="18109"/>
                  <a:pt x="10800" y="18109"/>
                  <a:pt x="10800" y="18109"/>
                </a:cubicBezTo>
                <a:cubicBezTo>
                  <a:pt x="4985" y="21382"/>
                  <a:pt x="4985" y="21382"/>
                  <a:pt x="4985" y="21382"/>
                </a:cubicBezTo>
                <a:cubicBezTo>
                  <a:pt x="4777" y="21382"/>
                  <a:pt x="4569" y="21600"/>
                  <a:pt x="4362" y="21600"/>
                </a:cubicBezTo>
                <a:cubicBezTo>
                  <a:pt x="3946" y="21600"/>
                  <a:pt x="3738" y="21164"/>
                  <a:pt x="3738" y="20945"/>
                </a:cubicBezTo>
                <a:cubicBezTo>
                  <a:pt x="3738" y="20727"/>
                  <a:pt x="3738" y="20727"/>
                  <a:pt x="3946" y="20509"/>
                </a:cubicBezTo>
                <a:cubicBezTo>
                  <a:pt x="4985" y="13745"/>
                  <a:pt x="4985" y="13745"/>
                  <a:pt x="4985" y="13745"/>
                </a:cubicBezTo>
                <a:cubicBezTo>
                  <a:pt x="208" y="8945"/>
                  <a:pt x="208" y="8945"/>
                  <a:pt x="208" y="8945"/>
                </a:cubicBezTo>
                <a:cubicBezTo>
                  <a:pt x="0" y="8727"/>
                  <a:pt x="0" y="8509"/>
                  <a:pt x="0" y="8291"/>
                </a:cubicBezTo>
                <a:cubicBezTo>
                  <a:pt x="0" y="7855"/>
                  <a:pt x="415" y="7636"/>
                  <a:pt x="623" y="7636"/>
                </a:cubicBezTo>
                <a:cubicBezTo>
                  <a:pt x="7062" y="6764"/>
                  <a:pt x="7062" y="6764"/>
                  <a:pt x="7062" y="6764"/>
                </a:cubicBezTo>
                <a:cubicBezTo>
                  <a:pt x="10177" y="436"/>
                  <a:pt x="10177" y="436"/>
                  <a:pt x="10177" y="436"/>
                </a:cubicBezTo>
                <a:cubicBezTo>
                  <a:pt x="10177" y="218"/>
                  <a:pt x="10385" y="0"/>
                  <a:pt x="10800" y="0"/>
                </a:cubicBezTo>
                <a:cubicBezTo>
                  <a:pt x="11008" y="0"/>
                  <a:pt x="11215" y="218"/>
                  <a:pt x="11423" y="436"/>
                </a:cubicBezTo>
                <a:cubicBezTo>
                  <a:pt x="14331" y="6764"/>
                  <a:pt x="14331" y="6764"/>
                  <a:pt x="14331" y="6764"/>
                </a:cubicBezTo>
                <a:cubicBezTo>
                  <a:pt x="20769" y="7636"/>
                  <a:pt x="20769" y="7636"/>
                  <a:pt x="20769" y="7636"/>
                </a:cubicBezTo>
                <a:cubicBezTo>
                  <a:pt x="21185" y="7636"/>
                  <a:pt x="21600" y="7855"/>
                  <a:pt x="21600" y="8291"/>
                </a:cubicBezTo>
                <a:cubicBezTo>
                  <a:pt x="21600" y="8509"/>
                  <a:pt x="21392" y="8727"/>
                  <a:pt x="21185" y="89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1" name="Shape">
            <a:extLst>
              <a:ext uri="{FF2B5EF4-FFF2-40B4-BE49-F238E27FC236}">
                <a16:creationId xmlns:a16="http://schemas.microsoft.com/office/drawing/2014/main" id="{E8D31998-B1AF-4909-9A99-F92167E1772D}"/>
              </a:ext>
            </a:extLst>
          </p:cNvPr>
          <p:cNvSpPr/>
          <p:nvPr/>
        </p:nvSpPr>
        <p:spPr>
          <a:xfrm>
            <a:off x="4556125" y="5114791"/>
            <a:ext cx="385764" cy="37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90" y="8945"/>
                </a:moveTo>
                <a:cubicBezTo>
                  <a:pt x="16567" y="13745"/>
                  <a:pt x="16567" y="13745"/>
                  <a:pt x="16567" y="13745"/>
                </a:cubicBezTo>
                <a:cubicBezTo>
                  <a:pt x="17825" y="20509"/>
                  <a:pt x="17825" y="20509"/>
                  <a:pt x="17825" y="20509"/>
                </a:cubicBezTo>
                <a:cubicBezTo>
                  <a:pt x="17825" y="20727"/>
                  <a:pt x="17825" y="20727"/>
                  <a:pt x="17825" y="20945"/>
                </a:cubicBezTo>
                <a:cubicBezTo>
                  <a:pt x="17825" y="21164"/>
                  <a:pt x="17616" y="21600"/>
                  <a:pt x="17196" y="21600"/>
                </a:cubicBezTo>
                <a:cubicBezTo>
                  <a:pt x="16986" y="21600"/>
                  <a:pt x="16777" y="21382"/>
                  <a:pt x="16777" y="21382"/>
                </a:cubicBezTo>
                <a:cubicBezTo>
                  <a:pt x="10905" y="18109"/>
                  <a:pt x="10905" y="18109"/>
                  <a:pt x="10905" y="18109"/>
                </a:cubicBezTo>
                <a:cubicBezTo>
                  <a:pt x="5033" y="21382"/>
                  <a:pt x="5033" y="21382"/>
                  <a:pt x="5033" y="21382"/>
                </a:cubicBezTo>
                <a:cubicBezTo>
                  <a:pt x="4823" y="21382"/>
                  <a:pt x="4614" y="21600"/>
                  <a:pt x="4404" y="21600"/>
                </a:cubicBezTo>
                <a:cubicBezTo>
                  <a:pt x="3984" y="21600"/>
                  <a:pt x="3775" y="21164"/>
                  <a:pt x="3775" y="20945"/>
                </a:cubicBezTo>
                <a:cubicBezTo>
                  <a:pt x="3775" y="20727"/>
                  <a:pt x="3775" y="20727"/>
                  <a:pt x="3984" y="20509"/>
                </a:cubicBezTo>
                <a:cubicBezTo>
                  <a:pt x="5033" y="13745"/>
                  <a:pt x="5033" y="13745"/>
                  <a:pt x="5033" y="13745"/>
                </a:cubicBezTo>
                <a:cubicBezTo>
                  <a:pt x="210" y="8945"/>
                  <a:pt x="210" y="8945"/>
                  <a:pt x="210" y="8945"/>
                </a:cubicBezTo>
                <a:cubicBezTo>
                  <a:pt x="0" y="8727"/>
                  <a:pt x="0" y="8509"/>
                  <a:pt x="0" y="8291"/>
                </a:cubicBezTo>
                <a:cubicBezTo>
                  <a:pt x="0" y="7855"/>
                  <a:pt x="419" y="7636"/>
                  <a:pt x="629" y="7636"/>
                </a:cubicBezTo>
                <a:cubicBezTo>
                  <a:pt x="7130" y="6764"/>
                  <a:pt x="7130" y="6764"/>
                  <a:pt x="7130" y="6764"/>
                </a:cubicBezTo>
                <a:cubicBezTo>
                  <a:pt x="10066" y="436"/>
                  <a:pt x="10066" y="436"/>
                  <a:pt x="10066" y="436"/>
                </a:cubicBezTo>
                <a:cubicBezTo>
                  <a:pt x="10276" y="218"/>
                  <a:pt x="10485" y="0"/>
                  <a:pt x="10905" y="0"/>
                </a:cubicBezTo>
                <a:cubicBezTo>
                  <a:pt x="11115" y="0"/>
                  <a:pt x="11324" y="218"/>
                  <a:pt x="11534" y="436"/>
                </a:cubicBezTo>
                <a:cubicBezTo>
                  <a:pt x="14470" y="6764"/>
                  <a:pt x="14470" y="6764"/>
                  <a:pt x="14470" y="6764"/>
                </a:cubicBezTo>
                <a:cubicBezTo>
                  <a:pt x="20971" y="7636"/>
                  <a:pt x="20971" y="7636"/>
                  <a:pt x="20971" y="7636"/>
                </a:cubicBezTo>
                <a:cubicBezTo>
                  <a:pt x="21181" y="7636"/>
                  <a:pt x="21600" y="7855"/>
                  <a:pt x="21600" y="8291"/>
                </a:cubicBezTo>
                <a:cubicBezTo>
                  <a:pt x="21600" y="8509"/>
                  <a:pt x="21600" y="8727"/>
                  <a:pt x="21390" y="8945"/>
                </a:cubicBezTo>
                <a:close/>
                <a:moveTo>
                  <a:pt x="18874" y="9164"/>
                </a:moveTo>
                <a:cubicBezTo>
                  <a:pt x="13212" y="8291"/>
                  <a:pt x="13212" y="8291"/>
                  <a:pt x="13212" y="8291"/>
                </a:cubicBezTo>
                <a:cubicBezTo>
                  <a:pt x="10905" y="3055"/>
                  <a:pt x="10905" y="3055"/>
                  <a:pt x="10905" y="3055"/>
                </a:cubicBezTo>
                <a:cubicBezTo>
                  <a:pt x="8388" y="8291"/>
                  <a:pt x="8388" y="8291"/>
                  <a:pt x="8388" y="8291"/>
                </a:cubicBezTo>
                <a:cubicBezTo>
                  <a:pt x="2726" y="9164"/>
                  <a:pt x="2726" y="9164"/>
                  <a:pt x="2726" y="9164"/>
                </a:cubicBezTo>
                <a:cubicBezTo>
                  <a:pt x="6920" y="13091"/>
                  <a:pt x="6920" y="13091"/>
                  <a:pt x="6920" y="13091"/>
                </a:cubicBezTo>
                <a:cubicBezTo>
                  <a:pt x="5872" y="18982"/>
                  <a:pt x="5872" y="18982"/>
                  <a:pt x="5872" y="18982"/>
                </a:cubicBezTo>
                <a:cubicBezTo>
                  <a:pt x="10905" y="16145"/>
                  <a:pt x="10905" y="16145"/>
                  <a:pt x="10905" y="16145"/>
                </a:cubicBezTo>
                <a:cubicBezTo>
                  <a:pt x="15728" y="18982"/>
                  <a:pt x="15728" y="18982"/>
                  <a:pt x="15728" y="18982"/>
                </a:cubicBezTo>
                <a:cubicBezTo>
                  <a:pt x="14889" y="13091"/>
                  <a:pt x="14889" y="13091"/>
                  <a:pt x="14889" y="13091"/>
                </a:cubicBezTo>
                <a:lnTo>
                  <a:pt x="18874" y="91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" name="Shape">
            <a:extLst>
              <a:ext uri="{FF2B5EF4-FFF2-40B4-BE49-F238E27FC236}">
                <a16:creationId xmlns:a16="http://schemas.microsoft.com/office/drawing/2014/main" id="{77B3C09D-070B-4363-B421-FB82AE316732}"/>
              </a:ext>
            </a:extLst>
          </p:cNvPr>
          <p:cNvSpPr/>
          <p:nvPr/>
        </p:nvSpPr>
        <p:spPr>
          <a:xfrm>
            <a:off x="5227639" y="5138605"/>
            <a:ext cx="330201" cy="3556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27" y="21600"/>
                </a:moveTo>
                <a:cubicBezTo>
                  <a:pt x="4173" y="21600"/>
                  <a:pt x="4173" y="21600"/>
                  <a:pt x="4173" y="21600"/>
                </a:cubicBezTo>
                <a:cubicBezTo>
                  <a:pt x="1718" y="21600"/>
                  <a:pt x="0" y="20236"/>
                  <a:pt x="0" y="17962"/>
                </a:cubicBezTo>
                <a:cubicBezTo>
                  <a:pt x="0" y="14779"/>
                  <a:pt x="982" y="10004"/>
                  <a:pt x="5400" y="10004"/>
                </a:cubicBezTo>
                <a:cubicBezTo>
                  <a:pt x="5891" y="10004"/>
                  <a:pt x="7855" y="11823"/>
                  <a:pt x="10800" y="11823"/>
                </a:cubicBezTo>
                <a:cubicBezTo>
                  <a:pt x="13745" y="11823"/>
                  <a:pt x="15955" y="10004"/>
                  <a:pt x="16445" y="10004"/>
                </a:cubicBezTo>
                <a:cubicBezTo>
                  <a:pt x="20864" y="10004"/>
                  <a:pt x="21600" y="14779"/>
                  <a:pt x="21600" y="17962"/>
                </a:cubicBezTo>
                <a:cubicBezTo>
                  <a:pt x="21600" y="20236"/>
                  <a:pt x="19882" y="21600"/>
                  <a:pt x="17427" y="21600"/>
                </a:cubicBezTo>
                <a:close/>
                <a:moveTo>
                  <a:pt x="10800" y="10914"/>
                </a:moveTo>
                <a:cubicBezTo>
                  <a:pt x="7609" y="10914"/>
                  <a:pt x="4909" y="8413"/>
                  <a:pt x="4909" y="5457"/>
                </a:cubicBezTo>
                <a:cubicBezTo>
                  <a:pt x="4909" y="2274"/>
                  <a:pt x="7609" y="0"/>
                  <a:pt x="10800" y="0"/>
                </a:cubicBezTo>
                <a:cubicBezTo>
                  <a:pt x="13991" y="0"/>
                  <a:pt x="16691" y="2274"/>
                  <a:pt x="16691" y="5457"/>
                </a:cubicBezTo>
                <a:cubicBezTo>
                  <a:pt x="16691" y="8413"/>
                  <a:pt x="13991" y="10914"/>
                  <a:pt x="10800" y="109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" name="Shape">
            <a:extLst>
              <a:ext uri="{FF2B5EF4-FFF2-40B4-BE49-F238E27FC236}">
                <a16:creationId xmlns:a16="http://schemas.microsoft.com/office/drawing/2014/main" id="{DC5EFC48-D183-4BD3-92D6-0EFFADF05AC5}"/>
              </a:ext>
            </a:extLst>
          </p:cNvPr>
          <p:cNvSpPr/>
          <p:nvPr/>
        </p:nvSpPr>
        <p:spPr>
          <a:xfrm>
            <a:off x="5813425" y="5138605"/>
            <a:ext cx="450851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503"/>
                </a:moveTo>
                <a:cubicBezTo>
                  <a:pt x="21600" y="20761"/>
                  <a:pt x="20880" y="21600"/>
                  <a:pt x="19800" y="21600"/>
                </a:cubicBezTo>
                <a:cubicBezTo>
                  <a:pt x="1800" y="21600"/>
                  <a:pt x="1800" y="21600"/>
                  <a:pt x="1800" y="21600"/>
                </a:cubicBezTo>
                <a:cubicBezTo>
                  <a:pt x="900" y="21600"/>
                  <a:pt x="0" y="20761"/>
                  <a:pt x="0" y="19503"/>
                </a:cubicBezTo>
                <a:cubicBezTo>
                  <a:pt x="0" y="2097"/>
                  <a:pt x="0" y="2097"/>
                  <a:pt x="0" y="2097"/>
                </a:cubicBezTo>
                <a:cubicBezTo>
                  <a:pt x="0" y="839"/>
                  <a:pt x="900" y="0"/>
                  <a:pt x="1800" y="0"/>
                </a:cubicBezTo>
                <a:cubicBezTo>
                  <a:pt x="19800" y="0"/>
                  <a:pt x="19800" y="0"/>
                  <a:pt x="19800" y="0"/>
                </a:cubicBezTo>
                <a:cubicBezTo>
                  <a:pt x="20880" y="0"/>
                  <a:pt x="21600" y="839"/>
                  <a:pt x="21600" y="2097"/>
                </a:cubicBezTo>
                <a:lnTo>
                  <a:pt x="21600" y="19503"/>
                </a:lnTo>
                <a:close/>
                <a:moveTo>
                  <a:pt x="4320" y="2517"/>
                </a:moveTo>
                <a:cubicBezTo>
                  <a:pt x="4320" y="1887"/>
                  <a:pt x="4140" y="1678"/>
                  <a:pt x="3600" y="1678"/>
                </a:cubicBezTo>
                <a:cubicBezTo>
                  <a:pt x="2160" y="1678"/>
                  <a:pt x="2160" y="1678"/>
                  <a:pt x="2160" y="1678"/>
                </a:cubicBezTo>
                <a:cubicBezTo>
                  <a:pt x="1800" y="1678"/>
                  <a:pt x="1440" y="1887"/>
                  <a:pt x="1440" y="2517"/>
                </a:cubicBezTo>
                <a:cubicBezTo>
                  <a:pt x="1440" y="4194"/>
                  <a:pt x="1440" y="4194"/>
                  <a:pt x="1440" y="4194"/>
                </a:cubicBezTo>
                <a:cubicBezTo>
                  <a:pt x="1440" y="4614"/>
                  <a:pt x="1800" y="5033"/>
                  <a:pt x="2160" y="5033"/>
                </a:cubicBezTo>
                <a:cubicBezTo>
                  <a:pt x="3600" y="5033"/>
                  <a:pt x="3600" y="5033"/>
                  <a:pt x="3600" y="5033"/>
                </a:cubicBezTo>
                <a:cubicBezTo>
                  <a:pt x="4140" y="5033"/>
                  <a:pt x="4320" y="4614"/>
                  <a:pt x="4320" y="4194"/>
                </a:cubicBezTo>
                <a:lnTo>
                  <a:pt x="4320" y="2517"/>
                </a:lnTo>
                <a:close/>
                <a:moveTo>
                  <a:pt x="4320" y="7550"/>
                </a:moveTo>
                <a:cubicBezTo>
                  <a:pt x="4320" y="6920"/>
                  <a:pt x="4140" y="6711"/>
                  <a:pt x="3600" y="6711"/>
                </a:cubicBezTo>
                <a:cubicBezTo>
                  <a:pt x="2160" y="6711"/>
                  <a:pt x="2160" y="6711"/>
                  <a:pt x="2160" y="6711"/>
                </a:cubicBezTo>
                <a:cubicBezTo>
                  <a:pt x="1800" y="6711"/>
                  <a:pt x="1440" y="6920"/>
                  <a:pt x="1440" y="7550"/>
                </a:cubicBezTo>
                <a:cubicBezTo>
                  <a:pt x="1440" y="9227"/>
                  <a:pt x="1440" y="9227"/>
                  <a:pt x="1440" y="9227"/>
                </a:cubicBezTo>
                <a:cubicBezTo>
                  <a:pt x="1440" y="9647"/>
                  <a:pt x="1800" y="10066"/>
                  <a:pt x="2160" y="10066"/>
                </a:cubicBezTo>
                <a:cubicBezTo>
                  <a:pt x="3600" y="10066"/>
                  <a:pt x="3600" y="10066"/>
                  <a:pt x="3600" y="10066"/>
                </a:cubicBezTo>
                <a:cubicBezTo>
                  <a:pt x="4140" y="10066"/>
                  <a:pt x="4320" y="9647"/>
                  <a:pt x="4320" y="9227"/>
                </a:cubicBezTo>
                <a:lnTo>
                  <a:pt x="4320" y="7550"/>
                </a:lnTo>
                <a:close/>
                <a:moveTo>
                  <a:pt x="4320" y="12373"/>
                </a:moveTo>
                <a:cubicBezTo>
                  <a:pt x="4320" y="11953"/>
                  <a:pt x="4140" y="11744"/>
                  <a:pt x="3600" y="11744"/>
                </a:cubicBezTo>
                <a:cubicBezTo>
                  <a:pt x="2160" y="11744"/>
                  <a:pt x="2160" y="11744"/>
                  <a:pt x="2160" y="11744"/>
                </a:cubicBezTo>
                <a:cubicBezTo>
                  <a:pt x="1800" y="11744"/>
                  <a:pt x="1440" y="11953"/>
                  <a:pt x="1440" y="12373"/>
                </a:cubicBezTo>
                <a:cubicBezTo>
                  <a:pt x="1440" y="14050"/>
                  <a:pt x="1440" y="14050"/>
                  <a:pt x="1440" y="14050"/>
                </a:cubicBezTo>
                <a:cubicBezTo>
                  <a:pt x="1440" y="14680"/>
                  <a:pt x="1800" y="14889"/>
                  <a:pt x="2160" y="14889"/>
                </a:cubicBezTo>
                <a:cubicBezTo>
                  <a:pt x="3600" y="14889"/>
                  <a:pt x="3600" y="14889"/>
                  <a:pt x="3600" y="14889"/>
                </a:cubicBezTo>
                <a:cubicBezTo>
                  <a:pt x="4140" y="14889"/>
                  <a:pt x="4320" y="14680"/>
                  <a:pt x="4320" y="14050"/>
                </a:cubicBezTo>
                <a:lnTo>
                  <a:pt x="4320" y="12373"/>
                </a:lnTo>
                <a:close/>
                <a:moveTo>
                  <a:pt x="4320" y="17406"/>
                </a:moveTo>
                <a:cubicBezTo>
                  <a:pt x="4320" y="16986"/>
                  <a:pt x="4140" y="16567"/>
                  <a:pt x="3600" y="16567"/>
                </a:cubicBezTo>
                <a:cubicBezTo>
                  <a:pt x="2160" y="16567"/>
                  <a:pt x="2160" y="16567"/>
                  <a:pt x="2160" y="16567"/>
                </a:cubicBezTo>
                <a:cubicBezTo>
                  <a:pt x="1800" y="16567"/>
                  <a:pt x="1440" y="16986"/>
                  <a:pt x="1440" y="17406"/>
                </a:cubicBezTo>
                <a:cubicBezTo>
                  <a:pt x="1440" y="19083"/>
                  <a:pt x="1440" y="19083"/>
                  <a:pt x="1440" y="19083"/>
                </a:cubicBezTo>
                <a:cubicBezTo>
                  <a:pt x="1440" y="19713"/>
                  <a:pt x="1800" y="19922"/>
                  <a:pt x="2160" y="19922"/>
                </a:cubicBezTo>
                <a:cubicBezTo>
                  <a:pt x="3600" y="19922"/>
                  <a:pt x="3600" y="19922"/>
                  <a:pt x="3600" y="19922"/>
                </a:cubicBezTo>
                <a:cubicBezTo>
                  <a:pt x="4140" y="19922"/>
                  <a:pt x="4320" y="19713"/>
                  <a:pt x="4320" y="19083"/>
                </a:cubicBezTo>
                <a:lnTo>
                  <a:pt x="4320" y="17406"/>
                </a:lnTo>
                <a:close/>
                <a:moveTo>
                  <a:pt x="15840" y="2517"/>
                </a:moveTo>
                <a:cubicBezTo>
                  <a:pt x="15840" y="1887"/>
                  <a:pt x="15480" y="1678"/>
                  <a:pt x="15120" y="1678"/>
                </a:cubicBezTo>
                <a:cubicBezTo>
                  <a:pt x="6480" y="1678"/>
                  <a:pt x="6480" y="1678"/>
                  <a:pt x="6480" y="1678"/>
                </a:cubicBezTo>
                <a:cubicBezTo>
                  <a:pt x="6120" y="1678"/>
                  <a:pt x="5760" y="1887"/>
                  <a:pt x="5760" y="2517"/>
                </a:cubicBezTo>
                <a:cubicBezTo>
                  <a:pt x="5760" y="9227"/>
                  <a:pt x="5760" y="9227"/>
                  <a:pt x="5760" y="9227"/>
                </a:cubicBezTo>
                <a:cubicBezTo>
                  <a:pt x="5760" y="9647"/>
                  <a:pt x="6120" y="10066"/>
                  <a:pt x="6480" y="10066"/>
                </a:cubicBezTo>
                <a:cubicBezTo>
                  <a:pt x="15120" y="10066"/>
                  <a:pt x="15120" y="10066"/>
                  <a:pt x="15120" y="10066"/>
                </a:cubicBezTo>
                <a:cubicBezTo>
                  <a:pt x="15480" y="10066"/>
                  <a:pt x="15840" y="9647"/>
                  <a:pt x="15840" y="9227"/>
                </a:cubicBezTo>
                <a:lnTo>
                  <a:pt x="15840" y="2517"/>
                </a:lnTo>
                <a:close/>
                <a:moveTo>
                  <a:pt x="15840" y="12373"/>
                </a:moveTo>
                <a:cubicBezTo>
                  <a:pt x="15840" y="11953"/>
                  <a:pt x="15480" y="11744"/>
                  <a:pt x="15120" y="11744"/>
                </a:cubicBezTo>
                <a:cubicBezTo>
                  <a:pt x="6480" y="11744"/>
                  <a:pt x="6480" y="11744"/>
                  <a:pt x="6480" y="11744"/>
                </a:cubicBezTo>
                <a:cubicBezTo>
                  <a:pt x="6120" y="11744"/>
                  <a:pt x="5760" y="11953"/>
                  <a:pt x="5760" y="12373"/>
                </a:cubicBezTo>
                <a:cubicBezTo>
                  <a:pt x="5760" y="19083"/>
                  <a:pt x="5760" y="19083"/>
                  <a:pt x="5760" y="19083"/>
                </a:cubicBezTo>
                <a:cubicBezTo>
                  <a:pt x="5760" y="19713"/>
                  <a:pt x="6120" y="19922"/>
                  <a:pt x="6480" y="19922"/>
                </a:cubicBezTo>
                <a:cubicBezTo>
                  <a:pt x="15120" y="19922"/>
                  <a:pt x="15120" y="19922"/>
                  <a:pt x="15120" y="19922"/>
                </a:cubicBezTo>
                <a:cubicBezTo>
                  <a:pt x="15480" y="19922"/>
                  <a:pt x="15840" y="19713"/>
                  <a:pt x="15840" y="19083"/>
                </a:cubicBezTo>
                <a:lnTo>
                  <a:pt x="15840" y="12373"/>
                </a:lnTo>
                <a:close/>
                <a:moveTo>
                  <a:pt x="20160" y="2517"/>
                </a:moveTo>
                <a:cubicBezTo>
                  <a:pt x="20160" y="1887"/>
                  <a:pt x="19800" y="1678"/>
                  <a:pt x="19440" y="1678"/>
                </a:cubicBezTo>
                <a:cubicBezTo>
                  <a:pt x="18000" y="1678"/>
                  <a:pt x="18000" y="1678"/>
                  <a:pt x="18000" y="1678"/>
                </a:cubicBezTo>
                <a:cubicBezTo>
                  <a:pt x="17640" y="1678"/>
                  <a:pt x="17280" y="1887"/>
                  <a:pt x="17280" y="2517"/>
                </a:cubicBezTo>
                <a:cubicBezTo>
                  <a:pt x="17280" y="4194"/>
                  <a:pt x="17280" y="4194"/>
                  <a:pt x="17280" y="4194"/>
                </a:cubicBezTo>
                <a:cubicBezTo>
                  <a:pt x="17280" y="4614"/>
                  <a:pt x="17640" y="5033"/>
                  <a:pt x="18000" y="5033"/>
                </a:cubicBezTo>
                <a:cubicBezTo>
                  <a:pt x="19440" y="5033"/>
                  <a:pt x="19440" y="5033"/>
                  <a:pt x="19440" y="5033"/>
                </a:cubicBezTo>
                <a:cubicBezTo>
                  <a:pt x="19800" y="5033"/>
                  <a:pt x="20160" y="4614"/>
                  <a:pt x="20160" y="4194"/>
                </a:cubicBezTo>
                <a:lnTo>
                  <a:pt x="20160" y="2517"/>
                </a:lnTo>
                <a:close/>
                <a:moveTo>
                  <a:pt x="20160" y="7550"/>
                </a:moveTo>
                <a:cubicBezTo>
                  <a:pt x="20160" y="6920"/>
                  <a:pt x="19800" y="6711"/>
                  <a:pt x="19440" y="6711"/>
                </a:cubicBezTo>
                <a:cubicBezTo>
                  <a:pt x="18000" y="6711"/>
                  <a:pt x="18000" y="6711"/>
                  <a:pt x="18000" y="6711"/>
                </a:cubicBezTo>
                <a:cubicBezTo>
                  <a:pt x="17640" y="6711"/>
                  <a:pt x="17280" y="6920"/>
                  <a:pt x="17280" y="7550"/>
                </a:cubicBezTo>
                <a:cubicBezTo>
                  <a:pt x="17280" y="9227"/>
                  <a:pt x="17280" y="9227"/>
                  <a:pt x="17280" y="9227"/>
                </a:cubicBezTo>
                <a:cubicBezTo>
                  <a:pt x="17280" y="9647"/>
                  <a:pt x="17640" y="10066"/>
                  <a:pt x="18000" y="10066"/>
                </a:cubicBezTo>
                <a:cubicBezTo>
                  <a:pt x="19440" y="10066"/>
                  <a:pt x="19440" y="10066"/>
                  <a:pt x="19440" y="10066"/>
                </a:cubicBezTo>
                <a:cubicBezTo>
                  <a:pt x="19800" y="10066"/>
                  <a:pt x="20160" y="9647"/>
                  <a:pt x="20160" y="9227"/>
                </a:cubicBezTo>
                <a:lnTo>
                  <a:pt x="20160" y="7550"/>
                </a:lnTo>
                <a:close/>
                <a:moveTo>
                  <a:pt x="20160" y="12373"/>
                </a:moveTo>
                <a:cubicBezTo>
                  <a:pt x="20160" y="11953"/>
                  <a:pt x="19800" y="11744"/>
                  <a:pt x="19440" y="11744"/>
                </a:cubicBezTo>
                <a:cubicBezTo>
                  <a:pt x="18000" y="11744"/>
                  <a:pt x="18000" y="11744"/>
                  <a:pt x="18000" y="11744"/>
                </a:cubicBezTo>
                <a:cubicBezTo>
                  <a:pt x="17640" y="11744"/>
                  <a:pt x="17280" y="11953"/>
                  <a:pt x="17280" y="12373"/>
                </a:cubicBezTo>
                <a:cubicBezTo>
                  <a:pt x="17280" y="14050"/>
                  <a:pt x="17280" y="14050"/>
                  <a:pt x="17280" y="14050"/>
                </a:cubicBezTo>
                <a:cubicBezTo>
                  <a:pt x="17280" y="14680"/>
                  <a:pt x="17640" y="14889"/>
                  <a:pt x="18000" y="14889"/>
                </a:cubicBezTo>
                <a:cubicBezTo>
                  <a:pt x="19440" y="14889"/>
                  <a:pt x="19440" y="14889"/>
                  <a:pt x="19440" y="14889"/>
                </a:cubicBezTo>
                <a:cubicBezTo>
                  <a:pt x="19800" y="14889"/>
                  <a:pt x="20160" y="14680"/>
                  <a:pt x="20160" y="14050"/>
                </a:cubicBezTo>
                <a:lnTo>
                  <a:pt x="20160" y="12373"/>
                </a:lnTo>
                <a:close/>
                <a:moveTo>
                  <a:pt x="20160" y="17406"/>
                </a:moveTo>
                <a:cubicBezTo>
                  <a:pt x="20160" y="16986"/>
                  <a:pt x="19800" y="16567"/>
                  <a:pt x="19440" y="16567"/>
                </a:cubicBezTo>
                <a:cubicBezTo>
                  <a:pt x="18000" y="16567"/>
                  <a:pt x="18000" y="16567"/>
                  <a:pt x="18000" y="16567"/>
                </a:cubicBezTo>
                <a:cubicBezTo>
                  <a:pt x="17640" y="16567"/>
                  <a:pt x="17280" y="16986"/>
                  <a:pt x="17280" y="17406"/>
                </a:cubicBezTo>
                <a:cubicBezTo>
                  <a:pt x="17280" y="19083"/>
                  <a:pt x="17280" y="19083"/>
                  <a:pt x="17280" y="19083"/>
                </a:cubicBezTo>
                <a:cubicBezTo>
                  <a:pt x="17280" y="19713"/>
                  <a:pt x="17640" y="19922"/>
                  <a:pt x="18000" y="19922"/>
                </a:cubicBezTo>
                <a:cubicBezTo>
                  <a:pt x="19440" y="19922"/>
                  <a:pt x="19440" y="19922"/>
                  <a:pt x="19440" y="19922"/>
                </a:cubicBezTo>
                <a:cubicBezTo>
                  <a:pt x="19800" y="19922"/>
                  <a:pt x="20160" y="19713"/>
                  <a:pt x="20160" y="19083"/>
                </a:cubicBezTo>
                <a:lnTo>
                  <a:pt x="20160" y="1740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" name="Shape">
            <a:extLst>
              <a:ext uri="{FF2B5EF4-FFF2-40B4-BE49-F238E27FC236}">
                <a16:creationId xmlns:a16="http://schemas.microsoft.com/office/drawing/2014/main" id="{9EFE7437-13EC-4DD5-A5B5-E6869CD14D8C}"/>
              </a:ext>
            </a:extLst>
          </p:cNvPr>
          <p:cNvSpPr/>
          <p:nvPr/>
        </p:nvSpPr>
        <p:spPr>
          <a:xfrm>
            <a:off x="6473826" y="5108441"/>
            <a:ext cx="420689" cy="4159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432"/>
                </a:moveTo>
                <a:cubicBezTo>
                  <a:pt x="21600" y="21211"/>
                  <a:pt x="21021" y="21600"/>
                  <a:pt x="20443" y="21600"/>
                </a:cubicBezTo>
                <a:cubicBezTo>
                  <a:pt x="8871" y="21600"/>
                  <a:pt x="8871" y="21600"/>
                  <a:pt x="8871" y="21600"/>
                </a:cubicBezTo>
                <a:cubicBezTo>
                  <a:pt x="8293" y="21600"/>
                  <a:pt x="7714" y="21211"/>
                  <a:pt x="7714" y="20432"/>
                </a:cubicBezTo>
                <a:cubicBezTo>
                  <a:pt x="7714" y="18486"/>
                  <a:pt x="7714" y="18486"/>
                  <a:pt x="7714" y="18486"/>
                </a:cubicBezTo>
                <a:cubicBezTo>
                  <a:pt x="1157" y="18486"/>
                  <a:pt x="1157" y="18486"/>
                  <a:pt x="1157" y="18486"/>
                </a:cubicBezTo>
                <a:cubicBezTo>
                  <a:pt x="579" y="18486"/>
                  <a:pt x="0" y="18097"/>
                  <a:pt x="0" y="17319"/>
                </a:cubicBezTo>
                <a:cubicBezTo>
                  <a:pt x="0" y="1168"/>
                  <a:pt x="0" y="1168"/>
                  <a:pt x="0" y="1168"/>
                </a:cubicBezTo>
                <a:cubicBezTo>
                  <a:pt x="0" y="389"/>
                  <a:pt x="579" y="0"/>
                  <a:pt x="1157" y="0"/>
                </a:cubicBezTo>
                <a:cubicBezTo>
                  <a:pt x="14271" y="0"/>
                  <a:pt x="14271" y="0"/>
                  <a:pt x="14271" y="0"/>
                </a:cubicBezTo>
                <a:cubicBezTo>
                  <a:pt x="14850" y="0"/>
                  <a:pt x="15429" y="389"/>
                  <a:pt x="15429" y="1168"/>
                </a:cubicBezTo>
                <a:cubicBezTo>
                  <a:pt x="15429" y="5059"/>
                  <a:pt x="15429" y="5059"/>
                  <a:pt x="15429" y="5059"/>
                </a:cubicBezTo>
                <a:cubicBezTo>
                  <a:pt x="15621" y="5254"/>
                  <a:pt x="15814" y="5254"/>
                  <a:pt x="15814" y="5449"/>
                </a:cubicBezTo>
                <a:cubicBezTo>
                  <a:pt x="20829" y="10314"/>
                  <a:pt x="20829" y="10314"/>
                  <a:pt x="20829" y="10314"/>
                </a:cubicBezTo>
                <a:cubicBezTo>
                  <a:pt x="21214" y="10897"/>
                  <a:pt x="21600" y="11676"/>
                  <a:pt x="21600" y="12454"/>
                </a:cubicBezTo>
                <a:lnTo>
                  <a:pt x="21600" y="20432"/>
                </a:lnTo>
                <a:close/>
                <a:moveTo>
                  <a:pt x="12343" y="1946"/>
                </a:moveTo>
                <a:cubicBezTo>
                  <a:pt x="12343" y="1557"/>
                  <a:pt x="12150" y="1557"/>
                  <a:pt x="11957" y="1557"/>
                </a:cubicBezTo>
                <a:cubicBezTo>
                  <a:pt x="3471" y="1557"/>
                  <a:pt x="3471" y="1557"/>
                  <a:pt x="3471" y="1557"/>
                </a:cubicBezTo>
                <a:cubicBezTo>
                  <a:pt x="3279" y="1557"/>
                  <a:pt x="3086" y="1557"/>
                  <a:pt x="3086" y="1946"/>
                </a:cubicBezTo>
                <a:cubicBezTo>
                  <a:pt x="3086" y="2724"/>
                  <a:pt x="3086" y="2724"/>
                  <a:pt x="3086" y="2724"/>
                </a:cubicBezTo>
                <a:cubicBezTo>
                  <a:pt x="3086" y="2919"/>
                  <a:pt x="3279" y="3114"/>
                  <a:pt x="3471" y="3114"/>
                </a:cubicBezTo>
                <a:cubicBezTo>
                  <a:pt x="11957" y="3114"/>
                  <a:pt x="11957" y="3114"/>
                  <a:pt x="11957" y="3114"/>
                </a:cubicBezTo>
                <a:cubicBezTo>
                  <a:pt x="12150" y="3114"/>
                  <a:pt x="12343" y="2919"/>
                  <a:pt x="12343" y="2724"/>
                </a:cubicBezTo>
                <a:lnTo>
                  <a:pt x="12343" y="1946"/>
                </a:lnTo>
                <a:close/>
                <a:moveTo>
                  <a:pt x="20057" y="20043"/>
                </a:moveTo>
                <a:cubicBezTo>
                  <a:pt x="20057" y="12454"/>
                  <a:pt x="20057" y="12454"/>
                  <a:pt x="20057" y="12454"/>
                </a:cubicBezTo>
                <a:cubicBezTo>
                  <a:pt x="15043" y="12454"/>
                  <a:pt x="15043" y="12454"/>
                  <a:pt x="15043" y="12454"/>
                </a:cubicBezTo>
                <a:cubicBezTo>
                  <a:pt x="14464" y="12454"/>
                  <a:pt x="13886" y="11870"/>
                  <a:pt x="13886" y="11286"/>
                </a:cubicBezTo>
                <a:cubicBezTo>
                  <a:pt x="13886" y="6227"/>
                  <a:pt x="13886" y="6227"/>
                  <a:pt x="13886" y="6227"/>
                </a:cubicBezTo>
                <a:cubicBezTo>
                  <a:pt x="9257" y="6227"/>
                  <a:pt x="9257" y="6227"/>
                  <a:pt x="9257" y="6227"/>
                </a:cubicBezTo>
                <a:cubicBezTo>
                  <a:pt x="9257" y="20043"/>
                  <a:pt x="9257" y="20043"/>
                  <a:pt x="9257" y="20043"/>
                </a:cubicBezTo>
                <a:lnTo>
                  <a:pt x="20057" y="20043"/>
                </a:lnTo>
                <a:close/>
                <a:moveTo>
                  <a:pt x="19093" y="10897"/>
                </a:moveTo>
                <a:cubicBezTo>
                  <a:pt x="15429" y="7200"/>
                  <a:pt x="15429" y="7200"/>
                  <a:pt x="15429" y="7200"/>
                </a:cubicBezTo>
                <a:cubicBezTo>
                  <a:pt x="15429" y="10897"/>
                  <a:pt x="15429" y="10897"/>
                  <a:pt x="15429" y="10897"/>
                </a:cubicBezTo>
                <a:lnTo>
                  <a:pt x="19093" y="1089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" name="Shape">
            <a:extLst>
              <a:ext uri="{FF2B5EF4-FFF2-40B4-BE49-F238E27FC236}">
                <a16:creationId xmlns:a16="http://schemas.microsoft.com/office/drawing/2014/main" id="{71322943-101A-4F5E-A2C0-08E863EC7A96}"/>
              </a:ext>
            </a:extLst>
          </p:cNvPr>
          <p:cNvSpPr/>
          <p:nvPr/>
        </p:nvSpPr>
        <p:spPr>
          <a:xfrm>
            <a:off x="7119938" y="5108441"/>
            <a:ext cx="404814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400" y="18664"/>
                </a:moveTo>
                <a:cubicBezTo>
                  <a:pt x="14600" y="20551"/>
                  <a:pt x="12200" y="21600"/>
                  <a:pt x="9600" y="21600"/>
                </a:cubicBezTo>
                <a:cubicBezTo>
                  <a:pt x="4400" y="21600"/>
                  <a:pt x="0" y="17196"/>
                  <a:pt x="0" y="11744"/>
                </a:cubicBezTo>
                <a:cubicBezTo>
                  <a:pt x="0" y="6082"/>
                  <a:pt x="4400" y="1678"/>
                  <a:pt x="9600" y="1678"/>
                </a:cubicBezTo>
                <a:cubicBezTo>
                  <a:pt x="9600" y="11534"/>
                  <a:pt x="9600" y="11534"/>
                  <a:pt x="9600" y="11534"/>
                </a:cubicBezTo>
                <a:lnTo>
                  <a:pt x="16400" y="18664"/>
                </a:lnTo>
                <a:close/>
                <a:moveTo>
                  <a:pt x="11200" y="10066"/>
                </a:moveTo>
                <a:cubicBezTo>
                  <a:pt x="11200" y="0"/>
                  <a:pt x="11200" y="0"/>
                  <a:pt x="11200" y="0"/>
                </a:cubicBezTo>
                <a:cubicBezTo>
                  <a:pt x="16400" y="0"/>
                  <a:pt x="20800" y="4404"/>
                  <a:pt x="20800" y="10066"/>
                </a:cubicBezTo>
                <a:lnTo>
                  <a:pt x="11200" y="10066"/>
                </a:lnTo>
                <a:close/>
                <a:moveTo>
                  <a:pt x="21600" y="11744"/>
                </a:moveTo>
                <a:cubicBezTo>
                  <a:pt x="21600" y="14470"/>
                  <a:pt x="20400" y="16986"/>
                  <a:pt x="18800" y="18874"/>
                </a:cubicBezTo>
                <a:cubicBezTo>
                  <a:pt x="12000" y="11744"/>
                  <a:pt x="12000" y="11744"/>
                  <a:pt x="12000" y="11744"/>
                </a:cubicBezTo>
                <a:lnTo>
                  <a:pt x="21600" y="1174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6" name="Shape">
            <a:extLst>
              <a:ext uri="{FF2B5EF4-FFF2-40B4-BE49-F238E27FC236}">
                <a16:creationId xmlns:a16="http://schemas.microsoft.com/office/drawing/2014/main" id="{D92E9191-6351-4A2B-9F67-8B5D2E6BD848}"/>
              </a:ext>
            </a:extLst>
          </p:cNvPr>
          <p:cNvSpPr/>
          <p:nvPr/>
        </p:nvSpPr>
        <p:spPr>
          <a:xfrm>
            <a:off x="11029503" y="4380477"/>
            <a:ext cx="420689" cy="3254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171" y="4469"/>
                </a:moveTo>
                <a:cubicBezTo>
                  <a:pt x="6171" y="5214"/>
                  <a:pt x="5593" y="5959"/>
                  <a:pt x="5014" y="5959"/>
                </a:cubicBezTo>
                <a:cubicBezTo>
                  <a:pt x="1157" y="5959"/>
                  <a:pt x="1157" y="5959"/>
                  <a:pt x="1157" y="5959"/>
                </a:cubicBezTo>
                <a:cubicBezTo>
                  <a:pt x="579" y="5959"/>
                  <a:pt x="0" y="5214"/>
                  <a:pt x="0" y="4469"/>
                </a:cubicBezTo>
                <a:cubicBezTo>
                  <a:pt x="0" y="1490"/>
                  <a:pt x="0" y="1490"/>
                  <a:pt x="0" y="1490"/>
                </a:cubicBezTo>
                <a:cubicBezTo>
                  <a:pt x="0" y="497"/>
                  <a:pt x="579" y="0"/>
                  <a:pt x="1157" y="0"/>
                </a:cubicBezTo>
                <a:cubicBezTo>
                  <a:pt x="5014" y="0"/>
                  <a:pt x="5014" y="0"/>
                  <a:pt x="5014" y="0"/>
                </a:cubicBezTo>
                <a:cubicBezTo>
                  <a:pt x="5593" y="0"/>
                  <a:pt x="6171" y="497"/>
                  <a:pt x="6171" y="1490"/>
                </a:cubicBezTo>
                <a:lnTo>
                  <a:pt x="6171" y="4469"/>
                </a:lnTo>
                <a:close/>
                <a:moveTo>
                  <a:pt x="6171" y="12414"/>
                </a:moveTo>
                <a:cubicBezTo>
                  <a:pt x="6171" y="13159"/>
                  <a:pt x="5593" y="13903"/>
                  <a:pt x="5014" y="13903"/>
                </a:cubicBezTo>
                <a:cubicBezTo>
                  <a:pt x="1157" y="13903"/>
                  <a:pt x="1157" y="13903"/>
                  <a:pt x="1157" y="13903"/>
                </a:cubicBezTo>
                <a:cubicBezTo>
                  <a:pt x="579" y="13903"/>
                  <a:pt x="0" y="13159"/>
                  <a:pt x="0" y="12414"/>
                </a:cubicBezTo>
                <a:cubicBezTo>
                  <a:pt x="0" y="9434"/>
                  <a:pt x="0" y="9434"/>
                  <a:pt x="0" y="9434"/>
                </a:cubicBezTo>
                <a:cubicBezTo>
                  <a:pt x="0" y="8441"/>
                  <a:pt x="579" y="7945"/>
                  <a:pt x="1157" y="7945"/>
                </a:cubicBezTo>
                <a:cubicBezTo>
                  <a:pt x="5014" y="7945"/>
                  <a:pt x="5014" y="7945"/>
                  <a:pt x="5014" y="7945"/>
                </a:cubicBezTo>
                <a:cubicBezTo>
                  <a:pt x="5593" y="7945"/>
                  <a:pt x="6171" y="8441"/>
                  <a:pt x="6171" y="9434"/>
                </a:cubicBezTo>
                <a:lnTo>
                  <a:pt x="6171" y="12414"/>
                </a:lnTo>
                <a:close/>
                <a:moveTo>
                  <a:pt x="6171" y="20110"/>
                </a:moveTo>
                <a:cubicBezTo>
                  <a:pt x="6171" y="21103"/>
                  <a:pt x="5593" y="21600"/>
                  <a:pt x="5014" y="21600"/>
                </a:cubicBezTo>
                <a:cubicBezTo>
                  <a:pt x="1157" y="21600"/>
                  <a:pt x="1157" y="21600"/>
                  <a:pt x="1157" y="21600"/>
                </a:cubicBezTo>
                <a:cubicBezTo>
                  <a:pt x="579" y="21600"/>
                  <a:pt x="0" y="21103"/>
                  <a:pt x="0" y="20110"/>
                </a:cubicBezTo>
                <a:cubicBezTo>
                  <a:pt x="0" y="17131"/>
                  <a:pt x="0" y="17131"/>
                  <a:pt x="0" y="17131"/>
                </a:cubicBezTo>
                <a:cubicBezTo>
                  <a:pt x="0" y="16386"/>
                  <a:pt x="579" y="15641"/>
                  <a:pt x="1157" y="15641"/>
                </a:cubicBezTo>
                <a:cubicBezTo>
                  <a:pt x="5014" y="15641"/>
                  <a:pt x="5014" y="15641"/>
                  <a:pt x="5014" y="15641"/>
                </a:cubicBezTo>
                <a:cubicBezTo>
                  <a:pt x="5593" y="15641"/>
                  <a:pt x="6171" y="16386"/>
                  <a:pt x="6171" y="17131"/>
                </a:cubicBezTo>
                <a:lnTo>
                  <a:pt x="6171" y="20110"/>
                </a:lnTo>
                <a:close/>
                <a:moveTo>
                  <a:pt x="21600" y="4469"/>
                </a:moveTo>
                <a:cubicBezTo>
                  <a:pt x="21600" y="5214"/>
                  <a:pt x="21021" y="5959"/>
                  <a:pt x="20443" y="5959"/>
                </a:cubicBezTo>
                <a:cubicBezTo>
                  <a:pt x="8871" y="5959"/>
                  <a:pt x="8871" y="5959"/>
                  <a:pt x="8871" y="5959"/>
                </a:cubicBezTo>
                <a:cubicBezTo>
                  <a:pt x="8293" y="5959"/>
                  <a:pt x="7714" y="5214"/>
                  <a:pt x="7714" y="4469"/>
                </a:cubicBezTo>
                <a:cubicBezTo>
                  <a:pt x="7714" y="1490"/>
                  <a:pt x="7714" y="1490"/>
                  <a:pt x="7714" y="1490"/>
                </a:cubicBezTo>
                <a:cubicBezTo>
                  <a:pt x="7714" y="497"/>
                  <a:pt x="8293" y="0"/>
                  <a:pt x="8871" y="0"/>
                </a:cubicBezTo>
                <a:cubicBezTo>
                  <a:pt x="20443" y="0"/>
                  <a:pt x="20443" y="0"/>
                  <a:pt x="20443" y="0"/>
                </a:cubicBezTo>
                <a:cubicBezTo>
                  <a:pt x="21021" y="0"/>
                  <a:pt x="21600" y="497"/>
                  <a:pt x="21600" y="1490"/>
                </a:cubicBezTo>
                <a:lnTo>
                  <a:pt x="21600" y="4469"/>
                </a:lnTo>
                <a:close/>
                <a:moveTo>
                  <a:pt x="21600" y="12414"/>
                </a:moveTo>
                <a:cubicBezTo>
                  <a:pt x="21600" y="13159"/>
                  <a:pt x="21021" y="13903"/>
                  <a:pt x="20443" y="13903"/>
                </a:cubicBezTo>
                <a:cubicBezTo>
                  <a:pt x="8871" y="13903"/>
                  <a:pt x="8871" y="13903"/>
                  <a:pt x="8871" y="13903"/>
                </a:cubicBezTo>
                <a:cubicBezTo>
                  <a:pt x="8293" y="13903"/>
                  <a:pt x="7714" y="13159"/>
                  <a:pt x="7714" y="12414"/>
                </a:cubicBezTo>
                <a:cubicBezTo>
                  <a:pt x="7714" y="9434"/>
                  <a:pt x="7714" y="9434"/>
                  <a:pt x="7714" y="9434"/>
                </a:cubicBezTo>
                <a:cubicBezTo>
                  <a:pt x="7714" y="8441"/>
                  <a:pt x="8293" y="7945"/>
                  <a:pt x="8871" y="7945"/>
                </a:cubicBezTo>
                <a:cubicBezTo>
                  <a:pt x="20443" y="7945"/>
                  <a:pt x="20443" y="7945"/>
                  <a:pt x="20443" y="7945"/>
                </a:cubicBezTo>
                <a:cubicBezTo>
                  <a:pt x="21021" y="7945"/>
                  <a:pt x="21600" y="8441"/>
                  <a:pt x="21600" y="9434"/>
                </a:cubicBezTo>
                <a:lnTo>
                  <a:pt x="21600" y="12414"/>
                </a:lnTo>
                <a:close/>
                <a:moveTo>
                  <a:pt x="21600" y="20110"/>
                </a:moveTo>
                <a:cubicBezTo>
                  <a:pt x="21600" y="21103"/>
                  <a:pt x="21021" y="21600"/>
                  <a:pt x="20443" y="21600"/>
                </a:cubicBezTo>
                <a:cubicBezTo>
                  <a:pt x="8871" y="21600"/>
                  <a:pt x="8871" y="21600"/>
                  <a:pt x="8871" y="21600"/>
                </a:cubicBezTo>
                <a:cubicBezTo>
                  <a:pt x="8293" y="21600"/>
                  <a:pt x="7714" y="21103"/>
                  <a:pt x="7714" y="20110"/>
                </a:cubicBezTo>
                <a:cubicBezTo>
                  <a:pt x="7714" y="17131"/>
                  <a:pt x="7714" y="17131"/>
                  <a:pt x="7714" y="17131"/>
                </a:cubicBezTo>
                <a:cubicBezTo>
                  <a:pt x="7714" y="16386"/>
                  <a:pt x="8293" y="15641"/>
                  <a:pt x="8871" y="15641"/>
                </a:cubicBezTo>
                <a:cubicBezTo>
                  <a:pt x="20443" y="15641"/>
                  <a:pt x="20443" y="15641"/>
                  <a:pt x="20443" y="15641"/>
                </a:cubicBezTo>
                <a:cubicBezTo>
                  <a:pt x="21021" y="15641"/>
                  <a:pt x="21600" y="16386"/>
                  <a:pt x="21600" y="17131"/>
                </a:cubicBezTo>
                <a:lnTo>
                  <a:pt x="21600" y="2011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" name="Shape">
            <a:extLst>
              <a:ext uri="{FF2B5EF4-FFF2-40B4-BE49-F238E27FC236}">
                <a16:creationId xmlns:a16="http://schemas.microsoft.com/office/drawing/2014/main" id="{E43AFF1B-724E-4D16-BFFE-E00B12EA56FA}"/>
              </a:ext>
            </a:extLst>
          </p:cNvPr>
          <p:cNvSpPr/>
          <p:nvPr/>
        </p:nvSpPr>
        <p:spPr>
          <a:xfrm>
            <a:off x="8344322" y="4374157"/>
            <a:ext cx="363539" cy="2809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77" y="5472"/>
                </a:moveTo>
                <a:cubicBezTo>
                  <a:pt x="11134" y="18432"/>
                  <a:pt x="11134" y="18432"/>
                  <a:pt x="11134" y="18432"/>
                </a:cubicBezTo>
                <a:cubicBezTo>
                  <a:pt x="9353" y="21024"/>
                  <a:pt x="9353" y="21024"/>
                  <a:pt x="9353" y="21024"/>
                </a:cubicBezTo>
                <a:cubicBezTo>
                  <a:pt x="9130" y="21312"/>
                  <a:pt x="8685" y="21600"/>
                  <a:pt x="8462" y="21600"/>
                </a:cubicBezTo>
                <a:cubicBezTo>
                  <a:pt x="8016" y="21600"/>
                  <a:pt x="7571" y="21312"/>
                  <a:pt x="7348" y="21024"/>
                </a:cubicBezTo>
                <a:cubicBezTo>
                  <a:pt x="5567" y="18432"/>
                  <a:pt x="5567" y="18432"/>
                  <a:pt x="5567" y="18432"/>
                </a:cubicBezTo>
                <a:cubicBezTo>
                  <a:pt x="445" y="12096"/>
                  <a:pt x="445" y="12096"/>
                  <a:pt x="445" y="12096"/>
                </a:cubicBezTo>
                <a:cubicBezTo>
                  <a:pt x="223" y="11808"/>
                  <a:pt x="0" y="11232"/>
                  <a:pt x="0" y="10944"/>
                </a:cubicBezTo>
                <a:cubicBezTo>
                  <a:pt x="0" y="10368"/>
                  <a:pt x="223" y="9792"/>
                  <a:pt x="445" y="9504"/>
                </a:cubicBezTo>
                <a:cubicBezTo>
                  <a:pt x="2449" y="7200"/>
                  <a:pt x="2449" y="7200"/>
                  <a:pt x="2449" y="7200"/>
                </a:cubicBezTo>
                <a:cubicBezTo>
                  <a:pt x="2672" y="6912"/>
                  <a:pt x="2895" y="6624"/>
                  <a:pt x="3340" y="6624"/>
                </a:cubicBezTo>
                <a:cubicBezTo>
                  <a:pt x="3786" y="6624"/>
                  <a:pt x="4008" y="6912"/>
                  <a:pt x="4231" y="7200"/>
                </a:cubicBezTo>
                <a:cubicBezTo>
                  <a:pt x="8462" y="12384"/>
                  <a:pt x="8462" y="12384"/>
                  <a:pt x="8462" y="12384"/>
                </a:cubicBezTo>
                <a:cubicBezTo>
                  <a:pt x="17592" y="576"/>
                  <a:pt x="17592" y="576"/>
                  <a:pt x="17592" y="576"/>
                </a:cubicBezTo>
                <a:cubicBezTo>
                  <a:pt x="17814" y="288"/>
                  <a:pt x="18037" y="0"/>
                  <a:pt x="18482" y="0"/>
                </a:cubicBezTo>
                <a:cubicBezTo>
                  <a:pt x="18705" y="0"/>
                  <a:pt x="19151" y="288"/>
                  <a:pt x="19373" y="576"/>
                </a:cubicBezTo>
                <a:cubicBezTo>
                  <a:pt x="21377" y="3168"/>
                  <a:pt x="21377" y="3168"/>
                  <a:pt x="21377" y="3168"/>
                </a:cubicBezTo>
                <a:cubicBezTo>
                  <a:pt x="21600" y="3456"/>
                  <a:pt x="21600" y="3744"/>
                  <a:pt x="21600" y="4320"/>
                </a:cubicBezTo>
                <a:cubicBezTo>
                  <a:pt x="21600" y="4608"/>
                  <a:pt x="21600" y="5184"/>
                  <a:pt x="21377" y="547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" name="Shape">
            <a:extLst>
              <a:ext uri="{FF2B5EF4-FFF2-40B4-BE49-F238E27FC236}">
                <a16:creationId xmlns:a16="http://schemas.microsoft.com/office/drawing/2014/main" id="{E559CF8B-0244-440F-9FEA-980F3AA5B010}"/>
              </a:ext>
            </a:extLst>
          </p:cNvPr>
          <p:cNvSpPr/>
          <p:nvPr/>
        </p:nvSpPr>
        <p:spPr>
          <a:xfrm>
            <a:off x="9034885" y="4382093"/>
            <a:ext cx="277814" cy="2809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16" y="18432"/>
                </a:moveTo>
                <a:cubicBezTo>
                  <a:pt x="18681" y="21024"/>
                  <a:pt x="18681" y="21024"/>
                  <a:pt x="18681" y="21024"/>
                </a:cubicBezTo>
                <a:cubicBezTo>
                  <a:pt x="18389" y="21312"/>
                  <a:pt x="17805" y="21600"/>
                  <a:pt x="17222" y="21600"/>
                </a:cubicBezTo>
                <a:cubicBezTo>
                  <a:pt x="16930" y="21600"/>
                  <a:pt x="16346" y="21312"/>
                  <a:pt x="16054" y="21024"/>
                </a:cubicBezTo>
                <a:cubicBezTo>
                  <a:pt x="10800" y="15552"/>
                  <a:pt x="10800" y="15552"/>
                  <a:pt x="10800" y="15552"/>
                </a:cubicBezTo>
                <a:cubicBezTo>
                  <a:pt x="5254" y="21024"/>
                  <a:pt x="5254" y="21024"/>
                  <a:pt x="5254" y="21024"/>
                </a:cubicBezTo>
                <a:cubicBezTo>
                  <a:pt x="4962" y="21312"/>
                  <a:pt x="4670" y="21600"/>
                  <a:pt x="4086" y="21600"/>
                </a:cubicBezTo>
                <a:cubicBezTo>
                  <a:pt x="3795" y="21600"/>
                  <a:pt x="3211" y="21312"/>
                  <a:pt x="2919" y="21024"/>
                </a:cubicBezTo>
                <a:cubicBezTo>
                  <a:pt x="584" y="18432"/>
                  <a:pt x="584" y="18432"/>
                  <a:pt x="584" y="18432"/>
                </a:cubicBezTo>
                <a:cubicBezTo>
                  <a:pt x="0" y="18144"/>
                  <a:pt x="0" y="17856"/>
                  <a:pt x="0" y="17280"/>
                </a:cubicBezTo>
                <a:cubicBezTo>
                  <a:pt x="0" y="16992"/>
                  <a:pt x="0" y="16416"/>
                  <a:pt x="584" y="16128"/>
                </a:cubicBezTo>
                <a:cubicBezTo>
                  <a:pt x="5838" y="10944"/>
                  <a:pt x="5838" y="10944"/>
                  <a:pt x="5838" y="10944"/>
                </a:cubicBezTo>
                <a:cubicBezTo>
                  <a:pt x="584" y="5472"/>
                  <a:pt x="584" y="5472"/>
                  <a:pt x="584" y="5472"/>
                </a:cubicBezTo>
                <a:cubicBezTo>
                  <a:pt x="0" y="5184"/>
                  <a:pt x="0" y="4608"/>
                  <a:pt x="0" y="4320"/>
                </a:cubicBezTo>
                <a:cubicBezTo>
                  <a:pt x="0" y="3744"/>
                  <a:pt x="0" y="3456"/>
                  <a:pt x="584" y="3168"/>
                </a:cubicBezTo>
                <a:cubicBezTo>
                  <a:pt x="2919" y="576"/>
                  <a:pt x="2919" y="576"/>
                  <a:pt x="2919" y="576"/>
                </a:cubicBezTo>
                <a:cubicBezTo>
                  <a:pt x="3211" y="288"/>
                  <a:pt x="3795" y="0"/>
                  <a:pt x="4086" y="0"/>
                </a:cubicBezTo>
                <a:cubicBezTo>
                  <a:pt x="4670" y="0"/>
                  <a:pt x="4962" y="288"/>
                  <a:pt x="5254" y="576"/>
                </a:cubicBezTo>
                <a:cubicBezTo>
                  <a:pt x="10800" y="6048"/>
                  <a:pt x="10800" y="6048"/>
                  <a:pt x="10800" y="6048"/>
                </a:cubicBezTo>
                <a:cubicBezTo>
                  <a:pt x="16054" y="576"/>
                  <a:pt x="16054" y="576"/>
                  <a:pt x="16054" y="576"/>
                </a:cubicBezTo>
                <a:cubicBezTo>
                  <a:pt x="16346" y="288"/>
                  <a:pt x="16930" y="0"/>
                  <a:pt x="17222" y="0"/>
                </a:cubicBezTo>
                <a:cubicBezTo>
                  <a:pt x="17805" y="0"/>
                  <a:pt x="18389" y="288"/>
                  <a:pt x="18681" y="576"/>
                </a:cubicBezTo>
                <a:cubicBezTo>
                  <a:pt x="21016" y="3168"/>
                  <a:pt x="21016" y="3168"/>
                  <a:pt x="21016" y="3168"/>
                </a:cubicBezTo>
                <a:cubicBezTo>
                  <a:pt x="21308" y="3456"/>
                  <a:pt x="21600" y="3744"/>
                  <a:pt x="21600" y="4320"/>
                </a:cubicBezTo>
                <a:cubicBezTo>
                  <a:pt x="21600" y="4608"/>
                  <a:pt x="21308" y="5184"/>
                  <a:pt x="21016" y="5472"/>
                </a:cubicBezTo>
                <a:cubicBezTo>
                  <a:pt x="15762" y="10944"/>
                  <a:pt x="15762" y="10944"/>
                  <a:pt x="15762" y="10944"/>
                </a:cubicBezTo>
                <a:cubicBezTo>
                  <a:pt x="21016" y="16128"/>
                  <a:pt x="21016" y="16128"/>
                  <a:pt x="21016" y="16128"/>
                </a:cubicBezTo>
                <a:cubicBezTo>
                  <a:pt x="21308" y="16416"/>
                  <a:pt x="21600" y="16992"/>
                  <a:pt x="21600" y="17280"/>
                </a:cubicBezTo>
                <a:cubicBezTo>
                  <a:pt x="21600" y="17856"/>
                  <a:pt x="21308" y="18144"/>
                  <a:pt x="21016" y="1843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" name="Shape">
            <a:extLst>
              <a:ext uri="{FF2B5EF4-FFF2-40B4-BE49-F238E27FC236}">
                <a16:creationId xmlns:a16="http://schemas.microsoft.com/office/drawing/2014/main" id="{B26C07D3-415C-4D0C-B43F-91BF3500755B}"/>
              </a:ext>
            </a:extLst>
          </p:cNvPr>
          <p:cNvSpPr/>
          <p:nvPr/>
        </p:nvSpPr>
        <p:spPr>
          <a:xfrm>
            <a:off x="9623847" y="4329707"/>
            <a:ext cx="390526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38" y="21600"/>
                </a:moveTo>
                <a:cubicBezTo>
                  <a:pt x="19523" y="21600"/>
                  <a:pt x="19108" y="21600"/>
                  <a:pt x="18692" y="21181"/>
                </a:cubicBezTo>
                <a:cubicBezTo>
                  <a:pt x="14331" y="16777"/>
                  <a:pt x="14331" y="16777"/>
                  <a:pt x="14331" y="16777"/>
                </a:cubicBezTo>
                <a:cubicBezTo>
                  <a:pt x="12877" y="17825"/>
                  <a:pt x="11008" y="18245"/>
                  <a:pt x="9138" y="18245"/>
                </a:cubicBezTo>
                <a:cubicBezTo>
                  <a:pt x="4154" y="18245"/>
                  <a:pt x="0" y="14260"/>
                  <a:pt x="0" y="9227"/>
                </a:cubicBezTo>
                <a:cubicBezTo>
                  <a:pt x="0" y="3984"/>
                  <a:pt x="4154" y="0"/>
                  <a:pt x="9138" y="0"/>
                </a:cubicBezTo>
                <a:cubicBezTo>
                  <a:pt x="14123" y="0"/>
                  <a:pt x="18277" y="3984"/>
                  <a:pt x="18277" y="9227"/>
                </a:cubicBezTo>
                <a:cubicBezTo>
                  <a:pt x="18277" y="10905"/>
                  <a:pt x="17654" y="12792"/>
                  <a:pt x="16615" y="14260"/>
                </a:cubicBezTo>
                <a:cubicBezTo>
                  <a:pt x="21185" y="18874"/>
                  <a:pt x="21185" y="18874"/>
                  <a:pt x="21185" y="18874"/>
                </a:cubicBezTo>
                <a:cubicBezTo>
                  <a:pt x="21392" y="19083"/>
                  <a:pt x="21600" y="19503"/>
                  <a:pt x="21600" y="19922"/>
                </a:cubicBezTo>
                <a:cubicBezTo>
                  <a:pt x="21600" y="20971"/>
                  <a:pt x="20769" y="21600"/>
                  <a:pt x="19938" y="21600"/>
                </a:cubicBezTo>
                <a:close/>
                <a:moveTo>
                  <a:pt x="9138" y="3355"/>
                </a:moveTo>
                <a:cubicBezTo>
                  <a:pt x="6023" y="3355"/>
                  <a:pt x="3323" y="5872"/>
                  <a:pt x="3323" y="9227"/>
                </a:cubicBezTo>
                <a:cubicBezTo>
                  <a:pt x="3323" y="12373"/>
                  <a:pt x="6023" y="14889"/>
                  <a:pt x="9138" y="14889"/>
                </a:cubicBezTo>
                <a:cubicBezTo>
                  <a:pt x="12462" y="14889"/>
                  <a:pt x="14954" y="12373"/>
                  <a:pt x="14954" y="9227"/>
                </a:cubicBezTo>
                <a:cubicBezTo>
                  <a:pt x="14954" y="5872"/>
                  <a:pt x="12462" y="3355"/>
                  <a:pt x="9138" y="3355"/>
                </a:cubicBezTo>
                <a:close/>
                <a:moveTo>
                  <a:pt x="13292" y="9647"/>
                </a:moveTo>
                <a:cubicBezTo>
                  <a:pt x="13292" y="9856"/>
                  <a:pt x="13085" y="10066"/>
                  <a:pt x="12877" y="10066"/>
                </a:cubicBezTo>
                <a:cubicBezTo>
                  <a:pt x="9969" y="10066"/>
                  <a:pt x="9969" y="10066"/>
                  <a:pt x="9969" y="10066"/>
                </a:cubicBezTo>
                <a:cubicBezTo>
                  <a:pt x="9969" y="12792"/>
                  <a:pt x="9969" y="12792"/>
                  <a:pt x="9969" y="12792"/>
                </a:cubicBezTo>
                <a:cubicBezTo>
                  <a:pt x="9969" y="13212"/>
                  <a:pt x="9762" y="13212"/>
                  <a:pt x="9554" y="13212"/>
                </a:cubicBezTo>
                <a:cubicBezTo>
                  <a:pt x="8723" y="13212"/>
                  <a:pt x="8723" y="13212"/>
                  <a:pt x="8723" y="13212"/>
                </a:cubicBezTo>
                <a:cubicBezTo>
                  <a:pt x="8515" y="13212"/>
                  <a:pt x="8308" y="13212"/>
                  <a:pt x="8308" y="12792"/>
                </a:cubicBezTo>
                <a:cubicBezTo>
                  <a:pt x="8308" y="10066"/>
                  <a:pt x="8308" y="10066"/>
                  <a:pt x="8308" y="10066"/>
                </a:cubicBezTo>
                <a:cubicBezTo>
                  <a:pt x="5400" y="10066"/>
                  <a:pt x="5400" y="10066"/>
                  <a:pt x="5400" y="10066"/>
                </a:cubicBezTo>
                <a:cubicBezTo>
                  <a:pt x="5192" y="10066"/>
                  <a:pt x="4985" y="9856"/>
                  <a:pt x="4985" y="9647"/>
                </a:cubicBezTo>
                <a:cubicBezTo>
                  <a:pt x="4985" y="8808"/>
                  <a:pt x="4985" y="8808"/>
                  <a:pt x="4985" y="8808"/>
                </a:cubicBezTo>
                <a:cubicBezTo>
                  <a:pt x="4985" y="8388"/>
                  <a:pt x="5192" y="8388"/>
                  <a:pt x="5400" y="8388"/>
                </a:cubicBezTo>
                <a:cubicBezTo>
                  <a:pt x="8308" y="8388"/>
                  <a:pt x="8308" y="8388"/>
                  <a:pt x="8308" y="8388"/>
                </a:cubicBezTo>
                <a:cubicBezTo>
                  <a:pt x="8308" y="5452"/>
                  <a:pt x="8308" y="5452"/>
                  <a:pt x="8308" y="5452"/>
                </a:cubicBezTo>
                <a:cubicBezTo>
                  <a:pt x="8308" y="5033"/>
                  <a:pt x="8515" y="5033"/>
                  <a:pt x="8723" y="5033"/>
                </a:cubicBezTo>
                <a:cubicBezTo>
                  <a:pt x="9554" y="5033"/>
                  <a:pt x="9554" y="5033"/>
                  <a:pt x="9554" y="5033"/>
                </a:cubicBezTo>
                <a:cubicBezTo>
                  <a:pt x="9762" y="5033"/>
                  <a:pt x="9969" y="5033"/>
                  <a:pt x="9969" y="5452"/>
                </a:cubicBezTo>
                <a:cubicBezTo>
                  <a:pt x="9969" y="8388"/>
                  <a:pt x="9969" y="8388"/>
                  <a:pt x="9969" y="8388"/>
                </a:cubicBezTo>
                <a:cubicBezTo>
                  <a:pt x="12877" y="8388"/>
                  <a:pt x="12877" y="8388"/>
                  <a:pt x="12877" y="8388"/>
                </a:cubicBezTo>
                <a:cubicBezTo>
                  <a:pt x="13085" y="8388"/>
                  <a:pt x="13292" y="8388"/>
                  <a:pt x="13292" y="8808"/>
                </a:cubicBezTo>
                <a:lnTo>
                  <a:pt x="13292" y="964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" name="Shape">
            <a:extLst>
              <a:ext uri="{FF2B5EF4-FFF2-40B4-BE49-F238E27FC236}">
                <a16:creationId xmlns:a16="http://schemas.microsoft.com/office/drawing/2014/main" id="{056C97A6-1EE0-4F5F-BC77-5E399AB58FD7}"/>
              </a:ext>
            </a:extLst>
          </p:cNvPr>
          <p:cNvSpPr/>
          <p:nvPr/>
        </p:nvSpPr>
        <p:spPr>
          <a:xfrm>
            <a:off x="10269960" y="4329707"/>
            <a:ext cx="390526" cy="3556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507"/>
                </a:moveTo>
                <a:cubicBezTo>
                  <a:pt x="21600" y="17962"/>
                  <a:pt x="21392" y="17962"/>
                  <a:pt x="21185" y="17962"/>
                </a:cubicBezTo>
                <a:cubicBezTo>
                  <a:pt x="18277" y="17962"/>
                  <a:pt x="18277" y="17962"/>
                  <a:pt x="18277" y="17962"/>
                </a:cubicBezTo>
                <a:cubicBezTo>
                  <a:pt x="18277" y="20236"/>
                  <a:pt x="18277" y="20236"/>
                  <a:pt x="18277" y="20236"/>
                </a:cubicBezTo>
                <a:cubicBezTo>
                  <a:pt x="18277" y="21145"/>
                  <a:pt x="17654" y="21600"/>
                  <a:pt x="17031" y="21600"/>
                </a:cubicBezTo>
                <a:cubicBezTo>
                  <a:pt x="4569" y="21600"/>
                  <a:pt x="4569" y="21600"/>
                  <a:pt x="4569" y="21600"/>
                </a:cubicBezTo>
                <a:cubicBezTo>
                  <a:pt x="3946" y="21600"/>
                  <a:pt x="3323" y="21145"/>
                  <a:pt x="3323" y="20236"/>
                </a:cubicBezTo>
                <a:cubicBezTo>
                  <a:pt x="3323" y="17962"/>
                  <a:pt x="3323" y="17962"/>
                  <a:pt x="3323" y="17962"/>
                </a:cubicBezTo>
                <a:cubicBezTo>
                  <a:pt x="415" y="17962"/>
                  <a:pt x="415" y="17962"/>
                  <a:pt x="415" y="17962"/>
                </a:cubicBezTo>
                <a:cubicBezTo>
                  <a:pt x="208" y="17962"/>
                  <a:pt x="0" y="17962"/>
                  <a:pt x="0" y="17507"/>
                </a:cubicBezTo>
                <a:cubicBezTo>
                  <a:pt x="0" y="11823"/>
                  <a:pt x="0" y="11823"/>
                  <a:pt x="0" y="11823"/>
                </a:cubicBezTo>
                <a:cubicBezTo>
                  <a:pt x="0" y="10232"/>
                  <a:pt x="1246" y="9095"/>
                  <a:pt x="2492" y="9095"/>
                </a:cubicBezTo>
                <a:cubicBezTo>
                  <a:pt x="3323" y="9095"/>
                  <a:pt x="3323" y="9095"/>
                  <a:pt x="3323" y="9095"/>
                </a:cubicBezTo>
                <a:cubicBezTo>
                  <a:pt x="3323" y="1364"/>
                  <a:pt x="3323" y="1364"/>
                  <a:pt x="3323" y="1364"/>
                </a:cubicBezTo>
                <a:cubicBezTo>
                  <a:pt x="3323" y="455"/>
                  <a:pt x="3946" y="0"/>
                  <a:pt x="4569" y="0"/>
                </a:cubicBezTo>
                <a:cubicBezTo>
                  <a:pt x="13292" y="0"/>
                  <a:pt x="13292" y="0"/>
                  <a:pt x="13292" y="0"/>
                </a:cubicBezTo>
                <a:cubicBezTo>
                  <a:pt x="13915" y="0"/>
                  <a:pt x="14954" y="227"/>
                  <a:pt x="15369" y="909"/>
                </a:cubicBezTo>
                <a:cubicBezTo>
                  <a:pt x="17446" y="2956"/>
                  <a:pt x="17446" y="2956"/>
                  <a:pt x="17446" y="2956"/>
                </a:cubicBezTo>
                <a:cubicBezTo>
                  <a:pt x="17862" y="3638"/>
                  <a:pt x="18277" y="4547"/>
                  <a:pt x="18277" y="5457"/>
                </a:cubicBezTo>
                <a:cubicBezTo>
                  <a:pt x="18277" y="9095"/>
                  <a:pt x="18277" y="9095"/>
                  <a:pt x="18277" y="9095"/>
                </a:cubicBezTo>
                <a:cubicBezTo>
                  <a:pt x="19108" y="9095"/>
                  <a:pt x="19108" y="9095"/>
                  <a:pt x="19108" y="9095"/>
                </a:cubicBezTo>
                <a:cubicBezTo>
                  <a:pt x="20562" y="9095"/>
                  <a:pt x="21600" y="10232"/>
                  <a:pt x="21600" y="11823"/>
                </a:cubicBezTo>
                <a:lnTo>
                  <a:pt x="21600" y="17507"/>
                </a:lnTo>
                <a:close/>
                <a:moveTo>
                  <a:pt x="16615" y="10914"/>
                </a:moveTo>
                <a:cubicBezTo>
                  <a:pt x="16615" y="5457"/>
                  <a:pt x="16615" y="5457"/>
                  <a:pt x="16615" y="5457"/>
                </a:cubicBezTo>
                <a:cubicBezTo>
                  <a:pt x="14538" y="5457"/>
                  <a:pt x="14538" y="5457"/>
                  <a:pt x="14538" y="5457"/>
                </a:cubicBezTo>
                <a:cubicBezTo>
                  <a:pt x="13915" y="5457"/>
                  <a:pt x="13292" y="4775"/>
                  <a:pt x="13292" y="4093"/>
                </a:cubicBezTo>
                <a:cubicBezTo>
                  <a:pt x="13292" y="1819"/>
                  <a:pt x="13292" y="1819"/>
                  <a:pt x="13292" y="1819"/>
                </a:cubicBezTo>
                <a:cubicBezTo>
                  <a:pt x="4985" y="1819"/>
                  <a:pt x="4985" y="1819"/>
                  <a:pt x="4985" y="1819"/>
                </a:cubicBezTo>
                <a:cubicBezTo>
                  <a:pt x="4985" y="10914"/>
                  <a:pt x="4985" y="10914"/>
                  <a:pt x="4985" y="10914"/>
                </a:cubicBezTo>
                <a:lnTo>
                  <a:pt x="16615" y="10914"/>
                </a:lnTo>
                <a:close/>
                <a:moveTo>
                  <a:pt x="16615" y="19781"/>
                </a:moveTo>
                <a:cubicBezTo>
                  <a:pt x="16615" y="16143"/>
                  <a:pt x="16615" y="16143"/>
                  <a:pt x="16615" y="16143"/>
                </a:cubicBezTo>
                <a:cubicBezTo>
                  <a:pt x="4985" y="16143"/>
                  <a:pt x="4985" y="16143"/>
                  <a:pt x="4985" y="16143"/>
                </a:cubicBezTo>
                <a:cubicBezTo>
                  <a:pt x="4985" y="19781"/>
                  <a:pt x="4985" y="19781"/>
                  <a:pt x="4985" y="19781"/>
                </a:cubicBezTo>
                <a:lnTo>
                  <a:pt x="16615" y="19781"/>
                </a:lnTo>
                <a:close/>
                <a:moveTo>
                  <a:pt x="19108" y="10914"/>
                </a:moveTo>
                <a:cubicBezTo>
                  <a:pt x="18692" y="10914"/>
                  <a:pt x="18277" y="11141"/>
                  <a:pt x="18277" y="11823"/>
                </a:cubicBezTo>
                <a:cubicBezTo>
                  <a:pt x="18277" y="12278"/>
                  <a:pt x="18692" y="12733"/>
                  <a:pt x="19108" y="12733"/>
                </a:cubicBezTo>
                <a:cubicBezTo>
                  <a:pt x="19523" y="12733"/>
                  <a:pt x="19938" y="12278"/>
                  <a:pt x="19938" y="11823"/>
                </a:cubicBezTo>
                <a:cubicBezTo>
                  <a:pt x="19938" y="11141"/>
                  <a:pt x="19523" y="10914"/>
                  <a:pt x="19108" y="109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73357704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hape">
            <a:extLst>
              <a:ext uri="{FF2B5EF4-FFF2-40B4-BE49-F238E27FC236}">
                <a16:creationId xmlns:a16="http://schemas.microsoft.com/office/drawing/2014/main" id="{0DC46238-D512-4B4A-B1EF-C46084A8C8FF}"/>
              </a:ext>
            </a:extLst>
          </p:cNvPr>
          <p:cNvSpPr/>
          <p:nvPr/>
        </p:nvSpPr>
        <p:spPr>
          <a:xfrm>
            <a:off x="1067163" y="982890"/>
            <a:ext cx="390526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38" y="21600"/>
                </a:moveTo>
                <a:cubicBezTo>
                  <a:pt x="19523" y="21600"/>
                  <a:pt x="19108" y="21392"/>
                  <a:pt x="18692" y="21185"/>
                </a:cubicBezTo>
                <a:cubicBezTo>
                  <a:pt x="14331" y="16823"/>
                  <a:pt x="14331" y="16823"/>
                  <a:pt x="14331" y="16823"/>
                </a:cubicBezTo>
                <a:cubicBezTo>
                  <a:pt x="12877" y="17862"/>
                  <a:pt x="11008" y="18277"/>
                  <a:pt x="9138" y="18277"/>
                </a:cubicBezTo>
                <a:cubicBezTo>
                  <a:pt x="4154" y="18277"/>
                  <a:pt x="0" y="14331"/>
                  <a:pt x="0" y="9138"/>
                </a:cubicBezTo>
                <a:cubicBezTo>
                  <a:pt x="0" y="4154"/>
                  <a:pt x="4154" y="0"/>
                  <a:pt x="9138" y="0"/>
                </a:cubicBezTo>
                <a:cubicBezTo>
                  <a:pt x="14123" y="0"/>
                  <a:pt x="18277" y="4154"/>
                  <a:pt x="18277" y="9138"/>
                </a:cubicBezTo>
                <a:cubicBezTo>
                  <a:pt x="18277" y="11008"/>
                  <a:pt x="17654" y="12877"/>
                  <a:pt x="16615" y="14331"/>
                </a:cubicBezTo>
                <a:cubicBezTo>
                  <a:pt x="21185" y="18900"/>
                  <a:pt x="21185" y="18900"/>
                  <a:pt x="21185" y="18900"/>
                </a:cubicBezTo>
                <a:cubicBezTo>
                  <a:pt x="21392" y="19108"/>
                  <a:pt x="21600" y="19523"/>
                  <a:pt x="21600" y="19938"/>
                </a:cubicBezTo>
                <a:cubicBezTo>
                  <a:pt x="21600" y="20977"/>
                  <a:pt x="20769" y="21600"/>
                  <a:pt x="19938" y="21600"/>
                </a:cubicBezTo>
                <a:close/>
                <a:moveTo>
                  <a:pt x="9138" y="3323"/>
                </a:moveTo>
                <a:cubicBezTo>
                  <a:pt x="6023" y="3323"/>
                  <a:pt x="3323" y="6023"/>
                  <a:pt x="3323" y="9138"/>
                </a:cubicBezTo>
                <a:cubicBezTo>
                  <a:pt x="3323" y="12462"/>
                  <a:pt x="6023" y="14954"/>
                  <a:pt x="9138" y="14954"/>
                </a:cubicBezTo>
                <a:cubicBezTo>
                  <a:pt x="12254" y="14954"/>
                  <a:pt x="14954" y="12462"/>
                  <a:pt x="14954" y="9138"/>
                </a:cubicBezTo>
                <a:cubicBezTo>
                  <a:pt x="14954" y="6023"/>
                  <a:pt x="12254" y="3323"/>
                  <a:pt x="9138" y="3323"/>
                </a:cubicBezTo>
                <a:close/>
                <a:moveTo>
                  <a:pt x="13292" y="9554"/>
                </a:moveTo>
                <a:cubicBezTo>
                  <a:pt x="13292" y="9762"/>
                  <a:pt x="13085" y="9969"/>
                  <a:pt x="12877" y="9969"/>
                </a:cubicBezTo>
                <a:cubicBezTo>
                  <a:pt x="5400" y="9969"/>
                  <a:pt x="5400" y="9969"/>
                  <a:pt x="5400" y="9969"/>
                </a:cubicBezTo>
                <a:cubicBezTo>
                  <a:pt x="5192" y="9969"/>
                  <a:pt x="4985" y="9762"/>
                  <a:pt x="4985" y="9554"/>
                </a:cubicBezTo>
                <a:cubicBezTo>
                  <a:pt x="4985" y="8723"/>
                  <a:pt x="4985" y="8723"/>
                  <a:pt x="4985" y="8723"/>
                </a:cubicBezTo>
                <a:cubicBezTo>
                  <a:pt x="4985" y="8515"/>
                  <a:pt x="5192" y="8308"/>
                  <a:pt x="5400" y="8308"/>
                </a:cubicBezTo>
                <a:cubicBezTo>
                  <a:pt x="12877" y="8308"/>
                  <a:pt x="12877" y="8308"/>
                  <a:pt x="12877" y="8308"/>
                </a:cubicBezTo>
                <a:cubicBezTo>
                  <a:pt x="13085" y="8308"/>
                  <a:pt x="13292" y="8515"/>
                  <a:pt x="13292" y="8723"/>
                </a:cubicBezTo>
                <a:lnTo>
                  <a:pt x="13292" y="95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" name="Shape">
            <a:extLst>
              <a:ext uri="{FF2B5EF4-FFF2-40B4-BE49-F238E27FC236}">
                <a16:creationId xmlns:a16="http://schemas.microsoft.com/office/drawing/2014/main" id="{70805C4F-D5B9-4E16-9AF2-2217707BF2F5}"/>
              </a:ext>
            </a:extLst>
          </p:cNvPr>
          <p:cNvSpPr/>
          <p:nvPr/>
        </p:nvSpPr>
        <p:spPr>
          <a:xfrm>
            <a:off x="1729151" y="952727"/>
            <a:ext cx="36036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725" y="21600"/>
                  <a:pt x="0" y="17238"/>
                  <a:pt x="0" y="11631"/>
                </a:cubicBezTo>
                <a:cubicBezTo>
                  <a:pt x="0" y="8515"/>
                  <a:pt x="1575" y="5608"/>
                  <a:pt x="4275" y="3738"/>
                </a:cubicBezTo>
                <a:cubicBezTo>
                  <a:pt x="4950" y="3115"/>
                  <a:pt x="6075" y="3323"/>
                  <a:pt x="6750" y="4154"/>
                </a:cubicBezTo>
                <a:cubicBezTo>
                  <a:pt x="7425" y="4777"/>
                  <a:pt x="7200" y="5815"/>
                  <a:pt x="6300" y="6438"/>
                </a:cubicBezTo>
                <a:cubicBezTo>
                  <a:pt x="4500" y="7685"/>
                  <a:pt x="3600" y="9554"/>
                  <a:pt x="3600" y="11631"/>
                </a:cubicBezTo>
                <a:cubicBezTo>
                  <a:pt x="3600" y="15369"/>
                  <a:pt x="6750" y="18277"/>
                  <a:pt x="10800" y="18277"/>
                </a:cubicBezTo>
                <a:cubicBezTo>
                  <a:pt x="14625" y="18277"/>
                  <a:pt x="18000" y="15369"/>
                  <a:pt x="18000" y="11631"/>
                </a:cubicBezTo>
                <a:cubicBezTo>
                  <a:pt x="18000" y="9554"/>
                  <a:pt x="16875" y="7685"/>
                  <a:pt x="15075" y="6438"/>
                </a:cubicBezTo>
                <a:cubicBezTo>
                  <a:pt x="14175" y="5815"/>
                  <a:pt x="14175" y="4777"/>
                  <a:pt x="14625" y="4154"/>
                </a:cubicBezTo>
                <a:cubicBezTo>
                  <a:pt x="15300" y="3323"/>
                  <a:pt x="16425" y="3115"/>
                  <a:pt x="17100" y="3738"/>
                </a:cubicBezTo>
                <a:cubicBezTo>
                  <a:pt x="20025" y="5608"/>
                  <a:pt x="21600" y="8515"/>
                  <a:pt x="21600" y="11631"/>
                </a:cubicBezTo>
                <a:cubicBezTo>
                  <a:pt x="21600" y="17238"/>
                  <a:pt x="16650" y="21600"/>
                  <a:pt x="10800" y="21600"/>
                </a:cubicBezTo>
                <a:close/>
                <a:moveTo>
                  <a:pt x="12600" y="9969"/>
                </a:moveTo>
                <a:cubicBezTo>
                  <a:pt x="12600" y="11008"/>
                  <a:pt x="11700" y="11631"/>
                  <a:pt x="10800" y="11631"/>
                </a:cubicBezTo>
                <a:cubicBezTo>
                  <a:pt x="9675" y="11631"/>
                  <a:pt x="9000" y="11008"/>
                  <a:pt x="9000" y="9969"/>
                </a:cubicBezTo>
                <a:cubicBezTo>
                  <a:pt x="9000" y="1662"/>
                  <a:pt x="9000" y="1662"/>
                  <a:pt x="9000" y="1662"/>
                </a:cubicBezTo>
                <a:cubicBezTo>
                  <a:pt x="9000" y="831"/>
                  <a:pt x="9675" y="0"/>
                  <a:pt x="10800" y="0"/>
                </a:cubicBezTo>
                <a:cubicBezTo>
                  <a:pt x="11700" y="0"/>
                  <a:pt x="12600" y="831"/>
                  <a:pt x="12600" y="1662"/>
                </a:cubicBezTo>
                <a:lnTo>
                  <a:pt x="12600" y="996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2BD7AEAE-5B9D-4CE4-9DAD-B08B36AD6F92}"/>
              </a:ext>
            </a:extLst>
          </p:cNvPr>
          <p:cNvSpPr/>
          <p:nvPr/>
        </p:nvSpPr>
        <p:spPr>
          <a:xfrm>
            <a:off x="2343513" y="982890"/>
            <a:ext cx="41751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114" y="21150"/>
                </a:moveTo>
                <a:cubicBezTo>
                  <a:pt x="3114" y="21375"/>
                  <a:pt x="2919" y="21600"/>
                  <a:pt x="2724" y="21600"/>
                </a:cubicBezTo>
                <a:cubicBezTo>
                  <a:pt x="389" y="21600"/>
                  <a:pt x="389" y="21600"/>
                  <a:pt x="389" y="21600"/>
                </a:cubicBezTo>
                <a:cubicBezTo>
                  <a:pt x="0" y="21600"/>
                  <a:pt x="0" y="21375"/>
                  <a:pt x="0" y="21150"/>
                </a:cubicBezTo>
                <a:cubicBezTo>
                  <a:pt x="0" y="18450"/>
                  <a:pt x="0" y="18450"/>
                  <a:pt x="0" y="18450"/>
                </a:cubicBezTo>
                <a:cubicBezTo>
                  <a:pt x="0" y="18225"/>
                  <a:pt x="0" y="18000"/>
                  <a:pt x="389" y="18000"/>
                </a:cubicBezTo>
                <a:cubicBezTo>
                  <a:pt x="2724" y="18000"/>
                  <a:pt x="2724" y="18000"/>
                  <a:pt x="2724" y="18000"/>
                </a:cubicBezTo>
                <a:cubicBezTo>
                  <a:pt x="2919" y="18000"/>
                  <a:pt x="3114" y="18225"/>
                  <a:pt x="3114" y="18450"/>
                </a:cubicBezTo>
                <a:lnTo>
                  <a:pt x="3114" y="21150"/>
                </a:lnTo>
                <a:close/>
                <a:moveTo>
                  <a:pt x="7784" y="21150"/>
                </a:moveTo>
                <a:cubicBezTo>
                  <a:pt x="7784" y="21375"/>
                  <a:pt x="7589" y="21600"/>
                  <a:pt x="7395" y="21600"/>
                </a:cubicBezTo>
                <a:cubicBezTo>
                  <a:pt x="5059" y="21600"/>
                  <a:pt x="5059" y="21600"/>
                  <a:pt x="5059" y="21600"/>
                </a:cubicBezTo>
                <a:cubicBezTo>
                  <a:pt x="4670" y="21600"/>
                  <a:pt x="4670" y="21375"/>
                  <a:pt x="4670" y="21150"/>
                </a:cubicBezTo>
                <a:cubicBezTo>
                  <a:pt x="4670" y="16650"/>
                  <a:pt x="4670" y="16650"/>
                  <a:pt x="4670" y="16650"/>
                </a:cubicBezTo>
                <a:cubicBezTo>
                  <a:pt x="4670" y="16425"/>
                  <a:pt x="4670" y="16200"/>
                  <a:pt x="5059" y="16200"/>
                </a:cubicBezTo>
                <a:cubicBezTo>
                  <a:pt x="7395" y="16200"/>
                  <a:pt x="7395" y="16200"/>
                  <a:pt x="7395" y="16200"/>
                </a:cubicBezTo>
                <a:cubicBezTo>
                  <a:pt x="7589" y="16200"/>
                  <a:pt x="7784" y="16425"/>
                  <a:pt x="7784" y="16650"/>
                </a:cubicBezTo>
                <a:lnTo>
                  <a:pt x="7784" y="21150"/>
                </a:lnTo>
                <a:close/>
                <a:moveTo>
                  <a:pt x="12454" y="21150"/>
                </a:moveTo>
                <a:cubicBezTo>
                  <a:pt x="12454" y="21375"/>
                  <a:pt x="12259" y="21600"/>
                  <a:pt x="12065" y="21600"/>
                </a:cubicBezTo>
                <a:cubicBezTo>
                  <a:pt x="9730" y="21600"/>
                  <a:pt x="9730" y="21600"/>
                  <a:pt x="9730" y="21600"/>
                </a:cubicBezTo>
                <a:cubicBezTo>
                  <a:pt x="9341" y="21600"/>
                  <a:pt x="9341" y="21375"/>
                  <a:pt x="9341" y="21150"/>
                </a:cubicBezTo>
                <a:cubicBezTo>
                  <a:pt x="9341" y="13050"/>
                  <a:pt x="9341" y="13050"/>
                  <a:pt x="9341" y="13050"/>
                </a:cubicBezTo>
                <a:cubicBezTo>
                  <a:pt x="9341" y="12825"/>
                  <a:pt x="9341" y="12600"/>
                  <a:pt x="9730" y="12600"/>
                </a:cubicBezTo>
                <a:cubicBezTo>
                  <a:pt x="12065" y="12600"/>
                  <a:pt x="12065" y="12600"/>
                  <a:pt x="12065" y="12600"/>
                </a:cubicBezTo>
                <a:cubicBezTo>
                  <a:pt x="12259" y="12600"/>
                  <a:pt x="12454" y="12825"/>
                  <a:pt x="12454" y="13050"/>
                </a:cubicBezTo>
                <a:lnTo>
                  <a:pt x="12454" y="21150"/>
                </a:lnTo>
                <a:close/>
                <a:moveTo>
                  <a:pt x="16930" y="21150"/>
                </a:moveTo>
                <a:cubicBezTo>
                  <a:pt x="16930" y="21375"/>
                  <a:pt x="16930" y="21600"/>
                  <a:pt x="16541" y="21600"/>
                </a:cubicBezTo>
                <a:cubicBezTo>
                  <a:pt x="14205" y="21600"/>
                  <a:pt x="14205" y="21600"/>
                  <a:pt x="14205" y="21600"/>
                </a:cubicBezTo>
                <a:cubicBezTo>
                  <a:pt x="14011" y="21600"/>
                  <a:pt x="13816" y="21375"/>
                  <a:pt x="13816" y="21150"/>
                </a:cubicBezTo>
                <a:cubicBezTo>
                  <a:pt x="13816" y="7650"/>
                  <a:pt x="13816" y="7650"/>
                  <a:pt x="13816" y="7650"/>
                </a:cubicBezTo>
                <a:cubicBezTo>
                  <a:pt x="13816" y="7425"/>
                  <a:pt x="14011" y="7200"/>
                  <a:pt x="14205" y="7200"/>
                </a:cubicBezTo>
                <a:cubicBezTo>
                  <a:pt x="16541" y="7200"/>
                  <a:pt x="16541" y="7200"/>
                  <a:pt x="16541" y="7200"/>
                </a:cubicBezTo>
                <a:cubicBezTo>
                  <a:pt x="16930" y="7200"/>
                  <a:pt x="16930" y="7425"/>
                  <a:pt x="16930" y="7650"/>
                </a:cubicBezTo>
                <a:lnTo>
                  <a:pt x="16930" y="21150"/>
                </a:lnTo>
                <a:close/>
                <a:moveTo>
                  <a:pt x="21600" y="21150"/>
                </a:moveTo>
                <a:cubicBezTo>
                  <a:pt x="21600" y="21375"/>
                  <a:pt x="21600" y="21600"/>
                  <a:pt x="21211" y="21600"/>
                </a:cubicBezTo>
                <a:cubicBezTo>
                  <a:pt x="18876" y="21600"/>
                  <a:pt x="18876" y="21600"/>
                  <a:pt x="18876" y="21600"/>
                </a:cubicBezTo>
                <a:cubicBezTo>
                  <a:pt x="18681" y="21600"/>
                  <a:pt x="18486" y="21375"/>
                  <a:pt x="18486" y="21150"/>
                </a:cubicBezTo>
                <a:cubicBezTo>
                  <a:pt x="18486" y="450"/>
                  <a:pt x="18486" y="450"/>
                  <a:pt x="18486" y="450"/>
                </a:cubicBezTo>
                <a:cubicBezTo>
                  <a:pt x="18486" y="225"/>
                  <a:pt x="18681" y="0"/>
                  <a:pt x="18876" y="0"/>
                </a:cubicBezTo>
                <a:cubicBezTo>
                  <a:pt x="21211" y="0"/>
                  <a:pt x="21211" y="0"/>
                  <a:pt x="21211" y="0"/>
                </a:cubicBezTo>
                <a:cubicBezTo>
                  <a:pt x="21600" y="0"/>
                  <a:pt x="21600" y="225"/>
                  <a:pt x="21600" y="450"/>
                </a:cubicBezTo>
                <a:lnTo>
                  <a:pt x="21600" y="211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2ED535CA-668C-4F6E-9141-C6F96364A5F1}"/>
              </a:ext>
            </a:extLst>
          </p:cNvPr>
          <p:cNvSpPr/>
          <p:nvPr/>
        </p:nvSpPr>
        <p:spPr>
          <a:xfrm>
            <a:off x="3019788" y="982890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2375"/>
                </a:moveTo>
                <a:cubicBezTo>
                  <a:pt x="21600" y="12600"/>
                  <a:pt x="21375" y="13050"/>
                  <a:pt x="21150" y="13050"/>
                </a:cubicBezTo>
                <a:cubicBezTo>
                  <a:pt x="18450" y="13275"/>
                  <a:pt x="18450" y="13275"/>
                  <a:pt x="18450" y="13275"/>
                </a:cubicBezTo>
                <a:cubicBezTo>
                  <a:pt x="18450" y="13725"/>
                  <a:pt x="18225" y="14175"/>
                  <a:pt x="18000" y="14625"/>
                </a:cubicBezTo>
                <a:cubicBezTo>
                  <a:pt x="18450" y="15300"/>
                  <a:pt x="18900" y="15975"/>
                  <a:pt x="19350" y="16650"/>
                </a:cubicBezTo>
                <a:cubicBezTo>
                  <a:pt x="19575" y="16650"/>
                  <a:pt x="19575" y="16875"/>
                  <a:pt x="19575" y="16875"/>
                </a:cubicBezTo>
                <a:cubicBezTo>
                  <a:pt x="19575" y="17100"/>
                  <a:pt x="19575" y="17100"/>
                  <a:pt x="19575" y="17325"/>
                </a:cubicBezTo>
                <a:cubicBezTo>
                  <a:pt x="19125" y="17775"/>
                  <a:pt x="17325" y="19800"/>
                  <a:pt x="16650" y="19800"/>
                </a:cubicBezTo>
                <a:cubicBezTo>
                  <a:pt x="16650" y="19800"/>
                  <a:pt x="16425" y="19800"/>
                  <a:pt x="16425" y="19575"/>
                </a:cubicBezTo>
                <a:cubicBezTo>
                  <a:pt x="14400" y="18225"/>
                  <a:pt x="14400" y="18225"/>
                  <a:pt x="14400" y="18225"/>
                </a:cubicBezTo>
                <a:cubicBezTo>
                  <a:pt x="13950" y="18450"/>
                  <a:pt x="13500" y="18450"/>
                  <a:pt x="13275" y="18675"/>
                </a:cubicBezTo>
                <a:cubicBezTo>
                  <a:pt x="13050" y="19575"/>
                  <a:pt x="13050" y="20475"/>
                  <a:pt x="12825" y="21375"/>
                </a:cubicBezTo>
                <a:cubicBezTo>
                  <a:pt x="12600" y="21600"/>
                  <a:pt x="12600" y="21600"/>
                  <a:pt x="12150" y="21600"/>
                </a:cubicBezTo>
                <a:cubicBezTo>
                  <a:pt x="9225" y="21600"/>
                  <a:pt x="9225" y="21600"/>
                  <a:pt x="9225" y="21600"/>
                </a:cubicBezTo>
                <a:cubicBezTo>
                  <a:pt x="9000" y="21600"/>
                  <a:pt x="8775" y="21600"/>
                  <a:pt x="8550" y="21150"/>
                </a:cubicBezTo>
                <a:cubicBezTo>
                  <a:pt x="8325" y="18675"/>
                  <a:pt x="8325" y="18675"/>
                  <a:pt x="8325" y="18675"/>
                </a:cubicBezTo>
                <a:cubicBezTo>
                  <a:pt x="7875" y="18450"/>
                  <a:pt x="7425" y="18450"/>
                  <a:pt x="6975" y="18225"/>
                </a:cubicBezTo>
                <a:cubicBezTo>
                  <a:pt x="4950" y="19575"/>
                  <a:pt x="4950" y="19575"/>
                  <a:pt x="4950" y="19575"/>
                </a:cubicBezTo>
                <a:cubicBezTo>
                  <a:pt x="4950" y="19800"/>
                  <a:pt x="4725" y="19800"/>
                  <a:pt x="4725" y="19800"/>
                </a:cubicBezTo>
                <a:cubicBezTo>
                  <a:pt x="4500" y="19800"/>
                  <a:pt x="4500" y="19800"/>
                  <a:pt x="4275" y="19575"/>
                </a:cubicBezTo>
                <a:cubicBezTo>
                  <a:pt x="3600" y="18900"/>
                  <a:pt x="2475" y="18000"/>
                  <a:pt x="2025" y="17325"/>
                </a:cubicBezTo>
                <a:cubicBezTo>
                  <a:pt x="1800" y="17100"/>
                  <a:pt x="1800" y="17100"/>
                  <a:pt x="1800" y="16875"/>
                </a:cubicBezTo>
                <a:cubicBezTo>
                  <a:pt x="1800" y="16875"/>
                  <a:pt x="2025" y="16650"/>
                  <a:pt x="2025" y="16650"/>
                </a:cubicBezTo>
                <a:cubicBezTo>
                  <a:pt x="2475" y="15975"/>
                  <a:pt x="2925" y="15300"/>
                  <a:pt x="3375" y="14625"/>
                </a:cubicBezTo>
                <a:cubicBezTo>
                  <a:pt x="3150" y="14175"/>
                  <a:pt x="2925" y="13725"/>
                  <a:pt x="2925" y="13275"/>
                </a:cubicBezTo>
                <a:cubicBezTo>
                  <a:pt x="225" y="12825"/>
                  <a:pt x="225" y="12825"/>
                  <a:pt x="225" y="12825"/>
                </a:cubicBezTo>
                <a:cubicBezTo>
                  <a:pt x="0" y="12825"/>
                  <a:pt x="0" y="12600"/>
                  <a:pt x="0" y="12375"/>
                </a:cubicBezTo>
                <a:cubicBezTo>
                  <a:pt x="0" y="9225"/>
                  <a:pt x="0" y="9225"/>
                  <a:pt x="0" y="9225"/>
                </a:cubicBezTo>
                <a:cubicBezTo>
                  <a:pt x="0" y="9000"/>
                  <a:pt x="0" y="8775"/>
                  <a:pt x="225" y="8775"/>
                </a:cubicBezTo>
                <a:cubicBezTo>
                  <a:pt x="2925" y="8325"/>
                  <a:pt x="2925" y="8325"/>
                  <a:pt x="2925" y="8325"/>
                </a:cubicBezTo>
                <a:cubicBezTo>
                  <a:pt x="3150" y="7875"/>
                  <a:pt x="3150" y="7425"/>
                  <a:pt x="3375" y="7200"/>
                </a:cubicBezTo>
                <a:cubicBezTo>
                  <a:pt x="2925" y="6525"/>
                  <a:pt x="2475" y="5850"/>
                  <a:pt x="2025" y="5175"/>
                </a:cubicBezTo>
                <a:cubicBezTo>
                  <a:pt x="1800" y="5175"/>
                  <a:pt x="1800" y="4950"/>
                  <a:pt x="1800" y="4950"/>
                </a:cubicBezTo>
                <a:cubicBezTo>
                  <a:pt x="1800" y="4725"/>
                  <a:pt x="1800" y="4725"/>
                  <a:pt x="2025" y="4500"/>
                </a:cubicBezTo>
                <a:cubicBezTo>
                  <a:pt x="2250" y="4050"/>
                  <a:pt x="4275" y="2025"/>
                  <a:pt x="4725" y="2025"/>
                </a:cubicBezTo>
                <a:cubicBezTo>
                  <a:pt x="4725" y="2025"/>
                  <a:pt x="4950" y="2025"/>
                  <a:pt x="4950" y="2250"/>
                </a:cubicBezTo>
                <a:cubicBezTo>
                  <a:pt x="6975" y="3600"/>
                  <a:pt x="6975" y="3600"/>
                  <a:pt x="6975" y="3600"/>
                </a:cubicBezTo>
                <a:cubicBezTo>
                  <a:pt x="7425" y="3375"/>
                  <a:pt x="7875" y="3150"/>
                  <a:pt x="8325" y="3150"/>
                </a:cubicBezTo>
                <a:cubicBezTo>
                  <a:pt x="8325" y="2250"/>
                  <a:pt x="8325" y="1350"/>
                  <a:pt x="8550" y="450"/>
                </a:cubicBezTo>
                <a:cubicBezTo>
                  <a:pt x="8775" y="225"/>
                  <a:pt x="9000" y="0"/>
                  <a:pt x="9225" y="0"/>
                </a:cubicBezTo>
                <a:cubicBezTo>
                  <a:pt x="12150" y="0"/>
                  <a:pt x="12150" y="0"/>
                  <a:pt x="12150" y="0"/>
                </a:cubicBezTo>
                <a:cubicBezTo>
                  <a:pt x="12600" y="0"/>
                  <a:pt x="12825" y="225"/>
                  <a:pt x="12825" y="450"/>
                </a:cubicBezTo>
                <a:cubicBezTo>
                  <a:pt x="13050" y="3150"/>
                  <a:pt x="13050" y="3150"/>
                  <a:pt x="13050" y="3150"/>
                </a:cubicBezTo>
                <a:cubicBezTo>
                  <a:pt x="13500" y="3150"/>
                  <a:pt x="13950" y="3375"/>
                  <a:pt x="14400" y="3600"/>
                </a:cubicBezTo>
                <a:cubicBezTo>
                  <a:pt x="16425" y="2025"/>
                  <a:pt x="16425" y="2025"/>
                  <a:pt x="16425" y="2025"/>
                </a:cubicBezTo>
                <a:cubicBezTo>
                  <a:pt x="16425" y="2025"/>
                  <a:pt x="16650" y="2025"/>
                  <a:pt x="16650" y="2025"/>
                </a:cubicBezTo>
                <a:cubicBezTo>
                  <a:pt x="16875" y="2025"/>
                  <a:pt x="17100" y="2025"/>
                  <a:pt x="17100" y="2250"/>
                </a:cubicBezTo>
                <a:cubicBezTo>
                  <a:pt x="17775" y="2925"/>
                  <a:pt x="18900" y="3600"/>
                  <a:pt x="19350" y="4500"/>
                </a:cubicBezTo>
                <a:cubicBezTo>
                  <a:pt x="19575" y="4725"/>
                  <a:pt x="19575" y="4725"/>
                  <a:pt x="19575" y="4950"/>
                </a:cubicBezTo>
                <a:cubicBezTo>
                  <a:pt x="19575" y="4950"/>
                  <a:pt x="19575" y="5175"/>
                  <a:pt x="19350" y="5175"/>
                </a:cubicBezTo>
                <a:cubicBezTo>
                  <a:pt x="18900" y="5850"/>
                  <a:pt x="18450" y="6525"/>
                  <a:pt x="18000" y="6975"/>
                </a:cubicBezTo>
                <a:cubicBezTo>
                  <a:pt x="18225" y="7425"/>
                  <a:pt x="18450" y="8100"/>
                  <a:pt x="18450" y="8550"/>
                </a:cubicBezTo>
                <a:cubicBezTo>
                  <a:pt x="21150" y="8775"/>
                  <a:pt x="21150" y="8775"/>
                  <a:pt x="21150" y="8775"/>
                </a:cubicBezTo>
                <a:cubicBezTo>
                  <a:pt x="21375" y="9000"/>
                  <a:pt x="21600" y="9225"/>
                  <a:pt x="21600" y="9450"/>
                </a:cubicBezTo>
                <a:lnTo>
                  <a:pt x="21600" y="12375"/>
                </a:lnTo>
                <a:close/>
                <a:moveTo>
                  <a:pt x="10800" y="7200"/>
                </a:moveTo>
                <a:cubicBezTo>
                  <a:pt x="8775" y="7200"/>
                  <a:pt x="7200" y="9000"/>
                  <a:pt x="7200" y="10800"/>
                </a:cubicBezTo>
                <a:cubicBezTo>
                  <a:pt x="7200" y="12825"/>
                  <a:pt x="8775" y="14400"/>
                  <a:pt x="10800" y="14400"/>
                </a:cubicBezTo>
                <a:cubicBezTo>
                  <a:pt x="12600" y="14400"/>
                  <a:pt x="14400" y="12825"/>
                  <a:pt x="14400" y="10800"/>
                </a:cubicBezTo>
                <a:cubicBezTo>
                  <a:pt x="14400" y="9000"/>
                  <a:pt x="12600" y="7200"/>
                  <a:pt x="10800" y="7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ECB24FCB-EB70-4DED-9158-1FBB5DA68FDD}"/>
              </a:ext>
            </a:extLst>
          </p:cNvPr>
          <p:cNvSpPr/>
          <p:nvPr/>
        </p:nvSpPr>
        <p:spPr>
          <a:xfrm>
            <a:off x="3677014" y="982890"/>
            <a:ext cx="330201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950"/>
                </a:moveTo>
                <a:cubicBezTo>
                  <a:pt x="21600" y="5400"/>
                  <a:pt x="21355" y="5400"/>
                  <a:pt x="21109" y="5400"/>
                </a:cubicBezTo>
                <a:cubicBezTo>
                  <a:pt x="19636" y="5400"/>
                  <a:pt x="19636" y="5400"/>
                  <a:pt x="19636" y="5400"/>
                </a:cubicBezTo>
                <a:cubicBezTo>
                  <a:pt x="19636" y="18900"/>
                  <a:pt x="19636" y="18900"/>
                  <a:pt x="19636" y="18900"/>
                </a:cubicBezTo>
                <a:cubicBezTo>
                  <a:pt x="19636" y="20250"/>
                  <a:pt x="18655" y="21600"/>
                  <a:pt x="17182" y="21600"/>
                </a:cubicBezTo>
                <a:cubicBezTo>
                  <a:pt x="4418" y="21600"/>
                  <a:pt x="4418" y="21600"/>
                  <a:pt x="4418" y="21600"/>
                </a:cubicBezTo>
                <a:cubicBezTo>
                  <a:pt x="3191" y="21600"/>
                  <a:pt x="1964" y="20475"/>
                  <a:pt x="1964" y="18900"/>
                </a:cubicBezTo>
                <a:cubicBezTo>
                  <a:pt x="1964" y="5400"/>
                  <a:pt x="1964" y="5400"/>
                  <a:pt x="1964" y="5400"/>
                </a:cubicBezTo>
                <a:cubicBezTo>
                  <a:pt x="491" y="5400"/>
                  <a:pt x="491" y="5400"/>
                  <a:pt x="491" y="5400"/>
                </a:cubicBezTo>
                <a:cubicBezTo>
                  <a:pt x="245" y="5400"/>
                  <a:pt x="0" y="5400"/>
                  <a:pt x="0" y="4950"/>
                </a:cubicBezTo>
                <a:cubicBezTo>
                  <a:pt x="0" y="4050"/>
                  <a:pt x="0" y="4050"/>
                  <a:pt x="0" y="4050"/>
                </a:cubicBezTo>
                <a:cubicBezTo>
                  <a:pt x="0" y="3825"/>
                  <a:pt x="245" y="3600"/>
                  <a:pt x="491" y="3600"/>
                </a:cubicBezTo>
                <a:cubicBezTo>
                  <a:pt x="5400" y="3600"/>
                  <a:pt x="5400" y="3600"/>
                  <a:pt x="5400" y="3600"/>
                </a:cubicBezTo>
                <a:cubicBezTo>
                  <a:pt x="6382" y="1350"/>
                  <a:pt x="6382" y="1350"/>
                  <a:pt x="6382" y="1350"/>
                </a:cubicBezTo>
                <a:cubicBezTo>
                  <a:pt x="6627" y="675"/>
                  <a:pt x="7609" y="0"/>
                  <a:pt x="8345" y="0"/>
                </a:cubicBezTo>
                <a:cubicBezTo>
                  <a:pt x="13255" y="0"/>
                  <a:pt x="13255" y="0"/>
                  <a:pt x="13255" y="0"/>
                </a:cubicBezTo>
                <a:cubicBezTo>
                  <a:pt x="14236" y="0"/>
                  <a:pt x="14973" y="675"/>
                  <a:pt x="15464" y="1350"/>
                </a:cubicBezTo>
                <a:cubicBezTo>
                  <a:pt x="16445" y="3600"/>
                  <a:pt x="16445" y="3600"/>
                  <a:pt x="16445" y="3600"/>
                </a:cubicBezTo>
                <a:cubicBezTo>
                  <a:pt x="21109" y="3600"/>
                  <a:pt x="21109" y="3600"/>
                  <a:pt x="21109" y="3600"/>
                </a:cubicBezTo>
                <a:cubicBezTo>
                  <a:pt x="21355" y="3600"/>
                  <a:pt x="21600" y="3825"/>
                  <a:pt x="21600" y="4050"/>
                </a:cubicBezTo>
                <a:lnTo>
                  <a:pt x="21600" y="4950"/>
                </a:lnTo>
                <a:close/>
                <a:moveTo>
                  <a:pt x="17673" y="5400"/>
                </a:moveTo>
                <a:cubicBezTo>
                  <a:pt x="3927" y="5400"/>
                  <a:pt x="3927" y="5400"/>
                  <a:pt x="3927" y="5400"/>
                </a:cubicBezTo>
                <a:cubicBezTo>
                  <a:pt x="3927" y="18900"/>
                  <a:pt x="3927" y="18900"/>
                  <a:pt x="3927" y="18900"/>
                </a:cubicBezTo>
                <a:cubicBezTo>
                  <a:pt x="3927" y="19575"/>
                  <a:pt x="4418" y="19800"/>
                  <a:pt x="4418" y="19800"/>
                </a:cubicBezTo>
                <a:cubicBezTo>
                  <a:pt x="17182" y="19800"/>
                  <a:pt x="17182" y="19800"/>
                  <a:pt x="17182" y="19800"/>
                </a:cubicBezTo>
                <a:cubicBezTo>
                  <a:pt x="17427" y="19800"/>
                  <a:pt x="17673" y="19575"/>
                  <a:pt x="17673" y="18900"/>
                </a:cubicBezTo>
                <a:lnTo>
                  <a:pt x="17673" y="5400"/>
                </a:lnTo>
                <a:close/>
                <a:moveTo>
                  <a:pt x="7855" y="16650"/>
                </a:moveTo>
                <a:cubicBezTo>
                  <a:pt x="7855" y="17100"/>
                  <a:pt x="7855" y="17100"/>
                  <a:pt x="7364" y="17100"/>
                </a:cubicBezTo>
                <a:cubicBezTo>
                  <a:pt x="6382" y="17100"/>
                  <a:pt x="6382" y="17100"/>
                  <a:pt x="6382" y="17100"/>
                </a:cubicBezTo>
                <a:cubicBezTo>
                  <a:pt x="6136" y="17100"/>
                  <a:pt x="5891" y="17100"/>
                  <a:pt x="5891" y="16650"/>
                </a:cubicBezTo>
                <a:cubicBezTo>
                  <a:pt x="5891" y="8550"/>
                  <a:pt x="5891" y="8550"/>
                  <a:pt x="5891" y="8550"/>
                </a:cubicBezTo>
                <a:cubicBezTo>
                  <a:pt x="5891" y="8325"/>
                  <a:pt x="6136" y="8100"/>
                  <a:pt x="6382" y="8100"/>
                </a:cubicBezTo>
                <a:cubicBezTo>
                  <a:pt x="7364" y="8100"/>
                  <a:pt x="7364" y="8100"/>
                  <a:pt x="7364" y="8100"/>
                </a:cubicBezTo>
                <a:cubicBezTo>
                  <a:pt x="7855" y="8100"/>
                  <a:pt x="7855" y="8325"/>
                  <a:pt x="7855" y="8550"/>
                </a:cubicBezTo>
                <a:lnTo>
                  <a:pt x="7855" y="16650"/>
                </a:lnTo>
                <a:close/>
                <a:moveTo>
                  <a:pt x="14236" y="3600"/>
                </a:moveTo>
                <a:cubicBezTo>
                  <a:pt x="13500" y="2025"/>
                  <a:pt x="13500" y="2025"/>
                  <a:pt x="13500" y="2025"/>
                </a:cubicBezTo>
                <a:cubicBezTo>
                  <a:pt x="13500" y="2025"/>
                  <a:pt x="13500" y="2025"/>
                  <a:pt x="13255" y="1800"/>
                </a:cubicBezTo>
                <a:cubicBezTo>
                  <a:pt x="8591" y="1800"/>
                  <a:pt x="8591" y="1800"/>
                  <a:pt x="8591" y="1800"/>
                </a:cubicBezTo>
                <a:cubicBezTo>
                  <a:pt x="8345" y="2025"/>
                  <a:pt x="8345" y="2025"/>
                  <a:pt x="8100" y="2025"/>
                </a:cubicBezTo>
                <a:cubicBezTo>
                  <a:pt x="7364" y="3600"/>
                  <a:pt x="7364" y="3600"/>
                  <a:pt x="7364" y="3600"/>
                </a:cubicBezTo>
                <a:lnTo>
                  <a:pt x="14236" y="3600"/>
                </a:lnTo>
                <a:close/>
                <a:moveTo>
                  <a:pt x="11782" y="16650"/>
                </a:moveTo>
                <a:cubicBezTo>
                  <a:pt x="11782" y="17100"/>
                  <a:pt x="11782" y="17100"/>
                  <a:pt x="11291" y="17100"/>
                </a:cubicBezTo>
                <a:cubicBezTo>
                  <a:pt x="10309" y="17100"/>
                  <a:pt x="10309" y="17100"/>
                  <a:pt x="10309" y="17100"/>
                </a:cubicBezTo>
                <a:cubicBezTo>
                  <a:pt x="10064" y="17100"/>
                  <a:pt x="9818" y="17100"/>
                  <a:pt x="9818" y="16650"/>
                </a:cubicBezTo>
                <a:cubicBezTo>
                  <a:pt x="9818" y="8550"/>
                  <a:pt x="9818" y="8550"/>
                  <a:pt x="9818" y="8550"/>
                </a:cubicBezTo>
                <a:cubicBezTo>
                  <a:pt x="9818" y="8325"/>
                  <a:pt x="10064" y="8100"/>
                  <a:pt x="10309" y="8100"/>
                </a:cubicBezTo>
                <a:cubicBezTo>
                  <a:pt x="11291" y="8100"/>
                  <a:pt x="11291" y="8100"/>
                  <a:pt x="11291" y="8100"/>
                </a:cubicBezTo>
                <a:cubicBezTo>
                  <a:pt x="11782" y="8100"/>
                  <a:pt x="11782" y="8325"/>
                  <a:pt x="11782" y="8550"/>
                </a:cubicBezTo>
                <a:lnTo>
                  <a:pt x="11782" y="16650"/>
                </a:lnTo>
                <a:close/>
                <a:moveTo>
                  <a:pt x="15709" y="16650"/>
                </a:moveTo>
                <a:cubicBezTo>
                  <a:pt x="15709" y="17100"/>
                  <a:pt x="15709" y="17100"/>
                  <a:pt x="15218" y="17100"/>
                </a:cubicBezTo>
                <a:cubicBezTo>
                  <a:pt x="14236" y="17100"/>
                  <a:pt x="14236" y="17100"/>
                  <a:pt x="14236" y="17100"/>
                </a:cubicBezTo>
                <a:cubicBezTo>
                  <a:pt x="13991" y="17100"/>
                  <a:pt x="13745" y="17100"/>
                  <a:pt x="13745" y="16650"/>
                </a:cubicBezTo>
                <a:cubicBezTo>
                  <a:pt x="13745" y="8550"/>
                  <a:pt x="13745" y="8550"/>
                  <a:pt x="13745" y="8550"/>
                </a:cubicBezTo>
                <a:cubicBezTo>
                  <a:pt x="13745" y="8325"/>
                  <a:pt x="13991" y="8100"/>
                  <a:pt x="14236" y="8100"/>
                </a:cubicBezTo>
                <a:cubicBezTo>
                  <a:pt x="15218" y="8100"/>
                  <a:pt x="15218" y="8100"/>
                  <a:pt x="15218" y="8100"/>
                </a:cubicBezTo>
                <a:cubicBezTo>
                  <a:pt x="15709" y="8100"/>
                  <a:pt x="15709" y="8325"/>
                  <a:pt x="15709" y="8550"/>
                </a:cubicBezTo>
                <a:lnTo>
                  <a:pt x="15709" y="166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4BD5A774-663A-489E-8BED-4D5B158BE389}"/>
              </a:ext>
            </a:extLst>
          </p:cNvPr>
          <p:cNvSpPr/>
          <p:nvPr/>
        </p:nvSpPr>
        <p:spPr>
          <a:xfrm>
            <a:off x="4300253" y="1013052"/>
            <a:ext cx="377535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3" h="21600" extrusionOk="0">
                <a:moveTo>
                  <a:pt x="20692" y="12690"/>
                </a:moveTo>
                <a:cubicBezTo>
                  <a:pt x="20478" y="12690"/>
                  <a:pt x="20478" y="12690"/>
                  <a:pt x="20264" y="12690"/>
                </a:cubicBezTo>
                <a:cubicBezTo>
                  <a:pt x="20264" y="12690"/>
                  <a:pt x="20264" y="12690"/>
                  <a:pt x="20264" y="12690"/>
                </a:cubicBezTo>
                <a:cubicBezTo>
                  <a:pt x="20264" y="12690"/>
                  <a:pt x="20050" y="12690"/>
                  <a:pt x="20050" y="12690"/>
                </a:cubicBezTo>
                <a:cubicBezTo>
                  <a:pt x="10854" y="2970"/>
                  <a:pt x="10854" y="2970"/>
                  <a:pt x="10854" y="2970"/>
                </a:cubicBezTo>
                <a:cubicBezTo>
                  <a:pt x="1444" y="12690"/>
                  <a:pt x="1444" y="12690"/>
                  <a:pt x="1444" y="12690"/>
                </a:cubicBezTo>
                <a:cubicBezTo>
                  <a:pt x="1444" y="12690"/>
                  <a:pt x="1230" y="12690"/>
                  <a:pt x="1230" y="12690"/>
                </a:cubicBezTo>
                <a:cubicBezTo>
                  <a:pt x="1016" y="12690"/>
                  <a:pt x="1016" y="12690"/>
                  <a:pt x="1016" y="12690"/>
                </a:cubicBezTo>
                <a:cubicBezTo>
                  <a:pt x="161" y="11340"/>
                  <a:pt x="161" y="11340"/>
                  <a:pt x="161" y="11340"/>
                </a:cubicBezTo>
                <a:cubicBezTo>
                  <a:pt x="-53" y="11070"/>
                  <a:pt x="-53" y="10800"/>
                  <a:pt x="161" y="10530"/>
                </a:cubicBezTo>
                <a:cubicBezTo>
                  <a:pt x="9785" y="540"/>
                  <a:pt x="9785" y="540"/>
                  <a:pt x="9785" y="540"/>
                </a:cubicBezTo>
                <a:cubicBezTo>
                  <a:pt x="10212" y="0"/>
                  <a:pt x="11282" y="0"/>
                  <a:pt x="11709" y="540"/>
                </a:cubicBezTo>
                <a:cubicBezTo>
                  <a:pt x="15131" y="4050"/>
                  <a:pt x="15131" y="4050"/>
                  <a:pt x="15131" y="4050"/>
                </a:cubicBezTo>
                <a:cubicBezTo>
                  <a:pt x="15131" y="540"/>
                  <a:pt x="15131" y="540"/>
                  <a:pt x="15131" y="540"/>
                </a:cubicBezTo>
                <a:cubicBezTo>
                  <a:pt x="15131" y="270"/>
                  <a:pt x="15131" y="0"/>
                  <a:pt x="15559" y="0"/>
                </a:cubicBezTo>
                <a:cubicBezTo>
                  <a:pt x="18125" y="0"/>
                  <a:pt x="18125" y="0"/>
                  <a:pt x="18125" y="0"/>
                </a:cubicBezTo>
                <a:cubicBezTo>
                  <a:pt x="18339" y="0"/>
                  <a:pt x="18553" y="270"/>
                  <a:pt x="18553" y="540"/>
                </a:cubicBezTo>
                <a:cubicBezTo>
                  <a:pt x="18553" y="7560"/>
                  <a:pt x="18553" y="7560"/>
                  <a:pt x="18553" y="7560"/>
                </a:cubicBezTo>
                <a:cubicBezTo>
                  <a:pt x="21333" y="10530"/>
                  <a:pt x="21333" y="10530"/>
                  <a:pt x="21333" y="10530"/>
                </a:cubicBezTo>
                <a:cubicBezTo>
                  <a:pt x="21547" y="10800"/>
                  <a:pt x="21547" y="11070"/>
                  <a:pt x="21333" y="11340"/>
                </a:cubicBezTo>
                <a:lnTo>
                  <a:pt x="20692" y="12690"/>
                </a:lnTo>
                <a:close/>
                <a:moveTo>
                  <a:pt x="18553" y="20520"/>
                </a:moveTo>
                <a:cubicBezTo>
                  <a:pt x="18553" y="21330"/>
                  <a:pt x="18125" y="21600"/>
                  <a:pt x="17697" y="21600"/>
                </a:cubicBezTo>
                <a:cubicBezTo>
                  <a:pt x="12565" y="21600"/>
                  <a:pt x="12565" y="21600"/>
                  <a:pt x="12565" y="21600"/>
                </a:cubicBezTo>
                <a:cubicBezTo>
                  <a:pt x="12565" y="15120"/>
                  <a:pt x="12565" y="15120"/>
                  <a:pt x="12565" y="15120"/>
                </a:cubicBezTo>
                <a:cubicBezTo>
                  <a:pt x="9143" y="15120"/>
                  <a:pt x="9143" y="15120"/>
                  <a:pt x="9143" y="15120"/>
                </a:cubicBezTo>
                <a:cubicBezTo>
                  <a:pt x="9143" y="21600"/>
                  <a:pt x="9143" y="21600"/>
                  <a:pt x="9143" y="21600"/>
                </a:cubicBezTo>
                <a:cubicBezTo>
                  <a:pt x="4010" y="21600"/>
                  <a:pt x="4010" y="21600"/>
                  <a:pt x="4010" y="21600"/>
                </a:cubicBezTo>
                <a:cubicBezTo>
                  <a:pt x="3369" y="21600"/>
                  <a:pt x="3155" y="21330"/>
                  <a:pt x="3155" y="20520"/>
                </a:cubicBezTo>
                <a:cubicBezTo>
                  <a:pt x="3155" y="12420"/>
                  <a:pt x="3155" y="12420"/>
                  <a:pt x="3155" y="12420"/>
                </a:cubicBezTo>
                <a:cubicBezTo>
                  <a:pt x="3155" y="12420"/>
                  <a:pt x="3155" y="12420"/>
                  <a:pt x="3155" y="12420"/>
                </a:cubicBezTo>
                <a:cubicBezTo>
                  <a:pt x="10854" y="4320"/>
                  <a:pt x="10854" y="4320"/>
                  <a:pt x="10854" y="4320"/>
                </a:cubicBezTo>
                <a:cubicBezTo>
                  <a:pt x="18339" y="12420"/>
                  <a:pt x="18339" y="12420"/>
                  <a:pt x="18339" y="12420"/>
                </a:cubicBezTo>
                <a:cubicBezTo>
                  <a:pt x="18553" y="12420"/>
                  <a:pt x="18553" y="12420"/>
                  <a:pt x="18553" y="12420"/>
                </a:cubicBezTo>
                <a:lnTo>
                  <a:pt x="18553" y="205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3A9AB34A-A347-432B-9042-3411C12D317E}"/>
              </a:ext>
            </a:extLst>
          </p:cNvPr>
          <p:cNvSpPr/>
          <p:nvPr/>
        </p:nvSpPr>
        <p:spPr>
          <a:xfrm>
            <a:off x="4953364" y="952727"/>
            <a:ext cx="360364" cy="4206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557"/>
                </a:moveTo>
                <a:cubicBezTo>
                  <a:pt x="21600" y="20443"/>
                  <a:pt x="21600" y="20443"/>
                  <a:pt x="21600" y="20443"/>
                </a:cubicBezTo>
                <a:cubicBezTo>
                  <a:pt x="21600" y="21214"/>
                  <a:pt x="21150" y="21600"/>
                  <a:pt x="20250" y="21600"/>
                </a:cubicBezTo>
                <a:cubicBezTo>
                  <a:pt x="1350" y="21600"/>
                  <a:pt x="1350" y="21600"/>
                  <a:pt x="1350" y="21600"/>
                </a:cubicBezTo>
                <a:cubicBezTo>
                  <a:pt x="675" y="21600"/>
                  <a:pt x="0" y="21214"/>
                  <a:pt x="0" y="20443"/>
                </a:cubicBezTo>
                <a:cubicBezTo>
                  <a:pt x="0" y="1157"/>
                  <a:pt x="0" y="1157"/>
                  <a:pt x="0" y="1157"/>
                </a:cubicBezTo>
                <a:cubicBezTo>
                  <a:pt x="0" y="579"/>
                  <a:pt x="675" y="0"/>
                  <a:pt x="1350" y="0"/>
                </a:cubicBezTo>
                <a:cubicBezTo>
                  <a:pt x="13950" y="0"/>
                  <a:pt x="13950" y="0"/>
                  <a:pt x="13950" y="0"/>
                </a:cubicBezTo>
                <a:cubicBezTo>
                  <a:pt x="14850" y="0"/>
                  <a:pt x="15750" y="386"/>
                  <a:pt x="16425" y="964"/>
                </a:cubicBezTo>
                <a:cubicBezTo>
                  <a:pt x="20700" y="4629"/>
                  <a:pt x="20700" y="4629"/>
                  <a:pt x="20700" y="4629"/>
                </a:cubicBezTo>
                <a:cubicBezTo>
                  <a:pt x="21150" y="5207"/>
                  <a:pt x="21600" y="5979"/>
                  <a:pt x="21600" y="6557"/>
                </a:cubicBezTo>
                <a:close/>
                <a:moveTo>
                  <a:pt x="19800" y="7714"/>
                </a:moveTo>
                <a:cubicBezTo>
                  <a:pt x="13950" y="7714"/>
                  <a:pt x="13950" y="7714"/>
                  <a:pt x="13950" y="7714"/>
                </a:cubicBezTo>
                <a:cubicBezTo>
                  <a:pt x="13275" y="7714"/>
                  <a:pt x="12600" y="7329"/>
                  <a:pt x="12600" y="6557"/>
                </a:cubicBezTo>
                <a:cubicBezTo>
                  <a:pt x="12600" y="1543"/>
                  <a:pt x="12600" y="1543"/>
                  <a:pt x="12600" y="1543"/>
                </a:cubicBezTo>
                <a:cubicBezTo>
                  <a:pt x="1800" y="1543"/>
                  <a:pt x="1800" y="1543"/>
                  <a:pt x="1800" y="1543"/>
                </a:cubicBezTo>
                <a:cubicBezTo>
                  <a:pt x="1800" y="20057"/>
                  <a:pt x="1800" y="20057"/>
                  <a:pt x="1800" y="20057"/>
                </a:cubicBezTo>
                <a:cubicBezTo>
                  <a:pt x="19800" y="20057"/>
                  <a:pt x="19800" y="20057"/>
                  <a:pt x="19800" y="20057"/>
                </a:cubicBezTo>
                <a:lnTo>
                  <a:pt x="19800" y="7714"/>
                </a:lnTo>
                <a:close/>
                <a:moveTo>
                  <a:pt x="14400" y="6171"/>
                </a:moveTo>
                <a:cubicBezTo>
                  <a:pt x="19800" y="6171"/>
                  <a:pt x="19800" y="6171"/>
                  <a:pt x="19800" y="6171"/>
                </a:cubicBezTo>
                <a:cubicBezTo>
                  <a:pt x="19575" y="5979"/>
                  <a:pt x="19575" y="5786"/>
                  <a:pt x="19350" y="5786"/>
                </a:cubicBezTo>
                <a:cubicBezTo>
                  <a:pt x="15075" y="1929"/>
                  <a:pt x="15075" y="1929"/>
                  <a:pt x="15075" y="1929"/>
                </a:cubicBezTo>
                <a:cubicBezTo>
                  <a:pt x="14850" y="1929"/>
                  <a:pt x="14625" y="1736"/>
                  <a:pt x="14400" y="1736"/>
                </a:cubicBezTo>
                <a:lnTo>
                  <a:pt x="14400" y="617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9800B8FE-0350-424D-8F36-68A877FB7273}"/>
              </a:ext>
            </a:extLst>
          </p:cNvPr>
          <p:cNvSpPr/>
          <p:nvPr/>
        </p:nvSpPr>
        <p:spPr>
          <a:xfrm>
            <a:off x="5597889" y="982890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6875" y="0"/>
                  <a:pt x="21600" y="4950"/>
                  <a:pt x="21600" y="10800"/>
                </a:cubicBezTo>
                <a:cubicBezTo>
                  <a:pt x="21600" y="16875"/>
                  <a:pt x="16875" y="21600"/>
                  <a:pt x="10800" y="21600"/>
                </a:cubicBezTo>
                <a:close/>
                <a:moveTo>
                  <a:pt x="10800" y="3150"/>
                </a:moveTo>
                <a:cubicBezTo>
                  <a:pt x="6750" y="3150"/>
                  <a:pt x="3150" y="6750"/>
                  <a:pt x="3150" y="10800"/>
                </a:cubicBezTo>
                <a:cubicBezTo>
                  <a:pt x="3150" y="15075"/>
                  <a:pt x="6750" y="18450"/>
                  <a:pt x="10800" y="18450"/>
                </a:cubicBezTo>
                <a:cubicBezTo>
                  <a:pt x="15075" y="18450"/>
                  <a:pt x="18450" y="15075"/>
                  <a:pt x="18450" y="10800"/>
                </a:cubicBezTo>
                <a:cubicBezTo>
                  <a:pt x="18450" y="6750"/>
                  <a:pt x="15075" y="3150"/>
                  <a:pt x="10800" y="3150"/>
                </a:cubicBezTo>
                <a:close/>
                <a:moveTo>
                  <a:pt x="12600" y="12150"/>
                </a:moveTo>
                <a:cubicBezTo>
                  <a:pt x="12600" y="12600"/>
                  <a:pt x="12375" y="12600"/>
                  <a:pt x="12150" y="12600"/>
                </a:cubicBezTo>
                <a:cubicBezTo>
                  <a:pt x="7650" y="12600"/>
                  <a:pt x="7650" y="12600"/>
                  <a:pt x="7650" y="12600"/>
                </a:cubicBezTo>
                <a:cubicBezTo>
                  <a:pt x="7425" y="12600"/>
                  <a:pt x="7200" y="12600"/>
                  <a:pt x="7200" y="12150"/>
                </a:cubicBezTo>
                <a:cubicBezTo>
                  <a:pt x="7200" y="11250"/>
                  <a:pt x="7200" y="11250"/>
                  <a:pt x="7200" y="11250"/>
                </a:cubicBezTo>
                <a:cubicBezTo>
                  <a:pt x="7200" y="11025"/>
                  <a:pt x="7425" y="10800"/>
                  <a:pt x="7650" y="10800"/>
                </a:cubicBezTo>
                <a:cubicBezTo>
                  <a:pt x="10800" y="10800"/>
                  <a:pt x="10800" y="10800"/>
                  <a:pt x="10800" y="10800"/>
                </a:cubicBezTo>
                <a:cubicBezTo>
                  <a:pt x="10800" y="5850"/>
                  <a:pt x="10800" y="5850"/>
                  <a:pt x="10800" y="5850"/>
                </a:cubicBezTo>
                <a:cubicBezTo>
                  <a:pt x="10800" y="5625"/>
                  <a:pt x="11025" y="5400"/>
                  <a:pt x="11250" y="5400"/>
                </a:cubicBezTo>
                <a:cubicBezTo>
                  <a:pt x="12150" y="5400"/>
                  <a:pt x="12150" y="5400"/>
                  <a:pt x="12150" y="5400"/>
                </a:cubicBezTo>
                <a:cubicBezTo>
                  <a:pt x="12375" y="5400"/>
                  <a:pt x="12600" y="5625"/>
                  <a:pt x="12600" y="5850"/>
                </a:cubicBezTo>
                <a:lnTo>
                  <a:pt x="12600" y="121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7D9CC3F8-992A-4205-825C-C4DF6370F2C5}"/>
              </a:ext>
            </a:extLst>
          </p:cNvPr>
          <p:cNvSpPr/>
          <p:nvPr/>
        </p:nvSpPr>
        <p:spPr>
          <a:xfrm>
            <a:off x="6210664" y="1013052"/>
            <a:ext cx="427039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32" y="21600"/>
                </a:moveTo>
                <a:cubicBezTo>
                  <a:pt x="12695" y="21600"/>
                  <a:pt x="12695" y="21600"/>
                  <a:pt x="12695" y="21600"/>
                </a:cubicBezTo>
                <a:cubicBezTo>
                  <a:pt x="12884" y="21600"/>
                  <a:pt x="13074" y="21600"/>
                  <a:pt x="13074" y="21060"/>
                </a:cubicBezTo>
                <a:cubicBezTo>
                  <a:pt x="12884" y="16740"/>
                  <a:pt x="12884" y="16740"/>
                  <a:pt x="12884" y="16740"/>
                </a:cubicBezTo>
                <a:cubicBezTo>
                  <a:pt x="12884" y="16470"/>
                  <a:pt x="12695" y="16200"/>
                  <a:pt x="12505" y="16200"/>
                </a:cubicBezTo>
                <a:cubicBezTo>
                  <a:pt x="9284" y="16200"/>
                  <a:pt x="9284" y="16200"/>
                  <a:pt x="9284" y="16200"/>
                </a:cubicBezTo>
                <a:cubicBezTo>
                  <a:pt x="9095" y="16200"/>
                  <a:pt x="8905" y="16470"/>
                  <a:pt x="8905" y="16740"/>
                </a:cubicBezTo>
                <a:cubicBezTo>
                  <a:pt x="8526" y="21060"/>
                  <a:pt x="8526" y="21060"/>
                  <a:pt x="8526" y="21060"/>
                </a:cubicBezTo>
                <a:cubicBezTo>
                  <a:pt x="8526" y="21600"/>
                  <a:pt x="8716" y="21600"/>
                  <a:pt x="8905" y="21600"/>
                </a:cubicBezTo>
                <a:cubicBezTo>
                  <a:pt x="568" y="21600"/>
                  <a:pt x="568" y="21600"/>
                  <a:pt x="568" y="21600"/>
                </a:cubicBezTo>
                <a:cubicBezTo>
                  <a:pt x="189" y="21600"/>
                  <a:pt x="0" y="21060"/>
                  <a:pt x="0" y="20520"/>
                </a:cubicBezTo>
                <a:cubicBezTo>
                  <a:pt x="0" y="19710"/>
                  <a:pt x="189" y="19170"/>
                  <a:pt x="379" y="18630"/>
                </a:cubicBezTo>
                <a:cubicBezTo>
                  <a:pt x="5305" y="810"/>
                  <a:pt x="5305" y="810"/>
                  <a:pt x="5305" y="810"/>
                </a:cubicBezTo>
                <a:cubicBezTo>
                  <a:pt x="5495" y="540"/>
                  <a:pt x="5684" y="0"/>
                  <a:pt x="6063" y="0"/>
                </a:cubicBezTo>
                <a:cubicBezTo>
                  <a:pt x="10042" y="0"/>
                  <a:pt x="10042" y="0"/>
                  <a:pt x="10042" y="0"/>
                </a:cubicBezTo>
                <a:cubicBezTo>
                  <a:pt x="9853" y="0"/>
                  <a:pt x="9663" y="270"/>
                  <a:pt x="9663" y="540"/>
                </a:cubicBezTo>
                <a:cubicBezTo>
                  <a:pt x="9474" y="3780"/>
                  <a:pt x="9474" y="3780"/>
                  <a:pt x="9474" y="3780"/>
                </a:cubicBezTo>
                <a:cubicBezTo>
                  <a:pt x="9474" y="4320"/>
                  <a:pt x="9663" y="4320"/>
                  <a:pt x="9853" y="4320"/>
                </a:cubicBezTo>
                <a:cubicBezTo>
                  <a:pt x="11937" y="4320"/>
                  <a:pt x="11937" y="4320"/>
                  <a:pt x="11937" y="4320"/>
                </a:cubicBezTo>
                <a:cubicBezTo>
                  <a:pt x="12126" y="4320"/>
                  <a:pt x="12126" y="4320"/>
                  <a:pt x="12126" y="3780"/>
                </a:cubicBezTo>
                <a:cubicBezTo>
                  <a:pt x="11937" y="540"/>
                  <a:pt x="11937" y="540"/>
                  <a:pt x="11937" y="540"/>
                </a:cubicBezTo>
                <a:cubicBezTo>
                  <a:pt x="11937" y="270"/>
                  <a:pt x="11747" y="0"/>
                  <a:pt x="11558" y="0"/>
                </a:cubicBezTo>
                <a:cubicBezTo>
                  <a:pt x="15537" y="0"/>
                  <a:pt x="15537" y="0"/>
                  <a:pt x="15537" y="0"/>
                </a:cubicBezTo>
                <a:cubicBezTo>
                  <a:pt x="15916" y="0"/>
                  <a:pt x="16295" y="540"/>
                  <a:pt x="16295" y="810"/>
                </a:cubicBezTo>
                <a:cubicBezTo>
                  <a:pt x="21411" y="18630"/>
                  <a:pt x="21411" y="18630"/>
                  <a:pt x="21411" y="18630"/>
                </a:cubicBezTo>
                <a:cubicBezTo>
                  <a:pt x="21411" y="19170"/>
                  <a:pt x="21600" y="19710"/>
                  <a:pt x="21600" y="20520"/>
                </a:cubicBezTo>
                <a:cubicBezTo>
                  <a:pt x="21600" y="21060"/>
                  <a:pt x="21600" y="21600"/>
                  <a:pt x="21032" y="21600"/>
                </a:cubicBezTo>
                <a:close/>
                <a:moveTo>
                  <a:pt x="12695" y="12420"/>
                </a:moveTo>
                <a:cubicBezTo>
                  <a:pt x="12316" y="7020"/>
                  <a:pt x="12316" y="7020"/>
                  <a:pt x="12316" y="7020"/>
                </a:cubicBezTo>
                <a:cubicBezTo>
                  <a:pt x="12316" y="6750"/>
                  <a:pt x="12126" y="6480"/>
                  <a:pt x="11937" y="6480"/>
                </a:cubicBezTo>
                <a:cubicBezTo>
                  <a:pt x="9853" y="6480"/>
                  <a:pt x="9853" y="6480"/>
                  <a:pt x="9853" y="6480"/>
                </a:cubicBezTo>
                <a:cubicBezTo>
                  <a:pt x="9474" y="6480"/>
                  <a:pt x="9284" y="6750"/>
                  <a:pt x="9284" y="7020"/>
                </a:cubicBezTo>
                <a:cubicBezTo>
                  <a:pt x="9095" y="12420"/>
                  <a:pt x="9095" y="12420"/>
                  <a:pt x="9095" y="12420"/>
                </a:cubicBezTo>
                <a:cubicBezTo>
                  <a:pt x="9095" y="12690"/>
                  <a:pt x="9095" y="12690"/>
                  <a:pt x="9095" y="12690"/>
                </a:cubicBezTo>
                <a:cubicBezTo>
                  <a:pt x="9095" y="12960"/>
                  <a:pt x="9284" y="12960"/>
                  <a:pt x="9474" y="12960"/>
                </a:cubicBezTo>
                <a:cubicBezTo>
                  <a:pt x="12316" y="12960"/>
                  <a:pt x="12316" y="12960"/>
                  <a:pt x="12316" y="12960"/>
                </a:cubicBezTo>
                <a:cubicBezTo>
                  <a:pt x="12505" y="12960"/>
                  <a:pt x="12695" y="12960"/>
                  <a:pt x="12695" y="12690"/>
                </a:cubicBezTo>
                <a:lnTo>
                  <a:pt x="12695" y="124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15C18838-D238-4503-9369-B3B500237A2E}"/>
              </a:ext>
            </a:extLst>
          </p:cNvPr>
          <p:cNvSpPr/>
          <p:nvPr/>
        </p:nvSpPr>
        <p:spPr>
          <a:xfrm>
            <a:off x="6874238" y="952727"/>
            <a:ext cx="390526" cy="361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250"/>
                </a:moveTo>
                <a:cubicBezTo>
                  <a:pt x="21600" y="21150"/>
                  <a:pt x="21185" y="21600"/>
                  <a:pt x="20354" y="21600"/>
                </a:cubicBezTo>
                <a:cubicBezTo>
                  <a:pt x="1246" y="21600"/>
                  <a:pt x="1246" y="21600"/>
                  <a:pt x="1246" y="21600"/>
                </a:cubicBezTo>
                <a:cubicBezTo>
                  <a:pt x="623" y="21600"/>
                  <a:pt x="0" y="21150"/>
                  <a:pt x="0" y="20250"/>
                </a:cubicBezTo>
                <a:cubicBezTo>
                  <a:pt x="0" y="15750"/>
                  <a:pt x="0" y="15750"/>
                  <a:pt x="0" y="15750"/>
                </a:cubicBezTo>
                <a:cubicBezTo>
                  <a:pt x="0" y="15075"/>
                  <a:pt x="623" y="14400"/>
                  <a:pt x="1246" y="14400"/>
                </a:cubicBezTo>
                <a:cubicBezTo>
                  <a:pt x="7269" y="14400"/>
                  <a:pt x="7269" y="14400"/>
                  <a:pt x="7269" y="14400"/>
                </a:cubicBezTo>
                <a:cubicBezTo>
                  <a:pt x="9138" y="16425"/>
                  <a:pt x="9138" y="16425"/>
                  <a:pt x="9138" y="16425"/>
                </a:cubicBezTo>
                <a:cubicBezTo>
                  <a:pt x="9554" y="16875"/>
                  <a:pt x="10177" y="17100"/>
                  <a:pt x="10800" y="17100"/>
                </a:cubicBezTo>
                <a:cubicBezTo>
                  <a:pt x="11631" y="17100"/>
                  <a:pt x="12254" y="16875"/>
                  <a:pt x="12669" y="16425"/>
                </a:cubicBezTo>
                <a:cubicBezTo>
                  <a:pt x="14331" y="14400"/>
                  <a:pt x="14331" y="14400"/>
                  <a:pt x="14331" y="14400"/>
                </a:cubicBezTo>
                <a:cubicBezTo>
                  <a:pt x="20354" y="14400"/>
                  <a:pt x="20354" y="14400"/>
                  <a:pt x="20354" y="14400"/>
                </a:cubicBezTo>
                <a:cubicBezTo>
                  <a:pt x="21185" y="14400"/>
                  <a:pt x="21600" y="15075"/>
                  <a:pt x="21600" y="15750"/>
                </a:cubicBezTo>
                <a:lnTo>
                  <a:pt x="21600" y="20250"/>
                </a:lnTo>
                <a:close/>
                <a:moveTo>
                  <a:pt x="17238" y="8775"/>
                </a:moveTo>
                <a:cubicBezTo>
                  <a:pt x="11423" y="15075"/>
                  <a:pt x="11423" y="15075"/>
                  <a:pt x="11423" y="15075"/>
                </a:cubicBezTo>
                <a:cubicBezTo>
                  <a:pt x="11215" y="15300"/>
                  <a:pt x="11008" y="15300"/>
                  <a:pt x="10800" y="15300"/>
                </a:cubicBezTo>
                <a:cubicBezTo>
                  <a:pt x="10592" y="15300"/>
                  <a:pt x="10385" y="15300"/>
                  <a:pt x="10385" y="15075"/>
                </a:cubicBezTo>
                <a:cubicBezTo>
                  <a:pt x="4569" y="8775"/>
                  <a:pt x="4569" y="8775"/>
                  <a:pt x="4569" y="8775"/>
                </a:cubicBezTo>
                <a:cubicBezTo>
                  <a:pt x="4154" y="8550"/>
                  <a:pt x="4154" y="8100"/>
                  <a:pt x="4362" y="7875"/>
                </a:cubicBezTo>
                <a:cubicBezTo>
                  <a:pt x="4362" y="7425"/>
                  <a:pt x="4777" y="7200"/>
                  <a:pt x="4985" y="7200"/>
                </a:cubicBezTo>
                <a:cubicBezTo>
                  <a:pt x="8308" y="7200"/>
                  <a:pt x="8308" y="7200"/>
                  <a:pt x="8308" y="7200"/>
                </a:cubicBezTo>
                <a:cubicBezTo>
                  <a:pt x="8308" y="900"/>
                  <a:pt x="8308" y="900"/>
                  <a:pt x="8308" y="900"/>
                </a:cubicBezTo>
                <a:cubicBezTo>
                  <a:pt x="8308" y="450"/>
                  <a:pt x="8723" y="0"/>
                  <a:pt x="9138" y="0"/>
                </a:cubicBezTo>
                <a:cubicBezTo>
                  <a:pt x="12462" y="0"/>
                  <a:pt x="12462" y="0"/>
                  <a:pt x="12462" y="0"/>
                </a:cubicBezTo>
                <a:cubicBezTo>
                  <a:pt x="13085" y="0"/>
                  <a:pt x="13292" y="450"/>
                  <a:pt x="13292" y="900"/>
                </a:cubicBezTo>
                <a:cubicBezTo>
                  <a:pt x="13292" y="7200"/>
                  <a:pt x="13292" y="7200"/>
                  <a:pt x="13292" y="7200"/>
                </a:cubicBezTo>
                <a:cubicBezTo>
                  <a:pt x="16615" y="7200"/>
                  <a:pt x="16615" y="7200"/>
                  <a:pt x="16615" y="7200"/>
                </a:cubicBezTo>
                <a:cubicBezTo>
                  <a:pt x="17031" y="7200"/>
                  <a:pt x="17238" y="7425"/>
                  <a:pt x="17446" y="7875"/>
                </a:cubicBezTo>
                <a:cubicBezTo>
                  <a:pt x="17654" y="8100"/>
                  <a:pt x="17446" y="8550"/>
                  <a:pt x="17238" y="8775"/>
                </a:cubicBezTo>
                <a:close/>
                <a:moveTo>
                  <a:pt x="15785" y="18000"/>
                </a:moveTo>
                <a:cubicBezTo>
                  <a:pt x="15369" y="18000"/>
                  <a:pt x="14954" y="18450"/>
                  <a:pt x="14954" y="18900"/>
                </a:cubicBezTo>
                <a:cubicBezTo>
                  <a:pt x="14954" y="19575"/>
                  <a:pt x="15369" y="19800"/>
                  <a:pt x="15785" y="19800"/>
                </a:cubicBezTo>
                <a:cubicBezTo>
                  <a:pt x="16408" y="19800"/>
                  <a:pt x="16615" y="19575"/>
                  <a:pt x="16615" y="18900"/>
                </a:cubicBezTo>
                <a:cubicBezTo>
                  <a:pt x="16615" y="18450"/>
                  <a:pt x="16408" y="18000"/>
                  <a:pt x="15785" y="18000"/>
                </a:cubicBezTo>
                <a:close/>
                <a:moveTo>
                  <a:pt x="19108" y="18000"/>
                </a:moveTo>
                <a:cubicBezTo>
                  <a:pt x="18692" y="18000"/>
                  <a:pt x="18277" y="18450"/>
                  <a:pt x="18277" y="18900"/>
                </a:cubicBezTo>
                <a:cubicBezTo>
                  <a:pt x="18277" y="19575"/>
                  <a:pt x="18692" y="19800"/>
                  <a:pt x="19108" y="19800"/>
                </a:cubicBezTo>
                <a:cubicBezTo>
                  <a:pt x="19731" y="19800"/>
                  <a:pt x="19938" y="19575"/>
                  <a:pt x="19938" y="18900"/>
                </a:cubicBezTo>
                <a:cubicBezTo>
                  <a:pt x="19938" y="18450"/>
                  <a:pt x="19731" y="18000"/>
                  <a:pt x="19108" y="180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030E8C63-5615-4A2A-AC60-D4BF928BBEB6}"/>
              </a:ext>
            </a:extLst>
          </p:cNvPr>
          <p:cNvSpPr/>
          <p:nvPr/>
        </p:nvSpPr>
        <p:spPr>
          <a:xfrm>
            <a:off x="7536226" y="982890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6875" y="0"/>
                  <a:pt x="21600" y="4950"/>
                  <a:pt x="21600" y="10800"/>
                </a:cubicBezTo>
                <a:cubicBezTo>
                  <a:pt x="21600" y="16875"/>
                  <a:pt x="16875" y="21600"/>
                  <a:pt x="10800" y="21600"/>
                </a:cubicBezTo>
                <a:close/>
                <a:moveTo>
                  <a:pt x="3150" y="10800"/>
                </a:moveTo>
                <a:cubicBezTo>
                  <a:pt x="3150" y="15075"/>
                  <a:pt x="6525" y="18450"/>
                  <a:pt x="10800" y="18450"/>
                </a:cubicBezTo>
                <a:cubicBezTo>
                  <a:pt x="15075" y="18450"/>
                  <a:pt x="18450" y="15075"/>
                  <a:pt x="18450" y="10800"/>
                </a:cubicBezTo>
                <a:cubicBezTo>
                  <a:pt x="18450" y="6750"/>
                  <a:pt x="15075" y="3150"/>
                  <a:pt x="10800" y="3150"/>
                </a:cubicBezTo>
                <a:cubicBezTo>
                  <a:pt x="6525" y="3150"/>
                  <a:pt x="3150" y="6750"/>
                  <a:pt x="3150" y="10800"/>
                </a:cubicBezTo>
                <a:close/>
                <a:moveTo>
                  <a:pt x="15750" y="11700"/>
                </a:moveTo>
                <a:cubicBezTo>
                  <a:pt x="11250" y="16200"/>
                  <a:pt x="11250" y="16200"/>
                  <a:pt x="11250" y="16200"/>
                </a:cubicBezTo>
                <a:cubicBezTo>
                  <a:pt x="11025" y="16200"/>
                  <a:pt x="11025" y="16200"/>
                  <a:pt x="10800" y="16200"/>
                </a:cubicBezTo>
                <a:cubicBezTo>
                  <a:pt x="10800" y="16200"/>
                  <a:pt x="10575" y="16200"/>
                  <a:pt x="10575" y="16200"/>
                </a:cubicBezTo>
                <a:cubicBezTo>
                  <a:pt x="6075" y="11700"/>
                  <a:pt x="6075" y="11700"/>
                  <a:pt x="6075" y="11700"/>
                </a:cubicBezTo>
                <a:cubicBezTo>
                  <a:pt x="5850" y="11475"/>
                  <a:pt x="5850" y="11250"/>
                  <a:pt x="5850" y="11250"/>
                </a:cubicBezTo>
                <a:cubicBezTo>
                  <a:pt x="6075" y="11025"/>
                  <a:pt x="6075" y="10800"/>
                  <a:pt x="6300" y="10800"/>
                </a:cubicBezTo>
                <a:cubicBezTo>
                  <a:pt x="9000" y="10800"/>
                  <a:pt x="9000" y="10800"/>
                  <a:pt x="9000" y="10800"/>
                </a:cubicBezTo>
                <a:cubicBezTo>
                  <a:pt x="9000" y="5850"/>
                  <a:pt x="9000" y="5850"/>
                  <a:pt x="9000" y="5850"/>
                </a:cubicBezTo>
                <a:cubicBezTo>
                  <a:pt x="9000" y="5625"/>
                  <a:pt x="9225" y="5400"/>
                  <a:pt x="9450" y="5400"/>
                </a:cubicBezTo>
                <a:cubicBezTo>
                  <a:pt x="12150" y="5400"/>
                  <a:pt x="12150" y="5400"/>
                  <a:pt x="12150" y="5400"/>
                </a:cubicBezTo>
                <a:cubicBezTo>
                  <a:pt x="12375" y="5400"/>
                  <a:pt x="12600" y="5625"/>
                  <a:pt x="12600" y="5850"/>
                </a:cubicBezTo>
                <a:cubicBezTo>
                  <a:pt x="12600" y="10800"/>
                  <a:pt x="12600" y="10800"/>
                  <a:pt x="12600" y="10800"/>
                </a:cubicBezTo>
                <a:cubicBezTo>
                  <a:pt x="15300" y="10800"/>
                  <a:pt x="15300" y="10800"/>
                  <a:pt x="15300" y="10800"/>
                </a:cubicBezTo>
                <a:cubicBezTo>
                  <a:pt x="15525" y="10800"/>
                  <a:pt x="15750" y="11025"/>
                  <a:pt x="15750" y="11250"/>
                </a:cubicBezTo>
                <a:cubicBezTo>
                  <a:pt x="15750" y="11475"/>
                  <a:pt x="15750" y="11475"/>
                  <a:pt x="15750" y="11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C6B68227-5689-402B-9EFB-30F7C87C6BC2}"/>
              </a:ext>
            </a:extLst>
          </p:cNvPr>
          <p:cNvSpPr/>
          <p:nvPr/>
        </p:nvSpPr>
        <p:spPr>
          <a:xfrm>
            <a:off x="8180751" y="982890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6875" y="0"/>
                  <a:pt x="21600" y="4950"/>
                  <a:pt x="21600" y="10800"/>
                </a:cubicBezTo>
                <a:cubicBezTo>
                  <a:pt x="21600" y="16875"/>
                  <a:pt x="16875" y="21600"/>
                  <a:pt x="10800" y="21600"/>
                </a:cubicBezTo>
                <a:close/>
                <a:moveTo>
                  <a:pt x="3150" y="10800"/>
                </a:moveTo>
                <a:cubicBezTo>
                  <a:pt x="3150" y="15075"/>
                  <a:pt x="6525" y="18450"/>
                  <a:pt x="10800" y="18450"/>
                </a:cubicBezTo>
                <a:cubicBezTo>
                  <a:pt x="15075" y="18450"/>
                  <a:pt x="18450" y="15075"/>
                  <a:pt x="18450" y="10800"/>
                </a:cubicBezTo>
                <a:cubicBezTo>
                  <a:pt x="18450" y="6750"/>
                  <a:pt x="15075" y="3150"/>
                  <a:pt x="10800" y="3150"/>
                </a:cubicBezTo>
                <a:cubicBezTo>
                  <a:pt x="6525" y="3150"/>
                  <a:pt x="3150" y="6750"/>
                  <a:pt x="3150" y="10800"/>
                </a:cubicBezTo>
                <a:close/>
                <a:moveTo>
                  <a:pt x="15300" y="10800"/>
                </a:moveTo>
                <a:cubicBezTo>
                  <a:pt x="12600" y="10800"/>
                  <a:pt x="12600" y="10800"/>
                  <a:pt x="12600" y="10800"/>
                </a:cubicBezTo>
                <a:cubicBezTo>
                  <a:pt x="12600" y="15750"/>
                  <a:pt x="12600" y="15750"/>
                  <a:pt x="12600" y="15750"/>
                </a:cubicBezTo>
                <a:cubicBezTo>
                  <a:pt x="12600" y="16200"/>
                  <a:pt x="12375" y="16200"/>
                  <a:pt x="12150" y="16200"/>
                </a:cubicBezTo>
                <a:cubicBezTo>
                  <a:pt x="9450" y="16200"/>
                  <a:pt x="9450" y="16200"/>
                  <a:pt x="9450" y="16200"/>
                </a:cubicBezTo>
                <a:cubicBezTo>
                  <a:pt x="9225" y="16200"/>
                  <a:pt x="9000" y="16200"/>
                  <a:pt x="9000" y="15750"/>
                </a:cubicBezTo>
                <a:cubicBezTo>
                  <a:pt x="9000" y="10800"/>
                  <a:pt x="9000" y="10800"/>
                  <a:pt x="9000" y="10800"/>
                </a:cubicBezTo>
                <a:cubicBezTo>
                  <a:pt x="6300" y="10800"/>
                  <a:pt x="6300" y="10800"/>
                  <a:pt x="6300" y="10800"/>
                </a:cubicBezTo>
                <a:cubicBezTo>
                  <a:pt x="6075" y="10800"/>
                  <a:pt x="5850" y="10800"/>
                  <a:pt x="5850" y="10350"/>
                </a:cubicBezTo>
                <a:cubicBezTo>
                  <a:pt x="5850" y="10350"/>
                  <a:pt x="5850" y="10125"/>
                  <a:pt x="6075" y="10125"/>
                </a:cubicBezTo>
                <a:cubicBezTo>
                  <a:pt x="10575" y="5625"/>
                  <a:pt x="10575" y="5625"/>
                  <a:pt x="10575" y="5625"/>
                </a:cubicBezTo>
                <a:cubicBezTo>
                  <a:pt x="10575" y="5625"/>
                  <a:pt x="10800" y="5400"/>
                  <a:pt x="10800" y="5400"/>
                </a:cubicBezTo>
                <a:cubicBezTo>
                  <a:pt x="11025" y="5400"/>
                  <a:pt x="11025" y="5625"/>
                  <a:pt x="11250" y="5625"/>
                </a:cubicBezTo>
                <a:cubicBezTo>
                  <a:pt x="15750" y="10125"/>
                  <a:pt x="15750" y="10125"/>
                  <a:pt x="15750" y="10125"/>
                </a:cubicBezTo>
                <a:cubicBezTo>
                  <a:pt x="15750" y="10350"/>
                  <a:pt x="15750" y="10350"/>
                  <a:pt x="15750" y="10575"/>
                </a:cubicBezTo>
                <a:cubicBezTo>
                  <a:pt x="15750" y="10800"/>
                  <a:pt x="15525" y="10800"/>
                  <a:pt x="15300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3121CD93-AFC8-4253-AA11-0FC6B5FCAA46}"/>
              </a:ext>
            </a:extLst>
          </p:cNvPr>
          <p:cNvSpPr/>
          <p:nvPr/>
        </p:nvSpPr>
        <p:spPr>
          <a:xfrm>
            <a:off x="8826863" y="1013052"/>
            <a:ext cx="360364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520"/>
                </a:moveTo>
                <a:cubicBezTo>
                  <a:pt x="21600" y="21330"/>
                  <a:pt x="21150" y="21600"/>
                  <a:pt x="20700" y="21600"/>
                </a:cubicBezTo>
                <a:cubicBezTo>
                  <a:pt x="900" y="21600"/>
                  <a:pt x="900" y="21600"/>
                  <a:pt x="900" y="21600"/>
                </a:cubicBezTo>
                <a:cubicBezTo>
                  <a:pt x="450" y="21600"/>
                  <a:pt x="0" y="21330"/>
                  <a:pt x="0" y="20520"/>
                </a:cubicBezTo>
                <a:cubicBezTo>
                  <a:pt x="0" y="12420"/>
                  <a:pt x="0" y="12420"/>
                  <a:pt x="0" y="12420"/>
                </a:cubicBezTo>
                <a:cubicBezTo>
                  <a:pt x="0" y="11880"/>
                  <a:pt x="225" y="11070"/>
                  <a:pt x="450" y="10530"/>
                </a:cubicBezTo>
                <a:cubicBezTo>
                  <a:pt x="3825" y="1080"/>
                  <a:pt x="3825" y="1080"/>
                  <a:pt x="3825" y="1080"/>
                </a:cubicBezTo>
                <a:cubicBezTo>
                  <a:pt x="3825" y="540"/>
                  <a:pt x="4500" y="0"/>
                  <a:pt x="4950" y="0"/>
                </a:cubicBezTo>
                <a:cubicBezTo>
                  <a:pt x="16650" y="0"/>
                  <a:pt x="16650" y="0"/>
                  <a:pt x="16650" y="0"/>
                </a:cubicBezTo>
                <a:cubicBezTo>
                  <a:pt x="17100" y="0"/>
                  <a:pt x="17775" y="540"/>
                  <a:pt x="18000" y="1080"/>
                </a:cubicBezTo>
                <a:cubicBezTo>
                  <a:pt x="21375" y="10530"/>
                  <a:pt x="21375" y="10530"/>
                  <a:pt x="21375" y="10530"/>
                </a:cubicBezTo>
                <a:cubicBezTo>
                  <a:pt x="21375" y="11070"/>
                  <a:pt x="21600" y="11880"/>
                  <a:pt x="21600" y="12420"/>
                </a:cubicBezTo>
                <a:lnTo>
                  <a:pt x="21600" y="20520"/>
                </a:lnTo>
                <a:close/>
                <a:moveTo>
                  <a:pt x="18900" y="11880"/>
                </a:moveTo>
                <a:cubicBezTo>
                  <a:pt x="18900" y="11880"/>
                  <a:pt x="18900" y="11880"/>
                  <a:pt x="18675" y="11610"/>
                </a:cubicBezTo>
                <a:cubicBezTo>
                  <a:pt x="15750" y="3240"/>
                  <a:pt x="15750" y="3240"/>
                  <a:pt x="15750" y="3240"/>
                </a:cubicBezTo>
                <a:cubicBezTo>
                  <a:pt x="5850" y="3240"/>
                  <a:pt x="5850" y="3240"/>
                  <a:pt x="5850" y="3240"/>
                </a:cubicBezTo>
                <a:cubicBezTo>
                  <a:pt x="2925" y="11610"/>
                  <a:pt x="2925" y="11610"/>
                  <a:pt x="2925" y="11610"/>
                </a:cubicBezTo>
                <a:cubicBezTo>
                  <a:pt x="2925" y="11880"/>
                  <a:pt x="2925" y="11880"/>
                  <a:pt x="2700" y="11880"/>
                </a:cubicBezTo>
                <a:cubicBezTo>
                  <a:pt x="7200" y="11880"/>
                  <a:pt x="7200" y="11880"/>
                  <a:pt x="7200" y="11880"/>
                </a:cubicBezTo>
                <a:cubicBezTo>
                  <a:pt x="8550" y="15120"/>
                  <a:pt x="8550" y="15120"/>
                  <a:pt x="8550" y="15120"/>
                </a:cubicBezTo>
                <a:cubicBezTo>
                  <a:pt x="13050" y="15120"/>
                  <a:pt x="13050" y="15120"/>
                  <a:pt x="13050" y="15120"/>
                </a:cubicBezTo>
                <a:cubicBezTo>
                  <a:pt x="14400" y="11880"/>
                  <a:pt x="14400" y="11880"/>
                  <a:pt x="14400" y="11880"/>
                </a:cubicBezTo>
                <a:lnTo>
                  <a:pt x="18900" y="1188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4664AF47-04F1-4C75-A6D0-100F4BB15B2E}"/>
              </a:ext>
            </a:extLst>
          </p:cNvPr>
          <p:cNvSpPr/>
          <p:nvPr/>
        </p:nvSpPr>
        <p:spPr>
          <a:xfrm>
            <a:off x="9472976" y="982890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6650" y="0"/>
                  <a:pt x="21600" y="4950"/>
                  <a:pt x="21600" y="10800"/>
                </a:cubicBezTo>
                <a:cubicBezTo>
                  <a:pt x="21600" y="16875"/>
                  <a:pt x="16650" y="21600"/>
                  <a:pt x="10800" y="21600"/>
                </a:cubicBezTo>
                <a:close/>
                <a:moveTo>
                  <a:pt x="10800" y="3150"/>
                </a:moveTo>
                <a:cubicBezTo>
                  <a:pt x="6525" y="3150"/>
                  <a:pt x="3150" y="6750"/>
                  <a:pt x="3150" y="10800"/>
                </a:cubicBezTo>
                <a:cubicBezTo>
                  <a:pt x="3150" y="15075"/>
                  <a:pt x="6525" y="18450"/>
                  <a:pt x="10800" y="18450"/>
                </a:cubicBezTo>
                <a:cubicBezTo>
                  <a:pt x="15075" y="18450"/>
                  <a:pt x="18450" y="15075"/>
                  <a:pt x="18450" y="10800"/>
                </a:cubicBezTo>
                <a:cubicBezTo>
                  <a:pt x="18450" y="6750"/>
                  <a:pt x="15075" y="3150"/>
                  <a:pt x="10800" y="3150"/>
                </a:cubicBezTo>
                <a:close/>
                <a:moveTo>
                  <a:pt x="16200" y="11700"/>
                </a:moveTo>
                <a:cubicBezTo>
                  <a:pt x="8550" y="16200"/>
                  <a:pt x="8550" y="16200"/>
                  <a:pt x="8550" y="16200"/>
                </a:cubicBezTo>
                <a:cubicBezTo>
                  <a:pt x="8325" y="16200"/>
                  <a:pt x="8325" y="16200"/>
                  <a:pt x="8100" y="16200"/>
                </a:cubicBezTo>
                <a:cubicBezTo>
                  <a:pt x="7875" y="16200"/>
                  <a:pt x="7875" y="16200"/>
                  <a:pt x="7650" y="16200"/>
                </a:cubicBezTo>
                <a:cubicBezTo>
                  <a:pt x="7425" y="15975"/>
                  <a:pt x="7200" y="15750"/>
                  <a:pt x="7200" y="15300"/>
                </a:cubicBezTo>
                <a:cubicBezTo>
                  <a:pt x="7200" y="6300"/>
                  <a:pt x="7200" y="6300"/>
                  <a:pt x="7200" y="6300"/>
                </a:cubicBezTo>
                <a:cubicBezTo>
                  <a:pt x="7200" y="6075"/>
                  <a:pt x="7425" y="5850"/>
                  <a:pt x="7650" y="5625"/>
                </a:cubicBezTo>
                <a:cubicBezTo>
                  <a:pt x="7875" y="5400"/>
                  <a:pt x="8325" y="5400"/>
                  <a:pt x="8550" y="5625"/>
                </a:cubicBezTo>
                <a:cubicBezTo>
                  <a:pt x="16200" y="10125"/>
                  <a:pt x="16200" y="10125"/>
                  <a:pt x="16200" y="10125"/>
                </a:cubicBezTo>
                <a:cubicBezTo>
                  <a:pt x="16425" y="10350"/>
                  <a:pt x="16650" y="10575"/>
                  <a:pt x="16650" y="10800"/>
                </a:cubicBezTo>
                <a:cubicBezTo>
                  <a:pt x="16650" y="11250"/>
                  <a:pt x="16425" y="11475"/>
                  <a:pt x="16200" y="11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0C303D28-8752-4D9A-819C-ECF1098643EC}"/>
              </a:ext>
            </a:extLst>
          </p:cNvPr>
          <p:cNvSpPr/>
          <p:nvPr/>
        </p:nvSpPr>
        <p:spPr>
          <a:xfrm>
            <a:off x="10117501" y="982890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8100"/>
                </a:moveTo>
                <a:cubicBezTo>
                  <a:pt x="21600" y="8775"/>
                  <a:pt x="21150" y="9000"/>
                  <a:pt x="20700" y="9000"/>
                </a:cubicBezTo>
                <a:cubicBezTo>
                  <a:pt x="14400" y="9000"/>
                  <a:pt x="14400" y="9000"/>
                  <a:pt x="14400" y="9000"/>
                </a:cubicBezTo>
                <a:cubicBezTo>
                  <a:pt x="13950" y="9000"/>
                  <a:pt x="13725" y="8775"/>
                  <a:pt x="13500" y="8550"/>
                </a:cubicBezTo>
                <a:cubicBezTo>
                  <a:pt x="13500" y="8100"/>
                  <a:pt x="13500" y="7875"/>
                  <a:pt x="13725" y="7650"/>
                </a:cubicBezTo>
                <a:cubicBezTo>
                  <a:pt x="15750" y="5625"/>
                  <a:pt x="15750" y="5625"/>
                  <a:pt x="15750" y="5625"/>
                </a:cubicBezTo>
                <a:cubicBezTo>
                  <a:pt x="14400" y="4500"/>
                  <a:pt x="12600" y="3600"/>
                  <a:pt x="10800" y="3600"/>
                </a:cubicBezTo>
                <a:cubicBezTo>
                  <a:pt x="6750" y="3600"/>
                  <a:pt x="3600" y="6975"/>
                  <a:pt x="3600" y="10800"/>
                </a:cubicBezTo>
                <a:cubicBezTo>
                  <a:pt x="3600" y="14850"/>
                  <a:pt x="6750" y="18000"/>
                  <a:pt x="10800" y="18000"/>
                </a:cubicBezTo>
                <a:cubicBezTo>
                  <a:pt x="13050" y="18000"/>
                  <a:pt x="15075" y="17100"/>
                  <a:pt x="16425" y="15300"/>
                </a:cubicBezTo>
                <a:cubicBezTo>
                  <a:pt x="16425" y="15300"/>
                  <a:pt x="16650" y="15075"/>
                  <a:pt x="16875" y="15075"/>
                </a:cubicBezTo>
                <a:cubicBezTo>
                  <a:pt x="16875" y="15075"/>
                  <a:pt x="17100" y="15075"/>
                  <a:pt x="17100" y="15300"/>
                </a:cubicBezTo>
                <a:cubicBezTo>
                  <a:pt x="19125" y="17100"/>
                  <a:pt x="19125" y="17100"/>
                  <a:pt x="19125" y="17100"/>
                </a:cubicBezTo>
                <a:cubicBezTo>
                  <a:pt x="19125" y="17325"/>
                  <a:pt x="19125" y="17550"/>
                  <a:pt x="19125" y="17775"/>
                </a:cubicBezTo>
                <a:cubicBezTo>
                  <a:pt x="17100" y="20250"/>
                  <a:pt x="13950" y="21600"/>
                  <a:pt x="10800" y="21600"/>
                </a:cubicBezTo>
                <a:cubicBezTo>
                  <a:pt x="4950" y="21600"/>
                  <a:pt x="0" y="16875"/>
                  <a:pt x="0" y="10800"/>
                </a:cubicBezTo>
                <a:cubicBezTo>
                  <a:pt x="0" y="4950"/>
                  <a:pt x="4950" y="0"/>
                  <a:pt x="10800" y="0"/>
                </a:cubicBezTo>
                <a:cubicBezTo>
                  <a:pt x="13500" y="0"/>
                  <a:pt x="16200" y="1125"/>
                  <a:pt x="18225" y="3150"/>
                </a:cubicBezTo>
                <a:cubicBezTo>
                  <a:pt x="20025" y="1350"/>
                  <a:pt x="20025" y="1350"/>
                  <a:pt x="20025" y="1350"/>
                </a:cubicBezTo>
                <a:cubicBezTo>
                  <a:pt x="20250" y="900"/>
                  <a:pt x="20700" y="900"/>
                  <a:pt x="20925" y="1125"/>
                </a:cubicBezTo>
                <a:cubicBezTo>
                  <a:pt x="21375" y="1125"/>
                  <a:pt x="21600" y="1575"/>
                  <a:pt x="21600" y="1800"/>
                </a:cubicBezTo>
                <a:lnTo>
                  <a:pt x="21600" y="81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4004E96B-9EEA-4AC9-AFFE-0F1FF9E920DD}"/>
              </a:ext>
            </a:extLst>
          </p:cNvPr>
          <p:cNvSpPr/>
          <p:nvPr/>
        </p:nvSpPr>
        <p:spPr>
          <a:xfrm>
            <a:off x="10719163" y="952727"/>
            <a:ext cx="44926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646"/>
                </a:moveTo>
                <a:cubicBezTo>
                  <a:pt x="21600" y="18277"/>
                  <a:pt x="21600" y="18277"/>
                  <a:pt x="21600" y="18277"/>
                </a:cubicBezTo>
                <a:cubicBezTo>
                  <a:pt x="21600" y="20146"/>
                  <a:pt x="20340" y="21600"/>
                  <a:pt x="18720" y="21600"/>
                </a:cubicBezTo>
                <a:cubicBezTo>
                  <a:pt x="2880" y="21600"/>
                  <a:pt x="2880" y="21600"/>
                  <a:pt x="2880" y="21600"/>
                </a:cubicBezTo>
                <a:cubicBezTo>
                  <a:pt x="1260" y="21600"/>
                  <a:pt x="0" y="20146"/>
                  <a:pt x="0" y="18277"/>
                </a:cubicBezTo>
                <a:cubicBezTo>
                  <a:pt x="0" y="6646"/>
                  <a:pt x="0" y="6646"/>
                  <a:pt x="0" y="6646"/>
                </a:cubicBezTo>
                <a:cubicBezTo>
                  <a:pt x="0" y="4985"/>
                  <a:pt x="1260" y="3323"/>
                  <a:pt x="2880" y="3323"/>
                </a:cubicBezTo>
                <a:cubicBezTo>
                  <a:pt x="5400" y="3323"/>
                  <a:pt x="5400" y="3323"/>
                  <a:pt x="5400" y="3323"/>
                </a:cubicBezTo>
                <a:cubicBezTo>
                  <a:pt x="5940" y="1662"/>
                  <a:pt x="5940" y="1662"/>
                  <a:pt x="5940" y="1662"/>
                </a:cubicBezTo>
                <a:cubicBezTo>
                  <a:pt x="6300" y="831"/>
                  <a:pt x="7020" y="0"/>
                  <a:pt x="7920" y="0"/>
                </a:cubicBezTo>
                <a:cubicBezTo>
                  <a:pt x="13680" y="0"/>
                  <a:pt x="13680" y="0"/>
                  <a:pt x="13680" y="0"/>
                </a:cubicBezTo>
                <a:cubicBezTo>
                  <a:pt x="14400" y="0"/>
                  <a:pt x="15300" y="831"/>
                  <a:pt x="15660" y="1662"/>
                </a:cubicBezTo>
                <a:cubicBezTo>
                  <a:pt x="16200" y="3323"/>
                  <a:pt x="16200" y="3323"/>
                  <a:pt x="16200" y="3323"/>
                </a:cubicBezTo>
                <a:cubicBezTo>
                  <a:pt x="18720" y="3323"/>
                  <a:pt x="18720" y="3323"/>
                  <a:pt x="18720" y="3323"/>
                </a:cubicBezTo>
                <a:cubicBezTo>
                  <a:pt x="20340" y="3323"/>
                  <a:pt x="21600" y="4985"/>
                  <a:pt x="21600" y="6646"/>
                </a:cubicBezTo>
                <a:close/>
                <a:moveTo>
                  <a:pt x="15840" y="12462"/>
                </a:moveTo>
                <a:cubicBezTo>
                  <a:pt x="15840" y="9346"/>
                  <a:pt x="13500" y="6646"/>
                  <a:pt x="10800" y="6646"/>
                </a:cubicBezTo>
                <a:cubicBezTo>
                  <a:pt x="7920" y="6646"/>
                  <a:pt x="5760" y="9346"/>
                  <a:pt x="5760" y="12462"/>
                </a:cubicBezTo>
                <a:cubicBezTo>
                  <a:pt x="5760" y="15785"/>
                  <a:pt x="7920" y="18277"/>
                  <a:pt x="10800" y="18277"/>
                </a:cubicBezTo>
                <a:cubicBezTo>
                  <a:pt x="13500" y="18277"/>
                  <a:pt x="15840" y="15785"/>
                  <a:pt x="15840" y="12462"/>
                </a:cubicBezTo>
                <a:close/>
                <a:moveTo>
                  <a:pt x="14040" y="12462"/>
                </a:moveTo>
                <a:cubicBezTo>
                  <a:pt x="14040" y="14538"/>
                  <a:pt x="12600" y="16200"/>
                  <a:pt x="10800" y="16200"/>
                </a:cubicBezTo>
                <a:cubicBezTo>
                  <a:pt x="9000" y="16200"/>
                  <a:pt x="7560" y="14538"/>
                  <a:pt x="7560" y="12462"/>
                </a:cubicBezTo>
                <a:cubicBezTo>
                  <a:pt x="7560" y="10385"/>
                  <a:pt x="9000" y="8723"/>
                  <a:pt x="10800" y="8723"/>
                </a:cubicBezTo>
                <a:cubicBezTo>
                  <a:pt x="12600" y="8723"/>
                  <a:pt x="14040" y="10385"/>
                  <a:pt x="14040" y="1246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0CDF92AF-12CD-46B3-8BCD-7EB0A7710803}"/>
              </a:ext>
            </a:extLst>
          </p:cNvPr>
          <p:cNvSpPr/>
          <p:nvPr/>
        </p:nvSpPr>
        <p:spPr>
          <a:xfrm>
            <a:off x="1052875" y="1760765"/>
            <a:ext cx="420689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980"/>
                </a:moveTo>
                <a:cubicBezTo>
                  <a:pt x="21600" y="20520"/>
                  <a:pt x="21407" y="20790"/>
                  <a:pt x="21021" y="21060"/>
                </a:cubicBezTo>
                <a:cubicBezTo>
                  <a:pt x="21021" y="21060"/>
                  <a:pt x="20829" y="21060"/>
                  <a:pt x="20829" y="21060"/>
                </a:cubicBezTo>
                <a:cubicBezTo>
                  <a:pt x="20443" y="21060"/>
                  <a:pt x="20250" y="21060"/>
                  <a:pt x="20250" y="20790"/>
                </a:cubicBezTo>
                <a:cubicBezTo>
                  <a:pt x="15429" y="14040"/>
                  <a:pt x="15429" y="14040"/>
                  <a:pt x="15429" y="14040"/>
                </a:cubicBezTo>
                <a:cubicBezTo>
                  <a:pt x="15429" y="16740"/>
                  <a:pt x="15429" y="16740"/>
                  <a:pt x="15429" y="16740"/>
                </a:cubicBezTo>
                <a:cubicBezTo>
                  <a:pt x="15429" y="19440"/>
                  <a:pt x="13886" y="21600"/>
                  <a:pt x="11957" y="21600"/>
                </a:cubicBezTo>
                <a:cubicBezTo>
                  <a:pt x="3471" y="21600"/>
                  <a:pt x="3471" y="21600"/>
                  <a:pt x="3471" y="21600"/>
                </a:cubicBezTo>
                <a:cubicBezTo>
                  <a:pt x="1543" y="21600"/>
                  <a:pt x="0" y="19440"/>
                  <a:pt x="0" y="16740"/>
                </a:cubicBezTo>
                <a:cubicBezTo>
                  <a:pt x="0" y="4860"/>
                  <a:pt x="0" y="4860"/>
                  <a:pt x="0" y="4860"/>
                </a:cubicBezTo>
                <a:cubicBezTo>
                  <a:pt x="0" y="2160"/>
                  <a:pt x="1543" y="0"/>
                  <a:pt x="3471" y="0"/>
                </a:cubicBezTo>
                <a:cubicBezTo>
                  <a:pt x="11957" y="0"/>
                  <a:pt x="11957" y="0"/>
                  <a:pt x="11957" y="0"/>
                </a:cubicBezTo>
                <a:cubicBezTo>
                  <a:pt x="13886" y="0"/>
                  <a:pt x="15429" y="2160"/>
                  <a:pt x="15429" y="4860"/>
                </a:cubicBezTo>
                <a:cubicBezTo>
                  <a:pt x="15429" y="7830"/>
                  <a:pt x="15429" y="7830"/>
                  <a:pt x="15429" y="7830"/>
                </a:cubicBezTo>
                <a:cubicBezTo>
                  <a:pt x="20250" y="810"/>
                  <a:pt x="20250" y="810"/>
                  <a:pt x="20250" y="810"/>
                </a:cubicBezTo>
                <a:cubicBezTo>
                  <a:pt x="20250" y="810"/>
                  <a:pt x="20443" y="540"/>
                  <a:pt x="20829" y="540"/>
                </a:cubicBezTo>
                <a:cubicBezTo>
                  <a:pt x="20829" y="540"/>
                  <a:pt x="21021" y="540"/>
                  <a:pt x="21021" y="810"/>
                </a:cubicBezTo>
                <a:cubicBezTo>
                  <a:pt x="21407" y="810"/>
                  <a:pt x="21600" y="1350"/>
                  <a:pt x="21600" y="1620"/>
                </a:cubicBezTo>
                <a:lnTo>
                  <a:pt x="21600" y="1998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1A1F2C5B-80C2-4887-B402-CABEBE744019}"/>
              </a:ext>
            </a:extLst>
          </p:cNvPr>
          <p:cNvSpPr/>
          <p:nvPr/>
        </p:nvSpPr>
        <p:spPr>
          <a:xfrm>
            <a:off x="1729151" y="1730603"/>
            <a:ext cx="360364" cy="361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50" y="13275"/>
                </a:moveTo>
                <a:cubicBezTo>
                  <a:pt x="20025" y="18225"/>
                  <a:pt x="15750" y="21600"/>
                  <a:pt x="10575" y="21600"/>
                </a:cubicBezTo>
                <a:cubicBezTo>
                  <a:pt x="7875" y="21600"/>
                  <a:pt x="5175" y="20475"/>
                  <a:pt x="3375" y="18675"/>
                </a:cubicBezTo>
                <a:cubicBezTo>
                  <a:pt x="1575" y="20475"/>
                  <a:pt x="1575" y="20475"/>
                  <a:pt x="1575" y="20475"/>
                </a:cubicBezTo>
                <a:cubicBezTo>
                  <a:pt x="1350" y="20700"/>
                  <a:pt x="1125" y="20700"/>
                  <a:pt x="900" y="20700"/>
                </a:cubicBezTo>
                <a:cubicBezTo>
                  <a:pt x="450" y="20700"/>
                  <a:pt x="0" y="20250"/>
                  <a:pt x="0" y="19800"/>
                </a:cubicBezTo>
                <a:cubicBezTo>
                  <a:pt x="0" y="13500"/>
                  <a:pt x="0" y="13500"/>
                  <a:pt x="0" y="13500"/>
                </a:cubicBezTo>
                <a:cubicBezTo>
                  <a:pt x="0" y="13050"/>
                  <a:pt x="450" y="12600"/>
                  <a:pt x="900" y="12600"/>
                </a:cubicBezTo>
                <a:cubicBezTo>
                  <a:pt x="7200" y="12600"/>
                  <a:pt x="7200" y="12600"/>
                  <a:pt x="7200" y="12600"/>
                </a:cubicBezTo>
                <a:cubicBezTo>
                  <a:pt x="7650" y="12600"/>
                  <a:pt x="8100" y="13050"/>
                  <a:pt x="8100" y="13500"/>
                </a:cubicBezTo>
                <a:cubicBezTo>
                  <a:pt x="8100" y="13725"/>
                  <a:pt x="7875" y="13950"/>
                  <a:pt x="7650" y="14175"/>
                </a:cubicBezTo>
                <a:cubicBezTo>
                  <a:pt x="5850" y="16200"/>
                  <a:pt x="5850" y="16200"/>
                  <a:pt x="5850" y="16200"/>
                </a:cubicBezTo>
                <a:cubicBezTo>
                  <a:pt x="7200" y="17325"/>
                  <a:pt x="9000" y="18000"/>
                  <a:pt x="10800" y="18000"/>
                </a:cubicBezTo>
                <a:cubicBezTo>
                  <a:pt x="13275" y="18000"/>
                  <a:pt x="15525" y="16650"/>
                  <a:pt x="16875" y="14625"/>
                </a:cubicBezTo>
                <a:cubicBezTo>
                  <a:pt x="17100" y="14175"/>
                  <a:pt x="17325" y="13500"/>
                  <a:pt x="17550" y="13050"/>
                </a:cubicBezTo>
                <a:cubicBezTo>
                  <a:pt x="17775" y="12825"/>
                  <a:pt x="17775" y="12600"/>
                  <a:pt x="18000" y="12600"/>
                </a:cubicBezTo>
                <a:cubicBezTo>
                  <a:pt x="20700" y="12600"/>
                  <a:pt x="20700" y="12600"/>
                  <a:pt x="20700" y="12600"/>
                </a:cubicBezTo>
                <a:cubicBezTo>
                  <a:pt x="20925" y="12600"/>
                  <a:pt x="21150" y="12825"/>
                  <a:pt x="21150" y="13050"/>
                </a:cubicBezTo>
                <a:cubicBezTo>
                  <a:pt x="21150" y="13050"/>
                  <a:pt x="21150" y="13275"/>
                  <a:pt x="21150" y="13275"/>
                </a:cubicBezTo>
                <a:close/>
                <a:moveTo>
                  <a:pt x="21600" y="8100"/>
                </a:moveTo>
                <a:cubicBezTo>
                  <a:pt x="21600" y="8550"/>
                  <a:pt x="21150" y="9000"/>
                  <a:pt x="20700" y="9000"/>
                </a:cubicBezTo>
                <a:cubicBezTo>
                  <a:pt x="14400" y="9000"/>
                  <a:pt x="14400" y="9000"/>
                  <a:pt x="14400" y="9000"/>
                </a:cubicBezTo>
                <a:cubicBezTo>
                  <a:pt x="13725" y="9000"/>
                  <a:pt x="13500" y="8550"/>
                  <a:pt x="13500" y="8100"/>
                </a:cubicBezTo>
                <a:cubicBezTo>
                  <a:pt x="13500" y="7875"/>
                  <a:pt x="13500" y="7650"/>
                  <a:pt x="13725" y="7425"/>
                </a:cubicBezTo>
                <a:cubicBezTo>
                  <a:pt x="15525" y="5625"/>
                  <a:pt x="15525" y="5625"/>
                  <a:pt x="15525" y="5625"/>
                </a:cubicBezTo>
                <a:cubicBezTo>
                  <a:pt x="14400" y="4275"/>
                  <a:pt x="12600" y="3600"/>
                  <a:pt x="10800" y="3600"/>
                </a:cubicBezTo>
                <a:cubicBezTo>
                  <a:pt x="8325" y="3600"/>
                  <a:pt x="5850" y="4950"/>
                  <a:pt x="4500" y="6975"/>
                </a:cubicBezTo>
                <a:cubicBezTo>
                  <a:pt x="4275" y="7650"/>
                  <a:pt x="4050" y="8100"/>
                  <a:pt x="3825" y="8775"/>
                </a:cubicBezTo>
                <a:cubicBezTo>
                  <a:pt x="3825" y="9000"/>
                  <a:pt x="3600" y="9000"/>
                  <a:pt x="3375" y="9000"/>
                </a:cubicBezTo>
                <a:cubicBezTo>
                  <a:pt x="675" y="9000"/>
                  <a:pt x="675" y="9000"/>
                  <a:pt x="675" y="9000"/>
                </a:cubicBezTo>
                <a:cubicBezTo>
                  <a:pt x="450" y="9000"/>
                  <a:pt x="225" y="8775"/>
                  <a:pt x="225" y="8550"/>
                </a:cubicBezTo>
                <a:cubicBezTo>
                  <a:pt x="225" y="8550"/>
                  <a:pt x="225" y="8550"/>
                  <a:pt x="225" y="8550"/>
                </a:cubicBezTo>
                <a:cubicBezTo>
                  <a:pt x="1350" y="3600"/>
                  <a:pt x="5625" y="0"/>
                  <a:pt x="10800" y="0"/>
                </a:cubicBezTo>
                <a:cubicBezTo>
                  <a:pt x="13500" y="0"/>
                  <a:pt x="16200" y="1125"/>
                  <a:pt x="18225" y="3150"/>
                </a:cubicBezTo>
                <a:cubicBezTo>
                  <a:pt x="20025" y="1125"/>
                  <a:pt x="20025" y="1125"/>
                  <a:pt x="20025" y="1125"/>
                </a:cubicBezTo>
                <a:cubicBezTo>
                  <a:pt x="20250" y="1125"/>
                  <a:pt x="20475" y="900"/>
                  <a:pt x="20700" y="900"/>
                </a:cubicBezTo>
                <a:cubicBezTo>
                  <a:pt x="21150" y="900"/>
                  <a:pt x="21600" y="1350"/>
                  <a:pt x="21600" y="1800"/>
                </a:cubicBezTo>
                <a:lnTo>
                  <a:pt x="21600" y="81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00C28817-FB35-4869-8332-B4D850C7116F}"/>
              </a:ext>
            </a:extLst>
          </p:cNvPr>
          <p:cNvSpPr/>
          <p:nvPr/>
        </p:nvSpPr>
        <p:spPr>
          <a:xfrm>
            <a:off x="2343513" y="1730603"/>
            <a:ext cx="417514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145"/>
                </a:moveTo>
                <a:cubicBezTo>
                  <a:pt x="21600" y="20618"/>
                  <a:pt x="20822" y="21600"/>
                  <a:pt x="19654" y="21600"/>
                </a:cubicBezTo>
                <a:cubicBezTo>
                  <a:pt x="1946" y="21600"/>
                  <a:pt x="1946" y="21600"/>
                  <a:pt x="1946" y="21600"/>
                </a:cubicBezTo>
                <a:cubicBezTo>
                  <a:pt x="778" y="21600"/>
                  <a:pt x="0" y="20618"/>
                  <a:pt x="0" y="19145"/>
                </a:cubicBezTo>
                <a:cubicBezTo>
                  <a:pt x="0" y="2455"/>
                  <a:pt x="0" y="2455"/>
                  <a:pt x="0" y="2455"/>
                </a:cubicBezTo>
                <a:cubicBezTo>
                  <a:pt x="0" y="1227"/>
                  <a:pt x="778" y="0"/>
                  <a:pt x="1946" y="0"/>
                </a:cubicBezTo>
                <a:cubicBezTo>
                  <a:pt x="19654" y="0"/>
                  <a:pt x="19654" y="0"/>
                  <a:pt x="19654" y="0"/>
                </a:cubicBezTo>
                <a:cubicBezTo>
                  <a:pt x="20822" y="0"/>
                  <a:pt x="21600" y="1227"/>
                  <a:pt x="21600" y="2455"/>
                </a:cubicBezTo>
                <a:lnTo>
                  <a:pt x="21600" y="19145"/>
                </a:lnTo>
                <a:close/>
                <a:moveTo>
                  <a:pt x="20043" y="6382"/>
                </a:moveTo>
                <a:cubicBezTo>
                  <a:pt x="20043" y="6136"/>
                  <a:pt x="20043" y="5891"/>
                  <a:pt x="19654" y="5891"/>
                </a:cubicBezTo>
                <a:cubicBezTo>
                  <a:pt x="1946" y="5891"/>
                  <a:pt x="1946" y="5891"/>
                  <a:pt x="1946" y="5891"/>
                </a:cubicBezTo>
                <a:cubicBezTo>
                  <a:pt x="1557" y="5891"/>
                  <a:pt x="1557" y="6136"/>
                  <a:pt x="1557" y="6382"/>
                </a:cubicBezTo>
                <a:cubicBezTo>
                  <a:pt x="1557" y="19145"/>
                  <a:pt x="1557" y="19145"/>
                  <a:pt x="1557" y="19145"/>
                </a:cubicBezTo>
                <a:cubicBezTo>
                  <a:pt x="1557" y="19391"/>
                  <a:pt x="1557" y="19636"/>
                  <a:pt x="1946" y="19636"/>
                </a:cubicBezTo>
                <a:cubicBezTo>
                  <a:pt x="19654" y="19636"/>
                  <a:pt x="19654" y="19636"/>
                  <a:pt x="19654" y="19636"/>
                </a:cubicBezTo>
                <a:cubicBezTo>
                  <a:pt x="20043" y="19636"/>
                  <a:pt x="20043" y="19391"/>
                  <a:pt x="20043" y="19145"/>
                </a:cubicBezTo>
                <a:lnTo>
                  <a:pt x="20043" y="6382"/>
                </a:lnTo>
                <a:close/>
                <a:moveTo>
                  <a:pt x="4670" y="9327"/>
                </a:moveTo>
                <a:cubicBezTo>
                  <a:pt x="4670" y="9573"/>
                  <a:pt x="4476" y="9818"/>
                  <a:pt x="4281" y="9818"/>
                </a:cubicBezTo>
                <a:cubicBezTo>
                  <a:pt x="3503" y="9818"/>
                  <a:pt x="3503" y="9818"/>
                  <a:pt x="3503" y="9818"/>
                </a:cubicBezTo>
                <a:cubicBezTo>
                  <a:pt x="3114" y="9818"/>
                  <a:pt x="3114" y="9573"/>
                  <a:pt x="3114" y="9327"/>
                </a:cubicBezTo>
                <a:cubicBezTo>
                  <a:pt x="3114" y="8345"/>
                  <a:pt x="3114" y="8345"/>
                  <a:pt x="3114" y="8345"/>
                </a:cubicBezTo>
                <a:cubicBezTo>
                  <a:pt x="3114" y="8100"/>
                  <a:pt x="3114" y="7855"/>
                  <a:pt x="3503" y="7855"/>
                </a:cubicBezTo>
                <a:cubicBezTo>
                  <a:pt x="4281" y="7855"/>
                  <a:pt x="4281" y="7855"/>
                  <a:pt x="4281" y="7855"/>
                </a:cubicBezTo>
                <a:cubicBezTo>
                  <a:pt x="4476" y="7855"/>
                  <a:pt x="4670" y="8100"/>
                  <a:pt x="4670" y="8345"/>
                </a:cubicBezTo>
                <a:lnTo>
                  <a:pt x="4670" y="9327"/>
                </a:lnTo>
                <a:close/>
                <a:moveTo>
                  <a:pt x="4670" y="13255"/>
                </a:moveTo>
                <a:cubicBezTo>
                  <a:pt x="4670" y="13500"/>
                  <a:pt x="4476" y="13745"/>
                  <a:pt x="4281" y="13745"/>
                </a:cubicBezTo>
                <a:cubicBezTo>
                  <a:pt x="3503" y="13745"/>
                  <a:pt x="3503" y="13745"/>
                  <a:pt x="3503" y="13745"/>
                </a:cubicBezTo>
                <a:cubicBezTo>
                  <a:pt x="3114" y="13745"/>
                  <a:pt x="3114" y="13500"/>
                  <a:pt x="3114" y="13255"/>
                </a:cubicBezTo>
                <a:cubicBezTo>
                  <a:pt x="3114" y="12273"/>
                  <a:pt x="3114" y="12273"/>
                  <a:pt x="3114" y="12273"/>
                </a:cubicBezTo>
                <a:cubicBezTo>
                  <a:pt x="3114" y="12027"/>
                  <a:pt x="3114" y="11782"/>
                  <a:pt x="3503" y="11782"/>
                </a:cubicBezTo>
                <a:cubicBezTo>
                  <a:pt x="4281" y="11782"/>
                  <a:pt x="4281" y="11782"/>
                  <a:pt x="4281" y="11782"/>
                </a:cubicBezTo>
                <a:cubicBezTo>
                  <a:pt x="4476" y="11782"/>
                  <a:pt x="4670" y="12027"/>
                  <a:pt x="4670" y="12273"/>
                </a:cubicBezTo>
                <a:lnTo>
                  <a:pt x="4670" y="13255"/>
                </a:lnTo>
                <a:close/>
                <a:moveTo>
                  <a:pt x="4670" y="17182"/>
                </a:moveTo>
                <a:cubicBezTo>
                  <a:pt x="4670" y="17427"/>
                  <a:pt x="4476" y="17673"/>
                  <a:pt x="4281" y="17673"/>
                </a:cubicBezTo>
                <a:cubicBezTo>
                  <a:pt x="3503" y="17673"/>
                  <a:pt x="3503" y="17673"/>
                  <a:pt x="3503" y="17673"/>
                </a:cubicBezTo>
                <a:cubicBezTo>
                  <a:pt x="3114" y="17673"/>
                  <a:pt x="3114" y="17427"/>
                  <a:pt x="3114" y="17182"/>
                </a:cubicBezTo>
                <a:cubicBezTo>
                  <a:pt x="3114" y="16200"/>
                  <a:pt x="3114" y="16200"/>
                  <a:pt x="3114" y="16200"/>
                </a:cubicBezTo>
                <a:cubicBezTo>
                  <a:pt x="3114" y="15955"/>
                  <a:pt x="3114" y="15709"/>
                  <a:pt x="3503" y="15709"/>
                </a:cubicBezTo>
                <a:cubicBezTo>
                  <a:pt x="4281" y="15709"/>
                  <a:pt x="4281" y="15709"/>
                  <a:pt x="4281" y="15709"/>
                </a:cubicBezTo>
                <a:cubicBezTo>
                  <a:pt x="4476" y="15709"/>
                  <a:pt x="4670" y="15955"/>
                  <a:pt x="4670" y="16200"/>
                </a:cubicBezTo>
                <a:lnTo>
                  <a:pt x="4670" y="17182"/>
                </a:lnTo>
                <a:close/>
                <a:moveTo>
                  <a:pt x="18486" y="9327"/>
                </a:moveTo>
                <a:cubicBezTo>
                  <a:pt x="18486" y="9573"/>
                  <a:pt x="18486" y="9818"/>
                  <a:pt x="18097" y="9818"/>
                </a:cubicBezTo>
                <a:cubicBezTo>
                  <a:pt x="6616" y="9818"/>
                  <a:pt x="6616" y="9818"/>
                  <a:pt x="6616" y="9818"/>
                </a:cubicBezTo>
                <a:cubicBezTo>
                  <a:pt x="6227" y="9818"/>
                  <a:pt x="6227" y="9573"/>
                  <a:pt x="6227" y="9327"/>
                </a:cubicBezTo>
                <a:cubicBezTo>
                  <a:pt x="6227" y="8345"/>
                  <a:pt x="6227" y="8345"/>
                  <a:pt x="6227" y="8345"/>
                </a:cubicBezTo>
                <a:cubicBezTo>
                  <a:pt x="6227" y="8100"/>
                  <a:pt x="6227" y="7855"/>
                  <a:pt x="6616" y="7855"/>
                </a:cubicBezTo>
                <a:cubicBezTo>
                  <a:pt x="18097" y="7855"/>
                  <a:pt x="18097" y="7855"/>
                  <a:pt x="18097" y="7855"/>
                </a:cubicBezTo>
                <a:cubicBezTo>
                  <a:pt x="18486" y="7855"/>
                  <a:pt x="18486" y="8100"/>
                  <a:pt x="18486" y="8345"/>
                </a:cubicBezTo>
                <a:lnTo>
                  <a:pt x="18486" y="9327"/>
                </a:lnTo>
                <a:close/>
                <a:moveTo>
                  <a:pt x="18486" y="13255"/>
                </a:moveTo>
                <a:cubicBezTo>
                  <a:pt x="18486" y="13500"/>
                  <a:pt x="18486" y="13745"/>
                  <a:pt x="18097" y="13745"/>
                </a:cubicBezTo>
                <a:cubicBezTo>
                  <a:pt x="6616" y="13745"/>
                  <a:pt x="6616" y="13745"/>
                  <a:pt x="6616" y="13745"/>
                </a:cubicBezTo>
                <a:cubicBezTo>
                  <a:pt x="6227" y="13745"/>
                  <a:pt x="6227" y="13500"/>
                  <a:pt x="6227" y="13255"/>
                </a:cubicBezTo>
                <a:cubicBezTo>
                  <a:pt x="6227" y="12273"/>
                  <a:pt x="6227" y="12273"/>
                  <a:pt x="6227" y="12273"/>
                </a:cubicBezTo>
                <a:cubicBezTo>
                  <a:pt x="6227" y="12027"/>
                  <a:pt x="6227" y="11782"/>
                  <a:pt x="6616" y="11782"/>
                </a:cubicBezTo>
                <a:cubicBezTo>
                  <a:pt x="18097" y="11782"/>
                  <a:pt x="18097" y="11782"/>
                  <a:pt x="18097" y="11782"/>
                </a:cubicBezTo>
                <a:cubicBezTo>
                  <a:pt x="18486" y="11782"/>
                  <a:pt x="18486" y="12027"/>
                  <a:pt x="18486" y="12273"/>
                </a:cubicBezTo>
                <a:lnTo>
                  <a:pt x="18486" y="13255"/>
                </a:lnTo>
                <a:close/>
                <a:moveTo>
                  <a:pt x="18486" y="17182"/>
                </a:moveTo>
                <a:cubicBezTo>
                  <a:pt x="18486" y="17427"/>
                  <a:pt x="18486" y="17673"/>
                  <a:pt x="18097" y="17673"/>
                </a:cubicBezTo>
                <a:cubicBezTo>
                  <a:pt x="6616" y="17673"/>
                  <a:pt x="6616" y="17673"/>
                  <a:pt x="6616" y="17673"/>
                </a:cubicBezTo>
                <a:cubicBezTo>
                  <a:pt x="6227" y="17673"/>
                  <a:pt x="6227" y="17427"/>
                  <a:pt x="6227" y="17182"/>
                </a:cubicBezTo>
                <a:cubicBezTo>
                  <a:pt x="6227" y="16200"/>
                  <a:pt x="6227" y="16200"/>
                  <a:pt x="6227" y="16200"/>
                </a:cubicBezTo>
                <a:cubicBezTo>
                  <a:pt x="6227" y="15955"/>
                  <a:pt x="6227" y="15709"/>
                  <a:pt x="6616" y="15709"/>
                </a:cubicBezTo>
                <a:cubicBezTo>
                  <a:pt x="18097" y="15709"/>
                  <a:pt x="18097" y="15709"/>
                  <a:pt x="18097" y="15709"/>
                </a:cubicBezTo>
                <a:cubicBezTo>
                  <a:pt x="18486" y="15709"/>
                  <a:pt x="18486" y="15955"/>
                  <a:pt x="18486" y="16200"/>
                </a:cubicBezTo>
                <a:lnTo>
                  <a:pt x="18486" y="171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9CF1621C-2B77-467E-ADE6-01E06A618745}"/>
              </a:ext>
            </a:extLst>
          </p:cNvPr>
          <p:cNvSpPr/>
          <p:nvPr/>
        </p:nvSpPr>
        <p:spPr>
          <a:xfrm>
            <a:off x="3064238" y="1730603"/>
            <a:ext cx="271464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127"/>
                </a:moveTo>
                <a:cubicBezTo>
                  <a:pt x="21600" y="21109"/>
                  <a:pt x="20700" y="21600"/>
                  <a:pt x="19800" y="21600"/>
                </a:cubicBezTo>
                <a:cubicBezTo>
                  <a:pt x="1800" y="21600"/>
                  <a:pt x="1800" y="21600"/>
                  <a:pt x="1800" y="21600"/>
                </a:cubicBezTo>
                <a:cubicBezTo>
                  <a:pt x="600" y="21600"/>
                  <a:pt x="0" y="21109"/>
                  <a:pt x="0" y="20127"/>
                </a:cubicBezTo>
                <a:cubicBezTo>
                  <a:pt x="0" y="11291"/>
                  <a:pt x="0" y="11291"/>
                  <a:pt x="0" y="11291"/>
                </a:cubicBezTo>
                <a:cubicBezTo>
                  <a:pt x="0" y="10555"/>
                  <a:pt x="600" y="9818"/>
                  <a:pt x="1800" y="9818"/>
                </a:cubicBezTo>
                <a:cubicBezTo>
                  <a:pt x="2400" y="9818"/>
                  <a:pt x="2400" y="9818"/>
                  <a:pt x="2400" y="9818"/>
                </a:cubicBezTo>
                <a:cubicBezTo>
                  <a:pt x="2400" y="6873"/>
                  <a:pt x="2400" y="6873"/>
                  <a:pt x="2400" y="6873"/>
                </a:cubicBezTo>
                <a:cubicBezTo>
                  <a:pt x="2400" y="3191"/>
                  <a:pt x="6000" y="0"/>
                  <a:pt x="10800" y="0"/>
                </a:cubicBezTo>
                <a:cubicBezTo>
                  <a:pt x="15300" y="0"/>
                  <a:pt x="19200" y="3191"/>
                  <a:pt x="19200" y="6873"/>
                </a:cubicBezTo>
                <a:cubicBezTo>
                  <a:pt x="19200" y="9818"/>
                  <a:pt x="19200" y="9818"/>
                  <a:pt x="19200" y="9818"/>
                </a:cubicBezTo>
                <a:cubicBezTo>
                  <a:pt x="19800" y="9818"/>
                  <a:pt x="19800" y="9818"/>
                  <a:pt x="19800" y="9818"/>
                </a:cubicBezTo>
                <a:cubicBezTo>
                  <a:pt x="20700" y="9818"/>
                  <a:pt x="21600" y="10555"/>
                  <a:pt x="21600" y="11291"/>
                </a:cubicBezTo>
                <a:lnTo>
                  <a:pt x="21600" y="20127"/>
                </a:lnTo>
                <a:close/>
                <a:moveTo>
                  <a:pt x="15600" y="9818"/>
                </a:moveTo>
                <a:cubicBezTo>
                  <a:pt x="15600" y="6873"/>
                  <a:pt x="15600" y="6873"/>
                  <a:pt x="15600" y="6873"/>
                </a:cubicBezTo>
                <a:cubicBezTo>
                  <a:pt x="15600" y="4664"/>
                  <a:pt x="13200" y="2945"/>
                  <a:pt x="10800" y="2945"/>
                </a:cubicBezTo>
                <a:cubicBezTo>
                  <a:pt x="8100" y="2945"/>
                  <a:pt x="6000" y="4664"/>
                  <a:pt x="6000" y="6873"/>
                </a:cubicBezTo>
                <a:cubicBezTo>
                  <a:pt x="6000" y="9818"/>
                  <a:pt x="6000" y="9818"/>
                  <a:pt x="6000" y="9818"/>
                </a:cubicBezTo>
                <a:lnTo>
                  <a:pt x="15600" y="981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247C7714-1B30-4D94-920A-6F02C9F0E748}"/>
              </a:ext>
            </a:extLst>
          </p:cNvPr>
          <p:cNvSpPr/>
          <p:nvPr/>
        </p:nvSpPr>
        <p:spPr>
          <a:xfrm>
            <a:off x="3646850" y="1730603"/>
            <a:ext cx="404814" cy="361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00" y="3375"/>
                </a:moveTo>
                <a:cubicBezTo>
                  <a:pt x="2400" y="21150"/>
                  <a:pt x="2400" y="21150"/>
                  <a:pt x="2400" y="21150"/>
                </a:cubicBezTo>
                <a:cubicBezTo>
                  <a:pt x="2400" y="21375"/>
                  <a:pt x="2200" y="21600"/>
                  <a:pt x="2000" y="21600"/>
                </a:cubicBezTo>
                <a:cubicBezTo>
                  <a:pt x="1200" y="21600"/>
                  <a:pt x="1200" y="21600"/>
                  <a:pt x="1200" y="21600"/>
                </a:cubicBezTo>
                <a:cubicBezTo>
                  <a:pt x="1000" y="21600"/>
                  <a:pt x="800" y="21375"/>
                  <a:pt x="800" y="21150"/>
                </a:cubicBezTo>
                <a:cubicBezTo>
                  <a:pt x="800" y="3375"/>
                  <a:pt x="800" y="3375"/>
                  <a:pt x="800" y="3375"/>
                </a:cubicBezTo>
                <a:cubicBezTo>
                  <a:pt x="400" y="3150"/>
                  <a:pt x="0" y="2475"/>
                  <a:pt x="0" y="1800"/>
                </a:cubicBezTo>
                <a:cubicBezTo>
                  <a:pt x="0" y="900"/>
                  <a:pt x="800" y="0"/>
                  <a:pt x="1600" y="0"/>
                </a:cubicBezTo>
                <a:cubicBezTo>
                  <a:pt x="2600" y="0"/>
                  <a:pt x="3200" y="900"/>
                  <a:pt x="3200" y="1800"/>
                </a:cubicBezTo>
                <a:cubicBezTo>
                  <a:pt x="3200" y="2475"/>
                  <a:pt x="3000" y="3150"/>
                  <a:pt x="2400" y="3375"/>
                </a:cubicBezTo>
                <a:close/>
                <a:moveTo>
                  <a:pt x="21600" y="13500"/>
                </a:moveTo>
                <a:cubicBezTo>
                  <a:pt x="21600" y="13950"/>
                  <a:pt x="21400" y="14175"/>
                  <a:pt x="21000" y="14400"/>
                </a:cubicBezTo>
                <a:cubicBezTo>
                  <a:pt x="19600" y="15300"/>
                  <a:pt x="18000" y="15975"/>
                  <a:pt x="16400" y="15975"/>
                </a:cubicBezTo>
                <a:cubicBezTo>
                  <a:pt x="14200" y="15975"/>
                  <a:pt x="13000" y="14175"/>
                  <a:pt x="10200" y="14175"/>
                </a:cubicBezTo>
                <a:cubicBezTo>
                  <a:pt x="8200" y="14175"/>
                  <a:pt x="6200" y="15075"/>
                  <a:pt x="4400" y="16200"/>
                </a:cubicBezTo>
                <a:cubicBezTo>
                  <a:pt x="4400" y="16200"/>
                  <a:pt x="4200" y="16200"/>
                  <a:pt x="4000" y="16200"/>
                </a:cubicBezTo>
                <a:cubicBezTo>
                  <a:pt x="3600" y="16200"/>
                  <a:pt x="3200" y="15750"/>
                  <a:pt x="3200" y="15300"/>
                </a:cubicBezTo>
                <a:cubicBezTo>
                  <a:pt x="3200" y="4950"/>
                  <a:pt x="3200" y="4950"/>
                  <a:pt x="3200" y="4950"/>
                </a:cubicBezTo>
                <a:cubicBezTo>
                  <a:pt x="3200" y="4500"/>
                  <a:pt x="3400" y="4275"/>
                  <a:pt x="3600" y="4050"/>
                </a:cubicBezTo>
                <a:cubicBezTo>
                  <a:pt x="4000" y="3825"/>
                  <a:pt x="4400" y="3825"/>
                  <a:pt x="4600" y="3600"/>
                </a:cubicBezTo>
                <a:cubicBezTo>
                  <a:pt x="6200" y="2700"/>
                  <a:pt x="8200" y="1800"/>
                  <a:pt x="10000" y="1800"/>
                </a:cubicBezTo>
                <a:cubicBezTo>
                  <a:pt x="11800" y="1800"/>
                  <a:pt x="13400" y="2700"/>
                  <a:pt x="15200" y="3600"/>
                </a:cubicBezTo>
                <a:cubicBezTo>
                  <a:pt x="15400" y="3600"/>
                  <a:pt x="15800" y="3825"/>
                  <a:pt x="16200" y="3825"/>
                </a:cubicBezTo>
                <a:cubicBezTo>
                  <a:pt x="18200" y="3825"/>
                  <a:pt x="20400" y="1800"/>
                  <a:pt x="20800" y="1800"/>
                </a:cubicBezTo>
                <a:cubicBezTo>
                  <a:pt x="21200" y="1800"/>
                  <a:pt x="21600" y="2250"/>
                  <a:pt x="21600" y="2700"/>
                </a:cubicBezTo>
                <a:lnTo>
                  <a:pt x="21600" y="135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4D970C8A-E52D-4BB0-87D1-4904488EECC9}"/>
              </a:ext>
            </a:extLst>
          </p:cNvPr>
          <p:cNvSpPr/>
          <p:nvPr/>
        </p:nvSpPr>
        <p:spPr>
          <a:xfrm>
            <a:off x="4296139" y="1730603"/>
            <a:ext cx="390526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69" y="16445"/>
                </a:moveTo>
                <a:cubicBezTo>
                  <a:pt x="20562" y="17182"/>
                  <a:pt x="20562" y="17182"/>
                  <a:pt x="20562" y="17182"/>
                </a:cubicBezTo>
                <a:cubicBezTo>
                  <a:pt x="18069" y="17673"/>
                  <a:pt x="18069" y="17673"/>
                  <a:pt x="18069" y="17673"/>
                </a:cubicBezTo>
                <a:cubicBezTo>
                  <a:pt x="17654" y="19391"/>
                  <a:pt x="16408" y="20618"/>
                  <a:pt x="14954" y="20618"/>
                </a:cubicBezTo>
                <a:cubicBezTo>
                  <a:pt x="14954" y="21109"/>
                  <a:pt x="14954" y="21109"/>
                  <a:pt x="14954" y="21109"/>
                </a:cubicBezTo>
                <a:cubicBezTo>
                  <a:pt x="14954" y="21355"/>
                  <a:pt x="14746" y="21600"/>
                  <a:pt x="14538" y="21600"/>
                </a:cubicBezTo>
                <a:cubicBezTo>
                  <a:pt x="13708" y="21600"/>
                  <a:pt x="13708" y="21600"/>
                  <a:pt x="13708" y="21600"/>
                </a:cubicBezTo>
                <a:cubicBezTo>
                  <a:pt x="13292" y="21600"/>
                  <a:pt x="13292" y="21355"/>
                  <a:pt x="13292" y="21109"/>
                </a:cubicBezTo>
                <a:cubicBezTo>
                  <a:pt x="13292" y="12273"/>
                  <a:pt x="13292" y="12273"/>
                  <a:pt x="13292" y="12273"/>
                </a:cubicBezTo>
                <a:cubicBezTo>
                  <a:pt x="13292" y="12027"/>
                  <a:pt x="13292" y="11782"/>
                  <a:pt x="13708" y="11782"/>
                </a:cubicBezTo>
                <a:cubicBezTo>
                  <a:pt x="14538" y="11782"/>
                  <a:pt x="14538" y="11782"/>
                  <a:pt x="14538" y="11782"/>
                </a:cubicBezTo>
                <a:cubicBezTo>
                  <a:pt x="14746" y="11782"/>
                  <a:pt x="14954" y="12027"/>
                  <a:pt x="14954" y="12273"/>
                </a:cubicBezTo>
                <a:cubicBezTo>
                  <a:pt x="14954" y="12764"/>
                  <a:pt x="14954" y="12764"/>
                  <a:pt x="14954" y="12764"/>
                </a:cubicBezTo>
                <a:cubicBezTo>
                  <a:pt x="16200" y="12764"/>
                  <a:pt x="17238" y="13745"/>
                  <a:pt x="17654" y="14727"/>
                </a:cubicBezTo>
                <a:cubicBezTo>
                  <a:pt x="18692" y="14727"/>
                  <a:pt x="18692" y="14727"/>
                  <a:pt x="18692" y="14727"/>
                </a:cubicBezTo>
                <a:cubicBezTo>
                  <a:pt x="18900" y="13745"/>
                  <a:pt x="19108" y="12764"/>
                  <a:pt x="19108" y="11782"/>
                </a:cubicBezTo>
                <a:cubicBezTo>
                  <a:pt x="19108" y="7118"/>
                  <a:pt x="15162" y="2945"/>
                  <a:pt x="10800" y="2945"/>
                </a:cubicBezTo>
                <a:cubicBezTo>
                  <a:pt x="6231" y="2945"/>
                  <a:pt x="2492" y="7118"/>
                  <a:pt x="2492" y="11782"/>
                </a:cubicBezTo>
                <a:cubicBezTo>
                  <a:pt x="2492" y="12764"/>
                  <a:pt x="2492" y="13745"/>
                  <a:pt x="2700" y="14727"/>
                </a:cubicBezTo>
                <a:cubicBezTo>
                  <a:pt x="3738" y="14727"/>
                  <a:pt x="3738" y="14727"/>
                  <a:pt x="3738" y="14727"/>
                </a:cubicBezTo>
                <a:cubicBezTo>
                  <a:pt x="4154" y="13745"/>
                  <a:pt x="5400" y="12764"/>
                  <a:pt x="6646" y="12764"/>
                </a:cubicBezTo>
                <a:cubicBezTo>
                  <a:pt x="6646" y="12273"/>
                  <a:pt x="6646" y="12273"/>
                  <a:pt x="6646" y="12273"/>
                </a:cubicBezTo>
                <a:cubicBezTo>
                  <a:pt x="6646" y="12027"/>
                  <a:pt x="6646" y="11782"/>
                  <a:pt x="7062" y="11782"/>
                </a:cubicBezTo>
                <a:cubicBezTo>
                  <a:pt x="7892" y="11782"/>
                  <a:pt x="7892" y="11782"/>
                  <a:pt x="7892" y="11782"/>
                </a:cubicBezTo>
                <a:cubicBezTo>
                  <a:pt x="8100" y="11782"/>
                  <a:pt x="8308" y="12027"/>
                  <a:pt x="8308" y="12273"/>
                </a:cubicBezTo>
                <a:cubicBezTo>
                  <a:pt x="8308" y="21109"/>
                  <a:pt x="8308" y="21109"/>
                  <a:pt x="8308" y="21109"/>
                </a:cubicBezTo>
                <a:cubicBezTo>
                  <a:pt x="8308" y="21355"/>
                  <a:pt x="8100" y="21600"/>
                  <a:pt x="7892" y="21600"/>
                </a:cubicBezTo>
                <a:cubicBezTo>
                  <a:pt x="7062" y="21600"/>
                  <a:pt x="7062" y="21600"/>
                  <a:pt x="7062" y="21600"/>
                </a:cubicBezTo>
                <a:cubicBezTo>
                  <a:pt x="6646" y="21600"/>
                  <a:pt x="6646" y="21355"/>
                  <a:pt x="6646" y="21109"/>
                </a:cubicBezTo>
                <a:cubicBezTo>
                  <a:pt x="6646" y="20618"/>
                  <a:pt x="6646" y="20618"/>
                  <a:pt x="6646" y="20618"/>
                </a:cubicBezTo>
                <a:cubicBezTo>
                  <a:pt x="4985" y="20618"/>
                  <a:pt x="3738" y="19391"/>
                  <a:pt x="3323" y="17673"/>
                </a:cubicBezTo>
                <a:cubicBezTo>
                  <a:pt x="1038" y="17182"/>
                  <a:pt x="1038" y="17182"/>
                  <a:pt x="1038" y="17182"/>
                </a:cubicBezTo>
                <a:cubicBezTo>
                  <a:pt x="623" y="16445"/>
                  <a:pt x="623" y="16445"/>
                  <a:pt x="623" y="16445"/>
                </a:cubicBezTo>
                <a:cubicBezTo>
                  <a:pt x="208" y="14973"/>
                  <a:pt x="0" y="13255"/>
                  <a:pt x="0" y="11782"/>
                </a:cubicBezTo>
                <a:cubicBezTo>
                  <a:pt x="0" y="5400"/>
                  <a:pt x="4777" y="0"/>
                  <a:pt x="10800" y="0"/>
                </a:cubicBezTo>
                <a:cubicBezTo>
                  <a:pt x="16615" y="0"/>
                  <a:pt x="21600" y="5400"/>
                  <a:pt x="21600" y="11782"/>
                </a:cubicBezTo>
                <a:cubicBezTo>
                  <a:pt x="21600" y="13255"/>
                  <a:pt x="21185" y="14973"/>
                  <a:pt x="20769" y="164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DC55434C-992E-48F7-9DF0-B08E7C7A2837}"/>
              </a:ext>
            </a:extLst>
          </p:cNvPr>
          <p:cNvSpPr/>
          <p:nvPr/>
        </p:nvSpPr>
        <p:spPr>
          <a:xfrm>
            <a:off x="5047025" y="1768703"/>
            <a:ext cx="176214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463"/>
                </a:moveTo>
                <a:cubicBezTo>
                  <a:pt x="21600" y="21032"/>
                  <a:pt x="21140" y="21600"/>
                  <a:pt x="19762" y="21600"/>
                </a:cubicBezTo>
                <a:cubicBezTo>
                  <a:pt x="19302" y="21600"/>
                  <a:pt x="18843" y="21600"/>
                  <a:pt x="18843" y="21316"/>
                </a:cubicBezTo>
                <a:cubicBezTo>
                  <a:pt x="9191" y="15347"/>
                  <a:pt x="9191" y="15347"/>
                  <a:pt x="9191" y="15347"/>
                </a:cubicBezTo>
                <a:cubicBezTo>
                  <a:pt x="1379" y="15347"/>
                  <a:pt x="1379" y="15347"/>
                  <a:pt x="1379" y="15347"/>
                </a:cubicBezTo>
                <a:cubicBezTo>
                  <a:pt x="460" y="15347"/>
                  <a:pt x="0" y="14779"/>
                  <a:pt x="0" y="14211"/>
                </a:cubicBezTo>
                <a:cubicBezTo>
                  <a:pt x="0" y="7389"/>
                  <a:pt x="0" y="7389"/>
                  <a:pt x="0" y="7389"/>
                </a:cubicBezTo>
                <a:cubicBezTo>
                  <a:pt x="0" y="6821"/>
                  <a:pt x="460" y="6253"/>
                  <a:pt x="1379" y="6253"/>
                </a:cubicBezTo>
                <a:cubicBezTo>
                  <a:pt x="9191" y="6253"/>
                  <a:pt x="9191" y="6253"/>
                  <a:pt x="9191" y="6253"/>
                </a:cubicBezTo>
                <a:cubicBezTo>
                  <a:pt x="18843" y="284"/>
                  <a:pt x="18843" y="284"/>
                  <a:pt x="18843" y="284"/>
                </a:cubicBezTo>
                <a:cubicBezTo>
                  <a:pt x="18843" y="284"/>
                  <a:pt x="19302" y="0"/>
                  <a:pt x="19762" y="0"/>
                </a:cubicBezTo>
                <a:cubicBezTo>
                  <a:pt x="21140" y="0"/>
                  <a:pt x="21600" y="568"/>
                  <a:pt x="21600" y="1137"/>
                </a:cubicBezTo>
                <a:lnTo>
                  <a:pt x="21600" y="2046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8AE4DD86-C418-44ED-B8B8-F0859B91AB71}"/>
              </a:ext>
            </a:extLst>
          </p:cNvPr>
          <p:cNvSpPr/>
          <p:nvPr/>
        </p:nvSpPr>
        <p:spPr>
          <a:xfrm>
            <a:off x="5643925" y="1768703"/>
            <a:ext cx="269876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20463"/>
                </a:moveTo>
                <a:cubicBezTo>
                  <a:pt x="14400" y="21032"/>
                  <a:pt x="14100" y="21600"/>
                  <a:pt x="13200" y="21600"/>
                </a:cubicBezTo>
                <a:cubicBezTo>
                  <a:pt x="12900" y="21600"/>
                  <a:pt x="12600" y="21600"/>
                  <a:pt x="12600" y="21316"/>
                </a:cubicBezTo>
                <a:cubicBezTo>
                  <a:pt x="6300" y="15347"/>
                  <a:pt x="6300" y="15347"/>
                  <a:pt x="6300" y="15347"/>
                </a:cubicBezTo>
                <a:cubicBezTo>
                  <a:pt x="1200" y="15347"/>
                  <a:pt x="1200" y="15347"/>
                  <a:pt x="1200" y="15347"/>
                </a:cubicBezTo>
                <a:cubicBezTo>
                  <a:pt x="600" y="15347"/>
                  <a:pt x="0" y="14779"/>
                  <a:pt x="0" y="14211"/>
                </a:cubicBezTo>
                <a:cubicBezTo>
                  <a:pt x="0" y="7389"/>
                  <a:pt x="0" y="7389"/>
                  <a:pt x="0" y="7389"/>
                </a:cubicBezTo>
                <a:cubicBezTo>
                  <a:pt x="0" y="6821"/>
                  <a:pt x="600" y="6253"/>
                  <a:pt x="1200" y="6253"/>
                </a:cubicBezTo>
                <a:cubicBezTo>
                  <a:pt x="6300" y="6253"/>
                  <a:pt x="6300" y="6253"/>
                  <a:pt x="6300" y="6253"/>
                </a:cubicBezTo>
                <a:cubicBezTo>
                  <a:pt x="12600" y="284"/>
                  <a:pt x="12600" y="284"/>
                  <a:pt x="12600" y="284"/>
                </a:cubicBezTo>
                <a:cubicBezTo>
                  <a:pt x="12600" y="284"/>
                  <a:pt x="12900" y="0"/>
                  <a:pt x="13200" y="0"/>
                </a:cubicBezTo>
                <a:cubicBezTo>
                  <a:pt x="14100" y="0"/>
                  <a:pt x="14400" y="568"/>
                  <a:pt x="14400" y="1137"/>
                </a:cubicBezTo>
                <a:lnTo>
                  <a:pt x="14400" y="20463"/>
                </a:lnTo>
                <a:close/>
                <a:moveTo>
                  <a:pt x="18900" y="15063"/>
                </a:moveTo>
                <a:cubicBezTo>
                  <a:pt x="18600" y="15063"/>
                  <a:pt x="18600" y="15063"/>
                  <a:pt x="18300" y="15063"/>
                </a:cubicBezTo>
                <a:cubicBezTo>
                  <a:pt x="17700" y="15063"/>
                  <a:pt x="17100" y="14495"/>
                  <a:pt x="17100" y="13926"/>
                </a:cubicBezTo>
                <a:cubicBezTo>
                  <a:pt x="17100" y="12505"/>
                  <a:pt x="19200" y="13074"/>
                  <a:pt x="19200" y="10800"/>
                </a:cubicBezTo>
                <a:cubicBezTo>
                  <a:pt x="19200" y="8811"/>
                  <a:pt x="17100" y="9095"/>
                  <a:pt x="17100" y="7674"/>
                </a:cubicBezTo>
                <a:cubicBezTo>
                  <a:pt x="17100" y="7105"/>
                  <a:pt x="17700" y="6537"/>
                  <a:pt x="18300" y="6537"/>
                </a:cubicBezTo>
                <a:cubicBezTo>
                  <a:pt x="18600" y="6537"/>
                  <a:pt x="18600" y="6537"/>
                  <a:pt x="18900" y="6821"/>
                </a:cubicBezTo>
                <a:cubicBezTo>
                  <a:pt x="20700" y="7389"/>
                  <a:pt x="21600" y="9095"/>
                  <a:pt x="21600" y="10800"/>
                </a:cubicBezTo>
                <a:cubicBezTo>
                  <a:pt x="21600" y="12505"/>
                  <a:pt x="20700" y="14495"/>
                  <a:pt x="18900" y="1506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1684E4AC-CE94-4C11-A00A-DA5817118400}"/>
              </a:ext>
            </a:extLst>
          </p:cNvPr>
          <p:cNvSpPr/>
          <p:nvPr/>
        </p:nvSpPr>
        <p:spPr>
          <a:xfrm>
            <a:off x="6229714" y="1746478"/>
            <a:ext cx="390526" cy="3333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969" y="18930"/>
                </a:moveTo>
                <a:cubicBezTo>
                  <a:pt x="9969" y="19416"/>
                  <a:pt x="9762" y="19901"/>
                  <a:pt x="9138" y="19901"/>
                </a:cubicBezTo>
                <a:cubicBezTo>
                  <a:pt x="8931" y="19901"/>
                  <a:pt x="8723" y="19901"/>
                  <a:pt x="8723" y="19658"/>
                </a:cubicBezTo>
                <a:cubicBezTo>
                  <a:pt x="4362" y="14562"/>
                  <a:pt x="4362" y="14562"/>
                  <a:pt x="4362" y="14562"/>
                </a:cubicBezTo>
                <a:cubicBezTo>
                  <a:pt x="831" y="14562"/>
                  <a:pt x="831" y="14562"/>
                  <a:pt x="831" y="14562"/>
                </a:cubicBezTo>
                <a:cubicBezTo>
                  <a:pt x="415" y="14562"/>
                  <a:pt x="0" y="14076"/>
                  <a:pt x="0" y="13591"/>
                </a:cubicBezTo>
                <a:cubicBezTo>
                  <a:pt x="0" y="7766"/>
                  <a:pt x="0" y="7766"/>
                  <a:pt x="0" y="7766"/>
                </a:cubicBezTo>
                <a:cubicBezTo>
                  <a:pt x="0" y="7281"/>
                  <a:pt x="415" y="6796"/>
                  <a:pt x="831" y="6796"/>
                </a:cubicBezTo>
                <a:cubicBezTo>
                  <a:pt x="4362" y="6796"/>
                  <a:pt x="4362" y="6796"/>
                  <a:pt x="4362" y="6796"/>
                </a:cubicBezTo>
                <a:cubicBezTo>
                  <a:pt x="8723" y="1699"/>
                  <a:pt x="8723" y="1699"/>
                  <a:pt x="8723" y="1699"/>
                </a:cubicBezTo>
                <a:cubicBezTo>
                  <a:pt x="8723" y="1699"/>
                  <a:pt x="8931" y="1456"/>
                  <a:pt x="9138" y="1456"/>
                </a:cubicBezTo>
                <a:cubicBezTo>
                  <a:pt x="9762" y="1456"/>
                  <a:pt x="9969" y="1942"/>
                  <a:pt x="9969" y="2427"/>
                </a:cubicBezTo>
                <a:lnTo>
                  <a:pt x="9969" y="18930"/>
                </a:lnTo>
                <a:close/>
                <a:moveTo>
                  <a:pt x="13085" y="14319"/>
                </a:moveTo>
                <a:cubicBezTo>
                  <a:pt x="12877" y="14319"/>
                  <a:pt x="12877" y="14319"/>
                  <a:pt x="12669" y="14319"/>
                </a:cubicBezTo>
                <a:cubicBezTo>
                  <a:pt x="12254" y="14319"/>
                  <a:pt x="11838" y="13834"/>
                  <a:pt x="11838" y="13348"/>
                </a:cubicBezTo>
                <a:cubicBezTo>
                  <a:pt x="11838" y="12135"/>
                  <a:pt x="13292" y="12620"/>
                  <a:pt x="13292" y="10679"/>
                </a:cubicBezTo>
                <a:cubicBezTo>
                  <a:pt x="13292" y="8980"/>
                  <a:pt x="11838" y="9222"/>
                  <a:pt x="11838" y="8009"/>
                </a:cubicBezTo>
                <a:cubicBezTo>
                  <a:pt x="11838" y="7524"/>
                  <a:pt x="12254" y="7038"/>
                  <a:pt x="12669" y="7038"/>
                </a:cubicBezTo>
                <a:cubicBezTo>
                  <a:pt x="12877" y="7038"/>
                  <a:pt x="12877" y="7038"/>
                  <a:pt x="13085" y="7281"/>
                </a:cubicBezTo>
                <a:cubicBezTo>
                  <a:pt x="14331" y="7766"/>
                  <a:pt x="14954" y="9222"/>
                  <a:pt x="14954" y="10679"/>
                </a:cubicBezTo>
                <a:cubicBezTo>
                  <a:pt x="14954" y="12135"/>
                  <a:pt x="14331" y="13834"/>
                  <a:pt x="13085" y="14319"/>
                </a:cubicBezTo>
                <a:close/>
                <a:moveTo>
                  <a:pt x="14331" y="17960"/>
                </a:moveTo>
                <a:cubicBezTo>
                  <a:pt x="14331" y="17960"/>
                  <a:pt x="14123" y="17960"/>
                  <a:pt x="13915" y="17960"/>
                </a:cubicBezTo>
                <a:cubicBezTo>
                  <a:pt x="13500" y="17960"/>
                  <a:pt x="13085" y="17474"/>
                  <a:pt x="13085" y="16989"/>
                </a:cubicBezTo>
                <a:cubicBezTo>
                  <a:pt x="13085" y="16503"/>
                  <a:pt x="13292" y="16261"/>
                  <a:pt x="13708" y="16018"/>
                </a:cubicBezTo>
                <a:cubicBezTo>
                  <a:pt x="14123" y="15775"/>
                  <a:pt x="14331" y="15775"/>
                  <a:pt x="14746" y="15533"/>
                </a:cubicBezTo>
                <a:cubicBezTo>
                  <a:pt x="15992" y="14319"/>
                  <a:pt x="16615" y="12620"/>
                  <a:pt x="16615" y="10679"/>
                </a:cubicBezTo>
                <a:cubicBezTo>
                  <a:pt x="16615" y="8980"/>
                  <a:pt x="15992" y="7038"/>
                  <a:pt x="14746" y="6067"/>
                </a:cubicBezTo>
                <a:cubicBezTo>
                  <a:pt x="14331" y="5825"/>
                  <a:pt x="14123" y="5582"/>
                  <a:pt x="13708" y="5339"/>
                </a:cubicBezTo>
                <a:cubicBezTo>
                  <a:pt x="13292" y="5097"/>
                  <a:pt x="13085" y="4854"/>
                  <a:pt x="13085" y="4611"/>
                </a:cubicBezTo>
                <a:cubicBezTo>
                  <a:pt x="13085" y="3883"/>
                  <a:pt x="13500" y="3640"/>
                  <a:pt x="13915" y="3640"/>
                </a:cubicBezTo>
                <a:cubicBezTo>
                  <a:pt x="14123" y="3640"/>
                  <a:pt x="14331" y="3640"/>
                  <a:pt x="14331" y="3640"/>
                </a:cubicBezTo>
                <a:cubicBezTo>
                  <a:pt x="16823" y="4854"/>
                  <a:pt x="18277" y="7766"/>
                  <a:pt x="18277" y="10679"/>
                </a:cubicBezTo>
                <a:cubicBezTo>
                  <a:pt x="18277" y="13834"/>
                  <a:pt x="16823" y="16746"/>
                  <a:pt x="14331" y="17960"/>
                </a:cubicBezTo>
                <a:close/>
                <a:moveTo>
                  <a:pt x="15577" y="21357"/>
                </a:moveTo>
                <a:cubicBezTo>
                  <a:pt x="15577" y="21357"/>
                  <a:pt x="15369" y="21600"/>
                  <a:pt x="15369" y="21600"/>
                </a:cubicBezTo>
                <a:cubicBezTo>
                  <a:pt x="14954" y="21600"/>
                  <a:pt x="14538" y="21115"/>
                  <a:pt x="14538" y="20629"/>
                </a:cubicBezTo>
                <a:cubicBezTo>
                  <a:pt x="14538" y="20144"/>
                  <a:pt x="14746" y="19901"/>
                  <a:pt x="14954" y="19658"/>
                </a:cubicBezTo>
                <a:cubicBezTo>
                  <a:pt x="15162" y="19416"/>
                  <a:pt x="15369" y="19416"/>
                  <a:pt x="15577" y="19416"/>
                </a:cubicBezTo>
                <a:cubicBezTo>
                  <a:pt x="15992" y="19173"/>
                  <a:pt x="16200" y="18930"/>
                  <a:pt x="16615" y="18445"/>
                </a:cubicBezTo>
                <a:cubicBezTo>
                  <a:pt x="18692" y="16746"/>
                  <a:pt x="19938" y="13834"/>
                  <a:pt x="19938" y="10679"/>
                </a:cubicBezTo>
                <a:cubicBezTo>
                  <a:pt x="19938" y="7524"/>
                  <a:pt x="18692" y="4854"/>
                  <a:pt x="16615" y="2912"/>
                </a:cubicBezTo>
                <a:cubicBezTo>
                  <a:pt x="16200" y="2670"/>
                  <a:pt x="15992" y="2427"/>
                  <a:pt x="15577" y="2184"/>
                </a:cubicBezTo>
                <a:cubicBezTo>
                  <a:pt x="15369" y="1942"/>
                  <a:pt x="15162" y="1942"/>
                  <a:pt x="14954" y="1942"/>
                </a:cubicBezTo>
                <a:cubicBezTo>
                  <a:pt x="14746" y="1699"/>
                  <a:pt x="14538" y="1456"/>
                  <a:pt x="14538" y="971"/>
                </a:cubicBezTo>
                <a:cubicBezTo>
                  <a:pt x="14538" y="485"/>
                  <a:pt x="14954" y="0"/>
                  <a:pt x="15369" y="0"/>
                </a:cubicBezTo>
                <a:cubicBezTo>
                  <a:pt x="15369" y="0"/>
                  <a:pt x="15577" y="0"/>
                  <a:pt x="15577" y="0"/>
                </a:cubicBezTo>
                <a:cubicBezTo>
                  <a:pt x="19315" y="1942"/>
                  <a:pt x="21600" y="6067"/>
                  <a:pt x="21600" y="10679"/>
                </a:cubicBezTo>
                <a:cubicBezTo>
                  <a:pt x="21600" y="15290"/>
                  <a:pt x="19315" y="19658"/>
                  <a:pt x="15577" y="213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D0AC15DA-1707-42D1-AE87-CD2ABFCAFF1D}"/>
              </a:ext>
            </a:extLst>
          </p:cNvPr>
          <p:cNvSpPr/>
          <p:nvPr/>
        </p:nvSpPr>
        <p:spPr>
          <a:xfrm>
            <a:off x="6904401" y="1730603"/>
            <a:ext cx="330201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65" y="9818"/>
                </a:moveTo>
                <a:lnTo>
                  <a:pt x="0" y="9818"/>
                </a:lnTo>
                <a:lnTo>
                  <a:pt x="0" y="0"/>
                </a:lnTo>
                <a:lnTo>
                  <a:pt x="9865" y="0"/>
                </a:lnTo>
                <a:lnTo>
                  <a:pt x="9865" y="9818"/>
                </a:lnTo>
                <a:close/>
                <a:moveTo>
                  <a:pt x="9865" y="21600"/>
                </a:moveTo>
                <a:lnTo>
                  <a:pt x="0" y="21600"/>
                </a:lnTo>
                <a:lnTo>
                  <a:pt x="0" y="11782"/>
                </a:lnTo>
                <a:lnTo>
                  <a:pt x="9865" y="11782"/>
                </a:lnTo>
                <a:lnTo>
                  <a:pt x="9865" y="21600"/>
                </a:lnTo>
                <a:close/>
                <a:moveTo>
                  <a:pt x="7892" y="7855"/>
                </a:moveTo>
                <a:lnTo>
                  <a:pt x="7892" y="1964"/>
                </a:lnTo>
                <a:lnTo>
                  <a:pt x="1973" y="1964"/>
                </a:lnTo>
                <a:lnTo>
                  <a:pt x="1973" y="7855"/>
                </a:lnTo>
                <a:lnTo>
                  <a:pt x="7892" y="7855"/>
                </a:lnTo>
                <a:close/>
                <a:moveTo>
                  <a:pt x="7892" y="19636"/>
                </a:moveTo>
                <a:lnTo>
                  <a:pt x="7892" y="13745"/>
                </a:lnTo>
                <a:lnTo>
                  <a:pt x="1973" y="13745"/>
                </a:lnTo>
                <a:lnTo>
                  <a:pt x="1973" y="19636"/>
                </a:lnTo>
                <a:lnTo>
                  <a:pt x="7892" y="19636"/>
                </a:lnTo>
                <a:close/>
                <a:moveTo>
                  <a:pt x="5919" y="5891"/>
                </a:moveTo>
                <a:lnTo>
                  <a:pt x="3946" y="5891"/>
                </a:lnTo>
                <a:lnTo>
                  <a:pt x="3946" y="3927"/>
                </a:lnTo>
                <a:lnTo>
                  <a:pt x="5919" y="3927"/>
                </a:lnTo>
                <a:lnTo>
                  <a:pt x="5919" y="5891"/>
                </a:lnTo>
                <a:close/>
                <a:moveTo>
                  <a:pt x="5919" y="17673"/>
                </a:moveTo>
                <a:lnTo>
                  <a:pt x="3946" y="17673"/>
                </a:lnTo>
                <a:lnTo>
                  <a:pt x="3946" y="15709"/>
                </a:lnTo>
                <a:lnTo>
                  <a:pt x="5919" y="15709"/>
                </a:lnTo>
                <a:lnTo>
                  <a:pt x="5919" y="17673"/>
                </a:lnTo>
                <a:close/>
                <a:moveTo>
                  <a:pt x="21600" y="9818"/>
                </a:moveTo>
                <a:lnTo>
                  <a:pt x="11838" y="9818"/>
                </a:lnTo>
                <a:lnTo>
                  <a:pt x="11838" y="0"/>
                </a:lnTo>
                <a:lnTo>
                  <a:pt x="21600" y="0"/>
                </a:lnTo>
                <a:lnTo>
                  <a:pt x="21600" y="9818"/>
                </a:lnTo>
                <a:close/>
                <a:moveTo>
                  <a:pt x="21600" y="17673"/>
                </a:moveTo>
                <a:lnTo>
                  <a:pt x="15785" y="17673"/>
                </a:lnTo>
                <a:lnTo>
                  <a:pt x="15785" y="15709"/>
                </a:lnTo>
                <a:lnTo>
                  <a:pt x="13812" y="15709"/>
                </a:lnTo>
                <a:lnTo>
                  <a:pt x="13812" y="21600"/>
                </a:lnTo>
                <a:lnTo>
                  <a:pt x="11838" y="21600"/>
                </a:lnTo>
                <a:lnTo>
                  <a:pt x="11838" y="11782"/>
                </a:lnTo>
                <a:lnTo>
                  <a:pt x="17758" y="11782"/>
                </a:lnTo>
                <a:lnTo>
                  <a:pt x="17758" y="13745"/>
                </a:lnTo>
                <a:lnTo>
                  <a:pt x="19627" y="13745"/>
                </a:lnTo>
                <a:lnTo>
                  <a:pt x="19627" y="11782"/>
                </a:lnTo>
                <a:lnTo>
                  <a:pt x="21600" y="11782"/>
                </a:lnTo>
                <a:lnTo>
                  <a:pt x="21600" y="17673"/>
                </a:lnTo>
                <a:close/>
                <a:moveTo>
                  <a:pt x="19627" y="7855"/>
                </a:moveTo>
                <a:lnTo>
                  <a:pt x="19627" y="1964"/>
                </a:lnTo>
                <a:lnTo>
                  <a:pt x="13812" y="1964"/>
                </a:lnTo>
                <a:lnTo>
                  <a:pt x="13812" y="7855"/>
                </a:lnTo>
                <a:lnTo>
                  <a:pt x="19627" y="7855"/>
                </a:lnTo>
                <a:close/>
                <a:moveTo>
                  <a:pt x="17758" y="5891"/>
                </a:moveTo>
                <a:lnTo>
                  <a:pt x="15785" y="5891"/>
                </a:lnTo>
                <a:lnTo>
                  <a:pt x="15785" y="3927"/>
                </a:lnTo>
                <a:lnTo>
                  <a:pt x="17758" y="3927"/>
                </a:lnTo>
                <a:lnTo>
                  <a:pt x="17758" y="5891"/>
                </a:lnTo>
                <a:close/>
                <a:moveTo>
                  <a:pt x="17758" y="21600"/>
                </a:moveTo>
                <a:lnTo>
                  <a:pt x="15785" y="21600"/>
                </a:lnTo>
                <a:lnTo>
                  <a:pt x="15785" y="19636"/>
                </a:lnTo>
                <a:lnTo>
                  <a:pt x="17758" y="19636"/>
                </a:lnTo>
                <a:lnTo>
                  <a:pt x="17758" y="21600"/>
                </a:lnTo>
                <a:close/>
                <a:moveTo>
                  <a:pt x="21600" y="21600"/>
                </a:moveTo>
                <a:lnTo>
                  <a:pt x="19627" y="21600"/>
                </a:lnTo>
                <a:lnTo>
                  <a:pt x="19627" y="19636"/>
                </a:lnTo>
                <a:lnTo>
                  <a:pt x="21600" y="19636"/>
                </a:ln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EA7C362D-07B0-463C-84C3-F363B0345BC4}"/>
              </a:ext>
            </a:extLst>
          </p:cNvPr>
          <p:cNvSpPr/>
          <p:nvPr/>
        </p:nvSpPr>
        <p:spPr>
          <a:xfrm>
            <a:off x="7520351" y="1716315"/>
            <a:ext cx="390526" cy="3762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85" y="11232"/>
                </a:moveTo>
                <a:cubicBezTo>
                  <a:pt x="21185" y="11232"/>
                  <a:pt x="20977" y="11016"/>
                  <a:pt x="20977" y="11016"/>
                </a:cubicBezTo>
                <a:cubicBezTo>
                  <a:pt x="20146" y="10368"/>
                  <a:pt x="19523" y="9720"/>
                  <a:pt x="18485" y="9720"/>
                </a:cubicBezTo>
                <a:cubicBezTo>
                  <a:pt x="17238" y="9720"/>
                  <a:pt x="16200" y="10584"/>
                  <a:pt x="15369" y="11664"/>
                </a:cubicBezTo>
                <a:cubicBezTo>
                  <a:pt x="15369" y="11880"/>
                  <a:pt x="15162" y="12096"/>
                  <a:pt x="14954" y="12312"/>
                </a:cubicBezTo>
                <a:cubicBezTo>
                  <a:pt x="14954" y="12528"/>
                  <a:pt x="14746" y="12528"/>
                  <a:pt x="14746" y="12528"/>
                </a:cubicBezTo>
                <a:cubicBezTo>
                  <a:pt x="14538" y="12528"/>
                  <a:pt x="14331" y="12528"/>
                  <a:pt x="14331" y="12312"/>
                </a:cubicBezTo>
                <a:cubicBezTo>
                  <a:pt x="14123" y="12096"/>
                  <a:pt x="13915" y="11880"/>
                  <a:pt x="13915" y="11664"/>
                </a:cubicBezTo>
                <a:cubicBezTo>
                  <a:pt x="13085" y="10584"/>
                  <a:pt x="12046" y="9720"/>
                  <a:pt x="10800" y="9720"/>
                </a:cubicBezTo>
                <a:cubicBezTo>
                  <a:pt x="9554" y="9720"/>
                  <a:pt x="8515" y="10584"/>
                  <a:pt x="7892" y="11664"/>
                </a:cubicBezTo>
                <a:cubicBezTo>
                  <a:pt x="7685" y="11880"/>
                  <a:pt x="7685" y="12096"/>
                  <a:pt x="7477" y="12312"/>
                </a:cubicBezTo>
                <a:cubicBezTo>
                  <a:pt x="7477" y="12528"/>
                  <a:pt x="7269" y="12528"/>
                  <a:pt x="7062" y="12528"/>
                </a:cubicBezTo>
                <a:cubicBezTo>
                  <a:pt x="6854" y="12528"/>
                  <a:pt x="6854" y="12528"/>
                  <a:pt x="6646" y="12312"/>
                </a:cubicBezTo>
                <a:cubicBezTo>
                  <a:pt x="6646" y="12096"/>
                  <a:pt x="6438" y="11880"/>
                  <a:pt x="6231" y="11664"/>
                </a:cubicBezTo>
                <a:cubicBezTo>
                  <a:pt x="5608" y="10584"/>
                  <a:pt x="4569" y="9720"/>
                  <a:pt x="3323" y="9720"/>
                </a:cubicBezTo>
                <a:cubicBezTo>
                  <a:pt x="2285" y="9720"/>
                  <a:pt x="1454" y="10368"/>
                  <a:pt x="831" y="11016"/>
                </a:cubicBezTo>
                <a:cubicBezTo>
                  <a:pt x="623" y="11016"/>
                  <a:pt x="623" y="11232"/>
                  <a:pt x="415" y="11232"/>
                </a:cubicBezTo>
                <a:cubicBezTo>
                  <a:pt x="208" y="11232"/>
                  <a:pt x="0" y="11016"/>
                  <a:pt x="0" y="10800"/>
                </a:cubicBezTo>
                <a:cubicBezTo>
                  <a:pt x="0" y="10584"/>
                  <a:pt x="0" y="10584"/>
                  <a:pt x="0" y="10584"/>
                </a:cubicBezTo>
                <a:cubicBezTo>
                  <a:pt x="1246" y="5616"/>
                  <a:pt x="6023" y="2592"/>
                  <a:pt x="10800" y="2592"/>
                </a:cubicBezTo>
                <a:cubicBezTo>
                  <a:pt x="15785" y="2592"/>
                  <a:pt x="20562" y="5616"/>
                  <a:pt x="21600" y="10584"/>
                </a:cubicBezTo>
                <a:cubicBezTo>
                  <a:pt x="21600" y="10584"/>
                  <a:pt x="21600" y="10584"/>
                  <a:pt x="21600" y="10800"/>
                </a:cubicBezTo>
                <a:cubicBezTo>
                  <a:pt x="21600" y="11016"/>
                  <a:pt x="21392" y="11232"/>
                  <a:pt x="21185" y="11232"/>
                </a:cubicBezTo>
                <a:close/>
                <a:moveTo>
                  <a:pt x="11631" y="18144"/>
                </a:moveTo>
                <a:cubicBezTo>
                  <a:pt x="11631" y="20088"/>
                  <a:pt x="10177" y="21600"/>
                  <a:pt x="8308" y="21600"/>
                </a:cubicBezTo>
                <a:cubicBezTo>
                  <a:pt x="6646" y="21600"/>
                  <a:pt x="4985" y="20088"/>
                  <a:pt x="4985" y="18144"/>
                </a:cubicBezTo>
                <a:cubicBezTo>
                  <a:pt x="4985" y="17712"/>
                  <a:pt x="5400" y="17280"/>
                  <a:pt x="5815" y="17280"/>
                </a:cubicBezTo>
                <a:cubicBezTo>
                  <a:pt x="6438" y="17280"/>
                  <a:pt x="6646" y="17712"/>
                  <a:pt x="6646" y="18144"/>
                </a:cubicBezTo>
                <a:cubicBezTo>
                  <a:pt x="6646" y="19008"/>
                  <a:pt x="7477" y="19872"/>
                  <a:pt x="8308" y="19872"/>
                </a:cubicBezTo>
                <a:cubicBezTo>
                  <a:pt x="9346" y="19872"/>
                  <a:pt x="9969" y="19008"/>
                  <a:pt x="9969" y="18144"/>
                </a:cubicBezTo>
                <a:cubicBezTo>
                  <a:pt x="9969" y="10368"/>
                  <a:pt x="9969" y="10368"/>
                  <a:pt x="9969" y="10368"/>
                </a:cubicBezTo>
                <a:cubicBezTo>
                  <a:pt x="10385" y="10368"/>
                  <a:pt x="10592" y="10152"/>
                  <a:pt x="10800" y="10152"/>
                </a:cubicBezTo>
                <a:cubicBezTo>
                  <a:pt x="11215" y="10152"/>
                  <a:pt x="11423" y="10368"/>
                  <a:pt x="11631" y="10368"/>
                </a:cubicBezTo>
                <a:lnTo>
                  <a:pt x="11631" y="18144"/>
                </a:lnTo>
                <a:close/>
                <a:moveTo>
                  <a:pt x="11631" y="2160"/>
                </a:moveTo>
                <a:cubicBezTo>
                  <a:pt x="11423" y="2160"/>
                  <a:pt x="11215" y="2160"/>
                  <a:pt x="10800" y="2160"/>
                </a:cubicBezTo>
                <a:cubicBezTo>
                  <a:pt x="10592" y="2160"/>
                  <a:pt x="10385" y="2160"/>
                  <a:pt x="9969" y="2160"/>
                </a:cubicBezTo>
                <a:cubicBezTo>
                  <a:pt x="9969" y="864"/>
                  <a:pt x="9969" y="864"/>
                  <a:pt x="9969" y="864"/>
                </a:cubicBezTo>
                <a:cubicBezTo>
                  <a:pt x="9969" y="432"/>
                  <a:pt x="10385" y="0"/>
                  <a:pt x="10800" y="0"/>
                </a:cubicBezTo>
                <a:cubicBezTo>
                  <a:pt x="11423" y="0"/>
                  <a:pt x="11631" y="432"/>
                  <a:pt x="11631" y="864"/>
                </a:cubicBezTo>
                <a:lnTo>
                  <a:pt x="11631" y="21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087A81CB-2EF8-45FC-A8EB-74DB16CF2E2C}"/>
              </a:ext>
            </a:extLst>
          </p:cNvPr>
          <p:cNvSpPr/>
          <p:nvPr/>
        </p:nvSpPr>
        <p:spPr>
          <a:xfrm>
            <a:off x="8180751" y="1730603"/>
            <a:ext cx="357189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18" y="14097"/>
                </a:moveTo>
                <a:cubicBezTo>
                  <a:pt x="14097" y="21145"/>
                  <a:pt x="14097" y="21145"/>
                  <a:pt x="14097" y="21145"/>
                </a:cubicBezTo>
                <a:cubicBezTo>
                  <a:pt x="13642" y="21373"/>
                  <a:pt x="13187" y="21600"/>
                  <a:pt x="12733" y="21600"/>
                </a:cubicBezTo>
                <a:cubicBezTo>
                  <a:pt x="12278" y="21600"/>
                  <a:pt x="11823" y="21373"/>
                  <a:pt x="11596" y="21145"/>
                </a:cubicBezTo>
                <a:cubicBezTo>
                  <a:pt x="1364" y="10914"/>
                  <a:pt x="1364" y="10914"/>
                  <a:pt x="1364" y="10914"/>
                </a:cubicBezTo>
                <a:cubicBezTo>
                  <a:pt x="682" y="10232"/>
                  <a:pt x="0" y="8867"/>
                  <a:pt x="0" y="7731"/>
                </a:cubicBezTo>
                <a:cubicBezTo>
                  <a:pt x="0" y="1819"/>
                  <a:pt x="0" y="1819"/>
                  <a:pt x="0" y="1819"/>
                </a:cubicBezTo>
                <a:cubicBezTo>
                  <a:pt x="0" y="909"/>
                  <a:pt x="909" y="0"/>
                  <a:pt x="1819" y="0"/>
                </a:cubicBezTo>
                <a:cubicBezTo>
                  <a:pt x="7731" y="0"/>
                  <a:pt x="7731" y="0"/>
                  <a:pt x="7731" y="0"/>
                </a:cubicBezTo>
                <a:cubicBezTo>
                  <a:pt x="8867" y="0"/>
                  <a:pt x="10232" y="682"/>
                  <a:pt x="10914" y="1364"/>
                </a:cubicBezTo>
                <a:cubicBezTo>
                  <a:pt x="20918" y="11596"/>
                  <a:pt x="20918" y="11596"/>
                  <a:pt x="20918" y="11596"/>
                </a:cubicBezTo>
                <a:cubicBezTo>
                  <a:pt x="21373" y="11823"/>
                  <a:pt x="21600" y="12278"/>
                  <a:pt x="21600" y="12733"/>
                </a:cubicBezTo>
                <a:cubicBezTo>
                  <a:pt x="21600" y="13187"/>
                  <a:pt x="21373" y="13642"/>
                  <a:pt x="20918" y="14097"/>
                </a:cubicBezTo>
                <a:close/>
                <a:moveTo>
                  <a:pt x="4547" y="2728"/>
                </a:moveTo>
                <a:cubicBezTo>
                  <a:pt x="3638" y="2728"/>
                  <a:pt x="2728" y="3638"/>
                  <a:pt x="2728" y="4547"/>
                </a:cubicBezTo>
                <a:cubicBezTo>
                  <a:pt x="2728" y="5684"/>
                  <a:pt x="3638" y="6366"/>
                  <a:pt x="4547" y="6366"/>
                </a:cubicBezTo>
                <a:cubicBezTo>
                  <a:pt x="5684" y="6366"/>
                  <a:pt x="6366" y="5684"/>
                  <a:pt x="6366" y="4547"/>
                </a:cubicBezTo>
                <a:cubicBezTo>
                  <a:pt x="6366" y="3638"/>
                  <a:pt x="5684" y="2728"/>
                  <a:pt x="4547" y="272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01E622AA-C3B0-4D9D-8A65-381B290B4C69}"/>
              </a:ext>
            </a:extLst>
          </p:cNvPr>
          <p:cNvSpPr/>
          <p:nvPr/>
        </p:nvSpPr>
        <p:spPr>
          <a:xfrm>
            <a:off x="8782413" y="1730603"/>
            <a:ext cx="446089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9" y="14097"/>
                </a:moveTo>
                <a:cubicBezTo>
                  <a:pt x="11254" y="21145"/>
                  <a:pt x="11254" y="21145"/>
                  <a:pt x="11254" y="21145"/>
                </a:cubicBezTo>
                <a:cubicBezTo>
                  <a:pt x="10891" y="21373"/>
                  <a:pt x="10528" y="21600"/>
                  <a:pt x="10165" y="21600"/>
                </a:cubicBezTo>
                <a:cubicBezTo>
                  <a:pt x="9802" y="21600"/>
                  <a:pt x="9439" y="21373"/>
                  <a:pt x="9076" y="21145"/>
                </a:cubicBezTo>
                <a:cubicBezTo>
                  <a:pt x="1089" y="10914"/>
                  <a:pt x="1089" y="10914"/>
                  <a:pt x="1089" y="10914"/>
                </a:cubicBezTo>
                <a:cubicBezTo>
                  <a:pt x="545" y="10232"/>
                  <a:pt x="0" y="8867"/>
                  <a:pt x="0" y="7731"/>
                </a:cubicBezTo>
                <a:cubicBezTo>
                  <a:pt x="0" y="1819"/>
                  <a:pt x="0" y="1819"/>
                  <a:pt x="0" y="1819"/>
                </a:cubicBezTo>
                <a:cubicBezTo>
                  <a:pt x="0" y="909"/>
                  <a:pt x="726" y="0"/>
                  <a:pt x="1452" y="0"/>
                </a:cubicBezTo>
                <a:cubicBezTo>
                  <a:pt x="6171" y="0"/>
                  <a:pt x="6171" y="0"/>
                  <a:pt x="6171" y="0"/>
                </a:cubicBezTo>
                <a:cubicBezTo>
                  <a:pt x="7079" y="0"/>
                  <a:pt x="8168" y="682"/>
                  <a:pt x="8713" y="1364"/>
                </a:cubicBezTo>
                <a:cubicBezTo>
                  <a:pt x="16699" y="11596"/>
                  <a:pt x="16699" y="11596"/>
                  <a:pt x="16699" y="11596"/>
                </a:cubicBezTo>
                <a:cubicBezTo>
                  <a:pt x="17062" y="11823"/>
                  <a:pt x="17244" y="12278"/>
                  <a:pt x="17244" y="12733"/>
                </a:cubicBezTo>
                <a:cubicBezTo>
                  <a:pt x="17244" y="13187"/>
                  <a:pt x="17062" y="13642"/>
                  <a:pt x="16699" y="14097"/>
                </a:cubicBezTo>
                <a:close/>
                <a:moveTo>
                  <a:pt x="3630" y="2728"/>
                </a:moveTo>
                <a:cubicBezTo>
                  <a:pt x="2904" y="2728"/>
                  <a:pt x="2178" y="3638"/>
                  <a:pt x="2178" y="4547"/>
                </a:cubicBezTo>
                <a:cubicBezTo>
                  <a:pt x="2178" y="5684"/>
                  <a:pt x="2904" y="6366"/>
                  <a:pt x="3630" y="6366"/>
                </a:cubicBezTo>
                <a:cubicBezTo>
                  <a:pt x="4538" y="6366"/>
                  <a:pt x="5082" y="5684"/>
                  <a:pt x="5082" y="4547"/>
                </a:cubicBezTo>
                <a:cubicBezTo>
                  <a:pt x="5082" y="3638"/>
                  <a:pt x="4538" y="2728"/>
                  <a:pt x="3630" y="2728"/>
                </a:cubicBezTo>
                <a:close/>
                <a:moveTo>
                  <a:pt x="21055" y="14097"/>
                </a:moveTo>
                <a:cubicBezTo>
                  <a:pt x="15610" y="21145"/>
                  <a:pt x="15610" y="21145"/>
                  <a:pt x="15610" y="21145"/>
                </a:cubicBezTo>
                <a:cubicBezTo>
                  <a:pt x="15247" y="21373"/>
                  <a:pt x="14884" y="21600"/>
                  <a:pt x="14521" y="21600"/>
                </a:cubicBezTo>
                <a:cubicBezTo>
                  <a:pt x="13976" y="21600"/>
                  <a:pt x="13613" y="21145"/>
                  <a:pt x="13250" y="20691"/>
                </a:cubicBezTo>
                <a:cubicBezTo>
                  <a:pt x="18514" y="14097"/>
                  <a:pt x="18514" y="14097"/>
                  <a:pt x="18514" y="14097"/>
                </a:cubicBezTo>
                <a:cubicBezTo>
                  <a:pt x="18877" y="13642"/>
                  <a:pt x="19059" y="13187"/>
                  <a:pt x="19059" y="12733"/>
                </a:cubicBezTo>
                <a:cubicBezTo>
                  <a:pt x="19059" y="12278"/>
                  <a:pt x="18877" y="11823"/>
                  <a:pt x="18514" y="11596"/>
                </a:cubicBezTo>
                <a:cubicBezTo>
                  <a:pt x="10528" y="1364"/>
                  <a:pt x="10528" y="1364"/>
                  <a:pt x="10528" y="1364"/>
                </a:cubicBezTo>
                <a:cubicBezTo>
                  <a:pt x="9983" y="682"/>
                  <a:pt x="8894" y="0"/>
                  <a:pt x="7987" y="0"/>
                </a:cubicBezTo>
                <a:cubicBezTo>
                  <a:pt x="10528" y="0"/>
                  <a:pt x="10528" y="0"/>
                  <a:pt x="10528" y="0"/>
                </a:cubicBezTo>
                <a:cubicBezTo>
                  <a:pt x="11435" y="0"/>
                  <a:pt x="12524" y="682"/>
                  <a:pt x="13069" y="1364"/>
                </a:cubicBezTo>
                <a:cubicBezTo>
                  <a:pt x="21055" y="11596"/>
                  <a:pt x="21055" y="11596"/>
                  <a:pt x="21055" y="11596"/>
                </a:cubicBezTo>
                <a:cubicBezTo>
                  <a:pt x="21418" y="11823"/>
                  <a:pt x="21600" y="12278"/>
                  <a:pt x="21600" y="12733"/>
                </a:cubicBezTo>
                <a:cubicBezTo>
                  <a:pt x="21600" y="13187"/>
                  <a:pt x="21418" y="13642"/>
                  <a:pt x="21055" y="1409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292C8A3E-CFDD-49EA-BC7B-2BC328A39B41}"/>
              </a:ext>
            </a:extLst>
          </p:cNvPr>
          <p:cNvSpPr/>
          <p:nvPr/>
        </p:nvSpPr>
        <p:spPr>
          <a:xfrm>
            <a:off x="9458038" y="1731769"/>
            <a:ext cx="390567" cy="3607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28" h="21159" extrusionOk="0">
                <a:moveTo>
                  <a:pt x="21343" y="6612"/>
                </a:moveTo>
                <a:cubicBezTo>
                  <a:pt x="17640" y="19175"/>
                  <a:pt x="17640" y="19175"/>
                  <a:pt x="17640" y="19175"/>
                </a:cubicBezTo>
                <a:cubicBezTo>
                  <a:pt x="17435" y="20277"/>
                  <a:pt x="16200" y="21159"/>
                  <a:pt x="15172" y="21159"/>
                </a:cubicBezTo>
                <a:cubicBezTo>
                  <a:pt x="3240" y="21159"/>
                  <a:pt x="3240" y="21159"/>
                  <a:pt x="3240" y="21159"/>
                </a:cubicBezTo>
                <a:cubicBezTo>
                  <a:pt x="2006" y="21159"/>
                  <a:pt x="566" y="20057"/>
                  <a:pt x="155" y="18735"/>
                </a:cubicBezTo>
                <a:cubicBezTo>
                  <a:pt x="-51" y="18073"/>
                  <a:pt x="-51" y="17412"/>
                  <a:pt x="155" y="16971"/>
                </a:cubicBezTo>
                <a:cubicBezTo>
                  <a:pt x="155" y="16530"/>
                  <a:pt x="155" y="16310"/>
                  <a:pt x="155" y="16090"/>
                </a:cubicBezTo>
                <a:cubicBezTo>
                  <a:pt x="155" y="15869"/>
                  <a:pt x="155" y="15649"/>
                  <a:pt x="155" y="15428"/>
                </a:cubicBezTo>
                <a:cubicBezTo>
                  <a:pt x="155" y="15208"/>
                  <a:pt x="360" y="14988"/>
                  <a:pt x="566" y="14547"/>
                </a:cubicBezTo>
                <a:cubicBezTo>
                  <a:pt x="978" y="13886"/>
                  <a:pt x="1389" y="12783"/>
                  <a:pt x="1595" y="11902"/>
                </a:cubicBezTo>
                <a:cubicBezTo>
                  <a:pt x="1595" y="11681"/>
                  <a:pt x="1595" y="11461"/>
                  <a:pt x="1595" y="11241"/>
                </a:cubicBezTo>
                <a:cubicBezTo>
                  <a:pt x="1595" y="11020"/>
                  <a:pt x="2006" y="10800"/>
                  <a:pt x="2006" y="10579"/>
                </a:cubicBezTo>
                <a:cubicBezTo>
                  <a:pt x="2418" y="9918"/>
                  <a:pt x="2829" y="8596"/>
                  <a:pt x="2829" y="7935"/>
                </a:cubicBezTo>
                <a:cubicBezTo>
                  <a:pt x="3035" y="7714"/>
                  <a:pt x="2829" y="7494"/>
                  <a:pt x="2829" y="7273"/>
                </a:cubicBezTo>
                <a:cubicBezTo>
                  <a:pt x="3035" y="6832"/>
                  <a:pt x="3240" y="6612"/>
                  <a:pt x="3446" y="6392"/>
                </a:cubicBezTo>
                <a:cubicBezTo>
                  <a:pt x="3858" y="5951"/>
                  <a:pt x="4269" y="4628"/>
                  <a:pt x="4269" y="3967"/>
                </a:cubicBezTo>
                <a:cubicBezTo>
                  <a:pt x="4475" y="3747"/>
                  <a:pt x="4269" y="3526"/>
                  <a:pt x="4269" y="3306"/>
                </a:cubicBezTo>
                <a:cubicBezTo>
                  <a:pt x="4269" y="3086"/>
                  <a:pt x="4680" y="2645"/>
                  <a:pt x="4886" y="2424"/>
                </a:cubicBezTo>
                <a:cubicBezTo>
                  <a:pt x="5298" y="1543"/>
                  <a:pt x="5503" y="-441"/>
                  <a:pt x="7149" y="220"/>
                </a:cubicBezTo>
                <a:cubicBezTo>
                  <a:pt x="7149" y="220"/>
                  <a:pt x="7149" y="220"/>
                  <a:pt x="7149" y="220"/>
                </a:cubicBezTo>
                <a:cubicBezTo>
                  <a:pt x="7355" y="220"/>
                  <a:pt x="7560" y="0"/>
                  <a:pt x="7766" y="0"/>
                </a:cubicBezTo>
                <a:cubicBezTo>
                  <a:pt x="17640" y="0"/>
                  <a:pt x="17640" y="0"/>
                  <a:pt x="17640" y="0"/>
                </a:cubicBezTo>
                <a:cubicBezTo>
                  <a:pt x="18052" y="0"/>
                  <a:pt x="18669" y="441"/>
                  <a:pt x="19080" y="881"/>
                </a:cubicBezTo>
                <a:cubicBezTo>
                  <a:pt x="19286" y="1322"/>
                  <a:pt x="19492" y="1983"/>
                  <a:pt x="19286" y="2645"/>
                </a:cubicBezTo>
                <a:cubicBezTo>
                  <a:pt x="15789" y="14988"/>
                  <a:pt x="15789" y="14988"/>
                  <a:pt x="15789" y="14988"/>
                </a:cubicBezTo>
                <a:cubicBezTo>
                  <a:pt x="15172" y="17192"/>
                  <a:pt x="14760" y="17632"/>
                  <a:pt x="13115" y="17632"/>
                </a:cubicBezTo>
                <a:cubicBezTo>
                  <a:pt x="2006" y="17632"/>
                  <a:pt x="2006" y="17632"/>
                  <a:pt x="2006" y="17632"/>
                </a:cubicBezTo>
                <a:cubicBezTo>
                  <a:pt x="1800" y="17632"/>
                  <a:pt x="1595" y="17632"/>
                  <a:pt x="1595" y="17853"/>
                </a:cubicBezTo>
                <a:cubicBezTo>
                  <a:pt x="1389" y="18073"/>
                  <a:pt x="1389" y="18073"/>
                  <a:pt x="1389" y="18514"/>
                </a:cubicBezTo>
                <a:cubicBezTo>
                  <a:pt x="1800" y="19175"/>
                  <a:pt x="2623" y="19396"/>
                  <a:pt x="3240" y="19396"/>
                </a:cubicBezTo>
                <a:cubicBezTo>
                  <a:pt x="15172" y="19396"/>
                  <a:pt x="15172" y="19396"/>
                  <a:pt x="15172" y="19396"/>
                </a:cubicBezTo>
                <a:cubicBezTo>
                  <a:pt x="15583" y="19396"/>
                  <a:pt x="16200" y="19175"/>
                  <a:pt x="16406" y="18735"/>
                </a:cubicBezTo>
                <a:cubicBezTo>
                  <a:pt x="20315" y="5069"/>
                  <a:pt x="20315" y="5069"/>
                  <a:pt x="20315" y="5069"/>
                </a:cubicBezTo>
                <a:cubicBezTo>
                  <a:pt x="20315" y="4849"/>
                  <a:pt x="20315" y="4628"/>
                  <a:pt x="20315" y="4188"/>
                </a:cubicBezTo>
                <a:cubicBezTo>
                  <a:pt x="20520" y="4408"/>
                  <a:pt x="20932" y="4628"/>
                  <a:pt x="21138" y="4849"/>
                </a:cubicBezTo>
                <a:cubicBezTo>
                  <a:pt x="21343" y="5290"/>
                  <a:pt x="21549" y="5951"/>
                  <a:pt x="21343" y="6612"/>
                </a:cubicBezTo>
                <a:close/>
                <a:moveTo>
                  <a:pt x="6532" y="8816"/>
                </a:moveTo>
                <a:cubicBezTo>
                  <a:pt x="14349" y="8816"/>
                  <a:pt x="14349" y="8816"/>
                  <a:pt x="14349" y="8816"/>
                </a:cubicBezTo>
                <a:cubicBezTo>
                  <a:pt x="14555" y="8816"/>
                  <a:pt x="14760" y="8596"/>
                  <a:pt x="14966" y="8375"/>
                </a:cubicBezTo>
                <a:cubicBezTo>
                  <a:pt x="15172" y="7494"/>
                  <a:pt x="15172" y="7494"/>
                  <a:pt x="15172" y="7494"/>
                </a:cubicBezTo>
                <a:cubicBezTo>
                  <a:pt x="15378" y="7273"/>
                  <a:pt x="15172" y="7053"/>
                  <a:pt x="14966" y="7053"/>
                </a:cubicBezTo>
                <a:cubicBezTo>
                  <a:pt x="7149" y="7053"/>
                  <a:pt x="7149" y="7053"/>
                  <a:pt x="7149" y="7053"/>
                </a:cubicBezTo>
                <a:cubicBezTo>
                  <a:pt x="6943" y="7053"/>
                  <a:pt x="6738" y="7273"/>
                  <a:pt x="6532" y="7494"/>
                </a:cubicBezTo>
                <a:cubicBezTo>
                  <a:pt x="6326" y="8375"/>
                  <a:pt x="6326" y="8375"/>
                  <a:pt x="6326" y="8375"/>
                </a:cubicBezTo>
                <a:cubicBezTo>
                  <a:pt x="6326" y="8596"/>
                  <a:pt x="6326" y="8816"/>
                  <a:pt x="6532" y="8816"/>
                </a:cubicBezTo>
                <a:close/>
                <a:moveTo>
                  <a:pt x="7560" y="5290"/>
                </a:moveTo>
                <a:cubicBezTo>
                  <a:pt x="15378" y="5290"/>
                  <a:pt x="15378" y="5290"/>
                  <a:pt x="15378" y="5290"/>
                </a:cubicBezTo>
                <a:cubicBezTo>
                  <a:pt x="15583" y="5290"/>
                  <a:pt x="15995" y="5069"/>
                  <a:pt x="15995" y="4849"/>
                </a:cubicBezTo>
                <a:cubicBezTo>
                  <a:pt x="16200" y="3967"/>
                  <a:pt x="16200" y="3967"/>
                  <a:pt x="16200" y="3967"/>
                </a:cubicBezTo>
                <a:cubicBezTo>
                  <a:pt x="16406" y="3747"/>
                  <a:pt x="16200" y="3526"/>
                  <a:pt x="15995" y="3526"/>
                </a:cubicBezTo>
                <a:cubicBezTo>
                  <a:pt x="8178" y="3526"/>
                  <a:pt x="8178" y="3526"/>
                  <a:pt x="8178" y="3526"/>
                </a:cubicBezTo>
                <a:cubicBezTo>
                  <a:pt x="7972" y="3526"/>
                  <a:pt x="7766" y="3747"/>
                  <a:pt x="7560" y="3967"/>
                </a:cubicBezTo>
                <a:cubicBezTo>
                  <a:pt x="7355" y="4849"/>
                  <a:pt x="7355" y="4849"/>
                  <a:pt x="7355" y="4849"/>
                </a:cubicBezTo>
                <a:cubicBezTo>
                  <a:pt x="7355" y="5069"/>
                  <a:pt x="7355" y="5290"/>
                  <a:pt x="7560" y="529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FB437EC1-D9C3-4428-9565-4FD7977C6AD9}"/>
              </a:ext>
            </a:extLst>
          </p:cNvPr>
          <p:cNvSpPr/>
          <p:nvPr/>
        </p:nvSpPr>
        <p:spPr>
          <a:xfrm>
            <a:off x="10147663" y="1730603"/>
            <a:ext cx="300039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20" y="227"/>
                </a:moveTo>
                <a:cubicBezTo>
                  <a:pt x="21060" y="455"/>
                  <a:pt x="21600" y="909"/>
                  <a:pt x="21600" y="1592"/>
                </a:cubicBezTo>
                <a:cubicBezTo>
                  <a:pt x="21600" y="20008"/>
                  <a:pt x="21600" y="20008"/>
                  <a:pt x="21600" y="20008"/>
                </a:cubicBezTo>
                <a:cubicBezTo>
                  <a:pt x="21600" y="20691"/>
                  <a:pt x="21060" y="21145"/>
                  <a:pt x="20520" y="21373"/>
                </a:cubicBezTo>
                <a:cubicBezTo>
                  <a:pt x="20250" y="21600"/>
                  <a:pt x="19980" y="21600"/>
                  <a:pt x="19710" y="21600"/>
                </a:cubicBezTo>
                <a:cubicBezTo>
                  <a:pt x="19170" y="21600"/>
                  <a:pt x="18630" y="21373"/>
                  <a:pt x="18360" y="21145"/>
                </a:cubicBezTo>
                <a:cubicBezTo>
                  <a:pt x="10800" y="15006"/>
                  <a:pt x="10800" y="15006"/>
                  <a:pt x="10800" y="15006"/>
                </a:cubicBezTo>
                <a:cubicBezTo>
                  <a:pt x="3510" y="21145"/>
                  <a:pt x="3510" y="21145"/>
                  <a:pt x="3510" y="21145"/>
                </a:cubicBezTo>
                <a:cubicBezTo>
                  <a:pt x="2970" y="21373"/>
                  <a:pt x="2430" y="21600"/>
                  <a:pt x="1890" y="21600"/>
                </a:cubicBezTo>
                <a:cubicBezTo>
                  <a:pt x="1620" y="21600"/>
                  <a:pt x="1620" y="21600"/>
                  <a:pt x="1350" y="21373"/>
                </a:cubicBezTo>
                <a:cubicBezTo>
                  <a:pt x="540" y="21145"/>
                  <a:pt x="0" y="20691"/>
                  <a:pt x="0" y="20008"/>
                </a:cubicBezTo>
                <a:cubicBezTo>
                  <a:pt x="0" y="1592"/>
                  <a:pt x="0" y="1592"/>
                  <a:pt x="0" y="1592"/>
                </a:cubicBezTo>
                <a:cubicBezTo>
                  <a:pt x="0" y="909"/>
                  <a:pt x="540" y="455"/>
                  <a:pt x="1350" y="227"/>
                </a:cubicBezTo>
                <a:cubicBezTo>
                  <a:pt x="1620" y="0"/>
                  <a:pt x="1620" y="0"/>
                  <a:pt x="1890" y="0"/>
                </a:cubicBezTo>
                <a:cubicBezTo>
                  <a:pt x="2430" y="0"/>
                  <a:pt x="19170" y="0"/>
                  <a:pt x="19710" y="0"/>
                </a:cubicBezTo>
                <a:cubicBezTo>
                  <a:pt x="19980" y="0"/>
                  <a:pt x="20250" y="0"/>
                  <a:pt x="20520" y="22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A293905F-4053-40CB-88D7-61022E012101}"/>
              </a:ext>
            </a:extLst>
          </p:cNvPr>
          <p:cNvSpPr/>
          <p:nvPr/>
        </p:nvSpPr>
        <p:spPr>
          <a:xfrm>
            <a:off x="10719163" y="1730603"/>
            <a:ext cx="449264" cy="361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350"/>
                </a:moveTo>
                <a:cubicBezTo>
                  <a:pt x="21600" y="20700"/>
                  <a:pt x="20700" y="21600"/>
                  <a:pt x="19800" y="21600"/>
                </a:cubicBezTo>
                <a:cubicBezTo>
                  <a:pt x="1800" y="21600"/>
                  <a:pt x="1800" y="21600"/>
                  <a:pt x="1800" y="21600"/>
                </a:cubicBezTo>
                <a:cubicBezTo>
                  <a:pt x="720" y="21600"/>
                  <a:pt x="0" y="20700"/>
                  <a:pt x="0" y="19350"/>
                </a:cubicBezTo>
                <a:cubicBezTo>
                  <a:pt x="0" y="2250"/>
                  <a:pt x="0" y="2250"/>
                  <a:pt x="0" y="2250"/>
                </a:cubicBezTo>
                <a:cubicBezTo>
                  <a:pt x="0" y="1125"/>
                  <a:pt x="720" y="0"/>
                  <a:pt x="1800" y="0"/>
                </a:cubicBezTo>
                <a:cubicBezTo>
                  <a:pt x="19800" y="0"/>
                  <a:pt x="19800" y="0"/>
                  <a:pt x="19800" y="0"/>
                </a:cubicBezTo>
                <a:cubicBezTo>
                  <a:pt x="20700" y="0"/>
                  <a:pt x="21600" y="1125"/>
                  <a:pt x="21600" y="2250"/>
                </a:cubicBezTo>
                <a:lnTo>
                  <a:pt x="21600" y="19350"/>
                </a:lnTo>
                <a:close/>
                <a:moveTo>
                  <a:pt x="1800" y="1800"/>
                </a:moveTo>
                <a:cubicBezTo>
                  <a:pt x="1620" y="1800"/>
                  <a:pt x="1440" y="2025"/>
                  <a:pt x="1440" y="2250"/>
                </a:cubicBezTo>
                <a:cubicBezTo>
                  <a:pt x="1440" y="19350"/>
                  <a:pt x="1440" y="19350"/>
                  <a:pt x="1440" y="19350"/>
                </a:cubicBezTo>
                <a:cubicBezTo>
                  <a:pt x="1440" y="19575"/>
                  <a:pt x="1620" y="19800"/>
                  <a:pt x="1800" y="19800"/>
                </a:cubicBezTo>
                <a:cubicBezTo>
                  <a:pt x="19800" y="19800"/>
                  <a:pt x="19800" y="19800"/>
                  <a:pt x="19800" y="19800"/>
                </a:cubicBezTo>
                <a:cubicBezTo>
                  <a:pt x="19980" y="19800"/>
                  <a:pt x="20160" y="19575"/>
                  <a:pt x="20160" y="19350"/>
                </a:cubicBezTo>
                <a:cubicBezTo>
                  <a:pt x="20160" y="2250"/>
                  <a:pt x="20160" y="2250"/>
                  <a:pt x="20160" y="2250"/>
                </a:cubicBezTo>
                <a:cubicBezTo>
                  <a:pt x="20160" y="2025"/>
                  <a:pt x="19980" y="1800"/>
                  <a:pt x="19800" y="1800"/>
                </a:cubicBezTo>
                <a:lnTo>
                  <a:pt x="1800" y="1800"/>
                </a:lnTo>
                <a:close/>
                <a:moveTo>
                  <a:pt x="5040" y="9000"/>
                </a:moveTo>
                <a:cubicBezTo>
                  <a:pt x="3780" y="9000"/>
                  <a:pt x="2880" y="7875"/>
                  <a:pt x="2880" y="6300"/>
                </a:cubicBezTo>
                <a:cubicBezTo>
                  <a:pt x="2880" y="4950"/>
                  <a:pt x="3780" y="3600"/>
                  <a:pt x="5040" y="3600"/>
                </a:cubicBezTo>
                <a:cubicBezTo>
                  <a:pt x="6120" y="3600"/>
                  <a:pt x="7200" y="4950"/>
                  <a:pt x="7200" y="6300"/>
                </a:cubicBezTo>
                <a:cubicBezTo>
                  <a:pt x="7200" y="7875"/>
                  <a:pt x="6120" y="9000"/>
                  <a:pt x="5040" y="9000"/>
                </a:cubicBezTo>
                <a:close/>
                <a:moveTo>
                  <a:pt x="18720" y="18000"/>
                </a:moveTo>
                <a:cubicBezTo>
                  <a:pt x="2880" y="18000"/>
                  <a:pt x="2880" y="18000"/>
                  <a:pt x="2880" y="18000"/>
                </a:cubicBezTo>
                <a:cubicBezTo>
                  <a:pt x="2880" y="15300"/>
                  <a:pt x="2880" y="15300"/>
                  <a:pt x="2880" y="15300"/>
                </a:cubicBezTo>
                <a:cubicBezTo>
                  <a:pt x="6480" y="10800"/>
                  <a:pt x="6480" y="10800"/>
                  <a:pt x="6480" y="10800"/>
                </a:cubicBezTo>
                <a:cubicBezTo>
                  <a:pt x="8280" y="13050"/>
                  <a:pt x="8280" y="13050"/>
                  <a:pt x="8280" y="13050"/>
                </a:cubicBezTo>
                <a:cubicBezTo>
                  <a:pt x="14040" y="5850"/>
                  <a:pt x="14040" y="5850"/>
                  <a:pt x="14040" y="5850"/>
                </a:cubicBezTo>
                <a:cubicBezTo>
                  <a:pt x="18720" y="11700"/>
                  <a:pt x="18720" y="11700"/>
                  <a:pt x="18720" y="11700"/>
                </a:cubicBezTo>
                <a:lnTo>
                  <a:pt x="18720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E5671133-046F-4008-B15C-2EDBD0D6B5E2}"/>
              </a:ext>
            </a:extLst>
          </p:cNvPr>
          <p:cNvSpPr/>
          <p:nvPr/>
        </p:nvSpPr>
        <p:spPr>
          <a:xfrm>
            <a:off x="1083038" y="2483078"/>
            <a:ext cx="352426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923" y="9777"/>
                </a:moveTo>
                <a:cubicBezTo>
                  <a:pt x="5974" y="21600"/>
                  <a:pt x="5974" y="21600"/>
                  <a:pt x="5974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15688"/>
                  <a:pt x="0" y="15688"/>
                  <a:pt x="0" y="15688"/>
                </a:cubicBezTo>
                <a:cubicBezTo>
                  <a:pt x="11949" y="3865"/>
                  <a:pt x="11949" y="3865"/>
                  <a:pt x="11949" y="3865"/>
                </a:cubicBezTo>
                <a:lnTo>
                  <a:pt x="17923" y="9777"/>
                </a:lnTo>
                <a:close/>
                <a:moveTo>
                  <a:pt x="6434" y="18417"/>
                </a:moveTo>
                <a:cubicBezTo>
                  <a:pt x="2987" y="15234"/>
                  <a:pt x="2987" y="15234"/>
                  <a:pt x="2987" y="15234"/>
                </a:cubicBezTo>
                <a:cubicBezTo>
                  <a:pt x="1838" y="16371"/>
                  <a:pt x="1838" y="16371"/>
                  <a:pt x="1838" y="16371"/>
                </a:cubicBezTo>
                <a:cubicBezTo>
                  <a:pt x="1838" y="17962"/>
                  <a:pt x="1838" y="17962"/>
                  <a:pt x="1838" y="17962"/>
                </a:cubicBezTo>
                <a:cubicBezTo>
                  <a:pt x="3677" y="17962"/>
                  <a:pt x="3677" y="17962"/>
                  <a:pt x="3677" y="17962"/>
                </a:cubicBezTo>
                <a:cubicBezTo>
                  <a:pt x="3677" y="19781"/>
                  <a:pt x="3677" y="19781"/>
                  <a:pt x="3677" y="19781"/>
                </a:cubicBezTo>
                <a:cubicBezTo>
                  <a:pt x="5055" y="19781"/>
                  <a:pt x="5055" y="19781"/>
                  <a:pt x="5055" y="19781"/>
                </a:cubicBezTo>
                <a:lnTo>
                  <a:pt x="6434" y="18417"/>
                </a:lnTo>
                <a:close/>
                <a:moveTo>
                  <a:pt x="12409" y="6366"/>
                </a:moveTo>
                <a:cubicBezTo>
                  <a:pt x="12179" y="6366"/>
                  <a:pt x="12179" y="6366"/>
                  <a:pt x="12179" y="6366"/>
                </a:cubicBezTo>
                <a:cubicBezTo>
                  <a:pt x="4366" y="14097"/>
                  <a:pt x="4366" y="14097"/>
                  <a:pt x="4366" y="14097"/>
                </a:cubicBezTo>
                <a:cubicBezTo>
                  <a:pt x="4366" y="14097"/>
                  <a:pt x="4136" y="14324"/>
                  <a:pt x="4136" y="14324"/>
                </a:cubicBezTo>
                <a:cubicBezTo>
                  <a:pt x="4136" y="14552"/>
                  <a:pt x="4366" y="14552"/>
                  <a:pt x="4596" y="14552"/>
                </a:cubicBezTo>
                <a:cubicBezTo>
                  <a:pt x="4596" y="14552"/>
                  <a:pt x="4826" y="14552"/>
                  <a:pt x="4826" y="14552"/>
                </a:cubicBezTo>
                <a:cubicBezTo>
                  <a:pt x="12638" y="6821"/>
                  <a:pt x="12638" y="6821"/>
                  <a:pt x="12638" y="6821"/>
                </a:cubicBezTo>
                <a:cubicBezTo>
                  <a:pt x="12638" y="6821"/>
                  <a:pt x="12638" y="6594"/>
                  <a:pt x="12638" y="6594"/>
                </a:cubicBezTo>
                <a:cubicBezTo>
                  <a:pt x="12638" y="6366"/>
                  <a:pt x="12638" y="6366"/>
                  <a:pt x="12409" y="6366"/>
                </a:cubicBezTo>
                <a:close/>
                <a:moveTo>
                  <a:pt x="21140" y="6594"/>
                </a:moveTo>
                <a:cubicBezTo>
                  <a:pt x="18843" y="8867"/>
                  <a:pt x="18843" y="8867"/>
                  <a:pt x="18843" y="8867"/>
                </a:cubicBezTo>
                <a:cubicBezTo>
                  <a:pt x="12868" y="2956"/>
                  <a:pt x="12868" y="2956"/>
                  <a:pt x="12868" y="2956"/>
                </a:cubicBezTo>
                <a:cubicBezTo>
                  <a:pt x="15166" y="682"/>
                  <a:pt x="15166" y="682"/>
                  <a:pt x="15166" y="682"/>
                </a:cubicBezTo>
                <a:cubicBezTo>
                  <a:pt x="15626" y="227"/>
                  <a:pt x="16085" y="0"/>
                  <a:pt x="16545" y="0"/>
                </a:cubicBezTo>
                <a:cubicBezTo>
                  <a:pt x="17004" y="0"/>
                  <a:pt x="17464" y="227"/>
                  <a:pt x="17694" y="682"/>
                </a:cubicBezTo>
                <a:cubicBezTo>
                  <a:pt x="21140" y="3865"/>
                  <a:pt x="21140" y="3865"/>
                  <a:pt x="21140" y="3865"/>
                </a:cubicBezTo>
                <a:cubicBezTo>
                  <a:pt x="21600" y="4320"/>
                  <a:pt x="21600" y="4775"/>
                  <a:pt x="21600" y="5229"/>
                </a:cubicBezTo>
                <a:cubicBezTo>
                  <a:pt x="21600" y="5684"/>
                  <a:pt x="21600" y="6139"/>
                  <a:pt x="21140" y="65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51489125-CEF9-4954-ADF4-DA61BF43ECBD}"/>
              </a:ext>
            </a:extLst>
          </p:cNvPr>
          <p:cNvSpPr/>
          <p:nvPr/>
        </p:nvSpPr>
        <p:spPr>
          <a:xfrm>
            <a:off x="1787888" y="2478315"/>
            <a:ext cx="241301" cy="361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88" y="9675"/>
                </a:moveTo>
                <a:cubicBezTo>
                  <a:pt x="13163" y="20700"/>
                  <a:pt x="13163" y="20700"/>
                  <a:pt x="13163" y="20700"/>
                </a:cubicBezTo>
                <a:cubicBezTo>
                  <a:pt x="12488" y="21150"/>
                  <a:pt x="11813" y="21600"/>
                  <a:pt x="10800" y="21600"/>
                </a:cubicBezTo>
                <a:cubicBezTo>
                  <a:pt x="9787" y="21600"/>
                  <a:pt x="8775" y="21150"/>
                  <a:pt x="8100" y="20700"/>
                </a:cubicBezTo>
                <a:cubicBezTo>
                  <a:pt x="675" y="9675"/>
                  <a:pt x="675" y="9675"/>
                  <a:pt x="675" y="9675"/>
                </a:cubicBezTo>
                <a:cubicBezTo>
                  <a:pt x="0" y="9000"/>
                  <a:pt x="0" y="8100"/>
                  <a:pt x="0" y="7200"/>
                </a:cubicBezTo>
                <a:cubicBezTo>
                  <a:pt x="0" y="3150"/>
                  <a:pt x="4725" y="0"/>
                  <a:pt x="10800" y="0"/>
                </a:cubicBezTo>
                <a:cubicBezTo>
                  <a:pt x="16538" y="0"/>
                  <a:pt x="21600" y="3150"/>
                  <a:pt x="21600" y="7200"/>
                </a:cubicBezTo>
                <a:cubicBezTo>
                  <a:pt x="21600" y="8100"/>
                  <a:pt x="21263" y="9000"/>
                  <a:pt x="20588" y="9675"/>
                </a:cubicBezTo>
                <a:close/>
                <a:moveTo>
                  <a:pt x="10800" y="3600"/>
                </a:moveTo>
                <a:cubicBezTo>
                  <a:pt x="7762" y="3600"/>
                  <a:pt x="5400" y="5175"/>
                  <a:pt x="5400" y="7200"/>
                </a:cubicBezTo>
                <a:cubicBezTo>
                  <a:pt x="5400" y="9225"/>
                  <a:pt x="7762" y="10800"/>
                  <a:pt x="10800" y="10800"/>
                </a:cubicBezTo>
                <a:cubicBezTo>
                  <a:pt x="13500" y="10800"/>
                  <a:pt x="16200" y="9225"/>
                  <a:pt x="16200" y="7200"/>
                </a:cubicBezTo>
                <a:cubicBezTo>
                  <a:pt x="16200" y="5175"/>
                  <a:pt x="13500" y="3600"/>
                  <a:pt x="10800" y="3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32EB09BF-A700-4FC0-9E65-393846C9434F}"/>
              </a:ext>
            </a:extLst>
          </p:cNvPr>
          <p:cNvSpPr/>
          <p:nvPr/>
        </p:nvSpPr>
        <p:spPr>
          <a:xfrm>
            <a:off x="2434001" y="2464028"/>
            <a:ext cx="239714" cy="346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4725" y="21600"/>
                  <a:pt x="0" y="18313"/>
                  <a:pt x="0" y="14087"/>
                </a:cubicBezTo>
                <a:cubicBezTo>
                  <a:pt x="0" y="12678"/>
                  <a:pt x="338" y="11270"/>
                  <a:pt x="1688" y="10096"/>
                </a:cubicBezTo>
                <a:cubicBezTo>
                  <a:pt x="2700" y="8922"/>
                  <a:pt x="7088" y="4930"/>
                  <a:pt x="8775" y="939"/>
                </a:cubicBezTo>
                <a:cubicBezTo>
                  <a:pt x="9113" y="235"/>
                  <a:pt x="10125" y="0"/>
                  <a:pt x="10800" y="0"/>
                </a:cubicBezTo>
                <a:cubicBezTo>
                  <a:pt x="11475" y="0"/>
                  <a:pt x="12150" y="235"/>
                  <a:pt x="12488" y="939"/>
                </a:cubicBezTo>
                <a:cubicBezTo>
                  <a:pt x="14175" y="4930"/>
                  <a:pt x="18562" y="8922"/>
                  <a:pt x="19575" y="10096"/>
                </a:cubicBezTo>
                <a:cubicBezTo>
                  <a:pt x="20925" y="11270"/>
                  <a:pt x="21600" y="12678"/>
                  <a:pt x="21600" y="14087"/>
                </a:cubicBezTo>
                <a:cubicBezTo>
                  <a:pt x="21600" y="18313"/>
                  <a:pt x="16538" y="21600"/>
                  <a:pt x="10800" y="21600"/>
                </a:cubicBezTo>
                <a:close/>
                <a:moveTo>
                  <a:pt x="10125" y="15026"/>
                </a:moveTo>
                <a:cubicBezTo>
                  <a:pt x="9787" y="14557"/>
                  <a:pt x="8775" y="13617"/>
                  <a:pt x="8438" y="12678"/>
                </a:cubicBezTo>
                <a:cubicBezTo>
                  <a:pt x="8438" y="12443"/>
                  <a:pt x="8100" y="12443"/>
                  <a:pt x="8100" y="12443"/>
                </a:cubicBezTo>
                <a:cubicBezTo>
                  <a:pt x="7763" y="12443"/>
                  <a:pt x="7425" y="12443"/>
                  <a:pt x="7425" y="12678"/>
                </a:cubicBezTo>
                <a:cubicBezTo>
                  <a:pt x="7088" y="13617"/>
                  <a:pt x="6075" y="14557"/>
                  <a:pt x="5738" y="15026"/>
                </a:cubicBezTo>
                <a:cubicBezTo>
                  <a:pt x="5400" y="15261"/>
                  <a:pt x="5400" y="15496"/>
                  <a:pt x="5400" y="15965"/>
                </a:cubicBezTo>
                <a:cubicBezTo>
                  <a:pt x="5400" y="16904"/>
                  <a:pt x="6413" y="17843"/>
                  <a:pt x="8100" y="17843"/>
                </a:cubicBezTo>
                <a:cubicBezTo>
                  <a:pt x="9450" y="17843"/>
                  <a:pt x="10800" y="16904"/>
                  <a:pt x="10800" y="15965"/>
                </a:cubicBezTo>
                <a:cubicBezTo>
                  <a:pt x="10800" y="15496"/>
                  <a:pt x="10463" y="15261"/>
                  <a:pt x="10125" y="1502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3" name="Shape">
            <a:extLst>
              <a:ext uri="{FF2B5EF4-FFF2-40B4-BE49-F238E27FC236}">
                <a16:creationId xmlns:a16="http://schemas.microsoft.com/office/drawing/2014/main" id="{CF48B64D-8F01-4E99-BE70-C13E05D4EF05}"/>
              </a:ext>
            </a:extLst>
          </p:cNvPr>
          <p:cNvSpPr/>
          <p:nvPr/>
        </p:nvSpPr>
        <p:spPr>
          <a:xfrm>
            <a:off x="2986451" y="2478315"/>
            <a:ext cx="418810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4" h="21600" extrusionOk="0">
                <a:moveTo>
                  <a:pt x="16971" y="17182"/>
                </a:moveTo>
                <a:cubicBezTo>
                  <a:pt x="16971" y="19636"/>
                  <a:pt x="15429" y="21600"/>
                  <a:pt x="13500" y="21600"/>
                </a:cubicBezTo>
                <a:cubicBezTo>
                  <a:pt x="3471" y="21600"/>
                  <a:pt x="3471" y="21600"/>
                  <a:pt x="3471" y="21600"/>
                </a:cubicBezTo>
                <a:cubicBezTo>
                  <a:pt x="1543" y="21600"/>
                  <a:pt x="0" y="19636"/>
                  <a:pt x="0" y="17182"/>
                </a:cubicBezTo>
                <a:cubicBezTo>
                  <a:pt x="0" y="4418"/>
                  <a:pt x="0" y="4418"/>
                  <a:pt x="0" y="4418"/>
                </a:cubicBezTo>
                <a:cubicBezTo>
                  <a:pt x="0" y="1964"/>
                  <a:pt x="1543" y="0"/>
                  <a:pt x="3471" y="0"/>
                </a:cubicBezTo>
                <a:cubicBezTo>
                  <a:pt x="13500" y="0"/>
                  <a:pt x="13500" y="0"/>
                  <a:pt x="13500" y="0"/>
                </a:cubicBezTo>
                <a:cubicBezTo>
                  <a:pt x="14079" y="0"/>
                  <a:pt x="14464" y="245"/>
                  <a:pt x="15043" y="491"/>
                </a:cubicBezTo>
                <a:cubicBezTo>
                  <a:pt x="15043" y="491"/>
                  <a:pt x="15236" y="491"/>
                  <a:pt x="15236" y="736"/>
                </a:cubicBezTo>
                <a:cubicBezTo>
                  <a:pt x="15236" y="982"/>
                  <a:pt x="15236" y="982"/>
                  <a:pt x="15043" y="1227"/>
                </a:cubicBezTo>
                <a:cubicBezTo>
                  <a:pt x="14464" y="1964"/>
                  <a:pt x="14464" y="1964"/>
                  <a:pt x="14464" y="1964"/>
                </a:cubicBezTo>
                <a:cubicBezTo>
                  <a:pt x="14464" y="2209"/>
                  <a:pt x="14271" y="2209"/>
                  <a:pt x="14079" y="1964"/>
                </a:cubicBezTo>
                <a:cubicBezTo>
                  <a:pt x="13886" y="1964"/>
                  <a:pt x="13693" y="1964"/>
                  <a:pt x="13500" y="1964"/>
                </a:cubicBezTo>
                <a:cubicBezTo>
                  <a:pt x="3471" y="1964"/>
                  <a:pt x="3471" y="1964"/>
                  <a:pt x="3471" y="1964"/>
                </a:cubicBezTo>
                <a:cubicBezTo>
                  <a:pt x="2507" y="1964"/>
                  <a:pt x="1543" y="3191"/>
                  <a:pt x="1543" y="4418"/>
                </a:cubicBezTo>
                <a:cubicBezTo>
                  <a:pt x="1543" y="17182"/>
                  <a:pt x="1543" y="17182"/>
                  <a:pt x="1543" y="17182"/>
                </a:cubicBezTo>
                <a:cubicBezTo>
                  <a:pt x="1543" y="18655"/>
                  <a:pt x="2507" y="19636"/>
                  <a:pt x="3471" y="19636"/>
                </a:cubicBezTo>
                <a:cubicBezTo>
                  <a:pt x="13500" y="19636"/>
                  <a:pt x="13500" y="19636"/>
                  <a:pt x="13500" y="19636"/>
                </a:cubicBezTo>
                <a:cubicBezTo>
                  <a:pt x="14657" y="19636"/>
                  <a:pt x="15429" y="18655"/>
                  <a:pt x="15429" y="17182"/>
                </a:cubicBezTo>
                <a:cubicBezTo>
                  <a:pt x="15429" y="15218"/>
                  <a:pt x="15429" y="15218"/>
                  <a:pt x="15429" y="15218"/>
                </a:cubicBezTo>
                <a:cubicBezTo>
                  <a:pt x="15429" y="15218"/>
                  <a:pt x="15621" y="14973"/>
                  <a:pt x="15621" y="14973"/>
                </a:cubicBezTo>
                <a:cubicBezTo>
                  <a:pt x="16393" y="13991"/>
                  <a:pt x="16393" y="13991"/>
                  <a:pt x="16393" y="13991"/>
                </a:cubicBezTo>
                <a:cubicBezTo>
                  <a:pt x="16586" y="13745"/>
                  <a:pt x="16586" y="13745"/>
                  <a:pt x="16779" y="13745"/>
                </a:cubicBezTo>
                <a:cubicBezTo>
                  <a:pt x="16971" y="13991"/>
                  <a:pt x="16971" y="13991"/>
                  <a:pt x="16971" y="14236"/>
                </a:cubicBezTo>
                <a:lnTo>
                  <a:pt x="16971" y="17182"/>
                </a:lnTo>
                <a:close/>
                <a:moveTo>
                  <a:pt x="19286" y="7364"/>
                </a:moveTo>
                <a:cubicBezTo>
                  <a:pt x="11186" y="17673"/>
                  <a:pt x="11186" y="17673"/>
                  <a:pt x="11186" y="17673"/>
                </a:cubicBezTo>
                <a:cubicBezTo>
                  <a:pt x="7714" y="17673"/>
                  <a:pt x="7714" y="17673"/>
                  <a:pt x="7714" y="17673"/>
                </a:cubicBezTo>
                <a:cubicBezTo>
                  <a:pt x="7714" y="13255"/>
                  <a:pt x="7714" y="13255"/>
                  <a:pt x="7714" y="13255"/>
                </a:cubicBezTo>
                <a:cubicBezTo>
                  <a:pt x="15814" y="2945"/>
                  <a:pt x="15814" y="2945"/>
                  <a:pt x="15814" y="2945"/>
                </a:cubicBezTo>
                <a:lnTo>
                  <a:pt x="19286" y="7364"/>
                </a:lnTo>
                <a:close/>
                <a:moveTo>
                  <a:pt x="12150" y="14482"/>
                </a:moveTo>
                <a:cubicBezTo>
                  <a:pt x="10414" y="12027"/>
                  <a:pt x="10414" y="12027"/>
                  <a:pt x="10414" y="12027"/>
                </a:cubicBezTo>
                <a:cubicBezTo>
                  <a:pt x="8871" y="13991"/>
                  <a:pt x="8871" y="13991"/>
                  <a:pt x="8871" y="13991"/>
                </a:cubicBezTo>
                <a:cubicBezTo>
                  <a:pt x="8871" y="14727"/>
                  <a:pt x="8871" y="14727"/>
                  <a:pt x="8871" y="14727"/>
                </a:cubicBezTo>
                <a:cubicBezTo>
                  <a:pt x="10029" y="14727"/>
                  <a:pt x="10029" y="14727"/>
                  <a:pt x="10029" y="14727"/>
                </a:cubicBezTo>
                <a:cubicBezTo>
                  <a:pt x="10029" y="16200"/>
                  <a:pt x="10029" y="16200"/>
                  <a:pt x="10029" y="16200"/>
                </a:cubicBezTo>
                <a:cubicBezTo>
                  <a:pt x="10800" y="16200"/>
                  <a:pt x="10800" y="16200"/>
                  <a:pt x="10800" y="16200"/>
                </a:cubicBezTo>
                <a:lnTo>
                  <a:pt x="12150" y="14482"/>
                </a:lnTo>
                <a:close/>
                <a:moveTo>
                  <a:pt x="15621" y="5155"/>
                </a:moveTo>
                <a:cubicBezTo>
                  <a:pt x="11379" y="10555"/>
                  <a:pt x="11379" y="10555"/>
                  <a:pt x="11379" y="10555"/>
                </a:cubicBezTo>
                <a:cubicBezTo>
                  <a:pt x="11379" y="10800"/>
                  <a:pt x="11379" y="11045"/>
                  <a:pt x="11379" y="11045"/>
                </a:cubicBezTo>
                <a:cubicBezTo>
                  <a:pt x="11571" y="11291"/>
                  <a:pt x="11764" y="11291"/>
                  <a:pt x="11764" y="11045"/>
                </a:cubicBezTo>
                <a:cubicBezTo>
                  <a:pt x="16007" y="5645"/>
                  <a:pt x="16007" y="5645"/>
                  <a:pt x="16007" y="5645"/>
                </a:cubicBezTo>
                <a:cubicBezTo>
                  <a:pt x="16200" y="5645"/>
                  <a:pt x="16200" y="5400"/>
                  <a:pt x="16007" y="5155"/>
                </a:cubicBezTo>
                <a:cubicBezTo>
                  <a:pt x="16007" y="5155"/>
                  <a:pt x="15814" y="5155"/>
                  <a:pt x="15621" y="5155"/>
                </a:cubicBezTo>
                <a:close/>
                <a:moveTo>
                  <a:pt x="20057" y="6382"/>
                </a:moveTo>
                <a:cubicBezTo>
                  <a:pt x="16586" y="1964"/>
                  <a:pt x="16586" y="1964"/>
                  <a:pt x="16586" y="1964"/>
                </a:cubicBezTo>
                <a:cubicBezTo>
                  <a:pt x="17743" y="491"/>
                  <a:pt x="17743" y="491"/>
                  <a:pt x="17743" y="491"/>
                </a:cubicBezTo>
                <a:cubicBezTo>
                  <a:pt x="18129" y="0"/>
                  <a:pt x="18900" y="0"/>
                  <a:pt x="19479" y="491"/>
                </a:cubicBezTo>
                <a:cubicBezTo>
                  <a:pt x="21214" y="2945"/>
                  <a:pt x="21214" y="2945"/>
                  <a:pt x="21214" y="2945"/>
                </a:cubicBezTo>
                <a:cubicBezTo>
                  <a:pt x="21600" y="3436"/>
                  <a:pt x="21600" y="4418"/>
                  <a:pt x="21214" y="4909"/>
                </a:cubicBezTo>
                <a:lnTo>
                  <a:pt x="20057" y="63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4" name="Shape">
            <a:extLst>
              <a:ext uri="{FF2B5EF4-FFF2-40B4-BE49-F238E27FC236}">
                <a16:creationId xmlns:a16="http://schemas.microsoft.com/office/drawing/2014/main" id="{011A45FD-1D72-4A34-9B81-1C7DA4485796}"/>
              </a:ext>
            </a:extLst>
          </p:cNvPr>
          <p:cNvSpPr/>
          <p:nvPr/>
        </p:nvSpPr>
        <p:spPr>
          <a:xfrm>
            <a:off x="3650025" y="2448153"/>
            <a:ext cx="388649" cy="361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6" h="21600" extrusionOk="0">
                <a:moveTo>
                  <a:pt x="18277" y="17550"/>
                </a:moveTo>
                <a:cubicBezTo>
                  <a:pt x="18277" y="19800"/>
                  <a:pt x="16615" y="21600"/>
                  <a:pt x="14538" y="21600"/>
                </a:cubicBezTo>
                <a:cubicBezTo>
                  <a:pt x="3738" y="21600"/>
                  <a:pt x="3738" y="21600"/>
                  <a:pt x="3738" y="21600"/>
                </a:cubicBezTo>
                <a:cubicBezTo>
                  <a:pt x="1662" y="21600"/>
                  <a:pt x="0" y="19800"/>
                  <a:pt x="0" y="17550"/>
                </a:cubicBezTo>
                <a:cubicBezTo>
                  <a:pt x="0" y="5850"/>
                  <a:pt x="0" y="5850"/>
                  <a:pt x="0" y="5850"/>
                </a:cubicBezTo>
                <a:cubicBezTo>
                  <a:pt x="0" y="3600"/>
                  <a:pt x="1662" y="1800"/>
                  <a:pt x="3738" y="1800"/>
                </a:cubicBezTo>
                <a:cubicBezTo>
                  <a:pt x="7062" y="1800"/>
                  <a:pt x="7062" y="1800"/>
                  <a:pt x="7062" y="1800"/>
                </a:cubicBezTo>
                <a:cubicBezTo>
                  <a:pt x="7269" y="1800"/>
                  <a:pt x="7477" y="2025"/>
                  <a:pt x="7477" y="2250"/>
                </a:cubicBezTo>
                <a:cubicBezTo>
                  <a:pt x="7477" y="2475"/>
                  <a:pt x="7269" y="2700"/>
                  <a:pt x="7062" y="2700"/>
                </a:cubicBezTo>
                <a:cubicBezTo>
                  <a:pt x="6438" y="2925"/>
                  <a:pt x="5815" y="3150"/>
                  <a:pt x="5400" y="3600"/>
                </a:cubicBezTo>
                <a:cubicBezTo>
                  <a:pt x="5192" y="3600"/>
                  <a:pt x="5192" y="3600"/>
                  <a:pt x="5192" y="3600"/>
                </a:cubicBezTo>
                <a:cubicBezTo>
                  <a:pt x="3738" y="3600"/>
                  <a:pt x="3738" y="3600"/>
                  <a:pt x="3738" y="3600"/>
                </a:cubicBezTo>
                <a:cubicBezTo>
                  <a:pt x="2492" y="3600"/>
                  <a:pt x="1662" y="4725"/>
                  <a:pt x="1662" y="5850"/>
                </a:cubicBezTo>
                <a:cubicBezTo>
                  <a:pt x="1662" y="17550"/>
                  <a:pt x="1662" y="17550"/>
                  <a:pt x="1662" y="17550"/>
                </a:cubicBezTo>
                <a:cubicBezTo>
                  <a:pt x="1662" y="18900"/>
                  <a:pt x="2492" y="19800"/>
                  <a:pt x="3738" y="19800"/>
                </a:cubicBezTo>
                <a:cubicBezTo>
                  <a:pt x="14538" y="19800"/>
                  <a:pt x="14538" y="19800"/>
                  <a:pt x="14538" y="19800"/>
                </a:cubicBezTo>
                <a:cubicBezTo>
                  <a:pt x="15577" y="19800"/>
                  <a:pt x="16615" y="18900"/>
                  <a:pt x="16615" y="17550"/>
                </a:cubicBezTo>
                <a:cubicBezTo>
                  <a:pt x="16615" y="14625"/>
                  <a:pt x="16615" y="14625"/>
                  <a:pt x="16615" y="14625"/>
                </a:cubicBezTo>
                <a:cubicBezTo>
                  <a:pt x="16615" y="14400"/>
                  <a:pt x="16615" y="14175"/>
                  <a:pt x="16823" y="14175"/>
                </a:cubicBezTo>
                <a:cubicBezTo>
                  <a:pt x="17031" y="13950"/>
                  <a:pt x="17238" y="13950"/>
                  <a:pt x="17446" y="13725"/>
                </a:cubicBezTo>
                <a:cubicBezTo>
                  <a:pt x="17654" y="13500"/>
                  <a:pt x="17862" y="13500"/>
                  <a:pt x="17862" y="13500"/>
                </a:cubicBezTo>
                <a:cubicBezTo>
                  <a:pt x="18069" y="13500"/>
                  <a:pt x="18277" y="13725"/>
                  <a:pt x="18277" y="13950"/>
                </a:cubicBezTo>
                <a:lnTo>
                  <a:pt x="18277" y="17550"/>
                </a:lnTo>
                <a:close/>
                <a:moveTo>
                  <a:pt x="16408" y="12375"/>
                </a:moveTo>
                <a:cubicBezTo>
                  <a:pt x="16200" y="12600"/>
                  <a:pt x="15992" y="12600"/>
                  <a:pt x="15785" y="12600"/>
                </a:cubicBezTo>
                <a:cubicBezTo>
                  <a:pt x="15577" y="12600"/>
                  <a:pt x="15577" y="12600"/>
                  <a:pt x="15369" y="12600"/>
                </a:cubicBezTo>
                <a:cubicBezTo>
                  <a:pt x="15162" y="12375"/>
                  <a:pt x="14954" y="12150"/>
                  <a:pt x="14954" y="11700"/>
                </a:cubicBezTo>
                <a:cubicBezTo>
                  <a:pt x="14954" y="9000"/>
                  <a:pt x="14954" y="9000"/>
                  <a:pt x="14954" y="9000"/>
                </a:cubicBezTo>
                <a:cubicBezTo>
                  <a:pt x="12877" y="9000"/>
                  <a:pt x="12877" y="9000"/>
                  <a:pt x="12877" y="9000"/>
                </a:cubicBezTo>
                <a:cubicBezTo>
                  <a:pt x="9969" y="9000"/>
                  <a:pt x="8100" y="9675"/>
                  <a:pt x="7062" y="10800"/>
                </a:cubicBezTo>
                <a:cubicBezTo>
                  <a:pt x="6023" y="12150"/>
                  <a:pt x="5815" y="14175"/>
                  <a:pt x="6231" y="17550"/>
                </a:cubicBezTo>
                <a:cubicBezTo>
                  <a:pt x="6231" y="17775"/>
                  <a:pt x="6023" y="18000"/>
                  <a:pt x="6023" y="18000"/>
                </a:cubicBezTo>
                <a:cubicBezTo>
                  <a:pt x="5815" y="18000"/>
                  <a:pt x="5815" y="18000"/>
                  <a:pt x="5815" y="18000"/>
                </a:cubicBezTo>
                <a:cubicBezTo>
                  <a:pt x="5608" y="18000"/>
                  <a:pt x="5608" y="18000"/>
                  <a:pt x="5400" y="17775"/>
                </a:cubicBezTo>
                <a:cubicBezTo>
                  <a:pt x="5400" y="17775"/>
                  <a:pt x="3323" y="14625"/>
                  <a:pt x="3323" y="11700"/>
                </a:cubicBezTo>
                <a:cubicBezTo>
                  <a:pt x="3323" y="7875"/>
                  <a:pt x="4362" y="3600"/>
                  <a:pt x="12877" y="3600"/>
                </a:cubicBezTo>
                <a:cubicBezTo>
                  <a:pt x="14954" y="3600"/>
                  <a:pt x="14954" y="3600"/>
                  <a:pt x="14954" y="3600"/>
                </a:cubicBezTo>
                <a:cubicBezTo>
                  <a:pt x="14954" y="900"/>
                  <a:pt x="14954" y="900"/>
                  <a:pt x="14954" y="900"/>
                </a:cubicBezTo>
                <a:cubicBezTo>
                  <a:pt x="14954" y="450"/>
                  <a:pt x="15162" y="225"/>
                  <a:pt x="15369" y="0"/>
                </a:cubicBezTo>
                <a:cubicBezTo>
                  <a:pt x="15577" y="0"/>
                  <a:pt x="15577" y="0"/>
                  <a:pt x="15785" y="0"/>
                </a:cubicBezTo>
                <a:cubicBezTo>
                  <a:pt x="15992" y="0"/>
                  <a:pt x="16200" y="225"/>
                  <a:pt x="16408" y="225"/>
                </a:cubicBezTo>
                <a:cubicBezTo>
                  <a:pt x="21185" y="5625"/>
                  <a:pt x="21185" y="5625"/>
                  <a:pt x="21185" y="5625"/>
                </a:cubicBezTo>
                <a:cubicBezTo>
                  <a:pt x="21600" y="6075"/>
                  <a:pt x="21600" y="6525"/>
                  <a:pt x="21185" y="6975"/>
                </a:cubicBezTo>
                <a:lnTo>
                  <a:pt x="16408" y="1237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5" name="Shape">
            <a:extLst>
              <a:ext uri="{FF2B5EF4-FFF2-40B4-BE49-F238E27FC236}">
                <a16:creationId xmlns:a16="http://schemas.microsoft.com/office/drawing/2014/main" id="{FFD447C7-C0C4-4C98-AE61-2B666198F59C}"/>
              </a:ext>
            </a:extLst>
          </p:cNvPr>
          <p:cNvSpPr/>
          <p:nvPr/>
        </p:nvSpPr>
        <p:spPr>
          <a:xfrm>
            <a:off x="4296139" y="2478315"/>
            <a:ext cx="388648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6" h="21600" extrusionOk="0">
                <a:moveTo>
                  <a:pt x="18277" y="17182"/>
                </a:moveTo>
                <a:cubicBezTo>
                  <a:pt x="18277" y="19636"/>
                  <a:pt x="16408" y="21600"/>
                  <a:pt x="14538" y="21600"/>
                </a:cubicBezTo>
                <a:cubicBezTo>
                  <a:pt x="3738" y="21600"/>
                  <a:pt x="3738" y="21600"/>
                  <a:pt x="3738" y="21600"/>
                </a:cubicBezTo>
                <a:cubicBezTo>
                  <a:pt x="1662" y="21600"/>
                  <a:pt x="0" y="19636"/>
                  <a:pt x="0" y="17182"/>
                </a:cubicBezTo>
                <a:cubicBezTo>
                  <a:pt x="0" y="4418"/>
                  <a:pt x="0" y="4418"/>
                  <a:pt x="0" y="4418"/>
                </a:cubicBezTo>
                <a:cubicBezTo>
                  <a:pt x="0" y="1964"/>
                  <a:pt x="1662" y="0"/>
                  <a:pt x="3738" y="0"/>
                </a:cubicBezTo>
                <a:cubicBezTo>
                  <a:pt x="14538" y="0"/>
                  <a:pt x="14538" y="0"/>
                  <a:pt x="14538" y="0"/>
                </a:cubicBezTo>
                <a:cubicBezTo>
                  <a:pt x="14954" y="0"/>
                  <a:pt x="15577" y="245"/>
                  <a:pt x="15992" y="491"/>
                </a:cubicBezTo>
                <a:cubicBezTo>
                  <a:pt x="15992" y="491"/>
                  <a:pt x="16200" y="491"/>
                  <a:pt x="16200" y="736"/>
                </a:cubicBezTo>
                <a:cubicBezTo>
                  <a:pt x="16200" y="982"/>
                  <a:pt x="16200" y="982"/>
                  <a:pt x="15992" y="1227"/>
                </a:cubicBezTo>
                <a:cubicBezTo>
                  <a:pt x="15369" y="1964"/>
                  <a:pt x="15369" y="1964"/>
                  <a:pt x="15369" y="1964"/>
                </a:cubicBezTo>
                <a:cubicBezTo>
                  <a:pt x="15369" y="1964"/>
                  <a:pt x="15162" y="2209"/>
                  <a:pt x="15162" y="2209"/>
                </a:cubicBezTo>
                <a:cubicBezTo>
                  <a:pt x="15162" y="2209"/>
                  <a:pt x="15162" y="2209"/>
                  <a:pt x="14954" y="1964"/>
                </a:cubicBezTo>
                <a:cubicBezTo>
                  <a:pt x="14746" y="1964"/>
                  <a:pt x="14538" y="1964"/>
                  <a:pt x="14538" y="1964"/>
                </a:cubicBezTo>
                <a:cubicBezTo>
                  <a:pt x="3738" y="1964"/>
                  <a:pt x="3738" y="1964"/>
                  <a:pt x="3738" y="1964"/>
                </a:cubicBezTo>
                <a:cubicBezTo>
                  <a:pt x="2492" y="1964"/>
                  <a:pt x="1662" y="3191"/>
                  <a:pt x="1662" y="4418"/>
                </a:cubicBezTo>
                <a:cubicBezTo>
                  <a:pt x="1662" y="17182"/>
                  <a:pt x="1662" y="17182"/>
                  <a:pt x="1662" y="17182"/>
                </a:cubicBezTo>
                <a:cubicBezTo>
                  <a:pt x="1662" y="18655"/>
                  <a:pt x="2492" y="19636"/>
                  <a:pt x="3738" y="19636"/>
                </a:cubicBezTo>
                <a:cubicBezTo>
                  <a:pt x="14538" y="19636"/>
                  <a:pt x="14538" y="19636"/>
                  <a:pt x="14538" y="19636"/>
                </a:cubicBezTo>
                <a:cubicBezTo>
                  <a:pt x="15577" y="19636"/>
                  <a:pt x="16615" y="18655"/>
                  <a:pt x="16615" y="17182"/>
                </a:cubicBezTo>
                <a:cubicBezTo>
                  <a:pt x="16615" y="13255"/>
                  <a:pt x="16615" y="13255"/>
                  <a:pt x="16615" y="13255"/>
                </a:cubicBezTo>
                <a:cubicBezTo>
                  <a:pt x="16615" y="13255"/>
                  <a:pt x="16615" y="13009"/>
                  <a:pt x="16615" y="13009"/>
                </a:cubicBezTo>
                <a:cubicBezTo>
                  <a:pt x="17446" y="12027"/>
                  <a:pt x="17446" y="12027"/>
                  <a:pt x="17446" y="12027"/>
                </a:cubicBezTo>
                <a:cubicBezTo>
                  <a:pt x="17654" y="11782"/>
                  <a:pt x="17654" y="11782"/>
                  <a:pt x="17862" y="11782"/>
                </a:cubicBezTo>
                <a:cubicBezTo>
                  <a:pt x="17862" y="11782"/>
                  <a:pt x="17862" y="11782"/>
                  <a:pt x="17862" y="11782"/>
                </a:cubicBezTo>
                <a:cubicBezTo>
                  <a:pt x="18069" y="12027"/>
                  <a:pt x="18277" y="12027"/>
                  <a:pt x="18277" y="12273"/>
                </a:cubicBezTo>
                <a:lnTo>
                  <a:pt x="18277" y="17182"/>
                </a:lnTo>
                <a:close/>
                <a:moveTo>
                  <a:pt x="10592" y="17182"/>
                </a:moveTo>
                <a:cubicBezTo>
                  <a:pt x="10177" y="17673"/>
                  <a:pt x="9554" y="17673"/>
                  <a:pt x="9138" y="17182"/>
                </a:cubicBezTo>
                <a:cubicBezTo>
                  <a:pt x="3531" y="10800"/>
                  <a:pt x="3531" y="10800"/>
                  <a:pt x="3531" y="10800"/>
                </a:cubicBezTo>
                <a:cubicBezTo>
                  <a:pt x="3115" y="10309"/>
                  <a:pt x="3115" y="9573"/>
                  <a:pt x="3531" y="9082"/>
                </a:cubicBezTo>
                <a:cubicBezTo>
                  <a:pt x="4985" y="7364"/>
                  <a:pt x="4985" y="7364"/>
                  <a:pt x="4985" y="7364"/>
                </a:cubicBezTo>
                <a:cubicBezTo>
                  <a:pt x="5400" y="6873"/>
                  <a:pt x="6023" y="6873"/>
                  <a:pt x="6438" y="7364"/>
                </a:cubicBezTo>
                <a:cubicBezTo>
                  <a:pt x="9969" y="11291"/>
                  <a:pt x="9969" y="11291"/>
                  <a:pt x="9969" y="11291"/>
                </a:cubicBezTo>
                <a:cubicBezTo>
                  <a:pt x="18277" y="1473"/>
                  <a:pt x="18277" y="1473"/>
                  <a:pt x="18277" y="1473"/>
                </a:cubicBezTo>
                <a:cubicBezTo>
                  <a:pt x="18692" y="982"/>
                  <a:pt x="19315" y="982"/>
                  <a:pt x="19731" y="1473"/>
                </a:cubicBezTo>
                <a:cubicBezTo>
                  <a:pt x="21185" y="3191"/>
                  <a:pt x="21185" y="3191"/>
                  <a:pt x="21185" y="3191"/>
                </a:cubicBezTo>
                <a:cubicBezTo>
                  <a:pt x="21600" y="3682"/>
                  <a:pt x="21600" y="4418"/>
                  <a:pt x="21185" y="4909"/>
                </a:cubicBezTo>
                <a:lnTo>
                  <a:pt x="10592" y="171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E4E6FC39-5A40-497F-B448-F18D626E760A}"/>
              </a:ext>
            </a:extLst>
          </p:cNvPr>
          <p:cNvSpPr/>
          <p:nvPr/>
        </p:nvSpPr>
        <p:spPr>
          <a:xfrm>
            <a:off x="4923200" y="2448153"/>
            <a:ext cx="420689" cy="4222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07" y="11379"/>
                </a:moveTo>
                <a:cubicBezTo>
                  <a:pt x="18321" y="14464"/>
                  <a:pt x="18321" y="14464"/>
                  <a:pt x="18321" y="14464"/>
                </a:cubicBezTo>
                <a:cubicBezTo>
                  <a:pt x="18129" y="14657"/>
                  <a:pt x="17936" y="14657"/>
                  <a:pt x="17743" y="14657"/>
                </a:cubicBezTo>
                <a:cubicBezTo>
                  <a:pt x="17357" y="14657"/>
                  <a:pt x="16971" y="14271"/>
                  <a:pt x="16971" y="13886"/>
                </a:cubicBezTo>
                <a:cubicBezTo>
                  <a:pt x="16971" y="12343"/>
                  <a:pt x="16971" y="12343"/>
                  <a:pt x="16971" y="12343"/>
                </a:cubicBezTo>
                <a:cubicBezTo>
                  <a:pt x="12343" y="12343"/>
                  <a:pt x="12343" y="12343"/>
                  <a:pt x="12343" y="12343"/>
                </a:cubicBezTo>
                <a:cubicBezTo>
                  <a:pt x="12343" y="16971"/>
                  <a:pt x="12343" y="16971"/>
                  <a:pt x="12343" y="16971"/>
                </a:cubicBezTo>
                <a:cubicBezTo>
                  <a:pt x="13886" y="16971"/>
                  <a:pt x="13886" y="16971"/>
                  <a:pt x="13886" y="16971"/>
                </a:cubicBezTo>
                <a:cubicBezTo>
                  <a:pt x="14271" y="16971"/>
                  <a:pt x="14657" y="17357"/>
                  <a:pt x="14657" y="17743"/>
                </a:cubicBezTo>
                <a:cubicBezTo>
                  <a:pt x="14657" y="17936"/>
                  <a:pt x="14657" y="18129"/>
                  <a:pt x="14464" y="18321"/>
                </a:cubicBezTo>
                <a:cubicBezTo>
                  <a:pt x="11379" y="21407"/>
                  <a:pt x="11379" y="21407"/>
                  <a:pt x="11379" y="21407"/>
                </a:cubicBezTo>
                <a:cubicBezTo>
                  <a:pt x="11186" y="21600"/>
                  <a:pt x="10993" y="21600"/>
                  <a:pt x="10800" y="21600"/>
                </a:cubicBezTo>
                <a:cubicBezTo>
                  <a:pt x="10607" y="21600"/>
                  <a:pt x="10414" y="21600"/>
                  <a:pt x="10221" y="21407"/>
                </a:cubicBezTo>
                <a:cubicBezTo>
                  <a:pt x="7136" y="18321"/>
                  <a:pt x="7136" y="18321"/>
                  <a:pt x="7136" y="18321"/>
                </a:cubicBezTo>
                <a:cubicBezTo>
                  <a:pt x="7136" y="18129"/>
                  <a:pt x="6943" y="17936"/>
                  <a:pt x="6943" y="17743"/>
                </a:cubicBezTo>
                <a:cubicBezTo>
                  <a:pt x="6943" y="17357"/>
                  <a:pt x="7329" y="16971"/>
                  <a:pt x="7714" y="16971"/>
                </a:cubicBezTo>
                <a:cubicBezTo>
                  <a:pt x="9257" y="16971"/>
                  <a:pt x="9257" y="16971"/>
                  <a:pt x="9257" y="16971"/>
                </a:cubicBezTo>
                <a:cubicBezTo>
                  <a:pt x="9257" y="12343"/>
                  <a:pt x="9257" y="12343"/>
                  <a:pt x="9257" y="12343"/>
                </a:cubicBezTo>
                <a:cubicBezTo>
                  <a:pt x="4629" y="12343"/>
                  <a:pt x="4629" y="12343"/>
                  <a:pt x="4629" y="12343"/>
                </a:cubicBezTo>
                <a:cubicBezTo>
                  <a:pt x="4629" y="13886"/>
                  <a:pt x="4629" y="13886"/>
                  <a:pt x="4629" y="13886"/>
                </a:cubicBezTo>
                <a:cubicBezTo>
                  <a:pt x="4629" y="14271"/>
                  <a:pt x="4243" y="14657"/>
                  <a:pt x="3857" y="14657"/>
                </a:cubicBezTo>
                <a:cubicBezTo>
                  <a:pt x="3664" y="14657"/>
                  <a:pt x="3471" y="14657"/>
                  <a:pt x="3279" y="14464"/>
                </a:cubicBezTo>
                <a:cubicBezTo>
                  <a:pt x="193" y="11379"/>
                  <a:pt x="193" y="11379"/>
                  <a:pt x="193" y="11379"/>
                </a:cubicBezTo>
                <a:cubicBezTo>
                  <a:pt x="193" y="11186"/>
                  <a:pt x="0" y="10993"/>
                  <a:pt x="0" y="10800"/>
                </a:cubicBezTo>
                <a:cubicBezTo>
                  <a:pt x="0" y="10607"/>
                  <a:pt x="193" y="10414"/>
                  <a:pt x="193" y="10221"/>
                </a:cubicBezTo>
                <a:cubicBezTo>
                  <a:pt x="3279" y="7136"/>
                  <a:pt x="3279" y="7136"/>
                  <a:pt x="3279" y="7136"/>
                </a:cubicBezTo>
                <a:cubicBezTo>
                  <a:pt x="3471" y="7136"/>
                  <a:pt x="3664" y="6943"/>
                  <a:pt x="3857" y="6943"/>
                </a:cubicBezTo>
                <a:cubicBezTo>
                  <a:pt x="4243" y="6943"/>
                  <a:pt x="4629" y="7329"/>
                  <a:pt x="4629" y="7714"/>
                </a:cubicBezTo>
                <a:cubicBezTo>
                  <a:pt x="4629" y="9257"/>
                  <a:pt x="4629" y="9257"/>
                  <a:pt x="4629" y="9257"/>
                </a:cubicBezTo>
                <a:cubicBezTo>
                  <a:pt x="9257" y="9257"/>
                  <a:pt x="9257" y="9257"/>
                  <a:pt x="9257" y="9257"/>
                </a:cubicBezTo>
                <a:cubicBezTo>
                  <a:pt x="9257" y="4629"/>
                  <a:pt x="9257" y="4629"/>
                  <a:pt x="9257" y="4629"/>
                </a:cubicBezTo>
                <a:cubicBezTo>
                  <a:pt x="7714" y="4629"/>
                  <a:pt x="7714" y="4629"/>
                  <a:pt x="7714" y="4629"/>
                </a:cubicBezTo>
                <a:cubicBezTo>
                  <a:pt x="7329" y="4629"/>
                  <a:pt x="6943" y="4243"/>
                  <a:pt x="6943" y="3857"/>
                </a:cubicBezTo>
                <a:cubicBezTo>
                  <a:pt x="6943" y="3664"/>
                  <a:pt x="7136" y="3471"/>
                  <a:pt x="7136" y="3279"/>
                </a:cubicBezTo>
                <a:cubicBezTo>
                  <a:pt x="10221" y="193"/>
                  <a:pt x="10221" y="193"/>
                  <a:pt x="10221" y="193"/>
                </a:cubicBezTo>
                <a:cubicBezTo>
                  <a:pt x="10414" y="193"/>
                  <a:pt x="10607" y="0"/>
                  <a:pt x="10800" y="0"/>
                </a:cubicBezTo>
                <a:cubicBezTo>
                  <a:pt x="10993" y="0"/>
                  <a:pt x="11186" y="193"/>
                  <a:pt x="11379" y="193"/>
                </a:cubicBezTo>
                <a:cubicBezTo>
                  <a:pt x="14464" y="3279"/>
                  <a:pt x="14464" y="3279"/>
                  <a:pt x="14464" y="3279"/>
                </a:cubicBezTo>
                <a:cubicBezTo>
                  <a:pt x="14657" y="3471"/>
                  <a:pt x="14657" y="3664"/>
                  <a:pt x="14657" y="3857"/>
                </a:cubicBezTo>
                <a:cubicBezTo>
                  <a:pt x="14657" y="4243"/>
                  <a:pt x="14271" y="4629"/>
                  <a:pt x="13886" y="4629"/>
                </a:cubicBezTo>
                <a:cubicBezTo>
                  <a:pt x="12343" y="4629"/>
                  <a:pt x="12343" y="4629"/>
                  <a:pt x="12343" y="4629"/>
                </a:cubicBezTo>
                <a:cubicBezTo>
                  <a:pt x="12343" y="9257"/>
                  <a:pt x="12343" y="9257"/>
                  <a:pt x="12343" y="9257"/>
                </a:cubicBezTo>
                <a:cubicBezTo>
                  <a:pt x="16971" y="9257"/>
                  <a:pt x="16971" y="9257"/>
                  <a:pt x="16971" y="9257"/>
                </a:cubicBezTo>
                <a:cubicBezTo>
                  <a:pt x="16971" y="7714"/>
                  <a:pt x="16971" y="7714"/>
                  <a:pt x="16971" y="7714"/>
                </a:cubicBezTo>
                <a:cubicBezTo>
                  <a:pt x="16971" y="7329"/>
                  <a:pt x="17357" y="6943"/>
                  <a:pt x="17743" y="6943"/>
                </a:cubicBezTo>
                <a:cubicBezTo>
                  <a:pt x="17936" y="6943"/>
                  <a:pt x="18129" y="7136"/>
                  <a:pt x="18321" y="7136"/>
                </a:cubicBezTo>
                <a:cubicBezTo>
                  <a:pt x="21407" y="10221"/>
                  <a:pt x="21407" y="10221"/>
                  <a:pt x="21407" y="10221"/>
                </a:cubicBezTo>
                <a:cubicBezTo>
                  <a:pt x="21600" y="10414"/>
                  <a:pt x="21600" y="10607"/>
                  <a:pt x="21600" y="10800"/>
                </a:cubicBezTo>
                <a:cubicBezTo>
                  <a:pt x="21600" y="10993"/>
                  <a:pt x="21600" y="11186"/>
                  <a:pt x="21407" y="1137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7" name="Shape">
            <a:extLst>
              <a:ext uri="{FF2B5EF4-FFF2-40B4-BE49-F238E27FC236}">
                <a16:creationId xmlns:a16="http://schemas.microsoft.com/office/drawing/2014/main" id="{21DFCBC3-0B4D-42FC-893F-A31248AC5641}"/>
              </a:ext>
            </a:extLst>
          </p:cNvPr>
          <p:cNvSpPr/>
          <p:nvPr/>
        </p:nvSpPr>
        <p:spPr>
          <a:xfrm>
            <a:off x="5597889" y="2494190"/>
            <a:ext cx="360364" cy="3159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2857"/>
                </a:moveTo>
                <a:cubicBezTo>
                  <a:pt x="21600" y="13114"/>
                  <a:pt x="21375" y="13371"/>
                  <a:pt x="21150" y="13371"/>
                </a:cubicBezTo>
                <a:cubicBezTo>
                  <a:pt x="19800" y="13371"/>
                  <a:pt x="19800" y="13371"/>
                  <a:pt x="19800" y="13371"/>
                </a:cubicBezTo>
                <a:cubicBezTo>
                  <a:pt x="19800" y="20057"/>
                  <a:pt x="19800" y="20057"/>
                  <a:pt x="19800" y="20057"/>
                </a:cubicBezTo>
                <a:cubicBezTo>
                  <a:pt x="19800" y="20829"/>
                  <a:pt x="19350" y="21600"/>
                  <a:pt x="18450" y="21600"/>
                </a:cubicBezTo>
                <a:cubicBezTo>
                  <a:pt x="3150" y="21600"/>
                  <a:pt x="3150" y="21600"/>
                  <a:pt x="3150" y="21600"/>
                </a:cubicBezTo>
                <a:cubicBezTo>
                  <a:pt x="2475" y="21600"/>
                  <a:pt x="1800" y="20829"/>
                  <a:pt x="1800" y="20057"/>
                </a:cubicBezTo>
                <a:cubicBezTo>
                  <a:pt x="1800" y="13371"/>
                  <a:pt x="1800" y="13371"/>
                  <a:pt x="1800" y="13371"/>
                </a:cubicBezTo>
                <a:cubicBezTo>
                  <a:pt x="450" y="13371"/>
                  <a:pt x="450" y="13371"/>
                  <a:pt x="450" y="13371"/>
                </a:cubicBezTo>
                <a:cubicBezTo>
                  <a:pt x="225" y="13371"/>
                  <a:pt x="0" y="13114"/>
                  <a:pt x="0" y="12857"/>
                </a:cubicBezTo>
                <a:cubicBezTo>
                  <a:pt x="0" y="7714"/>
                  <a:pt x="0" y="7714"/>
                  <a:pt x="0" y="7714"/>
                </a:cubicBezTo>
                <a:cubicBezTo>
                  <a:pt x="0" y="7457"/>
                  <a:pt x="225" y="7200"/>
                  <a:pt x="450" y="7200"/>
                </a:cubicBezTo>
                <a:cubicBezTo>
                  <a:pt x="6750" y="7200"/>
                  <a:pt x="6750" y="7200"/>
                  <a:pt x="6750" y="7200"/>
                </a:cubicBezTo>
                <a:cubicBezTo>
                  <a:pt x="4950" y="7200"/>
                  <a:pt x="3600" y="5657"/>
                  <a:pt x="3600" y="3600"/>
                </a:cubicBezTo>
                <a:cubicBezTo>
                  <a:pt x="3600" y="1543"/>
                  <a:pt x="4950" y="0"/>
                  <a:pt x="6750" y="0"/>
                </a:cubicBezTo>
                <a:cubicBezTo>
                  <a:pt x="7650" y="0"/>
                  <a:pt x="8550" y="514"/>
                  <a:pt x="9000" y="1286"/>
                </a:cubicBezTo>
                <a:cubicBezTo>
                  <a:pt x="10800" y="3857"/>
                  <a:pt x="10800" y="3857"/>
                  <a:pt x="10800" y="3857"/>
                </a:cubicBezTo>
                <a:cubicBezTo>
                  <a:pt x="12600" y="1286"/>
                  <a:pt x="12600" y="1286"/>
                  <a:pt x="12600" y="1286"/>
                </a:cubicBezTo>
                <a:cubicBezTo>
                  <a:pt x="13275" y="514"/>
                  <a:pt x="14175" y="0"/>
                  <a:pt x="15075" y="0"/>
                </a:cubicBezTo>
                <a:cubicBezTo>
                  <a:pt x="16875" y="0"/>
                  <a:pt x="18225" y="1543"/>
                  <a:pt x="18225" y="3600"/>
                </a:cubicBezTo>
                <a:cubicBezTo>
                  <a:pt x="18225" y="5657"/>
                  <a:pt x="16875" y="7200"/>
                  <a:pt x="15075" y="7200"/>
                </a:cubicBezTo>
                <a:cubicBezTo>
                  <a:pt x="21150" y="7200"/>
                  <a:pt x="21150" y="7200"/>
                  <a:pt x="21150" y="7200"/>
                </a:cubicBezTo>
                <a:cubicBezTo>
                  <a:pt x="21375" y="7200"/>
                  <a:pt x="21600" y="7457"/>
                  <a:pt x="21600" y="7714"/>
                </a:cubicBezTo>
                <a:lnTo>
                  <a:pt x="21600" y="12857"/>
                </a:lnTo>
                <a:close/>
                <a:moveTo>
                  <a:pt x="9450" y="5143"/>
                </a:moveTo>
                <a:cubicBezTo>
                  <a:pt x="7650" y="2571"/>
                  <a:pt x="7650" y="2571"/>
                  <a:pt x="7650" y="2571"/>
                </a:cubicBezTo>
                <a:cubicBezTo>
                  <a:pt x="7425" y="2314"/>
                  <a:pt x="7200" y="2057"/>
                  <a:pt x="6750" y="2057"/>
                </a:cubicBezTo>
                <a:cubicBezTo>
                  <a:pt x="6075" y="2057"/>
                  <a:pt x="5400" y="2829"/>
                  <a:pt x="5400" y="3600"/>
                </a:cubicBezTo>
                <a:cubicBezTo>
                  <a:pt x="5400" y="4371"/>
                  <a:pt x="6075" y="5143"/>
                  <a:pt x="6750" y="5143"/>
                </a:cubicBezTo>
                <a:lnTo>
                  <a:pt x="9450" y="5143"/>
                </a:lnTo>
                <a:close/>
                <a:moveTo>
                  <a:pt x="13050" y="17743"/>
                </a:moveTo>
                <a:cubicBezTo>
                  <a:pt x="13050" y="10286"/>
                  <a:pt x="13050" y="10286"/>
                  <a:pt x="13050" y="10286"/>
                </a:cubicBezTo>
                <a:cubicBezTo>
                  <a:pt x="13050" y="7200"/>
                  <a:pt x="13050" y="7200"/>
                  <a:pt x="13050" y="7200"/>
                </a:cubicBezTo>
                <a:cubicBezTo>
                  <a:pt x="8550" y="7200"/>
                  <a:pt x="8550" y="7200"/>
                  <a:pt x="8550" y="7200"/>
                </a:cubicBezTo>
                <a:cubicBezTo>
                  <a:pt x="8550" y="10286"/>
                  <a:pt x="8550" y="10286"/>
                  <a:pt x="8550" y="10286"/>
                </a:cubicBezTo>
                <a:cubicBezTo>
                  <a:pt x="8550" y="17743"/>
                  <a:pt x="8550" y="17743"/>
                  <a:pt x="8550" y="17743"/>
                </a:cubicBezTo>
                <a:cubicBezTo>
                  <a:pt x="8550" y="18771"/>
                  <a:pt x="8550" y="18771"/>
                  <a:pt x="8550" y="18771"/>
                </a:cubicBezTo>
                <a:cubicBezTo>
                  <a:pt x="8550" y="19286"/>
                  <a:pt x="9000" y="19543"/>
                  <a:pt x="9450" y="19543"/>
                </a:cubicBezTo>
                <a:cubicBezTo>
                  <a:pt x="12150" y="19543"/>
                  <a:pt x="12150" y="19543"/>
                  <a:pt x="12150" y="19543"/>
                </a:cubicBezTo>
                <a:cubicBezTo>
                  <a:pt x="12825" y="19543"/>
                  <a:pt x="13050" y="19286"/>
                  <a:pt x="13050" y="18771"/>
                </a:cubicBezTo>
                <a:lnTo>
                  <a:pt x="13050" y="17743"/>
                </a:lnTo>
                <a:close/>
                <a:moveTo>
                  <a:pt x="15075" y="2057"/>
                </a:moveTo>
                <a:cubicBezTo>
                  <a:pt x="14625" y="2057"/>
                  <a:pt x="14175" y="2314"/>
                  <a:pt x="14175" y="2571"/>
                </a:cubicBezTo>
                <a:cubicBezTo>
                  <a:pt x="12375" y="5143"/>
                  <a:pt x="12375" y="5143"/>
                  <a:pt x="12375" y="5143"/>
                </a:cubicBezTo>
                <a:cubicBezTo>
                  <a:pt x="15075" y="5143"/>
                  <a:pt x="15075" y="5143"/>
                  <a:pt x="15075" y="5143"/>
                </a:cubicBezTo>
                <a:cubicBezTo>
                  <a:pt x="15750" y="5143"/>
                  <a:pt x="16425" y="4371"/>
                  <a:pt x="16425" y="3600"/>
                </a:cubicBezTo>
                <a:cubicBezTo>
                  <a:pt x="16425" y="2829"/>
                  <a:pt x="15750" y="2057"/>
                  <a:pt x="15075" y="20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8" name="Shape">
            <a:extLst>
              <a:ext uri="{FF2B5EF4-FFF2-40B4-BE49-F238E27FC236}">
                <a16:creationId xmlns:a16="http://schemas.microsoft.com/office/drawing/2014/main" id="{793309AD-6CAF-48F3-ABCF-DDD52D8BA0A1}"/>
              </a:ext>
            </a:extLst>
          </p:cNvPr>
          <p:cNvSpPr/>
          <p:nvPr/>
        </p:nvSpPr>
        <p:spPr>
          <a:xfrm>
            <a:off x="6213839" y="2478315"/>
            <a:ext cx="420689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07" y="8836"/>
                </a:moveTo>
                <a:cubicBezTo>
                  <a:pt x="20636" y="13500"/>
                  <a:pt x="18129" y="16691"/>
                  <a:pt x="14850" y="18655"/>
                </a:cubicBezTo>
                <a:cubicBezTo>
                  <a:pt x="13307" y="19882"/>
                  <a:pt x="11379" y="20373"/>
                  <a:pt x="9643" y="20373"/>
                </a:cubicBezTo>
                <a:cubicBezTo>
                  <a:pt x="8486" y="20373"/>
                  <a:pt x="7136" y="20127"/>
                  <a:pt x="6171" y="19636"/>
                </a:cubicBezTo>
                <a:cubicBezTo>
                  <a:pt x="5593" y="19391"/>
                  <a:pt x="4436" y="18409"/>
                  <a:pt x="3857" y="18409"/>
                </a:cubicBezTo>
                <a:cubicBezTo>
                  <a:pt x="3279" y="18409"/>
                  <a:pt x="2507" y="21600"/>
                  <a:pt x="1543" y="21600"/>
                </a:cubicBezTo>
                <a:cubicBezTo>
                  <a:pt x="771" y="21600"/>
                  <a:pt x="579" y="21109"/>
                  <a:pt x="193" y="20373"/>
                </a:cubicBezTo>
                <a:cubicBezTo>
                  <a:pt x="193" y="20127"/>
                  <a:pt x="0" y="20127"/>
                  <a:pt x="0" y="19636"/>
                </a:cubicBezTo>
                <a:cubicBezTo>
                  <a:pt x="0" y="18164"/>
                  <a:pt x="2507" y="16936"/>
                  <a:pt x="2507" y="15955"/>
                </a:cubicBezTo>
                <a:cubicBezTo>
                  <a:pt x="2507" y="15955"/>
                  <a:pt x="2121" y="14973"/>
                  <a:pt x="2121" y="14727"/>
                </a:cubicBezTo>
                <a:cubicBezTo>
                  <a:pt x="1929" y="14236"/>
                  <a:pt x="1929" y="13745"/>
                  <a:pt x="1929" y="13255"/>
                </a:cubicBezTo>
                <a:cubicBezTo>
                  <a:pt x="1929" y="8345"/>
                  <a:pt x="5014" y="4909"/>
                  <a:pt x="8486" y="3436"/>
                </a:cubicBezTo>
                <a:cubicBezTo>
                  <a:pt x="10800" y="2455"/>
                  <a:pt x="16200" y="3436"/>
                  <a:pt x="17743" y="1473"/>
                </a:cubicBezTo>
                <a:cubicBezTo>
                  <a:pt x="18514" y="736"/>
                  <a:pt x="18900" y="0"/>
                  <a:pt x="19864" y="0"/>
                </a:cubicBezTo>
                <a:cubicBezTo>
                  <a:pt x="21214" y="0"/>
                  <a:pt x="21600" y="4418"/>
                  <a:pt x="21600" y="5891"/>
                </a:cubicBezTo>
                <a:cubicBezTo>
                  <a:pt x="21600" y="6873"/>
                  <a:pt x="21600" y="7855"/>
                  <a:pt x="21407" y="8836"/>
                </a:cubicBezTo>
                <a:close/>
                <a:moveTo>
                  <a:pt x="14657" y="7855"/>
                </a:moveTo>
                <a:cubicBezTo>
                  <a:pt x="10414" y="7855"/>
                  <a:pt x="7714" y="10064"/>
                  <a:pt x="4821" y="13991"/>
                </a:cubicBezTo>
                <a:cubicBezTo>
                  <a:pt x="4821" y="14236"/>
                  <a:pt x="4629" y="14482"/>
                  <a:pt x="4629" y="14727"/>
                </a:cubicBezTo>
                <a:cubicBezTo>
                  <a:pt x="4629" y="15218"/>
                  <a:pt x="5014" y="15709"/>
                  <a:pt x="5400" y="15709"/>
                </a:cubicBezTo>
                <a:cubicBezTo>
                  <a:pt x="5593" y="15709"/>
                  <a:pt x="5786" y="15709"/>
                  <a:pt x="5979" y="15464"/>
                </a:cubicBezTo>
                <a:cubicBezTo>
                  <a:pt x="6557" y="14727"/>
                  <a:pt x="7136" y="13991"/>
                  <a:pt x="7714" y="13255"/>
                </a:cubicBezTo>
                <a:cubicBezTo>
                  <a:pt x="9836" y="10800"/>
                  <a:pt x="11764" y="9818"/>
                  <a:pt x="14657" y="9818"/>
                </a:cubicBezTo>
                <a:cubicBezTo>
                  <a:pt x="15043" y="9818"/>
                  <a:pt x="15429" y="9327"/>
                  <a:pt x="15429" y="8836"/>
                </a:cubicBezTo>
                <a:cubicBezTo>
                  <a:pt x="15429" y="8345"/>
                  <a:pt x="15043" y="7855"/>
                  <a:pt x="14657" y="78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9" name="Shape">
            <a:extLst>
              <a:ext uri="{FF2B5EF4-FFF2-40B4-BE49-F238E27FC236}">
                <a16:creationId xmlns:a16="http://schemas.microsoft.com/office/drawing/2014/main" id="{550072EB-83EB-4A88-A313-1073FF2D2F45}"/>
              </a:ext>
            </a:extLst>
          </p:cNvPr>
          <p:cNvSpPr/>
          <p:nvPr/>
        </p:nvSpPr>
        <p:spPr>
          <a:xfrm>
            <a:off x="6904401" y="2448153"/>
            <a:ext cx="330201" cy="4222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214"/>
                </a:moveTo>
                <a:cubicBezTo>
                  <a:pt x="21600" y="21407"/>
                  <a:pt x="21355" y="21600"/>
                  <a:pt x="21109" y="21600"/>
                </a:cubicBezTo>
                <a:cubicBezTo>
                  <a:pt x="491" y="21600"/>
                  <a:pt x="491" y="21600"/>
                  <a:pt x="491" y="21600"/>
                </a:cubicBezTo>
                <a:cubicBezTo>
                  <a:pt x="245" y="21600"/>
                  <a:pt x="0" y="21407"/>
                  <a:pt x="0" y="21214"/>
                </a:cubicBezTo>
                <a:cubicBezTo>
                  <a:pt x="0" y="20443"/>
                  <a:pt x="0" y="20443"/>
                  <a:pt x="0" y="20443"/>
                </a:cubicBezTo>
                <a:cubicBezTo>
                  <a:pt x="0" y="20250"/>
                  <a:pt x="245" y="20057"/>
                  <a:pt x="491" y="20057"/>
                </a:cubicBezTo>
                <a:cubicBezTo>
                  <a:pt x="21109" y="20057"/>
                  <a:pt x="21109" y="20057"/>
                  <a:pt x="21109" y="20057"/>
                </a:cubicBezTo>
                <a:cubicBezTo>
                  <a:pt x="21355" y="20057"/>
                  <a:pt x="21600" y="20250"/>
                  <a:pt x="21600" y="20443"/>
                </a:cubicBezTo>
                <a:lnTo>
                  <a:pt x="21600" y="21214"/>
                </a:lnTo>
                <a:close/>
                <a:moveTo>
                  <a:pt x="10800" y="15814"/>
                </a:moveTo>
                <a:cubicBezTo>
                  <a:pt x="10800" y="16586"/>
                  <a:pt x="11291" y="17743"/>
                  <a:pt x="11782" y="18514"/>
                </a:cubicBezTo>
                <a:cubicBezTo>
                  <a:pt x="11782" y="18514"/>
                  <a:pt x="11782" y="18514"/>
                  <a:pt x="11782" y="18514"/>
                </a:cubicBezTo>
                <a:cubicBezTo>
                  <a:pt x="11782" y="18514"/>
                  <a:pt x="11782" y="18514"/>
                  <a:pt x="11782" y="18514"/>
                </a:cubicBezTo>
                <a:cubicBezTo>
                  <a:pt x="7609" y="16971"/>
                  <a:pt x="3927" y="14850"/>
                  <a:pt x="3927" y="10800"/>
                </a:cubicBezTo>
                <a:cubicBezTo>
                  <a:pt x="3927" y="6171"/>
                  <a:pt x="10800" y="5786"/>
                  <a:pt x="10800" y="2700"/>
                </a:cubicBezTo>
                <a:cubicBezTo>
                  <a:pt x="10800" y="1929"/>
                  <a:pt x="10309" y="771"/>
                  <a:pt x="9818" y="0"/>
                </a:cubicBezTo>
                <a:cubicBezTo>
                  <a:pt x="9818" y="0"/>
                  <a:pt x="9818" y="0"/>
                  <a:pt x="9818" y="0"/>
                </a:cubicBezTo>
                <a:cubicBezTo>
                  <a:pt x="9818" y="0"/>
                  <a:pt x="9818" y="0"/>
                  <a:pt x="9818" y="0"/>
                </a:cubicBezTo>
                <a:cubicBezTo>
                  <a:pt x="13991" y="1543"/>
                  <a:pt x="17673" y="3664"/>
                  <a:pt x="17673" y="7714"/>
                </a:cubicBezTo>
                <a:cubicBezTo>
                  <a:pt x="17673" y="12343"/>
                  <a:pt x="10800" y="12729"/>
                  <a:pt x="10800" y="158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0" name="Shape">
            <a:extLst>
              <a:ext uri="{FF2B5EF4-FFF2-40B4-BE49-F238E27FC236}">
                <a16:creationId xmlns:a16="http://schemas.microsoft.com/office/drawing/2014/main" id="{56DE1829-3233-4C85-BB0D-DA3693B780F8}"/>
              </a:ext>
            </a:extLst>
          </p:cNvPr>
          <p:cNvSpPr/>
          <p:nvPr/>
        </p:nvSpPr>
        <p:spPr>
          <a:xfrm>
            <a:off x="7506063" y="2538640"/>
            <a:ext cx="419101" cy="271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07" y="12000"/>
                </a:moveTo>
                <a:cubicBezTo>
                  <a:pt x="19093" y="17700"/>
                  <a:pt x="15043" y="21600"/>
                  <a:pt x="10800" y="21600"/>
                </a:cubicBezTo>
                <a:cubicBezTo>
                  <a:pt x="6557" y="21600"/>
                  <a:pt x="2507" y="17700"/>
                  <a:pt x="193" y="12000"/>
                </a:cubicBezTo>
                <a:cubicBezTo>
                  <a:pt x="193" y="11700"/>
                  <a:pt x="0" y="11400"/>
                  <a:pt x="0" y="10800"/>
                </a:cubicBezTo>
                <a:cubicBezTo>
                  <a:pt x="0" y="10500"/>
                  <a:pt x="193" y="9900"/>
                  <a:pt x="193" y="9600"/>
                </a:cubicBezTo>
                <a:cubicBezTo>
                  <a:pt x="2507" y="3900"/>
                  <a:pt x="6557" y="0"/>
                  <a:pt x="10800" y="0"/>
                </a:cubicBezTo>
                <a:cubicBezTo>
                  <a:pt x="15043" y="0"/>
                  <a:pt x="19093" y="3900"/>
                  <a:pt x="21407" y="9600"/>
                </a:cubicBezTo>
                <a:cubicBezTo>
                  <a:pt x="21407" y="9900"/>
                  <a:pt x="21600" y="10500"/>
                  <a:pt x="21600" y="10800"/>
                </a:cubicBezTo>
                <a:cubicBezTo>
                  <a:pt x="21600" y="11400"/>
                  <a:pt x="21407" y="11700"/>
                  <a:pt x="21407" y="12000"/>
                </a:cubicBezTo>
                <a:close/>
                <a:moveTo>
                  <a:pt x="15429" y="4200"/>
                </a:moveTo>
                <a:cubicBezTo>
                  <a:pt x="16007" y="5400"/>
                  <a:pt x="16200" y="6900"/>
                  <a:pt x="16200" y="8400"/>
                </a:cubicBezTo>
                <a:cubicBezTo>
                  <a:pt x="16200" y="12900"/>
                  <a:pt x="13693" y="16800"/>
                  <a:pt x="10800" y="16800"/>
                </a:cubicBezTo>
                <a:cubicBezTo>
                  <a:pt x="7907" y="16800"/>
                  <a:pt x="5400" y="12900"/>
                  <a:pt x="5400" y="8400"/>
                </a:cubicBezTo>
                <a:cubicBezTo>
                  <a:pt x="5400" y="6900"/>
                  <a:pt x="5593" y="5400"/>
                  <a:pt x="6171" y="4200"/>
                </a:cubicBezTo>
                <a:cubicBezTo>
                  <a:pt x="4243" y="5700"/>
                  <a:pt x="2700" y="8100"/>
                  <a:pt x="1543" y="10800"/>
                </a:cubicBezTo>
                <a:cubicBezTo>
                  <a:pt x="3664" y="15900"/>
                  <a:pt x="6943" y="19200"/>
                  <a:pt x="10800" y="19200"/>
                </a:cubicBezTo>
                <a:cubicBezTo>
                  <a:pt x="14657" y="19200"/>
                  <a:pt x="17936" y="15900"/>
                  <a:pt x="20057" y="10800"/>
                </a:cubicBezTo>
                <a:cubicBezTo>
                  <a:pt x="18900" y="8100"/>
                  <a:pt x="17357" y="5700"/>
                  <a:pt x="15429" y="4200"/>
                </a:cubicBezTo>
                <a:close/>
                <a:moveTo>
                  <a:pt x="10800" y="2700"/>
                </a:moveTo>
                <a:cubicBezTo>
                  <a:pt x="8871" y="2700"/>
                  <a:pt x="7136" y="5400"/>
                  <a:pt x="7136" y="8400"/>
                </a:cubicBezTo>
                <a:cubicBezTo>
                  <a:pt x="7136" y="9000"/>
                  <a:pt x="7329" y="9300"/>
                  <a:pt x="7714" y="9300"/>
                </a:cubicBezTo>
                <a:cubicBezTo>
                  <a:pt x="8100" y="9300"/>
                  <a:pt x="8293" y="9000"/>
                  <a:pt x="8293" y="8400"/>
                </a:cubicBezTo>
                <a:cubicBezTo>
                  <a:pt x="8293" y="6300"/>
                  <a:pt x="9450" y="4500"/>
                  <a:pt x="10800" y="4500"/>
                </a:cubicBezTo>
                <a:cubicBezTo>
                  <a:pt x="11186" y="4500"/>
                  <a:pt x="11379" y="4200"/>
                  <a:pt x="11379" y="3600"/>
                </a:cubicBezTo>
                <a:cubicBezTo>
                  <a:pt x="11379" y="3000"/>
                  <a:pt x="11186" y="2700"/>
                  <a:pt x="10800" y="2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1" name="Shape">
            <a:extLst>
              <a:ext uri="{FF2B5EF4-FFF2-40B4-BE49-F238E27FC236}">
                <a16:creationId xmlns:a16="http://schemas.microsoft.com/office/drawing/2014/main" id="{6FE6301F-56A4-4F55-8CAA-EAE9EAB8841D}"/>
              </a:ext>
            </a:extLst>
          </p:cNvPr>
          <p:cNvSpPr/>
          <p:nvPr/>
        </p:nvSpPr>
        <p:spPr>
          <a:xfrm>
            <a:off x="8150588" y="2516415"/>
            <a:ext cx="420689" cy="3159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814" y="1800"/>
                </a:moveTo>
                <a:cubicBezTo>
                  <a:pt x="13114" y="7714"/>
                  <a:pt x="10607" y="13886"/>
                  <a:pt x="8100" y="19800"/>
                </a:cubicBezTo>
                <a:cubicBezTo>
                  <a:pt x="7521" y="21343"/>
                  <a:pt x="7521" y="21343"/>
                  <a:pt x="7521" y="21343"/>
                </a:cubicBezTo>
                <a:cubicBezTo>
                  <a:pt x="7521" y="21600"/>
                  <a:pt x="7329" y="21600"/>
                  <a:pt x="7136" y="21600"/>
                </a:cubicBezTo>
                <a:cubicBezTo>
                  <a:pt x="6943" y="21600"/>
                  <a:pt x="5786" y="20571"/>
                  <a:pt x="5593" y="20571"/>
                </a:cubicBezTo>
                <a:cubicBezTo>
                  <a:pt x="5400" y="20314"/>
                  <a:pt x="5400" y="20314"/>
                  <a:pt x="5400" y="20057"/>
                </a:cubicBezTo>
                <a:cubicBezTo>
                  <a:pt x="5400" y="19800"/>
                  <a:pt x="5786" y="19029"/>
                  <a:pt x="5979" y="18514"/>
                </a:cubicBezTo>
                <a:cubicBezTo>
                  <a:pt x="3664" y="17229"/>
                  <a:pt x="1543" y="14914"/>
                  <a:pt x="193" y="11829"/>
                </a:cubicBezTo>
                <a:cubicBezTo>
                  <a:pt x="0" y="11571"/>
                  <a:pt x="0" y="11314"/>
                  <a:pt x="0" y="10800"/>
                </a:cubicBezTo>
                <a:cubicBezTo>
                  <a:pt x="0" y="10543"/>
                  <a:pt x="0" y="10029"/>
                  <a:pt x="193" y="9771"/>
                </a:cubicBezTo>
                <a:cubicBezTo>
                  <a:pt x="2700" y="4886"/>
                  <a:pt x="6364" y="1543"/>
                  <a:pt x="10800" y="1543"/>
                </a:cubicBezTo>
                <a:cubicBezTo>
                  <a:pt x="11571" y="1543"/>
                  <a:pt x="12343" y="1543"/>
                  <a:pt x="12921" y="1800"/>
                </a:cubicBezTo>
                <a:cubicBezTo>
                  <a:pt x="13693" y="257"/>
                  <a:pt x="13693" y="257"/>
                  <a:pt x="13693" y="257"/>
                </a:cubicBezTo>
                <a:cubicBezTo>
                  <a:pt x="13693" y="0"/>
                  <a:pt x="13886" y="0"/>
                  <a:pt x="13886" y="0"/>
                </a:cubicBezTo>
                <a:cubicBezTo>
                  <a:pt x="14079" y="0"/>
                  <a:pt x="15236" y="1029"/>
                  <a:pt x="15621" y="1029"/>
                </a:cubicBezTo>
                <a:cubicBezTo>
                  <a:pt x="15621" y="1286"/>
                  <a:pt x="15814" y="1286"/>
                  <a:pt x="15814" y="1543"/>
                </a:cubicBezTo>
                <a:cubicBezTo>
                  <a:pt x="15814" y="1543"/>
                  <a:pt x="15814" y="1800"/>
                  <a:pt x="15814" y="1800"/>
                </a:cubicBezTo>
                <a:close/>
                <a:moveTo>
                  <a:pt x="7714" y="14657"/>
                </a:moveTo>
                <a:cubicBezTo>
                  <a:pt x="6171" y="13114"/>
                  <a:pt x="5400" y="11057"/>
                  <a:pt x="5400" y="8743"/>
                </a:cubicBezTo>
                <a:cubicBezTo>
                  <a:pt x="5400" y="7457"/>
                  <a:pt x="5593" y="6171"/>
                  <a:pt x="6171" y="5143"/>
                </a:cubicBezTo>
                <a:cubicBezTo>
                  <a:pt x="4243" y="6429"/>
                  <a:pt x="2700" y="8486"/>
                  <a:pt x="1543" y="10800"/>
                </a:cubicBezTo>
                <a:cubicBezTo>
                  <a:pt x="2700" y="13371"/>
                  <a:pt x="4629" y="15686"/>
                  <a:pt x="6750" y="16714"/>
                </a:cubicBezTo>
                <a:lnTo>
                  <a:pt x="7714" y="14657"/>
                </a:lnTo>
                <a:close/>
                <a:moveTo>
                  <a:pt x="10800" y="3857"/>
                </a:moveTo>
                <a:cubicBezTo>
                  <a:pt x="8871" y="3857"/>
                  <a:pt x="7136" y="6171"/>
                  <a:pt x="7136" y="8743"/>
                </a:cubicBezTo>
                <a:cubicBezTo>
                  <a:pt x="7136" y="9257"/>
                  <a:pt x="7329" y="9514"/>
                  <a:pt x="7714" y="9514"/>
                </a:cubicBezTo>
                <a:cubicBezTo>
                  <a:pt x="8100" y="9514"/>
                  <a:pt x="8293" y="9257"/>
                  <a:pt x="8293" y="8743"/>
                </a:cubicBezTo>
                <a:cubicBezTo>
                  <a:pt x="8293" y="6943"/>
                  <a:pt x="9450" y="5400"/>
                  <a:pt x="10800" y="5400"/>
                </a:cubicBezTo>
                <a:cubicBezTo>
                  <a:pt x="11186" y="5400"/>
                  <a:pt x="11379" y="5143"/>
                  <a:pt x="11379" y="4629"/>
                </a:cubicBezTo>
                <a:cubicBezTo>
                  <a:pt x="11379" y="4114"/>
                  <a:pt x="11186" y="3857"/>
                  <a:pt x="10800" y="3857"/>
                </a:cubicBezTo>
                <a:close/>
                <a:moveTo>
                  <a:pt x="21407" y="11829"/>
                </a:moveTo>
                <a:cubicBezTo>
                  <a:pt x="21021" y="12857"/>
                  <a:pt x="20443" y="13629"/>
                  <a:pt x="20057" y="14143"/>
                </a:cubicBezTo>
                <a:cubicBezTo>
                  <a:pt x="17743" y="17743"/>
                  <a:pt x="14464" y="20057"/>
                  <a:pt x="10800" y="20057"/>
                </a:cubicBezTo>
                <a:cubicBezTo>
                  <a:pt x="11764" y="18000"/>
                  <a:pt x="11764" y="18000"/>
                  <a:pt x="11764" y="18000"/>
                </a:cubicBezTo>
                <a:cubicBezTo>
                  <a:pt x="15236" y="17486"/>
                  <a:pt x="18129" y="14657"/>
                  <a:pt x="20057" y="10800"/>
                </a:cubicBezTo>
                <a:cubicBezTo>
                  <a:pt x="19093" y="9000"/>
                  <a:pt x="17936" y="7457"/>
                  <a:pt x="16586" y="6171"/>
                </a:cubicBezTo>
                <a:cubicBezTo>
                  <a:pt x="17357" y="4371"/>
                  <a:pt x="17357" y="4371"/>
                  <a:pt x="17357" y="4371"/>
                </a:cubicBezTo>
                <a:cubicBezTo>
                  <a:pt x="18900" y="5657"/>
                  <a:pt x="20443" y="7714"/>
                  <a:pt x="21407" y="9771"/>
                </a:cubicBezTo>
                <a:cubicBezTo>
                  <a:pt x="21407" y="10029"/>
                  <a:pt x="21600" y="10286"/>
                  <a:pt x="21600" y="10800"/>
                </a:cubicBezTo>
                <a:cubicBezTo>
                  <a:pt x="21600" y="11314"/>
                  <a:pt x="21407" y="11571"/>
                  <a:pt x="21407" y="11829"/>
                </a:cubicBezTo>
                <a:close/>
                <a:moveTo>
                  <a:pt x="12729" y="15429"/>
                </a:moveTo>
                <a:cubicBezTo>
                  <a:pt x="16007" y="7457"/>
                  <a:pt x="16007" y="7457"/>
                  <a:pt x="16007" y="7457"/>
                </a:cubicBezTo>
                <a:cubicBezTo>
                  <a:pt x="16200" y="7971"/>
                  <a:pt x="16200" y="8229"/>
                  <a:pt x="16200" y="8743"/>
                </a:cubicBezTo>
                <a:cubicBezTo>
                  <a:pt x="16200" y="11829"/>
                  <a:pt x="14850" y="14400"/>
                  <a:pt x="12729" y="154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2" name="Shape">
            <a:extLst>
              <a:ext uri="{FF2B5EF4-FFF2-40B4-BE49-F238E27FC236}">
                <a16:creationId xmlns:a16="http://schemas.microsoft.com/office/drawing/2014/main" id="{7101EB7E-EF99-487D-8EFF-214B52D6078A}"/>
              </a:ext>
            </a:extLst>
          </p:cNvPr>
          <p:cNvSpPr/>
          <p:nvPr/>
        </p:nvSpPr>
        <p:spPr>
          <a:xfrm>
            <a:off x="8797639" y="2448153"/>
            <a:ext cx="418811" cy="3921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4" h="21600" extrusionOk="0">
                <a:moveTo>
                  <a:pt x="21359" y="19108"/>
                </a:moveTo>
                <a:cubicBezTo>
                  <a:pt x="21552" y="19731"/>
                  <a:pt x="21552" y="20354"/>
                  <a:pt x="21359" y="20769"/>
                </a:cubicBezTo>
                <a:cubicBezTo>
                  <a:pt x="20973" y="21392"/>
                  <a:pt x="20588" y="21600"/>
                  <a:pt x="20009" y="21600"/>
                </a:cubicBezTo>
                <a:cubicBezTo>
                  <a:pt x="1495" y="21600"/>
                  <a:pt x="1495" y="21600"/>
                  <a:pt x="1495" y="21600"/>
                </a:cubicBezTo>
                <a:cubicBezTo>
                  <a:pt x="916" y="21600"/>
                  <a:pt x="338" y="21392"/>
                  <a:pt x="145" y="20769"/>
                </a:cubicBezTo>
                <a:cubicBezTo>
                  <a:pt x="-48" y="20354"/>
                  <a:pt x="-48" y="19731"/>
                  <a:pt x="145" y="19108"/>
                </a:cubicBezTo>
                <a:cubicBezTo>
                  <a:pt x="9402" y="831"/>
                  <a:pt x="9402" y="831"/>
                  <a:pt x="9402" y="831"/>
                </a:cubicBezTo>
                <a:cubicBezTo>
                  <a:pt x="9595" y="415"/>
                  <a:pt x="10173" y="0"/>
                  <a:pt x="10752" y="0"/>
                </a:cubicBezTo>
                <a:cubicBezTo>
                  <a:pt x="11331" y="0"/>
                  <a:pt x="11909" y="415"/>
                  <a:pt x="12102" y="831"/>
                </a:cubicBezTo>
                <a:lnTo>
                  <a:pt x="21359" y="19108"/>
                </a:lnTo>
                <a:close/>
                <a:moveTo>
                  <a:pt x="12488" y="7062"/>
                </a:moveTo>
                <a:cubicBezTo>
                  <a:pt x="12488" y="7062"/>
                  <a:pt x="12488" y="6854"/>
                  <a:pt x="12295" y="6854"/>
                </a:cubicBezTo>
                <a:cubicBezTo>
                  <a:pt x="12295" y="6646"/>
                  <a:pt x="12102" y="6646"/>
                  <a:pt x="12102" y="6646"/>
                </a:cubicBezTo>
                <a:cubicBezTo>
                  <a:pt x="9402" y="6646"/>
                  <a:pt x="9402" y="6646"/>
                  <a:pt x="9402" y="6646"/>
                </a:cubicBezTo>
                <a:cubicBezTo>
                  <a:pt x="9209" y="6646"/>
                  <a:pt x="9209" y="6646"/>
                  <a:pt x="9209" y="6854"/>
                </a:cubicBezTo>
                <a:cubicBezTo>
                  <a:pt x="9016" y="6854"/>
                  <a:pt x="9016" y="7062"/>
                  <a:pt x="9016" y="7062"/>
                </a:cubicBezTo>
                <a:cubicBezTo>
                  <a:pt x="9209" y="13085"/>
                  <a:pt x="9209" y="13085"/>
                  <a:pt x="9209" y="13085"/>
                </a:cubicBezTo>
                <a:cubicBezTo>
                  <a:pt x="9209" y="13085"/>
                  <a:pt x="9402" y="13292"/>
                  <a:pt x="9595" y="13292"/>
                </a:cubicBezTo>
                <a:cubicBezTo>
                  <a:pt x="11909" y="13292"/>
                  <a:pt x="11909" y="13292"/>
                  <a:pt x="11909" y="13292"/>
                </a:cubicBezTo>
                <a:cubicBezTo>
                  <a:pt x="12102" y="13292"/>
                  <a:pt x="12295" y="13085"/>
                  <a:pt x="12295" y="13085"/>
                </a:cubicBezTo>
                <a:lnTo>
                  <a:pt x="12488" y="7062"/>
                </a:lnTo>
                <a:close/>
                <a:moveTo>
                  <a:pt x="12295" y="15369"/>
                </a:moveTo>
                <a:cubicBezTo>
                  <a:pt x="12295" y="15162"/>
                  <a:pt x="12102" y="14954"/>
                  <a:pt x="11909" y="14954"/>
                </a:cubicBezTo>
                <a:cubicBezTo>
                  <a:pt x="9595" y="14954"/>
                  <a:pt x="9595" y="14954"/>
                  <a:pt x="9595" y="14954"/>
                </a:cubicBezTo>
                <a:cubicBezTo>
                  <a:pt x="9402" y="14954"/>
                  <a:pt x="9209" y="15162"/>
                  <a:pt x="9209" y="15369"/>
                </a:cubicBezTo>
                <a:cubicBezTo>
                  <a:pt x="9209" y="17862"/>
                  <a:pt x="9209" y="17862"/>
                  <a:pt x="9209" y="17862"/>
                </a:cubicBezTo>
                <a:cubicBezTo>
                  <a:pt x="9209" y="18069"/>
                  <a:pt x="9402" y="18277"/>
                  <a:pt x="9595" y="18277"/>
                </a:cubicBezTo>
                <a:cubicBezTo>
                  <a:pt x="11909" y="18277"/>
                  <a:pt x="11909" y="18277"/>
                  <a:pt x="11909" y="18277"/>
                </a:cubicBezTo>
                <a:cubicBezTo>
                  <a:pt x="12102" y="18277"/>
                  <a:pt x="12295" y="18069"/>
                  <a:pt x="12295" y="17862"/>
                </a:cubicBezTo>
                <a:lnTo>
                  <a:pt x="12295" y="1536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3" name="Shape">
            <a:extLst>
              <a:ext uri="{FF2B5EF4-FFF2-40B4-BE49-F238E27FC236}">
                <a16:creationId xmlns:a16="http://schemas.microsoft.com/office/drawing/2014/main" id="{B522B554-BC82-4D38-BC87-BF9905930EA8}"/>
              </a:ext>
            </a:extLst>
          </p:cNvPr>
          <p:cNvSpPr/>
          <p:nvPr/>
        </p:nvSpPr>
        <p:spPr>
          <a:xfrm>
            <a:off x="9487263" y="2480944"/>
            <a:ext cx="329160" cy="3291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26" h="21026" extrusionOk="0">
                <a:moveTo>
                  <a:pt x="19200" y="5186"/>
                </a:moveTo>
                <a:cubicBezTo>
                  <a:pt x="16800" y="7586"/>
                  <a:pt x="16800" y="7586"/>
                  <a:pt x="16800" y="7586"/>
                </a:cubicBezTo>
                <a:cubicBezTo>
                  <a:pt x="19200" y="18146"/>
                  <a:pt x="19200" y="18146"/>
                  <a:pt x="19200" y="18146"/>
                </a:cubicBezTo>
                <a:cubicBezTo>
                  <a:pt x="19200" y="18146"/>
                  <a:pt x="19200" y="18386"/>
                  <a:pt x="18960" y="18626"/>
                </a:cubicBezTo>
                <a:cubicBezTo>
                  <a:pt x="17040" y="20066"/>
                  <a:pt x="17040" y="20066"/>
                  <a:pt x="17040" y="20066"/>
                </a:cubicBezTo>
                <a:cubicBezTo>
                  <a:pt x="17040" y="20066"/>
                  <a:pt x="16800" y="20066"/>
                  <a:pt x="16800" y="20066"/>
                </a:cubicBezTo>
                <a:cubicBezTo>
                  <a:pt x="16800" y="20066"/>
                  <a:pt x="16800" y="20066"/>
                  <a:pt x="16560" y="20066"/>
                </a:cubicBezTo>
                <a:cubicBezTo>
                  <a:pt x="16560" y="20066"/>
                  <a:pt x="16320" y="20066"/>
                  <a:pt x="16320" y="19826"/>
                </a:cubicBezTo>
                <a:cubicBezTo>
                  <a:pt x="12240" y="12146"/>
                  <a:pt x="12240" y="12146"/>
                  <a:pt x="12240" y="12146"/>
                </a:cubicBezTo>
                <a:cubicBezTo>
                  <a:pt x="8160" y="15986"/>
                  <a:pt x="8160" y="15986"/>
                  <a:pt x="8160" y="15986"/>
                </a:cubicBezTo>
                <a:cubicBezTo>
                  <a:pt x="9120" y="19106"/>
                  <a:pt x="9120" y="19106"/>
                  <a:pt x="9120" y="19106"/>
                </a:cubicBezTo>
                <a:cubicBezTo>
                  <a:pt x="9120" y="19106"/>
                  <a:pt x="9120" y="19346"/>
                  <a:pt x="8880" y="19346"/>
                </a:cubicBezTo>
                <a:cubicBezTo>
                  <a:pt x="7440" y="20786"/>
                  <a:pt x="7440" y="20786"/>
                  <a:pt x="7440" y="20786"/>
                </a:cubicBezTo>
                <a:cubicBezTo>
                  <a:pt x="7440" y="21026"/>
                  <a:pt x="7200" y="21026"/>
                  <a:pt x="7200" y="21026"/>
                </a:cubicBezTo>
                <a:cubicBezTo>
                  <a:pt x="7200" y="21026"/>
                  <a:pt x="7200" y="21026"/>
                  <a:pt x="7200" y="21026"/>
                </a:cubicBezTo>
                <a:cubicBezTo>
                  <a:pt x="6960" y="21026"/>
                  <a:pt x="6960" y="21026"/>
                  <a:pt x="6720" y="20786"/>
                </a:cubicBezTo>
                <a:cubicBezTo>
                  <a:pt x="3840" y="16946"/>
                  <a:pt x="3840" y="16946"/>
                  <a:pt x="3840" y="16946"/>
                </a:cubicBezTo>
                <a:cubicBezTo>
                  <a:pt x="240" y="14306"/>
                  <a:pt x="240" y="14306"/>
                  <a:pt x="240" y="14306"/>
                </a:cubicBezTo>
                <a:cubicBezTo>
                  <a:pt x="0" y="14066"/>
                  <a:pt x="0" y="14066"/>
                  <a:pt x="0" y="13826"/>
                </a:cubicBezTo>
                <a:cubicBezTo>
                  <a:pt x="0" y="13826"/>
                  <a:pt x="0" y="13586"/>
                  <a:pt x="0" y="13586"/>
                </a:cubicBezTo>
                <a:cubicBezTo>
                  <a:pt x="1440" y="12146"/>
                  <a:pt x="1440" y="12146"/>
                  <a:pt x="1440" y="12146"/>
                </a:cubicBezTo>
                <a:cubicBezTo>
                  <a:pt x="1680" y="11906"/>
                  <a:pt x="1680" y="11906"/>
                  <a:pt x="1920" y="11906"/>
                </a:cubicBezTo>
                <a:cubicBezTo>
                  <a:pt x="1920" y="11906"/>
                  <a:pt x="1920" y="11906"/>
                  <a:pt x="1920" y="11906"/>
                </a:cubicBezTo>
                <a:cubicBezTo>
                  <a:pt x="4800" y="12626"/>
                  <a:pt x="4800" y="12626"/>
                  <a:pt x="4800" y="12626"/>
                </a:cubicBezTo>
                <a:cubicBezTo>
                  <a:pt x="8880" y="8786"/>
                  <a:pt x="8880" y="8786"/>
                  <a:pt x="8880" y="8786"/>
                </a:cubicBezTo>
                <a:cubicBezTo>
                  <a:pt x="1200" y="4706"/>
                  <a:pt x="1200" y="4706"/>
                  <a:pt x="1200" y="4706"/>
                </a:cubicBezTo>
                <a:cubicBezTo>
                  <a:pt x="960" y="4706"/>
                  <a:pt x="960" y="4466"/>
                  <a:pt x="960" y="4226"/>
                </a:cubicBezTo>
                <a:cubicBezTo>
                  <a:pt x="960" y="4226"/>
                  <a:pt x="960" y="3986"/>
                  <a:pt x="960" y="3986"/>
                </a:cubicBezTo>
                <a:cubicBezTo>
                  <a:pt x="2880" y="2066"/>
                  <a:pt x="2880" y="2066"/>
                  <a:pt x="2880" y="2066"/>
                </a:cubicBezTo>
                <a:cubicBezTo>
                  <a:pt x="3120" y="1826"/>
                  <a:pt x="3360" y="1826"/>
                  <a:pt x="3360" y="1826"/>
                </a:cubicBezTo>
                <a:cubicBezTo>
                  <a:pt x="13440" y="4226"/>
                  <a:pt x="13440" y="4226"/>
                  <a:pt x="13440" y="4226"/>
                </a:cubicBezTo>
                <a:cubicBezTo>
                  <a:pt x="15840" y="1826"/>
                  <a:pt x="15840" y="1826"/>
                  <a:pt x="15840" y="1826"/>
                </a:cubicBezTo>
                <a:cubicBezTo>
                  <a:pt x="17280" y="386"/>
                  <a:pt x="19680" y="-574"/>
                  <a:pt x="20640" y="386"/>
                </a:cubicBezTo>
                <a:cubicBezTo>
                  <a:pt x="21600" y="1346"/>
                  <a:pt x="20640" y="3746"/>
                  <a:pt x="19200" y="51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4" name="Shape">
            <a:extLst>
              <a:ext uri="{FF2B5EF4-FFF2-40B4-BE49-F238E27FC236}">
                <a16:creationId xmlns:a16="http://schemas.microsoft.com/office/drawing/2014/main" id="{98C69016-0B2E-49AD-BA5C-6FFA0E89EB3B}"/>
              </a:ext>
            </a:extLst>
          </p:cNvPr>
          <p:cNvSpPr/>
          <p:nvPr/>
        </p:nvSpPr>
        <p:spPr>
          <a:xfrm>
            <a:off x="10103213" y="2448153"/>
            <a:ext cx="390526" cy="4222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057"/>
                </a:moveTo>
                <a:cubicBezTo>
                  <a:pt x="21600" y="20829"/>
                  <a:pt x="20769" y="21600"/>
                  <a:pt x="19938" y="21600"/>
                </a:cubicBezTo>
                <a:cubicBezTo>
                  <a:pt x="1662" y="21600"/>
                  <a:pt x="1662" y="21600"/>
                  <a:pt x="1662" y="21600"/>
                </a:cubicBezTo>
                <a:cubicBezTo>
                  <a:pt x="831" y="21600"/>
                  <a:pt x="0" y="20829"/>
                  <a:pt x="0" y="20057"/>
                </a:cubicBezTo>
                <a:cubicBezTo>
                  <a:pt x="0" y="4629"/>
                  <a:pt x="0" y="4629"/>
                  <a:pt x="0" y="4629"/>
                </a:cubicBezTo>
                <a:cubicBezTo>
                  <a:pt x="0" y="3857"/>
                  <a:pt x="831" y="3086"/>
                  <a:pt x="1662" y="3086"/>
                </a:cubicBezTo>
                <a:cubicBezTo>
                  <a:pt x="3323" y="3086"/>
                  <a:pt x="3323" y="3086"/>
                  <a:pt x="3323" y="3086"/>
                </a:cubicBezTo>
                <a:cubicBezTo>
                  <a:pt x="3323" y="1929"/>
                  <a:pt x="3323" y="1929"/>
                  <a:pt x="3323" y="1929"/>
                </a:cubicBezTo>
                <a:cubicBezTo>
                  <a:pt x="3323" y="964"/>
                  <a:pt x="4362" y="0"/>
                  <a:pt x="5400" y="0"/>
                </a:cubicBezTo>
                <a:cubicBezTo>
                  <a:pt x="6231" y="0"/>
                  <a:pt x="6231" y="0"/>
                  <a:pt x="6231" y="0"/>
                </a:cubicBezTo>
                <a:cubicBezTo>
                  <a:pt x="7477" y="0"/>
                  <a:pt x="8308" y="964"/>
                  <a:pt x="8308" y="1929"/>
                </a:cubicBezTo>
                <a:cubicBezTo>
                  <a:pt x="8308" y="3086"/>
                  <a:pt x="8308" y="3086"/>
                  <a:pt x="8308" y="3086"/>
                </a:cubicBezTo>
                <a:cubicBezTo>
                  <a:pt x="13292" y="3086"/>
                  <a:pt x="13292" y="3086"/>
                  <a:pt x="13292" y="3086"/>
                </a:cubicBezTo>
                <a:cubicBezTo>
                  <a:pt x="13292" y="1929"/>
                  <a:pt x="13292" y="1929"/>
                  <a:pt x="13292" y="1929"/>
                </a:cubicBezTo>
                <a:cubicBezTo>
                  <a:pt x="13292" y="964"/>
                  <a:pt x="14331" y="0"/>
                  <a:pt x="15369" y="0"/>
                </a:cubicBezTo>
                <a:cubicBezTo>
                  <a:pt x="16200" y="0"/>
                  <a:pt x="16200" y="0"/>
                  <a:pt x="16200" y="0"/>
                </a:cubicBezTo>
                <a:cubicBezTo>
                  <a:pt x="17446" y="0"/>
                  <a:pt x="18277" y="964"/>
                  <a:pt x="18277" y="1929"/>
                </a:cubicBezTo>
                <a:cubicBezTo>
                  <a:pt x="18277" y="3086"/>
                  <a:pt x="18277" y="3086"/>
                  <a:pt x="18277" y="3086"/>
                </a:cubicBezTo>
                <a:cubicBezTo>
                  <a:pt x="19938" y="3086"/>
                  <a:pt x="19938" y="3086"/>
                  <a:pt x="19938" y="3086"/>
                </a:cubicBezTo>
                <a:cubicBezTo>
                  <a:pt x="20769" y="3086"/>
                  <a:pt x="21600" y="3857"/>
                  <a:pt x="21600" y="4629"/>
                </a:cubicBezTo>
                <a:lnTo>
                  <a:pt x="21600" y="20057"/>
                </a:lnTo>
                <a:close/>
                <a:moveTo>
                  <a:pt x="5400" y="11186"/>
                </a:moveTo>
                <a:cubicBezTo>
                  <a:pt x="5400" y="7714"/>
                  <a:pt x="5400" y="7714"/>
                  <a:pt x="5400" y="7714"/>
                </a:cubicBezTo>
                <a:cubicBezTo>
                  <a:pt x="1662" y="7714"/>
                  <a:pt x="1662" y="7714"/>
                  <a:pt x="1662" y="7714"/>
                </a:cubicBezTo>
                <a:cubicBezTo>
                  <a:pt x="1662" y="11186"/>
                  <a:pt x="1662" y="11186"/>
                  <a:pt x="1662" y="11186"/>
                </a:cubicBezTo>
                <a:lnTo>
                  <a:pt x="5400" y="11186"/>
                </a:lnTo>
                <a:close/>
                <a:moveTo>
                  <a:pt x="5400" y="15814"/>
                </a:moveTo>
                <a:cubicBezTo>
                  <a:pt x="5400" y="11957"/>
                  <a:pt x="5400" y="11957"/>
                  <a:pt x="5400" y="11957"/>
                </a:cubicBezTo>
                <a:cubicBezTo>
                  <a:pt x="1662" y="11957"/>
                  <a:pt x="1662" y="11957"/>
                  <a:pt x="1662" y="11957"/>
                </a:cubicBezTo>
                <a:cubicBezTo>
                  <a:pt x="1662" y="15814"/>
                  <a:pt x="1662" y="15814"/>
                  <a:pt x="1662" y="15814"/>
                </a:cubicBezTo>
                <a:lnTo>
                  <a:pt x="5400" y="15814"/>
                </a:lnTo>
                <a:close/>
                <a:moveTo>
                  <a:pt x="5400" y="20057"/>
                </a:moveTo>
                <a:cubicBezTo>
                  <a:pt x="5400" y="16586"/>
                  <a:pt x="5400" y="16586"/>
                  <a:pt x="5400" y="16586"/>
                </a:cubicBezTo>
                <a:cubicBezTo>
                  <a:pt x="1662" y="16586"/>
                  <a:pt x="1662" y="16586"/>
                  <a:pt x="1662" y="16586"/>
                </a:cubicBezTo>
                <a:cubicBezTo>
                  <a:pt x="1662" y="20057"/>
                  <a:pt x="1662" y="20057"/>
                  <a:pt x="1662" y="20057"/>
                </a:cubicBezTo>
                <a:lnTo>
                  <a:pt x="5400" y="20057"/>
                </a:lnTo>
                <a:close/>
                <a:moveTo>
                  <a:pt x="6646" y="1929"/>
                </a:moveTo>
                <a:cubicBezTo>
                  <a:pt x="6646" y="1736"/>
                  <a:pt x="6438" y="1543"/>
                  <a:pt x="6231" y="1543"/>
                </a:cubicBezTo>
                <a:cubicBezTo>
                  <a:pt x="5400" y="1543"/>
                  <a:pt x="5400" y="1543"/>
                  <a:pt x="5400" y="1543"/>
                </a:cubicBezTo>
                <a:cubicBezTo>
                  <a:pt x="5192" y="1543"/>
                  <a:pt x="4985" y="1736"/>
                  <a:pt x="4985" y="1929"/>
                </a:cubicBezTo>
                <a:cubicBezTo>
                  <a:pt x="4985" y="5400"/>
                  <a:pt x="4985" y="5400"/>
                  <a:pt x="4985" y="5400"/>
                </a:cubicBezTo>
                <a:cubicBezTo>
                  <a:pt x="4985" y="5593"/>
                  <a:pt x="5192" y="5786"/>
                  <a:pt x="5400" y="5786"/>
                </a:cubicBezTo>
                <a:cubicBezTo>
                  <a:pt x="6231" y="5786"/>
                  <a:pt x="6231" y="5786"/>
                  <a:pt x="6231" y="5786"/>
                </a:cubicBezTo>
                <a:cubicBezTo>
                  <a:pt x="6438" y="5786"/>
                  <a:pt x="6646" y="5593"/>
                  <a:pt x="6646" y="5400"/>
                </a:cubicBezTo>
                <a:lnTo>
                  <a:pt x="6646" y="1929"/>
                </a:lnTo>
                <a:close/>
                <a:moveTo>
                  <a:pt x="10385" y="11186"/>
                </a:moveTo>
                <a:cubicBezTo>
                  <a:pt x="10385" y="7714"/>
                  <a:pt x="10385" y="7714"/>
                  <a:pt x="10385" y="7714"/>
                </a:cubicBezTo>
                <a:cubicBezTo>
                  <a:pt x="6231" y="7714"/>
                  <a:pt x="6231" y="7714"/>
                  <a:pt x="6231" y="7714"/>
                </a:cubicBezTo>
                <a:cubicBezTo>
                  <a:pt x="6231" y="11186"/>
                  <a:pt x="6231" y="11186"/>
                  <a:pt x="6231" y="11186"/>
                </a:cubicBezTo>
                <a:lnTo>
                  <a:pt x="10385" y="11186"/>
                </a:lnTo>
                <a:close/>
                <a:moveTo>
                  <a:pt x="10385" y="15814"/>
                </a:moveTo>
                <a:cubicBezTo>
                  <a:pt x="10385" y="11957"/>
                  <a:pt x="10385" y="11957"/>
                  <a:pt x="10385" y="11957"/>
                </a:cubicBezTo>
                <a:cubicBezTo>
                  <a:pt x="6231" y="11957"/>
                  <a:pt x="6231" y="11957"/>
                  <a:pt x="6231" y="11957"/>
                </a:cubicBezTo>
                <a:cubicBezTo>
                  <a:pt x="6231" y="15814"/>
                  <a:pt x="6231" y="15814"/>
                  <a:pt x="6231" y="15814"/>
                </a:cubicBezTo>
                <a:lnTo>
                  <a:pt x="10385" y="15814"/>
                </a:lnTo>
                <a:close/>
                <a:moveTo>
                  <a:pt x="10385" y="20057"/>
                </a:moveTo>
                <a:cubicBezTo>
                  <a:pt x="10385" y="16586"/>
                  <a:pt x="10385" y="16586"/>
                  <a:pt x="10385" y="16586"/>
                </a:cubicBezTo>
                <a:cubicBezTo>
                  <a:pt x="6231" y="16586"/>
                  <a:pt x="6231" y="16586"/>
                  <a:pt x="6231" y="16586"/>
                </a:cubicBezTo>
                <a:cubicBezTo>
                  <a:pt x="6231" y="20057"/>
                  <a:pt x="6231" y="20057"/>
                  <a:pt x="6231" y="20057"/>
                </a:cubicBezTo>
                <a:lnTo>
                  <a:pt x="10385" y="20057"/>
                </a:lnTo>
                <a:close/>
                <a:moveTo>
                  <a:pt x="15369" y="11186"/>
                </a:moveTo>
                <a:cubicBezTo>
                  <a:pt x="15369" y="7714"/>
                  <a:pt x="15369" y="7714"/>
                  <a:pt x="15369" y="7714"/>
                </a:cubicBezTo>
                <a:cubicBezTo>
                  <a:pt x="11215" y="7714"/>
                  <a:pt x="11215" y="7714"/>
                  <a:pt x="11215" y="7714"/>
                </a:cubicBezTo>
                <a:cubicBezTo>
                  <a:pt x="11215" y="11186"/>
                  <a:pt x="11215" y="11186"/>
                  <a:pt x="11215" y="11186"/>
                </a:cubicBezTo>
                <a:lnTo>
                  <a:pt x="15369" y="11186"/>
                </a:lnTo>
                <a:close/>
                <a:moveTo>
                  <a:pt x="15369" y="15814"/>
                </a:moveTo>
                <a:cubicBezTo>
                  <a:pt x="15369" y="11957"/>
                  <a:pt x="15369" y="11957"/>
                  <a:pt x="15369" y="11957"/>
                </a:cubicBezTo>
                <a:cubicBezTo>
                  <a:pt x="11215" y="11957"/>
                  <a:pt x="11215" y="11957"/>
                  <a:pt x="11215" y="11957"/>
                </a:cubicBezTo>
                <a:cubicBezTo>
                  <a:pt x="11215" y="15814"/>
                  <a:pt x="11215" y="15814"/>
                  <a:pt x="11215" y="15814"/>
                </a:cubicBezTo>
                <a:lnTo>
                  <a:pt x="15369" y="15814"/>
                </a:lnTo>
                <a:close/>
                <a:moveTo>
                  <a:pt x="15369" y="20057"/>
                </a:moveTo>
                <a:cubicBezTo>
                  <a:pt x="15369" y="16586"/>
                  <a:pt x="15369" y="16586"/>
                  <a:pt x="15369" y="16586"/>
                </a:cubicBezTo>
                <a:cubicBezTo>
                  <a:pt x="11215" y="16586"/>
                  <a:pt x="11215" y="16586"/>
                  <a:pt x="11215" y="16586"/>
                </a:cubicBezTo>
                <a:cubicBezTo>
                  <a:pt x="11215" y="20057"/>
                  <a:pt x="11215" y="20057"/>
                  <a:pt x="11215" y="20057"/>
                </a:cubicBezTo>
                <a:lnTo>
                  <a:pt x="15369" y="20057"/>
                </a:lnTo>
                <a:close/>
                <a:moveTo>
                  <a:pt x="16615" y="1929"/>
                </a:moveTo>
                <a:cubicBezTo>
                  <a:pt x="16615" y="1736"/>
                  <a:pt x="16408" y="1543"/>
                  <a:pt x="16200" y="1543"/>
                </a:cubicBezTo>
                <a:cubicBezTo>
                  <a:pt x="15369" y="1543"/>
                  <a:pt x="15369" y="1543"/>
                  <a:pt x="15369" y="1543"/>
                </a:cubicBezTo>
                <a:cubicBezTo>
                  <a:pt x="15162" y="1543"/>
                  <a:pt x="14954" y="1736"/>
                  <a:pt x="14954" y="1929"/>
                </a:cubicBezTo>
                <a:cubicBezTo>
                  <a:pt x="14954" y="5400"/>
                  <a:pt x="14954" y="5400"/>
                  <a:pt x="14954" y="5400"/>
                </a:cubicBezTo>
                <a:cubicBezTo>
                  <a:pt x="14954" y="5593"/>
                  <a:pt x="15162" y="5786"/>
                  <a:pt x="15369" y="5786"/>
                </a:cubicBezTo>
                <a:cubicBezTo>
                  <a:pt x="16200" y="5786"/>
                  <a:pt x="16200" y="5786"/>
                  <a:pt x="16200" y="5786"/>
                </a:cubicBezTo>
                <a:cubicBezTo>
                  <a:pt x="16408" y="5786"/>
                  <a:pt x="16615" y="5593"/>
                  <a:pt x="16615" y="5400"/>
                </a:cubicBezTo>
                <a:lnTo>
                  <a:pt x="16615" y="1929"/>
                </a:lnTo>
                <a:close/>
                <a:moveTo>
                  <a:pt x="19938" y="11186"/>
                </a:moveTo>
                <a:cubicBezTo>
                  <a:pt x="19938" y="7714"/>
                  <a:pt x="19938" y="7714"/>
                  <a:pt x="19938" y="7714"/>
                </a:cubicBezTo>
                <a:cubicBezTo>
                  <a:pt x="16200" y="7714"/>
                  <a:pt x="16200" y="7714"/>
                  <a:pt x="16200" y="7714"/>
                </a:cubicBezTo>
                <a:cubicBezTo>
                  <a:pt x="16200" y="11186"/>
                  <a:pt x="16200" y="11186"/>
                  <a:pt x="16200" y="11186"/>
                </a:cubicBezTo>
                <a:lnTo>
                  <a:pt x="19938" y="11186"/>
                </a:lnTo>
                <a:close/>
                <a:moveTo>
                  <a:pt x="19938" y="15814"/>
                </a:moveTo>
                <a:cubicBezTo>
                  <a:pt x="19938" y="11957"/>
                  <a:pt x="19938" y="11957"/>
                  <a:pt x="19938" y="11957"/>
                </a:cubicBezTo>
                <a:cubicBezTo>
                  <a:pt x="16200" y="11957"/>
                  <a:pt x="16200" y="11957"/>
                  <a:pt x="16200" y="11957"/>
                </a:cubicBezTo>
                <a:cubicBezTo>
                  <a:pt x="16200" y="15814"/>
                  <a:pt x="16200" y="15814"/>
                  <a:pt x="16200" y="15814"/>
                </a:cubicBezTo>
                <a:lnTo>
                  <a:pt x="19938" y="15814"/>
                </a:lnTo>
                <a:close/>
                <a:moveTo>
                  <a:pt x="19938" y="20057"/>
                </a:moveTo>
                <a:cubicBezTo>
                  <a:pt x="19938" y="16586"/>
                  <a:pt x="19938" y="16586"/>
                  <a:pt x="19938" y="16586"/>
                </a:cubicBezTo>
                <a:cubicBezTo>
                  <a:pt x="16200" y="16586"/>
                  <a:pt x="16200" y="16586"/>
                  <a:pt x="16200" y="16586"/>
                </a:cubicBezTo>
                <a:cubicBezTo>
                  <a:pt x="16200" y="20057"/>
                  <a:pt x="16200" y="20057"/>
                  <a:pt x="16200" y="20057"/>
                </a:cubicBezTo>
                <a:lnTo>
                  <a:pt x="19938" y="2005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5" name="Shape">
            <a:extLst>
              <a:ext uri="{FF2B5EF4-FFF2-40B4-BE49-F238E27FC236}">
                <a16:creationId xmlns:a16="http://schemas.microsoft.com/office/drawing/2014/main" id="{7375D700-07F5-4F5E-A8AF-06D10D880EE5}"/>
              </a:ext>
            </a:extLst>
          </p:cNvPr>
          <p:cNvSpPr/>
          <p:nvPr/>
        </p:nvSpPr>
        <p:spPr>
          <a:xfrm>
            <a:off x="10733451" y="2456090"/>
            <a:ext cx="420689" cy="3762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07" y="5184"/>
                </a:moveTo>
                <a:cubicBezTo>
                  <a:pt x="17550" y="9504"/>
                  <a:pt x="17550" y="9504"/>
                  <a:pt x="17550" y="9504"/>
                </a:cubicBezTo>
                <a:cubicBezTo>
                  <a:pt x="17550" y="9504"/>
                  <a:pt x="17357" y="9504"/>
                  <a:pt x="17357" y="9504"/>
                </a:cubicBezTo>
                <a:cubicBezTo>
                  <a:pt x="17164" y="9504"/>
                  <a:pt x="16971" y="9288"/>
                  <a:pt x="16971" y="9072"/>
                </a:cubicBezTo>
                <a:cubicBezTo>
                  <a:pt x="16971" y="6480"/>
                  <a:pt x="16971" y="6480"/>
                  <a:pt x="16971" y="6480"/>
                </a:cubicBezTo>
                <a:cubicBezTo>
                  <a:pt x="13886" y="6480"/>
                  <a:pt x="13886" y="6480"/>
                  <a:pt x="13886" y="6480"/>
                </a:cubicBezTo>
                <a:cubicBezTo>
                  <a:pt x="12150" y="6480"/>
                  <a:pt x="11571" y="7776"/>
                  <a:pt x="10800" y="9288"/>
                </a:cubicBezTo>
                <a:cubicBezTo>
                  <a:pt x="10414" y="9936"/>
                  <a:pt x="10221" y="10800"/>
                  <a:pt x="9836" y="11448"/>
                </a:cubicBezTo>
                <a:cubicBezTo>
                  <a:pt x="8486" y="14904"/>
                  <a:pt x="6943" y="18576"/>
                  <a:pt x="3086" y="18576"/>
                </a:cubicBezTo>
                <a:cubicBezTo>
                  <a:pt x="386" y="18576"/>
                  <a:pt x="386" y="18576"/>
                  <a:pt x="386" y="18576"/>
                </a:cubicBezTo>
                <a:cubicBezTo>
                  <a:pt x="193" y="18576"/>
                  <a:pt x="0" y="18360"/>
                  <a:pt x="0" y="18144"/>
                </a:cubicBezTo>
                <a:cubicBezTo>
                  <a:pt x="0" y="15552"/>
                  <a:pt x="0" y="15552"/>
                  <a:pt x="0" y="15552"/>
                </a:cubicBezTo>
                <a:cubicBezTo>
                  <a:pt x="0" y="15336"/>
                  <a:pt x="193" y="15120"/>
                  <a:pt x="386" y="15120"/>
                </a:cubicBezTo>
                <a:cubicBezTo>
                  <a:pt x="3086" y="15120"/>
                  <a:pt x="3086" y="15120"/>
                  <a:pt x="3086" y="15120"/>
                </a:cubicBezTo>
                <a:cubicBezTo>
                  <a:pt x="4629" y="15120"/>
                  <a:pt x="5400" y="13824"/>
                  <a:pt x="6171" y="12528"/>
                </a:cubicBezTo>
                <a:cubicBezTo>
                  <a:pt x="6364" y="11664"/>
                  <a:pt x="6750" y="11016"/>
                  <a:pt x="6943" y="10152"/>
                </a:cubicBezTo>
                <a:cubicBezTo>
                  <a:pt x="8293" y="6696"/>
                  <a:pt x="9836" y="3024"/>
                  <a:pt x="13886" y="3024"/>
                </a:cubicBezTo>
                <a:cubicBezTo>
                  <a:pt x="16971" y="3024"/>
                  <a:pt x="16971" y="3024"/>
                  <a:pt x="16971" y="3024"/>
                </a:cubicBezTo>
                <a:cubicBezTo>
                  <a:pt x="16971" y="432"/>
                  <a:pt x="16971" y="432"/>
                  <a:pt x="16971" y="432"/>
                </a:cubicBezTo>
                <a:cubicBezTo>
                  <a:pt x="16971" y="216"/>
                  <a:pt x="17164" y="0"/>
                  <a:pt x="17357" y="0"/>
                </a:cubicBezTo>
                <a:cubicBezTo>
                  <a:pt x="17357" y="0"/>
                  <a:pt x="17550" y="0"/>
                  <a:pt x="17550" y="216"/>
                </a:cubicBezTo>
                <a:cubicBezTo>
                  <a:pt x="21407" y="4536"/>
                  <a:pt x="21407" y="4536"/>
                  <a:pt x="21407" y="4536"/>
                </a:cubicBezTo>
                <a:cubicBezTo>
                  <a:pt x="21600" y="4536"/>
                  <a:pt x="21600" y="4752"/>
                  <a:pt x="21600" y="4752"/>
                </a:cubicBezTo>
                <a:cubicBezTo>
                  <a:pt x="21600" y="4968"/>
                  <a:pt x="21600" y="4968"/>
                  <a:pt x="21407" y="5184"/>
                </a:cubicBezTo>
                <a:close/>
                <a:moveTo>
                  <a:pt x="6364" y="9720"/>
                </a:moveTo>
                <a:cubicBezTo>
                  <a:pt x="5593" y="8208"/>
                  <a:pt x="4821" y="6480"/>
                  <a:pt x="3086" y="6480"/>
                </a:cubicBezTo>
                <a:cubicBezTo>
                  <a:pt x="386" y="6480"/>
                  <a:pt x="386" y="6480"/>
                  <a:pt x="386" y="6480"/>
                </a:cubicBezTo>
                <a:cubicBezTo>
                  <a:pt x="193" y="6480"/>
                  <a:pt x="0" y="6264"/>
                  <a:pt x="0" y="6048"/>
                </a:cubicBezTo>
                <a:cubicBezTo>
                  <a:pt x="0" y="3456"/>
                  <a:pt x="0" y="3456"/>
                  <a:pt x="0" y="3456"/>
                </a:cubicBezTo>
                <a:cubicBezTo>
                  <a:pt x="0" y="3240"/>
                  <a:pt x="193" y="3024"/>
                  <a:pt x="386" y="3024"/>
                </a:cubicBezTo>
                <a:cubicBezTo>
                  <a:pt x="3086" y="3024"/>
                  <a:pt x="3086" y="3024"/>
                  <a:pt x="3086" y="3024"/>
                </a:cubicBezTo>
                <a:cubicBezTo>
                  <a:pt x="5207" y="3024"/>
                  <a:pt x="6750" y="4104"/>
                  <a:pt x="7907" y="6048"/>
                </a:cubicBezTo>
                <a:cubicBezTo>
                  <a:pt x="7329" y="7344"/>
                  <a:pt x="6750" y="8424"/>
                  <a:pt x="6364" y="9720"/>
                </a:cubicBezTo>
                <a:close/>
                <a:moveTo>
                  <a:pt x="21407" y="17064"/>
                </a:moveTo>
                <a:cubicBezTo>
                  <a:pt x="17550" y="21384"/>
                  <a:pt x="17550" y="21384"/>
                  <a:pt x="17550" y="21384"/>
                </a:cubicBezTo>
                <a:cubicBezTo>
                  <a:pt x="17550" y="21600"/>
                  <a:pt x="17357" y="21600"/>
                  <a:pt x="17357" y="21600"/>
                </a:cubicBezTo>
                <a:cubicBezTo>
                  <a:pt x="17164" y="21600"/>
                  <a:pt x="16971" y="21384"/>
                  <a:pt x="16971" y="21168"/>
                </a:cubicBezTo>
                <a:cubicBezTo>
                  <a:pt x="16971" y="18576"/>
                  <a:pt x="16971" y="18576"/>
                  <a:pt x="16971" y="18576"/>
                </a:cubicBezTo>
                <a:cubicBezTo>
                  <a:pt x="13307" y="18576"/>
                  <a:pt x="11186" y="19008"/>
                  <a:pt x="8871" y="15552"/>
                </a:cubicBezTo>
                <a:cubicBezTo>
                  <a:pt x="9643" y="14472"/>
                  <a:pt x="10029" y="13176"/>
                  <a:pt x="10607" y="11880"/>
                </a:cubicBezTo>
                <a:cubicBezTo>
                  <a:pt x="11186" y="13608"/>
                  <a:pt x="11957" y="15120"/>
                  <a:pt x="13886" y="15120"/>
                </a:cubicBezTo>
                <a:cubicBezTo>
                  <a:pt x="16971" y="15120"/>
                  <a:pt x="16971" y="15120"/>
                  <a:pt x="16971" y="15120"/>
                </a:cubicBezTo>
                <a:cubicBezTo>
                  <a:pt x="16971" y="12528"/>
                  <a:pt x="16971" y="12528"/>
                  <a:pt x="16971" y="12528"/>
                </a:cubicBezTo>
                <a:cubicBezTo>
                  <a:pt x="16971" y="12312"/>
                  <a:pt x="17164" y="12096"/>
                  <a:pt x="17357" y="12096"/>
                </a:cubicBezTo>
                <a:cubicBezTo>
                  <a:pt x="17357" y="12096"/>
                  <a:pt x="17550" y="12096"/>
                  <a:pt x="17550" y="12312"/>
                </a:cubicBezTo>
                <a:cubicBezTo>
                  <a:pt x="21407" y="16632"/>
                  <a:pt x="21407" y="16632"/>
                  <a:pt x="21407" y="16632"/>
                </a:cubicBezTo>
                <a:cubicBezTo>
                  <a:pt x="21600" y="16632"/>
                  <a:pt x="21600" y="16848"/>
                  <a:pt x="21600" y="16848"/>
                </a:cubicBezTo>
                <a:cubicBezTo>
                  <a:pt x="21600" y="17064"/>
                  <a:pt x="21600" y="17064"/>
                  <a:pt x="21407" y="1706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6" name="Shape">
            <a:extLst>
              <a:ext uri="{FF2B5EF4-FFF2-40B4-BE49-F238E27FC236}">
                <a16:creationId xmlns:a16="http://schemas.microsoft.com/office/drawing/2014/main" id="{0E4DCD37-245C-4DE2-9C4A-3030D59BCB74}"/>
              </a:ext>
            </a:extLst>
          </p:cNvPr>
          <p:cNvSpPr/>
          <p:nvPr/>
        </p:nvSpPr>
        <p:spPr>
          <a:xfrm>
            <a:off x="1052875" y="3256191"/>
            <a:ext cx="420689" cy="361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8000"/>
                </a:moveTo>
                <a:cubicBezTo>
                  <a:pt x="10221" y="18000"/>
                  <a:pt x="9450" y="18000"/>
                  <a:pt x="9064" y="17775"/>
                </a:cubicBezTo>
                <a:cubicBezTo>
                  <a:pt x="7329" y="19575"/>
                  <a:pt x="5593" y="20700"/>
                  <a:pt x="3471" y="21375"/>
                </a:cubicBezTo>
                <a:cubicBezTo>
                  <a:pt x="3086" y="21375"/>
                  <a:pt x="2507" y="21600"/>
                  <a:pt x="2121" y="21600"/>
                </a:cubicBezTo>
                <a:cubicBezTo>
                  <a:pt x="1736" y="21600"/>
                  <a:pt x="1543" y="21375"/>
                  <a:pt x="1543" y="21150"/>
                </a:cubicBezTo>
                <a:cubicBezTo>
                  <a:pt x="1543" y="20925"/>
                  <a:pt x="1543" y="20925"/>
                  <a:pt x="1543" y="20925"/>
                </a:cubicBezTo>
                <a:cubicBezTo>
                  <a:pt x="1350" y="20700"/>
                  <a:pt x="1543" y="20475"/>
                  <a:pt x="1736" y="20250"/>
                </a:cubicBezTo>
                <a:cubicBezTo>
                  <a:pt x="2507" y="19125"/>
                  <a:pt x="3471" y="18450"/>
                  <a:pt x="4050" y="15975"/>
                </a:cubicBezTo>
                <a:cubicBezTo>
                  <a:pt x="1543" y="14400"/>
                  <a:pt x="0" y="11925"/>
                  <a:pt x="0" y="9000"/>
                </a:cubicBezTo>
                <a:cubicBezTo>
                  <a:pt x="0" y="4050"/>
                  <a:pt x="4821" y="0"/>
                  <a:pt x="10800" y="0"/>
                </a:cubicBezTo>
                <a:cubicBezTo>
                  <a:pt x="16779" y="0"/>
                  <a:pt x="21600" y="4050"/>
                  <a:pt x="21600" y="9000"/>
                </a:cubicBezTo>
                <a:cubicBezTo>
                  <a:pt x="21600" y="13950"/>
                  <a:pt x="16779" y="18000"/>
                  <a:pt x="10800" y="180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7" name="Shape">
            <a:extLst>
              <a:ext uri="{FF2B5EF4-FFF2-40B4-BE49-F238E27FC236}">
                <a16:creationId xmlns:a16="http://schemas.microsoft.com/office/drawing/2014/main" id="{0A793B0E-728D-445F-A58C-CC7303B7A2C1}"/>
              </a:ext>
            </a:extLst>
          </p:cNvPr>
          <p:cNvSpPr/>
          <p:nvPr/>
        </p:nvSpPr>
        <p:spPr>
          <a:xfrm>
            <a:off x="1713276" y="3256191"/>
            <a:ext cx="390526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cubicBezTo>
                  <a:pt x="21600" y="11291"/>
                  <a:pt x="21185" y="11782"/>
                  <a:pt x="20769" y="11782"/>
                </a:cubicBezTo>
                <a:cubicBezTo>
                  <a:pt x="7269" y="13745"/>
                  <a:pt x="7269" y="13745"/>
                  <a:pt x="7269" y="13745"/>
                </a:cubicBezTo>
                <a:cubicBezTo>
                  <a:pt x="7269" y="13991"/>
                  <a:pt x="7477" y="14236"/>
                  <a:pt x="7477" y="14727"/>
                </a:cubicBezTo>
                <a:cubicBezTo>
                  <a:pt x="7477" y="14973"/>
                  <a:pt x="7269" y="15464"/>
                  <a:pt x="7062" y="15709"/>
                </a:cubicBezTo>
                <a:cubicBezTo>
                  <a:pt x="19108" y="15709"/>
                  <a:pt x="19108" y="15709"/>
                  <a:pt x="19108" y="15709"/>
                </a:cubicBezTo>
                <a:cubicBezTo>
                  <a:pt x="19523" y="15709"/>
                  <a:pt x="19938" y="16200"/>
                  <a:pt x="19938" y="16691"/>
                </a:cubicBezTo>
                <a:cubicBezTo>
                  <a:pt x="19938" y="17182"/>
                  <a:pt x="19523" y="17673"/>
                  <a:pt x="19108" y="17673"/>
                </a:cubicBezTo>
                <a:cubicBezTo>
                  <a:pt x="5815" y="17673"/>
                  <a:pt x="5815" y="17673"/>
                  <a:pt x="5815" y="17673"/>
                </a:cubicBezTo>
                <a:cubicBezTo>
                  <a:pt x="5400" y="17673"/>
                  <a:pt x="4985" y="17182"/>
                  <a:pt x="4985" y="16691"/>
                </a:cubicBezTo>
                <a:cubicBezTo>
                  <a:pt x="4985" y="16200"/>
                  <a:pt x="5608" y="14973"/>
                  <a:pt x="5815" y="14482"/>
                </a:cubicBezTo>
                <a:cubicBezTo>
                  <a:pt x="3531" y="1964"/>
                  <a:pt x="3531" y="1964"/>
                  <a:pt x="3531" y="1964"/>
                </a:cubicBezTo>
                <a:cubicBezTo>
                  <a:pt x="831" y="1964"/>
                  <a:pt x="831" y="1964"/>
                  <a:pt x="831" y="1964"/>
                </a:cubicBezTo>
                <a:cubicBezTo>
                  <a:pt x="415" y="1964"/>
                  <a:pt x="0" y="1473"/>
                  <a:pt x="0" y="982"/>
                </a:cubicBezTo>
                <a:cubicBezTo>
                  <a:pt x="0" y="491"/>
                  <a:pt x="415" y="0"/>
                  <a:pt x="831" y="0"/>
                </a:cubicBezTo>
                <a:cubicBezTo>
                  <a:pt x="4154" y="0"/>
                  <a:pt x="4154" y="0"/>
                  <a:pt x="4154" y="0"/>
                </a:cubicBezTo>
                <a:cubicBezTo>
                  <a:pt x="4985" y="0"/>
                  <a:pt x="4985" y="1227"/>
                  <a:pt x="5192" y="1964"/>
                </a:cubicBezTo>
                <a:cubicBezTo>
                  <a:pt x="20769" y="1964"/>
                  <a:pt x="20769" y="1964"/>
                  <a:pt x="20769" y="1964"/>
                </a:cubicBezTo>
                <a:cubicBezTo>
                  <a:pt x="21185" y="1964"/>
                  <a:pt x="21600" y="2455"/>
                  <a:pt x="21600" y="2945"/>
                </a:cubicBezTo>
                <a:lnTo>
                  <a:pt x="21600" y="10800"/>
                </a:lnTo>
                <a:close/>
                <a:moveTo>
                  <a:pt x="6646" y="21600"/>
                </a:moveTo>
                <a:cubicBezTo>
                  <a:pt x="5815" y="21600"/>
                  <a:pt x="4985" y="20618"/>
                  <a:pt x="4985" y="19636"/>
                </a:cubicBezTo>
                <a:cubicBezTo>
                  <a:pt x="4985" y="18655"/>
                  <a:pt x="5815" y="17673"/>
                  <a:pt x="6646" y="17673"/>
                </a:cubicBezTo>
                <a:cubicBezTo>
                  <a:pt x="7477" y="17673"/>
                  <a:pt x="8308" y="18655"/>
                  <a:pt x="8308" y="19636"/>
                </a:cubicBezTo>
                <a:cubicBezTo>
                  <a:pt x="8308" y="20618"/>
                  <a:pt x="7477" y="21600"/>
                  <a:pt x="6646" y="21600"/>
                </a:cubicBezTo>
                <a:close/>
                <a:moveTo>
                  <a:pt x="18277" y="21600"/>
                </a:moveTo>
                <a:cubicBezTo>
                  <a:pt x="17238" y="21600"/>
                  <a:pt x="16615" y="20618"/>
                  <a:pt x="16615" y="19636"/>
                </a:cubicBezTo>
                <a:cubicBezTo>
                  <a:pt x="16615" y="18655"/>
                  <a:pt x="17238" y="17673"/>
                  <a:pt x="18277" y="17673"/>
                </a:cubicBezTo>
                <a:cubicBezTo>
                  <a:pt x="19108" y="17673"/>
                  <a:pt x="19938" y="18655"/>
                  <a:pt x="19938" y="19636"/>
                </a:cubicBezTo>
                <a:cubicBezTo>
                  <a:pt x="19938" y="20618"/>
                  <a:pt x="19108" y="21600"/>
                  <a:pt x="18277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8" name="Shape">
            <a:extLst>
              <a:ext uri="{FF2B5EF4-FFF2-40B4-BE49-F238E27FC236}">
                <a16:creationId xmlns:a16="http://schemas.microsoft.com/office/drawing/2014/main" id="{7FFAA5C7-EF89-45A5-A11E-769D59E99E3D}"/>
              </a:ext>
            </a:extLst>
          </p:cNvPr>
          <p:cNvSpPr/>
          <p:nvPr/>
        </p:nvSpPr>
        <p:spPr>
          <a:xfrm>
            <a:off x="2359388" y="3227616"/>
            <a:ext cx="390526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164"/>
                </a:moveTo>
                <a:cubicBezTo>
                  <a:pt x="21600" y="20127"/>
                  <a:pt x="20146" y="21600"/>
                  <a:pt x="18692" y="21600"/>
                </a:cubicBezTo>
                <a:cubicBezTo>
                  <a:pt x="2908" y="21600"/>
                  <a:pt x="2908" y="21600"/>
                  <a:pt x="2908" y="21600"/>
                </a:cubicBezTo>
                <a:cubicBezTo>
                  <a:pt x="1246" y="21600"/>
                  <a:pt x="0" y="20127"/>
                  <a:pt x="0" y="18164"/>
                </a:cubicBezTo>
                <a:cubicBezTo>
                  <a:pt x="0" y="3436"/>
                  <a:pt x="0" y="3436"/>
                  <a:pt x="0" y="3436"/>
                </a:cubicBezTo>
                <a:cubicBezTo>
                  <a:pt x="0" y="1473"/>
                  <a:pt x="1246" y="0"/>
                  <a:pt x="2908" y="0"/>
                </a:cubicBezTo>
                <a:cubicBezTo>
                  <a:pt x="7062" y="0"/>
                  <a:pt x="7062" y="0"/>
                  <a:pt x="7062" y="0"/>
                </a:cubicBezTo>
                <a:cubicBezTo>
                  <a:pt x="8723" y="0"/>
                  <a:pt x="9969" y="1473"/>
                  <a:pt x="9969" y="3436"/>
                </a:cubicBezTo>
                <a:cubicBezTo>
                  <a:pt x="9969" y="3927"/>
                  <a:pt x="9969" y="3927"/>
                  <a:pt x="9969" y="3927"/>
                </a:cubicBezTo>
                <a:cubicBezTo>
                  <a:pt x="18692" y="3927"/>
                  <a:pt x="18692" y="3927"/>
                  <a:pt x="18692" y="3927"/>
                </a:cubicBezTo>
                <a:cubicBezTo>
                  <a:pt x="20146" y="3927"/>
                  <a:pt x="21600" y="5400"/>
                  <a:pt x="21600" y="7364"/>
                </a:cubicBezTo>
                <a:lnTo>
                  <a:pt x="21600" y="181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9" name="Shape">
            <a:extLst>
              <a:ext uri="{FF2B5EF4-FFF2-40B4-BE49-F238E27FC236}">
                <a16:creationId xmlns:a16="http://schemas.microsoft.com/office/drawing/2014/main" id="{0E59115E-65CE-4A84-8DB1-FD9C09A94C03}"/>
              </a:ext>
            </a:extLst>
          </p:cNvPr>
          <p:cNvSpPr/>
          <p:nvPr/>
        </p:nvSpPr>
        <p:spPr>
          <a:xfrm>
            <a:off x="2975338" y="3227616"/>
            <a:ext cx="438151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723" y="9818"/>
                </a:moveTo>
                <a:cubicBezTo>
                  <a:pt x="8123" y="9818"/>
                  <a:pt x="8123" y="9818"/>
                  <a:pt x="8123" y="9818"/>
                </a:cubicBezTo>
                <a:cubicBezTo>
                  <a:pt x="6646" y="9818"/>
                  <a:pt x="4800" y="10800"/>
                  <a:pt x="3877" y="12273"/>
                </a:cubicBezTo>
                <a:cubicBezTo>
                  <a:pt x="0" y="18409"/>
                  <a:pt x="0" y="18409"/>
                  <a:pt x="0" y="18409"/>
                </a:cubicBezTo>
                <a:cubicBezTo>
                  <a:pt x="0" y="18655"/>
                  <a:pt x="0" y="18655"/>
                  <a:pt x="0" y="18655"/>
                </a:cubicBezTo>
                <a:cubicBezTo>
                  <a:pt x="0" y="18409"/>
                  <a:pt x="0" y="18164"/>
                  <a:pt x="0" y="18164"/>
                </a:cubicBezTo>
                <a:cubicBezTo>
                  <a:pt x="0" y="3436"/>
                  <a:pt x="0" y="3436"/>
                  <a:pt x="0" y="3436"/>
                </a:cubicBezTo>
                <a:cubicBezTo>
                  <a:pt x="0" y="1473"/>
                  <a:pt x="1108" y="0"/>
                  <a:pt x="2585" y="0"/>
                </a:cubicBezTo>
                <a:cubicBezTo>
                  <a:pt x="6277" y="0"/>
                  <a:pt x="6277" y="0"/>
                  <a:pt x="6277" y="0"/>
                </a:cubicBezTo>
                <a:cubicBezTo>
                  <a:pt x="7569" y="0"/>
                  <a:pt x="8862" y="1473"/>
                  <a:pt x="8862" y="3436"/>
                </a:cubicBezTo>
                <a:cubicBezTo>
                  <a:pt x="8862" y="3927"/>
                  <a:pt x="8862" y="3927"/>
                  <a:pt x="8862" y="3927"/>
                </a:cubicBezTo>
                <a:cubicBezTo>
                  <a:pt x="15138" y="3927"/>
                  <a:pt x="15138" y="3927"/>
                  <a:pt x="15138" y="3927"/>
                </a:cubicBezTo>
                <a:cubicBezTo>
                  <a:pt x="16431" y="3927"/>
                  <a:pt x="17723" y="5400"/>
                  <a:pt x="17723" y="7364"/>
                </a:cubicBezTo>
                <a:lnTo>
                  <a:pt x="17723" y="9818"/>
                </a:lnTo>
                <a:close/>
                <a:moveTo>
                  <a:pt x="21231" y="13745"/>
                </a:moveTo>
                <a:cubicBezTo>
                  <a:pt x="17354" y="19636"/>
                  <a:pt x="17354" y="19636"/>
                  <a:pt x="17354" y="19636"/>
                </a:cubicBezTo>
                <a:cubicBezTo>
                  <a:pt x="16615" y="20864"/>
                  <a:pt x="15323" y="21600"/>
                  <a:pt x="14400" y="21600"/>
                </a:cubicBezTo>
                <a:cubicBezTo>
                  <a:pt x="1846" y="21600"/>
                  <a:pt x="1846" y="21600"/>
                  <a:pt x="1846" y="21600"/>
                </a:cubicBezTo>
                <a:cubicBezTo>
                  <a:pt x="1292" y="21600"/>
                  <a:pt x="738" y="21355"/>
                  <a:pt x="738" y="20618"/>
                </a:cubicBezTo>
                <a:cubicBezTo>
                  <a:pt x="738" y="20373"/>
                  <a:pt x="923" y="19882"/>
                  <a:pt x="1108" y="19636"/>
                </a:cubicBezTo>
                <a:cubicBezTo>
                  <a:pt x="4985" y="13745"/>
                  <a:pt x="4985" y="13745"/>
                  <a:pt x="4985" y="13745"/>
                </a:cubicBezTo>
                <a:cubicBezTo>
                  <a:pt x="5723" y="12518"/>
                  <a:pt x="7015" y="11782"/>
                  <a:pt x="8123" y="11782"/>
                </a:cubicBezTo>
                <a:cubicBezTo>
                  <a:pt x="20677" y="11782"/>
                  <a:pt x="20677" y="11782"/>
                  <a:pt x="20677" y="11782"/>
                </a:cubicBezTo>
                <a:cubicBezTo>
                  <a:pt x="21046" y="11782"/>
                  <a:pt x="21600" y="12027"/>
                  <a:pt x="21600" y="12518"/>
                </a:cubicBezTo>
                <a:cubicBezTo>
                  <a:pt x="21600" y="13009"/>
                  <a:pt x="21415" y="13255"/>
                  <a:pt x="21231" y="137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0" name="Shape">
            <a:extLst>
              <a:ext uri="{FF2B5EF4-FFF2-40B4-BE49-F238E27FC236}">
                <a16:creationId xmlns:a16="http://schemas.microsoft.com/office/drawing/2014/main" id="{D8769541-8E5A-4F4C-BF51-70C507F1607A}"/>
              </a:ext>
            </a:extLst>
          </p:cNvPr>
          <p:cNvSpPr/>
          <p:nvPr/>
        </p:nvSpPr>
        <p:spPr>
          <a:xfrm>
            <a:off x="3605575" y="3227616"/>
            <a:ext cx="48101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0" y="21600"/>
                </a:lnTo>
                <a:lnTo>
                  <a:pt x="0" y="0"/>
                </a:lnTo>
                <a:lnTo>
                  <a:pt x="1354" y="0"/>
                </a:lnTo>
                <a:lnTo>
                  <a:pt x="1354" y="19792"/>
                </a:lnTo>
                <a:lnTo>
                  <a:pt x="21600" y="19792"/>
                </a:lnTo>
                <a:lnTo>
                  <a:pt x="21600" y="21600"/>
                </a:lnTo>
                <a:close/>
                <a:moveTo>
                  <a:pt x="6701" y="17984"/>
                </a:moveTo>
                <a:lnTo>
                  <a:pt x="4063" y="17984"/>
                </a:lnTo>
                <a:lnTo>
                  <a:pt x="4063" y="10752"/>
                </a:lnTo>
                <a:lnTo>
                  <a:pt x="6701" y="10752"/>
                </a:lnTo>
                <a:lnTo>
                  <a:pt x="6701" y="17984"/>
                </a:lnTo>
                <a:close/>
                <a:moveTo>
                  <a:pt x="10764" y="17984"/>
                </a:moveTo>
                <a:lnTo>
                  <a:pt x="8055" y="17984"/>
                </a:lnTo>
                <a:lnTo>
                  <a:pt x="8055" y="3521"/>
                </a:lnTo>
                <a:lnTo>
                  <a:pt x="10764" y="3521"/>
                </a:lnTo>
                <a:lnTo>
                  <a:pt x="10764" y="17984"/>
                </a:lnTo>
                <a:close/>
                <a:moveTo>
                  <a:pt x="14828" y="17984"/>
                </a:moveTo>
                <a:lnTo>
                  <a:pt x="12119" y="17984"/>
                </a:lnTo>
                <a:lnTo>
                  <a:pt x="12119" y="7137"/>
                </a:lnTo>
                <a:lnTo>
                  <a:pt x="14828" y="7137"/>
                </a:lnTo>
                <a:lnTo>
                  <a:pt x="14828" y="17984"/>
                </a:lnTo>
                <a:close/>
                <a:moveTo>
                  <a:pt x="18891" y="17984"/>
                </a:moveTo>
                <a:lnTo>
                  <a:pt x="16182" y="17984"/>
                </a:lnTo>
                <a:lnTo>
                  <a:pt x="16182" y="1713"/>
                </a:lnTo>
                <a:lnTo>
                  <a:pt x="18891" y="1713"/>
                </a:lnTo>
                <a:lnTo>
                  <a:pt x="18891" y="1798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1" name="Shape">
            <a:extLst>
              <a:ext uri="{FF2B5EF4-FFF2-40B4-BE49-F238E27FC236}">
                <a16:creationId xmlns:a16="http://schemas.microsoft.com/office/drawing/2014/main" id="{87EA2618-368E-4A03-9AFE-12D6399B3E52}"/>
              </a:ext>
            </a:extLst>
          </p:cNvPr>
          <p:cNvSpPr/>
          <p:nvPr/>
        </p:nvSpPr>
        <p:spPr>
          <a:xfrm>
            <a:off x="4310425" y="3227616"/>
            <a:ext cx="357189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550"/>
                </a:moveTo>
                <a:cubicBezTo>
                  <a:pt x="21600" y="19800"/>
                  <a:pt x="19781" y="21600"/>
                  <a:pt x="17507" y="21600"/>
                </a:cubicBezTo>
                <a:cubicBezTo>
                  <a:pt x="4093" y="21600"/>
                  <a:pt x="4093" y="21600"/>
                  <a:pt x="4093" y="21600"/>
                </a:cubicBezTo>
                <a:cubicBezTo>
                  <a:pt x="1819" y="21600"/>
                  <a:pt x="0" y="19800"/>
                  <a:pt x="0" y="17550"/>
                </a:cubicBezTo>
                <a:cubicBezTo>
                  <a:pt x="0" y="4050"/>
                  <a:pt x="0" y="4050"/>
                  <a:pt x="0" y="4050"/>
                </a:cubicBezTo>
                <a:cubicBezTo>
                  <a:pt x="0" y="1800"/>
                  <a:pt x="1819" y="0"/>
                  <a:pt x="4093" y="0"/>
                </a:cubicBezTo>
                <a:cubicBezTo>
                  <a:pt x="17507" y="0"/>
                  <a:pt x="17507" y="0"/>
                  <a:pt x="17507" y="0"/>
                </a:cubicBezTo>
                <a:cubicBezTo>
                  <a:pt x="19781" y="0"/>
                  <a:pt x="21600" y="1800"/>
                  <a:pt x="21600" y="4050"/>
                </a:cubicBezTo>
                <a:lnTo>
                  <a:pt x="21600" y="17550"/>
                </a:lnTo>
                <a:close/>
                <a:moveTo>
                  <a:pt x="16371" y="7200"/>
                </a:moveTo>
                <a:cubicBezTo>
                  <a:pt x="17053" y="6975"/>
                  <a:pt x="17507" y="6300"/>
                  <a:pt x="17735" y="5625"/>
                </a:cubicBezTo>
                <a:cubicBezTo>
                  <a:pt x="17053" y="5850"/>
                  <a:pt x="16371" y="6300"/>
                  <a:pt x="15688" y="6300"/>
                </a:cubicBezTo>
                <a:cubicBezTo>
                  <a:pt x="15234" y="5850"/>
                  <a:pt x="14552" y="5400"/>
                  <a:pt x="13642" y="5400"/>
                </a:cubicBezTo>
                <a:cubicBezTo>
                  <a:pt x="12051" y="5400"/>
                  <a:pt x="10686" y="6750"/>
                  <a:pt x="10686" y="8325"/>
                </a:cubicBezTo>
                <a:cubicBezTo>
                  <a:pt x="10686" y="8550"/>
                  <a:pt x="10686" y="8775"/>
                  <a:pt x="10686" y="9000"/>
                </a:cubicBezTo>
                <a:cubicBezTo>
                  <a:pt x="8185" y="9000"/>
                  <a:pt x="5912" y="7650"/>
                  <a:pt x="4547" y="5850"/>
                </a:cubicBezTo>
                <a:cubicBezTo>
                  <a:pt x="4320" y="6300"/>
                  <a:pt x="4093" y="6975"/>
                  <a:pt x="4093" y="7425"/>
                </a:cubicBezTo>
                <a:cubicBezTo>
                  <a:pt x="4093" y="8550"/>
                  <a:pt x="4547" y="9450"/>
                  <a:pt x="5457" y="9900"/>
                </a:cubicBezTo>
                <a:cubicBezTo>
                  <a:pt x="5002" y="9900"/>
                  <a:pt x="4547" y="9675"/>
                  <a:pt x="4093" y="9450"/>
                </a:cubicBezTo>
                <a:cubicBezTo>
                  <a:pt x="4093" y="9450"/>
                  <a:pt x="4093" y="9450"/>
                  <a:pt x="4093" y="9450"/>
                </a:cubicBezTo>
                <a:cubicBezTo>
                  <a:pt x="4093" y="11025"/>
                  <a:pt x="5002" y="12150"/>
                  <a:pt x="6366" y="12375"/>
                </a:cubicBezTo>
                <a:cubicBezTo>
                  <a:pt x="6139" y="12600"/>
                  <a:pt x="5912" y="12600"/>
                  <a:pt x="5684" y="12600"/>
                </a:cubicBezTo>
                <a:cubicBezTo>
                  <a:pt x="5457" y="12600"/>
                  <a:pt x="5457" y="12600"/>
                  <a:pt x="5229" y="12600"/>
                </a:cubicBezTo>
                <a:cubicBezTo>
                  <a:pt x="5457" y="13725"/>
                  <a:pt x="6594" y="14625"/>
                  <a:pt x="7958" y="14625"/>
                </a:cubicBezTo>
                <a:cubicBezTo>
                  <a:pt x="6821" y="15300"/>
                  <a:pt x="5684" y="15750"/>
                  <a:pt x="4320" y="15750"/>
                </a:cubicBezTo>
                <a:cubicBezTo>
                  <a:pt x="4093" y="15750"/>
                  <a:pt x="3865" y="15750"/>
                  <a:pt x="3638" y="15750"/>
                </a:cubicBezTo>
                <a:cubicBezTo>
                  <a:pt x="4775" y="16650"/>
                  <a:pt x="6366" y="17100"/>
                  <a:pt x="8185" y="17100"/>
                </a:cubicBezTo>
                <a:cubicBezTo>
                  <a:pt x="13642" y="17100"/>
                  <a:pt x="16598" y="12600"/>
                  <a:pt x="16598" y="8775"/>
                </a:cubicBezTo>
                <a:cubicBezTo>
                  <a:pt x="16598" y="8550"/>
                  <a:pt x="16598" y="8325"/>
                  <a:pt x="16598" y="8325"/>
                </a:cubicBezTo>
                <a:cubicBezTo>
                  <a:pt x="17053" y="7875"/>
                  <a:pt x="17735" y="7425"/>
                  <a:pt x="17962" y="6750"/>
                </a:cubicBezTo>
                <a:cubicBezTo>
                  <a:pt x="17507" y="6975"/>
                  <a:pt x="17053" y="7200"/>
                  <a:pt x="16371" y="7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2" name="Shape">
            <a:extLst>
              <a:ext uri="{FF2B5EF4-FFF2-40B4-BE49-F238E27FC236}">
                <a16:creationId xmlns:a16="http://schemas.microsoft.com/office/drawing/2014/main" id="{6B1D0F1C-2D08-4CD2-92D0-47F02B9DFFC0}"/>
              </a:ext>
            </a:extLst>
          </p:cNvPr>
          <p:cNvSpPr/>
          <p:nvPr/>
        </p:nvSpPr>
        <p:spPr>
          <a:xfrm>
            <a:off x="4953364" y="3227616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050"/>
                </a:moveTo>
                <a:cubicBezTo>
                  <a:pt x="21600" y="17550"/>
                  <a:pt x="21600" y="17550"/>
                  <a:pt x="21600" y="17550"/>
                </a:cubicBezTo>
                <a:cubicBezTo>
                  <a:pt x="21600" y="19800"/>
                  <a:pt x="19800" y="21600"/>
                  <a:pt x="17550" y="21600"/>
                </a:cubicBezTo>
                <a:cubicBezTo>
                  <a:pt x="15075" y="21600"/>
                  <a:pt x="15075" y="21600"/>
                  <a:pt x="15075" y="21600"/>
                </a:cubicBezTo>
                <a:cubicBezTo>
                  <a:pt x="15075" y="13275"/>
                  <a:pt x="15075" y="13275"/>
                  <a:pt x="15075" y="13275"/>
                </a:cubicBezTo>
                <a:cubicBezTo>
                  <a:pt x="17775" y="13275"/>
                  <a:pt x="17775" y="13275"/>
                  <a:pt x="17775" y="13275"/>
                </a:cubicBezTo>
                <a:cubicBezTo>
                  <a:pt x="18225" y="9900"/>
                  <a:pt x="18225" y="9900"/>
                  <a:pt x="18225" y="9900"/>
                </a:cubicBezTo>
                <a:cubicBezTo>
                  <a:pt x="15075" y="9900"/>
                  <a:pt x="15075" y="9900"/>
                  <a:pt x="15075" y="9900"/>
                </a:cubicBezTo>
                <a:cubicBezTo>
                  <a:pt x="15075" y="7875"/>
                  <a:pt x="15075" y="7875"/>
                  <a:pt x="15075" y="7875"/>
                </a:cubicBezTo>
                <a:cubicBezTo>
                  <a:pt x="15075" y="6975"/>
                  <a:pt x="15300" y="6300"/>
                  <a:pt x="16650" y="6300"/>
                </a:cubicBezTo>
                <a:cubicBezTo>
                  <a:pt x="18225" y="6300"/>
                  <a:pt x="18225" y="6300"/>
                  <a:pt x="18225" y="6300"/>
                </a:cubicBezTo>
                <a:cubicBezTo>
                  <a:pt x="18225" y="3375"/>
                  <a:pt x="18225" y="3375"/>
                  <a:pt x="18225" y="3375"/>
                </a:cubicBezTo>
                <a:cubicBezTo>
                  <a:pt x="18000" y="3375"/>
                  <a:pt x="17100" y="3375"/>
                  <a:pt x="15750" y="3375"/>
                </a:cubicBezTo>
                <a:cubicBezTo>
                  <a:pt x="13275" y="3375"/>
                  <a:pt x="11700" y="4725"/>
                  <a:pt x="11700" y="7650"/>
                </a:cubicBezTo>
                <a:cubicBezTo>
                  <a:pt x="11700" y="9900"/>
                  <a:pt x="11700" y="9900"/>
                  <a:pt x="11700" y="9900"/>
                </a:cubicBezTo>
                <a:cubicBezTo>
                  <a:pt x="8775" y="9900"/>
                  <a:pt x="8775" y="9900"/>
                  <a:pt x="8775" y="9900"/>
                </a:cubicBezTo>
                <a:cubicBezTo>
                  <a:pt x="8775" y="13275"/>
                  <a:pt x="8775" y="13275"/>
                  <a:pt x="8775" y="13275"/>
                </a:cubicBezTo>
                <a:cubicBezTo>
                  <a:pt x="11700" y="13275"/>
                  <a:pt x="11700" y="13275"/>
                  <a:pt x="11700" y="13275"/>
                </a:cubicBezTo>
                <a:cubicBezTo>
                  <a:pt x="11700" y="21600"/>
                  <a:pt x="11700" y="21600"/>
                  <a:pt x="11700" y="21600"/>
                </a:cubicBezTo>
                <a:cubicBezTo>
                  <a:pt x="4050" y="21600"/>
                  <a:pt x="4050" y="21600"/>
                  <a:pt x="4050" y="21600"/>
                </a:cubicBezTo>
                <a:cubicBezTo>
                  <a:pt x="1800" y="21600"/>
                  <a:pt x="0" y="19800"/>
                  <a:pt x="0" y="17550"/>
                </a:cubicBezTo>
                <a:cubicBezTo>
                  <a:pt x="0" y="4050"/>
                  <a:pt x="0" y="4050"/>
                  <a:pt x="0" y="4050"/>
                </a:cubicBezTo>
                <a:cubicBezTo>
                  <a:pt x="0" y="1800"/>
                  <a:pt x="1800" y="0"/>
                  <a:pt x="4050" y="0"/>
                </a:cubicBezTo>
                <a:cubicBezTo>
                  <a:pt x="17550" y="0"/>
                  <a:pt x="17550" y="0"/>
                  <a:pt x="17550" y="0"/>
                </a:cubicBezTo>
                <a:cubicBezTo>
                  <a:pt x="19800" y="0"/>
                  <a:pt x="21600" y="1800"/>
                  <a:pt x="21600" y="40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3" name="Shape">
            <a:extLst>
              <a:ext uri="{FF2B5EF4-FFF2-40B4-BE49-F238E27FC236}">
                <a16:creationId xmlns:a16="http://schemas.microsoft.com/office/drawing/2014/main" id="{5222350C-9638-40CB-8FF2-5059B7F783CC}"/>
              </a:ext>
            </a:extLst>
          </p:cNvPr>
          <p:cNvSpPr/>
          <p:nvPr/>
        </p:nvSpPr>
        <p:spPr>
          <a:xfrm>
            <a:off x="5569314" y="3227616"/>
            <a:ext cx="419101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800"/>
                </a:moveTo>
                <a:cubicBezTo>
                  <a:pt x="21600" y="20700"/>
                  <a:pt x="21021" y="21600"/>
                  <a:pt x="20057" y="21600"/>
                </a:cubicBezTo>
                <a:cubicBezTo>
                  <a:pt x="1543" y="21600"/>
                  <a:pt x="1543" y="21600"/>
                  <a:pt x="1543" y="21600"/>
                </a:cubicBezTo>
                <a:cubicBezTo>
                  <a:pt x="771" y="21600"/>
                  <a:pt x="0" y="20700"/>
                  <a:pt x="0" y="19800"/>
                </a:cubicBezTo>
                <a:cubicBezTo>
                  <a:pt x="0" y="1800"/>
                  <a:pt x="0" y="1800"/>
                  <a:pt x="0" y="1800"/>
                </a:cubicBezTo>
                <a:cubicBezTo>
                  <a:pt x="0" y="900"/>
                  <a:pt x="771" y="0"/>
                  <a:pt x="1543" y="0"/>
                </a:cubicBezTo>
                <a:cubicBezTo>
                  <a:pt x="20057" y="0"/>
                  <a:pt x="20057" y="0"/>
                  <a:pt x="20057" y="0"/>
                </a:cubicBezTo>
                <a:cubicBezTo>
                  <a:pt x="21021" y="0"/>
                  <a:pt x="21600" y="900"/>
                  <a:pt x="21600" y="1800"/>
                </a:cubicBezTo>
                <a:lnTo>
                  <a:pt x="21600" y="19800"/>
                </a:lnTo>
                <a:close/>
                <a:moveTo>
                  <a:pt x="20057" y="5400"/>
                </a:moveTo>
                <a:cubicBezTo>
                  <a:pt x="20057" y="3825"/>
                  <a:pt x="20057" y="3825"/>
                  <a:pt x="20057" y="3825"/>
                </a:cubicBezTo>
                <a:cubicBezTo>
                  <a:pt x="20057" y="1800"/>
                  <a:pt x="20057" y="1800"/>
                  <a:pt x="20057" y="1800"/>
                </a:cubicBezTo>
                <a:cubicBezTo>
                  <a:pt x="10029" y="1800"/>
                  <a:pt x="10029" y="1800"/>
                  <a:pt x="10029" y="1800"/>
                </a:cubicBezTo>
                <a:cubicBezTo>
                  <a:pt x="9257" y="3600"/>
                  <a:pt x="9257" y="3600"/>
                  <a:pt x="9257" y="3600"/>
                </a:cubicBezTo>
                <a:cubicBezTo>
                  <a:pt x="1543" y="3600"/>
                  <a:pt x="1543" y="3600"/>
                  <a:pt x="1543" y="3600"/>
                </a:cubicBezTo>
                <a:cubicBezTo>
                  <a:pt x="1543" y="5400"/>
                  <a:pt x="1543" y="5400"/>
                  <a:pt x="1543" y="5400"/>
                </a:cubicBezTo>
                <a:lnTo>
                  <a:pt x="20057" y="5400"/>
                </a:lnTo>
                <a:close/>
                <a:moveTo>
                  <a:pt x="20057" y="19800"/>
                </a:moveTo>
                <a:cubicBezTo>
                  <a:pt x="20057" y="18000"/>
                  <a:pt x="20057" y="18000"/>
                  <a:pt x="20057" y="18000"/>
                </a:cubicBezTo>
                <a:cubicBezTo>
                  <a:pt x="1543" y="18000"/>
                  <a:pt x="1543" y="18000"/>
                  <a:pt x="1543" y="18000"/>
                </a:cubicBezTo>
                <a:cubicBezTo>
                  <a:pt x="1543" y="19800"/>
                  <a:pt x="1543" y="19800"/>
                  <a:pt x="1543" y="19800"/>
                </a:cubicBezTo>
                <a:lnTo>
                  <a:pt x="20057" y="19800"/>
                </a:lnTo>
                <a:close/>
                <a:moveTo>
                  <a:pt x="7714" y="2700"/>
                </a:moveTo>
                <a:cubicBezTo>
                  <a:pt x="7714" y="900"/>
                  <a:pt x="7714" y="900"/>
                  <a:pt x="7714" y="900"/>
                </a:cubicBezTo>
                <a:cubicBezTo>
                  <a:pt x="3086" y="900"/>
                  <a:pt x="3086" y="900"/>
                  <a:pt x="3086" y="900"/>
                </a:cubicBezTo>
                <a:cubicBezTo>
                  <a:pt x="3086" y="2700"/>
                  <a:pt x="3086" y="2700"/>
                  <a:pt x="3086" y="2700"/>
                </a:cubicBezTo>
                <a:lnTo>
                  <a:pt x="7714" y="2700"/>
                </a:lnTo>
                <a:close/>
                <a:moveTo>
                  <a:pt x="10800" y="6300"/>
                </a:moveTo>
                <a:cubicBezTo>
                  <a:pt x="8293" y="6300"/>
                  <a:pt x="6171" y="8775"/>
                  <a:pt x="6171" y="11700"/>
                </a:cubicBezTo>
                <a:cubicBezTo>
                  <a:pt x="6171" y="14625"/>
                  <a:pt x="8293" y="17100"/>
                  <a:pt x="10800" y="17100"/>
                </a:cubicBezTo>
                <a:cubicBezTo>
                  <a:pt x="13307" y="17100"/>
                  <a:pt x="15429" y="14625"/>
                  <a:pt x="15429" y="11700"/>
                </a:cubicBezTo>
                <a:cubicBezTo>
                  <a:pt x="15429" y="8775"/>
                  <a:pt x="13307" y="6300"/>
                  <a:pt x="10800" y="6300"/>
                </a:cubicBezTo>
                <a:close/>
                <a:moveTo>
                  <a:pt x="10800" y="15300"/>
                </a:moveTo>
                <a:cubicBezTo>
                  <a:pt x="9064" y="15300"/>
                  <a:pt x="7714" y="13725"/>
                  <a:pt x="7714" y="11700"/>
                </a:cubicBezTo>
                <a:cubicBezTo>
                  <a:pt x="7714" y="9675"/>
                  <a:pt x="9064" y="8100"/>
                  <a:pt x="10800" y="8100"/>
                </a:cubicBezTo>
                <a:cubicBezTo>
                  <a:pt x="12536" y="8100"/>
                  <a:pt x="13886" y="9675"/>
                  <a:pt x="13886" y="11700"/>
                </a:cubicBezTo>
                <a:cubicBezTo>
                  <a:pt x="13886" y="13725"/>
                  <a:pt x="12536" y="15300"/>
                  <a:pt x="10800" y="15300"/>
                </a:cubicBezTo>
                <a:close/>
                <a:moveTo>
                  <a:pt x="10800" y="9450"/>
                </a:moveTo>
                <a:cubicBezTo>
                  <a:pt x="9836" y="9450"/>
                  <a:pt x="8871" y="10350"/>
                  <a:pt x="8871" y="11700"/>
                </a:cubicBezTo>
                <a:cubicBezTo>
                  <a:pt x="8871" y="11925"/>
                  <a:pt x="9064" y="12150"/>
                  <a:pt x="9257" y="12150"/>
                </a:cubicBezTo>
                <a:cubicBezTo>
                  <a:pt x="9450" y="12150"/>
                  <a:pt x="9643" y="11925"/>
                  <a:pt x="9643" y="11700"/>
                </a:cubicBezTo>
                <a:cubicBezTo>
                  <a:pt x="9643" y="11025"/>
                  <a:pt x="10221" y="10350"/>
                  <a:pt x="10800" y="10350"/>
                </a:cubicBezTo>
                <a:cubicBezTo>
                  <a:pt x="10993" y="10350"/>
                  <a:pt x="11186" y="10125"/>
                  <a:pt x="11186" y="9900"/>
                </a:cubicBezTo>
                <a:cubicBezTo>
                  <a:pt x="11186" y="9675"/>
                  <a:pt x="10993" y="9450"/>
                  <a:pt x="10800" y="94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4" name="Shape">
            <a:extLst>
              <a:ext uri="{FF2B5EF4-FFF2-40B4-BE49-F238E27FC236}">
                <a16:creationId xmlns:a16="http://schemas.microsoft.com/office/drawing/2014/main" id="{B2DC3AA3-7290-4CC4-AE4F-8BCDC99DFE71}"/>
              </a:ext>
            </a:extLst>
          </p:cNvPr>
          <p:cNvSpPr/>
          <p:nvPr/>
        </p:nvSpPr>
        <p:spPr>
          <a:xfrm>
            <a:off x="6213839" y="3227616"/>
            <a:ext cx="395289" cy="371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60" y="16364"/>
                </a:moveTo>
                <a:cubicBezTo>
                  <a:pt x="19954" y="16364"/>
                  <a:pt x="18720" y="15055"/>
                  <a:pt x="18514" y="14836"/>
                </a:cubicBezTo>
                <a:cubicBezTo>
                  <a:pt x="17280" y="16145"/>
                  <a:pt x="17280" y="16145"/>
                  <a:pt x="17280" y="16145"/>
                </a:cubicBezTo>
                <a:cubicBezTo>
                  <a:pt x="20160" y="19200"/>
                  <a:pt x="20160" y="19200"/>
                  <a:pt x="20160" y="19200"/>
                </a:cubicBezTo>
                <a:cubicBezTo>
                  <a:pt x="20366" y="19418"/>
                  <a:pt x="20571" y="19636"/>
                  <a:pt x="20571" y="20073"/>
                </a:cubicBezTo>
                <a:cubicBezTo>
                  <a:pt x="20571" y="20727"/>
                  <a:pt x="19749" y="21600"/>
                  <a:pt x="18926" y="21600"/>
                </a:cubicBezTo>
                <a:cubicBezTo>
                  <a:pt x="18720" y="21600"/>
                  <a:pt x="18309" y="21600"/>
                  <a:pt x="18103" y="21382"/>
                </a:cubicBezTo>
                <a:cubicBezTo>
                  <a:pt x="9463" y="12218"/>
                  <a:pt x="9463" y="12218"/>
                  <a:pt x="9463" y="12218"/>
                </a:cubicBezTo>
                <a:cubicBezTo>
                  <a:pt x="8023" y="13309"/>
                  <a:pt x="6377" y="13964"/>
                  <a:pt x="4731" y="13964"/>
                </a:cubicBezTo>
                <a:cubicBezTo>
                  <a:pt x="2057" y="13964"/>
                  <a:pt x="0" y="12000"/>
                  <a:pt x="0" y="8945"/>
                </a:cubicBezTo>
                <a:cubicBezTo>
                  <a:pt x="0" y="4582"/>
                  <a:pt x="4320" y="0"/>
                  <a:pt x="8434" y="0"/>
                </a:cubicBezTo>
                <a:cubicBezTo>
                  <a:pt x="11314" y="0"/>
                  <a:pt x="13166" y="1964"/>
                  <a:pt x="13166" y="5018"/>
                </a:cubicBezTo>
                <a:cubicBezTo>
                  <a:pt x="13166" y="6764"/>
                  <a:pt x="12549" y="8509"/>
                  <a:pt x="11520" y="10036"/>
                </a:cubicBezTo>
                <a:cubicBezTo>
                  <a:pt x="16046" y="14836"/>
                  <a:pt x="16046" y="14836"/>
                  <a:pt x="16046" y="14836"/>
                </a:cubicBezTo>
                <a:cubicBezTo>
                  <a:pt x="17280" y="13527"/>
                  <a:pt x="17280" y="13527"/>
                  <a:pt x="17280" y="13527"/>
                </a:cubicBezTo>
                <a:cubicBezTo>
                  <a:pt x="17074" y="13309"/>
                  <a:pt x="15840" y="12218"/>
                  <a:pt x="15840" y="11782"/>
                </a:cubicBezTo>
                <a:cubicBezTo>
                  <a:pt x="15840" y="11564"/>
                  <a:pt x="17074" y="10255"/>
                  <a:pt x="17280" y="10255"/>
                </a:cubicBezTo>
                <a:cubicBezTo>
                  <a:pt x="17486" y="10255"/>
                  <a:pt x="17486" y="10255"/>
                  <a:pt x="17691" y="10255"/>
                </a:cubicBezTo>
                <a:cubicBezTo>
                  <a:pt x="18103" y="10909"/>
                  <a:pt x="21600" y="14400"/>
                  <a:pt x="21600" y="14836"/>
                </a:cubicBezTo>
                <a:cubicBezTo>
                  <a:pt x="21600" y="15055"/>
                  <a:pt x="20571" y="16364"/>
                  <a:pt x="20160" y="16364"/>
                </a:cubicBezTo>
                <a:close/>
                <a:moveTo>
                  <a:pt x="8229" y="2618"/>
                </a:moveTo>
                <a:cubicBezTo>
                  <a:pt x="6994" y="2618"/>
                  <a:pt x="5760" y="3709"/>
                  <a:pt x="5760" y="5236"/>
                </a:cubicBezTo>
                <a:cubicBezTo>
                  <a:pt x="5760" y="5673"/>
                  <a:pt x="5966" y="6109"/>
                  <a:pt x="5966" y="6327"/>
                </a:cubicBezTo>
                <a:cubicBezTo>
                  <a:pt x="5760" y="6109"/>
                  <a:pt x="5349" y="6109"/>
                  <a:pt x="4937" y="6109"/>
                </a:cubicBezTo>
                <a:cubicBezTo>
                  <a:pt x="3703" y="6109"/>
                  <a:pt x="2469" y="7200"/>
                  <a:pt x="2469" y="8727"/>
                </a:cubicBezTo>
                <a:cubicBezTo>
                  <a:pt x="2469" y="10255"/>
                  <a:pt x="3703" y="11345"/>
                  <a:pt x="4937" y="11345"/>
                </a:cubicBezTo>
                <a:cubicBezTo>
                  <a:pt x="6377" y="11345"/>
                  <a:pt x="7406" y="10255"/>
                  <a:pt x="7406" y="8727"/>
                </a:cubicBezTo>
                <a:cubicBezTo>
                  <a:pt x="7406" y="8291"/>
                  <a:pt x="7406" y="7855"/>
                  <a:pt x="7200" y="7636"/>
                </a:cubicBezTo>
                <a:cubicBezTo>
                  <a:pt x="7611" y="7855"/>
                  <a:pt x="7817" y="7855"/>
                  <a:pt x="8229" y="7855"/>
                </a:cubicBezTo>
                <a:cubicBezTo>
                  <a:pt x="9669" y="7855"/>
                  <a:pt x="10697" y="6764"/>
                  <a:pt x="10697" y="5236"/>
                </a:cubicBezTo>
                <a:cubicBezTo>
                  <a:pt x="10697" y="3709"/>
                  <a:pt x="9669" y="2618"/>
                  <a:pt x="8229" y="26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5" name="Shape">
            <a:extLst>
              <a:ext uri="{FF2B5EF4-FFF2-40B4-BE49-F238E27FC236}">
                <a16:creationId xmlns:a16="http://schemas.microsoft.com/office/drawing/2014/main" id="{C95574B7-223D-4DD8-8E56-9E0EC9A17F9B}"/>
              </a:ext>
            </a:extLst>
          </p:cNvPr>
          <p:cNvSpPr/>
          <p:nvPr/>
        </p:nvSpPr>
        <p:spPr>
          <a:xfrm>
            <a:off x="6844076" y="3200627"/>
            <a:ext cx="450851" cy="412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11978"/>
                </a:moveTo>
                <a:cubicBezTo>
                  <a:pt x="14400" y="12175"/>
                  <a:pt x="14400" y="12371"/>
                  <a:pt x="14220" y="12371"/>
                </a:cubicBezTo>
                <a:cubicBezTo>
                  <a:pt x="12420" y="12567"/>
                  <a:pt x="12420" y="12567"/>
                  <a:pt x="12420" y="12567"/>
                </a:cubicBezTo>
                <a:cubicBezTo>
                  <a:pt x="12420" y="12960"/>
                  <a:pt x="12240" y="13156"/>
                  <a:pt x="12060" y="13549"/>
                </a:cubicBezTo>
                <a:cubicBezTo>
                  <a:pt x="12420" y="13942"/>
                  <a:pt x="12780" y="14531"/>
                  <a:pt x="13140" y="14924"/>
                </a:cubicBezTo>
                <a:cubicBezTo>
                  <a:pt x="13140" y="15120"/>
                  <a:pt x="13140" y="15120"/>
                  <a:pt x="13140" y="15120"/>
                </a:cubicBezTo>
                <a:cubicBezTo>
                  <a:pt x="13140" y="15316"/>
                  <a:pt x="13140" y="15316"/>
                  <a:pt x="13140" y="15513"/>
                </a:cubicBezTo>
                <a:cubicBezTo>
                  <a:pt x="12780" y="15709"/>
                  <a:pt x="11520" y="17280"/>
                  <a:pt x="11340" y="17280"/>
                </a:cubicBezTo>
                <a:cubicBezTo>
                  <a:pt x="11160" y="17280"/>
                  <a:pt x="11160" y="17280"/>
                  <a:pt x="10980" y="17084"/>
                </a:cubicBezTo>
                <a:cubicBezTo>
                  <a:pt x="9720" y="16102"/>
                  <a:pt x="9720" y="16102"/>
                  <a:pt x="9720" y="16102"/>
                </a:cubicBezTo>
                <a:cubicBezTo>
                  <a:pt x="9540" y="16298"/>
                  <a:pt x="9180" y="16298"/>
                  <a:pt x="8820" y="16495"/>
                </a:cubicBezTo>
                <a:cubicBezTo>
                  <a:pt x="8820" y="17084"/>
                  <a:pt x="8820" y="17673"/>
                  <a:pt x="8640" y="18262"/>
                </a:cubicBezTo>
                <a:cubicBezTo>
                  <a:pt x="8640" y="18458"/>
                  <a:pt x="8460" y="18655"/>
                  <a:pt x="8280" y="18655"/>
                </a:cubicBezTo>
                <a:cubicBezTo>
                  <a:pt x="6120" y="18655"/>
                  <a:pt x="6120" y="18655"/>
                  <a:pt x="6120" y="18655"/>
                </a:cubicBezTo>
                <a:cubicBezTo>
                  <a:pt x="6120" y="18655"/>
                  <a:pt x="5940" y="18458"/>
                  <a:pt x="5940" y="18262"/>
                </a:cubicBezTo>
                <a:cubicBezTo>
                  <a:pt x="5580" y="16495"/>
                  <a:pt x="5580" y="16495"/>
                  <a:pt x="5580" y="16495"/>
                </a:cubicBezTo>
                <a:cubicBezTo>
                  <a:pt x="5220" y="16298"/>
                  <a:pt x="5040" y="16298"/>
                  <a:pt x="4680" y="16102"/>
                </a:cubicBezTo>
                <a:cubicBezTo>
                  <a:pt x="3420" y="17084"/>
                  <a:pt x="3420" y="17084"/>
                  <a:pt x="3420" y="17084"/>
                </a:cubicBezTo>
                <a:cubicBezTo>
                  <a:pt x="3420" y="17280"/>
                  <a:pt x="3240" y="17280"/>
                  <a:pt x="3240" y="17280"/>
                </a:cubicBezTo>
                <a:cubicBezTo>
                  <a:pt x="3060" y="17280"/>
                  <a:pt x="3060" y="17280"/>
                  <a:pt x="2880" y="17084"/>
                </a:cubicBezTo>
                <a:cubicBezTo>
                  <a:pt x="2700" y="16887"/>
                  <a:pt x="1260" y="15513"/>
                  <a:pt x="1260" y="15120"/>
                </a:cubicBezTo>
                <a:cubicBezTo>
                  <a:pt x="1260" y="15120"/>
                  <a:pt x="1440" y="15120"/>
                  <a:pt x="1440" y="14924"/>
                </a:cubicBezTo>
                <a:cubicBezTo>
                  <a:pt x="1800" y="14531"/>
                  <a:pt x="2160" y="14138"/>
                  <a:pt x="2340" y="13549"/>
                </a:cubicBezTo>
                <a:cubicBezTo>
                  <a:pt x="2340" y="13156"/>
                  <a:pt x="2160" y="12960"/>
                  <a:pt x="1980" y="12567"/>
                </a:cubicBezTo>
                <a:cubicBezTo>
                  <a:pt x="360" y="12175"/>
                  <a:pt x="360" y="12175"/>
                  <a:pt x="360" y="12175"/>
                </a:cubicBezTo>
                <a:cubicBezTo>
                  <a:pt x="180" y="12175"/>
                  <a:pt x="0" y="12175"/>
                  <a:pt x="0" y="11978"/>
                </a:cubicBezTo>
                <a:cubicBezTo>
                  <a:pt x="0" y="9622"/>
                  <a:pt x="0" y="9622"/>
                  <a:pt x="0" y="9622"/>
                </a:cubicBezTo>
                <a:cubicBezTo>
                  <a:pt x="0" y="9425"/>
                  <a:pt x="180" y="9229"/>
                  <a:pt x="360" y="9229"/>
                </a:cubicBezTo>
                <a:cubicBezTo>
                  <a:pt x="1980" y="9033"/>
                  <a:pt x="1980" y="9033"/>
                  <a:pt x="1980" y="9033"/>
                </a:cubicBezTo>
                <a:cubicBezTo>
                  <a:pt x="2160" y="8640"/>
                  <a:pt x="2340" y="8444"/>
                  <a:pt x="2340" y="8051"/>
                </a:cubicBezTo>
                <a:cubicBezTo>
                  <a:pt x="2160" y="7462"/>
                  <a:pt x="1800" y="7069"/>
                  <a:pt x="1440" y="6676"/>
                </a:cubicBezTo>
                <a:cubicBezTo>
                  <a:pt x="1260" y="6480"/>
                  <a:pt x="1260" y="6480"/>
                  <a:pt x="1260" y="6480"/>
                </a:cubicBezTo>
                <a:cubicBezTo>
                  <a:pt x="1260" y="6284"/>
                  <a:pt x="1260" y="6284"/>
                  <a:pt x="1440" y="6087"/>
                </a:cubicBezTo>
                <a:cubicBezTo>
                  <a:pt x="1620" y="5891"/>
                  <a:pt x="2880" y="4320"/>
                  <a:pt x="3240" y="4320"/>
                </a:cubicBezTo>
                <a:cubicBezTo>
                  <a:pt x="3240" y="4320"/>
                  <a:pt x="3420" y="4320"/>
                  <a:pt x="3420" y="4516"/>
                </a:cubicBezTo>
                <a:cubicBezTo>
                  <a:pt x="4680" y="5498"/>
                  <a:pt x="4680" y="5498"/>
                  <a:pt x="4680" y="5498"/>
                </a:cubicBezTo>
                <a:cubicBezTo>
                  <a:pt x="5040" y="5302"/>
                  <a:pt x="5220" y="5302"/>
                  <a:pt x="5580" y="5105"/>
                </a:cubicBezTo>
                <a:cubicBezTo>
                  <a:pt x="5580" y="4516"/>
                  <a:pt x="5760" y="3927"/>
                  <a:pt x="5940" y="3338"/>
                </a:cubicBezTo>
                <a:cubicBezTo>
                  <a:pt x="5940" y="3142"/>
                  <a:pt x="6120" y="2945"/>
                  <a:pt x="6120" y="2945"/>
                </a:cubicBezTo>
                <a:cubicBezTo>
                  <a:pt x="8280" y="2945"/>
                  <a:pt x="8280" y="2945"/>
                  <a:pt x="8280" y="2945"/>
                </a:cubicBezTo>
                <a:cubicBezTo>
                  <a:pt x="8460" y="2945"/>
                  <a:pt x="8640" y="3142"/>
                  <a:pt x="8640" y="3338"/>
                </a:cubicBezTo>
                <a:cubicBezTo>
                  <a:pt x="8820" y="5105"/>
                  <a:pt x="8820" y="5105"/>
                  <a:pt x="8820" y="5105"/>
                </a:cubicBezTo>
                <a:cubicBezTo>
                  <a:pt x="9180" y="5302"/>
                  <a:pt x="9540" y="5302"/>
                  <a:pt x="9720" y="5498"/>
                </a:cubicBezTo>
                <a:cubicBezTo>
                  <a:pt x="10980" y="4516"/>
                  <a:pt x="10980" y="4516"/>
                  <a:pt x="10980" y="4516"/>
                </a:cubicBezTo>
                <a:cubicBezTo>
                  <a:pt x="11160" y="4320"/>
                  <a:pt x="11160" y="4320"/>
                  <a:pt x="11340" y="4320"/>
                </a:cubicBezTo>
                <a:cubicBezTo>
                  <a:pt x="11340" y="4320"/>
                  <a:pt x="11520" y="4320"/>
                  <a:pt x="11520" y="4516"/>
                </a:cubicBezTo>
                <a:cubicBezTo>
                  <a:pt x="11880" y="4713"/>
                  <a:pt x="13140" y="6087"/>
                  <a:pt x="13140" y="6480"/>
                </a:cubicBezTo>
                <a:cubicBezTo>
                  <a:pt x="13140" y="6480"/>
                  <a:pt x="13140" y="6480"/>
                  <a:pt x="12960" y="6676"/>
                </a:cubicBezTo>
                <a:cubicBezTo>
                  <a:pt x="12780" y="7069"/>
                  <a:pt x="12420" y="7462"/>
                  <a:pt x="12060" y="8051"/>
                </a:cubicBezTo>
                <a:cubicBezTo>
                  <a:pt x="12240" y="8444"/>
                  <a:pt x="12420" y="8640"/>
                  <a:pt x="12420" y="9033"/>
                </a:cubicBezTo>
                <a:cubicBezTo>
                  <a:pt x="14220" y="9229"/>
                  <a:pt x="14220" y="9229"/>
                  <a:pt x="14220" y="9229"/>
                </a:cubicBezTo>
                <a:cubicBezTo>
                  <a:pt x="14400" y="9425"/>
                  <a:pt x="14400" y="9425"/>
                  <a:pt x="14400" y="9622"/>
                </a:cubicBezTo>
                <a:lnTo>
                  <a:pt x="14400" y="11978"/>
                </a:lnTo>
                <a:close/>
                <a:moveTo>
                  <a:pt x="7200" y="7658"/>
                </a:moveTo>
                <a:cubicBezTo>
                  <a:pt x="5580" y="7658"/>
                  <a:pt x="4320" y="9033"/>
                  <a:pt x="4320" y="10800"/>
                </a:cubicBezTo>
                <a:cubicBezTo>
                  <a:pt x="4320" y="12567"/>
                  <a:pt x="5580" y="13942"/>
                  <a:pt x="7200" y="13942"/>
                </a:cubicBezTo>
                <a:cubicBezTo>
                  <a:pt x="8820" y="13942"/>
                  <a:pt x="10080" y="12567"/>
                  <a:pt x="10080" y="10800"/>
                </a:cubicBezTo>
                <a:cubicBezTo>
                  <a:pt x="10080" y="9033"/>
                  <a:pt x="8820" y="7658"/>
                  <a:pt x="7200" y="7658"/>
                </a:cubicBezTo>
                <a:close/>
                <a:moveTo>
                  <a:pt x="21600" y="5302"/>
                </a:moveTo>
                <a:cubicBezTo>
                  <a:pt x="21600" y="5498"/>
                  <a:pt x="20160" y="5695"/>
                  <a:pt x="19980" y="5695"/>
                </a:cubicBezTo>
                <a:cubicBezTo>
                  <a:pt x="19800" y="6087"/>
                  <a:pt x="19800" y="6284"/>
                  <a:pt x="19620" y="6480"/>
                </a:cubicBezTo>
                <a:cubicBezTo>
                  <a:pt x="19800" y="6676"/>
                  <a:pt x="20160" y="7855"/>
                  <a:pt x="20160" y="8051"/>
                </a:cubicBezTo>
                <a:cubicBezTo>
                  <a:pt x="20160" y="8051"/>
                  <a:pt x="20160" y="8051"/>
                  <a:pt x="20160" y="8247"/>
                </a:cubicBezTo>
                <a:cubicBezTo>
                  <a:pt x="19980" y="8247"/>
                  <a:pt x="18720" y="9033"/>
                  <a:pt x="18720" y="9033"/>
                </a:cubicBezTo>
                <a:cubicBezTo>
                  <a:pt x="18540" y="9033"/>
                  <a:pt x="17820" y="7855"/>
                  <a:pt x="17640" y="7658"/>
                </a:cubicBezTo>
                <a:cubicBezTo>
                  <a:pt x="17460" y="7658"/>
                  <a:pt x="17460" y="7658"/>
                  <a:pt x="17280" y="7658"/>
                </a:cubicBezTo>
                <a:cubicBezTo>
                  <a:pt x="17280" y="7658"/>
                  <a:pt x="17100" y="7658"/>
                  <a:pt x="16920" y="7658"/>
                </a:cubicBezTo>
                <a:cubicBezTo>
                  <a:pt x="16920" y="7855"/>
                  <a:pt x="16020" y="9033"/>
                  <a:pt x="15840" y="9033"/>
                </a:cubicBezTo>
                <a:cubicBezTo>
                  <a:pt x="15840" y="9033"/>
                  <a:pt x="14580" y="8247"/>
                  <a:pt x="14400" y="8247"/>
                </a:cubicBezTo>
                <a:cubicBezTo>
                  <a:pt x="14400" y="8051"/>
                  <a:pt x="14400" y="8051"/>
                  <a:pt x="14400" y="8051"/>
                </a:cubicBezTo>
                <a:cubicBezTo>
                  <a:pt x="14400" y="7855"/>
                  <a:pt x="14940" y="6676"/>
                  <a:pt x="14940" y="6480"/>
                </a:cubicBezTo>
                <a:cubicBezTo>
                  <a:pt x="14940" y="6284"/>
                  <a:pt x="14760" y="6087"/>
                  <a:pt x="14580" y="5695"/>
                </a:cubicBezTo>
                <a:cubicBezTo>
                  <a:pt x="14400" y="5695"/>
                  <a:pt x="12960" y="5498"/>
                  <a:pt x="12960" y="5302"/>
                </a:cubicBezTo>
                <a:cubicBezTo>
                  <a:pt x="12960" y="3731"/>
                  <a:pt x="12960" y="3731"/>
                  <a:pt x="12960" y="3731"/>
                </a:cubicBezTo>
                <a:cubicBezTo>
                  <a:pt x="12960" y="3535"/>
                  <a:pt x="14400" y="3338"/>
                  <a:pt x="14580" y="3338"/>
                </a:cubicBezTo>
                <a:cubicBezTo>
                  <a:pt x="14760" y="3142"/>
                  <a:pt x="14940" y="2749"/>
                  <a:pt x="14940" y="2553"/>
                </a:cubicBezTo>
                <a:cubicBezTo>
                  <a:pt x="14940" y="2356"/>
                  <a:pt x="14400" y="1178"/>
                  <a:pt x="14400" y="982"/>
                </a:cubicBezTo>
                <a:cubicBezTo>
                  <a:pt x="14400" y="982"/>
                  <a:pt x="14400" y="982"/>
                  <a:pt x="14400" y="785"/>
                </a:cubicBezTo>
                <a:cubicBezTo>
                  <a:pt x="14580" y="785"/>
                  <a:pt x="15840" y="0"/>
                  <a:pt x="15840" y="0"/>
                </a:cubicBezTo>
                <a:cubicBezTo>
                  <a:pt x="16020" y="0"/>
                  <a:pt x="16920" y="1178"/>
                  <a:pt x="16920" y="1375"/>
                </a:cubicBezTo>
                <a:cubicBezTo>
                  <a:pt x="17100" y="1375"/>
                  <a:pt x="17280" y="1375"/>
                  <a:pt x="17280" y="1375"/>
                </a:cubicBezTo>
                <a:cubicBezTo>
                  <a:pt x="17460" y="1375"/>
                  <a:pt x="17460" y="1375"/>
                  <a:pt x="17640" y="1375"/>
                </a:cubicBezTo>
                <a:cubicBezTo>
                  <a:pt x="18000" y="982"/>
                  <a:pt x="18360" y="393"/>
                  <a:pt x="18720" y="0"/>
                </a:cubicBezTo>
                <a:cubicBezTo>
                  <a:pt x="18720" y="0"/>
                  <a:pt x="18720" y="0"/>
                  <a:pt x="18720" y="0"/>
                </a:cubicBezTo>
                <a:cubicBezTo>
                  <a:pt x="18720" y="0"/>
                  <a:pt x="19980" y="785"/>
                  <a:pt x="20160" y="785"/>
                </a:cubicBezTo>
                <a:cubicBezTo>
                  <a:pt x="20160" y="982"/>
                  <a:pt x="20160" y="982"/>
                  <a:pt x="20160" y="982"/>
                </a:cubicBezTo>
                <a:cubicBezTo>
                  <a:pt x="20160" y="1178"/>
                  <a:pt x="19800" y="2356"/>
                  <a:pt x="19620" y="2553"/>
                </a:cubicBezTo>
                <a:cubicBezTo>
                  <a:pt x="19800" y="2749"/>
                  <a:pt x="19800" y="3142"/>
                  <a:pt x="19980" y="3338"/>
                </a:cubicBezTo>
                <a:cubicBezTo>
                  <a:pt x="20160" y="3338"/>
                  <a:pt x="21600" y="3535"/>
                  <a:pt x="21600" y="3731"/>
                </a:cubicBezTo>
                <a:lnTo>
                  <a:pt x="21600" y="5302"/>
                </a:lnTo>
                <a:close/>
                <a:moveTo>
                  <a:pt x="21600" y="17869"/>
                </a:moveTo>
                <a:cubicBezTo>
                  <a:pt x="21600" y="18065"/>
                  <a:pt x="20160" y="18262"/>
                  <a:pt x="19980" y="18262"/>
                </a:cubicBezTo>
                <a:cubicBezTo>
                  <a:pt x="19800" y="18458"/>
                  <a:pt x="19800" y="18851"/>
                  <a:pt x="19620" y="19047"/>
                </a:cubicBezTo>
                <a:cubicBezTo>
                  <a:pt x="19800" y="19244"/>
                  <a:pt x="20160" y="20422"/>
                  <a:pt x="20160" y="20618"/>
                </a:cubicBezTo>
                <a:cubicBezTo>
                  <a:pt x="20160" y="20618"/>
                  <a:pt x="20160" y="20618"/>
                  <a:pt x="20160" y="20815"/>
                </a:cubicBezTo>
                <a:cubicBezTo>
                  <a:pt x="19980" y="20815"/>
                  <a:pt x="18720" y="21600"/>
                  <a:pt x="18720" y="21600"/>
                </a:cubicBezTo>
                <a:cubicBezTo>
                  <a:pt x="18540" y="21600"/>
                  <a:pt x="17820" y="20422"/>
                  <a:pt x="17640" y="20225"/>
                </a:cubicBezTo>
                <a:cubicBezTo>
                  <a:pt x="17460" y="20225"/>
                  <a:pt x="17460" y="20225"/>
                  <a:pt x="17280" y="20225"/>
                </a:cubicBezTo>
                <a:cubicBezTo>
                  <a:pt x="17280" y="20225"/>
                  <a:pt x="17100" y="20225"/>
                  <a:pt x="16920" y="20225"/>
                </a:cubicBezTo>
                <a:cubicBezTo>
                  <a:pt x="16920" y="20422"/>
                  <a:pt x="16020" y="21600"/>
                  <a:pt x="15840" y="21600"/>
                </a:cubicBezTo>
                <a:cubicBezTo>
                  <a:pt x="15840" y="21600"/>
                  <a:pt x="14580" y="20815"/>
                  <a:pt x="14400" y="20815"/>
                </a:cubicBezTo>
                <a:cubicBezTo>
                  <a:pt x="14400" y="20618"/>
                  <a:pt x="14400" y="20618"/>
                  <a:pt x="14400" y="20618"/>
                </a:cubicBezTo>
                <a:cubicBezTo>
                  <a:pt x="14400" y="20422"/>
                  <a:pt x="14940" y="19244"/>
                  <a:pt x="14940" y="19047"/>
                </a:cubicBezTo>
                <a:cubicBezTo>
                  <a:pt x="14940" y="18851"/>
                  <a:pt x="14760" y="18458"/>
                  <a:pt x="14580" y="18262"/>
                </a:cubicBezTo>
                <a:cubicBezTo>
                  <a:pt x="14400" y="18262"/>
                  <a:pt x="12960" y="18065"/>
                  <a:pt x="12960" y="17869"/>
                </a:cubicBezTo>
                <a:cubicBezTo>
                  <a:pt x="12960" y="16298"/>
                  <a:pt x="12960" y="16298"/>
                  <a:pt x="12960" y="16298"/>
                </a:cubicBezTo>
                <a:cubicBezTo>
                  <a:pt x="12960" y="16102"/>
                  <a:pt x="14400" y="15905"/>
                  <a:pt x="14580" y="15905"/>
                </a:cubicBezTo>
                <a:cubicBezTo>
                  <a:pt x="14760" y="15709"/>
                  <a:pt x="14940" y="15316"/>
                  <a:pt x="14940" y="15120"/>
                </a:cubicBezTo>
                <a:cubicBezTo>
                  <a:pt x="14940" y="14924"/>
                  <a:pt x="14400" y="13745"/>
                  <a:pt x="14400" y="13549"/>
                </a:cubicBezTo>
                <a:cubicBezTo>
                  <a:pt x="14400" y="13549"/>
                  <a:pt x="14400" y="13353"/>
                  <a:pt x="14400" y="13353"/>
                </a:cubicBezTo>
                <a:cubicBezTo>
                  <a:pt x="14580" y="13353"/>
                  <a:pt x="15840" y="12567"/>
                  <a:pt x="15840" y="12567"/>
                </a:cubicBezTo>
                <a:cubicBezTo>
                  <a:pt x="16020" y="12567"/>
                  <a:pt x="16920" y="13745"/>
                  <a:pt x="16920" y="13942"/>
                </a:cubicBezTo>
                <a:cubicBezTo>
                  <a:pt x="17100" y="13942"/>
                  <a:pt x="17280" y="13942"/>
                  <a:pt x="17280" y="13942"/>
                </a:cubicBezTo>
                <a:cubicBezTo>
                  <a:pt x="17460" y="13942"/>
                  <a:pt x="17460" y="13942"/>
                  <a:pt x="17640" y="13942"/>
                </a:cubicBezTo>
                <a:cubicBezTo>
                  <a:pt x="18000" y="13549"/>
                  <a:pt x="18360" y="12960"/>
                  <a:pt x="18720" y="12567"/>
                </a:cubicBezTo>
                <a:cubicBezTo>
                  <a:pt x="18720" y="12567"/>
                  <a:pt x="18720" y="12567"/>
                  <a:pt x="18720" y="12567"/>
                </a:cubicBezTo>
                <a:cubicBezTo>
                  <a:pt x="18720" y="12567"/>
                  <a:pt x="19980" y="13353"/>
                  <a:pt x="20160" y="13353"/>
                </a:cubicBezTo>
                <a:cubicBezTo>
                  <a:pt x="20160" y="13353"/>
                  <a:pt x="20160" y="13549"/>
                  <a:pt x="20160" y="13549"/>
                </a:cubicBezTo>
                <a:cubicBezTo>
                  <a:pt x="20160" y="13745"/>
                  <a:pt x="19800" y="14924"/>
                  <a:pt x="19620" y="15120"/>
                </a:cubicBezTo>
                <a:cubicBezTo>
                  <a:pt x="19800" y="15316"/>
                  <a:pt x="19800" y="15709"/>
                  <a:pt x="19980" y="15905"/>
                </a:cubicBezTo>
                <a:cubicBezTo>
                  <a:pt x="20160" y="15905"/>
                  <a:pt x="21600" y="16102"/>
                  <a:pt x="21600" y="16298"/>
                </a:cubicBezTo>
                <a:lnTo>
                  <a:pt x="21600" y="17869"/>
                </a:lnTo>
                <a:close/>
                <a:moveTo>
                  <a:pt x="17280" y="2945"/>
                </a:moveTo>
                <a:cubicBezTo>
                  <a:pt x="16560" y="2945"/>
                  <a:pt x="15840" y="3731"/>
                  <a:pt x="15840" y="4516"/>
                </a:cubicBezTo>
                <a:cubicBezTo>
                  <a:pt x="15840" y="5302"/>
                  <a:pt x="16560" y="6087"/>
                  <a:pt x="17280" y="6087"/>
                </a:cubicBezTo>
                <a:cubicBezTo>
                  <a:pt x="18180" y="6087"/>
                  <a:pt x="18720" y="5302"/>
                  <a:pt x="18720" y="4516"/>
                </a:cubicBezTo>
                <a:cubicBezTo>
                  <a:pt x="18720" y="3731"/>
                  <a:pt x="18180" y="2945"/>
                  <a:pt x="17280" y="2945"/>
                </a:cubicBezTo>
                <a:close/>
                <a:moveTo>
                  <a:pt x="17280" y="15513"/>
                </a:moveTo>
                <a:cubicBezTo>
                  <a:pt x="16560" y="15513"/>
                  <a:pt x="15840" y="16298"/>
                  <a:pt x="15840" y="17084"/>
                </a:cubicBezTo>
                <a:cubicBezTo>
                  <a:pt x="15840" y="17869"/>
                  <a:pt x="16560" y="18655"/>
                  <a:pt x="17280" y="18655"/>
                </a:cubicBezTo>
                <a:cubicBezTo>
                  <a:pt x="18180" y="18655"/>
                  <a:pt x="18720" y="17869"/>
                  <a:pt x="18720" y="17084"/>
                </a:cubicBezTo>
                <a:cubicBezTo>
                  <a:pt x="18720" y="16298"/>
                  <a:pt x="18180" y="15513"/>
                  <a:pt x="17280" y="1551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6" name="Shape">
            <a:extLst>
              <a:ext uri="{FF2B5EF4-FFF2-40B4-BE49-F238E27FC236}">
                <a16:creationId xmlns:a16="http://schemas.microsoft.com/office/drawing/2014/main" id="{0BC0D3EC-7D58-4796-82E1-72A6543520F4}"/>
              </a:ext>
            </a:extLst>
          </p:cNvPr>
          <p:cNvSpPr/>
          <p:nvPr/>
        </p:nvSpPr>
        <p:spPr>
          <a:xfrm>
            <a:off x="7506063" y="3256191"/>
            <a:ext cx="419101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486" y="15709"/>
                </a:moveTo>
                <a:cubicBezTo>
                  <a:pt x="7714" y="15709"/>
                  <a:pt x="6943" y="15709"/>
                  <a:pt x="6364" y="15464"/>
                </a:cubicBezTo>
                <a:cubicBezTo>
                  <a:pt x="5400" y="16445"/>
                  <a:pt x="4243" y="16936"/>
                  <a:pt x="3086" y="17427"/>
                </a:cubicBezTo>
                <a:cubicBezTo>
                  <a:pt x="2700" y="17427"/>
                  <a:pt x="2314" y="17673"/>
                  <a:pt x="1929" y="17673"/>
                </a:cubicBezTo>
                <a:cubicBezTo>
                  <a:pt x="1929" y="17673"/>
                  <a:pt x="1929" y="17673"/>
                  <a:pt x="1929" y="17673"/>
                </a:cubicBezTo>
                <a:cubicBezTo>
                  <a:pt x="1736" y="17673"/>
                  <a:pt x="1543" y="17427"/>
                  <a:pt x="1543" y="17182"/>
                </a:cubicBezTo>
                <a:cubicBezTo>
                  <a:pt x="1543" y="16936"/>
                  <a:pt x="1736" y="16691"/>
                  <a:pt x="1736" y="16445"/>
                </a:cubicBezTo>
                <a:cubicBezTo>
                  <a:pt x="2314" y="15955"/>
                  <a:pt x="2893" y="15218"/>
                  <a:pt x="3279" y="13991"/>
                </a:cubicBezTo>
                <a:cubicBezTo>
                  <a:pt x="1350" y="12518"/>
                  <a:pt x="0" y="10309"/>
                  <a:pt x="0" y="7855"/>
                </a:cubicBezTo>
                <a:cubicBezTo>
                  <a:pt x="0" y="3436"/>
                  <a:pt x="3857" y="0"/>
                  <a:pt x="8486" y="0"/>
                </a:cubicBezTo>
                <a:cubicBezTo>
                  <a:pt x="13114" y="0"/>
                  <a:pt x="16971" y="3436"/>
                  <a:pt x="16971" y="7855"/>
                </a:cubicBezTo>
                <a:cubicBezTo>
                  <a:pt x="16971" y="12273"/>
                  <a:pt x="13114" y="15709"/>
                  <a:pt x="8486" y="15709"/>
                </a:cubicBezTo>
                <a:close/>
                <a:moveTo>
                  <a:pt x="18321" y="17918"/>
                </a:moveTo>
                <a:cubicBezTo>
                  <a:pt x="18707" y="19145"/>
                  <a:pt x="19286" y="19882"/>
                  <a:pt x="19864" y="20373"/>
                </a:cubicBezTo>
                <a:cubicBezTo>
                  <a:pt x="19864" y="20618"/>
                  <a:pt x="20057" y="20864"/>
                  <a:pt x="20057" y="21109"/>
                </a:cubicBezTo>
                <a:cubicBezTo>
                  <a:pt x="20057" y="21355"/>
                  <a:pt x="19864" y="21600"/>
                  <a:pt x="19671" y="21600"/>
                </a:cubicBezTo>
                <a:cubicBezTo>
                  <a:pt x="19286" y="21600"/>
                  <a:pt x="18900" y="21355"/>
                  <a:pt x="18514" y="21355"/>
                </a:cubicBezTo>
                <a:cubicBezTo>
                  <a:pt x="17357" y="20864"/>
                  <a:pt x="16200" y="20373"/>
                  <a:pt x="15236" y="19391"/>
                </a:cubicBezTo>
                <a:cubicBezTo>
                  <a:pt x="14464" y="19636"/>
                  <a:pt x="13886" y="19636"/>
                  <a:pt x="13114" y="19636"/>
                </a:cubicBezTo>
                <a:cubicBezTo>
                  <a:pt x="10993" y="19636"/>
                  <a:pt x="8871" y="18900"/>
                  <a:pt x="7329" y="17673"/>
                </a:cubicBezTo>
                <a:cubicBezTo>
                  <a:pt x="7714" y="17673"/>
                  <a:pt x="8100" y="17673"/>
                  <a:pt x="8486" y="17673"/>
                </a:cubicBezTo>
                <a:cubicBezTo>
                  <a:pt x="10993" y="17673"/>
                  <a:pt x="13500" y="16691"/>
                  <a:pt x="15429" y="14973"/>
                </a:cubicBezTo>
                <a:cubicBezTo>
                  <a:pt x="17357" y="13009"/>
                  <a:pt x="18514" y="10555"/>
                  <a:pt x="18514" y="7855"/>
                </a:cubicBezTo>
                <a:cubicBezTo>
                  <a:pt x="18514" y="7118"/>
                  <a:pt x="18321" y="6382"/>
                  <a:pt x="18321" y="5400"/>
                </a:cubicBezTo>
                <a:cubicBezTo>
                  <a:pt x="20250" y="6873"/>
                  <a:pt x="21600" y="9327"/>
                  <a:pt x="21600" y="11782"/>
                </a:cubicBezTo>
                <a:cubicBezTo>
                  <a:pt x="21600" y="14236"/>
                  <a:pt x="20250" y="16445"/>
                  <a:pt x="18321" y="179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7" name="Shape">
            <a:extLst>
              <a:ext uri="{FF2B5EF4-FFF2-40B4-BE49-F238E27FC236}">
                <a16:creationId xmlns:a16="http://schemas.microsoft.com/office/drawing/2014/main" id="{29C7437A-72C1-4037-A747-2D91D961E13E}"/>
              </a:ext>
            </a:extLst>
          </p:cNvPr>
          <p:cNvSpPr/>
          <p:nvPr/>
        </p:nvSpPr>
        <p:spPr>
          <a:xfrm>
            <a:off x="8180751" y="3197452"/>
            <a:ext cx="36036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25" y="12046"/>
                </a:moveTo>
                <a:cubicBezTo>
                  <a:pt x="20925" y="12254"/>
                  <a:pt x="21150" y="12669"/>
                  <a:pt x="21150" y="12877"/>
                </a:cubicBezTo>
                <a:cubicBezTo>
                  <a:pt x="21150" y="13708"/>
                  <a:pt x="20925" y="14331"/>
                  <a:pt x="20475" y="14746"/>
                </a:cubicBezTo>
                <a:cubicBezTo>
                  <a:pt x="20475" y="14954"/>
                  <a:pt x="20475" y="15162"/>
                  <a:pt x="20475" y="15369"/>
                </a:cubicBezTo>
                <a:cubicBezTo>
                  <a:pt x="20475" y="16200"/>
                  <a:pt x="20250" y="17031"/>
                  <a:pt x="19800" y="17654"/>
                </a:cubicBezTo>
                <a:cubicBezTo>
                  <a:pt x="19800" y="20146"/>
                  <a:pt x="18000" y="21600"/>
                  <a:pt x="15300" y="21600"/>
                </a:cubicBezTo>
                <a:cubicBezTo>
                  <a:pt x="14850" y="21600"/>
                  <a:pt x="14850" y="21600"/>
                  <a:pt x="14850" y="21600"/>
                </a:cubicBezTo>
                <a:cubicBezTo>
                  <a:pt x="13500" y="21600"/>
                  <a:pt x="13500" y="21600"/>
                  <a:pt x="13500" y="21600"/>
                </a:cubicBezTo>
                <a:cubicBezTo>
                  <a:pt x="11475" y="21600"/>
                  <a:pt x="9675" y="20977"/>
                  <a:pt x="7875" y="20354"/>
                </a:cubicBezTo>
                <a:cubicBezTo>
                  <a:pt x="7425" y="20354"/>
                  <a:pt x="6300" y="19938"/>
                  <a:pt x="5850" y="19938"/>
                </a:cubicBezTo>
                <a:cubicBezTo>
                  <a:pt x="1800" y="19938"/>
                  <a:pt x="1800" y="19938"/>
                  <a:pt x="1800" y="19938"/>
                </a:cubicBezTo>
                <a:cubicBezTo>
                  <a:pt x="900" y="19938"/>
                  <a:pt x="0" y="19108"/>
                  <a:pt x="0" y="18277"/>
                </a:cubicBezTo>
                <a:cubicBezTo>
                  <a:pt x="0" y="9969"/>
                  <a:pt x="0" y="9969"/>
                  <a:pt x="0" y="9969"/>
                </a:cubicBezTo>
                <a:cubicBezTo>
                  <a:pt x="0" y="9138"/>
                  <a:pt x="900" y="8308"/>
                  <a:pt x="1800" y="8308"/>
                </a:cubicBezTo>
                <a:cubicBezTo>
                  <a:pt x="5625" y="8308"/>
                  <a:pt x="5625" y="8308"/>
                  <a:pt x="5625" y="8308"/>
                </a:cubicBezTo>
                <a:cubicBezTo>
                  <a:pt x="6300" y="7892"/>
                  <a:pt x="7200" y="6854"/>
                  <a:pt x="7650" y="6231"/>
                </a:cubicBezTo>
                <a:cubicBezTo>
                  <a:pt x="8100" y="5815"/>
                  <a:pt x="8550" y="5192"/>
                  <a:pt x="9225" y="4569"/>
                </a:cubicBezTo>
                <a:cubicBezTo>
                  <a:pt x="9900" y="3738"/>
                  <a:pt x="9450" y="1662"/>
                  <a:pt x="11025" y="415"/>
                </a:cubicBezTo>
                <a:cubicBezTo>
                  <a:pt x="11250" y="208"/>
                  <a:pt x="11700" y="0"/>
                  <a:pt x="12150" y="0"/>
                </a:cubicBezTo>
                <a:cubicBezTo>
                  <a:pt x="13725" y="0"/>
                  <a:pt x="15075" y="415"/>
                  <a:pt x="15750" y="1662"/>
                </a:cubicBezTo>
                <a:cubicBezTo>
                  <a:pt x="16200" y="2492"/>
                  <a:pt x="16200" y="3323"/>
                  <a:pt x="16200" y="4154"/>
                </a:cubicBezTo>
                <a:cubicBezTo>
                  <a:pt x="16200" y="4985"/>
                  <a:pt x="15975" y="5815"/>
                  <a:pt x="15525" y="6646"/>
                </a:cubicBezTo>
                <a:cubicBezTo>
                  <a:pt x="18000" y="6646"/>
                  <a:pt x="18000" y="6646"/>
                  <a:pt x="18000" y="6646"/>
                </a:cubicBezTo>
                <a:cubicBezTo>
                  <a:pt x="20025" y="6646"/>
                  <a:pt x="21600" y="8100"/>
                  <a:pt x="21600" y="9969"/>
                </a:cubicBezTo>
                <a:cubicBezTo>
                  <a:pt x="21600" y="10800"/>
                  <a:pt x="21375" y="11423"/>
                  <a:pt x="20925" y="12046"/>
                </a:cubicBezTo>
                <a:close/>
                <a:moveTo>
                  <a:pt x="2700" y="16615"/>
                </a:moveTo>
                <a:cubicBezTo>
                  <a:pt x="2250" y="16615"/>
                  <a:pt x="1800" y="17031"/>
                  <a:pt x="1800" y="17446"/>
                </a:cubicBezTo>
                <a:cubicBezTo>
                  <a:pt x="1800" y="17862"/>
                  <a:pt x="2250" y="18277"/>
                  <a:pt x="2700" y="18277"/>
                </a:cubicBezTo>
                <a:cubicBezTo>
                  <a:pt x="3150" y="18277"/>
                  <a:pt x="3600" y="17862"/>
                  <a:pt x="3600" y="17446"/>
                </a:cubicBezTo>
                <a:cubicBezTo>
                  <a:pt x="3600" y="17031"/>
                  <a:pt x="3150" y="16615"/>
                  <a:pt x="2700" y="16615"/>
                </a:cubicBezTo>
                <a:close/>
                <a:moveTo>
                  <a:pt x="18000" y="8308"/>
                </a:moveTo>
                <a:cubicBezTo>
                  <a:pt x="13050" y="8308"/>
                  <a:pt x="13050" y="8308"/>
                  <a:pt x="13050" y="8308"/>
                </a:cubicBezTo>
                <a:cubicBezTo>
                  <a:pt x="13050" y="6854"/>
                  <a:pt x="14400" y="5608"/>
                  <a:pt x="14400" y="4154"/>
                </a:cubicBezTo>
                <a:cubicBezTo>
                  <a:pt x="14400" y="2700"/>
                  <a:pt x="14175" y="1662"/>
                  <a:pt x="12150" y="1662"/>
                </a:cubicBezTo>
                <a:cubicBezTo>
                  <a:pt x="11250" y="2492"/>
                  <a:pt x="11700" y="4569"/>
                  <a:pt x="10350" y="5815"/>
                </a:cubicBezTo>
                <a:cubicBezTo>
                  <a:pt x="9900" y="6231"/>
                  <a:pt x="9675" y="6646"/>
                  <a:pt x="9225" y="7062"/>
                </a:cubicBezTo>
                <a:cubicBezTo>
                  <a:pt x="8775" y="7685"/>
                  <a:pt x="6975" y="9969"/>
                  <a:pt x="5850" y="9969"/>
                </a:cubicBezTo>
                <a:cubicBezTo>
                  <a:pt x="5400" y="9969"/>
                  <a:pt x="5400" y="9969"/>
                  <a:pt x="5400" y="9969"/>
                </a:cubicBezTo>
                <a:cubicBezTo>
                  <a:pt x="5400" y="18277"/>
                  <a:pt x="5400" y="18277"/>
                  <a:pt x="5400" y="18277"/>
                </a:cubicBezTo>
                <a:cubicBezTo>
                  <a:pt x="5850" y="18277"/>
                  <a:pt x="5850" y="18277"/>
                  <a:pt x="5850" y="18277"/>
                </a:cubicBezTo>
                <a:cubicBezTo>
                  <a:pt x="6750" y="18277"/>
                  <a:pt x="7875" y="18692"/>
                  <a:pt x="8775" y="18900"/>
                </a:cubicBezTo>
                <a:cubicBezTo>
                  <a:pt x="10350" y="19523"/>
                  <a:pt x="11925" y="19938"/>
                  <a:pt x="13500" y="19938"/>
                </a:cubicBezTo>
                <a:cubicBezTo>
                  <a:pt x="15300" y="19938"/>
                  <a:pt x="15300" y="19938"/>
                  <a:pt x="15300" y="19938"/>
                </a:cubicBezTo>
                <a:cubicBezTo>
                  <a:pt x="16875" y="19938"/>
                  <a:pt x="18000" y="19315"/>
                  <a:pt x="18000" y="17862"/>
                </a:cubicBezTo>
                <a:cubicBezTo>
                  <a:pt x="18000" y="17446"/>
                  <a:pt x="18000" y="17238"/>
                  <a:pt x="17775" y="17031"/>
                </a:cubicBezTo>
                <a:cubicBezTo>
                  <a:pt x="18450" y="16823"/>
                  <a:pt x="18675" y="15992"/>
                  <a:pt x="18675" y="15369"/>
                </a:cubicBezTo>
                <a:cubicBezTo>
                  <a:pt x="18675" y="15162"/>
                  <a:pt x="18675" y="14746"/>
                  <a:pt x="18450" y="14538"/>
                </a:cubicBezTo>
                <a:cubicBezTo>
                  <a:pt x="18900" y="14123"/>
                  <a:pt x="19350" y="13500"/>
                  <a:pt x="19350" y="12877"/>
                </a:cubicBezTo>
                <a:cubicBezTo>
                  <a:pt x="19350" y="12462"/>
                  <a:pt x="19125" y="11838"/>
                  <a:pt x="18675" y="11631"/>
                </a:cubicBezTo>
                <a:cubicBezTo>
                  <a:pt x="19350" y="11631"/>
                  <a:pt x="19800" y="10385"/>
                  <a:pt x="19800" y="9969"/>
                </a:cubicBezTo>
                <a:cubicBezTo>
                  <a:pt x="19800" y="9138"/>
                  <a:pt x="18900" y="8308"/>
                  <a:pt x="18000" y="830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8" name="Shape">
            <a:extLst>
              <a:ext uri="{FF2B5EF4-FFF2-40B4-BE49-F238E27FC236}">
                <a16:creationId xmlns:a16="http://schemas.microsoft.com/office/drawing/2014/main" id="{1AA48E72-6AD1-4B1D-9A87-41E025AB6B4B}"/>
              </a:ext>
            </a:extLst>
          </p:cNvPr>
          <p:cNvSpPr/>
          <p:nvPr/>
        </p:nvSpPr>
        <p:spPr>
          <a:xfrm>
            <a:off x="8826863" y="3227616"/>
            <a:ext cx="36036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00" y="14954"/>
                </a:moveTo>
                <a:cubicBezTo>
                  <a:pt x="15525" y="14954"/>
                  <a:pt x="15525" y="14954"/>
                  <a:pt x="15525" y="14954"/>
                </a:cubicBezTo>
                <a:cubicBezTo>
                  <a:pt x="15975" y="15785"/>
                  <a:pt x="16200" y="16615"/>
                  <a:pt x="16200" y="17446"/>
                </a:cubicBezTo>
                <a:cubicBezTo>
                  <a:pt x="16200" y="18277"/>
                  <a:pt x="16200" y="19108"/>
                  <a:pt x="15750" y="19938"/>
                </a:cubicBezTo>
                <a:cubicBezTo>
                  <a:pt x="15075" y="21185"/>
                  <a:pt x="13725" y="21600"/>
                  <a:pt x="12150" y="21600"/>
                </a:cubicBezTo>
                <a:cubicBezTo>
                  <a:pt x="11700" y="21600"/>
                  <a:pt x="11250" y="21392"/>
                  <a:pt x="10800" y="21185"/>
                </a:cubicBezTo>
                <a:cubicBezTo>
                  <a:pt x="9450" y="19731"/>
                  <a:pt x="9900" y="17862"/>
                  <a:pt x="9000" y="17031"/>
                </a:cubicBezTo>
                <a:cubicBezTo>
                  <a:pt x="8550" y="16408"/>
                  <a:pt x="8100" y="15785"/>
                  <a:pt x="7650" y="15369"/>
                </a:cubicBezTo>
                <a:cubicBezTo>
                  <a:pt x="7200" y="14746"/>
                  <a:pt x="6300" y="13708"/>
                  <a:pt x="5625" y="13292"/>
                </a:cubicBezTo>
                <a:cubicBezTo>
                  <a:pt x="1800" y="13292"/>
                  <a:pt x="1800" y="13292"/>
                  <a:pt x="1800" y="13292"/>
                </a:cubicBezTo>
                <a:cubicBezTo>
                  <a:pt x="900" y="13292"/>
                  <a:pt x="0" y="12462"/>
                  <a:pt x="0" y="11631"/>
                </a:cubicBezTo>
                <a:cubicBezTo>
                  <a:pt x="0" y="3323"/>
                  <a:pt x="0" y="3323"/>
                  <a:pt x="0" y="3323"/>
                </a:cubicBezTo>
                <a:cubicBezTo>
                  <a:pt x="0" y="2492"/>
                  <a:pt x="900" y="1662"/>
                  <a:pt x="1800" y="1662"/>
                </a:cubicBezTo>
                <a:cubicBezTo>
                  <a:pt x="5850" y="1662"/>
                  <a:pt x="5850" y="1662"/>
                  <a:pt x="5850" y="1662"/>
                </a:cubicBezTo>
                <a:cubicBezTo>
                  <a:pt x="6300" y="1662"/>
                  <a:pt x="7425" y="1246"/>
                  <a:pt x="7875" y="1246"/>
                </a:cubicBezTo>
                <a:cubicBezTo>
                  <a:pt x="9900" y="415"/>
                  <a:pt x="11700" y="0"/>
                  <a:pt x="13725" y="0"/>
                </a:cubicBezTo>
                <a:cubicBezTo>
                  <a:pt x="15300" y="0"/>
                  <a:pt x="15300" y="0"/>
                  <a:pt x="15300" y="0"/>
                </a:cubicBezTo>
                <a:cubicBezTo>
                  <a:pt x="18000" y="0"/>
                  <a:pt x="19800" y="1454"/>
                  <a:pt x="19800" y="3738"/>
                </a:cubicBezTo>
                <a:cubicBezTo>
                  <a:pt x="19800" y="3946"/>
                  <a:pt x="19800" y="3946"/>
                  <a:pt x="19800" y="3946"/>
                </a:cubicBezTo>
                <a:cubicBezTo>
                  <a:pt x="20250" y="4569"/>
                  <a:pt x="20475" y="5400"/>
                  <a:pt x="20475" y="6231"/>
                </a:cubicBezTo>
                <a:cubicBezTo>
                  <a:pt x="20475" y="6438"/>
                  <a:pt x="20475" y="6646"/>
                  <a:pt x="20475" y="6854"/>
                </a:cubicBezTo>
                <a:cubicBezTo>
                  <a:pt x="20925" y="7269"/>
                  <a:pt x="21150" y="7892"/>
                  <a:pt x="21150" y="8723"/>
                </a:cubicBezTo>
                <a:cubicBezTo>
                  <a:pt x="21150" y="8931"/>
                  <a:pt x="20925" y="9138"/>
                  <a:pt x="20925" y="9554"/>
                </a:cubicBezTo>
                <a:cubicBezTo>
                  <a:pt x="21375" y="10177"/>
                  <a:pt x="21600" y="10800"/>
                  <a:pt x="21600" y="11631"/>
                </a:cubicBezTo>
                <a:cubicBezTo>
                  <a:pt x="21600" y="13500"/>
                  <a:pt x="20025" y="14954"/>
                  <a:pt x="18000" y="14954"/>
                </a:cubicBezTo>
                <a:close/>
                <a:moveTo>
                  <a:pt x="2700" y="3323"/>
                </a:moveTo>
                <a:cubicBezTo>
                  <a:pt x="2250" y="3323"/>
                  <a:pt x="1800" y="3738"/>
                  <a:pt x="1800" y="4154"/>
                </a:cubicBezTo>
                <a:cubicBezTo>
                  <a:pt x="1800" y="4569"/>
                  <a:pt x="2250" y="4985"/>
                  <a:pt x="2700" y="4985"/>
                </a:cubicBezTo>
                <a:cubicBezTo>
                  <a:pt x="3150" y="4985"/>
                  <a:pt x="3600" y="4569"/>
                  <a:pt x="3600" y="4154"/>
                </a:cubicBezTo>
                <a:cubicBezTo>
                  <a:pt x="3600" y="3738"/>
                  <a:pt x="3150" y="3323"/>
                  <a:pt x="2700" y="3323"/>
                </a:cubicBezTo>
                <a:close/>
                <a:moveTo>
                  <a:pt x="18675" y="9969"/>
                </a:moveTo>
                <a:cubicBezTo>
                  <a:pt x="19125" y="9554"/>
                  <a:pt x="19350" y="9138"/>
                  <a:pt x="19350" y="8723"/>
                </a:cubicBezTo>
                <a:cubicBezTo>
                  <a:pt x="19350" y="8100"/>
                  <a:pt x="18900" y="7477"/>
                  <a:pt x="18450" y="7062"/>
                </a:cubicBezTo>
                <a:cubicBezTo>
                  <a:pt x="18675" y="6854"/>
                  <a:pt x="18675" y="6438"/>
                  <a:pt x="18675" y="6231"/>
                </a:cubicBezTo>
                <a:cubicBezTo>
                  <a:pt x="18675" y="5608"/>
                  <a:pt x="18450" y="4777"/>
                  <a:pt x="17775" y="4569"/>
                </a:cubicBezTo>
                <a:cubicBezTo>
                  <a:pt x="18000" y="4362"/>
                  <a:pt x="18000" y="4154"/>
                  <a:pt x="18000" y="3738"/>
                </a:cubicBezTo>
                <a:cubicBezTo>
                  <a:pt x="18000" y="2285"/>
                  <a:pt x="16875" y="1662"/>
                  <a:pt x="15300" y="1662"/>
                </a:cubicBezTo>
                <a:cubicBezTo>
                  <a:pt x="13500" y="1662"/>
                  <a:pt x="13500" y="1662"/>
                  <a:pt x="13500" y="1662"/>
                </a:cubicBezTo>
                <a:cubicBezTo>
                  <a:pt x="11925" y="1662"/>
                  <a:pt x="10350" y="2077"/>
                  <a:pt x="8775" y="2700"/>
                </a:cubicBezTo>
                <a:cubicBezTo>
                  <a:pt x="7875" y="2908"/>
                  <a:pt x="6750" y="3323"/>
                  <a:pt x="5850" y="3323"/>
                </a:cubicBezTo>
                <a:cubicBezTo>
                  <a:pt x="5400" y="3323"/>
                  <a:pt x="5400" y="3323"/>
                  <a:pt x="5400" y="3323"/>
                </a:cubicBezTo>
                <a:cubicBezTo>
                  <a:pt x="5400" y="11631"/>
                  <a:pt x="5400" y="11631"/>
                  <a:pt x="5400" y="11631"/>
                </a:cubicBezTo>
                <a:cubicBezTo>
                  <a:pt x="5850" y="11631"/>
                  <a:pt x="5850" y="11631"/>
                  <a:pt x="5850" y="11631"/>
                </a:cubicBezTo>
                <a:cubicBezTo>
                  <a:pt x="6975" y="11631"/>
                  <a:pt x="8550" y="13915"/>
                  <a:pt x="9225" y="14538"/>
                </a:cubicBezTo>
                <a:cubicBezTo>
                  <a:pt x="9675" y="14954"/>
                  <a:pt x="9900" y="15369"/>
                  <a:pt x="10350" y="15785"/>
                </a:cubicBezTo>
                <a:cubicBezTo>
                  <a:pt x="11700" y="17031"/>
                  <a:pt x="11250" y="19108"/>
                  <a:pt x="12150" y="19938"/>
                </a:cubicBezTo>
                <a:cubicBezTo>
                  <a:pt x="14175" y="19938"/>
                  <a:pt x="14400" y="18900"/>
                  <a:pt x="14400" y="17446"/>
                </a:cubicBezTo>
                <a:cubicBezTo>
                  <a:pt x="14400" y="15992"/>
                  <a:pt x="13050" y="14746"/>
                  <a:pt x="13050" y="13292"/>
                </a:cubicBezTo>
                <a:cubicBezTo>
                  <a:pt x="18000" y="13292"/>
                  <a:pt x="18000" y="13292"/>
                  <a:pt x="18000" y="13292"/>
                </a:cubicBezTo>
                <a:cubicBezTo>
                  <a:pt x="18900" y="13292"/>
                  <a:pt x="19800" y="12462"/>
                  <a:pt x="19800" y="11631"/>
                </a:cubicBezTo>
                <a:cubicBezTo>
                  <a:pt x="19800" y="11215"/>
                  <a:pt x="19350" y="9969"/>
                  <a:pt x="18675" y="996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9" name="Shape">
            <a:extLst>
              <a:ext uri="{FF2B5EF4-FFF2-40B4-BE49-F238E27FC236}">
                <a16:creationId xmlns:a16="http://schemas.microsoft.com/office/drawing/2014/main" id="{25C8439A-7E0C-4C60-8DFE-9B1F4A110DC9}"/>
              </a:ext>
            </a:extLst>
          </p:cNvPr>
          <p:cNvSpPr/>
          <p:nvPr/>
        </p:nvSpPr>
        <p:spPr>
          <a:xfrm>
            <a:off x="9442813" y="3227616"/>
            <a:ext cx="420689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707" y="12825"/>
                </a:moveTo>
                <a:cubicBezTo>
                  <a:pt x="11379" y="21375"/>
                  <a:pt x="11379" y="21375"/>
                  <a:pt x="11379" y="21375"/>
                </a:cubicBezTo>
                <a:cubicBezTo>
                  <a:pt x="11186" y="21600"/>
                  <a:pt x="10993" y="21600"/>
                  <a:pt x="10800" y="21600"/>
                </a:cubicBezTo>
                <a:cubicBezTo>
                  <a:pt x="10607" y="21600"/>
                  <a:pt x="10414" y="21600"/>
                  <a:pt x="10221" y="21375"/>
                </a:cubicBezTo>
                <a:cubicBezTo>
                  <a:pt x="2700" y="12825"/>
                  <a:pt x="2700" y="12825"/>
                  <a:pt x="2700" y="12825"/>
                </a:cubicBezTo>
                <a:cubicBezTo>
                  <a:pt x="2700" y="12825"/>
                  <a:pt x="0" y="9900"/>
                  <a:pt x="0" y="6525"/>
                </a:cubicBezTo>
                <a:cubicBezTo>
                  <a:pt x="0" y="2475"/>
                  <a:pt x="2121" y="0"/>
                  <a:pt x="5786" y="0"/>
                </a:cubicBezTo>
                <a:cubicBezTo>
                  <a:pt x="7907" y="0"/>
                  <a:pt x="9836" y="2025"/>
                  <a:pt x="10800" y="3150"/>
                </a:cubicBezTo>
                <a:cubicBezTo>
                  <a:pt x="11764" y="2025"/>
                  <a:pt x="13693" y="0"/>
                  <a:pt x="15814" y="0"/>
                </a:cubicBezTo>
                <a:cubicBezTo>
                  <a:pt x="19479" y="0"/>
                  <a:pt x="21600" y="2475"/>
                  <a:pt x="21600" y="6525"/>
                </a:cubicBezTo>
                <a:cubicBezTo>
                  <a:pt x="21600" y="9900"/>
                  <a:pt x="18900" y="12825"/>
                  <a:pt x="18707" y="12825"/>
                </a:cubicBezTo>
                <a:close/>
                <a:moveTo>
                  <a:pt x="15814" y="1800"/>
                </a:moveTo>
                <a:cubicBezTo>
                  <a:pt x="14079" y="1800"/>
                  <a:pt x="11957" y="4050"/>
                  <a:pt x="11379" y="4950"/>
                </a:cubicBezTo>
                <a:cubicBezTo>
                  <a:pt x="10993" y="5400"/>
                  <a:pt x="10414" y="5400"/>
                  <a:pt x="10221" y="4950"/>
                </a:cubicBezTo>
                <a:cubicBezTo>
                  <a:pt x="9643" y="4050"/>
                  <a:pt x="7521" y="1800"/>
                  <a:pt x="5786" y="1800"/>
                </a:cubicBezTo>
                <a:cubicBezTo>
                  <a:pt x="3857" y="1800"/>
                  <a:pt x="1543" y="2700"/>
                  <a:pt x="1543" y="6525"/>
                </a:cubicBezTo>
                <a:cubicBezTo>
                  <a:pt x="1543" y="9225"/>
                  <a:pt x="3664" y="11475"/>
                  <a:pt x="3857" y="11475"/>
                </a:cubicBezTo>
                <a:cubicBezTo>
                  <a:pt x="10800" y="19350"/>
                  <a:pt x="10800" y="19350"/>
                  <a:pt x="10800" y="19350"/>
                </a:cubicBezTo>
                <a:cubicBezTo>
                  <a:pt x="17743" y="11475"/>
                  <a:pt x="17743" y="11475"/>
                  <a:pt x="17743" y="11475"/>
                </a:cubicBezTo>
                <a:cubicBezTo>
                  <a:pt x="17743" y="11475"/>
                  <a:pt x="20057" y="9225"/>
                  <a:pt x="20057" y="6525"/>
                </a:cubicBezTo>
                <a:cubicBezTo>
                  <a:pt x="20057" y="2700"/>
                  <a:pt x="17743" y="1800"/>
                  <a:pt x="15814" y="1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0" name="Shape">
            <a:extLst>
              <a:ext uri="{FF2B5EF4-FFF2-40B4-BE49-F238E27FC236}">
                <a16:creationId xmlns:a16="http://schemas.microsoft.com/office/drawing/2014/main" id="{C427C9CE-0F02-4889-A69B-89EB27D5B7CB}"/>
              </a:ext>
            </a:extLst>
          </p:cNvPr>
          <p:cNvSpPr/>
          <p:nvPr/>
        </p:nvSpPr>
        <p:spPr>
          <a:xfrm>
            <a:off x="10103213" y="3256191"/>
            <a:ext cx="368301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376" y="21600"/>
                </a:moveTo>
                <a:cubicBezTo>
                  <a:pt x="3967" y="21600"/>
                  <a:pt x="3967" y="21600"/>
                  <a:pt x="3967" y="21600"/>
                </a:cubicBezTo>
                <a:cubicBezTo>
                  <a:pt x="1763" y="21600"/>
                  <a:pt x="0" y="19440"/>
                  <a:pt x="0" y="16740"/>
                </a:cubicBezTo>
                <a:cubicBezTo>
                  <a:pt x="0" y="4860"/>
                  <a:pt x="0" y="4860"/>
                  <a:pt x="0" y="4860"/>
                </a:cubicBezTo>
                <a:cubicBezTo>
                  <a:pt x="0" y="2160"/>
                  <a:pt x="1763" y="0"/>
                  <a:pt x="3967" y="0"/>
                </a:cubicBezTo>
                <a:cubicBezTo>
                  <a:pt x="8376" y="0"/>
                  <a:pt x="8376" y="0"/>
                  <a:pt x="8376" y="0"/>
                </a:cubicBezTo>
                <a:cubicBezTo>
                  <a:pt x="8596" y="0"/>
                  <a:pt x="8816" y="270"/>
                  <a:pt x="8816" y="540"/>
                </a:cubicBezTo>
                <a:cubicBezTo>
                  <a:pt x="8816" y="1080"/>
                  <a:pt x="9037" y="2160"/>
                  <a:pt x="8376" y="2160"/>
                </a:cubicBezTo>
                <a:cubicBezTo>
                  <a:pt x="3967" y="2160"/>
                  <a:pt x="3967" y="2160"/>
                  <a:pt x="3967" y="2160"/>
                </a:cubicBezTo>
                <a:cubicBezTo>
                  <a:pt x="2865" y="2160"/>
                  <a:pt x="1763" y="3510"/>
                  <a:pt x="1763" y="4860"/>
                </a:cubicBezTo>
                <a:cubicBezTo>
                  <a:pt x="1763" y="16740"/>
                  <a:pt x="1763" y="16740"/>
                  <a:pt x="1763" y="16740"/>
                </a:cubicBezTo>
                <a:cubicBezTo>
                  <a:pt x="1763" y="18090"/>
                  <a:pt x="2865" y="19440"/>
                  <a:pt x="3967" y="19440"/>
                </a:cubicBezTo>
                <a:cubicBezTo>
                  <a:pt x="7935" y="19440"/>
                  <a:pt x="7935" y="19440"/>
                  <a:pt x="7935" y="19440"/>
                </a:cubicBezTo>
                <a:cubicBezTo>
                  <a:pt x="8376" y="19440"/>
                  <a:pt x="8816" y="19440"/>
                  <a:pt x="8816" y="19980"/>
                </a:cubicBezTo>
                <a:cubicBezTo>
                  <a:pt x="8816" y="20520"/>
                  <a:pt x="9037" y="21600"/>
                  <a:pt x="8376" y="21600"/>
                </a:cubicBezTo>
                <a:close/>
                <a:moveTo>
                  <a:pt x="21380" y="11610"/>
                </a:moveTo>
                <a:cubicBezTo>
                  <a:pt x="13886" y="20790"/>
                  <a:pt x="13886" y="20790"/>
                  <a:pt x="13886" y="20790"/>
                </a:cubicBezTo>
                <a:cubicBezTo>
                  <a:pt x="13665" y="21060"/>
                  <a:pt x="13445" y="21060"/>
                  <a:pt x="13224" y="21060"/>
                </a:cubicBezTo>
                <a:cubicBezTo>
                  <a:pt x="12784" y="21060"/>
                  <a:pt x="12343" y="20520"/>
                  <a:pt x="12343" y="19980"/>
                </a:cubicBezTo>
                <a:cubicBezTo>
                  <a:pt x="12343" y="15120"/>
                  <a:pt x="12343" y="15120"/>
                  <a:pt x="12343" y="15120"/>
                </a:cubicBezTo>
                <a:cubicBezTo>
                  <a:pt x="6171" y="15120"/>
                  <a:pt x="6171" y="15120"/>
                  <a:pt x="6171" y="15120"/>
                </a:cubicBezTo>
                <a:cubicBezTo>
                  <a:pt x="5731" y="15120"/>
                  <a:pt x="5290" y="14580"/>
                  <a:pt x="5290" y="14040"/>
                </a:cubicBezTo>
                <a:cubicBezTo>
                  <a:pt x="5290" y="7560"/>
                  <a:pt x="5290" y="7560"/>
                  <a:pt x="5290" y="7560"/>
                </a:cubicBezTo>
                <a:cubicBezTo>
                  <a:pt x="5290" y="7020"/>
                  <a:pt x="5731" y="6480"/>
                  <a:pt x="6171" y="6480"/>
                </a:cubicBezTo>
                <a:cubicBezTo>
                  <a:pt x="12343" y="6480"/>
                  <a:pt x="12343" y="6480"/>
                  <a:pt x="12343" y="6480"/>
                </a:cubicBezTo>
                <a:cubicBezTo>
                  <a:pt x="12343" y="1620"/>
                  <a:pt x="12343" y="1620"/>
                  <a:pt x="12343" y="1620"/>
                </a:cubicBezTo>
                <a:cubicBezTo>
                  <a:pt x="12343" y="1080"/>
                  <a:pt x="12784" y="540"/>
                  <a:pt x="13224" y="540"/>
                </a:cubicBezTo>
                <a:cubicBezTo>
                  <a:pt x="13445" y="540"/>
                  <a:pt x="13665" y="540"/>
                  <a:pt x="13886" y="810"/>
                </a:cubicBezTo>
                <a:cubicBezTo>
                  <a:pt x="21380" y="9990"/>
                  <a:pt x="21380" y="9990"/>
                  <a:pt x="21380" y="9990"/>
                </a:cubicBezTo>
                <a:cubicBezTo>
                  <a:pt x="21600" y="10260"/>
                  <a:pt x="21600" y="10530"/>
                  <a:pt x="21600" y="10800"/>
                </a:cubicBezTo>
                <a:cubicBezTo>
                  <a:pt x="21600" y="11070"/>
                  <a:pt x="21600" y="11340"/>
                  <a:pt x="21380" y="1161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1" name="Shape">
            <a:extLst>
              <a:ext uri="{FF2B5EF4-FFF2-40B4-BE49-F238E27FC236}">
                <a16:creationId xmlns:a16="http://schemas.microsoft.com/office/drawing/2014/main" id="{7140FA71-A7E1-4646-884B-28734990F116}"/>
              </a:ext>
            </a:extLst>
          </p:cNvPr>
          <p:cNvSpPr/>
          <p:nvPr/>
        </p:nvSpPr>
        <p:spPr>
          <a:xfrm>
            <a:off x="10763613" y="3227616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550"/>
                </a:moveTo>
                <a:cubicBezTo>
                  <a:pt x="21600" y="19800"/>
                  <a:pt x="19800" y="21600"/>
                  <a:pt x="17550" y="21600"/>
                </a:cubicBezTo>
                <a:cubicBezTo>
                  <a:pt x="4050" y="21600"/>
                  <a:pt x="4050" y="21600"/>
                  <a:pt x="4050" y="21600"/>
                </a:cubicBezTo>
                <a:cubicBezTo>
                  <a:pt x="1800" y="21600"/>
                  <a:pt x="0" y="19800"/>
                  <a:pt x="0" y="17550"/>
                </a:cubicBezTo>
                <a:cubicBezTo>
                  <a:pt x="0" y="4050"/>
                  <a:pt x="0" y="4050"/>
                  <a:pt x="0" y="4050"/>
                </a:cubicBezTo>
                <a:cubicBezTo>
                  <a:pt x="0" y="1800"/>
                  <a:pt x="1800" y="0"/>
                  <a:pt x="4050" y="0"/>
                </a:cubicBezTo>
                <a:cubicBezTo>
                  <a:pt x="17550" y="0"/>
                  <a:pt x="17550" y="0"/>
                  <a:pt x="17550" y="0"/>
                </a:cubicBezTo>
                <a:cubicBezTo>
                  <a:pt x="19800" y="0"/>
                  <a:pt x="21600" y="1800"/>
                  <a:pt x="21600" y="4050"/>
                </a:cubicBezTo>
                <a:lnTo>
                  <a:pt x="21600" y="17550"/>
                </a:lnTo>
                <a:close/>
                <a:moveTo>
                  <a:pt x="4950" y="3600"/>
                </a:moveTo>
                <a:cubicBezTo>
                  <a:pt x="3825" y="3600"/>
                  <a:pt x="3150" y="4275"/>
                  <a:pt x="3150" y="5400"/>
                </a:cubicBezTo>
                <a:cubicBezTo>
                  <a:pt x="3150" y="6300"/>
                  <a:pt x="3825" y="6975"/>
                  <a:pt x="4950" y="6975"/>
                </a:cubicBezTo>
                <a:cubicBezTo>
                  <a:pt x="4950" y="6975"/>
                  <a:pt x="4950" y="6975"/>
                  <a:pt x="4950" y="6975"/>
                </a:cubicBezTo>
                <a:cubicBezTo>
                  <a:pt x="6075" y="6975"/>
                  <a:pt x="6750" y="6300"/>
                  <a:pt x="6750" y="5400"/>
                </a:cubicBezTo>
                <a:cubicBezTo>
                  <a:pt x="6750" y="4275"/>
                  <a:pt x="6075" y="3600"/>
                  <a:pt x="4950" y="3600"/>
                </a:cubicBezTo>
                <a:close/>
                <a:moveTo>
                  <a:pt x="6525" y="18000"/>
                </a:moveTo>
                <a:cubicBezTo>
                  <a:pt x="6525" y="8325"/>
                  <a:pt x="6525" y="8325"/>
                  <a:pt x="6525" y="8325"/>
                </a:cubicBezTo>
                <a:cubicBezTo>
                  <a:pt x="3375" y="8325"/>
                  <a:pt x="3375" y="8325"/>
                  <a:pt x="3375" y="8325"/>
                </a:cubicBezTo>
                <a:cubicBezTo>
                  <a:pt x="3375" y="18000"/>
                  <a:pt x="3375" y="18000"/>
                  <a:pt x="3375" y="18000"/>
                </a:cubicBezTo>
                <a:lnTo>
                  <a:pt x="6525" y="18000"/>
                </a:lnTo>
                <a:close/>
                <a:moveTo>
                  <a:pt x="18225" y="18000"/>
                </a:moveTo>
                <a:cubicBezTo>
                  <a:pt x="18225" y="12375"/>
                  <a:pt x="18225" y="12375"/>
                  <a:pt x="18225" y="12375"/>
                </a:cubicBezTo>
                <a:cubicBezTo>
                  <a:pt x="18225" y="9450"/>
                  <a:pt x="16650" y="8100"/>
                  <a:pt x="14400" y="8100"/>
                </a:cubicBezTo>
                <a:cubicBezTo>
                  <a:pt x="12825" y="8100"/>
                  <a:pt x="11925" y="9000"/>
                  <a:pt x="11475" y="9675"/>
                </a:cubicBezTo>
                <a:cubicBezTo>
                  <a:pt x="11700" y="9675"/>
                  <a:pt x="11700" y="9675"/>
                  <a:pt x="11700" y="9675"/>
                </a:cubicBezTo>
                <a:cubicBezTo>
                  <a:pt x="11700" y="8325"/>
                  <a:pt x="11700" y="8325"/>
                  <a:pt x="11700" y="8325"/>
                </a:cubicBezTo>
                <a:cubicBezTo>
                  <a:pt x="8325" y="8325"/>
                  <a:pt x="8325" y="8325"/>
                  <a:pt x="8325" y="8325"/>
                </a:cubicBezTo>
                <a:cubicBezTo>
                  <a:pt x="8325" y="8325"/>
                  <a:pt x="8325" y="9225"/>
                  <a:pt x="8325" y="18000"/>
                </a:cubicBezTo>
                <a:cubicBezTo>
                  <a:pt x="11700" y="18000"/>
                  <a:pt x="11700" y="18000"/>
                  <a:pt x="11700" y="18000"/>
                </a:cubicBezTo>
                <a:cubicBezTo>
                  <a:pt x="11700" y="12600"/>
                  <a:pt x="11700" y="12600"/>
                  <a:pt x="11700" y="12600"/>
                </a:cubicBezTo>
                <a:cubicBezTo>
                  <a:pt x="11700" y="12375"/>
                  <a:pt x="11700" y="12150"/>
                  <a:pt x="11700" y="11925"/>
                </a:cubicBezTo>
                <a:cubicBezTo>
                  <a:pt x="11925" y="11250"/>
                  <a:pt x="12375" y="10575"/>
                  <a:pt x="13275" y="10575"/>
                </a:cubicBezTo>
                <a:cubicBezTo>
                  <a:pt x="14625" y="10575"/>
                  <a:pt x="15075" y="11475"/>
                  <a:pt x="15075" y="12825"/>
                </a:cubicBezTo>
                <a:cubicBezTo>
                  <a:pt x="15075" y="18000"/>
                  <a:pt x="15075" y="18000"/>
                  <a:pt x="15075" y="18000"/>
                </a:cubicBezTo>
                <a:lnTo>
                  <a:pt x="18225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2" name="Shape">
            <a:extLst>
              <a:ext uri="{FF2B5EF4-FFF2-40B4-BE49-F238E27FC236}">
                <a16:creationId xmlns:a16="http://schemas.microsoft.com/office/drawing/2014/main" id="{23EEB31B-9A10-4895-B5E3-81B704581A67}"/>
              </a:ext>
            </a:extLst>
          </p:cNvPr>
          <p:cNvSpPr/>
          <p:nvPr/>
        </p:nvSpPr>
        <p:spPr>
          <a:xfrm>
            <a:off x="1127488" y="3975327"/>
            <a:ext cx="27146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400" y="14954"/>
                </a:moveTo>
                <a:cubicBezTo>
                  <a:pt x="12300" y="14954"/>
                  <a:pt x="12300" y="14954"/>
                  <a:pt x="12300" y="14954"/>
                </a:cubicBezTo>
                <a:cubicBezTo>
                  <a:pt x="11400" y="21185"/>
                  <a:pt x="11400" y="21185"/>
                  <a:pt x="11400" y="21185"/>
                </a:cubicBezTo>
                <a:cubicBezTo>
                  <a:pt x="11400" y="21392"/>
                  <a:pt x="11100" y="21600"/>
                  <a:pt x="10800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0500" y="21600"/>
                  <a:pt x="10200" y="21392"/>
                  <a:pt x="10200" y="21185"/>
                </a:cubicBezTo>
                <a:cubicBezTo>
                  <a:pt x="8700" y="14954"/>
                  <a:pt x="8700" y="14954"/>
                  <a:pt x="8700" y="14954"/>
                </a:cubicBezTo>
                <a:cubicBezTo>
                  <a:pt x="1200" y="14954"/>
                  <a:pt x="1200" y="14954"/>
                  <a:pt x="1200" y="14954"/>
                </a:cubicBezTo>
                <a:cubicBezTo>
                  <a:pt x="600" y="14954"/>
                  <a:pt x="0" y="14538"/>
                  <a:pt x="0" y="14123"/>
                </a:cubicBezTo>
                <a:cubicBezTo>
                  <a:pt x="0" y="12046"/>
                  <a:pt x="2400" y="9969"/>
                  <a:pt x="4800" y="9969"/>
                </a:cubicBezTo>
                <a:cubicBezTo>
                  <a:pt x="4800" y="3323"/>
                  <a:pt x="4800" y="3323"/>
                  <a:pt x="4800" y="3323"/>
                </a:cubicBezTo>
                <a:cubicBezTo>
                  <a:pt x="3300" y="3323"/>
                  <a:pt x="2400" y="2492"/>
                  <a:pt x="2400" y="1662"/>
                </a:cubicBezTo>
                <a:cubicBezTo>
                  <a:pt x="2400" y="623"/>
                  <a:pt x="3300" y="0"/>
                  <a:pt x="4800" y="0"/>
                </a:cubicBezTo>
                <a:cubicBezTo>
                  <a:pt x="16800" y="0"/>
                  <a:pt x="16800" y="0"/>
                  <a:pt x="16800" y="0"/>
                </a:cubicBezTo>
                <a:cubicBezTo>
                  <a:pt x="18000" y="0"/>
                  <a:pt x="19200" y="623"/>
                  <a:pt x="19200" y="1662"/>
                </a:cubicBezTo>
                <a:cubicBezTo>
                  <a:pt x="19200" y="2492"/>
                  <a:pt x="18000" y="3323"/>
                  <a:pt x="16800" y="3323"/>
                </a:cubicBezTo>
                <a:cubicBezTo>
                  <a:pt x="16800" y="9969"/>
                  <a:pt x="16800" y="9969"/>
                  <a:pt x="16800" y="9969"/>
                </a:cubicBezTo>
                <a:cubicBezTo>
                  <a:pt x="19200" y="9969"/>
                  <a:pt x="21600" y="12046"/>
                  <a:pt x="21600" y="14123"/>
                </a:cubicBezTo>
                <a:cubicBezTo>
                  <a:pt x="21600" y="14538"/>
                  <a:pt x="21000" y="14954"/>
                  <a:pt x="20400" y="14954"/>
                </a:cubicBezTo>
                <a:close/>
                <a:moveTo>
                  <a:pt x="9000" y="3738"/>
                </a:moveTo>
                <a:cubicBezTo>
                  <a:pt x="9000" y="3531"/>
                  <a:pt x="8700" y="3323"/>
                  <a:pt x="8400" y="3323"/>
                </a:cubicBezTo>
                <a:cubicBezTo>
                  <a:pt x="8100" y="3323"/>
                  <a:pt x="7800" y="3531"/>
                  <a:pt x="7800" y="3738"/>
                </a:cubicBezTo>
                <a:cubicBezTo>
                  <a:pt x="7800" y="9554"/>
                  <a:pt x="7800" y="9554"/>
                  <a:pt x="7800" y="9554"/>
                </a:cubicBezTo>
                <a:cubicBezTo>
                  <a:pt x="7800" y="9762"/>
                  <a:pt x="8100" y="9969"/>
                  <a:pt x="8400" y="9969"/>
                </a:cubicBezTo>
                <a:cubicBezTo>
                  <a:pt x="8700" y="9969"/>
                  <a:pt x="9000" y="9762"/>
                  <a:pt x="9000" y="9554"/>
                </a:cubicBezTo>
                <a:lnTo>
                  <a:pt x="9000" y="373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3" name="Shape">
            <a:extLst>
              <a:ext uri="{FF2B5EF4-FFF2-40B4-BE49-F238E27FC236}">
                <a16:creationId xmlns:a16="http://schemas.microsoft.com/office/drawing/2014/main" id="{7108566D-0B16-44E4-8834-EEF0804D9788}"/>
              </a:ext>
            </a:extLst>
          </p:cNvPr>
          <p:cNvSpPr/>
          <p:nvPr/>
        </p:nvSpPr>
        <p:spPr>
          <a:xfrm>
            <a:off x="1698988" y="3945166"/>
            <a:ext cx="419101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971" y="17550"/>
                </a:moveTo>
                <a:cubicBezTo>
                  <a:pt x="16971" y="19800"/>
                  <a:pt x="15236" y="21600"/>
                  <a:pt x="13500" y="21600"/>
                </a:cubicBezTo>
                <a:cubicBezTo>
                  <a:pt x="3471" y="21600"/>
                  <a:pt x="3471" y="21600"/>
                  <a:pt x="3471" y="21600"/>
                </a:cubicBezTo>
                <a:cubicBezTo>
                  <a:pt x="1543" y="21600"/>
                  <a:pt x="0" y="19800"/>
                  <a:pt x="0" y="17550"/>
                </a:cubicBezTo>
                <a:cubicBezTo>
                  <a:pt x="0" y="5850"/>
                  <a:pt x="0" y="5850"/>
                  <a:pt x="0" y="5850"/>
                </a:cubicBezTo>
                <a:cubicBezTo>
                  <a:pt x="0" y="3600"/>
                  <a:pt x="1543" y="1800"/>
                  <a:pt x="3471" y="1800"/>
                </a:cubicBezTo>
                <a:cubicBezTo>
                  <a:pt x="11957" y="1800"/>
                  <a:pt x="11957" y="1800"/>
                  <a:pt x="11957" y="1800"/>
                </a:cubicBezTo>
                <a:cubicBezTo>
                  <a:pt x="12150" y="1800"/>
                  <a:pt x="12343" y="2025"/>
                  <a:pt x="12343" y="2250"/>
                </a:cubicBezTo>
                <a:cubicBezTo>
                  <a:pt x="12343" y="3150"/>
                  <a:pt x="12343" y="3150"/>
                  <a:pt x="12343" y="3150"/>
                </a:cubicBezTo>
                <a:cubicBezTo>
                  <a:pt x="12343" y="3375"/>
                  <a:pt x="12150" y="3600"/>
                  <a:pt x="11957" y="3600"/>
                </a:cubicBezTo>
                <a:cubicBezTo>
                  <a:pt x="3471" y="3600"/>
                  <a:pt x="3471" y="3600"/>
                  <a:pt x="3471" y="3600"/>
                </a:cubicBezTo>
                <a:cubicBezTo>
                  <a:pt x="2314" y="3600"/>
                  <a:pt x="1543" y="4500"/>
                  <a:pt x="1543" y="5850"/>
                </a:cubicBezTo>
                <a:cubicBezTo>
                  <a:pt x="1543" y="17550"/>
                  <a:pt x="1543" y="17550"/>
                  <a:pt x="1543" y="17550"/>
                </a:cubicBezTo>
                <a:cubicBezTo>
                  <a:pt x="1543" y="18675"/>
                  <a:pt x="2314" y="19800"/>
                  <a:pt x="3471" y="19800"/>
                </a:cubicBezTo>
                <a:cubicBezTo>
                  <a:pt x="13500" y="19800"/>
                  <a:pt x="13500" y="19800"/>
                  <a:pt x="13500" y="19800"/>
                </a:cubicBezTo>
                <a:cubicBezTo>
                  <a:pt x="14464" y="19800"/>
                  <a:pt x="15429" y="18675"/>
                  <a:pt x="15429" y="17550"/>
                </a:cubicBezTo>
                <a:cubicBezTo>
                  <a:pt x="15429" y="13050"/>
                  <a:pt x="15429" y="13050"/>
                  <a:pt x="15429" y="13050"/>
                </a:cubicBezTo>
                <a:cubicBezTo>
                  <a:pt x="15429" y="12825"/>
                  <a:pt x="15429" y="12600"/>
                  <a:pt x="15814" y="12600"/>
                </a:cubicBezTo>
                <a:cubicBezTo>
                  <a:pt x="16586" y="12600"/>
                  <a:pt x="16586" y="12600"/>
                  <a:pt x="16586" y="12600"/>
                </a:cubicBezTo>
                <a:cubicBezTo>
                  <a:pt x="16779" y="12600"/>
                  <a:pt x="16971" y="12825"/>
                  <a:pt x="16971" y="13050"/>
                </a:cubicBezTo>
                <a:lnTo>
                  <a:pt x="16971" y="17550"/>
                </a:lnTo>
                <a:close/>
                <a:moveTo>
                  <a:pt x="21600" y="8100"/>
                </a:moveTo>
                <a:cubicBezTo>
                  <a:pt x="21600" y="8550"/>
                  <a:pt x="21214" y="9000"/>
                  <a:pt x="20829" y="9000"/>
                </a:cubicBezTo>
                <a:cubicBezTo>
                  <a:pt x="20443" y="9000"/>
                  <a:pt x="20250" y="8775"/>
                  <a:pt x="20250" y="8775"/>
                </a:cubicBezTo>
                <a:cubicBezTo>
                  <a:pt x="18129" y="6300"/>
                  <a:pt x="18129" y="6300"/>
                  <a:pt x="18129" y="6300"/>
                </a:cubicBezTo>
                <a:cubicBezTo>
                  <a:pt x="10221" y="15300"/>
                  <a:pt x="10221" y="15300"/>
                  <a:pt x="10221" y="15300"/>
                </a:cubicBezTo>
                <a:cubicBezTo>
                  <a:pt x="10221" y="15525"/>
                  <a:pt x="10029" y="15525"/>
                  <a:pt x="10029" y="15525"/>
                </a:cubicBezTo>
                <a:cubicBezTo>
                  <a:pt x="9836" y="15525"/>
                  <a:pt x="9836" y="15525"/>
                  <a:pt x="9643" y="15300"/>
                </a:cubicBezTo>
                <a:cubicBezTo>
                  <a:pt x="8293" y="13725"/>
                  <a:pt x="8293" y="13725"/>
                  <a:pt x="8293" y="13725"/>
                </a:cubicBezTo>
                <a:cubicBezTo>
                  <a:pt x="8293" y="13725"/>
                  <a:pt x="8100" y="13500"/>
                  <a:pt x="8100" y="13500"/>
                </a:cubicBezTo>
                <a:cubicBezTo>
                  <a:pt x="8100" y="13275"/>
                  <a:pt x="8293" y="13275"/>
                  <a:pt x="8293" y="13050"/>
                </a:cubicBezTo>
                <a:cubicBezTo>
                  <a:pt x="16200" y="4050"/>
                  <a:pt x="16200" y="4050"/>
                  <a:pt x="16200" y="4050"/>
                </a:cubicBezTo>
                <a:cubicBezTo>
                  <a:pt x="14079" y="1575"/>
                  <a:pt x="14079" y="1575"/>
                  <a:pt x="14079" y="1575"/>
                </a:cubicBezTo>
                <a:cubicBezTo>
                  <a:pt x="13886" y="1350"/>
                  <a:pt x="13886" y="1125"/>
                  <a:pt x="13886" y="900"/>
                </a:cubicBezTo>
                <a:cubicBezTo>
                  <a:pt x="13886" y="450"/>
                  <a:pt x="14079" y="0"/>
                  <a:pt x="14657" y="0"/>
                </a:cubicBezTo>
                <a:cubicBezTo>
                  <a:pt x="20829" y="0"/>
                  <a:pt x="20829" y="0"/>
                  <a:pt x="20829" y="0"/>
                </a:cubicBezTo>
                <a:cubicBezTo>
                  <a:pt x="21214" y="0"/>
                  <a:pt x="21600" y="450"/>
                  <a:pt x="21600" y="900"/>
                </a:cubicBezTo>
                <a:lnTo>
                  <a:pt x="21600" y="81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4" name="Shape">
            <a:extLst>
              <a:ext uri="{FF2B5EF4-FFF2-40B4-BE49-F238E27FC236}">
                <a16:creationId xmlns:a16="http://schemas.microsoft.com/office/drawing/2014/main" id="{5A8275F5-CF1A-4525-B97A-1E61F959671F}"/>
              </a:ext>
            </a:extLst>
          </p:cNvPr>
          <p:cNvSpPr/>
          <p:nvPr/>
        </p:nvSpPr>
        <p:spPr>
          <a:xfrm>
            <a:off x="2373676" y="4005491"/>
            <a:ext cx="360364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1610"/>
                </a:moveTo>
                <a:cubicBezTo>
                  <a:pt x="8550" y="20790"/>
                  <a:pt x="8550" y="20790"/>
                  <a:pt x="8550" y="20790"/>
                </a:cubicBezTo>
                <a:cubicBezTo>
                  <a:pt x="8550" y="20790"/>
                  <a:pt x="8325" y="21060"/>
                  <a:pt x="8100" y="21060"/>
                </a:cubicBezTo>
                <a:cubicBezTo>
                  <a:pt x="7425" y="21060"/>
                  <a:pt x="7200" y="20520"/>
                  <a:pt x="7200" y="19980"/>
                </a:cubicBezTo>
                <a:cubicBezTo>
                  <a:pt x="7200" y="15120"/>
                  <a:pt x="7200" y="15120"/>
                  <a:pt x="7200" y="15120"/>
                </a:cubicBezTo>
                <a:cubicBezTo>
                  <a:pt x="900" y="15120"/>
                  <a:pt x="900" y="15120"/>
                  <a:pt x="900" y="15120"/>
                </a:cubicBezTo>
                <a:cubicBezTo>
                  <a:pt x="225" y="15120"/>
                  <a:pt x="0" y="14580"/>
                  <a:pt x="0" y="14040"/>
                </a:cubicBezTo>
                <a:cubicBezTo>
                  <a:pt x="0" y="7560"/>
                  <a:pt x="0" y="7560"/>
                  <a:pt x="0" y="7560"/>
                </a:cubicBezTo>
                <a:cubicBezTo>
                  <a:pt x="0" y="7020"/>
                  <a:pt x="225" y="6480"/>
                  <a:pt x="900" y="6480"/>
                </a:cubicBezTo>
                <a:cubicBezTo>
                  <a:pt x="7200" y="6480"/>
                  <a:pt x="7200" y="6480"/>
                  <a:pt x="7200" y="6480"/>
                </a:cubicBezTo>
                <a:cubicBezTo>
                  <a:pt x="7200" y="1620"/>
                  <a:pt x="7200" y="1620"/>
                  <a:pt x="7200" y="1620"/>
                </a:cubicBezTo>
                <a:cubicBezTo>
                  <a:pt x="7200" y="1080"/>
                  <a:pt x="7425" y="540"/>
                  <a:pt x="8100" y="540"/>
                </a:cubicBezTo>
                <a:cubicBezTo>
                  <a:pt x="8325" y="540"/>
                  <a:pt x="8550" y="540"/>
                  <a:pt x="8550" y="810"/>
                </a:cubicBezTo>
                <a:cubicBezTo>
                  <a:pt x="16200" y="9990"/>
                  <a:pt x="16200" y="9990"/>
                  <a:pt x="16200" y="9990"/>
                </a:cubicBezTo>
                <a:cubicBezTo>
                  <a:pt x="16425" y="10260"/>
                  <a:pt x="16650" y="10530"/>
                  <a:pt x="16650" y="10800"/>
                </a:cubicBezTo>
                <a:cubicBezTo>
                  <a:pt x="16650" y="11070"/>
                  <a:pt x="16425" y="11340"/>
                  <a:pt x="16200" y="11610"/>
                </a:cubicBezTo>
                <a:close/>
                <a:moveTo>
                  <a:pt x="21600" y="16740"/>
                </a:moveTo>
                <a:cubicBezTo>
                  <a:pt x="21600" y="19440"/>
                  <a:pt x="19800" y="21600"/>
                  <a:pt x="17550" y="21600"/>
                </a:cubicBezTo>
                <a:cubicBezTo>
                  <a:pt x="13050" y="21600"/>
                  <a:pt x="13050" y="21600"/>
                  <a:pt x="13050" y="21600"/>
                </a:cubicBezTo>
                <a:cubicBezTo>
                  <a:pt x="12825" y="21600"/>
                  <a:pt x="12600" y="21330"/>
                  <a:pt x="12600" y="21060"/>
                </a:cubicBezTo>
                <a:cubicBezTo>
                  <a:pt x="12600" y="20520"/>
                  <a:pt x="12375" y="19440"/>
                  <a:pt x="13050" y="19440"/>
                </a:cubicBezTo>
                <a:cubicBezTo>
                  <a:pt x="17550" y="19440"/>
                  <a:pt x="17550" y="19440"/>
                  <a:pt x="17550" y="19440"/>
                </a:cubicBezTo>
                <a:cubicBezTo>
                  <a:pt x="18675" y="19440"/>
                  <a:pt x="19800" y="18090"/>
                  <a:pt x="19800" y="16740"/>
                </a:cubicBezTo>
                <a:cubicBezTo>
                  <a:pt x="19800" y="4860"/>
                  <a:pt x="19800" y="4860"/>
                  <a:pt x="19800" y="4860"/>
                </a:cubicBezTo>
                <a:cubicBezTo>
                  <a:pt x="19800" y="3240"/>
                  <a:pt x="18675" y="2160"/>
                  <a:pt x="17550" y="2160"/>
                </a:cubicBezTo>
                <a:cubicBezTo>
                  <a:pt x="13500" y="2160"/>
                  <a:pt x="13500" y="2160"/>
                  <a:pt x="13500" y="2160"/>
                </a:cubicBezTo>
                <a:cubicBezTo>
                  <a:pt x="13050" y="2160"/>
                  <a:pt x="12600" y="2160"/>
                  <a:pt x="12600" y="1620"/>
                </a:cubicBezTo>
                <a:cubicBezTo>
                  <a:pt x="12600" y="1080"/>
                  <a:pt x="12375" y="0"/>
                  <a:pt x="13050" y="0"/>
                </a:cubicBezTo>
                <a:cubicBezTo>
                  <a:pt x="17550" y="0"/>
                  <a:pt x="17550" y="0"/>
                  <a:pt x="17550" y="0"/>
                </a:cubicBezTo>
                <a:cubicBezTo>
                  <a:pt x="19800" y="0"/>
                  <a:pt x="21600" y="2160"/>
                  <a:pt x="21600" y="4860"/>
                </a:cubicBezTo>
                <a:lnTo>
                  <a:pt x="21600" y="167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5" name="Shape">
            <a:extLst>
              <a:ext uri="{FF2B5EF4-FFF2-40B4-BE49-F238E27FC236}">
                <a16:creationId xmlns:a16="http://schemas.microsoft.com/office/drawing/2014/main" id="{A991C19D-5FBC-4D01-A97A-CA592AE60FBF}"/>
              </a:ext>
            </a:extLst>
          </p:cNvPr>
          <p:cNvSpPr/>
          <p:nvPr/>
        </p:nvSpPr>
        <p:spPr>
          <a:xfrm>
            <a:off x="3005501" y="3975327"/>
            <a:ext cx="388939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750"/>
                </a:moveTo>
                <a:cubicBezTo>
                  <a:pt x="21600" y="9450"/>
                  <a:pt x="18485" y="12375"/>
                  <a:pt x="14538" y="12600"/>
                </a:cubicBezTo>
                <a:cubicBezTo>
                  <a:pt x="13915" y="13275"/>
                  <a:pt x="13500" y="13725"/>
                  <a:pt x="13292" y="13950"/>
                </a:cubicBezTo>
                <a:cubicBezTo>
                  <a:pt x="12669" y="14625"/>
                  <a:pt x="12462" y="15300"/>
                  <a:pt x="12462" y="16200"/>
                </a:cubicBezTo>
                <a:cubicBezTo>
                  <a:pt x="12462" y="17100"/>
                  <a:pt x="12877" y="18000"/>
                  <a:pt x="14123" y="18000"/>
                </a:cubicBezTo>
                <a:cubicBezTo>
                  <a:pt x="15369" y="18000"/>
                  <a:pt x="16615" y="18900"/>
                  <a:pt x="16615" y="20250"/>
                </a:cubicBezTo>
                <a:cubicBezTo>
                  <a:pt x="16615" y="21150"/>
                  <a:pt x="16615" y="21150"/>
                  <a:pt x="16615" y="21150"/>
                </a:cubicBezTo>
                <a:cubicBezTo>
                  <a:pt x="16615" y="21375"/>
                  <a:pt x="16408" y="21600"/>
                  <a:pt x="16200" y="21600"/>
                </a:cubicBezTo>
                <a:cubicBezTo>
                  <a:pt x="5400" y="21600"/>
                  <a:pt x="5400" y="21600"/>
                  <a:pt x="5400" y="21600"/>
                </a:cubicBezTo>
                <a:cubicBezTo>
                  <a:pt x="5192" y="21600"/>
                  <a:pt x="4985" y="21375"/>
                  <a:pt x="4985" y="21150"/>
                </a:cubicBezTo>
                <a:cubicBezTo>
                  <a:pt x="4985" y="20250"/>
                  <a:pt x="4985" y="20250"/>
                  <a:pt x="4985" y="20250"/>
                </a:cubicBezTo>
                <a:cubicBezTo>
                  <a:pt x="4985" y="18900"/>
                  <a:pt x="6231" y="18000"/>
                  <a:pt x="7477" y="18000"/>
                </a:cubicBezTo>
                <a:cubicBezTo>
                  <a:pt x="8723" y="18000"/>
                  <a:pt x="9138" y="17100"/>
                  <a:pt x="9138" y="16200"/>
                </a:cubicBezTo>
                <a:cubicBezTo>
                  <a:pt x="9138" y="15300"/>
                  <a:pt x="8931" y="14625"/>
                  <a:pt x="8308" y="13950"/>
                </a:cubicBezTo>
                <a:cubicBezTo>
                  <a:pt x="7892" y="13725"/>
                  <a:pt x="7477" y="13275"/>
                  <a:pt x="7062" y="12600"/>
                </a:cubicBezTo>
                <a:cubicBezTo>
                  <a:pt x="2908" y="12375"/>
                  <a:pt x="0" y="9450"/>
                  <a:pt x="0" y="6750"/>
                </a:cubicBezTo>
                <a:cubicBezTo>
                  <a:pt x="0" y="4950"/>
                  <a:pt x="0" y="4950"/>
                  <a:pt x="0" y="4950"/>
                </a:cubicBezTo>
                <a:cubicBezTo>
                  <a:pt x="0" y="4275"/>
                  <a:pt x="415" y="3600"/>
                  <a:pt x="1246" y="3600"/>
                </a:cubicBezTo>
                <a:cubicBezTo>
                  <a:pt x="4985" y="3600"/>
                  <a:pt x="4985" y="3600"/>
                  <a:pt x="4985" y="3600"/>
                </a:cubicBezTo>
                <a:cubicBezTo>
                  <a:pt x="4985" y="2250"/>
                  <a:pt x="4985" y="2250"/>
                  <a:pt x="4985" y="2250"/>
                </a:cubicBezTo>
                <a:cubicBezTo>
                  <a:pt x="4985" y="900"/>
                  <a:pt x="5815" y="0"/>
                  <a:pt x="7062" y="0"/>
                </a:cubicBezTo>
                <a:cubicBezTo>
                  <a:pt x="14538" y="0"/>
                  <a:pt x="14538" y="0"/>
                  <a:pt x="14538" y="0"/>
                </a:cubicBezTo>
                <a:cubicBezTo>
                  <a:pt x="15577" y="0"/>
                  <a:pt x="16615" y="900"/>
                  <a:pt x="16615" y="2250"/>
                </a:cubicBezTo>
                <a:cubicBezTo>
                  <a:pt x="16615" y="3600"/>
                  <a:pt x="16615" y="3600"/>
                  <a:pt x="16615" y="3600"/>
                </a:cubicBezTo>
                <a:cubicBezTo>
                  <a:pt x="20354" y="3600"/>
                  <a:pt x="20354" y="3600"/>
                  <a:pt x="20354" y="3600"/>
                </a:cubicBezTo>
                <a:cubicBezTo>
                  <a:pt x="20977" y="3600"/>
                  <a:pt x="21600" y="4275"/>
                  <a:pt x="21600" y="4950"/>
                </a:cubicBezTo>
                <a:lnTo>
                  <a:pt x="21600" y="6750"/>
                </a:lnTo>
                <a:close/>
                <a:moveTo>
                  <a:pt x="4985" y="5400"/>
                </a:moveTo>
                <a:cubicBezTo>
                  <a:pt x="1662" y="5400"/>
                  <a:pt x="1662" y="5400"/>
                  <a:pt x="1662" y="5400"/>
                </a:cubicBezTo>
                <a:cubicBezTo>
                  <a:pt x="1662" y="6750"/>
                  <a:pt x="1662" y="6750"/>
                  <a:pt x="1662" y="6750"/>
                </a:cubicBezTo>
                <a:cubicBezTo>
                  <a:pt x="1662" y="8100"/>
                  <a:pt x="3323" y="9900"/>
                  <a:pt x="5815" y="10575"/>
                </a:cubicBezTo>
                <a:cubicBezTo>
                  <a:pt x="5400" y="9225"/>
                  <a:pt x="4985" y="7650"/>
                  <a:pt x="4985" y="5400"/>
                </a:cubicBezTo>
                <a:close/>
                <a:moveTo>
                  <a:pt x="19938" y="5400"/>
                </a:moveTo>
                <a:cubicBezTo>
                  <a:pt x="16615" y="5400"/>
                  <a:pt x="16615" y="5400"/>
                  <a:pt x="16615" y="5400"/>
                </a:cubicBezTo>
                <a:cubicBezTo>
                  <a:pt x="16615" y="7650"/>
                  <a:pt x="16200" y="9225"/>
                  <a:pt x="15577" y="10575"/>
                </a:cubicBezTo>
                <a:cubicBezTo>
                  <a:pt x="18069" y="9900"/>
                  <a:pt x="19938" y="8100"/>
                  <a:pt x="19938" y="6750"/>
                </a:cubicBezTo>
                <a:lnTo>
                  <a:pt x="19938" y="5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6" name="Shape">
            <a:extLst>
              <a:ext uri="{FF2B5EF4-FFF2-40B4-BE49-F238E27FC236}">
                <a16:creationId xmlns:a16="http://schemas.microsoft.com/office/drawing/2014/main" id="{4708FC74-87AE-401E-B98B-A5B16ABF6FAF}"/>
              </a:ext>
            </a:extLst>
          </p:cNvPr>
          <p:cNvSpPr/>
          <p:nvPr/>
        </p:nvSpPr>
        <p:spPr>
          <a:xfrm>
            <a:off x="3665900" y="3975327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550"/>
                </a:moveTo>
                <a:cubicBezTo>
                  <a:pt x="21600" y="19800"/>
                  <a:pt x="19575" y="21600"/>
                  <a:pt x="17550" y="21600"/>
                </a:cubicBezTo>
                <a:cubicBezTo>
                  <a:pt x="14400" y="21600"/>
                  <a:pt x="14400" y="21600"/>
                  <a:pt x="14400" y="21600"/>
                </a:cubicBezTo>
                <a:cubicBezTo>
                  <a:pt x="13950" y="21600"/>
                  <a:pt x="13275" y="21600"/>
                  <a:pt x="13275" y="20925"/>
                </a:cubicBezTo>
                <a:cubicBezTo>
                  <a:pt x="13275" y="20475"/>
                  <a:pt x="13275" y="18900"/>
                  <a:pt x="13275" y="17550"/>
                </a:cubicBezTo>
                <a:cubicBezTo>
                  <a:pt x="13275" y="16425"/>
                  <a:pt x="13050" y="15750"/>
                  <a:pt x="12600" y="15525"/>
                </a:cubicBezTo>
                <a:cubicBezTo>
                  <a:pt x="15075" y="15300"/>
                  <a:pt x="17550" y="14400"/>
                  <a:pt x="17550" y="10125"/>
                </a:cubicBezTo>
                <a:cubicBezTo>
                  <a:pt x="17550" y="9000"/>
                  <a:pt x="17100" y="8100"/>
                  <a:pt x="16425" y="7200"/>
                </a:cubicBezTo>
                <a:cubicBezTo>
                  <a:pt x="16650" y="6975"/>
                  <a:pt x="16875" y="5850"/>
                  <a:pt x="16425" y="4500"/>
                </a:cubicBezTo>
                <a:cubicBezTo>
                  <a:pt x="15525" y="4050"/>
                  <a:pt x="13500" y="5625"/>
                  <a:pt x="13500" y="5625"/>
                </a:cubicBezTo>
                <a:cubicBezTo>
                  <a:pt x="12600" y="5400"/>
                  <a:pt x="11700" y="5175"/>
                  <a:pt x="10800" y="5175"/>
                </a:cubicBezTo>
                <a:cubicBezTo>
                  <a:pt x="9675" y="5175"/>
                  <a:pt x="8775" y="5400"/>
                  <a:pt x="8100" y="5625"/>
                </a:cubicBezTo>
                <a:cubicBezTo>
                  <a:pt x="8100" y="5625"/>
                  <a:pt x="5850" y="4050"/>
                  <a:pt x="4950" y="4500"/>
                </a:cubicBezTo>
                <a:cubicBezTo>
                  <a:pt x="4500" y="5850"/>
                  <a:pt x="4725" y="6975"/>
                  <a:pt x="4950" y="7200"/>
                </a:cubicBezTo>
                <a:cubicBezTo>
                  <a:pt x="4275" y="8100"/>
                  <a:pt x="3825" y="9000"/>
                  <a:pt x="3825" y="10125"/>
                </a:cubicBezTo>
                <a:cubicBezTo>
                  <a:pt x="3825" y="14400"/>
                  <a:pt x="6300" y="15300"/>
                  <a:pt x="8775" y="15525"/>
                </a:cubicBezTo>
                <a:cubicBezTo>
                  <a:pt x="8325" y="15750"/>
                  <a:pt x="8100" y="16200"/>
                  <a:pt x="8100" y="16875"/>
                </a:cubicBezTo>
                <a:cubicBezTo>
                  <a:pt x="7425" y="17325"/>
                  <a:pt x="5850" y="17775"/>
                  <a:pt x="4950" y="15975"/>
                </a:cubicBezTo>
                <a:cubicBezTo>
                  <a:pt x="4275" y="15075"/>
                  <a:pt x="3150" y="14850"/>
                  <a:pt x="3150" y="14850"/>
                </a:cubicBezTo>
                <a:cubicBezTo>
                  <a:pt x="2250" y="14850"/>
                  <a:pt x="3150" y="15525"/>
                  <a:pt x="3150" y="15525"/>
                </a:cubicBezTo>
                <a:cubicBezTo>
                  <a:pt x="3825" y="15975"/>
                  <a:pt x="4275" y="17100"/>
                  <a:pt x="4275" y="17100"/>
                </a:cubicBezTo>
                <a:cubicBezTo>
                  <a:pt x="4950" y="19125"/>
                  <a:pt x="8100" y="18450"/>
                  <a:pt x="8100" y="18450"/>
                </a:cubicBezTo>
                <a:cubicBezTo>
                  <a:pt x="8100" y="19350"/>
                  <a:pt x="8100" y="20700"/>
                  <a:pt x="8100" y="20925"/>
                </a:cubicBezTo>
                <a:cubicBezTo>
                  <a:pt x="8100" y="21600"/>
                  <a:pt x="7650" y="21600"/>
                  <a:pt x="7200" y="21600"/>
                </a:cubicBezTo>
                <a:cubicBezTo>
                  <a:pt x="4050" y="21600"/>
                  <a:pt x="4050" y="21600"/>
                  <a:pt x="4050" y="21600"/>
                </a:cubicBezTo>
                <a:cubicBezTo>
                  <a:pt x="1800" y="21600"/>
                  <a:pt x="0" y="19800"/>
                  <a:pt x="0" y="17550"/>
                </a:cubicBezTo>
                <a:cubicBezTo>
                  <a:pt x="0" y="4050"/>
                  <a:pt x="0" y="4050"/>
                  <a:pt x="0" y="4050"/>
                </a:cubicBezTo>
                <a:cubicBezTo>
                  <a:pt x="0" y="1800"/>
                  <a:pt x="1800" y="0"/>
                  <a:pt x="4050" y="0"/>
                </a:cubicBezTo>
                <a:cubicBezTo>
                  <a:pt x="17550" y="0"/>
                  <a:pt x="17550" y="0"/>
                  <a:pt x="17550" y="0"/>
                </a:cubicBezTo>
                <a:cubicBezTo>
                  <a:pt x="19575" y="0"/>
                  <a:pt x="21600" y="1800"/>
                  <a:pt x="21600" y="4050"/>
                </a:cubicBezTo>
                <a:lnTo>
                  <a:pt x="21600" y="17550"/>
                </a:lnTo>
                <a:close/>
                <a:moveTo>
                  <a:pt x="3825" y="15525"/>
                </a:moveTo>
                <a:cubicBezTo>
                  <a:pt x="3825" y="15525"/>
                  <a:pt x="3600" y="15300"/>
                  <a:pt x="3825" y="15300"/>
                </a:cubicBezTo>
                <a:cubicBezTo>
                  <a:pt x="3825" y="15300"/>
                  <a:pt x="3825" y="15300"/>
                  <a:pt x="3825" y="15300"/>
                </a:cubicBezTo>
                <a:cubicBezTo>
                  <a:pt x="4050" y="15300"/>
                  <a:pt x="4050" y="15300"/>
                  <a:pt x="4050" y="15525"/>
                </a:cubicBezTo>
                <a:cubicBezTo>
                  <a:pt x="4050" y="15525"/>
                  <a:pt x="3825" y="15525"/>
                  <a:pt x="3825" y="15525"/>
                </a:cubicBezTo>
                <a:close/>
                <a:moveTo>
                  <a:pt x="4275" y="15975"/>
                </a:moveTo>
                <a:cubicBezTo>
                  <a:pt x="4050" y="15750"/>
                  <a:pt x="4050" y="15750"/>
                  <a:pt x="4275" y="15750"/>
                </a:cubicBezTo>
                <a:cubicBezTo>
                  <a:pt x="4275" y="15525"/>
                  <a:pt x="4275" y="15750"/>
                  <a:pt x="4500" y="15750"/>
                </a:cubicBezTo>
                <a:cubicBezTo>
                  <a:pt x="4500" y="15750"/>
                  <a:pt x="4500" y="15975"/>
                  <a:pt x="4500" y="15975"/>
                </a:cubicBezTo>
                <a:cubicBezTo>
                  <a:pt x="4275" y="15975"/>
                  <a:pt x="4275" y="15975"/>
                  <a:pt x="4275" y="15975"/>
                </a:cubicBezTo>
                <a:close/>
                <a:moveTo>
                  <a:pt x="4950" y="16650"/>
                </a:moveTo>
                <a:cubicBezTo>
                  <a:pt x="4725" y="16650"/>
                  <a:pt x="4725" y="16650"/>
                  <a:pt x="4725" y="16425"/>
                </a:cubicBezTo>
                <a:cubicBezTo>
                  <a:pt x="4500" y="16425"/>
                  <a:pt x="4500" y="16200"/>
                  <a:pt x="4725" y="16200"/>
                </a:cubicBezTo>
                <a:cubicBezTo>
                  <a:pt x="4725" y="16200"/>
                  <a:pt x="4725" y="16200"/>
                  <a:pt x="4950" y="16200"/>
                </a:cubicBezTo>
                <a:cubicBezTo>
                  <a:pt x="4950" y="16425"/>
                  <a:pt x="4950" y="16425"/>
                  <a:pt x="4950" y="16650"/>
                </a:cubicBezTo>
                <a:close/>
                <a:moveTo>
                  <a:pt x="5175" y="17100"/>
                </a:moveTo>
                <a:cubicBezTo>
                  <a:pt x="5175" y="17100"/>
                  <a:pt x="4950" y="16875"/>
                  <a:pt x="5175" y="16875"/>
                </a:cubicBezTo>
                <a:cubicBezTo>
                  <a:pt x="5175" y="16875"/>
                  <a:pt x="5400" y="16875"/>
                  <a:pt x="5400" y="16875"/>
                </a:cubicBezTo>
                <a:cubicBezTo>
                  <a:pt x="5400" y="16875"/>
                  <a:pt x="5400" y="17100"/>
                  <a:pt x="5400" y="17100"/>
                </a:cubicBezTo>
                <a:cubicBezTo>
                  <a:pt x="5400" y="17325"/>
                  <a:pt x="5175" y="17325"/>
                  <a:pt x="5175" y="17100"/>
                </a:cubicBezTo>
                <a:close/>
                <a:moveTo>
                  <a:pt x="6075" y="17550"/>
                </a:moveTo>
                <a:cubicBezTo>
                  <a:pt x="5850" y="17550"/>
                  <a:pt x="5850" y="17550"/>
                  <a:pt x="5850" y="17325"/>
                </a:cubicBezTo>
                <a:cubicBezTo>
                  <a:pt x="5850" y="17325"/>
                  <a:pt x="5850" y="17325"/>
                  <a:pt x="6075" y="17325"/>
                </a:cubicBezTo>
                <a:cubicBezTo>
                  <a:pt x="6300" y="17325"/>
                  <a:pt x="6300" y="17325"/>
                  <a:pt x="6300" y="17550"/>
                </a:cubicBezTo>
                <a:cubicBezTo>
                  <a:pt x="6300" y="17550"/>
                  <a:pt x="6075" y="17550"/>
                  <a:pt x="6075" y="17550"/>
                </a:cubicBezTo>
                <a:close/>
                <a:moveTo>
                  <a:pt x="6975" y="17775"/>
                </a:moveTo>
                <a:cubicBezTo>
                  <a:pt x="6750" y="17775"/>
                  <a:pt x="6750" y="17775"/>
                  <a:pt x="6750" y="17550"/>
                </a:cubicBezTo>
                <a:cubicBezTo>
                  <a:pt x="6750" y="17550"/>
                  <a:pt x="6750" y="17325"/>
                  <a:pt x="6975" y="17325"/>
                </a:cubicBezTo>
                <a:cubicBezTo>
                  <a:pt x="6975" y="17325"/>
                  <a:pt x="7200" y="17550"/>
                  <a:pt x="7200" y="17550"/>
                </a:cubicBezTo>
                <a:cubicBezTo>
                  <a:pt x="7200" y="17775"/>
                  <a:pt x="6975" y="17775"/>
                  <a:pt x="6975" y="17775"/>
                </a:cubicBezTo>
                <a:close/>
                <a:moveTo>
                  <a:pt x="7650" y="17550"/>
                </a:moveTo>
                <a:cubicBezTo>
                  <a:pt x="7650" y="17775"/>
                  <a:pt x="7425" y="17550"/>
                  <a:pt x="7425" y="17550"/>
                </a:cubicBezTo>
                <a:cubicBezTo>
                  <a:pt x="7425" y="17325"/>
                  <a:pt x="7650" y="17325"/>
                  <a:pt x="7650" y="17325"/>
                </a:cubicBezTo>
                <a:cubicBezTo>
                  <a:pt x="7875" y="17325"/>
                  <a:pt x="7875" y="17325"/>
                  <a:pt x="7875" y="17550"/>
                </a:cubicBezTo>
                <a:cubicBezTo>
                  <a:pt x="7875" y="17550"/>
                  <a:pt x="7875" y="17550"/>
                  <a:pt x="7650" y="175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7" name="Shape">
            <a:extLst>
              <a:ext uri="{FF2B5EF4-FFF2-40B4-BE49-F238E27FC236}">
                <a16:creationId xmlns:a16="http://schemas.microsoft.com/office/drawing/2014/main" id="{A9CF443D-99F3-4297-A061-354F32B1023C}"/>
              </a:ext>
            </a:extLst>
          </p:cNvPr>
          <p:cNvSpPr/>
          <p:nvPr/>
        </p:nvSpPr>
        <p:spPr>
          <a:xfrm>
            <a:off x="4296139" y="3959452"/>
            <a:ext cx="390526" cy="3762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304"/>
                </a:moveTo>
                <a:cubicBezTo>
                  <a:pt x="21600" y="20952"/>
                  <a:pt x="20977" y="21600"/>
                  <a:pt x="20354" y="21600"/>
                </a:cubicBezTo>
                <a:cubicBezTo>
                  <a:pt x="1246" y="21600"/>
                  <a:pt x="1246" y="21600"/>
                  <a:pt x="1246" y="21600"/>
                </a:cubicBezTo>
                <a:cubicBezTo>
                  <a:pt x="415" y="21600"/>
                  <a:pt x="0" y="20952"/>
                  <a:pt x="0" y="20304"/>
                </a:cubicBezTo>
                <a:cubicBezTo>
                  <a:pt x="0" y="15984"/>
                  <a:pt x="0" y="15984"/>
                  <a:pt x="0" y="15984"/>
                </a:cubicBezTo>
                <a:cubicBezTo>
                  <a:pt x="0" y="15120"/>
                  <a:pt x="415" y="14688"/>
                  <a:pt x="1246" y="14688"/>
                </a:cubicBezTo>
                <a:cubicBezTo>
                  <a:pt x="6646" y="14688"/>
                  <a:pt x="6646" y="14688"/>
                  <a:pt x="6646" y="14688"/>
                </a:cubicBezTo>
                <a:cubicBezTo>
                  <a:pt x="7062" y="15552"/>
                  <a:pt x="7892" y="16416"/>
                  <a:pt x="9138" y="16416"/>
                </a:cubicBezTo>
                <a:cubicBezTo>
                  <a:pt x="12462" y="16416"/>
                  <a:pt x="12462" y="16416"/>
                  <a:pt x="12462" y="16416"/>
                </a:cubicBezTo>
                <a:cubicBezTo>
                  <a:pt x="13500" y="16416"/>
                  <a:pt x="14331" y="15552"/>
                  <a:pt x="14746" y="14688"/>
                </a:cubicBezTo>
                <a:cubicBezTo>
                  <a:pt x="20354" y="14688"/>
                  <a:pt x="20354" y="14688"/>
                  <a:pt x="20354" y="14688"/>
                </a:cubicBezTo>
                <a:cubicBezTo>
                  <a:pt x="20977" y="14688"/>
                  <a:pt x="21600" y="15120"/>
                  <a:pt x="21600" y="15984"/>
                </a:cubicBezTo>
                <a:lnTo>
                  <a:pt x="21600" y="20304"/>
                </a:lnTo>
                <a:close/>
                <a:moveTo>
                  <a:pt x="16615" y="7776"/>
                </a:moveTo>
                <a:cubicBezTo>
                  <a:pt x="13292" y="7776"/>
                  <a:pt x="13292" y="7776"/>
                  <a:pt x="13292" y="7776"/>
                </a:cubicBezTo>
                <a:cubicBezTo>
                  <a:pt x="13292" y="13824"/>
                  <a:pt x="13292" y="13824"/>
                  <a:pt x="13292" y="13824"/>
                </a:cubicBezTo>
                <a:cubicBezTo>
                  <a:pt x="13292" y="14256"/>
                  <a:pt x="12877" y="14688"/>
                  <a:pt x="12462" y="14688"/>
                </a:cubicBezTo>
                <a:cubicBezTo>
                  <a:pt x="9138" y="14688"/>
                  <a:pt x="9138" y="14688"/>
                  <a:pt x="9138" y="14688"/>
                </a:cubicBezTo>
                <a:cubicBezTo>
                  <a:pt x="8515" y="14688"/>
                  <a:pt x="8308" y="14256"/>
                  <a:pt x="8308" y="13824"/>
                </a:cubicBezTo>
                <a:cubicBezTo>
                  <a:pt x="8308" y="7776"/>
                  <a:pt x="8308" y="7776"/>
                  <a:pt x="8308" y="7776"/>
                </a:cubicBezTo>
                <a:cubicBezTo>
                  <a:pt x="4985" y="7776"/>
                  <a:pt x="4985" y="7776"/>
                  <a:pt x="4985" y="7776"/>
                </a:cubicBezTo>
                <a:cubicBezTo>
                  <a:pt x="4569" y="7776"/>
                  <a:pt x="4362" y="7560"/>
                  <a:pt x="4154" y="7128"/>
                </a:cubicBezTo>
                <a:cubicBezTo>
                  <a:pt x="3946" y="6912"/>
                  <a:pt x="4154" y="6480"/>
                  <a:pt x="4362" y="6264"/>
                </a:cubicBezTo>
                <a:cubicBezTo>
                  <a:pt x="10177" y="216"/>
                  <a:pt x="10177" y="216"/>
                  <a:pt x="10177" y="216"/>
                </a:cubicBezTo>
                <a:cubicBezTo>
                  <a:pt x="10177" y="0"/>
                  <a:pt x="10592" y="0"/>
                  <a:pt x="10800" y="0"/>
                </a:cubicBezTo>
                <a:cubicBezTo>
                  <a:pt x="11008" y="0"/>
                  <a:pt x="11215" y="0"/>
                  <a:pt x="11215" y="216"/>
                </a:cubicBezTo>
                <a:cubicBezTo>
                  <a:pt x="17031" y="6264"/>
                  <a:pt x="17031" y="6264"/>
                  <a:pt x="17031" y="6264"/>
                </a:cubicBezTo>
                <a:cubicBezTo>
                  <a:pt x="17446" y="6480"/>
                  <a:pt x="17446" y="6912"/>
                  <a:pt x="17238" y="7128"/>
                </a:cubicBezTo>
                <a:cubicBezTo>
                  <a:pt x="17238" y="7560"/>
                  <a:pt x="16823" y="7776"/>
                  <a:pt x="16615" y="7776"/>
                </a:cubicBezTo>
                <a:close/>
                <a:moveTo>
                  <a:pt x="15785" y="18144"/>
                </a:moveTo>
                <a:cubicBezTo>
                  <a:pt x="15162" y="18144"/>
                  <a:pt x="14954" y="18576"/>
                  <a:pt x="14954" y="19008"/>
                </a:cubicBezTo>
                <a:cubicBezTo>
                  <a:pt x="14954" y="19440"/>
                  <a:pt x="15162" y="19872"/>
                  <a:pt x="15785" y="19872"/>
                </a:cubicBezTo>
                <a:cubicBezTo>
                  <a:pt x="16200" y="19872"/>
                  <a:pt x="16615" y="19440"/>
                  <a:pt x="16615" y="19008"/>
                </a:cubicBezTo>
                <a:cubicBezTo>
                  <a:pt x="16615" y="18576"/>
                  <a:pt x="16200" y="18144"/>
                  <a:pt x="15785" y="18144"/>
                </a:cubicBezTo>
                <a:close/>
                <a:moveTo>
                  <a:pt x="19108" y="18144"/>
                </a:moveTo>
                <a:cubicBezTo>
                  <a:pt x="18485" y="18144"/>
                  <a:pt x="18277" y="18576"/>
                  <a:pt x="18277" y="19008"/>
                </a:cubicBezTo>
                <a:cubicBezTo>
                  <a:pt x="18277" y="19440"/>
                  <a:pt x="18485" y="19872"/>
                  <a:pt x="19108" y="19872"/>
                </a:cubicBezTo>
                <a:cubicBezTo>
                  <a:pt x="19523" y="19872"/>
                  <a:pt x="19938" y="19440"/>
                  <a:pt x="19938" y="19008"/>
                </a:cubicBezTo>
                <a:cubicBezTo>
                  <a:pt x="19938" y="18576"/>
                  <a:pt x="19523" y="18144"/>
                  <a:pt x="19108" y="181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6EA49E08-9251-4EB8-A7BA-DD8D2E23C36D}"/>
              </a:ext>
            </a:extLst>
          </p:cNvPr>
          <p:cNvSpPr/>
          <p:nvPr/>
        </p:nvSpPr>
        <p:spPr>
          <a:xfrm>
            <a:off x="4953364" y="3975327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950" y="20925"/>
                </a:moveTo>
                <a:cubicBezTo>
                  <a:pt x="12600" y="21375"/>
                  <a:pt x="10800" y="21600"/>
                  <a:pt x="9450" y="21600"/>
                </a:cubicBezTo>
                <a:cubicBezTo>
                  <a:pt x="7875" y="21600"/>
                  <a:pt x="6300" y="21150"/>
                  <a:pt x="4725" y="21150"/>
                </a:cubicBezTo>
                <a:cubicBezTo>
                  <a:pt x="4050" y="21150"/>
                  <a:pt x="3375" y="21600"/>
                  <a:pt x="2475" y="21600"/>
                </a:cubicBezTo>
                <a:cubicBezTo>
                  <a:pt x="1125" y="21600"/>
                  <a:pt x="225" y="20250"/>
                  <a:pt x="225" y="18900"/>
                </a:cubicBezTo>
                <a:cubicBezTo>
                  <a:pt x="225" y="18225"/>
                  <a:pt x="450" y="17775"/>
                  <a:pt x="450" y="17100"/>
                </a:cubicBezTo>
                <a:cubicBezTo>
                  <a:pt x="450" y="15975"/>
                  <a:pt x="0" y="14850"/>
                  <a:pt x="0" y="13725"/>
                </a:cubicBezTo>
                <a:cubicBezTo>
                  <a:pt x="0" y="9675"/>
                  <a:pt x="1350" y="5175"/>
                  <a:pt x="4725" y="2700"/>
                </a:cubicBezTo>
                <a:cubicBezTo>
                  <a:pt x="5625" y="2025"/>
                  <a:pt x="6750" y="1575"/>
                  <a:pt x="7875" y="1125"/>
                </a:cubicBezTo>
                <a:cubicBezTo>
                  <a:pt x="9225" y="450"/>
                  <a:pt x="10800" y="0"/>
                  <a:pt x="12375" y="0"/>
                </a:cubicBezTo>
                <a:cubicBezTo>
                  <a:pt x="13950" y="0"/>
                  <a:pt x="15525" y="675"/>
                  <a:pt x="17325" y="675"/>
                </a:cubicBezTo>
                <a:cubicBezTo>
                  <a:pt x="17775" y="675"/>
                  <a:pt x="18225" y="450"/>
                  <a:pt x="18900" y="450"/>
                </a:cubicBezTo>
                <a:cubicBezTo>
                  <a:pt x="20475" y="450"/>
                  <a:pt x="20925" y="1575"/>
                  <a:pt x="20925" y="3150"/>
                </a:cubicBezTo>
                <a:cubicBezTo>
                  <a:pt x="20925" y="3825"/>
                  <a:pt x="20925" y="4275"/>
                  <a:pt x="20925" y="4950"/>
                </a:cubicBezTo>
                <a:cubicBezTo>
                  <a:pt x="20925" y="5625"/>
                  <a:pt x="20925" y="5625"/>
                  <a:pt x="21150" y="6075"/>
                </a:cubicBezTo>
                <a:cubicBezTo>
                  <a:pt x="21600" y="6975"/>
                  <a:pt x="21600" y="8775"/>
                  <a:pt x="21600" y="9675"/>
                </a:cubicBezTo>
                <a:cubicBezTo>
                  <a:pt x="21600" y="14400"/>
                  <a:pt x="18450" y="19350"/>
                  <a:pt x="13950" y="20925"/>
                </a:cubicBezTo>
                <a:close/>
                <a:moveTo>
                  <a:pt x="19575" y="6750"/>
                </a:moveTo>
                <a:cubicBezTo>
                  <a:pt x="19350" y="6075"/>
                  <a:pt x="19125" y="5850"/>
                  <a:pt x="19125" y="4950"/>
                </a:cubicBezTo>
                <a:cubicBezTo>
                  <a:pt x="19125" y="4275"/>
                  <a:pt x="19125" y="3825"/>
                  <a:pt x="19125" y="3150"/>
                </a:cubicBezTo>
                <a:cubicBezTo>
                  <a:pt x="19125" y="2925"/>
                  <a:pt x="19125" y="2475"/>
                  <a:pt x="19125" y="2250"/>
                </a:cubicBezTo>
                <a:cubicBezTo>
                  <a:pt x="19125" y="2250"/>
                  <a:pt x="18900" y="2250"/>
                  <a:pt x="18900" y="2250"/>
                </a:cubicBezTo>
                <a:cubicBezTo>
                  <a:pt x="18450" y="2250"/>
                  <a:pt x="17775" y="2475"/>
                  <a:pt x="17325" y="2475"/>
                </a:cubicBezTo>
                <a:cubicBezTo>
                  <a:pt x="15525" y="2475"/>
                  <a:pt x="13950" y="1800"/>
                  <a:pt x="12375" y="1800"/>
                </a:cubicBezTo>
                <a:cubicBezTo>
                  <a:pt x="11025" y="1800"/>
                  <a:pt x="9675" y="2250"/>
                  <a:pt x="8550" y="2700"/>
                </a:cubicBezTo>
                <a:cubicBezTo>
                  <a:pt x="7650" y="3150"/>
                  <a:pt x="6525" y="3600"/>
                  <a:pt x="5625" y="4275"/>
                </a:cubicBezTo>
                <a:cubicBezTo>
                  <a:pt x="2925" y="6300"/>
                  <a:pt x="1800" y="10350"/>
                  <a:pt x="1800" y="13725"/>
                </a:cubicBezTo>
                <a:cubicBezTo>
                  <a:pt x="1800" y="14850"/>
                  <a:pt x="2250" y="15975"/>
                  <a:pt x="2250" y="17100"/>
                </a:cubicBezTo>
                <a:cubicBezTo>
                  <a:pt x="2250" y="17775"/>
                  <a:pt x="2025" y="18225"/>
                  <a:pt x="2025" y="18900"/>
                </a:cubicBezTo>
                <a:cubicBezTo>
                  <a:pt x="2025" y="19350"/>
                  <a:pt x="2250" y="19575"/>
                  <a:pt x="2475" y="19575"/>
                </a:cubicBezTo>
                <a:cubicBezTo>
                  <a:pt x="3375" y="19575"/>
                  <a:pt x="3825" y="19350"/>
                  <a:pt x="4725" y="19350"/>
                </a:cubicBezTo>
                <a:cubicBezTo>
                  <a:pt x="6300" y="19350"/>
                  <a:pt x="7875" y="19800"/>
                  <a:pt x="9450" y="19800"/>
                </a:cubicBezTo>
                <a:cubicBezTo>
                  <a:pt x="10575" y="19800"/>
                  <a:pt x="12150" y="19575"/>
                  <a:pt x="13500" y="19125"/>
                </a:cubicBezTo>
                <a:cubicBezTo>
                  <a:pt x="17100" y="18000"/>
                  <a:pt x="19800" y="13725"/>
                  <a:pt x="19800" y="9675"/>
                </a:cubicBezTo>
                <a:cubicBezTo>
                  <a:pt x="19800" y="9225"/>
                  <a:pt x="19800" y="7425"/>
                  <a:pt x="19575" y="67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9" name="Shape">
            <a:extLst>
              <a:ext uri="{FF2B5EF4-FFF2-40B4-BE49-F238E27FC236}">
                <a16:creationId xmlns:a16="http://schemas.microsoft.com/office/drawing/2014/main" id="{AA645B1B-C161-4BFD-8E92-A3880A30A840}"/>
              </a:ext>
            </a:extLst>
          </p:cNvPr>
          <p:cNvSpPr/>
          <p:nvPr/>
        </p:nvSpPr>
        <p:spPr>
          <a:xfrm>
            <a:off x="5613764" y="3975327"/>
            <a:ext cx="330201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9145"/>
                </a:moveTo>
                <a:cubicBezTo>
                  <a:pt x="20864" y="19882"/>
                  <a:pt x="19882" y="20373"/>
                  <a:pt x="19391" y="20864"/>
                </a:cubicBezTo>
                <a:cubicBezTo>
                  <a:pt x="18409" y="21355"/>
                  <a:pt x="17427" y="21600"/>
                  <a:pt x="16445" y="21600"/>
                </a:cubicBezTo>
                <a:cubicBezTo>
                  <a:pt x="14973" y="21600"/>
                  <a:pt x="13745" y="20864"/>
                  <a:pt x="12518" y="20373"/>
                </a:cubicBezTo>
                <a:cubicBezTo>
                  <a:pt x="11536" y="20127"/>
                  <a:pt x="10555" y="19636"/>
                  <a:pt x="9818" y="19145"/>
                </a:cubicBezTo>
                <a:cubicBezTo>
                  <a:pt x="7118" y="17673"/>
                  <a:pt x="3927" y="14482"/>
                  <a:pt x="2455" y="11782"/>
                </a:cubicBezTo>
                <a:cubicBezTo>
                  <a:pt x="1964" y="11045"/>
                  <a:pt x="1473" y="10064"/>
                  <a:pt x="1227" y="9082"/>
                </a:cubicBezTo>
                <a:cubicBezTo>
                  <a:pt x="736" y="7855"/>
                  <a:pt x="0" y="6627"/>
                  <a:pt x="0" y="5155"/>
                </a:cubicBezTo>
                <a:cubicBezTo>
                  <a:pt x="0" y="4173"/>
                  <a:pt x="245" y="3191"/>
                  <a:pt x="736" y="2209"/>
                </a:cubicBezTo>
                <a:cubicBezTo>
                  <a:pt x="1227" y="1718"/>
                  <a:pt x="1718" y="736"/>
                  <a:pt x="2455" y="491"/>
                </a:cubicBezTo>
                <a:cubicBezTo>
                  <a:pt x="2945" y="245"/>
                  <a:pt x="3927" y="0"/>
                  <a:pt x="4664" y="0"/>
                </a:cubicBezTo>
                <a:cubicBezTo>
                  <a:pt x="4664" y="0"/>
                  <a:pt x="4909" y="0"/>
                  <a:pt x="4909" y="0"/>
                </a:cubicBezTo>
                <a:cubicBezTo>
                  <a:pt x="5155" y="0"/>
                  <a:pt x="5645" y="982"/>
                  <a:pt x="5645" y="1227"/>
                </a:cubicBezTo>
                <a:cubicBezTo>
                  <a:pt x="6136" y="1964"/>
                  <a:pt x="6627" y="2945"/>
                  <a:pt x="7118" y="3682"/>
                </a:cubicBezTo>
                <a:cubicBezTo>
                  <a:pt x="7364" y="4173"/>
                  <a:pt x="7855" y="4664"/>
                  <a:pt x="7855" y="5155"/>
                </a:cubicBezTo>
                <a:cubicBezTo>
                  <a:pt x="7855" y="6136"/>
                  <a:pt x="5155" y="7364"/>
                  <a:pt x="5155" y="8345"/>
                </a:cubicBezTo>
                <a:cubicBezTo>
                  <a:pt x="5155" y="8591"/>
                  <a:pt x="5400" y="9327"/>
                  <a:pt x="5645" y="9573"/>
                </a:cubicBezTo>
                <a:cubicBezTo>
                  <a:pt x="7364" y="12518"/>
                  <a:pt x="9082" y="14236"/>
                  <a:pt x="12027" y="15955"/>
                </a:cubicBezTo>
                <a:cubicBezTo>
                  <a:pt x="12273" y="16200"/>
                  <a:pt x="13009" y="16445"/>
                  <a:pt x="13255" y="16445"/>
                </a:cubicBezTo>
                <a:cubicBezTo>
                  <a:pt x="14236" y="16445"/>
                  <a:pt x="15464" y="13745"/>
                  <a:pt x="16445" y="13745"/>
                </a:cubicBezTo>
                <a:cubicBezTo>
                  <a:pt x="16936" y="13745"/>
                  <a:pt x="17427" y="14236"/>
                  <a:pt x="17918" y="14482"/>
                </a:cubicBezTo>
                <a:cubicBezTo>
                  <a:pt x="18655" y="14973"/>
                  <a:pt x="19636" y="15464"/>
                  <a:pt x="20373" y="15955"/>
                </a:cubicBezTo>
                <a:cubicBezTo>
                  <a:pt x="20618" y="15955"/>
                  <a:pt x="21600" y="16445"/>
                  <a:pt x="21600" y="16691"/>
                </a:cubicBezTo>
                <a:cubicBezTo>
                  <a:pt x="21600" y="16691"/>
                  <a:pt x="21600" y="16936"/>
                  <a:pt x="21600" y="16936"/>
                </a:cubicBezTo>
                <a:cubicBezTo>
                  <a:pt x="21600" y="17673"/>
                  <a:pt x="21355" y="18655"/>
                  <a:pt x="21109" y="191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0" name="Shape">
            <a:extLst>
              <a:ext uri="{FF2B5EF4-FFF2-40B4-BE49-F238E27FC236}">
                <a16:creationId xmlns:a16="http://schemas.microsoft.com/office/drawing/2014/main" id="{CDB841C6-B8F1-4A3F-B305-891ADBFAA43D}"/>
              </a:ext>
            </a:extLst>
          </p:cNvPr>
          <p:cNvSpPr/>
          <p:nvPr/>
        </p:nvSpPr>
        <p:spPr>
          <a:xfrm>
            <a:off x="6277339" y="3975327"/>
            <a:ext cx="296864" cy="3524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06" y="0"/>
                </a:moveTo>
                <a:cubicBezTo>
                  <a:pt x="21327" y="230"/>
                  <a:pt x="21600" y="919"/>
                  <a:pt x="21600" y="1609"/>
                </a:cubicBezTo>
                <a:cubicBezTo>
                  <a:pt x="21600" y="19991"/>
                  <a:pt x="21600" y="19991"/>
                  <a:pt x="21600" y="19991"/>
                </a:cubicBezTo>
                <a:cubicBezTo>
                  <a:pt x="21600" y="20681"/>
                  <a:pt x="21327" y="21370"/>
                  <a:pt x="20506" y="21600"/>
                </a:cubicBezTo>
                <a:cubicBezTo>
                  <a:pt x="20233" y="21600"/>
                  <a:pt x="19959" y="21600"/>
                  <a:pt x="19686" y="21600"/>
                </a:cubicBezTo>
                <a:cubicBezTo>
                  <a:pt x="19139" y="21600"/>
                  <a:pt x="18592" y="21600"/>
                  <a:pt x="18319" y="21140"/>
                </a:cubicBezTo>
                <a:cubicBezTo>
                  <a:pt x="10663" y="15166"/>
                  <a:pt x="10663" y="15166"/>
                  <a:pt x="10663" y="15166"/>
                </a:cubicBezTo>
                <a:cubicBezTo>
                  <a:pt x="3281" y="21140"/>
                  <a:pt x="3281" y="21140"/>
                  <a:pt x="3281" y="21140"/>
                </a:cubicBezTo>
                <a:cubicBezTo>
                  <a:pt x="3008" y="21600"/>
                  <a:pt x="2461" y="21600"/>
                  <a:pt x="1914" y="21600"/>
                </a:cubicBezTo>
                <a:cubicBezTo>
                  <a:pt x="1641" y="21600"/>
                  <a:pt x="1367" y="21600"/>
                  <a:pt x="1094" y="21600"/>
                </a:cubicBezTo>
                <a:cubicBezTo>
                  <a:pt x="273" y="21370"/>
                  <a:pt x="0" y="20681"/>
                  <a:pt x="0" y="19991"/>
                </a:cubicBezTo>
                <a:cubicBezTo>
                  <a:pt x="0" y="1609"/>
                  <a:pt x="0" y="1609"/>
                  <a:pt x="0" y="1609"/>
                </a:cubicBezTo>
                <a:cubicBezTo>
                  <a:pt x="0" y="919"/>
                  <a:pt x="273" y="230"/>
                  <a:pt x="1094" y="0"/>
                </a:cubicBezTo>
                <a:cubicBezTo>
                  <a:pt x="1367" y="0"/>
                  <a:pt x="1641" y="0"/>
                  <a:pt x="1914" y="0"/>
                </a:cubicBezTo>
                <a:cubicBezTo>
                  <a:pt x="2461" y="0"/>
                  <a:pt x="19139" y="0"/>
                  <a:pt x="19686" y="0"/>
                </a:cubicBezTo>
                <a:cubicBezTo>
                  <a:pt x="19959" y="0"/>
                  <a:pt x="20233" y="0"/>
                  <a:pt x="20506" y="0"/>
                </a:cubicBezTo>
                <a:close/>
                <a:moveTo>
                  <a:pt x="2187" y="1838"/>
                </a:moveTo>
                <a:cubicBezTo>
                  <a:pt x="2187" y="19532"/>
                  <a:pt x="2187" y="19532"/>
                  <a:pt x="2187" y="19532"/>
                </a:cubicBezTo>
                <a:cubicBezTo>
                  <a:pt x="9296" y="13787"/>
                  <a:pt x="9296" y="13787"/>
                  <a:pt x="9296" y="13787"/>
                </a:cubicBezTo>
                <a:cubicBezTo>
                  <a:pt x="10663" y="12638"/>
                  <a:pt x="10663" y="12638"/>
                  <a:pt x="10663" y="12638"/>
                </a:cubicBezTo>
                <a:cubicBezTo>
                  <a:pt x="12304" y="13787"/>
                  <a:pt x="12304" y="13787"/>
                  <a:pt x="12304" y="13787"/>
                </a:cubicBezTo>
                <a:cubicBezTo>
                  <a:pt x="19413" y="19532"/>
                  <a:pt x="19413" y="19532"/>
                  <a:pt x="19413" y="19532"/>
                </a:cubicBezTo>
                <a:cubicBezTo>
                  <a:pt x="19413" y="1838"/>
                  <a:pt x="19413" y="1838"/>
                  <a:pt x="19413" y="1838"/>
                </a:cubicBezTo>
                <a:lnTo>
                  <a:pt x="2187" y="183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1" name="Shape">
            <a:extLst>
              <a:ext uri="{FF2B5EF4-FFF2-40B4-BE49-F238E27FC236}">
                <a16:creationId xmlns:a16="http://schemas.microsoft.com/office/drawing/2014/main" id="{CDBA0C32-2EE9-4C77-AE5E-23ED8DA5D931}"/>
              </a:ext>
            </a:extLst>
          </p:cNvPr>
          <p:cNvSpPr/>
          <p:nvPr/>
        </p:nvSpPr>
        <p:spPr>
          <a:xfrm>
            <a:off x="6885351" y="4005491"/>
            <a:ext cx="373064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00" y="5400"/>
                </a:moveTo>
                <a:cubicBezTo>
                  <a:pt x="19418" y="5670"/>
                  <a:pt x="19418" y="5940"/>
                  <a:pt x="19418" y="5940"/>
                </a:cubicBezTo>
                <a:cubicBezTo>
                  <a:pt x="19418" y="13230"/>
                  <a:pt x="14836" y="21600"/>
                  <a:pt x="6764" y="21600"/>
                </a:cubicBezTo>
                <a:cubicBezTo>
                  <a:pt x="4364" y="21600"/>
                  <a:pt x="1964" y="20520"/>
                  <a:pt x="0" y="19170"/>
                </a:cubicBezTo>
                <a:cubicBezTo>
                  <a:pt x="436" y="19170"/>
                  <a:pt x="655" y="19170"/>
                  <a:pt x="1091" y="19170"/>
                </a:cubicBezTo>
                <a:cubicBezTo>
                  <a:pt x="3055" y="19170"/>
                  <a:pt x="5018" y="18360"/>
                  <a:pt x="6545" y="16740"/>
                </a:cubicBezTo>
                <a:cubicBezTo>
                  <a:pt x="4582" y="16740"/>
                  <a:pt x="3055" y="15120"/>
                  <a:pt x="2400" y="12960"/>
                </a:cubicBezTo>
                <a:cubicBezTo>
                  <a:pt x="2618" y="13230"/>
                  <a:pt x="3055" y="13230"/>
                  <a:pt x="3273" y="13230"/>
                </a:cubicBezTo>
                <a:cubicBezTo>
                  <a:pt x="3709" y="13230"/>
                  <a:pt x="4145" y="12960"/>
                  <a:pt x="4364" y="12960"/>
                </a:cubicBezTo>
                <a:cubicBezTo>
                  <a:pt x="2400" y="12420"/>
                  <a:pt x="873" y="10260"/>
                  <a:pt x="873" y="7560"/>
                </a:cubicBezTo>
                <a:cubicBezTo>
                  <a:pt x="873" y="7560"/>
                  <a:pt x="873" y="7560"/>
                  <a:pt x="873" y="7560"/>
                </a:cubicBezTo>
                <a:cubicBezTo>
                  <a:pt x="1527" y="7830"/>
                  <a:pt x="2182" y="8100"/>
                  <a:pt x="2836" y="8370"/>
                </a:cubicBezTo>
                <a:cubicBezTo>
                  <a:pt x="1745" y="7290"/>
                  <a:pt x="873" y="5670"/>
                  <a:pt x="873" y="3780"/>
                </a:cubicBezTo>
                <a:cubicBezTo>
                  <a:pt x="873" y="2700"/>
                  <a:pt x="1091" y="1890"/>
                  <a:pt x="1527" y="1080"/>
                </a:cubicBezTo>
                <a:cubicBezTo>
                  <a:pt x="3709" y="4320"/>
                  <a:pt x="6982" y="6480"/>
                  <a:pt x="10691" y="6750"/>
                </a:cubicBezTo>
                <a:cubicBezTo>
                  <a:pt x="10473" y="6210"/>
                  <a:pt x="10473" y="5940"/>
                  <a:pt x="10473" y="5400"/>
                </a:cubicBezTo>
                <a:cubicBezTo>
                  <a:pt x="10473" y="2430"/>
                  <a:pt x="12436" y="0"/>
                  <a:pt x="14836" y="0"/>
                </a:cubicBezTo>
                <a:cubicBezTo>
                  <a:pt x="16145" y="0"/>
                  <a:pt x="17236" y="540"/>
                  <a:pt x="18109" y="1620"/>
                </a:cubicBezTo>
                <a:cubicBezTo>
                  <a:pt x="19200" y="1350"/>
                  <a:pt x="20073" y="1080"/>
                  <a:pt x="20945" y="270"/>
                </a:cubicBezTo>
                <a:cubicBezTo>
                  <a:pt x="20509" y="1620"/>
                  <a:pt x="19855" y="2700"/>
                  <a:pt x="18982" y="3240"/>
                </a:cubicBezTo>
                <a:cubicBezTo>
                  <a:pt x="19855" y="3240"/>
                  <a:pt x="20727" y="2970"/>
                  <a:pt x="21600" y="2430"/>
                </a:cubicBezTo>
                <a:cubicBezTo>
                  <a:pt x="20945" y="3510"/>
                  <a:pt x="20073" y="4590"/>
                  <a:pt x="19200" y="5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2" name="Shape">
            <a:extLst>
              <a:ext uri="{FF2B5EF4-FFF2-40B4-BE49-F238E27FC236}">
                <a16:creationId xmlns:a16="http://schemas.microsoft.com/office/drawing/2014/main" id="{FE875F1F-C2A6-48ED-A80C-58679811B900}"/>
              </a:ext>
            </a:extLst>
          </p:cNvPr>
          <p:cNvSpPr/>
          <p:nvPr/>
        </p:nvSpPr>
        <p:spPr>
          <a:xfrm>
            <a:off x="7618776" y="3945166"/>
            <a:ext cx="20161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531"/>
                </a:moveTo>
                <a:cubicBezTo>
                  <a:pt x="17600" y="3531"/>
                  <a:pt x="17600" y="3531"/>
                  <a:pt x="17600" y="3531"/>
                </a:cubicBezTo>
                <a:cubicBezTo>
                  <a:pt x="14400" y="3531"/>
                  <a:pt x="14000" y="4362"/>
                  <a:pt x="14000" y="5400"/>
                </a:cubicBezTo>
                <a:cubicBezTo>
                  <a:pt x="14000" y="7892"/>
                  <a:pt x="14000" y="7892"/>
                  <a:pt x="14000" y="7892"/>
                </a:cubicBezTo>
                <a:cubicBezTo>
                  <a:pt x="21200" y="7892"/>
                  <a:pt x="21200" y="7892"/>
                  <a:pt x="21200" y="7892"/>
                </a:cubicBezTo>
                <a:cubicBezTo>
                  <a:pt x="20400" y="11631"/>
                  <a:pt x="20400" y="11631"/>
                  <a:pt x="20400" y="11631"/>
                </a:cubicBezTo>
                <a:cubicBezTo>
                  <a:pt x="14000" y="11631"/>
                  <a:pt x="14000" y="11631"/>
                  <a:pt x="14000" y="11631"/>
                </a:cubicBezTo>
                <a:cubicBezTo>
                  <a:pt x="14000" y="21600"/>
                  <a:pt x="14000" y="21600"/>
                  <a:pt x="14000" y="21600"/>
                </a:cubicBezTo>
                <a:cubicBezTo>
                  <a:pt x="6400" y="21600"/>
                  <a:pt x="6400" y="21600"/>
                  <a:pt x="6400" y="21600"/>
                </a:cubicBezTo>
                <a:cubicBezTo>
                  <a:pt x="6400" y="11631"/>
                  <a:pt x="6400" y="11631"/>
                  <a:pt x="6400" y="11631"/>
                </a:cubicBezTo>
                <a:cubicBezTo>
                  <a:pt x="0" y="11631"/>
                  <a:pt x="0" y="11631"/>
                  <a:pt x="0" y="11631"/>
                </a:cubicBezTo>
                <a:cubicBezTo>
                  <a:pt x="0" y="7892"/>
                  <a:pt x="0" y="7892"/>
                  <a:pt x="0" y="7892"/>
                </a:cubicBezTo>
                <a:cubicBezTo>
                  <a:pt x="6400" y="7892"/>
                  <a:pt x="6400" y="7892"/>
                  <a:pt x="6400" y="7892"/>
                </a:cubicBezTo>
                <a:cubicBezTo>
                  <a:pt x="6400" y="4985"/>
                  <a:pt x="6400" y="4985"/>
                  <a:pt x="6400" y="4985"/>
                </a:cubicBezTo>
                <a:cubicBezTo>
                  <a:pt x="6400" y="1662"/>
                  <a:pt x="10400" y="0"/>
                  <a:pt x="16000" y="0"/>
                </a:cubicBezTo>
                <a:cubicBezTo>
                  <a:pt x="18400" y="0"/>
                  <a:pt x="20800" y="0"/>
                  <a:pt x="21600" y="208"/>
                </a:cubicBezTo>
                <a:lnTo>
                  <a:pt x="21600" y="353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3" name="Shape">
            <a:extLst>
              <a:ext uri="{FF2B5EF4-FFF2-40B4-BE49-F238E27FC236}">
                <a16:creationId xmlns:a16="http://schemas.microsoft.com/office/drawing/2014/main" id="{A6FEFE1C-769B-4D9A-9031-66C9C5155360}"/>
              </a:ext>
            </a:extLst>
          </p:cNvPr>
          <p:cNvSpPr/>
          <p:nvPr/>
        </p:nvSpPr>
        <p:spPr>
          <a:xfrm>
            <a:off x="8180751" y="3975327"/>
            <a:ext cx="360364" cy="3496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3" extrusionOk="0">
                <a:moveTo>
                  <a:pt x="14175" y="21370"/>
                </a:moveTo>
                <a:cubicBezTo>
                  <a:pt x="13725" y="21600"/>
                  <a:pt x="13500" y="21140"/>
                  <a:pt x="13500" y="20911"/>
                </a:cubicBezTo>
                <a:cubicBezTo>
                  <a:pt x="13500" y="20451"/>
                  <a:pt x="13500" y="19302"/>
                  <a:pt x="13500" y="17923"/>
                </a:cubicBezTo>
                <a:cubicBezTo>
                  <a:pt x="13500" y="16774"/>
                  <a:pt x="13275" y="16085"/>
                  <a:pt x="12825" y="15855"/>
                </a:cubicBezTo>
                <a:cubicBezTo>
                  <a:pt x="15075" y="15626"/>
                  <a:pt x="17775" y="14706"/>
                  <a:pt x="17775" y="10340"/>
                </a:cubicBezTo>
                <a:cubicBezTo>
                  <a:pt x="17775" y="9191"/>
                  <a:pt x="17325" y="8272"/>
                  <a:pt x="16650" y="7353"/>
                </a:cubicBezTo>
                <a:cubicBezTo>
                  <a:pt x="16650" y="7123"/>
                  <a:pt x="17100" y="5974"/>
                  <a:pt x="16425" y="4596"/>
                </a:cubicBezTo>
                <a:cubicBezTo>
                  <a:pt x="15525" y="4136"/>
                  <a:pt x="13500" y="5745"/>
                  <a:pt x="13500" y="5745"/>
                </a:cubicBezTo>
                <a:cubicBezTo>
                  <a:pt x="12600" y="5515"/>
                  <a:pt x="11700" y="5285"/>
                  <a:pt x="10800" y="5285"/>
                </a:cubicBezTo>
                <a:cubicBezTo>
                  <a:pt x="9900" y="5285"/>
                  <a:pt x="9000" y="5515"/>
                  <a:pt x="8100" y="5745"/>
                </a:cubicBezTo>
                <a:cubicBezTo>
                  <a:pt x="8100" y="5745"/>
                  <a:pt x="6075" y="4136"/>
                  <a:pt x="5175" y="4596"/>
                </a:cubicBezTo>
                <a:cubicBezTo>
                  <a:pt x="4500" y="5974"/>
                  <a:pt x="4950" y="7123"/>
                  <a:pt x="4950" y="7353"/>
                </a:cubicBezTo>
                <a:cubicBezTo>
                  <a:pt x="4275" y="8272"/>
                  <a:pt x="4050" y="9191"/>
                  <a:pt x="4050" y="10340"/>
                </a:cubicBezTo>
                <a:cubicBezTo>
                  <a:pt x="4050" y="14706"/>
                  <a:pt x="6525" y="15626"/>
                  <a:pt x="8775" y="15855"/>
                </a:cubicBezTo>
                <a:cubicBezTo>
                  <a:pt x="8550" y="16085"/>
                  <a:pt x="8325" y="16545"/>
                  <a:pt x="8100" y="17234"/>
                </a:cubicBezTo>
                <a:cubicBezTo>
                  <a:pt x="7650" y="17694"/>
                  <a:pt x="6075" y="18153"/>
                  <a:pt x="4950" y="16315"/>
                </a:cubicBezTo>
                <a:cubicBezTo>
                  <a:pt x="4500" y="15396"/>
                  <a:pt x="3375" y="15166"/>
                  <a:pt x="3375" y="15166"/>
                </a:cubicBezTo>
                <a:cubicBezTo>
                  <a:pt x="2250" y="15166"/>
                  <a:pt x="3375" y="15855"/>
                  <a:pt x="3375" y="15855"/>
                </a:cubicBezTo>
                <a:cubicBezTo>
                  <a:pt x="4050" y="16315"/>
                  <a:pt x="4500" y="17464"/>
                  <a:pt x="4500" y="17464"/>
                </a:cubicBezTo>
                <a:cubicBezTo>
                  <a:pt x="5175" y="19532"/>
                  <a:pt x="8100" y="18843"/>
                  <a:pt x="8100" y="18843"/>
                </a:cubicBezTo>
                <a:cubicBezTo>
                  <a:pt x="8100" y="19762"/>
                  <a:pt x="8100" y="20681"/>
                  <a:pt x="8100" y="20911"/>
                </a:cubicBezTo>
                <a:cubicBezTo>
                  <a:pt x="8100" y="21140"/>
                  <a:pt x="7875" y="21600"/>
                  <a:pt x="7425" y="21370"/>
                </a:cubicBezTo>
                <a:cubicBezTo>
                  <a:pt x="3150" y="19991"/>
                  <a:pt x="0" y="15855"/>
                  <a:pt x="0" y="11030"/>
                </a:cubicBezTo>
                <a:cubicBezTo>
                  <a:pt x="0" y="4826"/>
                  <a:pt x="4950" y="0"/>
                  <a:pt x="10800" y="0"/>
                </a:cubicBezTo>
                <a:cubicBezTo>
                  <a:pt x="16875" y="0"/>
                  <a:pt x="21600" y="4826"/>
                  <a:pt x="21600" y="11030"/>
                </a:cubicBezTo>
                <a:cubicBezTo>
                  <a:pt x="21600" y="15855"/>
                  <a:pt x="18450" y="19991"/>
                  <a:pt x="14175" y="2137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4" name="Shape">
            <a:extLst>
              <a:ext uri="{FF2B5EF4-FFF2-40B4-BE49-F238E27FC236}">
                <a16:creationId xmlns:a16="http://schemas.microsoft.com/office/drawing/2014/main" id="{A855EF8D-132B-4670-85CA-015DD9382131}"/>
              </a:ext>
            </a:extLst>
          </p:cNvPr>
          <p:cNvSpPr/>
          <p:nvPr/>
        </p:nvSpPr>
        <p:spPr>
          <a:xfrm>
            <a:off x="8812576" y="3975327"/>
            <a:ext cx="388939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cubicBezTo>
                  <a:pt x="21600" y="11291"/>
                  <a:pt x="21185" y="11782"/>
                  <a:pt x="20769" y="11782"/>
                </a:cubicBezTo>
                <a:cubicBezTo>
                  <a:pt x="19938" y="11782"/>
                  <a:pt x="19938" y="11782"/>
                  <a:pt x="19938" y="11782"/>
                </a:cubicBezTo>
                <a:cubicBezTo>
                  <a:pt x="19523" y="11782"/>
                  <a:pt x="19108" y="11291"/>
                  <a:pt x="19108" y="10800"/>
                </a:cubicBezTo>
                <a:cubicBezTo>
                  <a:pt x="19108" y="6873"/>
                  <a:pt x="19108" y="6873"/>
                  <a:pt x="19108" y="6873"/>
                </a:cubicBezTo>
                <a:cubicBezTo>
                  <a:pt x="19108" y="4664"/>
                  <a:pt x="17654" y="2945"/>
                  <a:pt x="15785" y="2945"/>
                </a:cubicBezTo>
                <a:cubicBezTo>
                  <a:pt x="13915" y="2945"/>
                  <a:pt x="12462" y="4664"/>
                  <a:pt x="12462" y="6873"/>
                </a:cubicBezTo>
                <a:cubicBezTo>
                  <a:pt x="12462" y="9818"/>
                  <a:pt x="12462" y="9818"/>
                  <a:pt x="12462" y="9818"/>
                </a:cubicBezTo>
                <a:cubicBezTo>
                  <a:pt x="13708" y="9818"/>
                  <a:pt x="13708" y="9818"/>
                  <a:pt x="13708" y="9818"/>
                </a:cubicBezTo>
                <a:cubicBezTo>
                  <a:pt x="14331" y="9818"/>
                  <a:pt x="14954" y="10555"/>
                  <a:pt x="14954" y="11291"/>
                </a:cubicBezTo>
                <a:cubicBezTo>
                  <a:pt x="14954" y="20127"/>
                  <a:pt x="14954" y="20127"/>
                  <a:pt x="14954" y="20127"/>
                </a:cubicBezTo>
                <a:cubicBezTo>
                  <a:pt x="14954" y="20864"/>
                  <a:pt x="14331" y="21600"/>
                  <a:pt x="13708" y="21600"/>
                </a:cubicBezTo>
                <a:cubicBezTo>
                  <a:pt x="1246" y="21600"/>
                  <a:pt x="1246" y="21600"/>
                  <a:pt x="1246" y="21600"/>
                </a:cubicBezTo>
                <a:cubicBezTo>
                  <a:pt x="623" y="21600"/>
                  <a:pt x="0" y="20864"/>
                  <a:pt x="0" y="20127"/>
                </a:cubicBezTo>
                <a:cubicBezTo>
                  <a:pt x="0" y="11291"/>
                  <a:pt x="0" y="11291"/>
                  <a:pt x="0" y="11291"/>
                </a:cubicBezTo>
                <a:cubicBezTo>
                  <a:pt x="0" y="10555"/>
                  <a:pt x="623" y="9818"/>
                  <a:pt x="1246" y="9818"/>
                </a:cubicBezTo>
                <a:cubicBezTo>
                  <a:pt x="9969" y="9818"/>
                  <a:pt x="9969" y="9818"/>
                  <a:pt x="9969" y="9818"/>
                </a:cubicBezTo>
                <a:cubicBezTo>
                  <a:pt x="9969" y="6873"/>
                  <a:pt x="9969" y="6873"/>
                  <a:pt x="9969" y="6873"/>
                </a:cubicBezTo>
                <a:cubicBezTo>
                  <a:pt x="9969" y="2945"/>
                  <a:pt x="12669" y="0"/>
                  <a:pt x="15785" y="0"/>
                </a:cubicBezTo>
                <a:cubicBezTo>
                  <a:pt x="19108" y="0"/>
                  <a:pt x="21600" y="2945"/>
                  <a:pt x="21600" y="6873"/>
                </a:cubicBezTo>
                <a:lnTo>
                  <a:pt x="2160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5" name="Shape">
            <a:extLst>
              <a:ext uri="{FF2B5EF4-FFF2-40B4-BE49-F238E27FC236}">
                <a16:creationId xmlns:a16="http://schemas.microsoft.com/office/drawing/2014/main" id="{E821D60B-A599-4794-B5F0-73F37A58D7B2}"/>
              </a:ext>
            </a:extLst>
          </p:cNvPr>
          <p:cNvSpPr/>
          <p:nvPr/>
        </p:nvSpPr>
        <p:spPr>
          <a:xfrm>
            <a:off x="9426938" y="3975327"/>
            <a:ext cx="450851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250"/>
                </a:moveTo>
                <a:cubicBezTo>
                  <a:pt x="21600" y="19350"/>
                  <a:pt x="21600" y="19350"/>
                  <a:pt x="21600" y="19350"/>
                </a:cubicBezTo>
                <a:cubicBezTo>
                  <a:pt x="21600" y="20475"/>
                  <a:pt x="20700" y="21600"/>
                  <a:pt x="19800" y="21600"/>
                </a:cubicBezTo>
                <a:cubicBezTo>
                  <a:pt x="1800" y="21600"/>
                  <a:pt x="1800" y="21600"/>
                  <a:pt x="1800" y="21600"/>
                </a:cubicBezTo>
                <a:cubicBezTo>
                  <a:pt x="900" y="21600"/>
                  <a:pt x="0" y="20475"/>
                  <a:pt x="0" y="19350"/>
                </a:cubicBezTo>
                <a:cubicBezTo>
                  <a:pt x="0" y="2250"/>
                  <a:pt x="0" y="2250"/>
                  <a:pt x="0" y="2250"/>
                </a:cubicBezTo>
                <a:cubicBezTo>
                  <a:pt x="0" y="900"/>
                  <a:pt x="900" y="0"/>
                  <a:pt x="1800" y="0"/>
                </a:cubicBezTo>
                <a:cubicBezTo>
                  <a:pt x="19800" y="0"/>
                  <a:pt x="19800" y="0"/>
                  <a:pt x="19800" y="0"/>
                </a:cubicBezTo>
                <a:cubicBezTo>
                  <a:pt x="20700" y="0"/>
                  <a:pt x="21600" y="900"/>
                  <a:pt x="21600" y="2250"/>
                </a:cubicBezTo>
                <a:close/>
                <a:moveTo>
                  <a:pt x="1440" y="2250"/>
                </a:moveTo>
                <a:cubicBezTo>
                  <a:pt x="1440" y="5400"/>
                  <a:pt x="1440" y="5400"/>
                  <a:pt x="1440" y="5400"/>
                </a:cubicBezTo>
                <a:cubicBezTo>
                  <a:pt x="20160" y="5400"/>
                  <a:pt x="20160" y="5400"/>
                  <a:pt x="20160" y="5400"/>
                </a:cubicBezTo>
                <a:cubicBezTo>
                  <a:pt x="20160" y="2250"/>
                  <a:pt x="20160" y="2250"/>
                  <a:pt x="20160" y="2250"/>
                </a:cubicBezTo>
                <a:cubicBezTo>
                  <a:pt x="20160" y="2025"/>
                  <a:pt x="19980" y="1800"/>
                  <a:pt x="19800" y="1800"/>
                </a:cubicBezTo>
                <a:cubicBezTo>
                  <a:pt x="1800" y="1800"/>
                  <a:pt x="1800" y="1800"/>
                  <a:pt x="1800" y="1800"/>
                </a:cubicBezTo>
                <a:cubicBezTo>
                  <a:pt x="1620" y="1800"/>
                  <a:pt x="1440" y="2025"/>
                  <a:pt x="1440" y="2250"/>
                </a:cubicBezTo>
                <a:close/>
                <a:moveTo>
                  <a:pt x="20160" y="19350"/>
                </a:moveTo>
                <a:cubicBezTo>
                  <a:pt x="20160" y="10800"/>
                  <a:pt x="20160" y="10800"/>
                  <a:pt x="20160" y="10800"/>
                </a:cubicBezTo>
                <a:cubicBezTo>
                  <a:pt x="1440" y="10800"/>
                  <a:pt x="1440" y="10800"/>
                  <a:pt x="1440" y="10800"/>
                </a:cubicBezTo>
                <a:cubicBezTo>
                  <a:pt x="1440" y="19350"/>
                  <a:pt x="1440" y="19350"/>
                  <a:pt x="1440" y="19350"/>
                </a:cubicBezTo>
                <a:cubicBezTo>
                  <a:pt x="1440" y="19575"/>
                  <a:pt x="1620" y="19800"/>
                  <a:pt x="1800" y="19800"/>
                </a:cubicBezTo>
                <a:cubicBezTo>
                  <a:pt x="19800" y="19800"/>
                  <a:pt x="19800" y="19800"/>
                  <a:pt x="19800" y="19800"/>
                </a:cubicBezTo>
                <a:cubicBezTo>
                  <a:pt x="19980" y="19800"/>
                  <a:pt x="20160" y="19575"/>
                  <a:pt x="20160" y="19350"/>
                </a:cubicBezTo>
                <a:close/>
                <a:moveTo>
                  <a:pt x="2880" y="16200"/>
                </a:moveTo>
                <a:cubicBezTo>
                  <a:pt x="5760" y="16200"/>
                  <a:pt x="5760" y="16200"/>
                  <a:pt x="5760" y="16200"/>
                </a:cubicBezTo>
                <a:cubicBezTo>
                  <a:pt x="5760" y="18000"/>
                  <a:pt x="5760" y="18000"/>
                  <a:pt x="5760" y="18000"/>
                </a:cubicBezTo>
                <a:cubicBezTo>
                  <a:pt x="2880" y="18000"/>
                  <a:pt x="2880" y="18000"/>
                  <a:pt x="2880" y="18000"/>
                </a:cubicBezTo>
                <a:lnTo>
                  <a:pt x="2880" y="16200"/>
                </a:lnTo>
                <a:close/>
                <a:moveTo>
                  <a:pt x="7200" y="16200"/>
                </a:moveTo>
                <a:cubicBezTo>
                  <a:pt x="11520" y="16200"/>
                  <a:pt x="11520" y="16200"/>
                  <a:pt x="11520" y="16200"/>
                </a:cubicBezTo>
                <a:cubicBezTo>
                  <a:pt x="11520" y="18000"/>
                  <a:pt x="11520" y="18000"/>
                  <a:pt x="11520" y="18000"/>
                </a:cubicBezTo>
                <a:cubicBezTo>
                  <a:pt x="7200" y="18000"/>
                  <a:pt x="7200" y="18000"/>
                  <a:pt x="7200" y="18000"/>
                </a:cubicBezTo>
                <a:lnTo>
                  <a:pt x="7200" y="162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6" name="Shape">
            <a:extLst>
              <a:ext uri="{FF2B5EF4-FFF2-40B4-BE49-F238E27FC236}">
                <a16:creationId xmlns:a16="http://schemas.microsoft.com/office/drawing/2014/main" id="{2EC09791-9631-494C-AFDA-C20643712828}"/>
              </a:ext>
            </a:extLst>
          </p:cNvPr>
          <p:cNvSpPr/>
          <p:nvPr/>
        </p:nvSpPr>
        <p:spPr>
          <a:xfrm>
            <a:off x="10133376" y="3975327"/>
            <a:ext cx="330201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55" y="21355"/>
                </a:moveTo>
                <a:cubicBezTo>
                  <a:pt x="21109" y="21355"/>
                  <a:pt x="20864" y="21600"/>
                  <a:pt x="20618" y="21600"/>
                </a:cubicBezTo>
                <a:cubicBezTo>
                  <a:pt x="18409" y="21600"/>
                  <a:pt x="18409" y="21600"/>
                  <a:pt x="18409" y="21600"/>
                </a:cubicBezTo>
                <a:cubicBezTo>
                  <a:pt x="17918" y="21600"/>
                  <a:pt x="17427" y="21109"/>
                  <a:pt x="17427" y="20618"/>
                </a:cubicBezTo>
                <a:cubicBezTo>
                  <a:pt x="16936" y="11782"/>
                  <a:pt x="9818" y="4664"/>
                  <a:pt x="982" y="4173"/>
                </a:cubicBezTo>
                <a:cubicBezTo>
                  <a:pt x="245" y="4173"/>
                  <a:pt x="0" y="3682"/>
                  <a:pt x="0" y="3191"/>
                </a:cubicBezTo>
                <a:cubicBezTo>
                  <a:pt x="0" y="982"/>
                  <a:pt x="0" y="982"/>
                  <a:pt x="0" y="982"/>
                </a:cubicBezTo>
                <a:cubicBezTo>
                  <a:pt x="0" y="736"/>
                  <a:pt x="0" y="491"/>
                  <a:pt x="245" y="245"/>
                </a:cubicBezTo>
                <a:cubicBezTo>
                  <a:pt x="491" y="0"/>
                  <a:pt x="736" y="0"/>
                  <a:pt x="982" y="0"/>
                </a:cubicBezTo>
                <a:cubicBezTo>
                  <a:pt x="982" y="0"/>
                  <a:pt x="982" y="0"/>
                  <a:pt x="982" y="0"/>
                </a:cubicBezTo>
                <a:cubicBezTo>
                  <a:pt x="6382" y="245"/>
                  <a:pt x="11291" y="2455"/>
                  <a:pt x="15218" y="6382"/>
                </a:cubicBezTo>
                <a:cubicBezTo>
                  <a:pt x="18900" y="10064"/>
                  <a:pt x="21355" y="15218"/>
                  <a:pt x="21600" y="20618"/>
                </a:cubicBezTo>
                <a:cubicBezTo>
                  <a:pt x="21600" y="20864"/>
                  <a:pt x="21355" y="21109"/>
                  <a:pt x="21355" y="21355"/>
                </a:cubicBezTo>
                <a:close/>
                <a:moveTo>
                  <a:pt x="13500" y="21109"/>
                </a:moveTo>
                <a:cubicBezTo>
                  <a:pt x="13255" y="21355"/>
                  <a:pt x="13009" y="21600"/>
                  <a:pt x="12764" y="21600"/>
                </a:cubicBezTo>
                <a:cubicBezTo>
                  <a:pt x="10555" y="21600"/>
                  <a:pt x="10555" y="21600"/>
                  <a:pt x="10555" y="21600"/>
                </a:cubicBezTo>
                <a:cubicBezTo>
                  <a:pt x="10064" y="21600"/>
                  <a:pt x="9818" y="21109"/>
                  <a:pt x="9573" y="20618"/>
                </a:cubicBezTo>
                <a:cubicBezTo>
                  <a:pt x="9327" y="15955"/>
                  <a:pt x="5400" y="12273"/>
                  <a:pt x="736" y="11782"/>
                </a:cubicBezTo>
                <a:cubicBezTo>
                  <a:pt x="245" y="11782"/>
                  <a:pt x="0" y="11291"/>
                  <a:pt x="0" y="10800"/>
                </a:cubicBezTo>
                <a:cubicBezTo>
                  <a:pt x="0" y="8836"/>
                  <a:pt x="0" y="8836"/>
                  <a:pt x="0" y="8836"/>
                </a:cubicBezTo>
                <a:cubicBezTo>
                  <a:pt x="0" y="8591"/>
                  <a:pt x="0" y="8345"/>
                  <a:pt x="245" y="8100"/>
                </a:cubicBezTo>
                <a:cubicBezTo>
                  <a:pt x="491" y="7855"/>
                  <a:pt x="736" y="7855"/>
                  <a:pt x="982" y="7855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4173" y="8100"/>
                  <a:pt x="7364" y="9573"/>
                  <a:pt x="9573" y="11782"/>
                </a:cubicBezTo>
                <a:cubicBezTo>
                  <a:pt x="12027" y="14236"/>
                  <a:pt x="13500" y="17182"/>
                  <a:pt x="13745" y="20373"/>
                </a:cubicBezTo>
                <a:cubicBezTo>
                  <a:pt x="13745" y="20864"/>
                  <a:pt x="13500" y="21109"/>
                  <a:pt x="13500" y="21109"/>
                </a:cubicBezTo>
                <a:close/>
                <a:moveTo>
                  <a:pt x="2945" y="21600"/>
                </a:moveTo>
                <a:cubicBezTo>
                  <a:pt x="1227" y="21600"/>
                  <a:pt x="0" y="20127"/>
                  <a:pt x="0" y="18655"/>
                </a:cubicBezTo>
                <a:cubicBezTo>
                  <a:pt x="0" y="16936"/>
                  <a:pt x="1227" y="15709"/>
                  <a:pt x="2945" y="15709"/>
                </a:cubicBezTo>
                <a:cubicBezTo>
                  <a:pt x="4418" y="15709"/>
                  <a:pt x="5891" y="16936"/>
                  <a:pt x="5891" y="18655"/>
                </a:cubicBezTo>
                <a:cubicBezTo>
                  <a:pt x="5891" y="20127"/>
                  <a:pt x="4418" y="21600"/>
                  <a:pt x="2945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7" name="Shape">
            <a:extLst>
              <a:ext uri="{FF2B5EF4-FFF2-40B4-BE49-F238E27FC236}">
                <a16:creationId xmlns:a16="http://schemas.microsoft.com/office/drawing/2014/main" id="{D1158EB8-1F6C-45E0-BB4B-4FED2603B33D}"/>
              </a:ext>
            </a:extLst>
          </p:cNvPr>
          <p:cNvSpPr/>
          <p:nvPr/>
        </p:nvSpPr>
        <p:spPr>
          <a:xfrm>
            <a:off x="10763613" y="4005491"/>
            <a:ext cx="360364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900"/>
                </a:moveTo>
                <a:cubicBezTo>
                  <a:pt x="21600" y="20250"/>
                  <a:pt x="20475" y="21600"/>
                  <a:pt x="19350" y="21600"/>
                </a:cubicBezTo>
                <a:cubicBezTo>
                  <a:pt x="2250" y="21600"/>
                  <a:pt x="2250" y="21600"/>
                  <a:pt x="2250" y="21600"/>
                </a:cubicBezTo>
                <a:cubicBezTo>
                  <a:pt x="900" y="21600"/>
                  <a:pt x="0" y="20250"/>
                  <a:pt x="0" y="18900"/>
                </a:cubicBezTo>
                <a:cubicBezTo>
                  <a:pt x="0" y="13500"/>
                  <a:pt x="0" y="13500"/>
                  <a:pt x="0" y="13500"/>
                </a:cubicBezTo>
                <a:cubicBezTo>
                  <a:pt x="0" y="12960"/>
                  <a:pt x="0" y="12690"/>
                  <a:pt x="225" y="12150"/>
                </a:cubicBezTo>
                <a:cubicBezTo>
                  <a:pt x="2925" y="1890"/>
                  <a:pt x="2925" y="1890"/>
                  <a:pt x="2925" y="1890"/>
                </a:cubicBezTo>
                <a:cubicBezTo>
                  <a:pt x="3375" y="810"/>
                  <a:pt x="4275" y="0"/>
                  <a:pt x="5175" y="0"/>
                </a:cubicBezTo>
                <a:cubicBezTo>
                  <a:pt x="16200" y="0"/>
                  <a:pt x="16200" y="0"/>
                  <a:pt x="16200" y="0"/>
                </a:cubicBezTo>
                <a:cubicBezTo>
                  <a:pt x="17325" y="0"/>
                  <a:pt x="18225" y="810"/>
                  <a:pt x="18675" y="1890"/>
                </a:cubicBezTo>
                <a:cubicBezTo>
                  <a:pt x="21375" y="12150"/>
                  <a:pt x="21375" y="12150"/>
                  <a:pt x="21375" y="12150"/>
                </a:cubicBezTo>
                <a:cubicBezTo>
                  <a:pt x="21375" y="12690"/>
                  <a:pt x="21600" y="12960"/>
                  <a:pt x="21600" y="13500"/>
                </a:cubicBezTo>
                <a:lnTo>
                  <a:pt x="21600" y="18900"/>
                </a:lnTo>
                <a:close/>
                <a:moveTo>
                  <a:pt x="19800" y="13500"/>
                </a:moveTo>
                <a:cubicBezTo>
                  <a:pt x="19800" y="13230"/>
                  <a:pt x="19575" y="12960"/>
                  <a:pt x="19350" y="12960"/>
                </a:cubicBezTo>
                <a:cubicBezTo>
                  <a:pt x="2250" y="12960"/>
                  <a:pt x="2250" y="12960"/>
                  <a:pt x="2250" y="12960"/>
                </a:cubicBezTo>
                <a:cubicBezTo>
                  <a:pt x="2025" y="12960"/>
                  <a:pt x="1800" y="13230"/>
                  <a:pt x="1800" y="13500"/>
                </a:cubicBezTo>
                <a:cubicBezTo>
                  <a:pt x="1800" y="18900"/>
                  <a:pt x="1800" y="18900"/>
                  <a:pt x="1800" y="18900"/>
                </a:cubicBezTo>
                <a:cubicBezTo>
                  <a:pt x="1800" y="19170"/>
                  <a:pt x="2025" y="19440"/>
                  <a:pt x="2250" y="19440"/>
                </a:cubicBezTo>
                <a:cubicBezTo>
                  <a:pt x="19350" y="19440"/>
                  <a:pt x="19350" y="19440"/>
                  <a:pt x="19350" y="19440"/>
                </a:cubicBezTo>
                <a:cubicBezTo>
                  <a:pt x="19575" y="19440"/>
                  <a:pt x="19800" y="19170"/>
                  <a:pt x="19800" y="18900"/>
                </a:cubicBezTo>
                <a:lnTo>
                  <a:pt x="19800" y="13500"/>
                </a:lnTo>
                <a:close/>
                <a:moveTo>
                  <a:pt x="19125" y="10800"/>
                </a:moveTo>
                <a:cubicBezTo>
                  <a:pt x="16875" y="2700"/>
                  <a:pt x="16875" y="2700"/>
                  <a:pt x="16875" y="2700"/>
                </a:cubicBezTo>
                <a:cubicBezTo>
                  <a:pt x="16875" y="2430"/>
                  <a:pt x="16425" y="2160"/>
                  <a:pt x="16200" y="2160"/>
                </a:cubicBezTo>
                <a:cubicBezTo>
                  <a:pt x="5175" y="2160"/>
                  <a:pt x="5175" y="2160"/>
                  <a:pt x="5175" y="2160"/>
                </a:cubicBezTo>
                <a:cubicBezTo>
                  <a:pt x="4950" y="2160"/>
                  <a:pt x="4725" y="2430"/>
                  <a:pt x="4725" y="2700"/>
                </a:cubicBezTo>
                <a:cubicBezTo>
                  <a:pt x="2475" y="10800"/>
                  <a:pt x="2475" y="10800"/>
                  <a:pt x="2475" y="10800"/>
                </a:cubicBezTo>
                <a:lnTo>
                  <a:pt x="19125" y="10800"/>
                </a:lnTo>
                <a:close/>
                <a:moveTo>
                  <a:pt x="13500" y="17550"/>
                </a:moveTo>
                <a:cubicBezTo>
                  <a:pt x="12825" y="17550"/>
                  <a:pt x="12375" y="17010"/>
                  <a:pt x="12375" y="16200"/>
                </a:cubicBezTo>
                <a:cubicBezTo>
                  <a:pt x="12375" y="15390"/>
                  <a:pt x="12825" y="14850"/>
                  <a:pt x="13500" y="14850"/>
                </a:cubicBezTo>
                <a:cubicBezTo>
                  <a:pt x="14175" y="14850"/>
                  <a:pt x="14625" y="15390"/>
                  <a:pt x="14625" y="16200"/>
                </a:cubicBezTo>
                <a:cubicBezTo>
                  <a:pt x="14625" y="17010"/>
                  <a:pt x="14175" y="17550"/>
                  <a:pt x="13500" y="17550"/>
                </a:cubicBezTo>
                <a:close/>
                <a:moveTo>
                  <a:pt x="17100" y="17550"/>
                </a:moveTo>
                <a:cubicBezTo>
                  <a:pt x="16425" y="17550"/>
                  <a:pt x="15975" y="17010"/>
                  <a:pt x="15975" y="16200"/>
                </a:cubicBezTo>
                <a:cubicBezTo>
                  <a:pt x="15975" y="15390"/>
                  <a:pt x="16425" y="14850"/>
                  <a:pt x="17100" y="14850"/>
                </a:cubicBezTo>
                <a:cubicBezTo>
                  <a:pt x="17775" y="14850"/>
                  <a:pt x="18225" y="15390"/>
                  <a:pt x="18225" y="16200"/>
                </a:cubicBezTo>
                <a:cubicBezTo>
                  <a:pt x="18225" y="17010"/>
                  <a:pt x="17775" y="17550"/>
                  <a:pt x="17100" y="175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8" name="Shape">
            <a:extLst>
              <a:ext uri="{FF2B5EF4-FFF2-40B4-BE49-F238E27FC236}">
                <a16:creationId xmlns:a16="http://schemas.microsoft.com/office/drawing/2014/main" id="{1978793B-42ED-4256-B69C-1A94BDDF2174}"/>
              </a:ext>
            </a:extLst>
          </p:cNvPr>
          <p:cNvSpPr/>
          <p:nvPr/>
        </p:nvSpPr>
        <p:spPr>
          <a:xfrm>
            <a:off x="1052875" y="4723041"/>
            <a:ext cx="420689" cy="35769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253" extrusionOk="0">
                <a:moveTo>
                  <a:pt x="21600" y="8907"/>
                </a:moveTo>
                <a:cubicBezTo>
                  <a:pt x="21600" y="9798"/>
                  <a:pt x="20829" y="10689"/>
                  <a:pt x="20057" y="10689"/>
                </a:cubicBezTo>
                <a:cubicBezTo>
                  <a:pt x="20057" y="16033"/>
                  <a:pt x="20057" y="16033"/>
                  <a:pt x="20057" y="16033"/>
                </a:cubicBezTo>
                <a:cubicBezTo>
                  <a:pt x="20057" y="16924"/>
                  <a:pt x="19286" y="17814"/>
                  <a:pt x="18514" y="17814"/>
                </a:cubicBezTo>
                <a:cubicBezTo>
                  <a:pt x="16200" y="15588"/>
                  <a:pt x="12921" y="12915"/>
                  <a:pt x="8679" y="12470"/>
                </a:cubicBezTo>
                <a:cubicBezTo>
                  <a:pt x="7136" y="12915"/>
                  <a:pt x="6750" y="14920"/>
                  <a:pt x="7714" y="16033"/>
                </a:cubicBezTo>
                <a:cubicBezTo>
                  <a:pt x="6750" y="17592"/>
                  <a:pt x="7907" y="18705"/>
                  <a:pt x="9257" y="19819"/>
                </a:cubicBezTo>
                <a:cubicBezTo>
                  <a:pt x="8486" y="21600"/>
                  <a:pt x="5400" y="21600"/>
                  <a:pt x="4243" y="20487"/>
                </a:cubicBezTo>
                <a:cubicBezTo>
                  <a:pt x="3471" y="18037"/>
                  <a:pt x="2507" y="15588"/>
                  <a:pt x="3279" y="12470"/>
                </a:cubicBezTo>
                <a:cubicBezTo>
                  <a:pt x="1929" y="12470"/>
                  <a:pt x="1929" y="12470"/>
                  <a:pt x="1929" y="12470"/>
                </a:cubicBezTo>
                <a:cubicBezTo>
                  <a:pt x="771" y="12470"/>
                  <a:pt x="0" y="11357"/>
                  <a:pt x="0" y="10243"/>
                </a:cubicBezTo>
                <a:cubicBezTo>
                  <a:pt x="0" y="7571"/>
                  <a:pt x="0" y="7571"/>
                  <a:pt x="0" y="7571"/>
                </a:cubicBezTo>
                <a:cubicBezTo>
                  <a:pt x="0" y="6235"/>
                  <a:pt x="771" y="5344"/>
                  <a:pt x="1929" y="5344"/>
                </a:cubicBezTo>
                <a:cubicBezTo>
                  <a:pt x="7714" y="5344"/>
                  <a:pt x="7714" y="5344"/>
                  <a:pt x="7714" y="5344"/>
                </a:cubicBezTo>
                <a:cubicBezTo>
                  <a:pt x="12343" y="5344"/>
                  <a:pt x="16200" y="2227"/>
                  <a:pt x="18514" y="0"/>
                </a:cubicBezTo>
                <a:cubicBezTo>
                  <a:pt x="19286" y="0"/>
                  <a:pt x="20057" y="668"/>
                  <a:pt x="20057" y="1781"/>
                </a:cubicBezTo>
                <a:cubicBezTo>
                  <a:pt x="20057" y="7126"/>
                  <a:pt x="20057" y="7126"/>
                  <a:pt x="20057" y="7126"/>
                </a:cubicBezTo>
                <a:cubicBezTo>
                  <a:pt x="20829" y="7126"/>
                  <a:pt x="21600" y="7794"/>
                  <a:pt x="21600" y="8907"/>
                </a:cubicBezTo>
                <a:close/>
                <a:moveTo>
                  <a:pt x="18514" y="2227"/>
                </a:moveTo>
                <a:cubicBezTo>
                  <a:pt x="15236" y="4899"/>
                  <a:pt x="12150" y="6458"/>
                  <a:pt x="9257" y="6903"/>
                </a:cubicBezTo>
                <a:cubicBezTo>
                  <a:pt x="9257" y="10689"/>
                  <a:pt x="9257" y="10689"/>
                  <a:pt x="9257" y="10689"/>
                </a:cubicBezTo>
                <a:cubicBezTo>
                  <a:pt x="12150" y="11134"/>
                  <a:pt x="15236" y="12693"/>
                  <a:pt x="18514" y="15365"/>
                </a:cubicBezTo>
                <a:lnTo>
                  <a:pt x="18514" y="22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9" name="Shape">
            <a:extLst>
              <a:ext uri="{FF2B5EF4-FFF2-40B4-BE49-F238E27FC236}">
                <a16:creationId xmlns:a16="http://schemas.microsoft.com/office/drawing/2014/main" id="{06DD31C4-3B25-45B2-A2FB-1C73D83DBD8D}"/>
              </a:ext>
            </a:extLst>
          </p:cNvPr>
          <p:cNvSpPr/>
          <p:nvPr/>
        </p:nvSpPr>
        <p:spPr>
          <a:xfrm>
            <a:off x="1713276" y="4692877"/>
            <a:ext cx="390526" cy="4206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38" y="18514"/>
                </a:moveTo>
                <a:cubicBezTo>
                  <a:pt x="14123" y="18514"/>
                  <a:pt x="14123" y="18514"/>
                  <a:pt x="14123" y="18514"/>
                </a:cubicBezTo>
                <a:cubicBezTo>
                  <a:pt x="14123" y="20057"/>
                  <a:pt x="12462" y="21600"/>
                  <a:pt x="10800" y="21600"/>
                </a:cubicBezTo>
                <a:cubicBezTo>
                  <a:pt x="8931" y="21600"/>
                  <a:pt x="7477" y="20057"/>
                  <a:pt x="7477" y="18514"/>
                </a:cubicBezTo>
                <a:cubicBezTo>
                  <a:pt x="1662" y="18514"/>
                  <a:pt x="1662" y="18514"/>
                  <a:pt x="1662" y="18514"/>
                </a:cubicBezTo>
                <a:cubicBezTo>
                  <a:pt x="623" y="18514"/>
                  <a:pt x="0" y="17743"/>
                  <a:pt x="0" y="16971"/>
                </a:cubicBezTo>
                <a:cubicBezTo>
                  <a:pt x="1869" y="15429"/>
                  <a:pt x="4154" y="12729"/>
                  <a:pt x="4154" y="6943"/>
                </a:cubicBezTo>
                <a:cubicBezTo>
                  <a:pt x="4154" y="4629"/>
                  <a:pt x="6231" y="2121"/>
                  <a:pt x="9554" y="1543"/>
                </a:cubicBezTo>
                <a:cubicBezTo>
                  <a:pt x="9554" y="1350"/>
                  <a:pt x="9554" y="1350"/>
                  <a:pt x="9554" y="1157"/>
                </a:cubicBezTo>
                <a:cubicBezTo>
                  <a:pt x="9554" y="386"/>
                  <a:pt x="9969" y="0"/>
                  <a:pt x="10800" y="0"/>
                </a:cubicBezTo>
                <a:cubicBezTo>
                  <a:pt x="11423" y="0"/>
                  <a:pt x="12046" y="386"/>
                  <a:pt x="12046" y="1157"/>
                </a:cubicBezTo>
                <a:cubicBezTo>
                  <a:pt x="12046" y="1350"/>
                  <a:pt x="11838" y="1350"/>
                  <a:pt x="11838" y="1543"/>
                </a:cubicBezTo>
                <a:cubicBezTo>
                  <a:pt x="15369" y="2121"/>
                  <a:pt x="17446" y="4629"/>
                  <a:pt x="17446" y="6943"/>
                </a:cubicBezTo>
                <a:cubicBezTo>
                  <a:pt x="17446" y="12729"/>
                  <a:pt x="19523" y="15429"/>
                  <a:pt x="21600" y="16971"/>
                </a:cubicBezTo>
                <a:cubicBezTo>
                  <a:pt x="21600" y="17743"/>
                  <a:pt x="20769" y="18514"/>
                  <a:pt x="19938" y="18514"/>
                </a:cubicBezTo>
                <a:close/>
                <a:moveTo>
                  <a:pt x="19108" y="16971"/>
                </a:moveTo>
                <a:cubicBezTo>
                  <a:pt x="16823" y="14464"/>
                  <a:pt x="15785" y="11186"/>
                  <a:pt x="15785" y="6943"/>
                </a:cubicBezTo>
                <a:cubicBezTo>
                  <a:pt x="15785" y="5400"/>
                  <a:pt x="14123" y="3086"/>
                  <a:pt x="10800" y="3086"/>
                </a:cubicBezTo>
                <a:cubicBezTo>
                  <a:pt x="7269" y="3086"/>
                  <a:pt x="5815" y="5400"/>
                  <a:pt x="5815" y="6943"/>
                </a:cubicBezTo>
                <a:cubicBezTo>
                  <a:pt x="5815" y="11186"/>
                  <a:pt x="4569" y="14464"/>
                  <a:pt x="2285" y="16971"/>
                </a:cubicBezTo>
                <a:lnTo>
                  <a:pt x="19108" y="16971"/>
                </a:lnTo>
                <a:close/>
                <a:moveTo>
                  <a:pt x="10800" y="20250"/>
                </a:moveTo>
                <a:cubicBezTo>
                  <a:pt x="9762" y="20250"/>
                  <a:pt x="8931" y="19479"/>
                  <a:pt x="8931" y="18514"/>
                </a:cubicBezTo>
                <a:cubicBezTo>
                  <a:pt x="8931" y="18321"/>
                  <a:pt x="8723" y="18321"/>
                  <a:pt x="8723" y="18321"/>
                </a:cubicBezTo>
                <a:cubicBezTo>
                  <a:pt x="8515" y="18321"/>
                  <a:pt x="8515" y="18321"/>
                  <a:pt x="8515" y="18514"/>
                </a:cubicBezTo>
                <a:cubicBezTo>
                  <a:pt x="8515" y="19671"/>
                  <a:pt x="9554" y="20636"/>
                  <a:pt x="10800" y="20636"/>
                </a:cubicBezTo>
                <a:cubicBezTo>
                  <a:pt x="10800" y="20636"/>
                  <a:pt x="11008" y="20443"/>
                  <a:pt x="11008" y="20443"/>
                </a:cubicBezTo>
                <a:cubicBezTo>
                  <a:pt x="11008" y="20250"/>
                  <a:pt x="10800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0" name="Shape">
            <a:extLst>
              <a:ext uri="{FF2B5EF4-FFF2-40B4-BE49-F238E27FC236}">
                <a16:creationId xmlns:a16="http://schemas.microsoft.com/office/drawing/2014/main" id="{637A5E58-E451-493E-B495-C7F40F2FA99D}"/>
              </a:ext>
            </a:extLst>
          </p:cNvPr>
          <p:cNvSpPr/>
          <p:nvPr/>
        </p:nvSpPr>
        <p:spPr>
          <a:xfrm>
            <a:off x="2372696" y="4720482"/>
            <a:ext cx="359148" cy="3629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39" h="21470" extrusionOk="0">
                <a:moveTo>
                  <a:pt x="21025" y="12563"/>
                </a:moveTo>
                <a:cubicBezTo>
                  <a:pt x="21247" y="12785"/>
                  <a:pt x="21470" y="13231"/>
                  <a:pt x="21247" y="13454"/>
                </a:cubicBezTo>
                <a:cubicBezTo>
                  <a:pt x="21247" y="13899"/>
                  <a:pt x="21025" y="14122"/>
                  <a:pt x="20579" y="14344"/>
                </a:cubicBezTo>
                <a:cubicBezTo>
                  <a:pt x="17907" y="15012"/>
                  <a:pt x="17907" y="15012"/>
                  <a:pt x="17907" y="15012"/>
                </a:cubicBezTo>
                <a:cubicBezTo>
                  <a:pt x="18798" y="17462"/>
                  <a:pt x="18798" y="17462"/>
                  <a:pt x="18798" y="17462"/>
                </a:cubicBezTo>
                <a:cubicBezTo>
                  <a:pt x="18798" y="17907"/>
                  <a:pt x="18798" y="18130"/>
                  <a:pt x="18575" y="18575"/>
                </a:cubicBezTo>
                <a:cubicBezTo>
                  <a:pt x="18130" y="18798"/>
                  <a:pt x="17907" y="18798"/>
                  <a:pt x="17462" y="18798"/>
                </a:cubicBezTo>
                <a:cubicBezTo>
                  <a:pt x="15012" y="17907"/>
                  <a:pt x="15012" y="17907"/>
                  <a:pt x="15012" y="17907"/>
                </a:cubicBezTo>
                <a:cubicBezTo>
                  <a:pt x="14344" y="20579"/>
                  <a:pt x="14344" y="20579"/>
                  <a:pt x="14344" y="20579"/>
                </a:cubicBezTo>
                <a:cubicBezTo>
                  <a:pt x="14122" y="21025"/>
                  <a:pt x="13899" y="21247"/>
                  <a:pt x="13454" y="21247"/>
                </a:cubicBezTo>
                <a:cubicBezTo>
                  <a:pt x="13454" y="21470"/>
                  <a:pt x="13454" y="21470"/>
                  <a:pt x="13231" y="21470"/>
                </a:cubicBezTo>
                <a:cubicBezTo>
                  <a:pt x="13008" y="21470"/>
                  <a:pt x="12785" y="21247"/>
                  <a:pt x="12563" y="21025"/>
                </a:cubicBezTo>
                <a:cubicBezTo>
                  <a:pt x="10781" y="19243"/>
                  <a:pt x="10781" y="19243"/>
                  <a:pt x="10781" y="19243"/>
                </a:cubicBezTo>
                <a:cubicBezTo>
                  <a:pt x="8777" y="21025"/>
                  <a:pt x="8777" y="21025"/>
                  <a:pt x="8777" y="21025"/>
                </a:cubicBezTo>
                <a:cubicBezTo>
                  <a:pt x="8555" y="21247"/>
                  <a:pt x="8109" y="21470"/>
                  <a:pt x="7886" y="21247"/>
                </a:cubicBezTo>
                <a:cubicBezTo>
                  <a:pt x="7441" y="21247"/>
                  <a:pt x="7218" y="21025"/>
                  <a:pt x="7218" y="20579"/>
                </a:cubicBezTo>
                <a:cubicBezTo>
                  <a:pt x="6550" y="17907"/>
                  <a:pt x="6550" y="17907"/>
                  <a:pt x="6550" y="17907"/>
                </a:cubicBezTo>
                <a:cubicBezTo>
                  <a:pt x="3878" y="18798"/>
                  <a:pt x="3878" y="18798"/>
                  <a:pt x="3878" y="18798"/>
                </a:cubicBezTo>
                <a:cubicBezTo>
                  <a:pt x="3433" y="18798"/>
                  <a:pt x="3210" y="18798"/>
                  <a:pt x="2988" y="18575"/>
                </a:cubicBezTo>
                <a:cubicBezTo>
                  <a:pt x="2542" y="18130"/>
                  <a:pt x="2542" y="17907"/>
                  <a:pt x="2542" y="17462"/>
                </a:cubicBezTo>
                <a:cubicBezTo>
                  <a:pt x="3433" y="15012"/>
                  <a:pt x="3433" y="15012"/>
                  <a:pt x="3433" y="15012"/>
                </a:cubicBezTo>
                <a:cubicBezTo>
                  <a:pt x="761" y="14344"/>
                  <a:pt x="761" y="14344"/>
                  <a:pt x="761" y="14344"/>
                </a:cubicBezTo>
                <a:cubicBezTo>
                  <a:pt x="315" y="14122"/>
                  <a:pt x="93" y="13899"/>
                  <a:pt x="93" y="13454"/>
                </a:cubicBezTo>
                <a:cubicBezTo>
                  <a:pt x="-130" y="13231"/>
                  <a:pt x="93" y="12785"/>
                  <a:pt x="315" y="12563"/>
                </a:cubicBezTo>
                <a:cubicBezTo>
                  <a:pt x="2319" y="10781"/>
                  <a:pt x="2319" y="10781"/>
                  <a:pt x="2319" y="10781"/>
                </a:cubicBezTo>
                <a:cubicBezTo>
                  <a:pt x="315" y="8777"/>
                  <a:pt x="315" y="8777"/>
                  <a:pt x="315" y="8777"/>
                </a:cubicBezTo>
                <a:cubicBezTo>
                  <a:pt x="93" y="8555"/>
                  <a:pt x="-130" y="8109"/>
                  <a:pt x="93" y="7886"/>
                </a:cubicBezTo>
                <a:cubicBezTo>
                  <a:pt x="93" y="7441"/>
                  <a:pt x="315" y="7218"/>
                  <a:pt x="761" y="7218"/>
                </a:cubicBezTo>
                <a:cubicBezTo>
                  <a:pt x="3433" y="6550"/>
                  <a:pt x="3433" y="6550"/>
                  <a:pt x="3433" y="6550"/>
                </a:cubicBezTo>
                <a:cubicBezTo>
                  <a:pt x="2542" y="3878"/>
                  <a:pt x="2542" y="3878"/>
                  <a:pt x="2542" y="3878"/>
                </a:cubicBezTo>
                <a:cubicBezTo>
                  <a:pt x="2542" y="3433"/>
                  <a:pt x="2542" y="3210"/>
                  <a:pt x="2988" y="2988"/>
                </a:cubicBezTo>
                <a:cubicBezTo>
                  <a:pt x="3210" y="2542"/>
                  <a:pt x="3433" y="2542"/>
                  <a:pt x="3878" y="2542"/>
                </a:cubicBezTo>
                <a:cubicBezTo>
                  <a:pt x="6550" y="3433"/>
                  <a:pt x="6550" y="3433"/>
                  <a:pt x="6550" y="3433"/>
                </a:cubicBezTo>
                <a:cubicBezTo>
                  <a:pt x="7218" y="761"/>
                  <a:pt x="7218" y="761"/>
                  <a:pt x="7218" y="761"/>
                </a:cubicBezTo>
                <a:cubicBezTo>
                  <a:pt x="7218" y="315"/>
                  <a:pt x="7441" y="93"/>
                  <a:pt x="7886" y="93"/>
                </a:cubicBezTo>
                <a:cubicBezTo>
                  <a:pt x="8109" y="-130"/>
                  <a:pt x="8555" y="93"/>
                  <a:pt x="8777" y="315"/>
                </a:cubicBezTo>
                <a:cubicBezTo>
                  <a:pt x="10781" y="2319"/>
                  <a:pt x="10781" y="2319"/>
                  <a:pt x="10781" y="2319"/>
                </a:cubicBezTo>
                <a:cubicBezTo>
                  <a:pt x="12563" y="315"/>
                  <a:pt x="12563" y="315"/>
                  <a:pt x="12563" y="315"/>
                </a:cubicBezTo>
                <a:cubicBezTo>
                  <a:pt x="12785" y="93"/>
                  <a:pt x="13231" y="-130"/>
                  <a:pt x="13454" y="93"/>
                </a:cubicBezTo>
                <a:cubicBezTo>
                  <a:pt x="13899" y="93"/>
                  <a:pt x="14122" y="315"/>
                  <a:pt x="14344" y="761"/>
                </a:cubicBezTo>
                <a:cubicBezTo>
                  <a:pt x="15012" y="3433"/>
                  <a:pt x="15012" y="3433"/>
                  <a:pt x="15012" y="3433"/>
                </a:cubicBezTo>
                <a:cubicBezTo>
                  <a:pt x="17462" y="2542"/>
                  <a:pt x="17462" y="2542"/>
                  <a:pt x="17462" y="2542"/>
                </a:cubicBezTo>
                <a:cubicBezTo>
                  <a:pt x="17907" y="2542"/>
                  <a:pt x="18130" y="2542"/>
                  <a:pt x="18575" y="2988"/>
                </a:cubicBezTo>
                <a:cubicBezTo>
                  <a:pt x="18798" y="3210"/>
                  <a:pt x="18798" y="3433"/>
                  <a:pt x="18798" y="3878"/>
                </a:cubicBezTo>
                <a:cubicBezTo>
                  <a:pt x="17907" y="6550"/>
                  <a:pt x="17907" y="6550"/>
                  <a:pt x="17907" y="6550"/>
                </a:cubicBezTo>
                <a:cubicBezTo>
                  <a:pt x="20579" y="7218"/>
                  <a:pt x="20579" y="7218"/>
                  <a:pt x="20579" y="7218"/>
                </a:cubicBezTo>
                <a:cubicBezTo>
                  <a:pt x="21025" y="7218"/>
                  <a:pt x="21247" y="7441"/>
                  <a:pt x="21247" y="7886"/>
                </a:cubicBezTo>
                <a:cubicBezTo>
                  <a:pt x="21470" y="8109"/>
                  <a:pt x="21247" y="8555"/>
                  <a:pt x="21025" y="8777"/>
                </a:cubicBezTo>
                <a:cubicBezTo>
                  <a:pt x="19243" y="10781"/>
                  <a:pt x="19243" y="10781"/>
                  <a:pt x="19243" y="10781"/>
                </a:cubicBezTo>
                <a:lnTo>
                  <a:pt x="21025" y="1256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1" name="Shape">
            <a:extLst>
              <a:ext uri="{FF2B5EF4-FFF2-40B4-BE49-F238E27FC236}">
                <a16:creationId xmlns:a16="http://schemas.microsoft.com/office/drawing/2014/main" id="{06E2404B-9DFF-4AF2-839D-F3A7A587283D}"/>
              </a:ext>
            </a:extLst>
          </p:cNvPr>
          <p:cNvSpPr/>
          <p:nvPr/>
        </p:nvSpPr>
        <p:spPr>
          <a:xfrm>
            <a:off x="2986451" y="4723041"/>
            <a:ext cx="420689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12600"/>
                </a:moveTo>
                <a:cubicBezTo>
                  <a:pt x="16586" y="12600"/>
                  <a:pt x="16586" y="12600"/>
                  <a:pt x="16586" y="12600"/>
                </a:cubicBezTo>
                <a:cubicBezTo>
                  <a:pt x="16586" y="13050"/>
                  <a:pt x="16393" y="13725"/>
                  <a:pt x="16007" y="14175"/>
                </a:cubicBezTo>
                <a:cubicBezTo>
                  <a:pt x="16200" y="14400"/>
                  <a:pt x="16200" y="14625"/>
                  <a:pt x="16200" y="14850"/>
                </a:cubicBezTo>
                <a:cubicBezTo>
                  <a:pt x="16200" y="15750"/>
                  <a:pt x="15814" y="16650"/>
                  <a:pt x="15429" y="17325"/>
                </a:cubicBezTo>
                <a:cubicBezTo>
                  <a:pt x="15429" y="20025"/>
                  <a:pt x="13886" y="21600"/>
                  <a:pt x="11571" y="21600"/>
                </a:cubicBezTo>
                <a:cubicBezTo>
                  <a:pt x="10221" y="21600"/>
                  <a:pt x="9064" y="21150"/>
                  <a:pt x="7714" y="20475"/>
                </a:cubicBezTo>
                <a:cubicBezTo>
                  <a:pt x="7136" y="20250"/>
                  <a:pt x="5786" y="19800"/>
                  <a:pt x="5014" y="19800"/>
                </a:cubicBezTo>
                <a:cubicBezTo>
                  <a:pt x="1543" y="19800"/>
                  <a:pt x="1543" y="19800"/>
                  <a:pt x="1543" y="19800"/>
                </a:cubicBezTo>
                <a:cubicBezTo>
                  <a:pt x="771" y="19800"/>
                  <a:pt x="0" y="18900"/>
                  <a:pt x="0" y="18000"/>
                </a:cubicBezTo>
                <a:cubicBezTo>
                  <a:pt x="0" y="9000"/>
                  <a:pt x="0" y="9000"/>
                  <a:pt x="0" y="9000"/>
                </a:cubicBezTo>
                <a:cubicBezTo>
                  <a:pt x="0" y="7875"/>
                  <a:pt x="771" y="7200"/>
                  <a:pt x="1543" y="7200"/>
                </a:cubicBezTo>
                <a:cubicBezTo>
                  <a:pt x="5014" y="7200"/>
                  <a:pt x="5014" y="7200"/>
                  <a:pt x="5014" y="7200"/>
                </a:cubicBezTo>
                <a:cubicBezTo>
                  <a:pt x="5593" y="7200"/>
                  <a:pt x="6557" y="5850"/>
                  <a:pt x="6750" y="5400"/>
                </a:cubicBezTo>
                <a:cubicBezTo>
                  <a:pt x="7329" y="4950"/>
                  <a:pt x="7714" y="4275"/>
                  <a:pt x="8100" y="3600"/>
                </a:cubicBezTo>
                <a:cubicBezTo>
                  <a:pt x="8679" y="2250"/>
                  <a:pt x="9257" y="0"/>
                  <a:pt x="10800" y="0"/>
                </a:cubicBezTo>
                <a:cubicBezTo>
                  <a:pt x="12729" y="0"/>
                  <a:pt x="14271" y="1125"/>
                  <a:pt x="14271" y="3600"/>
                </a:cubicBezTo>
                <a:cubicBezTo>
                  <a:pt x="14271" y="4050"/>
                  <a:pt x="14271" y="4725"/>
                  <a:pt x="14079" y="5400"/>
                </a:cubicBezTo>
                <a:cubicBezTo>
                  <a:pt x="18514" y="5400"/>
                  <a:pt x="18514" y="5400"/>
                  <a:pt x="18514" y="5400"/>
                </a:cubicBezTo>
                <a:cubicBezTo>
                  <a:pt x="20250" y="5400"/>
                  <a:pt x="21600" y="6975"/>
                  <a:pt x="21600" y="9000"/>
                </a:cubicBezTo>
                <a:cubicBezTo>
                  <a:pt x="21600" y="10800"/>
                  <a:pt x="20250" y="12600"/>
                  <a:pt x="18514" y="12600"/>
                </a:cubicBezTo>
                <a:close/>
                <a:moveTo>
                  <a:pt x="2314" y="16200"/>
                </a:moveTo>
                <a:cubicBezTo>
                  <a:pt x="1929" y="16200"/>
                  <a:pt x="1543" y="16425"/>
                  <a:pt x="1543" y="17100"/>
                </a:cubicBezTo>
                <a:cubicBezTo>
                  <a:pt x="1543" y="17550"/>
                  <a:pt x="1929" y="18000"/>
                  <a:pt x="2314" y="18000"/>
                </a:cubicBezTo>
                <a:cubicBezTo>
                  <a:pt x="2893" y="18000"/>
                  <a:pt x="3086" y="17550"/>
                  <a:pt x="3086" y="17100"/>
                </a:cubicBezTo>
                <a:cubicBezTo>
                  <a:pt x="3086" y="16425"/>
                  <a:pt x="2893" y="16200"/>
                  <a:pt x="2314" y="16200"/>
                </a:cubicBezTo>
                <a:close/>
                <a:moveTo>
                  <a:pt x="18514" y="7200"/>
                </a:moveTo>
                <a:cubicBezTo>
                  <a:pt x="11571" y="7200"/>
                  <a:pt x="11571" y="7200"/>
                  <a:pt x="11571" y="7200"/>
                </a:cubicBezTo>
                <a:cubicBezTo>
                  <a:pt x="11571" y="6300"/>
                  <a:pt x="12729" y="5400"/>
                  <a:pt x="12729" y="3600"/>
                </a:cubicBezTo>
                <a:cubicBezTo>
                  <a:pt x="12729" y="2250"/>
                  <a:pt x="11957" y="1800"/>
                  <a:pt x="10800" y="1800"/>
                </a:cubicBezTo>
                <a:cubicBezTo>
                  <a:pt x="10607" y="1800"/>
                  <a:pt x="9836" y="3375"/>
                  <a:pt x="9836" y="3600"/>
                </a:cubicBezTo>
                <a:cubicBezTo>
                  <a:pt x="9643" y="4050"/>
                  <a:pt x="9450" y="4275"/>
                  <a:pt x="9257" y="4500"/>
                </a:cubicBezTo>
                <a:cubicBezTo>
                  <a:pt x="8871" y="5400"/>
                  <a:pt x="8486" y="6075"/>
                  <a:pt x="7907" y="6525"/>
                </a:cubicBezTo>
                <a:cubicBezTo>
                  <a:pt x="7136" y="7650"/>
                  <a:pt x="6364" y="9000"/>
                  <a:pt x="5014" y="9000"/>
                </a:cubicBezTo>
                <a:cubicBezTo>
                  <a:pt x="4629" y="9000"/>
                  <a:pt x="4629" y="9000"/>
                  <a:pt x="4629" y="9000"/>
                </a:cubicBezTo>
                <a:cubicBezTo>
                  <a:pt x="4629" y="18000"/>
                  <a:pt x="4629" y="18000"/>
                  <a:pt x="4629" y="18000"/>
                </a:cubicBezTo>
                <a:cubicBezTo>
                  <a:pt x="5014" y="18000"/>
                  <a:pt x="5014" y="18000"/>
                  <a:pt x="5014" y="18000"/>
                </a:cubicBezTo>
                <a:cubicBezTo>
                  <a:pt x="7136" y="18000"/>
                  <a:pt x="9257" y="19800"/>
                  <a:pt x="11571" y="19800"/>
                </a:cubicBezTo>
                <a:cubicBezTo>
                  <a:pt x="12921" y="19800"/>
                  <a:pt x="13886" y="19125"/>
                  <a:pt x="13886" y="17325"/>
                </a:cubicBezTo>
                <a:cubicBezTo>
                  <a:pt x="13886" y="17100"/>
                  <a:pt x="13886" y="16875"/>
                  <a:pt x="13886" y="16650"/>
                </a:cubicBezTo>
                <a:cubicBezTo>
                  <a:pt x="14271" y="16200"/>
                  <a:pt x="14657" y="15525"/>
                  <a:pt x="14657" y="14850"/>
                </a:cubicBezTo>
                <a:cubicBezTo>
                  <a:pt x="14657" y="14400"/>
                  <a:pt x="14464" y="14175"/>
                  <a:pt x="14464" y="13725"/>
                </a:cubicBezTo>
                <a:cubicBezTo>
                  <a:pt x="14850" y="13275"/>
                  <a:pt x="15043" y="12825"/>
                  <a:pt x="15043" y="12150"/>
                </a:cubicBezTo>
                <a:cubicBezTo>
                  <a:pt x="15043" y="11700"/>
                  <a:pt x="14850" y="11025"/>
                  <a:pt x="14657" y="10800"/>
                </a:cubicBezTo>
                <a:cubicBezTo>
                  <a:pt x="18514" y="10800"/>
                  <a:pt x="18514" y="10800"/>
                  <a:pt x="18514" y="10800"/>
                </a:cubicBezTo>
                <a:cubicBezTo>
                  <a:pt x="19479" y="10800"/>
                  <a:pt x="20057" y="9900"/>
                  <a:pt x="20057" y="9000"/>
                </a:cubicBezTo>
                <a:cubicBezTo>
                  <a:pt x="20057" y="7875"/>
                  <a:pt x="19479" y="7200"/>
                  <a:pt x="18514" y="7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2" name="Shape">
            <a:extLst>
              <a:ext uri="{FF2B5EF4-FFF2-40B4-BE49-F238E27FC236}">
                <a16:creationId xmlns:a16="http://schemas.microsoft.com/office/drawing/2014/main" id="{3CC6DEAD-50D7-4910-803C-46AF6E2224D1}"/>
              </a:ext>
            </a:extLst>
          </p:cNvPr>
          <p:cNvSpPr/>
          <p:nvPr/>
        </p:nvSpPr>
        <p:spPr>
          <a:xfrm>
            <a:off x="3665900" y="4723041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cubicBezTo>
                  <a:pt x="21600" y="16650"/>
                  <a:pt x="16650" y="21600"/>
                  <a:pt x="10800" y="21600"/>
                </a:cubicBezTo>
                <a:cubicBezTo>
                  <a:pt x="4725" y="21600"/>
                  <a:pt x="0" y="16650"/>
                  <a:pt x="0" y="10800"/>
                </a:cubicBezTo>
                <a:cubicBezTo>
                  <a:pt x="0" y="4725"/>
                  <a:pt x="4725" y="0"/>
                  <a:pt x="10800" y="0"/>
                </a:cubicBezTo>
                <a:cubicBezTo>
                  <a:pt x="16650" y="0"/>
                  <a:pt x="21600" y="4725"/>
                  <a:pt x="21600" y="10800"/>
                </a:cubicBezTo>
                <a:close/>
                <a:moveTo>
                  <a:pt x="14175" y="7425"/>
                </a:moveTo>
                <a:cubicBezTo>
                  <a:pt x="14400" y="7425"/>
                  <a:pt x="14400" y="7200"/>
                  <a:pt x="14400" y="7200"/>
                </a:cubicBezTo>
                <a:cubicBezTo>
                  <a:pt x="14400" y="7200"/>
                  <a:pt x="14625" y="6975"/>
                  <a:pt x="14625" y="6975"/>
                </a:cubicBezTo>
                <a:cubicBezTo>
                  <a:pt x="14850" y="6975"/>
                  <a:pt x="15300" y="6750"/>
                  <a:pt x="15525" y="6750"/>
                </a:cubicBezTo>
                <a:cubicBezTo>
                  <a:pt x="15750" y="6750"/>
                  <a:pt x="15975" y="6750"/>
                  <a:pt x="16200" y="6975"/>
                </a:cubicBezTo>
                <a:cubicBezTo>
                  <a:pt x="16200" y="6975"/>
                  <a:pt x="16425" y="6525"/>
                  <a:pt x="16425" y="6525"/>
                </a:cubicBezTo>
                <a:cubicBezTo>
                  <a:pt x="16650" y="6525"/>
                  <a:pt x="16875" y="6525"/>
                  <a:pt x="16875" y="6525"/>
                </a:cubicBezTo>
                <a:cubicBezTo>
                  <a:pt x="16875" y="6300"/>
                  <a:pt x="16875" y="6075"/>
                  <a:pt x="16875" y="6075"/>
                </a:cubicBezTo>
                <a:cubicBezTo>
                  <a:pt x="16650" y="6075"/>
                  <a:pt x="16650" y="5850"/>
                  <a:pt x="16650" y="5850"/>
                </a:cubicBezTo>
                <a:cubicBezTo>
                  <a:pt x="16650" y="5850"/>
                  <a:pt x="16650" y="5850"/>
                  <a:pt x="16425" y="5850"/>
                </a:cubicBezTo>
                <a:cubicBezTo>
                  <a:pt x="16650" y="5625"/>
                  <a:pt x="16200" y="5850"/>
                  <a:pt x="16200" y="5850"/>
                </a:cubicBezTo>
                <a:cubicBezTo>
                  <a:pt x="15750" y="5625"/>
                  <a:pt x="15975" y="5400"/>
                  <a:pt x="15750" y="5175"/>
                </a:cubicBezTo>
                <a:cubicBezTo>
                  <a:pt x="15750" y="5175"/>
                  <a:pt x="15525" y="4950"/>
                  <a:pt x="15525" y="4950"/>
                </a:cubicBezTo>
                <a:cubicBezTo>
                  <a:pt x="15525" y="4950"/>
                  <a:pt x="15525" y="4725"/>
                  <a:pt x="15300" y="4725"/>
                </a:cubicBezTo>
                <a:cubicBezTo>
                  <a:pt x="15300" y="4725"/>
                  <a:pt x="15075" y="4950"/>
                  <a:pt x="15075" y="4950"/>
                </a:cubicBezTo>
                <a:cubicBezTo>
                  <a:pt x="14850" y="4950"/>
                  <a:pt x="14850" y="4950"/>
                  <a:pt x="14850" y="4950"/>
                </a:cubicBezTo>
                <a:cubicBezTo>
                  <a:pt x="14625" y="5175"/>
                  <a:pt x="14625" y="4950"/>
                  <a:pt x="14625" y="5175"/>
                </a:cubicBezTo>
                <a:cubicBezTo>
                  <a:pt x="14850" y="4950"/>
                  <a:pt x="14400" y="4950"/>
                  <a:pt x="14400" y="4950"/>
                </a:cubicBezTo>
                <a:cubicBezTo>
                  <a:pt x="14400" y="4725"/>
                  <a:pt x="14400" y="4725"/>
                  <a:pt x="14175" y="4500"/>
                </a:cubicBezTo>
                <a:cubicBezTo>
                  <a:pt x="14400" y="4500"/>
                  <a:pt x="14400" y="4500"/>
                  <a:pt x="14400" y="4500"/>
                </a:cubicBezTo>
                <a:cubicBezTo>
                  <a:pt x="14400" y="4500"/>
                  <a:pt x="13950" y="4275"/>
                  <a:pt x="13725" y="4275"/>
                </a:cubicBezTo>
                <a:cubicBezTo>
                  <a:pt x="13725" y="4050"/>
                  <a:pt x="13050" y="4050"/>
                  <a:pt x="12825" y="4050"/>
                </a:cubicBezTo>
                <a:cubicBezTo>
                  <a:pt x="12600" y="4050"/>
                  <a:pt x="12825" y="4500"/>
                  <a:pt x="12825" y="4500"/>
                </a:cubicBezTo>
                <a:cubicBezTo>
                  <a:pt x="12825" y="4725"/>
                  <a:pt x="12825" y="4725"/>
                  <a:pt x="12825" y="4950"/>
                </a:cubicBezTo>
                <a:cubicBezTo>
                  <a:pt x="12825" y="5175"/>
                  <a:pt x="13275" y="5175"/>
                  <a:pt x="13050" y="5400"/>
                </a:cubicBezTo>
                <a:cubicBezTo>
                  <a:pt x="13050" y="5625"/>
                  <a:pt x="12825" y="5625"/>
                  <a:pt x="12600" y="5850"/>
                </a:cubicBezTo>
                <a:cubicBezTo>
                  <a:pt x="12600" y="6075"/>
                  <a:pt x="12600" y="6300"/>
                  <a:pt x="12825" y="6300"/>
                </a:cubicBezTo>
                <a:cubicBezTo>
                  <a:pt x="12825" y="6525"/>
                  <a:pt x="12600" y="6525"/>
                  <a:pt x="12600" y="6525"/>
                </a:cubicBezTo>
                <a:cubicBezTo>
                  <a:pt x="12375" y="6750"/>
                  <a:pt x="12150" y="6300"/>
                  <a:pt x="11925" y="6075"/>
                </a:cubicBezTo>
                <a:cubicBezTo>
                  <a:pt x="11925" y="6075"/>
                  <a:pt x="11925" y="5850"/>
                  <a:pt x="11700" y="5625"/>
                </a:cubicBezTo>
                <a:cubicBezTo>
                  <a:pt x="11700" y="5625"/>
                  <a:pt x="11475" y="5625"/>
                  <a:pt x="11475" y="5625"/>
                </a:cubicBezTo>
                <a:cubicBezTo>
                  <a:pt x="11250" y="5625"/>
                  <a:pt x="11025" y="5400"/>
                  <a:pt x="10800" y="5400"/>
                </a:cubicBezTo>
                <a:cubicBezTo>
                  <a:pt x="10575" y="5175"/>
                  <a:pt x="10350" y="5175"/>
                  <a:pt x="9900" y="5400"/>
                </a:cubicBezTo>
                <a:cubicBezTo>
                  <a:pt x="10125" y="5400"/>
                  <a:pt x="9900" y="4950"/>
                  <a:pt x="9675" y="4950"/>
                </a:cubicBezTo>
                <a:cubicBezTo>
                  <a:pt x="9900" y="4725"/>
                  <a:pt x="9675" y="4725"/>
                  <a:pt x="9900" y="4500"/>
                </a:cubicBezTo>
                <a:cubicBezTo>
                  <a:pt x="9900" y="4275"/>
                  <a:pt x="9900" y="4275"/>
                  <a:pt x="9900" y="4275"/>
                </a:cubicBezTo>
                <a:cubicBezTo>
                  <a:pt x="9900" y="4050"/>
                  <a:pt x="10350" y="3825"/>
                  <a:pt x="10125" y="3825"/>
                </a:cubicBezTo>
                <a:cubicBezTo>
                  <a:pt x="10350" y="3825"/>
                  <a:pt x="10800" y="3825"/>
                  <a:pt x="11025" y="3600"/>
                </a:cubicBezTo>
                <a:cubicBezTo>
                  <a:pt x="11025" y="3600"/>
                  <a:pt x="11025" y="3375"/>
                  <a:pt x="11250" y="3150"/>
                </a:cubicBezTo>
                <a:cubicBezTo>
                  <a:pt x="11475" y="2925"/>
                  <a:pt x="11700" y="3150"/>
                  <a:pt x="11925" y="3150"/>
                </a:cubicBezTo>
                <a:cubicBezTo>
                  <a:pt x="12150" y="3150"/>
                  <a:pt x="12150" y="2925"/>
                  <a:pt x="11925" y="2700"/>
                </a:cubicBezTo>
                <a:cubicBezTo>
                  <a:pt x="12150" y="2700"/>
                  <a:pt x="11925" y="2475"/>
                  <a:pt x="11925" y="2475"/>
                </a:cubicBezTo>
                <a:cubicBezTo>
                  <a:pt x="11700" y="2475"/>
                  <a:pt x="11250" y="2475"/>
                  <a:pt x="11475" y="2700"/>
                </a:cubicBezTo>
                <a:cubicBezTo>
                  <a:pt x="11475" y="2475"/>
                  <a:pt x="11025" y="3375"/>
                  <a:pt x="11025" y="2925"/>
                </a:cubicBezTo>
                <a:cubicBezTo>
                  <a:pt x="10800" y="2925"/>
                  <a:pt x="10800" y="2475"/>
                  <a:pt x="10800" y="2475"/>
                </a:cubicBezTo>
                <a:cubicBezTo>
                  <a:pt x="10575" y="2475"/>
                  <a:pt x="10575" y="2700"/>
                  <a:pt x="10575" y="2700"/>
                </a:cubicBezTo>
                <a:cubicBezTo>
                  <a:pt x="10575" y="2475"/>
                  <a:pt x="10125" y="2475"/>
                  <a:pt x="9900" y="2475"/>
                </a:cubicBezTo>
                <a:cubicBezTo>
                  <a:pt x="10125" y="2250"/>
                  <a:pt x="10125" y="2025"/>
                  <a:pt x="9900" y="2025"/>
                </a:cubicBezTo>
                <a:cubicBezTo>
                  <a:pt x="9675" y="2025"/>
                  <a:pt x="9450" y="2025"/>
                  <a:pt x="9225" y="2025"/>
                </a:cubicBezTo>
                <a:cubicBezTo>
                  <a:pt x="9000" y="2250"/>
                  <a:pt x="9675" y="2475"/>
                  <a:pt x="9675" y="2475"/>
                </a:cubicBezTo>
                <a:cubicBezTo>
                  <a:pt x="9900" y="2475"/>
                  <a:pt x="9900" y="2700"/>
                  <a:pt x="9900" y="2700"/>
                </a:cubicBezTo>
                <a:cubicBezTo>
                  <a:pt x="9675" y="2700"/>
                  <a:pt x="9450" y="2700"/>
                  <a:pt x="9450" y="2925"/>
                </a:cubicBezTo>
                <a:cubicBezTo>
                  <a:pt x="9450" y="2925"/>
                  <a:pt x="9675" y="3150"/>
                  <a:pt x="9450" y="3150"/>
                </a:cubicBezTo>
                <a:cubicBezTo>
                  <a:pt x="9450" y="3150"/>
                  <a:pt x="9450" y="2925"/>
                  <a:pt x="9225" y="2700"/>
                </a:cubicBezTo>
                <a:cubicBezTo>
                  <a:pt x="9450" y="2925"/>
                  <a:pt x="8775" y="2925"/>
                  <a:pt x="8775" y="2925"/>
                </a:cubicBezTo>
                <a:cubicBezTo>
                  <a:pt x="8550" y="2925"/>
                  <a:pt x="8100" y="2925"/>
                  <a:pt x="8100" y="2700"/>
                </a:cubicBezTo>
                <a:cubicBezTo>
                  <a:pt x="8100" y="2700"/>
                  <a:pt x="8100" y="2475"/>
                  <a:pt x="8100" y="2475"/>
                </a:cubicBezTo>
                <a:cubicBezTo>
                  <a:pt x="7875" y="2250"/>
                  <a:pt x="7875" y="2250"/>
                  <a:pt x="7875" y="2250"/>
                </a:cubicBezTo>
                <a:cubicBezTo>
                  <a:pt x="7425" y="2250"/>
                  <a:pt x="6975" y="2475"/>
                  <a:pt x="6525" y="2700"/>
                </a:cubicBezTo>
                <a:cubicBezTo>
                  <a:pt x="6525" y="2700"/>
                  <a:pt x="6525" y="2700"/>
                  <a:pt x="6750" y="2700"/>
                </a:cubicBezTo>
                <a:cubicBezTo>
                  <a:pt x="6750" y="2700"/>
                  <a:pt x="6975" y="2700"/>
                  <a:pt x="6975" y="2700"/>
                </a:cubicBezTo>
                <a:cubicBezTo>
                  <a:pt x="7200" y="2475"/>
                  <a:pt x="7425" y="2475"/>
                  <a:pt x="7650" y="2475"/>
                </a:cubicBezTo>
                <a:cubicBezTo>
                  <a:pt x="7650" y="2475"/>
                  <a:pt x="7650" y="2475"/>
                  <a:pt x="7650" y="2475"/>
                </a:cubicBezTo>
                <a:cubicBezTo>
                  <a:pt x="7650" y="2475"/>
                  <a:pt x="7875" y="2700"/>
                  <a:pt x="7875" y="2700"/>
                </a:cubicBezTo>
                <a:cubicBezTo>
                  <a:pt x="7875" y="2700"/>
                  <a:pt x="7650" y="2700"/>
                  <a:pt x="7425" y="2700"/>
                </a:cubicBezTo>
                <a:cubicBezTo>
                  <a:pt x="7425" y="2700"/>
                  <a:pt x="7200" y="2925"/>
                  <a:pt x="7200" y="2925"/>
                </a:cubicBezTo>
                <a:cubicBezTo>
                  <a:pt x="7200" y="2925"/>
                  <a:pt x="7200" y="3150"/>
                  <a:pt x="7200" y="3150"/>
                </a:cubicBezTo>
                <a:cubicBezTo>
                  <a:pt x="7200" y="3150"/>
                  <a:pt x="6975" y="2925"/>
                  <a:pt x="6750" y="2925"/>
                </a:cubicBezTo>
                <a:cubicBezTo>
                  <a:pt x="6525" y="2925"/>
                  <a:pt x="6525" y="2925"/>
                  <a:pt x="6300" y="2925"/>
                </a:cubicBezTo>
                <a:cubicBezTo>
                  <a:pt x="4950" y="3600"/>
                  <a:pt x="3825" y="4725"/>
                  <a:pt x="3150" y="5850"/>
                </a:cubicBezTo>
                <a:cubicBezTo>
                  <a:pt x="3150" y="6075"/>
                  <a:pt x="3150" y="6075"/>
                  <a:pt x="3150" y="6075"/>
                </a:cubicBezTo>
                <a:cubicBezTo>
                  <a:pt x="3375" y="6075"/>
                  <a:pt x="3150" y="6525"/>
                  <a:pt x="3600" y="6300"/>
                </a:cubicBezTo>
                <a:cubicBezTo>
                  <a:pt x="3600" y="6300"/>
                  <a:pt x="3600" y="6525"/>
                  <a:pt x="3600" y="6525"/>
                </a:cubicBezTo>
                <a:cubicBezTo>
                  <a:pt x="3600" y="6525"/>
                  <a:pt x="4050" y="6975"/>
                  <a:pt x="4275" y="6975"/>
                </a:cubicBezTo>
                <a:cubicBezTo>
                  <a:pt x="4275" y="6975"/>
                  <a:pt x="4500" y="7200"/>
                  <a:pt x="4500" y="7200"/>
                </a:cubicBezTo>
                <a:cubicBezTo>
                  <a:pt x="4500" y="7425"/>
                  <a:pt x="4500" y="7425"/>
                  <a:pt x="4275" y="7425"/>
                </a:cubicBezTo>
                <a:cubicBezTo>
                  <a:pt x="4275" y="7425"/>
                  <a:pt x="4050" y="7200"/>
                  <a:pt x="4050" y="7425"/>
                </a:cubicBezTo>
                <a:cubicBezTo>
                  <a:pt x="4050" y="7425"/>
                  <a:pt x="4050" y="7875"/>
                  <a:pt x="4275" y="7650"/>
                </a:cubicBezTo>
                <a:cubicBezTo>
                  <a:pt x="4050" y="7875"/>
                  <a:pt x="4050" y="8550"/>
                  <a:pt x="4050" y="8775"/>
                </a:cubicBezTo>
                <a:cubicBezTo>
                  <a:pt x="4050" y="8775"/>
                  <a:pt x="4050" y="8775"/>
                  <a:pt x="4050" y="8775"/>
                </a:cubicBezTo>
                <a:cubicBezTo>
                  <a:pt x="4050" y="9000"/>
                  <a:pt x="4275" y="9675"/>
                  <a:pt x="4500" y="9675"/>
                </a:cubicBezTo>
                <a:cubicBezTo>
                  <a:pt x="4275" y="9675"/>
                  <a:pt x="4725" y="10350"/>
                  <a:pt x="4950" y="10350"/>
                </a:cubicBezTo>
                <a:cubicBezTo>
                  <a:pt x="4950" y="10350"/>
                  <a:pt x="5175" y="10575"/>
                  <a:pt x="5400" y="10800"/>
                </a:cubicBezTo>
                <a:cubicBezTo>
                  <a:pt x="5625" y="10800"/>
                  <a:pt x="5625" y="11250"/>
                  <a:pt x="5625" y="11250"/>
                </a:cubicBezTo>
                <a:cubicBezTo>
                  <a:pt x="5625" y="11475"/>
                  <a:pt x="6075" y="11700"/>
                  <a:pt x="6075" y="11925"/>
                </a:cubicBezTo>
                <a:cubicBezTo>
                  <a:pt x="6075" y="11925"/>
                  <a:pt x="5850" y="11925"/>
                  <a:pt x="5850" y="11925"/>
                </a:cubicBezTo>
                <a:cubicBezTo>
                  <a:pt x="6075" y="12150"/>
                  <a:pt x="6300" y="12150"/>
                  <a:pt x="6300" y="12375"/>
                </a:cubicBezTo>
                <a:cubicBezTo>
                  <a:pt x="6525" y="12375"/>
                  <a:pt x="6300" y="12825"/>
                  <a:pt x="6525" y="12600"/>
                </a:cubicBezTo>
                <a:cubicBezTo>
                  <a:pt x="6525" y="12375"/>
                  <a:pt x="6300" y="12150"/>
                  <a:pt x="6300" y="11925"/>
                </a:cubicBezTo>
                <a:cubicBezTo>
                  <a:pt x="6075" y="11700"/>
                  <a:pt x="6075" y="11475"/>
                  <a:pt x="6075" y="11475"/>
                </a:cubicBezTo>
                <a:cubicBezTo>
                  <a:pt x="5850" y="11250"/>
                  <a:pt x="5850" y="11025"/>
                  <a:pt x="5850" y="11025"/>
                </a:cubicBezTo>
                <a:cubicBezTo>
                  <a:pt x="5850" y="11025"/>
                  <a:pt x="6300" y="11025"/>
                  <a:pt x="6075" y="11250"/>
                </a:cubicBezTo>
                <a:cubicBezTo>
                  <a:pt x="6075" y="11475"/>
                  <a:pt x="6525" y="11925"/>
                  <a:pt x="6750" y="12150"/>
                </a:cubicBezTo>
                <a:cubicBezTo>
                  <a:pt x="6750" y="12150"/>
                  <a:pt x="7200" y="12600"/>
                  <a:pt x="6975" y="12600"/>
                </a:cubicBezTo>
                <a:cubicBezTo>
                  <a:pt x="7200" y="12600"/>
                  <a:pt x="7425" y="12825"/>
                  <a:pt x="7425" y="13050"/>
                </a:cubicBezTo>
                <a:cubicBezTo>
                  <a:pt x="7650" y="13275"/>
                  <a:pt x="7650" y="13500"/>
                  <a:pt x="7650" y="13725"/>
                </a:cubicBezTo>
                <a:cubicBezTo>
                  <a:pt x="7650" y="13950"/>
                  <a:pt x="8100" y="14175"/>
                  <a:pt x="8325" y="14175"/>
                </a:cubicBezTo>
                <a:cubicBezTo>
                  <a:pt x="8550" y="14400"/>
                  <a:pt x="8775" y="14400"/>
                  <a:pt x="9000" y="14625"/>
                </a:cubicBezTo>
                <a:cubicBezTo>
                  <a:pt x="9225" y="14625"/>
                  <a:pt x="9225" y="14625"/>
                  <a:pt x="9450" y="14400"/>
                </a:cubicBezTo>
                <a:cubicBezTo>
                  <a:pt x="9900" y="14400"/>
                  <a:pt x="9900" y="14850"/>
                  <a:pt x="10350" y="15075"/>
                </a:cubicBezTo>
                <a:cubicBezTo>
                  <a:pt x="10350" y="15075"/>
                  <a:pt x="10800" y="15300"/>
                  <a:pt x="11025" y="15075"/>
                </a:cubicBezTo>
                <a:cubicBezTo>
                  <a:pt x="11025" y="15300"/>
                  <a:pt x="11250" y="15750"/>
                  <a:pt x="11250" y="15750"/>
                </a:cubicBezTo>
                <a:cubicBezTo>
                  <a:pt x="11475" y="15975"/>
                  <a:pt x="11700" y="15975"/>
                  <a:pt x="11925" y="16200"/>
                </a:cubicBezTo>
                <a:cubicBezTo>
                  <a:pt x="11925" y="16200"/>
                  <a:pt x="11925" y="16200"/>
                  <a:pt x="11925" y="16200"/>
                </a:cubicBezTo>
                <a:cubicBezTo>
                  <a:pt x="11925" y="16200"/>
                  <a:pt x="12150" y="16650"/>
                  <a:pt x="12375" y="16425"/>
                </a:cubicBezTo>
                <a:cubicBezTo>
                  <a:pt x="12375" y="16425"/>
                  <a:pt x="12600" y="16200"/>
                  <a:pt x="12600" y="15975"/>
                </a:cubicBezTo>
                <a:cubicBezTo>
                  <a:pt x="12150" y="16200"/>
                  <a:pt x="11925" y="16200"/>
                  <a:pt x="11700" y="15750"/>
                </a:cubicBezTo>
                <a:cubicBezTo>
                  <a:pt x="11700" y="15750"/>
                  <a:pt x="11475" y="15300"/>
                  <a:pt x="11700" y="15300"/>
                </a:cubicBezTo>
                <a:cubicBezTo>
                  <a:pt x="11925" y="15300"/>
                  <a:pt x="11925" y="15075"/>
                  <a:pt x="11700" y="14850"/>
                </a:cubicBezTo>
                <a:cubicBezTo>
                  <a:pt x="11700" y="14850"/>
                  <a:pt x="11475" y="14625"/>
                  <a:pt x="11475" y="14400"/>
                </a:cubicBezTo>
                <a:cubicBezTo>
                  <a:pt x="11475" y="14625"/>
                  <a:pt x="11025" y="14625"/>
                  <a:pt x="11025" y="14400"/>
                </a:cubicBezTo>
                <a:cubicBezTo>
                  <a:pt x="11025" y="14400"/>
                  <a:pt x="11025" y="14625"/>
                  <a:pt x="11025" y="14625"/>
                </a:cubicBezTo>
                <a:cubicBezTo>
                  <a:pt x="11025" y="14625"/>
                  <a:pt x="10800" y="14625"/>
                  <a:pt x="10800" y="14625"/>
                </a:cubicBezTo>
                <a:cubicBezTo>
                  <a:pt x="10800" y="14400"/>
                  <a:pt x="10800" y="14175"/>
                  <a:pt x="10800" y="13950"/>
                </a:cubicBezTo>
                <a:cubicBezTo>
                  <a:pt x="11025" y="13725"/>
                  <a:pt x="11475" y="13275"/>
                  <a:pt x="10800" y="13275"/>
                </a:cubicBezTo>
                <a:cubicBezTo>
                  <a:pt x="10575" y="13275"/>
                  <a:pt x="10575" y="13500"/>
                  <a:pt x="10350" y="13500"/>
                </a:cubicBezTo>
                <a:cubicBezTo>
                  <a:pt x="10350" y="13725"/>
                  <a:pt x="10350" y="13950"/>
                  <a:pt x="10125" y="13950"/>
                </a:cubicBezTo>
                <a:cubicBezTo>
                  <a:pt x="10125" y="14175"/>
                  <a:pt x="9675" y="13950"/>
                  <a:pt x="9450" y="13950"/>
                </a:cubicBezTo>
                <a:cubicBezTo>
                  <a:pt x="9225" y="13725"/>
                  <a:pt x="9000" y="13275"/>
                  <a:pt x="9000" y="13050"/>
                </a:cubicBezTo>
                <a:cubicBezTo>
                  <a:pt x="9000" y="12600"/>
                  <a:pt x="9225" y="12375"/>
                  <a:pt x="9000" y="11925"/>
                </a:cubicBezTo>
                <a:cubicBezTo>
                  <a:pt x="9225" y="11925"/>
                  <a:pt x="9225" y="11700"/>
                  <a:pt x="9225" y="11700"/>
                </a:cubicBezTo>
                <a:cubicBezTo>
                  <a:pt x="9450" y="11700"/>
                  <a:pt x="9450" y="11700"/>
                  <a:pt x="9450" y="11475"/>
                </a:cubicBezTo>
                <a:cubicBezTo>
                  <a:pt x="9450" y="11475"/>
                  <a:pt x="9450" y="11475"/>
                  <a:pt x="9450" y="11475"/>
                </a:cubicBezTo>
                <a:cubicBezTo>
                  <a:pt x="9675" y="11700"/>
                  <a:pt x="10125" y="11250"/>
                  <a:pt x="10125" y="11475"/>
                </a:cubicBezTo>
                <a:cubicBezTo>
                  <a:pt x="10350" y="11475"/>
                  <a:pt x="10575" y="11700"/>
                  <a:pt x="10575" y="11475"/>
                </a:cubicBezTo>
                <a:cubicBezTo>
                  <a:pt x="10575" y="11475"/>
                  <a:pt x="10350" y="11250"/>
                  <a:pt x="10575" y="11250"/>
                </a:cubicBezTo>
                <a:cubicBezTo>
                  <a:pt x="10575" y="11475"/>
                  <a:pt x="10800" y="11475"/>
                  <a:pt x="10800" y="11250"/>
                </a:cubicBezTo>
                <a:cubicBezTo>
                  <a:pt x="11025" y="11250"/>
                  <a:pt x="11250" y="11250"/>
                  <a:pt x="11475" y="11475"/>
                </a:cubicBezTo>
                <a:cubicBezTo>
                  <a:pt x="11475" y="11475"/>
                  <a:pt x="11475" y="11700"/>
                  <a:pt x="11700" y="11475"/>
                </a:cubicBezTo>
                <a:cubicBezTo>
                  <a:pt x="11925" y="11700"/>
                  <a:pt x="11925" y="11700"/>
                  <a:pt x="11925" y="11700"/>
                </a:cubicBezTo>
                <a:cubicBezTo>
                  <a:pt x="11925" y="11925"/>
                  <a:pt x="11925" y="12375"/>
                  <a:pt x="12150" y="12375"/>
                </a:cubicBezTo>
                <a:cubicBezTo>
                  <a:pt x="12375" y="12600"/>
                  <a:pt x="12375" y="12150"/>
                  <a:pt x="12375" y="11925"/>
                </a:cubicBezTo>
                <a:cubicBezTo>
                  <a:pt x="12375" y="11925"/>
                  <a:pt x="12375" y="11475"/>
                  <a:pt x="12375" y="11475"/>
                </a:cubicBezTo>
                <a:cubicBezTo>
                  <a:pt x="11925" y="11250"/>
                  <a:pt x="12150" y="11025"/>
                  <a:pt x="12375" y="10800"/>
                </a:cubicBezTo>
                <a:cubicBezTo>
                  <a:pt x="12375" y="10800"/>
                  <a:pt x="12600" y="10575"/>
                  <a:pt x="12825" y="10575"/>
                </a:cubicBezTo>
                <a:cubicBezTo>
                  <a:pt x="13050" y="10350"/>
                  <a:pt x="13050" y="10125"/>
                  <a:pt x="13050" y="10125"/>
                </a:cubicBezTo>
                <a:cubicBezTo>
                  <a:pt x="13050" y="10125"/>
                  <a:pt x="13050" y="9900"/>
                  <a:pt x="13275" y="9900"/>
                </a:cubicBezTo>
                <a:cubicBezTo>
                  <a:pt x="13050" y="9900"/>
                  <a:pt x="13050" y="9675"/>
                  <a:pt x="13050" y="9675"/>
                </a:cubicBezTo>
                <a:cubicBezTo>
                  <a:pt x="13050" y="9675"/>
                  <a:pt x="13050" y="9675"/>
                  <a:pt x="13050" y="9450"/>
                </a:cubicBezTo>
                <a:cubicBezTo>
                  <a:pt x="13050" y="9450"/>
                  <a:pt x="13050" y="9225"/>
                  <a:pt x="13275" y="9225"/>
                </a:cubicBezTo>
                <a:cubicBezTo>
                  <a:pt x="13275" y="9450"/>
                  <a:pt x="13725" y="9225"/>
                  <a:pt x="13500" y="9000"/>
                </a:cubicBezTo>
                <a:cubicBezTo>
                  <a:pt x="13725" y="8775"/>
                  <a:pt x="13950" y="9000"/>
                  <a:pt x="13950" y="8775"/>
                </a:cubicBezTo>
                <a:cubicBezTo>
                  <a:pt x="14175" y="8775"/>
                  <a:pt x="14175" y="8550"/>
                  <a:pt x="14175" y="8325"/>
                </a:cubicBezTo>
                <a:cubicBezTo>
                  <a:pt x="14400" y="8325"/>
                  <a:pt x="14400" y="8325"/>
                  <a:pt x="14625" y="8100"/>
                </a:cubicBezTo>
                <a:cubicBezTo>
                  <a:pt x="14625" y="8100"/>
                  <a:pt x="14850" y="8100"/>
                  <a:pt x="14850" y="7875"/>
                </a:cubicBezTo>
                <a:cubicBezTo>
                  <a:pt x="15075" y="8100"/>
                  <a:pt x="15525" y="7650"/>
                  <a:pt x="15300" y="7650"/>
                </a:cubicBezTo>
                <a:cubicBezTo>
                  <a:pt x="15300" y="7425"/>
                  <a:pt x="15075" y="7425"/>
                  <a:pt x="14850" y="7425"/>
                </a:cubicBezTo>
                <a:cubicBezTo>
                  <a:pt x="15075" y="7200"/>
                  <a:pt x="15075" y="7425"/>
                  <a:pt x="15300" y="7200"/>
                </a:cubicBezTo>
                <a:cubicBezTo>
                  <a:pt x="15525" y="7200"/>
                  <a:pt x="15300" y="7200"/>
                  <a:pt x="15075" y="6975"/>
                </a:cubicBezTo>
                <a:cubicBezTo>
                  <a:pt x="14850" y="6975"/>
                  <a:pt x="14625" y="7200"/>
                  <a:pt x="14625" y="7200"/>
                </a:cubicBezTo>
                <a:cubicBezTo>
                  <a:pt x="14400" y="7425"/>
                  <a:pt x="14400" y="7425"/>
                  <a:pt x="14175" y="7425"/>
                </a:cubicBezTo>
                <a:close/>
                <a:moveTo>
                  <a:pt x="17100" y="16875"/>
                </a:moveTo>
                <a:cubicBezTo>
                  <a:pt x="17100" y="16875"/>
                  <a:pt x="16875" y="16875"/>
                  <a:pt x="16875" y="16875"/>
                </a:cubicBezTo>
                <a:cubicBezTo>
                  <a:pt x="16650" y="16650"/>
                  <a:pt x="16650" y="16650"/>
                  <a:pt x="16425" y="16650"/>
                </a:cubicBezTo>
                <a:cubicBezTo>
                  <a:pt x="16425" y="16425"/>
                  <a:pt x="16200" y="16200"/>
                  <a:pt x="15975" y="16200"/>
                </a:cubicBezTo>
                <a:cubicBezTo>
                  <a:pt x="15750" y="15975"/>
                  <a:pt x="15750" y="15975"/>
                  <a:pt x="15525" y="15975"/>
                </a:cubicBezTo>
                <a:cubicBezTo>
                  <a:pt x="15525" y="15975"/>
                  <a:pt x="15075" y="15975"/>
                  <a:pt x="15300" y="16200"/>
                </a:cubicBezTo>
                <a:cubicBezTo>
                  <a:pt x="15075" y="15975"/>
                  <a:pt x="14850" y="15750"/>
                  <a:pt x="14625" y="15750"/>
                </a:cubicBezTo>
                <a:cubicBezTo>
                  <a:pt x="14400" y="15750"/>
                  <a:pt x="14400" y="15525"/>
                  <a:pt x="14175" y="15750"/>
                </a:cubicBezTo>
                <a:cubicBezTo>
                  <a:pt x="13950" y="15750"/>
                  <a:pt x="13950" y="15975"/>
                  <a:pt x="13950" y="15975"/>
                </a:cubicBezTo>
                <a:cubicBezTo>
                  <a:pt x="13725" y="15975"/>
                  <a:pt x="14175" y="15750"/>
                  <a:pt x="13950" y="15525"/>
                </a:cubicBezTo>
                <a:cubicBezTo>
                  <a:pt x="13950" y="15300"/>
                  <a:pt x="13500" y="15750"/>
                  <a:pt x="13500" y="15750"/>
                </a:cubicBezTo>
                <a:cubicBezTo>
                  <a:pt x="13275" y="15750"/>
                  <a:pt x="13275" y="15975"/>
                  <a:pt x="13275" y="15975"/>
                </a:cubicBezTo>
                <a:cubicBezTo>
                  <a:pt x="13050" y="15975"/>
                  <a:pt x="13050" y="16200"/>
                  <a:pt x="13050" y="16200"/>
                </a:cubicBezTo>
                <a:cubicBezTo>
                  <a:pt x="13050" y="16200"/>
                  <a:pt x="12825" y="16200"/>
                  <a:pt x="12825" y="16200"/>
                </a:cubicBezTo>
                <a:cubicBezTo>
                  <a:pt x="12825" y="16425"/>
                  <a:pt x="12825" y="16875"/>
                  <a:pt x="12825" y="17100"/>
                </a:cubicBezTo>
                <a:cubicBezTo>
                  <a:pt x="12825" y="17325"/>
                  <a:pt x="12825" y="17775"/>
                  <a:pt x="12600" y="17775"/>
                </a:cubicBezTo>
                <a:cubicBezTo>
                  <a:pt x="12600" y="18000"/>
                  <a:pt x="12375" y="18225"/>
                  <a:pt x="12375" y="18450"/>
                </a:cubicBezTo>
                <a:cubicBezTo>
                  <a:pt x="12150" y="18450"/>
                  <a:pt x="12375" y="18675"/>
                  <a:pt x="12375" y="18675"/>
                </a:cubicBezTo>
                <a:cubicBezTo>
                  <a:pt x="12375" y="18900"/>
                  <a:pt x="12150" y="19125"/>
                  <a:pt x="12150" y="19350"/>
                </a:cubicBezTo>
                <a:cubicBezTo>
                  <a:pt x="12150" y="19350"/>
                  <a:pt x="12150" y="19575"/>
                  <a:pt x="12150" y="19575"/>
                </a:cubicBezTo>
                <a:cubicBezTo>
                  <a:pt x="14175" y="19125"/>
                  <a:pt x="15975" y="18225"/>
                  <a:pt x="17100" y="168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3" name="Shape">
            <a:extLst>
              <a:ext uri="{FF2B5EF4-FFF2-40B4-BE49-F238E27FC236}">
                <a16:creationId xmlns:a16="http://schemas.microsoft.com/office/drawing/2014/main" id="{6D8C8740-89E2-4E7C-B976-F2F9D22E82A5}"/>
              </a:ext>
            </a:extLst>
          </p:cNvPr>
          <p:cNvSpPr/>
          <p:nvPr/>
        </p:nvSpPr>
        <p:spPr>
          <a:xfrm>
            <a:off x="4299314" y="4723041"/>
            <a:ext cx="382589" cy="382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235" y="21176"/>
                </a:moveTo>
                <a:cubicBezTo>
                  <a:pt x="4024" y="21388"/>
                  <a:pt x="3600" y="21600"/>
                  <a:pt x="3176" y="21600"/>
                </a:cubicBezTo>
                <a:cubicBezTo>
                  <a:pt x="2541" y="21600"/>
                  <a:pt x="2118" y="21388"/>
                  <a:pt x="1906" y="21176"/>
                </a:cubicBezTo>
                <a:cubicBezTo>
                  <a:pt x="424" y="19694"/>
                  <a:pt x="424" y="19694"/>
                  <a:pt x="424" y="19694"/>
                </a:cubicBezTo>
                <a:cubicBezTo>
                  <a:pt x="212" y="19482"/>
                  <a:pt x="0" y="19059"/>
                  <a:pt x="0" y="18635"/>
                </a:cubicBezTo>
                <a:cubicBezTo>
                  <a:pt x="0" y="18000"/>
                  <a:pt x="212" y="17576"/>
                  <a:pt x="424" y="17365"/>
                </a:cubicBezTo>
                <a:cubicBezTo>
                  <a:pt x="9529" y="8259"/>
                  <a:pt x="9529" y="8259"/>
                  <a:pt x="9529" y="8259"/>
                </a:cubicBezTo>
                <a:cubicBezTo>
                  <a:pt x="10165" y="10165"/>
                  <a:pt x="11647" y="11435"/>
                  <a:pt x="13341" y="12071"/>
                </a:cubicBezTo>
                <a:lnTo>
                  <a:pt x="4235" y="21176"/>
                </a:lnTo>
                <a:close/>
                <a:moveTo>
                  <a:pt x="4024" y="16941"/>
                </a:moveTo>
                <a:cubicBezTo>
                  <a:pt x="3388" y="16941"/>
                  <a:pt x="3176" y="17153"/>
                  <a:pt x="3176" y="17788"/>
                </a:cubicBezTo>
                <a:cubicBezTo>
                  <a:pt x="3176" y="18212"/>
                  <a:pt x="3388" y="18635"/>
                  <a:pt x="4024" y="18635"/>
                </a:cubicBezTo>
                <a:cubicBezTo>
                  <a:pt x="4447" y="18635"/>
                  <a:pt x="4871" y="18212"/>
                  <a:pt x="4871" y="17788"/>
                </a:cubicBezTo>
                <a:cubicBezTo>
                  <a:pt x="4871" y="17153"/>
                  <a:pt x="4447" y="16941"/>
                  <a:pt x="4024" y="16941"/>
                </a:cubicBezTo>
                <a:close/>
                <a:moveTo>
                  <a:pt x="21388" y="7835"/>
                </a:moveTo>
                <a:cubicBezTo>
                  <a:pt x="20541" y="10165"/>
                  <a:pt x="18212" y="11859"/>
                  <a:pt x="15882" y="11859"/>
                </a:cubicBezTo>
                <a:cubicBezTo>
                  <a:pt x="12494" y="11859"/>
                  <a:pt x="9953" y="9106"/>
                  <a:pt x="9953" y="5929"/>
                </a:cubicBezTo>
                <a:cubicBezTo>
                  <a:pt x="9953" y="2541"/>
                  <a:pt x="12494" y="0"/>
                  <a:pt x="15882" y="0"/>
                </a:cubicBezTo>
                <a:cubicBezTo>
                  <a:pt x="16729" y="0"/>
                  <a:pt x="18000" y="212"/>
                  <a:pt x="18847" y="847"/>
                </a:cubicBezTo>
                <a:cubicBezTo>
                  <a:pt x="18847" y="847"/>
                  <a:pt x="19059" y="1059"/>
                  <a:pt x="19059" y="1059"/>
                </a:cubicBezTo>
                <a:cubicBezTo>
                  <a:pt x="19059" y="1271"/>
                  <a:pt x="18847" y="1482"/>
                  <a:pt x="18847" y="1482"/>
                </a:cubicBezTo>
                <a:cubicBezTo>
                  <a:pt x="15035" y="3812"/>
                  <a:pt x="15035" y="3812"/>
                  <a:pt x="15035" y="3812"/>
                </a:cubicBezTo>
                <a:cubicBezTo>
                  <a:pt x="15035" y="6776"/>
                  <a:pt x="15035" y="6776"/>
                  <a:pt x="15035" y="6776"/>
                </a:cubicBezTo>
                <a:cubicBezTo>
                  <a:pt x="17576" y="8047"/>
                  <a:pt x="17576" y="8047"/>
                  <a:pt x="17576" y="8047"/>
                </a:cubicBezTo>
                <a:cubicBezTo>
                  <a:pt x="18000" y="7835"/>
                  <a:pt x="20965" y="5929"/>
                  <a:pt x="21176" y="5929"/>
                </a:cubicBezTo>
                <a:cubicBezTo>
                  <a:pt x="21600" y="5929"/>
                  <a:pt x="21600" y="6141"/>
                  <a:pt x="21600" y="6353"/>
                </a:cubicBezTo>
                <a:cubicBezTo>
                  <a:pt x="21600" y="6776"/>
                  <a:pt x="21600" y="7412"/>
                  <a:pt x="21388" y="783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4" name="Shape">
            <a:extLst>
              <a:ext uri="{FF2B5EF4-FFF2-40B4-BE49-F238E27FC236}">
                <a16:creationId xmlns:a16="http://schemas.microsoft.com/office/drawing/2014/main" id="{D008BA9E-2A3E-4DC1-B783-C65840756F9F}"/>
              </a:ext>
            </a:extLst>
          </p:cNvPr>
          <p:cNvSpPr/>
          <p:nvPr/>
        </p:nvSpPr>
        <p:spPr>
          <a:xfrm>
            <a:off x="4923200" y="4723041"/>
            <a:ext cx="420689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909"/>
                </a:moveTo>
                <a:cubicBezTo>
                  <a:pt x="21600" y="5400"/>
                  <a:pt x="21214" y="5891"/>
                  <a:pt x="20829" y="5891"/>
                </a:cubicBezTo>
                <a:cubicBezTo>
                  <a:pt x="771" y="5891"/>
                  <a:pt x="771" y="5891"/>
                  <a:pt x="771" y="5891"/>
                </a:cubicBezTo>
                <a:cubicBezTo>
                  <a:pt x="386" y="5891"/>
                  <a:pt x="0" y="5400"/>
                  <a:pt x="0" y="4909"/>
                </a:cubicBezTo>
                <a:cubicBezTo>
                  <a:pt x="0" y="982"/>
                  <a:pt x="0" y="982"/>
                  <a:pt x="0" y="982"/>
                </a:cubicBezTo>
                <a:cubicBezTo>
                  <a:pt x="0" y="245"/>
                  <a:pt x="386" y="0"/>
                  <a:pt x="771" y="0"/>
                </a:cubicBezTo>
                <a:cubicBezTo>
                  <a:pt x="20829" y="0"/>
                  <a:pt x="20829" y="0"/>
                  <a:pt x="20829" y="0"/>
                </a:cubicBezTo>
                <a:cubicBezTo>
                  <a:pt x="21214" y="0"/>
                  <a:pt x="21600" y="245"/>
                  <a:pt x="21600" y="982"/>
                </a:cubicBezTo>
                <a:lnTo>
                  <a:pt x="21600" y="4909"/>
                </a:lnTo>
                <a:close/>
                <a:moveTo>
                  <a:pt x="21600" y="12764"/>
                </a:moveTo>
                <a:cubicBezTo>
                  <a:pt x="21600" y="13255"/>
                  <a:pt x="21214" y="13745"/>
                  <a:pt x="20829" y="13745"/>
                </a:cubicBezTo>
                <a:cubicBezTo>
                  <a:pt x="771" y="13745"/>
                  <a:pt x="771" y="13745"/>
                  <a:pt x="771" y="13745"/>
                </a:cubicBezTo>
                <a:cubicBezTo>
                  <a:pt x="386" y="13745"/>
                  <a:pt x="0" y="13255"/>
                  <a:pt x="0" y="12764"/>
                </a:cubicBezTo>
                <a:cubicBezTo>
                  <a:pt x="0" y="8836"/>
                  <a:pt x="0" y="8836"/>
                  <a:pt x="0" y="8836"/>
                </a:cubicBezTo>
                <a:cubicBezTo>
                  <a:pt x="0" y="8100"/>
                  <a:pt x="386" y="7855"/>
                  <a:pt x="771" y="7855"/>
                </a:cubicBezTo>
                <a:cubicBezTo>
                  <a:pt x="20829" y="7855"/>
                  <a:pt x="20829" y="7855"/>
                  <a:pt x="20829" y="7855"/>
                </a:cubicBezTo>
                <a:cubicBezTo>
                  <a:pt x="21214" y="7855"/>
                  <a:pt x="21600" y="8100"/>
                  <a:pt x="21600" y="8836"/>
                </a:cubicBezTo>
                <a:lnTo>
                  <a:pt x="21600" y="12764"/>
                </a:lnTo>
                <a:close/>
                <a:moveTo>
                  <a:pt x="21600" y="20618"/>
                </a:moveTo>
                <a:cubicBezTo>
                  <a:pt x="21600" y="21109"/>
                  <a:pt x="21214" y="21600"/>
                  <a:pt x="20829" y="21600"/>
                </a:cubicBezTo>
                <a:cubicBezTo>
                  <a:pt x="771" y="21600"/>
                  <a:pt x="771" y="21600"/>
                  <a:pt x="771" y="21600"/>
                </a:cubicBezTo>
                <a:cubicBezTo>
                  <a:pt x="386" y="21600"/>
                  <a:pt x="0" y="21109"/>
                  <a:pt x="0" y="20618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5955"/>
                  <a:pt x="386" y="15709"/>
                  <a:pt x="771" y="15709"/>
                </a:cubicBezTo>
                <a:cubicBezTo>
                  <a:pt x="20829" y="15709"/>
                  <a:pt x="20829" y="15709"/>
                  <a:pt x="20829" y="15709"/>
                </a:cubicBezTo>
                <a:cubicBezTo>
                  <a:pt x="21214" y="15709"/>
                  <a:pt x="21600" y="15955"/>
                  <a:pt x="21600" y="16691"/>
                </a:cubicBezTo>
                <a:lnTo>
                  <a:pt x="21600" y="20618"/>
                </a:lnTo>
                <a:close/>
                <a:moveTo>
                  <a:pt x="20057" y="11782"/>
                </a:moveTo>
                <a:cubicBezTo>
                  <a:pt x="20057" y="9818"/>
                  <a:pt x="20057" y="9818"/>
                  <a:pt x="20057" y="9818"/>
                </a:cubicBezTo>
                <a:cubicBezTo>
                  <a:pt x="7714" y="9818"/>
                  <a:pt x="7714" y="9818"/>
                  <a:pt x="7714" y="9818"/>
                </a:cubicBezTo>
                <a:cubicBezTo>
                  <a:pt x="7714" y="11782"/>
                  <a:pt x="7714" y="11782"/>
                  <a:pt x="7714" y="11782"/>
                </a:cubicBezTo>
                <a:lnTo>
                  <a:pt x="20057" y="11782"/>
                </a:lnTo>
                <a:close/>
                <a:moveTo>
                  <a:pt x="20057" y="19636"/>
                </a:moveTo>
                <a:cubicBezTo>
                  <a:pt x="20057" y="17673"/>
                  <a:pt x="20057" y="17673"/>
                  <a:pt x="20057" y="17673"/>
                </a:cubicBezTo>
                <a:cubicBezTo>
                  <a:pt x="12343" y="17673"/>
                  <a:pt x="12343" y="17673"/>
                  <a:pt x="12343" y="17673"/>
                </a:cubicBezTo>
                <a:cubicBezTo>
                  <a:pt x="12343" y="19636"/>
                  <a:pt x="12343" y="19636"/>
                  <a:pt x="12343" y="19636"/>
                </a:cubicBezTo>
                <a:lnTo>
                  <a:pt x="20057" y="19636"/>
                </a:lnTo>
                <a:close/>
                <a:moveTo>
                  <a:pt x="20057" y="3927"/>
                </a:moveTo>
                <a:cubicBezTo>
                  <a:pt x="20057" y="1964"/>
                  <a:pt x="20057" y="1964"/>
                  <a:pt x="20057" y="1964"/>
                </a:cubicBezTo>
                <a:cubicBezTo>
                  <a:pt x="15429" y="1964"/>
                  <a:pt x="15429" y="1964"/>
                  <a:pt x="15429" y="1964"/>
                </a:cubicBezTo>
                <a:cubicBezTo>
                  <a:pt x="15429" y="3927"/>
                  <a:pt x="15429" y="3927"/>
                  <a:pt x="15429" y="3927"/>
                </a:cubicBezTo>
                <a:lnTo>
                  <a:pt x="20057" y="39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5" name="Shape">
            <a:extLst>
              <a:ext uri="{FF2B5EF4-FFF2-40B4-BE49-F238E27FC236}">
                <a16:creationId xmlns:a16="http://schemas.microsoft.com/office/drawing/2014/main" id="{E1424BE5-CF22-43BF-8796-88D07AF99A46}"/>
              </a:ext>
            </a:extLst>
          </p:cNvPr>
          <p:cNvSpPr/>
          <p:nvPr/>
        </p:nvSpPr>
        <p:spPr>
          <a:xfrm>
            <a:off x="5614702" y="4753202"/>
            <a:ext cx="329263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9" h="21600" extrusionOk="0">
                <a:moveTo>
                  <a:pt x="21294" y="1473"/>
                </a:moveTo>
                <a:cubicBezTo>
                  <a:pt x="13684" y="9082"/>
                  <a:pt x="13684" y="9082"/>
                  <a:pt x="13684" y="9082"/>
                </a:cubicBezTo>
                <a:cubicBezTo>
                  <a:pt x="13684" y="20618"/>
                  <a:pt x="13684" y="20618"/>
                  <a:pt x="13684" y="20618"/>
                </a:cubicBezTo>
                <a:cubicBezTo>
                  <a:pt x="13684" y="20864"/>
                  <a:pt x="13439" y="21355"/>
                  <a:pt x="13194" y="21355"/>
                </a:cubicBezTo>
                <a:cubicBezTo>
                  <a:pt x="12948" y="21355"/>
                  <a:pt x="12948" y="21600"/>
                  <a:pt x="12703" y="21600"/>
                </a:cubicBezTo>
                <a:cubicBezTo>
                  <a:pt x="12457" y="21600"/>
                  <a:pt x="12212" y="21355"/>
                  <a:pt x="11966" y="21109"/>
                </a:cubicBezTo>
                <a:cubicBezTo>
                  <a:pt x="8039" y="17182"/>
                  <a:pt x="8039" y="17182"/>
                  <a:pt x="8039" y="17182"/>
                </a:cubicBezTo>
                <a:cubicBezTo>
                  <a:pt x="8039" y="17182"/>
                  <a:pt x="7794" y="16936"/>
                  <a:pt x="7794" y="16691"/>
                </a:cubicBezTo>
                <a:cubicBezTo>
                  <a:pt x="7794" y="9082"/>
                  <a:pt x="7794" y="9082"/>
                  <a:pt x="7794" y="9082"/>
                </a:cubicBezTo>
                <a:cubicBezTo>
                  <a:pt x="184" y="1473"/>
                  <a:pt x="184" y="1473"/>
                  <a:pt x="184" y="1473"/>
                </a:cubicBezTo>
                <a:cubicBezTo>
                  <a:pt x="-61" y="1227"/>
                  <a:pt x="-61" y="982"/>
                  <a:pt x="184" y="491"/>
                </a:cubicBezTo>
                <a:cubicBezTo>
                  <a:pt x="184" y="245"/>
                  <a:pt x="675" y="0"/>
                  <a:pt x="921" y="0"/>
                </a:cubicBezTo>
                <a:cubicBezTo>
                  <a:pt x="20557" y="0"/>
                  <a:pt x="20557" y="0"/>
                  <a:pt x="20557" y="0"/>
                </a:cubicBezTo>
                <a:cubicBezTo>
                  <a:pt x="21048" y="0"/>
                  <a:pt x="21294" y="245"/>
                  <a:pt x="21539" y="491"/>
                </a:cubicBezTo>
                <a:cubicBezTo>
                  <a:pt x="21539" y="982"/>
                  <a:pt x="21539" y="1227"/>
                  <a:pt x="21294" y="147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6" name="Shape">
            <a:extLst>
              <a:ext uri="{FF2B5EF4-FFF2-40B4-BE49-F238E27FC236}">
                <a16:creationId xmlns:a16="http://schemas.microsoft.com/office/drawing/2014/main" id="{79BDF41D-EEC8-425D-97DD-932F3B3B14ED}"/>
              </a:ext>
            </a:extLst>
          </p:cNvPr>
          <p:cNvSpPr/>
          <p:nvPr/>
        </p:nvSpPr>
        <p:spPr>
          <a:xfrm>
            <a:off x="6213839" y="4692877"/>
            <a:ext cx="420689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1250"/>
                </a:moveTo>
                <a:cubicBezTo>
                  <a:pt x="0" y="11250"/>
                  <a:pt x="0" y="11250"/>
                  <a:pt x="0" y="11250"/>
                </a:cubicBezTo>
                <a:cubicBezTo>
                  <a:pt x="0" y="5850"/>
                  <a:pt x="0" y="5850"/>
                  <a:pt x="0" y="5850"/>
                </a:cubicBezTo>
                <a:cubicBezTo>
                  <a:pt x="0" y="4500"/>
                  <a:pt x="964" y="3600"/>
                  <a:pt x="1929" y="3600"/>
                </a:cubicBezTo>
                <a:cubicBezTo>
                  <a:pt x="6171" y="3600"/>
                  <a:pt x="6171" y="3600"/>
                  <a:pt x="6171" y="3600"/>
                </a:cubicBezTo>
                <a:cubicBezTo>
                  <a:pt x="6171" y="1350"/>
                  <a:pt x="6171" y="1350"/>
                  <a:pt x="6171" y="1350"/>
                </a:cubicBezTo>
                <a:cubicBezTo>
                  <a:pt x="6171" y="450"/>
                  <a:pt x="6750" y="0"/>
                  <a:pt x="7329" y="0"/>
                </a:cubicBezTo>
                <a:cubicBezTo>
                  <a:pt x="14271" y="0"/>
                  <a:pt x="14271" y="0"/>
                  <a:pt x="14271" y="0"/>
                </a:cubicBezTo>
                <a:cubicBezTo>
                  <a:pt x="14850" y="0"/>
                  <a:pt x="15429" y="450"/>
                  <a:pt x="15429" y="1350"/>
                </a:cubicBezTo>
                <a:cubicBezTo>
                  <a:pt x="15429" y="3600"/>
                  <a:pt x="15429" y="3600"/>
                  <a:pt x="15429" y="3600"/>
                </a:cubicBezTo>
                <a:cubicBezTo>
                  <a:pt x="19671" y="3600"/>
                  <a:pt x="19671" y="3600"/>
                  <a:pt x="19671" y="3600"/>
                </a:cubicBezTo>
                <a:cubicBezTo>
                  <a:pt x="20829" y="3600"/>
                  <a:pt x="21600" y="4500"/>
                  <a:pt x="21600" y="5850"/>
                </a:cubicBezTo>
                <a:lnTo>
                  <a:pt x="21600" y="11250"/>
                </a:lnTo>
                <a:close/>
                <a:moveTo>
                  <a:pt x="21600" y="19350"/>
                </a:moveTo>
                <a:cubicBezTo>
                  <a:pt x="21600" y="20475"/>
                  <a:pt x="20829" y="21600"/>
                  <a:pt x="19671" y="21600"/>
                </a:cubicBezTo>
                <a:cubicBezTo>
                  <a:pt x="1929" y="21600"/>
                  <a:pt x="1929" y="21600"/>
                  <a:pt x="1929" y="21600"/>
                </a:cubicBezTo>
                <a:cubicBezTo>
                  <a:pt x="964" y="21600"/>
                  <a:pt x="0" y="20475"/>
                  <a:pt x="0" y="19350"/>
                </a:cubicBezTo>
                <a:cubicBezTo>
                  <a:pt x="0" y="12600"/>
                  <a:pt x="0" y="12600"/>
                  <a:pt x="0" y="12600"/>
                </a:cubicBezTo>
                <a:cubicBezTo>
                  <a:pt x="8100" y="12600"/>
                  <a:pt x="8100" y="12600"/>
                  <a:pt x="8100" y="12600"/>
                </a:cubicBezTo>
                <a:cubicBezTo>
                  <a:pt x="8100" y="14850"/>
                  <a:pt x="8100" y="14850"/>
                  <a:pt x="8100" y="14850"/>
                </a:cubicBezTo>
                <a:cubicBezTo>
                  <a:pt x="8100" y="15300"/>
                  <a:pt x="8486" y="15750"/>
                  <a:pt x="8871" y="15750"/>
                </a:cubicBezTo>
                <a:cubicBezTo>
                  <a:pt x="12729" y="15750"/>
                  <a:pt x="12729" y="15750"/>
                  <a:pt x="12729" y="15750"/>
                </a:cubicBezTo>
                <a:cubicBezTo>
                  <a:pt x="13114" y="15750"/>
                  <a:pt x="13500" y="15300"/>
                  <a:pt x="13500" y="14850"/>
                </a:cubicBezTo>
                <a:cubicBezTo>
                  <a:pt x="13500" y="12600"/>
                  <a:pt x="13500" y="12600"/>
                  <a:pt x="13500" y="12600"/>
                </a:cubicBezTo>
                <a:cubicBezTo>
                  <a:pt x="21600" y="12600"/>
                  <a:pt x="21600" y="12600"/>
                  <a:pt x="21600" y="12600"/>
                </a:cubicBezTo>
                <a:lnTo>
                  <a:pt x="21600" y="19350"/>
                </a:lnTo>
                <a:close/>
                <a:moveTo>
                  <a:pt x="13886" y="3600"/>
                </a:moveTo>
                <a:cubicBezTo>
                  <a:pt x="13886" y="1800"/>
                  <a:pt x="13886" y="1800"/>
                  <a:pt x="13886" y="1800"/>
                </a:cubicBezTo>
                <a:cubicBezTo>
                  <a:pt x="7714" y="1800"/>
                  <a:pt x="7714" y="1800"/>
                  <a:pt x="7714" y="1800"/>
                </a:cubicBezTo>
                <a:cubicBezTo>
                  <a:pt x="7714" y="3600"/>
                  <a:pt x="7714" y="3600"/>
                  <a:pt x="7714" y="3600"/>
                </a:cubicBezTo>
                <a:lnTo>
                  <a:pt x="13886" y="3600"/>
                </a:lnTo>
                <a:close/>
                <a:moveTo>
                  <a:pt x="12343" y="14400"/>
                </a:moveTo>
                <a:cubicBezTo>
                  <a:pt x="9257" y="14400"/>
                  <a:pt x="9257" y="14400"/>
                  <a:pt x="9257" y="14400"/>
                </a:cubicBezTo>
                <a:cubicBezTo>
                  <a:pt x="9257" y="12600"/>
                  <a:pt x="9257" y="12600"/>
                  <a:pt x="9257" y="12600"/>
                </a:cubicBezTo>
                <a:cubicBezTo>
                  <a:pt x="12343" y="12600"/>
                  <a:pt x="12343" y="12600"/>
                  <a:pt x="12343" y="12600"/>
                </a:cubicBezTo>
                <a:lnTo>
                  <a:pt x="12343" y="14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7" name="Shape">
            <a:extLst>
              <a:ext uri="{FF2B5EF4-FFF2-40B4-BE49-F238E27FC236}">
                <a16:creationId xmlns:a16="http://schemas.microsoft.com/office/drawing/2014/main" id="{A4F1DA94-D73F-4CEA-959D-B86FA4A7F3D0}"/>
              </a:ext>
            </a:extLst>
          </p:cNvPr>
          <p:cNvSpPr/>
          <p:nvPr/>
        </p:nvSpPr>
        <p:spPr>
          <a:xfrm>
            <a:off x="6890113" y="4723041"/>
            <a:ext cx="3603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050" y="10800"/>
                </a:moveTo>
                <a:cubicBezTo>
                  <a:pt x="18000" y="15750"/>
                  <a:pt x="18000" y="15750"/>
                  <a:pt x="18000" y="15750"/>
                </a:cubicBezTo>
                <a:cubicBezTo>
                  <a:pt x="20025" y="13725"/>
                  <a:pt x="20025" y="13725"/>
                  <a:pt x="20025" y="13725"/>
                </a:cubicBezTo>
                <a:cubicBezTo>
                  <a:pt x="20475" y="13500"/>
                  <a:pt x="20700" y="13275"/>
                  <a:pt x="21150" y="13500"/>
                </a:cubicBezTo>
                <a:cubicBezTo>
                  <a:pt x="21375" y="13725"/>
                  <a:pt x="21600" y="13950"/>
                  <a:pt x="21600" y="14400"/>
                </a:cubicBezTo>
                <a:cubicBezTo>
                  <a:pt x="21600" y="20700"/>
                  <a:pt x="21600" y="20700"/>
                  <a:pt x="21600" y="20700"/>
                </a:cubicBezTo>
                <a:cubicBezTo>
                  <a:pt x="21600" y="21150"/>
                  <a:pt x="21150" y="21600"/>
                  <a:pt x="20700" y="21600"/>
                </a:cubicBezTo>
                <a:cubicBezTo>
                  <a:pt x="14400" y="21600"/>
                  <a:pt x="14400" y="21600"/>
                  <a:pt x="14400" y="21600"/>
                </a:cubicBezTo>
                <a:cubicBezTo>
                  <a:pt x="14175" y="21600"/>
                  <a:pt x="13725" y="21375"/>
                  <a:pt x="13725" y="20925"/>
                </a:cubicBezTo>
                <a:cubicBezTo>
                  <a:pt x="13500" y="20700"/>
                  <a:pt x="13500" y="20250"/>
                  <a:pt x="13725" y="20025"/>
                </a:cubicBezTo>
                <a:cubicBezTo>
                  <a:pt x="15750" y="18000"/>
                  <a:pt x="15750" y="18000"/>
                  <a:pt x="15750" y="18000"/>
                </a:cubicBezTo>
                <a:cubicBezTo>
                  <a:pt x="10800" y="13050"/>
                  <a:pt x="10800" y="13050"/>
                  <a:pt x="10800" y="13050"/>
                </a:cubicBezTo>
                <a:cubicBezTo>
                  <a:pt x="5850" y="18000"/>
                  <a:pt x="5850" y="18000"/>
                  <a:pt x="5850" y="18000"/>
                </a:cubicBezTo>
                <a:cubicBezTo>
                  <a:pt x="7875" y="20025"/>
                  <a:pt x="7875" y="20025"/>
                  <a:pt x="7875" y="20025"/>
                </a:cubicBezTo>
                <a:cubicBezTo>
                  <a:pt x="8100" y="20250"/>
                  <a:pt x="8325" y="20700"/>
                  <a:pt x="8100" y="20925"/>
                </a:cubicBezTo>
                <a:cubicBezTo>
                  <a:pt x="7875" y="21375"/>
                  <a:pt x="7650" y="21600"/>
                  <a:pt x="7200" y="21600"/>
                </a:cubicBezTo>
                <a:cubicBezTo>
                  <a:pt x="900" y="21600"/>
                  <a:pt x="900" y="21600"/>
                  <a:pt x="900" y="21600"/>
                </a:cubicBezTo>
                <a:cubicBezTo>
                  <a:pt x="450" y="21600"/>
                  <a:pt x="0" y="21150"/>
                  <a:pt x="0" y="20700"/>
                </a:cubicBezTo>
                <a:cubicBezTo>
                  <a:pt x="0" y="14400"/>
                  <a:pt x="0" y="14400"/>
                  <a:pt x="0" y="14400"/>
                </a:cubicBezTo>
                <a:cubicBezTo>
                  <a:pt x="0" y="13950"/>
                  <a:pt x="225" y="13725"/>
                  <a:pt x="675" y="13500"/>
                </a:cubicBezTo>
                <a:cubicBezTo>
                  <a:pt x="900" y="13275"/>
                  <a:pt x="1350" y="13500"/>
                  <a:pt x="1575" y="13725"/>
                </a:cubicBezTo>
                <a:cubicBezTo>
                  <a:pt x="3600" y="15750"/>
                  <a:pt x="3600" y="15750"/>
                  <a:pt x="3600" y="15750"/>
                </a:cubicBezTo>
                <a:cubicBezTo>
                  <a:pt x="8550" y="10800"/>
                  <a:pt x="8550" y="10800"/>
                  <a:pt x="8550" y="10800"/>
                </a:cubicBezTo>
                <a:cubicBezTo>
                  <a:pt x="3600" y="5625"/>
                  <a:pt x="3600" y="5625"/>
                  <a:pt x="3600" y="5625"/>
                </a:cubicBezTo>
                <a:cubicBezTo>
                  <a:pt x="1575" y="7650"/>
                  <a:pt x="1575" y="7650"/>
                  <a:pt x="1575" y="7650"/>
                </a:cubicBezTo>
                <a:cubicBezTo>
                  <a:pt x="1350" y="7875"/>
                  <a:pt x="1125" y="8100"/>
                  <a:pt x="900" y="8100"/>
                </a:cubicBezTo>
                <a:cubicBezTo>
                  <a:pt x="900" y="8100"/>
                  <a:pt x="675" y="8100"/>
                  <a:pt x="675" y="7875"/>
                </a:cubicBezTo>
                <a:cubicBezTo>
                  <a:pt x="225" y="7875"/>
                  <a:pt x="0" y="7425"/>
                  <a:pt x="0" y="7200"/>
                </a:cubicBezTo>
                <a:cubicBezTo>
                  <a:pt x="0" y="900"/>
                  <a:pt x="0" y="900"/>
                  <a:pt x="0" y="900"/>
                </a:cubicBezTo>
                <a:cubicBezTo>
                  <a:pt x="0" y="225"/>
                  <a:pt x="450" y="0"/>
                  <a:pt x="900" y="0"/>
                </a:cubicBezTo>
                <a:cubicBezTo>
                  <a:pt x="7200" y="0"/>
                  <a:pt x="7200" y="0"/>
                  <a:pt x="7200" y="0"/>
                </a:cubicBezTo>
                <a:cubicBezTo>
                  <a:pt x="7650" y="0"/>
                  <a:pt x="7875" y="225"/>
                  <a:pt x="8100" y="450"/>
                </a:cubicBezTo>
                <a:cubicBezTo>
                  <a:pt x="8325" y="900"/>
                  <a:pt x="8100" y="1125"/>
                  <a:pt x="7875" y="1350"/>
                </a:cubicBezTo>
                <a:cubicBezTo>
                  <a:pt x="5850" y="3375"/>
                  <a:pt x="5850" y="3375"/>
                  <a:pt x="5850" y="3375"/>
                </a:cubicBezTo>
                <a:cubicBezTo>
                  <a:pt x="10800" y="8550"/>
                  <a:pt x="10800" y="8550"/>
                  <a:pt x="10800" y="8550"/>
                </a:cubicBezTo>
                <a:cubicBezTo>
                  <a:pt x="15750" y="3375"/>
                  <a:pt x="15750" y="3375"/>
                  <a:pt x="15750" y="3375"/>
                </a:cubicBezTo>
                <a:cubicBezTo>
                  <a:pt x="13725" y="1350"/>
                  <a:pt x="13725" y="1350"/>
                  <a:pt x="13725" y="1350"/>
                </a:cubicBezTo>
                <a:cubicBezTo>
                  <a:pt x="13500" y="1125"/>
                  <a:pt x="13500" y="900"/>
                  <a:pt x="13725" y="450"/>
                </a:cubicBezTo>
                <a:cubicBezTo>
                  <a:pt x="13725" y="225"/>
                  <a:pt x="14175" y="0"/>
                  <a:pt x="14400" y="0"/>
                </a:cubicBezTo>
                <a:cubicBezTo>
                  <a:pt x="20700" y="0"/>
                  <a:pt x="20700" y="0"/>
                  <a:pt x="20700" y="0"/>
                </a:cubicBezTo>
                <a:cubicBezTo>
                  <a:pt x="21150" y="0"/>
                  <a:pt x="21600" y="225"/>
                  <a:pt x="21600" y="900"/>
                </a:cubicBezTo>
                <a:cubicBezTo>
                  <a:pt x="21600" y="7200"/>
                  <a:pt x="21600" y="7200"/>
                  <a:pt x="21600" y="7200"/>
                </a:cubicBezTo>
                <a:cubicBezTo>
                  <a:pt x="21600" y="7425"/>
                  <a:pt x="21375" y="7875"/>
                  <a:pt x="21150" y="7875"/>
                </a:cubicBezTo>
                <a:cubicBezTo>
                  <a:pt x="20925" y="8100"/>
                  <a:pt x="20925" y="8100"/>
                  <a:pt x="20700" y="8100"/>
                </a:cubicBezTo>
                <a:cubicBezTo>
                  <a:pt x="20475" y="8100"/>
                  <a:pt x="20250" y="7875"/>
                  <a:pt x="20025" y="7650"/>
                </a:cubicBezTo>
                <a:cubicBezTo>
                  <a:pt x="18000" y="5625"/>
                  <a:pt x="18000" y="5625"/>
                  <a:pt x="18000" y="5625"/>
                </a:cubicBezTo>
                <a:lnTo>
                  <a:pt x="1305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8" name="Shape">
            <a:extLst>
              <a:ext uri="{FF2B5EF4-FFF2-40B4-BE49-F238E27FC236}">
                <a16:creationId xmlns:a16="http://schemas.microsoft.com/office/drawing/2014/main" id="{D33E938F-97C6-40A3-8C1D-774A625E5275}"/>
              </a:ext>
            </a:extLst>
          </p:cNvPr>
          <p:cNvSpPr/>
          <p:nvPr/>
        </p:nvSpPr>
        <p:spPr>
          <a:xfrm>
            <a:off x="7490188" y="4692877"/>
            <a:ext cx="450851" cy="4206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780" y="12343"/>
                </a:moveTo>
                <a:cubicBezTo>
                  <a:pt x="2160" y="12343"/>
                  <a:pt x="2160" y="12343"/>
                  <a:pt x="2160" y="12343"/>
                </a:cubicBezTo>
                <a:cubicBezTo>
                  <a:pt x="1080" y="12343"/>
                  <a:pt x="0" y="11764"/>
                  <a:pt x="0" y="10414"/>
                </a:cubicBezTo>
                <a:cubicBezTo>
                  <a:pt x="0" y="9450"/>
                  <a:pt x="0" y="6171"/>
                  <a:pt x="1440" y="6171"/>
                </a:cubicBezTo>
                <a:cubicBezTo>
                  <a:pt x="1620" y="6171"/>
                  <a:pt x="2880" y="7136"/>
                  <a:pt x="4320" y="7136"/>
                </a:cubicBezTo>
                <a:cubicBezTo>
                  <a:pt x="4860" y="7136"/>
                  <a:pt x="5400" y="6943"/>
                  <a:pt x="5940" y="6943"/>
                </a:cubicBezTo>
                <a:cubicBezTo>
                  <a:pt x="5760" y="7136"/>
                  <a:pt x="5760" y="7329"/>
                  <a:pt x="5760" y="7714"/>
                </a:cubicBezTo>
                <a:cubicBezTo>
                  <a:pt x="5760" y="8679"/>
                  <a:pt x="6120" y="9836"/>
                  <a:pt x="6660" y="10800"/>
                </a:cubicBezTo>
                <a:cubicBezTo>
                  <a:pt x="5580" y="10800"/>
                  <a:pt x="4500" y="11379"/>
                  <a:pt x="3780" y="12343"/>
                </a:cubicBezTo>
                <a:close/>
                <a:moveTo>
                  <a:pt x="4320" y="6171"/>
                </a:moveTo>
                <a:cubicBezTo>
                  <a:pt x="2700" y="6171"/>
                  <a:pt x="1440" y="4629"/>
                  <a:pt x="1440" y="3086"/>
                </a:cubicBezTo>
                <a:cubicBezTo>
                  <a:pt x="1440" y="1350"/>
                  <a:pt x="2700" y="0"/>
                  <a:pt x="4320" y="0"/>
                </a:cubicBezTo>
                <a:cubicBezTo>
                  <a:pt x="5940" y="0"/>
                  <a:pt x="7200" y="1350"/>
                  <a:pt x="7200" y="3086"/>
                </a:cubicBezTo>
                <a:cubicBezTo>
                  <a:pt x="7200" y="4629"/>
                  <a:pt x="5940" y="6171"/>
                  <a:pt x="4320" y="6171"/>
                </a:cubicBezTo>
                <a:close/>
                <a:moveTo>
                  <a:pt x="15660" y="21600"/>
                </a:moveTo>
                <a:cubicBezTo>
                  <a:pt x="5940" y="21600"/>
                  <a:pt x="5940" y="21600"/>
                  <a:pt x="5940" y="21600"/>
                </a:cubicBezTo>
                <a:cubicBezTo>
                  <a:pt x="4140" y="21600"/>
                  <a:pt x="2880" y="20443"/>
                  <a:pt x="2880" y="18321"/>
                </a:cubicBezTo>
                <a:cubicBezTo>
                  <a:pt x="2880" y="15621"/>
                  <a:pt x="3600" y="11571"/>
                  <a:pt x="6840" y="11571"/>
                </a:cubicBezTo>
                <a:cubicBezTo>
                  <a:pt x="7200" y="11571"/>
                  <a:pt x="8640" y="13114"/>
                  <a:pt x="10800" y="13114"/>
                </a:cubicBezTo>
                <a:cubicBezTo>
                  <a:pt x="13140" y="13114"/>
                  <a:pt x="14400" y="11571"/>
                  <a:pt x="14940" y="11571"/>
                </a:cubicBezTo>
                <a:cubicBezTo>
                  <a:pt x="18180" y="11571"/>
                  <a:pt x="18720" y="15621"/>
                  <a:pt x="18720" y="18321"/>
                </a:cubicBezTo>
                <a:cubicBezTo>
                  <a:pt x="18720" y="20443"/>
                  <a:pt x="17460" y="21600"/>
                  <a:pt x="15660" y="21600"/>
                </a:cubicBezTo>
                <a:close/>
                <a:moveTo>
                  <a:pt x="10800" y="12343"/>
                </a:moveTo>
                <a:cubicBezTo>
                  <a:pt x="8460" y="12343"/>
                  <a:pt x="6480" y="10221"/>
                  <a:pt x="6480" y="7714"/>
                </a:cubicBezTo>
                <a:cubicBezTo>
                  <a:pt x="6480" y="5014"/>
                  <a:pt x="8460" y="3086"/>
                  <a:pt x="10800" y="3086"/>
                </a:cubicBezTo>
                <a:cubicBezTo>
                  <a:pt x="13140" y="3086"/>
                  <a:pt x="15120" y="5014"/>
                  <a:pt x="15120" y="7714"/>
                </a:cubicBezTo>
                <a:cubicBezTo>
                  <a:pt x="15120" y="10221"/>
                  <a:pt x="13140" y="12343"/>
                  <a:pt x="10800" y="12343"/>
                </a:cubicBezTo>
                <a:close/>
                <a:moveTo>
                  <a:pt x="17280" y="6171"/>
                </a:moveTo>
                <a:cubicBezTo>
                  <a:pt x="15660" y="6171"/>
                  <a:pt x="14400" y="4629"/>
                  <a:pt x="14400" y="3086"/>
                </a:cubicBezTo>
                <a:cubicBezTo>
                  <a:pt x="14400" y="1350"/>
                  <a:pt x="15660" y="0"/>
                  <a:pt x="17280" y="0"/>
                </a:cubicBezTo>
                <a:cubicBezTo>
                  <a:pt x="18900" y="0"/>
                  <a:pt x="20160" y="1350"/>
                  <a:pt x="20160" y="3086"/>
                </a:cubicBezTo>
                <a:cubicBezTo>
                  <a:pt x="20160" y="4629"/>
                  <a:pt x="18900" y="6171"/>
                  <a:pt x="17280" y="6171"/>
                </a:cubicBezTo>
                <a:close/>
                <a:moveTo>
                  <a:pt x="19440" y="12343"/>
                </a:moveTo>
                <a:cubicBezTo>
                  <a:pt x="18000" y="12343"/>
                  <a:pt x="18000" y="12343"/>
                  <a:pt x="18000" y="12343"/>
                </a:cubicBezTo>
                <a:cubicBezTo>
                  <a:pt x="17100" y="11379"/>
                  <a:pt x="16200" y="10800"/>
                  <a:pt x="14940" y="10800"/>
                </a:cubicBezTo>
                <a:cubicBezTo>
                  <a:pt x="15480" y="9836"/>
                  <a:pt x="15840" y="8679"/>
                  <a:pt x="15840" y="7714"/>
                </a:cubicBezTo>
                <a:cubicBezTo>
                  <a:pt x="15840" y="7329"/>
                  <a:pt x="15840" y="7136"/>
                  <a:pt x="15840" y="6943"/>
                </a:cubicBezTo>
                <a:cubicBezTo>
                  <a:pt x="16380" y="6943"/>
                  <a:pt x="16740" y="7136"/>
                  <a:pt x="17280" y="7136"/>
                </a:cubicBezTo>
                <a:cubicBezTo>
                  <a:pt x="18900" y="7136"/>
                  <a:pt x="19980" y="6171"/>
                  <a:pt x="20160" y="6171"/>
                </a:cubicBezTo>
                <a:cubicBezTo>
                  <a:pt x="21600" y="6171"/>
                  <a:pt x="21600" y="9450"/>
                  <a:pt x="21600" y="10414"/>
                </a:cubicBezTo>
                <a:cubicBezTo>
                  <a:pt x="21600" y="11764"/>
                  <a:pt x="20520" y="12343"/>
                  <a:pt x="19440" y="123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9" name="Shape">
            <a:extLst>
              <a:ext uri="{FF2B5EF4-FFF2-40B4-BE49-F238E27FC236}">
                <a16:creationId xmlns:a16="http://schemas.microsoft.com/office/drawing/2014/main" id="{BDEB6927-C9CE-4011-B393-128F2D707F01}"/>
              </a:ext>
            </a:extLst>
          </p:cNvPr>
          <p:cNvSpPr/>
          <p:nvPr/>
        </p:nvSpPr>
        <p:spPr>
          <a:xfrm>
            <a:off x="8169638" y="4696052"/>
            <a:ext cx="382589" cy="3841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41" y="18424"/>
                </a:moveTo>
                <a:cubicBezTo>
                  <a:pt x="18635" y="20329"/>
                  <a:pt x="18635" y="20329"/>
                  <a:pt x="18635" y="20329"/>
                </a:cubicBezTo>
                <a:cubicBezTo>
                  <a:pt x="17788" y="21176"/>
                  <a:pt x="16941" y="21600"/>
                  <a:pt x="15882" y="21600"/>
                </a:cubicBezTo>
                <a:cubicBezTo>
                  <a:pt x="14824" y="21600"/>
                  <a:pt x="13976" y="21176"/>
                  <a:pt x="13129" y="20329"/>
                </a:cubicBezTo>
                <a:cubicBezTo>
                  <a:pt x="10588" y="17576"/>
                  <a:pt x="10588" y="17576"/>
                  <a:pt x="10588" y="17576"/>
                </a:cubicBezTo>
                <a:cubicBezTo>
                  <a:pt x="9741" y="16941"/>
                  <a:pt x="9318" y="15882"/>
                  <a:pt x="9318" y="15035"/>
                </a:cubicBezTo>
                <a:cubicBezTo>
                  <a:pt x="9318" y="13976"/>
                  <a:pt x="9741" y="12918"/>
                  <a:pt x="10588" y="12282"/>
                </a:cubicBezTo>
                <a:cubicBezTo>
                  <a:pt x="9318" y="11012"/>
                  <a:pt x="9318" y="11012"/>
                  <a:pt x="9318" y="11012"/>
                </a:cubicBezTo>
                <a:cubicBezTo>
                  <a:pt x="8682" y="11859"/>
                  <a:pt x="7624" y="12282"/>
                  <a:pt x="6565" y="12282"/>
                </a:cubicBezTo>
                <a:cubicBezTo>
                  <a:pt x="5718" y="12282"/>
                  <a:pt x="4659" y="11859"/>
                  <a:pt x="4024" y="11012"/>
                </a:cubicBezTo>
                <a:cubicBezTo>
                  <a:pt x="1271" y="8259"/>
                  <a:pt x="1271" y="8259"/>
                  <a:pt x="1271" y="8259"/>
                </a:cubicBezTo>
                <a:cubicBezTo>
                  <a:pt x="424" y="7624"/>
                  <a:pt x="0" y="6565"/>
                  <a:pt x="0" y="5718"/>
                </a:cubicBezTo>
                <a:cubicBezTo>
                  <a:pt x="0" y="4659"/>
                  <a:pt x="424" y="3600"/>
                  <a:pt x="1271" y="2965"/>
                </a:cubicBezTo>
                <a:cubicBezTo>
                  <a:pt x="3176" y="1059"/>
                  <a:pt x="3176" y="1059"/>
                  <a:pt x="3176" y="1059"/>
                </a:cubicBezTo>
                <a:cubicBezTo>
                  <a:pt x="3812" y="212"/>
                  <a:pt x="4871" y="0"/>
                  <a:pt x="5929" y="0"/>
                </a:cubicBezTo>
                <a:cubicBezTo>
                  <a:pt x="6776" y="0"/>
                  <a:pt x="7835" y="424"/>
                  <a:pt x="8471" y="1059"/>
                </a:cubicBezTo>
                <a:cubicBezTo>
                  <a:pt x="11224" y="3812"/>
                  <a:pt x="11224" y="3812"/>
                  <a:pt x="11224" y="3812"/>
                </a:cubicBezTo>
                <a:cubicBezTo>
                  <a:pt x="12071" y="4447"/>
                  <a:pt x="12282" y="5506"/>
                  <a:pt x="12282" y="6565"/>
                </a:cubicBezTo>
                <a:cubicBezTo>
                  <a:pt x="12282" y="7624"/>
                  <a:pt x="11859" y="8471"/>
                  <a:pt x="11224" y="9318"/>
                </a:cubicBezTo>
                <a:cubicBezTo>
                  <a:pt x="12282" y="10376"/>
                  <a:pt x="12282" y="10376"/>
                  <a:pt x="12282" y="10376"/>
                </a:cubicBezTo>
                <a:cubicBezTo>
                  <a:pt x="13129" y="9741"/>
                  <a:pt x="13976" y="9318"/>
                  <a:pt x="15035" y="9318"/>
                </a:cubicBezTo>
                <a:cubicBezTo>
                  <a:pt x="16094" y="9318"/>
                  <a:pt x="17153" y="9741"/>
                  <a:pt x="17788" y="10376"/>
                </a:cubicBezTo>
                <a:cubicBezTo>
                  <a:pt x="20541" y="13129"/>
                  <a:pt x="20541" y="13129"/>
                  <a:pt x="20541" y="13129"/>
                </a:cubicBezTo>
                <a:cubicBezTo>
                  <a:pt x="21176" y="13765"/>
                  <a:pt x="21600" y="14824"/>
                  <a:pt x="21600" y="15882"/>
                </a:cubicBezTo>
                <a:cubicBezTo>
                  <a:pt x="21600" y="16729"/>
                  <a:pt x="21176" y="17788"/>
                  <a:pt x="20541" y="18424"/>
                </a:cubicBezTo>
                <a:close/>
                <a:moveTo>
                  <a:pt x="9529" y="5506"/>
                </a:moveTo>
                <a:cubicBezTo>
                  <a:pt x="6776" y="2753"/>
                  <a:pt x="6776" y="2753"/>
                  <a:pt x="6776" y="2753"/>
                </a:cubicBezTo>
                <a:cubicBezTo>
                  <a:pt x="6565" y="2541"/>
                  <a:pt x="6141" y="2541"/>
                  <a:pt x="5929" y="2541"/>
                </a:cubicBezTo>
                <a:cubicBezTo>
                  <a:pt x="5506" y="2541"/>
                  <a:pt x="5082" y="2541"/>
                  <a:pt x="4871" y="2753"/>
                </a:cubicBezTo>
                <a:cubicBezTo>
                  <a:pt x="2965" y="4659"/>
                  <a:pt x="2965" y="4659"/>
                  <a:pt x="2965" y="4659"/>
                </a:cubicBezTo>
                <a:cubicBezTo>
                  <a:pt x="2753" y="5082"/>
                  <a:pt x="2541" y="5294"/>
                  <a:pt x="2541" y="5718"/>
                </a:cubicBezTo>
                <a:cubicBezTo>
                  <a:pt x="2541" y="5929"/>
                  <a:pt x="2753" y="6353"/>
                  <a:pt x="2965" y="6565"/>
                </a:cubicBezTo>
                <a:cubicBezTo>
                  <a:pt x="5718" y="9318"/>
                  <a:pt x="5718" y="9318"/>
                  <a:pt x="5718" y="9318"/>
                </a:cubicBezTo>
                <a:cubicBezTo>
                  <a:pt x="5929" y="9529"/>
                  <a:pt x="6353" y="9741"/>
                  <a:pt x="6565" y="9741"/>
                </a:cubicBezTo>
                <a:cubicBezTo>
                  <a:pt x="6988" y="9741"/>
                  <a:pt x="7412" y="9529"/>
                  <a:pt x="7624" y="9318"/>
                </a:cubicBezTo>
                <a:cubicBezTo>
                  <a:pt x="7200" y="8894"/>
                  <a:pt x="6565" y="8471"/>
                  <a:pt x="6565" y="7835"/>
                </a:cubicBezTo>
                <a:cubicBezTo>
                  <a:pt x="6565" y="6988"/>
                  <a:pt x="7200" y="6565"/>
                  <a:pt x="7835" y="6565"/>
                </a:cubicBezTo>
                <a:cubicBezTo>
                  <a:pt x="8682" y="6565"/>
                  <a:pt x="8894" y="6988"/>
                  <a:pt x="9318" y="7412"/>
                </a:cubicBezTo>
                <a:cubicBezTo>
                  <a:pt x="9741" y="7200"/>
                  <a:pt x="9741" y="6776"/>
                  <a:pt x="9741" y="6565"/>
                </a:cubicBezTo>
                <a:cubicBezTo>
                  <a:pt x="9741" y="6141"/>
                  <a:pt x="9741" y="5718"/>
                  <a:pt x="9529" y="5506"/>
                </a:cubicBezTo>
                <a:close/>
                <a:moveTo>
                  <a:pt x="18847" y="14824"/>
                </a:moveTo>
                <a:cubicBezTo>
                  <a:pt x="16094" y="12071"/>
                  <a:pt x="16094" y="12071"/>
                  <a:pt x="16094" y="12071"/>
                </a:cubicBezTo>
                <a:cubicBezTo>
                  <a:pt x="15671" y="11859"/>
                  <a:pt x="15459" y="11859"/>
                  <a:pt x="15035" y="11859"/>
                </a:cubicBezTo>
                <a:cubicBezTo>
                  <a:pt x="14612" y="11859"/>
                  <a:pt x="14400" y="11859"/>
                  <a:pt x="14188" y="12282"/>
                </a:cubicBezTo>
                <a:cubicBezTo>
                  <a:pt x="14612" y="12706"/>
                  <a:pt x="15035" y="12918"/>
                  <a:pt x="15035" y="13765"/>
                </a:cubicBezTo>
                <a:cubicBezTo>
                  <a:pt x="15035" y="14400"/>
                  <a:pt x="14612" y="15035"/>
                  <a:pt x="13765" y="15035"/>
                </a:cubicBezTo>
                <a:cubicBezTo>
                  <a:pt x="13129" y="15035"/>
                  <a:pt x="12706" y="14400"/>
                  <a:pt x="12282" y="13976"/>
                </a:cubicBezTo>
                <a:cubicBezTo>
                  <a:pt x="12071" y="14188"/>
                  <a:pt x="11859" y="14612"/>
                  <a:pt x="11859" y="15035"/>
                </a:cubicBezTo>
                <a:cubicBezTo>
                  <a:pt x="11859" y="15247"/>
                  <a:pt x="12071" y="15671"/>
                  <a:pt x="12282" y="15882"/>
                </a:cubicBezTo>
                <a:cubicBezTo>
                  <a:pt x="15035" y="18635"/>
                  <a:pt x="15035" y="18635"/>
                  <a:pt x="15035" y="18635"/>
                </a:cubicBezTo>
                <a:cubicBezTo>
                  <a:pt x="15247" y="18847"/>
                  <a:pt x="15671" y="19059"/>
                  <a:pt x="15882" y="19059"/>
                </a:cubicBezTo>
                <a:cubicBezTo>
                  <a:pt x="16306" y="19059"/>
                  <a:pt x="16518" y="18847"/>
                  <a:pt x="16729" y="18635"/>
                </a:cubicBezTo>
                <a:cubicBezTo>
                  <a:pt x="18847" y="16729"/>
                  <a:pt x="18847" y="16729"/>
                  <a:pt x="18847" y="16729"/>
                </a:cubicBezTo>
                <a:cubicBezTo>
                  <a:pt x="19059" y="16518"/>
                  <a:pt x="19059" y="16094"/>
                  <a:pt x="19059" y="15882"/>
                </a:cubicBezTo>
                <a:cubicBezTo>
                  <a:pt x="19059" y="15459"/>
                  <a:pt x="19059" y="15035"/>
                  <a:pt x="18847" y="1482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0" name="Shape">
            <a:extLst>
              <a:ext uri="{FF2B5EF4-FFF2-40B4-BE49-F238E27FC236}">
                <a16:creationId xmlns:a16="http://schemas.microsoft.com/office/drawing/2014/main" id="{9D748FCC-C3A3-4730-BD61-9DBBC78E2E06}"/>
              </a:ext>
            </a:extLst>
          </p:cNvPr>
          <p:cNvSpPr/>
          <p:nvPr/>
        </p:nvSpPr>
        <p:spPr>
          <a:xfrm>
            <a:off x="8782413" y="4723041"/>
            <a:ext cx="449264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80" y="21600"/>
                </a:moveTo>
                <a:cubicBezTo>
                  <a:pt x="5040" y="21600"/>
                  <a:pt x="5040" y="21600"/>
                  <a:pt x="5040" y="21600"/>
                </a:cubicBezTo>
                <a:cubicBezTo>
                  <a:pt x="2340" y="21600"/>
                  <a:pt x="0" y="18409"/>
                  <a:pt x="0" y="14727"/>
                </a:cubicBezTo>
                <a:cubicBezTo>
                  <a:pt x="0" y="11782"/>
                  <a:pt x="1260" y="9573"/>
                  <a:pt x="2880" y="8345"/>
                </a:cubicBezTo>
                <a:cubicBezTo>
                  <a:pt x="2880" y="8100"/>
                  <a:pt x="2880" y="8100"/>
                  <a:pt x="2880" y="7855"/>
                </a:cubicBezTo>
                <a:cubicBezTo>
                  <a:pt x="2880" y="3436"/>
                  <a:pt x="5400" y="0"/>
                  <a:pt x="8640" y="0"/>
                </a:cubicBezTo>
                <a:cubicBezTo>
                  <a:pt x="10980" y="0"/>
                  <a:pt x="13140" y="1964"/>
                  <a:pt x="14040" y="4909"/>
                </a:cubicBezTo>
                <a:cubicBezTo>
                  <a:pt x="14400" y="4173"/>
                  <a:pt x="15120" y="3927"/>
                  <a:pt x="15840" y="3927"/>
                </a:cubicBezTo>
                <a:cubicBezTo>
                  <a:pt x="17460" y="3927"/>
                  <a:pt x="18720" y="5645"/>
                  <a:pt x="18720" y="7855"/>
                </a:cubicBezTo>
                <a:cubicBezTo>
                  <a:pt x="18720" y="8591"/>
                  <a:pt x="18540" y="9327"/>
                  <a:pt x="18180" y="9818"/>
                </a:cubicBezTo>
                <a:cubicBezTo>
                  <a:pt x="20160" y="10555"/>
                  <a:pt x="21600" y="12764"/>
                  <a:pt x="21600" y="15709"/>
                </a:cubicBezTo>
                <a:cubicBezTo>
                  <a:pt x="21600" y="18900"/>
                  <a:pt x="19620" y="21600"/>
                  <a:pt x="1728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1" name="Shape">
            <a:extLst>
              <a:ext uri="{FF2B5EF4-FFF2-40B4-BE49-F238E27FC236}">
                <a16:creationId xmlns:a16="http://schemas.microsoft.com/office/drawing/2014/main" id="{3B483B82-4F88-4065-B3BC-BEC61645B6DC}"/>
              </a:ext>
            </a:extLst>
          </p:cNvPr>
          <p:cNvSpPr/>
          <p:nvPr/>
        </p:nvSpPr>
        <p:spPr>
          <a:xfrm>
            <a:off x="9482703" y="4723041"/>
            <a:ext cx="342147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08" h="21600" extrusionOk="0">
                <a:moveTo>
                  <a:pt x="18317" y="21600"/>
                </a:moveTo>
                <a:cubicBezTo>
                  <a:pt x="2117" y="21600"/>
                  <a:pt x="2117" y="21600"/>
                  <a:pt x="2117" y="21600"/>
                </a:cubicBezTo>
                <a:cubicBezTo>
                  <a:pt x="92" y="21600"/>
                  <a:pt x="-583" y="20250"/>
                  <a:pt x="542" y="18450"/>
                </a:cubicBezTo>
                <a:cubicBezTo>
                  <a:pt x="7517" y="7425"/>
                  <a:pt x="7517" y="7425"/>
                  <a:pt x="7517" y="7425"/>
                </a:cubicBezTo>
                <a:cubicBezTo>
                  <a:pt x="7517" y="1800"/>
                  <a:pt x="7517" y="1800"/>
                  <a:pt x="7517" y="1800"/>
                </a:cubicBezTo>
                <a:cubicBezTo>
                  <a:pt x="6617" y="1800"/>
                  <a:pt x="6617" y="1800"/>
                  <a:pt x="6617" y="1800"/>
                </a:cubicBezTo>
                <a:cubicBezTo>
                  <a:pt x="6167" y="1800"/>
                  <a:pt x="5717" y="1350"/>
                  <a:pt x="5717" y="900"/>
                </a:cubicBezTo>
                <a:cubicBezTo>
                  <a:pt x="5717" y="225"/>
                  <a:pt x="6167" y="0"/>
                  <a:pt x="6617" y="0"/>
                </a:cubicBezTo>
                <a:cubicBezTo>
                  <a:pt x="13817" y="0"/>
                  <a:pt x="13817" y="0"/>
                  <a:pt x="13817" y="0"/>
                </a:cubicBezTo>
                <a:cubicBezTo>
                  <a:pt x="14267" y="0"/>
                  <a:pt x="14717" y="225"/>
                  <a:pt x="14717" y="900"/>
                </a:cubicBezTo>
                <a:cubicBezTo>
                  <a:pt x="14717" y="1350"/>
                  <a:pt x="14267" y="1800"/>
                  <a:pt x="13817" y="1800"/>
                </a:cubicBezTo>
                <a:cubicBezTo>
                  <a:pt x="12917" y="1800"/>
                  <a:pt x="12917" y="1800"/>
                  <a:pt x="12917" y="1800"/>
                </a:cubicBezTo>
                <a:cubicBezTo>
                  <a:pt x="12917" y="7425"/>
                  <a:pt x="12917" y="7425"/>
                  <a:pt x="12917" y="7425"/>
                </a:cubicBezTo>
                <a:cubicBezTo>
                  <a:pt x="20117" y="18450"/>
                  <a:pt x="20117" y="18450"/>
                  <a:pt x="20117" y="18450"/>
                </a:cubicBezTo>
                <a:cubicBezTo>
                  <a:pt x="21017" y="20250"/>
                  <a:pt x="20342" y="21600"/>
                  <a:pt x="18317" y="21600"/>
                </a:cubicBezTo>
                <a:close/>
                <a:moveTo>
                  <a:pt x="5267" y="14400"/>
                </a:moveTo>
                <a:cubicBezTo>
                  <a:pt x="15167" y="14400"/>
                  <a:pt x="15167" y="14400"/>
                  <a:pt x="15167" y="14400"/>
                </a:cubicBezTo>
                <a:cubicBezTo>
                  <a:pt x="11342" y="8325"/>
                  <a:pt x="11342" y="8325"/>
                  <a:pt x="11342" y="8325"/>
                </a:cubicBezTo>
                <a:cubicBezTo>
                  <a:pt x="11117" y="7875"/>
                  <a:pt x="11117" y="7875"/>
                  <a:pt x="11117" y="7875"/>
                </a:cubicBezTo>
                <a:cubicBezTo>
                  <a:pt x="11117" y="7425"/>
                  <a:pt x="11117" y="7425"/>
                  <a:pt x="11117" y="7425"/>
                </a:cubicBezTo>
                <a:cubicBezTo>
                  <a:pt x="11117" y="1800"/>
                  <a:pt x="11117" y="1800"/>
                  <a:pt x="11117" y="1800"/>
                </a:cubicBezTo>
                <a:cubicBezTo>
                  <a:pt x="9317" y="1800"/>
                  <a:pt x="9317" y="1800"/>
                  <a:pt x="9317" y="1800"/>
                </a:cubicBezTo>
                <a:cubicBezTo>
                  <a:pt x="9317" y="7425"/>
                  <a:pt x="9317" y="7425"/>
                  <a:pt x="9317" y="7425"/>
                </a:cubicBezTo>
                <a:cubicBezTo>
                  <a:pt x="9317" y="7875"/>
                  <a:pt x="9317" y="7875"/>
                  <a:pt x="9317" y="7875"/>
                </a:cubicBezTo>
                <a:cubicBezTo>
                  <a:pt x="9092" y="8325"/>
                  <a:pt x="9092" y="8325"/>
                  <a:pt x="9092" y="8325"/>
                </a:cubicBezTo>
                <a:lnTo>
                  <a:pt x="5267" y="14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2" name="Shape">
            <a:extLst>
              <a:ext uri="{FF2B5EF4-FFF2-40B4-BE49-F238E27FC236}">
                <a16:creationId xmlns:a16="http://schemas.microsoft.com/office/drawing/2014/main" id="{F6A71D9B-DC4E-4782-AAFC-E15A34A9A58B}"/>
              </a:ext>
            </a:extLst>
          </p:cNvPr>
          <p:cNvSpPr/>
          <p:nvPr/>
        </p:nvSpPr>
        <p:spPr>
          <a:xfrm>
            <a:off x="10086958" y="4753202"/>
            <a:ext cx="421069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8" h="21600" extrusionOk="0">
                <a:moveTo>
                  <a:pt x="21076" y="16691"/>
                </a:moveTo>
                <a:cubicBezTo>
                  <a:pt x="21267" y="16936"/>
                  <a:pt x="21458" y="17427"/>
                  <a:pt x="21458" y="17673"/>
                </a:cubicBezTo>
                <a:cubicBezTo>
                  <a:pt x="21458" y="17918"/>
                  <a:pt x="21267" y="18409"/>
                  <a:pt x="21076" y="18409"/>
                </a:cubicBezTo>
                <a:cubicBezTo>
                  <a:pt x="19546" y="19391"/>
                  <a:pt x="19546" y="19391"/>
                  <a:pt x="19546" y="19391"/>
                </a:cubicBezTo>
                <a:cubicBezTo>
                  <a:pt x="19355" y="19391"/>
                  <a:pt x="19164" y="19636"/>
                  <a:pt x="19164" y="19636"/>
                </a:cubicBezTo>
                <a:cubicBezTo>
                  <a:pt x="18973" y="19636"/>
                  <a:pt x="18782" y="19391"/>
                  <a:pt x="18782" y="19391"/>
                </a:cubicBezTo>
                <a:cubicBezTo>
                  <a:pt x="10562" y="13500"/>
                  <a:pt x="10562" y="13500"/>
                  <a:pt x="10562" y="13500"/>
                </a:cubicBezTo>
                <a:cubicBezTo>
                  <a:pt x="9224" y="14482"/>
                  <a:pt x="9224" y="14482"/>
                  <a:pt x="9224" y="14482"/>
                </a:cubicBezTo>
                <a:cubicBezTo>
                  <a:pt x="9224" y="14482"/>
                  <a:pt x="9033" y="14482"/>
                  <a:pt x="9033" y="14482"/>
                </a:cubicBezTo>
                <a:cubicBezTo>
                  <a:pt x="9224" y="14973"/>
                  <a:pt x="9224" y="15464"/>
                  <a:pt x="9224" y="15955"/>
                </a:cubicBezTo>
                <a:cubicBezTo>
                  <a:pt x="9033" y="17673"/>
                  <a:pt x="8269" y="19145"/>
                  <a:pt x="6931" y="20127"/>
                </a:cubicBezTo>
                <a:cubicBezTo>
                  <a:pt x="5975" y="21109"/>
                  <a:pt x="4828" y="21600"/>
                  <a:pt x="3681" y="21600"/>
                </a:cubicBezTo>
                <a:cubicBezTo>
                  <a:pt x="2534" y="21600"/>
                  <a:pt x="1578" y="21109"/>
                  <a:pt x="1005" y="20373"/>
                </a:cubicBezTo>
                <a:cubicBezTo>
                  <a:pt x="240" y="19391"/>
                  <a:pt x="-142" y="18409"/>
                  <a:pt x="49" y="17182"/>
                </a:cubicBezTo>
                <a:cubicBezTo>
                  <a:pt x="49" y="15464"/>
                  <a:pt x="1005" y="13991"/>
                  <a:pt x="2343" y="13009"/>
                </a:cubicBezTo>
                <a:cubicBezTo>
                  <a:pt x="3299" y="12273"/>
                  <a:pt x="4446" y="11782"/>
                  <a:pt x="5593" y="11782"/>
                </a:cubicBezTo>
                <a:cubicBezTo>
                  <a:pt x="6166" y="11782"/>
                  <a:pt x="6931" y="11782"/>
                  <a:pt x="7313" y="12273"/>
                </a:cubicBezTo>
                <a:cubicBezTo>
                  <a:pt x="7504" y="12027"/>
                  <a:pt x="7504" y="12027"/>
                  <a:pt x="7695" y="11782"/>
                </a:cubicBezTo>
                <a:cubicBezTo>
                  <a:pt x="9033" y="10800"/>
                  <a:pt x="9033" y="10800"/>
                  <a:pt x="9033" y="10800"/>
                </a:cubicBezTo>
                <a:cubicBezTo>
                  <a:pt x="7695" y="9573"/>
                  <a:pt x="7695" y="9573"/>
                  <a:pt x="7695" y="9573"/>
                </a:cubicBezTo>
                <a:cubicBezTo>
                  <a:pt x="7504" y="9573"/>
                  <a:pt x="7504" y="9327"/>
                  <a:pt x="7313" y="9327"/>
                </a:cubicBezTo>
                <a:cubicBezTo>
                  <a:pt x="6931" y="9573"/>
                  <a:pt x="6166" y="9818"/>
                  <a:pt x="5593" y="9818"/>
                </a:cubicBezTo>
                <a:cubicBezTo>
                  <a:pt x="4446" y="9818"/>
                  <a:pt x="3299" y="9327"/>
                  <a:pt x="2343" y="8345"/>
                </a:cubicBezTo>
                <a:cubicBezTo>
                  <a:pt x="1005" y="7364"/>
                  <a:pt x="49" y="5891"/>
                  <a:pt x="49" y="4173"/>
                </a:cubicBezTo>
                <a:cubicBezTo>
                  <a:pt x="-142" y="3191"/>
                  <a:pt x="240" y="1964"/>
                  <a:pt x="1005" y="1227"/>
                </a:cubicBezTo>
                <a:cubicBezTo>
                  <a:pt x="1578" y="245"/>
                  <a:pt x="2534" y="0"/>
                  <a:pt x="3681" y="0"/>
                </a:cubicBezTo>
                <a:cubicBezTo>
                  <a:pt x="4828" y="0"/>
                  <a:pt x="5975" y="491"/>
                  <a:pt x="6931" y="1227"/>
                </a:cubicBezTo>
                <a:cubicBezTo>
                  <a:pt x="8269" y="2209"/>
                  <a:pt x="9033" y="3682"/>
                  <a:pt x="9224" y="5400"/>
                </a:cubicBezTo>
                <a:cubicBezTo>
                  <a:pt x="9224" y="5891"/>
                  <a:pt x="9224" y="6382"/>
                  <a:pt x="9033" y="6873"/>
                </a:cubicBezTo>
                <a:cubicBezTo>
                  <a:pt x="9033" y="6873"/>
                  <a:pt x="9224" y="6873"/>
                  <a:pt x="9224" y="6873"/>
                </a:cubicBezTo>
                <a:cubicBezTo>
                  <a:pt x="10562" y="7855"/>
                  <a:pt x="10562" y="7855"/>
                  <a:pt x="10562" y="7855"/>
                </a:cubicBezTo>
                <a:cubicBezTo>
                  <a:pt x="18782" y="1964"/>
                  <a:pt x="18782" y="1964"/>
                  <a:pt x="18782" y="1964"/>
                </a:cubicBezTo>
                <a:cubicBezTo>
                  <a:pt x="18782" y="1964"/>
                  <a:pt x="18973" y="1964"/>
                  <a:pt x="19164" y="1964"/>
                </a:cubicBezTo>
                <a:cubicBezTo>
                  <a:pt x="19164" y="1964"/>
                  <a:pt x="19355" y="1964"/>
                  <a:pt x="19546" y="1964"/>
                </a:cubicBezTo>
                <a:cubicBezTo>
                  <a:pt x="21076" y="2945"/>
                  <a:pt x="21076" y="2945"/>
                  <a:pt x="21076" y="2945"/>
                </a:cubicBezTo>
                <a:cubicBezTo>
                  <a:pt x="21267" y="3191"/>
                  <a:pt x="21458" y="3436"/>
                  <a:pt x="21458" y="3682"/>
                </a:cubicBezTo>
                <a:cubicBezTo>
                  <a:pt x="21458" y="4173"/>
                  <a:pt x="21267" y="4418"/>
                  <a:pt x="21076" y="4664"/>
                </a:cubicBezTo>
                <a:cubicBezTo>
                  <a:pt x="15150" y="10800"/>
                  <a:pt x="15150" y="10800"/>
                  <a:pt x="15150" y="10800"/>
                </a:cubicBezTo>
                <a:lnTo>
                  <a:pt x="21076" y="16691"/>
                </a:lnTo>
                <a:close/>
                <a:moveTo>
                  <a:pt x="6931" y="14727"/>
                </a:moveTo>
                <a:cubicBezTo>
                  <a:pt x="6548" y="14236"/>
                  <a:pt x="6166" y="14236"/>
                  <a:pt x="5593" y="14236"/>
                </a:cubicBezTo>
                <a:cubicBezTo>
                  <a:pt x="4828" y="14236"/>
                  <a:pt x="4063" y="14482"/>
                  <a:pt x="3299" y="14973"/>
                </a:cubicBezTo>
                <a:cubicBezTo>
                  <a:pt x="1961" y="16200"/>
                  <a:pt x="1578" y="17673"/>
                  <a:pt x="2343" y="18409"/>
                </a:cubicBezTo>
                <a:cubicBezTo>
                  <a:pt x="2534" y="18900"/>
                  <a:pt x="3108" y="19145"/>
                  <a:pt x="3681" y="19145"/>
                </a:cubicBezTo>
                <a:cubicBezTo>
                  <a:pt x="4254" y="19145"/>
                  <a:pt x="5210" y="18655"/>
                  <a:pt x="5975" y="18164"/>
                </a:cubicBezTo>
                <a:cubicBezTo>
                  <a:pt x="7122" y="17182"/>
                  <a:pt x="7695" y="15464"/>
                  <a:pt x="6931" y="14727"/>
                </a:cubicBezTo>
                <a:close/>
                <a:moveTo>
                  <a:pt x="5975" y="3191"/>
                </a:moveTo>
                <a:cubicBezTo>
                  <a:pt x="5210" y="2700"/>
                  <a:pt x="4254" y="2455"/>
                  <a:pt x="3681" y="2455"/>
                </a:cubicBezTo>
                <a:cubicBezTo>
                  <a:pt x="3108" y="2455"/>
                  <a:pt x="2534" y="2455"/>
                  <a:pt x="2343" y="2945"/>
                </a:cubicBezTo>
                <a:cubicBezTo>
                  <a:pt x="1578" y="3682"/>
                  <a:pt x="1961" y="5400"/>
                  <a:pt x="3299" y="6382"/>
                </a:cubicBezTo>
                <a:cubicBezTo>
                  <a:pt x="4063" y="6873"/>
                  <a:pt x="4828" y="7364"/>
                  <a:pt x="5593" y="7364"/>
                </a:cubicBezTo>
                <a:cubicBezTo>
                  <a:pt x="6166" y="7364"/>
                  <a:pt x="6548" y="7118"/>
                  <a:pt x="6931" y="6627"/>
                </a:cubicBezTo>
                <a:cubicBezTo>
                  <a:pt x="7695" y="5891"/>
                  <a:pt x="7122" y="4418"/>
                  <a:pt x="5975" y="3191"/>
                </a:cubicBezTo>
                <a:close/>
                <a:moveTo>
                  <a:pt x="11900" y="12764"/>
                </a:moveTo>
                <a:cubicBezTo>
                  <a:pt x="20693" y="3927"/>
                  <a:pt x="20693" y="3927"/>
                  <a:pt x="20693" y="3927"/>
                </a:cubicBezTo>
                <a:cubicBezTo>
                  <a:pt x="19164" y="2945"/>
                  <a:pt x="19164" y="2945"/>
                  <a:pt x="19164" y="2945"/>
                </a:cubicBezTo>
                <a:cubicBezTo>
                  <a:pt x="9989" y="9573"/>
                  <a:pt x="9989" y="9573"/>
                  <a:pt x="9989" y="9573"/>
                </a:cubicBezTo>
                <a:cubicBezTo>
                  <a:pt x="9989" y="11291"/>
                  <a:pt x="9989" y="11291"/>
                  <a:pt x="9989" y="11291"/>
                </a:cubicBezTo>
                <a:cubicBezTo>
                  <a:pt x="8077" y="12764"/>
                  <a:pt x="8077" y="12764"/>
                  <a:pt x="8077" y="12764"/>
                </a:cubicBezTo>
                <a:cubicBezTo>
                  <a:pt x="8077" y="12764"/>
                  <a:pt x="8077" y="12764"/>
                  <a:pt x="8077" y="12764"/>
                </a:cubicBezTo>
                <a:cubicBezTo>
                  <a:pt x="8077" y="12764"/>
                  <a:pt x="8269" y="12764"/>
                  <a:pt x="8269" y="12764"/>
                </a:cubicBezTo>
                <a:cubicBezTo>
                  <a:pt x="8269" y="13009"/>
                  <a:pt x="8460" y="13009"/>
                  <a:pt x="8460" y="13255"/>
                </a:cubicBezTo>
                <a:cubicBezTo>
                  <a:pt x="8842" y="13745"/>
                  <a:pt x="8842" y="13745"/>
                  <a:pt x="8842" y="13745"/>
                </a:cubicBezTo>
                <a:cubicBezTo>
                  <a:pt x="10754" y="12273"/>
                  <a:pt x="10754" y="12273"/>
                  <a:pt x="10754" y="12273"/>
                </a:cubicBezTo>
                <a:lnTo>
                  <a:pt x="11900" y="12764"/>
                </a:lnTo>
                <a:close/>
                <a:moveTo>
                  <a:pt x="9224" y="9573"/>
                </a:moveTo>
                <a:cubicBezTo>
                  <a:pt x="9224" y="9573"/>
                  <a:pt x="9224" y="9573"/>
                  <a:pt x="9224" y="9573"/>
                </a:cubicBezTo>
                <a:cubicBezTo>
                  <a:pt x="9224" y="9082"/>
                  <a:pt x="9416" y="8836"/>
                  <a:pt x="9607" y="8591"/>
                </a:cubicBezTo>
                <a:cubicBezTo>
                  <a:pt x="9798" y="8591"/>
                  <a:pt x="9798" y="8591"/>
                  <a:pt x="9798" y="8591"/>
                </a:cubicBezTo>
                <a:cubicBezTo>
                  <a:pt x="8842" y="7855"/>
                  <a:pt x="8842" y="7855"/>
                  <a:pt x="8842" y="7855"/>
                </a:cubicBezTo>
                <a:cubicBezTo>
                  <a:pt x="8460" y="8100"/>
                  <a:pt x="8460" y="8100"/>
                  <a:pt x="8460" y="8100"/>
                </a:cubicBezTo>
                <a:cubicBezTo>
                  <a:pt x="8460" y="8345"/>
                  <a:pt x="8269" y="8345"/>
                  <a:pt x="8269" y="8591"/>
                </a:cubicBezTo>
                <a:cubicBezTo>
                  <a:pt x="8269" y="8591"/>
                  <a:pt x="8077" y="8591"/>
                  <a:pt x="8077" y="8591"/>
                </a:cubicBezTo>
                <a:cubicBezTo>
                  <a:pt x="8077" y="8836"/>
                  <a:pt x="8077" y="8836"/>
                  <a:pt x="8077" y="8836"/>
                </a:cubicBezTo>
                <a:lnTo>
                  <a:pt x="9224" y="9573"/>
                </a:lnTo>
                <a:close/>
                <a:moveTo>
                  <a:pt x="12283" y="10800"/>
                </a:moveTo>
                <a:cubicBezTo>
                  <a:pt x="12283" y="11291"/>
                  <a:pt x="11900" y="11782"/>
                  <a:pt x="11518" y="11782"/>
                </a:cubicBezTo>
                <a:cubicBezTo>
                  <a:pt x="11136" y="11782"/>
                  <a:pt x="10754" y="11291"/>
                  <a:pt x="10754" y="10800"/>
                </a:cubicBezTo>
                <a:cubicBezTo>
                  <a:pt x="10754" y="10064"/>
                  <a:pt x="11136" y="9818"/>
                  <a:pt x="11518" y="9818"/>
                </a:cubicBezTo>
                <a:cubicBezTo>
                  <a:pt x="11900" y="9818"/>
                  <a:pt x="12283" y="10064"/>
                  <a:pt x="12283" y="10800"/>
                </a:cubicBezTo>
                <a:close/>
                <a:moveTo>
                  <a:pt x="20693" y="17673"/>
                </a:moveTo>
                <a:cubicBezTo>
                  <a:pt x="14385" y="11291"/>
                  <a:pt x="14385" y="11291"/>
                  <a:pt x="14385" y="11291"/>
                </a:cubicBezTo>
                <a:cubicBezTo>
                  <a:pt x="12283" y="13500"/>
                  <a:pt x="12283" y="13500"/>
                  <a:pt x="12283" y="13500"/>
                </a:cubicBezTo>
                <a:cubicBezTo>
                  <a:pt x="12283" y="13500"/>
                  <a:pt x="12283" y="13500"/>
                  <a:pt x="12092" y="13500"/>
                </a:cubicBezTo>
                <a:cubicBezTo>
                  <a:pt x="19164" y="18655"/>
                  <a:pt x="19164" y="18655"/>
                  <a:pt x="19164" y="18655"/>
                </a:cubicBezTo>
                <a:lnTo>
                  <a:pt x="20693" y="176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3" name="Shape">
            <a:extLst>
              <a:ext uri="{FF2B5EF4-FFF2-40B4-BE49-F238E27FC236}">
                <a16:creationId xmlns:a16="http://schemas.microsoft.com/office/drawing/2014/main" id="{7729BC83-CCFF-4A57-B263-B51EA88222D1}"/>
              </a:ext>
            </a:extLst>
          </p:cNvPr>
          <p:cNvSpPr/>
          <p:nvPr/>
        </p:nvSpPr>
        <p:spPr>
          <a:xfrm>
            <a:off x="10733451" y="4692877"/>
            <a:ext cx="420689" cy="4206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5786"/>
                </a:moveTo>
                <a:cubicBezTo>
                  <a:pt x="21600" y="20443"/>
                  <a:pt x="21600" y="20443"/>
                  <a:pt x="21600" y="20443"/>
                </a:cubicBezTo>
                <a:cubicBezTo>
                  <a:pt x="21600" y="21021"/>
                  <a:pt x="21021" y="21600"/>
                  <a:pt x="20443" y="21600"/>
                </a:cubicBezTo>
                <a:cubicBezTo>
                  <a:pt x="8871" y="21600"/>
                  <a:pt x="8871" y="21600"/>
                  <a:pt x="8871" y="21600"/>
                </a:cubicBezTo>
                <a:cubicBezTo>
                  <a:pt x="8100" y="21600"/>
                  <a:pt x="7714" y="21021"/>
                  <a:pt x="7714" y="20443"/>
                </a:cubicBezTo>
                <a:cubicBezTo>
                  <a:pt x="7714" y="16971"/>
                  <a:pt x="7714" y="16971"/>
                  <a:pt x="7714" y="16971"/>
                </a:cubicBezTo>
                <a:cubicBezTo>
                  <a:pt x="1157" y="16971"/>
                  <a:pt x="1157" y="16971"/>
                  <a:pt x="1157" y="16971"/>
                </a:cubicBezTo>
                <a:cubicBezTo>
                  <a:pt x="386" y="16971"/>
                  <a:pt x="0" y="16393"/>
                  <a:pt x="0" y="15814"/>
                </a:cubicBezTo>
                <a:cubicBezTo>
                  <a:pt x="0" y="7714"/>
                  <a:pt x="0" y="7714"/>
                  <a:pt x="0" y="7714"/>
                </a:cubicBezTo>
                <a:cubicBezTo>
                  <a:pt x="0" y="6943"/>
                  <a:pt x="386" y="6171"/>
                  <a:pt x="771" y="5593"/>
                </a:cubicBezTo>
                <a:cubicBezTo>
                  <a:pt x="5786" y="771"/>
                  <a:pt x="5786" y="771"/>
                  <a:pt x="5786" y="771"/>
                </a:cubicBezTo>
                <a:cubicBezTo>
                  <a:pt x="6171" y="386"/>
                  <a:pt x="6943" y="0"/>
                  <a:pt x="7714" y="0"/>
                </a:cubicBezTo>
                <a:cubicBezTo>
                  <a:pt x="12729" y="0"/>
                  <a:pt x="12729" y="0"/>
                  <a:pt x="12729" y="0"/>
                </a:cubicBezTo>
                <a:cubicBezTo>
                  <a:pt x="13307" y="0"/>
                  <a:pt x="13886" y="386"/>
                  <a:pt x="13886" y="1157"/>
                </a:cubicBezTo>
                <a:cubicBezTo>
                  <a:pt x="13886" y="5014"/>
                  <a:pt x="13886" y="5014"/>
                  <a:pt x="13886" y="5014"/>
                </a:cubicBezTo>
                <a:cubicBezTo>
                  <a:pt x="14271" y="4821"/>
                  <a:pt x="14850" y="4629"/>
                  <a:pt x="15429" y="4629"/>
                </a:cubicBezTo>
                <a:cubicBezTo>
                  <a:pt x="20443" y="4629"/>
                  <a:pt x="20443" y="4629"/>
                  <a:pt x="20443" y="4629"/>
                </a:cubicBezTo>
                <a:cubicBezTo>
                  <a:pt x="21021" y="4629"/>
                  <a:pt x="21600" y="5014"/>
                  <a:pt x="21600" y="5786"/>
                </a:cubicBezTo>
                <a:close/>
                <a:moveTo>
                  <a:pt x="12343" y="6557"/>
                </a:moveTo>
                <a:cubicBezTo>
                  <a:pt x="12343" y="1543"/>
                  <a:pt x="12343" y="1543"/>
                  <a:pt x="12343" y="1543"/>
                </a:cubicBezTo>
                <a:cubicBezTo>
                  <a:pt x="7714" y="1543"/>
                  <a:pt x="7714" y="1543"/>
                  <a:pt x="7714" y="1543"/>
                </a:cubicBezTo>
                <a:cubicBezTo>
                  <a:pt x="7714" y="6557"/>
                  <a:pt x="7714" y="6557"/>
                  <a:pt x="7714" y="6557"/>
                </a:cubicBezTo>
                <a:cubicBezTo>
                  <a:pt x="7714" y="7136"/>
                  <a:pt x="7136" y="7714"/>
                  <a:pt x="6557" y="7714"/>
                </a:cubicBezTo>
                <a:cubicBezTo>
                  <a:pt x="1543" y="7714"/>
                  <a:pt x="1543" y="7714"/>
                  <a:pt x="1543" y="7714"/>
                </a:cubicBezTo>
                <a:cubicBezTo>
                  <a:pt x="1543" y="15429"/>
                  <a:pt x="1543" y="15429"/>
                  <a:pt x="1543" y="15429"/>
                </a:cubicBezTo>
                <a:cubicBezTo>
                  <a:pt x="7714" y="15429"/>
                  <a:pt x="7714" y="15429"/>
                  <a:pt x="7714" y="15429"/>
                </a:cubicBezTo>
                <a:cubicBezTo>
                  <a:pt x="7714" y="12343"/>
                  <a:pt x="7714" y="12343"/>
                  <a:pt x="7714" y="12343"/>
                </a:cubicBezTo>
                <a:cubicBezTo>
                  <a:pt x="7714" y="11571"/>
                  <a:pt x="8100" y="10800"/>
                  <a:pt x="8486" y="10221"/>
                </a:cubicBezTo>
                <a:lnTo>
                  <a:pt x="12343" y="6557"/>
                </a:lnTo>
                <a:close/>
                <a:moveTo>
                  <a:pt x="2507" y="6171"/>
                </a:moveTo>
                <a:cubicBezTo>
                  <a:pt x="6171" y="6171"/>
                  <a:pt x="6171" y="6171"/>
                  <a:pt x="6171" y="6171"/>
                </a:cubicBezTo>
                <a:cubicBezTo>
                  <a:pt x="6171" y="2507"/>
                  <a:pt x="6171" y="2507"/>
                  <a:pt x="6171" y="2507"/>
                </a:cubicBezTo>
                <a:lnTo>
                  <a:pt x="2507" y="6171"/>
                </a:lnTo>
                <a:close/>
                <a:moveTo>
                  <a:pt x="20057" y="6171"/>
                </a:moveTo>
                <a:cubicBezTo>
                  <a:pt x="15429" y="6171"/>
                  <a:pt x="15429" y="6171"/>
                  <a:pt x="15429" y="6171"/>
                </a:cubicBezTo>
                <a:cubicBezTo>
                  <a:pt x="15429" y="11186"/>
                  <a:pt x="15429" y="11186"/>
                  <a:pt x="15429" y="11186"/>
                </a:cubicBezTo>
                <a:cubicBezTo>
                  <a:pt x="15429" y="11764"/>
                  <a:pt x="14850" y="12343"/>
                  <a:pt x="14271" y="12343"/>
                </a:cubicBezTo>
                <a:cubicBezTo>
                  <a:pt x="9257" y="12343"/>
                  <a:pt x="9257" y="12343"/>
                  <a:pt x="9257" y="12343"/>
                </a:cubicBezTo>
                <a:cubicBezTo>
                  <a:pt x="9257" y="20057"/>
                  <a:pt x="9257" y="20057"/>
                  <a:pt x="9257" y="20057"/>
                </a:cubicBezTo>
                <a:cubicBezTo>
                  <a:pt x="20057" y="20057"/>
                  <a:pt x="20057" y="20057"/>
                  <a:pt x="20057" y="20057"/>
                </a:cubicBezTo>
                <a:lnTo>
                  <a:pt x="20057" y="6171"/>
                </a:lnTo>
                <a:close/>
                <a:moveTo>
                  <a:pt x="10221" y="10800"/>
                </a:moveTo>
                <a:cubicBezTo>
                  <a:pt x="13886" y="10800"/>
                  <a:pt x="13886" y="10800"/>
                  <a:pt x="13886" y="10800"/>
                </a:cubicBezTo>
                <a:cubicBezTo>
                  <a:pt x="13886" y="7136"/>
                  <a:pt x="13886" y="7136"/>
                  <a:pt x="13886" y="7136"/>
                </a:cubicBezTo>
                <a:lnTo>
                  <a:pt x="10221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4" name="Shape">
            <a:extLst>
              <a:ext uri="{FF2B5EF4-FFF2-40B4-BE49-F238E27FC236}">
                <a16:creationId xmlns:a16="http://schemas.microsoft.com/office/drawing/2014/main" id="{DE5104A2-F179-4BE2-BBE3-578329400B69}"/>
              </a:ext>
            </a:extLst>
          </p:cNvPr>
          <p:cNvSpPr/>
          <p:nvPr/>
        </p:nvSpPr>
        <p:spPr>
          <a:xfrm>
            <a:off x="1097325" y="5470752"/>
            <a:ext cx="327026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379" y="21600"/>
                </a:moveTo>
                <a:cubicBezTo>
                  <a:pt x="16138" y="21600"/>
                  <a:pt x="14648" y="21145"/>
                  <a:pt x="13655" y="20236"/>
                </a:cubicBezTo>
                <a:cubicBezTo>
                  <a:pt x="1738" y="9322"/>
                  <a:pt x="1738" y="9322"/>
                  <a:pt x="1738" y="9322"/>
                </a:cubicBezTo>
                <a:cubicBezTo>
                  <a:pt x="745" y="8185"/>
                  <a:pt x="0" y="6821"/>
                  <a:pt x="0" y="5457"/>
                </a:cubicBezTo>
                <a:cubicBezTo>
                  <a:pt x="0" y="2274"/>
                  <a:pt x="2483" y="0"/>
                  <a:pt x="5959" y="0"/>
                </a:cubicBezTo>
                <a:cubicBezTo>
                  <a:pt x="7448" y="0"/>
                  <a:pt x="8938" y="455"/>
                  <a:pt x="10179" y="1592"/>
                </a:cubicBezTo>
                <a:cubicBezTo>
                  <a:pt x="19366" y="10232"/>
                  <a:pt x="19366" y="10232"/>
                  <a:pt x="19366" y="10232"/>
                </a:cubicBezTo>
                <a:cubicBezTo>
                  <a:pt x="19614" y="10232"/>
                  <a:pt x="19614" y="10459"/>
                  <a:pt x="19614" y="10459"/>
                </a:cubicBezTo>
                <a:cubicBezTo>
                  <a:pt x="19614" y="10686"/>
                  <a:pt x="18869" y="11596"/>
                  <a:pt x="18372" y="11596"/>
                </a:cubicBezTo>
                <a:cubicBezTo>
                  <a:pt x="18372" y="11596"/>
                  <a:pt x="18124" y="11596"/>
                  <a:pt x="18124" y="11368"/>
                </a:cubicBezTo>
                <a:cubicBezTo>
                  <a:pt x="8690" y="2728"/>
                  <a:pt x="8690" y="2728"/>
                  <a:pt x="8690" y="2728"/>
                </a:cubicBezTo>
                <a:cubicBezTo>
                  <a:pt x="7945" y="2046"/>
                  <a:pt x="6952" y="1819"/>
                  <a:pt x="5959" y="1819"/>
                </a:cubicBezTo>
                <a:cubicBezTo>
                  <a:pt x="3724" y="1819"/>
                  <a:pt x="1986" y="3411"/>
                  <a:pt x="1986" y="5457"/>
                </a:cubicBezTo>
                <a:cubicBezTo>
                  <a:pt x="1986" y="6366"/>
                  <a:pt x="2483" y="7276"/>
                  <a:pt x="3228" y="7958"/>
                </a:cubicBezTo>
                <a:cubicBezTo>
                  <a:pt x="15145" y="18872"/>
                  <a:pt x="15145" y="18872"/>
                  <a:pt x="15145" y="18872"/>
                </a:cubicBezTo>
                <a:cubicBezTo>
                  <a:pt x="15641" y="19554"/>
                  <a:pt x="16634" y="19781"/>
                  <a:pt x="17379" y="19781"/>
                </a:cubicBezTo>
                <a:cubicBezTo>
                  <a:pt x="18621" y="19781"/>
                  <a:pt x="19614" y="18872"/>
                  <a:pt x="19614" y="17735"/>
                </a:cubicBezTo>
                <a:cubicBezTo>
                  <a:pt x="19614" y="17053"/>
                  <a:pt x="19366" y="16143"/>
                  <a:pt x="18621" y="15688"/>
                </a:cubicBezTo>
                <a:cubicBezTo>
                  <a:pt x="9683" y="7503"/>
                  <a:pt x="9683" y="7503"/>
                  <a:pt x="9683" y="7503"/>
                </a:cubicBezTo>
                <a:cubicBezTo>
                  <a:pt x="9434" y="7276"/>
                  <a:pt x="9186" y="7048"/>
                  <a:pt x="8690" y="7048"/>
                </a:cubicBezTo>
                <a:cubicBezTo>
                  <a:pt x="8193" y="7048"/>
                  <a:pt x="7697" y="7503"/>
                  <a:pt x="7697" y="7958"/>
                </a:cubicBezTo>
                <a:cubicBezTo>
                  <a:pt x="7697" y="8413"/>
                  <a:pt x="7945" y="8640"/>
                  <a:pt x="8193" y="8867"/>
                </a:cubicBezTo>
                <a:cubicBezTo>
                  <a:pt x="14400" y="14779"/>
                  <a:pt x="14400" y="14779"/>
                  <a:pt x="14400" y="14779"/>
                </a:cubicBezTo>
                <a:cubicBezTo>
                  <a:pt x="14648" y="14779"/>
                  <a:pt x="14648" y="15006"/>
                  <a:pt x="14648" y="15006"/>
                </a:cubicBezTo>
                <a:cubicBezTo>
                  <a:pt x="14648" y="15234"/>
                  <a:pt x="13655" y="16143"/>
                  <a:pt x="13407" y="16143"/>
                </a:cubicBezTo>
                <a:cubicBezTo>
                  <a:pt x="13407" y="16143"/>
                  <a:pt x="13159" y="16143"/>
                  <a:pt x="13159" y="15916"/>
                </a:cubicBezTo>
                <a:cubicBezTo>
                  <a:pt x="6703" y="10232"/>
                  <a:pt x="6703" y="10232"/>
                  <a:pt x="6703" y="10232"/>
                </a:cubicBezTo>
                <a:cubicBezTo>
                  <a:pt x="6207" y="9549"/>
                  <a:pt x="5710" y="8867"/>
                  <a:pt x="5710" y="7958"/>
                </a:cubicBezTo>
                <a:cubicBezTo>
                  <a:pt x="5710" y="6594"/>
                  <a:pt x="7200" y="5229"/>
                  <a:pt x="8938" y="5229"/>
                </a:cubicBezTo>
                <a:cubicBezTo>
                  <a:pt x="9683" y="5229"/>
                  <a:pt x="10428" y="5684"/>
                  <a:pt x="11172" y="6139"/>
                </a:cubicBezTo>
                <a:cubicBezTo>
                  <a:pt x="20110" y="14324"/>
                  <a:pt x="20110" y="14324"/>
                  <a:pt x="20110" y="14324"/>
                </a:cubicBezTo>
                <a:cubicBezTo>
                  <a:pt x="21103" y="15234"/>
                  <a:pt x="21600" y="16598"/>
                  <a:pt x="21600" y="17735"/>
                </a:cubicBezTo>
                <a:cubicBezTo>
                  <a:pt x="21600" y="20008"/>
                  <a:pt x="19862" y="21600"/>
                  <a:pt x="17379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5" name="Shape">
            <a:extLst>
              <a:ext uri="{FF2B5EF4-FFF2-40B4-BE49-F238E27FC236}">
                <a16:creationId xmlns:a16="http://schemas.microsoft.com/office/drawing/2014/main" id="{220F2BBE-26D7-4243-AFD8-BEA7C92B2841}"/>
              </a:ext>
            </a:extLst>
          </p:cNvPr>
          <p:cNvSpPr/>
          <p:nvPr/>
        </p:nvSpPr>
        <p:spPr>
          <a:xfrm>
            <a:off x="1729151" y="5470752"/>
            <a:ext cx="360364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463"/>
                </a:moveTo>
                <a:cubicBezTo>
                  <a:pt x="21600" y="21145"/>
                  <a:pt x="20925" y="21600"/>
                  <a:pt x="20250" y="21600"/>
                </a:cubicBezTo>
                <a:cubicBezTo>
                  <a:pt x="1350" y="21600"/>
                  <a:pt x="1350" y="21600"/>
                  <a:pt x="1350" y="21600"/>
                </a:cubicBezTo>
                <a:cubicBezTo>
                  <a:pt x="450" y="21600"/>
                  <a:pt x="0" y="21145"/>
                  <a:pt x="0" y="20463"/>
                </a:cubicBezTo>
                <a:cubicBezTo>
                  <a:pt x="0" y="1364"/>
                  <a:pt x="0" y="1364"/>
                  <a:pt x="0" y="1364"/>
                </a:cubicBezTo>
                <a:cubicBezTo>
                  <a:pt x="0" y="455"/>
                  <a:pt x="450" y="0"/>
                  <a:pt x="1350" y="0"/>
                </a:cubicBezTo>
                <a:cubicBezTo>
                  <a:pt x="14400" y="0"/>
                  <a:pt x="14400" y="0"/>
                  <a:pt x="14400" y="0"/>
                </a:cubicBezTo>
                <a:cubicBezTo>
                  <a:pt x="15075" y="0"/>
                  <a:pt x="16200" y="227"/>
                  <a:pt x="16650" y="909"/>
                </a:cubicBezTo>
                <a:cubicBezTo>
                  <a:pt x="20475" y="4775"/>
                  <a:pt x="20475" y="4775"/>
                  <a:pt x="20475" y="4775"/>
                </a:cubicBezTo>
                <a:cubicBezTo>
                  <a:pt x="21150" y="5457"/>
                  <a:pt x="21600" y="6366"/>
                  <a:pt x="21600" y="7276"/>
                </a:cubicBezTo>
                <a:lnTo>
                  <a:pt x="21600" y="20463"/>
                </a:lnTo>
                <a:close/>
                <a:moveTo>
                  <a:pt x="19800" y="20008"/>
                </a:moveTo>
                <a:cubicBezTo>
                  <a:pt x="19800" y="7276"/>
                  <a:pt x="19800" y="7276"/>
                  <a:pt x="19800" y="7276"/>
                </a:cubicBezTo>
                <a:cubicBezTo>
                  <a:pt x="19800" y="6821"/>
                  <a:pt x="19575" y="6366"/>
                  <a:pt x="19350" y="6139"/>
                </a:cubicBezTo>
                <a:cubicBezTo>
                  <a:pt x="15300" y="2046"/>
                  <a:pt x="15300" y="2046"/>
                  <a:pt x="15300" y="2046"/>
                </a:cubicBezTo>
                <a:cubicBezTo>
                  <a:pt x="15075" y="2046"/>
                  <a:pt x="14625" y="1819"/>
                  <a:pt x="14400" y="1819"/>
                </a:cubicBezTo>
                <a:cubicBezTo>
                  <a:pt x="14400" y="7731"/>
                  <a:pt x="14400" y="7731"/>
                  <a:pt x="14400" y="7731"/>
                </a:cubicBezTo>
                <a:cubicBezTo>
                  <a:pt x="14400" y="8413"/>
                  <a:pt x="13725" y="9095"/>
                  <a:pt x="13050" y="9095"/>
                </a:cubicBezTo>
                <a:cubicBezTo>
                  <a:pt x="4950" y="9095"/>
                  <a:pt x="4950" y="9095"/>
                  <a:pt x="4950" y="9095"/>
                </a:cubicBezTo>
                <a:cubicBezTo>
                  <a:pt x="4050" y="9095"/>
                  <a:pt x="3600" y="8413"/>
                  <a:pt x="3600" y="7731"/>
                </a:cubicBezTo>
                <a:cubicBezTo>
                  <a:pt x="3600" y="1819"/>
                  <a:pt x="3600" y="1819"/>
                  <a:pt x="3600" y="1819"/>
                </a:cubicBezTo>
                <a:cubicBezTo>
                  <a:pt x="1800" y="1819"/>
                  <a:pt x="1800" y="1819"/>
                  <a:pt x="1800" y="1819"/>
                </a:cubicBezTo>
                <a:cubicBezTo>
                  <a:pt x="1800" y="20008"/>
                  <a:pt x="1800" y="20008"/>
                  <a:pt x="1800" y="20008"/>
                </a:cubicBezTo>
                <a:cubicBezTo>
                  <a:pt x="3600" y="20008"/>
                  <a:pt x="3600" y="20008"/>
                  <a:pt x="3600" y="20008"/>
                </a:cubicBezTo>
                <a:cubicBezTo>
                  <a:pt x="3600" y="14097"/>
                  <a:pt x="3600" y="14097"/>
                  <a:pt x="3600" y="14097"/>
                </a:cubicBezTo>
                <a:cubicBezTo>
                  <a:pt x="3600" y="13187"/>
                  <a:pt x="4050" y="12733"/>
                  <a:pt x="4950" y="12733"/>
                </a:cubicBezTo>
                <a:cubicBezTo>
                  <a:pt x="16650" y="12733"/>
                  <a:pt x="16650" y="12733"/>
                  <a:pt x="16650" y="12733"/>
                </a:cubicBezTo>
                <a:cubicBezTo>
                  <a:pt x="17325" y="12733"/>
                  <a:pt x="18000" y="13187"/>
                  <a:pt x="18000" y="14097"/>
                </a:cubicBezTo>
                <a:cubicBezTo>
                  <a:pt x="18000" y="20008"/>
                  <a:pt x="18000" y="20008"/>
                  <a:pt x="18000" y="20008"/>
                </a:cubicBezTo>
                <a:lnTo>
                  <a:pt x="19800" y="20008"/>
                </a:lnTo>
                <a:close/>
                <a:moveTo>
                  <a:pt x="16200" y="20008"/>
                </a:moveTo>
                <a:cubicBezTo>
                  <a:pt x="16200" y="14552"/>
                  <a:pt x="16200" y="14552"/>
                  <a:pt x="16200" y="14552"/>
                </a:cubicBezTo>
                <a:cubicBezTo>
                  <a:pt x="5400" y="14552"/>
                  <a:pt x="5400" y="14552"/>
                  <a:pt x="5400" y="14552"/>
                </a:cubicBezTo>
                <a:cubicBezTo>
                  <a:pt x="5400" y="20008"/>
                  <a:pt x="5400" y="20008"/>
                  <a:pt x="5400" y="20008"/>
                </a:cubicBezTo>
                <a:lnTo>
                  <a:pt x="16200" y="20008"/>
                </a:lnTo>
                <a:close/>
                <a:moveTo>
                  <a:pt x="12600" y="2274"/>
                </a:moveTo>
                <a:cubicBezTo>
                  <a:pt x="12600" y="2046"/>
                  <a:pt x="12375" y="1819"/>
                  <a:pt x="12150" y="1819"/>
                </a:cubicBezTo>
                <a:cubicBezTo>
                  <a:pt x="9450" y="1819"/>
                  <a:pt x="9450" y="1819"/>
                  <a:pt x="9450" y="1819"/>
                </a:cubicBezTo>
                <a:cubicBezTo>
                  <a:pt x="9225" y="1819"/>
                  <a:pt x="9000" y="2046"/>
                  <a:pt x="9000" y="2274"/>
                </a:cubicBezTo>
                <a:cubicBezTo>
                  <a:pt x="9000" y="6821"/>
                  <a:pt x="9000" y="6821"/>
                  <a:pt x="9000" y="6821"/>
                </a:cubicBezTo>
                <a:cubicBezTo>
                  <a:pt x="9000" y="7048"/>
                  <a:pt x="9225" y="7276"/>
                  <a:pt x="9450" y="7276"/>
                </a:cubicBezTo>
                <a:cubicBezTo>
                  <a:pt x="12150" y="7276"/>
                  <a:pt x="12150" y="7276"/>
                  <a:pt x="12150" y="7276"/>
                </a:cubicBezTo>
                <a:cubicBezTo>
                  <a:pt x="12375" y="7276"/>
                  <a:pt x="12600" y="7048"/>
                  <a:pt x="12600" y="6821"/>
                </a:cubicBezTo>
                <a:lnTo>
                  <a:pt x="12600" y="227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6" name="Shape">
            <a:extLst>
              <a:ext uri="{FF2B5EF4-FFF2-40B4-BE49-F238E27FC236}">
                <a16:creationId xmlns:a16="http://schemas.microsoft.com/office/drawing/2014/main" id="{DD32472F-A55E-4237-B2EF-327B176A3FE1}"/>
              </a:ext>
            </a:extLst>
          </p:cNvPr>
          <p:cNvSpPr/>
          <p:nvPr/>
        </p:nvSpPr>
        <p:spPr>
          <a:xfrm>
            <a:off x="2367326" y="5440591"/>
            <a:ext cx="382589" cy="382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65" y="4235"/>
                </a:moveTo>
                <a:cubicBezTo>
                  <a:pt x="4024" y="21388"/>
                  <a:pt x="4024" y="21388"/>
                  <a:pt x="4024" y="21388"/>
                </a:cubicBezTo>
                <a:cubicBezTo>
                  <a:pt x="3812" y="21388"/>
                  <a:pt x="3600" y="21600"/>
                  <a:pt x="3388" y="21600"/>
                </a:cubicBezTo>
                <a:cubicBezTo>
                  <a:pt x="3176" y="21600"/>
                  <a:pt x="2965" y="21388"/>
                  <a:pt x="2753" y="21388"/>
                </a:cubicBezTo>
                <a:cubicBezTo>
                  <a:pt x="212" y="18635"/>
                  <a:pt x="212" y="18635"/>
                  <a:pt x="212" y="18635"/>
                </a:cubicBezTo>
                <a:cubicBezTo>
                  <a:pt x="0" y="18635"/>
                  <a:pt x="0" y="18424"/>
                  <a:pt x="0" y="18212"/>
                </a:cubicBezTo>
                <a:cubicBezTo>
                  <a:pt x="0" y="17788"/>
                  <a:pt x="0" y="17576"/>
                  <a:pt x="212" y="17576"/>
                </a:cubicBezTo>
                <a:cubicBezTo>
                  <a:pt x="17153" y="424"/>
                  <a:pt x="17153" y="424"/>
                  <a:pt x="17153" y="424"/>
                </a:cubicBezTo>
                <a:cubicBezTo>
                  <a:pt x="17365" y="424"/>
                  <a:pt x="17576" y="212"/>
                  <a:pt x="17788" y="212"/>
                </a:cubicBezTo>
                <a:cubicBezTo>
                  <a:pt x="18000" y="212"/>
                  <a:pt x="18212" y="424"/>
                  <a:pt x="18424" y="424"/>
                </a:cubicBezTo>
                <a:cubicBezTo>
                  <a:pt x="20965" y="3176"/>
                  <a:pt x="20965" y="3176"/>
                  <a:pt x="20965" y="3176"/>
                </a:cubicBezTo>
                <a:cubicBezTo>
                  <a:pt x="21176" y="3388"/>
                  <a:pt x="21176" y="3600"/>
                  <a:pt x="21176" y="3812"/>
                </a:cubicBezTo>
                <a:cubicBezTo>
                  <a:pt x="21176" y="4024"/>
                  <a:pt x="21176" y="4235"/>
                  <a:pt x="20965" y="4235"/>
                </a:cubicBezTo>
                <a:close/>
                <a:moveTo>
                  <a:pt x="4659" y="1694"/>
                </a:moveTo>
                <a:cubicBezTo>
                  <a:pt x="3388" y="1906"/>
                  <a:pt x="3388" y="1906"/>
                  <a:pt x="3388" y="1906"/>
                </a:cubicBezTo>
                <a:cubicBezTo>
                  <a:pt x="2965" y="3388"/>
                  <a:pt x="2965" y="3388"/>
                  <a:pt x="2965" y="3388"/>
                </a:cubicBezTo>
                <a:cubicBezTo>
                  <a:pt x="2541" y="1906"/>
                  <a:pt x="2541" y="1906"/>
                  <a:pt x="2541" y="1906"/>
                </a:cubicBezTo>
                <a:cubicBezTo>
                  <a:pt x="1271" y="1694"/>
                  <a:pt x="1271" y="1694"/>
                  <a:pt x="1271" y="1694"/>
                </a:cubicBezTo>
                <a:cubicBezTo>
                  <a:pt x="2541" y="1271"/>
                  <a:pt x="2541" y="1271"/>
                  <a:pt x="2541" y="1271"/>
                </a:cubicBezTo>
                <a:cubicBezTo>
                  <a:pt x="2965" y="0"/>
                  <a:pt x="2965" y="0"/>
                  <a:pt x="2965" y="0"/>
                </a:cubicBezTo>
                <a:cubicBezTo>
                  <a:pt x="3388" y="1271"/>
                  <a:pt x="3388" y="1271"/>
                  <a:pt x="3388" y="1271"/>
                </a:cubicBezTo>
                <a:lnTo>
                  <a:pt x="4659" y="1694"/>
                </a:lnTo>
                <a:close/>
                <a:moveTo>
                  <a:pt x="10588" y="4235"/>
                </a:moveTo>
                <a:cubicBezTo>
                  <a:pt x="8047" y="4871"/>
                  <a:pt x="8047" y="4871"/>
                  <a:pt x="8047" y="4871"/>
                </a:cubicBezTo>
                <a:cubicBezTo>
                  <a:pt x="7200" y="7624"/>
                  <a:pt x="7200" y="7624"/>
                  <a:pt x="7200" y="7624"/>
                </a:cubicBezTo>
                <a:cubicBezTo>
                  <a:pt x="6353" y="4871"/>
                  <a:pt x="6353" y="4871"/>
                  <a:pt x="6353" y="4871"/>
                </a:cubicBezTo>
                <a:cubicBezTo>
                  <a:pt x="3812" y="4235"/>
                  <a:pt x="3812" y="4235"/>
                  <a:pt x="3812" y="4235"/>
                </a:cubicBezTo>
                <a:cubicBezTo>
                  <a:pt x="6353" y="3388"/>
                  <a:pt x="6353" y="3388"/>
                  <a:pt x="6353" y="3388"/>
                </a:cubicBezTo>
                <a:cubicBezTo>
                  <a:pt x="7200" y="847"/>
                  <a:pt x="7200" y="847"/>
                  <a:pt x="7200" y="847"/>
                </a:cubicBezTo>
                <a:cubicBezTo>
                  <a:pt x="8047" y="3388"/>
                  <a:pt x="8047" y="3388"/>
                  <a:pt x="8047" y="3388"/>
                </a:cubicBezTo>
                <a:lnTo>
                  <a:pt x="10588" y="4235"/>
                </a:lnTo>
                <a:close/>
                <a:moveTo>
                  <a:pt x="13129" y="1694"/>
                </a:moveTo>
                <a:cubicBezTo>
                  <a:pt x="11859" y="1906"/>
                  <a:pt x="11859" y="1906"/>
                  <a:pt x="11859" y="1906"/>
                </a:cubicBezTo>
                <a:cubicBezTo>
                  <a:pt x="11435" y="3388"/>
                  <a:pt x="11435" y="3388"/>
                  <a:pt x="11435" y="3388"/>
                </a:cubicBezTo>
                <a:cubicBezTo>
                  <a:pt x="11012" y="1906"/>
                  <a:pt x="11012" y="1906"/>
                  <a:pt x="11012" y="1906"/>
                </a:cubicBezTo>
                <a:cubicBezTo>
                  <a:pt x="9741" y="1694"/>
                  <a:pt x="9741" y="1694"/>
                  <a:pt x="9741" y="1694"/>
                </a:cubicBezTo>
                <a:cubicBezTo>
                  <a:pt x="11012" y="1271"/>
                  <a:pt x="11012" y="1271"/>
                  <a:pt x="11012" y="1271"/>
                </a:cubicBezTo>
                <a:cubicBezTo>
                  <a:pt x="11435" y="0"/>
                  <a:pt x="11435" y="0"/>
                  <a:pt x="11435" y="0"/>
                </a:cubicBezTo>
                <a:cubicBezTo>
                  <a:pt x="11859" y="1271"/>
                  <a:pt x="11859" y="1271"/>
                  <a:pt x="11859" y="1271"/>
                </a:cubicBezTo>
                <a:lnTo>
                  <a:pt x="13129" y="1694"/>
                </a:lnTo>
                <a:close/>
                <a:moveTo>
                  <a:pt x="19059" y="3812"/>
                </a:moveTo>
                <a:cubicBezTo>
                  <a:pt x="17788" y="2329"/>
                  <a:pt x="17788" y="2329"/>
                  <a:pt x="17788" y="2329"/>
                </a:cubicBezTo>
                <a:cubicBezTo>
                  <a:pt x="13765" y="6141"/>
                  <a:pt x="13765" y="6141"/>
                  <a:pt x="13765" y="6141"/>
                </a:cubicBezTo>
                <a:cubicBezTo>
                  <a:pt x="15247" y="7624"/>
                  <a:pt x="15247" y="7624"/>
                  <a:pt x="15247" y="7624"/>
                </a:cubicBezTo>
                <a:lnTo>
                  <a:pt x="19059" y="3812"/>
                </a:lnTo>
                <a:close/>
                <a:moveTo>
                  <a:pt x="21600" y="10165"/>
                </a:moveTo>
                <a:cubicBezTo>
                  <a:pt x="20329" y="10376"/>
                  <a:pt x="20329" y="10376"/>
                  <a:pt x="20329" y="10376"/>
                </a:cubicBezTo>
                <a:cubicBezTo>
                  <a:pt x="19906" y="11859"/>
                  <a:pt x="19906" y="11859"/>
                  <a:pt x="19906" y="11859"/>
                </a:cubicBezTo>
                <a:cubicBezTo>
                  <a:pt x="19482" y="10376"/>
                  <a:pt x="19482" y="10376"/>
                  <a:pt x="19482" y="10376"/>
                </a:cubicBezTo>
                <a:cubicBezTo>
                  <a:pt x="18212" y="10165"/>
                  <a:pt x="18212" y="10165"/>
                  <a:pt x="18212" y="10165"/>
                </a:cubicBezTo>
                <a:cubicBezTo>
                  <a:pt x="19482" y="9741"/>
                  <a:pt x="19482" y="9741"/>
                  <a:pt x="19482" y="9741"/>
                </a:cubicBezTo>
                <a:cubicBezTo>
                  <a:pt x="19906" y="8471"/>
                  <a:pt x="19906" y="8471"/>
                  <a:pt x="19906" y="8471"/>
                </a:cubicBezTo>
                <a:cubicBezTo>
                  <a:pt x="20329" y="9741"/>
                  <a:pt x="20329" y="9741"/>
                  <a:pt x="20329" y="9741"/>
                </a:cubicBezTo>
                <a:lnTo>
                  <a:pt x="21600" y="1016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7" name="Shape">
            <a:extLst>
              <a:ext uri="{FF2B5EF4-FFF2-40B4-BE49-F238E27FC236}">
                <a16:creationId xmlns:a16="http://schemas.microsoft.com/office/drawing/2014/main" id="{5A295EA2-5DED-4376-86BA-BA26AAA027A8}"/>
              </a:ext>
            </a:extLst>
          </p:cNvPr>
          <p:cNvSpPr/>
          <p:nvPr/>
        </p:nvSpPr>
        <p:spPr>
          <a:xfrm>
            <a:off x="3000738" y="5500916"/>
            <a:ext cx="406401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6883"/>
                </a:moveTo>
                <a:cubicBezTo>
                  <a:pt x="21600" y="17876"/>
                  <a:pt x="20600" y="17876"/>
                  <a:pt x="20000" y="17876"/>
                </a:cubicBezTo>
                <a:cubicBezTo>
                  <a:pt x="20000" y="19862"/>
                  <a:pt x="18600" y="21600"/>
                  <a:pt x="16800" y="21600"/>
                </a:cubicBezTo>
                <a:cubicBezTo>
                  <a:pt x="15200" y="21600"/>
                  <a:pt x="13600" y="19862"/>
                  <a:pt x="13600" y="17876"/>
                </a:cubicBezTo>
                <a:cubicBezTo>
                  <a:pt x="8800" y="17876"/>
                  <a:pt x="8800" y="17876"/>
                  <a:pt x="8800" y="17876"/>
                </a:cubicBezTo>
                <a:cubicBezTo>
                  <a:pt x="8800" y="19862"/>
                  <a:pt x="7400" y="21600"/>
                  <a:pt x="5600" y="21600"/>
                </a:cubicBezTo>
                <a:cubicBezTo>
                  <a:pt x="4000" y="21600"/>
                  <a:pt x="2400" y="19862"/>
                  <a:pt x="2400" y="17876"/>
                </a:cubicBezTo>
                <a:cubicBezTo>
                  <a:pt x="1600" y="17876"/>
                  <a:pt x="1600" y="17876"/>
                  <a:pt x="1600" y="17876"/>
                </a:cubicBezTo>
                <a:cubicBezTo>
                  <a:pt x="1000" y="17876"/>
                  <a:pt x="0" y="17876"/>
                  <a:pt x="0" y="16883"/>
                </a:cubicBezTo>
                <a:cubicBezTo>
                  <a:pt x="0" y="16138"/>
                  <a:pt x="400" y="15890"/>
                  <a:pt x="800" y="15890"/>
                </a:cubicBezTo>
                <a:cubicBezTo>
                  <a:pt x="800" y="10924"/>
                  <a:pt x="800" y="10924"/>
                  <a:pt x="800" y="10924"/>
                </a:cubicBezTo>
                <a:cubicBezTo>
                  <a:pt x="800" y="9683"/>
                  <a:pt x="800" y="8441"/>
                  <a:pt x="1400" y="7697"/>
                </a:cubicBezTo>
                <a:cubicBezTo>
                  <a:pt x="4000" y="4469"/>
                  <a:pt x="4000" y="4469"/>
                  <a:pt x="4000" y="4469"/>
                </a:cubicBezTo>
                <a:cubicBezTo>
                  <a:pt x="4200" y="4221"/>
                  <a:pt x="4800" y="3972"/>
                  <a:pt x="5200" y="3972"/>
                </a:cubicBezTo>
                <a:cubicBezTo>
                  <a:pt x="7200" y="3972"/>
                  <a:pt x="7200" y="3972"/>
                  <a:pt x="7200" y="3972"/>
                </a:cubicBezTo>
                <a:cubicBezTo>
                  <a:pt x="7200" y="993"/>
                  <a:pt x="7200" y="993"/>
                  <a:pt x="7200" y="993"/>
                </a:cubicBezTo>
                <a:cubicBezTo>
                  <a:pt x="7200" y="248"/>
                  <a:pt x="7600" y="0"/>
                  <a:pt x="8000" y="0"/>
                </a:cubicBezTo>
                <a:cubicBezTo>
                  <a:pt x="20800" y="0"/>
                  <a:pt x="20800" y="0"/>
                  <a:pt x="20800" y="0"/>
                </a:cubicBezTo>
                <a:cubicBezTo>
                  <a:pt x="21400" y="0"/>
                  <a:pt x="21600" y="248"/>
                  <a:pt x="21600" y="993"/>
                </a:cubicBezTo>
                <a:lnTo>
                  <a:pt x="21600" y="16883"/>
                </a:lnTo>
                <a:close/>
                <a:moveTo>
                  <a:pt x="7200" y="9931"/>
                </a:moveTo>
                <a:cubicBezTo>
                  <a:pt x="7200" y="5959"/>
                  <a:pt x="7200" y="5959"/>
                  <a:pt x="7200" y="5959"/>
                </a:cubicBezTo>
                <a:cubicBezTo>
                  <a:pt x="5400" y="5959"/>
                  <a:pt x="5400" y="5959"/>
                  <a:pt x="5400" y="5959"/>
                </a:cubicBezTo>
                <a:cubicBezTo>
                  <a:pt x="5200" y="5959"/>
                  <a:pt x="5000" y="5959"/>
                  <a:pt x="5000" y="5959"/>
                </a:cubicBezTo>
                <a:cubicBezTo>
                  <a:pt x="2600" y="8938"/>
                  <a:pt x="2600" y="8938"/>
                  <a:pt x="2600" y="8938"/>
                </a:cubicBezTo>
                <a:cubicBezTo>
                  <a:pt x="2600" y="8938"/>
                  <a:pt x="2400" y="9186"/>
                  <a:pt x="2400" y="9434"/>
                </a:cubicBezTo>
                <a:cubicBezTo>
                  <a:pt x="2400" y="9931"/>
                  <a:pt x="2400" y="9931"/>
                  <a:pt x="2400" y="9931"/>
                </a:cubicBezTo>
                <a:lnTo>
                  <a:pt x="7200" y="9931"/>
                </a:lnTo>
                <a:close/>
                <a:moveTo>
                  <a:pt x="5600" y="15890"/>
                </a:moveTo>
                <a:cubicBezTo>
                  <a:pt x="4800" y="15890"/>
                  <a:pt x="4000" y="16634"/>
                  <a:pt x="4000" y="17876"/>
                </a:cubicBezTo>
                <a:cubicBezTo>
                  <a:pt x="4000" y="18869"/>
                  <a:pt x="4800" y="19862"/>
                  <a:pt x="5600" y="19862"/>
                </a:cubicBezTo>
                <a:cubicBezTo>
                  <a:pt x="6600" y="19862"/>
                  <a:pt x="7200" y="18869"/>
                  <a:pt x="7200" y="17876"/>
                </a:cubicBezTo>
                <a:cubicBezTo>
                  <a:pt x="7200" y="16634"/>
                  <a:pt x="6600" y="15890"/>
                  <a:pt x="5600" y="15890"/>
                </a:cubicBezTo>
                <a:close/>
                <a:moveTo>
                  <a:pt x="16800" y="15890"/>
                </a:moveTo>
                <a:cubicBezTo>
                  <a:pt x="16000" y="15890"/>
                  <a:pt x="15200" y="16634"/>
                  <a:pt x="15200" y="17876"/>
                </a:cubicBezTo>
                <a:cubicBezTo>
                  <a:pt x="15200" y="18869"/>
                  <a:pt x="16000" y="19862"/>
                  <a:pt x="16800" y="19862"/>
                </a:cubicBezTo>
                <a:cubicBezTo>
                  <a:pt x="17800" y="19862"/>
                  <a:pt x="18400" y="18869"/>
                  <a:pt x="18400" y="17876"/>
                </a:cubicBezTo>
                <a:cubicBezTo>
                  <a:pt x="18400" y="16634"/>
                  <a:pt x="17800" y="15890"/>
                  <a:pt x="16800" y="1589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8" name="Shape">
            <a:extLst>
              <a:ext uri="{FF2B5EF4-FFF2-40B4-BE49-F238E27FC236}">
                <a16:creationId xmlns:a16="http://schemas.microsoft.com/office/drawing/2014/main" id="{E0CCC08A-547C-4883-85EE-AA8392B678C7}"/>
              </a:ext>
            </a:extLst>
          </p:cNvPr>
          <p:cNvSpPr/>
          <p:nvPr/>
        </p:nvSpPr>
        <p:spPr>
          <a:xfrm>
            <a:off x="3665900" y="5470752"/>
            <a:ext cx="360364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9675" y="21600"/>
                  <a:pt x="8550" y="21600"/>
                  <a:pt x="7650" y="21145"/>
                </a:cubicBezTo>
                <a:cubicBezTo>
                  <a:pt x="8100" y="20691"/>
                  <a:pt x="8550" y="19781"/>
                  <a:pt x="8775" y="18872"/>
                </a:cubicBezTo>
                <a:cubicBezTo>
                  <a:pt x="8775" y="18872"/>
                  <a:pt x="8775" y="18417"/>
                  <a:pt x="9450" y="15916"/>
                </a:cubicBezTo>
                <a:cubicBezTo>
                  <a:pt x="9900" y="16598"/>
                  <a:pt x="11025" y="17280"/>
                  <a:pt x="12150" y="17280"/>
                </a:cubicBezTo>
                <a:cubicBezTo>
                  <a:pt x="15525" y="17280"/>
                  <a:pt x="18000" y="14097"/>
                  <a:pt x="18000" y="9777"/>
                </a:cubicBezTo>
                <a:cubicBezTo>
                  <a:pt x="18000" y="6594"/>
                  <a:pt x="15300" y="3638"/>
                  <a:pt x="11025" y="3638"/>
                </a:cubicBezTo>
                <a:cubicBezTo>
                  <a:pt x="6075" y="3638"/>
                  <a:pt x="3375" y="7276"/>
                  <a:pt x="3375" y="10459"/>
                </a:cubicBezTo>
                <a:cubicBezTo>
                  <a:pt x="3375" y="12278"/>
                  <a:pt x="4050" y="13869"/>
                  <a:pt x="5625" y="14552"/>
                </a:cubicBezTo>
                <a:cubicBezTo>
                  <a:pt x="5850" y="14552"/>
                  <a:pt x="6075" y="14552"/>
                  <a:pt x="6075" y="14324"/>
                </a:cubicBezTo>
                <a:cubicBezTo>
                  <a:pt x="6300" y="14097"/>
                  <a:pt x="6300" y="13642"/>
                  <a:pt x="6300" y="13415"/>
                </a:cubicBezTo>
                <a:cubicBezTo>
                  <a:pt x="6525" y="13187"/>
                  <a:pt x="6525" y="12960"/>
                  <a:pt x="6300" y="12733"/>
                </a:cubicBezTo>
                <a:cubicBezTo>
                  <a:pt x="5850" y="12278"/>
                  <a:pt x="5400" y="11596"/>
                  <a:pt x="5400" y="10686"/>
                </a:cubicBezTo>
                <a:cubicBezTo>
                  <a:pt x="5400" y="7958"/>
                  <a:pt x="7425" y="5457"/>
                  <a:pt x="10800" y="5457"/>
                </a:cubicBezTo>
                <a:cubicBezTo>
                  <a:pt x="13725" y="5457"/>
                  <a:pt x="15300" y="7276"/>
                  <a:pt x="15300" y="9549"/>
                </a:cubicBezTo>
                <a:cubicBezTo>
                  <a:pt x="15300" y="12733"/>
                  <a:pt x="13950" y="15461"/>
                  <a:pt x="11925" y="15461"/>
                </a:cubicBezTo>
                <a:cubicBezTo>
                  <a:pt x="10800" y="15461"/>
                  <a:pt x="9900" y="14552"/>
                  <a:pt x="10125" y="13415"/>
                </a:cubicBezTo>
                <a:cubicBezTo>
                  <a:pt x="10575" y="11823"/>
                  <a:pt x="11025" y="10459"/>
                  <a:pt x="11025" y="9549"/>
                </a:cubicBezTo>
                <a:cubicBezTo>
                  <a:pt x="11025" y="8640"/>
                  <a:pt x="10575" y="7731"/>
                  <a:pt x="9675" y="7731"/>
                </a:cubicBezTo>
                <a:cubicBezTo>
                  <a:pt x="8550" y="7731"/>
                  <a:pt x="7650" y="9095"/>
                  <a:pt x="7650" y="10686"/>
                </a:cubicBezTo>
                <a:cubicBezTo>
                  <a:pt x="7650" y="10686"/>
                  <a:pt x="7650" y="11596"/>
                  <a:pt x="7875" y="12278"/>
                </a:cubicBezTo>
                <a:cubicBezTo>
                  <a:pt x="6750" y="17507"/>
                  <a:pt x="6525" y="18189"/>
                  <a:pt x="6525" y="18189"/>
                </a:cubicBezTo>
                <a:cubicBezTo>
                  <a:pt x="6300" y="19099"/>
                  <a:pt x="6300" y="20008"/>
                  <a:pt x="6300" y="20691"/>
                </a:cubicBezTo>
                <a:cubicBezTo>
                  <a:pt x="2475" y="19099"/>
                  <a:pt x="0" y="15234"/>
                  <a:pt x="0" y="10914"/>
                </a:cubicBezTo>
                <a:cubicBezTo>
                  <a:pt x="0" y="4775"/>
                  <a:pt x="4725" y="0"/>
                  <a:pt x="10800" y="0"/>
                </a:cubicBezTo>
                <a:cubicBezTo>
                  <a:pt x="16650" y="0"/>
                  <a:pt x="21600" y="4775"/>
                  <a:pt x="21600" y="10914"/>
                </a:cubicBezTo>
                <a:cubicBezTo>
                  <a:pt x="21600" y="16825"/>
                  <a:pt x="16650" y="21600"/>
                  <a:pt x="1080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9" name="Shape">
            <a:extLst>
              <a:ext uri="{FF2B5EF4-FFF2-40B4-BE49-F238E27FC236}">
                <a16:creationId xmlns:a16="http://schemas.microsoft.com/office/drawing/2014/main" id="{F1DA4607-697D-4D2D-A683-E921C85902A8}"/>
              </a:ext>
            </a:extLst>
          </p:cNvPr>
          <p:cNvSpPr/>
          <p:nvPr/>
        </p:nvSpPr>
        <p:spPr>
          <a:xfrm>
            <a:off x="4304075" y="5440591"/>
            <a:ext cx="366714" cy="3873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86" y="16357"/>
                </a:moveTo>
                <a:cubicBezTo>
                  <a:pt x="13886" y="17196"/>
                  <a:pt x="13665" y="17825"/>
                  <a:pt x="13224" y="18664"/>
                </a:cubicBezTo>
                <a:cubicBezTo>
                  <a:pt x="11682" y="20971"/>
                  <a:pt x="8816" y="21600"/>
                  <a:pt x="6171" y="21600"/>
                </a:cubicBezTo>
                <a:cubicBezTo>
                  <a:pt x="4188" y="21600"/>
                  <a:pt x="1543" y="21181"/>
                  <a:pt x="441" y="19293"/>
                </a:cubicBezTo>
                <a:cubicBezTo>
                  <a:pt x="0" y="18874"/>
                  <a:pt x="0" y="18245"/>
                  <a:pt x="0" y="17616"/>
                </a:cubicBezTo>
                <a:cubicBezTo>
                  <a:pt x="0" y="16148"/>
                  <a:pt x="882" y="14889"/>
                  <a:pt x="2204" y="14260"/>
                </a:cubicBezTo>
                <a:cubicBezTo>
                  <a:pt x="3747" y="13212"/>
                  <a:pt x="5951" y="13002"/>
                  <a:pt x="7714" y="12792"/>
                </a:cubicBezTo>
                <a:cubicBezTo>
                  <a:pt x="7273" y="12163"/>
                  <a:pt x="6833" y="11744"/>
                  <a:pt x="6833" y="10905"/>
                </a:cubicBezTo>
                <a:cubicBezTo>
                  <a:pt x="6833" y="10485"/>
                  <a:pt x="7053" y="10276"/>
                  <a:pt x="7053" y="9856"/>
                </a:cubicBezTo>
                <a:cubicBezTo>
                  <a:pt x="6833" y="9856"/>
                  <a:pt x="6612" y="9856"/>
                  <a:pt x="6171" y="9856"/>
                </a:cubicBezTo>
                <a:cubicBezTo>
                  <a:pt x="3527" y="9856"/>
                  <a:pt x="1322" y="7969"/>
                  <a:pt x="1322" y="5452"/>
                </a:cubicBezTo>
                <a:cubicBezTo>
                  <a:pt x="1322" y="3984"/>
                  <a:pt x="1984" y="2517"/>
                  <a:pt x="3306" y="1678"/>
                </a:cubicBezTo>
                <a:cubicBezTo>
                  <a:pt x="4629" y="419"/>
                  <a:pt x="6833" y="0"/>
                  <a:pt x="8816" y="0"/>
                </a:cubicBezTo>
                <a:cubicBezTo>
                  <a:pt x="14547" y="0"/>
                  <a:pt x="14547" y="0"/>
                  <a:pt x="14547" y="0"/>
                </a:cubicBezTo>
                <a:cubicBezTo>
                  <a:pt x="12563" y="1049"/>
                  <a:pt x="12563" y="1049"/>
                  <a:pt x="12563" y="1049"/>
                </a:cubicBezTo>
                <a:cubicBezTo>
                  <a:pt x="10800" y="1049"/>
                  <a:pt x="10800" y="1049"/>
                  <a:pt x="10800" y="1049"/>
                </a:cubicBezTo>
                <a:cubicBezTo>
                  <a:pt x="12122" y="2097"/>
                  <a:pt x="12784" y="3355"/>
                  <a:pt x="12784" y="4823"/>
                </a:cubicBezTo>
                <a:cubicBezTo>
                  <a:pt x="12784" y="8388"/>
                  <a:pt x="9698" y="8598"/>
                  <a:pt x="9698" y="10276"/>
                </a:cubicBezTo>
                <a:cubicBezTo>
                  <a:pt x="9698" y="12163"/>
                  <a:pt x="13886" y="12583"/>
                  <a:pt x="13886" y="16357"/>
                </a:cubicBezTo>
                <a:close/>
                <a:moveTo>
                  <a:pt x="11902" y="17406"/>
                </a:moveTo>
                <a:cubicBezTo>
                  <a:pt x="11902" y="15728"/>
                  <a:pt x="10139" y="14680"/>
                  <a:pt x="8816" y="13631"/>
                </a:cubicBezTo>
                <a:cubicBezTo>
                  <a:pt x="8596" y="13631"/>
                  <a:pt x="8376" y="13631"/>
                  <a:pt x="8155" y="13631"/>
                </a:cubicBezTo>
                <a:cubicBezTo>
                  <a:pt x="5731" y="13631"/>
                  <a:pt x="2424" y="14260"/>
                  <a:pt x="2424" y="16986"/>
                </a:cubicBezTo>
                <a:cubicBezTo>
                  <a:pt x="2424" y="19503"/>
                  <a:pt x="5290" y="20551"/>
                  <a:pt x="7714" y="20551"/>
                </a:cubicBezTo>
                <a:cubicBezTo>
                  <a:pt x="9698" y="20551"/>
                  <a:pt x="11902" y="19713"/>
                  <a:pt x="11902" y="17406"/>
                </a:cubicBezTo>
                <a:close/>
                <a:moveTo>
                  <a:pt x="9478" y="8388"/>
                </a:moveTo>
                <a:cubicBezTo>
                  <a:pt x="10139" y="7759"/>
                  <a:pt x="10359" y="6920"/>
                  <a:pt x="10359" y="6291"/>
                </a:cubicBezTo>
                <a:cubicBezTo>
                  <a:pt x="10359" y="4194"/>
                  <a:pt x="9037" y="1049"/>
                  <a:pt x="6612" y="1049"/>
                </a:cubicBezTo>
                <a:cubicBezTo>
                  <a:pt x="5951" y="1049"/>
                  <a:pt x="5069" y="1258"/>
                  <a:pt x="4629" y="1887"/>
                </a:cubicBezTo>
                <a:cubicBezTo>
                  <a:pt x="4188" y="2517"/>
                  <a:pt x="3967" y="3355"/>
                  <a:pt x="3967" y="3984"/>
                </a:cubicBezTo>
                <a:cubicBezTo>
                  <a:pt x="3967" y="6082"/>
                  <a:pt x="5069" y="9017"/>
                  <a:pt x="7494" y="9017"/>
                </a:cubicBezTo>
                <a:cubicBezTo>
                  <a:pt x="8376" y="9017"/>
                  <a:pt x="9037" y="8808"/>
                  <a:pt x="9478" y="8388"/>
                </a:cubicBezTo>
                <a:close/>
                <a:moveTo>
                  <a:pt x="21600" y="9017"/>
                </a:moveTo>
                <a:cubicBezTo>
                  <a:pt x="21600" y="10485"/>
                  <a:pt x="21600" y="10485"/>
                  <a:pt x="21600" y="10485"/>
                </a:cubicBezTo>
                <a:cubicBezTo>
                  <a:pt x="18735" y="10485"/>
                  <a:pt x="18735" y="10485"/>
                  <a:pt x="18735" y="10485"/>
                </a:cubicBezTo>
                <a:cubicBezTo>
                  <a:pt x="18735" y="13421"/>
                  <a:pt x="18735" y="13421"/>
                  <a:pt x="18735" y="13421"/>
                </a:cubicBezTo>
                <a:cubicBezTo>
                  <a:pt x="17412" y="13421"/>
                  <a:pt x="17412" y="13421"/>
                  <a:pt x="17412" y="13421"/>
                </a:cubicBezTo>
                <a:cubicBezTo>
                  <a:pt x="17412" y="10485"/>
                  <a:pt x="17412" y="10485"/>
                  <a:pt x="17412" y="10485"/>
                </a:cubicBezTo>
                <a:cubicBezTo>
                  <a:pt x="14327" y="10485"/>
                  <a:pt x="14327" y="10485"/>
                  <a:pt x="14327" y="10485"/>
                </a:cubicBezTo>
                <a:cubicBezTo>
                  <a:pt x="14327" y="9017"/>
                  <a:pt x="14327" y="9017"/>
                  <a:pt x="14327" y="9017"/>
                </a:cubicBezTo>
                <a:cubicBezTo>
                  <a:pt x="17412" y="9017"/>
                  <a:pt x="17412" y="9017"/>
                  <a:pt x="17412" y="9017"/>
                </a:cubicBezTo>
                <a:cubicBezTo>
                  <a:pt x="17412" y="6291"/>
                  <a:pt x="17412" y="6291"/>
                  <a:pt x="17412" y="6291"/>
                </a:cubicBezTo>
                <a:cubicBezTo>
                  <a:pt x="18735" y="6291"/>
                  <a:pt x="18735" y="6291"/>
                  <a:pt x="18735" y="6291"/>
                </a:cubicBezTo>
                <a:cubicBezTo>
                  <a:pt x="18735" y="9017"/>
                  <a:pt x="18735" y="9017"/>
                  <a:pt x="18735" y="9017"/>
                </a:cubicBezTo>
                <a:lnTo>
                  <a:pt x="21600" y="901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0" name="Shape">
            <a:extLst>
              <a:ext uri="{FF2B5EF4-FFF2-40B4-BE49-F238E27FC236}">
                <a16:creationId xmlns:a16="http://schemas.microsoft.com/office/drawing/2014/main" id="{C57E7417-8860-4585-B29A-17F716D311E1}"/>
              </a:ext>
            </a:extLst>
          </p:cNvPr>
          <p:cNvSpPr/>
          <p:nvPr/>
        </p:nvSpPr>
        <p:spPr>
          <a:xfrm>
            <a:off x="4907325" y="5500916"/>
            <a:ext cx="450851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520"/>
                </a:moveTo>
                <a:cubicBezTo>
                  <a:pt x="21600" y="21060"/>
                  <a:pt x="21420" y="21600"/>
                  <a:pt x="20880" y="21600"/>
                </a:cubicBezTo>
                <a:cubicBezTo>
                  <a:pt x="720" y="21600"/>
                  <a:pt x="720" y="21600"/>
                  <a:pt x="720" y="21600"/>
                </a:cubicBezTo>
                <a:cubicBezTo>
                  <a:pt x="360" y="21600"/>
                  <a:pt x="0" y="21060"/>
                  <a:pt x="0" y="20520"/>
                </a:cubicBezTo>
                <a:cubicBezTo>
                  <a:pt x="0" y="1080"/>
                  <a:pt x="0" y="1080"/>
                  <a:pt x="0" y="1080"/>
                </a:cubicBezTo>
                <a:cubicBezTo>
                  <a:pt x="0" y="270"/>
                  <a:pt x="360" y="0"/>
                  <a:pt x="720" y="0"/>
                </a:cubicBezTo>
                <a:cubicBezTo>
                  <a:pt x="20880" y="0"/>
                  <a:pt x="20880" y="0"/>
                  <a:pt x="20880" y="0"/>
                </a:cubicBezTo>
                <a:cubicBezTo>
                  <a:pt x="21420" y="0"/>
                  <a:pt x="21600" y="270"/>
                  <a:pt x="21600" y="1080"/>
                </a:cubicBezTo>
                <a:lnTo>
                  <a:pt x="21600" y="20520"/>
                </a:lnTo>
                <a:close/>
                <a:moveTo>
                  <a:pt x="20160" y="6480"/>
                </a:moveTo>
                <a:cubicBezTo>
                  <a:pt x="18720" y="6480"/>
                  <a:pt x="17280" y="4320"/>
                  <a:pt x="17280" y="2160"/>
                </a:cubicBezTo>
                <a:cubicBezTo>
                  <a:pt x="4320" y="2160"/>
                  <a:pt x="4320" y="2160"/>
                  <a:pt x="4320" y="2160"/>
                </a:cubicBezTo>
                <a:cubicBezTo>
                  <a:pt x="4320" y="4320"/>
                  <a:pt x="3060" y="6480"/>
                  <a:pt x="1440" y="6480"/>
                </a:cubicBezTo>
                <a:cubicBezTo>
                  <a:pt x="1440" y="15120"/>
                  <a:pt x="1440" y="15120"/>
                  <a:pt x="1440" y="15120"/>
                </a:cubicBezTo>
                <a:cubicBezTo>
                  <a:pt x="3060" y="15120"/>
                  <a:pt x="4320" y="17010"/>
                  <a:pt x="4320" y="19440"/>
                </a:cubicBezTo>
                <a:cubicBezTo>
                  <a:pt x="17280" y="19440"/>
                  <a:pt x="17280" y="19440"/>
                  <a:pt x="17280" y="19440"/>
                </a:cubicBezTo>
                <a:cubicBezTo>
                  <a:pt x="17280" y="17010"/>
                  <a:pt x="18720" y="15120"/>
                  <a:pt x="20160" y="15120"/>
                </a:cubicBezTo>
                <a:lnTo>
                  <a:pt x="20160" y="6480"/>
                </a:lnTo>
                <a:close/>
                <a:moveTo>
                  <a:pt x="10800" y="17820"/>
                </a:moveTo>
                <a:cubicBezTo>
                  <a:pt x="8460" y="17820"/>
                  <a:pt x="7200" y="13770"/>
                  <a:pt x="7200" y="10800"/>
                </a:cubicBezTo>
                <a:cubicBezTo>
                  <a:pt x="7200" y="7560"/>
                  <a:pt x="8460" y="3780"/>
                  <a:pt x="10800" y="3780"/>
                </a:cubicBezTo>
                <a:cubicBezTo>
                  <a:pt x="13320" y="3780"/>
                  <a:pt x="14400" y="7560"/>
                  <a:pt x="14400" y="10800"/>
                </a:cubicBezTo>
                <a:cubicBezTo>
                  <a:pt x="14400" y="13770"/>
                  <a:pt x="13320" y="17820"/>
                  <a:pt x="10800" y="17820"/>
                </a:cubicBezTo>
                <a:close/>
                <a:moveTo>
                  <a:pt x="12960" y="15120"/>
                </a:moveTo>
                <a:cubicBezTo>
                  <a:pt x="12960" y="13500"/>
                  <a:pt x="12960" y="13500"/>
                  <a:pt x="12960" y="13500"/>
                </a:cubicBezTo>
                <a:cubicBezTo>
                  <a:pt x="11520" y="13500"/>
                  <a:pt x="11520" y="13500"/>
                  <a:pt x="11520" y="13500"/>
                </a:cubicBezTo>
                <a:cubicBezTo>
                  <a:pt x="11520" y="5940"/>
                  <a:pt x="11520" y="5940"/>
                  <a:pt x="11520" y="5940"/>
                </a:cubicBezTo>
                <a:cubicBezTo>
                  <a:pt x="10260" y="5940"/>
                  <a:pt x="10260" y="5940"/>
                  <a:pt x="10260" y="5940"/>
                </a:cubicBezTo>
                <a:cubicBezTo>
                  <a:pt x="8640" y="8100"/>
                  <a:pt x="8640" y="8100"/>
                  <a:pt x="8640" y="8100"/>
                </a:cubicBezTo>
                <a:cubicBezTo>
                  <a:pt x="9540" y="9450"/>
                  <a:pt x="9540" y="9450"/>
                  <a:pt x="9540" y="9450"/>
                </a:cubicBezTo>
                <a:cubicBezTo>
                  <a:pt x="9720" y="9180"/>
                  <a:pt x="9900" y="8910"/>
                  <a:pt x="10080" y="8640"/>
                </a:cubicBezTo>
                <a:cubicBezTo>
                  <a:pt x="10080" y="8640"/>
                  <a:pt x="10080" y="8640"/>
                  <a:pt x="10080" y="8640"/>
                </a:cubicBezTo>
                <a:cubicBezTo>
                  <a:pt x="10080" y="13500"/>
                  <a:pt x="10080" y="13500"/>
                  <a:pt x="10080" y="13500"/>
                </a:cubicBezTo>
                <a:cubicBezTo>
                  <a:pt x="8640" y="13500"/>
                  <a:pt x="8640" y="13500"/>
                  <a:pt x="8640" y="13500"/>
                </a:cubicBezTo>
                <a:cubicBezTo>
                  <a:pt x="8640" y="15120"/>
                  <a:pt x="8640" y="15120"/>
                  <a:pt x="8640" y="15120"/>
                </a:cubicBezTo>
                <a:lnTo>
                  <a:pt x="12960" y="151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1" name="Shape">
            <a:extLst>
              <a:ext uri="{FF2B5EF4-FFF2-40B4-BE49-F238E27FC236}">
                <a16:creationId xmlns:a16="http://schemas.microsoft.com/office/drawing/2014/main" id="{0E1A45D6-BCD9-4AAF-9B2F-25F4F4DA2F25}"/>
              </a:ext>
            </a:extLst>
          </p:cNvPr>
          <p:cNvSpPr/>
          <p:nvPr/>
        </p:nvSpPr>
        <p:spPr>
          <a:xfrm>
            <a:off x="5569314" y="5500916"/>
            <a:ext cx="419101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479" y="6703"/>
                </a:moveTo>
                <a:cubicBezTo>
                  <a:pt x="17743" y="8193"/>
                  <a:pt x="15814" y="9931"/>
                  <a:pt x="13886" y="11669"/>
                </a:cubicBezTo>
                <a:cubicBezTo>
                  <a:pt x="13114" y="12414"/>
                  <a:pt x="11764" y="13903"/>
                  <a:pt x="10800" y="13903"/>
                </a:cubicBezTo>
                <a:cubicBezTo>
                  <a:pt x="10800" y="13903"/>
                  <a:pt x="10800" y="13903"/>
                  <a:pt x="10800" y="13903"/>
                </a:cubicBezTo>
                <a:cubicBezTo>
                  <a:pt x="10800" y="13903"/>
                  <a:pt x="10800" y="13903"/>
                  <a:pt x="10800" y="13903"/>
                </a:cubicBezTo>
                <a:cubicBezTo>
                  <a:pt x="9836" y="13903"/>
                  <a:pt x="8486" y="12414"/>
                  <a:pt x="7714" y="11669"/>
                </a:cubicBezTo>
                <a:cubicBezTo>
                  <a:pt x="5786" y="9931"/>
                  <a:pt x="4050" y="8193"/>
                  <a:pt x="2121" y="6703"/>
                </a:cubicBezTo>
                <a:cubicBezTo>
                  <a:pt x="1350" y="5959"/>
                  <a:pt x="0" y="4221"/>
                  <a:pt x="0" y="2731"/>
                </a:cubicBezTo>
                <a:cubicBezTo>
                  <a:pt x="0" y="1241"/>
                  <a:pt x="771" y="0"/>
                  <a:pt x="1929" y="0"/>
                </a:cubicBezTo>
                <a:cubicBezTo>
                  <a:pt x="19671" y="0"/>
                  <a:pt x="19671" y="0"/>
                  <a:pt x="19671" y="0"/>
                </a:cubicBezTo>
                <a:cubicBezTo>
                  <a:pt x="20829" y="0"/>
                  <a:pt x="21600" y="993"/>
                  <a:pt x="21600" y="2483"/>
                </a:cubicBezTo>
                <a:cubicBezTo>
                  <a:pt x="21600" y="4221"/>
                  <a:pt x="20636" y="5710"/>
                  <a:pt x="19479" y="6703"/>
                </a:cubicBezTo>
                <a:close/>
                <a:moveTo>
                  <a:pt x="21600" y="19366"/>
                </a:moveTo>
                <a:cubicBezTo>
                  <a:pt x="21600" y="20607"/>
                  <a:pt x="20829" y="21600"/>
                  <a:pt x="19671" y="21600"/>
                </a:cubicBezTo>
                <a:cubicBezTo>
                  <a:pt x="1929" y="21600"/>
                  <a:pt x="1929" y="21600"/>
                  <a:pt x="1929" y="21600"/>
                </a:cubicBezTo>
                <a:cubicBezTo>
                  <a:pt x="964" y="21600"/>
                  <a:pt x="0" y="20607"/>
                  <a:pt x="0" y="19366"/>
                </a:cubicBezTo>
                <a:cubicBezTo>
                  <a:pt x="0" y="6952"/>
                  <a:pt x="0" y="6952"/>
                  <a:pt x="0" y="6952"/>
                </a:cubicBezTo>
                <a:cubicBezTo>
                  <a:pt x="386" y="7448"/>
                  <a:pt x="771" y="7945"/>
                  <a:pt x="1350" y="8193"/>
                </a:cubicBezTo>
                <a:cubicBezTo>
                  <a:pt x="3279" y="9931"/>
                  <a:pt x="5207" y="11669"/>
                  <a:pt x="7329" y="13655"/>
                </a:cubicBezTo>
                <a:cubicBezTo>
                  <a:pt x="8293" y="14648"/>
                  <a:pt x="9450" y="15890"/>
                  <a:pt x="10800" y="15890"/>
                </a:cubicBezTo>
                <a:cubicBezTo>
                  <a:pt x="10800" y="15890"/>
                  <a:pt x="10800" y="15890"/>
                  <a:pt x="10800" y="15890"/>
                </a:cubicBezTo>
                <a:cubicBezTo>
                  <a:pt x="10800" y="15890"/>
                  <a:pt x="10800" y="15890"/>
                  <a:pt x="10800" y="15890"/>
                </a:cubicBezTo>
                <a:cubicBezTo>
                  <a:pt x="12150" y="15890"/>
                  <a:pt x="13500" y="14648"/>
                  <a:pt x="14464" y="13655"/>
                </a:cubicBezTo>
                <a:cubicBezTo>
                  <a:pt x="16393" y="11917"/>
                  <a:pt x="18321" y="9931"/>
                  <a:pt x="20443" y="8193"/>
                </a:cubicBezTo>
                <a:cubicBezTo>
                  <a:pt x="20829" y="7945"/>
                  <a:pt x="21214" y="7448"/>
                  <a:pt x="21600" y="6952"/>
                </a:cubicBezTo>
                <a:lnTo>
                  <a:pt x="21600" y="1936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2" name="Shape">
            <a:extLst>
              <a:ext uri="{FF2B5EF4-FFF2-40B4-BE49-F238E27FC236}">
                <a16:creationId xmlns:a16="http://schemas.microsoft.com/office/drawing/2014/main" id="{9F0A0869-BE34-476E-B076-035C26A3513B}"/>
              </a:ext>
            </a:extLst>
          </p:cNvPr>
          <p:cNvSpPr/>
          <p:nvPr/>
        </p:nvSpPr>
        <p:spPr>
          <a:xfrm>
            <a:off x="6244000" y="5473927"/>
            <a:ext cx="360364" cy="3429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700" y="4985"/>
                </a:moveTo>
                <a:cubicBezTo>
                  <a:pt x="2700" y="4985"/>
                  <a:pt x="2700" y="4985"/>
                  <a:pt x="2700" y="4985"/>
                </a:cubicBezTo>
                <a:cubicBezTo>
                  <a:pt x="1125" y="4985"/>
                  <a:pt x="0" y="3798"/>
                  <a:pt x="0" y="2611"/>
                </a:cubicBezTo>
                <a:cubicBezTo>
                  <a:pt x="0" y="949"/>
                  <a:pt x="1125" y="0"/>
                  <a:pt x="2700" y="0"/>
                </a:cubicBezTo>
                <a:cubicBezTo>
                  <a:pt x="4275" y="0"/>
                  <a:pt x="5175" y="949"/>
                  <a:pt x="5175" y="2611"/>
                </a:cubicBezTo>
                <a:cubicBezTo>
                  <a:pt x="5400" y="3798"/>
                  <a:pt x="4275" y="4985"/>
                  <a:pt x="2700" y="4985"/>
                </a:cubicBezTo>
                <a:close/>
                <a:moveTo>
                  <a:pt x="4950" y="21600"/>
                </a:moveTo>
                <a:cubicBezTo>
                  <a:pt x="450" y="21600"/>
                  <a:pt x="450" y="21600"/>
                  <a:pt x="450" y="21600"/>
                </a:cubicBezTo>
                <a:cubicBezTo>
                  <a:pt x="450" y="7121"/>
                  <a:pt x="450" y="7121"/>
                  <a:pt x="450" y="7121"/>
                </a:cubicBezTo>
                <a:cubicBezTo>
                  <a:pt x="4950" y="7121"/>
                  <a:pt x="4950" y="7121"/>
                  <a:pt x="4950" y="7121"/>
                </a:cubicBezTo>
                <a:lnTo>
                  <a:pt x="4950" y="21600"/>
                </a:lnTo>
                <a:close/>
                <a:moveTo>
                  <a:pt x="21600" y="21600"/>
                </a:moveTo>
                <a:cubicBezTo>
                  <a:pt x="17100" y="21600"/>
                  <a:pt x="17100" y="21600"/>
                  <a:pt x="17100" y="21600"/>
                </a:cubicBezTo>
                <a:cubicBezTo>
                  <a:pt x="17100" y="13767"/>
                  <a:pt x="17100" y="13767"/>
                  <a:pt x="17100" y="13767"/>
                </a:cubicBezTo>
                <a:cubicBezTo>
                  <a:pt x="17100" y="11868"/>
                  <a:pt x="16425" y="10444"/>
                  <a:pt x="14625" y="10444"/>
                </a:cubicBezTo>
                <a:cubicBezTo>
                  <a:pt x="13500" y="10444"/>
                  <a:pt x="12600" y="11393"/>
                  <a:pt x="12375" y="12343"/>
                </a:cubicBezTo>
                <a:cubicBezTo>
                  <a:pt x="12150" y="12580"/>
                  <a:pt x="12150" y="13055"/>
                  <a:pt x="12150" y="13530"/>
                </a:cubicBezTo>
                <a:cubicBezTo>
                  <a:pt x="12150" y="21600"/>
                  <a:pt x="12150" y="21600"/>
                  <a:pt x="12150" y="21600"/>
                </a:cubicBezTo>
                <a:cubicBezTo>
                  <a:pt x="7650" y="21600"/>
                  <a:pt x="7650" y="21600"/>
                  <a:pt x="7650" y="21600"/>
                </a:cubicBezTo>
                <a:cubicBezTo>
                  <a:pt x="7650" y="8308"/>
                  <a:pt x="7650" y="7121"/>
                  <a:pt x="7650" y="7121"/>
                </a:cubicBezTo>
                <a:cubicBezTo>
                  <a:pt x="12150" y="7121"/>
                  <a:pt x="12150" y="7121"/>
                  <a:pt x="12150" y="7121"/>
                </a:cubicBezTo>
                <a:cubicBezTo>
                  <a:pt x="12150" y="9257"/>
                  <a:pt x="12150" y="9257"/>
                  <a:pt x="12150" y="9257"/>
                </a:cubicBezTo>
                <a:cubicBezTo>
                  <a:pt x="12150" y="9257"/>
                  <a:pt x="12150" y="9257"/>
                  <a:pt x="12150" y="9257"/>
                </a:cubicBezTo>
                <a:cubicBezTo>
                  <a:pt x="12825" y="8070"/>
                  <a:pt x="13725" y="6646"/>
                  <a:pt x="16425" y="6646"/>
                </a:cubicBezTo>
                <a:cubicBezTo>
                  <a:pt x="19350" y="6646"/>
                  <a:pt x="21600" y="8782"/>
                  <a:pt x="21600" y="13292"/>
                </a:cubicBez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3" name="Shape">
            <a:extLst>
              <a:ext uri="{FF2B5EF4-FFF2-40B4-BE49-F238E27FC236}">
                <a16:creationId xmlns:a16="http://schemas.microsoft.com/office/drawing/2014/main" id="{ADBCB834-9127-4633-879C-FF6A3D0314CF}"/>
              </a:ext>
            </a:extLst>
          </p:cNvPr>
          <p:cNvSpPr/>
          <p:nvPr/>
        </p:nvSpPr>
        <p:spPr>
          <a:xfrm>
            <a:off x="6890113" y="5470752"/>
            <a:ext cx="360364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7650" y="21600"/>
                  <a:pt x="4500" y="20236"/>
                  <a:pt x="2475" y="17735"/>
                </a:cubicBezTo>
                <a:cubicBezTo>
                  <a:pt x="2475" y="17507"/>
                  <a:pt x="2475" y="17280"/>
                  <a:pt x="2475" y="17280"/>
                </a:cubicBezTo>
                <a:cubicBezTo>
                  <a:pt x="4500" y="15234"/>
                  <a:pt x="4500" y="15234"/>
                  <a:pt x="4500" y="15234"/>
                </a:cubicBezTo>
                <a:cubicBezTo>
                  <a:pt x="4500" y="15234"/>
                  <a:pt x="4725" y="15006"/>
                  <a:pt x="4950" y="15006"/>
                </a:cubicBezTo>
                <a:cubicBezTo>
                  <a:pt x="4950" y="15006"/>
                  <a:pt x="5175" y="15234"/>
                  <a:pt x="5175" y="15234"/>
                </a:cubicBezTo>
                <a:cubicBezTo>
                  <a:pt x="6525" y="17053"/>
                  <a:pt x="8550" y="18189"/>
                  <a:pt x="10800" y="18189"/>
                </a:cubicBezTo>
                <a:cubicBezTo>
                  <a:pt x="14850" y="18189"/>
                  <a:pt x="18000" y="14779"/>
                  <a:pt x="18000" y="10914"/>
                </a:cubicBezTo>
                <a:cubicBezTo>
                  <a:pt x="18000" y="6821"/>
                  <a:pt x="14850" y="3638"/>
                  <a:pt x="10800" y="3638"/>
                </a:cubicBezTo>
                <a:cubicBezTo>
                  <a:pt x="9000" y="3638"/>
                  <a:pt x="7200" y="4320"/>
                  <a:pt x="6075" y="5457"/>
                </a:cubicBezTo>
                <a:cubicBezTo>
                  <a:pt x="7875" y="7503"/>
                  <a:pt x="7875" y="7503"/>
                  <a:pt x="7875" y="7503"/>
                </a:cubicBezTo>
                <a:cubicBezTo>
                  <a:pt x="8100" y="7731"/>
                  <a:pt x="8325" y="8185"/>
                  <a:pt x="8100" y="8413"/>
                </a:cubicBezTo>
                <a:cubicBezTo>
                  <a:pt x="7875" y="8867"/>
                  <a:pt x="7650" y="9095"/>
                  <a:pt x="7200" y="9095"/>
                </a:cubicBezTo>
                <a:cubicBezTo>
                  <a:pt x="900" y="9095"/>
                  <a:pt x="900" y="9095"/>
                  <a:pt x="900" y="9095"/>
                </a:cubicBezTo>
                <a:cubicBezTo>
                  <a:pt x="450" y="9095"/>
                  <a:pt x="0" y="8640"/>
                  <a:pt x="0" y="8185"/>
                </a:cubicBezTo>
                <a:cubicBezTo>
                  <a:pt x="0" y="1819"/>
                  <a:pt x="0" y="1819"/>
                  <a:pt x="0" y="1819"/>
                </a:cubicBezTo>
                <a:cubicBezTo>
                  <a:pt x="0" y="1364"/>
                  <a:pt x="225" y="1137"/>
                  <a:pt x="675" y="909"/>
                </a:cubicBezTo>
                <a:cubicBezTo>
                  <a:pt x="900" y="682"/>
                  <a:pt x="1350" y="909"/>
                  <a:pt x="1575" y="1137"/>
                </a:cubicBezTo>
                <a:cubicBezTo>
                  <a:pt x="3375" y="2956"/>
                  <a:pt x="3375" y="2956"/>
                  <a:pt x="3375" y="2956"/>
                </a:cubicBezTo>
                <a:cubicBezTo>
                  <a:pt x="5400" y="1137"/>
                  <a:pt x="8100" y="0"/>
                  <a:pt x="10800" y="0"/>
                </a:cubicBezTo>
                <a:cubicBezTo>
                  <a:pt x="16875" y="0"/>
                  <a:pt x="21600" y="4775"/>
                  <a:pt x="21600" y="10914"/>
                </a:cubicBezTo>
                <a:cubicBezTo>
                  <a:pt x="21600" y="16825"/>
                  <a:pt x="16875" y="21600"/>
                  <a:pt x="1080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4" name="Shape">
            <a:extLst>
              <a:ext uri="{FF2B5EF4-FFF2-40B4-BE49-F238E27FC236}">
                <a16:creationId xmlns:a16="http://schemas.microsoft.com/office/drawing/2014/main" id="{A84B60ED-0AA0-46F5-B817-C31C27ABAF2F}"/>
              </a:ext>
            </a:extLst>
          </p:cNvPr>
          <p:cNvSpPr/>
          <p:nvPr/>
        </p:nvSpPr>
        <p:spPr>
          <a:xfrm>
            <a:off x="7517176" y="5448527"/>
            <a:ext cx="404814" cy="404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00" y="19800"/>
                </a:moveTo>
                <a:cubicBezTo>
                  <a:pt x="19800" y="21200"/>
                  <a:pt x="19800" y="21200"/>
                  <a:pt x="19800" y="21200"/>
                </a:cubicBezTo>
                <a:cubicBezTo>
                  <a:pt x="19400" y="21400"/>
                  <a:pt x="19000" y="21600"/>
                  <a:pt x="18600" y="21600"/>
                </a:cubicBezTo>
                <a:cubicBezTo>
                  <a:pt x="18200" y="21600"/>
                  <a:pt x="17800" y="21400"/>
                  <a:pt x="17400" y="21200"/>
                </a:cubicBezTo>
                <a:cubicBezTo>
                  <a:pt x="13000" y="16600"/>
                  <a:pt x="13000" y="16600"/>
                  <a:pt x="13000" y="16600"/>
                </a:cubicBezTo>
                <a:cubicBezTo>
                  <a:pt x="12600" y="16400"/>
                  <a:pt x="12400" y="16000"/>
                  <a:pt x="12400" y="15600"/>
                </a:cubicBezTo>
                <a:cubicBezTo>
                  <a:pt x="12400" y="15000"/>
                  <a:pt x="12600" y="14600"/>
                  <a:pt x="13000" y="14400"/>
                </a:cubicBezTo>
                <a:cubicBezTo>
                  <a:pt x="9800" y="11200"/>
                  <a:pt x="9800" y="11200"/>
                  <a:pt x="9800" y="11200"/>
                </a:cubicBezTo>
                <a:cubicBezTo>
                  <a:pt x="8200" y="12600"/>
                  <a:pt x="8200" y="12600"/>
                  <a:pt x="8200" y="12600"/>
                </a:cubicBezTo>
                <a:cubicBezTo>
                  <a:pt x="8200" y="12800"/>
                  <a:pt x="8000" y="12800"/>
                  <a:pt x="7800" y="12800"/>
                </a:cubicBezTo>
                <a:cubicBezTo>
                  <a:pt x="7600" y="12800"/>
                  <a:pt x="7400" y="12800"/>
                  <a:pt x="7400" y="12600"/>
                </a:cubicBezTo>
                <a:cubicBezTo>
                  <a:pt x="7800" y="13000"/>
                  <a:pt x="8000" y="13400"/>
                  <a:pt x="8000" y="14000"/>
                </a:cubicBezTo>
                <a:cubicBezTo>
                  <a:pt x="8000" y="14200"/>
                  <a:pt x="8000" y="14600"/>
                  <a:pt x="7800" y="14800"/>
                </a:cubicBezTo>
                <a:cubicBezTo>
                  <a:pt x="7400" y="15200"/>
                  <a:pt x="6800" y="15800"/>
                  <a:pt x="6200" y="15800"/>
                </a:cubicBezTo>
                <a:cubicBezTo>
                  <a:pt x="5800" y="15800"/>
                  <a:pt x="5600" y="15600"/>
                  <a:pt x="5400" y="15400"/>
                </a:cubicBezTo>
                <a:cubicBezTo>
                  <a:pt x="200" y="10400"/>
                  <a:pt x="200" y="10400"/>
                  <a:pt x="200" y="10400"/>
                </a:cubicBezTo>
                <a:cubicBezTo>
                  <a:pt x="0" y="10200"/>
                  <a:pt x="0" y="9800"/>
                  <a:pt x="0" y="9600"/>
                </a:cubicBezTo>
                <a:cubicBezTo>
                  <a:pt x="0" y="8800"/>
                  <a:pt x="600" y="8400"/>
                  <a:pt x="1000" y="8000"/>
                </a:cubicBezTo>
                <a:cubicBezTo>
                  <a:pt x="1200" y="7800"/>
                  <a:pt x="1400" y="7600"/>
                  <a:pt x="1800" y="7600"/>
                </a:cubicBezTo>
                <a:cubicBezTo>
                  <a:pt x="2400" y="7600"/>
                  <a:pt x="2600" y="8000"/>
                  <a:pt x="3000" y="8400"/>
                </a:cubicBezTo>
                <a:cubicBezTo>
                  <a:pt x="3000" y="8200"/>
                  <a:pt x="2800" y="8000"/>
                  <a:pt x="2800" y="8000"/>
                </a:cubicBezTo>
                <a:cubicBezTo>
                  <a:pt x="2800" y="7800"/>
                  <a:pt x="3000" y="7600"/>
                  <a:pt x="3000" y="7400"/>
                </a:cubicBezTo>
                <a:cubicBezTo>
                  <a:pt x="7400" y="3200"/>
                  <a:pt x="7400" y="3200"/>
                  <a:pt x="7400" y="3200"/>
                </a:cubicBezTo>
                <a:cubicBezTo>
                  <a:pt x="7400" y="3000"/>
                  <a:pt x="7600" y="3000"/>
                  <a:pt x="7800" y="3000"/>
                </a:cubicBezTo>
                <a:cubicBezTo>
                  <a:pt x="8000" y="3000"/>
                  <a:pt x="8200" y="3000"/>
                  <a:pt x="8200" y="3200"/>
                </a:cubicBezTo>
                <a:cubicBezTo>
                  <a:pt x="7800" y="2800"/>
                  <a:pt x="7400" y="2400"/>
                  <a:pt x="7400" y="2000"/>
                </a:cubicBezTo>
                <a:cubicBezTo>
                  <a:pt x="7400" y="1600"/>
                  <a:pt x="7600" y="1400"/>
                  <a:pt x="7800" y="1000"/>
                </a:cubicBezTo>
                <a:cubicBezTo>
                  <a:pt x="8200" y="600"/>
                  <a:pt x="8800" y="0"/>
                  <a:pt x="9400" y="0"/>
                </a:cubicBezTo>
                <a:cubicBezTo>
                  <a:pt x="9800" y="0"/>
                  <a:pt x="10000" y="200"/>
                  <a:pt x="10200" y="400"/>
                </a:cubicBezTo>
                <a:cubicBezTo>
                  <a:pt x="15400" y="5400"/>
                  <a:pt x="15400" y="5400"/>
                  <a:pt x="15400" y="5400"/>
                </a:cubicBezTo>
                <a:cubicBezTo>
                  <a:pt x="15600" y="5600"/>
                  <a:pt x="15600" y="6000"/>
                  <a:pt x="15600" y="6400"/>
                </a:cubicBezTo>
                <a:cubicBezTo>
                  <a:pt x="15600" y="7000"/>
                  <a:pt x="15000" y="7400"/>
                  <a:pt x="14600" y="7800"/>
                </a:cubicBezTo>
                <a:cubicBezTo>
                  <a:pt x="14400" y="8000"/>
                  <a:pt x="14200" y="8200"/>
                  <a:pt x="13800" y="8200"/>
                </a:cubicBezTo>
                <a:cubicBezTo>
                  <a:pt x="13200" y="8200"/>
                  <a:pt x="13000" y="7800"/>
                  <a:pt x="12600" y="7400"/>
                </a:cubicBezTo>
                <a:cubicBezTo>
                  <a:pt x="12600" y="7600"/>
                  <a:pt x="12800" y="7800"/>
                  <a:pt x="12800" y="8000"/>
                </a:cubicBezTo>
                <a:cubicBezTo>
                  <a:pt x="12800" y="8000"/>
                  <a:pt x="12600" y="8200"/>
                  <a:pt x="12600" y="8400"/>
                </a:cubicBezTo>
                <a:cubicBezTo>
                  <a:pt x="11000" y="10000"/>
                  <a:pt x="11000" y="10000"/>
                  <a:pt x="11000" y="10000"/>
                </a:cubicBezTo>
                <a:cubicBezTo>
                  <a:pt x="14200" y="13200"/>
                  <a:pt x="14200" y="13200"/>
                  <a:pt x="14200" y="13200"/>
                </a:cubicBezTo>
                <a:cubicBezTo>
                  <a:pt x="14600" y="12800"/>
                  <a:pt x="15000" y="12600"/>
                  <a:pt x="15400" y="12600"/>
                </a:cubicBezTo>
                <a:cubicBezTo>
                  <a:pt x="15800" y="12600"/>
                  <a:pt x="16200" y="12800"/>
                  <a:pt x="16600" y="13000"/>
                </a:cubicBezTo>
                <a:cubicBezTo>
                  <a:pt x="21000" y="17600"/>
                  <a:pt x="21000" y="17600"/>
                  <a:pt x="21000" y="17600"/>
                </a:cubicBezTo>
                <a:cubicBezTo>
                  <a:pt x="21400" y="17800"/>
                  <a:pt x="21600" y="18200"/>
                  <a:pt x="21600" y="18800"/>
                </a:cubicBezTo>
                <a:cubicBezTo>
                  <a:pt x="21600" y="19200"/>
                  <a:pt x="21400" y="19600"/>
                  <a:pt x="21000" y="19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5" name="Shape">
            <a:extLst>
              <a:ext uri="{FF2B5EF4-FFF2-40B4-BE49-F238E27FC236}">
                <a16:creationId xmlns:a16="http://schemas.microsoft.com/office/drawing/2014/main" id="{D7C23230-4380-410A-A220-1310E710EEDB}"/>
              </a:ext>
            </a:extLst>
          </p:cNvPr>
          <p:cNvSpPr/>
          <p:nvPr/>
        </p:nvSpPr>
        <p:spPr>
          <a:xfrm>
            <a:off x="8150588" y="5500916"/>
            <a:ext cx="420689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864" y="21352"/>
                </a:moveTo>
                <a:cubicBezTo>
                  <a:pt x="19671" y="21600"/>
                  <a:pt x="19479" y="21600"/>
                  <a:pt x="19286" y="21600"/>
                </a:cubicBezTo>
                <a:cubicBezTo>
                  <a:pt x="2314" y="21600"/>
                  <a:pt x="2314" y="21600"/>
                  <a:pt x="2314" y="21600"/>
                </a:cubicBezTo>
                <a:cubicBezTo>
                  <a:pt x="2121" y="21600"/>
                  <a:pt x="1929" y="21600"/>
                  <a:pt x="1736" y="21352"/>
                </a:cubicBezTo>
                <a:cubicBezTo>
                  <a:pt x="579" y="19117"/>
                  <a:pt x="0" y="16386"/>
                  <a:pt x="0" y="13903"/>
                </a:cubicBezTo>
                <a:cubicBezTo>
                  <a:pt x="0" y="6207"/>
                  <a:pt x="4821" y="0"/>
                  <a:pt x="10800" y="0"/>
                </a:cubicBezTo>
                <a:cubicBezTo>
                  <a:pt x="16779" y="0"/>
                  <a:pt x="21600" y="6207"/>
                  <a:pt x="21600" y="13903"/>
                </a:cubicBezTo>
                <a:cubicBezTo>
                  <a:pt x="21600" y="16386"/>
                  <a:pt x="21021" y="19117"/>
                  <a:pt x="19864" y="21352"/>
                </a:cubicBezTo>
                <a:close/>
                <a:moveTo>
                  <a:pt x="3086" y="11917"/>
                </a:moveTo>
                <a:cubicBezTo>
                  <a:pt x="2314" y="11917"/>
                  <a:pt x="1543" y="12662"/>
                  <a:pt x="1543" y="13903"/>
                </a:cubicBezTo>
                <a:cubicBezTo>
                  <a:pt x="1543" y="14897"/>
                  <a:pt x="2314" y="15890"/>
                  <a:pt x="3086" y="15890"/>
                </a:cubicBezTo>
                <a:cubicBezTo>
                  <a:pt x="3857" y="15890"/>
                  <a:pt x="4629" y="14897"/>
                  <a:pt x="4629" y="13903"/>
                </a:cubicBezTo>
                <a:cubicBezTo>
                  <a:pt x="4629" y="12662"/>
                  <a:pt x="3857" y="11917"/>
                  <a:pt x="3086" y="11917"/>
                </a:cubicBezTo>
                <a:close/>
                <a:moveTo>
                  <a:pt x="5400" y="4966"/>
                </a:moveTo>
                <a:cubicBezTo>
                  <a:pt x="4629" y="4966"/>
                  <a:pt x="3857" y="5710"/>
                  <a:pt x="3857" y="6952"/>
                </a:cubicBezTo>
                <a:cubicBezTo>
                  <a:pt x="3857" y="7945"/>
                  <a:pt x="4629" y="8938"/>
                  <a:pt x="5400" y="8938"/>
                </a:cubicBezTo>
                <a:cubicBezTo>
                  <a:pt x="6171" y="8938"/>
                  <a:pt x="6943" y="7945"/>
                  <a:pt x="6943" y="6952"/>
                </a:cubicBezTo>
                <a:cubicBezTo>
                  <a:pt x="6943" y="5710"/>
                  <a:pt x="6171" y="4966"/>
                  <a:pt x="5400" y="4966"/>
                </a:cubicBezTo>
                <a:close/>
                <a:moveTo>
                  <a:pt x="13307" y="8441"/>
                </a:moveTo>
                <a:cubicBezTo>
                  <a:pt x="13307" y="7945"/>
                  <a:pt x="13114" y="7200"/>
                  <a:pt x="12729" y="7200"/>
                </a:cubicBezTo>
                <a:cubicBezTo>
                  <a:pt x="12343" y="6952"/>
                  <a:pt x="11957" y="7448"/>
                  <a:pt x="11764" y="7945"/>
                </a:cubicBezTo>
                <a:cubicBezTo>
                  <a:pt x="10607" y="13903"/>
                  <a:pt x="10607" y="13903"/>
                  <a:pt x="10607" y="13903"/>
                </a:cubicBezTo>
                <a:cubicBezTo>
                  <a:pt x="9643" y="13903"/>
                  <a:pt x="8871" y="14648"/>
                  <a:pt x="8486" y="15890"/>
                </a:cubicBezTo>
                <a:cubicBezTo>
                  <a:pt x="8293" y="17628"/>
                  <a:pt x="9064" y="19117"/>
                  <a:pt x="10221" y="19614"/>
                </a:cubicBezTo>
                <a:cubicBezTo>
                  <a:pt x="11379" y="20110"/>
                  <a:pt x="12729" y="19117"/>
                  <a:pt x="13114" y="17628"/>
                </a:cubicBezTo>
                <a:cubicBezTo>
                  <a:pt x="13307" y="16386"/>
                  <a:pt x="12921" y="14897"/>
                  <a:pt x="12150" y="14400"/>
                </a:cubicBezTo>
                <a:lnTo>
                  <a:pt x="13307" y="8441"/>
                </a:lnTo>
                <a:close/>
                <a:moveTo>
                  <a:pt x="10800" y="1986"/>
                </a:moveTo>
                <a:cubicBezTo>
                  <a:pt x="10029" y="1986"/>
                  <a:pt x="9257" y="2731"/>
                  <a:pt x="9257" y="3972"/>
                </a:cubicBezTo>
                <a:cubicBezTo>
                  <a:pt x="9257" y="4966"/>
                  <a:pt x="10029" y="5959"/>
                  <a:pt x="10800" y="5959"/>
                </a:cubicBezTo>
                <a:cubicBezTo>
                  <a:pt x="11571" y="5959"/>
                  <a:pt x="12343" y="4966"/>
                  <a:pt x="12343" y="3972"/>
                </a:cubicBezTo>
                <a:cubicBezTo>
                  <a:pt x="12343" y="2731"/>
                  <a:pt x="11571" y="1986"/>
                  <a:pt x="10800" y="1986"/>
                </a:cubicBezTo>
                <a:close/>
                <a:moveTo>
                  <a:pt x="16200" y="4966"/>
                </a:moveTo>
                <a:cubicBezTo>
                  <a:pt x="15236" y="4966"/>
                  <a:pt x="14657" y="5710"/>
                  <a:pt x="14657" y="6952"/>
                </a:cubicBezTo>
                <a:cubicBezTo>
                  <a:pt x="14657" y="7945"/>
                  <a:pt x="15236" y="8938"/>
                  <a:pt x="16200" y="8938"/>
                </a:cubicBezTo>
                <a:cubicBezTo>
                  <a:pt x="16971" y="8938"/>
                  <a:pt x="17743" y="7945"/>
                  <a:pt x="17743" y="6952"/>
                </a:cubicBezTo>
                <a:cubicBezTo>
                  <a:pt x="17743" y="5710"/>
                  <a:pt x="16971" y="4966"/>
                  <a:pt x="16200" y="4966"/>
                </a:cubicBezTo>
                <a:close/>
                <a:moveTo>
                  <a:pt x="18514" y="11917"/>
                </a:moveTo>
                <a:cubicBezTo>
                  <a:pt x="17550" y="11917"/>
                  <a:pt x="16971" y="12662"/>
                  <a:pt x="16971" y="13903"/>
                </a:cubicBezTo>
                <a:cubicBezTo>
                  <a:pt x="16971" y="14897"/>
                  <a:pt x="17550" y="15890"/>
                  <a:pt x="18514" y="15890"/>
                </a:cubicBezTo>
                <a:cubicBezTo>
                  <a:pt x="19286" y="15890"/>
                  <a:pt x="20057" y="14897"/>
                  <a:pt x="20057" y="13903"/>
                </a:cubicBezTo>
                <a:cubicBezTo>
                  <a:pt x="20057" y="12662"/>
                  <a:pt x="19286" y="11917"/>
                  <a:pt x="18514" y="1191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6" name="Shape">
            <a:extLst>
              <a:ext uri="{FF2B5EF4-FFF2-40B4-BE49-F238E27FC236}">
                <a16:creationId xmlns:a16="http://schemas.microsoft.com/office/drawing/2014/main" id="{D694CDF7-1D67-458A-B19D-E58BEC7D2F7A}"/>
              </a:ext>
            </a:extLst>
          </p:cNvPr>
          <p:cNvSpPr/>
          <p:nvPr/>
        </p:nvSpPr>
        <p:spPr>
          <a:xfrm>
            <a:off x="8796701" y="5500916"/>
            <a:ext cx="420689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8189"/>
                </a:moveTo>
                <a:cubicBezTo>
                  <a:pt x="10221" y="18189"/>
                  <a:pt x="9643" y="17962"/>
                  <a:pt x="9064" y="17962"/>
                </a:cubicBezTo>
                <a:cubicBezTo>
                  <a:pt x="7521" y="19554"/>
                  <a:pt x="5593" y="20691"/>
                  <a:pt x="3471" y="21373"/>
                </a:cubicBezTo>
                <a:cubicBezTo>
                  <a:pt x="3086" y="21600"/>
                  <a:pt x="2507" y="21600"/>
                  <a:pt x="2121" y="21600"/>
                </a:cubicBezTo>
                <a:cubicBezTo>
                  <a:pt x="2121" y="21600"/>
                  <a:pt x="2121" y="21600"/>
                  <a:pt x="2121" y="21600"/>
                </a:cubicBezTo>
                <a:cubicBezTo>
                  <a:pt x="1736" y="21600"/>
                  <a:pt x="1543" y="21373"/>
                  <a:pt x="1543" y="21145"/>
                </a:cubicBezTo>
                <a:cubicBezTo>
                  <a:pt x="1543" y="21145"/>
                  <a:pt x="1543" y="21145"/>
                  <a:pt x="1543" y="21145"/>
                </a:cubicBezTo>
                <a:cubicBezTo>
                  <a:pt x="1543" y="20691"/>
                  <a:pt x="1736" y="20691"/>
                  <a:pt x="1929" y="20236"/>
                </a:cubicBezTo>
                <a:cubicBezTo>
                  <a:pt x="2700" y="19326"/>
                  <a:pt x="3471" y="18417"/>
                  <a:pt x="4050" y="16143"/>
                </a:cubicBezTo>
                <a:cubicBezTo>
                  <a:pt x="1543" y="14552"/>
                  <a:pt x="0" y="11823"/>
                  <a:pt x="0" y="9095"/>
                </a:cubicBezTo>
                <a:cubicBezTo>
                  <a:pt x="0" y="3865"/>
                  <a:pt x="4821" y="0"/>
                  <a:pt x="10800" y="0"/>
                </a:cubicBezTo>
                <a:cubicBezTo>
                  <a:pt x="16779" y="0"/>
                  <a:pt x="21600" y="3865"/>
                  <a:pt x="21600" y="9095"/>
                </a:cubicBezTo>
                <a:cubicBezTo>
                  <a:pt x="21600" y="14097"/>
                  <a:pt x="16779" y="18189"/>
                  <a:pt x="10800" y="18189"/>
                </a:cubicBezTo>
                <a:close/>
                <a:moveTo>
                  <a:pt x="1543" y="9095"/>
                </a:moveTo>
                <a:cubicBezTo>
                  <a:pt x="1543" y="11141"/>
                  <a:pt x="2700" y="13187"/>
                  <a:pt x="4821" y="14552"/>
                </a:cubicBezTo>
                <a:cubicBezTo>
                  <a:pt x="5786" y="15234"/>
                  <a:pt x="5786" y="15234"/>
                  <a:pt x="5786" y="15234"/>
                </a:cubicBezTo>
                <a:cubicBezTo>
                  <a:pt x="5593" y="16598"/>
                  <a:pt x="5593" y="16598"/>
                  <a:pt x="5593" y="16598"/>
                </a:cubicBezTo>
                <a:cubicBezTo>
                  <a:pt x="5400" y="17507"/>
                  <a:pt x="5014" y="18417"/>
                  <a:pt x="4629" y="19099"/>
                </a:cubicBezTo>
                <a:cubicBezTo>
                  <a:pt x="5979" y="18417"/>
                  <a:pt x="6943" y="17735"/>
                  <a:pt x="8100" y="16598"/>
                </a:cubicBezTo>
                <a:cubicBezTo>
                  <a:pt x="8486" y="16143"/>
                  <a:pt x="8486" y="16143"/>
                  <a:pt x="8486" y="16143"/>
                </a:cubicBezTo>
                <a:cubicBezTo>
                  <a:pt x="9257" y="16143"/>
                  <a:pt x="9257" y="16143"/>
                  <a:pt x="9257" y="16143"/>
                </a:cubicBezTo>
                <a:cubicBezTo>
                  <a:pt x="9643" y="16143"/>
                  <a:pt x="10221" y="16371"/>
                  <a:pt x="10800" y="16371"/>
                </a:cubicBezTo>
                <a:cubicBezTo>
                  <a:pt x="15814" y="16371"/>
                  <a:pt x="20057" y="12960"/>
                  <a:pt x="20057" y="9095"/>
                </a:cubicBezTo>
                <a:cubicBezTo>
                  <a:pt x="20057" y="5002"/>
                  <a:pt x="15814" y="1819"/>
                  <a:pt x="10800" y="1819"/>
                </a:cubicBezTo>
                <a:cubicBezTo>
                  <a:pt x="5786" y="1819"/>
                  <a:pt x="1543" y="5002"/>
                  <a:pt x="1543" y="909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7" name="Shape">
            <a:extLst>
              <a:ext uri="{FF2B5EF4-FFF2-40B4-BE49-F238E27FC236}">
                <a16:creationId xmlns:a16="http://schemas.microsoft.com/office/drawing/2014/main" id="{A6CB6E2A-076A-45D7-A0F1-5B3F77FC5271}"/>
              </a:ext>
            </a:extLst>
          </p:cNvPr>
          <p:cNvSpPr/>
          <p:nvPr/>
        </p:nvSpPr>
        <p:spPr>
          <a:xfrm>
            <a:off x="9442813" y="5500916"/>
            <a:ext cx="420689" cy="3280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56" extrusionOk="0">
                <a:moveTo>
                  <a:pt x="16971" y="7855"/>
                </a:moveTo>
                <a:cubicBezTo>
                  <a:pt x="16971" y="12027"/>
                  <a:pt x="13114" y="15709"/>
                  <a:pt x="8486" y="15709"/>
                </a:cubicBezTo>
                <a:cubicBezTo>
                  <a:pt x="7714" y="15709"/>
                  <a:pt x="6943" y="15464"/>
                  <a:pt x="6364" y="15464"/>
                </a:cubicBezTo>
                <a:cubicBezTo>
                  <a:pt x="5400" y="16200"/>
                  <a:pt x="4243" y="16936"/>
                  <a:pt x="2893" y="17427"/>
                </a:cubicBezTo>
                <a:cubicBezTo>
                  <a:pt x="2700" y="17427"/>
                  <a:pt x="2314" y="17427"/>
                  <a:pt x="1929" y="17673"/>
                </a:cubicBezTo>
                <a:cubicBezTo>
                  <a:pt x="1929" y="17673"/>
                  <a:pt x="1929" y="17673"/>
                  <a:pt x="1929" y="17673"/>
                </a:cubicBezTo>
                <a:cubicBezTo>
                  <a:pt x="1736" y="17673"/>
                  <a:pt x="1543" y="17427"/>
                  <a:pt x="1543" y="17182"/>
                </a:cubicBezTo>
                <a:cubicBezTo>
                  <a:pt x="1543" y="16936"/>
                  <a:pt x="1543" y="16691"/>
                  <a:pt x="1736" y="16445"/>
                </a:cubicBezTo>
                <a:cubicBezTo>
                  <a:pt x="2314" y="15709"/>
                  <a:pt x="2700" y="15218"/>
                  <a:pt x="3086" y="13991"/>
                </a:cubicBezTo>
                <a:cubicBezTo>
                  <a:pt x="1157" y="12518"/>
                  <a:pt x="0" y="10309"/>
                  <a:pt x="0" y="7855"/>
                </a:cubicBezTo>
                <a:cubicBezTo>
                  <a:pt x="0" y="3436"/>
                  <a:pt x="3857" y="0"/>
                  <a:pt x="8486" y="0"/>
                </a:cubicBezTo>
                <a:cubicBezTo>
                  <a:pt x="13114" y="0"/>
                  <a:pt x="16971" y="3436"/>
                  <a:pt x="16971" y="7855"/>
                </a:cubicBezTo>
                <a:close/>
                <a:moveTo>
                  <a:pt x="1543" y="7855"/>
                </a:moveTo>
                <a:cubicBezTo>
                  <a:pt x="1543" y="9327"/>
                  <a:pt x="2314" y="11045"/>
                  <a:pt x="3857" y="12273"/>
                </a:cubicBezTo>
                <a:cubicBezTo>
                  <a:pt x="5207" y="13009"/>
                  <a:pt x="5207" y="13009"/>
                  <a:pt x="5207" y="13009"/>
                </a:cubicBezTo>
                <a:cubicBezTo>
                  <a:pt x="4629" y="14236"/>
                  <a:pt x="4629" y="14236"/>
                  <a:pt x="4629" y="14236"/>
                </a:cubicBezTo>
                <a:cubicBezTo>
                  <a:pt x="5014" y="14236"/>
                  <a:pt x="5207" y="13991"/>
                  <a:pt x="5400" y="13745"/>
                </a:cubicBezTo>
                <a:cubicBezTo>
                  <a:pt x="5979" y="13255"/>
                  <a:pt x="5979" y="13255"/>
                  <a:pt x="5979" y="13255"/>
                </a:cubicBezTo>
                <a:cubicBezTo>
                  <a:pt x="6557" y="13500"/>
                  <a:pt x="6557" y="13500"/>
                  <a:pt x="6557" y="13500"/>
                </a:cubicBezTo>
                <a:cubicBezTo>
                  <a:pt x="7136" y="13500"/>
                  <a:pt x="7907" y="13745"/>
                  <a:pt x="8486" y="13745"/>
                </a:cubicBezTo>
                <a:cubicBezTo>
                  <a:pt x="12150" y="13745"/>
                  <a:pt x="15429" y="11045"/>
                  <a:pt x="15429" y="7855"/>
                </a:cubicBezTo>
                <a:cubicBezTo>
                  <a:pt x="15429" y="4664"/>
                  <a:pt x="12150" y="1964"/>
                  <a:pt x="8486" y="1964"/>
                </a:cubicBezTo>
                <a:cubicBezTo>
                  <a:pt x="4629" y="1964"/>
                  <a:pt x="1543" y="4664"/>
                  <a:pt x="1543" y="7855"/>
                </a:cubicBezTo>
                <a:close/>
                <a:moveTo>
                  <a:pt x="19671" y="20373"/>
                </a:moveTo>
                <a:cubicBezTo>
                  <a:pt x="19864" y="20618"/>
                  <a:pt x="20057" y="20618"/>
                  <a:pt x="20057" y="21109"/>
                </a:cubicBezTo>
                <a:cubicBezTo>
                  <a:pt x="19864" y="21355"/>
                  <a:pt x="19864" y="21600"/>
                  <a:pt x="19671" y="21355"/>
                </a:cubicBezTo>
                <a:cubicBezTo>
                  <a:pt x="19286" y="21355"/>
                  <a:pt x="18900" y="21355"/>
                  <a:pt x="18514" y="21109"/>
                </a:cubicBezTo>
                <a:cubicBezTo>
                  <a:pt x="17357" y="20864"/>
                  <a:pt x="16200" y="20127"/>
                  <a:pt x="15236" y="19391"/>
                </a:cubicBezTo>
                <a:cubicBezTo>
                  <a:pt x="14464" y="19391"/>
                  <a:pt x="13886" y="19636"/>
                  <a:pt x="13114" y="19636"/>
                </a:cubicBezTo>
                <a:cubicBezTo>
                  <a:pt x="10800" y="19636"/>
                  <a:pt x="8871" y="18655"/>
                  <a:pt x="7329" y="17427"/>
                </a:cubicBezTo>
                <a:cubicBezTo>
                  <a:pt x="7714" y="17427"/>
                  <a:pt x="8100" y="17673"/>
                  <a:pt x="8486" y="17673"/>
                </a:cubicBezTo>
                <a:cubicBezTo>
                  <a:pt x="10993" y="17673"/>
                  <a:pt x="13500" y="16691"/>
                  <a:pt x="15429" y="14973"/>
                </a:cubicBezTo>
                <a:cubicBezTo>
                  <a:pt x="17357" y="13009"/>
                  <a:pt x="18514" y="10555"/>
                  <a:pt x="18514" y="7855"/>
                </a:cubicBezTo>
                <a:cubicBezTo>
                  <a:pt x="18514" y="6873"/>
                  <a:pt x="18321" y="6136"/>
                  <a:pt x="18129" y="5400"/>
                </a:cubicBezTo>
                <a:cubicBezTo>
                  <a:pt x="20250" y="6873"/>
                  <a:pt x="21600" y="9082"/>
                  <a:pt x="21600" y="11782"/>
                </a:cubicBezTo>
                <a:cubicBezTo>
                  <a:pt x="21600" y="14236"/>
                  <a:pt x="20250" y="16445"/>
                  <a:pt x="18321" y="17918"/>
                </a:cubicBezTo>
                <a:cubicBezTo>
                  <a:pt x="18707" y="19145"/>
                  <a:pt x="19286" y="19636"/>
                  <a:pt x="19671" y="2037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8" name="Shape">
            <a:extLst>
              <a:ext uri="{FF2B5EF4-FFF2-40B4-BE49-F238E27FC236}">
                <a16:creationId xmlns:a16="http://schemas.microsoft.com/office/drawing/2014/main" id="{22A20497-2F47-4E42-896F-92FAC5A84995}"/>
              </a:ext>
            </a:extLst>
          </p:cNvPr>
          <p:cNvSpPr/>
          <p:nvPr/>
        </p:nvSpPr>
        <p:spPr>
          <a:xfrm>
            <a:off x="10193701" y="5470752"/>
            <a:ext cx="209551" cy="3873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291"/>
                </a:moveTo>
                <a:cubicBezTo>
                  <a:pt x="8486" y="21390"/>
                  <a:pt x="8486" y="21390"/>
                  <a:pt x="8486" y="21390"/>
                </a:cubicBezTo>
                <a:cubicBezTo>
                  <a:pt x="8486" y="21600"/>
                  <a:pt x="8100" y="21600"/>
                  <a:pt x="7329" y="21600"/>
                </a:cubicBezTo>
                <a:cubicBezTo>
                  <a:pt x="7329" y="21600"/>
                  <a:pt x="7329" y="21600"/>
                  <a:pt x="7329" y="21600"/>
                </a:cubicBezTo>
                <a:cubicBezTo>
                  <a:pt x="6557" y="21600"/>
                  <a:pt x="6171" y="21390"/>
                  <a:pt x="6557" y="20971"/>
                </a:cubicBezTo>
                <a:cubicBezTo>
                  <a:pt x="11186" y="10485"/>
                  <a:pt x="11186" y="10485"/>
                  <a:pt x="11186" y="10485"/>
                </a:cubicBezTo>
                <a:cubicBezTo>
                  <a:pt x="1543" y="11744"/>
                  <a:pt x="1543" y="11744"/>
                  <a:pt x="1543" y="11744"/>
                </a:cubicBezTo>
                <a:cubicBezTo>
                  <a:pt x="1157" y="11744"/>
                  <a:pt x="1157" y="11744"/>
                  <a:pt x="1157" y="11744"/>
                </a:cubicBezTo>
                <a:cubicBezTo>
                  <a:pt x="771" y="11744"/>
                  <a:pt x="771" y="11744"/>
                  <a:pt x="386" y="11744"/>
                </a:cubicBezTo>
                <a:cubicBezTo>
                  <a:pt x="0" y="11534"/>
                  <a:pt x="0" y="11324"/>
                  <a:pt x="0" y="11115"/>
                </a:cubicBezTo>
                <a:cubicBezTo>
                  <a:pt x="5014" y="419"/>
                  <a:pt x="5014" y="419"/>
                  <a:pt x="5014" y="419"/>
                </a:cubicBezTo>
                <a:cubicBezTo>
                  <a:pt x="5014" y="0"/>
                  <a:pt x="5400" y="0"/>
                  <a:pt x="5786" y="0"/>
                </a:cubicBezTo>
                <a:cubicBezTo>
                  <a:pt x="13886" y="0"/>
                  <a:pt x="13886" y="0"/>
                  <a:pt x="13886" y="0"/>
                </a:cubicBezTo>
                <a:cubicBezTo>
                  <a:pt x="14657" y="0"/>
                  <a:pt x="15043" y="210"/>
                  <a:pt x="15043" y="419"/>
                </a:cubicBezTo>
                <a:cubicBezTo>
                  <a:pt x="15043" y="629"/>
                  <a:pt x="15043" y="629"/>
                  <a:pt x="14657" y="629"/>
                </a:cubicBezTo>
                <a:cubicBezTo>
                  <a:pt x="10800" y="6711"/>
                  <a:pt x="10800" y="6711"/>
                  <a:pt x="10800" y="6711"/>
                </a:cubicBezTo>
                <a:cubicBezTo>
                  <a:pt x="20443" y="5452"/>
                  <a:pt x="20443" y="5452"/>
                  <a:pt x="20443" y="5452"/>
                </a:cubicBezTo>
                <a:cubicBezTo>
                  <a:pt x="20443" y="5452"/>
                  <a:pt x="20443" y="5452"/>
                  <a:pt x="20443" y="5452"/>
                </a:cubicBezTo>
                <a:cubicBezTo>
                  <a:pt x="20829" y="5452"/>
                  <a:pt x="21214" y="5452"/>
                  <a:pt x="21214" y="5662"/>
                </a:cubicBezTo>
                <a:cubicBezTo>
                  <a:pt x="21600" y="5872"/>
                  <a:pt x="21600" y="6082"/>
                  <a:pt x="21600" y="62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9" name="Shape">
            <a:extLst>
              <a:ext uri="{FF2B5EF4-FFF2-40B4-BE49-F238E27FC236}">
                <a16:creationId xmlns:a16="http://schemas.microsoft.com/office/drawing/2014/main" id="{AE6F7F53-E728-4D58-BC7F-145B429B3610}"/>
              </a:ext>
            </a:extLst>
          </p:cNvPr>
          <p:cNvSpPr/>
          <p:nvPr/>
        </p:nvSpPr>
        <p:spPr>
          <a:xfrm>
            <a:off x="10733451" y="5470752"/>
            <a:ext cx="420689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463"/>
                </a:moveTo>
                <a:cubicBezTo>
                  <a:pt x="21600" y="21145"/>
                  <a:pt x="21021" y="21600"/>
                  <a:pt x="20443" y="21600"/>
                </a:cubicBezTo>
                <a:cubicBezTo>
                  <a:pt x="16586" y="21600"/>
                  <a:pt x="16586" y="21600"/>
                  <a:pt x="16586" y="21600"/>
                </a:cubicBezTo>
                <a:cubicBezTo>
                  <a:pt x="15814" y="21600"/>
                  <a:pt x="15429" y="21145"/>
                  <a:pt x="15429" y="20463"/>
                </a:cubicBezTo>
                <a:cubicBezTo>
                  <a:pt x="15429" y="15916"/>
                  <a:pt x="15429" y="15916"/>
                  <a:pt x="15429" y="15916"/>
                </a:cubicBezTo>
                <a:cubicBezTo>
                  <a:pt x="15429" y="15006"/>
                  <a:pt x="15814" y="14552"/>
                  <a:pt x="16586" y="14552"/>
                </a:cubicBezTo>
                <a:cubicBezTo>
                  <a:pt x="17743" y="14552"/>
                  <a:pt x="17743" y="14552"/>
                  <a:pt x="17743" y="14552"/>
                </a:cubicBezTo>
                <a:cubicBezTo>
                  <a:pt x="17743" y="11823"/>
                  <a:pt x="17743" y="11823"/>
                  <a:pt x="17743" y="11823"/>
                </a:cubicBezTo>
                <a:cubicBezTo>
                  <a:pt x="11571" y="11823"/>
                  <a:pt x="11571" y="11823"/>
                  <a:pt x="11571" y="11823"/>
                </a:cubicBezTo>
                <a:cubicBezTo>
                  <a:pt x="11571" y="14552"/>
                  <a:pt x="11571" y="14552"/>
                  <a:pt x="11571" y="14552"/>
                </a:cubicBezTo>
                <a:cubicBezTo>
                  <a:pt x="12729" y="14552"/>
                  <a:pt x="12729" y="14552"/>
                  <a:pt x="12729" y="14552"/>
                </a:cubicBezTo>
                <a:cubicBezTo>
                  <a:pt x="13307" y="14552"/>
                  <a:pt x="13886" y="15006"/>
                  <a:pt x="13886" y="15916"/>
                </a:cubicBezTo>
                <a:cubicBezTo>
                  <a:pt x="13886" y="20463"/>
                  <a:pt x="13886" y="20463"/>
                  <a:pt x="13886" y="20463"/>
                </a:cubicBezTo>
                <a:cubicBezTo>
                  <a:pt x="13886" y="21145"/>
                  <a:pt x="13307" y="21600"/>
                  <a:pt x="12729" y="21600"/>
                </a:cubicBezTo>
                <a:cubicBezTo>
                  <a:pt x="8871" y="21600"/>
                  <a:pt x="8871" y="21600"/>
                  <a:pt x="8871" y="21600"/>
                </a:cubicBezTo>
                <a:cubicBezTo>
                  <a:pt x="8100" y="21600"/>
                  <a:pt x="7714" y="21145"/>
                  <a:pt x="7714" y="20463"/>
                </a:cubicBezTo>
                <a:cubicBezTo>
                  <a:pt x="7714" y="15916"/>
                  <a:pt x="7714" y="15916"/>
                  <a:pt x="7714" y="15916"/>
                </a:cubicBezTo>
                <a:cubicBezTo>
                  <a:pt x="7714" y="15006"/>
                  <a:pt x="8100" y="14552"/>
                  <a:pt x="8871" y="14552"/>
                </a:cubicBezTo>
                <a:cubicBezTo>
                  <a:pt x="10029" y="14552"/>
                  <a:pt x="10029" y="14552"/>
                  <a:pt x="10029" y="14552"/>
                </a:cubicBezTo>
                <a:cubicBezTo>
                  <a:pt x="10029" y="11823"/>
                  <a:pt x="10029" y="11823"/>
                  <a:pt x="10029" y="11823"/>
                </a:cubicBezTo>
                <a:cubicBezTo>
                  <a:pt x="3857" y="11823"/>
                  <a:pt x="3857" y="11823"/>
                  <a:pt x="3857" y="11823"/>
                </a:cubicBezTo>
                <a:cubicBezTo>
                  <a:pt x="3857" y="14552"/>
                  <a:pt x="3857" y="14552"/>
                  <a:pt x="3857" y="14552"/>
                </a:cubicBezTo>
                <a:cubicBezTo>
                  <a:pt x="5014" y="14552"/>
                  <a:pt x="5014" y="14552"/>
                  <a:pt x="5014" y="14552"/>
                </a:cubicBezTo>
                <a:cubicBezTo>
                  <a:pt x="5593" y="14552"/>
                  <a:pt x="6171" y="15006"/>
                  <a:pt x="6171" y="15916"/>
                </a:cubicBezTo>
                <a:cubicBezTo>
                  <a:pt x="6171" y="20463"/>
                  <a:pt x="6171" y="20463"/>
                  <a:pt x="6171" y="20463"/>
                </a:cubicBezTo>
                <a:cubicBezTo>
                  <a:pt x="6171" y="21145"/>
                  <a:pt x="5593" y="21600"/>
                  <a:pt x="5014" y="21600"/>
                </a:cubicBezTo>
                <a:cubicBezTo>
                  <a:pt x="1157" y="21600"/>
                  <a:pt x="1157" y="21600"/>
                  <a:pt x="1157" y="21600"/>
                </a:cubicBezTo>
                <a:cubicBezTo>
                  <a:pt x="386" y="21600"/>
                  <a:pt x="0" y="21145"/>
                  <a:pt x="0" y="20463"/>
                </a:cubicBezTo>
                <a:cubicBezTo>
                  <a:pt x="0" y="15916"/>
                  <a:pt x="0" y="15916"/>
                  <a:pt x="0" y="15916"/>
                </a:cubicBezTo>
                <a:cubicBezTo>
                  <a:pt x="0" y="15006"/>
                  <a:pt x="386" y="14552"/>
                  <a:pt x="1157" y="14552"/>
                </a:cubicBezTo>
                <a:cubicBezTo>
                  <a:pt x="2314" y="14552"/>
                  <a:pt x="2314" y="14552"/>
                  <a:pt x="2314" y="14552"/>
                </a:cubicBezTo>
                <a:cubicBezTo>
                  <a:pt x="2314" y="11823"/>
                  <a:pt x="2314" y="11823"/>
                  <a:pt x="2314" y="11823"/>
                </a:cubicBezTo>
                <a:cubicBezTo>
                  <a:pt x="2314" y="10686"/>
                  <a:pt x="2893" y="10004"/>
                  <a:pt x="3857" y="10004"/>
                </a:cubicBezTo>
                <a:cubicBezTo>
                  <a:pt x="10029" y="10004"/>
                  <a:pt x="10029" y="10004"/>
                  <a:pt x="10029" y="10004"/>
                </a:cubicBezTo>
                <a:cubicBezTo>
                  <a:pt x="10029" y="7276"/>
                  <a:pt x="10029" y="7276"/>
                  <a:pt x="10029" y="7276"/>
                </a:cubicBezTo>
                <a:cubicBezTo>
                  <a:pt x="8871" y="7276"/>
                  <a:pt x="8871" y="7276"/>
                  <a:pt x="8871" y="7276"/>
                </a:cubicBezTo>
                <a:cubicBezTo>
                  <a:pt x="8100" y="7276"/>
                  <a:pt x="7714" y="6594"/>
                  <a:pt x="7714" y="5912"/>
                </a:cubicBezTo>
                <a:cubicBezTo>
                  <a:pt x="7714" y="1364"/>
                  <a:pt x="7714" y="1364"/>
                  <a:pt x="7714" y="1364"/>
                </a:cubicBezTo>
                <a:cubicBezTo>
                  <a:pt x="7714" y="455"/>
                  <a:pt x="8100" y="0"/>
                  <a:pt x="8871" y="0"/>
                </a:cubicBezTo>
                <a:cubicBezTo>
                  <a:pt x="12729" y="0"/>
                  <a:pt x="12729" y="0"/>
                  <a:pt x="12729" y="0"/>
                </a:cubicBezTo>
                <a:cubicBezTo>
                  <a:pt x="13307" y="0"/>
                  <a:pt x="13886" y="455"/>
                  <a:pt x="13886" y="1364"/>
                </a:cubicBezTo>
                <a:cubicBezTo>
                  <a:pt x="13886" y="5912"/>
                  <a:pt x="13886" y="5912"/>
                  <a:pt x="13886" y="5912"/>
                </a:cubicBezTo>
                <a:cubicBezTo>
                  <a:pt x="13886" y="6594"/>
                  <a:pt x="13307" y="7276"/>
                  <a:pt x="12729" y="7276"/>
                </a:cubicBezTo>
                <a:cubicBezTo>
                  <a:pt x="11571" y="7276"/>
                  <a:pt x="11571" y="7276"/>
                  <a:pt x="11571" y="7276"/>
                </a:cubicBezTo>
                <a:cubicBezTo>
                  <a:pt x="11571" y="10004"/>
                  <a:pt x="11571" y="10004"/>
                  <a:pt x="11571" y="10004"/>
                </a:cubicBezTo>
                <a:cubicBezTo>
                  <a:pt x="17743" y="10004"/>
                  <a:pt x="17743" y="10004"/>
                  <a:pt x="17743" y="10004"/>
                </a:cubicBezTo>
                <a:cubicBezTo>
                  <a:pt x="18514" y="10004"/>
                  <a:pt x="19286" y="10686"/>
                  <a:pt x="19286" y="11823"/>
                </a:cubicBezTo>
                <a:cubicBezTo>
                  <a:pt x="19286" y="14552"/>
                  <a:pt x="19286" y="14552"/>
                  <a:pt x="19286" y="14552"/>
                </a:cubicBezTo>
                <a:cubicBezTo>
                  <a:pt x="20443" y="14552"/>
                  <a:pt x="20443" y="14552"/>
                  <a:pt x="20443" y="14552"/>
                </a:cubicBezTo>
                <a:cubicBezTo>
                  <a:pt x="21021" y="14552"/>
                  <a:pt x="21600" y="15006"/>
                  <a:pt x="21600" y="15916"/>
                </a:cubicBezTo>
                <a:lnTo>
                  <a:pt x="21600" y="2046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392172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">
            <a:extLst>
              <a:ext uri="{FF2B5EF4-FFF2-40B4-BE49-F238E27FC236}">
                <a16:creationId xmlns:a16="http://schemas.microsoft.com/office/drawing/2014/main" id="{778DA4B8-5372-4052-8815-4E9BFB5ED670}"/>
              </a:ext>
            </a:extLst>
          </p:cNvPr>
          <p:cNvSpPr/>
          <p:nvPr/>
        </p:nvSpPr>
        <p:spPr>
          <a:xfrm>
            <a:off x="10712813" y="3376798"/>
            <a:ext cx="235388" cy="3160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973" y="16200"/>
                </a:moveTo>
                <a:cubicBezTo>
                  <a:pt x="10800" y="16200"/>
                  <a:pt x="10800" y="16200"/>
                  <a:pt x="10800" y="16200"/>
                </a:cubicBezTo>
                <a:cubicBezTo>
                  <a:pt x="9833" y="16200"/>
                  <a:pt x="8946" y="15960"/>
                  <a:pt x="8301" y="15420"/>
                </a:cubicBezTo>
                <a:cubicBezTo>
                  <a:pt x="7576" y="14880"/>
                  <a:pt x="7254" y="14280"/>
                  <a:pt x="7254" y="13500"/>
                </a:cubicBezTo>
                <a:cubicBezTo>
                  <a:pt x="7254" y="11640"/>
                  <a:pt x="7254" y="11640"/>
                  <a:pt x="7254" y="11640"/>
                </a:cubicBezTo>
                <a:cubicBezTo>
                  <a:pt x="17409" y="11640"/>
                  <a:pt x="17409" y="11640"/>
                  <a:pt x="17409" y="11640"/>
                </a:cubicBezTo>
                <a:cubicBezTo>
                  <a:pt x="18376" y="11640"/>
                  <a:pt x="19182" y="11400"/>
                  <a:pt x="19827" y="10920"/>
                </a:cubicBezTo>
                <a:cubicBezTo>
                  <a:pt x="20472" y="10380"/>
                  <a:pt x="20794" y="9780"/>
                  <a:pt x="20794" y="9120"/>
                </a:cubicBezTo>
                <a:cubicBezTo>
                  <a:pt x="20794" y="8460"/>
                  <a:pt x="20472" y="7860"/>
                  <a:pt x="19827" y="7380"/>
                </a:cubicBezTo>
                <a:cubicBezTo>
                  <a:pt x="19182" y="6840"/>
                  <a:pt x="18376" y="6600"/>
                  <a:pt x="17409" y="6600"/>
                </a:cubicBezTo>
                <a:cubicBezTo>
                  <a:pt x="7254" y="6600"/>
                  <a:pt x="7254" y="6600"/>
                  <a:pt x="7254" y="6600"/>
                </a:cubicBezTo>
                <a:cubicBezTo>
                  <a:pt x="7254" y="2700"/>
                  <a:pt x="7254" y="2700"/>
                  <a:pt x="7254" y="2700"/>
                </a:cubicBezTo>
                <a:cubicBezTo>
                  <a:pt x="7254" y="1980"/>
                  <a:pt x="6851" y="1320"/>
                  <a:pt x="6206" y="780"/>
                </a:cubicBezTo>
                <a:cubicBezTo>
                  <a:pt x="5481" y="240"/>
                  <a:pt x="4594" y="0"/>
                  <a:pt x="3627" y="0"/>
                </a:cubicBezTo>
                <a:cubicBezTo>
                  <a:pt x="2660" y="0"/>
                  <a:pt x="1773" y="240"/>
                  <a:pt x="1048" y="780"/>
                </a:cubicBezTo>
                <a:cubicBezTo>
                  <a:pt x="322" y="1320"/>
                  <a:pt x="0" y="1920"/>
                  <a:pt x="0" y="2700"/>
                </a:cubicBezTo>
                <a:cubicBezTo>
                  <a:pt x="0" y="13500"/>
                  <a:pt x="0" y="13500"/>
                  <a:pt x="0" y="13500"/>
                </a:cubicBezTo>
                <a:cubicBezTo>
                  <a:pt x="0" y="15780"/>
                  <a:pt x="1048" y="17640"/>
                  <a:pt x="3143" y="19260"/>
                </a:cubicBezTo>
                <a:cubicBezTo>
                  <a:pt x="5319" y="20820"/>
                  <a:pt x="7818" y="21600"/>
                  <a:pt x="10800" y="21600"/>
                </a:cubicBezTo>
                <a:cubicBezTo>
                  <a:pt x="17973" y="21600"/>
                  <a:pt x="17973" y="21600"/>
                  <a:pt x="17973" y="21600"/>
                </a:cubicBezTo>
                <a:cubicBezTo>
                  <a:pt x="18940" y="21600"/>
                  <a:pt x="19827" y="21360"/>
                  <a:pt x="20552" y="20820"/>
                </a:cubicBezTo>
                <a:cubicBezTo>
                  <a:pt x="21278" y="20280"/>
                  <a:pt x="21600" y="19620"/>
                  <a:pt x="21600" y="18900"/>
                </a:cubicBezTo>
                <a:cubicBezTo>
                  <a:pt x="21600" y="18180"/>
                  <a:pt x="21278" y="17520"/>
                  <a:pt x="20552" y="16980"/>
                </a:cubicBezTo>
                <a:cubicBezTo>
                  <a:pt x="19827" y="16440"/>
                  <a:pt x="18940" y="16200"/>
                  <a:pt x="17973" y="16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" name="Group">
            <a:extLst>
              <a:ext uri="{FF2B5EF4-FFF2-40B4-BE49-F238E27FC236}">
                <a16:creationId xmlns:a16="http://schemas.microsoft.com/office/drawing/2014/main" id="{40A7CFE2-5784-4C33-8B26-CC7DB9FAE9F2}"/>
              </a:ext>
            </a:extLst>
          </p:cNvPr>
          <p:cNvGrpSpPr/>
          <p:nvPr/>
        </p:nvGrpSpPr>
        <p:grpSpPr>
          <a:xfrm>
            <a:off x="986785" y="2687323"/>
            <a:ext cx="430907" cy="428775"/>
            <a:chOff x="0" y="0"/>
            <a:chExt cx="430906" cy="428774"/>
          </a:xfrm>
          <a:solidFill>
            <a:schemeClr val="bg1"/>
          </a:solidFill>
        </p:grpSpPr>
        <p:sp>
          <p:nvSpPr>
            <p:cNvPr id="4" name="Shape">
              <a:extLst>
                <a:ext uri="{FF2B5EF4-FFF2-40B4-BE49-F238E27FC236}">
                  <a16:creationId xmlns:a16="http://schemas.microsoft.com/office/drawing/2014/main" id="{A2CE2F66-F29C-42BF-BD91-EBC9C120B2C9}"/>
                </a:ext>
              </a:extLst>
            </p:cNvPr>
            <p:cNvSpPr/>
            <p:nvPr/>
          </p:nvSpPr>
          <p:spPr>
            <a:xfrm>
              <a:off x="0" y="0"/>
              <a:ext cx="430907" cy="428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9540" y="21600"/>
                    <a:pt x="8640" y="20700"/>
                    <a:pt x="8640" y="19440"/>
                  </a:cubicBezTo>
                  <a:cubicBezTo>
                    <a:pt x="8640" y="19080"/>
                    <a:pt x="8640" y="19080"/>
                    <a:pt x="8640" y="19080"/>
                  </a:cubicBezTo>
                  <a:cubicBezTo>
                    <a:pt x="5580" y="18360"/>
                    <a:pt x="3240" y="16020"/>
                    <a:pt x="2520" y="12960"/>
                  </a:cubicBezTo>
                  <a:cubicBezTo>
                    <a:pt x="2160" y="12960"/>
                    <a:pt x="2160" y="12960"/>
                    <a:pt x="2160" y="12960"/>
                  </a:cubicBezTo>
                  <a:cubicBezTo>
                    <a:pt x="900" y="12960"/>
                    <a:pt x="0" y="12060"/>
                    <a:pt x="0" y="10800"/>
                  </a:cubicBezTo>
                  <a:cubicBezTo>
                    <a:pt x="0" y="9540"/>
                    <a:pt x="900" y="8640"/>
                    <a:pt x="2160" y="8640"/>
                  </a:cubicBezTo>
                  <a:cubicBezTo>
                    <a:pt x="2520" y="8640"/>
                    <a:pt x="2520" y="8640"/>
                    <a:pt x="2520" y="8640"/>
                  </a:cubicBezTo>
                  <a:cubicBezTo>
                    <a:pt x="3240" y="5580"/>
                    <a:pt x="5580" y="3240"/>
                    <a:pt x="8640" y="2520"/>
                  </a:cubicBezTo>
                  <a:cubicBezTo>
                    <a:pt x="8640" y="2160"/>
                    <a:pt x="8640" y="2160"/>
                    <a:pt x="8640" y="2160"/>
                  </a:cubicBezTo>
                  <a:cubicBezTo>
                    <a:pt x="8640" y="900"/>
                    <a:pt x="9540" y="0"/>
                    <a:pt x="10800" y="0"/>
                  </a:cubicBezTo>
                  <a:cubicBezTo>
                    <a:pt x="12060" y="0"/>
                    <a:pt x="12960" y="900"/>
                    <a:pt x="12960" y="2160"/>
                  </a:cubicBezTo>
                  <a:cubicBezTo>
                    <a:pt x="12960" y="2520"/>
                    <a:pt x="12960" y="2520"/>
                    <a:pt x="12960" y="2520"/>
                  </a:cubicBezTo>
                  <a:cubicBezTo>
                    <a:pt x="16020" y="3240"/>
                    <a:pt x="18360" y="5580"/>
                    <a:pt x="19080" y="8640"/>
                  </a:cubicBezTo>
                  <a:cubicBezTo>
                    <a:pt x="19440" y="8640"/>
                    <a:pt x="19440" y="8640"/>
                    <a:pt x="19440" y="8640"/>
                  </a:cubicBezTo>
                  <a:cubicBezTo>
                    <a:pt x="20700" y="8640"/>
                    <a:pt x="21600" y="9540"/>
                    <a:pt x="21600" y="10800"/>
                  </a:cubicBezTo>
                  <a:cubicBezTo>
                    <a:pt x="21600" y="12060"/>
                    <a:pt x="20700" y="12960"/>
                    <a:pt x="19440" y="12960"/>
                  </a:cubicBezTo>
                  <a:cubicBezTo>
                    <a:pt x="19080" y="12960"/>
                    <a:pt x="19080" y="12960"/>
                    <a:pt x="19080" y="12960"/>
                  </a:cubicBezTo>
                  <a:cubicBezTo>
                    <a:pt x="18360" y="16020"/>
                    <a:pt x="16020" y="18360"/>
                    <a:pt x="12960" y="19080"/>
                  </a:cubicBezTo>
                  <a:cubicBezTo>
                    <a:pt x="12960" y="19440"/>
                    <a:pt x="12960" y="19440"/>
                    <a:pt x="12960" y="19440"/>
                  </a:cubicBezTo>
                  <a:cubicBezTo>
                    <a:pt x="12960" y="20700"/>
                    <a:pt x="12060" y="21600"/>
                    <a:pt x="10800" y="21600"/>
                  </a:cubicBezTo>
                  <a:close/>
                  <a:moveTo>
                    <a:pt x="2160" y="10080"/>
                  </a:moveTo>
                  <a:cubicBezTo>
                    <a:pt x="1800" y="10080"/>
                    <a:pt x="1440" y="10440"/>
                    <a:pt x="1440" y="10800"/>
                  </a:cubicBezTo>
                  <a:cubicBezTo>
                    <a:pt x="1440" y="11160"/>
                    <a:pt x="1800" y="11520"/>
                    <a:pt x="2160" y="11520"/>
                  </a:cubicBezTo>
                  <a:cubicBezTo>
                    <a:pt x="3060" y="11520"/>
                    <a:pt x="3060" y="11520"/>
                    <a:pt x="3060" y="11520"/>
                  </a:cubicBezTo>
                  <a:cubicBezTo>
                    <a:pt x="3420" y="11520"/>
                    <a:pt x="3600" y="11700"/>
                    <a:pt x="3780" y="12060"/>
                  </a:cubicBezTo>
                  <a:cubicBezTo>
                    <a:pt x="4320" y="14940"/>
                    <a:pt x="6660" y="17280"/>
                    <a:pt x="9540" y="17820"/>
                  </a:cubicBezTo>
                  <a:cubicBezTo>
                    <a:pt x="9900" y="18000"/>
                    <a:pt x="10080" y="18180"/>
                    <a:pt x="10080" y="18540"/>
                  </a:cubicBezTo>
                  <a:cubicBezTo>
                    <a:pt x="10080" y="19440"/>
                    <a:pt x="10080" y="19440"/>
                    <a:pt x="10080" y="19440"/>
                  </a:cubicBezTo>
                  <a:cubicBezTo>
                    <a:pt x="10080" y="19800"/>
                    <a:pt x="10440" y="20160"/>
                    <a:pt x="10800" y="20160"/>
                  </a:cubicBezTo>
                  <a:cubicBezTo>
                    <a:pt x="11160" y="20160"/>
                    <a:pt x="11520" y="19800"/>
                    <a:pt x="11520" y="19440"/>
                  </a:cubicBezTo>
                  <a:cubicBezTo>
                    <a:pt x="11520" y="18540"/>
                    <a:pt x="11520" y="18540"/>
                    <a:pt x="11520" y="18540"/>
                  </a:cubicBezTo>
                  <a:cubicBezTo>
                    <a:pt x="11520" y="18180"/>
                    <a:pt x="11700" y="18000"/>
                    <a:pt x="12060" y="17820"/>
                  </a:cubicBezTo>
                  <a:cubicBezTo>
                    <a:pt x="14940" y="17280"/>
                    <a:pt x="17280" y="14940"/>
                    <a:pt x="17820" y="12060"/>
                  </a:cubicBezTo>
                  <a:cubicBezTo>
                    <a:pt x="18000" y="11700"/>
                    <a:pt x="18180" y="11520"/>
                    <a:pt x="18540" y="11520"/>
                  </a:cubicBezTo>
                  <a:cubicBezTo>
                    <a:pt x="19440" y="11520"/>
                    <a:pt x="19440" y="11520"/>
                    <a:pt x="19440" y="11520"/>
                  </a:cubicBezTo>
                  <a:cubicBezTo>
                    <a:pt x="19800" y="11520"/>
                    <a:pt x="20160" y="11160"/>
                    <a:pt x="20160" y="10800"/>
                  </a:cubicBezTo>
                  <a:cubicBezTo>
                    <a:pt x="20160" y="10440"/>
                    <a:pt x="19800" y="10080"/>
                    <a:pt x="19440" y="10080"/>
                  </a:cubicBezTo>
                  <a:cubicBezTo>
                    <a:pt x="18540" y="10080"/>
                    <a:pt x="18540" y="10080"/>
                    <a:pt x="18540" y="10080"/>
                  </a:cubicBezTo>
                  <a:cubicBezTo>
                    <a:pt x="18180" y="10080"/>
                    <a:pt x="18000" y="9900"/>
                    <a:pt x="17820" y="9540"/>
                  </a:cubicBezTo>
                  <a:cubicBezTo>
                    <a:pt x="17280" y="6660"/>
                    <a:pt x="14940" y="4320"/>
                    <a:pt x="12060" y="3780"/>
                  </a:cubicBezTo>
                  <a:cubicBezTo>
                    <a:pt x="11700" y="3600"/>
                    <a:pt x="11520" y="3420"/>
                    <a:pt x="11520" y="3060"/>
                  </a:cubicBezTo>
                  <a:cubicBezTo>
                    <a:pt x="11520" y="2160"/>
                    <a:pt x="11520" y="2160"/>
                    <a:pt x="11520" y="2160"/>
                  </a:cubicBezTo>
                  <a:cubicBezTo>
                    <a:pt x="11520" y="1800"/>
                    <a:pt x="11160" y="1440"/>
                    <a:pt x="10800" y="1440"/>
                  </a:cubicBezTo>
                  <a:cubicBezTo>
                    <a:pt x="10440" y="1440"/>
                    <a:pt x="10080" y="1800"/>
                    <a:pt x="10080" y="2160"/>
                  </a:cubicBezTo>
                  <a:cubicBezTo>
                    <a:pt x="10080" y="3060"/>
                    <a:pt x="10080" y="3060"/>
                    <a:pt x="10080" y="3060"/>
                  </a:cubicBezTo>
                  <a:cubicBezTo>
                    <a:pt x="10080" y="3420"/>
                    <a:pt x="9900" y="3600"/>
                    <a:pt x="9540" y="3780"/>
                  </a:cubicBezTo>
                  <a:cubicBezTo>
                    <a:pt x="6660" y="4320"/>
                    <a:pt x="4320" y="6660"/>
                    <a:pt x="3780" y="9540"/>
                  </a:cubicBezTo>
                  <a:cubicBezTo>
                    <a:pt x="3600" y="9900"/>
                    <a:pt x="3420" y="10080"/>
                    <a:pt x="3060" y="10080"/>
                  </a:cubicBezTo>
                  <a:lnTo>
                    <a:pt x="2160" y="1008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" name="Shape">
              <a:extLst>
                <a:ext uri="{FF2B5EF4-FFF2-40B4-BE49-F238E27FC236}">
                  <a16:creationId xmlns:a16="http://schemas.microsoft.com/office/drawing/2014/main" id="{567FD306-FCD0-4630-9FB2-75CBC333B325}"/>
                </a:ext>
              </a:extLst>
            </p:cNvPr>
            <p:cNvSpPr/>
            <p:nvPr/>
          </p:nvSpPr>
          <p:spPr>
            <a:xfrm>
              <a:off x="136524" y="134392"/>
              <a:ext cx="157858" cy="1578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09" y="21600"/>
                    <a:pt x="0" y="16691"/>
                    <a:pt x="0" y="10800"/>
                  </a:cubicBezTo>
                  <a:cubicBezTo>
                    <a:pt x="0" y="4909"/>
                    <a:pt x="4909" y="0"/>
                    <a:pt x="10800" y="0"/>
                  </a:cubicBezTo>
                  <a:cubicBezTo>
                    <a:pt x="16691" y="0"/>
                    <a:pt x="21600" y="4909"/>
                    <a:pt x="21600" y="10800"/>
                  </a:cubicBezTo>
                  <a:cubicBezTo>
                    <a:pt x="21600" y="16691"/>
                    <a:pt x="16691" y="21600"/>
                    <a:pt x="10800" y="21600"/>
                  </a:cubicBezTo>
                  <a:close/>
                  <a:moveTo>
                    <a:pt x="10800" y="1964"/>
                  </a:moveTo>
                  <a:cubicBezTo>
                    <a:pt x="5891" y="1964"/>
                    <a:pt x="1964" y="5891"/>
                    <a:pt x="1964" y="10800"/>
                  </a:cubicBezTo>
                  <a:cubicBezTo>
                    <a:pt x="1964" y="15709"/>
                    <a:pt x="5891" y="19636"/>
                    <a:pt x="10800" y="19636"/>
                  </a:cubicBezTo>
                  <a:cubicBezTo>
                    <a:pt x="15709" y="19636"/>
                    <a:pt x="19636" y="15709"/>
                    <a:pt x="19636" y="10800"/>
                  </a:cubicBezTo>
                  <a:cubicBezTo>
                    <a:pt x="19636" y="5891"/>
                    <a:pt x="15709" y="1964"/>
                    <a:pt x="10800" y="196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" name="Group">
            <a:extLst>
              <a:ext uri="{FF2B5EF4-FFF2-40B4-BE49-F238E27FC236}">
                <a16:creationId xmlns:a16="http://schemas.microsoft.com/office/drawing/2014/main" id="{F9E72E83-7A06-47D5-B5E4-1E69B3386E70}"/>
              </a:ext>
            </a:extLst>
          </p:cNvPr>
          <p:cNvGrpSpPr/>
          <p:nvPr/>
        </p:nvGrpSpPr>
        <p:grpSpPr>
          <a:xfrm>
            <a:off x="969930" y="3595437"/>
            <a:ext cx="464616" cy="327529"/>
            <a:chOff x="0" y="0"/>
            <a:chExt cx="464615" cy="327527"/>
          </a:xfrm>
          <a:solidFill>
            <a:schemeClr val="bg1"/>
          </a:solidFill>
        </p:grpSpPr>
        <p:sp>
          <p:nvSpPr>
            <p:cNvPr id="7" name="Shape">
              <a:extLst>
                <a:ext uri="{FF2B5EF4-FFF2-40B4-BE49-F238E27FC236}">
                  <a16:creationId xmlns:a16="http://schemas.microsoft.com/office/drawing/2014/main" id="{2A7AEB98-95B2-4589-B8A1-3DB715BBA9FA}"/>
                </a:ext>
              </a:extLst>
            </p:cNvPr>
            <p:cNvSpPr/>
            <p:nvPr/>
          </p:nvSpPr>
          <p:spPr>
            <a:xfrm>
              <a:off x="-1" y="-1"/>
              <a:ext cx="464616" cy="3275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57" y="21600"/>
                  </a:moveTo>
                  <a:cubicBezTo>
                    <a:pt x="1843" y="21600"/>
                    <a:pt x="1843" y="21600"/>
                    <a:pt x="1843" y="21600"/>
                  </a:cubicBezTo>
                  <a:cubicBezTo>
                    <a:pt x="829" y="21600"/>
                    <a:pt x="0" y="20424"/>
                    <a:pt x="0" y="18984"/>
                  </a:cubicBezTo>
                  <a:cubicBezTo>
                    <a:pt x="0" y="11419"/>
                    <a:pt x="0" y="11419"/>
                    <a:pt x="0" y="11419"/>
                  </a:cubicBezTo>
                  <a:cubicBezTo>
                    <a:pt x="6700" y="0"/>
                    <a:pt x="6700" y="0"/>
                    <a:pt x="6700" y="0"/>
                  </a:cubicBezTo>
                  <a:cubicBezTo>
                    <a:pt x="14900" y="0"/>
                    <a:pt x="14900" y="0"/>
                    <a:pt x="14900" y="0"/>
                  </a:cubicBezTo>
                  <a:cubicBezTo>
                    <a:pt x="21600" y="11419"/>
                    <a:pt x="21600" y="11419"/>
                    <a:pt x="21600" y="11419"/>
                  </a:cubicBezTo>
                  <a:cubicBezTo>
                    <a:pt x="21600" y="18984"/>
                    <a:pt x="21600" y="18984"/>
                    <a:pt x="21600" y="18984"/>
                  </a:cubicBezTo>
                  <a:cubicBezTo>
                    <a:pt x="21600" y="20424"/>
                    <a:pt x="20771" y="21600"/>
                    <a:pt x="19757" y="21600"/>
                  </a:cubicBezTo>
                  <a:close/>
                  <a:moveTo>
                    <a:pt x="1129" y="12007"/>
                  </a:moveTo>
                  <a:cubicBezTo>
                    <a:pt x="1129" y="18984"/>
                    <a:pt x="1129" y="18984"/>
                    <a:pt x="1129" y="18984"/>
                  </a:cubicBezTo>
                  <a:cubicBezTo>
                    <a:pt x="1129" y="19531"/>
                    <a:pt x="1443" y="19998"/>
                    <a:pt x="1843" y="19998"/>
                  </a:cubicBezTo>
                  <a:cubicBezTo>
                    <a:pt x="19757" y="19998"/>
                    <a:pt x="19757" y="19998"/>
                    <a:pt x="19757" y="19998"/>
                  </a:cubicBezTo>
                  <a:cubicBezTo>
                    <a:pt x="20157" y="19998"/>
                    <a:pt x="20471" y="19531"/>
                    <a:pt x="20471" y="18984"/>
                  </a:cubicBezTo>
                  <a:cubicBezTo>
                    <a:pt x="20471" y="12007"/>
                    <a:pt x="20471" y="12007"/>
                    <a:pt x="20471" y="12007"/>
                  </a:cubicBezTo>
                  <a:cubicBezTo>
                    <a:pt x="14371" y="1602"/>
                    <a:pt x="14371" y="1602"/>
                    <a:pt x="14371" y="1602"/>
                  </a:cubicBezTo>
                  <a:cubicBezTo>
                    <a:pt x="7229" y="1602"/>
                    <a:pt x="7229" y="1602"/>
                    <a:pt x="7229" y="1602"/>
                  </a:cubicBezTo>
                  <a:lnTo>
                    <a:pt x="1129" y="1200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" name="Shape">
              <a:extLst>
                <a:ext uri="{FF2B5EF4-FFF2-40B4-BE49-F238E27FC236}">
                  <a16:creationId xmlns:a16="http://schemas.microsoft.com/office/drawing/2014/main" id="{2696A630-B963-4308-B190-0A54F1A13767}"/>
                </a:ext>
              </a:extLst>
            </p:cNvPr>
            <p:cNvSpPr/>
            <p:nvPr/>
          </p:nvSpPr>
          <p:spPr>
            <a:xfrm>
              <a:off x="135139" y="199009"/>
              <a:ext cx="194207" cy="3959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96" y="21600"/>
                  </a:moveTo>
                  <a:lnTo>
                    <a:pt x="4418" y="21600"/>
                  </a:lnTo>
                  <a:lnTo>
                    <a:pt x="0" y="0"/>
                  </a:lnTo>
                  <a:lnTo>
                    <a:pt x="21600" y="0"/>
                  </a:lnTo>
                  <a:lnTo>
                    <a:pt x="17196" y="21600"/>
                  </a:lnTo>
                  <a:close/>
                  <a:moveTo>
                    <a:pt x="4952" y="15085"/>
                  </a:moveTo>
                  <a:lnTo>
                    <a:pt x="16648" y="15085"/>
                  </a:lnTo>
                  <a:lnTo>
                    <a:pt x="18351" y="6657"/>
                  </a:lnTo>
                  <a:lnTo>
                    <a:pt x="3249" y="6657"/>
                  </a:lnTo>
                  <a:lnTo>
                    <a:pt x="4952" y="1508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" name="Shape">
              <a:extLst>
                <a:ext uri="{FF2B5EF4-FFF2-40B4-BE49-F238E27FC236}">
                  <a16:creationId xmlns:a16="http://schemas.microsoft.com/office/drawing/2014/main" id="{2BD6EB80-D05C-48E0-9E5F-6543E0C23347}"/>
                </a:ext>
              </a:extLst>
            </p:cNvPr>
            <p:cNvSpPr/>
            <p:nvPr/>
          </p:nvSpPr>
          <p:spPr>
            <a:xfrm>
              <a:off x="34920" y="33752"/>
              <a:ext cx="394645" cy="1498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6835" y="0"/>
                  </a:lnTo>
                  <a:lnTo>
                    <a:pt x="14772" y="0"/>
                  </a:lnTo>
                  <a:lnTo>
                    <a:pt x="21600" y="21600"/>
                  </a:lnTo>
                  <a:close/>
                  <a:moveTo>
                    <a:pt x="1414" y="19878"/>
                  </a:moveTo>
                  <a:lnTo>
                    <a:pt x="20186" y="19878"/>
                  </a:lnTo>
                  <a:lnTo>
                    <a:pt x="14466" y="1741"/>
                  </a:lnTo>
                  <a:lnTo>
                    <a:pt x="7148" y="1741"/>
                  </a:lnTo>
                  <a:lnTo>
                    <a:pt x="1414" y="1987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" name="Shape">
              <a:extLst>
                <a:ext uri="{FF2B5EF4-FFF2-40B4-BE49-F238E27FC236}">
                  <a16:creationId xmlns:a16="http://schemas.microsoft.com/office/drawing/2014/main" id="{DF235451-83E8-4591-9855-619BFC2D1617}"/>
                </a:ext>
              </a:extLst>
            </p:cNvPr>
            <p:cNvSpPr/>
            <p:nvPr/>
          </p:nvSpPr>
          <p:spPr>
            <a:xfrm>
              <a:off x="134230" y="61143"/>
              <a:ext cx="196025" cy="397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3219" y="0"/>
                  </a:lnTo>
                  <a:lnTo>
                    <a:pt x="18381" y="0"/>
                  </a:lnTo>
                  <a:lnTo>
                    <a:pt x="21600" y="21600"/>
                  </a:lnTo>
                  <a:close/>
                  <a:moveTo>
                    <a:pt x="2646" y="15106"/>
                  </a:moveTo>
                  <a:lnTo>
                    <a:pt x="18968" y="15106"/>
                  </a:lnTo>
                  <a:lnTo>
                    <a:pt x="17709" y="6706"/>
                  </a:lnTo>
                  <a:lnTo>
                    <a:pt x="3891" y="6706"/>
                  </a:lnTo>
                  <a:lnTo>
                    <a:pt x="2646" y="1510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" name="Shape">
              <a:extLst>
                <a:ext uri="{FF2B5EF4-FFF2-40B4-BE49-F238E27FC236}">
                  <a16:creationId xmlns:a16="http://schemas.microsoft.com/office/drawing/2014/main" id="{0A85F6C8-D7DB-4018-AE94-D1BE53F00C17}"/>
                </a:ext>
              </a:extLst>
            </p:cNvPr>
            <p:cNvSpPr/>
            <p:nvPr/>
          </p:nvSpPr>
          <p:spPr>
            <a:xfrm>
              <a:off x="93987" y="116186"/>
              <a:ext cx="276511" cy="399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2251" y="0"/>
                  </a:lnTo>
                  <a:lnTo>
                    <a:pt x="19349" y="0"/>
                  </a:lnTo>
                  <a:lnTo>
                    <a:pt x="21600" y="21600"/>
                  </a:lnTo>
                  <a:close/>
                  <a:moveTo>
                    <a:pt x="1876" y="15008"/>
                  </a:moveTo>
                  <a:lnTo>
                    <a:pt x="19734" y="15008"/>
                  </a:lnTo>
                  <a:lnTo>
                    <a:pt x="18862" y="6662"/>
                  </a:lnTo>
                  <a:lnTo>
                    <a:pt x="2738" y="6662"/>
                  </a:lnTo>
                  <a:lnTo>
                    <a:pt x="1876" y="1500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2" name="Shape">
            <a:extLst>
              <a:ext uri="{FF2B5EF4-FFF2-40B4-BE49-F238E27FC236}">
                <a16:creationId xmlns:a16="http://schemas.microsoft.com/office/drawing/2014/main" id="{D92B0DB4-A112-40AA-9F1B-CAE6D655C138}"/>
              </a:ext>
            </a:extLst>
          </p:cNvPr>
          <p:cNvSpPr/>
          <p:nvPr/>
        </p:nvSpPr>
        <p:spPr>
          <a:xfrm>
            <a:off x="9530532" y="3955983"/>
            <a:ext cx="225904" cy="4222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1" h="21600" extrusionOk="0">
                <a:moveTo>
                  <a:pt x="20765" y="20429"/>
                </a:moveTo>
                <a:cubicBezTo>
                  <a:pt x="21010" y="20429"/>
                  <a:pt x="21256" y="20429"/>
                  <a:pt x="21256" y="20299"/>
                </a:cubicBezTo>
                <a:cubicBezTo>
                  <a:pt x="21501" y="20299"/>
                  <a:pt x="21501" y="20169"/>
                  <a:pt x="21501" y="20039"/>
                </a:cubicBezTo>
                <a:cubicBezTo>
                  <a:pt x="21501" y="19388"/>
                  <a:pt x="21501" y="19388"/>
                  <a:pt x="21501" y="19388"/>
                </a:cubicBezTo>
                <a:cubicBezTo>
                  <a:pt x="20028" y="19388"/>
                  <a:pt x="18556" y="18607"/>
                  <a:pt x="18556" y="17827"/>
                </a:cubicBezTo>
                <a:cubicBezTo>
                  <a:pt x="18801" y="17827"/>
                  <a:pt x="18801" y="17827"/>
                  <a:pt x="18801" y="17827"/>
                </a:cubicBezTo>
                <a:cubicBezTo>
                  <a:pt x="19046" y="17827"/>
                  <a:pt x="19046" y="17827"/>
                  <a:pt x="19046" y="17696"/>
                </a:cubicBezTo>
                <a:cubicBezTo>
                  <a:pt x="19292" y="17696"/>
                  <a:pt x="19292" y="17566"/>
                  <a:pt x="19292" y="17566"/>
                </a:cubicBezTo>
                <a:cubicBezTo>
                  <a:pt x="19292" y="17436"/>
                  <a:pt x="19292" y="17436"/>
                  <a:pt x="19046" y="17306"/>
                </a:cubicBezTo>
                <a:cubicBezTo>
                  <a:pt x="19046" y="17306"/>
                  <a:pt x="19046" y="17306"/>
                  <a:pt x="18801" y="17306"/>
                </a:cubicBezTo>
                <a:cubicBezTo>
                  <a:pt x="18065" y="17306"/>
                  <a:pt x="18065" y="17306"/>
                  <a:pt x="18065" y="17306"/>
                </a:cubicBezTo>
                <a:cubicBezTo>
                  <a:pt x="20519" y="16655"/>
                  <a:pt x="21256" y="15354"/>
                  <a:pt x="21256" y="15354"/>
                </a:cubicBezTo>
                <a:cubicBezTo>
                  <a:pt x="21256" y="15354"/>
                  <a:pt x="21256" y="15354"/>
                  <a:pt x="21256" y="15354"/>
                </a:cubicBezTo>
                <a:cubicBezTo>
                  <a:pt x="21256" y="15354"/>
                  <a:pt x="21256" y="15354"/>
                  <a:pt x="21256" y="15354"/>
                </a:cubicBezTo>
                <a:cubicBezTo>
                  <a:pt x="21256" y="15354"/>
                  <a:pt x="21256" y="15354"/>
                  <a:pt x="21256" y="15354"/>
                </a:cubicBezTo>
                <a:cubicBezTo>
                  <a:pt x="19292" y="14704"/>
                  <a:pt x="19292" y="14704"/>
                  <a:pt x="19292" y="14704"/>
                </a:cubicBezTo>
                <a:cubicBezTo>
                  <a:pt x="15856" y="13533"/>
                  <a:pt x="9228" y="10670"/>
                  <a:pt x="8492" y="6896"/>
                </a:cubicBezTo>
                <a:cubicBezTo>
                  <a:pt x="9474" y="7157"/>
                  <a:pt x="11928" y="7287"/>
                  <a:pt x="13401" y="6896"/>
                </a:cubicBezTo>
                <a:cubicBezTo>
                  <a:pt x="13646" y="7027"/>
                  <a:pt x="14383" y="7417"/>
                  <a:pt x="14137" y="8067"/>
                </a:cubicBezTo>
                <a:cubicBezTo>
                  <a:pt x="15856" y="8588"/>
                  <a:pt x="18556" y="8328"/>
                  <a:pt x="18556" y="8328"/>
                </a:cubicBezTo>
                <a:cubicBezTo>
                  <a:pt x="20028" y="6766"/>
                  <a:pt x="20028" y="6766"/>
                  <a:pt x="20028" y="6766"/>
                </a:cubicBezTo>
                <a:cubicBezTo>
                  <a:pt x="20028" y="6636"/>
                  <a:pt x="20028" y="6506"/>
                  <a:pt x="20028" y="6506"/>
                </a:cubicBezTo>
                <a:cubicBezTo>
                  <a:pt x="20028" y="6376"/>
                  <a:pt x="19783" y="6376"/>
                  <a:pt x="19783" y="6246"/>
                </a:cubicBezTo>
                <a:cubicBezTo>
                  <a:pt x="19292" y="6116"/>
                  <a:pt x="19292" y="6116"/>
                  <a:pt x="19292" y="6116"/>
                </a:cubicBezTo>
                <a:cubicBezTo>
                  <a:pt x="15856" y="3773"/>
                  <a:pt x="15856" y="3773"/>
                  <a:pt x="15856" y="3773"/>
                </a:cubicBezTo>
                <a:cubicBezTo>
                  <a:pt x="15610" y="3513"/>
                  <a:pt x="15610" y="3513"/>
                  <a:pt x="15610" y="3513"/>
                </a:cubicBezTo>
                <a:cubicBezTo>
                  <a:pt x="15610" y="3383"/>
                  <a:pt x="15610" y="3383"/>
                  <a:pt x="15610" y="3383"/>
                </a:cubicBezTo>
                <a:cubicBezTo>
                  <a:pt x="15365" y="3253"/>
                  <a:pt x="15365" y="3253"/>
                  <a:pt x="15365" y="3123"/>
                </a:cubicBezTo>
                <a:cubicBezTo>
                  <a:pt x="13156" y="2082"/>
                  <a:pt x="13156" y="2082"/>
                  <a:pt x="13156" y="2082"/>
                </a:cubicBezTo>
                <a:cubicBezTo>
                  <a:pt x="15856" y="1041"/>
                  <a:pt x="15856" y="1041"/>
                  <a:pt x="15856" y="1041"/>
                </a:cubicBezTo>
                <a:cubicBezTo>
                  <a:pt x="7265" y="0"/>
                  <a:pt x="7265" y="0"/>
                  <a:pt x="7265" y="0"/>
                </a:cubicBezTo>
                <a:cubicBezTo>
                  <a:pt x="4074" y="1692"/>
                  <a:pt x="4074" y="1692"/>
                  <a:pt x="4074" y="1692"/>
                </a:cubicBezTo>
                <a:cubicBezTo>
                  <a:pt x="2601" y="2472"/>
                  <a:pt x="1374" y="3383"/>
                  <a:pt x="637" y="4424"/>
                </a:cubicBezTo>
                <a:cubicBezTo>
                  <a:pt x="-99" y="5595"/>
                  <a:pt x="-99" y="6636"/>
                  <a:pt x="146" y="7677"/>
                </a:cubicBezTo>
                <a:cubicBezTo>
                  <a:pt x="1865" y="16005"/>
                  <a:pt x="1865" y="16005"/>
                  <a:pt x="1865" y="16005"/>
                </a:cubicBezTo>
                <a:cubicBezTo>
                  <a:pt x="4074" y="17306"/>
                  <a:pt x="4074" y="17306"/>
                  <a:pt x="4074" y="17306"/>
                </a:cubicBezTo>
                <a:cubicBezTo>
                  <a:pt x="3092" y="17306"/>
                  <a:pt x="3092" y="17306"/>
                  <a:pt x="3092" y="17306"/>
                </a:cubicBezTo>
                <a:cubicBezTo>
                  <a:pt x="3092" y="17306"/>
                  <a:pt x="2846" y="17306"/>
                  <a:pt x="2846" y="17306"/>
                </a:cubicBezTo>
                <a:cubicBezTo>
                  <a:pt x="2601" y="17436"/>
                  <a:pt x="2601" y="17436"/>
                  <a:pt x="2601" y="17566"/>
                </a:cubicBezTo>
                <a:cubicBezTo>
                  <a:pt x="2601" y="17566"/>
                  <a:pt x="2601" y="17696"/>
                  <a:pt x="2846" y="17696"/>
                </a:cubicBezTo>
                <a:cubicBezTo>
                  <a:pt x="2846" y="17827"/>
                  <a:pt x="3092" y="17827"/>
                  <a:pt x="3092" y="17827"/>
                </a:cubicBezTo>
                <a:cubicBezTo>
                  <a:pt x="3337" y="17827"/>
                  <a:pt x="3337" y="17827"/>
                  <a:pt x="3337" y="17827"/>
                </a:cubicBezTo>
                <a:cubicBezTo>
                  <a:pt x="3337" y="18607"/>
                  <a:pt x="2110" y="19388"/>
                  <a:pt x="392" y="19388"/>
                </a:cubicBezTo>
                <a:cubicBezTo>
                  <a:pt x="392" y="20039"/>
                  <a:pt x="392" y="20039"/>
                  <a:pt x="392" y="20039"/>
                </a:cubicBezTo>
                <a:cubicBezTo>
                  <a:pt x="392" y="20169"/>
                  <a:pt x="392" y="20299"/>
                  <a:pt x="637" y="20299"/>
                </a:cubicBezTo>
                <a:cubicBezTo>
                  <a:pt x="637" y="20429"/>
                  <a:pt x="883" y="20429"/>
                  <a:pt x="1128" y="20429"/>
                </a:cubicBezTo>
                <a:cubicBezTo>
                  <a:pt x="1128" y="20429"/>
                  <a:pt x="1128" y="20429"/>
                  <a:pt x="1128" y="20429"/>
                </a:cubicBezTo>
                <a:cubicBezTo>
                  <a:pt x="1128" y="20819"/>
                  <a:pt x="1128" y="20819"/>
                  <a:pt x="1128" y="20819"/>
                </a:cubicBezTo>
                <a:cubicBezTo>
                  <a:pt x="1128" y="20819"/>
                  <a:pt x="1128" y="20819"/>
                  <a:pt x="1128" y="20819"/>
                </a:cubicBezTo>
                <a:cubicBezTo>
                  <a:pt x="883" y="20819"/>
                  <a:pt x="637" y="20819"/>
                  <a:pt x="637" y="20819"/>
                </a:cubicBezTo>
                <a:cubicBezTo>
                  <a:pt x="392" y="20949"/>
                  <a:pt x="392" y="21080"/>
                  <a:pt x="392" y="21210"/>
                </a:cubicBezTo>
                <a:cubicBezTo>
                  <a:pt x="392" y="21210"/>
                  <a:pt x="392" y="21210"/>
                  <a:pt x="392" y="21210"/>
                </a:cubicBezTo>
                <a:cubicBezTo>
                  <a:pt x="392" y="21340"/>
                  <a:pt x="392" y="21470"/>
                  <a:pt x="637" y="21470"/>
                </a:cubicBezTo>
                <a:cubicBezTo>
                  <a:pt x="637" y="21600"/>
                  <a:pt x="883" y="21600"/>
                  <a:pt x="1128" y="21600"/>
                </a:cubicBezTo>
                <a:cubicBezTo>
                  <a:pt x="20765" y="21600"/>
                  <a:pt x="20765" y="21600"/>
                  <a:pt x="20765" y="21600"/>
                </a:cubicBezTo>
                <a:cubicBezTo>
                  <a:pt x="21010" y="21600"/>
                  <a:pt x="21256" y="21600"/>
                  <a:pt x="21256" y="21470"/>
                </a:cubicBezTo>
                <a:cubicBezTo>
                  <a:pt x="21501" y="21470"/>
                  <a:pt x="21501" y="21340"/>
                  <a:pt x="21501" y="21210"/>
                </a:cubicBezTo>
                <a:cubicBezTo>
                  <a:pt x="21501" y="21210"/>
                  <a:pt x="21501" y="21210"/>
                  <a:pt x="21501" y="21210"/>
                </a:cubicBezTo>
                <a:cubicBezTo>
                  <a:pt x="21501" y="21080"/>
                  <a:pt x="21501" y="20949"/>
                  <a:pt x="21256" y="20819"/>
                </a:cubicBezTo>
                <a:cubicBezTo>
                  <a:pt x="21256" y="20819"/>
                  <a:pt x="21010" y="20819"/>
                  <a:pt x="20765" y="20819"/>
                </a:cubicBezTo>
                <a:cubicBezTo>
                  <a:pt x="20765" y="20819"/>
                  <a:pt x="20765" y="20819"/>
                  <a:pt x="20765" y="20819"/>
                </a:cubicBezTo>
                <a:cubicBezTo>
                  <a:pt x="20765" y="20429"/>
                  <a:pt x="20765" y="20429"/>
                  <a:pt x="20765" y="204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3" name="Shape">
            <a:extLst>
              <a:ext uri="{FF2B5EF4-FFF2-40B4-BE49-F238E27FC236}">
                <a16:creationId xmlns:a16="http://schemas.microsoft.com/office/drawing/2014/main" id="{EE2AA35A-46CE-4030-A042-0FFBE6C20A86}"/>
              </a:ext>
            </a:extLst>
          </p:cNvPr>
          <p:cNvSpPr/>
          <p:nvPr/>
        </p:nvSpPr>
        <p:spPr>
          <a:xfrm>
            <a:off x="1872590" y="1867815"/>
            <a:ext cx="336771" cy="2791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21" h="21421" extrusionOk="0">
                <a:moveTo>
                  <a:pt x="19547" y="0"/>
                </a:moveTo>
                <a:cubicBezTo>
                  <a:pt x="15084" y="0"/>
                  <a:pt x="15084" y="0"/>
                  <a:pt x="15084" y="0"/>
                </a:cubicBezTo>
                <a:cubicBezTo>
                  <a:pt x="14013" y="0"/>
                  <a:pt x="12585" y="756"/>
                  <a:pt x="11871" y="1620"/>
                </a:cubicBezTo>
                <a:cubicBezTo>
                  <a:pt x="4373" y="10692"/>
                  <a:pt x="4373" y="10692"/>
                  <a:pt x="4373" y="10692"/>
                </a:cubicBezTo>
                <a:cubicBezTo>
                  <a:pt x="3570" y="11556"/>
                  <a:pt x="3570" y="13068"/>
                  <a:pt x="4373" y="13932"/>
                </a:cubicBezTo>
                <a:cubicBezTo>
                  <a:pt x="9907" y="20736"/>
                  <a:pt x="9907" y="20736"/>
                  <a:pt x="9907" y="20736"/>
                </a:cubicBezTo>
                <a:cubicBezTo>
                  <a:pt x="10621" y="21600"/>
                  <a:pt x="11871" y="21600"/>
                  <a:pt x="12585" y="20736"/>
                </a:cubicBezTo>
                <a:cubicBezTo>
                  <a:pt x="20082" y="11664"/>
                  <a:pt x="20082" y="11664"/>
                  <a:pt x="20082" y="11664"/>
                </a:cubicBezTo>
                <a:cubicBezTo>
                  <a:pt x="20885" y="10800"/>
                  <a:pt x="21421" y="8964"/>
                  <a:pt x="21421" y="7668"/>
                </a:cubicBezTo>
                <a:cubicBezTo>
                  <a:pt x="21421" y="2376"/>
                  <a:pt x="21421" y="2376"/>
                  <a:pt x="21421" y="2376"/>
                </a:cubicBezTo>
                <a:cubicBezTo>
                  <a:pt x="21421" y="1080"/>
                  <a:pt x="20618" y="0"/>
                  <a:pt x="19547" y="0"/>
                </a:cubicBezTo>
                <a:moveTo>
                  <a:pt x="16958" y="7668"/>
                </a:moveTo>
                <a:cubicBezTo>
                  <a:pt x="15976" y="7668"/>
                  <a:pt x="15084" y="6696"/>
                  <a:pt x="15084" y="5400"/>
                </a:cubicBezTo>
                <a:cubicBezTo>
                  <a:pt x="15084" y="4104"/>
                  <a:pt x="15976" y="3132"/>
                  <a:pt x="16958" y="3132"/>
                </a:cubicBezTo>
                <a:cubicBezTo>
                  <a:pt x="18029" y="3132"/>
                  <a:pt x="18922" y="4104"/>
                  <a:pt x="18922" y="5400"/>
                </a:cubicBezTo>
                <a:cubicBezTo>
                  <a:pt x="18922" y="6696"/>
                  <a:pt x="18029" y="7668"/>
                  <a:pt x="16958" y="7668"/>
                </a:cubicBezTo>
                <a:moveTo>
                  <a:pt x="1517" y="12852"/>
                </a:moveTo>
                <a:cubicBezTo>
                  <a:pt x="8300" y="21168"/>
                  <a:pt x="8300" y="21168"/>
                  <a:pt x="8300" y="21168"/>
                </a:cubicBezTo>
                <a:cubicBezTo>
                  <a:pt x="7586" y="21600"/>
                  <a:pt x="6694" y="21492"/>
                  <a:pt x="6069" y="20736"/>
                </a:cubicBezTo>
                <a:cubicBezTo>
                  <a:pt x="535" y="13932"/>
                  <a:pt x="535" y="13932"/>
                  <a:pt x="535" y="13932"/>
                </a:cubicBezTo>
                <a:cubicBezTo>
                  <a:pt x="-179" y="13068"/>
                  <a:pt x="-179" y="11556"/>
                  <a:pt x="535" y="10692"/>
                </a:cubicBezTo>
                <a:cubicBezTo>
                  <a:pt x="8033" y="1620"/>
                  <a:pt x="8033" y="1620"/>
                  <a:pt x="8033" y="1620"/>
                </a:cubicBezTo>
                <a:cubicBezTo>
                  <a:pt x="8747" y="756"/>
                  <a:pt x="10175" y="0"/>
                  <a:pt x="11246" y="0"/>
                </a:cubicBezTo>
                <a:cubicBezTo>
                  <a:pt x="1517" y="11772"/>
                  <a:pt x="1517" y="11772"/>
                  <a:pt x="1517" y="11772"/>
                </a:cubicBezTo>
                <a:cubicBezTo>
                  <a:pt x="1249" y="12096"/>
                  <a:pt x="1249" y="12636"/>
                  <a:pt x="1517" y="1285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pPr>
              <a:defRPr sz="2400"/>
            </a:pPr>
            <a:endParaRPr/>
          </a:p>
        </p:txBody>
      </p:sp>
      <p:grpSp>
        <p:nvGrpSpPr>
          <p:cNvPr id="14" name="Group">
            <a:extLst>
              <a:ext uri="{FF2B5EF4-FFF2-40B4-BE49-F238E27FC236}">
                <a16:creationId xmlns:a16="http://schemas.microsoft.com/office/drawing/2014/main" id="{9F96AEA0-4F54-41B9-8480-5198BBE016B0}"/>
              </a:ext>
            </a:extLst>
          </p:cNvPr>
          <p:cNvGrpSpPr/>
          <p:nvPr/>
        </p:nvGrpSpPr>
        <p:grpSpPr>
          <a:xfrm>
            <a:off x="1052045" y="1805959"/>
            <a:ext cx="300385" cy="475096"/>
            <a:chOff x="0" y="0"/>
            <a:chExt cx="300383" cy="475094"/>
          </a:xfrm>
          <a:solidFill>
            <a:schemeClr val="bg1"/>
          </a:solidFill>
        </p:grpSpPr>
        <p:sp>
          <p:nvSpPr>
            <p:cNvPr id="15" name="Shape">
              <a:extLst>
                <a:ext uri="{FF2B5EF4-FFF2-40B4-BE49-F238E27FC236}">
                  <a16:creationId xmlns:a16="http://schemas.microsoft.com/office/drawing/2014/main" id="{7385CB94-93F5-4162-AB34-B96109678AAD}"/>
                </a:ext>
              </a:extLst>
            </p:cNvPr>
            <p:cNvSpPr/>
            <p:nvPr/>
          </p:nvSpPr>
          <p:spPr>
            <a:xfrm>
              <a:off x="0" y="-1"/>
              <a:ext cx="300384" cy="4750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0" y="0"/>
                  </a:moveTo>
                  <a:cubicBezTo>
                    <a:pt x="2970" y="0"/>
                    <a:pt x="2970" y="0"/>
                    <a:pt x="2970" y="0"/>
                  </a:cubicBezTo>
                  <a:cubicBezTo>
                    <a:pt x="1350" y="0"/>
                    <a:pt x="0" y="844"/>
                    <a:pt x="0" y="1856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756"/>
                    <a:pt x="1350" y="21600"/>
                    <a:pt x="2970" y="21600"/>
                  </a:cubicBezTo>
                  <a:cubicBezTo>
                    <a:pt x="18360" y="21600"/>
                    <a:pt x="18360" y="21600"/>
                    <a:pt x="18360" y="21600"/>
                  </a:cubicBezTo>
                  <a:cubicBezTo>
                    <a:pt x="20250" y="21600"/>
                    <a:pt x="21600" y="20756"/>
                    <a:pt x="21600" y="19575"/>
                  </a:cubicBezTo>
                  <a:cubicBezTo>
                    <a:pt x="21600" y="1856"/>
                    <a:pt x="21600" y="1856"/>
                    <a:pt x="21600" y="1856"/>
                  </a:cubicBezTo>
                  <a:cubicBezTo>
                    <a:pt x="21600" y="844"/>
                    <a:pt x="20250" y="0"/>
                    <a:pt x="18360" y="0"/>
                  </a:cubicBezTo>
                  <a:close/>
                  <a:moveTo>
                    <a:pt x="19440" y="19575"/>
                  </a:moveTo>
                  <a:cubicBezTo>
                    <a:pt x="19440" y="19912"/>
                    <a:pt x="18900" y="20250"/>
                    <a:pt x="18360" y="20250"/>
                  </a:cubicBezTo>
                  <a:cubicBezTo>
                    <a:pt x="2970" y="20250"/>
                    <a:pt x="2970" y="20250"/>
                    <a:pt x="2970" y="20250"/>
                  </a:cubicBezTo>
                  <a:cubicBezTo>
                    <a:pt x="2430" y="20250"/>
                    <a:pt x="2160" y="19912"/>
                    <a:pt x="2160" y="19575"/>
                  </a:cubicBezTo>
                  <a:cubicBezTo>
                    <a:pt x="2160" y="1856"/>
                    <a:pt x="2160" y="1856"/>
                    <a:pt x="2160" y="1856"/>
                  </a:cubicBezTo>
                  <a:cubicBezTo>
                    <a:pt x="2160" y="1519"/>
                    <a:pt x="2430" y="1350"/>
                    <a:pt x="2970" y="1350"/>
                  </a:cubicBezTo>
                  <a:cubicBezTo>
                    <a:pt x="18360" y="1350"/>
                    <a:pt x="18360" y="1350"/>
                    <a:pt x="18360" y="1350"/>
                  </a:cubicBezTo>
                  <a:cubicBezTo>
                    <a:pt x="18900" y="1350"/>
                    <a:pt x="19440" y="1519"/>
                    <a:pt x="19440" y="1856"/>
                  </a:cubicBezTo>
                  <a:lnTo>
                    <a:pt x="19440" y="195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" name="Shape">
              <a:extLst>
                <a:ext uri="{FF2B5EF4-FFF2-40B4-BE49-F238E27FC236}">
                  <a16:creationId xmlns:a16="http://schemas.microsoft.com/office/drawing/2014/main" id="{8222899D-34AF-4C21-BD10-4A94AAA82067}"/>
                </a:ext>
              </a:extLst>
            </p:cNvPr>
            <p:cNvSpPr/>
            <p:nvPr/>
          </p:nvSpPr>
          <p:spPr>
            <a:xfrm>
              <a:off x="61304" y="73562"/>
              <a:ext cx="179311" cy="3126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0"/>
                  </a:moveTo>
                  <a:cubicBezTo>
                    <a:pt x="3150" y="0"/>
                    <a:pt x="3150" y="0"/>
                    <a:pt x="3150" y="0"/>
                  </a:cubicBezTo>
                  <a:cubicBezTo>
                    <a:pt x="3150" y="0"/>
                    <a:pt x="3150" y="0"/>
                    <a:pt x="3150" y="0"/>
                  </a:cubicBezTo>
                  <a:cubicBezTo>
                    <a:pt x="3150" y="0"/>
                    <a:pt x="3150" y="0"/>
                    <a:pt x="3150" y="0"/>
                  </a:cubicBezTo>
                  <a:cubicBezTo>
                    <a:pt x="1350" y="0"/>
                    <a:pt x="0" y="771"/>
                    <a:pt x="0" y="1800"/>
                  </a:cubicBezTo>
                  <a:cubicBezTo>
                    <a:pt x="0" y="19543"/>
                    <a:pt x="0" y="19543"/>
                    <a:pt x="0" y="19543"/>
                  </a:cubicBezTo>
                  <a:cubicBezTo>
                    <a:pt x="0" y="20571"/>
                    <a:pt x="1350" y="21600"/>
                    <a:pt x="3150" y="21600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9800" y="21600"/>
                    <a:pt x="21600" y="20571"/>
                    <a:pt x="21600" y="19543"/>
                  </a:cubicBezTo>
                  <a:cubicBezTo>
                    <a:pt x="21600" y="1800"/>
                    <a:pt x="21600" y="1800"/>
                    <a:pt x="21600" y="1800"/>
                  </a:cubicBezTo>
                  <a:cubicBezTo>
                    <a:pt x="21600" y="771"/>
                    <a:pt x="19800" y="0"/>
                    <a:pt x="18000" y="0"/>
                  </a:cubicBezTo>
                  <a:close/>
                  <a:moveTo>
                    <a:pt x="19800" y="19543"/>
                  </a:moveTo>
                  <a:cubicBezTo>
                    <a:pt x="19800" y="20057"/>
                    <a:pt x="18900" y="20571"/>
                    <a:pt x="18000" y="20571"/>
                  </a:cubicBezTo>
                  <a:cubicBezTo>
                    <a:pt x="3150" y="20571"/>
                    <a:pt x="3150" y="20571"/>
                    <a:pt x="3150" y="20571"/>
                  </a:cubicBezTo>
                  <a:cubicBezTo>
                    <a:pt x="2250" y="20571"/>
                    <a:pt x="1800" y="20057"/>
                    <a:pt x="1800" y="19543"/>
                  </a:cubicBezTo>
                  <a:cubicBezTo>
                    <a:pt x="1800" y="1800"/>
                    <a:pt x="1800" y="1800"/>
                    <a:pt x="1800" y="1800"/>
                  </a:cubicBezTo>
                  <a:cubicBezTo>
                    <a:pt x="1800" y="1286"/>
                    <a:pt x="2250" y="1029"/>
                    <a:pt x="3150" y="1029"/>
                  </a:cubicBezTo>
                  <a:cubicBezTo>
                    <a:pt x="18000" y="1029"/>
                    <a:pt x="18000" y="1029"/>
                    <a:pt x="18000" y="1029"/>
                  </a:cubicBezTo>
                  <a:cubicBezTo>
                    <a:pt x="18900" y="1029"/>
                    <a:pt x="19800" y="1286"/>
                    <a:pt x="19800" y="1800"/>
                  </a:cubicBezTo>
                  <a:lnTo>
                    <a:pt x="19800" y="1954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" name="Shape">
              <a:extLst>
                <a:ext uri="{FF2B5EF4-FFF2-40B4-BE49-F238E27FC236}">
                  <a16:creationId xmlns:a16="http://schemas.microsoft.com/office/drawing/2014/main" id="{E0412B7A-60B2-4BA2-BCF0-A79149811307}"/>
                </a:ext>
              </a:extLst>
            </p:cNvPr>
            <p:cNvSpPr/>
            <p:nvPr/>
          </p:nvSpPr>
          <p:spPr>
            <a:xfrm>
              <a:off x="121073" y="44444"/>
              <a:ext cx="59772" cy="153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700" y="21600"/>
                  </a:move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16200"/>
                    <a:pt x="21600" y="10800"/>
                  </a:cubicBezTo>
                  <a:cubicBezTo>
                    <a:pt x="21600" y="5400"/>
                    <a:pt x="20250" y="0"/>
                    <a:pt x="18900" y="0"/>
                  </a:cubicBez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5400"/>
                    <a:pt x="0" y="10800"/>
                  </a:cubicBezTo>
                  <a:cubicBezTo>
                    <a:pt x="0" y="16200"/>
                    <a:pt x="1350" y="21600"/>
                    <a:pt x="27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" name="Circle">
              <a:extLst>
                <a:ext uri="{FF2B5EF4-FFF2-40B4-BE49-F238E27FC236}">
                  <a16:creationId xmlns:a16="http://schemas.microsoft.com/office/drawing/2014/main" id="{E53A5722-4C1E-465B-8B3B-966A52230897}"/>
                </a:ext>
              </a:extLst>
            </p:cNvPr>
            <p:cNvSpPr/>
            <p:nvPr/>
          </p:nvSpPr>
          <p:spPr>
            <a:xfrm>
              <a:off x="136399" y="400000"/>
              <a:ext cx="29121" cy="3065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" name="Group">
            <a:extLst>
              <a:ext uri="{FF2B5EF4-FFF2-40B4-BE49-F238E27FC236}">
                <a16:creationId xmlns:a16="http://schemas.microsoft.com/office/drawing/2014/main" id="{26773C84-B66F-44D7-8111-E25ADAF40AC1}"/>
              </a:ext>
            </a:extLst>
          </p:cNvPr>
          <p:cNvGrpSpPr/>
          <p:nvPr/>
        </p:nvGrpSpPr>
        <p:grpSpPr>
          <a:xfrm>
            <a:off x="984321" y="4370204"/>
            <a:ext cx="435835" cy="305838"/>
            <a:chOff x="0" y="0"/>
            <a:chExt cx="435834" cy="305837"/>
          </a:xfrm>
          <a:solidFill>
            <a:schemeClr val="bg1"/>
          </a:solidFill>
        </p:grpSpPr>
        <p:sp>
          <p:nvSpPr>
            <p:cNvPr id="20" name="Shape">
              <a:extLst>
                <a:ext uri="{FF2B5EF4-FFF2-40B4-BE49-F238E27FC236}">
                  <a16:creationId xmlns:a16="http://schemas.microsoft.com/office/drawing/2014/main" id="{9636D88D-EAFE-4D02-8A5C-582571901F44}"/>
                </a:ext>
              </a:extLst>
            </p:cNvPr>
            <p:cNvSpPr/>
            <p:nvPr/>
          </p:nvSpPr>
          <p:spPr>
            <a:xfrm>
              <a:off x="0" y="0"/>
              <a:ext cx="435835" cy="3058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477" y="15094"/>
                  </a:moveTo>
                  <a:cubicBezTo>
                    <a:pt x="21023" y="15094"/>
                    <a:pt x="21023" y="15094"/>
                    <a:pt x="21023" y="15094"/>
                  </a:cubicBezTo>
                  <a:cubicBezTo>
                    <a:pt x="21023" y="11159"/>
                    <a:pt x="21023" y="11159"/>
                    <a:pt x="21023" y="11159"/>
                  </a:cubicBezTo>
                  <a:cubicBezTo>
                    <a:pt x="21023" y="10931"/>
                    <a:pt x="21023" y="10826"/>
                    <a:pt x="19562" y="7153"/>
                  </a:cubicBezTo>
                  <a:cubicBezTo>
                    <a:pt x="18874" y="5422"/>
                    <a:pt x="18174" y="3690"/>
                    <a:pt x="18162" y="3673"/>
                  </a:cubicBezTo>
                  <a:cubicBezTo>
                    <a:pt x="18137" y="3603"/>
                    <a:pt x="18137" y="3603"/>
                    <a:pt x="18137" y="3603"/>
                  </a:cubicBezTo>
                  <a:cubicBezTo>
                    <a:pt x="18088" y="3533"/>
                    <a:pt x="18088" y="3533"/>
                    <a:pt x="18088" y="3533"/>
                  </a:cubicBezTo>
                  <a:cubicBezTo>
                    <a:pt x="17867" y="3236"/>
                    <a:pt x="17585" y="3061"/>
                    <a:pt x="17290" y="3061"/>
                  </a:cubicBezTo>
                  <a:cubicBezTo>
                    <a:pt x="11899" y="3043"/>
                    <a:pt x="11899" y="3043"/>
                    <a:pt x="11899" y="3043"/>
                  </a:cubicBezTo>
                  <a:cubicBezTo>
                    <a:pt x="11899" y="3043"/>
                    <a:pt x="11899" y="3043"/>
                    <a:pt x="11899" y="3043"/>
                  </a:cubicBezTo>
                  <a:cubicBezTo>
                    <a:pt x="11850" y="3043"/>
                    <a:pt x="11801" y="3043"/>
                    <a:pt x="11752" y="3061"/>
                  </a:cubicBezTo>
                  <a:cubicBezTo>
                    <a:pt x="11752" y="1067"/>
                    <a:pt x="11752" y="1067"/>
                    <a:pt x="11752" y="1067"/>
                  </a:cubicBezTo>
                  <a:cubicBezTo>
                    <a:pt x="11752" y="490"/>
                    <a:pt x="11420" y="0"/>
                    <a:pt x="11003" y="0"/>
                  </a:cubicBezTo>
                  <a:cubicBezTo>
                    <a:pt x="761" y="0"/>
                    <a:pt x="761" y="0"/>
                    <a:pt x="761" y="0"/>
                  </a:cubicBezTo>
                  <a:cubicBezTo>
                    <a:pt x="344" y="0"/>
                    <a:pt x="0" y="490"/>
                    <a:pt x="0" y="1067"/>
                  </a:cubicBezTo>
                  <a:cubicBezTo>
                    <a:pt x="12" y="11246"/>
                    <a:pt x="12" y="11246"/>
                    <a:pt x="12" y="11246"/>
                  </a:cubicBezTo>
                  <a:cubicBezTo>
                    <a:pt x="12" y="16633"/>
                    <a:pt x="12" y="16633"/>
                    <a:pt x="12" y="16633"/>
                  </a:cubicBezTo>
                  <a:cubicBezTo>
                    <a:pt x="12" y="17507"/>
                    <a:pt x="516" y="18242"/>
                    <a:pt x="1142" y="18242"/>
                  </a:cubicBezTo>
                  <a:cubicBezTo>
                    <a:pt x="2370" y="18242"/>
                    <a:pt x="2370" y="18242"/>
                    <a:pt x="2370" y="18242"/>
                  </a:cubicBezTo>
                  <a:cubicBezTo>
                    <a:pt x="2616" y="20148"/>
                    <a:pt x="3782" y="21600"/>
                    <a:pt x="5194" y="21600"/>
                  </a:cubicBezTo>
                  <a:cubicBezTo>
                    <a:pt x="6606" y="21600"/>
                    <a:pt x="7785" y="20148"/>
                    <a:pt x="8019" y="18242"/>
                  </a:cubicBezTo>
                  <a:cubicBezTo>
                    <a:pt x="13323" y="18242"/>
                    <a:pt x="13323" y="18242"/>
                    <a:pt x="13323" y="18242"/>
                  </a:cubicBezTo>
                  <a:cubicBezTo>
                    <a:pt x="13557" y="20148"/>
                    <a:pt x="14736" y="21600"/>
                    <a:pt x="16148" y="21600"/>
                  </a:cubicBezTo>
                  <a:cubicBezTo>
                    <a:pt x="17548" y="21600"/>
                    <a:pt x="18727" y="20148"/>
                    <a:pt x="18960" y="18242"/>
                  </a:cubicBezTo>
                  <a:cubicBezTo>
                    <a:pt x="20888" y="18242"/>
                    <a:pt x="21084" y="18224"/>
                    <a:pt x="21477" y="18224"/>
                  </a:cubicBezTo>
                  <a:cubicBezTo>
                    <a:pt x="21539" y="18224"/>
                    <a:pt x="21600" y="18154"/>
                    <a:pt x="21600" y="18067"/>
                  </a:cubicBezTo>
                  <a:cubicBezTo>
                    <a:pt x="21600" y="15269"/>
                    <a:pt x="21600" y="15269"/>
                    <a:pt x="21600" y="15269"/>
                  </a:cubicBezTo>
                  <a:cubicBezTo>
                    <a:pt x="21600" y="15181"/>
                    <a:pt x="21539" y="15094"/>
                    <a:pt x="21477" y="15094"/>
                  </a:cubicBezTo>
                  <a:close/>
                  <a:moveTo>
                    <a:pt x="17351" y="4495"/>
                  </a:moveTo>
                  <a:cubicBezTo>
                    <a:pt x="18272" y="6786"/>
                    <a:pt x="19709" y="10371"/>
                    <a:pt x="20004" y="11229"/>
                  </a:cubicBezTo>
                  <a:cubicBezTo>
                    <a:pt x="15964" y="11229"/>
                    <a:pt x="15964" y="11229"/>
                    <a:pt x="15964" y="11229"/>
                  </a:cubicBezTo>
                  <a:cubicBezTo>
                    <a:pt x="15964" y="4477"/>
                    <a:pt x="15964" y="4477"/>
                    <a:pt x="15964" y="4477"/>
                  </a:cubicBezTo>
                  <a:cubicBezTo>
                    <a:pt x="17290" y="4477"/>
                    <a:pt x="17290" y="4477"/>
                    <a:pt x="17290" y="4477"/>
                  </a:cubicBezTo>
                  <a:cubicBezTo>
                    <a:pt x="17314" y="4477"/>
                    <a:pt x="17327" y="4477"/>
                    <a:pt x="17351" y="4495"/>
                  </a:cubicBezTo>
                  <a:close/>
                  <a:moveTo>
                    <a:pt x="11801" y="4512"/>
                  </a:moveTo>
                  <a:cubicBezTo>
                    <a:pt x="11825" y="4477"/>
                    <a:pt x="11862" y="4460"/>
                    <a:pt x="11899" y="4460"/>
                  </a:cubicBezTo>
                  <a:cubicBezTo>
                    <a:pt x="15460" y="4477"/>
                    <a:pt x="15460" y="4477"/>
                    <a:pt x="15460" y="4477"/>
                  </a:cubicBezTo>
                  <a:cubicBezTo>
                    <a:pt x="15460" y="11229"/>
                    <a:pt x="15460" y="11229"/>
                    <a:pt x="15460" y="11229"/>
                  </a:cubicBezTo>
                  <a:cubicBezTo>
                    <a:pt x="11764" y="11229"/>
                    <a:pt x="11764" y="11229"/>
                    <a:pt x="11764" y="11229"/>
                  </a:cubicBezTo>
                  <a:cubicBezTo>
                    <a:pt x="11764" y="4652"/>
                    <a:pt x="11764" y="4652"/>
                    <a:pt x="11764" y="4652"/>
                  </a:cubicBezTo>
                  <a:cubicBezTo>
                    <a:pt x="11764" y="4600"/>
                    <a:pt x="11776" y="4547"/>
                    <a:pt x="11801" y="4512"/>
                  </a:cubicBezTo>
                  <a:close/>
                  <a:moveTo>
                    <a:pt x="10757" y="1417"/>
                  </a:moveTo>
                  <a:cubicBezTo>
                    <a:pt x="10757" y="10564"/>
                    <a:pt x="10757" y="10564"/>
                    <a:pt x="10757" y="10564"/>
                  </a:cubicBezTo>
                  <a:cubicBezTo>
                    <a:pt x="2002" y="10564"/>
                    <a:pt x="2002" y="10564"/>
                    <a:pt x="2002" y="10564"/>
                  </a:cubicBezTo>
                  <a:cubicBezTo>
                    <a:pt x="1007" y="10564"/>
                    <a:pt x="1007" y="10564"/>
                    <a:pt x="1007" y="10564"/>
                  </a:cubicBezTo>
                  <a:cubicBezTo>
                    <a:pt x="995" y="1417"/>
                    <a:pt x="995" y="1417"/>
                    <a:pt x="995" y="1417"/>
                  </a:cubicBezTo>
                  <a:lnTo>
                    <a:pt x="10757" y="1417"/>
                  </a:lnTo>
                  <a:close/>
                  <a:moveTo>
                    <a:pt x="5194" y="20288"/>
                  </a:moveTo>
                  <a:cubicBezTo>
                    <a:pt x="4126" y="20288"/>
                    <a:pt x="3254" y="19046"/>
                    <a:pt x="3254" y="17525"/>
                  </a:cubicBezTo>
                  <a:cubicBezTo>
                    <a:pt x="3254" y="16003"/>
                    <a:pt x="4126" y="14761"/>
                    <a:pt x="5194" y="14761"/>
                  </a:cubicBezTo>
                  <a:cubicBezTo>
                    <a:pt x="6275" y="14761"/>
                    <a:pt x="7147" y="16003"/>
                    <a:pt x="7147" y="17525"/>
                  </a:cubicBezTo>
                  <a:cubicBezTo>
                    <a:pt x="7147" y="19046"/>
                    <a:pt x="6275" y="20288"/>
                    <a:pt x="5194" y="20288"/>
                  </a:cubicBezTo>
                  <a:close/>
                  <a:moveTo>
                    <a:pt x="5219" y="13397"/>
                  </a:moveTo>
                  <a:cubicBezTo>
                    <a:pt x="3782" y="13397"/>
                    <a:pt x="2591" y="14884"/>
                    <a:pt x="2358" y="16825"/>
                  </a:cubicBezTo>
                  <a:cubicBezTo>
                    <a:pt x="1142" y="16825"/>
                    <a:pt x="1142" y="16825"/>
                    <a:pt x="1142" y="16825"/>
                  </a:cubicBezTo>
                  <a:cubicBezTo>
                    <a:pt x="1068" y="16825"/>
                    <a:pt x="1007" y="16738"/>
                    <a:pt x="1007" y="16633"/>
                  </a:cubicBezTo>
                  <a:cubicBezTo>
                    <a:pt x="1007" y="11963"/>
                    <a:pt x="1007" y="11963"/>
                    <a:pt x="1007" y="11963"/>
                  </a:cubicBezTo>
                  <a:cubicBezTo>
                    <a:pt x="11752" y="11963"/>
                    <a:pt x="11752" y="11963"/>
                    <a:pt x="11752" y="11963"/>
                  </a:cubicBezTo>
                  <a:cubicBezTo>
                    <a:pt x="11764" y="11963"/>
                    <a:pt x="11764" y="11963"/>
                    <a:pt x="11764" y="11963"/>
                  </a:cubicBezTo>
                  <a:cubicBezTo>
                    <a:pt x="11764" y="11928"/>
                    <a:pt x="11764" y="11928"/>
                    <a:pt x="11764" y="11928"/>
                  </a:cubicBezTo>
                  <a:cubicBezTo>
                    <a:pt x="20028" y="11928"/>
                    <a:pt x="20028" y="11928"/>
                    <a:pt x="20028" y="11928"/>
                  </a:cubicBezTo>
                  <a:cubicBezTo>
                    <a:pt x="20028" y="15094"/>
                    <a:pt x="20028" y="15094"/>
                    <a:pt x="20028" y="15094"/>
                  </a:cubicBezTo>
                  <a:cubicBezTo>
                    <a:pt x="19574" y="15094"/>
                    <a:pt x="19574" y="15094"/>
                    <a:pt x="19574" y="15094"/>
                  </a:cubicBezTo>
                  <a:cubicBezTo>
                    <a:pt x="19512" y="15094"/>
                    <a:pt x="19451" y="15181"/>
                    <a:pt x="19451" y="15269"/>
                  </a:cubicBezTo>
                  <a:cubicBezTo>
                    <a:pt x="19451" y="16825"/>
                    <a:pt x="19451" y="16825"/>
                    <a:pt x="19451" y="16825"/>
                  </a:cubicBezTo>
                  <a:cubicBezTo>
                    <a:pt x="18997" y="16825"/>
                    <a:pt x="18997" y="16825"/>
                    <a:pt x="18997" y="16825"/>
                  </a:cubicBezTo>
                  <a:cubicBezTo>
                    <a:pt x="18763" y="14884"/>
                    <a:pt x="17572" y="13397"/>
                    <a:pt x="16148" y="13397"/>
                  </a:cubicBezTo>
                  <a:cubicBezTo>
                    <a:pt x="14711" y="13397"/>
                    <a:pt x="13520" y="14884"/>
                    <a:pt x="13287" y="16825"/>
                  </a:cubicBezTo>
                  <a:cubicBezTo>
                    <a:pt x="8080" y="16825"/>
                    <a:pt x="8080" y="16825"/>
                    <a:pt x="8080" y="16825"/>
                  </a:cubicBezTo>
                  <a:cubicBezTo>
                    <a:pt x="7834" y="14884"/>
                    <a:pt x="6643" y="13397"/>
                    <a:pt x="5219" y="13397"/>
                  </a:cubicBezTo>
                  <a:close/>
                  <a:moveTo>
                    <a:pt x="16148" y="20288"/>
                  </a:moveTo>
                  <a:cubicBezTo>
                    <a:pt x="15067" y="20288"/>
                    <a:pt x="14195" y="19046"/>
                    <a:pt x="14195" y="17525"/>
                  </a:cubicBezTo>
                  <a:cubicBezTo>
                    <a:pt x="14195" y="16003"/>
                    <a:pt x="15067" y="14761"/>
                    <a:pt x="16148" y="14761"/>
                  </a:cubicBezTo>
                  <a:cubicBezTo>
                    <a:pt x="17216" y="14761"/>
                    <a:pt x="18088" y="16003"/>
                    <a:pt x="18088" y="17525"/>
                  </a:cubicBezTo>
                  <a:cubicBezTo>
                    <a:pt x="18088" y="19046"/>
                    <a:pt x="17216" y="20288"/>
                    <a:pt x="16148" y="2028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" name="Circle">
              <a:extLst>
                <a:ext uri="{FF2B5EF4-FFF2-40B4-BE49-F238E27FC236}">
                  <a16:creationId xmlns:a16="http://schemas.microsoft.com/office/drawing/2014/main" id="{B7946648-6454-4483-A769-BD27F1805FCE}"/>
                </a:ext>
              </a:extLst>
            </p:cNvPr>
            <p:cNvSpPr/>
            <p:nvPr/>
          </p:nvSpPr>
          <p:spPr>
            <a:xfrm>
              <a:off x="302255" y="225617"/>
              <a:ext cx="46915" cy="46557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" name="Circle">
              <a:extLst>
                <a:ext uri="{FF2B5EF4-FFF2-40B4-BE49-F238E27FC236}">
                  <a16:creationId xmlns:a16="http://schemas.microsoft.com/office/drawing/2014/main" id="{979F976D-7A4C-4DC0-959C-C945B2A15D92}"/>
                </a:ext>
              </a:extLst>
            </p:cNvPr>
            <p:cNvSpPr/>
            <p:nvPr/>
          </p:nvSpPr>
          <p:spPr>
            <a:xfrm>
              <a:off x="81651" y="225617"/>
              <a:ext cx="46557" cy="46557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" name="Group">
            <a:extLst>
              <a:ext uri="{FF2B5EF4-FFF2-40B4-BE49-F238E27FC236}">
                <a16:creationId xmlns:a16="http://schemas.microsoft.com/office/drawing/2014/main" id="{D8D5356F-62B6-4968-B7C1-A8CF0F9F6ADF}"/>
              </a:ext>
            </a:extLst>
          </p:cNvPr>
          <p:cNvGrpSpPr/>
          <p:nvPr/>
        </p:nvGrpSpPr>
        <p:grpSpPr>
          <a:xfrm>
            <a:off x="8746146" y="4042038"/>
            <a:ext cx="299910" cy="360076"/>
            <a:chOff x="0" y="0"/>
            <a:chExt cx="299909" cy="360074"/>
          </a:xfrm>
          <a:solidFill>
            <a:schemeClr val="bg1"/>
          </a:solidFill>
        </p:grpSpPr>
        <p:sp>
          <p:nvSpPr>
            <p:cNvPr id="24" name="Shape">
              <a:extLst>
                <a:ext uri="{FF2B5EF4-FFF2-40B4-BE49-F238E27FC236}">
                  <a16:creationId xmlns:a16="http://schemas.microsoft.com/office/drawing/2014/main" id="{DE56D5A6-A893-46A0-974B-A73FE56692CA}"/>
                </a:ext>
              </a:extLst>
            </p:cNvPr>
            <p:cNvSpPr/>
            <p:nvPr/>
          </p:nvSpPr>
          <p:spPr>
            <a:xfrm>
              <a:off x="58445" y="211512"/>
              <a:ext cx="62952" cy="151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21600"/>
                  </a:moveTo>
                  <a:cubicBezTo>
                    <a:pt x="2700" y="21600"/>
                    <a:pt x="2700" y="21600"/>
                    <a:pt x="2700" y="21600"/>
                  </a:cubicBezTo>
                  <a:cubicBezTo>
                    <a:pt x="1350" y="21600"/>
                    <a:pt x="0" y="16200"/>
                    <a:pt x="0" y="10800"/>
                  </a:cubicBezTo>
                  <a:cubicBezTo>
                    <a:pt x="0" y="5400"/>
                    <a:pt x="1350" y="0"/>
                    <a:pt x="2700" y="0"/>
                  </a:cubicBezTo>
                  <a:cubicBezTo>
                    <a:pt x="18900" y="0"/>
                    <a:pt x="18900" y="0"/>
                    <a:pt x="18900" y="0"/>
                  </a:cubicBezTo>
                  <a:cubicBezTo>
                    <a:pt x="20250" y="0"/>
                    <a:pt x="21600" y="5400"/>
                    <a:pt x="21600" y="10800"/>
                  </a:cubicBezTo>
                  <a:cubicBezTo>
                    <a:pt x="21600" y="16200"/>
                    <a:pt x="20250" y="21600"/>
                    <a:pt x="189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" name="Shape">
              <a:extLst>
                <a:ext uri="{FF2B5EF4-FFF2-40B4-BE49-F238E27FC236}">
                  <a16:creationId xmlns:a16="http://schemas.microsoft.com/office/drawing/2014/main" id="{9C7D610D-8F9E-469E-8C6D-B0EE9B9F72F4}"/>
                </a:ext>
              </a:extLst>
            </p:cNvPr>
            <p:cNvSpPr/>
            <p:nvPr/>
          </p:nvSpPr>
          <p:spPr>
            <a:xfrm>
              <a:off x="82367" y="161152"/>
              <a:ext cx="66728" cy="151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9" y="21600"/>
                  </a:moveTo>
                  <a:cubicBezTo>
                    <a:pt x="2541" y="21600"/>
                    <a:pt x="2541" y="21600"/>
                    <a:pt x="2541" y="21600"/>
                  </a:cubicBezTo>
                  <a:cubicBezTo>
                    <a:pt x="1271" y="21600"/>
                    <a:pt x="0" y="21600"/>
                    <a:pt x="0" y="10800"/>
                  </a:cubicBezTo>
                  <a:cubicBezTo>
                    <a:pt x="0" y="5400"/>
                    <a:pt x="1271" y="0"/>
                    <a:pt x="2541" y="0"/>
                  </a:cubicBezTo>
                  <a:cubicBezTo>
                    <a:pt x="19059" y="0"/>
                    <a:pt x="19059" y="0"/>
                    <a:pt x="19059" y="0"/>
                  </a:cubicBezTo>
                  <a:cubicBezTo>
                    <a:pt x="20329" y="0"/>
                    <a:pt x="21600" y="5400"/>
                    <a:pt x="21600" y="10800"/>
                  </a:cubicBezTo>
                  <a:cubicBezTo>
                    <a:pt x="21600" y="21600"/>
                    <a:pt x="20329" y="21600"/>
                    <a:pt x="19059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" name="Shape">
              <a:extLst>
                <a:ext uri="{FF2B5EF4-FFF2-40B4-BE49-F238E27FC236}">
                  <a16:creationId xmlns:a16="http://schemas.microsoft.com/office/drawing/2014/main" id="{FCDC09ED-A055-46C6-9699-13774C51BAC2}"/>
                </a:ext>
              </a:extLst>
            </p:cNvPr>
            <p:cNvSpPr/>
            <p:nvPr/>
          </p:nvSpPr>
          <p:spPr>
            <a:xfrm>
              <a:off x="26971" y="242988"/>
              <a:ext cx="244247" cy="9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252" y="14400"/>
                  </a:moveTo>
                  <a:cubicBezTo>
                    <a:pt x="18116" y="0"/>
                    <a:pt x="18116" y="0"/>
                    <a:pt x="18116" y="0"/>
                  </a:cubicBezTo>
                  <a:cubicBezTo>
                    <a:pt x="3484" y="0"/>
                    <a:pt x="3484" y="0"/>
                    <a:pt x="3484" y="0"/>
                  </a:cubicBezTo>
                  <a:cubicBezTo>
                    <a:pt x="3135" y="900"/>
                    <a:pt x="2787" y="2700"/>
                    <a:pt x="2439" y="3600"/>
                  </a:cubicBezTo>
                  <a:cubicBezTo>
                    <a:pt x="5226" y="3600"/>
                    <a:pt x="5226" y="3600"/>
                    <a:pt x="5226" y="3600"/>
                  </a:cubicBezTo>
                  <a:cubicBezTo>
                    <a:pt x="5574" y="3600"/>
                    <a:pt x="5923" y="4500"/>
                    <a:pt x="5923" y="5400"/>
                  </a:cubicBezTo>
                  <a:cubicBezTo>
                    <a:pt x="5923" y="6300"/>
                    <a:pt x="5574" y="7200"/>
                    <a:pt x="5226" y="7200"/>
                  </a:cubicBezTo>
                  <a:cubicBezTo>
                    <a:pt x="1742" y="7200"/>
                    <a:pt x="1742" y="7200"/>
                    <a:pt x="1742" y="7200"/>
                  </a:cubicBezTo>
                  <a:cubicBezTo>
                    <a:pt x="1045" y="10800"/>
                    <a:pt x="348" y="14400"/>
                    <a:pt x="348" y="14400"/>
                  </a:cubicBezTo>
                  <a:cubicBezTo>
                    <a:pt x="3135" y="14400"/>
                    <a:pt x="3135" y="14400"/>
                    <a:pt x="3135" y="14400"/>
                  </a:cubicBezTo>
                  <a:cubicBezTo>
                    <a:pt x="3484" y="14400"/>
                    <a:pt x="3832" y="15300"/>
                    <a:pt x="3832" y="16200"/>
                  </a:cubicBezTo>
                  <a:cubicBezTo>
                    <a:pt x="3832" y="17100"/>
                    <a:pt x="3484" y="18000"/>
                    <a:pt x="3135" y="18000"/>
                  </a:cubicBezTo>
                  <a:cubicBezTo>
                    <a:pt x="0" y="18000"/>
                    <a:pt x="0" y="18000"/>
                    <a:pt x="0" y="180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348" y="20700"/>
                    <a:pt x="1394" y="21600"/>
                    <a:pt x="3135" y="21600"/>
                  </a:cubicBezTo>
                  <a:cubicBezTo>
                    <a:pt x="18116" y="21600"/>
                    <a:pt x="18116" y="21600"/>
                    <a:pt x="18116" y="21600"/>
                  </a:cubicBezTo>
                  <a:cubicBezTo>
                    <a:pt x="19858" y="21600"/>
                    <a:pt x="20903" y="20700"/>
                    <a:pt x="21252" y="18900"/>
                  </a:cubicBezTo>
                  <a:cubicBezTo>
                    <a:pt x="21600" y="18900"/>
                    <a:pt x="21600" y="18000"/>
                    <a:pt x="21600" y="18000"/>
                  </a:cubicBezTo>
                  <a:cubicBezTo>
                    <a:pt x="21600" y="16200"/>
                    <a:pt x="21252" y="15300"/>
                    <a:pt x="21252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" name="Shape">
              <a:extLst>
                <a:ext uri="{FF2B5EF4-FFF2-40B4-BE49-F238E27FC236}">
                  <a16:creationId xmlns:a16="http://schemas.microsoft.com/office/drawing/2014/main" id="{126CBBE5-8681-48CA-A6B8-13E7A4625C1E}"/>
                </a:ext>
              </a:extLst>
            </p:cNvPr>
            <p:cNvSpPr/>
            <p:nvPr/>
          </p:nvSpPr>
          <p:spPr>
            <a:xfrm>
              <a:off x="-1" y="0"/>
              <a:ext cx="299911" cy="360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1" h="21600" extrusionOk="0">
                  <a:moveTo>
                    <a:pt x="16912" y="21600"/>
                  </a:moveTo>
                  <a:cubicBezTo>
                    <a:pt x="3788" y="21600"/>
                    <a:pt x="3788" y="21600"/>
                    <a:pt x="3788" y="21600"/>
                  </a:cubicBezTo>
                  <a:cubicBezTo>
                    <a:pt x="1874" y="21600"/>
                    <a:pt x="781" y="21130"/>
                    <a:pt x="234" y="20426"/>
                  </a:cubicBezTo>
                  <a:cubicBezTo>
                    <a:pt x="-313" y="19487"/>
                    <a:pt x="234" y="18313"/>
                    <a:pt x="507" y="18313"/>
                  </a:cubicBezTo>
                  <a:cubicBezTo>
                    <a:pt x="7343" y="7278"/>
                    <a:pt x="7343" y="7278"/>
                    <a:pt x="7343" y="7278"/>
                  </a:cubicBezTo>
                  <a:cubicBezTo>
                    <a:pt x="7343" y="2348"/>
                    <a:pt x="7343" y="2348"/>
                    <a:pt x="7343" y="2348"/>
                  </a:cubicBezTo>
                  <a:cubicBezTo>
                    <a:pt x="7343" y="2348"/>
                    <a:pt x="7069" y="2348"/>
                    <a:pt x="7069" y="2348"/>
                  </a:cubicBezTo>
                  <a:cubicBezTo>
                    <a:pt x="6796" y="2348"/>
                    <a:pt x="6249" y="2348"/>
                    <a:pt x="5976" y="2113"/>
                  </a:cubicBezTo>
                  <a:cubicBezTo>
                    <a:pt x="5976" y="2113"/>
                    <a:pt x="5976" y="1878"/>
                    <a:pt x="5976" y="1878"/>
                  </a:cubicBezTo>
                  <a:cubicBezTo>
                    <a:pt x="5702" y="1409"/>
                    <a:pt x="5702" y="470"/>
                    <a:pt x="5702" y="470"/>
                  </a:cubicBezTo>
                  <a:cubicBezTo>
                    <a:pt x="5702" y="235"/>
                    <a:pt x="5976" y="0"/>
                    <a:pt x="6249" y="0"/>
                  </a:cubicBezTo>
                  <a:cubicBezTo>
                    <a:pt x="14452" y="0"/>
                    <a:pt x="14452" y="0"/>
                    <a:pt x="14452" y="0"/>
                  </a:cubicBezTo>
                  <a:cubicBezTo>
                    <a:pt x="14725" y="0"/>
                    <a:pt x="14998" y="235"/>
                    <a:pt x="14998" y="470"/>
                  </a:cubicBezTo>
                  <a:cubicBezTo>
                    <a:pt x="14998" y="470"/>
                    <a:pt x="14998" y="1409"/>
                    <a:pt x="14725" y="1878"/>
                  </a:cubicBezTo>
                  <a:cubicBezTo>
                    <a:pt x="14725" y="1878"/>
                    <a:pt x="14725" y="1878"/>
                    <a:pt x="14725" y="2113"/>
                  </a:cubicBezTo>
                  <a:cubicBezTo>
                    <a:pt x="14452" y="2348"/>
                    <a:pt x="14178" y="2348"/>
                    <a:pt x="13631" y="2348"/>
                  </a:cubicBezTo>
                  <a:cubicBezTo>
                    <a:pt x="13631" y="2348"/>
                    <a:pt x="13358" y="2348"/>
                    <a:pt x="13358" y="2348"/>
                  </a:cubicBezTo>
                  <a:cubicBezTo>
                    <a:pt x="13358" y="2817"/>
                    <a:pt x="13358" y="2817"/>
                    <a:pt x="13358" y="2817"/>
                  </a:cubicBezTo>
                  <a:cubicBezTo>
                    <a:pt x="13358" y="7278"/>
                    <a:pt x="13358" y="7278"/>
                    <a:pt x="13358" y="7278"/>
                  </a:cubicBezTo>
                  <a:cubicBezTo>
                    <a:pt x="20467" y="18313"/>
                    <a:pt x="20467" y="18313"/>
                    <a:pt x="20467" y="18313"/>
                  </a:cubicBezTo>
                  <a:cubicBezTo>
                    <a:pt x="20467" y="18313"/>
                    <a:pt x="21287" y="19487"/>
                    <a:pt x="20467" y="20426"/>
                  </a:cubicBezTo>
                  <a:cubicBezTo>
                    <a:pt x="19920" y="21130"/>
                    <a:pt x="18826" y="21600"/>
                    <a:pt x="16912" y="21600"/>
                  </a:cubicBezTo>
                  <a:close/>
                  <a:moveTo>
                    <a:pt x="6796" y="1409"/>
                  </a:moveTo>
                  <a:cubicBezTo>
                    <a:pt x="7069" y="1409"/>
                    <a:pt x="7069" y="1409"/>
                    <a:pt x="7069" y="1409"/>
                  </a:cubicBezTo>
                  <a:cubicBezTo>
                    <a:pt x="7616" y="1409"/>
                    <a:pt x="8163" y="1643"/>
                    <a:pt x="8436" y="2348"/>
                  </a:cubicBezTo>
                  <a:cubicBezTo>
                    <a:pt x="8436" y="7513"/>
                    <a:pt x="8436" y="7513"/>
                    <a:pt x="8436" y="7513"/>
                  </a:cubicBezTo>
                  <a:cubicBezTo>
                    <a:pt x="8436" y="7513"/>
                    <a:pt x="8436" y="7748"/>
                    <a:pt x="8436" y="7748"/>
                  </a:cubicBezTo>
                  <a:cubicBezTo>
                    <a:pt x="1328" y="18783"/>
                    <a:pt x="1328" y="18783"/>
                    <a:pt x="1328" y="18783"/>
                  </a:cubicBezTo>
                  <a:cubicBezTo>
                    <a:pt x="1328" y="18783"/>
                    <a:pt x="781" y="19487"/>
                    <a:pt x="1054" y="19957"/>
                  </a:cubicBezTo>
                  <a:cubicBezTo>
                    <a:pt x="1601" y="20426"/>
                    <a:pt x="2421" y="20661"/>
                    <a:pt x="3788" y="20661"/>
                  </a:cubicBezTo>
                  <a:cubicBezTo>
                    <a:pt x="16912" y="20661"/>
                    <a:pt x="16912" y="20661"/>
                    <a:pt x="16912" y="20661"/>
                  </a:cubicBezTo>
                  <a:cubicBezTo>
                    <a:pt x="18279" y="20661"/>
                    <a:pt x="19373" y="20426"/>
                    <a:pt x="19646" y="19957"/>
                  </a:cubicBezTo>
                  <a:cubicBezTo>
                    <a:pt x="19920" y="19487"/>
                    <a:pt x="19373" y="18783"/>
                    <a:pt x="19373" y="18783"/>
                  </a:cubicBezTo>
                  <a:cubicBezTo>
                    <a:pt x="12538" y="7748"/>
                    <a:pt x="12538" y="7748"/>
                    <a:pt x="12538" y="7748"/>
                  </a:cubicBezTo>
                  <a:cubicBezTo>
                    <a:pt x="12264" y="7748"/>
                    <a:pt x="12264" y="7513"/>
                    <a:pt x="12264" y="7513"/>
                  </a:cubicBezTo>
                  <a:cubicBezTo>
                    <a:pt x="12264" y="2348"/>
                    <a:pt x="12264" y="2348"/>
                    <a:pt x="12264" y="2348"/>
                  </a:cubicBezTo>
                  <a:cubicBezTo>
                    <a:pt x="12538" y="1643"/>
                    <a:pt x="13084" y="1409"/>
                    <a:pt x="13631" y="1409"/>
                  </a:cubicBezTo>
                  <a:cubicBezTo>
                    <a:pt x="13631" y="1409"/>
                    <a:pt x="13905" y="1409"/>
                    <a:pt x="13905" y="1409"/>
                  </a:cubicBezTo>
                  <a:cubicBezTo>
                    <a:pt x="13905" y="1174"/>
                    <a:pt x="13905" y="1174"/>
                    <a:pt x="13905" y="939"/>
                  </a:cubicBezTo>
                  <a:cubicBezTo>
                    <a:pt x="6796" y="939"/>
                    <a:pt x="6796" y="939"/>
                    <a:pt x="6796" y="939"/>
                  </a:cubicBezTo>
                  <a:cubicBezTo>
                    <a:pt x="6796" y="1174"/>
                    <a:pt x="6796" y="1174"/>
                    <a:pt x="6796" y="14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8" name="Shape">
            <a:extLst>
              <a:ext uri="{FF2B5EF4-FFF2-40B4-BE49-F238E27FC236}">
                <a16:creationId xmlns:a16="http://schemas.microsoft.com/office/drawing/2014/main" id="{97C9F0F0-A40A-40A4-945A-C3318F4F08AC}"/>
              </a:ext>
            </a:extLst>
          </p:cNvPr>
          <p:cNvSpPr/>
          <p:nvPr/>
        </p:nvSpPr>
        <p:spPr>
          <a:xfrm>
            <a:off x="2782756" y="3417175"/>
            <a:ext cx="465236" cy="4496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00" h="20941" extrusionOk="0">
                <a:moveTo>
                  <a:pt x="11379" y="19383"/>
                </a:moveTo>
                <a:cubicBezTo>
                  <a:pt x="11159" y="18019"/>
                  <a:pt x="11159" y="18019"/>
                  <a:pt x="11159" y="18019"/>
                </a:cubicBezTo>
                <a:cubicBezTo>
                  <a:pt x="10167" y="17791"/>
                  <a:pt x="9285" y="16996"/>
                  <a:pt x="8955" y="15973"/>
                </a:cubicBezTo>
                <a:cubicBezTo>
                  <a:pt x="8404" y="14381"/>
                  <a:pt x="9285" y="12676"/>
                  <a:pt x="10828" y="12107"/>
                </a:cubicBezTo>
                <a:cubicBezTo>
                  <a:pt x="12371" y="11653"/>
                  <a:pt x="14024" y="12448"/>
                  <a:pt x="14465" y="14040"/>
                </a:cubicBezTo>
                <a:cubicBezTo>
                  <a:pt x="14796" y="15177"/>
                  <a:pt x="14575" y="16314"/>
                  <a:pt x="13804" y="17109"/>
                </a:cubicBezTo>
                <a:cubicBezTo>
                  <a:pt x="14355" y="18019"/>
                  <a:pt x="14355" y="18019"/>
                  <a:pt x="14355" y="18019"/>
                </a:cubicBezTo>
                <a:cubicBezTo>
                  <a:pt x="15787" y="17337"/>
                  <a:pt x="16779" y="16768"/>
                  <a:pt x="16779" y="16768"/>
                </a:cubicBezTo>
                <a:cubicBezTo>
                  <a:pt x="17220" y="16655"/>
                  <a:pt x="17440" y="16086"/>
                  <a:pt x="17330" y="15631"/>
                </a:cubicBezTo>
                <a:cubicBezTo>
                  <a:pt x="17330" y="15631"/>
                  <a:pt x="16559" y="13813"/>
                  <a:pt x="15677" y="11653"/>
                </a:cubicBezTo>
                <a:cubicBezTo>
                  <a:pt x="16228" y="11198"/>
                  <a:pt x="16228" y="11198"/>
                  <a:pt x="16228" y="11198"/>
                </a:cubicBezTo>
                <a:cubicBezTo>
                  <a:pt x="16889" y="11994"/>
                  <a:pt x="18102" y="12335"/>
                  <a:pt x="19204" y="11994"/>
                </a:cubicBezTo>
                <a:cubicBezTo>
                  <a:pt x="20747" y="11425"/>
                  <a:pt x="21518" y="9720"/>
                  <a:pt x="21077" y="8128"/>
                </a:cubicBezTo>
                <a:cubicBezTo>
                  <a:pt x="20526" y="6537"/>
                  <a:pt x="18873" y="5741"/>
                  <a:pt x="17330" y="6196"/>
                </a:cubicBezTo>
                <a:cubicBezTo>
                  <a:pt x="16228" y="6537"/>
                  <a:pt x="15567" y="7560"/>
                  <a:pt x="15347" y="8583"/>
                </a:cubicBezTo>
                <a:cubicBezTo>
                  <a:pt x="14575" y="8697"/>
                  <a:pt x="14575" y="8697"/>
                  <a:pt x="14575" y="8697"/>
                </a:cubicBezTo>
                <a:cubicBezTo>
                  <a:pt x="14134" y="6991"/>
                  <a:pt x="13694" y="5286"/>
                  <a:pt x="13694" y="4149"/>
                </a:cubicBezTo>
                <a:cubicBezTo>
                  <a:pt x="13253" y="3808"/>
                  <a:pt x="13032" y="3467"/>
                  <a:pt x="12591" y="3581"/>
                </a:cubicBezTo>
                <a:cubicBezTo>
                  <a:pt x="12591" y="3581"/>
                  <a:pt x="10498" y="4604"/>
                  <a:pt x="8073" y="5627"/>
                </a:cubicBezTo>
                <a:cubicBezTo>
                  <a:pt x="7742" y="5173"/>
                  <a:pt x="7742" y="5173"/>
                  <a:pt x="7742" y="5173"/>
                </a:cubicBezTo>
                <a:cubicBezTo>
                  <a:pt x="8514" y="4377"/>
                  <a:pt x="8845" y="3240"/>
                  <a:pt x="8514" y="2103"/>
                </a:cubicBezTo>
                <a:cubicBezTo>
                  <a:pt x="7963" y="511"/>
                  <a:pt x="6310" y="-398"/>
                  <a:pt x="4767" y="170"/>
                </a:cubicBezTo>
                <a:cubicBezTo>
                  <a:pt x="3224" y="625"/>
                  <a:pt x="2453" y="2330"/>
                  <a:pt x="2894" y="3922"/>
                </a:cubicBezTo>
                <a:cubicBezTo>
                  <a:pt x="3334" y="5059"/>
                  <a:pt x="4216" y="5741"/>
                  <a:pt x="5208" y="5968"/>
                </a:cubicBezTo>
                <a:cubicBezTo>
                  <a:pt x="5318" y="6650"/>
                  <a:pt x="5318" y="6650"/>
                  <a:pt x="5318" y="6650"/>
                </a:cubicBezTo>
                <a:cubicBezTo>
                  <a:pt x="3334" y="7333"/>
                  <a:pt x="1461" y="7901"/>
                  <a:pt x="579" y="7674"/>
                </a:cubicBezTo>
                <a:cubicBezTo>
                  <a:pt x="138" y="8015"/>
                  <a:pt x="-82" y="8356"/>
                  <a:pt x="28" y="8810"/>
                </a:cubicBezTo>
                <a:cubicBezTo>
                  <a:pt x="-82" y="9834"/>
                  <a:pt x="469" y="11653"/>
                  <a:pt x="1020" y="13585"/>
                </a:cubicBezTo>
                <a:cubicBezTo>
                  <a:pt x="2012" y="13358"/>
                  <a:pt x="2012" y="13358"/>
                  <a:pt x="2012" y="13358"/>
                </a:cubicBezTo>
                <a:cubicBezTo>
                  <a:pt x="2232" y="12335"/>
                  <a:pt x="3004" y="11425"/>
                  <a:pt x="3996" y="11084"/>
                </a:cubicBezTo>
                <a:cubicBezTo>
                  <a:pt x="5538" y="10516"/>
                  <a:pt x="7191" y="11425"/>
                  <a:pt x="7742" y="13017"/>
                </a:cubicBezTo>
                <a:cubicBezTo>
                  <a:pt x="8183" y="14608"/>
                  <a:pt x="7412" y="16314"/>
                  <a:pt x="5869" y="16882"/>
                </a:cubicBezTo>
                <a:cubicBezTo>
                  <a:pt x="4767" y="17223"/>
                  <a:pt x="3665" y="16882"/>
                  <a:pt x="2894" y="16086"/>
                </a:cubicBezTo>
                <a:cubicBezTo>
                  <a:pt x="2122" y="16541"/>
                  <a:pt x="2122" y="16541"/>
                  <a:pt x="2122" y="16541"/>
                </a:cubicBezTo>
                <a:cubicBezTo>
                  <a:pt x="3004" y="18701"/>
                  <a:pt x="3665" y="20293"/>
                  <a:pt x="3665" y="20293"/>
                </a:cubicBezTo>
                <a:cubicBezTo>
                  <a:pt x="3885" y="20747"/>
                  <a:pt x="3885" y="20747"/>
                  <a:pt x="4767" y="20861"/>
                </a:cubicBezTo>
                <a:cubicBezTo>
                  <a:pt x="6200" y="21202"/>
                  <a:pt x="8845" y="20406"/>
                  <a:pt x="11379" y="1938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9" name="Group">
            <a:extLst>
              <a:ext uri="{FF2B5EF4-FFF2-40B4-BE49-F238E27FC236}">
                <a16:creationId xmlns:a16="http://schemas.microsoft.com/office/drawing/2014/main" id="{1662D5ED-1110-45BA-995C-091414E985F1}"/>
              </a:ext>
            </a:extLst>
          </p:cNvPr>
          <p:cNvGrpSpPr/>
          <p:nvPr/>
        </p:nvGrpSpPr>
        <p:grpSpPr>
          <a:xfrm>
            <a:off x="1820746" y="2643658"/>
            <a:ext cx="390415" cy="389126"/>
            <a:chOff x="0" y="0"/>
            <a:chExt cx="390414" cy="389124"/>
          </a:xfrm>
          <a:solidFill>
            <a:schemeClr val="bg1"/>
          </a:solidFill>
        </p:grpSpPr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50C9D1A4-FA05-4AF7-B341-FA11B2EC7A43}"/>
                </a:ext>
              </a:extLst>
            </p:cNvPr>
            <p:cNvSpPr/>
            <p:nvPr/>
          </p:nvSpPr>
          <p:spPr>
            <a:xfrm>
              <a:off x="-1" y="-1"/>
              <a:ext cx="390416" cy="3891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50" y="0"/>
                  </a:moveTo>
                  <a:cubicBezTo>
                    <a:pt x="11138" y="0"/>
                    <a:pt x="8100" y="3037"/>
                    <a:pt x="8100" y="6750"/>
                  </a:cubicBezTo>
                  <a:cubicBezTo>
                    <a:pt x="8100" y="7594"/>
                    <a:pt x="8269" y="8437"/>
                    <a:pt x="8606" y="9281"/>
                  </a:cubicBezTo>
                  <a:cubicBezTo>
                    <a:pt x="337" y="17381"/>
                    <a:pt x="337" y="17381"/>
                    <a:pt x="337" y="17381"/>
                  </a:cubicBezTo>
                  <a:cubicBezTo>
                    <a:pt x="169" y="17719"/>
                    <a:pt x="0" y="17887"/>
                    <a:pt x="0" y="18225"/>
                  </a:cubicBezTo>
                  <a:cubicBezTo>
                    <a:pt x="0" y="20250"/>
                    <a:pt x="0" y="20250"/>
                    <a:pt x="0" y="20250"/>
                  </a:cubicBezTo>
                  <a:cubicBezTo>
                    <a:pt x="0" y="20925"/>
                    <a:pt x="675" y="21600"/>
                    <a:pt x="1350" y="21600"/>
                  </a:cubicBezTo>
                  <a:cubicBezTo>
                    <a:pt x="3375" y="21600"/>
                    <a:pt x="3375" y="21600"/>
                    <a:pt x="3375" y="21600"/>
                  </a:cubicBezTo>
                  <a:cubicBezTo>
                    <a:pt x="3712" y="21600"/>
                    <a:pt x="3881" y="21431"/>
                    <a:pt x="4219" y="21262"/>
                  </a:cubicBezTo>
                  <a:cubicBezTo>
                    <a:pt x="5231" y="20250"/>
                    <a:pt x="5231" y="20250"/>
                    <a:pt x="5231" y="20250"/>
                  </a:cubicBezTo>
                  <a:cubicBezTo>
                    <a:pt x="6750" y="20250"/>
                    <a:pt x="6750" y="20250"/>
                    <a:pt x="6750" y="20250"/>
                  </a:cubicBezTo>
                  <a:cubicBezTo>
                    <a:pt x="7425" y="20250"/>
                    <a:pt x="8100" y="19575"/>
                    <a:pt x="8100" y="18900"/>
                  </a:cubicBezTo>
                  <a:cubicBezTo>
                    <a:pt x="8100" y="17550"/>
                    <a:pt x="8100" y="17550"/>
                    <a:pt x="8100" y="17550"/>
                  </a:cubicBezTo>
                  <a:cubicBezTo>
                    <a:pt x="9450" y="17550"/>
                    <a:pt x="9450" y="17550"/>
                    <a:pt x="9450" y="17550"/>
                  </a:cubicBezTo>
                  <a:cubicBezTo>
                    <a:pt x="10125" y="17550"/>
                    <a:pt x="10800" y="16875"/>
                    <a:pt x="10800" y="16200"/>
                  </a:cubicBezTo>
                  <a:cubicBezTo>
                    <a:pt x="10800" y="14681"/>
                    <a:pt x="10800" y="14681"/>
                    <a:pt x="10800" y="14681"/>
                  </a:cubicBezTo>
                  <a:cubicBezTo>
                    <a:pt x="12319" y="12994"/>
                    <a:pt x="12319" y="12994"/>
                    <a:pt x="12319" y="12994"/>
                  </a:cubicBezTo>
                  <a:cubicBezTo>
                    <a:pt x="13163" y="13331"/>
                    <a:pt x="14006" y="13500"/>
                    <a:pt x="14850" y="13500"/>
                  </a:cubicBezTo>
                  <a:cubicBezTo>
                    <a:pt x="18562" y="13500"/>
                    <a:pt x="21600" y="10462"/>
                    <a:pt x="21600" y="6750"/>
                  </a:cubicBezTo>
                  <a:cubicBezTo>
                    <a:pt x="21600" y="3037"/>
                    <a:pt x="18562" y="0"/>
                    <a:pt x="14850" y="0"/>
                  </a:cubicBezTo>
                  <a:close/>
                  <a:moveTo>
                    <a:pt x="14850" y="12150"/>
                  </a:moveTo>
                  <a:cubicBezTo>
                    <a:pt x="13838" y="12150"/>
                    <a:pt x="12994" y="11812"/>
                    <a:pt x="12150" y="11306"/>
                  </a:cubicBezTo>
                  <a:cubicBezTo>
                    <a:pt x="11812" y="11644"/>
                    <a:pt x="11812" y="11644"/>
                    <a:pt x="11812" y="11644"/>
                  </a:cubicBezTo>
                  <a:cubicBezTo>
                    <a:pt x="11138" y="12319"/>
                    <a:pt x="11138" y="12319"/>
                    <a:pt x="11138" y="12319"/>
                  </a:cubicBezTo>
                  <a:cubicBezTo>
                    <a:pt x="9787" y="13669"/>
                    <a:pt x="9787" y="13669"/>
                    <a:pt x="9787" y="13669"/>
                  </a:cubicBezTo>
                  <a:cubicBezTo>
                    <a:pt x="9619" y="13837"/>
                    <a:pt x="9450" y="14344"/>
                    <a:pt x="9450" y="14681"/>
                  </a:cubicBezTo>
                  <a:cubicBezTo>
                    <a:pt x="9450" y="16200"/>
                    <a:pt x="9450" y="16200"/>
                    <a:pt x="9450" y="16200"/>
                  </a:cubicBezTo>
                  <a:cubicBezTo>
                    <a:pt x="8100" y="16200"/>
                    <a:pt x="8100" y="16200"/>
                    <a:pt x="8100" y="16200"/>
                  </a:cubicBezTo>
                  <a:cubicBezTo>
                    <a:pt x="7425" y="16200"/>
                    <a:pt x="6750" y="16875"/>
                    <a:pt x="6750" y="17550"/>
                  </a:cubicBezTo>
                  <a:cubicBezTo>
                    <a:pt x="6750" y="18900"/>
                    <a:pt x="6750" y="18900"/>
                    <a:pt x="6750" y="18900"/>
                  </a:cubicBezTo>
                  <a:cubicBezTo>
                    <a:pt x="5231" y="18900"/>
                    <a:pt x="5231" y="18900"/>
                    <a:pt x="5231" y="18900"/>
                  </a:cubicBezTo>
                  <a:cubicBezTo>
                    <a:pt x="4894" y="18900"/>
                    <a:pt x="4387" y="19069"/>
                    <a:pt x="4219" y="19237"/>
                  </a:cubicBezTo>
                  <a:cubicBezTo>
                    <a:pt x="3206" y="20250"/>
                    <a:pt x="3206" y="20250"/>
                    <a:pt x="3206" y="20250"/>
                  </a:cubicBezTo>
                  <a:cubicBezTo>
                    <a:pt x="1350" y="20250"/>
                    <a:pt x="1350" y="20250"/>
                    <a:pt x="1350" y="20250"/>
                  </a:cubicBezTo>
                  <a:cubicBezTo>
                    <a:pt x="1350" y="18394"/>
                    <a:pt x="1350" y="18394"/>
                    <a:pt x="1350" y="18394"/>
                  </a:cubicBezTo>
                  <a:cubicBezTo>
                    <a:pt x="9281" y="10462"/>
                    <a:pt x="9281" y="10462"/>
                    <a:pt x="9281" y="10462"/>
                  </a:cubicBezTo>
                  <a:cubicBezTo>
                    <a:pt x="9281" y="10462"/>
                    <a:pt x="9281" y="10462"/>
                    <a:pt x="9281" y="10462"/>
                  </a:cubicBezTo>
                  <a:cubicBezTo>
                    <a:pt x="10294" y="9450"/>
                    <a:pt x="10294" y="9450"/>
                    <a:pt x="10294" y="9450"/>
                  </a:cubicBezTo>
                  <a:cubicBezTo>
                    <a:pt x="9787" y="8606"/>
                    <a:pt x="9450" y="7762"/>
                    <a:pt x="9450" y="6750"/>
                  </a:cubicBezTo>
                  <a:cubicBezTo>
                    <a:pt x="9450" y="3712"/>
                    <a:pt x="11812" y="1350"/>
                    <a:pt x="14850" y="1350"/>
                  </a:cubicBezTo>
                  <a:cubicBezTo>
                    <a:pt x="17887" y="1350"/>
                    <a:pt x="20250" y="3712"/>
                    <a:pt x="20250" y="6750"/>
                  </a:cubicBezTo>
                  <a:cubicBezTo>
                    <a:pt x="20250" y="9787"/>
                    <a:pt x="17887" y="12150"/>
                    <a:pt x="14850" y="121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" name="Shape">
              <a:extLst>
                <a:ext uri="{FF2B5EF4-FFF2-40B4-BE49-F238E27FC236}">
                  <a16:creationId xmlns:a16="http://schemas.microsoft.com/office/drawing/2014/main" id="{5EB92FBD-7EB2-4711-A261-54A4B49AB4D0}"/>
                </a:ext>
              </a:extLst>
            </p:cNvPr>
            <p:cNvSpPr/>
            <p:nvPr/>
          </p:nvSpPr>
          <p:spPr>
            <a:xfrm>
              <a:off x="243525" y="47675"/>
              <a:ext cx="97927" cy="979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25" y="11475"/>
                  </a:moveTo>
                  <a:cubicBezTo>
                    <a:pt x="18225" y="7425"/>
                    <a:pt x="14175" y="3375"/>
                    <a:pt x="10125" y="675"/>
                  </a:cubicBezTo>
                  <a:cubicBezTo>
                    <a:pt x="9450" y="0"/>
                    <a:pt x="8775" y="0"/>
                    <a:pt x="8100" y="0"/>
                  </a:cubicBezTo>
                  <a:cubicBezTo>
                    <a:pt x="4050" y="1350"/>
                    <a:pt x="1350" y="4050"/>
                    <a:pt x="0" y="8100"/>
                  </a:cubicBezTo>
                  <a:cubicBezTo>
                    <a:pt x="0" y="8100"/>
                    <a:pt x="0" y="8100"/>
                    <a:pt x="0" y="8775"/>
                  </a:cubicBezTo>
                  <a:cubicBezTo>
                    <a:pt x="0" y="9450"/>
                    <a:pt x="0" y="9450"/>
                    <a:pt x="675" y="10125"/>
                  </a:cubicBezTo>
                  <a:cubicBezTo>
                    <a:pt x="3375" y="14175"/>
                    <a:pt x="7425" y="18225"/>
                    <a:pt x="11475" y="20925"/>
                  </a:cubicBezTo>
                  <a:cubicBezTo>
                    <a:pt x="12150" y="21600"/>
                    <a:pt x="12825" y="21600"/>
                    <a:pt x="13500" y="21600"/>
                  </a:cubicBezTo>
                  <a:cubicBezTo>
                    <a:pt x="17550" y="20250"/>
                    <a:pt x="20250" y="17550"/>
                    <a:pt x="21600" y="13500"/>
                  </a:cubicBezTo>
                  <a:cubicBezTo>
                    <a:pt x="21600" y="13500"/>
                    <a:pt x="21600" y="13500"/>
                    <a:pt x="21600" y="12825"/>
                  </a:cubicBezTo>
                  <a:cubicBezTo>
                    <a:pt x="21600" y="12150"/>
                    <a:pt x="21600" y="12150"/>
                    <a:pt x="20925" y="11475"/>
                  </a:cubicBezTo>
                  <a:close/>
                  <a:moveTo>
                    <a:pt x="12825" y="18900"/>
                  </a:moveTo>
                  <a:cubicBezTo>
                    <a:pt x="8775" y="16200"/>
                    <a:pt x="5400" y="12825"/>
                    <a:pt x="2700" y="8775"/>
                  </a:cubicBezTo>
                  <a:cubicBezTo>
                    <a:pt x="4050" y="5400"/>
                    <a:pt x="5400" y="4050"/>
                    <a:pt x="8775" y="2700"/>
                  </a:cubicBezTo>
                  <a:cubicBezTo>
                    <a:pt x="12825" y="5400"/>
                    <a:pt x="16200" y="8775"/>
                    <a:pt x="18900" y="12825"/>
                  </a:cubicBezTo>
                  <a:cubicBezTo>
                    <a:pt x="17550" y="16200"/>
                    <a:pt x="16200" y="17550"/>
                    <a:pt x="12825" y="18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2" name="Group">
            <a:extLst>
              <a:ext uri="{FF2B5EF4-FFF2-40B4-BE49-F238E27FC236}">
                <a16:creationId xmlns:a16="http://schemas.microsoft.com/office/drawing/2014/main" id="{A0A74C37-9CBE-44E2-B672-ABD536E81781}"/>
              </a:ext>
            </a:extLst>
          </p:cNvPr>
          <p:cNvGrpSpPr/>
          <p:nvPr/>
        </p:nvGrpSpPr>
        <p:grpSpPr>
          <a:xfrm>
            <a:off x="2870688" y="1720818"/>
            <a:ext cx="294542" cy="410736"/>
            <a:chOff x="0" y="0"/>
            <a:chExt cx="294541" cy="410735"/>
          </a:xfrm>
          <a:solidFill>
            <a:schemeClr val="bg1"/>
          </a:solidFill>
        </p:grpSpPr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E6A35B4B-2DC0-4A86-A9E7-2B6645C0390A}"/>
                </a:ext>
              </a:extLst>
            </p:cNvPr>
            <p:cNvSpPr/>
            <p:nvPr/>
          </p:nvSpPr>
          <p:spPr>
            <a:xfrm>
              <a:off x="-1" y="-1"/>
              <a:ext cx="294543" cy="4107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91" y="2025"/>
                  </a:move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025"/>
                    <a:pt x="0" y="2025"/>
                    <a:pt x="0" y="2025"/>
                  </a:cubicBezTo>
                  <a:cubicBezTo>
                    <a:pt x="1878" y="2025"/>
                    <a:pt x="1878" y="2025"/>
                    <a:pt x="1878" y="2025"/>
                  </a:cubicBezTo>
                  <a:cubicBezTo>
                    <a:pt x="2348" y="6075"/>
                    <a:pt x="4226" y="8775"/>
                    <a:pt x="7983" y="9787"/>
                  </a:cubicBezTo>
                  <a:cubicBezTo>
                    <a:pt x="7983" y="12150"/>
                    <a:pt x="7983" y="12150"/>
                    <a:pt x="7983" y="12150"/>
                  </a:cubicBezTo>
                  <a:cubicBezTo>
                    <a:pt x="4226" y="12825"/>
                    <a:pt x="2348" y="15525"/>
                    <a:pt x="1878" y="19575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9575"/>
                    <a:pt x="21600" y="19575"/>
                    <a:pt x="21600" y="19575"/>
                  </a:cubicBezTo>
                  <a:cubicBezTo>
                    <a:pt x="20191" y="19575"/>
                    <a:pt x="20191" y="19575"/>
                    <a:pt x="20191" y="19575"/>
                  </a:cubicBezTo>
                  <a:cubicBezTo>
                    <a:pt x="19722" y="15525"/>
                    <a:pt x="17843" y="12825"/>
                    <a:pt x="14087" y="12150"/>
                  </a:cubicBezTo>
                  <a:cubicBezTo>
                    <a:pt x="14087" y="9787"/>
                    <a:pt x="14087" y="9787"/>
                    <a:pt x="14087" y="9787"/>
                  </a:cubicBezTo>
                  <a:cubicBezTo>
                    <a:pt x="17843" y="8775"/>
                    <a:pt x="19722" y="6075"/>
                    <a:pt x="20191" y="2025"/>
                  </a:cubicBezTo>
                  <a:close/>
                  <a:moveTo>
                    <a:pt x="13148" y="12825"/>
                  </a:moveTo>
                  <a:cubicBezTo>
                    <a:pt x="17374" y="13500"/>
                    <a:pt x="18313" y="16537"/>
                    <a:pt x="18783" y="19575"/>
                  </a:cubicBezTo>
                  <a:cubicBezTo>
                    <a:pt x="17374" y="19575"/>
                    <a:pt x="17374" y="19575"/>
                    <a:pt x="17374" y="19575"/>
                  </a:cubicBezTo>
                  <a:cubicBezTo>
                    <a:pt x="14557" y="17213"/>
                    <a:pt x="14557" y="17213"/>
                    <a:pt x="14557" y="17213"/>
                  </a:cubicBezTo>
                  <a:cubicBezTo>
                    <a:pt x="11270" y="14513"/>
                    <a:pt x="11270" y="14513"/>
                    <a:pt x="11270" y="14513"/>
                  </a:cubicBezTo>
                  <a:cubicBezTo>
                    <a:pt x="7983" y="17213"/>
                    <a:pt x="7983" y="17213"/>
                    <a:pt x="7983" y="17213"/>
                  </a:cubicBezTo>
                  <a:cubicBezTo>
                    <a:pt x="5165" y="19575"/>
                    <a:pt x="5165" y="19575"/>
                    <a:pt x="5165" y="19575"/>
                  </a:cubicBezTo>
                  <a:cubicBezTo>
                    <a:pt x="3287" y="19575"/>
                    <a:pt x="3287" y="19575"/>
                    <a:pt x="3287" y="19575"/>
                  </a:cubicBezTo>
                  <a:cubicBezTo>
                    <a:pt x="3757" y="16537"/>
                    <a:pt x="4696" y="13500"/>
                    <a:pt x="8922" y="12825"/>
                  </a:cubicBezTo>
                  <a:cubicBezTo>
                    <a:pt x="9391" y="12825"/>
                    <a:pt x="9391" y="12825"/>
                    <a:pt x="9391" y="12825"/>
                  </a:cubicBezTo>
                  <a:cubicBezTo>
                    <a:pt x="9391" y="8775"/>
                    <a:pt x="9391" y="8775"/>
                    <a:pt x="9391" y="8775"/>
                  </a:cubicBezTo>
                  <a:cubicBezTo>
                    <a:pt x="8922" y="8775"/>
                    <a:pt x="8922" y="8775"/>
                    <a:pt x="8922" y="8775"/>
                  </a:cubicBezTo>
                  <a:cubicBezTo>
                    <a:pt x="4696" y="8100"/>
                    <a:pt x="3757" y="5063"/>
                    <a:pt x="3287" y="2025"/>
                  </a:cubicBezTo>
                  <a:cubicBezTo>
                    <a:pt x="18783" y="2025"/>
                    <a:pt x="18783" y="2025"/>
                    <a:pt x="18783" y="2025"/>
                  </a:cubicBezTo>
                  <a:cubicBezTo>
                    <a:pt x="18313" y="5063"/>
                    <a:pt x="17374" y="8100"/>
                    <a:pt x="13148" y="8775"/>
                  </a:cubicBezTo>
                  <a:cubicBezTo>
                    <a:pt x="12678" y="8775"/>
                    <a:pt x="12678" y="8775"/>
                    <a:pt x="12678" y="8775"/>
                  </a:cubicBezTo>
                  <a:cubicBezTo>
                    <a:pt x="12678" y="12825"/>
                    <a:pt x="12678" y="12825"/>
                    <a:pt x="12678" y="12825"/>
                  </a:cubicBezTo>
                  <a:lnTo>
                    <a:pt x="13148" y="1282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20CE385B-2F2C-4558-A6ED-1891F7F64919}"/>
                </a:ext>
              </a:extLst>
            </p:cNvPr>
            <p:cNvSpPr/>
            <p:nvPr/>
          </p:nvSpPr>
          <p:spPr>
            <a:xfrm>
              <a:off x="110789" y="121598"/>
              <a:ext cx="89175" cy="513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5891" y="11368"/>
                  </a:lnTo>
                  <a:lnTo>
                    <a:pt x="10473" y="21600"/>
                  </a:lnTo>
                  <a:lnTo>
                    <a:pt x="15055" y="11368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5" name="Group">
            <a:extLst>
              <a:ext uri="{FF2B5EF4-FFF2-40B4-BE49-F238E27FC236}">
                <a16:creationId xmlns:a16="http://schemas.microsoft.com/office/drawing/2014/main" id="{45695600-1FFB-4B30-8A0E-0CD28CE648A3}"/>
              </a:ext>
            </a:extLst>
          </p:cNvPr>
          <p:cNvGrpSpPr/>
          <p:nvPr/>
        </p:nvGrpSpPr>
        <p:grpSpPr>
          <a:xfrm>
            <a:off x="1776200" y="3358029"/>
            <a:ext cx="479506" cy="591094"/>
            <a:chOff x="0" y="0"/>
            <a:chExt cx="479504" cy="591092"/>
          </a:xfrm>
          <a:solidFill>
            <a:schemeClr val="bg1"/>
          </a:solidFill>
        </p:grpSpPr>
        <p:sp>
          <p:nvSpPr>
            <p:cNvPr id="36" name="Shape">
              <a:extLst>
                <a:ext uri="{FF2B5EF4-FFF2-40B4-BE49-F238E27FC236}">
                  <a16:creationId xmlns:a16="http://schemas.microsoft.com/office/drawing/2014/main" id="{B314B9BD-3E8A-43E2-A6D3-4B7B0282BA32}"/>
                </a:ext>
              </a:extLst>
            </p:cNvPr>
            <p:cNvSpPr/>
            <p:nvPr/>
          </p:nvSpPr>
          <p:spPr>
            <a:xfrm>
              <a:off x="-1" y="279285"/>
              <a:ext cx="479506" cy="899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lnTo>
                    <a:pt x="0" y="306"/>
                  </a:lnTo>
                  <a:lnTo>
                    <a:pt x="29" y="21600"/>
                  </a:lnTo>
                  <a:lnTo>
                    <a:pt x="21600" y="21294"/>
                  </a:lnTo>
                  <a:lnTo>
                    <a:pt x="21600" y="0"/>
                  </a:lnTo>
                  <a:close/>
                  <a:moveTo>
                    <a:pt x="2269" y="12255"/>
                  </a:moveTo>
                  <a:lnTo>
                    <a:pt x="2269" y="1838"/>
                  </a:lnTo>
                  <a:lnTo>
                    <a:pt x="2786" y="1838"/>
                  </a:lnTo>
                  <a:lnTo>
                    <a:pt x="2786" y="12255"/>
                  </a:lnTo>
                  <a:lnTo>
                    <a:pt x="2269" y="12255"/>
                  </a:lnTo>
                  <a:close/>
                  <a:moveTo>
                    <a:pt x="4395" y="12255"/>
                  </a:moveTo>
                  <a:lnTo>
                    <a:pt x="4395" y="1838"/>
                  </a:lnTo>
                  <a:lnTo>
                    <a:pt x="4940" y="1838"/>
                  </a:lnTo>
                  <a:lnTo>
                    <a:pt x="4940" y="12255"/>
                  </a:lnTo>
                  <a:lnTo>
                    <a:pt x="4395" y="12255"/>
                  </a:lnTo>
                  <a:close/>
                  <a:moveTo>
                    <a:pt x="6549" y="12255"/>
                  </a:moveTo>
                  <a:lnTo>
                    <a:pt x="6520" y="1838"/>
                  </a:lnTo>
                  <a:lnTo>
                    <a:pt x="7066" y="1838"/>
                  </a:lnTo>
                  <a:lnTo>
                    <a:pt x="7066" y="12255"/>
                  </a:lnTo>
                  <a:lnTo>
                    <a:pt x="6549" y="12255"/>
                  </a:lnTo>
                  <a:close/>
                  <a:moveTo>
                    <a:pt x="8674" y="12255"/>
                  </a:moveTo>
                  <a:lnTo>
                    <a:pt x="8674" y="1838"/>
                  </a:lnTo>
                  <a:lnTo>
                    <a:pt x="9191" y="1838"/>
                  </a:lnTo>
                  <a:lnTo>
                    <a:pt x="9191" y="12255"/>
                  </a:lnTo>
                  <a:lnTo>
                    <a:pt x="8674" y="12255"/>
                  </a:lnTo>
                  <a:close/>
                  <a:moveTo>
                    <a:pt x="10800" y="12255"/>
                  </a:moveTo>
                  <a:lnTo>
                    <a:pt x="10800" y="1838"/>
                  </a:lnTo>
                  <a:lnTo>
                    <a:pt x="11346" y="1838"/>
                  </a:lnTo>
                  <a:lnTo>
                    <a:pt x="11346" y="12255"/>
                  </a:lnTo>
                  <a:lnTo>
                    <a:pt x="10800" y="12255"/>
                  </a:lnTo>
                  <a:close/>
                  <a:moveTo>
                    <a:pt x="12954" y="12255"/>
                  </a:moveTo>
                  <a:lnTo>
                    <a:pt x="12954" y="1838"/>
                  </a:lnTo>
                  <a:lnTo>
                    <a:pt x="13471" y="1838"/>
                  </a:lnTo>
                  <a:lnTo>
                    <a:pt x="13471" y="12255"/>
                  </a:lnTo>
                  <a:lnTo>
                    <a:pt x="12954" y="12255"/>
                  </a:lnTo>
                  <a:close/>
                  <a:moveTo>
                    <a:pt x="15080" y="12255"/>
                  </a:moveTo>
                  <a:lnTo>
                    <a:pt x="15080" y="1838"/>
                  </a:lnTo>
                  <a:lnTo>
                    <a:pt x="15597" y="1838"/>
                  </a:lnTo>
                  <a:lnTo>
                    <a:pt x="15654" y="12255"/>
                  </a:lnTo>
                  <a:lnTo>
                    <a:pt x="15080" y="12255"/>
                  </a:lnTo>
                  <a:close/>
                  <a:moveTo>
                    <a:pt x="17205" y="12255"/>
                  </a:moveTo>
                  <a:lnTo>
                    <a:pt x="17205" y="1838"/>
                  </a:lnTo>
                  <a:lnTo>
                    <a:pt x="17780" y="1838"/>
                  </a:lnTo>
                  <a:lnTo>
                    <a:pt x="17780" y="12255"/>
                  </a:lnTo>
                  <a:lnTo>
                    <a:pt x="17205" y="12255"/>
                  </a:lnTo>
                  <a:close/>
                  <a:moveTo>
                    <a:pt x="19388" y="12102"/>
                  </a:moveTo>
                  <a:lnTo>
                    <a:pt x="19388" y="1685"/>
                  </a:lnTo>
                  <a:lnTo>
                    <a:pt x="19905" y="1685"/>
                  </a:lnTo>
                  <a:lnTo>
                    <a:pt x="19905" y="12102"/>
                  </a:lnTo>
                  <a:lnTo>
                    <a:pt x="19388" y="1210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7" name="Shape">
              <a:extLst>
                <a:ext uri="{FF2B5EF4-FFF2-40B4-BE49-F238E27FC236}">
                  <a16:creationId xmlns:a16="http://schemas.microsoft.com/office/drawing/2014/main" id="{42CC5C96-68C7-4A8E-933E-8F0690E68995}"/>
                </a:ext>
              </a:extLst>
            </p:cNvPr>
            <p:cNvSpPr/>
            <p:nvPr/>
          </p:nvSpPr>
          <p:spPr>
            <a:xfrm>
              <a:off x="154946" y="-1"/>
              <a:ext cx="160685" cy="2652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cubicBezTo>
                    <a:pt x="6353" y="21600"/>
                    <a:pt x="6353" y="21600"/>
                    <a:pt x="6353" y="21600"/>
                  </a:cubicBezTo>
                  <a:cubicBezTo>
                    <a:pt x="10458" y="14262"/>
                    <a:pt x="10458" y="14262"/>
                    <a:pt x="10458" y="14262"/>
                  </a:cubicBezTo>
                  <a:cubicBezTo>
                    <a:pt x="15149" y="21600"/>
                    <a:pt x="15149" y="21600"/>
                    <a:pt x="15149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15345" y="11303"/>
                    <a:pt x="15345" y="11303"/>
                    <a:pt x="15345" y="11303"/>
                  </a:cubicBezTo>
                  <a:cubicBezTo>
                    <a:pt x="15345" y="11303"/>
                    <a:pt x="15345" y="11303"/>
                    <a:pt x="15345" y="11303"/>
                  </a:cubicBezTo>
                  <a:cubicBezTo>
                    <a:pt x="16127" y="10711"/>
                    <a:pt x="16713" y="10001"/>
                    <a:pt x="16713" y="9173"/>
                  </a:cubicBezTo>
                  <a:cubicBezTo>
                    <a:pt x="16713" y="7516"/>
                    <a:pt x="14758" y="6155"/>
                    <a:pt x="12022" y="5740"/>
                  </a:cubicBezTo>
                  <a:cubicBezTo>
                    <a:pt x="12022" y="1539"/>
                    <a:pt x="12022" y="1539"/>
                    <a:pt x="12022" y="1539"/>
                  </a:cubicBezTo>
                  <a:cubicBezTo>
                    <a:pt x="12022" y="651"/>
                    <a:pt x="11240" y="0"/>
                    <a:pt x="10262" y="0"/>
                  </a:cubicBezTo>
                  <a:cubicBezTo>
                    <a:pt x="9285" y="0"/>
                    <a:pt x="8503" y="651"/>
                    <a:pt x="8503" y="1539"/>
                  </a:cubicBezTo>
                  <a:cubicBezTo>
                    <a:pt x="8503" y="5859"/>
                    <a:pt x="8503" y="5859"/>
                    <a:pt x="8503" y="5859"/>
                  </a:cubicBezTo>
                  <a:cubicBezTo>
                    <a:pt x="5767" y="6332"/>
                    <a:pt x="4203" y="7634"/>
                    <a:pt x="4203" y="9173"/>
                  </a:cubicBezTo>
                  <a:cubicBezTo>
                    <a:pt x="4203" y="10060"/>
                    <a:pt x="4789" y="10889"/>
                    <a:pt x="5767" y="11481"/>
                  </a:cubicBezTo>
                  <a:lnTo>
                    <a:pt x="0" y="21600"/>
                  </a:lnTo>
                  <a:close/>
                  <a:moveTo>
                    <a:pt x="10458" y="8107"/>
                  </a:moveTo>
                  <a:cubicBezTo>
                    <a:pt x="11435" y="8107"/>
                    <a:pt x="12315" y="8581"/>
                    <a:pt x="12315" y="9113"/>
                  </a:cubicBezTo>
                  <a:cubicBezTo>
                    <a:pt x="12315" y="9705"/>
                    <a:pt x="11435" y="10119"/>
                    <a:pt x="10458" y="10119"/>
                  </a:cubicBezTo>
                  <a:cubicBezTo>
                    <a:pt x="9481" y="10119"/>
                    <a:pt x="8601" y="9705"/>
                    <a:pt x="8601" y="9113"/>
                  </a:cubicBezTo>
                  <a:cubicBezTo>
                    <a:pt x="8601" y="8581"/>
                    <a:pt x="9481" y="8107"/>
                    <a:pt x="10458" y="810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AA53EB2A-FAAD-4739-8D5C-9DBC5D89EDF0}"/>
                </a:ext>
              </a:extLst>
            </p:cNvPr>
            <p:cNvSpPr/>
            <p:nvPr/>
          </p:nvSpPr>
          <p:spPr>
            <a:xfrm>
              <a:off x="312442" y="382583"/>
              <a:ext cx="98197" cy="2085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58" y="13475"/>
                  </a:moveTo>
                  <a:lnTo>
                    <a:pt x="10239" y="0"/>
                  </a:lnTo>
                  <a:lnTo>
                    <a:pt x="0" y="0"/>
                  </a:lnTo>
                  <a:lnTo>
                    <a:pt x="11642" y="14532"/>
                  </a:lnTo>
                  <a:lnTo>
                    <a:pt x="15429" y="14070"/>
                  </a:lnTo>
                  <a:lnTo>
                    <a:pt x="21600" y="21600"/>
                  </a:lnTo>
                  <a:lnTo>
                    <a:pt x="17252" y="13872"/>
                  </a:lnTo>
                  <a:lnTo>
                    <a:pt x="20758" y="134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9" name="Shape">
              <a:extLst>
                <a:ext uri="{FF2B5EF4-FFF2-40B4-BE49-F238E27FC236}">
                  <a16:creationId xmlns:a16="http://schemas.microsoft.com/office/drawing/2014/main" id="{282B1C9E-500F-4EF9-AC14-71C0394B7445}"/>
                </a:ext>
              </a:extLst>
            </p:cNvPr>
            <p:cNvSpPr/>
            <p:nvPr/>
          </p:nvSpPr>
          <p:spPr>
            <a:xfrm>
              <a:off x="69500" y="382583"/>
              <a:ext cx="93096" cy="2085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504" y="0"/>
                  </a:moveTo>
                  <a:lnTo>
                    <a:pt x="296" y="13475"/>
                  </a:lnTo>
                  <a:lnTo>
                    <a:pt x="3995" y="13938"/>
                  </a:lnTo>
                  <a:lnTo>
                    <a:pt x="0" y="21600"/>
                  </a:lnTo>
                  <a:lnTo>
                    <a:pt x="5918" y="14136"/>
                  </a:lnTo>
                  <a:lnTo>
                    <a:pt x="10504" y="14664"/>
                  </a:lnTo>
                  <a:lnTo>
                    <a:pt x="21600" y="0"/>
                  </a:lnTo>
                  <a:lnTo>
                    <a:pt x="10504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40" name="Shape">
            <a:extLst>
              <a:ext uri="{FF2B5EF4-FFF2-40B4-BE49-F238E27FC236}">
                <a16:creationId xmlns:a16="http://schemas.microsoft.com/office/drawing/2014/main" id="{82EE757A-33B2-4FAB-A9CF-0D54D6D71A6E}"/>
              </a:ext>
            </a:extLst>
          </p:cNvPr>
          <p:cNvSpPr/>
          <p:nvPr/>
        </p:nvSpPr>
        <p:spPr>
          <a:xfrm rot="21545400">
            <a:off x="2853666" y="2627976"/>
            <a:ext cx="330947" cy="3187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7" h="20937" extrusionOk="0">
                <a:moveTo>
                  <a:pt x="16761" y="1724"/>
                </a:moveTo>
                <a:cubicBezTo>
                  <a:pt x="16761" y="1724"/>
                  <a:pt x="12887" y="3156"/>
                  <a:pt x="9248" y="1366"/>
                </a:cubicBezTo>
                <a:cubicBezTo>
                  <a:pt x="5374" y="-663"/>
                  <a:pt x="3496" y="-305"/>
                  <a:pt x="1500" y="1604"/>
                </a:cubicBezTo>
                <a:cubicBezTo>
                  <a:pt x="1266" y="1485"/>
                  <a:pt x="914" y="1366"/>
                  <a:pt x="561" y="1485"/>
                </a:cubicBezTo>
                <a:cubicBezTo>
                  <a:pt x="92" y="1724"/>
                  <a:pt x="-143" y="2320"/>
                  <a:pt x="92" y="2798"/>
                </a:cubicBezTo>
                <a:cubicBezTo>
                  <a:pt x="7957" y="20340"/>
                  <a:pt x="7957" y="20340"/>
                  <a:pt x="7957" y="20340"/>
                </a:cubicBezTo>
                <a:cubicBezTo>
                  <a:pt x="8074" y="20698"/>
                  <a:pt x="8427" y="20818"/>
                  <a:pt x="8661" y="20937"/>
                </a:cubicBezTo>
                <a:cubicBezTo>
                  <a:pt x="8896" y="20937"/>
                  <a:pt x="9014" y="20937"/>
                  <a:pt x="9248" y="20818"/>
                </a:cubicBezTo>
                <a:cubicBezTo>
                  <a:pt x="9718" y="20579"/>
                  <a:pt x="9953" y="19982"/>
                  <a:pt x="9718" y="19505"/>
                </a:cubicBezTo>
                <a:cubicBezTo>
                  <a:pt x="6196" y="11748"/>
                  <a:pt x="6196" y="11748"/>
                  <a:pt x="6196" y="11748"/>
                </a:cubicBezTo>
                <a:cubicBezTo>
                  <a:pt x="8192" y="9839"/>
                  <a:pt x="10070" y="9481"/>
                  <a:pt x="13944" y="11390"/>
                </a:cubicBezTo>
                <a:cubicBezTo>
                  <a:pt x="17466" y="13180"/>
                  <a:pt x="21457" y="11867"/>
                  <a:pt x="21457" y="11867"/>
                </a:cubicBezTo>
                <a:lnTo>
                  <a:pt x="16761" y="172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41" name="Group">
            <a:extLst>
              <a:ext uri="{FF2B5EF4-FFF2-40B4-BE49-F238E27FC236}">
                <a16:creationId xmlns:a16="http://schemas.microsoft.com/office/drawing/2014/main" id="{7B07613C-AAFD-4639-A2D3-448E4198D497}"/>
              </a:ext>
            </a:extLst>
          </p:cNvPr>
          <p:cNvGrpSpPr/>
          <p:nvPr/>
        </p:nvGrpSpPr>
        <p:grpSpPr>
          <a:xfrm>
            <a:off x="9724089" y="3384925"/>
            <a:ext cx="528629" cy="396553"/>
            <a:chOff x="0" y="0"/>
            <a:chExt cx="528628" cy="396551"/>
          </a:xfrm>
          <a:solidFill>
            <a:schemeClr val="bg1"/>
          </a:solidFill>
        </p:grpSpPr>
        <p:grpSp>
          <p:nvGrpSpPr>
            <p:cNvPr id="42" name="Group">
              <a:extLst>
                <a:ext uri="{FF2B5EF4-FFF2-40B4-BE49-F238E27FC236}">
                  <a16:creationId xmlns:a16="http://schemas.microsoft.com/office/drawing/2014/main" id="{CA564A4C-1957-43EE-B16F-0D4483A4C38C}"/>
                </a:ext>
              </a:extLst>
            </p:cNvPr>
            <p:cNvGrpSpPr/>
            <p:nvPr/>
          </p:nvGrpSpPr>
          <p:grpSpPr>
            <a:xfrm>
              <a:off x="0" y="72121"/>
              <a:ext cx="324431" cy="324431"/>
              <a:chOff x="0" y="0"/>
              <a:chExt cx="324430" cy="324430"/>
            </a:xfrm>
            <a:grpFill/>
          </p:grpSpPr>
          <p:sp>
            <p:nvSpPr>
              <p:cNvPr id="47" name="Shape">
                <a:extLst>
                  <a:ext uri="{FF2B5EF4-FFF2-40B4-BE49-F238E27FC236}">
                    <a16:creationId xmlns:a16="http://schemas.microsoft.com/office/drawing/2014/main" id="{EF45968E-025B-433D-B45C-9938CF5C4055}"/>
                  </a:ext>
                </a:extLst>
              </p:cNvPr>
              <p:cNvSpPr/>
              <p:nvPr/>
            </p:nvSpPr>
            <p:spPr>
              <a:xfrm rot="21036248">
                <a:off x="21138" y="21138"/>
                <a:ext cx="282155" cy="28215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588" y="8606"/>
                    </a:moveTo>
                    <a:cubicBezTo>
                      <a:pt x="18394" y="8100"/>
                      <a:pt x="18394" y="8100"/>
                      <a:pt x="18394" y="8100"/>
                    </a:cubicBezTo>
                    <a:cubicBezTo>
                      <a:pt x="18394" y="7762"/>
                      <a:pt x="18225" y="7594"/>
                      <a:pt x="18056" y="7256"/>
                    </a:cubicBezTo>
                    <a:cubicBezTo>
                      <a:pt x="19238" y="5569"/>
                      <a:pt x="19238" y="5569"/>
                      <a:pt x="19238" y="5569"/>
                    </a:cubicBezTo>
                    <a:cubicBezTo>
                      <a:pt x="19575" y="5063"/>
                      <a:pt x="19575" y="4219"/>
                      <a:pt x="19069" y="3881"/>
                    </a:cubicBezTo>
                    <a:cubicBezTo>
                      <a:pt x="17719" y="2531"/>
                      <a:pt x="17719" y="2531"/>
                      <a:pt x="17719" y="2531"/>
                    </a:cubicBezTo>
                    <a:cubicBezTo>
                      <a:pt x="17550" y="2194"/>
                      <a:pt x="17213" y="2194"/>
                      <a:pt x="16875" y="2194"/>
                    </a:cubicBezTo>
                    <a:cubicBezTo>
                      <a:pt x="16538" y="2194"/>
                      <a:pt x="16369" y="2194"/>
                      <a:pt x="16031" y="2362"/>
                    </a:cubicBezTo>
                    <a:cubicBezTo>
                      <a:pt x="14344" y="3544"/>
                      <a:pt x="14344" y="3544"/>
                      <a:pt x="14344" y="3544"/>
                    </a:cubicBezTo>
                    <a:cubicBezTo>
                      <a:pt x="14006" y="3375"/>
                      <a:pt x="13838" y="3206"/>
                      <a:pt x="13500" y="3206"/>
                    </a:cubicBezTo>
                    <a:cubicBezTo>
                      <a:pt x="12994" y="1013"/>
                      <a:pt x="12994" y="1013"/>
                      <a:pt x="12994" y="1013"/>
                    </a:cubicBezTo>
                    <a:cubicBezTo>
                      <a:pt x="12994" y="506"/>
                      <a:pt x="12319" y="0"/>
                      <a:pt x="11644" y="0"/>
                    </a:cubicBezTo>
                    <a:cubicBezTo>
                      <a:pt x="9956" y="0"/>
                      <a:pt x="9956" y="0"/>
                      <a:pt x="9956" y="0"/>
                    </a:cubicBezTo>
                    <a:cubicBezTo>
                      <a:pt x="9281" y="0"/>
                      <a:pt x="8606" y="506"/>
                      <a:pt x="8606" y="1013"/>
                    </a:cubicBezTo>
                    <a:cubicBezTo>
                      <a:pt x="8100" y="3206"/>
                      <a:pt x="8100" y="3206"/>
                      <a:pt x="8100" y="3206"/>
                    </a:cubicBezTo>
                    <a:cubicBezTo>
                      <a:pt x="7762" y="3206"/>
                      <a:pt x="7594" y="3375"/>
                      <a:pt x="7256" y="3544"/>
                    </a:cubicBezTo>
                    <a:cubicBezTo>
                      <a:pt x="5569" y="2362"/>
                      <a:pt x="5569" y="2362"/>
                      <a:pt x="5569" y="2362"/>
                    </a:cubicBezTo>
                    <a:cubicBezTo>
                      <a:pt x="5231" y="2194"/>
                      <a:pt x="5062" y="2194"/>
                      <a:pt x="4725" y="2194"/>
                    </a:cubicBezTo>
                    <a:cubicBezTo>
                      <a:pt x="4387" y="2194"/>
                      <a:pt x="4050" y="2194"/>
                      <a:pt x="3881" y="2531"/>
                    </a:cubicBezTo>
                    <a:cubicBezTo>
                      <a:pt x="2531" y="3881"/>
                      <a:pt x="2531" y="3881"/>
                      <a:pt x="2531" y="3881"/>
                    </a:cubicBezTo>
                    <a:cubicBezTo>
                      <a:pt x="2025" y="4219"/>
                      <a:pt x="2025" y="5063"/>
                      <a:pt x="2362" y="5569"/>
                    </a:cubicBezTo>
                    <a:cubicBezTo>
                      <a:pt x="3544" y="7256"/>
                      <a:pt x="3544" y="7256"/>
                      <a:pt x="3544" y="7256"/>
                    </a:cubicBezTo>
                    <a:cubicBezTo>
                      <a:pt x="3375" y="7594"/>
                      <a:pt x="3206" y="7762"/>
                      <a:pt x="3206" y="8100"/>
                    </a:cubicBezTo>
                    <a:cubicBezTo>
                      <a:pt x="1012" y="8606"/>
                      <a:pt x="1012" y="8606"/>
                      <a:pt x="1012" y="8606"/>
                    </a:cubicBezTo>
                    <a:cubicBezTo>
                      <a:pt x="506" y="8606"/>
                      <a:pt x="0" y="9281"/>
                      <a:pt x="0" y="9956"/>
                    </a:cubicBezTo>
                    <a:cubicBezTo>
                      <a:pt x="0" y="11644"/>
                      <a:pt x="0" y="11644"/>
                      <a:pt x="0" y="11644"/>
                    </a:cubicBezTo>
                    <a:cubicBezTo>
                      <a:pt x="0" y="12319"/>
                      <a:pt x="506" y="12994"/>
                      <a:pt x="1012" y="12994"/>
                    </a:cubicBezTo>
                    <a:cubicBezTo>
                      <a:pt x="3206" y="13500"/>
                      <a:pt x="3206" y="13500"/>
                      <a:pt x="3206" y="13500"/>
                    </a:cubicBezTo>
                    <a:cubicBezTo>
                      <a:pt x="3206" y="13837"/>
                      <a:pt x="3375" y="14006"/>
                      <a:pt x="3544" y="14344"/>
                    </a:cubicBezTo>
                    <a:cubicBezTo>
                      <a:pt x="2362" y="16031"/>
                      <a:pt x="2362" y="16031"/>
                      <a:pt x="2362" y="16031"/>
                    </a:cubicBezTo>
                    <a:cubicBezTo>
                      <a:pt x="2025" y="16537"/>
                      <a:pt x="2025" y="17381"/>
                      <a:pt x="2531" y="17719"/>
                    </a:cubicBezTo>
                    <a:cubicBezTo>
                      <a:pt x="3881" y="19069"/>
                      <a:pt x="3881" y="19069"/>
                      <a:pt x="3881" y="19069"/>
                    </a:cubicBezTo>
                    <a:cubicBezTo>
                      <a:pt x="4050" y="19406"/>
                      <a:pt x="4387" y="19406"/>
                      <a:pt x="4725" y="19406"/>
                    </a:cubicBezTo>
                    <a:cubicBezTo>
                      <a:pt x="5062" y="19406"/>
                      <a:pt x="5231" y="19406"/>
                      <a:pt x="5569" y="19237"/>
                    </a:cubicBezTo>
                    <a:cubicBezTo>
                      <a:pt x="7256" y="18056"/>
                      <a:pt x="7256" y="18056"/>
                      <a:pt x="7256" y="18056"/>
                    </a:cubicBezTo>
                    <a:cubicBezTo>
                      <a:pt x="7594" y="18225"/>
                      <a:pt x="7762" y="18394"/>
                      <a:pt x="8100" y="18394"/>
                    </a:cubicBezTo>
                    <a:cubicBezTo>
                      <a:pt x="8606" y="20587"/>
                      <a:pt x="8606" y="20587"/>
                      <a:pt x="8606" y="20587"/>
                    </a:cubicBezTo>
                    <a:cubicBezTo>
                      <a:pt x="8606" y="21094"/>
                      <a:pt x="9281" y="21600"/>
                      <a:pt x="9956" y="21600"/>
                    </a:cubicBezTo>
                    <a:cubicBezTo>
                      <a:pt x="11644" y="21600"/>
                      <a:pt x="11644" y="21600"/>
                      <a:pt x="11644" y="21600"/>
                    </a:cubicBezTo>
                    <a:cubicBezTo>
                      <a:pt x="12319" y="21600"/>
                      <a:pt x="12994" y="21094"/>
                      <a:pt x="12994" y="20587"/>
                    </a:cubicBezTo>
                    <a:cubicBezTo>
                      <a:pt x="13500" y="18394"/>
                      <a:pt x="13500" y="18394"/>
                      <a:pt x="13500" y="18394"/>
                    </a:cubicBezTo>
                    <a:cubicBezTo>
                      <a:pt x="13838" y="18394"/>
                      <a:pt x="14006" y="18225"/>
                      <a:pt x="14344" y="18056"/>
                    </a:cubicBezTo>
                    <a:cubicBezTo>
                      <a:pt x="16031" y="19237"/>
                      <a:pt x="16031" y="19237"/>
                      <a:pt x="16031" y="19237"/>
                    </a:cubicBezTo>
                    <a:cubicBezTo>
                      <a:pt x="16369" y="19406"/>
                      <a:pt x="16538" y="19406"/>
                      <a:pt x="16875" y="19406"/>
                    </a:cubicBezTo>
                    <a:cubicBezTo>
                      <a:pt x="17213" y="19406"/>
                      <a:pt x="17550" y="19406"/>
                      <a:pt x="17719" y="19069"/>
                    </a:cubicBezTo>
                    <a:cubicBezTo>
                      <a:pt x="19069" y="17719"/>
                      <a:pt x="19069" y="17719"/>
                      <a:pt x="19069" y="17719"/>
                    </a:cubicBezTo>
                    <a:cubicBezTo>
                      <a:pt x="19575" y="17381"/>
                      <a:pt x="19575" y="16537"/>
                      <a:pt x="19238" y="16031"/>
                    </a:cubicBezTo>
                    <a:cubicBezTo>
                      <a:pt x="18056" y="14344"/>
                      <a:pt x="18056" y="14344"/>
                      <a:pt x="18056" y="14344"/>
                    </a:cubicBezTo>
                    <a:cubicBezTo>
                      <a:pt x="18225" y="14006"/>
                      <a:pt x="18394" y="13837"/>
                      <a:pt x="18394" y="13500"/>
                    </a:cubicBezTo>
                    <a:cubicBezTo>
                      <a:pt x="20588" y="12994"/>
                      <a:pt x="20588" y="12994"/>
                      <a:pt x="20588" y="12994"/>
                    </a:cubicBezTo>
                    <a:cubicBezTo>
                      <a:pt x="21094" y="12994"/>
                      <a:pt x="21600" y="12319"/>
                      <a:pt x="21600" y="11644"/>
                    </a:cubicBezTo>
                    <a:cubicBezTo>
                      <a:pt x="21600" y="9956"/>
                      <a:pt x="21600" y="9956"/>
                      <a:pt x="21600" y="9956"/>
                    </a:cubicBezTo>
                    <a:cubicBezTo>
                      <a:pt x="21600" y="9281"/>
                      <a:pt x="21094" y="8606"/>
                      <a:pt x="20588" y="8606"/>
                    </a:cubicBezTo>
                    <a:close/>
                    <a:moveTo>
                      <a:pt x="18225" y="12150"/>
                    </a:moveTo>
                    <a:cubicBezTo>
                      <a:pt x="17719" y="12150"/>
                      <a:pt x="17381" y="12487"/>
                      <a:pt x="17213" y="12994"/>
                    </a:cubicBezTo>
                    <a:cubicBezTo>
                      <a:pt x="17044" y="13331"/>
                      <a:pt x="17044" y="13500"/>
                      <a:pt x="16875" y="13669"/>
                    </a:cubicBezTo>
                    <a:cubicBezTo>
                      <a:pt x="16706" y="14175"/>
                      <a:pt x="16706" y="14681"/>
                      <a:pt x="17044" y="15019"/>
                    </a:cubicBezTo>
                    <a:cubicBezTo>
                      <a:pt x="18056" y="16875"/>
                      <a:pt x="18056" y="16875"/>
                      <a:pt x="18056" y="16875"/>
                    </a:cubicBezTo>
                    <a:cubicBezTo>
                      <a:pt x="16875" y="18056"/>
                      <a:pt x="16875" y="18056"/>
                      <a:pt x="16875" y="18056"/>
                    </a:cubicBezTo>
                    <a:cubicBezTo>
                      <a:pt x="15019" y="17044"/>
                      <a:pt x="15019" y="17044"/>
                      <a:pt x="15019" y="17044"/>
                    </a:cubicBezTo>
                    <a:cubicBezTo>
                      <a:pt x="14850" y="16875"/>
                      <a:pt x="14513" y="16706"/>
                      <a:pt x="14344" y="16706"/>
                    </a:cubicBezTo>
                    <a:cubicBezTo>
                      <a:pt x="14175" y="16706"/>
                      <a:pt x="14006" y="16706"/>
                      <a:pt x="13669" y="16875"/>
                    </a:cubicBezTo>
                    <a:cubicBezTo>
                      <a:pt x="13500" y="17044"/>
                      <a:pt x="13331" y="17044"/>
                      <a:pt x="12994" y="17213"/>
                    </a:cubicBezTo>
                    <a:cubicBezTo>
                      <a:pt x="12488" y="17381"/>
                      <a:pt x="12150" y="17719"/>
                      <a:pt x="12150" y="18225"/>
                    </a:cubicBezTo>
                    <a:cubicBezTo>
                      <a:pt x="11644" y="20250"/>
                      <a:pt x="11644" y="20250"/>
                      <a:pt x="11644" y="20250"/>
                    </a:cubicBezTo>
                    <a:cubicBezTo>
                      <a:pt x="9956" y="20250"/>
                      <a:pt x="9956" y="20250"/>
                      <a:pt x="9956" y="20250"/>
                    </a:cubicBezTo>
                    <a:cubicBezTo>
                      <a:pt x="9450" y="18225"/>
                      <a:pt x="9450" y="18225"/>
                      <a:pt x="9450" y="18225"/>
                    </a:cubicBezTo>
                    <a:cubicBezTo>
                      <a:pt x="9450" y="17719"/>
                      <a:pt x="9112" y="17381"/>
                      <a:pt x="8606" y="17213"/>
                    </a:cubicBezTo>
                    <a:cubicBezTo>
                      <a:pt x="8269" y="17044"/>
                      <a:pt x="8100" y="17044"/>
                      <a:pt x="7931" y="16875"/>
                    </a:cubicBezTo>
                    <a:cubicBezTo>
                      <a:pt x="7594" y="16706"/>
                      <a:pt x="7425" y="16706"/>
                      <a:pt x="7256" y="16706"/>
                    </a:cubicBezTo>
                    <a:cubicBezTo>
                      <a:pt x="7087" y="16706"/>
                      <a:pt x="6750" y="16875"/>
                      <a:pt x="6581" y="17044"/>
                    </a:cubicBezTo>
                    <a:cubicBezTo>
                      <a:pt x="4725" y="18056"/>
                      <a:pt x="4725" y="18056"/>
                      <a:pt x="4725" y="18056"/>
                    </a:cubicBezTo>
                    <a:cubicBezTo>
                      <a:pt x="3544" y="16875"/>
                      <a:pt x="3544" y="16875"/>
                      <a:pt x="3544" y="16875"/>
                    </a:cubicBezTo>
                    <a:cubicBezTo>
                      <a:pt x="4556" y="15019"/>
                      <a:pt x="4556" y="15019"/>
                      <a:pt x="4556" y="15019"/>
                    </a:cubicBezTo>
                    <a:cubicBezTo>
                      <a:pt x="4894" y="14681"/>
                      <a:pt x="4894" y="14175"/>
                      <a:pt x="4725" y="13669"/>
                    </a:cubicBezTo>
                    <a:cubicBezTo>
                      <a:pt x="4556" y="13500"/>
                      <a:pt x="4556" y="13331"/>
                      <a:pt x="4387" y="12994"/>
                    </a:cubicBezTo>
                    <a:cubicBezTo>
                      <a:pt x="4219" y="12487"/>
                      <a:pt x="3881" y="12150"/>
                      <a:pt x="3375" y="12150"/>
                    </a:cubicBezTo>
                    <a:cubicBezTo>
                      <a:pt x="1350" y="11644"/>
                      <a:pt x="1350" y="11644"/>
                      <a:pt x="1350" y="11644"/>
                    </a:cubicBezTo>
                    <a:cubicBezTo>
                      <a:pt x="1350" y="9956"/>
                      <a:pt x="1350" y="9956"/>
                      <a:pt x="1350" y="9956"/>
                    </a:cubicBezTo>
                    <a:cubicBezTo>
                      <a:pt x="3375" y="9450"/>
                      <a:pt x="3375" y="9450"/>
                      <a:pt x="3375" y="9450"/>
                    </a:cubicBezTo>
                    <a:cubicBezTo>
                      <a:pt x="3881" y="9450"/>
                      <a:pt x="4219" y="9112"/>
                      <a:pt x="4387" y="8606"/>
                    </a:cubicBezTo>
                    <a:cubicBezTo>
                      <a:pt x="4556" y="8269"/>
                      <a:pt x="4556" y="8100"/>
                      <a:pt x="4725" y="7931"/>
                    </a:cubicBezTo>
                    <a:cubicBezTo>
                      <a:pt x="4894" y="7425"/>
                      <a:pt x="4894" y="6919"/>
                      <a:pt x="4556" y="6581"/>
                    </a:cubicBezTo>
                    <a:cubicBezTo>
                      <a:pt x="3544" y="4725"/>
                      <a:pt x="3544" y="4725"/>
                      <a:pt x="3544" y="4725"/>
                    </a:cubicBezTo>
                    <a:cubicBezTo>
                      <a:pt x="4725" y="3544"/>
                      <a:pt x="4725" y="3544"/>
                      <a:pt x="4725" y="3544"/>
                    </a:cubicBezTo>
                    <a:cubicBezTo>
                      <a:pt x="6581" y="4556"/>
                      <a:pt x="6581" y="4556"/>
                      <a:pt x="6581" y="4556"/>
                    </a:cubicBezTo>
                    <a:cubicBezTo>
                      <a:pt x="6750" y="4725"/>
                      <a:pt x="7087" y="4894"/>
                      <a:pt x="7256" y="4894"/>
                    </a:cubicBezTo>
                    <a:cubicBezTo>
                      <a:pt x="7425" y="4894"/>
                      <a:pt x="7594" y="4894"/>
                      <a:pt x="7931" y="4725"/>
                    </a:cubicBezTo>
                    <a:cubicBezTo>
                      <a:pt x="8100" y="4556"/>
                      <a:pt x="8269" y="4556"/>
                      <a:pt x="8606" y="4387"/>
                    </a:cubicBezTo>
                    <a:cubicBezTo>
                      <a:pt x="9112" y="4219"/>
                      <a:pt x="9450" y="3881"/>
                      <a:pt x="9450" y="3375"/>
                    </a:cubicBezTo>
                    <a:cubicBezTo>
                      <a:pt x="9956" y="1350"/>
                      <a:pt x="9956" y="1350"/>
                      <a:pt x="9956" y="1350"/>
                    </a:cubicBezTo>
                    <a:cubicBezTo>
                      <a:pt x="11644" y="1350"/>
                      <a:pt x="11644" y="1350"/>
                      <a:pt x="11644" y="1350"/>
                    </a:cubicBezTo>
                    <a:cubicBezTo>
                      <a:pt x="12150" y="3375"/>
                      <a:pt x="12150" y="3375"/>
                      <a:pt x="12150" y="3375"/>
                    </a:cubicBezTo>
                    <a:cubicBezTo>
                      <a:pt x="12150" y="3881"/>
                      <a:pt x="12488" y="4219"/>
                      <a:pt x="12994" y="4387"/>
                    </a:cubicBezTo>
                    <a:cubicBezTo>
                      <a:pt x="13331" y="4556"/>
                      <a:pt x="13500" y="4556"/>
                      <a:pt x="13669" y="4725"/>
                    </a:cubicBezTo>
                    <a:cubicBezTo>
                      <a:pt x="14006" y="4894"/>
                      <a:pt x="14175" y="4894"/>
                      <a:pt x="14344" y="4894"/>
                    </a:cubicBezTo>
                    <a:cubicBezTo>
                      <a:pt x="14513" y="4894"/>
                      <a:pt x="14850" y="4725"/>
                      <a:pt x="15019" y="4556"/>
                    </a:cubicBezTo>
                    <a:cubicBezTo>
                      <a:pt x="16875" y="3544"/>
                      <a:pt x="16875" y="3544"/>
                      <a:pt x="16875" y="3544"/>
                    </a:cubicBezTo>
                    <a:cubicBezTo>
                      <a:pt x="18056" y="4725"/>
                      <a:pt x="18056" y="4725"/>
                      <a:pt x="18056" y="4725"/>
                    </a:cubicBezTo>
                    <a:cubicBezTo>
                      <a:pt x="17044" y="6581"/>
                      <a:pt x="17044" y="6581"/>
                      <a:pt x="17044" y="6581"/>
                    </a:cubicBezTo>
                    <a:cubicBezTo>
                      <a:pt x="16706" y="6919"/>
                      <a:pt x="16706" y="7425"/>
                      <a:pt x="16875" y="7931"/>
                    </a:cubicBezTo>
                    <a:cubicBezTo>
                      <a:pt x="17044" y="8100"/>
                      <a:pt x="17044" y="8269"/>
                      <a:pt x="17213" y="8606"/>
                    </a:cubicBezTo>
                    <a:cubicBezTo>
                      <a:pt x="17381" y="9112"/>
                      <a:pt x="17719" y="9450"/>
                      <a:pt x="18225" y="9450"/>
                    </a:cubicBezTo>
                    <a:cubicBezTo>
                      <a:pt x="20250" y="9956"/>
                      <a:pt x="20250" y="9956"/>
                      <a:pt x="20250" y="9956"/>
                    </a:cubicBezTo>
                    <a:cubicBezTo>
                      <a:pt x="20250" y="11644"/>
                      <a:pt x="20250" y="11644"/>
                      <a:pt x="20250" y="11644"/>
                    </a:cubicBezTo>
                    <a:lnTo>
                      <a:pt x="18225" y="12150"/>
                    </a:ln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  <p:sp>
            <p:nvSpPr>
              <p:cNvPr id="48" name="Shape">
                <a:extLst>
                  <a:ext uri="{FF2B5EF4-FFF2-40B4-BE49-F238E27FC236}">
                    <a16:creationId xmlns:a16="http://schemas.microsoft.com/office/drawing/2014/main" id="{88868E45-21E4-423B-A026-FD6B92E8AD44}"/>
                  </a:ext>
                </a:extLst>
              </p:cNvPr>
              <p:cNvSpPr/>
              <p:nvPr/>
            </p:nvSpPr>
            <p:spPr>
              <a:xfrm rot="21036248">
                <a:off x="101302" y="101153"/>
                <a:ext cx="122874" cy="122874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0" y="0"/>
                    </a:moveTo>
                    <a:cubicBezTo>
                      <a:pt x="5014" y="0"/>
                      <a:pt x="0" y="5014"/>
                      <a:pt x="0" y="10800"/>
                    </a:cubicBezTo>
                    <a:cubicBezTo>
                      <a:pt x="0" y="16586"/>
                      <a:pt x="5014" y="21600"/>
                      <a:pt x="10800" y="21600"/>
                    </a:cubicBezTo>
                    <a:cubicBezTo>
                      <a:pt x="16586" y="21600"/>
                      <a:pt x="21600" y="16586"/>
                      <a:pt x="21600" y="10800"/>
                    </a:cubicBezTo>
                    <a:cubicBezTo>
                      <a:pt x="21600" y="5014"/>
                      <a:pt x="16586" y="0"/>
                      <a:pt x="10800" y="0"/>
                    </a:cubicBezTo>
                    <a:close/>
                    <a:moveTo>
                      <a:pt x="10800" y="20443"/>
                    </a:moveTo>
                    <a:cubicBezTo>
                      <a:pt x="5400" y="20443"/>
                      <a:pt x="1543" y="16200"/>
                      <a:pt x="1543" y="10800"/>
                    </a:cubicBezTo>
                    <a:cubicBezTo>
                      <a:pt x="1543" y="5400"/>
                      <a:pt x="5400" y="1543"/>
                      <a:pt x="10800" y="1543"/>
                    </a:cubicBezTo>
                    <a:cubicBezTo>
                      <a:pt x="16200" y="1543"/>
                      <a:pt x="20443" y="5400"/>
                      <a:pt x="20443" y="10800"/>
                    </a:cubicBezTo>
                    <a:cubicBezTo>
                      <a:pt x="20443" y="16200"/>
                      <a:pt x="16200" y="20443"/>
                      <a:pt x="10800" y="20443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  <p:sp>
            <p:nvSpPr>
              <p:cNvPr id="49" name="Shape">
                <a:extLst>
                  <a:ext uri="{FF2B5EF4-FFF2-40B4-BE49-F238E27FC236}">
                    <a16:creationId xmlns:a16="http://schemas.microsoft.com/office/drawing/2014/main" id="{6AB1C2DB-5F25-4483-A47D-B35A29E56B37}"/>
                  </a:ext>
                </a:extLst>
              </p:cNvPr>
              <p:cNvSpPr/>
              <p:nvPr/>
            </p:nvSpPr>
            <p:spPr>
              <a:xfrm rot="21036248">
                <a:off x="127697" y="127548"/>
                <a:ext cx="70084" cy="70085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0" y="0"/>
                    </a:moveTo>
                    <a:cubicBezTo>
                      <a:pt x="4725" y="0"/>
                      <a:pt x="0" y="4725"/>
                      <a:pt x="0" y="10800"/>
                    </a:cubicBezTo>
                    <a:cubicBezTo>
                      <a:pt x="0" y="16875"/>
                      <a:pt x="4725" y="21600"/>
                      <a:pt x="10800" y="21600"/>
                    </a:cubicBezTo>
                    <a:cubicBezTo>
                      <a:pt x="16875" y="21600"/>
                      <a:pt x="21600" y="16875"/>
                      <a:pt x="21600" y="10800"/>
                    </a:cubicBezTo>
                    <a:cubicBezTo>
                      <a:pt x="21600" y="4725"/>
                      <a:pt x="16875" y="0"/>
                      <a:pt x="10800" y="0"/>
                    </a:cubicBezTo>
                    <a:close/>
                    <a:moveTo>
                      <a:pt x="10800" y="18900"/>
                    </a:moveTo>
                    <a:cubicBezTo>
                      <a:pt x="6075" y="18900"/>
                      <a:pt x="2700" y="15525"/>
                      <a:pt x="2700" y="10800"/>
                    </a:cubicBezTo>
                    <a:cubicBezTo>
                      <a:pt x="2700" y="6075"/>
                      <a:pt x="6075" y="2700"/>
                      <a:pt x="10800" y="2700"/>
                    </a:cubicBezTo>
                    <a:cubicBezTo>
                      <a:pt x="15525" y="2700"/>
                      <a:pt x="18900" y="6075"/>
                      <a:pt x="18900" y="10800"/>
                    </a:cubicBezTo>
                    <a:cubicBezTo>
                      <a:pt x="18900" y="15525"/>
                      <a:pt x="15525" y="18900"/>
                      <a:pt x="10800" y="1890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</p:grpSp>
        <p:grpSp>
          <p:nvGrpSpPr>
            <p:cNvPr id="43" name="Group">
              <a:extLst>
                <a:ext uri="{FF2B5EF4-FFF2-40B4-BE49-F238E27FC236}">
                  <a16:creationId xmlns:a16="http://schemas.microsoft.com/office/drawing/2014/main" id="{06EE300D-FB82-4638-B6A1-A5C861ABC545}"/>
                </a:ext>
              </a:extLst>
            </p:cNvPr>
            <p:cNvGrpSpPr/>
            <p:nvPr/>
          </p:nvGrpSpPr>
          <p:grpSpPr>
            <a:xfrm>
              <a:off x="256895" y="0"/>
              <a:ext cx="271734" cy="271733"/>
              <a:chOff x="0" y="0"/>
              <a:chExt cx="271732" cy="271732"/>
            </a:xfrm>
            <a:grpFill/>
          </p:grpSpPr>
          <p:sp>
            <p:nvSpPr>
              <p:cNvPr id="44" name="Shape">
                <a:extLst>
                  <a:ext uri="{FF2B5EF4-FFF2-40B4-BE49-F238E27FC236}">
                    <a16:creationId xmlns:a16="http://schemas.microsoft.com/office/drawing/2014/main" id="{12EA37B2-FB87-4381-A242-0FAC56575B69}"/>
                  </a:ext>
                </a:extLst>
              </p:cNvPr>
              <p:cNvSpPr/>
              <p:nvPr/>
            </p:nvSpPr>
            <p:spPr>
              <a:xfrm rot="21036248">
                <a:off x="17705" y="17705"/>
                <a:ext cx="236323" cy="236323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20587" y="8606"/>
                    </a:moveTo>
                    <a:cubicBezTo>
                      <a:pt x="18394" y="8100"/>
                      <a:pt x="18394" y="8100"/>
                      <a:pt x="18394" y="8100"/>
                    </a:cubicBezTo>
                    <a:cubicBezTo>
                      <a:pt x="18394" y="7763"/>
                      <a:pt x="18225" y="7594"/>
                      <a:pt x="18056" y="7256"/>
                    </a:cubicBezTo>
                    <a:cubicBezTo>
                      <a:pt x="19238" y="5569"/>
                      <a:pt x="19238" y="5569"/>
                      <a:pt x="19238" y="5569"/>
                    </a:cubicBezTo>
                    <a:cubicBezTo>
                      <a:pt x="19575" y="5063"/>
                      <a:pt x="19575" y="4219"/>
                      <a:pt x="19069" y="3881"/>
                    </a:cubicBezTo>
                    <a:cubicBezTo>
                      <a:pt x="17719" y="2531"/>
                      <a:pt x="17719" y="2531"/>
                      <a:pt x="17719" y="2531"/>
                    </a:cubicBezTo>
                    <a:cubicBezTo>
                      <a:pt x="17550" y="2194"/>
                      <a:pt x="17213" y="2194"/>
                      <a:pt x="16875" y="2194"/>
                    </a:cubicBezTo>
                    <a:cubicBezTo>
                      <a:pt x="16538" y="2194"/>
                      <a:pt x="16369" y="2194"/>
                      <a:pt x="16031" y="2363"/>
                    </a:cubicBezTo>
                    <a:cubicBezTo>
                      <a:pt x="14344" y="3544"/>
                      <a:pt x="14344" y="3544"/>
                      <a:pt x="14344" y="3544"/>
                    </a:cubicBezTo>
                    <a:cubicBezTo>
                      <a:pt x="14006" y="3375"/>
                      <a:pt x="13838" y="3206"/>
                      <a:pt x="13500" y="3206"/>
                    </a:cubicBezTo>
                    <a:cubicBezTo>
                      <a:pt x="12994" y="1013"/>
                      <a:pt x="12994" y="1013"/>
                      <a:pt x="12994" y="1013"/>
                    </a:cubicBezTo>
                    <a:cubicBezTo>
                      <a:pt x="12994" y="506"/>
                      <a:pt x="12319" y="0"/>
                      <a:pt x="11644" y="0"/>
                    </a:cubicBezTo>
                    <a:cubicBezTo>
                      <a:pt x="9956" y="0"/>
                      <a:pt x="9956" y="0"/>
                      <a:pt x="9956" y="0"/>
                    </a:cubicBezTo>
                    <a:cubicBezTo>
                      <a:pt x="9281" y="0"/>
                      <a:pt x="8606" y="506"/>
                      <a:pt x="8606" y="1013"/>
                    </a:cubicBezTo>
                    <a:cubicBezTo>
                      <a:pt x="8100" y="3206"/>
                      <a:pt x="8100" y="3206"/>
                      <a:pt x="8100" y="3206"/>
                    </a:cubicBezTo>
                    <a:cubicBezTo>
                      <a:pt x="7763" y="3206"/>
                      <a:pt x="7594" y="3375"/>
                      <a:pt x="7256" y="3544"/>
                    </a:cubicBezTo>
                    <a:cubicBezTo>
                      <a:pt x="5569" y="2363"/>
                      <a:pt x="5569" y="2363"/>
                      <a:pt x="5569" y="2363"/>
                    </a:cubicBezTo>
                    <a:cubicBezTo>
                      <a:pt x="5231" y="2194"/>
                      <a:pt x="5063" y="2194"/>
                      <a:pt x="4725" y="2194"/>
                    </a:cubicBezTo>
                    <a:cubicBezTo>
                      <a:pt x="4388" y="2194"/>
                      <a:pt x="4050" y="2194"/>
                      <a:pt x="3881" y="2531"/>
                    </a:cubicBezTo>
                    <a:cubicBezTo>
                      <a:pt x="2531" y="3881"/>
                      <a:pt x="2531" y="3881"/>
                      <a:pt x="2531" y="3881"/>
                    </a:cubicBezTo>
                    <a:cubicBezTo>
                      <a:pt x="2025" y="4219"/>
                      <a:pt x="2025" y="5063"/>
                      <a:pt x="2363" y="5569"/>
                    </a:cubicBezTo>
                    <a:cubicBezTo>
                      <a:pt x="3544" y="7256"/>
                      <a:pt x="3544" y="7256"/>
                      <a:pt x="3544" y="7256"/>
                    </a:cubicBezTo>
                    <a:cubicBezTo>
                      <a:pt x="3375" y="7594"/>
                      <a:pt x="3206" y="7763"/>
                      <a:pt x="3206" y="8100"/>
                    </a:cubicBezTo>
                    <a:cubicBezTo>
                      <a:pt x="1013" y="8606"/>
                      <a:pt x="1013" y="8606"/>
                      <a:pt x="1013" y="8606"/>
                    </a:cubicBezTo>
                    <a:cubicBezTo>
                      <a:pt x="506" y="8606"/>
                      <a:pt x="0" y="9281"/>
                      <a:pt x="0" y="9956"/>
                    </a:cubicBezTo>
                    <a:cubicBezTo>
                      <a:pt x="0" y="11644"/>
                      <a:pt x="0" y="11644"/>
                      <a:pt x="0" y="11644"/>
                    </a:cubicBezTo>
                    <a:cubicBezTo>
                      <a:pt x="0" y="12319"/>
                      <a:pt x="506" y="12994"/>
                      <a:pt x="1013" y="12994"/>
                    </a:cubicBezTo>
                    <a:cubicBezTo>
                      <a:pt x="3206" y="13500"/>
                      <a:pt x="3206" y="13500"/>
                      <a:pt x="3206" y="13500"/>
                    </a:cubicBezTo>
                    <a:cubicBezTo>
                      <a:pt x="3206" y="13838"/>
                      <a:pt x="3375" y="14006"/>
                      <a:pt x="3544" y="14344"/>
                    </a:cubicBezTo>
                    <a:cubicBezTo>
                      <a:pt x="2363" y="16031"/>
                      <a:pt x="2363" y="16031"/>
                      <a:pt x="2363" y="16031"/>
                    </a:cubicBezTo>
                    <a:cubicBezTo>
                      <a:pt x="2025" y="16538"/>
                      <a:pt x="2025" y="17381"/>
                      <a:pt x="2531" y="17719"/>
                    </a:cubicBezTo>
                    <a:cubicBezTo>
                      <a:pt x="3881" y="19069"/>
                      <a:pt x="3881" y="19069"/>
                      <a:pt x="3881" y="19069"/>
                    </a:cubicBezTo>
                    <a:cubicBezTo>
                      <a:pt x="4050" y="19406"/>
                      <a:pt x="4388" y="19406"/>
                      <a:pt x="4725" y="19406"/>
                    </a:cubicBezTo>
                    <a:cubicBezTo>
                      <a:pt x="5063" y="19406"/>
                      <a:pt x="5231" y="19406"/>
                      <a:pt x="5569" y="19237"/>
                    </a:cubicBezTo>
                    <a:cubicBezTo>
                      <a:pt x="7256" y="18056"/>
                      <a:pt x="7256" y="18056"/>
                      <a:pt x="7256" y="18056"/>
                    </a:cubicBezTo>
                    <a:cubicBezTo>
                      <a:pt x="7594" y="18225"/>
                      <a:pt x="7763" y="18394"/>
                      <a:pt x="8100" y="18394"/>
                    </a:cubicBezTo>
                    <a:cubicBezTo>
                      <a:pt x="8606" y="20588"/>
                      <a:pt x="8606" y="20588"/>
                      <a:pt x="8606" y="20588"/>
                    </a:cubicBezTo>
                    <a:cubicBezTo>
                      <a:pt x="8606" y="21094"/>
                      <a:pt x="9281" y="21600"/>
                      <a:pt x="9956" y="21600"/>
                    </a:cubicBezTo>
                    <a:cubicBezTo>
                      <a:pt x="11644" y="21600"/>
                      <a:pt x="11644" y="21600"/>
                      <a:pt x="11644" y="21600"/>
                    </a:cubicBezTo>
                    <a:cubicBezTo>
                      <a:pt x="12319" y="21600"/>
                      <a:pt x="12994" y="21094"/>
                      <a:pt x="12994" y="20588"/>
                    </a:cubicBezTo>
                    <a:cubicBezTo>
                      <a:pt x="13500" y="18394"/>
                      <a:pt x="13500" y="18394"/>
                      <a:pt x="13500" y="18394"/>
                    </a:cubicBezTo>
                    <a:cubicBezTo>
                      <a:pt x="13838" y="18394"/>
                      <a:pt x="14006" y="18225"/>
                      <a:pt x="14344" y="18056"/>
                    </a:cubicBezTo>
                    <a:cubicBezTo>
                      <a:pt x="16031" y="19237"/>
                      <a:pt x="16031" y="19237"/>
                      <a:pt x="16031" y="19237"/>
                    </a:cubicBezTo>
                    <a:cubicBezTo>
                      <a:pt x="16369" y="19406"/>
                      <a:pt x="16538" y="19406"/>
                      <a:pt x="16875" y="19406"/>
                    </a:cubicBezTo>
                    <a:cubicBezTo>
                      <a:pt x="17213" y="19406"/>
                      <a:pt x="17550" y="19406"/>
                      <a:pt x="17719" y="19069"/>
                    </a:cubicBezTo>
                    <a:cubicBezTo>
                      <a:pt x="19069" y="17719"/>
                      <a:pt x="19069" y="17719"/>
                      <a:pt x="19069" y="17719"/>
                    </a:cubicBezTo>
                    <a:cubicBezTo>
                      <a:pt x="19575" y="17381"/>
                      <a:pt x="19575" y="16538"/>
                      <a:pt x="19238" y="16031"/>
                    </a:cubicBezTo>
                    <a:cubicBezTo>
                      <a:pt x="18056" y="14344"/>
                      <a:pt x="18056" y="14344"/>
                      <a:pt x="18056" y="14344"/>
                    </a:cubicBezTo>
                    <a:cubicBezTo>
                      <a:pt x="18225" y="14006"/>
                      <a:pt x="18394" y="13838"/>
                      <a:pt x="18394" y="13500"/>
                    </a:cubicBezTo>
                    <a:cubicBezTo>
                      <a:pt x="20587" y="12994"/>
                      <a:pt x="20587" y="12994"/>
                      <a:pt x="20587" y="12994"/>
                    </a:cubicBezTo>
                    <a:cubicBezTo>
                      <a:pt x="21094" y="12994"/>
                      <a:pt x="21600" y="12319"/>
                      <a:pt x="21600" y="11644"/>
                    </a:cubicBezTo>
                    <a:cubicBezTo>
                      <a:pt x="21600" y="9956"/>
                      <a:pt x="21600" y="9956"/>
                      <a:pt x="21600" y="9956"/>
                    </a:cubicBezTo>
                    <a:cubicBezTo>
                      <a:pt x="21600" y="9281"/>
                      <a:pt x="21094" y="8606"/>
                      <a:pt x="20587" y="8606"/>
                    </a:cubicBezTo>
                    <a:close/>
                    <a:moveTo>
                      <a:pt x="18225" y="12150"/>
                    </a:moveTo>
                    <a:cubicBezTo>
                      <a:pt x="17719" y="12150"/>
                      <a:pt x="17381" y="12488"/>
                      <a:pt x="17213" y="12994"/>
                    </a:cubicBezTo>
                    <a:cubicBezTo>
                      <a:pt x="17044" y="13331"/>
                      <a:pt x="17044" y="13500"/>
                      <a:pt x="16875" y="13669"/>
                    </a:cubicBezTo>
                    <a:cubicBezTo>
                      <a:pt x="16706" y="14175"/>
                      <a:pt x="16706" y="14681"/>
                      <a:pt x="17044" y="15019"/>
                    </a:cubicBezTo>
                    <a:cubicBezTo>
                      <a:pt x="18056" y="16875"/>
                      <a:pt x="18056" y="16875"/>
                      <a:pt x="18056" y="16875"/>
                    </a:cubicBezTo>
                    <a:cubicBezTo>
                      <a:pt x="16875" y="18056"/>
                      <a:pt x="16875" y="18056"/>
                      <a:pt x="16875" y="18056"/>
                    </a:cubicBezTo>
                    <a:cubicBezTo>
                      <a:pt x="15019" y="17044"/>
                      <a:pt x="15019" y="17044"/>
                      <a:pt x="15019" y="17044"/>
                    </a:cubicBezTo>
                    <a:cubicBezTo>
                      <a:pt x="14850" y="16875"/>
                      <a:pt x="14512" y="16706"/>
                      <a:pt x="14344" y="16706"/>
                    </a:cubicBezTo>
                    <a:cubicBezTo>
                      <a:pt x="14175" y="16706"/>
                      <a:pt x="14006" y="16706"/>
                      <a:pt x="13669" y="16875"/>
                    </a:cubicBezTo>
                    <a:cubicBezTo>
                      <a:pt x="13500" y="17044"/>
                      <a:pt x="13331" y="17044"/>
                      <a:pt x="12994" y="17213"/>
                    </a:cubicBezTo>
                    <a:cubicBezTo>
                      <a:pt x="12488" y="17381"/>
                      <a:pt x="12150" y="17719"/>
                      <a:pt x="12150" y="18225"/>
                    </a:cubicBezTo>
                    <a:cubicBezTo>
                      <a:pt x="11644" y="20250"/>
                      <a:pt x="11644" y="20250"/>
                      <a:pt x="11644" y="20250"/>
                    </a:cubicBezTo>
                    <a:cubicBezTo>
                      <a:pt x="9956" y="20250"/>
                      <a:pt x="9956" y="20250"/>
                      <a:pt x="9956" y="20250"/>
                    </a:cubicBezTo>
                    <a:cubicBezTo>
                      <a:pt x="9450" y="18225"/>
                      <a:pt x="9450" y="18225"/>
                      <a:pt x="9450" y="18225"/>
                    </a:cubicBezTo>
                    <a:cubicBezTo>
                      <a:pt x="9450" y="17719"/>
                      <a:pt x="9113" y="17381"/>
                      <a:pt x="8606" y="17213"/>
                    </a:cubicBezTo>
                    <a:cubicBezTo>
                      <a:pt x="8269" y="17044"/>
                      <a:pt x="8100" y="17044"/>
                      <a:pt x="7931" y="16875"/>
                    </a:cubicBezTo>
                    <a:cubicBezTo>
                      <a:pt x="7594" y="16706"/>
                      <a:pt x="7425" y="16706"/>
                      <a:pt x="7256" y="16706"/>
                    </a:cubicBezTo>
                    <a:cubicBezTo>
                      <a:pt x="7088" y="16706"/>
                      <a:pt x="6750" y="16875"/>
                      <a:pt x="6581" y="17044"/>
                    </a:cubicBezTo>
                    <a:cubicBezTo>
                      <a:pt x="4725" y="18056"/>
                      <a:pt x="4725" y="18056"/>
                      <a:pt x="4725" y="18056"/>
                    </a:cubicBezTo>
                    <a:cubicBezTo>
                      <a:pt x="3544" y="16875"/>
                      <a:pt x="3544" y="16875"/>
                      <a:pt x="3544" y="16875"/>
                    </a:cubicBezTo>
                    <a:cubicBezTo>
                      <a:pt x="4556" y="15019"/>
                      <a:pt x="4556" y="15019"/>
                      <a:pt x="4556" y="15019"/>
                    </a:cubicBezTo>
                    <a:cubicBezTo>
                      <a:pt x="4894" y="14681"/>
                      <a:pt x="4894" y="14175"/>
                      <a:pt x="4725" y="13669"/>
                    </a:cubicBezTo>
                    <a:cubicBezTo>
                      <a:pt x="4556" y="13500"/>
                      <a:pt x="4556" y="13331"/>
                      <a:pt x="4388" y="12994"/>
                    </a:cubicBezTo>
                    <a:cubicBezTo>
                      <a:pt x="4219" y="12488"/>
                      <a:pt x="3881" y="12150"/>
                      <a:pt x="3375" y="12150"/>
                    </a:cubicBezTo>
                    <a:cubicBezTo>
                      <a:pt x="1350" y="11644"/>
                      <a:pt x="1350" y="11644"/>
                      <a:pt x="1350" y="11644"/>
                    </a:cubicBezTo>
                    <a:cubicBezTo>
                      <a:pt x="1350" y="9956"/>
                      <a:pt x="1350" y="9956"/>
                      <a:pt x="1350" y="9956"/>
                    </a:cubicBezTo>
                    <a:cubicBezTo>
                      <a:pt x="3375" y="9450"/>
                      <a:pt x="3375" y="9450"/>
                      <a:pt x="3375" y="9450"/>
                    </a:cubicBezTo>
                    <a:cubicBezTo>
                      <a:pt x="3881" y="9450"/>
                      <a:pt x="4219" y="9113"/>
                      <a:pt x="4388" y="8606"/>
                    </a:cubicBezTo>
                    <a:cubicBezTo>
                      <a:pt x="4556" y="8269"/>
                      <a:pt x="4556" y="8100"/>
                      <a:pt x="4725" y="7931"/>
                    </a:cubicBezTo>
                    <a:cubicBezTo>
                      <a:pt x="4894" y="7425"/>
                      <a:pt x="4894" y="6919"/>
                      <a:pt x="4556" y="6581"/>
                    </a:cubicBezTo>
                    <a:cubicBezTo>
                      <a:pt x="3544" y="4725"/>
                      <a:pt x="3544" y="4725"/>
                      <a:pt x="3544" y="4725"/>
                    </a:cubicBezTo>
                    <a:cubicBezTo>
                      <a:pt x="4725" y="3544"/>
                      <a:pt x="4725" y="3544"/>
                      <a:pt x="4725" y="3544"/>
                    </a:cubicBezTo>
                    <a:cubicBezTo>
                      <a:pt x="6581" y="4556"/>
                      <a:pt x="6581" y="4556"/>
                      <a:pt x="6581" y="4556"/>
                    </a:cubicBezTo>
                    <a:cubicBezTo>
                      <a:pt x="6750" y="4725"/>
                      <a:pt x="7088" y="4894"/>
                      <a:pt x="7256" y="4894"/>
                    </a:cubicBezTo>
                    <a:cubicBezTo>
                      <a:pt x="7425" y="4894"/>
                      <a:pt x="7594" y="4894"/>
                      <a:pt x="7931" y="4725"/>
                    </a:cubicBezTo>
                    <a:cubicBezTo>
                      <a:pt x="8100" y="4556"/>
                      <a:pt x="8269" y="4556"/>
                      <a:pt x="8606" y="4388"/>
                    </a:cubicBezTo>
                    <a:cubicBezTo>
                      <a:pt x="9113" y="4219"/>
                      <a:pt x="9450" y="3881"/>
                      <a:pt x="9450" y="3375"/>
                    </a:cubicBezTo>
                    <a:cubicBezTo>
                      <a:pt x="9956" y="1350"/>
                      <a:pt x="9956" y="1350"/>
                      <a:pt x="9956" y="1350"/>
                    </a:cubicBezTo>
                    <a:cubicBezTo>
                      <a:pt x="11644" y="1350"/>
                      <a:pt x="11644" y="1350"/>
                      <a:pt x="11644" y="1350"/>
                    </a:cubicBezTo>
                    <a:cubicBezTo>
                      <a:pt x="12150" y="3375"/>
                      <a:pt x="12150" y="3375"/>
                      <a:pt x="12150" y="3375"/>
                    </a:cubicBezTo>
                    <a:cubicBezTo>
                      <a:pt x="12150" y="3881"/>
                      <a:pt x="12488" y="4219"/>
                      <a:pt x="12994" y="4388"/>
                    </a:cubicBezTo>
                    <a:cubicBezTo>
                      <a:pt x="13331" y="4556"/>
                      <a:pt x="13500" y="4556"/>
                      <a:pt x="13669" y="4725"/>
                    </a:cubicBezTo>
                    <a:cubicBezTo>
                      <a:pt x="14006" y="4894"/>
                      <a:pt x="14175" y="4894"/>
                      <a:pt x="14344" y="4894"/>
                    </a:cubicBezTo>
                    <a:cubicBezTo>
                      <a:pt x="14512" y="4894"/>
                      <a:pt x="14850" y="4725"/>
                      <a:pt x="15019" y="4556"/>
                    </a:cubicBezTo>
                    <a:cubicBezTo>
                      <a:pt x="16875" y="3544"/>
                      <a:pt x="16875" y="3544"/>
                      <a:pt x="16875" y="3544"/>
                    </a:cubicBezTo>
                    <a:cubicBezTo>
                      <a:pt x="18056" y="4725"/>
                      <a:pt x="18056" y="4725"/>
                      <a:pt x="18056" y="4725"/>
                    </a:cubicBezTo>
                    <a:cubicBezTo>
                      <a:pt x="17044" y="6581"/>
                      <a:pt x="17044" y="6581"/>
                      <a:pt x="17044" y="6581"/>
                    </a:cubicBezTo>
                    <a:cubicBezTo>
                      <a:pt x="16706" y="6919"/>
                      <a:pt x="16706" y="7425"/>
                      <a:pt x="16875" y="7931"/>
                    </a:cubicBezTo>
                    <a:cubicBezTo>
                      <a:pt x="17044" y="8100"/>
                      <a:pt x="17044" y="8269"/>
                      <a:pt x="17213" y="8606"/>
                    </a:cubicBezTo>
                    <a:cubicBezTo>
                      <a:pt x="17381" y="9113"/>
                      <a:pt x="17719" y="9450"/>
                      <a:pt x="18225" y="9450"/>
                    </a:cubicBezTo>
                    <a:cubicBezTo>
                      <a:pt x="20250" y="9956"/>
                      <a:pt x="20250" y="9956"/>
                      <a:pt x="20250" y="9956"/>
                    </a:cubicBezTo>
                    <a:cubicBezTo>
                      <a:pt x="20250" y="11644"/>
                      <a:pt x="20250" y="11644"/>
                      <a:pt x="20250" y="11644"/>
                    </a:cubicBezTo>
                    <a:lnTo>
                      <a:pt x="18225" y="12150"/>
                    </a:ln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  <p:sp>
            <p:nvSpPr>
              <p:cNvPr id="45" name="Shape">
                <a:extLst>
                  <a:ext uri="{FF2B5EF4-FFF2-40B4-BE49-F238E27FC236}">
                    <a16:creationId xmlns:a16="http://schemas.microsoft.com/office/drawing/2014/main" id="{F1D85E70-211A-47DF-B5BB-260EFE2D4ACE}"/>
                  </a:ext>
                </a:extLst>
              </p:cNvPr>
              <p:cNvSpPr/>
              <p:nvPr/>
            </p:nvSpPr>
            <p:spPr>
              <a:xfrm rot="21036248">
                <a:off x="84847" y="84722"/>
                <a:ext cx="102916" cy="102916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0" y="0"/>
                    </a:moveTo>
                    <a:cubicBezTo>
                      <a:pt x="5014" y="0"/>
                      <a:pt x="0" y="5014"/>
                      <a:pt x="0" y="10800"/>
                    </a:cubicBezTo>
                    <a:cubicBezTo>
                      <a:pt x="0" y="16586"/>
                      <a:pt x="5014" y="21600"/>
                      <a:pt x="10800" y="21600"/>
                    </a:cubicBezTo>
                    <a:cubicBezTo>
                      <a:pt x="16586" y="21600"/>
                      <a:pt x="21600" y="16586"/>
                      <a:pt x="21600" y="10800"/>
                    </a:cubicBezTo>
                    <a:cubicBezTo>
                      <a:pt x="21600" y="5014"/>
                      <a:pt x="16586" y="0"/>
                      <a:pt x="10800" y="0"/>
                    </a:cubicBezTo>
                    <a:close/>
                    <a:moveTo>
                      <a:pt x="10800" y="20443"/>
                    </a:moveTo>
                    <a:cubicBezTo>
                      <a:pt x="5400" y="20443"/>
                      <a:pt x="1543" y="16200"/>
                      <a:pt x="1543" y="10800"/>
                    </a:cubicBezTo>
                    <a:cubicBezTo>
                      <a:pt x="1543" y="5400"/>
                      <a:pt x="5400" y="1543"/>
                      <a:pt x="10800" y="1543"/>
                    </a:cubicBezTo>
                    <a:cubicBezTo>
                      <a:pt x="16200" y="1543"/>
                      <a:pt x="20443" y="5400"/>
                      <a:pt x="20443" y="10800"/>
                    </a:cubicBezTo>
                    <a:cubicBezTo>
                      <a:pt x="20443" y="16200"/>
                      <a:pt x="16200" y="20443"/>
                      <a:pt x="10800" y="20443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  <p:sp>
            <p:nvSpPr>
              <p:cNvPr id="46" name="Shape">
                <a:extLst>
                  <a:ext uri="{FF2B5EF4-FFF2-40B4-BE49-F238E27FC236}">
                    <a16:creationId xmlns:a16="http://schemas.microsoft.com/office/drawing/2014/main" id="{F2C2F567-1ACF-4011-ADC2-2AC2A54C26FE}"/>
                  </a:ext>
                </a:extLst>
              </p:cNvPr>
              <p:cNvSpPr/>
              <p:nvPr/>
            </p:nvSpPr>
            <p:spPr>
              <a:xfrm rot="21036248">
                <a:off x="106955" y="106830"/>
                <a:ext cx="58700" cy="58701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0800" y="0"/>
                    </a:moveTo>
                    <a:cubicBezTo>
                      <a:pt x="4725" y="0"/>
                      <a:pt x="0" y="4725"/>
                      <a:pt x="0" y="10800"/>
                    </a:cubicBezTo>
                    <a:cubicBezTo>
                      <a:pt x="0" y="16875"/>
                      <a:pt x="4725" y="21600"/>
                      <a:pt x="10800" y="21600"/>
                    </a:cubicBezTo>
                    <a:cubicBezTo>
                      <a:pt x="16875" y="21600"/>
                      <a:pt x="21600" y="16875"/>
                      <a:pt x="21600" y="10800"/>
                    </a:cubicBezTo>
                    <a:cubicBezTo>
                      <a:pt x="21600" y="4725"/>
                      <a:pt x="16875" y="0"/>
                      <a:pt x="10800" y="0"/>
                    </a:cubicBezTo>
                    <a:close/>
                    <a:moveTo>
                      <a:pt x="10800" y="18900"/>
                    </a:moveTo>
                    <a:cubicBezTo>
                      <a:pt x="6075" y="18900"/>
                      <a:pt x="2700" y="15525"/>
                      <a:pt x="2700" y="10800"/>
                    </a:cubicBezTo>
                    <a:cubicBezTo>
                      <a:pt x="2700" y="6075"/>
                      <a:pt x="6075" y="2700"/>
                      <a:pt x="10800" y="2700"/>
                    </a:cubicBezTo>
                    <a:cubicBezTo>
                      <a:pt x="15525" y="2700"/>
                      <a:pt x="18900" y="6075"/>
                      <a:pt x="18900" y="10800"/>
                    </a:cubicBezTo>
                    <a:cubicBezTo>
                      <a:pt x="18900" y="15525"/>
                      <a:pt x="15525" y="18900"/>
                      <a:pt x="10800" y="18900"/>
                    </a:cubicBez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</p:grpSp>
      </p:grpSp>
      <p:grpSp>
        <p:nvGrpSpPr>
          <p:cNvPr id="50" name="Group">
            <a:extLst>
              <a:ext uri="{FF2B5EF4-FFF2-40B4-BE49-F238E27FC236}">
                <a16:creationId xmlns:a16="http://schemas.microsoft.com/office/drawing/2014/main" id="{5C84EB92-532D-4DC1-A4C4-96A6EDFAEED3}"/>
              </a:ext>
            </a:extLst>
          </p:cNvPr>
          <p:cNvGrpSpPr/>
          <p:nvPr/>
        </p:nvGrpSpPr>
        <p:grpSpPr>
          <a:xfrm>
            <a:off x="10466149" y="3972116"/>
            <a:ext cx="493121" cy="566494"/>
            <a:chOff x="0" y="0"/>
            <a:chExt cx="493119" cy="566492"/>
          </a:xfrm>
          <a:solidFill>
            <a:schemeClr val="bg1"/>
          </a:solidFill>
        </p:grpSpPr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5A57A5FA-48BA-4FF6-BD53-F2E0D5E74A02}"/>
                </a:ext>
              </a:extLst>
            </p:cNvPr>
            <p:cNvSpPr/>
            <p:nvPr/>
          </p:nvSpPr>
          <p:spPr>
            <a:xfrm>
              <a:off x="-1" y="0"/>
              <a:ext cx="493121" cy="566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5" h="21600" extrusionOk="0">
                  <a:moveTo>
                    <a:pt x="19321" y="2845"/>
                  </a:moveTo>
                  <a:cubicBezTo>
                    <a:pt x="18386" y="1904"/>
                    <a:pt x="17204" y="1181"/>
                    <a:pt x="15803" y="675"/>
                  </a:cubicBezTo>
                  <a:cubicBezTo>
                    <a:pt x="14511" y="241"/>
                    <a:pt x="13055" y="0"/>
                    <a:pt x="11598" y="0"/>
                  </a:cubicBezTo>
                  <a:cubicBezTo>
                    <a:pt x="9427" y="0"/>
                    <a:pt x="7284" y="506"/>
                    <a:pt x="5553" y="1422"/>
                  </a:cubicBezTo>
                  <a:cubicBezTo>
                    <a:pt x="4618" y="1904"/>
                    <a:pt x="3821" y="2507"/>
                    <a:pt x="3189" y="3206"/>
                  </a:cubicBezTo>
                  <a:cubicBezTo>
                    <a:pt x="2502" y="3954"/>
                    <a:pt x="2035" y="4773"/>
                    <a:pt x="1760" y="5689"/>
                  </a:cubicBezTo>
                  <a:cubicBezTo>
                    <a:pt x="1540" y="6461"/>
                    <a:pt x="1513" y="7353"/>
                    <a:pt x="1705" y="8076"/>
                  </a:cubicBezTo>
                  <a:cubicBezTo>
                    <a:pt x="1788" y="8341"/>
                    <a:pt x="1788" y="8341"/>
                    <a:pt x="1788" y="8341"/>
                  </a:cubicBezTo>
                  <a:cubicBezTo>
                    <a:pt x="1788" y="8413"/>
                    <a:pt x="1815" y="8486"/>
                    <a:pt x="1843" y="8534"/>
                  </a:cubicBezTo>
                  <a:cubicBezTo>
                    <a:pt x="1843" y="8558"/>
                    <a:pt x="1843" y="8582"/>
                    <a:pt x="1843" y="8582"/>
                  </a:cubicBezTo>
                  <a:cubicBezTo>
                    <a:pt x="1788" y="8679"/>
                    <a:pt x="1788" y="8679"/>
                    <a:pt x="1788" y="8679"/>
                  </a:cubicBezTo>
                  <a:cubicBezTo>
                    <a:pt x="1595" y="9040"/>
                    <a:pt x="1293" y="9402"/>
                    <a:pt x="991" y="9787"/>
                  </a:cubicBezTo>
                  <a:cubicBezTo>
                    <a:pt x="771" y="10053"/>
                    <a:pt x="524" y="10318"/>
                    <a:pt x="304" y="10631"/>
                  </a:cubicBezTo>
                  <a:cubicBezTo>
                    <a:pt x="304" y="10631"/>
                    <a:pt x="304" y="10631"/>
                    <a:pt x="304" y="10631"/>
                  </a:cubicBezTo>
                  <a:cubicBezTo>
                    <a:pt x="304" y="10631"/>
                    <a:pt x="304" y="10631"/>
                    <a:pt x="304" y="10631"/>
                  </a:cubicBezTo>
                  <a:cubicBezTo>
                    <a:pt x="304" y="10655"/>
                    <a:pt x="304" y="10655"/>
                    <a:pt x="304" y="10655"/>
                  </a:cubicBezTo>
                  <a:cubicBezTo>
                    <a:pt x="1" y="11065"/>
                    <a:pt x="-81" y="11596"/>
                    <a:pt x="84" y="12078"/>
                  </a:cubicBezTo>
                  <a:cubicBezTo>
                    <a:pt x="221" y="12463"/>
                    <a:pt x="524" y="12801"/>
                    <a:pt x="908" y="13018"/>
                  </a:cubicBezTo>
                  <a:cubicBezTo>
                    <a:pt x="881" y="13331"/>
                    <a:pt x="936" y="13621"/>
                    <a:pt x="1101" y="13886"/>
                  </a:cubicBezTo>
                  <a:cubicBezTo>
                    <a:pt x="1156" y="13982"/>
                    <a:pt x="1211" y="14079"/>
                    <a:pt x="1293" y="14151"/>
                  </a:cubicBezTo>
                  <a:cubicBezTo>
                    <a:pt x="1238" y="14537"/>
                    <a:pt x="1348" y="14922"/>
                    <a:pt x="1623" y="15236"/>
                  </a:cubicBezTo>
                  <a:cubicBezTo>
                    <a:pt x="1980" y="15646"/>
                    <a:pt x="1980" y="15646"/>
                    <a:pt x="1980" y="15646"/>
                  </a:cubicBezTo>
                  <a:cubicBezTo>
                    <a:pt x="1980" y="15718"/>
                    <a:pt x="1980" y="15766"/>
                    <a:pt x="1953" y="15838"/>
                  </a:cubicBezTo>
                  <a:cubicBezTo>
                    <a:pt x="1953" y="16079"/>
                    <a:pt x="1925" y="16393"/>
                    <a:pt x="1953" y="16730"/>
                  </a:cubicBezTo>
                  <a:cubicBezTo>
                    <a:pt x="2035" y="17237"/>
                    <a:pt x="2255" y="17646"/>
                    <a:pt x="2585" y="17984"/>
                  </a:cubicBezTo>
                  <a:cubicBezTo>
                    <a:pt x="3052" y="18418"/>
                    <a:pt x="3739" y="18635"/>
                    <a:pt x="4563" y="18635"/>
                  </a:cubicBezTo>
                  <a:cubicBezTo>
                    <a:pt x="5113" y="18635"/>
                    <a:pt x="5745" y="18538"/>
                    <a:pt x="6514" y="18346"/>
                  </a:cubicBezTo>
                  <a:cubicBezTo>
                    <a:pt x="6542" y="18779"/>
                    <a:pt x="6597" y="19310"/>
                    <a:pt x="6624" y="20009"/>
                  </a:cubicBezTo>
                  <a:cubicBezTo>
                    <a:pt x="6679" y="20901"/>
                    <a:pt x="7504" y="21600"/>
                    <a:pt x="8521" y="21600"/>
                  </a:cubicBezTo>
                  <a:cubicBezTo>
                    <a:pt x="16902" y="21600"/>
                    <a:pt x="16902" y="21600"/>
                    <a:pt x="16902" y="21600"/>
                  </a:cubicBezTo>
                  <a:cubicBezTo>
                    <a:pt x="17452" y="21600"/>
                    <a:pt x="18001" y="21383"/>
                    <a:pt x="18359" y="20997"/>
                  </a:cubicBezTo>
                  <a:cubicBezTo>
                    <a:pt x="18716" y="20612"/>
                    <a:pt x="18881" y="20105"/>
                    <a:pt x="18771" y="19623"/>
                  </a:cubicBezTo>
                  <a:cubicBezTo>
                    <a:pt x="18001" y="15863"/>
                    <a:pt x="18001" y="15863"/>
                    <a:pt x="18001" y="15863"/>
                  </a:cubicBezTo>
                  <a:cubicBezTo>
                    <a:pt x="17974" y="15670"/>
                    <a:pt x="18029" y="15501"/>
                    <a:pt x="18166" y="15356"/>
                  </a:cubicBezTo>
                  <a:cubicBezTo>
                    <a:pt x="18771" y="14705"/>
                    <a:pt x="19485" y="13934"/>
                    <a:pt x="20063" y="13042"/>
                  </a:cubicBezTo>
                  <a:cubicBezTo>
                    <a:pt x="20695" y="12078"/>
                    <a:pt x="21079" y="11089"/>
                    <a:pt x="21272" y="10053"/>
                  </a:cubicBezTo>
                  <a:cubicBezTo>
                    <a:pt x="21519" y="8558"/>
                    <a:pt x="21464" y="7184"/>
                    <a:pt x="21134" y="5954"/>
                  </a:cubicBezTo>
                  <a:cubicBezTo>
                    <a:pt x="20777" y="4773"/>
                    <a:pt x="20172" y="3713"/>
                    <a:pt x="19321" y="2845"/>
                  </a:cubicBezTo>
                  <a:close/>
                  <a:moveTo>
                    <a:pt x="19953" y="9884"/>
                  </a:moveTo>
                  <a:cubicBezTo>
                    <a:pt x="19623" y="11837"/>
                    <a:pt x="18441" y="13259"/>
                    <a:pt x="17150" y="14609"/>
                  </a:cubicBezTo>
                  <a:cubicBezTo>
                    <a:pt x="16765" y="14995"/>
                    <a:pt x="16600" y="15549"/>
                    <a:pt x="16710" y="16055"/>
                  </a:cubicBezTo>
                  <a:cubicBezTo>
                    <a:pt x="17479" y="19840"/>
                    <a:pt x="17479" y="19840"/>
                    <a:pt x="17479" y="19840"/>
                  </a:cubicBezTo>
                  <a:cubicBezTo>
                    <a:pt x="17507" y="19985"/>
                    <a:pt x="17452" y="20129"/>
                    <a:pt x="17342" y="20250"/>
                  </a:cubicBezTo>
                  <a:cubicBezTo>
                    <a:pt x="17232" y="20371"/>
                    <a:pt x="17067" y="20419"/>
                    <a:pt x="16902" y="20419"/>
                  </a:cubicBezTo>
                  <a:cubicBezTo>
                    <a:pt x="8521" y="20419"/>
                    <a:pt x="8521" y="20419"/>
                    <a:pt x="8521" y="20419"/>
                  </a:cubicBezTo>
                  <a:cubicBezTo>
                    <a:pt x="8218" y="20419"/>
                    <a:pt x="7971" y="20226"/>
                    <a:pt x="7943" y="19937"/>
                  </a:cubicBezTo>
                  <a:cubicBezTo>
                    <a:pt x="7888" y="18659"/>
                    <a:pt x="7779" y="17888"/>
                    <a:pt x="7724" y="17454"/>
                  </a:cubicBezTo>
                  <a:cubicBezTo>
                    <a:pt x="7724" y="17237"/>
                    <a:pt x="7394" y="17020"/>
                    <a:pt x="7064" y="17020"/>
                  </a:cubicBezTo>
                  <a:cubicBezTo>
                    <a:pt x="7009" y="17020"/>
                    <a:pt x="6954" y="17020"/>
                    <a:pt x="6899" y="17044"/>
                  </a:cubicBezTo>
                  <a:cubicBezTo>
                    <a:pt x="5855" y="17357"/>
                    <a:pt x="5113" y="17478"/>
                    <a:pt x="4563" y="17478"/>
                  </a:cubicBezTo>
                  <a:cubicBezTo>
                    <a:pt x="2530" y="17478"/>
                    <a:pt x="3601" y="15621"/>
                    <a:pt x="3217" y="15163"/>
                  </a:cubicBezTo>
                  <a:cubicBezTo>
                    <a:pt x="2695" y="14561"/>
                    <a:pt x="2695" y="14561"/>
                    <a:pt x="2695" y="14561"/>
                  </a:cubicBezTo>
                  <a:cubicBezTo>
                    <a:pt x="2557" y="14392"/>
                    <a:pt x="2557" y="14199"/>
                    <a:pt x="2667" y="14054"/>
                  </a:cubicBezTo>
                  <a:cubicBezTo>
                    <a:pt x="2942" y="13693"/>
                    <a:pt x="2942" y="13693"/>
                    <a:pt x="2942" y="13693"/>
                  </a:cubicBezTo>
                  <a:cubicBezTo>
                    <a:pt x="2612" y="13621"/>
                    <a:pt x="2612" y="13621"/>
                    <a:pt x="2612" y="13621"/>
                  </a:cubicBezTo>
                  <a:cubicBezTo>
                    <a:pt x="2475" y="13572"/>
                    <a:pt x="2365" y="13500"/>
                    <a:pt x="2282" y="13379"/>
                  </a:cubicBezTo>
                  <a:cubicBezTo>
                    <a:pt x="2227" y="13259"/>
                    <a:pt x="2227" y="13138"/>
                    <a:pt x="2282" y="13018"/>
                  </a:cubicBezTo>
                  <a:cubicBezTo>
                    <a:pt x="2502" y="12512"/>
                    <a:pt x="2502" y="12512"/>
                    <a:pt x="2502" y="12512"/>
                  </a:cubicBezTo>
                  <a:cubicBezTo>
                    <a:pt x="2530" y="12463"/>
                    <a:pt x="2502" y="12391"/>
                    <a:pt x="2447" y="12367"/>
                  </a:cubicBezTo>
                  <a:cubicBezTo>
                    <a:pt x="1705" y="12078"/>
                    <a:pt x="1705" y="12078"/>
                    <a:pt x="1705" y="12078"/>
                  </a:cubicBezTo>
                  <a:cubicBezTo>
                    <a:pt x="1540" y="12029"/>
                    <a:pt x="1403" y="11885"/>
                    <a:pt x="1348" y="11740"/>
                  </a:cubicBezTo>
                  <a:cubicBezTo>
                    <a:pt x="1293" y="11571"/>
                    <a:pt x="1321" y="11403"/>
                    <a:pt x="1430" y="11258"/>
                  </a:cubicBezTo>
                  <a:cubicBezTo>
                    <a:pt x="1430" y="11234"/>
                    <a:pt x="1430" y="11234"/>
                    <a:pt x="1430" y="11234"/>
                  </a:cubicBezTo>
                  <a:cubicBezTo>
                    <a:pt x="1925" y="10559"/>
                    <a:pt x="2585" y="9932"/>
                    <a:pt x="2997" y="9185"/>
                  </a:cubicBezTo>
                  <a:cubicBezTo>
                    <a:pt x="3162" y="8871"/>
                    <a:pt x="3162" y="8871"/>
                    <a:pt x="3162" y="8871"/>
                  </a:cubicBezTo>
                  <a:cubicBezTo>
                    <a:pt x="3272" y="8654"/>
                    <a:pt x="3134" y="8317"/>
                    <a:pt x="3079" y="8076"/>
                  </a:cubicBezTo>
                  <a:cubicBezTo>
                    <a:pt x="2997" y="7835"/>
                    <a:pt x="2997" y="7835"/>
                    <a:pt x="2997" y="7835"/>
                  </a:cubicBezTo>
                  <a:cubicBezTo>
                    <a:pt x="2859" y="7256"/>
                    <a:pt x="2887" y="6533"/>
                    <a:pt x="3052" y="5979"/>
                  </a:cubicBezTo>
                  <a:cubicBezTo>
                    <a:pt x="3931" y="2893"/>
                    <a:pt x="7779" y="1157"/>
                    <a:pt x="11598" y="1157"/>
                  </a:cubicBezTo>
                  <a:cubicBezTo>
                    <a:pt x="16325" y="1157"/>
                    <a:pt x="20997" y="3809"/>
                    <a:pt x="19953" y="988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A48B953F-6881-4E9A-8D37-0E31ECA6DF33}"/>
                </a:ext>
              </a:extLst>
            </p:cNvPr>
            <p:cNvSpPr/>
            <p:nvPr/>
          </p:nvSpPr>
          <p:spPr>
            <a:xfrm>
              <a:off x="93608" y="53875"/>
              <a:ext cx="350459" cy="2856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309" y="1004"/>
                  </a:moveTo>
                  <a:cubicBezTo>
                    <a:pt x="13880" y="526"/>
                    <a:pt x="13295" y="239"/>
                    <a:pt x="12671" y="239"/>
                  </a:cubicBezTo>
                  <a:cubicBezTo>
                    <a:pt x="12282" y="239"/>
                    <a:pt x="11931" y="335"/>
                    <a:pt x="11619" y="526"/>
                  </a:cubicBezTo>
                  <a:cubicBezTo>
                    <a:pt x="11268" y="191"/>
                    <a:pt x="10878" y="0"/>
                    <a:pt x="10410" y="0"/>
                  </a:cubicBezTo>
                  <a:cubicBezTo>
                    <a:pt x="10059" y="0"/>
                    <a:pt x="9747" y="143"/>
                    <a:pt x="9474" y="335"/>
                  </a:cubicBezTo>
                  <a:cubicBezTo>
                    <a:pt x="9240" y="239"/>
                    <a:pt x="8968" y="239"/>
                    <a:pt x="8695" y="239"/>
                  </a:cubicBezTo>
                  <a:cubicBezTo>
                    <a:pt x="7915" y="239"/>
                    <a:pt x="7135" y="573"/>
                    <a:pt x="6550" y="1147"/>
                  </a:cubicBezTo>
                  <a:cubicBezTo>
                    <a:pt x="6472" y="1147"/>
                    <a:pt x="6433" y="1147"/>
                    <a:pt x="6355" y="1147"/>
                  </a:cubicBezTo>
                  <a:cubicBezTo>
                    <a:pt x="5303" y="1147"/>
                    <a:pt x="4367" y="1720"/>
                    <a:pt x="3743" y="2581"/>
                  </a:cubicBezTo>
                  <a:cubicBezTo>
                    <a:pt x="2456" y="2867"/>
                    <a:pt x="1482" y="4253"/>
                    <a:pt x="1482" y="5878"/>
                  </a:cubicBezTo>
                  <a:cubicBezTo>
                    <a:pt x="936" y="6117"/>
                    <a:pt x="585" y="6738"/>
                    <a:pt x="585" y="7455"/>
                  </a:cubicBezTo>
                  <a:cubicBezTo>
                    <a:pt x="585" y="7550"/>
                    <a:pt x="585" y="7598"/>
                    <a:pt x="585" y="7694"/>
                  </a:cubicBezTo>
                  <a:cubicBezTo>
                    <a:pt x="234" y="8363"/>
                    <a:pt x="0" y="9175"/>
                    <a:pt x="0" y="10035"/>
                  </a:cubicBezTo>
                  <a:cubicBezTo>
                    <a:pt x="0" y="11469"/>
                    <a:pt x="624" y="12712"/>
                    <a:pt x="1521" y="13476"/>
                  </a:cubicBezTo>
                  <a:cubicBezTo>
                    <a:pt x="1871" y="14719"/>
                    <a:pt x="2885" y="15627"/>
                    <a:pt x="4016" y="15627"/>
                  </a:cubicBezTo>
                  <a:cubicBezTo>
                    <a:pt x="4484" y="15627"/>
                    <a:pt x="4913" y="15483"/>
                    <a:pt x="5264" y="15244"/>
                  </a:cubicBezTo>
                  <a:cubicBezTo>
                    <a:pt x="5653" y="15865"/>
                    <a:pt x="6238" y="16296"/>
                    <a:pt x="6901" y="16439"/>
                  </a:cubicBezTo>
                  <a:cubicBezTo>
                    <a:pt x="7369" y="18064"/>
                    <a:pt x="8656" y="19258"/>
                    <a:pt x="10137" y="19258"/>
                  </a:cubicBezTo>
                  <a:cubicBezTo>
                    <a:pt x="10644" y="19258"/>
                    <a:pt x="11112" y="19115"/>
                    <a:pt x="11541" y="18876"/>
                  </a:cubicBezTo>
                  <a:cubicBezTo>
                    <a:pt x="12243" y="20501"/>
                    <a:pt x="13646" y="21600"/>
                    <a:pt x="15245" y="21600"/>
                  </a:cubicBezTo>
                  <a:cubicBezTo>
                    <a:pt x="17038" y="21600"/>
                    <a:pt x="18598" y="20214"/>
                    <a:pt x="19183" y="18255"/>
                  </a:cubicBezTo>
                  <a:cubicBezTo>
                    <a:pt x="20508" y="17395"/>
                    <a:pt x="21405" y="15674"/>
                    <a:pt x="21405" y="13715"/>
                  </a:cubicBezTo>
                  <a:cubicBezTo>
                    <a:pt x="21405" y="13381"/>
                    <a:pt x="21366" y="13094"/>
                    <a:pt x="21327" y="12759"/>
                  </a:cubicBezTo>
                  <a:cubicBezTo>
                    <a:pt x="21522" y="12281"/>
                    <a:pt x="21600" y="11756"/>
                    <a:pt x="21600" y="11230"/>
                  </a:cubicBezTo>
                  <a:cubicBezTo>
                    <a:pt x="21600" y="10322"/>
                    <a:pt x="21327" y="9510"/>
                    <a:pt x="20898" y="8841"/>
                  </a:cubicBezTo>
                  <a:cubicBezTo>
                    <a:pt x="20898" y="8697"/>
                    <a:pt x="20937" y="8506"/>
                    <a:pt x="20937" y="8315"/>
                  </a:cubicBezTo>
                  <a:cubicBezTo>
                    <a:pt x="20937" y="6881"/>
                    <a:pt x="20235" y="5639"/>
                    <a:pt x="19222" y="5065"/>
                  </a:cubicBezTo>
                  <a:cubicBezTo>
                    <a:pt x="18403" y="2724"/>
                    <a:pt x="16492" y="1051"/>
                    <a:pt x="14309" y="100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3" name="Group">
            <a:extLst>
              <a:ext uri="{FF2B5EF4-FFF2-40B4-BE49-F238E27FC236}">
                <a16:creationId xmlns:a16="http://schemas.microsoft.com/office/drawing/2014/main" id="{4E9030F6-5DBF-4226-A6A6-BBB6AC8BA5AE}"/>
              </a:ext>
            </a:extLst>
          </p:cNvPr>
          <p:cNvGrpSpPr/>
          <p:nvPr/>
        </p:nvGrpSpPr>
        <p:grpSpPr>
          <a:xfrm>
            <a:off x="10459276" y="1082361"/>
            <a:ext cx="481907" cy="482601"/>
            <a:chOff x="0" y="0"/>
            <a:chExt cx="481906" cy="482600"/>
          </a:xfrm>
          <a:solidFill>
            <a:schemeClr val="bg1"/>
          </a:solidFill>
        </p:grpSpPr>
        <p:sp>
          <p:nvSpPr>
            <p:cNvPr id="54" name="Shape">
              <a:extLst>
                <a:ext uri="{FF2B5EF4-FFF2-40B4-BE49-F238E27FC236}">
                  <a16:creationId xmlns:a16="http://schemas.microsoft.com/office/drawing/2014/main" id="{0A6D1E20-85CC-466B-9B8E-8DB7880A90B6}"/>
                </a:ext>
              </a:extLst>
            </p:cNvPr>
            <p:cNvSpPr/>
            <p:nvPr/>
          </p:nvSpPr>
          <p:spPr>
            <a:xfrm>
              <a:off x="0" y="180975"/>
              <a:ext cx="481907" cy="3016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8" h="21600" extrusionOk="0">
                  <a:moveTo>
                    <a:pt x="19758" y="9720"/>
                  </a:moveTo>
                  <a:cubicBezTo>
                    <a:pt x="17916" y="9720"/>
                    <a:pt x="17916" y="9720"/>
                    <a:pt x="17916" y="9720"/>
                  </a:cubicBezTo>
                  <a:cubicBezTo>
                    <a:pt x="17916" y="9450"/>
                    <a:pt x="17916" y="9180"/>
                    <a:pt x="17916" y="8910"/>
                  </a:cubicBezTo>
                  <a:cubicBezTo>
                    <a:pt x="21098" y="6480"/>
                    <a:pt x="21098" y="6480"/>
                    <a:pt x="21098" y="6480"/>
                  </a:cubicBezTo>
                  <a:cubicBezTo>
                    <a:pt x="21433" y="6210"/>
                    <a:pt x="21600" y="5400"/>
                    <a:pt x="21433" y="4860"/>
                  </a:cubicBezTo>
                  <a:cubicBezTo>
                    <a:pt x="21265" y="4320"/>
                    <a:pt x="20763" y="4050"/>
                    <a:pt x="20428" y="4320"/>
                  </a:cubicBezTo>
                  <a:cubicBezTo>
                    <a:pt x="17414" y="7020"/>
                    <a:pt x="17414" y="7020"/>
                    <a:pt x="17414" y="7020"/>
                  </a:cubicBezTo>
                  <a:cubicBezTo>
                    <a:pt x="16242" y="2970"/>
                    <a:pt x="13730" y="0"/>
                    <a:pt x="10716" y="0"/>
                  </a:cubicBezTo>
                  <a:cubicBezTo>
                    <a:pt x="7033" y="0"/>
                    <a:pt x="4186" y="4320"/>
                    <a:pt x="3516" y="9720"/>
                  </a:cubicBezTo>
                  <a:cubicBezTo>
                    <a:pt x="1674" y="9720"/>
                    <a:pt x="1674" y="9720"/>
                    <a:pt x="1674" y="9720"/>
                  </a:cubicBezTo>
                  <a:cubicBezTo>
                    <a:pt x="670" y="9720"/>
                    <a:pt x="0" y="10800"/>
                    <a:pt x="0" y="12420"/>
                  </a:cubicBezTo>
                  <a:cubicBezTo>
                    <a:pt x="0" y="12960"/>
                    <a:pt x="167" y="13500"/>
                    <a:pt x="335" y="13770"/>
                  </a:cubicBezTo>
                  <a:cubicBezTo>
                    <a:pt x="2679" y="18090"/>
                    <a:pt x="2679" y="18090"/>
                    <a:pt x="2679" y="18090"/>
                  </a:cubicBezTo>
                  <a:cubicBezTo>
                    <a:pt x="2679" y="18900"/>
                    <a:pt x="2679" y="18900"/>
                    <a:pt x="2679" y="18900"/>
                  </a:cubicBezTo>
                  <a:cubicBezTo>
                    <a:pt x="2679" y="20520"/>
                    <a:pt x="3349" y="21600"/>
                    <a:pt x="4353" y="21600"/>
                  </a:cubicBezTo>
                  <a:cubicBezTo>
                    <a:pt x="17079" y="21600"/>
                    <a:pt x="17079" y="21600"/>
                    <a:pt x="17079" y="21600"/>
                  </a:cubicBezTo>
                  <a:cubicBezTo>
                    <a:pt x="18084" y="21600"/>
                    <a:pt x="18753" y="20520"/>
                    <a:pt x="18753" y="18900"/>
                  </a:cubicBezTo>
                  <a:cubicBezTo>
                    <a:pt x="18753" y="18090"/>
                    <a:pt x="18753" y="18090"/>
                    <a:pt x="18753" y="18090"/>
                  </a:cubicBezTo>
                  <a:cubicBezTo>
                    <a:pt x="21098" y="13770"/>
                    <a:pt x="21098" y="13770"/>
                    <a:pt x="21098" y="13770"/>
                  </a:cubicBezTo>
                  <a:cubicBezTo>
                    <a:pt x="21265" y="13500"/>
                    <a:pt x="21433" y="12960"/>
                    <a:pt x="21433" y="12420"/>
                  </a:cubicBezTo>
                  <a:cubicBezTo>
                    <a:pt x="21433" y="10800"/>
                    <a:pt x="20763" y="9720"/>
                    <a:pt x="19758" y="9720"/>
                  </a:cubicBezTo>
                  <a:close/>
                  <a:moveTo>
                    <a:pt x="17247" y="9720"/>
                  </a:moveTo>
                  <a:cubicBezTo>
                    <a:pt x="16912" y="9720"/>
                    <a:pt x="16912" y="9720"/>
                    <a:pt x="16912" y="9720"/>
                  </a:cubicBezTo>
                  <a:cubicBezTo>
                    <a:pt x="17247" y="9450"/>
                    <a:pt x="17247" y="9450"/>
                    <a:pt x="17247" y="9450"/>
                  </a:cubicBezTo>
                  <a:cubicBezTo>
                    <a:pt x="17247" y="9450"/>
                    <a:pt x="17247" y="9720"/>
                    <a:pt x="17247" y="9720"/>
                  </a:cubicBezTo>
                  <a:close/>
                  <a:moveTo>
                    <a:pt x="10716" y="1080"/>
                  </a:moveTo>
                  <a:cubicBezTo>
                    <a:pt x="13395" y="1080"/>
                    <a:pt x="15740" y="3780"/>
                    <a:pt x="16744" y="7290"/>
                  </a:cubicBezTo>
                  <a:cubicBezTo>
                    <a:pt x="16242" y="7830"/>
                    <a:pt x="16242" y="7830"/>
                    <a:pt x="16242" y="7830"/>
                  </a:cubicBezTo>
                  <a:cubicBezTo>
                    <a:pt x="15237" y="4590"/>
                    <a:pt x="13228" y="2160"/>
                    <a:pt x="10716" y="2160"/>
                  </a:cubicBezTo>
                  <a:cubicBezTo>
                    <a:pt x="7870" y="2160"/>
                    <a:pt x="5526" y="5400"/>
                    <a:pt x="4856" y="9720"/>
                  </a:cubicBezTo>
                  <a:cubicBezTo>
                    <a:pt x="4186" y="9720"/>
                    <a:pt x="4186" y="9720"/>
                    <a:pt x="4186" y="9720"/>
                  </a:cubicBezTo>
                  <a:cubicBezTo>
                    <a:pt x="4856" y="4860"/>
                    <a:pt x="7535" y="1080"/>
                    <a:pt x="10716" y="1080"/>
                  </a:cubicBezTo>
                  <a:close/>
                  <a:moveTo>
                    <a:pt x="13730" y="9720"/>
                  </a:moveTo>
                  <a:cubicBezTo>
                    <a:pt x="13228" y="7830"/>
                    <a:pt x="12056" y="6480"/>
                    <a:pt x="10716" y="6480"/>
                  </a:cubicBezTo>
                  <a:cubicBezTo>
                    <a:pt x="9377" y="6480"/>
                    <a:pt x="8205" y="7830"/>
                    <a:pt x="7702" y="9720"/>
                  </a:cubicBezTo>
                  <a:cubicBezTo>
                    <a:pt x="6865" y="9720"/>
                    <a:pt x="6865" y="9720"/>
                    <a:pt x="6865" y="9720"/>
                  </a:cubicBezTo>
                  <a:cubicBezTo>
                    <a:pt x="7535" y="7290"/>
                    <a:pt x="9042" y="5400"/>
                    <a:pt x="10716" y="5400"/>
                  </a:cubicBezTo>
                  <a:cubicBezTo>
                    <a:pt x="12391" y="5400"/>
                    <a:pt x="13730" y="7020"/>
                    <a:pt x="14400" y="9450"/>
                  </a:cubicBezTo>
                  <a:cubicBezTo>
                    <a:pt x="13898" y="9720"/>
                    <a:pt x="13898" y="9720"/>
                    <a:pt x="13898" y="9720"/>
                  </a:cubicBezTo>
                  <a:lnTo>
                    <a:pt x="13730" y="9720"/>
                  </a:lnTo>
                  <a:close/>
                  <a:moveTo>
                    <a:pt x="10716" y="8640"/>
                  </a:moveTo>
                  <a:cubicBezTo>
                    <a:pt x="10047" y="8640"/>
                    <a:pt x="9544" y="9180"/>
                    <a:pt x="9209" y="9720"/>
                  </a:cubicBezTo>
                  <a:cubicBezTo>
                    <a:pt x="8372" y="9720"/>
                    <a:pt x="8372" y="9720"/>
                    <a:pt x="8372" y="9720"/>
                  </a:cubicBezTo>
                  <a:cubicBezTo>
                    <a:pt x="8874" y="8370"/>
                    <a:pt x="9712" y="7560"/>
                    <a:pt x="10716" y="7560"/>
                  </a:cubicBezTo>
                  <a:cubicBezTo>
                    <a:pt x="11721" y="7560"/>
                    <a:pt x="12558" y="8370"/>
                    <a:pt x="13060" y="9720"/>
                  </a:cubicBezTo>
                  <a:cubicBezTo>
                    <a:pt x="12223" y="9720"/>
                    <a:pt x="12223" y="9720"/>
                    <a:pt x="12223" y="9720"/>
                  </a:cubicBezTo>
                  <a:cubicBezTo>
                    <a:pt x="11888" y="9180"/>
                    <a:pt x="11386" y="8640"/>
                    <a:pt x="10716" y="8640"/>
                  </a:cubicBezTo>
                  <a:close/>
                  <a:moveTo>
                    <a:pt x="10716" y="4320"/>
                  </a:moveTo>
                  <a:cubicBezTo>
                    <a:pt x="8540" y="4320"/>
                    <a:pt x="6865" y="6480"/>
                    <a:pt x="6195" y="9720"/>
                  </a:cubicBezTo>
                  <a:cubicBezTo>
                    <a:pt x="5526" y="9720"/>
                    <a:pt x="5526" y="9720"/>
                    <a:pt x="5526" y="9720"/>
                  </a:cubicBezTo>
                  <a:cubicBezTo>
                    <a:pt x="6195" y="5940"/>
                    <a:pt x="8205" y="3240"/>
                    <a:pt x="10716" y="3240"/>
                  </a:cubicBezTo>
                  <a:cubicBezTo>
                    <a:pt x="12893" y="3240"/>
                    <a:pt x="14735" y="5400"/>
                    <a:pt x="15572" y="8370"/>
                  </a:cubicBezTo>
                  <a:cubicBezTo>
                    <a:pt x="15070" y="8910"/>
                    <a:pt x="15070" y="8910"/>
                    <a:pt x="15070" y="8910"/>
                  </a:cubicBezTo>
                  <a:cubicBezTo>
                    <a:pt x="14233" y="6210"/>
                    <a:pt x="12558" y="4320"/>
                    <a:pt x="10716" y="4320"/>
                  </a:cubicBezTo>
                  <a:close/>
                  <a:moveTo>
                    <a:pt x="17414" y="17280"/>
                  </a:moveTo>
                  <a:cubicBezTo>
                    <a:pt x="17414" y="18900"/>
                    <a:pt x="17414" y="18900"/>
                    <a:pt x="17414" y="18900"/>
                  </a:cubicBezTo>
                  <a:cubicBezTo>
                    <a:pt x="17414" y="19170"/>
                    <a:pt x="17247" y="19440"/>
                    <a:pt x="17079" y="19440"/>
                  </a:cubicBezTo>
                  <a:cubicBezTo>
                    <a:pt x="4353" y="19440"/>
                    <a:pt x="4353" y="19440"/>
                    <a:pt x="4353" y="19440"/>
                  </a:cubicBezTo>
                  <a:cubicBezTo>
                    <a:pt x="4186" y="19440"/>
                    <a:pt x="4019" y="19170"/>
                    <a:pt x="4019" y="18900"/>
                  </a:cubicBezTo>
                  <a:cubicBezTo>
                    <a:pt x="4019" y="17280"/>
                    <a:pt x="4019" y="17280"/>
                    <a:pt x="4019" y="17280"/>
                  </a:cubicBezTo>
                  <a:cubicBezTo>
                    <a:pt x="1340" y="12420"/>
                    <a:pt x="1340" y="12420"/>
                    <a:pt x="1340" y="12420"/>
                  </a:cubicBezTo>
                  <a:cubicBezTo>
                    <a:pt x="1340" y="12150"/>
                    <a:pt x="1507" y="11880"/>
                    <a:pt x="1674" y="11880"/>
                  </a:cubicBezTo>
                  <a:cubicBezTo>
                    <a:pt x="3349" y="11880"/>
                    <a:pt x="3349" y="11880"/>
                    <a:pt x="3349" y="11880"/>
                  </a:cubicBezTo>
                  <a:cubicBezTo>
                    <a:pt x="4019" y="11880"/>
                    <a:pt x="4019" y="11880"/>
                    <a:pt x="4019" y="11880"/>
                  </a:cubicBezTo>
                  <a:cubicBezTo>
                    <a:pt x="4688" y="11880"/>
                    <a:pt x="4688" y="11880"/>
                    <a:pt x="4688" y="11880"/>
                  </a:cubicBezTo>
                  <a:cubicBezTo>
                    <a:pt x="5358" y="11880"/>
                    <a:pt x="5358" y="11880"/>
                    <a:pt x="5358" y="11880"/>
                  </a:cubicBezTo>
                  <a:cubicBezTo>
                    <a:pt x="6028" y="11880"/>
                    <a:pt x="6028" y="11880"/>
                    <a:pt x="6028" y="11880"/>
                  </a:cubicBezTo>
                  <a:cubicBezTo>
                    <a:pt x="6698" y="11880"/>
                    <a:pt x="6698" y="11880"/>
                    <a:pt x="6698" y="11880"/>
                  </a:cubicBezTo>
                  <a:cubicBezTo>
                    <a:pt x="7367" y="11880"/>
                    <a:pt x="7367" y="11880"/>
                    <a:pt x="7367" y="11880"/>
                  </a:cubicBezTo>
                  <a:cubicBezTo>
                    <a:pt x="8037" y="11880"/>
                    <a:pt x="8037" y="11880"/>
                    <a:pt x="8037" y="11880"/>
                  </a:cubicBezTo>
                  <a:cubicBezTo>
                    <a:pt x="8707" y="11880"/>
                    <a:pt x="8707" y="11880"/>
                    <a:pt x="8707" y="11880"/>
                  </a:cubicBezTo>
                  <a:cubicBezTo>
                    <a:pt x="12726" y="11880"/>
                    <a:pt x="12726" y="11880"/>
                    <a:pt x="12726" y="11880"/>
                  </a:cubicBezTo>
                  <a:cubicBezTo>
                    <a:pt x="13395" y="11880"/>
                    <a:pt x="13395" y="11880"/>
                    <a:pt x="13395" y="11880"/>
                  </a:cubicBezTo>
                  <a:cubicBezTo>
                    <a:pt x="14065" y="11880"/>
                    <a:pt x="14065" y="11880"/>
                    <a:pt x="14065" y="11880"/>
                  </a:cubicBezTo>
                  <a:cubicBezTo>
                    <a:pt x="14735" y="11880"/>
                    <a:pt x="14735" y="11880"/>
                    <a:pt x="14735" y="11880"/>
                  </a:cubicBezTo>
                  <a:cubicBezTo>
                    <a:pt x="15405" y="11880"/>
                    <a:pt x="15405" y="11880"/>
                    <a:pt x="15405" y="11880"/>
                  </a:cubicBezTo>
                  <a:cubicBezTo>
                    <a:pt x="16074" y="11880"/>
                    <a:pt x="16074" y="11880"/>
                    <a:pt x="16074" y="11880"/>
                  </a:cubicBezTo>
                  <a:cubicBezTo>
                    <a:pt x="16744" y="11880"/>
                    <a:pt x="16744" y="11880"/>
                    <a:pt x="16744" y="11880"/>
                  </a:cubicBezTo>
                  <a:cubicBezTo>
                    <a:pt x="17414" y="11880"/>
                    <a:pt x="17414" y="11880"/>
                    <a:pt x="17414" y="11880"/>
                  </a:cubicBezTo>
                  <a:cubicBezTo>
                    <a:pt x="18084" y="11880"/>
                    <a:pt x="18084" y="11880"/>
                    <a:pt x="18084" y="11880"/>
                  </a:cubicBezTo>
                  <a:cubicBezTo>
                    <a:pt x="19758" y="11880"/>
                    <a:pt x="19758" y="11880"/>
                    <a:pt x="19758" y="11880"/>
                  </a:cubicBezTo>
                  <a:cubicBezTo>
                    <a:pt x="19926" y="11880"/>
                    <a:pt x="20093" y="12150"/>
                    <a:pt x="20093" y="12420"/>
                  </a:cubicBezTo>
                  <a:lnTo>
                    <a:pt x="17414" y="1728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2481D7B4-B1A7-4247-847F-D341DED92DF1}"/>
                </a:ext>
              </a:extLst>
            </p:cNvPr>
            <p:cNvSpPr/>
            <p:nvPr/>
          </p:nvSpPr>
          <p:spPr>
            <a:xfrm>
              <a:off x="117109" y="68263"/>
              <a:ext cx="32483" cy="1127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999" h="21600" extrusionOk="0">
                  <a:moveTo>
                    <a:pt x="1626" y="20880"/>
                  </a:moveTo>
                  <a:cubicBezTo>
                    <a:pt x="1626" y="20880"/>
                    <a:pt x="1626" y="20880"/>
                    <a:pt x="1626" y="20880"/>
                  </a:cubicBezTo>
                  <a:cubicBezTo>
                    <a:pt x="1626" y="20880"/>
                    <a:pt x="1626" y="20880"/>
                    <a:pt x="1626" y="20880"/>
                  </a:cubicBezTo>
                  <a:cubicBezTo>
                    <a:pt x="1626" y="21600"/>
                    <a:pt x="3590" y="21600"/>
                    <a:pt x="5554" y="21600"/>
                  </a:cubicBezTo>
                  <a:cubicBezTo>
                    <a:pt x="7517" y="21600"/>
                    <a:pt x="9481" y="20880"/>
                    <a:pt x="9481" y="20160"/>
                  </a:cubicBezTo>
                  <a:cubicBezTo>
                    <a:pt x="9481" y="20160"/>
                    <a:pt x="9481" y="20160"/>
                    <a:pt x="9481" y="19440"/>
                  </a:cubicBezTo>
                  <a:cubicBezTo>
                    <a:pt x="9481" y="19440"/>
                    <a:pt x="9481" y="19440"/>
                    <a:pt x="9481" y="19440"/>
                  </a:cubicBezTo>
                  <a:cubicBezTo>
                    <a:pt x="5554" y="17280"/>
                    <a:pt x="9481" y="14400"/>
                    <a:pt x="11444" y="11520"/>
                  </a:cubicBezTo>
                  <a:cubicBezTo>
                    <a:pt x="15372" y="7920"/>
                    <a:pt x="19299" y="4320"/>
                    <a:pt x="15372" y="720"/>
                  </a:cubicBezTo>
                  <a:cubicBezTo>
                    <a:pt x="15372" y="720"/>
                    <a:pt x="13408" y="0"/>
                    <a:pt x="11444" y="0"/>
                  </a:cubicBezTo>
                  <a:cubicBezTo>
                    <a:pt x="9481" y="0"/>
                    <a:pt x="7517" y="720"/>
                    <a:pt x="7517" y="1440"/>
                  </a:cubicBezTo>
                  <a:cubicBezTo>
                    <a:pt x="7517" y="1440"/>
                    <a:pt x="7517" y="1440"/>
                    <a:pt x="7517" y="2160"/>
                  </a:cubicBezTo>
                  <a:cubicBezTo>
                    <a:pt x="7517" y="2160"/>
                    <a:pt x="7517" y="2160"/>
                    <a:pt x="7517" y="2160"/>
                  </a:cubicBezTo>
                  <a:cubicBezTo>
                    <a:pt x="7517" y="2160"/>
                    <a:pt x="7517" y="2160"/>
                    <a:pt x="7517" y="2160"/>
                  </a:cubicBezTo>
                  <a:cubicBezTo>
                    <a:pt x="7517" y="2160"/>
                    <a:pt x="7517" y="2160"/>
                    <a:pt x="7517" y="2160"/>
                  </a:cubicBezTo>
                  <a:cubicBezTo>
                    <a:pt x="11444" y="4320"/>
                    <a:pt x="7517" y="7200"/>
                    <a:pt x="5554" y="10080"/>
                  </a:cubicBezTo>
                  <a:cubicBezTo>
                    <a:pt x="1626" y="13680"/>
                    <a:pt x="-2301" y="17280"/>
                    <a:pt x="1626" y="20880"/>
                  </a:cubicBezTo>
                  <a:cubicBezTo>
                    <a:pt x="1626" y="20880"/>
                    <a:pt x="1626" y="20880"/>
                    <a:pt x="1626" y="208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8A18F541-27E6-4002-B581-09E3B869F5AC}"/>
                </a:ext>
              </a:extLst>
            </p:cNvPr>
            <p:cNvSpPr/>
            <p:nvPr/>
          </p:nvSpPr>
          <p:spPr>
            <a:xfrm>
              <a:off x="298625" y="65088"/>
              <a:ext cx="35018" cy="1127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429" h="21600" extrusionOk="0">
                  <a:moveTo>
                    <a:pt x="2338" y="20880"/>
                  </a:moveTo>
                  <a:cubicBezTo>
                    <a:pt x="2338" y="20880"/>
                    <a:pt x="2338" y="20880"/>
                    <a:pt x="2338" y="20880"/>
                  </a:cubicBezTo>
                  <a:cubicBezTo>
                    <a:pt x="2338" y="20880"/>
                    <a:pt x="2338" y="20880"/>
                    <a:pt x="2338" y="20880"/>
                  </a:cubicBezTo>
                  <a:cubicBezTo>
                    <a:pt x="2338" y="21600"/>
                    <a:pt x="4138" y="21600"/>
                    <a:pt x="4138" y="21600"/>
                  </a:cubicBezTo>
                  <a:cubicBezTo>
                    <a:pt x="7738" y="21600"/>
                    <a:pt x="7738" y="21600"/>
                    <a:pt x="7738" y="20160"/>
                  </a:cubicBezTo>
                  <a:cubicBezTo>
                    <a:pt x="7738" y="20160"/>
                    <a:pt x="7738" y="20160"/>
                    <a:pt x="7738" y="20160"/>
                  </a:cubicBezTo>
                  <a:cubicBezTo>
                    <a:pt x="7738" y="20160"/>
                    <a:pt x="7738" y="20160"/>
                    <a:pt x="7738" y="20160"/>
                  </a:cubicBezTo>
                  <a:cubicBezTo>
                    <a:pt x="5938" y="17280"/>
                    <a:pt x="7738" y="14400"/>
                    <a:pt x="11338" y="11520"/>
                  </a:cubicBezTo>
                  <a:cubicBezTo>
                    <a:pt x="14938" y="8640"/>
                    <a:pt x="18538" y="5040"/>
                    <a:pt x="14938" y="1440"/>
                  </a:cubicBezTo>
                  <a:cubicBezTo>
                    <a:pt x="13138" y="720"/>
                    <a:pt x="13138" y="0"/>
                    <a:pt x="11338" y="0"/>
                  </a:cubicBezTo>
                  <a:cubicBezTo>
                    <a:pt x="9538" y="0"/>
                    <a:pt x="7738" y="720"/>
                    <a:pt x="7738" y="1440"/>
                  </a:cubicBezTo>
                  <a:cubicBezTo>
                    <a:pt x="7738" y="2160"/>
                    <a:pt x="7738" y="2160"/>
                    <a:pt x="7738" y="2160"/>
                  </a:cubicBezTo>
                  <a:cubicBezTo>
                    <a:pt x="7738" y="2160"/>
                    <a:pt x="7738" y="2160"/>
                    <a:pt x="7738" y="2160"/>
                  </a:cubicBezTo>
                  <a:cubicBezTo>
                    <a:pt x="7738" y="2160"/>
                    <a:pt x="7738" y="2160"/>
                    <a:pt x="7738" y="2160"/>
                  </a:cubicBezTo>
                  <a:cubicBezTo>
                    <a:pt x="7738" y="2160"/>
                    <a:pt x="7738" y="2160"/>
                    <a:pt x="7738" y="2160"/>
                  </a:cubicBezTo>
                  <a:cubicBezTo>
                    <a:pt x="11338" y="5040"/>
                    <a:pt x="7738" y="7920"/>
                    <a:pt x="4138" y="10800"/>
                  </a:cubicBezTo>
                  <a:cubicBezTo>
                    <a:pt x="2338" y="13680"/>
                    <a:pt x="-3062" y="17280"/>
                    <a:pt x="2338" y="20880"/>
                  </a:cubicBezTo>
                  <a:cubicBezTo>
                    <a:pt x="2338" y="20880"/>
                    <a:pt x="2338" y="20880"/>
                    <a:pt x="2338" y="208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7" name="Shape">
              <a:extLst>
                <a:ext uri="{FF2B5EF4-FFF2-40B4-BE49-F238E27FC236}">
                  <a16:creationId xmlns:a16="http://schemas.microsoft.com/office/drawing/2014/main" id="{374AEC9E-545F-4626-8658-6BAABB5980F2}"/>
                </a:ext>
              </a:extLst>
            </p:cNvPr>
            <p:cNvSpPr/>
            <p:nvPr/>
          </p:nvSpPr>
          <p:spPr>
            <a:xfrm>
              <a:off x="221884" y="0"/>
              <a:ext cx="32586" cy="1127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053" h="21600" extrusionOk="0">
                  <a:moveTo>
                    <a:pt x="1626" y="20880"/>
                  </a:moveTo>
                  <a:cubicBezTo>
                    <a:pt x="1626" y="20880"/>
                    <a:pt x="1626" y="20880"/>
                    <a:pt x="1626" y="20880"/>
                  </a:cubicBezTo>
                  <a:cubicBezTo>
                    <a:pt x="1626" y="20880"/>
                    <a:pt x="1626" y="20880"/>
                    <a:pt x="1626" y="20880"/>
                  </a:cubicBezTo>
                  <a:cubicBezTo>
                    <a:pt x="1626" y="21600"/>
                    <a:pt x="3590" y="21600"/>
                    <a:pt x="5554" y="21600"/>
                  </a:cubicBezTo>
                  <a:cubicBezTo>
                    <a:pt x="7517" y="21600"/>
                    <a:pt x="9481" y="20880"/>
                    <a:pt x="9481" y="20160"/>
                  </a:cubicBezTo>
                  <a:cubicBezTo>
                    <a:pt x="9481" y="20160"/>
                    <a:pt x="9481" y="20160"/>
                    <a:pt x="9481" y="20160"/>
                  </a:cubicBezTo>
                  <a:cubicBezTo>
                    <a:pt x="9481" y="20160"/>
                    <a:pt x="9481" y="20160"/>
                    <a:pt x="9481" y="20160"/>
                  </a:cubicBezTo>
                  <a:cubicBezTo>
                    <a:pt x="5554" y="17280"/>
                    <a:pt x="9481" y="14400"/>
                    <a:pt x="13408" y="11520"/>
                  </a:cubicBezTo>
                  <a:cubicBezTo>
                    <a:pt x="15372" y="7920"/>
                    <a:pt x="19299" y="4320"/>
                    <a:pt x="15372" y="720"/>
                  </a:cubicBezTo>
                  <a:cubicBezTo>
                    <a:pt x="15372" y="720"/>
                    <a:pt x="13408" y="0"/>
                    <a:pt x="11444" y="0"/>
                  </a:cubicBezTo>
                  <a:cubicBezTo>
                    <a:pt x="9481" y="0"/>
                    <a:pt x="7517" y="720"/>
                    <a:pt x="7517" y="1440"/>
                  </a:cubicBezTo>
                  <a:cubicBezTo>
                    <a:pt x="7517" y="1440"/>
                    <a:pt x="7517" y="2160"/>
                    <a:pt x="9481" y="2160"/>
                  </a:cubicBezTo>
                  <a:cubicBezTo>
                    <a:pt x="9481" y="2160"/>
                    <a:pt x="9481" y="2160"/>
                    <a:pt x="9481" y="2160"/>
                  </a:cubicBezTo>
                  <a:cubicBezTo>
                    <a:pt x="9481" y="2160"/>
                    <a:pt x="9481" y="2160"/>
                    <a:pt x="9481" y="2160"/>
                  </a:cubicBezTo>
                  <a:cubicBezTo>
                    <a:pt x="9481" y="2160"/>
                    <a:pt x="9481" y="2160"/>
                    <a:pt x="9481" y="2160"/>
                  </a:cubicBezTo>
                  <a:cubicBezTo>
                    <a:pt x="11444" y="5040"/>
                    <a:pt x="9481" y="7200"/>
                    <a:pt x="5554" y="10080"/>
                  </a:cubicBezTo>
                  <a:cubicBezTo>
                    <a:pt x="1626" y="13680"/>
                    <a:pt x="-2301" y="17280"/>
                    <a:pt x="1626" y="20880"/>
                  </a:cubicBezTo>
                  <a:cubicBezTo>
                    <a:pt x="1626" y="20880"/>
                    <a:pt x="1626" y="20880"/>
                    <a:pt x="1626" y="208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58" name="Shape">
            <a:extLst>
              <a:ext uri="{FF2B5EF4-FFF2-40B4-BE49-F238E27FC236}">
                <a16:creationId xmlns:a16="http://schemas.microsoft.com/office/drawing/2014/main" id="{B40FD921-DAFF-4775-A30A-123D5A61F17E}"/>
              </a:ext>
            </a:extLst>
          </p:cNvPr>
          <p:cNvSpPr/>
          <p:nvPr/>
        </p:nvSpPr>
        <p:spPr>
          <a:xfrm>
            <a:off x="956671" y="1229294"/>
            <a:ext cx="316279" cy="273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0" h="21469" extrusionOk="0">
                <a:moveTo>
                  <a:pt x="18318" y="7"/>
                </a:moveTo>
                <a:cubicBezTo>
                  <a:pt x="15335" y="-131"/>
                  <a:pt x="13306" y="1864"/>
                  <a:pt x="12232" y="5785"/>
                </a:cubicBezTo>
                <a:cubicBezTo>
                  <a:pt x="12829" y="5579"/>
                  <a:pt x="13306" y="5441"/>
                  <a:pt x="13843" y="5441"/>
                </a:cubicBezTo>
                <a:cubicBezTo>
                  <a:pt x="14917" y="5441"/>
                  <a:pt x="15394" y="6129"/>
                  <a:pt x="15275" y="7505"/>
                </a:cubicBezTo>
                <a:cubicBezTo>
                  <a:pt x="15215" y="8399"/>
                  <a:pt x="14738" y="9637"/>
                  <a:pt x="13843" y="11288"/>
                </a:cubicBezTo>
                <a:cubicBezTo>
                  <a:pt x="12948" y="12939"/>
                  <a:pt x="12292" y="13696"/>
                  <a:pt x="11814" y="13696"/>
                </a:cubicBezTo>
                <a:cubicBezTo>
                  <a:pt x="11218" y="13696"/>
                  <a:pt x="10740" y="12458"/>
                  <a:pt x="10263" y="9912"/>
                </a:cubicBezTo>
                <a:cubicBezTo>
                  <a:pt x="10084" y="9156"/>
                  <a:pt x="9786" y="7298"/>
                  <a:pt x="9368" y="4272"/>
                </a:cubicBezTo>
                <a:cubicBezTo>
                  <a:pt x="9010" y="1451"/>
                  <a:pt x="7936" y="75"/>
                  <a:pt x="6265" y="282"/>
                </a:cubicBezTo>
                <a:cubicBezTo>
                  <a:pt x="5609" y="351"/>
                  <a:pt x="4535" y="1107"/>
                  <a:pt x="3103" y="2552"/>
                </a:cubicBezTo>
                <a:cubicBezTo>
                  <a:pt x="2088" y="3584"/>
                  <a:pt x="1014" y="4684"/>
                  <a:pt x="0" y="5785"/>
                </a:cubicBezTo>
                <a:cubicBezTo>
                  <a:pt x="1014" y="7230"/>
                  <a:pt x="1014" y="7230"/>
                  <a:pt x="1014" y="7230"/>
                </a:cubicBezTo>
                <a:cubicBezTo>
                  <a:pt x="1969" y="6473"/>
                  <a:pt x="2506" y="6060"/>
                  <a:pt x="2685" y="6060"/>
                </a:cubicBezTo>
                <a:cubicBezTo>
                  <a:pt x="3401" y="6060"/>
                  <a:pt x="4117" y="7436"/>
                  <a:pt x="4773" y="10119"/>
                </a:cubicBezTo>
                <a:cubicBezTo>
                  <a:pt x="5310" y="12526"/>
                  <a:pt x="5907" y="15003"/>
                  <a:pt x="6504" y="17479"/>
                </a:cubicBezTo>
                <a:cubicBezTo>
                  <a:pt x="7339" y="20162"/>
                  <a:pt x="8413" y="21469"/>
                  <a:pt x="9666" y="21469"/>
                </a:cubicBezTo>
                <a:cubicBezTo>
                  <a:pt x="11695" y="21469"/>
                  <a:pt x="14141" y="19268"/>
                  <a:pt x="17065" y="14865"/>
                </a:cubicBezTo>
                <a:cubicBezTo>
                  <a:pt x="19870" y="10669"/>
                  <a:pt x="21361" y="7367"/>
                  <a:pt x="21481" y="4959"/>
                </a:cubicBezTo>
                <a:cubicBezTo>
                  <a:pt x="21600" y="1726"/>
                  <a:pt x="20526" y="75"/>
                  <a:pt x="18318" y="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59" name="Group">
            <a:extLst>
              <a:ext uri="{FF2B5EF4-FFF2-40B4-BE49-F238E27FC236}">
                <a16:creationId xmlns:a16="http://schemas.microsoft.com/office/drawing/2014/main" id="{6BEF135E-3661-466E-B989-B7CDCC0DD4E1}"/>
              </a:ext>
            </a:extLst>
          </p:cNvPr>
          <p:cNvGrpSpPr/>
          <p:nvPr/>
        </p:nvGrpSpPr>
        <p:grpSpPr>
          <a:xfrm>
            <a:off x="8811613" y="1178543"/>
            <a:ext cx="373700" cy="373700"/>
            <a:chOff x="0" y="0"/>
            <a:chExt cx="373698" cy="373698"/>
          </a:xfrm>
          <a:solidFill>
            <a:schemeClr val="bg1"/>
          </a:solidFill>
        </p:grpSpPr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157C697B-BCB4-4386-A84F-AC7D3568330C}"/>
                </a:ext>
              </a:extLst>
            </p:cNvPr>
            <p:cNvSpPr/>
            <p:nvPr/>
          </p:nvSpPr>
          <p:spPr>
            <a:xfrm>
              <a:off x="223647" y="0"/>
              <a:ext cx="150052" cy="1486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863" y="0"/>
                  </a:moveTo>
                  <a:lnTo>
                    <a:pt x="0" y="5919"/>
                  </a:lnTo>
                  <a:lnTo>
                    <a:pt x="15531" y="21600"/>
                  </a:lnTo>
                  <a:lnTo>
                    <a:pt x="21600" y="15681"/>
                  </a:lnTo>
                  <a:lnTo>
                    <a:pt x="5863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BA285F3A-C123-409A-8B0C-206C6E88E03F}"/>
                </a:ext>
              </a:extLst>
            </p:cNvPr>
            <p:cNvSpPr/>
            <p:nvPr/>
          </p:nvSpPr>
          <p:spPr>
            <a:xfrm>
              <a:off x="0" y="52875"/>
              <a:ext cx="319395" cy="3208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93" y="13630"/>
                  </a:moveTo>
                  <a:cubicBezTo>
                    <a:pt x="0" y="21600"/>
                    <a:pt x="0" y="21600"/>
                    <a:pt x="0" y="21600"/>
                  </a:cubicBezTo>
                  <a:cubicBezTo>
                    <a:pt x="8086" y="20907"/>
                    <a:pt x="8086" y="20907"/>
                    <a:pt x="8086" y="20907"/>
                  </a:cubicBezTo>
                  <a:cubicBezTo>
                    <a:pt x="21600" y="7393"/>
                    <a:pt x="21600" y="7393"/>
                    <a:pt x="21600" y="7393"/>
                  </a:cubicBezTo>
                  <a:cubicBezTo>
                    <a:pt x="14323" y="0"/>
                    <a:pt x="14323" y="0"/>
                    <a:pt x="14323" y="0"/>
                  </a:cubicBezTo>
                  <a:lnTo>
                    <a:pt x="693" y="13630"/>
                  </a:lnTo>
                  <a:close/>
                  <a:moveTo>
                    <a:pt x="3927" y="19983"/>
                  </a:moveTo>
                  <a:cubicBezTo>
                    <a:pt x="2772" y="18828"/>
                    <a:pt x="2772" y="18828"/>
                    <a:pt x="2772" y="18828"/>
                  </a:cubicBezTo>
                  <a:cubicBezTo>
                    <a:pt x="1617" y="17673"/>
                    <a:pt x="1617" y="17673"/>
                    <a:pt x="1617" y="17673"/>
                  </a:cubicBezTo>
                  <a:cubicBezTo>
                    <a:pt x="1964" y="14207"/>
                    <a:pt x="1964" y="14207"/>
                    <a:pt x="1964" y="14207"/>
                  </a:cubicBezTo>
                  <a:cubicBezTo>
                    <a:pt x="2079" y="14901"/>
                    <a:pt x="2541" y="15478"/>
                    <a:pt x="3003" y="16056"/>
                  </a:cubicBezTo>
                  <a:cubicBezTo>
                    <a:pt x="3465" y="16518"/>
                    <a:pt x="4043" y="16864"/>
                    <a:pt x="4620" y="16980"/>
                  </a:cubicBezTo>
                  <a:cubicBezTo>
                    <a:pt x="4851" y="17557"/>
                    <a:pt x="5082" y="18135"/>
                    <a:pt x="5660" y="18597"/>
                  </a:cubicBezTo>
                  <a:cubicBezTo>
                    <a:pt x="6122" y="19174"/>
                    <a:pt x="6699" y="19521"/>
                    <a:pt x="7393" y="19636"/>
                  </a:cubicBezTo>
                  <a:lnTo>
                    <a:pt x="3927" y="19983"/>
                  </a:lnTo>
                  <a:close/>
                  <a:moveTo>
                    <a:pt x="19867" y="7393"/>
                  </a:moveTo>
                  <a:cubicBezTo>
                    <a:pt x="8548" y="18597"/>
                    <a:pt x="8548" y="18597"/>
                    <a:pt x="8548" y="18597"/>
                  </a:cubicBezTo>
                  <a:cubicBezTo>
                    <a:pt x="7739" y="18597"/>
                    <a:pt x="7046" y="18250"/>
                    <a:pt x="6468" y="17788"/>
                  </a:cubicBezTo>
                  <a:cubicBezTo>
                    <a:pt x="6353" y="17557"/>
                    <a:pt x="6237" y="17442"/>
                    <a:pt x="6122" y="17326"/>
                  </a:cubicBezTo>
                  <a:cubicBezTo>
                    <a:pt x="6006" y="17095"/>
                    <a:pt x="5891" y="16864"/>
                    <a:pt x="5775" y="16749"/>
                  </a:cubicBezTo>
                  <a:cubicBezTo>
                    <a:pt x="17442" y="4967"/>
                    <a:pt x="17442" y="4967"/>
                    <a:pt x="17442" y="4967"/>
                  </a:cubicBezTo>
                  <a:lnTo>
                    <a:pt x="19867" y="7393"/>
                  </a:lnTo>
                  <a:close/>
                  <a:moveTo>
                    <a:pt x="4967" y="15825"/>
                  </a:moveTo>
                  <a:cubicBezTo>
                    <a:pt x="4736" y="15709"/>
                    <a:pt x="4505" y="15594"/>
                    <a:pt x="4389" y="15478"/>
                  </a:cubicBezTo>
                  <a:cubicBezTo>
                    <a:pt x="4158" y="15363"/>
                    <a:pt x="4043" y="15247"/>
                    <a:pt x="3927" y="15132"/>
                  </a:cubicBezTo>
                  <a:cubicBezTo>
                    <a:pt x="3350" y="14554"/>
                    <a:pt x="3003" y="13861"/>
                    <a:pt x="3003" y="13052"/>
                  </a:cubicBezTo>
                  <a:cubicBezTo>
                    <a:pt x="14323" y="1848"/>
                    <a:pt x="14323" y="1848"/>
                    <a:pt x="14323" y="1848"/>
                  </a:cubicBezTo>
                  <a:cubicBezTo>
                    <a:pt x="16633" y="4158"/>
                    <a:pt x="16633" y="4158"/>
                    <a:pt x="16633" y="4158"/>
                  </a:cubicBezTo>
                  <a:lnTo>
                    <a:pt x="4967" y="1582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2" name="Group">
            <a:extLst>
              <a:ext uri="{FF2B5EF4-FFF2-40B4-BE49-F238E27FC236}">
                <a16:creationId xmlns:a16="http://schemas.microsoft.com/office/drawing/2014/main" id="{ACCCA130-7388-4876-BCA5-062ECC57A30F}"/>
              </a:ext>
            </a:extLst>
          </p:cNvPr>
          <p:cNvGrpSpPr/>
          <p:nvPr/>
        </p:nvGrpSpPr>
        <p:grpSpPr>
          <a:xfrm>
            <a:off x="5905725" y="1126201"/>
            <a:ext cx="362065" cy="478384"/>
            <a:chOff x="0" y="0"/>
            <a:chExt cx="362063" cy="478383"/>
          </a:xfrm>
          <a:solidFill>
            <a:schemeClr val="bg1"/>
          </a:solidFill>
        </p:grpSpPr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541C6DE5-5587-4F2F-8769-5F7D31842C23}"/>
                </a:ext>
              </a:extLst>
            </p:cNvPr>
            <p:cNvSpPr/>
            <p:nvPr/>
          </p:nvSpPr>
          <p:spPr>
            <a:xfrm>
              <a:off x="157276" y="256394"/>
              <a:ext cx="86831" cy="221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745" y="21600"/>
                  </a:moveTo>
                  <a:cubicBezTo>
                    <a:pt x="8836" y="21600"/>
                    <a:pt x="8836" y="21600"/>
                    <a:pt x="8836" y="21600"/>
                  </a:cubicBezTo>
                  <a:cubicBezTo>
                    <a:pt x="3927" y="21600"/>
                    <a:pt x="0" y="20453"/>
                    <a:pt x="0" y="18924"/>
                  </a:cubicBezTo>
                  <a:cubicBezTo>
                    <a:pt x="0" y="3632"/>
                    <a:pt x="0" y="3632"/>
                    <a:pt x="0" y="3632"/>
                  </a:cubicBezTo>
                  <a:cubicBezTo>
                    <a:pt x="0" y="1529"/>
                    <a:pt x="4418" y="0"/>
                    <a:pt x="10309" y="0"/>
                  </a:cubicBezTo>
                  <a:cubicBezTo>
                    <a:pt x="15709" y="0"/>
                    <a:pt x="21600" y="1338"/>
                    <a:pt x="21600" y="3632"/>
                  </a:cubicBezTo>
                  <a:cubicBezTo>
                    <a:pt x="21600" y="18924"/>
                    <a:pt x="21600" y="18924"/>
                    <a:pt x="21600" y="18924"/>
                  </a:cubicBezTo>
                  <a:cubicBezTo>
                    <a:pt x="21600" y="20453"/>
                    <a:pt x="18655" y="21600"/>
                    <a:pt x="13745" y="21600"/>
                  </a:cubicBezTo>
                  <a:close/>
                  <a:moveTo>
                    <a:pt x="10309" y="2294"/>
                  </a:moveTo>
                  <a:cubicBezTo>
                    <a:pt x="8345" y="2294"/>
                    <a:pt x="5891" y="2676"/>
                    <a:pt x="5891" y="3632"/>
                  </a:cubicBezTo>
                  <a:cubicBezTo>
                    <a:pt x="5891" y="18924"/>
                    <a:pt x="5891" y="18924"/>
                    <a:pt x="5891" y="18924"/>
                  </a:cubicBezTo>
                  <a:cubicBezTo>
                    <a:pt x="5891" y="19115"/>
                    <a:pt x="7364" y="19306"/>
                    <a:pt x="8836" y="19306"/>
                  </a:cubicBezTo>
                  <a:cubicBezTo>
                    <a:pt x="13745" y="19306"/>
                    <a:pt x="13745" y="19306"/>
                    <a:pt x="13745" y="19306"/>
                  </a:cubicBezTo>
                  <a:cubicBezTo>
                    <a:pt x="15709" y="19306"/>
                    <a:pt x="15709" y="19115"/>
                    <a:pt x="15709" y="18924"/>
                  </a:cubicBezTo>
                  <a:cubicBezTo>
                    <a:pt x="15709" y="3632"/>
                    <a:pt x="15709" y="3632"/>
                    <a:pt x="15709" y="3632"/>
                  </a:cubicBezTo>
                  <a:cubicBezTo>
                    <a:pt x="15709" y="2676"/>
                    <a:pt x="12764" y="2294"/>
                    <a:pt x="10309" y="22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4" name="Shape">
              <a:extLst>
                <a:ext uri="{FF2B5EF4-FFF2-40B4-BE49-F238E27FC236}">
                  <a16:creationId xmlns:a16="http://schemas.microsoft.com/office/drawing/2014/main" id="{4B03DFD1-642E-4430-B054-209400E4B9BC}"/>
                </a:ext>
              </a:extLst>
            </p:cNvPr>
            <p:cNvSpPr/>
            <p:nvPr/>
          </p:nvSpPr>
          <p:spPr>
            <a:xfrm>
              <a:off x="0" y="63074"/>
              <a:ext cx="212160" cy="2170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21600"/>
                  </a:moveTo>
                  <a:cubicBezTo>
                    <a:pt x="19800" y="21600"/>
                    <a:pt x="19200" y="21016"/>
                    <a:pt x="19200" y="20432"/>
                  </a:cubicBezTo>
                  <a:cubicBezTo>
                    <a:pt x="19200" y="13622"/>
                    <a:pt x="19200" y="13622"/>
                    <a:pt x="19200" y="13622"/>
                  </a:cubicBezTo>
                  <a:cubicBezTo>
                    <a:pt x="19200" y="13427"/>
                    <a:pt x="19000" y="13232"/>
                    <a:pt x="18800" y="13232"/>
                  </a:cubicBezTo>
                  <a:cubicBezTo>
                    <a:pt x="2800" y="13232"/>
                    <a:pt x="2800" y="13232"/>
                    <a:pt x="2800" y="13232"/>
                  </a:cubicBezTo>
                  <a:cubicBezTo>
                    <a:pt x="1200" y="13232"/>
                    <a:pt x="0" y="12065"/>
                    <a:pt x="0" y="10508"/>
                  </a:cubicBezTo>
                  <a:cubicBezTo>
                    <a:pt x="0" y="2724"/>
                    <a:pt x="0" y="2724"/>
                    <a:pt x="0" y="2724"/>
                  </a:cubicBezTo>
                  <a:cubicBezTo>
                    <a:pt x="0" y="1168"/>
                    <a:pt x="1200" y="0"/>
                    <a:pt x="2800" y="0"/>
                  </a:cubicBezTo>
                  <a:cubicBezTo>
                    <a:pt x="4400" y="0"/>
                    <a:pt x="4400" y="0"/>
                    <a:pt x="4400" y="0"/>
                  </a:cubicBezTo>
                  <a:cubicBezTo>
                    <a:pt x="5000" y="0"/>
                    <a:pt x="5600" y="584"/>
                    <a:pt x="5600" y="1168"/>
                  </a:cubicBezTo>
                  <a:cubicBezTo>
                    <a:pt x="5600" y="1751"/>
                    <a:pt x="5000" y="2335"/>
                    <a:pt x="4400" y="2335"/>
                  </a:cubicBezTo>
                  <a:cubicBezTo>
                    <a:pt x="2800" y="2335"/>
                    <a:pt x="2800" y="2335"/>
                    <a:pt x="2800" y="2335"/>
                  </a:cubicBezTo>
                  <a:cubicBezTo>
                    <a:pt x="2600" y="2335"/>
                    <a:pt x="2400" y="2530"/>
                    <a:pt x="2400" y="2724"/>
                  </a:cubicBezTo>
                  <a:cubicBezTo>
                    <a:pt x="2400" y="10508"/>
                    <a:pt x="2400" y="10508"/>
                    <a:pt x="2400" y="10508"/>
                  </a:cubicBezTo>
                  <a:cubicBezTo>
                    <a:pt x="2400" y="10703"/>
                    <a:pt x="2600" y="10897"/>
                    <a:pt x="2800" y="10897"/>
                  </a:cubicBezTo>
                  <a:cubicBezTo>
                    <a:pt x="18800" y="10897"/>
                    <a:pt x="18800" y="10897"/>
                    <a:pt x="18800" y="10897"/>
                  </a:cubicBezTo>
                  <a:cubicBezTo>
                    <a:pt x="20400" y="10897"/>
                    <a:pt x="21600" y="12065"/>
                    <a:pt x="21600" y="13622"/>
                  </a:cubicBezTo>
                  <a:cubicBezTo>
                    <a:pt x="21600" y="20432"/>
                    <a:pt x="21600" y="20432"/>
                    <a:pt x="21600" y="20432"/>
                  </a:cubicBezTo>
                  <a:cubicBezTo>
                    <a:pt x="21600" y="21016"/>
                    <a:pt x="21000" y="21600"/>
                    <a:pt x="204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5" name="Shape">
              <a:extLst>
                <a:ext uri="{FF2B5EF4-FFF2-40B4-BE49-F238E27FC236}">
                  <a16:creationId xmlns:a16="http://schemas.microsoft.com/office/drawing/2014/main" id="{844DFCE0-34BA-4AB2-A1C4-21DA9FC6057E}"/>
                </a:ext>
              </a:extLst>
            </p:cNvPr>
            <p:cNvSpPr/>
            <p:nvPr/>
          </p:nvSpPr>
          <p:spPr>
            <a:xfrm>
              <a:off x="31947" y="0"/>
              <a:ext cx="306362" cy="1335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69" y="21600"/>
                  </a:moveTo>
                  <a:cubicBezTo>
                    <a:pt x="831" y="21600"/>
                    <a:pt x="831" y="21600"/>
                    <a:pt x="831" y="21600"/>
                  </a:cubicBezTo>
                  <a:cubicBezTo>
                    <a:pt x="415" y="21600"/>
                    <a:pt x="0" y="20647"/>
                    <a:pt x="0" y="19694"/>
                  </a:cubicBezTo>
                  <a:cubicBezTo>
                    <a:pt x="0" y="1906"/>
                    <a:pt x="0" y="1906"/>
                    <a:pt x="0" y="1906"/>
                  </a:cubicBezTo>
                  <a:cubicBezTo>
                    <a:pt x="0" y="953"/>
                    <a:pt x="415" y="0"/>
                    <a:pt x="831" y="0"/>
                  </a:cubicBezTo>
                  <a:cubicBezTo>
                    <a:pt x="20769" y="0"/>
                    <a:pt x="20769" y="0"/>
                    <a:pt x="20769" y="0"/>
                  </a:cubicBezTo>
                  <a:cubicBezTo>
                    <a:pt x="21185" y="0"/>
                    <a:pt x="21600" y="953"/>
                    <a:pt x="21600" y="1906"/>
                  </a:cubicBezTo>
                  <a:cubicBezTo>
                    <a:pt x="21600" y="19694"/>
                    <a:pt x="21600" y="19694"/>
                    <a:pt x="21600" y="19694"/>
                  </a:cubicBezTo>
                  <a:cubicBezTo>
                    <a:pt x="21600" y="20647"/>
                    <a:pt x="21185" y="21600"/>
                    <a:pt x="20769" y="21600"/>
                  </a:cubicBezTo>
                  <a:close/>
                  <a:moveTo>
                    <a:pt x="1662" y="17788"/>
                  </a:moveTo>
                  <a:cubicBezTo>
                    <a:pt x="19938" y="17788"/>
                    <a:pt x="19938" y="17788"/>
                    <a:pt x="19938" y="17788"/>
                  </a:cubicBezTo>
                  <a:cubicBezTo>
                    <a:pt x="19938" y="3812"/>
                    <a:pt x="19938" y="3812"/>
                    <a:pt x="19938" y="3812"/>
                  </a:cubicBezTo>
                  <a:cubicBezTo>
                    <a:pt x="1662" y="3812"/>
                    <a:pt x="1662" y="3812"/>
                    <a:pt x="1662" y="3812"/>
                  </a:cubicBezTo>
                  <a:lnTo>
                    <a:pt x="1662" y="1778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6" name="Shape">
              <a:extLst>
                <a:ext uri="{FF2B5EF4-FFF2-40B4-BE49-F238E27FC236}">
                  <a16:creationId xmlns:a16="http://schemas.microsoft.com/office/drawing/2014/main" id="{FC9A538B-A62F-43E2-A0DF-88970FF34721}"/>
                </a:ext>
              </a:extLst>
            </p:cNvPr>
            <p:cNvSpPr/>
            <p:nvPr/>
          </p:nvSpPr>
          <p:spPr>
            <a:xfrm>
              <a:off x="314553" y="58978"/>
              <a:ext cx="47511" cy="237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21600"/>
                  </a:moveTo>
                  <a:cubicBezTo>
                    <a:pt x="5400" y="21600"/>
                    <a:pt x="5400" y="21600"/>
                    <a:pt x="5400" y="21600"/>
                  </a:cubicBezTo>
                  <a:cubicBezTo>
                    <a:pt x="2700" y="21600"/>
                    <a:pt x="0" y="18000"/>
                    <a:pt x="0" y="10800"/>
                  </a:cubicBezTo>
                  <a:cubicBezTo>
                    <a:pt x="0" y="5400"/>
                    <a:pt x="2700" y="0"/>
                    <a:pt x="5400" y="0"/>
                  </a:cubicBezTo>
                  <a:cubicBezTo>
                    <a:pt x="16200" y="0"/>
                    <a:pt x="16200" y="0"/>
                    <a:pt x="16200" y="0"/>
                  </a:cubicBezTo>
                  <a:cubicBezTo>
                    <a:pt x="18900" y="0"/>
                    <a:pt x="21600" y="5400"/>
                    <a:pt x="21600" y="10800"/>
                  </a:cubicBezTo>
                  <a:cubicBezTo>
                    <a:pt x="21600" y="18000"/>
                    <a:pt x="18900" y="21600"/>
                    <a:pt x="16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7" name="Group">
            <a:extLst>
              <a:ext uri="{FF2B5EF4-FFF2-40B4-BE49-F238E27FC236}">
                <a16:creationId xmlns:a16="http://schemas.microsoft.com/office/drawing/2014/main" id="{AF78E790-6CFA-4FE2-B947-756FB126FD84}"/>
              </a:ext>
            </a:extLst>
          </p:cNvPr>
          <p:cNvGrpSpPr/>
          <p:nvPr/>
        </p:nvGrpSpPr>
        <p:grpSpPr>
          <a:xfrm>
            <a:off x="1835642" y="1175842"/>
            <a:ext cx="473689" cy="379102"/>
            <a:chOff x="0" y="0"/>
            <a:chExt cx="473687" cy="379100"/>
          </a:xfrm>
          <a:solidFill>
            <a:schemeClr val="bg1"/>
          </a:solidFill>
        </p:grpSpPr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6AF74A2A-E398-4118-A519-BF2ABA1CC308}"/>
                </a:ext>
              </a:extLst>
            </p:cNvPr>
            <p:cNvSpPr/>
            <p:nvPr/>
          </p:nvSpPr>
          <p:spPr>
            <a:xfrm>
              <a:off x="-1" y="0"/>
              <a:ext cx="473689" cy="3167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791" y="21600"/>
                  </a:moveTo>
                  <a:cubicBezTo>
                    <a:pt x="15382" y="21600"/>
                    <a:pt x="15055" y="21109"/>
                    <a:pt x="15055" y="20495"/>
                  </a:cubicBezTo>
                  <a:cubicBezTo>
                    <a:pt x="15055" y="19882"/>
                    <a:pt x="15382" y="19514"/>
                    <a:pt x="15791" y="19514"/>
                  </a:cubicBezTo>
                  <a:cubicBezTo>
                    <a:pt x="17264" y="19391"/>
                    <a:pt x="17264" y="19391"/>
                    <a:pt x="17264" y="19391"/>
                  </a:cubicBezTo>
                  <a:cubicBezTo>
                    <a:pt x="17264" y="19391"/>
                    <a:pt x="17345" y="19391"/>
                    <a:pt x="17345" y="19391"/>
                  </a:cubicBezTo>
                  <a:cubicBezTo>
                    <a:pt x="17345" y="19391"/>
                    <a:pt x="17345" y="19391"/>
                    <a:pt x="17345" y="19391"/>
                  </a:cubicBezTo>
                  <a:cubicBezTo>
                    <a:pt x="18900" y="19391"/>
                    <a:pt x="20127" y="17427"/>
                    <a:pt x="20127" y="15095"/>
                  </a:cubicBezTo>
                  <a:cubicBezTo>
                    <a:pt x="20127" y="12764"/>
                    <a:pt x="18900" y="10800"/>
                    <a:pt x="17264" y="10800"/>
                  </a:cubicBezTo>
                  <a:cubicBezTo>
                    <a:pt x="17100" y="10800"/>
                    <a:pt x="16855" y="10800"/>
                    <a:pt x="16609" y="10923"/>
                  </a:cubicBezTo>
                  <a:cubicBezTo>
                    <a:pt x="16445" y="11045"/>
                    <a:pt x="16200" y="10923"/>
                    <a:pt x="15955" y="10677"/>
                  </a:cubicBezTo>
                  <a:cubicBezTo>
                    <a:pt x="15791" y="10432"/>
                    <a:pt x="15709" y="10064"/>
                    <a:pt x="15791" y="9695"/>
                  </a:cubicBezTo>
                  <a:cubicBezTo>
                    <a:pt x="15791" y="9327"/>
                    <a:pt x="15873" y="8959"/>
                    <a:pt x="15873" y="8591"/>
                  </a:cubicBezTo>
                  <a:cubicBezTo>
                    <a:pt x="15873" y="5032"/>
                    <a:pt x="13909" y="2209"/>
                    <a:pt x="11536" y="2209"/>
                  </a:cubicBezTo>
                  <a:cubicBezTo>
                    <a:pt x="9245" y="2209"/>
                    <a:pt x="7445" y="4664"/>
                    <a:pt x="7200" y="8100"/>
                  </a:cubicBezTo>
                  <a:cubicBezTo>
                    <a:pt x="7200" y="8345"/>
                    <a:pt x="7118" y="8714"/>
                    <a:pt x="6873" y="8836"/>
                  </a:cubicBezTo>
                  <a:cubicBezTo>
                    <a:pt x="6709" y="9082"/>
                    <a:pt x="6464" y="9082"/>
                    <a:pt x="6300" y="8959"/>
                  </a:cubicBezTo>
                  <a:cubicBezTo>
                    <a:pt x="5809" y="8714"/>
                    <a:pt x="5482" y="8591"/>
                    <a:pt x="5073" y="8591"/>
                  </a:cubicBezTo>
                  <a:cubicBezTo>
                    <a:pt x="3027" y="8591"/>
                    <a:pt x="1473" y="11045"/>
                    <a:pt x="1473" y="13991"/>
                  </a:cubicBezTo>
                  <a:cubicBezTo>
                    <a:pt x="1473" y="16936"/>
                    <a:pt x="3027" y="19391"/>
                    <a:pt x="4909" y="19391"/>
                  </a:cubicBezTo>
                  <a:cubicBezTo>
                    <a:pt x="4991" y="19391"/>
                    <a:pt x="4991" y="19391"/>
                    <a:pt x="4991" y="19391"/>
                  </a:cubicBezTo>
                  <a:cubicBezTo>
                    <a:pt x="5318" y="19514"/>
                    <a:pt x="5318" y="19514"/>
                    <a:pt x="5318" y="19514"/>
                  </a:cubicBezTo>
                  <a:cubicBezTo>
                    <a:pt x="6545" y="19514"/>
                    <a:pt x="6545" y="19514"/>
                    <a:pt x="6545" y="19514"/>
                  </a:cubicBezTo>
                  <a:cubicBezTo>
                    <a:pt x="6955" y="19514"/>
                    <a:pt x="7200" y="19882"/>
                    <a:pt x="7200" y="20495"/>
                  </a:cubicBezTo>
                  <a:cubicBezTo>
                    <a:pt x="7200" y="21109"/>
                    <a:pt x="6955" y="21600"/>
                    <a:pt x="6545" y="21600"/>
                  </a:cubicBezTo>
                  <a:cubicBezTo>
                    <a:pt x="5155" y="21600"/>
                    <a:pt x="5155" y="21600"/>
                    <a:pt x="5155" y="21600"/>
                  </a:cubicBezTo>
                  <a:cubicBezTo>
                    <a:pt x="5073" y="21600"/>
                    <a:pt x="5073" y="21600"/>
                    <a:pt x="5073" y="21600"/>
                  </a:cubicBezTo>
                  <a:cubicBezTo>
                    <a:pt x="2291" y="21600"/>
                    <a:pt x="0" y="18164"/>
                    <a:pt x="0" y="13991"/>
                  </a:cubicBezTo>
                  <a:cubicBezTo>
                    <a:pt x="0" y="9818"/>
                    <a:pt x="2291" y="6505"/>
                    <a:pt x="5073" y="6505"/>
                  </a:cubicBezTo>
                  <a:cubicBezTo>
                    <a:pt x="5318" y="6505"/>
                    <a:pt x="5645" y="6505"/>
                    <a:pt x="5973" y="6627"/>
                  </a:cubicBezTo>
                  <a:cubicBezTo>
                    <a:pt x="6545" y="2823"/>
                    <a:pt x="8836" y="0"/>
                    <a:pt x="11536" y="0"/>
                  </a:cubicBezTo>
                  <a:cubicBezTo>
                    <a:pt x="14727" y="0"/>
                    <a:pt x="17264" y="3927"/>
                    <a:pt x="17264" y="8591"/>
                  </a:cubicBezTo>
                  <a:cubicBezTo>
                    <a:pt x="17264" y="8591"/>
                    <a:pt x="17264" y="8591"/>
                    <a:pt x="17264" y="8591"/>
                  </a:cubicBezTo>
                  <a:cubicBezTo>
                    <a:pt x="17264" y="8591"/>
                    <a:pt x="17264" y="8591"/>
                    <a:pt x="17264" y="8591"/>
                  </a:cubicBezTo>
                  <a:cubicBezTo>
                    <a:pt x="19636" y="8591"/>
                    <a:pt x="21600" y="11536"/>
                    <a:pt x="21600" y="15095"/>
                  </a:cubicBezTo>
                  <a:cubicBezTo>
                    <a:pt x="21600" y="18655"/>
                    <a:pt x="19636" y="21600"/>
                    <a:pt x="17264" y="21600"/>
                  </a:cubicBezTo>
                  <a:cubicBezTo>
                    <a:pt x="17264" y="21600"/>
                    <a:pt x="17264" y="21600"/>
                    <a:pt x="17182" y="21600"/>
                  </a:cubicBezTo>
                  <a:lnTo>
                    <a:pt x="15791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9" name="Shape">
              <a:extLst>
                <a:ext uri="{FF2B5EF4-FFF2-40B4-BE49-F238E27FC236}">
                  <a16:creationId xmlns:a16="http://schemas.microsoft.com/office/drawing/2014/main" id="{E8C79441-8A29-4016-AE01-5A1028C69DD8}"/>
                </a:ext>
              </a:extLst>
            </p:cNvPr>
            <p:cNvSpPr/>
            <p:nvPr/>
          </p:nvSpPr>
          <p:spPr>
            <a:xfrm>
              <a:off x="173410" y="111853"/>
              <a:ext cx="158397" cy="2672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8858"/>
                  </a:moveTo>
                  <a:lnTo>
                    <a:pt x="13001" y="8858"/>
                  </a:lnTo>
                  <a:lnTo>
                    <a:pt x="13001" y="0"/>
                  </a:lnTo>
                  <a:lnTo>
                    <a:pt x="0" y="12742"/>
                  </a:lnTo>
                  <a:lnTo>
                    <a:pt x="8599" y="12742"/>
                  </a:lnTo>
                  <a:lnTo>
                    <a:pt x="8599" y="21600"/>
                  </a:lnTo>
                  <a:lnTo>
                    <a:pt x="21600" y="885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0" name="Group">
            <a:extLst>
              <a:ext uri="{FF2B5EF4-FFF2-40B4-BE49-F238E27FC236}">
                <a16:creationId xmlns:a16="http://schemas.microsoft.com/office/drawing/2014/main" id="{2895021D-5267-4A94-923D-EDD5C88AB692}"/>
              </a:ext>
            </a:extLst>
          </p:cNvPr>
          <p:cNvGrpSpPr/>
          <p:nvPr/>
        </p:nvGrpSpPr>
        <p:grpSpPr>
          <a:xfrm>
            <a:off x="3865096" y="1179481"/>
            <a:ext cx="390729" cy="371823"/>
            <a:chOff x="0" y="0"/>
            <a:chExt cx="390727" cy="371821"/>
          </a:xfrm>
          <a:solidFill>
            <a:schemeClr val="bg1"/>
          </a:solidFill>
        </p:grpSpPr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14244F76-32DF-41ED-81A3-C9CE8867087A}"/>
                </a:ext>
              </a:extLst>
            </p:cNvPr>
            <p:cNvSpPr/>
            <p:nvPr/>
          </p:nvSpPr>
          <p:spPr>
            <a:xfrm>
              <a:off x="0" y="0"/>
              <a:ext cx="390728" cy="3718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0"/>
                  </a:moveTo>
                  <a:cubicBezTo>
                    <a:pt x="1856" y="0"/>
                    <a:pt x="1856" y="0"/>
                    <a:pt x="1856" y="0"/>
                  </a:cubicBezTo>
                  <a:cubicBezTo>
                    <a:pt x="844" y="0"/>
                    <a:pt x="0" y="885"/>
                    <a:pt x="0" y="1948"/>
                  </a:cubicBezTo>
                  <a:cubicBezTo>
                    <a:pt x="0" y="16466"/>
                    <a:pt x="0" y="16466"/>
                    <a:pt x="0" y="16466"/>
                  </a:cubicBezTo>
                  <a:cubicBezTo>
                    <a:pt x="0" y="17528"/>
                    <a:pt x="844" y="18413"/>
                    <a:pt x="1856" y="18413"/>
                  </a:cubicBezTo>
                  <a:cubicBezTo>
                    <a:pt x="7256" y="18413"/>
                    <a:pt x="7256" y="18413"/>
                    <a:pt x="7256" y="18413"/>
                  </a:cubicBezTo>
                  <a:cubicBezTo>
                    <a:pt x="7088" y="18767"/>
                    <a:pt x="6581" y="19298"/>
                    <a:pt x="6413" y="19475"/>
                  </a:cubicBezTo>
                  <a:cubicBezTo>
                    <a:pt x="6075" y="19652"/>
                    <a:pt x="5906" y="19830"/>
                    <a:pt x="5906" y="20007"/>
                  </a:cubicBezTo>
                  <a:cubicBezTo>
                    <a:pt x="5738" y="20184"/>
                    <a:pt x="5569" y="20538"/>
                    <a:pt x="5738" y="20892"/>
                  </a:cubicBezTo>
                  <a:cubicBezTo>
                    <a:pt x="5906" y="21246"/>
                    <a:pt x="6244" y="21600"/>
                    <a:pt x="7088" y="21600"/>
                  </a:cubicBezTo>
                  <a:cubicBezTo>
                    <a:pt x="14513" y="21600"/>
                    <a:pt x="14513" y="21600"/>
                    <a:pt x="14513" y="21600"/>
                  </a:cubicBezTo>
                  <a:cubicBezTo>
                    <a:pt x="15356" y="21600"/>
                    <a:pt x="15694" y="21246"/>
                    <a:pt x="15862" y="20892"/>
                  </a:cubicBezTo>
                  <a:cubicBezTo>
                    <a:pt x="16031" y="20538"/>
                    <a:pt x="16031" y="20184"/>
                    <a:pt x="15862" y="20007"/>
                  </a:cubicBezTo>
                  <a:cubicBezTo>
                    <a:pt x="15694" y="19830"/>
                    <a:pt x="15525" y="19652"/>
                    <a:pt x="15356" y="19475"/>
                  </a:cubicBezTo>
                  <a:cubicBezTo>
                    <a:pt x="15019" y="19298"/>
                    <a:pt x="14681" y="18767"/>
                    <a:pt x="14344" y="18413"/>
                  </a:cubicBezTo>
                  <a:cubicBezTo>
                    <a:pt x="19744" y="18413"/>
                    <a:pt x="19744" y="18413"/>
                    <a:pt x="19744" y="18413"/>
                  </a:cubicBezTo>
                  <a:cubicBezTo>
                    <a:pt x="20756" y="18413"/>
                    <a:pt x="21600" y="17528"/>
                    <a:pt x="21600" y="16466"/>
                  </a:cubicBezTo>
                  <a:cubicBezTo>
                    <a:pt x="21600" y="1948"/>
                    <a:pt x="21600" y="1948"/>
                    <a:pt x="21600" y="1948"/>
                  </a:cubicBezTo>
                  <a:cubicBezTo>
                    <a:pt x="21600" y="885"/>
                    <a:pt x="20756" y="0"/>
                    <a:pt x="19744" y="0"/>
                  </a:cubicBezTo>
                  <a:close/>
                  <a:moveTo>
                    <a:pt x="14850" y="20007"/>
                  </a:moveTo>
                  <a:cubicBezTo>
                    <a:pt x="15019" y="20184"/>
                    <a:pt x="15187" y="20361"/>
                    <a:pt x="15187" y="20538"/>
                  </a:cubicBezTo>
                  <a:cubicBezTo>
                    <a:pt x="15187" y="20538"/>
                    <a:pt x="15356" y="20538"/>
                    <a:pt x="15187" y="20538"/>
                  </a:cubicBezTo>
                  <a:cubicBezTo>
                    <a:pt x="15187" y="20715"/>
                    <a:pt x="14850" y="20892"/>
                    <a:pt x="14513" y="20892"/>
                  </a:cubicBezTo>
                  <a:cubicBezTo>
                    <a:pt x="7088" y="20892"/>
                    <a:pt x="7088" y="20892"/>
                    <a:pt x="7088" y="20892"/>
                  </a:cubicBezTo>
                  <a:cubicBezTo>
                    <a:pt x="6750" y="20892"/>
                    <a:pt x="6413" y="20715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361"/>
                    <a:pt x="6581" y="20184"/>
                    <a:pt x="6750" y="20007"/>
                  </a:cubicBezTo>
                  <a:cubicBezTo>
                    <a:pt x="7425" y="19298"/>
                    <a:pt x="7931" y="18767"/>
                    <a:pt x="8100" y="18413"/>
                  </a:cubicBezTo>
                  <a:cubicBezTo>
                    <a:pt x="13500" y="18413"/>
                    <a:pt x="13500" y="18413"/>
                    <a:pt x="13500" y="18413"/>
                  </a:cubicBezTo>
                  <a:cubicBezTo>
                    <a:pt x="13838" y="18767"/>
                    <a:pt x="14175" y="19298"/>
                    <a:pt x="14850" y="20007"/>
                  </a:cubicBezTo>
                  <a:close/>
                  <a:moveTo>
                    <a:pt x="20250" y="16466"/>
                  </a:moveTo>
                  <a:cubicBezTo>
                    <a:pt x="20250" y="16820"/>
                    <a:pt x="20081" y="16997"/>
                    <a:pt x="19744" y="16997"/>
                  </a:cubicBezTo>
                  <a:cubicBezTo>
                    <a:pt x="1856" y="16997"/>
                    <a:pt x="1856" y="16997"/>
                    <a:pt x="1856" y="16997"/>
                  </a:cubicBezTo>
                  <a:cubicBezTo>
                    <a:pt x="1519" y="16997"/>
                    <a:pt x="1350" y="16820"/>
                    <a:pt x="1350" y="16466"/>
                  </a:cubicBezTo>
                  <a:cubicBezTo>
                    <a:pt x="1350" y="1948"/>
                    <a:pt x="1350" y="1948"/>
                    <a:pt x="1350" y="1948"/>
                  </a:cubicBezTo>
                  <a:cubicBezTo>
                    <a:pt x="1350" y="1593"/>
                    <a:pt x="1519" y="1416"/>
                    <a:pt x="1856" y="1416"/>
                  </a:cubicBezTo>
                  <a:cubicBezTo>
                    <a:pt x="19744" y="1416"/>
                    <a:pt x="19744" y="1416"/>
                    <a:pt x="19744" y="1416"/>
                  </a:cubicBezTo>
                  <a:cubicBezTo>
                    <a:pt x="20081" y="1416"/>
                    <a:pt x="20250" y="1593"/>
                    <a:pt x="20250" y="1948"/>
                  </a:cubicBezTo>
                  <a:lnTo>
                    <a:pt x="20250" y="164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F6D105AE-432B-4A3D-870A-427079A9319E}"/>
                </a:ext>
              </a:extLst>
            </p:cNvPr>
            <p:cNvSpPr/>
            <p:nvPr/>
          </p:nvSpPr>
          <p:spPr>
            <a:xfrm>
              <a:off x="49156" y="47895"/>
              <a:ext cx="292417" cy="1966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25" y="0"/>
                  </a:moveTo>
                  <a:cubicBezTo>
                    <a:pt x="1575" y="0"/>
                    <a:pt x="1575" y="0"/>
                    <a:pt x="1575" y="0"/>
                  </a:cubicBezTo>
                  <a:cubicBezTo>
                    <a:pt x="675" y="0"/>
                    <a:pt x="0" y="1013"/>
                    <a:pt x="0" y="2363"/>
                  </a:cubicBezTo>
                  <a:cubicBezTo>
                    <a:pt x="0" y="19238"/>
                    <a:pt x="0" y="19238"/>
                    <a:pt x="0" y="19238"/>
                  </a:cubicBezTo>
                  <a:cubicBezTo>
                    <a:pt x="0" y="20587"/>
                    <a:pt x="675" y="21600"/>
                    <a:pt x="1575" y="21600"/>
                  </a:cubicBezTo>
                  <a:cubicBezTo>
                    <a:pt x="20025" y="21600"/>
                    <a:pt x="20025" y="21600"/>
                    <a:pt x="20025" y="21600"/>
                  </a:cubicBezTo>
                  <a:cubicBezTo>
                    <a:pt x="20925" y="21600"/>
                    <a:pt x="21600" y="20587"/>
                    <a:pt x="21600" y="19238"/>
                  </a:cubicBezTo>
                  <a:cubicBezTo>
                    <a:pt x="21600" y="2363"/>
                    <a:pt x="21600" y="2363"/>
                    <a:pt x="21600" y="2363"/>
                  </a:cubicBezTo>
                  <a:cubicBezTo>
                    <a:pt x="21600" y="1013"/>
                    <a:pt x="20925" y="0"/>
                    <a:pt x="20025" y="0"/>
                  </a:cubicBezTo>
                  <a:close/>
                  <a:moveTo>
                    <a:pt x="20700" y="19238"/>
                  </a:moveTo>
                  <a:cubicBezTo>
                    <a:pt x="20700" y="19913"/>
                    <a:pt x="20475" y="20250"/>
                    <a:pt x="20025" y="20250"/>
                  </a:cubicBezTo>
                  <a:cubicBezTo>
                    <a:pt x="1575" y="20250"/>
                    <a:pt x="1575" y="20250"/>
                    <a:pt x="1575" y="20250"/>
                  </a:cubicBezTo>
                  <a:cubicBezTo>
                    <a:pt x="1125" y="20250"/>
                    <a:pt x="900" y="19913"/>
                    <a:pt x="900" y="19238"/>
                  </a:cubicBezTo>
                  <a:cubicBezTo>
                    <a:pt x="900" y="2363"/>
                    <a:pt x="900" y="2363"/>
                    <a:pt x="900" y="2363"/>
                  </a:cubicBezTo>
                  <a:cubicBezTo>
                    <a:pt x="900" y="1688"/>
                    <a:pt x="1125" y="1350"/>
                    <a:pt x="1575" y="1350"/>
                  </a:cubicBezTo>
                  <a:cubicBezTo>
                    <a:pt x="20025" y="1350"/>
                    <a:pt x="20025" y="1350"/>
                    <a:pt x="20025" y="1350"/>
                  </a:cubicBezTo>
                  <a:cubicBezTo>
                    <a:pt x="20475" y="1350"/>
                    <a:pt x="20700" y="1688"/>
                    <a:pt x="20700" y="2363"/>
                  </a:cubicBezTo>
                  <a:lnTo>
                    <a:pt x="20700" y="1923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C0C8CDED-4F75-4233-8E56-63DD3EF52E91}"/>
                </a:ext>
              </a:extLst>
            </p:cNvPr>
            <p:cNvSpPr/>
            <p:nvPr/>
          </p:nvSpPr>
          <p:spPr>
            <a:xfrm>
              <a:off x="177718" y="249562"/>
              <a:ext cx="36553" cy="378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F6BD4B83-5F84-47D0-AE92-34F68BE544EE}"/>
                </a:ext>
              </a:extLst>
            </p:cNvPr>
            <p:cNvSpPr/>
            <p:nvPr/>
          </p:nvSpPr>
          <p:spPr>
            <a:xfrm>
              <a:off x="128562" y="124780"/>
              <a:ext cx="49157" cy="51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2644"/>
                  </a:moveTo>
                  <a:lnTo>
                    <a:pt x="21600" y="21600"/>
                  </a:lnTo>
                  <a:lnTo>
                    <a:pt x="21600" y="16859"/>
                  </a:lnTo>
                  <a:lnTo>
                    <a:pt x="6646" y="10010"/>
                  </a:lnTo>
                  <a:lnTo>
                    <a:pt x="21600" y="5268"/>
                  </a:lnTo>
                  <a:lnTo>
                    <a:pt x="21600" y="0"/>
                  </a:lnTo>
                  <a:lnTo>
                    <a:pt x="0" y="8956"/>
                  </a:lnTo>
                  <a:lnTo>
                    <a:pt x="0" y="1264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F5560BAE-5400-4086-B626-6D35C1E13C5F}"/>
                </a:ext>
              </a:extLst>
            </p:cNvPr>
            <p:cNvSpPr/>
            <p:nvPr/>
          </p:nvSpPr>
          <p:spPr>
            <a:xfrm>
              <a:off x="182760" y="115958"/>
              <a:ext cx="25209" cy="69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16200" y="0"/>
                    <a:pt x="16200" y="0"/>
                    <a:pt x="13500" y="0"/>
                  </a:cubicBezTo>
                  <a:cubicBezTo>
                    <a:pt x="13500" y="0"/>
                    <a:pt x="13500" y="939"/>
                    <a:pt x="13500" y="1878"/>
                  </a:cubicBezTo>
                  <a:cubicBezTo>
                    <a:pt x="0" y="18783"/>
                    <a:pt x="0" y="18783"/>
                    <a:pt x="0" y="18783"/>
                  </a:cubicBezTo>
                  <a:cubicBezTo>
                    <a:pt x="0" y="19722"/>
                    <a:pt x="0" y="20661"/>
                    <a:pt x="0" y="20661"/>
                  </a:cubicBezTo>
                  <a:cubicBezTo>
                    <a:pt x="0" y="21600"/>
                    <a:pt x="2700" y="21600"/>
                    <a:pt x="5400" y="21600"/>
                  </a:cubicBezTo>
                  <a:cubicBezTo>
                    <a:pt x="5400" y="21600"/>
                    <a:pt x="5400" y="21600"/>
                    <a:pt x="8100" y="21600"/>
                  </a:cubicBezTo>
                  <a:cubicBezTo>
                    <a:pt x="8100" y="21600"/>
                    <a:pt x="8100" y="20661"/>
                    <a:pt x="8100" y="20661"/>
                  </a:cubicBezTo>
                  <a:cubicBezTo>
                    <a:pt x="8100" y="20661"/>
                    <a:pt x="8100" y="19722"/>
                    <a:pt x="10800" y="19722"/>
                  </a:cubicBezTo>
                  <a:cubicBezTo>
                    <a:pt x="21600" y="2817"/>
                    <a:pt x="21600" y="2817"/>
                    <a:pt x="21600" y="2817"/>
                  </a:cubicBezTo>
                  <a:cubicBezTo>
                    <a:pt x="21600" y="1878"/>
                    <a:pt x="21600" y="939"/>
                    <a:pt x="21600" y="939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1890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D7E60DAD-319A-49E0-947D-E9F614BDE27A}"/>
                </a:ext>
              </a:extLst>
            </p:cNvPr>
            <p:cNvSpPr/>
            <p:nvPr/>
          </p:nvSpPr>
          <p:spPr>
            <a:xfrm>
              <a:off x="214270" y="124780"/>
              <a:ext cx="47896" cy="516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5268"/>
                  </a:moveTo>
                  <a:lnTo>
                    <a:pt x="14779" y="10010"/>
                  </a:lnTo>
                  <a:lnTo>
                    <a:pt x="0" y="16859"/>
                  </a:lnTo>
                  <a:lnTo>
                    <a:pt x="0" y="21600"/>
                  </a:lnTo>
                  <a:lnTo>
                    <a:pt x="21600" y="12644"/>
                  </a:lnTo>
                  <a:lnTo>
                    <a:pt x="21600" y="8956"/>
                  </a:lnTo>
                  <a:lnTo>
                    <a:pt x="0" y="0"/>
                  </a:lnTo>
                  <a:lnTo>
                    <a:pt x="0" y="526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77" name="Shape">
            <a:extLst>
              <a:ext uri="{FF2B5EF4-FFF2-40B4-BE49-F238E27FC236}">
                <a16:creationId xmlns:a16="http://schemas.microsoft.com/office/drawing/2014/main" id="{CC4DE523-B5B9-49D1-86A1-8FB8238A391D}"/>
              </a:ext>
            </a:extLst>
          </p:cNvPr>
          <p:cNvSpPr/>
          <p:nvPr/>
        </p:nvSpPr>
        <p:spPr>
          <a:xfrm>
            <a:off x="2894148" y="1236595"/>
            <a:ext cx="343460" cy="2575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521" y="3600"/>
                </a:moveTo>
                <a:lnTo>
                  <a:pt x="7105" y="0"/>
                </a:ln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3600"/>
                </a:lnTo>
                <a:lnTo>
                  <a:pt x="9521" y="3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8" name="Shape">
            <a:extLst>
              <a:ext uri="{FF2B5EF4-FFF2-40B4-BE49-F238E27FC236}">
                <a16:creationId xmlns:a16="http://schemas.microsoft.com/office/drawing/2014/main" id="{710F75DE-559B-47FB-9980-685E9E3CC079}"/>
              </a:ext>
            </a:extLst>
          </p:cNvPr>
          <p:cNvSpPr/>
          <p:nvPr/>
        </p:nvSpPr>
        <p:spPr>
          <a:xfrm>
            <a:off x="7921890" y="1184500"/>
            <a:ext cx="361788" cy="3617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9450" y="2700"/>
                </a:moveTo>
                <a:cubicBezTo>
                  <a:pt x="12150" y="2700"/>
                  <a:pt x="12150" y="2700"/>
                  <a:pt x="12150" y="2700"/>
                </a:cubicBezTo>
                <a:cubicBezTo>
                  <a:pt x="12150" y="9450"/>
                  <a:pt x="12150" y="9450"/>
                  <a:pt x="12150" y="9450"/>
                </a:cubicBezTo>
                <a:cubicBezTo>
                  <a:pt x="9450" y="9450"/>
                  <a:pt x="9450" y="9450"/>
                  <a:pt x="9450" y="9450"/>
                </a:cubicBezTo>
                <a:lnTo>
                  <a:pt x="9450" y="2700"/>
                </a:lnTo>
                <a:close/>
                <a:moveTo>
                  <a:pt x="10800" y="17888"/>
                </a:moveTo>
                <a:cubicBezTo>
                  <a:pt x="6750" y="17888"/>
                  <a:pt x="3712" y="14850"/>
                  <a:pt x="3712" y="10800"/>
                </a:cubicBezTo>
                <a:cubicBezTo>
                  <a:pt x="3712" y="8100"/>
                  <a:pt x="5400" y="5400"/>
                  <a:pt x="8100" y="4388"/>
                </a:cubicBezTo>
                <a:cubicBezTo>
                  <a:pt x="8100" y="4050"/>
                  <a:pt x="8100" y="4050"/>
                  <a:pt x="8100" y="4050"/>
                </a:cubicBezTo>
                <a:cubicBezTo>
                  <a:pt x="8100" y="6750"/>
                  <a:pt x="8100" y="6750"/>
                  <a:pt x="8100" y="6750"/>
                </a:cubicBezTo>
                <a:cubicBezTo>
                  <a:pt x="6750" y="7425"/>
                  <a:pt x="5738" y="9113"/>
                  <a:pt x="5738" y="10800"/>
                </a:cubicBezTo>
                <a:cubicBezTo>
                  <a:pt x="5738" y="13500"/>
                  <a:pt x="8100" y="15863"/>
                  <a:pt x="10800" y="15863"/>
                </a:cubicBezTo>
                <a:cubicBezTo>
                  <a:pt x="13500" y="15863"/>
                  <a:pt x="15863" y="13500"/>
                  <a:pt x="15863" y="10800"/>
                </a:cubicBezTo>
                <a:cubicBezTo>
                  <a:pt x="15863" y="9113"/>
                  <a:pt x="14850" y="7425"/>
                  <a:pt x="13500" y="6750"/>
                </a:cubicBezTo>
                <a:cubicBezTo>
                  <a:pt x="13500" y="4050"/>
                  <a:pt x="13500" y="4050"/>
                  <a:pt x="13500" y="4050"/>
                </a:cubicBezTo>
                <a:cubicBezTo>
                  <a:pt x="13500" y="4388"/>
                  <a:pt x="13500" y="4388"/>
                  <a:pt x="13500" y="4388"/>
                </a:cubicBezTo>
                <a:cubicBezTo>
                  <a:pt x="16200" y="5400"/>
                  <a:pt x="17888" y="8100"/>
                  <a:pt x="17888" y="10800"/>
                </a:cubicBezTo>
                <a:cubicBezTo>
                  <a:pt x="17888" y="14850"/>
                  <a:pt x="14850" y="17888"/>
                  <a:pt x="10800" y="1788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9" name="Shape">
            <a:extLst>
              <a:ext uri="{FF2B5EF4-FFF2-40B4-BE49-F238E27FC236}">
                <a16:creationId xmlns:a16="http://schemas.microsoft.com/office/drawing/2014/main" id="{9F159FC4-B766-4033-B00E-7AD983DF105D}"/>
              </a:ext>
            </a:extLst>
          </p:cNvPr>
          <p:cNvSpPr/>
          <p:nvPr/>
        </p:nvSpPr>
        <p:spPr>
          <a:xfrm>
            <a:off x="9798594" y="1163552"/>
            <a:ext cx="379620" cy="4036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40" y="13500"/>
                </a:moveTo>
                <a:cubicBezTo>
                  <a:pt x="12960" y="7763"/>
                  <a:pt x="12960" y="7763"/>
                  <a:pt x="12960" y="7763"/>
                </a:cubicBezTo>
                <a:cubicBezTo>
                  <a:pt x="12960" y="4050"/>
                  <a:pt x="12960" y="4050"/>
                  <a:pt x="12960" y="4050"/>
                </a:cubicBezTo>
                <a:cubicBezTo>
                  <a:pt x="12960" y="3038"/>
                  <a:pt x="11880" y="0"/>
                  <a:pt x="10800" y="0"/>
                </a:cubicBezTo>
                <a:cubicBezTo>
                  <a:pt x="9720" y="0"/>
                  <a:pt x="8640" y="3038"/>
                  <a:pt x="8640" y="4050"/>
                </a:cubicBezTo>
                <a:cubicBezTo>
                  <a:pt x="8640" y="7763"/>
                  <a:pt x="8640" y="7763"/>
                  <a:pt x="8640" y="7763"/>
                </a:cubicBezTo>
                <a:cubicBezTo>
                  <a:pt x="360" y="13500"/>
                  <a:pt x="360" y="13500"/>
                  <a:pt x="360" y="13500"/>
                </a:cubicBezTo>
                <a:cubicBezTo>
                  <a:pt x="0" y="13500"/>
                  <a:pt x="0" y="13838"/>
                  <a:pt x="0" y="14175"/>
                </a:cubicBezTo>
                <a:cubicBezTo>
                  <a:pt x="0" y="14175"/>
                  <a:pt x="0" y="14175"/>
                  <a:pt x="0" y="14175"/>
                </a:cubicBezTo>
                <a:cubicBezTo>
                  <a:pt x="0" y="14512"/>
                  <a:pt x="0" y="14512"/>
                  <a:pt x="360" y="14850"/>
                </a:cubicBezTo>
                <a:cubicBezTo>
                  <a:pt x="360" y="14850"/>
                  <a:pt x="720" y="14850"/>
                  <a:pt x="720" y="14850"/>
                </a:cubicBezTo>
                <a:cubicBezTo>
                  <a:pt x="8640" y="12825"/>
                  <a:pt x="8640" y="12825"/>
                  <a:pt x="8640" y="12825"/>
                </a:cubicBezTo>
                <a:cubicBezTo>
                  <a:pt x="8640" y="14175"/>
                  <a:pt x="8640" y="14175"/>
                  <a:pt x="8640" y="14175"/>
                </a:cubicBezTo>
                <a:cubicBezTo>
                  <a:pt x="8640" y="18563"/>
                  <a:pt x="8640" y="18563"/>
                  <a:pt x="8640" y="18563"/>
                </a:cubicBezTo>
                <a:cubicBezTo>
                  <a:pt x="6120" y="20250"/>
                  <a:pt x="6120" y="20250"/>
                  <a:pt x="6120" y="20250"/>
                </a:cubicBezTo>
                <a:cubicBezTo>
                  <a:pt x="5760" y="20250"/>
                  <a:pt x="5760" y="20588"/>
                  <a:pt x="5760" y="20925"/>
                </a:cubicBezTo>
                <a:cubicBezTo>
                  <a:pt x="5760" y="20925"/>
                  <a:pt x="5760" y="20925"/>
                  <a:pt x="5760" y="20925"/>
                </a:cubicBezTo>
                <a:cubicBezTo>
                  <a:pt x="5760" y="21262"/>
                  <a:pt x="5760" y="21262"/>
                  <a:pt x="6120" y="21600"/>
                </a:cubicBezTo>
                <a:cubicBezTo>
                  <a:pt x="6120" y="21600"/>
                  <a:pt x="6480" y="21600"/>
                  <a:pt x="6840" y="21600"/>
                </a:cubicBezTo>
                <a:cubicBezTo>
                  <a:pt x="10800" y="20250"/>
                  <a:pt x="10800" y="20250"/>
                  <a:pt x="10800" y="20250"/>
                </a:cubicBezTo>
                <a:cubicBezTo>
                  <a:pt x="14760" y="21600"/>
                  <a:pt x="14760" y="21600"/>
                  <a:pt x="14760" y="21600"/>
                </a:cubicBezTo>
                <a:cubicBezTo>
                  <a:pt x="15120" y="21600"/>
                  <a:pt x="15480" y="21600"/>
                  <a:pt x="15480" y="21600"/>
                </a:cubicBezTo>
                <a:cubicBezTo>
                  <a:pt x="15840" y="21262"/>
                  <a:pt x="15840" y="21262"/>
                  <a:pt x="15840" y="20925"/>
                </a:cubicBezTo>
                <a:cubicBezTo>
                  <a:pt x="15840" y="20925"/>
                  <a:pt x="15840" y="20925"/>
                  <a:pt x="15840" y="20925"/>
                </a:cubicBezTo>
                <a:cubicBezTo>
                  <a:pt x="15840" y="20588"/>
                  <a:pt x="15840" y="20250"/>
                  <a:pt x="15480" y="20250"/>
                </a:cubicBezTo>
                <a:cubicBezTo>
                  <a:pt x="12960" y="18563"/>
                  <a:pt x="12960" y="18563"/>
                  <a:pt x="12960" y="18563"/>
                </a:cubicBezTo>
                <a:cubicBezTo>
                  <a:pt x="12960" y="14175"/>
                  <a:pt x="12960" y="14175"/>
                  <a:pt x="12960" y="14175"/>
                </a:cubicBezTo>
                <a:cubicBezTo>
                  <a:pt x="12960" y="12825"/>
                  <a:pt x="12960" y="12825"/>
                  <a:pt x="12960" y="12825"/>
                </a:cubicBezTo>
                <a:cubicBezTo>
                  <a:pt x="20880" y="14850"/>
                  <a:pt x="20880" y="14850"/>
                  <a:pt x="20880" y="14850"/>
                </a:cubicBezTo>
                <a:cubicBezTo>
                  <a:pt x="20880" y="14850"/>
                  <a:pt x="21240" y="14850"/>
                  <a:pt x="21240" y="14850"/>
                </a:cubicBezTo>
                <a:cubicBezTo>
                  <a:pt x="21600" y="14512"/>
                  <a:pt x="21600" y="14512"/>
                  <a:pt x="21600" y="14175"/>
                </a:cubicBezTo>
                <a:cubicBezTo>
                  <a:pt x="21600" y="14175"/>
                  <a:pt x="21600" y="14175"/>
                  <a:pt x="21600" y="14175"/>
                </a:cubicBezTo>
                <a:cubicBezTo>
                  <a:pt x="21600" y="13838"/>
                  <a:pt x="21600" y="13500"/>
                  <a:pt x="21240" y="135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0" name="Shape">
            <a:extLst>
              <a:ext uri="{FF2B5EF4-FFF2-40B4-BE49-F238E27FC236}">
                <a16:creationId xmlns:a16="http://schemas.microsoft.com/office/drawing/2014/main" id="{B4C4AA20-DF16-4B78-81E9-4A15BBA088A4}"/>
              </a:ext>
            </a:extLst>
          </p:cNvPr>
          <p:cNvSpPr/>
          <p:nvPr/>
        </p:nvSpPr>
        <p:spPr>
          <a:xfrm>
            <a:off x="4872583" y="1151220"/>
            <a:ext cx="428347" cy="4283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33" y="11446"/>
                </a:moveTo>
                <a:cubicBezTo>
                  <a:pt x="20133" y="3830"/>
                  <a:pt x="20133" y="3830"/>
                  <a:pt x="20133" y="3830"/>
                </a:cubicBezTo>
                <a:cubicBezTo>
                  <a:pt x="20910" y="3580"/>
                  <a:pt x="21483" y="2861"/>
                  <a:pt x="21483" y="1996"/>
                </a:cubicBezTo>
                <a:cubicBezTo>
                  <a:pt x="21483" y="924"/>
                  <a:pt x="20617" y="59"/>
                  <a:pt x="19546" y="59"/>
                </a:cubicBezTo>
                <a:cubicBezTo>
                  <a:pt x="18592" y="59"/>
                  <a:pt x="17799" y="748"/>
                  <a:pt x="17638" y="1643"/>
                </a:cubicBezTo>
                <a:cubicBezTo>
                  <a:pt x="10184" y="1643"/>
                  <a:pt x="10184" y="1643"/>
                  <a:pt x="10184" y="1643"/>
                </a:cubicBezTo>
                <a:cubicBezTo>
                  <a:pt x="10052" y="719"/>
                  <a:pt x="9245" y="0"/>
                  <a:pt x="8276" y="0"/>
                </a:cubicBezTo>
                <a:cubicBezTo>
                  <a:pt x="7205" y="0"/>
                  <a:pt x="6339" y="866"/>
                  <a:pt x="6339" y="1937"/>
                </a:cubicBezTo>
                <a:cubicBezTo>
                  <a:pt x="6339" y="2172"/>
                  <a:pt x="6383" y="2392"/>
                  <a:pt x="6457" y="2597"/>
                </a:cubicBezTo>
                <a:cubicBezTo>
                  <a:pt x="2480" y="6412"/>
                  <a:pt x="2480" y="6412"/>
                  <a:pt x="2480" y="6412"/>
                </a:cubicBezTo>
                <a:cubicBezTo>
                  <a:pt x="2304" y="6368"/>
                  <a:pt x="2128" y="6339"/>
                  <a:pt x="1937" y="6339"/>
                </a:cubicBezTo>
                <a:cubicBezTo>
                  <a:pt x="866" y="6339"/>
                  <a:pt x="0" y="7205"/>
                  <a:pt x="0" y="8276"/>
                </a:cubicBezTo>
                <a:cubicBezTo>
                  <a:pt x="0" y="9186"/>
                  <a:pt x="631" y="9949"/>
                  <a:pt x="1467" y="10154"/>
                </a:cubicBezTo>
                <a:cubicBezTo>
                  <a:pt x="1467" y="17755"/>
                  <a:pt x="1467" y="17755"/>
                  <a:pt x="1467" y="17755"/>
                </a:cubicBezTo>
                <a:cubicBezTo>
                  <a:pt x="690" y="18005"/>
                  <a:pt x="117" y="18739"/>
                  <a:pt x="117" y="19604"/>
                </a:cubicBezTo>
                <a:cubicBezTo>
                  <a:pt x="117" y="20676"/>
                  <a:pt x="983" y="21541"/>
                  <a:pt x="2054" y="21541"/>
                </a:cubicBezTo>
                <a:cubicBezTo>
                  <a:pt x="2891" y="21541"/>
                  <a:pt x="3610" y="20998"/>
                  <a:pt x="3874" y="20250"/>
                </a:cubicBezTo>
                <a:cubicBezTo>
                  <a:pt x="11402" y="20250"/>
                  <a:pt x="11402" y="20250"/>
                  <a:pt x="11402" y="20250"/>
                </a:cubicBezTo>
                <a:cubicBezTo>
                  <a:pt x="11446" y="20309"/>
                  <a:pt x="11490" y="20353"/>
                  <a:pt x="11534" y="20411"/>
                </a:cubicBezTo>
                <a:cubicBezTo>
                  <a:pt x="11827" y="21101"/>
                  <a:pt x="12517" y="21600"/>
                  <a:pt x="13324" y="21600"/>
                </a:cubicBezTo>
                <a:cubicBezTo>
                  <a:pt x="14395" y="21600"/>
                  <a:pt x="15261" y="20734"/>
                  <a:pt x="15261" y="19663"/>
                </a:cubicBezTo>
                <a:cubicBezTo>
                  <a:pt x="15261" y="19252"/>
                  <a:pt x="15129" y="18871"/>
                  <a:pt x="14909" y="18562"/>
                </a:cubicBezTo>
                <a:cubicBezTo>
                  <a:pt x="18665" y="14982"/>
                  <a:pt x="18665" y="14982"/>
                  <a:pt x="18665" y="14982"/>
                </a:cubicBezTo>
                <a:cubicBezTo>
                  <a:pt x="18959" y="15158"/>
                  <a:pt x="19296" y="15261"/>
                  <a:pt x="19663" y="15261"/>
                </a:cubicBezTo>
                <a:cubicBezTo>
                  <a:pt x="20734" y="15261"/>
                  <a:pt x="21600" y="14395"/>
                  <a:pt x="21600" y="13324"/>
                </a:cubicBezTo>
                <a:cubicBezTo>
                  <a:pt x="21600" y="12414"/>
                  <a:pt x="20969" y="11651"/>
                  <a:pt x="20133" y="11446"/>
                </a:cubicBezTo>
                <a:close/>
                <a:moveTo>
                  <a:pt x="17726" y="13324"/>
                </a:moveTo>
                <a:cubicBezTo>
                  <a:pt x="17726" y="13353"/>
                  <a:pt x="17726" y="13397"/>
                  <a:pt x="17726" y="13427"/>
                </a:cubicBezTo>
                <a:cubicBezTo>
                  <a:pt x="17697" y="13676"/>
                  <a:pt x="17697" y="13676"/>
                  <a:pt x="17697" y="13676"/>
                </a:cubicBezTo>
                <a:cubicBezTo>
                  <a:pt x="17726" y="13720"/>
                  <a:pt x="17755" y="13779"/>
                  <a:pt x="17799" y="13823"/>
                </a:cubicBezTo>
                <a:cubicBezTo>
                  <a:pt x="17843" y="14014"/>
                  <a:pt x="17917" y="14190"/>
                  <a:pt x="18020" y="14336"/>
                </a:cubicBezTo>
                <a:cubicBezTo>
                  <a:pt x="14160" y="17917"/>
                  <a:pt x="14160" y="17917"/>
                  <a:pt x="14160" y="17917"/>
                </a:cubicBezTo>
                <a:cubicBezTo>
                  <a:pt x="14058" y="17873"/>
                  <a:pt x="13955" y="17829"/>
                  <a:pt x="13852" y="17799"/>
                </a:cubicBezTo>
                <a:cubicBezTo>
                  <a:pt x="13852" y="10154"/>
                  <a:pt x="13852" y="10154"/>
                  <a:pt x="13852" y="10154"/>
                </a:cubicBezTo>
                <a:cubicBezTo>
                  <a:pt x="14601" y="9890"/>
                  <a:pt x="15143" y="9171"/>
                  <a:pt x="15143" y="8335"/>
                </a:cubicBezTo>
                <a:cubicBezTo>
                  <a:pt x="15143" y="7880"/>
                  <a:pt x="14982" y="7469"/>
                  <a:pt x="14733" y="7132"/>
                </a:cubicBezTo>
                <a:cubicBezTo>
                  <a:pt x="18430" y="3580"/>
                  <a:pt x="18430" y="3580"/>
                  <a:pt x="18430" y="3580"/>
                </a:cubicBezTo>
                <a:cubicBezTo>
                  <a:pt x="18577" y="3683"/>
                  <a:pt x="18739" y="3757"/>
                  <a:pt x="18900" y="3815"/>
                </a:cubicBezTo>
                <a:cubicBezTo>
                  <a:pt x="18900" y="11548"/>
                  <a:pt x="18900" y="11548"/>
                  <a:pt x="18900" y="11548"/>
                </a:cubicBezTo>
                <a:cubicBezTo>
                  <a:pt x="18210" y="11842"/>
                  <a:pt x="17726" y="12517"/>
                  <a:pt x="17726" y="13324"/>
                </a:cubicBezTo>
                <a:close/>
                <a:moveTo>
                  <a:pt x="7014" y="3390"/>
                </a:moveTo>
                <a:cubicBezTo>
                  <a:pt x="7352" y="3683"/>
                  <a:pt x="7792" y="3874"/>
                  <a:pt x="8276" y="3874"/>
                </a:cubicBezTo>
                <a:cubicBezTo>
                  <a:pt x="9068" y="3874"/>
                  <a:pt x="9758" y="3390"/>
                  <a:pt x="10052" y="2700"/>
                </a:cubicBezTo>
                <a:cubicBezTo>
                  <a:pt x="10096" y="2641"/>
                  <a:pt x="10140" y="2583"/>
                  <a:pt x="10169" y="2524"/>
                </a:cubicBezTo>
                <a:cubicBezTo>
                  <a:pt x="17682" y="2524"/>
                  <a:pt x="17682" y="2524"/>
                  <a:pt x="17682" y="2524"/>
                </a:cubicBezTo>
                <a:cubicBezTo>
                  <a:pt x="17711" y="2641"/>
                  <a:pt x="17755" y="2759"/>
                  <a:pt x="17814" y="2861"/>
                </a:cubicBezTo>
                <a:cubicBezTo>
                  <a:pt x="13867" y="6515"/>
                  <a:pt x="13867" y="6515"/>
                  <a:pt x="13867" y="6515"/>
                </a:cubicBezTo>
                <a:cubicBezTo>
                  <a:pt x="13661" y="6442"/>
                  <a:pt x="13441" y="6398"/>
                  <a:pt x="13207" y="6398"/>
                </a:cubicBezTo>
                <a:cubicBezTo>
                  <a:pt x="12282" y="6398"/>
                  <a:pt x="11504" y="7058"/>
                  <a:pt x="11314" y="7924"/>
                </a:cubicBezTo>
                <a:cubicBezTo>
                  <a:pt x="3845" y="7924"/>
                  <a:pt x="3845" y="7924"/>
                  <a:pt x="3845" y="7924"/>
                </a:cubicBezTo>
                <a:cubicBezTo>
                  <a:pt x="3771" y="7528"/>
                  <a:pt x="3580" y="7176"/>
                  <a:pt x="3302" y="6897"/>
                </a:cubicBezTo>
                <a:lnTo>
                  <a:pt x="7014" y="3390"/>
                </a:lnTo>
                <a:close/>
                <a:moveTo>
                  <a:pt x="3947" y="19193"/>
                </a:moveTo>
                <a:cubicBezTo>
                  <a:pt x="3801" y="18518"/>
                  <a:pt x="3302" y="17961"/>
                  <a:pt x="2641" y="17755"/>
                </a:cubicBezTo>
                <a:cubicBezTo>
                  <a:pt x="2641" y="10081"/>
                  <a:pt x="2641" y="10081"/>
                  <a:pt x="2641" y="10081"/>
                </a:cubicBezTo>
                <a:cubicBezTo>
                  <a:pt x="3170" y="9876"/>
                  <a:pt x="3580" y="9450"/>
                  <a:pt x="3757" y="8907"/>
                </a:cubicBezTo>
                <a:cubicBezTo>
                  <a:pt x="7572" y="8951"/>
                  <a:pt x="7572" y="8951"/>
                  <a:pt x="7572" y="8951"/>
                </a:cubicBezTo>
                <a:cubicBezTo>
                  <a:pt x="8922" y="8922"/>
                  <a:pt x="8922" y="8922"/>
                  <a:pt x="8922" y="8922"/>
                </a:cubicBezTo>
                <a:cubicBezTo>
                  <a:pt x="11358" y="8922"/>
                  <a:pt x="11358" y="8922"/>
                  <a:pt x="11358" y="8922"/>
                </a:cubicBezTo>
                <a:cubicBezTo>
                  <a:pt x="11534" y="9479"/>
                  <a:pt x="11959" y="9920"/>
                  <a:pt x="12502" y="10140"/>
                </a:cubicBezTo>
                <a:cubicBezTo>
                  <a:pt x="12502" y="17902"/>
                  <a:pt x="12502" y="17902"/>
                  <a:pt x="12502" y="17902"/>
                </a:cubicBezTo>
                <a:cubicBezTo>
                  <a:pt x="12150" y="18078"/>
                  <a:pt x="11842" y="18342"/>
                  <a:pt x="11651" y="18695"/>
                </a:cubicBezTo>
                <a:cubicBezTo>
                  <a:pt x="11519" y="18841"/>
                  <a:pt x="11416" y="19003"/>
                  <a:pt x="11343" y="19193"/>
                </a:cubicBezTo>
                <a:lnTo>
                  <a:pt x="3947" y="1919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1" name="Shape">
            <a:extLst>
              <a:ext uri="{FF2B5EF4-FFF2-40B4-BE49-F238E27FC236}">
                <a16:creationId xmlns:a16="http://schemas.microsoft.com/office/drawing/2014/main" id="{03615F26-7406-4888-BD14-8AA7A6856272}"/>
              </a:ext>
            </a:extLst>
          </p:cNvPr>
          <p:cNvSpPr/>
          <p:nvPr/>
        </p:nvSpPr>
        <p:spPr>
          <a:xfrm>
            <a:off x="6914728" y="1159159"/>
            <a:ext cx="411734" cy="4124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079"/>
                </a:moveTo>
                <a:lnTo>
                  <a:pt x="14490" y="0"/>
                </a:lnTo>
                <a:lnTo>
                  <a:pt x="2075" y="12392"/>
                </a:lnTo>
                <a:lnTo>
                  <a:pt x="0" y="21600"/>
                </a:lnTo>
                <a:lnTo>
                  <a:pt x="9167" y="19471"/>
                </a:lnTo>
                <a:lnTo>
                  <a:pt x="21600" y="7079"/>
                </a:lnTo>
                <a:close/>
                <a:moveTo>
                  <a:pt x="8571" y="18109"/>
                </a:moveTo>
                <a:lnTo>
                  <a:pt x="7437" y="16977"/>
                </a:lnTo>
                <a:lnTo>
                  <a:pt x="18487" y="5947"/>
                </a:lnTo>
                <a:lnTo>
                  <a:pt x="19640" y="7079"/>
                </a:lnTo>
                <a:lnTo>
                  <a:pt x="8571" y="18109"/>
                </a:lnTo>
                <a:close/>
                <a:moveTo>
                  <a:pt x="4458" y="19125"/>
                </a:moveTo>
                <a:lnTo>
                  <a:pt x="2441" y="17111"/>
                </a:lnTo>
                <a:lnTo>
                  <a:pt x="3209" y="13716"/>
                </a:lnTo>
                <a:lnTo>
                  <a:pt x="4362" y="14867"/>
                </a:lnTo>
                <a:lnTo>
                  <a:pt x="4343" y="14867"/>
                </a:lnTo>
                <a:lnTo>
                  <a:pt x="6957" y="17476"/>
                </a:lnTo>
                <a:lnTo>
                  <a:pt x="6957" y="17456"/>
                </a:lnTo>
                <a:lnTo>
                  <a:pt x="7841" y="18358"/>
                </a:lnTo>
                <a:lnTo>
                  <a:pt x="4458" y="19125"/>
                </a:lnTo>
                <a:close/>
                <a:moveTo>
                  <a:pt x="18006" y="5448"/>
                </a:moveTo>
                <a:lnTo>
                  <a:pt x="6957" y="16478"/>
                </a:lnTo>
                <a:lnTo>
                  <a:pt x="5342" y="14867"/>
                </a:lnTo>
                <a:lnTo>
                  <a:pt x="16392" y="3837"/>
                </a:lnTo>
                <a:lnTo>
                  <a:pt x="18006" y="5448"/>
                </a:lnTo>
                <a:close/>
                <a:moveTo>
                  <a:pt x="14490" y="1957"/>
                </a:moveTo>
                <a:lnTo>
                  <a:pt x="15893" y="3357"/>
                </a:lnTo>
                <a:lnTo>
                  <a:pt x="4843" y="14387"/>
                </a:lnTo>
                <a:lnTo>
                  <a:pt x="3440" y="12987"/>
                </a:lnTo>
                <a:lnTo>
                  <a:pt x="14490" y="195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pPr>
              <a:defRPr>
                <a:solidFill>
                  <a:srgbClr val="FFFFFF"/>
                </a:solidFill>
              </a:defRPr>
            </a:pPr>
            <a:endParaRPr/>
          </a:p>
        </p:txBody>
      </p:sp>
      <p:grpSp>
        <p:nvGrpSpPr>
          <p:cNvPr id="82" name="Group">
            <a:extLst>
              <a:ext uri="{FF2B5EF4-FFF2-40B4-BE49-F238E27FC236}">
                <a16:creationId xmlns:a16="http://schemas.microsoft.com/office/drawing/2014/main" id="{5018EE2B-FA4A-4EFA-B52B-466FC4833CF4}"/>
              </a:ext>
            </a:extLst>
          </p:cNvPr>
          <p:cNvGrpSpPr/>
          <p:nvPr/>
        </p:nvGrpSpPr>
        <p:grpSpPr>
          <a:xfrm>
            <a:off x="5843285" y="1866937"/>
            <a:ext cx="442688" cy="399569"/>
            <a:chOff x="0" y="0"/>
            <a:chExt cx="442686" cy="399568"/>
          </a:xfrm>
          <a:solidFill>
            <a:schemeClr val="bg1"/>
          </a:solidFill>
        </p:grpSpPr>
        <p:sp>
          <p:nvSpPr>
            <p:cNvPr id="83" name="Rectangle">
              <a:extLst>
                <a:ext uri="{FF2B5EF4-FFF2-40B4-BE49-F238E27FC236}">
                  <a16:creationId xmlns:a16="http://schemas.microsoft.com/office/drawing/2014/main" id="{0412855F-6A5F-4773-B829-12724D77AC60}"/>
                </a:ext>
              </a:extLst>
            </p:cNvPr>
            <p:cNvSpPr/>
            <p:nvPr/>
          </p:nvSpPr>
          <p:spPr>
            <a:xfrm>
              <a:off x="72822" y="121089"/>
              <a:ext cx="177267" cy="127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4" name="Rectangle">
              <a:extLst>
                <a:ext uri="{FF2B5EF4-FFF2-40B4-BE49-F238E27FC236}">
                  <a16:creationId xmlns:a16="http://schemas.microsoft.com/office/drawing/2014/main" id="{95A63F9A-4361-4B5F-A1DD-B4A7D41A3CD9}"/>
                </a:ext>
              </a:extLst>
            </p:cNvPr>
            <p:cNvSpPr/>
            <p:nvPr/>
          </p:nvSpPr>
          <p:spPr>
            <a:xfrm>
              <a:off x="72822" y="171395"/>
              <a:ext cx="142772" cy="127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5" name="Rectangle">
              <a:extLst>
                <a:ext uri="{FF2B5EF4-FFF2-40B4-BE49-F238E27FC236}">
                  <a16:creationId xmlns:a16="http://schemas.microsoft.com/office/drawing/2014/main" id="{3CFA151E-26B7-42C1-8905-E89CC803C4B6}"/>
                </a:ext>
              </a:extLst>
            </p:cNvPr>
            <p:cNvSpPr/>
            <p:nvPr/>
          </p:nvSpPr>
          <p:spPr>
            <a:xfrm>
              <a:off x="72822" y="224096"/>
              <a:ext cx="104444" cy="127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grpSp>
          <p:nvGrpSpPr>
            <p:cNvPr id="86" name="Group">
              <a:extLst>
                <a:ext uri="{FF2B5EF4-FFF2-40B4-BE49-F238E27FC236}">
                  <a16:creationId xmlns:a16="http://schemas.microsoft.com/office/drawing/2014/main" id="{04E4F675-7C7C-42DA-A7A7-D54BC16DD2F4}"/>
                </a:ext>
              </a:extLst>
            </p:cNvPr>
            <p:cNvGrpSpPr/>
            <p:nvPr/>
          </p:nvGrpSpPr>
          <p:grpSpPr>
            <a:xfrm>
              <a:off x="-1" y="0"/>
              <a:ext cx="442688" cy="399569"/>
              <a:chOff x="0" y="0"/>
              <a:chExt cx="442686" cy="399568"/>
            </a:xfrm>
            <a:grpFill/>
          </p:grpSpPr>
          <p:sp>
            <p:nvSpPr>
              <p:cNvPr id="87" name="Shape">
                <a:extLst>
                  <a:ext uri="{FF2B5EF4-FFF2-40B4-BE49-F238E27FC236}">
                    <a16:creationId xmlns:a16="http://schemas.microsoft.com/office/drawing/2014/main" id="{44E3CB86-7452-41FE-A260-EC9DF05BFBED}"/>
                  </a:ext>
                </a:extLst>
              </p:cNvPr>
              <p:cNvSpPr/>
              <p:nvPr/>
            </p:nvSpPr>
            <p:spPr>
              <a:xfrm>
                <a:off x="-1" y="0"/>
                <a:ext cx="322914" cy="399569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9998" y="20305"/>
                    </a:moveTo>
                    <a:lnTo>
                      <a:pt x="1602" y="20305"/>
                    </a:lnTo>
                    <a:lnTo>
                      <a:pt x="1602" y="5232"/>
                    </a:lnTo>
                    <a:lnTo>
                      <a:pt x="6409" y="5232"/>
                    </a:lnTo>
                    <a:lnTo>
                      <a:pt x="6409" y="1347"/>
                    </a:lnTo>
                    <a:lnTo>
                      <a:pt x="19998" y="1347"/>
                    </a:lnTo>
                    <a:lnTo>
                      <a:pt x="19998" y="6941"/>
                    </a:lnTo>
                    <a:lnTo>
                      <a:pt x="21600" y="5594"/>
                    </a:lnTo>
                    <a:lnTo>
                      <a:pt x="21600" y="0"/>
                    </a:lnTo>
                    <a:lnTo>
                      <a:pt x="5704" y="0"/>
                    </a:lnTo>
                    <a:lnTo>
                      <a:pt x="0" y="4610"/>
                    </a:lnTo>
                    <a:lnTo>
                      <a:pt x="0" y="21600"/>
                    </a:lnTo>
                    <a:lnTo>
                      <a:pt x="21600" y="21600"/>
                    </a:lnTo>
                    <a:lnTo>
                      <a:pt x="21600" y="14814"/>
                    </a:lnTo>
                    <a:lnTo>
                      <a:pt x="19998" y="16161"/>
                    </a:lnTo>
                    <a:lnTo>
                      <a:pt x="19998" y="20305"/>
                    </a:lnTo>
                    <a:close/>
                    <a:moveTo>
                      <a:pt x="2372" y="4558"/>
                    </a:moveTo>
                    <a:lnTo>
                      <a:pt x="5640" y="1917"/>
                    </a:lnTo>
                    <a:lnTo>
                      <a:pt x="5640" y="4558"/>
                    </a:lnTo>
                    <a:lnTo>
                      <a:pt x="2372" y="4558"/>
                    </a:ln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  <p:sp>
            <p:nvSpPr>
              <p:cNvPr id="88" name="Shape">
                <a:extLst>
                  <a:ext uri="{FF2B5EF4-FFF2-40B4-BE49-F238E27FC236}">
                    <a16:creationId xmlns:a16="http://schemas.microsoft.com/office/drawing/2014/main" id="{D8A8D327-E78C-4FF5-BAE4-E6B75C9F561C}"/>
                  </a:ext>
                </a:extLst>
              </p:cNvPr>
              <p:cNvSpPr/>
              <p:nvPr/>
            </p:nvSpPr>
            <p:spPr>
              <a:xfrm>
                <a:off x="183015" y="69948"/>
                <a:ext cx="259672" cy="259672"/>
              </a:xfrm>
              <a:custGeom>
                <a:avLst/>
                <a:gdLst/>
                <a:ahLst/>
                <a:cxnLst>
                  <a:cxn ang="0">
                    <a:pos x="wd2" y="hd2"/>
                  </a:cxn>
                  <a:cxn ang="5400000">
                    <a:pos x="wd2" y="hd2"/>
                  </a:cxn>
                  <a:cxn ang="10800000">
                    <a:pos x="wd2" y="hd2"/>
                  </a:cxn>
                  <a:cxn ang="16200000">
                    <a:pos x="wd2" y="hd2"/>
                  </a:cxn>
                </a:cxnLst>
                <a:rect l="0" t="0" r="r" b="b"/>
                <a:pathLst>
                  <a:path w="21600" h="21600" extrusionOk="0">
                    <a:moveTo>
                      <a:pt x="11637" y="2790"/>
                    </a:moveTo>
                    <a:lnTo>
                      <a:pt x="9644" y="4862"/>
                    </a:lnTo>
                    <a:lnTo>
                      <a:pt x="2072" y="12434"/>
                    </a:lnTo>
                    <a:lnTo>
                      <a:pt x="0" y="21600"/>
                    </a:lnTo>
                    <a:lnTo>
                      <a:pt x="9166" y="19528"/>
                    </a:lnTo>
                    <a:lnTo>
                      <a:pt x="9644" y="19049"/>
                    </a:lnTo>
                    <a:lnTo>
                      <a:pt x="11637" y="16977"/>
                    </a:lnTo>
                    <a:lnTo>
                      <a:pt x="21600" y="7094"/>
                    </a:lnTo>
                    <a:lnTo>
                      <a:pt x="14506" y="0"/>
                    </a:lnTo>
                    <a:lnTo>
                      <a:pt x="11637" y="2790"/>
                    </a:lnTo>
                    <a:close/>
                    <a:moveTo>
                      <a:pt x="18013" y="5420"/>
                    </a:moveTo>
                    <a:lnTo>
                      <a:pt x="6934" y="16499"/>
                    </a:lnTo>
                    <a:lnTo>
                      <a:pt x="5340" y="14905"/>
                    </a:lnTo>
                    <a:lnTo>
                      <a:pt x="16419" y="3826"/>
                    </a:lnTo>
                    <a:lnTo>
                      <a:pt x="18013" y="5420"/>
                    </a:lnTo>
                    <a:close/>
                    <a:moveTo>
                      <a:pt x="4862" y="14427"/>
                    </a:moveTo>
                    <a:lnTo>
                      <a:pt x="3427" y="12992"/>
                    </a:lnTo>
                    <a:lnTo>
                      <a:pt x="14506" y="1913"/>
                    </a:lnTo>
                    <a:lnTo>
                      <a:pt x="15861" y="3348"/>
                    </a:lnTo>
                    <a:lnTo>
                      <a:pt x="4862" y="14427"/>
                    </a:lnTo>
                    <a:close/>
                    <a:moveTo>
                      <a:pt x="4384" y="14905"/>
                    </a:moveTo>
                    <a:lnTo>
                      <a:pt x="7811" y="18332"/>
                    </a:lnTo>
                    <a:lnTo>
                      <a:pt x="4463" y="19129"/>
                    </a:lnTo>
                    <a:lnTo>
                      <a:pt x="2391" y="17137"/>
                    </a:lnTo>
                    <a:lnTo>
                      <a:pt x="3188" y="13709"/>
                    </a:lnTo>
                    <a:lnTo>
                      <a:pt x="4384" y="14905"/>
                    </a:lnTo>
                    <a:close/>
                    <a:moveTo>
                      <a:pt x="8528" y="18093"/>
                    </a:moveTo>
                    <a:lnTo>
                      <a:pt x="7413" y="16977"/>
                    </a:lnTo>
                    <a:lnTo>
                      <a:pt x="18492" y="5978"/>
                    </a:lnTo>
                    <a:lnTo>
                      <a:pt x="19607" y="7094"/>
                    </a:lnTo>
                    <a:lnTo>
                      <a:pt x="8528" y="18093"/>
                    </a:lnTo>
                    <a:close/>
                  </a:path>
                </a:pathLst>
              </a:custGeom>
              <a:grpFill/>
              <a:ln w="12700" cap="flat">
                <a:noFill/>
                <a:miter lim="400000"/>
              </a:ln>
              <a:effectLst/>
            </p:spPr>
            <p:txBody>
              <a:bodyPr wrap="square" lIns="45719" tIns="45719" rIns="45719" bIns="45719" numCol="1" anchor="t">
                <a:noAutofit/>
              </a:bodyPr>
              <a:lstStyle/>
              <a:p>
                <a:endParaRPr/>
              </a:p>
            </p:txBody>
          </p:sp>
        </p:grpSp>
      </p:grpSp>
      <p:grpSp>
        <p:nvGrpSpPr>
          <p:cNvPr id="89" name="Group">
            <a:extLst>
              <a:ext uri="{FF2B5EF4-FFF2-40B4-BE49-F238E27FC236}">
                <a16:creationId xmlns:a16="http://schemas.microsoft.com/office/drawing/2014/main" id="{2859AC7D-3889-4050-9BB5-285CF035942E}"/>
              </a:ext>
            </a:extLst>
          </p:cNvPr>
          <p:cNvGrpSpPr/>
          <p:nvPr/>
        </p:nvGrpSpPr>
        <p:grpSpPr>
          <a:xfrm>
            <a:off x="4890354" y="1901874"/>
            <a:ext cx="361765" cy="329694"/>
            <a:chOff x="0" y="0"/>
            <a:chExt cx="361763" cy="329692"/>
          </a:xfrm>
          <a:solidFill>
            <a:schemeClr val="bg1"/>
          </a:solidFill>
        </p:grpSpPr>
        <p:sp>
          <p:nvSpPr>
            <p:cNvPr id="90" name="Square">
              <a:extLst>
                <a:ext uri="{FF2B5EF4-FFF2-40B4-BE49-F238E27FC236}">
                  <a16:creationId xmlns:a16="http://schemas.microsoft.com/office/drawing/2014/main" id="{8F472A32-94E1-4746-A5F3-3042E0A6097D}"/>
                </a:ext>
              </a:extLst>
            </p:cNvPr>
            <p:cNvSpPr/>
            <p:nvPr/>
          </p:nvSpPr>
          <p:spPr>
            <a:xfrm>
              <a:off x="22236" y="261701"/>
              <a:ext cx="67992" cy="6799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1" name="Rectangle">
              <a:extLst>
                <a:ext uri="{FF2B5EF4-FFF2-40B4-BE49-F238E27FC236}">
                  <a16:creationId xmlns:a16="http://schemas.microsoft.com/office/drawing/2014/main" id="{113346CE-FED3-41BF-AE18-F07BFA94FA81}"/>
                </a:ext>
              </a:extLst>
            </p:cNvPr>
            <p:cNvSpPr/>
            <p:nvPr/>
          </p:nvSpPr>
          <p:spPr>
            <a:xfrm>
              <a:off x="112890" y="215946"/>
              <a:ext cx="67992" cy="11374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2" name="Rectangle">
              <a:extLst>
                <a:ext uri="{FF2B5EF4-FFF2-40B4-BE49-F238E27FC236}">
                  <a16:creationId xmlns:a16="http://schemas.microsoft.com/office/drawing/2014/main" id="{672BF81B-2844-4D1D-972A-A0863B76093A}"/>
                </a:ext>
              </a:extLst>
            </p:cNvPr>
            <p:cNvSpPr/>
            <p:nvPr/>
          </p:nvSpPr>
          <p:spPr>
            <a:xfrm>
              <a:off x="203545" y="170619"/>
              <a:ext cx="67992" cy="159074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3" name="Rectangle">
              <a:extLst>
                <a:ext uri="{FF2B5EF4-FFF2-40B4-BE49-F238E27FC236}">
                  <a16:creationId xmlns:a16="http://schemas.microsoft.com/office/drawing/2014/main" id="{6122099F-B913-40A9-821E-E727C6ED0C94}"/>
                </a:ext>
              </a:extLst>
            </p:cNvPr>
            <p:cNvSpPr/>
            <p:nvPr/>
          </p:nvSpPr>
          <p:spPr>
            <a:xfrm>
              <a:off x="294200" y="125291"/>
              <a:ext cx="67564" cy="2044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4" name="Shape">
              <a:extLst>
                <a:ext uri="{FF2B5EF4-FFF2-40B4-BE49-F238E27FC236}">
                  <a16:creationId xmlns:a16="http://schemas.microsoft.com/office/drawing/2014/main" id="{91E8F053-36EA-45F3-AD93-8846B7AFF9BE}"/>
                </a:ext>
              </a:extLst>
            </p:cNvPr>
            <p:cNvSpPr/>
            <p:nvPr/>
          </p:nvSpPr>
          <p:spPr>
            <a:xfrm>
              <a:off x="-1" y="-1"/>
              <a:ext cx="361765" cy="2159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562" y="5133"/>
                  </a:moveTo>
                  <a:lnTo>
                    <a:pt x="14528" y="5133"/>
                  </a:lnTo>
                  <a:lnTo>
                    <a:pt x="9447" y="11377"/>
                  </a:lnTo>
                  <a:lnTo>
                    <a:pt x="6740" y="9110"/>
                  </a:lnTo>
                  <a:lnTo>
                    <a:pt x="0" y="18777"/>
                  </a:lnTo>
                  <a:lnTo>
                    <a:pt x="0" y="21600"/>
                  </a:lnTo>
                  <a:lnTo>
                    <a:pt x="6740" y="11933"/>
                  </a:lnTo>
                  <a:lnTo>
                    <a:pt x="9447" y="14243"/>
                  </a:lnTo>
                  <a:lnTo>
                    <a:pt x="15191" y="7400"/>
                  </a:lnTo>
                  <a:lnTo>
                    <a:pt x="19251" y="7400"/>
                  </a:lnTo>
                  <a:lnTo>
                    <a:pt x="21600" y="3422"/>
                  </a:lnTo>
                  <a:lnTo>
                    <a:pt x="21600" y="0"/>
                  </a:lnTo>
                  <a:lnTo>
                    <a:pt x="18562" y="513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5" name="Group">
            <a:extLst>
              <a:ext uri="{FF2B5EF4-FFF2-40B4-BE49-F238E27FC236}">
                <a16:creationId xmlns:a16="http://schemas.microsoft.com/office/drawing/2014/main" id="{9AF966F3-DF82-4798-BA83-EB6CC0EE7758}"/>
              </a:ext>
            </a:extLst>
          </p:cNvPr>
          <p:cNvGrpSpPr/>
          <p:nvPr/>
        </p:nvGrpSpPr>
        <p:grpSpPr>
          <a:xfrm>
            <a:off x="3914252" y="1902382"/>
            <a:ext cx="400246" cy="328679"/>
            <a:chOff x="0" y="0"/>
            <a:chExt cx="400245" cy="328677"/>
          </a:xfrm>
          <a:solidFill>
            <a:schemeClr val="bg1"/>
          </a:solidFill>
        </p:grpSpPr>
        <p:sp>
          <p:nvSpPr>
            <p:cNvPr id="96" name="Shape">
              <a:extLst>
                <a:ext uri="{FF2B5EF4-FFF2-40B4-BE49-F238E27FC236}">
                  <a16:creationId xmlns:a16="http://schemas.microsoft.com/office/drawing/2014/main" id="{0DAD87BF-50D6-4DAB-8745-2091848D5FB6}"/>
                </a:ext>
              </a:extLst>
            </p:cNvPr>
            <p:cNvSpPr/>
            <p:nvPr/>
          </p:nvSpPr>
          <p:spPr>
            <a:xfrm>
              <a:off x="27831" y="19880"/>
              <a:ext cx="312775" cy="3087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973"/>
                  </a:moveTo>
                  <a:cubicBezTo>
                    <a:pt x="6537" y="8553"/>
                    <a:pt x="6537" y="8553"/>
                    <a:pt x="6537" y="8553"/>
                  </a:cubicBezTo>
                  <a:cubicBezTo>
                    <a:pt x="6537" y="8698"/>
                    <a:pt x="6537" y="8698"/>
                    <a:pt x="6537" y="8698"/>
                  </a:cubicBezTo>
                  <a:cubicBezTo>
                    <a:pt x="6537" y="9568"/>
                    <a:pt x="7105" y="10438"/>
                    <a:pt x="7816" y="10728"/>
                  </a:cubicBezTo>
                  <a:cubicBezTo>
                    <a:pt x="5826" y="14497"/>
                    <a:pt x="3411" y="18701"/>
                    <a:pt x="2842" y="20005"/>
                  </a:cubicBezTo>
                  <a:cubicBezTo>
                    <a:pt x="2700" y="20005"/>
                    <a:pt x="2700" y="20005"/>
                    <a:pt x="2700" y="20005"/>
                  </a:cubicBezTo>
                  <a:cubicBezTo>
                    <a:pt x="2274" y="20005"/>
                    <a:pt x="1989" y="20295"/>
                    <a:pt x="1989" y="20730"/>
                  </a:cubicBezTo>
                  <a:cubicBezTo>
                    <a:pt x="1989" y="21165"/>
                    <a:pt x="2274" y="21600"/>
                    <a:pt x="2700" y="21600"/>
                  </a:cubicBezTo>
                  <a:cubicBezTo>
                    <a:pt x="4121" y="21600"/>
                    <a:pt x="4121" y="21600"/>
                    <a:pt x="4121" y="21600"/>
                  </a:cubicBezTo>
                  <a:cubicBezTo>
                    <a:pt x="4547" y="21600"/>
                    <a:pt x="4974" y="21165"/>
                    <a:pt x="4974" y="20730"/>
                  </a:cubicBezTo>
                  <a:cubicBezTo>
                    <a:pt x="4974" y="20440"/>
                    <a:pt x="4689" y="20150"/>
                    <a:pt x="4263" y="20005"/>
                  </a:cubicBezTo>
                  <a:cubicBezTo>
                    <a:pt x="9521" y="10872"/>
                    <a:pt x="9521" y="10872"/>
                    <a:pt x="9521" y="10872"/>
                  </a:cubicBezTo>
                  <a:cubicBezTo>
                    <a:pt x="9663" y="10872"/>
                    <a:pt x="9663" y="10872"/>
                    <a:pt x="9663" y="10872"/>
                  </a:cubicBezTo>
                  <a:cubicBezTo>
                    <a:pt x="13784" y="20150"/>
                    <a:pt x="13784" y="20150"/>
                    <a:pt x="13784" y="20150"/>
                  </a:cubicBezTo>
                  <a:cubicBezTo>
                    <a:pt x="13500" y="20295"/>
                    <a:pt x="13216" y="20440"/>
                    <a:pt x="13216" y="20875"/>
                  </a:cubicBezTo>
                  <a:cubicBezTo>
                    <a:pt x="13216" y="21165"/>
                    <a:pt x="13642" y="21600"/>
                    <a:pt x="14068" y="21600"/>
                  </a:cubicBezTo>
                  <a:cubicBezTo>
                    <a:pt x="15489" y="21600"/>
                    <a:pt x="15489" y="21600"/>
                    <a:pt x="15489" y="21600"/>
                  </a:cubicBezTo>
                  <a:cubicBezTo>
                    <a:pt x="15916" y="21600"/>
                    <a:pt x="16342" y="21165"/>
                    <a:pt x="16342" y="20875"/>
                  </a:cubicBezTo>
                  <a:cubicBezTo>
                    <a:pt x="16342" y="20440"/>
                    <a:pt x="16058" y="20150"/>
                    <a:pt x="15632" y="20005"/>
                  </a:cubicBezTo>
                  <a:cubicBezTo>
                    <a:pt x="11226" y="10583"/>
                    <a:pt x="11226" y="10583"/>
                    <a:pt x="11226" y="10583"/>
                  </a:cubicBezTo>
                  <a:cubicBezTo>
                    <a:pt x="11653" y="10293"/>
                    <a:pt x="12079" y="9713"/>
                    <a:pt x="12221" y="9133"/>
                  </a:cubicBezTo>
                  <a:cubicBezTo>
                    <a:pt x="21600" y="10003"/>
                    <a:pt x="21600" y="10003"/>
                    <a:pt x="21600" y="10003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0" y="3769"/>
                    <a:pt x="0" y="3769"/>
                    <a:pt x="0" y="3769"/>
                  </a:cubicBezTo>
                  <a:lnTo>
                    <a:pt x="0" y="797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252C487A-84F4-43F3-9AD9-147CB55AD55D}"/>
                </a:ext>
              </a:extLst>
            </p:cNvPr>
            <p:cNvSpPr/>
            <p:nvPr/>
          </p:nvSpPr>
          <p:spPr>
            <a:xfrm>
              <a:off x="351208" y="0"/>
              <a:ext cx="49038" cy="1828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1456"/>
                    <a:pt x="0" y="2912"/>
                  </a:cubicBezTo>
                  <a:cubicBezTo>
                    <a:pt x="0" y="18688"/>
                    <a:pt x="0" y="18688"/>
                    <a:pt x="0" y="18688"/>
                  </a:cubicBezTo>
                  <a:cubicBezTo>
                    <a:pt x="0" y="20387"/>
                    <a:pt x="5400" y="21600"/>
                    <a:pt x="10800" y="21600"/>
                  </a:cubicBezTo>
                  <a:cubicBezTo>
                    <a:pt x="17100" y="21600"/>
                    <a:pt x="21600" y="20387"/>
                    <a:pt x="21600" y="18688"/>
                  </a:cubicBezTo>
                  <a:cubicBezTo>
                    <a:pt x="21600" y="2912"/>
                    <a:pt x="21600" y="2912"/>
                    <a:pt x="21600" y="2912"/>
                  </a:cubicBezTo>
                  <a:cubicBezTo>
                    <a:pt x="21600" y="1456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8" name="Shape">
              <a:extLst>
                <a:ext uri="{FF2B5EF4-FFF2-40B4-BE49-F238E27FC236}">
                  <a16:creationId xmlns:a16="http://schemas.microsoft.com/office/drawing/2014/main" id="{EA6850A9-64D7-45A7-9981-9B6BF56B99A0}"/>
                </a:ext>
              </a:extLst>
            </p:cNvPr>
            <p:cNvSpPr/>
            <p:nvPr/>
          </p:nvSpPr>
          <p:spPr>
            <a:xfrm>
              <a:off x="-1" y="71566"/>
              <a:ext cx="17231" cy="662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5400" y="21600"/>
                    <a:pt x="10800" y="21600"/>
                  </a:cubicBezTo>
                  <a:cubicBezTo>
                    <a:pt x="1890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189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9" name="Group">
            <a:extLst>
              <a:ext uri="{FF2B5EF4-FFF2-40B4-BE49-F238E27FC236}">
                <a16:creationId xmlns:a16="http://schemas.microsoft.com/office/drawing/2014/main" id="{397B4DD7-D9E2-4B47-8579-D179E91AFB9C}"/>
              </a:ext>
            </a:extLst>
          </p:cNvPr>
          <p:cNvGrpSpPr/>
          <p:nvPr/>
        </p:nvGrpSpPr>
        <p:grpSpPr>
          <a:xfrm>
            <a:off x="6860324" y="1867833"/>
            <a:ext cx="397777" cy="397777"/>
            <a:chOff x="0" y="0"/>
            <a:chExt cx="397776" cy="397776"/>
          </a:xfrm>
          <a:solidFill>
            <a:schemeClr val="bg1"/>
          </a:solidFill>
        </p:grpSpPr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CDA6B9EF-8BB6-4D66-811D-FF93E4F13C83}"/>
                </a:ext>
              </a:extLst>
            </p:cNvPr>
            <p:cNvSpPr/>
            <p:nvPr/>
          </p:nvSpPr>
          <p:spPr>
            <a:xfrm>
              <a:off x="257990" y="258312"/>
              <a:ext cx="53790" cy="528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46" y="0"/>
                    <a:pt x="0" y="4909"/>
                    <a:pt x="0" y="10800"/>
                  </a:cubicBezTo>
                  <a:cubicBezTo>
                    <a:pt x="0" y="16831"/>
                    <a:pt x="4846" y="21600"/>
                    <a:pt x="10800" y="21600"/>
                  </a:cubicBezTo>
                  <a:cubicBezTo>
                    <a:pt x="16754" y="21600"/>
                    <a:pt x="21600" y="16831"/>
                    <a:pt x="21600" y="10800"/>
                  </a:cubicBezTo>
                  <a:cubicBezTo>
                    <a:pt x="21600" y="4909"/>
                    <a:pt x="16754" y="0"/>
                    <a:pt x="10800" y="0"/>
                  </a:cubicBezTo>
                  <a:close/>
                  <a:moveTo>
                    <a:pt x="10800" y="16270"/>
                  </a:moveTo>
                  <a:cubicBezTo>
                    <a:pt x="7754" y="16270"/>
                    <a:pt x="5400" y="13745"/>
                    <a:pt x="5400" y="10800"/>
                  </a:cubicBezTo>
                  <a:cubicBezTo>
                    <a:pt x="5400" y="7855"/>
                    <a:pt x="7754" y="5470"/>
                    <a:pt x="10800" y="5470"/>
                  </a:cubicBezTo>
                  <a:cubicBezTo>
                    <a:pt x="13708" y="5470"/>
                    <a:pt x="16200" y="7855"/>
                    <a:pt x="16200" y="10800"/>
                  </a:cubicBezTo>
                  <a:cubicBezTo>
                    <a:pt x="16200" y="13745"/>
                    <a:pt x="13708" y="16270"/>
                    <a:pt x="10800" y="1627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1" name="Shape">
              <a:extLst>
                <a:ext uri="{FF2B5EF4-FFF2-40B4-BE49-F238E27FC236}">
                  <a16:creationId xmlns:a16="http://schemas.microsoft.com/office/drawing/2014/main" id="{5125829A-E8D3-4548-8BA1-BEE932B58780}"/>
                </a:ext>
              </a:extLst>
            </p:cNvPr>
            <p:cNvSpPr/>
            <p:nvPr/>
          </p:nvSpPr>
          <p:spPr>
            <a:xfrm>
              <a:off x="85674" y="258312"/>
              <a:ext cx="53468" cy="528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70" y="0"/>
                  </a:moveTo>
                  <a:cubicBezTo>
                    <a:pt x="4877" y="0"/>
                    <a:pt x="0" y="4909"/>
                    <a:pt x="0" y="10800"/>
                  </a:cubicBezTo>
                  <a:cubicBezTo>
                    <a:pt x="0" y="16831"/>
                    <a:pt x="4877" y="21600"/>
                    <a:pt x="10870" y="21600"/>
                  </a:cubicBezTo>
                  <a:cubicBezTo>
                    <a:pt x="16862" y="21600"/>
                    <a:pt x="21600" y="16831"/>
                    <a:pt x="21600" y="10800"/>
                  </a:cubicBezTo>
                  <a:cubicBezTo>
                    <a:pt x="21600" y="4909"/>
                    <a:pt x="16862" y="0"/>
                    <a:pt x="10870" y="0"/>
                  </a:cubicBezTo>
                  <a:close/>
                  <a:moveTo>
                    <a:pt x="10870" y="16270"/>
                  </a:moveTo>
                  <a:cubicBezTo>
                    <a:pt x="7804" y="16270"/>
                    <a:pt x="5435" y="13745"/>
                    <a:pt x="5435" y="10800"/>
                  </a:cubicBezTo>
                  <a:cubicBezTo>
                    <a:pt x="5435" y="7855"/>
                    <a:pt x="7804" y="5470"/>
                    <a:pt x="10870" y="5470"/>
                  </a:cubicBezTo>
                  <a:cubicBezTo>
                    <a:pt x="13796" y="5470"/>
                    <a:pt x="16305" y="7855"/>
                    <a:pt x="16305" y="10800"/>
                  </a:cubicBezTo>
                  <a:cubicBezTo>
                    <a:pt x="16305" y="13745"/>
                    <a:pt x="13796" y="16270"/>
                    <a:pt x="10870" y="1627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2" name="Shape">
              <a:extLst>
                <a:ext uri="{FF2B5EF4-FFF2-40B4-BE49-F238E27FC236}">
                  <a16:creationId xmlns:a16="http://schemas.microsoft.com/office/drawing/2014/main" id="{FF12AD88-76E2-4E7B-BA0F-390D7082426A}"/>
                </a:ext>
              </a:extLst>
            </p:cNvPr>
            <p:cNvSpPr/>
            <p:nvPr/>
          </p:nvSpPr>
          <p:spPr>
            <a:xfrm>
              <a:off x="158788" y="251871"/>
              <a:ext cx="79878" cy="132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31" y="0"/>
                  </a:moveTo>
                  <a:cubicBezTo>
                    <a:pt x="1862" y="0"/>
                    <a:pt x="1862" y="0"/>
                    <a:pt x="1862" y="0"/>
                  </a:cubicBezTo>
                  <a:cubicBezTo>
                    <a:pt x="838" y="0"/>
                    <a:pt x="0" y="4547"/>
                    <a:pt x="0" y="10800"/>
                  </a:cubicBezTo>
                  <a:cubicBezTo>
                    <a:pt x="0" y="17053"/>
                    <a:pt x="838" y="21600"/>
                    <a:pt x="1862" y="21600"/>
                  </a:cubicBezTo>
                  <a:cubicBezTo>
                    <a:pt x="19831" y="21600"/>
                    <a:pt x="19831" y="21600"/>
                    <a:pt x="19831" y="21600"/>
                  </a:cubicBezTo>
                  <a:cubicBezTo>
                    <a:pt x="20762" y="21600"/>
                    <a:pt x="21600" y="17053"/>
                    <a:pt x="21600" y="10800"/>
                  </a:cubicBezTo>
                  <a:cubicBezTo>
                    <a:pt x="21600" y="4547"/>
                    <a:pt x="20762" y="0"/>
                    <a:pt x="1983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4D090B1B-A69B-4E37-B14A-414DBF7A86AB}"/>
                </a:ext>
              </a:extLst>
            </p:cNvPr>
            <p:cNvSpPr/>
            <p:nvPr/>
          </p:nvSpPr>
          <p:spPr>
            <a:xfrm>
              <a:off x="158788" y="278282"/>
              <a:ext cx="79878" cy="135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31" y="0"/>
                  </a:moveTo>
                  <a:cubicBezTo>
                    <a:pt x="1862" y="0"/>
                    <a:pt x="1862" y="0"/>
                    <a:pt x="1862" y="0"/>
                  </a:cubicBezTo>
                  <a:cubicBezTo>
                    <a:pt x="838" y="0"/>
                    <a:pt x="0" y="4985"/>
                    <a:pt x="0" y="10523"/>
                  </a:cubicBezTo>
                  <a:cubicBezTo>
                    <a:pt x="0" y="16615"/>
                    <a:pt x="838" y="21600"/>
                    <a:pt x="1862" y="21600"/>
                  </a:cubicBezTo>
                  <a:cubicBezTo>
                    <a:pt x="19831" y="21600"/>
                    <a:pt x="19831" y="21600"/>
                    <a:pt x="19831" y="21600"/>
                  </a:cubicBezTo>
                  <a:cubicBezTo>
                    <a:pt x="20762" y="21600"/>
                    <a:pt x="21600" y="16615"/>
                    <a:pt x="21600" y="10523"/>
                  </a:cubicBezTo>
                  <a:cubicBezTo>
                    <a:pt x="21600" y="4985"/>
                    <a:pt x="20762" y="0"/>
                    <a:pt x="1983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4" name="Shape">
              <a:extLst>
                <a:ext uri="{FF2B5EF4-FFF2-40B4-BE49-F238E27FC236}">
                  <a16:creationId xmlns:a16="http://schemas.microsoft.com/office/drawing/2014/main" id="{57EDF34C-D4B3-4C28-898B-46BA663B113D}"/>
                </a:ext>
              </a:extLst>
            </p:cNvPr>
            <p:cNvSpPr/>
            <p:nvPr/>
          </p:nvSpPr>
          <p:spPr>
            <a:xfrm>
              <a:off x="99524" y="139463"/>
              <a:ext cx="52823" cy="528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35" y="0"/>
                  </a:moveTo>
                  <a:cubicBezTo>
                    <a:pt x="8416" y="0"/>
                    <a:pt x="0" y="8416"/>
                    <a:pt x="0" y="18935"/>
                  </a:cubicBezTo>
                  <a:cubicBezTo>
                    <a:pt x="0" y="20338"/>
                    <a:pt x="1122" y="21600"/>
                    <a:pt x="2665" y="21600"/>
                  </a:cubicBezTo>
                  <a:cubicBezTo>
                    <a:pt x="4208" y="21600"/>
                    <a:pt x="5330" y="20338"/>
                    <a:pt x="5330" y="18935"/>
                  </a:cubicBezTo>
                  <a:cubicBezTo>
                    <a:pt x="5330" y="11361"/>
                    <a:pt x="11501" y="5330"/>
                    <a:pt x="18935" y="5330"/>
                  </a:cubicBezTo>
                  <a:cubicBezTo>
                    <a:pt x="20338" y="5330"/>
                    <a:pt x="21600" y="4208"/>
                    <a:pt x="21600" y="2665"/>
                  </a:cubicBezTo>
                  <a:cubicBezTo>
                    <a:pt x="21600" y="1122"/>
                    <a:pt x="20338" y="0"/>
                    <a:pt x="18935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5" name="Shape">
              <a:extLst>
                <a:ext uri="{FF2B5EF4-FFF2-40B4-BE49-F238E27FC236}">
                  <a16:creationId xmlns:a16="http://schemas.microsoft.com/office/drawing/2014/main" id="{59CECD75-6CDA-443F-BACC-A7A2432C5439}"/>
                </a:ext>
              </a:extLst>
            </p:cNvPr>
            <p:cNvSpPr/>
            <p:nvPr/>
          </p:nvSpPr>
          <p:spPr>
            <a:xfrm>
              <a:off x="-1" y="-1"/>
              <a:ext cx="397778" cy="3977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46" y="5889"/>
                  </a:moveTo>
                  <a:cubicBezTo>
                    <a:pt x="20146" y="2870"/>
                    <a:pt x="20146" y="2870"/>
                    <a:pt x="20146" y="2870"/>
                  </a:cubicBezTo>
                  <a:cubicBezTo>
                    <a:pt x="20146" y="1286"/>
                    <a:pt x="18860" y="0"/>
                    <a:pt x="17276" y="0"/>
                  </a:cubicBezTo>
                  <a:cubicBezTo>
                    <a:pt x="4324" y="0"/>
                    <a:pt x="4324" y="0"/>
                    <a:pt x="4324" y="0"/>
                  </a:cubicBezTo>
                  <a:cubicBezTo>
                    <a:pt x="2740" y="0"/>
                    <a:pt x="1435" y="1286"/>
                    <a:pt x="1435" y="2870"/>
                  </a:cubicBezTo>
                  <a:cubicBezTo>
                    <a:pt x="1435" y="5889"/>
                    <a:pt x="1435" y="5889"/>
                    <a:pt x="1435" y="5889"/>
                  </a:cubicBezTo>
                  <a:cubicBezTo>
                    <a:pt x="596" y="6187"/>
                    <a:pt x="0" y="6970"/>
                    <a:pt x="0" y="7921"/>
                  </a:cubicBezTo>
                  <a:cubicBezTo>
                    <a:pt x="0" y="11518"/>
                    <a:pt x="0" y="11518"/>
                    <a:pt x="0" y="11518"/>
                  </a:cubicBezTo>
                  <a:cubicBezTo>
                    <a:pt x="0" y="12449"/>
                    <a:pt x="596" y="13251"/>
                    <a:pt x="1435" y="13549"/>
                  </a:cubicBezTo>
                  <a:cubicBezTo>
                    <a:pt x="1435" y="18227"/>
                    <a:pt x="1435" y="18227"/>
                    <a:pt x="1435" y="18227"/>
                  </a:cubicBezTo>
                  <a:cubicBezTo>
                    <a:pt x="1435" y="20090"/>
                    <a:pt x="2889" y="21600"/>
                    <a:pt x="4678" y="21600"/>
                  </a:cubicBezTo>
                  <a:cubicBezTo>
                    <a:pt x="6057" y="21600"/>
                    <a:pt x="7231" y="20687"/>
                    <a:pt x="7697" y="19419"/>
                  </a:cubicBezTo>
                  <a:cubicBezTo>
                    <a:pt x="13903" y="19419"/>
                    <a:pt x="13903" y="19419"/>
                    <a:pt x="13903" y="19419"/>
                  </a:cubicBezTo>
                  <a:cubicBezTo>
                    <a:pt x="14369" y="20687"/>
                    <a:pt x="15543" y="21600"/>
                    <a:pt x="16922" y="21600"/>
                  </a:cubicBezTo>
                  <a:cubicBezTo>
                    <a:pt x="18693" y="21600"/>
                    <a:pt x="20146" y="20090"/>
                    <a:pt x="20146" y="18227"/>
                  </a:cubicBezTo>
                  <a:cubicBezTo>
                    <a:pt x="20146" y="13549"/>
                    <a:pt x="20146" y="13549"/>
                    <a:pt x="20146" y="13549"/>
                  </a:cubicBezTo>
                  <a:cubicBezTo>
                    <a:pt x="20985" y="13251"/>
                    <a:pt x="21600" y="12449"/>
                    <a:pt x="21600" y="11518"/>
                  </a:cubicBezTo>
                  <a:cubicBezTo>
                    <a:pt x="21600" y="7921"/>
                    <a:pt x="21600" y="7921"/>
                    <a:pt x="21600" y="7921"/>
                  </a:cubicBezTo>
                  <a:cubicBezTo>
                    <a:pt x="21600" y="6970"/>
                    <a:pt x="20985" y="6187"/>
                    <a:pt x="20146" y="5889"/>
                  </a:cubicBezTo>
                  <a:close/>
                  <a:moveTo>
                    <a:pt x="20146" y="11518"/>
                  </a:moveTo>
                  <a:cubicBezTo>
                    <a:pt x="20146" y="11909"/>
                    <a:pt x="19830" y="12244"/>
                    <a:pt x="19438" y="12244"/>
                  </a:cubicBezTo>
                  <a:cubicBezTo>
                    <a:pt x="18711" y="12244"/>
                    <a:pt x="18711" y="12244"/>
                    <a:pt x="18711" y="12244"/>
                  </a:cubicBezTo>
                  <a:cubicBezTo>
                    <a:pt x="18711" y="18227"/>
                    <a:pt x="18711" y="18227"/>
                    <a:pt x="18711" y="18227"/>
                  </a:cubicBezTo>
                  <a:cubicBezTo>
                    <a:pt x="18711" y="19289"/>
                    <a:pt x="17910" y="20146"/>
                    <a:pt x="16922" y="20146"/>
                  </a:cubicBezTo>
                  <a:cubicBezTo>
                    <a:pt x="15934" y="20146"/>
                    <a:pt x="15114" y="19289"/>
                    <a:pt x="15114" y="18227"/>
                  </a:cubicBezTo>
                  <a:cubicBezTo>
                    <a:pt x="15114" y="17984"/>
                    <a:pt x="15114" y="17984"/>
                    <a:pt x="15114" y="17984"/>
                  </a:cubicBezTo>
                  <a:cubicBezTo>
                    <a:pt x="6467" y="17984"/>
                    <a:pt x="6467" y="17984"/>
                    <a:pt x="6467" y="17984"/>
                  </a:cubicBezTo>
                  <a:cubicBezTo>
                    <a:pt x="6467" y="18227"/>
                    <a:pt x="6467" y="18227"/>
                    <a:pt x="6467" y="18227"/>
                  </a:cubicBezTo>
                  <a:cubicBezTo>
                    <a:pt x="6467" y="19289"/>
                    <a:pt x="5666" y="20146"/>
                    <a:pt x="4678" y="20146"/>
                  </a:cubicBezTo>
                  <a:cubicBezTo>
                    <a:pt x="3690" y="20146"/>
                    <a:pt x="2889" y="19289"/>
                    <a:pt x="2889" y="18227"/>
                  </a:cubicBezTo>
                  <a:cubicBezTo>
                    <a:pt x="2889" y="12244"/>
                    <a:pt x="2889" y="12244"/>
                    <a:pt x="2889" y="12244"/>
                  </a:cubicBezTo>
                  <a:cubicBezTo>
                    <a:pt x="2162" y="12244"/>
                    <a:pt x="2162" y="12244"/>
                    <a:pt x="2162" y="12244"/>
                  </a:cubicBezTo>
                  <a:cubicBezTo>
                    <a:pt x="1752" y="12244"/>
                    <a:pt x="1435" y="11909"/>
                    <a:pt x="1435" y="11518"/>
                  </a:cubicBezTo>
                  <a:cubicBezTo>
                    <a:pt x="1435" y="7921"/>
                    <a:pt x="1435" y="7921"/>
                    <a:pt x="1435" y="7921"/>
                  </a:cubicBezTo>
                  <a:cubicBezTo>
                    <a:pt x="1435" y="7511"/>
                    <a:pt x="1752" y="7194"/>
                    <a:pt x="2162" y="7194"/>
                  </a:cubicBezTo>
                  <a:cubicBezTo>
                    <a:pt x="2870" y="7194"/>
                    <a:pt x="2870" y="7194"/>
                    <a:pt x="2870" y="7194"/>
                  </a:cubicBezTo>
                  <a:cubicBezTo>
                    <a:pt x="2870" y="5032"/>
                    <a:pt x="2870" y="5032"/>
                    <a:pt x="2870" y="5032"/>
                  </a:cubicBezTo>
                  <a:cubicBezTo>
                    <a:pt x="2870" y="3597"/>
                    <a:pt x="3597" y="2889"/>
                    <a:pt x="5032" y="2889"/>
                  </a:cubicBezTo>
                  <a:cubicBezTo>
                    <a:pt x="6486" y="2889"/>
                    <a:pt x="15114" y="2889"/>
                    <a:pt x="16549" y="2889"/>
                  </a:cubicBezTo>
                  <a:cubicBezTo>
                    <a:pt x="17984" y="2889"/>
                    <a:pt x="18711" y="3597"/>
                    <a:pt x="18711" y="5032"/>
                  </a:cubicBezTo>
                  <a:cubicBezTo>
                    <a:pt x="18711" y="7194"/>
                    <a:pt x="18711" y="7194"/>
                    <a:pt x="18711" y="7194"/>
                  </a:cubicBezTo>
                  <a:cubicBezTo>
                    <a:pt x="19438" y="7194"/>
                    <a:pt x="19438" y="7194"/>
                    <a:pt x="19438" y="7194"/>
                  </a:cubicBezTo>
                  <a:cubicBezTo>
                    <a:pt x="19830" y="7194"/>
                    <a:pt x="20146" y="7511"/>
                    <a:pt x="20146" y="7921"/>
                  </a:cubicBezTo>
                  <a:lnTo>
                    <a:pt x="20146" y="1151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6" name="Shape">
              <a:extLst>
                <a:ext uri="{FF2B5EF4-FFF2-40B4-BE49-F238E27FC236}">
                  <a16:creationId xmlns:a16="http://schemas.microsoft.com/office/drawing/2014/main" id="{EB4890FB-B10E-4312-B90A-9DC992914089}"/>
                </a:ext>
              </a:extLst>
            </p:cNvPr>
            <p:cNvSpPr/>
            <p:nvPr/>
          </p:nvSpPr>
          <p:spPr>
            <a:xfrm>
              <a:off x="72791" y="112408"/>
              <a:ext cx="251872" cy="1194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75" y="0"/>
                  </a:moveTo>
                  <a:cubicBezTo>
                    <a:pt x="2854" y="0"/>
                    <a:pt x="2854" y="0"/>
                    <a:pt x="2854" y="0"/>
                  </a:cubicBezTo>
                  <a:cubicBezTo>
                    <a:pt x="1295" y="0"/>
                    <a:pt x="0" y="2731"/>
                    <a:pt x="0" y="6021"/>
                  </a:cubicBezTo>
                  <a:cubicBezTo>
                    <a:pt x="0" y="15579"/>
                    <a:pt x="0" y="15579"/>
                    <a:pt x="0" y="15579"/>
                  </a:cubicBezTo>
                  <a:cubicBezTo>
                    <a:pt x="0" y="18931"/>
                    <a:pt x="1295" y="21600"/>
                    <a:pt x="2854" y="21600"/>
                  </a:cubicBezTo>
                  <a:cubicBezTo>
                    <a:pt x="18775" y="21600"/>
                    <a:pt x="18775" y="21600"/>
                    <a:pt x="18775" y="21600"/>
                  </a:cubicBezTo>
                  <a:cubicBezTo>
                    <a:pt x="20335" y="21600"/>
                    <a:pt x="21600" y="18931"/>
                    <a:pt x="21600" y="15579"/>
                  </a:cubicBezTo>
                  <a:cubicBezTo>
                    <a:pt x="21600" y="6021"/>
                    <a:pt x="21600" y="6021"/>
                    <a:pt x="21600" y="6021"/>
                  </a:cubicBezTo>
                  <a:cubicBezTo>
                    <a:pt x="21600" y="2731"/>
                    <a:pt x="20335" y="0"/>
                    <a:pt x="18775" y="0"/>
                  </a:cubicBezTo>
                  <a:close/>
                  <a:moveTo>
                    <a:pt x="20482" y="15579"/>
                  </a:moveTo>
                  <a:cubicBezTo>
                    <a:pt x="20482" y="17566"/>
                    <a:pt x="19717" y="19179"/>
                    <a:pt x="18775" y="19179"/>
                  </a:cubicBezTo>
                  <a:cubicBezTo>
                    <a:pt x="2854" y="19179"/>
                    <a:pt x="2854" y="19179"/>
                    <a:pt x="2854" y="19179"/>
                  </a:cubicBezTo>
                  <a:cubicBezTo>
                    <a:pt x="1913" y="19179"/>
                    <a:pt x="1148" y="17566"/>
                    <a:pt x="1148" y="15579"/>
                  </a:cubicBezTo>
                  <a:cubicBezTo>
                    <a:pt x="1148" y="6021"/>
                    <a:pt x="1148" y="6021"/>
                    <a:pt x="1148" y="6021"/>
                  </a:cubicBezTo>
                  <a:cubicBezTo>
                    <a:pt x="1148" y="4034"/>
                    <a:pt x="1913" y="2421"/>
                    <a:pt x="2854" y="2421"/>
                  </a:cubicBezTo>
                  <a:cubicBezTo>
                    <a:pt x="18775" y="2421"/>
                    <a:pt x="18775" y="2421"/>
                    <a:pt x="18775" y="2421"/>
                  </a:cubicBezTo>
                  <a:cubicBezTo>
                    <a:pt x="19717" y="2421"/>
                    <a:pt x="20482" y="4034"/>
                    <a:pt x="20482" y="6021"/>
                  </a:cubicBezTo>
                  <a:lnTo>
                    <a:pt x="20482" y="1557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7" name="Group">
            <a:extLst>
              <a:ext uri="{FF2B5EF4-FFF2-40B4-BE49-F238E27FC236}">
                <a16:creationId xmlns:a16="http://schemas.microsoft.com/office/drawing/2014/main" id="{B5A3263F-CB40-4423-9424-2F1480195841}"/>
              </a:ext>
            </a:extLst>
          </p:cNvPr>
          <p:cNvGrpSpPr/>
          <p:nvPr/>
        </p:nvGrpSpPr>
        <p:grpSpPr>
          <a:xfrm>
            <a:off x="7893386" y="1842416"/>
            <a:ext cx="384245" cy="448611"/>
            <a:chOff x="0" y="0"/>
            <a:chExt cx="384244" cy="448610"/>
          </a:xfrm>
          <a:solidFill>
            <a:schemeClr val="bg1"/>
          </a:solidFill>
        </p:grpSpPr>
        <p:sp>
          <p:nvSpPr>
            <p:cNvPr id="108" name="Shape">
              <a:extLst>
                <a:ext uri="{FF2B5EF4-FFF2-40B4-BE49-F238E27FC236}">
                  <a16:creationId xmlns:a16="http://schemas.microsoft.com/office/drawing/2014/main" id="{353C5FD3-5301-497A-8EF7-D39B36AAFCBE}"/>
                </a:ext>
              </a:extLst>
            </p:cNvPr>
            <p:cNvSpPr/>
            <p:nvPr/>
          </p:nvSpPr>
          <p:spPr>
            <a:xfrm>
              <a:off x="-1" y="247710"/>
              <a:ext cx="384246" cy="2009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32" y="0"/>
                  </a:moveTo>
                  <a:cubicBezTo>
                    <a:pt x="14224" y="0"/>
                    <a:pt x="14224" y="0"/>
                    <a:pt x="14224" y="0"/>
                  </a:cubicBezTo>
                  <a:cubicBezTo>
                    <a:pt x="12512" y="11051"/>
                    <a:pt x="12512" y="11051"/>
                    <a:pt x="12512" y="11051"/>
                  </a:cubicBezTo>
                  <a:cubicBezTo>
                    <a:pt x="11063" y="5274"/>
                    <a:pt x="11063" y="5274"/>
                    <a:pt x="11063" y="5274"/>
                  </a:cubicBezTo>
                  <a:cubicBezTo>
                    <a:pt x="12512" y="2009"/>
                    <a:pt x="12512" y="2009"/>
                    <a:pt x="12512" y="2009"/>
                  </a:cubicBezTo>
                  <a:cubicBezTo>
                    <a:pt x="12380" y="1507"/>
                    <a:pt x="12380" y="1507"/>
                    <a:pt x="12380" y="1507"/>
                  </a:cubicBezTo>
                  <a:cubicBezTo>
                    <a:pt x="11854" y="1758"/>
                    <a:pt x="11327" y="1758"/>
                    <a:pt x="10668" y="1758"/>
                  </a:cubicBezTo>
                  <a:cubicBezTo>
                    <a:pt x="10141" y="1758"/>
                    <a:pt x="9615" y="1758"/>
                    <a:pt x="9088" y="1507"/>
                  </a:cubicBezTo>
                  <a:cubicBezTo>
                    <a:pt x="8956" y="1758"/>
                    <a:pt x="8956" y="1758"/>
                    <a:pt x="8956" y="1758"/>
                  </a:cubicBezTo>
                  <a:cubicBezTo>
                    <a:pt x="10537" y="5526"/>
                    <a:pt x="10537" y="5526"/>
                    <a:pt x="10537" y="5526"/>
                  </a:cubicBezTo>
                  <a:cubicBezTo>
                    <a:pt x="9220" y="11302"/>
                    <a:pt x="9220" y="11302"/>
                    <a:pt x="9220" y="11302"/>
                  </a:cubicBezTo>
                  <a:cubicBezTo>
                    <a:pt x="7507" y="0"/>
                    <a:pt x="7507" y="0"/>
                    <a:pt x="7507" y="0"/>
                  </a:cubicBezTo>
                  <a:cubicBezTo>
                    <a:pt x="5268" y="0"/>
                    <a:pt x="5268" y="0"/>
                    <a:pt x="5268" y="0"/>
                  </a:cubicBezTo>
                  <a:cubicBezTo>
                    <a:pt x="2371" y="0"/>
                    <a:pt x="0" y="4521"/>
                    <a:pt x="0" y="10047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0047"/>
                    <a:pt x="21600" y="10047"/>
                    <a:pt x="21600" y="10047"/>
                  </a:cubicBezTo>
                  <a:cubicBezTo>
                    <a:pt x="21600" y="4521"/>
                    <a:pt x="19361" y="0"/>
                    <a:pt x="16332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9" name="Shape">
              <a:extLst>
                <a:ext uri="{FF2B5EF4-FFF2-40B4-BE49-F238E27FC236}">
                  <a16:creationId xmlns:a16="http://schemas.microsoft.com/office/drawing/2014/main" id="{A4BC5C3F-068F-424A-BC83-0F20EE3E99B3}"/>
                </a:ext>
              </a:extLst>
            </p:cNvPr>
            <p:cNvSpPr/>
            <p:nvPr/>
          </p:nvSpPr>
          <p:spPr>
            <a:xfrm>
              <a:off x="77044" y="-1"/>
              <a:ext cx="232107" cy="2477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55" y="7743"/>
                  </a:moveTo>
                  <a:cubicBezTo>
                    <a:pt x="19418" y="2445"/>
                    <a:pt x="15491" y="0"/>
                    <a:pt x="10691" y="0"/>
                  </a:cubicBezTo>
                  <a:cubicBezTo>
                    <a:pt x="5891" y="0"/>
                    <a:pt x="2182" y="2445"/>
                    <a:pt x="1745" y="7743"/>
                  </a:cubicBezTo>
                  <a:cubicBezTo>
                    <a:pt x="655" y="8151"/>
                    <a:pt x="0" y="9374"/>
                    <a:pt x="0" y="10800"/>
                  </a:cubicBezTo>
                  <a:cubicBezTo>
                    <a:pt x="0" y="12430"/>
                    <a:pt x="1091" y="13857"/>
                    <a:pt x="2400" y="13857"/>
                  </a:cubicBezTo>
                  <a:cubicBezTo>
                    <a:pt x="2400" y="13857"/>
                    <a:pt x="2618" y="13857"/>
                    <a:pt x="2618" y="13857"/>
                  </a:cubicBezTo>
                  <a:cubicBezTo>
                    <a:pt x="4145" y="17932"/>
                    <a:pt x="7200" y="21600"/>
                    <a:pt x="10691" y="21600"/>
                  </a:cubicBezTo>
                  <a:cubicBezTo>
                    <a:pt x="14400" y="21600"/>
                    <a:pt x="17455" y="17932"/>
                    <a:pt x="18982" y="13857"/>
                  </a:cubicBezTo>
                  <a:cubicBezTo>
                    <a:pt x="18982" y="13857"/>
                    <a:pt x="18982" y="13857"/>
                    <a:pt x="19200" y="13857"/>
                  </a:cubicBezTo>
                  <a:cubicBezTo>
                    <a:pt x="20509" y="13857"/>
                    <a:pt x="21600" y="12430"/>
                    <a:pt x="21600" y="10800"/>
                  </a:cubicBezTo>
                  <a:cubicBezTo>
                    <a:pt x="21600" y="9374"/>
                    <a:pt x="20727" y="8151"/>
                    <a:pt x="19855" y="7743"/>
                  </a:cubicBezTo>
                  <a:close/>
                  <a:moveTo>
                    <a:pt x="16582" y="8966"/>
                  </a:moveTo>
                  <a:cubicBezTo>
                    <a:pt x="15491" y="8966"/>
                    <a:pt x="15491" y="8966"/>
                    <a:pt x="15491" y="8966"/>
                  </a:cubicBezTo>
                  <a:cubicBezTo>
                    <a:pt x="15491" y="9374"/>
                    <a:pt x="15491" y="9781"/>
                    <a:pt x="15491" y="9985"/>
                  </a:cubicBezTo>
                  <a:cubicBezTo>
                    <a:pt x="16364" y="10392"/>
                    <a:pt x="16364" y="10392"/>
                    <a:pt x="16364" y="10392"/>
                  </a:cubicBezTo>
                  <a:cubicBezTo>
                    <a:pt x="16582" y="10392"/>
                    <a:pt x="16582" y="10596"/>
                    <a:pt x="16582" y="10800"/>
                  </a:cubicBezTo>
                  <a:cubicBezTo>
                    <a:pt x="16145" y="11411"/>
                    <a:pt x="15927" y="12023"/>
                    <a:pt x="15491" y="12634"/>
                  </a:cubicBezTo>
                  <a:cubicBezTo>
                    <a:pt x="15273" y="12838"/>
                    <a:pt x="15055" y="12838"/>
                    <a:pt x="14836" y="12634"/>
                  </a:cubicBezTo>
                  <a:cubicBezTo>
                    <a:pt x="14182" y="12023"/>
                    <a:pt x="14182" y="12023"/>
                    <a:pt x="14182" y="12023"/>
                  </a:cubicBezTo>
                  <a:cubicBezTo>
                    <a:pt x="13964" y="12430"/>
                    <a:pt x="13527" y="12634"/>
                    <a:pt x="13091" y="12838"/>
                  </a:cubicBezTo>
                  <a:cubicBezTo>
                    <a:pt x="13527" y="13653"/>
                    <a:pt x="13527" y="13653"/>
                    <a:pt x="13527" y="13653"/>
                  </a:cubicBezTo>
                  <a:cubicBezTo>
                    <a:pt x="13745" y="13653"/>
                    <a:pt x="13527" y="14060"/>
                    <a:pt x="13309" y="14060"/>
                  </a:cubicBezTo>
                  <a:cubicBezTo>
                    <a:pt x="12655" y="14468"/>
                    <a:pt x="12000" y="14468"/>
                    <a:pt x="11345" y="14672"/>
                  </a:cubicBezTo>
                  <a:cubicBezTo>
                    <a:pt x="10909" y="14672"/>
                    <a:pt x="10691" y="14468"/>
                    <a:pt x="10691" y="14264"/>
                  </a:cubicBezTo>
                  <a:cubicBezTo>
                    <a:pt x="10691" y="13449"/>
                    <a:pt x="10691" y="13449"/>
                    <a:pt x="10691" y="13449"/>
                  </a:cubicBezTo>
                  <a:cubicBezTo>
                    <a:pt x="10255" y="13449"/>
                    <a:pt x="9818" y="13449"/>
                    <a:pt x="9382" y="13245"/>
                  </a:cubicBezTo>
                  <a:cubicBezTo>
                    <a:pt x="9164" y="14060"/>
                    <a:pt x="9164" y="14060"/>
                    <a:pt x="9164" y="14060"/>
                  </a:cubicBezTo>
                  <a:cubicBezTo>
                    <a:pt x="9164" y="14264"/>
                    <a:pt x="8945" y="14468"/>
                    <a:pt x="8727" y="14264"/>
                  </a:cubicBezTo>
                  <a:cubicBezTo>
                    <a:pt x="8073" y="14060"/>
                    <a:pt x="7418" y="13653"/>
                    <a:pt x="6764" y="13245"/>
                  </a:cubicBezTo>
                  <a:cubicBezTo>
                    <a:pt x="6545" y="13042"/>
                    <a:pt x="6545" y="12838"/>
                    <a:pt x="6764" y="12634"/>
                  </a:cubicBezTo>
                  <a:cubicBezTo>
                    <a:pt x="7418" y="12023"/>
                    <a:pt x="7418" y="12023"/>
                    <a:pt x="7418" y="12023"/>
                  </a:cubicBezTo>
                  <a:cubicBezTo>
                    <a:pt x="6982" y="11819"/>
                    <a:pt x="6764" y="11411"/>
                    <a:pt x="6545" y="11208"/>
                  </a:cubicBezTo>
                  <a:cubicBezTo>
                    <a:pt x="5673" y="11615"/>
                    <a:pt x="5673" y="11615"/>
                    <a:pt x="5673" y="11615"/>
                  </a:cubicBezTo>
                  <a:cubicBezTo>
                    <a:pt x="5673" y="11615"/>
                    <a:pt x="5236" y="11615"/>
                    <a:pt x="5236" y="11208"/>
                  </a:cubicBezTo>
                  <a:cubicBezTo>
                    <a:pt x="4800" y="10800"/>
                    <a:pt x="4800" y="9985"/>
                    <a:pt x="4582" y="9374"/>
                  </a:cubicBezTo>
                  <a:cubicBezTo>
                    <a:pt x="4582" y="9170"/>
                    <a:pt x="4800" y="8966"/>
                    <a:pt x="5018" y="8966"/>
                  </a:cubicBezTo>
                  <a:cubicBezTo>
                    <a:pt x="5891" y="8966"/>
                    <a:pt x="5891" y="8966"/>
                    <a:pt x="5891" y="8966"/>
                  </a:cubicBezTo>
                  <a:cubicBezTo>
                    <a:pt x="5891" y="8558"/>
                    <a:pt x="5891" y="8151"/>
                    <a:pt x="6109" y="7743"/>
                  </a:cubicBezTo>
                  <a:cubicBezTo>
                    <a:pt x="5236" y="7540"/>
                    <a:pt x="5236" y="7540"/>
                    <a:pt x="5236" y="7540"/>
                  </a:cubicBezTo>
                  <a:cubicBezTo>
                    <a:pt x="5018" y="7540"/>
                    <a:pt x="4800" y="7132"/>
                    <a:pt x="5018" y="6928"/>
                  </a:cubicBezTo>
                  <a:cubicBezTo>
                    <a:pt x="5236" y="6317"/>
                    <a:pt x="5673" y="5706"/>
                    <a:pt x="6109" y="5298"/>
                  </a:cubicBezTo>
                  <a:cubicBezTo>
                    <a:pt x="6327" y="5094"/>
                    <a:pt x="6545" y="4891"/>
                    <a:pt x="6764" y="5094"/>
                  </a:cubicBezTo>
                  <a:cubicBezTo>
                    <a:pt x="7418" y="5706"/>
                    <a:pt x="7418" y="5706"/>
                    <a:pt x="7418" y="5706"/>
                  </a:cubicBezTo>
                  <a:cubicBezTo>
                    <a:pt x="7636" y="5502"/>
                    <a:pt x="7855" y="5094"/>
                    <a:pt x="8291" y="5094"/>
                  </a:cubicBezTo>
                  <a:cubicBezTo>
                    <a:pt x="7855" y="4279"/>
                    <a:pt x="7855" y="4279"/>
                    <a:pt x="7855" y="4279"/>
                  </a:cubicBezTo>
                  <a:cubicBezTo>
                    <a:pt x="7855" y="4075"/>
                    <a:pt x="7855" y="3872"/>
                    <a:pt x="8073" y="3668"/>
                  </a:cubicBezTo>
                  <a:cubicBezTo>
                    <a:pt x="8727" y="3464"/>
                    <a:pt x="9600" y="3260"/>
                    <a:pt x="10255" y="3260"/>
                  </a:cubicBezTo>
                  <a:cubicBezTo>
                    <a:pt x="10473" y="3260"/>
                    <a:pt x="10691" y="3260"/>
                    <a:pt x="10691" y="3464"/>
                  </a:cubicBezTo>
                  <a:cubicBezTo>
                    <a:pt x="10691" y="4483"/>
                    <a:pt x="10691" y="4483"/>
                    <a:pt x="10691" y="4483"/>
                  </a:cubicBezTo>
                  <a:cubicBezTo>
                    <a:pt x="11127" y="4483"/>
                    <a:pt x="11564" y="4483"/>
                    <a:pt x="12000" y="4483"/>
                  </a:cubicBezTo>
                  <a:cubicBezTo>
                    <a:pt x="12218" y="3668"/>
                    <a:pt x="12218" y="3668"/>
                    <a:pt x="12218" y="3668"/>
                  </a:cubicBezTo>
                  <a:cubicBezTo>
                    <a:pt x="12218" y="3464"/>
                    <a:pt x="12655" y="3464"/>
                    <a:pt x="12873" y="3464"/>
                  </a:cubicBezTo>
                  <a:cubicBezTo>
                    <a:pt x="13527" y="3872"/>
                    <a:pt x="14182" y="4075"/>
                    <a:pt x="14618" y="4483"/>
                  </a:cubicBezTo>
                  <a:cubicBezTo>
                    <a:pt x="14836" y="4687"/>
                    <a:pt x="15055" y="4891"/>
                    <a:pt x="14836" y="5094"/>
                  </a:cubicBezTo>
                  <a:cubicBezTo>
                    <a:pt x="14182" y="5706"/>
                    <a:pt x="14182" y="5706"/>
                    <a:pt x="14182" y="5706"/>
                  </a:cubicBezTo>
                  <a:cubicBezTo>
                    <a:pt x="14400" y="5909"/>
                    <a:pt x="14618" y="6317"/>
                    <a:pt x="14836" y="6725"/>
                  </a:cubicBezTo>
                  <a:cubicBezTo>
                    <a:pt x="15709" y="6317"/>
                    <a:pt x="15709" y="6317"/>
                    <a:pt x="15709" y="6317"/>
                  </a:cubicBezTo>
                  <a:cubicBezTo>
                    <a:pt x="15927" y="6113"/>
                    <a:pt x="16145" y="6317"/>
                    <a:pt x="16364" y="6521"/>
                  </a:cubicBezTo>
                  <a:cubicBezTo>
                    <a:pt x="16582" y="7132"/>
                    <a:pt x="16800" y="7743"/>
                    <a:pt x="16800" y="8355"/>
                  </a:cubicBezTo>
                  <a:cubicBezTo>
                    <a:pt x="16800" y="8762"/>
                    <a:pt x="16800" y="8966"/>
                    <a:pt x="16582" y="896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0" name="Circle">
              <a:extLst>
                <a:ext uri="{FF2B5EF4-FFF2-40B4-BE49-F238E27FC236}">
                  <a16:creationId xmlns:a16="http://schemas.microsoft.com/office/drawing/2014/main" id="{D41777D7-F4CC-418E-8082-AC62BA055CB9}"/>
                </a:ext>
              </a:extLst>
            </p:cNvPr>
            <p:cNvSpPr/>
            <p:nvPr/>
          </p:nvSpPr>
          <p:spPr>
            <a:xfrm>
              <a:off x="163840" y="75093"/>
              <a:ext cx="56565" cy="5656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11" name="Shape">
            <a:extLst>
              <a:ext uri="{FF2B5EF4-FFF2-40B4-BE49-F238E27FC236}">
                <a16:creationId xmlns:a16="http://schemas.microsoft.com/office/drawing/2014/main" id="{9C3D508A-9340-4322-A381-38900013CE5E}"/>
              </a:ext>
            </a:extLst>
          </p:cNvPr>
          <p:cNvSpPr/>
          <p:nvPr/>
        </p:nvSpPr>
        <p:spPr>
          <a:xfrm>
            <a:off x="9949929" y="1896184"/>
            <a:ext cx="338832" cy="3410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72" y="5400"/>
                </a:moveTo>
                <a:lnTo>
                  <a:pt x="10872" y="0"/>
                </a:lnTo>
                <a:lnTo>
                  <a:pt x="1287" y="0"/>
                </a:lnTo>
                <a:lnTo>
                  <a:pt x="1287" y="20179"/>
                </a:lnTo>
                <a:lnTo>
                  <a:pt x="0" y="20179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5400"/>
                </a:lnTo>
                <a:lnTo>
                  <a:pt x="10872" y="5400"/>
                </a:lnTo>
                <a:close/>
                <a:moveTo>
                  <a:pt x="8154" y="20179"/>
                </a:moveTo>
                <a:lnTo>
                  <a:pt x="4005" y="20179"/>
                </a:lnTo>
                <a:lnTo>
                  <a:pt x="4005" y="17479"/>
                </a:lnTo>
                <a:lnTo>
                  <a:pt x="8154" y="17479"/>
                </a:lnTo>
                <a:lnTo>
                  <a:pt x="8154" y="20179"/>
                </a:lnTo>
                <a:close/>
                <a:moveTo>
                  <a:pt x="9441" y="14779"/>
                </a:moveTo>
                <a:lnTo>
                  <a:pt x="2718" y="14779"/>
                </a:lnTo>
                <a:lnTo>
                  <a:pt x="2718" y="13500"/>
                </a:lnTo>
                <a:lnTo>
                  <a:pt x="9441" y="13500"/>
                </a:lnTo>
                <a:lnTo>
                  <a:pt x="9441" y="14779"/>
                </a:lnTo>
                <a:close/>
                <a:moveTo>
                  <a:pt x="9441" y="12079"/>
                </a:moveTo>
                <a:lnTo>
                  <a:pt x="2718" y="12079"/>
                </a:lnTo>
                <a:lnTo>
                  <a:pt x="2718" y="10800"/>
                </a:lnTo>
                <a:lnTo>
                  <a:pt x="9441" y="10800"/>
                </a:lnTo>
                <a:lnTo>
                  <a:pt x="9441" y="12079"/>
                </a:lnTo>
                <a:close/>
                <a:moveTo>
                  <a:pt x="9441" y="9379"/>
                </a:moveTo>
                <a:lnTo>
                  <a:pt x="2718" y="9379"/>
                </a:lnTo>
                <a:lnTo>
                  <a:pt x="2718" y="8100"/>
                </a:lnTo>
                <a:lnTo>
                  <a:pt x="9441" y="8100"/>
                </a:lnTo>
                <a:lnTo>
                  <a:pt x="9441" y="9379"/>
                </a:lnTo>
                <a:close/>
                <a:moveTo>
                  <a:pt x="9441" y="6679"/>
                </a:moveTo>
                <a:lnTo>
                  <a:pt x="2718" y="6679"/>
                </a:lnTo>
                <a:lnTo>
                  <a:pt x="2718" y="5400"/>
                </a:lnTo>
                <a:lnTo>
                  <a:pt x="9441" y="5400"/>
                </a:lnTo>
                <a:lnTo>
                  <a:pt x="9441" y="6679"/>
                </a:lnTo>
                <a:close/>
                <a:moveTo>
                  <a:pt x="9441" y="4121"/>
                </a:moveTo>
                <a:lnTo>
                  <a:pt x="2718" y="4121"/>
                </a:lnTo>
                <a:lnTo>
                  <a:pt x="2718" y="2700"/>
                </a:lnTo>
                <a:lnTo>
                  <a:pt x="9441" y="2700"/>
                </a:lnTo>
                <a:lnTo>
                  <a:pt x="9441" y="4121"/>
                </a:lnTo>
                <a:close/>
                <a:moveTo>
                  <a:pt x="16164" y="18900"/>
                </a:moveTo>
                <a:lnTo>
                  <a:pt x="13589" y="18900"/>
                </a:lnTo>
                <a:lnTo>
                  <a:pt x="13589" y="16200"/>
                </a:lnTo>
                <a:lnTo>
                  <a:pt x="16164" y="16200"/>
                </a:lnTo>
                <a:lnTo>
                  <a:pt x="16164" y="18900"/>
                </a:lnTo>
                <a:close/>
                <a:moveTo>
                  <a:pt x="16164" y="14779"/>
                </a:moveTo>
                <a:lnTo>
                  <a:pt x="13589" y="14779"/>
                </a:lnTo>
                <a:lnTo>
                  <a:pt x="13589" y="12079"/>
                </a:lnTo>
                <a:lnTo>
                  <a:pt x="16164" y="12079"/>
                </a:lnTo>
                <a:lnTo>
                  <a:pt x="16164" y="14779"/>
                </a:lnTo>
                <a:close/>
                <a:moveTo>
                  <a:pt x="16164" y="10800"/>
                </a:moveTo>
                <a:lnTo>
                  <a:pt x="13589" y="10800"/>
                </a:lnTo>
                <a:lnTo>
                  <a:pt x="13589" y="8100"/>
                </a:lnTo>
                <a:lnTo>
                  <a:pt x="16164" y="8100"/>
                </a:lnTo>
                <a:lnTo>
                  <a:pt x="16164" y="10800"/>
                </a:lnTo>
                <a:close/>
                <a:moveTo>
                  <a:pt x="20313" y="18900"/>
                </a:moveTo>
                <a:lnTo>
                  <a:pt x="17595" y="18900"/>
                </a:lnTo>
                <a:lnTo>
                  <a:pt x="17595" y="16200"/>
                </a:lnTo>
                <a:lnTo>
                  <a:pt x="20313" y="16200"/>
                </a:lnTo>
                <a:lnTo>
                  <a:pt x="20313" y="18900"/>
                </a:lnTo>
                <a:close/>
                <a:moveTo>
                  <a:pt x="20313" y="14779"/>
                </a:moveTo>
                <a:lnTo>
                  <a:pt x="17595" y="14779"/>
                </a:lnTo>
                <a:lnTo>
                  <a:pt x="17595" y="12079"/>
                </a:lnTo>
                <a:lnTo>
                  <a:pt x="20313" y="12079"/>
                </a:lnTo>
                <a:lnTo>
                  <a:pt x="20313" y="14779"/>
                </a:lnTo>
                <a:close/>
                <a:moveTo>
                  <a:pt x="20313" y="10800"/>
                </a:moveTo>
                <a:lnTo>
                  <a:pt x="17595" y="10800"/>
                </a:lnTo>
                <a:lnTo>
                  <a:pt x="17595" y="8100"/>
                </a:lnTo>
                <a:lnTo>
                  <a:pt x="20313" y="8100"/>
                </a:lnTo>
                <a:lnTo>
                  <a:pt x="20313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12" name="Group">
            <a:extLst>
              <a:ext uri="{FF2B5EF4-FFF2-40B4-BE49-F238E27FC236}">
                <a16:creationId xmlns:a16="http://schemas.microsoft.com/office/drawing/2014/main" id="{371D2613-2876-46D6-87C6-DEE93AE6DA3F}"/>
              </a:ext>
            </a:extLst>
          </p:cNvPr>
          <p:cNvGrpSpPr/>
          <p:nvPr/>
        </p:nvGrpSpPr>
        <p:grpSpPr>
          <a:xfrm>
            <a:off x="8770753" y="1927565"/>
            <a:ext cx="629511" cy="278311"/>
            <a:chOff x="0" y="0"/>
            <a:chExt cx="629509" cy="278310"/>
          </a:xfrm>
          <a:solidFill>
            <a:schemeClr val="bg1"/>
          </a:solidFill>
        </p:grpSpPr>
        <p:sp>
          <p:nvSpPr>
            <p:cNvPr id="113" name="Shape">
              <a:extLst>
                <a:ext uri="{FF2B5EF4-FFF2-40B4-BE49-F238E27FC236}">
                  <a16:creationId xmlns:a16="http://schemas.microsoft.com/office/drawing/2014/main" id="{B7901E25-0A14-4B46-BCF7-1ACC79706333}"/>
                </a:ext>
              </a:extLst>
            </p:cNvPr>
            <p:cNvSpPr/>
            <p:nvPr/>
          </p:nvSpPr>
          <p:spPr>
            <a:xfrm>
              <a:off x="257105" y="184215"/>
              <a:ext cx="76867" cy="781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00" y="6300"/>
                  </a:moveTo>
                  <a:cubicBezTo>
                    <a:pt x="20700" y="5400"/>
                    <a:pt x="21600" y="4500"/>
                    <a:pt x="21600" y="2700"/>
                  </a:cubicBezTo>
                  <a:cubicBezTo>
                    <a:pt x="20700" y="1800"/>
                    <a:pt x="20700" y="1800"/>
                    <a:pt x="19800" y="900"/>
                  </a:cubicBezTo>
                  <a:cubicBezTo>
                    <a:pt x="19800" y="0"/>
                    <a:pt x="18900" y="0"/>
                    <a:pt x="18000" y="0"/>
                  </a:cubicBezTo>
                  <a:cubicBezTo>
                    <a:pt x="16200" y="0"/>
                    <a:pt x="15300" y="900"/>
                    <a:pt x="14400" y="1800"/>
                  </a:cubicBezTo>
                  <a:cubicBezTo>
                    <a:pt x="0" y="19800"/>
                    <a:pt x="0" y="19800"/>
                    <a:pt x="0" y="19800"/>
                  </a:cubicBezTo>
                  <a:cubicBezTo>
                    <a:pt x="2700" y="20700"/>
                    <a:pt x="4500" y="20700"/>
                    <a:pt x="7200" y="21600"/>
                  </a:cubicBezTo>
                  <a:cubicBezTo>
                    <a:pt x="7200" y="21600"/>
                    <a:pt x="7200" y="21600"/>
                    <a:pt x="7200" y="21600"/>
                  </a:cubicBezTo>
                  <a:cubicBezTo>
                    <a:pt x="18900" y="8100"/>
                    <a:pt x="18900" y="8100"/>
                    <a:pt x="18900" y="8100"/>
                  </a:cubicBezTo>
                  <a:cubicBezTo>
                    <a:pt x="18900" y="7200"/>
                    <a:pt x="19800" y="6300"/>
                    <a:pt x="20700" y="63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114" name="Shape">
              <a:extLst>
                <a:ext uri="{FF2B5EF4-FFF2-40B4-BE49-F238E27FC236}">
                  <a16:creationId xmlns:a16="http://schemas.microsoft.com/office/drawing/2014/main" id="{3F1FB0D7-7F21-4860-8A38-FC5ED67E34F5}"/>
                </a:ext>
              </a:extLst>
            </p:cNvPr>
            <p:cNvSpPr/>
            <p:nvPr/>
          </p:nvSpPr>
          <p:spPr>
            <a:xfrm>
              <a:off x="218671" y="181564"/>
              <a:ext cx="67590" cy="675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4114"/>
                  </a:moveTo>
                  <a:cubicBezTo>
                    <a:pt x="21600" y="2057"/>
                    <a:pt x="20571" y="1029"/>
                    <a:pt x="19543" y="1029"/>
                  </a:cubicBezTo>
                  <a:cubicBezTo>
                    <a:pt x="19543" y="0"/>
                    <a:pt x="18514" y="0"/>
                    <a:pt x="17486" y="0"/>
                  </a:cubicBezTo>
                  <a:cubicBezTo>
                    <a:pt x="16457" y="0"/>
                    <a:pt x="14400" y="1029"/>
                    <a:pt x="13371" y="2057"/>
                  </a:cubicBezTo>
                  <a:cubicBezTo>
                    <a:pt x="0" y="18514"/>
                    <a:pt x="0" y="18514"/>
                    <a:pt x="0" y="18514"/>
                  </a:cubicBezTo>
                  <a:cubicBezTo>
                    <a:pt x="3086" y="19543"/>
                    <a:pt x="5143" y="20571"/>
                    <a:pt x="8229" y="21600"/>
                  </a:cubicBezTo>
                  <a:cubicBezTo>
                    <a:pt x="20571" y="7200"/>
                    <a:pt x="20571" y="7200"/>
                    <a:pt x="20571" y="7200"/>
                  </a:cubicBezTo>
                  <a:cubicBezTo>
                    <a:pt x="21600" y="6171"/>
                    <a:pt x="21600" y="5143"/>
                    <a:pt x="21600" y="411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115" name="Shape">
              <a:extLst>
                <a:ext uri="{FF2B5EF4-FFF2-40B4-BE49-F238E27FC236}">
                  <a16:creationId xmlns:a16="http://schemas.microsoft.com/office/drawing/2014/main" id="{34D143E7-460E-46A8-B342-27C42167AA55}"/>
                </a:ext>
              </a:extLst>
            </p:cNvPr>
            <p:cNvSpPr/>
            <p:nvPr/>
          </p:nvSpPr>
          <p:spPr>
            <a:xfrm>
              <a:off x="295538" y="217346"/>
              <a:ext cx="59863" cy="583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10" h="21600" extrusionOk="0">
                  <a:moveTo>
                    <a:pt x="15916" y="0"/>
                  </a:moveTo>
                  <a:cubicBezTo>
                    <a:pt x="15916" y="0"/>
                    <a:pt x="14779" y="0"/>
                    <a:pt x="14779" y="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3411" y="19200"/>
                    <a:pt x="6821" y="20400"/>
                    <a:pt x="10232" y="21600"/>
                  </a:cubicBezTo>
                  <a:cubicBezTo>
                    <a:pt x="19326" y="9600"/>
                    <a:pt x="19326" y="9600"/>
                    <a:pt x="19326" y="9600"/>
                  </a:cubicBezTo>
                  <a:cubicBezTo>
                    <a:pt x="19326" y="8400"/>
                    <a:pt x="19326" y="8400"/>
                    <a:pt x="19326" y="8400"/>
                  </a:cubicBezTo>
                  <a:cubicBezTo>
                    <a:pt x="20463" y="7200"/>
                    <a:pt x="20463" y="7200"/>
                    <a:pt x="20463" y="7200"/>
                  </a:cubicBezTo>
                  <a:cubicBezTo>
                    <a:pt x="21600" y="6000"/>
                    <a:pt x="21600" y="2400"/>
                    <a:pt x="19326" y="1200"/>
                  </a:cubicBezTo>
                  <a:cubicBezTo>
                    <a:pt x="18189" y="0"/>
                    <a:pt x="17053" y="0"/>
                    <a:pt x="1591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116" name="Shape">
              <a:extLst>
                <a:ext uri="{FF2B5EF4-FFF2-40B4-BE49-F238E27FC236}">
                  <a16:creationId xmlns:a16="http://schemas.microsoft.com/office/drawing/2014/main" id="{CE8165C2-3A90-44D0-B00B-79ECBEDAD982}"/>
                </a:ext>
              </a:extLst>
            </p:cNvPr>
            <p:cNvSpPr/>
            <p:nvPr/>
          </p:nvSpPr>
          <p:spPr>
            <a:xfrm>
              <a:off x="190841" y="201443"/>
              <a:ext cx="32623" cy="318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50" h="21600" extrusionOk="0">
                  <a:moveTo>
                    <a:pt x="17673" y="2160"/>
                  </a:moveTo>
                  <a:cubicBezTo>
                    <a:pt x="15709" y="0"/>
                    <a:pt x="13745" y="0"/>
                    <a:pt x="11782" y="0"/>
                  </a:cubicBezTo>
                  <a:cubicBezTo>
                    <a:pt x="11782" y="0"/>
                    <a:pt x="11782" y="0"/>
                    <a:pt x="11782" y="0"/>
                  </a:cubicBezTo>
                  <a:cubicBezTo>
                    <a:pt x="0" y="15120"/>
                    <a:pt x="0" y="15120"/>
                    <a:pt x="0" y="15120"/>
                  </a:cubicBezTo>
                  <a:cubicBezTo>
                    <a:pt x="3927" y="17280"/>
                    <a:pt x="5891" y="19440"/>
                    <a:pt x="9818" y="21600"/>
                  </a:cubicBezTo>
                  <a:cubicBezTo>
                    <a:pt x="19636" y="8640"/>
                    <a:pt x="19636" y="8640"/>
                    <a:pt x="19636" y="8640"/>
                  </a:cubicBezTo>
                  <a:cubicBezTo>
                    <a:pt x="21600" y="8640"/>
                    <a:pt x="19636" y="4320"/>
                    <a:pt x="17673" y="21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117" name="Shape">
              <a:extLst>
                <a:ext uri="{FF2B5EF4-FFF2-40B4-BE49-F238E27FC236}">
                  <a16:creationId xmlns:a16="http://schemas.microsoft.com/office/drawing/2014/main" id="{A6F49C82-D997-4785-8B0E-241415E3FF91}"/>
                </a:ext>
              </a:extLst>
            </p:cNvPr>
            <p:cNvSpPr/>
            <p:nvPr/>
          </p:nvSpPr>
          <p:spPr>
            <a:xfrm>
              <a:off x="336622" y="262406"/>
              <a:ext cx="13254" cy="159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cubicBezTo>
                    <a:pt x="0" y="21600"/>
                    <a:pt x="0" y="21600"/>
                    <a:pt x="0" y="21600"/>
                  </a:cubicBezTo>
                  <a:cubicBezTo>
                    <a:pt x="10800" y="21600"/>
                    <a:pt x="21600" y="17280"/>
                    <a:pt x="21600" y="17280"/>
                  </a:cubicBezTo>
                  <a:cubicBezTo>
                    <a:pt x="21600" y="0"/>
                    <a:pt x="21600" y="0"/>
                    <a:pt x="21600" y="0"/>
                  </a:cubicBezTo>
                  <a:lnTo>
                    <a:pt x="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118" name="Shape">
              <a:extLst>
                <a:ext uri="{FF2B5EF4-FFF2-40B4-BE49-F238E27FC236}">
                  <a16:creationId xmlns:a16="http://schemas.microsoft.com/office/drawing/2014/main" id="{4533033F-4ADC-4166-A03A-01A20B88DA77}"/>
                </a:ext>
              </a:extLst>
            </p:cNvPr>
            <p:cNvSpPr/>
            <p:nvPr/>
          </p:nvSpPr>
          <p:spPr>
            <a:xfrm>
              <a:off x="257633" y="5301"/>
              <a:ext cx="371877" cy="2120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17" h="21600" extrusionOk="0">
                  <a:moveTo>
                    <a:pt x="21234" y="2991"/>
                  </a:moveTo>
                  <a:cubicBezTo>
                    <a:pt x="21234" y="1329"/>
                    <a:pt x="19953" y="0"/>
                    <a:pt x="18305" y="0"/>
                  </a:cubicBezTo>
                  <a:cubicBezTo>
                    <a:pt x="16658" y="0"/>
                    <a:pt x="15376" y="1662"/>
                    <a:pt x="15376" y="3323"/>
                  </a:cubicBezTo>
                  <a:cubicBezTo>
                    <a:pt x="15376" y="4320"/>
                    <a:pt x="15376" y="4320"/>
                    <a:pt x="15376" y="4320"/>
                  </a:cubicBezTo>
                  <a:cubicBezTo>
                    <a:pt x="11349" y="6978"/>
                    <a:pt x="11349" y="6978"/>
                    <a:pt x="11349" y="6978"/>
                  </a:cubicBezTo>
                  <a:cubicBezTo>
                    <a:pt x="11166" y="6646"/>
                    <a:pt x="11166" y="6646"/>
                    <a:pt x="11166" y="6646"/>
                  </a:cubicBezTo>
                  <a:cubicBezTo>
                    <a:pt x="10800" y="5982"/>
                    <a:pt x="8054" y="3655"/>
                    <a:pt x="6407" y="2326"/>
                  </a:cubicBezTo>
                  <a:cubicBezTo>
                    <a:pt x="6407" y="2326"/>
                    <a:pt x="6407" y="2326"/>
                    <a:pt x="6407" y="2326"/>
                  </a:cubicBezTo>
                  <a:cubicBezTo>
                    <a:pt x="6041" y="1994"/>
                    <a:pt x="5675" y="1662"/>
                    <a:pt x="5309" y="1662"/>
                  </a:cubicBezTo>
                  <a:cubicBezTo>
                    <a:pt x="4759" y="1662"/>
                    <a:pt x="4393" y="2326"/>
                    <a:pt x="4393" y="2326"/>
                  </a:cubicBezTo>
                  <a:cubicBezTo>
                    <a:pt x="4393" y="2326"/>
                    <a:pt x="4393" y="2326"/>
                    <a:pt x="4393" y="2326"/>
                  </a:cubicBezTo>
                  <a:cubicBezTo>
                    <a:pt x="1098" y="5649"/>
                    <a:pt x="1098" y="5649"/>
                    <a:pt x="1098" y="5649"/>
                  </a:cubicBezTo>
                  <a:cubicBezTo>
                    <a:pt x="366" y="9637"/>
                    <a:pt x="366" y="9637"/>
                    <a:pt x="366" y="9637"/>
                  </a:cubicBezTo>
                  <a:cubicBezTo>
                    <a:pt x="-183" y="12295"/>
                    <a:pt x="0" y="12960"/>
                    <a:pt x="183" y="12960"/>
                  </a:cubicBezTo>
                  <a:cubicBezTo>
                    <a:pt x="183" y="12960"/>
                    <a:pt x="183" y="13292"/>
                    <a:pt x="366" y="13292"/>
                  </a:cubicBezTo>
                  <a:cubicBezTo>
                    <a:pt x="732" y="13292"/>
                    <a:pt x="1098" y="12960"/>
                    <a:pt x="1281" y="12628"/>
                  </a:cubicBezTo>
                  <a:cubicBezTo>
                    <a:pt x="2746" y="10966"/>
                    <a:pt x="3661" y="6646"/>
                    <a:pt x="3661" y="6646"/>
                  </a:cubicBezTo>
                  <a:cubicBezTo>
                    <a:pt x="3844" y="5982"/>
                    <a:pt x="3844" y="5982"/>
                    <a:pt x="3844" y="5982"/>
                  </a:cubicBezTo>
                  <a:cubicBezTo>
                    <a:pt x="4210" y="6314"/>
                    <a:pt x="4210" y="6314"/>
                    <a:pt x="4210" y="6314"/>
                  </a:cubicBezTo>
                  <a:cubicBezTo>
                    <a:pt x="4393" y="6646"/>
                    <a:pt x="4576" y="6646"/>
                    <a:pt x="4942" y="6978"/>
                  </a:cubicBezTo>
                  <a:cubicBezTo>
                    <a:pt x="5309" y="7311"/>
                    <a:pt x="5858" y="7643"/>
                    <a:pt x="6041" y="7975"/>
                  </a:cubicBezTo>
                  <a:cubicBezTo>
                    <a:pt x="6041" y="7975"/>
                    <a:pt x="6041" y="7975"/>
                    <a:pt x="6041" y="7975"/>
                  </a:cubicBezTo>
                  <a:cubicBezTo>
                    <a:pt x="6773" y="9305"/>
                    <a:pt x="7505" y="10302"/>
                    <a:pt x="8237" y="11298"/>
                  </a:cubicBezTo>
                  <a:cubicBezTo>
                    <a:pt x="9153" y="12628"/>
                    <a:pt x="10068" y="13625"/>
                    <a:pt x="10434" y="15286"/>
                  </a:cubicBezTo>
                  <a:cubicBezTo>
                    <a:pt x="10434" y="15286"/>
                    <a:pt x="10434" y="15286"/>
                    <a:pt x="10434" y="15286"/>
                  </a:cubicBezTo>
                  <a:cubicBezTo>
                    <a:pt x="10434" y="15286"/>
                    <a:pt x="10434" y="15286"/>
                    <a:pt x="10434" y="15286"/>
                  </a:cubicBezTo>
                  <a:cubicBezTo>
                    <a:pt x="10617" y="17945"/>
                    <a:pt x="10617" y="20271"/>
                    <a:pt x="10617" y="21600"/>
                  </a:cubicBezTo>
                  <a:cubicBezTo>
                    <a:pt x="15559" y="17280"/>
                    <a:pt x="15559" y="17280"/>
                    <a:pt x="15559" y="17280"/>
                  </a:cubicBezTo>
                  <a:cubicBezTo>
                    <a:pt x="15925" y="18609"/>
                    <a:pt x="17024" y="19274"/>
                    <a:pt x="18488" y="19274"/>
                  </a:cubicBezTo>
                  <a:cubicBezTo>
                    <a:pt x="20136" y="19274"/>
                    <a:pt x="21417" y="17945"/>
                    <a:pt x="21417" y="16283"/>
                  </a:cubicBezTo>
                  <a:lnTo>
                    <a:pt x="21234" y="299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119" name="Shape">
              <a:extLst>
                <a:ext uri="{FF2B5EF4-FFF2-40B4-BE49-F238E27FC236}">
                  <a16:creationId xmlns:a16="http://schemas.microsoft.com/office/drawing/2014/main" id="{B011207E-8944-4A76-AF3B-AB87BD6D36FC}"/>
                </a:ext>
              </a:extLst>
            </p:cNvPr>
            <p:cNvSpPr/>
            <p:nvPr/>
          </p:nvSpPr>
          <p:spPr>
            <a:xfrm>
              <a:off x="0" y="-1"/>
              <a:ext cx="429661" cy="2730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1" h="21600" extrusionOk="0">
                  <a:moveTo>
                    <a:pt x="19535" y="9771"/>
                  </a:moveTo>
                  <a:cubicBezTo>
                    <a:pt x="19059" y="9000"/>
                    <a:pt x="18265" y="8229"/>
                    <a:pt x="17788" y="7457"/>
                  </a:cubicBezTo>
                  <a:cubicBezTo>
                    <a:pt x="17629" y="7200"/>
                    <a:pt x="17312" y="6943"/>
                    <a:pt x="16994" y="6686"/>
                  </a:cubicBezTo>
                  <a:cubicBezTo>
                    <a:pt x="16835" y="6686"/>
                    <a:pt x="16676" y="6686"/>
                    <a:pt x="16518" y="6429"/>
                  </a:cubicBezTo>
                  <a:cubicBezTo>
                    <a:pt x="16200" y="7457"/>
                    <a:pt x="15406" y="10029"/>
                    <a:pt x="14294" y="11057"/>
                  </a:cubicBezTo>
                  <a:cubicBezTo>
                    <a:pt x="14294" y="11057"/>
                    <a:pt x="14294" y="11057"/>
                    <a:pt x="14294" y="11057"/>
                  </a:cubicBezTo>
                  <a:cubicBezTo>
                    <a:pt x="14135" y="11057"/>
                    <a:pt x="13659" y="11571"/>
                    <a:pt x="13182" y="11571"/>
                  </a:cubicBezTo>
                  <a:cubicBezTo>
                    <a:pt x="12865" y="11571"/>
                    <a:pt x="12547" y="11314"/>
                    <a:pt x="12547" y="11057"/>
                  </a:cubicBezTo>
                  <a:cubicBezTo>
                    <a:pt x="12229" y="10543"/>
                    <a:pt x="12229" y="9514"/>
                    <a:pt x="12706" y="7714"/>
                  </a:cubicBezTo>
                  <a:cubicBezTo>
                    <a:pt x="13341" y="4371"/>
                    <a:pt x="13341" y="4371"/>
                    <a:pt x="13341" y="4371"/>
                  </a:cubicBezTo>
                  <a:cubicBezTo>
                    <a:pt x="15088" y="2571"/>
                    <a:pt x="15088" y="2571"/>
                    <a:pt x="15088" y="2571"/>
                  </a:cubicBezTo>
                  <a:cubicBezTo>
                    <a:pt x="14771" y="2314"/>
                    <a:pt x="14294" y="2057"/>
                    <a:pt x="13818" y="2057"/>
                  </a:cubicBezTo>
                  <a:cubicBezTo>
                    <a:pt x="11753" y="2314"/>
                    <a:pt x="9053" y="4886"/>
                    <a:pt x="9053" y="4886"/>
                  </a:cubicBezTo>
                  <a:cubicBezTo>
                    <a:pt x="9053" y="5143"/>
                    <a:pt x="9053" y="5143"/>
                    <a:pt x="9053" y="5143"/>
                  </a:cubicBezTo>
                  <a:cubicBezTo>
                    <a:pt x="5082" y="2314"/>
                    <a:pt x="5082" y="2314"/>
                    <a:pt x="5082" y="2314"/>
                  </a:cubicBezTo>
                  <a:cubicBezTo>
                    <a:pt x="5082" y="1029"/>
                    <a:pt x="3971" y="0"/>
                    <a:pt x="2541" y="0"/>
                  </a:cubicBezTo>
                  <a:cubicBezTo>
                    <a:pt x="1112" y="257"/>
                    <a:pt x="0" y="1286"/>
                    <a:pt x="0" y="2571"/>
                  </a:cubicBezTo>
                  <a:cubicBezTo>
                    <a:pt x="0" y="12600"/>
                    <a:pt x="0" y="12600"/>
                    <a:pt x="0" y="12600"/>
                  </a:cubicBezTo>
                  <a:cubicBezTo>
                    <a:pt x="0" y="14143"/>
                    <a:pt x="1271" y="15171"/>
                    <a:pt x="2700" y="14914"/>
                  </a:cubicBezTo>
                  <a:cubicBezTo>
                    <a:pt x="3971" y="14914"/>
                    <a:pt x="4924" y="14143"/>
                    <a:pt x="5241" y="13114"/>
                  </a:cubicBezTo>
                  <a:cubicBezTo>
                    <a:pt x="9053" y="15943"/>
                    <a:pt x="9053" y="15943"/>
                    <a:pt x="9053" y="15943"/>
                  </a:cubicBezTo>
                  <a:cubicBezTo>
                    <a:pt x="9053" y="16200"/>
                    <a:pt x="9053" y="16200"/>
                    <a:pt x="9053" y="16200"/>
                  </a:cubicBezTo>
                  <a:cubicBezTo>
                    <a:pt x="9053" y="16457"/>
                    <a:pt x="9053" y="16714"/>
                    <a:pt x="9212" y="16971"/>
                  </a:cubicBezTo>
                  <a:cubicBezTo>
                    <a:pt x="10006" y="15429"/>
                    <a:pt x="10006" y="15429"/>
                    <a:pt x="10006" y="15429"/>
                  </a:cubicBezTo>
                  <a:cubicBezTo>
                    <a:pt x="10006" y="15171"/>
                    <a:pt x="10324" y="14914"/>
                    <a:pt x="10482" y="14914"/>
                  </a:cubicBezTo>
                  <a:cubicBezTo>
                    <a:pt x="10800" y="14914"/>
                    <a:pt x="11118" y="15171"/>
                    <a:pt x="11276" y="15429"/>
                  </a:cubicBezTo>
                  <a:cubicBezTo>
                    <a:pt x="11435" y="15686"/>
                    <a:pt x="11594" y="15943"/>
                    <a:pt x="11594" y="15943"/>
                  </a:cubicBezTo>
                  <a:cubicBezTo>
                    <a:pt x="12547" y="14143"/>
                    <a:pt x="12547" y="14143"/>
                    <a:pt x="12547" y="14143"/>
                  </a:cubicBezTo>
                  <a:cubicBezTo>
                    <a:pt x="12865" y="13629"/>
                    <a:pt x="13182" y="13371"/>
                    <a:pt x="13659" y="13371"/>
                  </a:cubicBezTo>
                  <a:cubicBezTo>
                    <a:pt x="13976" y="13371"/>
                    <a:pt x="14294" y="13629"/>
                    <a:pt x="14453" y="13886"/>
                  </a:cubicBezTo>
                  <a:cubicBezTo>
                    <a:pt x="14612" y="14143"/>
                    <a:pt x="14771" y="14400"/>
                    <a:pt x="14771" y="14657"/>
                  </a:cubicBezTo>
                  <a:cubicBezTo>
                    <a:pt x="14929" y="14657"/>
                    <a:pt x="14929" y="14657"/>
                    <a:pt x="14929" y="14657"/>
                  </a:cubicBezTo>
                  <a:cubicBezTo>
                    <a:pt x="15247" y="13886"/>
                    <a:pt x="15565" y="13629"/>
                    <a:pt x="16041" y="13629"/>
                  </a:cubicBezTo>
                  <a:cubicBezTo>
                    <a:pt x="16359" y="13629"/>
                    <a:pt x="16518" y="13886"/>
                    <a:pt x="16835" y="14143"/>
                  </a:cubicBezTo>
                  <a:cubicBezTo>
                    <a:pt x="16994" y="14400"/>
                    <a:pt x="17153" y="14914"/>
                    <a:pt x="17153" y="15429"/>
                  </a:cubicBezTo>
                  <a:cubicBezTo>
                    <a:pt x="17312" y="15686"/>
                    <a:pt x="17153" y="15943"/>
                    <a:pt x="17153" y="16200"/>
                  </a:cubicBezTo>
                  <a:cubicBezTo>
                    <a:pt x="17471" y="16200"/>
                    <a:pt x="17629" y="16457"/>
                    <a:pt x="17947" y="16714"/>
                  </a:cubicBezTo>
                  <a:cubicBezTo>
                    <a:pt x="18424" y="17486"/>
                    <a:pt x="18582" y="18771"/>
                    <a:pt x="18106" y="19543"/>
                  </a:cubicBezTo>
                  <a:cubicBezTo>
                    <a:pt x="17947" y="20057"/>
                    <a:pt x="17947" y="20057"/>
                    <a:pt x="17947" y="20057"/>
                  </a:cubicBezTo>
                  <a:cubicBezTo>
                    <a:pt x="17947" y="21600"/>
                    <a:pt x="17947" y="21600"/>
                    <a:pt x="17947" y="21600"/>
                  </a:cubicBezTo>
                  <a:cubicBezTo>
                    <a:pt x="17947" y="21600"/>
                    <a:pt x="17947" y="21600"/>
                    <a:pt x="18106" y="21600"/>
                  </a:cubicBezTo>
                  <a:cubicBezTo>
                    <a:pt x="18582" y="21600"/>
                    <a:pt x="18900" y="20829"/>
                    <a:pt x="18900" y="20571"/>
                  </a:cubicBezTo>
                  <a:cubicBezTo>
                    <a:pt x="18900" y="20057"/>
                    <a:pt x="19059" y="17743"/>
                    <a:pt x="18900" y="16457"/>
                  </a:cubicBezTo>
                  <a:cubicBezTo>
                    <a:pt x="18900" y="16200"/>
                    <a:pt x="18741" y="16200"/>
                    <a:pt x="18741" y="15943"/>
                  </a:cubicBezTo>
                  <a:cubicBezTo>
                    <a:pt x="18582" y="15171"/>
                    <a:pt x="17312" y="13629"/>
                    <a:pt x="16835" y="12857"/>
                  </a:cubicBezTo>
                  <a:cubicBezTo>
                    <a:pt x="17153" y="12343"/>
                    <a:pt x="17153" y="12343"/>
                    <a:pt x="17153" y="12343"/>
                  </a:cubicBezTo>
                  <a:cubicBezTo>
                    <a:pt x="17312" y="12600"/>
                    <a:pt x="18900" y="14400"/>
                    <a:pt x="19218" y="15686"/>
                  </a:cubicBezTo>
                  <a:cubicBezTo>
                    <a:pt x="19218" y="15943"/>
                    <a:pt x="19218" y="15943"/>
                    <a:pt x="19376" y="16200"/>
                  </a:cubicBezTo>
                  <a:cubicBezTo>
                    <a:pt x="19535" y="17486"/>
                    <a:pt x="19376" y="19543"/>
                    <a:pt x="19376" y="20314"/>
                  </a:cubicBezTo>
                  <a:cubicBezTo>
                    <a:pt x="19535" y="20314"/>
                    <a:pt x="19535" y="20314"/>
                    <a:pt x="19535" y="20314"/>
                  </a:cubicBezTo>
                  <a:cubicBezTo>
                    <a:pt x="20171" y="20314"/>
                    <a:pt x="20329" y="19800"/>
                    <a:pt x="20329" y="19543"/>
                  </a:cubicBezTo>
                  <a:cubicBezTo>
                    <a:pt x="20329" y="19543"/>
                    <a:pt x="20329" y="18257"/>
                    <a:pt x="20329" y="16971"/>
                  </a:cubicBezTo>
                  <a:cubicBezTo>
                    <a:pt x="20329" y="14914"/>
                    <a:pt x="20171" y="13886"/>
                    <a:pt x="20171" y="13629"/>
                  </a:cubicBezTo>
                  <a:cubicBezTo>
                    <a:pt x="19853" y="12600"/>
                    <a:pt x="18265" y="10543"/>
                    <a:pt x="17629" y="9771"/>
                  </a:cubicBezTo>
                  <a:cubicBezTo>
                    <a:pt x="17947" y="9257"/>
                    <a:pt x="17947" y="9257"/>
                    <a:pt x="17947" y="9257"/>
                  </a:cubicBezTo>
                  <a:cubicBezTo>
                    <a:pt x="17947" y="9257"/>
                    <a:pt x="20171" y="11829"/>
                    <a:pt x="20488" y="13371"/>
                  </a:cubicBezTo>
                  <a:cubicBezTo>
                    <a:pt x="20647" y="13886"/>
                    <a:pt x="20806" y="15171"/>
                    <a:pt x="20806" y="16971"/>
                  </a:cubicBezTo>
                  <a:cubicBezTo>
                    <a:pt x="20806" y="18000"/>
                    <a:pt x="20806" y="19029"/>
                    <a:pt x="20806" y="19286"/>
                  </a:cubicBezTo>
                  <a:cubicBezTo>
                    <a:pt x="20806" y="19286"/>
                    <a:pt x="20806" y="19286"/>
                    <a:pt x="20806" y="19286"/>
                  </a:cubicBezTo>
                  <a:cubicBezTo>
                    <a:pt x="21124" y="19286"/>
                    <a:pt x="21282" y="19286"/>
                    <a:pt x="21441" y="19029"/>
                  </a:cubicBezTo>
                  <a:cubicBezTo>
                    <a:pt x="21441" y="18771"/>
                    <a:pt x="21441" y="18771"/>
                    <a:pt x="21441" y="18771"/>
                  </a:cubicBezTo>
                  <a:cubicBezTo>
                    <a:pt x="21441" y="18771"/>
                    <a:pt x="21600" y="16200"/>
                    <a:pt x="21282" y="12600"/>
                  </a:cubicBezTo>
                  <a:cubicBezTo>
                    <a:pt x="21124" y="11571"/>
                    <a:pt x="20329" y="10800"/>
                    <a:pt x="19535" y="97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</p:grpSp>
      <p:sp>
        <p:nvSpPr>
          <p:cNvPr id="120" name="Shape">
            <a:extLst>
              <a:ext uri="{FF2B5EF4-FFF2-40B4-BE49-F238E27FC236}">
                <a16:creationId xmlns:a16="http://schemas.microsoft.com/office/drawing/2014/main" id="{A47D4781-39FA-4FA0-9136-E4A60DEC5EF9}"/>
              </a:ext>
            </a:extLst>
          </p:cNvPr>
          <p:cNvSpPr/>
          <p:nvPr/>
        </p:nvSpPr>
        <p:spPr>
          <a:xfrm>
            <a:off x="10550301" y="1832913"/>
            <a:ext cx="415201" cy="43192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98" y="8100"/>
                </a:moveTo>
                <a:cubicBezTo>
                  <a:pt x="21073" y="7762"/>
                  <a:pt x="21249" y="7425"/>
                  <a:pt x="21249" y="7087"/>
                </a:cubicBezTo>
                <a:cubicBezTo>
                  <a:pt x="21249" y="5400"/>
                  <a:pt x="19668" y="4050"/>
                  <a:pt x="18088" y="4050"/>
                </a:cubicBezTo>
                <a:cubicBezTo>
                  <a:pt x="16683" y="4050"/>
                  <a:pt x="15629" y="4725"/>
                  <a:pt x="15102" y="5737"/>
                </a:cubicBezTo>
                <a:cubicBezTo>
                  <a:pt x="15102" y="5569"/>
                  <a:pt x="14927" y="5400"/>
                  <a:pt x="14751" y="5400"/>
                </a:cubicBezTo>
                <a:cubicBezTo>
                  <a:pt x="14927" y="4894"/>
                  <a:pt x="15102" y="4387"/>
                  <a:pt x="15102" y="4050"/>
                </a:cubicBezTo>
                <a:cubicBezTo>
                  <a:pt x="15102" y="1688"/>
                  <a:pt x="13171" y="0"/>
                  <a:pt x="10888" y="0"/>
                </a:cubicBezTo>
                <a:cubicBezTo>
                  <a:pt x="8605" y="0"/>
                  <a:pt x="6673" y="1688"/>
                  <a:pt x="6673" y="4050"/>
                </a:cubicBezTo>
                <a:cubicBezTo>
                  <a:pt x="6673" y="4387"/>
                  <a:pt x="6673" y="4894"/>
                  <a:pt x="6849" y="5400"/>
                </a:cubicBezTo>
                <a:cubicBezTo>
                  <a:pt x="6673" y="5400"/>
                  <a:pt x="6673" y="5569"/>
                  <a:pt x="6498" y="5737"/>
                </a:cubicBezTo>
                <a:cubicBezTo>
                  <a:pt x="5971" y="4725"/>
                  <a:pt x="4917" y="4050"/>
                  <a:pt x="3688" y="4050"/>
                </a:cubicBezTo>
                <a:cubicBezTo>
                  <a:pt x="1932" y="4050"/>
                  <a:pt x="527" y="5400"/>
                  <a:pt x="527" y="7087"/>
                </a:cubicBezTo>
                <a:cubicBezTo>
                  <a:pt x="527" y="7425"/>
                  <a:pt x="527" y="7762"/>
                  <a:pt x="702" y="8100"/>
                </a:cubicBezTo>
                <a:cubicBezTo>
                  <a:pt x="351" y="8437"/>
                  <a:pt x="0" y="8944"/>
                  <a:pt x="0" y="9450"/>
                </a:cubicBezTo>
                <a:cubicBezTo>
                  <a:pt x="0" y="13500"/>
                  <a:pt x="0" y="13500"/>
                  <a:pt x="0" y="13500"/>
                </a:cubicBezTo>
                <a:cubicBezTo>
                  <a:pt x="0" y="14344"/>
                  <a:pt x="351" y="15019"/>
                  <a:pt x="1054" y="15356"/>
                </a:cubicBezTo>
                <a:cubicBezTo>
                  <a:pt x="1054" y="18562"/>
                  <a:pt x="1054" y="18562"/>
                  <a:pt x="1054" y="18562"/>
                </a:cubicBezTo>
                <a:cubicBezTo>
                  <a:pt x="1054" y="19406"/>
                  <a:pt x="1756" y="20081"/>
                  <a:pt x="2634" y="20081"/>
                </a:cubicBezTo>
                <a:cubicBezTo>
                  <a:pt x="2985" y="20081"/>
                  <a:pt x="3337" y="19912"/>
                  <a:pt x="3688" y="19744"/>
                </a:cubicBezTo>
                <a:cubicBezTo>
                  <a:pt x="3863" y="19912"/>
                  <a:pt x="4390" y="20081"/>
                  <a:pt x="4741" y="20081"/>
                </a:cubicBezTo>
                <a:cubicBezTo>
                  <a:pt x="5620" y="20081"/>
                  <a:pt x="6322" y="19406"/>
                  <a:pt x="6322" y="18562"/>
                </a:cubicBezTo>
                <a:cubicBezTo>
                  <a:pt x="6322" y="15356"/>
                  <a:pt x="6322" y="15356"/>
                  <a:pt x="6322" y="15356"/>
                </a:cubicBezTo>
                <a:cubicBezTo>
                  <a:pt x="6498" y="15187"/>
                  <a:pt x="6673" y="15019"/>
                  <a:pt x="6849" y="14850"/>
                </a:cubicBezTo>
                <a:cubicBezTo>
                  <a:pt x="7024" y="14850"/>
                  <a:pt x="7200" y="15019"/>
                  <a:pt x="7376" y="15187"/>
                </a:cubicBezTo>
                <a:cubicBezTo>
                  <a:pt x="7376" y="19575"/>
                  <a:pt x="7376" y="19575"/>
                  <a:pt x="7376" y="19575"/>
                </a:cubicBezTo>
                <a:cubicBezTo>
                  <a:pt x="7376" y="20587"/>
                  <a:pt x="8254" y="21600"/>
                  <a:pt x="9483" y="21600"/>
                </a:cubicBezTo>
                <a:cubicBezTo>
                  <a:pt x="10010" y="21600"/>
                  <a:pt x="10537" y="21431"/>
                  <a:pt x="10888" y="21094"/>
                </a:cubicBezTo>
                <a:cubicBezTo>
                  <a:pt x="11239" y="21431"/>
                  <a:pt x="11766" y="21600"/>
                  <a:pt x="12293" y="21600"/>
                </a:cubicBezTo>
                <a:cubicBezTo>
                  <a:pt x="13346" y="21600"/>
                  <a:pt x="14400" y="20587"/>
                  <a:pt x="14400" y="19575"/>
                </a:cubicBezTo>
                <a:cubicBezTo>
                  <a:pt x="14400" y="15187"/>
                  <a:pt x="14400" y="15187"/>
                  <a:pt x="14400" y="15187"/>
                </a:cubicBezTo>
                <a:cubicBezTo>
                  <a:pt x="14576" y="15019"/>
                  <a:pt x="14751" y="14850"/>
                  <a:pt x="14751" y="14850"/>
                </a:cubicBezTo>
                <a:cubicBezTo>
                  <a:pt x="14927" y="15019"/>
                  <a:pt x="15102" y="15187"/>
                  <a:pt x="15454" y="15356"/>
                </a:cubicBezTo>
                <a:cubicBezTo>
                  <a:pt x="15454" y="18562"/>
                  <a:pt x="15454" y="18562"/>
                  <a:pt x="15454" y="18562"/>
                </a:cubicBezTo>
                <a:cubicBezTo>
                  <a:pt x="15454" y="19406"/>
                  <a:pt x="16156" y="20081"/>
                  <a:pt x="17034" y="20081"/>
                </a:cubicBezTo>
                <a:cubicBezTo>
                  <a:pt x="17385" y="20081"/>
                  <a:pt x="17737" y="19912"/>
                  <a:pt x="18088" y="19744"/>
                </a:cubicBezTo>
                <a:cubicBezTo>
                  <a:pt x="18263" y="19912"/>
                  <a:pt x="18615" y="20081"/>
                  <a:pt x="19141" y="20081"/>
                </a:cubicBezTo>
                <a:cubicBezTo>
                  <a:pt x="20020" y="20081"/>
                  <a:pt x="20722" y="19406"/>
                  <a:pt x="20722" y="18562"/>
                </a:cubicBezTo>
                <a:cubicBezTo>
                  <a:pt x="20722" y="15356"/>
                  <a:pt x="20722" y="15356"/>
                  <a:pt x="20722" y="15356"/>
                </a:cubicBezTo>
                <a:cubicBezTo>
                  <a:pt x="21249" y="15019"/>
                  <a:pt x="21600" y="14344"/>
                  <a:pt x="21600" y="13500"/>
                </a:cubicBezTo>
                <a:cubicBezTo>
                  <a:pt x="21600" y="9450"/>
                  <a:pt x="21600" y="9450"/>
                  <a:pt x="21600" y="9450"/>
                </a:cubicBezTo>
                <a:cubicBezTo>
                  <a:pt x="21600" y="8944"/>
                  <a:pt x="21424" y="8437"/>
                  <a:pt x="20898" y="8100"/>
                </a:cubicBezTo>
                <a:close/>
                <a:moveTo>
                  <a:pt x="3161" y="14512"/>
                </a:moveTo>
                <a:cubicBezTo>
                  <a:pt x="3161" y="18562"/>
                  <a:pt x="3161" y="18562"/>
                  <a:pt x="3161" y="18562"/>
                </a:cubicBezTo>
                <a:cubicBezTo>
                  <a:pt x="3161" y="18900"/>
                  <a:pt x="2985" y="19069"/>
                  <a:pt x="2634" y="19069"/>
                </a:cubicBezTo>
                <a:cubicBezTo>
                  <a:pt x="2283" y="19069"/>
                  <a:pt x="2107" y="18900"/>
                  <a:pt x="2107" y="18562"/>
                </a:cubicBezTo>
                <a:cubicBezTo>
                  <a:pt x="2107" y="14512"/>
                  <a:pt x="2107" y="14512"/>
                  <a:pt x="2107" y="14512"/>
                </a:cubicBezTo>
                <a:cubicBezTo>
                  <a:pt x="1580" y="14512"/>
                  <a:pt x="1054" y="14175"/>
                  <a:pt x="1054" y="13500"/>
                </a:cubicBezTo>
                <a:cubicBezTo>
                  <a:pt x="1054" y="9450"/>
                  <a:pt x="1054" y="9450"/>
                  <a:pt x="1054" y="9450"/>
                </a:cubicBezTo>
                <a:cubicBezTo>
                  <a:pt x="1054" y="8944"/>
                  <a:pt x="1580" y="8606"/>
                  <a:pt x="2107" y="8606"/>
                </a:cubicBezTo>
                <a:cubicBezTo>
                  <a:pt x="2107" y="8606"/>
                  <a:pt x="1580" y="8100"/>
                  <a:pt x="1580" y="7087"/>
                </a:cubicBezTo>
                <a:cubicBezTo>
                  <a:pt x="1580" y="5906"/>
                  <a:pt x="2459" y="5062"/>
                  <a:pt x="3688" y="5062"/>
                </a:cubicBezTo>
                <a:cubicBezTo>
                  <a:pt x="4741" y="5062"/>
                  <a:pt x="5795" y="5906"/>
                  <a:pt x="5795" y="7087"/>
                </a:cubicBezTo>
                <a:cubicBezTo>
                  <a:pt x="5795" y="8100"/>
                  <a:pt x="5268" y="8606"/>
                  <a:pt x="5268" y="8606"/>
                </a:cubicBezTo>
                <a:cubicBezTo>
                  <a:pt x="5444" y="8606"/>
                  <a:pt x="5795" y="8606"/>
                  <a:pt x="5971" y="8775"/>
                </a:cubicBezTo>
                <a:cubicBezTo>
                  <a:pt x="5971" y="12825"/>
                  <a:pt x="5971" y="12825"/>
                  <a:pt x="5971" y="12825"/>
                </a:cubicBezTo>
                <a:cubicBezTo>
                  <a:pt x="5971" y="13162"/>
                  <a:pt x="5971" y="13500"/>
                  <a:pt x="6146" y="14006"/>
                </a:cubicBezTo>
                <a:cubicBezTo>
                  <a:pt x="5971" y="14344"/>
                  <a:pt x="5620" y="14512"/>
                  <a:pt x="5268" y="14512"/>
                </a:cubicBezTo>
                <a:cubicBezTo>
                  <a:pt x="5268" y="18562"/>
                  <a:pt x="5268" y="18562"/>
                  <a:pt x="5268" y="18562"/>
                </a:cubicBezTo>
                <a:cubicBezTo>
                  <a:pt x="5268" y="18900"/>
                  <a:pt x="4917" y="19069"/>
                  <a:pt x="4741" y="19069"/>
                </a:cubicBezTo>
                <a:cubicBezTo>
                  <a:pt x="4390" y="19069"/>
                  <a:pt x="4215" y="18900"/>
                  <a:pt x="4215" y="18562"/>
                </a:cubicBezTo>
                <a:cubicBezTo>
                  <a:pt x="4215" y="14512"/>
                  <a:pt x="4215" y="14512"/>
                  <a:pt x="4215" y="14512"/>
                </a:cubicBezTo>
                <a:moveTo>
                  <a:pt x="10185" y="14006"/>
                </a:moveTo>
                <a:cubicBezTo>
                  <a:pt x="10185" y="19575"/>
                  <a:pt x="10185" y="19575"/>
                  <a:pt x="10185" y="19575"/>
                </a:cubicBezTo>
                <a:cubicBezTo>
                  <a:pt x="10185" y="19912"/>
                  <a:pt x="9834" y="20250"/>
                  <a:pt x="9483" y="20250"/>
                </a:cubicBezTo>
                <a:cubicBezTo>
                  <a:pt x="9132" y="20250"/>
                  <a:pt x="8780" y="19912"/>
                  <a:pt x="8780" y="19575"/>
                </a:cubicBezTo>
                <a:cubicBezTo>
                  <a:pt x="8780" y="14175"/>
                  <a:pt x="8780" y="14175"/>
                  <a:pt x="8780" y="14175"/>
                </a:cubicBezTo>
                <a:cubicBezTo>
                  <a:pt x="7902" y="14175"/>
                  <a:pt x="7376" y="13500"/>
                  <a:pt x="7376" y="12825"/>
                </a:cubicBezTo>
                <a:cubicBezTo>
                  <a:pt x="7376" y="9450"/>
                  <a:pt x="7376" y="9450"/>
                  <a:pt x="7376" y="9450"/>
                </a:cubicBezTo>
                <a:cubicBezTo>
                  <a:pt x="7376" y="9450"/>
                  <a:pt x="7376" y="9450"/>
                  <a:pt x="7376" y="9450"/>
                </a:cubicBezTo>
                <a:cubicBezTo>
                  <a:pt x="7376" y="7425"/>
                  <a:pt x="7376" y="7425"/>
                  <a:pt x="7376" y="7425"/>
                </a:cubicBezTo>
                <a:cubicBezTo>
                  <a:pt x="7376" y="6581"/>
                  <a:pt x="7902" y="6075"/>
                  <a:pt x="8780" y="6075"/>
                </a:cubicBezTo>
                <a:cubicBezTo>
                  <a:pt x="8780" y="6075"/>
                  <a:pt x="8078" y="5569"/>
                  <a:pt x="8078" y="4050"/>
                </a:cubicBezTo>
                <a:cubicBezTo>
                  <a:pt x="8078" y="2531"/>
                  <a:pt x="9307" y="1350"/>
                  <a:pt x="10888" y="1350"/>
                </a:cubicBezTo>
                <a:cubicBezTo>
                  <a:pt x="12468" y="1350"/>
                  <a:pt x="13698" y="2531"/>
                  <a:pt x="13698" y="4050"/>
                </a:cubicBezTo>
                <a:cubicBezTo>
                  <a:pt x="13698" y="5400"/>
                  <a:pt x="12995" y="6075"/>
                  <a:pt x="12995" y="6075"/>
                </a:cubicBezTo>
                <a:cubicBezTo>
                  <a:pt x="13698" y="6075"/>
                  <a:pt x="14400" y="6581"/>
                  <a:pt x="14400" y="7425"/>
                </a:cubicBezTo>
                <a:cubicBezTo>
                  <a:pt x="14400" y="9450"/>
                  <a:pt x="14400" y="9450"/>
                  <a:pt x="14400" y="9450"/>
                </a:cubicBezTo>
                <a:cubicBezTo>
                  <a:pt x="14400" y="12825"/>
                  <a:pt x="14400" y="12825"/>
                  <a:pt x="14400" y="12825"/>
                </a:cubicBezTo>
                <a:cubicBezTo>
                  <a:pt x="14400" y="13500"/>
                  <a:pt x="13698" y="14175"/>
                  <a:pt x="12995" y="14175"/>
                </a:cubicBezTo>
                <a:cubicBezTo>
                  <a:pt x="12995" y="19575"/>
                  <a:pt x="12995" y="19575"/>
                  <a:pt x="12995" y="19575"/>
                </a:cubicBezTo>
                <a:cubicBezTo>
                  <a:pt x="12995" y="19912"/>
                  <a:pt x="12644" y="20250"/>
                  <a:pt x="12293" y="20250"/>
                </a:cubicBezTo>
                <a:cubicBezTo>
                  <a:pt x="11941" y="20250"/>
                  <a:pt x="11590" y="19912"/>
                  <a:pt x="11590" y="19575"/>
                </a:cubicBezTo>
                <a:cubicBezTo>
                  <a:pt x="11590" y="14006"/>
                  <a:pt x="11590" y="14006"/>
                  <a:pt x="11590" y="14006"/>
                </a:cubicBezTo>
                <a:lnTo>
                  <a:pt x="10185" y="14006"/>
                </a:lnTo>
                <a:close/>
                <a:moveTo>
                  <a:pt x="17561" y="14512"/>
                </a:moveTo>
                <a:cubicBezTo>
                  <a:pt x="17561" y="18562"/>
                  <a:pt x="17561" y="18562"/>
                  <a:pt x="17561" y="18562"/>
                </a:cubicBezTo>
                <a:cubicBezTo>
                  <a:pt x="17561" y="18900"/>
                  <a:pt x="17210" y="19069"/>
                  <a:pt x="17034" y="19069"/>
                </a:cubicBezTo>
                <a:cubicBezTo>
                  <a:pt x="16683" y="19069"/>
                  <a:pt x="16507" y="18900"/>
                  <a:pt x="16507" y="18562"/>
                </a:cubicBezTo>
                <a:cubicBezTo>
                  <a:pt x="16507" y="14512"/>
                  <a:pt x="16507" y="14512"/>
                  <a:pt x="16507" y="14512"/>
                </a:cubicBezTo>
                <a:cubicBezTo>
                  <a:pt x="15980" y="14512"/>
                  <a:pt x="15629" y="14344"/>
                  <a:pt x="15454" y="14006"/>
                </a:cubicBezTo>
                <a:cubicBezTo>
                  <a:pt x="15629" y="13500"/>
                  <a:pt x="15805" y="13162"/>
                  <a:pt x="15805" y="12825"/>
                </a:cubicBezTo>
                <a:cubicBezTo>
                  <a:pt x="15805" y="8775"/>
                  <a:pt x="15805" y="8775"/>
                  <a:pt x="15805" y="8775"/>
                </a:cubicBezTo>
                <a:cubicBezTo>
                  <a:pt x="15980" y="8606"/>
                  <a:pt x="16156" y="8606"/>
                  <a:pt x="16507" y="8606"/>
                </a:cubicBezTo>
                <a:cubicBezTo>
                  <a:pt x="16507" y="8606"/>
                  <a:pt x="15980" y="8100"/>
                  <a:pt x="15980" y="7087"/>
                </a:cubicBezTo>
                <a:cubicBezTo>
                  <a:pt x="15980" y="5906"/>
                  <a:pt x="16859" y="5062"/>
                  <a:pt x="18088" y="5062"/>
                </a:cubicBezTo>
                <a:cubicBezTo>
                  <a:pt x="19141" y="5062"/>
                  <a:pt x="20195" y="5906"/>
                  <a:pt x="20195" y="7087"/>
                </a:cubicBezTo>
                <a:cubicBezTo>
                  <a:pt x="20195" y="8100"/>
                  <a:pt x="19668" y="8606"/>
                  <a:pt x="19668" y="8606"/>
                </a:cubicBezTo>
                <a:cubicBezTo>
                  <a:pt x="20195" y="8606"/>
                  <a:pt x="20722" y="8944"/>
                  <a:pt x="20722" y="9450"/>
                </a:cubicBezTo>
                <a:cubicBezTo>
                  <a:pt x="20722" y="13500"/>
                  <a:pt x="20722" y="13500"/>
                  <a:pt x="20722" y="13500"/>
                </a:cubicBezTo>
                <a:cubicBezTo>
                  <a:pt x="20722" y="14175"/>
                  <a:pt x="20195" y="14512"/>
                  <a:pt x="19668" y="14512"/>
                </a:cubicBezTo>
                <a:cubicBezTo>
                  <a:pt x="19668" y="18562"/>
                  <a:pt x="19668" y="18562"/>
                  <a:pt x="19668" y="18562"/>
                </a:cubicBezTo>
                <a:cubicBezTo>
                  <a:pt x="19668" y="18900"/>
                  <a:pt x="19317" y="19069"/>
                  <a:pt x="19141" y="19069"/>
                </a:cubicBezTo>
                <a:cubicBezTo>
                  <a:pt x="18790" y="19069"/>
                  <a:pt x="18615" y="18900"/>
                  <a:pt x="18615" y="18562"/>
                </a:cubicBezTo>
                <a:cubicBezTo>
                  <a:pt x="18615" y="14512"/>
                  <a:pt x="18615" y="14512"/>
                  <a:pt x="18615" y="14512"/>
                </a:cubicBezTo>
                <a:lnTo>
                  <a:pt x="17561" y="1451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21" name="Group">
            <a:extLst>
              <a:ext uri="{FF2B5EF4-FFF2-40B4-BE49-F238E27FC236}">
                <a16:creationId xmlns:a16="http://schemas.microsoft.com/office/drawing/2014/main" id="{1FE217B1-FDEA-4177-B542-DEC12DADD6B3}"/>
              </a:ext>
            </a:extLst>
          </p:cNvPr>
          <p:cNvGrpSpPr/>
          <p:nvPr/>
        </p:nvGrpSpPr>
        <p:grpSpPr>
          <a:xfrm>
            <a:off x="3774025" y="2665595"/>
            <a:ext cx="479544" cy="312241"/>
            <a:chOff x="0" y="0"/>
            <a:chExt cx="479542" cy="312239"/>
          </a:xfrm>
          <a:solidFill>
            <a:schemeClr val="bg1"/>
          </a:solidFill>
        </p:grpSpPr>
        <p:sp>
          <p:nvSpPr>
            <p:cNvPr id="122" name="Shape">
              <a:extLst>
                <a:ext uri="{FF2B5EF4-FFF2-40B4-BE49-F238E27FC236}">
                  <a16:creationId xmlns:a16="http://schemas.microsoft.com/office/drawing/2014/main" id="{E4A73923-14CA-4CDD-932E-3FEC3BDACB46}"/>
                </a:ext>
              </a:extLst>
            </p:cNvPr>
            <p:cNvSpPr/>
            <p:nvPr/>
          </p:nvSpPr>
          <p:spPr>
            <a:xfrm>
              <a:off x="-1" y="196703"/>
              <a:ext cx="225548" cy="1155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0" h="21600" extrusionOk="0">
                  <a:moveTo>
                    <a:pt x="18430" y="2945"/>
                  </a:moveTo>
                  <a:cubicBezTo>
                    <a:pt x="18102" y="1309"/>
                    <a:pt x="17120" y="0"/>
                    <a:pt x="16139" y="0"/>
                  </a:cubicBezTo>
                  <a:cubicBezTo>
                    <a:pt x="5011" y="0"/>
                    <a:pt x="5011" y="0"/>
                    <a:pt x="5011" y="0"/>
                  </a:cubicBezTo>
                  <a:cubicBezTo>
                    <a:pt x="4030" y="0"/>
                    <a:pt x="3048" y="1309"/>
                    <a:pt x="2720" y="2945"/>
                  </a:cubicBezTo>
                  <a:cubicBezTo>
                    <a:pt x="102" y="18655"/>
                    <a:pt x="102" y="18655"/>
                    <a:pt x="102" y="18655"/>
                  </a:cubicBezTo>
                  <a:cubicBezTo>
                    <a:pt x="-225" y="20291"/>
                    <a:pt x="266" y="21600"/>
                    <a:pt x="1084" y="21600"/>
                  </a:cubicBezTo>
                  <a:cubicBezTo>
                    <a:pt x="20066" y="21600"/>
                    <a:pt x="20066" y="21600"/>
                    <a:pt x="20066" y="21600"/>
                  </a:cubicBezTo>
                  <a:cubicBezTo>
                    <a:pt x="20884" y="21600"/>
                    <a:pt x="21375" y="20291"/>
                    <a:pt x="21048" y="18655"/>
                  </a:cubicBezTo>
                  <a:lnTo>
                    <a:pt x="18430" y="294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3" name="Shape">
              <a:extLst>
                <a:ext uri="{FF2B5EF4-FFF2-40B4-BE49-F238E27FC236}">
                  <a16:creationId xmlns:a16="http://schemas.microsoft.com/office/drawing/2014/main" id="{429A4E79-4332-4061-BA8A-AD23EDB1C584}"/>
                </a:ext>
              </a:extLst>
            </p:cNvPr>
            <p:cNvSpPr/>
            <p:nvPr/>
          </p:nvSpPr>
          <p:spPr>
            <a:xfrm>
              <a:off x="253009" y="196703"/>
              <a:ext cx="226534" cy="1155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43" h="21600" extrusionOk="0">
                  <a:moveTo>
                    <a:pt x="21211" y="18655"/>
                  </a:moveTo>
                  <a:cubicBezTo>
                    <a:pt x="18430" y="2945"/>
                    <a:pt x="18430" y="2945"/>
                    <a:pt x="18430" y="2945"/>
                  </a:cubicBezTo>
                  <a:cubicBezTo>
                    <a:pt x="18102" y="1309"/>
                    <a:pt x="17120" y="0"/>
                    <a:pt x="16302" y="0"/>
                  </a:cubicBezTo>
                  <a:cubicBezTo>
                    <a:pt x="5011" y="0"/>
                    <a:pt x="5011" y="0"/>
                    <a:pt x="5011" y="0"/>
                  </a:cubicBezTo>
                  <a:cubicBezTo>
                    <a:pt x="4030" y="0"/>
                    <a:pt x="3048" y="1309"/>
                    <a:pt x="2884" y="2945"/>
                  </a:cubicBezTo>
                  <a:cubicBezTo>
                    <a:pt x="102" y="18655"/>
                    <a:pt x="102" y="18655"/>
                    <a:pt x="102" y="18655"/>
                  </a:cubicBezTo>
                  <a:cubicBezTo>
                    <a:pt x="-225" y="20291"/>
                    <a:pt x="266" y="21600"/>
                    <a:pt x="1084" y="21600"/>
                  </a:cubicBezTo>
                  <a:cubicBezTo>
                    <a:pt x="20066" y="21600"/>
                    <a:pt x="20066" y="21600"/>
                    <a:pt x="20066" y="21600"/>
                  </a:cubicBezTo>
                  <a:cubicBezTo>
                    <a:pt x="20884" y="21600"/>
                    <a:pt x="21375" y="20291"/>
                    <a:pt x="21211" y="1865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4" name="Shape">
              <a:extLst>
                <a:ext uri="{FF2B5EF4-FFF2-40B4-BE49-F238E27FC236}">
                  <a16:creationId xmlns:a16="http://schemas.microsoft.com/office/drawing/2014/main" id="{77BED891-EADA-48E5-BF23-A6CED88CB488}"/>
                </a:ext>
              </a:extLst>
            </p:cNvPr>
            <p:cNvSpPr/>
            <p:nvPr/>
          </p:nvSpPr>
          <p:spPr>
            <a:xfrm>
              <a:off x="125786" y="57767"/>
              <a:ext cx="226984" cy="1162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1" h="21600" extrusionOk="0">
                  <a:moveTo>
                    <a:pt x="1237" y="21600"/>
                  </a:moveTo>
                  <a:cubicBezTo>
                    <a:pt x="19913" y="21600"/>
                    <a:pt x="19913" y="21600"/>
                    <a:pt x="19913" y="21600"/>
                  </a:cubicBezTo>
                  <a:cubicBezTo>
                    <a:pt x="20888" y="21600"/>
                    <a:pt x="21375" y="20291"/>
                    <a:pt x="21050" y="18655"/>
                  </a:cubicBezTo>
                  <a:cubicBezTo>
                    <a:pt x="18289" y="2945"/>
                    <a:pt x="18289" y="2945"/>
                    <a:pt x="18289" y="2945"/>
                  </a:cubicBezTo>
                  <a:cubicBezTo>
                    <a:pt x="17964" y="1309"/>
                    <a:pt x="17152" y="0"/>
                    <a:pt x="16178" y="0"/>
                  </a:cubicBezTo>
                  <a:cubicBezTo>
                    <a:pt x="4972" y="0"/>
                    <a:pt x="4972" y="0"/>
                    <a:pt x="4972" y="0"/>
                  </a:cubicBezTo>
                  <a:cubicBezTo>
                    <a:pt x="4160" y="0"/>
                    <a:pt x="3186" y="1309"/>
                    <a:pt x="2861" y="2945"/>
                  </a:cubicBezTo>
                  <a:cubicBezTo>
                    <a:pt x="100" y="18655"/>
                    <a:pt x="100" y="18655"/>
                    <a:pt x="100" y="18655"/>
                  </a:cubicBezTo>
                  <a:cubicBezTo>
                    <a:pt x="-225" y="20291"/>
                    <a:pt x="262" y="21600"/>
                    <a:pt x="1237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68AFB4D8-0887-4477-84CD-F4601E9FC12B}"/>
                </a:ext>
              </a:extLst>
            </p:cNvPr>
            <p:cNvSpPr/>
            <p:nvPr/>
          </p:nvSpPr>
          <p:spPr>
            <a:xfrm>
              <a:off x="358836" y="42412"/>
              <a:ext cx="100912" cy="1001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043" y="14347"/>
                  </a:moveTo>
                  <a:lnTo>
                    <a:pt x="10800" y="21600"/>
                  </a:lnTo>
                  <a:lnTo>
                    <a:pt x="14557" y="14347"/>
                  </a:lnTo>
                  <a:lnTo>
                    <a:pt x="21600" y="10564"/>
                  </a:lnTo>
                  <a:lnTo>
                    <a:pt x="14557" y="6780"/>
                  </a:lnTo>
                  <a:lnTo>
                    <a:pt x="10800" y="0"/>
                  </a:lnTo>
                  <a:lnTo>
                    <a:pt x="7043" y="6780"/>
                  </a:lnTo>
                  <a:lnTo>
                    <a:pt x="0" y="10564"/>
                  </a:lnTo>
                  <a:lnTo>
                    <a:pt x="7043" y="1434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362C08F0-1B23-43B9-ADB0-A95A557AE57D}"/>
                </a:ext>
              </a:extLst>
            </p:cNvPr>
            <p:cNvSpPr/>
            <p:nvPr/>
          </p:nvSpPr>
          <p:spPr>
            <a:xfrm>
              <a:off x="325930" y="0"/>
              <a:ext cx="59231" cy="614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67" y="21600"/>
                  </a:moveTo>
                  <a:lnTo>
                    <a:pt x="14400" y="14914"/>
                  </a:lnTo>
                  <a:lnTo>
                    <a:pt x="21600" y="11057"/>
                  </a:lnTo>
                  <a:lnTo>
                    <a:pt x="14400" y="7457"/>
                  </a:lnTo>
                  <a:lnTo>
                    <a:pt x="10667" y="0"/>
                  </a:lnTo>
                  <a:lnTo>
                    <a:pt x="6933" y="7457"/>
                  </a:lnTo>
                  <a:lnTo>
                    <a:pt x="0" y="11057"/>
                  </a:lnTo>
                  <a:lnTo>
                    <a:pt x="6933" y="14914"/>
                  </a:lnTo>
                  <a:lnTo>
                    <a:pt x="10667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7" name="Group">
            <a:extLst>
              <a:ext uri="{FF2B5EF4-FFF2-40B4-BE49-F238E27FC236}">
                <a16:creationId xmlns:a16="http://schemas.microsoft.com/office/drawing/2014/main" id="{7F8CAD04-B57D-4BA4-AC08-6624225F1551}"/>
              </a:ext>
            </a:extLst>
          </p:cNvPr>
          <p:cNvGrpSpPr/>
          <p:nvPr/>
        </p:nvGrpSpPr>
        <p:grpSpPr>
          <a:xfrm>
            <a:off x="4725689" y="2619228"/>
            <a:ext cx="555111" cy="404973"/>
            <a:chOff x="0" y="0"/>
            <a:chExt cx="555110" cy="404971"/>
          </a:xfrm>
          <a:solidFill>
            <a:schemeClr val="bg1"/>
          </a:solidFill>
        </p:grpSpPr>
        <p:sp>
          <p:nvSpPr>
            <p:cNvPr id="128" name="Shape">
              <a:extLst>
                <a:ext uri="{FF2B5EF4-FFF2-40B4-BE49-F238E27FC236}">
                  <a16:creationId xmlns:a16="http://schemas.microsoft.com/office/drawing/2014/main" id="{FEEFB4E7-CEA3-453D-8C55-C27AD0FCDA2F}"/>
                </a:ext>
              </a:extLst>
            </p:cNvPr>
            <p:cNvSpPr/>
            <p:nvPr/>
          </p:nvSpPr>
          <p:spPr>
            <a:xfrm rot="20700000">
              <a:off x="89135" y="151519"/>
              <a:ext cx="133839" cy="1670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429" y="10800"/>
                  </a:moveTo>
                  <a:cubicBezTo>
                    <a:pt x="15429" y="6480"/>
                    <a:pt x="17743" y="2469"/>
                    <a:pt x="21600" y="0"/>
                  </a:cubicBezTo>
                  <a:cubicBezTo>
                    <a:pt x="7714" y="0"/>
                    <a:pt x="7714" y="0"/>
                    <a:pt x="7714" y="0"/>
                  </a:cubicBezTo>
                  <a:cubicBezTo>
                    <a:pt x="6943" y="3086"/>
                    <a:pt x="3857" y="5246"/>
                    <a:pt x="0" y="5863"/>
                  </a:cubicBezTo>
                  <a:cubicBezTo>
                    <a:pt x="0" y="15737"/>
                    <a:pt x="0" y="15737"/>
                    <a:pt x="0" y="15737"/>
                  </a:cubicBezTo>
                  <a:cubicBezTo>
                    <a:pt x="3857" y="16046"/>
                    <a:pt x="6943" y="18514"/>
                    <a:pt x="7714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17743" y="19131"/>
                    <a:pt x="15429" y="15120"/>
                    <a:pt x="15429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16E86664-AEB5-4082-9FD8-EDDA8ADE8CF2}"/>
                </a:ext>
              </a:extLst>
            </p:cNvPr>
            <p:cNvSpPr/>
            <p:nvPr/>
          </p:nvSpPr>
          <p:spPr>
            <a:xfrm rot="20700000">
              <a:off x="332188" y="86798"/>
              <a:ext cx="130819" cy="1670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74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535" y="2469"/>
                    <a:pt x="5891" y="6480"/>
                    <a:pt x="5891" y="10800"/>
                  </a:cubicBezTo>
                  <a:cubicBezTo>
                    <a:pt x="5891" y="15120"/>
                    <a:pt x="3535" y="19131"/>
                    <a:pt x="0" y="21600"/>
                  </a:cubicBezTo>
                  <a:cubicBezTo>
                    <a:pt x="13745" y="21600"/>
                    <a:pt x="13745" y="21600"/>
                    <a:pt x="13745" y="21600"/>
                  </a:cubicBezTo>
                  <a:cubicBezTo>
                    <a:pt x="14531" y="18514"/>
                    <a:pt x="17673" y="16046"/>
                    <a:pt x="21600" y="15737"/>
                  </a:cubicBezTo>
                  <a:cubicBezTo>
                    <a:pt x="21600" y="5863"/>
                    <a:pt x="21600" y="5863"/>
                    <a:pt x="21600" y="5863"/>
                  </a:cubicBezTo>
                  <a:cubicBezTo>
                    <a:pt x="17673" y="5246"/>
                    <a:pt x="14531" y="3086"/>
                    <a:pt x="13745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93AA22B3-3232-44F9-985E-9786332ECE67}"/>
                </a:ext>
              </a:extLst>
            </p:cNvPr>
            <p:cNvSpPr/>
            <p:nvPr/>
          </p:nvSpPr>
          <p:spPr>
            <a:xfrm rot="20700000">
              <a:off x="202620" y="119224"/>
              <a:ext cx="147926" cy="1670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77" y="0"/>
                    <a:pt x="0" y="4629"/>
                    <a:pt x="0" y="10800"/>
                  </a:cubicBezTo>
                  <a:cubicBezTo>
                    <a:pt x="0" y="16663"/>
                    <a:pt x="4877" y="21600"/>
                    <a:pt x="10800" y="21600"/>
                  </a:cubicBezTo>
                  <a:cubicBezTo>
                    <a:pt x="16723" y="21600"/>
                    <a:pt x="21600" y="16663"/>
                    <a:pt x="21600" y="10800"/>
                  </a:cubicBezTo>
                  <a:cubicBezTo>
                    <a:pt x="21600" y="4629"/>
                    <a:pt x="16723" y="0"/>
                    <a:pt x="10800" y="0"/>
                  </a:cubicBezTo>
                  <a:close/>
                  <a:moveTo>
                    <a:pt x="11845" y="16663"/>
                  </a:moveTo>
                  <a:cubicBezTo>
                    <a:pt x="11845" y="18823"/>
                    <a:pt x="11845" y="18823"/>
                    <a:pt x="11845" y="18823"/>
                  </a:cubicBezTo>
                  <a:cubicBezTo>
                    <a:pt x="9755" y="18823"/>
                    <a:pt x="9755" y="18823"/>
                    <a:pt x="9755" y="18823"/>
                  </a:cubicBezTo>
                  <a:cubicBezTo>
                    <a:pt x="9755" y="16971"/>
                    <a:pt x="9755" y="16971"/>
                    <a:pt x="9755" y="16971"/>
                  </a:cubicBezTo>
                  <a:cubicBezTo>
                    <a:pt x="8361" y="16663"/>
                    <a:pt x="6968" y="16354"/>
                    <a:pt x="5923" y="16046"/>
                  </a:cubicBezTo>
                  <a:cubicBezTo>
                    <a:pt x="6619" y="13886"/>
                    <a:pt x="6619" y="13886"/>
                    <a:pt x="6619" y="13886"/>
                  </a:cubicBezTo>
                  <a:cubicBezTo>
                    <a:pt x="7665" y="14194"/>
                    <a:pt x="8710" y="14503"/>
                    <a:pt x="10103" y="14503"/>
                  </a:cubicBezTo>
                  <a:cubicBezTo>
                    <a:pt x="11497" y="14503"/>
                    <a:pt x="12542" y="14194"/>
                    <a:pt x="12542" y="13269"/>
                  </a:cubicBezTo>
                  <a:cubicBezTo>
                    <a:pt x="12542" y="12651"/>
                    <a:pt x="11845" y="12343"/>
                    <a:pt x="10103" y="11726"/>
                  </a:cubicBezTo>
                  <a:cubicBezTo>
                    <a:pt x="7665" y="11109"/>
                    <a:pt x="6271" y="10183"/>
                    <a:pt x="6271" y="8023"/>
                  </a:cubicBezTo>
                  <a:cubicBezTo>
                    <a:pt x="6271" y="6480"/>
                    <a:pt x="7316" y="4937"/>
                    <a:pt x="9755" y="4629"/>
                  </a:cubicBezTo>
                  <a:cubicBezTo>
                    <a:pt x="9755" y="2777"/>
                    <a:pt x="9755" y="2777"/>
                    <a:pt x="9755" y="2777"/>
                  </a:cubicBezTo>
                  <a:cubicBezTo>
                    <a:pt x="11845" y="2777"/>
                    <a:pt x="11845" y="2777"/>
                    <a:pt x="11845" y="2777"/>
                  </a:cubicBezTo>
                  <a:cubicBezTo>
                    <a:pt x="11845" y="4629"/>
                    <a:pt x="11845" y="4629"/>
                    <a:pt x="11845" y="4629"/>
                  </a:cubicBezTo>
                  <a:cubicBezTo>
                    <a:pt x="13239" y="4629"/>
                    <a:pt x="14284" y="4937"/>
                    <a:pt x="15329" y="5246"/>
                  </a:cubicBezTo>
                  <a:cubicBezTo>
                    <a:pt x="14632" y="7406"/>
                    <a:pt x="14632" y="7406"/>
                    <a:pt x="14632" y="7406"/>
                  </a:cubicBezTo>
                  <a:cubicBezTo>
                    <a:pt x="13935" y="7097"/>
                    <a:pt x="12890" y="6789"/>
                    <a:pt x="11497" y="6789"/>
                  </a:cubicBezTo>
                  <a:cubicBezTo>
                    <a:pt x="9755" y="6789"/>
                    <a:pt x="9406" y="7406"/>
                    <a:pt x="9406" y="7714"/>
                  </a:cubicBezTo>
                  <a:cubicBezTo>
                    <a:pt x="9406" y="8331"/>
                    <a:pt x="10103" y="8949"/>
                    <a:pt x="12194" y="9566"/>
                  </a:cubicBezTo>
                  <a:cubicBezTo>
                    <a:pt x="14632" y="10183"/>
                    <a:pt x="15677" y="11417"/>
                    <a:pt x="15677" y="13269"/>
                  </a:cubicBezTo>
                  <a:cubicBezTo>
                    <a:pt x="15677" y="14811"/>
                    <a:pt x="14284" y="16354"/>
                    <a:pt x="11845" y="1666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1" name="Shape">
              <a:extLst>
                <a:ext uri="{FF2B5EF4-FFF2-40B4-BE49-F238E27FC236}">
                  <a16:creationId xmlns:a16="http://schemas.microsoft.com/office/drawing/2014/main" id="{DA99C909-554E-44F8-B3B8-1DBCF43645F1}"/>
                </a:ext>
              </a:extLst>
            </p:cNvPr>
            <p:cNvSpPr/>
            <p:nvPr/>
          </p:nvSpPr>
          <p:spPr>
            <a:xfrm rot="20700000">
              <a:off x="28497" y="59591"/>
              <a:ext cx="498117" cy="2857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43" y="0"/>
                  </a:moveTo>
                  <a:cubicBezTo>
                    <a:pt x="1654" y="0"/>
                    <a:pt x="1654" y="0"/>
                    <a:pt x="1654" y="0"/>
                  </a:cubicBezTo>
                  <a:cubicBezTo>
                    <a:pt x="723" y="0"/>
                    <a:pt x="0" y="1440"/>
                    <a:pt x="0" y="3060"/>
                  </a:cubicBezTo>
                  <a:cubicBezTo>
                    <a:pt x="0" y="18540"/>
                    <a:pt x="0" y="18540"/>
                    <a:pt x="0" y="18540"/>
                  </a:cubicBezTo>
                  <a:cubicBezTo>
                    <a:pt x="0" y="20160"/>
                    <a:pt x="723" y="21600"/>
                    <a:pt x="1654" y="21600"/>
                  </a:cubicBezTo>
                  <a:cubicBezTo>
                    <a:pt x="19843" y="21600"/>
                    <a:pt x="19843" y="21600"/>
                    <a:pt x="19843" y="21600"/>
                  </a:cubicBezTo>
                  <a:cubicBezTo>
                    <a:pt x="20773" y="21600"/>
                    <a:pt x="21600" y="20160"/>
                    <a:pt x="21600" y="18540"/>
                  </a:cubicBezTo>
                  <a:cubicBezTo>
                    <a:pt x="21600" y="3060"/>
                    <a:pt x="21600" y="3060"/>
                    <a:pt x="21600" y="3060"/>
                  </a:cubicBezTo>
                  <a:cubicBezTo>
                    <a:pt x="21600" y="1440"/>
                    <a:pt x="20773" y="0"/>
                    <a:pt x="19843" y="0"/>
                  </a:cubicBezTo>
                  <a:close/>
                  <a:moveTo>
                    <a:pt x="20050" y="15120"/>
                  </a:moveTo>
                  <a:cubicBezTo>
                    <a:pt x="19533" y="15120"/>
                    <a:pt x="19533" y="15120"/>
                    <a:pt x="19533" y="15120"/>
                  </a:cubicBezTo>
                  <a:cubicBezTo>
                    <a:pt x="18603" y="15120"/>
                    <a:pt x="17879" y="16380"/>
                    <a:pt x="17879" y="18000"/>
                  </a:cubicBezTo>
                  <a:cubicBezTo>
                    <a:pt x="17879" y="18900"/>
                    <a:pt x="17879" y="18900"/>
                    <a:pt x="17879" y="18900"/>
                  </a:cubicBezTo>
                  <a:cubicBezTo>
                    <a:pt x="3617" y="18900"/>
                    <a:pt x="3617" y="18900"/>
                    <a:pt x="3617" y="18900"/>
                  </a:cubicBezTo>
                  <a:cubicBezTo>
                    <a:pt x="3617" y="18000"/>
                    <a:pt x="3617" y="18000"/>
                    <a:pt x="3617" y="18000"/>
                  </a:cubicBezTo>
                  <a:cubicBezTo>
                    <a:pt x="3617" y="16380"/>
                    <a:pt x="2894" y="15120"/>
                    <a:pt x="1964" y="15120"/>
                  </a:cubicBezTo>
                  <a:cubicBezTo>
                    <a:pt x="1550" y="15120"/>
                    <a:pt x="1550" y="15120"/>
                    <a:pt x="1550" y="15120"/>
                  </a:cubicBezTo>
                  <a:cubicBezTo>
                    <a:pt x="1550" y="6300"/>
                    <a:pt x="1550" y="6300"/>
                    <a:pt x="1550" y="6300"/>
                  </a:cubicBezTo>
                  <a:cubicBezTo>
                    <a:pt x="1964" y="6300"/>
                    <a:pt x="1964" y="6300"/>
                    <a:pt x="1964" y="6300"/>
                  </a:cubicBezTo>
                  <a:cubicBezTo>
                    <a:pt x="2894" y="6300"/>
                    <a:pt x="3617" y="5220"/>
                    <a:pt x="3617" y="3600"/>
                  </a:cubicBezTo>
                  <a:cubicBezTo>
                    <a:pt x="3617" y="2700"/>
                    <a:pt x="3617" y="2700"/>
                    <a:pt x="3617" y="2700"/>
                  </a:cubicBezTo>
                  <a:cubicBezTo>
                    <a:pt x="17879" y="2700"/>
                    <a:pt x="17879" y="2700"/>
                    <a:pt x="17879" y="2700"/>
                  </a:cubicBezTo>
                  <a:cubicBezTo>
                    <a:pt x="17879" y="3600"/>
                    <a:pt x="17879" y="3600"/>
                    <a:pt x="17879" y="3600"/>
                  </a:cubicBezTo>
                  <a:cubicBezTo>
                    <a:pt x="17879" y="5220"/>
                    <a:pt x="18603" y="6300"/>
                    <a:pt x="19533" y="6300"/>
                  </a:cubicBezTo>
                  <a:cubicBezTo>
                    <a:pt x="20050" y="6300"/>
                    <a:pt x="20050" y="6300"/>
                    <a:pt x="20050" y="6300"/>
                  </a:cubicBezTo>
                  <a:lnTo>
                    <a:pt x="20050" y="1512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3" name="Group">
            <a:extLst>
              <a:ext uri="{FF2B5EF4-FFF2-40B4-BE49-F238E27FC236}">
                <a16:creationId xmlns:a16="http://schemas.microsoft.com/office/drawing/2014/main" id="{D4D22FFD-99AD-4CF3-B030-480BA683EAC8}"/>
              </a:ext>
            </a:extLst>
          </p:cNvPr>
          <p:cNvGrpSpPr/>
          <p:nvPr/>
        </p:nvGrpSpPr>
        <p:grpSpPr>
          <a:xfrm>
            <a:off x="8757276" y="2608595"/>
            <a:ext cx="484189" cy="420689"/>
            <a:chOff x="0" y="0"/>
            <a:chExt cx="484187" cy="420687"/>
          </a:xfrm>
          <a:solidFill>
            <a:schemeClr val="bg1"/>
          </a:solidFill>
        </p:grpSpPr>
        <p:sp>
          <p:nvSpPr>
            <p:cNvPr id="144" name="Shape">
              <a:extLst>
                <a:ext uri="{FF2B5EF4-FFF2-40B4-BE49-F238E27FC236}">
                  <a16:creationId xmlns:a16="http://schemas.microsoft.com/office/drawing/2014/main" id="{AC87262B-240D-48B5-91C6-7EEABC409B77}"/>
                </a:ext>
              </a:extLst>
            </p:cNvPr>
            <p:cNvSpPr/>
            <p:nvPr/>
          </p:nvSpPr>
          <p:spPr>
            <a:xfrm>
              <a:off x="0" y="0"/>
              <a:ext cx="484188" cy="346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5635"/>
                  </a:moveTo>
                  <a:cubicBezTo>
                    <a:pt x="21600" y="4226"/>
                    <a:pt x="20925" y="3287"/>
                    <a:pt x="20081" y="2817"/>
                  </a:cubicBezTo>
                  <a:cubicBezTo>
                    <a:pt x="11306" y="0"/>
                    <a:pt x="11306" y="0"/>
                    <a:pt x="11306" y="0"/>
                  </a:cubicBezTo>
                  <a:cubicBezTo>
                    <a:pt x="11137" y="0"/>
                    <a:pt x="10969" y="0"/>
                    <a:pt x="10800" y="0"/>
                  </a:cubicBezTo>
                  <a:cubicBezTo>
                    <a:pt x="10631" y="0"/>
                    <a:pt x="10462" y="0"/>
                    <a:pt x="10294" y="0"/>
                  </a:cubicBezTo>
                  <a:cubicBezTo>
                    <a:pt x="1519" y="2817"/>
                    <a:pt x="1519" y="2817"/>
                    <a:pt x="1519" y="2817"/>
                  </a:cubicBezTo>
                  <a:cubicBezTo>
                    <a:pt x="675" y="3287"/>
                    <a:pt x="0" y="4226"/>
                    <a:pt x="0" y="5635"/>
                  </a:cubicBezTo>
                  <a:cubicBezTo>
                    <a:pt x="0" y="7043"/>
                    <a:pt x="675" y="7983"/>
                    <a:pt x="1519" y="8452"/>
                  </a:cubicBezTo>
                  <a:cubicBezTo>
                    <a:pt x="3375" y="8922"/>
                    <a:pt x="3375" y="8922"/>
                    <a:pt x="3375" y="8922"/>
                  </a:cubicBezTo>
                  <a:cubicBezTo>
                    <a:pt x="3375" y="16904"/>
                    <a:pt x="3375" y="16904"/>
                    <a:pt x="3375" y="16904"/>
                  </a:cubicBezTo>
                  <a:cubicBezTo>
                    <a:pt x="3375" y="19487"/>
                    <a:pt x="5400" y="21600"/>
                    <a:pt x="10800" y="21600"/>
                  </a:cubicBezTo>
                  <a:cubicBezTo>
                    <a:pt x="16200" y="21600"/>
                    <a:pt x="18225" y="19487"/>
                    <a:pt x="18225" y="16904"/>
                  </a:cubicBezTo>
                  <a:cubicBezTo>
                    <a:pt x="18225" y="8922"/>
                    <a:pt x="18225" y="8922"/>
                    <a:pt x="18225" y="8922"/>
                  </a:cubicBezTo>
                  <a:cubicBezTo>
                    <a:pt x="20081" y="8452"/>
                    <a:pt x="20081" y="8452"/>
                    <a:pt x="20081" y="8452"/>
                  </a:cubicBezTo>
                  <a:cubicBezTo>
                    <a:pt x="20925" y="7983"/>
                    <a:pt x="21600" y="7043"/>
                    <a:pt x="21600" y="5635"/>
                  </a:cubicBezTo>
                  <a:close/>
                  <a:moveTo>
                    <a:pt x="16875" y="16904"/>
                  </a:moveTo>
                  <a:cubicBezTo>
                    <a:pt x="16875" y="17843"/>
                    <a:pt x="14850" y="19722"/>
                    <a:pt x="10800" y="19722"/>
                  </a:cubicBezTo>
                  <a:cubicBezTo>
                    <a:pt x="6750" y="19722"/>
                    <a:pt x="4725" y="17843"/>
                    <a:pt x="4725" y="16904"/>
                  </a:cubicBezTo>
                  <a:cubicBezTo>
                    <a:pt x="4725" y="9391"/>
                    <a:pt x="4725" y="9391"/>
                    <a:pt x="4725" y="9391"/>
                  </a:cubicBezTo>
                  <a:cubicBezTo>
                    <a:pt x="10294" y="11270"/>
                    <a:pt x="10294" y="11270"/>
                    <a:pt x="10294" y="11270"/>
                  </a:cubicBezTo>
                  <a:cubicBezTo>
                    <a:pt x="10462" y="11270"/>
                    <a:pt x="10631" y="11270"/>
                    <a:pt x="10800" y="11270"/>
                  </a:cubicBezTo>
                  <a:cubicBezTo>
                    <a:pt x="10969" y="11270"/>
                    <a:pt x="11137" y="11270"/>
                    <a:pt x="11306" y="11270"/>
                  </a:cubicBezTo>
                  <a:cubicBezTo>
                    <a:pt x="16875" y="9391"/>
                    <a:pt x="16875" y="9391"/>
                    <a:pt x="16875" y="9391"/>
                  </a:cubicBezTo>
                  <a:lnTo>
                    <a:pt x="16875" y="16904"/>
                  </a:lnTo>
                  <a:close/>
                  <a:moveTo>
                    <a:pt x="10969" y="9391"/>
                  </a:moveTo>
                  <a:cubicBezTo>
                    <a:pt x="10969" y="9391"/>
                    <a:pt x="10800" y="9391"/>
                    <a:pt x="10800" y="9391"/>
                  </a:cubicBezTo>
                  <a:cubicBezTo>
                    <a:pt x="10800" y="9391"/>
                    <a:pt x="10631" y="9391"/>
                    <a:pt x="10631" y="9391"/>
                  </a:cubicBezTo>
                  <a:cubicBezTo>
                    <a:pt x="1856" y="6574"/>
                    <a:pt x="1856" y="6574"/>
                    <a:pt x="1856" y="6574"/>
                  </a:cubicBezTo>
                  <a:cubicBezTo>
                    <a:pt x="1519" y="6339"/>
                    <a:pt x="1350" y="6104"/>
                    <a:pt x="1350" y="5635"/>
                  </a:cubicBezTo>
                  <a:cubicBezTo>
                    <a:pt x="1350" y="5165"/>
                    <a:pt x="1519" y="4930"/>
                    <a:pt x="1856" y="4696"/>
                  </a:cubicBezTo>
                  <a:cubicBezTo>
                    <a:pt x="10631" y="1878"/>
                    <a:pt x="10631" y="1878"/>
                    <a:pt x="10631" y="1878"/>
                  </a:cubicBezTo>
                  <a:cubicBezTo>
                    <a:pt x="10631" y="1878"/>
                    <a:pt x="10800" y="1878"/>
                    <a:pt x="10800" y="1878"/>
                  </a:cubicBezTo>
                  <a:cubicBezTo>
                    <a:pt x="10800" y="1878"/>
                    <a:pt x="10969" y="1878"/>
                    <a:pt x="10969" y="1878"/>
                  </a:cubicBezTo>
                  <a:cubicBezTo>
                    <a:pt x="19744" y="4696"/>
                    <a:pt x="19744" y="4696"/>
                    <a:pt x="19744" y="4696"/>
                  </a:cubicBezTo>
                  <a:cubicBezTo>
                    <a:pt x="20081" y="4930"/>
                    <a:pt x="20250" y="5165"/>
                    <a:pt x="20250" y="5635"/>
                  </a:cubicBezTo>
                  <a:cubicBezTo>
                    <a:pt x="20250" y="6104"/>
                    <a:pt x="20081" y="6339"/>
                    <a:pt x="19744" y="6574"/>
                  </a:cubicBezTo>
                  <a:lnTo>
                    <a:pt x="10969" y="939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5" name="Shape">
              <a:extLst>
                <a:ext uri="{FF2B5EF4-FFF2-40B4-BE49-F238E27FC236}">
                  <a16:creationId xmlns:a16="http://schemas.microsoft.com/office/drawing/2014/main" id="{7619A38B-A02C-4AE7-A695-D7E00B882263}"/>
                </a:ext>
              </a:extLst>
            </p:cNvPr>
            <p:cNvSpPr/>
            <p:nvPr/>
          </p:nvSpPr>
          <p:spPr>
            <a:xfrm>
              <a:off x="438150" y="150811"/>
              <a:ext cx="30163" cy="1651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964"/>
                  </a:moveTo>
                  <a:cubicBezTo>
                    <a:pt x="0" y="19636"/>
                    <a:pt x="0" y="19636"/>
                    <a:pt x="0" y="19636"/>
                  </a:cubicBezTo>
                  <a:cubicBezTo>
                    <a:pt x="0" y="20618"/>
                    <a:pt x="5400" y="21600"/>
                    <a:pt x="10800" y="21600"/>
                  </a:cubicBezTo>
                  <a:cubicBezTo>
                    <a:pt x="16200" y="21600"/>
                    <a:pt x="21600" y="20618"/>
                    <a:pt x="21600" y="19636"/>
                  </a:cubicBezTo>
                  <a:cubicBezTo>
                    <a:pt x="21600" y="1964"/>
                    <a:pt x="21600" y="1964"/>
                    <a:pt x="21600" y="1964"/>
                  </a:cubicBezTo>
                  <a:cubicBezTo>
                    <a:pt x="21600" y="982"/>
                    <a:pt x="16200" y="0"/>
                    <a:pt x="10800" y="0"/>
                  </a:cubicBezTo>
                  <a:cubicBezTo>
                    <a:pt x="5400" y="0"/>
                    <a:pt x="0" y="982"/>
                    <a:pt x="0" y="196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6" name="Oval">
              <a:extLst>
                <a:ext uri="{FF2B5EF4-FFF2-40B4-BE49-F238E27FC236}">
                  <a16:creationId xmlns:a16="http://schemas.microsoft.com/office/drawing/2014/main" id="{F4FDD0BD-4358-4C70-8A04-2848B406CCD7}"/>
                </a:ext>
              </a:extLst>
            </p:cNvPr>
            <p:cNvSpPr/>
            <p:nvPr/>
          </p:nvSpPr>
          <p:spPr>
            <a:xfrm>
              <a:off x="423862" y="330199"/>
              <a:ext cx="60325" cy="90489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0" name="Group">
            <a:extLst>
              <a:ext uri="{FF2B5EF4-FFF2-40B4-BE49-F238E27FC236}">
                <a16:creationId xmlns:a16="http://schemas.microsoft.com/office/drawing/2014/main" id="{14BDAB4C-0B7A-4BBB-8935-5BFC99100C10}"/>
              </a:ext>
            </a:extLst>
          </p:cNvPr>
          <p:cNvGrpSpPr/>
          <p:nvPr/>
        </p:nvGrpSpPr>
        <p:grpSpPr>
          <a:xfrm>
            <a:off x="7704776" y="2624566"/>
            <a:ext cx="444703" cy="388748"/>
            <a:chOff x="0" y="0"/>
            <a:chExt cx="444701" cy="388746"/>
          </a:xfrm>
          <a:solidFill>
            <a:schemeClr val="bg1"/>
          </a:solidFill>
        </p:grpSpPr>
        <p:sp>
          <p:nvSpPr>
            <p:cNvPr id="151" name="Shape">
              <a:extLst>
                <a:ext uri="{FF2B5EF4-FFF2-40B4-BE49-F238E27FC236}">
                  <a16:creationId xmlns:a16="http://schemas.microsoft.com/office/drawing/2014/main" id="{1FB4E599-51D2-4E52-83D8-6AF69B411B2B}"/>
                </a:ext>
              </a:extLst>
            </p:cNvPr>
            <p:cNvSpPr/>
            <p:nvPr/>
          </p:nvSpPr>
          <p:spPr>
            <a:xfrm>
              <a:off x="-1" y="82461"/>
              <a:ext cx="55958" cy="3062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927"/>
                  </a:moveTo>
                  <a:cubicBezTo>
                    <a:pt x="0" y="17673"/>
                    <a:pt x="0" y="17673"/>
                    <a:pt x="0" y="17673"/>
                  </a:cubicBezTo>
                  <a:cubicBezTo>
                    <a:pt x="0" y="19636"/>
                    <a:pt x="10800" y="21600"/>
                    <a:pt x="21600" y="216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0800" y="0"/>
                    <a:pt x="0" y="1964"/>
                    <a:pt x="0" y="39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2" name="Shape">
              <a:extLst>
                <a:ext uri="{FF2B5EF4-FFF2-40B4-BE49-F238E27FC236}">
                  <a16:creationId xmlns:a16="http://schemas.microsoft.com/office/drawing/2014/main" id="{B1A3D705-A47E-4EBB-99CA-5BF6873CD501}"/>
                </a:ext>
              </a:extLst>
            </p:cNvPr>
            <p:cNvSpPr/>
            <p:nvPr/>
          </p:nvSpPr>
          <p:spPr>
            <a:xfrm>
              <a:off x="82461" y="-1"/>
              <a:ext cx="279781" cy="3887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cubicBezTo>
                    <a:pt x="17280" y="771"/>
                    <a:pt x="16200" y="0"/>
                    <a:pt x="15120" y="0"/>
                  </a:cubicBezTo>
                  <a:cubicBezTo>
                    <a:pt x="6480" y="0"/>
                    <a:pt x="6480" y="0"/>
                    <a:pt x="6480" y="0"/>
                  </a:cubicBezTo>
                  <a:cubicBezTo>
                    <a:pt x="5400" y="0"/>
                    <a:pt x="4320" y="771"/>
                    <a:pt x="4320" y="1543"/>
                  </a:cubicBezTo>
                  <a:cubicBezTo>
                    <a:pt x="4320" y="4629"/>
                    <a:pt x="4320" y="4629"/>
                    <a:pt x="4320" y="4629"/>
                  </a:cubicBezTo>
                  <a:cubicBezTo>
                    <a:pt x="0" y="4629"/>
                    <a:pt x="0" y="4629"/>
                    <a:pt x="0" y="4629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4629"/>
                    <a:pt x="21600" y="4629"/>
                    <a:pt x="21600" y="4629"/>
                  </a:cubicBezTo>
                  <a:cubicBezTo>
                    <a:pt x="17280" y="4629"/>
                    <a:pt x="17280" y="4629"/>
                    <a:pt x="17280" y="4629"/>
                  </a:cubicBezTo>
                  <a:lnTo>
                    <a:pt x="17280" y="1543"/>
                  </a:lnTo>
                  <a:close/>
                  <a:moveTo>
                    <a:pt x="15120" y="4629"/>
                  </a:moveTo>
                  <a:cubicBezTo>
                    <a:pt x="6480" y="4629"/>
                    <a:pt x="6480" y="4629"/>
                    <a:pt x="6480" y="4629"/>
                  </a:cubicBezTo>
                  <a:cubicBezTo>
                    <a:pt x="6480" y="1543"/>
                    <a:pt x="6480" y="1543"/>
                    <a:pt x="6480" y="1543"/>
                  </a:cubicBezTo>
                  <a:cubicBezTo>
                    <a:pt x="15120" y="1543"/>
                    <a:pt x="15120" y="1543"/>
                    <a:pt x="15120" y="1543"/>
                  </a:cubicBezTo>
                  <a:lnTo>
                    <a:pt x="15120" y="462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3" name="Shape">
              <a:extLst>
                <a:ext uri="{FF2B5EF4-FFF2-40B4-BE49-F238E27FC236}">
                  <a16:creationId xmlns:a16="http://schemas.microsoft.com/office/drawing/2014/main" id="{60735DB1-B4BE-474F-B821-34665E05DA3C}"/>
                </a:ext>
              </a:extLst>
            </p:cNvPr>
            <p:cNvSpPr/>
            <p:nvPr/>
          </p:nvSpPr>
          <p:spPr>
            <a:xfrm>
              <a:off x="391690" y="82461"/>
              <a:ext cx="53012" cy="3062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21600"/>
                    <a:pt x="0" y="21600"/>
                    <a:pt x="0" y="21600"/>
                  </a:cubicBezTo>
                  <a:cubicBezTo>
                    <a:pt x="10800" y="21600"/>
                    <a:pt x="21600" y="19636"/>
                    <a:pt x="21600" y="17673"/>
                  </a:cubicBezTo>
                  <a:cubicBezTo>
                    <a:pt x="21600" y="3927"/>
                    <a:pt x="21600" y="3927"/>
                    <a:pt x="21600" y="3927"/>
                  </a:cubicBezTo>
                  <a:cubicBezTo>
                    <a:pt x="21600" y="1964"/>
                    <a:pt x="1080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54" name="Shape">
            <a:extLst>
              <a:ext uri="{FF2B5EF4-FFF2-40B4-BE49-F238E27FC236}">
                <a16:creationId xmlns:a16="http://schemas.microsoft.com/office/drawing/2014/main" id="{12AC111D-7D25-47A5-914D-BEB5210907EC}"/>
              </a:ext>
            </a:extLst>
          </p:cNvPr>
          <p:cNvSpPr/>
          <p:nvPr/>
        </p:nvSpPr>
        <p:spPr>
          <a:xfrm>
            <a:off x="9834968" y="2608927"/>
            <a:ext cx="432319" cy="4335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0946" extrusionOk="0">
                <a:moveTo>
                  <a:pt x="20546" y="483"/>
                </a:moveTo>
                <a:cubicBezTo>
                  <a:pt x="19405" y="-654"/>
                  <a:pt x="17210" y="308"/>
                  <a:pt x="15366" y="2407"/>
                </a:cubicBezTo>
                <a:cubicBezTo>
                  <a:pt x="13434" y="4593"/>
                  <a:pt x="13434" y="4593"/>
                  <a:pt x="13434" y="4593"/>
                </a:cubicBezTo>
                <a:cubicBezTo>
                  <a:pt x="2107" y="2494"/>
                  <a:pt x="2107" y="2494"/>
                  <a:pt x="2107" y="2494"/>
                </a:cubicBezTo>
                <a:cubicBezTo>
                  <a:pt x="439" y="4156"/>
                  <a:pt x="439" y="4156"/>
                  <a:pt x="439" y="4156"/>
                </a:cubicBezTo>
                <a:cubicBezTo>
                  <a:pt x="9395" y="8878"/>
                  <a:pt x="9395" y="8878"/>
                  <a:pt x="9395" y="8878"/>
                </a:cubicBezTo>
                <a:cubicBezTo>
                  <a:pt x="5707" y="13250"/>
                  <a:pt x="5707" y="13250"/>
                  <a:pt x="5707" y="13250"/>
                </a:cubicBezTo>
                <a:cubicBezTo>
                  <a:pt x="5356" y="13688"/>
                  <a:pt x="5005" y="14037"/>
                  <a:pt x="4741" y="14387"/>
                </a:cubicBezTo>
                <a:cubicBezTo>
                  <a:pt x="1054" y="13425"/>
                  <a:pt x="1054" y="13425"/>
                  <a:pt x="1054" y="13425"/>
                </a:cubicBezTo>
                <a:cubicBezTo>
                  <a:pt x="0" y="14475"/>
                  <a:pt x="0" y="14475"/>
                  <a:pt x="0" y="14475"/>
                </a:cubicBezTo>
                <a:cubicBezTo>
                  <a:pt x="4127" y="16836"/>
                  <a:pt x="4127" y="16836"/>
                  <a:pt x="4127" y="16836"/>
                </a:cubicBezTo>
                <a:cubicBezTo>
                  <a:pt x="6498" y="20946"/>
                  <a:pt x="6498" y="20946"/>
                  <a:pt x="6498" y="20946"/>
                </a:cubicBezTo>
                <a:cubicBezTo>
                  <a:pt x="7551" y="19897"/>
                  <a:pt x="7551" y="19897"/>
                  <a:pt x="7551" y="19897"/>
                </a:cubicBezTo>
                <a:cubicBezTo>
                  <a:pt x="6585" y="16224"/>
                  <a:pt x="6585" y="16224"/>
                  <a:pt x="6585" y="16224"/>
                </a:cubicBezTo>
                <a:cubicBezTo>
                  <a:pt x="6937" y="15961"/>
                  <a:pt x="7288" y="15612"/>
                  <a:pt x="7727" y="15262"/>
                </a:cubicBezTo>
                <a:cubicBezTo>
                  <a:pt x="12117" y="11589"/>
                  <a:pt x="12117" y="11589"/>
                  <a:pt x="12117" y="11589"/>
                </a:cubicBezTo>
                <a:cubicBezTo>
                  <a:pt x="16859" y="20509"/>
                  <a:pt x="16859" y="20509"/>
                  <a:pt x="16859" y="20509"/>
                </a:cubicBezTo>
                <a:cubicBezTo>
                  <a:pt x="18527" y="18847"/>
                  <a:pt x="18527" y="18847"/>
                  <a:pt x="18527" y="18847"/>
                </a:cubicBezTo>
                <a:cubicBezTo>
                  <a:pt x="16420" y="7566"/>
                  <a:pt x="16420" y="7566"/>
                  <a:pt x="16420" y="7566"/>
                </a:cubicBezTo>
                <a:cubicBezTo>
                  <a:pt x="18615" y="5642"/>
                  <a:pt x="18615" y="5642"/>
                  <a:pt x="18615" y="5642"/>
                </a:cubicBezTo>
                <a:cubicBezTo>
                  <a:pt x="20722" y="3806"/>
                  <a:pt x="21600" y="1532"/>
                  <a:pt x="20546" y="48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55" name="Shape">
            <a:extLst>
              <a:ext uri="{FF2B5EF4-FFF2-40B4-BE49-F238E27FC236}">
                <a16:creationId xmlns:a16="http://schemas.microsoft.com/office/drawing/2014/main" id="{87ECB357-E451-4381-8BA9-B6C61DC601C3}"/>
              </a:ext>
            </a:extLst>
          </p:cNvPr>
          <p:cNvSpPr/>
          <p:nvPr/>
        </p:nvSpPr>
        <p:spPr>
          <a:xfrm>
            <a:off x="5781946" y="2618927"/>
            <a:ext cx="400025" cy="4000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169"/>
                </a:moveTo>
                <a:cubicBezTo>
                  <a:pt x="21263" y="0"/>
                  <a:pt x="21094" y="0"/>
                  <a:pt x="20925" y="0"/>
                </a:cubicBezTo>
                <a:cubicBezTo>
                  <a:pt x="20756" y="0"/>
                  <a:pt x="20587" y="0"/>
                  <a:pt x="20587" y="169"/>
                </a:cubicBezTo>
                <a:cubicBezTo>
                  <a:pt x="337" y="13669"/>
                  <a:pt x="337" y="13669"/>
                  <a:pt x="337" y="13669"/>
                </a:cubicBezTo>
                <a:cubicBezTo>
                  <a:pt x="169" y="13669"/>
                  <a:pt x="0" y="14006"/>
                  <a:pt x="0" y="14175"/>
                </a:cubicBezTo>
                <a:cubicBezTo>
                  <a:pt x="0" y="14512"/>
                  <a:pt x="169" y="14681"/>
                  <a:pt x="506" y="14850"/>
                </a:cubicBezTo>
                <a:cubicBezTo>
                  <a:pt x="5737" y="16875"/>
                  <a:pt x="5737" y="16875"/>
                  <a:pt x="5737" y="16875"/>
                </a:cubicBezTo>
                <a:cubicBezTo>
                  <a:pt x="8269" y="21263"/>
                  <a:pt x="8269" y="21263"/>
                  <a:pt x="8269" y="21263"/>
                </a:cubicBezTo>
                <a:cubicBezTo>
                  <a:pt x="8269" y="21431"/>
                  <a:pt x="8606" y="21600"/>
                  <a:pt x="8775" y="21600"/>
                </a:cubicBezTo>
                <a:cubicBezTo>
                  <a:pt x="8775" y="21600"/>
                  <a:pt x="8775" y="21600"/>
                  <a:pt x="8775" y="21600"/>
                </a:cubicBezTo>
                <a:cubicBezTo>
                  <a:pt x="8944" y="21600"/>
                  <a:pt x="9281" y="21431"/>
                  <a:pt x="9281" y="21263"/>
                </a:cubicBezTo>
                <a:cubicBezTo>
                  <a:pt x="10800" y="18900"/>
                  <a:pt x="10800" y="18900"/>
                  <a:pt x="10800" y="18900"/>
                </a:cubicBezTo>
                <a:cubicBezTo>
                  <a:pt x="17381" y="21600"/>
                  <a:pt x="17381" y="21600"/>
                  <a:pt x="17381" y="21600"/>
                </a:cubicBezTo>
                <a:cubicBezTo>
                  <a:pt x="17381" y="21600"/>
                  <a:pt x="17381" y="21600"/>
                  <a:pt x="17550" y="21600"/>
                </a:cubicBezTo>
                <a:cubicBezTo>
                  <a:pt x="17719" y="21600"/>
                  <a:pt x="17719" y="21600"/>
                  <a:pt x="17887" y="21431"/>
                </a:cubicBezTo>
                <a:cubicBezTo>
                  <a:pt x="18056" y="21431"/>
                  <a:pt x="18225" y="21263"/>
                  <a:pt x="18225" y="21094"/>
                </a:cubicBezTo>
                <a:cubicBezTo>
                  <a:pt x="21600" y="844"/>
                  <a:pt x="21600" y="844"/>
                  <a:pt x="21600" y="844"/>
                </a:cubicBezTo>
                <a:cubicBezTo>
                  <a:pt x="21600" y="506"/>
                  <a:pt x="21600" y="337"/>
                  <a:pt x="21263" y="169"/>
                </a:cubicBezTo>
                <a:close/>
                <a:moveTo>
                  <a:pt x="2194" y="14006"/>
                </a:moveTo>
                <a:cubicBezTo>
                  <a:pt x="17719" y="3544"/>
                  <a:pt x="17719" y="3544"/>
                  <a:pt x="17719" y="3544"/>
                </a:cubicBezTo>
                <a:cubicBezTo>
                  <a:pt x="6412" y="15694"/>
                  <a:pt x="6412" y="15694"/>
                  <a:pt x="6412" y="15694"/>
                </a:cubicBezTo>
                <a:cubicBezTo>
                  <a:pt x="6244" y="15694"/>
                  <a:pt x="6244" y="15694"/>
                  <a:pt x="6244" y="15694"/>
                </a:cubicBezTo>
                <a:lnTo>
                  <a:pt x="2194" y="14006"/>
                </a:lnTo>
                <a:close/>
                <a:moveTo>
                  <a:pt x="6919" y="16200"/>
                </a:moveTo>
                <a:cubicBezTo>
                  <a:pt x="6919" y="16200"/>
                  <a:pt x="6919" y="16200"/>
                  <a:pt x="6919" y="16200"/>
                </a:cubicBezTo>
                <a:cubicBezTo>
                  <a:pt x="19744" y="2531"/>
                  <a:pt x="19744" y="2531"/>
                  <a:pt x="19744" y="2531"/>
                </a:cubicBezTo>
                <a:cubicBezTo>
                  <a:pt x="8775" y="19575"/>
                  <a:pt x="8775" y="19575"/>
                  <a:pt x="8775" y="19575"/>
                </a:cubicBezTo>
                <a:lnTo>
                  <a:pt x="6919" y="16200"/>
                </a:lnTo>
                <a:close/>
                <a:moveTo>
                  <a:pt x="17044" y="19913"/>
                </a:moveTo>
                <a:cubicBezTo>
                  <a:pt x="11306" y="17719"/>
                  <a:pt x="11306" y="17719"/>
                  <a:pt x="11306" y="17719"/>
                </a:cubicBezTo>
                <a:cubicBezTo>
                  <a:pt x="11138" y="17550"/>
                  <a:pt x="10969" y="17550"/>
                  <a:pt x="10800" y="17550"/>
                </a:cubicBezTo>
                <a:cubicBezTo>
                  <a:pt x="19744" y="3881"/>
                  <a:pt x="19744" y="3881"/>
                  <a:pt x="19744" y="3881"/>
                </a:cubicBezTo>
                <a:lnTo>
                  <a:pt x="17044" y="1991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74" name="Group">
            <a:extLst>
              <a:ext uri="{FF2B5EF4-FFF2-40B4-BE49-F238E27FC236}">
                <a16:creationId xmlns:a16="http://schemas.microsoft.com/office/drawing/2014/main" id="{A8EC9E98-A1E8-4138-B354-71EF03918735}"/>
              </a:ext>
            </a:extLst>
          </p:cNvPr>
          <p:cNvGrpSpPr/>
          <p:nvPr/>
        </p:nvGrpSpPr>
        <p:grpSpPr>
          <a:xfrm>
            <a:off x="6689104" y="2588752"/>
            <a:ext cx="461963" cy="460376"/>
            <a:chOff x="0" y="0"/>
            <a:chExt cx="461962" cy="460375"/>
          </a:xfrm>
          <a:solidFill>
            <a:schemeClr val="bg1"/>
          </a:solidFill>
        </p:grpSpPr>
        <p:sp>
          <p:nvSpPr>
            <p:cNvPr id="175" name="Shape">
              <a:extLst>
                <a:ext uri="{FF2B5EF4-FFF2-40B4-BE49-F238E27FC236}">
                  <a16:creationId xmlns:a16="http://schemas.microsoft.com/office/drawing/2014/main" id="{EF1D9C75-769B-4535-87B9-4396D4AC462A}"/>
                </a:ext>
              </a:extLst>
            </p:cNvPr>
            <p:cNvSpPr/>
            <p:nvPr/>
          </p:nvSpPr>
          <p:spPr>
            <a:xfrm>
              <a:off x="123825" y="122237"/>
              <a:ext cx="214313" cy="2143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086"/>
                  </a:moveTo>
                  <a:cubicBezTo>
                    <a:pt x="15043" y="3086"/>
                    <a:pt x="18514" y="6557"/>
                    <a:pt x="18514" y="10800"/>
                  </a:cubicBezTo>
                  <a:cubicBezTo>
                    <a:pt x="18514" y="15043"/>
                    <a:pt x="15043" y="18514"/>
                    <a:pt x="10800" y="18514"/>
                  </a:cubicBezTo>
                  <a:cubicBezTo>
                    <a:pt x="6557" y="18514"/>
                    <a:pt x="3086" y="15043"/>
                    <a:pt x="3086" y="10800"/>
                  </a:cubicBezTo>
                  <a:cubicBezTo>
                    <a:pt x="3086" y="6557"/>
                    <a:pt x="6557" y="3086"/>
                    <a:pt x="10800" y="3086"/>
                  </a:cubicBezTo>
                  <a:moveTo>
                    <a:pt x="10800" y="0"/>
                  </a:moveTo>
                  <a:cubicBezTo>
                    <a:pt x="5014" y="0"/>
                    <a:pt x="0" y="5014"/>
                    <a:pt x="0" y="10800"/>
                  </a:cubicBezTo>
                  <a:cubicBezTo>
                    <a:pt x="0" y="16586"/>
                    <a:pt x="5014" y="21600"/>
                    <a:pt x="10800" y="21600"/>
                  </a:cubicBezTo>
                  <a:cubicBezTo>
                    <a:pt x="16586" y="21600"/>
                    <a:pt x="21600" y="16586"/>
                    <a:pt x="21600" y="10800"/>
                  </a:cubicBezTo>
                  <a:cubicBezTo>
                    <a:pt x="21600" y="5014"/>
                    <a:pt x="16586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6" name="Shape">
              <a:extLst>
                <a:ext uri="{FF2B5EF4-FFF2-40B4-BE49-F238E27FC236}">
                  <a16:creationId xmlns:a16="http://schemas.microsoft.com/office/drawing/2014/main" id="{4B428B7C-7F98-4C5D-B15F-86AF817490AD}"/>
                </a:ext>
              </a:extLst>
            </p:cNvPr>
            <p:cNvSpPr/>
            <p:nvPr/>
          </p:nvSpPr>
          <p:spPr>
            <a:xfrm>
              <a:off x="215900" y="-1"/>
              <a:ext cx="30163" cy="4603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360"/>
                    <a:pt x="0" y="900"/>
                  </a:cubicBezTo>
                  <a:cubicBezTo>
                    <a:pt x="0" y="3420"/>
                    <a:pt x="0" y="3420"/>
                    <a:pt x="0" y="3420"/>
                  </a:cubicBezTo>
                  <a:cubicBezTo>
                    <a:pt x="0" y="3960"/>
                    <a:pt x="5400" y="4320"/>
                    <a:pt x="10800" y="4320"/>
                  </a:cubicBezTo>
                  <a:cubicBezTo>
                    <a:pt x="16200" y="4320"/>
                    <a:pt x="21600" y="3960"/>
                    <a:pt x="21600" y="3420"/>
                  </a:cubicBezTo>
                  <a:cubicBezTo>
                    <a:pt x="21600" y="900"/>
                    <a:pt x="21600" y="900"/>
                    <a:pt x="21600" y="900"/>
                  </a:cubicBezTo>
                  <a:cubicBezTo>
                    <a:pt x="21600" y="360"/>
                    <a:pt x="16200" y="0"/>
                    <a:pt x="10800" y="0"/>
                  </a:cubicBezTo>
                  <a:close/>
                  <a:moveTo>
                    <a:pt x="10800" y="17280"/>
                  </a:moveTo>
                  <a:cubicBezTo>
                    <a:pt x="5400" y="17280"/>
                    <a:pt x="0" y="17640"/>
                    <a:pt x="0" y="18180"/>
                  </a:cubicBezTo>
                  <a:cubicBezTo>
                    <a:pt x="0" y="20700"/>
                    <a:pt x="0" y="20700"/>
                    <a:pt x="0" y="20700"/>
                  </a:cubicBezTo>
                  <a:cubicBezTo>
                    <a:pt x="0" y="21240"/>
                    <a:pt x="5400" y="21600"/>
                    <a:pt x="10800" y="21600"/>
                  </a:cubicBezTo>
                  <a:cubicBezTo>
                    <a:pt x="16200" y="21600"/>
                    <a:pt x="21600" y="21240"/>
                    <a:pt x="21600" y="20700"/>
                  </a:cubicBezTo>
                  <a:cubicBezTo>
                    <a:pt x="21600" y="18180"/>
                    <a:pt x="21600" y="18180"/>
                    <a:pt x="21600" y="18180"/>
                  </a:cubicBezTo>
                  <a:cubicBezTo>
                    <a:pt x="21600" y="17640"/>
                    <a:pt x="16200" y="17280"/>
                    <a:pt x="10800" y="172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7" name="Shape">
              <a:extLst>
                <a:ext uri="{FF2B5EF4-FFF2-40B4-BE49-F238E27FC236}">
                  <a16:creationId xmlns:a16="http://schemas.microsoft.com/office/drawing/2014/main" id="{58F2118A-50E9-465A-82E1-3BA68E3830CB}"/>
                </a:ext>
              </a:extLst>
            </p:cNvPr>
            <p:cNvSpPr/>
            <p:nvPr/>
          </p:nvSpPr>
          <p:spPr>
            <a:xfrm>
              <a:off x="-1" y="214313"/>
              <a:ext cx="461964" cy="30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00" y="0"/>
                  </a:moveTo>
                  <a:cubicBezTo>
                    <a:pt x="18180" y="0"/>
                    <a:pt x="18180" y="0"/>
                    <a:pt x="18180" y="0"/>
                  </a:cubicBezTo>
                  <a:cubicBezTo>
                    <a:pt x="17640" y="0"/>
                    <a:pt x="17280" y="5400"/>
                    <a:pt x="17280" y="10800"/>
                  </a:cubicBezTo>
                  <a:cubicBezTo>
                    <a:pt x="17280" y="16200"/>
                    <a:pt x="17640" y="21600"/>
                    <a:pt x="18180" y="21600"/>
                  </a:cubicBezTo>
                  <a:cubicBezTo>
                    <a:pt x="20700" y="21600"/>
                    <a:pt x="20700" y="21600"/>
                    <a:pt x="20700" y="21600"/>
                  </a:cubicBezTo>
                  <a:cubicBezTo>
                    <a:pt x="21240" y="21600"/>
                    <a:pt x="21600" y="16200"/>
                    <a:pt x="21600" y="10800"/>
                  </a:cubicBezTo>
                  <a:cubicBezTo>
                    <a:pt x="21600" y="5400"/>
                    <a:pt x="21240" y="0"/>
                    <a:pt x="20700" y="0"/>
                  </a:cubicBezTo>
                  <a:close/>
                  <a:moveTo>
                    <a:pt x="3420" y="0"/>
                  </a:moveTo>
                  <a:cubicBezTo>
                    <a:pt x="900" y="0"/>
                    <a:pt x="900" y="0"/>
                    <a:pt x="900" y="0"/>
                  </a:cubicBezTo>
                  <a:cubicBezTo>
                    <a:pt x="360" y="0"/>
                    <a:pt x="0" y="5400"/>
                    <a:pt x="0" y="10800"/>
                  </a:cubicBezTo>
                  <a:cubicBezTo>
                    <a:pt x="0" y="16200"/>
                    <a:pt x="360" y="21600"/>
                    <a:pt x="900" y="21600"/>
                  </a:cubicBezTo>
                  <a:cubicBezTo>
                    <a:pt x="3420" y="21600"/>
                    <a:pt x="3420" y="21600"/>
                    <a:pt x="3420" y="21600"/>
                  </a:cubicBezTo>
                  <a:cubicBezTo>
                    <a:pt x="3960" y="21600"/>
                    <a:pt x="4320" y="16200"/>
                    <a:pt x="4320" y="10800"/>
                  </a:cubicBezTo>
                  <a:cubicBezTo>
                    <a:pt x="4320" y="5400"/>
                    <a:pt x="3960" y="0"/>
                    <a:pt x="34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8" name="Shape">
              <a:extLst>
                <a:ext uri="{FF2B5EF4-FFF2-40B4-BE49-F238E27FC236}">
                  <a16:creationId xmlns:a16="http://schemas.microsoft.com/office/drawing/2014/main" id="{1C10479B-6774-4898-9234-647AFC6D6510}"/>
                </a:ext>
              </a:extLst>
            </p:cNvPr>
            <p:cNvSpPr/>
            <p:nvPr/>
          </p:nvSpPr>
          <p:spPr>
            <a:xfrm>
              <a:off x="63833" y="62246"/>
              <a:ext cx="334295" cy="3342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5" h="21355" extrusionOk="0">
                  <a:moveTo>
                    <a:pt x="20986" y="368"/>
                  </a:moveTo>
                  <a:cubicBezTo>
                    <a:pt x="20741" y="-123"/>
                    <a:pt x="20004" y="-123"/>
                    <a:pt x="19513" y="368"/>
                  </a:cubicBezTo>
                  <a:cubicBezTo>
                    <a:pt x="17059" y="2822"/>
                    <a:pt x="17059" y="2822"/>
                    <a:pt x="17059" y="2822"/>
                  </a:cubicBezTo>
                  <a:cubicBezTo>
                    <a:pt x="16568" y="3313"/>
                    <a:pt x="16568" y="4050"/>
                    <a:pt x="16813" y="4541"/>
                  </a:cubicBezTo>
                  <a:cubicBezTo>
                    <a:pt x="17304" y="4786"/>
                    <a:pt x="18041" y="4786"/>
                    <a:pt x="18532" y="4295"/>
                  </a:cubicBezTo>
                  <a:cubicBezTo>
                    <a:pt x="20986" y="1841"/>
                    <a:pt x="20986" y="1841"/>
                    <a:pt x="20986" y="1841"/>
                  </a:cubicBezTo>
                  <a:cubicBezTo>
                    <a:pt x="21477" y="1350"/>
                    <a:pt x="21477" y="613"/>
                    <a:pt x="20986" y="368"/>
                  </a:cubicBezTo>
                  <a:close/>
                  <a:moveTo>
                    <a:pt x="2822" y="17059"/>
                  </a:moveTo>
                  <a:cubicBezTo>
                    <a:pt x="368" y="19513"/>
                    <a:pt x="368" y="19513"/>
                    <a:pt x="368" y="19513"/>
                  </a:cubicBezTo>
                  <a:cubicBezTo>
                    <a:pt x="-123" y="20004"/>
                    <a:pt x="-123" y="20741"/>
                    <a:pt x="368" y="20986"/>
                  </a:cubicBezTo>
                  <a:cubicBezTo>
                    <a:pt x="613" y="21477"/>
                    <a:pt x="1350" y="21477"/>
                    <a:pt x="1841" y="20986"/>
                  </a:cubicBezTo>
                  <a:cubicBezTo>
                    <a:pt x="4295" y="18532"/>
                    <a:pt x="4295" y="18532"/>
                    <a:pt x="4295" y="18532"/>
                  </a:cubicBezTo>
                  <a:cubicBezTo>
                    <a:pt x="4786" y="18041"/>
                    <a:pt x="4786" y="17304"/>
                    <a:pt x="4541" y="16813"/>
                  </a:cubicBezTo>
                  <a:cubicBezTo>
                    <a:pt x="4050" y="16568"/>
                    <a:pt x="3313" y="16568"/>
                    <a:pt x="2822" y="170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9" name="Shape">
              <a:extLst>
                <a:ext uri="{FF2B5EF4-FFF2-40B4-BE49-F238E27FC236}">
                  <a16:creationId xmlns:a16="http://schemas.microsoft.com/office/drawing/2014/main" id="{7E15836D-A647-4BC1-A438-22E23089F9AD}"/>
                </a:ext>
              </a:extLst>
            </p:cNvPr>
            <p:cNvSpPr/>
            <p:nvPr/>
          </p:nvSpPr>
          <p:spPr>
            <a:xfrm>
              <a:off x="63833" y="62246"/>
              <a:ext cx="334295" cy="3342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5" h="21355" extrusionOk="0">
                  <a:moveTo>
                    <a:pt x="20986" y="19513"/>
                  </a:moveTo>
                  <a:cubicBezTo>
                    <a:pt x="18532" y="17059"/>
                    <a:pt x="18532" y="17059"/>
                    <a:pt x="18532" y="17059"/>
                  </a:cubicBezTo>
                  <a:cubicBezTo>
                    <a:pt x="18041" y="16568"/>
                    <a:pt x="17304" y="16568"/>
                    <a:pt x="16813" y="16813"/>
                  </a:cubicBezTo>
                  <a:cubicBezTo>
                    <a:pt x="16568" y="17304"/>
                    <a:pt x="16568" y="18041"/>
                    <a:pt x="17059" y="18532"/>
                  </a:cubicBezTo>
                  <a:cubicBezTo>
                    <a:pt x="19513" y="20986"/>
                    <a:pt x="19513" y="20986"/>
                    <a:pt x="19513" y="20986"/>
                  </a:cubicBezTo>
                  <a:cubicBezTo>
                    <a:pt x="20004" y="21477"/>
                    <a:pt x="20741" y="21477"/>
                    <a:pt x="20986" y="20986"/>
                  </a:cubicBezTo>
                  <a:cubicBezTo>
                    <a:pt x="21477" y="20741"/>
                    <a:pt x="21477" y="20004"/>
                    <a:pt x="20986" y="19513"/>
                  </a:cubicBezTo>
                  <a:close/>
                  <a:moveTo>
                    <a:pt x="1841" y="368"/>
                  </a:moveTo>
                  <a:cubicBezTo>
                    <a:pt x="1350" y="-123"/>
                    <a:pt x="613" y="-123"/>
                    <a:pt x="368" y="368"/>
                  </a:cubicBezTo>
                  <a:cubicBezTo>
                    <a:pt x="-123" y="613"/>
                    <a:pt x="-123" y="1350"/>
                    <a:pt x="368" y="1841"/>
                  </a:cubicBezTo>
                  <a:cubicBezTo>
                    <a:pt x="2822" y="4295"/>
                    <a:pt x="2822" y="4295"/>
                    <a:pt x="2822" y="4295"/>
                  </a:cubicBezTo>
                  <a:cubicBezTo>
                    <a:pt x="3313" y="4786"/>
                    <a:pt x="4050" y="4786"/>
                    <a:pt x="4541" y="4541"/>
                  </a:cubicBezTo>
                  <a:cubicBezTo>
                    <a:pt x="4786" y="4050"/>
                    <a:pt x="4786" y="3313"/>
                    <a:pt x="4295" y="2822"/>
                  </a:cubicBezTo>
                  <a:lnTo>
                    <a:pt x="1841" y="36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0" name="Group">
            <a:extLst>
              <a:ext uri="{FF2B5EF4-FFF2-40B4-BE49-F238E27FC236}">
                <a16:creationId xmlns:a16="http://schemas.microsoft.com/office/drawing/2014/main" id="{BA9DB4C8-A743-4B41-B307-3B48AF3A27E2}"/>
              </a:ext>
            </a:extLst>
          </p:cNvPr>
          <p:cNvGrpSpPr/>
          <p:nvPr/>
        </p:nvGrpSpPr>
        <p:grpSpPr>
          <a:xfrm>
            <a:off x="10570830" y="2620810"/>
            <a:ext cx="394672" cy="394672"/>
            <a:chOff x="0" y="0"/>
            <a:chExt cx="394670" cy="394670"/>
          </a:xfrm>
          <a:solidFill>
            <a:schemeClr val="bg1"/>
          </a:solidFill>
        </p:grpSpPr>
        <p:sp>
          <p:nvSpPr>
            <p:cNvPr id="181" name="Shape">
              <a:extLst>
                <a:ext uri="{FF2B5EF4-FFF2-40B4-BE49-F238E27FC236}">
                  <a16:creationId xmlns:a16="http://schemas.microsoft.com/office/drawing/2014/main" id="{BC33736E-8B64-4F63-BC62-DE4D0470AB7E}"/>
                </a:ext>
              </a:extLst>
            </p:cNvPr>
            <p:cNvSpPr/>
            <p:nvPr/>
          </p:nvSpPr>
          <p:spPr>
            <a:xfrm>
              <a:off x="-1" y="-1"/>
              <a:ext cx="394672" cy="39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586" y="0"/>
                  </a:moveTo>
                  <a:cubicBezTo>
                    <a:pt x="5014" y="0"/>
                    <a:pt x="5014" y="0"/>
                    <a:pt x="5014" y="0"/>
                  </a:cubicBezTo>
                  <a:cubicBezTo>
                    <a:pt x="2314" y="0"/>
                    <a:pt x="0" y="2314"/>
                    <a:pt x="0" y="5014"/>
                  </a:cubicBezTo>
                  <a:cubicBezTo>
                    <a:pt x="0" y="16586"/>
                    <a:pt x="0" y="16586"/>
                    <a:pt x="0" y="16586"/>
                  </a:cubicBezTo>
                  <a:cubicBezTo>
                    <a:pt x="0" y="19286"/>
                    <a:pt x="2314" y="21600"/>
                    <a:pt x="5014" y="21600"/>
                  </a:cubicBezTo>
                  <a:cubicBezTo>
                    <a:pt x="16586" y="21600"/>
                    <a:pt x="16586" y="21600"/>
                    <a:pt x="16586" y="21600"/>
                  </a:cubicBezTo>
                  <a:cubicBezTo>
                    <a:pt x="19286" y="21600"/>
                    <a:pt x="21600" y="19286"/>
                    <a:pt x="21600" y="16586"/>
                  </a:cubicBezTo>
                  <a:cubicBezTo>
                    <a:pt x="21600" y="5014"/>
                    <a:pt x="21600" y="5014"/>
                    <a:pt x="21600" y="5014"/>
                  </a:cubicBezTo>
                  <a:cubicBezTo>
                    <a:pt x="21600" y="2314"/>
                    <a:pt x="19286" y="0"/>
                    <a:pt x="16586" y="0"/>
                  </a:cubicBezTo>
                  <a:close/>
                  <a:moveTo>
                    <a:pt x="20057" y="16586"/>
                  </a:moveTo>
                  <a:cubicBezTo>
                    <a:pt x="20057" y="18514"/>
                    <a:pt x="18514" y="20057"/>
                    <a:pt x="16586" y="20057"/>
                  </a:cubicBezTo>
                  <a:cubicBezTo>
                    <a:pt x="5014" y="20057"/>
                    <a:pt x="5014" y="20057"/>
                    <a:pt x="5014" y="20057"/>
                  </a:cubicBezTo>
                  <a:cubicBezTo>
                    <a:pt x="3086" y="20057"/>
                    <a:pt x="1543" y="18514"/>
                    <a:pt x="1543" y="16586"/>
                  </a:cubicBezTo>
                  <a:cubicBezTo>
                    <a:pt x="1543" y="5014"/>
                    <a:pt x="1543" y="5014"/>
                    <a:pt x="1543" y="5014"/>
                  </a:cubicBezTo>
                  <a:cubicBezTo>
                    <a:pt x="1543" y="3086"/>
                    <a:pt x="3086" y="1543"/>
                    <a:pt x="5014" y="1543"/>
                  </a:cubicBezTo>
                  <a:cubicBezTo>
                    <a:pt x="16586" y="1543"/>
                    <a:pt x="16586" y="1543"/>
                    <a:pt x="16586" y="1543"/>
                  </a:cubicBezTo>
                  <a:cubicBezTo>
                    <a:pt x="18514" y="1543"/>
                    <a:pt x="20057" y="3086"/>
                    <a:pt x="20057" y="5014"/>
                  </a:cubicBezTo>
                  <a:lnTo>
                    <a:pt x="20057" y="1658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2" name="Shape">
              <a:extLst>
                <a:ext uri="{FF2B5EF4-FFF2-40B4-BE49-F238E27FC236}">
                  <a16:creationId xmlns:a16="http://schemas.microsoft.com/office/drawing/2014/main" id="{EAD13829-C6A9-4F9C-A9A9-8C8BB0801262}"/>
                </a:ext>
              </a:extLst>
            </p:cNvPr>
            <p:cNvSpPr/>
            <p:nvPr/>
          </p:nvSpPr>
          <p:spPr>
            <a:xfrm>
              <a:off x="69276" y="69278"/>
              <a:ext cx="86074" cy="860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3" name="Shape">
              <a:extLst>
                <a:ext uri="{FF2B5EF4-FFF2-40B4-BE49-F238E27FC236}">
                  <a16:creationId xmlns:a16="http://schemas.microsoft.com/office/drawing/2014/main" id="{E743A69F-B52B-4020-A4D2-C4FA515A469B}"/>
                </a:ext>
              </a:extLst>
            </p:cNvPr>
            <p:cNvSpPr/>
            <p:nvPr/>
          </p:nvSpPr>
          <p:spPr>
            <a:xfrm>
              <a:off x="155349" y="155349"/>
              <a:ext cx="83973" cy="839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4" name="Shape">
              <a:extLst>
                <a:ext uri="{FF2B5EF4-FFF2-40B4-BE49-F238E27FC236}">
                  <a16:creationId xmlns:a16="http://schemas.microsoft.com/office/drawing/2014/main" id="{B8E515A4-AC83-4799-BC5C-13EE9B094A12}"/>
                </a:ext>
              </a:extLst>
            </p:cNvPr>
            <p:cNvSpPr/>
            <p:nvPr/>
          </p:nvSpPr>
          <p:spPr>
            <a:xfrm>
              <a:off x="239321" y="69278"/>
              <a:ext cx="83974" cy="860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5" name="Shape">
              <a:extLst>
                <a:ext uri="{FF2B5EF4-FFF2-40B4-BE49-F238E27FC236}">
                  <a16:creationId xmlns:a16="http://schemas.microsoft.com/office/drawing/2014/main" id="{DC17F97E-B57E-4CE9-8970-778F95341222}"/>
                </a:ext>
              </a:extLst>
            </p:cNvPr>
            <p:cNvSpPr/>
            <p:nvPr/>
          </p:nvSpPr>
          <p:spPr>
            <a:xfrm>
              <a:off x="69276" y="239321"/>
              <a:ext cx="86074" cy="839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6" name="Shape">
              <a:extLst>
                <a:ext uri="{FF2B5EF4-FFF2-40B4-BE49-F238E27FC236}">
                  <a16:creationId xmlns:a16="http://schemas.microsoft.com/office/drawing/2014/main" id="{EA7C003F-86D3-4E5F-A9D9-09709D7478A1}"/>
                </a:ext>
              </a:extLst>
            </p:cNvPr>
            <p:cNvSpPr/>
            <p:nvPr/>
          </p:nvSpPr>
          <p:spPr>
            <a:xfrm>
              <a:off x="239321" y="239321"/>
              <a:ext cx="83974" cy="839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7" name="Group">
            <a:extLst>
              <a:ext uri="{FF2B5EF4-FFF2-40B4-BE49-F238E27FC236}">
                <a16:creationId xmlns:a16="http://schemas.microsoft.com/office/drawing/2014/main" id="{D880A5E2-E0D9-47FE-AAC1-73C1D8E6C396}"/>
              </a:ext>
            </a:extLst>
          </p:cNvPr>
          <p:cNvGrpSpPr/>
          <p:nvPr/>
        </p:nvGrpSpPr>
        <p:grpSpPr>
          <a:xfrm>
            <a:off x="6888587" y="3320355"/>
            <a:ext cx="330999" cy="482601"/>
            <a:chOff x="0" y="0"/>
            <a:chExt cx="330998" cy="482600"/>
          </a:xfrm>
          <a:solidFill>
            <a:schemeClr val="bg1"/>
          </a:solidFill>
        </p:grpSpPr>
        <p:sp>
          <p:nvSpPr>
            <p:cNvPr id="188" name="Shape">
              <a:extLst>
                <a:ext uri="{FF2B5EF4-FFF2-40B4-BE49-F238E27FC236}">
                  <a16:creationId xmlns:a16="http://schemas.microsoft.com/office/drawing/2014/main" id="{D4D379E2-D7DF-4D1C-AD43-DBDBC61A847A}"/>
                </a:ext>
              </a:extLst>
            </p:cNvPr>
            <p:cNvSpPr/>
            <p:nvPr/>
          </p:nvSpPr>
          <p:spPr>
            <a:xfrm>
              <a:off x="0" y="0"/>
              <a:ext cx="330999" cy="482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59" h="21600" extrusionOk="0">
                  <a:moveTo>
                    <a:pt x="15965" y="6075"/>
                  </a:moveTo>
                  <a:cubicBezTo>
                    <a:pt x="15965" y="7931"/>
                    <a:pt x="14087" y="9450"/>
                    <a:pt x="14087" y="9450"/>
                  </a:cubicBezTo>
                  <a:cubicBezTo>
                    <a:pt x="14087" y="6075"/>
                    <a:pt x="10330" y="3375"/>
                    <a:pt x="10330" y="3375"/>
                  </a:cubicBezTo>
                  <a:cubicBezTo>
                    <a:pt x="10330" y="3375"/>
                    <a:pt x="10330" y="5400"/>
                    <a:pt x="8452" y="7425"/>
                  </a:cubicBezTo>
                  <a:cubicBezTo>
                    <a:pt x="6574" y="2700"/>
                    <a:pt x="939" y="0"/>
                    <a:pt x="939" y="0"/>
                  </a:cubicBezTo>
                  <a:cubicBezTo>
                    <a:pt x="3757" y="7425"/>
                    <a:pt x="0" y="10125"/>
                    <a:pt x="0" y="15525"/>
                  </a:cubicBezTo>
                  <a:cubicBezTo>
                    <a:pt x="0" y="18563"/>
                    <a:pt x="3757" y="21600"/>
                    <a:pt x="9391" y="21600"/>
                  </a:cubicBezTo>
                  <a:cubicBezTo>
                    <a:pt x="17843" y="21600"/>
                    <a:pt x="19487" y="19406"/>
                    <a:pt x="20191" y="16875"/>
                  </a:cubicBezTo>
                  <a:cubicBezTo>
                    <a:pt x="21600" y="13500"/>
                    <a:pt x="19722" y="9450"/>
                    <a:pt x="15965" y="6075"/>
                  </a:cubicBezTo>
                  <a:close/>
                  <a:moveTo>
                    <a:pt x="18548" y="16538"/>
                  </a:moveTo>
                  <a:cubicBezTo>
                    <a:pt x="17843" y="18225"/>
                    <a:pt x="17139" y="20250"/>
                    <a:pt x="9391" y="20250"/>
                  </a:cubicBezTo>
                  <a:cubicBezTo>
                    <a:pt x="4696" y="20250"/>
                    <a:pt x="1878" y="17888"/>
                    <a:pt x="1878" y="15525"/>
                  </a:cubicBezTo>
                  <a:cubicBezTo>
                    <a:pt x="1878" y="13669"/>
                    <a:pt x="2348" y="12150"/>
                    <a:pt x="2817" y="10631"/>
                  </a:cubicBezTo>
                  <a:cubicBezTo>
                    <a:pt x="3522" y="8606"/>
                    <a:pt x="3991" y="6581"/>
                    <a:pt x="3757" y="3881"/>
                  </a:cubicBezTo>
                  <a:cubicBezTo>
                    <a:pt x="6809" y="6750"/>
                    <a:pt x="7748" y="10631"/>
                    <a:pt x="7748" y="10631"/>
                  </a:cubicBezTo>
                  <a:cubicBezTo>
                    <a:pt x="7748" y="10631"/>
                    <a:pt x="10330" y="7931"/>
                    <a:pt x="11035" y="6581"/>
                  </a:cubicBezTo>
                  <a:cubicBezTo>
                    <a:pt x="11739" y="7425"/>
                    <a:pt x="12209" y="10125"/>
                    <a:pt x="12209" y="12825"/>
                  </a:cubicBezTo>
                  <a:cubicBezTo>
                    <a:pt x="12209" y="12825"/>
                    <a:pt x="14791" y="11306"/>
                    <a:pt x="16670" y="9112"/>
                  </a:cubicBezTo>
                  <a:cubicBezTo>
                    <a:pt x="18548" y="11644"/>
                    <a:pt x="19252" y="14344"/>
                    <a:pt x="18548" y="16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9" name="Shape">
              <a:extLst>
                <a:ext uri="{FF2B5EF4-FFF2-40B4-BE49-F238E27FC236}">
                  <a16:creationId xmlns:a16="http://schemas.microsoft.com/office/drawing/2014/main" id="{05BFCF25-B9EC-4492-9346-F28734026E1E}"/>
                </a:ext>
              </a:extLst>
            </p:cNvPr>
            <p:cNvSpPr/>
            <p:nvPr/>
          </p:nvSpPr>
          <p:spPr>
            <a:xfrm>
              <a:off x="57150" y="207963"/>
              <a:ext cx="210706" cy="1730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6" h="21600" extrusionOk="0">
                  <a:moveTo>
                    <a:pt x="20842" y="5635"/>
                  </a:moveTo>
                  <a:cubicBezTo>
                    <a:pt x="19326" y="7513"/>
                    <a:pt x="19326" y="7513"/>
                    <a:pt x="19326" y="7513"/>
                  </a:cubicBezTo>
                  <a:cubicBezTo>
                    <a:pt x="17811" y="9861"/>
                    <a:pt x="16295" y="12209"/>
                    <a:pt x="12126" y="14557"/>
                  </a:cubicBezTo>
                  <a:cubicBezTo>
                    <a:pt x="11747" y="12209"/>
                    <a:pt x="11368" y="9861"/>
                    <a:pt x="11368" y="6574"/>
                  </a:cubicBezTo>
                  <a:cubicBezTo>
                    <a:pt x="11368" y="3287"/>
                    <a:pt x="11368" y="3287"/>
                    <a:pt x="11368" y="3287"/>
                  </a:cubicBezTo>
                  <a:cubicBezTo>
                    <a:pt x="9095" y="7513"/>
                    <a:pt x="9095" y="7513"/>
                    <a:pt x="9095" y="7513"/>
                  </a:cubicBezTo>
                  <a:cubicBezTo>
                    <a:pt x="7958" y="9391"/>
                    <a:pt x="7579" y="10330"/>
                    <a:pt x="6442" y="12209"/>
                  </a:cubicBezTo>
                  <a:cubicBezTo>
                    <a:pt x="4926" y="7983"/>
                    <a:pt x="4168" y="5165"/>
                    <a:pt x="3411" y="2348"/>
                  </a:cubicBezTo>
                  <a:cubicBezTo>
                    <a:pt x="2653" y="0"/>
                    <a:pt x="2653" y="0"/>
                    <a:pt x="2653" y="0"/>
                  </a:cubicBezTo>
                  <a:cubicBezTo>
                    <a:pt x="1895" y="2817"/>
                    <a:pt x="1895" y="2817"/>
                    <a:pt x="1895" y="2817"/>
                  </a:cubicBezTo>
                  <a:cubicBezTo>
                    <a:pt x="758" y="6104"/>
                    <a:pt x="0" y="9861"/>
                    <a:pt x="0" y="18783"/>
                  </a:cubicBezTo>
                  <a:cubicBezTo>
                    <a:pt x="0" y="19252"/>
                    <a:pt x="0" y="19722"/>
                    <a:pt x="758" y="19722"/>
                  </a:cubicBezTo>
                  <a:cubicBezTo>
                    <a:pt x="1137" y="19722"/>
                    <a:pt x="1516" y="19252"/>
                    <a:pt x="1516" y="18783"/>
                  </a:cubicBezTo>
                  <a:cubicBezTo>
                    <a:pt x="1516" y="11739"/>
                    <a:pt x="1895" y="8452"/>
                    <a:pt x="2653" y="5635"/>
                  </a:cubicBezTo>
                  <a:cubicBezTo>
                    <a:pt x="3411" y="7983"/>
                    <a:pt x="4547" y="10800"/>
                    <a:pt x="5684" y="14557"/>
                  </a:cubicBezTo>
                  <a:cubicBezTo>
                    <a:pt x="6063" y="15965"/>
                    <a:pt x="6063" y="15965"/>
                    <a:pt x="6063" y="15965"/>
                  </a:cubicBezTo>
                  <a:cubicBezTo>
                    <a:pt x="6821" y="14557"/>
                    <a:pt x="6821" y="14557"/>
                    <a:pt x="6821" y="14557"/>
                  </a:cubicBezTo>
                  <a:cubicBezTo>
                    <a:pt x="8337" y="12678"/>
                    <a:pt x="9095" y="11270"/>
                    <a:pt x="9853" y="9391"/>
                  </a:cubicBezTo>
                  <a:cubicBezTo>
                    <a:pt x="10232" y="12209"/>
                    <a:pt x="10611" y="14087"/>
                    <a:pt x="10989" y="15965"/>
                  </a:cubicBezTo>
                  <a:cubicBezTo>
                    <a:pt x="11368" y="17374"/>
                    <a:pt x="11368" y="17374"/>
                    <a:pt x="11368" y="17374"/>
                  </a:cubicBezTo>
                  <a:cubicBezTo>
                    <a:pt x="12126" y="16904"/>
                    <a:pt x="12126" y="16904"/>
                    <a:pt x="12126" y="16904"/>
                  </a:cubicBezTo>
                  <a:cubicBezTo>
                    <a:pt x="16295" y="14557"/>
                    <a:pt x="18189" y="12209"/>
                    <a:pt x="19705" y="9861"/>
                  </a:cubicBezTo>
                  <a:cubicBezTo>
                    <a:pt x="20084" y="13617"/>
                    <a:pt x="19705" y="17374"/>
                    <a:pt x="18568" y="20191"/>
                  </a:cubicBezTo>
                  <a:cubicBezTo>
                    <a:pt x="18568" y="20661"/>
                    <a:pt x="18568" y="21130"/>
                    <a:pt x="19326" y="21130"/>
                  </a:cubicBezTo>
                  <a:cubicBezTo>
                    <a:pt x="19326" y="21130"/>
                    <a:pt x="19326" y="21600"/>
                    <a:pt x="19326" y="21600"/>
                  </a:cubicBezTo>
                  <a:cubicBezTo>
                    <a:pt x="19705" y="21600"/>
                    <a:pt x="20084" y="21130"/>
                    <a:pt x="20084" y="20661"/>
                  </a:cubicBezTo>
                  <a:cubicBezTo>
                    <a:pt x="21221" y="17374"/>
                    <a:pt x="21600" y="12209"/>
                    <a:pt x="20842" y="7513"/>
                  </a:cubicBezTo>
                  <a:lnTo>
                    <a:pt x="20842" y="563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0" name="Group">
            <a:extLst>
              <a:ext uri="{FF2B5EF4-FFF2-40B4-BE49-F238E27FC236}">
                <a16:creationId xmlns:a16="http://schemas.microsoft.com/office/drawing/2014/main" id="{F01BECD3-9B3F-444E-BD0B-E29391B67E0F}"/>
              </a:ext>
            </a:extLst>
          </p:cNvPr>
          <p:cNvGrpSpPr/>
          <p:nvPr/>
        </p:nvGrpSpPr>
        <p:grpSpPr>
          <a:xfrm>
            <a:off x="3731667" y="3320355"/>
            <a:ext cx="481411" cy="482602"/>
            <a:chOff x="0" y="0"/>
            <a:chExt cx="481410" cy="482601"/>
          </a:xfrm>
          <a:solidFill>
            <a:schemeClr val="bg1"/>
          </a:solidFill>
        </p:grpSpPr>
        <p:sp>
          <p:nvSpPr>
            <p:cNvPr id="191" name="Shape">
              <a:extLst>
                <a:ext uri="{FF2B5EF4-FFF2-40B4-BE49-F238E27FC236}">
                  <a16:creationId xmlns:a16="http://schemas.microsoft.com/office/drawing/2014/main" id="{048C11AA-D328-4BFB-96F2-5E0F8138FE99}"/>
                </a:ext>
              </a:extLst>
            </p:cNvPr>
            <p:cNvSpPr/>
            <p:nvPr/>
          </p:nvSpPr>
          <p:spPr>
            <a:xfrm>
              <a:off x="-1" y="46038"/>
              <a:ext cx="440137" cy="436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1600" extrusionOk="0">
                  <a:moveTo>
                    <a:pt x="15241" y="559"/>
                  </a:moveTo>
                  <a:cubicBezTo>
                    <a:pt x="14875" y="186"/>
                    <a:pt x="14326" y="0"/>
                    <a:pt x="13960" y="0"/>
                  </a:cubicBezTo>
                  <a:cubicBezTo>
                    <a:pt x="13411" y="0"/>
                    <a:pt x="12862" y="186"/>
                    <a:pt x="12679" y="559"/>
                  </a:cubicBezTo>
                  <a:cubicBezTo>
                    <a:pt x="11580" y="1676"/>
                    <a:pt x="11580" y="1676"/>
                    <a:pt x="11580" y="1676"/>
                  </a:cubicBezTo>
                  <a:cubicBezTo>
                    <a:pt x="11214" y="1862"/>
                    <a:pt x="11031" y="2421"/>
                    <a:pt x="11031" y="2979"/>
                  </a:cubicBezTo>
                  <a:cubicBezTo>
                    <a:pt x="11031" y="3352"/>
                    <a:pt x="11214" y="3538"/>
                    <a:pt x="11214" y="3910"/>
                  </a:cubicBezTo>
                  <a:cubicBezTo>
                    <a:pt x="1329" y="8007"/>
                    <a:pt x="1329" y="8007"/>
                    <a:pt x="1329" y="8007"/>
                  </a:cubicBezTo>
                  <a:cubicBezTo>
                    <a:pt x="780" y="8193"/>
                    <a:pt x="231" y="8938"/>
                    <a:pt x="48" y="9497"/>
                  </a:cubicBezTo>
                  <a:cubicBezTo>
                    <a:pt x="-135" y="10241"/>
                    <a:pt x="231" y="10986"/>
                    <a:pt x="780" y="11545"/>
                  </a:cubicBezTo>
                  <a:cubicBezTo>
                    <a:pt x="9933" y="20855"/>
                    <a:pt x="9933" y="20855"/>
                    <a:pt x="9933" y="20855"/>
                  </a:cubicBezTo>
                  <a:cubicBezTo>
                    <a:pt x="10482" y="21414"/>
                    <a:pt x="11031" y="21600"/>
                    <a:pt x="11580" y="21600"/>
                  </a:cubicBezTo>
                  <a:cubicBezTo>
                    <a:pt x="11580" y="21600"/>
                    <a:pt x="11580" y="21600"/>
                    <a:pt x="11580" y="21600"/>
                  </a:cubicBezTo>
                  <a:cubicBezTo>
                    <a:pt x="11763" y="21600"/>
                    <a:pt x="11946" y="21600"/>
                    <a:pt x="11946" y="21600"/>
                  </a:cubicBezTo>
                  <a:cubicBezTo>
                    <a:pt x="12679" y="21414"/>
                    <a:pt x="13411" y="20855"/>
                    <a:pt x="13594" y="20110"/>
                  </a:cubicBezTo>
                  <a:cubicBezTo>
                    <a:pt x="17438" y="10241"/>
                    <a:pt x="17438" y="10241"/>
                    <a:pt x="17438" y="10241"/>
                  </a:cubicBezTo>
                  <a:cubicBezTo>
                    <a:pt x="17804" y="10428"/>
                    <a:pt x="18170" y="10614"/>
                    <a:pt x="18536" y="10614"/>
                  </a:cubicBezTo>
                  <a:cubicBezTo>
                    <a:pt x="19085" y="10614"/>
                    <a:pt x="19451" y="10428"/>
                    <a:pt x="19818" y="10055"/>
                  </a:cubicBezTo>
                  <a:cubicBezTo>
                    <a:pt x="20916" y="8938"/>
                    <a:pt x="20916" y="8938"/>
                    <a:pt x="20916" y="8938"/>
                  </a:cubicBezTo>
                  <a:cubicBezTo>
                    <a:pt x="21282" y="8566"/>
                    <a:pt x="21465" y="8193"/>
                    <a:pt x="21465" y="7634"/>
                  </a:cubicBezTo>
                  <a:cubicBezTo>
                    <a:pt x="21465" y="7076"/>
                    <a:pt x="21282" y="6703"/>
                    <a:pt x="20916" y="6331"/>
                  </a:cubicBezTo>
                  <a:lnTo>
                    <a:pt x="15241" y="559"/>
                  </a:lnTo>
                  <a:close/>
                  <a:moveTo>
                    <a:pt x="12312" y="19552"/>
                  </a:moveTo>
                  <a:cubicBezTo>
                    <a:pt x="12129" y="19924"/>
                    <a:pt x="11946" y="20110"/>
                    <a:pt x="11763" y="20110"/>
                  </a:cubicBezTo>
                  <a:cubicBezTo>
                    <a:pt x="11580" y="20110"/>
                    <a:pt x="11580" y="20110"/>
                    <a:pt x="11580" y="20110"/>
                  </a:cubicBezTo>
                  <a:cubicBezTo>
                    <a:pt x="11397" y="20110"/>
                    <a:pt x="11214" y="20110"/>
                    <a:pt x="11031" y="19924"/>
                  </a:cubicBezTo>
                  <a:cubicBezTo>
                    <a:pt x="1696" y="10428"/>
                    <a:pt x="1696" y="10428"/>
                    <a:pt x="1696" y="10428"/>
                  </a:cubicBezTo>
                  <a:cubicBezTo>
                    <a:pt x="1512" y="10428"/>
                    <a:pt x="1512" y="10055"/>
                    <a:pt x="1512" y="9869"/>
                  </a:cubicBezTo>
                  <a:cubicBezTo>
                    <a:pt x="1512" y="9683"/>
                    <a:pt x="1696" y="9497"/>
                    <a:pt x="1879" y="9310"/>
                  </a:cubicBezTo>
                  <a:cubicBezTo>
                    <a:pt x="6455" y="7448"/>
                    <a:pt x="6455" y="7448"/>
                    <a:pt x="6455" y="7448"/>
                  </a:cubicBezTo>
                  <a:cubicBezTo>
                    <a:pt x="9567" y="8566"/>
                    <a:pt x="12679" y="7448"/>
                    <a:pt x="15790" y="10800"/>
                  </a:cubicBezTo>
                  <a:lnTo>
                    <a:pt x="12312" y="19552"/>
                  </a:lnTo>
                  <a:close/>
                  <a:moveTo>
                    <a:pt x="19818" y="7821"/>
                  </a:moveTo>
                  <a:cubicBezTo>
                    <a:pt x="18719" y="8938"/>
                    <a:pt x="18719" y="8938"/>
                    <a:pt x="18719" y="8938"/>
                  </a:cubicBezTo>
                  <a:cubicBezTo>
                    <a:pt x="18719" y="9124"/>
                    <a:pt x="18353" y="9124"/>
                    <a:pt x="18170" y="8938"/>
                  </a:cubicBezTo>
                  <a:cubicBezTo>
                    <a:pt x="16889" y="7634"/>
                    <a:pt x="16889" y="7634"/>
                    <a:pt x="16889" y="7634"/>
                  </a:cubicBezTo>
                  <a:cubicBezTo>
                    <a:pt x="15973" y="10241"/>
                    <a:pt x="15973" y="10241"/>
                    <a:pt x="15973" y="10241"/>
                  </a:cubicBezTo>
                  <a:cubicBezTo>
                    <a:pt x="15973" y="10055"/>
                    <a:pt x="15973" y="10055"/>
                    <a:pt x="15973" y="10055"/>
                  </a:cubicBezTo>
                  <a:cubicBezTo>
                    <a:pt x="13777" y="7821"/>
                    <a:pt x="11580" y="7634"/>
                    <a:pt x="9567" y="7262"/>
                  </a:cubicBezTo>
                  <a:cubicBezTo>
                    <a:pt x="8834" y="7262"/>
                    <a:pt x="8285" y="7076"/>
                    <a:pt x="7553" y="7076"/>
                  </a:cubicBezTo>
                  <a:cubicBezTo>
                    <a:pt x="13777" y="4469"/>
                    <a:pt x="13777" y="4469"/>
                    <a:pt x="13777" y="4469"/>
                  </a:cubicBezTo>
                  <a:cubicBezTo>
                    <a:pt x="12679" y="3166"/>
                    <a:pt x="12679" y="3166"/>
                    <a:pt x="12679" y="3166"/>
                  </a:cubicBezTo>
                  <a:cubicBezTo>
                    <a:pt x="12496" y="2979"/>
                    <a:pt x="12496" y="2793"/>
                    <a:pt x="12679" y="2607"/>
                  </a:cubicBezTo>
                  <a:cubicBezTo>
                    <a:pt x="13594" y="1676"/>
                    <a:pt x="13594" y="1676"/>
                    <a:pt x="13594" y="1676"/>
                  </a:cubicBezTo>
                  <a:cubicBezTo>
                    <a:pt x="13777" y="1490"/>
                    <a:pt x="13960" y="1490"/>
                    <a:pt x="14143" y="1676"/>
                  </a:cubicBezTo>
                  <a:cubicBezTo>
                    <a:pt x="19818" y="7262"/>
                    <a:pt x="19818" y="7262"/>
                    <a:pt x="19818" y="7262"/>
                  </a:cubicBezTo>
                  <a:cubicBezTo>
                    <a:pt x="20001" y="7448"/>
                    <a:pt x="20001" y="7821"/>
                    <a:pt x="19818" y="782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2" name="Shape">
              <a:extLst>
                <a:ext uri="{FF2B5EF4-FFF2-40B4-BE49-F238E27FC236}">
                  <a16:creationId xmlns:a16="http://schemas.microsoft.com/office/drawing/2014/main" id="{69AE48BE-1409-4AC3-87F9-72ABC8856520}"/>
                </a:ext>
              </a:extLst>
            </p:cNvPr>
            <p:cNvSpPr/>
            <p:nvPr/>
          </p:nvSpPr>
          <p:spPr>
            <a:xfrm>
              <a:off x="211535" y="241300"/>
              <a:ext cx="74614" cy="74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7280" y="21600"/>
                    <a:pt x="21600" y="17280"/>
                    <a:pt x="21600" y="10800"/>
                  </a:cubicBezTo>
                  <a:cubicBezTo>
                    <a:pt x="21600" y="4320"/>
                    <a:pt x="17280" y="0"/>
                    <a:pt x="10800" y="0"/>
                  </a:cubicBezTo>
                  <a:cubicBezTo>
                    <a:pt x="4320" y="0"/>
                    <a:pt x="0" y="4320"/>
                    <a:pt x="0" y="10800"/>
                  </a:cubicBezTo>
                  <a:cubicBezTo>
                    <a:pt x="0" y="17280"/>
                    <a:pt x="4320" y="21600"/>
                    <a:pt x="10800" y="21600"/>
                  </a:cubicBezTo>
                  <a:close/>
                  <a:moveTo>
                    <a:pt x="10800" y="4320"/>
                  </a:moveTo>
                  <a:cubicBezTo>
                    <a:pt x="14040" y="4320"/>
                    <a:pt x="17280" y="7560"/>
                    <a:pt x="17280" y="10800"/>
                  </a:cubicBezTo>
                  <a:cubicBezTo>
                    <a:pt x="17280" y="14040"/>
                    <a:pt x="14040" y="17280"/>
                    <a:pt x="10800" y="17280"/>
                  </a:cubicBezTo>
                  <a:cubicBezTo>
                    <a:pt x="7560" y="17280"/>
                    <a:pt x="4320" y="14040"/>
                    <a:pt x="4320" y="10800"/>
                  </a:cubicBezTo>
                  <a:cubicBezTo>
                    <a:pt x="4320" y="7560"/>
                    <a:pt x="7560" y="4320"/>
                    <a:pt x="10800" y="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3" name="Shape">
              <a:extLst>
                <a:ext uri="{FF2B5EF4-FFF2-40B4-BE49-F238E27FC236}">
                  <a16:creationId xmlns:a16="http://schemas.microsoft.com/office/drawing/2014/main" id="{91CCEB8D-6A3F-4CE9-97BE-05DE68ED0CB9}"/>
                </a:ext>
              </a:extLst>
            </p:cNvPr>
            <p:cNvSpPr/>
            <p:nvPr/>
          </p:nvSpPr>
          <p:spPr>
            <a:xfrm>
              <a:off x="406797" y="0"/>
              <a:ext cx="74614" cy="76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320" y="0"/>
                    <a:pt x="0" y="4320"/>
                    <a:pt x="0" y="10800"/>
                  </a:cubicBezTo>
                  <a:cubicBezTo>
                    <a:pt x="0" y="17280"/>
                    <a:pt x="4320" y="21600"/>
                    <a:pt x="10800" y="21600"/>
                  </a:cubicBezTo>
                  <a:cubicBezTo>
                    <a:pt x="17280" y="21600"/>
                    <a:pt x="21600" y="17280"/>
                    <a:pt x="21600" y="10800"/>
                  </a:cubicBezTo>
                  <a:cubicBezTo>
                    <a:pt x="21600" y="4320"/>
                    <a:pt x="17280" y="0"/>
                    <a:pt x="10800" y="0"/>
                  </a:cubicBezTo>
                  <a:close/>
                  <a:moveTo>
                    <a:pt x="10800" y="17280"/>
                  </a:moveTo>
                  <a:cubicBezTo>
                    <a:pt x="7560" y="17280"/>
                    <a:pt x="4320" y="14040"/>
                    <a:pt x="4320" y="10800"/>
                  </a:cubicBezTo>
                  <a:cubicBezTo>
                    <a:pt x="4320" y="7560"/>
                    <a:pt x="7560" y="4320"/>
                    <a:pt x="10800" y="4320"/>
                  </a:cubicBezTo>
                  <a:cubicBezTo>
                    <a:pt x="14040" y="4320"/>
                    <a:pt x="17280" y="7560"/>
                    <a:pt x="17280" y="10800"/>
                  </a:cubicBezTo>
                  <a:cubicBezTo>
                    <a:pt x="17280" y="14040"/>
                    <a:pt x="14040" y="17280"/>
                    <a:pt x="10800" y="172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4" name="Shape">
              <a:extLst>
                <a:ext uri="{FF2B5EF4-FFF2-40B4-BE49-F238E27FC236}">
                  <a16:creationId xmlns:a16="http://schemas.microsoft.com/office/drawing/2014/main" id="{F744EDAB-D508-4BCF-9771-ECBE62859C03}"/>
                </a:ext>
              </a:extLst>
            </p:cNvPr>
            <p:cNvSpPr/>
            <p:nvPr/>
          </p:nvSpPr>
          <p:spPr>
            <a:xfrm>
              <a:off x="121047" y="225425"/>
              <a:ext cx="60326" cy="60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ubicBezTo>
                    <a:pt x="5400" y="0"/>
                    <a:pt x="0" y="5400"/>
                    <a:pt x="0" y="10800"/>
                  </a:cubicBezTo>
                  <a:close/>
                  <a:moveTo>
                    <a:pt x="10800" y="5400"/>
                  </a:moveTo>
                  <a:cubicBezTo>
                    <a:pt x="13500" y="5400"/>
                    <a:pt x="16200" y="8100"/>
                    <a:pt x="16200" y="10800"/>
                  </a:cubicBezTo>
                  <a:cubicBezTo>
                    <a:pt x="16200" y="13500"/>
                    <a:pt x="13500" y="16200"/>
                    <a:pt x="10800" y="16200"/>
                  </a:cubicBezTo>
                  <a:cubicBezTo>
                    <a:pt x="8100" y="16200"/>
                    <a:pt x="5400" y="13500"/>
                    <a:pt x="5400" y="10800"/>
                  </a:cubicBezTo>
                  <a:cubicBezTo>
                    <a:pt x="5400" y="8100"/>
                    <a:pt x="8100" y="5400"/>
                    <a:pt x="10800" y="5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5" name="Circle">
              <a:extLst>
                <a:ext uri="{FF2B5EF4-FFF2-40B4-BE49-F238E27FC236}">
                  <a16:creationId xmlns:a16="http://schemas.microsoft.com/office/drawing/2014/main" id="{1925F90F-C069-472D-BC49-DF7C1823ACC3}"/>
                </a:ext>
              </a:extLst>
            </p:cNvPr>
            <p:cNvSpPr/>
            <p:nvPr/>
          </p:nvSpPr>
          <p:spPr>
            <a:xfrm>
              <a:off x="181372" y="331788"/>
              <a:ext cx="30163" cy="3016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6" name="Circle">
              <a:extLst>
                <a:ext uri="{FF2B5EF4-FFF2-40B4-BE49-F238E27FC236}">
                  <a16:creationId xmlns:a16="http://schemas.microsoft.com/office/drawing/2014/main" id="{298573E1-5F3C-4575-83D7-9784B242783C}"/>
                </a:ext>
              </a:extLst>
            </p:cNvPr>
            <p:cNvSpPr/>
            <p:nvPr/>
          </p:nvSpPr>
          <p:spPr>
            <a:xfrm>
              <a:off x="422672" y="106362"/>
              <a:ext cx="30163" cy="3016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97" name="Shape">
            <a:extLst>
              <a:ext uri="{FF2B5EF4-FFF2-40B4-BE49-F238E27FC236}">
                <a16:creationId xmlns:a16="http://schemas.microsoft.com/office/drawing/2014/main" id="{78710F4E-CA04-4E18-AFB1-F78C26676124}"/>
              </a:ext>
            </a:extLst>
          </p:cNvPr>
          <p:cNvSpPr/>
          <p:nvPr/>
        </p:nvSpPr>
        <p:spPr>
          <a:xfrm>
            <a:off x="4800051" y="3381473"/>
            <a:ext cx="481014" cy="36036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2" y="5175"/>
                </a:moveTo>
                <a:cubicBezTo>
                  <a:pt x="17719" y="450"/>
                  <a:pt x="17719" y="450"/>
                  <a:pt x="17719" y="450"/>
                </a:cubicBezTo>
                <a:cubicBezTo>
                  <a:pt x="17550" y="225"/>
                  <a:pt x="17212" y="0"/>
                  <a:pt x="16875" y="0"/>
                </a:cubicBezTo>
                <a:cubicBezTo>
                  <a:pt x="4725" y="0"/>
                  <a:pt x="4725" y="0"/>
                  <a:pt x="4725" y="0"/>
                </a:cubicBezTo>
                <a:cubicBezTo>
                  <a:pt x="4388" y="0"/>
                  <a:pt x="4050" y="225"/>
                  <a:pt x="3881" y="450"/>
                </a:cubicBezTo>
                <a:cubicBezTo>
                  <a:pt x="338" y="5175"/>
                  <a:pt x="338" y="5175"/>
                  <a:pt x="338" y="5175"/>
                </a:cubicBezTo>
                <a:cubicBezTo>
                  <a:pt x="169" y="5400"/>
                  <a:pt x="0" y="5850"/>
                  <a:pt x="0" y="6300"/>
                </a:cubicBezTo>
                <a:cubicBezTo>
                  <a:pt x="0" y="6750"/>
                  <a:pt x="169" y="7200"/>
                  <a:pt x="338" y="7650"/>
                </a:cubicBezTo>
                <a:cubicBezTo>
                  <a:pt x="9787" y="20925"/>
                  <a:pt x="9787" y="20925"/>
                  <a:pt x="9787" y="20925"/>
                </a:cubicBezTo>
                <a:cubicBezTo>
                  <a:pt x="10125" y="21375"/>
                  <a:pt x="10462" y="21600"/>
                  <a:pt x="10800" y="21600"/>
                </a:cubicBezTo>
                <a:cubicBezTo>
                  <a:pt x="11137" y="21600"/>
                  <a:pt x="11475" y="21375"/>
                  <a:pt x="11812" y="20925"/>
                </a:cubicBezTo>
                <a:cubicBezTo>
                  <a:pt x="21262" y="7650"/>
                  <a:pt x="21262" y="7650"/>
                  <a:pt x="21262" y="7650"/>
                </a:cubicBezTo>
                <a:cubicBezTo>
                  <a:pt x="21431" y="7200"/>
                  <a:pt x="21600" y="6750"/>
                  <a:pt x="21600" y="6300"/>
                </a:cubicBezTo>
                <a:cubicBezTo>
                  <a:pt x="21600" y="5850"/>
                  <a:pt x="21431" y="5400"/>
                  <a:pt x="21262" y="5175"/>
                </a:cubicBezTo>
                <a:close/>
                <a:moveTo>
                  <a:pt x="12319" y="6300"/>
                </a:moveTo>
                <a:cubicBezTo>
                  <a:pt x="9281" y="6300"/>
                  <a:pt x="9281" y="6300"/>
                  <a:pt x="9281" y="6300"/>
                </a:cubicBezTo>
                <a:cubicBezTo>
                  <a:pt x="10800" y="4725"/>
                  <a:pt x="10800" y="4725"/>
                  <a:pt x="10800" y="4725"/>
                </a:cubicBezTo>
                <a:lnTo>
                  <a:pt x="12319" y="6300"/>
                </a:lnTo>
                <a:close/>
                <a:moveTo>
                  <a:pt x="11306" y="4050"/>
                </a:moveTo>
                <a:cubicBezTo>
                  <a:pt x="13162" y="2025"/>
                  <a:pt x="13162" y="2025"/>
                  <a:pt x="13162" y="2025"/>
                </a:cubicBezTo>
                <a:cubicBezTo>
                  <a:pt x="14512" y="3825"/>
                  <a:pt x="14512" y="3825"/>
                  <a:pt x="14512" y="3825"/>
                </a:cubicBezTo>
                <a:cubicBezTo>
                  <a:pt x="12825" y="5625"/>
                  <a:pt x="12825" y="5625"/>
                  <a:pt x="12825" y="5625"/>
                </a:cubicBezTo>
                <a:lnTo>
                  <a:pt x="11306" y="4050"/>
                </a:lnTo>
                <a:close/>
                <a:moveTo>
                  <a:pt x="8775" y="5625"/>
                </a:moveTo>
                <a:cubicBezTo>
                  <a:pt x="7087" y="3825"/>
                  <a:pt x="7087" y="3825"/>
                  <a:pt x="7087" y="3825"/>
                </a:cubicBezTo>
                <a:cubicBezTo>
                  <a:pt x="8437" y="2025"/>
                  <a:pt x="8437" y="2025"/>
                  <a:pt x="8437" y="2025"/>
                </a:cubicBezTo>
                <a:cubicBezTo>
                  <a:pt x="10294" y="4050"/>
                  <a:pt x="10294" y="4050"/>
                  <a:pt x="10294" y="4050"/>
                </a:cubicBezTo>
                <a:lnTo>
                  <a:pt x="8775" y="5625"/>
                </a:lnTo>
                <a:close/>
                <a:moveTo>
                  <a:pt x="12487" y="7200"/>
                </a:moveTo>
                <a:cubicBezTo>
                  <a:pt x="10800" y="18450"/>
                  <a:pt x="10800" y="18450"/>
                  <a:pt x="10800" y="18450"/>
                </a:cubicBezTo>
                <a:cubicBezTo>
                  <a:pt x="9112" y="7200"/>
                  <a:pt x="9112" y="7200"/>
                  <a:pt x="9112" y="7200"/>
                </a:cubicBezTo>
                <a:lnTo>
                  <a:pt x="12487" y="7200"/>
                </a:lnTo>
                <a:close/>
                <a:moveTo>
                  <a:pt x="13162" y="7200"/>
                </a:moveTo>
                <a:cubicBezTo>
                  <a:pt x="16537" y="7200"/>
                  <a:pt x="16537" y="7200"/>
                  <a:pt x="16537" y="7200"/>
                </a:cubicBezTo>
                <a:cubicBezTo>
                  <a:pt x="11475" y="18225"/>
                  <a:pt x="11475" y="18225"/>
                  <a:pt x="11475" y="18225"/>
                </a:cubicBezTo>
                <a:lnTo>
                  <a:pt x="13162" y="7200"/>
                </a:lnTo>
                <a:close/>
                <a:moveTo>
                  <a:pt x="13331" y="6300"/>
                </a:moveTo>
                <a:cubicBezTo>
                  <a:pt x="15019" y="4500"/>
                  <a:pt x="15019" y="4500"/>
                  <a:pt x="15019" y="4500"/>
                </a:cubicBezTo>
                <a:cubicBezTo>
                  <a:pt x="16369" y="6300"/>
                  <a:pt x="16369" y="6300"/>
                  <a:pt x="16369" y="6300"/>
                </a:cubicBezTo>
                <a:lnTo>
                  <a:pt x="13331" y="6300"/>
                </a:lnTo>
                <a:close/>
                <a:moveTo>
                  <a:pt x="14006" y="1800"/>
                </a:moveTo>
                <a:cubicBezTo>
                  <a:pt x="16369" y="1800"/>
                  <a:pt x="16369" y="1800"/>
                  <a:pt x="16369" y="1800"/>
                </a:cubicBezTo>
                <a:cubicBezTo>
                  <a:pt x="15019" y="3150"/>
                  <a:pt x="15019" y="3150"/>
                  <a:pt x="15019" y="3150"/>
                </a:cubicBezTo>
                <a:lnTo>
                  <a:pt x="14006" y="1800"/>
                </a:lnTo>
                <a:close/>
                <a:moveTo>
                  <a:pt x="10800" y="3375"/>
                </a:moveTo>
                <a:cubicBezTo>
                  <a:pt x="9281" y="1800"/>
                  <a:pt x="9281" y="1800"/>
                  <a:pt x="9281" y="1800"/>
                </a:cubicBezTo>
                <a:cubicBezTo>
                  <a:pt x="12319" y="1800"/>
                  <a:pt x="12319" y="1800"/>
                  <a:pt x="12319" y="1800"/>
                </a:cubicBezTo>
                <a:lnTo>
                  <a:pt x="10800" y="3375"/>
                </a:lnTo>
                <a:close/>
                <a:moveTo>
                  <a:pt x="6581" y="3150"/>
                </a:moveTo>
                <a:cubicBezTo>
                  <a:pt x="5231" y="1800"/>
                  <a:pt x="5231" y="1800"/>
                  <a:pt x="5231" y="1800"/>
                </a:cubicBezTo>
                <a:cubicBezTo>
                  <a:pt x="7594" y="1800"/>
                  <a:pt x="7594" y="1800"/>
                  <a:pt x="7594" y="1800"/>
                </a:cubicBezTo>
                <a:lnTo>
                  <a:pt x="6581" y="3150"/>
                </a:lnTo>
                <a:close/>
                <a:moveTo>
                  <a:pt x="6581" y="4500"/>
                </a:moveTo>
                <a:cubicBezTo>
                  <a:pt x="8269" y="6300"/>
                  <a:pt x="8269" y="6300"/>
                  <a:pt x="8269" y="6300"/>
                </a:cubicBezTo>
                <a:cubicBezTo>
                  <a:pt x="5231" y="6300"/>
                  <a:pt x="5231" y="6300"/>
                  <a:pt x="5231" y="6300"/>
                </a:cubicBezTo>
                <a:lnTo>
                  <a:pt x="6581" y="4500"/>
                </a:lnTo>
                <a:close/>
                <a:moveTo>
                  <a:pt x="8437" y="7200"/>
                </a:moveTo>
                <a:cubicBezTo>
                  <a:pt x="10125" y="18225"/>
                  <a:pt x="10125" y="18225"/>
                  <a:pt x="10125" y="18225"/>
                </a:cubicBezTo>
                <a:cubicBezTo>
                  <a:pt x="5062" y="7200"/>
                  <a:pt x="5062" y="7200"/>
                  <a:pt x="5062" y="7200"/>
                </a:cubicBezTo>
                <a:lnTo>
                  <a:pt x="8437" y="7200"/>
                </a:lnTo>
                <a:close/>
                <a:moveTo>
                  <a:pt x="8606" y="16650"/>
                </a:moveTo>
                <a:cubicBezTo>
                  <a:pt x="1856" y="7200"/>
                  <a:pt x="1856" y="7200"/>
                  <a:pt x="1856" y="7200"/>
                </a:cubicBezTo>
                <a:cubicBezTo>
                  <a:pt x="4388" y="7200"/>
                  <a:pt x="4388" y="7200"/>
                  <a:pt x="4388" y="7200"/>
                </a:cubicBezTo>
                <a:lnTo>
                  <a:pt x="8606" y="16650"/>
                </a:lnTo>
                <a:close/>
                <a:moveTo>
                  <a:pt x="17212" y="7200"/>
                </a:moveTo>
                <a:cubicBezTo>
                  <a:pt x="19744" y="7200"/>
                  <a:pt x="19744" y="7200"/>
                  <a:pt x="19744" y="7200"/>
                </a:cubicBezTo>
                <a:cubicBezTo>
                  <a:pt x="12994" y="16650"/>
                  <a:pt x="12994" y="16650"/>
                  <a:pt x="12994" y="16650"/>
                </a:cubicBezTo>
                <a:lnTo>
                  <a:pt x="17212" y="7200"/>
                </a:lnTo>
                <a:close/>
                <a:moveTo>
                  <a:pt x="17381" y="6300"/>
                </a:moveTo>
                <a:cubicBezTo>
                  <a:pt x="15525" y="3825"/>
                  <a:pt x="15525" y="3825"/>
                  <a:pt x="15525" y="3825"/>
                </a:cubicBezTo>
                <a:cubicBezTo>
                  <a:pt x="17044" y="2250"/>
                  <a:pt x="17044" y="2250"/>
                  <a:pt x="17044" y="2250"/>
                </a:cubicBezTo>
                <a:cubicBezTo>
                  <a:pt x="20250" y="6300"/>
                  <a:pt x="20250" y="6300"/>
                  <a:pt x="20250" y="6300"/>
                </a:cubicBezTo>
                <a:lnTo>
                  <a:pt x="17381" y="6300"/>
                </a:lnTo>
                <a:close/>
                <a:moveTo>
                  <a:pt x="4556" y="2250"/>
                </a:moveTo>
                <a:cubicBezTo>
                  <a:pt x="6075" y="3825"/>
                  <a:pt x="6075" y="3825"/>
                  <a:pt x="6075" y="3825"/>
                </a:cubicBezTo>
                <a:cubicBezTo>
                  <a:pt x="4219" y="6300"/>
                  <a:pt x="4219" y="6300"/>
                  <a:pt x="4219" y="6300"/>
                </a:cubicBezTo>
                <a:cubicBezTo>
                  <a:pt x="1350" y="6300"/>
                  <a:pt x="1350" y="6300"/>
                  <a:pt x="1350" y="6300"/>
                </a:cubicBezTo>
                <a:lnTo>
                  <a:pt x="4556" y="22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98" name="Group">
            <a:extLst>
              <a:ext uri="{FF2B5EF4-FFF2-40B4-BE49-F238E27FC236}">
                <a16:creationId xmlns:a16="http://schemas.microsoft.com/office/drawing/2014/main" id="{74EF4FB6-2988-42C1-AE39-FF8C19A7A6FB}"/>
              </a:ext>
            </a:extLst>
          </p:cNvPr>
          <p:cNvGrpSpPr/>
          <p:nvPr/>
        </p:nvGrpSpPr>
        <p:grpSpPr>
          <a:xfrm>
            <a:off x="8813568" y="3408950"/>
            <a:ext cx="307485" cy="359519"/>
            <a:chOff x="0" y="0"/>
            <a:chExt cx="307483" cy="359518"/>
          </a:xfrm>
          <a:solidFill>
            <a:schemeClr val="bg1"/>
          </a:solidFill>
        </p:grpSpPr>
        <p:sp>
          <p:nvSpPr>
            <p:cNvPr id="199" name="Shape">
              <a:extLst>
                <a:ext uri="{FF2B5EF4-FFF2-40B4-BE49-F238E27FC236}">
                  <a16:creationId xmlns:a16="http://schemas.microsoft.com/office/drawing/2014/main" id="{72C0788D-4405-4993-ACFA-605A912C7EFF}"/>
                </a:ext>
              </a:extLst>
            </p:cNvPr>
            <p:cNvSpPr/>
            <p:nvPr/>
          </p:nvSpPr>
          <p:spPr>
            <a:xfrm>
              <a:off x="11826" y="-1"/>
              <a:ext cx="295658" cy="281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0" y="3456"/>
                  </a:moveTo>
                  <a:cubicBezTo>
                    <a:pt x="20785" y="3456"/>
                    <a:pt x="21600" y="2592"/>
                    <a:pt x="21600" y="1728"/>
                  </a:cubicBezTo>
                  <a:cubicBezTo>
                    <a:pt x="21600" y="864"/>
                    <a:pt x="20785" y="0"/>
                    <a:pt x="19970" y="0"/>
                  </a:cubicBezTo>
                  <a:cubicBezTo>
                    <a:pt x="18747" y="0"/>
                    <a:pt x="18340" y="864"/>
                    <a:pt x="18340" y="1728"/>
                  </a:cubicBezTo>
                  <a:cubicBezTo>
                    <a:pt x="18340" y="2160"/>
                    <a:pt x="18340" y="2592"/>
                    <a:pt x="18340" y="2592"/>
                  </a:cubicBezTo>
                  <a:cubicBezTo>
                    <a:pt x="10189" y="8640"/>
                    <a:pt x="10189" y="8640"/>
                    <a:pt x="10189" y="8640"/>
                  </a:cubicBezTo>
                  <a:cubicBezTo>
                    <a:pt x="2853" y="864"/>
                    <a:pt x="2853" y="864"/>
                    <a:pt x="2853" y="864"/>
                  </a:cubicBezTo>
                  <a:cubicBezTo>
                    <a:pt x="2445" y="0"/>
                    <a:pt x="1630" y="0"/>
                    <a:pt x="1223" y="432"/>
                  </a:cubicBezTo>
                  <a:cubicBezTo>
                    <a:pt x="408" y="432"/>
                    <a:pt x="0" y="1296"/>
                    <a:pt x="0" y="1728"/>
                  </a:cubicBezTo>
                  <a:cubicBezTo>
                    <a:pt x="0" y="6912"/>
                    <a:pt x="2038" y="12096"/>
                    <a:pt x="5706" y="15984"/>
                  </a:cubicBezTo>
                  <a:cubicBezTo>
                    <a:pt x="8966" y="19872"/>
                    <a:pt x="13857" y="21600"/>
                    <a:pt x="18747" y="21600"/>
                  </a:cubicBezTo>
                  <a:cubicBezTo>
                    <a:pt x="19562" y="21600"/>
                    <a:pt x="19970" y="21168"/>
                    <a:pt x="20377" y="20736"/>
                  </a:cubicBezTo>
                  <a:cubicBezTo>
                    <a:pt x="20785" y="19872"/>
                    <a:pt x="20377" y="19008"/>
                    <a:pt x="19970" y="18576"/>
                  </a:cubicBezTo>
                  <a:cubicBezTo>
                    <a:pt x="13449" y="11664"/>
                    <a:pt x="13449" y="11664"/>
                    <a:pt x="13449" y="11664"/>
                  </a:cubicBezTo>
                  <a:cubicBezTo>
                    <a:pt x="18747" y="3024"/>
                    <a:pt x="18747" y="3024"/>
                    <a:pt x="18747" y="3024"/>
                  </a:cubicBezTo>
                  <a:cubicBezTo>
                    <a:pt x="19155" y="3456"/>
                    <a:pt x="19562" y="3456"/>
                    <a:pt x="19970" y="34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0" name="Shape">
              <a:extLst>
                <a:ext uri="{FF2B5EF4-FFF2-40B4-BE49-F238E27FC236}">
                  <a16:creationId xmlns:a16="http://schemas.microsoft.com/office/drawing/2014/main" id="{CD20E4BE-6BD4-4A23-920F-FDD0901CBB96}"/>
                </a:ext>
              </a:extLst>
            </p:cNvPr>
            <p:cNvSpPr/>
            <p:nvPr/>
          </p:nvSpPr>
          <p:spPr>
            <a:xfrm>
              <a:off x="-1" y="229428"/>
              <a:ext cx="144282" cy="130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08" y="8452"/>
                  </a:moveTo>
                  <a:cubicBezTo>
                    <a:pt x="18277" y="7513"/>
                    <a:pt x="18277" y="7513"/>
                    <a:pt x="18277" y="7513"/>
                  </a:cubicBezTo>
                  <a:cubicBezTo>
                    <a:pt x="14954" y="5635"/>
                    <a:pt x="12462" y="2817"/>
                    <a:pt x="9969" y="0"/>
                  </a:cubicBezTo>
                  <a:cubicBezTo>
                    <a:pt x="9138" y="0"/>
                    <a:pt x="9138" y="0"/>
                    <a:pt x="9138" y="0"/>
                  </a:cubicBezTo>
                  <a:cubicBezTo>
                    <a:pt x="9138" y="0"/>
                    <a:pt x="9138" y="0"/>
                    <a:pt x="9138" y="0"/>
                  </a:cubicBezTo>
                  <a:cubicBezTo>
                    <a:pt x="0" y="18783"/>
                    <a:pt x="0" y="18783"/>
                    <a:pt x="0" y="18783"/>
                  </a:cubicBezTo>
                  <a:cubicBezTo>
                    <a:pt x="0" y="19722"/>
                    <a:pt x="0" y="19722"/>
                    <a:pt x="0" y="20661"/>
                  </a:cubicBezTo>
                  <a:cubicBezTo>
                    <a:pt x="831" y="21600"/>
                    <a:pt x="831" y="21600"/>
                    <a:pt x="1662" y="21600"/>
                  </a:cubicBezTo>
                  <a:cubicBezTo>
                    <a:pt x="19938" y="21600"/>
                    <a:pt x="19938" y="21600"/>
                    <a:pt x="19938" y="21600"/>
                  </a:cubicBezTo>
                  <a:cubicBezTo>
                    <a:pt x="20769" y="21600"/>
                    <a:pt x="20769" y="21600"/>
                    <a:pt x="21600" y="20661"/>
                  </a:cubicBezTo>
                  <a:cubicBezTo>
                    <a:pt x="21600" y="20661"/>
                    <a:pt x="21600" y="19722"/>
                    <a:pt x="21600" y="18783"/>
                  </a:cubicBezTo>
                  <a:lnTo>
                    <a:pt x="19108" y="845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01" name="Group">
            <a:extLst>
              <a:ext uri="{FF2B5EF4-FFF2-40B4-BE49-F238E27FC236}">
                <a16:creationId xmlns:a16="http://schemas.microsoft.com/office/drawing/2014/main" id="{91C0A925-D94C-4CF8-959D-5D750FF82D96}"/>
              </a:ext>
            </a:extLst>
          </p:cNvPr>
          <p:cNvGrpSpPr/>
          <p:nvPr/>
        </p:nvGrpSpPr>
        <p:grpSpPr>
          <a:xfrm>
            <a:off x="5890972" y="3361642"/>
            <a:ext cx="400025" cy="400025"/>
            <a:chOff x="0" y="0"/>
            <a:chExt cx="400024" cy="400024"/>
          </a:xfrm>
          <a:solidFill>
            <a:schemeClr val="bg1"/>
          </a:solidFill>
        </p:grpSpPr>
        <p:sp>
          <p:nvSpPr>
            <p:cNvPr id="202" name="Shape">
              <a:extLst>
                <a:ext uri="{FF2B5EF4-FFF2-40B4-BE49-F238E27FC236}">
                  <a16:creationId xmlns:a16="http://schemas.microsoft.com/office/drawing/2014/main" id="{5F7BCBA0-164D-4443-99BF-D7A396C243B9}"/>
                </a:ext>
              </a:extLst>
            </p:cNvPr>
            <p:cNvSpPr/>
            <p:nvPr/>
          </p:nvSpPr>
          <p:spPr>
            <a:xfrm>
              <a:off x="-1" y="-1"/>
              <a:ext cx="400026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5" y="0"/>
                  </a:moveTo>
                  <a:cubicBezTo>
                    <a:pt x="4725" y="0"/>
                    <a:pt x="4725" y="0"/>
                    <a:pt x="4725" y="0"/>
                  </a:cubicBezTo>
                  <a:cubicBezTo>
                    <a:pt x="3544" y="0"/>
                    <a:pt x="2700" y="844"/>
                    <a:pt x="2700" y="2025"/>
                  </a:cubicBezTo>
                  <a:cubicBezTo>
                    <a:pt x="2700" y="3375"/>
                    <a:pt x="2700" y="3375"/>
                    <a:pt x="2700" y="3375"/>
                  </a:cubicBezTo>
                  <a:cubicBezTo>
                    <a:pt x="2025" y="3375"/>
                    <a:pt x="2025" y="3375"/>
                    <a:pt x="2025" y="3375"/>
                  </a:cubicBezTo>
                  <a:cubicBezTo>
                    <a:pt x="844" y="3375"/>
                    <a:pt x="0" y="4219"/>
                    <a:pt x="0" y="54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419"/>
                    <a:pt x="1181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419" y="21600"/>
                    <a:pt x="21600" y="20419"/>
                    <a:pt x="21600" y="18900"/>
                  </a:cubicBez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844"/>
                    <a:pt x="20756" y="0"/>
                    <a:pt x="19575" y="0"/>
                  </a:cubicBezTo>
                  <a:close/>
                  <a:moveTo>
                    <a:pt x="20250" y="18900"/>
                  </a:moveTo>
                  <a:cubicBezTo>
                    <a:pt x="20250" y="19575"/>
                    <a:pt x="19575" y="20250"/>
                    <a:pt x="18900" y="20250"/>
                  </a:cubicBezTo>
                  <a:cubicBezTo>
                    <a:pt x="2700" y="20250"/>
                    <a:pt x="2700" y="20250"/>
                    <a:pt x="2700" y="20250"/>
                  </a:cubicBezTo>
                  <a:cubicBezTo>
                    <a:pt x="2025" y="20250"/>
                    <a:pt x="1350" y="19575"/>
                    <a:pt x="1350" y="18900"/>
                  </a:cubicBezTo>
                  <a:cubicBezTo>
                    <a:pt x="1350" y="5400"/>
                    <a:pt x="1350" y="5400"/>
                    <a:pt x="1350" y="5400"/>
                  </a:cubicBezTo>
                  <a:cubicBezTo>
                    <a:pt x="1350" y="5062"/>
                    <a:pt x="1687" y="4725"/>
                    <a:pt x="2025" y="4725"/>
                  </a:cubicBezTo>
                  <a:cubicBezTo>
                    <a:pt x="2700" y="4725"/>
                    <a:pt x="2700" y="4725"/>
                    <a:pt x="2700" y="4725"/>
                  </a:cubicBezTo>
                  <a:cubicBezTo>
                    <a:pt x="2700" y="18225"/>
                    <a:pt x="2700" y="18225"/>
                    <a:pt x="2700" y="18225"/>
                  </a:cubicBezTo>
                  <a:cubicBezTo>
                    <a:pt x="2700" y="18563"/>
                    <a:pt x="3037" y="18900"/>
                    <a:pt x="3375" y="18900"/>
                  </a:cubicBezTo>
                  <a:cubicBezTo>
                    <a:pt x="3712" y="18900"/>
                    <a:pt x="4050" y="18563"/>
                    <a:pt x="4050" y="18225"/>
                  </a:cubicBezTo>
                  <a:cubicBezTo>
                    <a:pt x="4050" y="2025"/>
                    <a:pt x="4050" y="2025"/>
                    <a:pt x="4050" y="2025"/>
                  </a:cubicBezTo>
                  <a:cubicBezTo>
                    <a:pt x="4050" y="1687"/>
                    <a:pt x="4387" y="1350"/>
                    <a:pt x="4725" y="1350"/>
                  </a:cubicBezTo>
                  <a:cubicBezTo>
                    <a:pt x="19575" y="1350"/>
                    <a:pt x="19575" y="1350"/>
                    <a:pt x="19575" y="1350"/>
                  </a:cubicBezTo>
                  <a:cubicBezTo>
                    <a:pt x="19913" y="1350"/>
                    <a:pt x="20250" y="1687"/>
                    <a:pt x="20250" y="2025"/>
                  </a:cubicBezTo>
                  <a:lnTo>
                    <a:pt x="2025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3" name="Shape">
              <a:extLst>
                <a:ext uri="{FF2B5EF4-FFF2-40B4-BE49-F238E27FC236}">
                  <a16:creationId xmlns:a16="http://schemas.microsoft.com/office/drawing/2014/main" id="{946FFEE1-48D7-48D8-AA77-D22A73682804}"/>
                </a:ext>
              </a:extLst>
            </p:cNvPr>
            <p:cNvSpPr/>
            <p:nvPr/>
          </p:nvSpPr>
          <p:spPr>
            <a:xfrm>
              <a:off x="237637" y="15009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4" name="Shape">
              <a:extLst>
                <a:ext uri="{FF2B5EF4-FFF2-40B4-BE49-F238E27FC236}">
                  <a16:creationId xmlns:a16="http://schemas.microsoft.com/office/drawing/2014/main" id="{9EBB49F1-8BFF-44DA-AF18-18895AF45FF1}"/>
                </a:ext>
              </a:extLst>
            </p:cNvPr>
            <p:cNvSpPr/>
            <p:nvPr/>
          </p:nvSpPr>
          <p:spPr>
            <a:xfrm>
              <a:off x="237637" y="113129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5" name="Shape">
              <a:extLst>
                <a:ext uri="{FF2B5EF4-FFF2-40B4-BE49-F238E27FC236}">
                  <a16:creationId xmlns:a16="http://schemas.microsoft.com/office/drawing/2014/main" id="{29268929-F0FF-48B0-BAAE-26C23B4E15E6}"/>
                </a:ext>
              </a:extLst>
            </p:cNvPr>
            <p:cNvSpPr/>
            <p:nvPr/>
          </p:nvSpPr>
          <p:spPr>
            <a:xfrm>
              <a:off x="237637" y="7525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6" name="Shape">
              <a:extLst>
                <a:ext uri="{FF2B5EF4-FFF2-40B4-BE49-F238E27FC236}">
                  <a16:creationId xmlns:a16="http://schemas.microsoft.com/office/drawing/2014/main" id="{528B44A5-0E62-4D5E-AC18-719F6631835F}"/>
                </a:ext>
              </a:extLst>
            </p:cNvPr>
            <p:cNvSpPr/>
            <p:nvPr/>
          </p:nvSpPr>
          <p:spPr>
            <a:xfrm>
              <a:off x="100336" y="33756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7" name="Shape">
              <a:extLst>
                <a:ext uri="{FF2B5EF4-FFF2-40B4-BE49-F238E27FC236}">
                  <a16:creationId xmlns:a16="http://schemas.microsoft.com/office/drawing/2014/main" id="{59F16F7B-B0DA-494F-B5AE-413B6FC81F8C}"/>
                </a:ext>
              </a:extLst>
            </p:cNvPr>
            <p:cNvSpPr/>
            <p:nvPr/>
          </p:nvSpPr>
          <p:spPr>
            <a:xfrm>
              <a:off x="100336" y="300598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8" name="Shape">
              <a:extLst>
                <a:ext uri="{FF2B5EF4-FFF2-40B4-BE49-F238E27FC236}">
                  <a16:creationId xmlns:a16="http://schemas.microsoft.com/office/drawing/2014/main" id="{037A1DF1-2796-4A14-A065-88042951AB05}"/>
                </a:ext>
              </a:extLst>
            </p:cNvPr>
            <p:cNvSpPr/>
            <p:nvPr/>
          </p:nvSpPr>
          <p:spPr>
            <a:xfrm>
              <a:off x="100336" y="26272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9" name="Shape">
              <a:extLst>
                <a:ext uri="{FF2B5EF4-FFF2-40B4-BE49-F238E27FC236}">
                  <a16:creationId xmlns:a16="http://schemas.microsoft.com/office/drawing/2014/main" id="{48DAD97D-8DF3-46D5-A1AD-ACE7717B00F3}"/>
                </a:ext>
              </a:extLst>
            </p:cNvPr>
            <p:cNvSpPr/>
            <p:nvPr/>
          </p:nvSpPr>
          <p:spPr>
            <a:xfrm>
              <a:off x="237637" y="33756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0" name="Shape">
              <a:extLst>
                <a:ext uri="{FF2B5EF4-FFF2-40B4-BE49-F238E27FC236}">
                  <a16:creationId xmlns:a16="http://schemas.microsoft.com/office/drawing/2014/main" id="{6F479F92-7FFE-40D1-B9FB-8AE21B429885}"/>
                </a:ext>
              </a:extLst>
            </p:cNvPr>
            <p:cNvSpPr/>
            <p:nvPr/>
          </p:nvSpPr>
          <p:spPr>
            <a:xfrm>
              <a:off x="237637" y="300598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1" name="Shape">
              <a:extLst>
                <a:ext uri="{FF2B5EF4-FFF2-40B4-BE49-F238E27FC236}">
                  <a16:creationId xmlns:a16="http://schemas.microsoft.com/office/drawing/2014/main" id="{0DC050B4-34E9-4B2F-ACBF-16571FB9D115}"/>
                </a:ext>
              </a:extLst>
            </p:cNvPr>
            <p:cNvSpPr/>
            <p:nvPr/>
          </p:nvSpPr>
          <p:spPr>
            <a:xfrm>
              <a:off x="237637" y="26272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2" name="Shape">
              <a:extLst>
                <a:ext uri="{FF2B5EF4-FFF2-40B4-BE49-F238E27FC236}">
                  <a16:creationId xmlns:a16="http://schemas.microsoft.com/office/drawing/2014/main" id="{DF820744-B8C1-4DC6-BC88-23DD92B45042}"/>
                </a:ext>
              </a:extLst>
            </p:cNvPr>
            <p:cNvSpPr/>
            <p:nvPr/>
          </p:nvSpPr>
          <p:spPr>
            <a:xfrm>
              <a:off x="100336" y="187470"/>
              <a:ext cx="249521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6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270" y="0"/>
                    <a:pt x="0" y="5400"/>
                    <a:pt x="0" y="10800"/>
                  </a:cubicBezTo>
                  <a:cubicBezTo>
                    <a:pt x="0" y="16200"/>
                    <a:pt x="270" y="21600"/>
                    <a:pt x="540" y="21600"/>
                  </a:cubicBezTo>
                  <a:cubicBezTo>
                    <a:pt x="21060" y="21600"/>
                    <a:pt x="21060" y="21600"/>
                    <a:pt x="21060" y="21600"/>
                  </a:cubicBezTo>
                  <a:cubicBezTo>
                    <a:pt x="21330" y="21600"/>
                    <a:pt x="21600" y="16200"/>
                    <a:pt x="21600" y="10800"/>
                  </a:cubicBezTo>
                  <a:cubicBezTo>
                    <a:pt x="21600" y="5400"/>
                    <a:pt x="21330" y="0"/>
                    <a:pt x="210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3" name="Shape">
              <a:extLst>
                <a:ext uri="{FF2B5EF4-FFF2-40B4-BE49-F238E27FC236}">
                  <a16:creationId xmlns:a16="http://schemas.microsoft.com/office/drawing/2014/main" id="{AD72971C-E33F-4807-8495-6952624166CD}"/>
                </a:ext>
              </a:extLst>
            </p:cNvPr>
            <p:cNvSpPr/>
            <p:nvPr/>
          </p:nvSpPr>
          <p:spPr>
            <a:xfrm>
              <a:off x="100336" y="225346"/>
              <a:ext cx="249521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6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270" y="0"/>
                    <a:pt x="0" y="5400"/>
                    <a:pt x="0" y="10800"/>
                  </a:cubicBezTo>
                  <a:cubicBezTo>
                    <a:pt x="0" y="16200"/>
                    <a:pt x="270" y="21600"/>
                    <a:pt x="540" y="21600"/>
                  </a:cubicBezTo>
                  <a:cubicBezTo>
                    <a:pt x="21060" y="21600"/>
                    <a:pt x="21060" y="21600"/>
                    <a:pt x="21060" y="21600"/>
                  </a:cubicBezTo>
                  <a:cubicBezTo>
                    <a:pt x="21330" y="21600"/>
                    <a:pt x="21600" y="16200"/>
                    <a:pt x="21600" y="10800"/>
                  </a:cubicBezTo>
                  <a:cubicBezTo>
                    <a:pt x="21600" y="5400"/>
                    <a:pt x="21330" y="0"/>
                    <a:pt x="210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4" name="Shape">
              <a:extLst>
                <a:ext uri="{FF2B5EF4-FFF2-40B4-BE49-F238E27FC236}">
                  <a16:creationId xmlns:a16="http://schemas.microsoft.com/office/drawing/2014/main" id="{EFD2A5F0-E491-4BEB-90C4-9251AB4FEB28}"/>
                </a:ext>
              </a:extLst>
            </p:cNvPr>
            <p:cNvSpPr/>
            <p:nvPr/>
          </p:nvSpPr>
          <p:spPr>
            <a:xfrm>
              <a:off x="100336" y="50167"/>
              <a:ext cx="112219" cy="1122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0" y="21600"/>
                  </a:moveTo>
                  <a:cubicBezTo>
                    <a:pt x="19200" y="21600"/>
                    <a:pt x="19200" y="21600"/>
                    <a:pt x="19200" y="21600"/>
                  </a:cubicBezTo>
                  <a:cubicBezTo>
                    <a:pt x="20400" y="21600"/>
                    <a:pt x="21600" y="20400"/>
                    <a:pt x="21600" y="19200"/>
                  </a:cubicBezTo>
                  <a:cubicBezTo>
                    <a:pt x="21600" y="2400"/>
                    <a:pt x="21600" y="2400"/>
                    <a:pt x="21600" y="2400"/>
                  </a:cubicBezTo>
                  <a:cubicBezTo>
                    <a:pt x="21600" y="1200"/>
                    <a:pt x="20400" y="0"/>
                    <a:pt x="19200" y="0"/>
                  </a:cubicBezTo>
                  <a:cubicBezTo>
                    <a:pt x="2400" y="0"/>
                    <a:pt x="2400" y="0"/>
                    <a:pt x="2400" y="0"/>
                  </a:cubicBezTo>
                  <a:cubicBezTo>
                    <a:pt x="1200" y="0"/>
                    <a:pt x="0" y="1200"/>
                    <a:pt x="0" y="240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0" y="20400"/>
                    <a:pt x="1200" y="21600"/>
                    <a:pt x="2400" y="21600"/>
                  </a:cubicBezTo>
                  <a:close/>
                  <a:moveTo>
                    <a:pt x="4800" y="4800"/>
                  </a:moveTo>
                  <a:cubicBezTo>
                    <a:pt x="16800" y="4800"/>
                    <a:pt x="16800" y="4800"/>
                    <a:pt x="16800" y="4800"/>
                  </a:cubicBezTo>
                  <a:cubicBezTo>
                    <a:pt x="16800" y="16800"/>
                    <a:pt x="16800" y="16800"/>
                    <a:pt x="16800" y="16800"/>
                  </a:cubicBezTo>
                  <a:cubicBezTo>
                    <a:pt x="4800" y="16800"/>
                    <a:pt x="4800" y="16800"/>
                    <a:pt x="4800" y="16800"/>
                  </a:cubicBezTo>
                  <a:lnTo>
                    <a:pt x="4800" y="4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15" name="Group">
            <a:extLst>
              <a:ext uri="{FF2B5EF4-FFF2-40B4-BE49-F238E27FC236}">
                <a16:creationId xmlns:a16="http://schemas.microsoft.com/office/drawing/2014/main" id="{829A0772-6ED8-4DB9-BC8F-1444431D5E6B}"/>
              </a:ext>
            </a:extLst>
          </p:cNvPr>
          <p:cNvGrpSpPr/>
          <p:nvPr/>
        </p:nvGrpSpPr>
        <p:grpSpPr>
          <a:xfrm>
            <a:off x="7823733" y="3350517"/>
            <a:ext cx="420689" cy="422276"/>
            <a:chOff x="0" y="0"/>
            <a:chExt cx="420687" cy="422275"/>
          </a:xfrm>
          <a:solidFill>
            <a:schemeClr val="bg1"/>
          </a:solidFill>
        </p:grpSpPr>
        <p:sp>
          <p:nvSpPr>
            <p:cNvPr id="216" name="Shape">
              <a:extLst>
                <a:ext uri="{FF2B5EF4-FFF2-40B4-BE49-F238E27FC236}">
                  <a16:creationId xmlns:a16="http://schemas.microsoft.com/office/drawing/2014/main" id="{4E2BE5BE-105B-4BE2-B152-B77738FE7EC7}"/>
                </a:ext>
              </a:extLst>
            </p:cNvPr>
            <p:cNvSpPr/>
            <p:nvPr/>
          </p:nvSpPr>
          <p:spPr>
            <a:xfrm>
              <a:off x="0" y="0"/>
              <a:ext cx="420688" cy="4222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571" y="1543"/>
                  </a:moveTo>
                  <a:cubicBezTo>
                    <a:pt x="11957" y="1543"/>
                    <a:pt x="12343" y="1929"/>
                    <a:pt x="12343" y="2314"/>
                  </a:cubicBezTo>
                  <a:cubicBezTo>
                    <a:pt x="12343" y="3279"/>
                    <a:pt x="12343" y="3279"/>
                    <a:pt x="12343" y="3279"/>
                  </a:cubicBezTo>
                  <a:cubicBezTo>
                    <a:pt x="13307" y="3471"/>
                    <a:pt x="14271" y="3857"/>
                    <a:pt x="15043" y="4436"/>
                  </a:cubicBezTo>
                  <a:cubicBezTo>
                    <a:pt x="15621" y="3664"/>
                    <a:pt x="15621" y="3664"/>
                    <a:pt x="15621" y="3664"/>
                  </a:cubicBezTo>
                  <a:cubicBezTo>
                    <a:pt x="15814" y="3471"/>
                    <a:pt x="16007" y="3471"/>
                    <a:pt x="16200" y="3471"/>
                  </a:cubicBezTo>
                  <a:cubicBezTo>
                    <a:pt x="16393" y="3471"/>
                    <a:pt x="16586" y="3471"/>
                    <a:pt x="16779" y="3664"/>
                  </a:cubicBezTo>
                  <a:cubicBezTo>
                    <a:pt x="17936" y="4821"/>
                    <a:pt x="17936" y="4821"/>
                    <a:pt x="17936" y="4821"/>
                  </a:cubicBezTo>
                  <a:cubicBezTo>
                    <a:pt x="18129" y="5014"/>
                    <a:pt x="18129" y="5593"/>
                    <a:pt x="17936" y="5979"/>
                  </a:cubicBezTo>
                  <a:cubicBezTo>
                    <a:pt x="17164" y="6557"/>
                    <a:pt x="17164" y="6557"/>
                    <a:pt x="17164" y="6557"/>
                  </a:cubicBezTo>
                  <a:cubicBezTo>
                    <a:pt x="17743" y="7329"/>
                    <a:pt x="18129" y="8293"/>
                    <a:pt x="18321" y="9257"/>
                  </a:cubicBezTo>
                  <a:cubicBezTo>
                    <a:pt x="19286" y="9257"/>
                    <a:pt x="19286" y="9257"/>
                    <a:pt x="19286" y="9257"/>
                  </a:cubicBezTo>
                  <a:cubicBezTo>
                    <a:pt x="19671" y="9257"/>
                    <a:pt x="20057" y="9643"/>
                    <a:pt x="20057" y="10029"/>
                  </a:cubicBezTo>
                  <a:cubicBezTo>
                    <a:pt x="20057" y="11571"/>
                    <a:pt x="20057" y="11571"/>
                    <a:pt x="20057" y="11571"/>
                  </a:cubicBezTo>
                  <a:cubicBezTo>
                    <a:pt x="20057" y="11957"/>
                    <a:pt x="19671" y="12343"/>
                    <a:pt x="19286" y="12343"/>
                  </a:cubicBezTo>
                  <a:cubicBezTo>
                    <a:pt x="18321" y="12343"/>
                    <a:pt x="18321" y="12343"/>
                    <a:pt x="18321" y="12343"/>
                  </a:cubicBezTo>
                  <a:cubicBezTo>
                    <a:pt x="18129" y="13307"/>
                    <a:pt x="17743" y="14271"/>
                    <a:pt x="17164" y="15043"/>
                  </a:cubicBezTo>
                  <a:cubicBezTo>
                    <a:pt x="17936" y="15621"/>
                    <a:pt x="17936" y="15621"/>
                    <a:pt x="17936" y="15621"/>
                  </a:cubicBezTo>
                  <a:cubicBezTo>
                    <a:pt x="18129" y="16007"/>
                    <a:pt x="18129" y="16586"/>
                    <a:pt x="17936" y="16779"/>
                  </a:cubicBezTo>
                  <a:cubicBezTo>
                    <a:pt x="16779" y="17936"/>
                    <a:pt x="16779" y="17936"/>
                    <a:pt x="16779" y="17936"/>
                  </a:cubicBezTo>
                  <a:cubicBezTo>
                    <a:pt x="16586" y="18129"/>
                    <a:pt x="16393" y="18129"/>
                    <a:pt x="16200" y="18129"/>
                  </a:cubicBezTo>
                  <a:cubicBezTo>
                    <a:pt x="16007" y="18129"/>
                    <a:pt x="15814" y="18129"/>
                    <a:pt x="15621" y="17936"/>
                  </a:cubicBezTo>
                  <a:cubicBezTo>
                    <a:pt x="15043" y="17164"/>
                    <a:pt x="15043" y="17164"/>
                    <a:pt x="15043" y="17164"/>
                  </a:cubicBezTo>
                  <a:cubicBezTo>
                    <a:pt x="14271" y="17743"/>
                    <a:pt x="13307" y="18129"/>
                    <a:pt x="12343" y="18321"/>
                  </a:cubicBezTo>
                  <a:cubicBezTo>
                    <a:pt x="12343" y="19286"/>
                    <a:pt x="12343" y="19286"/>
                    <a:pt x="12343" y="19286"/>
                  </a:cubicBezTo>
                  <a:cubicBezTo>
                    <a:pt x="12343" y="19671"/>
                    <a:pt x="11957" y="20057"/>
                    <a:pt x="11571" y="20057"/>
                  </a:cubicBezTo>
                  <a:cubicBezTo>
                    <a:pt x="10029" y="20057"/>
                    <a:pt x="10029" y="20057"/>
                    <a:pt x="10029" y="20057"/>
                  </a:cubicBezTo>
                  <a:cubicBezTo>
                    <a:pt x="9643" y="20057"/>
                    <a:pt x="9257" y="19671"/>
                    <a:pt x="9257" y="19286"/>
                  </a:cubicBezTo>
                  <a:cubicBezTo>
                    <a:pt x="9257" y="18321"/>
                    <a:pt x="9257" y="18321"/>
                    <a:pt x="9257" y="18321"/>
                  </a:cubicBezTo>
                  <a:cubicBezTo>
                    <a:pt x="8293" y="18129"/>
                    <a:pt x="7329" y="17743"/>
                    <a:pt x="6557" y="17164"/>
                  </a:cubicBezTo>
                  <a:cubicBezTo>
                    <a:pt x="5979" y="17936"/>
                    <a:pt x="5979" y="17936"/>
                    <a:pt x="5979" y="17936"/>
                  </a:cubicBezTo>
                  <a:cubicBezTo>
                    <a:pt x="5786" y="18129"/>
                    <a:pt x="5593" y="18129"/>
                    <a:pt x="5400" y="18129"/>
                  </a:cubicBezTo>
                  <a:cubicBezTo>
                    <a:pt x="5207" y="18129"/>
                    <a:pt x="5014" y="18129"/>
                    <a:pt x="4821" y="17936"/>
                  </a:cubicBezTo>
                  <a:cubicBezTo>
                    <a:pt x="3664" y="16779"/>
                    <a:pt x="3664" y="16779"/>
                    <a:pt x="3664" y="16779"/>
                  </a:cubicBezTo>
                  <a:cubicBezTo>
                    <a:pt x="3471" y="16586"/>
                    <a:pt x="3471" y="16007"/>
                    <a:pt x="3664" y="15621"/>
                  </a:cubicBezTo>
                  <a:cubicBezTo>
                    <a:pt x="4436" y="15043"/>
                    <a:pt x="4436" y="15043"/>
                    <a:pt x="4436" y="15043"/>
                  </a:cubicBezTo>
                  <a:cubicBezTo>
                    <a:pt x="3857" y="14271"/>
                    <a:pt x="3471" y="13307"/>
                    <a:pt x="3279" y="12343"/>
                  </a:cubicBezTo>
                  <a:cubicBezTo>
                    <a:pt x="2314" y="12343"/>
                    <a:pt x="2314" y="12343"/>
                    <a:pt x="2314" y="12343"/>
                  </a:cubicBezTo>
                  <a:cubicBezTo>
                    <a:pt x="1929" y="12343"/>
                    <a:pt x="1543" y="11957"/>
                    <a:pt x="1543" y="11571"/>
                  </a:cubicBezTo>
                  <a:cubicBezTo>
                    <a:pt x="1543" y="10029"/>
                    <a:pt x="1543" y="10029"/>
                    <a:pt x="1543" y="10029"/>
                  </a:cubicBezTo>
                  <a:cubicBezTo>
                    <a:pt x="1543" y="9643"/>
                    <a:pt x="1929" y="9257"/>
                    <a:pt x="2314" y="9257"/>
                  </a:cubicBezTo>
                  <a:cubicBezTo>
                    <a:pt x="3279" y="9257"/>
                    <a:pt x="3279" y="9257"/>
                    <a:pt x="3279" y="9257"/>
                  </a:cubicBezTo>
                  <a:cubicBezTo>
                    <a:pt x="3471" y="8293"/>
                    <a:pt x="3857" y="7329"/>
                    <a:pt x="4436" y="6557"/>
                  </a:cubicBezTo>
                  <a:cubicBezTo>
                    <a:pt x="3664" y="5979"/>
                    <a:pt x="3664" y="5979"/>
                    <a:pt x="3664" y="5979"/>
                  </a:cubicBezTo>
                  <a:cubicBezTo>
                    <a:pt x="3471" y="5593"/>
                    <a:pt x="3471" y="5014"/>
                    <a:pt x="3664" y="4821"/>
                  </a:cubicBezTo>
                  <a:cubicBezTo>
                    <a:pt x="4821" y="3664"/>
                    <a:pt x="4821" y="3664"/>
                    <a:pt x="4821" y="3664"/>
                  </a:cubicBezTo>
                  <a:cubicBezTo>
                    <a:pt x="5014" y="3471"/>
                    <a:pt x="5207" y="3471"/>
                    <a:pt x="5400" y="3471"/>
                  </a:cubicBezTo>
                  <a:cubicBezTo>
                    <a:pt x="5593" y="3471"/>
                    <a:pt x="5786" y="3471"/>
                    <a:pt x="5979" y="3664"/>
                  </a:cubicBezTo>
                  <a:cubicBezTo>
                    <a:pt x="6557" y="4436"/>
                    <a:pt x="6557" y="4436"/>
                    <a:pt x="6557" y="4436"/>
                  </a:cubicBezTo>
                  <a:cubicBezTo>
                    <a:pt x="7329" y="3857"/>
                    <a:pt x="8293" y="3471"/>
                    <a:pt x="9257" y="3279"/>
                  </a:cubicBezTo>
                  <a:cubicBezTo>
                    <a:pt x="9257" y="2314"/>
                    <a:pt x="9257" y="2314"/>
                    <a:pt x="9257" y="2314"/>
                  </a:cubicBezTo>
                  <a:cubicBezTo>
                    <a:pt x="9257" y="1929"/>
                    <a:pt x="9643" y="1543"/>
                    <a:pt x="10029" y="1543"/>
                  </a:cubicBezTo>
                  <a:cubicBezTo>
                    <a:pt x="11571" y="1543"/>
                    <a:pt x="11571" y="1543"/>
                    <a:pt x="11571" y="1543"/>
                  </a:cubicBezTo>
                  <a:moveTo>
                    <a:pt x="11571" y="0"/>
                  </a:moveTo>
                  <a:cubicBezTo>
                    <a:pt x="10029" y="0"/>
                    <a:pt x="10029" y="0"/>
                    <a:pt x="10029" y="0"/>
                  </a:cubicBezTo>
                  <a:cubicBezTo>
                    <a:pt x="8871" y="0"/>
                    <a:pt x="7907" y="964"/>
                    <a:pt x="7714" y="2121"/>
                  </a:cubicBezTo>
                  <a:cubicBezTo>
                    <a:pt x="7329" y="2121"/>
                    <a:pt x="7136" y="2314"/>
                    <a:pt x="6750" y="2507"/>
                  </a:cubicBezTo>
                  <a:cubicBezTo>
                    <a:pt x="6364" y="2121"/>
                    <a:pt x="5979" y="1929"/>
                    <a:pt x="5400" y="1929"/>
                  </a:cubicBezTo>
                  <a:cubicBezTo>
                    <a:pt x="4821" y="1929"/>
                    <a:pt x="4050" y="2121"/>
                    <a:pt x="3664" y="2700"/>
                  </a:cubicBezTo>
                  <a:cubicBezTo>
                    <a:pt x="2700" y="3664"/>
                    <a:pt x="2700" y="3664"/>
                    <a:pt x="2700" y="3664"/>
                  </a:cubicBezTo>
                  <a:cubicBezTo>
                    <a:pt x="2121" y="4243"/>
                    <a:pt x="1929" y="4821"/>
                    <a:pt x="1929" y="5400"/>
                  </a:cubicBezTo>
                  <a:cubicBezTo>
                    <a:pt x="1929" y="5979"/>
                    <a:pt x="2121" y="6364"/>
                    <a:pt x="2507" y="6750"/>
                  </a:cubicBezTo>
                  <a:cubicBezTo>
                    <a:pt x="2314" y="7136"/>
                    <a:pt x="2121" y="7329"/>
                    <a:pt x="2121" y="7714"/>
                  </a:cubicBezTo>
                  <a:cubicBezTo>
                    <a:pt x="964" y="7907"/>
                    <a:pt x="0" y="8871"/>
                    <a:pt x="0" y="10029"/>
                  </a:cubicBezTo>
                  <a:cubicBezTo>
                    <a:pt x="0" y="11571"/>
                    <a:pt x="0" y="11571"/>
                    <a:pt x="0" y="11571"/>
                  </a:cubicBezTo>
                  <a:cubicBezTo>
                    <a:pt x="0" y="12729"/>
                    <a:pt x="964" y="13693"/>
                    <a:pt x="2121" y="13886"/>
                  </a:cubicBezTo>
                  <a:cubicBezTo>
                    <a:pt x="2121" y="14271"/>
                    <a:pt x="2314" y="14464"/>
                    <a:pt x="2507" y="14850"/>
                  </a:cubicBezTo>
                  <a:cubicBezTo>
                    <a:pt x="2121" y="15236"/>
                    <a:pt x="1929" y="15621"/>
                    <a:pt x="1929" y="16200"/>
                  </a:cubicBezTo>
                  <a:cubicBezTo>
                    <a:pt x="1929" y="16779"/>
                    <a:pt x="2121" y="17550"/>
                    <a:pt x="2700" y="17936"/>
                  </a:cubicBezTo>
                  <a:cubicBezTo>
                    <a:pt x="3664" y="18900"/>
                    <a:pt x="3664" y="18900"/>
                    <a:pt x="3664" y="18900"/>
                  </a:cubicBezTo>
                  <a:cubicBezTo>
                    <a:pt x="4050" y="19479"/>
                    <a:pt x="4821" y="19671"/>
                    <a:pt x="5400" y="19671"/>
                  </a:cubicBezTo>
                  <a:cubicBezTo>
                    <a:pt x="5979" y="19671"/>
                    <a:pt x="6364" y="19479"/>
                    <a:pt x="6750" y="19093"/>
                  </a:cubicBezTo>
                  <a:cubicBezTo>
                    <a:pt x="7136" y="19286"/>
                    <a:pt x="7329" y="19479"/>
                    <a:pt x="7714" y="19479"/>
                  </a:cubicBezTo>
                  <a:cubicBezTo>
                    <a:pt x="7907" y="20636"/>
                    <a:pt x="8871" y="21600"/>
                    <a:pt x="10029" y="21600"/>
                  </a:cubicBezTo>
                  <a:cubicBezTo>
                    <a:pt x="11571" y="21600"/>
                    <a:pt x="11571" y="21600"/>
                    <a:pt x="11571" y="21600"/>
                  </a:cubicBezTo>
                  <a:cubicBezTo>
                    <a:pt x="12729" y="21600"/>
                    <a:pt x="13693" y="20636"/>
                    <a:pt x="13886" y="19479"/>
                  </a:cubicBezTo>
                  <a:cubicBezTo>
                    <a:pt x="14271" y="19479"/>
                    <a:pt x="14464" y="19286"/>
                    <a:pt x="14850" y="19093"/>
                  </a:cubicBezTo>
                  <a:cubicBezTo>
                    <a:pt x="15236" y="19479"/>
                    <a:pt x="15621" y="19671"/>
                    <a:pt x="16200" y="19671"/>
                  </a:cubicBezTo>
                  <a:cubicBezTo>
                    <a:pt x="16779" y="19671"/>
                    <a:pt x="17550" y="19479"/>
                    <a:pt x="17936" y="18900"/>
                  </a:cubicBezTo>
                  <a:cubicBezTo>
                    <a:pt x="18900" y="17936"/>
                    <a:pt x="18900" y="17936"/>
                    <a:pt x="18900" y="17936"/>
                  </a:cubicBezTo>
                  <a:cubicBezTo>
                    <a:pt x="19479" y="17550"/>
                    <a:pt x="19671" y="16779"/>
                    <a:pt x="19671" y="16200"/>
                  </a:cubicBezTo>
                  <a:cubicBezTo>
                    <a:pt x="19671" y="15621"/>
                    <a:pt x="19479" y="15236"/>
                    <a:pt x="19093" y="14850"/>
                  </a:cubicBezTo>
                  <a:cubicBezTo>
                    <a:pt x="19286" y="14464"/>
                    <a:pt x="19479" y="14271"/>
                    <a:pt x="19479" y="13886"/>
                  </a:cubicBezTo>
                  <a:cubicBezTo>
                    <a:pt x="20636" y="13693"/>
                    <a:pt x="21600" y="12729"/>
                    <a:pt x="21600" y="11571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21600" y="8871"/>
                    <a:pt x="20636" y="7907"/>
                    <a:pt x="19479" y="7714"/>
                  </a:cubicBezTo>
                  <a:cubicBezTo>
                    <a:pt x="19479" y="7329"/>
                    <a:pt x="19286" y="7136"/>
                    <a:pt x="19093" y="6750"/>
                  </a:cubicBezTo>
                  <a:cubicBezTo>
                    <a:pt x="19479" y="6364"/>
                    <a:pt x="19671" y="5979"/>
                    <a:pt x="19671" y="5400"/>
                  </a:cubicBezTo>
                  <a:cubicBezTo>
                    <a:pt x="19671" y="4821"/>
                    <a:pt x="19479" y="4243"/>
                    <a:pt x="18900" y="3664"/>
                  </a:cubicBezTo>
                  <a:cubicBezTo>
                    <a:pt x="17936" y="2700"/>
                    <a:pt x="17936" y="2700"/>
                    <a:pt x="17936" y="2700"/>
                  </a:cubicBezTo>
                  <a:cubicBezTo>
                    <a:pt x="17550" y="2121"/>
                    <a:pt x="16779" y="1929"/>
                    <a:pt x="16200" y="1929"/>
                  </a:cubicBezTo>
                  <a:cubicBezTo>
                    <a:pt x="15621" y="1929"/>
                    <a:pt x="15236" y="2121"/>
                    <a:pt x="14850" y="2507"/>
                  </a:cubicBezTo>
                  <a:cubicBezTo>
                    <a:pt x="14464" y="2314"/>
                    <a:pt x="14271" y="2121"/>
                    <a:pt x="13886" y="2121"/>
                  </a:cubicBezTo>
                  <a:cubicBezTo>
                    <a:pt x="13693" y="964"/>
                    <a:pt x="12729" y="0"/>
                    <a:pt x="1157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7" name="Shape">
              <a:extLst>
                <a:ext uri="{FF2B5EF4-FFF2-40B4-BE49-F238E27FC236}">
                  <a16:creationId xmlns:a16="http://schemas.microsoft.com/office/drawing/2014/main" id="{3C0595D5-8FE9-4374-84E1-B41EF10A1462}"/>
                </a:ext>
              </a:extLst>
            </p:cNvPr>
            <p:cNvSpPr/>
            <p:nvPr/>
          </p:nvSpPr>
          <p:spPr>
            <a:xfrm>
              <a:off x="112712" y="112712"/>
              <a:ext cx="195264" cy="196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85" y="21600"/>
                    <a:pt x="0" y="16615"/>
                    <a:pt x="0" y="10800"/>
                  </a:cubicBezTo>
                  <a:cubicBezTo>
                    <a:pt x="0" y="4985"/>
                    <a:pt x="4985" y="0"/>
                    <a:pt x="10800" y="0"/>
                  </a:cubicBezTo>
                  <a:cubicBezTo>
                    <a:pt x="16615" y="0"/>
                    <a:pt x="21600" y="4985"/>
                    <a:pt x="21600" y="10800"/>
                  </a:cubicBezTo>
                  <a:cubicBezTo>
                    <a:pt x="21600" y="16615"/>
                    <a:pt x="16615" y="21600"/>
                    <a:pt x="10800" y="21600"/>
                  </a:cubicBezTo>
                  <a:close/>
                  <a:moveTo>
                    <a:pt x="10800" y="1662"/>
                  </a:moveTo>
                  <a:cubicBezTo>
                    <a:pt x="5815" y="1662"/>
                    <a:pt x="1662" y="5815"/>
                    <a:pt x="1662" y="10800"/>
                  </a:cubicBezTo>
                  <a:cubicBezTo>
                    <a:pt x="1662" y="15785"/>
                    <a:pt x="5815" y="19938"/>
                    <a:pt x="10800" y="19938"/>
                  </a:cubicBezTo>
                  <a:cubicBezTo>
                    <a:pt x="15785" y="19938"/>
                    <a:pt x="19938" y="15785"/>
                    <a:pt x="19938" y="10800"/>
                  </a:cubicBezTo>
                  <a:cubicBezTo>
                    <a:pt x="19938" y="5815"/>
                    <a:pt x="15785" y="1662"/>
                    <a:pt x="10800" y="16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8" name="Shape">
              <a:extLst>
                <a:ext uri="{FF2B5EF4-FFF2-40B4-BE49-F238E27FC236}">
                  <a16:creationId xmlns:a16="http://schemas.microsoft.com/office/drawing/2014/main" id="{DA434ABD-FA28-4B25-BCA6-3B7C7B9A9E46}"/>
                </a:ext>
              </a:extLst>
            </p:cNvPr>
            <p:cNvSpPr/>
            <p:nvPr/>
          </p:nvSpPr>
          <p:spPr>
            <a:xfrm>
              <a:off x="157162" y="158750"/>
              <a:ext cx="106364" cy="1063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629" y="21600"/>
                    <a:pt x="0" y="16971"/>
                    <a:pt x="0" y="10800"/>
                  </a:cubicBezTo>
                  <a:cubicBezTo>
                    <a:pt x="0" y="4629"/>
                    <a:pt x="4629" y="0"/>
                    <a:pt x="10800" y="0"/>
                  </a:cubicBezTo>
                  <a:cubicBezTo>
                    <a:pt x="16971" y="0"/>
                    <a:pt x="21600" y="4629"/>
                    <a:pt x="21600" y="10800"/>
                  </a:cubicBezTo>
                  <a:cubicBezTo>
                    <a:pt x="21600" y="16971"/>
                    <a:pt x="16971" y="21600"/>
                    <a:pt x="10800" y="21600"/>
                  </a:cubicBezTo>
                  <a:close/>
                  <a:moveTo>
                    <a:pt x="10800" y="3086"/>
                  </a:moveTo>
                  <a:cubicBezTo>
                    <a:pt x="6171" y="3086"/>
                    <a:pt x="3086" y="6171"/>
                    <a:pt x="3086" y="10800"/>
                  </a:cubicBezTo>
                  <a:cubicBezTo>
                    <a:pt x="3086" y="15429"/>
                    <a:pt x="6171" y="18514"/>
                    <a:pt x="10800" y="18514"/>
                  </a:cubicBezTo>
                  <a:cubicBezTo>
                    <a:pt x="15429" y="18514"/>
                    <a:pt x="18514" y="15429"/>
                    <a:pt x="18514" y="10800"/>
                  </a:cubicBezTo>
                  <a:cubicBezTo>
                    <a:pt x="18514" y="6171"/>
                    <a:pt x="15429" y="3086"/>
                    <a:pt x="10800" y="30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19" name="Group">
            <a:extLst>
              <a:ext uri="{FF2B5EF4-FFF2-40B4-BE49-F238E27FC236}">
                <a16:creationId xmlns:a16="http://schemas.microsoft.com/office/drawing/2014/main" id="{22CDCC82-1CE8-459B-B9AC-6D9F39FF6380}"/>
              </a:ext>
            </a:extLst>
          </p:cNvPr>
          <p:cNvGrpSpPr/>
          <p:nvPr/>
        </p:nvGrpSpPr>
        <p:grpSpPr>
          <a:xfrm>
            <a:off x="5868860" y="4129507"/>
            <a:ext cx="357113" cy="358990"/>
            <a:chOff x="0" y="0"/>
            <a:chExt cx="357112" cy="358988"/>
          </a:xfrm>
          <a:solidFill>
            <a:schemeClr val="bg1"/>
          </a:solidFill>
        </p:grpSpPr>
        <p:sp>
          <p:nvSpPr>
            <p:cNvPr id="220" name="Shape">
              <a:extLst>
                <a:ext uri="{FF2B5EF4-FFF2-40B4-BE49-F238E27FC236}">
                  <a16:creationId xmlns:a16="http://schemas.microsoft.com/office/drawing/2014/main" id="{FA8E1D87-938C-4149-BB48-936530B82226}"/>
                </a:ext>
              </a:extLst>
            </p:cNvPr>
            <p:cNvSpPr/>
            <p:nvPr/>
          </p:nvSpPr>
          <p:spPr>
            <a:xfrm>
              <a:off x="0" y="0"/>
              <a:ext cx="357113" cy="3589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59" h="21600" extrusionOk="0">
                  <a:moveTo>
                    <a:pt x="18635" y="2182"/>
                  </a:moveTo>
                  <a:cubicBezTo>
                    <a:pt x="17365" y="655"/>
                    <a:pt x="15459" y="0"/>
                    <a:pt x="13553" y="0"/>
                  </a:cubicBezTo>
                  <a:cubicBezTo>
                    <a:pt x="11647" y="0"/>
                    <a:pt x="9953" y="655"/>
                    <a:pt x="8471" y="2182"/>
                  </a:cubicBezTo>
                  <a:cubicBezTo>
                    <a:pt x="6565" y="4145"/>
                    <a:pt x="5929" y="7200"/>
                    <a:pt x="6776" y="10036"/>
                  </a:cubicBezTo>
                  <a:cubicBezTo>
                    <a:pt x="1059" y="15927"/>
                    <a:pt x="1059" y="15927"/>
                    <a:pt x="1059" y="15927"/>
                  </a:cubicBezTo>
                  <a:cubicBezTo>
                    <a:pt x="0" y="17018"/>
                    <a:pt x="0" y="18109"/>
                    <a:pt x="0" y="18764"/>
                  </a:cubicBezTo>
                  <a:cubicBezTo>
                    <a:pt x="0" y="20073"/>
                    <a:pt x="1059" y="20945"/>
                    <a:pt x="1271" y="21164"/>
                  </a:cubicBezTo>
                  <a:cubicBezTo>
                    <a:pt x="1694" y="21600"/>
                    <a:pt x="1694" y="21600"/>
                    <a:pt x="1694" y="21600"/>
                  </a:cubicBezTo>
                  <a:cubicBezTo>
                    <a:pt x="2541" y="21382"/>
                    <a:pt x="2541" y="21382"/>
                    <a:pt x="2541" y="21382"/>
                  </a:cubicBezTo>
                  <a:cubicBezTo>
                    <a:pt x="6565" y="20727"/>
                    <a:pt x="6565" y="20727"/>
                    <a:pt x="6565" y="20727"/>
                  </a:cubicBezTo>
                  <a:cubicBezTo>
                    <a:pt x="8047" y="20509"/>
                    <a:pt x="8047" y="20509"/>
                    <a:pt x="8047" y="20509"/>
                  </a:cubicBezTo>
                  <a:cubicBezTo>
                    <a:pt x="8047" y="18982"/>
                    <a:pt x="8047" y="18982"/>
                    <a:pt x="8047" y="18982"/>
                  </a:cubicBezTo>
                  <a:cubicBezTo>
                    <a:pt x="8047" y="18327"/>
                    <a:pt x="8047" y="18327"/>
                    <a:pt x="8047" y="18327"/>
                  </a:cubicBezTo>
                  <a:cubicBezTo>
                    <a:pt x="8894" y="18327"/>
                    <a:pt x="8894" y="18327"/>
                    <a:pt x="8894" y="18327"/>
                  </a:cubicBezTo>
                  <a:cubicBezTo>
                    <a:pt x="9953" y="18327"/>
                    <a:pt x="9953" y="18327"/>
                    <a:pt x="9953" y="18327"/>
                  </a:cubicBezTo>
                  <a:cubicBezTo>
                    <a:pt x="10376" y="17236"/>
                    <a:pt x="10376" y="17236"/>
                    <a:pt x="10376" y="17236"/>
                  </a:cubicBezTo>
                  <a:cubicBezTo>
                    <a:pt x="11224" y="14400"/>
                    <a:pt x="11224" y="14400"/>
                    <a:pt x="11224" y="14400"/>
                  </a:cubicBezTo>
                  <a:cubicBezTo>
                    <a:pt x="12071" y="14618"/>
                    <a:pt x="12918" y="14836"/>
                    <a:pt x="13553" y="14836"/>
                  </a:cubicBezTo>
                  <a:cubicBezTo>
                    <a:pt x="15459" y="14836"/>
                    <a:pt x="17365" y="13964"/>
                    <a:pt x="18635" y="12655"/>
                  </a:cubicBezTo>
                  <a:cubicBezTo>
                    <a:pt x="21600" y="9818"/>
                    <a:pt x="21600" y="5018"/>
                    <a:pt x="18635" y="2182"/>
                  </a:cubicBezTo>
                  <a:close/>
                  <a:moveTo>
                    <a:pt x="17576" y="11345"/>
                  </a:moveTo>
                  <a:cubicBezTo>
                    <a:pt x="16518" y="12436"/>
                    <a:pt x="15035" y="13091"/>
                    <a:pt x="13553" y="13091"/>
                  </a:cubicBezTo>
                  <a:cubicBezTo>
                    <a:pt x="12706" y="13091"/>
                    <a:pt x="11647" y="12655"/>
                    <a:pt x="10800" y="12218"/>
                  </a:cubicBezTo>
                  <a:cubicBezTo>
                    <a:pt x="9953" y="12873"/>
                    <a:pt x="9953" y="12873"/>
                    <a:pt x="9953" y="12873"/>
                  </a:cubicBezTo>
                  <a:cubicBezTo>
                    <a:pt x="8894" y="16582"/>
                    <a:pt x="8894" y="16582"/>
                    <a:pt x="8894" y="16582"/>
                  </a:cubicBezTo>
                  <a:cubicBezTo>
                    <a:pt x="6353" y="16582"/>
                    <a:pt x="6353" y="16582"/>
                    <a:pt x="6353" y="16582"/>
                  </a:cubicBezTo>
                  <a:cubicBezTo>
                    <a:pt x="6353" y="18982"/>
                    <a:pt x="6353" y="18982"/>
                    <a:pt x="6353" y="18982"/>
                  </a:cubicBezTo>
                  <a:cubicBezTo>
                    <a:pt x="2329" y="19636"/>
                    <a:pt x="2329" y="19636"/>
                    <a:pt x="2329" y="19636"/>
                  </a:cubicBezTo>
                  <a:cubicBezTo>
                    <a:pt x="2329" y="19636"/>
                    <a:pt x="847" y="18545"/>
                    <a:pt x="2329" y="17236"/>
                  </a:cubicBezTo>
                  <a:cubicBezTo>
                    <a:pt x="3388" y="16145"/>
                    <a:pt x="7412" y="11782"/>
                    <a:pt x="8894" y="10255"/>
                  </a:cubicBezTo>
                  <a:cubicBezTo>
                    <a:pt x="7624" y="8073"/>
                    <a:pt x="7835" y="5236"/>
                    <a:pt x="9741" y="3273"/>
                  </a:cubicBezTo>
                  <a:cubicBezTo>
                    <a:pt x="10800" y="2182"/>
                    <a:pt x="12282" y="1745"/>
                    <a:pt x="13553" y="1745"/>
                  </a:cubicBezTo>
                  <a:cubicBezTo>
                    <a:pt x="15035" y="1745"/>
                    <a:pt x="16518" y="2182"/>
                    <a:pt x="17576" y="3273"/>
                  </a:cubicBezTo>
                  <a:cubicBezTo>
                    <a:pt x="19694" y="5455"/>
                    <a:pt x="19694" y="9164"/>
                    <a:pt x="17576" y="113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1" name="Shape">
              <a:extLst>
                <a:ext uri="{FF2B5EF4-FFF2-40B4-BE49-F238E27FC236}">
                  <a16:creationId xmlns:a16="http://schemas.microsoft.com/office/drawing/2014/main" id="{84B16CC9-9F94-4622-8C4D-B8EBFF8F5F88}"/>
                </a:ext>
              </a:extLst>
            </p:cNvPr>
            <p:cNvSpPr/>
            <p:nvPr/>
          </p:nvSpPr>
          <p:spPr>
            <a:xfrm>
              <a:off x="198292" y="69418"/>
              <a:ext cx="86920" cy="86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31" h="20520" extrusionOk="0">
                  <a:moveTo>
                    <a:pt x="2492" y="3240"/>
                  </a:moveTo>
                  <a:cubicBezTo>
                    <a:pt x="-831" y="6696"/>
                    <a:pt x="-831" y="13608"/>
                    <a:pt x="2492" y="17064"/>
                  </a:cubicBezTo>
                  <a:cubicBezTo>
                    <a:pt x="4984" y="19656"/>
                    <a:pt x="7477" y="20520"/>
                    <a:pt x="9969" y="20520"/>
                  </a:cubicBezTo>
                  <a:cubicBezTo>
                    <a:pt x="12461" y="20520"/>
                    <a:pt x="14954" y="19656"/>
                    <a:pt x="16615" y="17064"/>
                  </a:cubicBezTo>
                  <a:cubicBezTo>
                    <a:pt x="20769" y="13608"/>
                    <a:pt x="20769" y="6696"/>
                    <a:pt x="16615" y="3240"/>
                  </a:cubicBezTo>
                  <a:cubicBezTo>
                    <a:pt x="13292" y="-1080"/>
                    <a:pt x="6646" y="-1080"/>
                    <a:pt x="2492" y="3240"/>
                  </a:cubicBezTo>
                  <a:close/>
                  <a:moveTo>
                    <a:pt x="14954" y="15336"/>
                  </a:moveTo>
                  <a:cubicBezTo>
                    <a:pt x="12461" y="17928"/>
                    <a:pt x="7477" y="17928"/>
                    <a:pt x="4984" y="15336"/>
                  </a:cubicBezTo>
                  <a:cubicBezTo>
                    <a:pt x="2492" y="12744"/>
                    <a:pt x="2492" y="7560"/>
                    <a:pt x="4984" y="4968"/>
                  </a:cubicBezTo>
                  <a:cubicBezTo>
                    <a:pt x="6646" y="4104"/>
                    <a:pt x="8307" y="3240"/>
                    <a:pt x="9969" y="3240"/>
                  </a:cubicBezTo>
                  <a:cubicBezTo>
                    <a:pt x="11631" y="3240"/>
                    <a:pt x="13292" y="4104"/>
                    <a:pt x="14954" y="4968"/>
                  </a:cubicBezTo>
                  <a:cubicBezTo>
                    <a:pt x="17446" y="7560"/>
                    <a:pt x="17446" y="12744"/>
                    <a:pt x="14954" y="153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22" name="Group">
            <a:extLst>
              <a:ext uri="{FF2B5EF4-FFF2-40B4-BE49-F238E27FC236}">
                <a16:creationId xmlns:a16="http://schemas.microsoft.com/office/drawing/2014/main" id="{E95839DE-2150-4A8E-B332-D22F1612439E}"/>
              </a:ext>
            </a:extLst>
          </p:cNvPr>
          <p:cNvGrpSpPr/>
          <p:nvPr/>
        </p:nvGrpSpPr>
        <p:grpSpPr>
          <a:xfrm>
            <a:off x="1845700" y="4268906"/>
            <a:ext cx="304483" cy="415880"/>
            <a:chOff x="0" y="0"/>
            <a:chExt cx="304482" cy="415879"/>
          </a:xfrm>
          <a:solidFill>
            <a:schemeClr val="bg1"/>
          </a:solidFill>
        </p:grpSpPr>
        <p:sp>
          <p:nvSpPr>
            <p:cNvPr id="223" name="Rectangle">
              <a:extLst>
                <a:ext uri="{FF2B5EF4-FFF2-40B4-BE49-F238E27FC236}">
                  <a16:creationId xmlns:a16="http://schemas.microsoft.com/office/drawing/2014/main" id="{95B3E8DD-C06E-45FE-9EF2-9E1D3E742DD7}"/>
                </a:ext>
              </a:extLst>
            </p:cNvPr>
            <p:cNvSpPr/>
            <p:nvPr/>
          </p:nvSpPr>
          <p:spPr>
            <a:xfrm>
              <a:off x="48271" y="83175"/>
              <a:ext cx="68324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4" name="Rectangle">
              <a:extLst>
                <a:ext uri="{FF2B5EF4-FFF2-40B4-BE49-F238E27FC236}">
                  <a16:creationId xmlns:a16="http://schemas.microsoft.com/office/drawing/2014/main" id="{3E6174AB-EE3F-42BA-8707-9F4252A6C2DE}"/>
                </a:ext>
              </a:extLst>
            </p:cNvPr>
            <p:cNvSpPr/>
            <p:nvPr/>
          </p:nvSpPr>
          <p:spPr>
            <a:xfrm>
              <a:off x="48271" y="184174"/>
              <a:ext cx="172293" cy="2005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5" name="Rectangle">
              <a:extLst>
                <a:ext uri="{FF2B5EF4-FFF2-40B4-BE49-F238E27FC236}">
                  <a16:creationId xmlns:a16="http://schemas.microsoft.com/office/drawing/2014/main" id="{6BE8C846-726E-4793-B29D-8F083E91987C}"/>
                </a:ext>
              </a:extLst>
            </p:cNvPr>
            <p:cNvSpPr/>
            <p:nvPr/>
          </p:nvSpPr>
          <p:spPr>
            <a:xfrm>
              <a:off x="48271" y="228733"/>
              <a:ext cx="172293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6" name="Rectangle">
              <a:extLst>
                <a:ext uri="{FF2B5EF4-FFF2-40B4-BE49-F238E27FC236}">
                  <a16:creationId xmlns:a16="http://schemas.microsoft.com/office/drawing/2014/main" id="{EE58CEFE-0C1C-49CF-BA7D-A544584CE7BA}"/>
                </a:ext>
              </a:extLst>
            </p:cNvPr>
            <p:cNvSpPr/>
            <p:nvPr/>
          </p:nvSpPr>
          <p:spPr>
            <a:xfrm>
              <a:off x="48271" y="273291"/>
              <a:ext cx="96544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7" name="Shape">
              <a:extLst>
                <a:ext uri="{FF2B5EF4-FFF2-40B4-BE49-F238E27FC236}">
                  <a16:creationId xmlns:a16="http://schemas.microsoft.com/office/drawing/2014/main" id="{27F925DA-E1B9-45FD-8329-FB1620F36CA0}"/>
                </a:ext>
              </a:extLst>
            </p:cNvPr>
            <p:cNvSpPr/>
            <p:nvPr/>
          </p:nvSpPr>
          <p:spPr>
            <a:xfrm>
              <a:off x="0" y="-1"/>
              <a:ext cx="304483" cy="390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54" y="0"/>
                  </a:moveTo>
                  <a:cubicBezTo>
                    <a:pt x="4320" y="0"/>
                    <a:pt x="4320" y="0"/>
                    <a:pt x="4320" y="0"/>
                  </a:cubicBezTo>
                  <a:cubicBezTo>
                    <a:pt x="1906" y="0"/>
                    <a:pt x="0" y="1473"/>
                    <a:pt x="0" y="3338"/>
                  </a:cubicBezTo>
                  <a:cubicBezTo>
                    <a:pt x="0" y="18164"/>
                    <a:pt x="0" y="18164"/>
                    <a:pt x="0" y="18164"/>
                  </a:cubicBezTo>
                  <a:cubicBezTo>
                    <a:pt x="0" y="20029"/>
                    <a:pt x="1906" y="21600"/>
                    <a:pt x="4320" y="21600"/>
                  </a:cubicBezTo>
                  <a:cubicBezTo>
                    <a:pt x="11562" y="21600"/>
                    <a:pt x="11562" y="21600"/>
                    <a:pt x="11562" y="21600"/>
                  </a:cubicBezTo>
                  <a:cubicBezTo>
                    <a:pt x="11562" y="19931"/>
                    <a:pt x="11562" y="19931"/>
                    <a:pt x="11562" y="19931"/>
                  </a:cubicBezTo>
                  <a:cubicBezTo>
                    <a:pt x="4320" y="19931"/>
                    <a:pt x="4320" y="19931"/>
                    <a:pt x="4320" y="19931"/>
                  </a:cubicBezTo>
                  <a:cubicBezTo>
                    <a:pt x="3049" y="19931"/>
                    <a:pt x="2033" y="19145"/>
                    <a:pt x="2033" y="18164"/>
                  </a:cubicBezTo>
                  <a:cubicBezTo>
                    <a:pt x="2033" y="3338"/>
                    <a:pt x="2033" y="3338"/>
                    <a:pt x="2033" y="3338"/>
                  </a:cubicBezTo>
                  <a:cubicBezTo>
                    <a:pt x="2033" y="2356"/>
                    <a:pt x="3049" y="1571"/>
                    <a:pt x="4320" y="1571"/>
                  </a:cubicBezTo>
                  <a:cubicBezTo>
                    <a:pt x="10038" y="1571"/>
                    <a:pt x="10038" y="1571"/>
                    <a:pt x="10038" y="1571"/>
                  </a:cubicBezTo>
                  <a:cubicBezTo>
                    <a:pt x="10038" y="6578"/>
                    <a:pt x="10038" y="6578"/>
                    <a:pt x="10038" y="6578"/>
                  </a:cubicBezTo>
                  <a:cubicBezTo>
                    <a:pt x="10038" y="7953"/>
                    <a:pt x="11435" y="9131"/>
                    <a:pt x="13341" y="9131"/>
                  </a:cubicBezTo>
                  <a:cubicBezTo>
                    <a:pt x="19567" y="9131"/>
                    <a:pt x="19567" y="9131"/>
                    <a:pt x="19567" y="9131"/>
                  </a:cubicBezTo>
                  <a:cubicBezTo>
                    <a:pt x="19567" y="18164"/>
                    <a:pt x="19567" y="18164"/>
                    <a:pt x="19567" y="18164"/>
                  </a:cubicBezTo>
                  <a:cubicBezTo>
                    <a:pt x="19567" y="18949"/>
                    <a:pt x="18932" y="19538"/>
                    <a:pt x="18169" y="19833"/>
                  </a:cubicBezTo>
                  <a:cubicBezTo>
                    <a:pt x="18169" y="21502"/>
                    <a:pt x="18169" y="21502"/>
                    <a:pt x="18169" y="21502"/>
                  </a:cubicBezTo>
                  <a:cubicBezTo>
                    <a:pt x="20075" y="21207"/>
                    <a:pt x="21600" y="19833"/>
                    <a:pt x="21600" y="18164"/>
                  </a:cubicBezTo>
                  <a:cubicBezTo>
                    <a:pt x="21600" y="8149"/>
                    <a:pt x="21600" y="8149"/>
                    <a:pt x="21600" y="8149"/>
                  </a:cubicBezTo>
                  <a:lnTo>
                    <a:pt x="11054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8" name="Shape">
              <a:extLst>
                <a:ext uri="{FF2B5EF4-FFF2-40B4-BE49-F238E27FC236}">
                  <a16:creationId xmlns:a16="http://schemas.microsoft.com/office/drawing/2014/main" id="{F9E08BD4-83C1-4874-B2D2-998695346AFD}"/>
                </a:ext>
              </a:extLst>
            </p:cNvPr>
            <p:cNvSpPr/>
            <p:nvPr/>
          </p:nvSpPr>
          <p:spPr>
            <a:xfrm>
              <a:off x="178976" y="357210"/>
              <a:ext cx="60898" cy="58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329" y="0"/>
                  </a:moveTo>
                  <a:cubicBezTo>
                    <a:pt x="20329" y="655"/>
                    <a:pt x="19694" y="655"/>
                    <a:pt x="19694" y="1309"/>
                  </a:cubicBezTo>
                  <a:cubicBezTo>
                    <a:pt x="19059" y="2618"/>
                    <a:pt x="18424" y="3927"/>
                    <a:pt x="16518" y="4582"/>
                  </a:cubicBezTo>
                  <a:cubicBezTo>
                    <a:pt x="15882" y="4582"/>
                    <a:pt x="15882" y="5236"/>
                    <a:pt x="15247" y="5236"/>
                  </a:cubicBezTo>
                  <a:cubicBezTo>
                    <a:pt x="13976" y="5236"/>
                    <a:pt x="12706" y="4582"/>
                    <a:pt x="12071" y="3927"/>
                  </a:cubicBezTo>
                  <a:cubicBezTo>
                    <a:pt x="11435" y="3927"/>
                    <a:pt x="10800" y="3273"/>
                    <a:pt x="10800" y="3273"/>
                  </a:cubicBezTo>
                  <a:cubicBezTo>
                    <a:pt x="10800" y="3273"/>
                    <a:pt x="10165" y="3927"/>
                    <a:pt x="10165" y="3927"/>
                  </a:cubicBezTo>
                  <a:cubicBezTo>
                    <a:pt x="8894" y="4582"/>
                    <a:pt x="7624" y="5236"/>
                    <a:pt x="6353" y="5236"/>
                  </a:cubicBezTo>
                  <a:cubicBezTo>
                    <a:pt x="6353" y="5236"/>
                    <a:pt x="6353" y="5236"/>
                    <a:pt x="6353" y="5236"/>
                  </a:cubicBezTo>
                  <a:cubicBezTo>
                    <a:pt x="5718" y="5236"/>
                    <a:pt x="5718" y="4582"/>
                    <a:pt x="5082" y="4582"/>
                  </a:cubicBezTo>
                  <a:cubicBezTo>
                    <a:pt x="3176" y="3927"/>
                    <a:pt x="2541" y="2618"/>
                    <a:pt x="1906" y="1309"/>
                  </a:cubicBezTo>
                  <a:cubicBezTo>
                    <a:pt x="1906" y="655"/>
                    <a:pt x="1271" y="655"/>
                    <a:pt x="1271" y="0"/>
                  </a:cubicBezTo>
                  <a:cubicBezTo>
                    <a:pt x="1271" y="0"/>
                    <a:pt x="635" y="0"/>
                    <a:pt x="635" y="0"/>
                  </a:cubicBezTo>
                  <a:cubicBezTo>
                    <a:pt x="635" y="0"/>
                    <a:pt x="0" y="0"/>
                    <a:pt x="0" y="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0800" y="13745"/>
                    <a:pt x="10800" y="13745"/>
                    <a:pt x="10800" y="13745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0965" y="0"/>
                    <a:pt x="20329" y="0"/>
                    <a:pt x="20329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9" name="Circle">
              <a:extLst>
                <a:ext uri="{FF2B5EF4-FFF2-40B4-BE49-F238E27FC236}">
                  <a16:creationId xmlns:a16="http://schemas.microsoft.com/office/drawing/2014/main" id="{2BCC213A-F8ED-49C2-B542-AA1E5EC21CAE}"/>
                </a:ext>
              </a:extLst>
            </p:cNvPr>
            <p:cNvSpPr/>
            <p:nvPr/>
          </p:nvSpPr>
          <p:spPr>
            <a:xfrm>
              <a:off x="190116" y="301511"/>
              <a:ext cx="39361" cy="3787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0" name="Shape">
              <a:extLst>
                <a:ext uri="{FF2B5EF4-FFF2-40B4-BE49-F238E27FC236}">
                  <a16:creationId xmlns:a16="http://schemas.microsoft.com/office/drawing/2014/main" id="{E1958ADE-67CC-4A4C-BEA1-97CD633D02B1}"/>
                </a:ext>
              </a:extLst>
            </p:cNvPr>
            <p:cNvSpPr/>
            <p:nvPr/>
          </p:nvSpPr>
          <p:spPr>
            <a:xfrm>
              <a:off x="166351" y="278416"/>
              <a:ext cx="87633" cy="83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879" extrusionOk="0">
                  <a:moveTo>
                    <a:pt x="19396" y="7584"/>
                  </a:moveTo>
                  <a:cubicBezTo>
                    <a:pt x="18955" y="6702"/>
                    <a:pt x="19837" y="4939"/>
                    <a:pt x="19396" y="4057"/>
                  </a:cubicBezTo>
                  <a:cubicBezTo>
                    <a:pt x="18514" y="3176"/>
                    <a:pt x="16751" y="3616"/>
                    <a:pt x="15869" y="2735"/>
                  </a:cubicBezTo>
                  <a:cubicBezTo>
                    <a:pt x="14988" y="2294"/>
                    <a:pt x="14988" y="531"/>
                    <a:pt x="14106" y="90"/>
                  </a:cubicBezTo>
                  <a:cubicBezTo>
                    <a:pt x="12784" y="-351"/>
                    <a:pt x="11902" y="971"/>
                    <a:pt x="10580" y="971"/>
                  </a:cubicBezTo>
                  <a:cubicBezTo>
                    <a:pt x="9698" y="971"/>
                    <a:pt x="8376" y="-351"/>
                    <a:pt x="7053" y="90"/>
                  </a:cubicBezTo>
                  <a:cubicBezTo>
                    <a:pt x="6171" y="531"/>
                    <a:pt x="6171" y="2294"/>
                    <a:pt x="5290" y="2735"/>
                  </a:cubicBezTo>
                  <a:cubicBezTo>
                    <a:pt x="4408" y="3616"/>
                    <a:pt x="2645" y="3176"/>
                    <a:pt x="1763" y="4057"/>
                  </a:cubicBezTo>
                  <a:cubicBezTo>
                    <a:pt x="1322" y="4939"/>
                    <a:pt x="2204" y="6702"/>
                    <a:pt x="1763" y="7584"/>
                  </a:cubicBezTo>
                  <a:cubicBezTo>
                    <a:pt x="1322" y="8465"/>
                    <a:pt x="0" y="9347"/>
                    <a:pt x="0" y="10229"/>
                  </a:cubicBezTo>
                  <a:cubicBezTo>
                    <a:pt x="0" y="11551"/>
                    <a:pt x="1322" y="12433"/>
                    <a:pt x="1763" y="13314"/>
                  </a:cubicBezTo>
                  <a:cubicBezTo>
                    <a:pt x="2204" y="14196"/>
                    <a:pt x="1322" y="15959"/>
                    <a:pt x="1763" y="16841"/>
                  </a:cubicBezTo>
                  <a:cubicBezTo>
                    <a:pt x="2645" y="17722"/>
                    <a:pt x="4408" y="17282"/>
                    <a:pt x="5290" y="17722"/>
                  </a:cubicBezTo>
                  <a:cubicBezTo>
                    <a:pt x="6171" y="18604"/>
                    <a:pt x="6171" y="20367"/>
                    <a:pt x="7053" y="20808"/>
                  </a:cubicBezTo>
                  <a:cubicBezTo>
                    <a:pt x="8376" y="21249"/>
                    <a:pt x="9698" y="19486"/>
                    <a:pt x="10580" y="19486"/>
                  </a:cubicBezTo>
                  <a:cubicBezTo>
                    <a:pt x="11902" y="19486"/>
                    <a:pt x="12784" y="21249"/>
                    <a:pt x="14106" y="20808"/>
                  </a:cubicBezTo>
                  <a:cubicBezTo>
                    <a:pt x="14988" y="20367"/>
                    <a:pt x="14988" y="18604"/>
                    <a:pt x="15869" y="17722"/>
                  </a:cubicBezTo>
                  <a:cubicBezTo>
                    <a:pt x="16751" y="17282"/>
                    <a:pt x="18514" y="17722"/>
                    <a:pt x="19396" y="16841"/>
                  </a:cubicBezTo>
                  <a:cubicBezTo>
                    <a:pt x="19837" y="15959"/>
                    <a:pt x="18955" y="14196"/>
                    <a:pt x="19396" y="13314"/>
                  </a:cubicBezTo>
                  <a:cubicBezTo>
                    <a:pt x="19837" y="12433"/>
                    <a:pt x="21600" y="11551"/>
                    <a:pt x="21600" y="10229"/>
                  </a:cubicBezTo>
                  <a:cubicBezTo>
                    <a:pt x="21600" y="9347"/>
                    <a:pt x="19837" y="8465"/>
                    <a:pt x="19396" y="7584"/>
                  </a:cubicBezTo>
                  <a:close/>
                  <a:moveTo>
                    <a:pt x="10580" y="15959"/>
                  </a:moveTo>
                  <a:cubicBezTo>
                    <a:pt x="7494" y="15959"/>
                    <a:pt x="4849" y="13755"/>
                    <a:pt x="4849" y="10229"/>
                  </a:cubicBezTo>
                  <a:cubicBezTo>
                    <a:pt x="4849" y="7143"/>
                    <a:pt x="7494" y="4939"/>
                    <a:pt x="10580" y="4939"/>
                  </a:cubicBezTo>
                  <a:cubicBezTo>
                    <a:pt x="13665" y="4939"/>
                    <a:pt x="16310" y="7143"/>
                    <a:pt x="16310" y="10229"/>
                  </a:cubicBezTo>
                  <a:cubicBezTo>
                    <a:pt x="16310" y="13755"/>
                    <a:pt x="13665" y="15959"/>
                    <a:pt x="10580" y="159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1" name="Group">
            <a:extLst>
              <a:ext uri="{FF2B5EF4-FFF2-40B4-BE49-F238E27FC236}">
                <a16:creationId xmlns:a16="http://schemas.microsoft.com/office/drawing/2014/main" id="{995E96E9-0326-4D95-8664-187DBFFD9D29}"/>
              </a:ext>
            </a:extLst>
          </p:cNvPr>
          <p:cNvGrpSpPr/>
          <p:nvPr/>
        </p:nvGrpSpPr>
        <p:grpSpPr>
          <a:xfrm>
            <a:off x="2752868" y="4241879"/>
            <a:ext cx="509385" cy="366414"/>
            <a:chOff x="0" y="0"/>
            <a:chExt cx="509384" cy="366412"/>
          </a:xfrm>
          <a:solidFill>
            <a:schemeClr val="bg1"/>
          </a:solidFill>
        </p:grpSpPr>
        <p:sp>
          <p:nvSpPr>
            <p:cNvPr id="232" name="Shape">
              <a:extLst>
                <a:ext uri="{FF2B5EF4-FFF2-40B4-BE49-F238E27FC236}">
                  <a16:creationId xmlns:a16="http://schemas.microsoft.com/office/drawing/2014/main" id="{F719D0B7-108C-4F52-9A11-FA0F53D84C10}"/>
                </a:ext>
              </a:extLst>
            </p:cNvPr>
            <p:cNvSpPr/>
            <p:nvPr/>
          </p:nvSpPr>
          <p:spPr>
            <a:xfrm>
              <a:off x="0" y="137584"/>
              <a:ext cx="242272" cy="2095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9" h="20197" extrusionOk="0">
                  <a:moveTo>
                    <a:pt x="0" y="368"/>
                  </a:moveTo>
                  <a:cubicBezTo>
                    <a:pt x="2492" y="1307"/>
                    <a:pt x="4154" y="2246"/>
                    <a:pt x="5400" y="4594"/>
                  </a:cubicBezTo>
                  <a:cubicBezTo>
                    <a:pt x="7477" y="8350"/>
                    <a:pt x="7892" y="11168"/>
                    <a:pt x="9554" y="14924"/>
                  </a:cubicBezTo>
                  <a:cubicBezTo>
                    <a:pt x="11631" y="19620"/>
                    <a:pt x="15785" y="20559"/>
                    <a:pt x="17446" y="20089"/>
                  </a:cubicBezTo>
                  <a:cubicBezTo>
                    <a:pt x="17446" y="15863"/>
                    <a:pt x="14954" y="10229"/>
                    <a:pt x="11215" y="6942"/>
                  </a:cubicBezTo>
                  <a:cubicBezTo>
                    <a:pt x="15785" y="10229"/>
                    <a:pt x="18277" y="14455"/>
                    <a:pt x="18692" y="19620"/>
                  </a:cubicBezTo>
                  <a:cubicBezTo>
                    <a:pt x="18692" y="19620"/>
                    <a:pt x="21600" y="17272"/>
                    <a:pt x="20769" y="12576"/>
                  </a:cubicBezTo>
                  <a:cubicBezTo>
                    <a:pt x="19108" y="1307"/>
                    <a:pt x="7477" y="-1041"/>
                    <a:pt x="0" y="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3" name="Shape">
              <a:extLst>
                <a:ext uri="{FF2B5EF4-FFF2-40B4-BE49-F238E27FC236}">
                  <a16:creationId xmlns:a16="http://schemas.microsoft.com/office/drawing/2014/main" id="{E6C6B838-245D-479C-B05D-37BBF609D0AE}"/>
                </a:ext>
              </a:extLst>
            </p:cNvPr>
            <p:cNvSpPr/>
            <p:nvPr/>
          </p:nvSpPr>
          <p:spPr>
            <a:xfrm>
              <a:off x="211677" y="0"/>
              <a:ext cx="297708" cy="3664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23" extrusionOk="0">
                  <a:moveTo>
                    <a:pt x="0" y="10660"/>
                  </a:moveTo>
                  <a:cubicBezTo>
                    <a:pt x="1742" y="12062"/>
                    <a:pt x="2439" y="13465"/>
                    <a:pt x="2787" y="15709"/>
                  </a:cubicBezTo>
                  <a:cubicBezTo>
                    <a:pt x="3135" y="17112"/>
                    <a:pt x="2439" y="18514"/>
                    <a:pt x="1742" y="19636"/>
                  </a:cubicBezTo>
                  <a:cubicBezTo>
                    <a:pt x="2090" y="20478"/>
                    <a:pt x="3484" y="20758"/>
                    <a:pt x="3484" y="20758"/>
                  </a:cubicBezTo>
                  <a:cubicBezTo>
                    <a:pt x="3832" y="15709"/>
                    <a:pt x="4877" y="11782"/>
                    <a:pt x="10103" y="8135"/>
                  </a:cubicBezTo>
                  <a:cubicBezTo>
                    <a:pt x="5923" y="11782"/>
                    <a:pt x="4181" y="17392"/>
                    <a:pt x="4529" y="21039"/>
                  </a:cubicBezTo>
                  <a:cubicBezTo>
                    <a:pt x="7316" y="21600"/>
                    <a:pt x="12194" y="19356"/>
                    <a:pt x="13587" y="14587"/>
                  </a:cubicBezTo>
                  <a:cubicBezTo>
                    <a:pt x="14981" y="10940"/>
                    <a:pt x="14284" y="8416"/>
                    <a:pt x="16026" y="5049"/>
                  </a:cubicBezTo>
                  <a:cubicBezTo>
                    <a:pt x="17419" y="2525"/>
                    <a:pt x="19161" y="1403"/>
                    <a:pt x="21600" y="0"/>
                  </a:cubicBezTo>
                  <a:cubicBezTo>
                    <a:pt x="13935" y="281"/>
                    <a:pt x="2787" y="3647"/>
                    <a:pt x="0" y="106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4" name="Group">
            <a:extLst>
              <a:ext uri="{FF2B5EF4-FFF2-40B4-BE49-F238E27FC236}">
                <a16:creationId xmlns:a16="http://schemas.microsoft.com/office/drawing/2014/main" id="{4C83A1E2-CDFE-46F7-BAAE-CB564F371896}"/>
              </a:ext>
            </a:extLst>
          </p:cNvPr>
          <p:cNvGrpSpPr/>
          <p:nvPr/>
        </p:nvGrpSpPr>
        <p:grpSpPr>
          <a:xfrm>
            <a:off x="3772804" y="4156898"/>
            <a:ext cx="300124" cy="340742"/>
            <a:chOff x="0" y="0"/>
            <a:chExt cx="300123" cy="340741"/>
          </a:xfrm>
          <a:solidFill>
            <a:schemeClr val="bg1"/>
          </a:solidFill>
        </p:grpSpPr>
        <p:sp>
          <p:nvSpPr>
            <p:cNvPr id="235" name="Shape">
              <a:extLst>
                <a:ext uri="{FF2B5EF4-FFF2-40B4-BE49-F238E27FC236}">
                  <a16:creationId xmlns:a16="http://schemas.microsoft.com/office/drawing/2014/main" id="{F3F23176-6C75-4DBB-B242-8E16F9C6E512}"/>
                </a:ext>
              </a:extLst>
            </p:cNvPr>
            <p:cNvSpPr/>
            <p:nvPr/>
          </p:nvSpPr>
          <p:spPr>
            <a:xfrm>
              <a:off x="-1" y="92058"/>
              <a:ext cx="300125" cy="2486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353" extrusionOk="0">
                  <a:moveTo>
                    <a:pt x="10800" y="1076"/>
                  </a:moveTo>
                  <a:cubicBezTo>
                    <a:pt x="2700" y="-2247"/>
                    <a:pt x="0" y="2738"/>
                    <a:pt x="0" y="7722"/>
                  </a:cubicBezTo>
                  <a:cubicBezTo>
                    <a:pt x="0" y="12707"/>
                    <a:pt x="5400" y="19353"/>
                    <a:pt x="7714" y="19353"/>
                  </a:cubicBezTo>
                  <a:cubicBezTo>
                    <a:pt x="10800" y="19353"/>
                    <a:pt x="10800" y="17691"/>
                    <a:pt x="10800" y="17691"/>
                  </a:cubicBezTo>
                  <a:cubicBezTo>
                    <a:pt x="10800" y="17691"/>
                    <a:pt x="10800" y="19353"/>
                    <a:pt x="13886" y="19353"/>
                  </a:cubicBezTo>
                  <a:cubicBezTo>
                    <a:pt x="16200" y="19353"/>
                    <a:pt x="21600" y="12707"/>
                    <a:pt x="21600" y="7722"/>
                  </a:cubicBezTo>
                  <a:cubicBezTo>
                    <a:pt x="21600" y="2738"/>
                    <a:pt x="18900" y="-2247"/>
                    <a:pt x="10800" y="1076"/>
                  </a:cubicBezTo>
                  <a:close/>
                  <a:moveTo>
                    <a:pt x="4629" y="14368"/>
                  </a:moveTo>
                  <a:cubicBezTo>
                    <a:pt x="0" y="7722"/>
                    <a:pt x="4629" y="2738"/>
                    <a:pt x="4629" y="2738"/>
                  </a:cubicBezTo>
                  <a:cubicBezTo>
                    <a:pt x="7714" y="2738"/>
                    <a:pt x="7714" y="2738"/>
                    <a:pt x="7714" y="2738"/>
                  </a:cubicBezTo>
                  <a:cubicBezTo>
                    <a:pt x="7714" y="2738"/>
                    <a:pt x="4629" y="6061"/>
                    <a:pt x="4629" y="14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6" name="Shape">
              <a:extLst>
                <a:ext uri="{FF2B5EF4-FFF2-40B4-BE49-F238E27FC236}">
                  <a16:creationId xmlns:a16="http://schemas.microsoft.com/office/drawing/2014/main" id="{803DE5EA-2C31-451A-9B6D-07F7F1296179}"/>
                </a:ext>
              </a:extLst>
            </p:cNvPr>
            <p:cNvSpPr/>
            <p:nvPr/>
          </p:nvSpPr>
          <p:spPr>
            <a:xfrm>
              <a:off x="65439" y="0"/>
              <a:ext cx="85750" cy="85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cubicBezTo>
                    <a:pt x="16200" y="10800"/>
                    <a:pt x="10800" y="0"/>
                    <a:pt x="108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200" y="21600"/>
                    <a:pt x="16200" y="21600"/>
                    <a:pt x="16200" y="21600"/>
                  </a:cubicBez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7" name="Shape">
              <a:extLst>
                <a:ext uri="{FF2B5EF4-FFF2-40B4-BE49-F238E27FC236}">
                  <a16:creationId xmlns:a16="http://schemas.microsoft.com/office/drawing/2014/main" id="{20188F40-7747-41E7-A192-7D0186F38352}"/>
                </a:ext>
              </a:extLst>
            </p:cNvPr>
            <p:cNvSpPr/>
            <p:nvPr/>
          </p:nvSpPr>
          <p:spPr>
            <a:xfrm>
              <a:off x="151188" y="0"/>
              <a:ext cx="106060" cy="85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cubicBezTo>
                    <a:pt x="21600" y="0"/>
                    <a:pt x="0" y="0"/>
                    <a:pt x="0" y="21600"/>
                  </a:cubicBezTo>
                  <a:cubicBezTo>
                    <a:pt x="0" y="21600"/>
                    <a:pt x="21600" y="21600"/>
                    <a:pt x="216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8" name="Group">
            <a:extLst>
              <a:ext uri="{FF2B5EF4-FFF2-40B4-BE49-F238E27FC236}">
                <a16:creationId xmlns:a16="http://schemas.microsoft.com/office/drawing/2014/main" id="{7D97B254-277E-4D07-AEE5-CFA14EEC650A}"/>
              </a:ext>
            </a:extLst>
          </p:cNvPr>
          <p:cNvGrpSpPr/>
          <p:nvPr/>
        </p:nvGrpSpPr>
        <p:grpSpPr>
          <a:xfrm>
            <a:off x="4925055" y="4135697"/>
            <a:ext cx="323402" cy="266416"/>
            <a:chOff x="0" y="0"/>
            <a:chExt cx="323401" cy="266414"/>
          </a:xfrm>
          <a:solidFill>
            <a:schemeClr val="bg1"/>
          </a:solidFill>
        </p:grpSpPr>
        <p:sp>
          <p:nvSpPr>
            <p:cNvPr id="239" name="Shape">
              <a:extLst>
                <a:ext uri="{FF2B5EF4-FFF2-40B4-BE49-F238E27FC236}">
                  <a16:creationId xmlns:a16="http://schemas.microsoft.com/office/drawing/2014/main" id="{81D793C4-AB67-4265-B53A-5F9650898F59}"/>
                </a:ext>
              </a:extLst>
            </p:cNvPr>
            <p:cNvSpPr/>
            <p:nvPr/>
          </p:nvSpPr>
          <p:spPr>
            <a:xfrm>
              <a:off x="0" y="0"/>
              <a:ext cx="323402" cy="266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35" y="4714"/>
                  </a:moveTo>
                  <a:cubicBezTo>
                    <a:pt x="15168" y="4714"/>
                    <a:pt x="15168" y="4714"/>
                    <a:pt x="15168" y="4714"/>
                  </a:cubicBezTo>
                  <a:cubicBezTo>
                    <a:pt x="14428" y="656"/>
                    <a:pt x="14428" y="656"/>
                    <a:pt x="14428" y="656"/>
                  </a:cubicBezTo>
                  <a:cubicBezTo>
                    <a:pt x="14372" y="345"/>
                    <a:pt x="14115" y="0"/>
                    <a:pt x="13859" y="0"/>
                  </a:cubicBezTo>
                  <a:cubicBezTo>
                    <a:pt x="7940" y="0"/>
                    <a:pt x="7940" y="0"/>
                    <a:pt x="7940" y="0"/>
                  </a:cubicBezTo>
                  <a:cubicBezTo>
                    <a:pt x="7684" y="0"/>
                    <a:pt x="7428" y="328"/>
                    <a:pt x="7371" y="639"/>
                  </a:cubicBezTo>
                  <a:cubicBezTo>
                    <a:pt x="6631" y="4714"/>
                    <a:pt x="6631" y="4714"/>
                    <a:pt x="6631" y="4714"/>
                  </a:cubicBezTo>
                  <a:cubicBezTo>
                    <a:pt x="1679" y="4714"/>
                    <a:pt x="1679" y="4714"/>
                    <a:pt x="1679" y="4714"/>
                  </a:cubicBezTo>
                  <a:cubicBezTo>
                    <a:pt x="754" y="4714"/>
                    <a:pt x="0" y="5473"/>
                    <a:pt x="0" y="6578"/>
                  </a:cubicBezTo>
                  <a:cubicBezTo>
                    <a:pt x="0" y="19459"/>
                    <a:pt x="0" y="19459"/>
                    <a:pt x="0" y="19459"/>
                  </a:cubicBezTo>
                  <a:cubicBezTo>
                    <a:pt x="0" y="20564"/>
                    <a:pt x="754" y="21600"/>
                    <a:pt x="1679" y="21600"/>
                  </a:cubicBezTo>
                  <a:cubicBezTo>
                    <a:pt x="19935" y="21600"/>
                    <a:pt x="19935" y="21600"/>
                    <a:pt x="19935" y="21600"/>
                  </a:cubicBezTo>
                  <a:cubicBezTo>
                    <a:pt x="20860" y="21600"/>
                    <a:pt x="21600" y="20564"/>
                    <a:pt x="21600" y="19459"/>
                  </a:cubicBezTo>
                  <a:cubicBezTo>
                    <a:pt x="21600" y="6578"/>
                    <a:pt x="21600" y="6578"/>
                    <a:pt x="21600" y="6578"/>
                  </a:cubicBezTo>
                  <a:cubicBezTo>
                    <a:pt x="21600" y="5473"/>
                    <a:pt x="20860" y="4714"/>
                    <a:pt x="19935" y="4714"/>
                  </a:cubicBezTo>
                  <a:close/>
                  <a:moveTo>
                    <a:pt x="10900" y="19459"/>
                  </a:moveTo>
                  <a:cubicBezTo>
                    <a:pt x="7869" y="19459"/>
                    <a:pt x="5407" y="16472"/>
                    <a:pt x="5407" y="12777"/>
                  </a:cubicBezTo>
                  <a:cubicBezTo>
                    <a:pt x="5407" y="9099"/>
                    <a:pt x="7869" y="6112"/>
                    <a:pt x="10900" y="6112"/>
                  </a:cubicBezTo>
                  <a:cubicBezTo>
                    <a:pt x="13945" y="6112"/>
                    <a:pt x="16406" y="9099"/>
                    <a:pt x="16406" y="12777"/>
                  </a:cubicBezTo>
                  <a:cubicBezTo>
                    <a:pt x="16406" y="16472"/>
                    <a:pt x="13945" y="19459"/>
                    <a:pt x="10900" y="194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0" name="Circle">
              <a:extLst>
                <a:ext uri="{FF2B5EF4-FFF2-40B4-BE49-F238E27FC236}">
                  <a16:creationId xmlns:a16="http://schemas.microsoft.com/office/drawing/2014/main" id="{BE23F438-9051-4558-A9D2-6A5FEE90C146}"/>
                </a:ext>
              </a:extLst>
            </p:cNvPr>
            <p:cNvSpPr/>
            <p:nvPr/>
          </p:nvSpPr>
          <p:spPr>
            <a:xfrm>
              <a:off x="106138" y="100440"/>
              <a:ext cx="113975" cy="11397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41" name="Group">
            <a:extLst>
              <a:ext uri="{FF2B5EF4-FFF2-40B4-BE49-F238E27FC236}">
                <a16:creationId xmlns:a16="http://schemas.microsoft.com/office/drawing/2014/main" id="{B87526D7-1E52-4819-9D6B-578842A8A12C}"/>
              </a:ext>
            </a:extLst>
          </p:cNvPr>
          <p:cNvGrpSpPr/>
          <p:nvPr/>
        </p:nvGrpSpPr>
        <p:grpSpPr>
          <a:xfrm>
            <a:off x="6855660" y="4124654"/>
            <a:ext cx="417199" cy="364704"/>
            <a:chOff x="0" y="0"/>
            <a:chExt cx="417197" cy="364702"/>
          </a:xfrm>
          <a:solidFill>
            <a:schemeClr val="bg1"/>
          </a:solidFill>
        </p:grpSpPr>
        <p:sp>
          <p:nvSpPr>
            <p:cNvPr id="242" name="Shape">
              <a:extLst>
                <a:ext uri="{FF2B5EF4-FFF2-40B4-BE49-F238E27FC236}">
                  <a16:creationId xmlns:a16="http://schemas.microsoft.com/office/drawing/2014/main" id="{5F441DBA-6585-42C7-91D4-7A92DB799CE7}"/>
                </a:ext>
              </a:extLst>
            </p:cNvPr>
            <p:cNvSpPr/>
            <p:nvPr/>
          </p:nvSpPr>
          <p:spPr>
            <a:xfrm>
              <a:off x="129856" y="129856"/>
              <a:ext cx="157487" cy="2348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0" y="0"/>
                  </a:moveTo>
                  <a:lnTo>
                    <a:pt x="7200" y="0"/>
                  </a:lnTo>
                  <a:lnTo>
                    <a:pt x="7200" y="11944"/>
                  </a:lnTo>
                  <a:lnTo>
                    <a:pt x="0" y="11944"/>
                  </a:lnTo>
                  <a:lnTo>
                    <a:pt x="10611" y="21600"/>
                  </a:lnTo>
                  <a:lnTo>
                    <a:pt x="21600" y="11944"/>
                  </a:lnTo>
                  <a:lnTo>
                    <a:pt x="14400" y="11944"/>
                  </a:lnTo>
                  <a:lnTo>
                    <a:pt x="14400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3" name="Shape">
              <a:extLst>
                <a:ext uri="{FF2B5EF4-FFF2-40B4-BE49-F238E27FC236}">
                  <a16:creationId xmlns:a16="http://schemas.microsoft.com/office/drawing/2014/main" id="{650F9CEE-2518-4CFD-8BA4-7F003F00C6AB}"/>
                </a:ext>
              </a:extLst>
            </p:cNvPr>
            <p:cNvSpPr/>
            <p:nvPr/>
          </p:nvSpPr>
          <p:spPr>
            <a:xfrm>
              <a:off x="-1" y="0"/>
              <a:ext cx="417199" cy="312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100"/>
                  </a:moveTo>
                  <a:cubicBezTo>
                    <a:pt x="18900" y="8100"/>
                    <a:pt x="18900" y="8100"/>
                    <a:pt x="18900" y="8100"/>
                  </a:cubicBezTo>
                  <a:cubicBezTo>
                    <a:pt x="18900" y="3600"/>
                    <a:pt x="16200" y="0"/>
                    <a:pt x="12825" y="0"/>
                  </a:cubicBezTo>
                  <a:cubicBezTo>
                    <a:pt x="10463" y="0"/>
                    <a:pt x="8775" y="1800"/>
                    <a:pt x="7425" y="4050"/>
                  </a:cubicBezTo>
                  <a:cubicBezTo>
                    <a:pt x="7088" y="3600"/>
                    <a:pt x="6750" y="3600"/>
                    <a:pt x="6075" y="3600"/>
                  </a:cubicBezTo>
                  <a:cubicBezTo>
                    <a:pt x="4050" y="3600"/>
                    <a:pt x="2700" y="5400"/>
                    <a:pt x="2700" y="8100"/>
                  </a:cubicBezTo>
                  <a:cubicBezTo>
                    <a:pt x="2700" y="8100"/>
                    <a:pt x="2700" y="8100"/>
                    <a:pt x="2700" y="8100"/>
                  </a:cubicBezTo>
                  <a:cubicBezTo>
                    <a:pt x="1013" y="9450"/>
                    <a:pt x="0" y="11700"/>
                    <a:pt x="0" y="14400"/>
                  </a:cubicBezTo>
                  <a:cubicBezTo>
                    <a:pt x="0" y="18450"/>
                    <a:pt x="2363" y="21600"/>
                    <a:pt x="5400" y="21600"/>
                  </a:cubicBezTo>
                  <a:cubicBezTo>
                    <a:pt x="5400" y="19800"/>
                    <a:pt x="5400" y="19800"/>
                    <a:pt x="5400" y="19800"/>
                  </a:cubicBezTo>
                  <a:cubicBezTo>
                    <a:pt x="3038" y="19800"/>
                    <a:pt x="1350" y="17550"/>
                    <a:pt x="1350" y="14400"/>
                  </a:cubicBezTo>
                  <a:cubicBezTo>
                    <a:pt x="1350" y="12600"/>
                    <a:pt x="2025" y="10800"/>
                    <a:pt x="3375" y="9900"/>
                  </a:cubicBezTo>
                  <a:cubicBezTo>
                    <a:pt x="4050" y="9450"/>
                    <a:pt x="4050" y="9450"/>
                    <a:pt x="4050" y="945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6750"/>
                    <a:pt x="5063" y="5400"/>
                    <a:pt x="6075" y="5400"/>
                  </a:cubicBezTo>
                  <a:cubicBezTo>
                    <a:pt x="6413" y="5400"/>
                    <a:pt x="6750" y="5400"/>
                    <a:pt x="7088" y="5850"/>
                  </a:cubicBezTo>
                  <a:cubicBezTo>
                    <a:pt x="8100" y="6300"/>
                    <a:pt x="8100" y="6300"/>
                    <a:pt x="8100" y="6300"/>
                  </a:cubicBezTo>
                  <a:cubicBezTo>
                    <a:pt x="8775" y="4950"/>
                    <a:pt x="8775" y="4950"/>
                    <a:pt x="8775" y="4950"/>
                  </a:cubicBezTo>
                  <a:cubicBezTo>
                    <a:pt x="9450" y="3150"/>
                    <a:pt x="11137" y="1800"/>
                    <a:pt x="12825" y="1800"/>
                  </a:cubicBezTo>
                  <a:cubicBezTo>
                    <a:pt x="15525" y="1800"/>
                    <a:pt x="17550" y="4500"/>
                    <a:pt x="17550" y="8100"/>
                  </a:cubicBezTo>
                  <a:cubicBezTo>
                    <a:pt x="17550" y="8100"/>
                    <a:pt x="17550" y="8100"/>
                    <a:pt x="17550" y="8100"/>
                  </a:cubicBezTo>
                  <a:cubicBezTo>
                    <a:pt x="17550" y="9450"/>
                    <a:pt x="17550" y="9450"/>
                    <a:pt x="17550" y="9450"/>
                  </a:cubicBezTo>
                  <a:cubicBezTo>
                    <a:pt x="18225" y="9900"/>
                    <a:pt x="18225" y="9900"/>
                    <a:pt x="18225" y="9900"/>
                  </a:cubicBezTo>
                  <a:cubicBezTo>
                    <a:pt x="19575" y="10800"/>
                    <a:pt x="20250" y="12600"/>
                    <a:pt x="20250" y="14400"/>
                  </a:cubicBezTo>
                  <a:cubicBezTo>
                    <a:pt x="20250" y="17550"/>
                    <a:pt x="18562" y="19800"/>
                    <a:pt x="16200" y="198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237" y="21600"/>
                    <a:pt x="21600" y="18450"/>
                    <a:pt x="21600" y="14400"/>
                  </a:cubicBezTo>
                  <a:cubicBezTo>
                    <a:pt x="21600" y="11700"/>
                    <a:pt x="20587" y="9450"/>
                    <a:pt x="18900" y="81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44" name="Shape">
            <a:extLst>
              <a:ext uri="{FF2B5EF4-FFF2-40B4-BE49-F238E27FC236}">
                <a16:creationId xmlns:a16="http://schemas.microsoft.com/office/drawing/2014/main" id="{090B6826-B5A2-43C1-8FF6-DC825EA4C616}"/>
              </a:ext>
            </a:extLst>
          </p:cNvPr>
          <p:cNvSpPr/>
          <p:nvPr/>
        </p:nvSpPr>
        <p:spPr>
          <a:xfrm>
            <a:off x="7760733" y="4067425"/>
            <a:ext cx="553688" cy="3741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80" y="8640"/>
                </a:moveTo>
                <a:cubicBezTo>
                  <a:pt x="17280" y="8640"/>
                  <a:pt x="17280" y="8640"/>
                  <a:pt x="17280" y="8640"/>
                </a:cubicBezTo>
                <a:cubicBezTo>
                  <a:pt x="17280" y="8640"/>
                  <a:pt x="17280" y="8640"/>
                  <a:pt x="17280" y="8640"/>
                </a:cubicBezTo>
                <a:cubicBezTo>
                  <a:pt x="17280" y="3780"/>
                  <a:pt x="14760" y="0"/>
                  <a:pt x="11520" y="0"/>
                </a:cubicBezTo>
                <a:cubicBezTo>
                  <a:pt x="8820" y="0"/>
                  <a:pt x="6480" y="2700"/>
                  <a:pt x="5940" y="6480"/>
                </a:cubicBezTo>
                <a:cubicBezTo>
                  <a:pt x="5580" y="6480"/>
                  <a:pt x="5400" y="6480"/>
                  <a:pt x="5040" y="6480"/>
                </a:cubicBezTo>
                <a:cubicBezTo>
                  <a:pt x="2340" y="6480"/>
                  <a:pt x="0" y="9990"/>
                  <a:pt x="0" y="14040"/>
                </a:cubicBezTo>
                <a:cubicBezTo>
                  <a:pt x="0" y="18090"/>
                  <a:pt x="2340" y="21600"/>
                  <a:pt x="5040" y="21600"/>
                </a:cubicBezTo>
                <a:cubicBezTo>
                  <a:pt x="17280" y="21600"/>
                  <a:pt x="17280" y="21600"/>
                  <a:pt x="17280" y="21600"/>
                </a:cubicBezTo>
                <a:cubicBezTo>
                  <a:pt x="19620" y="21600"/>
                  <a:pt x="21600" y="18630"/>
                  <a:pt x="21600" y="15120"/>
                </a:cubicBezTo>
                <a:cubicBezTo>
                  <a:pt x="21600" y="11610"/>
                  <a:pt x="19620" y="8640"/>
                  <a:pt x="17280" y="8640"/>
                </a:cubicBezTo>
                <a:close/>
                <a:moveTo>
                  <a:pt x="17280" y="19440"/>
                </a:moveTo>
                <a:cubicBezTo>
                  <a:pt x="12780" y="19440"/>
                  <a:pt x="12780" y="19440"/>
                  <a:pt x="12780" y="19440"/>
                </a:cubicBezTo>
                <a:cubicBezTo>
                  <a:pt x="12780" y="15660"/>
                  <a:pt x="12780" y="15660"/>
                  <a:pt x="12780" y="15660"/>
                </a:cubicBezTo>
                <a:cubicBezTo>
                  <a:pt x="14400" y="15660"/>
                  <a:pt x="14400" y="15660"/>
                  <a:pt x="14400" y="15660"/>
                </a:cubicBezTo>
                <a:cubicBezTo>
                  <a:pt x="11160" y="9720"/>
                  <a:pt x="11160" y="9720"/>
                  <a:pt x="11160" y="9720"/>
                </a:cubicBezTo>
                <a:cubicBezTo>
                  <a:pt x="8100" y="15660"/>
                  <a:pt x="8100" y="15660"/>
                  <a:pt x="8100" y="15660"/>
                </a:cubicBezTo>
                <a:cubicBezTo>
                  <a:pt x="9720" y="15660"/>
                  <a:pt x="9720" y="15660"/>
                  <a:pt x="9720" y="15660"/>
                </a:cubicBezTo>
                <a:cubicBezTo>
                  <a:pt x="9720" y="19440"/>
                  <a:pt x="9720" y="19440"/>
                  <a:pt x="9720" y="19440"/>
                </a:cubicBezTo>
                <a:cubicBezTo>
                  <a:pt x="5040" y="19440"/>
                  <a:pt x="5040" y="19440"/>
                  <a:pt x="5040" y="19440"/>
                </a:cubicBezTo>
                <a:cubicBezTo>
                  <a:pt x="3060" y="19440"/>
                  <a:pt x="1440" y="17010"/>
                  <a:pt x="1440" y="14040"/>
                </a:cubicBezTo>
                <a:cubicBezTo>
                  <a:pt x="1440" y="11070"/>
                  <a:pt x="3060" y="8640"/>
                  <a:pt x="5040" y="8640"/>
                </a:cubicBezTo>
                <a:cubicBezTo>
                  <a:pt x="5400" y="8640"/>
                  <a:pt x="5760" y="8640"/>
                  <a:pt x="6300" y="8910"/>
                </a:cubicBezTo>
                <a:cubicBezTo>
                  <a:pt x="6480" y="9180"/>
                  <a:pt x="6660" y="9180"/>
                  <a:pt x="6840" y="8910"/>
                </a:cubicBezTo>
                <a:cubicBezTo>
                  <a:pt x="7020" y="8640"/>
                  <a:pt x="7200" y="8370"/>
                  <a:pt x="7200" y="8100"/>
                </a:cubicBezTo>
                <a:cubicBezTo>
                  <a:pt x="7380" y="4590"/>
                  <a:pt x="9180" y="2160"/>
                  <a:pt x="11520" y="2160"/>
                </a:cubicBezTo>
                <a:cubicBezTo>
                  <a:pt x="13860" y="2160"/>
                  <a:pt x="15840" y="5130"/>
                  <a:pt x="15840" y="8640"/>
                </a:cubicBezTo>
                <a:cubicBezTo>
                  <a:pt x="15840" y="8910"/>
                  <a:pt x="15840" y="9180"/>
                  <a:pt x="15840" y="9720"/>
                </a:cubicBezTo>
                <a:cubicBezTo>
                  <a:pt x="15660" y="9990"/>
                  <a:pt x="15840" y="10530"/>
                  <a:pt x="16020" y="10530"/>
                </a:cubicBezTo>
                <a:cubicBezTo>
                  <a:pt x="16200" y="10800"/>
                  <a:pt x="16380" y="11070"/>
                  <a:pt x="16740" y="10800"/>
                </a:cubicBezTo>
                <a:cubicBezTo>
                  <a:pt x="16920" y="10800"/>
                  <a:pt x="17100" y="10800"/>
                  <a:pt x="17280" y="10800"/>
                </a:cubicBezTo>
                <a:cubicBezTo>
                  <a:pt x="18900" y="10800"/>
                  <a:pt x="20160" y="12690"/>
                  <a:pt x="20160" y="15120"/>
                </a:cubicBezTo>
                <a:cubicBezTo>
                  <a:pt x="20160" y="17550"/>
                  <a:pt x="18900" y="19440"/>
                  <a:pt x="17280" y="194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pPr>
              <a:defRPr>
                <a:solidFill>
                  <a:srgbClr val="FFFFFF"/>
                </a:solidFill>
              </a:defRPr>
            </a:pPr>
            <a:endParaRPr/>
          </a:p>
        </p:txBody>
      </p:sp>
      <p:grpSp>
        <p:nvGrpSpPr>
          <p:cNvPr id="245" name="Group">
            <a:extLst>
              <a:ext uri="{FF2B5EF4-FFF2-40B4-BE49-F238E27FC236}">
                <a16:creationId xmlns:a16="http://schemas.microsoft.com/office/drawing/2014/main" id="{D56FF7B4-BA40-4B15-849D-438FE974D756}"/>
              </a:ext>
            </a:extLst>
          </p:cNvPr>
          <p:cNvGrpSpPr/>
          <p:nvPr/>
        </p:nvGrpSpPr>
        <p:grpSpPr>
          <a:xfrm>
            <a:off x="1789288" y="4952771"/>
            <a:ext cx="529752" cy="266108"/>
            <a:chOff x="0" y="0"/>
            <a:chExt cx="529750" cy="266106"/>
          </a:xfrm>
          <a:solidFill>
            <a:schemeClr val="bg1"/>
          </a:solidFill>
        </p:grpSpPr>
        <p:sp>
          <p:nvSpPr>
            <p:cNvPr id="246" name="Shape">
              <a:extLst>
                <a:ext uri="{FF2B5EF4-FFF2-40B4-BE49-F238E27FC236}">
                  <a16:creationId xmlns:a16="http://schemas.microsoft.com/office/drawing/2014/main" id="{F246B1FF-8E32-4D41-B5C7-7B901CA395C6}"/>
                </a:ext>
              </a:extLst>
            </p:cNvPr>
            <p:cNvSpPr/>
            <p:nvPr/>
          </p:nvSpPr>
          <p:spPr>
            <a:xfrm>
              <a:off x="0" y="0"/>
              <a:ext cx="529751" cy="2661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538" y="0"/>
                  </a:moveTo>
                  <a:cubicBezTo>
                    <a:pt x="5062" y="0"/>
                    <a:pt x="5062" y="0"/>
                    <a:pt x="5062" y="0"/>
                  </a:cubicBezTo>
                  <a:cubicBezTo>
                    <a:pt x="2362" y="0"/>
                    <a:pt x="0" y="4725"/>
                    <a:pt x="0" y="10800"/>
                  </a:cubicBezTo>
                  <a:cubicBezTo>
                    <a:pt x="0" y="16875"/>
                    <a:pt x="2362" y="21600"/>
                    <a:pt x="5062" y="21600"/>
                  </a:cubicBezTo>
                  <a:cubicBezTo>
                    <a:pt x="16538" y="21600"/>
                    <a:pt x="16538" y="21600"/>
                    <a:pt x="16538" y="21600"/>
                  </a:cubicBezTo>
                  <a:cubicBezTo>
                    <a:pt x="19237" y="21600"/>
                    <a:pt x="21600" y="16875"/>
                    <a:pt x="21600" y="10800"/>
                  </a:cubicBezTo>
                  <a:cubicBezTo>
                    <a:pt x="21600" y="4725"/>
                    <a:pt x="19237" y="0"/>
                    <a:pt x="16538" y="0"/>
                  </a:cubicBezTo>
                  <a:close/>
                  <a:moveTo>
                    <a:pt x="1350" y="10800"/>
                  </a:moveTo>
                  <a:cubicBezTo>
                    <a:pt x="1350" y="6412"/>
                    <a:pt x="3037" y="2700"/>
                    <a:pt x="5062" y="2700"/>
                  </a:cubicBezTo>
                  <a:cubicBezTo>
                    <a:pt x="10463" y="2700"/>
                    <a:pt x="10463" y="2700"/>
                    <a:pt x="10463" y="2700"/>
                  </a:cubicBezTo>
                  <a:cubicBezTo>
                    <a:pt x="10125" y="7087"/>
                    <a:pt x="10125" y="14512"/>
                    <a:pt x="10463" y="18900"/>
                  </a:cubicBezTo>
                  <a:cubicBezTo>
                    <a:pt x="5062" y="18900"/>
                    <a:pt x="5062" y="18900"/>
                    <a:pt x="5062" y="18900"/>
                  </a:cubicBezTo>
                  <a:cubicBezTo>
                    <a:pt x="3037" y="18900"/>
                    <a:pt x="1350" y="15187"/>
                    <a:pt x="1350" y="10800"/>
                  </a:cubicBezTo>
                  <a:close/>
                  <a:moveTo>
                    <a:pt x="16538" y="18900"/>
                  </a:moveTo>
                  <a:cubicBezTo>
                    <a:pt x="11306" y="18900"/>
                    <a:pt x="11306" y="18900"/>
                    <a:pt x="11306" y="18900"/>
                  </a:cubicBezTo>
                  <a:cubicBezTo>
                    <a:pt x="10800" y="14850"/>
                    <a:pt x="10800" y="6750"/>
                    <a:pt x="11306" y="2700"/>
                  </a:cubicBezTo>
                  <a:cubicBezTo>
                    <a:pt x="16538" y="2700"/>
                    <a:pt x="16538" y="2700"/>
                    <a:pt x="16538" y="2700"/>
                  </a:cubicBezTo>
                  <a:cubicBezTo>
                    <a:pt x="18563" y="2700"/>
                    <a:pt x="20250" y="6412"/>
                    <a:pt x="20250" y="10800"/>
                  </a:cubicBezTo>
                  <a:cubicBezTo>
                    <a:pt x="20250" y="15187"/>
                    <a:pt x="18563" y="18900"/>
                    <a:pt x="16538" y="18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7" name="Shape">
              <a:extLst>
                <a:ext uri="{FF2B5EF4-FFF2-40B4-BE49-F238E27FC236}">
                  <a16:creationId xmlns:a16="http://schemas.microsoft.com/office/drawing/2014/main" id="{1021F221-838F-45ED-9C02-CBE508F93148}"/>
                </a:ext>
              </a:extLst>
            </p:cNvPr>
            <p:cNvSpPr/>
            <p:nvPr/>
          </p:nvSpPr>
          <p:spPr>
            <a:xfrm>
              <a:off x="56670" y="59134"/>
              <a:ext cx="83775" cy="813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0"/>
                  </a:moveTo>
                  <a:cubicBezTo>
                    <a:pt x="8640" y="0"/>
                    <a:pt x="0" y="8640"/>
                    <a:pt x="0" y="19440"/>
                  </a:cubicBezTo>
                  <a:cubicBezTo>
                    <a:pt x="0" y="20520"/>
                    <a:pt x="1080" y="21600"/>
                    <a:pt x="2160" y="21600"/>
                  </a:cubicBezTo>
                  <a:cubicBezTo>
                    <a:pt x="3240" y="21600"/>
                    <a:pt x="4320" y="20520"/>
                    <a:pt x="4320" y="19440"/>
                  </a:cubicBezTo>
                  <a:cubicBezTo>
                    <a:pt x="4320" y="10800"/>
                    <a:pt x="10800" y="4320"/>
                    <a:pt x="19440" y="4320"/>
                  </a:cubicBezTo>
                  <a:cubicBezTo>
                    <a:pt x="20520" y="4320"/>
                    <a:pt x="21600" y="3240"/>
                    <a:pt x="21600" y="2160"/>
                  </a:cubicBezTo>
                  <a:cubicBezTo>
                    <a:pt x="21600" y="1080"/>
                    <a:pt x="20520" y="0"/>
                    <a:pt x="194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8" name="Shape">
              <a:extLst>
                <a:ext uri="{FF2B5EF4-FFF2-40B4-BE49-F238E27FC236}">
                  <a16:creationId xmlns:a16="http://schemas.microsoft.com/office/drawing/2014/main" id="{B4146DA6-973E-4FB0-899F-E5115128D481}"/>
                </a:ext>
              </a:extLst>
            </p:cNvPr>
            <p:cNvSpPr/>
            <p:nvPr/>
          </p:nvSpPr>
          <p:spPr>
            <a:xfrm>
              <a:off x="389304" y="123197"/>
              <a:ext cx="81313" cy="837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0"/>
                  </a:moveTo>
                  <a:cubicBezTo>
                    <a:pt x="18360" y="0"/>
                    <a:pt x="17280" y="1080"/>
                    <a:pt x="17280" y="2160"/>
                  </a:cubicBezTo>
                  <a:cubicBezTo>
                    <a:pt x="17280" y="10800"/>
                    <a:pt x="10800" y="17280"/>
                    <a:pt x="2160" y="17280"/>
                  </a:cubicBezTo>
                  <a:cubicBezTo>
                    <a:pt x="1080" y="17280"/>
                    <a:pt x="0" y="18360"/>
                    <a:pt x="0" y="19440"/>
                  </a:cubicBezTo>
                  <a:cubicBezTo>
                    <a:pt x="0" y="20520"/>
                    <a:pt x="1080" y="21600"/>
                    <a:pt x="2160" y="21600"/>
                  </a:cubicBezTo>
                  <a:cubicBezTo>
                    <a:pt x="12960" y="21600"/>
                    <a:pt x="21600" y="12960"/>
                    <a:pt x="21600" y="2160"/>
                  </a:cubicBezTo>
                  <a:cubicBezTo>
                    <a:pt x="21600" y="1080"/>
                    <a:pt x="20520" y="0"/>
                    <a:pt x="194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49" name="Group">
            <a:extLst>
              <a:ext uri="{FF2B5EF4-FFF2-40B4-BE49-F238E27FC236}">
                <a16:creationId xmlns:a16="http://schemas.microsoft.com/office/drawing/2014/main" id="{98F868CB-CDAE-4EC0-B772-E2E4D5DC09E8}"/>
              </a:ext>
            </a:extLst>
          </p:cNvPr>
          <p:cNvGrpSpPr/>
          <p:nvPr/>
        </p:nvGrpSpPr>
        <p:grpSpPr>
          <a:xfrm>
            <a:off x="1004850" y="5014109"/>
            <a:ext cx="498710" cy="218341"/>
            <a:chOff x="0" y="0"/>
            <a:chExt cx="498708" cy="218339"/>
          </a:xfrm>
          <a:solidFill>
            <a:schemeClr val="bg1"/>
          </a:solidFill>
        </p:grpSpPr>
        <p:sp>
          <p:nvSpPr>
            <p:cNvPr id="250" name="Shape">
              <a:extLst>
                <a:ext uri="{FF2B5EF4-FFF2-40B4-BE49-F238E27FC236}">
                  <a16:creationId xmlns:a16="http://schemas.microsoft.com/office/drawing/2014/main" id="{3612ADEE-8578-44D4-B44F-6DF9B8C0BF6A}"/>
                </a:ext>
              </a:extLst>
            </p:cNvPr>
            <p:cNvSpPr/>
            <p:nvPr/>
          </p:nvSpPr>
          <p:spPr>
            <a:xfrm>
              <a:off x="-1" y="0"/>
              <a:ext cx="498710" cy="218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920" y="0"/>
                  </a:moveTo>
                  <a:cubicBezTo>
                    <a:pt x="15120" y="0"/>
                    <a:pt x="13500" y="2492"/>
                    <a:pt x="12600" y="6231"/>
                  </a:cubicBezTo>
                  <a:cubicBezTo>
                    <a:pt x="12240" y="5400"/>
                    <a:pt x="11520" y="4985"/>
                    <a:pt x="10800" y="4985"/>
                  </a:cubicBezTo>
                  <a:cubicBezTo>
                    <a:pt x="10080" y="4985"/>
                    <a:pt x="9360" y="5400"/>
                    <a:pt x="9000" y="6231"/>
                  </a:cubicBezTo>
                  <a:cubicBezTo>
                    <a:pt x="8100" y="2492"/>
                    <a:pt x="6480" y="0"/>
                    <a:pt x="4680" y="0"/>
                  </a:cubicBezTo>
                  <a:cubicBezTo>
                    <a:pt x="2160" y="0"/>
                    <a:pt x="0" y="4985"/>
                    <a:pt x="0" y="10800"/>
                  </a:cubicBezTo>
                  <a:cubicBezTo>
                    <a:pt x="0" y="16615"/>
                    <a:pt x="2160" y="21600"/>
                    <a:pt x="4680" y="21600"/>
                  </a:cubicBezTo>
                  <a:cubicBezTo>
                    <a:pt x="7200" y="21600"/>
                    <a:pt x="9360" y="16615"/>
                    <a:pt x="9360" y="10800"/>
                  </a:cubicBezTo>
                  <a:cubicBezTo>
                    <a:pt x="9360" y="9969"/>
                    <a:pt x="9360" y="8723"/>
                    <a:pt x="9180" y="7892"/>
                  </a:cubicBezTo>
                  <a:cubicBezTo>
                    <a:pt x="9540" y="7062"/>
                    <a:pt x="10080" y="6646"/>
                    <a:pt x="10800" y="6646"/>
                  </a:cubicBezTo>
                  <a:cubicBezTo>
                    <a:pt x="11520" y="6646"/>
                    <a:pt x="12060" y="7062"/>
                    <a:pt x="12420" y="7892"/>
                  </a:cubicBezTo>
                  <a:cubicBezTo>
                    <a:pt x="12240" y="8723"/>
                    <a:pt x="12240" y="9969"/>
                    <a:pt x="12240" y="10800"/>
                  </a:cubicBezTo>
                  <a:cubicBezTo>
                    <a:pt x="12240" y="16615"/>
                    <a:pt x="14400" y="21600"/>
                    <a:pt x="16920" y="21600"/>
                  </a:cubicBezTo>
                  <a:cubicBezTo>
                    <a:pt x="19440" y="21600"/>
                    <a:pt x="21600" y="16615"/>
                    <a:pt x="21600" y="10800"/>
                  </a:cubicBezTo>
                  <a:cubicBezTo>
                    <a:pt x="21600" y="4985"/>
                    <a:pt x="19440" y="0"/>
                    <a:pt x="16920" y="0"/>
                  </a:cubicBezTo>
                  <a:close/>
                  <a:moveTo>
                    <a:pt x="4680" y="18277"/>
                  </a:moveTo>
                  <a:cubicBezTo>
                    <a:pt x="2880" y="18277"/>
                    <a:pt x="1440" y="14954"/>
                    <a:pt x="1440" y="10800"/>
                  </a:cubicBezTo>
                  <a:cubicBezTo>
                    <a:pt x="1440" y="6646"/>
                    <a:pt x="2880" y="3323"/>
                    <a:pt x="4680" y="3323"/>
                  </a:cubicBezTo>
                  <a:cubicBezTo>
                    <a:pt x="6480" y="3323"/>
                    <a:pt x="7920" y="6646"/>
                    <a:pt x="7920" y="10800"/>
                  </a:cubicBezTo>
                  <a:cubicBezTo>
                    <a:pt x="7920" y="14954"/>
                    <a:pt x="6480" y="18277"/>
                    <a:pt x="4680" y="18277"/>
                  </a:cubicBezTo>
                  <a:close/>
                  <a:moveTo>
                    <a:pt x="16920" y="18277"/>
                  </a:moveTo>
                  <a:cubicBezTo>
                    <a:pt x="15120" y="18277"/>
                    <a:pt x="13680" y="14954"/>
                    <a:pt x="13680" y="10800"/>
                  </a:cubicBezTo>
                  <a:cubicBezTo>
                    <a:pt x="13680" y="6646"/>
                    <a:pt x="15120" y="3323"/>
                    <a:pt x="16920" y="3323"/>
                  </a:cubicBezTo>
                  <a:cubicBezTo>
                    <a:pt x="18720" y="3323"/>
                    <a:pt x="20160" y="6646"/>
                    <a:pt x="20160" y="10800"/>
                  </a:cubicBezTo>
                  <a:cubicBezTo>
                    <a:pt x="20160" y="14954"/>
                    <a:pt x="18720" y="18277"/>
                    <a:pt x="16920" y="182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1" name="Shape">
              <a:extLst>
                <a:ext uri="{FF2B5EF4-FFF2-40B4-BE49-F238E27FC236}">
                  <a16:creationId xmlns:a16="http://schemas.microsoft.com/office/drawing/2014/main" id="{78B956C7-2DF3-412D-ADB5-22DCB48F58D2}"/>
                </a:ext>
              </a:extLst>
            </p:cNvPr>
            <p:cNvSpPr/>
            <p:nvPr/>
          </p:nvSpPr>
          <p:spPr>
            <a:xfrm>
              <a:off x="57065" y="59547"/>
              <a:ext cx="66992" cy="66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18900" y="0"/>
                    <a:pt x="17550" y="0"/>
                    <a:pt x="16200" y="0"/>
                  </a:cubicBezTo>
                  <a:cubicBezTo>
                    <a:pt x="6750" y="0"/>
                    <a:pt x="0" y="6750"/>
                    <a:pt x="0" y="16200"/>
                  </a:cubicBezTo>
                  <a:cubicBezTo>
                    <a:pt x="0" y="1755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2700" y="21600"/>
                    <a:pt x="2700" y="21600"/>
                    <a:pt x="4050" y="21600"/>
                  </a:cubicBezTo>
                  <a:cubicBezTo>
                    <a:pt x="5400" y="21600"/>
                    <a:pt x="5400" y="20250"/>
                    <a:pt x="5400" y="18900"/>
                  </a:cubicBezTo>
                  <a:cubicBezTo>
                    <a:pt x="5400" y="17550"/>
                    <a:pt x="5400" y="17550"/>
                    <a:pt x="5400" y="16200"/>
                  </a:cubicBezTo>
                  <a:cubicBezTo>
                    <a:pt x="5400" y="10800"/>
                    <a:pt x="10800" y="5400"/>
                    <a:pt x="16200" y="5400"/>
                  </a:cubicBezTo>
                  <a:cubicBezTo>
                    <a:pt x="17550" y="5400"/>
                    <a:pt x="17550" y="5400"/>
                    <a:pt x="18900" y="5400"/>
                  </a:cubicBezTo>
                  <a:cubicBezTo>
                    <a:pt x="20250" y="5400"/>
                    <a:pt x="21600" y="5400"/>
                    <a:pt x="21600" y="4050"/>
                  </a:cubicBezTo>
                  <a:cubicBezTo>
                    <a:pt x="21600" y="270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2" name="Shape">
              <a:extLst>
                <a:ext uri="{FF2B5EF4-FFF2-40B4-BE49-F238E27FC236}">
                  <a16:creationId xmlns:a16="http://schemas.microsoft.com/office/drawing/2014/main" id="{A4B48E11-911F-47F4-A4D2-C5F60E701806}"/>
                </a:ext>
              </a:extLst>
            </p:cNvPr>
            <p:cNvSpPr/>
            <p:nvPr/>
          </p:nvSpPr>
          <p:spPr>
            <a:xfrm>
              <a:off x="342396" y="59547"/>
              <a:ext cx="64511" cy="66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18900" y="0"/>
                    <a:pt x="17550" y="0"/>
                    <a:pt x="16200" y="0"/>
                  </a:cubicBezTo>
                  <a:cubicBezTo>
                    <a:pt x="6750" y="0"/>
                    <a:pt x="0" y="6750"/>
                    <a:pt x="0" y="16200"/>
                  </a:cubicBezTo>
                  <a:cubicBezTo>
                    <a:pt x="0" y="1755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2700" y="21600"/>
                    <a:pt x="2700" y="21600"/>
                    <a:pt x="4050" y="21600"/>
                  </a:cubicBezTo>
                  <a:cubicBezTo>
                    <a:pt x="5400" y="21600"/>
                    <a:pt x="5400" y="20250"/>
                    <a:pt x="5400" y="18900"/>
                  </a:cubicBezTo>
                  <a:cubicBezTo>
                    <a:pt x="5400" y="17550"/>
                    <a:pt x="5400" y="17550"/>
                    <a:pt x="5400" y="16200"/>
                  </a:cubicBezTo>
                  <a:cubicBezTo>
                    <a:pt x="5400" y="10800"/>
                    <a:pt x="10800" y="5400"/>
                    <a:pt x="16200" y="5400"/>
                  </a:cubicBezTo>
                  <a:cubicBezTo>
                    <a:pt x="17550" y="5400"/>
                    <a:pt x="17550" y="5400"/>
                    <a:pt x="18900" y="5400"/>
                  </a:cubicBezTo>
                  <a:cubicBezTo>
                    <a:pt x="20250" y="5400"/>
                    <a:pt x="21600" y="5400"/>
                    <a:pt x="21600" y="4050"/>
                  </a:cubicBezTo>
                  <a:cubicBezTo>
                    <a:pt x="21600" y="270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3" name="Group">
            <a:extLst>
              <a:ext uri="{FF2B5EF4-FFF2-40B4-BE49-F238E27FC236}">
                <a16:creationId xmlns:a16="http://schemas.microsoft.com/office/drawing/2014/main" id="{BF7365C4-8FE8-4D2D-AF2F-A0120A8D2D06}"/>
              </a:ext>
            </a:extLst>
          </p:cNvPr>
          <p:cNvGrpSpPr/>
          <p:nvPr/>
        </p:nvGrpSpPr>
        <p:grpSpPr>
          <a:xfrm>
            <a:off x="3729777" y="4851641"/>
            <a:ext cx="385195" cy="320527"/>
            <a:chOff x="0" y="0"/>
            <a:chExt cx="385194" cy="320525"/>
          </a:xfrm>
          <a:solidFill>
            <a:schemeClr val="bg1"/>
          </a:solidFill>
        </p:grpSpPr>
        <p:sp>
          <p:nvSpPr>
            <p:cNvPr id="254" name="Shape">
              <a:extLst>
                <a:ext uri="{FF2B5EF4-FFF2-40B4-BE49-F238E27FC236}">
                  <a16:creationId xmlns:a16="http://schemas.microsoft.com/office/drawing/2014/main" id="{CD95EC6E-8B8D-4331-B839-5109222247EB}"/>
                </a:ext>
              </a:extLst>
            </p:cNvPr>
            <p:cNvSpPr/>
            <p:nvPr/>
          </p:nvSpPr>
          <p:spPr>
            <a:xfrm>
              <a:off x="112465" y="238988"/>
              <a:ext cx="80133" cy="815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500" y="21600"/>
                    <a:pt x="0" y="17100"/>
                    <a:pt x="0" y="10800"/>
                  </a:cubicBezTo>
                  <a:cubicBezTo>
                    <a:pt x="0" y="4500"/>
                    <a:pt x="4500" y="0"/>
                    <a:pt x="10800" y="0"/>
                  </a:cubicBezTo>
                  <a:cubicBezTo>
                    <a:pt x="17100" y="0"/>
                    <a:pt x="21600" y="4500"/>
                    <a:pt x="21600" y="10800"/>
                  </a:cubicBezTo>
                  <a:cubicBezTo>
                    <a:pt x="21600" y="17100"/>
                    <a:pt x="17100" y="21600"/>
                    <a:pt x="10800" y="21600"/>
                  </a:cubicBezTo>
                  <a:close/>
                  <a:moveTo>
                    <a:pt x="10800" y="7200"/>
                  </a:moveTo>
                  <a:cubicBezTo>
                    <a:pt x="9000" y="7200"/>
                    <a:pt x="7200" y="9000"/>
                    <a:pt x="7200" y="10800"/>
                  </a:cubicBezTo>
                  <a:cubicBezTo>
                    <a:pt x="7200" y="12600"/>
                    <a:pt x="9000" y="14400"/>
                    <a:pt x="10800" y="14400"/>
                  </a:cubicBezTo>
                  <a:cubicBezTo>
                    <a:pt x="12600" y="14400"/>
                    <a:pt x="14400" y="12600"/>
                    <a:pt x="14400" y="10800"/>
                  </a:cubicBezTo>
                  <a:cubicBezTo>
                    <a:pt x="14400" y="9000"/>
                    <a:pt x="12600" y="7200"/>
                    <a:pt x="10800" y="7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5" name="Shape">
              <a:extLst>
                <a:ext uri="{FF2B5EF4-FFF2-40B4-BE49-F238E27FC236}">
                  <a16:creationId xmlns:a16="http://schemas.microsoft.com/office/drawing/2014/main" id="{EBF56416-81C7-41EF-909D-ED8F930505F9}"/>
                </a:ext>
              </a:extLst>
            </p:cNvPr>
            <p:cNvSpPr/>
            <p:nvPr/>
          </p:nvSpPr>
          <p:spPr>
            <a:xfrm>
              <a:off x="246017" y="238988"/>
              <a:ext cx="80133" cy="815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7200"/>
                  </a:move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6" name="Shape">
              <a:extLst>
                <a:ext uri="{FF2B5EF4-FFF2-40B4-BE49-F238E27FC236}">
                  <a16:creationId xmlns:a16="http://schemas.microsoft.com/office/drawing/2014/main" id="{C4A09F06-A990-4EAA-B420-E48EC20DB7C2}"/>
                </a:ext>
              </a:extLst>
            </p:cNvPr>
            <p:cNvSpPr/>
            <p:nvPr/>
          </p:nvSpPr>
          <p:spPr>
            <a:xfrm>
              <a:off x="0" y="0"/>
              <a:ext cx="358484" cy="2179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400" y="18900"/>
                  </a:moveTo>
                  <a:cubicBezTo>
                    <a:pt x="5200" y="0"/>
                    <a:pt x="5200" y="0"/>
                    <a:pt x="5200" y="0"/>
                  </a:cubicBezTo>
                  <a:cubicBezTo>
                    <a:pt x="3200" y="0"/>
                    <a:pt x="3200" y="0"/>
                    <a:pt x="3200" y="0"/>
                  </a:cubicBezTo>
                  <a:cubicBezTo>
                    <a:pt x="800" y="0"/>
                    <a:pt x="800" y="0"/>
                    <a:pt x="800" y="0"/>
                  </a:cubicBezTo>
                  <a:cubicBezTo>
                    <a:pt x="800" y="0"/>
                    <a:pt x="800" y="0"/>
                    <a:pt x="800" y="0"/>
                  </a:cubicBezTo>
                  <a:cubicBezTo>
                    <a:pt x="400" y="0"/>
                    <a:pt x="0" y="675"/>
                    <a:pt x="0" y="1350"/>
                  </a:cubicBezTo>
                  <a:cubicBezTo>
                    <a:pt x="0" y="2025"/>
                    <a:pt x="400" y="2700"/>
                    <a:pt x="800" y="2700"/>
                  </a:cubicBezTo>
                  <a:cubicBezTo>
                    <a:pt x="800" y="2700"/>
                    <a:pt x="800" y="2700"/>
                    <a:pt x="800" y="2700"/>
                  </a:cubicBezTo>
                  <a:cubicBezTo>
                    <a:pt x="3800" y="2700"/>
                    <a:pt x="3800" y="2700"/>
                    <a:pt x="3800" y="2700"/>
                  </a:cubicBezTo>
                  <a:cubicBezTo>
                    <a:pt x="6000" y="21600"/>
                    <a:pt x="6000" y="21600"/>
                    <a:pt x="6000" y="21600"/>
                  </a:cubicBezTo>
                  <a:cubicBezTo>
                    <a:pt x="8400" y="21600"/>
                    <a:pt x="8400" y="21600"/>
                    <a:pt x="84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1200" y="21600"/>
                    <a:pt x="21600" y="20925"/>
                    <a:pt x="21600" y="20250"/>
                  </a:cubicBezTo>
                  <a:cubicBezTo>
                    <a:pt x="21600" y="19575"/>
                    <a:pt x="21200" y="18900"/>
                    <a:pt x="20800" y="18900"/>
                  </a:cubicBezTo>
                  <a:lnTo>
                    <a:pt x="740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7" name="Shape">
              <a:extLst>
                <a:ext uri="{FF2B5EF4-FFF2-40B4-BE49-F238E27FC236}">
                  <a16:creationId xmlns:a16="http://schemas.microsoft.com/office/drawing/2014/main" id="{6AE374F7-170B-4446-ABEB-4E567202E742}"/>
                </a:ext>
              </a:extLst>
            </p:cNvPr>
            <p:cNvSpPr/>
            <p:nvPr/>
          </p:nvSpPr>
          <p:spPr>
            <a:xfrm>
              <a:off x="119494" y="26710"/>
              <a:ext cx="265701" cy="1363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0" y="17280"/>
                  </a:moveTo>
                  <a:cubicBezTo>
                    <a:pt x="3240" y="17280"/>
                    <a:pt x="3240" y="17280"/>
                    <a:pt x="3240" y="17280"/>
                  </a:cubicBezTo>
                  <a:cubicBezTo>
                    <a:pt x="2700" y="17280"/>
                    <a:pt x="2160" y="18360"/>
                    <a:pt x="2160" y="19440"/>
                  </a:cubicBezTo>
                  <a:cubicBezTo>
                    <a:pt x="2160" y="20520"/>
                    <a:pt x="2700" y="21600"/>
                    <a:pt x="3240" y="21600"/>
                  </a:cubicBezTo>
                  <a:cubicBezTo>
                    <a:pt x="18360" y="21600"/>
                    <a:pt x="18360" y="21600"/>
                    <a:pt x="18360" y="21600"/>
                  </a:cubicBezTo>
                  <a:cubicBezTo>
                    <a:pt x="18900" y="21600"/>
                    <a:pt x="19440" y="20520"/>
                    <a:pt x="19440" y="19440"/>
                  </a:cubicBezTo>
                  <a:cubicBezTo>
                    <a:pt x="19440" y="18360"/>
                    <a:pt x="18900" y="17280"/>
                    <a:pt x="18360" y="17280"/>
                  </a:cubicBezTo>
                  <a:close/>
                  <a:moveTo>
                    <a:pt x="19440" y="8640"/>
                  </a:moveTo>
                  <a:cubicBezTo>
                    <a:pt x="2160" y="8640"/>
                    <a:pt x="2160" y="8640"/>
                    <a:pt x="2160" y="8640"/>
                  </a:cubicBezTo>
                  <a:cubicBezTo>
                    <a:pt x="1620" y="8640"/>
                    <a:pt x="1080" y="9720"/>
                    <a:pt x="1080" y="10800"/>
                  </a:cubicBezTo>
                  <a:cubicBezTo>
                    <a:pt x="1080" y="11880"/>
                    <a:pt x="1620" y="12960"/>
                    <a:pt x="2160" y="12960"/>
                  </a:cubicBezTo>
                  <a:cubicBezTo>
                    <a:pt x="19440" y="12960"/>
                    <a:pt x="19440" y="12960"/>
                    <a:pt x="19440" y="12960"/>
                  </a:cubicBezTo>
                  <a:cubicBezTo>
                    <a:pt x="19980" y="12960"/>
                    <a:pt x="20520" y="11880"/>
                    <a:pt x="20520" y="10800"/>
                  </a:cubicBezTo>
                  <a:cubicBezTo>
                    <a:pt x="20520" y="9720"/>
                    <a:pt x="19980" y="8640"/>
                    <a:pt x="19440" y="8640"/>
                  </a:cubicBezTo>
                  <a:close/>
                  <a:moveTo>
                    <a:pt x="20520" y="0"/>
                  </a:moveTo>
                  <a:cubicBezTo>
                    <a:pt x="1080" y="0"/>
                    <a:pt x="1080" y="0"/>
                    <a:pt x="1080" y="0"/>
                  </a:cubicBezTo>
                  <a:cubicBezTo>
                    <a:pt x="540" y="0"/>
                    <a:pt x="0" y="1080"/>
                    <a:pt x="0" y="2160"/>
                  </a:cubicBezTo>
                  <a:cubicBezTo>
                    <a:pt x="0" y="3240"/>
                    <a:pt x="540" y="4320"/>
                    <a:pt x="1080" y="4320"/>
                  </a:cubicBezTo>
                  <a:cubicBezTo>
                    <a:pt x="20520" y="4320"/>
                    <a:pt x="20520" y="4320"/>
                    <a:pt x="20520" y="4320"/>
                  </a:cubicBezTo>
                  <a:cubicBezTo>
                    <a:pt x="21060" y="4320"/>
                    <a:pt x="21600" y="3240"/>
                    <a:pt x="21600" y="2160"/>
                  </a:cubicBezTo>
                  <a:cubicBezTo>
                    <a:pt x="21600" y="1080"/>
                    <a:pt x="21060" y="0"/>
                    <a:pt x="20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58" name="Shape">
            <a:extLst>
              <a:ext uri="{FF2B5EF4-FFF2-40B4-BE49-F238E27FC236}">
                <a16:creationId xmlns:a16="http://schemas.microsoft.com/office/drawing/2014/main" id="{29757859-1515-458E-B985-4161E6EF78E5}"/>
              </a:ext>
            </a:extLst>
          </p:cNvPr>
          <p:cNvSpPr/>
          <p:nvPr/>
        </p:nvSpPr>
        <p:spPr>
          <a:xfrm>
            <a:off x="2820856" y="4880134"/>
            <a:ext cx="318592" cy="3644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20250"/>
                </a:moveTo>
                <a:cubicBezTo>
                  <a:pt x="17357" y="20250"/>
                  <a:pt x="17357" y="20250"/>
                  <a:pt x="17357" y="20250"/>
                </a:cubicBezTo>
                <a:cubicBezTo>
                  <a:pt x="20057" y="18900"/>
                  <a:pt x="21600" y="16200"/>
                  <a:pt x="21600" y="13500"/>
                </a:cubicBezTo>
                <a:cubicBezTo>
                  <a:pt x="21600" y="9787"/>
                  <a:pt x="18514" y="6412"/>
                  <a:pt x="14657" y="5737"/>
                </a:cubicBezTo>
                <a:cubicBezTo>
                  <a:pt x="16200" y="2700"/>
                  <a:pt x="16200" y="2700"/>
                  <a:pt x="16200" y="2700"/>
                </a:cubicBezTo>
                <a:cubicBezTo>
                  <a:pt x="16586" y="2362"/>
                  <a:pt x="16586" y="2025"/>
                  <a:pt x="16200" y="1687"/>
                </a:cubicBezTo>
                <a:cubicBezTo>
                  <a:pt x="11957" y="0"/>
                  <a:pt x="11957" y="0"/>
                  <a:pt x="11957" y="0"/>
                </a:cubicBezTo>
                <a:cubicBezTo>
                  <a:pt x="11571" y="0"/>
                  <a:pt x="11571" y="0"/>
                  <a:pt x="11186" y="0"/>
                </a:cubicBezTo>
                <a:cubicBezTo>
                  <a:pt x="11186" y="0"/>
                  <a:pt x="10800" y="337"/>
                  <a:pt x="10800" y="337"/>
                </a:cubicBezTo>
                <a:cubicBezTo>
                  <a:pt x="5786" y="8438"/>
                  <a:pt x="5786" y="8438"/>
                  <a:pt x="5786" y="8438"/>
                </a:cubicBezTo>
                <a:cubicBezTo>
                  <a:pt x="5400" y="9450"/>
                  <a:pt x="5786" y="10125"/>
                  <a:pt x="6557" y="10462"/>
                </a:cubicBezTo>
                <a:cubicBezTo>
                  <a:pt x="5786" y="11813"/>
                  <a:pt x="5786" y="11813"/>
                  <a:pt x="5786" y="11813"/>
                </a:cubicBezTo>
                <a:cubicBezTo>
                  <a:pt x="8486" y="12825"/>
                  <a:pt x="8486" y="12825"/>
                  <a:pt x="8486" y="12825"/>
                </a:cubicBezTo>
                <a:cubicBezTo>
                  <a:pt x="9257" y="11813"/>
                  <a:pt x="9257" y="11813"/>
                  <a:pt x="9257" y="11813"/>
                </a:cubicBezTo>
                <a:cubicBezTo>
                  <a:pt x="9257" y="11813"/>
                  <a:pt x="9257" y="11813"/>
                  <a:pt x="9257" y="11813"/>
                </a:cubicBezTo>
                <a:cubicBezTo>
                  <a:pt x="10029" y="11813"/>
                  <a:pt x="11186" y="11813"/>
                  <a:pt x="11571" y="10800"/>
                </a:cubicBezTo>
                <a:cubicBezTo>
                  <a:pt x="13114" y="8100"/>
                  <a:pt x="13114" y="8100"/>
                  <a:pt x="13114" y="8100"/>
                </a:cubicBezTo>
                <a:cubicBezTo>
                  <a:pt x="16200" y="8438"/>
                  <a:pt x="18514" y="10800"/>
                  <a:pt x="18514" y="13500"/>
                </a:cubicBezTo>
                <a:cubicBezTo>
                  <a:pt x="18514" y="16538"/>
                  <a:pt x="15814" y="18900"/>
                  <a:pt x="12343" y="18900"/>
                </a:cubicBezTo>
                <a:cubicBezTo>
                  <a:pt x="10800" y="18900"/>
                  <a:pt x="8871" y="18225"/>
                  <a:pt x="7714" y="17550"/>
                </a:cubicBezTo>
                <a:cubicBezTo>
                  <a:pt x="7714" y="16875"/>
                  <a:pt x="7714" y="16875"/>
                  <a:pt x="7714" y="16875"/>
                </a:cubicBezTo>
                <a:cubicBezTo>
                  <a:pt x="7714" y="16538"/>
                  <a:pt x="8100" y="16200"/>
                  <a:pt x="8486" y="16200"/>
                </a:cubicBezTo>
                <a:cubicBezTo>
                  <a:pt x="12343" y="16200"/>
                  <a:pt x="12343" y="16200"/>
                  <a:pt x="12343" y="16200"/>
                </a:cubicBezTo>
                <a:cubicBezTo>
                  <a:pt x="12343" y="14850"/>
                  <a:pt x="12343" y="14850"/>
                  <a:pt x="12343" y="14850"/>
                </a:cubicBezTo>
                <a:cubicBezTo>
                  <a:pt x="6557" y="14850"/>
                  <a:pt x="6557" y="14850"/>
                  <a:pt x="6557" y="14850"/>
                </a:cubicBezTo>
                <a:cubicBezTo>
                  <a:pt x="3086" y="14850"/>
                  <a:pt x="3086" y="14850"/>
                  <a:pt x="3086" y="14850"/>
                </a:cubicBezTo>
                <a:cubicBezTo>
                  <a:pt x="0" y="14850"/>
                  <a:pt x="0" y="14850"/>
                  <a:pt x="0" y="1485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3471" y="16200"/>
                  <a:pt x="3471" y="16200"/>
                  <a:pt x="3471" y="16200"/>
                </a:cubicBezTo>
                <a:cubicBezTo>
                  <a:pt x="3857" y="16200"/>
                  <a:pt x="3857" y="16200"/>
                  <a:pt x="3857" y="16200"/>
                </a:cubicBezTo>
                <a:cubicBezTo>
                  <a:pt x="4243" y="16200"/>
                  <a:pt x="4629" y="16538"/>
                  <a:pt x="4629" y="16875"/>
                </a:cubicBezTo>
                <a:cubicBezTo>
                  <a:pt x="4629" y="17550"/>
                  <a:pt x="4629" y="17550"/>
                  <a:pt x="4629" y="17550"/>
                </a:cubicBezTo>
                <a:cubicBezTo>
                  <a:pt x="4629" y="20250"/>
                  <a:pt x="4629" y="20250"/>
                  <a:pt x="4629" y="20250"/>
                </a:cubicBezTo>
                <a:cubicBezTo>
                  <a:pt x="3086" y="20250"/>
                  <a:pt x="1543" y="20250"/>
                  <a:pt x="1543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20250"/>
                  <a:pt x="20057" y="20250"/>
                  <a:pt x="18514" y="20250"/>
                </a:cubicBezTo>
                <a:close/>
                <a:moveTo>
                  <a:pt x="13114" y="1687"/>
                </a:moveTo>
                <a:cubicBezTo>
                  <a:pt x="12729" y="2025"/>
                  <a:pt x="12729" y="2025"/>
                  <a:pt x="12729" y="2362"/>
                </a:cubicBezTo>
                <a:cubicBezTo>
                  <a:pt x="9257" y="8100"/>
                  <a:pt x="9257" y="8100"/>
                  <a:pt x="9257" y="8100"/>
                </a:cubicBezTo>
                <a:cubicBezTo>
                  <a:pt x="7714" y="7425"/>
                  <a:pt x="7714" y="7425"/>
                  <a:pt x="7714" y="7425"/>
                </a:cubicBezTo>
                <a:cubicBezTo>
                  <a:pt x="7714" y="7425"/>
                  <a:pt x="7714" y="7425"/>
                  <a:pt x="7714" y="7425"/>
                </a:cubicBezTo>
                <a:cubicBezTo>
                  <a:pt x="11186" y="1687"/>
                  <a:pt x="11186" y="1687"/>
                  <a:pt x="11186" y="1687"/>
                </a:cubicBezTo>
                <a:cubicBezTo>
                  <a:pt x="11186" y="1687"/>
                  <a:pt x="11571" y="1350"/>
                  <a:pt x="11571" y="1350"/>
                </a:cubicBezTo>
                <a:cubicBezTo>
                  <a:pt x="11957" y="1350"/>
                  <a:pt x="11957" y="1350"/>
                  <a:pt x="12343" y="1350"/>
                </a:cubicBezTo>
                <a:cubicBezTo>
                  <a:pt x="13114" y="1687"/>
                  <a:pt x="13114" y="1687"/>
                  <a:pt x="13114" y="1687"/>
                </a:cubicBezTo>
                <a:cubicBezTo>
                  <a:pt x="13114" y="1687"/>
                  <a:pt x="13114" y="1687"/>
                  <a:pt x="13114" y="168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59" name="Group">
            <a:extLst>
              <a:ext uri="{FF2B5EF4-FFF2-40B4-BE49-F238E27FC236}">
                <a16:creationId xmlns:a16="http://schemas.microsoft.com/office/drawing/2014/main" id="{E76232A9-2512-4923-A90D-B00D8BDA80F6}"/>
              </a:ext>
            </a:extLst>
          </p:cNvPr>
          <p:cNvGrpSpPr/>
          <p:nvPr/>
        </p:nvGrpSpPr>
        <p:grpSpPr>
          <a:xfrm>
            <a:off x="4908962" y="4758134"/>
            <a:ext cx="422043" cy="330460"/>
            <a:chOff x="0" y="0"/>
            <a:chExt cx="422042" cy="330459"/>
          </a:xfrm>
          <a:solidFill>
            <a:schemeClr val="bg1"/>
          </a:solidFill>
        </p:grpSpPr>
        <p:sp>
          <p:nvSpPr>
            <p:cNvPr id="260" name="Shape">
              <a:extLst>
                <a:ext uri="{FF2B5EF4-FFF2-40B4-BE49-F238E27FC236}">
                  <a16:creationId xmlns:a16="http://schemas.microsoft.com/office/drawing/2014/main" id="{3482EFAD-880B-4E21-8A06-20D51A63CBE8}"/>
                </a:ext>
              </a:extLst>
            </p:cNvPr>
            <p:cNvSpPr/>
            <p:nvPr/>
          </p:nvSpPr>
          <p:spPr>
            <a:xfrm>
              <a:off x="52122" y="50466"/>
              <a:ext cx="264420" cy="2135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2" h="21600" extrusionOk="0">
                  <a:moveTo>
                    <a:pt x="18957" y="1045"/>
                  </a:moveTo>
                  <a:cubicBezTo>
                    <a:pt x="16065" y="348"/>
                    <a:pt x="13263" y="0"/>
                    <a:pt x="10461" y="0"/>
                  </a:cubicBezTo>
                  <a:cubicBezTo>
                    <a:pt x="7569" y="0"/>
                    <a:pt x="4767" y="348"/>
                    <a:pt x="1966" y="1045"/>
                  </a:cubicBezTo>
                  <a:cubicBezTo>
                    <a:pt x="1604" y="1161"/>
                    <a:pt x="1243" y="1510"/>
                    <a:pt x="1152" y="1974"/>
                  </a:cubicBezTo>
                  <a:cubicBezTo>
                    <a:pt x="-384" y="7781"/>
                    <a:pt x="-384" y="13703"/>
                    <a:pt x="1152" y="19626"/>
                  </a:cubicBezTo>
                  <a:cubicBezTo>
                    <a:pt x="1243" y="20090"/>
                    <a:pt x="1604" y="20439"/>
                    <a:pt x="1966" y="20555"/>
                  </a:cubicBezTo>
                  <a:cubicBezTo>
                    <a:pt x="4767" y="21252"/>
                    <a:pt x="7569" y="21600"/>
                    <a:pt x="10461" y="21600"/>
                  </a:cubicBezTo>
                  <a:cubicBezTo>
                    <a:pt x="13263" y="21600"/>
                    <a:pt x="16065" y="21252"/>
                    <a:pt x="18957" y="20555"/>
                  </a:cubicBezTo>
                  <a:cubicBezTo>
                    <a:pt x="19318" y="20439"/>
                    <a:pt x="19589" y="20090"/>
                    <a:pt x="19680" y="19626"/>
                  </a:cubicBezTo>
                  <a:cubicBezTo>
                    <a:pt x="21216" y="13703"/>
                    <a:pt x="21216" y="7781"/>
                    <a:pt x="19680" y="1974"/>
                  </a:cubicBezTo>
                  <a:cubicBezTo>
                    <a:pt x="19589" y="1510"/>
                    <a:pt x="19318" y="1161"/>
                    <a:pt x="18957" y="1045"/>
                  </a:cubicBezTo>
                  <a:close/>
                  <a:moveTo>
                    <a:pt x="18685" y="19161"/>
                  </a:moveTo>
                  <a:cubicBezTo>
                    <a:pt x="13172" y="20671"/>
                    <a:pt x="7660" y="20671"/>
                    <a:pt x="2147" y="19161"/>
                  </a:cubicBezTo>
                  <a:cubicBezTo>
                    <a:pt x="701" y="13587"/>
                    <a:pt x="701" y="8013"/>
                    <a:pt x="2147" y="2439"/>
                  </a:cubicBezTo>
                  <a:cubicBezTo>
                    <a:pt x="7660" y="929"/>
                    <a:pt x="13172" y="929"/>
                    <a:pt x="18685" y="2439"/>
                  </a:cubicBezTo>
                  <a:cubicBezTo>
                    <a:pt x="20131" y="8013"/>
                    <a:pt x="20131" y="13587"/>
                    <a:pt x="18685" y="191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1" name="Shape">
              <a:extLst>
                <a:ext uri="{FF2B5EF4-FFF2-40B4-BE49-F238E27FC236}">
                  <a16:creationId xmlns:a16="http://schemas.microsoft.com/office/drawing/2014/main" id="{8C7300A9-6DE0-43C9-9135-EA38761A6856}"/>
                </a:ext>
              </a:extLst>
            </p:cNvPr>
            <p:cNvSpPr/>
            <p:nvPr/>
          </p:nvSpPr>
          <p:spPr>
            <a:xfrm>
              <a:off x="-1" y="0"/>
              <a:ext cx="422044" cy="3304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84" h="21600" extrusionOk="0">
                  <a:moveTo>
                    <a:pt x="20311" y="2025"/>
                  </a:moveTo>
                  <a:cubicBezTo>
                    <a:pt x="20196" y="1275"/>
                    <a:pt x="19738" y="750"/>
                    <a:pt x="19222" y="675"/>
                  </a:cubicBezTo>
                  <a:cubicBezTo>
                    <a:pt x="16357" y="225"/>
                    <a:pt x="13435" y="0"/>
                    <a:pt x="10571" y="0"/>
                  </a:cubicBezTo>
                  <a:cubicBezTo>
                    <a:pt x="7649" y="0"/>
                    <a:pt x="4727" y="225"/>
                    <a:pt x="1862" y="675"/>
                  </a:cubicBezTo>
                  <a:cubicBezTo>
                    <a:pt x="1346" y="750"/>
                    <a:pt x="888" y="1275"/>
                    <a:pt x="773" y="2025"/>
                  </a:cubicBezTo>
                  <a:cubicBezTo>
                    <a:pt x="-258" y="7575"/>
                    <a:pt x="-258" y="13200"/>
                    <a:pt x="773" y="18750"/>
                  </a:cubicBezTo>
                  <a:cubicBezTo>
                    <a:pt x="888" y="19425"/>
                    <a:pt x="1346" y="19950"/>
                    <a:pt x="1862" y="20025"/>
                  </a:cubicBezTo>
                  <a:cubicBezTo>
                    <a:pt x="3237" y="20250"/>
                    <a:pt x="4669" y="20400"/>
                    <a:pt x="6044" y="20550"/>
                  </a:cubicBezTo>
                  <a:cubicBezTo>
                    <a:pt x="5987" y="20625"/>
                    <a:pt x="5930" y="20625"/>
                    <a:pt x="5930" y="20700"/>
                  </a:cubicBezTo>
                  <a:cubicBezTo>
                    <a:pt x="5930" y="21225"/>
                    <a:pt x="7992" y="21600"/>
                    <a:pt x="10571" y="21600"/>
                  </a:cubicBezTo>
                  <a:cubicBezTo>
                    <a:pt x="13092" y="21600"/>
                    <a:pt x="15154" y="21225"/>
                    <a:pt x="15154" y="20700"/>
                  </a:cubicBezTo>
                  <a:cubicBezTo>
                    <a:pt x="15154" y="20625"/>
                    <a:pt x="15097" y="20625"/>
                    <a:pt x="15040" y="20550"/>
                  </a:cubicBezTo>
                  <a:cubicBezTo>
                    <a:pt x="16415" y="20400"/>
                    <a:pt x="17847" y="20250"/>
                    <a:pt x="19222" y="20025"/>
                  </a:cubicBezTo>
                  <a:cubicBezTo>
                    <a:pt x="19738" y="19950"/>
                    <a:pt x="20196" y="19425"/>
                    <a:pt x="20311" y="18750"/>
                  </a:cubicBezTo>
                  <a:cubicBezTo>
                    <a:pt x="21342" y="13200"/>
                    <a:pt x="21342" y="7575"/>
                    <a:pt x="20311" y="2025"/>
                  </a:cubicBezTo>
                  <a:close/>
                  <a:moveTo>
                    <a:pt x="19050" y="18300"/>
                  </a:moveTo>
                  <a:cubicBezTo>
                    <a:pt x="13378" y="19200"/>
                    <a:pt x="7706" y="19200"/>
                    <a:pt x="2034" y="18300"/>
                  </a:cubicBezTo>
                  <a:cubicBezTo>
                    <a:pt x="1060" y="13050"/>
                    <a:pt x="1060" y="7725"/>
                    <a:pt x="2034" y="2400"/>
                  </a:cubicBezTo>
                  <a:cubicBezTo>
                    <a:pt x="7706" y="1500"/>
                    <a:pt x="13378" y="1500"/>
                    <a:pt x="19050" y="2400"/>
                  </a:cubicBezTo>
                  <a:cubicBezTo>
                    <a:pt x="20024" y="7725"/>
                    <a:pt x="20024" y="13050"/>
                    <a:pt x="19050" y="183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2" name="Shape">
              <a:extLst>
                <a:ext uri="{FF2B5EF4-FFF2-40B4-BE49-F238E27FC236}">
                  <a16:creationId xmlns:a16="http://schemas.microsoft.com/office/drawing/2014/main" id="{EACC243F-9519-40D8-B4AC-3175043E6319}"/>
                </a:ext>
              </a:extLst>
            </p:cNvPr>
            <p:cNvSpPr/>
            <p:nvPr/>
          </p:nvSpPr>
          <p:spPr>
            <a:xfrm>
              <a:off x="329666" y="66479"/>
              <a:ext cx="40277" cy="39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491" y="21600"/>
                  </a:moveTo>
                  <a:cubicBezTo>
                    <a:pt x="16663" y="21600"/>
                    <a:pt x="21600" y="16518"/>
                    <a:pt x="21600" y="10800"/>
                  </a:cubicBezTo>
                  <a:cubicBezTo>
                    <a:pt x="21600" y="4447"/>
                    <a:pt x="16663" y="0"/>
                    <a:pt x="10491" y="0"/>
                  </a:cubicBezTo>
                  <a:cubicBezTo>
                    <a:pt x="4937" y="0"/>
                    <a:pt x="0" y="4447"/>
                    <a:pt x="0" y="10800"/>
                  </a:cubicBezTo>
                  <a:cubicBezTo>
                    <a:pt x="0" y="16518"/>
                    <a:pt x="4937" y="21600"/>
                    <a:pt x="10491" y="21600"/>
                  </a:cubicBezTo>
                  <a:close/>
                  <a:moveTo>
                    <a:pt x="10491" y="6988"/>
                  </a:moveTo>
                  <a:cubicBezTo>
                    <a:pt x="12960" y="6988"/>
                    <a:pt x="14194" y="8894"/>
                    <a:pt x="14194" y="10800"/>
                  </a:cubicBezTo>
                  <a:cubicBezTo>
                    <a:pt x="14194" y="12706"/>
                    <a:pt x="12960" y="14612"/>
                    <a:pt x="10491" y="14612"/>
                  </a:cubicBezTo>
                  <a:cubicBezTo>
                    <a:pt x="8640" y="14612"/>
                    <a:pt x="7406" y="12706"/>
                    <a:pt x="7406" y="10800"/>
                  </a:cubicBezTo>
                  <a:cubicBezTo>
                    <a:pt x="7406" y="8894"/>
                    <a:pt x="8640" y="6988"/>
                    <a:pt x="10491" y="698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3" name="Shape">
              <a:extLst>
                <a:ext uri="{FF2B5EF4-FFF2-40B4-BE49-F238E27FC236}">
                  <a16:creationId xmlns:a16="http://schemas.microsoft.com/office/drawing/2014/main" id="{BAB637D3-0AF4-4E48-8922-338A1A4F48ED}"/>
                </a:ext>
              </a:extLst>
            </p:cNvPr>
            <p:cNvSpPr/>
            <p:nvPr/>
          </p:nvSpPr>
          <p:spPr>
            <a:xfrm>
              <a:off x="317049" y="237289"/>
              <a:ext cx="52894" cy="140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83" y="0"/>
                  </a:moveTo>
                  <a:cubicBezTo>
                    <a:pt x="2348" y="0"/>
                    <a:pt x="2348" y="0"/>
                    <a:pt x="2348" y="0"/>
                  </a:cubicBezTo>
                  <a:cubicBezTo>
                    <a:pt x="939" y="0"/>
                    <a:pt x="0" y="5400"/>
                    <a:pt x="0" y="10800"/>
                  </a:cubicBezTo>
                  <a:cubicBezTo>
                    <a:pt x="0" y="16200"/>
                    <a:pt x="939" y="21600"/>
                    <a:pt x="2348" y="21600"/>
                  </a:cubicBezTo>
                  <a:cubicBezTo>
                    <a:pt x="18783" y="21600"/>
                    <a:pt x="18783" y="21600"/>
                    <a:pt x="18783" y="21600"/>
                  </a:cubicBezTo>
                  <a:cubicBezTo>
                    <a:pt x="20191" y="21600"/>
                    <a:pt x="21600" y="16200"/>
                    <a:pt x="21600" y="10800"/>
                  </a:cubicBezTo>
                  <a:cubicBezTo>
                    <a:pt x="21600" y="5400"/>
                    <a:pt x="20191" y="0"/>
                    <a:pt x="1878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4" name="Shape">
              <a:extLst>
                <a:ext uri="{FF2B5EF4-FFF2-40B4-BE49-F238E27FC236}">
                  <a16:creationId xmlns:a16="http://schemas.microsoft.com/office/drawing/2014/main" id="{F3E63498-4043-4DAF-83E3-4C288D451235}"/>
                </a:ext>
              </a:extLst>
            </p:cNvPr>
            <p:cNvSpPr/>
            <p:nvPr/>
          </p:nvSpPr>
          <p:spPr>
            <a:xfrm>
              <a:off x="329666" y="198427"/>
              <a:ext cx="52894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83" y="0"/>
                  </a:moveTo>
                  <a:cubicBezTo>
                    <a:pt x="2817" y="0"/>
                    <a:pt x="2817" y="0"/>
                    <a:pt x="2817" y="0"/>
                  </a:cubicBezTo>
                  <a:cubicBezTo>
                    <a:pt x="1409" y="0"/>
                    <a:pt x="0" y="3927"/>
                    <a:pt x="0" y="9818"/>
                  </a:cubicBezTo>
                  <a:cubicBezTo>
                    <a:pt x="0" y="17673"/>
                    <a:pt x="1409" y="21600"/>
                    <a:pt x="2817" y="21600"/>
                  </a:cubicBezTo>
                  <a:cubicBezTo>
                    <a:pt x="18783" y="21600"/>
                    <a:pt x="18783" y="21600"/>
                    <a:pt x="18783" y="21600"/>
                  </a:cubicBezTo>
                  <a:cubicBezTo>
                    <a:pt x="20661" y="21600"/>
                    <a:pt x="21600" y="17673"/>
                    <a:pt x="21600" y="9818"/>
                  </a:cubicBezTo>
                  <a:cubicBezTo>
                    <a:pt x="21600" y="3927"/>
                    <a:pt x="20661" y="0"/>
                    <a:pt x="1878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5" name="Shape">
              <a:extLst>
                <a:ext uri="{FF2B5EF4-FFF2-40B4-BE49-F238E27FC236}">
                  <a16:creationId xmlns:a16="http://schemas.microsoft.com/office/drawing/2014/main" id="{BF141614-5652-409B-AF5A-89A76B928BA5}"/>
                </a:ext>
              </a:extLst>
            </p:cNvPr>
            <p:cNvSpPr/>
            <p:nvPr/>
          </p:nvSpPr>
          <p:spPr>
            <a:xfrm>
              <a:off x="329666" y="158193"/>
              <a:ext cx="52894" cy="140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83" y="0"/>
                  </a:moveTo>
                  <a:cubicBezTo>
                    <a:pt x="2817" y="0"/>
                    <a:pt x="2817" y="0"/>
                    <a:pt x="2817" y="0"/>
                  </a:cubicBezTo>
                  <a:cubicBezTo>
                    <a:pt x="1409" y="0"/>
                    <a:pt x="0" y="5400"/>
                    <a:pt x="0" y="10800"/>
                  </a:cubicBezTo>
                  <a:cubicBezTo>
                    <a:pt x="0" y="16200"/>
                    <a:pt x="1409" y="21600"/>
                    <a:pt x="2817" y="21600"/>
                  </a:cubicBezTo>
                  <a:cubicBezTo>
                    <a:pt x="18783" y="21600"/>
                    <a:pt x="18783" y="21600"/>
                    <a:pt x="18783" y="21600"/>
                  </a:cubicBezTo>
                  <a:cubicBezTo>
                    <a:pt x="20661" y="21600"/>
                    <a:pt x="21600" y="16200"/>
                    <a:pt x="21600" y="10800"/>
                  </a:cubicBezTo>
                  <a:cubicBezTo>
                    <a:pt x="21600" y="5400"/>
                    <a:pt x="20661" y="0"/>
                    <a:pt x="1878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6" name="Shape">
              <a:extLst>
                <a:ext uri="{FF2B5EF4-FFF2-40B4-BE49-F238E27FC236}">
                  <a16:creationId xmlns:a16="http://schemas.microsoft.com/office/drawing/2014/main" id="{86CD41D7-E19C-4F69-AB8A-3CD434F2E30A}"/>
                </a:ext>
              </a:extLst>
            </p:cNvPr>
            <p:cNvSpPr/>
            <p:nvPr/>
          </p:nvSpPr>
          <p:spPr>
            <a:xfrm>
              <a:off x="105962" y="103359"/>
              <a:ext cx="79098" cy="548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22" y="0"/>
                  </a:moveTo>
                  <a:cubicBezTo>
                    <a:pt x="3130" y="1800"/>
                    <a:pt x="3130" y="1800"/>
                    <a:pt x="3130" y="1800"/>
                  </a:cubicBezTo>
                  <a:cubicBezTo>
                    <a:pt x="2191" y="1800"/>
                    <a:pt x="1252" y="3150"/>
                    <a:pt x="939" y="45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700"/>
                    <a:pt x="626" y="21600"/>
                    <a:pt x="1565" y="21600"/>
                  </a:cubicBezTo>
                  <a:cubicBezTo>
                    <a:pt x="2504" y="21600"/>
                    <a:pt x="3443" y="20700"/>
                    <a:pt x="3443" y="18900"/>
                  </a:cubicBezTo>
                  <a:cubicBezTo>
                    <a:pt x="4070" y="9450"/>
                    <a:pt x="4070" y="9450"/>
                    <a:pt x="4070" y="9450"/>
                  </a:cubicBezTo>
                  <a:cubicBezTo>
                    <a:pt x="4383" y="7650"/>
                    <a:pt x="5009" y="6750"/>
                    <a:pt x="6261" y="6300"/>
                  </a:cubicBezTo>
                  <a:cubicBezTo>
                    <a:pt x="19722" y="4950"/>
                    <a:pt x="19722" y="4950"/>
                    <a:pt x="19722" y="4950"/>
                  </a:cubicBezTo>
                  <a:cubicBezTo>
                    <a:pt x="20661" y="4950"/>
                    <a:pt x="21600" y="4050"/>
                    <a:pt x="21600" y="2250"/>
                  </a:cubicBezTo>
                  <a:cubicBezTo>
                    <a:pt x="21600" y="900"/>
                    <a:pt x="20661" y="0"/>
                    <a:pt x="19722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67" name="Group">
            <a:extLst>
              <a:ext uri="{FF2B5EF4-FFF2-40B4-BE49-F238E27FC236}">
                <a16:creationId xmlns:a16="http://schemas.microsoft.com/office/drawing/2014/main" id="{9047A84A-E75C-4D61-ADA1-2B99D093B192}"/>
              </a:ext>
            </a:extLst>
          </p:cNvPr>
          <p:cNvGrpSpPr/>
          <p:nvPr/>
        </p:nvGrpSpPr>
        <p:grpSpPr>
          <a:xfrm>
            <a:off x="5850693" y="4799266"/>
            <a:ext cx="437613" cy="417460"/>
            <a:chOff x="0" y="0"/>
            <a:chExt cx="437611" cy="417459"/>
          </a:xfrm>
          <a:solidFill>
            <a:schemeClr val="bg1"/>
          </a:solidFill>
        </p:grpSpPr>
        <p:sp>
          <p:nvSpPr>
            <p:cNvPr id="268" name="Shape">
              <a:extLst>
                <a:ext uri="{FF2B5EF4-FFF2-40B4-BE49-F238E27FC236}">
                  <a16:creationId xmlns:a16="http://schemas.microsoft.com/office/drawing/2014/main" id="{A49FFDFE-5D1A-4314-B35D-34262A2EB529}"/>
                </a:ext>
              </a:extLst>
            </p:cNvPr>
            <p:cNvSpPr/>
            <p:nvPr/>
          </p:nvSpPr>
          <p:spPr>
            <a:xfrm>
              <a:off x="0" y="-1"/>
              <a:ext cx="437612" cy="4174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0"/>
                  </a:moveTo>
                  <a:cubicBezTo>
                    <a:pt x="1856" y="0"/>
                    <a:pt x="1856" y="0"/>
                    <a:pt x="1856" y="0"/>
                  </a:cubicBezTo>
                  <a:cubicBezTo>
                    <a:pt x="844" y="0"/>
                    <a:pt x="0" y="885"/>
                    <a:pt x="0" y="1948"/>
                  </a:cubicBezTo>
                  <a:cubicBezTo>
                    <a:pt x="0" y="16466"/>
                    <a:pt x="0" y="16466"/>
                    <a:pt x="0" y="16466"/>
                  </a:cubicBezTo>
                  <a:cubicBezTo>
                    <a:pt x="0" y="17528"/>
                    <a:pt x="844" y="18413"/>
                    <a:pt x="1856" y="18413"/>
                  </a:cubicBezTo>
                  <a:cubicBezTo>
                    <a:pt x="7256" y="18413"/>
                    <a:pt x="7256" y="18413"/>
                    <a:pt x="7256" y="18413"/>
                  </a:cubicBezTo>
                  <a:cubicBezTo>
                    <a:pt x="6919" y="18767"/>
                    <a:pt x="6581" y="19298"/>
                    <a:pt x="6244" y="19475"/>
                  </a:cubicBezTo>
                  <a:cubicBezTo>
                    <a:pt x="6075" y="19652"/>
                    <a:pt x="5906" y="19830"/>
                    <a:pt x="5737" y="20007"/>
                  </a:cubicBezTo>
                  <a:cubicBezTo>
                    <a:pt x="5737" y="20184"/>
                    <a:pt x="5569" y="20538"/>
                    <a:pt x="5737" y="20892"/>
                  </a:cubicBezTo>
                  <a:cubicBezTo>
                    <a:pt x="5906" y="21246"/>
                    <a:pt x="6244" y="21600"/>
                    <a:pt x="7088" y="21600"/>
                  </a:cubicBezTo>
                  <a:cubicBezTo>
                    <a:pt x="14513" y="21600"/>
                    <a:pt x="14513" y="21600"/>
                    <a:pt x="14513" y="21600"/>
                  </a:cubicBezTo>
                  <a:cubicBezTo>
                    <a:pt x="15356" y="21600"/>
                    <a:pt x="15694" y="21246"/>
                    <a:pt x="15863" y="20892"/>
                  </a:cubicBezTo>
                  <a:cubicBezTo>
                    <a:pt x="16031" y="20538"/>
                    <a:pt x="15863" y="20184"/>
                    <a:pt x="15863" y="20007"/>
                  </a:cubicBezTo>
                  <a:cubicBezTo>
                    <a:pt x="15694" y="19830"/>
                    <a:pt x="15525" y="19652"/>
                    <a:pt x="15356" y="19475"/>
                  </a:cubicBezTo>
                  <a:cubicBezTo>
                    <a:pt x="15019" y="19298"/>
                    <a:pt x="14681" y="18767"/>
                    <a:pt x="14344" y="18413"/>
                  </a:cubicBezTo>
                  <a:cubicBezTo>
                    <a:pt x="19744" y="18413"/>
                    <a:pt x="19744" y="18413"/>
                    <a:pt x="19744" y="18413"/>
                  </a:cubicBezTo>
                  <a:cubicBezTo>
                    <a:pt x="20756" y="18413"/>
                    <a:pt x="21600" y="17528"/>
                    <a:pt x="21600" y="16466"/>
                  </a:cubicBezTo>
                  <a:cubicBezTo>
                    <a:pt x="21600" y="1948"/>
                    <a:pt x="21600" y="1948"/>
                    <a:pt x="21600" y="1948"/>
                  </a:cubicBezTo>
                  <a:cubicBezTo>
                    <a:pt x="21600" y="885"/>
                    <a:pt x="20756" y="0"/>
                    <a:pt x="19744" y="0"/>
                  </a:cubicBezTo>
                  <a:close/>
                  <a:moveTo>
                    <a:pt x="14850" y="20007"/>
                  </a:moveTo>
                  <a:cubicBezTo>
                    <a:pt x="15019" y="20184"/>
                    <a:pt x="15188" y="20361"/>
                    <a:pt x="15188" y="20538"/>
                  </a:cubicBezTo>
                  <a:cubicBezTo>
                    <a:pt x="15188" y="20538"/>
                    <a:pt x="15356" y="20538"/>
                    <a:pt x="15188" y="20538"/>
                  </a:cubicBezTo>
                  <a:cubicBezTo>
                    <a:pt x="15188" y="20715"/>
                    <a:pt x="14850" y="20892"/>
                    <a:pt x="14513" y="20892"/>
                  </a:cubicBezTo>
                  <a:cubicBezTo>
                    <a:pt x="7088" y="20892"/>
                    <a:pt x="7088" y="20892"/>
                    <a:pt x="7088" y="20892"/>
                  </a:cubicBezTo>
                  <a:cubicBezTo>
                    <a:pt x="6750" y="20892"/>
                    <a:pt x="6412" y="20715"/>
                    <a:pt x="6412" y="20538"/>
                  </a:cubicBezTo>
                  <a:cubicBezTo>
                    <a:pt x="6412" y="20538"/>
                    <a:pt x="6412" y="20538"/>
                    <a:pt x="6412" y="20538"/>
                  </a:cubicBezTo>
                  <a:cubicBezTo>
                    <a:pt x="6412" y="20538"/>
                    <a:pt x="6412" y="20538"/>
                    <a:pt x="6412" y="20538"/>
                  </a:cubicBezTo>
                  <a:cubicBezTo>
                    <a:pt x="6412" y="20361"/>
                    <a:pt x="6581" y="20184"/>
                    <a:pt x="6750" y="20007"/>
                  </a:cubicBezTo>
                  <a:cubicBezTo>
                    <a:pt x="7425" y="19298"/>
                    <a:pt x="7931" y="18767"/>
                    <a:pt x="8100" y="18413"/>
                  </a:cubicBezTo>
                  <a:cubicBezTo>
                    <a:pt x="13500" y="18413"/>
                    <a:pt x="13500" y="18413"/>
                    <a:pt x="13500" y="18413"/>
                  </a:cubicBezTo>
                  <a:cubicBezTo>
                    <a:pt x="13669" y="18767"/>
                    <a:pt x="14175" y="19298"/>
                    <a:pt x="14850" y="20007"/>
                  </a:cubicBezTo>
                  <a:close/>
                  <a:moveTo>
                    <a:pt x="20250" y="16466"/>
                  </a:moveTo>
                  <a:cubicBezTo>
                    <a:pt x="20250" y="16820"/>
                    <a:pt x="20081" y="16997"/>
                    <a:pt x="19744" y="16997"/>
                  </a:cubicBezTo>
                  <a:cubicBezTo>
                    <a:pt x="1856" y="16997"/>
                    <a:pt x="1856" y="16997"/>
                    <a:pt x="1856" y="16997"/>
                  </a:cubicBezTo>
                  <a:cubicBezTo>
                    <a:pt x="1519" y="16997"/>
                    <a:pt x="1350" y="16820"/>
                    <a:pt x="1350" y="16466"/>
                  </a:cubicBezTo>
                  <a:cubicBezTo>
                    <a:pt x="1350" y="1948"/>
                    <a:pt x="1350" y="1948"/>
                    <a:pt x="1350" y="1948"/>
                  </a:cubicBezTo>
                  <a:cubicBezTo>
                    <a:pt x="1350" y="1593"/>
                    <a:pt x="1519" y="1416"/>
                    <a:pt x="1856" y="1416"/>
                  </a:cubicBezTo>
                  <a:cubicBezTo>
                    <a:pt x="19744" y="1416"/>
                    <a:pt x="19744" y="1416"/>
                    <a:pt x="19744" y="1416"/>
                  </a:cubicBezTo>
                  <a:cubicBezTo>
                    <a:pt x="20081" y="1416"/>
                    <a:pt x="20250" y="1593"/>
                    <a:pt x="20250" y="1948"/>
                  </a:cubicBezTo>
                  <a:lnTo>
                    <a:pt x="20250" y="164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69" name="Shape">
              <a:extLst>
                <a:ext uri="{FF2B5EF4-FFF2-40B4-BE49-F238E27FC236}">
                  <a16:creationId xmlns:a16="http://schemas.microsoft.com/office/drawing/2014/main" id="{AF4BB6F0-0B81-4F93-BA86-8FC1354DB554}"/>
                </a:ext>
              </a:extLst>
            </p:cNvPr>
            <p:cNvSpPr/>
            <p:nvPr/>
          </p:nvSpPr>
          <p:spPr>
            <a:xfrm>
              <a:off x="54701" y="54701"/>
              <a:ext cx="328210" cy="2188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25" y="0"/>
                  </a:moveTo>
                  <a:cubicBezTo>
                    <a:pt x="1575" y="0"/>
                    <a:pt x="1575" y="0"/>
                    <a:pt x="1575" y="0"/>
                  </a:cubicBezTo>
                  <a:cubicBezTo>
                    <a:pt x="675" y="0"/>
                    <a:pt x="0" y="1013"/>
                    <a:pt x="0" y="2363"/>
                  </a:cubicBezTo>
                  <a:cubicBezTo>
                    <a:pt x="0" y="19237"/>
                    <a:pt x="0" y="19237"/>
                    <a:pt x="0" y="19237"/>
                  </a:cubicBezTo>
                  <a:cubicBezTo>
                    <a:pt x="0" y="20587"/>
                    <a:pt x="675" y="21600"/>
                    <a:pt x="1575" y="21600"/>
                  </a:cubicBezTo>
                  <a:cubicBezTo>
                    <a:pt x="20025" y="21600"/>
                    <a:pt x="20025" y="21600"/>
                    <a:pt x="20025" y="21600"/>
                  </a:cubicBezTo>
                  <a:cubicBezTo>
                    <a:pt x="20925" y="21600"/>
                    <a:pt x="21600" y="20587"/>
                    <a:pt x="21600" y="19237"/>
                  </a:cubicBezTo>
                  <a:cubicBezTo>
                    <a:pt x="21600" y="2363"/>
                    <a:pt x="21600" y="2363"/>
                    <a:pt x="21600" y="2363"/>
                  </a:cubicBezTo>
                  <a:cubicBezTo>
                    <a:pt x="21600" y="1013"/>
                    <a:pt x="20925" y="0"/>
                    <a:pt x="20025" y="0"/>
                  </a:cubicBezTo>
                  <a:close/>
                  <a:moveTo>
                    <a:pt x="20700" y="19237"/>
                  </a:moveTo>
                  <a:cubicBezTo>
                    <a:pt x="20700" y="19913"/>
                    <a:pt x="20475" y="20250"/>
                    <a:pt x="20025" y="20250"/>
                  </a:cubicBezTo>
                  <a:cubicBezTo>
                    <a:pt x="1575" y="20250"/>
                    <a:pt x="1575" y="20250"/>
                    <a:pt x="1575" y="20250"/>
                  </a:cubicBezTo>
                  <a:cubicBezTo>
                    <a:pt x="1125" y="20250"/>
                    <a:pt x="900" y="19913"/>
                    <a:pt x="900" y="19237"/>
                  </a:cubicBezTo>
                  <a:cubicBezTo>
                    <a:pt x="900" y="2363"/>
                    <a:pt x="900" y="2363"/>
                    <a:pt x="900" y="2363"/>
                  </a:cubicBezTo>
                  <a:cubicBezTo>
                    <a:pt x="900" y="1688"/>
                    <a:pt x="1125" y="1350"/>
                    <a:pt x="1575" y="1350"/>
                  </a:cubicBezTo>
                  <a:cubicBezTo>
                    <a:pt x="20025" y="1350"/>
                    <a:pt x="20025" y="1350"/>
                    <a:pt x="20025" y="1350"/>
                  </a:cubicBezTo>
                  <a:cubicBezTo>
                    <a:pt x="20475" y="1350"/>
                    <a:pt x="20700" y="1688"/>
                    <a:pt x="20700" y="2363"/>
                  </a:cubicBezTo>
                  <a:lnTo>
                    <a:pt x="20700" y="1923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70" name="Shape">
              <a:extLst>
                <a:ext uri="{FF2B5EF4-FFF2-40B4-BE49-F238E27FC236}">
                  <a16:creationId xmlns:a16="http://schemas.microsoft.com/office/drawing/2014/main" id="{4873CC77-F941-453C-BD3E-87518CAC2F23}"/>
                </a:ext>
              </a:extLst>
            </p:cNvPr>
            <p:cNvSpPr/>
            <p:nvPr/>
          </p:nvSpPr>
          <p:spPr>
            <a:xfrm>
              <a:off x="198172" y="280705"/>
              <a:ext cx="41267" cy="407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271" name="Shape">
              <a:extLst>
                <a:ext uri="{FF2B5EF4-FFF2-40B4-BE49-F238E27FC236}">
                  <a16:creationId xmlns:a16="http://schemas.microsoft.com/office/drawing/2014/main" id="{326E5DF9-AEC5-480B-B11E-9F7A3D0F5EA5}"/>
                </a:ext>
              </a:extLst>
            </p:cNvPr>
            <p:cNvSpPr/>
            <p:nvPr/>
          </p:nvSpPr>
          <p:spPr>
            <a:xfrm>
              <a:off x="191455" y="123318"/>
              <a:ext cx="67760" cy="820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0" h="21600" extrusionOk="0">
                  <a:moveTo>
                    <a:pt x="2160" y="0"/>
                  </a:moveTo>
                  <a:cubicBezTo>
                    <a:pt x="1080" y="0"/>
                    <a:pt x="0" y="0"/>
                    <a:pt x="0" y="900"/>
                  </a:cubicBezTo>
                  <a:cubicBezTo>
                    <a:pt x="0" y="1800"/>
                    <a:pt x="0" y="18900"/>
                    <a:pt x="0" y="20700"/>
                  </a:cubicBezTo>
                  <a:cubicBezTo>
                    <a:pt x="0" y="21600"/>
                    <a:pt x="1080" y="21600"/>
                    <a:pt x="2160" y="21600"/>
                  </a:cubicBezTo>
                  <a:cubicBezTo>
                    <a:pt x="3240" y="20700"/>
                    <a:pt x="19440" y="12600"/>
                    <a:pt x="20520" y="11700"/>
                  </a:cubicBezTo>
                  <a:cubicBezTo>
                    <a:pt x="21600" y="11700"/>
                    <a:pt x="21600" y="9900"/>
                    <a:pt x="20520" y="9900"/>
                  </a:cubicBezTo>
                  <a:cubicBezTo>
                    <a:pt x="19440" y="9000"/>
                    <a:pt x="3240" y="900"/>
                    <a:pt x="21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sp>
        <p:nvSpPr>
          <p:cNvPr id="272" name="Shape">
            <a:extLst>
              <a:ext uri="{FF2B5EF4-FFF2-40B4-BE49-F238E27FC236}">
                <a16:creationId xmlns:a16="http://schemas.microsoft.com/office/drawing/2014/main" id="{666768FA-FCB5-4492-92C6-E0A7DDFAD785}"/>
              </a:ext>
            </a:extLst>
          </p:cNvPr>
          <p:cNvSpPr/>
          <p:nvPr/>
        </p:nvSpPr>
        <p:spPr>
          <a:xfrm>
            <a:off x="6893618" y="4805067"/>
            <a:ext cx="374664" cy="3751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00" y="12360"/>
                </a:moveTo>
                <a:cubicBezTo>
                  <a:pt x="20760" y="11880"/>
                  <a:pt x="20820" y="11340"/>
                  <a:pt x="20820" y="10800"/>
                </a:cubicBezTo>
                <a:cubicBezTo>
                  <a:pt x="20820" y="5280"/>
                  <a:pt x="16320" y="780"/>
                  <a:pt x="10800" y="780"/>
                </a:cubicBezTo>
                <a:cubicBezTo>
                  <a:pt x="10260" y="780"/>
                  <a:pt x="9720" y="840"/>
                  <a:pt x="9240" y="900"/>
                </a:cubicBezTo>
                <a:cubicBezTo>
                  <a:pt x="8340" y="360"/>
                  <a:pt x="7200" y="0"/>
                  <a:pt x="6060" y="0"/>
                </a:cubicBezTo>
                <a:cubicBezTo>
                  <a:pt x="2700" y="0"/>
                  <a:pt x="0" y="2700"/>
                  <a:pt x="0" y="6060"/>
                </a:cubicBezTo>
                <a:cubicBezTo>
                  <a:pt x="0" y="7200"/>
                  <a:pt x="360" y="8340"/>
                  <a:pt x="900" y="9240"/>
                </a:cubicBezTo>
                <a:cubicBezTo>
                  <a:pt x="840" y="9780"/>
                  <a:pt x="780" y="10260"/>
                  <a:pt x="780" y="10800"/>
                </a:cubicBezTo>
                <a:cubicBezTo>
                  <a:pt x="780" y="16320"/>
                  <a:pt x="5280" y="20820"/>
                  <a:pt x="10800" y="20820"/>
                </a:cubicBezTo>
                <a:cubicBezTo>
                  <a:pt x="11340" y="20820"/>
                  <a:pt x="11880" y="20760"/>
                  <a:pt x="12360" y="20700"/>
                </a:cubicBezTo>
                <a:cubicBezTo>
                  <a:pt x="13260" y="21300"/>
                  <a:pt x="14400" y="21600"/>
                  <a:pt x="15540" y="21600"/>
                </a:cubicBezTo>
                <a:cubicBezTo>
                  <a:pt x="18900" y="21600"/>
                  <a:pt x="21600" y="18900"/>
                  <a:pt x="21600" y="15540"/>
                </a:cubicBezTo>
                <a:cubicBezTo>
                  <a:pt x="21600" y="14400"/>
                  <a:pt x="21300" y="13320"/>
                  <a:pt x="20700" y="12360"/>
                </a:cubicBezTo>
                <a:close/>
                <a:moveTo>
                  <a:pt x="15540" y="15360"/>
                </a:moveTo>
                <a:cubicBezTo>
                  <a:pt x="15120" y="15960"/>
                  <a:pt x="14520" y="16440"/>
                  <a:pt x="13680" y="16800"/>
                </a:cubicBezTo>
                <a:cubicBezTo>
                  <a:pt x="12900" y="17160"/>
                  <a:pt x="11940" y="17280"/>
                  <a:pt x="10800" y="17280"/>
                </a:cubicBezTo>
                <a:cubicBezTo>
                  <a:pt x="9480" y="17280"/>
                  <a:pt x="8340" y="17100"/>
                  <a:pt x="7500" y="16620"/>
                </a:cubicBezTo>
                <a:cubicBezTo>
                  <a:pt x="6900" y="16260"/>
                  <a:pt x="6360" y="15840"/>
                  <a:pt x="6000" y="15240"/>
                </a:cubicBezTo>
                <a:cubicBezTo>
                  <a:pt x="5580" y="14700"/>
                  <a:pt x="5400" y="14160"/>
                  <a:pt x="5400" y="13620"/>
                </a:cubicBezTo>
                <a:cubicBezTo>
                  <a:pt x="5400" y="13260"/>
                  <a:pt x="5520" y="13020"/>
                  <a:pt x="5760" y="12780"/>
                </a:cubicBezTo>
                <a:cubicBezTo>
                  <a:pt x="6000" y="12540"/>
                  <a:pt x="6300" y="12420"/>
                  <a:pt x="6660" y="12420"/>
                </a:cubicBezTo>
                <a:cubicBezTo>
                  <a:pt x="6960" y="12420"/>
                  <a:pt x="7200" y="12540"/>
                  <a:pt x="7440" y="12720"/>
                </a:cubicBezTo>
                <a:cubicBezTo>
                  <a:pt x="7620" y="12900"/>
                  <a:pt x="7800" y="13140"/>
                  <a:pt x="7980" y="13500"/>
                </a:cubicBezTo>
                <a:cubicBezTo>
                  <a:pt x="8100" y="13860"/>
                  <a:pt x="8280" y="14220"/>
                  <a:pt x="8520" y="14460"/>
                </a:cubicBezTo>
                <a:cubicBezTo>
                  <a:pt x="8700" y="14700"/>
                  <a:pt x="9000" y="14940"/>
                  <a:pt x="9300" y="15120"/>
                </a:cubicBezTo>
                <a:cubicBezTo>
                  <a:pt x="9660" y="15300"/>
                  <a:pt x="10140" y="15360"/>
                  <a:pt x="10740" y="15360"/>
                </a:cubicBezTo>
                <a:cubicBezTo>
                  <a:pt x="11520" y="15360"/>
                  <a:pt x="12180" y="15180"/>
                  <a:pt x="12660" y="14820"/>
                </a:cubicBezTo>
                <a:cubicBezTo>
                  <a:pt x="13200" y="14520"/>
                  <a:pt x="13440" y="14100"/>
                  <a:pt x="13440" y="13560"/>
                </a:cubicBezTo>
                <a:cubicBezTo>
                  <a:pt x="13440" y="13140"/>
                  <a:pt x="13260" y="12840"/>
                  <a:pt x="13020" y="12600"/>
                </a:cubicBezTo>
                <a:cubicBezTo>
                  <a:pt x="12780" y="12360"/>
                  <a:pt x="12420" y="12180"/>
                  <a:pt x="12000" y="12000"/>
                </a:cubicBezTo>
                <a:cubicBezTo>
                  <a:pt x="11580" y="11880"/>
                  <a:pt x="10980" y="11760"/>
                  <a:pt x="10260" y="11580"/>
                </a:cubicBezTo>
                <a:cubicBezTo>
                  <a:pt x="9300" y="11400"/>
                  <a:pt x="8460" y="11100"/>
                  <a:pt x="7800" y="10860"/>
                </a:cubicBezTo>
                <a:cubicBezTo>
                  <a:pt x="7140" y="10560"/>
                  <a:pt x="6660" y="10200"/>
                  <a:pt x="6240" y="9660"/>
                </a:cubicBezTo>
                <a:cubicBezTo>
                  <a:pt x="5880" y="9180"/>
                  <a:pt x="5640" y="8580"/>
                  <a:pt x="5640" y="7860"/>
                </a:cubicBezTo>
                <a:cubicBezTo>
                  <a:pt x="5640" y="7140"/>
                  <a:pt x="5880" y="6540"/>
                  <a:pt x="6300" y="6000"/>
                </a:cubicBezTo>
                <a:cubicBezTo>
                  <a:pt x="6660" y="5460"/>
                  <a:pt x="7260" y="5040"/>
                  <a:pt x="8040" y="4740"/>
                </a:cubicBezTo>
                <a:cubicBezTo>
                  <a:pt x="8820" y="4440"/>
                  <a:pt x="9720" y="4320"/>
                  <a:pt x="10740" y="4320"/>
                </a:cubicBezTo>
                <a:cubicBezTo>
                  <a:pt x="11580" y="4320"/>
                  <a:pt x="12300" y="4380"/>
                  <a:pt x="12900" y="4620"/>
                </a:cubicBezTo>
                <a:cubicBezTo>
                  <a:pt x="13560" y="4800"/>
                  <a:pt x="14040" y="5040"/>
                  <a:pt x="14460" y="5340"/>
                </a:cubicBezTo>
                <a:cubicBezTo>
                  <a:pt x="14820" y="5700"/>
                  <a:pt x="15120" y="6000"/>
                  <a:pt x="15300" y="6360"/>
                </a:cubicBezTo>
                <a:cubicBezTo>
                  <a:pt x="15540" y="6720"/>
                  <a:pt x="15600" y="7080"/>
                  <a:pt x="15600" y="7380"/>
                </a:cubicBezTo>
                <a:cubicBezTo>
                  <a:pt x="15600" y="7740"/>
                  <a:pt x="15480" y="7980"/>
                  <a:pt x="15240" y="8220"/>
                </a:cubicBezTo>
                <a:cubicBezTo>
                  <a:pt x="15000" y="8520"/>
                  <a:pt x="14700" y="8640"/>
                  <a:pt x="14340" y="8640"/>
                </a:cubicBezTo>
                <a:cubicBezTo>
                  <a:pt x="14040" y="8640"/>
                  <a:pt x="13800" y="8520"/>
                  <a:pt x="13620" y="8400"/>
                </a:cubicBezTo>
                <a:cubicBezTo>
                  <a:pt x="13440" y="8220"/>
                  <a:pt x="13260" y="7980"/>
                  <a:pt x="13080" y="7680"/>
                </a:cubicBezTo>
                <a:cubicBezTo>
                  <a:pt x="12840" y="7200"/>
                  <a:pt x="12540" y="6840"/>
                  <a:pt x="12180" y="6600"/>
                </a:cubicBezTo>
                <a:cubicBezTo>
                  <a:pt x="11880" y="6300"/>
                  <a:pt x="11340" y="6180"/>
                  <a:pt x="10560" y="6180"/>
                </a:cubicBezTo>
                <a:cubicBezTo>
                  <a:pt x="9900" y="6180"/>
                  <a:pt x="9300" y="6360"/>
                  <a:pt x="8880" y="6600"/>
                </a:cubicBezTo>
                <a:cubicBezTo>
                  <a:pt x="8460" y="6900"/>
                  <a:pt x="8280" y="7200"/>
                  <a:pt x="8280" y="7620"/>
                </a:cubicBezTo>
                <a:cubicBezTo>
                  <a:pt x="8280" y="7860"/>
                  <a:pt x="8340" y="8040"/>
                  <a:pt x="8460" y="8220"/>
                </a:cubicBezTo>
                <a:cubicBezTo>
                  <a:pt x="8640" y="8400"/>
                  <a:pt x="8820" y="8580"/>
                  <a:pt x="9060" y="8700"/>
                </a:cubicBezTo>
                <a:cubicBezTo>
                  <a:pt x="9360" y="8820"/>
                  <a:pt x="9600" y="8940"/>
                  <a:pt x="9840" y="9000"/>
                </a:cubicBezTo>
                <a:cubicBezTo>
                  <a:pt x="10140" y="9060"/>
                  <a:pt x="10560" y="9180"/>
                  <a:pt x="11160" y="9300"/>
                </a:cubicBezTo>
                <a:cubicBezTo>
                  <a:pt x="11940" y="9480"/>
                  <a:pt x="12600" y="9660"/>
                  <a:pt x="13200" y="9840"/>
                </a:cubicBezTo>
                <a:cubicBezTo>
                  <a:pt x="13860" y="10080"/>
                  <a:pt x="14340" y="10320"/>
                  <a:pt x="14820" y="10560"/>
                </a:cubicBezTo>
                <a:cubicBezTo>
                  <a:pt x="15240" y="10860"/>
                  <a:pt x="15600" y="11220"/>
                  <a:pt x="15840" y="11700"/>
                </a:cubicBezTo>
                <a:cubicBezTo>
                  <a:pt x="16080" y="12120"/>
                  <a:pt x="16200" y="12660"/>
                  <a:pt x="16200" y="13320"/>
                </a:cubicBezTo>
                <a:cubicBezTo>
                  <a:pt x="16200" y="14040"/>
                  <a:pt x="15960" y="14760"/>
                  <a:pt x="15540" y="153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40462537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">
            <a:extLst>
              <a:ext uri="{FF2B5EF4-FFF2-40B4-BE49-F238E27FC236}">
                <a16:creationId xmlns:a16="http://schemas.microsoft.com/office/drawing/2014/main" id="{4D6E3A16-0499-4AC7-AE9D-ACA53E18F220}"/>
              </a:ext>
            </a:extLst>
          </p:cNvPr>
          <p:cNvGrpSpPr/>
          <p:nvPr/>
        </p:nvGrpSpPr>
        <p:grpSpPr>
          <a:xfrm>
            <a:off x="1545582" y="1147228"/>
            <a:ext cx="302378" cy="387256"/>
            <a:chOff x="0" y="0"/>
            <a:chExt cx="302376" cy="387254"/>
          </a:xfrm>
          <a:solidFill>
            <a:schemeClr val="bg1"/>
          </a:solidFill>
        </p:grpSpPr>
        <p:sp>
          <p:nvSpPr>
            <p:cNvPr id="13" name="Shape">
              <a:extLst>
                <a:ext uri="{FF2B5EF4-FFF2-40B4-BE49-F238E27FC236}">
                  <a16:creationId xmlns:a16="http://schemas.microsoft.com/office/drawing/2014/main" id="{6FF496A9-BA1F-4F4D-A6F5-92DFEDC0A051}"/>
                </a:ext>
              </a:extLst>
            </p:cNvPr>
            <p:cNvSpPr/>
            <p:nvPr/>
          </p:nvSpPr>
          <p:spPr>
            <a:xfrm>
              <a:off x="220151" y="190311"/>
              <a:ext cx="82226" cy="1080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477" y="21600"/>
                  </a:moveTo>
                  <a:cubicBezTo>
                    <a:pt x="2492" y="21600"/>
                    <a:pt x="2492" y="21600"/>
                    <a:pt x="2492" y="21600"/>
                  </a:cubicBezTo>
                  <a:cubicBezTo>
                    <a:pt x="1246" y="21600"/>
                    <a:pt x="0" y="20647"/>
                    <a:pt x="0" y="19694"/>
                  </a:cubicBezTo>
                  <a:cubicBezTo>
                    <a:pt x="0" y="18741"/>
                    <a:pt x="1246" y="17788"/>
                    <a:pt x="2492" y="17788"/>
                  </a:cubicBezTo>
                  <a:cubicBezTo>
                    <a:pt x="7477" y="17788"/>
                    <a:pt x="7477" y="17788"/>
                    <a:pt x="7477" y="17788"/>
                  </a:cubicBezTo>
                  <a:cubicBezTo>
                    <a:pt x="12877" y="17788"/>
                    <a:pt x="16615" y="14929"/>
                    <a:pt x="16615" y="10800"/>
                  </a:cubicBezTo>
                  <a:cubicBezTo>
                    <a:pt x="16615" y="6671"/>
                    <a:pt x="12877" y="3812"/>
                    <a:pt x="7477" y="3812"/>
                  </a:cubicBezTo>
                  <a:cubicBezTo>
                    <a:pt x="2492" y="3812"/>
                    <a:pt x="2492" y="3812"/>
                    <a:pt x="2492" y="3812"/>
                  </a:cubicBezTo>
                  <a:cubicBezTo>
                    <a:pt x="1246" y="3812"/>
                    <a:pt x="0" y="2859"/>
                    <a:pt x="0" y="1906"/>
                  </a:cubicBezTo>
                  <a:cubicBezTo>
                    <a:pt x="0" y="953"/>
                    <a:pt x="1246" y="0"/>
                    <a:pt x="2492" y="0"/>
                  </a:cubicBezTo>
                  <a:cubicBezTo>
                    <a:pt x="7477" y="0"/>
                    <a:pt x="7477" y="0"/>
                    <a:pt x="7477" y="0"/>
                  </a:cubicBezTo>
                  <a:cubicBezTo>
                    <a:pt x="15785" y="0"/>
                    <a:pt x="21600" y="4447"/>
                    <a:pt x="21600" y="10800"/>
                  </a:cubicBezTo>
                  <a:cubicBezTo>
                    <a:pt x="21600" y="17153"/>
                    <a:pt x="15785" y="21600"/>
                    <a:pt x="7477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" name="Shape">
              <a:extLst>
                <a:ext uri="{FF2B5EF4-FFF2-40B4-BE49-F238E27FC236}">
                  <a16:creationId xmlns:a16="http://schemas.microsoft.com/office/drawing/2014/main" id="{8BA27AE2-F0AA-4F9F-8916-862641223628}"/>
                </a:ext>
              </a:extLst>
            </p:cNvPr>
            <p:cNvSpPr/>
            <p:nvPr/>
          </p:nvSpPr>
          <p:spPr>
            <a:xfrm>
              <a:off x="18566" y="165113"/>
              <a:ext cx="220816" cy="2221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589" y="21600"/>
                  </a:moveTo>
                  <a:cubicBezTo>
                    <a:pt x="4011" y="21600"/>
                    <a:pt x="4011" y="21600"/>
                    <a:pt x="4011" y="21600"/>
                  </a:cubicBezTo>
                  <a:cubicBezTo>
                    <a:pt x="1851" y="21600"/>
                    <a:pt x="0" y="19749"/>
                    <a:pt x="0" y="17589"/>
                  </a:cubicBezTo>
                  <a:cubicBezTo>
                    <a:pt x="0" y="926"/>
                    <a:pt x="0" y="926"/>
                    <a:pt x="0" y="926"/>
                  </a:cubicBezTo>
                  <a:cubicBezTo>
                    <a:pt x="0" y="463"/>
                    <a:pt x="463" y="0"/>
                    <a:pt x="926" y="0"/>
                  </a:cubicBezTo>
                  <a:cubicBezTo>
                    <a:pt x="20674" y="0"/>
                    <a:pt x="20674" y="0"/>
                    <a:pt x="20674" y="0"/>
                  </a:cubicBezTo>
                  <a:cubicBezTo>
                    <a:pt x="21137" y="0"/>
                    <a:pt x="21600" y="463"/>
                    <a:pt x="21600" y="926"/>
                  </a:cubicBezTo>
                  <a:cubicBezTo>
                    <a:pt x="21600" y="17589"/>
                    <a:pt x="21600" y="17589"/>
                    <a:pt x="21600" y="17589"/>
                  </a:cubicBezTo>
                  <a:cubicBezTo>
                    <a:pt x="21600" y="19903"/>
                    <a:pt x="19903" y="21600"/>
                    <a:pt x="17589" y="21600"/>
                  </a:cubicBezTo>
                  <a:close/>
                  <a:moveTo>
                    <a:pt x="1851" y="1851"/>
                  </a:moveTo>
                  <a:cubicBezTo>
                    <a:pt x="1851" y="17589"/>
                    <a:pt x="1851" y="17589"/>
                    <a:pt x="1851" y="17589"/>
                  </a:cubicBezTo>
                  <a:cubicBezTo>
                    <a:pt x="1851" y="18823"/>
                    <a:pt x="2777" y="19749"/>
                    <a:pt x="4011" y="19749"/>
                  </a:cubicBezTo>
                  <a:cubicBezTo>
                    <a:pt x="17589" y="19749"/>
                    <a:pt x="17589" y="19749"/>
                    <a:pt x="17589" y="19749"/>
                  </a:cubicBezTo>
                  <a:cubicBezTo>
                    <a:pt x="18823" y="19749"/>
                    <a:pt x="19749" y="18823"/>
                    <a:pt x="19749" y="17589"/>
                  </a:cubicBezTo>
                  <a:cubicBezTo>
                    <a:pt x="19749" y="1851"/>
                    <a:pt x="19749" y="1851"/>
                    <a:pt x="19749" y="1851"/>
                  </a:cubicBezTo>
                  <a:lnTo>
                    <a:pt x="1851" y="185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" name="Shape">
              <a:extLst>
                <a:ext uri="{FF2B5EF4-FFF2-40B4-BE49-F238E27FC236}">
                  <a16:creationId xmlns:a16="http://schemas.microsoft.com/office/drawing/2014/main" id="{91596D3C-BA5A-4273-AD13-1AB0E6B57BE5}"/>
                </a:ext>
              </a:extLst>
            </p:cNvPr>
            <p:cNvSpPr/>
            <p:nvPr/>
          </p:nvSpPr>
          <p:spPr>
            <a:xfrm>
              <a:off x="208341" y="963"/>
              <a:ext cx="75392" cy="1084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7" h="21410" extrusionOk="0">
                  <a:moveTo>
                    <a:pt x="10584" y="21410"/>
                  </a:moveTo>
                  <a:cubicBezTo>
                    <a:pt x="10584" y="21410"/>
                    <a:pt x="10584" y="21410"/>
                    <a:pt x="10584" y="21410"/>
                  </a:cubicBezTo>
                  <a:cubicBezTo>
                    <a:pt x="8856" y="21410"/>
                    <a:pt x="7560" y="21097"/>
                    <a:pt x="5832" y="20784"/>
                  </a:cubicBezTo>
                  <a:cubicBezTo>
                    <a:pt x="3672" y="19845"/>
                    <a:pt x="1512" y="18593"/>
                    <a:pt x="648" y="17027"/>
                  </a:cubicBezTo>
                  <a:cubicBezTo>
                    <a:pt x="-216" y="15149"/>
                    <a:pt x="-216" y="13271"/>
                    <a:pt x="648" y="11393"/>
                  </a:cubicBezTo>
                  <a:cubicBezTo>
                    <a:pt x="1512" y="10453"/>
                    <a:pt x="2376" y="9827"/>
                    <a:pt x="3240" y="8888"/>
                  </a:cubicBezTo>
                  <a:cubicBezTo>
                    <a:pt x="5832" y="6697"/>
                    <a:pt x="6696" y="5445"/>
                    <a:pt x="4536" y="2940"/>
                  </a:cubicBezTo>
                  <a:cubicBezTo>
                    <a:pt x="4104" y="2314"/>
                    <a:pt x="4104" y="1375"/>
                    <a:pt x="4968" y="749"/>
                  </a:cubicBezTo>
                  <a:cubicBezTo>
                    <a:pt x="5400" y="123"/>
                    <a:pt x="6264" y="-190"/>
                    <a:pt x="7560" y="123"/>
                  </a:cubicBezTo>
                  <a:cubicBezTo>
                    <a:pt x="17496" y="1688"/>
                    <a:pt x="21384" y="8262"/>
                    <a:pt x="20520" y="13584"/>
                  </a:cubicBezTo>
                  <a:cubicBezTo>
                    <a:pt x="19656" y="18280"/>
                    <a:pt x="15768" y="21410"/>
                    <a:pt x="10584" y="21410"/>
                  </a:cubicBezTo>
                  <a:close/>
                  <a:moveTo>
                    <a:pt x="11016" y="5445"/>
                  </a:moveTo>
                  <a:cubicBezTo>
                    <a:pt x="11016" y="7949"/>
                    <a:pt x="8856" y="9827"/>
                    <a:pt x="7128" y="11080"/>
                  </a:cubicBezTo>
                  <a:cubicBezTo>
                    <a:pt x="6696" y="12019"/>
                    <a:pt x="5832" y="12645"/>
                    <a:pt x="5400" y="12958"/>
                  </a:cubicBezTo>
                  <a:cubicBezTo>
                    <a:pt x="4968" y="13897"/>
                    <a:pt x="4968" y="14836"/>
                    <a:pt x="5400" y="15462"/>
                  </a:cubicBezTo>
                  <a:cubicBezTo>
                    <a:pt x="5832" y="16401"/>
                    <a:pt x="6696" y="16714"/>
                    <a:pt x="7992" y="17340"/>
                  </a:cubicBezTo>
                  <a:cubicBezTo>
                    <a:pt x="8856" y="17653"/>
                    <a:pt x="9720" y="17653"/>
                    <a:pt x="10584" y="17653"/>
                  </a:cubicBezTo>
                  <a:cubicBezTo>
                    <a:pt x="10584" y="17653"/>
                    <a:pt x="10584" y="17653"/>
                    <a:pt x="10584" y="17653"/>
                  </a:cubicBezTo>
                  <a:cubicBezTo>
                    <a:pt x="13608" y="17653"/>
                    <a:pt x="14904" y="15149"/>
                    <a:pt x="15336" y="13271"/>
                  </a:cubicBezTo>
                  <a:cubicBezTo>
                    <a:pt x="15768" y="10453"/>
                    <a:pt x="14472" y="7323"/>
                    <a:pt x="11016" y="54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" name="Shape">
              <a:extLst>
                <a:ext uri="{FF2B5EF4-FFF2-40B4-BE49-F238E27FC236}">
                  <a16:creationId xmlns:a16="http://schemas.microsoft.com/office/drawing/2014/main" id="{E45DE0B2-B25C-4CAE-A554-8093593F3F5C}"/>
                </a:ext>
              </a:extLst>
            </p:cNvPr>
            <p:cNvSpPr/>
            <p:nvPr/>
          </p:nvSpPr>
          <p:spPr>
            <a:xfrm>
              <a:off x="175387" y="85208"/>
              <a:ext cx="63005" cy="991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1" h="21386" extrusionOk="0">
                  <a:moveTo>
                    <a:pt x="3359" y="21386"/>
                  </a:moveTo>
                  <a:cubicBezTo>
                    <a:pt x="2832" y="21386"/>
                    <a:pt x="2305" y="21386"/>
                    <a:pt x="1778" y="21043"/>
                  </a:cubicBezTo>
                  <a:cubicBezTo>
                    <a:pt x="198" y="20700"/>
                    <a:pt x="-329" y="19329"/>
                    <a:pt x="198" y="18300"/>
                  </a:cubicBezTo>
                  <a:cubicBezTo>
                    <a:pt x="14949" y="1157"/>
                    <a:pt x="14949" y="1157"/>
                    <a:pt x="14949" y="1157"/>
                  </a:cubicBezTo>
                  <a:cubicBezTo>
                    <a:pt x="16003" y="129"/>
                    <a:pt x="17583" y="-214"/>
                    <a:pt x="19164" y="129"/>
                  </a:cubicBezTo>
                  <a:cubicBezTo>
                    <a:pt x="20744" y="815"/>
                    <a:pt x="21271" y="1843"/>
                    <a:pt x="20744" y="2872"/>
                  </a:cubicBezTo>
                  <a:cubicBezTo>
                    <a:pt x="5993" y="20357"/>
                    <a:pt x="5993" y="20357"/>
                    <a:pt x="5993" y="20357"/>
                  </a:cubicBezTo>
                  <a:cubicBezTo>
                    <a:pt x="5466" y="21043"/>
                    <a:pt x="4412" y="21386"/>
                    <a:pt x="3359" y="213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" name="Shape">
              <a:extLst>
                <a:ext uri="{FF2B5EF4-FFF2-40B4-BE49-F238E27FC236}">
                  <a16:creationId xmlns:a16="http://schemas.microsoft.com/office/drawing/2014/main" id="{6A36721A-F6E8-4DE7-8228-8810351AA719}"/>
                </a:ext>
              </a:extLst>
            </p:cNvPr>
            <p:cNvSpPr/>
            <p:nvPr/>
          </p:nvSpPr>
          <p:spPr>
            <a:xfrm>
              <a:off x="208541" y="90033"/>
              <a:ext cx="46911" cy="943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49" h="21334" extrusionOk="0">
                  <a:moveTo>
                    <a:pt x="3746" y="21334"/>
                  </a:moveTo>
                  <a:cubicBezTo>
                    <a:pt x="3746" y="21334"/>
                    <a:pt x="3049" y="21334"/>
                    <a:pt x="2352" y="21334"/>
                  </a:cubicBezTo>
                  <a:cubicBezTo>
                    <a:pt x="262" y="20614"/>
                    <a:pt x="-435" y="19534"/>
                    <a:pt x="262" y="18454"/>
                  </a:cubicBezTo>
                  <a:cubicBezTo>
                    <a:pt x="12804" y="1534"/>
                    <a:pt x="12804" y="1534"/>
                    <a:pt x="12804" y="1534"/>
                  </a:cubicBezTo>
                  <a:cubicBezTo>
                    <a:pt x="13500" y="454"/>
                    <a:pt x="15591" y="-266"/>
                    <a:pt x="17681" y="94"/>
                  </a:cubicBezTo>
                  <a:cubicBezTo>
                    <a:pt x="19771" y="814"/>
                    <a:pt x="21165" y="1894"/>
                    <a:pt x="20468" y="2974"/>
                  </a:cubicBezTo>
                  <a:cubicBezTo>
                    <a:pt x="7926" y="19894"/>
                    <a:pt x="7926" y="19894"/>
                    <a:pt x="7926" y="19894"/>
                  </a:cubicBezTo>
                  <a:cubicBezTo>
                    <a:pt x="7230" y="20974"/>
                    <a:pt x="5836" y="21334"/>
                    <a:pt x="3746" y="213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" name="Shape">
              <a:extLst>
                <a:ext uri="{FF2B5EF4-FFF2-40B4-BE49-F238E27FC236}">
                  <a16:creationId xmlns:a16="http://schemas.microsoft.com/office/drawing/2014/main" id="{7F309B92-C7E5-419A-83F4-9C08EECA2C00}"/>
                </a:ext>
              </a:extLst>
            </p:cNvPr>
            <p:cNvSpPr/>
            <p:nvPr/>
          </p:nvSpPr>
          <p:spPr>
            <a:xfrm>
              <a:off x="0" y="64055"/>
              <a:ext cx="100793" cy="1202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29" extrusionOk="0">
                  <a:moveTo>
                    <a:pt x="19575" y="21529"/>
                  </a:moveTo>
                  <a:cubicBezTo>
                    <a:pt x="19575" y="21529"/>
                    <a:pt x="19575" y="21529"/>
                    <a:pt x="19575" y="21529"/>
                  </a:cubicBezTo>
                  <a:cubicBezTo>
                    <a:pt x="8775" y="21529"/>
                    <a:pt x="8775" y="21529"/>
                    <a:pt x="8775" y="21529"/>
                  </a:cubicBezTo>
                  <a:cubicBezTo>
                    <a:pt x="8100" y="21529"/>
                    <a:pt x="7425" y="21245"/>
                    <a:pt x="7087" y="20676"/>
                  </a:cubicBezTo>
                  <a:cubicBezTo>
                    <a:pt x="1687" y="11582"/>
                    <a:pt x="1687" y="11582"/>
                    <a:pt x="1687" y="11582"/>
                  </a:cubicBezTo>
                  <a:cubicBezTo>
                    <a:pt x="1350" y="11297"/>
                    <a:pt x="1350" y="11013"/>
                    <a:pt x="1350" y="11013"/>
                  </a:cubicBezTo>
                  <a:cubicBezTo>
                    <a:pt x="0" y="1918"/>
                    <a:pt x="0" y="1918"/>
                    <a:pt x="0" y="1918"/>
                  </a:cubicBezTo>
                  <a:cubicBezTo>
                    <a:pt x="0" y="1066"/>
                    <a:pt x="337" y="497"/>
                    <a:pt x="1012" y="213"/>
                  </a:cubicBezTo>
                  <a:cubicBezTo>
                    <a:pt x="1687" y="-71"/>
                    <a:pt x="2363" y="-71"/>
                    <a:pt x="3038" y="213"/>
                  </a:cubicBezTo>
                  <a:cubicBezTo>
                    <a:pt x="12488" y="4761"/>
                    <a:pt x="12488" y="4761"/>
                    <a:pt x="12488" y="4761"/>
                  </a:cubicBezTo>
                  <a:cubicBezTo>
                    <a:pt x="12825" y="4761"/>
                    <a:pt x="13162" y="5045"/>
                    <a:pt x="13162" y="5329"/>
                  </a:cubicBezTo>
                  <a:cubicBezTo>
                    <a:pt x="21263" y="18971"/>
                    <a:pt x="21263" y="18971"/>
                    <a:pt x="21263" y="18971"/>
                  </a:cubicBezTo>
                  <a:cubicBezTo>
                    <a:pt x="21600" y="19255"/>
                    <a:pt x="21600" y="19540"/>
                    <a:pt x="21600" y="19824"/>
                  </a:cubicBezTo>
                  <a:cubicBezTo>
                    <a:pt x="21600" y="20676"/>
                    <a:pt x="20588" y="21529"/>
                    <a:pt x="19575" y="21529"/>
                  </a:cubicBezTo>
                  <a:close/>
                  <a:moveTo>
                    <a:pt x="10125" y="18118"/>
                  </a:moveTo>
                  <a:cubicBezTo>
                    <a:pt x="16200" y="18118"/>
                    <a:pt x="16200" y="18118"/>
                    <a:pt x="16200" y="18118"/>
                  </a:cubicBezTo>
                  <a:cubicBezTo>
                    <a:pt x="9788" y="7318"/>
                    <a:pt x="9788" y="7318"/>
                    <a:pt x="9788" y="7318"/>
                  </a:cubicBezTo>
                  <a:cubicBezTo>
                    <a:pt x="4387" y="4761"/>
                    <a:pt x="4387" y="4761"/>
                    <a:pt x="4387" y="4761"/>
                  </a:cubicBezTo>
                  <a:cubicBezTo>
                    <a:pt x="5400" y="10161"/>
                    <a:pt x="5400" y="10161"/>
                    <a:pt x="5400" y="10161"/>
                  </a:cubicBezTo>
                  <a:lnTo>
                    <a:pt x="10125" y="1811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" name="Shape">
              <a:extLst>
                <a:ext uri="{FF2B5EF4-FFF2-40B4-BE49-F238E27FC236}">
                  <a16:creationId xmlns:a16="http://schemas.microsoft.com/office/drawing/2014/main" id="{FCDC3E50-4D5E-445A-A8C1-D875DE05EB95}"/>
                </a:ext>
              </a:extLst>
            </p:cNvPr>
            <p:cNvSpPr/>
            <p:nvPr/>
          </p:nvSpPr>
          <p:spPr>
            <a:xfrm>
              <a:off x="6148" y="89043"/>
              <a:ext cx="56667" cy="442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9" h="20885" extrusionOk="0">
                  <a:moveTo>
                    <a:pt x="3434" y="20885"/>
                  </a:moveTo>
                  <a:cubicBezTo>
                    <a:pt x="2297" y="20885"/>
                    <a:pt x="1160" y="20140"/>
                    <a:pt x="592" y="18651"/>
                  </a:cubicBezTo>
                  <a:cubicBezTo>
                    <a:pt x="-545" y="17161"/>
                    <a:pt x="23" y="14182"/>
                    <a:pt x="1729" y="12692"/>
                  </a:cubicBezTo>
                  <a:cubicBezTo>
                    <a:pt x="15371" y="775"/>
                    <a:pt x="15371" y="775"/>
                    <a:pt x="15371" y="775"/>
                  </a:cubicBezTo>
                  <a:cubicBezTo>
                    <a:pt x="16508" y="-715"/>
                    <a:pt x="18781" y="30"/>
                    <a:pt x="19918" y="2264"/>
                  </a:cubicBezTo>
                  <a:cubicBezTo>
                    <a:pt x="21055" y="3754"/>
                    <a:pt x="20487" y="6733"/>
                    <a:pt x="18781" y="8223"/>
                  </a:cubicBezTo>
                  <a:cubicBezTo>
                    <a:pt x="5139" y="20140"/>
                    <a:pt x="5139" y="20140"/>
                    <a:pt x="5139" y="20140"/>
                  </a:cubicBezTo>
                  <a:cubicBezTo>
                    <a:pt x="4571" y="20885"/>
                    <a:pt x="4002" y="20885"/>
                    <a:pt x="3434" y="208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" name="Shape">
              <a:extLst>
                <a:ext uri="{FF2B5EF4-FFF2-40B4-BE49-F238E27FC236}">
                  <a16:creationId xmlns:a16="http://schemas.microsoft.com/office/drawing/2014/main" id="{24A8493A-6A07-47EB-8D5F-304533AD2D11}"/>
                </a:ext>
              </a:extLst>
            </p:cNvPr>
            <p:cNvSpPr/>
            <p:nvPr/>
          </p:nvSpPr>
          <p:spPr>
            <a:xfrm>
              <a:off x="94161" y="-1"/>
              <a:ext cx="94825" cy="1843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21600"/>
                  </a:moveTo>
                  <a:cubicBezTo>
                    <a:pt x="2160" y="21600"/>
                    <a:pt x="2160" y="21600"/>
                    <a:pt x="2160" y="21600"/>
                  </a:cubicBezTo>
                  <a:cubicBezTo>
                    <a:pt x="1080" y="21600"/>
                    <a:pt x="0" y="21041"/>
                    <a:pt x="0" y="20483"/>
                  </a:cubicBezTo>
                  <a:cubicBezTo>
                    <a:pt x="0" y="1117"/>
                    <a:pt x="0" y="1117"/>
                    <a:pt x="0" y="1117"/>
                  </a:cubicBezTo>
                  <a:cubicBezTo>
                    <a:pt x="0" y="559"/>
                    <a:pt x="1080" y="0"/>
                    <a:pt x="2160" y="0"/>
                  </a:cubicBezTo>
                  <a:cubicBezTo>
                    <a:pt x="19440" y="0"/>
                    <a:pt x="19440" y="0"/>
                    <a:pt x="19440" y="0"/>
                  </a:cubicBezTo>
                  <a:cubicBezTo>
                    <a:pt x="20520" y="0"/>
                    <a:pt x="21600" y="559"/>
                    <a:pt x="21600" y="1117"/>
                  </a:cubicBezTo>
                  <a:cubicBezTo>
                    <a:pt x="21600" y="20483"/>
                    <a:pt x="21600" y="20483"/>
                    <a:pt x="21600" y="20483"/>
                  </a:cubicBezTo>
                  <a:cubicBezTo>
                    <a:pt x="21600" y="21041"/>
                    <a:pt x="20520" y="21600"/>
                    <a:pt x="19440" y="21600"/>
                  </a:cubicBezTo>
                  <a:close/>
                  <a:moveTo>
                    <a:pt x="4320" y="19366"/>
                  </a:moveTo>
                  <a:cubicBezTo>
                    <a:pt x="17280" y="19366"/>
                    <a:pt x="17280" y="19366"/>
                    <a:pt x="17280" y="19366"/>
                  </a:cubicBezTo>
                  <a:cubicBezTo>
                    <a:pt x="17280" y="2234"/>
                    <a:pt x="17280" y="2234"/>
                    <a:pt x="17280" y="2234"/>
                  </a:cubicBezTo>
                  <a:cubicBezTo>
                    <a:pt x="4320" y="2234"/>
                    <a:pt x="4320" y="2234"/>
                    <a:pt x="4320" y="2234"/>
                  </a:cubicBezTo>
                  <a:lnTo>
                    <a:pt x="4320" y="193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" name="Shape">
              <a:extLst>
                <a:ext uri="{FF2B5EF4-FFF2-40B4-BE49-F238E27FC236}">
                  <a16:creationId xmlns:a16="http://schemas.microsoft.com/office/drawing/2014/main" id="{1FAB8139-61D2-4228-BAD3-4891B7BAB2C9}"/>
                </a:ext>
              </a:extLst>
            </p:cNvPr>
            <p:cNvSpPr/>
            <p:nvPr/>
          </p:nvSpPr>
          <p:spPr>
            <a:xfrm>
              <a:off x="131958" y="38460"/>
              <a:ext cx="57028" cy="18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21600"/>
                  </a:moveTo>
                  <a:cubicBezTo>
                    <a:pt x="3600" y="21600"/>
                    <a:pt x="3600" y="21600"/>
                    <a:pt x="3600" y="21600"/>
                  </a:cubicBezTo>
                  <a:cubicBezTo>
                    <a:pt x="1800" y="21600"/>
                    <a:pt x="0" y="16200"/>
                    <a:pt x="0" y="10800"/>
                  </a:cubicBezTo>
                  <a:cubicBezTo>
                    <a:pt x="0" y="5400"/>
                    <a:pt x="1800" y="0"/>
                    <a:pt x="3600" y="0"/>
                  </a:cubicBezTo>
                  <a:cubicBezTo>
                    <a:pt x="18000" y="0"/>
                    <a:pt x="18000" y="0"/>
                    <a:pt x="18000" y="0"/>
                  </a:cubicBezTo>
                  <a:cubicBezTo>
                    <a:pt x="19800" y="0"/>
                    <a:pt x="21600" y="5400"/>
                    <a:pt x="21600" y="10800"/>
                  </a:cubicBezTo>
                  <a:cubicBezTo>
                    <a:pt x="21600" y="16200"/>
                    <a:pt x="19800" y="21600"/>
                    <a:pt x="180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" name="Shape">
              <a:extLst>
                <a:ext uri="{FF2B5EF4-FFF2-40B4-BE49-F238E27FC236}">
                  <a16:creationId xmlns:a16="http://schemas.microsoft.com/office/drawing/2014/main" id="{0F068D9F-D407-4CA9-BE7B-E80D6044084F}"/>
                </a:ext>
              </a:extLst>
            </p:cNvPr>
            <p:cNvSpPr/>
            <p:nvPr/>
          </p:nvSpPr>
          <p:spPr>
            <a:xfrm>
              <a:off x="144557" y="63658"/>
              <a:ext cx="44429" cy="192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971" y="21600"/>
                  </a:moveTo>
                  <a:cubicBezTo>
                    <a:pt x="4629" y="21600"/>
                    <a:pt x="4629" y="21600"/>
                    <a:pt x="4629" y="21600"/>
                  </a:cubicBezTo>
                  <a:cubicBezTo>
                    <a:pt x="2314" y="21600"/>
                    <a:pt x="0" y="16200"/>
                    <a:pt x="0" y="10800"/>
                  </a:cubicBezTo>
                  <a:cubicBezTo>
                    <a:pt x="0" y="5400"/>
                    <a:pt x="2314" y="0"/>
                    <a:pt x="4629" y="0"/>
                  </a:cubicBezTo>
                  <a:cubicBezTo>
                    <a:pt x="16971" y="0"/>
                    <a:pt x="16971" y="0"/>
                    <a:pt x="16971" y="0"/>
                  </a:cubicBezTo>
                  <a:cubicBezTo>
                    <a:pt x="19286" y="0"/>
                    <a:pt x="21600" y="5400"/>
                    <a:pt x="21600" y="10800"/>
                  </a:cubicBezTo>
                  <a:cubicBezTo>
                    <a:pt x="21600" y="16200"/>
                    <a:pt x="19286" y="21600"/>
                    <a:pt x="16971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" name="Shape">
              <a:extLst>
                <a:ext uri="{FF2B5EF4-FFF2-40B4-BE49-F238E27FC236}">
                  <a16:creationId xmlns:a16="http://schemas.microsoft.com/office/drawing/2014/main" id="{91751BB7-4ACD-4605-8247-F70BA57F0340}"/>
                </a:ext>
              </a:extLst>
            </p:cNvPr>
            <p:cNvSpPr/>
            <p:nvPr/>
          </p:nvSpPr>
          <p:spPr>
            <a:xfrm>
              <a:off x="131958" y="88856"/>
              <a:ext cx="57028" cy="192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21600"/>
                  </a:moveTo>
                  <a:cubicBezTo>
                    <a:pt x="3600" y="21600"/>
                    <a:pt x="3600" y="21600"/>
                    <a:pt x="3600" y="21600"/>
                  </a:cubicBezTo>
                  <a:cubicBezTo>
                    <a:pt x="1800" y="21600"/>
                    <a:pt x="0" y="16200"/>
                    <a:pt x="0" y="10800"/>
                  </a:cubicBezTo>
                  <a:cubicBezTo>
                    <a:pt x="0" y="5400"/>
                    <a:pt x="1800" y="0"/>
                    <a:pt x="3600" y="0"/>
                  </a:cubicBezTo>
                  <a:cubicBezTo>
                    <a:pt x="18000" y="0"/>
                    <a:pt x="18000" y="0"/>
                    <a:pt x="18000" y="0"/>
                  </a:cubicBezTo>
                  <a:cubicBezTo>
                    <a:pt x="19800" y="0"/>
                    <a:pt x="21600" y="5400"/>
                    <a:pt x="21600" y="10800"/>
                  </a:cubicBezTo>
                  <a:cubicBezTo>
                    <a:pt x="21600" y="16200"/>
                    <a:pt x="19800" y="21600"/>
                    <a:pt x="180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" name="Shape">
              <a:extLst>
                <a:ext uri="{FF2B5EF4-FFF2-40B4-BE49-F238E27FC236}">
                  <a16:creationId xmlns:a16="http://schemas.microsoft.com/office/drawing/2014/main" id="{5CA1D444-A902-41BC-9917-814627E72A3B}"/>
                </a:ext>
              </a:extLst>
            </p:cNvPr>
            <p:cNvSpPr/>
            <p:nvPr/>
          </p:nvSpPr>
          <p:spPr>
            <a:xfrm>
              <a:off x="144557" y="127316"/>
              <a:ext cx="44429" cy="18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971" y="21600"/>
                  </a:moveTo>
                  <a:cubicBezTo>
                    <a:pt x="4629" y="21600"/>
                    <a:pt x="4629" y="21600"/>
                    <a:pt x="4629" y="21600"/>
                  </a:cubicBezTo>
                  <a:cubicBezTo>
                    <a:pt x="2314" y="21600"/>
                    <a:pt x="0" y="16200"/>
                    <a:pt x="0" y="10800"/>
                  </a:cubicBezTo>
                  <a:cubicBezTo>
                    <a:pt x="0" y="5400"/>
                    <a:pt x="2314" y="0"/>
                    <a:pt x="4629" y="0"/>
                  </a:cubicBezTo>
                  <a:cubicBezTo>
                    <a:pt x="16971" y="0"/>
                    <a:pt x="16971" y="0"/>
                    <a:pt x="16971" y="0"/>
                  </a:cubicBezTo>
                  <a:cubicBezTo>
                    <a:pt x="19286" y="0"/>
                    <a:pt x="21600" y="5400"/>
                    <a:pt x="21600" y="10800"/>
                  </a:cubicBezTo>
                  <a:cubicBezTo>
                    <a:pt x="21600" y="16200"/>
                    <a:pt x="19286" y="21600"/>
                    <a:pt x="16971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" name="Group">
            <a:extLst>
              <a:ext uri="{FF2B5EF4-FFF2-40B4-BE49-F238E27FC236}">
                <a16:creationId xmlns:a16="http://schemas.microsoft.com/office/drawing/2014/main" id="{7C0F5F06-4E08-43A2-AB8F-1EC1FEE74534}"/>
              </a:ext>
            </a:extLst>
          </p:cNvPr>
          <p:cNvGrpSpPr/>
          <p:nvPr/>
        </p:nvGrpSpPr>
        <p:grpSpPr>
          <a:xfrm>
            <a:off x="7553574" y="1094332"/>
            <a:ext cx="296336" cy="493048"/>
            <a:chOff x="0" y="0"/>
            <a:chExt cx="296334" cy="493046"/>
          </a:xfrm>
          <a:solidFill>
            <a:schemeClr val="bg1"/>
          </a:solidFill>
        </p:grpSpPr>
        <p:sp>
          <p:nvSpPr>
            <p:cNvPr id="26" name="Shape">
              <a:extLst>
                <a:ext uri="{FF2B5EF4-FFF2-40B4-BE49-F238E27FC236}">
                  <a16:creationId xmlns:a16="http://schemas.microsoft.com/office/drawing/2014/main" id="{E9D70D5D-A9E0-4034-B7E7-31A80C2AC8BF}"/>
                </a:ext>
              </a:extLst>
            </p:cNvPr>
            <p:cNvSpPr/>
            <p:nvPr/>
          </p:nvSpPr>
          <p:spPr>
            <a:xfrm>
              <a:off x="-1" y="65007"/>
              <a:ext cx="119886" cy="428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60" y="21600"/>
                  </a:moveTo>
                  <a:cubicBezTo>
                    <a:pt x="6120" y="21600"/>
                    <a:pt x="0" y="20479"/>
                    <a:pt x="0" y="18951"/>
                  </a:cubicBezTo>
                  <a:cubicBezTo>
                    <a:pt x="0" y="5502"/>
                    <a:pt x="0" y="5502"/>
                    <a:pt x="0" y="5502"/>
                  </a:cubicBezTo>
                  <a:cubicBezTo>
                    <a:pt x="0" y="5400"/>
                    <a:pt x="0" y="5298"/>
                    <a:pt x="360" y="5196"/>
                  </a:cubicBezTo>
                  <a:cubicBezTo>
                    <a:pt x="9000" y="306"/>
                    <a:pt x="9000" y="306"/>
                    <a:pt x="9000" y="306"/>
                  </a:cubicBezTo>
                  <a:cubicBezTo>
                    <a:pt x="9360" y="102"/>
                    <a:pt x="10080" y="0"/>
                    <a:pt x="10800" y="0"/>
                  </a:cubicBezTo>
                  <a:cubicBezTo>
                    <a:pt x="11520" y="0"/>
                    <a:pt x="12240" y="102"/>
                    <a:pt x="12600" y="306"/>
                  </a:cubicBezTo>
                  <a:cubicBezTo>
                    <a:pt x="21240" y="5196"/>
                    <a:pt x="21240" y="5196"/>
                    <a:pt x="21240" y="5196"/>
                  </a:cubicBezTo>
                  <a:cubicBezTo>
                    <a:pt x="21600" y="5298"/>
                    <a:pt x="21600" y="5400"/>
                    <a:pt x="21600" y="5502"/>
                  </a:cubicBezTo>
                  <a:cubicBezTo>
                    <a:pt x="21600" y="18951"/>
                    <a:pt x="21600" y="18951"/>
                    <a:pt x="21600" y="18951"/>
                  </a:cubicBezTo>
                  <a:cubicBezTo>
                    <a:pt x="21600" y="20479"/>
                    <a:pt x="16200" y="21600"/>
                    <a:pt x="11160" y="21600"/>
                  </a:cubicBezTo>
                  <a:close/>
                  <a:moveTo>
                    <a:pt x="4320" y="5604"/>
                  </a:moveTo>
                  <a:cubicBezTo>
                    <a:pt x="4320" y="18951"/>
                    <a:pt x="4320" y="18951"/>
                    <a:pt x="4320" y="18951"/>
                  </a:cubicBezTo>
                  <a:cubicBezTo>
                    <a:pt x="4320" y="19664"/>
                    <a:pt x="8280" y="20377"/>
                    <a:pt x="11160" y="20377"/>
                  </a:cubicBezTo>
                  <a:cubicBezTo>
                    <a:pt x="14040" y="20377"/>
                    <a:pt x="17280" y="19766"/>
                    <a:pt x="17280" y="18951"/>
                  </a:cubicBezTo>
                  <a:cubicBezTo>
                    <a:pt x="17280" y="5604"/>
                    <a:pt x="17280" y="5604"/>
                    <a:pt x="17280" y="5604"/>
                  </a:cubicBezTo>
                  <a:cubicBezTo>
                    <a:pt x="10800" y="1936"/>
                    <a:pt x="10800" y="1936"/>
                    <a:pt x="10800" y="1936"/>
                  </a:cubicBezTo>
                  <a:lnTo>
                    <a:pt x="4320" y="560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" name="Shape">
              <a:extLst>
                <a:ext uri="{FF2B5EF4-FFF2-40B4-BE49-F238E27FC236}">
                  <a16:creationId xmlns:a16="http://schemas.microsoft.com/office/drawing/2014/main" id="{E1129DB8-2CD7-49DC-B11E-454D787AFB03}"/>
                </a:ext>
              </a:extLst>
            </p:cNvPr>
            <p:cNvSpPr/>
            <p:nvPr/>
          </p:nvSpPr>
          <p:spPr>
            <a:xfrm>
              <a:off x="-1" y="404399"/>
              <a:ext cx="119886" cy="236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21600"/>
                  </a:moveTo>
                  <a:cubicBezTo>
                    <a:pt x="2160" y="21600"/>
                    <a:pt x="2160" y="21600"/>
                    <a:pt x="2160" y="21600"/>
                  </a:cubicBezTo>
                  <a:cubicBezTo>
                    <a:pt x="1080" y="21600"/>
                    <a:pt x="0" y="16200"/>
                    <a:pt x="0" y="10800"/>
                  </a:cubicBezTo>
                  <a:cubicBezTo>
                    <a:pt x="0" y="5400"/>
                    <a:pt x="1080" y="0"/>
                    <a:pt x="2160" y="0"/>
                  </a:cubicBezTo>
                  <a:cubicBezTo>
                    <a:pt x="19440" y="0"/>
                    <a:pt x="19440" y="0"/>
                    <a:pt x="19440" y="0"/>
                  </a:cubicBezTo>
                  <a:cubicBezTo>
                    <a:pt x="20520" y="0"/>
                    <a:pt x="21600" y="5400"/>
                    <a:pt x="21600" y="10800"/>
                  </a:cubicBezTo>
                  <a:cubicBezTo>
                    <a:pt x="21600" y="16200"/>
                    <a:pt x="20520" y="21600"/>
                    <a:pt x="1944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" name="Shape">
              <a:extLst>
                <a:ext uri="{FF2B5EF4-FFF2-40B4-BE49-F238E27FC236}">
                  <a16:creationId xmlns:a16="http://schemas.microsoft.com/office/drawing/2014/main" id="{F8A71452-3F44-4030-8362-2034D6D21DBA}"/>
                </a:ext>
              </a:extLst>
            </p:cNvPr>
            <p:cNvSpPr/>
            <p:nvPr/>
          </p:nvSpPr>
          <p:spPr>
            <a:xfrm>
              <a:off x="-1" y="371473"/>
              <a:ext cx="119886" cy="244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21600"/>
                  </a:moveTo>
                  <a:cubicBezTo>
                    <a:pt x="2160" y="21600"/>
                    <a:pt x="2160" y="21600"/>
                    <a:pt x="2160" y="21600"/>
                  </a:cubicBezTo>
                  <a:cubicBezTo>
                    <a:pt x="1080" y="21600"/>
                    <a:pt x="0" y="16200"/>
                    <a:pt x="0" y="10800"/>
                  </a:cubicBezTo>
                  <a:cubicBezTo>
                    <a:pt x="0" y="5400"/>
                    <a:pt x="1080" y="0"/>
                    <a:pt x="2160" y="0"/>
                  </a:cubicBezTo>
                  <a:cubicBezTo>
                    <a:pt x="19440" y="0"/>
                    <a:pt x="19440" y="0"/>
                    <a:pt x="19440" y="0"/>
                  </a:cubicBezTo>
                  <a:cubicBezTo>
                    <a:pt x="20520" y="0"/>
                    <a:pt x="21600" y="5400"/>
                    <a:pt x="21600" y="10800"/>
                  </a:cubicBezTo>
                  <a:cubicBezTo>
                    <a:pt x="21600" y="16200"/>
                    <a:pt x="20520" y="21600"/>
                    <a:pt x="1944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" name="Shape">
              <a:extLst>
                <a:ext uri="{FF2B5EF4-FFF2-40B4-BE49-F238E27FC236}">
                  <a16:creationId xmlns:a16="http://schemas.microsoft.com/office/drawing/2014/main" id="{BE75ED40-7616-4AB7-B6AB-D6C2A595687F}"/>
                </a:ext>
              </a:extLst>
            </p:cNvPr>
            <p:cNvSpPr/>
            <p:nvPr/>
          </p:nvSpPr>
          <p:spPr>
            <a:xfrm>
              <a:off x="144368" y="-1"/>
              <a:ext cx="151967" cy="4930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95" y="21600"/>
                  </a:moveTo>
                  <a:cubicBezTo>
                    <a:pt x="1705" y="21600"/>
                    <a:pt x="1705" y="21600"/>
                    <a:pt x="1705" y="21600"/>
                  </a:cubicBezTo>
                  <a:cubicBezTo>
                    <a:pt x="853" y="21600"/>
                    <a:pt x="0" y="21334"/>
                    <a:pt x="0" y="21069"/>
                  </a:cubicBezTo>
                  <a:cubicBezTo>
                    <a:pt x="0" y="531"/>
                    <a:pt x="0" y="531"/>
                    <a:pt x="0" y="531"/>
                  </a:cubicBezTo>
                  <a:cubicBezTo>
                    <a:pt x="0" y="266"/>
                    <a:pt x="853" y="0"/>
                    <a:pt x="1705" y="0"/>
                  </a:cubicBezTo>
                  <a:cubicBezTo>
                    <a:pt x="19895" y="0"/>
                    <a:pt x="19895" y="0"/>
                    <a:pt x="19895" y="0"/>
                  </a:cubicBezTo>
                  <a:cubicBezTo>
                    <a:pt x="20747" y="0"/>
                    <a:pt x="21600" y="266"/>
                    <a:pt x="21600" y="531"/>
                  </a:cubicBezTo>
                  <a:cubicBezTo>
                    <a:pt x="21600" y="21069"/>
                    <a:pt x="21600" y="21069"/>
                    <a:pt x="21600" y="21069"/>
                  </a:cubicBezTo>
                  <a:cubicBezTo>
                    <a:pt x="21600" y="21334"/>
                    <a:pt x="20747" y="21600"/>
                    <a:pt x="19895" y="21600"/>
                  </a:cubicBezTo>
                  <a:close/>
                  <a:moveTo>
                    <a:pt x="3411" y="20538"/>
                  </a:moveTo>
                  <a:cubicBezTo>
                    <a:pt x="18189" y="20538"/>
                    <a:pt x="18189" y="20538"/>
                    <a:pt x="18189" y="20538"/>
                  </a:cubicBezTo>
                  <a:cubicBezTo>
                    <a:pt x="18189" y="1062"/>
                    <a:pt x="18189" y="1062"/>
                    <a:pt x="18189" y="1062"/>
                  </a:cubicBezTo>
                  <a:cubicBezTo>
                    <a:pt x="3411" y="1062"/>
                    <a:pt x="3411" y="1062"/>
                    <a:pt x="3411" y="1062"/>
                  </a:cubicBezTo>
                  <a:lnTo>
                    <a:pt x="3411" y="2053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" name="Shape">
              <a:extLst>
                <a:ext uri="{FF2B5EF4-FFF2-40B4-BE49-F238E27FC236}">
                  <a16:creationId xmlns:a16="http://schemas.microsoft.com/office/drawing/2014/main" id="{C5E2122F-69B7-49E9-BA75-89C5DF550861}"/>
                </a:ext>
              </a:extLst>
            </p:cNvPr>
            <p:cNvSpPr/>
            <p:nvPr/>
          </p:nvSpPr>
          <p:spPr>
            <a:xfrm>
              <a:off x="144368" y="65007"/>
              <a:ext cx="71763" cy="244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21600"/>
                  </a:moveTo>
                  <a:cubicBezTo>
                    <a:pt x="3600" y="21600"/>
                    <a:pt x="3600" y="21600"/>
                    <a:pt x="3600" y="21600"/>
                  </a:cubicBezTo>
                  <a:cubicBezTo>
                    <a:pt x="1800" y="21600"/>
                    <a:pt x="0" y="16200"/>
                    <a:pt x="0" y="10800"/>
                  </a:cubicBezTo>
                  <a:cubicBezTo>
                    <a:pt x="0" y="5400"/>
                    <a:pt x="1800" y="0"/>
                    <a:pt x="3600" y="0"/>
                  </a:cubicBezTo>
                  <a:cubicBezTo>
                    <a:pt x="18000" y="0"/>
                    <a:pt x="18000" y="0"/>
                    <a:pt x="18000" y="0"/>
                  </a:cubicBezTo>
                  <a:cubicBezTo>
                    <a:pt x="19800" y="0"/>
                    <a:pt x="21600" y="5400"/>
                    <a:pt x="21600" y="10800"/>
                  </a:cubicBezTo>
                  <a:cubicBezTo>
                    <a:pt x="21600" y="16200"/>
                    <a:pt x="19800" y="21600"/>
                    <a:pt x="180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" name="Shape">
              <a:extLst>
                <a:ext uri="{FF2B5EF4-FFF2-40B4-BE49-F238E27FC236}">
                  <a16:creationId xmlns:a16="http://schemas.microsoft.com/office/drawing/2014/main" id="{AD4DBC8B-34E6-4105-8A18-E57AA204A428}"/>
                </a:ext>
              </a:extLst>
            </p:cNvPr>
            <p:cNvSpPr/>
            <p:nvPr/>
          </p:nvSpPr>
          <p:spPr>
            <a:xfrm>
              <a:off x="144368" y="145212"/>
              <a:ext cx="71763" cy="24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21600"/>
                  </a:moveTo>
                  <a:cubicBezTo>
                    <a:pt x="3600" y="21600"/>
                    <a:pt x="3600" y="21600"/>
                    <a:pt x="3600" y="21600"/>
                  </a:cubicBezTo>
                  <a:cubicBezTo>
                    <a:pt x="1800" y="21600"/>
                    <a:pt x="0" y="16200"/>
                    <a:pt x="0" y="10800"/>
                  </a:cubicBezTo>
                  <a:cubicBezTo>
                    <a:pt x="0" y="5400"/>
                    <a:pt x="1800" y="0"/>
                    <a:pt x="3600" y="0"/>
                  </a:cubicBezTo>
                  <a:cubicBezTo>
                    <a:pt x="18000" y="0"/>
                    <a:pt x="18000" y="0"/>
                    <a:pt x="18000" y="0"/>
                  </a:cubicBezTo>
                  <a:cubicBezTo>
                    <a:pt x="19800" y="0"/>
                    <a:pt x="21600" y="5400"/>
                    <a:pt x="21600" y="10800"/>
                  </a:cubicBezTo>
                  <a:cubicBezTo>
                    <a:pt x="21600" y="16200"/>
                    <a:pt x="19800" y="21600"/>
                    <a:pt x="180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" name="Shape">
              <a:extLst>
                <a:ext uri="{FF2B5EF4-FFF2-40B4-BE49-F238E27FC236}">
                  <a16:creationId xmlns:a16="http://schemas.microsoft.com/office/drawing/2014/main" id="{54531380-D23F-44C3-B878-3EA6585049FB}"/>
                </a:ext>
              </a:extLst>
            </p:cNvPr>
            <p:cNvSpPr/>
            <p:nvPr/>
          </p:nvSpPr>
          <p:spPr>
            <a:xfrm>
              <a:off x="144368" y="226261"/>
              <a:ext cx="71763" cy="244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21600"/>
                  </a:moveTo>
                  <a:cubicBezTo>
                    <a:pt x="3600" y="21600"/>
                    <a:pt x="3600" y="21600"/>
                    <a:pt x="3600" y="21600"/>
                  </a:cubicBezTo>
                  <a:cubicBezTo>
                    <a:pt x="1800" y="21600"/>
                    <a:pt x="0" y="16200"/>
                    <a:pt x="0" y="10800"/>
                  </a:cubicBezTo>
                  <a:cubicBezTo>
                    <a:pt x="0" y="5400"/>
                    <a:pt x="1800" y="0"/>
                    <a:pt x="3600" y="0"/>
                  </a:cubicBezTo>
                  <a:cubicBezTo>
                    <a:pt x="18000" y="0"/>
                    <a:pt x="18000" y="0"/>
                    <a:pt x="18000" y="0"/>
                  </a:cubicBezTo>
                  <a:cubicBezTo>
                    <a:pt x="19800" y="0"/>
                    <a:pt x="21600" y="5400"/>
                    <a:pt x="21600" y="10800"/>
                  </a:cubicBezTo>
                  <a:cubicBezTo>
                    <a:pt x="21600" y="16200"/>
                    <a:pt x="19800" y="21600"/>
                    <a:pt x="180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" name="Shape">
              <a:extLst>
                <a:ext uri="{FF2B5EF4-FFF2-40B4-BE49-F238E27FC236}">
                  <a16:creationId xmlns:a16="http://schemas.microsoft.com/office/drawing/2014/main" id="{A5D70B5B-C777-4C02-957C-F21ED3B9734C}"/>
                </a:ext>
              </a:extLst>
            </p:cNvPr>
            <p:cNvSpPr/>
            <p:nvPr/>
          </p:nvSpPr>
          <p:spPr>
            <a:xfrm>
              <a:off x="144368" y="307310"/>
              <a:ext cx="71763" cy="236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21600"/>
                  </a:moveTo>
                  <a:cubicBezTo>
                    <a:pt x="3600" y="21600"/>
                    <a:pt x="3600" y="21600"/>
                    <a:pt x="3600" y="21600"/>
                  </a:cubicBezTo>
                  <a:cubicBezTo>
                    <a:pt x="1800" y="21600"/>
                    <a:pt x="0" y="16200"/>
                    <a:pt x="0" y="10800"/>
                  </a:cubicBezTo>
                  <a:cubicBezTo>
                    <a:pt x="0" y="5400"/>
                    <a:pt x="1800" y="0"/>
                    <a:pt x="3600" y="0"/>
                  </a:cubicBezTo>
                  <a:cubicBezTo>
                    <a:pt x="18000" y="0"/>
                    <a:pt x="18000" y="0"/>
                    <a:pt x="18000" y="0"/>
                  </a:cubicBezTo>
                  <a:cubicBezTo>
                    <a:pt x="19800" y="0"/>
                    <a:pt x="21600" y="5400"/>
                    <a:pt x="21600" y="10800"/>
                  </a:cubicBezTo>
                  <a:cubicBezTo>
                    <a:pt x="21600" y="16200"/>
                    <a:pt x="19800" y="21600"/>
                    <a:pt x="180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28263744-4B5F-4B16-BC9A-73F38994802E}"/>
                </a:ext>
              </a:extLst>
            </p:cNvPr>
            <p:cNvSpPr/>
            <p:nvPr/>
          </p:nvSpPr>
          <p:spPr>
            <a:xfrm>
              <a:off x="144368" y="387514"/>
              <a:ext cx="71763" cy="244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21600"/>
                  </a:moveTo>
                  <a:cubicBezTo>
                    <a:pt x="3600" y="21600"/>
                    <a:pt x="3600" y="21600"/>
                    <a:pt x="3600" y="21600"/>
                  </a:cubicBezTo>
                  <a:cubicBezTo>
                    <a:pt x="1800" y="21600"/>
                    <a:pt x="0" y="16200"/>
                    <a:pt x="0" y="10800"/>
                  </a:cubicBezTo>
                  <a:cubicBezTo>
                    <a:pt x="0" y="5400"/>
                    <a:pt x="1800" y="0"/>
                    <a:pt x="3600" y="0"/>
                  </a:cubicBezTo>
                  <a:cubicBezTo>
                    <a:pt x="18000" y="0"/>
                    <a:pt x="18000" y="0"/>
                    <a:pt x="18000" y="0"/>
                  </a:cubicBezTo>
                  <a:cubicBezTo>
                    <a:pt x="19800" y="0"/>
                    <a:pt x="21600" y="5400"/>
                    <a:pt x="21600" y="10800"/>
                  </a:cubicBezTo>
                  <a:cubicBezTo>
                    <a:pt x="21600" y="16200"/>
                    <a:pt x="19800" y="21600"/>
                    <a:pt x="180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" name="Shape">
              <a:extLst>
                <a:ext uri="{FF2B5EF4-FFF2-40B4-BE49-F238E27FC236}">
                  <a16:creationId xmlns:a16="http://schemas.microsoft.com/office/drawing/2014/main" id="{7796E2B3-0876-4B4B-8984-6906F8776285}"/>
                </a:ext>
              </a:extLst>
            </p:cNvPr>
            <p:cNvSpPr/>
            <p:nvPr/>
          </p:nvSpPr>
          <p:spPr>
            <a:xfrm>
              <a:off x="-1" y="162097"/>
              <a:ext cx="119886" cy="236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21600"/>
                  </a:moveTo>
                  <a:cubicBezTo>
                    <a:pt x="2160" y="21600"/>
                    <a:pt x="2160" y="21600"/>
                    <a:pt x="2160" y="21600"/>
                  </a:cubicBezTo>
                  <a:cubicBezTo>
                    <a:pt x="1080" y="21600"/>
                    <a:pt x="0" y="16200"/>
                    <a:pt x="0" y="10800"/>
                  </a:cubicBezTo>
                  <a:cubicBezTo>
                    <a:pt x="0" y="5400"/>
                    <a:pt x="1080" y="0"/>
                    <a:pt x="2160" y="0"/>
                  </a:cubicBezTo>
                  <a:cubicBezTo>
                    <a:pt x="19440" y="0"/>
                    <a:pt x="19440" y="0"/>
                    <a:pt x="19440" y="0"/>
                  </a:cubicBezTo>
                  <a:cubicBezTo>
                    <a:pt x="20520" y="0"/>
                    <a:pt x="21600" y="5400"/>
                    <a:pt x="21600" y="10800"/>
                  </a:cubicBezTo>
                  <a:cubicBezTo>
                    <a:pt x="21600" y="16200"/>
                    <a:pt x="20520" y="21600"/>
                    <a:pt x="1944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" name="Shape">
              <a:extLst>
                <a:ext uri="{FF2B5EF4-FFF2-40B4-BE49-F238E27FC236}">
                  <a16:creationId xmlns:a16="http://schemas.microsoft.com/office/drawing/2014/main" id="{F7F6C588-CB5C-47E4-B19A-C456CF06E5A5}"/>
                </a:ext>
              </a:extLst>
            </p:cNvPr>
            <p:cNvSpPr/>
            <p:nvPr/>
          </p:nvSpPr>
          <p:spPr>
            <a:xfrm>
              <a:off x="48122" y="162097"/>
              <a:ext cx="23640" cy="2338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400" y="21600"/>
                    <a:pt x="0" y="21041"/>
                    <a:pt x="0" y="20483"/>
                  </a:cubicBezTo>
                  <a:cubicBezTo>
                    <a:pt x="0" y="1117"/>
                    <a:pt x="0" y="1117"/>
                    <a:pt x="0" y="1117"/>
                  </a:cubicBezTo>
                  <a:cubicBezTo>
                    <a:pt x="0" y="559"/>
                    <a:pt x="5400" y="0"/>
                    <a:pt x="10800" y="0"/>
                  </a:cubicBezTo>
                  <a:cubicBezTo>
                    <a:pt x="16200" y="0"/>
                    <a:pt x="21600" y="559"/>
                    <a:pt x="21600" y="1117"/>
                  </a:cubicBezTo>
                  <a:cubicBezTo>
                    <a:pt x="21600" y="20483"/>
                    <a:pt x="21600" y="20483"/>
                    <a:pt x="21600" y="20483"/>
                  </a:cubicBezTo>
                  <a:cubicBezTo>
                    <a:pt x="21600" y="21041"/>
                    <a:pt x="162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7" name="Group">
            <a:extLst>
              <a:ext uri="{FF2B5EF4-FFF2-40B4-BE49-F238E27FC236}">
                <a16:creationId xmlns:a16="http://schemas.microsoft.com/office/drawing/2014/main" id="{9AACC1AB-0004-4434-B0AB-167642FEE304}"/>
              </a:ext>
            </a:extLst>
          </p:cNvPr>
          <p:cNvGrpSpPr/>
          <p:nvPr/>
        </p:nvGrpSpPr>
        <p:grpSpPr>
          <a:xfrm>
            <a:off x="8489069" y="1190114"/>
            <a:ext cx="389726" cy="301486"/>
            <a:chOff x="0" y="0"/>
            <a:chExt cx="389724" cy="301484"/>
          </a:xfrm>
          <a:solidFill>
            <a:schemeClr val="bg1"/>
          </a:solidFill>
        </p:grpSpPr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F543E5C4-9875-4576-9F23-E48F6696A6A0}"/>
                </a:ext>
              </a:extLst>
            </p:cNvPr>
            <p:cNvSpPr/>
            <p:nvPr/>
          </p:nvSpPr>
          <p:spPr>
            <a:xfrm>
              <a:off x="0" y="0"/>
              <a:ext cx="389725" cy="3014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98" y="21600"/>
                  </a:moveTo>
                  <a:cubicBezTo>
                    <a:pt x="2302" y="21600"/>
                    <a:pt x="2302" y="21600"/>
                    <a:pt x="2302" y="21600"/>
                  </a:cubicBezTo>
                  <a:cubicBezTo>
                    <a:pt x="1062" y="21600"/>
                    <a:pt x="0" y="20221"/>
                    <a:pt x="0" y="18613"/>
                  </a:cubicBezTo>
                  <a:cubicBezTo>
                    <a:pt x="0" y="2987"/>
                    <a:pt x="0" y="2987"/>
                    <a:pt x="0" y="2987"/>
                  </a:cubicBezTo>
                  <a:cubicBezTo>
                    <a:pt x="0" y="1379"/>
                    <a:pt x="1062" y="0"/>
                    <a:pt x="2302" y="0"/>
                  </a:cubicBezTo>
                  <a:cubicBezTo>
                    <a:pt x="19298" y="0"/>
                    <a:pt x="19298" y="0"/>
                    <a:pt x="19298" y="0"/>
                  </a:cubicBezTo>
                  <a:cubicBezTo>
                    <a:pt x="20626" y="0"/>
                    <a:pt x="21600" y="1379"/>
                    <a:pt x="21600" y="2987"/>
                  </a:cubicBezTo>
                  <a:cubicBezTo>
                    <a:pt x="21600" y="18613"/>
                    <a:pt x="21600" y="18613"/>
                    <a:pt x="21600" y="18613"/>
                  </a:cubicBezTo>
                  <a:cubicBezTo>
                    <a:pt x="21600" y="20221"/>
                    <a:pt x="20626" y="21600"/>
                    <a:pt x="19298" y="21600"/>
                  </a:cubicBezTo>
                  <a:close/>
                  <a:moveTo>
                    <a:pt x="2302" y="1379"/>
                  </a:moveTo>
                  <a:cubicBezTo>
                    <a:pt x="1682" y="1379"/>
                    <a:pt x="1062" y="2068"/>
                    <a:pt x="1062" y="2987"/>
                  </a:cubicBezTo>
                  <a:cubicBezTo>
                    <a:pt x="1062" y="18613"/>
                    <a:pt x="1062" y="18613"/>
                    <a:pt x="1062" y="18613"/>
                  </a:cubicBezTo>
                  <a:cubicBezTo>
                    <a:pt x="1062" y="19532"/>
                    <a:pt x="1682" y="20221"/>
                    <a:pt x="2302" y="20221"/>
                  </a:cubicBezTo>
                  <a:cubicBezTo>
                    <a:pt x="19298" y="20221"/>
                    <a:pt x="19298" y="20221"/>
                    <a:pt x="19298" y="20221"/>
                  </a:cubicBezTo>
                  <a:cubicBezTo>
                    <a:pt x="20007" y="20221"/>
                    <a:pt x="20538" y="19532"/>
                    <a:pt x="20538" y="18613"/>
                  </a:cubicBezTo>
                  <a:cubicBezTo>
                    <a:pt x="20538" y="2987"/>
                    <a:pt x="20538" y="2987"/>
                    <a:pt x="20538" y="2987"/>
                  </a:cubicBezTo>
                  <a:cubicBezTo>
                    <a:pt x="20538" y="2068"/>
                    <a:pt x="20007" y="1379"/>
                    <a:pt x="19298" y="1379"/>
                  </a:cubicBezTo>
                  <a:lnTo>
                    <a:pt x="2302" y="137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9" name="Shape">
              <a:extLst>
                <a:ext uri="{FF2B5EF4-FFF2-40B4-BE49-F238E27FC236}">
                  <a16:creationId xmlns:a16="http://schemas.microsoft.com/office/drawing/2014/main" id="{55E644D4-F176-4B89-AD3B-815B8DE8578D}"/>
                </a:ext>
              </a:extLst>
            </p:cNvPr>
            <p:cNvSpPr/>
            <p:nvPr/>
          </p:nvSpPr>
          <p:spPr>
            <a:xfrm>
              <a:off x="0" y="64174"/>
              <a:ext cx="389725" cy="193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69" y="21600"/>
                  </a:moveTo>
                  <a:cubicBezTo>
                    <a:pt x="531" y="21600"/>
                    <a:pt x="531" y="21600"/>
                    <a:pt x="531" y="21600"/>
                  </a:cubicBezTo>
                  <a:cubicBezTo>
                    <a:pt x="266" y="21600"/>
                    <a:pt x="0" y="16200"/>
                    <a:pt x="0" y="10800"/>
                  </a:cubicBezTo>
                  <a:cubicBezTo>
                    <a:pt x="0" y="5400"/>
                    <a:pt x="266" y="0"/>
                    <a:pt x="531" y="0"/>
                  </a:cubicBezTo>
                  <a:cubicBezTo>
                    <a:pt x="21069" y="0"/>
                    <a:pt x="21069" y="0"/>
                    <a:pt x="21069" y="0"/>
                  </a:cubicBezTo>
                  <a:cubicBezTo>
                    <a:pt x="21423" y="0"/>
                    <a:pt x="21600" y="5400"/>
                    <a:pt x="21600" y="10800"/>
                  </a:cubicBezTo>
                  <a:cubicBezTo>
                    <a:pt x="21600" y="16200"/>
                    <a:pt x="21423" y="21600"/>
                    <a:pt x="21069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ACC81F91-1F7F-41D8-8C28-2B6EC820E3EC}"/>
                </a:ext>
              </a:extLst>
            </p:cNvPr>
            <p:cNvSpPr/>
            <p:nvPr/>
          </p:nvSpPr>
          <p:spPr>
            <a:xfrm>
              <a:off x="38103" y="25402"/>
              <a:ext cx="32088" cy="320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400" y="21600"/>
                    <a:pt x="0" y="17280"/>
                    <a:pt x="0" y="10800"/>
                  </a:cubicBezTo>
                  <a:cubicBezTo>
                    <a:pt x="0" y="4320"/>
                    <a:pt x="5400" y="0"/>
                    <a:pt x="10800" y="0"/>
                  </a:cubicBezTo>
                  <a:cubicBezTo>
                    <a:pt x="17280" y="0"/>
                    <a:pt x="21600" y="4320"/>
                    <a:pt x="21600" y="10800"/>
                  </a:cubicBezTo>
                  <a:cubicBezTo>
                    <a:pt x="21600" y="17280"/>
                    <a:pt x="17280" y="21600"/>
                    <a:pt x="10800" y="21600"/>
                  </a:cubicBezTo>
                  <a:close/>
                  <a:moveTo>
                    <a:pt x="10800" y="8640"/>
                  </a:moveTo>
                  <a:cubicBezTo>
                    <a:pt x="9720" y="8640"/>
                    <a:pt x="8640" y="9720"/>
                    <a:pt x="8640" y="10800"/>
                  </a:cubicBezTo>
                  <a:cubicBezTo>
                    <a:pt x="8640" y="11880"/>
                    <a:pt x="9720" y="12960"/>
                    <a:pt x="10800" y="12960"/>
                  </a:cubicBezTo>
                  <a:cubicBezTo>
                    <a:pt x="11880" y="12960"/>
                    <a:pt x="12960" y="11880"/>
                    <a:pt x="12960" y="10800"/>
                  </a:cubicBezTo>
                  <a:cubicBezTo>
                    <a:pt x="12960" y="9720"/>
                    <a:pt x="11880" y="8640"/>
                    <a:pt x="10800" y="86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1" name="Shape">
              <a:extLst>
                <a:ext uri="{FF2B5EF4-FFF2-40B4-BE49-F238E27FC236}">
                  <a16:creationId xmlns:a16="http://schemas.microsoft.com/office/drawing/2014/main" id="{52C7351D-32B3-42BA-82A8-4B876AA1B59E}"/>
                </a:ext>
              </a:extLst>
            </p:cNvPr>
            <p:cNvSpPr/>
            <p:nvPr/>
          </p:nvSpPr>
          <p:spPr>
            <a:xfrm>
              <a:off x="76206" y="25402"/>
              <a:ext cx="32089" cy="320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400" y="21600"/>
                    <a:pt x="0" y="17280"/>
                    <a:pt x="0" y="10800"/>
                  </a:cubicBezTo>
                  <a:cubicBezTo>
                    <a:pt x="0" y="4320"/>
                    <a:pt x="5400" y="0"/>
                    <a:pt x="10800" y="0"/>
                  </a:cubicBezTo>
                  <a:cubicBezTo>
                    <a:pt x="17280" y="0"/>
                    <a:pt x="21600" y="4320"/>
                    <a:pt x="21600" y="10800"/>
                  </a:cubicBezTo>
                  <a:cubicBezTo>
                    <a:pt x="21600" y="17280"/>
                    <a:pt x="17280" y="21600"/>
                    <a:pt x="10800" y="21600"/>
                  </a:cubicBezTo>
                  <a:close/>
                  <a:moveTo>
                    <a:pt x="10800" y="8640"/>
                  </a:moveTo>
                  <a:cubicBezTo>
                    <a:pt x="9720" y="8640"/>
                    <a:pt x="8640" y="9720"/>
                    <a:pt x="8640" y="10800"/>
                  </a:cubicBezTo>
                  <a:cubicBezTo>
                    <a:pt x="8640" y="11880"/>
                    <a:pt x="9720" y="12960"/>
                    <a:pt x="10800" y="12960"/>
                  </a:cubicBezTo>
                  <a:cubicBezTo>
                    <a:pt x="11880" y="12960"/>
                    <a:pt x="12960" y="11880"/>
                    <a:pt x="12960" y="10800"/>
                  </a:cubicBezTo>
                  <a:cubicBezTo>
                    <a:pt x="12960" y="9720"/>
                    <a:pt x="11880" y="8640"/>
                    <a:pt x="10800" y="86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ABB2AB47-F6F0-4082-8061-FA47529F8785}"/>
                </a:ext>
              </a:extLst>
            </p:cNvPr>
            <p:cNvSpPr/>
            <p:nvPr/>
          </p:nvSpPr>
          <p:spPr>
            <a:xfrm>
              <a:off x="114978" y="25402"/>
              <a:ext cx="32089" cy="320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400" y="21600"/>
                    <a:pt x="0" y="17280"/>
                    <a:pt x="0" y="10800"/>
                  </a:cubicBezTo>
                  <a:cubicBezTo>
                    <a:pt x="0" y="4320"/>
                    <a:pt x="5400" y="0"/>
                    <a:pt x="10800" y="0"/>
                  </a:cubicBezTo>
                  <a:cubicBezTo>
                    <a:pt x="17280" y="0"/>
                    <a:pt x="21600" y="4320"/>
                    <a:pt x="21600" y="10800"/>
                  </a:cubicBezTo>
                  <a:cubicBezTo>
                    <a:pt x="21600" y="17280"/>
                    <a:pt x="17280" y="21600"/>
                    <a:pt x="10800" y="21600"/>
                  </a:cubicBezTo>
                  <a:close/>
                  <a:moveTo>
                    <a:pt x="10800" y="8640"/>
                  </a:moveTo>
                  <a:cubicBezTo>
                    <a:pt x="9720" y="8640"/>
                    <a:pt x="8640" y="9720"/>
                    <a:pt x="8640" y="10800"/>
                  </a:cubicBezTo>
                  <a:cubicBezTo>
                    <a:pt x="8640" y="11880"/>
                    <a:pt x="9720" y="12960"/>
                    <a:pt x="10800" y="12960"/>
                  </a:cubicBezTo>
                  <a:cubicBezTo>
                    <a:pt x="11880" y="12960"/>
                    <a:pt x="12960" y="11880"/>
                    <a:pt x="12960" y="10800"/>
                  </a:cubicBezTo>
                  <a:cubicBezTo>
                    <a:pt x="12960" y="9720"/>
                    <a:pt x="11880" y="8640"/>
                    <a:pt x="10800" y="86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43" name="Shape">
            <a:extLst>
              <a:ext uri="{FF2B5EF4-FFF2-40B4-BE49-F238E27FC236}">
                <a16:creationId xmlns:a16="http://schemas.microsoft.com/office/drawing/2014/main" id="{0A1C79C6-F69C-4425-869B-4A7C58AE91C1}"/>
              </a:ext>
            </a:extLst>
          </p:cNvPr>
          <p:cNvSpPr/>
          <p:nvPr/>
        </p:nvSpPr>
        <p:spPr>
          <a:xfrm>
            <a:off x="6455776" y="2871606"/>
            <a:ext cx="424258" cy="3255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069" y="0"/>
                </a:moveTo>
                <a:cubicBezTo>
                  <a:pt x="17550" y="0"/>
                  <a:pt x="16538" y="1543"/>
                  <a:pt x="16538" y="3306"/>
                </a:cubicBezTo>
                <a:cubicBezTo>
                  <a:pt x="16538" y="4188"/>
                  <a:pt x="16875" y="5069"/>
                  <a:pt x="17381" y="5731"/>
                </a:cubicBezTo>
                <a:cubicBezTo>
                  <a:pt x="14175" y="11902"/>
                  <a:pt x="14175" y="11902"/>
                  <a:pt x="14175" y="11902"/>
                </a:cubicBezTo>
                <a:cubicBezTo>
                  <a:pt x="14006" y="11682"/>
                  <a:pt x="13669" y="11461"/>
                  <a:pt x="13331" y="11461"/>
                </a:cubicBezTo>
                <a:cubicBezTo>
                  <a:pt x="12319" y="11461"/>
                  <a:pt x="11475" y="12343"/>
                  <a:pt x="11138" y="13224"/>
                </a:cubicBezTo>
                <a:cubicBezTo>
                  <a:pt x="9281" y="11902"/>
                  <a:pt x="9281" y="11902"/>
                  <a:pt x="9281" y="11902"/>
                </a:cubicBezTo>
                <a:cubicBezTo>
                  <a:pt x="9450" y="11682"/>
                  <a:pt x="9450" y="11241"/>
                  <a:pt x="9450" y="10800"/>
                </a:cubicBezTo>
                <a:cubicBezTo>
                  <a:pt x="9450" y="8816"/>
                  <a:pt x="8269" y="7494"/>
                  <a:pt x="6919" y="7494"/>
                </a:cubicBezTo>
                <a:cubicBezTo>
                  <a:pt x="5569" y="7494"/>
                  <a:pt x="4387" y="8816"/>
                  <a:pt x="4387" y="10800"/>
                </a:cubicBezTo>
                <a:cubicBezTo>
                  <a:pt x="4387" y="11682"/>
                  <a:pt x="4725" y="12563"/>
                  <a:pt x="5231" y="13224"/>
                </a:cubicBezTo>
                <a:cubicBezTo>
                  <a:pt x="3881" y="15429"/>
                  <a:pt x="3881" y="15429"/>
                  <a:pt x="3881" y="15429"/>
                </a:cubicBezTo>
                <a:cubicBezTo>
                  <a:pt x="3544" y="15208"/>
                  <a:pt x="3037" y="14988"/>
                  <a:pt x="2531" y="14988"/>
                </a:cubicBezTo>
                <a:cubicBezTo>
                  <a:pt x="1012" y="14988"/>
                  <a:pt x="0" y="16310"/>
                  <a:pt x="0" y="18294"/>
                </a:cubicBezTo>
                <a:cubicBezTo>
                  <a:pt x="0" y="20057"/>
                  <a:pt x="1012" y="21600"/>
                  <a:pt x="2531" y="21600"/>
                </a:cubicBezTo>
                <a:cubicBezTo>
                  <a:pt x="3881" y="21600"/>
                  <a:pt x="5062" y="20057"/>
                  <a:pt x="5062" y="18294"/>
                </a:cubicBezTo>
                <a:cubicBezTo>
                  <a:pt x="5062" y="17412"/>
                  <a:pt x="4725" y="16751"/>
                  <a:pt x="4387" y="16090"/>
                </a:cubicBezTo>
                <a:cubicBezTo>
                  <a:pt x="5737" y="13665"/>
                  <a:pt x="5737" y="13665"/>
                  <a:pt x="5737" y="13665"/>
                </a:cubicBezTo>
                <a:cubicBezTo>
                  <a:pt x="6075" y="13886"/>
                  <a:pt x="6581" y="14106"/>
                  <a:pt x="6919" y="14106"/>
                </a:cubicBezTo>
                <a:cubicBezTo>
                  <a:pt x="7763" y="14106"/>
                  <a:pt x="8606" y="13445"/>
                  <a:pt x="8944" y="12563"/>
                </a:cubicBezTo>
                <a:cubicBezTo>
                  <a:pt x="10800" y="14106"/>
                  <a:pt x="10800" y="14106"/>
                  <a:pt x="10800" y="14106"/>
                </a:cubicBezTo>
                <a:cubicBezTo>
                  <a:pt x="10800" y="14327"/>
                  <a:pt x="10800" y="14547"/>
                  <a:pt x="10800" y="14988"/>
                </a:cubicBezTo>
                <a:cubicBezTo>
                  <a:pt x="10800" y="16751"/>
                  <a:pt x="11813" y="18294"/>
                  <a:pt x="13331" y="18294"/>
                </a:cubicBezTo>
                <a:cubicBezTo>
                  <a:pt x="14681" y="18294"/>
                  <a:pt x="15863" y="16751"/>
                  <a:pt x="15863" y="14988"/>
                </a:cubicBezTo>
                <a:cubicBezTo>
                  <a:pt x="15863" y="13886"/>
                  <a:pt x="15356" y="12784"/>
                  <a:pt x="14850" y="12343"/>
                </a:cubicBezTo>
                <a:cubicBezTo>
                  <a:pt x="17888" y="6171"/>
                  <a:pt x="17888" y="6171"/>
                  <a:pt x="17888" y="6171"/>
                </a:cubicBezTo>
                <a:cubicBezTo>
                  <a:pt x="18225" y="6392"/>
                  <a:pt x="18563" y="6612"/>
                  <a:pt x="19069" y="6612"/>
                </a:cubicBezTo>
                <a:cubicBezTo>
                  <a:pt x="20419" y="6612"/>
                  <a:pt x="21600" y="5069"/>
                  <a:pt x="21600" y="3306"/>
                </a:cubicBezTo>
                <a:cubicBezTo>
                  <a:pt x="21600" y="1543"/>
                  <a:pt x="20419" y="0"/>
                  <a:pt x="19069" y="0"/>
                </a:cubicBezTo>
                <a:close/>
                <a:moveTo>
                  <a:pt x="2531" y="19837"/>
                </a:moveTo>
                <a:cubicBezTo>
                  <a:pt x="1856" y="19837"/>
                  <a:pt x="1181" y="19176"/>
                  <a:pt x="1181" y="18294"/>
                </a:cubicBezTo>
                <a:cubicBezTo>
                  <a:pt x="1181" y="17192"/>
                  <a:pt x="1856" y="16531"/>
                  <a:pt x="2531" y="16531"/>
                </a:cubicBezTo>
                <a:cubicBezTo>
                  <a:pt x="3206" y="16531"/>
                  <a:pt x="3712" y="17192"/>
                  <a:pt x="3712" y="18294"/>
                </a:cubicBezTo>
                <a:cubicBezTo>
                  <a:pt x="3712" y="19176"/>
                  <a:pt x="3206" y="19837"/>
                  <a:pt x="2531" y="19837"/>
                </a:cubicBezTo>
                <a:close/>
                <a:moveTo>
                  <a:pt x="6919" y="12343"/>
                </a:moveTo>
                <a:cubicBezTo>
                  <a:pt x="6244" y="12343"/>
                  <a:pt x="5737" y="11682"/>
                  <a:pt x="5737" y="10800"/>
                </a:cubicBezTo>
                <a:cubicBezTo>
                  <a:pt x="5737" y="9918"/>
                  <a:pt x="6244" y="9037"/>
                  <a:pt x="6919" y="9037"/>
                </a:cubicBezTo>
                <a:cubicBezTo>
                  <a:pt x="7594" y="9037"/>
                  <a:pt x="8269" y="9918"/>
                  <a:pt x="8269" y="10800"/>
                </a:cubicBezTo>
                <a:cubicBezTo>
                  <a:pt x="8269" y="11682"/>
                  <a:pt x="7594" y="12343"/>
                  <a:pt x="6919" y="12343"/>
                </a:cubicBezTo>
                <a:close/>
                <a:moveTo>
                  <a:pt x="13331" y="16531"/>
                </a:moveTo>
                <a:cubicBezTo>
                  <a:pt x="12656" y="16531"/>
                  <a:pt x="11981" y="15869"/>
                  <a:pt x="11981" y="14988"/>
                </a:cubicBezTo>
                <a:cubicBezTo>
                  <a:pt x="11981" y="13886"/>
                  <a:pt x="12656" y="13224"/>
                  <a:pt x="13331" y="13224"/>
                </a:cubicBezTo>
                <a:cubicBezTo>
                  <a:pt x="14006" y="13224"/>
                  <a:pt x="14512" y="13886"/>
                  <a:pt x="14512" y="14988"/>
                </a:cubicBezTo>
                <a:cubicBezTo>
                  <a:pt x="14512" y="15869"/>
                  <a:pt x="14006" y="16531"/>
                  <a:pt x="13331" y="16531"/>
                </a:cubicBezTo>
                <a:close/>
                <a:moveTo>
                  <a:pt x="19069" y="4849"/>
                </a:moveTo>
                <a:cubicBezTo>
                  <a:pt x="18225" y="4849"/>
                  <a:pt x="17719" y="4188"/>
                  <a:pt x="17719" y="3306"/>
                </a:cubicBezTo>
                <a:cubicBezTo>
                  <a:pt x="17719" y="2424"/>
                  <a:pt x="18225" y="1543"/>
                  <a:pt x="19069" y="1543"/>
                </a:cubicBezTo>
                <a:cubicBezTo>
                  <a:pt x="19744" y="1543"/>
                  <a:pt x="20250" y="2424"/>
                  <a:pt x="20250" y="3306"/>
                </a:cubicBezTo>
                <a:cubicBezTo>
                  <a:pt x="20250" y="4188"/>
                  <a:pt x="19744" y="4849"/>
                  <a:pt x="19069" y="48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44" name="Group">
            <a:extLst>
              <a:ext uri="{FF2B5EF4-FFF2-40B4-BE49-F238E27FC236}">
                <a16:creationId xmlns:a16="http://schemas.microsoft.com/office/drawing/2014/main" id="{EF0AEDEA-4CBC-4660-9C19-39EB98E0FA54}"/>
              </a:ext>
            </a:extLst>
          </p:cNvPr>
          <p:cNvGrpSpPr/>
          <p:nvPr/>
        </p:nvGrpSpPr>
        <p:grpSpPr>
          <a:xfrm>
            <a:off x="5483078" y="3749787"/>
            <a:ext cx="369654" cy="285641"/>
            <a:chOff x="0" y="0"/>
            <a:chExt cx="369652" cy="285640"/>
          </a:xfrm>
          <a:solidFill>
            <a:schemeClr val="bg1"/>
          </a:solidFill>
        </p:grpSpPr>
        <p:sp>
          <p:nvSpPr>
            <p:cNvPr id="45" name="Shape">
              <a:extLst>
                <a:ext uri="{FF2B5EF4-FFF2-40B4-BE49-F238E27FC236}">
                  <a16:creationId xmlns:a16="http://schemas.microsoft.com/office/drawing/2014/main" id="{A01E1285-21E9-4DC4-8EF8-6ED0B5CB34AA}"/>
                </a:ext>
              </a:extLst>
            </p:cNvPr>
            <p:cNvSpPr/>
            <p:nvPr/>
          </p:nvSpPr>
          <p:spPr>
            <a:xfrm>
              <a:off x="-1" y="41359"/>
              <a:ext cx="351559" cy="2442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64" y="21600"/>
                  </a:moveTo>
                  <a:cubicBezTo>
                    <a:pt x="1736" y="21600"/>
                    <a:pt x="1736" y="21600"/>
                    <a:pt x="1736" y="21600"/>
                  </a:cubicBezTo>
                  <a:cubicBezTo>
                    <a:pt x="771" y="21600"/>
                    <a:pt x="0" y="20492"/>
                    <a:pt x="0" y="19108"/>
                  </a:cubicBezTo>
                  <a:cubicBezTo>
                    <a:pt x="0" y="2215"/>
                    <a:pt x="0" y="2215"/>
                    <a:pt x="0" y="2215"/>
                  </a:cubicBezTo>
                  <a:cubicBezTo>
                    <a:pt x="0" y="1108"/>
                    <a:pt x="771" y="0"/>
                    <a:pt x="1736" y="0"/>
                  </a:cubicBezTo>
                  <a:cubicBezTo>
                    <a:pt x="8100" y="0"/>
                    <a:pt x="8100" y="0"/>
                    <a:pt x="8100" y="0"/>
                  </a:cubicBezTo>
                  <a:cubicBezTo>
                    <a:pt x="8486" y="0"/>
                    <a:pt x="8871" y="277"/>
                    <a:pt x="8871" y="1108"/>
                  </a:cubicBezTo>
                  <a:cubicBezTo>
                    <a:pt x="8871" y="1662"/>
                    <a:pt x="8486" y="2215"/>
                    <a:pt x="8100" y="2215"/>
                  </a:cubicBezTo>
                  <a:cubicBezTo>
                    <a:pt x="1736" y="2215"/>
                    <a:pt x="1736" y="2215"/>
                    <a:pt x="1736" y="2215"/>
                  </a:cubicBezTo>
                  <a:cubicBezTo>
                    <a:pt x="1543" y="2215"/>
                    <a:pt x="1543" y="2215"/>
                    <a:pt x="1543" y="2215"/>
                  </a:cubicBezTo>
                  <a:cubicBezTo>
                    <a:pt x="1543" y="19108"/>
                    <a:pt x="1543" y="19108"/>
                    <a:pt x="1543" y="19108"/>
                  </a:cubicBezTo>
                  <a:cubicBezTo>
                    <a:pt x="1543" y="19385"/>
                    <a:pt x="1543" y="19385"/>
                    <a:pt x="1736" y="19385"/>
                  </a:cubicBezTo>
                  <a:cubicBezTo>
                    <a:pt x="19864" y="19385"/>
                    <a:pt x="19864" y="19385"/>
                    <a:pt x="19864" y="19385"/>
                  </a:cubicBezTo>
                  <a:cubicBezTo>
                    <a:pt x="19864" y="19385"/>
                    <a:pt x="20057" y="19385"/>
                    <a:pt x="20057" y="19108"/>
                  </a:cubicBezTo>
                  <a:cubicBezTo>
                    <a:pt x="20057" y="11908"/>
                    <a:pt x="20057" y="11908"/>
                    <a:pt x="20057" y="11908"/>
                  </a:cubicBezTo>
                  <a:cubicBezTo>
                    <a:pt x="20057" y="11354"/>
                    <a:pt x="20250" y="10800"/>
                    <a:pt x="20829" y="10800"/>
                  </a:cubicBezTo>
                  <a:cubicBezTo>
                    <a:pt x="21214" y="10800"/>
                    <a:pt x="21600" y="11354"/>
                    <a:pt x="21600" y="11908"/>
                  </a:cubicBezTo>
                  <a:cubicBezTo>
                    <a:pt x="21600" y="19108"/>
                    <a:pt x="21600" y="19108"/>
                    <a:pt x="21600" y="19108"/>
                  </a:cubicBezTo>
                  <a:cubicBezTo>
                    <a:pt x="21600" y="20492"/>
                    <a:pt x="20829" y="21600"/>
                    <a:pt x="19864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6" name="Shape">
              <a:extLst>
                <a:ext uri="{FF2B5EF4-FFF2-40B4-BE49-F238E27FC236}">
                  <a16:creationId xmlns:a16="http://schemas.microsoft.com/office/drawing/2014/main" id="{4745D9AD-55B1-4659-A4C7-144710C50AA5}"/>
                </a:ext>
              </a:extLst>
            </p:cNvPr>
            <p:cNvSpPr/>
            <p:nvPr/>
          </p:nvSpPr>
          <p:spPr>
            <a:xfrm>
              <a:off x="109862" y="-1"/>
              <a:ext cx="259791" cy="2352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971" y="16704"/>
                  </a:moveTo>
                  <a:cubicBezTo>
                    <a:pt x="21600" y="8352"/>
                    <a:pt x="21600" y="8352"/>
                    <a:pt x="21600" y="8352"/>
                  </a:cubicBezTo>
                  <a:cubicBezTo>
                    <a:pt x="11971" y="0"/>
                    <a:pt x="11971" y="0"/>
                    <a:pt x="11971" y="0"/>
                  </a:cubicBezTo>
                  <a:cubicBezTo>
                    <a:pt x="11971" y="5760"/>
                    <a:pt x="11971" y="5760"/>
                    <a:pt x="11971" y="5760"/>
                  </a:cubicBezTo>
                  <a:cubicBezTo>
                    <a:pt x="2602" y="6048"/>
                    <a:pt x="0" y="10944"/>
                    <a:pt x="0" y="21600"/>
                  </a:cubicBezTo>
                  <a:cubicBezTo>
                    <a:pt x="3904" y="12384"/>
                    <a:pt x="7807" y="11808"/>
                    <a:pt x="11971" y="11520"/>
                  </a:cubicBezTo>
                  <a:cubicBezTo>
                    <a:pt x="11971" y="16704"/>
                    <a:pt x="11971" y="16704"/>
                    <a:pt x="11971" y="1670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7" name="Group">
            <a:extLst>
              <a:ext uri="{FF2B5EF4-FFF2-40B4-BE49-F238E27FC236}">
                <a16:creationId xmlns:a16="http://schemas.microsoft.com/office/drawing/2014/main" id="{C8D0F2CB-90F7-428C-842E-FCC8980B39CE}"/>
              </a:ext>
            </a:extLst>
          </p:cNvPr>
          <p:cNvGrpSpPr/>
          <p:nvPr/>
        </p:nvGrpSpPr>
        <p:grpSpPr>
          <a:xfrm>
            <a:off x="6470374" y="3706508"/>
            <a:ext cx="395063" cy="364236"/>
            <a:chOff x="0" y="0"/>
            <a:chExt cx="395061" cy="364235"/>
          </a:xfrm>
          <a:solidFill>
            <a:schemeClr val="bg1"/>
          </a:solidFill>
        </p:grpSpPr>
        <p:sp>
          <p:nvSpPr>
            <p:cNvPr id="48" name="Shape">
              <a:extLst>
                <a:ext uri="{FF2B5EF4-FFF2-40B4-BE49-F238E27FC236}">
                  <a16:creationId xmlns:a16="http://schemas.microsoft.com/office/drawing/2014/main" id="{08708B49-4199-4E6B-8B6B-45D229546B5D}"/>
                </a:ext>
              </a:extLst>
            </p:cNvPr>
            <p:cNvSpPr/>
            <p:nvPr/>
          </p:nvSpPr>
          <p:spPr>
            <a:xfrm>
              <a:off x="0" y="82711"/>
              <a:ext cx="395062" cy="2815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969" extrusionOk="0">
                  <a:moveTo>
                    <a:pt x="18404" y="5550"/>
                  </a:moveTo>
                  <a:cubicBezTo>
                    <a:pt x="18514" y="5400"/>
                    <a:pt x="18514" y="5250"/>
                    <a:pt x="18404" y="5250"/>
                  </a:cubicBezTo>
                  <a:cubicBezTo>
                    <a:pt x="18404" y="5100"/>
                    <a:pt x="18404" y="4950"/>
                    <a:pt x="18404" y="4950"/>
                  </a:cubicBezTo>
                  <a:cubicBezTo>
                    <a:pt x="17963" y="4950"/>
                    <a:pt x="17412" y="5100"/>
                    <a:pt x="16861" y="5100"/>
                  </a:cubicBezTo>
                  <a:cubicBezTo>
                    <a:pt x="14657" y="5100"/>
                    <a:pt x="12894" y="3900"/>
                    <a:pt x="12673" y="2550"/>
                  </a:cubicBezTo>
                  <a:cubicBezTo>
                    <a:pt x="13445" y="3300"/>
                    <a:pt x="14547" y="4050"/>
                    <a:pt x="14988" y="4200"/>
                  </a:cubicBezTo>
                  <a:cubicBezTo>
                    <a:pt x="14988" y="4200"/>
                    <a:pt x="15098" y="4200"/>
                    <a:pt x="15098" y="4200"/>
                  </a:cubicBezTo>
                  <a:cubicBezTo>
                    <a:pt x="16420" y="4950"/>
                    <a:pt x="18955" y="4200"/>
                    <a:pt x="18955" y="4200"/>
                  </a:cubicBezTo>
                  <a:cubicBezTo>
                    <a:pt x="18955" y="4200"/>
                    <a:pt x="19065" y="4050"/>
                    <a:pt x="18845" y="3750"/>
                  </a:cubicBezTo>
                  <a:cubicBezTo>
                    <a:pt x="18514" y="3300"/>
                    <a:pt x="18184" y="3150"/>
                    <a:pt x="18404" y="2700"/>
                  </a:cubicBezTo>
                  <a:cubicBezTo>
                    <a:pt x="18514" y="2400"/>
                    <a:pt x="18735" y="2100"/>
                    <a:pt x="18624" y="1800"/>
                  </a:cubicBezTo>
                  <a:cubicBezTo>
                    <a:pt x="18624" y="1800"/>
                    <a:pt x="18514" y="1650"/>
                    <a:pt x="18404" y="1650"/>
                  </a:cubicBezTo>
                  <a:cubicBezTo>
                    <a:pt x="17963" y="1650"/>
                    <a:pt x="17302" y="1800"/>
                    <a:pt x="17302" y="1800"/>
                  </a:cubicBezTo>
                  <a:cubicBezTo>
                    <a:pt x="17302" y="1800"/>
                    <a:pt x="17192" y="1350"/>
                    <a:pt x="16641" y="1200"/>
                  </a:cubicBezTo>
                  <a:cubicBezTo>
                    <a:pt x="16200" y="1050"/>
                    <a:pt x="15429" y="750"/>
                    <a:pt x="14988" y="750"/>
                  </a:cubicBezTo>
                  <a:cubicBezTo>
                    <a:pt x="14988" y="750"/>
                    <a:pt x="14988" y="900"/>
                    <a:pt x="14988" y="900"/>
                  </a:cubicBezTo>
                  <a:cubicBezTo>
                    <a:pt x="14657" y="1050"/>
                    <a:pt x="14216" y="1500"/>
                    <a:pt x="13776" y="1350"/>
                  </a:cubicBezTo>
                  <a:cubicBezTo>
                    <a:pt x="13555" y="1200"/>
                    <a:pt x="13445" y="1200"/>
                    <a:pt x="13445" y="1050"/>
                  </a:cubicBezTo>
                  <a:cubicBezTo>
                    <a:pt x="13224" y="1050"/>
                    <a:pt x="13114" y="900"/>
                    <a:pt x="12894" y="1050"/>
                  </a:cubicBezTo>
                  <a:cubicBezTo>
                    <a:pt x="12453" y="1050"/>
                    <a:pt x="12453" y="1500"/>
                    <a:pt x="12453" y="1500"/>
                  </a:cubicBezTo>
                  <a:cubicBezTo>
                    <a:pt x="12453" y="1500"/>
                    <a:pt x="12343" y="1500"/>
                    <a:pt x="12343" y="1500"/>
                  </a:cubicBezTo>
                  <a:cubicBezTo>
                    <a:pt x="12122" y="1200"/>
                    <a:pt x="11792" y="1050"/>
                    <a:pt x="11571" y="900"/>
                  </a:cubicBezTo>
                  <a:cubicBezTo>
                    <a:pt x="11682" y="750"/>
                    <a:pt x="11682" y="600"/>
                    <a:pt x="11461" y="450"/>
                  </a:cubicBezTo>
                  <a:cubicBezTo>
                    <a:pt x="11571" y="300"/>
                    <a:pt x="11571" y="150"/>
                    <a:pt x="11571" y="0"/>
                  </a:cubicBezTo>
                  <a:cubicBezTo>
                    <a:pt x="10580" y="300"/>
                    <a:pt x="9367" y="450"/>
                    <a:pt x="8045" y="450"/>
                  </a:cubicBezTo>
                  <a:cubicBezTo>
                    <a:pt x="6833" y="450"/>
                    <a:pt x="5620" y="300"/>
                    <a:pt x="4739" y="0"/>
                  </a:cubicBezTo>
                  <a:cubicBezTo>
                    <a:pt x="4629" y="300"/>
                    <a:pt x="4518" y="600"/>
                    <a:pt x="4518" y="750"/>
                  </a:cubicBezTo>
                  <a:cubicBezTo>
                    <a:pt x="1873" y="2550"/>
                    <a:pt x="0" y="6300"/>
                    <a:pt x="0" y="10650"/>
                  </a:cubicBezTo>
                  <a:cubicBezTo>
                    <a:pt x="0" y="13950"/>
                    <a:pt x="1102" y="16950"/>
                    <a:pt x="2865" y="19050"/>
                  </a:cubicBezTo>
                  <a:cubicBezTo>
                    <a:pt x="4739" y="21300"/>
                    <a:pt x="9808" y="21600"/>
                    <a:pt x="11902" y="19800"/>
                  </a:cubicBezTo>
                  <a:cubicBezTo>
                    <a:pt x="12233" y="19650"/>
                    <a:pt x="12563" y="19200"/>
                    <a:pt x="12894" y="18900"/>
                  </a:cubicBezTo>
                  <a:cubicBezTo>
                    <a:pt x="14547" y="19950"/>
                    <a:pt x="17412" y="19950"/>
                    <a:pt x="18735" y="18900"/>
                  </a:cubicBezTo>
                  <a:cubicBezTo>
                    <a:pt x="20278" y="17700"/>
                    <a:pt x="21600" y="15000"/>
                    <a:pt x="21600" y="12450"/>
                  </a:cubicBezTo>
                  <a:cubicBezTo>
                    <a:pt x="21600" y="9300"/>
                    <a:pt x="20278" y="6750"/>
                    <a:pt x="18404" y="5550"/>
                  </a:cubicBezTo>
                  <a:close/>
                  <a:moveTo>
                    <a:pt x="8376" y="15300"/>
                  </a:moveTo>
                  <a:cubicBezTo>
                    <a:pt x="8376" y="16350"/>
                    <a:pt x="8376" y="16350"/>
                    <a:pt x="8376" y="16350"/>
                  </a:cubicBezTo>
                  <a:cubicBezTo>
                    <a:pt x="8376" y="16350"/>
                    <a:pt x="8376" y="16500"/>
                    <a:pt x="8265" y="16500"/>
                  </a:cubicBezTo>
                  <a:cubicBezTo>
                    <a:pt x="7053" y="16500"/>
                    <a:pt x="7053" y="16500"/>
                    <a:pt x="7053" y="16500"/>
                  </a:cubicBezTo>
                  <a:cubicBezTo>
                    <a:pt x="6943" y="16500"/>
                    <a:pt x="6943" y="16350"/>
                    <a:pt x="6943" y="15300"/>
                  </a:cubicBezTo>
                  <a:cubicBezTo>
                    <a:pt x="5180" y="15150"/>
                    <a:pt x="4188" y="13950"/>
                    <a:pt x="4078" y="11850"/>
                  </a:cubicBezTo>
                  <a:cubicBezTo>
                    <a:pt x="4078" y="11700"/>
                    <a:pt x="4188" y="11700"/>
                    <a:pt x="4188" y="11700"/>
                  </a:cubicBezTo>
                  <a:cubicBezTo>
                    <a:pt x="5841" y="11400"/>
                    <a:pt x="5841" y="11400"/>
                    <a:pt x="5841" y="11400"/>
                  </a:cubicBezTo>
                  <a:cubicBezTo>
                    <a:pt x="5951" y="11400"/>
                    <a:pt x="5951" y="11400"/>
                    <a:pt x="6061" y="11550"/>
                  </a:cubicBezTo>
                  <a:cubicBezTo>
                    <a:pt x="6171" y="12600"/>
                    <a:pt x="6943" y="12600"/>
                    <a:pt x="7384" y="12600"/>
                  </a:cubicBezTo>
                  <a:cubicBezTo>
                    <a:pt x="7604" y="12450"/>
                    <a:pt x="7714" y="12300"/>
                    <a:pt x="7714" y="12150"/>
                  </a:cubicBezTo>
                  <a:cubicBezTo>
                    <a:pt x="7824" y="11550"/>
                    <a:pt x="7494" y="10950"/>
                    <a:pt x="5951" y="10050"/>
                  </a:cubicBezTo>
                  <a:cubicBezTo>
                    <a:pt x="4849" y="9300"/>
                    <a:pt x="4298" y="9000"/>
                    <a:pt x="4298" y="7800"/>
                  </a:cubicBezTo>
                  <a:cubicBezTo>
                    <a:pt x="4188" y="6450"/>
                    <a:pt x="4959" y="4950"/>
                    <a:pt x="6502" y="4500"/>
                  </a:cubicBezTo>
                  <a:cubicBezTo>
                    <a:pt x="6502" y="3450"/>
                    <a:pt x="6502" y="3450"/>
                    <a:pt x="6502" y="3450"/>
                  </a:cubicBezTo>
                  <a:cubicBezTo>
                    <a:pt x="6502" y="3450"/>
                    <a:pt x="6612" y="3300"/>
                    <a:pt x="6612" y="3300"/>
                  </a:cubicBezTo>
                  <a:cubicBezTo>
                    <a:pt x="7824" y="3300"/>
                    <a:pt x="7824" y="3300"/>
                    <a:pt x="7824" y="3300"/>
                  </a:cubicBezTo>
                  <a:cubicBezTo>
                    <a:pt x="7935" y="3300"/>
                    <a:pt x="7935" y="3300"/>
                    <a:pt x="8045" y="4350"/>
                  </a:cubicBezTo>
                  <a:cubicBezTo>
                    <a:pt x="9588" y="4650"/>
                    <a:pt x="10580" y="6000"/>
                    <a:pt x="10580" y="7500"/>
                  </a:cubicBezTo>
                  <a:cubicBezTo>
                    <a:pt x="10580" y="7650"/>
                    <a:pt x="10580" y="7650"/>
                    <a:pt x="10469" y="7800"/>
                  </a:cubicBezTo>
                  <a:cubicBezTo>
                    <a:pt x="8706" y="7950"/>
                    <a:pt x="8706" y="7950"/>
                    <a:pt x="8706" y="7950"/>
                  </a:cubicBezTo>
                  <a:cubicBezTo>
                    <a:pt x="8706" y="7950"/>
                    <a:pt x="8596" y="7050"/>
                    <a:pt x="7714" y="7200"/>
                  </a:cubicBezTo>
                  <a:cubicBezTo>
                    <a:pt x="7384" y="7200"/>
                    <a:pt x="7384" y="7500"/>
                    <a:pt x="7384" y="7650"/>
                  </a:cubicBezTo>
                  <a:cubicBezTo>
                    <a:pt x="7384" y="8250"/>
                    <a:pt x="7935" y="8550"/>
                    <a:pt x="9037" y="9300"/>
                  </a:cubicBezTo>
                  <a:cubicBezTo>
                    <a:pt x="10139" y="10050"/>
                    <a:pt x="10690" y="10650"/>
                    <a:pt x="10800" y="11850"/>
                  </a:cubicBezTo>
                  <a:cubicBezTo>
                    <a:pt x="10800" y="13500"/>
                    <a:pt x="9918" y="14850"/>
                    <a:pt x="8376" y="15300"/>
                  </a:cubicBezTo>
                  <a:close/>
                  <a:moveTo>
                    <a:pt x="15980" y="15600"/>
                  </a:moveTo>
                  <a:cubicBezTo>
                    <a:pt x="15980" y="16200"/>
                    <a:pt x="15980" y="16200"/>
                    <a:pt x="15980" y="16200"/>
                  </a:cubicBezTo>
                  <a:cubicBezTo>
                    <a:pt x="15980" y="16350"/>
                    <a:pt x="15980" y="16350"/>
                    <a:pt x="15980" y="16350"/>
                  </a:cubicBezTo>
                  <a:cubicBezTo>
                    <a:pt x="15098" y="16500"/>
                    <a:pt x="15098" y="16500"/>
                    <a:pt x="15098" y="16500"/>
                  </a:cubicBezTo>
                  <a:cubicBezTo>
                    <a:pt x="14988" y="16500"/>
                    <a:pt x="14988" y="16350"/>
                    <a:pt x="14988" y="15600"/>
                  </a:cubicBezTo>
                  <a:cubicBezTo>
                    <a:pt x="13665" y="15450"/>
                    <a:pt x="13004" y="14550"/>
                    <a:pt x="13004" y="13050"/>
                  </a:cubicBezTo>
                  <a:cubicBezTo>
                    <a:pt x="13004" y="13050"/>
                    <a:pt x="13004" y="13050"/>
                    <a:pt x="13114" y="13050"/>
                  </a:cubicBezTo>
                  <a:cubicBezTo>
                    <a:pt x="14216" y="12750"/>
                    <a:pt x="14216" y="12750"/>
                    <a:pt x="14216" y="12750"/>
                  </a:cubicBezTo>
                  <a:cubicBezTo>
                    <a:pt x="14327" y="12750"/>
                    <a:pt x="14327" y="12900"/>
                    <a:pt x="14327" y="12900"/>
                  </a:cubicBezTo>
                  <a:cubicBezTo>
                    <a:pt x="14437" y="13650"/>
                    <a:pt x="14988" y="13650"/>
                    <a:pt x="15318" y="13650"/>
                  </a:cubicBezTo>
                  <a:cubicBezTo>
                    <a:pt x="15429" y="13500"/>
                    <a:pt x="15539" y="13500"/>
                    <a:pt x="15539" y="13350"/>
                  </a:cubicBezTo>
                  <a:cubicBezTo>
                    <a:pt x="15649" y="12900"/>
                    <a:pt x="15429" y="12450"/>
                    <a:pt x="14216" y="11850"/>
                  </a:cubicBezTo>
                  <a:cubicBezTo>
                    <a:pt x="13555" y="11400"/>
                    <a:pt x="13114" y="11100"/>
                    <a:pt x="13114" y="10200"/>
                  </a:cubicBezTo>
                  <a:cubicBezTo>
                    <a:pt x="13004" y="9300"/>
                    <a:pt x="13665" y="8250"/>
                    <a:pt x="14657" y="7950"/>
                  </a:cubicBezTo>
                  <a:cubicBezTo>
                    <a:pt x="14657" y="7200"/>
                    <a:pt x="14657" y="7200"/>
                    <a:pt x="14657" y="7200"/>
                  </a:cubicBezTo>
                  <a:cubicBezTo>
                    <a:pt x="14657" y="7200"/>
                    <a:pt x="14767" y="7050"/>
                    <a:pt x="14767" y="7050"/>
                  </a:cubicBezTo>
                  <a:cubicBezTo>
                    <a:pt x="15649" y="7050"/>
                    <a:pt x="15649" y="7050"/>
                    <a:pt x="15649" y="7050"/>
                  </a:cubicBezTo>
                  <a:cubicBezTo>
                    <a:pt x="15759" y="7050"/>
                    <a:pt x="15759" y="7050"/>
                    <a:pt x="15759" y="7800"/>
                  </a:cubicBezTo>
                  <a:cubicBezTo>
                    <a:pt x="16861" y="7950"/>
                    <a:pt x="17522" y="9000"/>
                    <a:pt x="17633" y="10050"/>
                  </a:cubicBezTo>
                  <a:cubicBezTo>
                    <a:pt x="17633" y="10200"/>
                    <a:pt x="17522" y="10200"/>
                    <a:pt x="17412" y="10200"/>
                  </a:cubicBezTo>
                  <a:cubicBezTo>
                    <a:pt x="16200" y="10350"/>
                    <a:pt x="16200" y="10350"/>
                    <a:pt x="16200" y="10350"/>
                  </a:cubicBezTo>
                  <a:cubicBezTo>
                    <a:pt x="16200" y="10350"/>
                    <a:pt x="16200" y="9750"/>
                    <a:pt x="15539" y="9750"/>
                  </a:cubicBezTo>
                  <a:cubicBezTo>
                    <a:pt x="15318" y="9900"/>
                    <a:pt x="15318" y="10050"/>
                    <a:pt x="15318" y="10200"/>
                  </a:cubicBezTo>
                  <a:cubicBezTo>
                    <a:pt x="15318" y="10500"/>
                    <a:pt x="15649" y="10800"/>
                    <a:pt x="16531" y="11250"/>
                  </a:cubicBezTo>
                  <a:cubicBezTo>
                    <a:pt x="17302" y="11850"/>
                    <a:pt x="17633" y="12300"/>
                    <a:pt x="17743" y="13050"/>
                  </a:cubicBezTo>
                  <a:cubicBezTo>
                    <a:pt x="17743" y="14400"/>
                    <a:pt x="17082" y="15300"/>
                    <a:pt x="15980" y="1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9" name="Shape">
              <a:extLst>
                <a:ext uri="{FF2B5EF4-FFF2-40B4-BE49-F238E27FC236}">
                  <a16:creationId xmlns:a16="http://schemas.microsoft.com/office/drawing/2014/main" id="{1E81C904-1138-4390-BFA8-4AADBE1C83DE}"/>
                </a:ext>
              </a:extLst>
            </p:cNvPr>
            <p:cNvSpPr/>
            <p:nvPr/>
          </p:nvSpPr>
          <p:spPr>
            <a:xfrm>
              <a:off x="40346" y="0"/>
              <a:ext cx="215184" cy="801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5" extrusionOk="0">
                  <a:moveTo>
                    <a:pt x="5249" y="20385"/>
                  </a:moveTo>
                  <a:cubicBezTo>
                    <a:pt x="6662" y="21465"/>
                    <a:pt x="8479" y="21465"/>
                    <a:pt x="10093" y="21465"/>
                  </a:cubicBezTo>
                  <a:cubicBezTo>
                    <a:pt x="12718" y="21465"/>
                    <a:pt x="14938" y="20925"/>
                    <a:pt x="16957" y="19845"/>
                  </a:cubicBezTo>
                  <a:cubicBezTo>
                    <a:pt x="21600" y="13365"/>
                    <a:pt x="21600" y="13365"/>
                    <a:pt x="21600" y="13365"/>
                  </a:cubicBezTo>
                  <a:cubicBezTo>
                    <a:pt x="21600" y="13365"/>
                    <a:pt x="21600" y="11745"/>
                    <a:pt x="20591" y="10665"/>
                  </a:cubicBezTo>
                  <a:cubicBezTo>
                    <a:pt x="19783" y="9045"/>
                    <a:pt x="18572" y="8505"/>
                    <a:pt x="18774" y="6345"/>
                  </a:cubicBezTo>
                  <a:cubicBezTo>
                    <a:pt x="18976" y="4185"/>
                    <a:pt x="19379" y="1485"/>
                    <a:pt x="19178" y="405"/>
                  </a:cubicBezTo>
                  <a:cubicBezTo>
                    <a:pt x="18976" y="-135"/>
                    <a:pt x="18774" y="-135"/>
                    <a:pt x="18370" y="405"/>
                  </a:cubicBezTo>
                  <a:cubicBezTo>
                    <a:pt x="16957" y="945"/>
                    <a:pt x="15140" y="3645"/>
                    <a:pt x="15140" y="3645"/>
                  </a:cubicBezTo>
                  <a:cubicBezTo>
                    <a:pt x="15140" y="3645"/>
                    <a:pt x="14736" y="1485"/>
                    <a:pt x="12920" y="1485"/>
                  </a:cubicBezTo>
                  <a:cubicBezTo>
                    <a:pt x="11507" y="1485"/>
                    <a:pt x="9084" y="1485"/>
                    <a:pt x="8075" y="2565"/>
                  </a:cubicBezTo>
                  <a:cubicBezTo>
                    <a:pt x="7873" y="2565"/>
                    <a:pt x="7873" y="3105"/>
                    <a:pt x="7873" y="3105"/>
                  </a:cubicBezTo>
                  <a:cubicBezTo>
                    <a:pt x="7267" y="4185"/>
                    <a:pt x="6056" y="8505"/>
                    <a:pt x="4643" y="8505"/>
                  </a:cubicBezTo>
                  <a:cubicBezTo>
                    <a:pt x="4239" y="8505"/>
                    <a:pt x="3836" y="7965"/>
                    <a:pt x="3432" y="7965"/>
                  </a:cubicBezTo>
                  <a:cubicBezTo>
                    <a:pt x="3028" y="7425"/>
                    <a:pt x="2826" y="7425"/>
                    <a:pt x="2019" y="8505"/>
                  </a:cubicBezTo>
                  <a:cubicBezTo>
                    <a:pt x="1009" y="10125"/>
                    <a:pt x="1009" y="12285"/>
                    <a:pt x="1009" y="12285"/>
                  </a:cubicBezTo>
                  <a:cubicBezTo>
                    <a:pt x="1009" y="12285"/>
                    <a:pt x="0" y="11745"/>
                    <a:pt x="0" y="14985"/>
                  </a:cubicBezTo>
                  <a:cubicBezTo>
                    <a:pt x="3028" y="18765"/>
                    <a:pt x="5450" y="20385"/>
                    <a:pt x="5450" y="20385"/>
                  </a:cubicBezTo>
                  <a:cubicBezTo>
                    <a:pt x="5450" y="20385"/>
                    <a:pt x="5249" y="20385"/>
                    <a:pt x="5249" y="203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0" name="Group">
            <a:extLst>
              <a:ext uri="{FF2B5EF4-FFF2-40B4-BE49-F238E27FC236}">
                <a16:creationId xmlns:a16="http://schemas.microsoft.com/office/drawing/2014/main" id="{FB846EAD-F9F0-4C40-BAB9-9933021FC545}"/>
              </a:ext>
            </a:extLst>
          </p:cNvPr>
          <p:cNvGrpSpPr/>
          <p:nvPr/>
        </p:nvGrpSpPr>
        <p:grpSpPr>
          <a:xfrm>
            <a:off x="4463822" y="2009024"/>
            <a:ext cx="355573" cy="338478"/>
            <a:chOff x="0" y="0"/>
            <a:chExt cx="355572" cy="338476"/>
          </a:xfrm>
          <a:solidFill>
            <a:schemeClr val="bg1"/>
          </a:solidFill>
        </p:grpSpPr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7C9718DB-5CFA-44BC-87F2-BABE2B5DF5E1}"/>
                </a:ext>
              </a:extLst>
            </p:cNvPr>
            <p:cNvSpPr/>
            <p:nvPr/>
          </p:nvSpPr>
          <p:spPr>
            <a:xfrm>
              <a:off x="0" y="0"/>
              <a:ext cx="355573" cy="3384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79" y="0"/>
                  </a:moveTo>
                  <a:cubicBezTo>
                    <a:pt x="1821" y="0"/>
                    <a:pt x="1821" y="0"/>
                    <a:pt x="1821" y="0"/>
                  </a:cubicBezTo>
                  <a:cubicBezTo>
                    <a:pt x="828" y="0"/>
                    <a:pt x="0" y="871"/>
                    <a:pt x="0" y="1916"/>
                  </a:cubicBezTo>
                  <a:cubicBezTo>
                    <a:pt x="0" y="16548"/>
                    <a:pt x="0" y="16548"/>
                    <a:pt x="0" y="16548"/>
                  </a:cubicBezTo>
                  <a:cubicBezTo>
                    <a:pt x="0" y="17594"/>
                    <a:pt x="828" y="18465"/>
                    <a:pt x="1821" y="18465"/>
                  </a:cubicBezTo>
                  <a:cubicBezTo>
                    <a:pt x="7283" y="18465"/>
                    <a:pt x="7283" y="18465"/>
                    <a:pt x="7283" y="18465"/>
                  </a:cubicBezTo>
                  <a:cubicBezTo>
                    <a:pt x="7034" y="18813"/>
                    <a:pt x="6538" y="19335"/>
                    <a:pt x="6290" y="19510"/>
                  </a:cubicBezTo>
                  <a:cubicBezTo>
                    <a:pt x="6124" y="19771"/>
                    <a:pt x="5876" y="19945"/>
                    <a:pt x="5793" y="20119"/>
                  </a:cubicBezTo>
                  <a:cubicBezTo>
                    <a:pt x="5710" y="20294"/>
                    <a:pt x="5628" y="20642"/>
                    <a:pt x="5793" y="20990"/>
                  </a:cubicBezTo>
                  <a:cubicBezTo>
                    <a:pt x="5876" y="21252"/>
                    <a:pt x="6290" y="21600"/>
                    <a:pt x="7117" y="21600"/>
                  </a:cubicBezTo>
                  <a:cubicBezTo>
                    <a:pt x="14483" y="21600"/>
                    <a:pt x="14483" y="21600"/>
                    <a:pt x="14483" y="21600"/>
                  </a:cubicBezTo>
                  <a:cubicBezTo>
                    <a:pt x="15310" y="21600"/>
                    <a:pt x="15724" y="21252"/>
                    <a:pt x="15807" y="20990"/>
                  </a:cubicBezTo>
                  <a:cubicBezTo>
                    <a:pt x="15972" y="20642"/>
                    <a:pt x="15890" y="20294"/>
                    <a:pt x="15807" y="20119"/>
                  </a:cubicBezTo>
                  <a:cubicBezTo>
                    <a:pt x="15724" y="19945"/>
                    <a:pt x="15476" y="19771"/>
                    <a:pt x="15310" y="19510"/>
                  </a:cubicBezTo>
                  <a:cubicBezTo>
                    <a:pt x="15062" y="19335"/>
                    <a:pt x="14566" y="18813"/>
                    <a:pt x="14317" y="18465"/>
                  </a:cubicBezTo>
                  <a:cubicBezTo>
                    <a:pt x="19779" y="18465"/>
                    <a:pt x="19779" y="18465"/>
                    <a:pt x="19779" y="18465"/>
                  </a:cubicBezTo>
                  <a:cubicBezTo>
                    <a:pt x="20772" y="18465"/>
                    <a:pt x="21600" y="17594"/>
                    <a:pt x="21600" y="16548"/>
                  </a:cubicBezTo>
                  <a:cubicBezTo>
                    <a:pt x="21600" y="1916"/>
                    <a:pt x="21600" y="1916"/>
                    <a:pt x="21600" y="1916"/>
                  </a:cubicBezTo>
                  <a:cubicBezTo>
                    <a:pt x="21600" y="871"/>
                    <a:pt x="20772" y="0"/>
                    <a:pt x="19779" y="0"/>
                  </a:cubicBezTo>
                  <a:close/>
                  <a:moveTo>
                    <a:pt x="14814" y="20032"/>
                  </a:moveTo>
                  <a:cubicBezTo>
                    <a:pt x="14979" y="20294"/>
                    <a:pt x="15145" y="20468"/>
                    <a:pt x="15228" y="20555"/>
                  </a:cubicBezTo>
                  <a:cubicBezTo>
                    <a:pt x="15228" y="20555"/>
                    <a:pt x="15310" y="20642"/>
                    <a:pt x="15228" y="20729"/>
                  </a:cubicBezTo>
                  <a:cubicBezTo>
                    <a:pt x="15145" y="20816"/>
                    <a:pt x="14814" y="20903"/>
                    <a:pt x="14483" y="20903"/>
                  </a:cubicBezTo>
                  <a:cubicBezTo>
                    <a:pt x="7117" y="20903"/>
                    <a:pt x="7117" y="20903"/>
                    <a:pt x="7117" y="20903"/>
                  </a:cubicBezTo>
                  <a:cubicBezTo>
                    <a:pt x="6786" y="20903"/>
                    <a:pt x="6455" y="20816"/>
                    <a:pt x="6372" y="20729"/>
                  </a:cubicBezTo>
                  <a:cubicBezTo>
                    <a:pt x="6372" y="20642"/>
                    <a:pt x="6372" y="20555"/>
                    <a:pt x="6372" y="20555"/>
                  </a:cubicBezTo>
                  <a:cubicBezTo>
                    <a:pt x="6372" y="20555"/>
                    <a:pt x="6372" y="20555"/>
                    <a:pt x="6372" y="20555"/>
                  </a:cubicBezTo>
                  <a:cubicBezTo>
                    <a:pt x="6455" y="20468"/>
                    <a:pt x="6621" y="20294"/>
                    <a:pt x="6786" y="20032"/>
                  </a:cubicBezTo>
                  <a:cubicBezTo>
                    <a:pt x="7366" y="19423"/>
                    <a:pt x="7862" y="18900"/>
                    <a:pt x="8110" y="18465"/>
                  </a:cubicBezTo>
                  <a:cubicBezTo>
                    <a:pt x="13490" y="18465"/>
                    <a:pt x="13490" y="18465"/>
                    <a:pt x="13490" y="18465"/>
                  </a:cubicBezTo>
                  <a:cubicBezTo>
                    <a:pt x="13738" y="18900"/>
                    <a:pt x="14234" y="19423"/>
                    <a:pt x="14814" y="20032"/>
                  </a:cubicBezTo>
                  <a:close/>
                  <a:moveTo>
                    <a:pt x="20276" y="16548"/>
                  </a:moveTo>
                  <a:cubicBezTo>
                    <a:pt x="20276" y="16810"/>
                    <a:pt x="20028" y="17071"/>
                    <a:pt x="19779" y="17071"/>
                  </a:cubicBezTo>
                  <a:cubicBezTo>
                    <a:pt x="1821" y="17071"/>
                    <a:pt x="1821" y="17071"/>
                    <a:pt x="1821" y="17071"/>
                  </a:cubicBezTo>
                  <a:cubicBezTo>
                    <a:pt x="1572" y="17071"/>
                    <a:pt x="1324" y="16810"/>
                    <a:pt x="1324" y="16548"/>
                  </a:cubicBezTo>
                  <a:cubicBezTo>
                    <a:pt x="1324" y="1916"/>
                    <a:pt x="1324" y="1916"/>
                    <a:pt x="1324" y="1916"/>
                  </a:cubicBezTo>
                  <a:cubicBezTo>
                    <a:pt x="1324" y="1655"/>
                    <a:pt x="1572" y="1394"/>
                    <a:pt x="1821" y="1394"/>
                  </a:cubicBezTo>
                  <a:cubicBezTo>
                    <a:pt x="19779" y="1394"/>
                    <a:pt x="19779" y="1394"/>
                    <a:pt x="19779" y="1394"/>
                  </a:cubicBezTo>
                  <a:cubicBezTo>
                    <a:pt x="20028" y="1394"/>
                    <a:pt x="20276" y="1655"/>
                    <a:pt x="20276" y="1916"/>
                  </a:cubicBezTo>
                  <a:lnTo>
                    <a:pt x="20276" y="1654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B192D871-E5BE-46B0-A4B7-5B9E7478401C}"/>
                </a:ext>
              </a:extLst>
            </p:cNvPr>
            <p:cNvSpPr/>
            <p:nvPr/>
          </p:nvSpPr>
          <p:spPr>
            <a:xfrm>
              <a:off x="44446" y="43876"/>
              <a:ext cx="266110" cy="1789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60" y="0"/>
                  </a:moveTo>
                  <a:cubicBezTo>
                    <a:pt x="1440" y="0"/>
                    <a:pt x="1440" y="0"/>
                    <a:pt x="1440" y="0"/>
                  </a:cubicBezTo>
                  <a:cubicBezTo>
                    <a:pt x="665" y="0"/>
                    <a:pt x="0" y="1154"/>
                    <a:pt x="0" y="2308"/>
                  </a:cubicBezTo>
                  <a:cubicBezTo>
                    <a:pt x="0" y="19292"/>
                    <a:pt x="0" y="19292"/>
                    <a:pt x="0" y="19292"/>
                  </a:cubicBezTo>
                  <a:cubicBezTo>
                    <a:pt x="0" y="20611"/>
                    <a:pt x="665" y="21600"/>
                    <a:pt x="1440" y="21600"/>
                  </a:cubicBezTo>
                  <a:cubicBezTo>
                    <a:pt x="20160" y="21600"/>
                    <a:pt x="20160" y="21600"/>
                    <a:pt x="20160" y="21600"/>
                  </a:cubicBezTo>
                  <a:cubicBezTo>
                    <a:pt x="20935" y="21600"/>
                    <a:pt x="21600" y="20611"/>
                    <a:pt x="21600" y="19292"/>
                  </a:cubicBezTo>
                  <a:cubicBezTo>
                    <a:pt x="21600" y="2308"/>
                    <a:pt x="21600" y="2308"/>
                    <a:pt x="21600" y="2308"/>
                  </a:cubicBezTo>
                  <a:cubicBezTo>
                    <a:pt x="21600" y="1154"/>
                    <a:pt x="20935" y="0"/>
                    <a:pt x="20160" y="0"/>
                  </a:cubicBezTo>
                  <a:close/>
                  <a:moveTo>
                    <a:pt x="1440" y="1484"/>
                  </a:moveTo>
                  <a:cubicBezTo>
                    <a:pt x="20160" y="1484"/>
                    <a:pt x="20160" y="1484"/>
                    <a:pt x="20160" y="1484"/>
                  </a:cubicBezTo>
                  <a:cubicBezTo>
                    <a:pt x="20492" y="1484"/>
                    <a:pt x="20714" y="1814"/>
                    <a:pt x="20714" y="2308"/>
                  </a:cubicBezTo>
                  <a:cubicBezTo>
                    <a:pt x="20714" y="7915"/>
                    <a:pt x="20714" y="7915"/>
                    <a:pt x="20714" y="7915"/>
                  </a:cubicBezTo>
                  <a:cubicBezTo>
                    <a:pt x="17058" y="14015"/>
                    <a:pt x="17058" y="14015"/>
                    <a:pt x="17058" y="14015"/>
                  </a:cubicBezTo>
                  <a:cubicBezTo>
                    <a:pt x="13846" y="7750"/>
                    <a:pt x="13846" y="7750"/>
                    <a:pt x="13846" y="7750"/>
                  </a:cubicBezTo>
                  <a:cubicBezTo>
                    <a:pt x="13735" y="7585"/>
                    <a:pt x="13625" y="7420"/>
                    <a:pt x="13514" y="7420"/>
                  </a:cubicBezTo>
                  <a:cubicBezTo>
                    <a:pt x="13403" y="7420"/>
                    <a:pt x="13182" y="7585"/>
                    <a:pt x="13182" y="7750"/>
                  </a:cubicBezTo>
                  <a:cubicBezTo>
                    <a:pt x="8972" y="16489"/>
                    <a:pt x="8972" y="16489"/>
                    <a:pt x="8972" y="16489"/>
                  </a:cubicBezTo>
                  <a:cubicBezTo>
                    <a:pt x="5649" y="11707"/>
                    <a:pt x="5649" y="11707"/>
                    <a:pt x="5649" y="11707"/>
                  </a:cubicBezTo>
                  <a:cubicBezTo>
                    <a:pt x="5538" y="11377"/>
                    <a:pt x="5206" y="11377"/>
                    <a:pt x="5095" y="11707"/>
                  </a:cubicBezTo>
                  <a:cubicBezTo>
                    <a:pt x="886" y="17313"/>
                    <a:pt x="886" y="17313"/>
                    <a:pt x="886" y="17313"/>
                  </a:cubicBezTo>
                  <a:cubicBezTo>
                    <a:pt x="886" y="2308"/>
                    <a:pt x="886" y="2308"/>
                    <a:pt x="886" y="2308"/>
                  </a:cubicBezTo>
                  <a:cubicBezTo>
                    <a:pt x="886" y="1814"/>
                    <a:pt x="1108" y="1484"/>
                    <a:pt x="1440" y="1484"/>
                  </a:cubicBezTo>
                  <a:close/>
                  <a:moveTo>
                    <a:pt x="20160" y="20281"/>
                  </a:moveTo>
                  <a:cubicBezTo>
                    <a:pt x="1440" y="20281"/>
                    <a:pt x="1440" y="20281"/>
                    <a:pt x="1440" y="20281"/>
                  </a:cubicBezTo>
                  <a:cubicBezTo>
                    <a:pt x="1108" y="20281"/>
                    <a:pt x="886" y="19786"/>
                    <a:pt x="886" y="19292"/>
                  </a:cubicBezTo>
                  <a:cubicBezTo>
                    <a:pt x="886" y="19127"/>
                    <a:pt x="886" y="19127"/>
                    <a:pt x="886" y="19127"/>
                  </a:cubicBezTo>
                  <a:cubicBezTo>
                    <a:pt x="5317" y="13026"/>
                    <a:pt x="5317" y="13026"/>
                    <a:pt x="5317" y="13026"/>
                  </a:cubicBezTo>
                  <a:cubicBezTo>
                    <a:pt x="8640" y="17973"/>
                    <a:pt x="8640" y="17973"/>
                    <a:pt x="8640" y="17973"/>
                  </a:cubicBezTo>
                  <a:cubicBezTo>
                    <a:pt x="8751" y="18137"/>
                    <a:pt x="8862" y="18302"/>
                    <a:pt x="9083" y="18137"/>
                  </a:cubicBezTo>
                  <a:cubicBezTo>
                    <a:pt x="9194" y="18137"/>
                    <a:pt x="9305" y="18137"/>
                    <a:pt x="9415" y="17973"/>
                  </a:cubicBezTo>
                  <a:cubicBezTo>
                    <a:pt x="13514" y="9234"/>
                    <a:pt x="13514" y="9234"/>
                    <a:pt x="13514" y="9234"/>
                  </a:cubicBezTo>
                  <a:cubicBezTo>
                    <a:pt x="16726" y="15499"/>
                    <a:pt x="16726" y="15499"/>
                    <a:pt x="16726" y="15499"/>
                  </a:cubicBezTo>
                  <a:cubicBezTo>
                    <a:pt x="16837" y="15664"/>
                    <a:pt x="16948" y="15664"/>
                    <a:pt x="17058" y="15664"/>
                  </a:cubicBezTo>
                  <a:cubicBezTo>
                    <a:pt x="17169" y="15664"/>
                    <a:pt x="17280" y="15664"/>
                    <a:pt x="17391" y="15499"/>
                  </a:cubicBezTo>
                  <a:cubicBezTo>
                    <a:pt x="20714" y="9893"/>
                    <a:pt x="20714" y="9893"/>
                    <a:pt x="20714" y="9893"/>
                  </a:cubicBezTo>
                  <a:cubicBezTo>
                    <a:pt x="20714" y="19292"/>
                    <a:pt x="20714" y="19292"/>
                    <a:pt x="20714" y="19292"/>
                  </a:cubicBezTo>
                  <a:cubicBezTo>
                    <a:pt x="20714" y="19786"/>
                    <a:pt x="20492" y="20281"/>
                    <a:pt x="20160" y="2028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3" name="Shape">
              <a:extLst>
                <a:ext uri="{FF2B5EF4-FFF2-40B4-BE49-F238E27FC236}">
                  <a16:creationId xmlns:a16="http://schemas.microsoft.com/office/drawing/2014/main" id="{223A3F36-CA0D-4F6B-B0D8-C9705D075CFE}"/>
                </a:ext>
              </a:extLst>
            </p:cNvPr>
            <p:cNvSpPr/>
            <p:nvPr/>
          </p:nvSpPr>
          <p:spPr>
            <a:xfrm>
              <a:off x="160691" y="227930"/>
              <a:ext cx="33621" cy="330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232" y="0"/>
                  </a:moveTo>
                  <a:cubicBezTo>
                    <a:pt x="5184" y="0"/>
                    <a:pt x="0" y="4500"/>
                    <a:pt x="0" y="10800"/>
                  </a:cubicBezTo>
                  <a:cubicBezTo>
                    <a:pt x="0" y="17100"/>
                    <a:pt x="5184" y="21600"/>
                    <a:pt x="11232" y="21600"/>
                  </a:cubicBezTo>
                  <a:cubicBezTo>
                    <a:pt x="16416" y="21600"/>
                    <a:pt x="21600" y="17100"/>
                    <a:pt x="21600" y="10800"/>
                  </a:cubicBezTo>
                  <a:cubicBezTo>
                    <a:pt x="21600" y="4500"/>
                    <a:pt x="16416" y="0"/>
                    <a:pt x="11232" y="0"/>
                  </a:cubicBezTo>
                  <a:close/>
                  <a:moveTo>
                    <a:pt x="11232" y="14400"/>
                  </a:moveTo>
                  <a:cubicBezTo>
                    <a:pt x="8640" y="14400"/>
                    <a:pt x="6912" y="12600"/>
                    <a:pt x="6912" y="10800"/>
                  </a:cubicBezTo>
                  <a:cubicBezTo>
                    <a:pt x="6912" y="9000"/>
                    <a:pt x="8640" y="7200"/>
                    <a:pt x="11232" y="7200"/>
                  </a:cubicBezTo>
                  <a:cubicBezTo>
                    <a:pt x="12960" y="7200"/>
                    <a:pt x="14688" y="9000"/>
                    <a:pt x="14688" y="10800"/>
                  </a:cubicBezTo>
                  <a:cubicBezTo>
                    <a:pt x="14688" y="12600"/>
                    <a:pt x="12960" y="14400"/>
                    <a:pt x="11232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57" name="Shape">
            <a:extLst>
              <a:ext uri="{FF2B5EF4-FFF2-40B4-BE49-F238E27FC236}">
                <a16:creationId xmlns:a16="http://schemas.microsoft.com/office/drawing/2014/main" id="{F5535898-FA9D-43B2-ACE7-0E1600C0BEBD}"/>
              </a:ext>
            </a:extLst>
          </p:cNvPr>
          <p:cNvSpPr/>
          <p:nvPr/>
        </p:nvSpPr>
        <p:spPr>
          <a:xfrm>
            <a:off x="5468465" y="1988364"/>
            <a:ext cx="398881" cy="3814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3" h="21507" extrusionOk="0">
                <a:moveTo>
                  <a:pt x="16893" y="21507"/>
                </a:moveTo>
                <a:cubicBezTo>
                  <a:pt x="16716" y="21507"/>
                  <a:pt x="16716" y="21507"/>
                  <a:pt x="16539" y="21507"/>
                </a:cubicBezTo>
                <a:cubicBezTo>
                  <a:pt x="10696" y="18528"/>
                  <a:pt x="10696" y="18528"/>
                  <a:pt x="10696" y="18528"/>
                </a:cubicBezTo>
                <a:cubicBezTo>
                  <a:pt x="4853" y="21507"/>
                  <a:pt x="4853" y="21507"/>
                  <a:pt x="4853" y="21507"/>
                </a:cubicBezTo>
                <a:cubicBezTo>
                  <a:pt x="4676" y="21507"/>
                  <a:pt x="4322" y="21507"/>
                  <a:pt x="4145" y="21321"/>
                </a:cubicBezTo>
                <a:cubicBezTo>
                  <a:pt x="3968" y="21135"/>
                  <a:pt x="3791" y="20948"/>
                  <a:pt x="3791" y="20576"/>
                </a:cubicBezTo>
                <a:cubicBezTo>
                  <a:pt x="4676" y="13873"/>
                  <a:pt x="4676" y="13873"/>
                  <a:pt x="4676" y="13873"/>
                </a:cubicBezTo>
                <a:cubicBezTo>
                  <a:pt x="250" y="8845"/>
                  <a:pt x="250" y="8845"/>
                  <a:pt x="250" y="8845"/>
                </a:cubicBezTo>
                <a:cubicBezTo>
                  <a:pt x="73" y="8659"/>
                  <a:pt x="-104" y="8286"/>
                  <a:pt x="73" y="8100"/>
                </a:cubicBezTo>
                <a:cubicBezTo>
                  <a:pt x="73" y="7914"/>
                  <a:pt x="250" y="7728"/>
                  <a:pt x="604" y="7541"/>
                </a:cubicBezTo>
                <a:cubicBezTo>
                  <a:pt x="6978" y="6238"/>
                  <a:pt x="6978" y="6238"/>
                  <a:pt x="6978" y="6238"/>
                </a:cubicBezTo>
                <a:cubicBezTo>
                  <a:pt x="9988" y="279"/>
                  <a:pt x="9988" y="279"/>
                  <a:pt x="9988" y="279"/>
                </a:cubicBezTo>
                <a:cubicBezTo>
                  <a:pt x="10342" y="-93"/>
                  <a:pt x="11050" y="-93"/>
                  <a:pt x="11404" y="279"/>
                </a:cubicBezTo>
                <a:cubicBezTo>
                  <a:pt x="14414" y="6238"/>
                  <a:pt x="14414" y="6238"/>
                  <a:pt x="14414" y="6238"/>
                </a:cubicBezTo>
                <a:cubicBezTo>
                  <a:pt x="20788" y="7541"/>
                  <a:pt x="20788" y="7541"/>
                  <a:pt x="20788" y="7541"/>
                </a:cubicBezTo>
                <a:cubicBezTo>
                  <a:pt x="21142" y="7728"/>
                  <a:pt x="21319" y="7914"/>
                  <a:pt x="21319" y="8100"/>
                </a:cubicBezTo>
                <a:cubicBezTo>
                  <a:pt x="21496" y="8286"/>
                  <a:pt x="21319" y="8659"/>
                  <a:pt x="21142" y="8845"/>
                </a:cubicBezTo>
                <a:cubicBezTo>
                  <a:pt x="16716" y="13873"/>
                  <a:pt x="16716" y="13873"/>
                  <a:pt x="16716" y="13873"/>
                </a:cubicBezTo>
                <a:cubicBezTo>
                  <a:pt x="17601" y="20576"/>
                  <a:pt x="17601" y="20576"/>
                  <a:pt x="17601" y="20576"/>
                </a:cubicBezTo>
                <a:cubicBezTo>
                  <a:pt x="17601" y="20948"/>
                  <a:pt x="17424" y="21135"/>
                  <a:pt x="17247" y="21321"/>
                </a:cubicBezTo>
                <a:cubicBezTo>
                  <a:pt x="17070" y="21507"/>
                  <a:pt x="17070" y="21507"/>
                  <a:pt x="16893" y="21507"/>
                </a:cubicBezTo>
                <a:close/>
                <a:moveTo>
                  <a:pt x="10696" y="17038"/>
                </a:moveTo>
                <a:cubicBezTo>
                  <a:pt x="10873" y="17038"/>
                  <a:pt x="10873" y="17038"/>
                  <a:pt x="11050" y="17038"/>
                </a:cubicBezTo>
                <a:cubicBezTo>
                  <a:pt x="16007" y="19459"/>
                  <a:pt x="16007" y="19459"/>
                  <a:pt x="16007" y="19459"/>
                </a:cubicBezTo>
                <a:cubicBezTo>
                  <a:pt x="15299" y="13686"/>
                  <a:pt x="15299" y="13686"/>
                  <a:pt x="15299" y="13686"/>
                </a:cubicBezTo>
                <a:cubicBezTo>
                  <a:pt x="15299" y="13500"/>
                  <a:pt x="15299" y="13314"/>
                  <a:pt x="15476" y="13128"/>
                </a:cubicBezTo>
                <a:cubicBezTo>
                  <a:pt x="19194" y="8845"/>
                  <a:pt x="19194" y="8845"/>
                  <a:pt x="19194" y="8845"/>
                </a:cubicBezTo>
                <a:cubicBezTo>
                  <a:pt x="13883" y="7728"/>
                  <a:pt x="13883" y="7728"/>
                  <a:pt x="13883" y="7728"/>
                </a:cubicBezTo>
                <a:cubicBezTo>
                  <a:pt x="13706" y="7728"/>
                  <a:pt x="13529" y="7541"/>
                  <a:pt x="13352" y="7355"/>
                </a:cubicBezTo>
                <a:cubicBezTo>
                  <a:pt x="10696" y="2141"/>
                  <a:pt x="10696" y="2141"/>
                  <a:pt x="10696" y="2141"/>
                </a:cubicBezTo>
                <a:cubicBezTo>
                  <a:pt x="8040" y="7355"/>
                  <a:pt x="8040" y="7355"/>
                  <a:pt x="8040" y="7355"/>
                </a:cubicBezTo>
                <a:cubicBezTo>
                  <a:pt x="7863" y="7541"/>
                  <a:pt x="7686" y="7728"/>
                  <a:pt x="7509" y="7728"/>
                </a:cubicBezTo>
                <a:cubicBezTo>
                  <a:pt x="2198" y="8845"/>
                  <a:pt x="2198" y="8845"/>
                  <a:pt x="2198" y="8845"/>
                </a:cubicBezTo>
                <a:cubicBezTo>
                  <a:pt x="5916" y="13128"/>
                  <a:pt x="5916" y="13128"/>
                  <a:pt x="5916" y="13128"/>
                </a:cubicBezTo>
                <a:cubicBezTo>
                  <a:pt x="6093" y="13314"/>
                  <a:pt x="6093" y="13500"/>
                  <a:pt x="6093" y="13686"/>
                </a:cubicBezTo>
                <a:cubicBezTo>
                  <a:pt x="5385" y="19459"/>
                  <a:pt x="5385" y="19459"/>
                  <a:pt x="5385" y="19459"/>
                </a:cubicBezTo>
                <a:cubicBezTo>
                  <a:pt x="10342" y="17038"/>
                  <a:pt x="10342" y="17038"/>
                  <a:pt x="10342" y="17038"/>
                </a:cubicBezTo>
                <a:cubicBezTo>
                  <a:pt x="10519" y="17038"/>
                  <a:pt x="10519" y="17038"/>
                  <a:pt x="10696" y="1703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58" name="Group">
            <a:extLst>
              <a:ext uri="{FF2B5EF4-FFF2-40B4-BE49-F238E27FC236}">
                <a16:creationId xmlns:a16="http://schemas.microsoft.com/office/drawing/2014/main" id="{777F9C9D-8FE0-427B-A03E-83CAD9202EBD}"/>
              </a:ext>
            </a:extLst>
          </p:cNvPr>
          <p:cNvGrpSpPr/>
          <p:nvPr/>
        </p:nvGrpSpPr>
        <p:grpSpPr>
          <a:xfrm>
            <a:off x="6484204" y="2003008"/>
            <a:ext cx="367403" cy="350511"/>
            <a:chOff x="0" y="0"/>
            <a:chExt cx="367401" cy="350509"/>
          </a:xfrm>
          <a:solidFill>
            <a:schemeClr val="bg1"/>
          </a:solidFill>
        </p:grpSpPr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0CC8AFE9-9110-451B-A1BB-59B3D0921B58}"/>
                </a:ext>
              </a:extLst>
            </p:cNvPr>
            <p:cNvSpPr/>
            <p:nvPr/>
          </p:nvSpPr>
          <p:spPr>
            <a:xfrm>
              <a:off x="0" y="-1"/>
              <a:ext cx="367402" cy="3505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93" y="0"/>
                  </a:moveTo>
                  <a:cubicBezTo>
                    <a:pt x="1807" y="0"/>
                    <a:pt x="1807" y="0"/>
                    <a:pt x="1807" y="0"/>
                  </a:cubicBezTo>
                  <a:cubicBezTo>
                    <a:pt x="780" y="0"/>
                    <a:pt x="0" y="861"/>
                    <a:pt x="0" y="1936"/>
                  </a:cubicBezTo>
                  <a:cubicBezTo>
                    <a:pt x="0" y="16523"/>
                    <a:pt x="0" y="16523"/>
                    <a:pt x="0" y="16523"/>
                  </a:cubicBezTo>
                  <a:cubicBezTo>
                    <a:pt x="0" y="17555"/>
                    <a:pt x="780" y="18416"/>
                    <a:pt x="1807" y="18416"/>
                  </a:cubicBezTo>
                  <a:cubicBezTo>
                    <a:pt x="7268" y="18416"/>
                    <a:pt x="7268" y="18416"/>
                    <a:pt x="7268" y="18416"/>
                  </a:cubicBezTo>
                  <a:cubicBezTo>
                    <a:pt x="6981" y="18803"/>
                    <a:pt x="6529" y="19276"/>
                    <a:pt x="6324" y="19535"/>
                  </a:cubicBezTo>
                  <a:cubicBezTo>
                    <a:pt x="6078" y="19750"/>
                    <a:pt x="5913" y="19922"/>
                    <a:pt x="5790" y="20094"/>
                  </a:cubicBezTo>
                  <a:cubicBezTo>
                    <a:pt x="5667" y="20266"/>
                    <a:pt x="5585" y="20653"/>
                    <a:pt x="5749" y="20955"/>
                  </a:cubicBezTo>
                  <a:cubicBezTo>
                    <a:pt x="5913" y="21256"/>
                    <a:pt x="6242" y="21600"/>
                    <a:pt x="7104" y="21600"/>
                  </a:cubicBezTo>
                  <a:cubicBezTo>
                    <a:pt x="14455" y="21600"/>
                    <a:pt x="14455" y="21600"/>
                    <a:pt x="14455" y="21600"/>
                  </a:cubicBezTo>
                  <a:cubicBezTo>
                    <a:pt x="15358" y="21600"/>
                    <a:pt x="15687" y="21256"/>
                    <a:pt x="15851" y="20955"/>
                  </a:cubicBezTo>
                  <a:cubicBezTo>
                    <a:pt x="15974" y="20653"/>
                    <a:pt x="15933" y="20266"/>
                    <a:pt x="15769" y="20094"/>
                  </a:cubicBezTo>
                  <a:cubicBezTo>
                    <a:pt x="15687" y="19922"/>
                    <a:pt x="15522" y="19750"/>
                    <a:pt x="15276" y="19492"/>
                  </a:cubicBezTo>
                  <a:cubicBezTo>
                    <a:pt x="15071" y="19276"/>
                    <a:pt x="14578" y="18803"/>
                    <a:pt x="14290" y="18416"/>
                  </a:cubicBezTo>
                  <a:cubicBezTo>
                    <a:pt x="19793" y="18416"/>
                    <a:pt x="19793" y="18416"/>
                    <a:pt x="19793" y="18416"/>
                  </a:cubicBezTo>
                  <a:cubicBezTo>
                    <a:pt x="20779" y="18416"/>
                    <a:pt x="21600" y="17555"/>
                    <a:pt x="21600" y="16523"/>
                  </a:cubicBezTo>
                  <a:cubicBezTo>
                    <a:pt x="21600" y="1936"/>
                    <a:pt x="21600" y="1936"/>
                    <a:pt x="21600" y="1936"/>
                  </a:cubicBezTo>
                  <a:cubicBezTo>
                    <a:pt x="21600" y="861"/>
                    <a:pt x="20779" y="0"/>
                    <a:pt x="19793" y="0"/>
                  </a:cubicBezTo>
                  <a:close/>
                  <a:moveTo>
                    <a:pt x="14783" y="20008"/>
                  </a:moveTo>
                  <a:cubicBezTo>
                    <a:pt x="14989" y="20223"/>
                    <a:pt x="15194" y="20395"/>
                    <a:pt x="15235" y="20481"/>
                  </a:cubicBezTo>
                  <a:cubicBezTo>
                    <a:pt x="15235" y="20481"/>
                    <a:pt x="15276" y="20567"/>
                    <a:pt x="15235" y="20653"/>
                  </a:cubicBezTo>
                  <a:cubicBezTo>
                    <a:pt x="15112" y="20782"/>
                    <a:pt x="14865" y="20869"/>
                    <a:pt x="14455" y="20869"/>
                  </a:cubicBezTo>
                  <a:cubicBezTo>
                    <a:pt x="7104" y="20869"/>
                    <a:pt x="7104" y="20869"/>
                    <a:pt x="7104" y="20869"/>
                  </a:cubicBezTo>
                  <a:cubicBezTo>
                    <a:pt x="6735" y="20869"/>
                    <a:pt x="6447" y="20782"/>
                    <a:pt x="6365" y="20653"/>
                  </a:cubicBezTo>
                  <a:cubicBezTo>
                    <a:pt x="6324" y="20567"/>
                    <a:pt x="6365" y="20481"/>
                    <a:pt x="6324" y="20481"/>
                  </a:cubicBezTo>
                  <a:cubicBezTo>
                    <a:pt x="6324" y="20481"/>
                    <a:pt x="6324" y="20481"/>
                    <a:pt x="6324" y="20524"/>
                  </a:cubicBezTo>
                  <a:cubicBezTo>
                    <a:pt x="6406" y="20395"/>
                    <a:pt x="6611" y="20223"/>
                    <a:pt x="6776" y="20008"/>
                  </a:cubicBezTo>
                  <a:cubicBezTo>
                    <a:pt x="7392" y="19406"/>
                    <a:pt x="7843" y="18889"/>
                    <a:pt x="8049" y="18416"/>
                  </a:cubicBezTo>
                  <a:cubicBezTo>
                    <a:pt x="13510" y="18416"/>
                    <a:pt x="13510" y="18416"/>
                    <a:pt x="13510" y="18416"/>
                  </a:cubicBezTo>
                  <a:cubicBezTo>
                    <a:pt x="13716" y="18889"/>
                    <a:pt x="14208" y="19406"/>
                    <a:pt x="14783" y="20008"/>
                  </a:cubicBezTo>
                  <a:close/>
                  <a:moveTo>
                    <a:pt x="20245" y="16523"/>
                  </a:moveTo>
                  <a:cubicBezTo>
                    <a:pt x="20245" y="16781"/>
                    <a:pt x="20040" y="16996"/>
                    <a:pt x="19793" y="16996"/>
                  </a:cubicBezTo>
                  <a:cubicBezTo>
                    <a:pt x="1807" y="16996"/>
                    <a:pt x="1807" y="16996"/>
                    <a:pt x="1807" y="16996"/>
                  </a:cubicBezTo>
                  <a:cubicBezTo>
                    <a:pt x="1560" y="16996"/>
                    <a:pt x="1314" y="16781"/>
                    <a:pt x="1314" y="16523"/>
                  </a:cubicBezTo>
                  <a:cubicBezTo>
                    <a:pt x="1314" y="1936"/>
                    <a:pt x="1314" y="1936"/>
                    <a:pt x="1314" y="1936"/>
                  </a:cubicBezTo>
                  <a:cubicBezTo>
                    <a:pt x="1314" y="1635"/>
                    <a:pt x="1560" y="1420"/>
                    <a:pt x="1807" y="1420"/>
                  </a:cubicBezTo>
                  <a:cubicBezTo>
                    <a:pt x="19793" y="1420"/>
                    <a:pt x="19793" y="1420"/>
                    <a:pt x="19793" y="1420"/>
                  </a:cubicBezTo>
                  <a:cubicBezTo>
                    <a:pt x="20040" y="1420"/>
                    <a:pt x="20245" y="1635"/>
                    <a:pt x="20245" y="1936"/>
                  </a:cubicBezTo>
                  <a:lnTo>
                    <a:pt x="20245" y="1652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034A2A7D-A0C8-4B8D-9A17-4687F95F7B94}"/>
                </a:ext>
              </a:extLst>
            </p:cNvPr>
            <p:cNvSpPr/>
            <p:nvPr/>
          </p:nvSpPr>
          <p:spPr>
            <a:xfrm>
              <a:off x="45397" y="46452"/>
              <a:ext cx="275551" cy="183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69" y="0"/>
                  </a:moveTo>
                  <a:cubicBezTo>
                    <a:pt x="1531" y="0"/>
                    <a:pt x="1531" y="0"/>
                    <a:pt x="1531" y="0"/>
                  </a:cubicBezTo>
                  <a:cubicBezTo>
                    <a:pt x="711" y="0"/>
                    <a:pt x="0" y="1064"/>
                    <a:pt x="0" y="2291"/>
                  </a:cubicBezTo>
                  <a:cubicBezTo>
                    <a:pt x="0" y="19309"/>
                    <a:pt x="0" y="19309"/>
                    <a:pt x="0" y="19309"/>
                  </a:cubicBezTo>
                  <a:cubicBezTo>
                    <a:pt x="0" y="20536"/>
                    <a:pt x="711" y="21600"/>
                    <a:pt x="1531" y="21600"/>
                  </a:cubicBezTo>
                  <a:cubicBezTo>
                    <a:pt x="20069" y="21600"/>
                    <a:pt x="20069" y="21600"/>
                    <a:pt x="20069" y="21600"/>
                  </a:cubicBezTo>
                  <a:cubicBezTo>
                    <a:pt x="20944" y="21600"/>
                    <a:pt x="21600" y="20536"/>
                    <a:pt x="21600" y="19309"/>
                  </a:cubicBezTo>
                  <a:cubicBezTo>
                    <a:pt x="21600" y="2291"/>
                    <a:pt x="21600" y="2291"/>
                    <a:pt x="21600" y="2291"/>
                  </a:cubicBezTo>
                  <a:cubicBezTo>
                    <a:pt x="21600" y="1064"/>
                    <a:pt x="20944" y="0"/>
                    <a:pt x="20069" y="0"/>
                  </a:cubicBezTo>
                  <a:close/>
                  <a:moveTo>
                    <a:pt x="20725" y="19309"/>
                  </a:moveTo>
                  <a:cubicBezTo>
                    <a:pt x="20725" y="19800"/>
                    <a:pt x="20452" y="20209"/>
                    <a:pt x="20069" y="20209"/>
                  </a:cubicBezTo>
                  <a:cubicBezTo>
                    <a:pt x="1531" y="20209"/>
                    <a:pt x="1531" y="20209"/>
                    <a:pt x="1531" y="20209"/>
                  </a:cubicBezTo>
                  <a:cubicBezTo>
                    <a:pt x="1203" y="20209"/>
                    <a:pt x="930" y="19800"/>
                    <a:pt x="930" y="19309"/>
                  </a:cubicBezTo>
                  <a:cubicBezTo>
                    <a:pt x="930" y="2291"/>
                    <a:pt x="930" y="2291"/>
                    <a:pt x="930" y="2291"/>
                  </a:cubicBezTo>
                  <a:cubicBezTo>
                    <a:pt x="930" y="1800"/>
                    <a:pt x="1203" y="1391"/>
                    <a:pt x="1531" y="1391"/>
                  </a:cubicBezTo>
                  <a:cubicBezTo>
                    <a:pt x="20069" y="1391"/>
                    <a:pt x="20069" y="1391"/>
                    <a:pt x="20069" y="1391"/>
                  </a:cubicBezTo>
                  <a:cubicBezTo>
                    <a:pt x="20452" y="1391"/>
                    <a:pt x="20725" y="1800"/>
                    <a:pt x="20725" y="2291"/>
                  </a:cubicBezTo>
                  <a:lnTo>
                    <a:pt x="20725" y="1930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828AE74C-CA6D-45D2-816D-28FBCF592625}"/>
                </a:ext>
              </a:extLst>
            </p:cNvPr>
            <p:cNvSpPr/>
            <p:nvPr/>
          </p:nvSpPr>
          <p:spPr>
            <a:xfrm>
              <a:off x="166280" y="235432"/>
              <a:ext cx="34841" cy="348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52" y="0"/>
                    <a:pt x="0" y="5184"/>
                    <a:pt x="0" y="10800"/>
                  </a:cubicBezTo>
                  <a:cubicBezTo>
                    <a:pt x="0" y="16848"/>
                    <a:pt x="4752" y="21600"/>
                    <a:pt x="10800" y="21600"/>
                  </a:cubicBezTo>
                  <a:cubicBezTo>
                    <a:pt x="16416" y="21600"/>
                    <a:pt x="21600" y="16848"/>
                    <a:pt x="21600" y="10800"/>
                  </a:cubicBezTo>
                  <a:cubicBezTo>
                    <a:pt x="21600" y="5184"/>
                    <a:pt x="16416" y="0"/>
                    <a:pt x="10800" y="0"/>
                  </a:cubicBezTo>
                  <a:close/>
                  <a:moveTo>
                    <a:pt x="10800" y="14256"/>
                  </a:moveTo>
                  <a:cubicBezTo>
                    <a:pt x="8640" y="14256"/>
                    <a:pt x="7344" y="12960"/>
                    <a:pt x="7344" y="10800"/>
                  </a:cubicBezTo>
                  <a:cubicBezTo>
                    <a:pt x="7344" y="9072"/>
                    <a:pt x="8640" y="7344"/>
                    <a:pt x="10800" y="7344"/>
                  </a:cubicBezTo>
                  <a:cubicBezTo>
                    <a:pt x="12528" y="7344"/>
                    <a:pt x="14256" y="9072"/>
                    <a:pt x="14256" y="10800"/>
                  </a:cubicBezTo>
                  <a:cubicBezTo>
                    <a:pt x="14256" y="12960"/>
                    <a:pt x="12528" y="14256"/>
                    <a:pt x="10800" y="142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38A9222F-B5E1-49B1-A568-756B0E5DD16C}"/>
                </a:ext>
              </a:extLst>
            </p:cNvPr>
            <p:cNvSpPr/>
            <p:nvPr/>
          </p:nvSpPr>
          <p:spPr>
            <a:xfrm>
              <a:off x="209566" y="121411"/>
              <a:ext cx="93435" cy="934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36" y="21600"/>
                    <a:pt x="0" y="16764"/>
                    <a:pt x="0" y="10800"/>
                  </a:cubicBezTo>
                  <a:cubicBezTo>
                    <a:pt x="0" y="4836"/>
                    <a:pt x="4836" y="0"/>
                    <a:pt x="10800" y="0"/>
                  </a:cubicBezTo>
                  <a:cubicBezTo>
                    <a:pt x="16764" y="0"/>
                    <a:pt x="21600" y="4836"/>
                    <a:pt x="21600" y="10800"/>
                  </a:cubicBezTo>
                  <a:cubicBezTo>
                    <a:pt x="21600" y="16764"/>
                    <a:pt x="16764" y="21600"/>
                    <a:pt x="10800" y="21600"/>
                  </a:cubicBezTo>
                  <a:close/>
                  <a:moveTo>
                    <a:pt x="10800" y="1612"/>
                  </a:moveTo>
                  <a:cubicBezTo>
                    <a:pt x="5642" y="1612"/>
                    <a:pt x="1612" y="5642"/>
                    <a:pt x="1612" y="10800"/>
                  </a:cubicBezTo>
                  <a:cubicBezTo>
                    <a:pt x="1612" y="15797"/>
                    <a:pt x="5642" y="19988"/>
                    <a:pt x="10800" y="19988"/>
                  </a:cubicBezTo>
                  <a:cubicBezTo>
                    <a:pt x="15797" y="19988"/>
                    <a:pt x="19988" y="15797"/>
                    <a:pt x="19988" y="10800"/>
                  </a:cubicBezTo>
                  <a:cubicBezTo>
                    <a:pt x="19988" y="5642"/>
                    <a:pt x="15797" y="1612"/>
                    <a:pt x="10800" y="16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0E87031B-350D-48B3-AFF6-147CCFC166FD}"/>
                </a:ext>
              </a:extLst>
            </p:cNvPr>
            <p:cNvSpPr/>
            <p:nvPr/>
          </p:nvSpPr>
          <p:spPr>
            <a:xfrm>
              <a:off x="231209" y="143053"/>
              <a:ext cx="50149" cy="501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00" y="21600"/>
                    <a:pt x="0" y="16800"/>
                    <a:pt x="0" y="10800"/>
                  </a:cubicBezTo>
                  <a:cubicBezTo>
                    <a:pt x="0" y="4800"/>
                    <a:pt x="4800" y="0"/>
                    <a:pt x="10800" y="0"/>
                  </a:cubicBezTo>
                  <a:cubicBezTo>
                    <a:pt x="16800" y="0"/>
                    <a:pt x="21600" y="4800"/>
                    <a:pt x="21600" y="10800"/>
                  </a:cubicBezTo>
                  <a:cubicBezTo>
                    <a:pt x="21600" y="16800"/>
                    <a:pt x="16800" y="21600"/>
                    <a:pt x="10800" y="21600"/>
                  </a:cubicBezTo>
                  <a:close/>
                  <a:moveTo>
                    <a:pt x="10800" y="3000"/>
                  </a:moveTo>
                  <a:cubicBezTo>
                    <a:pt x="6600" y="3000"/>
                    <a:pt x="3000" y="6300"/>
                    <a:pt x="3000" y="10800"/>
                  </a:cubicBezTo>
                  <a:cubicBezTo>
                    <a:pt x="3000" y="15000"/>
                    <a:pt x="6600" y="18600"/>
                    <a:pt x="10800" y="18600"/>
                  </a:cubicBezTo>
                  <a:cubicBezTo>
                    <a:pt x="15000" y="18600"/>
                    <a:pt x="18600" y="15000"/>
                    <a:pt x="18600" y="10800"/>
                  </a:cubicBezTo>
                  <a:cubicBezTo>
                    <a:pt x="18600" y="6300"/>
                    <a:pt x="15000" y="3000"/>
                    <a:pt x="10800" y="30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4" name="Shape">
              <a:extLst>
                <a:ext uri="{FF2B5EF4-FFF2-40B4-BE49-F238E27FC236}">
                  <a16:creationId xmlns:a16="http://schemas.microsoft.com/office/drawing/2014/main" id="{6B5E174F-23D0-4365-94A9-8E25E2C580CF}"/>
                </a:ext>
              </a:extLst>
            </p:cNvPr>
            <p:cNvSpPr/>
            <p:nvPr/>
          </p:nvSpPr>
          <p:spPr>
            <a:xfrm>
              <a:off x="155195" y="67039"/>
              <a:ext cx="123523" cy="1319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15" y="0"/>
                  </a:moveTo>
                  <a:cubicBezTo>
                    <a:pt x="16353" y="0"/>
                    <a:pt x="16353" y="0"/>
                    <a:pt x="16353" y="0"/>
                  </a:cubicBezTo>
                  <a:cubicBezTo>
                    <a:pt x="14400" y="0"/>
                    <a:pt x="12814" y="1371"/>
                    <a:pt x="12692" y="3200"/>
                  </a:cubicBezTo>
                  <a:cubicBezTo>
                    <a:pt x="12081" y="3314"/>
                    <a:pt x="11593" y="3543"/>
                    <a:pt x="11105" y="3771"/>
                  </a:cubicBezTo>
                  <a:cubicBezTo>
                    <a:pt x="10495" y="3200"/>
                    <a:pt x="9641" y="2971"/>
                    <a:pt x="8786" y="2971"/>
                  </a:cubicBezTo>
                  <a:cubicBezTo>
                    <a:pt x="7688" y="2971"/>
                    <a:pt x="6834" y="3314"/>
                    <a:pt x="6102" y="4000"/>
                  </a:cubicBezTo>
                  <a:cubicBezTo>
                    <a:pt x="4271" y="5714"/>
                    <a:pt x="4271" y="5714"/>
                    <a:pt x="4271" y="5714"/>
                  </a:cubicBezTo>
                  <a:cubicBezTo>
                    <a:pt x="3539" y="6400"/>
                    <a:pt x="3173" y="7200"/>
                    <a:pt x="3173" y="8229"/>
                  </a:cubicBezTo>
                  <a:cubicBezTo>
                    <a:pt x="3173" y="9029"/>
                    <a:pt x="3539" y="9829"/>
                    <a:pt x="4027" y="10400"/>
                  </a:cubicBezTo>
                  <a:cubicBezTo>
                    <a:pt x="3783" y="10857"/>
                    <a:pt x="3539" y="11314"/>
                    <a:pt x="3417" y="11886"/>
                  </a:cubicBezTo>
                  <a:cubicBezTo>
                    <a:pt x="1464" y="12000"/>
                    <a:pt x="0" y="13486"/>
                    <a:pt x="0" y="15314"/>
                  </a:cubicBezTo>
                  <a:cubicBezTo>
                    <a:pt x="0" y="17714"/>
                    <a:pt x="0" y="17714"/>
                    <a:pt x="0" y="17714"/>
                  </a:cubicBezTo>
                  <a:cubicBezTo>
                    <a:pt x="0" y="19543"/>
                    <a:pt x="1464" y="21029"/>
                    <a:pt x="3417" y="21257"/>
                  </a:cubicBezTo>
                  <a:cubicBezTo>
                    <a:pt x="3417" y="21371"/>
                    <a:pt x="3539" y="21486"/>
                    <a:pt x="3539" y="21600"/>
                  </a:cubicBezTo>
                  <a:cubicBezTo>
                    <a:pt x="6346" y="21600"/>
                    <a:pt x="6346" y="21600"/>
                    <a:pt x="6346" y="21600"/>
                  </a:cubicBezTo>
                  <a:cubicBezTo>
                    <a:pt x="5858" y="20800"/>
                    <a:pt x="5492" y="19886"/>
                    <a:pt x="5369" y="18857"/>
                  </a:cubicBezTo>
                  <a:cubicBezTo>
                    <a:pt x="3783" y="18857"/>
                    <a:pt x="3783" y="18857"/>
                    <a:pt x="3783" y="18857"/>
                  </a:cubicBezTo>
                  <a:cubicBezTo>
                    <a:pt x="3051" y="18857"/>
                    <a:pt x="2563" y="18400"/>
                    <a:pt x="2563" y="17714"/>
                  </a:cubicBezTo>
                  <a:cubicBezTo>
                    <a:pt x="2563" y="15314"/>
                    <a:pt x="2563" y="15314"/>
                    <a:pt x="2563" y="15314"/>
                  </a:cubicBezTo>
                  <a:cubicBezTo>
                    <a:pt x="2563" y="14743"/>
                    <a:pt x="3051" y="14171"/>
                    <a:pt x="3783" y="14171"/>
                  </a:cubicBezTo>
                  <a:cubicBezTo>
                    <a:pt x="5369" y="14171"/>
                    <a:pt x="5369" y="14171"/>
                    <a:pt x="5369" y="14171"/>
                  </a:cubicBezTo>
                  <a:cubicBezTo>
                    <a:pt x="5614" y="12686"/>
                    <a:pt x="6346" y="11314"/>
                    <a:pt x="7200" y="10057"/>
                  </a:cubicBezTo>
                  <a:cubicBezTo>
                    <a:pt x="6102" y="9029"/>
                    <a:pt x="6102" y="9029"/>
                    <a:pt x="6102" y="9029"/>
                  </a:cubicBezTo>
                  <a:cubicBezTo>
                    <a:pt x="5614" y="8571"/>
                    <a:pt x="5614" y="7771"/>
                    <a:pt x="6102" y="7314"/>
                  </a:cubicBezTo>
                  <a:cubicBezTo>
                    <a:pt x="7810" y="5714"/>
                    <a:pt x="7810" y="5714"/>
                    <a:pt x="7810" y="5714"/>
                  </a:cubicBezTo>
                  <a:cubicBezTo>
                    <a:pt x="8054" y="5486"/>
                    <a:pt x="8420" y="5371"/>
                    <a:pt x="8786" y="5371"/>
                  </a:cubicBezTo>
                  <a:cubicBezTo>
                    <a:pt x="9031" y="5371"/>
                    <a:pt x="9397" y="5486"/>
                    <a:pt x="9641" y="5714"/>
                  </a:cubicBezTo>
                  <a:cubicBezTo>
                    <a:pt x="10739" y="6743"/>
                    <a:pt x="10739" y="6743"/>
                    <a:pt x="10739" y="6743"/>
                  </a:cubicBezTo>
                  <a:cubicBezTo>
                    <a:pt x="12081" y="5943"/>
                    <a:pt x="13546" y="5257"/>
                    <a:pt x="15132" y="4914"/>
                  </a:cubicBezTo>
                  <a:cubicBezTo>
                    <a:pt x="15132" y="3543"/>
                    <a:pt x="15132" y="3543"/>
                    <a:pt x="15132" y="3543"/>
                  </a:cubicBezTo>
                  <a:cubicBezTo>
                    <a:pt x="15132" y="2857"/>
                    <a:pt x="15742" y="2400"/>
                    <a:pt x="16353" y="2400"/>
                  </a:cubicBezTo>
                  <a:cubicBezTo>
                    <a:pt x="18915" y="2400"/>
                    <a:pt x="18915" y="2400"/>
                    <a:pt x="18915" y="2400"/>
                  </a:cubicBezTo>
                  <a:cubicBezTo>
                    <a:pt x="19647" y="2400"/>
                    <a:pt x="20136" y="2857"/>
                    <a:pt x="20136" y="3543"/>
                  </a:cubicBezTo>
                  <a:cubicBezTo>
                    <a:pt x="20136" y="4914"/>
                    <a:pt x="20136" y="4914"/>
                    <a:pt x="20136" y="4914"/>
                  </a:cubicBezTo>
                  <a:cubicBezTo>
                    <a:pt x="20624" y="5029"/>
                    <a:pt x="21112" y="5143"/>
                    <a:pt x="21600" y="5371"/>
                  </a:cubicBezTo>
                  <a:cubicBezTo>
                    <a:pt x="21600" y="1029"/>
                    <a:pt x="21600" y="1029"/>
                    <a:pt x="21600" y="1029"/>
                  </a:cubicBezTo>
                  <a:cubicBezTo>
                    <a:pt x="20868" y="343"/>
                    <a:pt x="19892" y="0"/>
                    <a:pt x="18915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2" name="Group">
            <a:extLst>
              <a:ext uri="{FF2B5EF4-FFF2-40B4-BE49-F238E27FC236}">
                <a16:creationId xmlns:a16="http://schemas.microsoft.com/office/drawing/2014/main" id="{E7F623DF-46AE-4D07-8248-79706385D2EF}"/>
              </a:ext>
            </a:extLst>
          </p:cNvPr>
          <p:cNvGrpSpPr/>
          <p:nvPr/>
        </p:nvGrpSpPr>
        <p:grpSpPr>
          <a:xfrm>
            <a:off x="3426157" y="2815151"/>
            <a:ext cx="439739" cy="440497"/>
            <a:chOff x="0" y="0"/>
            <a:chExt cx="439737" cy="440496"/>
          </a:xfrm>
          <a:solidFill>
            <a:schemeClr val="bg1"/>
          </a:solidFill>
        </p:grpSpPr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3A9488BF-5D19-4511-9394-A705E7C0B441}"/>
                </a:ext>
              </a:extLst>
            </p:cNvPr>
            <p:cNvSpPr/>
            <p:nvPr/>
          </p:nvSpPr>
          <p:spPr>
            <a:xfrm>
              <a:off x="0" y="71880"/>
              <a:ext cx="353540" cy="3686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294" y="21600"/>
                  </a:moveTo>
                  <a:cubicBezTo>
                    <a:pt x="14767" y="21600"/>
                    <a:pt x="14767" y="21600"/>
                    <a:pt x="14767" y="21600"/>
                  </a:cubicBezTo>
                  <a:cubicBezTo>
                    <a:pt x="14437" y="21600"/>
                    <a:pt x="14106" y="21282"/>
                    <a:pt x="14106" y="20965"/>
                  </a:cubicBezTo>
                  <a:cubicBezTo>
                    <a:pt x="14106" y="19059"/>
                    <a:pt x="14106" y="19059"/>
                    <a:pt x="14106" y="19059"/>
                  </a:cubicBezTo>
                  <a:cubicBezTo>
                    <a:pt x="2424" y="19059"/>
                    <a:pt x="2424" y="19059"/>
                    <a:pt x="2424" y="19059"/>
                  </a:cubicBezTo>
                  <a:cubicBezTo>
                    <a:pt x="2094" y="19059"/>
                    <a:pt x="1763" y="18741"/>
                    <a:pt x="1763" y="18424"/>
                  </a:cubicBezTo>
                  <a:cubicBezTo>
                    <a:pt x="1763" y="7200"/>
                    <a:pt x="1763" y="7200"/>
                    <a:pt x="1763" y="7200"/>
                  </a:cubicBezTo>
                  <a:cubicBezTo>
                    <a:pt x="661" y="7200"/>
                    <a:pt x="661" y="7200"/>
                    <a:pt x="661" y="7200"/>
                  </a:cubicBezTo>
                  <a:cubicBezTo>
                    <a:pt x="331" y="7200"/>
                    <a:pt x="0" y="6882"/>
                    <a:pt x="0" y="6565"/>
                  </a:cubicBezTo>
                  <a:cubicBezTo>
                    <a:pt x="0" y="3176"/>
                    <a:pt x="0" y="3176"/>
                    <a:pt x="0" y="3176"/>
                  </a:cubicBezTo>
                  <a:cubicBezTo>
                    <a:pt x="0" y="2859"/>
                    <a:pt x="331" y="2541"/>
                    <a:pt x="661" y="2541"/>
                  </a:cubicBezTo>
                  <a:cubicBezTo>
                    <a:pt x="1763" y="2541"/>
                    <a:pt x="1763" y="2541"/>
                    <a:pt x="1763" y="2541"/>
                  </a:cubicBezTo>
                  <a:cubicBezTo>
                    <a:pt x="1763" y="635"/>
                    <a:pt x="1763" y="635"/>
                    <a:pt x="1763" y="635"/>
                  </a:cubicBezTo>
                  <a:cubicBezTo>
                    <a:pt x="1763" y="318"/>
                    <a:pt x="2094" y="0"/>
                    <a:pt x="2424" y="0"/>
                  </a:cubicBezTo>
                  <a:cubicBezTo>
                    <a:pt x="5951" y="0"/>
                    <a:pt x="5951" y="0"/>
                    <a:pt x="5951" y="0"/>
                  </a:cubicBezTo>
                  <a:cubicBezTo>
                    <a:pt x="6282" y="0"/>
                    <a:pt x="6612" y="318"/>
                    <a:pt x="6612" y="635"/>
                  </a:cubicBezTo>
                  <a:cubicBezTo>
                    <a:pt x="6612" y="2541"/>
                    <a:pt x="6612" y="2541"/>
                    <a:pt x="6612" y="2541"/>
                  </a:cubicBezTo>
                  <a:cubicBezTo>
                    <a:pt x="18294" y="2541"/>
                    <a:pt x="18294" y="2541"/>
                    <a:pt x="18294" y="2541"/>
                  </a:cubicBezTo>
                  <a:cubicBezTo>
                    <a:pt x="18624" y="2541"/>
                    <a:pt x="18955" y="2859"/>
                    <a:pt x="18955" y="3176"/>
                  </a:cubicBezTo>
                  <a:cubicBezTo>
                    <a:pt x="18955" y="14400"/>
                    <a:pt x="18955" y="14400"/>
                    <a:pt x="18955" y="14400"/>
                  </a:cubicBezTo>
                  <a:cubicBezTo>
                    <a:pt x="20939" y="14400"/>
                    <a:pt x="20939" y="14400"/>
                    <a:pt x="20939" y="14400"/>
                  </a:cubicBezTo>
                  <a:cubicBezTo>
                    <a:pt x="21269" y="14400"/>
                    <a:pt x="21600" y="14718"/>
                    <a:pt x="21600" y="15035"/>
                  </a:cubicBezTo>
                  <a:cubicBezTo>
                    <a:pt x="21600" y="18424"/>
                    <a:pt x="21600" y="18424"/>
                    <a:pt x="21600" y="18424"/>
                  </a:cubicBezTo>
                  <a:cubicBezTo>
                    <a:pt x="21600" y="18741"/>
                    <a:pt x="21269" y="19059"/>
                    <a:pt x="20939" y="19059"/>
                  </a:cubicBezTo>
                  <a:cubicBezTo>
                    <a:pt x="18955" y="19059"/>
                    <a:pt x="18955" y="19059"/>
                    <a:pt x="18955" y="19059"/>
                  </a:cubicBezTo>
                  <a:cubicBezTo>
                    <a:pt x="18955" y="20965"/>
                    <a:pt x="18955" y="20965"/>
                    <a:pt x="18955" y="20965"/>
                  </a:cubicBezTo>
                  <a:cubicBezTo>
                    <a:pt x="18955" y="21282"/>
                    <a:pt x="18624" y="21600"/>
                    <a:pt x="18294" y="21600"/>
                  </a:cubicBezTo>
                  <a:close/>
                  <a:moveTo>
                    <a:pt x="15429" y="20329"/>
                  </a:moveTo>
                  <a:cubicBezTo>
                    <a:pt x="17633" y="20329"/>
                    <a:pt x="17633" y="20329"/>
                    <a:pt x="17633" y="20329"/>
                  </a:cubicBezTo>
                  <a:cubicBezTo>
                    <a:pt x="17633" y="18424"/>
                    <a:pt x="17633" y="18424"/>
                    <a:pt x="17633" y="18424"/>
                  </a:cubicBezTo>
                  <a:cubicBezTo>
                    <a:pt x="17633" y="18106"/>
                    <a:pt x="17963" y="17788"/>
                    <a:pt x="18294" y="17788"/>
                  </a:cubicBezTo>
                  <a:cubicBezTo>
                    <a:pt x="20278" y="17788"/>
                    <a:pt x="20278" y="17788"/>
                    <a:pt x="20278" y="17788"/>
                  </a:cubicBezTo>
                  <a:cubicBezTo>
                    <a:pt x="20278" y="15671"/>
                    <a:pt x="20278" y="15671"/>
                    <a:pt x="20278" y="15671"/>
                  </a:cubicBezTo>
                  <a:cubicBezTo>
                    <a:pt x="18294" y="15671"/>
                    <a:pt x="18294" y="15671"/>
                    <a:pt x="18294" y="15671"/>
                  </a:cubicBezTo>
                  <a:cubicBezTo>
                    <a:pt x="17963" y="15671"/>
                    <a:pt x="17633" y="15353"/>
                    <a:pt x="17633" y="15035"/>
                  </a:cubicBezTo>
                  <a:cubicBezTo>
                    <a:pt x="17633" y="3812"/>
                    <a:pt x="17633" y="3812"/>
                    <a:pt x="17633" y="3812"/>
                  </a:cubicBezTo>
                  <a:cubicBezTo>
                    <a:pt x="5951" y="3812"/>
                    <a:pt x="5951" y="3812"/>
                    <a:pt x="5951" y="3812"/>
                  </a:cubicBezTo>
                  <a:cubicBezTo>
                    <a:pt x="5620" y="3812"/>
                    <a:pt x="5290" y="3494"/>
                    <a:pt x="5290" y="3176"/>
                  </a:cubicBezTo>
                  <a:cubicBezTo>
                    <a:pt x="5290" y="1271"/>
                    <a:pt x="5290" y="1271"/>
                    <a:pt x="5290" y="1271"/>
                  </a:cubicBezTo>
                  <a:cubicBezTo>
                    <a:pt x="3086" y="1271"/>
                    <a:pt x="3086" y="1271"/>
                    <a:pt x="3086" y="1271"/>
                  </a:cubicBezTo>
                  <a:cubicBezTo>
                    <a:pt x="3086" y="3176"/>
                    <a:pt x="3086" y="3176"/>
                    <a:pt x="3086" y="3176"/>
                  </a:cubicBezTo>
                  <a:cubicBezTo>
                    <a:pt x="3086" y="3494"/>
                    <a:pt x="2755" y="3812"/>
                    <a:pt x="2424" y="3812"/>
                  </a:cubicBezTo>
                  <a:cubicBezTo>
                    <a:pt x="1322" y="3812"/>
                    <a:pt x="1322" y="3812"/>
                    <a:pt x="1322" y="3812"/>
                  </a:cubicBezTo>
                  <a:cubicBezTo>
                    <a:pt x="1322" y="5929"/>
                    <a:pt x="1322" y="5929"/>
                    <a:pt x="1322" y="5929"/>
                  </a:cubicBezTo>
                  <a:cubicBezTo>
                    <a:pt x="2424" y="5929"/>
                    <a:pt x="2424" y="5929"/>
                    <a:pt x="2424" y="5929"/>
                  </a:cubicBezTo>
                  <a:cubicBezTo>
                    <a:pt x="2755" y="5929"/>
                    <a:pt x="3086" y="6247"/>
                    <a:pt x="3086" y="6565"/>
                  </a:cubicBezTo>
                  <a:cubicBezTo>
                    <a:pt x="3086" y="17788"/>
                    <a:pt x="3086" y="17788"/>
                    <a:pt x="3086" y="17788"/>
                  </a:cubicBezTo>
                  <a:cubicBezTo>
                    <a:pt x="14767" y="17788"/>
                    <a:pt x="14767" y="17788"/>
                    <a:pt x="14767" y="17788"/>
                  </a:cubicBezTo>
                  <a:cubicBezTo>
                    <a:pt x="15098" y="17788"/>
                    <a:pt x="15429" y="18106"/>
                    <a:pt x="15429" y="18424"/>
                  </a:cubicBezTo>
                  <a:lnTo>
                    <a:pt x="15429" y="20329"/>
                  </a:lnTo>
                  <a:close/>
                  <a:moveTo>
                    <a:pt x="14767" y="15671"/>
                  </a:moveTo>
                  <a:cubicBezTo>
                    <a:pt x="5951" y="15671"/>
                    <a:pt x="5951" y="15671"/>
                    <a:pt x="5951" y="15671"/>
                  </a:cubicBezTo>
                  <a:cubicBezTo>
                    <a:pt x="5620" y="15671"/>
                    <a:pt x="5290" y="15353"/>
                    <a:pt x="5290" y="15035"/>
                  </a:cubicBezTo>
                  <a:cubicBezTo>
                    <a:pt x="5290" y="6565"/>
                    <a:pt x="5290" y="6565"/>
                    <a:pt x="5290" y="6565"/>
                  </a:cubicBezTo>
                  <a:cubicBezTo>
                    <a:pt x="5290" y="6247"/>
                    <a:pt x="5620" y="5929"/>
                    <a:pt x="5951" y="5929"/>
                  </a:cubicBezTo>
                  <a:cubicBezTo>
                    <a:pt x="14767" y="5929"/>
                    <a:pt x="14767" y="5929"/>
                    <a:pt x="14767" y="5929"/>
                  </a:cubicBezTo>
                  <a:cubicBezTo>
                    <a:pt x="15098" y="5929"/>
                    <a:pt x="15429" y="6247"/>
                    <a:pt x="15429" y="6565"/>
                  </a:cubicBezTo>
                  <a:cubicBezTo>
                    <a:pt x="15429" y="15035"/>
                    <a:pt x="15429" y="15035"/>
                    <a:pt x="15429" y="15035"/>
                  </a:cubicBezTo>
                  <a:cubicBezTo>
                    <a:pt x="15429" y="15353"/>
                    <a:pt x="15098" y="15671"/>
                    <a:pt x="14767" y="15671"/>
                  </a:cubicBezTo>
                  <a:close/>
                  <a:moveTo>
                    <a:pt x="6612" y="14400"/>
                  </a:moveTo>
                  <a:cubicBezTo>
                    <a:pt x="14106" y="14400"/>
                    <a:pt x="14106" y="14400"/>
                    <a:pt x="14106" y="14400"/>
                  </a:cubicBezTo>
                  <a:cubicBezTo>
                    <a:pt x="14106" y="7200"/>
                    <a:pt x="14106" y="7200"/>
                    <a:pt x="14106" y="7200"/>
                  </a:cubicBezTo>
                  <a:cubicBezTo>
                    <a:pt x="6612" y="7200"/>
                    <a:pt x="6612" y="7200"/>
                    <a:pt x="6612" y="7200"/>
                  </a:cubicBezTo>
                  <a:lnTo>
                    <a:pt x="6612" y="14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5E2DEFE7-10B3-4E1A-B7F2-A4DC629FC477}"/>
                </a:ext>
              </a:extLst>
            </p:cNvPr>
            <p:cNvSpPr/>
            <p:nvPr/>
          </p:nvSpPr>
          <p:spPr>
            <a:xfrm>
              <a:off x="86528" y="172740"/>
              <a:ext cx="166161" cy="16674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5" h="21426" extrusionOk="0">
                  <a:moveTo>
                    <a:pt x="1437" y="21426"/>
                  </a:moveTo>
                  <a:cubicBezTo>
                    <a:pt x="977" y="21426"/>
                    <a:pt x="747" y="21194"/>
                    <a:pt x="517" y="20961"/>
                  </a:cubicBezTo>
                  <a:cubicBezTo>
                    <a:pt x="-172" y="20497"/>
                    <a:pt x="-172" y="19568"/>
                    <a:pt x="517" y="19103"/>
                  </a:cubicBezTo>
                  <a:cubicBezTo>
                    <a:pt x="18900" y="523"/>
                    <a:pt x="18900" y="523"/>
                    <a:pt x="18900" y="523"/>
                  </a:cubicBezTo>
                  <a:cubicBezTo>
                    <a:pt x="19360" y="-174"/>
                    <a:pt x="20279" y="-174"/>
                    <a:pt x="20739" y="523"/>
                  </a:cubicBezTo>
                  <a:cubicBezTo>
                    <a:pt x="21428" y="987"/>
                    <a:pt x="21428" y="1916"/>
                    <a:pt x="20739" y="2381"/>
                  </a:cubicBezTo>
                  <a:cubicBezTo>
                    <a:pt x="2356" y="20961"/>
                    <a:pt x="2356" y="20961"/>
                    <a:pt x="2356" y="20961"/>
                  </a:cubicBezTo>
                  <a:cubicBezTo>
                    <a:pt x="2126" y="21194"/>
                    <a:pt x="1896" y="21426"/>
                    <a:pt x="1437" y="214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D12D9C99-33A8-4C40-A7A9-D22E4FCC675D}"/>
                </a:ext>
              </a:extLst>
            </p:cNvPr>
            <p:cNvSpPr/>
            <p:nvPr/>
          </p:nvSpPr>
          <p:spPr>
            <a:xfrm>
              <a:off x="288448" y="-1"/>
              <a:ext cx="151290" cy="1367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44" h="21290" extrusionOk="0">
                  <a:moveTo>
                    <a:pt x="1480" y="21290"/>
                  </a:moveTo>
                  <a:cubicBezTo>
                    <a:pt x="978" y="21290"/>
                    <a:pt x="727" y="21009"/>
                    <a:pt x="475" y="20729"/>
                  </a:cubicBezTo>
                  <a:cubicBezTo>
                    <a:pt x="-278" y="20168"/>
                    <a:pt x="-27" y="19046"/>
                    <a:pt x="475" y="18485"/>
                  </a:cubicBezTo>
                  <a:cubicBezTo>
                    <a:pt x="18559" y="532"/>
                    <a:pt x="18559" y="532"/>
                    <a:pt x="18559" y="532"/>
                  </a:cubicBezTo>
                  <a:cubicBezTo>
                    <a:pt x="19062" y="-310"/>
                    <a:pt x="20066" y="-29"/>
                    <a:pt x="20569" y="532"/>
                  </a:cubicBezTo>
                  <a:cubicBezTo>
                    <a:pt x="21322" y="1093"/>
                    <a:pt x="21071" y="2215"/>
                    <a:pt x="20569" y="2776"/>
                  </a:cubicBezTo>
                  <a:cubicBezTo>
                    <a:pt x="2485" y="20729"/>
                    <a:pt x="2485" y="20729"/>
                    <a:pt x="2485" y="20729"/>
                  </a:cubicBezTo>
                  <a:cubicBezTo>
                    <a:pt x="2234" y="21290"/>
                    <a:pt x="1731" y="21290"/>
                    <a:pt x="1480" y="2129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AA9ECD3E-054D-41EF-ACC7-C7AC58EC3549}"/>
                </a:ext>
              </a:extLst>
            </p:cNvPr>
            <p:cNvSpPr/>
            <p:nvPr/>
          </p:nvSpPr>
          <p:spPr>
            <a:xfrm>
              <a:off x="27137" y="115601"/>
              <a:ext cx="81413" cy="211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20" y="21600"/>
                  </a:moveTo>
                  <a:cubicBezTo>
                    <a:pt x="2880" y="21600"/>
                    <a:pt x="2880" y="21600"/>
                    <a:pt x="2880" y="21600"/>
                  </a:cubicBezTo>
                  <a:cubicBezTo>
                    <a:pt x="1440" y="21600"/>
                    <a:pt x="0" y="16200"/>
                    <a:pt x="0" y="10800"/>
                  </a:cubicBezTo>
                  <a:cubicBezTo>
                    <a:pt x="0" y="5400"/>
                    <a:pt x="1440" y="0"/>
                    <a:pt x="2880" y="0"/>
                  </a:cubicBezTo>
                  <a:cubicBezTo>
                    <a:pt x="18720" y="0"/>
                    <a:pt x="18720" y="0"/>
                    <a:pt x="18720" y="0"/>
                  </a:cubicBezTo>
                  <a:cubicBezTo>
                    <a:pt x="20160" y="0"/>
                    <a:pt x="21600" y="5400"/>
                    <a:pt x="21600" y="10800"/>
                  </a:cubicBezTo>
                  <a:cubicBezTo>
                    <a:pt x="21600" y="16200"/>
                    <a:pt x="20160" y="21600"/>
                    <a:pt x="1872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7" name="Shape">
              <a:extLst>
                <a:ext uri="{FF2B5EF4-FFF2-40B4-BE49-F238E27FC236}">
                  <a16:creationId xmlns:a16="http://schemas.microsoft.com/office/drawing/2014/main" id="{73CDA79E-EF80-4944-B14B-FEE4F2ABC62A}"/>
                </a:ext>
              </a:extLst>
            </p:cNvPr>
            <p:cNvSpPr/>
            <p:nvPr/>
          </p:nvSpPr>
          <p:spPr>
            <a:xfrm>
              <a:off x="29399" y="172892"/>
              <a:ext cx="79151" cy="218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55" y="21600"/>
                  </a:moveTo>
                  <a:cubicBezTo>
                    <a:pt x="2945" y="21600"/>
                    <a:pt x="2945" y="21600"/>
                    <a:pt x="2945" y="21600"/>
                  </a:cubicBezTo>
                  <a:cubicBezTo>
                    <a:pt x="1473" y="21600"/>
                    <a:pt x="0" y="16200"/>
                    <a:pt x="0" y="10800"/>
                  </a:cubicBezTo>
                  <a:cubicBezTo>
                    <a:pt x="0" y="5400"/>
                    <a:pt x="1473" y="0"/>
                    <a:pt x="2945" y="0"/>
                  </a:cubicBezTo>
                  <a:cubicBezTo>
                    <a:pt x="18655" y="0"/>
                    <a:pt x="18655" y="0"/>
                    <a:pt x="18655" y="0"/>
                  </a:cubicBezTo>
                  <a:cubicBezTo>
                    <a:pt x="20127" y="0"/>
                    <a:pt x="21600" y="5400"/>
                    <a:pt x="21600" y="10800"/>
                  </a:cubicBezTo>
                  <a:cubicBezTo>
                    <a:pt x="21600" y="16200"/>
                    <a:pt x="20127" y="21600"/>
                    <a:pt x="1865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8" name="Shape">
              <a:extLst>
                <a:ext uri="{FF2B5EF4-FFF2-40B4-BE49-F238E27FC236}">
                  <a16:creationId xmlns:a16="http://schemas.microsoft.com/office/drawing/2014/main" id="{942B3823-6191-4381-8F33-7807D744634C}"/>
                </a:ext>
              </a:extLst>
            </p:cNvPr>
            <p:cNvSpPr/>
            <p:nvPr/>
          </p:nvSpPr>
          <p:spPr>
            <a:xfrm>
              <a:off x="230667" y="317624"/>
              <a:ext cx="79906" cy="218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55" y="21600"/>
                  </a:moveTo>
                  <a:cubicBezTo>
                    <a:pt x="2945" y="21600"/>
                    <a:pt x="2945" y="21600"/>
                    <a:pt x="2945" y="21600"/>
                  </a:cubicBezTo>
                  <a:cubicBezTo>
                    <a:pt x="1473" y="21600"/>
                    <a:pt x="0" y="16200"/>
                    <a:pt x="0" y="10800"/>
                  </a:cubicBezTo>
                  <a:cubicBezTo>
                    <a:pt x="0" y="5400"/>
                    <a:pt x="1473" y="0"/>
                    <a:pt x="2945" y="0"/>
                  </a:cubicBezTo>
                  <a:cubicBezTo>
                    <a:pt x="18655" y="0"/>
                    <a:pt x="18655" y="0"/>
                    <a:pt x="18655" y="0"/>
                  </a:cubicBezTo>
                  <a:cubicBezTo>
                    <a:pt x="20127" y="0"/>
                    <a:pt x="21600" y="5400"/>
                    <a:pt x="21600" y="10800"/>
                  </a:cubicBezTo>
                  <a:cubicBezTo>
                    <a:pt x="21600" y="16200"/>
                    <a:pt x="20127" y="21600"/>
                    <a:pt x="1865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D84BAFEC-D401-4F18-A1EC-B74927A79F0D}"/>
                </a:ext>
              </a:extLst>
            </p:cNvPr>
            <p:cNvSpPr/>
            <p:nvPr/>
          </p:nvSpPr>
          <p:spPr>
            <a:xfrm>
              <a:off x="230667" y="374914"/>
              <a:ext cx="79906" cy="218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55" y="21600"/>
                  </a:moveTo>
                  <a:cubicBezTo>
                    <a:pt x="2945" y="21600"/>
                    <a:pt x="2945" y="21600"/>
                    <a:pt x="2945" y="21600"/>
                  </a:cubicBezTo>
                  <a:cubicBezTo>
                    <a:pt x="1473" y="21600"/>
                    <a:pt x="0" y="16200"/>
                    <a:pt x="0" y="10800"/>
                  </a:cubicBezTo>
                  <a:cubicBezTo>
                    <a:pt x="0" y="5400"/>
                    <a:pt x="1473" y="0"/>
                    <a:pt x="2945" y="0"/>
                  </a:cubicBezTo>
                  <a:cubicBezTo>
                    <a:pt x="18655" y="0"/>
                    <a:pt x="18655" y="0"/>
                    <a:pt x="18655" y="0"/>
                  </a:cubicBezTo>
                  <a:cubicBezTo>
                    <a:pt x="20127" y="0"/>
                    <a:pt x="21600" y="5400"/>
                    <a:pt x="21600" y="10800"/>
                  </a:cubicBezTo>
                  <a:cubicBezTo>
                    <a:pt x="21600" y="16200"/>
                    <a:pt x="20127" y="21600"/>
                    <a:pt x="1865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0" name="Group">
            <a:extLst>
              <a:ext uri="{FF2B5EF4-FFF2-40B4-BE49-F238E27FC236}">
                <a16:creationId xmlns:a16="http://schemas.microsoft.com/office/drawing/2014/main" id="{66C7CF62-106F-43FE-9B8C-F51D8BAD17B1}"/>
              </a:ext>
            </a:extLst>
          </p:cNvPr>
          <p:cNvGrpSpPr/>
          <p:nvPr/>
        </p:nvGrpSpPr>
        <p:grpSpPr>
          <a:xfrm>
            <a:off x="5500159" y="2867201"/>
            <a:ext cx="335493" cy="334406"/>
            <a:chOff x="0" y="0"/>
            <a:chExt cx="335491" cy="334405"/>
          </a:xfrm>
          <a:solidFill>
            <a:schemeClr val="bg1"/>
          </a:solidFill>
        </p:grpSpPr>
        <p:sp>
          <p:nvSpPr>
            <p:cNvPr id="81" name="Shape">
              <a:extLst>
                <a:ext uri="{FF2B5EF4-FFF2-40B4-BE49-F238E27FC236}">
                  <a16:creationId xmlns:a16="http://schemas.microsoft.com/office/drawing/2014/main" id="{2E3461A3-62EC-42C2-9465-D759C663441E}"/>
                </a:ext>
              </a:extLst>
            </p:cNvPr>
            <p:cNvSpPr/>
            <p:nvPr/>
          </p:nvSpPr>
          <p:spPr>
            <a:xfrm>
              <a:off x="-1" y="-1"/>
              <a:ext cx="104232" cy="3344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40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4050"/>
                    <a:pt x="4320" y="4050"/>
                    <a:pt x="4320" y="4050"/>
                  </a:cubicBezTo>
                  <a:cubicBezTo>
                    <a:pt x="1620" y="4725"/>
                    <a:pt x="0" y="5569"/>
                    <a:pt x="0" y="6750"/>
                  </a:cubicBezTo>
                  <a:cubicBezTo>
                    <a:pt x="0" y="7931"/>
                    <a:pt x="1620" y="8775"/>
                    <a:pt x="4320" y="94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9450"/>
                    <a:pt x="17280" y="9450"/>
                    <a:pt x="17280" y="9450"/>
                  </a:cubicBezTo>
                  <a:cubicBezTo>
                    <a:pt x="19980" y="8775"/>
                    <a:pt x="21600" y="7931"/>
                    <a:pt x="21600" y="6750"/>
                  </a:cubicBezTo>
                  <a:cubicBezTo>
                    <a:pt x="21600" y="5569"/>
                    <a:pt x="19980" y="4725"/>
                    <a:pt x="17280" y="40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3375"/>
                    <a:pt x="12960" y="3375"/>
                    <a:pt x="12960" y="3375"/>
                  </a:cubicBezTo>
                  <a:cubicBezTo>
                    <a:pt x="12420" y="3375"/>
                    <a:pt x="11340" y="3375"/>
                    <a:pt x="10800" y="3375"/>
                  </a:cubicBezTo>
                  <a:cubicBezTo>
                    <a:pt x="10260" y="3375"/>
                    <a:pt x="9180" y="3375"/>
                    <a:pt x="8640" y="33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0125"/>
                    <a:pt x="8640" y="10125"/>
                    <a:pt x="8640" y="10125"/>
                  </a:cubicBezTo>
                  <a:cubicBezTo>
                    <a:pt x="9180" y="10125"/>
                    <a:pt x="10260" y="10125"/>
                    <a:pt x="10800" y="10125"/>
                  </a:cubicBezTo>
                  <a:cubicBezTo>
                    <a:pt x="11340" y="10125"/>
                    <a:pt x="12420" y="10125"/>
                    <a:pt x="12960" y="10125"/>
                  </a:cubicBezTo>
                  <a:lnTo>
                    <a:pt x="12960" y="19575"/>
                  </a:lnTo>
                  <a:close/>
                  <a:moveTo>
                    <a:pt x="16740" y="7256"/>
                  </a:moveTo>
                  <a:cubicBezTo>
                    <a:pt x="16740" y="7425"/>
                    <a:pt x="16740" y="7425"/>
                    <a:pt x="16740" y="7425"/>
                  </a:cubicBezTo>
                  <a:cubicBezTo>
                    <a:pt x="16740" y="7594"/>
                    <a:pt x="16200" y="7762"/>
                    <a:pt x="16200" y="7931"/>
                  </a:cubicBezTo>
                  <a:cubicBezTo>
                    <a:pt x="16200" y="7931"/>
                    <a:pt x="16200" y="7931"/>
                    <a:pt x="16200" y="7931"/>
                  </a:cubicBezTo>
                  <a:cubicBezTo>
                    <a:pt x="15660" y="8100"/>
                    <a:pt x="15120" y="8269"/>
                    <a:pt x="14580" y="8438"/>
                  </a:cubicBezTo>
                  <a:cubicBezTo>
                    <a:pt x="14580" y="8438"/>
                    <a:pt x="14580" y="8438"/>
                    <a:pt x="14580" y="8438"/>
                  </a:cubicBezTo>
                  <a:cubicBezTo>
                    <a:pt x="14040" y="8438"/>
                    <a:pt x="13500" y="8606"/>
                    <a:pt x="12960" y="8606"/>
                  </a:cubicBezTo>
                  <a:cubicBezTo>
                    <a:pt x="12420" y="8775"/>
                    <a:pt x="11340" y="8775"/>
                    <a:pt x="10800" y="8775"/>
                  </a:cubicBezTo>
                  <a:cubicBezTo>
                    <a:pt x="10260" y="8775"/>
                    <a:pt x="9180" y="8775"/>
                    <a:pt x="8640" y="8606"/>
                  </a:cubicBezTo>
                  <a:cubicBezTo>
                    <a:pt x="8100" y="8606"/>
                    <a:pt x="7560" y="8438"/>
                    <a:pt x="7020" y="8438"/>
                  </a:cubicBezTo>
                  <a:cubicBezTo>
                    <a:pt x="7020" y="8438"/>
                    <a:pt x="7020" y="8438"/>
                    <a:pt x="7020" y="8438"/>
                  </a:cubicBezTo>
                  <a:cubicBezTo>
                    <a:pt x="6480" y="8269"/>
                    <a:pt x="5940" y="8100"/>
                    <a:pt x="5400" y="7931"/>
                  </a:cubicBezTo>
                  <a:cubicBezTo>
                    <a:pt x="5400" y="7931"/>
                    <a:pt x="5400" y="7931"/>
                    <a:pt x="5400" y="7931"/>
                  </a:cubicBezTo>
                  <a:cubicBezTo>
                    <a:pt x="5400" y="7762"/>
                    <a:pt x="4860" y="7594"/>
                    <a:pt x="4860" y="7425"/>
                  </a:cubicBezTo>
                  <a:cubicBezTo>
                    <a:pt x="4860" y="7425"/>
                    <a:pt x="4860" y="7425"/>
                    <a:pt x="4860" y="7256"/>
                  </a:cubicBezTo>
                  <a:cubicBezTo>
                    <a:pt x="4320" y="7088"/>
                    <a:pt x="4320" y="6919"/>
                    <a:pt x="4320" y="6750"/>
                  </a:cubicBezTo>
                  <a:cubicBezTo>
                    <a:pt x="4320" y="6581"/>
                    <a:pt x="4320" y="6412"/>
                    <a:pt x="4860" y="6244"/>
                  </a:cubicBezTo>
                  <a:cubicBezTo>
                    <a:pt x="4860" y="6075"/>
                    <a:pt x="4860" y="6075"/>
                    <a:pt x="4860" y="6075"/>
                  </a:cubicBezTo>
                  <a:cubicBezTo>
                    <a:pt x="4860" y="5906"/>
                    <a:pt x="5400" y="5737"/>
                    <a:pt x="5400" y="5569"/>
                  </a:cubicBezTo>
                  <a:cubicBezTo>
                    <a:pt x="5400" y="5569"/>
                    <a:pt x="5400" y="5569"/>
                    <a:pt x="5400" y="5569"/>
                  </a:cubicBezTo>
                  <a:cubicBezTo>
                    <a:pt x="5940" y="5400"/>
                    <a:pt x="6480" y="5231"/>
                    <a:pt x="7020" y="5063"/>
                  </a:cubicBezTo>
                  <a:cubicBezTo>
                    <a:pt x="7020" y="5063"/>
                    <a:pt x="7020" y="5063"/>
                    <a:pt x="7020" y="5063"/>
                  </a:cubicBezTo>
                  <a:cubicBezTo>
                    <a:pt x="7560" y="5063"/>
                    <a:pt x="8100" y="4894"/>
                    <a:pt x="8640" y="4894"/>
                  </a:cubicBezTo>
                  <a:cubicBezTo>
                    <a:pt x="9180" y="4725"/>
                    <a:pt x="10260" y="4725"/>
                    <a:pt x="10800" y="4725"/>
                  </a:cubicBezTo>
                  <a:cubicBezTo>
                    <a:pt x="11340" y="4725"/>
                    <a:pt x="12420" y="4725"/>
                    <a:pt x="12960" y="4894"/>
                  </a:cubicBezTo>
                  <a:cubicBezTo>
                    <a:pt x="13500" y="4894"/>
                    <a:pt x="14040" y="5063"/>
                    <a:pt x="14580" y="5063"/>
                  </a:cubicBezTo>
                  <a:cubicBezTo>
                    <a:pt x="14580" y="5063"/>
                    <a:pt x="14580" y="5063"/>
                    <a:pt x="14580" y="5063"/>
                  </a:cubicBezTo>
                  <a:cubicBezTo>
                    <a:pt x="15120" y="5231"/>
                    <a:pt x="15660" y="5400"/>
                    <a:pt x="16200" y="5569"/>
                  </a:cubicBezTo>
                  <a:cubicBezTo>
                    <a:pt x="16200" y="5569"/>
                    <a:pt x="16200" y="5569"/>
                    <a:pt x="16200" y="5569"/>
                  </a:cubicBezTo>
                  <a:cubicBezTo>
                    <a:pt x="16200" y="5737"/>
                    <a:pt x="16740" y="5906"/>
                    <a:pt x="16740" y="6075"/>
                  </a:cubicBezTo>
                  <a:cubicBezTo>
                    <a:pt x="16740" y="6075"/>
                    <a:pt x="16740" y="6075"/>
                    <a:pt x="16740" y="6244"/>
                  </a:cubicBezTo>
                  <a:cubicBezTo>
                    <a:pt x="17280" y="6412"/>
                    <a:pt x="17280" y="6581"/>
                    <a:pt x="17280" y="6750"/>
                  </a:cubicBezTo>
                  <a:cubicBezTo>
                    <a:pt x="17280" y="6919"/>
                    <a:pt x="17280" y="7088"/>
                    <a:pt x="16740" y="72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2" name="Shape">
              <a:extLst>
                <a:ext uri="{FF2B5EF4-FFF2-40B4-BE49-F238E27FC236}">
                  <a16:creationId xmlns:a16="http://schemas.microsoft.com/office/drawing/2014/main" id="{934EB41D-754C-4A46-82FF-A5E98AD224DC}"/>
                </a:ext>
              </a:extLst>
            </p:cNvPr>
            <p:cNvSpPr/>
            <p:nvPr/>
          </p:nvSpPr>
          <p:spPr>
            <a:xfrm>
              <a:off x="230174" y="-1"/>
              <a:ext cx="105318" cy="3344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40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4050"/>
                    <a:pt x="4320" y="4050"/>
                    <a:pt x="4320" y="4050"/>
                  </a:cubicBezTo>
                  <a:cubicBezTo>
                    <a:pt x="1620" y="4725"/>
                    <a:pt x="0" y="5569"/>
                    <a:pt x="0" y="6750"/>
                  </a:cubicBezTo>
                  <a:cubicBezTo>
                    <a:pt x="0" y="7931"/>
                    <a:pt x="1620" y="8775"/>
                    <a:pt x="4320" y="94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9450"/>
                    <a:pt x="17280" y="9450"/>
                    <a:pt x="17280" y="9450"/>
                  </a:cubicBezTo>
                  <a:cubicBezTo>
                    <a:pt x="19980" y="8775"/>
                    <a:pt x="21600" y="7931"/>
                    <a:pt x="21600" y="6750"/>
                  </a:cubicBezTo>
                  <a:cubicBezTo>
                    <a:pt x="21600" y="5569"/>
                    <a:pt x="19980" y="4725"/>
                    <a:pt x="17280" y="40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3375"/>
                    <a:pt x="12960" y="3375"/>
                    <a:pt x="12960" y="3375"/>
                  </a:cubicBezTo>
                  <a:cubicBezTo>
                    <a:pt x="12420" y="3375"/>
                    <a:pt x="11340" y="3375"/>
                    <a:pt x="10800" y="3375"/>
                  </a:cubicBezTo>
                  <a:cubicBezTo>
                    <a:pt x="10260" y="3375"/>
                    <a:pt x="9180" y="3375"/>
                    <a:pt x="8640" y="33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0125"/>
                    <a:pt x="8640" y="10125"/>
                    <a:pt x="8640" y="10125"/>
                  </a:cubicBezTo>
                  <a:cubicBezTo>
                    <a:pt x="9180" y="10125"/>
                    <a:pt x="10260" y="10125"/>
                    <a:pt x="10800" y="10125"/>
                  </a:cubicBezTo>
                  <a:cubicBezTo>
                    <a:pt x="11340" y="10125"/>
                    <a:pt x="12420" y="10125"/>
                    <a:pt x="12960" y="10125"/>
                  </a:cubicBezTo>
                  <a:lnTo>
                    <a:pt x="12960" y="19575"/>
                  </a:lnTo>
                  <a:close/>
                  <a:moveTo>
                    <a:pt x="16740" y="7256"/>
                  </a:moveTo>
                  <a:cubicBezTo>
                    <a:pt x="16740" y="7425"/>
                    <a:pt x="16740" y="7425"/>
                    <a:pt x="16740" y="7425"/>
                  </a:cubicBezTo>
                  <a:cubicBezTo>
                    <a:pt x="16740" y="7594"/>
                    <a:pt x="16200" y="7762"/>
                    <a:pt x="16200" y="7931"/>
                  </a:cubicBezTo>
                  <a:cubicBezTo>
                    <a:pt x="16200" y="7931"/>
                    <a:pt x="16200" y="7931"/>
                    <a:pt x="16200" y="7931"/>
                  </a:cubicBezTo>
                  <a:cubicBezTo>
                    <a:pt x="15660" y="8100"/>
                    <a:pt x="15120" y="8269"/>
                    <a:pt x="14580" y="8438"/>
                  </a:cubicBezTo>
                  <a:cubicBezTo>
                    <a:pt x="14580" y="8438"/>
                    <a:pt x="14580" y="8438"/>
                    <a:pt x="14580" y="8438"/>
                  </a:cubicBezTo>
                  <a:cubicBezTo>
                    <a:pt x="14040" y="8438"/>
                    <a:pt x="13500" y="8606"/>
                    <a:pt x="12960" y="8606"/>
                  </a:cubicBezTo>
                  <a:cubicBezTo>
                    <a:pt x="12420" y="8775"/>
                    <a:pt x="11340" y="8775"/>
                    <a:pt x="10800" y="8775"/>
                  </a:cubicBezTo>
                  <a:cubicBezTo>
                    <a:pt x="10260" y="8775"/>
                    <a:pt x="9180" y="8775"/>
                    <a:pt x="8640" y="8606"/>
                  </a:cubicBezTo>
                  <a:cubicBezTo>
                    <a:pt x="8100" y="8606"/>
                    <a:pt x="7560" y="8438"/>
                    <a:pt x="7020" y="8438"/>
                  </a:cubicBezTo>
                  <a:cubicBezTo>
                    <a:pt x="7020" y="8438"/>
                    <a:pt x="7020" y="8438"/>
                    <a:pt x="7020" y="8438"/>
                  </a:cubicBezTo>
                  <a:cubicBezTo>
                    <a:pt x="6480" y="8269"/>
                    <a:pt x="5940" y="8100"/>
                    <a:pt x="5400" y="7931"/>
                  </a:cubicBezTo>
                  <a:cubicBezTo>
                    <a:pt x="5400" y="7931"/>
                    <a:pt x="5400" y="7931"/>
                    <a:pt x="5400" y="7931"/>
                  </a:cubicBezTo>
                  <a:cubicBezTo>
                    <a:pt x="5400" y="7762"/>
                    <a:pt x="4860" y="7594"/>
                    <a:pt x="4860" y="7425"/>
                  </a:cubicBezTo>
                  <a:cubicBezTo>
                    <a:pt x="4860" y="7425"/>
                    <a:pt x="4860" y="7425"/>
                    <a:pt x="4860" y="7256"/>
                  </a:cubicBezTo>
                  <a:cubicBezTo>
                    <a:pt x="4320" y="7088"/>
                    <a:pt x="4320" y="6919"/>
                    <a:pt x="4320" y="6750"/>
                  </a:cubicBezTo>
                  <a:cubicBezTo>
                    <a:pt x="4320" y="6581"/>
                    <a:pt x="4320" y="6412"/>
                    <a:pt x="4860" y="6244"/>
                  </a:cubicBezTo>
                  <a:cubicBezTo>
                    <a:pt x="4860" y="6075"/>
                    <a:pt x="4860" y="6075"/>
                    <a:pt x="4860" y="6075"/>
                  </a:cubicBezTo>
                  <a:cubicBezTo>
                    <a:pt x="4860" y="5906"/>
                    <a:pt x="5400" y="5737"/>
                    <a:pt x="5400" y="5569"/>
                  </a:cubicBezTo>
                  <a:cubicBezTo>
                    <a:pt x="5400" y="5569"/>
                    <a:pt x="5400" y="5569"/>
                    <a:pt x="5400" y="5569"/>
                  </a:cubicBezTo>
                  <a:cubicBezTo>
                    <a:pt x="5940" y="5400"/>
                    <a:pt x="6480" y="5231"/>
                    <a:pt x="7020" y="5063"/>
                  </a:cubicBezTo>
                  <a:cubicBezTo>
                    <a:pt x="7020" y="5063"/>
                    <a:pt x="7020" y="5063"/>
                    <a:pt x="7020" y="5063"/>
                  </a:cubicBezTo>
                  <a:cubicBezTo>
                    <a:pt x="7560" y="5063"/>
                    <a:pt x="8100" y="4894"/>
                    <a:pt x="8640" y="4894"/>
                  </a:cubicBezTo>
                  <a:cubicBezTo>
                    <a:pt x="9180" y="4725"/>
                    <a:pt x="10260" y="4725"/>
                    <a:pt x="10800" y="4725"/>
                  </a:cubicBezTo>
                  <a:cubicBezTo>
                    <a:pt x="11340" y="4725"/>
                    <a:pt x="12420" y="4725"/>
                    <a:pt x="12960" y="4894"/>
                  </a:cubicBezTo>
                  <a:cubicBezTo>
                    <a:pt x="13500" y="4894"/>
                    <a:pt x="14040" y="5063"/>
                    <a:pt x="14580" y="5063"/>
                  </a:cubicBezTo>
                  <a:cubicBezTo>
                    <a:pt x="14580" y="5063"/>
                    <a:pt x="14580" y="5063"/>
                    <a:pt x="14580" y="5063"/>
                  </a:cubicBezTo>
                  <a:cubicBezTo>
                    <a:pt x="15120" y="5231"/>
                    <a:pt x="15660" y="5400"/>
                    <a:pt x="16200" y="5569"/>
                  </a:cubicBezTo>
                  <a:cubicBezTo>
                    <a:pt x="16200" y="5569"/>
                    <a:pt x="16200" y="5569"/>
                    <a:pt x="16200" y="5569"/>
                  </a:cubicBezTo>
                  <a:cubicBezTo>
                    <a:pt x="16200" y="5737"/>
                    <a:pt x="16740" y="5906"/>
                    <a:pt x="16740" y="6075"/>
                  </a:cubicBezTo>
                  <a:cubicBezTo>
                    <a:pt x="16740" y="6075"/>
                    <a:pt x="16740" y="6075"/>
                    <a:pt x="16740" y="6244"/>
                  </a:cubicBezTo>
                  <a:cubicBezTo>
                    <a:pt x="17280" y="6412"/>
                    <a:pt x="17280" y="6581"/>
                    <a:pt x="17280" y="6750"/>
                  </a:cubicBezTo>
                  <a:cubicBezTo>
                    <a:pt x="17280" y="6919"/>
                    <a:pt x="17280" y="7088"/>
                    <a:pt x="16740" y="72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3" name="Shape">
              <a:extLst>
                <a:ext uri="{FF2B5EF4-FFF2-40B4-BE49-F238E27FC236}">
                  <a16:creationId xmlns:a16="http://schemas.microsoft.com/office/drawing/2014/main" id="{FD651232-9385-41E2-8EBE-DE21918CCB04}"/>
                </a:ext>
              </a:extLst>
            </p:cNvPr>
            <p:cNvSpPr/>
            <p:nvPr/>
          </p:nvSpPr>
          <p:spPr>
            <a:xfrm>
              <a:off x="115087" y="-1"/>
              <a:ext cx="105317" cy="3344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21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12150"/>
                    <a:pt x="4320" y="12150"/>
                    <a:pt x="4320" y="12150"/>
                  </a:cubicBezTo>
                  <a:cubicBezTo>
                    <a:pt x="1620" y="12825"/>
                    <a:pt x="0" y="13669"/>
                    <a:pt x="0" y="14850"/>
                  </a:cubicBezTo>
                  <a:cubicBezTo>
                    <a:pt x="0" y="16031"/>
                    <a:pt x="1620" y="16875"/>
                    <a:pt x="4320" y="175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17550"/>
                    <a:pt x="17280" y="17550"/>
                    <a:pt x="17280" y="17550"/>
                  </a:cubicBezTo>
                  <a:cubicBezTo>
                    <a:pt x="19980" y="16875"/>
                    <a:pt x="21600" y="16031"/>
                    <a:pt x="21600" y="14850"/>
                  </a:cubicBezTo>
                  <a:cubicBezTo>
                    <a:pt x="21600" y="13669"/>
                    <a:pt x="19980" y="12825"/>
                    <a:pt x="17280" y="121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11475"/>
                    <a:pt x="12960" y="11475"/>
                    <a:pt x="12960" y="11475"/>
                  </a:cubicBezTo>
                  <a:cubicBezTo>
                    <a:pt x="12420" y="11475"/>
                    <a:pt x="11340" y="11475"/>
                    <a:pt x="10800" y="11475"/>
                  </a:cubicBezTo>
                  <a:cubicBezTo>
                    <a:pt x="10260" y="11475"/>
                    <a:pt x="9180" y="11475"/>
                    <a:pt x="8640" y="114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8225"/>
                    <a:pt x="8640" y="18225"/>
                    <a:pt x="8640" y="18225"/>
                  </a:cubicBezTo>
                  <a:cubicBezTo>
                    <a:pt x="9180" y="18225"/>
                    <a:pt x="10260" y="18225"/>
                    <a:pt x="10800" y="18225"/>
                  </a:cubicBezTo>
                  <a:cubicBezTo>
                    <a:pt x="11340" y="18225"/>
                    <a:pt x="12420" y="18225"/>
                    <a:pt x="12960" y="18225"/>
                  </a:cubicBezTo>
                  <a:lnTo>
                    <a:pt x="12960" y="19575"/>
                  </a:lnTo>
                  <a:close/>
                  <a:moveTo>
                    <a:pt x="16740" y="15356"/>
                  </a:moveTo>
                  <a:cubicBezTo>
                    <a:pt x="16740" y="15525"/>
                    <a:pt x="16740" y="15525"/>
                    <a:pt x="16740" y="15525"/>
                  </a:cubicBezTo>
                  <a:cubicBezTo>
                    <a:pt x="16740" y="15694"/>
                    <a:pt x="16200" y="15863"/>
                    <a:pt x="16200" y="16031"/>
                  </a:cubicBezTo>
                  <a:cubicBezTo>
                    <a:pt x="16200" y="16031"/>
                    <a:pt x="16200" y="16031"/>
                    <a:pt x="16200" y="16031"/>
                  </a:cubicBezTo>
                  <a:cubicBezTo>
                    <a:pt x="15660" y="16200"/>
                    <a:pt x="15120" y="16369"/>
                    <a:pt x="14580" y="16537"/>
                  </a:cubicBezTo>
                  <a:cubicBezTo>
                    <a:pt x="14580" y="16537"/>
                    <a:pt x="14580" y="16537"/>
                    <a:pt x="14580" y="16537"/>
                  </a:cubicBezTo>
                  <a:cubicBezTo>
                    <a:pt x="14040" y="16537"/>
                    <a:pt x="13500" y="16706"/>
                    <a:pt x="12960" y="16706"/>
                  </a:cubicBezTo>
                  <a:cubicBezTo>
                    <a:pt x="12420" y="16875"/>
                    <a:pt x="11340" y="16875"/>
                    <a:pt x="10800" y="16875"/>
                  </a:cubicBezTo>
                  <a:cubicBezTo>
                    <a:pt x="10260" y="16875"/>
                    <a:pt x="9180" y="16875"/>
                    <a:pt x="8640" y="16706"/>
                  </a:cubicBezTo>
                  <a:cubicBezTo>
                    <a:pt x="8100" y="16706"/>
                    <a:pt x="7560" y="16537"/>
                    <a:pt x="7020" y="16537"/>
                  </a:cubicBezTo>
                  <a:cubicBezTo>
                    <a:pt x="7020" y="16537"/>
                    <a:pt x="7020" y="16537"/>
                    <a:pt x="7020" y="16537"/>
                  </a:cubicBezTo>
                  <a:cubicBezTo>
                    <a:pt x="6480" y="16369"/>
                    <a:pt x="5940" y="16200"/>
                    <a:pt x="5400" y="16031"/>
                  </a:cubicBezTo>
                  <a:cubicBezTo>
                    <a:pt x="5400" y="16031"/>
                    <a:pt x="5400" y="16031"/>
                    <a:pt x="5400" y="16031"/>
                  </a:cubicBezTo>
                  <a:cubicBezTo>
                    <a:pt x="5400" y="15863"/>
                    <a:pt x="4860" y="15694"/>
                    <a:pt x="4860" y="15525"/>
                  </a:cubicBezTo>
                  <a:cubicBezTo>
                    <a:pt x="4860" y="15525"/>
                    <a:pt x="4860" y="15525"/>
                    <a:pt x="4860" y="15356"/>
                  </a:cubicBezTo>
                  <a:cubicBezTo>
                    <a:pt x="4320" y="15188"/>
                    <a:pt x="4320" y="15019"/>
                    <a:pt x="4320" y="14850"/>
                  </a:cubicBezTo>
                  <a:cubicBezTo>
                    <a:pt x="4320" y="14681"/>
                    <a:pt x="4320" y="14513"/>
                    <a:pt x="4860" y="14344"/>
                  </a:cubicBezTo>
                  <a:cubicBezTo>
                    <a:pt x="4860" y="14175"/>
                    <a:pt x="4860" y="14175"/>
                    <a:pt x="4860" y="14175"/>
                  </a:cubicBezTo>
                  <a:cubicBezTo>
                    <a:pt x="4860" y="14006"/>
                    <a:pt x="5400" y="13838"/>
                    <a:pt x="5400" y="13669"/>
                  </a:cubicBezTo>
                  <a:cubicBezTo>
                    <a:pt x="5400" y="13669"/>
                    <a:pt x="5400" y="13669"/>
                    <a:pt x="5400" y="13669"/>
                  </a:cubicBezTo>
                  <a:cubicBezTo>
                    <a:pt x="5940" y="13500"/>
                    <a:pt x="6480" y="13331"/>
                    <a:pt x="7020" y="13162"/>
                  </a:cubicBezTo>
                  <a:cubicBezTo>
                    <a:pt x="7020" y="13162"/>
                    <a:pt x="7020" y="13162"/>
                    <a:pt x="7020" y="13162"/>
                  </a:cubicBezTo>
                  <a:cubicBezTo>
                    <a:pt x="7560" y="13162"/>
                    <a:pt x="8100" y="12994"/>
                    <a:pt x="8640" y="12994"/>
                  </a:cubicBezTo>
                  <a:cubicBezTo>
                    <a:pt x="9180" y="12825"/>
                    <a:pt x="10260" y="12825"/>
                    <a:pt x="10800" y="12825"/>
                  </a:cubicBezTo>
                  <a:cubicBezTo>
                    <a:pt x="11340" y="12825"/>
                    <a:pt x="12420" y="12825"/>
                    <a:pt x="12960" y="12994"/>
                  </a:cubicBezTo>
                  <a:cubicBezTo>
                    <a:pt x="13500" y="12994"/>
                    <a:pt x="14040" y="13162"/>
                    <a:pt x="14580" y="13162"/>
                  </a:cubicBezTo>
                  <a:cubicBezTo>
                    <a:pt x="14580" y="13162"/>
                    <a:pt x="14580" y="13162"/>
                    <a:pt x="14580" y="13162"/>
                  </a:cubicBezTo>
                  <a:cubicBezTo>
                    <a:pt x="15120" y="13331"/>
                    <a:pt x="15660" y="13500"/>
                    <a:pt x="16200" y="13669"/>
                  </a:cubicBezTo>
                  <a:cubicBezTo>
                    <a:pt x="16200" y="13669"/>
                    <a:pt x="16200" y="13669"/>
                    <a:pt x="16200" y="13669"/>
                  </a:cubicBezTo>
                  <a:cubicBezTo>
                    <a:pt x="16200" y="13838"/>
                    <a:pt x="16740" y="14006"/>
                    <a:pt x="16740" y="14175"/>
                  </a:cubicBezTo>
                  <a:cubicBezTo>
                    <a:pt x="16740" y="14175"/>
                    <a:pt x="16740" y="14175"/>
                    <a:pt x="16740" y="14344"/>
                  </a:cubicBezTo>
                  <a:cubicBezTo>
                    <a:pt x="17280" y="14513"/>
                    <a:pt x="17280" y="14681"/>
                    <a:pt x="17280" y="14850"/>
                  </a:cubicBezTo>
                  <a:cubicBezTo>
                    <a:pt x="17280" y="15019"/>
                    <a:pt x="17280" y="15188"/>
                    <a:pt x="16740" y="153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4" name="Group">
            <a:extLst>
              <a:ext uri="{FF2B5EF4-FFF2-40B4-BE49-F238E27FC236}">
                <a16:creationId xmlns:a16="http://schemas.microsoft.com/office/drawing/2014/main" id="{6439E46B-2806-4086-9CA7-BE0F22E4AEA1}"/>
              </a:ext>
            </a:extLst>
          </p:cNvPr>
          <p:cNvGrpSpPr/>
          <p:nvPr/>
        </p:nvGrpSpPr>
        <p:grpSpPr>
          <a:xfrm>
            <a:off x="4452568" y="2845972"/>
            <a:ext cx="378084" cy="376864"/>
            <a:chOff x="0" y="0"/>
            <a:chExt cx="378083" cy="376863"/>
          </a:xfrm>
          <a:solidFill>
            <a:schemeClr val="bg1"/>
          </a:solidFill>
        </p:grpSpPr>
        <p:sp>
          <p:nvSpPr>
            <p:cNvPr id="85" name="Shape">
              <a:extLst>
                <a:ext uri="{FF2B5EF4-FFF2-40B4-BE49-F238E27FC236}">
                  <a16:creationId xmlns:a16="http://schemas.microsoft.com/office/drawing/2014/main" id="{793413B7-C530-4560-B81C-6CAEE9F0C5C1}"/>
                </a:ext>
              </a:extLst>
            </p:cNvPr>
            <p:cNvSpPr/>
            <p:nvPr/>
          </p:nvSpPr>
          <p:spPr>
            <a:xfrm>
              <a:off x="101229" y="-1"/>
              <a:ext cx="173187" cy="2500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17" y="21600"/>
                  </a:moveTo>
                  <a:cubicBezTo>
                    <a:pt x="14644" y="21600"/>
                    <a:pt x="21600" y="11181"/>
                    <a:pt x="21600" y="7624"/>
                  </a:cubicBezTo>
                  <a:cubicBezTo>
                    <a:pt x="21600" y="3304"/>
                    <a:pt x="16841" y="0"/>
                    <a:pt x="10617" y="0"/>
                  </a:cubicBezTo>
                  <a:cubicBezTo>
                    <a:pt x="4759" y="0"/>
                    <a:pt x="0" y="3304"/>
                    <a:pt x="0" y="7624"/>
                  </a:cubicBezTo>
                  <a:cubicBezTo>
                    <a:pt x="0" y="10419"/>
                    <a:pt x="2929" y="14739"/>
                    <a:pt x="4027" y="16009"/>
                  </a:cubicBezTo>
                  <a:cubicBezTo>
                    <a:pt x="6590" y="19821"/>
                    <a:pt x="8786" y="21600"/>
                    <a:pt x="10617" y="21600"/>
                  </a:cubicBezTo>
                  <a:close/>
                  <a:moveTo>
                    <a:pt x="10617" y="2033"/>
                  </a:moveTo>
                  <a:cubicBezTo>
                    <a:pt x="15010" y="2033"/>
                    <a:pt x="18671" y="4574"/>
                    <a:pt x="18671" y="7624"/>
                  </a:cubicBezTo>
                  <a:cubicBezTo>
                    <a:pt x="18671" y="11181"/>
                    <a:pt x="12814" y="18551"/>
                    <a:pt x="10617" y="19567"/>
                  </a:cubicBezTo>
                  <a:cubicBezTo>
                    <a:pt x="8786" y="18551"/>
                    <a:pt x="2929" y="11181"/>
                    <a:pt x="2929" y="7624"/>
                  </a:cubicBezTo>
                  <a:cubicBezTo>
                    <a:pt x="2929" y="4574"/>
                    <a:pt x="6590" y="2033"/>
                    <a:pt x="10617" y="203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6" name="Shape">
              <a:extLst>
                <a:ext uri="{FF2B5EF4-FFF2-40B4-BE49-F238E27FC236}">
                  <a16:creationId xmlns:a16="http://schemas.microsoft.com/office/drawing/2014/main" id="{00E659F2-781C-4ED4-9F63-081EC61628EE}"/>
                </a:ext>
              </a:extLst>
            </p:cNvPr>
            <p:cNvSpPr/>
            <p:nvPr/>
          </p:nvSpPr>
          <p:spPr>
            <a:xfrm>
              <a:off x="145135" y="41467"/>
              <a:ext cx="85375" cy="853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1172"/>
                  </a:moveTo>
                  <a:cubicBezTo>
                    <a:pt x="21600" y="4469"/>
                    <a:pt x="17131" y="0"/>
                    <a:pt x="10428" y="0"/>
                  </a:cubicBezTo>
                  <a:cubicBezTo>
                    <a:pt x="4469" y="0"/>
                    <a:pt x="0" y="4469"/>
                    <a:pt x="0" y="11172"/>
                  </a:cubicBezTo>
                  <a:cubicBezTo>
                    <a:pt x="0" y="17131"/>
                    <a:pt x="4469" y="21600"/>
                    <a:pt x="10428" y="21600"/>
                  </a:cubicBezTo>
                  <a:cubicBezTo>
                    <a:pt x="17131" y="21600"/>
                    <a:pt x="21600" y="17131"/>
                    <a:pt x="21600" y="11172"/>
                  </a:cubicBezTo>
                  <a:close/>
                  <a:moveTo>
                    <a:pt x="2979" y="11172"/>
                  </a:moveTo>
                  <a:cubicBezTo>
                    <a:pt x="2979" y="5959"/>
                    <a:pt x="6703" y="2979"/>
                    <a:pt x="10428" y="2979"/>
                  </a:cubicBezTo>
                  <a:cubicBezTo>
                    <a:pt x="14897" y="2979"/>
                    <a:pt x="18621" y="5959"/>
                    <a:pt x="18621" y="11172"/>
                  </a:cubicBezTo>
                  <a:cubicBezTo>
                    <a:pt x="18621" y="15641"/>
                    <a:pt x="14897" y="18621"/>
                    <a:pt x="10428" y="18621"/>
                  </a:cubicBezTo>
                  <a:cubicBezTo>
                    <a:pt x="6703" y="18621"/>
                    <a:pt x="2979" y="15641"/>
                    <a:pt x="2979" y="111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7" name="Shape">
              <a:extLst>
                <a:ext uri="{FF2B5EF4-FFF2-40B4-BE49-F238E27FC236}">
                  <a16:creationId xmlns:a16="http://schemas.microsoft.com/office/drawing/2014/main" id="{88826306-D7BB-467C-8843-F3B7A1C39783}"/>
                </a:ext>
              </a:extLst>
            </p:cNvPr>
            <p:cNvSpPr/>
            <p:nvPr/>
          </p:nvSpPr>
          <p:spPr>
            <a:xfrm>
              <a:off x="-1" y="93910"/>
              <a:ext cx="378085" cy="2829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263" y="225"/>
                  </a:moveTo>
                  <a:cubicBezTo>
                    <a:pt x="21094" y="225"/>
                    <a:pt x="20925" y="0"/>
                    <a:pt x="20756" y="225"/>
                  </a:cubicBezTo>
                  <a:cubicBezTo>
                    <a:pt x="16369" y="1575"/>
                    <a:pt x="16369" y="1575"/>
                    <a:pt x="16369" y="1575"/>
                  </a:cubicBezTo>
                  <a:cubicBezTo>
                    <a:pt x="16031" y="1575"/>
                    <a:pt x="15863" y="2250"/>
                    <a:pt x="15863" y="2700"/>
                  </a:cubicBezTo>
                  <a:cubicBezTo>
                    <a:pt x="16031" y="3150"/>
                    <a:pt x="16369" y="3375"/>
                    <a:pt x="16706" y="3375"/>
                  </a:cubicBezTo>
                  <a:cubicBezTo>
                    <a:pt x="20250" y="2250"/>
                    <a:pt x="20250" y="2250"/>
                    <a:pt x="20250" y="2250"/>
                  </a:cubicBezTo>
                  <a:cubicBezTo>
                    <a:pt x="20250" y="18000"/>
                    <a:pt x="20250" y="18000"/>
                    <a:pt x="20250" y="18000"/>
                  </a:cubicBezTo>
                  <a:cubicBezTo>
                    <a:pt x="14681" y="19575"/>
                    <a:pt x="14681" y="19575"/>
                    <a:pt x="14681" y="19575"/>
                  </a:cubicBezTo>
                  <a:cubicBezTo>
                    <a:pt x="14681" y="8550"/>
                    <a:pt x="14681" y="8550"/>
                    <a:pt x="14681" y="8550"/>
                  </a:cubicBezTo>
                  <a:cubicBezTo>
                    <a:pt x="14681" y="8325"/>
                    <a:pt x="14512" y="8100"/>
                    <a:pt x="14344" y="8100"/>
                  </a:cubicBezTo>
                  <a:cubicBezTo>
                    <a:pt x="14175" y="8100"/>
                    <a:pt x="14006" y="8325"/>
                    <a:pt x="14006" y="8550"/>
                  </a:cubicBezTo>
                  <a:cubicBezTo>
                    <a:pt x="14006" y="19575"/>
                    <a:pt x="14006" y="19575"/>
                    <a:pt x="14006" y="19575"/>
                  </a:cubicBezTo>
                  <a:cubicBezTo>
                    <a:pt x="7256" y="16425"/>
                    <a:pt x="7256" y="16425"/>
                    <a:pt x="7256" y="16425"/>
                  </a:cubicBezTo>
                  <a:cubicBezTo>
                    <a:pt x="7256" y="8550"/>
                    <a:pt x="7256" y="8550"/>
                    <a:pt x="7256" y="8550"/>
                  </a:cubicBezTo>
                  <a:cubicBezTo>
                    <a:pt x="7256" y="8325"/>
                    <a:pt x="7088" y="8100"/>
                    <a:pt x="6919" y="8100"/>
                  </a:cubicBezTo>
                  <a:cubicBezTo>
                    <a:pt x="6750" y="8100"/>
                    <a:pt x="6581" y="8325"/>
                    <a:pt x="6581" y="8550"/>
                  </a:cubicBezTo>
                  <a:cubicBezTo>
                    <a:pt x="6581" y="16425"/>
                    <a:pt x="6581" y="16425"/>
                    <a:pt x="6581" y="16425"/>
                  </a:cubicBezTo>
                  <a:cubicBezTo>
                    <a:pt x="1350" y="19350"/>
                    <a:pt x="1350" y="19350"/>
                    <a:pt x="1350" y="19350"/>
                  </a:cubicBezTo>
                  <a:cubicBezTo>
                    <a:pt x="1350" y="3600"/>
                    <a:pt x="1350" y="3600"/>
                    <a:pt x="1350" y="3600"/>
                  </a:cubicBezTo>
                  <a:cubicBezTo>
                    <a:pt x="4894" y="1800"/>
                    <a:pt x="4894" y="1800"/>
                    <a:pt x="4894" y="1800"/>
                  </a:cubicBezTo>
                  <a:cubicBezTo>
                    <a:pt x="5231" y="1575"/>
                    <a:pt x="5400" y="1125"/>
                    <a:pt x="5231" y="675"/>
                  </a:cubicBezTo>
                  <a:cubicBezTo>
                    <a:pt x="5062" y="225"/>
                    <a:pt x="4725" y="0"/>
                    <a:pt x="4387" y="0"/>
                  </a:cubicBezTo>
                  <a:cubicBezTo>
                    <a:pt x="506" y="2250"/>
                    <a:pt x="506" y="2250"/>
                    <a:pt x="506" y="2250"/>
                  </a:cubicBezTo>
                  <a:cubicBezTo>
                    <a:pt x="169" y="2475"/>
                    <a:pt x="0" y="2700"/>
                    <a:pt x="0" y="3150"/>
                  </a:cubicBezTo>
                  <a:cubicBezTo>
                    <a:pt x="0" y="20700"/>
                    <a:pt x="0" y="20700"/>
                    <a:pt x="0" y="20700"/>
                  </a:cubicBezTo>
                  <a:cubicBezTo>
                    <a:pt x="0" y="20925"/>
                    <a:pt x="169" y="21375"/>
                    <a:pt x="337" y="21375"/>
                  </a:cubicBezTo>
                  <a:cubicBezTo>
                    <a:pt x="337" y="21600"/>
                    <a:pt x="506" y="21600"/>
                    <a:pt x="675" y="21600"/>
                  </a:cubicBezTo>
                  <a:cubicBezTo>
                    <a:pt x="844" y="21600"/>
                    <a:pt x="844" y="21600"/>
                    <a:pt x="1012" y="21600"/>
                  </a:cubicBezTo>
                  <a:cubicBezTo>
                    <a:pt x="6919" y="18225"/>
                    <a:pt x="6919" y="18225"/>
                    <a:pt x="6919" y="18225"/>
                  </a:cubicBezTo>
                  <a:cubicBezTo>
                    <a:pt x="14175" y="21600"/>
                    <a:pt x="14175" y="21600"/>
                    <a:pt x="14175" y="21600"/>
                  </a:cubicBezTo>
                  <a:cubicBezTo>
                    <a:pt x="14344" y="21600"/>
                    <a:pt x="14512" y="21600"/>
                    <a:pt x="14681" y="21600"/>
                  </a:cubicBezTo>
                  <a:cubicBezTo>
                    <a:pt x="21094" y="19575"/>
                    <a:pt x="21094" y="19575"/>
                    <a:pt x="21094" y="19575"/>
                  </a:cubicBezTo>
                  <a:cubicBezTo>
                    <a:pt x="21431" y="19350"/>
                    <a:pt x="21600" y="19125"/>
                    <a:pt x="21600" y="18675"/>
                  </a:cubicBezTo>
                  <a:cubicBezTo>
                    <a:pt x="21600" y="900"/>
                    <a:pt x="21600" y="900"/>
                    <a:pt x="21600" y="900"/>
                  </a:cubicBezTo>
                  <a:cubicBezTo>
                    <a:pt x="21600" y="675"/>
                    <a:pt x="21431" y="450"/>
                    <a:pt x="21263" y="2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88" name="Shape">
            <a:extLst>
              <a:ext uri="{FF2B5EF4-FFF2-40B4-BE49-F238E27FC236}">
                <a16:creationId xmlns:a16="http://schemas.microsoft.com/office/drawing/2014/main" id="{75560A27-278B-43D7-8EB7-335B40D10A32}"/>
              </a:ext>
            </a:extLst>
          </p:cNvPr>
          <p:cNvSpPr/>
          <p:nvPr/>
        </p:nvSpPr>
        <p:spPr>
          <a:xfrm>
            <a:off x="6471734" y="1143946"/>
            <a:ext cx="392341" cy="3938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44" h="20144" extrusionOk="0">
                <a:moveTo>
                  <a:pt x="1972" y="17208"/>
                </a:moveTo>
                <a:cubicBezTo>
                  <a:pt x="2936" y="18365"/>
                  <a:pt x="2936" y="18365"/>
                  <a:pt x="2936" y="18365"/>
                </a:cubicBezTo>
                <a:cubicBezTo>
                  <a:pt x="3322" y="18558"/>
                  <a:pt x="3708" y="18558"/>
                  <a:pt x="4093" y="18365"/>
                </a:cubicBezTo>
                <a:cubicBezTo>
                  <a:pt x="4093" y="18172"/>
                  <a:pt x="4093" y="18172"/>
                  <a:pt x="4093" y="18172"/>
                </a:cubicBezTo>
                <a:cubicBezTo>
                  <a:pt x="7372" y="20486"/>
                  <a:pt x="11615" y="20872"/>
                  <a:pt x="15086" y="18751"/>
                </a:cubicBezTo>
                <a:cubicBezTo>
                  <a:pt x="15472" y="18558"/>
                  <a:pt x="15665" y="18365"/>
                  <a:pt x="16051" y="18172"/>
                </a:cubicBezTo>
                <a:cubicBezTo>
                  <a:pt x="16051" y="18172"/>
                  <a:pt x="16051" y="18172"/>
                  <a:pt x="16051" y="18172"/>
                </a:cubicBezTo>
                <a:cubicBezTo>
                  <a:pt x="16436" y="18558"/>
                  <a:pt x="16822" y="18558"/>
                  <a:pt x="17208" y="18172"/>
                </a:cubicBezTo>
                <a:cubicBezTo>
                  <a:pt x="18365" y="17208"/>
                  <a:pt x="18365" y="17208"/>
                  <a:pt x="18365" y="17208"/>
                </a:cubicBezTo>
                <a:cubicBezTo>
                  <a:pt x="18558" y="16822"/>
                  <a:pt x="18558" y="16436"/>
                  <a:pt x="18365" y="16051"/>
                </a:cubicBezTo>
                <a:cubicBezTo>
                  <a:pt x="18172" y="16051"/>
                  <a:pt x="18172" y="16051"/>
                  <a:pt x="18172" y="16051"/>
                </a:cubicBezTo>
                <a:cubicBezTo>
                  <a:pt x="20486" y="12772"/>
                  <a:pt x="20872" y="8529"/>
                  <a:pt x="18751" y="5058"/>
                </a:cubicBezTo>
                <a:cubicBezTo>
                  <a:pt x="18558" y="4672"/>
                  <a:pt x="18365" y="4479"/>
                  <a:pt x="18172" y="4093"/>
                </a:cubicBezTo>
                <a:cubicBezTo>
                  <a:pt x="18172" y="3901"/>
                  <a:pt x="18172" y="3901"/>
                  <a:pt x="18172" y="3901"/>
                </a:cubicBezTo>
                <a:cubicBezTo>
                  <a:pt x="18558" y="3708"/>
                  <a:pt x="18558" y="3322"/>
                  <a:pt x="18172" y="2936"/>
                </a:cubicBezTo>
                <a:cubicBezTo>
                  <a:pt x="17208" y="1779"/>
                  <a:pt x="17208" y="1779"/>
                  <a:pt x="17208" y="1779"/>
                </a:cubicBezTo>
                <a:cubicBezTo>
                  <a:pt x="16822" y="1586"/>
                  <a:pt x="16436" y="1586"/>
                  <a:pt x="16051" y="1779"/>
                </a:cubicBezTo>
                <a:cubicBezTo>
                  <a:pt x="15858" y="1972"/>
                  <a:pt x="15858" y="1972"/>
                  <a:pt x="15858" y="1972"/>
                </a:cubicBezTo>
                <a:cubicBezTo>
                  <a:pt x="12772" y="-342"/>
                  <a:pt x="8529" y="-728"/>
                  <a:pt x="5058" y="1393"/>
                </a:cubicBezTo>
                <a:cubicBezTo>
                  <a:pt x="4672" y="1586"/>
                  <a:pt x="4479" y="1779"/>
                  <a:pt x="4093" y="1972"/>
                </a:cubicBezTo>
                <a:cubicBezTo>
                  <a:pt x="3901" y="1972"/>
                  <a:pt x="3901" y="1972"/>
                  <a:pt x="3901" y="1972"/>
                </a:cubicBezTo>
                <a:cubicBezTo>
                  <a:pt x="3708" y="1586"/>
                  <a:pt x="3322" y="1586"/>
                  <a:pt x="2936" y="1972"/>
                </a:cubicBezTo>
                <a:cubicBezTo>
                  <a:pt x="1779" y="2936"/>
                  <a:pt x="1779" y="2936"/>
                  <a:pt x="1779" y="2936"/>
                </a:cubicBezTo>
                <a:cubicBezTo>
                  <a:pt x="1586" y="3322"/>
                  <a:pt x="1586" y="3708"/>
                  <a:pt x="1779" y="4093"/>
                </a:cubicBezTo>
                <a:cubicBezTo>
                  <a:pt x="1972" y="4286"/>
                  <a:pt x="1972" y="4286"/>
                  <a:pt x="1972" y="4286"/>
                </a:cubicBezTo>
                <a:cubicBezTo>
                  <a:pt x="-342" y="7372"/>
                  <a:pt x="-728" y="11615"/>
                  <a:pt x="1393" y="15086"/>
                </a:cubicBezTo>
                <a:cubicBezTo>
                  <a:pt x="1586" y="15472"/>
                  <a:pt x="1779" y="15665"/>
                  <a:pt x="1972" y="16051"/>
                </a:cubicBezTo>
                <a:cubicBezTo>
                  <a:pt x="1972" y="16051"/>
                  <a:pt x="1972" y="16051"/>
                  <a:pt x="1972" y="16051"/>
                </a:cubicBezTo>
                <a:cubicBezTo>
                  <a:pt x="1586" y="16436"/>
                  <a:pt x="1586" y="16822"/>
                  <a:pt x="1972" y="17208"/>
                </a:cubicBezTo>
                <a:close/>
                <a:moveTo>
                  <a:pt x="14315" y="17401"/>
                </a:moveTo>
                <a:cubicBezTo>
                  <a:pt x="11422" y="19136"/>
                  <a:pt x="7951" y="18943"/>
                  <a:pt x="5251" y="17015"/>
                </a:cubicBezTo>
                <a:cubicBezTo>
                  <a:pt x="8143" y="14315"/>
                  <a:pt x="8143" y="14315"/>
                  <a:pt x="8143" y="14315"/>
                </a:cubicBezTo>
                <a:cubicBezTo>
                  <a:pt x="9301" y="14893"/>
                  <a:pt x="10843" y="14893"/>
                  <a:pt x="12001" y="14315"/>
                </a:cubicBezTo>
                <a:cubicBezTo>
                  <a:pt x="14893" y="17015"/>
                  <a:pt x="14893" y="17015"/>
                  <a:pt x="14893" y="17015"/>
                </a:cubicBezTo>
                <a:cubicBezTo>
                  <a:pt x="14701" y="17208"/>
                  <a:pt x="14508" y="17208"/>
                  <a:pt x="14315" y="17401"/>
                </a:cubicBezTo>
                <a:close/>
                <a:moveTo>
                  <a:pt x="7372" y="11615"/>
                </a:moveTo>
                <a:cubicBezTo>
                  <a:pt x="6601" y="10072"/>
                  <a:pt x="6986" y="8336"/>
                  <a:pt x="8529" y="7372"/>
                </a:cubicBezTo>
                <a:cubicBezTo>
                  <a:pt x="10072" y="6601"/>
                  <a:pt x="11808" y="6986"/>
                  <a:pt x="12772" y="8529"/>
                </a:cubicBezTo>
                <a:cubicBezTo>
                  <a:pt x="13543" y="9879"/>
                  <a:pt x="13158" y="11422"/>
                  <a:pt x="12193" y="12386"/>
                </a:cubicBezTo>
                <a:cubicBezTo>
                  <a:pt x="12193" y="12386"/>
                  <a:pt x="12193" y="12386"/>
                  <a:pt x="12193" y="12386"/>
                </a:cubicBezTo>
                <a:cubicBezTo>
                  <a:pt x="12001" y="12579"/>
                  <a:pt x="11808" y="12579"/>
                  <a:pt x="11615" y="12772"/>
                </a:cubicBezTo>
                <a:cubicBezTo>
                  <a:pt x="10265" y="13543"/>
                  <a:pt x="8722" y="13158"/>
                  <a:pt x="7758" y="12193"/>
                </a:cubicBezTo>
                <a:cubicBezTo>
                  <a:pt x="7758" y="12193"/>
                  <a:pt x="7758" y="12193"/>
                  <a:pt x="7758" y="12193"/>
                </a:cubicBezTo>
                <a:cubicBezTo>
                  <a:pt x="7565" y="12001"/>
                  <a:pt x="7565" y="11808"/>
                  <a:pt x="7372" y="11615"/>
                </a:cubicBezTo>
                <a:close/>
                <a:moveTo>
                  <a:pt x="17401" y="5829"/>
                </a:moveTo>
                <a:cubicBezTo>
                  <a:pt x="19136" y="8722"/>
                  <a:pt x="18943" y="12193"/>
                  <a:pt x="17015" y="14893"/>
                </a:cubicBezTo>
                <a:cubicBezTo>
                  <a:pt x="14315" y="12001"/>
                  <a:pt x="14315" y="12001"/>
                  <a:pt x="14315" y="12001"/>
                </a:cubicBezTo>
                <a:cubicBezTo>
                  <a:pt x="14893" y="10843"/>
                  <a:pt x="14893" y="9301"/>
                  <a:pt x="14315" y="8143"/>
                </a:cubicBezTo>
                <a:cubicBezTo>
                  <a:pt x="17015" y="5251"/>
                  <a:pt x="17015" y="5251"/>
                  <a:pt x="17015" y="5251"/>
                </a:cubicBezTo>
                <a:cubicBezTo>
                  <a:pt x="17208" y="5443"/>
                  <a:pt x="17208" y="5636"/>
                  <a:pt x="17401" y="5829"/>
                </a:cubicBezTo>
                <a:close/>
                <a:moveTo>
                  <a:pt x="5829" y="2743"/>
                </a:moveTo>
                <a:cubicBezTo>
                  <a:pt x="8722" y="1008"/>
                  <a:pt x="12193" y="1201"/>
                  <a:pt x="14893" y="3129"/>
                </a:cubicBezTo>
                <a:cubicBezTo>
                  <a:pt x="12001" y="5829"/>
                  <a:pt x="12001" y="5829"/>
                  <a:pt x="12001" y="5829"/>
                </a:cubicBezTo>
                <a:cubicBezTo>
                  <a:pt x="10843" y="5251"/>
                  <a:pt x="9301" y="5251"/>
                  <a:pt x="7951" y="5829"/>
                </a:cubicBezTo>
                <a:cubicBezTo>
                  <a:pt x="5251" y="3129"/>
                  <a:pt x="5251" y="3129"/>
                  <a:pt x="5251" y="3129"/>
                </a:cubicBezTo>
                <a:cubicBezTo>
                  <a:pt x="5443" y="2936"/>
                  <a:pt x="5636" y="2936"/>
                  <a:pt x="5829" y="2743"/>
                </a:cubicBezTo>
                <a:close/>
                <a:moveTo>
                  <a:pt x="2743" y="14315"/>
                </a:moveTo>
                <a:cubicBezTo>
                  <a:pt x="1008" y="11422"/>
                  <a:pt x="1201" y="7951"/>
                  <a:pt x="3129" y="5251"/>
                </a:cubicBezTo>
                <a:cubicBezTo>
                  <a:pt x="5829" y="8143"/>
                  <a:pt x="5829" y="8143"/>
                  <a:pt x="5829" y="8143"/>
                </a:cubicBezTo>
                <a:cubicBezTo>
                  <a:pt x="5251" y="9301"/>
                  <a:pt x="5251" y="10843"/>
                  <a:pt x="5829" y="12001"/>
                </a:cubicBezTo>
                <a:cubicBezTo>
                  <a:pt x="3129" y="14893"/>
                  <a:pt x="3129" y="14893"/>
                  <a:pt x="3129" y="14893"/>
                </a:cubicBezTo>
                <a:cubicBezTo>
                  <a:pt x="2936" y="14701"/>
                  <a:pt x="2936" y="14508"/>
                  <a:pt x="2743" y="1431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89" name="Group">
            <a:extLst>
              <a:ext uri="{FF2B5EF4-FFF2-40B4-BE49-F238E27FC236}">
                <a16:creationId xmlns:a16="http://schemas.microsoft.com/office/drawing/2014/main" id="{5FBE0788-1D00-4846-BE9D-36969830986A}"/>
              </a:ext>
            </a:extLst>
          </p:cNvPr>
          <p:cNvGrpSpPr/>
          <p:nvPr/>
        </p:nvGrpSpPr>
        <p:grpSpPr>
          <a:xfrm>
            <a:off x="3462245" y="1132485"/>
            <a:ext cx="369564" cy="416742"/>
            <a:chOff x="0" y="0"/>
            <a:chExt cx="369563" cy="416740"/>
          </a:xfrm>
          <a:solidFill>
            <a:schemeClr val="bg1"/>
          </a:solidFill>
        </p:grpSpPr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6C97F58B-C8AC-445B-8743-498AE9054D0B}"/>
                </a:ext>
              </a:extLst>
            </p:cNvPr>
            <p:cNvSpPr/>
            <p:nvPr/>
          </p:nvSpPr>
          <p:spPr>
            <a:xfrm>
              <a:off x="25555" y="0"/>
              <a:ext cx="316489" cy="3184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650" y="21600"/>
                    <a:pt x="21600" y="16650"/>
                    <a:pt x="21600" y="10800"/>
                  </a:cubicBezTo>
                  <a:cubicBezTo>
                    <a:pt x="21600" y="4725"/>
                    <a:pt x="16650" y="0"/>
                    <a:pt x="10800" y="0"/>
                  </a:cubicBezTo>
                  <a:cubicBezTo>
                    <a:pt x="4950" y="0"/>
                    <a:pt x="0" y="4725"/>
                    <a:pt x="0" y="10800"/>
                  </a:cubicBezTo>
                  <a:cubicBezTo>
                    <a:pt x="0" y="16650"/>
                    <a:pt x="4950" y="21600"/>
                    <a:pt x="10800" y="21600"/>
                  </a:cubicBezTo>
                  <a:close/>
                  <a:moveTo>
                    <a:pt x="10800" y="19800"/>
                  </a:moveTo>
                  <a:cubicBezTo>
                    <a:pt x="7425" y="19800"/>
                    <a:pt x="4500" y="17775"/>
                    <a:pt x="2925" y="15075"/>
                  </a:cubicBezTo>
                  <a:cubicBezTo>
                    <a:pt x="2925" y="15075"/>
                    <a:pt x="2925" y="15075"/>
                    <a:pt x="2925" y="15075"/>
                  </a:cubicBezTo>
                  <a:cubicBezTo>
                    <a:pt x="3150" y="15075"/>
                    <a:pt x="3600" y="14850"/>
                    <a:pt x="3825" y="14400"/>
                  </a:cubicBezTo>
                  <a:cubicBezTo>
                    <a:pt x="4050" y="13950"/>
                    <a:pt x="4050" y="13275"/>
                    <a:pt x="4275" y="12825"/>
                  </a:cubicBezTo>
                  <a:cubicBezTo>
                    <a:pt x="5400" y="13725"/>
                    <a:pt x="7875" y="15300"/>
                    <a:pt x="12375" y="15750"/>
                  </a:cubicBezTo>
                  <a:cubicBezTo>
                    <a:pt x="12600" y="15750"/>
                    <a:pt x="12825" y="15750"/>
                    <a:pt x="13050" y="15750"/>
                  </a:cubicBezTo>
                  <a:cubicBezTo>
                    <a:pt x="15075" y="15750"/>
                    <a:pt x="17325" y="15075"/>
                    <a:pt x="18900" y="14625"/>
                  </a:cubicBezTo>
                  <a:cubicBezTo>
                    <a:pt x="17325" y="17775"/>
                    <a:pt x="14400" y="19800"/>
                    <a:pt x="10800" y="19800"/>
                  </a:cubicBezTo>
                  <a:close/>
                  <a:moveTo>
                    <a:pt x="10800" y="1800"/>
                  </a:moveTo>
                  <a:cubicBezTo>
                    <a:pt x="15750" y="1800"/>
                    <a:pt x="19800" y="5850"/>
                    <a:pt x="19800" y="10800"/>
                  </a:cubicBezTo>
                  <a:cubicBezTo>
                    <a:pt x="19800" y="11700"/>
                    <a:pt x="19575" y="12825"/>
                    <a:pt x="19350" y="13725"/>
                  </a:cubicBezTo>
                  <a:cubicBezTo>
                    <a:pt x="18000" y="14175"/>
                    <a:pt x="14850" y="14850"/>
                    <a:pt x="12600" y="14850"/>
                  </a:cubicBezTo>
                  <a:cubicBezTo>
                    <a:pt x="6525" y="14400"/>
                    <a:pt x="4500" y="11475"/>
                    <a:pt x="4275" y="11475"/>
                  </a:cubicBezTo>
                  <a:cubicBezTo>
                    <a:pt x="4275" y="11475"/>
                    <a:pt x="4050" y="11250"/>
                    <a:pt x="3825" y="11250"/>
                  </a:cubicBezTo>
                  <a:cubicBezTo>
                    <a:pt x="3825" y="11475"/>
                    <a:pt x="3600" y="11475"/>
                    <a:pt x="3600" y="11700"/>
                  </a:cubicBezTo>
                  <a:cubicBezTo>
                    <a:pt x="3600" y="11700"/>
                    <a:pt x="3375" y="13050"/>
                    <a:pt x="2925" y="13950"/>
                  </a:cubicBezTo>
                  <a:cubicBezTo>
                    <a:pt x="2925" y="14175"/>
                    <a:pt x="2700" y="14175"/>
                    <a:pt x="2700" y="14175"/>
                  </a:cubicBezTo>
                  <a:cubicBezTo>
                    <a:pt x="2700" y="14175"/>
                    <a:pt x="2475" y="14175"/>
                    <a:pt x="2475" y="14175"/>
                  </a:cubicBezTo>
                  <a:cubicBezTo>
                    <a:pt x="2025" y="13050"/>
                    <a:pt x="1800" y="11925"/>
                    <a:pt x="1800" y="10800"/>
                  </a:cubicBezTo>
                  <a:cubicBezTo>
                    <a:pt x="1800" y="5850"/>
                    <a:pt x="5850" y="1800"/>
                    <a:pt x="10800" y="1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1" name="Shape">
              <a:extLst>
                <a:ext uri="{FF2B5EF4-FFF2-40B4-BE49-F238E27FC236}">
                  <a16:creationId xmlns:a16="http://schemas.microsoft.com/office/drawing/2014/main" id="{E107B87E-5578-4CDB-81F7-4D8DE171E8BE}"/>
                </a:ext>
              </a:extLst>
            </p:cNvPr>
            <p:cNvSpPr/>
            <p:nvPr/>
          </p:nvSpPr>
          <p:spPr>
            <a:xfrm>
              <a:off x="-1" y="272409"/>
              <a:ext cx="369565" cy="144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2" extrusionOk="0">
                  <a:moveTo>
                    <a:pt x="18900" y="323"/>
                  </a:moveTo>
                  <a:cubicBezTo>
                    <a:pt x="18707" y="-168"/>
                    <a:pt x="18129" y="-168"/>
                    <a:pt x="17936" y="814"/>
                  </a:cubicBezTo>
                  <a:cubicBezTo>
                    <a:pt x="17550" y="1796"/>
                    <a:pt x="17743" y="2777"/>
                    <a:pt x="18129" y="3268"/>
                  </a:cubicBezTo>
                  <a:cubicBezTo>
                    <a:pt x="19479" y="6214"/>
                    <a:pt x="20057" y="7687"/>
                    <a:pt x="20057" y="9650"/>
                  </a:cubicBezTo>
                  <a:cubicBezTo>
                    <a:pt x="20057" y="15541"/>
                    <a:pt x="17550" y="17505"/>
                    <a:pt x="10800" y="17505"/>
                  </a:cubicBezTo>
                  <a:cubicBezTo>
                    <a:pt x="4050" y="17505"/>
                    <a:pt x="1543" y="15541"/>
                    <a:pt x="1543" y="9650"/>
                  </a:cubicBezTo>
                  <a:cubicBezTo>
                    <a:pt x="1543" y="7687"/>
                    <a:pt x="2121" y="6214"/>
                    <a:pt x="3471" y="3268"/>
                  </a:cubicBezTo>
                  <a:cubicBezTo>
                    <a:pt x="3857" y="2777"/>
                    <a:pt x="4050" y="1796"/>
                    <a:pt x="3664" y="814"/>
                  </a:cubicBezTo>
                  <a:cubicBezTo>
                    <a:pt x="3471" y="-168"/>
                    <a:pt x="2893" y="-168"/>
                    <a:pt x="2700" y="323"/>
                  </a:cubicBezTo>
                  <a:cubicBezTo>
                    <a:pt x="1350" y="2777"/>
                    <a:pt x="0" y="5232"/>
                    <a:pt x="0" y="9650"/>
                  </a:cubicBezTo>
                  <a:cubicBezTo>
                    <a:pt x="0" y="20450"/>
                    <a:pt x="5593" y="21432"/>
                    <a:pt x="10800" y="21432"/>
                  </a:cubicBezTo>
                  <a:cubicBezTo>
                    <a:pt x="16007" y="21432"/>
                    <a:pt x="21600" y="20450"/>
                    <a:pt x="21600" y="9650"/>
                  </a:cubicBezTo>
                  <a:cubicBezTo>
                    <a:pt x="21600" y="5232"/>
                    <a:pt x="20250" y="2777"/>
                    <a:pt x="18900" y="32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2" name="Group">
            <a:extLst>
              <a:ext uri="{FF2B5EF4-FFF2-40B4-BE49-F238E27FC236}">
                <a16:creationId xmlns:a16="http://schemas.microsoft.com/office/drawing/2014/main" id="{1B93450C-72E3-4213-98B7-2B2A0E3543F2}"/>
              </a:ext>
            </a:extLst>
          </p:cNvPr>
          <p:cNvGrpSpPr/>
          <p:nvPr/>
        </p:nvGrpSpPr>
        <p:grpSpPr>
          <a:xfrm>
            <a:off x="2473590" y="1168234"/>
            <a:ext cx="360088" cy="345244"/>
            <a:chOff x="0" y="0"/>
            <a:chExt cx="360087" cy="345242"/>
          </a:xfrm>
          <a:solidFill>
            <a:schemeClr val="bg1"/>
          </a:solidFill>
        </p:grpSpPr>
        <p:sp>
          <p:nvSpPr>
            <p:cNvPr id="93" name="Shape">
              <a:extLst>
                <a:ext uri="{FF2B5EF4-FFF2-40B4-BE49-F238E27FC236}">
                  <a16:creationId xmlns:a16="http://schemas.microsoft.com/office/drawing/2014/main" id="{667C22CC-D836-4F63-A0B6-531A2432D354}"/>
                </a:ext>
              </a:extLst>
            </p:cNvPr>
            <p:cNvSpPr/>
            <p:nvPr/>
          </p:nvSpPr>
          <p:spPr>
            <a:xfrm>
              <a:off x="0" y="0"/>
              <a:ext cx="360088" cy="3331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4" h="21600" extrusionOk="0">
                  <a:moveTo>
                    <a:pt x="19445" y="5731"/>
                  </a:moveTo>
                  <a:cubicBezTo>
                    <a:pt x="17481" y="2204"/>
                    <a:pt x="13947" y="0"/>
                    <a:pt x="10412" y="0"/>
                  </a:cubicBezTo>
                  <a:cubicBezTo>
                    <a:pt x="6877" y="0"/>
                    <a:pt x="3343" y="2204"/>
                    <a:pt x="1379" y="5731"/>
                  </a:cubicBezTo>
                  <a:cubicBezTo>
                    <a:pt x="-388" y="9037"/>
                    <a:pt x="-388" y="12784"/>
                    <a:pt x="987" y="16310"/>
                  </a:cubicBezTo>
                  <a:cubicBezTo>
                    <a:pt x="987" y="16531"/>
                    <a:pt x="987" y="16971"/>
                    <a:pt x="987" y="17192"/>
                  </a:cubicBezTo>
                  <a:cubicBezTo>
                    <a:pt x="987" y="19616"/>
                    <a:pt x="2557" y="21600"/>
                    <a:pt x="4128" y="21600"/>
                  </a:cubicBezTo>
                  <a:cubicBezTo>
                    <a:pt x="4128" y="12784"/>
                    <a:pt x="4128" y="12784"/>
                    <a:pt x="4128" y="12784"/>
                  </a:cubicBezTo>
                  <a:cubicBezTo>
                    <a:pt x="3343" y="12784"/>
                    <a:pt x="2557" y="13445"/>
                    <a:pt x="1968" y="14106"/>
                  </a:cubicBezTo>
                  <a:cubicBezTo>
                    <a:pt x="1183" y="11461"/>
                    <a:pt x="1576" y="9037"/>
                    <a:pt x="2754" y="6612"/>
                  </a:cubicBezTo>
                  <a:cubicBezTo>
                    <a:pt x="4325" y="3747"/>
                    <a:pt x="7467" y="1763"/>
                    <a:pt x="10412" y="1763"/>
                  </a:cubicBezTo>
                  <a:cubicBezTo>
                    <a:pt x="13357" y="1763"/>
                    <a:pt x="16499" y="3747"/>
                    <a:pt x="18070" y="6612"/>
                  </a:cubicBezTo>
                  <a:cubicBezTo>
                    <a:pt x="19248" y="9037"/>
                    <a:pt x="19641" y="11461"/>
                    <a:pt x="18856" y="14106"/>
                  </a:cubicBezTo>
                  <a:cubicBezTo>
                    <a:pt x="18267" y="13445"/>
                    <a:pt x="17481" y="12784"/>
                    <a:pt x="16696" y="12784"/>
                  </a:cubicBezTo>
                  <a:cubicBezTo>
                    <a:pt x="16696" y="21600"/>
                    <a:pt x="16696" y="21600"/>
                    <a:pt x="16696" y="21600"/>
                  </a:cubicBezTo>
                  <a:cubicBezTo>
                    <a:pt x="18267" y="21600"/>
                    <a:pt x="19837" y="19616"/>
                    <a:pt x="19837" y="17192"/>
                  </a:cubicBezTo>
                  <a:cubicBezTo>
                    <a:pt x="19837" y="16971"/>
                    <a:pt x="19837" y="16531"/>
                    <a:pt x="19837" y="16310"/>
                  </a:cubicBezTo>
                  <a:cubicBezTo>
                    <a:pt x="21212" y="12784"/>
                    <a:pt x="21212" y="9037"/>
                    <a:pt x="19445" y="57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4" name="Shape">
              <a:extLst>
                <a:ext uri="{FF2B5EF4-FFF2-40B4-BE49-F238E27FC236}">
                  <a16:creationId xmlns:a16="http://schemas.microsoft.com/office/drawing/2014/main" id="{F2A20750-221C-43E7-9F3F-A31D1F91BDF5}"/>
                </a:ext>
              </a:extLst>
            </p:cNvPr>
            <p:cNvSpPr/>
            <p:nvPr/>
          </p:nvSpPr>
          <p:spPr>
            <a:xfrm>
              <a:off x="86161" y="183725"/>
              <a:ext cx="26248" cy="161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900"/>
                    <a:pt x="0" y="1800"/>
                  </a:cubicBezTo>
                  <a:cubicBezTo>
                    <a:pt x="0" y="19800"/>
                    <a:pt x="0" y="19800"/>
                    <a:pt x="0" y="19800"/>
                  </a:cubicBezTo>
                  <a:cubicBezTo>
                    <a:pt x="0" y="21150"/>
                    <a:pt x="5400" y="21600"/>
                    <a:pt x="10800" y="21600"/>
                  </a:cubicBezTo>
                  <a:cubicBezTo>
                    <a:pt x="16200" y="21600"/>
                    <a:pt x="21600" y="21150"/>
                    <a:pt x="21600" y="19800"/>
                  </a:cubicBezTo>
                  <a:cubicBezTo>
                    <a:pt x="21600" y="1800"/>
                    <a:pt x="21600" y="1800"/>
                    <a:pt x="21600" y="1800"/>
                  </a:cubicBezTo>
                  <a:cubicBezTo>
                    <a:pt x="21600" y="900"/>
                    <a:pt x="162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5" name="Shape">
              <a:extLst>
                <a:ext uri="{FF2B5EF4-FFF2-40B4-BE49-F238E27FC236}">
                  <a16:creationId xmlns:a16="http://schemas.microsoft.com/office/drawing/2014/main" id="{F0603EA1-C497-4AAD-9FCC-73693A3B8217}"/>
                </a:ext>
              </a:extLst>
            </p:cNvPr>
            <p:cNvSpPr/>
            <p:nvPr/>
          </p:nvSpPr>
          <p:spPr>
            <a:xfrm>
              <a:off x="247678" y="183725"/>
              <a:ext cx="28267" cy="161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900"/>
                    <a:pt x="0" y="1800"/>
                  </a:cubicBezTo>
                  <a:cubicBezTo>
                    <a:pt x="0" y="19800"/>
                    <a:pt x="0" y="19800"/>
                    <a:pt x="0" y="19800"/>
                  </a:cubicBezTo>
                  <a:cubicBezTo>
                    <a:pt x="0" y="21150"/>
                    <a:pt x="5400" y="21600"/>
                    <a:pt x="10800" y="21600"/>
                  </a:cubicBezTo>
                  <a:cubicBezTo>
                    <a:pt x="16200" y="21600"/>
                    <a:pt x="21600" y="21150"/>
                    <a:pt x="21600" y="19800"/>
                  </a:cubicBezTo>
                  <a:cubicBezTo>
                    <a:pt x="21600" y="1800"/>
                    <a:pt x="21600" y="1800"/>
                    <a:pt x="21600" y="1800"/>
                  </a:cubicBezTo>
                  <a:cubicBezTo>
                    <a:pt x="21600" y="900"/>
                    <a:pt x="162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0" name="Group">
            <a:extLst>
              <a:ext uri="{FF2B5EF4-FFF2-40B4-BE49-F238E27FC236}">
                <a16:creationId xmlns:a16="http://schemas.microsoft.com/office/drawing/2014/main" id="{891D8B81-3E69-410B-9333-D0EA38058B67}"/>
              </a:ext>
            </a:extLst>
          </p:cNvPr>
          <p:cNvGrpSpPr/>
          <p:nvPr/>
        </p:nvGrpSpPr>
        <p:grpSpPr>
          <a:xfrm>
            <a:off x="8496343" y="2877239"/>
            <a:ext cx="375180" cy="314327"/>
            <a:chOff x="0" y="0"/>
            <a:chExt cx="375179" cy="314326"/>
          </a:xfrm>
          <a:solidFill>
            <a:schemeClr val="bg1"/>
          </a:solidFill>
        </p:grpSpPr>
        <p:sp>
          <p:nvSpPr>
            <p:cNvPr id="101" name="Circle">
              <a:extLst>
                <a:ext uri="{FF2B5EF4-FFF2-40B4-BE49-F238E27FC236}">
                  <a16:creationId xmlns:a16="http://schemas.microsoft.com/office/drawing/2014/main" id="{63E86D41-3A65-4544-910E-F31D3FA7B111}"/>
                </a:ext>
              </a:extLst>
            </p:cNvPr>
            <p:cNvSpPr/>
            <p:nvPr/>
          </p:nvSpPr>
          <p:spPr>
            <a:xfrm>
              <a:off x="149490" y="236538"/>
              <a:ext cx="76201" cy="77789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2" name="Shape">
              <a:extLst>
                <a:ext uri="{FF2B5EF4-FFF2-40B4-BE49-F238E27FC236}">
                  <a16:creationId xmlns:a16="http://schemas.microsoft.com/office/drawing/2014/main" id="{586459AF-AD23-41DF-A8FC-8AC7F21ED3AC}"/>
                </a:ext>
              </a:extLst>
            </p:cNvPr>
            <p:cNvSpPr/>
            <p:nvPr/>
          </p:nvSpPr>
          <p:spPr>
            <a:xfrm>
              <a:off x="84146" y="147638"/>
              <a:ext cx="206888" cy="777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5" h="21600" extrusionOk="0">
                  <a:moveTo>
                    <a:pt x="19863" y="21600"/>
                  </a:moveTo>
                  <a:cubicBezTo>
                    <a:pt x="19063" y="21600"/>
                    <a:pt x="18663" y="20520"/>
                    <a:pt x="18263" y="19440"/>
                  </a:cubicBezTo>
                  <a:cubicBezTo>
                    <a:pt x="16663" y="12960"/>
                    <a:pt x="13863" y="8640"/>
                    <a:pt x="10663" y="8640"/>
                  </a:cubicBezTo>
                  <a:cubicBezTo>
                    <a:pt x="7463" y="8640"/>
                    <a:pt x="4663" y="12960"/>
                    <a:pt x="3063" y="19440"/>
                  </a:cubicBezTo>
                  <a:cubicBezTo>
                    <a:pt x="2263" y="21600"/>
                    <a:pt x="1463" y="21600"/>
                    <a:pt x="663" y="20520"/>
                  </a:cubicBezTo>
                  <a:cubicBezTo>
                    <a:pt x="-137" y="18360"/>
                    <a:pt x="-137" y="16200"/>
                    <a:pt x="263" y="14040"/>
                  </a:cubicBezTo>
                  <a:cubicBezTo>
                    <a:pt x="2663" y="5400"/>
                    <a:pt x="6663" y="0"/>
                    <a:pt x="10663" y="0"/>
                  </a:cubicBezTo>
                  <a:cubicBezTo>
                    <a:pt x="14663" y="0"/>
                    <a:pt x="18663" y="5400"/>
                    <a:pt x="21063" y="14040"/>
                  </a:cubicBezTo>
                  <a:cubicBezTo>
                    <a:pt x="21463" y="16200"/>
                    <a:pt x="21463" y="18360"/>
                    <a:pt x="20663" y="20520"/>
                  </a:cubicBezTo>
                  <a:cubicBezTo>
                    <a:pt x="20263" y="20520"/>
                    <a:pt x="19863" y="21600"/>
                    <a:pt x="19863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82FCE473-B43B-43EA-99C5-49B0ADEE4D38}"/>
                </a:ext>
              </a:extLst>
            </p:cNvPr>
            <p:cNvSpPr/>
            <p:nvPr/>
          </p:nvSpPr>
          <p:spPr>
            <a:xfrm>
              <a:off x="-1" y="0"/>
              <a:ext cx="375181" cy="1000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49" h="21600" extrusionOk="0">
                  <a:moveTo>
                    <a:pt x="806" y="21600"/>
                  </a:moveTo>
                  <a:cubicBezTo>
                    <a:pt x="585" y="21600"/>
                    <a:pt x="365" y="20769"/>
                    <a:pt x="144" y="20769"/>
                  </a:cubicBezTo>
                  <a:cubicBezTo>
                    <a:pt x="-76" y="19108"/>
                    <a:pt x="-76" y="16615"/>
                    <a:pt x="365" y="15785"/>
                  </a:cubicBezTo>
                  <a:cubicBezTo>
                    <a:pt x="3230" y="5815"/>
                    <a:pt x="6757" y="0"/>
                    <a:pt x="10724" y="0"/>
                  </a:cubicBezTo>
                  <a:cubicBezTo>
                    <a:pt x="14691" y="0"/>
                    <a:pt x="18218" y="5815"/>
                    <a:pt x="21083" y="15785"/>
                  </a:cubicBezTo>
                  <a:cubicBezTo>
                    <a:pt x="21524" y="16615"/>
                    <a:pt x="21524" y="19108"/>
                    <a:pt x="21304" y="20769"/>
                  </a:cubicBezTo>
                  <a:cubicBezTo>
                    <a:pt x="20863" y="21600"/>
                    <a:pt x="20422" y="21600"/>
                    <a:pt x="19981" y="20769"/>
                  </a:cubicBezTo>
                  <a:cubicBezTo>
                    <a:pt x="17336" y="11631"/>
                    <a:pt x="14251" y="6646"/>
                    <a:pt x="10724" y="6646"/>
                  </a:cubicBezTo>
                  <a:cubicBezTo>
                    <a:pt x="7197" y="6646"/>
                    <a:pt x="4112" y="11631"/>
                    <a:pt x="1467" y="20769"/>
                  </a:cubicBezTo>
                  <a:cubicBezTo>
                    <a:pt x="1246" y="21600"/>
                    <a:pt x="1026" y="21600"/>
                    <a:pt x="806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4" name="Shape">
              <a:extLst>
                <a:ext uri="{FF2B5EF4-FFF2-40B4-BE49-F238E27FC236}">
                  <a16:creationId xmlns:a16="http://schemas.microsoft.com/office/drawing/2014/main" id="{15BFF770-CD5F-4522-A00E-38830BB73D7F}"/>
                </a:ext>
              </a:extLst>
            </p:cNvPr>
            <p:cNvSpPr/>
            <p:nvPr/>
          </p:nvSpPr>
          <p:spPr>
            <a:xfrm>
              <a:off x="40923" y="73025"/>
              <a:ext cx="293333" cy="88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8" h="21130" extrusionOk="0">
                  <a:moveTo>
                    <a:pt x="20392" y="20661"/>
                  </a:moveTo>
                  <a:cubicBezTo>
                    <a:pt x="20108" y="20661"/>
                    <a:pt x="19824" y="20661"/>
                    <a:pt x="19540" y="19722"/>
                  </a:cubicBezTo>
                  <a:cubicBezTo>
                    <a:pt x="17266" y="12209"/>
                    <a:pt x="14140" y="7513"/>
                    <a:pt x="10729" y="7513"/>
                  </a:cubicBezTo>
                  <a:cubicBezTo>
                    <a:pt x="7318" y="7513"/>
                    <a:pt x="4192" y="12209"/>
                    <a:pt x="1918" y="19722"/>
                  </a:cubicBezTo>
                  <a:cubicBezTo>
                    <a:pt x="1350" y="21600"/>
                    <a:pt x="782" y="21600"/>
                    <a:pt x="213" y="19722"/>
                  </a:cubicBezTo>
                  <a:cubicBezTo>
                    <a:pt x="-71" y="17843"/>
                    <a:pt x="-71" y="15965"/>
                    <a:pt x="213" y="14087"/>
                  </a:cubicBezTo>
                  <a:cubicBezTo>
                    <a:pt x="3055" y="5635"/>
                    <a:pt x="6750" y="0"/>
                    <a:pt x="10729" y="0"/>
                  </a:cubicBezTo>
                  <a:cubicBezTo>
                    <a:pt x="14708" y="0"/>
                    <a:pt x="18403" y="5635"/>
                    <a:pt x="21245" y="14087"/>
                  </a:cubicBezTo>
                  <a:cubicBezTo>
                    <a:pt x="21529" y="15965"/>
                    <a:pt x="21529" y="17843"/>
                    <a:pt x="21245" y="19722"/>
                  </a:cubicBezTo>
                  <a:cubicBezTo>
                    <a:pt x="20961" y="20661"/>
                    <a:pt x="20676" y="20661"/>
                    <a:pt x="20392" y="206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5" name="Group">
            <a:extLst>
              <a:ext uri="{FF2B5EF4-FFF2-40B4-BE49-F238E27FC236}">
                <a16:creationId xmlns:a16="http://schemas.microsoft.com/office/drawing/2014/main" id="{FF19379F-839B-4A19-A68B-CC38FE45E182}"/>
              </a:ext>
            </a:extLst>
          </p:cNvPr>
          <p:cNvGrpSpPr/>
          <p:nvPr/>
        </p:nvGrpSpPr>
        <p:grpSpPr>
          <a:xfrm>
            <a:off x="5452005" y="1185281"/>
            <a:ext cx="431801" cy="311151"/>
            <a:chOff x="0" y="0"/>
            <a:chExt cx="431799" cy="311150"/>
          </a:xfrm>
          <a:solidFill>
            <a:schemeClr val="bg1"/>
          </a:solidFill>
        </p:grpSpPr>
        <p:sp>
          <p:nvSpPr>
            <p:cNvPr id="106" name="Shape">
              <a:extLst>
                <a:ext uri="{FF2B5EF4-FFF2-40B4-BE49-F238E27FC236}">
                  <a16:creationId xmlns:a16="http://schemas.microsoft.com/office/drawing/2014/main" id="{6312DCF4-2117-4FA1-A7E4-F53986D397D9}"/>
                </a:ext>
              </a:extLst>
            </p:cNvPr>
            <p:cNvSpPr/>
            <p:nvPr/>
          </p:nvSpPr>
          <p:spPr>
            <a:xfrm>
              <a:off x="0" y="31750"/>
              <a:ext cx="185738" cy="2476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18900"/>
                  </a:moveTo>
                  <a:cubicBezTo>
                    <a:pt x="3600" y="18900"/>
                    <a:pt x="3600" y="18900"/>
                    <a:pt x="3600" y="18900"/>
                  </a:cubicBezTo>
                  <a:cubicBezTo>
                    <a:pt x="3600" y="2700"/>
                    <a:pt x="3600" y="2700"/>
                    <a:pt x="3600" y="2700"/>
                  </a:cubicBezTo>
                  <a:cubicBezTo>
                    <a:pt x="18000" y="2700"/>
                    <a:pt x="18000" y="2700"/>
                    <a:pt x="18000" y="2700"/>
                  </a:cubicBezTo>
                  <a:cubicBezTo>
                    <a:pt x="18900" y="2700"/>
                    <a:pt x="19800" y="2025"/>
                    <a:pt x="19800" y="1350"/>
                  </a:cubicBezTo>
                  <a:cubicBezTo>
                    <a:pt x="19800" y="675"/>
                    <a:pt x="18900" y="0"/>
                    <a:pt x="18000" y="0"/>
                  </a:cubicBezTo>
                  <a:cubicBezTo>
                    <a:pt x="3600" y="0"/>
                    <a:pt x="3600" y="0"/>
                    <a:pt x="3600" y="0"/>
                  </a:cubicBezTo>
                  <a:cubicBezTo>
                    <a:pt x="180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800" y="21600"/>
                    <a:pt x="3600" y="21600"/>
                  </a:cubicBezTo>
                  <a:cubicBezTo>
                    <a:pt x="19800" y="21600"/>
                    <a:pt x="19800" y="21600"/>
                    <a:pt x="19800" y="21600"/>
                  </a:cubicBezTo>
                  <a:cubicBezTo>
                    <a:pt x="20700" y="21600"/>
                    <a:pt x="21600" y="20925"/>
                    <a:pt x="21600" y="20250"/>
                  </a:cubicBezTo>
                  <a:cubicBezTo>
                    <a:pt x="21600" y="19575"/>
                    <a:pt x="20700" y="18900"/>
                    <a:pt x="19800" y="18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7" name="Shape">
              <a:extLst>
                <a:ext uri="{FF2B5EF4-FFF2-40B4-BE49-F238E27FC236}">
                  <a16:creationId xmlns:a16="http://schemas.microsoft.com/office/drawing/2014/main" id="{C952A5CD-D242-4F17-90F2-3EBA8CC66082}"/>
                </a:ext>
              </a:extLst>
            </p:cNvPr>
            <p:cNvSpPr/>
            <p:nvPr/>
          </p:nvSpPr>
          <p:spPr>
            <a:xfrm>
              <a:off x="231775" y="31750"/>
              <a:ext cx="200025" cy="2476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277" y="5400"/>
                  </a:moveTo>
                  <a:cubicBezTo>
                    <a:pt x="18277" y="2700"/>
                    <a:pt x="18277" y="2700"/>
                    <a:pt x="18277" y="2700"/>
                  </a:cubicBezTo>
                  <a:cubicBezTo>
                    <a:pt x="18277" y="1350"/>
                    <a:pt x="16615" y="0"/>
                    <a:pt x="14954" y="0"/>
                  </a:cubicBezTo>
                  <a:cubicBezTo>
                    <a:pt x="1662" y="0"/>
                    <a:pt x="1662" y="0"/>
                    <a:pt x="1662" y="0"/>
                  </a:cubicBezTo>
                  <a:cubicBezTo>
                    <a:pt x="831" y="0"/>
                    <a:pt x="0" y="675"/>
                    <a:pt x="0" y="1350"/>
                  </a:cubicBezTo>
                  <a:cubicBezTo>
                    <a:pt x="0" y="2025"/>
                    <a:pt x="831" y="2700"/>
                    <a:pt x="1662" y="2700"/>
                  </a:cubicBezTo>
                  <a:cubicBezTo>
                    <a:pt x="14954" y="2700"/>
                    <a:pt x="14954" y="2700"/>
                    <a:pt x="14954" y="2700"/>
                  </a:cubicBezTo>
                  <a:cubicBezTo>
                    <a:pt x="14954" y="6750"/>
                    <a:pt x="14954" y="6750"/>
                    <a:pt x="14954" y="6750"/>
                  </a:cubicBezTo>
                  <a:cubicBezTo>
                    <a:pt x="14954" y="14850"/>
                    <a:pt x="14954" y="14850"/>
                    <a:pt x="14954" y="14850"/>
                  </a:cubicBezTo>
                  <a:cubicBezTo>
                    <a:pt x="14954" y="18900"/>
                    <a:pt x="14954" y="18900"/>
                    <a:pt x="14954" y="18900"/>
                  </a:cubicBezTo>
                  <a:cubicBezTo>
                    <a:pt x="3323" y="18900"/>
                    <a:pt x="3323" y="18900"/>
                    <a:pt x="3323" y="18900"/>
                  </a:cubicBezTo>
                  <a:cubicBezTo>
                    <a:pt x="2492" y="18900"/>
                    <a:pt x="1662" y="19575"/>
                    <a:pt x="1662" y="20250"/>
                  </a:cubicBezTo>
                  <a:cubicBezTo>
                    <a:pt x="1662" y="20925"/>
                    <a:pt x="2492" y="21600"/>
                    <a:pt x="3323" y="21600"/>
                  </a:cubicBezTo>
                  <a:cubicBezTo>
                    <a:pt x="14954" y="21600"/>
                    <a:pt x="14954" y="21600"/>
                    <a:pt x="14954" y="21600"/>
                  </a:cubicBezTo>
                  <a:cubicBezTo>
                    <a:pt x="16615" y="21600"/>
                    <a:pt x="18277" y="20250"/>
                    <a:pt x="18277" y="18900"/>
                  </a:cubicBezTo>
                  <a:cubicBezTo>
                    <a:pt x="18277" y="16200"/>
                    <a:pt x="18277" y="16200"/>
                    <a:pt x="18277" y="16200"/>
                  </a:cubicBezTo>
                  <a:cubicBezTo>
                    <a:pt x="19938" y="16200"/>
                    <a:pt x="21600" y="14850"/>
                    <a:pt x="21600" y="13500"/>
                  </a:cubicBezTo>
                  <a:cubicBezTo>
                    <a:pt x="21600" y="8100"/>
                    <a:pt x="21600" y="8100"/>
                    <a:pt x="21600" y="8100"/>
                  </a:cubicBezTo>
                  <a:cubicBezTo>
                    <a:pt x="21600" y="6750"/>
                    <a:pt x="19938" y="5400"/>
                    <a:pt x="18277" y="5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8" name="Shape">
              <a:extLst>
                <a:ext uri="{FF2B5EF4-FFF2-40B4-BE49-F238E27FC236}">
                  <a16:creationId xmlns:a16="http://schemas.microsoft.com/office/drawing/2014/main" id="{7DBC2997-3456-4A4C-AED7-0C5916FDE923}"/>
                </a:ext>
              </a:extLst>
            </p:cNvPr>
            <p:cNvSpPr/>
            <p:nvPr/>
          </p:nvSpPr>
          <p:spPr>
            <a:xfrm>
              <a:off x="123825" y="0"/>
              <a:ext cx="169863" cy="3111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8596"/>
                  </a:moveTo>
                  <a:lnTo>
                    <a:pt x="11708" y="8596"/>
                  </a:lnTo>
                  <a:lnTo>
                    <a:pt x="11708" y="0"/>
                  </a:lnTo>
                  <a:lnTo>
                    <a:pt x="0" y="12894"/>
                  </a:lnTo>
                  <a:lnTo>
                    <a:pt x="9892" y="12894"/>
                  </a:lnTo>
                  <a:lnTo>
                    <a:pt x="9892" y="21600"/>
                  </a:lnTo>
                  <a:lnTo>
                    <a:pt x="21600" y="859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9" name="Group">
            <a:extLst>
              <a:ext uri="{FF2B5EF4-FFF2-40B4-BE49-F238E27FC236}">
                <a16:creationId xmlns:a16="http://schemas.microsoft.com/office/drawing/2014/main" id="{1DCC76DE-A7B9-482B-A497-9525514A17A1}"/>
              </a:ext>
            </a:extLst>
          </p:cNvPr>
          <p:cNvGrpSpPr/>
          <p:nvPr/>
        </p:nvGrpSpPr>
        <p:grpSpPr>
          <a:xfrm>
            <a:off x="9391521" y="2021040"/>
            <a:ext cx="376180" cy="314448"/>
            <a:chOff x="0" y="0"/>
            <a:chExt cx="376178" cy="314447"/>
          </a:xfrm>
          <a:solidFill>
            <a:schemeClr val="bg1"/>
          </a:solidFill>
        </p:grpSpPr>
        <p:sp>
          <p:nvSpPr>
            <p:cNvPr id="110" name="Shape">
              <a:extLst>
                <a:ext uri="{FF2B5EF4-FFF2-40B4-BE49-F238E27FC236}">
                  <a16:creationId xmlns:a16="http://schemas.microsoft.com/office/drawing/2014/main" id="{64146F9A-63B4-4B7C-9A94-677F72B33F16}"/>
                </a:ext>
              </a:extLst>
            </p:cNvPr>
            <p:cNvSpPr/>
            <p:nvPr/>
          </p:nvSpPr>
          <p:spPr>
            <a:xfrm>
              <a:off x="49513" y="61731"/>
              <a:ext cx="277152" cy="1909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80" y="21600"/>
                  </a:moveTo>
                  <a:cubicBezTo>
                    <a:pt x="720" y="21600"/>
                    <a:pt x="720" y="21600"/>
                    <a:pt x="720" y="21600"/>
                  </a:cubicBezTo>
                  <a:cubicBezTo>
                    <a:pt x="360" y="21600"/>
                    <a:pt x="0" y="21077"/>
                    <a:pt x="0" y="20555"/>
                  </a:cubicBezTo>
                  <a:cubicBezTo>
                    <a:pt x="0" y="1045"/>
                    <a:pt x="0" y="1045"/>
                    <a:pt x="0" y="1045"/>
                  </a:cubicBezTo>
                  <a:cubicBezTo>
                    <a:pt x="0" y="523"/>
                    <a:pt x="360" y="0"/>
                    <a:pt x="720" y="0"/>
                  </a:cubicBezTo>
                  <a:cubicBezTo>
                    <a:pt x="1680" y="0"/>
                    <a:pt x="1680" y="0"/>
                    <a:pt x="1680" y="0"/>
                  </a:cubicBezTo>
                  <a:cubicBezTo>
                    <a:pt x="2040" y="0"/>
                    <a:pt x="2400" y="523"/>
                    <a:pt x="2400" y="1045"/>
                  </a:cubicBezTo>
                  <a:cubicBezTo>
                    <a:pt x="2400" y="1568"/>
                    <a:pt x="2040" y="2090"/>
                    <a:pt x="1680" y="2090"/>
                  </a:cubicBezTo>
                  <a:cubicBezTo>
                    <a:pt x="1440" y="2090"/>
                    <a:pt x="1440" y="2090"/>
                    <a:pt x="1440" y="2090"/>
                  </a:cubicBezTo>
                  <a:cubicBezTo>
                    <a:pt x="1440" y="19510"/>
                    <a:pt x="1440" y="19510"/>
                    <a:pt x="1440" y="19510"/>
                  </a:cubicBezTo>
                  <a:cubicBezTo>
                    <a:pt x="20160" y="19510"/>
                    <a:pt x="20160" y="19510"/>
                    <a:pt x="20160" y="19510"/>
                  </a:cubicBezTo>
                  <a:cubicBezTo>
                    <a:pt x="20160" y="17071"/>
                    <a:pt x="20160" y="17071"/>
                    <a:pt x="20160" y="17071"/>
                  </a:cubicBezTo>
                  <a:cubicBezTo>
                    <a:pt x="20160" y="16548"/>
                    <a:pt x="20520" y="16026"/>
                    <a:pt x="20880" y="16026"/>
                  </a:cubicBezTo>
                  <a:cubicBezTo>
                    <a:pt x="21240" y="16026"/>
                    <a:pt x="21600" y="16548"/>
                    <a:pt x="21600" y="17071"/>
                  </a:cubicBezTo>
                  <a:cubicBezTo>
                    <a:pt x="21600" y="20555"/>
                    <a:pt x="21600" y="20555"/>
                    <a:pt x="21600" y="20555"/>
                  </a:cubicBezTo>
                  <a:cubicBezTo>
                    <a:pt x="21600" y="21077"/>
                    <a:pt x="21240" y="21600"/>
                    <a:pt x="2088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1" name="Shape">
              <a:extLst>
                <a:ext uri="{FF2B5EF4-FFF2-40B4-BE49-F238E27FC236}">
                  <a16:creationId xmlns:a16="http://schemas.microsoft.com/office/drawing/2014/main" id="{7BD10A7A-E7F7-4132-8504-AD5B3756E20F}"/>
                </a:ext>
              </a:extLst>
            </p:cNvPr>
            <p:cNvSpPr/>
            <p:nvPr/>
          </p:nvSpPr>
          <p:spPr>
            <a:xfrm>
              <a:off x="99028" y="-1"/>
              <a:ext cx="277151" cy="1916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80" y="21600"/>
                  </a:moveTo>
                  <a:cubicBezTo>
                    <a:pt x="720" y="21600"/>
                    <a:pt x="720" y="21600"/>
                    <a:pt x="720" y="21600"/>
                  </a:cubicBezTo>
                  <a:cubicBezTo>
                    <a:pt x="360" y="21600"/>
                    <a:pt x="0" y="21077"/>
                    <a:pt x="0" y="20555"/>
                  </a:cubicBezTo>
                  <a:cubicBezTo>
                    <a:pt x="0" y="1045"/>
                    <a:pt x="0" y="1045"/>
                    <a:pt x="0" y="1045"/>
                  </a:cubicBezTo>
                  <a:cubicBezTo>
                    <a:pt x="0" y="523"/>
                    <a:pt x="360" y="0"/>
                    <a:pt x="720" y="0"/>
                  </a:cubicBezTo>
                  <a:cubicBezTo>
                    <a:pt x="20880" y="0"/>
                    <a:pt x="20880" y="0"/>
                    <a:pt x="20880" y="0"/>
                  </a:cubicBezTo>
                  <a:cubicBezTo>
                    <a:pt x="21240" y="0"/>
                    <a:pt x="21600" y="523"/>
                    <a:pt x="21600" y="1045"/>
                  </a:cubicBezTo>
                  <a:cubicBezTo>
                    <a:pt x="21600" y="20555"/>
                    <a:pt x="21600" y="20555"/>
                    <a:pt x="21600" y="20555"/>
                  </a:cubicBezTo>
                  <a:cubicBezTo>
                    <a:pt x="21600" y="21077"/>
                    <a:pt x="21240" y="21600"/>
                    <a:pt x="20880" y="21600"/>
                  </a:cubicBezTo>
                  <a:close/>
                  <a:moveTo>
                    <a:pt x="1440" y="19510"/>
                  </a:moveTo>
                  <a:cubicBezTo>
                    <a:pt x="20160" y="19510"/>
                    <a:pt x="20160" y="19510"/>
                    <a:pt x="20160" y="19510"/>
                  </a:cubicBezTo>
                  <a:cubicBezTo>
                    <a:pt x="20160" y="2090"/>
                    <a:pt x="20160" y="2090"/>
                    <a:pt x="20160" y="2090"/>
                  </a:cubicBezTo>
                  <a:cubicBezTo>
                    <a:pt x="1440" y="2090"/>
                    <a:pt x="1440" y="2090"/>
                    <a:pt x="1440" y="2090"/>
                  </a:cubicBezTo>
                  <a:lnTo>
                    <a:pt x="1440" y="1951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2" name="Shape">
              <a:extLst>
                <a:ext uri="{FF2B5EF4-FFF2-40B4-BE49-F238E27FC236}">
                  <a16:creationId xmlns:a16="http://schemas.microsoft.com/office/drawing/2014/main" id="{26CFC3ED-6DD6-4ECC-B061-81530F6C1AC6}"/>
                </a:ext>
              </a:extLst>
            </p:cNvPr>
            <p:cNvSpPr/>
            <p:nvPr/>
          </p:nvSpPr>
          <p:spPr>
            <a:xfrm>
              <a:off x="-1" y="123463"/>
              <a:ext cx="277152" cy="1909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80" y="21600"/>
                  </a:moveTo>
                  <a:cubicBezTo>
                    <a:pt x="720" y="21600"/>
                    <a:pt x="720" y="21600"/>
                    <a:pt x="720" y="21600"/>
                  </a:cubicBezTo>
                  <a:cubicBezTo>
                    <a:pt x="360" y="21600"/>
                    <a:pt x="0" y="21077"/>
                    <a:pt x="0" y="20555"/>
                  </a:cubicBezTo>
                  <a:cubicBezTo>
                    <a:pt x="0" y="1045"/>
                    <a:pt x="0" y="1045"/>
                    <a:pt x="0" y="1045"/>
                  </a:cubicBezTo>
                  <a:cubicBezTo>
                    <a:pt x="0" y="523"/>
                    <a:pt x="360" y="0"/>
                    <a:pt x="720" y="0"/>
                  </a:cubicBezTo>
                  <a:cubicBezTo>
                    <a:pt x="2160" y="0"/>
                    <a:pt x="2160" y="0"/>
                    <a:pt x="2160" y="0"/>
                  </a:cubicBezTo>
                  <a:cubicBezTo>
                    <a:pt x="2520" y="0"/>
                    <a:pt x="2880" y="523"/>
                    <a:pt x="2880" y="1045"/>
                  </a:cubicBezTo>
                  <a:cubicBezTo>
                    <a:pt x="2880" y="1568"/>
                    <a:pt x="2520" y="2090"/>
                    <a:pt x="2160" y="2090"/>
                  </a:cubicBezTo>
                  <a:cubicBezTo>
                    <a:pt x="1440" y="2090"/>
                    <a:pt x="1440" y="2090"/>
                    <a:pt x="1440" y="2090"/>
                  </a:cubicBezTo>
                  <a:cubicBezTo>
                    <a:pt x="1440" y="19510"/>
                    <a:pt x="1440" y="19510"/>
                    <a:pt x="1440" y="19510"/>
                  </a:cubicBezTo>
                  <a:cubicBezTo>
                    <a:pt x="20160" y="19510"/>
                    <a:pt x="20160" y="19510"/>
                    <a:pt x="20160" y="19510"/>
                  </a:cubicBezTo>
                  <a:cubicBezTo>
                    <a:pt x="20160" y="17071"/>
                    <a:pt x="20160" y="17071"/>
                    <a:pt x="20160" y="17071"/>
                  </a:cubicBezTo>
                  <a:cubicBezTo>
                    <a:pt x="20160" y="16548"/>
                    <a:pt x="20520" y="16026"/>
                    <a:pt x="20880" y="16026"/>
                  </a:cubicBezTo>
                  <a:cubicBezTo>
                    <a:pt x="21240" y="16026"/>
                    <a:pt x="21600" y="16548"/>
                    <a:pt x="21600" y="17071"/>
                  </a:cubicBezTo>
                  <a:cubicBezTo>
                    <a:pt x="21600" y="20555"/>
                    <a:pt x="21600" y="20555"/>
                    <a:pt x="21600" y="20555"/>
                  </a:cubicBezTo>
                  <a:cubicBezTo>
                    <a:pt x="21600" y="21077"/>
                    <a:pt x="21240" y="21600"/>
                    <a:pt x="2088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13" name="Group">
            <a:extLst>
              <a:ext uri="{FF2B5EF4-FFF2-40B4-BE49-F238E27FC236}">
                <a16:creationId xmlns:a16="http://schemas.microsoft.com/office/drawing/2014/main" id="{55324C4F-72AB-4B27-9CDE-238FD998D5E9}"/>
              </a:ext>
            </a:extLst>
          </p:cNvPr>
          <p:cNvGrpSpPr/>
          <p:nvPr/>
        </p:nvGrpSpPr>
        <p:grpSpPr>
          <a:xfrm>
            <a:off x="10337136" y="1971413"/>
            <a:ext cx="443013" cy="413701"/>
            <a:chOff x="0" y="0"/>
            <a:chExt cx="443012" cy="413699"/>
          </a:xfrm>
          <a:solidFill>
            <a:schemeClr val="bg1"/>
          </a:solidFill>
        </p:grpSpPr>
        <p:sp>
          <p:nvSpPr>
            <p:cNvPr id="114" name="Shape">
              <a:extLst>
                <a:ext uri="{FF2B5EF4-FFF2-40B4-BE49-F238E27FC236}">
                  <a16:creationId xmlns:a16="http://schemas.microsoft.com/office/drawing/2014/main" id="{F37A3C72-C415-449D-AD02-A9F069CB69C2}"/>
                </a:ext>
              </a:extLst>
            </p:cNvPr>
            <p:cNvSpPr/>
            <p:nvPr/>
          </p:nvSpPr>
          <p:spPr>
            <a:xfrm>
              <a:off x="-1" y="0"/>
              <a:ext cx="443014" cy="4137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36" h="21600" extrusionOk="0">
                  <a:moveTo>
                    <a:pt x="13902" y="21600"/>
                  </a:moveTo>
                  <a:cubicBezTo>
                    <a:pt x="12479" y="21600"/>
                    <a:pt x="11140" y="20937"/>
                    <a:pt x="10219" y="19895"/>
                  </a:cubicBezTo>
                  <a:cubicBezTo>
                    <a:pt x="6535" y="15726"/>
                    <a:pt x="6535" y="15726"/>
                    <a:pt x="6535" y="15726"/>
                  </a:cubicBezTo>
                  <a:cubicBezTo>
                    <a:pt x="6116" y="15253"/>
                    <a:pt x="5949" y="15253"/>
                    <a:pt x="5949" y="15253"/>
                  </a:cubicBezTo>
                  <a:cubicBezTo>
                    <a:pt x="5949" y="15253"/>
                    <a:pt x="5949" y="15253"/>
                    <a:pt x="5865" y="15347"/>
                  </a:cubicBezTo>
                  <a:cubicBezTo>
                    <a:pt x="5781" y="15442"/>
                    <a:pt x="5781" y="15916"/>
                    <a:pt x="6200" y="16389"/>
                  </a:cubicBezTo>
                  <a:cubicBezTo>
                    <a:pt x="7037" y="17432"/>
                    <a:pt x="7037" y="18947"/>
                    <a:pt x="6200" y="19895"/>
                  </a:cubicBezTo>
                  <a:cubicBezTo>
                    <a:pt x="5781" y="20368"/>
                    <a:pt x="5279" y="20653"/>
                    <a:pt x="4693" y="20653"/>
                  </a:cubicBezTo>
                  <a:cubicBezTo>
                    <a:pt x="4107" y="20653"/>
                    <a:pt x="3605" y="20368"/>
                    <a:pt x="3186" y="19895"/>
                  </a:cubicBezTo>
                  <a:cubicBezTo>
                    <a:pt x="1261" y="17716"/>
                    <a:pt x="88" y="14684"/>
                    <a:pt x="5" y="11558"/>
                  </a:cubicBezTo>
                  <a:cubicBezTo>
                    <a:pt x="-79" y="8337"/>
                    <a:pt x="926" y="5305"/>
                    <a:pt x="2851" y="3126"/>
                  </a:cubicBezTo>
                  <a:cubicBezTo>
                    <a:pt x="4693" y="1137"/>
                    <a:pt x="7121" y="0"/>
                    <a:pt x="9716" y="0"/>
                  </a:cubicBezTo>
                  <a:cubicBezTo>
                    <a:pt x="12479" y="0"/>
                    <a:pt x="15242" y="1232"/>
                    <a:pt x="17251" y="3505"/>
                  </a:cubicBezTo>
                  <a:cubicBezTo>
                    <a:pt x="21354" y="8147"/>
                    <a:pt x="21521" y="15442"/>
                    <a:pt x="17586" y="19895"/>
                  </a:cubicBezTo>
                  <a:cubicBezTo>
                    <a:pt x="16665" y="20937"/>
                    <a:pt x="15326" y="21600"/>
                    <a:pt x="13902" y="21600"/>
                  </a:cubicBezTo>
                  <a:close/>
                  <a:moveTo>
                    <a:pt x="5949" y="14116"/>
                  </a:moveTo>
                  <a:cubicBezTo>
                    <a:pt x="6368" y="14116"/>
                    <a:pt x="6702" y="14400"/>
                    <a:pt x="7205" y="14874"/>
                  </a:cubicBezTo>
                  <a:cubicBezTo>
                    <a:pt x="10888" y="19042"/>
                    <a:pt x="10888" y="19042"/>
                    <a:pt x="10888" y="19042"/>
                  </a:cubicBezTo>
                  <a:cubicBezTo>
                    <a:pt x="11726" y="19989"/>
                    <a:pt x="12730" y="20463"/>
                    <a:pt x="13902" y="20463"/>
                  </a:cubicBezTo>
                  <a:cubicBezTo>
                    <a:pt x="15074" y="20463"/>
                    <a:pt x="16079" y="19989"/>
                    <a:pt x="16916" y="19042"/>
                  </a:cubicBezTo>
                  <a:cubicBezTo>
                    <a:pt x="20433" y="15158"/>
                    <a:pt x="20265" y="8526"/>
                    <a:pt x="16581" y="4358"/>
                  </a:cubicBezTo>
                  <a:cubicBezTo>
                    <a:pt x="14740" y="2274"/>
                    <a:pt x="12228" y="1137"/>
                    <a:pt x="9716" y="1137"/>
                  </a:cubicBezTo>
                  <a:cubicBezTo>
                    <a:pt x="7372" y="1137"/>
                    <a:pt x="5195" y="2084"/>
                    <a:pt x="3521" y="3979"/>
                  </a:cubicBezTo>
                  <a:cubicBezTo>
                    <a:pt x="1847" y="5874"/>
                    <a:pt x="926" y="8621"/>
                    <a:pt x="1009" y="11463"/>
                  </a:cubicBezTo>
                  <a:cubicBezTo>
                    <a:pt x="1093" y="14305"/>
                    <a:pt x="2098" y="17147"/>
                    <a:pt x="3856" y="19042"/>
                  </a:cubicBezTo>
                  <a:cubicBezTo>
                    <a:pt x="4358" y="19611"/>
                    <a:pt x="5028" y="19611"/>
                    <a:pt x="5530" y="19042"/>
                  </a:cubicBezTo>
                  <a:cubicBezTo>
                    <a:pt x="5949" y="18568"/>
                    <a:pt x="5949" y="17716"/>
                    <a:pt x="5530" y="17242"/>
                  </a:cubicBezTo>
                  <a:cubicBezTo>
                    <a:pt x="4609" y="16200"/>
                    <a:pt x="4693" y="15063"/>
                    <a:pt x="5195" y="14495"/>
                  </a:cubicBezTo>
                  <a:cubicBezTo>
                    <a:pt x="5447" y="14211"/>
                    <a:pt x="5698" y="14116"/>
                    <a:pt x="5949" y="141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5" name="Shape">
              <a:extLst>
                <a:ext uri="{FF2B5EF4-FFF2-40B4-BE49-F238E27FC236}">
                  <a16:creationId xmlns:a16="http://schemas.microsoft.com/office/drawing/2014/main" id="{AD4D6C53-C36D-4F93-929C-F99349260CE2}"/>
                </a:ext>
              </a:extLst>
            </p:cNvPr>
            <p:cNvSpPr/>
            <p:nvPr/>
          </p:nvSpPr>
          <p:spPr>
            <a:xfrm>
              <a:off x="259693" y="90923"/>
              <a:ext cx="79558" cy="803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7855" y="21600"/>
                    <a:pt x="4909" y="20127"/>
                    <a:pt x="2945" y="18164"/>
                  </a:cubicBezTo>
                  <a:cubicBezTo>
                    <a:pt x="982" y="16200"/>
                    <a:pt x="0" y="13745"/>
                    <a:pt x="0" y="10800"/>
                  </a:cubicBezTo>
                  <a:cubicBezTo>
                    <a:pt x="0" y="7855"/>
                    <a:pt x="982" y="4909"/>
                    <a:pt x="2945" y="2945"/>
                  </a:cubicBezTo>
                  <a:cubicBezTo>
                    <a:pt x="4909" y="982"/>
                    <a:pt x="7855" y="0"/>
                    <a:pt x="10800" y="0"/>
                  </a:cubicBezTo>
                  <a:cubicBezTo>
                    <a:pt x="13745" y="0"/>
                    <a:pt x="16200" y="982"/>
                    <a:pt x="18164" y="2945"/>
                  </a:cubicBezTo>
                  <a:cubicBezTo>
                    <a:pt x="20618" y="4909"/>
                    <a:pt x="21600" y="7855"/>
                    <a:pt x="21600" y="10800"/>
                  </a:cubicBezTo>
                  <a:cubicBezTo>
                    <a:pt x="21600" y="13745"/>
                    <a:pt x="20618" y="16200"/>
                    <a:pt x="18164" y="18164"/>
                  </a:cubicBezTo>
                  <a:cubicBezTo>
                    <a:pt x="16200" y="20127"/>
                    <a:pt x="13745" y="21600"/>
                    <a:pt x="10800" y="21600"/>
                  </a:cubicBezTo>
                  <a:close/>
                  <a:moveTo>
                    <a:pt x="10800" y="5891"/>
                  </a:moveTo>
                  <a:cubicBezTo>
                    <a:pt x="9327" y="5891"/>
                    <a:pt x="8345" y="6382"/>
                    <a:pt x="7364" y="7364"/>
                  </a:cubicBezTo>
                  <a:cubicBezTo>
                    <a:pt x="6382" y="8345"/>
                    <a:pt x="5891" y="9327"/>
                    <a:pt x="5891" y="10800"/>
                  </a:cubicBezTo>
                  <a:cubicBezTo>
                    <a:pt x="5891" y="11782"/>
                    <a:pt x="6382" y="13255"/>
                    <a:pt x="7364" y="14236"/>
                  </a:cubicBezTo>
                  <a:cubicBezTo>
                    <a:pt x="9327" y="16200"/>
                    <a:pt x="12273" y="16200"/>
                    <a:pt x="14236" y="14236"/>
                  </a:cubicBezTo>
                  <a:cubicBezTo>
                    <a:pt x="15218" y="13255"/>
                    <a:pt x="15709" y="11782"/>
                    <a:pt x="15709" y="10800"/>
                  </a:cubicBezTo>
                  <a:cubicBezTo>
                    <a:pt x="15709" y="9327"/>
                    <a:pt x="15218" y="8345"/>
                    <a:pt x="14236" y="7364"/>
                  </a:cubicBezTo>
                  <a:cubicBezTo>
                    <a:pt x="13255" y="6382"/>
                    <a:pt x="11782" y="5891"/>
                    <a:pt x="10800" y="58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6" name="Shape">
              <a:extLst>
                <a:ext uri="{FF2B5EF4-FFF2-40B4-BE49-F238E27FC236}">
                  <a16:creationId xmlns:a16="http://schemas.microsoft.com/office/drawing/2014/main" id="{6A10EEAC-F972-4B3C-9ECA-FF2D54B17AD0}"/>
                </a:ext>
              </a:extLst>
            </p:cNvPr>
            <p:cNvSpPr/>
            <p:nvPr/>
          </p:nvSpPr>
          <p:spPr>
            <a:xfrm>
              <a:off x="317409" y="189423"/>
              <a:ext cx="64142" cy="651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62" h="21600" extrusionOk="0">
                  <a:moveTo>
                    <a:pt x="10108" y="21600"/>
                  </a:moveTo>
                  <a:cubicBezTo>
                    <a:pt x="7339" y="21600"/>
                    <a:pt x="4569" y="20400"/>
                    <a:pt x="2908" y="18000"/>
                  </a:cubicBezTo>
                  <a:cubicBezTo>
                    <a:pt x="-969" y="13800"/>
                    <a:pt x="-969" y="7200"/>
                    <a:pt x="2908" y="3000"/>
                  </a:cubicBezTo>
                  <a:cubicBezTo>
                    <a:pt x="4569" y="600"/>
                    <a:pt x="7339" y="0"/>
                    <a:pt x="10108" y="0"/>
                  </a:cubicBezTo>
                  <a:cubicBezTo>
                    <a:pt x="12323" y="0"/>
                    <a:pt x="15093" y="600"/>
                    <a:pt x="16754" y="3000"/>
                  </a:cubicBezTo>
                  <a:cubicBezTo>
                    <a:pt x="20631" y="7200"/>
                    <a:pt x="20631" y="13800"/>
                    <a:pt x="16754" y="18000"/>
                  </a:cubicBezTo>
                  <a:cubicBezTo>
                    <a:pt x="15093" y="20400"/>
                    <a:pt x="12323" y="21600"/>
                    <a:pt x="10108" y="21600"/>
                  </a:cubicBezTo>
                  <a:close/>
                  <a:moveTo>
                    <a:pt x="10108" y="7200"/>
                  </a:moveTo>
                  <a:cubicBezTo>
                    <a:pt x="9000" y="7200"/>
                    <a:pt x="8446" y="7200"/>
                    <a:pt x="7339" y="7800"/>
                  </a:cubicBezTo>
                  <a:cubicBezTo>
                    <a:pt x="6231" y="9600"/>
                    <a:pt x="6231" y="12000"/>
                    <a:pt x="7339" y="13200"/>
                  </a:cubicBezTo>
                  <a:cubicBezTo>
                    <a:pt x="9000" y="14400"/>
                    <a:pt x="11216" y="14400"/>
                    <a:pt x="12323" y="13200"/>
                  </a:cubicBezTo>
                  <a:cubicBezTo>
                    <a:pt x="13431" y="12000"/>
                    <a:pt x="13431" y="9600"/>
                    <a:pt x="12323" y="7800"/>
                  </a:cubicBezTo>
                  <a:cubicBezTo>
                    <a:pt x="11769" y="7200"/>
                    <a:pt x="10662" y="7200"/>
                    <a:pt x="10108" y="7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7" name="Shape">
              <a:extLst>
                <a:ext uri="{FF2B5EF4-FFF2-40B4-BE49-F238E27FC236}">
                  <a16:creationId xmlns:a16="http://schemas.microsoft.com/office/drawing/2014/main" id="{407280C7-028B-4E44-BB02-618D15141B2D}"/>
                </a:ext>
              </a:extLst>
            </p:cNvPr>
            <p:cNvSpPr/>
            <p:nvPr/>
          </p:nvSpPr>
          <p:spPr>
            <a:xfrm>
              <a:off x="252116" y="265192"/>
              <a:ext cx="94712" cy="947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7892" y="21600"/>
                    <a:pt x="4985" y="20354"/>
                    <a:pt x="2908" y="18277"/>
                  </a:cubicBezTo>
                  <a:cubicBezTo>
                    <a:pt x="1246" y="16200"/>
                    <a:pt x="0" y="13292"/>
                    <a:pt x="0" y="10800"/>
                  </a:cubicBezTo>
                  <a:cubicBezTo>
                    <a:pt x="0" y="7892"/>
                    <a:pt x="1246" y="4985"/>
                    <a:pt x="2908" y="2908"/>
                  </a:cubicBezTo>
                  <a:cubicBezTo>
                    <a:pt x="4985" y="831"/>
                    <a:pt x="7892" y="0"/>
                    <a:pt x="10800" y="0"/>
                  </a:cubicBezTo>
                  <a:cubicBezTo>
                    <a:pt x="13708" y="0"/>
                    <a:pt x="16200" y="831"/>
                    <a:pt x="18277" y="2908"/>
                  </a:cubicBezTo>
                  <a:cubicBezTo>
                    <a:pt x="20354" y="4985"/>
                    <a:pt x="21600" y="7892"/>
                    <a:pt x="21600" y="10800"/>
                  </a:cubicBezTo>
                  <a:cubicBezTo>
                    <a:pt x="21600" y="13292"/>
                    <a:pt x="20354" y="16200"/>
                    <a:pt x="18277" y="18277"/>
                  </a:cubicBezTo>
                  <a:cubicBezTo>
                    <a:pt x="16200" y="20354"/>
                    <a:pt x="13708" y="21600"/>
                    <a:pt x="10800" y="21600"/>
                  </a:cubicBezTo>
                  <a:close/>
                  <a:moveTo>
                    <a:pt x="10800" y="4985"/>
                  </a:moveTo>
                  <a:cubicBezTo>
                    <a:pt x="9138" y="4985"/>
                    <a:pt x="7892" y="5400"/>
                    <a:pt x="6646" y="6646"/>
                  </a:cubicBezTo>
                  <a:cubicBezTo>
                    <a:pt x="5400" y="7477"/>
                    <a:pt x="4985" y="9138"/>
                    <a:pt x="4985" y="10800"/>
                  </a:cubicBezTo>
                  <a:cubicBezTo>
                    <a:pt x="4985" y="12046"/>
                    <a:pt x="5400" y="13708"/>
                    <a:pt x="6646" y="14538"/>
                  </a:cubicBezTo>
                  <a:cubicBezTo>
                    <a:pt x="8723" y="17031"/>
                    <a:pt x="12462" y="17031"/>
                    <a:pt x="14954" y="14538"/>
                  </a:cubicBezTo>
                  <a:cubicBezTo>
                    <a:pt x="15785" y="13708"/>
                    <a:pt x="16615" y="12046"/>
                    <a:pt x="16615" y="10800"/>
                  </a:cubicBezTo>
                  <a:cubicBezTo>
                    <a:pt x="16615" y="9138"/>
                    <a:pt x="15785" y="7477"/>
                    <a:pt x="14954" y="6646"/>
                  </a:cubicBezTo>
                  <a:cubicBezTo>
                    <a:pt x="13708" y="5400"/>
                    <a:pt x="12462" y="4985"/>
                    <a:pt x="10800" y="49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8" name="Shape">
              <a:extLst>
                <a:ext uri="{FF2B5EF4-FFF2-40B4-BE49-F238E27FC236}">
                  <a16:creationId xmlns:a16="http://schemas.microsoft.com/office/drawing/2014/main" id="{DF7AE671-0C2B-4B8C-A3B5-EAF02D3A5121}"/>
                </a:ext>
              </a:extLst>
            </p:cNvPr>
            <p:cNvSpPr/>
            <p:nvPr/>
          </p:nvSpPr>
          <p:spPr>
            <a:xfrm>
              <a:off x="145282" y="71223"/>
              <a:ext cx="79558" cy="795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7855" y="21600"/>
                    <a:pt x="5400" y="20618"/>
                    <a:pt x="2945" y="18655"/>
                  </a:cubicBezTo>
                  <a:cubicBezTo>
                    <a:pt x="982" y="16200"/>
                    <a:pt x="0" y="13745"/>
                    <a:pt x="0" y="10800"/>
                  </a:cubicBezTo>
                  <a:cubicBezTo>
                    <a:pt x="0" y="7855"/>
                    <a:pt x="982" y="5400"/>
                    <a:pt x="2945" y="2945"/>
                  </a:cubicBezTo>
                  <a:cubicBezTo>
                    <a:pt x="5400" y="982"/>
                    <a:pt x="7855" y="0"/>
                    <a:pt x="10800" y="0"/>
                  </a:cubicBezTo>
                  <a:cubicBezTo>
                    <a:pt x="13745" y="0"/>
                    <a:pt x="16200" y="982"/>
                    <a:pt x="18655" y="2945"/>
                  </a:cubicBezTo>
                  <a:cubicBezTo>
                    <a:pt x="20618" y="5400"/>
                    <a:pt x="21600" y="7855"/>
                    <a:pt x="21600" y="10800"/>
                  </a:cubicBezTo>
                  <a:cubicBezTo>
                    <a:pt x="21600" y="13745"/>
                    <a:pt x="20618" y="16200"/>
                    <a:pt x="18655" y="18655"/>
                  </a:cubicBezTo>
                  <a:cubicBezTo>
                    <a:pt x="16200" y="20618"/>
                    <a:pt x="13745" y="21600"/>
                    <a:pt x="10800" y="21600"/>
                  </a:cubicBezTo>
                  <a:close/>
                  <a:moveTo>
                    <a:pt x="10800" y="5891"/>
                  </a:moveTo>
                  <a:cubicBezTo>
                    <a:pt x="9327" y="5891"/>
                    <a:pt x="8345" y="6382"/>
                    <a:pt x="7364" y="7364"/>
                  </a:cubicBezTo>
                  <a:cubicBezTo>
                    <a:pt x="6382" y="8345"/>
                    <a:pt x="5891" y="9327"/>
                    <a:pt x="5891" y="10800"/>
                  </a:cubicBezTo>
                  <a:cubicBezTo>
                    <a:pt x="5891" y="12273"/>
                    <a:pt x="6382" y="13255"/>
                    <a:pt x="7364" y="14236"/>
                  </a:cubicBezTo>
                  <a:cubicBezTo>
                    <a:pt x="9327" y="16200"/>
                    <a:pt x="12273" y="16200"/>
                    <a:pt x="14236" y="14236"/>
                  </a:cubicBezTo>
                  <a:cubicBezTo>
                    <a:pt x="15218" y="13255"/>
                    <a:pt x="15709" y="12273"/>
                    <a:pt x="15709" y="10800"/>
                  </a:cubicBezTo>
                  <a:cubicBezTo>
                    <a:pt x="15709" y="9327"/>
                    <a:pt x="15218" y="8345"/>
                    <a:pt x="14236" y="7364"/>
                  </a:cubicBezTo>
                  <a:cubicBezTo>
                    <a:pt x="13255" y="6382"/>
                    <a:pt x="12273" y="5891"/>
                    <a:pt x="10800" y="58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19" name="Shape">
            <a:extLst>
              <a:ext uri="{FF2B5EF4-FFF2-40B4-BE49-F238E27FC236}">
                <a16:creationId xmlns:a16="http://schemas.microsoft.com/office/drawing/2014/main" id="{21CBB381-35CF-45FE-B94B-5622D36B016F}"/>
              </a:ext>
            </a:extLst>
          </p:cNvPr>
          <p:cNvSpPr/>
          <p:nvPr/>
        </p:nvSpPr>
        <p:spPr>
          <a:xfrm>
            <a:off x="8477810" y="3687023"/>
            <a:ext cx="412246" cy="4111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51" y="4027"/>
                </a:moveTo>
                <a:cubicBezTo>
                  <a:pt x="21325" y="4027"/>
                  <a:pt x="21600" y="3753"/>
                  <a:pt x="21600" y="3478"/>
                </a:cubicBezTo>
                <a:cubicBezTo>
                  <a:pt x="21600" y="549"/>
                  <a:pt x="21600" y="549"/>
                  <a:pt x="21600" y="549"/>
                </a:cubicBezTo>
                <a:cubicBezTo>
                  <a:pt x="21600" y="275"/>
                  <a:pt x="21325" y="0"/>
                  <a:pt x="21051" y="0"/>
                </a:cubicBezTo>
                <a:cubicBezTo>
                  <a:pt x="18122" y="0"/>
                  <a:pt x="18122" y="0"/>
                  <a:pt x="18122" y="0"/>
                </a:cubicBezTo>
                <a:cubicBezTo>
                  <a:pt x="17847" y="0"/>
                  <a:pt x="17573" y="275"/>
                  <a:pt x="17573" y="549"/>
                </a:cubicBezTo>
                <a:cubicBezTo>
                  <a:pt x="17573" y="1464"/>
                  <a:pt x="17573" y="1464"/>
                  <a:pt x="17573" y="1464"/>
                </a:cubicBezTo>
                <a:cubicBezTo>
                  <a:pt x="4027" y="1464"/>
                  <a:pt x="4027" y="1464"/>
                  <a:pt x="4027" y="1464"/>
                </a:cubicBezTo>
                <a:cubicBezTo>
                  <a:pt x="4027" y="549"/>
                  <a:pt x="4027" y="549"/>
                  <a:pt x="4027" y="549"/>
                </a:cubicBezTo>
                <a:cubicBezTo>
                  <a:pt x="4027" y="275"/>
                  <a:pt x="3753" y="0"/>
                  <a:pt x="3478" y="0"/>
                </a:cubicBezTo>
                <a:cubicBezTo>
                  <a:pt x="549" y="0"/>
                  <a:pt x="549" y="0"/>
                  <a:pt x="549" y="0"/>
                </a:cubicBezTo>
                <a:cubicBezTo>
                  <a:pt x="275" y="0"/>
                  <a:pt x="0" y="275"/>
                  <a:pt x="0" y="549"/>
                </a:cubicBezTo>
                <a:cubicBezTo>
                  <a:pt x="0" y="3478"/>
                  <a:pt x="0" y="3478"/>
                  <a:pt x="0" y="3478"/>
                </a:cubicBezTo>
                <a:cubicBezTo>
                  <a:pt x="0" y="3753"/>
                  <a:pt x="275" y="4027"/>
                  <a:pt x="549" y="4027"/>
                </a:cubicBezTo>
                <a:cubicBezTo>
                  <a:pt x="1464" y="4027"/>
                  <a:pt x="1464" y="4027"/>
                  <a:pt x="1464" y="4027"/>
                </a:cubicBezTo>
                <a:cubicBezTo>
                  <a:pt x="1464" y="17573"/>
                  <a:pt x="1464" y="17573"/>
                  <a:pt x="1464" y="17573"/>
                </a:cubicBezTo>
                <a:cubicBezTo>
                  <a:pt x="549" y="17573"/>
                  <a:pt x="549" y="17573"/>
                  <a:pt x="549" y="17573"/>
                </a:cubicBezTo>
                <a:cubicBezTo>
                  <a:pt x="275" y="17573"/>
                  <a:pt x="0" y="17847"/>
                  <a:pt x="0" y="18122"/>
                </a:cubicBezTo>
                <a:cubicBezTo>
                  <a:pt x="0" y="21051"/>
                  <a:pt x="0" y="21051"/>
                  <a:pt x="0" y="21051"/>
                </a:cubicBezTo>
                <a:cubicBezTo>
                  <a:pt x="0" y="21325"/>
                  <a:pt x="275" y="21600"/>
                  <a:pt x="549" y="21600"/>
                </a:cubicBezTo>
                <a:cubicBezTo>
                  <a:pt x="3478" y="21600"/>
                  <a:pt x="3478" y="21600"/>
                  <a:pt x="3478" y="21600"/>
                </a:cubicBezTo>
                <a:cubicBezTo>
                  <a:pt x="3753" y="21600"/>
                  <a:pt x="4027" y="21325"/>
                  <a:pt x="4027" y="21051"/>
                </a:cubicBezTo>
                <a:cubicBezTo>
                  <a:pt x="4027" y="20136"/>
                  <a:pt x="4027" y="20136"/>
                  <a:pt x="4027" y="20136"/>
                </a:cubicBezTo>
                <a:cubicBezTo>
                  <a:pt x="17573" y="20136"/>
                  <a:pt x="17573" y="20136"/>
                  <a:pt x="17573" y="20136"/>
                </a:cubicBezTo>
                <a:cubicBezTo>
                  <a:pt x="17573" y="21051"/>
                  <a:pt x="17573" y="21051"/>
                  <a:pt x="17573" y="21051"/>
                </a:cubicBezTo>
                <a:cubicBezTo>
                  <a:pt x="17573" y="21325"/>
                  <a:pt x="17847" y="21600"/>
                  <a:pt x="18122" y="21600"/>
                </a:cubicBezTo>
                <a:cubicBezTo>
                  <a:pt x="21051" y="21600"/>
                  <a:pt x="21051" y="21600"/>
                  <a:pt x="21051" y="21600"/>
                </a:cubicBezTo>
                <a:cubicBezTo>
                  <a:pt x="21325" y="21600"/>
                  <a:pt x="21600" y="21325"/>
                  <a:pt x="21600" y="21051"/>
                </a:cubicBezTo>
                <a:cubicBezTo>
                  <a:pt x="21600" y="18122"/>
                  <a:pt x="21600" y="18122"/>
                  <a:pt x="21600" y="18122"/>
                </a:cubicBezTo>
                <a:cubicBezTo>
                  <a:pt x="21600" y="17847"/>
                  <a:pt x="21325" y="17573"/>
                  <a:pt x="21051" y="17573"/>
                </a:cubicBezTo>
                <a:cubicBezTo>
                  <a:pt x="20136" y="17573"/>
                  <a:pt x="20136" y="17573"/>
                  <a:pt x="20136" y="17573"/>
                </a:cubicBezTo>
                <a:cubicBezTo>
                  <a:pt x="20136" y="4027"/>
                  <a:pt x="20136" y="4027"/>
                  <a:pt x="20136" y="4027"/>
                </a:cubicBezTo>
                <a:lnTo>
                  <a:pt x="21051" y="4027"/>
                </a:lnTo>
                <a:close/>
                <a:moveTo>
                  <a:pt x="18671" y="1098"/>
                </a:moveTo>
                <a:cubicBezTo>
                  <a:pt x="20502" y="1098"/>
                  <a:pt x="20502" y="1098"/>
                  <a:pt x="20502" y="1098"/>
                </a:cubicBezTo>
                <a:cubicBezTo>
                  <a:pt x="20502" y="2929"/>
                  <a:pt x="20502" y="2929"/>
                  <a:pt x="20502" y="2929"/>
                </a:cubicBezTo>
                <a:cubicBezTo>
                  <a:pt x="18671" y="2929"/>
                  <a:pt x="18671" y="2929"/>
                  <a:pt x="18671" y="2929"/>
                </a:cubicBezTo>
                <a:lnTo>
                  <a:pt x="18671" y="1098"/>
                </a:lnTo>
                <a:close/>
                <a:moveTo>
                  <a:pt x="1098" y="1098"/>
                </a:moveTo>
                <a:cubicBezTo>
                  <a:pt x="2929" y="1098"/>
                  <a:pt x="2929" y="1098"/>
                  <a:pt x="2929" y="1098"/>
                </a:cubicBezTo>
                <a:cubicBezTo>
                  <a:pt x="2929" y="2929"/>
                  <a:pt x="2929" y="2929"/>
                  <a:pt x="2929" y="2929"/>
                </a:cubicBezTo>
                <a:cubicBezTo>
                  <a:pt x="1098" y="2929"/>
                  <a:pt x="1098" y="2929"/>
                  <a:pt x="1098" y="2929"/>
                </a:cubicBezTo>
                <a:lnTo>
                  <a:pt x="1098" y="1098"/>
                </a:lnTo>
                <a:close/>
                <a:moveTo>
                  <a:pt x="2929" y="20502"/>
                </a:moveTo>
                <a:cubicBezTo>
                  <a:pt x="1098" y="20502"/>
                  <a:pt x="1098" y="20502"/>
                  <a:pt x="1098" y="20502"/>
                </a:cubicBezTo>
                <a:cubicBezTo>
                  <a:pt x="1098" y="18671"/>
                  <a:pt x="1098" y="18671"/>
                  <a:pt x="1098" y="18671"/>
                </a:cubicBezTo>
                <a:cubicBezTo>
                  <a:pt x="2929" y="18671"/>
                  <a:pt x="2929" y="18671"/>
                  <a:pt x="2929" y="18671"/>
                </a:cubicBezTo>
                <a:lnTo>
                  <a:pt x="2929" y="20502"/>
                </a:lnTo>
                <a:close/>
                <a:moveTo>
                  <a:pt x="20502" y="20502"/>
                </a:moveTo>
                <a:cubicBezTo>
                  <a:pt x="18671" y="20502"/>
                  <a:pt x="18671" y="20502"/>
                  <a:pt x="18671" y="20502"/>
                </a:cubicBezTo>
                <a:cubicBezTo>
                  <a:pt x="18671" y="18671"/>
                  <a:pt x="18671" y="18671"/>
                  <a:pt x="18671" y="18671"/>
                </a:cubicBezTo>
                <a:cubicBezTo>
                  <a:pt x="20502" y="18671"/>
                  <a:pt x="20502" y="18671"/>
                  <a:pt x="20502" y="18671"/>
                </a:cubicBezTo>
                <a:lnTo>
                  <a:pt x="20502" y="20502"/>
                </a:lnTo>
                <a:close/>
                <a:moveTo>
                  <a:pt x="19037" y="17573"/>
                </a:moveTo>
                <a:cubicBezTo>
                  <a:pt x="18122" y="17573"/>
                  <a:pt x="18122" y="17573"/>
                  <a:pt x="18122" y="17573"/>
                </a:cubicBezTo>
                <a:cubicBezTo>
                  <a:pt x="17847" y="17573"/>
                  <a:pt x="17573" y="17847"/>
                  <a:pt x="17573" y="18122"/>
                </a:cubicBezTo>
                <a:cubicBezTo>
                  <a:pt x="17573" y="19037"/>
                  <a:pt x="17573" y="19037"/>
                  <a:pt x="17573" y="19037"/>
                </a:cubicBezTo>
                <a:cubicBezTo>
                  <a:pt x="4027" y="19037"/>
                  <a:pt x="4027" y="19037"/>
                  <a:pt x="4027" y="19037"/>
                </a:cubicBezTo>
                <a:cubicBezTo>
                  <a:pt x="4027" y="18122"/>
                  <a:pt x="4027" y="18122"/>
                  <a:pt x="4027" y="18122"/>
                </a:cubicBezTo>
                <a:cubicBezTo>
                  <a:pt x="4027" y="17847"/>
                  <a:pt x="3753" y="17573"/>
                  <a:pt x="3478" y="17573"/>
                </a:cubicBezTo>
                <a:cubicBezTo>
                  <a:pt x="2563" y="17573"/>
                  <a:pt x="2563" y="17573"/>
                  <a:pt x="2563" y="17573"/>
                </a:cubicBezTo>
                <a:cubicBezTo>
                  <a:pt x="2563" y="4027"/>
                  <a:pt x="2563" y="4027"/>
                  <a:pt x="2563" y="4027"/>
                </a:cubicBezTo>
                <a:cubicBezTo>
                  <a:pt x="3478" y="4027"/>
                  <a:pt x="3478" y="4027"/>
                  <a:pt x="3478" y="4027"/>
                </a:cubicBezTo>
                <a:cubicBezTo>
                  <a:pt x="3753" y="4027"/>
                  <a:pt x="4027" y="3753"/>
                  <a:pt x="4027" y="3478"/>
                </a:cubicBezTo>
                <a:cubicBezTo>
                  <a:pt x="4027" y="2563"/>
                  <a:pt x="4027" y="2563"/>
                  <a:pt x="4027" y="2563"/>
                </a:cubicBezTo>
                <a:cubicBezTo>
                  <a:pt x="17573" y="2563"/>
                  <a:pt x="17573" y="2563"/>
                  <a:pt x="17573" y="2563"/>
                </a:cubicBezTo>
                <a:cubicBezTo>
                  <a:pt x="17573" y="3478"/>
                  <a:pt x="17573" y="3478"/>
                  <a:pt x="17573" y="3478"/>
                </a:cubicBezTo>
                <a:cubicBezTo>
                  <a:pt x="17573" y="3753"/>
                  <a:pt x="17847" y="4027"/>
                  <a:pt x="18122" y="4027"/>
                </a:cubicBezTo>
                <a:cubicBezTo>
                  <a:pt x="19037" y="4027"/>
                  <a:pt x="19037" y="4027"/>
                  <a:pt x="19037" y="4027"/>
                </a:cubicBezTo>
                <a:lnTo>
                  <a:pt x="19037" y="175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20" name="Group">
            <a:extLst>
              <a:ext uri="{FF2B5EF4-FFF2-40B4-BE49-F238E27FC236}">
                <a16:creationId xmlns:a16="http://schemas.microsoft.com/office/drawing/2014/main" id="{80B0591A-2C2E-49A0-B4E6-E879C9B19332}"/>
              </a:ext>
            </a:extLst>
          </p:cNvPr>
          <p:cNvGrpSpPr/>
          <p:nvPr/>
        </p:nvGrpSpPr>
        <p:grpSpPr>
          <a:xfrm>
            <a:off x="9343867" y="3652896"/>
            <a:ext cx="471489" cy="479426"/>
            <a:chOff x="0" y="0"/>
            <a:chExt cx="471487" cy="479425"/>
          </a:xfrm>
          <a:solidFill>
            <a:schemeClr val="bg1"/>
          </a:solidFill>
        </p:grpSpPr>
        <p:sp>
          <p:nvSpPr>
            <p:cNvPr id="121" name="Shape">
              <a:extLst>
                <a:ext uri="{FF2B5EF4-FFF2-40B4-BE49-F238E27FC236}">
                  <a16:creationId xmlns:a16="http://schemas.microsoft.com/office/drawing/2014/main" id="{9D1F596D-FB30-4ECA-B913-CFCDEDC9E908}"/>
                </a:ext>
              </a:extLst>
            </p:cNvPr>
            <p:cNvSpPr/>
            <p:nvPr/>
          </p:nvSpPr>
          <p:spPr>
            <a:xfrm>
              <a:off x="0" y="-1"/>
              <a:ext cx="309563" cy="47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23" y="15394"/>
                  </a:moveTo>
                  <a:cubicBezTo>
                    <a:pt x="20123" y="20049"/>
                    <a:pt x="20123" y="20049"/>
                    <a:pt x="20123" y="20049"/>
                  </a:cubicBezTo>
                  <a:cubicBezTo>
                    <a:pt x="20123" y="20287"/>
                    <a:pt x="19754" y="20645"/>
                    <a:pt x="19200" y="20645"/>
                  </a:cubicBezTo>
                  <a:cubicBezTo>
                    <a:pt x="19015" y="20645"/>
                    <a:pt x="18646" y="20526"/>
                    <a:pt x="18462" y="20407"/>
                  </a:cubicBezTo>
                  <a:cubicBezTo>
                    <a:pt x="9600" y="14678"/>
                    <a:pt x="9600" y="14678"/>
                    <a:pt x="9600" y="14678"/>
                  </a:cubicBezTo>
                  <a:cubicBezTo>
                    <a:pt x="2400" y="14678"/>
                    <a:pt x="2400" y="14678"/>
                    <a:pt x="2400" y="14678"/>
                  </a:cubicBezTo>
                  <a:cubicBezTo>
                    <a:pt x="1846" y="14678"/>
                    <a:pt x="1477" y="14320"/>
                    <a:pt x="1477" y="14082"/>
                  </a:cubicBezTo>
                  <a:cubicBezTo>
                    <a:pt x="1477" y="7518"/>
                    <a:pt x="1477" y="7518"/>
                    <a:pt x="1477" y="7518"/>
                  </a:cubicBezTo>
                  <a:cubicBezTo>
                    <a:pt x="1477" y="7160"/>
                    <a:pt x="1846" y="6922"/>
                    <a:pt x="2400" y="6922"/>
                  </a:cubicBezTo>
                  <a:cubicBezTo>
                    <a:pt x="9600" y="6922"/>
                    <a:pt x="9600" y="6922"/>
                    <a:pt x="9600" y="6922"/>
                  </a:cubicBezTo>
                  <a:cubicBezTo>
                    <a:pt x="18462" y="1074"/>
                    <a:pt x="18462" y="1074"/>
                    <a:pt x="18462" y="1074"/>
                  </a:cubicBezTo>
                  <a:cubicBezTo>
                    <a:pt x="18646" y="955"/>
                    <a:pt x="19015" y="955"/>
                    <a:pt x="19200" y="955"/>
                  </a:cubicBezTo>
                  <a:cubicBezTo>
                    <a:pt x="19754" y="955"/>
                    <a:pt x="20123" y="1193"/>
                    <a:pt x="20123" y="1551"/>
                  </a:cubicBezTo>
                  <a:cubicBezTo>
                    <a:pt x="20123" y="5967"/>
                    <a:pt x="20123" y="5967"/>
                    <a:pt x="20123" y="5967"/>
                  </a:cubicBezTo>
                  <a:cubicBezTo>
                    <a:pt x="21600" y="5967"/>
                    <a:pt x="21600" y="5967"/>
                    <a:pt x="21600" y="5967"/>
                  </a:cubicBezTo>
                  <a:cubicBezTo>
                    <a:pt x="21600" y="1551"/>
                    <a:pt x="21600" y="1551"/>
                    <a:pt x="21600" y="1551"/>
                  </a:cubicBezTo>
                  <a:cubicBezTo>
                    <a:pt x="21600" y="716"/>
                    <a:pt x="20492" y="0"/>
                    <a:pt x="19200" y="0"/>
                  </a:cubicBezTo>
                  <a:cubicBezTo>
                    <a:pt x="18646" y="0"/>
                    <a:pt x="17908" y="119"/>
                    <a:pt x="17538" y="477"/>
                  </a:cubicBezTo>
                  <a:cubicBezTo>
                    <a:pt x="9046" y="5967"/>
                    <a:pt x="9046" y="5967"/>
                    <a:pt x="9046" y="5967"/>
                  </a:cubicBezTo>
                  <a:cubicBezTo>
                    <a:pt x="2400" y="5967"/>
                    <a:pt x="2400" y="5967"/>
                    <a:pt x="2400" y="5967"/>
                  </a:cubicBezTo>
                  <a:cubicBezTo>
                    <a:pt x="1108" y="5967"/>
                    <a:pt x="0" y="6683"/>
                    <a:pt x="0" y="7518"/>
                  </a:cubicBezTo>
                  <a:cubicBezTo>
                    <a:pt x="0" y="14082"/>
                    <a:pt x="0" y="14082"/>
                    <a:pt x="0" y="14082"/>
                  </a:cubicBezTo>
                  <a:cubicBezTo>
                    <a:pt x="0" y="14917"/>
                    <a:pt x="1108" y="15633"/>
                    <a:pt x="2400" y="15633"/>
                  </a:cubicBezTo>
                  <a:cubicBezTo>
                    <a:pt x="9046" y="15633"/>
                    <a:pt x="9046" y="15633"/>
                    <a:pt x="9046" y="15633"/>
                  </a:cubicBezTo>
                  <a:cubicBezTo>
                    <a:pt x="17538" y="21123"/>
                    <a:pt x="17538" y="21123"/>
                    <a:pt x="17538" y="21123"/>
                  </a:cubicBezTo>
                  <a:cubicBezTo>
                    <a:pt x="17908" y="21361"/>
                    <a:pt x="18646" y="21600"/>
                    <a:pt x="19200" y="21600"/>
                  </a:cubicBezTo>
                  <a:cubicBezTo>
                    <a:pt x="20492" y="21600"/>
                    <a:pt x="21600" y="20884"/>
                    <a:pt x="21600" y="20049"/>
                  </a:cubicBezTo>
                  <a:cubicBezTo>
                    <a:pt x="21600" y="15394"/>
                    <a:pt x="21600" y="15394"/>
                    <a:pt x="21600" y="15394"/>
                  </a:cubicBezTo>
                  <a:lnTo>
                    <a:pt x="20123" y="1539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2" name="Shape">
              <a:extLst>
                <a:ext uri="{FF2B5EF4-FFF2-40B4-BE49-F238E27FC236}">
                  <a16:creationId xmlns:a16="http://schemas.microsoft.com/office/drawing/2014/main" id="{923A523C-5E5A-47F6-A28C-01EDA028EBB5}"/>
                </a:ext>
              </a:extLst>
            </p:cNvPr>
            <p:cNvSpPr/>
            <p:nvPr/>
          </p:nvSpPr>
          <p:spPr>
            <a:xfrm>
              <a:off x="331787" y="107950"/>
              <a:ext cx="139701" cy="2635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853" y="14400"/>
                  </a:moveTo>
                  <a:cubicBezTo>
                    <a:pt x="2445" y="14400"/>
                    <a:pt x="2038" y="14400"/>
                    <a:pt x="2038" y="14400"/>
                  </a:cubicBezTo>
                  <a:cubicBezTo>
                    <a:pt x="815" y="14400"/>
                    <a:pt x="0" y="13964"/>
                    <a:pt x="0" y="13309"/>
                  </a:cubicBezTo>
                  <a:cubicBezTo>
                    <a:pt x="0" y="12218"/>
                    <a:pt x="3260" y="12655"/>
                    <a:pt x="3260" y="10691"/>
                  </a:cubicBezTo>
                  <a:cubicBezTo>
                    <a:pt x="3260" y="8945"/>
                    <a:pt x="0" y="9164"/>
                    <a:pt x="0" y="8073"/>
                  </a:cubicBezTo>
                  <a:cubicBezTo>
                    <a:pt x="0" y="7418"/>
                    <a:pt x="815" y="7200"/>
                    <a:pt x="2038" y="7200"/>
                  </a:cubicBezTo>
                  <a:cubicBezTo>
                    <a:pt x="2038" y="7200"/>
                    <a:pt x="2445" y="7200"/>
                    <a:pt x="2853" y="7200"/>
                  </a:cubicBezTo>
                  <a:cubicBezTo>
                    <a:pt x="5298" y="7636"/>
                    <a:pt x="6928" y="9164"/>
                    <a:pt x="6928" y="10691"/>
                  </a:cubicBezTo>
                  <a:cubicBezTo>
                    <a:pt x="6928" y="12218"/>
                    <a:pt x="5298" y="13745"/>
                    <a:pt x="2853" y="14400"/>
                  </a:cubicBezTo>
                  <a:close/>
                  <a:moveTo>
                    <a:pt x="5706" y="17891"/>
                  </a:moveTo>
                  <a:cubicBezTo>
                    <a:pt x="5298" y="17891"/>
                    <a:pt x="4891" y="17891"/>
                    <a:pt x="4891" y="17891"/>
                  </a:cubicBezTo>
                  <a:cubicBezTo>
                    <a:pt x="3668" y="17891"/>
                    <a:pt x="2853" y="17455"/>
                    <a:pt x="2853" y="17018"/>
                  </a:cubicBezTo>
                  <a:cubicBezTo>
                    <a:pt x="2853" y="16582"/>
                    <a:pt x="3260" y="16364"/>
                    <a:pt x="4075" y="16145"/>
                  </a:cubicBezTo>
                  <a:cubicBezTo>
                    <a:pt x="4891" y="15927"/>
                    <a:pt x="5706" y="15709"/>
                    <a:pt x="6113" y="15491"/>
                  </a:cubicBezTo>
                  <a:cubicBezTo>
                    <a:pt x="8966" y="14400"/>
                    <a:pt x="10596" y="12655"/>
                    <a:pt x="10596" y="10691"/>
                  </a:cubicBezTo>
                  <a:cubicBezTo>
                    <a:pt x="10596" y="8945"/>
                    <a:pt x="8966" y="7200"/>
                    <a:pt x="6113" y="6109"/>
                  </a:cubicBezTo>
                  <a:cubicBezTo>
                    <a:pt x="5706" y="5673"/>
                    <a:pt x="4891" y="5673"/>
                    <a:pt x="4075" y="5455"/>
                  </a:cubicBezTo>
                  <a:cubicBezTo>
                    <a:pt x="3260" y="5236"/>
                    <a:pt x="2853" y="5018"/>
                    <a:pt x="2853" y="4582"/>
                  </a:cubicBezTo>
                  <a:cubicBezTo>
                    <a:pt x="2853" y="3927"/>
                    <a:pt x="3668" y="3491"/>
                    <a:pt x="4891" y="3491"/>
                  </a:cubicBezTo>
                  <a:cubicBezTo>
                    <a:pt x="4891" y="3491"/>
                    <a:pt x="5298" y="3491"/>
                    <a:pt x="5706" y="3491"/>
                  </a:cubicBezTo>
                  <a:cubicBezTo>
                    <a:pt x="11004" y="4800"/>
                    <a:pt x="14264" y="7636"/>
                    <a:pt x="14264" y="10691"/>
                  </a:cubicBezTo>
                  <a:cubicBezTo>
                    <a:pt x="14264" y="13745"/>
                    <a:pt x="11004" y="16800"/>
                    <a:pt x="5706" y="17891"/>
                  </a:cubicBezTo>
                  <a:close/>
                  <a:moveTo>
                    <a:pt x="8558" y="21382"/>
                  </a:moveTo>
                  <a:cubicBezTo>
                    <a:pt x="8151" y="21600"/>
                    <a:pt x="7743" y="21600"/>
                    <a:pt x="7743" y="21600"/>
                  </a:cubicBezTo>
                  <a:cubicBezTo>
                    <a:pt x="6521" y="21600"/>
                    <a:pt x="5706" y="21164"/>
                    <a:pt x="5706" y="20509"/>
                  </a:cubicBezTo>
                  <a:cubicBezTo>
                    <a:pt x="5706" y="20073"/>
                    <a:pt x="6113" y="19855"/>
                    <a:pt x="6928" y="19636"/>
                  </a:cubicBezTo>
                  <a:cubicBezTo>
                    <a:pt x="7336" y="19636"/>
                    <a:pt x="7743" y="19418"/>
                    <a:pt x="8151" y="19418"/>
                  </a:cubicBezTo>
                  <a:cubicBezTo>
                    <a:pt x="8966" y="19200"/>
                    <a:pt x="9781" y="18764"/>
                    <a:pt x="10596" y="18545"/>
                  </a:cubicBezTo>
                  <a:cubicBezTo>
                    <a:pt x="15079" y="16800"/>
                    <a:pt x="17932" y="13745"/>
                    <a:pt x="17932" y="10691"/>
                  </a:cubicBezTo>
                  <a:cubicBezTo>
                    <a:pt x="17932" y="7636"/>
                    <a:pt x="15079" y="4800"/>
                    <a:pt x="10596" y="2836"/>
                  </a:cubicBezTo>
                  <a:cubicBezTo>
                    <a:pt x="9781" y="2618"/>
                    <a:pt x="8966" y="2400"/>
                    <a:pt x="8151" y="2182"/>
                  </a:cubicBezTo>
                  <a:cubicBezTo>
                    <a:pt x="7743" y="1964"/>
                    <a:pt x="7336" y="1964"/>
                    <a:pt x="6928" y="1745"/>
                  </a:cubicBezTo>
                  <a:cubicBezTo>
                    <a:pt x="6113" y="1527"/>
                    <a:pt x="5706" y="1309"/>
                    <a:pt x="5706" y="873"/>
                  </a:cubicBezTo>
                  <a:cubicBezTo>
                    <a:pt x="5706" y="436"/>
                    <a:pt x="6521" y="0"/>
                    <a:pt x="7743" y="0"/>
                  </a:cubicBezTo>
                  <a:cubicBezTo>
                    <a:pt x="7743" y="0"/>
                    <a:pt x="8151" y="0"/>
                    <a:pt x="8558" y="0"/>
                  </a:cubicBezTo>
                  <a:cubicBezTo>
                    <a:pt x="16302" y="1964"/>
                    <a:pt x="21600" y="6109"/>
                    <a:pt x="21600" y="10691"/>
                  </a:cubicBezTo>
                  <a:cubicBezTo>
                    <a:pt x="21600" y="15491"/>
                    <a:pt x="16302" y="19636"/>
                    <a:pt x="8558" y="2138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23" name="Shape">
            <a:extLst>
              <a:ext uri="{FF2B5EF4-FFF2-40B4-BE49-F238E27FC236}">
                <a16:creationId xmlns:a16="http://schemas.microsoft.com/office/drawing/2014/main" id="{C5DE9DF2-407A-47D5-910B-FB3C2CE749CF}"/>
              </a:ext>
            </a:extLst>
          </p:cNvPr>
          <p:cNvSpPr/>
          <p:nvPr/>
        </p:nvSpPr>
        <p:spPr>
          <a:xfrm>
            <a:off x="7488726" y="1993790"/>
            <a:ext cx="426034" cy="368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03" y="21600"/>
                </a:moveTo>
                <a:cubicBezTo>
                  <a:pt x="18554" y="21600"/>
                  <a:pt x="18554" y="21600"/>
                  <a:pt x="18554" y="21600"/>
                </a:cubicBezTo>
                <a:cubicBezTo>
                  <a:pt x="18086" y="21600"/>
                  <a:pt x="17711" y="21167"/>
                  <a:pt x="17711" y="20626"/>
                </a:cubicBezTo>
                <a:cubicBezTo>
                  <a:pt x="17711" y="974"/>
                  <a:pt x="17711" y="974"/>
                  <a:pt x="17711" y="974"/>
                </a:cubicBezTo>
                <a:cubicBezTo>
                  <a:pt x="17711" y="433"/>
                  <a:pt x="18086" y="0"/>
                  <a:pt x="18554" y="0"/>
                </a:cubicBezTo>
                <a:cubicBezTo>
                  <a:pt x="20803" y="0"/>
                  <a:pt x="20803" y="0"/>
                  <a:pt x="20803" y="0"/>
                </a:cubicBezTo>
                <a:cubicBezTo>
                  <a:pt x="21272" y="0"/>
                  <a:pt x="21600" y="433"/>
                  <a:pt x="21600" y="974"/>
                </a:cubicBezTo>
                <a:cubicBezTo>
                  <a:pt x="21600" y="20626"/>
                  <a:pt x="21600" y="20626"/>
                  <a:pt x="21600" y="20626"/>
                </a:cubicBezTo>
                <a:cubicBezTo>
                  <a:pt x="21600" y="21167"/>
                  <a:pt x="21272" y="21600"/>
                  <a:pt x="20803" y="21600"/>
                </a:cubicBezTo>
                <a:close/>
                <a:moveTo>
                  <a:pt x="18648" y="20517"/>
                </a:moveTo>
                <a:cubicBezTo>
                  <a:pt x="20710" y="20517"/>
                  <a:pt x="20710" y="20517"/>
                  <a:pt x="20710" y="20517"/>
                </a:cubicBezTo>
                <a:cubicBezTo>
                  <a:pt x="20710" y="1083"/>
                  <a:pt x="20710" y="1083"/>
                  <a:pt x="20710" y="1083"/>
                </a:cubicBezTo>
                <a:cubicBezTo>
                  <a:pt x="18648" y="1083"/>
                  <a:pt x="18648" y="1083"/>
                  <a:pt x="18648" y="1083"/>
                </a:cubicBezTo>
                <a:lnTo>
                  <a:pt x="18648" y="20517"/>
                </a:lnTo>
                <a:close/>
                <a:moveTo>
                  <a:pt x="16352" y="21600"/>
                </a:moveTo>
                <a:cubicBezTo>
                  <a:pt x="14150" y="21600"/>
                  <a:pt x="14150" y="21600"/>
                  <a:pt x="14150" y="21600"/>
                </a:cubicBezTo>
                <a:cubicBezTo>
                  <a:pt x="13682" y="21600"/>
                  <a:pt x="13307" y="21167"/>
                  <a:pt x="13307" y="20626"/>
                </a:cubicBezTo>
                <a:cubicBezTo>
                  <a:pt x="13307" y="7795"/>
                  <a:pt x="13307" y="7795"/>
                  <a:pt x="13307" y="7795"/>
                </a:cubicBezTo>
                <a:cubicBezTo>
                  <a:pt x="13307" y="7254"/>
                  <a:pt x="13682" y="6821"/>
                  <a:pt x="14150" y="6821"/>
                </a:cubicBezTo>
                <a:cubicBezTo>
                  <a:pt x="16352" y="6821"/>
                  <a:pt x="16352" y="6821"/>
                  <a:pt x="16352" y="6821"/>
                </a:cubicBezTo>
                <a:cubicBezTo>
                  <a:pt x="16821" y="6821"/>
                  <a:pt x="17196" y="7254"/>
                  <a:pt x="17196" y="7795"/>
                </a:cubicBezTo>
                <a:cubicBezTo>
                  <a:pt x="17196" y="20626"/>
                  <a:pt x="17196" y="20626"/>
                  <a:pt x="17196" y="20626"/>
                </a:cubicBezTo>
                <a:cubicBezTo>
                  <a:pt x="17196" y="21167"/>
                  <a:pt x="16821" y="21600"/>
                  <a:pt x="16352" y="21600"/>
                </a:cubicBezTo>
                <a:close/>
                <a:moveTo>
                  <a:pt x="14244" y="20517"/>
                </a:moveTo>
                <a:cubicBezTo>
                  <a:pt x="16259" y="20517"/>
                  <a:pt x="16259" y="20517"/>
                  <a:pt x="16259" y="20517"/>
                </a:cubicBezTo>
                <a:cubicBezTo>
                  <a:pt x="16259" y="7904"/>
                  <a:pt x="16259" y="7904"/>
                  <a:pt x="16259" y="7904"/>
                </a:cubicBezTo>
                <a:cubicBezTo>
                  <a:pt x="14244" y="7904"/>
                  <a:pt x="14244" y="7904"/>
                  <a:pt x="14244" y="7904"/>
                </a:cubicBezTo>
                <a:lnTo>
                  <a:pt x="14244" y="20517"/>
                </a:lnTo>
                <a:close/>
                <a:moveTo>
                  <a:pt x="11901" y="21600"/>
                </a:moveTo>
                <a:cubicBezTo>
                  <a:pt x="9699" y="21600"/>
                  <a:pt x="9699" y="21600"/>
                  <a:pt x="9699" y="21600"/>
                </a:cubicBezTo>
                <a:cubicBezTo>
                  <a:pt x="9230" y="21600"/>
                  <a:pt x="8856" y="21167"/>
                  <a:pt x="8856" y="20626"/>
                </a:cubicBezTo>
                <a:cubicBezTo>
                  <a:pt x="8856" y="12938"/>
                  <a:pt x="8856" y="12938"/>
                  <a:pt x="8856" y="12938"/>
                </a:cubicBezTo>
                <a:cubicBezTo>
                  <a:pt x="8856" y="12397"/>
                  <a:pt x="9230" y="11964"/>
                  <a:pt x="9699" y="11964"/>
                </a:cubicBezTo>
                <a:cubicBezTo>
                  <a:pt x="11901" y="11964"/>
                  <a:pt x="11901" y="11964"/>
                  <a:pt x="11901" y="11964"/>
                </a:cubicBezTo>
                <a:cubicBezTo>
                  <a:pt x="12370" y="11964"/>
                  <a:pt x="12744" y="12397"/>
                  <a:pt x="12744" y="12938"/>
                </a:cubicBezTo>
                <a:cubicBezTo>
                  <a:pt x="12744" y="20626"/>
                  <a:pt x="12744" y="20626"/>
                  <a:pt x="12744" y="20626"/>
                </a:cubicBezTo>
                <a:cubicBezTo>
                  <a:pt x="12744" y="21167"/>
                  <a:pt x="12370" y="21600"/>
                  <a:pt x="11901" y="21600"/>
                </a:cubicBezTo>
                <a:close/>
                <a:moveTo>
                  <a:pt x="9793" y="20517"/>
                </a:moveTo>
                <a:cubicBezTo>
                  <a:pt x="11807" y="20517"/>
                  <a:pt x="11807" y="20517"/>
                  <a:pt x="11807" y="20517"/>
                </a:cubicBezTo>
                <a:cubicBezTo>
                  <a:pt x="11807" y="13047"/>
                  <a:pt x="11807" y="13047"/>
                  <a:pt x="11807" y="13047"/>
                </a:cubicBezTo>
                <a:cubicBezTo>
                  <a:pt x="9793" y="13047"/>
                  <a:pt x="9793" y="13047"/>
                  <a:pt x="9793" y="13047"/>
                </a:cubicBezTo>
                <a:lnTo>
                  <a:pt x="9793" y="20517"/>
                </a:lnTo>
                <a:close/>
                <a:moveTo>
                  <a:pt x="7450" y="21600"/>
                </a:moveTo>
                <a:cubicBezTo>
                  <a:pt x="5248" y="21600"/>
                  <a:pt x="5248" y="21600"/>
                  <a:pt x="5248" y="21600"/>
                </a:cubicBezTo>
                <a:cubicBezTo>
                  <a:pt x="4779" y="21600"/>
                  <a:pt x="4404" y="21167"/>
                  <a:pt x="4404" y="20626"/>
                </a:cubicBezTo>
                <a:cubicBezTo>
                  <a:pt x="4404" y="16349"/>
                  <a:pt x="4404" y="16349"/>
                  <a:pt x="4404" y="16349"/>
                </a:cubicBezTo>
                <a:cubicBezTo>
                  <a:pt x="4404" y="15808"/>
                  <a:pt x="4779" y="15374"/>
                  <a:pt x="5248" y="15374"/>
                </a:cubicBezTo>
                <a:cubicBezTo>
                  <a:pt x="7450" y="15374"/>
                  <a:pt x="7450" y="15374"/>
                  <a:pt x="7450" y="15374"/>
                </a:cubicBezTo>
                <a:cubicBezTo>
                  <a:pt x="7918" y="15374"/>
                  <a:pt x="8293" y="15808"/>
                  <a:pt x="8293" y="16349"/>
                </a:cubicBezTo>
                <a:cubicBezTo>
                  <a:pt x="8293" y="20626"/>
                  <a:pt x="8293" y="20626"/>
                  <a:pt x="8293" y="20626"/>
                </a:cubicBezTo>
                <a:cubicBezTo>
                  <a:pt x="8293" y="21167"/>
                  <a:pt x="7918" y="21600"/>
                  <a:pt x="7450" y="21600"/>
                </a:cubicBezTo>
                <a:close/>
                <a:moveTo>
                  <a:pt x="5341" y="20517"/>
                </a:moveTo>
                <a:cubicBezTo>
                  <a:pt x="7356" y="20517"/>
                  <a:pt x="7356" y="20517"/>
                  <a:pt x="7356" y="20517"/>
                </a:cubicBezTo>
                <a:cubicBezTo>
                  <a:pt x="7356" y="16457"/>
                  <a:pt x="7356" y="16457"/>
                  <a:pt x="7356" y="16457"/>
                </a:cubicBezTo>
                <a:cubicBezTo>
                  <a:pt x="5341" y="16457"/>
                  <a:pt x="5341" y="16457"/>
                  <a:pt x="5341" y="16457"/>
                </a:cubicBezTo>
                <a:lnTo>
                  <a:pt x="5341" y="20517"/>
                </a:lnTo>
                <a:close/>
                <a:moveTo>
                  <a:pt x="3046" y="21600"/>
                </a:moveTo>
                <a:cubicBezTo>
                  <a:pt x="797" y="21600"/>
                  <a:pt x="797" y="21600"/>
                  <a:pt x="797" y="21600"/>
                </a:cubicBezTo>
                <a:cubicBezTo>
                  <a:pt x="328" y="21600"/>
                  <a:pt x="0" y="21167"/>
                  <a:pt x="0" y="20626"/>
                </a:cubicBezTo>
                <a:cubicBezTo>
                  <a:pt x="0" y="18081"/>
                  <a:pt x="0" y="18081"/>
                  <a:pt x="0" y="18081"/>
                </a:cubicBezTo>
                <a:cubicBezTo>
                  <a:pt x="0" y="17540"/>
                  <a:pt x="328" y="17107"/>
                  <a:pt x="797" y="17107"/>
                </a:cubicBezTo>
                <a:cubicBezTo>
                  <a:pt x="3046" y="17107"/>
                  <a:pt x="3046" y="17107"/>
                  <a:pt x="3046" y="17107"/>
                </a:cubicBezTo>
                <a:cubicBezTo>
                  <a:pt x="3514" y="17107"/>
                  <a:pt x="3889" y="17540"/>
                  <a:pt x="3889" y="18081"/>
                </a:cubicBezTo>
                <a:cubicBezTo>
                  <a:pt x="3889" y="20626"/>
                  <a:pt x="3889" y="20626"/>
                  <a:pt x="3889" y="20626"/>
                </a:cubicBezTo>
                <a:cubicBezTo>
                  <a:pt x="3889" y="21167"/>
                  <a:pt x="3514" y="21600"/>
                  <a:pt x="3046" y="21600"/>
                </a:cubicBezTo>
                <a:close/>
                <a:moveTo>
                  <a:pt x="890" y="20517"/>
                </a:moveTo>
                <a:cubicBezTo>
                  <a:pt x="2952" y="20517"/>
                  <a:pt x="2952" y="20517"/>
                  <a:pt x="2952" y="20517"/>
                </a:cubicBezTo>
                <a:cubicBezTo>
                  <a:pt x="2952" y="18189"/>
                  <a:pt x="2952" y="18189"/>
                  <a:pt x="2952" y="18189"/>
                </a:cubicBezTo>
                <a:cubicBezTo>
                  <a:pt x="890" y="18189"/>
                  <a:pt x="890" y="18189"/>
                  <a:pt x="890" y="18189"/>
                </a:cubicBezTo>
                <a:lnTo>
                  <a:pt x="890" y="2051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24" name="Group">
            <a:extLst>
              <a:ext uri="{FF2B5EF4-FFF2-40B4-BE49-F238E27FC236}">
                <a16:creationId xmlns:a16="http://schemas.microsoft.com/office/drawing/2014/main" id="{E8055597-0B70-407D-B53F-AD955E63596D}"/>
              </a:ext>
            </a:extLst>
          </p:cNvPr>
          <p:cNvGrpSpPr/>
          <p:nvPr/>
        </p:nvGrpSpPr>
        <p:grpSpPr>
          <a:xfrm>
            <a:off x="1433786" y="2858044"/>
            <a:ext cx="525970" cy="352720"/>
            <a:chOff x="0" y="0"/>
            <a:chExt cx="525969" cy="352718"/>
          </a:xfrm>
          <a:solidFill>
            <a:schemeClr val="bg1"/>
          </a:solidFill>
        </p:grpSpPr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DA356C61-3DEB-49BC-840A-61ED631FD159}"/>
                </a:ext>
              </a:extLst>
            </p:cNvPr>
            <p:cNvSpPr/>
            <p:nvPr/>
          </p:nvSpPr>
          <p:spPr>
            <a:xfrm>
              <a:off x="189714" y="229413"/>
              <a:ext cx="92206" cy="923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86" y="21600"/>
                  </a:moveTo>
                  <a:lnTo>
                    <a:pt x="0" y="2951"/>
                  </a:lnTo>
                  <a:lnTo>
                    <a:pt x="2957" y="0"/>
                  </a:lnTo>
                  <a:lnTo>
                    <a:pt x="21600" y="18691"/>
                  </a:lnTo>
                  <a:lnTo>
                    <a:pt x="18686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CF853960-9734-48A2-AA75-AE2BE28C2782}"/>
                </a:ext>
              </a:extLst>
            </p:cNvPr>
            <p:cNvSpPr/>
            <p:nvPr/>
          </p:nvSpPr>
          <p:spPr>
            <a:xfrm>
              <a:off x="109950" y="42077"/>
              <a:ext cx="75009" cy="750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62" y="21600"/>
                  </a:moveTo>
                  <a:cubicBezTo>
                    <a:pt x="4869" y="21600"/>
                    <a:pt x="0" y="16731"/>
                    <a:pt x="0" y="10738"/>
                  </a:cubicBezTo>
                  <a:cubicBezTo>
                    <a:pt x="0" y="4869"/>
                    <a:pt x="4869" y="0"/>
                    <a:pt x="10862" y="0"/>
                  </a:cubicBezTo>
                  <a:cubicBezTo>
                    <a:pt x="16731" y="0"/>
                    <a:pt x="21600" y="4869"/>
                    <a:pt x="21600" y="10738"/>
                  </a:cubicBezTo>
                  <a:cubicBezTo>
                    <a:pt x="21600" y="16731"/>
                    <a:pt x="16731" y="21600"/>
                    <a:pt x="10862" y="21600"/>
                  </a:cubicBezTo>
                  <a:close/>
                  <a:moveTo>
                    <a:pt x="10862" y="5119"/>
                  </a:moveTo>
                  <a:cubicBezTo>
                    <a:pt x="7741" y="5119"/>
                    <a:pt x="5244" y="7616"/>
                    <a:pt x="5244" y="10738"/>
                  </a:cubicBezTo>
                  <a:cubicBezTo>
                    <a:pt x="5244" y="13859"/>
                    <a:pt x="7741" y="16356"/>
                    <a:pt x="10862" y="16356"/>
                  </a:cubicBezTo>
                  <a:cubicBezTo>
                    <a:pt x="13859" y="16356"/>
                    <a:pt x="16356" y="13859"/>
                    <a:pt x="16356" y="10738"/>
                  </a:cubicBezTo>
                  <a:cubicBezTo>
                    <a:pt x="16356" y="7616"/>
                    <a:pt x="13859" y="5119"/>
                    <a:pt x="10862" y="511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7" name="Rectangle">
              <a:extLst>
                <a:ext uri="{FF2B5EF4-FFF2-40B4-BE49-F238E27FC236}">
                  <a16:creationId xmlns:a16="http://schemas.microsoft.com/office/drawing/2014/main" id="{DFF9279C-775F-4FCA-8309-30C9B2DB3F70}"/>
                </a:ext>
              </a:extLst>
            </p:cNvPr>
            <p:cNvSpPr/>
            <p:nvPr/>
          </p:nvSpPr>
          <p:spPr>
            <a:xfrm>
              <a:off x="507674" y="294542"/>
              <a:ext cx="18295" cy="49396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8" name="Rectangle">
              <a:extLst>
                <a:ext uri="{FF2B5EF4-FFF2-40B4-BE49-F238E27FC236}">
                  <a16:creationId xmlns:a16="http://schemas.microsoft.com/office/drawing/2014/main" id="{68D00EDE-9CB0-4D7E-BA98-BEBABEF11B95}"/>
                </a:ext>
              </a:extLst>
            </p:cNvPr>
            <p:cNvSpPr/>
            <p:nvPr/>
          </p:nvSpPr>
          <p:spPr>
            <a:xfrm>
              <a:off x="0" y="313202"/>
              <a:ext cx="17746" cy="30735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695A6B88-DE26-42FA-A7A6-4E70A99FEA3B}"/>
                </a:ext>
              </a:extLst>
            </p:cNvPr>
            <p:cNvSpPr/>
            <p:nvPr/>
          </p:nvSpPr>
          <p:spPr>
            <a:xfrm>
              <a:off x="-1" y="0"/>
              <a:ext cx="525971" cy="335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0" y="0"/>
                  </a:lnTo>
                  <a:lnTo>
                    <a:pt x="21600" y="0"/>
                  </a:lnTo>
                  <a:lnTo>
                    <a:pt x="21600" y="20398"/>
                  </a:lnTo>
                  <a:lnTo>
                    <a:pt x="13539" y="7400"/>
                  </a:lnTo>
                  <a:lnTo>
                    <a:pt x="8129" y="16120"/>
                  </a:lnTo>
                  <a:lnTo>
                    <a:pt x="5763" y="12326"/>
                  </a:lnTo>
                  <a:lnTo>
                    <a:pt x="0" y="21600"/>
                  </a:lnTo>
                  <a:close/>
                  <a:moveTo>
                    <a:pt x="729" y="1178"/>
                  </a:moveTo>
                  <a:lnTo>
                    <a:pt x="729" y="18748"/>
                  </a:lnTo>
                  <a:lnTo>
                    <a:pt x="5763" y="10641"/>
                  </a:lnTo>
                  <a:lnTo>
                    <a:pt x="8129" y="14471"/>
                  </a:lnTo>
                  <a:lnTo>
                    <a:pt x="13539" y="5727"/>
                  </a:lnTo>
                  <a:lnTo>
                    <a:pt x="20849" y="17523"/>
                  </a:lnTo>
                  <a:lnTo>
                    <a:pt x="20849" y="1178"/>
                  </a:lnTo>
                  <a:lnTo>
                    <a:pt x="729" y="117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31150C7F-4A0E-4892-BD19-C4484C4280D2}"/>
                </a:ext>
              </a:extLst>
            </p:cNvPr>
            <p:cNvSpPr/>
            <p:nvPr/>
          </p:nvSpPr>
          <p:spPr>
            <a:xfrm>
              <a:off x="-1" y="88911"/>
              <a:ext cx="525971" cy="2638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21600"/>
                  </a:lnTo>
                  <a:lnTo>
                    <a:pt x="0" y="18080"/>
                  </a:lnTo>
                  <a:lnTo>
                    <a:pt x="5763" y="6246"/>
                  </a:lnTo>
                  <a:lnTo>
                    <a:pt x="8129" y="11115"/>
                  </a:lnTo>
                  <a:lnTo>
                    <a:pt x="13539" y="0"/>
                  </a:lnTo>
                  <a:lnTo>
                    <a:pt x="21600" y="16522"/>
                  </a:lnTo>
                  <a:lnTo>
                    <a:pt x="21600" y="21600"/>
                  </a:lnTo>
                  <a:close/>
                  <a:moveTo>
                    <a:pt x="729" y="20147"/>
                  </a:moveTo>
                  <a:lnTo>
                    <a:pt x="20849" y="20147"/>
                  </a:lnTo>
                  <a:lnTo>
                    <a:pt x="20849" y="17121"/>
                  </a:lnTo>
                  <a:lnTo>
                    <a:pt x="13539" y="2127"/>
                  </a:lnTo>
                  <a:lnTo>
                    <a:pt x="8129" y="13212"/>
                  </a:lnTo>
                  <a:lnTo>
                    <a:pt x="5763" y="8388"/>
                  </a:lnTo>
                  <a:lnTo>
                    <a:pt x="729" y="18679"/>
                  </a:lnTo>
                  <a:lnTo>
                    <a:pt x="729" y="2014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37" name="Group">
            <a:extLst>
              <a:ext uri="{FF2B5EF4-FFF2-40B4-BE49-F238E27FC236}">
                <a16:creationId xmlns:a16="http://schemas.microsoft.com/office/drawing/2014/main" id="{436B8A23-B04B-4748-92E0-04131062C105}"/>
              </a:ext>
            </a:extLst>
          </p:cNvPr>
          <p:cNvGrpSpPr/>
          <p:nvPr/>
        </p:nvGrpSpPr>
        <p:grpSpPr>
          <a:xfrm>
            <a:off x="3468583" y="1985331"/>
            <a:ext cx="356886" cy="385864"/>
            <a:chOff x="0" y="0"/>
            <a:chExt cx="356884" cy="385863"/>
          </a:xfrm>
          <a:solidFill>
            <a:schemeClr val="bg1"/>
          </a:solidFill>
        </p:grpSpPr>
        <p:sp>
          <p:nvSpPr>
            <p:cNvPr id="138" name="Shape">
              <a:extLst>
                <a:ext uri="{FF2B5EF4-FFF2-40B4-BE49-F238E27FC236}">
                  <a16:creationId xmlns:a16="http://schemas.microsoft.com/office/drawing/2014/main" id="{660A3136-1F70-43ED-AC78-BD3304591CA0}"/>
                </a:ext>
              </a:extLst>
            </p:cNvPr>
            <p:cNvSpPr/>
            <p:nvPr/>
          </p:nvSpPr>
          <p:spPr>
            <a:xfrm>
              <a:off x="-1" y="0"/>
              <a:ext cx="356886" cy="3858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1631"/>
                  </a:moveTo>
                  <a:cubicBezTo>
                    <a:pt x="21600" y="8515"/>
                    <a:pt x="20025" y="5608"/>
                    <a:pt x="17325" y="3738"/>
                  </a:cubicBezTo>
                  <a:cubicBezTo>
                    <a:pt x="17325" y="3738"/>
                    <a:pt x="17325" y="3738"/>
                    <a:pt x="17325" y="3738"/>
                  </a:cubicBezTo>
                  <a:cubicBezTo>
                    <a:pt x="18225" y="2285"/>
                    <a:pt x="18225" y="2285"/>
                    <a:pt x="18225" y="2285"/>
                  </a:cubicBezTo>
                  <a:cubicBezTo>
                    <a:pt x="19575" y="2908"/>
                    <a:pt x="19575" y="2908"/>
                    <a:pt x="19575" y="2908"/>
                  </a:cubicBezTo>
                  <a:cubicBezTo>
                    <a:pt x="19800" y="2908"/>
                    <a:pt x="20025" y="2908"/>
                    <a:pt x="20025" y="2700"/>
                  </a:cubicBezTo>
                  <a:cubicBezTo>
                    <a:pt x="20250" y="2492"/>
                    <a:pt x="20250" y="2285"/>
                    <a:pt x="20025" y="2077"/>
                  </a:cubicBezTo>
                  <a:cubicBezTo>
                    <a:pt x="18000" y="1038"/>
                    <a:pt x="18000" y="1038"/>
                    <a:pt x="18000" y="1038"/>
                  </a:cubicBezTo>
                  <a:cubicBezTo>
                    <a:pt x="18000" y="1038"/>
                    <a:pt x="18000" y="1038"/>
                    <a:pt x="18000" y="1038"/>
                  </a:cubicBezTo>
                  <a:cubicBezTo>
                    <a:pt x="18000" y="1038"/>
                    <a:pt x="18000" y="1038"/>
                    <a:pt x="18000" y="1038"/>
                  </a:cubicBezTo>
                  <a:cubicBezTo>
                    <a:pt x="15975" y="0"/>
                    <a:pt x="15975" y="0"/>
                    <a:pt x="15975" y="0"/>
                  </a:cubicBezTo>
                  <a:cubicBezTo>
                    <a:pt x="15750" y="0"/>
                    <a:pt x="15525" y="0"/>
                    <a:pt x="15525" y="208"/>
                  </a:cubicBezTo>
                  <a:cubicBezTo>
                    <a:pt x="15300" y="415"/>
                    <a:pt x="15300" y="623"/>
                    <a:pt x="15525" y="831"/>
                  </a:cubicBezTo>
                  <a:cubicBezTo>
                    <a:pt x="16875" y="1454"/>
                    <a:pt x="16875" y="1454"/>
                    <a:pt x="16875" y="1454"/>
                  </a:cubicBezTo>
                  <a:cubicBezTo>
                    <a:pt x="15975" y="2908"/>
                    <a:pt x="15975" y="2908"/>
                    <a:pt x="15975" y="2908"/>
                  </a:cubicBezTo>
                  <a:cubicBezTo>
                    <a:pt x="14400" y="2077"/>
                    <a:pt x="12600" y="1662"/>
                    <a:pt x="10800" y="1662"/>
                  </a:cubicBezTo>
                  <a:cubicBezTo>
                    <a:pt x="9000" y="1662"/>
                    <a:pt x="7200" y="2077"/>
                    <a:pt x="5625" y="2908"/>
                  </a:cubicBezTo>
                  <a:cubicBezTo>
                    <a:pt x="4725" y="1454"/>
                    <a:pt x="4725" y="1454"/>
                    <a:pt x="4725" y="1454"/>
                  </a:cubicBezTo>
                  <a:cubicBezTo>
                    <a:pt x="6075" y="831"/>
                    <a:pt x="6075" y="831"/>
                    <a:pt x="6075" y="831"/>
                  </a:cubicBezTo>
                  <a:cubicBezTo>
                    <a:pt x="6300" y="623"/>
                    <a:pt x="6300" y="415"/>
                    <a:pt x="6075" y="208"/>
                  </a:cubicBezTo>
                  <a:cubicBezTo>
                    <a:pt x="6075" y="0"/>
                    <a:pt x="5850" y="0"/>
                    <a:pt x="5625" y="0"/>
                  </a:cubicBezTo>
                  <a:cubicBezTo>
                    <a:pt x="1575" y="2077"/>
                    <a:pt x="1575" y="2077"/>
                    <a:pt x="1575" y="2077"/>
                  </a:cubicBezTo>
                  <a:cubicBezTo>
                    <a:pt x="1350" y="2285"/>
                    <a:pt x="1350" y="2492"/>
                    <a:pt x="1575" y="2700"/>
                  </a:cubicBezTo>
                  <a:cubicBezTo>
                    <a:pt x="1575" y="2908"/>
                    <a:pt x="1800" y="2908"/>
                    <a:pt x="2025" y="2908"/>
                  </a:cubicBezTo>
                  <a:cubicBezTo>
                    <a:pt x="3375" y="2285"/>
                    <a:pt x="3375" y="2285"/>
                    <a:pt x="3375" y="2285"/>
                  </a:cubicBezTo>
                  <a:cubicBezTo>
                    <a:pt x="4275" y="3738"/>
                    <a:pt x="4275" y="3738"/>
                    <a:pt x="4275" y="3738"/>
                  </a:cubicBezTo>
                  <a:cubicBezTo>
                    <a:pt x="4275" y="3738"/>
                    <a:pt x="4275" y="3738"/>
                    <a:pt x="4275" y="3738"/>
                  </a:cubicBezTo>
                  <a:cubicBezTo>
                    <a:pt x="1575" y="5608"/>
                    <a:pt x="0" y="8515"/>
                    <a:pt x="0" y="11631"/>
                  </a:cubicBezTo>
                  <a:cubicBezTo>
                    <a:pt x="0" y="14746"/>
                    <a:pt x="1575" y="17446"/>
                    <a:pt x="3825" y="19108"/>
                  </a:cubicBezTo>
                  <a:cubicBezTo>
                    <a:pt x="3600" y="19523"/>
                    <a:pt x="3600" y="19731"/>
                    <a:pt x="3600" y="19938"/>
                  </a:cubicBezTo>
                  <a:cubicBezTo>
                    <a:pt x="3600" y="20769"/>
                    <a:pt x="4500" y="21600"/>
                    <a:pt x="5400" y="21600"/>
                  </a:cubicBezTo>
                  <a:cubicBezTo>
                    <a:pt x="6075" y="21600"/>
                    <a:pt x="6525" y="21392"/>
                    <a:pt x="6750" y="20977"/>
                  </a:cubicBezTo>
                  <a:cubicBezTo>
                    <a:pt x="8100" y="21392"/>
                    <a:pt x="9450" y="21600"/>
                    <a:pt x="10800" y="21600"/>
                  </a:cubicBezTo>
                  <a:cubicBezTo>
                    <a:pt x="12150" y="21600"/>
                    <a:pt x="13500" y="21392"/>
                    <a:pt x="14850" y="20977"/>
                  </a:cubicBezTo>
                  <a:cubicBezTo>
                    <a:pt x="15075" y="21392"/>
                    <a:pt x="15525" y="21600"/>
                    <a:pt x="16200" y="21600"/>
                  </a:cubicBezTo>
                  <a:cubicBezTo>
                    <a:pt x="17100" y="21600"/>
                    <a:pt x="18000" y="20769"/>
                    <a:pt x="18000" y="19938"/>
                  </a:cubicBezTo>
                  <a:cubicBezTo>
                    <a:pt x="18000" y="19731"/>
                    <a:pt x="18000" y="19523"/>
                    <a:pt x="17775" y="19108"/>
                  </a:cubicBezTo>
                  <a:cubicBezTo>
                    <a:pt x="20025" y="17446"/>
                    <a:pt x="21600" y="14746"/>
                    <a:pt x="21600" y="11631"/>
                  </a:cubicBezTo>
                  <a:close/>
                  <a:moveTo>
                    <a:pt x="1800" y="11631"/>
                  </a:moveTo>
                  <a:cubicBezTo>
                    <a:pt x="1800" y="7062"/>
                    <a:pt x="5850" y="3323"/>
                    <a:pt x="10800" y="3323"/>
                  </a:cubicBezTo>
                  <a:cubicBezTo>
                    <a:pt x="15750" y="3323"/>
                    <a:pt x="19800" y="7062"/>
                    <a:pt x="19800" y="11631"/>
                  </a:cubicBezTo>
                  <a:cubicBezTo>
                    <a:pt x="19800" y="16200"/>
                    <a:pt x="15750" y="19938"/>
                    <a:pt x="10800" y="19938"/>
                  </a:cubicBezTo>
                  <a:cubicBezTo>
                    <a:pt x="5850" y="19938"/>
                    <a:pt x="1800" y="16200"/>
                    <a:pt x="1800" y="1163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9" name="Shape">
              <a:extLst>
                <a:ext uri="{FF2B5EF4-FFF2-40B4-BE49-F238E27FC236}">
                  <a16:creationId xmlns:a16="http://schemas.microsoft.com/office/drawing/2014/main" id="{9C409236-ECC8-47FA-B744-5C0F7AF32445}"/>
                </a:ext>
              </a:extLst>
            </p:cNvPr>
            <p:cNvSpPr/>
            <p:nvPr/>
          </p:nvSpPr>
          <p:spPr>
            <a:xfrm>
              <a:off x="163191" y="88458"/>
              <a:ext cx="89985" cy="1342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16800"/>
                  </a:moveTo>
                  <a:cubicBezTo>
                    <a:pt x="7200" y="16800"/>
                    <a:pt x="7200" y="16800"/>
                    <a:pt x="7200" y="16800"/>
                  </a:cubicBezTo>
                  <a:cubicBezTo>
                    <a:pt x="7200" y="2400"/>
                    <a:pt x="7200" y="2400"/>
                    <a:pt x="7200" y="2400"/>
                  </a:cubicBezTo>
                  <a:cubicBezTo>
                    <a:pt x="7200" y="1200"/>
                    <a:pt x="5400" y="0"/>
                    <a:pt x="3600" y="0"/>
                  </a:cubicBezTo>
                  <a:cubicBezTo>
                    <a:pt x="1800" y="0"/>
                    <a:pt x="0" y="1200"/>
                    <a:pt x="0" y="240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0" y="20400"/>
                    <a:pt x="1800" y="21600"/>
                    <a:pt x="3600" y="21600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9800" y="21600"/>
                    <a:pt x="21600" y="20400"/>
                    <a:pt x="21600" y="19200"/>
                  </a:cubicBezTo>
                  <a:cubicBezTo>
                    <a:pt x="21600" y="18000"/>
                    <a:pt x="19800" y="16800"/>
                    <a:pt x="18000" y="16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0" name="Group">
            <a:extLst>
              <a:ext uri="{FF2B5EF4-FFF2-40B4-BE49-F238E27FC236}">
                <a16:creationId xmlns:a16="http://schemas.microsoft.com/office/drawing/2014/main" id="{DA40C3D4-E3AD-468E-ACEE-12982F49E08F}"/>
              </a:ext>
            </a:extLst>
          </p:cNvPr>
          <p:cNvGrpSpPr/>
          <p:nvPr/>
        </p:nvGrpSpPr>
        <p:grpSpPr>
          <a:xfrm>
            <a:off x="2453621" y="2859474"/>
            <a:ext cx="400025" cy="349857"/>
            <a:chOff x="0" y="0"/>
            <a:chExt cx="400024" cy="349856"/>
          </a:xfrm>
          <a:solidFill>
            <a:schemeClr val="bg1"/>
          </a:solidFill>
        </p:grpSpPr>
        <p:sp>
          <p:nvSpPr>
            <p:cNvPr id="141" name="Shape">
              <a:extLst>
                <a:ext uri="{FF2B5EF4-FFF2-40B4-BE49-F238E27FC236}">
                  <a16:creationId xmlns:a16="http://schemas.microsoft.com/office/drawing/2014/main" id="{62C67156-E379-496C-9EC9-5BC3436EE53C}"/>
                </a:ext>
              </a:extLst>
            </p:cNvPr>
            <p:cNvSpPr/>
            <p:nvPr/>
          </p:nvSpPr>
          <p:spPr>
            <a:xfrm>
              <a:off x="62050" y="62049"/>
              <a:ext cx="143904" cy="93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61" y="0"/>
                  </a:moveTo>
                  <a:cubicBezTo>
                    <a:pt x="9391" y="0"/>
                    <a:pt x="0" y="9360"/>
                    <a:pt x="0" y="20160"/>
                  </a:cubicBezTo>
                  <a:cubicBezTo>
                    <a:pt x="0" y="20880"/>
                    <a:pt x="470" y="21600"/>
                    <a:pt x="939" y="21600"/>
                  </a:cubicBezTo>
                  <a:cubicBezTo>
                    <a:pt x="1409" y="21600"/>
                    <a:pt x="1878" y="20880"/>
                    <a:pt x="1878" y="20160"/>
                  </a:cubicBezTo>
                  <a:cubicBezTo>
                    <a:pt x="1878" y="10800"/>
                    <a:pt x="10800" y="2880"/>
                    <a:pt x="20661" y="2880"/>
                  </a:cubicBezTo>
                  <a:cubicBezTo>
                    <a:pt x="21130" y="2880"/>
                    <a:pt x="21600" y="2160"/>
                    <a:pt x="21600" y="1440"/>
                  </a:cubicBezTo>
                  <a:cubicBezTo>
                    <a:pt x="21600" y="720"/>
                    <a:pt x="21130" y="0"/>
                    <a:pt x="2066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2" name="Shape">
              <a:extLst>
                <a:ext uri="{FF2B5EF4-FFF2-40B4-BE49-F238E27FC236}">
                  <a16:creationId xmlns:a16="http://schemas.microsoft.com/office/drawing/2014/main" id="{9E38F784-643D-4489-BD7E-0031963EBD1D}"/>
                </a:ext>
              </a:extLst>
            </p:cNvPr>
            <p:cNvSpPr/>
            <p:nvPr/>
          </p:nvSpPr>
          <p:spPr>
            <a:xfrm>
              <a:off x="-1" y="0"/>
              <a:ext cx="400026" cy="349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94" y="0"/>
                    <a:pt x="0" y="4050"/>
                    <a:pt x="0" y="9257"/>
                  </a:cubicBezTo>
                  <a:cubicBezTo>
                    <a:pt x="0" y="12536"/>
                    <a:pt x="1856" y="15236"/>
                    <a:pt x="4725" y="16971"/>
                  </a:cubicBezTo>
                  <a:cubicBezTo>
                    <a:pt x="4725" y="16971"/>
                    <a:pt x="4725" y="16971"/>
                    <a:pt x="4725" y="16971"/>
                  </a:cubicBezTo>
                  <a:cubicBezTo>
                    <a:pt x="4725" y="18321"/>
                    <a:pt x="3881" y="19864"/>
                    <a:pt x="3375" y="20636"/>
                  </a:cubicBezTo>
                  <a:cubicBezTo>
                    <a:pt x="3375" y="20636"/>
                    <a:pt x="3375" y="20636"/>
                    <a:pt x="3375" y="20636"/>
                  </a:cubicBezTo>
                  <a:cubicBezTo>
                    <a:pt x="3375" y="20636"/>
                    <a:pt x="3375" y="20829"/>
                    <a:pt x="3375" y="20829"/>
                  </a:cubicBezTo>
                  <a:cubicBezTo>
                    <a:pt x="3375" y="21214"/>
                    <a:pt x="3712" y="21600"/>
                    <a:pt x="4050" y="21600"/>
                  </a:cubicBezTo>
                  <a:cubicBezTo>
                    <a:pt x="4050" y="21600"/>
                    <a:pt x="4219" y="21600"/>
                    <a:pt x="4219" y="21600"/>
                  </a:cubicBezTo>
                  <a:cubicBezTo>
                    <a:pt x="6244" y="21214"/>
                    <a:pt x="8269" y="18900"/>
                    <a:pt x="8775" y="18321"/>
                  </a:cubicBezTo>
                  <a:cubicBezTo>
                    <a:pt x="9450" y="18514"/>
                    <a:pt x="10125" y="18514"/>
                    <a:pt x="10800" y="18514"/>
                  </a:cubicBezTo>
                  <a:cubicBezTo>
                    <a:pt x="16706" y="18514"/>
                    <a:pt x="21600" y="14464"/>
                    <a:pt x="21600" y="9257"/>
                  </a:cubicBezTo>
                  <a:cubicBezTo>
                    <a:pt x="21600" y="4050"/>
                    <a:pt x="16706" y="0"/>
                    <a:pt x="10800" y="0"/>
                  </a:cubicBezTo>
                  <a:close/>
                  <a:moveTo>
                    <a:pt x="10800" y="16971"/>
                  </a:moveTo>
                  <a:cubicBezTo>
                    <a:pt x="10125" y="16971"/>
                    <a:pt x="9619" y="16971"/>
                    <a:pt x="8944" y="16779"/>
                  </a:cubicBezTo>
                  <a:cubicBezTo>
                    <a:pt x="8775" y="16779"/>
                    <a:pt x="8775" y="16779"/>
                    <a:pt x="8775" y="16779"/>
                  </a:cubicBezTo>
                  <a:cubicBezTo>
                    <a:pt x="8269" y="16779"/>
                    <a:pt x="7931" y="16971"/>
                    <a:pt x="7594" y="17357"/>
                  </a:cubicBezTo>
                  <a:cubicBezTo>
                    <a:pt x="7425" y="17743"/>
                    <a:pt x="6581" y="18707"/>
                    <a:pt x="5569" y="19286"/>
                  </a:cubicBezTo>
                  <a:cubicBezTo>
                    <a:pt x="5906" y="18707"/>
                    <a:pt x="6075" y="17936"/>
                    <a:pt x="6075" y="16971"/>
                  </a:cubicBezTo>
                  <a:cubicBezTo>
                    <a:pt x="6075" y="16971"/>
                    <a:pt x="6075" y="16971"/>
                    <a:pt x="6075" y="16971"/>
                  </a:cubicBezTo>
                  <a:cubicBezTo>
                    <a:pt x="6075" y="16393"/>
                    <a:pt x="5737" y="15814"/>
                    <a:pt x="5400" y="15621"/>
                  </a:cubicBezTo>
                  <a:cubicBezTo>
                    <a:pt x="2869" y="14079"/>
                    <a:pt x="1350" y="11764"/>
                    <a:pt x="1350" y="9257"/>
                  </a:cubicBezTo>
                  <a:cubicBezTo>
                    <a:pt x="1350" y="5014"/>
                    <a:pt x="5569" y="1543"/>
                    <a:pt x="10800" y="1543"/>
                  </a:cubicBezTo>
                  <a:cubicBezTo>
                    <a:pt x="16031" y="1543"/>
                    <a:pt x="20250" y="5014"/>
                    <a:pt x="20250" y="9257"/>
                  </a:cubicBezTo>
                  <a:cubicBezTo>
                    <a:pt x="20250" y="13500"/>
                    <a:pt x="16031" y="16971"/>
                    <a:pt x="10800" y="169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3" name="Group">
            <a:extLst>
              <a:ext uri="{FF2B5EF4-FFF2-40B4-BE49-F238E27FC236}">
                <a16:creationId xmlns:a16="http://schemas.microsoft.com/office/drawing/2014/main" id="{C7B94402-B346-4F1D-85D3-CF7921C4DEB3}"/>
              </a:ext>
            </a:extLst>
          </p:cNvPr>
          <p:cNvGrpSpPr/>
          <p:nvPr/>
        </p:nvGrpSpPr>
        <p:grpSpPr>
          <a:xfrm>
            <a:off x="1452943" y="2029500"/>
            <a:ext cx="487657" cy="297528"/>
            <a:chOff x="0" y="0"/>
            <a:chExt cx="487656" cy="297526"/>
          </a:xfrm>
          <a:solidFill>
            <a:schemeClr val="bg1"/>
          </a:solidFill>
        </p:grpSpPr>
        <p:sp>
          <p:nvSpPr>
            <p:cNvPr id="144" name="Shape">
              <a:extLst>
                <a:ext uri="{FF2B5EF4-FFF2-40B4-BE49-F238E27FC236}">
                  <a16:creationId xmlns:a16="http://schemas.microsoft.com/office/drawing/2014/main" id="{CF83C977-695C-4589-9E96-E7E219F81AAB}"/>
                </a:ext>
              </a:extLst>
            </p:cNvPr>
            <p:cNvSpPr/>
            <p:nvPr/>
          </p:nvSpPr>
          <p:spPr>
            <a:xfrm>
              <a:off x="-1" y="0"/>
              <a:ext cx="487658" cy="2975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3" h="21600" extrusionOk="0">
                  <a:moveTo>
                    <a:pt x="10756" y="0"/>
                  </a:moveTo>
                  <a:cubicBezTo>
                    <a:pt x="15633" y="0"/>
                    <a:pt x="18421" y="5400"/>
                    <a:pt x="21382" y="10516"/>
                  </a:cubicBezTo>
                  <a:cubicBezTo>
                    <a:pt x="21556" y="11084"/>
                    <a:pt x="21556" y="11653"/>
                    <a:pt x="21382" y="11937"/>
                  </a:cubicBezTo>
                  <a:cubicBezTo>
                    <a:pt x="18943" y="16484"/>
                    <a:pt x="15633" y="21600"/>
                    <a:pt x="10756" y="21600"/>
                  </a:cubicBezTo>
                  <a:cubicBezTo>
                    <a:pt x="5704" y="21600"/>
                    <a:pt x="2395" y="16484"/>
                    <a:pt x="130" y="11937"/>
                  </a:cubicBezTo>
                  <a:cubicBezTo>
                    <a:pt x="-44" y="11653"/>
                    <a:pt x="-44" y="11084"/>
                    <a:pt x="130" y="10516"/>
                  </a:cubicBezTo>
                  <a:cubicBezTo>
                    <a:pt x="2743" y="5684"/>
                    <a:pt x="5704" y="0"/>
                    <a:pt x="10756" y="0"/>
                  </a:cubicBezTo>
                  <a:close/>
                  <a:moveTo>
                    <a:pt x="10756" y="2274"/>
                  </a:moveTo>
                  <a:cubicBezTo>
                    <a:pt x="6575" y="2274"/>
                    <a:pt x="3788" y="7105"/>
                    <a:pt x="1698" y="11368"/>
                  </a:cubicBezTo>
                  <a:cubicBezTo>
                    <a:pt x="3614" y="15347"/>
                    <a:pt x="6575" y="19326"/>
                    <a:pt x="10756" y="19326"/>
                  </a:cubicBezTo>
                  <a:cubicBezTo>
                    <a:pt x="14762" y="19326"/>
                    <a:pt x="17724" y="15347"/>
                    <a:pt x="19814" y="11368"/>
                  </a:cubicBezTo>
                  <a:cubicBezTo>
                    <a:pt x="17375" y="6821"/>
                    <a:pt x="14762" y="2274"/>
                    <a:pt x="10756" y="227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5" name="Shape">
              <a:extLst>
                <a:ext uri="{FF2B5EF4-FFF2-40B4-BE49-F238E27FC236}">
                  <a16:creationId xmlns:a16="http://schemas.microsoft.com/office/drawing/2014/main" id="{AE5D9BE3-E3A6-4F9D-B7E8-B809D66FCEC6}"/>
                </a:ext>
              </a:extLst>
            </p:cNvPr>
            <p:cNvSpPr/>
            <p:nvPr/>
          </p:nvSpPr>
          <p:spPr>
            <a:xfrm>
              <a:off x="170032" y="72623"/>
              <a:ext cx="149936" cy="1499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547" y="21600"/>
                    <a:pt x="0" y="17053"/>
                    <a:pt x="0" y="10800"/>
                  </a:cubicBezTo>
                  <a:cubicBezTo>
                    <a:pt x="0" y="4547"/>
                    <a:pt x="4547" y="0"/>
                    <a:pt x="10800" y="0"/>
                  </a:cubicBezTo>
                  <a:cubicBezTo>
                    <a:pt x="17053" y="0"/>
                    <a:pt x="21600" y="4547"/>
                    <a:pt x="21600" y="10800"/>
                  </a:cubicBezTo>
                  <a:cubicBezTo>
                    <a:pt x="21600" y="17053"/>
                    <a:pt x="17053" y="21600"/>
                    <a:pt x="10800" y="21600"/>
                  </a:cubicBezTo>
                  <a:close/>
                  <a:moveTo>
                    <a:pt x="10800" y="2274"/>
                  </a:moveTo>
                  <a:cubicBezTo>
                    <a:pt x="6253" y="2274"/>
                    <a:pt x="2274" y="6253"/>
                    <a:pt x="2274" y="10800"/>
                  </a:cubicBezTo>
                  <a:cubicBezTo>
                    <a:pt x="2274" y="15347"/>
                    <a:pt x="6253" y="19326"/>
                    <a:pt x="10800" y="19326"/>
                  </a:cubicBezTo>
                  <a:cubicBezTo>
                    <a:pt x="15347" y="19326"/>
                    <a:pt x="19326" y="15347"/>
                    <a:pt x="19326" y="10800"/>
                  </a:cubicBezTo>
                  <a:cubicBezTo>
                    <a:pt x="19326" y="6253"/>
                    <a:pt x="15347" y="2274"/>
                    <a:pt x="10800" y="227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1" name="Group">
            <a:extLst>
              <a:ext uri="{FF2B5EF4-FFF2-40B4-BE49-F238E27FC236}">
                <a16:creationId xmlns:a16="http://schemas.microsoft.com/office/drawing/2014/main" id="{766FC261-457A-4675-8B01-AF2B253D0676}"/>
              </a:ext>
            </a:extLst>
          </p:cNvPr>
          <p:cNvGrpSpPr/>
          <p:nvPr/>
        </p:nvGrpSpPr>
        <p:grpSpPr>
          <a:xfrm>
            <a:off x="4438432" y="1139016"/>
            <a:ext cx="406356" cy="403682"/>
            <a:chOff x="0" y="0"/>
            <a:chExt cx="406355" cy="403680"/>
          </a:xfrm>
          <a:solidFill>
            <a:schemeClr val="bg1"/>
          </a:solidFill>
        </p:grpSpPr>
        <p:sp>
          <p:nvSpPr>
            <p:cNvPr id="152" name="Shape">
              <a:extLst>
                <a:ext uri="{FF2B5EF4-FFF2-40B4-BE49-F238E27FC236}">
                  <a16:creationId xmlns:a16="http://schemas.microsoft.com/office/drawing/2014/main" id="{A3D2AD37-F6EF-45F6-86A5-127149788F63}"/>
                </a:ext>
              </a:extLst>
            </p:cNvPr>
            <p:cNvSpPr/>
            <p:nvPr/>
          </p:nvSpPr>
          <p:spPr>
            <a:xfrm>
              <a:off x="121891" y="0"/>
              <a:ext cx="284465" cy="2818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0" h="21480" extrusionOk="0">
                  <a:moveTo>
                    <a:pt x="14760" y="2400"/>
                  </a:moveTo>
                  <a:cubicBezTo>
                    <a:pt x="12840" y="2880"/>
                    <a:pt x="9960" y="4800"/>
                    <a:pt x="8520" y="6240"/>
                  </a:cubicBezTo>
                  <a:cubicBezTo>
                    <a:pt x="360" y="14400"/>
                    <a:pt x="360" y="14400"/>
                    <a:pt x="360" y="14400"/>
                  </a:cubicBezTo>
                  <a:cubicBezTo>
                    <a:pt x="-120" y="14880"/>
                    <a:pt x="-120" y="16320"/>
                    <a:pt x="360" y="16800"/>
                  </a:cubicBezTo>
                  <a:cubicBezTo>
                    <a:pt x="4680" y="21120"/>
                    <a:pt x="4680" y="21120"/>
                    <a:pt x="4680" y="21120"/>
                  </a:cubicBezTo>
                  <a:cubicBezTo>
                    <a:pt x="5160" y="21600"/>
                    <a:pt x="6600" y="21600"/>
                    <a:pt x="7080" y="21120"/>
                  </a:cubicBezTo>
                  <a:cubicBezTo>
                    <a:pt x="15240" y="12960"/>
                    <a:pt x="15240" y="12960"/>
                    <a:pt x="15240" y="12960"/>
                  </a:cubicBezTo>
                  <a:cubicBezTo>
                    <a:pt x="16680" y="11520"/>
                    <a:pt x="18600" y="8640"/>
                    <a:pt x="19080" y="6720"/>
                  </a:cubicBezTo>
                  <a:cubicBezTo>
                    <a:pt x="21480" y="0"/>
                    <a:pt x="21480" y="0"/>
                    <a:pt x="21480" y="0"/>
                  </a:cubicBezTo>
                  <a:lnTo>
                    <a:pt x="14760" y="2400"/>
                  </a:lnTo>
                  <a:close/>
                  <a:moveTo>
                    <a:pt x="9480" y="16320"/>
                  </a:moveTo>
                  <a:cubicBezTo>
                    <a:pt x="8040" y="17280"/>
                    <a:pt x="6120" y="17280"/>
                    <a:pt x="5160" y="16320"/>
                  </a:cubicBezTo>
                  <a:cubicBezTo>
                    <a:pt x="4200" y="15360"/>
                    <a:pt x="4200" y="13440"/>
                    <a:pt x="5160" y="12000"/>
                  </a:cubicBezTo>
                  <a:cubicBezTo>
                    <a:pt x="6120" y="11040"/>
                    <a:pt x="8040" y="11040"/>
                    <a:pt x="9480" y="12000"/>
                  </a:cubicBezTo>
                  <a:cubicBezTo>
                    <a:pt x="10440" y="13440"/>
                    <a:pt x="10440" y="15360"/>
                    <a:pt x="9480" y="16320"/>
                  </a:cubicBezTo>
                  <a:close/>
                  <a:moveTo>
                    <a:pt x="14760" y="11040"/>
                  </a:moveTo>
                  <a:cubicBezTo>
                    <a:pt x="13800" y="12000"/>
                    <a:pt x="11880" y="12000"/>
                    <a:pt x="10440" y="11040"/>
                  </a:cubicBezTo>
                  <a:cubicBezTo>
                    <a:pt x="9480" y="9600"/>
                    <a:pt x="9480" y="7680"/>
                    <a:pt x="10440" y="6720"/>
                  </a:cubicBezTo>
                  <a:cubicBezTo>
                    <a:pt x="11880" y="5760"/>
                    <a:pt x="13800" y="5760"/>
                    <a:pt x="14760" y="6720"/>
                  </a:cubicBezTo>
                  <a:cubicBezTo>
                    <a:pt x="15720" y="7680"/>
                    <a:pt x="15720" y="9600"/>
                    <a:pt x="14760" y="110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3" name="Shape">
              <a:extLst>
                <a:ext uri="{FF2B5EF4-FFF2-40B4-BE49-F238E27FC236}">
                  <a16:creationId xmlns:a16="http://schemas.microsoft.com/office/drawing/2014/main" id="{4F22E6FF-56E4-43CE-AFA8-1CE86D3CEFAB}"/>
                </a:ext>
              </a:extLst>
            </p:cNvPr>
            <p:cNvSpPr/>
            <p:nvPr/>
          </p:nvSpPr>
          <p:spPr>
            <a:xfrm>
              <a:off x="14959" y="117030"/>
              <a:ext cx="132078" cy="1123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3" h="20179" extrusionOk="0">
                  <a:moveTo>
                    <a:pt x="6943" y="18473"/>
                  </a:moveTo>
                  <a:cubicBezTo>
                    <a:pt x="21343" y="2558"/>
                    <a:pt x="21343" y="2558"/>
                    <a:pt x="21343" y="2558"/>
                  </a:cubicBezTo>
                  <a:cubicBezTo>
                    <a:pt x="18257" y="-853"/>
                    <a:pt x="13114" y="-853"/>
                    <a:pt x="10029" y="2558"/>
                  </a:cubicBezTo>
                  <a:cubicBezTo>
                    <a:pt x="772" y="12789"/>
                    <a:pt x="772" y="12789"/>
                    <a:pt x="772" y="12789"/>
                  </a:cubicBezTo>
                  <a:cubicBezTo>
                    <a:pt x="-257" y="13926"/>
                    <a:pt x="-257" y="17336"/>
                    <a:pt x="772" y="18473"/>
                  </a:cubicBezTo>
                  <a:cubicBezTo>
                    <a:pt x="2829" y="20747"/>
                    <a:pt x="4886" y="20747"/>
                    <a:pt x="6943" y="1847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4" name="Shape">
              <a:extLst>
                <a:ext uri="{FF2B5EF4-FFF2-40B4-BE49-F238E27FC236}">
                  <a16:creationId xmlns:a16="http://schemas.microsoft.com/office/drawing/2014/main" id="{7F8B0FDB-5450-4395-8B91-41DF37441ECF}"/>
                </a:ext>
              </a:extLst>
            </p:cNvPr>
            <p:cNvSpPr/>
            <p:nvPr/>
          </p:nvSpPr>
          <p:spPr>
            <a:xfrm>
              <a:off x="174261" y="259318"/>
              <a:ext cx="112390" cy="1294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179" h="21343" extrusionOk="0">
                  <a:moveTo>
                    <a:pt x="1706" y="14400"/>
                  </a:moveTo>
                  <a:cubicBezTo>
                    <a:pt x="-568" y="16457"/>
                    <a:pt x="-568" y="18514"/>
                    <a:pt x="1706" y="20571"/>
                  </a:cubicBezTo>
                  <a:cubicBezTo>
                    <a:pt x="2843" y="21600"/>
                    <a:pt x="6253" y="21600"/>
                    <a:pt x="7390" y="20571"/>
                  </a:cubicBezTo>
                  <a:cubicBezTo>
                    <a:pt x="17621" y="11314"/>
                    <a:pt x="17621" y="11314"/>
                    <a:pt x="17621" y="11314"/>
                  </a:cubicBezTo>
                  <a:cubicBezTo>
                    <a:pt x="21032" y="8229"/>
                    <a:pt x="21032" y="3086"/>
                    <a:pt x="17621" y="0"/>
                  </a:cubicBezTo>
                  <a:lnTo>
                    <a:pt x="1706" y="14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5" name="Shape">
              <a:extLst>
                <a:ext uri="{FF2B5EF4-FFF2-40B4-BE49-F238E27FC236}">
                  <a16:creationId xmlns:a16="http://schemas.microsoft.com/office/drawing/2014/main" id="{E3829C1E-34A7-4322-A0E5-BB1BE29EF4CD}"/>
                </a:ext>
              </a:extLst>
            </p:cNvPr>
            <p:cNvSpPr/>
            <p:nvPr/>
          </p:nvSpPr>
          <p:spPr>
            <a:xfrm>
              <a:off x="97821" y="240604"/>
              <a:ext cx="67929" cy="679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9" h="21109" extrusionOk="0">
                  <a:moveTo>
                    <a:pt x="1473" y="3927"/>
                  </a:moveTo>
                  <a:cubicBezTo>
                    <a:pt x="-491" y="3927"/>
                    <a:pt x="-491" y="7855"/>
                    <a:pt x="1473" y="7855"/>
                  </a:cubicBezTo>
                  <a:cubicBezTo>
                    <a:pt x="13254" y="19636"/>
                    <a:pt x="13254" y="19636"/>
                    <a:pt x="13254" y="19636"/>
                  </a:cubicBezTo>
                  <a:cubicBezTo>
                    <a:pt x="13254" y="21600"/>
                    <a:pt x="17182" y="21600"/>
                    <a:pt x="17182" y="19636"/>
                  </a:cubicBezTo>
                  <a:cubicBezTo>
                    <a:pt x="21109" y="17673"/>
                    <a:pt x="21109" y="17673"/>
                    <a:pt x="21109" y="17673"/>
                  </a:cubicBezTo>
                  <a:cubicBezTo>
                    <a:pt x="3436" y="0"/>
                    <a:pt x="3436" y="0"/>
                    <a:pt x="3436" y="0"/>
                  </a:cubicBezTo>
                  <a:lnTo>
                    <a:pt x="1473" y="392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6" name="Shape">
              <a:extLst>
                <a:ext uri="{FF2B5EF4-FFF2-40B4-BE49-F238E27FC236}">
                  <a16:creationId xmlns:a16="http://schemas.microsoft.com/office/drawing/2014/main" id="{93AEB907-4971-417F-841A-E0BEDEAC1A70}"/>
                </a:ext>
              </a:extLst>
            </p:cNvPr>
            <p:cNvSpPr/>
            <p:nvPr/>
          </p:nvSpPr>
          <p:spPr>
            <a:xfrm>
              <a:off x="-1" y="298169"/>
              <a:ext cx="107757" cy="1055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138" h="18138" extrusionOk="0">
                  <a:moveTo>
                    <a:pt x="0" y="18138"/>
                  </a:moveTo>
                  <a:cubicBezTo>
                    <a:pt x="8640" y="13818"/>
                    <a:pt x="21600" y="5178"/>
                    <a:pt x="17280" y="858"/>
                  </a:cubicBezTo>
                  <a:cubicBezTo>
                    <a:pt x="12960" y="-3462"/>
                    <a:pt x="4320" y="9498"/>
                    <a:pt x="0" y="181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8" name="Group">
            <a:extLst>
              <a:ext uri="{FF2B5EF4-FFF2-40B4-BE49-F238E27FC236}">
                <a16:creationId xmlns:a16="http://schemas.microsoft.com/office/drawing/2014/main" id="{29D1E94B-7748-4505-8748-8C78373127CF}"/>
              </a:ext>
            </a:extLst>
          </p:cNvPr>
          <p:cNvGrpSpPr/>
          <p:nvPr/>
        </p:nvGrpSpPr>
        <p:grpSpPr>
          <a:xfrm>
            <a:off x="2449617" y="1972895"/>
            <a:ext cx="408033" cy="410736"/>
            <a:chOff x="0" y="0"/>
            <a:chExt cx="408032" cy="410735"/>
          </a:xfrm>
          <a:solidFill>
            <a:schemeClr val="bg1"/>
          </a:solidFill>
        </p:grpSpPr>
        <p:sp>
          <p:nvSpPr>
            <p:cNvPr id="159" name="Shape">
              <a:extLst>
                <a:ext uri="{FF2B5EF4-FFF2-40B4-BE49-F238E27FC236}">
                  <a16:creationId xmlns:a16="http://schemas.microsoft.com/office/drawing/2014/main" id="{F40E14E9-3B96-4676-989F-D1B17346D3DC}"/>
                </a:ext>
              </a:extLst>
            </p:cNvPr>
            <p:cNvSpPr/>
            <p:nvPr/>
          </p:nvSpPr>
          <p:spPr>
            <a:xfrm>
              <a:off x="-1" y="129705"/>
              <a:ext cx="281031" cy="28103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18" y="8836"/>
                  </a:moveTo>
                  <a:cubicBezTo>
                    <a:pt x="17182" y="8836"/>
                    <a:pt x="17182" y="8836"/>
                    <a:pt x="17182" y="8836"/>
                  </a:cubicBezTo>
                  <a:cubicBezTo>
                    <a:pt x="17182" y="8345"/>
                    <a:pt x="17182" y="7364"/>
                    <a:pt x="16691" y="6873"/>
                  </a:cubicBezTo>
                  <a:cubicBezTo>
                    <a:pt x="18655" y="4909"/>
                    <a:pt x="18655" y="4909"/>
                    <a:pt x="18655" y="4909"/>
                  </a:cubicBezTo>
                  <a:cubicBezTo>
                    <a:pt x="19145" y="4418"/>
                    <a:pt x="19145" y="3927"/>
                    <a:pt x="18655" y="3436"/>
                  </a:cubicBezTo>
                  <a:cubicBezTo>
                    <a:pt x="17673" y="2455"/>
                    <a:pt x="17673" y="2455"/>
                    <a:pt x="17673" y="2455"/>
                  </a:cubicBezTo>
                  <a:cubicBezTo>
                    <a:pt x="17182" y="1964"/>
                    <a:pt x="16691" y="1964"/>
                    <a:pt x="16200" y="2455"/>
                  </a:cubicBezTo>
                  <a:cubicBezTo>
                    <a:pt x="14236" y="4418"/>
                    <a:pt x="14236" y="4418"/>
                    <a:pt x="14236" y="4418"/>
                  </a:cubicBezTo>
                  <a:cubicBezTo>
                    <a:pt x="13745" y="4418"/>
                    <a:pt x="12764" y="3927"/>
                    <a:pt x="12273" y="3927"/>
                  </a:cubicBezTo>
                  <a:cubicBezTo>
                    <a:pt x="12273" y="982"/>
                    <a:pt x="12273" y="982"/>
                    <a:pt x="12273" y="982"/>
                  </a:cubicBezTo>
                  <a:cubicBezTo>
                    <a:pt x="12273" y="491"/>
                    <a:pt x="11782" y="0"/>
                    <a:pt x="11291" y="0"/>
                  </a:cubicBezTo>
                  <a:cubicBezTo>
                    <a:pt x="9818" y="0"/>
                    <a:pt x="9818" y="0"/>
                    <a:pt x="9818" y="0"/>
                  </a:cubicBezTo>
                  <a:cubicBezTo>
                    <a:pt x="9327" y="0"/>
                    <a:pt x="8836" y="491"/>
                    <a:pt x="8836" y="982"/>
                  </a:cubicBezTo>
                  <a:cubicBezTo>
                    <a:pt x="8836" y="3927"/>
                    <a:pt x="8836" y="3927"/>
                    <a:pt x="8836" y="3927"/>
                  </a:cubicBezTo>
                  <a:cubicBezTo>
                    <a:pt x="7855" y="3927"/>
                    <a:pt x="7364" y="4418"/>
                    <a:pt x="6873" y="4418"/>
                  </a:cubicBezTo>
                  <a:cubicBezTo>
                    <a:pt x="4909" y="2945"/>
                    <a:pt x="4909" y="2945"/>
                    <a:pt x="4909" y="2945"/>
                  </a:cubicBezTo>
                  <a:cubicBezTo>
                    <a:pt x="4418" y="2455"/>
                    <a:pt x="3927" y="2455"/>
                    <a:pt x="3436" y="2945"/>
                  </a:cubicBezTo>
                  <a:cubicBezTo>
                    <a:pt x="2455" y="3927"/>
                    <a:pt x="2455" y="3927"/>
                    <a:pt x="2455" y="3927"/>
                  </a:cubicBezTo>
                  <a:cubicBezTo>
                    <a:pt x="1964" y="4418"/>
                    <a:pt x="1964" y="4909"/>
                    <a:pt x="2455" y="5400"/>
                  </a:cubicBezTo>
                  <a:cubicBezTo>
                    <a:pt x="4418" y="7364"/>
                    <a:pt x="4418" y="7364"/>
                    <a:pt x="4418" y="7364"/>
                  </a:cubicBezTo>
                  <a:cubicBezTo>
                    <a:pt x="3927" y="7855"/>
                    <a:pt x="3436" y="8345"/>
                    <a:pt x="3436" y="9327"/>
                  </a:cubicBezTo>
                  <a:cubicBezTo>
                    <a:pt x="982" y="9327"/>
                    <a:pt x="982" y="9327"/>
                    <a:pt x="982" y="9327"/>
                  </a:cubicBezTo>
                  <a:cubicBezTo>
                    <a:pt x="491" y="9327"/>
                    <a:pt x="0" y="9818"/>
                    <a:pt x="0" y="10309"/>
                  </a:cubicBezTo>
                  <a:cubicBezTo>
                    <a:pt x="0" y="11782"/>
                    <a:pt x="0" y="11782"/>
                    <a:pt x="0" y="11782"/>
                  </a:cubicBezTo>
                  <a:cubicBezTo>
                    <a:pt x="0" y="12273"/>
                    <a:pt x="491" y="12764"/>
                    <a:pt x="982" y="12764"/>
                  </a:cubicBezTo>
                  <a:cubicBezTo>
                    <a:pt x="3436" y="12764"/>
                    <a:pt x="3436" y="12764"/>
                    <a:pt x="3436" y="12764"/>
                  </a:cubicBezTo>
                  <a:cubicBezTo>
                    <a:pt x="3927" y="13745"/>
                    <a:pt x="3927" y="14236"/>
                    <a:pt x="4418" y="14727"/>
                  </a:cubicBezTo>
                  <a:cubicBezTo>
                    <a:pt x="2945" y="16691"/>
                    <a:pt x="2945" y="16691"/>
                    <a:pt x="2945" y="16691"/>
                  </a:cubicBezTo>
                  <a:cubicBezTo>
                    <a:pt x="2455" y="17182"/>
                    <a:pt x="2455" y="17673"/>
                    <a:pt x="2945" y="18164"/>
                  </a:cubicBezTo>
                  <a:cubicBezTo>
                    <a:pt x="3927" y="19145"/>
                    <a:pt x="3927" y="19145"/>
                    <a:pt x="3927" y="19145"/>
                  </a:cubicBezTo>
                  <a:cubicBezTo>
                    <a:pt x="4418" y="19636"/>
                    <a:pt x="4909" y="19636"/>
                    <a:pt x="5400" y="19145"/>
                  </a:cubicBezTo>
                  <a:cubicBezTo>
                    <a:pt x="7364" y="17182"/>
                    <a:pt x="7364" y="17182"/>
                    <a:pt x="7364" y="17182"/>
                  </a:cubicBezTo>
                  <a:cubicBezTo>
                    <a:pt x="7855" y="17673"/>
                    <a:pt x="8836" y="17673"/>
                    <a:pt x="9327" y="17673"/>
                  </a:cubicBezTo>
                  <a:cubicBezTo>
                    <a:pt x="9327" y="20618"/>
                    <a:pt x="9327" y="20618"/>
                    <a:pt x="9327" y="20618"/>
                  </a:cubicBezTo>
                  <a:cubicBezTo>
                    <a:pt x="9327" y="21109"/>
                    <a:pt x="9818" y="21600"/>
                    <a:pt x="10309" y="21600"/>
                  </a:cubicBezTo>
                  <a:cubicBezTo>
                    <a:pt x="11782" y="21600"/>
                    <a:pt x="11782" y="21600"/>
                    <a:pt x="11782" y="21600"/>
                  </a:cubicBezTo>
                  <a:cubicBezTo>
                    <a:pt x="12273" y="21600"/>
                    <a:pt x="12764" y="21109"/>
                    <a:pt x="12764" y="20618"/>
                  </a:cubicBezTo>
                  <a:cubicBezTo>
                    <a:pt x="12764" y="17673"/>
                    <a:pt x="12764" y="17673"/>
                    <a:pt x="12764" y="17673"/>
                  </a:cubicBezTo>
                  <a:cubicBezTo>
                    <a:pt x="13745" y="17182"/>
                    <a:pt x="14236" y="17182"/>
                    <a:pt x="14727" y="16691"/>
                  </a:cubicBezTo>
                  <a:cubicBezTo>
                    <a:pt x="16691" y="18655"/>
                    <a:pt x="16691" y="18655"/>
                    <a:pt x="16691" y="18655"/>
                  </a:cubicBezTo>
                  <a:cubicBezTo>
                    <a:pt x="17182" y="19145"/>
                    <a:pt x="17673" y="19145"/>
                    <a:pt x="18164" y="18655"/>
                  </a:cubicBezTo>
                  <a:cubicBezTo>
                    <a:pt x="19145" y="17673"/>
                    <a:pt x="19145" y="17673"/>
                    <a:pt x="19145" y="17673"/>
                  </a:cubicBezTo>
                  <a:cubicBezTo>
                    <a:pt x="19636" y="17182"/>
                    <a:pt x="19636" y="16691"/>
                    <a:pt x="19145" y="16200"/>
                  </a:cubicBezTo>
                  <a:cubicBezTo>
                    <a:pt x="17182" y="13745"/>
                    <a:pt x="17182" y="13745"/>
                    <a:pt x="17182" y="13745"/>
                  </a:cubicBezTo>
                  <a:cubicBezTo>
                    <a:pt x="17182" y="13255"/>
                    <a:pt x="17182" y="12764"/>
                    <a:pt x="17673" y="12273"/>
                  </a:cubicBezTo>
                  <a:cubicBezTo>
                    <a:pt x="20618" y="12273"/>
                    <a:pt x="20618" y="12273"/>
                    <a:pt x="20618" y="12273"/>
                  </a:cubicBezTo>
                  <a:cubicBezTo>
                    <a:pt x="21109" y="12273"/>
                    <a:pt x="21600" y="11782"/>
                    <a:pt x="21600" y="11291"/>
                  </a:cubicBezTo>
                  <a:cubicBezTo>
                    <a:pt x="21600" y="9818"/>
                    <a:pt x="21600" y="9818"/>
                    <a:pt x="21600" y="9818"/>
                  </a:cubicBezTo>
                  <a:cubicBezTo>
                    <a:pt x="21600" y="9327"/>
                    <a:pt x="21109" y="8836"/>
                    <a:pt x="20618" y="8836"/>
                  </a:cubicBezTo>
                  <a:close/>
                  <a:moveTo>
                    <a:pt x="10309" y="13745"/>
                  </a:moveTo>
                  <a:cubicBezTo>
                    <a:pt x="8836" y="13745"/>
                    <a:pt x="7364" y="12273"/>
                    <a:pt x="7364" y="10800"/>
                  </a:cubicBezTo>
                  <a:cubicBezTo>
                    <a:pt x="7364" y="9327"/>
                    <a:pt x="8836" y="7855"/>
                    <a:pt x="10309" y="7855"/>
                  </a:cubicBezTo>
                  <a:cubicBezTo>
                    <a:pt x="12273" y="7855"/>
                    <a:pt x="13745" y="9327"/>
                    <a:pt x="13745" y="10800"/>
                  </a:cubicBezTo>
                  <a:cubicBezTo>
                    <a:pt x="13745" y="12273"/>
                    <a:pt x="12273" y="13745"/>
                    <a:pt x="10309" y="137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0" name="Shape">
              <a:extLst>
                <a:ext uri="{FF2B5EF4-FFF2-40B4-BE49-F238E27FC236}">
                  <a16:creationId xmlns:a16="http://schemas.microsoft.com/office/drawing/2014/main" id="{D423CE74-DD6F-4532-94ED-C276AFEB0C3F}"/>
                </a:ext>
              </a:extLst>
            </p:cNvPr>
            <p:cNvSpPr/>
            <p:nvPr/>
          </p:nvSpPr>
          <p:spPr>
            <a:xfrm>
              <a:off x="229686" y="-1"/>
              <a:ext cx="178347" cy="1783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7" y="8486"/>
                  </a:moveTo>
                  <a:cubicBezTo>
                    <a:pt x="17743" y="8486"/>
                    <a:pt x="17743" y="8486"/>
                    <a:pt x="17743" y="8486"/>
                  </a:cubicBezTo>
                  <a:cubicBezTo>
                    <a:pt x="16971" y="8486"/>
                    <a:pt x="16971" y="7714"/>
                    <a:pt x="16971" y="6943"/>
                  </a:cubicBezTo>
                  <a:cubicBezTo>
                    <a:pt x="18514" y="5400"/>
                    <a:pt x="18514" y="5400"/>
                    <a:pt x="18514" y="5400"/>
                  </a:cubicBezTo>
                  <a:cubicBezTo>
                    <a:pt x="19286" y="4629"/>
                    <a:pt x="19286" y="3857"/>
                    <a:pt x="18514" y="3086"/>
                  </a:cubicBezTo>
                  <a:cubicBezTo>
                    <a:pt x="17743" y="2314"/>
                    <a:pt x="17743" y="2314"/>
                    <a:pt x="17743" y="2314"/>
                  </a:cubicBezTo>
                  <a:cubicBezTo>
                    <a:pt x="16971" y="2314"/>
                    <a:pt x="16200" y="2314"/>
                    <a:pt x="16200" y="2314"/>
                  </a:cubicBezTo>
                  <a:cubicBezTo>
                    <a:pt x="13886" y="4629"/>
                    <a:pt x="13886" y="4629"/>
                    <a:pt x="13886" y="4629"/>
                  </a:cubicBezTo>
                  <a:cubicBezTo>
                    <a:pt x="13886" y="3857"/>
                    <a:pt x="13114" y="3857"/>
                    <a:pt x="12343" y="3857"/>
                  </a:cubicBezTo>
                  <a:cubicBezTo>
                    <a:pt x="12343" y="1543"/>
                    <a:pt x="12343" y="1543"/>
                    <a:pt x="12343" y="1543"/>
                  </a:cubicBezTo>
                  <a:cubicBezTo>
                    <a:pt x="12343" y="771"/>
                    <a:pt x="11571" y="0"/>
                    <a:pt x="10800" y="0"/>
                  </a:cubicBezTo>
                  <a:cubicBezTo>
                    <a:pt x="10029" y="0"/>
                    <a:pt x="10029" y="0"/>
                    <a:pt x="10029" y="0"/>
                  </a:cubicBezTo>
                  <a:cubicBezTo>
                    <a:pt x="9257" y="0"/>
                    <a:pt x="8486" y="771"/>
                    <a:pt x="8486" y="1543"/>
                  </a:cubicBezTo>
                  <a:cubicBezTo>
                    <a:pt x="8486" y="3857"/>
                    <a:pt x="8486" y="3857"/>
                    <a:pt x="8486" y="3857"/>
                  </a:cubicBezTo>
                  <a:cubicBezTo>
                    <a:pt x="7714" y="3857"/>
                    <a:pt x="7714" y="4629"/>
                    <a:pt x="6943" y="4629"/>
                  </a:cubicBezTo>
                  <a:cubicBezTo>
                    <a:pt x="5400" y="3086"/>
                    <a:pt x="5400" y="3086"/>
                    <a:pt x="5400" y="3086"/>
                  </a:cubicBezTo>
                  <a:cubicBezTo>
                    <a:pt x="4629" y="2314"/>
                    <a:pt x="3857" y="2314"/>
                    <a:pt x="3086" y="3086"/>
                  </a:cubicBezTo>
                  <a:cubicBezTo>
                    <a:pt x="2314" y="3857"/>
                    <a:pt x="2314" y="3857"/>
                    <a:pt x="2314" y="3857"/>
                  </a:cubicBezTo>
                  <a:cubicBezTo>
                    <a:pt x="2314" y="4629"/>
                    <a:pt x="2314" y="5400"/>
                    <a:pt x="2314" y="5400"/>
                  </a:cubicBezTo>
                  <a:cubicBezTo>
                    <a:pt x="4629" y="6943"/>
                    <a:pt x="4629" y="6943"/>
                    <a:pt x="4629" y="6943"/>
                  </a:cubicBezTo>
                  <a:cubicBezTo>
                    <a:pt x="3857" y="7714"/>
                    <a:pt x="3857" y="8486"/>
                    <a:pt x="3086" y="9257"/>
                  </a:cubicBezTo>
                  <a:cubicBezTo>
                    <a:pt x="1543" y="9257"/>
                    <a:pt x="1543" y="9257"/>
                    <a:pt x="1543" y="9257"/>
                  </a:cubicBezTo>
                  <a:cubicBezTo>
                    <a:pt x="771" y="9257"/>
                    <a:pt x="0" y="10029"/>
                    <a:pt x="0" y="10800"/>
                  </a:cubicBezTo>
                  <a:cubicBezTo>
                    <a:pt x="0" y="11571"/>
                    <a:pt x="0" y="11571"/>
                    <a:pt x="0" y="11571"/>
                  </a:cubicBezTo>
                  <a:cubicBezTo>
                    <a:pt x="0" y="12343"/>
                    <a:pt x="771" y="13114"/>
                    <a:pt x="1543" y="13114"/>
                  </a:cubicBezTo>
                  <a:cubicBezTo>
                    <a:pt x="3857" y="13114"/>
                    <a:pt x="3857" y="13114"/>
                    <a:pt x="3857" y="13114"/>
                  </a:cubicBezTo>
                  <a:cubicBezTo>
                    <a:pt x="3857" y="13886"/>
                    <a:pt x="3857" y="14657"/>
                    <a:pt x="4629" y="14657"/>
                  </a:cubicBezTo>
                  <a:cubicBezTo>
                    <a:pt x="3086" y="16200"/>
                    <a:pt x="3086" y="16200"/>
                    <a:pt x="3086" y="16200"/>
                  </a:cubicBezTo>
                  <a:cubicBezTo>
                    <a:pt x="2314" y="16971"/>
                    <a:pt x="2314" y="17743"/>
                    <a:pt x="3086" y="18514"/>
                  </a:cubicBezTo>
                  <a:cubicBezTo>
                    <a:pt x="3857" y="19286"/>
                    <a:pt x="3857" y="19286"/>
                    <a:pt x="3857" y="19286"/>
                  </a:cubicBezTo>
                  <a:cubicBezTo>
                    <a:pt x="4629" y="19286"/>
                    <a:pt x="5400" y="19286"/>
                    <a:pt x="5400" y="19286"/>
                  </a:cubicBezTo>
                  <a:cubicBezTo>
                    <a:pt x="6943" y="16971"/>
                    <a:pt x="6943" y="16971"/>
                    <a:pt x="6943" y="16971"/>
                  </a:cubicBezTo>
                  <a:cubicBezTo>
                    <a:pt x="7714" y="17743"/>
                    <a:pt x="8486" y="17743"/>
                    <a:pt x="9257" y="17743"/>
                  </a:cubicBezTo>
                  <a:cubicBezTo>
                    <a:pt x="9257" y="20057"/>
                    <a:pt x="9257" y="20057"/>
                    <a:pt x="9257" y="20057"/>
                  </a:cubicBezTo>
                  <a:cubicBezTo>
                    <a:pt x="9257" y="20829"/>
                    <a:pt x="10029" y="21600"/>
                    <a:pt x="10800" y="21600"/>
                  </a:cubicBezTo>
                  <a:cubicBezTo>
                    <a:pt x="11571" y="21600"/>
                    <a:pt x="11571" y="21600"/>
                    <a:pt x="11571" y="21600"/>
                  </a:cubicBezTo>
                  <a:cubicBezTo>
                    <a:pt x="12343" y="21600"/>
                    <a:pt x="13114" y="20829"/>
                    <a:pt x="13114" y="20057"/>
                  </a:cubicBezTo>
                  <a:cubicBezTo>
                    <a:pt x="13114" y="17743"/>
                    <a:pt x="13114" y="17743"/>
                    <a:pt x="13114" y="17743"/>
                  </a:cubicBezTo>
                  <a:cubicBezTo>
                    <a:pt x="13886" y="17743"/>
                    <a:pt x="13886" y="16971"/>
                    <a:pt x="14657" y="16971"/>
                  </a:cubicBezTo>
                  <a:cubicBezTo>
                    <a:pt x="16200" y="18514"/>
                    <a:pt x="16200" y="18514"/>
                    <a:pt x="16200" y="18514"/>
                  </a:cubicBezTo>
                  <a:cubicBezTo>
                    <a:pt x="16971" y="19286"/>
                    <a:pt x="17743" y="19286"/>
                    <a:pt x="18514" y="18514"/>
                  </a:cubicBezTo>
                  <a:cubicBezTo>
                    <a:pt x="19286" y="17743"/>
                    <a:pt x="19286" y="17743"/>
                    <a:pt x="19286" y="17743"/>
                  </a:cubicBezTo>
                  <a:cubicBezTo>
                    <a:pt x="19286" y="16971"/>
                    <a:pt x="19286" y="16200"/>
                    <a:pt x="19286" y="16200"/>
                  </a:cubicBezTo>
                  <a:cubicBezTo>
                    <a:pt x="16971" y="13886"/>
                    <a:pt x="16971" y="13886"/>
                    <a:pt x="16971" y="13886"/>
                  </a:cubicBezTo>
                  <a:cubicBezTo>
                    <a:pt x="16971" y="13114"/>
                    <a:pt x="17743" y="13114"/>
                    <a:pt x="17743" y="12343"/>
                  </a:cubicBezTo>
                  <a:cubicBezTo>
                    <a:pt x="20057" y="12343"/>
                    <a:pt x="20057" y="12343"/>
                    <a:pt x="20057" y="12343"/>
                  </a:cubicBezTo>
                  <a:cubicBezTo>
                    <a:pt x="20829" y="12343"/>
                    <a:pt x="21600" y="11571"/>
                    <a:pt x="21600" y="10800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21600" y="9257"/>
                    <a:pt x="20829" y="8486"/>
                    <a:pt x="20057" y="8486"/>
                  </a:cubicBezTo>
                  <a:close/>
                  <a:moveTo>
                    <a:pt x="10800" y="13886"/>
                  </a:moveTo>
                  <a:cubicBezTo>
                    <a:pt x="8486" y="13886"/>
                    <a:pt x="7714" y="12343"/>
                    <a:pt x="7714" y="10800"/>
                  </a:cubicBezTo>
                  <a:cubicBezTo>
                    <a:pt x="7714" y="9257"/>
                    <a:pt x="8486" y="7714"/>
                    <a:pt x="10800" y="7714"/>
                  </a:cubicBezTo>
                  <a:cubicBezTo>
                    <a:pt x="12343" y="7714"/>
                    <a:pt x="13886" y="9257"/>
                    <a:pt x="13886" y="10800"/>
                  </a:cubicBezTo>
                  <a:cubicBezTo>
                    <a:pt x="13886" y="12343"/>
                    <a:pt x="12343" y="13886"/>
                    <a:pt x="10800" y="138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64" name="Shape">
            <a:extLst>
              <a:ext uri="{FF2B5EF4-FFF2-40B4-BE49-F238E27FC236}">
                <a16:creationId xmlns:a16="http://schemas.microsoft.com/office/drawing/2014/main" id="{8AF730FA-3D0F-417D-9A66-86D7BEDF7619}"/>
              </a:ext>
            </a:extLst>
          </p:cNvPr>
          <p:cNvSpPr/>
          <p:nvPr/>
        </p:nvSpPr>
        <p:spPr>
          <a:xfrm>
            <a:off x="8576623" y="1915737"/>
            <a:ext cx="214620" cy="5250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66" y="1387"/>
                </a:moveTo>
                <a:lnTo>
                  <a:pt x="15891" y="0"/>
                </a:lnTo>
                <a:lnTo>
                  <a:pt x="5786" y="0"/>
                </a:lnTo>
                <a:lnTo>
                  <a:pt x="3780" y="1324"/>
                </a:lnTo>
                <a:lnTo>
                  <a:pt x="6094" y="4415"/>
                </a:lnTo>
                <a:lnTo>
                  <a:pt x="0" y="16839"/>
                </a:lnTo>
                <a:lnTo>
                  <a:pt x="10800" y="21600"/>
                </a:lnTo>
                <a:lnTo>
                  <a:pt x="21600" y="16839"/>
                </a:lnTo>
                <a:lnTo>
                  <a:pt x="15351" y="4383"/>
                </a:lnTo>
                <a:lnTo>
                  <a:pt x="17666" y="1387"/>
                </a:lnTo>
                <a:close/>
                <a:moveTo>
                  <a:pt x="7329" y="1104"/>
                </a:moveTo>
                <a:lnTo>
                  <a:pt x="14271" y="1104"/>
                </a:lnTo>
                <a:lnTo>
                  <a:pt x="14811" y="1482"/>
                </a:lnTo>
                <a:lnTo>
                  <a:pt x="12960" y="3847"/>
                </a:lnTo>
                <a:lnTo>
                  <a:pt x="8486" y="3847"/>
                </a:lnTo>
                <a:lnTo>
                  <a:pt x="6634" y="1482"/>
                </a:lnTo>
                <a:lnTo>
                  <a:pt x="7329" y="1104"/>
                </a:lnTo>
                <a:close/>
                <a:moveTo>
                  <a:pt x="4706" y="12802"/>
                </a:moveTo>
                <a:lnTo>
                  <a:pt x="16123" y="17627"/>
                </a:lnTo>
                <a:lnTo>
                  <a:pt x="13963" y="18573"/>
                </a:lnTo>
                <a:lnTo>
                  <a:pt x="3857" y="14474"/>
                </a:lnTo>
                <a:lnTo>
                  <a:pt x="4706" y="12802"/>
                </a:lnTo>
                <a:close/>
                <a:moveTo>
                  <a:pt x="5014" y="12172"/>
                </a:moveTo>
                <a:lnTo>
                  <a:pt x="5863" y="10437"/>
                </a:lnTo>
                <a:lnTo>
                  <a:pt x="18360" y="15766"/>
                </a:lnTo>
                <a:lnTo>
                  <a:pt x="18669" y="16492"/>
                </a:lnTo>
                <a:lnTo>
                  <a:pt x="17049" y="17217"/>
                </a:lnTo>
                <a:lnTo>
                  <a:pt x="5014" y="12172"/>
                </a:lnTo>
                <a:close/>
                <a:moveTo>
                  <a:pt x="6171" y="9807"/>
                </a:moveTo>
                <a:lnTo>
                  <a:pt x="6943" y="8262"/>
                </a:lnTo>
                <a:lnTo>
                  <a:pt x="16509" y="12140"/>
                </a:lnTo>
                <a:lnTo>
                  <a:pt x="17820" y="14757"/>
                </a:lnTo>
                <a:lnTo>
                  <a:pt x="6171" y="9807"/>
                </a:lnTo>
                <a:close/>
                <a:moveTo>
                  <a:pt x="7251" y="7631"/>
                </a:moveTo>
                <a:lnTo>
                  <a:pt x="8100" y="5897"/>
                </a:lnTo>
                <a:lnTo>
                  <a:pt x="14811" y="8766"/>
                </a:lnTo>
                <a:lnTo>
                  <a:pt x="16046" y="11194"/>
                </a:lnTo>
                <a:lnTo>
                  <a:pt x="7251" y="7631"/>
                </a:lnTo>
                <a:close/>
                <a:moveTo>
                  <a:pt x="3549" y="15104"/>
                </a:moveTo>
                <a:lnTo>
                  <a:pt x="13037" y="18983"/>
                </a:lnTo>
                <a:lnTo>
                  <a:pt x="10800" y="19992"/>
                </a:lnTo>
                <a:lnTo>
                  <a:pt x="2854" y="16492"/>
                </a:lnTo>
                <a:lnTo>
                  <a:pt x="3549" y="15104"/>
                </a:lnTo>
                <a:close/>
                <a:moveTo>
                  <a:pt x="12960" y="4919"/>
                </a:moveTo>
                <a:lnTo>
                  <a:pt x="14271" y="7757"/>
                </a:lnTo>
                <a:lnTo>
                  <a:pt x="8409" y="5234"/>
                </a:lnTo>
                <a:lnTo>
                  <a:pt x="8563" y="4919"/>
                </a:lnTo>
                <a:lnTo>
                  <a:pt x="12960" y="491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71" name="Group">
            <a:extLst>
              <a:ext uri="{FF2B5EF4-FFF2-40B4-BE49-F238E27FC236}">
                <a16:creationId xmlns:a16="http://schemas.microsoft.com/office/drawing/2014/main" id="{655C5B51-E8D8-4E4A-AEBC-6D5F2661B042}"/>
              </a:ext>
            </a:extLst>
          </p:cNvPr>
          <p:cNvGrpSpPr/>
          <p:nvPr/>
        </p:nvGrpSpPr>
        <p:grpSpPr>
          <a:xfrm>
            <a:off x="10376604" y="3698025"/>
            <a:ext cx="385897" cy="389167"/>
            <a:chOff x="0" y="0"/>
            <a:chExt cx="385895" cy="389165"/>
          </a:xfrm>
          <a:solidFill>
            <a:schemeClr val="bg1"/>
          </a:solidFill>
        </p:grpSpPr>
        <p:sp>
          <p:nvSpPr>
            <p:cNvPr id="172" name="Shape">
              <a:extLst>
                <a:ext uri="{FF2B5EF4-FFF2-40B4-BE49-F238E27FC236}">
                  <a16:creationId xmlns:a16="http://schemas.microsoft.com/office/drawing/2014/main" id="{F363BD03-AE85-4BEF-8DC7-0DA523188FB0}"/>
                </a:ext>
              </a:extLst>
            </p:cNvPr>
            <p:cNvSpPr/>
            <p:nvPr/>
          </p:nvSpPr>
          <p:spPr>
            <a:xfrm>
              <a:off x="0" y="-1"/>
              <a:ext cx="385896" cy="389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  <a:moveTo>
                    <a:pt x="8115" y="2723"/>
                  </a:moveTo>
                  <a:lnTo>
                    <a:pt x="9458" y="2723"/>
                  </a:lnTo>
                  <a:lnTo>
                    <a:pt x="9458" y="4054"/>
                  </a:lnTo>
                  <a:lnTo>
                    <a:pt x="8115" y="4054"/>
                  </a:lnTo>
                  <a:lnTo>
                    <a:pt x="8115" y="2723"/>
                  </a:lnTo>
                  <a:close/>
                  <a:moveTo>
                    <a:pt x="5369" y="2723"/>
                  </a:moveTo>
                  <a:lnTo>
                    <a:pt x="6773" y="2723"/>
                  </a:lnTo>
                  <a:lnTo>
                    <a:pt x="6773" y="4054"/>
                  </a:lnTo>
                  <a:lnTo>
                    <a:pt x="5369" y="4054"/>
                  </a:lnTo>
                  <a:lnTo>
                    <a:pt x="5369" y="2723"/>
                  </a:lnTo>
                  <a:close/>
                  <a:moveTo>
                    <a:pt x="2685" y="2723"/>
                  </a:moveTo>
                  <a:lnTo>
                    <a:pt x="4027" y="2723"/>
                  </a:lnTo>
                  <a:lnTo>
                    <a:pt x="4027" y="4054"/>
                  </a:lnTo>
                  <a:lnTo>
                    <a:pt x="2685" y="4054"/>
                  </a:lnTo>
                  <a:lnTo>
                    <a:pt x="2685" y="2723"/>
                  </a:lnTo>
                  <a:close/>
                  <a:moveTo>
                    <a:pt x="18915" y="18877"/>
                  </a:moveTo>
                  <a:lnTo>
                    <a:pt x="2685" y="18877"/>
                  </a:lnTo>
                  <a:lnTo>
                    <a:pt x="2685" y="5385"/>
                  </a:lnTo>
                  <a:lnTo>
                    <a:pt x="18915" y="5385"/>
                  </a:lnTo>
                  <a:lnTo>
                    <a:pt x="18915" y="1887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3" name="Shape">
              <a:extLst>
                <a:ext uri="{FF2B5EF4-FFF2-40B4-BE49-F238E27FC236}">
                  <a16:creationId xmlns:a16="http://schemas.microsoft.com/office/drawing/2014/main" id="{51DD4A03-62F9-41AF-AE72-7F5C242814EA}"/>
                </a:ext>
              </a:extLst>
            </p:cNvPr>
            <p:cNvSpPr/>
            <p:nvPr/>
          </p:nvSpPr>
          <p:spPr>
            <a:xfrm>
              <a:off x="95928" y="146073"/>
              <a:ext cx="194040" cy="1700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61" y="21600"/>
                  </a:moveTo>
                  <a:lnTo>
                    <a:pt x="16139" y="21600"/>
                  </a:lnTo>
                  <a:lnTo>
                    <a:pt x="16139" y="12323"/>
                  </a:lnTo>
                  <a:lnTo>
                    <a:pt x="21600" y="12323"/>
                  </a:lnTo>
                  <a:lnTo>
                    <a:pt x="10800" y="0"/>
                  </a:lnTo>
                  <a:lnTo>
                    <a:pt x="0" y="12323"/>
                  </a:lnTo>
                  <a:lnTo>
                    <a:pt x="5461" y="12323"/>
                  </a:lnTo>
                  <a:lnTo>
                    <a:pt x="5461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74" name="Group">
            <a:extLst>
              <a:ext uri="{FF2B5EF4-FFF2-40B4-BE49-F238E27FC236}">
                <a16:creationId xmlns:a16="http://schemas.microsoft.com/office/drawing/2014/main" id="{8A2AB29A-C7AD-42C5-850C-A618A0C6EA53}"/>
              </a:ext>
            </a:extLst>
          </p:cNvPr>
          <p:cNvGrpSpPr/>
          <p:nvPr/>
        </p:nvGrpSpPr>
        <p:grpSpPr>
          <a:xfrm>
            <a:off x="2492275" y="3649472"/>
            <a:ext cx="324582" cy="486273"/>
            <a:chOff x="0" y="0"/>
            <a:chExt cx="324581" cy="486272"/>
          </a:xfrm>
          <a:solidFill>
            <a:schemeClr val="bg1"/>
          </a:solidFill>
        </p:grpSpPr>
        <p:sp>
          <p:nvSpPr>
            <p:cNvPr id="175" name="Shape">
              <a:extLst>
                <a:ext uri="{FF2B5EF4-FFF2-40B4-BE49-F238E27FC236}">
                  <a16:creationId xmlns:a16="http://schemas.microsoft.com/office/drawing/2014/main" id="{5F4BFC1F-DA78-4372-86C6-1A5CEA9756EF}"/>
                </a:ext>
              </a:extLst>
            </p:cNvPr>
            <p:cNvSpPr/>
            <p:nvPr/>
          </p:nvSpPr>
          <p:spPr>
            <a:xfrm rot="21545400">
              <a:off x="2870" y="119803"/>
              <a:ext cx="318842" cy="3639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971" y="16800"/>
                  </a:moveTo>
                  <a:cubicBezTo>
                    <a:pt x="14057" y="16800"/>
                    <a:pt x="16457" y="18900"/>
                    <a:pt x="16457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15086" y="15300"/>
                    <a:pt x="12343" y="7800"/>
                    <a:pt x="11314" y="4500"/>
                  </a:cubicBezTo>
                  <a:cubicBezTo>
                    <a:pt x="12686" y="4200"/>
                    <a:pt x="13371" y="3300"/>
                    <a:pt x="13371" y="2100"/>
                  </a:cubicBezTo>
                  <a:cubicBezTo>
                    <a:pt x="13371" y="900"/>
                    <a:pt x="12343" y="0"/>
                    <a:pt x="10971" y="0"/>
                  </a:cubicBezTo>
                  <a:cubicBezTo>
                    <a:pt x="9600" y="0"/>
                    <a:pt x="8229" y="900"/>
                    <a:pt x="8229" y="2100"/>
                  </a:cubicBezTo>
                  <a:cubicBezTo>
                    <a:pt x="8229" y="3300"/>
                    <a:pt x="9257" y="4200"/>
                    <a:pt x="10629" y="4500"/>
                  </a:cubicBezTo>
                  <a:cubicBezTo>
                    <a:pt x="9600" y="7800"/>
                    <a:pt x="6857" y="15300"/>
                    <a:pt x="0" y="21600"/>
                  </a:cubicBezTo>
                  <a:cubicBezTo>
                    <a:pt x="5486" y="21600"/>
                    <a:pt x="5486" y="21600"/>
                    <a:pt x="5486" y="21600"/>
                  </a:cubicBezTo>
                  <a:cubicBezTo>
                    <a:pt x="5486" y="18900"/>
                    <a:pt x="7886" y="16800"/>
                    <a:pt x="10971" y="16800"/>
                  </a:cubicBezTo>
                  <a:close/>
                  <a:moveTo>
                    <a:pt x="10971" y="9900"/>
                  </a:moveTo>
                  <a:cubicBezTo>
                    <a:pt x="10971" y="9600"/>
                    <a:pt x="10971" y="9600"/>
                    <a:pt x="10971" y="9600"/>
                  </a:cubicBezTo>
                  <a:cubicBezTo>
                    <a:pt x="10971" y="9600"/>
                    <a:pt x="10971" y="9600"/>
                    <a:pt x="10971" y="9900"/>
                  </a:cubicBezTo>
                  <a:cubicBezTo>
                    <a:pt x="12000" y="11700"/>
                    <a:pt x="13029" y="13800"/>
                    <a:pt x="14057" y="15600"/>
                  </a:cubicBezTo>
                  <a:cubicBezTo>
                    <a:pt x="13029" y="15000"/>
                    <a:pt x="12000" y="15000"/>
                    <a:pt x="10971" y="15000"/>
                  </a:cubicBezTo>
                  <a:cubicBezTo>
                    <a:pt x="9943" y="15000"/>
                    <a:pt x="8914" y="15000"/>
                    <a:pt x="7886" y="15600"/>
                  </a:cubicBezTo>
                  <a:cubicBezTo>
                    <a:pt x="8914" y="13800"/>
                    <a:pt x="9943" y="11700"/>
                    <a:pt x="10971" y="9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6" name="Shape">
              <a:extLst>
                <a:ext uri="{FF2B5EF4-FFF2-40B4-BE49-F238E27FC236}">
                  <a16:creationId xmlns:a16="http://schemas.microsoft.com/office/drawing/2014/main" id="{31E55121-1EE1-40F1-80FA-85DF23B52C0F}"/>
                </a:ext>
              </a:extLst>
            </p:cNvPr>
            <p:cNvSpPr/>
            <p:nvPr/>
          </p:nvSpPr>
          <p:spPr>
            <a:xfrm rot="21545400">
              <a:off x="3443" y="2489"/>
              <a:ext cx="315833" cy="2919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393" extrusionOk="0">
                  <a:moveTo>
                    <a:pt x="5226" y="21228"/>
                  </a:moveTo>
                  <a:cubicBezTo>
                    <a:pt x="5574" y="21600"/>
                    <a:pt x="5923" y="21228"/>
                    <a:pt x="6271" y="21228"/>
                  </a:cubicBezTo>
                  <a:cubicBezTo>
                    <a:pt x="6271" y="20855"/>
                    <a:pt x="6271" y="20483"/>
                    <a:pt x="5923" y="20110"/>
                  </a:cubicBezTo>
                  <a:cubicBezTo>
                    <a:pt x="2787" y="18621"/>
                    <a:pt x="1045" y="14897"/>
                    <a:pt x="1045" y="11172"/>
                  </a:cubicBezTo>
                  <a:cubicBezTo>
                    <a:pt x="1045" y="5586"/>
                    <a:pt x="5574" y="1117"/>
                    <a:pt x="10800" y="1117"/>
                  </a:cubicBezTo>
                  <a:cubicBezTo>
                    <a:pt x="16026" y="1117"/>
                    <a:pt x="20555" y="5586"/>
                    <a:pt x="20555" y="11172"/>
                  </a:cubicBezTo>
                  <a:cubicBezTo>
                    <a:pt x="20555" y="14897"/>
                    <a:pt x="18465" y="18621"/>
                    <a:pt x="15677" y="20110"/>
                  </a:cubicBezTo>
                  <a:cubicBezTo>
                    <a:pt x="15329" y="20483"/>
                    <a:pt x="15329" y="20855"/>
                    <a:pt x="15329" y="21228"/>
                  </a:cubicBezTo>
                  <a:cubicBezTo>
                    <a:pt x="15329" y="21228"/>
                    <a:pt x="15677" y="21228"/>
                    <a:pt x="15677" y="21228"/>
                  </a:cubicBezTo>
                  <a:cubicBezTo>
                    <a:pt x="16026" y="21228"/>
                    <a:pt x="16026" y="21228"/>
                    <a:pt x="16026" y="21228"/>
                  </a:cubicBezTo>
                  <a:cubicBezTo>
                    <a:pt x="17768" y="20110"/>
                    <a:pt x="19161" y="18993"/>
                    <a:pt x="19858" y="17131"/>
                  </a:cubicBezTo>
                  <a:cubicBezTo>
                    <a:pt x="20903" y="15269"/>
                    <a:pt x="21600" y="13407"/>
                    <a:pt x="21600" y="11172"/>
                  </a:cubicBezTo>
                  <a:cubicBezTo>
                    <a:pt x="21600" y="5214"/>
                    <a:pt x="16723" y="0"/>
                    <a:pt x="10800" y="0"/>
                  </a:cubicBezTo>
                  <a:cubicBezTo>
                    <a:pt x="4877" y="0"/>
                    <a:pt x="0" y="5214"/>
                    <a:pt x="0" y="11172"/>
                  </a:cubicBezTo>
                  <a:cubicBezTo>
                    <a:pt x="0" y="13407"/>
                    <a:pt x="697" y="15269"/>
                    <a:pt x="1394" y="17131"/>
                  </a:cubicBezTo>
                  <a:cubicBezTo>
                    <a:pt x="2439" y="18993"/>
                    <a:pt x="3832" y="20110"/>
                    <a:pt x="5226" y="212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7" name="Shape">
              <a:extLst>
                <a:ext uri="{FF2B5EF4-FFF2-40B4-BE49-F238E27FC236}">
                  <a16:creationId xmlns:a16="http://schemas.microsoft.com/office/drawing/2014/main" id="{114DA15E-5F7E-491B-BDEB-DEF8675EF62D}"/>
                </a:ext>
              </a:extLst>
            </p:cNvPr>
            <p:cNvSpPr/>
            <p:nvPr/>
          </p:nvSpPr>
          <p:spPr>
            <a:xfrm rot="21545400">
              <a:off x="39561" y="38632"/>
              <a:ext cx="237627" cy="2225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545" y="21600"/>
                  </a:moveTo>
                  <a:cubicBezTo>
                    <a:pt x="18383" y="20127"/>
                    <a:pt x="19302" y="19145"/>
                    <a:pt x="20221" y="17182"/>
                  </a:cubicBezTo>
                  <a:cubicBezTo>
                    <a:pt x="21140" y="15709"/>
                    <a:pt x="21600" y="13745"/>
                    <a:pt x="21600" y="11291"/>
                  </a:cubicBezTo>
                  <a:cubicBezTo>
                    <a:pt x="21600" y="5400"/>
                    <a:pt x="17004" y="0"/>
                    <a:pt x="11030" y="0"/>
                  </a:cubicBezTo>
                  <a:cubicBezTo>
                    <a:pt x="5055" y="0"/>
                    <a:pt x="0" y="5400"/>
                    <a:pt x="0" y="11291"/>
                  </a:cubicBezTo>
                  <a:cubicBezTo>
                    <a:pt x="0" y="13745"/>
                    <a:pt x="460" y="15709"/>
                    <a:pt x="1379" y="17182"/>
                  </a:cubicBezTo>
                  <a:cubicBezTo>
                    <a:pt x="2298" y="19145"/>
                    <a:pt x="3677" y="20127"/>
                    <a:pt x="5055" y="21600"/>
                  </a:cubicBezTo>
                  <a:cubicBezTo>
                    <a:pt x="5515" y="21600"/>
                    <a:pt x="5515" y="21600"/>
                    <a:pt x="5515" y="21600"/>
                  </a:cubicBezTo>
                  <a:cubicBezTo>
                    <a:pt x="5974" y="21600"/>
                    <a:pt x="5974" y="21109"/>
                    <a:pt x="6434" y="21109"/>
                  </a:cubicBezTo>
                  <a:cubicBezTo>
                    <a:pt x="6434" y="20618"/>
                    <a:pt x="6434" y="20127"/>
                    <a:pt x="5974" y="20127"/>
                  </a:cubicBezTo>
                  <a:cubicBezTo>
                    <a:pt x="3217" y="18164"/>
                    <a:pt x="1379" y="15218"/>
                    <a:pt x="1379" y="11291"/>
                  </a:cubicBezTo>
                  <a:cubicBezTo>
                    <a:pt x="1379" y="5891"/>
                    <a:pt x="5974" y="1473"/>
                    <a:pt x="11030" y="1473"/>
                  </a:cubicBezTo>
                  <a:cubicBezTo>
                    <a:pt x="16085" y="1473"/>
                    <a:pt x="20221" y="5891"/>
                    <a:pt x="20221" y="11291"/>
                  </a:cubicBezTo>
                  <a:cubicBezTo>
                    <a:pt x="20221" y="15218"/>
                    <a:pt x="18843" y="18164"/>
                    <a:pt x="16085" y="20127"/>
                  </a:cubicBezTo>
                  <a:cubicBezTo>
                    <a:pt x="15626" y="20127"/>
                    <a:pt x="15626" y="20618"/>
                    <a:pt x="15626" y="21109"/>
                  </a:cubicBezTo>
                  <a:cubicBezTo>
                    <a:pt x="16085" y="21600"/>
                    <a:pt x="16085" y="21600"/>
                    <a:pt x="1654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8" name="Shape">
              <a:extLst>
                <a:ext uri="{FF2B5EF4-FFF2-40B4-BE49-F238E27FC236}">
                  <a16:creationId xmlns:a16="http://schemas.microsoft.com/office/drawing/2014/main" id="{0BA8FDB6-87DE-4CC5-B0AC-3EC59AD31D55}"/>
                </a:ext>
              </a:extLst>
            </p:cNvPr>
            <p:cNvSpPr/>
            <p:nvPr/>
          </p:nvSpPr>
          <p:spPr>
            <a:xfrm rot="21545400">
              <a:off x="81672" y="74655"/>
              <a:ext cx="162429" cy="150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19440"/>
                  </a:moveTo>
                  <a:cubicBezTo>
                    <a:pt x="15525" y="20160"/>
                    <a:pt x="15525" y="20880"/>
                    <a:pt x="15525" y="20880"/>
                  </a:cubicBezTo>
                  <a:cubicBezTo>
                    <a:pt x="16200" y="21600"/>
                    <a:pt x="16200" y="21600"/>
                    <a:pt x="16875" y="21600"/>
                  </a:cubicBezTo>
                  <a:cubicBezTo>
                    <a:pt x="16875" y="21600"/>
                    <a:pt x="16875" y="21600"/>
                    <a:pt x="16875" y="21600"/>
                  </a:cubicBezTo>
                  <a:cubicBezTo>
                    <a:pt x="20250" y="19440"/>
                    <a:pt x="21600" y="15840"/>
                    <a:pt x="21600" y="11520"/>
                  </a:cubicBezTo>
                  <a:cubicBezTo>
                    <a:pt x="21600" y="5040"/>
                    <a:pt x="16875" y="0"/>
                    <a:pt x="10800" y="0"/>
                  </a:cubicBezTo>
                  <a:cubicBezTo>
                    <a:pt x="4725" y="0"/>
                    <a:pt x="0" y="5040"/>
                    <a:pt x="0" y="11520"/>
                  </a:cubicBezTo>
                  <a:cubicBezTo>
                    <a:pt x="0" y="15840"/>
                    <a:pt x="1350" y="19440"/>
                    <a:pt x="4050" y="21600"/>
                  </a:cubicBezTo>
                  <a:cubicBezTo>
                    <a:pt x="4725" y="21600"/>
                    <a:pt x="5400" y="21600"/>
                    <a:pt x="5400" y="20880"/>
                  </a:cubicBezTo>
                  <a:cubicBezTo>
                    <a:pt x="6075" y="20880"/>
                    <a:pt x="6075" y="20160"/>
                    <a:pt x="5400" y="19440"/>
                  </a:cubicBezTo>
                  <a:cubicBezTo>
                    <a:pt x="3375" y="18000"/>
                    <a:pt x="2025" y="15120"/>
                    <a:pt x="2025" y="11520"/>
                  </a:cubicBezTo>
                  <a:cubicBezTo>
                    <a:pt x="2025" y="6480"/>
                    <a:pt x="6075" y="2160"/>
                    <a:pt x="10800" y="2160"/>
                  </a:cubicBezTo>
                  <a:cubicBezTo>
                    <a:pt x="15525" y="2160"/>
                    <a:pt x="19575" y="6480"/>
                    <a:pt x="19575" y="11520"/>
                  </a:cubicBezTo>
                  <a:cubicBezTo>
                    <a:pt x="19575" y="15120"/>
                    <a:pt x="18225" y="18000"/>
                    <a:pt x="16200" y="194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79" name="Group">
            <a:extLst>
              <a:ext uri="{FF2B5EF4-FFF2-40B4-BE49-F238E27FC236}">
                <a16:creationId xmlns:a16="http://schemas.microsoft.com/office/drawing/2014/main" id="{D5CB2C04-0303-485B-B08F-86E0EBC159B6}"/>
              </a:ext>
            </a:extLst>
          </p:cNvPr>
          <p:cNvGrpSpPr/>
          <p:nvPr/>
        </p:nvGrpSpPr>
        <p:grpSpPr>
          <a:xfrm>
            <a:off x="1556026" y="3704818"/>
            <a:ext cx="281492" cy="375582"/>
            <a:chOff x="0" y="0"/>
            <a:chExt cx="281491" cy="375580"/>
          </a:xfrm>
          <a:solidFill>
            <a:schemeClr val="bg1"/>
          </a:solidFill>
        </p:grpSpPr>
        <p:sp>
          <p:nvSpPr>
            <p:cNvPr id="180" name="Shape">
              <a:extLst>
                <a:ext uri="{FF2B5EF4-FFF2-40B4-BE49-F238E27FC236}">
                  <a16:creationId xmlns:a16="http://schemas.microsoft.com/office/drawing/2014/main" id="{CBB2380E-EBA2-4E98-899B-17459DC419E8}"/>
                </a:ext>
              </a:extLst>
            </p:cNvPr>
            <p:cNvSpPr/>
            <p:nvPr/>
          </p:nvSpPr>
          <p:spPr>
            <a:xfrm flipH="1">
              <a:off x="125193" y="220839"/>
              <a:ext cx="31105" cy="979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cubicBezTo>
                    <a:pt x="21600" y="0"/>
                    <a:pt x="21600" y="0"/>
                    <a:pt x="21600" y="0"/>
                  </a:cubicBezTo>
                  <a:cubicBezTo>
                    <a:pt x="17788" y="0"/>
                    <a:pt x="13976" y="0"/>
                    <a:pt x="11435" y="0"/>
                  </a:cubicBezTo>
                  <a:cubicBezTo>
                    <a:pt x="7624" y="0"/>
                    <a:pt x="3812" y="0"/>
                    <a:pt x="0" y="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3812" y="21192"/>
                    <a:pt x="7624" y="21192"/>
                    <a:pt x="11435" y="21192"/>
                  </a:cubicBezTo>
                  <a:cubicBezTo>
                    <a:pt x="13976" y="21192"/>
                    <a:pt x="17788" y="21192"/>
                    <a:pt x="216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1" name="Shape">
              <a:extLst>
                <a:ext uri="{FF2B5EF4-FFF2-40B4-BE49-F238E27FC236}">
                  <a16:creationId xmlns:a16="http://schemas.microsoft.com/office/drawing/2014/main" id="{9B0445B8-385E-41E2-9DB6-2A12B0254CD2}"/>
                </a:ext>
              </a:extLst>
            </p:cNvPr>
            <p:cNvSpPr/>
            <p:nvPr/>
          </p:nvSpPr>
          <p:spPr>
            <a:xfrm flipH="1">
              <a:off x="0" y="0"/>
              <a:ext cx="281492" cy="2115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7137"/>
                  </a:moveTo>
                  <a:cubicBezTo>
                    <a:pt x="21600" y="4508"/>
                    <a:pt x="21176" y="2066"/>
                    <a:pt x="20188" y="0"/>
                  </a:cubicBezTo>
                  <a:cubicBezTo>
                    <a:pt x="15529" y="3381"/>
                    <a:pt x="15529" y="3381"/>
                    <a:pt x="15529" y="3381"/>
                  </a:cubicBezTo>
                  <a:cubicBezTo>
                    <a:pt x="10871" y="0"/>
                    <a:pt x="10871" y="0"/>
                    <a:pt x="10871" y="0"/>
                  </a:cubicBezTo>
                  <a:cubicBezTo>
                    <a:pt x="6071" y="3381"/>
                    <a:pt x="6071" y="3381"/>
                    <a:pt x="6071" y="3381"/>
                  </a:cubicBezTo>
                  <a:cubicBezTo>
                    <a:pt x="1412" y="0"/>
                    <a:pt x="1412" y="0"/>
                    <a:pt x="1412" y="0"/>
                  </a:cubicBezTo>
                  <a:cubicBezTo>
                    <a:pt x="424" y="2066"/>
                    <a:pt x="0" y="4508"/>
                    <a:pt x="0" y="7137"/>
                  </a:cubicBezTo>
                  <a:cubicBezTo>
                    <a:pt x="0" y="14463"/>
                    <a:pt x="4235" y="20661"/>
                    <a:pt x="9600" y="21412"/>
                  </a:cubicBezTo>
                  <a:cubicBezTo>
                    <a:pt x="10024" y="21412"/>
                    <a:pt x="10447" y="21600"/>
                    <a:pt x="10871" y="21600"/>
                  </a:cubicBezTo>
                  <a:cubicBezTo>
                    <a:pt x="11153" y="21600"/>
                    <a:pt x="11576" y="21412"/>
                    <a:pt x="12000" y="21412"/>
                  </a:cubicBezTo>
                  <a:cubicBezTo>
                    <a:pt x="17365" y="20661"/>
                    <a:pt x="21600" y="14463"/>
                    <a:pt x="21600" y="713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2" name="Shape">
              <a:extLst>
                <a:ext uri="{FF2B5EF4-FFF2-40B4-BE49-F238E27FC236}">
                  <a16:creationId xmlns:a16="http://schemas.microsoft.com/office/drawing/2014/main" id="{B116A64F-0BD3-4898-BC6D-1AD4577BD837}"/>
                </a:ext>
              </a:extLst>
            </p:cNvPr>
            <p:cNvSpPr/>
            <p:nvPr/>
          </p:nvSpPr>
          <p:spPr>
            <a:xfrm flipH="1">
              <a:off x="165447" y="225691"/>
              <a:ext cx="55571" cy="544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81" h="20157" extrusionOk="0">
                  <a:moveTo>
                    <a:pt x="20416" y="19992"/>
                  </a:moveTo>
                  <a:cubicBezTo>
                    <a:pt x="21091" y="14592"/>
                    <a:pt x="19741" y="9192"/>
                    <a:pt x="15691" y="5142"/>
                  </a:cubicBezTo>
                  <a:cubicBezTo>
                    <a:pt x="11641" y="1092"/>
                    <a:pt x="5566" y="-933"/>
                    <a:pt x="166" y="417"/>
                  </a:cubicBezTo>
                  <a:cubicBezTo>
                    <a:pt x="-509" y="5817"/>
                    <a:pt x="841" y="11217"/>
                    <a:pt x="4891" y="15267"/>
                  </a:cubicBezTo>
                  <a:cubicBezTo>
                    <a:pt x="8941" y="19317"/>
                    <a:pt x="15016" y="20667"/>
                    <a:pt x="20416" y="1999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3" name="Shape">
              <a:extLst>
                <a:ext uri="{FF2B5EF4-FFF2-40B4-BE49-F238E27FC236}">
                  <a16:creationId xmlns:a16="http://schemas.microsoft.com/office/drawing/2014/main" id="{1202E1C2-BD47-4ADE-9B79-52D720BBD6F7}"/>
                </a:ext>
              </a:extLst>
            </p:cNvPr>
            <p:cNvSpPr/>
            <p:nvPr/>
          </p:nvSpPr>
          <p:spPr>
            <a:xfrm flipH="1">
              <a:off x="60490" y="225691"/>
              <a:ext cx="55396" cy="544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47" h="20157" extrusionOk="0">
                  <a:moveTo>
                    <a:pt x="15356" y="15267"/>
                  </a:moveTo>
                  <a:cubicBezTo>
                    <a:pt x="19406" y="11217"/>
                    <a:pt x="20756" y="5817"/>
                    <a:pt x="20081" y="417"/>
                  </a:cubicBezTo>
                  <a:cubicBezTo>
                    <a:pt x="14681" y="-933"/>
                    <a:pt x="8606" y="1092"/>
                    <a:pt x="4556" y="5142"/>
                  </a:cubicBezTo>
                  <a:cubicBezTo>
                    <a:pt x="506" y="9192"/>
                    <a:pt x="-844" y="14592"/>
                    <a:pt x="506" y="19992"/>
                  </a:cubicBezTo>
                  <a:cubicBezTo>
                    <a:pt x="5231" y="20667"/>
                    <a:pt x="11306" y="19317"/>
                    <a:pt x="15356" y="1526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4" name="Shape">
              <a:extLst>
                <a:ext uri="{FF2B5EF4-FFF2-40B4-BE49-F238E27FC236}">
                  <a16:creationId xmlns:a16="http://schemas.microsoft.com/office/drawing/2014/main" id="{F72905F1-661B-425D-8FAB-3512D8C5C25E}"/>
                </a:ext>
              </a:extLst>
            </p:cNvPr>
            <p:cNvSpPr/>
            <p:nvPr/>
          </p:nvSpPr>
          <p:spPr>
            <a:xfrm flipH="1">
              <a:off x="57541" y="327369"/>
              <a:ext cx="164852" cy="482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720" y="0"/>
                  </a:moveTo>
                  <a:cubicBezTo>
                    <a:pt x="12000" y="0"/>
                    <a:pt x="11280" y="0"/>
                    <a:pt x="10800" y="0"/>
                  </a:cubicBezTo>
                  <a:cubicBezTo>
                    <a:pt x="10080" y="0"/>
                    <a:pt x="9360" y="0"/>
                    <a:pt x="8640" y="0"/>
                  </a:cubicBezTo>
                  <a:cubicBezTo>
                    <a:pt x="3600" y="1662"/>
                    <a:pt x="0" y="108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0800"/>
                    <a:pt x="17760" y="1662"/>
                    <a:pt x="127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6" name="Group">
            <a:extLst>
              <a:ext uri="{FF2B5EF4-FFF2-40B4-BE49-F238E27FC236}">
                <a16:creationId xmlns:a16="http://schemas.microsoft.com/office/drawing/2014/main" id="{8E41C5AA-9BF6-4589-B2BA-8690BAA53B06}"/>
              </a:ext>
            </a:extLst>
          </p:cNvPr>
          <p:cNvGrpSpPr/>
          <p:nvPr/>
        </p:nvGrpSpPr>
        <p:grpSpPr>
          <a:xfrm>
            <a:off x="7550215" y="3653181"/>
            <a:ext cx="303083" cy="478855"/>
            <a:chOff x="0" y="0"/>
            <a:chExt cx="303082" cy="478854"/>
          </a:xfrm>
          <a:solidFill>
            <a:schemeClr val="bg1"/>
          </a:solidFill>
        </p:grpSpPr>
        <p:sp>
          <p:nvSpPr>
            <p:cNvPr id="187" name="Shape">
              <a:extLst>
                <a:ext uri="{FF2B5EF4-FFF2-40B4-BE49-F238E27FC236}">
                  <a16:creationId xmlns:a16="http://schemas.microsoft.com/office/drawing/2014/main" id="{56B1A54B-E166-4D3B-AE55-CDEAEBE32558}"/>
                </a:ext>
              </a:extLst>
            </p:cNvPr>
            <p:cNvSpPr/>
            <p:nvPr/>
          </p:nvSpPr>
          <p:spPr>
            <a:xfrm rot="21545400">
              <a:off x="2336" y="91998"/>
              <a:ext cx="298410" cy="2966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68" y="0"/>
                    <a:pt x="0" y="4800"/>
                    <a:pt x="0" y="10909"/>
                  </a:cubicBezTo>
                  <a:cubicBezTo>
                    <a:pt x="0" y="16800"/>
                    <a:pt x="4968" y="21600"/>
                    <a:pt x="10800" y="21600"/>
                  </a:cubicBezTo>
                  <a:cubicBezTo>
                    <a:pt x="16848" y="21600"/>
                    <a:pt x="21600" y="16800"/>
                    <a:pt x="21600" y="10909"/>
                  </a:cubicBezTo>
                  <a:cubicBezTo>
                    <a:pt x="21600" y="4800"/>
                    <a:pt x="16848" y="0"/>
                    <a:pt x="10800" y="0"/>
                  </a:cubicBezTo>
                  <a:close/>
                  <a:moveTo>
                    <a:pt x="10800" y="19636"/>
                  </a:moveTo>
                  <a:cubicBezTo>
                    <a:pt x="6048" y="19636"/>
                    <a:pt x="2160" y="15709"/>
                    <a:pt x="2160" y="10909"/>
                  </a:cubicBezTo>
                  <a:cubicBezTo>
                    <a:pt x="2160" y="6109"/>
                    <a:pt x="6048" y="2182"/>
                    <a:pt x="10800" y="2182"/>
                  </a:cubicBezTo>
                  <a:cubicBezTo>
                    <a:pt x="15552" y="2182"/>
                    <a:pt x="19440" y="6109"/>
                    <a:pt x="19440" y="10909"/>
                  </a:cubicBezTo>
                  <a:cubicBezTo>
                    <a:pt x="19440" y="15709"/>
                    <a:pt x="15552" y="19636"/>
                    <a:pt x="10800" y="196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8" name="Shape">
              <a:extLst>
                <a:ext uri="{FF2B5EF4-FFF2-40B4-BE49-F238E27FC236}">
                  <a16:creationId xmlns:a16="http://schemas.microsoft.com/office/drawing/2014/main" id="{6E73FC9A-D0B2-480F-AAAF-E843CEF9191F}"/>
                </a:ext>
              </a:extLst>
            </p:cNvPr>
            <p:cNvSpPr/>
            <p:nvPr/>
          </p:nvSpPr>
          <p:spPr>
            <a:xfrm rot="21545400">
              <a:off x="57821" y="1433"/>
              <a:ext cx="181178" cy="834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5429"/>
                  </a:moveTo>
                  <a:cubicBezTo>
                    <a:pt x="14760" y="15429"/>
                    <a:pt x="18360" y="17743"/>
                    <a:pt x="21240" y="21600"/>
                  </a:cubicBezTo>
                  <a:cubicBezTo>
                    <a:pt x="21600" y="20829"/>
                    <a:pt x="21600" y="20057"/>
                    <a:pt x="21600" y="19286"/>
                  </a:cubicBezTo>
                  <a:cubicBezTo>
                    <a:pt x="21600" y="7714"/>
                    <a:pt x="21600" y="7714"/>
                    <a:pt x="21600" y="7714"/>
                  </a:cubicBezTo>
                  <a:cubicBezTo>
                    <a:pt x="21600" y="3857"/>
                    <a:pt x="19800" y="0"/>
                    <a:pt x="18000" y="0"/>
                  </a:cubicBezTo>
                  <a:cubicBezTo>
                    <a:pt x="3600" y="0"/>
                    <a:pt x="3600" y="0"/>
                    <a:pt x="3600" y="0"/>
                  </a:cubicBezTo>
                  <a:cubicBezTo>
                    <a:pt x="1800" y="0"/>
                    <a:pt x="0" y="3857"/>
                    <a:pt x="0" y="7714"/>
                  </a:cubicBezTo>
                  <a:cubicBezTo>
                    <a:pt x="0" y="19286"/>
                    <a:pt x="0" y="19286"/>
                    <a:pt x="0" y="19286"/>
                  </a:cubicBezTo>
                  <a:cubicBezTo>
                    <a:pt x="0" y="20057"/>
                    <a:pt x="0" y="20829"/>
                    <a:pt x="360" y="21600"/>
                  </a:cubicBezTo>
                  <a:cubicBezTo>
                    <a:pt x="3240" y="17743"/>
                    <a:pt x="6840" y="15429"/>
                    <a:pt x="10800" y="154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9" name="Shape">
              <a:extLst>
                <a:ext uri="{FF2B5EF4-FFF2-40B4-BE49-F238E27FC236}">
                  <a16:creationId xmlns:a16="http://schemas.microsoft.com/office/drawing/2014/main" id="{93EEF65A-DBB1-4F2C-B37A-3C54646A6A49}"/>
                </a:ext>
              </a:extLst>
            </p:cNvPr>
            <p:cNvSpPr/>
            <p:nvPr/>
          </p:nvSpPr>
          <p:spPr>
            <a:xfrm rot="21545400">
              <a:off x="64084" y="397488"/>
              <a:ext cx="181178" cy="799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5600"/>
                  </a:moveTo>
                  <a:cubicBezTo>
                    <a:pt x="6840" y="5600"/>
                    <a:pt x="3240" y="4000"/>
                    <a:pt x="360" y="0"/>
                  </a:cubicBezTo>
                  <a:cubicBezTo>
                    <a:pt x="0" y="800"/>
                    <a:pt x="0" y="800"/>
                    <a:pt x="0" y="1600"/>
                  </a:cubicBezTo>
                  <a:cubicBezTo>
                    <a:pt x="0" y="13600"/>
                    <a:pt x="0" y="13600"/>
                    <a:pt x="0" y="13600"/>
                  </a:cubicBezTo>
                  <a:cubicBezTo>
                    <a:pt x="0" y="18400"/>
                    <a:pt x="1800" y="21600"/>
                    <a:pt x="3600" y="21600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9800" y="21600"/>
                    <a:pt x="21600" y="18400"/>
                    <a:pt x="21600" y="13600"/>
                  </a:cubicBezTo>
                  <a:cubicBezTo>
                    <a:pt x="21600" y="1600"/>
                    <a:pt x="21600" y="1600"/>
                    <a:pt x="21600" y="1600"/>
                  </a:cubicBezTo>
                  <a:cubicBezTo>
                    <a:pt x="21600" y="800"/>
                    <a:pt x="21600" y="800"/>
                    <a:pt x="21240" y="0"/>
                  </a:cubicBezTo>
                  <a:cubicBezTo>
                    <a:pt x="18360" y="4000"/>
                    <a:pt x="14760" y="5600"/>
                    <a:pt x="10800" y="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0" name="Shape">
              <a:extLst>
                <a:ext uri="{FF2B5EF4-FFF2-40B4-BE49-F238E27FC236}">
                  <a16:creationId xmlns:a16="http://schemas.microsoft.com/office/drawing/2014/main" id="{FB206A57-79DD-4AD9-8768-1948D23B77CB}"/>
                </a:ext>
              </a:extLst>
            </p:cNvPr>
            <p:cNvSpPr/>
            <p:nvPr/>
          </p:nvSpPr>
          <p:spPr>
            <a:xfrm rot="21545400">
              <a:off x="138568" y="153761"/>
              <a:ext cx="76379" cy="104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29"/>
                  </a:moveTo>
                  <a:cubicBezTo>
                    <a:pt x="8640" y="15429"/>
                    <a:pt x="8640" y="15429"/>
                    <a:pt x="8640" y="15429"/>
                  </a:cubicBezTo>
                  <a:cubicBezTo>
                    <a:pt x="8640" y="3086"/>
                    <a:pt x="8640" y="3086"/>
                    <a:pt x="8640" y="3086"/>
                  </a:cubicBezTo>
                  <a:cubicBezTo>
                    <a:pt x="8640" y="1234"/>
                    <a:pt x="6912" y="0"/>
                    <a:pt x="4320" y="0"/>
                  </a:cubicBezTo>
                  <a:cubicBezTo>
                    <a:pt x="1728" y="0"/>
                    <a:pt x="0" y="1234"/>
                    <a:pt x="0" y="3086"/>
                  </a:cubicBezTo>
                  <a:cubicBezTo>
                    <a:pt x="0" y="18514"/>
                    <a:pt x="0" y="18514"/>
                    <a:pt x="0" y="18514"/>
                  </a:cubicBezTo>
                  <a:cubicBezTo>
                    <a:pt x="0" y="19749"/>
                    <a:pt x="1728" y="21600"/>
                    <a:pt x="4320" y="21600"/>
                  </a:cubicBezTo>
                  <a:cubicBezTo>
                    <a:pt x="17280" y="21600"/>
                    <a:pt x="17280" y="21600"/>
                    <a:pt x="17280" y="21600"/>
                  </a:cubicBezTo>
                  <a:cubicBezTo>
                    <a:pt x="19872" y="21600"/>
                    <a:pt x="21600" y="19749"/>
                    <a:pt x="21600" y="18514"/>
                  </a:cubicBezTo>
                  <a:cubicBezTo>
                    <a:pt x="21600" y="16663"/>
                    <a:pt x="19872" y="15429"/>
                    <a:pt x="17280" y="154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91" name="Shape">
            <a:extLst>
              <a:ext uri="{FF2B5EF4-FFF2-40B4-BE49-F238E27FC236}">
                <a16:creationId xmlns:a16="http://schemas.microsoft.com/office/drawing/2014/main" id="{94BAB13F-CB26-4758-9DCC-4A8D7F11410D}"/>
              </a:ext>
            </a:extLst>
          </p:cNvPr>
          <p:cNvSpPr/>
          <p:nvPr/>
        </p:nvSpPr>
        <p:spPr>
          <a:xfrm>
            <a:off x="7508773" y="2862242"/>
            <a:ext cx="385937" cy="3443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411" y="3865"/>
                </a:moveTo>
                <a:cubicBezTo>
                  <a:pt x="14885" y="3865"/>
                  <a:pt x="14885" y="3865"/>
                  <a:pt x="14885" y="3865"/>
                </a:cubicBezTo>
                <a:cubicBezTo>
                  <a:pt x="14885" y="2372"/>
                  <a:pt x="14885" y="2372"/>
                  <a:pt x="14885" y="2372"/>
                </a:cubicBezTo>
                <a:cubicBezTo>
                  <a:pt x="14885" y="1074"/>
                  <a:pt x="13927" y="0"/>
                  <a:pt x="12771" y="0"/>
                </a:cubicBezTo>
                <a:cubicBezTo>
                  <a:pt x="8829" y="0"/>
                  <a:pt x="8829" y="0"/>
                  <a:pt x="8829" y="0"/>
                </a:cubicBezTo>
                <a:cubicBezTo>
                  <a:pt x="7660" y="0"/>
                  <a:pt x="6715" y="1074"/>
                  <a:pt x="6715" y="2372"/>
                </a:cubicBezTo>
                <a:cubicBezTo>
                  <a:pt x="6715" y="3865"/>
                  <a:pt x="6715" y="3865"/>
                  <a:pt x="6715" y="3865"/>
                </a:cubicBezTo>
                <a:cubicBezTo>
                  <a:pt x="2176" y="3865"/>
                  <a:pt x="2176" y="3865"/>
                  <a:pt x="2176" y="3865"/>
                </a:cubicBezTo>
                <a:cubicBezTo>
                  <a:pt x="970" y="3865"/>
                  <a:pt x="0" y="4967"/>
                  <a:pt x="0" y="6307"/>
                </a:cubicBezTo>
                <a:cubicBezTo>
                  <a:pt x="0" y="19144"/>
                  <a:pt x="0" y="19144"/>
                  <a:pt x="0" y="19144"/>
                </a:cubicBezTo>
                <a:cubicBezTo>
                  <a:pt x="0" y="20498"/>
                  <a:pt x="970" y="21600"/>
                  <a:pt x="2176" y="21600"/>
                </a:cubicBezTo>
                <a:cubicBezTo>
                  <a:pt x="19411" y="21600"/>
                  <a:pt x="19411" y="21600"/>
                  <a:pt x="19411" y="21600"/>
                </a:cubicBezTo>
                <a:cubicBezTo>
                  <a:pt x="20618" y="21600"/>
                  <a:pt x="21600" y="20498"/>
                  <a:pt x="21600" y="19144"/>
                </a:cubicBezTo>
                <a:cubicBezTo>
                  <a:pt x="21600" y="6307"/>
                  <a:pt x="21600" y="6307"/>
                  <a:pt x="21600" y="6307"/>
                </a:cubicBezTo>
                <a:cubicBezTo>
                  <a:pt x="21600" y="4967"/>
                  <a:pt x="20618" y="3865"/>
                  <a:pt x="19411" y="3865"/>
                </a:cubicBezTo>
                <a:close/>
                <a:moveTo>
                  <a:pt x="8506" y="2372"/>
                </a:moveTo>
                <a:cubicBezTo>
                  <a:pt x="8506" y="2177"/>
                  <a:pt x="8655" y="2023"/>
                  <a:pt x="8829" y="2023"/>
                </a:cubicBezTo>
                <a:cubicBezTo>
                  <a:pt x="12771" y="2023"/>
                  <a:pt x="12771" y="2023"/>
                  <a:pt x="12771" y="2023"/>
                </a:cubicBezTo>
                <a:cubicBezTo>
                  <a:pt x="12945" y="2023"/>
                  <a:pt x="13082" y="2177"/>
                  <a:pt x="13082" y="2372"/>
                </a:cubicBezTo>
                <a:cubicBezTo>
                  <a:pt x="13082" y="3865"/>
                  <a:pt x="13082" y="3865"/>
                  <a:pt x="13082" y="3865"/>
                </a:cubicBezTo>
                <a:cubicBezTo>
                  <a:pt x="8506" y="3865"/>
                  <a:pt x="8506" y="3865"/>
                  <a:pt x="8506" y="3865"/>
                </a:cubicBezTo>
                <a:lnTo>
                  <a:pt x="8506" y="2372"/>
                </a:lnTo>
                <a:close/>
                <a:moveTo>
                  <a:pt x="2176" y="5302"/>
                </a:moveTo>
                <a:cubicBezTo>
                  <a:pt x="19411" y="5302"/>
                  <a:pt x="19411" y="5302"/>
                  <a:pt x="19411" y="5302"/>
                </a:cubicBezTo>
                <a:cubicBezTo>
                  <a:pt x="19909" y="5302"/>
                  <a:pt x="20307" y="5763"/>
                  <a:pt x="20307" y="6307"/>
                </a:cubicBezTo>
                <a:cubicBezTo>
                  <a:pt x="20307" y="11888"/>
                  <a:pt x="20307" y="11888"/>
                  <a:pt x="20307" y="11888"/>
                </a:cubicBezTo>
                <a:cubicBezTo>
                  <a:pt x="12423" y="11888"/>
                  <a:pt x="12423" y="11888"/>
                  <a:pt x="12423" y="11888"/>
                </a:cubicBezTo>
                <a:cubicBezTo>
                  <a:pt x="12423" y="11428"/>
                  <a:pt x="12423" y="11428"/>
                  <a:pt x="12423" y="11428"/>
                </a:cubicBezTo>
                <a:cubicBezTo>
                  <a:pt x="12423" y="10953"/>
                  <a:pt x="12087" y="10563"/>
                  <a:pt x="11664" y="10563"/>
                </a:cubicBezTo>
                <a:cubicBezTo>
                  <a:pt x="9936" y="10563"/>
                  <a:pt x="9936" y="10563"/>
                  <a:pt x="9936" y="10563"/>
                </a:cubicBezTo>
                <a:cubicBezTo>
                  <a:pt x="9513" y="10563"/>
                  <a:pt x="9165" y="10953"/>
                  <a:pt x="9165" y="11428"/>
                </a:cubicBezTo>
                <a:cubicBezTo>
                  <a:pt x="9165" y="11888"/>
                  <a:pt x="9165" y="11888"/>
                  <a:pt x="9165" y="11888"/>
                </a:cubicBezTo>
                <a:cubicBezTo>
                  <a:pt x="1281" y="11888"/>
                  <a:pt x="1281" y="11888"/>
                  <a:pt x="1281" y="11888"/>
                </a:cubicBezTo>
                <a:cubicBezTo>
                  <a:pt x="1281" y="6307"/>
                  <a:pt x="1281" y="6307"/>
                  <a:pt x="1281" y="6307"/>
                </a:cubicBezTo>
                <a:cubicBezTo>
                  <a:pt x="1281" y="5763"/>
                  <a:pt x="1679" y="5302"/>
                  <a:pt x="2176" y="5302"/>
                </a:cubicBezTo>
                <a:close/>
                <a:moveTo>
                  <a:pt x="9811" y="11428"/>
                </a:moveTo>
                <a:cubicBezTo>
                  <a:pt x="9811" y="11344"/>
                  <a:pt x="9861" y="11288"/>
                  <a:pt x="9936" y="11288"/>
                </a:cubicBezTo>
                <a:cubicBezTo>
                  <a:pt x="11664" y="11288"/>
                  <a:pt x="11664" y="11288"/>
                  <a:pt x="11664" y="11288"/>
                </a:cubicBezTo>
                <a:cubicBezTo>
                  <a:pt x="11726" y="11288"/>
                  <a:pt x="11789" y="11344"/>
                  <a:pt x="11789" y="11428"/>
                </a:cubicBezTo>
                <a:cubicBezTo>
                  <a:pt x="11789" y="13367"/>
                  <a:pt x="11789" y="13367"/>
                  <a:pt x="11789" y="13367"/>
                </a:cubicBezTo>
                <a:cubicBezTo>
                  <a:pt x="11789" y="13437"/>
                  <a:pt x="11726" y="13507"/>
                  <a:pt x="11664" y="13507"/>
                </a:cubicBezTo>
                <a:cubicBezTo>
                  <a:pt x="9936" y="13507"/>
                  <a:pt x="9936" y="13507"/>
                  <a:pt x="9936" y="13507"/>
                </a:cubicBezTo>
                <a:cubicBezTo>
                  <a:pt x="9861" y="13507"/>
                  <a:pt x="9811" y="13437"/>
                  <a:pt x="9811" y="13367"/>
                </a:cubicBezTo>
                <a:lnTo>
                  <a:pt x="9811" y="11428"/>
                </a:lnTo>
                <a:close/>
                <a:moveTo>
                  <a:pt x="19411" y="20149"/>
                </a:moveTo>
                <a:cubicBezTo>
                  <a:pt x="2176" y="20149"/>
                  <a:pt x="2176" y="20149"/>
                  <a:pt x="2176" y="20149"/>
                </a:cubicBezTo>
                <a:cubicBezTo>
                  <a:pt x="1679" y="20149"/>
                  <a:pt x="1281" y="19702"/>
                  <a:pt x="1281" y="19144"/>
                </a:cubicBezTo>
                <a:cubicBezTo>
                  <a:pt x="1281" y="12614"/>
                  <a:pt x="1281" y="12614"/>
                  <a:pt x="1281" y="12614"/>
                </a:cubicBezTo>
                <a:cubicBezTo>
                  <a:pt x="9165" y="12614"/>
                  <a:pt x="9165" y="12614"/>
                  <a:pt x="9165" y="12614"/>
                </a:cubicBezTo>
                <a:cubicBezTo>
                  <a:pt x="9165" y="13367"/>
                  <a:pt x="9165" y="13367"/>
                  <a:pt x="9165" y="13367"/>
                </a:cubicBezTo>
                <a:cubicBezTo>
                  <a:pt x="9165" y="13842"/>
                  <a:pt x="9513" y="14219"/>
                  <a:pt x="9936" y="14219"/>
                </a:cubicBezTo>
                <a:cubicBezTo>
                  <a:pt x="11664" y="14219"/>
                  <a:pt x="11664" y="14219"/>
                  <a:pt x="11664" y="14219"/>
                </a:cubicBezTo>
                <a:cubicBezTo>
                  <a:pt x="12087" y="14219"/>
                  <a:pt x="12423" y="13842"/>
                  <a:pt x="12423" y="13367"/>
                </a:cubicBezTo>
                <a:cubicBezTo>
                  <a:pt x="12423" y="12614"/>
                  <a:pt x="12423" y="12614"/>
                  <a:pt x="12423" y="12614"/>
                </a:cubicBezTo>
                <a:cubicBezTo>
                  <a:pt x="20307" y="12614"/>
                  <a:pt x="20307" y="12614"/>
                  <a:pt x="20307" y="12614"/>
                </a:cubicBezTo>
                <a:cubicBezTo>
                  <a:pt x="20307" y="19144"/>
                  <a:pt x="20307" y="19144"/>
                  <a:pt x="20307" y="19144"/>
                </a:cubicBezTo>
                <a:cubicBezTo>
                  <a:pt x="20307" y="19702"/>
                  <a:pt x="19909" y="20149"/>
                  <a:pt x="19411" y="201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92" name="Group">
            <a:extLst>
              <a:ext uri="{FF2B5EF4-FFF2-40B4-BE49-F238E27FC236}">
                <a16:creationId xmlns:a16="http://schemas.microsoft.com/office/drawing/2014/main" id="{17F31D0C-70F2-4B6E-A8DE-BA0AB6A38D7F}"/>
              </a:ext>
            </a:extLst>
          </p:cNvPr>
          <p:cNvGrpSpPr/>
          <p:nvPr/>
        </p:nvGrpSpPr>
        <p:grpSpPr>
          <a:xfrm>
            <a:off x="1468910" y="4531359"/>
            <a:ext cx="455999" cy="437064"/>
            <a:chOff x="0" y="0"/>
            <a:chExt cx="455998" cy="437063"/>
          </a:xfrm>
          <a:solidFill>
            <a:schemeClr val="bg1"/>
          </a:solidFill>
        </p:grpSpPr>
        <p:sp>
          <p:nvSpPr>
            <p:cNvPr id="193" name="Shape">
              <a:extLst>
                <a:ext uri="{FF2B5EF4-FFF2-40B4-BE49-F238E27FC236}">
                  <a16:creationId xmlns:a16="http://schemas.microsoft.com/office/drawing/2014/main" id="{CEE65C36-13FD-4001-83F8-7103D9BDA209}"/>
                </a:ext>
              </a:extLst>
            </p:cNvPr>
            <p:cNvSpPr/>
            <p:nvPr/>
          </p:nvSpPr>
          <p:spPr>
            <a:xfrm>
              <a:off x="142680" y="0"/>
              <a:ext cx="173516" cy="1648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493" extrusionOk="0">
                  <a:moveTo>
                    <a:pt x="11148" y="17743"/>
                  </a:moveTo>
                  <a:cubicBezTo>
                    <a:pt x="10923" y="17625"/>
                    <a:pt x="10586" y="17625"/>
                    <a:pt x="10360" y="17743"/>
                  </a:cubicBezTo>
                  <a:cubicBezTo>
                    <a:pt x="4398" y="21422"/>
                    <a:pt x="4398" y="21422"/>
                    <a:pt x="4398" y="21422"/>
                  </a:cubicBezTo>
                  <a:cubicBezTo>
                    <a:pt x="4173" y="21541"/>
                    <a:pt x="4060" y="21541"/>
                    <a:pt x="4060" y="21185"/>
                  </a:cubicBezTo>
                  <a:cubicBezTo>
                    <a:pt x="5635" y="14064"/>
                    <a:pt x="5635" y="14064"/>
                    <a:pt x="5635" y="14064"/>
                  </a:cubicBezTo>
                  <a:cubicBezTo>
                    <a:pt x="5635" y="13827"/>
                    <a:pt x="5523" y="13471"/>
                    <a:pt x="5298" y="13352"/>
                  </a:cubicBezTo>
                  <a:cubicBezTo>
                    <a:pt x="123" y="8486"/>
                    <a:pt x="123" y="8486"/>
                    <a:pt x="123" y="8486"/>
                  </a:cubicBezTo>
                  <a:cubicBezTo>
                    <a:pt x="-102" y="8249"/>
                    <a:pt x="10" y="8130"/>
                    <a:pt x="235" y="8130"/>
                  </a:cubicBezTo>
                  <a:cubicBezTo>
                    <a:pt x="7098" y="7418"/>
                    <a:pt x="7098" y="7418"/>
                    <a:pt x="7098" y="7418"/>
                  </a:cubicBezTo>
                  <a:cubicBezTo>
                    <a:pt x="7436" y="7418"/>
                    <a:pt x="7660" y="7181"/>
                    <a:pt x="7773" y="6943"/>
                  </a:cubicBezTo>
                  <a:cubicBezTo>
                    <a:pt x="10586" y="178"/>
                    <a:pt x="10586" y="178"/>
                    <a:pt x="10586" y="178"/>
                  </a:cubicBezTo>
                  <a:cubicBezTo>
                    <a:pt x="10586" y="-59"/>
                    <a:pt x="10810" y="-59"/>
                    <a:pt x="10923" y="178"/>
                  </a:cubicBezTo>
                  <a:cubicBezTo>
                    <a:pt x="13623" y="6943"/>
                    <a:pt x="13623" y="6943"/>
                    <a:pt x="13623" y="6943"/>
                  </a:cubicBezTo>
                  <a:cubicBezTo>
                    <a:pt x="13735" y="7181"/>
                    <a:pt x="14073" y="7418"/>
                    <a:pt x="14298" y="7418"/>
                  </a:cubicBezTo>
                  <a:cubicBezTo>
                    <a:pt x="21161" y="8130"/>
                    <a:pt x="21161" y="8130"/>
                    <a:pt x="21161" y="8130"/>
                  </a:cubicBezTo>
                  <a:cubicBezTo>
                    <a:pt x="21498" y="8130"/>
                    <a:pt x="21498" y="8249"/>
                    <a:pt x="21273" y="8486"/>
                  </a:cubicBezTo>
                  <a:cubicBezTo>
                    <a:pt x="16098" y="13352"/>
                    <a:pt x="16098" y="13352"/>
                    <a:pt x="16098" y="13352"/>
                  </a:cubicBezTo>
                  <a:cubicBezTo>
                    <a:pt x="15873" y="13471"/>
                    <a:pt x="15760" y="13827"/>
                    <a:pt x="15873" y="14064"/>
                  </a:cubicBezTo>
                  <a:cubicBezTo>
                    <a:pt x="17336" y="21185"/>
                    <a:pt x="17336" y="21185"/>
                    <a:pt x="17336" y="21185"/>
                  </a:cubicBezTo>
                  <a:cubicBezTo>
                    <a:pt x="17448" y="21541"/>
                    <a:pt x="17336" y="21541"/>
                    <a:pt x="17110" y="21422"/>
                  </a:cubicBezTo>
                  <a:lnTo>
                    <a:pt x="11148" y="1774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4" name="Shape">
              <a:extLst>
                <a:ext uri="{FF2B5EF4-FFF2-40B4-BE49-F238E27FC236}">
                  <a16:creationId xmlns:a16="http://schemas.microsoft.com/office/drawing/2014/main" id="{1E6C106E-ABCC-4A24-87D5-C0871021FB5D}"/>
                </a:ext>
              </a:extLst>
            </p:cNvPr>
            <p:cNvSpPr/>
            <p:nvPr/>
          </p:nvSpPr>
          <p:spPr>
            <a:xfrm>
              <a:off x="283054" y="101830"/>
              <a:ext cx="172945" cy="1646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469" extrusionOk="0">
                  <a:moveTo>
                    <a:pt x="11148" y="17743"/>
                  </a:moveTo>
                  <a:cubicBezTo>
                    <a:pt x="10923" y="17506"/>
                    <a:pt x="10585" y="17506"/>
                    <a:pt x="10361" y="17743"/>
                  </a:cubicBezTo>
                  <a:cubicBezTo>
                    <a:pt x="4398" y="21422"/>
                    <a:pt x="4398" y="21422"/>
                    <a:pt x="4398" y="21422"/>
                  </a:cubicBezTo>
                  <a:cubicBezTo>
                    <a:pt x="4173" y="21541"/>
                    <a:pt x="4061" y="21422"/>
                    <a:pt x="4061" y="21185"/>
                  </a:cubicBezTo>
                  <a:cubicBezTo>
                    <a:pt x="5636" y="14064"/>
                    <a:pt x="5636" y="14064"/>
                    <a:pt x="5636" y="14064"/>
                  </a:cubicBezTo>
                  <a:cubicBezTo>
                    <a:pt x="5636" y="13827"/>
                    <a:pt x="5523" y="13471"/>
                    <a:pt x="5298" y="13233"/>
                  </a:cubicBezTo>
                  <a:cubicBezTo>
                    <a:pt x="123" y="8486"/>
                    <a:pt x="123" y="8486"/>
                    <a:pt x="123" y="8486"/>
                  </a:cubicBezTo>
                  <a:cubicBezTo>
                    <a:pt x="-102" y="8249"/>
                    <a:pt x="11" y="8130"/>
                    <a:pt x="236" y="8130"/>
                  </a:cubicBezTo>
                  <a:cubicBezTo>
                    <a:pt x="7211" y="7418"/>
                    <a:pt x="7211" y="7418"/>
                    <a:pt x="7211" y="7418"/>
                  </a:cubicBezTo>
                  <a:cubicBezTo>
                    <a:pt x="7436" y="7418"/>
                    <a:pt x="7661" y="7181"/>
                    <a:pt x="7773" y="6943"/>
                  </a:cubicBezTo>
                  <a:cubicBezTo>
                    <a:pt x="10585" y="178"/>
                    <a:pt x="10585" y="178"/>
                    <a:pt x="10585" y="178"/>
                  </a:cubicBezTo>
                  <a:cubicBezTo>
                    <a:pt x="10698" y="-59"/>
                    <a:pt x="10811" y="-59"/>
                    <a:pt x="10923" y="178"/>
                  </a:cubicBezTo>
                  <a:cubicBezTo>
                    <a:pt x="13623" y="6943"/>
                    <a:pt x="13623" y="6943"/>
                    <a:pt x="13623" y="6943"/>
                  </a:cubicBezTo>
                  <a:cubicBezTo>
                    <a:pt x="13735" y="7181"/>
                    <a:pt x="14073" y="7418"/>
                    <a:pt x="14298" y="7418"/>
                  </a:cubicBezTo>
                  <a:cubicBezTo>
                    <a:pt x="21160" y="8130"/>
                    <a:pt x="21160" y="8130"/>
                    <a:pt x="21160" y="8130"/>
                  </a:cubicBezTo>
                  <a:cubicBezTo>
                    <a:pt x="21498" y="8130"/>
                    <a:pt x="21498" y="8249"/>
                    <a:pt x="21273" y="8486"/>
                  </a:cubicBezTo>
                  <a:cubicBezTo>
                    <a:pt x="16098" y="13233"/>
                    <a:pt x="16098" y="13233"/>
                    <a:pt x="16098" y="13233"/>
                  </a:cubicBezTo>
                  <a:cubicBezTo>
                    <a:pt x="15873" y="13471"/>
                    <a:pt x="15761" y="13827"/>
                    <a:pt x="15873" y="14064"/>
                  </a:cubicBezTo>
                  <a:cubicBezTo>
                    <a:pt x="17335" y="21185"/>
                    <a:pt x="17335" y="21185"/>
                    <a:pt x="17335" y="21185"/>
                  </a:cubicBezTo>
                  <a:cubicBezTo>
                    <a:pt x="17448" y="21422"/>
                    <a:pt x="17335" y="21541"/>
                    <a:pt x="17111" y="21422"/>
                  </a:cubicBezTo>
                  <a:lnTo>
                    <a:pt x="11148" y="1774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5" name="Shape">
              <a:extLst>
                <a:ext uri="{FF2B5EF4-FFF2-40B4-BE49-F238E27FC236}">
                  <a16:creationId xmlns:a16="http://schemas.microsoft.com/office/drawing/2014/main" id="{5A833B39-931A-4A28-A43A-518FD0E61267}"/>
                </a:ext>
              </a:extLst>
            </p:cNvPr>
            <p:cNvSpPr/>
            <p:nvPr/>
          </p:nvSpPr>
          <p:spPr>
            <a:xfrm>
              <a:off x="0" y="101830"/>
              <a:ext cx="172945" cy="1646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469" extrusionOk="0">
                  <a:moveTo>
                    <a:pt x="11148" y="17743"/>
                  </a:moveTo>
                  <a:cubicBezTo>
                    <a:pt x="10923" y="17506"/>
                    <a:pt x="10585" y="17506"/>
                    <a:pt x="10361" y="17743"/>
                  </a:cubicBezTo>
                  <a:cubicBezTo>
                    <a:pt x="4398" y="21422"/>
                    <a:pt x="4398" y="21422"/>
                    <a:pt x="4398" y="21422"/>
                  </a:cubicBezTo>
                  <a:cubicBezTo>
                    <a:pt x="4173" y="21541"/>
                    <a:pt x="3948" y="21422"/>
                    <a:pt x="4061" y="21185"/>
                  </a:cubicBezTo>
                  <a:cubicBezTo>
                    <a:pt x="5636" y="14064"/>
                    <a:pt x="5636" y="14064"/>
                    <a:pt x="5636" y="14064"/>
                  </a:cubicBezTo>
                  <a:cubicBezTo>
                    <a:pt x="5636" y="13827"/>
                    <a:pt x="5523" y="13471"/>
                    <a:pt x="5298" y="13233"/>
                  </a:cubicBezTo>
                  <a:cubicBezTo>
                    <a:pt x="123" y="8486"/>
                    <a:pt x="123" y="8486"/>
                    <a:pt x="123" y="8486"/>
                  </a:cubicBezTo>
                  <a:cubicBezTo>
                    <a:pt x="-102" y="8249"/>
                    <a:pt x="11" y="8130"/>
                    <a:pt x="236" y="8130"/>
                  </a:cubicBezTo>
                  <a:cubicBezTo>
                    <a:pt x="7098" y="7418"/>
                    <a:pt x="7098" y="7418"/>
                    <a:pt x="7098" y="7418"/>
                  </a:cubicBezTo>
                  <a:cubicBezTo>
                    <a:pt x="7436" y="7418"/>
                    <a:pt x="7661" y="7181"/>
                    <a:pt x="7773" y="6943"/>
                  </a:cubicBezTo>
                  <a:cubicBezTo>
                    <a:pt x="10585" y="178"/>
                    <a:pt x="10585" y="178"/>
                    <a:pt x="10585" y="178"/>
                  </a:cubicBezTo>
                  <a:cubicBezTo>
                    <a:pt x="10585" y="-59"/>
                    <a:pt x="10811" y="-59"/>
                    <a:pt x="10923" y="178"/>
                  </a:cubicBezTo>
                  <a:cubicBezTo>
                    <a:pt x="13623" y="6943"/>
                    <a:pt x="13623" y="6943"/>
                    <a:pt x="13623" y="6943"/>
                  </a:cubicBezTo>
                  <a:cubicBezTo>
                    <a:pt x="13735" y="7181"/>
                    <a:pt x="14073" y="7418"/>
                    <a:pt x="14298" y="7418"/>
                  </a:cubicBezTo>
                  <a:cubicBezTo>
                    <a:pt x="21160" y="8130"/>
                    <a:pt x="21160" y="8130"/>
                    <a:pt x="21160" y="8130"/>
                  </a:cubicBezTo>
                  <a:cubicBezTo>
                    <a:pt x="21498" y="8130"/>
                    <a:pt x="21498" y="8249"/>
                    <a:pt x="21273" y="8486"/>
                  </a:cubicBezTo>
                  <a:cubicBezTo>
                    <a:pt x="16098" y="13233"/>
                    <a:pt x="16098" y="13233"/>
                    <a:pt x="16098" y="13233"/>
                  </a:cubicBezTo>
                  <a:cubicBezTo>
                    <a:pt x="15873" y="13471"/>
                    <a:pt x="15761" y="13827"/>
                    <a:pt x="15873" y="14064"/>
                  </a:cubicBezTo>
                  <a:cubicBezTo>
                    <a:pt x="17335" y="21185"/>
                    <a:pt x="17335" y="21185"/>
                    <a:pt x="17335" y="21185"/>
                  </a:cubicBezTo>
                  <a:cubicBezTo>
                    <a:pt x="17448" y="21422"/>
                    <a:pt x="17335" y="21541"/>
                    <a:pt x="17111" y="21422"/>
                  </a:cubicBezTo>
                  <a:lnTo>
                    <a:pt x="11148" y="17743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6" name="Shape">
              <a:extLst>
                <a:ext uri="{FF2B5EF4-FFF2-40B4-BE49-F238E27FC236}">
                  <a16:creationId xmlns:a16="http://schemas.microsoft.com/office/drawing/2014/main" id="{433577BF-C889-4FF4-8390-36955CD322A7}"/>
                </a:ext>
              </a:extLst>
            </p:cNvPr>
            <p:cNvSpPr/>
            <p:nvPr/>
          </p:nvSpPr>
          <p:spPr>
            <a:xfrm>
              <a:off x="230427" y="272123"/>
              <a:ext cx="173515" cy="1649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9" h="21428" extrusionOk="0">
                  <a:moveTo>
                    <a:pt x="11069" y="17646"/>
                  </a:moveTo>
                  <a:cubicBezTo>
                    <a:pt x="10844" y="17528"/>
                    <a:pt x="10507" y="17528"/>
                    <a:pt x="10282" y="17646"/>
                  </a:cubicBezTo>
                  <a:cubicBezTo>
                    <a:pt x="4319" y="21305"/>
                    <a:pt x="4319" y="21305"/>
                    <a:pt x="4319" y="21305"/>
                  </a:cubicBezTo>
                  <a:cubicBezTo>
                    <a:pt x="4094" y="21541"/>
                    <a:pt x="3982" y="21423"/>
                    <a:pt x="4094" y="21069"/>
                  </a:cubicBezTo>
                  <a:cubicBezTo>
                    <a:pt x="5557" y="13987"/>
                    <a:pt x="5557" y="13987"/>
                    <a:pt x="5557" y="13987"/>
                  </a:cubicBezTo>
                  <a:cubicBezTo>
                    <a:pt x="5669" y="13751"/>
                    <a:pt x="5557" y="13397"/>
                    <a:pt x="5332" y="13279"/>
                  </a:cubicBezTo>
                  <a:cubicBezTo>
                    <a:pt x="157" y="8439"/>
                    <a:pt x="157" y="8439"/>
                    <a:pt x="157" y="8439"/>
                  </a:cubicBezTo>
                  <a:cubicBezTo>
                    <a:pt x="-68" y="8203"/>
                    <a:pt x="-68" y="8085"/>
                    <a:pt x="269" y="8085"/>
                  </a:cubicBezTo>
                  <a:cubicBezTo>
                    <a:pt x="7132" y="7377"/>
                    <a:pt x="7132" y="7377"/>
                    <a:pt x="7132" y="7377"/>
                  </a:cubicBezTo>
                  <a:cubicBezTo>
                    <a:pt x="7357" y="7377"/>
                    <a:pt x="7694" y="7141"/>
                    <a:pt x="7807" y="6905"/>
                  </a:cubicBezTo>
                  <a:cubicBezTo>
                    <a:pt x="10507" y="177"/>
                    <a:pt x="10507" y="177"/>
                    <a:pt x="10507" y="177"/>
                  </a:cubicBezTo>
                  <a:cubicBezTo>
                    <a:pt x="10619" y="-59"/>
                    <a:pt x="10844" y="-59"/>
                    <a:pt x="10844" y="177"/>
                  </a:cubicBezTo>
                  <a:cubicBezTo>
                    <a:pt x="13657" y="6905"/>
                    <a:pt x="13657" y="6905"/>
                    <a:pt x="13657" y="6905"/>
                  </a:cubicBezTo>
                  <a:cubicBezTo>
                    <a:pt x="13769" y="7141"/>
                    <a:pt x="13994" y="7377"/>
                    <a:pt x="14332" y="7377"/>
                  </a:cubicBezTo>
                  <a:cubicBezTo>
                    <a:pt x="21195" y="8085"/>
                    <a:pt x="21195" y="8085"/>
                    <a:pt x="21195" y="8085"/>
                  </a:cubicBezTo>
                  <a:cubicBezTo>
                    <a:pt x="21419" y="8085"/>
                    <a:pt x="21532" y="8203"/>
                    <a:pt x="21307" y="8439"/>
                  </a:cubicBezTo>
                  <a:cubicBezTo>
                    <a:pt x="16132" y="13279"/>
                    <a:pt x="16132" y="13279"/>
                    <a:pt x="16132" y="13279"/>
                  </a:cubicBezTo>
                  <a:cubicBezTo>
                    <a:pt x="15907" y="13397"/>
                    <a:pt x="15794" y="13751"/>
                    <a:pt x="15794" y="13987"/>
                  </a:cubicBezTo>
                  <a:cubicBezTo>
                    <a:pt x="17369" y="21069"/>
                    <a:pt x="17369" y="21069"/>
                    <a:pt x="17369" y="21069"/>
                  </a:cubicBezTo>
                  <a:cubicBezTo>
                    <a:pt x="17482" y="21423"/>
                    <a:pt x="17257" y="21541"/>
                    <a:pt x="17032" y="21305"/>
                  </a:cubicBezTo>
                  <a:lnTo>
                    <a:pt x="11069" y="1764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7" name="Shape">
              <a:extLst>
                <a:ext uri="{FF2B5EF4-FFF2-40B4-BE49-F238E27FC236}">
                  <a16:creationId xmlns:a16="http://schemas.microsoft.com/office/drawing/2014/main" id="{63490872-FCA8-493F-B158-50CF20703139}"/>
                </a:ext>
              </a:extLst>
            </p:cNvPr>
            <p:cNvSpPr/>
            <p:nvPr/>
          </p:nvSpPr>
          <p:spPr>
            <a:xfrm>
              <a:off x="54716" y="272123"/>
              <a:ext cx="173121" cy="1649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22" h="21428" extrusionOk="0">
                  <a:moveTo>
                    <a:pt x="11157" y="17646"/>
                  </a:moveTo>
                  <a:cubicBezTo>
                    <a:pt x="10931" y="17528"/>
                    <a:pt x="10591" y="17528"/>
                    <a:pt x="10365" y="17646"/>
                  </a:cubicBezTo>
                  <a:cubicBezTo>
                    <a:pt x="4371" y="21305"/>
                    <a:pt x="4371" y="21305"/>
                    <a:pt x="4371" y="21305"/>
                  </a:cubicBezTo>
                  <a:cubicBezTo>
                    <a:pt x="4145" y="21541"/>
                    <a:pt x="4032" y="21423"/>
                    <a:pt x="4032" y="21069"/>
                  </a:cubicBezTo>
                  <a:cubicBezTo>
                    <a:pt x="5615" y="13987"/>
                    <a:pt x="5615" y="13987"/>
                    <a:pt x="5615" y="13987"/>
                  </a:cubicBezTo>
                  <a:cubicBezTo>
                    <a:pt x="5615" y="13751"/>
                    <a:pt x="5502" y="13397"/>
                    <a:pt x="5389" y="13279"/>
                  </a:cubicBezTo>
                  <a:cubicBezTo>
                    <a:pt x="74" y="8439"/>
                    <a:pt x="74" y="8439"/>
                    <a:pt x="74" y="8439"/>
                  </a:cubicBezTo>
                  <a:cubicBezTo>
                    <a:pt x="-39" y="8203"/>
                    <a:pt x="-39" y="8085"/>
                    <a:pt x="187" y="8085"/>
                  </a:cubicBezTo>
                  <a:cubicBezTo>
                    <a:pt x="7199" y="7377"/>
                    <a:pt x="7199" y="7377"/>
                    <a:pt x="7199" y="7377"/>
                  </a:cubicBezTo>
                  <a:cubicBezTo>
                    <a:pt x="7425" y="7377"/>
                    <a:pt x="7764" y="7141"/>
                    <a:pt x="7877" y="6905"/>
                  </a:cubicBezTo>
                  <a:cubicBezTo>
                    <a:pt x="10591" y="177"/>
                    <a:pt x="10591" y="177"/>
                    <a:pt x="10591" y="177"/>
                  </a:cubicBezTo>
                  <a:cubicBezTo>
                    <a:pt x="10704" y="-59"/>
                    <a:pt x="10818" y="-59"/>
                    <a:pt x="10931" y="177"/>
                  </a:cubicBezTo>
                  <a:cubicBezTo>
                    <a:pt x="13758" y="6905"/>
                    <a:pt x="13758" y="6905"/>
                    <a:pt x="13758" y="6905"/>
                  </a:cubicBezTo>
                  <a:cubicBezTo>
                    <a:pt x="13758" y="7141"/>
                    <a:pt x="14097" y="7377"/>
                    <a:pt x="14323" y="7377"/>
                  </a:cubicBezTo>
                  <a:cubicBezTo>
                    <a:pt x="21335" y="8085"/>
                    <a:pt x="21335" y="8085"/>
                    <a:pt x="21335" y="8085"/>
                  </a:cubicBezTo>
                  <a:cubicBezTo>
                    <a:pt x="21561" y="8085"/>
                    <a:pt x="21561" y="8203"/>
                    <a:pt x="21448" y="8439"/>
                  </a:cubicBezTo>
                  <a:cubicBezTo>
                    <a:pt x="16133" y="13279"/>
                    <a:pt x="16133" y="13279"/>
                    <a:pt x="16133" y="13279"/>
                  </a:cubicBezTo>
                  <a:cubicBezTo>
                    <a:pt x="16020" y="13397"/>
                    <a:pt x="15907" y="13751"/>
                    <a:pt x="15907" y="13987"/>
                  </a:cubicBezTo>
                  <a:cubicBezTo>
                    <a:pt x="17490" y="21069"/>
                    <a:pt x="17490" y="21069"/>
                    <a:pt x="17490" y="21069"/>
                  </a:cubicBezTo>
                  <a:cubicBezTo>
                    <a:pt x="17490" y="21423"/>
                    <a:pt x="17377" y="21541"/>
                    <a:pt x="17151" y="21305"/>
                  </a:cubicBezTo>
                  <a:lnTo>
                    <a:pt x="11157" y="1764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98" name="Shape">
            <a:extLst>
              <a:ext uri="{FF2B5EF4-FFF2-40B4-BE49-F238E27FC236}">
                <a16:creationId xmlns:a16="http://schemas.microsoft.com/office/drawing/2014/main" id="{D898B274-AE10-454E-93A5-50F6B1B4B2FC}"/>
              </a:ext>
            </a:extLst>
          </p:cNvPr>
          <p:cNvSpPr/>
          <p:nvPr/>
        </p:nvSpPr>
        <p:spPr>
          <a:xfrm>
            <a:off x="9373987" y="1135232"/>
            <a:ext cx="411248" cy="4112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7914" y="0"/>
                  <a:pt x="5205" y="1123"/>
                  <a:pt x="3164" y="3164"/>
                </a:cubicBezTo>
                <a:cubicBezTo>
                  <a:pt x="1123" y="5196"/>
                  <a:pt x="0" y="7914"/>
                  <a:pt x="0" y="10800"/>
                </a:cubicBezTo>
                <a:cubicBezTo>
                  <a:pt x="0" y="13686"/>
                  <a:pt x="1123" y="16395"/>
                  <a:pt x="3164" y="18436"/>
                </a:cubicBezTo>
                <a:cubicBezTo>
                  <a:pt x="5205" y="20477"/>
                  <a:pt x="7914" y="21600"/>
                  <a:pt x="10800" y="21600"/>
                </a:cubicBezTo>
                <a:cubicBezTo>
                  <a:pt x="13686" y="21600"/>
                  <a:pt x="16395" y="20477"/>
                  <a:pt x="18436" y="18436"/>
                </a:cubicBezTo>
                <a:cubicBezTo>
                  <a:pt x="20477" y="16395"/>
                  <a:pt x="21600" y="13686"/>
                  <a:pt x="21600" y="10800"/>
                </a:cubicBezTo>
                <a:cubicBezTo>
                  <a:pt x="21600" y="7914"/>
                  <a:pt x="20477" y="5196"/>
                  <a:pt x="18436" y="3164"/>
                </a:cubicBezTo>
                <a:cubicBezTo>
                  <a:pt x="16395" y="1123"/>
                  <a:pt x="13686" y="0"/>
                  <a:pt x="10800" y="0"/>
                </a:cubicBezTo>
                <a:close/>
                <a:moveTo>
                  <a:pt x="18928" y="5910"/>
                </a:moveTo>
                <a:cubicBezTo>
                  <a:pt x="18241" y="5725"/>
                  <a:pt x="17536" y="5548"/>
                  <a:pt x="16840" y="5409"/>
                </a:cubicBezTo>
                <a:cubicBezTo>
                  <a:pt x="16766" y="4574"/>
                  <a:pt x="16070" y="3925"/>
                  <a:pt x="15216" y="3925"/>
                </a:cubicBezTo>
                <a:cubicBezTo>
                  <a:pt x="15022" y="3925"/>
                  <a:pt x="14827" y="3962"/>
                  <a:pt x="14651" y="4027"/>
                </a:cubicBezTo>
                <a:cubicBezTo>
                  <a:pt x="14029" y="3108"/>
                  <a:pt x="13296" y="2255"/>
                  <a:pt x="12442" y="1457"/>
                </a:cubicBezTo>
                <a:cubicBezTo>
                  <a:pt x="14354" y="1791"/>
                  <a:pt x="16107" y="2700"/>
                  <a:pt x="17499" y="4092"/>
                </a:cubicBezTo>
                <a:cubicBezTo>
                  <a:pt x="18056" y="4648"/>
                  <a:pt x="18538" y="5261"/>
                  <a:pt x="18928" y="5910"/>
                </a:cubicBezTo>
                <a:close/>
                <a:moveTo>
                  <a:pt x="19475" y="14632"/>
                </a:moveTo>
                <a:cubicBezTo>
                  <a:pt x="18260" y="15003"/>
                  <a:pt x="17026" y="15300"/>
                  <a:pt x="15773" y="15513"/>
                </a:cubicBezTo>
                <a:cubicBezTo>
                  <a:pt x="16395" y="14103"/>
                  <a:pt x="16720" y="12637"/>
                  <a:pt x="16766" y="11125"/>
                </a:cubicBezTo>
                <a:cubicBezTo>
                  <a:pt x="20273" y="11125"/>
                  <a:pt x="20273" y="11125"/>
                  <a:pt x="20273" y="11125"/>
                </a:cubicBezTo>
                <a:cubicBezTo>
                  <a:pt x="20236" y="12349"/>
                  <a:pt x="19958" y="13537"/>
                  <a:pt x="19475" y="14632"/>
                </a:cubicBezTo>
                <a:close/>
                <a:moveTo>
                  <a:pt x="11171" y="20273"/>
                </a:moveTo>
                <a:cubicBezTo>
                  <a:pt x="11153" y="20273"/>
                  <a:pt x="11143" y="20273"/>
                  <a:pt x="11134" y="20273"/>
                </a:cubicBezTo>
                <a:cubicBezTo>
                  <a:pt x="11134" y="17954"/>
                  <a:pt x="11134" y="17954"/>
                  <a:pt x="11134" y="17954"/>
                </a:cubicBezTo>
                <a:cubicBezTo>
                  <a:pt x="11737" y="17824"/>
                  <a:pt x="12229" y="17351"/>
                  <a:pt x="12377" y="16747"/>
                </a:cubicBezTo>
                <a:cubicBezTo>
                  <a:pt x="13055" y="16720"/>
                  <a:pt x="13732" y="16655"/>
                  <a:pt x="14400" y="16580"/>
                </a:cubicBezTo>
                <a:cubicBezTo>
                  <a:pt x="13593" y="17944"/>
                  <a:pt x="12507" y="19178"/>
                  <a:pt x="11171" y="20273"/>
                </a:cubicBezTo>
                <a:close/>
                <a:moveTo>
                  <a:pt x="7191" y="16580"/>
                </a:moveTo>
                <a:cubicBezTo>
                  <a:pt x="7868" y="16655"/>
                  <a:pt x="8545" y="16720"/>
                  <a:pt x="9223" y="16747"/>
                </a:cubicBezTo>
                <a:cubicBezTo>
                  <a:pt x="9371" y="17351"/>
                  <a:pt x="9854" y="17824"/>
                  <a:pt x="10466" y="17954"/>
                </a:cubicBezTo>
                <a:cubicBezTo>
                  <a:pt x="10466" y="20273"/>
                  <a:pt x="10466" y="20273"/>
                  <a:pt x="10466" y="20273"/>
                </a:cubicBezTo>
                <a:cubicBezTo>
                  <a:pt x="10457" y="20273"/>
                  <a:pt x="10438" y="20273"/>
                  <a:pt x="10429" y="20273"/>
                </a:cubicBezTo>
                <a:cubicBezTo>
                  <a:pt x="9093" y="19178"/>
                  <a:pt x="8007" y="17944"/>
                  <a:pt x="7191" y="16580"/>
                </a:cubicBezTo>
                <a:close/>
                <a:moveTo>
                  <a:pt x="2125" y="6968"/>
                </a:moveTo>
                <a:cubicBezTo>
                  <a:pt x="3340" y="6588"/>
                  <a:pt x="4574" y="6291"/>
                  <a:pt x="5818" y="6077"/>
                </a:cubicBezTo>
                <a:cubicBezTo>
                  <a:pt x="5381" y="7089"/>
                  <a:pt x="5085" y="8128"/>
                  <a:pt x="4936" y="9195"/>
                </a:cubicBezTo>
                <a:cubicBezTo>
                  <a:pt x="4268" y="9297"/>
                  <a:pt x="3739" y="9816"/>
                  <a:pt x="3600" y="10475"/>
                </a:cubicBezTo>
                <a:cubicBezTo>
                  <a:pt x="1327" y="10475"/>
                  <a:pt x="1327" y="10475"/>
                  <a:pt x="1327" y="10475"/>
                </a:cubicBezTo>
                <a:cubicBezTo>
                  <a:pt x="1364" y="9241"/>
                  <a:pt x="1642" y="8063"/>
                  <a:pt x="2125" y="6968"/>
                </a:cubicBezTo>
                <a:close/>
                <a:moveTo>
                  <a:pt x="10429" y="1327"/>
                </a:moveTo>
                <a:cubicBezTo>
                  <a:pt x="10438" y="1327"/>
                  <a:pt x="10457" y="1327"/>
                  <a:pt x="10466" y="1327"/>
                </a:cubicBezTo>
                <a:cubicBezTo>
                  <a:pt x="10466" y="4806"/>
                  <a:pt x="10466" y="4806"/>
                  <a:pt x="10466" y="4806"/>
                </a:cubicBezTo>
                <a:cubicBezTo>
                  <a:pt x="9371" y="4815"/>
                  <a:pt x="8276" y="4890"/>
                  <a:pt x="7191" y="5020"/>
                </a:cubicBezTo>
                <a:cubicBezTo>
                  <a:pt x="8007" y="3656"/>
                  <a:pt x="9093" y="2412"/>
                  <a:pt x="10429" y="1327"/>
                </a:cubicBezTo>
                <a:close/>
                <a:moveTo>
                  <a:pt x="14038" y="4435"/>
                </a:moveTo>
                <a:cubicBezTo>
                  <a:pt x="13899" y="4584"/>
                  <a:pt x="13788" y="4751"/>
                  <a:pt x="13713" y="4945"/>
                </a:cubicBezTo>
                <a:cubicBezTo>
                  <a:pt x="12860" y="4862"/>
                  <a:pt x="11997" y="4815"/>
                  <a:pt x="11134" y="4806"/>
                </a:cubicBezTo>
                <a:cubicBezTo>
                  <a:pt x="11134" y="1327"/>
                  <a:pt x="11134" y="1327"/>
                  <a:pt x="11134" y="1327"/>
                </a:cubicBezTo>
                <a:cubicBezTo>
                  <a:pt x="11143" y="1327"/>
                  <a:pt x="11153" y="1327"/>
                  <a:pt x="11171" y="1327"/>
                </a:cubicBezTo>
                <a:cubicBezTo>
                  <a:pt x="12312" y="2255"/>
                  <a:pt x="13277" y="3303"/>
                  <a:pt x="14038" y="4435"/>
                </a:cubicBezTo>
                <a:close/>
                <a:moveTo>
                  <a:pt x="11134" y="5660"/>
                </a:moveTo>
                <a:cubicBezTo>
                  <a:pt x="11960" y="5669"/>
                  <a:pt x="12795" y="5715"/>
                  <a:pt x="13611" y="5790"/>
                </a:cubicBezTo>
                <a:cubicBezTo>
                  <a:pt x="13732" y="6569"/>
                  <a:pt x="14409" y="7172"/>
                  <a:pt x="15216" y="7172"/>
                </a:cubicBezTo>
                <a:cubicBezTo>
                  <a:pt x="15281" y="7172"/>
                  <a:pt x="15346" y="7163"/>
                  <a:pt x="15411" y="7163"/>
                </a:cubicBezTo>
                <a:cubicBezTo>
                  <a:pt x="15792" y="8230"/>
                  <a:pt x="15996" y="9343"/>
                  <a:pt x="16033" y="10475"/>
                </a:cubicBezTo>
                <a:cubicBezTo>
                  <a:pt x="11134" y="10475"/>
                  <a:pt x="11134" y="10475"/>
                  <a:pt x="11134" y="10475"/>
                </a:cubicBezTo>
                <a:lnTo>
                  <a:pt x="11134" y="5660"/>
                </a:lnTo>
                <a:close/>
                <a:moveTo>
                  <a:pt x="15959" y="5548"/>
                </a:moveTo>
                <a:cubicBezTo>
                  <a:pt x="15959" y="5957"/>
                  <a:pt x="15625" y="6291"/>
                  <a:pt x="15216" y="6291"/>
                </a:cubicBezTo>
                <a:cubicBezTo>
                  <a:pt x="14808" y="6291"/>
                  <a:pt x="14474" y="5957"/>
                  <a:pt x="14474" y="5548"/>
                </a:cubicBezTo>
                <a:cubicBezTo>
                  <a:pt x="14474" y="5140"/>
                  <a:pt x="14808" y="4806"/>
                  <a:pt x="15216" y="4806"/>
                </a:cubicBezTo>
                <a:cubicBezTo>
                  <a:pt x="15625" y="4806"/>
                  <a:pt x="15959" y="5140"/>
                  <a:pt x="15959" y="5548"/>
                </a:cubicBezTo>
                <a:close/>
                <a:moveTo>
                  <a:pt x="10466" y="5660"/>
                </a:moveTo>
                <a:cubicBezTo>
                  <a:pt x="10466" y="10475"/>
                  <a:pt x="10466" y="10475"/>
                  <a:pt x="10466" y="10475"/>
                </a:cubicBezTo>
                <a:cubicBezTo>
                  <a:pt x="6782" y="10475"/>
                  <a:pt x="6782" y="10475"/>
                  <a:pt x="6782" y="10475"/>
                </a:cubicBezTo>
                <a:cubicBezTo>
                  <a:pt x="6671" y="9891"/>
                  <a:pt x="6235" y="9418"/>
                  <a:pt x="5669" y="9251"/>
                </a:cubicBezTo>
                <a:cubicBezTo>
                  <a:pt x="5836" y="8109"/>
                  <a:pt x="6179" y="7005"/>
                  <a:pt x="6699" y="5947"/>
                </a:cubicBezTo>
                <a:cubicBezTo>
                  <a:pt x="7942" y="5771"/>
                  <a:pt x="9204" y="5678"/>
                  <a:pt x="10466" y="5660"/>
                </a:cubicBezTo>
                <a:close/>
                <a:moveTo>
                  <a:pt x="5938" y="10800"/>
                </a:moveTo>
                <a:cubicBezTo>
                  <a:pt x="5938" y="11208"/>
                  <a:pt x="5604" y="11542"/>
                  <a:pt x="5196" y="11542"/>
                </a:cubicBezTo>
                <a:cubicBezTo>
                  <a:pt x="4788" y="11542"/>
                  <a:pt x="4454" y="11208"/>
                  <a:pt x="4454" y="10800"/>
                </a:cubicBezTo>
                <a:cubicBezTo>
                  <a:pt x="4454" y="10392"/>
                  <a:pt x="4788" y="10058"/>
                  <a:pt x="5196" y="10058"/>
                </a:cubicBezTo>
                <a:cubicBezTo>
                  <a:pt x="5604" y="10058"/>
                  <a:pt x="5938" y="10392"/>
                  <a:pt x="5938" y="10800"/>
                </a:cubicBezTo>
                <a:close/>
                <a:moveTo>
                  <a:pt x="1327" y="11125"/>
                </a:moveTo>
                <a:cubicBezTo>
                  <a:pt x="3600" y="11125"/>
                  <a:pt x="3600" y="11125"/>
                  <a:pt x="3600" y="11125"/>
                </a:cubicBezTo>
                <a:cubicBezTo>
                  <a:pt x="3739" y="11784"/>
                  <a:pt x="4268" y="12294"/>
                  <a:pt x="4936" y="12405"/>
                </a:cubicBezTo>
                <a:cubicBezTo>
                  <a:pt x="5085" y="13463"/>
                  <a:pt x="5381" y="14502"/>
                  <a:pt x="5818" y="15513"/>
                </a:cubicBezTo>
                <a:cubicBezTo>
                  <a:pt x="4574" y="15300"/>
                  <a:pt x="3340" y="15003"/>
                  <a:pt x="2125" y="14632"/>
                </a:cubicBezTo>
                <a:cubicBezTo>
                  <a:pt x="1642" y="13537"/>
                  <a:pt x="1364" y="12349"/>
                  <a:pt x="1327" y="11125"/>
                </a:cubicBezTo>
                <a:close/>
                <a:moveTo>
                  <a:pt x="5669" y="12349"/>
                </a:moveTo>
                <a:cubicBezTo>
                  <a:pt x="6235" y="12173"/>
                  <a:pt x="6671" y="11709"/>
                  <a:pt x="6782" y="11125"/>
                </a:cubicBezTo>
                <a:cubicBezTo>
                  <a:pt x="10466" y="11125"/>
                  <a:pt x="10466" y="11125"/>
                  <a:pt x="10466" y="11125"/>
                </a:cubicBezTo>
                <a:cubicBezTo>
                  <a:pt x="10466" y="14771"/>
                  <a:pt x="10466" y="14771"/>
                  <a:pt x="10466" y="14771"/>
                </a:cubicBezTo>
                <a:cubicBezTo>
                  <a:pt x="9881" y="14892"/>
                  <a:pt x="9418" y="15328"/>
                  <a:pt x="9241" y="15894"/>
                </a:cubicBezTo>
                <a:cubicBezTo>
                  <a:pt x="8388" y="15847"/>
                  <a:pt x="7543" y="15773"/>
                  <a:pt x="6699" y="15653"/>
                </a:cubicBezTo>
                <a:cubicBezTo>
                  <a:pt x="6179" y="14586"/>
                  <a:pt x="5836" y="13481"/>
                  <a:pt x="5669" y="12349"/>
                </a:cubicBezTo>
                <a:close/>
                <a:moveTo>
                  <a:pt x="11542" y="16367"/>
                </a:moveTo>
                <a:cubicBezTo>
                  <a:pt x="11542" y="16775"/>
                  <a:pt x="11208" y="17109"/>
                  <a:pt x="10800" y="17109"/>
                </a:cubicBezTo>
                <a:cubicBezTo>
                  <a:pt x="10392" y="17109"/>
                  <a:pt x="10058" y="16775"/>
                  <a:pt x="10058" y="16367"/>
                </a:cubicBezTo>
                <a:cubicBezTo>
                  <a:pt x="10058" y="15959"/>
                  <a:pt x="10392" y="15625"/>
                  <a:pt x="10800" y="15625"/>
                </a:cubicBezTo>
                <a:cubicBezTo>
                  <a:pt x="11208" y="15625"/>
                  <a:pt x="11542" y="15959"/>
                  <a:pt x="11542" y="16367"/>
                </a:cubicBezTo>
                <a:close/>
                <a:moveTo>
                  <a:pt x="12349" y="15894"/>
                </a:moveTo>
                <a:cubicBezTo>
                  <a:pt x="12182" y="15328"/>
                  <a:pt x="11709" y="14892"/>
                  <a:pt x="11134" y="14771"/>
                </a:cubicBezTo>
                <a:cubicBezTo>
                  <a:pt x="11134" y="11125"/>
                  <a:pt x="11134" y="11125"/>
                  <a:pt x="11134" y="11125"/>
                </a:cubicBezTo>
                <a:cubicBezTo>
                  <a:pt x="16033" y="11125"/>
                  <a:pt x="16033" y="11125"/>
                  <a:pt x="16033" y="11125"/>
                </a:cubicBezTo>
                <a:cubicBezTo>
                  <a:pt x="15987" y="12684"/>
                  <a:pt x="15606" y="14205"/>
                  <a:pt x="14901" y="15653"/>
                </a:cubicBezTo>
                <a:cubicBezTo>
                  <a:pt x="14057" y="15773"/>
                  <a:pt x="13212" y="15847"/>
                  <a:pt x="12349" y="15894"/>
                </a:cubicBezTo>
                <a:close/>
                <a:moveTo>
                  <a:pt x="16766" y="10475"/>
                </a:moveTo>
                <a:cubicBezTo>
                  <a:pt x="16729" y="9251"/>
                  <a:pt x="16506" y="8063"/>
                  <a:pt x="16107" y="6912"/>
                </a:cubicBezTo>
                <a:cubicBezTo>
                  <a:pt x="16348" y="6745"/>
                  <a:pt x="16553" y="6523"/>
                  <a:pt x="16682" y="6254"/>
                </a:cubicBezTo>
                <a:cubicBezTo>
                  <a:pt x="17629" y="6439"/>
                  <a:pt x="18557" y="6680"/>
                  <a:pt x="19475" y="6968"/>
                </a:cubicBezTo>
                <a:cubicBezTo>
                  <a:pt x="19958" y="8063"/>
                  <a:pt x="20236" y="9241"/>
                  <a:pt x="20273" y="10475"/>
                </a:cubicBezTo>
                <a:lnTo>
                  <a:pt x="16766" y="10475"/>
                </a:lnTo>
                <a:close/>
                <a:moveTo>
                  <a:pt x="4092" y="4092"/>
                </a:moveTo>
                <a:cubicBezTo>
                  <a:pt x="5493" y="2700"/>
                  <a:pt x="7246" y="1791"/>
                  <a:pt x="9158" y="1457"/>
                </a:cubicBezTo>
                <a:cubicBezTo>
                  <a:pt x="8026" y="2514"/>
                  <a:pt x="7098" y="3684"/>
                  <a:pt x="6384" y="4955"/>
                </a:cubicBezTo>
                <a:cubicBezTo>
                  <a:pt x="6346" y="5020"/>
                  <a:pt x="6309" y="5075"/>
                  <a:pt x="6281" y="5140"/>
                </a:cubicBezTo>
                <a:cubicBezTo>
                  <a:pt x="5066" y="5326"/>
                  <a:pt x="3860" y="5586"/>
                  <a:pt x="2672" y="5910"/>
                </a:cubicBezTo>
                <a:cubicBezTo>
                  <a:pt x="3062" y="5261"/>
                  <a:pt x="3544" y="4648"/>
                  <a:pt x="4092" y="4092"/>
                </a:cubicBezTo>
                <a:close/>
                <a:moveTo>
                  <a:pt x="2672" y="15680"/>
                </a:moveTo>
                <a:cubicBezTo>
                  <a:pt x="3860" y="16014"/>
                  <a:pt x="5066" y="16274"/>
                  <a:pt x="6281" y="16451"/>
                </a:cubicBezTo>
                <a:cubicBezTo>
                  <a:pt x="6309" y="16515"/>
                  <a:pt x="6346" y="16580"/>
                  <a:pt x="6384" y="16645"/>
                </a:cubicBezTo>
                <a:cubicBezTo>
                  <a:pt x="7098" y="17916"/>
                  <a:pt x="8026" y="19086"/>
                  <a:pt x="9158" y="20134"/>
                </a:cubicBezTo>
                <a:cubicBezTo>
                  <a:pt x="7246" y="19800"/>
                  <a:pt x="5493" y="18900"/>
                  <a:pt x="4092" y="17499"/>
                </a:cubicBezTo>
                <a:cubicBezTo>
                  <a:pt x="3544" y="16952"/>
                  <a:pt x="3062" y="16339"/>
                  <a:pt x="2672" y="15680"/>
                </a:cubicBezTo>
                <a:close/>
                <a:moveTo>
                  <a:pt x="17499" y="17499"/>
                </a:moveTo>
                <a:cubicBezTo>
                  <a:pt x="16107" y="18900"/>
                  <a:pt x="14354" y="19809"/>
                  <a:pt x="12442" y="20134"/>
                </a:cubicBezTo>
                <a:cubicBezTo>
                  <a:pt x="13574" y="19086"/>
                  <a:pt x="14502" y="17916"/>
                  <a:pt x="15216" y="16645"/>
                </a:cubicBezTo>
                <a:cubicBezTo>
                  <a:pt x="15254" y="16580"/>
                  <a:pt x="15281" y="16515"/>
                  <a:pt x="15319" y="16451"/>
                </a:cubicBezTo>
                <a:cubicBezTo>
                  <a:pt x="16534" y="16274"/>
                  <a:pt x="17740" y="16014"/>
                  <a:pt x="18928" y="15680"/>
                </a:cubicBezTo>
                <a:cubicBezTo>
                  <a:pt x="18538" y="16339"/>
                  <a:pt x="18056" y="16952"/>
                  <a:pt x="17499" y="1749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" name="Shape">
            <a:extLst>
              <a:ext uri="{FF2B5EF4-FFF2-40B4-BE49-F238E27FC236}">
                <a16:creationId xmlns:a16="http://schemas.microsoft.com/office/drawing/2014/main" id="{2975414B-776D-4EDA-9D70-D967FF939A8B}"/>
              </a:ext>
            </a:extLst>
          </p:cNvPr>
          <p:cNvSpPr/>
          <p:nvPr/>
        </p:nvSpPr>
        <p:spPr>
          <a:xfrm>
            <a:off x="10349525" y="2836069"/>
            <a:ext cx="440055" cy="3966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14"/>
                </a:moveTo>
                <a:lnTo>
                  <a:pt x="16314" y="0"/>
                </a:lnTo>
                <a:lnTo>
                  <a:pt x="5286" y="0"/>
                </a:lnTo>
                <a:lnTo>
                  <a:pt x="0" y="7214"/>
                </a:lnTo>
                <a:lnTo>
                  <a:pt x="10800" y="21600"/>
                </a:lnTo>
                <a:lnTo>
                  <a:pt x="21600" y="7214"/>
                </a:lnTo>
                <a:close/>
                <a:moveTo>
                  <a:pt x="10838" y="19322"/>
                </a:moveTo>
                <a:lnTo>
                  <a:pt x="7149" y="8986"/>
                </a:lnTo>
                <a:lnTo>
                  <a:pt x="14603" y="8986"/>
                </a:lnTo>
                <a:lnTo>
                  <a:pt x="10952" y="19153"/>
                </a:lnTo>
                <a:lnTo>
                  <a:pt x="10838" y="19322"/>
                </a:lnTo>
                <a:close/>
                <a:moveTo>
                  <a:pt x="6921" y="8311"/>
                </a:moveTo>
                <a:lnTo>
                  <a:pt x="6921" y="8227"/>
                </a:lnTo>
                <a:lnTo>
                  <a:pt x="8480" y="5358"/>
                </a:lnTo>
                <a:lnTo>
                  <a:pt x="10382" y="8311"/>
                </a:lnTo>
                <a:lnTo>
                  <a:pt x="6921" y="8311"/>
                </a:lnTo>
                <a:close/>
                <a:moveTo>
                  <a:pt x="11256" y="8311"/>
                </a:moveTo>
                <a:lnTo>
                  <a:pt x="13234" y="5358"/>
                </a:lnTo>
                <a:lnTo>
                  <a:pt x="14793" y="8227"/>
                </a:lnTo>
                <a:lnTo>
                  <a:pt x="14793" y="8311"/>
                </a:lnTo>
                <a:lnTo>
                  <a:pt x="11256" y="8311"/>
                </a:lnTo>
                <a:close/>
                <a:moveTo>
                  <a:pt x="12283" y="17381"/>
                </a:moveTo>
                <a:lnTo>
                  <a:pt x="15325" y="8944"/>
                </a:lnTo>
                <a:lnTo>
                  <a:pt x="19394" y="7931"/>
                </a:lnTo>
                <a:lnTo>
                  <a:pt x="12283" y="17381"/>
                </a:lnTo>
                <a:close/>
                <a:moveTo>
                  <a:pt x="15439" y="8184"/>
                </a:moveTo>
                <a:lnTo>
                  <a:pt x="15439" y="8142"/>
                </a:lnTo>
                <a:lnTo>
                  <a:pt x="17037" y="5231"/>
                </a:lnTo>
                <a:lnTo>
                  <a:pt x="17683" y="7636"/>
                </a:lnTo>
                <a:lnTo>
                  <a:pt x="15439" y="8184"/>
                </a:lnTo>
                <a:close/>
                <a:moveTo>
                  <a:pt x="19851" y="7087"/>
                </a:moveTo>
                <a:lnTo>
                  <a:pt x="17949" y="7552"/>
                </a:lnTo>
                <a:lnTo>
                  <a:pt x="17227" y="4894"/>
                </a:lnTo>
                <a:lnTo>
                  <a:pt x="17645" y="4092"/>
                </a:lnTo>
                <a:lnTo>
                  <a:pt x="19851" y="7087"/>
                </a:lnTo>
                <a:close/>
                <a:moveTo>
                  <a:pt x="17493" y="3881"/>
                </a:moveTo>
                <a:lnTo>
                  <a:pt x="17113" y="4514"/>
                </a:lnTo>
                <a:lnTo>
                  <a:pt x="16656" y="2784"/>
                </a:lnTo>
                <a:lnTo>
                  <a:pt x="17493" y="3881"/>
                </a:lnTo>
                <a:close/>
                <a:moveTo>
                  <a:pt x="16276" y="2194"/>
                </a:moveTo>
                <a:lnTo>
                  <a:pt x="16961" y="4852"/>
                </a:lnTo>
                <a:lnTo>
                  <a:pt x="15554" y="7425"/>
                </a:lnTo>
                <a:lnTo>
                  <a:pt x="16200" y="2109"/>
                </a:lnTo>
                <a:lnTo>
                  <a:pt x="16276" y="2194"/>
                </a:lnTo>
                <a:close/>
                <a:moveTo>
                  <a:pt x="14869" y="7763"/>
                </a:moveTo>
                <a:lnTo>
                  <a:pt x="13386" y="5105"/>
                </a:lnTo>
                <a:lnTo>
                  <a:pt x="15592" y="1814"/>
                </a:lnTo>
                <a:lnTo>
                  <a:pt x="14869" y="7763"/>
                </a:lnTo>
                <a:close/>
                <a:moveTo>
                  <a:pt x="15477" y="1434"/>
                </a:moveTo>
                <a:lnTo>
                  <a:pt x="13234" y="4809"/>
                </a:lnTo>
                <a:lnTo>
                  <a:pt x="11370" y="1434"/>
                </a:lnTo>
                <a:lnTo>
                  <a:pt x="15477" y="1434"/>
                </a:lnTo>
                <a:close/>
                <a:moveTo>
                  <a:pt x="11066" y="1434"/>
                </a:moveTo>
                <a:lnTo>
                  <a:pt x="13082" y="5063"/>
                </a:lnTo>
                <a:lnTo>
                  <a:pt x="10914" y="8311"/>
                </a:lnTo>
                <a:lnTo>
                  <a:pt x="10686" y="8311"/>
                </a:lnTo>
                <a:lnTo>
                  <a:pt x="8632" y="5105"/>
                </a:lnTo>
                <a:lnTo>
                  <a:pt x="10610" y="1434"/>
                </a:lnTo>
                <a:lnTo>
                  <a:pt x="11066" y="1434"/>
                </a:lnTo>
                <a:close/>
                <a:moveTo>
                  <a:pt x="10306" y="1434"/>
                </a:moveTo>
                <a:lnTo>
                  <a:pt x="8442" y="4852"/>
                </a:lnTo>
                <a:lnTo>
                  <a:pt x="6237" y="1434"/>
                </a:lnTo>
                <a:lnTo>
                  <a:pt x="10306" y="1434"/>
                </a:lnTo>
                <a:close/>
                <a:moveTo>
                  <a:pt x="8328" y="5147"/>
                </a:moveTo>
                <a:lnTo>
                  <a:pt x="6883" y="7763"/>
                </a:lnTo>
                <a:lnTo>
                  <a:pt x="6161" y="1814"/>
                </a:lnTo>
                <a:lnTo>
                  <a:pt x="8328" y="5147"/>
                </a:lnTo>
                <a:close/>
                <a:moveTo>
                  <a:pt x="5324" y="2194"/>
                </a:moveTo>
                <a:lnTo>
                  <a:pt x="5514" y="1941"/>
                </a:lnTo>
                <a:lnTo>
                  <a:pt x="6237" y="7763"/>
                </a:lnTo>
                <a:lnTo>
                  <a:pt x="4639" y="4852"/>
                </a:lnTo>
                <a:lnTo>
                  <a:pt x="5324" y="2194"/>
                </a:lnTo>
                <a:close/>
                <a:moveTo>
                  <a:pt x="6161" y="8184"/>
                </a:moveTo>
                <a:lnTo>
                  <a:pt x="3917" y="7636"/>
                </a:lnTo>
                <a:lnTo>
                  <a:pt x="4525" y="5231"/>
                </a:lnTo>
                <a:lnTo>
                  <a:pt x="6161" y="8184"/>
                </a:lnTo>
                <a:close/>
                <a:moveTo>
                  <a:pt x="4906" y="2784"/>
                </a:moveTo>
                <a:lnTo>
                  <a:pt x="4449" y="4514"/>
                </a:lnTo>
                <a:lnTo>
                  <a:pt x="4107" y="3881"/>
                </a:lnTo>
                <a:lnTo>
                  <a:pt x="4906" y="2784"/>
                </a:lnTo>
                <a:close/>
                <a:moveTo>
                  <a:pt x="3955" y="4134"/>
                </a:moveTo>
                <a:lnTo>
                  <a:pt x="4373" y="4894"/>
                </a:lnTo>
                <a:lnTo>
                  <a:pt x="3651" y="7552"/>
                </a:lnTo>
                <a:lnTo>
                  <a:pt x="1749" y="7087"/>
                </a:lnTo>
                <a:lnTo>
                  <a:pt x="3955" y="4134"/>
                </a:lnTo>
                <a:close/>
                <a:moveTo>
                  <a:pt x="2206" y="7931"/>
                </a:moveTo>
                <a:lnTo>
                  <a:pt x="6427" y="8986"/>
                </a:lnTo>
                <a:lnTo>
                  <a:pt x="9583" y="17719"/>
                </a:lnTo>
                <a:lnTo>
                  <a:pt x="2206" y="793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pPr>
              <a:defRPr>
                <a:solidFill>
                  <a:schemeClr val="accent1"/>
                </a:solidFill>
              </a:defRPr>
            </a:pPr>
            <a:endParaRPr/>
          </a:p>
        </p:txBody>
      </p:sp>
      <p:sp>
        <p:nvSpPr>
          <p:cNvPr id="203" name="Shape">
            <a:extLst>
              <a:ext uri="{FF2B5EF4-FFF2-40B4-BE49-F238E27FC236}">
                <a16:creationId xmlns:a16="http://schemas.microsoft.com/office/drawing/2014/main" id="{7DD1382E-66C8-4CCC-84F2-B7585FDEC049}"/>
              </a:ext>
            </a:extLst>
          </p:cNvPr>
          <p:cNvSpPr/>
          <p:nvPr/>
        </p:nvSpPr>
        <p:spPr>
          <a:xfrm>
            <a:off x="4477903" y="3709579"/>
            <a:ext cx="327412" cy="3660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9" h="21600" extrusionOk="0">
                <a:moveTo>
                  <a:pt x="12469" y="16650"/>
                </a:moveTo>
                <a:cubicBezTo>
                  <a:pt x="12223" y="16763"/>
                  <a:pt x="11978" y="16875"/>
                  <a:pt x="11610" y="16988"/>
                </a:cubicBezTo>
                <a:cubicBezTo>
                  <a:pt x="11364" y="16988"/>
                  <a:pt x="11241" y="17100"/>
                  <a:pt x="10996" y="17100"/>
                </a:cubicBezTo>
                <a:cubicBezTo>
                  <a:pt x="10996" y="18000"/>
                  <a:pt x="10996" y="18000"/>
                  <a:pt x="10996" y="18000"/>
                </a:cubicBezTo>
                <a:cubicBezTo>
                  <a:pt x="10014" y="18000"/>
                  <a:pt x="10014" y="18000"/>
                  <a:pt x="10014" y="18000"/>
                </a:cubicBezTo>
                <a:cubicBezTo>
                  <a:pt x="10014" y="17100"/>
                  <a:pt x="10014" y="17100"/>
                  <a:pt x="10014" y="17100"/>
                </a:cubicBezTo>
                <a:cubicBezTo>
                  <a:pt x="9769" y="16988"/>
                  <a:pt x="9646" y="16988"/>
                  <a:pt x="9400" y="16988"/>
                </a:cubicBezTo>
                <a:cubicBezTo>
                  <a:pt x="9032" y="16875"/>
                  <a:pt x="8787" y="16763"/>
                  <a:pt x="8419" y="16538"/>
                </a:cubicBezTo>
                <a:cubicBezTo>
                  <a:pt x="8173" y="16313"/>
                  <a:pt x="7928" y="16088"/>
                  <a:pt x="7805" y="15750"/>
                </a:cubicBezTo>
                <a:cubicBezTo>
                  <a:pt x="7682" y="15412"/>
                  <a:pt x="7560" y="15075"/>
                  <a:pt x="7560" y="14625"/>
                </a:cubicBezTo>
                <a:cubicBezTo>
                  <a:pt x="8541" y="14625"/>
                  <a:pt x="8541" y="14625"/>
                  <a:pt x="8541" y="14625"/>
                </a:cubicBezTo>
                <a:cubicBezTo>
                  <a:pt x="8541" y="14962"/>
                  <a:pt x="8541" y="15187"/>
                  <a:pt x="8664" y="15412"/>
                </a:cubicBezTo>
                <a:cubicBezTo>
                  <a:pt x="8787" y="15637"/>
                  <a:pt x="8910" y="15750"/>
                  <a:pt x="9155" y="15975"/>
                </a:cubicBezTo>
                <a:cubicBezTo>
                  <a:pt x="9278" y="16088"/>
                  <a:pt x="9523" y="16200"/>
                  <a:pt x="9769" y="16200"/>
                </a:cubicBezTo>
                <a:cubicBezTo>
                  <a:pt x="10137" y="16313"/>
                  <a:pt x="10382" y="16313"/>
                  <a:pt x="10628" y="16313"/>
                </a:cubicBezTo>
                <a:cubicBezTo>
                  <a:pt x="10873" y="16313"/>
                  <a:pt x="10996" y="16313"/>
                  <a:pt x="11241" y="16313"/>
                </a:cubicBezTo>
                <a:cubicBezTo>
                  <a:pt x="11487" y="16200"/>
                  <a:pt x="11732" y="16200"/>
                  <a:pt x="11855" y="16088"/>
                </a:cubicBezTo>
                <a:cubicBezTo>
                  <a:pt x="12100" y="15975"/>
                  <a:pt x="12223" y="15862"/>
                  <a:pt x="12346" y="15750"/>
                </a:cubicBezTo>
                <a:cubicBezTo>
                  <a:pt x="12469" y="15525"/>
                  <a:pt x="12469" y="15300"/>
                  <a:pt x="12469" y="15075"/>
                </a:cubicBezTo>
                <a:cubicBezTo>
                  <a:pt x="12469" y="14850"/>
                  <a:pt x="12346" y="14625"/>
                  <a:pt x="12223" y="14512"/>
                </a:cubicBezTo>
                <a:cubicBezTo>
                  <a:pt x="12100" y="14400"/>
                  <a:pt x="11978" y="14287"/>
                  <a:pt x="11732" y="14175"/>
                </a:cubicBezTo>
                <a:cubicBezTo>
                  <a:pt x="11487" y="14062"/>
                  <a:pt x="11241" y="13950"/>
                  <a:pt x="10996" y="13950"/>
                </a:cubicBezTo>
                <a:cubicBezTo>
                  <a:pt x="10137" y="13725"/>
                  <a:pt x="10137" y="13725"/>
                  <a:pt x="10137" y="13725"/>
                </a:cubicBezTo>
                <a:cubicBezTo>
                  <a:pt x="9891" y="13725"/>
                  <a:pt x="9523" y="13612"/>
                  <a:pt x="9278" y="13500"/>
                </a:cubicBezTo>
                <a:cubicBezTo>
                  <a:pt x="9032" y="13500"/>
                  <a:pt x="8787" y="13387"/>
                  <a:pt x="8541" y="13162"/>
                </a:cubicBezTo>
                <a:cubicBezTo>
                  <a:pt x="8296" y="13050"/>
                  <a:pt x="8173" y="12937"/>
                  <a:pt x="7928" y="12712"/>
                </a:cubicBezTo>
                <a:cubicBezTo>
                  <a:pt x="7805" y="12487"/>
                  <a:pt x="7805" y="12262"/>
                  <a:pt x="7805" y="11925"/>
                </a:cubicBezTo>
                <a:cubicBezTo>
                  <a:pt x="7805" y="11588"/>
                  <a:pt x="7805" y="11250"/>
                  <a:pt x="8050" y="11025"/>
                </a:cubicBezTo>
                <a:cubicBezTo>
                  <a:pt x="8173" y="10800"/>
                  <a:pt x="8419" y="10575"/>
                  <a:pt x="8664" y="10350"/>
                </a:cubicBezTo>
                <a:cubicBezTo>
                  <a:pt x="8910" y="10237"/>
                  <a:pt x="9155" y="10125"/>
                  <a:pt x="9523" y="10012"/>
                </a:cubicBezTo>
                <a:cubicBezTo>
                  <a:pt x="9646" y="10012"/>
                  <a:pt x="9769" y="9900"/>
                  <a:pt x="10014" y="9900"/>
                </a:cubicBezTo>
                <a:cubicBezTo>
                  <a:pt x="10014" y="9000"/>
                  <a:pt x="10014" y="9000"/>
                  <a:pt x="10014" y="9000"/>
                </a:cubicBezTo>
                <a:cubicBezTo>
                  <a:pt x="10996" y="9000"/>
                  <a:pt x="10996" y="9000"/>
                  <a:pt x="10996" y="9000"/>
                </a:cubicBezTo>
                <a:cubicBezTo>
                  <a:pt x="10996" y="9900"/>
                  <a:pt x="10996" y="9900"/>
                  <a:pt x="10996" y="9900"/>
                </a:cubicBezTo>
                <a:cubicBezTo>
                  <a:pt x="11119" y="10012"/>
                  <a:pt x="11364" y="10012"/>
                  <a:pt x="11487" y="10012"/>
                </a:cubicBezTo>
                <a:cubicBezTo>
                  <a:pt x="11855" y="10125"/>
                  <a:pt x="12100" y="10237"/>
                  <a:pt x="12346" y="10462"/>
                </a:cubicBezTo>
                <a:cubicBezTo>
                  <a:pt x="12591" y="10575"/>
                  <a:pt x="12714" y="10800"/>
                  <a:pt x="12960" y="11138"/>
                </a:cubicBezTo>
                <a:cubicBezTo>
                  <a:pt x="13082" y="11363"/>
                  <a:pt x="13082" y="11700"/>
                  <a:pt x="13082" y="12037"/>
                </a:cubicBezTo>
                <a:cubicBezTo>
                  <a:pt x="12223" y="12037"/>
                  <a:pt x="12223" y="12037"/>
                  <a:pt x="12223" y="12037"/>
                </a:cubicBezTo>
                <a:cubicBezTo>
                  <a:pt x="12100" y="11588"/>
                  <a:pt x="11978" y="11250"/>
                  <a:pt x="11610" y="11025"/>
                </a:cubicBezTo>
                <a:cubicBezTo>
                  <a:pt x="11364" y="10800"/>
                  <a:pt x="10873" y="10687"/>
                  <a:pt x="10382" y="10687"/>
                </a:cubicBezTo>
                <a:cubicBezTo>
                  <a:pt x="10137" y="10687"/>
                  <a:pt x="10014" y="10687"/>
                  <a:pt x="9769" y="10687"/>
                </a:cubicBezTo>
                <a:cubicBezTo>
                  <a:pt x="9646" y="10800"/>
                  <a:pt x="9400" y="10800"/>
                  <a:pt x="9278" y="10913"/>
                </a:cubicBezTo>
                <a:cubicBezTo>
                  <a:pt x="9155" y="11025"/>
                  <a:pt x="9032" y="11138"/>
                  <a:pt x="8910" y="11250"/>
                </a:cubicBezTo>
                <a:cubicBezTo>
                  <a:pt x="8787" y="11475"/>
                  <a:pt x="8787" y="11588"/>
                  <a:pt x="8787" y="11813"/>
                </a:cubicBezTo>
                <a:cubicBezTo>
                  <a:pt x="8787" y="12037"/>
                  <a:pt x="8787" y="12262"/>
                  <a:pt x="8910" y="12375"/>
                </a:cubicBezTo>
                <a:cubicBezTo>
                  <a:pt x="9155" y="12487"/>
                  <a:pt x="9278" y="12600"/>
                  <a:pt x="9523" y="12712"/>
                </a:cubicBezTo>
                <a:cubicBezTo>
                  <a:pt x="9769" y="12825"/>
                  <a:pt x="10014" y="12825"/>
                  <a:pt x="10260" y="12937"/>
                </a:cubicBezTo>
                <a:cubicBezTo>
                  <a:pt x="10505" y="12937"/>
                  <a:pt x="10873" y="13050"/>
                  <a:pt x="11119" y="13050"/>
                </a:cubicBezTo>
                <a:cubicBezTo>
                  <a:pt x="11364" y="13162"/>
                  <a:pt x="11732" y="13162"/>
                  <a:pt x="11978" y="13275"/>
                </a:cubicBezTo>
                <a:cubicBezTo>
                  <a:pt x="12223" y="13387"/>
                  <a:pt x="12469" y="13500"/>
                  <a:pt x="12714" y="13612"/>
                </a:cubicBezTo>
                <a:cubicBezTo>
                  <a:pt x="12960" y="13837"/>
                  <a:pt x="13082" y="13950"/>
                  <a:pt x="13205" y="14175"/>
                </a:cubicBezTo>
                <a:cubicBezTo>
                  <a:pt x="13328" y="14400"/>
                  <a:pt x="13450" y="14737"/>
                  <a:pt x="13450" y="15075"/>
                </a:cubicBezTo>
                <a:cubicBezTo>
                  <a:pt x="13450" y="15412"/>
                  <a:pt x="13328" y="15750"/>
                  <a:pt x="13205" y="15975"/>
                </a:cubicBezTo>
                <a:cubicBezTo>
                  <a:pt x="12960" y="16200"/>
                  <a:pt x="12837" y="16425"/>
                  <a:pt x="12469" y="16650"/>
                </a:cubicBezTo>
                <a:close/>
                <a:moveTo>
                  <a:pt x="12837" y="6300"/>
                </a:moveTo>
                <a:cubicBezTo>
                  <a:pt x="10505" y="6300"/>
                  <a:pt x="10505" y="6300"/>
                  <a:pt x="10505" y="6300"/>
                </a:cubicBezTo>
                <a:cubicBezTo>
                  <a:pt x="8173" y="6300"/>
                  <a:pt x="8173" y="6300"/>
                  <a:pt x="8173" y="6300"/>
                </a:cubicBezTo>
                <a:cubicBezTo>
                  <a:pt x="5473" y="7987"/>
                  <a:pt x="2896" y="11363"/>
                  <a:pt x="1423" y="14512"/>
                </a:cubicBezTo>
                <a:cubicBezTo>
                  <a:pt x="73" y="17663"/>
                  <a:pt x="1791" y="20700"/>
                  <a:pt x="4982" y="20700"/>
                </a:cubicBezTo>
                <a:cubicBezTo>
                  <a:pt x="10505" y="20700"/>
                  <a:pt x="10505" y="20700"/>
                  <a:pt x="10505" y="20700"/>
                </a:cubicBezTo>
                <a:cubicBezTo>
                  <a:pt x="16028" y="20700"/>
                  <a:pt x="16028" y="20700"/>
                  <a:pt x="16028" y="20700"/>
                </a:cubicBezTo>
                <a:cubicBezTo>
                  <a:pt x="19219" y="20700"/>
                  <a:pt x="20937" y="17663"/>
                  <a:pt x="19587" y="14512"/>
                </a:cubicBezTo>
                <a:cubicBezTo>
                  <a:pt x="18114" y="11363"/>
                  <a:pt x="15537" y="7987"/>
                  <a:pt x="12837" y="6300"/>
                </a:cubicBezTo>
                <a:close/>
                <a:moveTo>
                  <a:pt x="14432" y="1125"/>
                </a:moveTo>
                <a:cubicBezTo>
                  <a:pt x="14187" y="1012"/>
                  <a:pt x="13328" y="900"/>
                  <a:pt x="12837" y="900"/>
                </a:cubicBezTo>
                <a:cubicBezTo>
                  <a:pt x="12837" y="900"/>
                  <a:pt x="12714" y="900"/>
                  <a:pt x="12714" y="900"/>
                </a:cubicBezTo>
                <a:cubicBezTo>
                  <a:pt x="12346" y="1012"/>
                  <a:pt x="11978" y="1237"/>
                  <a:pt x="11610" y="1350"/>
                </a:cubicBezTo>
                <a:cubicBezTo>
                  <a:pt x="11241" y="1462"/>
                  <a:pt x="10873" y="1462"/>
                  <a:pt x="10505" y="1575"/>
                </a:cubicBezTo>
                <a:cubicBezTo>
                  <a:pt x="10137" y="1462"/>
                  <a:pt x="9769" y="1462"/>
                  <a:pt x="9400" y="1350"/>
                </a:cubicBezTo>
                <a:cubicBezTo>
                  <a:pt x="9032" y="1237"/>
                  <a:pt x="8664" y="1012"/>
                  <a:pt x="8296" y="900"/>
                </a:cubicBezTo>
                <a:cubicBezTo>
                  <a:pt x="8296" y="900"/>
                  <a:pt x="8173" y="900"/>
                  <a:pt x="8173" y="900"/>
                </a:cubicBezTo>
                <a:cubicBezTo>
                  <a:pt x="7682" y="900"/>
                  <a:pt x="6823" y="1012"/>
                  <a:pt x="6578" y="1125"/>
                </a:cubicBezTo>
                <a:cubicBezTo>
                  <a:pt x="4860" y="1350"/>
                  <a:pt x="6087" y="2700"/>
                  <a:pt x="7437" y="4612"/>
                </a:cubicBezTo>
                <a:cubicBezTo>
                  <a:pt x="7928" y="5400"/>
                  <a:pt x="7928" y="5400"/>
                  <a:pt x="7928" y="5400"/>
                </a:cubicBezTo>
                <a:cubicBezTo>
                  <a:pt x="10505" y="5400"/>
                  <a:pt x="10505" y="5400"/>
                  <a:pt x="10505" y="5400"/>
                </a:cubicBezTo>
                <a:cubicBezTo>
                  <a:pt x="13082" y="5400"/>
                  <a:pt x="13082" y="5400"/>
                  <a:pt x="13082" y="5400"/>
                </a:cubicBezTo>
                <a:cubicBezTo>
                  <a:pt x="13573" y="4612"/>
                  <a:pt x="13573" y="4612"/>
                  <a:pt x="13573" y="4612"/>
                </a:cubicBezTo>
                <a:cubicBezTo>
                  <a:pt x="14923" y="2700"/>
                  <a:pt x="16150" y="1350"/>
                  <a:pt x="14432" y="1125"/>
                </a:cubicBezTo>
                <a:close/>
                <a:moveTo>
                  <a:pt x="20446" y="14175"/>
                </a:moveTo>
                <a:cubicBezTo>
                  <a:pt x="21305" y="16088"/>
                  <a:pt x="21182" y="18113"/>
                  <a:pt x="20078" y="19575"/>
                </a:cubicBezTo>
                <a:cubicBezTo>
                  <a:pt x="19219" y="20925"/>
                  <a:pt x="17746" y="21600"/>
                  <a:pt x="16028" y="21600"/>
                </a:cubicBezTo>
                <a:cubicBezTo>
                  <a:pt x="10505" y="21600"/>
                  <a:pt x="10505" y="21600"/>
                  <a:pt x="10505" y="21600"/>
                </a:cubicBezTo>
                <a:cubicBezTo>
                  <a:pt x="4982" y="21600"/>
                  <a:pt x="4982" y="21600"/>
                  <a:pt x="4982" y="21600"/>
                </a:cubicBezTo>
                <a:cubicBezTo>
                  <a:pt x="3264" y="21600"/>
                  <a:pt x="1791" y="20925"/>
                  <a:pt x="932" y="19575"/>
                </a:cubicBezTo>
                <a:cubicBezTo>
                  <a:pt x="-172" y="18113"/>
                  <a:pt x="-295" y="16088"/>
                  <a:pt x="564" y="14175"/>
                </a:cubicBezTo>
                <a:cubicBezTo>
                  <a:pt x="2160" y="10800"/>
                  <a:pt x="4614" y="7650"/>
                  <a:pt x="7069" y="5850"/>
                </a:cubicBezTo>
                <a:cubicBezTo>
                  <a:pt x="7069" y="5850"/>
                  <a:pt x="7069" y="5850"/>
                  <a:pt x="7069" y="5850"/>
                </a:cubicBezTo>
                <a:cubicBezTo>
                  <a:pt x="6578" y="5175"/>
                  <a:pt x="6578" y="5175"/>
                  <a:pt x="6578" y="5175"/>
                </a:cubicBezTo>
                <a:cubicBezTo>
                  <a:pt x="6455" y="4837"/>
                  <a:pt x="6210" y="4612"/>
                  <a:pt x="6087" y="4387"/>
                </a:cubicBezTo>
                <a:cubicBezTo>
                  <a:pt x="5105" y="3038"/>
                  <a:pt x="4491" y="2025"/>
                  <a:pt x="4860" y="1125"/>
                </a:cubicBezTo>
                <a:cubicBezTo>
                  <a:pt x="5105" y="675"/>
                  <a:pt x="5596" y="337"/>
                  <a:pt x="6332" y="225"/>
                </a:cubicBezTo>
                <a:cubicBezTo>
                  <a:pt x="6578" y="225"/>
                  <a:pt x="7560" y="0"/>
                  <a:pt x="8173" y="0"/>
                </a:cubicBezTo>
                <a:cubicBezTo>
                  <a:pt x="8296" y="0"/>
                  <a:pt x="8419" y="0"/>
                  <a:pt x="8541" y="0"/>
                </a:cubicBezTo>
                <a:cubicBezTo>
                  <a:pt x="8910" y="112"/>
                  <a:pt x="9155" y="225"/>
                  <a:pt x="9523" y="337"/>
                </a:cubicBezTo>
                <a:cubicBezTo>
                  <a:pt x="9646" y="450"/>
                  <a:pt x="9646" y="450"/>
                  <a:pt x="9769" y="450"/>
                </a:cubicBezTo>
                <a:cubicBezTo>
                  <a:pt x="10014" y="562"/>
                  <a:pt x="10260" y="562"/>
                  <a:pt x="10505" y="675"/>
                </a:cubicBezTo>
                <a:cubicBezTo>
                  <a:pt x="10750" y="562"/>
                  <a:pt x="10996" y="562"/>
                  <a:pt x="11241" y="450"/>
                </a:cubicBezTo>
                <a:cubicBezTo>
                  <a:pt x="11364" y="450"/>
                  <a:pt x="11364" y="450"/>
                  <a:pt x="11487" y="337"/>
                </a:cubicBezTo>
                <a:cubicBezTo>
                  <a:pt x="11855" y="225"/>
                  <a:pt x="12100" y="112"/>
                  <a:pt x="12469" y="0"/>
                </a:cubicBezTo>
                <a:cubicBezTo>
                  <a:pt x="12591" y="0"/>
                  <a:pt x="12714" y="0"/>
                  <a:pt x="12837" y="0"/>
                </a:cubicBezTo>
                <a:cubicBezTo>
                  <a:pt x="13450" y="0"/>
                  <a:pt x="14432" y="225"/>
                  <a:pt x="14678" y="225"/>
                </a:cubicBezTo>
                <a:cubicBezTo>
                  <a:pt x="15414" y="337"/>
                  <a:pt x="15905" y="675"/>
                  <a:pt x="16150" y="1125"/>
                </a:cubicBezTo>
                <a:cubicBezTo>
                  <a:pt x="16519" y="2025"/>
                  <a:pt x="15905" y="3038"/>
                  <a:pt x="14923" y="4387"/>
                </a:cubicBezTo>
                <a:cubicBezTo>
                  <a:pt x="14800" y="4612"/>
                  <a:pt x="14555" y="4837"/>
                  <a:pt x="14432" y="5175"/>
                </a:cubicBezTo>
                <a:cubicBezTo>
                  <a:pt x="13941" y="5850"/>
                  <a:pt x="13941" y="5850"/>
                  <a:pt x="13941" y="5850"/>
                </a:cubicBezTo>
                <a:cubicBezTo>
                  <a:pt x="13941" y="5850"/>
                  <a:pt x="13941" y="5850"/>
                  <a:pt x="13941" y="5850"/>
                </a:cubicBezTo>
                <a:cubicBezTo>
                  <a:pt x="16396" y="7650"/>
                  <a:pt x="18850" y="10800"/>
                  <a:pt x="20446" y="141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" name="Shape">
            <a:extLst>
              <a:ext uri="{FF2B5EF4-FFF2-40B4-BE49-F238E27FC236}">
                <a16:creationId xmlns:a16="http://schemas.microsoft.com/office/drawing/2014/main" id="{A6655D60-50AF-4FF1-8729-83116B137F8E}"/>
              </a:ext>
            </a:extLst>
          </p:cNvPr>
          <p:cNvSpPr/>
          <p:nvPr/>
        </p:nvSpPr>
        <p:spPr>
          <a:xfrm>
            <a:off x="3464144" y="3732731"/>
            <a:ext cx="365764" cy="3197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13" y="14657"/>
                </a:moveTo>
                <a:cubicBezTo>
                  <a:pt x="12150" y="10029"/>
                  <a:pt x="12150" y="10029"/>
                  <a:pt x="12150" y="10029"/>
                </a:cubicBezTo>
                <a:cubicBezTo>
                  <a:pt x="12150" y="9257"/>
                  <a:pt x="12488" y="8871"/>
                  <a:pt x="12825" y="8486"/>
                </a:cubicBezTo>
                <a:cubicBezTo>
                  <a:pt x="14175" y="7714"/>
                  <a:pt x="14850" y="6171"/>
                  <a:pt x="14850" y="4629"/>
                </a:cubicBezTo>
                <a:cubicBezTo>
                  <a:pt x="14850" y="1929"/>
                  <a:pt x="13163" y="0"/>
                  <a:pt x="10800" y="0"/>
                </a:cubicBezTo>
                <a:cubicBezTo>
                  <a:pt x="8438" y="0"/>
                  <a:pt x="6750" y="1929"/>
                  <a:pt x="6750" y="4629"/>
                </a:cubicBezTo>
                <a:cubicBezTo>
                  <a:pt x="6750" y="5400"/>
                  <a:pt x="7425" y="6171"/>
                  <a:pt x="8100" y="6171"/>
                </a:cubicBezTo>
                <a:cubicBezTo>
                  <a:pt x="8775" y="6171"/>
                  <a:pt x="9450" y="5400"/>
                  <a:pt x="9450" y="4629"/>
                </a:cubicBezTo>
                <a:cubicBezTo>
                  <a:pt x="9450" y="3857"/>
                  <a:pt x="10125" y="3086"/>
                  <a:pt x="10800" y="3086"/>
                </a:cubicBezTo>
                <a:cubicBezTo>
                  <a:pt x="11475" y="3086"/>
                  <a:pt x="12150" y="3857"/>
                  <a:pt x="12150" y="4629"/>
                </a:cubicBezTo>
                <a:cubicBezTo>
                  <a:pt x="12150" y="5014"/>
                  <a:pt x="11813" y="5786"/>
                  <a:pt x="11475" y="5786"/>
                </a:cubicBezTo>
                <a:cubicBezTo>
                  <a:pt x="10125" y="6943"/>
                  <a:pt x="9450" y="8100"/>
                  <a:pt x="9450" y="10029"/>
                </a:cubicBezTo>
                <a:cubicBezTo>
                  <a:pt x="1688" y="14657"/>
                  <a:pt x="1688" y="14657"/>
                  <a:pt x="1688" y="14657"/>
                </a:cubicBezTo>
                <a:cubicBezTo>
                  <a:pt x="675" y="15429"/>
                  <a:pt x="0" y="16971"/>
                  <a:pt x="0" y="18514"/>
                </a:cubicBezTo>
                <a:cubicBezTo>
                  <a:pt x="0" y="20057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057"/>
                  <a:pt x="21600" y="18514"/>
                </a:cubicBezTo>
                <a:cubicBezTo>
                  <a:pt x="21600" y="16971"/>
                  <a:pt x="20925" y="15429"/>
                  <a:pt x="19913" y="14657"/>
                </a:cubicBezTo>
                <a:close/>
                <a:moveTo>
                  <a:pt x="2700" y="18514"/>
                </a:moveTo>
                <a:cubicBezTo>
                  <a:pt x="2700" y="18129"/>
                  <a:pt x="3038" y="17743"/>
                  <a:pt x="3038" y="17357"/>
                </a:cubicBezTo>
                <a:cubicBezTo>
                  <a:pt x="10800" y="12729"/>
                  <a:pt x="10800" y="12729"/>
                  <a:pt x="10800" y="12729"/>
                </a:cubicBezTo>
                <a:cubicBezTo>
                  <a:pt x="18225" y="17357"/>
                  <a:pt x="18225" y="17357"/>
                  <a:pt x="18225" y="17357"/>
                </a:cubicBezTo>
                <a:cubicBezTo>
                  <a:pt x="18563" y="17743"/>
                  <a:pt x="18900" y="18129"/>
                  <a:pt x="18900" y="18514"/>
                </a:cubicBezTo>
                <a:lnTo>
                  <a:pt x="2700" y="1851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0" name="Shape">
            <a:extLst>
              <a:ext uri="{FF2B5EF4-FFF2-40B4-BE49-F238E27FC236}">
                <a16:creationId xmlns:a16="http://schemas.microsoft.com/office/drawing/2014/main" id="{C8042945-57DB-494F-B351-43B61C9CE05B}"/>
              </a:ext>
            </a:extLst>
          </p:cNvPr>
          <p:cNvSpPr/>
          <p:nvPr/>
        </p:nvSpPr>
        <p:spPr>
          <a:xfrm rot="19783458">
            <a:off x="10433203" y="1081336"/>
            <a:ext cx="272697" cy="5190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22" y="5486"/>
                </a:moveTo>
                <a:cubicBezTo>
                  <a:pt x="12122" y="4457"/>
                  <a:pt x="9037" y="3886"/>
                  <a:pt x="7935" y="3543"/>
                </a:cubicBezTo>
                <a:cubicBezTo>
                  <a:pt x="4849" y="2171"/>
                  <a:pt x="10139" y="457"/>
                  <a:pt x="11902" y="0"/>
                </a:cubicBezTo>
                <a:cubicBezTo>
                  <a:pt x="9918" y="571"/>
                  <a:pt x="3747" y="2514"/>
                  <a:pt x="6833" y="3771"/>
                </a:cubicBezTo>
                <a:cubicBezTo>
                  <a:pt x="7935" y="4229"/>
                  <a:pt x="9478" y="4686"/>
                  <a:pt x="9918" y="5486"/>
                </a:cubicBezTo>
                <a:cubicBezTo>
                  <a:pt x="9698" y="5486"/>
                  <a:pt x="9698" y="5486"/>
                  <a:pt x="9698" y="5486"/>
                </a:cubicBezTo>
                <a:cubicBezTo>
                  <a:pt x="4188" y="5486"/>
                  <a:pt x="0" y="7886"/>
                  <a:pt x="0" y="10971"/>
                </a:cubicBezTo>
                <a:cubicBezTo>
                  <a:pt x="0" y="16114"/>
                  <a:pt x="0" y="16114"/>
                  <a:pt x="0" y="16114"/>
                </a:cubicBezTo>
                <a:cubicBezTo>
                  <a:pt x="0" y="19200"/>
                  <a:pt x="4188" y="21600"/>
                  <a:pt x="9698" y="21600"/>
                </a:cubicBezTo>
                <a:cubicBezTo>
                  <a:pt x="11902" y="21600"/>
                  <a:pt x="11902" y="21600"/>
                  <a:pt x="11902" y="21600"/>
                </a:cubicBezTo>
                <a:cubicBezTo>
                  <a:pt x="17192" y="21600"/>
                  <a:pt x="21600" y="19200"/>
                  <a:pt x="21600" y="16114"/>
                </a:cubicBezTo>
                <a:cubicBezTo>
                  <a:pt x="21600" y="10971"/>
                  <a:pt x="21600" y="10971"/>
                  <a:pt x="21600" y="10971"/>
                </a:cubicBezTo>
                <a:cubicBezTo>
                  <a:pt x="21600" y="8000"/>
                  <a:pt x="17192" y="5600"/>
                  <a:pt x="12122" y="5486"/>
                </a:cubicBezTo>
                <a:close/>
                <a:moveTo>
                  <a:pt x="6392" y="13600"/>
                </a:moveTo>
                <a:cubicBezTo>
                  <a:pt x="4629" y="13600"/>
                  <a:pt x="2865" y="13257"/>
                  <a:pt x="1543" y="12571"/>
                </a:cubicBezTo>
                <a:cubicBezTo>
                  <a:pt x="1543" y="10971"/>
                  <a:pt x="1543" y="10971"/>
                  <a:pt x="1543" y="10971"/>
                </a:cubicBezTo>
                <a:cubicBezTo>
                  <a:pt x="1543" y="8343"/>
                  <a:pt x="5069" y="6286"/>
                  <a:pt x="9478" y="6171"/>
                </a:cubicBezTo>
                <a:cubicBezTo>
                  <a:pt x="9478" y="8343"/>
                  <a:pt x="9478" y="8343"/>
                  <a:pt x="9478" y="8343"/>
                </a:cubicBezTo>
                <a:cubicBezTo>
                  <a:pt x="8596" y="8571"/>
                  <a:pt x="7935" y="9029"/>
                  <a:pt x="7935" y="9600"/>
                </a:cubicBezTo>
                <a:cubicBezTo>
                  <a:pt x="7935" y="10171"/>
                  <a:pt x="7935" y="10171"/>
                  <a:pt x="7935" y="10171"/>
                </a:cubicBezTo>
                <a:cubicBezTo>
                  <a:pt x="7935" y="10743"/>
                  <a:pt x="8596" y="11200"/>
                  <a:pt x="9478" y="11314"/>
                </a:cubicBezTo>
                <a:cubicBezTo>
                  <a:pt x="9478" y="13371"/>
                  <a:pt x="9478" y="13371"/>
                  <a:pt x="9478" y="13371"/>
                </a:cubicBezTo>
                <a:cubicBezTo>
                  <a:pt x="9478" y="13371"/>
                  <a:pt x="9478" y="13486"/>
                  <a:pt x="9478" y="13600"/>
                </a:cubicBezTo>
                <a:lnTo>
                  <a:pt x="6392" y="13600"/>
                </a:lnTo>
                <a:close/>
                <a:moveTo>
                  <a:pt x="10800" y="11200"/>
                </a:moveTo>
                <a:cubicBezTo>
                  <a:pt x="9918" y="11200"/>
                  <a:pt x="9037" y="10743"/>
                  <a:pt x="9037" y="10286"/>
                </a:cubicBezTo>
                <a:cubicBezTo>
                  <a:pt x="9037" y="9486"/>
                  <a:pt x="9037" y="9486"/>
                  <a:pt x="9037" y="9486"/>
                </a:cubicBezTo>
                <a:cubicBezTo>
                  <a:pt x="9037" y="9029"/>
                  <a:pt x="9918" y="8571"/>
                  <a:pt x="10800" y="8571"/>
                </a:cubicBezTo>
                <a:cubicBezTo>
                  <a:pt x="11682" y="8571"/>
                  <a:pt x="12343" y="9029"/>
                  <a:pt x="12343" y="9486"/>
                </a:cubicBezTo>
                <a:cubicBezTo>
                  <a:pt x="12343" y="10286"/>
                  <a:pt x="12343" y="10286"/>
                  <a:pt x="12343" y="10286"/>
                </a:cubicBezTo>
                <a:cubicBezTo>
                  <a:pt x="12343" y="10743"/>
                  <a:pt x="11682" y="11200"/>
                  <a:pt x="10800" y="11200"/>
                </a:cubicBezTo>
                <a:close/>
                <a:moveTo>
                  <a:pt x="20057" y="12914"/>
                </a:moveTo>
                <a:cubicBezTo>
                  <a:pt x="18735" y="13371"/>
                  <a:pt x="17412" y="13600"/>
                  <a:pt x="15869" y="13600"/>
                </a:cubicBezTo>
                <a:cubicBezTo>
                  <a:pt x="11902" y="13600"/>
                  <a:pt x="11902" y="13600"/>
                  <a:pt x="11902" y="13600"/>
                </a:cubicBezTo>
                <a:cubicBezTo>
                  <a:pt x="11902" y="13486"/>
                  <a:pt x="11902" y="13371"/>
                  <a:pt x="11902" y="13371"/>
                </a:cubicBezTo>
                <a:cubicBezTo>
                  <a:pt x="11902" y="11314"/>
                  <a:pt x="11902" y="11314"/>
                  <a:pt x="11902" y="11314"/>
                </a:cubicBezTo>
                <a:cubicBezTo>
                  <a:pt x="12784" y="11200"/>
                  <a:pt x="13445" y="10743"/>
                  <a:pt x="13445" y="10171"/>
                </a:cubicBezTo>
                <a:cubicBezTo>
                  <a:pt x="13445" y="9600"/>
                  <a:pt x="13445" y="9600"/>
                  <a:pt x="13445" y="9600"/>
                </a:cubicBezTo>
                <a:cubicBezTo>
                  <a:pt x="13445" y="9029"/>
                  <a:pt x="12784" y="8571"/>
                  <a:pt x="11902" y="8343"/>
                </a:cubicBezTo>
                <a:cubicBezTo>
                  <a:pt x="11902" y="6171"/>
                  <a:pt x="11902" y="6171"/>
                  <a:pt x="11902" y="6171"/>
                </a:cubicBezTo>
                <a:cubicBezTo>
                  <a:pt x="16310" y="6286"/>
                  <a:pt x="20057" y="8343"/>
                  <a:pt x="20057" y="10971"/>
                </a:cubicBezTo>
                <a:lnTo>
                  <a:pt x="20057" y="1291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11" name="Group">
            <a:extLst>
              <a:ext uri="{FF2B5EF4-FFF2-40B4-BE49-F238E27FC236}">
                <a16:creationId xmlns:a16="http://schemas.microsoft.com/office/drawing/2014/main" id="{E8769573-0289-4DD4-BD96-F3AEB03BB382}"/>
              </a:ext>
            </a:extLst>
          </p:cNvPr>
          <p:cNvGrpSpPr/>
          <p:nvPr/>
        </p:nvGrpSpPr>
        <p:grpSpPr>
          <a:xfrm>
            <a:off x="9350679" y="2825429"/>
            <a:ext cx="452684" cy="417947"/>
            <a:chOff x="0" y="0"/>
            <a:chExt cx="452682" cy="417946"/>
          </a:xfrm>
          <a:solidFill>
            <a:schemeClr val="bg1"/>
          </a:solidFill>
        </p:grpSpPr>
        <p:sp>
          <p:nvSpPr>
            <p:cNvPr id="212" name="Shape">
              <a:extLst>
                <a:ext uri="{FF2B5EF4-FFF2-40B4-BE49-F238E27FC236}">
                  <a16:creationId xmlns:a16="http://schemas.microsoft.com/office/drawing/2014/main" id="{19957F5F-F61C-4EE9-B654-58F996C13154}"/>
                </a:ext>
              </a:extLst>
            </p:cNvPr>
            <p:cNvSpPr/>
            <p:nvPr/>
          </p:nvSpPr>
          <p:spPr>
            <a:xfrm>
              <a:off x="132161" y="0"/>
              <a:ext cx="62420" cy="1408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00" h="21600" extrusionOk="0">
                  <a:moveTo>
                    <a:pt x="9206" y="9600"/>
                  </a:moveTo>
                  <a:cubicBezTo>
                    <a:pt x="1582" y="11400"/>
                    <a:pt x="-959" y="14400"/>
                    <a:pt x="312" y="17400"/>
                  </a:cubicBezTo>
                  <a:cubicBezTo>
                    <a:pt x="312" y="19800"/>
                    <a:pt x="5394" y="21600"/>
                    <a:pt x="11747" y="21600"/>
                  </a:cubicBezTo>
                  <a:cubicBezTo>
                    <a:pt x="13017" y="21600"/>
                    <a:pt x="14288" y="21000"/>
                    <a:pt x="14288" y="20400"/>
                  </a:cubicBezTo>
                  <a:cubicBezTo>
                    <a:pt x="14288" y="19800"/>
                    <a:pt x="13017" y="19200"/>
                    <a:pt x="11747" y="19200"/>
                  </a:cubicBezTo>
                  <a:cubicBezTo>
                    <a:pt x="6665" y="19200"/>
                    <a:pt x="5394" y="18000"/>
                    <a:pt x="4123" y="16800"/>
                  </a:cubicBezTo>
                  <a:cubicBezTo>
                    <a:pt x="4123" y="15000"/>
                    <a:pt x="5394" y="13200"/>
                    <a:pt x="11747" y="12000"/>
                  </a:cubicBezTo>
                  <a:cubicBezTo>
                    <a:pt x="19370" y="10200"/>
                    <a:pt x="20641" y="7800"/>
                    <a:pt x="19370" y="5400"/>
                  </a:cubicBezTo>
                  <a:cubicBezTo>
                    <a:pt x="18100" y="2400"/>
                    <a:pt x="11747" y="0"/>
                    <a:pt x="5394" y="0"/>
                  </a:cubicBezTo>
                  <a:cubicBezTo>
                    <a:pt x="4123" y="0"/>
                    <a:pt x="2853" y="600"/>
                    <a:pt x="2853" y="1200"/>
                  </a:cubicBezTo>
                  <a:cubicBezTo>
                    <a:pt x="2853" y="1800"/>
                    <a:pt x="4123" y="2400"/>
                    <a:pt x="5394" y="2400"/>
                  </a:cubicBezTo>
                  <a:cubicBezTo>
                    <a:pt x="10476" y="2400"/>
                    <a:pt x="14288" y="4200"/>
                    <a:pt x="14288" y="6000"/>
                  </a:cubicBezTo>
                  <a:cubicBezTo>
                    <a:pt x="15559" y="7800"/>
                    <a:pt x="13017" y="9000"/>
                    <a:pt x="9206" y="9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3" name="Shape">
              <a:extLst>
                <a:ext uri="{FF2B5EF4-FFF2-40B4-BE49-F238E27FC236}">
                  <a16:creationId xmlns:a16="http://schemas.microsoft.com/office/drawing/2014/main" id="{0C6F948C-5839-4EA6-A1A5-2DCE8ECB0933}"/>
                </a:ext>
              </a:extLst>
            </p:cNvPr>
            <p:cNvSpPr/>
            <p:nvPr/>
          </p:nvSpPr>
          <p:spPr>
            <a:xfrm>
              <a:off x="200166" y="0"/>
              <a:ext cx="62812" cy="1408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36" h="21600" extrusionOk="0">
                  <a:moveTo>
                    <a:pt x="10471" y="9600"/>
                  </a:moveTo>
                  <a:cubicBezTo>
                    <a:pt x="1577" y="11400"/>
                    <a:pt x="-964" y="14400"/>
                    <a:pt x="307" y="17400"/>
                  </a:cubicBezTo>
                  <a:cubicBezTo>
                    <a:pt x="1577" y="19800"/>
                    <a:pt x="6660" y="21600"/>
                    <a:pt x="11742" y="21600"/>
                  </a:cubicBezTo>
                  <a:cubicBezTo>
                    <a:pt x="13012" y="21600"/>
                    <a:pt x="14283" y="21000"/>
                    <a:pt x="14283" y="20400"/>
                  </a:cubicBezTo>
                  <a:cubicBezTo>
                    <a:pt x="14283" y="19800"/>
                    <a:pt x="13012" y="19200"/>
                    <a:pt x="11742" y="19200"/>
                  </a:cubicBezTo>
                  <a:cubicBezTo>
                    <a:pt x="7930" y="19200"/>
                    <a:pt x="5389" y="18000"/>
                    <a:pt x="5389" y="16800"/>
                  </a:cubicBezTo>
                  <a:cubicBezTo>
                    <a:pt x="4118" y="15000"/>
                    <a:pt x="6660" y="13200"/>
                    <a:pt x="11742" y="12000"/>
                  </a:cubicBezTo>
                  <a:cubicBezTo>
                    <a:pt x="19365" y="10200"/>
                    <a:pt x="20636" y="7800"/>
                    <a:pt x="20636" y="5400"/>
                  </a:cubicBezTo>
                  <a:cubicBezTo>
                    <a:pt x="19365" y="2400"/>
                    <a:pt x="13012" y="0"/>
                    <a:pt x="5389" y="0"/>
                  </a:cubicBezTo>
                  <a:cubicBezTo>
                    <a:pt x="4118" y="0"/>
                    <a:pt x="2848" y="600"/>
                    <a:pt x="2848" y="1200"/>
                  </a:cubicBezTo>
                  <a:cubicBezTo>
                    <a:pt x="2848" y="1800"/>
                    <a:pt x="4118" y="2400"/>
                    <a:pt x="5389" y="2400"/>
                  </a:cubicBezTo>
                  <a:cubicBezTo>
                    <a:pt x="10471" y="2400"/>
                    <a:pt x="14283" y="4200"/>
                    <a:pt x="15554" y="6000"/>
                  </a:cubicBezTo>
                  <a:cubicBezTo>
                    <a:pt x="15554" y="7800"/>
                    <a:pt x="14283" y="9000"/>
                    <a:pt x="10471" y="9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4" name="Shape">
              <a:extLst>
                <a:ext uri="{FF2B5EF4-FFF2-40B4-BE49-F238E27FC236}">
                  <a16:creationId xmlns:a16="http://schemas.microsoft.com/office/drawing/2014/main" id="{DA811467-8DB8-413A-AE6B-0967975B5E63}"/>
                </a:ext>
              </a:extLst>
            </p:cNvPr>
            <p:cNvSpPr/>
            <p:nvPr/>
          </p:nvSpPr>
          <p:spPr>
            <a:xfrm>
              <a:off x="0" y="164360"/>
              <a:ext cx="452683" cy="2535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6" h="21600" extrusionOk="0">
                  <a:moveTo>
                    <a:pt x="21041" y="6750"/>
                  </a:moveTo>
                  <a:cubicBezTo>
                    <a:pt x="20855" y="5738"/>
                    <a:pt x="20110" y="4388"/>
                    <a:pt x="18621" y="4050"/>
                  </a:cubicBezTo>
                  <a:cubicBezTo>
                    <a:pt x="18621" y="3713"/>
                    <a:pt x="18621" y="3713"/>
                    <a:pt x="18621" y="3713"/>
                  </a:cubicBezTo>
                  <a:cubicBezTo>
                    <a:pt x="18621" y="1688"/>
                    <a:pt x="17690" y="0"/>
                    <a:pt x="16572" y="0"/>
                  </a:cubicBezTo>
                  <a:cubicBezTo>
                    <a:pt x="2234" y="0"/>
                    <a:pt x="2234" y="0"/>
                    <a:pt x="2234" y="0"/>
                  </a:cubicBezTo>
                  <a:cubicBezTo>
                    <a:pt x="931" y="0"/>
                    <a:pt x="0" y="1688"/>
                    <a:pt x="0" y="3713"/>
                  </a:cubicBezTo>
                  <a:cubicBezTo>
                    <a:pt x="0" y="7425"/>
                    <a:pt x="0" y="7425"/>
                    <a:pt x="0" y="7425"/>
                  </a:cubicBezTo>
                  <a:cubicBezTo>
                    <a:pt x="0" y="15188"/>
                    <a:pt x="4283" y="21600"/>
                    <a:pt x="9310" y="21600"/>
                  </a:cubicBezTo>
                  <a:cubicBezTo>
                    <a:pt x="12290" y="21600"/>
                    <a:pt x="14897" y="19575"/>
                    <a:pt x="16572" y="16200"/>
                  </a:cubicBezTo>
                  <a:cubicBezTo>
                    <a:pt x="16945" y="16200"/>
                    <a:pt x="17317" y="16200"/>
                    <a:pt x="17503" y="16200"/>
                  </a:cubicBezTo>
                  <a:cubicBezTo>
                    <a:pt x="18807" y="16200"/>
                    <a:pt x="19738" y="15525"/>
                    <a:pt x="20483" y="13837"/>
                  </a:cubicBezTo>
                  <a:cubicBezTo>
                    <a:pt x="21414" y="11475"/>
                    <a:pt x="21600" y="8775"/>
                    <a:pt x="21041" y="6750"/>
                  </a:cubicBezTo>
                  <a:close/>
                  <a:moveTo>
                    <a:pt x="9310" y="18900"/>
                  </a:moveTo>
                  <a:cubicBezTo>
                    <a:pt x="5028" y="18900"/>
                    <a:pt x="1490" y="13837"/>
                    <a:pt x="1490" y="7425"/>
                  </a:cubicBezTo>
                  <a:cubicBezTo>
                    <a:pt x="1490" y="3713"/>
                    <a:pt x="1490" y="3713"/>
                    <a:pt x="1490" y="3713"/>
                  </a:cubicBezTo>
                  <a:cubicBezTo>
                    <a:pt x="1490" y="3375"/>
                    <a:pt x="1862" y="2700"/>
                    <a:pt x="2234" y="2700"/>
                  </a:cubicBezTo>
                  <a:cubicBezTo>
                    <a:pt x="16572" y="2700"/>
                    <a:pt x="16572" y="2700"/>
                    <a:pt x="16572" y="2700"/>
                  </a:cubicBezTo>
                  <a:cubicBezTo>
                    <a:pt x="16945" y="2700"/>
                    <a:pt x="17131" y="3375"/>
                    <a:pt x="17131" y="3713"/>
                  </a:cubicBezTo>
                  <a:cubicBezTo>
                    <a:pt x="17131" y="7425"/>
                    <a:pt x="17131" y="7425"/>
                    <a:pt x="17131" y="7425"/>
                  </a:cubicBezTo>
                  <a:cubicBezTo>
                    <a:pt x="17131" y="13837"/>
                    <a:pt x="13593" y="18900"/>
                    <a:pt x="9310" y="18900"/>
                  </a:cubicBezTo>
                  <a:close/>
                  <a:moveTo>
                    <a:pt x="19366" y="12150"/>
                  </a:moveTo>
                  <a:cubicBezTo>
                    <a:pt x="19179" y="12825"/>
                    <a:pt x="18621" y="13500"/>
                    <a:pt x="17690" y="13500"/>
                  </a:cubicBezTo>
                  <a:cubicBezTo>
                    <a:pt x="18248" y="11813"/>
                    <a:pt x="18621" y="9450"/>
                    <a:pt x="18621" y="7425"/>
                  </a:cubicBezTo>
                  <a:cubicBezTo>
                    <a:pt x="18621" y="6750"/>
                    <a:pt x="18621" y="6750"/>
                    <a:pt x="18621" y="6750"/>
                  </a:cubicBezTo>
                  <a:cubicBezTo>
                    <a:pt x="19179" y="6750"/>
                    <a:pt x="19552" y="7425"/>
                    <a:pt x="19738" y="8100"/>
                  </a:cubicBezTo>
                  <a:cubicBezTo>
                    <a:pt x="20110" y="9112"/>
                    <a:pt x="19924" y="10800"/>
                    <a:pt x="19366" y="121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15" name="Group">
            <a:extLst>
              <a:ext uri="{FF2B5EF4-FFF2-40B4-BE49-F238E27FC236}">
                <a16:creationId xmlns:a16="http://schemas.microsoft.com/office/drawing/2014/main" id="{564001FC-3F9F-4FE8-AF34-F95F790D7598}"/>
              </a:ext>
            </a:extLst>
          </p:cNvPr>
          <p:cNvGrpSpPr/>
          <p:nvPr/>
        </p:nvGrpSpPr>
        <p:grpSpPr>
          <a:xfrm>
            <a:off x="2454936" y="4551402"/>
            <a:ext cx="397395" cy="397394"/>
            <a:chOff x="0" y="0"/>
            <a:chExt cx="397394" cy="397392"/>
          </a:xfrm>
          <a:solidFill>
            <a:schemeClr val="bg1"/>
          </a:solidFill>
        </p:grpSpPr>
        <p:sp>
          <p:nvSpPr>
            <p:cNvPr id="216" name="Shape">
              <a:extLst>
                <a:ext uri="{FF2B5EF4-FFF2-40B4-BE49-F238E27FC236}">
                  <a16:creationId xmlns:a16="http://schemas.microsoft.com/office/drawing/2014/main" id="{25528A5F-61CE-4A99-8EC7-B83366A8B220}"/>
                </a:ext>
              </a:extLst>
            </p:cNvPr>
            <p:cNvSpPr/>
            <p:nvPr/>
          </p:nvSpPr>
          <p:spPr>
            <a:xfrm>
              <a:off x="0" y="265666"/>
              <a:ext cx="266775" cy="1317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cubicBezTo>
                    <a:pt x="0" y="21600"/>
                    <a:pt x="0" y="21600"/>
                    <a:pt x="0" y="21600"/>
                  </a:cubicBezTo>
                  <a:cubicBezTo>
                    <a:pt x="0" y="15733"/>
                    <a:pt x="0" y="15733"/>
                    <a:pt x="0" y="15733"/>
                  </a:cubicBezTo>
                  <a:cubicBezTo>
                    <a:pt x="0" y="12267"/>
                    <a:pt x="1054" y="9600"/>
                    <a:pt x="2634" y="8533"/>
                  </a:cubicBezTo>
                  <a:cubicBezTo>
                    <a:pt x="7376" y="5067"/>
                    <a:pt x="7376" y="5067"/>
                    <a:pt x="7376" y="5067"/>
                  </a:cubicBezTo>
                  <a:cubicBezTo>
                    <a:pt x="7376" y="533"/>
                    <a:pt x="7376" y="533"/>
                    <a:pt x="7376" y="533"/>
                  </a:cubicBezTo>
                  <a:cubicBezTo>
                    <a:pt x="8956" y="533"/>
                    <a:pt x="8956" y="533"/>
                    <a:pt x="8956" y="533"/>
                  </a:cubicBezTo>
                  <a:cubicBezTo>
                    <a:pt x="8956" y="7200"/>
                    <a:pt x="8956" y="7200"/>
                    <a:pt x="8956" y="7200"/>
                  </a:cubicBezTo>
                  <a:cubicBezTo>
                    <a:pt x="3161" y="11467"/>
                    <a:pt x="3161" y="11467"/>
                    <a:pt x="3161" y="11467"/>
                  </a:cubicBezTo>
                  <a:cubicBezTo>
                    <a:pt x="2107" y="12267"/>
                    <a:pt x="1580" y="13867"/>
                    <a:pt x="1580" y="15733"/>
                  </a:cubicBezTo>
                  <a:cubicBezTo>
                    <a:pt x="1580" y="18400"/>
                    <a:pt x="1580" y="18400"/>
                    <a:pt x="1580" y="18400"/>
                  </a:cubicBezTo>
                  <a:cubicBezTo>
                    <a:pt x="20020" y="18400"/>
                    <a:pt x="20020" y="18400"/>
                    <a:pt x="20020" y="18400"/>
                  </a:cubicBezTo>
                  <a:cubicBezTo>
                    <a:pt x="20020" y="15733"/>
                    <a:pt x="20020" y="15733"/>
                    <a:pt x="20020" y="15733"/>
                  </a:cubicBezTo>
                  <a:cubicBezTo>
                    <a:pt x="20020" y="13867"/>
                    <a:pt x="19361" y="12267"/>
                    <a:pt x="18439" y="11467"/>
                  </a:cubicBezTo>
                  <a:cubicBezTo>
                    <a:pt x="12644" y="7200"/>
                    <a:pt x="12644" y="7200"/>
                    <a:pt x="12644" y="7200"/>
                  </a:cubicBezTo>
                  <a:cubicBezTo>
                    <a:pt x="12644" y="0"/>
                    <a:pt x="12644" y="0"/>
                    <a:pt x="12644" y="0"/>
                  </a:cubicBezTo>
                  <a:cubicBezTo>
                    <a:pt x="14224" y="0"/>
                    <a:pt x="14224" y="0"/>
                    <a:pt x="14224" y="0"/>
                  </a:cubicBezTo>
                  <a:cubicBezTo>
                    <a:pt x="14224" y="5067"/>
                    <a:pt x="14224" y="5067"/>
                    <a:pt x="14224" y="5067"/>
                  </a:cubicBezTo>
                  <a:cubicBezTo>
                    <a:pt x="18966" y="8533"/>
                    <a:pt x="18966" y="8533"/>
                    <a:pt x="18966" y="8533"/>
                  </a:cubicBezTo>
                  <a:cubicBezTo>
                    <a:pt x="20546" y="9600"/>
                    <a:pt x="21600" y="12533"/>
                    <a:pt x="21600" y="15733"/>
                  </a:cubicBez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7" name="Shape">
              <a:extLst>
                <a:ext uri="{FF2B5EF4-FFF2-40B4-BE49-F238E27FC236}">
                  <a16:creationId xmlns:a16="http://schemas.microsoft.com/office/drawing/2014/main" id="{F5D0457C-642B-4A21-B719-261750BA7E32}"/>
                </a:ext>
              </a:extLst>
            </p:cNvPr>
            <p:cNvSpPr/>
            <p:nvPr/>
          </p:nvSpPr>
          <p:spPr>
            <a:xfrm>
              <a:off x="57561" y="112908"/>
              <a:ext cx="147225" cy="1737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919" y="21600"/>
                  </a:moveTo>
                  <a:cubicBezTo>
                    <a:pt x="4747" y="21600"/>
                    <a:pt x="0" y="16755"/>
                    <a:pt x="0" y="10699"/>
                  </a:cubicBezTo>
                  <a:cubicBezTo>
                    <a:pt x="0" y="4845"/>
                    <a:pt x="4747" y="0"/>
                    <a:pt x="10919" y="0"/>
                  </a:cubicBezTo>
                  <a:cubicBezTo>
                    <a:pt x="16853" y="0"/>
                    <a:pt x="21600" y="4845"/>
                    <a:pt x="21600" y="10699"/>
                  </a:cubicBezTo>
                  <a:cubicBezTo>
                    <a:pt x="21600" y="16755"/>
                    <a:pt x="16853" y="21600"/>
                    <a:pt x="10919" y="21600"/>
                  </a:cubicBezTo>
                  <a:close/>
                  <a:moveTo>
                    <a:pt x="10919" y="2422"/>
                  </a:moveTo>
                  <a:cubicBezTo>
                    <a:pt x="6409" y="2422"/>
                    <a:pt x="2848" y="6056"/>
                    <a:pt x="2848" y="10699"/>
                  </a:cubicBezTo>
                  <a:cubicBezTo>
                    <a:pt x="2848" y="15342"/>
                    <a:pt x="6409" y="19178"/>
                    <a:pt x="10919" y="19178"/>
                  </a:cubicBezTo>
                  <a:cubicBezTo>
                    <a:pt x="15191" y="19178"/>
                    <a:pt x="18752" y="15342"/>
                    <a:pt x="18752" y="10699"/>
                  </a:cubicBezTo>
                  <a:cubicBezTo>
                    <a:pt x="18752" y="6056"/>
                    <a:pt x="15191" y="2422"/>
                    <a:pt x="10919" y="242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8" name="Shape">
              <a:extLst>
                <a:ext uri="{FF2B5EF4-FFF2-40B4-BE49-F238E27FC236}">
                  <a16:creationId xmlns:a16="http://schemas.microsoft.com/office/drawing/2014/main" id="{F225B6BD-CC1A-4D90-A7D4-A35C90610D04}"/>
                </a:ext>
              </a:extLst>
            </p:cNvPr>
            <p:cNvSpPr/>
            <p:nvPr/>
          </p:nvSpPr>
          <p:spPr>
            <a:xfrm>
              <a:off x="64202" y="147224"/>
              <a:ext cx="132835" cy="564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02" y="21600"/>
                  </a:moveTo>
                  <a:cubicBezTo>
                    <a:pt x="16068" y="21600"/>
                    <a:pt x="14224" y="19131"/>
                    <a:pt x="12380" y="14194"/>
                  </a:cubicBezTo>
                  <a:cubicBezTo>
                    <a:pt x="10537" y="18514"/>
                    <a:pt x="7376" y="20983"/>
                    <a:pt x="4741" y="20983"/>
                  </a:cubicBezTo>
                  <a:cubicBezTo>
                    <a:pt x="2898" y="20983"/>
                    <a:pt x="1317" y="20366"/>
                    <a:pt x="0" y="18514"/>
                  </a:cubicBezTo>
                  <a:cubicBezTo>
                    <a:pt x="1317" y="11726"/>
                    <a:pt x="1317" y="11726"/>
                    <a:pt x="1317" y="11726"/>
                  </a:cubicBezTo>
                  <a:cubicBezTo>
                    <a:pt x="2371" y="12960"/>
                    <a:pt x="3424" y="13577"/>
                    <a:pt x="4741" y="13577"/>
                  </a:cubicBezTo>
                  <a:cubicBezTo>
                    <a:pt x="7112" y="13577"/>
                    <a:pt x="10273" y="10491"/>
                    <a:pt x="11063" y="6171"/>
                  </a:cubicBezTo>
                  <a:cubicBezTo>
                    <a:pt x="12644" y="0"/>
                    <a:pt x="12644" y="0"/>
                    <a:pt x="12644" y="0"/>
                  </a:cubicBezTo>
                  <a:cubicBezTo>
                    <a:pt x="13961" y="6171"/>
                    <a:pt x="13961" y="6171"/>
                    <a:pt x="13961" y="6171"/>
                  </a:cubicBezTo>
                  <a:cubicBezTo>
                    <a:pt x="15541" y="12960"/>
                    <a:pt x="17385" y="15429"/>
                    <a:pt x="20020" y="13577"/>
                  </a:cubicBezTo>
                  <a:cubicBezTo>
                    <a:pt x="20283" y="13577"/>
                    <a:pt x="20546" y="13577"/>
                    <a:pt x="20810" y="13577"/>
                  </a:cubicBezTo>
                  <a:cubicBezTo>
                    <a:pt x="21073" y="13577"/>
                    <a:pt x="21073" y="13577"/>
                    <a:pt x="21337" y="13577"/>
                  </a:cubicBezTo>
                  <a:cubicBezTo>
                    <a:pt x="21600" y="20983"/>
                    <a:pt x="21600" y="20983"/>
                    <a:pt x="21600" y="20983"/>
                  </a:cubicBezTo>
                  <a:cubicBezTo>
                    <a:pt x="21337" y="20983"/>
                    <a:pt x="21337" y="20983"/>
                    <a:pt x="21073" y="20983"/>
                  </a:cubicBezTo>
                  <a:cubicBezTo>
                    <a:pt x="21073" y="20983"/>
                    <a:pt x="20810" y="20983"/>
                    <a:pt x="20810" y="20983"/>
                  </a:cubicBezTo>
                  <a:cubicBezTo>
                    <a:pt x="20020" y="21600"/>
                    <a:pt x="19229" y="21600"/>
                    <a:pt x="18702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9" name="Shape">
              <a:extLst>
                <a:ext uri="{FF2B5EF4-FFF2-40B4-BE49-F238E27FC236}">
                  <a16:creationId xmlns:a16="http://schemas.microsoft.com/office/drawing/2014/main" id="{ADF632F5-28F4-4B81-BA55-801D6FFED0B4}"/>
                </a:ext>
              </a:extLst>
            </p:cNvPr>
            <p:cNvSpPr/>
            <p:nvPr/>
          </p:nvSpPr>
          <p:spPr>
            <a:xfrm>
              <a:off x="130619" y="-1"/>
              <a:ext cx="266776" cy="2446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486" y="21600"/>
                  </a:moveTo>
                  <a:lnTo>
                    <a:pt x="10486" y="14367"/>
                  </a:lnTo>
                  <a:lnTo>
                    <a:pt x="8694" y="14367"/>
                  </a:lnTo>
                  <a:lnTo>
                    <a:pt x="8694" y="12706"/>
                  </a:lnTo>
                  <a:lnTo>
                    <a:pt x="12100" y="12706"/>
                  </a:lnTo>
                  <a:lnTo>
                    <a:pt x="12100" y="17006"/>
                  </a:lnTo>
                  <a:lnTo>
                    <a:pt x="15685" y="12706"/>
                  </a:lnTo>
                  <a:lnTo>
                    <a:pt x="19987" y="12706"/>
                  </a:lnTo>
                  <a:lnTo>
                    <a:pt x="19987" y="1759"/>
                  </a:lnTo>
                  <a:lnTo>
                    <a:pt x="1524" y="1759"/>
                  </a:lnTo>
                  <a:lnTo>
                    <a:pt x="1524" y="6646"/>
                  </a:lnTo>
                  <a:lnTo>
                    <a:pt x="0" y="6646"/>
                  </a:lnTo>
                  <a:lnTo>
                    <a:pt x="0" y="0"/>
                  </a:lnTo>
                  <a:lnTo>
                    <a:pt x="21600" y="0"/>
                  </a:lnTo>
                  <a:lnTo>
                    <a:pt x="21600" y="14367"/>
                  </a:lnTo>
                  <a:lnTo>
                    <a:pt x="16402" y="14367"/>
                  </a:lnTo>
                  <a:lnTo>
                    <a:pt x="10486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0" name="Square">
              <a:extLst>
                <a:ext uri="{FF2B5EF4-FFF2-40B4-BE49-F238E27FC236}">
                  <a16:creationId xmlns:a16="http://schemas.microsoft.com/office/drawing/2014/main" id="{86841C75-9899-4C2D-9BC2-36CB3926EA72}"/>
                </a:ext>
              </a:extLst>
            </p:cNvPr>
            <p:cNvSpPr/>
            <p:nvPr/>
          </p:nvSpPr>
          <p:spPr>
            <a:xfrm>
              <a:off x="210319" y="75272"/>
              <a:ext cx="17712" cy="1771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1" name="Square">
              <a:extLst>
                <a:ext uri="{FF2B5EF4-FFF2-40B4-BE49-F238E27FC236}">
                  <a16:creationId xmlns:a16="http://schemas.microsoft.com/office/drawing/2014/main" id="{ED0F4F8C-D15C-4CF6-AF4D-DDAFF42942D7}"/>
                </a:ext>
              </a:extLst>
            </p:cNvPr>
            <p:cNvSpPr/>
            <p:nvPr/>
          </p:nvSpPr>
          <p:spPr>
            <a:xfrm>
              <a:off x="263453" y="75272"/>
              <a:ext cx="17712" cy="1771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2" name="Square">
              <a:extLst>
                <a:ext uri="{FF2B5EF4-FFF2-40B4-BE49-F238E27FC236}">
                  <a16:creationId xmlns:a16="http://schemas.microsoft.com/office/drawing/2014/main" id="{F3FC9D39-6E5B-4CB4-B961-3D1178E41D23}"/>
                </a:ext>
              </a:extLst>
            </p:cNvPr>
            <p:cNvSpPr/>
            <p:nvPr/>
          </p:nvSpPr>
          <p:spPr>
            <a:xfrm>
              <a:off x="317693" y="75272"/>
              <a:ext cx="17712" cy="1771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23" name="Shape">
            <a:extLst>
              <a:ext uri="{FF2B5EF4-FFF2-40B4-BE49-F238E27FC236}">
                <a16:creationId xmlns:a16="http://schemas.microsoft.com/office/drawing/2014/main" id="{D5A09189-EB23-44DB-A39D-E5AF30B76211}"/>
              </a:ext>
            </a:extLst>
          </p:cNvPr>
          <p:cNvSpPr/>
          <p:nvPr/>
        </p:nvSpPr>
        <p:spPr>
          <a:xfrm rot="2700000">
            <a:off x="4510094" y="4507891"/>
            <a:ext cx="263032" cy="4844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981" y="7388"/>
                </a:moveTo>
                <a:cubicBezTo>
                  <a:pt x="17981" y="2979"/>
                  <a:pt x="17981" y="2979"/>
                  <a:pt x="17981" y="2979"/>
                </a:cubicBezTo>
                <a:cubicBezTo>
                  <a:pt x="18951" y="2718"/>
                  <a:pt x="19585" y="2194"/>
                  <a:pt x="19585" y="1590"/>
                </a:cubicBezTo>
                <a:cubicBezTo>
                  <a:pt x="19585" y="705"/>
                  <a:pt x="18280" y="0"/>
                  <a:pt x="16676" y="0"/>
                </a:cubicBezTo>
                <a:cubicBezTo>
                  <a:pt x="4924" y="0"/>
                  <a:pt x="4924" y="0"/>
                  <a:pt x="4924" y="0"/>
                </a:cubicBezTo>
                <a:cubicBezTo>
                  <a:pt x="3320" y="0"/>
                  <a:pt x="2015" y="705"/>
                  <a:pt x="2015" y="1590"/>
                </a:cubicBezTo>
                <a:cubicBezTo>
                  <a:pt x="2015" y="2194"/>
                  <a:pt x="2649" y="2718"/>
                  <a:pt x="3581" y="2979"/>
                </a:cubicBezTo>
                <a:cubicBezTo>
                  <a:pt x="3581" y="7388"/>
                  <a:pt x="3581" y="7388"/>
                  <a:pt x="3581" y="7388"/>
                </a:cubicBezTo>
                <a:cubicBezTo>
                  <a:pt x="1306" y="8495"/>
                  <a:pt x="0" y="10065"/>
                  <a:pt x="0" y="11736"/>
                </a:cubicBezTo>
                <a:cubicBezTo>
                  <a:pt x="0" y="12320"/>
                  <a:pt x="0" y="12320"/>
                  <a:pt x="0" y="12320"/>
                </a:cubicBezTo>
                <a:cubicBezTo>
                  <a:pt x="8356" y="12320"/>
                  <a:pt x="8356" y="12320"/>
                  <a:pt x="8356" y="12320"/>
                </a:cubicBezTo>
                <a:cubicBezTo>
                  <a:pt x="8356" y="18580"/>
                  <a:pt x="8356" y="18580"/>
                  <a:pt x="8356" y="18580"/>
                </a:cubicBezTo>
                <a:cubicBezTo>
                  <a:pt x="10781" y="21600"/>
                  <a:pt x="10781" y="21600"/>
                  <a:pt x="10781" y="21600"/>
                </a:cubicBezTo>
                <a:cubicBezTo>
                  <a:pt x="13244" y="18580"/>
                  <a:pt x="13244" y="18580"/>
                  <a:pt x="13244" y="18580"/>
                </a:cubicBezTo>
                <a:cubicBezTo>
                  <a:pt x="13244" y="12320"/>
                  <a:pt x="13244" y="12320"/>
                  <a:pt x="13244" y="12320"/>
                </a:cubicBezTo>
                <a:cubicBezTo>
                  <a:pt x="21600" y="12320"/>
                  <a:pt x="21600" y="12320"/>
                  <a:pt x="21600" y="12320"/>
                </a:cubicBezTo>
                <a:cubicBezTo>
                  <a:pt x="21600" y="11736"/>
                  <a:pt x="21600" y="11736"/>
                  <a:pt x="21600" y="11736"/>
                </a:cubicBezTo>
                <a:cubicBezTo>
                  <a:pt x="21600" y="10065"/>
                  <a:pt x="20294" y="8495"/>
                  <a:pt x="17981" y="7388"/>
                </a:cubicBezTo>
                <a:close/>
                <a:moveTo>
                  <a:pt x="4924" y="1168"/>
                </a:moveTo>
                <a:cubicBezTo>
                  <a:pt x="16676" y="1168"/>
                  <a:pt x="16676" y="1168"/>
                  <a:pt x="16676" y="1168"/>
                </a:cubicBezTo>
                <a:cubicBezTo>
                  <a:pt x="17086" y="1168"/>
                  <a:pt x="17422" y="1349"/>
                  <a:pt x="17422" y="1590"/>
                </a:cubicBezTo>
                <a:cubicBezTo>
                  <a:pt x="17422" y="1792"/>
                  <a:pt x="17123" y="1953"/>
                  <a:pt x="16750" y="1993"/>
                </a:cubicBezTo>
                <a:cubicBezTo>
                  <a:pt x="16265" y="2033"/>
                  <a:pt x="16265" y="2033"/>
                  <a:pt x="16265" y="2033"/>
                </a:cubicBezTo>
                <a:cubicBezTo>
                  <a:pt x="5335" y="2033"/>
                  <a:pt x="5335" y="2033"/>
                  <a:pt x="5335" y="2033"/>
                </a:cubicBezTo>
                <a:cubicBezTo>
                  <a:pt x="4812" y="1993"/>
                  <a:pt x="4812" y="1993"/>
                  <a:pt x="4812" y="1993"/>
                </a:cubicBezTo>
                <a:cubicBezTo>
                  <a:pt x="4439" y="1953"/>
                  <a:pt x="4141" y="1792"/>
                  <a:pt x="4141" y="1590"/>
                </a:cubicBezTo>
                <a:cubicBezTo>
                  <a:pt x="4141" y="1349"/>
                  <a:pt x="4514" y="1168"/>
                  <a:pt x="4924" y="1168"/>
                </a:cubicBezTo>
                <a:close/>
                <a:moveTo>
                  <a:pt x="15818" y="7448"/>
                </a:moveTo>
                <a:cubicBezTo>
                  <a:pt x="5745" y="7448"/>
                  <a:pt x="5745" y="7448"/>
                  <a:pt x="5745" y="7448"/>
                </a:cubicBezTo>
                <a:cubicBezTo>
                  <a:pt x="5745" y="2617"/>
                  <a:pt x="5745" y="2617"/>
                  <a:pt x="5745" y="2617"/>
                </a:cubicBezTo>
                <a:cubicBezTo>
                  <a:pt x="15818" y="2617"/>
                  <a:pt x="15818" y="2617"/>
                  <a:pt x="15818" y="2617"/>
                </a:cubicBezTo>
                <a:lnTo>
                  <a:pt x="15818" y="7448"/>
                </a:lnTo>
                <a:close/>
                <a:moveTo>
                  <a:pt x="11080" y="18339"/>
                </a:moveTo>
                <a:cubicBezTo>
                  <a:pt x="10781" y="18681"/>
                  <a:pt x="10781" y="18681"/>
                  <a:pt x="10781" y="18681"/>
                </a:cubicBezTo>
                <a:cubicBezTo>
                  <a:pt x="10520" y="18339"/>
                  <a:pt x="10520" y="18339"/>
                  <a:pt x="10520" y="18339"/>
                </a:cubicBezTo>
                <a:cubicBezTo>
                  <a:pt x="10520" y="12320"/>
                  <a:pt x="10520" y="12320"/>
                  <a:pt x="10520" y="12320"/>
                </a:cubicBezTo>
                <a:cubicBezTo>
                  <a:pt x="11080" y="12320"/>
                  <a:pt x="11080" y="12320"/>
                  <a:pt x="11080" y="12320"/>
                </a:cubicBezTo>
                <a:lnTo>
                  <a:pt x="11080" y="18339"/>
                </a:lnTo>
                <a:close/>
                <a:moveTo>
                  <a:pt x="13244" y="11152"/>
                </a:moveTo>
                <a:cubicBezTo>
                  <a:pt x="8356" y="11152"/>
                  <a:pt x="8356" y="11152"/>
                  <a:pt x="8356" y="11152"/>
                </a:cubicBezTo>
                <a:cubicBezTo>
                  <a:pt x="2201" y="11152"/>
                  <a:pt x="2201" y="11152"/>
                  <a:pt x="2201" y="11152"/>
                </a:cubicBezTo>
                <a:cubicBezTo>
                  <a:pt x="2499" y="9965"/>
                  <a:pt x="3619" y="8878"/>
                  <a:pt x="5372" y="8113"/>
                </a:cubicBezTo>
                <a:cubicBezTo>
                  <a:pt x="5559" y="8032"/>
                  <a:pt x="5559" y="8032"/>
                  <a:pt x="5559" y="8032"/>
                </a:cubicBezTo>
                <a:cubicBezTo>
                  <a:pt x="16041" y="8032"/>
                  <a:pt x="16041" y="8032"/>
                  <a:pt x="16041" y="8032"/>
                </a:cubicBezTo>
                <a:cubicBezTo>
                  <a:pt x="16228" y="8113"/>
                  <a:pt x="16228" y="8113"/>
                  <a:pt x="16228" y="8113"/>
                </a:cubicBezTo>
                <a:cubicBezTo>
                  <a:pt x="17981" y="8878"/>
                  <a:pt x="19101" y="9965"/>
                  <a:pt x="19362" y="11152"/>
                </a:cubicBezTo>
                <a:lnTo>
                  <a:pt x="13244" y="1115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24" name="Group">
            <a:extLst>
              <a:ext uri="{FF2B5EF4-FFF2-40B4-BE49-F238E27FC236}">
                <a16:creationId xmlns:a16="http://schemas.microsoft.com/office/drawing/2014/main" id="{A8D0CBFA-E752-4934-BFF6-0A68BC08AF6C}"/>
              </a:ext>
            </a:extLst>
          </p:cNvPr>
          <p:cNvGrpSpPr/>
          <p:nvPr/>
        </p:nvGrpSpPr>
        <p:grpSpPr>
          <a:xfrm>
            <a:off x="3366327" y="4452729"/>
            <a:ext cx="578074" cy="578074"/>
            <a:chOff x="0" y="0"/>
            <a:chExt cx="578073" cy="578073"/>
          </a:xfrm>
          <a:solidFill>
            <a:schemeClr val="bg1"/>
          </a:solidFill>
        </p:grpSpPr>
        <p:sp>
          <p:nvSpPr>
            <p:cNvPr id="225" name="Shape">
              <a:extLst>
                <a:ext uri="{FF2B5EF4-FFF2-40B4-BE49-F238E27FC236}">
                  <a16:creationId xmlns:a16="http://schemas.microsoft.com/office/drawing/2014/main" id="{ED1ACB7C-615F-4CD6-9D30-016D50CB67DB}"/>
                </a:ext>
              </a:extLst>
            </p:cNvPr>
            <p:cNvSpPr/>
            <p:nvPr/>
          </p:nvSpPr>
          <p:spPr>
            <a:xfrm rot="2700000">
              <a:off x="144285" y="25028"/>
              <a:ext cx="289503" cy="5280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56" h="21600" extrusionOk="0">
                  <a:moveTo>
                    <a:pt x="4948" y="21600"/>
                  </a:moveTo>
                  <a:cubicBezTo>
                    <a:pt x="2835" y="19649"/>
                    <a:pt x="2835" y="19649"/>
                    <a:pt x="2835" y="19649"/>
                  </a:cubicBezTo>
                  <a:cubicBezTo>
                    <a:pt x="2365" y="19231"/>
                    <a:pt x="-922" y="16026"/>
                    <a:pt x="252" y="13866"/>
                  </a:cubicBezTo>
                  <a:cubicBezTo>
                    <a:pt x="721" y="13030"/>
                    <a:pt x="1895" y="12403"/>
                    <a:pt x="3656" y="11915"/>
                  </a:cubicBezTo>
                  <a:cubicBezTo>
                    <a:pt x="2952" y="10521"/>
                    <a:pt x="2600" y="9197"/>
                    <a:pt x="2600" y="8083"/>
                  </a:cubicBezTo>
                  <a:cubicBezTo>
                    <a:pt x="2600" y="7107"/>
                    <a:pt x="2835" y="6062"/>
                    <a:pt x="3304" y="5086"/>
                  </a:cubicBezTo>
                  <a:cubicBezTo>
                    <a:pt x="3304" y="5017"/>
                    <a:pt x="3304" y="5017"/>
                    <a:pt x="3304" y="5017"/>
                  </a:cubicBezTo>
                  <a:cubicBezTo>
                    <a:pt x="4948" y="2439"/>
                    <a:pt x="8117" y="0"/>
                    <a:pt x="9878" y="0"/>
                  </a:cubicBezTo>
                  <a:cubicBezTo>
                    <a:pt x="11639" y="0"/>
                    <a:pt x="14808" y="2439"/>
                    <a:pt x="16452" y="5017"/>
                  </a:cubicBezTo>
                  <a:cubicBezTo>
                    <a:pt x="16452" y="5086"/>
                    <a:pt x="16452" y="5086"/>
                    <a:pt x="16452" y="5086"/>
                  </a:cubicBezTo>
                  <a:cubicBezTo>
                    <a:pt x="16921" y="6062"/>
                    <a:pt x="17274" y="7107"/>
                    <a:pt x="17274" y="8083"/>
                  </a:cubicBezTo>
                  <a:cubicBezTo>
                    <a:pt x="17274" y="9197"/>
                    <a:pt x="16921" y="10521"/>
                    <a:pt x="16100" y="11915"/>
                  </a:cubicBezTo>
                  <a:cubicBezTo>
                    <a:pt x="17861" y="12403"/>
                    <a:pt x="19035" y="13030"/>
                    <a:pt x="19504" y="13866"/>
                  </a:cubicBezTo>
                  <a:cubicBezTo>
                    <a:pt x="20678" y="16026"/>
                    <a:pt x="17391" y="19231"/>
                    <a:pt x="17039" y="19649"/>
                  </a:cubicBezTo>
                  <a:cubicBezTo>
                    <a:pt x="14808" y="21600"/>
                    <a:pt x="14808" y="21600"/>
                    <a:pt x="14808" y="21600"/>
                  </a:cubicBezTo>
                  <a:cubicBezTo>
                    <a:pt x="14808" y="19231"/>
                    <a:pt x="14808" y="19231"/>
                    <a:pt x="14808" y="19231"/>
                  </a:cubicBezTo>
                  <a:cubicBezTo>
                    <a:pt x="14808" y="18255"/>
                    <a:pt x="14104" y="17280"/>
                    <a:pt x="12930" y="16653"/>
                  </a:cubicBezTo>
                  <a:cubicBezTo>
                    <a:pt x="12930" y="16653"/>
                    <a:pt x="12930" y="16653"/>
                    <a:pt x="12930" y="16723"/>
                  </a:cubicBezTo>
                  <a:cubicBezTo>
                    <a:pt x="12578" y="17141"/>
                    <a:pt x="12578" y="17141"/>
                    <a:pt x="12578" y="17141"/>
                  </a:cubicBezTo>
                  <a:cubicBezTo>
                    <a:pt x="11756" y="17071"/>
                    <a:pt x="11756" y="17071"/>
                    <a:pt x="11756" y="17071"/>
                  </a:cubicBezTo>
                  <a:cubicBezTo>
                    <a:pt x="10582" y="17071"/>
                    <a:pt x="9291" y="17071"/>
                    <a:pt x="8000" y="17071"/>
                  </a:cubicBezTo>
                  <a:cubicBezTo>
                    <a:pt x="7178" y="17141"/>
                    <a:pt x="7178" y="17141"/>
                    <a:pt x="7178" y="17141"/>
                  </a:cubicBezTo>
                  <a:cubicBezTo>
                    <a:pt x="6826" y="16723"/>
                    <a:pt x="6826" y="16723"/>
                    <a:pt x="6826" y="16723"/>
                  </a:cubicBezTo>
                  <a:cubicBezTo>
                    <a:pt x="6826" y="16653"/>
                    <a:pt x="6826" y="16653"/>
                    <a:pt x="6826" y="16653"/>
                  </a:cubicBezTo>
                  <a:cubicBezTo>
                    <a:pt x="5652" y="17350"/>
                    <a:pt x="4948" y="18255"/>
                    <a:pt x="4948" y="19231"/>
                  </a:cubicBezTo>
                  <a:lnTo>
                    <a:pt x="4948" y="21600"/>
                  </a:lnTo>
                  <a:close/>
                  <a:moveTo>
                    <a:pt x="5535" y="5505"/>
                  </a:moveTo>
                  <a:cubicBezTo>
                    <a:pt x="5182" y="6341"/>
                    <a:pt x="4948" y="7246"/>
                    <a:pt x="4948" y="8083"/>
                  </a:cubicBezTo>
                  <a:cubicBezTo>
                    <a:pt x="4948" y="9197"/>
                    <a:pt x="5300" y="10591"/>
                    <a:pt x="6239" y="12124"/>
                  </a:cubicBezTo>
                  <a:cubicBezTo>
                    <a:pt x="6591" y="12821"/>
                    <a:pt x="6591" y="12821"/>
                    <a:pt x="6591" y="12821"/>
                  </a:cubicBezTo>
                  <a:cubicBezTo>
                    <a:pt x="5417" y="13030"/>
                    <a:pt x="5417" y="13030"/>
                    <a:pt x="5417" y="13030"/>
                  </a:cubicBezTo>
                  <a:cubicBezTo>
                    <a:pt x="4361" y="13239"/>
                    <a:pt x="2952" y="13657"/>
                    <a:pt x="2482" y="14284"/>
                  </a:cubicBezTo>
                  <a:cubicBezTo>
                    <a:pt x="2130" y="15050"/>
                    <a:pt x="2600" y="16235"/>
                    <a:pt x="3304" y="17210"/>
                  </a:cubicBezTo>
                  <a:cubicBezTo>
                    <a:pt x="4008" y="16305"/>
                    <a:pt x="5182" y="15538"/>
                    <a:pt x="6708" y="14981"/>
                  </a:cubicBezTo>
                  <a:cubicBezTo>
                    <a:pt x="7765" y="14563"/>
                    <a:pt x="7765" y="14563"/>
                    <a:pt x="7765" y="14563"/>
                  </a:cubicBezTo>
                  <a:cubicBezTo>
                    <a:pt x="8352" y="15259"/>
                    <a:pt x="8352" y="15259"/>
                    <a:pt x="8352" y="15259"/>
                  </a:cubicBezTo>
                  <a:cubicBezTo>
                    <a:pt x="8469" y="15399"/>
                    <a:pt x="8587" y="15538"/>
                    <a:pt x="8704" y="15677"/>
                  </a:cubicBezTo>
                  <a:cubicBezTo>
                    <a:pt x="9526" y="15677"/>
                    <a:pt x="10348" y="15677"/>
                    <a:pt x="11169" y="15677"/>
                  </a:cubicBezTo>
                  <a:cubicBezTo>
                    <a:pt x="11287" y="15538"/>
                    <a:pt x="11404" y="15399"/>
                    <a:pt x="11404" y="15259"/>
                  </a:cubicBezTo>
                  <a:cubicBezTo>
                    <a:pt x="11991" y="14563"/>
                    <a:pt x="11991" y="14563"/>
                    <a:pt x="11991" y="14563"/>
                  </a:cubicBezTo>
                  <a:cubicBezTo>
                    <a:pt x="13165" y="14981"/>
                    <a:pt x="13165" y="14981"/>
                    <a:pt x="13165" y="14981"/>
                  </a:cubicBezTo>
                  <a:cubicBezTo>
                    <a:pt x="14691" y="15538"/>
                    <a:pt x="15748" y="16305"/>
                    <a:pt x="16452" y="17210"/>
                  </a:cubicBezTo>
                  <a:cubicBezTo>
                    <a:pt x="17156" y="16235"/>
                    <a:pt x="17743" y="15050"/>
                    <a:pt x="17274" y="14284"/>
                  </a:cubicBezTo>
                  <a:cubicBezTo>
                    <a:pt x="16921" y="13657"/>
                    <a:pt x="15513" y="13239"/>
                    <a:pt x="14339" y="13030"/>
                  </a:cubicBezTo>
                  <a:cubicBezTo>
                    <a:pt x="13165" y="12821"/>
                    <a:pt x="13165" y="12821"/>
                    <a:pt x="13165" y="12821"/>
                  </a:cubicBezTo>
                  <a:cubicBezTo>
                    <a:pt x="13517" y="12124"/>
                    <a:pt x="13517" y="12124"/>
                    <a:pt x="13517" y="12124"/>
                  </a:cubicBezTo>
                  <a:cubicBezTo>
                    <a:pt x="14456" y="10591"/>
                    <a:pt x="14926" y="9197"/>
                    <a:pt x="14926" y="8083"/>
                  </a:cubicBezTo>
                  <a:cubicBezTo>
                    <a:pt x="14926" y="7246"/>
                    <a:pt x="14691" y="6341"/>
                    <a:pt x="14221" y="5505"/>
                  </a:cubicBezTo>
                  <a:cubicBezTo>
                    <a:pt x="12813" y="3275"/>
                    <a:pt x="10700" y="1812"/>
                    <a:pt x="9878" y="1463"/>
                  </a:cubicBezTo>
                  <a:cubicBezTo>
                    <a:pt x="9056" y="1812"/>
                    <a:pt x="6943" y="3275"/>
                    <a:pt x="5535" y="550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6" name="Shape">
              <a:extLst>
                <a:ext uri="{FF2B5EF4-FFF2-40B4-BE49-F238E27FC236}">
                  <a16:creationId xmlns:a16="http://schemas.microsoft.com/office/drawing/2014/main" id="{CD21AE11-8E18-4BE1-A8B8-F7EE1301A8CB}"/>
                </a:ext>
              </a:extLst>
            </p:cNvPr>
            <p:cNvSpPr/>
            <p:nvPr/>
          </p:nvSpPr>
          <p:spPr>
            <a:xfrm rot="2700000">
              <a:off x="272415" y="195829"/>
              <a:ext cx="110034" cy="1086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725" y="21600"/>
                    <a:pt x="0" y="16875"/>
                    <a:pt x="0" y="10800"/>
                  </a:cubicBezTo>
                  <a:cubicBezTo>
                    <a:pt x="0" y="4725"/>
                    <a:pt x="4725" y="0"/>
                    <a:pt x="10800" y="0"/>
                  </a:cubicBezTo>
                  <a:cubicBezTo>
                    <a:pt x="16875" y="0"/>
                    <a:pt x="21600" y="4725"/>
                    <a:pt x="21600" y="10800"/>
                  </a:cubicBezTo>
                  <a:cubicBezTo>
                    <a:pt x="21600" y="16875"/>
                    <a:pt x="16875" y="21600"/>
                    <a:pt x="10800" y="21600"/>
                  </a:cubicBezTo>
                  <a:close/>
                  <a:moveTo>
                    <a:pt x="10800" y="4050"/>
                  </a:moveTo>
                  <a:cubicBezTo>
                    <a:pt x="7087" y="4050"/>
                    <a:pt x="4050" y="7087"/>
                    <a:pt x="4050" y="10800"/>
                  </a:cubicBezTo>
                  <a:cubicBezTo>
                    <a:pt x="4050" y="14512"/>
                    <a:pt x="7087" y="17550"/>
                    <a:pt x="10800" y="17550"/>
                  </a:cubicBezTo>
                  <a:cubicBezTo>
                    <a:pt x="14513" y="17550"/>
                    <a:pt x="17550" y="14512"/>
                    <a:pt x="17550" y="10800"/>
                  </a:cubicBezTo>
                  <a:cubicBezTo>
                    <a:pt x="17550" y="7087"/>
                    <a:pt x="14513" y="4050"/>
                    <a:pt x="10800" y="40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7" name="Shape">
              <a:extLst>
                <a:ext uri="{FF2B5EF4-FFF2-40B4-BE49-F238E27FC236}">
                  <a16:creationId xmlns:a16="http://schemas.microsoft.com/office/drawing/2014/main" id="{59AC76AE-5CE0-449F-A696-D4B9D639C37A}"/>
                </a:ext>
              </a:extLst>
            </p:cNvPr>
            <p:cNvSpPr/>
            <p:nvPr/>
          </p:nvSpPr>
          <p:spPr>
            <a:xfrm rot="2700000">
              <a:off x="92799" y="355317"/>
              <a:ext cx="101460" cy="1614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17" y="21600"/>
                  </a:moveTo>
                  <a:cubicBezTo>
                    <a:pt x="8786" y="19326"/>
                    <a:pt x="8786" y="19326"/>
                    <a:pt x="8786" y="19326"/>
                  </a:cubicBezTo>
                  <a:cubicBezTo>
                    <a:pt x="7322" y="17507"/>
                    <a:pt x="0" y="8640"/>
                    <a:pt x="0" y="5912"/>
                  </a:cubicBezTo>
                  <a:cubicBezTo>
                    <a:pt x="0" y="2728"/>
                    <a:pt x="4759" y="0"/>
                    <a:pt x="10617" y="0"/>
                  </a:cubicBezTo>
                  <a:cubicBezTo>
                    <a:pt x="16475" y="0"/>
                    <a:pt x="21600" y="2728"/>
                    <a:pt x="21600" y="5912"/>
                  </a:cubicBezTo>
                  <a:cubicBezTo>
                    <a:pt x="21600" y="8640"/>
                    <a:pt x="14278" y="17507"/>
                    <a:pt x="12447" y="19326"/>
                  </a:cubicBezTo>
                  <a:lnTo>
                    <a:pt x="10617" y="21600"/>
                  </a:lnTo>
                  <a:close/>
                  <a:moveTo>
                    <a:pt x="10617" y="2728"/>
                  </a:moveTo>
                  <a:cubicBezTo>
                    <a:pt x="6956" y="2728"/>
                    <a:pt x="4393" y="4093"/>
                    <a:pt x="4393" y="5912"/>
                  </a:cubicBezTo>
                  <a:cubicBezTo>
                    <a:pt x="4393" y="7048"/>
                    <a:pt x="7322" y="11368"/>
                    <a:pt x="10617" y="15688"/>
                  </a:cubicBezTo>
                  <a:cubicBezTo>
                    <a:pt x="13912" y="11368"/>
                    <a:pt x="17207" y="7048"/>
                    <a:pt x="17207" y="5912"/>
                  </a:cubicBezTo>
                  <a:cubicBezTo>
                    <a:pt x="17207" y="4093"/>
                    <a:pt x="14278" y="2728"/>
                    <a:pt x="10617" y="272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28" name="Shape">
            <a:extLst>
              <a:ext uri="{FF2B5EF4-FFF2-40B4-BE49-F238E27FC236}">
                <a16:creationId xmlns:a16="http://schemas.microsoft.com/office/drawing/2014/main" id="{A51752A9-5A5F-4B22-8A8F-3F3B13A6BA84}"/>
              </a:ext>
            </a:extLst>
          </p:cNvPr>
          <p:cNvSpPr/>
          <p:nvPr/>
        </p:nvSpPr>
        <p:spPr>
          <a:xfrm>
            <a:off x="6462422" y="4595985"/>
            <a:ext cx="410968" cy="3082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0"/>
                </a:moveTo>
                <a:cubicBezTo>
                  <a:pt x="3086" y="0"/>
                  <a:pt x="3086" y="0"/>
                  <a:pt x="3086" y="0"/>
                </a:cubicBezTo>
                <a:cubicBezTo>
                  <a:pt x="1350" y="0"/>
                  <a:pt x="0" y="1800"/>
                  <a:pt x="0" y="4114"/>
                </a:cubicBezTo>
                <a:cubicBezTo>
                  <a:pt x="0" y="17486"/>
                  <a:pt x="0" y="17486"/>
                  <a:pt x="0" y="17486"/>
                </a:cubicBezTo>
                <a:cubicBezTo>
                  <a:pt x="0" y="19800"/>
                  <a:pt x="1350" y="21600"/>
                  <a:pt x="3086" y="21600"/>
                </a:cubicBezTo>
                <a:cubicBezTo>
                  <a:pt x="18514" y="21600"/>
                  <a:pt x="18514" y="21600"/>
                  <a:pt x="18514" y="21600"/>
                </a:cubicBezTo>
                <a:cubicBezTo>
                  <a:pt x="20250" y="21600"/>
                  <a:pt x="21600" y="19800"/>
                  <a:pt x="21600" y="17486"/>
                </a:cubicBezTo>
                <a:cubicBezTo>
                  <a:pt x="21600" y="4114"/>
                  <a:pt x="21600" y="4114"/>
                  <a:pt x="21600" y="4114"/>
                </a:cubicBezTo>
                <a:cubicBezTo>
                  <a:pt x="21600" y="1800"/>
                  <a:pt x="20250" y="0"/>
                  <a:pt x="18514" y="0"/>
                </a:cubicBezTo>
                <a:close/>
                <a:moveTo>
                  <a:pt x="20057" y="4114"/>
                </a:moveTo>
                <a:cubicBezTo>
                  <a:pt x="20057" y="17486"/>
                  <a:pt x="20057" y="17486"/>
                  <a:pt x="20057" y="17486"/>
                </a:cubicBezTo>
                <a:cubicBezTo>
                  <a:pt x="20057" y="17486"/>
                  <a:pt x="20057" y="17743"/>
                  <a:pt x="20057" y="17743"/>
                </a:cubicBezTo>
                <a:cubicBezTo>
                  <a:pt x="13693" y="9771"/>
                  <a:pt x="13693" y="9771"/>
                  <a:pt x="13693" y="9771"/>
                </a:cubicBezTo>
                <a:cubicBezTo>
                  <a:pt x="20057" y="3600"/>
                  <a:pt x="20057" y="3600"/>
                  <a:pt x="20057" y="3600"/>
                </a:cubicBezTo>
                <a:cubicBezTo>
                  <a:pt x="20057" y="3600"/>
                  <a:pt x="20057" y="3857"/>
                  <a:pt x="20057" y="4114"/>
                </a:cubicBezTo>
                <a:close/>
                <a:moveTo>
                  <a:pt x="18514" y="2057"/>
                </a:moveTo>
                <a:cubicBezTo>
                  <a:pt x="18707" y="2057"/>
                  <a:pt x="18900" y="2057"/>
                  <a:pt x="18900" y="2057"/>
                </a:cubicBezTo>
                <a:cubicBezTo>
                  <a:pt x="10607" y="10543"/>
                  <a:pt x="10607" y="10543"/>
                  <a:pt x="10607" y="10543"/>
                </a:cubicBezTo>
                <a:cubicBezTo>
                  <a:pt x="2507" y="2314"/>
                  <a:pt x="2507" y="2314"/>
                  <a:pt x="2507" y="2314"/>
                </a:cubicBezTo>
                <a:cubicBezTo>
                  <a:pt x="2700" y="2057"/>
                  <a:pt x="2893" y="2057"/>
                  <a:pt x="3086" y="2057"/>
                </a:cubicBezTo>
                <a:lnTo>
                  <a:pt x="18514" y="2057"/>
                </a:lnTo>
                <a:close/>
                <a:moveTo>
                  <a:pt x="1543" y="17743"/>
                </a:moveTo>
                <a:cubicBezTo>
                  <a:pt x="1543" y="17743"/>
                  <a:pt x="1543" y="17486"/>
                  <a:pt x="1543" y="17486"/>
                </a:cubicBezTo>
                <a:cubicBezTo>
                  <a:pt x="1543" y="4114"/>
                  <a:pt x="1543" y="4114"/>
                  <a:pt x="1543" y="4114"/>
                </a:cubicBezTo>
                <a:cubicBezTo>
                  <a:pt x="1543" y="3857"/>
                  <a:pt x="1543" y="3857"/>
                  <a:pt x="1543" y="3857"/>
                </a:cubicBezTo>
                <a:cubicBezTo>
                  <a:pt x="7714" y="10029"/>
                  <a:pt x="7714" y="10029"/>
                  <a:pt x="7714" y="10029"/>
                </a:cubicBezTo>
                <a:lnTo>
                  <a:pt x="1543" y="17743"/>
                </a:lnTo>
                <a:close/>
                <a:moveTo>
                  <a:pt x="3086" y="19543"/>
                </a:moveTo>
                <a:cubicBezTo>
                  <a:pt x="2893" y="19543"/>
                  <a:pt x="2507" y="19543"/>
                  <a:pt x="2507" y="19286"/>
                </a:cubicBezTo>
                <a:cubicBezTo>
                  <a:pt x="9064" y="11057"/>
                  <a:pt x="9064" y="11057"/>
                  <a:pt x="9064" y="11057"/>
                </a:cubicBezTo>
                <a:cubicBezTo>
                  <a:pt x="9450" y="11571"/>
                  <a:pt x="9450" y="11571"/>
                  <a:pt x="9450" y="11571"/>
                </a:cubicBezTo>
                <a:cubicBezTo>
                  <a:pt x="9450" y="11571"/>
                  <a:pt x="9450" y="11571"/>
                  <a:pt x="9450" y="11571"/>
                </a:cubicBezTo>
                <a:cubicBezTo>
                  <a:pt x="9836" y="12086"/>
                  <a:pt x="10221" y="12343"/>
                  <a:pt x="10607" y="12343"/>
                </a:cubicBezTo>
                <a:cubicBezTo>
                  <a:pt x="11186" y="12343"/>
                  <a:pt x="11571" y="12086"/>
                  <a:pt x="11764" y="11571"/>
                </a:cubicBezTo>
                <a:cubicBezTo>
                  <a:pt x="11957" y="11571"/>
                  <a:pt x="11957" y="11571"/>
                  <a:pt x="11957" y="11571"/>
                </a:cubicBezTo>
                <a:cubicBezTo>
                  <a:pt x="12536" y="11057"/>
                  <a:pt x="12536" y="11057"/>
                  <a:pt x="12536" y="11057"/>
                </a:cubicBezTo>
                <a:cubicBezTo>
                  <a:pt x="19093" y="19286"/>
                  <a:pt x="19093" y="19286"/>
                  <a:pt x="19093" y="19286"/>
                </a:cubicBezTo>
                <a:cubicBezTo>
                  <a:pt x="19093" y="19543"/>
                  <a:pt x="18707" y="19543"/>
                  <a:pt x="18514" y="19543"/>
                </a:cubicBezTo>
                <a:lnTo>
                  <a:pt x="3086" y="1954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29" name="Group">
            <a:extLst>
              <a:ext uri="{FF2B5EF4-FFF2-40B4-BE49-F238E27FC236}">
                <a16:creationId xmlns:a16="http://schemas.microsoft.com/office/drawing/2014/main" id="{F2D32C81-4CA5-4964-BF5C-91D5038614E5}"/>
              </a:ext>
            </a:extLst>
          </p:cNvPr>
          <p:cNvGrpSpPr/>
          <p:nvPr/>
        </p:nvGrpSpPr>
        <p:grpSpPr>
          <a:xfrm>
            <a:off x="5464107" y="4572662"/>
            <a:ext cx="407597" cy="354873"/>
            <a:chOff x="0" y="0"/>
            <a:chExt cx="407596" cy="354871"/>
          </a:xfrm>
          <a:solidFill>
            <a:schemeClr val="bg1"/>
          </a:solidFill>
        </p:grpSpPr>
        <p:sp>
          <p:nvSpPr>
            <p:cNvPr id="230" name="Shape">
              <a:extLst>
                <a:ext uri="{FF2B5EF4-FFF2-40B4-BE49-F238E27FC236}">
                  <a16:creationId xmlns:a16="http://schemas.microsoft.com/office/drawing/2014/main" id="{48FF299D-DE14-457D-A412-C3FEB5243773}"/>
                </a:ext>
              </a:extLst>
            </p:cNvPr>
            <p:cNvSpPr/>
            <p:nvPr/>
          </p:nvSpPr>
          <p:spPr>
            <a:xfrm>
              <a:off x="-1" y="-1"/>
              <a:ext cx="407597" cy="354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0"/>
                  </a:moveTo>
                  <a:cubicBezTo>
                    <a:pt x="2160" y="0"/>
                    <a:pt x="2160" y="0"/>
                    <a:pt x="2160" y="0"/>
                  </a:cubicBezTo>
                  <a:cubicBezTo>
                    <a:pt x="900" y="0"/>
                    <a:pt x="0" y="1038"/>
                    <a:pt x="0" y="2492"/>
                  </a:cubicBezTo>
                  <a:cubicBezTo>
                    <a:pt x="0" y="3323"/>
                    <a:pt x="0" y="3323"/>
                    <a:pt x="0" y="3323"/>
                  </a:cubicBezTo>
                  <a:cubicBezTo>
                    <a:pt x="0" y="4362"/>
                    <a:pt x="540" y="5400"/>
                    <a:pt x="1440" y="5608"/>
                  </a:cubicBezTo>
                  <a:cubicBezTo>
                    <a:pt x="1440" y="19938"/>
                    <a:pt x="1440" y="19938"/>
                    <a:pt x="1440" y="19938"/>
                  </a:cubicBezTo>
                  <a:cubicBezTo>
                    <a:pt x="1440" y="20769"/>
                    <a:pt x="2160" y="21600"/>
                    <a:pt x="2880" y="21600"/>
                  </a:cubicBezTo>
                  <a:cubicBezTo>
                    <a:pt x="18720" y="21600"/>
                    <a:pt x="18720" y="21600"/>
                    <a:pt x="18720" y="21600"/>
                  </a:cubicBezTo>
                  <a:cubicBezTo>
                    <a:pt x="19440" y="21600"/>
                    <a:pt x="20160" y="20769"/>
                    <a:pt x="20160" y="19938"/>
                  </a:cubicBezTo>
                  <a:cubicBezTo>
                    <a:pt x="20160" y="5608"/>
                    <a:pt x="20160" y="5608"/>
                    <a:pt x="20160" y="5608"/>
                  </a:cubicBezTo>
                  <a:cubicBezTo>
                    <a:pt x="21060" y="5400"/>
                    <a:pt x="21600" y="4362"/>
                    <a:pt x="21600" y="3323"/>
                  </a:cubicBezTo>
                  <a:cubicBezTo>
                    <a:pt x="21600" y="2492"/>
                    <a:pt x="21600" y="2492"/>
                    <a:pt x="21600" y="2492"/>
                  </a:cubicBezTo>
                  <a:cubicBezTo>
                    <a:pt x="21600" y="1038"/>
                    <a:pt x="20700" y="0"/>
                    <a:pt x="19440" y="0"/>
                  </a:cubicBezTo>
                  <a:close/>
                  <a:moveTo>
                    <a:pt x="1440" y="2492"/>
                  </a:moveTo>
                  <a:cubicBezTo>
                    <a:pt x="1440" y="2077"/>
                    <a:pt x="1800" y="1662"/>
                    <a:pt x="2160" y="1662"/>
                  </a:cubicBezTo>
                  <a:cubicBezTo>
                    <a:pt x="19440" y="1662"/>
                    <a:pt x="19440" y="1662"/>
                    <a:pt x="19440" y="1662"/>
                  </a:cubicBezTo>
                  <a:cubicBezTo>
                    <a:pt x="19800" y="1662"/>
                    <a:pt x="20160" y="2077"/>
                    <a:pt x="20160" y="2492"/>
                  </a:cubicBezTo>
                  <a:cubicBezTo>
                    <a:pt x="20160" y="3323"/>
                    <a:pt x="20160" y="3323"/>
                    <a:pt x="20160" y="3323"/>
                  </a:cubicBezTo>
                  <a:cubicBezTo>
                    <a:pt x="20160" y="3738"/>
                    <a:pt x="19800" y="4154"/>
                    <a:pt x="19440" y="4154"/>
                  </a:cubicBezTo>
                  <a:cubicBezTo>
                    <a:pt x="19440" y="4154"/>
                    <a:pt x="19440" y="4154"/>
                    <a:pt x="19440" y="4154"/>
                  </a:cubicBezTo>
                  <a:cubicBezTo>
                    <a:pt x="2160" y="4154"/>
                    <a:pt x="2160" y="4154"/>
                    <a:pt x="2160" y="4154"/>
                  </a:cubicBezTo>
                  <a:cubicBezTo>
                    <a:pt x="2160" y="4154"/>
                    <a:pt x="2160" y="4154"/>
                    <a:pt x="2160" y="4154"/>
                  </a:cubicBezTo>
                  <a:cubicBezTo>
                    <a:pt x="1800" y="4154"/>
                    <a:pt x="1440" y="3738"/>
                    <a:pt x="1440" y="3323"/>
                  </a:cubicBezTo>
                  <a:lnTo>
                    <a:pt x="1440" y="2492"/>
                  </a:lnTo>
                  <a:close/>
                  <a:moveTo>
                    <a:pt x="2880" y="19938"/>
                  </a:moveTo>
                  <a:cubicBezTo>
                    <a:pt x="2880" y="5815"/>
                    <a:pt x="2880" y="5815"/>
                    <a:pt x="2880" y="5815"/>
                  </a:cubicBezTo>
                  <a:cubicBezTo>
                    <a:pt x="18720" y="5815"/>
                    <a:pt x="18720" y="5815"/>
                    <a:pt x="18720" y="5815"/>
                  </a:cubicBezTo>
                  <a:cubicBezTo>
                    <a:pt x="18720" y="19938"/>
                    <a:pt x="18720" y="19938"/>
                    <a:pt x="18720" y="19938"/>
                  </a:cubicBezTo>
                  <a:lnTo>
                    <a:pt x="2880" y="1993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1" name="Shape">
              <a:extLst>
                <a:ext uri="{FF2B5EF4-FFF2-40B4-BE49-F238E27FC236}">
                  <a16:creationId xmlns:a16="http://schemas.microsoft.com/office/drawing/2014/main" id="{BFA9B3B5-690D-44EA-B5DC-F0923A244907}"/>
                </a:ext>
              </a:extLst>
            </p:cNvPr>
            <p:cNvSpPr/>
            <p:nvPr/>
          </p:nvSpPr>
          <p:spPr>
            <a:xfrm>
              <a:off x="150059" y="135865"/>
              <a:ext cx="107478" cy="283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5400"/>
                    <a:pt x="0" y="10800"/>
                  </a:cubicBezTo>
                  <a:cubicBezTo>
                    <a:pt x="0" y="1620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16200"/>
                    <a:pt x="21600" y="10800"/>
                  </a:cubicBezTo>
                  <a:cubicBezTo>
                    <a:pt x="21600" y="540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2" name="Group">
            <a:extLst>
              <a:ext uri="{FF2B5EF4-FFF2-40B4-BE49-F238E27FC236}">
                <a16:creationId xmlns:a16="http://schemas.microsoft.com/office/drawing/2014/main" id="{D5FAC1E1-6F61-416F-833D-5D9EE26996E7}"/>
              </a:ext>
            </a:extLst>
          </p:cNvPr>
          <p:cNvGrpSpPr/>
          <p:nvPr/>
        </p:nvGrpSpPr>
        <p:grpSpPr>
          <a:xfrm>
            <a:off x="7516475" y="4571234"/>
            <a:ext cx="369366" cy="357730"/>
            <a:chOff x="0" y="0"/>
            <a:chExt cx="369364" cy="357728"/>
          </a:xfrm>
          <a:solidFill>
            <a:schemeClr val="bg1"/>
          </a:solidFill>
        </p:grpSpPr>
        <p:sp>
          <p:nvSpPr>
            <p:cNvPr id="233" name="Shape">
              <a:extLst>
                <a:ext uri="{FF2B5EF4-FFF2-40B4-BE49-F238E27FC236}">
                  <a16:creationId xmlns:a16="http://schemas.microsoft.com/office/drawing/2014/main" id="{F497C76A-769F-4C26-AC6D-65E24E3A9C17}"/>
                </a:ext>
              </a:extLst>
            </p:cNvPr>
            <p:cNvSpPr/>
            <p:nvPr/>
          </p:nvSpPr>
          <p:spPr>
            <a:xfrm>
              <a:off x="0" y="0"/>
              <a:ext cx="356928" cy="3577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90" y="18000"/>
                  </a:moveTo>
                  <a:cubicBezTo>
                    <a:pt x="15910" y="18465"/>
                    <a:pt x="15213" y="18929"/>
                    <a:pt x="14516" y="19161"/>
                  </a:cubicBezTo>
                  <a:cubicBezTo>
                    <a:pt x="14748" y="18813"/>
                    <a:pt x="14981" y="18465"/>
                    <a:pt x="15213" y="18116"/>
                  </a:cubicBezTo>
                  <a:cubicBezTo>
                    <a:pt x="14865" y="18232"/>
                    <a:pt x="14400" y="18232"/>
                    <a:pt x="14052" y="18232"/>
                  </a:cubicBezTo>
                  <a:cubicBezTo>
                    <a:pt x="13819" y="18232"/>
                    <a:pt x="13587" y="18232"/>
                    <a:pt x="13239" y="18116"/>
                  </a:cubicBezTo>
                  <a:cubicBezTo>
                    <a:pt x="12542" y="19277"/>
                    <a:pt x="11613" y="19974"/>
                    <a:pt x="10800" y="19974"/>
                  </a:cubicBezTo>
                  <a:cubicBezTo>
                    <a:pt x="9406" y="19974"/>
                    <a:pt x="7781" y="18116"/>
                    <a:pt x="6968" y="15213"/>
                  </a:cubicBezTo>
                  <a:cubicBezTo>
                    <a:pt x="8826" y="15213"/>
                    <a:pt x="8826" y="15213"/>
                    <a:pt x="8826" y="15213"/>
                  </a:cubicBezTo>
                  <a:cubicBezTo>
                    <a:pt x="8594" y="14748"/>
                    <a:pt x="8477" y="14400"/>
                    <a:pt x="8361" y="13935"/>
                  </a:cubicBezTo>
                  <a:cubicBezTo>
                    <a:pt x="8245" y="13819"/>
                    <a:pt x="8245" y="13703"/>
                    <a:pt x="8245" y="13587"/>
                  </a:cubicBezTo>
                  <a:cubicBezTo>
                    <a:pt x="6619" y="13587"/>
                    <a:pt x="6619" y="13587"/>
                    <a:pt x="6619" y="13587"/>
                  </a:cubicBezTo>
                  <a:cubicBezTo>
                    <a:pt x="6503" y="12658"/>
                    <a:pt x="6503" y="11729"/>
                    <a:pt x="6503" y="10800"/>
                  </a:cubicBezTo>
                  <a:cubicBezTo>
                    <a:pt x="6503" y="9987"/>
                    <a:pt x="6503" y="9174"/>
                    <a:pt x="6619" y="8361"/>
                  </a:cubicBezTo>
                  <a:cubicBezTo>
                    <a:pt x="9406" y="8361"/>
                    <a:pt x="9406" y="8361"/>
                    <a:pt x="9406" y="8361"/>
                  </a:cubicBezTo>
                  <a:cubicBezTo>
                    <a:pt x="9871" y="7665"/>
                    <a:pt x="10568" y="7200"/>
                    <a:pt x="11381" y="6735"/>
                  </a:cubicBezTo>
                  <a:cubicBezTo>
                    <a:pt x="6968" y="6735"/>
                    <a:pt x="6968" y="6735"/>
                    <a:pt x="6968" y="6735"/>
                  </a:cubicBezTo>
                  <a:cubicBezTo>
                    <a:pt x="7665" y="3716"/>
                    <a:pt x="9290" y="1626"/>
                    <a:pt x="10800" y="1626"/>
                  </a:cubicBezTo>
                  <a:cubicBezTo>
                    <a:pt x="12194" y="1626"/>
                    <a:pt x="13703" y="3368"/>
                    <a:pt x="14516" y="6155"/>
                  </a:cubicBezTo>
                  <a:cubicBezTo>
                    <a:pt x="15097" y="6155"/>
                    <a:pt x="15677" y="6271"/>
                    <a:pt x="16258" y="6503"/>
                  </a:cubicBezTo>
                  <a:cubicBezTo>
                    <a:pt x="15910" y="4877"/>
                    <a:pt x="15329" y="3484"/>
                    <a:pt x="14516" y="2439"/>
                  </a:cubicBezTo>
                  <a:cubicBezTo>
                    <a:pt x="16490" y="3252"/>
                    <a:pt x="18116" y="4877"/>
                    <a:pt x="19045" y="6735"/>
                  </a:cubicBezTo>
                  <a:cubicBezTo>
                    <a:pt x="16839" y="6735"/>
                    <a:pt x="16839" y="6735"/>
                    <a:pt x="16839" y="6735"/>
                  </a:cubicBezTo>
                  <a:cubicBezTo>
                    <a:pt x="17535" y="7200"/>
                    <a:pt x="18232" y="7665"/>
                    <a:pt x="18813" y="8361"/>
                  </a:cubicBezTo>
                  <a:cubicBezTo>
                    <a:pt x="19626" y="8361"/>
                    <a:pt x="19626" y="8361"/>
                    <a:pt x="19626" y="8361"/>
                  </a:cubicBezTo>
                  <a:cubicBezTo>
                    <a:pt x="19858" y="9174"/>
                    <a:pt x="19974" y="9987"/>
                    <a:pt x="19974" y="10800"/>
                  </a:cubicBezTo>
                  <a:cubicBezTo>
                    <a:pt x="19974" y="10800"/>
                    <a:pt x="19974" y="10916"/>
                    <a:pt x="19974" y="10916"/>
                  </a:cubicBezTo>
                  <a:cubicBezTo>
                    <a:pt x="20206" y="12077"/>
                    <a:pt x="20090" y="13123"/>
                    <a:pt x="19742" y="14284"/>
                  </a:cubicBezTo>
                  <a:cubicBezTo>
                    <a:pt x="20671" y="15213"/>
                    <a:pt x="20671" y="15213"/>
                    <a:pt x="20671" y="15213"/>
                  </a:cubicBezTo>
                  <a:cubicBezTo>
                    <a:pt x="20671" y="15213"/>
                    <a:pt x="20671" y="15213"/>
                    <a:pt x="20671" y="15213"/>
                  </a:cubicBezTo>
                  <a:cubicBezTo>
                    <a:pt x="20787" y="15213"/>
                    <a:pt x="20787" y="15213"/>
                    <a:pt x="20787" y="15213"/>
                  </a:cubicBezTo>
                  <a:cubicBezTo>
                    <a:pt x="20787" y="14865"/>
                    <a:pt x="20787" y="14865"/>
                    <a:pt x="20787" y="14865"/>
                  </a:cubicBezTo>
                  <a:cubicBezTo>
                    <a:pt x="21368" y="13587"/>
                    <a:pt x="21600" y="12310"/>
                    <a:pt x="21600" y="10800"/>
                  </a:cubicBezTo>
                  <a:cubicBezTo>
                    <a:pt x="21600" y="4877"/>
                    <a:pt x="16723" y="0"/>
                    <a:pt x="10800" y="0"/>
                  </a:cubicBezTo>
                  <a:cubicBezTo>
                    <a:pt x="4877" y="0"/>
                    <a:pt x="0" y="4877"/>
                    <a:pt x="0" y="10800"/>
                  </a:cubicBezTo>
                  <a:cubicBezTo>
                    <a:pt x="0" y="16723"/>
                    <a:pt x="4877" y="21600"/>
                    <a:pt x="10800" y="21600"/>
                  </a:cubicBezTo>
                  <a:cubicBezTo>
                    <a:pt x="13355" y="21600"/>
                    <a:pt x="15677" y="20671"/>
                    <a:pt x="17535" y="19277"/>
                  </a:cubicBezTo>
                  <a:lnTo>
                    <a:pt x="16490" y="18000"/>
                  </a:lnTo>
                  <a:close/>
                  <a:moveTo>
                    <a:pt x="7084" y="2439"/>
                  </a:moveTo>
                  <a:cubicBezTo>
                    <a:pt x="6271" y="3600"/>
                    <a:pt x="5690" y="5110"/>
                    <a:pt x="5226" y="6735"/>
                  </a:cubicBezTo>
                  <a:cubicBezTo>
                    <a:pt x="2555" y="6735"/>
                    <a:pt x="2555" y="6735"/>
                    <a:pt x="2555" y="6735"/>
                  </a:cubicBezTo>
                  <a:cubicBezTo>
                    <a:pt x="3484" y="4877"/>
                    <a:pt x="5110" y="3252"/>
                    <a:pt x="7084" y="2439"/>
                  </a:cubicBezTo>
                  <a:close/>
                  <a:moveTo>
                    <a:pt x="1626" y="10800"/>
                  </a:moveTo>
                  <a:cubicBezTo>
                    <a:pt x="1626" y="9987"/>
                    <a:pt x="1742" y="9174"/>
                    <a:pt x="1974" y="8361"/>
                  </a:cubicBezTo>
                  <a:cubicBezTo>
                    <a:pt x="4994" y="8361"/>
                    <a:pt x="4994" y="8361"/>
                    <a:pt x="4994" y="8361"/>
                  </a:cubicBezTo>
                  <a:cubicBezTo>
                    <a:pt x="4877" y="9174"/>
                    <a:pt x="4877" y="9987"/>
                    <a:pt x="4877" y="10800"/>
                  </a:cubicBezTo>
                  <a:cubicBezTo>
                    <a:pt x="4877" y="11729"/>
                    <a:pt x="4877" y="12658"/>
                    <a:pt x="4994" y="13587"/>
                  </a:cubicBezTo>
                  <a:cubicBezTo>
                    <a:pt x="1974" y="13587"/>
                    <a:pt x="1974" y="13587"/>
                    <a:pt x="1974" y="13587"/>
                  </a:cubicBezTo>
                  <a:cubicBezTo>
                    <a:pt x="1742" y="12658"/>
                    <a:pt x="1626" y="11729"/>
                    <a:pt x="1626" y="10800"/>
                  </a:cubicBezTo>
                  <a:close/>
                  <a:moveTo>
                    <a:pt x="2671" y="15213"/>
                  </a:moveTo>
                  <a:cubicBezTo>
                    <a:pt x="5342" y="15213"/>
                    <a:pt x="5342" y="15213"/>
                    <a:pt x="5342" y="15213"/>
                  </a:cubicBezTo>
                  <a:cubicBezTo>
                    <a:pt x="5690" y="16723"/>
                    <a:pt x="6271" y="18116"/>
                    <a:pt x="7084" y="19161"/>
                  </a:cubicBezTo>
                  <a:cubicBezTo>
                    <a:pt x="5226" y="18348"/>
                    <a:pt x="3716" y="16955"/>
                    <a:pt x="2671" y="152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4" name="Shape">
              <a:extLst>
                <a:ext uri="{FF2B5EF4-FFF2-40B4-BE49-F238E27FC236}">
                  <a16:creationId xmlns:a16="http://schemas.microsoft.com/office/drawing/2014/main" id="{9687C3CF-CEDD-4CF6-95C0-234F3F132D4B}"/>
                </a:ext>
              </a:extLst>
            </p:cNvPr>
            <p:cNvSpPr/>
            <p:nvPr/>
          </p:nvSpPr>
          <p:spPr>
            <a:xfrm>
              <a:off x="155259" y="124455"/>
              <a:ext cx="214106" cy="2158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65" h="20729" extrusionOk="0">
                  <a:moveTo>
                    <a:pt x="20492" y="18207"/>
                  </a:moveTo>
                  <a:cubicBezTo>
                    <a:pt x="14031" y="11192"/>
                    <a:pt x="14031" y="11192"/>
                    <a:pt x="14031" y="11192"/>
                  </a:cubicBezTo>
                  <a:cubicBezTo>
                    <a:pt x="14031" y="11192"/>
                    <a:pt x="13846" y="11192"/>
                    <a:pt x="13846" y="11192"/>
                  </a:cubicBezTo>
                  <a:cubicBezTo>
                    <a:pt x="14954" y="9346"/>
                    <a:pt x="15139" y="7315"/>
                    <a:pt x="14585" y="5284"/>
                  </a:cubicBezTo>
                  <a:cubicBezTo>
                    <a:pt x="13292" y="1223"/>
                    <a:pt x="9046" y="-808"/>
                    <a:pt x="5169" y="300"/>
                  </a:cubicBezTo>
                  <a:cubicBezTo>
                    <a:pt x="1292" y="1592"/>
                    <a:pt x="-923" y="5838"/>
                    <a:pt x="369" y="9715"/>
                  </a:cubicBezTo>
                  <a:cubicBezTo>
                    <a:pt x="1477" y="13592"/>
                    <a:pt x="5723" y="15807"/>
                    <a:pt x="9600" y="14515"/>
                  </a:cubicBezTo>
                  <a:cubicBezTo>
                    <a:pt x="10339" y="14330"/>
                    <a:pt x="10892" y="14146"/>
                    <a:pt x="11446" y="13777"/>
                  </a:cubicBezTo>
                  <a:cubicBezTo>
                    <a:pt x="17723" y="20607"/>
                    <a:pt x="17723" y="20607"/>
                    <a:pt x="17723" y="20607"/>
                  </a:cubicBezTo>
                  <a:cubicBezTo>
                    <a:pt x="17908" y="20792"/>
                    <a:pt x="18277" y="20792"/>
                    <a:pt x="18646" y="20423"/>
                  </a:cubicBezTo>
                  <a:cubicBezTo>
                    <a:pt x="20123" y="19130"/>
                    <a:pt x="20123" y="19130"/>
                    <a:pt x="20123" y="19130"/>
                  </a:cubicBezTo>
                  <a:cubicBezTo>
                    <a:pt x="20492" y="18761"/>
                    <a:pt x="20677" y="18392"/>
                    <a:pt x="20492" y="18207"/>
                  </a:cubicBezTo>
                  <a:close/>
                  <a:moveTo>
                    <a:pt x="2215" y="9161"/>
                  </a:moveTo>
                  <a:cubicBezTo>
                    <a:pt x="1292" y="6207"/>
                    <a:pt x="2954" y="3254"/>
                    <a:pt x="5723" y="2330"/>
                  </a:cubicBezTo>
                  <a:cubicBezTo>
                    <a:pt x="8677" y="1407"/>
                    <a:pt x="11815" y="2884"/>
                    <a:pt x="12554" y="5838"/>
                  </a:cubicBezTo>
                  <a:cubicBezTo>
                    <a:pt x="13477" y="8792"/>
                    <a:pt x="12000" y="11746"/>
                    <a:pt x="9046" y="12669"/>
                  </a:cubicBezTo>
                  <a:cubicBezTo>
                    <a:pt x="6277" y="13592"/>
                    <a:pt x="3139" y="11930"/>
                    <a:pt x="2215" y="91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5" name="Shape">
              <a:extLst>
                <a:ext uri="{FF2B5EF4-FFF2-40B4-BE49-F238E27FC236}">
                  <a16:creationId xmlns:a16="http://schemas.microsoft.com/office/drawing/2014/main" id="{ABFD7DB0-FE64-40F8-87E9-D12B1F3AFF6A}"/>
                </a:ext>
              </a:extLst>
            </p:cNvPr>
            <p:cNvSpPr/>
            <p:nvPr/>
          </p:nvSpPr>
          <p:spPr>
            <a:xfrm>
              <a:off x="186467" y="153591"/>
              <a:ext cx="95376" cy="65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52" h="19920" extrusionOk="0">
                  <a:moveTo>
                    <a:pt x="4320" y="7661"/>
                  </a:moveTo>
                  <a:cubicBezTo>
                    <a:pt x="11232" y="4742"/>
                    <a:pt x="18576" y="9996"/>
                    <a:pt x="20736" y="19336"/>
                  </a:cubicBezTo>
                  <a:cubicBezTo>
                    <a:pt x="20736" y="19336"/>
                    <a:pt x="20736" y="19336"/>
                    <a:pt x="20736" y="19920"/>
                  </a:cubicBezTo>
                  <a:cubicBezTo>
                    <a:pt x="21600" y="17001"/>
                    <a:pt x="21600" y="13498"/>
                    <a:pt x="21168" y="9996"/>
                  </a:cubicBezTo>
                  <a:cubicBezTo>
                    <a:pt x="19440" y="2406"/>
                    <a:pt x="12960" y="-1680"/>
                    <a:pt x="7344" y="655"/>
                  </a:cubicBezTo>
                  <a:cubicBezTo>
                    <a:pt x="3456" y="1823"/>
                    <a:pt x="864" y="5909"/>
                    <a:pt x="0" y="10579"/>
                  </a:cubicBezTo>
                  <a:cubicBezTo>
                    <a:pt x="1296" y="9412"/>
                    <a:pt x="2592" y="8244"/>
                    <a:pt x="4320" y="76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36" name="Group">
            <a:extLst>
              <a:ext uri="{FF2B5EF4-FFF2-40B4-BE49-F238E27FC236}">
                <a16:creationId xmlns:a16="http://schemas.microsoft.com/office/drawing/2014/main" id="{6137D540-C72F-4A8A-9F5A-0C015F0B3CB0}"/>
              </a:ext>
            </a:extLst>
          </p:cNvPr>
          <p:cNvGrpSpPr/>
          <p:nvPr/>
        </p:nvGrpSpPr>
        <p:grpSpPr>
          <a:xfrm>
            <a:off x="8485017" y="4539128"/>
            <a:ext cx="397831" cy="421942"/>
            <a:chOff x="0" y="0"/>
            <a:chExt cx="397830" cy="421941"/>
          </a:xfrm>
          <a:solidFill>
            <a:schemeClr val="bg1"/>
          </a:solidFill>
        </p:grpSpPr>
        <p:sp>
          <p:nvSpPr>
            <p:cNvPr id="237" name="Shape">
              <a:extLst>
                <a:ext uri="{FF2B5EF4-FFF2-40B4-BE49-F238E27FC236}">
                  <a16:creationId xmlns:a16="http://schemas.microsoft.com/office/drawing/2014/main" id="{9E7AD723-FE6A-4B63-8E53-8DF013F4EDA4}"/>
                </a:ext>
              </a:extLst>
            </p:cNvPr>
            <p:cNvSpPr/>
            <p:nvPr/>
          </p:nvSpPr>
          <p:spPr>
            <a:xfrm>
              <a:off x="0" y="149688"/>
              <a:ext cx="270244" cy="272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265" y="14820"/>
                  </a:moveTo>
                  <a:cubicBezTo>
                    <a:pt x="18424" y="14347"/>
                    <a:pt x="18741" y="13717"/>
                    <a:pt x="18900" y="13086"/>
                  </a:cubicBezTo>
                  <a:cubicBezTo>
                    <a:pt x="21600" y="12140"/>
                    <a:pt x="21600" y="12140"/>
                    <a:pt x="21600" y="12140"/>
                  </a:cubicBezTo>
                  <a:cubicBezTo>
                    <a:pt x="21600" y="11667"/>
                    <a:pt x="21600" y="11194"/>
                    <a:pt x="21600" y="10721"/>
                  </a:cubicBezTo>
                  <a:cubicBezTo>
                    <a:pt x="21600" y="10248"/>
                    <a:pt x="21600" y="9933"/>
                    <a:pt x="21600" y="9460"/>
                  </a:cubicBezTo>
                  <a:cubicBezTo>
                    <a:pt x="18900" y="8514"/>
                    <a:pt x="18900" y="8514"/>
                    <a:pt x="18900" y="8514"/>
                  </a:cubicBezTo>
                  <a:cubicBezTo>
                    <a:pt x="18741" y="7883"/>
                    <a:pt x="18424" y="7253"/>
                    <a:pt x="18265" y="6780"/>
                  </a:cubicBezTo>
                  <a:cubicBezTo>
                    <a:pt x="19376" y="4257"/>
                    <a:pt x="19376" y="4257"/>
                    <a:pt x="19376" y="4257"/>
                  </a:cubicBezTo>
                  <a:cubicBezTo>
                    <a:pt x="18900" y="3469"/>
                    <a:pt x="18265" y="2838"/>
                    <a:pt x="17471" y="2207"/>
                  </a:cubicBezTo>
                  <a:cubicBezTo>
                    <a:pt x="14929" y="3469"/>
                    <a:pt x="14929" y="3469"/>
                    <a:pt x="14929" y="3469"/>
                  </a:cubicBezTo>
                  <a:cubicBezTo>
                    <a:pt x="14294" y="3153"/>
                    <a:pt x="13818" y="2996"/>
                    <a:pt x="13182" y="2838"/>
                  </a:cubicBezTo>
                  <a:cubicBezTo>
                    <a:pt x="12229" y="158"/>
                    <a:pt x="12229" y="158"/>
                    <a:pt x="12229" y="158"/>
                  </a:cubicBezTo>
                  <a:cubicBezTo>
                    <a:pt x="11753" y="0"/>
                    <a:pt x="11276" y="0"/>
                    <a:pt x="10800" y="0"/>
                  </a:cubicBezTo>
                  <a:cubicBezTo>
                    <a:pt x="10324" y="0"/>
                    <a:pt x="9847" y="0"/>
                    <a:pt x="9371" y="158"/>
                  </a:cubicBezTo>
                  <a:cubicBezTo>
                    <a:pt x="8418" y="2838"/>
                    <a:pt x="8418" y="2838"/>
                    <a:pt x="8418" y="2838"/>
                  </a:cubicBezTo>
                  <a:cubicBezTo>
                    <a:pt x="7941" y="2996"/>
                    <a:pt x="7306" y="3153"/>
                    <a:pt x="6829" y="3469"/>
                  </a:cubicBezTo>
                  <a:cubicBezTo>
                    <a:pt x="4129" y="2207"/>
                    <a:pt x="4129" y="2207"/>
                    <a:pt x="4129" y="2207"/>
                  </a:cubicBezTo>
                  <a:cubicBezTo>
                    <a:pt x="3494" y="2838"/>
                    <a:pt x="2859" y="3469"/>
                    <a:pt x="2224" y="4257"/>
                  </a:cubicBezTo>
                  <a:cubicBezTo>
                    <a:pt x="3494" y="6780"/>
                    <a:pt x="3494" y="6780"/>
                    <a:pt x="3494" y="6780"/>
                  </a:cubicBezTo>
                  <a:cubicBezTo>
                    <a:pt x="3176" y="7253"/>
                    <a:pt x="2859" y="7883"/>
                    <a:pt x="2700" y="8514"/>
                  </a:cubicBezTo>
                  <a:cubicBezTo>
                    <a:pt x="0" y="9460"/>
                    <a:pt x="0" y="9460"/>
                    <a:pt x="0" y="9460"/>
                  </a:cubicBezTo>
                  <a:cubicBezTo>
                    <a:pt x="0" y="9933"/>
                    <a:pt x="0" y="10248"/>
                    <a:pt x="0" y="10721"/>
                  </a:cubicBezTo>
                  <a:cubicBezTo>
                    <a:pt x="0" y="11194"/>
                    <a:pt x="0" y="11667"/>
                    <a:pt x="0" y="12140"/>
                  </a:cubicBezTo>
                  <a:cubicBezTo>
                    <a:pt x="2700" y="13086"/>
                    <a:pt x="2700" y="13086"/>
                    <a:pt x="2700" y="13086"/>
                  </a:cubicBezTo>
                  <a:cubicBezTo>
                    <a:pt x="2859" y="13717"/>
                    <a:pt x="3176" y="14347"/>
                    <a:pt x="3494" y="14820"/>
                  </a:cubicBezTo>
                  <a:cubicBezTo>
                    <a:pt x="2224" y="17343"/>
                    <a:pt x="2224" y="17343"/>
                    <a:pt x="2224" y="17343"/>
                  </a:cubicBezTo>
                  <a:cubicBezTo>
                    <a:pt x="2859" y="18131"/>
                    <a:pt x="3494" y="18762"/>
                    <a:pt x="4129" y="19393"/>
                  </a:cubicBezTo>
                  <a:cubicBezTo>
                    <a:pt x="6829" y="18131"/>
                    <a:pt x="6829" y="18131"/>
                    <a:pt x="6829" y="18131"/>
                  </a:cubicBezTo>
                  <a:cubicBezTo>
                    <a:pt x="7306" y="18447"/>
                    <a:pt x="7941" y="18604"/>
                    <a:pt x="8418" y="18762"/>
                  </a:cubicBezTo>
                  <a:cubicBezTo>
                    <a:pt x="9371" y="21442"/>
                    <a:pt x="9371" y="21442"/>
                    <a:pt x="9371" y="21442"/>
                  </a:cubicBezTo>
                  <a:cubicBezTo>
                    <a:pt x="9847" y="21600"/>
                    <a:pt x="10324" y="21600"/>
                    <a:pt x="10800" y="21600"/>
                  </a:cubicBezTo>
                  <a:cubicBezTo>
                    <a:pt x="11276" y="21600"/>
                    <a:pt x="11753" y="21600"/>
                    <a:pt x="12229" y="21442"/>
                  </a:cubicBezTo>
                  <a:cubicBezTo>
                    <a:pt x="13182" y="18762"/>
                    <a:pt x="13182" y="18762"/>
                    <a:pt x="13182" y="18762"/>
                  </a:cubicBezTo>
                  <a:cubicBezTo>
                    <a:pt x="13818" y="18604"/>
                    <a:pt x="14294" y="18447"/>
                    <a:pt x="14929" y="18131"/>
                  </a:cubicBezTo>
                  <a:cubicBezTo>
                    <a:pt x="17471" y="19393"/>
                    <a:pt x="17471" y="19393"/>
                    <a:pt x="17471" y="19393"/>
                  </a:cubicBezTo>
                  <a:cubicBezTo>
                    <a:pt x="18265" y="18762"/>
                    <a:pt x="18900" y="18131"/>
                    <a:pt x="19376" y="17343"/>
                  </a:cubicBezTo>
                  <a:lnTo>
                    <a:pt x="18265" y="14820"/>
                  </a:lnTo>
                  <a:close/>
                  <a:moveTo>
                    <a:pt x="10800" y="14505"/>
                  </a:moveTo>
                  <a:cubicBezTo>
                    <a:pt x="8735" y="14505"/>
                    <a:pt x="6988" y="12928"/>
                    <a:pt x="6988" y="10721"/>
                  </a:cubicBezTo>
                  <a:cubicBezTo>
                    <a:pt x="6988" y="8672"/>
                    <a:pt x="8735" y="7095"/>
                    <a:pt x="10800" y="7095"/>
                  </a:cubicBezTo>
                  <a:cubicBezTo>
                    <a:pt x="12865" y="7095"/>
                    <a:pt x="14612" y="8672"/>
                    <a:pt x="14612" y="10721"/>
                  </a:cubicBezTo>
                  <a:cubicBezTo>
                    <a:pt x="14612" y="12928"/>
                    <a:pt x="12865" y="14505"/>
                    <a:pt x="10800" y="1450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8" name="Shape">
              <a:extLst>
                <a:ext uri="{FF2B5EF4-FFF2-40B4-BE49-F238E27FC236}">
                  <a16:creationId xmlns:a16="http://schemas.microsoft.com/office/drawing/2014/main" id="{19E0ECAB-F656-4E4C-B5FC-701861E66719}"/>
                </a:ext>
              </a:extLst>
            </p:cNvPr>
            <p:cNvSpPr/>
            <p:nvPr/>
          </p:nvSpPr>
          <p:spPr>
            <a:xfrm>
              <a:off x="129596" y="-1"/>
              <a:ext cx="178823" cy="17882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60" y="16080"/>
                  </a:moveTo>
                  <a:cubicBezTo>
                    <a:pt x="3840" y="16080"/>
                    <a:pt x="3840" y="16080"/>
                    <a:pt x="3840" y="16080"/>
                  </a:cubicBezTo>
                  <a:cubicBezTo>
                    <a:pt x="4320" y="16560"/>
                    <a:pt x="4800" y="17040"/>
                    <a:pt x="5280" y="17520"/>
                  </a:cubicBezTo>
                  <a:cubicBezTo>
                    <a:pt x="5040" y="20400"/>
                    <a:pt x="5040" y="20400"/>
                    <a:pt x="5040" y="20400"/>
                  </a:cubicBezTo>
                  <a:cubicBezTo>
                    <a:pt x="5520" y="20640"/>
                    <a:pt x="6000" y="20880"/>
                    <a:pt x="6240" y="21120"/>
                  </a:cubicBezTo>
                  <a:cubicBezTo>
                    <a:pt x="6720" y="21120"/>
                    <a:pt x="7200" y="21360"/>
                    <a:pt x="7680" y="21600"/>
                  </a:cubicBezTo>
                  <a:cubicBezTo>
                    <a:pt x="9600" y="19440"/>
                    <a:pt x="9600" y="19440"/>
                    <a:pt x="9600" y="19440"/>
                  </a:cubicBezTo>
                  <a:cubicBezTo>
                    <a:pt x="10320" y="19440"/>
                    <a:pt x="11040" y="19440"/>
                    <a:pt x="11520" y="19440"/>
                  </a:cubicBezTo>
                  <a:cubicBezTo>
                    <a:pt x="13440" y="21600"/>
                    <a:pt x="13440" y="21600"/>
                    <a:pt x="13440" y="21600"/>
                  </a:cubicBezTo>
                  <a:cubicBezTo>
                    <a:pt x="14400" y="21360"/>
                    <a:pt x="15360" y="21120"/>
                    <a:pt x="16080" y="20640"/>
                  </a:cubicBezTo>
                  <a:cubicBezTo>
                    <a:pt x="16080" y="17760"/>
                    <a:pt x="16080" y="17760"/>
                    <a:pt x="16080" y="17760"/>
                  </a:cubicBezTo>
                  <a:cubicBezTo>
                    <a:pt x="16560" y="17280"/>
                    <a:pt x="17040" y="16800"/>
                    <a:pt x="17520" y="16320"/>
                  </a:cubicBezTo>
                  <a:cubicBezTo>
                    <a:pt x="20400" y="16560"/>
                    <a:pt x="20400" y="16560"/>
                    <a:pt x="20400" y="16560"/>
                  </a:cubicBezTo>
                  <a:cubicBezTo>
                    <a:pt x="20640" y="16080"/>
                    <a:pt x="20880" y="15600"/>
                    <a:pt x="20880" y="15360"/>
                  </a:cubicBezTo>
                  <a:cubicBezTo>
                    <a:pt x="21120" y="14880"/>
                    <a:pt x="21360" y="14400"/>
                    <a:pt x="21360" y="13920"/>
                  </a:cubicBezTo>
                  <a:cubicBezTo>
                    <a:pt x="19440" y="12000"/>
                    <a:pt x="19440" y="12000"/>
                    <a:pt x="19440" y="12000"/>
                  </a:cubicBezTo>
                  <a:cubicBezTo>
                    <a:pt x="19440" y="11280"/>
                    <a:pt x="19440" y="10560"/>
                    <a:pt x="19440" y="10080"/>
                  </a:cubicBezTo>
                  <a:cubicBezTo>
                    <a:pt x="21600" y="8160"/>
                    <a:pt x="21600" y="8160"/>
                    <a:pt x="21600" y="8160"/>
                  </a:cubicBezTo>
                  <a:cubicBezTo>
                    <a:pt x="21360" y="7200"/>
                    <a:pt x="20880" y="6240"/>
                    <a:pt x="20640" y="5520"/>
                  </a:cubicBezTo>
                  <a:cubicBezTo>
                    <a:pt x="17520" y="5520"/>
                    <a:pt x="17520" y="5520"/>
                    <a:pt x="17520" y="5520"/>
                  </a:cubicBezTo>
                  <a:cubicBezTo>
                    <a:pt x="17280" y="5040"/>
                    <a:pt x="16800" y="4560"/>
                    <a:pt x="16320" y="4080"/>
                  </a:cubicBezTo>
                  <a:cubicBezTo>
                    <a:pt x="16560" y="1200"/>
                    <a:pt x="16560" y="1200"/>
                    <a:pt x="16560" y="1200"/>
                  </a:cubicBezTo>
                  <a:cubicBezTo>
                    <a:pt x="16080" y="960"/>
                    <a:pt x="15600" y="720"/>
                    <a:pt x="15120" y="720"/>
                  </a:cubicBezTo>
                  <a:cubicBezTo>
                    <a:pt x="14880" y="480"/>
                    <a:pt x="14400" y="240"/>
                    <a:pt x="13920" y="0"/>
                  </a:cubicBezTo>
                  <a:cubicBezTo>
                    <a:pt x="11760" y="2160"/>
                    <a:pt x="11760" y="2160"/>
                    <a:pt x="11760" y="2160"/>
                  </a:cubicBezTo>
                  <a:cubicBezTo>
                    <a:pt x="11280" y="2160"/>
                    <a:pt x="10560" y="2160"/>
                    <a:pt x="9840" y="2160"/>
                  </a:cubicBezTo>
                  <a:cubicBezTo>
                    <a:pt x="7920" y="0"/>
                    <a:pt x="7920" y="0"/>
                    <a:pt x="7920" y="0"/>
                  </a:cubicBezTo>
                  <a:cubicBezTo>
                    <a:pt x="7200" y="240"/>
                    <a:pt x="6240" y="720"/>
                    <a:pt x="5280" y="960"/>
                  </a:cubicBezTo>
                  <a:cubicBezTo>
                    <a:pt x="5520" y="4080"/>
                    <a:pt x="5520" y="4080"/>
                    <a:pt x="5520" y="4080"/>
                  </a:cubicBezTo>
                  <a:cubicBezTo>
                    <a:pt x="5040" y="4320"/>
                    <a:pt x="4560" y="4800"/>
                    <a:pt x="4080" y="5280"/>
                  </a:cubicBezTo>
                  <a:cubicBezTo>
                    <a:pt x="1200" y="5040"/>
                    <a:pt x="1200" y="5040"/>
                    <a:pt x="1200" y="5040"/>
                  </a:cubicBezTo>
                  <a:cubicBezTo>
                    <a:pt x="960" y="5520"/>
                    <a:pt x="720" y="6000"/>
                    <a:pt x="480" y="6480"/>
                  </a:cubicBezTo>
                  <a:cubicBezTo>
                    <a:pt x="480" y="6720"/>
                    <a:pt x="240" y="7200"/>
                    <a:pt x="0" y="7680"/>
                  </a:cubicBezTo>
                  <a:cubicBezTo>
                    <a:pt x="2160" y="9600"/>
                    <a:pt x="2160" y="9600"/>
                    <a:pt x="2160" y="9600"/>
                  </a:cubicBezTo>
                  <a:cubicBezTo>
                    <a:pt x="2160" y="10320"/>
                    <a:pt x="2160" y="11040"/>
                    <a:pt x="2160" y="11520"/>
                  </a:cubicBezTo>
                  <a:cubicBezTo>
                    <a:pt x="0" y="13440"/>
                    <a:pt x="0" y="13440"/>
                    <a:pt x="0" y="13440"/>
                  </a:cubicBezTo>
                  <a:cubicBezTo>
                    <a:pt x="240" y="14400"/>
                    <a:pt x="480" y="15360"/>
                    <a:pt x="960" y="16080"/>
                  </a:cubicBezTo>
                  <a:close/>
                  <a:moveTo>
                    <a:pt x="7200" y="9360"/>
                  </a:moveTo>
                  <a:cubicBezTo>
                    <a:pt x="8160" y="7200"/>
                    <a:pt x="10320" y="6480"/>
                    <a:pt x="12240" y="7200"/>
                  </a:cubicBezTo>
                  <a:cubicBezTo>
                    <a:pt x="14400" y="8160"/>
                    <a:pt x="15120" y="10320"/>
                    <a:pt x="14400" y="12480"/>
                  </a:cubicBezTo>
                  <a:cubicBezTo>
                    <a:pt x="13440" y="14400"/>
                    <a:pt x="11280" y="15120"/>
                    <a:pt x="9120" y="14400"/>
                  </a:cubicBezTo>
                  <a:cubicBezTo>
                    <a:pt x="7200" y="13440"/>
                    <a:pt x="6240" y="11280"/>
                    <a:pt x="7200" y="93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9" name="Shape">
              <a:extLst>
                <a:ext uri="{FF2B5EF4-FFF2-40B4-BE49-F238E27FC236}">
                  <a16:creationId xmlns:a16="http://schemas.microsoft.com/office/drawing/2014/main" id="{CB09A731-76F2-4AFA-BEBF-A2301C16D7E8}"/>
                </a:ext>
              </a:extLst>
            </p:cNvPr>
            <p:cNvSpPr/>
            <p:nvPr/>
          </p:nvSpPr>
          <p:spPr>
            <a:xfrm>
              <a:off x="254169" y="125577"/>
              <a:ext cx="143662" cy="1446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13019"/>
                  </a:moveTo>
                  <a:cubicBezTo>
                    <a:pt x="21600" y="12132"/>
                    <a:pt x="21600" y="12132"/>
                    <a:pt x="21600" y="12132"/>
                  </a:cubicBezTo>
                  <a:cubicBezTo>
                    <a:pt x="21600" y="11540"/>
                    <a:pt x="21600" y="10948"/>
                    <a:pt x="21600" y="10652"/>
                  </a:cubicBezTo>
                  <a:cubicBezTo>
                    <a:pt x="21600" y="10060"/>
                    <a:pt x="21600" y="9764"/>
                    <a:pt x="21600" y="9173"/>
                  </a:cubicBezTo>
                  <a:cubicBezTo>
                    <a:pt x="18900" y="8285"/>
                    <a:pt x="18900" y="8285"/>
                    <a:pt x="18900" y="8285"/>
                  </a:cubicBezTo>
                  <a:cubicBezTo>
                    <a:pt x="18600" y="7693"/>
                    <a:pt x="18300" y="7101"/>
                    <a:pt x="18000" y="6805"/>
                  </a:cubicBezTo>
                  <a:cubicBezTo>
                    <a:pt x="19200" y="4142"/>
                    <a:pt x="19200" y="4142"/>
                    <a:pt x="19200" y="4142"/>
                  </a:cubicBezTo>
                  <a:cubicBezTo>
                    <a:pt x="18600" y="3551"/>
                    <a:pt x="18000" y="2663"/>
                    <a:pt x="17400" y="2367"/>
                  </a:cubicBezTo>
                  <a:cubicBezTo>
                    <a:pt x="14700" y="3551"/>
                    <a:pt x="14700" y="3551"/>
                    <a:pt x="14700" y="3551"/>
                  </a:cubicBezTo>
                  <a:cubicBezTo>
                    <a:pt x="14100" y="3255"/>
                    <a:pt x="13500" y="2959"/>
                    <a:pt x="12900" y="2959"/>
                  </a:cubicBezTo>
                  <a:cubicBezTo>
                    <a:pt x="12000" y="296"/>
                    <a:pt x="12000" y="296"/>
                    <a:pt x="12000" y="296"/>
                  </a:cubicBezTo>
                  <a:cubicBezTo>
                    <a:pt x="11400" y="0"/>
                    <a:pt x="11100" y="0"/>
                    <a:pt x="10500" y="0"/>
                  </a:cubicBezTo>
                  <a:cubicBezTo>
                    <a:pt x="10200" y="0"/>
                    <a:pt x="9600" y="296"/>
                    <a:pt x="9300" y="296"/>
                  </a:cubicBezTo>
                  <a:cubicBezTo>
                    <a:pt x="8400" y="2959"/>
                    <a:pt x="8400" y="2959"/>
                    <a:pt x="8400" y="2959"/>
                  </a:cubicBezTo>
                  <a:cubicBezTo>
                    <a:pt x="7800" y="2959"/>
                    <a:pt x="7200" y="3255"/>
                    <a:pt x="6600" y="3551"/>
                  </a:cubicBezTo>
                  <a:cubicBezTo>
                    <a:pt x="3900" y="2367"/>
                    <a:pt x="3900" y="2367"/>
                    <a:pt x="3900" y="2367"/>
                  </a:cubicBezTo>
                  <a:cubicBezTo>
                    <a:pt x="3300" y="2959"/>
                    <a:pt x="2700" y="3847"/>
                    <a:pt x="2100" y="4438"/>
                  </a:cubicBezTo>
                  <a:cubicBezTo>
                    <a:pt x="3300" y="7101"/>
                    <a:pt x="3300" y="7101"/>
                    <a:pt x="3300" y="7101"/>
                  </a:cubicBezTo>
                  <a:cubicBezTo>
                    <a:pt x="3000" y="7397"/>
                    <a:pt x="3000" y="7989"/>
                    <a:pt x="2700" y="8581"/>
                  </a:cubicBezTo>
                  <a:cubicBezTo>
                    <a:pt x="0" y="9764"/>
                    <a:pt x="0" y="9764"/>
                    <a:pt x="0" y="9764"/>
                  </a:cubicBezTo>
                  <a:cubicBezTo>
                    <a:pt x="0" y="10060"/>
                    <a:pt x="0" y="10652"/>
                    <a:pt x="0" y="10948"/>
                  </a:cubicBezTo>
                  <a:cubicBezTo>
                    <a:pt x="0" y="11540"/>
                    <a:pt x="0" y="12132"/>
                    <a:pt x="0" y="12427"/>
                  </a:cubicBezTo>
                  <a:cubicBezTo>
                    <a:pt x="2700" y="13315"/>
                    <a:pt x="2700" y="13315"/>
                    <a:pt x="2700" y="13315"/>
                  </a:cubicBezTo>
                  <a:cubicBezTo>
                    <a:pt x="3000" y="13907"/>
                    <a:pt x="3300" y="14499"/>
                    <a:pt x="3600" y="15090"/>
                  </a:cubicBezTo>
                  <a:cubicBezTo>
                    <a:pt x="2400" y="17458"/>
                    <a:pt x="2400" y="17458"/>
                    <a:pt x="2400" y="17458"/>
                  </a:cubicBezTo>
                  <a:cubicBezTo>
                    <a:pt x="3000" y="18345"/>
                    <a:pt x="3600" y="18937"/>
                    <a:pt x="4500" y="19529"/>
                  </a:cubicBezTo>
                  <a:cubicBezTo>
                    <a:pt x="6900" y="18345"/>
                    <a:pt x="6900" y="18345"/>
                    <a:pt x="6900" y="18345"/>
                  </a:cubicBezTo>
                  <a:cubicBezTo>
                    <a:pt x="7500" y="18345"/>
                    <a:pt x="8100" y="18641"/>
                    <a:pt x="8700" y="18937"/>
                  </a:cubicBezTo>
                  <a:cubicBezTo>
                    <a:pt x="9600" y="21600"/>
                    <a:pt x="9600" y="21600"/>
                    <a:pt x="9600" y="21600"/>
                  </a:cubicBezTo>
                  <a:cubicBezTo>
                    <a:pt x="10200" y="21600"/>
                    <a:pt x="10500" y="21600"/>
                    <a:pt x="11100" y="21600"/>
                  </a:cubicBezTo>
                  <a:cubicBezTo>
                    <a:pt x="11400" y="21600"/>
                    <a:pt x="12000" y="21600"/>
                    <a:pt x="12300" y="21304"/>
                  </a:cubicBezTo>
                  <a:cubicBezTo>
                    <a:pt x="13200" y="18641"/>
                    <a:pt x="13200" y="18641"/>
                    <a:pt x="13200" y="18641"/>
                  </a:cubicBezTo>
                  <a:cubicBezTo>
                    <a:pt x="13800" y="18641"/>
                    <a:pt x="14400" y="18345"/>
                    <a:pt x="15000" y="18049"/>
                  </a:cubicBezTo>
                  <a:cubicBezTo>
                    <a:pt x="17700" y="19233"/>
                    <a:pt x="17700" y="19233"/>
                    <a:pt x="17700" y="19233"/>
                  </a:cubicBezTo>
                  <a:cubicBezTo>
                    <a:pt x="18300" y="18641"/>
                    <a:pt x="18900" y="18049"/>
                    <a:pt x="19500" y="17162"/>
                  </a:cubicBezTo>
                  <a:cubicBezTo>
                    <a:pt x="18300" y="14795"/>
                    <a:pt x="18300" y="14795"/>
                    <a:pt x="18300" y="14795"/>
                  </a:cubicBezTo>
                  <a:cubicBezTo>
                    <a:pt x="18600" y="14203"/>
                    <a:pt x="18900" y="13611"/>
                    <a:pt x="18900" y="13019"/>
                  </a:cubicBezTo>
                  <a:close/>
                  <a:moveTo>
                    <a:pt x="10800" y="14499"/>
                  </a:moveTo>
                  <a:cubicBezTo>
                    <a:pt x="8700" y="14499"/>
                    <a:pt x="7200" y="13019"/>
                    <a:pt x="6900" y="10948"/>
                  </a:cubicBezTo>
                  <a:cubicBezTo>
                    <a:pt x="6900" y="8877"/>
                    <a:pt x="8700" y="7101"/>
                    <a:pt x="10800" y="7101"/>
                  </a:cubicBezTo>
                  <a:cubicBezTo>
                    <a:pt x="12900" y="7101"/>
                    <a:pt x="14700" y="8581"/>
                    <a:pt x="14700" y="10652"/>
                  </a:cubicBezTo>
                  <a:cubicBezTo>
                    <a:pt x="14700" y="12723"/>
                    <a:pt x="12900" y="14499"/>
                    <a:pt x="10800" y="1449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40" name="Group">
            <a:extLst>
              <a:ext uri="{FF2B5EF4-FFF2-40B4-BE49-F238E27FC236}">
                <a16:creationId xmlns:a16="http://schemas.microsoft.com/office/drawing/2014/main" id="{96518F17-B976-448F-9E14-4D406DCFD6E1}"/>
              </a:ext>
            </a:extLst>
          </p:cNvPr>
          <p:cNvGrpSpPr/>
          <p:nvPr/>
        </p:nvGrpSpPr>
        <p:grpSpPr>
          <a:xfrm>
            <a:off x="9399164" y="4535529"/>
            <a:ext cx="360893" cy="429142"/>
            <a:chOff x="0" y="0"/>
            <a:chExt cx="360891" cy="429141"/>
          </a:xfrm>
          <a:solidFill>
            <a:schemeClr val="bg1"/>
          </a:solidFill>
        </p:grpSpPr>
        <p:sp>
          <p:nvSpPr>
            <p:cNvPr id="241" name="Shape">
              <a:extLst>
                <a:ext uri="{FF2B5EF4-FFF2-40B4-BE49-F238E27FC236}">
                  <a16:creationId xmlns:a16="http://schemas.microsoft.com/office/drawing/2014/main" id="{A7A38D36-B944-4634-8BD6-E704C96B7EF5}"/>
                </a:ext>
              </a:extLst>
            </p:cNvPr>
            <p:cNvSpPr/>
            <p:nvPr/>
          </p:nvSpPr>
          <p:spPr>
            <a:xfrm>
              <a:off x="-1" y="291609"/>
              <a:ext cx="360893" cy="1375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57" y="0"/>
                  </a:moveTo>
                  <a:cubicBezTo>
                    <a:pt x="2243" y="0"/>
                    <a:pt x="2243" y="0"/>
                    <a:pt x="2243" y="0"/>
                  </a:cubicBezTo>
                  <a:cubicBezTo>
                    <a:pt x="944" y="0"/>
                    <a:pt x="0" y="2777"/>
                    <a:pt x="0" y="5863"/>
                  </a:cubicBezTo>
                  <a:cubicBezTo>
                    <a:pt x="0" y="15429"/>
                    <a:pt x="0" y="15429"/>
                    <a:pt x="0" y="15429"/>
                  </a:cubicBezTo>
                  <a:cubicBezTo>
                    <a:pt x="0" y="18823"/>
                    <a:pt x="944" y="21600"/>
                    <a:pt x="2243" y="21600"/>
                  </a:cubicBezTo>
                  <a:cubicBezTo>
                    <a:pt x="19357" y="21600"/>
                    <a:pt x="19357" y="21600"/>
                    <a:pt x="19357" y="21600"/>
                  </a:cubicBezTo>
                  <a:cubicBezTo>
                    <a:pt x="20656" y="21600"/>
                    <a:pt x="21600" y="18823"/>
                    <a:pt x="21600" y="15429"/>
                  </a:cubicBezTo>
                  <a:cubicBezTo>
                    <a:pt x="21600" y="5863"/>
                    <a:pt x="21600" y="5863"/>
                    <a:pt x="21600" y="5863"/>
                  </a:cubicBezTo>
                  <a:cubicBezTo>
                    <a:pt x="21600" y="2777"/>
                    <a:pt x="20656" y="0"/>
                    <a:pt x="19357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2" name="Shape">
              <a:extLst>
                <a:ext uri="{FF2B5EF4-FFF2-40B4-BE49-F238E27FC236}">
                  <a16:creationId xmlns:a16="http://schemas.microsoft.com/office/drawing/2014/main" id="{7D7678C6-085B-415D-AF63-751B4C3C0D1B}"/>
                </a:ext>
              </a:extLst>
            </p:cNvPr>
            <p:cNvSpPr/>
            <p:nvPr/>
          </p:nvSpPr>
          <p:spPr>
            <a:xfrm>
              <a:off x="117884" y="-1"/>
              <a:ext cx="124090" cy="124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971" y="21600"/>
                  </a:moveTo>
                  <a:cubicBezTo>
                    <a:pt x="16800" y="21600"/>
                    <a:pt x="21600" y="16800"/>
                    <a:pt x="21600" y="10971"/>
                  </a:cubicBezTo>
                  <a:cubicBezTo>
                    <a:pt x="21600" y="4800"/>
                    <a:pt x="16800" y="0"/>
                    <a:pt x="10971" y="0"/>
                  </a:cubicBezTo>
                  <a:cubicBezTo>
                    <a:pt x="4800" y="0"/>
                    <a:pt x="0" y="4800"/>
                    <a:pt x="0" y="10971"/>
                  </a:cubicBezTo>
                  <a:cubicBezTo>
                    <a:pt x="0" y="16800"/>
                    <a:pt x="4800" y="21600"/>
                    <a:pt x="10971" y="21600"/>
                  </a:cubicBezTo>
                  <a:close/>
                  <a:moveTo>
                    <a:pt x="9943" y="3086"/>
                  </a:moveTo>
                  <a:cubicBezTo>
                    <a:pt x="10629" y="3086"/>
                    <a:pt x="11657" y="3771"/>
                    <a:pt x="11657" y="4457"/>
                  </a:cubicBezTo>
                  <a:cubicBezTo>
                    <a:pt x="11657" y="5486"/>
                    <a:pt x="10629" y="6171"/>
                    <a:pt x="9943" y="6171"/>
                  </a:cubicBezTo>
                  <a:cubicBezTo>
                    <a:pt x="7886" y="6171"/>
                    <a:pt x="6171" y="7886"/>
                    <a:pt x="6171" y="9943"/>
                  </a:cubicBezTo>
                  <a:cubicBezTo>
                    <a:pt x="6171" y="10971"/>
                    <a:pt x="5486" y="11657"/>
                    <a:pt x="4457" y="11657"/>
                  </a:cubicBezTo>
                  <a:cubicBezTo>
                    <a:pt x="3429" y="11657"/>
                    <a:pt x="2743" y="10971"/>
                    <a:pt x="2743" y="9943"/>
                  </a:cubicBezTo>
                  <a:cubicBezTo>
                    <a:pt x="2743" y="6171"/>
                    <a:pt x="6171" y="3086"/>
                    <a:pt x="9943" y="30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3" name="Shape">
              <a:extLst>
                <a:ext uri="{FF2B5EF4-FFF2-40B4-BE49-F238E27FC236}">
                  <a16:creationId xmlns:a16="http://schemas.microsoft.com/office/drawing/2014/main" id="{2FF359E7-3905-4F70-8A2E-45CAC53CA9C7}"/>
                </a:ext>
              </a:extLst>
            </p:cNvPr>
            <p:cNvSpPr/>
            <p:nvPr/>
          </p:nvSpPr>
          <p:spPr>
            <a:xfrm>
              <a:off x="98236" y="137531"/>
              <a:ext cx="164419" cy="1364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863" y="21600"/>
                  </a:moveTo>
                  <a:cubicBezTo>
                    <a:pt x="18737" y="21600"/>
                    <a:pt x="18737" y="21600"/>
                    <a:pt x="18737" y="21600"/>
                  </a:cubicBezTo>
                  <a:cubicBezTo>
                    <a:pt x="20299" y="21600"/>
                    <a:pt x="21600" y="20035"/>
                    <a:pt x="21600" y="18157"/>
                  </a:cubicBezTo>
                  <a:cubicBezTo>
                    <a:pt x="21600" y="16278"/>
                    <a:pt x="20299" y="14713"/>
                    <a:pt x="18737" y="14713"/>
                  </a:cubicBezTo>
                  <a:cubicBezTo>
                    <a:pt x="18477" y="14713"/>
                    <a:pt x="18477" y="14713"/>
                    <a:pt x="18477" y="14713"/>
                  </a:cubicBezTo>
                  <a:cubicBezTo>
                    <a:pt x="18737" y="14400"/>
                    <a:pt x="18737" y="13774"/>
                    <a:pt x="18737" y="13148"/>
                  </a:cubicBezTo>
                  <a:cubicBezTo>
                    <a:pt x="18737" y="11583"/>
                    <a:pt x="17696" y="10017"/>
                    <a:pt x="16135" y="10017"/>
                  </a:cubicBezTo>
                  <a:cubicBezTo>
                    <a:pt x="13793" y="10017"/>
                    <a:pt x="13793" y="10017"/>
                    <a:pt x="13793" y="10017"/>
                  </a:cubicBezTo>
                  <a:cubicBezTo>
                    <a:pt x="13793" y="0"/>
                    <a:pt x="13793" y="0"/>
                    <a:pt x="13793" y="0"/>
                  </a:cubicBezTo>
                  <a:cubicBezTo>
                    <a:pt x="7807" y="0"/>
                    <a:pt x="7807" y="0"/>
                    <a:pt x="7807" y="0"/>
                  </a:cubicBezTo>
                  <a:cubicBezTo>
                    <a:pt x="7807" y="10017"/>
                    <a:pt x="7807" y="10017"/>
                    <a:pt x="7807" y="10017"/>
                  </a:cubicBezTo>
                  <a:cubicBezTo>
                    <a:pt x="5465" y="10017"/>
                    <a:pt x="5465" y="10017"/>
                    <a:pt x="5465" y="10017"/>
                  </a:cubicBezTo>
                  <a:cubicBezTo>
                    <a:pt x="3904" y="10017"/>
                    <a:pt x="2863" y="11583"/>
                    <a:pt x="2863" y="13148"/>
                  </a:cubicBezTo>
                  <a:cubicBezTo>
                    <a:pt x="2863" y="13774"/>
                    <a:pt x="3123" y="14400"/>
                    <a:pt x="3123" y="14713"/>
                  </a:cubicBezTo>
                  <a:cubicBezTo>
                    <a:pt x="2863" y="14713"/>
                    <a:pt x="2863" y="14713"/>
                    <a:pt x="2863" y="14713"/>
                  </a:cubicBezTo>
                  <a:cubicBezTo>
                    <a:pt x="1301" y="14713"/>
                    <a:pt x="0" y="16278"/>
                    <a:pt x="0" y="18157"/>
                  </a:cubicBezTo>
                  <a:cubicBezTo>
                    <a:pt x="0" y="20035"/>
                    <a:pt x="1301" y="21600"/>
                    <a:pt x="2863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3" name="Group">
            <a:extLst>
              <a:ext uri="{FF2B5EF4-FFF2-40B4-BE49-F238E27FC236}">
                <a16:creationId xmlns:a16="http://schemas.microsoft.com/office/drawing/2014/main" id="{A990C69E-C3A2-4574-98CB-2DFF3113B141}"/>
              </a:ext>
            </a:extLst>
          </p:cNvPr>
          <p:cNvGrpSpPr/>
          <p:nvPr/>
        </p:nvGrpSpPr>
        <p:grpSpPr>
          <a:xfrm>
            <a:off x="10387040" y="4570574"/>
            <a:ext cx="365024" cy="364422"/>
            <a:chOff x="0" y="0"/>
            <a:chExt cx="365022" cy="364420"/>
          </a:xfrm>
          <a:solidFill>
            <a:schemeClr val="bg1"/>
          </a:solidFill>
        </p:grpSpPr>
        <p:sp>
          <p:nvSpPr>
            <p:cNvPr id="254" name="Shape">
              <a:extLst>
                <a:ext uri="{FF2B5EF4-FFF2-40B4-BE49-F238E27FC236}">
                  <a16:creationId xmlns:a16="http://schemas.microsoft.com/office/drawing/2014/main" id="{A8A879A8-9BEE-4C9B-8E3F-04205556E139}"/>
                </a:ext>
              </a:extLst>
            </p:cNvPr>
            <p:cNvSpPr/>
            <p:nvPr/>
          </p:nvSpPr>
          <p:spPr>
            <a:xfrm>
              <a:off x="4" y="0"/>
              <a:ext cx="365015" cy="3644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73" h="21600" extrusionOk="0">
                  <a:moveTo>
                    <a:pt x="4027" y="21600"/>
                  </a:moveTo>
                  <a:cubicBezTo>
                    <a:pt x="4027" y="21600"/>
                    <a:pt x="4027" y="21600"/>
                    <a:pt x="4027" y="21600"/>
                  </a:cubicBezTo>
                  <a:cubicBezTo>
                    <a:pt x="3498" y="21600"/>
                    <a:pt x="2968" y="21491"/>
                    <a:pt x="2439" y="21273"/>
                  </a:cubicBezTo>
                  <a:cubicBezTo>
                    <a:pt x="2333" y="21273"/>
                    <a:pt x="2227" y="21164"/>
                    <a:pt x="2227" y="20945"/>
                  </a:cubicBezTo>
                  <a:cubicBezTo>
                    <a:pt x="2227" y="20836"/>
                    <a:pt x="2227" y="20618"/>
                    <a:pt x="2333" y="20618"/>
                  </a:cubicBezTo>
                  <a:cubicBezTo>
                    <a:pt x="4133" y="18982"/>
                    <a:pt x="4133" y="18982"/>
                    <a:pt x="4133" y="18982"/>
                  </a:cubicBezTo>
                  <a:cubicBezTo>
                    <a:pt x="4133" y="17455"/>
                    <a:pt x="4133" y="17455"/>
                    <a:pt x="4133" y="17455"/>
                  </a:cubicBezTo>
                  <a:cubicBezTo>
                    <a:pt x="2545" y="17455"/>
                    <a:pt x="2545" y="17455"/>
                    <a:pt x="2545" y="17455"/>
                  </a:cubicBezTo>
                  <a:cubicBezTo>
                    <a:pt x="957" y="19309"/>
                    <a:pt x="957" y="19309"/>
                    <a:pt x="957" y="19309"/>
                  </a:cubicBezTo>
                  <a:cubicBezTo>
                    <a:pt x="851" y="19418"/>
                    <a:pt x="745" y="19418"/>
                    <a:pt x="639" y="19418"/>
                  </a:cubicBezTo>
                  <a:cubicBezTo>
                    <a:pt x="427" y="19418"/>
                    <a:pt x="321" y="19309"/>
                    <a:pt x="321" y="19091"/>
                  </a:cubicBezTo>
                  <a:cubicBezTo>
                    <a:pt x="-314" y="17564"/>
                    <a:pt x="4" y="15818"/>
                    <a:pt x="1168" y="14727"/>
                  </a:cubicBezTo>
                  <a:cubicBezTo>
                    <a:pt x="1910" y="13855"/>
                    <a:pt x="2862" y="13527"/>
                    <a:pt x="3921" y="13527"/>
                  </a:cubicBezTo>
                  <a:cubicBezTo>
                    <a:pt x="4345" y="13527"/>
                    <a:pt x="4768" y="13527"/>
                    <a:pt x="5192" y="13745"/>
                  </a:cubicBezTo>
                  <a:cubicBezTo>
                    <a:pt x="13345" y="5345"/>
                    <a:pt x="13345" y="5345"/>
                    <a:pt x="13345" y="5345"/>
                  </a:cubicBezTo>
                  <a:cubicBezTo>
                    <a:pt x="12815" y="3927"/>
                    <a:pt x="13133" y="2291"/>
                    <a:pt x="14298" y="1200"/>
                  </a:cubicBezTo>
                  <a:cubicBezTo>
                    <a:pt x="15039" y="436"/>
                    <a:pt x="15992" y="0"/>
                    <a:pt x="17051" y="0"/>
                  </a:cubicBezTo>
                  <a:cubicBezTo>
                    <a:pt x="17580" y="0"/>
                    <a:pt x="18110" y="109"/>
                    <a:pt x="18533" y="327"/>
                  </a:cubicBezTo>
                  <a:cubicBezTo>
                    <a:pt x="18745" y="327"/>
                    <a:pt x="18851" y="436"/>
                    <a:pt x="18851" y="655"/>
                  </a:cubicBezTo>
                  <a:cubicBezTo>
                    <a:pt x="18851" y="764"/>
                    <a:pt x="18851" y="873"/>
                    <a:pt x="18745" y="982"/>
                  </a:cubicBezTo>
                  <a:cubicBezTo>
                    <a:pt x="16945" y="2618"/>
                    <a:pt x="16945" y="2618"/>
                    <a:pt x="16945" y="2618"/>
                  </a:cubicBezTo>
                  <a:cubicBezTo>
                    <a:pt x="16945" y="4255"/>
                    <a:pt x="16945" y="4255"/>
                    <a:pt x="16945" y="4255"/>
                  </a:cubicBezTo>
                  <a:cubicBezTo>
                    <a:pt x="18427" y="4255"/>
                    <a:pt x="18427" y="4255"/>
                    <a:pt x="18427" y="4255"/>
                  </a:cubicBezTo>
                  <a:cubicBezTo>
                    <a:pt x="20015" y="2400"/>
                    <a:pt x="20015" y="2400"/>
                    <a:pt x="20015" y="2400"/>
                  </a:cubicBezTo>
                  <a:cubicBezTo>
                    <a:pt x="20015" y="2291"/>
                    <a:pt x="20227" y="2291"/>
                    <a:pt x="20333" y="2291"/>
                  </a:cubicBezTo>
                  <a:cubicBezTo>
                    <a:pt x="20545" y="2291"/>
                    <a:pt x="20651" y="2400"/>
                    <a:pt x="20651" y="2509"/>
                  </a:cubicBezTo>
                  <a:cubicBezTo>
                    <a:pt x="21286" y="4036"/>
                    <a:pt x="20968" y="5782"/>
                    <a:pt x="19804" y="6873"/>
                  </a:cubicBezTo>
                  <a:cubicBezTo>
                    <a:pt x="19062" y="7745"/>
                    <a:pt x="18110" y="8073"/>
                    <a:pt x="17051" y="8073"/>
                  </a:cubicBezTo>
                  <a:cubicBezTo>
                    <a:pt x="16627" y="8073"/>
                    <a:pt x="16204" y="8073"/>
                    <a:pt x="15780" y="7855"/>
                  </a:cubicBezTo>
                  <a:cubicBezTo>
                    <a:pt x="7627" y="16255"/>
                    <a:pt x="7627" y="16255"/>
                    <a:pt x="7627" y="16255"/>
                  </a:cubicBezTo>
                  <a:cubicBezTo>
                    <a:pt x="8157" y="17673"/>
                    <a:pt x="7839" y="19309"/>
                    <a:pt x="6780" y="20400"/>
                  </a:cubicBezTo>
                  <a:cubicBezTo>
                    <a:pt x="6039" y="21164"/>
                    <a:pt x="4980" y="21600"/>
                    <a:pt x="4027" y="21600"/>
                  </a:cubicBezTo>
                  <a:close/>
                  <a:moveTo>
                    <a:pt x="3498" y="20727"/>
                  </a:moveTo>
                  <a:cubicBezTo>
                    <a:pt x="4451" y="20836"/>
                    <a:pt x="5404" y="20509"/>
                    <a:pt x="6145" y="19855"/>
                  </a:cubicBezTo>
                  <a:cubicBezTo>
                    <a:pt x="6992" y="18873"/>
                    <a:pt x="7310" y="17564"/>
                    <a:pt x="6780" y="16255"/>
                  </a:cubicBezTo>
                  <a:cubicBezTo>
                    <a:pt x="6674" y="16145"/>
                    <a:pt x="6780" y="15927"/>
                    <a:pt x="6886" y="15818"/>
                  </a:cubicBezTo>
                  <a:cubicBezTo>
                    <a:pt x="15357" y="7091"/>
                    <a:pt x="15357" y="7091"/>
                    <a:pt x="15357" y="7091"/>
                  </a:cubicBezTo>
                  <a:cubicBezTo>
                    <a:pt x="15462" y="6982"/>
                    <a:pt x="15674" y="6873"/>
                    <a:pt x="15780" y="6982"/>
                  </a:cubicBezTo>
                  <a:cubicBezTo>
                    <a:pt x="16204" y="7200"/>
                    <a:pt x="16627" y="7200"/>
                    <a:pt x="17051" y="7200"/>
                  </a:cubicBezTo>
                  <a:cubicBezTo>
                    <a:pt x="17898" y="7200"/>
                    <a:pt x="18639" y="6873"/>
                    <a:pt x="19274" y="6327"/>
                  </a:cubicBezTo>
                  <a:cubicBezTo>
                    <a:pt x="19910" y="5564"/>
                    <a:pt x="20227" y="4582"/>
                    <a:pt x="20121" y="3600"/>
                  </a:cubicBezTo>
                  <a:cubicBezTo>
                    <a:pt x="18957" y="5018"/>
                    <a:pt x="18957" y="5018"/>
                    <a:pt x="18957" y="5018"/>
                  </a:cubicBezTo>
                  <a:cubicBezTo>
                    <a:pt x="18851" y="5127"/>
                    <a:pt x="18745" y="5127"/>
                    <a:pt x="18639" y="5127"/>
                  </a:cubicBezTo>
                  <a:cubicBezTo>
                    <a:pt x="16521" y="5127"/>
                    <a:pt x="16521" y="5127"/>
                    <a:pt x="16521" y="5127"/>
                  </a:cubicBezTo>
                  <a:cubicBezTo>
                    <a:pt x="16310" y="5127"/>
                    <a:pt x="16098" y="5018"/>
                    <a:pt x="16098" y="4691"/>
                  </a:cubicBezTo>
                  <a:cubicBezTo>
                    <a:pt x="16098" y="2400"/>
                    <a:pt x="16098" y="2400"/>
                    <a:pt x="16098" y="2400"/>
                  </a:cubicBezTo>
                  <a:cubicBezTo>
                    <a:pt x="16098" y="2291"/>
                    <a:pt x="16098" y="2182"/>
                    <a:pt x="16204" y="2073"/>
                  </a:cubicBezTo>
                  <a:cubicBezTo>
                    <a:pt x="17580" y="873"/>
                    <a:pt x="17580" y="873"/>
                    <a:pt x="17580" y="873"/>
                  </a:cubicBezTo>
                  <a:cubicBezTo>
                    <a:pt x="17368" y="873"/>
                    <a:pt x="17262" y="873"/>
                    <a:pt x="17051" y="873"/>
                  </a:cubicBezTo>
                  <a:cubicBezTo>
                    <a:pt x="16204" y="873"/>
                    <a:pt x="15462" y="1200"/>
                    <a:pt x="14827" y="1745"/>
                  </a:cubicBezTo>
                  <a:cubicBezTo>
                    <a:pt x="13980" y="2727"/>
                    <a:pt x="13662" y="4036"/>
                    <a:pt x="14192" y="5345"/>
                  </a:cubicBezTo>
                  <a:cubicBezTo>
                    <a:pt x="14298" y="5455"/>
                    <a:pt x="14192" y="5673"/>
                    <a:pt x="14086" y="5782"/>
                  </a:cubicBezTo>
                  <a:cubicBezTo>
                    <a:pt x="5615" y="14509"/>
                    <a:pt x="5615" y="14509"/>
                    <a:pt x="5615" y="14509"/>
                  </a:cubicBezTo>
                  <a:cubicBezTo>
                    <a:pt x="5510" y="14618"/>
                    <a:pt x="5298" y="14727"/>
                    <a:pt x="5192" y="14618"/>
                  </a:cubicBezTo>
                  <a:cubicBezTo>
                    <a:pt x="4768" y="14400"/>
                    <a:pt x="4345" y="14400"/>
                    <a:pt x="3921" y="14400"/>
                  </a:cubicBezTo>
                  <a:cubicBezTo>
                    <a:pt x="3074" y="14400"/>
                    <a:pt x="2333" y="14727"/>
                    <a:pt x="1698" y="15273"/>
                  </a:cubicBezTo>
                  <a:cubicBezTo>
                    <a:pt x="957" y="16036"/>
                    <a:pt x="745" y="17127"/>
                    <a:pt x="851" y="18109"/>
                  </a:cubicBezTo>
                  <a:cubicBezTo>
                    <a:pt x="2015" y="16691"/>
                    <a:pt x="2015" y="16691"/>
                    <a:pt x="2015" y="16691"/>
                  </a:cubicBezTo>
                  <a:cubicBezTo>
                    <a:pt x="2121" y="16582"/>
                    <a:pt x="2227" y="16582"/>
                    <a:pt x="2333" y="16582"/>
                  </a:cubicBezTo>
                  <a:cubicBezTo>
                    <a:pt x="4557" y="16582"/>
                    <a:pt x="4557" y="16582"/>
                    <a:pt x="4557" y="16582"/>
                  </a:cubicBezTo>
                  <a:cubicBezTo>
                    <a:pt x="4874" y="16582"/>
                    <a:pt x="4980" y="16800"/>
                    <a:pt x="4980" y="17018"/>
                  </a:cubicBezTo>
                  <a:cubicBezTo>
                    <a:pt x="4980" y="19200"/>
                    <a:pt x="4980" y="19200"/>
                    <a:pt x="4980" y="19200"/>
                  </a:cubicBezTo>
                  <a:cubicBezTo>
                    <a:pt x="4980" y="19309"/>
                    <a:pt x="4980" y="19418"/>
                    <a:pt x="4874" y="19527"/>
                  </a:cubicBezTo>
                  <a:lnTo>
                    <a:pt x="3498" y="2072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5" name="Shape">
              <a:extLst>
                <a:ext uri="{FF2B5EF4-FFF2-40B4-BE49-F238E27FC236}">
                  <a16:creationId xmlns:a16="http://schemas.microsoft.com/office/drawing/2014/main" id="{293D9B77-3DDA-4AA6-A7AB-864DEB937F30}"/>
                </a:ext>
              </a:extLst>
            </p:cNvPr>
            <p:cNvSpPr/>
            <p:nvPr/>
          </p:nvSpPr>
          <p:spPr>
            <a:xfrm>
              <a:off x="-1" y="83"/>
              <a:ext cx="187883" cy="1878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1" h="20991" extrusionOk="0">
                  <a:moveTo>
                    <a:pt x="16054" y="20991"/>
                  </a:moveTo>
                  <a:cubicBezTo>
                    <a:pt x="10088" y="15025"/>
                    <a:pt x="10088" y="15025"/>
                    <a:pt x="10088" y="15025"/>
                  </a:cubicBezTo>
                  <a:cubicBezTo>
                    <a:pt x="7414" y="15848"/>
                    <a:pt x="4328" y="15231"/>
                    <a:pt x="2271" y="13174"/>
                  </a:cubicBezTo>
                  <a:cubicBezTo>
                    <a:pt x="8" y="10911"/>
                    <a:pt x="-609" y="7620"/>
                    <a:pt x="625" y="4740"/>
                  </a:cubicBezTo>
                  <a:cubicBezTo>
                    <a:pt x="625" y="4534"/>
                    <a:pt x="831" y="4328"/>
                    <a:pt x="1242" y="4328"/>
                  </a:cubicBezTo>
                  <a:cubicBezTo>
                    <a:pt x="1448" y="4328"/>
                    <a:pt x="1860" y="4328"/>
                    <a:pt x="1860" y="4534"/>
                  </a:cubicBezTo>
                  <a:cubicBezTo>
                    <a:pt x="4945" y="8031"/>
                    <a:pt x="4945" y="8031"/>
                    <a:pt x="4945" y="8031"/>
                  </a:cubicBezTo>
                  <a:cubicBezTo>
                    <a:pt x="8031" y="8031"/>
                    <a:pt x="8031" y="8031"/>
                    <a:pt x="8031" y="8031"/>
                  </a:cubicBezTo>
                  <a:cubicBezTo>
                    <a:pt x="8031" y="4945"/>
                    <a:pt x="8031" y="4945"/>
                    <a:pt x="8031" y="4945"/>
                  </a:cubicBezTo>
                  <a:cubicBezTo>
                    <a:pt x="4534" y="1860"/>
                    <a:pt x="4534" y="1860"/>
                    <a:pt x="4534" y="1860"/>
                  </a:cubicBezTo>
                  <a:cubicBezTo>
                    <a:pt x="4328" y="1860"/>
                    <a:pt x="4328" y="1448"/>
                    <a:pt x="4328" y="1242"/>
                  </a:cubicBezTo>
                  <a:cubicBezTo>
                    <a:pt x="4328" y="831"/>
                    <a:pt x="4534" y="625"/>
                    <a:pt x="4740" y="625"/>
                  </a:cubicBezTo>
                  <a:cubicBezTo>
                    <a:pt x="7620" y="-609"/>
                    <a:pt x="10911" y="8"/>
                    <a:pt x="12968" y="2271"/>
                  </a:cubicBezTo>
                  <a:cubicBezTo>
                    <a:pt x="15231" y="4328"/>
                    <a:pt x="15848" y="7414"/>
                    <a:pt x="14820" y="10088"/>
                  </a:cubicBezTo>
                  <a:cubicBezTo>
                    <a:pt x="20991" y="16054"/>
                    <a:pt x="20991" y="16054"/>
                    <a:pt x="20991" y="16054"/>
                  </a:cubicBezTo>
                  <a:cubicBezTo>
                    <a:pt x="19757" y="17288"/>
                    <a:pt x="19757" y="17288"/>
                    <a:pt x="19757" y="17288"/>
                  </a:cubicBezTo>
                  <a:cubicBezTo>
                    <a:pt x="13380" y="10911"/>
                    <a:pt x="13380" y="10911"/>
                    <a:pt x="13380" y="10911"/>
                  </a:cubicBezTo>
                  <a:cubicBezTo>
                    <a:pt x="13174" y="10705"/>
                    <a:pt x="12968" y="10294"/>
                    <a:pt x="13174" y="10088"/>
                  </a:cubicBezTo>
                  <a:cubicBezTo>
                    <a:pt x="14202" y="7620"/>
                    <a:pt x="13585" y="5151"/>
                    <a:pt x="11940" y="3300"/>
                  </a:cubicBezTo>
                  <a:cubicBezTo>
                    <a:pt x="10500" y="2065"/>
                    <a:pt x="8648" y="1448"/>
                    <a:pt x="6797" y="1654"/>
                  </a:cubicBezTo>
                  <a:cubicBezTo>
                    <a:pt x="9471" y="3917"/>
                    <a:pt x="9471" y="3917"/>
                    <a:pt x="9471" y="3917"/>
                  </a:cubicBezTo>
                  <a:cubicBezTo>
                    <a:pt x="9677" y="4122"/>
                    <a:pt x="9677" y="4328"/>
                    <a:pt x="9677" y="4534"/>
                  </a:cubicBezTo>
                  <a:cubicBezTo>
                    <a:pt x="9677" y="8854"/>
                    <a:pt x="9677" y="8854"/>
                    <a:pt x="9677" y="8854"/>
                  </a:cubicBezTo>
                  <a:cubicBezTo>
                    <a:pt x="9677" y="9471"/>
                    <a:pt x="9471" y="9677"/>
                    <a:pt x="8854" y="9677"/>
                  </a:cubicBezTo>
                  <a:cubicBezTo>
                    <a:pt x="4534" y="9677"/>
                    <a:pt x="4534" y="9677"/>
                    <a:pt x="4534" y="9677"/>
                  </a:cubicBezTo>
                  <a:cubicBezTo>
                    <a:pt x="4328" y="9677"/>
                    <a:pt x="4122" y="9677"/>
                    <a:pt x="3917" y="9471"/>
                  </a:cubicBezTo>
                  <a:cubicBezTo>
                    <a:pt x="1654" y="6797"/>
                    <a:pt x="1654" y="6797"/>
                    <a:pt x="1654" y="6797"/>
                  </a:cubicBezTo>
                  <a:cubicBezTo>
                    <a:pt x="1448" y="8648"/>
                    <a:pt x="2065" y="10500"/>
                    <a:pt x="3300" y="11940"/>
                  </a:cubicBezTo>
                  <a:cubicBezTo>
                    <a:pt x="5151" y="13791"/>
                    <a:pt x="7620" y="14202"/>
                    <a:pt x="10088" y="13174"/>
                  </a:cubicBezTo>
                  <a:cubicBezTo>
                    <a:pt x="10294" y="13174"/>
                    <a:pt x="10705" y="13174"/>
                    <a:pt x="10911" y="13380"/>
                  </a:cubicBezTo>
                  <a:cubicBezTo>
                    <a:pt x="17288" y="19757"/>
                    <a:pt x="17288" y="19757"/>
                    <a:pt x="17288" y="19757"/>
                  </a:cubicBezTo>
                  <a:lnTo>
                    <a:pt x="16054" y="2099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6" name="Shape">
              <a:extLst>
                <a:ext uri="{FF2B5EF4-FFF2-40B4-BE49-F238E27FC236}">
                  <a16:creationId xmlns:a16="http://schemas.microsoft.com/office/drawing/2014/main" id="{9ECFF07E-A0A2-4F71-9602-456A89730BE9}"/>
                </a:ext>
              </a:extLst>
            </p:cNvPr>
            <p:cNvSpPr/>
            <p:nvPr/>
          </p:nvSpPr>
          <p:spPr>
            <a:xfrm>
              <a:off x="177141" y="177223"/>
              <a:ext cx="187882" cy="1871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91" h="21600" extrusionOk="0">
                  <a:moveTo>
                    <a:pt x="13371" y="21600"/>
                  </a:moveTo>
                  <a:cubicBezTo>
                    <a:pt x="11314" y="21600"/>
                    <a:pt x="9463" y="20753"/>
                    <a:pt x="8023" y="19271"/>
                  </a:cubicBezTo>
                  <a:cubicBezTo>
                    <a:pt x="5760" y="17153"/>
                    <a:pt x="5143" y="13976"/>
                    <a:pt x="6171" y="11224"/>
                  </a:cubicBezTo>
                  <a:cubicBezTo>
                    <a:pt x="0" y="5082"/>
                    <a:pt x="0" y="5082"/>
                    <a:pt x="0" y="5082"/>
                  </a:cubicBezTo>
                  <a:cubicBezTo>
                    <a:pt x="1234" y="3812"/>
                    <a:pt x="1234" y="3812"/>
                    <a:pt x="1234" y="3812"/>
                  </a:cubicBezTo>
                  <a:cubicBezTo>
                    <a:pt x="7611" y="10376"/>
                    <a:pt x="7611" y="10376"/>
                    <a:pt x="7611" y="10376"/>
                  </a:cubicBezTo>
                  <a:cubicBezTo>
                    <a:pt x="7817" y="10588"/>
                    <a:pt x="8023" y="11012"/>
                    <a:pt x="7817" y="11224"/>
                  </a:cubicBezTo>
                  <a:cubicBezTo>
                    <a:pt x="6789" y="13765"/>
                    <a:pt x="7406" y="16306"/>
                    <a:pt x="9051" y="18212"/>
                  </a:cubicBezTo>
                  <a:cubicBezTo>
                    <a:pt x="10491" y="19694"/>
                    <a:pt x="12549" y="20118"/>
                    <a:pt x="14400" y="19906"/>
                  </a:cubicBezTo>
                  <a:cubicBezTo>
                    <a:pt x="11726" y="17576"/>
                    <a:pt x="11726" y="17576"/>
                    <a:pt x="11726" y="17576"/>
                  </a:cubicBezTo>
                  <a:cubicBezTo>
                    <a:pt x="11520" y="17365"/>
                    <a:pt x="11520" y="17153"/>
                    <a:pt x="11520" y="16941"/>
                  </a:cubicBezTo>
                  <a:cubicBezTo>
                    <a:pt x="11520" y="12706"/>
                    <a:pt x="11520" y="12706"/>
                    <a:pt x="11520" y="12706"/>
                  </a:cubicBezTo>
                  <a:cubicBezTo>
                    <a:pt x="11520" y="12282"/>
                    <a:pt x="11931" y="11859"/>
                    <a:pt x="12343" y="11859"/>
                  </a:cubicBezTo>
                  <a:cubicBezTo>
                    <a:pt x="16457" y="11859"/>
                    <a:pt x="16457" y="11859"/>
                    <a:pt x="16457" y="11859"/>
                  </a:cubicBezTo>
                  <a:cubicBezTo>
                    <a:pt x="16663" y="11859"/>
                    <a:pt x="16869" y="11859"/>
                    <a:pt x="17074" y="12071"/>
                  </a:cubicBezTo>
                  <a:cubicBezTo>
                    <a:pt x="19337" y="14824"/>
                    <a:pt x="19337" y="14824"/>
                    <a:pt x="19337" y="14824"/>
                  </a:cubicBezTo>
                  <a:cubicBezTo>
                    <a:pt x="19543" y="12918"/>
                    <a:pt x="19131" y="10800"/>
                    <a:pt x="17691" y="9318"/>
                  </a:cubicBezTo>
                  <a:cubicBezTo>
                    <a:pt x="15840" y="7624"/>
                    <a:pt x="13371" y="6988"/>
                    <a:pt x="10903" y="8047"/>
                  </a:cubicBezTo>
                  <a:cubicBezTo>
                    <a:pt x="10697" y="8259"/>
                    <a:pt x="10286" y="8047"/>
                    <a:pt x="10080" y="7835"/>
                  </a:cubicBezTo>
                  <a:cubicBezTo>
                    <a:pt x="3703" y="1271"/>
                    <a:pt x="3703" y="1271"/>
                    <a:pt x="3703" y="1271"/>
                  </a:cubicBezTo>
                  <a:cubicBezTo>
                    <a:pt x="4937" y="0"/>
                    <a:pt x="4937" y="0"/>
                    <a:pt x="4937" y="0"/>
                  </a:cubicBezTo>
                  <a:cubicBezTo>
                    <a:pt x="10903" y="6353"/>
                    <a:pt x="10903" y="6353"/>
                    <a:pt x="10903" y="6353"/>
                  </a:cubicBezTo>
                  <a:cubicBezTo>
                    <a:pt x="13577" y="5294"/>
                    <a:pt x="16663" y="5929"/>
                    <a:pt x="18720" y="8259"/>
                  </a:cubicBezTo>
                  <a:cubicBezTo>
                    <a:pt x="20983" y="10376"/>
                    <a:pt x="21600" y="13765"/>
                    <a:pt x="20366" y="16729"/>
                  </a:cubicBezTo>
                  <a:cubicBezTo>
                    <a:pt x="20366" y="17153"/>
                    <a:pt x="20160" y="17365"/>
                    <a:pt x="19749" y="17365"/>
                  </a:cubicBezTo>
                  <a:cubicBezTo>
                    <a:pt x="19543" y="17365"/>
                    <a:pt x="19337" y="17365"/>
                    <a:pt x="19131" y="17153"/>
                  </a:cubicBezTo>
                  <a:cubicBezTo>
                    <a:pt x="16046" y="13553"/>
                    <a:pt x="16046" y="13553"/>
                    <a:pt x="16046" y="13553"/>
                  </a:cubicBezTo>
                  <a:cubicBezTo>
                    <a:pt x="13166" y="13553"/>
                    <a:pt x="13166" y="13553"/>
                    <a:pt x="13166" y="13553"/>
                  </a:cubicBezTo>
                  <a:cubicBezTo>
                    <a:pt x="13166" y="16518"/>
                    <a:pt x="13166" y="16518"/>
                    <a:pt x="13166" y="16518"/>
                  </a:cubicBezTo>
                  <a:cubicBezTo>
                    <a:pt x="16663" y="19694"/>
                    <a:pt x="16663" y="19694"/>
                    <a:pt x="16663" y="19694"/>
                  </a:cubicBezTo>
                  <a:cubicBezTo>
                    <a:pt x="16869" y="19906"/>
                    <a:pt x="16869" y="20118"/>
                    <a:pt x="16869" y="20329"/>
                  </a:cubicBezTo>
                  <a:cubicBezTo>
                    <a:pt x="16869" y="20753"/>
                    <a:pt x="16663" y="20965"/>
                    <a:pt x="16457" y="20965"/>
                  </a:cubicBezTo>
                  <a:cubicBezTo>
                    <a:pt x="15429" y="21388"/>
                    <a:pt x="14400" y="21600"/>
                    <a:pt x="13371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61" name="Shape">
            <a:extLst>
              <a:ext uri="{FF2B5EF4-FFF2-40B4-BE49-F238E27FC236}">
                <a16:creationId xmlns:a16="http://schemas.microsoft.com/office/drawing/2014/main" id="{9EF77E46-40FB-494D-B267-1A700DB35315}"/>
              </a:ext>
            </a:extLst>
          </p:cNvPr>
          <p:cNvSpPr/>
          <p:nvPr/>
        </p:nvSpPr>
        <p:spPr>
          <a:xfrm>
            <a:off x="1498418" y="5320038"/>
            <a:ext cx="396707" cy="3879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48" y="6472"/>
                </a:moveTo>
                <a:cubicBezTo>
                  <a:pt x="20548" y="1074"/>
                  <a:pt x="20548" y="1074"/>
                  <a:pt x="20548" y="1074"/>
                </a:cubicBezTo>
                <a:cubicBezTo>
                  <a:pt x="20548" y="475"/>
                  <a:pt x="20074" y="0"/>
                  <a:pt x="19488" y="0"/>
                </a:cubicBezTo>
                <a:cubicBezTo>
                  <a:pt x="18876" y="0"/>
                  <a:pt x="18876" y="0"/>
                  <a:pt x="18876" y="0"/>
                </a:cubicBezTo>
                <a:cubicBezTo>
                  <a:pt x="18428" y="0"/>
                  <a:pt x="18049" y="282"/>
                  <a:pt x="17894" y="687"/>
                </a:cubicBezTo>
                <a:cubicBezTo>
                  <a:pt x="11972" y="3804"/>
                  <a:pt x="11972" y="3804"/>
                  <a:pt x="11972" y="3804"/>
                </a:cubicBezTo>
                <a:cubicBezTo>
                  <a:pt x="10757" y="3804"/>
                  <a:pt x="10757" y="3804"/>
                  <a:pt x="10757" y="3804"/>
                </a:cubicBezTo>
                <a:cubicBezTo>
                  <a:pt x="10550" y="3531"/>
                  <a:pt x="10223" y="3364"/>
                  <a:pt x="9869" y="3364"/>
                </a:cubicBezTo>
                <a:cubicBezTo>
                  <a:pt x="4103" y="3364"/>
                  <a:pt x="4103" y="3364"/>
                  <a:pt x="4103" y="3364"/>
                </a:cubicBezTo>
                <a:cubicBezTo>
                  <a:pt x="3293" y="3364"/>
                  <a:pt x="2508" y="3663"/>
                  <a:pt x="1896" y="4200"/>
                </a:cubicBezTo>
                <a:cubicBezTo>
                  <a:pt x="1431" y="4605"/>
                  <a:pt x="1086" y="5134"/>
                  <a:pt x="896" y="5724"/>
                </a:cubicBezTo>
                <a:cubicBezTo>
                  <a:pt x="362" y="6005"/>
                  <a:pt x="0" y="6569"/>
                  <a:pt x="0" y="7212"/>
                </a:cubicBezTo>
                <a:cubicBezTo>
                  <a:pt x="0" y="10734"/>
                  <a:pt x="0" y="10734"/>
                  <a:pt x="0" y="10734"/>
                </a:cubicBezTo>
                <a:cubicBezTo>
                  <a:pt x="0" y="11386"/>
                  <a:pt x="362" y="11949"/>
                  <a:pt x="896" y="12222"/>
                </a:cubicBezTo>
                <a:cubicBezTo>
                  <a:pt x="1086" y="12812"/>
                  <a:pt x="1431" y="13340"/>
                  <a:pt x="1896" y="13745"/>
                </a:cubicBezTo>
                <a:cubicBezTo>
                  <a:pt x="2413" y="14203"/>
                  <a:pt x="3060" y="14494"/>
                  <a:pt x="3741" y="14564"/>
                </a:cubicBezTo>
                <a:cubicBezTo>
                  <a:pt x="5534" y="20402"/>
                  <a:pt x="5534" y="20402"/>
                  <a:pt x="5534" y="20402"/>
                </a:cubicBezTo>
                <a:cubicBezTo>
                  <a:pt x="5758" y="21116"/>
                  <a:pt x="6413" y="21600"/>
                  <a:pt x="7180" y="21600"/>
                </a:cubicBezTo>
                <a:cubicBezTo>
                  <a:pt x="7370" y="21600"/>
                  <a:pt x="7551" y="21574"/>
                  <a:pt x="7732" y="21512"/>
                </a:cubicBezTo>
                <a:cubicBezTo>
                  <a:pt x="10067" y="20763"/>
                  <a:pt x="10067" y="20763"/>
                  <a:pt x="10067" y="20763"/>
                </a:cubicBezTo>
                <a:cubicBezTo>
                  <a:pt x="10507" y="20623"/>
                  <a:pt x="10878" y="20323"/>
                  <a:pt x="11102" y="19927"/>
                </a:cubicBezTo>
                <a:cubicBezTo>
                  <a:pt x="11334" y="19513"/>
                  <a:pt x="11386" y="19020"/>
                  <a:pt x="11248" y="18571"/>
                </a:cubicBezTo>
                <a:cubicBezTo>
                  <a:pt x="10740" y="16915"/>
                  <a:pt x="10740" y="16915"/>
                  <a:pt x="10740" y="16915"/>
                </a:cubicBezTo>
                <a:cubicBezTo>
                  <a:pt x="10981" y="16766"/>
                  <a:pt x="10981" y="16766"/>
                  <a:pt x="10981" y="16766"/>
                </a:cubicBezTo>
                <a:cubicBezTo>
                  <a:pt x="11464" y="16458"/>
                  <a:pt x="11610" y="15806"/>
                  <a:pt x="11317" y="15313"/>
                </a:cubicBezTo>
                <a:cubicBezTo>
                  <a:pt x="11309" y="15313"/>
                  <a:pt x="11309" y="15313"/>
                  <a:pt x="11309" y="15313"/>
                </a:cubicBezTo>
                <a:cubicBezTo>
                  <a:pt x="11309" y="15313"/>
                  <a:pt x="11309" y="15313"/>
                  <a:pt x="11309" y="15313"/>
                </a:cubicBezTo>
                <a:cubicBezTo>
                  <a:pt x="10662" y="14247"/>
                  <a:pt x="10662" y="14247"/>
                  <a:pt x="10662" y="14247"/>
                </a:cubicBezTo>
                <a:cubicBezTo>
                  <a:pt x="10697" y="14212"/>
                  <a:pt x="10722" y="14186"/>
                  <a:pt x="10757" y="14142"/>
                </a:cubicBezTo>
                <a:cubicBezTo>
                  <a:pt x="11972" y="14142"/>
                  <a:pt x="11972" y="14142"/>
                  <a:pt x="11972" y="14142"/>
                </a:cubicBezTo>
                <a:cubicBezTo>
                  <a:pt x="17859" y="17241"/>
                  <a:pt x="17859" y="17241"/>
                  <a:pt x="17859" y="17241"/>
                </a:cubicBezTo>
                <a:cubicBezTo>
                  <a:pt x="17971" y="17708"/>
                  <a:pt x="18385" y="18060"/>
                  <a:pt x="18876" y="18060"/>
                </a:cubicBezTo>
                <a:cubicBezTo>
                  <a:pt x="19488" y="18060"/>
                  <a:pt x="19488" y="18060"/>
                  <a:pt x="19488" y="18060"/>
                </a:cubicBezTo>
                <a:cubicBezTo>
                  <a:pt x="20074" y="18060"/>
                  <a:pt x="20548" y="17576"/>
                  <a:pt x="20548" y="16977"/>
                </a:cubicBezTo>
                <a:cubicBezTo>
                  <a:pt x="20548" y="11438"/>
                  <a:pt x="20548" y="11438"/>
                  <a:pt x="20548" y="11438"/>
                </a:cubicBezTo>
                <a:cubicBezTo>
                  <a:pt x="21212" y="10796"/>
                  <a:pt x="21600" y="9897"/>
                  <a:pt x="21600" y="8955"/>
                </a:cubicBezTo>
                <a:cubicBezTo>
                  <a:pt x="21600" y="8004"/>
                  <a:pt x="21212" y="7106"/>
                  <a:pt x="20548" y="6472"/>
                </a:cubicBezTo>
                <a:close/>
                <a:moveTo>
                  <a:pt x="7180" y="20411"/>
                </a:moveTo>
                <a:cubicBezTo>
                  <a:pt x="6930" y="20411"/>
                  <a:pt x="6714" y="20262"/>
                  <a:pt x="6645" y="20041"/>
                </a:cubicBezTo>
                <a:cubicBezTo>
                  <a:pt x="4792" y="14018"/>
                  <a:pt x="4792" y="14018"/>
                  <a:pt x="4792" y="14018"/>
                </a:cubicBezTo>
                <a:cubicBezTo>
                  <a:pt x="8628" y="14018"/>
                  <a:pt x="8628" y="14018"/>
                  <a:pt x="8628" y="14018"/>
                </a:cubicBezTo>
                <a:cubicBezTo>
                  <a:pt x="10136" y="18923"/>
                  <a:pt x="10136" y="18923"/>
                  <a:pt x="10136" y="18923"/>
                </a:cubicBezTo>
                <a:cubicBezTo>
                  <a:pt x="10179" y="19055"/>
                  <a:pt x="10162" y="19205"/>
                  <a:pt x="10085" y="19337"/>
                </a:cubicBezTo>
                <a:cubicBezTo>
                  <a:pt x="10007" y="19478"/>
                  <a:pt x="9878" y="19575"/>
                  <a:pt x="9723" y="19628"/>
                </a:cubicBezTo>
                <a:cubicBezTo>
                  <a:pt x="7378" y="20376"/>
                  <a:pt x="7378" y="20376"/>
                  <a:pt x="7378" y="20376"/>
                </a:cubicBezTo>
                <a:cubicBezTo>
                  <a:pt x="7318" y="20402"/>
                  <a:pt x="7249" y="20411"/>
                  <a:pt x="7180" y="20411"/>
                </a:cubicBezTo>
                <a:close/>
                <a:moveTo>
                  <a:pt x="1172" y="10734"/>
                </a:moveTo>
                <a:cubicBezTo>
                  <a:pt x="1172" y="7212"/>
                  <a:pt x="1172" y="7212"/>
                  <a:pt x="1172" y="7212"/>
                </a:cubicBezTo>
                <a:cubicBezTo>
                  <a:pt x="1172" y="7097"/>
                  <a:pt x="1207" y="7000"/>
                  <a:pt x="1267" y="6912"/>
                </a:cubicBezTo>
                <a:cubicBezTo>
                  <a:pt x="1267" y="11033"/>
                  <a:pt x="1267" y="11033"/>
                  <a:pt x="1267" y="11033"/>
                </a:cubicBezTo>
                <a:cubicBezTo>
                  <a:pt x="1207" y="10954"/>
                  <a:pt x="1172" y="10848"/>
                  <a:pt x="1172" y="10734"/>
                </a:cubicBezTo>
                <a:close/>
                <a:moveTo>
                  <a:pt x="1888" y="11130"/>
                </a:moveTo>
                <a:cubicBezTo>
                  <a:pt x="1888" y="6815"/>
                  <a:pt x="1888" y="6815"/>
                  <a:pt x="1888" y="6815"/>
                </a:cubicBezTo>
                <a:cubicBezTo>
                  <a:pt x="1888" y="5565"/>
                  <a:pt x="2879" y="4552"/>
                  <a:pt x="4103" y="4552"/>
                </a:cubicBezTo>
                <a:cubicBezTo>
                  <a:pt x="9826" y="4552"/>
                  <a:pt x="9826" y="4552"/>
                  <a:pt x="9826" y="4552"/>
                </a:cubicBezTo>
                <a:cubicBezTo>
                  <a:pt x="9826" y="13393"/>
                  <a:pt x="9826" y="13393"/>
                  <a:pt x="9826" y="13393"/>
                </a:cubicBezTo>
                <a:cubicBezTo>
                  <a:pt x="9085" y="13393"/>
                  <a:pt x="9085" y="13393"/>
                  <a:pt x="9085" y="13393"/>
                </a:cubicBezTo>
                <a:cubicBezTo>
                  <a:pt x="4103" y="13393"/>
                  <a:pt x="4103" y="13393"/>
                  <a:pt x="4103" y="13393"/>
                </a:cubicBezTo>
                <a:cubicBezTo>
                  <a:pt x="2879" y="13393"/>
                  <a:pt x="1888" y="12381"/>
                  <a:pt x="1888" y="11130"/>
                </a:cubicBezTo>
                <a:close/>
                <a:moveTo>
                  <a:pt x="9395" y="14423"/>
                </a:moveTo>
                <a:cubicBezTo>
                  <a:pt x="10248" y="15824"/>
                  <a:pt x="10248" y="15824"/>
                  <a:pt x="10248" y="15824"/>
                </a:cubicBezTo>
                <a:cubicBezTo>
                  <a:pt x="9895" y="16053"/>
                  <a:pt x="9895" y="16053"/>
                  <a:pt x="9895" y="16053"/>
                </a:cubicBezTo>
                <a:lnTo>
                  <a:pt x="9395" y="14423"/>
                </a:lnTo>
                <a:close/>
                <a:moveTo>
                  <a:pt x="10447" y="4993"/>
                </a:moveTo>
                <a:cubicBezTo>
                  <a:pt x="12248" y="4993"/>
                  <a:pt x="12248" y="4993"/>
                  <a:pt x="12248" y="4993"/>
                </a:cubicBezTo>
                <a:cubicBezTo>
                  <a:pt x="18376" y="1770"/>
                  <a:pt x="18376" y="1770"/>
                  <a:pt x="18376" y="1770"/>
                </a:cubicBezTo>
                <a:cubicBezTo>
                  <a:pt x="18376" y="16176"/>
                  <a:pt x="18376" y="16176"/>
                  <a:pt x="18376" y="16176"/>
                </a:cubicBezTo>
                <a:cubicBezTo>
                  <a:pt x="12248" y="12953"/>
                  <a:pt x="12248" y="12953"/>
                  <a:pt x="12248" y="12953"/>
                </a:cubicBezTo>
                <a:cubicBezTo>
                  <a:pt x="10447" y="12953"/>
                  <a:pt x="10447" y="12953"/>
                  <a:pt x="10447" y="12953"/>
                </a:cubicBezTo>
                <a:lnTo>
                  <a:pt x="10447" y="4993"/>
                </a:lnTo>
                <a:close/>
                <a:moveTo>
                  <a:pt x="18988" y="1189"/>
                </a:moveTo>
                <a:cubicBezTo>
                  <a:pt x="19376" y="1189"/>
                  <a:pt x="19376" y="1189"/>
                  <a:pt x="19376" y="1189"/>
                </a:cubicBezTo>
                <a:cubicBezTo>
                  <a:pt x="19376" y="16863"/>
                  <a:pt x="19376" y="16863"/>
                  <a:pt x="19376" y="16863"/>
                </a:cubicBezTo>
                <a:cubicBezTo>
                  <a:pt x="18988" y="16863"/>
                  <a:pt x="18988" y="16863"/>
                  <a:pt x="18988" y="16863"/>
                </a:cubicBezTo>
                <a:lnTo>
                  <a:pt x="18988" y="1189"/>
                </a:lnTo>
                <a:close/>
                <a:moveTo>
                  <a:pt x="19988" y="10294"/>
                </a:moveTo>
                <a:cubicBezTo>
                  <a:pt x="19988" y="7617"/>
                  <a:pt x="19988" y="7617"/>
                  <a:pt x="19988" y="7617"/>
                </a:cubicBezTo>
                <a:cubicBezTo>
                  <a:pt x="20273" y="7987"/>
                  <a:pt x="20436" y="8453"/>
                  <a:pt x="20436" y="8955"/>
                </a:cubicBezTo>
                <a:cubicBezTo>
                  <a:pt x="20436" y="9457"/>
                  <a:pt x="20273" y="9915"/>
                  <a:pt x="19988" y="102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62" name="Shape">
            <a:extLst>
              <a:ext uri="{FF2B5EF4-FFF2-40B4-BE49-F238E27FC236}">
                <a16:creationId xmlns:a16="http://schemas.microsoft.com/office/drawing/2014/main" id="{967BE85D-BBB3-400F-AAFD-7B10C58E1925}"/>
              </a:ext>
            </a:extLst>
          </p:cNvPr>
          <p:cNvSpPr/>
          <p:nvPr/>
        </p:nvSpPr>
        <p:spPr>
          <a:xfrm>
            <a:off x="2460788" y="5329970"/>
            <a:ext cx="385691" cy="3688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276" extrusionOk="0">
                <a:moveTo>
                  <a:pt x="21377" y="3493"/>
                </a:moveTo>
                <a:cubicBezTo>
                  <a:pt x="21155" y="3493"/>
                  <a:pt x="20932" y="3493"/>
                  <a:pt x="20932" y="3493"/>
                </a:cubicBezTo>
                <a:cubicBezTo>
                  <a:pt x="20932" y="3493"/>
                  <a:pt x="20932" y="3493"/>
                  <a:pt x="19373" y="6020"/>
                </a:cubicBezTo>
                <a:cubicBezTo>
                  <a:pt x="19373" y="6020"/>
                  <a:pt x="19373" y="6020"/>
                  <a:pt x="18037" y="6020"/>
                </a:cubicBezTo>
                <a:cubicBezTo>
                  <a:pt x="18037" y="6020"/>
                  <a:pt x="18037" y="6020"/>
                  <a:pt x="16256" y="4182"/>
                </a:cubicBezTo>
                <a:cubicBezTo>
                  <a:pt x="16256" y="4182"/>
                  <a:pt x="16256" y="4182"/>
                  <a:pt x="16256" y="2573"/>
                </a:cubicBezTo>
                <a:cubicBezTo>
                  <a:pt x="16256" y="2573"/>
                  <a:pt x="16256" y="2573"/>
                  <a:pt x="18482" y="735"/>
                </a:cubicBezTo>
                <a:cubicBezTo>
                  <a:pt x="18482" y="505"/>
                  <a:pt x="18482" y="276"/>
                  <a:pt x="18260" y="276"/>
                </a:cubicBezTo>
                <a:cubicBezTo>
                  <a:pt x="18260" y="276"/>
                  <a:pt x="18260" y="276"/>
                  <a:pt x="18037" y="276"/>
                </a:cubicBezTo>
                <a:cubicBezTo>
                  <a:pt x="18037" y="276"/>
                  <a:pt x="17592" y="276"/>
                  <a:pt x="17146" y="276"/>
                </a:cubicBezTo>
                <a:cubicBezTo>
                  <a:pt x="17146" y="46"/>
                  <a:pt x="16924" y="46"/>
                  <a:pt x="16701" y="46"/>
                </a:cubicBezTo>
                <a:cubicBezTo>
                  <a:pt x="15365" y="-184"/>
                  <a:pt x="14697" y="505"/>
                  <a:pt x="14252" y="965"/>
                </a:cubicBezTo>
                <a:cubicBezTo>
                  <a:pt x="13806" y="1654"/>
                  <a:pt x="13584" y="2114"/>
                  <a:pt x="13584" y="2114"/>
                </a:cubicBezTo>
                <a:cubicBezTo>
                  <a:pt x="13584" y="2114"/>
                  <a:pt x="13584" y="2344"/>
                  <a:pt x="13584" y="3033"/>
                </a:cubicBezTo>
                <a:cubicBezTo>
                  <a:pt x="13584" y="3952"/>
                  <a:pt x="13584" y="5101"/>
                  <a:pt x="13806" y="5790"/>
                </a:cubicBezTo>
                <a:cubicBezTo>
                  <a:pt x="14029" y="6020"/>
                  <a:pt x="14029" y="6020"/>
                  <a:pt x="14029" y="6020"/>
                </a:cubicBezTo>
                <a:cubicBezTo>
                  <a:pt x="13806" y="6710"/>
                  <a:pt x="13138" y="7859"/>
                  <a:pt x="13138" y="7859"/>
                </a:cubicBezTo>
                <a:cubicBezTo>
                  <a:pt x="13138" y="7859"/>
                  <a:pt x="13138" y="7859"/>
                  <a:pt x="11579" y="9467"/>
                </a:cubicBezTo>
                <a:cubicBezTo>
                  <a:pt x="11579" y="9467"/>
                  <a:pt x="11579" y="9467"/>
                  <a:pt x="11134" y="10156"/>
                </a:cubicBezTo>
                <a:cubicBezTo>
                  <a:pt x="11134" y="10156"/>
                  <a:pt x="11134" y="10156"/>
                  <a:pt x="9575" y="8778"/>
                </a:cubicBezTo>
                <a:cubicBezTo>
                  <a:pt x="9575" y="9007"/>
                  <a:pt x="9353" y="9237"/>
                  <a:pt x="9353" y="9237"/>
                </a:cubicBezTo>
                <a:cubicBezTo>
                  <a:pt x="9353" y="9237"/>
                  <a:pt x="9353" y="9237"/>
                  <a:pt x="7794" y="7399"/>
                </a:cubicBezTo>
                <a:cubicBezTo>
                  <a:pt x="7794" y="7399"/>
                  <a:pt x="7794" y="7399"/>
                  <a:pt x="7794" y="7399"/>
                </a:cubicBezTo>
                <a:cubicBezTo>
                  <a:pt x="7794" y="7399"/>
                  <a:pt x="7794" y="7399"/>
                  <a:pt x="7571" y="6939"/>
                </a:cubicBezTo>
                <a:cubicBezTo>
                  <a:pt x="7571" y="6939"/>
                  <a:pt x="7571" y="6939"/>
                  <a:pt x="6903" y="6480"/>
                </a:cubicBezTo>
                <a:cubicBezTo>
                  <a:pt x="6903" y="6480"/>
                  <a:pt x="6903" y="6480"/>
                  <a:pt x="7348" y="6020"/>
                </a:cubicBezTo>
                <a:cubicBezTo>
                  <a:pt x="7348" y="6020"/>
                  <a:pt x="7348" y="6020"/>
                  <a:pt x="6903" y="5790"/>
                </a:cubicBezTo>
                <a:cubicBezTo>
                  <a:pt x="6903" y="5561"/>
                  <a:pt x="6903" y="5331"/>
                  <a:pt x="6903" y="5101"/>
                </a:cubicBezTo>
                <a:cubicBezTo>
                  <a:pt x="7126" y="4871"/>
                  <a:pt x="8685" y="4412"/>
                  <a:pt x="10021" y="3952"/>
                </a:cubicBezTo>
                <a:cubicBezTo>
                  <a:pt x="10021" y="3952"/>
                  <a:pt x="10021" y="3952"/>
                  <a:pt x="10466" y="3722"/>
                </a:cubicBezTo>
                <a:cubicBezTo>
                  <a:pt x="10466" y="3722"/>
                  <a:pt x="10466" y="3722"/>
                  <a:pt x="10243" y="3263"/>
                </a:cubicBezTo>
                <a:cubicBezTo>
                  <a:pt x="10243" y="3263"/>
                  <a:pt x="10243" y="3263"/>
                  <a:pt x="10021" y="2573"/>
                </a:cubicBezTo>
                <a:cubicBezTo>
                  <a:pt x="10021" y="2573"/>
                  <a:pt x="10021" y="2573"/>
                  <a:pt x="9798" y="2344"/>
                </a:cubicBezTo>
                <a:cubicBezTo>
                  <a:pt x="9798" y="2344"/>
                  <a:pt x="9798" y="2344"/>
                  <a:pt x="9798" y="2114"/>
                </a:cubicBezTo>
                <a:cubicBezTo>
                  <a:pt x="9575" y="2114"/>
                  <a:pt x="8462" y="2114"/>
                  <a:pt x="7126" y="2344"/>
                </a:cubicBezTo>
                <a:cubicBezTo>
                  <a:pt x="5122" y="2803"/>
                  <a:pt x="3786" y="3722"/>
                  <a:pt x="2449" y="5101"/>
                </a:cubicBezTo>
                <a:cubicBezTo>
                  <a:pt x="2449" y="5101"/>
                  <a:pt x="2449" y="5101"/>
                  <a:pt x="2449" y="5101"/>
                </a:cubicBezTo>
                <a:cubicBezTo>
                  <a:pt x="2449" y="5101"/>
                  <a:pt x="2449" y="5101"/>
                  <a:pt x="2449" y="5331"/>
                </a:cubicBezTo>
                <a:cubicBezTo>
                  <a:pt x="2449" y="6020"/>
                  <a:pt x="2449" y="6480"/>
                  <a:pt x="2449" y="6710"/>
                </a:cubicBezTo>
                <a:cubicBezTo>
                  <a:pt x="2449" y="6939"/>
                  <a:pt x="2449" y="7399"/>
                  <a:pt x="2004" y="7399"/>
                </a:cubicBezTo>
                <a:cubicBezTo>
                  <a:pt x="2004" y="7399"/>
                  <a:pt x="2004" y="7399"/>
                  <a:pt x="1336" y="6939"/>
                </a:cubicBezTo>
                <a:cubicBezTo>
                  <a:pt x="1336" y="6939"/>
                  <a:pt x="1336" y="6939"/>
                  <a:pt x="0" y="8548"/>
                </a:cubicBezTo>
                <a:cubicBezTo>
                  <a:pt x="0" y="8548"/>
                  <a:pt x="0" y="8548"/>
                  <a:pt x="2227" y="10846"/>
                </a:cubicBezTo>
                <a:cubicBezTo>
                  <a:pt x="2227" y="10846"/>
                  <a:pt x="2227" y="10846"/>
                  <a:pt x="3786" y="9237"/>
                </a:cubicBezTo>
                <a:cubicBezTo>
                  <a:pt x="3786" y="9237"/>
                  <a:pt x="3786" y="9237"/>
                  <a:pt x="2895" y="8318"/>
                </a:cubicBezTo>
                <a:cubicBezTo>
                  <a:pt x="3118" y="8318"/>
                  <a:pt x="3340" y="8318"/>
                  <a:pt x="3563" y="8088"/>
                </a:cubicBezTo>
                <a:cubicBezTo>
                  <a:pt x="3786" y="7859"/>
                  <a:pt x="4676" y="7859"/>
                  <a:pt x="5122" y="8088"/>
                </a:cubicBezTo>
                <a:cubicBezTo>
                  <a:pt x="5122" y="8088"/>
                  <a:pt x="5122" y="8088"/>
                  <a:pt x="5344" y="8318"/>
                </a:cubicBezTo>
                <a:cubicBezTo>
                  <a:pt x="5344" y="8318"/>
                  <a:pt x="5344" y="8318"/>
                  <a:pt x="5567" y="8088"/>
                </a:cubicBezTo>
                <a:cubicBezTo>
                  <a:pt x="5567" y="8088"/>
                  <a:pt x="5567" y="8088"/>
                  <a:pt x="6012" y="8778"/>
                </a:cubicBezTo>
                <a:cubicBezTo>
                  <a:pt x="6012" y="8778"/>
                  <a:pt x="6012" y="8778"/>
                  <a:pt x="6458" y="9007"/>
                </a:cubicBezTo>
                <a:cubicBezTo>
                  <a:pt x="6458" y="9007"/>
                  <a:pt x="6458" y="9007"/>
                  <a:pt x="6458" y="8778"/>
                </a:cubicBezTo>
                <a:cubicBezTo>
                  <a:pt x="6458" y="8778"/>
                  <a:pt x="6458" y="8778"/>
                  <a:pt x="8239" y="10616"/>
                </a:cubicBezTo>
                <a:cubicBezTo>
                  <a:pt x="8016" y="10846"/>
                  <a:pt x="8016" y="10846"/>
                  <a:pt x="8016" y="11076"/>
                </a:cubicBezTo>
                <a:cubicBezTo>
                  <a:pt x="8016" y="11076"/>
                  <a:pt x="8016" y="11076"/>
                  <a:pt x="9353" y="12454"/>
                </a:cubicBezTo>
                <a:cubicBezTo>
                  <a:pt x="9353" y="12454"/>
                  <a:pt x="9353" y="12454"/>
                  <a:pt x="3340" y="19118"/>
                </a:cubicBezTo>
                <a:cubicBezTo>
                  <a:pt x="2895" y="19578"/>
                  <a:pt x="3118" y="20267"/>
                  <a:pt x="3786" y="20727"/>
                </a:cubicBezTo>
                <a:cubicBezTo>
                  <a:pt x="4231" y="21186"/>
                  <a:pt x="4899" y="21416"/>
                  <a:pt x="5122" y="21186"/>
                </a:cubicBezTo>
                <a:cubicBezTo>
                  <a:pt x="5122" y="21186"/>
                  <a:pt x="5122" y="21186"/>
                  <a:pt x="11134" y="14293"/>
                </a:cubicBezTo>
                <a:cubicBezTo>
                  <a:pt x="11134" y="14293"/>
                  <a:pt x="11134" y="14293"/>
                  <a:pt x="17146" y="20267"/>
                </a:cubicBezTo>
                <a:cubicBezTo>
                  <a:pt x="17592" y="20727"/>
                  <a:pt x="18260" y="20497"/>
                  <a:pt x="18705" y="20037"/>
                </a:cubicBezTo>
                <a:cubicBezTo>
                  <a:pt x="19151" y="19348"/>
                  <a:pt x="19373" y="18659"/>
                  <a:pt x="18928" y="18429"/>
                </a:cubicBezTo>
                <a:cubicBezTo>
                  <a:pt x="18928" y="18429"/>
                  <a:pt x="18928" y="18429"/>
                  <a:pt x="12915" y="12225"/>
                </a:cubicBezTo>
                <a:cubicBezTo>
                  <a:pt x="12915" y="12225"/>
                  <a:pt x="12915" y="12225"/>
                  <a:pt x="13138" y="11995"/>
                </a:cubicBezTo>
                <a:cubicBezTo>
                  <a:pt x="13138" y="11995"/>
                  <a:pt x="13138" y="11995"/>
                  <a:pt x="13138" y="11765"/>
                </a:cubicBezTo>
                <a:cubicBezTo>
                  <a:pt x="13138" y="11765"/>
                  <a:pt x="14474" y="10156"/>
                  <a:pt x="15365" y="9467"/>
                </a:cubicBezTo>
                <a:cubicBezTo>
                  <a:pt x="15810" y="9007"/>
                  <a:pt x="16256" y="8778"/>
                  <a:pt x="16478" y="8548"/>
                </a:cubicBezTo>
                <a:cubicBezTo>
                  <a:pt x="16701" y="8548"/>
                  <a:pt x="17146" y="8548"/>
                  <a:pt x="17146" y="8548"/>
                </a:cubicBezTo>
                <a:cubicBezTo>
                  <a:pt x="17146" y="8548"/>
                  <a:pt x="18482" y="8778"/>
                  <a:pt x="18482" y="8778"/>
                </a:cubicBezTo>
                <a:cubicBezTo>
                  <a:pt x="20487" y="8778"/>
                  <a:pt x="21377" y="6250"/>
                  <a:pt x="21377" y="6250"/>
                </a:cubicBezTo>
                <a:cubicBezTo>
                  <a:pt x="21377" y="6250"/>
                  <a:pt x="21377" y="6020"/>
                  <a:pt x="21600" y="4642"/>
                </a:cubicBezTo>
                <a:cubicBezTo>
                  <a:pt x="21600" y="4182"/>
                  <a:pt x="21600" y="3952"/>
                  <a:pt x="21600" y="3722"/>
                </a:cubicBezTo>
                <a:cubicBezTo>
                  <a:pt x="21377" y="3493"/>
                  <a:pt x="21377" y="3493"/>
                  <a:pt x="21377" y="349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63" name="Shape">
            <a:extLst>
              <a:ext uri="{FF2B5EF4-FFF2-40B4-BE49-F238E27FC236}">
                <a16:creationId xmlns:a16="http://schemas.microsoft.com/office/drawing/2014/main" id="{915B4062-C77A-4B4B-9155-5D179D82BDD8}"/>
              </a:ext>
            </a:extLst>
          </p:cNvPr>
          <p:cNvSpPr/>
          <p:nvPr/>
        </p:nvSpPr>
        <p:spPr>
          <a:xfrm>
            <a:off x="4434016" y="5306426"/>
            <a:ext cx="415186" cy="4151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94" y="0"/>
                  <a:pt x="0" y="4894"/>
                  <a:pt x="0" y="10800"/>
                </a:cubicBezTo>
                <a:cubicBezTo>
                  <a:pt x="0" y="16875"/>
                  <a:pt x="4894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894"/>
                  <a:pt x="16875" y="0"/>
                  <a:pt x="10800" y="0"/>
                </a:cubicBezTo>
                <a:close/>
                <a:moveTo>
                  <a:pt x="19913" y="8100"/>
                </a:moveTo>
                <a:cubicBezTo>
                  <a:pt x="18900" y="7087"/>
                  <a:pt x="17719" y="6244"/>
                  <a:pt x="16369" y="5569"/>
                </a:cubicBezTo>
                <a:cubicBezTo>
                  <a:pt x="15694" y="4219"/>
                  <a:pt x="14850" y="2869"/>
                  <a:pt x="13838" y="1856"/>
                </a:cubicBezTo>
                <a:cubicBezTo>
                  <a:pt x="16706" y="2869"/>
                  <a:pt x="19069" y="5062"/>
                  <a:pt x="19913" y="8100"/>
                </a:cubicBezTo>
                <a:close/>
                <a:moveTo>
                  <a:pt x="16200" y="10800"/>
                </a:moveTo>
                <a:cubicBezTo>
                  <a:pt x="16200" y="11813"/>
                  <a:pt x="16200" y="12825"/>
                  <a:pt x="15863" y="13669"/>
                </a:cubicBezTo>
                <a:cubicBezTo>
                  <a:pt x="14344" y="12994"/>
                  <a:pt x="12825" y="12656"/>
                  <a:pt x="10969" y="12656"/>
                </a:cubicBezTo>
                <a:cubicBezTo>
                  <a:pt x="9281" y="12656"/>
                  <a:pt x="7594" y="12994"/>
                  <a:pt x="6075" y="13669"/>
                </a:cubicBezTo>
                <a:cubicBezTo>
                  <a:pt x="5906" y="12825"/>
                  <a:pt x="5737" y="11813"/>
                  <a:pt x="5737" y="10800"/>
                </a:cubicBezTo>
                <a:cubicBezTo>
                  <a:pt x="5737" y="9281"/>
                  <a:pt x="6075" y="7931"/>
                  <a:pt x="6581" y="6581"/>
                </a:cubicBezTo>
                <a:cubicBezTo>
                  <a:pt x="7931" y="5906"/>
                  <a:pt x="9450" y="5569"/>
                  <a:pt x="10969" y="5569"/>
                </a:cubicBezTo>
                <a:cubicBezTo>
                  <a:pt x="12656" y="5569"/>
                  <a:pt x="14006" y="5906"/>
                  <a:pt x="15356" y="6581"/>
                </a:cubicBezTo>
                <a:cubicBezTo>
                  <a:pt x="16031" y="7931"/>
                  <a:pt x="16200" y="9281"/>
                  <a:pt x="16200" y="10800"/>
                </a:cubicBezTo>
                <a:close/>
                <a:moveTo>
                  <a:pt x="10969" y="1350"/>
                </a:moveTo>
                <a:cubicBezTo>
                  <a:pt x="11138" y="1350"/>
                  <a:pt x="11306" y="1350"/>
                  <a:pt x="11475" y="1350"/>
                </a:cubicBezTo>
                <a:cubicBezTo>
                  <a:pt x="12656" y="2362"/>
                  <a:pt x="13838" y="3544"/>
                  <a:pt x="14681" y="4894"/>
                </a:cubicBezTo>
                <a:cubicBezTo>
                  <a:pt x="13500" y="4556"/>
                  <a:pt x="12319" y="4388"/>
                  <a:pt x="10969" y="4388"/>
                </a:cubicBezTo>
                <a:cubicBezTo>
                  <a:pt x="9787" y="4388"/>
                  <a:pt x="8606" y="4556"/>
                  <a:pt x="7594" y="4894"/>
                </a:cubicBezTo>
                <a:cubicBezTo>
                  <a:pt x="8438" y="3375"/>
                  <a:pt x="9619" y="2194"/>
                  <a:pt x="10969" y="1350"/>
                </a:cubicBezTo>
                <a:close/>
                <a:moveTo>
                  <a:pt x="8438" y="1687"/>
                </a:moveTo>
                <a:cubicBezTo>
                  <a:pt x="7256" y="2700"/>
                  <a:pt x="6413" y="4050"/>
                  <a:pt x="5737" y="5569"/>
                </a:cubicBezTo>
                <a:cubicBezTo>
                  <a:pt x="4219" y="6244"/>
                  <a:pt x="2700" y="7256"/>
                  <a:pt x="1688" y="8606"/>
                </a:cubicBezTo>
                <a:cubicBezTo>
                  <a:pt x="2531" y="5231"/>
                  <a:pt x="5063" y="2531"/>
                  <a:pt x="8438" y="1687"/>
                </a:cubicBezTo>
                <a:close/>
                <a:moveTo>
                  <a:pt x="2700" y="15694"/>
                </a:moveTo>
                <a:cubicBezTo>
                  <a:pt x="1856" y="14344"/>
                  <a:pt x="1350" y="12656"/>
                  <a:pt x="1350" y="10969"/>
                </a:cubicBezTo>
                <a:cubicBezTo>
                  <a:pt x="2194" y="9619"/>
                  <a:pt x="3544" y="8269"/>
                  <a:pt x="5063" y="7425"/>
                </a:cubicBezTo>
                <a:cubicBezTo>
                  <a:pt x="4725" y="8438"/>
                  <a:pt x="4556" y="9619"/>
                  <a:pt x="4556" y="10800"/>
                </a:cubicBezTo>
                <a:cubicBezTo>
                  <a:pt x="4556" y="11981"/>
                  <a:pt x="4725" y="13162"/>
                  <a:pt x="4894" y="14175"/>
                </a:cubicBezTo>
                <a:cubicBezTo>
                  <a:pt x="4219" y="14681"/>
                  <a:pt x="3375" y="15188"/>
                  <a:pt x="2700" y="15694"/>
                </a:cubicBezTo>
                <a:close/>
                <a:moveTo>
                  <a:pt x="3375" y="16706"/>
                </a:moveTo>
                <a:cubicBezTo>
                  <a:pt x="4050" y="16200"/>
                  <a:pt x="4725" y="15863"/>
                  <a:pt x="5400" y="15356"/>
                </a:cubicBezTo>
                <a:cubicBezTo>
                  <a:pt x="6075" y="17213"/>
                  <a:pt x="7087" y="18731"/>
                  <a:pt x="8438" y="20081"/>
                </a:cubicBezTo>
                <a:cubicBezTo>
                  <a:pt x="6413" y="19575"/>
                  <a:pt x="4725" y="18394"/>
                  <a:pt x="3375" y="16706"/>
                </a:cubicBezTo>
                <a:close/>
                <a:moveTo>
                  <a:pt x="11475" y="20419"/>
                </a:moveTo>
                <a:cubicBezTo>
                  <a:pt x="11306" y="20419"/>
                  <a:pt x="11138" y="20419"/>
                  <a:pt x="10969" y="20419"/>
                </a:cubicBezTo>
                <a:cubicBezTo>
                  <a:pt x="8944" y="19069"/>
                  <a:pt x="7425" y="17213"/>
                  <a:pt x="6581" y="14850"/>
                </a:cubicBezTo>
                <a:cubicBezTo>
                  <a:pt x="7931" y="14344"/>
                  <a:pt x="9450" y="14006"/>
                  <a:pt x="10969" y="14006"/>
                </a:cubicBezTo>
                <a:cubicBezTo>
                  <a:pt x="12656" y="14006"/>
                  <a:pt x="14175" y="14344"/>
                  <a:pt x="15525" y="14850"/>
                </a:cubicBezTo>
                <a:cubicBezTo>
                  <a:pt x="14681" y="17044"/>
                  <a:pt x="13331" y="19069"/>
                  <a:pt x="11475" y="20419"/>
                </a:cubicBezTo>
                <a:close/>
                <a:moveTo>
                  <a:pt x="13838" y="19913"/>
                </a:moveTo>
                <a:cubicBezTo>
                  <a:pt x="15019" y="18563"/>
                  <a:pt x="16031" y="17044"/>
                  <a:pt x="16706" y="15356"/>
                </a:cubicBezTo>
                <a:cubicBezTo>
                  <a:pt x="17381" y="15694"/>
                  <a:pt x="17888" y="16200"/>
                  <a:pt x="18394" y="16538"/>
                </a:cubicBezTo>
                <a:cubicBezTo>
                  <a:pt x="17381" y="18056"/>
                  <a:pt x="15694" y="19238"/>
                  <a:pt x="13838" y="19913"/>
                </a:cubicBezTo>
                <a:close/>
                <a:moveTo>
                  <a:pt x="17044" y="14175"/>
                </a:moveTo>
                <a:cubicBezTo>
                  <a:pt x="17381" y="13162"/>
                  <a:pt x="17550" y="11981"/>
                  <a:pt x="17550" y="10800"/>
                </a:cubicBezTo>
                <a:cubicBezTo>
                  <a:pt x="17550" y="9619"/>
                  <a:pt x="17381" y="8438"/>
                  <a:pt x="17044" y="7425"/>
                </a:cubicBezTo>
                <a:cubicBezTo>
                  <a:pt x="18394" y="8100"/>
                  <a:pt x="19575" y="9281"/>
                  <a:pt x="20419" y="10463"/>
                </a:cubicBezTo>
                <a:cubicBezTo>
                  <a:pt x="20419" y="10631"/>
                  <a:pt x="20419" y="10800"/>
                  <a:pt x="20419" y="10800"/>
                </a:cubicBezTo>
                <a:cubicBezTo>
                  <a:pt x="20419" y="12656"/>
                  <a:pt x="19913" y="14175"/>
                  <a:pt x="19237" y="15525"/>
                </a:cubicBezTo>
                <a:cubicBezTo>
                  <a:pt x="18562" y="15019"/>
                  <a:pt x="17888" y="14513"/>
                  <a:pt x="17044" y="141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64" name="Group">
            <a:extLst>
              <a:ext uri="{FF2B5EF4-FFF2-40B4-BE49-F238E27FC236}">
                <a16:creationId xmlns:a16="http://schemas.microsoft.com/office/drawing/2014/main" id="{FE6445CB-44EE-4631-A113-FAC061FFD273}"/>
              </a:ext>
            </a:extLst>
          </p:cNvPr>
          <p:cNvGrpSpPr/>
          <p:nvPr/>
        </p:nvGrpSpPr>
        <p:grpSpPr>
          <a:xfrm>
            <a:off x="3480808" y="5295260"/>
            <a:ext cx="332438" cy="437519"/>
            <a:chOff x="0" y="0"/>
            <a:chExt cx="332437" cy="437518"/>
          </a:xfrm>
          <a:solidFill>
            <a:schemeClr val="bg1"/>
          </a:solidFill>
        </p:grpSpPr>
        <p:sp>
          <p:nvSpPr>
            <p:cNvPr id="265" name="Shape">
              <a:extLst>
                <a:ext uri="{FF2B5EF4-FFF2-40B4-BE49-F238E27FC236}">
                  <a16:creationId xmlns:a16="http://schemas.microsoft.com/office/drawing/2014/main" id="{16FB4B11-14C6-43EB-B47A-9757010847BE}"/>
                </a:ext>
              </a:extLst>
            </p:cNvPr>
            <p:cNvSpPr/>
            <p:nvPr/>
          </p:nvSpPr>
          <p:spPr>
            <a:xfrm>
              <a:off x="-1" y="-1"/>
              <a:ext cx="332438" cy="4375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65" y="3485"/>
                  </a:moveTo>
                  <a:cubicBezTo>
                    <a:pt x="15905" y="3485"/>
                    <a:pt x="15905" y="3485"/>
                    <a:pt x="15905" y="3485"/>
                  </a:cubicBezTo>
                  <a:cubicBezTo>
                    <a:pt x="15905" y="3232"/>
                    <a:pt x="15905" y="3232"/>
                    <a:pt x="15905" y="3232"/>
                  </a:cubicBezTo>
                  <a:cubicBezTo>
                    <a:pt x="15905" y="2845"/>
                    <a:pt x="15483" y="2525"/>
                    <a:pt x="14971" y="2525"/>
                  </a:cubicBezTo>
                  <a:cubicBezTo>
                    <a:pt x="12858" y="2525"/>
                    <a:pt x="12858" y="2525"/>
                    <a:pt x="12858" y="2525"/>
                  </a:cubicBezTo>
                  <a:cubicBezTo>
                    <a:pt x="13013" y="2290"/>
                    <a:pt x="13102" y="2020"/>
                    <a:pt x="13102" y="1734"/>
                  </a:cubicBezTo>
                  <a:cubicBezTo>
                    <a:pt x="13102" y="774"/>
                    <a:pt x="12057" y="0"/>
                    <a:pt x="10789" y="0"/>
                  </a:cubicBezTo>
                  <a:cubicBezTo>
                    <a:pt x="9521" y="0"/>
                    <a:pt x="8498" y="774"/>
                    <a:pt x="8498" y="1734"/>
                  </a:cubicBezTo>
                  <a:cubicBezTo>
                    <a:pt x="8498" y="2020"/>
                    <a:pt x="8587" y="2290"/>
                    <a:pt x="8742" y="2525"/>
                  </a:cubicBezTo>
                  <a:cubicBezTo>
                    <a:pt x="6607" y="2525"/>
                    <a:pt x="6607" y="2525"/>
                    <a:pt x="6607" y="2525"/>
                  </a:cubicBezTo>
                  <a:cubicBezTo>
                    <a:pt x="6095" y="2525"/>
                    <a:pt x="5673" y="2845"/>
                    <a:pt x="5673" y="3232"/>
                  </a:cubicBezTo>
                  <a:cubicBezTo>
                    <a:pt x="5673" y="3485"/>
                    <a:pt x="5673" y="3485"/>
                    <a:pt x="5673" y="3485"/>
                  </a:cubicBezTo>
                  <a:cubicBezTo>
                    <a:pt x="1935" y="3485"/>
                    <a:pt x="1935" y="3485"/>
                    <a:pt x="1935" y="3485"/>
                  </a:cubicBezTo>
                  <a:cubicBezTo>
                    <a:pt x="868" y="3485"/>
                    <a:pt x="0" y="4142"/>
                    <a:pt x="0" y="4950"/>
                  </a:cubicBezTo>
                  <a:cubicBezTo>
                    <a:pt x="0" y="20135"/>
                    <a:pt x="0" y="20135"/>
                    <a:pt x="0" y="20135"/>
                  </a:cubicBezTo>
                  <a:cubicBezTo>
                    <a:pt x="0" y="20943"/>
                    <a:pt x="868" y="21600"/>
                    <a:pt x="1935" y="21600"/>
                  </a:cubicBezTo>
                  <a:cubicBezTo>
                    <a:pt x="19665" y="21600"/>
                    <a:pt x="19665" y="21600"/>
                    <a:pt x="19665" y="21600"/>
                  </a:cubicBezTo>
                  <a:cubicBezTo>
                    <a:pt x="20732" y="21600"/>
                    <a:pt x="21600" y="20943"/>
                    <a:pt x="21600" y="20135"/>
                  </a:cubicBezTo>
                  <a:cubicBezTo>
                    <a:pt x="21600" y="4950"/>
                    <a:pt x="21600" y="4950"/>
                    <a:pt x="21600" y="4950"/>
                  </a:cubicBezTo>
                  <a:cubicBezTo>
                    <a:pt x="21600" y="4142"/>
                    <a:pt x="20732" y="3485"/>
                    <a:pt x="19665" y="3485"/>
                  </a:cubicBezTo>
                  <a:close/>
                  <a:moveTo>
                    <a:pt x="10789" y="993"/>
                  </a:moveTo>
                  <a:cubicBezTo>
                    <a:pt x="11345" y="993"/>
                    <a:pt x="11790" y="1330"/>
                    <a:pt x="11790" y="1734"/>
                  </a:cubicBezTo>
                  <a:cubicBezTo>
                    <a:pt x="11790" y="2155"/>
                    <a:pt x="11345" y="2492"/>
                    <a:pt x="10789" y="2492"/>
                  </a:cubicBezTo>
                  <a:cubicBezTo>
                    <a:pt x="10255" y="2492"/>
                    <a:pt x="9810" y="2155"/>
                    <a:pt x="9810" y="1734"/>
                  </a:cubicBezTo>
                  <a:cubicBezTo>
                    <a:pt x="9810" y="1330"/>
                    <a:pt x="10255" y="993"/>
                    <a:pt x="10789" y="993"/>
                  </a:cubicBezTo>
                  <a:close/>
                  <a:moveTo>
                    <a:pt x="18352" y="15506"/>
                  </a:moveTo>
                  <a:cubicBezTo>
                    <a:pt x="14660" y="15506"/>
                    <a:pt x="14660" y="15506"/>
                    <a:pt x="14660" y="15506"/>
                  </a:cubicBezTo>
                  <a:cubicBezTo>
                    <a:pt x="14660" y="18300"/>
                    <a:pt x="14660" y="18300"/>
                    <a:pt x="14660" y="18300"/>
                  </a:cubicBezTo>
                  <a:cubicBezTo>
                    <a:pt x="3248" y="18300"/>
                    <a:pt x="3248" y="18300"/>
                    <a:pt x="3248" y="18300"/>
                  </a:cubicBezTo>
                  <a:cubicBezTo>
                    <a:pt x="3248" y="4630"/>
                    <a:pt x="3248" y="4630"/>
                    <a:pt x="3248" y="4630"/>
                  </a:cubicBezTo>
                  <a:cubicBezTo>
                    <a:pt x="5673" y="4630"/>
                    <a:pt x="5673" y="4630"/>
                    <a:pt x="5673" y="4630"/>
                  </a:cubicBezTo>
                  <a:cubicBezTo>
                    <a:pt x="5673" y="4882"/>
                    <a:pt x="5673" y="4882"/>
                    <a:pt x="5673" y="4882"/>
                  </a:cubicBezTo>
                  <a:cubicBezTo>
                    <a:pt x="5673" y="5270"/>
                    <a:pt x="6095" y="5589"/>
                    <a:pt x="6607" y="5589"/>
                  </a:cubicBezTo>
                  <a:cubicBezTo>
                    <a:pt x="14971" y="5589"/>
                    <a:pt x="14971" y="5589"/>
                    <a:pt x="14971" y="5589"/>
                  </a:cubicBezTo>
                  <a:cubicBezTo>
                    <a:pt x="15483" y="5589"/>
                    <a:pt x="15905" y="5270"/>
                    <a:pt x="15905" y="4882"/>
                  </a:cubicBezTo>
                  <a:cubicBezTo>
                    <a:pt x="15905" y="4630"/>
                    <a:pt x="15905" y="4630"/>
                    <a:pt x="15905" y="4630"/>
                  </a:cubicBezTo>
                  <a:cubicBezTo>
                    <a:pt x="18352" y="4630"/>
                    <a:pt x="18352" y="4630"/>
                    <a:pt x="18352" y="4630"/>
                  </a:cubicBezTo>
                  <a:lnTo>
                    <a:pt x="18352" y="15506"/>
                  </a:lnTo>
                  <a:close/>
                  <a:moveTo>
                    <a:pt x="17841" y="16044"/>
                  </a:moveTo>
                  <a:cubicBezTo>
                    <a:pt x="17129" y="16583"/>
                    <a:pt x="16150" y="17324"/>
                    <a:pt x="15371" y="17930"/>
                  </a:cubicBezTo>
                  <a:cubicBezTo>
                    <a:pt x="15371" y="16044"/>
                    <a:pt x="15371" y="16044"/>
                    <a:pt x="15371" y="16044"/>
                  </a:cubicBezTo>
                  <a:lnTo>
                    <a:pt x="17841" y="16044"/>
                  </a:lnTo>
                  <a:close/>
                  <a:moveTo>
                    <a:pt x="20087" y="20135"/>
                  </a:moveTo>
                  <a:cubicBezTo>
                    <a:pt x="20087" y="20320"/>
                    <a:pt x="19887" y="20455"/>
                    <a:pt x="19665" y="20455"/>
                  </a:cubicBezTo>
                  <a:cubicBezTo>
                    <a:pt x="1935" y="20455"/>
                    <a:pt x="1935" y="20455"/>
                    <a:pt x="1935" y="20455"/>
                  </a:cubicBezTo>
                  <a:cubicBezTo>
                    <a:pt x="1691" y="20455"/>
                    <a:pt x="1513" y="20320"/>
                    <a:pt x="1513" y="20135"/>
                  </a:cubicBezTo>
                  <a:cubicBezTo>
                    <a:pt x="1513" y="4950"/>
                    <a:pt x="1513" y="4950"/>
                    <a:pt x="1513" y="4950"/>
                  </a:cubicBezTo>
                  <a:cubicBezTo>
                    <a:pt x="1513" y="4781"/>
                    <a:pt x="1691" y="4630"/>
                    <a:pt x="1935" y="4630"/>
                  </a:cubicBezTo>
                  <a:cubicBezTo>
                    <a:pt x="2536" y="4630"/>
                    <a:pt x="2536" y="4630"/>
                    <a:pt x="2536" y="4630"/>
                  </a:cubicBezTo>
                  <a:cubicBezTo>
                    <a:pt x="2536" y="18856"/>
                    <a:pt x="2536" y="18856"/>
                    <a:pt x="2536" y="18856"/>
                  </a:cubicBezTo>
                  <a:cubicBezTo>
                    <a:pt x="15149" y="18856"/>
                    <a:pt x="15149" y="18856"/>
                    <a:pt x="15149" y="18856"/>
                  </a:cubicBezTo>
                  <a:cubicBezTo>
                    <a:pt x="15260" y="18772"/>
                    <a:pt x="15260" y="18772"/>
                    <a:pt x="15260" y="18772"/>
                  </a:cubicBezTo>
                  <a:cubicBezTo>
                    <a:pt x="16283" y="17997"/>
                    <a:pt x="18196" y="16549"/>
                    <a:pt x="18953" y="15960"/>
                  </a:cubicBezTo>
                  <a:cubicBezTo>
                    <a:pt x="19064" y="15876"/>
                    <a:pt x="19064" y="15876"/>
                    <a:pt x="19064" y="15876"/>
                  </a:cubicBezTo>
                  <a:cubicBezTo>
                    <a:pt x="19064" y="4630"/>
                    <a:pt x="19064" y="4630"/>
                    <a:pt x="19064" y="4630"/>
                  </a:cubicBezTo>
                  <a:cubicBezTo>
                    <a:pt x="19665" y="4630"/>
                    <a:pt x="19665" y="4630"/>
                    <a:pt x="19665" y="4630"/>
                  </a:cubicBezTo>
                  <a:cubicBezTo>
                    <a:pt x="19887" y="4630"/>
                    <a:pt x="20087" y="4781"/>
                    <a:pt x="20087" y="4950"/>
                  </a:cubicBezTo>
                  <a:lnTo>
                    <a:pt x="20087" y="2013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6" name="Rectangle">
              <a:extLst>
                <a:ext uri="{FF2B5EF4-FFF2-40B4-BE49-F238E27FC236}">
                  <a16:creationId xmlns:a16="http://schemas.microsoft.com/office/drawing/2014/main" id="{207E18ED-04BD-4219-BE9B-53ECC0432A5C}"/>
                </a:ext>
              </a:extLst>
            </p:cNvPr>
            <p:cNvSpPr/>
            <p:nvPr/>
          </p:nvSpPr>
          <p:spPr>
            <a:xfrm>
              <a:off x="76422" y="154614"/>
              <a:ext cx="179593" cy="127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7" name="Rectangle">
              <a:extLst>
                <a:ext uri="{FF2B5EF4-FFF2-40B4-BE49-F238E27FC236}">
                  <a16:creationId xmlns:a16="http://schemas.microsoft.com/office/drawing/2014/main" id="{9BA7212C-F283-4F2D-8E00-D3F7163B1819}"/>
                </a:ext>
              </a:extLst>
            </p:cNvPr>
            <p:cNvSpPr/>
            <p:nvPr/>
          </p:nvSpPr>
          <p:spPr>
            <a:xfrm>
              <a:off x="76422" y="201423"/>
              <a:ext cx="179593" cy="127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8" name="Rectangle">
              <a:extLst>
                <a:ext uri="{FF2B5EF4-FFF2-40B4-BE49-F238E27FC236}">
                  <a16:creationId xmlns:a16="http://schemas.microsoft.com/office/drawing/2014/main" id="{B706022E-8C46-4BE7-ADF8-2F33266028FE}"/>
                </a:ext>
              </a:extLst>
            </p:cNvPr>
            <p:cNvSpPr/>
            <p:nvPr/>
          </p:nvSpPr>
          <p:spPr>
            <a:xfrm>
              <a:off x="76422" y="245366"/>
              <a:ext cx="179593" cy="12701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69" name="Group">
            <a:extLst>
              <a:ext uri="{FF2B5EF4-FFF2-40B4-BE49-F238E27FC236}">
                <a16:creationId xmlns:a16="http://schemas.microsoft.com/office/drawing/2014/main" id="{57F136F6-3997-434F-AAC9-35524676C7D9}"/>
              </a:ext>
            </a:extLst>
          </p:cNvPr>
          <p:cNvGrpSpPr/>
          <p:nvPr/>
        </p:nvGrpSpPr>
        <p:grpSpPr>
          <a:xfrm>
            <a:off x="6477086" y="5298866"/>
            <a:ext cx="381640" cy="430305"/>
            <a:chOff x="0" y="0"/>
            <a:chExt cx="381639" cy="430304"/>
          </a:xfrm>
          <a:solidFill>
            <a:schemeClr val="bg1"/>
          </a:solidFill>
        </p:grpSpPr>
        <p:sp>
          <p:nvSpPr>
            <p:cNvPr id="270" name="Shape">
              <a:extLst>
                <a:ext uri="{FF2B5EF4-FFF2-40B4-BE49-F238E27FC236}">
                  <a16:creationId xmlns:a16="http://schemas.microsoft.com/office/drawing/2014/main" id="{4B9F310D-7A47-42CF-944A-654786368A90}"/>
                </a:ext>
              </a:extLst>
            </p:cNvPr>
            <p:cNvSpPr/>
            <p:nvPr/>
          </p:nvSpPr>
          <p:spPr>
            <a:xfrm>
              <a:off x="-1" y="87557"/>
              <a:ext cx="381641" cy="3427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11" extrusionOk="0">
                  <a:moveTo>
                    <a:pt x="20400" y="9474"/>
                  </a:moveTo>
                  <a:cubicBezTo>
                    <a:pt x="20400" y="9474"/>
                    <a:pt x="20229" y="9474"/>
                    <a:pt x="20229" y="9474"/>
                  </a:cubicBezTo>
                  <a:cubicBezTo>
                    <a:pt x="20057" y="8716"/>
                    <a:pt x="19886" y="7958"/>
                    <a:pt x="19543" y="7390"/>
                  </a:cubicBezTo>
                  <a:cubicBezTo>
                    <a:pt x="18343" y="8337"/>
                    <a:pt x="16800" y="9095"/>
                    <a:pt x="15086" y="9095"/>
                  </a:cubicBezTo>
                  <a:cubicBezTo>
                    <a:pt x="11486" y="9095"/>
                    <a:pt x="8571" y="6064"/>
                    <a:pt x="8229" y="2274"/>
                  </a:cubicBezTo>
                  <a:cubicBezTo>
                    <a:pt x="4971" y="190"/>
                    <a:pt x="4971" y="190"/>
                    <a:pt x="4971" y="190"/>
                  </a:cubicBezTo>
                  <a:cubicBezTo>
                    <a:pt x="4457" y="-189"/>
                    <a:pt x="3943" y="0"/>
                    <a:pt x="3943" y="758"/>
                  </a:cubicBezTo>
                  <a:cubicBezTo>
                    <a:pt x="3943" y="4927"/>
                    <a:pt x="3943" y="4927"/>
                    <a:pt x="3943" y="4927"/>
                  </a:cubicBezTo>
                  <a:cubicBezTo>
                    <a:pt x="2914" y="5874"/>
                    <a:pt x="2229" y="7200"/>
                    <a:pt x="1886" y="8527"/>
                  </a:cubicBezTo>
                  <a:cubicBezTo>
                    <a:pt x="1029" y="8527"/>
                    <a:pt x="1029" y="8527"/>
                    <a:pt x="1029" y="8527"/>
                  </a:cubicBezTo>
                  <a:cubicBezTo>
                    <a:pt x="514" y="8527"/>
                    <a:pt x="0" y="9095"/>
                    <a:pt x="0" y="9664"/>
                  </a:cubicBezTo>
                  <a:cubicBezTo>
                    <a:pt x="0" y="11937"/>
                    <a:pt x="0" y="11937"/>
                    <a:pt x="0" y="11937"/>
                  </a:cubicBezTo>
                  <a:cubicBezTo>
                    <a:pt x="0" y="12506"/>
                    <a:pt x="514" y="13074"/>
                    <a:pt x="1029" y="13074"/>
                  </a:cubicBezTo>
                  <a:cubicBezTo>
                    <a:pt x="1886" y="13074"/>
                    <a:pt x="1886" y="13074"/>
                    <a:pt x="1886" y="13074"/>
                  </a:cubicBezTo>
                  <a:cubicBezTo>
                    <a:pt x="2571" y="15348"/>
                    <a:pt x="4114" y="17243"/>
                    <a:pt x="6343" y="18379"/>
                  </a:cubicBezTo>
                  <a:cubicBezTo>
                    <a:pt x="6343" y="18569"/>
                    <a:pt x="6343" y="18569"/>
                    <a:pt x="6343" y="18569"/>
                  </a:cubicBezTo>
                  <a:cubicBezTo>
                    <a:pt x="6343" y="20085"/>
                    <a:pt x="6343" y="20085"/>
                    <a:pt x="6343" y="20085"/>
                  </a:cubicBezTo>
                  <a:cubicBezTo>
                    <a:pt x="6343" y="20843"/>
                    <a:pt x="6857" y="21411"/>
                    <a:pt x="7371" y="21411"/>
                  </a:cubicBezTo>
                  <a:cubicBezTo>
                    <a:pt x="8571" y="21411"/>
                    <a:pt x="8571" y="21411"/>
                    <a:pt x="8571" y="21411"/>
                  </a:cubicBezTo>
                  <a:cubicBezTo>
                    <a:pt x="9257" y="21411"/>
                    <a:pt x="9600" y="20843"/>
                    <a:pt x="9600" y="20085"/>
                  </a:cubicBezTo>
                  <a:cubicBezTo>
                    <a:pt x="9600" y="19516"/>
                    <a:pt x="9600" y="19516"/>
                    <a:pt x="9600" y="19516"/>
                  </a:cubicBezTo>
                  <a:cubicBezTo>
                    <a:pt x="10114" y="19516"/>
                    <a:pt x="10457" y="19516"/>
                    <a:pt x="10971" y="19516"/>
                  </a:cubicBezTo>
                  <a:cubicBezTo>
                    <a:pt x="11314" y="19516"/>
                    <a:pt x="11657" y="19516"/>
                    <a:pt x="12000" y="19516"/>
                  </a:cubicBezTo>
                  <a:cubicBezTo>
                    <a:pt x="12000" y="20085"/>
                    <a:pt x="12000" y="20085"/>
                    <a:pt x="12000" y="20085"/>
                  </a:cubicBezTo>
                  <a:cubicBezTo>
                    <a:pt x="12000" y="20843"/>
                    <a:pt x="12514" y="21411"/>
                    <a:pt x="13029" y="21411"/>
                  </a:cubicBezTo>
                  <a:cubicBezTo>
                    <a:pt x="14229" y="21411"/>
                    <a:pt x="14229" y="21411"/>
                    <a:pt x="14229" y="21411"/>
                  </a:cubicBezTo>
                  <a:cubicBezTo>
                    <a:pt x="14914" y="21411"/>
                    <a:pt x="15429" y="20843"/>
                    <a:pt x="15429" y="20085"/>
                  </a:cubicBezTo>
                  <a:cubicBezTo>
                    <a:pt x="15429" y="18569"/>
                    <a:pt x="15429" y="18569"/>
                    <a:pt x="15429" y="18569"/>
                  </a:cubicBezTo>
                  <a:cubicBezTo>
                    <a:pt x="15429" y="18569"/>
                    <a:pt x="15429" y="18569"/>
                    <a:pt x="15429" y="18569"/>
                  </a:cubicBezTo>
                  <a:cubicBezTo>
                    <a:pt x="18000" y="17243"/>
                    <a:pt x="19714" y="14779"/>
                    <a:pt x="20229" y="11937"/>
                  </a:cubicBezTo>
                  <a:cubicBezTo>
                    <a:pt x="20229" y="12127"/>
                    <a:pt x="20400" y="12127"/>
                    <a:pt x="20400" y="12127"/>
                  </a:cubicBezTo>
                  <a:cubicBezTo>
                    <a:pt x="21086" y="12127"/>
                    <a:pt x="21600" y="11558"/>
                    <a:pt x="21600" y="10800"/>
                  </a:cubicBezTo>
                  <a:cubicBezTo>
                    <a:pt x="21600" y="10043"/>
                    <a:pt x="21086" y="9474"/>
                    <a:pt x="20400" y="9474"/>
                  </a:cubicBezTo>
                  <a:close/>
                  <a:moveTo>
                    <a:pt x="4971" y="8906"/>
                  </a:moveTo>
                  <a:cubicBezTo>
                    <a:pt x="4286" y="8906"/>
                    <a:pt x="3943" y="8337"/>
                    <a:pt x="3943" y="7769"/>
                  </a:cubicBezTo>
                  <a:cubicBezTo>
                    <a:pt x="3943" y="7011"/>
                    <a:pt x="4286" y="6632"/>
                    <a:pt x="4971" y="6632"/>
                  </a:cubicBezTo>
                  <a:cubicBezTo>
                    <a:pt x="5486" y="6632"/>
                    <a:pt x="6000" y="7011"/>
                    <a:pt x="6000" y="7769"/>
                  </a:cubicBezTo>
                  <a:cubicBezTo>
                    <a:pt x="6000" y="8337"/>
                    <a:pt x="5486" y="8906"/>
                    <a:pt x="4971" y="890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1" name="Shape">
              <a:extLst>
                <a:ext uri="{FF2B5EF4-FFF2-40B4-BE49-F238E27FC236}">
                  <a16:creationId xmlns:a16="http://schemas.microsoft.com/office/drawing/2014/main" id="{CC44CD42-DC36-442B-95CE-23529FE0C297}"/>
                </a:ext>
              </a:extLst>
            </p:cNvPr>
            <p:cNvSpPr/>
            <p:nvPr/>
          </p:nvSpPr>
          <p:spPr>
            <a:xfrm>
              <a:off x="157522" y="-1"/>
              <a:ext cx="217715" cy="2215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800" y="21600"/>
                    <a:pt x="21600" y="16866"/>
                    <a:pt x="21600" y="10948"/>
                  </a:cubicBezTo>
                  <a:cubicBezTo>
                    <a:pt x="21600" y="5030"/>
                    <a:pt x="16800" y="0"/>
                    <a:pt x="10800" y="0"/>
                  </a:cubicBezTo>
                  <a:cubicBezTo>
                    <a:pt x="4800" y="0"/>
                    <a:pt x="0" y="5030"/>
                    <a:pt x="0" y="10948"/>
                  </a:cubicBezTo>
                  <a:cubicBezTo>
                    <a:pt x="0" y="16866"/>
                    <a:pt x="4800" y="21600"/>
                    <a:pt x="10800" y="21600"/>
                  </a:cubicBezTo>
                  <a:close/>
                  <a:moveTo>
                    <a:pt x="10200" y="11244"/>
                  </a:moveTo>
                  <a:cubicBezTo>
                    <a:pt x="8400" y="10652"/>
                    <a:pt x="7500" y="10060"/>
                    <a:pt x="7500" y="8285"/>
                  </a:cubicBezTo>
                  <a:cubicBezTo>
                    <a:pt x="7500" y="7101"/>
                    <a:pt x="8400" y="5918"/>
                    <a:pt x="10200" y="5622"/>
                  </a:cubicBezTo>
                  <a:cubicBezTo>
                    <a:pt x="10200" y="4142"/>
                    <a:pt x="10200" y="4142"/>
                    <a:pt x="10200" y="4142"/>
                  </a:cubicBezTo>
                  <a:cubicBezTo>
                    <a:pt x="11700" y="4142"/>
                    <a:pt x="11700" y="4142"/>
                    <a:pt x="11700" y="4142"/>
                  </a:cubicBezTo>
                  <a:cubicBezTo>
                    <a:pt x="11700" y="5622"/>
                    <a:pt x="11700" y="5622"/>
                    <a:pt x="11700" y="5622"/>
                  </a:cubicBezTo>
                  <a:cubicBezTo>
                    <a:pt x="12600" y="5622"/>
                    <a:pt x="13500" y="5622"/>
                    <a:pt x="14100" y="5918"/>
                  </a:cubicBezTo>
                  <a:cubicBezTo>
                    <a:pt x="13500" y="7693"/>
                    <a:pt x="13500" y="7693"/>
                    <a:pt x="13500" y="7693"/>
                  </a:cubicBezTo>
                  <a:cubicBezTo>
                    <a:pt x="13200" y="7693"/>
                    <a:pt x="12300" y="7101"/>
                    <a:pt x="11100" y="7101"/>
                  </a:cubicBezTo>
                  <a:cubicBezTo>
                    <a:pt x="10200" y="7101"/>
                    <a:pt x="9900" y="7693"/>
                    <a:pt x="9900" y="7989"/>
                  </a:cubicBezTo>
                  <a:cubicBezTo>
                    <a:pt x="9900" y="8581"/>
                    <a:pt x="10500" y="8877"/>
                    <a:pt x="11700" y="9468"/>
                  </a:cubicBezTo>
                  <a:cubicBezTo>
                    <a:pt x="13800" y="10060"/>
                    <a:pt x="14400" y="10948"/>
                    <a:pt x="14400" y="12427"/>
                  </a:cubicBezTo>
                  <a:cubicBezTo>
                    <a:pt x="14400" y="13907"/>
                    <a:pt x="13500" y="15090"/>
                    <a:pt x="11700" y="15386"/>
                  </a:cubicBezTo>
                  <a:cubicBezTo>
                    <a:pt x="11700" y="16866"/>
                    <a:pt x="11700" y="16866"/>
                    <a:pt x="11700" y="16866"/>
                  </a:cubicBezTo>
                  <a:cubicBezTo>
                    <a:pt x="9900" y="16866"/>
                    <a:pt x="9900" y="16866"/>
                    <a:pt x="9900" y="16866"/>
                  </a:cubicBezTo>
                  <a:cubicBezTo>
                    <a:pt x="9900" y="15386"/>
                    <a:pt x="9900" y="15386"/>
                    <a:pt x="9900" y="15386"/>
                  </a:cubicBezTo>
                  <a:cubicBezTo>
                    <a:pt x="9000" y="15386"/>
                    <a:pt x="7800" y="15090"/>
                    <a:pt x="7200" y="14795"/>
                  </a:cubicBezTo>
                  <a:cubicBezTo>
                    <a:pt x="7800" y="13019"/>
                    <a:pt x="7800" y="13019"/>
                    <a:pt x="7800" y="13019"/>
                  </a:cubicBezTo>
                  <a:cubicBezTo>
                    <a:pt x="8400" y="13315"/>
                    <a:pt x="9300" y="13611"/>
                    <a:pt x="10500" y="13611"/>
                  </a:cubicBezTo>
                  <a:cubicBezTo>
                    <a:pt x="11400" y="13611"/>
                    <a:pt x="12000" y="13315"/>
                    <a:pt x="12000" y="12723"/>
                  </a:cubicBezTo>
                  <a:cubicBezTo>
                    <a:pt x="12000" y="12132"/>
                    <a:pt x="11400" y="11540"/>
                    <a:pt x="10200" y="1124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72" name="Shape">
            <a:extLst>
              <a:ext uri="{FF2B5EF4-FFF2-40B4-BE49-F238E27FC236}">
                <a16:creationId xmlns:a16="http://schemas.microsoft.com/office/drawing/2014/main" id="{FE67BAEC-3BEF-4437-ABB9-7D95645AE510}"/>
              </a:ext>
            </a:extLst>
          </p:cNvPr>
          <p:cNvSpPr/>
          <p:nvPr/>
        </p:nvSpPr>
        <p:spPr>
          <a:xfrm>
            <a:off x="5461718" y="5344330"/>
            <a:ext cx="412376" cy="3393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35" y="4243"/>
                </a:moveTo>
                <a:cubicBezTo>
                  <a:pt x="14612" y="4243"/>
                  <a:pt x="14612" y="4243"/>
                  <a:pt x="14612" y="4243"/>
                </a:cubicBezTo>
                <a:cubicBezTo>
                  <a:pt x="14612" y="2700"/>
                  <a:pt x="14612" y="2700"/>
                  <a:pt x="14612" y="2700"/>
                </a:cubicBezTo>
                <a:cubicBezTo>
                  <a:pt x="14612" y="1157"/>
                  <a:pt x="13659" y="0"/>
                  <a:pt x="12547" y="0"/>
                </a:cubicBezTo>
                <a:cubicBezTo>
                  <a:pt x="9053" y="0"/>
                  <a:pt x="9053" y="0"/>
                  <a:pt x="9053" y="0"/>
                </a:cubicBezTo>
                <a:cubicBezTo>
                  <a:pt x="7941" y="0"/>
                  <a:pt x="6988" y="1157"/>
                  <a:pt x="6988" y="2700"/>
                </a:cubicBezTo>
                <a:cubicBezTo>
                  <a:pt x="6988" y="4243"/>
                  <a:pt x="6988" y="4243"/>
                  <a:pt x="6988" y="4243"/>
                </a:cubicBezTo>
                <a:cubicBezTo>
                  <a:pt x="1906" y="4243"/>
                  <a:pt x="1906" y="4243"/>
                  <a:pt x="1906" y="4243"/>
                </a:cubicBezTo>
                <a:cubicBezTo>
                  <a:pt x="794" y="4243"/>
                  <a:pt x="0" y="5207"/>
                  <a:pt x="0" y="6557"/>
                </a:cubicBezTo>
                <a:cubicBezTo>
                  <a:pt x="0" y="19093"/>
                  <a:pt x="0" y="19093"/>
                  <a:pt x="0" y="19093"/>
                </a:cubicBezTo>
                <a:cubicBezTo>
                  <a:pt x="0" y="20443"/>
                  <a:pt x="794" y="21600"/>
                  <a:pt x="1906" y="21600"/>
                </a:cubicBezTo>
                <a:cubicBezTo>
                  <a:pt x="19535" y="21600"/>
                  <a:pt x="19535" y="21600"/>
                  <a:pt x="19535" y="21600"/>
                </a:cubicBezTo>
                <a:cubicBezTo>
                  <a:pt x="20647" y="21600"/>
                  <a:pt x="21600" y="20443"/>
                  <a:pt x="21600" y="19093"/>
                </a:cubicBezTo>
                <a:cubicBezTo>
                  <a:pt x="21600" y="6557"/>
                  <a:pt x="21600" y="6557"/>
                  <a:pt x="21600" y="6557"/>
                </a:cubicBezTo>
                <a:cubicBezTo>
                  <a:pt x="21600" y="5207"/>
                  <a:pt x="20647" y="4243"/>
                  <a:pt x="19535" y="4243"/>
                </a:cubicBezTo>
                <a:close/>
                <a:moveTo>
                  <a:pt x="3494" y="20057"/>
                </a:moveTo>
                <a:cubicBezTo>
                  <a:pt x="3494" y="5593"/>
                  <a:pt x="3494" y="5593"/>
                  <a:pt x="3494" y="5593"/>
                </a:cubicBezTo>
                <a:cubicBezTo>
                  <a:pt x="6194" y="5593"/>
                  <a:pt x="6194" y="5593"/>
                  <a:pt x="6194" y="5593"/>
                </a:cubicBezTo>
                <a:cubicBezTo>
                  <a:pt x="6194" y="20057"/>
                  <a:pt x="6194" y="20057"/>
                  <a:pt x="6194" y="20057"/>
                </a:cubicBezTo>
                <a:lnTo>
                  <a:pt x="3494" y="20057"/>
                </a:lnTo>
                <a:close/>
                <a:moveTo>
                  <a:pt x="13182" y="4243"/>
                </a:moveTo>
                <a:cubicBezTo>
                  <a:pt x="8259" y="4243"/>
                  <a:pt x="8259" y="4243"/>
                  <a:pt x="8259" y="4243"/>
                </a:cubicBezTo>
                <a:cubicBezTo>
                  <a:pt x="8259" y="2700"/>
                  <a:pt x="8259" y="2700"/>
                  <a:pt x="8259" y="2700"/>
                </a:cubicBezTo>
                <a:cubicBezTo>
                  <a:pt x="8259" y="2121"/>
                  <a:pt x="8576" y="1736"/>
                  <a:pt x="9053" y="1736"/>
                </a:cubicBezTo>
                <a:cubicBezTo>
                  <a:pt x="12547" y="1736"/>
                  <a:pt x="12547" y="1736"/>
                  <a:pt x="12547" y="1736"/>
                </a:cubicBezTo>
                <a:cubicBezTo>
                  <a:pt x="12865" y="1736"/>
                  <a:pt x="13182" y="2121"/>
                  <a:pt x="13182" y="2700"/>
                </a:cubicBezTo>
                <a:lnTo>
                  <a:pt x="13182" y="4243"/>
                </a:lnTo>
                <a:close/>
                <a:moveTo>
                  <a:pt x="15247" y="20057"/>
                </a:moveTo>
                <a:cubicBezTo>
                  <a:pt x="15247" y="5593"/>
                  <a:pt x="15247" y="5593"/>
                  <a:pt x="15247" y="5593"/>
                </a:cubicBezTo>
                <a:cubicBezTo>
                  <a:pt x="18106" y="5593"/>
                  <a:pt x="18106" y="5593"/>
                  <a:pt x="18106" y="5593"/>
                </a:cubicBezTo>
                <a:cubicBezTo>
                  <a:pt x="18106" y="20057"/>
                  <a:pt x="18106" y="20057"/>
                  <a:pt x="18106" y="20057"/>
                </a:cubicBezTo>
                <a:lnTo>
                  <a:pt x="15247" y="2005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73" name="Group">
            <a:extLst>
              <a:ext uri="{FF2B5EF4-FFF2-40B4-BE49-F238E27FC236}">
                <a16:creationId xmlns:a16="http://schemas.microsoft.com/office/drawing/2014/main" id="{60340003-B49C-483F-A433-718D65F3BF9E}"/>
              </a:ext>
            </a:extLst>
          </p:cNvPr>
          <p:cNvGrpSpPr/>
          <p:nvPr/>
        </p:nvGrpSpPr>
        <p:grpSpPr>
          <a:xfrm>
            <a:off x="7481656" y="5347861"/>
            <a:ext cx="440174" cy="332317"/>
            <a:chOff x="0" y="0"/>
            <a:chExt cx="440172" cy="332315"/>
          </a:xfrm>
          <a:solidFill>
            <a:schemeClr val="bg1"/>
          </a:solidFill>
        </p:grpSpPr>
        <p:sp>
          <p:nvSpPr>
            <p:cNvPr id="274" name="Shape">
              <a:extLst>
                <a:ext uri="{FF2B5EF4-FFF2-40B4-BE49-F238E27FC236}">
                  <a16:creationId xmlns:a16="http://schemas.microsoft.com/office/drawing/2014/main" id="{290528B7-0E17-41D7-BA15-B436A7AE92F7}"/>
                </a:ext>
              </a:extLst>
            </p:cNvPr>
            <p:cNvSpPr/>
            <p:nvPr/>
          </p:nvSpPr>
          <p:spPr>
            <a:xfrm>
              <a:off x="0" y="276928"/>
              <a:ext cx="440173" cy="55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0"/>
                  </a:moveTo>
                  <a:cubicBezTo>
                    <a:pt x="1350" y="0"/>
                    <a:pt x="1350" y="0"/>
                    <a:pt x="1350" y="0"/>
                  </a:cubicBezTo>
                  <a:cubicBezTo>
                    <a:pt x="675" y="0"/>
                    <a:pt x="0" y="5400"/>
                    <a:pt x="0" y="10800"/>
                  </a:cubicBezTo>
                  <a:cubicBezTo>
                    <a:pt x="0" y="16200"/>
                    <a:pt x="675" y="21600"/>
                    <a:pt x="1350" y="21600"/>
                  </a:cubicBezTo>
                  <a:cubicBezTo>
                    <a:pt x="20250" y="21600"/>
                    <a:pt x="20250" y="21600"/>
                    <a:pt x="20250" y="21600"/>
                  </a:cubicBezTo>
                  <a:cubicBezTo>
                    <a:pt x="20925" y="21600"/>
                    <a:pt x="21600" y="16200"/>
                    <a:pt x="21600" y="10800"/>
                  </a:cubicBezTo>
                  <a:cubicBezTo>
                    <a:pt x="21600" y="5400"/>
                    <a:pt x="20925" y="0"/>
                    <a:pt x="202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5" name="Shape">
              <a:extLst>
                <a:ext uri="{FF2B5EF4-FFF2-40B4-BE49-F238E27FC236}">
                  <a16:creationId xmlns:a16="http://schemas.microsoft.com/office/drawing/2014/main" id="{64C9766D-BFA6-43C4-8F1C-16AEB3F2C4DB}"/>
                </a:ext>
              </a:extLst>
            </p:cNvPr>
            <p:cNvSpPr/>
            <p:nvPr/>
          </p:nvSpPr>
          <p:spPr>
            <a:xfrm>
              <a:off x="81621" y="-1"/>
              <a:ext cx="358552" cy="2477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323" y="21600"/>
                  </a:moveTo>
                  <a:cubicBezTo>
                    <a:pt x="13292" y="21600"/>
                    <a:pt x="13292" y="21600"/>
                    <a:pt x="13292" y="21600"/>
                  </a:cubicBezTo>
                  <a:cubicBezTo>
                    <a:pt x="14954" y="21600"/>
                    <a:pt x="16615" y="19200"/>
                    <a:pt x="16615" y="16800"/>
                  </a:cubicBezTo>
                  <a:cubicBezTo>
                    <a:pt x="19523" y="16800"/>
                    <a:pt x="21600" y="13800"/>
                    <a:pt x="21600" y="9600"/>
                  </a:cubicBezTo>
                  <a:cubicBezTo>
                    <a:pt x="21600" y="5400"/>
                    <a:pt x="19523" y="2400"/>
                    <a:pt x="16615" y="2400"/>
                  </a:cubicBezTo>
                  <a:cubicBezTo>
                    <a:pt x="16615" y="0"/>
                    <a:pt x="16615" y="0"/>
                    <a:pt x="166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800"/>
                    <a:pt x="0" y="16800"/>
                    <a:pt x="0" y="16800"/>
                  </a:cubicBezTo>
                  <a:cubicBezTo>
                    <a:pt x="0" y="19200"/>
                    <a:pt x="1662" y="21600"/>
                    <a:pt x="3323" y="21600"/>
                  </a:cubicBezTo>
                  <a:close/>
                  <a:moveTo>
                    <a:pt x="19938" y="9600"/>
                  </a:moveTo>
                  <a:cubicBezTo>
                    <a:pt x="19938" y="12000"/>
                    <a:pt x="18277" y="14400"/>
                    <a:pt x="16615" y="14400"/>
                  </a:cubicBezTo>
                  <a:cubicBezTo>
                    <a:pt x="16615" y="4800"/>
                    <a:pt x="16615" y="4800"/>
                    <a:pt x="16615" y="4800"/>
                  </a:cubicBezTo>
                  <a:cubicBezTo>
                    <a:pt x="18277" y="4800"/>
                    <a:pt x="19938" y="7200"/>
                    <a:pt x="19938" y="9600"/>
                  </a:cubicBezTo>
                  <a:close/>
                  <a:moveTo>
                    <a:pt x="1662" y="2400"/>
                  </a:moveTo>
                  <a:cubicBezTo>
                    <a:pt x="3323" y="2400"/>
                    <a:pt x="3323" y="2400"/>
                    <a:pt x="3323" y="2400"/>
                  </a:cubicBezTo>
                  <a:cubicBezTo>
                    <a:pt x="3323" y="19200"/>
                    <a:pt x="3323" y="19200"/>
                    <a:pt x="3323" y="19200"/>
                  </a:cubicBezTo>
                  <a:cubicBezTo>
                    <a:pt x="2492" y="19200"/>
                    <a:pt x="1662" y="18000"/>
                    <a:pt x="1662" y="16800"/>
                  </a:cubicBezTo>
                  <a:lnTo>
                    <a:pt x="1662" y="2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76" name="Group">
            <a:extLst>
              <a:ext uri="{FF2B5EF4-FFF2-40B4-BE49-F238E27FC236}">
                <a16:creationId xmlns:a16="http://schemas.microsoft.com/office/drawing/2014/main" id="{E2D3C5AD-A8C4-46DE-A960-930A4B34689A}"/>
              </a:ext>
            </a:extLst>
          </p:cNvPr>
          <p:cNvGrpSpPr/>
          <p:nvPr/>
        </p:nvGrpSpPr>
        <p:grpSpPr>
          <a:xfrm>
            <a:off x="9349898" y="5250341"/>
            <a:ext cx="459072" cy="527355"/>
            <a:chOff x="0" y="0"/>
            <a:chExt cx="459070" cy="527354"/>
          </a:xfrm>
          <a:solidFill>
            <a:schemeClr val="bg1"/>
          </a:solidFill>
        </p:grpSpPr>
        <p:sp>
          <p:nvSpPr>
            <p:cNvPr id="277" name="Shape">
              <a:extLst>
                <a:ext uri="{FF2B5EF4-FFF2-40B4-BE49-F238E27FC236}">
                  <a16:creationId xmlns:a16="http://schemas.microsoft.com/office/drawing/2014/main" id="{B4018480-AFB4-458A-A4A2-B1C13EC948DC}"/>
                </a:ext>
              </a:extLst>
            </p:cNvPr>
            <p:cNvSpPr/>
            <p:nvPr/>
          </p:nvSpPr>
          <p:spPr>
            <a:xfrm>
              <a:off x="0" y="0"/>
              <a:ext cx="459071" cy="5273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5" h="21600" extrusionOk="0">
                  <a:moveTo>
                    <a:pt x="19306" y="2841"/>
                  </a:moveTo>
                  <a:cubicBezTo>
                    <a:pt x="18377" y="1901"/>
                    <a:pt x="17211" y="1170"/>
                    <a:pt x="15782" y="689"/>
                  </a:cubicBezTo>
                  <a:cubicBezTo>
                    <a:pt x="14519" y="230"/>
                    <a:pt x="13067" y="0"/>
                    <a:pt x="11590" y="0"/>
                  </a:cubicBezTo>
                  <a:cubicBezTo>
                    <a:pt x="9423" y="0"/>
                    <a:pt x="7256" y="501"/>
                    <a:pt x="5541" y="1421"/>
                  </a:cubicBezTo>
                  <a:cubicBezTo>
                    <a:pt x="4589" y="1922"/>
                    <a:pt x="3803" y="2507"/>
                    <a:pt x="3184" y="3196"/>
                  </a:cubicBezTo>
                  <a:cubicBezTo>
                    <a:pt x="2493" y="3948"/>
                    <a:pt x="2017" y="4784"/>
                    <a:pt x="1755" y="5682"/>
                  </a:cubicBezTo>
                  <a:cubicBezTo>
                    <a:pt x="1540" y="6476"/>
                    <a:pt x="1517" y="7353"/>
                    <a:pt x="1707" y="8084"/>
                  </a:cubicBezTo>
                  <a:cubicBezTo>
                    <a:pt x="1779" y="8335"/>
                    <a:pt x="1779" y="8335"/>
                    <a:pt x="1779" y="8335"/>
                  </a:cubicBezTo>
                  <a:cubicBezTo>
                    <a:pt x="1779" y="8419"/>
                    <a:pt x="1802" y="8481"/>
                    <a:pt x="1826" y="8544"/>
                  </a:cubicBezTo>
                  <a:cubicBezTo>
                    <a:pt x="1826" y="8565"/>
                    <a:pt x="1826" y="8565"/>
                    <a:pt x="1850" y="8586"/>
                  </a:cubicBezTo>
                  <a:cubicBezTo>
                    <a:pt x="1779" y="8690"/>
                    <a:pt x="1779" y="8690"/>
                    <a:pt x="1779" y="8690"/>
                  </a:cubicBezTo>
                  <a:cubicBezTo>
                    <a:pt x="1588" y="9045"/>
                    <a:pt x="1302" y="9400"/>
                    <a:pt x="969" y="9776"/>
                  </a:cubicBezTo>
                  <a:cubicBezTo>
                    <a:pt x="755" y="10048"/>
                    <a:pt x="516" y="10320"/>
                    <a:pt x="302" y="10633"/>
                  </a:cubicBezTo>
                  <a:cubicBezTo>
                    <a:pt x="302" y="10633"/>
                    <a:pt x="302" y="10633"/>
                    <a:pt x="302" y="10633"/>
                  </a:cubicBezTo>
                  <a:cubicBezTo>
                    <a:pt x="302" y="10633"/>
                    <a:pt x="302" y="10633"/>
                    <a:pt x="302" y="10633"/>
                  </a:cubicBezTo>
                  <a:cubicBezTo>
                    <a:pt x="302" y="10654"/>
                    <a:pt x="302" y="10654"/>
                    <a:pt x="302" y="10654"/>
                  </a:cubicBezTo>
                  <a:cubicBezTo>
                    <a:pt x="-8" y="11072"/>
                    <a:pt x="-79" y="11594"/>
                    <a:pt x="88" y="12074"/>
                  </a:cubicBezTo>
                  <a:cubicBezTo>
                    <a:pt x="207" y="12471"/>
                    <a:pt x="516" y="12805"/>
                    <a:pt x="921" y="13035"/>
                  </a:cubicBezTo>
                  <a:cubicBezTo>
                    <a:pt x="874" y="13328"/>
                    <a:pt x="945" y="13620"/>
                    <a:pt x="1088" y="13892"/>
                  </a:cubicBezTo>
                  <a:cubicBezTo>
                    <a:pt x="1136" y="13975"/>
                    <a:pt x="1207" y="14080"/>
                    <a:pt x="1278" y="14142"/>
                  </a:cubicBezTo>
                  <a:cubicBezTo>
                    <a:pt x="1231" y="14539"/>
                    <a:pt x="1350" y="14915"/>
                    <a:pt x="1612" y="15250"/>
                  </a:cubicBezTo>
                  <a:cubicBezTo>
                    <a:pt x="1969" y="15646"/>
                    <a:pt x="1969" y="15646"/>
                    <a:pt x="1969" y="15646"/>
                  </a:cubicBezTo>
                  <a:cubicBezTo>
                    <a:pt x="1969" y="15709"/>
                    <a:pt x="1969" y="15772"/>
                    <a:pt x="1945" y="15834"/>
                  </a:cubicBezTo>
                  <a:cubicBezTo>
                    <a:pt x="1945" y="16085"/>
                    <a:pt x="1921" y="16398"/>
                    <a:pt x="1945" y="16712"/>
                  </a:cubicBezTo>
                  <a:cubicBezTo>
                    <a:pt x="2017" y="17234"/>
                    <a:pt x="2231" y="17652"/>
                    <a:pt x="2588" y="17965"/>
                  </a:cubicBezTo>
                  <a:cubicBezTo>
                    <a:pt x="3065" y="18404"/>
                    <a:pt x="3731" y="18634"/>
                    <a:pt x="4565" y="18634"/>
                  </a:cubicBezTo>
                  <a:cubicBezTo>
                    <a:pt x="5113" y="18634"/>
                    <a:pt x="5732" y="18550"/>
                    <a:pt x="6494" y="18362"/>
                  </a:cubicBezTo>
                  <a:cubicBezTo>
                    <a:pt x="6542" y="18780"/>
                    <a:pt x="6589" y="19323"/>
                    <a:pt x="6613" y="20012"/>
                  </a:cubicBezTo>
                  <a:cubicBezTo>
                    <a:pt x="6661" y="20890"/>
                    <a:pt x="7494" y="21600"/>
                    <a:pt x="8518" y="21600"/>
                  </a:cubicBezTo>
                  <a:cubicBezTo>
                    <a:pt x="16901" y="21600"/>
                    <a:pt x="16901" y="21600"/>
                    <a:pt x="16901" y="21600"/>
                  </a:cubicBezTo>
                  <a:cubicBezTo>
                    <a:pt x="17449" y="21600"/>
                    <a:pt x="17996" y="21370"/>
                    <a:pt x="18354" y="20994"/>
                  </a:cubicBezTo>
                  <a:cubicBezTo>
                    <a:pt x="18711" y="20618"/>
                    <a:pt x="18854" y="20117"/>
                    <a:pt x="18758" y="19636"/>
                  </a:cubicBezTo>
                  <a:cubicBezTo>
                    <a:pt x="17996" y="15855"/>
                    <a:pt x="17996" y="15855"/>
                    <a:pt x="17996" y="15855"/>
                  </a:cubicBezTo>
                  <a:cubicBezTo>
                    <a:pt x="17973" y="15688"/>
                    <a:pt x="18020" y="15500"/>
                    <a:pt x="18163" y="15354"/>
                  </a:cubicBezTo>
                  <a:cubicBezTo>
                    <a:pt x="18782" y="14706"/>
                    <a:pt x="19473" y="13954"/>
                    <a:pt x="20044" y="13056"/>
                  </a:cubicBezTo>
                  <a:cubicBezTo>
                    <a:pt x="20687" y="12074"/>
                    <a:pt x="21069" y="11092"/>
                    <a:pt x="21259" y="10048"/>
                  </a:cubicBezTo>
                  <a:cubicBezTo>
                    <a:pt x="21521" y="8565"/>
                    <a:pt x="21473" y="7186"/>
                    <a:pt x="21116" y="5954"/>
                  </a:cubicBezTo>
                  <a:cubicBezTo>
                    <a:pt x="20783" y="4763"/>
                    <a:pt x="20164" y="3718"/>
                    <a:pt x="19306" y="2841"/>
                  </a:cubicBezTo>
                  <a:close/>
                  <a:moveTo>
                    <a:pt x="19949" y="9881"/>
                  </a:moveTo>
                  <a:cubicBezTo>
                    <a:pt x="19592" y="11844"/>
                    <a:pt x="18425" y="13265"/>
                    <a:pt x="17139" y="14602"/>
                  </a:cubicBezTo>
                  <a:cubicBezTo>
                    <a:pt x="16758" y="14999"/>
                    <a:pt x="16591" y="15542"/>
                    <a:pt x="16687" y="16064"/>
                  </a:cubicBezTo>
                  <a:cubicBezTo>
                    <a:pt x="17449" y="19824"/>
                    <a:pt x="17449" y="19824"/>
                    <a:pt x="17449" y="19824"/>
                  </a:cubicBezTo>
                  <a:cubicBezTo>
                    <a:pt x="17496" y="19971"/>
                    <a:pt x="17449" y="20138"/>
                    <a:pt x="17330" y="20242"/>
                  </a:cubicBezTo>
                  <a:cubicBezTo>
                    <a:pt x="17234" y="20368"/>
                    <a:pt x="17068" y="20430"/>
                    <a:pt x="16901" y="20430"/>
                  </a:cubicBezTo>
                  <a:cubicBezTo>
                    <a:pt x="8518" y="20430"/>
                    <a:pt x="8518" y="20430"/>
                    <a:pt x="8518" y="20430"/>
                  </a:cubicBezTo>
                  <a:cubicBezTo>
                    <a:pt x="8209" y="20430"/>
                    <a:pt x="7947" y="20221"/>
                    <a:pt x="7947" y="19950"/>
                  </a:cubicBezTo>
                  <a:cubicBezTo>
                    <a:pt x="7875" y="18675"/>
                    <a:pt x="7780" y="17882"/>
                    <a:pt x="7732" y="17443"/>
                  </a:cubicBezTo>
                  <a:cubicBezTo>
                    <a:pt x="7708" y="17234"/>
                    <a:pt x="7399" y="17004"/>
                    <a:pt x="7065" y="17004"/>
                  </a:cubicBezTo>
                  <a:cubicBezTo>
                    <a:pt x="6994" y="17004"/>
                    <a:pt x="6946" y="17025"/>
                    <a:pt x="6875" y="17046"/>
                  </a:cubicBezTo>
                  <a:cubicBezTo>
                    <a:pt x="5851" y="17338"/>
                    <a:pt x="5089" y="17485"/>
                    <a:pt x="4565" y="17485"/>
                  </a:cubicBezTo>
                  <a:cubicBezTo>
                    <a:pt x="2517" y="17485"/>
                    <a:pt x="3588" y="15626"/>
                    <a:pt x="3184" y="15145"/>
                  </a:cubicBezTo>
                  <a:cubicBezTo>
                    <a:pt x="2684" y="14560"/>
                    <a:pt x="2684" y="14560"/>
                    <a:pt x="2684" y="14560"/>
                  </a:cubicBezTo>
                  <a:cubicBezTo>
                    <a:pt x="2564" y="14393"/>
                    <a:pt x="2564" y="14205"/>
                    <a:pt x="2660" y="14038"/>
                  </a:cubicBezTo>
                  <a:cubicBezTo>
                    <a:pt x="2922" y="13683"/>
                    <a:pt x="2922" y="13683"/>
                    <a:pt x="2922" y="13683"/>
                  </a:cubicBezTo>
                  <a:cubicBezTo>
                    <a:pt x="2588" y="13620"/>
                    <a:pt x="2588" y="13620"/>
                    <a:pt x="2588" y="13620"/>
                  </a:cubicBezTo>
                  <a:cubicBezTo>
                    <a:pt x="2469" y="13578"/>
                    <a:pt x="2350" y="13495"/>
                    <a:pt x="2279" y="13369"/>
                  </a:cubicBezTo>
                  <a:cubicBezTo>
                    <a:pt x="2207" y="13265"/>
                    <a:pt x="2207" y="13140"/>
                    <a:pt x="2255" y="13014"/>
                  </a:cubicBezTo>
                  <a:cubicBezTo>
                    <a:pt x="2493" y="12492"/>
                    <a:pt x="2493" y="12492"/>
                    <a:pt x="2493" y="12492"/>
                  </a:cubicBezTo>
                  <a:cubicBezTo>
                    <a:pt x="2517" y="12450"/>
                    <a:pt x="2493" y="12388"/>
                    <a:pt x="2445" y="12367"/>
                  </a:cubicBezTo>
                  <a:cubicBezTo>
                    <a:pt x="1707" y="12095"/>
                    <a:pt x="1707" y="12095"/>
                    <a:pt x="1707" y="12095"/>
                  </a:cubicBezTo>
                  <a:cubicBezTo>
                    <a:pt x="1540" y="12012"/>
                    <a:pt x="1398" y="11886"/>
                    <a:pt x="1350" y="11740"/>
                  </a:cubicBezTo>
                  <a:cubicBezTo>
                    <a:pt x="1302" y="11573"/>
                    <a:pt x="1326" y="11406"/>
                    <a:pt x="1421" y="11260"/>
                  </a:cubicBezTo>
                  <a:cubicBezTo>
                    <a:pt x="1421" y="11239"/>
                    <a:pt x="1421" y="11239"/>
                    <a:pt x="1421" y="11239"/>
                  </a:cubicBezTo>
                  <a:cubicBezTo>
                    <a:pt x="1921" y="10549"/>
                    <a:pt x="2564" y="9923"/>
                    <a:pt x="2969" y="9191"/>
                  </a:cubicBezTo>
                  <a:cubicBezTo>
                    <a:pt x="3160" y="8878"/>
                    <a:pt x="3160" y="8878"/>
                    <a:pt x="3160" y="8878"/>
                  </a:cubicBezTo>
                  <a:cubicBezTo>
                    <a:pt x="3279" y="8669"/>
                    <a:pt x="3112" y="8314"/>
                    <a:pt x="3065" y="8084"/>
                  </a:cubicBezTo>
                  <a:cubicBezTo>
                    <a:pt x="2993" y="7834"/>
                    <a:pt x="2993" y="7834"/>
                    <a:pt x="2993" y="7834"/>
                  </a:cubicBezTo>
                  <a:cubicBezTo>
                    <a:pt x="2850" y="7249"/>
                    <a:pt x="2874" y="6538"/>
                    <a:pt x="3041" y="5974"/>
                  </a:cubicBezTo>
                  <a:cubicBezTo>
                    <a:pt x="3922" y="2904"/>
                    <a:pt x="7780" y="1170"/>
                    <a:pt x="11590" y="1170"/>
                  </a:cubicBezTo>
                  <a:cubicBezTo>
                    <a:pt x="16329" y="1170"/>
                    <a:pt x="20997" y="3823"/>
                    <a:pt x="19949" y="988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8" name="Shape">
              <a:extLst>
                <a:ext uri="{FF2B5EF4-FFF2-40B4-BE49-F238E27FC236}">
                  <a16:creationId xmlns:a16="http://schemas.microsoft.com/office/drawing/2014/main" id="{0C187F67-7136-44ED-A45D-7A4C5E7662E4}"/>
                </a:ext>
              </a:extLst>
            </p:cNvPr>
            <p:cNvSpPr/>
            <p:nvPr/>
          </p:nvSpPr>
          <p:spPr>
            <a:xfrm>
              <a:off x="230634" y="69146"/>
              <a:ext cx="172405" cy="1714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537" y="1543"/>
                  </a:moveTo>
                  <a:cubicBezTo>
                    <a:pt x="11986" y="1543"/>
                    <a:pt x="12306" y="1864"/>
                    <a:pt x="12306" y="2314"/>
                  </a:cubicBezTo>
                  <a:cubicBezTo>
                    <a:pt x="12306" y="3214"/>
                    <a:pt x="12306" y="3214"/>
                    <a:pt x="12306" y="3214"/>
                  </a:cubicBezTo>
                  <a:cubicBezTo>
                    <a:pt x="13332" y="3407"/>
                    <a:pt x="14229" y="3857"/>
                    <a:pt x="14998" y="4371"/>
                  </a:cubicBezTo>
                  <a:cubicBezTo>
                    <a:pt x="15703" y="3664"/>
                    <a:pt x="15703" y="3664"/>
                    <a:pt x="15703" y="3664"/>
                  </a:cubicBezTo>
                  <a:cubicBezTo>
                    <a:pt x="15831" y="3536"/>
                    <a:pt x="16024" y="3471"/>
                    <a:pt x="16216" y="3471"/>
                  </a:cubicBezTo>
                  <a:cubicBezTo>
                    <a:pt x="16408" y="3471"/>
                    <a:pt x="16665" y="3536"/>
                    <a:pt x="16793" y="3664"/>
                  </a:cubicBezTo>
                  <a:cubicBezTo>
                    <a:pt x="17882" y="4757"/>
                    <a:pt x="17882" y="4757"/>
                    <a:pt x="17882" y="4757"/>
                  </a:cubicBezTo>
                  <a:cubicBezTo>
                    <a:pt x="18203" y="5079"/>
                    <a:pt x="18203" y="5593"/>
                    <a:pt x="17882" y="5850"/>
                  </a:cubicBezTo>
                  <a:cubicBezTo>
                    <a:pt x="17177" y="6557"/>
                    <a:pt x="17177" y="6557"/>
                    <a:pt x="17177" y="6557"/>
                  </a:cubicBezTo>
                  <a:cubicBezTo>
                    <a:pt x="17754" y="7329"/>
                    <a:pt x="18139" y="8293"/>
                    <a:pt x="18331" y="9257"/>
                  </a:cubicBezTo>
                  <a:cubicBezTo>
                    <a:pt x="19293" y="9257"/>
                    <a:pt x="19293" y="9257"/>
                    <a:pt x="19293" y="9257"/>
                  </a:cubicBezTo>
                  <a:cubicBezTo>
                    <a:pt x="19677" y="9257"/>
                    <a:pt x="20062" y="9579"/>
                    <a:pt x="20062" y="10029"/>
                  </a:cubicBezTo>
                  <a:cubicBezTo>
                    <a:pt x="20062" y="11571"/>
                    <a:pt x="20062" y="11571"/>
                    <a:pt x="20062" y="11571"/>
                  </a:cubicBezTo>
                  <a:cubicBezTo>
                    <a:pt x="20062" y="12021"/>
                    <a:pt x="19677" y="12343"/>
                    <a:pt x="19293" y="12343"/>
                  </a:cubicBezTo>
                  <a:cubicBezTo>
                    <a:pt x="18331" y="12343"/>
                    <a:pt x="18331" y="12343"/>
                    <a:pt x="18331" y="12343"/>
                  </a:cubicBezTo>
                  <a:cubicBezTo>
                    <a:pt x="18139" y="13307"/>
                    <a:pt x="17754" y="14207"/>
                    <a:pt x="17177" y="15043"/>
                  </a:cubicBezTo>
                  <a:cubicBezTo>
                    <a:pt x="17882" y="15686"/>
                    <a:pt x="17882" y="15686"/>
                    <a:pt x="17882" y="15686"/>
                  </a:cubicBezTo>
                  <a:cubicBezTo>
                    <a:pt x="18203" y="16007"/>
                    <a:pt x="18203" y="16521"/>
                    <a:pt x="17882" y="16779"/>
                  </a:cubicBezTo>
                  <a:cubicBezTo>
                    <a:pt x="16793" y="17871"/>
                    <a:pt x="16793" y="17871"/>
                    <a:pt x="16793" y="17871"/>
                  </a:cubicBezTo>
                  <a:cubicBezTo>
                    <a:pt x="16665" y="18064"/>
                    <a:pt x="16408" y="18129"/>
                    <a:pt x="16216" y="18129"/>
                  </a:cubicBezTo>
                  <a:cubicBezTo>
                    <a:pt x="16024" y="18129"/>
                    <a:pt x="15831" y="18064"/>
                    <a:pt x="15703" y="17871"/>
                  </a:cubicBezTo>
                  <a:cubicBezTo>
                    <a:pt x="14998" y="17229"/>
                    <a:pt x="14998" y="17229"/>
                    <a:pt x="14998" y="17229"/>
                  </a:cubicBezTo>
                  <a:cubicBezTo>
                    <a:pt x="14229" y="17743"/>
                    <a:pt x="13332" y="18129"/>
                    <a:pt x="12306" y="18386"/>
                  </a:cubicBezTo>
                  <a:cubicBezTo>
                    <a:pt x="12306" y="19286"/>
                    <a:pt x="12306" y="19286"/>
                    <a:pt x="12306" y="19286"/>
                  </a:cubicBezTo>
                  <a:cubicBezTo>
                    <a:pt x="12306" y="19736"/>
                    <a:pt x="11986" y="20057"/>
                    <a:pt x="11537" y="20057"/>
                  </a:cubicBezTo>
                  <a:cubicBezTo>
                    <a:pt x="9999" y="20057"/>
                    <a:pt x="9999" y="20057"/>
                    <a:pt x="9999" y="20057"/>
                  </a:cubicBezTo>
                  <a:cubicBezTo>
                    <a:pt x="9614" y="20057"/>
                    <a:pt x="9230" y="19736"/>
                    <a:pt x="9230" y="19286"/>
                  </a:cubicBezTo>
                  <a:cubicBezTo>
                    <a:pt x="9230" y="18386"/>
                    <a:pt x="9230" y="18386"/>
                    <a:pt x="9230" y="18386"/>
                  </a:cubicBezTo>
                  <a:cubicBezTo>
                    <a:pt x="8268" y="18129"/>
                    <a:pt x="7371" y="17743"/>
                    <a:pt x="6538" y="17229"/>
                  </a:cubicBezTo>
                  <a:cubicBezTo>
                    <a:pt x="5897" y="17871"/>
                    <a:pt x="5897" y="17871"/>
                    <a:pt x="5897" y="17871"/>
                  </a:cubicBezTo>
                  <a:cubicBezTo>
                    <a:pt x="5769" y="18064"/>
                    <a:pt x="5576" y="18129"/>
                    <a:pt x="5384" y="18129"/>
                  </a:cubicBezTo>
                  <a:cubicBezTo>
                    <a:pt x="5128" y="18129"/>
                    <a:pt x="4935" y="18064"/>
                    <a:pt x="4807" y="17871"/>
                  </a:cubicBezTo>
                  <a:cubicBezTo>
                    <a:pt x="3718" y="16779"/>
                    <a:pt x="3718" y="16779"/>
                    <a:pt x="3718" y="16779"/>
                  </a:cubicBezTo>
                  <a:cubicBezTo>
                    <a:pt x="3397" y="16521"/>
                    <a:pt x="3397" y="16007"/>
                    <a:pt x="3718" y="15686"/>
                  </a:cubicBezTo>
                  <a:cubicBezTo>
                    <a:pt x="4423" y="15043"/>
                    <a:pt x="4423" y="15043"/>
                    <a:pt x="4423" y="15043"/>
                  </a:cubicBezTo>
                  <a:cubicBezTo>
                    <a:pt x="3846" y="14207"/>
                    <a:pt x="3461" y="13307"/>
                    <a:pt x="3269" y="12343"/>
                  </a:cubicBezTo>
                  <a:cubicBezTo>
                    <a:pt x="2307" y="12343"/>
                    <a:pt x="2307" y="12343"/>
                    <a:pt x="2307" y="12343"/>
                  </a:cubicBezTo>
                  <a:cubicBezTo>
                    <a:pt x="1923" y="12343"/>
                    <a:pt x="1538" y="12021"/>
                    <a:pt x="1538" y="11571"/>
                  </a:cubicBezTo>
                  <a:cubicBezTo>
                    <a:pt x="1538" y="10029"/>
                    <a:pt x="1538" y="10029"/>
                    <a:pt x="1538" y="10029"/>
                  </a:cubicBezTo>
                  <a:cubicBezTo>
                    <a:pt x="1538" y="9579"/>
                    <a:pt x="1923" y="9257"/>
                    <a:pt x="2307" y="9257"/>
                  </a:cubicBezTo>
                  <a:cubicBezTo>
                    <a:pt x="3269" y="9257"/>
                    <a:pt x="3269" y="9257"/>
                    <a:pt x="3269" y="9257"/>
                  </a:cubicBezTo>
                  <a:cubicBezTo>
                    <a:pt x="3461" y="8293"/>
                    <a:pt x="3846" y="7329"/>
                    <a:pt x="4423" y="6557"/>
                  </a:cubicBezTo>
                  <a:cubicBezTo>
                    <a:pt x="3718" y="5850"/>
                    <a:pt x="3718" y="5850"/>
                    <a:pt x="3718" y="5850"/>
                  </a:cubicBezTo>
                  <a:cubicBezTo>
                    <a:pt x="3397" y="5593"/>
                    <a:pt x="3397" y="5079"/>
                    <a:pt x="3718" y="4757"/>
                  </a:cubicBezTo>
                  <a:cubicBezTo>
                    <a:pt x="4807" y="3664"/>
                    <a:pt x="4807" y="3664"/>
                    <a:pt x="4807" y="3664"/>
                  </a:cubicBezTo>
                  <a:cubicBezTo>
                    <a:pt x="4935" y="3536"/>
                    <a:pt x="5128" y="3471"/>
                    <a:pt x="5384" y="3471"/>
                  </a:cubicBezTo>
                  <a:cubicBezTo>
                    <a:pt x="5576" y="3471"/>
                    <a:pt x="5769" y="3536"/>
                    <a:pt x="5897" y="3664"/>
                  </a:cubicBezTo>
                  <a:cubicBezTo>
                    <a:pt x="6538" y="4371"/>
                    <a:pt x="6538" y="4371"/>
                    <a:pt x="6538" y="4371"/>
                  </a:cubicBezTo>
                  <a:cubicBezTo>
                    <a:pt x="7371" y="3857"/>
                    <a:pt x="8268" y="3407"/>
                    <a:pt x="9230" y="3214"/>
                  </a:cubicBezTo>
                  <a:cubicBezTo>
                    <a:pt x="9230" y="2314"/>
                    <a:pt x="9230" y="2314"/>
                    <a:pt x="9230" y="2314"/>
                  </a:cubicBezTo>
                  <a:cubicBezTo>
                    <a:pt x="9230" y="1864"/>
                    <a:pt x="9614" y="1543"/>
                    <a:pt x="9999" y="1543"/>
                  </a:cubicBezTo>
                  <a:cubicBezTo>
                    <a:pt x="11537" y="1543"/>
                    <a:pt x="11537" y="1543"/>
                    <a:pt x="11537" y="1543"/>
                  </a:cubicBezTo>
                  <a:moveTo>
                    <a:pt x="11537" y="0"/>
                  </a:moveTo>
                  <a:cubicBezTo>
                    <a:pt x="9999" y="0"/>
                    <a:pt x="9999" y="0"/>
                    <a:pt x="9999" y="0"/>
                  </a:cubicBezTo>
                  <a:cubicBezTo>
                    <a:pt x="8845" y="0"/>
                    <a:pt x="7884" y="900"/>
                    <a:pt x="7755" y="2057"/>
                  </a:cubicBezTo>
                  <a:cubicBezTo>
                    <a:pt x="7435" y="2186"/>
                    <a:pt x="7115" y="2314"/>
                    <a:pt x="6794" y="2443"/>
                  </a:cubicBezTo>
                  <a:cubicBezTo>
                    <a:pt x="6409" y="2121"/>
                    <a:pt x="5897" y="1929"/>
                    <a:pt x="5384" y="1929"/>
                  </a:cubicBezTo>
                  <a:cubicBezTo>
                    <a:pt x="4743" y="1929"/>
                    <a:pt x="4166" y="2186"/>
                    <a:pt x="3718" y="2571"/>
                  </a:cubicBezTo>
                  <a:cubicBezTo>
                    <a:pt x="2628" y="3664"/>
                    <a:pt x="2628" y="3664"/>
                    <a:pt x="2628" y="3664"/>
                  </a:cubicBezTo>
                  <a:cubicBezTo>
                    <a:pt x="2179" y="4114"/>
                    <a:pt x="1987" y="4693"/>
                    <a:pt x="1987" y="5336"/>
                  </a:cubicBezTo>
                  <a:cubicBezTo>
                    <a:pt x="1987" y="5850"/>
                    <a:pt x="2115" y="6364"/>
                    <a:pt x="2500" y="6814"/>
                  </a:cubicBezTo>
                  <a:cubicBezTo>
                    <a:pt x="2307" y="7071"/>
                    <a:pt x="2179" y="7393"/>
                    <a:pt x="2115" y="7714"/>
                  </a:cubicBezTo>
                  <a:cubicBezTo>
                    <a:pt x="961" y="7843"/>
                    <a:pt x="0" y="8807"/>
                    <a:pt x="0" y="10029"/>
                  </a:cubicBezTo>
                  <a:cubicBezTo>
                    <a:pt x="0" y="11571"/>
                    <a:pt x="0" y="11571"/>
                    <a:pt x="0" y="11571"/>
                  </a:cubicBezTo>
                  <a:cubicBezTo>
                    <a:pt x="0" y="12793"/>
                    <a:pt x="961" y="13757"/>
                    <a:pt x="2115" y="13886"/>
                  </a:cubicBezTo>
                  <a:cubicBezTo>
                    <a:pt x="2179" y="14207"/>
                    <a:pt x="2307" y="14464"/>
                    <a:pt x="2500" y="14786"/>
                  </a:cubicBezTo>
                  <a:cubicBezTo>
                    <a:pt x="2115" y="15171"/>
                    <a:pt x="1987" y="15686"/>
                    <a:pt x="1987" y="16264"/>
                  </a:cubicBezTo>
                  <a:cubicBezTo>
                    <a:pt x="1987" y="16843"/>
                    <a:pt x="2179" y="17421"/>
                    <a:pt x="2628" y="17871"/>
                  </a:cubicBezTo>
                  <a:cubicBezTo>
                    <a:pt x="3718" y="18964"/>
                    <a:pt x="3718" y="18964"/>
                    <a:pt x="3718" y="18964"/>
                  </a:cubicBezTo>
                  <a:cubicBezTo>
                    <a:pt x="4166" y="19414"/>
                    <a:pt x="4743" y="19671"/>
                    <a:pt x="5384" y="19671"/>
                  </a:cubicBezTo>
                  <a:cubicBezTo>
                    <a:pt x="5897" y="19671"/>
                    <a:pt x="6409" y="19479"/>
                    <a:pt x="6794" y="19157"/>
                  </a:cubicBezTo>
                  <a:cubicBezTo>
                    <a:pt x="7115" y="19286"/>
                    <a:pt x="7435" y="19414"/>
                    <a:pt x="7755" y="19543"/>
                  </a:cubicBezTo>
                  <a:cubicBezTo>
                    <a:pt x="7884" y="20700"/>
                    <a:pt x="8845" y="21600"/>
                    <a:pt x="9999" y="21600"/>
                  </a:cubicBezTo>
                  <a:cubicBezTo>
                    <a:pt x="11537" y="21600"/>
                    <a:pt x="11537" y="21600"/>
                    <a:pt x="11537" y="21600"/>
                  </a:cubicBezTo>
                  <a:cubicBezTo>
                    <a:pt x="12755" y="21600"/>
                    <a:pt x="13716" y="20700"/>
                    <a:pt x="13845" y="19543"/>
                  </a:cubicBezTo>
                  <a:cubicBezTo>
                    <a:pt x="14165" y="19414"/>
                    <a:pt x="14485" y="19286"/>
                    <a:pt x="14806" y="19157"/>
                  </a:cubicBezTo>
                  <a:cubicBezTo>
                    <a:pt x="15191" y="19479"/>
                    <a:pt x="15703" y="19671"/>
                    <a:pt x="16216" y="19671"/>
                  </a:cubicBezTo>
                  <a:cubicBezTo>
                    <a:pt x="16857" y="19671"/>
                    <a:pt x="17434" y="19414"/>
                    <a:pt x="17882" y="18964"/>
                  </a:cubicBezTo>
                  <a:cubicBezTo>
                    <a:pt x="18972" y="17871"/>
                    <a:pt x="18972" y="17871"/>
                    <a:pt x="18972" y="17871"/>
                  </a:cubicBezTo>
                  <a:cubicBezTo>
                    <a:pt x="19421" y="17421"/>
                    <a:pt x="19613" y="16843"/>
                    <a:pt x="19613" y="16264"/>
                  </a:cubicBezTo>
                  <a:cubicBezTo>
                    <a:pt x="19613" y="15686"/>
                    <a:pt x="19485" y="15171"/>
                    <a:pt x="19100" y="14786"/>
                  </a:cubicBezTo>
                  <a:cubicBezTo>
                    <a:pt x="19293" y="14464"/>
                    <a:pt x="19421" y="14207"/>
                    <a:pt x="19485" y="13886"/>
                  </a:cubicBezTo>
                  <a:cubicBezTo>
                    <a:pt x="20639" y="13757"/>
                    <a:pt x="21600" y="12793"/>
                    <a:pt x="21600" y="11571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21600" y="8807"/>
                    <a:pt x="20639" y="7843"/>
                    <a:pt x="19485" y="7714"/>
                  </a:cubicBezTo>
                  <a:cubicBezTo>
                    <a:pt x="19421" y="7393"/>
                    <a:pt x="19293" y="7071"/>
                    <a:pt x="19100" y="6814"/>
                  </a:cubicBezTo>
                  <a:cubicBezTo>
                    <a:pt x="19485" y="6364"/>
                    <a:pt x="19613" y="5850"/>
                    <a:pt x="19613" y="5336"/>
                  </a:cubicBezTo>
                  <a:cubicBezTo>
                    <a:pt x="19613" y="4693"/>
                    <a:pt x="19421" y="4114"/>
                    <a:pt x="18972" y="3664"/>
                  </a:cubicBezTo>
                  <a:cubicBezTo>
                    <a:pt x="17882" y="2571"/>
                    <a:pt x="17882" y="2571"/>
                    <a:pt x="17882" y="2571"/>
                  </a:cubicBezTo>
                  <a:cubicBezTo>
                    <a:pt x="17434" y="2186"/>
                    <a:pt x="16857" y="1929"/>
                    <a:pt x="16216" y="1929"/>
                  </a:cubicBezTo>
                  <a:cubicBezTo>
                    <a:pt x="15703" y="1929"/>
                    <a:pt x="15191" y="2121"/>
                    <a:pt x="14806" y="2443"/>
                  </a:cubicBezTo>
                  <a:cubicBezTo>
                    <a:pt x="14485" y="2314"/>
                    <a:pt x="14165" y="2186"/>
                    <a:pt x="13845" y="2057"/>
                  </a:cubicBezTo>
                  <a:cubicBezTo>
                    <a:pt x="13716" y="900"/>
                    <a:pt x="12755" y="0"/>
                    <a:pt x="11537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9" name="Shape">
              <a:extLst>
                <a:ext uri="{FF2B5EF4-FFF2-40B4-BE49-F238E27FC236}">
                  <a16:creationId xmlns:a16="http://schemas.microsoft.com/office/drawing/2014/main" id="{5C1BEB90-95DD-4A62-9844-2215939A219C}"/>
                </a:ext>
              </a:extLst>
            </p:cNvPr>
            <p:cNvSpPr/>
            <p:nvPr/>
          </p:nvSpPr>
          <p:spPr>
            <a:xfrm>
              <a:off x="276731" y="115243"/>
              <a:ext cx="80211" cy="7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31" y="21600"/>
                  </a:moveTo>
                  <a:cubicBezTo>
                    <a:pt x="4815" y="21600"/>
                    <a:pt x="0" y="16754"/>
                    <a:pt x="0" y="10800"/>
                  </a:cubicBezTo>
                  <a:cubicBezTo>
                    <a:pt x="0" y="4846"/>
                    <a:pt x="4815" y="0"/>
                    <a:pt x="10731" y="0"/>
                  </a:cubicBezTo>
                  <a:cubicBezTo>
                    <a:pt x="16785" y="0"/>
                    <a:pt x="21600" y="4846"/>
                    <a:pt x="21600" y="10800"/>
                  </a:cubicBezTo>
                  <a:cubicBezTo>
                    <a:pt x="21600" y="16754"/>
                    <a:pt x="16785" y="21600"/>
                    <a:pt x="10731" y="21600"/>
                  </a:cubicBezTo>
                  <a:close/>
                  <a:moveTo>
                    <a:pt x="10731" y="1662"/>
                  </a:moveTo>
                  <a:cubicBezTo>
                    <a:pt x="5778" y="1662"/>
                    <a:pt x="1651" y="5677"/>
                    <a:pt x="1651" y="10800"/>
                  </a:cubicBezTo>
                  <a:cubicBezTo>
                    <a:pt x="1651" y="15785"/>
                    <a:pt x="5778" y="19938"/>
                    <a:pt x="10731" y="19938"/>
                  </a:cubicBezTo>
                  <a:cubicBezTo>
                    <a:pt x="15822" y="19938"/>
                    <a:pt x="19949" y="15785"/>
                    <a:pt x="19949" y="10800"/>
                  </a:cubicBezTo>
                  <a:cubicBezTo>
                    <a:pt x="19949" y="5677"/>
                    <a:pt x="15822" y="1662"/>
                    <a:pt x="10731" y="16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0" name="Shape">
              <a:extLst>
                <a:ext uri="{FF2B5EF4-FFF2-40B4-BE49-F238E27FC236}">
                  <a16:creationId xmlns:a16="http://schemas.microsoft.com/office/drawing/2014/main" id="{544172EF-8978-4F38-952D-B3034A0E68D2}"/>
                </a:ext>
              </a:extLst>
            </p:cNvPr>
            <p:cNvSpPr/>
            <p:nvPr/>
          </p:nvSpPr>
          <p:spPr>
            <a:xfrm>
              <a:off x="295170" y="133682"/>
              <a:ext cx="43333" cy="424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3" y="21600"/>
                  </a:moveTo>
                  <a:cubicBezTo>
                    <a:pt x="4828" y="21600"/>
                    <a:pt x="0" y="16714"/>
                    <a:pt x="0" y="10800"/>
                  </a:cubicBezTo>
                  <a:cubicBezTo>
                    <a:pt x="0" y="4886"/>
                    <a:pt x="4828" y="0"/>
                    <a:pt x="10673" y="0"/>
                  </a:cubicBezTo>
                  <a:cubicBezTo>
                    <a:pt x="16772" y="0"/>
                    <a:pt x="21600" y="4886"/>
                    <a:pt x="21600" y="10800"/>
                  </a:cubicBezTo>
                  <a:cubicBezTo>
                    <a:pt x="21600" y="16714"/>
                    <a:pt x="16772" y="21600"/>
                    <a:pt x="10673" y="21600"/>
                  </a:cubicBezTo>
                  <a:close/>
                  <a:moveTo>
                    <a:pt x="10673" y="3086"/>
                  </a:moveTo>
                  <a:cubicBezTo>
                    <a:pt x="6607" y="3086"/>
                    <a:pt x="3049" y="6429"/>
                    <a:pt x="3049" y="10800"/>
                  </a:cubicBezTo>
                  <a:cubicBezTo>
                    <a:pt x="3049" y="14914"/>
                    <a:pt x="6607" y="18514"/>
                    <a:pt x="10673" y="18514"/>
                  </a:cubicBezTo>
                  <a:cubicBezTo>
                    <a:pt x="14993" y="18514"/>
                    <a:pt x="18551" y="14914"/>
                    <a:pt x="18551" y="10800"/>
                  </a:cubicBezTo>
                  <a:cubicBezTo>
                    <a:pt x="18551" y="6429"/>
                    <a:pt x="14993" y="3086"/>
                    <a:pt x="10673" y="30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1" name="Shape">
              <a:extLst>
                <a:ext uri="{FF2B5EF4-FFF2-40B4-BE49-F238E27FC236}">
                  <a16:creationId xmlns:a16="http://schemas.microsoft.com/office/drawing/2014/main" id="{CFD5EE22-A0D0-4286-BE77-CFB735196281}"/>
                </a:ext>
              </a:extLst>
            </p:cNvPr>
            <p:cNvSpPr/>
            <p:nvPr/>
          </p:nvSpPr>
          <p:spPr>
            <a:xfrm>
              <a:off x="126454" y="58082"/>
              <a:ext cx="108791" cy="1087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561" y="1623"/>
                  </a:moveTo>
                  <a:cubicBezTo>
                    <a:pt x="11966" y="1623"/>
                    <a:pt x="12270" y="1927"/>
                    <a:pt x="12270" y="2332"/>
                  </a:cubicBezTo>
                  <a:cubicBezTo>
                    <a:pt x="12270" y="3245"/>
                    <a:pt x="12270" y="3245"/>
                    <a:pt x="12270" y="3245"/>
                  </a:cubicBezTo>
                  <a:cubicBezTo>
                    <a:pt x="13285" y="3448"/>
                    <a:pt x="14197" y="3854"/>
                    <a:pt x="15008" y="4462"/>
                  </a:cubicBezTo>
                  <a:cubicBezTo>
                    <a:pt x="15718" y="3752"/>
                    <a:pt x="15718" y="3752"/>
                    <a:pt x="15718" y="3752"/>
                  </a:cubicBezTo>
                  <a:cubicBezTo>
                    <a:pt x="15820" y="3549"/>
                    <a:pt x="16023" y="3549"/>
                    <a:pt x="16225" y="3549"/>
                  </a:cubicBezTo>
                  <a:cubicBezTo>
                    <a:pt x="16428" y="3549"/>
                    <a:pt x="16631" y="3549"/>
                    <a:pt x="16732" y="3752"/>
                  </a:cubicBezTo>
                  <a:cubicBezTo>
                    <a:pt x="17848" y="4868"/>
                    <a:pt x="17848" y="4868"/>
                    <a:pt x="17848" y="4868"/>
                  </a:cubicBezTo>
                  <a:cubicBezTo>
                    <a:pt x="18152" y="5172"/>
                    <a:pt x="18152" y="5679"/>
                    <a:pt x="17848" y="5983"/>
                  </a:cubicBezTo>
                  <a:cubicBezTo>
                    <a:pt x="17239" y="6592"/>
                    <a:pt x="17239" y="6592"/>
                    <a:pt x="17239" y="6592"/>
                  </a:cubicBezTo>
                  <a:cubicBezTo>
                    <a:pt x="17746" y="7403"/>
                    <a:pt x="18152" y="8315"/>
                    <a:pt x="18355" y="9330"/>
                  </a:cubicBezTo>
                  <a:cubicBezTo>
                    <a:pt x="19268" y="9330"/>
                    <a:pt x="19268" y="9330"/>
                    <a:pt x="19268" y="9330"/>
                  </a:cubicBezTo>
                  <a:cubicBezTo>
                    <a:pt x="19673" y="9330"/>
                    <a:pt x="20079" y="9634"/>
                    <a:pt x="20079" y="10039"/>
                  </a:cubicBezTo>
                  <a:cubicBezTo>
                    <a:pt x="20079" y="11662"/>
                    <a:pt x="20079" y="11662"/>
                    <a:pt x="20079" y="11662"/>
                  </a:cubicBezTo>
                  <a:cubicBezTo>
                    <a:pt x="20079" y="12068"/>
                    <a:pt x="19673" y="12372"/>
                    <a:pt x="19268" y="12372"/>
                  </a:cubicBezTo>
                  <a:cubicBezTo>
                    <a:pt x="18355" y="12372"/>
                    <a:pt x="18355" y="12372"/>
                    <a:pt x="18355" y="12372"/>
                  </a:cubicBezTo>
                  <a:cubicBezTo>
                    <a:pt x="18152" y="13386"/>
                    <a:pt x="17746" y="14299"/>
                    <a:pt x="17239" y="15110"/>
                  </a:cubicBezTo>
                  <a:cubicBezTo>
                    <a:pt x="17848" y="15718"/>
                    <a:pt x="17848" y="15718"/>
                    <a:pt x="17848" y="15718"/>
                  </a:cubicBezTo>
                  <a:cubicBezTo>
                    <a:pt x="18152" y="16023"/>
                    <a:pt x="18152" y="16530"/>
                    <a:pt x="17848" y="16834"/>
                  </a:cubicBezTo>
                  <a:cubicBezTo>
                    <a:pt x="16732" y="17949"/>
                    <a:pt x="16732" y="17949"/>
                    <a:pt x="16732" y="17949"/>
                  </a:cubicBezTo>
                  <a:cubicBezTo>
                    <a:pt x="16631" y="18051"/>
                    <a:pt x="16428" y="18152"/>
                    <a:pt x="16225" y="18152"/>
                  </a:cubicBezTo>
                  <a:cubicBezTo>
                    <a:pt x="16023" y="18152"/>
                    <a:pt x="15820" y="18051"/>
                    <a:pt x="15718" y="17949"/>
                  </a:cubicBezTo>
                  <a:cubicBezTo>
                    <a:pt x="15008" y="17239"/>
                    <a:pt x="15008" y="17239"/>
                    <a:pt x="15008" y="17239"/>
                  </a:cubicBezTo>
                  <a:cubicBezTo>
                    <a:pt x="14197" y="17848"/>
                    <a:pt x="13285" y="18254"/>
                    <a:pt x="12270" y="18456"/>
                  </a:cubicBezTo>
                  <a:cubicBezTo>
                    <a:pt x="12270" y="19369"/>
                    <a:pt x="12270" y="19369"/>
                    <a:pt x="12270" y="19369"/>
                  </a:cubicBezTo>
                  <a:cubicBezTo>
                    <a:pt x="12270" y="19775"/>
                    <a:pt x="11966" y="20079"/>
                    <a:pt x="11561" y="20079"/>
                  </a:cubicBezTo>
                  <a:cubicBezTo>
                    <a:pt x="10039" y="20079"/>
                    <a:pt x="10039" y="20079"/>
                    <a:pt x="10039" y="20079"/>
                  </a:cubicBezTo>
                  <a:cubicBezTo>
                    <a:pt x="9532" y="20079"/>
                    <a:pt x="9228" y="19775"/>
                    <a:pt x="9228" y="19369"/>
                  </a:cubicBezTo>
                  <a:cubicBezTo>
                    <a:pt x="9228" y="18456"/>
                    <a:pt x="9228" y="18456"/>
                    <a:pt x="9228" y="18456"/>
                  </a:cubicBezTo>
                  <a:cubicBezTo>
                    <a:pt x="8214" y="18254"/>
                    <a:pt x="7301" y="17848"/>
                    <a:pt x="6490" y="17239"/>
                  </a:cubicBezTo>
                  <a:cubicBezTo>
                    <a:pt x="5882" y="17949"/>
                    <a:pt x="5882" y="17949"/>
                    <a:pt x="5882" y="17949"/>
                  </a:cubicBezTo>
                  <a:cubicBezTo>
                    <a:pt x="5679" y="18051"/>
                    <a:pt x="5476" y="18152"/>
                    <a:pt x="5273" y="18152"/>
                  </a:cubicBezTo>
                  <a:cubicBezTo>
                    <a:pt x="5070" y="18152"/>
                    <a:pt x="4868" y="18051"/>
                    <a:pt x="4766" y="17949"/>
                  </a:cubicBezTo>
                  <a:cubicBezTo>
                    <a:pt x="3651" y="16834"/>
                    <a:pt x="3651" y="16834"/>
                    <a:pt x="3651" y="16834"/>
                  </a:cubicBezTo>
                  <a:cubicBezTo>
                    <a:pt x="3346" y="16530"/>
                    <a:pt x="3346" y="16023"/>
                    <a:pt x="3651" y="15718"/>
                  </a:cubicBezTo>
                  <a:cubicBezTo>
                    <a:pt x="4361" y="15110"/>
                    <a:pt x="4361" y="15110"/>
                    <a:pt x="4361" y="15110"/>
                  </a:cubicBezTo>
                  <a:cubicBezTo>
                    <a:pt x="3854" y="14299"/>
                    <a:pt x="3448" y="13386"/>
                    <a:pt x="3245" y="12372"/>
                  </a:cubicBezTo>
                  <a:cubicBezTo>
                    <a:pt x="2231" y="12372"/>
                    <a:pt x="2231" y="12372"/>
                    <a:pt x="2231" y="12372"/>
                  </a:cubicBezTo>
                  <a:cubicBezTo>
                    <a:pt x="1825" y="12372"/>
                    <a:pt x="1521" y="12068"/>
                    <a:pt x="1521" y="11662"/>
                  </a:cubicBezTo>
                  <a:cubicBezTo>
                    <a:pt x="1521" y="10039"/>
                    <a:pt x="1521" y="10039"/>
                    <a:pt x="1521" y="10039"/>
                  </a:cubicBezTo>
                  <a:cubicBezTo>
                    <a:pt x="1521" y="9634"/>
                    <a:pt x="1825" y="9330"/>
                    <a:pt x="2231" y="9330"/>
                  </a:cubicBezTo>
                  <a:cubicBezTo>
                    <a:pt x="3245" y="9330"/>
                    <a:pt x="3245" y="9330"/>
                    <a:pt x="3245" y="9330"/>
                  </a:cubicBezTo>
                  <a:cubicBezTo>
                    <a:pt x="3448" y="8315"/>
                    <a:pt x="3854" y="7403"/>
                    <a:pt x="4361" y="6592"/>
                  </a:cubicBezTo>
                  <a:cubicBezTo>
                    <a:pt x="3651" y="5983"/>
                    <a:pt x="3651" y="5983"/>
                    <a:pt x="3651" y="5983"/>
                  </a:cubicBezTo>
                  <a:cubicBezTo>
                    <a:pt x="3346" y="5679"/>
                    <a:pt x="3346" y="5172"/>
                    <a:pt x="3651" y="4868"/>
                  </a:cubicBezTo>
                  <a:cubicBezTo>
                    <a:pt x="4766" y="3752"/>
                    <a:pt x="4766" y="3752"/>
                    <a:pt x="4766" y="3752"/>
                  </a:cubicBezTo>
                  <a:cubicBezTo>
                    <a:pt x="4868" y="3549"/>
                    <a:pt x="5070" y="3549"/>
                    <a:pt x="5273" y="3549"/>
                  </a:cubicBezTo>
                  <a:cubicBezTo>
                    <a:pt x="5476" y="3549"/>
                    <a:pt x="5679" y="3549"/>
                    <a:pt x="5882" y="3752"/>
                  </a:cubicBezTo>
                  <a:cubicBezTo>
                    <a:pt x="6490" y="4462"/>
                    <a:pt x="6490" y="4462"/>
                    <a:pt x="6490" y="4462"/>
                  </a:cubicBezTo>
                  <a:cubicBezTo>
                    <a:pt x="7301" y="3854"/>
                    <a:pt x="8214" y="3448"/>
                    <a:pt x="9228" y="3245"/>
                  </a:cubicBezTo>
                  <a:cubicBezTo>
                    <a:pt x="9228" y="2332"/>
                    <a:pt x="9228" y="2332"/>
                    <a:pt x="9228" y="2332"/>
                  </a:cubicBezTo>
                  <a:cubicBezTo>
                    <a:pt x="9228" y="1927"/>
                    <a:pt x="9532" y="1623"/>
                    <a:pt x="10039" y="1623"/>
                  </a:cubicBezTo>
                  <a:cubicBezTo>
                    <a:pt x="11561" y="1623"/>
                    <a:pt x="11561" y="1623"/>
                    <a:pt x="11561" y="1623"/>
                  </a:cubicBezTo>
                  <a:moveTo>
                    <a:pt x="11561" y="0"/>
                  </a:moveTo>
                  <a:cubicBezTo>
                    <a:pt x="10039" y="0"/>
                    <a:pt x="10039" y="0"/>
                    <a:pt x="10039" y="0"/>
                  </a:cubicBezTo>
                  <a:cubicBezTo>
                    <a:pt x="8823" y="0"/>
                    <a:pt x="7808" y="913"/>
                    <a:pt x="7707" y="2130"/>
                  </a:cubicBezTo>
                  <a:cubicBezTo>
                    <a:pt x="7403" y="2231"/>
                    <a:pt x="7099" y="2332"/>
                    <a:pt x="6794" y="2535"/>
                  </a:cubicBezTo>
                  <a:cubicBezTo>
                    <a:pt x="6389" y="2130"/>
                    <a:pt x="5882" y="2028"/>
                    <a:pt x="5273" y="2028"/>
                  </a:cubicBezTo>
                  <a:cubicBezTo>
                    <a:pt x="4665" y="2028"/>
                    <a:pt x="4158" y="2231"/>
                    <a:pt x="3651" y="2637"/>
                  </a:cubicBezTo>
                  <a:cubicBezTo>
                    <a:pt x="2535" y="3752"/>
                    <a:pt x="2535" y="3752"/>
                    <a:pt x="2535" y="3752"/>
                  </a:cubicBezTo>
                  <a:cubicBezTo>
                    <a:pt x="2130" y="4158"/>
                    <a:pt x="1927" y="4766"/>
                    <a:pt x="1927" y="5375"/>
                  </a:cubicBezTo>
                  <a:cubicBezTo>
                    <a:pt x="1927" y="5882"/>
                    <a:pt x="2130" y="6490"/>
                    <a:pt x="2434" y="6896"/>
                  </a:cubicBezTo>
                  <a:cubicBezTo>
                    <a:pt x="2332" y="7200"/>
                    <a:pt x="2130" y="7504"/>
                    <a:pt x="2028" y="7808"/>
                  </a:cubicBezTo>
                  <a:cubicBezTo>
                    <a:pt x="913" y="7910"/>
                    <a:pt x="0" y="8924"/>
                    <a:pt x="0" y="10039"/>
                  </a:cubicBezTo>
                  <a:cubicBezTo>
                    <a:pt x="0" y="11662"/>
                    <a:pt x="0" y="11662"/>
                    <a:pt x="0" y="11662"/>
                  </a:cubicBezTo>
                  <a:cubicBezTo>
                    <a:pt x="0" y="12777"/>
                    <a:pt x="913" y="13792"/>
                    <a:pt x="2028" y="13893"/>
                  </a:cubicBezTo>
                  <a:cubicBezTo>
                    <a:pt x="2130" y="14197"/>
                    <a:pt x="2332" y="14501"/>
                    <a:pt x="2434" y="14806"/>
                  </a:cubicBezTo>
                  <a:cubicBezTo>
                    <a:pt x="2130" y="15211"/>
                    <a:pt x="1927" y="15718"/>
                    <a:pt x="1927" y="16327"/>
                  </a:cubicBezTo>
                  <a:cubicBezTo>
                    <a:pt x="1927" y="16935"/>
                    <a:pt x="2130" y="17544"/>
                    <a:pt x="2535" y="17949"/>
                  </a:cubicBezTo>
                  <a:cubicBezTo>
                    <a:pt x="3651" y="19065"/>
                    <a:pt x="3651" y="19065"/>
                    <a:pt x="3651" y="19065"/>
                  </a:cubicBezTo>
                  <a:cubicBezTo>
                    <a:pt x="4158" y="19470"/>
                    <a:pt x="4665" y="19673"/>
                    <a:pt x="5273" y="19673"/>
                  </a:cubicBezTo>
                  <a:cubicBezTo>
                    <a:pt x="5882" y="19673"/>
                    <a:pt x="6389" y="19572"/>
                    <a:pt x="6794" y="19166"/>
                  </a:cubicBezTo>
                  <a:cubicBezTo>
                    <a:pt x="7099" y="19369"/>
                    <a:pt x="7403" y="19470"/>
                    <a:pt x="7707" y="19572"/>
                  </a:cubicBezTo>
                  <a:cubicBezTo>
                    <a:pt x="7808" y="20789"/>
                    <a:pt x="8823" y="21600"/>
                    <a:pt x="10039" y="21600"/>
                  </a:cubicBezTo>
                  <a:cubicBezTo>
                    <a:pt x="11561" y="21600"/>
                    <a:pt x="11561" y="21600"/>
                    <a:pt x="11561" y="21600"/>
                  </a:cubicBezTo>
                  <a:cubicBezTo>
                    <a:pt x="12777" y="21600"/>
                    <a:pt x="13690" y="20789"/>
                    <a:pt x="13893" y="19572"/>
                  </a:cubicBezTo>
                  <a:cubicBezTo>
                    <a:pt x="14197" y="19470"/>
                    <a:pt x="14501" y="19369"/>
                    <a:pt x="14806" y="19166"/>
                  </a:cubicBezTo>
                  <a:cubicBezTo>
                    <a:pt x="15211" y="19572"/>
                    <a:pt x="15718" y="19673"/>
                    <a:pt x="16225" y="19673"/>
                  </a:cubicBezTo>
                  <a:cubicBezTo>
                    <a:pt x="16834" y="19673"/>
                    <a:pt x="17442" y="19470"/>
                    <a:pt x="17848" y="19065"/>
                  </a:cubicBezTo>
                  <a:cubicBezTo>
                    <a:pt x="18963" y="17949"/>
                    <a:pt x="18963" y="17949"/>
                    <a:pt x="18963" y="17949"/>
                  </a:cubicBezTo>
                  <a:cubicBezTo>
                    <a:pt x="19369" y="17544"/>
                    <a:pt x="19673" y="16935"/>
                    <a:pt x="19673" y="16327"/>
                  </a:cubicBezTo>
                  <a:cubicBezTo>
                    <a:pt x="19673" y="15718"/>
                    <a:pt x="19470" y="15211"/>
                    <a:pt x="19065" y="14806"/>
                  </a:cubicBezTo>
                  <a:cubicBezTo>
                    <a:pt x="19268" y="14501"/>
                    <a:pt x="19369" y="14197"/>
                    <a:pt x="19470" y="13893"/>
                  </a:cubicBezTo>
                  <a:cubicBezTo>
                    <a:pt x="20687" y="13792"/>
                    <a:pt x="21600" y="12777"/>
                    <a:pt x="21600" y="11662"/>
                  </a:cubicBezTo>
                  <a:cubicBezTo>
                    <a:pt x="21600" y="10039"/>
                    <a:pt x="21600" y="10039"/>
                    <a:pt x="21600" y="10039"/>
                  </a:cubicBezTo>
                  <a:cubicBezTo>
                    <a:pt x="21600" y="8924"/>
                    <a:pt x="20687" y="7910"/>
                    <a:pt x="19470" y="7808"/>
                  </a:cubicBezTo>
                  <a:cubicBezTo>
                    <a:pt x="19369" y="7504"/>
                    <a:pt x="19268" y="7200"/>
                    <a:pt x="19065" y="6896"/>
                  </a:cubicBezTo>
                  <a:cubicBezTo>
                    <a:pt x="19470" y="6490"/>
                    <a:pt x="19673" y="5882"/>
                    <a:pt x="19673" y="5375"/>
                  </a:cubicBezTo>
                  <a:cubicBezTo>
                    <a:pt x="19673" y="4766"/>
                    <a:pt x="19369" y="4158"/>
                    <a:pt x="18963" y="3752"/>
                  </a:cubicBezTo>
                  <a:cubicBezTo>
                    <a:pt x="17848" y="2637"/>
                    <a:pt x="17848" y="2637"/>
                    <a:pt x="17848" y="2637"/>
                  </a:cubicBezTo>
                  <a:cubicBezTo>
                    <a:pt x="17442" y="2231"/>
                    <a:pt x="16834" y="2028"/>
                    <a:pt x="16225" y="2028"/>
                  </a:cubicBezTo>
                  <a:cubicBezTo>
                    <a:pt x="15718" y="2028"/>
                    <a:pt x="15211" y="2130"/>
                    <a:pt x="14806" y="2535"/>
                  </a:cubicBezTo>
                  <a:cubicBezTo>
                    <a:pt x="14501" y="2332"/>
                    <a:pt x="14197" y="2231"/>
                    <a:pt x="13893" y="2130"/>
                  </a:cubicBezTo>
                  <a:cubicBezTo>
                    <a:pt x="13690" y="913"/>
                    <a:pt x="12777" y="0"/>
                    <a:pt x="1156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2" name="Shape">
              <a:extLst>
                <a:ext uri="{FF2B5EF4-FFF2-40B4-BE49-F238E27FC236}">
                  <a16:creationId xmlns:a16="http://schemas.microsoft.com/office/drawing/2014/main" id="{9C37719B-FCF1-43E8-8EF8-A2E851DFC741}"/>
                </a:ext>
              </a:extLst>
            </p:cNvPr>
            <p:cNvSpPr/>
            <p:nvPr/>
          </p:nvSpPr>
          <p:spPr>
            <a:xfrm>
              <a:off x="155956" y="87585"/>
              <a:ext cx="50709" cy="497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91" y="21600"/>
                  </a:moveTo>
                  <a:cubicBezTo>
                    <a:pt x="4800" y="21600"/>
                    <a:pt x="0" y="16800"/>
                    <a:pt x="0" y="10909"/>
                  </a:cubicBezTo>
                  <a:cubicBezTo>
                    <a:pt x="0" y="5018"/>
                    <a:pt x="4800" y="0"/>
                    <a:pt x="10691" y="0"/>
                  </a:cubicBezTo>
                  <a:cubicBezTo>
                    <a:pt x="16582" y="0"/>
                    <a:pt x="21600" y="5018"/>
                    <a:pt x="21600" y="10909"/>
                  </a:cubicBezTo>
                  <a:cubicBezTo>
                    <a:pt x="21600" y="16800"/>
                    <a:pt x="16582" y="21600"/>
                    <a:pt x="10691" y="21600"/>
                  </a:cubicBezTo>
                  <a:close/>
                  <a:moveTo>
                    <a:pt x="10691" y="1745"/>
                  </a:moveTo>
                  <a:cubicBezTo>
                    <a:pt x="5673" y="1745"/>
                    <a:pt x="1527" y="5891"/>
                    <a:pt x="1527" y="10909"/>
                  </a:cubicBezTo>
                  <a:cubicBezTo>
                    <a:pt x="1527" y="15927"/>
                    <a:pt x="5673" y="20073"/>
                    <a:pt x="10691" y="20073"/>
                  </a:cubicBezTo>
                  <a:cubicBezTo>
                    <a:pt x="15709" y="20073"/>
                    <a:pt x="19855" y="15927"/>
                    <a:pt x="19855" y="10909"/>
                  </a:cubicBezTo>
                  <a:cubicBezTo>
                    <a:pt x="19855" y="5891"/>
                    <a:pt x="15709" y="1745"/>
                    <a:pt x="10691" y="17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3" name="Shape">
              <a:extLst>
                <a:ext uri="{FF2B5EF4-FFF2-40B4-BE49-F238E27FC236}">
                  <a16:creationId xmlns:a16="http://schemas.microsoft.com/office/drawing/2014/main" id="{328B9407-0CF5-4829-902E-F0DFEB09E37C}"/>
                </a:ext>
              </a:extLst>
            </p:cNvPr>
            <p:cNvSpPr/>
            <p:nvPr/>
          </p:nvSpPr>
          <p:spPr>
            <a:xfrm>
              <a:off x="167941" y="98648"/>
              <a:ext cx="26738" cy="276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596" y="21600"/>
                  </a:moveTo>
                  <a:cubicBezTo>
                    <a:pt x="4891" y="21600"/>
                    <a:pt x="0" y="16800"/>
                    <a:pt x="0" y="10800"/>
                  </a:cubicBezTo>
                  <a:cubicBezTo>
                    <a:pt x="0" y="4800"/>
                    <a:pt x="4891" y="0"/>
                    <a:pt x="10596" y="0"/>
                  </a:cubicBezTo>
                  <a:cubicBezTo>
                    <a:pt x="16709" y="0"/>
                    <a:pt x="21600" y="4800"/>
                    <a:pt x="21600" y="10800"/>
                  </a:cubicBezTo>
                  <a:cubicBezTo>
                    <a:pt x="21600" y="16800"/>
                    <a:pt x="16709" y="21600"/>
                    <a:pt x="10596" y="21600"/>
                  </a:cubicBezTo>
                  <a:close/>
                  <a:moveTo>
                    <a:pt x="10596" y="3200"/>
                  </a:moveTo>
                  <a:cubicBezTo>
                    <a:pt x="6521" y="3200"/>
                    <a:pt x="2853" y="6400"/>
                    <a:pt x="2853" y="10800"/>
                  </a:cubicBezTo>
                  <a:cubicBezTo>
                    <a:pt x="2853" y="14800"/>
                    <a:pt x="6521" y="18400"/>
                    <a:pt x="10596" y="18400"/>
                  </a:cubicBezTo>
                  <a:cubicBezTo>
                    <a:pt x="15079" y="18400"/>
                    <a:pt x="18340" y="14800"/>
                    <a:pt x="18340" y="10800"/>
                  </a:cubicBezTo>
                  <a:cubicBezTo>
                    <a:pt x="18340" y="6400"/>
                    <a:pt x="15079" y="3200"/>
                    <a:pt x="10596" y="3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84" name="Group">
            <a:extLst>
              <a:ext uri="{FF2B5EF4-FFF2-40B4-BE49-F238E27FC236}">
                <a16:creationId xmlns:a16="http://schemas.microsoft.com/office/drawing/2014/main" id="{09324C94-9CF3-4179-986D-85BB08FF90DE}"/>
              </a:ext>
            </a:extLst>
          </p:cNvPr>
          <p:cNvGrpSpPr/>
          <p:nvPr/>
        </p:nvGrpSpPr>
        <p:grpSpPr>
          <a:xfrm>
            <a:off x="8503929" y="5269143"/>
            <a:ext cx="360007" cy="489751"/>
            <a:chOff x="0" y="0"/>
            <a:chExt cx="360006" cy="489750"/>
          </a:xfrm>
          <a:solidFill>
            <a:schemeClr val="bg1"/>
          </a:solidFill>
        </p:grpSpPr>
        <p:sp>
          <p:nvSpPr>
            <p:cNvPr id="285" name="Shape">
              <a:extLst>
                <a:ext uri="{FF2B5EF4-FFF2-40B4-BE49-F238E27FC236}">
                  <a16:creationId xmlns:a16="http://schemas.microsoft.com/office/drawing/2014/main" id="{A55A4197-90ED-45A7-8B6F-9C5291F4B752}"/>
                </a:ext>
              </a:extLst>
            </p:cNvPr>
            <p:cNvSpPr/>
            <p:nvPr/>
          </p:nvSpPr>
          <p:spPr>
            <a:xfrm>
              <a:off x="134735" y="164675"/>
              <a:ext cx="111210" cy="27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74" y="0"/>
                  </a:moveTo>
                  <a:cubicBezTo>
                    <a:pt x="2326" y="0"/>
                    <a:pt x="2326" y="0"/>
                    <a:pt x="2326" y="0"/>
                  </a:cubicBezTo>
                  <a:cubicBezTo>
                    <a:pt x="997" y="0"/>
                    <a:pt x="0" y="5400"/>
                    <a:pt x="0" y="10800"/>
                  </a:cubicBezTo>
                  <a:cubicBezTo>
                    <a:pt x="0" y="16200"/>
                    <a:pt x="997" y="21600"/>
                    <a:pt x="2326" y="21600"/>
                  </a:cubicBezTo>
                  <a:cubicBezTo>
                    <a:pt x="19274" y="21600"/>
                    <a:pt x="19274" y="21600"/>
                    <a:pt x="19274" y="21600"/>
                  </a:cubicBezTo>
                  <a:cubicBezTo>
                    <a:pt x="20603" y="21600"/>
                    <a:pt x="21600" y="16200"/>
                    <a:pt x="21600" y="10800"/>
                  </a:cubicBezTo>
                  <a:cubicBezTo>
                    <a:pt x="21600" y="5400"/>
                    <a:pt x="20603" y="0"/>
                    <a:pt x="19274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6" name="Shape">
              <a:extLst>
                <a:ext uri="{FF2B5EF4-FFF2-40B4-BE49-F238E27FC236}">
                  <a16:creationId xmlns:a16="http://schemas.microsoft.com/office/drawing/2014/main" id="{DEA2DFBE-402F-4556-AECB-DCEE46192C10}"/>
                </a:ext>
              </a:extLst>
            </p:cNvPr>
            <p:cNvSpPr/>
            <p:nvPr/>
          </p:nvSpPr>
          <p:spPr>
            <a:xfrm>
              <a:off x="134735" y="239528"/>
              <a:ext cx="111210" cy="27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5400"/>
                    <a:pt x="20603" y="0"/>
                    <a:pt x="19274" y="0"/>
                  </a:cubicBezTo>
                  <a:cubicBezTo>
                    <a:pt x="2326" y="0"/>
                    <a:pt x="2326" y="0"/>
                    <a:pt x="2326" y="0"/>
                  </a:cubicBezTo>
                  <a:cubicBezTo>
                    <a:pt x="997" y="0"/>
                    <a:pt x="0" y="5400"/>
                    <a:pt x="0" y="10800"/>
                  </a:cubicBezTo>
                  <a:cubicBezTo>
                    <a:pt x="0" y="16200"/>
                    <a:pt x="997" y="21600"/>
                    <a:pt x="2326" y="21600"/>
                  </a:cubicBezTo>
                  <a:cubicBezTo>
                    <a:pt x="19274" y="21600"/>
                    <a:pt x="19274" y="21600"/>
                    <a:pt x="19274" y="21600"/>
                  </a:cubicBezTo>
                  <a:cubicBezTo>
                    <a:pt x="20603" y="21600"/>
                    <a:pt x="21600" y="16200"/>
                    <a:pt x="216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7" name="Shape">
              <a:extLst>
                <a:ext uri="{FF2B5EF4-FFF2-40B4-BE49-F238E27FC236}">
                  <a16:creationId xmlns:a16="http://schemas.microsoft.com/office/drawing/2014/main" id="{C8BE2E00-423C-4A86-BCDC-C328D500CA72}"/>
                </a:ext>
              </a:extLst>
            </p:cNvPr>
            <p:cNvSpPr/>
            <p:nvPr/>
          </p:nvSpPr>
          <p:spPr>
            <a:xfrm>
              <a:off x="76991" y="154695"/>
              <a:ext cx="46338" cy="470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close/>
                  <a:moveTo>
                    <a:pt x="15951" y="16364"/>
                  </a:moveTo>
                  <a:lnTo>
                    <a:pt x="5649" y="16364"/>
                  </a:lnTo>
                  <a:lnTo>
                    <a:pt x="5649" y="6218"/>
                  </a:lnTo>
                  <a:lnTo>
                    <a:pt x="15951" y="6218"/>
                  </a:lnTo>
                  <a:lnTo>
                    <a:pt x="15951" y="1636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8" name="Shape">
              <a:extLst>
                <a:ext uri="{FF2B5EF4-FFF2-40B4-BE49-F238E27FC236}">
                  <a16:creationId xmlns:a16="http://schemas.microsoft.com/office/drawing/2014/main" id="{9D7FBD48-C67C-4781-B8AC-C6F43F9B8498}"/>
                </a:ext>
              </a:extLst>
            </p:cNvPr>
            <p:cNvSpPr/>
            <p:nvPr/>
          </p:nvSpPr>
          <p:spPr>
            <a:xfrm>
              <a:off x="76991" y="229548"/>
              <a:ext cx="46338" cy="470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close/>
                  <a:moveTo>
                    <a:pt x="15951" y="15382"/>
                  </a:moveTo>
                  <a:lnTo>
                    <a:pt x="5649" y="15382"/>
                  </a:lnTo>
                  <a:lnTo>
                    <a:pt x="5649" y="5236"/>
                  </a:lnTo>
                  <a:lnTo>
                    <a:pt x="15951" y="5236"/>
                  </a:lnTo>
                  <a:lnTo>
                    <a:pt x="15951" y="1538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9" name="Shape">
              <a:extLst>
                <a:ext uri="{FF2B5EF4-FFF2-40B4-BE49-F238E27FC236}">
                  <a16:creationId xmlns:a16="http://schemas.microsoft.com/office/drawing/2014/main" id="{2264A919-A090-4C83-9311-48C2C7A08DCB}"/>
                </a:ext>
              </a:extLst>
            </p:cNvPr>
            <p:cNvSpPr/>
            <p:nvPr/>
          </p:nvSpPr>
          <p:spPr>
            <a:xfrm>
              <a:off x="76991" y="304400"/>
              <a:ext cx="46338" cy="470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21600" y="21600"/>
                  </a:lnTo>
                  <a:lnTo>
                    <a:pt x="21600" y="0"/>
                  </a:lnTo>
                  <a:lnTo>
                    <a:pt x="0" y="0"/>
                  </a:lnTo>
                  <a:lnTo>
                    <a:pt x="0" y="21600"/>
                  </a:lnTo>
                  <a:close/>
                  <a:moveTo>
                    <a:pt x="5649" y="5236"/>
                  </a:moveTo>
                  <a:lnTo>
                    <a:pt x="15951" y="5236"/>
                  </a:lnTo>
                  <a:lnTo>
                    <a:pt x="15951" y="15382"/>
                  </a:lnTo>
                  <a:lnTo>
                    <a:pt x="5649" y="15382"/>
                  </a:lnTo>
                  <a:lnTo>
                    <a:pt x="5649" y="523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0" name="Shape">
              <a:extLst>
                <a:ext uri="{FF2B5EF4-FFF2-40B4-BE49-F238E27FC236}">
                  <a16:creationId xmlns:a16="http://schemas.microsoft.com/office/drawing/2014/main" id="{7308E594-00D9-4637-9175-5B5AF487D414}"/>
                </a:ext>
              </a:extLst>
            </p:cNvPr>
            <p:cNvSpPr/>
            <p:nvPr/>
          </p:nvSpPr>
          <p:spPr>
            <a:xfrm>
              <a:off x="134735" y="314380"/>
              <a:ext cx="90537" cy="256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1520"/>
                  </a:moveTo>
                  <a:cubicBezTo>
                    <a:pt x="0" y="17280"/>
                    <a:pt x="1223" y="21600"/>
                    <a:pt x="2853" y="21600"/>
                  </a:cubicBezTo>
                  <a:cubicBezTo>
                    <a:pt x="14264" y="21600"/>
                    <a:pt x="14264" y="21600"/>
                    <a:pt x="14264" y="21600"/>
                  </a:cubicBezTo>
                  <a:cubicBezTo>
                    <a:pt x="16302" y="12960"/>
                    <a:pt x="18747" y="5760"/>
                    <a:pt x="21600" y="0"/>
                  </a:cubicBezTo>
                  <a:cubicBezTo>
                    <a:pt x="2853" y="0"/>
                    <a:pt x="2853" y="0"/>
                    <a:pt x="2853" y="0"/>
                  </a:cubicBezTo>
                  <a:cubicBezTo>
                    <a:pt x="1223" y="0"/>
                    <a:pt x="0" y="4320"/>
                    <a:pt x="0" y="115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1" name="Shape">
              <a:extLst>
                <a:ext uri="{FF2B5EF4-FFF2-40B4-BE49-F238E27FC236}">
                  <a16:creationId xmlns:a16="http://schemas.microsoft.com/office/drawing/2014/main" id="{E1F32727-1667-4D5A-B44D-FB1870E6132F}"/>
                </a:ext>
              </a:extLst>
            </p:cNvPr>
            <p:cNvSpPr/>
            <p:nvPr/>
          </p:nvSpPr>
          <p:spPr>
            <a:xfrm>
              <a:off x="-1" y="-1"/>
              <a:ext cx="322938" cy="451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486" y="19814"/>
                  </a:moveTo>
                  <a:cubicBezTo>
                    <a:pt x="3886" y="19814"/>
                    <a:pt x="2514" y="18839"/>
                    <a:pt x="2514" y="17702"/>
                  </a:cubicBezTo>
                  <a:cubicBezTo>
                    <a:pt x="2514" y="6496"/>
                    <a:pt x="2514" y="6496"/>
                    <a:pt x="2514" y="6496"/>
                  </a:cubicBezTo>
                  <a:cubicBezTo>
                    <a:pt x="2514" y="5278"/>
                    <a:pt x="3886" y="4385"/>
                    <a:pt x="5486" y="4385"/>
                  </a:cubicBezTo>
                  <a:cubicBezTo>
                    <a:pt x="6514" y="4385"/>
                    <a:pt x="6514" y="4385"/>
                    <a:pt x="6514" y="4385"/>
                  </a:cubicBezTo>
                  <a:cubicBezTo>
                    <a:pt x="6629" y="4791"/>
                    <a:pt x="7200" y="5116"/>
                    <a:pt x="7886" y="5116"/>
                  </a:cubicBezTo>
                  <a:cubicBezTo>
                    <a:pt x="13829" y="5116"/>
                    <a:pt x="13829" y="5116"/>
                    <a:pt x="13829" y="5116"/>
                  </a:cubicBezTo>
                  <a:cubicBezTo>
                    <a:pt x="14400" y="5116"/>
                    <a:pt x="14971" y="4791"/>
                    <a:pt x="15200" y="4385"/>
                  </a:cubicBezTo>
                  <a:cubicBezTo>
                    <a:pt x="16114" y="4385"/>
                    <a:pt x="16114" y="4385"/>
                    <a:pt x="16114" y="4385"/>
                  </a:cubicBezTo>
                  <a:cubicBezTo>
                    <a:pt x="17714" y="4385"/>
                    <a:pt x="19086" y="5278"/>
                    <a:pt x="19086" y="6496"/>
                  </a:cubicBezTo>
                  <a:cubicBezTo>
                    <a:pt x="19086" y="14454"/>
                    <a:pt x="19086" y="14454"/>
                    <a:pt x="19086" y="14454"/>
                  </a:cubicBezTo>
                  <a:cubicBezTo>
                    <a:pt x="20000" y="14535"/>
                    <a:pt x="20800" y="14698"/>
                    <a:pt x="21600" y="14941"/>
                  </a:cubicBezTo>
                  <a:cubicBezTo>
                    <a:pt x="21600" y="6496"/>
                    <a:pt x="21600" y="6496"/>
                    <a:pt x="21600" y="6496"/>
                  </a:cubicBezTo>
                  <a:cubicBezTo>
                    <a:pt x="21600" y="4304"/>
                    <a:pt x="19086" y="2598"/>
                    <a:pt x="16114" y="2598"/>
                  </a:cubicBezTo>
                  <a:cubicBezTo>
                    <a:pt x="15200" y="2598"/>
                    <a:pt x="15200" y="2598"/>
                    <a:pt x="15200" y="2598"/>
                  </a:cubicBezTo>
                  <a:cubicBezTo>
                    <a:pt x="14971" y="2111"/>
                    <a:pt x="14400" y="1786"/>
                    <a:pt x="13829" y="1786"/>
                  </a:cubicBezTo>
                  <a:cubicBezTo>
                    <a:pt x="13371" y="1786"/>
                    <a:pt x="13371" y="1786"/>
                    <a:pt x="13371" y="1786"/>
                  </a:cubicBezTo>
                  <a:cubicBezTo>
                    <a:pt x="13371" y="812"/>
                    <a:pt x="12229" y="0"/>
                    <a:pt x="10857" y="0"/>
                  </a:cubicBezTo>
                  <a:cubicBezTo>
                    <a:pt x="9371" y="0"/>
                    <a:pt x="8229" y="812"/>
                    <a:pt x="8229" y="1786"/>
                  </a:cubicBezTo>
                  <a:cubicBezTo>
                    <a:pt x="7886" y="1786"/>
                    <a:pt x="7886" y="1786"/>
                    <a:pt x="7886" y="1786"/>
                  </a:cubicBezTo>
                  <a:cubicBezTo>
                    <a:pt x="7200" y="1786"/>
                    <a:pt x="6629" y="2111"/>
                    <a:pt x="6400" y="2598"/>
                  </a:cubicBezTo>
                  <a:cubicBezTo>
                    <a:pt x="5486" y="2598"/>
                    <a:pt x="5486" y="2598"/>
                    <a:pt x="5486" y="2598"/>
                  </a:cubicBezTo>
                  <a:cubicBezTo>
                    <a:pt x="2514" y="2598"/>
                    <a:pt x="0" y="4304"/>
                    <a:pt x="0" y="6496"/>
                  </a:cubicBezTo>
                  <a:cubicBezTo>
                    <a:pt x="0" y="17702"/>
                    <a:pt x="0" y="17702"/>
                    <a:pt x="0" y="17702"/>
                  </a:cubicBezTo>
                  <a:cubicBezTo>
                    <a:pt x="0" y="19814"/>
                    <a:pt x="2514" y="21600"/>
                    <a:pt x="5486" y="21600"/>
                  </a:cubicBezTo>
                  <a:cubicBezTo>
                    <a:pt x="12229" y="21600"/>
                    <a:pt x="12229" y="21600"/>
                    <a:pt x="12229" y="21600"/>
                  </a:cubicBezTo>
                  <a:cubicBezTo>
                    <a:pt x="11886" y="21032"/>
                    <a:pt x="11657" y="20463"/>
                    <a:pt x="11543" y="19814"/>
                  </a:cubicBezTo>
                  <a:lnTo>
                    <a:pt x="5486" y="19814"/>
                  </a:lnTo>
                  <a:close/>
                  <a:moveTo>
                    <a:pt x="10857" y="1137"/>
                  </a:moveTo>
                  <a:cubicBezTo>
                    <a:pt x="11314" y="1137"/>
                    <a:pt x="11771" y="1380"/>
                    <a:pt x="11771" y="1786"/>
                  </a:cubicBezTo>
                  <a:cubicBezTo>
                    <a:pt x="9829" y="1786"/>
                    <a:pt x="9829" y="1786"/>
                    <a:pt x="9829" y="1786"/>
                  </a:cubicBezTo>
                  <a:cubicBezTo>
                    <a:pt x="9829" y="1380"/>
                    <a:pt x="10286" y="1137"/>
                    <a:pt x="10857" y="113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2" name="Shape">
              <a:extLst>
                <a:ext uri="{FF2B5EF4-FFF2-40B4-BE49-F238E27FC236}">
                  <a16:creationId xmlns:a16="http://schemas.microsoft.com/office/drawing/2014/main" id="{07B69A12-1D78-4A46-BF3A-4985395D2A27}"/>
                </a:ext>
              </a:extLst>
            </p:cNvPr>
            <p:cNvSpPr/>
            <p:nvPr/>
          </p:nvSpPr>
          <p:spPr>
            <a:xfrm>
              <a:off x="191052" y="319371"/>
              <a:ext cx="168955" cy="1703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91" y="0"/>
                  </a:moveTo>
                  <a:cubicBezTo>
                    <a:pt x="4800" y="0"/>
                    <a:pt x="0" y="4968"/>
                    <a:pt x="0" y="10800"/>
                  </a:cubicBezTo>
                  <a:cubicBezTo>
                    <a:pt x="0" y="16632"/>
                    <a:pt x="4800" y="21600"/>
                    <a:pt x="10691" y="21600"/>
                  </a:cubicBezTo>
                  <a:cubicBezTo>
                    <a:pt x="16582" y="21600"/>
                    <a:pt x="21600" y="16632"/>
                    <a:pt x="21600" y="10800"/>
                  </a:cubicBezTo>
                  <a:cubicBezTo>
                    <a:pt x="21600" y="4968"/>
                    <a:pt x="16582" y="0"/>
                    <a:pt x="10691" y="0"/>
                  </a:cubicBezTo>
                  <a:close/>
                  <a:moveTo>
                    <a:pt x="9818" y="16632"/>
                  </a:moveTo>
                  <a:cubicBezTo>
                    <a:pt x="8073" y="16632"/>
                    <a:pt x="8073" y="16632"/>
                    <a:pt x="8073" y="16632"/>
                  </a:cubicBezTo>
                  <a:cubicBezTo>
                    <a:pt x="5018" y="10584"/>
                    <a:pt x="5018" y="10584"/>
                    <a:pt x="5018" y="10584"/>
                  </a:cubicBezTo>
                  <a:cubicBezTo>
                    <a:pt x="6764" y="9504"/>
                    <a:pt x="6764" y="9504"/>
                    <a:pt x="6764" y="9504"/>
                  </a:cubicBezTo>
                  <a:cubicBezTo>
                    <a:pt x="8509" y="13392"/>
                    <a:pt x="8509" y="13392"/>
                    <a:pt x="8509" y="13392"/>
                  </a:cubicBezTo>
                  <a:cubicBezTo>
                    <a:pt x="13091" y="4968"/>
                    <a:pt x="13091" y="4968"/>
                    <a:pt x="13091" y="4968"/>
                  </a:cubicBezTo>
                  <a:cubicBezTo>
                    <a:pt x="16364" y="4968"/>
                    <a:pt x="16364" y="4968"/>
                    <a:pt x="16364" y="4968"/>
                  </a:cubicBezTo>
                  <a:lnTo>
                    <a:pt x="9818" y="1663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93" name="Shape">
            <a:extLst>
              <a:ext uri="{FF2B5EF4-FFF2-40B4-BE49-F238E27FC236}">
                <a16:creationId xmlns:a16="http://schemas.microsoft.com/office/drawing/2014/main" id="{95B1001E-36D2-45A7-ADF6-BCC7BBF161C0}"/>
              </a:ext>
            </a:extLst>
          </p:cNvPr>
          <p:cNvSpPr/>
          <p:nvPr/>
        </p:nvSpPr>
        <p:spPr>
          <a:xfrm>
            <a:off x="10385069" y="5290193"/>
            <a:ext cx="369383" cy="4476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76" h="21600" extrusionOk="0">
                <a:moveTo>
                  <a:pt x="21017" y="12723"/>
                </a:moveTo>
                <a:cubicBezTo>
                  <a:pt x="21017" y="12701"/>
                  <a:pt x="21017" y="12701"/>
                  <a:pt x="21017" y="12701"/>
                </a:cubicBezTo>
                <a:cubicBezTo>
                  <a:pt x="20991" y="12525"/>
                  <a:pt x="20884" y="12151"/>
                  <a:pt x="20512" y="11734"/>
                </a:cubicBezTo>
                <a:cubicBezTo>
                  <a:pt x="20086" y="11228"/>
                  <a:pt x="19395" y="10855"/>
                  <a:pt x="18517" y="10569"/>
                </a:cubicBezTo>
                <a:cubicBezTo>
                  <a:pt x="17905" y="10350"/>
                  <a:pt x="17187" y="10262"/>
                  <a:pt x="16522" y="10152"/>
                </a:cubicBezTo>
                <a:cubicBezTo>
                  <a:pt x="15804" y="10042"/>
                  <a:pt x="15059" y="9932"/>
                  <a:pt x="14420" y="9690"/>
                </a:cubicBezTo>
                <a:cubicBezTo>
                  <a:pt x="13835" y="9185"/>
                  <a:pt x="13835" y="9185"/>
                  <a:pt x="13835" y="9185"/>
                </a:cubicBezTo>
                <a:cubicBezTo>
                  <a:pt x="13383" y="8789"/>
                  <a:pt x="13383" y="8789"/>
                  <a:pt x="13383" y="8789"/>
                </a:cubicBezTo>
                <a:cubicBezTo>
                  <a:pt x="13596" y="8438"/>
                  <a:pt x="13809" y="8064"/>
                  <a:pt x="14021" y="7625"/>
                </a:cubicBezTo>
                <a:cubicBezTo>
                  <a:pt x="14154" y="7383"/>
                  <a:pt x="14261" y="7119"/>
                  <a:pt x="14367" y="6834"/>
                </a:cubicBezTo>
                <a:cubicBezTo>
                  <a:pt x="14394" y="6834"/>
                  <a:pt x="14394" y="6834"/>
                  <a:pt x="14394" y="6834"/>
                </a:cubicBezTo>
                <a:cubicBezTo>
                  <a:pt x="14394" y="6834"/>
                  <a:pt x="14394" y="6834"/>
                  <a:pt x="14420" y="6834"/>
                </a:cubicBezTo>
                <a:cubicBezTo>
                  <a:pt x="14633" y="6834"/>
                  <a:pt x="15006" y="6504"/>
                  <a:pt x="15032" y="6306"/>
                </a:cubicBezTo>
                <a:cubicBezTo>
                  <a:pt x="15165" y="4878"/>
                  <a:pt x="15165" y="4878"/>
                  <a:pt x="15165" y="4878"/>
                </a:cubicBezTo>
                <a:cubicBezTo>
                  <a:pt x="15192" y="4746"/>
                  <a:pt x="15112" y="4614"/>
                  <a:pt x="14979" y="4527"/>
                </a:cubicBezTo>
                <a:cubicBezTo>
                  <a:pt x="15511" y="3362"/>
                  <a:pt x="15511" y="3362"/>
                  <a:pt x="15511" y="3362"/>
                </a:cubicBezTo>
                <a:cubicBezTo>
                  <a:pt x="15644" y="3098"/>
                  <a:pt x="15591" y="2813"/>
                  <a:pt x="15405" y="2571"/>
                </a:cubicBezTo>
                <a:cubicBezTo>
                  <a:pt x="13915" y="747"/>
                  <a:pt x="13915" y="747"/>
                  <a:pt x="13915" y="747"/>
                </a:cubicBezTo>
                <a:cubicBezTo>
                  <a:pt x="13755" y="549"/>
                  <a:pt x="13489" y="417"/>
                  <a:pt x="13197" y="396"/>
                </a:cubicBezTo>
                <a:cubicBezTo>
                  <a:pt x="12904" y="352"/>
                  <a:pt x="12904" y="352"/>
                  <a:pt x="12904" y="352"/>
                </a:cubicBezTo>
                <a:cubicBezTo>
                  <a:pt x="12079" y="264"/>
                  <a:pt x="10723" y="88"/>
                  <a:pt x="10005" y="0"/>
                </a:cubicBezTo>
                <a:cubicBezTo>
                  <a:pt x="9951" y="0"/>
                  <a:pt x="9898" y="0"/>
                  <a:pt x="9845" y="0"/>
                </a:cubicBezTo>
                <a:cubicBezTo>
                  <a:pt x="9632" y="0"/>
                  <a:pt x="9446" y="44"/>
                  <a:pt x="9286" y="132"/>
                </a:cubicBezTo>
                <a:cubicBezTo>
                  <a:pt x="8355" y="637"/>
                  <a:pt x="8355" y="637"/>
                  <a:pt x="8355" y="637"/>
                </a:cubicBezTo>
                <a:cubicBezTo>
                  <a:pt x="7717" y="615"/>
                  <a:pt x="7717" y="615"/>
                  <a:pt x="7717" y="615"/>
                </a:cubicBezTo>
                <a:cubicBezTo>
                  <a:pt x="7318" y="615"/>
                  <a:pt x="6972" y="791"/>
                  <a:pt x="6786" y="1077"/>
                </a:cubicBezTo>
                <a:cubicBezTo>
                  <a:pt x="6546" y="1450"/>
                  <a:pt x="6227" y="2044"/>
                  <a:pt x="6094" y="2263"/>
                </a:cubicBezTo>
                <a:cubicBezTo>
                  <a:pt x="5988" y="2439"/>
                  <a:pt x="5961" y="2637"/>
                  <a:pt x="6014" y="2813"/>
                </a:cubicBezTo>
                <a:cubicBezTo>
                  <a:pt x="6068" y="3120"/>
                  <a:pt x="6227" y="3736"/>
                  <a:pt x="6440" y="4658"/>
                </a:cubicBezTo>
                <a:cubicBezTo>
                  <a:pt x="6334" y="4746"/>
                  <a:pt x="6254" y="4856"/>
                  <a:pt x="6280" y="4988"/>
                </a:cubicBezTo>
                <a:cubicBezTo>
                  <a:pt x="6413" y="6416"/>
                  <a:pt x="6413" y="6416"/>
                  <a:pt x="6413" y="6416"/>
                </a:cubicBezTo>
                <a:cubicBezTo>
                  <a:pt x="6440" y="6680"/>
                  <a:pt x="6812" y="6834"/>
                  <a:pt x="6919" y="6834"/>
                </a:cubicBezTo>
                <a:cubicBezTo>
                  <a:pt x="6945" y="6834"/>
                  <a:pt x="6945" y="6834"/>
                  <a:pt x="6945" y="6834"/>
                </a:cubicBezTo>
                <a:cubicBezTo>
                  <a:pt x="6945" y="6834"/>
                  <a:pt x="6945" y="6834"/>
                  <a:pt x="6945" y="6834"/>
                </a:cubicBezTo>
                <a:cubicBezTo>
                  <a:pt x="6972" y="6812"/>
                  <a:pt x="6999" y="6812"/>
                  <a:pt x="7025" y="6812"/>
                </a:cubicBezTo>
                <a:cubicBezTo>
                  <a:pt x="7132" y="7119"/>
                  <a:pt x="7265" y="7427"/>
                  <a:pt x="7424" y="7735"/>
                </a:cubicBezTo>
                <a:cubicBezTo>
                  <a:pt x="7610" y="8130"/>
                  <a:pt x="7797" y="8482"/>
                  <a:pt x="8009" y="8789"/>
                </a:cubicBezTo>
                <a:cubicBezTo>
                  <a:pt x="7584" y="9229"/>
                  <a:pt x="7584" y="9229"/>
                  <a:pt x="7584" y="9229"/>
                </a:cubicBezTo>
                <a:cubicBezTo>
                  <a:pt x="7132" y="9690"/>
                  <a:pt x="7132" y="9690"/>
                  <a:pt x="7132" y="9690"/>
                </a:cubicBezTo>
                <a:cubicBezTo>
                  <a:pt x="6493" y="9932"/>
                  <a:pt x="5748" y="10042"/>
                  <a:pt x="5030" y="10152"/>
                </a:cubicBezTo>
                <a:cubicBezTo>
                  <a:pt x="4365" y="10262"/>
                  <a:pt x="3674" y="10350"/>
                  <a:pt x="3035" y="10569"/>
                </a:cubicBezTo>
                <a:cubicBezTo>
                  <a:pt x="2157" y="10855"/>
                  <a:pt x="1492" y="11250"/>
                  <a:pt x="1067" y="11734"/>
                </a:cubicBezTo>
                <a:cubicBezTo>
                  <a:pt x="668" y="12151"/>
                  <a:pt x="588" y="12525"/>
                  <a:pt x="535" y="12701"/>
                </a:cubicBezTo>
                <a:cubicBezTo>
                  <a:pt x="535" y="12701"/>
                  <a:pt x="535" y="12701"/>
                  <a:pt x="535" y="12723"/>
                </a:cubicBezTo>
                <a:cubicBezTo>
                  <a:pt x="322" y="13294"/>
                  <a:pt x="56" y="16458"/>
                  <a:pt x="3" y="18546"/>
                </a:cubicBezTo>
                <a:cubicBezTo>
                  <a:pt x="-24" y="19095"/>
                  <a:pt x="162" y="19798"/>
                  <a:pt x="1572" y="20304"/>
                </a:cubicBezTo>
                <a:cubicBezTo>
                  <a:pt x="3035" y="20853"/>
                  <a:pt x="5030" y="21226"/>
                  <a:pt x="7504" y="21424"/>
                </a:cubicBezTo>
                <a:cubicBezTo>
                  <a:pt x="9366" y="21578"/>
                  <a:pt x="10776" y="21600"/>
                  <a:pt x="10776" y="21600"/>
                </a:cubicBezTo>
                <a:cubicBezTo>
                  <a:pt x="10829" y="21600"/>
                  <a:pt x="16256" y="21578"/>
                  <a:pt x="19980" y="20326"/>
                </a:cubicBezTo>
                <a:cubicBezTo>
                  <a:pt x="20007" y="20304"/>
                  <a:pt x="20007" y="20304"/>
                  <a:pt x="20007" y="20304"/>
                </a:cubicBezTo>
                <a:cubicBezTo>
                  <a:pt x="21416" y="19798"/>
                  <a:pt x="21576" y="19095"/>
                  <a:pt x="21576" y="18546"/>
                </a:cubicBezTo>
                <a:cubicBezTo>
                  <a:pt x="21496" y="16458"/>
                  <a:pt x="21230" y="13294"/>
                  <a:pt x="21017" y="12723"/>
                </a:cubicBezTo>
                <a:close/>
                <a:moveTo>
                  <a:pt x="12478" y="12942"/>
                </a:moveTo>
                <a:cubicBezTo>
                  <a:pt x="10882" y="11910"/>
                  <a:pt x="10882" y="11910"/>
                  <a:pt x="10882" y="11910"/>
                </a:cubicBezTo>
                <a:cubicBezTo>
                  <a:pt x="13303" y="9602"/>
                  <a:pt x="13303" y="9602"/>
                  <a:pt x="13303" y="9602"/>
                </a:cubicBezTo>
                <a:cubicBezTo>
                  <a:pt x="13968" y="10196"/>
                  <a:pt x="13968" y="10196"/>
                  <a:pt x="13968" y="10196"/>
                </a:cubicBezTo>
                <a:lnTo>
                  <a:pt x="12478" y="12942"/>
                </a:lnTo>
                <a:close/>
                <a:moveTo>
                  <a:pt x="9074" y="12942"/>
                </a:moveTo>
                <a:cubicBezTo>
                  <a:pt x="7584" y="10196"/>
                  <a:pt x="7584" y="10196"/>
                  <a:pt x="7584" y="10196"/>
                </a:cubicBezTo>
                <a:cubicBezTo>
                  <a:pt x="8169" y="9602"/>
                  <a:pt x="8169" y="9602"/>
                  <a:pt x="8169" y="9602"/>
                </a:cubicBezTo>
                <a:cubicBezTo>
                  <a:pt x="8169" y="9602"/>
                  <a:pt x="8169" y="9602"/>
                  <a:pt x="8169" y="9602"/>
                </a:cubicBezTo>
                <a:cubicBezTo>
                  <a:pt x="10670" y="11910"/>
                  <a:pt x="10670" y="11910"/>
                  <a:pt x="10670" y="11910"/>
                </a:cubicBezTo>
                <a:lnTo>
                  <a:pt x="9074" y="12942"/>
                </a:lnTo>
                <a:close/>
                <a:moveTo>
                  <a:pt x="20060" y="18831"/>
                </a:moveTo>
                <a:cubicBezTo>
                  <a:pt x="20007" y="18897"/>
                  <a:pt x="19874" y="19051"/>
                  <a:pt x="19421" y="19205"/>
                </a:cubicBezTo>
                <a:cubicBezTo>
                  <a:pt x="15990" y="20348"/>
                  <a:pt x="10882" y="20391"/>
                  <a:pt x="10776" y="20391"/>
                </a:cubicBezTo>
                <a:cubicBezTo>
                  <a:pt x="10670" y="20391"/>
                  <a:pt x="5323" y="20348"/>
                  <a:pt x="2157" y="19205"/>
                </a:cubicBezTo>
                <a:cubicBezTo>
                  <a:pt x="1705" y="19051"/>
                  <a:pt x="1545" y="18897"/>
                  <a:pt x="1519" y="18831"/>
                </a:cubicBezTo>
                <a:cubicBezTo>
                  <a:pt x="1466" y="18765"/>
                  <a:pt x="1466" y="18699"/>
                  <a:pt x="1466" y="18568"/>
                </a:cubicBezTo>
                <a:cubicBezTo>
                  <a:pt x="1519" y="16173"/>
                  <a:pt x="1811" y="13426"/>
                  <a:pt x="1918" y="13074"/>
                </a:cubicBezTo>
                <a:cubicBezTo>
                  <a:pt x="1944" y="13030"/>
                  <a:pt x="1971" y="12986"/>
                  <a:pt x="1971" y="12942"/>
                </a:cubicBezTo>
                <a:cubicBezTo>
                  <a:pt x="2184" y="12129"/>
                  <a:pt x="3195" y="11800"/>
                  <a:pt x="3567" y="11690"/>
                </a:cubicBezTo>
                <a:cubicBezTo>
                  <a:pt x="4073" y="11514"/>
                  <a:pt x="4684" y="11426"/>
                  <a:pt x="5323" y="11338"/>
                </a:cubicBezTo>
                <a:cubicBezTo>
                  <a:pt x="5935" y="11228"/>
                  <a:pt x="6573" y="11141"/>
                  <a:pt x="7211" y="10965"/>
                </a:cubicBezTo>
                <a:cubicBezTo>
                  <a:pt x="8409" y="13206"/>
                  <a:pt x="8409" y="13206"/>
                  <a:pt x="8409" y="13206"/>
                </a:cubicBezTo>
                <a:cubicBezTo>
                  <a:pt x="8808" y="13909"/>
                  <a:pt x="8808" y="13909"/>
                  <a:pt x="8808" y="13909"/>
                </a:cubicBezTo>
                <a:cubicBezTo>
                  <a:pt x="9526" y="13426"/>
                  <a:pt x="9526" y="13426"/>
                  <a:pt x="9526" y="13426"/>
                </a:cubicBezTo>
                <a:cubicBezTo>
                  <a:pt x="10031" y="13118"/>
                  <a:pt x="10031" y="13118"/>
                  <a:pt x="10031" y="13118"/>
                </a:cubicBezTo>
                <a:cubicBezTo>
                  <a:pt x="10058" y="13162"/>
                  <a:pt x="10058" y="13162"/>
                  <a:pt x="10058" y="13162"/>
                </a:cubicBezTo>
                <a:cubicBezTo>
                  <a:pt x="8675" y="18458"/>
                  <a:pt x="8675" y="18458"/>
                  <a:pt x="8675" y="18458"/>
                </a:cubicBezTo>
                <a:cubicBezTo>
                  <a:pt x="10776" y="20084"/>
                  <a:pt x="10776" y="20084"/>
                  <a:pt x="10776" y="20084"/>
                </a:cubicBezTo>
                <a:cubicBezTo>
                  <a:pt x="12904" y="18458"/>
                  <a:pt x="12904" y="18458"/>
                  <a:pt x="12904" y="18458"/>
                </a:cubicBezTo>
                <a:cubicBezTo>
                  <a:pt x="11521" y="13140"/>
                  <a:pt x="11521" y="13140"/>
                  <a:pt x="11521" y="13140"/>
                </a:cubicBezTo>
                <a:cubicBezTo>
                  <a:pt x="11547" y="13118"/>
                  <a:pt x="11547" y="13118"/>
                  <a:pt x="11547" y="13118"/>
                </a:cubicBezTo>
                <a:cubicBezTo>
                  <a:pt x="12026" y="13426"/>
                  <a:pt x="12026" y="13426"/>
                  <a:pt x="12026" y="13426"/>
                </a:cubicBezTo>
                <a:cubicBezTo>
                  <a:pt x="12771" y="13909"/>
                  <a:pt x="12771" y="13909"/>
                  <a:pt x="12771" y="13909"/>
                </a:cubicBezTo>
                <a:cubicBezTo>
                  <a:pt x="13143" y="13206"/>
                  <a:pt x="13143" y="13206"/>
                  <a:pt x="13143" y="13206"/>
                </a:cubicBezTo>
                <a:cubicBezTo>
                  <a:pt x="14367" y="10965"/>
                  <a:pt x="14367" y="10965"/>
                  <a:pt x="14367" y="10965"/>
                </a:cubicBezTo>
                <a:cubicBezTo>
                  <a:pt x="14979" y="11141"/>
                  <a:pt x="15617" y="11228"/>
                  <a:pt x="16256" y="11338"/>
                </a:cubicBezTo>
                <a:cubicBezTo>
                  <a:pt x="16894" y="11426"/>
                  <a:pt x="17479" y="11514"/>
                  <a:pt x="17985" y="11690"/>
                </a:cubicBezTo>
                <a:cubicBezTo>
                  <a:pt x="18384" y="11800"/>
                  <a:pt x="19395" y="12129"/>
                  <a:pt x="19608" y="12942"/>
                </a:cubicBezTo>
                <a:cubicBezTo>
                  <a:pt x="19608" y="12986"/>
                  <a:pt x="19608" y="13030"/>
                  <a:pt x="19634" y="13074"/>
                </a:cubicBezTo>
                <a:cubicBezTo>
                  <a:pt x="19741" y="13426"/>
                  <a:pt x="20033" y="16173"/>
                  <a:pt x="20113" y="18568"/>
                </a:cubicBezTo>
                <a:cubicBezTo>
                  <a:pt x="20113" y="18699"/>
                  <a:pt x="20113" y="18765"/>
                  <a:pt x="20060" y="188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93809884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">
            <a:extLst>
              <a:ext uri="{FF2B5EF4-FFF2-40B4-BE49-F238E27FC236}">
                <a16:creationId xmlns:a16="http://schemas.microsoft.com/office/drawing/2014/main" id="{991DB5CD-4F78-483A-8E70-2065088F10F4}"/>
              </a:ext>
            </a:extLst>
          </p:cNvPr>
          <p:cNvGrpSpPr/>
          <p:nvPr/>
        </p:nvGrpSpPr>
        <p:grpSpPr>
          <a:xfrm>
            <a:off x="2853753" y="767205"/>
            <a:ext cx="292969" cy="421058"/>
            <a:chOff x="0" y="0"/>
            <a:chExt cx="292967" cy="421057"/>
          </a:xfrm>
          <a:solidFill>
            <a:schemeClr val="bg1"/>
          </a:solidFill>
        </p:grpSpPr>
        <p:sp>
          <p:nvSpPr>
            <p:cNvPr id="3" name="Shape">
              <a:extLst>
                <a:ext uri="{FF2B5EF4-FFF2-40B4-BE49-F238E27FC236}">
                  <a16:creationId xmlns:a16="http://schemas.microsoft.com/office/drawing/2014/main" id="{AAA26B41-1204-469F-88EF-7E08DD79E9F0}"/>
                </a:ext>
              </a:extLst>
            </p:cNvPr>
            <p:cNvSpPr/>
            <p:nvPr/>
          </p:nvSpPr>
          <p:spPr>
            <a:xfrm>
              <a:off x="-1" y="-1"/>
              <a:ext cx="292969" cy="4210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09" y="0"/>
                    <a:pt x="0" y="3375"/>
                    <a:pt x="0" y="7425"/>
                  </a:cubicBezTo>
                  <a:cubicBezTo>
                    <a:pt x="0" y="10125"/>
                    <a:pt x="3682" y="12994"/>
                    <a:pt x="4909" y="15525"/>
                  </a:cubicBezTo>
                  <a:cubicBezTo>
                    <a:pt x="6873" y="19406"/>
                    <a:pt x="6627" y="21600"/>
                    <a:pt x="10800" y="21600"/>
                  </a:cubicBezTo>
                  <a:cubicBezTo>
                    <a:pt x="14973" y="21600"/>
                    <a:pt x="14727" y="19406"/>
                    <a:pt x="16691" y="15525"/>
                  </a:cubicBezTo>
                  <a:cubicBezTo>
                    <a:pt x="17918" y="12994"/>
                    <a:pt x="21600" y="10125"/>
                    <a:pt x="21600" y="7425"/>
                  </a:cubicBezTo>
                  <a:cubicBezTo>
                    <a:pt x="21600" y="3375"/>
                    <a:pt x="16691" y="0"/>
                    <a:pt x="10800" y="0"/>
                  </a:cubicBezTo>
                  <a:close/>
                  <a:moveTo>
                    <a:pt x="13255" y="18394"/>
                  </a:moveTo>
                  <a:cubicBezTo>
                    <a:pt x="8591" y="18731"/>
                    <a:pt x="8591" y="18731"/>
                    <a:pt x="8591" y="18731"/>
                  </a:cubicBezTo>
                  <a:cubicBezTo>
                    <a:pt x="8345" y="18394"/>
                    <a:pt x="8100" y="18056"/>
                    <a:pt x="7855" y="17550"/>
                  </a:cubicBezTo>
                  <a:cubicBezTo>
                    <a:pt x="7855" y="17550"/>
                    <a:pt x="7855" y="17550"/>
                    <a:pt x="7855" y="17381"/>
                  </a:cubicBezTo>
                  <a:cubicBezTo>
                    <a:pt x="13991" y="16875"/>
                    <a:pt x="13991" y="16875"/>
                    <a:pt x="13991" y="16875"/>
                  </a:cubicBezTo>
                  <a:cubicBezTo>
                    <a:pt x="13991" y="17213"/>
                    <a:pt x="13745" y="17381"/>
                    <a:pt x="13745" y="17550"/>
                  </a:cubicBezTo>
                  <a:cubicBezTo>
                    <a:pt x="13500" y="17887"/>
                    <a:pt x="13500" y="18056"/>
                    <a:pt x="13255" y="18394"/>
                  </a:cubicBezTo>
                  <a:close/>
                  <a:moveTo>
                    <a:pt x="7609" y="16875"/>
                  </a:moveTo>
                  <a:cubicBezTo>
                    <a:pt x="7364" y="16369"/>
                    <a:pt x="7118" y="16031"/>
                    <a:pt x="6873" y="15525"/>
                  </a:cubicBezTo>
                  <a:cubicBezTo>
                    <a:pt x="14727" y="15525"/>
                    <a:pt x="14727" y="15525"/>
                    <a:pt x="14727" y="15525"/>
                  </a:cubicBezTo>
                  <a:cubicBezTo>
                    <a:pt x="14482" y="15694"/>
                    <a:pt x="14482" y="16031"/>
                    <a:pt x="14236" y="16200"/>
                  </a:cubicBezTo>
                  <a:lnTo>
                    <a:pt x="7609" y="16875"/>
                  </a:lnTo>
                  <a:close/>
                  <a:moveTo>
                    <a:pt x="10800" y="20250"/>
                  </a:moveTo>
                  <a:cubicBezTo>
                    <a:pt x="9818" y="20250"/>
                    <a:pt x="9327" y="20250"/>
                    <a:pt x="8836" y="19406"/>
                  </a:cubicBezTo>
                  <a:cubicBezTo>
                    <a:pt x="13009" y="19069"/>
                    <a:pt x="13009" y="19069"/>
                    <a:pt x="13009" y="19069"/>
                  </a:cubicBezTo>
                  <a:cubicBezTo>
                    <a:pt x="12518" y="20081"/>
                    <a:pt x="12027" y="20250"/>
                    <a:pt x="10800" y="20250"/>
                  </a:cubicBezTo>
                  <a:close/>
                  <a:moveTo>
                    <a:pt x="15464" y="14175"/>
                  </a:moveTo>
                  <a:cubicBezTo>
                    <a:pt x="6136" y="14175"/>
                    <a:pt x="6136" y="14175"/>
                    <a:pt x="6136" y="14175"/>
                  </a:cubicBezTo>
                  <a:cubicBezTo>
                    <a:pt x="5645" y="13500"/>
                    <a:pt x="5155" y="12656"/>
                    <a:pt x="4664" y="11981"/>
                  </a:cubicBezTo>
                  <a:cubicBezTo>
                    <a:pt x="3191" y="10463"/>
                    <a:pt x="1964" y="8775"/>
                    <a:pt x="1964" y="7425"/>
                  </a:cubicBezTo>
                  <a:cubicBezTo>
                    <a:pt x="1964" y="4050"/>
                    <a:pt x="5891" y="1350"/>
                    <a:pt x="10800" y="1350"/>
                  </a:cubicBezTo>
                  <a:cubicBezTo>
                    <a:pt x="15709" y="1350"/>
                    <a:pt x="19636" y="4050"/>
                    <a:pt x="19636" y="7425"/>
                  </a:cubicBezTo>
                  <a:cubicBezTo>
                    <a:pt x="19636" y="8775"/>
                    <a:pt x="18409" y="10463"/>
                    <a:pt x="16936" y="11981"/>
                  </a:cubicBezTo>
                  <a:cubicBezTo>
                    <a:pt x="16445" y="12656"/>
                    <a:pt x="15955" y="13500"/>
                    <a:pt x="15464" y="141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" name="Shape">
              <a:extLst>
                <a:ext uri="{FF2B5EF4-FFF2-40B4-BE49-F238E27FC236}">
                  <a16:creationId xmlns:a16="http://schemas.microsoft.com/office/drawing/2014/main" id="{9E384513-F4AA-4F3C-B7CA-14EECC8BD567}"/>
                </a:ext>
              </a:extLst>
            </p:cNvPr>
            <p:cNvSpPr/>
            <p:nvPr/>
          </p:nvSpPr>
          <p:spPr>
            <a:xfrm>
              <a:off x="65406" y="65406"/>
              <a:ext cx="87211" cy="858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38" y="0"/>
                  </a:moveTo>
                  <a:cubicBezTo>
                    <a:pt x="9138" y="0"/>
                    <a:pt x="0" y="9138"/>
                    <a:pt x="0" y="19938"/>
                  </a:cubicBezTo>
                  <a:cubicBezTo>
                    <a:pt x="0" y="20769"/>
                    <a:pt x="831" y="21600"/>
                    <a:pt x="1662" y="21600"/>
                  </a:cubicBezTo>
                  <a:cubicBezTo>
                    <a:pt x="2492" y="21600"/>
                    <a:pt x="3323" y="20769"/>
                    <a:pt x="3323" y="19938"/>
                  </a:cubicBezTo>
                  <a:cubicBezTo>
                    <a:pt x="3323" y="10800"/>
                    <a:pt x="10800" y="3323"/>
                    <a:pt x="19938" y="3323"/>
                  </a:cubicBezTo>
                  <a:cubicBezTo>
                    <a:pt x="20769" y="3323"/>
                    <a:pt x="21600" y="2492"/>
                    <a:pt x="21600" y="1662"/>
                  </a:cubicBezTo>
                  <a:cubicBezTo>
                    <a:pt x="21600" y="831"/>
                    <a:pt x="20769" y="0"/>
                    <a:pt x="19938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" name="Group">
            <a:extLst>
              <a:ext uri="{FF2B5EF4-FFF2-40B4-BE49-F238E27FC236}">
                <a16:creationId xmlns:a16="http://schemas.microsoft.com/office/drawing/2014/main" id="{44714ECC-0F8A-457F-B074-334796E43ABD}"/>
              </a:ext>
            </a:extLst>
          </p:cNvPr>
          <p:cNvGrpSpPr/>
          <p:nvPr/>
        </p:nvGrpSpPr>
        <p:grpSpPr>
          <a:xfrm>
            <a:off x="6997532" y="737227"/>
            <a:ext cx="330201" cy="481014"/>
            <a:chOff x="0" y="0"/>
            <a:chExt cx="330200" cy="481012"/>
          </a:xfrm>
          <a:solidFill>
            <a:schemeClr val="bg1"/>
          </a:solidFill>
        </p:grpSpPr>
        <p:sp>
          <p:nvSpPr>
            <p:cNvPr id="16" name="Circle">
              <a:extLst>
                <a:ext uri="{FF2B5EF4-FFF2-40B4-BE49-F238E27FC236}">
                  <a16:creationId xmlns:a16="http://schemas.microsoft.com/office/drawing/2014/main" id="{CF812579-E3F0-4F61-990F-73BBD561210D}"/>
                </a:ext>
              </a:extLst>
            </p:cNvPr>
            <p:cNvSpPr/>
            <p:nvPr/>
          </p:nvSpPr>
          <p:spPr>
            <a:xfrm>
              <a:off x="134937" y="134937"/>
              <a:ext cx="30165" cy="3016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" name="Circle">
              <a:extLst>
                <a:ext uri="{FF2B5EF4-FFF2-40B4-BE49-F238E27FC236}">
                  <a16:creationId xmlns:a16="http://schemas.microsoft.com/office/drawing/2014/main" id="{9ED689E5-7127-46D8-8B77-6E687DD40677}"/>
                </a:ext>
              </a:extLst>
            </p:cNvPr>
            <p:cNvSpPr/>
            <p:nvPr/>
          </p:nvSpPr>
          <p:spPr>
            <a:xfrm>
              <a:off x="134937" y="314324"/>
              <a:ext cx="30165" cy="3016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" name="Circle">
              <a:extLst>
                <a:ext uri="{FF2B5EF4-FFF2-40B4-BE49-F238E27FC236}">
                  <a16:creationId xmlns:a16="http://schemas.microsoft.com/office/drawing/2014/main" id="{6B7F8CAB-61FC-4804-8385-82CD38BF4AB2}"/>
                </a:ext>
              </a:extLst>
            </p:cNvPr>
            <p:cNvSpPr/>
            <p:nvPr/>
          </p:nvSpPr>
          <p:spPr>
            <a:xfrm>
              <a:off x="44449" y="225425"/>
              <a:ext cx="30165" cy="3016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" name="Circle">
              <a:extLst>
                <a:ext uri="{FF2B5EF4-FFF2-40B4-BE49-F238E27FC236}">
                  <a16:creationId xmlns:a16="http://schemas.microsoft.com/office/drawing/2014/main" id="{1592D0F2-B7C9-4B46-9B9A-3CFA186FCBB5}"/>
                </a:ext>
              </a:extLst>
            </p:cNvPr>
            <p:cNvSpPr/>
            <p:nvPr/>
          </p:nvSpPr>
          <p:spPr>
            <a:xfrm>
              <a:off x="225425" y="225425"/>
              <a:ext cx="30165" cy="3016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" name="Shape">
              <a:extLst>
                <a:ext uri="{FF2B5EF4-FFF2-40B4-BE49-F238E27FC236}">
                  <a16:creationId xmlns:a16="http://schemas.microsoft.com/office/drawing/2014/main" id="{4347E003-3654-424B-A38A-D2BFD8D64477}"/>
                </a:ext>
              </a:extLst>
            </p:cNvPr>
            <p:cNvSpPr/>
            <p:nvPr/>
          </p:nvSpPr>
          <p:spPr>
            <a:xfrm>
              <a:off x="72380" y="289867"/>
              <a:ext cx="28279" cy="28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" name="Shape">
              <a:extLst>
                <a:ext uri="{FF2B5EF4-FFF2-40B4-BE49-F238E27FC236}">
                  <a16:creationId xmlns:a16="http://schemas.microsoft.com/office/drawing/2014/main" id="{AAA07045-B406-40F6-B840-4F6308CE3424}"/>
                </a:ext>
              </a:extLst>
            </p:cNvPr>
            <p:cNvSpPr/>
            <p:nvPr/>
          </p:nvSpPr>
          <p:spPr>
            <a:xfrm>
              <a:off x="72380" y="161280"/>
              <a:ext cx="28279" cy="28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" name="Shape">
              <a:extLst>
                <a:ext uri="{FF2B5EF4-FFF2-40B4-BE49-F238E27FC236}">
                  <a16:creationId xmlns:a16="http://schemas.microsoft.com/office/drawing/2014/main" id="{ECF6238B-176E-4248-AB56-949893B50D57}"/>
                </a:ext>
              </a:extLst>
            </p:cNvPr>
            <p:cNvSpPr/>
            <p:nvPr/>
          </p:nvSpPr>
          <p:spPr>
            <a:xfrm>
              <a:off x="199380" y="289867"/>
              <a:ext cx="28279" cy="28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" name="Shape">
              <a:extLst>
                <a:ext uri="{FF2B5EF4-FFF2-40B4-BE49-F238E27FC236}">
                  <a16:creationId xmlns:a16="http://schemas.microsoft.com/office/drawing/2014/main" id="{4607A1E2-BF41-41D9-8FF2-87FF08EFBFEB}"/>
                </a:ext>
              </a:extLst>
            </p:cNvPr>
            <p:cNvSpPr/>
            <p:nvPr/>
          </p:nvSpPr>
          <p:spPr>
            <a:xfrm>
              <a:off x="-1" y="0"/>
              <a:ext cx="330201" cy="481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36" y="9450"/>
                  </a:moveTo>
                  <a:cubicBezTo>
                    <a:pt x="19636" y="9450"/>
                    <a:pt x="19391" y="9450"/>
                    <a:pt x="19391" y="9450"/>
                  </a:cubicBezTo>
                  <a:cubicBezTo>
                    <a:pt x="19145" y="8269"/>
                    <a:pt x="18409" y="7256"/>
                    <a:pt x="17182" y="6412"/>
                  </a:cubicBezTo>
                  <a:cubicBezTo>
                    <a:pt x="15709" y="1181"/>
                    <a:pt x="15709" y="1181"/>
                    <a:pt x="15709" y="1181"/>
                  </a:cubicBezTo>
                  <a:cubicBezTo>
                    <a:pt x="15709" y="506"/>
                    <a:pt x="14727" y="0"/>
                    <a:pt x="13745" y="0"/>
                  </a:cubicBezTo>
                  <a:cubicBezTo>
                    <a:pt x="5891" y="0"/>
                    <a:pt x="5891" y="0"/>
                    <a:pt x="5891" y="0"/>
                  </a:cubicBezTo>
                  <a:cubicBezTo>
                    <a:pt x="5155" y="0"/>
                    <a:pt x="4173" y="506"/>
                    <a:pt x="4173" y="1181"/>
                  </a:cubicBezTo>
                  <a:cubicBezTo>
                    <a:pt x="2700" y="6244"/>
                    <a:pt x="2700" y="6244"/>
                    <a:pt x="2700" y="6244"/>
                  </a:cubicBezTo>
                  <a:cubicBezTo>
                    <a:pt x="982" y="7425"/>
                    <a:pt x="0" y="8944"/>
                    <a:pt x="0" y="10800"/>
                  </a:cubicBezTo>
                  <a:cubicBezTo>
                    <a:pt x="0" y="12487"/>
                    <a:pt x="982" y="14175"/>
                    <a:pt x="2455" y="15356"/>
                  </a:cubicBezTo>
                  <a:cubicBezTo>
                    <a:pt x="3927" y="20419"/>
                    <a:pt x="3927" y="20419"/>
                    <a:pt x="3927" y="20419"/>
                  </a:cubicBezTo>
                  <a:cubicBezTo>
                    <a:pt x="4173" y="21094"/>
                    <a:pt x="4909" y="21600"/>
                    <a:pt x="5891" y="21600"/>
                  </a:cubicBezTo>
                  <a:cubicBezTo>
                    <a:pt x="13745" y="21600"/>
                    <a:pt x="13745" y="21600"/>
                    <a:pt x="13745" y="21600"/>
                  </a:cubicBezTo>
                  <a:cubicBezTo>
                    <a:pt x="14727" y="21600"/>
                    <a:pt x="15464" y="21094"/>
                    <a:pt x="15709" y="20419"/>
                  </a:cubicBezTo>
                  <a:cubicBezTo>
                    <a:pt x="17182" y="15356"/>
                    <a:pt x="17182" y="15356"/>
                    <a:pt x="17182" y="15356"/>
                  </a:cubicBezTo>
                  <a:cubicBezTo>
                    <a:pt x="18164" y="14344"/>
                    <a:pt x="19145" y="13331"/>
                    <a:pt x="19391" y="12150"/>
                  </a:cubicBezTo>
                  <a:cubicBezTo>
                    <a:pt x="19391" y="12150"/>
                    <a:pt x="19636" y="12150"/>
                    <a:pt x="19636" y="12150"/>
                  </a:cubicBezTo>
                  <a:cubicBezTo>
                    <a:pt x="20618" y="12150"/>
                    <a:pt x="21600" y="11475"/>
                    <a:pt x="21600" y="10800"/>
                  </a:cubicBezTo>
                  <a:cubicBezTo>
                    <a:pt x="21600" y="10125"/>
                    <a:pt x="20618" y="9450"/>
                    <a:pt x="19636" y="9450"/>
                  </a:cubicBezTo>
                  <a:close/>
                  <a:moveTo>
                    <a:pt x="5891" y="1350"/>
                  </a:moveTo>
                  <a:cubicBezTo>
                    <a:pt x="13745" y="1350"/>
                    <a:pt x="13745" y="1350"/>
                    <a:pt x="13745" y="1350"/>
                  </a:cubicBezTo>
                  <a:cubicBezTo>
                    <a:pt x="14727" y="5062"/>
                    <a:pt x="14727" y="5062"/>
                    <a:pt x="14727" y="5062"/>
                  </a:cubicBezTo>
                  <a:cubicBezTo>
                    <a:pt x="13500" y="4388"/>
                    <a:pt x="11782" y="4050"/>
                    <a:pt x="9818" y="4050"/>
                  </a:cubicBezTo>
                  <a:cubicBezTo>
                    <a:pt x="8100" y="4050"/>
                    <a:pt x="6382" y="4388"/>
                    <a:pt x="4909" y="5062"/>
                  </a:cubicBezTo>
                  <a:lnTo>
                    <a:pt x="5891" y="1350"/>
                  </a:lnTo>
                  <a:close/>
                  <a:moveTo>
                    <a:pt x="13745" y="20250"/>
                  </a:moveTo>
                  <a:cubicBezTo>
                    <a:pt x="5891" y="20250"/>
                    <a:pt x="5891" y="20250"/>
                    <a:pt x="5891" y="20250"/>
                  </a:cubicBezTo>
                  <a:cubicBezTo>
                    <a:pt x="4909" y="16537"/>
                    <a:pt x="4909" y="16537"/>
                    <a:pt x="4909" y="16537"/>
                  </a:cubicBezTo>
                  <a:cubicBezTo>
                    <a:pt x="6382" y="17212"/>
                    <a:pt x="8100" y="17550"/>
                    <a:pt x="9818" y="17550"/>
                  </a:cubicBezTo>
                  <a:cubicBezTo>
                    <a:pt x="11536" y="17550"/>
                    <a:pt x="13255" y="17212"/>
                    <a:pt x="14727" y="16537"/>
                  </a:cubicBezTo>
                  <a:lnTo>
                    <a:pt x="13745" y="20250"/>
                  </a:lnTo>
                  <a:close/>
                  <a:moveTo>
                    <a:pt x="9818" y="16200"/>
                  </a:moveTo>
                  <a:cubicBezTo>
                    <a:pt x="5400" y="16200"/>
                    <a:pt x="1964" y="13837"/>
                    <a:pt x="1964" y="10800"/>
                  </a:cubicBezTo>
                  <a:cubicBezTo>
                    <a:pt x="1964" y="7762"/>
                    <a:pt x="5400" y="5400"/>
                    <a:pt x="9818" y="5400"/>
                  </a:cubicBezTo>
                  <a:cubicBezTo>
                    <a:pt x="14236" y="5400"/>
                    <a:pt x="17673" y="7762"/>
                    <a:pt x="17673" y="10800"/>
                  </a:cubicBezTo>
                  <a:cubicBezTo>
                    <a:pt x="17673" y="13837"/>
                    <a:pt x="14236" y="16200"/>
                    <a:pt x="9818" y="16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" name="Shape">
              <a:extLst>
                <a:ext uri="{FF2B5EF4-FFF2-40B4-BE49-F238E27FC236}">
                  <a16:creationId xmlns:a16="http://schemas.microsoft.com/office/drawing/2014/main" id="{A3B08A69-386E-451D-9AB7-B0362635C0E0}"/>
                </a:ext>
              </a:extLst>
            </p:cNvPr>
            <p:cNvSpPr/>
            <p:nvPr/>
          </p:nvSpPr>
          <p:spPr>
            <a:xfrm>
              <a:off x="134937" y="165100"/>
              <a:ext cx="90489" cy="90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cubicBezTo>
                    <a:pt x="20700" y="0"/>
                    <a:pt x="20700" y="0"/>
                    <a:pt x="19800" y="0"/>
                  </a:cubicBezTo>
                  <a:cubicBezTo>
                    <a:pt x="900" y="15300"/>
                    <a:pt x="900" y="15300"/>
                    <a:pt x="900" y="15300"/>
                  </a:cubicBezTo>
                  <a:cubicBezTo>
                    <a:pt x="0" y="16200"/>
                    <a:pt x="0" y="17100"/>
                    <a:pt x="0" y="18000"/>
                  </a:cubicBezTo>
                  <a:cubicBezTo>
                    <a:pt x="0" y="18900"/>
                    <a:pt x="0" y="19800"/>
                    <a:pt x="900" y="20700"/>
                  </a:cubicBezTo>
                  <a:cubicBezTo>
                    <a:pt x="1800" y="21600"/>
                    <a:pt x="2700" y="21600"/>
                    <a:pt x="3600" y="21600"/>
                  </a:cubicBezTo>
                  <a:cubicBezTo>
                    <a:pt x="4500" y="21600"/>
                    <a:pt x="5400" y="21600"/>
                    <a:pt x="6300" y="20700"/>
                  </a:cubicBezTo>
                  <a:cubicBezTo>
                    <a:pt x="12600" y="12600"/>
                    <a:pt x="12600" y="12600"/>
                    <a:pt x="12600" y="12600"/>
                  </a:cubicBezTo>
                  <a:cubicBezTo>
                    <a:pt x="21600" y="1800"/>
                    <a:pt x="21600" y="1800"/>
                    <a:pt x="21600" y="1800"/>
                  </a:cubicBezTo>
                  <a:cubicBezTo>
                    <a:pt x="21600" y="900"/>
                    <a:pt x="21600" y="900"/>
                    <a:pt x="216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" name="Group">
            <a:extLst>
              <a:ext uri="{FF2B5EF4-FFF2-40B4-BE49-F238E27FC236}">
                <a16:creationId xmlns:a16="http://schemas.microsoft.com/office/drawing/2014/main" id="{F2603551-C847-4293-83A7-3DAB40BCD6A6}"/>
              </a:ext>
            </a:extLst>
          </p:cNvPr>
          <p:cNvGrpSpPr/>
          <p:nvPr/>
        </p:nvGrpSpPr>
        <p:grpSpPr>
          <a:xfrm>
            <a:off x="5958189" y="788282"/>
            <a:ext cx="378906" cy="378905"/>
            <a:chOff x="0" y="0"/>
            <a:chExt cx="378904" cy="378904"/>
          </a:xfrm>
          <a:solidFill>
            <a:schemeClr val="bg1"/>
          </a:solidFill>
        </p:grpSpPr>
        <p:sp>
          <p:nvSpPr>
            <p:cNvPr id="26" name="Shape">
              <a:extLst>
                <a:ext uri="{FF2B5EF4-FFF2-40B4-BE49-F238E27FC236}">
                  <a16:creationId xmlns:a16="http://schemas.microsoft.com/office/drawing/2014/main" id="{590F8500-DEEC-434F-BE43-D6303DC0263D}"/>
                </a:ext>
              </a:extLst>
            </p:cNvPr>
            <p:cNvSpPr/>
            <p:nvPr/>
          </p:nvSpPr>
          <p:spPr>
            <a:xfrm>
              <a:off x="0" y="0"/>
              <a:ext cx="378905" cy="3789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7087"/>
                  </a:moveTo>
                  <a:cubicBezTo>
                    <a:pt x="18900" y="6919"/>
                    <a:pt x="16875" y="6919"/>
                    <a:pt x="14006" y="6750"/>
                  </a:cubicBezTo>
                  <a:cubicBezTo>
                    <a:pt x="14175" y="6075"/>
                    <a:pt x="14175" y="5569"/>
                    <a:pt x="14175" y="4556"/>
                  </a:cubicBezTo>
                  <a:cubicBezTo>
                    <a:pt x="14175" y="2194"/>
                    <a:pt x="12319" y="0"/>
                    <a:pt x="10800" y="0"/>
                  </a:cubicBezTo>
                  <a:cubicBezTo>
                    <a:pt x="9619" y="0"/>
                    <a:pt x="8775" y="844"/>
                    <a:pt x="8775" y="2025"/>
                  </a:cubicBezTo>
                  <a:cubicBezTo>
                    <a:pt x="8775" y="3375"/>
                    <a:pt x="8269" y="5738"/>
                    <a:pt x="6075" y="6919"/>
                  </a:cubicBezTo>
                  <a:cubicBezTo>
                    <a:pt x="5906" y="6919"/>
                    <a:pt x="5400" y="7256"/>
                    <a:pt x="5400" y="7256"/>
                  </a:cubicBezTo>
                  <a:cubicBezTo>
                    <a:pt x="5400" y="7256"/>
                    <a:pt x="5400" y="7256"/>
                    <a:pt x="5400" y="7256"/>
                  </a:cubicBezTo>
                  <a:cubicBezTo>
                    <a:pt x="5063" y="6919"/>
                    <a:pt x="4556" y="6750"/>
                    <a:pt x="4050" y="6750"/>
                  </a:cubicBezTo>
                  <a:cubicBezTo>
                    <a:pt x="2025" y="6750"/>
                    <a:pt x="2025" y="6750"/>
                    <a:pt x="2025" y="6750"/>
                  </a:cubicBezTo>
                  <a:cubicBezTo>
                    <a:pt x="844" y="6750"/>
                    <a:pt x="0" y="7594"/>
                    <a:pt x="0" y="8775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756"/>
                    <a:pt x="844" y="21600"/>
                    <a:pt x="2025" y="21600"/>
                  </a:cubicBezTo>
                  <a:cubicBezTo>
                    <a:pt x="4050" y="21600"/>
                    <a:pt x="4050" y="21600"/>
                    <a:pt x="4050" y="21600"/>
                  </a:cubicBezTo>
                  <a:cubicBezTo>
                    <a:pt x="4894" y="21600"/>
                    <a:pt x="5569" y="21094"/>
                    <a:pt x="5906" y="20419"/>
                  </a:cubicBezTo>
                  <a:cubicBezTo>
                    <a:pt x="5906" y="20419"/>
                    <a:pt x="5906" y="20419"/>
                    <a:pt x="5906" y="20419"/>
                  </a:cubicBezTo>
                  <a:cubicBezTo>
                    <a:pt x="5906" y="20419"/>
                    <a:pt x="5906" y="20419"/>
                    <a:pt x="6075" y="20419"/>
                  </a:cubicBezTo>
                  <a:cubicBezTo>
                    <a:pt x="6075" y="20419"/>
                    <a:pt x="6075" y="20419"/>
                    <a:pt x="6075" y="20419"/>
                  </a:cubicBezTo>
                  <a:cubicBezTo>
                    <a:pt x="6413" y="20588"/>
                    <a:pt x="7256" y="20756"/>
                    <a:pt x="8775" y="21094"/>
                  </a:cubicBezTo>
                  <a:cubicBezTo>
                    <a:pt x="9113" y="21262"/>
                    <a:pt x="10969" y="21600"/>
                    <a:pt x="12825" y="21600"/>
                  </a:cubicBezTo>
                  <a:cubicBezTo>
                    <a:pt x="16538" y="21600"/>
                    <a:pt x="16538" y="21600"/>
                    <a:pt x="16538" y="21600"/>
                  </a:cubicBezTo>
                  <a:cubicBezTo>
                    <a:pt x="17719" y="21600"/>
                    <a:pt x="18394" y="21094"/>
                    <a:pt x="18900" y="20250"/>
                  </a:cubicBezTo>
                  <a:cubicBezTo>
                    <a:pt x="18900" y="20250"/>
                    <a:pt x="19069" y="19913"/>
                    <a:pt x="19238" y="19575"/>
                  </a:cubicBezTo>
                  <a:cubicBezTo>
                    <a:pt x="19406" y="19238"/>
                    <a:pt x="19406" y="18900"/>
                    <a:pt x="19238" y="18394"/>
                  </a:cubicBezTo>
                  <a:cubicBezTo>
                    <a:pt x="19913" y="17888"/>
                    <a:pt x="20250" y="17213"/>
                    <a:pt x="20419" y="16706"/>
                  </a:cubicBezTo>
                  <a:cubicBezTo>
                    <a:pt x="20588" y="15862"/>
                    <a:pt x="20588" y="15187"/>
                    <a:pt x="20419" y="14850"/>
                  </a:cubicBezTo>
                  <a:cubicBezTo>
                    <a:pt x="20756" y="14344"/>
                    <a:pt x="21094" y="13838"/>
                    <a:pt x="21262" y="12994"/>
                  </a:cubicBezTo>
                  <a:cubicBezTo>
                    <a:pt x="21431" y="12319"/>
                    <a:pt x="21262" y="11813"/>
                    <a:pt x="20925" y="11306"/>
                  </a:cubicBezTo>
                  <a:cubicBezTo>
                    <a:pt x="21431" y="10969"/>
                    <a:pt x="21600" y="10294"/>
                    <a:pt x="21600" y="9787"/>
                  </a:cubicBezTo>
                  <a:cubicBezTo>
                    <a:pt x="21600" y="9787"/>
                    <a:pt x="21600" y="9787"/>
                    <a:pt x="21600" y="9787"/>
                  </a:cubicBezTo>
                  <a:cubicBezTo>
                    <a:pt x="21600" y="9619"/>
                    <a:pt x="21600" y="9619"/>
                    <a:pt x="21600" y="9450"/>
                  </a:cubicBezTo>
                  <a:cubicBezTo>
                    <a:pt x="21600" y="8606"/>
                    <a:pt x="21094" y="7425"/>
                    <a:pt x="19744" y="7087"/>
                  </a:cubicBezTo>
                  <a:close/>
                  <a:moveTo>
                    <a:pt x="4725" y="19575"/>
                  </a:moveTo>
                  <a:cubicBezTo>
                    <a:pt x="4725" y="19913"/>
                    <a:pt x="4387" y="20250"/>
                    <a:pt x="4050" y="20250"/>
                  </a:cubicBezTo>
                  <a:cubicBezTo>
                    <a:pt x="2025" y="20250"/>
                    <a:pt x="2025" y="20250"/>
                    <a:pt x="2025" y="20250"/>
                  </a:cubicBezTo>
                  <a:cubicBezTo>
                    <a:pt x="1687" y="20250"/>
                    <a:pt x="1350" y="19913"/>
                    <a:pt x="1350" y="19575"/>
                  </a:cubicBezTo>
                  <a:cubicBezTo>
                    <a:pt x="1350" y="8775"/>
                    <a:pt x="1350" y="8775"/>
                    <a:pt x="1350" y="8775"/>
                  </a:cubicBezTo>
                  <a:cubicBezTo>
                    <a:pt x="1350" y="8437"/>
                    <a:pt x="1687" y="8100"/>
                    <a:pt x="2025" y="810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387" y="8100"/>
                    <a:pt x="4725" y="8437"/>
                    <a:pt x="4725" y="8775"/>
                  </a:cubicBezTo>
                  <a:lnTo>
                    <a:pt x="4725" y="19575"/>
                  </a:lnTo>
                  <a:close/>
                  <a:moveTo>
                    <a:pt x="20250" y="9787"/>
                  </a:moveTo>
                  <a:cubicBezTo>
                    <a:pt x="20250" y="10125"/>
                    <a:pt x="20081" y="10800"/>
                    <a:pt x="18900" y="10800"/>
                  </a:cubicBezTo>
                  <a:cubicBezTo>
                    <a:pt x="17888" y="10800"/>
                    <a:pt x="17550" y="10800"/>
                    <a:pt x="17550" y="10800"/>
                  </a:cubicBezTo>
                  <a:cubicBezTo>
                    <a:pt x="17381" y="10800"/>
                    <a:pt x="17213" y="10969"/>
                    <a:pt x="17213" y="11137"/>
                  </a:cubicBezTo>
                  <a:cubicBezTo>
                    <a:pt x="17213" y="11306"/>
                    <a:pt x="17381" y="11475"/>
                    <a:pt x="17550" y="11475"/>
                  </a:cubicBezTo>
                  <a:cubicBezTo>
                    <a:pt x="17550" y="11475"/>
                    <a:pt x="17888" y="11475"/>
                    <a:pt x="18900" y="11475"/>
                  </a:cubicBezTo>
                  <a:cubicBezTo>
                    <a:pt x="19913" y="11475"/>
                    <a:pt x="20081" y="12319"/>
                    <a:pt x="19913" y="12656"/>
                  </a:cubicBezTo>
                  <a:cubicBezTo>
                    <a:pt x="19913" y="13162"/>
                    <a:pt x="19575" y="14175"/>
                    <a:pt x="18562" y="14175"/>
                  </a:cubicBezTo>
                  <a:cubicBezTo>
                    <a:pt x="17381" y="14175"/>
                    <a:pt x="16875" y="14175"/>
                    <a:pt x="16875" y="14175"/>
                  </a:cubicBezTo>
                  <a:cubicBezTo>
                    <a:pt x="16706" y="14175"/>
                    <a:pt x="16538" y="14344"/>
                    <a:pt x="16538" y="14513"/>
                  </a:cubicBezTo>
                  <a:cubicBezTo>
                    <a:pt x="16538" y="14681"/>
                    <a:pt x="16706" y="14850"/>
                    <a:pt x="16875" y="14850"/>
                  </a:cubicBezTo>
                  <a:cubicBezTo>
                    <a:pt x="16875" y="14850"/>
                    <a:pt x="17719" y="14850"/>
                    <a:pt x="18225" y="14850"/>
                  </a:cubicBezTo>
                  <a:cubicBezTo>
                    <a:pt x="19406" y="14850"/>
                    <a:pt x="19238" y="15694"/>
                    <a:pt x="19069" y="16200"/>
                  </a:cubicBezTo>
                  <a:cubicBezTo>
                    <a:pt x="18900" y="16875"/>
                    <a:pt x="18731" y="17550"/>
                    <a:pt x="17381" y="17550"/>
                  </a:cubicBezTo>
                  <a:cubicBezTo>
                    <a:pt x="16875" y="17550"/>
                    <a:pt x="16200" y="17550"/>
                    <a:pt x="16200" y="17550"/>
                  </a:cubicBezTo>
                  <a:cubicBezTo>
                    <a:pt x="16031" y="17550"/>
                    <a:pt x="15862" y="17719"/>
                    <a:pt x="15862" y="17888"/>
                  </a:cubicBezTo>
                  <a:cubicBezTo>
                    <a:pt x="15862" y="18056"/>
                    <a:pt x="16031" y="18225"/>
                    <a:pt x="16200" y="18225"/>
                  </a:cubicBezTo>
                  <a:cubicBezTo>
                    <a:pt x="16200" y="18225"/>
                    <a:pt x="16706" y="18225"/>
                    <a:pt x="17213" y="18225"/>
                  </a:cubicBezTo>
                  <a:cubicBezTo>
                    <a:pt x="18056" y="18225"/>
                    <a:pt x="18056" y="18900"/>
                    <a:pt x="17888" y="19238"/>
                  </a:cubicBezTo>
                  <a:cubicBezTo>
                    <a:pt x="17888" y="19406"/>
                    <a:pt x="17719" y="19575"/>
                    <a:pt x="17719" y="19744"/>
                  </a:cubicBezTo>
                  <a:cubicBezTo>
                    <a:pt x="17550" y="20081"/>
                    <a:pt x="17213" y="20250"/>
                    <a:pt x="16538" y="20250"/>
                  </a:cubicBezTo>
                  <a:cubicBezTo>
                    <a:pt x="12825" y="20250"/>
                    <a:pt x="12825" y="20250"/>
                    <a:pt x="12825" y="20250"/>
                  </a:cubicBezTo>
                  <a:cubicBezTo>
                    <a:pt x="10969" y="20250"/>
                    <a:pt x="9113" y="19913"/>
                    <a:pt x="9113" y="19744"/>
                  </a:cubicBezTo>
                  <a:cubicBezTo>
                    <a:pt x="6244" y="19238"/>
                    <a:pt x="6075" y="19069"/>
                    <a:pt x="5906" y="19069"/>
                  </a:cubicBezTo>
                  <a:cubicBezTo>
                    <a:pt x="5906" y="19069"/>
                    <a:pt x="5400" y="18900"/>
                    <a:pt x="5400" y="18562"/>
                  </a:cubicBezTo>
                  <a:cubicBezTo>
                    <a:pt x="5400" y="9113"/>
                    <a:pt x="5400" y="9113"/>
                    <a:pt x="5400" y="9113"/>
                  </a:cubicBezTo>
                  <a:cubicBezTo>
                    <a:pt x="5400" y="8775"/>
                    <a:pt x="5569" y="8606"/>
                    <a:pt x="5906" y="8437"/>
                  </a:cubicBezTo>
                  <a:cubicBezTo>
                    <a:pt x="5906" y="8437"/>
                    <a:pt x="6075" y="8437"/>
                    <a:pt x="6075" y="8437"/>
                  </a:cubicBezTo>
                  <a:cubicBezTo>
                    <a:pt x="9113" y="7087"/>
                    <a:pt x="10125" y="4387"/>
                    <a:pt x="10125" y="2025"/>
                  </a:cubicBezTo>
                  <a:cubicBezTo>
                    <a:pt x="10125" y="1687"/>
                    <a:pt x="10463" y="1350"/>
                    <a:pt x="10800" y="1350"/>
                  </a:cubicBezTo>
                  <a:cubicBezTo>
                    <a:pt x="11475" y="1350"/>
                    <a:pt x="12825" y="2700"/>
                    <a:pt x="12825" y="4556"/>
                  </a:cubicBezTo>
                  <a:cubicBezTo>
                    <a:pt x="12825" y="6075"/>
                    <a:pt x="12656" y="6413"/>
                    <a:pt x="12150" y="8100"/>
                  </a:cubicBezTo>
                  <a:cubicBezTo>
                    <a:pt x="18900" y="8100"/>
                    <a:pt x="18900" y="8269"/>
                    <a:pt x="19406" y="8437"/>
                  </a:cubicBezTo>
                  <a:cubicBezTo>
                    <a:pt x="20250" y="8606"/>
                    <a:pt x="20250" y="9113"/>
                    <a:pt x="20250" y="9450"/>
                  </a:cubicBezTo>
                  <a:cubicBezTo>
                    <a:pt x="20250" y="9619"/>
                    <a:pt x="20250" y="9619"/>
                    <a:pt x="20250" y="97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" name="Shape">
              <a:extLst>
                <a:ext uri="{FF2B5EF4-FFF2-40B4-BE49-F238E27FC236}">
                  <a16:creationId xmlns:a16="http://schemas.microsoft.com/office/drawing/2014/main" id="{9C79D0EB-1E23-4849-80F6-5BB3608D2505}"/>
                </a:ext>
              </a:extLst>
            </p:cNvPr>
            <p:cNvSpPr/>
            <p:nvPr/>
          </p:nvSpPr>
          <p:spPr>
            <a:xfrm>
              <a:off x="35014" y="307625"/>
              <a:ext cx="35015" cy="35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3" name="Group">
            <a:extLst>
              <a:ext uri="{FF2B5EF4-FFF2-40B4-BE49-F238E27FC236}">
                <a16:creationId xmlns:a16="http://schemas.microsoft.com/office/drawing/2014/main" id="{A13AE6C4-9696-4C3E-B61F-CA5BAAC0D1FD}"/>
              </a:ext>
            </a:extLst>
          </p:cNvPr>
          <p:cNvGrpSpPr/>
          <p:nvPr/>
        </p:nvGrpSpPr>
        <p:grpSpPr>
          <a:xfrm>
            <a:off x="4888396" y="1597665"/>
            <a:ext cx="484189" cy="301626"/>
            <a:chOff x="0" y="0"/>
            <a:chExt cx="484187" cy="301625"/>
          </a:xfrm>
          <a:solidFill>
            <a:schemeClr val="bg1"/>
          </a:solidFill>
        </p:grpSpPr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9E604C05-2F2D-4ABA-A51B-090DA92FA24D}"/>
                </a:ext>
              </a:extLst>
            </p:cNvPr>
            <p:cNvSpPr/>
            <p:nvPr/>
          </p:nvSpPr>
          <p:spPr>
            <a:xfrm>
              <a:off x="0" y="0"/>
              <a:ext cx="484188" cy="3016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530"/>
                  </a:moveTo>
                  <a:cubicBezTo>
                    <a:pt x="21600" y="10530"/>
                    <a:pt x="21600" y="10530"/>
                    <a:pt x="21600" y="10530"/>
                  </a:cubicBezTo>
                  <a:cubicBezTo>
                    <a:pt x="21600" y="10530"/>
                    <a:pt x="21600" y="10260"/>
                    <a:pt x="21431" y="10260"/>
                  </a:cubicBezTo>
                  <a:cubicBezTo>
                    <a:pt x="21431" y="10260"/>
                    <a:pt x="21431" y="10260"/>
                    <a:pt x="21431" y="10260"/>
                  </a:cubicBezTo>
                  <a:cubicBezTo>
                    <a:pt x="19575" y="4320"/>
                    <a:pt x="15356" y="0"/>
                    <a:pt x="10800" y="0"/>
                  </a:cubicBezTo>
                  <a:cubicBezTo>
                    <a:pt x="6244" y="0"/>
                    <a:pt x="2025" y="4320"/>
                    <a:pt x="0" y="10260"/>
                  </a:cubicBezTo>
                  <a:cubicBezTo>
                    <a:pt x="0" y="10260"/>
                    <a:pt x="0" y="10260"/>
                    <a:pt x="0" y="10260"/>
                  </a:cubicBezTo>
                  <a:cubicBezTo>
                    <a:pt x="0" y="10260"/>
                    <a:pt x="0" y="10260"/>
                    <a:pt x="0" y="10530"/>
                  </a:cubicBezTo>
                  <a:cubicBezTo>
                    <a:pt x="0" y="10530"/>
                    <a:pt x="0" y="10530"/>
                    <a:pt x="0" y="10530"/>
                  </a:cubicBezTo>
                  <a:cubicBezTo>
                    <a:pt x="0" y="10530"/>
                    <a:pt x="0" y="10800"/>
                    <a:pt x="0" y="10800"/>
                  </a:cubicBezTo>
                  <a:cubicBezTo>
                    <a:pt x="0" y="1080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340"/>
                  </a:cubicBezTo>
                  <a:cubicBezTo>
                    <a:pt x="0" y="11340"/>
                    <a:pt x="0" y="11340"/>
                    <a:pt x="0" y="11340"/>
                  </a:cubicBezTo>
                  <a:cubicBezTo>
                    <a:pt x="2025" y="17280"/>
                    <a:pt x="6244" y="21600"/>
                    <a:pt x="10800" y="21600"/>
                  </a:cubicBezTo>
                  <a:cubicBezTo>
                    <a:pt x="15356" y="21600"/>
                    <a:pt x="19575" y="17280"/>
                    <a:pt x="21431" y="11340"/>
                  </a:cubicBezTo>
                  <a:cubicBezTo>
                    <a:pt x="21431" y="11340"/>
                    <a:pt x="21431" y="11340"/>
                    <a:pt x="21431" y="11340"/>
                  </a:cubicBezTo>
                  <a:cubicBezTo>
                    <a:pt x="21600" y="11070"/>
                    <a:pt x="21600" y="11070"/>
                    <a:pt x="21600" y="11070"/>
                  </a:cubicBezTo>
                  <a:cubicBezTo>
                    <a:pt x="21600" y="11070"/>
                    <a:pt x="21600" y="11070"/>
                    <a:pt x="21600" y="11070"/>
                  </a:cubicBezTo>
                  <a:cubicBezTo>
                    <a:pt x="21600" y="11070"/>
                    <a:pt x="21600" y="10800"/>
                    <a:pt x="21600" y="10800"/>
                  </a:cubicBezTo>
                  <a:cubicBezTo>
                    <a:pt x="21600" y="10800"/>
                    <a:pt x="21600" y="10530"/>
                    <a:pt x="21600" y="10530"/>
                  </a:cubicBezTo>
                  <a:close/>
                  <a:moveTo>
                    <a:pt x="10800" y="19440"/>
                  </a:moveTo>
                  <a:cubicBezTo>
                    <a:pt x="6919" y="19440"/>
                    <a:pt x="3206" y="15930"/>
                    <a:pt x="1519" y="10800"/>
                  </a:cubicBezTo>
                  <a:cubicBezTo>
                    <a:pt x="3375" y="5670"/>
                    <a:pt x="6919" y="2160"/>
                    <a:pt x="10800" y="2160"/>
                  </a:cubicBezTo>
                  <a:cubicBezTo>
                    <a:pt x="14512" y="2160"/>
                    <a:pt x="18225" y="5670"/>
                    <a:pt x="20081" y="10800"/>
                  </a:cubicBezTo>
                  <a:cubicBezTo>
                    <a:pt x="18225" y="15930"/>
                    <a:pt x="14512" y="19440"/>
                    <a:pt x="10800" y="194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" name="Shape">
              <a:extLst>
                <a:ext uri="{FF2B5EF4-FFF2-40B4-BE49-F238E27FC236}">
                  <a16:creationId xmlns:a16="http://schemas.microsoft.com/office/drawing/2014/main" id="{7F468E8D-F5DB-4AF1-8362-9C66C1A8714D}"/>
                </a:ext>
              </a:extLst>
            </p:cNvPr>
            <p:cNvSpPr/>
            <p:nvPr/>
          </p:nvSpPr>
          <p:spPr>
            <a:xfrm>
              <a:off x="182562" y="90487"/>
              <a:ext cx="68264" cy="68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0"/>
                  </a:moveTo>
                  <a:cubicBezTo>
                    <a:pt x="19200" y="0"/>
                    <a:pt x="19200" y="0"/>
                    <a:pt x="19200" y="0"/>
                  </a:cubicBezTo>
                  <a:cubicBezTo>
                    <a:pt x="8400" y="0"/>
                    <a:pt x="0" y="8400"/>
                    <a:pt x="0" y="19200"/>
                  </a:cubicBezTo>
                  <a:cubicBezTo>
                    <a:pt x="0" y="20400"/>
                    <a:pt x="1200" y="21600"/>
                    <a:pt x="2400" y="21600"/>
                  </a:cubicBezTo>
                  <a:cubicBezTo>
                    <a:pt x="3600" y="21600"/>
                    <a:pt x="4800" y="20400"/>
                    <a:pt x="4800" y="19200"/>
                  </a:cubicBezTo>
                  <a:cubicBezTo>
                    <a:pt x="4800" y="10800"/>
                    <a:pt x="10800" y="4800"/>
                    <a:pt x="19200" y="4800"/>
                  </a:cubicBezTo>
                  <a:cubicBezTo>
                    <a:pt x="19200" y="4800"/>
                    <a:pt x="19200" y="4800"/>
                    <a:pt x="19200" y="4800"/>
                  </a:cubicBezTo>
                  <a:cubicBezTo>
                    <a:pt x="20400" y="4800"/>
                    <a:pt x="21600" y="3600"/>
                    <a:pt x="21600" y="2400"/>
                  </a:cubicBezTo>
                  <a:cubicBezTo>
                    <a:pt x="21600" y="1200"/>
                    <a:pt x="20400" y="0"/>
                    <a:pt x="19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" name="Shape">
              <a:extLst>
                <a:ext uri="{FF2B5EF4-FFF2-40B4-BE49-F238E27FC236}">
                  <a16:creationId xmlns:a16="http://schemas.microsoft.com/office/drawing/2014/main" id="{6D57333F-95DD-4CF3-8B80-072018F33765}"/>
                </a:ext>
              </a:extLst>
            </p:cNvPr>
            <p:cNvSpPr/>
            <p:nvPr/>
          </p:nvSpPr>
          <p:spPr>
            <a:xfrm>
              <a:off x="136525" y="46038"/>
              <a:ext cx="211138" cy="2095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629" y="0"/>
                    <a:pt x="0" y="5014"/>
                    <a:pt x="0" y="10800"/>
                  </a:cubicBezTo>
                  <a:cubicBezTo>
                    <a:pt x="0" y="16586"/>
                    <a:pt x="4629" y="21600"/>
                    <a:pt x="10800" y="21600"/>
                  </a:cubicBezTo>
                  <a:cubicBezTo>
                    <a:pt x="16586" y="21600"/>
                    <a:pt x="21600" y="16586"/>
                    <a:pt x="21600" y="10800"/>
                  </a:cubicBezTo>
                  <a:cubicBezTo>
                    <a:pt x="21600" y="5014"/>
                    <a:pt x="16586" y="0"/>
                    <a:pt x="10800" y="0"/>
                  </a:cubicBezTo>
                  <a:close/>
                  <a:moveTo>
                    <a:pt x="10800" y="20057"/>
                  </a:moveTo>
                  <a:cubicBezTo>
                    <a:pt x="5786" y="20057"/>
                    <a:pt x="1543" y="15814"/>
                    <a:pt x="1543" y="10800"/>
                  </a:cubicBezTo>
                  <a:cubicBezTo>
                    <a:pt x="1543" y="5786"/>
                    <a:pt x="5786" y="1543"/>
                    <a:pt x="10800" y="1543"/>
                  </a:cubicBezTo>
                  <a:cubicBezTo>
                    <a:pt x="15814" y="1543"/>
                    <a:pt x="20057" y="5786"/>
                    <a:pt x="20057" y="10800"/>
                  </a:cubicBezTo>
                  <a:cubicBezTo>
                    <a:pt x="20057" y="15814"/>
                    <a:pt x="15814" y="20057"/>
                    <a:pt x="10800" y="200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7" name="Group">
            <a:extLst>
              <a:ext uri="{FF2B5EF4-FFF2-40B4-BE49-F238E27FC236}">
                <a16:creationId xmlns:a16="http://schemas.microsoft.com/office/drawing/2014/main" id="{461BD082-B74F-4F92-A335-14B32097545E}"/>
              </a:ext>
            </a:extLst>
          </p:cNvPr>
          <p:cNvGrpSpPr/>
          <p:nvPr/>
        </p:nvGrpSpPr>
        <p:grpSpPr>
          <a:xfrm>
            <a:off x="2759961" y="1507550"/>
            <a:ext cx="482031" cy="481855"/>
            <a:chOff x="0" y="0"/>
            <a:chExt cx="482029" cy="481854"/>
          </a:xfrm>
          <a:solidFill>
            <a:schemeClr val="bg1"/>
          </a:solidFill>
        </p:grpSpPr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079BD048-D309-4641-9456-9CBEB0AA7ABE}"/>
                </a:ext>
              </a:extLst>
            </p:cNvPr>
            <p:cNvSpPr/>
            <p:nvPr/>
          </p:nvSpPr>
          <p:spPr>
            <a:xfrm>
              <a:off x="173276" y="46859"/>
              <a:ext cx="261891" cy="2609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8" h="21478" extrusionOk="0">
                  <a:moveTo>
                    <a:pt x="1007" y="21478"/>
                  </a:moveTo>
                  <a:cubicBezTo>
                    <a:pt x="685" y="21478"/>
                    <a:pt x="524" y="21316"/>
                    <a:pt x="363" y="21153"/>
                  </a:cubicBezTo>
                  <a:cubicBezTo>
                    <a:pt x="-121" y="20828"/>
                    <a:pt x="-121" y="20179"/>
                    <a:pt x="363" y="19854"/>
                  </a:cubicBezTo>
                  <a:cubicBezTo>
                    <a:pt x="19706" y="365"/>
                    <a:pt x="19706" y="365"/>
                    <a:pt x="19706" y="365"/>
                  </a:cubicBezTo>
                  <a:cubicBezTo>
                    <a:pt x="20028" y="-122"/>
                    <a:pt x="20673" y="-122"/>
                    <a:pt x="20995" y="365"/>
                  </a:cubicBezTo>
                  <a:cubicBezTo>
                    <a:pt x="21479" y="690"/>
                    <a:pt x="21479" y="1340"/>
                    <a:pt x="20995" y="1664"/>
                  </a:cubicBezTo>
                  <a:cubicBezTo>
                    <a:pt x="1652" y="21153"/>
                    <a:pt x="1652" y="21153"/>
                    <a:pt x="1652" y="21153"/>
                  </a:cubicBezTo>
                  <a:cubicBezTo>
                    <a:pt x="1491" y="21316"/>
                    <a:pt x="1330" y="21478"/>
                    <a:pt x="1007" y="214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9" name="Shape">
              <a:extLst>
                <a:ext uri="{FF2B5EF4-FFF2-40B4-BE49-F238E27FC236}">
                  <a16:creationId xmlns:a16="http://schemas.microsoft.com/office/drawing/2014/main" id="{591DC9B0-4D0A-4E58-8D5E-ACF5F94A0ABC}"/>
                </a:ext>
              </a:extLst>
            </p:cNvPr>
            <p:cNvSpPr/>
            <p:nvPr/>
          </p:nvSpPr>
          <p:spPr>
            <a:xfrm>
              <a:off x="302060" y="0"/>
              <a:ext cx="179970" cy="1798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27" h="21600" extrusionOk="0">
                  <a:moveTo>
                    <a:pt x="9050" y="21600"/>
                  </a:moveTo>
                  <a:cubicBezTo>
                    <a:pt x="6959" y="21600"/>
                    <a:pt x="4869" y="20651"/>
                    <a:pt x="3011" y="18514"/>
                  </a:cubicBezTo>
                  <a:cubicBezTo>
                    <a:pt x="456" y="16141"/>
                    <a:pt x="-473" y="13530"/>
                    <a:pt x="224" y="10919"/>
                  </a:cubicBezTo>
                  <a:cubicBezTo>
                    <a:pt x="1617" y="4273"/>
                    <a:pt x="12533" y="475"/>
                    <a:pt x="13695" y="0"/>
                  </a:cubicBezTo>
                  <a:cubicBezTo>
                    <a:pt x="14159" y="0"/>
                    <a:pt x="14624" y="0"/>
                    <a:pt x="15088" y="237"/>
                  </a:cubicBezTo>
                  <a:cubicBezTo>
                    <a:pt x="15321" y="475"/>
                    <a:pt x="15553" y="949"/>
                    <a:pt x="15553" y="1424"/>
                  </a:cubicBezTo>
                  <a:cubicBezTo>
                    <a:pt x="15553" y="5697"/>
                    <a:pt x="15553" y="5697"/>
                    <a:pt x="15553" y="5697"/>
                  </a:cubicBezTo>
                  <a:cubicBezTo>
                    <a:pt x="19733" y="5697"/>
                    <a:pt x="19733" y="5697"/>
                    <a:pt x="19733" y="5697"/>
                  </a:cubicBezTo>
                  <a:cubicBezTo>
                    <a:pt x="20198" y="5697"/>
                    <a:pt x="20662" y="5934"/>
                    <a:pt x="20895" y="6171"/>
                  </a:cubicBezTo>
                  <a:cubicBezTo>
                    <a:pt x="21127" y="6646"/>
                    <a:pt x="21127" y="7121"/>
                    <a:pt x="21127" y="7596"/>
                  </a:cubicBezTo>
                  <a:cubicBezTo>
                    <a:pt x="20662" y="9020"/>
                    <a:pt x="16250" y="21600"/>
                    <a:pt x="9050" y="21600"/>
                  </a:cubicBezTo>
                  <a:close/>
                  <a:moveTo>
                    <a:pt x="12766" y="3560"/>
                  </a:moveTo>
                  <a:cubicBezTo>
                    <a:pt x="9282" y="4985"/>
                    <a:pt x="3708" y="7833"/>
                    <a:pt x="3011" y="11393"/>
                  </a:cubicBezTo>
                  <a:cubicBezTo>
                    <a:pt x="2546" y="13055"/>
                    <a:pt x="3243" y="14716"/>
                    <a:pt x="4869" y="16615"/>
                  </a:cubicBezTo>
                  <a:cubicBezTo>
                    <a:pt x="6262" y="18040"/>
                    <a:pt x="7656" y="18752"/>
                    <a:pt x="9050" y="18752"/>
                  </a:cubicBezTo>
                  <a:cubicBezTo>
                    <a:pt x="12766" y="18752"/>
                    <a:pt x="16250" y="12580"/>
                    <a:pt x="17643" y="8545"/>
                  </a:cubicBezTo>
                  <a:cubicBezTo>
                    <a:pt x="14159" y="8545"/>
                    <a:pt x="14159" y="8545"/>
                    <a:pt x="14159" y="8545"/>
                  </a:cubicBezTo>
                  <a:cubicBezTo>
                    <a:pt x="13462" y="8545"/>
                    <a:pt x="12766" y="7833"/>
                    <a:pt x="12766" y="7121"/>
                  </a:cubicBezTo>
                  <a:lnTo>
                    <a:pt x="12766" y="35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F0E8C25D-0A16-43A0-97FA-FCAC1ADA13F1}"/>
                </a:ext>
              </a:extLst>
            </p:cNvPr>
            <p:cNvSpPr/>
            <p:nvPr/>
          </p:nvSpPr>
          <p:spPr>
            <a:xfrm>
              <a:off x="363215" y="22277"/>
              <a:ext cx="23929" cy="965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400" y="21600"/>
                    <a:pt x="0" y="20278"/>
                    <a:pt x="0" y="18955"/>
                  </a:cubicBezTo>
                  <a:cubicBezTo>
                    <a:pt x="0" y="2645"/>
                    <a:pt x="0" y="2645"/>
                    <a:pt x="0" y="2645"/>
                  </a:cubicBezTo>
                  <a:cubicBezTo>
                    <a:pt x="0" y="882"/>
                    <a:pt x="5400" y="0"/>
                    <a:pt x="10800" y="0"/>
                  </a:cubicBezTo>
                  <a:cubicBezTo>
                    <a:pt x="16200" y="0"/>
                    <a:pt x="21600" y="882"/>
                    <a:pt x="21600" y="2645"/>
                  </a:cubicBezTo>
                  <a:cubicBezTo>
                    <a:pt x="21600" y="18955"/>
                    <a:pt x="21600" y="18955"/>
                    <a:pt x="21600" y="18955"/>
                  </a:cubicBezTo>
                  <a:cubicBezTo>
                    <a:pt x="21600" y="20278"/>
                    <a:pt x="162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1" name="Shape">
              <a:extLst>
                <a:ext uri="{FF2B5EF4-FFF2-40B4-BE49-F238E27FC236}">
                  <a16:creationId xmlns:a16="http://schemas.microsoft.com/office/drawing/2014/main" id="{898029CA-86C1-4B9E-B7BA-1854847D5DDD}"/>
                </a:ext>
              </a:extLst>
            </p:cNvPr>
            <p:cNvSpPr/>
            <p:nvPr/>
          </p:nvSpPr>
          <p:spPr>
            <a:xfrm>
              <a:off x="0" y="407758"/>
              <a:ext cx="74275" cy="74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8" h="21316" extrusionOk="0">
                  <a:moveTo>
                    <a:pt x="3462" y="21316"/>
                  </a:moveTo>
                  <a:cubicBezTo>
                    <a:pt x="2354" y="21316"/>
                    <a:pt x="1800" y="20748"/>
                    <a:pt x="1247" y="20179"/>
                  </a:cubicBezTo>
                  <a:cubicBezTo>
                    <a:pt x="-415" y="19042"/>
                    <a:pt x="-415" y="16769"/>
                    <a:pt x="1247" y="15632"/>
                  </a:cubicBezTo>
                  <a:cubicBezTo>
                    <a:pt x="15647" y="853"/>
                    <a:pt x="15647" y="853"/>
                    <a:pt x="15647" y="853"/>
                  </a:cubicBezTo>
                  <a:cubicBezTo>
                    <a:pt x="16754" y="-284"/>
                    <a:pt x="18970" y="-284"/>
                    <a:pt x="20077" y="853"/>
                  </a:cubicBezTo>
                  <a:cubicBezTo>
                    <a:pt x="21185" y="1990"/>
                    <a:pt x="21185" y="4263"/>
                    <a:pt x="20077" y="5400"/>
                  </a:cubicBezTo>
                  <a:cubicBezTo>
                    <a:pt x="5677" y="20179"/>
                    <a:pt x="5677" y="20179"/>
                    <a:pt x="5677" y="20179"/>
                  </a:cubicBezTo>
                  <a:cubicBezTo>
                    <a:pt x="5123" y="20748"/>
                    <a:pt x="4570" y="21316"/>
                    <a:pt x="3462" y="213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4E7A085A-838D-4862-80C7-D47735FBB53E}"/>
                </a:ext>
              </a:extLst>
            </p:cNvPr>
            <p:cNvSpPr/>
            <p:nvPr/>
          </p:nvSpPr>
          <p:spPr>
            <a:xfrm>
              <a:off x="297366" y="407758"/>
              <a:ext cx="74276" cy="74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8" h="21316" extrusionOk="0">
                  <a:moveTo>
                    <a:pt x="17446" y="21316"/>
                  </a:moveTo>
                  <a:cubicBezTo>
                    <a:pt x="16338" y="21316"/>
                    <a:pt x="15785" y="20748"/>
                    <a:pt x="15231" y="20179"/>
                  </a:cubicBezTo>
                  <a:cubicBezTo>
                    <a:pt x="831" y="5400"/>
                    <a:pt x="831" y="5400"/>
                    <a:pt x="831" y="5400"/>
                  </a:cubicBezTo>
                  <a:cubicBezTo>
                    <a:pt x="-277" y="4263"/>
                    <a:pt x="-277" y="1990"/>
                    <a:pt x="831" y="853"/>
                  </a:cubicBezTo>
                  <a:cubicBezTo>
                    <a:pt x="1938" y="-284"/>
                    <a:pt x="4154" y="-284"/>
                    <a:pt x="5261" y="853"/>
                  </a:cubicBezTo>
                  <a:cubicBezTo>
                    <a:pt x="19661" y="15632"/>
                    <a:pt x="19661" y="15632"/>
                    <a:pt x="19661" y="15632"/>
                  </a:cubicBezTo>
                  <a:cubicBezTo>
                    <a:pt x="21323" y="16769"/>
                    <a:pt x="21323" y="19042"/>
                    <a:pt x="19661" y="20179"/>
                  </a:cubicBezTo>
                  <a:cubicBezTo>
                    <a:pt x="19108" y="20748"/>
                    <a:pt x="18554" y="21316"/>
                    <a:pt x="17446" y="213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3" name="Shape">
              <a:extLst>
                <a:ext uri="{FF2B5EF4-FFF2-40B4-BE49-F238E27FC236}">
                  <a16:creationId xmlns:a16="http://schemas.microsoft.com/office/drawing/2014/main" id="{68A97062-7784-4778-9FFE-819FE4C9329D}"/>
                </a:ext>
              </a:extLst>
            </p:cNvPr>
            <p:cNvSpPr/>
            <p:nvPr/>
          </p:nvSpPr>
          <p:spPr>
            <a:xfrm>
              <a:off x="174" y="110562"/>
              <a:ext cx="371293" cy="3712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26" y="21600"/>
                    <a:pt x="0" y="16774"/>
                    <a:pt x="0" y="10800"/>
                  </a:cubicBezTo>
                  <a:cubicBezTo>
                    <a:pt x="0" y="4826"/>
                    <a:pt x="4826" y="0"/>
                    <a:pt x="10800" y="0"/>
                  </a:cubicBezTo>
                  <a:cubicBezTo>
                    <a:pt x="16774" y="0"/>
                    <a:pt x="21600" y="4826"/>
                    <a:pt x="21600" y="10800"/>
                  </a:cubicBezTo>
                  <a:cubicBezTo>
                    <a:pt x="21600" y="16774"/>
                    <a:pt x="16774" y="21600"/>
                    <a:pt x="10800" y="21600"/>
                  </a:cubicBezTo>
                  <a:close/>
                  <a:moveTo>
                    <a:pt x="10800" y="1379"/>
                  </a:moveTo>
                  <a:cubicBezTo>
                    <a:pt x="5630" y="1379"/>
                    <a:pt x="1379" y="5630"/>
                    <a:pt x="1379" y="10800"/>
                  </a:cubicBezTo>
                  <a:cubicBezTo>
                    <a:pt x="1379" y="15970"/>
                    <a:pt x="5630" y="20221"/>
                    <a:pt x="10800" y="20221"/>
                  </a:cubicBezTo>
                  <a:cubicBezTo>
                    <a:pt x="15970" y="20221"/>
                    <a:pt x="20221" y="15970"/>
                    <a:pt x="20221" y="10800"/>
                  </a:cubicBezTo>
                  <a:cubicBezTo>
                    <a:pt x="20221" y="5630"/>
                    <a:pt x="15970" y="1379"/>
                    <a:pt x="10800" y="13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4" name="Shape">
              <a:extLst>
                <a:ext uri="{FF2B5EF4-FFF2-40B4-BE49-F238E27FC236}">
                  <a16:creationId xmlns:a16="http://schemas.microsoft.com/office/drawing/2014/main" id="{3000AA44-01BD-465E-A47C-B30023C18D57}"/>
                </a:ext>
              </a:extLst>
            </p:cNvPr>
            <p:cNvSpPr/>
            <p:nvPr/>
          </p:nvSpPr>
          <p:spPr>
            <a:xfrm>
              <a:off x="63706" y="174094"/>
              <a:ext cx="244229" cy="2442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77" y="21600"/>
                    <a:pt x="0" y="16723"/>
                    <a:pt x="0" y="10800"/>
                  </a:cubicBezTo>
                  <a:cubicBezTo>
                    <a:pt x="0" y="4877"/>
                    <a:pt x="4877" y="0"/>
                    <a:pt x="10800" y="0"/>
                  </a:cubicBezTo>
                  <a:cubicBezTo>
                    <a:pt x="16723" y="0"/>
                    <a:pt x="21600" y="4877"/>
                    <a:pt x="21600" y="10800"/>
                  </a:cubicBezTo>
                  <a:cubicBezTo>
                    <a:pt x="21600" y="16723"/>
                    <a:pt x="16723" y="21600"/>
                    <a:pt x="10800" y="21600"/>
                  </a:cubicBezTo>
                  <a:close/>
                  <a:moveTo>
                    <a:pt x="10800" y="2090"/>
                  </a:moveTo>
                  <a:cubicBezTo>
                    <a:pt x="5923" y="2090"/>
                    <a:pt x="2090" y="5923"/>
                    <a:pt x="2090" y="10800"/>
                  </a:cubicBezTo>
                  <a:cubicBezTo>
                    <a:pt x="2090" y="15677"/>
                    <a:pt x="5923" y="19510"/>
                    <a:pt x="10800" y="19510"/>
                  </a:cubicBezTo>
                  <a:cubicBezTo>
                    <a:pt x="15677" y="19510"/>
                    <a:pt x="19510" y="15677"/>
                    <a:pt x="19510" y="10800"/>
                  </a:cubicBezTo>
                  <a:cubicBezTo>
                    <a:pt x="19510" y="5923"/>
                    <a:pt x="15677" y="2090"/>
                    <a:pt x="10800" y="209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5" name="Shape">
              <a:extLst>
                <a:ext uri="{FF2B5EF4-FFF2-40B4-BE49-F238E27FC236}">
                  <a16:creationId xmlns:a16="http://schemas.microsoft.com/office/drawing/2014/main" id="{D0EBFC12-5306-4821-ADF5-6531D47C25E9}"/>
                </a:ext>
              </a:extLst>
            </p:cNvPr>
            <p:cNvSpPr/>
            <p:nvPr/>
          </p:nvSpPr>
          <p:spPr>
            <a:xfrm>
              <a:off x="126414" y="236801"/>
              <a:ext cx="118814" cy="1188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680" y="21600"/>
                    <a:pt x="0" y="16920"/>
                    <a:pt x="0" y="10800"/>
                  </a:cubicBezTo>
                  <a:cubicBezTo>
                    <a:pt x="0" y="4680"/>
                    <a:pt x="4680" y="0"/>
                    <a:pt x="10800" y="0"/>
                  </a:cubicBezTo>
                  <a:cubicBezTo>
                    <a:pt x="16920" y="0"/>
                    <a:pt x="21600" y="4680"/>
                    <a:pt x="21600" y="10800"/>
                  </a:cubicBezTo>
                  <a:cubicBezTo>
                    <a:pt x="21600" y="16920"/>
                    <a:pt x="16920" y="21600"/>
                    <a:pt x="10800" y="21600"/>
                  </a:cubicBezTo>
                  <a:close/>
                  <a:moveTo>
                    <a:pt x="10800" y="4320"/>
                  </a:moveTo>
                  <a:cubicBezTo>
                    <a:pt x="7200" y="4320"/>
                    <a:pt x="4320" y="7200"/>
                    <a:pt x="4320" y="10800"/>
                  </a:cubicBezTo>
                  <a:cubicBezTo>
                    <a:pt x="4320" y="14400"/>
                    <a:pt x="7200" y="17280"/>
                    <a:pt x="10800" y="17280"/>
                  </a:cubicBezTo>
                  <a:cubicBezTo>
                    <a:pt x="14400" y="17280"/>
                    <a:pt x="17280" y="14400"/>
                    <a:pt x="17280" y="10800"/>
                  </a:cubicBezTo>
                  <a:cubicBezTo>
                    <a:pt x="17280" y="7200"/>
                    <a:pt x="14400" y="4320"/>
                    <a:pt x="10800" y="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6" name="Shape">
              <a:extLst>
                <a:ext uri="{FF2B5EF4-FFF2-40B4-BE49-F238E27FC236}">
                  <a16:creationId xmlns:a16="http://schemas.microsoft.com/office/drawing/2014/main" id="{14B0B74C-D9EA-43E6-BACE-FA9959D3E00D}"/>
                </a:ext>
              </a:extLst>
            </p:cNvPr>
            <p:cNvSpPr/>
            <p:nvPr/>
          </p:nvSpPr>
          <p:spPr>
            <a:xfrm>
              <a:off x="166018" y="276405"/>
              <a:ext cx="39605" cy="396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320" y="21600"/>
                    <a:pt x="0" y="17280"/>
                    <a:pt x="0" y="10800"/>
                  </a:cubicBezTo>
                  <a:cubicBezTo>
                    <a:pt x="0" y="4320"/>
                    <a:pt x="4320" y="0"/>
                    <a:pt x="10800" y="0"/>
                  </a:cubicBezTo>
                  <a:cubicBezTo>
                    <a:pt x="17280" y="0"/>
                    <a:pt x="21600" y="4320"/>
                    <a:pt x="21600" y="10800"/>
                  </a:cubicBezTo>
                  <a:cubicBezTo>
                    <a:pt x="21600" y="17280"/>
                    <a:pt x="17280" y="21600"/>
                    <a:pt x="10800" y="21600"/>
                  </a:cubicBezTo>
                  <a:close/>
                  <a:moveTo>
                    <a:pt x="10800" y="8640"/>
                  </a:moveTo>
                  <a:cubicBezTo>
                    <a:pt x="9720" y="8640"/>
                    <a:pt x="8640" y="9720"/>
                    <a:pt x="8640" y="10800"/>
                  </a:cubicBezTo>
                  <a:cubicBezTo>
                    <a:pt x="8640" y="11880"/>
                    <a:pt x="9720" y="12960"/>
                    <a:pt x="10800" y="12960"/>
                  </a:cubicBezTo>
                  <a:cubicBezTo>
                    <a:pt x="11880" y="12960"/>
                    <a:pt x="12960" y="11880"/>
                    <a:pt x="12960" y="10800"/>
                  </a:cubicBezTo>
                  <a:cubicBezTo>
                    <a:pt x="12960" y="9720"/>
                    <a:pt x="11880" y="8640"/>
                    <a:pt x="10800" y="86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47" name="Shape">
            <a:extLst>
              <a:ext uri="{FF2B5EF4-FFF2-40B4-BE49-F238E27FC236}">
                <a16:creationId xmlns:a16="http://schemas.microsoft.com/office/drawing/2014/main" id="{FDBDF83A-0AD7-4D51-AD0A-D294E70FF157}"/>
              </a:ext>
            </a:extLst>
          </p:cNvPr>
          <p:cNvSpPr/>
          <p:nvPr/>
        </p:nvSpPr>
        <p:spPr>
          <a:xfrm>
            <a:off x="5946316" y="1548705"/>
            <a:ext cx="399530" cy="3995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3" h="21600" extrusionOk="0">
                <a:moveTo>
                  <a:pt x="7467" y="21600"/>
                </a:moveTo>
                <a:cubicBezTo>
                  <a:pt x="7467" y="21600"/>
                  <a:pt x="7467" y="21600"/>
                  <a:pt x="7467" y="21600"/>
                </a:cubicBezTo>
                <a:cubicBezTo>
                  <a:pt x="7067" y="21600"/>
                  <a:pt x="6933" y="21466"/>
                  <a:pt x="6667" y="21198"/>
                </a:cubicBezTo>
                <a:cubicBezTo>
                  <a:pt x="4000" y="17575"/>
                  <a:pt x="4000" y="17575"/>
                  <a:pt x="4000" y="17575"/>
                </a:cubicBezTo>
                <a:cubicBezTo>
                  <a:pt x="400" y="14892"/>
                  <a:pt x="400" y="14892"/>
                  <a:pt x="400" y="14892"/>
                </a:cubicBezTo>
                <a:cubicBezTo>
                  <a:pt x="133" y="14758"/>
                  <a:pt x="0" y="14489"/>
                  <a:pt x="0" y="14087"/>
                </a:cubicBezTo>
                <a:cubicBezTo>
                  <a:pt x="0" y="13819"/>
                  <a:pt x="0" y="13550"/>
                  <a:pt x="267" y="13416"/>
                </a:cubicBezTo>
                <a:cubicBezTo>
                  <a:pt x="1733" y="11940"/>
                  <a:pt x="1733" y="11940"/>
                  <a:pt x="1733" y="11940"/>
                </a:cubicBezTo>
                <a:cubicBezTo>
                  <a:pt x="1867" y="11672"/>
                  <a:pt x="2133" y="11672"/>
                  <a:pt x="2400" y="11672"/>
                </a:cubicBezTo>
                <a:cubicBezTo>
                  <a:pt x="2400" y="11672"/>
                  <a:pt x="2533" y="11672"/>
                  <a:pt x="2667" y="11672"/>
                </a:cubicBezTo>
                <a:cubicBezTo>
                  <a:pt x="5200" y="12343"/>
                  <a:pt x="5200" y="12343"/>
                  <a:pt x="5200" y="12343"/>
                </a:cubicBezTo>
                <a:cubicBezTo>
                  <a:pt x="8267" y="9257"/>
                  <a:pt x="8267" y="9257"/>
                  <a:pt x="8267" y="9257"/>
                </a:cubicBezTo>
                <a:cubicBezTo>
                  <a:pt x="1467" y="5501"/>
                  <a:pt x="1467" y="5501"/>
                  <a:pt x="1467" y="5501"/>
                </a:cubicBezTo>
                <a:cubicBezTo>
                  <a:pt x="1200" y="5366"/>
                  <a:pt x="933" y="5098"/>
                  <a:pt x="933" y="4830"/>
                </a:cubicBezTo>
                <a:cubicBezTo>
                  <a:pt x="933" y="4427"/>
                  <a:pt x="933" y="4159"/>
                  <a:pt x="1200" y="3891"/>
                </a:cubicBezTo>
                <a:cubicBezTo>
                  <a:pt x="3067" y="2012"/>
                  <a:pt x="3067" y="2012"/>
                  <a:pt x="3067" y="2012"/>
                </a:cubicBezTo>
                <a:cubicBezTo>
                  <a:pt x="3333" y="1744"/>
                  <a:pt x="3733" y="1744"/>
                  <a:pt x="4000" y="1744"/>
                </a:cubicBezTo>
                <a:cubicBezTo>
                  <a:pt x="13467" y="4025"/>
                  <a:pt x="13467" y="4025"/>
                  <a:pt x="13467" y="4025"/>
                </a:cubicBezTo>
                <a:cubicBezTo>
                  <a:pt x="15467" y="1878"/>
                  <a:pt x="15467" y="1878"/>
                  <a:pt x="15467" y="1878"/>
                </a:cubicBezTo>
                <a:cubicBezTo>
                  <a:pt x="16667" y="805"/>
                  <a:pt x="18267" y="0"/>
                  <a:pt x="19467" y="0"/>
                </a:cubicBezTo>
                <a:cubicBezTo>
                  <a:pt x="20133" y="0"/>
                  <a:pt x="20533" y="134"/>
                  <a:pt x="20933" y="537"/>
                </a:cubicBezTo>
                <a:cubicBezTo>
                  <a:pt x="21467" y="1073"/>
                  <a:pt x="21600" y="2012"/>
                  <a:pt x="21200" y="3220"/>
                </a:cubicBezTo>
                <a:cubicBezTo>
                  <a:pt x="20933" y="4159"/>
                  <a:pt x="20267" y="5232"/>
                  <a:pt x="19600" y="5903"/>
                </a:cubicBezTo>
                <a:cubicBezTo>
                  <a:pt x="17467" y="8184"/>
                  <a:pt x="17467" y="8184"/>
                  <a:pt x="17467" y="8184"/>
                </a:cubicBezTo>
                <a:cubicBezTo>
                  <a:pt x="19733" y="17978"/>
                  <a:pt x="19733" y="17978"/>
                  <a:pt x="19733" y="17978"/>
                </a:cubicBezTo>
                <a:cubicBezTo>
                  <a:pt x="19733" y="18380"/>
                  <a:pt x="19600" y="18783"/>
                  <a:pt x="19333" y="19051"/>
                </a:cubicBezTo>
                <a:cubicBezTo>
                  <a:pt x="17467" y="20527"/>
                  <a:pt x="17467" y="20527"/>
                  <a:pt x="17467" y="20527"/>
                </a:cubicBezTo>
                <a:cubicBezTo>
                  <a:pt x="17333" y="20661"/>
                  <a:pt x="17067" y="20661"/>
                  <a:pt x="16800" y="20661"/>
                </a:cubicBezTo>
                <a:cubicBezTo>
                  <a:pt x="16800" y="20661"/>
                  <a:pt x="16667" y="20661"/>
                  <a:pt x="16533" y="20661"/>
                </a:cubicBezTo>
                <a:cubicBezTo>
                  <a:pt x="16267" y="20527"/>
                  <a:pt x="16000" y="20393"/>
                  <a:pt x="16000" y="20124"/>
                </a:cubicBezTo>
                <a:cubicBezTo>
                  <a:pt x="12267" y="13282"/>
                  <a:pt x="12267" y="13282"/>
                  <a:pt x="12267" y="13282"/>
                </a:cubicBezTo>
                <a:cubicBezTo>
                  <a:pt x="9200" y="16368"/>
                  <a:pt x="9200" y="16368"/>
                  <a:pt x="9200" y="16368"/>
                </a:cubicBezTo>
                <a:cubicBezTo>
                  <a:pt x="9867" y="18917"/>
                  <a:pt x="9867" y="18917"/>
                  <a:pt x="9867" y="18917"/>
                </a:cubicBezTo>
                <a:cubicBezTo>
                  <a:pt x="10000" y="19319"/>
                  <a:pt x="9867" y="19588"/>
                  <a:pt x="9600" y="19856"/>
                </a:cubicBezTo>
                <a:cubicBezTo>
                  <a:pt x="8267" y="21332"/>
                  <a:pt x="8267" y="21332"/>
                  <a:pt x="8267" y="21332"/>
                </a:cubicBezTo>
                <a:cubicBezTo>
                  <a:pt x="8000" y="21466"/>
                  <a:pt x="7733" y="21600"/>
                  <a:pt x="7467" y="21600"/>
                </a:cubicBezTo>
                <a:close/>
                <a:moveTo>
                  <a:pt x="1067" y="14087"/>
                </a:moveTo>
                <a:cubicBezTo>
                  <a:pt x="4800" y="16904"/>
                  <a:pt x="4800" y="16904"/>
                  <a:pt x="4800" y="16904"/>
                </a:cubicBezTo>
                <a:cubicBezTo>
                  <a:pt x="7467" y="20527"/>
                  <a:pt x="7467" y="20527"/>
                  <a:pt x="7467" y="20527"/>
                </a:cubicBezTo>
                <a:cubicBezTo>
                  <a:pt x="8800" y="19185"/>
                  <a:pt x="8800" y="19185"/>
                  <a:pt x="8800" y="19185"/>
                </a:cubicBezTo>
                <a:cubicBezTo>
                  <a:pt x="8000" y="16099"/>
                  <a:pt x="8000" y="16099"/>
                  <a:pt x="8000" y="16099"/>
                </a:cubicBezTo>
                <a:cubicBezTo>
                  <a:pt x="12533" y="11538"/>
                  <a:pt x="12533" y="11538"/>
                  <a:pt x="12533" y="11538"/>
                </a:cubicBezTo>
                <a:cubicBezTo>
                  <a:pt x="16800" y="19588"/>
                  <a:pt x="16800" y="19588"/>
                  <a:pt x="16800" y="19588"/>
                </a:cubicBezTo>
                <a:cubicBezTo>
                  <a:pt x="18667" y="18246"/>
                  <a:pt x="18667" y="18246"/>
                  <a:pt x="18667" y="18246"/>
                </a:cubicBezTo>
                <a:cubicBezTo>
                  <a:pt x="16267" y="7781"/>
                  <a:pt x="16267" y="7781"/>
                  <a:pt x="16267" y="7781"/>
                </a:cubicBezTo>
                <a:cubicBezTo>
                  <a:pt x="18800" y="5232"/>
                  <a:pt x="18800" y="5232"/>
                  <a:pt x="18800" y="5232"/>
                </a:cubicBezTo>
                <a:cubicBezTo>
                  <a:pt x="19467" y="4561"/>
                  <a:pt x="20000" y="3757"/>
                  <a:pt x="20267" y="2952"/>
                </a:cubicBezTo>
                <a:cubicBezTo>
                  <a:pt x="20533" y="2147"/>
                  <a:pt x="20400" y="1610"/>
                  <a:pt x="20133" y="1342"/>
                </a:cubicBezTo>
                <a:cubicBezTo>
                  <a:pt x="20000" y="1073"/>
                  <a:pt x="19867" y="1073"/>
                  <a:pt x="19467" y="1073"/>
                </a:cubicBezTo>
                <a:cubicBezTo>
                  <a:pt x="18533" y="1073"/>
                  <a:pt x="17200" y="1744"/>
                  <a:pt x="16267" y="2683"/>
                </a:cubicBezTo>
                <a:cubicBezTo>
                  <a:pt x="13733" y="5232"/>
                  <a:pt x="13733" y="5232"/>
                  <a:pt x="13733" y="5232"/>
                </a:cubicBezTo>
                <a:cubicBezTo>
                  <a:pt x="3733" y="2817"/>
                  <a:pt x="3733" y="2817"/>
                  <a:pt x="3733" y="2817"/>
                </a:cubicBezTo>
                <a:cubicBezTo>
                  <a:pt x="2000" y="4696"/>
                  <a:pt x="2000" y="4696"/>
                  <a:pt x="2000" y="4696"/>
                </a:cubicBezTo>
                <a:cubicBezTo>
                  <a:pt x="10000" y="8989"/>
                  <a:pt x="10000" y="8989"/>
                  <a:pt x="10000" y="8989"/>
                </a:cubicBezTo>
                <a:cubicBezTo>
                  <a:pt x="5467" y="13550"/>
                  <a:pt x="5467" y="13550"/>
                  <a:pt x="5467" y="13550"/>
                </a:cubicBezTo>
                <a:cubicBezTo>
                  <a:pt x="2400" y="12745"/>
                  <a:pt x="2400" y="12745"/>
                  <a:pt x="2400" y="12745"/>
                </a:cubicBezTo>
                <a:lnTo>
                  <a:pt x="1067" y="1408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48" name="Group">
            <a:extLst>
              <a:ext uri="{FF2B5EF4-FFF2-40B4-BE49-F238E27FC236}">
                <a16:creationId xmlns:a16="http://schemas.microsoft.com/office/drawing/2014/main" id="{0397D0E2-B24D-4EA5-84B3-39CC4F7DC0FD}"/>
              </a:ext>
            </a:extLst>
          </p:cNvPr>
          <p:cNvGrpSpPr/>
          <p:nvPr/>
        </p:nvGrpSpPr>
        <p:grpSpPr>
          <a:xfrm>
            <a:off x="3840903" y="3239545"/>
            <a:ext cx="463158" cy="277354"/>
            <a:chOff x="0" y="0"/>
            <a:chExt cx="463157" cy="277352"/>
          </a:xfrm>
          <a:solidFill>
            <a:schemeClr val="bg1"/>
          </a:solidFill>
        </p:grpSpPr>
        <p:sp>
          <p:nvSpPr>
            <p:cNvPr id="49" name="Shape">
              <a:extLst>
                <a:ext uri="{FF2B5EF4-FFF2-40B4-BE49-F238E27FC236}">
                  <a16:creationId xmlns:a16="http://schemas.microsoft.com/office/drawing/2014/main" id="{B8FC39E7-F35F-4693-B7A4-C8CB16B01701}"/>
                </a:ext>
              </a:extLst>
            </p:cNvPr>
            <p:cNvSpPr/>
            <p:nvPr/>
          </p:nvSpPr>
          <p:spPr>
            <a:xfrm>
              <a:off x="0" y="0"/>
              <a:ext cx="463158" cy="277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5729" extrusionOk="0">
                  <a:moveTo>
                    <a:pt x="0" y="6368"/>
                  </a:moveTo>
                  <a:cubicBezTo>
                    <a:pt x="0" y="7183"/>
                    <a:pt x="0" y="7183"/>
                    <a:pt x="0" y="7183"/>
                  </a:cubicBezTo>
                  <a:cubicBezTo>
                    <a:pt x="4388" y="17779"/>
                    <a:pt x="16200" y="18594"/>
                    <a:pt x="21600" y="9220"/>
                  </a:cubicBezTo>
                  <a:cubicBezTo>
                    <a:pt x="21600" y="8405"/>
                    <a:pt x="21600" y="8405"/>
                    <a:pt x="21600" y="8405"/>
                  </a:cubicBezTo>
                  <a:cubicBezTo>
                    <a:pt x="17550" y="-1783"/>
                    <a:pt x="5738" y="-3006"/>
                    <a:pt x="0" y="6368"/>
                  </a:cubicBezTo>
                  <a:close/>
                  <a:moveTo>
                    <a:pt x="10800" y="13703"/>
                  </a:moveTo>
                  <a:cubicBezTo>
                    <a:pt x="8100" y="13296"/>
                    <a:pt x="6075" y="10443"/>
                    <a:pt x="6075" y="7183"/>
                  </a:cubicBezTo>
                  <a:cubicBezTo>
                    <a:pt x="6413" y="3922"/>
                    <a:pt x="8775" y="1477"/>
                    <a:pt x="11475" y="1885"/>
                  </a:cubicBezTo>
                  <a:cubicBezTo>
                    <a:pt x="14175" y="2292"/>
                    <a:pt x="16200" y="5145"/>
                    <a:pt x="15863" y="8405"/>
                  </a:cubicBezTo>
                  <a:cubicBezTo>
                    <a:pt x="15863" y="11666"/>
                    <a:pt x="13500" y="14111"/>
                    <a:pt x="10800" y="137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0" name="Oval">
              <a:extLst>
                <a:ext uri="{FF2B5EF4-FFF2-40B4-BE49-F238E27FC236}">
                  <a16:creationId xmlns:a16="http://schemas.microsoft.com/office/drawing/2014/main" id="{E3EF20A3-6CAE-46B8-878D-BF09B90C4BE7}"/>
                </a:ext>
              </a:extLst>
            </p:cNvPr>
            <p:cNvSpPr/>
            <p:nvPr/>
          </p:nvSpPr>
          <p:spPr>
            <a:xfrm>
              <a:off x="179779" y="84116"/>
              <a:ext cx="109697" cy="106649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4" name="Group">
            <a:extLst>
              <a:ext uri="{FF2B5EF4-FFF2-40B4-BE49-F238E27FC236}">
                <a16:creationId xmlns:a16="http://schemas.microsoft.com/office/drawing/2014/main" id="{B694F8F5-487A-4604-A9BC-8F9827FF62C0}"/>
              </a:ext>
            </a:extLst>
          </p:cNvPr>
          <p:cNvGrpSpPr/>
          <p:nvPr/>
        </p:nvGrpSpPr>
        <p:grpSpPr>
          <a:xfrm>
            <a:off x="11068764" y="3231079"/>
            <a:ext cx="313921" cy="291814"/>
            <a:chOff x="0" y="0"/>
            <a:chExt cx="313920" cy="291812"/>
          </a:xfrm>
          <a:solidFill>
            <a:schemeClr val="bg1"/>
          </a:solidFill>
        </p:grpSpPr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F50B7EAE-362C-4740-829F-CFA01F035E5A}"/>
                </a:ext>
              </a:extLst>
            </p:cNvPr>
            <p:cNvSpPr/>
            <p:nvPr/>
          </p:nvSpPr>
          <p:spPr>
            <a:xfrm>
              <a:off x="42004" y="249808"/>
              <a:ext cx="229914" cy="420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09" y="0"/>
                  </a:moveTo>
                  <a:cubicBezTo>
                    <a:pt x="491" y="0"/>
                    <a:pt x="491" y="0"/>
                    <a:pt x="491" y="0"/>
                  </a:cubicBezTo>
                  <a:cubicBezTo>
                    <a:pt x="0" y="0"/>
                    <a:pt x="0" y="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1600"/>
                    <a:pt x="0" y="21600"/>
                    <a:pt x="491" y="21600"/>
                  </a:cubicBezTo>
                  <a:cubicBezTo>
                    <a:pt x="21109" y="21600"/>
                    <a:pt x="21109" y="21600"/>
                    <a:pt x="21109" y="21600"/>
                  </a:cubicBezTo>
                  <a:cubicBezTo>
                    <a:pt x="21600" y="21600"/>
                    <a:pt x="21600" y="2160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0"/>
                    <a:pt x="21600" y="0"/>
                    <a:pt x="21109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37A491A6-FDF4-4A8A-BFC8-028DCBE0FC8B}"/>
                </a:ext>
              </a:extLst>
            </p:cNvPr>
            <p:cNvSpPr/>
            <p:nvPr/>
          </p:nvSpPr>
          <p:spPr>
            <a:xfrm>
              <a:off x="-1" y="-1"/>
              <a:ext cx="313922" cy="229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945"/>
                  </a:moveTo>
                  <a:cubicBezTo>
                    <a:pt x="21600" y="1473"/>
                    <a:pt x="20520" y="0"/>
                    <a:pt x="19440" y="0"/>
                  </a:cubicBezTo>
                  <a:cubicBezTo>
                    <a:pt x="18360" y="0"/>
                    <a:pt x="17280" y="1473"/>
                    <a:pt x="17280" y="2945"/>
                  </a:cubicBezTo>
                  <a:cubicBezTo>
                    <a:pt x="17280" y="3927"/>
                    <a:pt x="17640" y="4909"/>
                    <a:pt x="18360" y="5400"/>
                  </a:cubicBezTo>
                  <a:cubicBezTo>
                    <a:pt x="14400" y="15709"/>
                    <a:pt x="14400" y="15709"/>
                    <a:pt x="14400" y="15709"/>
                  </a:cubicBezTo>
                  <a:cubicBezTo>
                    <a:pt x="11880" y="5400"/>
                    <a:pt x="11880" y="5400"/>
                    <a:pt x="11880" y="5400"/>
                  </a:cubicBezTo>
                  <a:cubicBezTo>
                    <a:pt x="12600" y="4909"/>
                    <a:pt x="12960" y="3927"/>
                    <a:pt x="12960" y="2945"/>
                  </a:cubicBezTo>
                  <a:cubicBezTo>
                    <a:pt x="12960" y="1473"/>
                    <a:pt x="11880" y="0"/>
                    <a:pt x="10800" y="0"/>
                  </a:cubicBezTo>
                  <a:cubicBezTo>
                    <a:pt x="9720" y="0"/>
                    <a:pt x="8640" y="1473"/>
                    <a:pt x="8640" y="2945"/>
                  </a:cubicBezTo>
                  <a:cubicBezTo>
                    <a:pt x="8640" y="3927"/>
                    <a:pt x="9000" y="4909"/>
                    <a:pt x="9720" y="5400"/>
                  </a:cubicBezTo>
                  <a:cubicBezTo>
                    <a:pt x="7200" y="15709"/>
                    <a:pt x="7200" y="15709"/>
                    <a:pt x="7200" y="15709"/>
                  </a:cubicBezTo>
                  <a:cubicBezTo>
                    <a:pt x="3240" y="5400"/>
                    <a:pt x="3240" y="5400"/>
                    <a:pt x="3240" y="5400"/>
                  </a:cubicBezTo>
                  <a:cubicBezTo>
                    <a:pt x="3960" y="4909"/>
                    <a:pt x="4320" y="3927"/>
                    <a:pt x="4320" y="2945"/>
                  </a:cubicBezTo>
                  <a:cubicBezTo>
                    <a:pt x="4320" y="1473"/>
                    <a:pt x="3240" y="0"/>
                    <a:pt x="2160" y="0"/>
                  </a:cubicBezTo>
                  <a:cubicBezTo>
                    <a:pt x="1080" y="0"/>
                    <a:pt x="0" y="1473"/>
                    <a:pt x="0" y="2945"/>
                  </a:cubicBezTo>
                  <a:cubicBezTo>
                    <a:pt x="0" y="4418"/>
                    <a:pt x="720" y="5400"/>
                    <a:pt x="1440" y="5891"/>
                  </a:cubicBezTo>
                  <a:cubicBezTo>
                    <a:pt x="2880" y="21600"/>
                    <a:pt x="2880" y="21600"/>
                    <a:pt x="2880" y="21600"/>
                  </a:cubicBezTo>
                  <a:cubicBezTo>
                    <a:pt x="18720" y="21600"/>
                    <a:pt x="18720" y="21600"/>
                    <a:pt x="18720" y="21600"/>
                  </a:cubicBezTo>
                  <a:cubicBezTo>
                    <a:pt x="20160" y="5891"/>
                    <a:pt x="20160" y="5891"/>
                    <a:pt x="20160" y="5891"/>
                  </a:cubicBezTo>
                  <a:cubicBezTo>
                    <a:pt x="20880" y="5400"/>
                    <a:pt x="21600" y="4418"/>
                    <a:pt x="21600" y="29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1" name="Shape">
            <a:extLst>
              <a:ext uri="{FF2B5EF4-FFF2-40B4-BE49-F238E27FC236}">
                <a16:creationId xmlns:a16="http://schemas.microsoft.com/office/drawing/2014/main" id="{C4141FA0-8D4D-43A7-98AA-A8CA372CF830}"/>
              </a:ext>
            </a:extLst>
          </p:cNvPr>
          <p:cNvSpPr/>
          <p:nvPr/>
        </p:nvSpPr>
        <p:spPr>
          <a:xfrm>
            <a:off x="7029847" y="3153763"/>
            <a:ext cx="265570" cy="4464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0" h="21600" extrusionOk="0">
                <a:moveTo>
                  <a:pt x="11925" y="1440"/>
                </a:moveTo>
                <a:cubicBezTo>
                  <a:pt x="11925" y="8640"/>
                  <a:pt x="11925" y="8640"/>
                  <a:pt x="11925" y="8640"/>
                </a:cubicBezTo>
                <a:cubicBezTo>
                  <a:pt x="19125" y="8640"/>
                  <a:pt x="19125" y="8640"/>
                  <a:pt x="19125" y="8640"/>
                </a:cubicBezTo>
                <a:cubicBezTo>
                  <a:pt x="9525" y="20160"/>
                  <a:pt x="9525" y="20160"/>
                  <a:pt x="9525" y="20160"/>
                </a:cubicBezTo>
                <a:cubicBezTo>
                  <a:pt x="9525" y="12960"/>
                  <a:pt x="9525" y="12960"/>
                  <a:pt x="9525" y="12960"/>
                </a:cubicBezTo>
                <a:cubicBezTo>
                  <a:pt x="2325" y="12960"/>
                  <a:pt x="2325" y="12960"/>
                  <a:pt x="2325" y="12960"/>
                </a:cubicBezTo>
                <a:cubicBezTo>
                  <a:pt x="11925" y="1440"/>
                  <a:pt x="11925" y="1440"/>
                  <a:pt x="11925" y="1440"/>
                </a:cubicBezTo>
                <a:moveTo>
                  <a:pt x="11925" y="0"/>
                </a:moveTo>
                <a:cubicBezTo>
                  <a:pt x="11025" y="0"/>
                  <a:pt x="10125" y="360"/>
                  <a:pt x="9825" y="720"/>
                </a:cubicBezTo>
                <a:cubicBezTo>
                  <a:pt x="225" y="12240"/>
                  <a:pt x="225" y="12240"/>
                  <a:pt x="225" y="12240"/>
                </a:cubicBezTo>
                <a:cubicBezTo>
                  <a:pt x="-75" y="12780"/>
                  <a:pt x="-75" y="13320"/>
                  <a:pt x="225" y="13680"/>
                </a:cubicBezTo>
                <a:cubicBezTo>
                  <a:pt x="825" y="14220"/>
                  <a:pt x="1425" y="14400"/>
                  <a:pt x="2325" y="14400"/>
                </a:cubicBezTo>
                <a:cubicBezTo>
                  <a:pt x="7125" y="14400"/>
                  <a:pt x="7125" y="14400"/>
                  <a:pt x="7125" y="14400"/>
                </a:cubicBezTo>
                <a:cubicBezTo>
                  <a:pt x="7125" y="20160"/>
                  <a:pt x="7125" y="20160"/>
                  <a:pt x="7125" y="20160"/>
                </a:cubicBezTo>
                <a:cubicBezTo>
                  <a:pt x="7125" y="20880"/>
                  <a:pt x="8025" y="21420"/>
                  <a:pt x="8925" y="21600"/>
                </a:cubicBezTo>
                <a:cubicBezTo>
                  <a:pt x="9225" y="21600"/>
                  <a:pt x="9225" y="21600"/>
                  <a:pt x="9525" y="21600"/>
                </a:cubicBezTo>
                <a:cubicBezTo>
                  <a:pt x="10425" y="21600"/>
                  <a:pt x="11325" y="21240"/>
                  <a:pt x="11625" y="20880"/>
                </a:cubicBezTo>
                <a:cubicBezTo>
                  <a:pt x="21225" y="9360"/>
                  <a:pt x="21225" y="9360"/>
                  <a:pt x="21225" y="9360"/>
                </a:cubicBezTo>
                <a:cubicBezTo>
                  <a:pt x="21525" y="8820"/>
                  <a:pt x="21525" y="8280"/>
                  <a:pt x="21225" y="7920"/>
                </a:cubicBezTo>
                <a:cubicBezTo>
                  <a:pt x="20625" y="7380"/>
                  <a:pt x="20025" y="7200"/>
                  <a:pt x="19125" y="7200"/>
                </a:cubicBezTo>
                <a:cubicBezTo>
                  <a:pt x="14325" y="7200"/>
                  <a:pt x="14325" y="7200"/>
                  <a:pt x="14325" y="7200"/>
                </a:cubicBezTo>
                <a:cubicBezTo>
                  <a:pt x="14325" y="1440"/>
                  <a:pt x="14325" y="1440"/>
                  <a:pt x="14325" y="1440"/>
                </a:cubicBezTo>
                <a:cubicBezTo>
                  <a:pt x="14325" y="720"/>
                  <a:pt x="13425" y="180"/>
                  <a:pt x="12525" y="0"/>
                </a:cubicBezTo>
                <a:cubicBezTo>
                  <a:pt x="12225" y="0"/>
                  <a:pt x="12225" y="0"/>
                  <a:pt x="11925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66" name="Group">
            <a:extLst>
              <a:ext uri="{FF2B5EF4-FFF2-40B4-BE49-F238E27FC236}">
                <a16:creationId xmlns:a16="http://schemas.microsoft.com/office/drawing/2014/main" id="{41F57528-099C-463A-91AE-887FCA0FA1EF}"/>
              </a:ext>
            </a:extLst>
          </p:cNvPr>
          <p:cNvGrpSpPr/>
          <p:nvPr/>
        </p:nvGrpSpPr>
        <p:grpSpPr>
          <a:xfrm>
            <a:off x="870168" y="3963661"/>
            <a:ext cx="357113" cy="358990"/>
            <a:chOff x="0" y="0"/>
            <a:chExt cx="357112" cy="358988"/>
          </a:xfrm>
          <a:solidFill>
            <a:schemeClr val="bg1"/>
          </a:solidFill>
        </p:grpSpPr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AC8617C9-5296-4FE9-A877-20DD402FA175}"/>
                </a:ext>
              </a:extLst>
            </p:cNvPr>
            <p:cNvSpPr/>
            <p:nvPr/>
          </p:nvSpPr>
          <p:spPr>
            <a:xfrm>
              <a:off x="0" y="0"/>
              <a:ext cx="357113" cy="3589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59" h="21600" extrusionOk="0">
                  <a:moveTo>
                    <a:pt x="18635" y="2182"/>
                  </a:moveTo>
                  <a:cubicBezTo>
                    <a:pt x="17365" y="655"/>
                    <a:pt x="15459" y="0"/>
                    <a:pt x="13553" y="0"/>
                  </a:cubicBezTo>
                  <a:cubicBezTo>
                    <a:pt x="11647" y="0"/>
                    <a:pt x="9953" y="655"/>
                    <a:pt x="8471" y="2182"/>
                  </a:cubicBezTo>
                  <a:cubicBezTo>
                    <a:pt x="6565" y="4145"/>
                    <a:pt x="5929" y="7200"/>
                    <a:pt x="6776" y="10036"/>
                  </a:cubicBezTo>
                  <a:cubicBezTo>
                    <a:pt x="1059" y="15927"/>
                    <a:pt x="1059" y="15927"/>
                    <a:pt x="1059" y="15927"/>
                  </a:cubicBezTo>
                  <a:cubicBezTo>
                    <a:pt x="0" y="17018"/>
                    <a:pt x="0" y="18109"/>
                    <a:pt x="0" y="18764"/>
                  </a:cubicBezTo>
                  <a:cubicBezTo>
                    <a:pt x="0" y="20073"/>
                    <a:pt x="1059" y="20945"/>
                    <a:pt x="1271" y="21164"/>
                  </a:cubicBezTo>
                  <a:cubicBezTo>
                    <a:pt x="1694" y="21600"/>
                    <a:pt x="1694" y="21600"/>
                    <a:pt x="1694" y="21600"/>
                  </a:cubicBezTo>
                  <a:cubicBezTo>
                    <a:pt x="2541" y="21382"/>
                    <a:pt x="2541" y="21382"/>
                    <a:pt x="2541" y="21382"/>
                  </a:cubicBezTo>
                  <a:cubicBezTo>
                    <a:pt x="6565" y="20727"/>
                    <a:pt x="6565" y="20727"/>
                    <a:pt x="6565" y="20727"/>
                  </a:cubicBezTo>
                  <a:cubicBezTo>
                    <a:pt x="8047" y="20509"/>
                    <a:pt x="8047" y="20509"/>
                    <a:pt x="8047" y="20509"/>
                  </a:cubicBezTo>
                  <a:cubicBezTo>
                    <a:pt x="8047" y="18982"/>
                    <a:pt x="8047" y="18982"/>
                    <a:pt x="8047" y="18982"/>
                  </a:cubicBezTo>
                  <a:cubicBezTo>
                    <a:pt x="8047" y="18327"/>
                    <a:pt x="8047" y="18327"/>
                    <a:pt x="8047" y="18327"/>
                  </a:cubicBezTo>
                  <a:cubicBezTo>
                    <a:pt x="8894" y="18327"/>
                    <a:pt x="8894" y="18327"/>
                    <a:pt x="8894" y="18327"/>
                  </a:cubicBezTo>
                  <a:cubicBezTo>
                    <a:pt x="9953" y="18327"/>
                    <a:pt x="9953" y="18327"/>
                    <a:pt x="9953" y="18327"/>
                  </a:cubicBezTo>
                  <a:cubicBezTo>
                    <a:pt x="10376" y="17236"/>
                    <a:pt x="10376" y="17236"/>
                    <a:pt x="10376" y="17236"/>
                  </a:cubicBezTo>
                  <a:cubicBezTo>
                    <a:pt x="11224" y="14400"/>
                    <a:pt x="11224" y="14400"/>
                    <a:pt x="11224" y="14400"/>
                  </a:cubicBezTo>
                  <a:cubicBezTo>
                    <a:pt x="12071" y="14618"/>
                    <a:pt x="12918" y="14836"/>
                    <a:pt x="13553" y="14836"/>
                  </a:cubicBezTo>
                  <a:cubicBezTo>
                    <a:pt x="15459" y="14836"/>
                    <a:pt x="17365" y="13964"/>
                    <a:pt x="18635" y="12655"/>
                  </a:cubicBezTo>
                  <a:cubicBezTo>
                    <a:pt x="21600" y="9818"/>
                    <a:pt x="21600" y="5018"/>
                    <a:pt x="18635" y="2182"/>
                  </a:cubicBezTo>
                  <a:close/>
                  <a:moveTo>
                    <a:pt x="17576" y="11345"/>
                  </a:moveTo>
                  <a:cubicBezTo>
                    <a:pt x="16518" y="12436"/>
                    <a:pt x="15035" y="13091"/>
                    <a:pt x="13553" y="13091"/>
                  </a:cubicBezTo>
                  <a:cubicBezTo>
                    <a:pt x="12706" y="13091"/>
                    <a:pt x="11647" y="12655"/>
                    <a:pt x="10800" y="12218"/>
                  </a:cubicBezTo>
                  <a:cubicBezTo>
                    <a:pt x="9953" y="12873"/>
                    <a:pt x="9953" y="12873"/>
                    <a:pt x="9953" y="12873"/>
                  </a:cubicBezTo>
                  <a:cubicBezTo>
                    <a:pt x="8894" y="16582"/>
                    <a:pt x="8894" y="16582"/>
                    <a:pt x="8894" y="16582"/>
                  </a:cubicBezTo>
                  <a:cubicBezTo>
                    <a:pt x="6353" y="16582"/>
                    <a:pt x="6353" y="16582"/>
                    <a:pt x="6353" y="16582"/>
                  </a:cubicBezTo>
                  <a:cubicBezTo>
                    <a:pt x="6353" y="18982"/>
                    <a:pt x="6353" y="18982"/>
                    <a:pt x="6353" y="18982"/>
                  </a:cubicBezTo>
                  <a:cubicBezTo>
                    <a:pt x="2329" y="19636"/>
                    <a:pt x="2329" y="19636"/>
                    <a:pt x="2329" y="19636"/>
                  </a:cubicBezTo>
                  <a:cubicBezTo>
                    <a:pt x="2329" y="19636"/>
                    <a:pt x="847" y="18545"/>
                    <a:pt x="2329" y="17236"/>
                  </a:cubicBezTo>
                  <a:cubicBezTo>
                    <a:pt x="3388" y="16145"/>
                    <a:pt x="7412" y="11782"/>
                    <a:pt x="8894" y="10255"/>
                  </a:cubicBezTo>
                  <a:cubicBezTo>
                    <a:pt x="7624" y="8073"/>
                    <a:pt x="7835" y="5236"/>
                    <a:pt x="9741" y="3273"/>
                  </a:cubicBezTo>
                  <a:cubicBezTo>
                    <a:pt x="10800" y="2182"/>
                    <a:pt x="12282" y="1745"/>
                    <a:pt x="13553" y="1745"/>
                  </a:cubicBezTo>
                  <a:cubicBezTo>
                    <a:pt x="15035" y="1745"/>
                    <a:pt x="16518" y="2182"/>
                    <a:pt x="17576" y="3273"/>
                  </a:cubicBezTo>
                  <a:cubicBezTo>
                    <a:pt x="19694" y="5455"/>
                    <a:pt x="19694" y="9164"/>
                    <a:pt x="17576" y="113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75F76F47-C0EF-4802-943B-CB8E590FEAD2}"/>
                </a:ext>
              </a:extLst>
            </p:cNvPr>
            <p:cNvSpPr/>
            <p:nvPr/>
          </p:nvSpPr>
          <p:spPr>
            <a:xfrm>
              <a:off x="198292" y="69418"/>
              <a:ext cx="86920" cy="86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31" h="20520" extrusionOk="0">
                  <a:moveTo>
                    <a:pt x="2492" y="3240"/>
                  </a:moveTo>
                  <a:cubicBezTo>
                    <a:pt x="-831" y="6696"/>
                    <a:pt x="-831" y="13608"/>
                    <a:pt x="2492" y="17064"/>
                  </a:cubicBezTo>
                  <a:cubicBezTo>
                    <a:pt x="4984" y="19656"/>
                    <a:pt x="7477" y="20520"/>
                    <a:pt x="9969" y="20520"/>
                  </a:cubicBezTo>
                  <a:cubicBezTo>
                    <a:pt x="12461" y="20520"/>
                    <a:pt x="14954" y="19656"/>
                    <a:pt x="16615" y="17064"/>
                  </a:cubicBezTo>
                  <a:cubicBezTo>
                    <a:pt x="20769" y="13608"/>
                    <a:pt x="20769" y="6696"/>
                    <a:pt x="16615" y="3240"/>
                  </a:cubicBezTo>
                  <a:cubicBezTo>
                    <a:pt x="13292" y="-1080"/>
                    <a:pt x="6646" y="-1080"/>
                    <a:pt x="2492" y="3240"/>
                  </a:cubicBezTo>
                  <a:close/>
                  <a:moveTo>
                    <a:pt x="14954" y="15336"/>
                  </a:moveTo>
                  <a:cubicBezTo>
                    <a:pt x="12461" y="17928"/>
                    <a:pt x="7477" y="17928"/>
                    <a:pt x="4984" y="15336"/>
                  </a:cubicBezTo>
                  <a:cubicBezTo>
                    <a:pt x="2492" y="12744"/>
                    <a:pt x="2492" y="7560"/>
                    <a:pt x="4984" y="4968"/>
                  </a:cubicBezTo>
                  <a:cubicBezTo>
                    <a:pt x="6646" y="4104"/>
                    <a:pt x="8307" y="3240"/>
                    <a:pt x="9969" y="3240"/>
                  </a:cubicBezTo>
                  <a:cubicBezTo>
                    <a:pt x="11631" y="3240"/>
                    <a:pt x="13292" y="4104"/>
                    <a:pt x="14954" y="4968"/>
                  </a:cubicBezTo>
                  <a:cubicBezTo>
                    <a:pt x="17446" y="7560"/>
                    <a:pt x="17446" y="12744"/>
                    <a:pt x="14954" y="153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3" name="Group">
            <a:extLst>
              <a:ext uri="{FF2B5EF4-FFF2-40B4-BE49-F238E27FC236}">
                <a16:creationId xmlns:a16="http://schemas.microsoft.com/office/drawing/2014/main" id="{A341653F-FA62-4B23-91B6-84661A9DD358}"/>
              </a:ext>
            </a:extLst>
          </p:cNvPr>
          <p:cNvGrpSpPr/>
          <p:nvPr/>
        </p:nvGrpSpPr>
        <p:grpSpPr>
          <a:xfrm>
            <a:off x="3780549" y="685800"/>
            <a:ext cx="583868" cy="583868"/>
            <a:chOff x="0" y="0"/>
            <a:chExt cx="583866" cy="583866"/>
          </a:xfrm>
          <a:solidFill>
            <a:schemeClr val="bg1"/>
          </a:solidFill>
        </p:grpSpPr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9C3DF420-49EA-41F6-8F5D-E4FAA4A15F7E}"/>
                </a:ext>
              </a:extLst>
            </p:cNvPr>
            <p:cNvSpPr/>
            <p:nvPr/>
          </p:nvSpPr>
          <p:spPr>
            <a:xfrm>
              <a:off x="91279" y="64214"/>
              <a:ext cx="61040" cy="63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57" h="20829" extrusionOk="0">
                  <a:moveTo>
                    <a:pt x="17743" y="11572"/>
                  </a:moveTo>
                  <a:cubicBezTo>
                    <a:pt x="11572" y="2315"/>
                    <a:pt x="11572" y="2315"/>
                    <a:pt x="11572" y="2315"/>
                  </a:cubicBezTo>
                  <a:cubicBezTo>
                    <a:pt x="8486" y="-771"/>
                    <a:pt x="5400" y="-771"/>
                    <a:pt x="2315" y="2315"/>
                  </a:cubicBezTo>
                  <a:cubicBezTo>
                    <a:pt x="-771" y="5400"/>
                    <a:pt x="-771" y="8486"/>
                    <a:pt x="2315" y="11572"/>
                  </a:cubicBezTo>
                  <a:cubicBezTo>
                    <a:pt x="11572" y="20829"/>
                    <a:pt x="11572" y="20829"/>
                    <a:pt x="11572" y="20829"/>
                  </a:cubicBezTo>
                  <a:cubicBezTo>
                    <a:pt x="11572" y="20829"/>
                    <a:pt x="17743" y="20829"/>
                    <a:pt x="17743" y="20829"/>
                  </a:cubicBezTo>
                  <a:cubicBezTo>
                    <a:pt x="20829" y="17743"/>
                    <a:pt x="20829" y="14658"/>
                    <a:pt x="17743" y="115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F2E089EE-7A93-4212-9387-D14534090926}"/>
                </a:ext>
              </a:extLst>
            </p:cNvPr>
            <p:cNvSpPr/>
            <p:nvPr/>
          </p:nvSpPr>
          <p:spPr>
            <a:xfrm>
              <a:off x="0" y="255199"/>
              <a:ext cx="69600" cy="34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5400"/>
                    <a:pt x="0" y="10800"/>
                  </a:cubicBezTo>
                  <a:cubicBezTo>
                    <a:pt x="0" y="16200"/>
                    <a:pt x="27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16200"/>
                    <a:pt x="21600" y="10800"/>
                  </a:cubicBezTo>
                  <a:cubicBezTo>
                    <a:pt x="21600" y="5400"/>
                    <a:pt x="189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5FB5F069-D75D-4DF3-8CBF-9678D9F6E580}"/>
                </a:ext>
              </a:extLst>
            </p:cNvPr>
            <p:cNvSpPr/>
            <p:nvPr/>
          </p:nvSpPr>
          <p:spPr>
            <a:xfrm>
              <a:off x="510399" y="289998"/>
              <a:ext cx="73468" cy="386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5400"/>
                    <a:pt x="0" y="10800"/>
                  </a:cubicBezTo>
                  <a:cubicBezTo>
                    <a:pt x="0" y="16200"/>
                    <a:pt x="27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16200"/>
                    <a:pt x="21600" y="10800"/>
                  </a:cubicBezTo>
                  <a:cubicBezTo>
                    <a:pt x="21600" y="5400"/>
                    <a:pt x="189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7" name="Shape">
              <a:extLst>
                <a:ext uri="{FF2B5EF4-FFF2-40B4-BE49-F238E27FC236}">
                  <a16:creationId xmlns:a16="http://schemas.microsoft.com/office/drawing/2014/main" id="{6C3D40FD-EEBC-47AF-9692-A38F8321EAAE}"/>
                </a:ext>
              </a:extLst>
            </p:cNvPr>
            <p:cNvSpPr/>
            <p:nvPr/>
          </p:nvSpPr>
          <p:spPr>
            <a:xfrm>
              <a:off x="456265" y="91279"/>
              <a:ext cx="59658" cy="61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9" h="20057" extrusionOk="0">
                  <a:moveTo>
                    <a:pt x="18514" y="2315"/>
                  </a:moveTo>
                  <a:cubicBezTo>
                    <a:pt x="15429" y="-771"/>
                    <a:pt x="12343" y="-771"/>
                    <a:pt x="9257" y="2315"/>
                  </a:cubicBezTo>
                  <a:cubicBezTo>
                    <a:pt x="0" y="11572"/>
                    <a:pt x="0" y="11572"/>
                    <a:pt x="0" y="11572"/>
                  </a:cubicBezTo>
                  <a:cubicBezTo>
                    <a:pt x="0" y="11572"/>
                    <a:pt x="0" y="17743"/>
                    <a:pt x="0" y="17743"/>
                  </a:cubicBezTo>
                  <a:cubicBezTo>
                    <a:pt x="3086" y="20829"/>
                    <a:pt x="6171" y="20829"/>
                    <a:pt x="9257" y="17743"/>
                  </a:cubicBezTo>
                  <a:cubicBezTo>
                    <a:pt x="18514" y="11572"/>
                    <a:pt x="18514" y="11572"/>
                    <a:pt x="18514" y="11572"/>
                  </a:cubicBezTo>
                  <a:cubicBezTo>
                    <a:pt x="21600" y="8486"/>
                    <a:pt x="21600" y="5400"/>
                    <a:pt x="18514" y="23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8" name="Shape">
              <a:extLst>
                <a:ext uri="{FF2B5EF4-FFF2-40B4-BE49-F238E27FC236}">
                  <a16:creationId xmlns:a16="http://schemas.microsoft.com/office/drawing/2014/main" id="{B5C8AD21-D864-4EE5-9957-EF9007BC9BBA}"/>
                </a:ext>
              </a:extLst>
            </p:cNvPr>
            <p:cNvSpPr/>
            <p:nvPr/>
          </p:nvSpPr>
          <p:spPr>
            <a:xfrm>
              <a:off x="289998" y="0"/>
              <a:ext cx="38667" cy="69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16200" y="21600"/>
                    <a:pt x="16200" y="18900"/>
                  </a:cubicBezTo>
                  <a:cubicBezTo>
                    <a:pt x="21600" y="18900"/>
                    <a:pt x="21600" y="18900"/>
                    <a:pt x="21600" y="16200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2700"/>
                    <a:pt x="16200" y="0"/>
                    <a:pt x="10800" y="0"/>
                  </a:cubicBezTo>
                  <a:cubicBezTo>
                    <a:pt x="5400" y="0"/>
                    <a:pt x="0" y="2700"/>
                    <a:pt x="0" y="27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16200"/>
                    <a:pt x="0" y="16200"/>
                    <a:pt x="0" y="16200"/>
                  </a:cubicBezTo>
                  <a:cubicBezTo>
                    <a:pt x="0" y="18900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E00A108B-5CCA-49C6-8350-273E97104D89}"/>
                </a:ext>
              </a:extLst>
            </p:cNvPr>
            <p:cNvSpPr/>
            <p:nvPr/>
          </p:nvSpPr>
          <p:spPr>
            <a:xfrm>
              <a:off x="143065" y="143065"/>
              <a:ext cx="293867" cy="3325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25" y="0"/>
                    <a:pt x="0" y="4200"/>
                    <a:pt x="0" y="9600"/>
                  </a:cubicBezTo>
                  <a:cubicBezTo>
                    <a:pt x="0" y="13200"/>
                    <a:pt x="2025" y="16200"/>
                    <a:pt x="5400" y="18000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6200" y="18000"/>
                    <a:pt x="16200" y="18000"/>
                    <a:pt x="16200" y="18000"/>
                  </a:cubicBezTo>
                  <a:cubicBezTo>
                    <a:pt x="19575" y="16200"/>
                    <a:pt x="21600" y="13200"/>
                    <a:pt x="21600" y="9600"/>
                  </a:cubicBezTo>
                  <a:cubicBezTo>
                    <a:pt x="21600" y="4200"/>
                    <a:pt x="16875" y="0"/>
                    <a:pt x="10800" y="0"/>
                  </a:cubicBezTo>
                  <a:close/>
                  <a:moveTo>
                    <a:pt x="14850" y="15600"/>
                  </a:moveTo>
                  <a:cubicBezTo>
                    <a:pt x="13500" y="16200"/>
                    <a:pt x="13500" y="16200"/>
                    <a:pt x="13500" y="16200"/>
                  </a:cubicBezTo>
                  <a:cubicBezTo>
                    <a:pt x="13500" y="18000"/>
                    <a:pt x="13500" y="18000"/>
                    <a:pt x="13500" y="18000"/>
                  </a:cubicBezTo>
                  <a:cubicBezTo>
                    <a:pt x="13500" y="19200"/>
                    <a:pt x="13500" y="19200"/>
                    <a:pt x="13500" y="19200"/>
                  </a:cubicBezTo>
                  <a:cubicBezTo>
                    <a:pt x="8100" y="19200"/>
                    <a:pt x="8100" y="19200"/>
                    <a:pt x="8100" y="19200"/>
                  </a:cubicBezTo>
                  <a:cubicBezTo>
                    <a:pt x="8100" y="18000"/>
                    <a:pt x="8100" y="18000"/>
                    <a:pt x="8100" y="18000"/>
                  </a:cubicBezTo>
                  <a:cubicBezTo>
                    <a:pt x="8100" y="16200"/>
                    <a:pt x="8100" y="16200"/>
                    <a:pt x="8100" y="16200"/>
                  </a:cubicBezTo>
                  <a:cubicBezTo>
                    <a:pt x="6750" y="15600"/>
                    <a:pt x="6750" y="15600"/>
                    <a:pt x="6750" y="15600"/>
                  </a:cubicBezTo>
                  <a:cubicBezTo>
                    <a:pt x="4050" y="14400"/>
                    <a:pt x="2700" y="12000"/>
                    <a:pt x="2700" y="9600"/>
                  </a:cubicBezTo>
                  <a:cubicBezTo>
                    <a:pt x="2700" y="5400"/>
                    <a:pt x="6075" y="2400"/>
                    <a:pt x="10800" y="2400"/>
                  </a:cubicBezTo>
                  <a:cubicBezTo>
                    <a:pt x="15525" y="2400"/>
                    <a:pt x="18900" y="5400"/>
                    <a:pt x="18900" y="9600"/>
                  </a:cubicBezTo>
                  <a:cubicBezTo>
                    <a:pt x="18900" y="12000"/>
                    <a:pt x="17550" y="14400"/>
                    <a:pt x="14850" y="1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B17AACC6-974C-4480-B08F-69AB73AB8E32}"/>
                </a:ext>
              </a:extLst>
            </p:cNvPr>
            <p:cNvSpPr/>
            <p:nvPr/>
          </p:nvSpPr>
          <p:spPr>
            <a:xfrm>
              <a:off x="216533" y="510399"/>
              <a:ext cx="146934" cy="73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5400" y="10800"/>
                    <a:pt x="5400" y="10800"/>
                    <a:pt x="5400" y="10800"/>
                  </a:cubicBezTo>
                  <a:cubicBezTo>
                    <a:pt x="5400" y="10800"/>
                    <a:pt x="5400" y="10800"/>
                    <a:pt x="5400" y="10800"/>
                  </a:cubicBezTo>
                  <a:cubicBezTo>
                    <a:pt x="5400" y="16200"/>
                    <a:pt x="8100" y="21600"/>
                    <a:pt x="10800" y="21600"/>
                  </a:cubicBezTo>
                  <a:cubicBezTo>
                    <a:pt x="13500" y="21600"/>
                    <a:pt x="16200" y="16200"/>
                    <a:pt x="16200" y="10800"/>
                  </a:cubicBezTo>
                  <a:cubicBezTo>
                    <a:pt x="16200" y="10800"/>
                    <a:pt x="16200" y="10800"/>
                    <a:pt x="162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1" name="Group">
            <a:extLst>
              <a:ext uri="{FF2B5EF4-FFF2-40B4-BE49-F238E27FC236}">
                <a16:creationId xmlns:a16="http://schemas.microsoft.com/office/drawing/2014/main" id="{F3B530FC-86C8-4FBE-8150-B0D214F9CED9}"/>
              </a:ext>
            </a:extLst>
          </p:cNvPr>
          <p:cNvGrpSpPr/>
          <p:nvPr/>
        </p:nvGrpSpPr>
        <p:grpSpPr>
          <a:xfrm>
            <a:off x="10030773" y="1526303"/>
            <a:ext cx="451686" cy="451363"/>
            <a:chOff x="0" y="0"/>
            <a:chExt cx="451685" cy="451361"/>
          </a:xfrm>
          <a:solidFill>
            <a:schemeClr val="bg1"/>
          </a:solidFill>
        </p:grpSpPr>
        <p:sp>
          <p:nvSpPr>
            <p:cNvPr id="82" name="Shape">
              <a:extLst>
                <a:ext uri="{FF2B5EF4-FFF2-40B4-BE49-F238E27FC236}">
                  <a16:creationId xmlns:a16="http://schemas.microsoft.com/office/drawing/2014/main" id="{E0E9F6C6-F63B-4B8E-ADBD-D241511311F7}"/>
                </a:ext>
              </a:extLst>
            </p:cNvPr>
            <p:cNvSpPr/>
            <p:nvPr/>
          </p:nvSpPr>
          <p:spPr>
            <a:xfrm>
              <a:off x="43910" y="210268"/>
              <a:ext cx="407776" cy="2410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524" y="14612"/>
                  </a:moveTo>
                  <a:cubicBezTo>
                    <a:pt x="13779" y="11435"/>
                    <a:pt x="11545" y="5082"/>
                    <a:pt x="9310" y="0"/>
                  </a:cubicBezTo>
                  <a:cubicBezTo>
                    <a:pt x="9310" y="0"/>
                    <a:pt x="6331" y="0"/>
                    <a:pt x="6331" y="0"/>
                  </a:cubicBezTo>
                  <a:cubicBezTo>
                    <a:pt x="8193" y="3812"/>
                    <a:pt x="10055" y="9529"/>
                    <a:pt x="10800" y="13976"/>
                  </a:cubicBezTo>
                  <a:cubicBezTo>
                    <a:pt x="5959" y="14612"/>
                    <a:pt x="1862" y="17153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0110" y="17788"/>
                    <a:pt x="17876" y="15247"/>
                    <a:pt x="14524" y="146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3" name="Shape">
              <a:extLst>
                <a:ext uri="{FF2B5EF4-FFF2-40B4-BE49-F238E27FC236}">
                  <a16:creationId xmlns:a16="http://schemas.microsoft.com/office/drawing/2014/main" id="{68089FD6-E774-401E-B512-157FED05086A}"/>
                </a:ext>
              </a:extLst>
            </p:cNvPr>
            <p:cNvSpPr/>
            <p:nvPr/>
          </p:nvSpPr>
          <p:spPr>
            <a:xfrm>
              <a:off x="-1" y="0"/>
              <a:ext cx="302864" cy="308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3" h="21120" extrusionOk="0">
                  <a:moveTo>
                    <a:pt x="4933" y="9600"/>
                  </a:moveTo>
                  <a:cubicBezTo>
                    <a:pt x="3460" y="12000"/>
                    <a:pt x="2969" y="14880"/>
                    <a:pt x="5424" y="21120"/>
                  </a:cubicBezTo>
                  <a:cubicBezTo>
                    <a:pt x="5424" y="17760"/>
                    <a:pt x="7878" y="12960"/>
                    <a:pt x="9351" y="11520"/>
                  </a:cubicBezTo>
                  <a:cubicBezTo>
                    <a:pt x="11315" y="11520"/>
                    <a:pt x="13278" y="13440"/>
                    <a:pt x="13278" y="13440"/>
                  </a:cubicBezTo>
                  <a:cubicBezTo>
                    <a:pt x="13278" y="11520"/>
                    <a:pt x="12788" y="10560"/>
                    <a:pt x="12297" y="9120"/>
                  </a:cubicBezTo>
                  <a:cubicBezTo>
                    <a:pt x="15242" y="9120"/>
                    <a:pt x="19660" y="9600"/>
                    <a:pt x="21133" y="13440"/>
                  </a:cubicBezTo>
                  <a:cubicBezTo>
                    <a:pt x="19169" y="7680"/>
                    <a:pt x="15242" y="5760"/>
                    <a:pt x="13278" y="5760"/>
                  </a:cubicBezTo>
                  <a:cubicBezTo>
                    <a:pt x="15242" y="3840"/>
                    <a:pt x="15242" y="3840"/>
                    <a:pt x="19169" y="3840"/>
                  </a:cubicBezTo>
                  <a:cubicBezTo>
                    <a:pt x="13278" y="-480"/>
                    <a:pt x="9351" y="2880"/>
                    <a:pt x="7878" y="4800"/>
                  </a:cubicBezTo>
                  <a:cubicBezTo>
                    <a:pt x="7388" y="3360"/>
                    <a:pt x="7388" y="1440"/>
                    <a:pt x="7388" y="0"/>
                  </a:cubicBezTo>
                  <a:cubicBezTo>
                    <a:pt x="7388" y="0"/>
                    <a:pt x="5424" y="1920"/>
                    <a:pt x="4933" y="4320"/>
                  </a:cubicBezTo>
                  <a:cubicBezTo>
                    <a:pt x="2478" y="3840"/>
                    <a:pt x="24" y="1920"/>
                    <a:pt x="24" y="1920"/>
                  </a:cubicBezTo>
                  <a:cubicBezTo>
                    <a:pt x="1006" y="2880"/>
                    <a:pt x="1988" y="5760"/>
                    <a:pt x="2969" y="6240"/>
                  </a:cubicBezTo>
                  <a:cubicBezTo>
                    <a:pt x="-467" y="8640"/>
                    <a:pt x="24" y="15360"/>
                    <a:pt x="24" y="15360"/>
                  </a:cubicBezTo>
                  <a:cubicBezTo>
                    <a:pt x="1988" y="12000"/>
                    <a:pt x="2969" y="10080"/>
                    <a:pt x="4933" y="9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4" name="Group">
            <a:extLst>
              <a:ext uri="{FF2B5EF4-FFF2-40B4-BE49-F238E27FC236}">
                <a16:creationId xmlns:a16="http://schemas.microsoft.com/office/drawing/2014/main" id="{93A4E2A2-8A61-4982-85DC-F88A80C66FB9}"/>
              </a:ext>
            </a:extLst>
          </p:cNvPr>
          <p:cNvGrpSpPr/>
          <p:nvPr/>
        </p:nvGrpSpPr>
        <p:grpSpPr>
          <a:xfrm>
            <a:off x="8002891" y="1555124"/>
            <a:ext cx="458631" cy="396415"/>
            <a:chOff x="0" y="0"/>
            <a:chExt cx="458629" cy="396413"/>
          </a:xfrm>
          <a:solidFill>
            <a:schemeClr val="bg1"/>
          </a:solidFill>
        </p:grpSpPr>
        <p:sp>
          <p:nvSpPr>
            <p:cNvPr id="85" name="Shape">
              <a:extLst>
                <a:ext uri="{FF2B5EF4-FFF2-40B4-BE49-F238E27FC236}">
                  <a16:creationId xmlns:a16="http://schemas.microsoft.com/office/drawing/2014/main" id="{E049CCD6-A7DE-425A-B692-E9D840720E91}"/>
                </a:ext>
              </a:extLst>
            </p:cNvPr>
            <p:cNvSpPr/>
            <p:nvPr/>
          </p:nvSpPr>
          <p:spPr>
            <a:xfrm>
              <a:off x="0" y="-1"/>
              <a:ext cx="458630" cy="396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9" h="20633" extrusionOk="0">
                  <a:moveTo>
                    <a:pt x="18622" y="2033"/>
                  </a:moveTo>
                  <a:cubicBezTo>
                    <a:pt x="16239" y="-551"/>
                    <a:pt x="12586" y="-736"/>
                    <a:pt x="10204" y="1849"/>
                  </a:cubicBezTo>
                  <a:cubicBezTo>
                    <a:pt x="7822" y="-736"/>
                    <a:pt x="4169" y="-551"/>
                    <a:pt x="1786" y="2033"/>
                  </a:cubicBezTo>
                  <a:cubicBezTo>
                    <a:pt x="-596" y="4802"/>
                    <a:pt x="-596" y="9233"/>
                    <a:pt x="1786" y="12002"/>
                  </a:cubicBezTo>
                  <a:cubicBezTo>
                    <a:pt x="2580" y="12741"/>
                    <a:pt x="8775" y="19941"/>
                    <a:pt x="8775" y="19941"/>
                  </a:cubicBezTo>
                  <a:cubicBezTo>
                    <a:pt x="9569" y="20864"/>
                    <a:pt x="10839" y="20864"/>
                    <a:pt x="11633" y="19941"/>
                  </a:cubicBezTo>
                  <a:cubicBezTo>
                    <a:pt x="11633" y="19941"/>
                    <a:pt x="18463" y="12002"/>
                    <a:pt x="18622" y="12002"/>
                  </a:cubicBezTo>
                  <a:cubicBezTo>
                    <a:pt x="21004" y="9233"/>
                    <a:pt x="21004" y="4802"/>
                    <a:pt x="18622" y="2033"/>
                  </a:cubicBezTo>
                  <a:close/>
                  <a:moveTo>
                    <a:pt x="17669" y="10895"/>
                  </a:moveTo>
                  <a:cubicBezTo>
                    <a:pt x="10680" y="19018"/>
                    <a:pt x="10680" y="19018"/>
                    <a:pt x="10680" y="19018"/>
                  </a:cubicBezTo>
                  <a:cubicBezTo>
                    <a:pt x="10363" y="19202"/>
                    <a:pt x="10045" y="19202"/>
                    <a:pt x="9728" y="19018"/>
                  </a:cubicBezTo>
                  <a:cubicBezTo>
                    <a:pt x="2739" y="10895"/>
                    <a:pt x="2739" y="10895"/>
                    <a:pt x="2739" y="10895"/>
                  </a:cubicBezTo>
                  <a:cubicBezTo>
                    <a:pt x="833" y="8679"/>
                    <a:pt x="833" y="5172"/>
                    <a:pt x="2739" y="3141"/>
                  </a:cubicBezTo>
                  <a:cubicBezTo>
                    <a:pt x="4486" y="926"/>
                    <a:pt x="7504" y="926"/>
                    <a:pt x="9410" y="2956"/>
                  </a:cubicBezTo>
                  <a:cubicBezTo>
                    <a:pt x="10204" y="3879"/>
                    <a:pt x="10204" y="3879"/>
                    <a:pt x="10204" y="3879"/>
                  </a:cubicBezTo>
                  <a:cubicBezTo>
                    <a:pt x="10998" y="2956"/>
                    <a:pt x="10998" y="2956"/>
                    <a:pt x="10998" y="2956"/>
                  </a:cubicBezTo>
                  <a:cubicBezTo>
                    <a:pt x="12904" y="926"/>
                    <a:pt x="15922" y="926"/>
                    <a:pt x="17669" y="3141"/>
                  </a:cubicBezTo>
                  <a:cubicBezTo>
                    <a:pt x="19575" y="5172"/>
                    <a:pt x="19575" y="8679"/>
                    <a:pt x="17669" y="1089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6" name="Shape">
              <a:extLst>
                <a:ext uri="{FF2B5EF4-FFF2-40B4-BE49-F238E27FC236}">
                  <a16:creationId xmlns:a16="http://schemas.microsoft.com/office/drawing/2014/main" id="{1A6A9590-630E-4EAD-9699-D5403A85E380}"/>
                </a:ext>
              </a:extLst>
            </p:cNvPr>
            <p:cNvSpPr/>
            <p:nvPr/>
          </p:nvSpPr>
          <p:spPr>
            <a:xfrm>
              <a:off x="72010" y="71254"/>
              <a:ext cx="67418" cy="67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26" y="0"/>
                  </a:moveTo>
                  <a:cubicBezTo>
                    <a:pt x="19326" y="0"/>
                    <a:pt x="19326" y="0"/>
                    <a:pt x="19326" y="0"/>
                  </a:cubicBezTo>
                  <a:cubicBezTo>
                    <a:pt x="9095" y="0"/>
                    <a:pt x="0" y="9095"/>
                    <a:pt x="0" y="19326"/>
                  </a:cubicBezTo>
                  <a:cubicBezTo>
                    <a:pt x="0" y="19326"/>
                    <a:pt x="0" y="19326"/>
                    <a:pt x="0" y="19326"/>
                  </a:cubicBezTo>
                  <a:cubicBezTo>
                    <a:pt x="0" y="20463"/>
                    <a:pt x="1137" y="21600"/>
                    <a:pt x="2274" y="21600"/>
                  </a:cubicBezTo>
                  <a:cubicBezTo>
                    <a:pt x="3411" y="21600"/>
                    <a:pt x="4547" y="20463"/>
                    <a:pt x="4547" y="19326"/>
                  </a:cubicBezTo>
                  <a:cubicBezTo>
                    <a:pt x="4547" y="19326"/>
                    <a:pt x="4547" y="19326"/>
                    <a:pt x="4547" y="19326"/>
                  </a:cubicBezTo>
                  <a:cubicBezTo>
                    <a:pt x="4547" y="11368"/>
                    <a:pt x="11368" y="4547"/>
                    <a:pt x="19326" y="4547"/>
                  </a:cubicBezTo>
                  <a:cubicBezTo>
                    <a:pt x="19326" y="4547"/>
                    <a:pt x="19326" y="4547"/>
                    <a:pt x="19326" y="4547"/>
                  </a:cubicBezTo>
                  <a:cubicBezTo>
                    <a:pt x="20463" y="4547"/>
                    <a:pt x="21600" y="3411"/>
                    <a:pt x="21600" y="2274"/>
                  </a:cubicBezTo>
                  <a:cubicBezTo>
                    <a:pt x="21600" y="1137"/>
                    <a:pt x="20463" y="0"/>
                    <a:pt x="1932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87" name="Shape">
            <a:extLst>
              <a:ext uri="{FF2B5EF4-FFF2-40B4-BE49-F238E27FC236}">
                <a16:creationId xmlns:a16="http://schemas.microsoft.com/office/drawing/2014/main" id="{B4860C37-B22D-4D63-92CD-B5B4EE20427C}"/>
              </a:ext>
            </a:extLst>
          </p:cNvPr>
          <p:cNvSpPr/>
          <p:nvPr/>
        </p:nvSpPr>
        <p:spPr>
          <a:xfrm>
            <a:off x="9089221" y="3183574"/>
            <a:ext cx="386823" cy="3868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77" y="0"/>
                  <a:pt x="0" y="4877"/>
                  <a:pt x="0" y="10800"/>
                </a:cubicBezTo>
                <a:cubicBezTo>
                  <a:pt x="0" y="16723"/>
                  <a:pt x="4877" y="21600"/>
                  <a:pt x="10800" y="21600"/>
                </a:cubicBezTo>
                <a:cubicBezTo>
                  <a:pt x="16723" y="21600"/>
                  <a:pt x="21600" y="16723"/>
                  <a:pt x="21600" y="10800"/>
                </a:cubicBezTo>
                <a:cubicBezTo>
                  <a:pt x="21600" y="4877"/>
                  <a:pt x="16723" y="0"/>
                  <a:pt x="10800" y="0"/>
                </a:cubicBezTo>
                <a:close/>
                <a:moveTo>
                  <a:pt x="20206" y="10452"/>
                </a:moveTo>
                <a:cubicBezTo>
                  <a:pt x="16026" y="10452"/>
                  <a:pt x="16026" y="10452"/>
                  <a:pt x="16026" y="10452"/>
                </a:cubicBezTo>
                <a:cubicBezTo>
                  <a:pt x="16026" y="8884"/>
                  <a:pt x="15677" y="7490"/>
                  <a:pt x="15155" y="6097"/>
                </a:cubicBezTo>
                <a:cubicBezTo>
                  <a:pt x="16200" y="5748"/>
                  <a:pt x="17071" y="5226"/>
                  <a:pt x="17768" y="4529"/>
                </a:cubicBezTo>
                <a:cubicBezTo>
                  <a:pt x="19161" y="6097"/>
                  <a:pt x="20032" y="8187"/>
                  <a:pt x="20206" y="10452"/>
                </a:cubicBezTo>
                <a:close/>
                <a:moveTo>
                  <a:pt x="10452" y="20206"/>
                </a:moveTo>
                <a:cubicBezTo>
                  <a:pt x="9232" y="19161"/>
                  <a:pt x="8361" y="17942"/>
                  <a:pt x="7490" y="16548"/>
                </a:cubicBezTo>
                <a:cubicBezTo>
                  <a:pt x="8535" y="16200"/>
                  <a:pt x="9406" y="16026"/>
                  <a:pt x="10452" y="16026"/>
                </a:cubicBezTo>
                <a:cubicBezTo>
                  <a:pt x="10452" y="20206"/>
                  <a:pt x="10452" y="20206"/>
                  <a:pt x="10452" y="20206"/>
                </a:cubicBezTo>
                <a:cubicBezTo>
                  <a:pt x="10452" y="20206"/>
                  <a:pt x="10452" y="20206"/>
                  <a:pt x="10452" y="20206"/>
                </a:cubicBezTo>
                <a:close/>
                <a:moveTo>
                  <a:pt x="11148" y="1394"/>
                </a:moveTo>
                <a:cubicBezTo>
                  <a:pt x="12542" y="2439"/>
                  <a:pt x="13587" y="4006"/>
                  <a:pt x="14284" y="5748"/>
                </a:cubicBezTo>
                <a:cubicBezTo>
                  <a:pt x="13239" y="6097"/>
                  <a:pt x="12194" y="6271"/>
                  <a:pt x="11148" y="6271"/>
                </a:cubicBezTo>
                <a:cubicBezTo>
                  <a:pt x="11148" y="1394"/>
                  <a:pt x="11148" y="1394"/>
                  <a:pt x="11148" y="1394"/>
                </a:cubicBezTo>
                <a:cubicBezTo>
                  <a:pt x="11148" y="1394"/>
                  <a:pt x="11148" y="1394"/>
                  <a:pt x="11148" y="1394"/>
                </a:cubicBezTo>
                <a:close/>
                <a:moveTo>
                  <a:pt x="12368" y="1568"/>
                </a:moveTo>
                <a:cubicBezTo>
                  <a:pt x="14284" y="1916"/>
                  <a:pt x="16026" y="2787"/>
                  <a:pt x="17419" y="4006"/>
                </a:cubicBezTo>
                <a:cubicBezTo>
                  <a:pt x="16548" y="4529"/>
                  <a:pt x="15852" y="5052"/>
                  <a:pt x="14981" y="5400"/>
                </a:cubicBezTo>
                <a:cubicBezTo>
                  <a:pt x="14284" y="4006"/>
                  <a:pt x="13413" y="2613"/>
                  <a:pt x="12368" y="1568"/>
                </a:cubicBezTo>
                <a:close/>
                <a:moveTo>
                  <a:pt x="10452" y="1394"/>
                </a:moveTo>
                <a:cubicBezTo>
                  <a:pt x="10452" y="6271"/>
                  <a:pt x="10452" y="6271"/>
                  <a:pt x="10452" y="6271"/>
                </a:cubicBezTo>
                <a:cubicBezTo>
                  <a:pt x="9406" y="6271"/>
                  <a:pt x="8361" y="6097"/>
                  <a:pt x="7316" y="5748"/>
                </a:cubicBezTo>
                <a:cubicBezTo>
                  <a:pt x="8013" y="4006"/>
                  <a:pt x="9058" y="2439"/>
                  <a:pt x="10452" y="1394"/>
                </a:cubicBezTo>
                <a:cubicBezTo>
                  <a:pt x="10452" y="1394"/>
                  <a:pt x="10452" y="1394"/>
                  <a:pt x="10452" y="1394"/>
                </a:cubicBezTo>
                <a:close/>
                <a:moveTo>
                  <a:pt x="6619" y="5400"/>
                </a:moveTo>
                <a:cubicBezTo>
                  <a:pt x="5748" y="5052"/>
                  <a:pt x="5052" y="4529"/>
                  <a:pt x="4181" y="4006"/>
                </a:cubicBezTo>
                <a:cubicBezTo>
                  <a:pt x="5574" y="2787"/>
                  <a:pt x="7316" y="1916"/>
                  <a:pt x="9232" y="1568"/>
                </a:cubicBezTo>
                <a:cubicBezTo>
                  <a:pt x="8187" y="2613"/>
                  <a:pt x="7316" y="4006"/>
                  <a:pt x="6619" y="5400"/>
                </a:cubicBezTo>
                <a:close/>
                <a:moveTo>
                  <a:pt x="6968" y="6271"/>
                </a:moveTo>
                <a:cubicBezTo>
                  <a:pt x="8187" y="6619"/>
                  <a:pt x="9232" y="6968"/>
                  <a:pt x="10452" y="6968"/>
                </a:cubicBezTo>
                <a:cubicBezTo>
                  <a:pt x="10452" y="10452"/>
                  <a:pt x="10452" y="10452"/>
                  <a:pt x="10452" y="10452"/>
                </a:cubicBezTo>
                <a:cubicBezTo>
                  <a:pt x="6271" y="10452"/>
                  <a:pt x="6271" y="10452"/>
                  <a:pt x="6271" y="10452"/>
                </a:cubicBezTo>
                <a:cubicBezTo>
                  <a:pt x="6271" y="9058"/>
                  <a:pt x="6619" y="7665"/>
                  <a:pt x="6968" y="6271"/>
                </a:cubicBezTo>
                <a:close/>
                <a:moveTo>
                  <a:pt x="10452" y="11148"/>
                </a:moveTo>
                <a:cubicBezTo>
                  <a:pt x="10452" y="15329"/>
                  <a:pt x="10452" y="15329"/>
                  <a:pt x="10452" y="15329"/>
                </a:cubicBezTo>
                <a:cubicBezTo>
                  <a:pt x="9406" y="15329"/>
                  <a:pt x="8361" y="15503"/>
                  <a:pt x="7316" y="15852"/>
                </a:cubicBezTo>
                <a:cubicBezTo>
                  <a:pt x="6619" y="14458"/>
                  <a:pt x="6271" y="12890"/>
                  <a:pt x="6271" y="11148"/>
                </a:cubicBezTo>
                <a:lnTo>
                  <a:pt x="10452" y="11148"/>
                </a:lnTo>
                <a:close/>
                <a:moveTo>
                  <a:pt x="9232" y="20032"/>
                </a:moveTo>
                <a:cubicBezTo>
                  <a:pt x="7490" y="19858"/>
                  <a:pt x="5923" y="18987"/>
                  <a:pt x="4703" y="17942"/>
                </a:cubicBezTo>
                <a:cubicBezTo>
                  <a:pt x="5400" y="17419"/>
                  <a:pt x="6097" y="17071"/>
                  <a:pt x="6968" y="16723"/>
                </a:cubicBezTo>
                <a:cubicBezTo>
                  <a:pt x="7490" y="17942"/>
                  <a:pt x="8361" y="19161"/>
                  <a:pt x="9232" y="20032"/>
                </a:cubicBezTo>
                <a:close/>
                <a:moveTo>
                  <a:pt x="11148" y="20206"/>
                </a:moveTo>
                <a:cubicBezTo>
                  <a:pt x="11148" y="16026"/>
                  <a:pt x="11148" y="16026"/>
                  <a:pt x="11148" y="16026"/>
                </a:cubicBezTo>
                <a:cubicBezTo>
                  <a:pt x="12194" y="16026"/>
                  <a:pt x="13065" y="16200"/>
                  <a:pt x="14110" y="16548"/>
                </a:cubicBezTo>
                <a:cubicBezTo>
                  <a:pt x="13239" y="17942"/>
                  <a:pt x="12368" y="19161"/>
                  <a:pt x="11148" y="20206"/>
                </a:cubicBezTo>
                <a:cubicBezTo>
                  <a:pt x="11148" y="20206"/>
                  <a:pt x="11148" y="20206"/>
                  <a:pt x="11148" y="20206"/>
                </a:cubicBezTo>
                <a:close/>
                <a:moveTo>
                  <a:pt x="14632" y="16723"/>
                </a:moveTo>
                <a:cubicBezTo>
                  <a:pt x="15503" y="17071"/>
                  <a:pt x="16200" y="17419"/>
                  <a:pt x="16897" y="17942"/>
                </a:cubicBezTo>
                <a:cubicBezTo>
                  <a:pt x="15677" y="18987"/>
                  <a:pt x="14110" y="19858"/>
                  <a:pt x="12368" y="20032"/>
                </a:cubicBezTo>
                <a:cubicBezTo>
                  <a:pt x="13239" y="19161"/>
                  <a:pt x="14110" y="17942"/>
                  <a:pt x="14632" y="16723"/>
                </a:cubicBezTo>
                <a:close/>
                <a:moveTo>
                  <a:pt x="14284" y="15852"/>
                </a:moveTo>
                <a:cubicBezTo>
                  <a:pt x="13239" y="15503"/>
                  <a:pt x="12194" y="15329"/>
                  <a:pt x="11148" y="15329"/>
                </a:cubicBezTo>
                <a:cubicBezTo>
                  <a:pt x="11148" y="11148"/>
                  <a:pt x="11148" y="11148"/>
                  <a:pt x="11148" y="11148"/>
                </a:cubicBezTo>
                <a:cubicBezTo>
                  <a:pt x="15329" y="11148"/>
                  <a:pt x="15329" y="11148"/>
                  <a:pt x="15329" y="11148"/>
                </a:cubicBezTo>
                <a:cubicBezTo>
                  <a:pt x="15329" y="12890"/>
                  <a:pt x="14981" y="14458"/>
                  <a:pt x="14284" y="15852"/>
                </a:cubicBezTo>
                <a:close/>
                <a:moveTo>
                  <a:pt x="11148" y="10452"/>
                </a:moveTo>
                <a:cubicBezTo>
                  <a:pt x="11148" y="6968"/>
                  <a:pt x="11148" y="6968"/>
                  <a:pt x="11148" y="6968"/>
                </a:cubicBezTo>
                <a:cubicBezTo>
                  <a:pt x="12368" y="6968"/>
                  <a:pt x="13413" y="6619"/>
                  <a:pt x="14632" y="6271"/>
                </a:cubicBezTo>
                <a:cubicBezTo>
                  <a:pt x="14981" y="7665"/>
                  <a:pt x="15329" y="9058"/>
                  <a:pt x="15329" y="10452"/>
                </a:cubicBezTo>
                <a:lnTo>
                  <a:pt x="11148" y="10452"/>
                </a:lnTo>
                <a:close/>
                <a:moveTo>
                  <a:pt x="3832" y="4529"/>
                </a:moveTo>
                <a:cubicBezTo>
                  <a:pt x="4529" y="5226"/>
                  <a:pt x="5400" y="5748"/>
                  <a:pt x="6445" y="6097"/>
                </a:cubicBezTo>
                <a:cubicBezTo>
                  <a:pt x="5923" y="7490"/>
                  <a:pt x="5574" y="8884"/>
                  <a:pt x="5574" y="10452"/>
                </a:cubicBezTo>
                <a:cubicBezTo>
                  <a:pt x="1394" y="10452"/>
                  <a:pt x="1394" y="10452"/>
                  <a:pt x="1394" y="10452"/>
                </a:cubicBezTo>
                <a:cubicBezTo>
                  <a:pt x="1568" y="8187"/>
                  <a:pt x="2439" y="6097"/>
                  <a:pt x="3832" y="4529"/>
                </a:cubicBezTo>
                <a:close/>
                <a:moveTo>
                  <a:pt x="1394" y="11148"/>
                </a:moveTo>
                <a:cubicBezTo>
                  <a:pt x="5574" y="11148"/>
                  <a:pt x="5574" y="11148"/>
                  <a:pt x="5574" y="11148"/>
                </a:cubicBezTo>
                <a:cubicBezTo>
                  <a:pt x="5574" y="12890"/>
                  <a:pt x="5923" y="14632"/>
                  <a:pt x="6619" y="16200"/>
                </a:cubicBezTo>
                <a:cubicBezTo>
                  <a:pt x="5748" y="16548"/>
                  <a:pt x="4877" y="16897"/>
                  <a:pt x="4181" y="17419"/>
                </a:cubicBezTo>
                <a:cubicBezTo>
                  <a:pt x="2613" y="15852"/>
                  <a:pt x="1568" y="13587"/>
                  <a:pt x="1394" y="11148"/>
                </a:cubicBezTo>
                <a:close/>
                <a:moveTo>
                  <a:pt x="17419" y="17419"/>
                </a:moveTo>
                <a:cubicBezTo>
                  <a:pt x="16723" y="16897"/>
                  <a:pt x="15852" y="16548"/>
                  <a:pt x="14981" y="16200"/>
                </a:cubicBezTo>
                <a:cubicBezTo>
                  <a:pt x="15677" y="14632"/>
                  <a:pt x="16026" y="12890"/>
                  <a:pt x="16026" y="11148"/>
                </a:cubicBezTo>
                <a:cubicBezTo>
                  <a:pt x="20206" y="11148"/>
                  <a:pt x="20206" y="11148"/>
                  <a:pt x="20206" y="11148"/>
                </a:cubicBezTo>
                <a:cubicBezTo>
                  <a:pt x="20032" y="13587"/>
                  <a:pt x="18987" y="15852"/>
                  <a:pt x="17419" y="1741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88" name="Group">
            <a:extLst>
              <a:ext uri="{FF2B5EF4-FFF2-40B4-BE49-F238E27FC236}">
                <a16:creationId xmlns:a16="http://schemas.microsoft.com/office/drawing/2014/main" id="{ABA435A8-E6B5-44B5-950B-824DD82E980C}"/>
              </a:ext>
            </a:extLst>
          </p:cNvPr>
          <p:cNvGrpSpPr/>
          <p:nvPr/>
        </p:nvGrpSpPr>
        <p:grpSpPr>
          <a:xfrm>
            <a:off x="8075768" y="3187511"/>
            <a:ext cx="312878" cy="378951"/>
            <a:chOff x="0" y="0"/>
            <a:chExt cx="312877" cy="378950"/>
          </a:xfrm>
          <a:solidFill>
            <a:schemeClr val="bg1"/>
          </a:solidFill>
        </p:grpSpPr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16092CD9-B96D-4AF9-9876-112119F05B2A}"/>
                </a:ext>
              </a:extLst>
            </p:cNvPr>
            <p:cNvSpPr/>
            <p:nvPr/>
          </p:nvSpPr>
          <p:spPr>
            <a:xfrm>
              <a:off x="0" y="-1"/>
              <a:ext cx="312878" cy="3789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193"/>
                  </a:moveTo>
                  <a:cubicBezTo>
                    <a:pt x="16200" y="8193"/>
                    <a:pt x="16200" y="8193"/>
                    <a:pt x="16200" y="8193"/>
                  </a:cubicBezTo>
                  <a:cubicBezTo>
                    <a:pt x="16200" y="4655"/>
                    <a:pt x="16200" y="4655"/>
                    <a:pt x="16200" y="4655"/>
                  </a:cubicBezTo>
                  <a:cubicBezTo>
                    <a:pt x="16200" y="2048"/>
                    <a:pt x="13725" y="0"/>
                    <a:pt x="10800" y="0"/>
                  </a:cubicBezTo>
                  <a:cubicBezTo>
                    <a:pt x="7875" y="0"/>
                    <a:pt x="5400" y="2048"/>
                    <a:pt x="5400" y="4655"/>
                  </a:cubicBezTo>
                  <a:cubicBezTo>
                    <a:pt x="5400" y="8193"/>
                    <a:pt x="5400" y="8193"/>
                    <a:pt x="5400" y="8193"/>
                  </a:cubicBezTo>
                  <a:cubicBezTo>
                    <a:pt x="2700" y="8193"/>
                    <a:pt x="2700" y="8193"/>
                    <a:pt x="2700" y="8193"/>
                  </a:cubicBezTo>
                  <a:cubicBezTo>
                    <a:pt x="1125" y="8193"/>
                    <a:pt x="0" y="9124"/>
                    <a:pt x="0" y="10428"/>
                  </a:cubicBezTo>
                  <a:cubicBezTo>
                    <a:pt x="0" y="19366"/>
                    <a:pt x="0" y="19366"/>
                    <a:pt x="0" y="19366"/>
                  </a:cubicBezTo>
                  <a:cubicBezTo>
                    <a:pt x="0" y="20669"/>
                    <a:pt x="1125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475" y="21600"/>
                    <a:pt x="21600" y="20669"/>
                    <a:pt x="21600" y="19366"/>
                  </a:cubicBezTo>
                  <a:cubicBezTo>
                    <a:pt x="21600" y="10428"/>
                    <a:pt x="21600" y="10428"/>
                    <a:pt x="21600" y="10428"/>
                  </a:cubicBezTo>
                  <a:cubicBezTo>
                    <a:pt x="21600" y="9124"/>
                    <a:pt x="20475" y="8193"/>
                    <a:pt x="18900" y="8193"/>
                  </a:cubicBezTo>
                  <a:close/>
                  <a:moveTo>
                    <a:pt x="7200" y="4655"/>
                  </a:moveTo>
                  <a:cubicBezTo>
                    <a:pt x="7200" y="2793"/>
                    <a:pt x="8775" y="1490"/>
                    <a:pt x="10800" y="1490"/>
                  </a:cubicBezTo>
                  <a:cubicBezTo>
                    <a:pt x="12825" y="1490"/>
                    <a:pt x="14400" y="2793"/>
                    <a:pt x="14400" y="4655"/>
                  </a:cubicBezTo>
                  <a:cubicBezTo>
                    <a:pt x="14400" y="8193"/>
                    <a:pt x="14400" y="8193"/>
                    <a:pt x="14400" y="8193"/>
                  </a:cubicBezTo>
                  <a:cubicBezTo>
                    <a:pt x="7200" y="8193"/>
                    <a:pt x="7200" y="8193"/>
                    <a:pt x="7200" y="8193"/>
                  </a:cubicBezTo>
                  <a:lnTo>
                    <a:pt x="7200" y="4655"/>
                  </a:lnTo>
                  <a:close/>
                  <a:moveTo>
                    <a:pt x="19800" y="19366"/>
                  </a:moveTo>
                  <a:cubicBezTo>
                    <a:pt x="19800" y="19738"/>
                    <a:pt x="19350" y="20110"/>
                    <a:pt x="18900" y="20110"/>
                  </a:cubicBezTo>
                  <a:cubicBezTo>
                    <a:pt x="2700" y="20110"/>
                    <a:pt x="2700" y="20110"/>
                    <a:pt x="2700" y="20110"/>
                  </a:cubicBezTo>
                  <a:cubicBezTo>
                    <a:pt x="2250" y="20110"/>
                    <a:pt x="1800" y="19738"/>
                    <a:pt x="1800" y="19366"/>
                  </a:cubicBezTo>
                  <a:cubicBezTo>
                    <a:pt x="1800" y="10428"/>
                    <a:pt x="1800" y="10428"/>
                    <a:pt x="1800" y="10428"/>
                  </a:cubicBezTo>
                  <a:cubicBezTo>
                    <a:pt x="1800" y="10055"/>
                    <a:pt x="2250" y="9683"/>
                    <a:pt x="2700" y="9683"/>
                  </a:cubicBezTo>
                  <a:cubicBezTo>
                    <a:pt x="18900" y="9683"/>
                    <a:pt x="18900" y="9683"/>
                    <a:pt x="18900" y="9683"/>
                  </a:cubicBezTo>
                  <a:cubicBezTo>
                    <a:pt x="19350" y="9683"/>
                    <a:pt x="19800" y="10055"/>
                    <a:pt x="19800" y="10428"/>
                  </a:cubicBezTo>
                  <a:lnTo>
                    <a:pt x="19800" y="193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A05A2A6B-3C28-45B8-B48D-0EFA3C8A6CDA}"/>
                </a:ext>
              </a:extLst>
            </p:cNvPr>
            <p:cNvSpPr/>
            <p:nvPr/>
          </p:nvSpPr>
          <p:spPr>
            <a:xfrm>
              <a:off x="124373" y="213766"/>
              <a:ext cx="64131" cy="97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320" y="0"/>
                    <a:pt x="0" y="2880"/>
                    <a:pt x="0" y="7200"/>
                  </a:cubicBezTo>
                  <a:cubicBezTo>
                    <a:pt x="0" y="9360"/>
                    <a:pt x="2160" y="11520"/>
                    <a:pt x="4320" y="12960"/>
                  </a:cubicBezTo>
                  <a:cubicBezTo>
                    <a:pt x="4320" y="17280"/>
                    <a:pt x="4320" y="17280"/>
                    <a:pt x="4320" y="17280"/>
                  </a:cubicBezTo>
                  <a:cubicBezTo>
                    <a:pt x="4320" y="19440"/>
                    <a:pt x="7560" y="21600"/>
                    <a:pt x="10800" y="21600"/>
                  </a:cubicBezTo>
                  <a:cubicBezTo>
                    <a:pt x="14040" y="21600"/>
                    <a:pt x="17280" y="19440"/>
                    <a:pt x="17280" y="17280"/>
                  </a:cubicBezTo>
                  <a:cubicBezTo>
                    <a:pt x="17280" y="12960"/>
                    <a:pt x="17280" y="12960"/>
                    <a:pt x="17280" y="12960"/>
                  </a:cubicBezTo>
                  <a:cubicBezTo>
                    <a:pt x="19440" y="11520"/>
                    <a:pt x="21600" y="9360"/>
                    <a:pt x="21600" y="7200"/>
                  </a:cubicBezTo>
                  <a:cubicBezTo>
                    <a:pt x="21600" y="2880"/>
                    <a:pt x="17280" y="0"/>
                    <a:pt x="10800" y="0"/>
                  </a:cubicBezTo>
                  <a:close/>
                  <a:moveTo>
                    <a:pt x="12960" y="11520"/>
                  </a:moveTo>
                  <a:cubicBezTo>
                    <a:pt x="12960" y="17280"/>
                    <a:pt x="12960" y="17280"/>
                    <a:pt x="12960" y="17280"/>
                  </a:cubicBezTo>
                  <a:cubicBezTo>
                    <a:pt x="12960" y="18000"/>
                    <a:pt x="11880" y="18720"/>
                    <a:pt x="10800" y="18720"/>
                  </a:cubicBezTo>
                  <a:cubicBezTo>
                    <a:pt x="9720" y="18720"/>
                    <a:pt x="8640" y="18000"/>
                    <a:pt x="8640" y="17280"/>
                  </a:cubicBezTo>
                  <a:cubicBezTo>
                    <a:pt x="8640" y="11520"/>
                    <a:pt x="8640" y="11520"/>
                    <a:pt x="8640" y="11520"/>
                  </a:cubicBezTo>
                  <a:cubicBezTo>
                    <a:pt x="6480" y="10800"/>
                    <a:pt x="4320" y="9360"/>
                    <a:pt x="4320" y="7200"/>
                  </a:cubicBezTo>
                  <a:cubicBezTo>
                    <a:pt x="4320" y="5040"/>
                    <a:pt x="7560" y="2880"/>
                    <a:pt x="10800" y="2880"/>
                  </a:cubicBezTo>
                  <a:cubicBezTo>
                    <a:pt x="14040" y="2880"/>
                    <a:pt x="17280" y="5040"/>
                    <a:pt x="17280" y="7200"/>
                  </a:cubicBezTo>
                  <a:cubicBezTo>
                    <a:pt x="17280" y="9360"/>
                    <a:pt x="15120" y="10800"/>
                    <a:pt x="12960" y="115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2" name="Group">
            <a:extLst>
              <a:ext uri="{FF2B5EF4-FFF2-40B4-BE49-F238E27FC236}">
                <a16:creationId xmlns:a16="http://schemas.microsoft.com/office/drawing/2014/main" id="{AF859E1A-0FC7-477D-90B6-2FC3BA2C15BF}"/>
              </a:ext>
            </a:extLst>
          </p:cNvPr>
          <p:cNvGrpSpPr/>
          <p:nvPr/>
        </p:nvGrpSpPr>
        <p:grpSpPr>
          <a:xfrm>
            <a:off x="902828" y="769794"/>
            <a:ext cx="304483" cy="415880"/>
            <a:chOff x="0" y="0"/>
            <a:chExt cx="304482" cy="415879"/>
          </a:xfrm>
          <a:solidFill>
            <a:schemeClr val="bg1"/>
          </a:solidFill>
        </p:grpSpPr>
        <p:sp>
          <p:nvSpPr>
            <p:cNvPr id="93" name="Rectangle">
              <a:extLst>
                <a:ext uri="{FF2B5EF4-FFF2-40B4-BE49-F238E27FC236}">
                  <a16:creationId xmlns:a16="http://schemas.microsoft.com/office/drawing/2014/main" id="{5B5909B5-F685-45F1-9F40-D9456A0F29F8}"/>
                </a:ext>
              </a:extLst>
            </p:cNvPr>
            <p:cNvSpPr/>
            <p:nvPr/>
          </p:nvSpPr>
          <p:spPr>
            <a:xfrm>
              <a:off x="48271" y="83175"/>
              <a:ext cx="68324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4" name="Rectangle">
              <a:extLst>
                <a:ext uri="{FF2B5EF4-FFF2-40B4-BE49-F238E27FC236}">
                  <a16:creationId xmlns:a16="http://schemas.microsoft.com/office/drawing/2014/main" id="{D725A0CE-9863-4097-9529-184B833FB9A5}"/>
                </a:ext>
              </a:extLst>
            </p:cNvPr>
            <p:cNvSpPr/>
            <p:nvPr/>
          </p:nvSpPr>
          <p:spPr>
            <a:xfrm>
              <a:off x="48271" y="184174"/>
              <a:ext cx="172293" cy="2005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5" name="Rectangle">
              <a:extLst>
                <a:ext uri="{FF2B5EF4-FFF2-40B4-BE49-F238E27FC236}">
                  <a16:creationId xmlns:a16="http://schemas.microsoft.com/office/drawing/2014/main" id="{55A4F6E4-7C5D-4D89-BB5B-50CE129A0688}"/>
                </a:ext>
              </a:extLst>
            </p:cNvPr>
            <p:cNvSpPr/>
            <p:nvPr/>
          </p:nvSpPr>
          <p:spPr>
            <a:xfrm>
              <a:off x="48271" y="228733"/>
              <a:ext cx="172293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6" name="Rectangle">
              <a:extLst>
                <a:ext uri="{FF2B5EF4-FFF2-40B4-BE49-F238E27FC236}">
                  <a16:creationId xmlns:a16="http://schemas.microsoft.com/office/drawing/2014/main" id="{346DEC4C-C599-446D-8D0E-14018D27A6FD}"/>
                </a:ext>
              </a:extLst>
            </p:cNvPr>
            <p:cNvSpPr/>
            <p:nvPr/>
          </p:nvSpPr>
          <p:spPr>
            <a:xfrm>
              <a:off x="48271" y="273291"/>
              <a:ext cx="96544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7C62981A-4738-4CCF-A984-3C33B0D338E4}"/>
                </a:ext>
              </a:extLst>
            </p:cNvPr>
            <p:cNvSpPr/>
            <p:nvPr/>
          </p:nvSpPr>
          <p:spPr>
            <a:xfrm>
              <a:off x="0" y="-1"/>
              <a:ext cx="304483" cy="390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54" y="0"/>
                  </a:moveTo>
                  <a:cubicBezTo>
                    <a:pt x="4320" y="0"/>
                    <a:pt x="4320" y="0"/>
                    <a:pt x="4320" y="0"/>
                  </a:cubicBezTo>
                  <a:cubicBezTo>
                    <a:pt x="1906" y="0"/>
                    <a:pt x="0" y="1473"/>
                    <a:pt x="0" y="3338"/>
                  </a:cubicBezTo>
                  <a:cubicBezTo>
                    <a:pt x="0" y="18164"/>
                    <a:pt x="0" y="18164"/>
                    <a:pt x="0" y="18164"/>
                  </a:cubicBezTo>
                  <a:cubicBezTo>
                    <a:pt x="0" y="20029"/>
                    <a:pt x="1906" y="21600"/>
                    <a:pt x="4320" y="21600"/>
                  </a:cubicBezTo>
                  <a:cubicBezTo>
                    <a:pt x="11562" y="21600"/>
                    <a:pt x="11562" y="21600"/>
                    <a:pt x="11562" y="21600"/>
                  </a:cubicBezTo>
                  <a:cubicBezTo>
                    <a:pt x="11562" y="19931"/>
                    <a:pt x="11562" y="19931"/>
                    <a:pt x="11562" y="19931"/>
                  </a:cubicBezTo>
                  <a:cubicBezTo>
                    <a:pt x="4320" y="19931"/>
                    <a:pt x="4320" y="19931"/>
                    <a:pt x="4320" y="19931"/>
                  </a:cubicBezTo>
                  <a:cubicBezTo>
                    <a:pt x="3049" y="19931"/>
                    <a:pt x="2033" y="19145"/>
                    <a:pt x="2033" y="18164"/>
                  </a:cubicBezTo>
                  <a:cubicBezTo>
                    <a:pt x="2033" y="3338"/>
                    <a:pt x="2033" y="3338"/>
                    <a:pt x="2033" y="3338"/>
                  </a:cubicBezTo>
                  <a:cubicBezTo>
                    <a:pt x="2033" y="2356"/>
                    <a:pt x="3049" y="1571"/>
                    <a:pt x="4320" y="1571"/>
                  </a:cubicBezTo>
                  <a:cubicBezTo>
                    <a:pt x="10038" y="1571"/>
                    <a:pt x="10038" y="1571"/>
                    <a:pt x="10038" y="1571"/>
                  </a:cubicBezTo>
                  <a:cubicBezTo>
                    <a:pt x="10038" y="6578"/>
                    <a:pt x="10038" y="6578"/>
                    <a:pt x="10038" y="6578"/>
                  </a:cubicBezTo>
                  <a:cubicBezTo>
                    <a:pt x="10038" y="7953"/>
                    <a:pt x="11435" y="9131"/>
                    <a:pt x="13341" y="9131"/>
                  </a:cubicBezTo>
                  <a:cubicBezTo>
                    <a:pt x="19567" y="9131"/>
                    <a:pt x="19567" y="9131"/>
                    <a:pt x="19567" y="9131"/>
                  </a:cubicBezTo>
                  <a:cubicBezTo>
                    <a:pt x="19567" y="18164"/>
                    <a:pt x="19567" y="18164"/>
                    <a:pt x="19567" y="18164"/>
                  </a:cubicBezTo>
                  <a:cubicBezTo>
                    <a:pt x="19567" y="18949"/>
                    <a:pt x="18932" y="19538"/>
                    <a:pt x="18169" y="19833"/>
                  </a:cubicBezTo>
                  <a:cubicBezTo>
                    <a:pt x="18169" y="21502"/>
                    <a:pt x="18169" y="21502"/>
                    <a:pt x="18169" y="21502"/>
                  </a:cubicBezTo>
                  <a:cubicBezTo>
                    <a:pt x="20075" y="21207"/>
                    <a:pt x="21600" y="19833"/>
                    <a:pt x="21600" y="18164"/>
                  </a:cubicBezTo>
                  <a:cubicBezTo>
                    <a:pt x="21600" y="8149"/>
                    <a:pt x="21600" y="8149"/>
                    <a:pt x="21600" y="8149"/>
                  </a:cubicBezTo>
                  <a:lnTo>
                    <a:pt x="11054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8" name="Shape">
              <a:extLst>
                <a:ext uri="{FF2B5EF4-FFF2-40B4-BE49-F238E27FC236}">
                  <a16:creationId xmlns:a16="http://schemas.microsoft.com/office/drawing/2014/main" id="{3BD3758E-B2D0-4835-A0EC-C6BEBED40C78}"/>
                </a:ext>
              </a:extLst>
            </p:cNvPr>
            <p:cNvSpPr/>
            <p:nvPr/>
          </p:nvSpPr>
          <p:spPr>
            <a:xfrm>
              <a:off x="178976" y="357210"/>
              <a:ext cx="60898" cy="58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329" y="0"/>
                  </a:moveTo>
                  <a:cubicBezTo>
                    <a:pt x="20329" y="655"/>
                    <a:pt x="19694" y="655"/>
                    <a:pt x="19694" y="1309"/>
                  </a:cubicBezTo>
                  <a:cubicBezTo>
                    <a:pt x="19059" y="2618"/>
                    <a:pt x="18424" y="3927"/>
                    <a:pt x="16518" y="4582"/>
                  </a:cubicBezTo>
                  <a:cubicBezTo>
                    <a:pt x="15882" y="4582"/>
                    <a:pt x="15882" y="5236"/>
                    <a:pt x="15247" y="5236"/>
                  </a:cubicBezTo>
                  <a:cubicBezTo>
                    <a:pt x="13976" y="5236"/>
                    <a:pt x="12706" y="4582"/>
                    <a:pt x="12071" y="3927"/>
                  </a:cubicBezTo>
                  <a:cubicBezTo>
                    <a:pt x="11435" y="3927"/>
                    <a:pt x="10800" y="3273"/>
                    <a:pt x="10800" y="3273"/>
                  </a:cubicBezTo>
                  <a:cubicBezTo>
                    <a:pt x="10800" y="3273"/>
                    <a:pt x="10165" y="3927"/>
                    <a:pt x="10165" y="3927"/>
                  </a:cubicBezTo>
                  <a:cubicBezTo>
                    <a:pt x="8894" y="4582"/>
                    <a:pt x="7624" y="5236"/>
                    <a:pt x="6353" y="5236"/>
                  </a:cubicBezTo>
                  <a:cubicBezTo>
                    <a:pt x="6353" y="5236"/>
                    <a:pt x="6353" y="5236"/>
                    <a:pt x="6353" y="5236"/>
                  </a:cubicBezTo>
                  <a:cubicBezTo>
                    <a:pt x="5718" y="5236"/>
                    <a:pt x="5718" y="4582"/>
                    <a:pt x="5082" y="4582"/>
                  </a:cubicBezTo>
                  <a:cubicBezTo>
                    <a:pt x="3176" y="3927"/>
                    <a:pt x="2541" y="2618"/>
                    <a:pt x="1906" y="1309"/>
                  </a:cubicBezTo>
                  <a:cubicBezTo>
                    <a:pt x="1906" y="655"/>
                    <a:pt x="1271" y="655"/>
                    <a:pt x="1271" y="0"/>
                  </a:cubicBezTo>
                  <a:cubicBezTo>
                    <a:pt x="1271" y="0"/>
                    <a:pt x="635" y="0"/>
                    <a:pt x="635" y="0"/>
                  </a:cubicBezTo>
                  <a:cubicBezTo>
                    <a:pt x="635" y="0"/>
                    <a:pt x="0" y="0"/>
                    <a:pt x="0" y="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0800" y="13745"/>
                    <a:pt x="10800" y="13745"/>
                    <a:pt x="10800" y="13745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0965" y="0"/>
                    <a:pt x="20329" y="0"/>
                    <a:pt x="20329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9" name="Circle">
              <a:extLst>
                <a:ext uri="{FF2B5EF4-FFF2-40B4-BE49-F238E27FC236}">
                  <a16:creationId xmlns:a16="http://schemas.microsoft.com/office/drawing/2014/main" id="{1E440881-BC6D-41A0-BB12-AE030A335CE4}"/>
                </a:ext>
              </a:extLst>
            </p:cNvPr>
            <p:cNvSpPr/>
            <p:nvPr/>
          </p:nvSpPr>
          <p:spPr>
            <a:xfrm>
              <a:off x="190116" y="301511"/>
              <a:ext cx="39361" cy="3787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9F7C6F65-17F7-4352-A2BF-EC9654510E76}"/>
                </a:ext>
              </a:extLst>
            </p:cNvPr>
            <p:cNvSpPr/>
            <p:nvPr/>
          </p:nvSpPr>
          <p:spPr>
            <a:xfrm>
              <a:off x="166351" y="278416"/>
              <a:ext cx="87633" cy="83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879" extrusionOk="0">
                  <a:moveTo>
                    <a:pt x="19396" y="7584"/>
                  </a:moveTo>
                  <a:cubicBezTo>
                    <a:pt x="18955" y="6702"/>
                    <a:pt x="19837" y="4939"/>
                    <a:pt x="19396" y="4057"/>
                  </a:cubicBezTo>
                  <a:cubicBezTo>
                    <a:pt x="18514" y="3176"/>
                    <a:pt x="16751" y="3616"/>
                    <a:pt x="15869" y="2735"/>
                  </a:cubicBezTo>
                  <a:cubicBezTo>
                    <a:pt x="14988" y="2294"/>
                    <a:pt x="14988" y="531"/>
                    <a:pt x="14106" y="90"/>
                  </a:cubicBezTo>
                  <a:cubicBezTo>
                    <a:pt x="12784" y="-351"/>
                    <a:pt x="11902" y="971"/>
                    <a:pt x="10580" y="971"/>
                  </a:cubicBezTo>
                  <a:cubicBezTo>
                    <a:pt x="9698" y="971"/>
                    <a:pt x="8376" y="-351"/>
                    <a:pt x="7053" y="90"/>
                  </a:cubicBezTo>
                  <a:cubicBezTo>
                    <a:pt x="6171" y="531"/>
                    <a:pt x="6171" y="2294"/>
                    <a:pt x="5290" y="2735"/>
                  </a:cubicBezTo>
                  <a:cubicBezTo>
                    <a:pt x="4408" y="3616"/>
                    <a:pt x="2645" y="3176"/>
                    <a:pt x="1763" y="4057"/>
                  </a:cubicBezTo>
                  <a:cubicBezTo>
                    <a:pt x="1322" y="4939"/>
                    <a:pt x="2204" y="6702"/>
                    <a:pt x="1763" y="7584"/>
                  </a:cubicBezTo>
                  <a:cubicBezTo>
                    <a:pt x="1322" y="8465"/>
                    <a:pt x="0" y="9347"/>
                    <a:pt x="0" y="10229"/>
                  </a:cubicBezTo>
                  <a:cubicBezTo>
                    <a:pt x="0" y="11551"/>
                    <a:pt x="1322" y="12433"/>
                    <a:pt x="1763" y="13314"/>
                  </a:cubicBezTo>
                  <a:cubicBezTo>
                    <a:pt x="2204" y="14196"/>
                    <a:pt x="1322" y="15959"/>
                    <a:pt x="1763" y="16841"/>
                  </a:cubicBezTo>
                  <a:cubicBezTo>
                    <a:pt x="2645" y="17722"/>
                    <a:pt x="4408" y="17282"/>
                    <a:pt x="5290" y="17722"/>
                  </a:cubicBezTo>
                  <a:cubicBezTo>
                    <a:pt x="6171" y="18604"/>
                    <a:pt x="6171" y="20367"/>
                    <a:pt x="7053" y="20808"/>
                  </a:cubicBezTo>
                  <a:cubicBezTo>
                    <a:pt x="8376" y="21249"/>
                    <a:pt x="9698" y="19486"/>
                    <a:pt x="10580" y="19486"/>
                  </a:cubicBezTo>
                  <a:cubicBezTo>
                    <a:pt x="11902" y="19486"/>
                    <a:pt x="12784" y="21249"/>
                    <a:pt x="14106" y="20808"/>
                  </a:cubicBezTo>
                  <a:cubicBezTo>
                    <a:pt x="14988" y="20367"/>
                    <a:pt x="14988" y="18604"/>
                    <a:pt x="15869" y="17722"/>
                  </a:cubicBezTo>
                  <a:cubicBezTo>
                    <a:pt x="16751" y="17282"/>
                    <a:pt x="18514" y="17722"/>
                    <a:pt x="19396" y="16841"/>
                  </a:cubicBezTo>
                  <a:cubicBezTo>
                    <a:pt x="19837" y="15959"/>
                    <a:pt x="18955" y="14196"/>
                    <a:pt x="19396" y="13314"/>
                  </a:cubicBezTo>
                  <a:cubicBezTo>
                    <a:pt x="19837" y="12433"/>
                    <a:pt x="21600" y="11551"/>
                    <a:pt x="21600" y="10229"/>
                  </a:cubicBezTo>
                  <a:cubicBezTo>
                    <a:pt x="21600" y="9347"/>
                    <a:pt x="19837" y="8465"/>
                    <a:pt x="19396" y="7584"/>
                  </a:cubicBezTo>
                  <a:close/>
                  <a:moveTo>
                    <a:pt x="10580" y="15959"/>
                  </a:moveTo>
                  <a:cubicBezTo>
                    <a:pt x="7494" y="15959"/>
                    <a:pt x="4849" y="13755"/>
                    <a:pt x="4849" y="10229"/>
                  </a:cubicBezTo>
                  <a:cubicBezTo>
                    <a:pt x="4849" y="7143"/>
                    <a:pt x="7494" y="4939"/>
                    <a:pt x="10580" y="4939"/>
                  </a:cubicBezTo>
                  <a:cubicBezTo>
                    <a:pt x="13665" y="4939"/>
                    <a:pt x="16310" y="7143"/>
                    <a:pt x="16310" y="10229"/>
                  </a:cubicBezTo>
                  <a:cubicBezTo>
                    <a:pt x="16310" y="13755"/>
                    <a:pt x="13665" y="15959"/>
                    <a:pt x="10580" y="159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01" name="Shape">
            <a:extLst>
              <a:ext uri="{FF2B5EF4-FFF2-40B4-BE49-F238E27FC236}">
                <a16:creationId xmlns:a16="http://schemas.microsoft.com/office/drawing/2014/main" id="{3659D5EE-BBD9-432F-AA2A-7F8416FE3225}"/>
              </a:ext>
            </a:extLst>
          </p:cNvPr>
          <p:cNvSpPr/>
          <p:nvPr/>
        </p:nvSpPr>
        <p:spPr>
          <a:xfrm>
            <a:off x="8065450" y="789074"/>
            <a:ext cx="333513" cy="3773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369" y="14499"/>
                </a:moveTo>
                <a:cubicBezTo>
                  <a:pt x="20033" y="14499"/>
                  <a:pt x="19809" y="14597"/>
                  <a:pt x="19585" y="14795"/>
                </a:cubicBezTo>
                <a:cubicBezTo>
                  <a:pt x="16340" y="10849"/>
                  <a:pt x="16340" y="10849"/>
                  <a:pt x="16340" y="10849"/>
                </a:cubicBezTo>
                <a:cubicBezTo>
                  <a:pt x="19585" y="6904"/>
                  <a:pt x="19585" y="6904"/>
                  <a:pt x="19585" y="6904"/>
                </a:cubicBezTo>
                <a:cubicBezTo>
                  <a:pt x="19809" y="7003"/>
                  <a:pt x="20033" y="7101"/>
                  <a:pt x="20369" y="7101"/>
                </a:cubicBezTo>
                <a:cubicBezTo>
                  <a:pt x="21040" y="7101"/>
                  <a:pt x="21600" y="6608"/>
                  <a:pt x="21600" y="5918"/>
                </a:cubicBezTo>
                <a:cubicBezTo>
                  <a:pt x="21600" y="5326"/>
                  <a:pt x="21040" y="4833"/>
                  <a:pt x="20369" y="4833"/>
                </a:cubicBezTo>
                <a:cubicBezTo>
                  <a:pt x="19585" y="4833"/>
                  <a:pt x="19026" y="5326"/>
                  <a:pt x="19026" y="5918"/>
                </a:cubicBezTo>
                <a:cubicBezTo>
                  <a:pt x="19026" y="6016"/>
                  <a:pt x="19026" y="6016"/>
                  <a:pt x="19026" y="6115"/>
                </a:cubicBezTo>
                <a:cubicBezTo>
                  <a:pt x="13542" y="6608"/>
                  <a:pt x="13542" y="6608"/>
                  <a:pt x="13542" y="6608"/>
                </a:cubicBezTo>
                <a:cubicBezTo>
                  <a:pt x="11304" y="2170"/>
                  <a:pt x="11304" y="2170"/>
                  <a:pt x="11304" y="2170"/>
                </a:cubicBezTo>
                <a:cubicBezTo>
                  <a:pt x="11751" y="1973"/>
                  <a:pt x="12087" y="1578"/>
                  <a:pt x="12087" y="1184"/>
                </a:cubicBezTo>
                <a:cubicBezTo>
                  <a:pt x="12087" y="493"/>
                  <a:pt x="11527" y="0"/>
                  <a:pt x="10856" y="0"/>
                </a:cubicBezTo>
                <a:cubicBezTo>
                  <a:pt x="10073" y="0"/>
                  <a:pt x="9513" y="493"/>
                  <a:pt x="9513" y="1184"/>
                </a:cubicBezTo>
                <a:cubicBezTo>
                  <a:pt x="9513" y="1578"/>
                  <a:pt x="9849" y="1973"/>
                  <a:pt x="10296" y="2170"/>
                </a:cubicBezTo>
                <a:cubicBezTo>
                  <a:pt x="8058" y="6608"/>
                  <a:pt x="8058" y="6608"/>
                  <a:pt x="8058" y="6608"/>
                </a:cubicBezTo>
                <a:cubicBezTo>
                  <a:pt x="2574" y="6115"/>
                  <a:pt x="2574" y="6115"/>
                  <a:pt x="2574" y="6115"/>
                </a:cubicBezTo>
                <a:cubicBezTo>
                  <a:pt x="2574" y="6016"/>
                  <a:pt x="2574" y="6016"/>
                  <a:pt x="2574" y="5918"/>
                </a:cubicBezTo>
                <a:cubicBezTo>
                  <a:pt x="2574" y="5326"/>
                  <a:pt x="2015" y="4833"/>
                  <a:pt x="1343" y="4833"/>
                </a:cubicBezTo>
                <a:cubicBezTo>
                  <a:pt x="560" y="4833"/>
                  <a:pt x="0" y="5326"/>
                  <a:pt x="0" y="5918"/>
                </a:cubicBezTo>
                <a:cubicBezTo>
                  <a:pt x="0" y="6608"/>
                  <a:pt x="560" y="7101"/>
                  <a:pt x="1343" y="7101"/>
                </a:cubicBezTo>
                <a:cubicBezTo>
                  <a:pt x="1567" y="7101"/>
                  <a:pt x="1791" y="7003"/>
                  <a:pt x="2015" y="6904"/>
                </a:cubicBezTo>
                <a:cubicBezTo>
                  <a:pt x="5372" y="10849"/>
                  <a:pt x="5372" y="10849"/>
                  <a:pt x="5372" y="10849"/>
                </a:cubicBezTo>
                <a:cubicBezTo>
                  <a:pt x="2126" y="14795"/>
                  <a:pt x="2126" y="14795"/>
                  <a:pt x="2126" y="14795"/>
                </a:cubicBezTo>
                <a:cubicBezTo>
                  <a:pt x="1903" y="14597"/>
                  <a:pt x="1567" y="14499"/>
                  <a:pt x="1343" y="14499"/>
                </a:cubicBezTo>
                <a:cubicBezTo>
                  <a:pt x="560" y="14499"/>
                  <a:pt x="0" y="14992"/>
                  <a:pt x="0" y="15682"/>
                </a:cubicBezTo>
                <a:cubicBezTo>
                  <a:pt x="0" y="16274"/>
                  <a:pt x="560" y="16767"/>
                  <a:pt x="1343" y="16767"/>
                </a:cubicBezTo>
                <a:cubicBezTo>
                  <a:pt x="2015" y="16767"/>
                  <a:pt x="2574" y="16274"/>
                  <a:pt x="2574" y="15682"/>
                </a:cubicBezTo>
                <a:cubicBezTo>
                  <a:pt x="2574" y="15584"/>
                  <a:pt x="2574" y="15584"/>
                  <a:pt x="2574" y="15584"/>
                </a:cubicBezTo>
                <a:cubicBezTo>
                  <a:pt x="8058" y="14992"/>
                  <a:pt x="8058" y="14992"/>
                  <a:pt x="8058" y="14992"/>
                </a:cubicBezTo>
                <a:cubicBezTo>
                  <a:pt x="10296" y="19430"/>
                  <a:pt x="10296" y="19430"/>
                  <a:pt x="10296" y="19430"/>
                </a:cubicBezTo>
                <a:cubicBezTo>
                  <a:pt x="9849" y="19627"/>
                  <a:pt x="9513" y="20022"/>
                  <a:pt x="9513" y="20515"/>
                </a:cubicBezTo>
                <a:cubicBezTo>
                  <a:pt x="9513" y="21107"/>
                  <a:pt x="10073" y="21600"/>
                  <a:pt x="10856" y="21600"/>
                </a:cubicBezTo>
                <a:cubicBezTo>
                  <a:pt x="11527" y="21600"/>
                  <a:pt x="12087" y="21107"/>
                  <a:pt x="12087" y="20515"/>
                </a:cubicBezTo>
                <a:cubicBezTo>
                  <a:pt x="12087" y="20022"/>
                  <a:pt x="11751" y="19627"/>
                  <a:pt x="11304" y="19430"/>
                </a:cubicBezTo>
                <a:cubicBezTo>
                  <a:pt x="13542" y="14992"/>
                  <a:pt x="13542" y="14992"/>
                  <a:pt x="13542" y="14992"/>
                </a:cubicBezTo>
                <a:cubicBezTo>
                  <a:pt x="19026" y="15584"/>
                  <a:pt x="19026" y="15584"/>
                  <a:pt x="19026" y="15584"/>
                </a:cubicBezTo>
                <a:cubicBezTo>
                  <a:pt x="19026" y="15584"/>
                  <a:pt x="19026" y="15584"/>
                  <a:pt x="19026" y="15682"/>
                </a:cubicBezTo>
                <a:cubicBezTo>
                  <a:pt x="19026" y="16274"/>
                  <a:pt x="19585" y="16767"/>
                  <a:pt x="20369" y="16767"/>
                </a:cubicBezTo>
                <a:cubicBezTo>
                  <a:pt x="21040" y="16767"/>
                  <a:pt x="21600" y="16274"/>
                  <a:pt x="21600" y="15682"/>
                </a:cubicBezTo>
                <a:cubicBezTo>
                  <a:pt x="21600" y="14992"/>
                  <a:pt x="21040" y="14499"/>
                  <a:pt x="20369" y="1449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02" name="Group">
            <a:extLst>
              <a:ext uri="{FF2B5EF4-FFF2-40B4-BE49-F238E27FC236}">
                <a16:creationId xmlns:a16="http://schemas.microsoft.com/office/drawing/2014/main" id="{545C9A16-87C2-4A1D-9CE2-9481191E8A22}"/>
              </a:ext>
            </a:extLst>
          </p:cNvPr>
          <p:cNvGrpSpPr/>
          <p:nvPr/>
        </p:nvGrpSpPr>
        <p:grpSpPr>
          <a:xfrm>
            <a:off x="10067304" y="801790"/>
            <a:ext cx="371938" cy="351889"/>
            <a:chOff x="0" y="0"/>
            <a:chExt cx="371937" cy="351888"/>
          </a:xfrm>
          <a:solidFill>
            <a:schemeClr val="bg1"/>
          </a:solidFill>
        </p:grpSpPr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9905280D-4FE4-4D14-9345-792BDA87F3D7}"/>
                </a:ext>
              </a:extLst>
            </p:cNvPr>
            <p:cNvSpPr/>
            <p:nvPr/>
          </p:nvSpPr>
          <p:spPr>
            <a:xfrm>
              <a:off x="-1" y="206016"/>
              <a:ext cx="371939" cy="145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57" y="5835"/>
                  </a:moveTo>
                  <a:lnTo>
                    <a:pt x="13450" y="0"/>
                  </a:lnTo>
                  <a:lnTo>
                    <a:pt x="12004" y="16482"/>
                  </a:lnTo>
                  <a:lnTo>
                    <a:pt x="11161" y="3378"/>
                  </a:lnTo>
                  <a:lnTo>
                    <a:pt x="11523" y="2457"/>
                  </a:lnTo>
                  <a:lnTo>
                    <a:pt x="12205" y="512"/>
                  </a:lnTo>
                  <a:lnTo>
                    <a:pt x="9435" y="512"/>
                  </a:lnTo>
                  <a:lnTo>
                    <a:pt x="10077" y="2457"/>
                  </a:lnTo>
                  <a:lnTo>
                    <a:pt x="10479" y="3378"/>
                  </a:lnTo>
                  <a:lnTo>
                    <a:pt x="9596" y="16482"/>
                  </a:lnTo>
                  <a:lnTo>
                    <a:pt x="8190" y="0"/>
                  </a:lnTo>
                  <a:lnTo>
                    <a:pt x="803" y="5835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0757" y="5835"/>
                  </a:lnTo>
                  <a:close/>
                  <a:moveTo>
                    <a:pt x="18428" y="15970"/>
                  </a:moveTo>
                  <a:lnTo>
                    <a:pt x="14694" y="15970"/>
                  </a:lnTo>
                  <a:lnTo>
                    <a:pt x="14694" y="13206"/>
                  </a:lnTo>
                  <a:lnTo>
                    <a:pt x="16541" y="12489"/>
                  </a:lnTo>
                  <a:lnTo>
                    <a:pt x="18428" y="13206"/>
                  </a:lnTo>
                  <a:lnTo>
                    <a:pt x="18428" y="1597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4" name="Oval">
              <a:extLst>
                <a:ext uri="{FF2B5EF4-FFF2-40B4-BE49-F238E27FC236}">
                  <a16:creationId xmlns:a16="http://schemas.microsoft.com/office/drawing/2014/main" id="{3F991F9C-B5AA-41B0-9063-80CFAE2320B2}"/>
                </a:ext>
              </a:extLst>
            </p:cNvPr>
            <p:cNvSpPr/>
            <p:nvPr/>
          </p:nvSpPr>
          <p:spPr>
            <a:xfrm>
              <a:off x="103008" y="0"/>
              <a:ext cx="166613" cy="185969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5" name="Group">
            <a:extLst>
              <a:ext uri="{FF2B5EF4-FFF2-40B4-BE49-F238E27FC236}">
                <a16:creationId xmlns:a16="http://schemas.microsoft.com/office/drawing/2014/main" id="{B4023022-EAC4-409E-AB55-CFB216F9E2C1}"/>
              </a:ext>
            </a:extLst>
          </p:cNvPr>
          <p:cNvGrpSpPr/>
          <p:nvPr/>
        </p:nvGrpSpPr>
        <p:grpSpPr>
          <a:xfrm>
            <a:off x="11049758" y="1587176"/>
            <a:ext cx="351934" cy="322606"/>
            <a:chOff x="0" y="0"/>
            <a:chExt cx="351933" cy="322604"/>
          </a:xfrm>
          <a:solidFill>
            <a:schemeClr val="bg1"/>
          </a:solidFill>
        </p:grpSpPr>
        <p:sp>
          <p:nvSpPr>
            <p:cNvPr id="106" name="Shape">
              <a:extLst>
                <a:ext uri="{FF2B5EF4-FFF2-40B4-BE49-F238E27FC236}">
                  <a16:creationId xmlns:a16="http://schemas.microsoft.com/office/drawing/2014/main" id="{55319AB0-301D-4045-8B42-61E6C73A4C32}"/>
                </a:ext>
              </a:extLst>
            </p:cNvPr>
            <p:cNvSpPr/>
            <p:nvPr/>
          </p:nvSpPr>
          <p:spPr>
            <a:xfrm>
              <a:off x="13104" y="173470"/>
              <a:ext cx="325726" cy="1491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791" y="5616"/>
                  </a:moveTo>
                  <a:cubicBezTo>
                    <a:pt x="9809" y="5616"/>
                    <a:pt x="9809" y="5616"/>
                    <a:pt x="9809" y="5616"/>
                  </a:cubicBezTo>
                  <a:cubicBezTo>
                    <a:pt x="8422" y="5616"/>
                    <a:pt x="7233" y="3024"/>
                    <a:pt x="72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120"/>
                    <a:pt x="0" y="15120"/>
                    <a:pt x="0" y="15120"/>
                  </a:cubicBezTo>
                  <a:cubicBezTo>
                    <a:pt x="0" y="18576"/>
                    <a:pt x="1288" y="21600"/>
                    <a:pt x="2873" y="21600"/>
                  </a:cubicBezTo>
                  <a:cubicBezTo>
                    <a:pt x="18727" y="21600"/>
                    <a:pt x="18727" y="21600"/>
                    <a:pt x="18727" y="21600"/>
                  </a:cubicBezTo>
                  <a:cubicBezTo>
                    <a:pt x="20312" y="21600"/>
                    <a:pt x="21600" y="18576"/>
                    <a:pt x="21600" y="1512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367" y="0"/>
                    <a:pt x="14367" y="0"/>
                    <a:pt x="14367" y="0"/>
                  </a:cubicBezTo>
                  <a:cubicBezTo>
                    <a:pt x="14367" y="3024"/>
                    <a:pt x="13178" y="5616"/>
                    <a:pt x="11791" y="56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7" name="Shape">
              <a:extLst>
                <a:ext uri="{FF2B5EF4-FFF2-40B4-BE49-F238E27FC236}">
                  <a16:creationId xmlns:a16="http://schemas.microsoft.com/office/drawing/2014/main" id="{97218DA8-CEFA-4679-B3F5-5C936872E14B}"/>
                </a:ext>
              </a:extLst>
            </p:cNvPr>
            <p:cNvSpPr/>
            <p:nvPr/>
          </p:nvSpPr>
          <p:spPr>
            <a:xfrm>
              <a:off x="-1" y="0"/>
              <a:ext cx="351935" cy="1959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71" y="7255"/>
                  </a:moveTo>
                  <a:cubicBezTo>
                    <a:pt x="14919" y="7255"/>
                    <a:pt x="14919" y="7255"/>
                    <a:pt x="14919" y="7255"/>
                  </a:cubicBezTo>
                  <a:cubicBezTo>
                    <a:pt x="14919" y="4947"/>
                    <a:pt x="14919" y="4947"/>
                    <a:pt x="14919" y="4947"/>
                  </a:cubicBezTo>
                  <a:cubicBezTo>
                    <a:pt x="14919" y="2308"/>
                    <a:pt x="13729" y="0"/>
                    <a:pt x="12173" y="0"/>
                  </a:cubicBezTo>
                  <a:cubicBezTo>
                    <a:pt x="9427" y="0"/>
                    <a:pt x="9427" y="0"/>
                    <a:pt x="9427" y="0"/>
                  </a:cubicBezTo>
                  <a:cubicBezTo>
                    <a:pt x="7871" y="0"/>
                    <a:pt x="6681" y="2308"/>
                    <a:pt x="6681" y="4947"/>
                  </a:cubicBezTo>
                  <a:cubicBezTo>
                    <a:pt x="6681" y="7255"/>
                    <a:pt x="6681" y="7255"/>
                    <a:pt x="6681" y="7255"/>
                  </a:cubicBezTo>
                  <a:cubicBezTo>
                    <a:pt x="2929" y="7255"/>
                    <a:pt x="2929" y="7255"/>
                    <a:pt x="2929" y="7255"/>
                  </a:cubicBezTo>
                  <a:cubicBezTo>
                    <a:pt x="1373" y="7255"/>
                    <a:pt x="0" y="9563"/>
                    <a:pt x="0" y="12366"/>
                  </a:cubicBezTo>
                  <a:cubicBezTo>
                    <a:pt x="0" y="17478"/>
                    <a:pt x="0" y="17478"/>
                    <a:pt x="0" y="17478"/>
                  </a:cubicBezTo>
                  <a:cubicBezTo>
                    <a:pt x="8420" y="17478"/>
                    <a:pt x="8420" y="17478"/>
                    <a:pt x="8420" y="17478"/>
                  </a:cubicBezTo>
                  <a:cubicBezTo>
                    <a:pt x="8420" y="18962"/>
                    <a:pt x="8420" y="18962"/>
                    <a:pt x="8420" y="18962"/>
                  </a:cubicBezTo>
                  <a:cubicBezTo>
                    <a:pt x="8420" y="20446"/>
                    <a:pt x="9061" y="21600"/>
                    <a:pt x="9885" y="21600"/>
                  </a:cubicBezTo>
                  <a:cubicBezTo>
                    <a:pt x="11715" y="21600"/>
                    <a:pt x="11715" y="21600"/>
                    <a:pt x="11715" y="21600"/>
                  </a:cubicBezTo>
                  <a:cubicBezTo>
                    <a:pt x="12539" y="21600"/>
                    <a:pt x="13180" y="20446"/>
                    <a:pt x="13180" y="18962"/>
                  </a:cubicBezTo>
                  <a:cubicBezTo>
                    <a:pt x="13180" y="17478"/>
                    <a:pt x="13180" y="17478"/>
                    <a:pt x="13180" y="17478"/>
                  </a:cubicBezTo>
                  <a:cubicBezTo>
                    <a:pt x="21600" y="17478"/>
                    <a:pt x="21600" y="17478"/>
                    <a:pt x="21600" y="17478"/>
                  </a:cubicBezTo>
                  <a:cubicBezTo>
                    <a:pt x="21600" y="12366"/>
                    <a:pt x="21600" y="12366"/>
                    <a:pt x="21600" y="12366"/>
                  </a:cubicBezTo>
                  <a:cubicBezTo>
                    <a:pt x="21600" y="9563"/>
                    <a:pt x="20227" y="7255"/>
                    <a:pt x="18671" y="7255"/>
                  </a:cubicBezTo>
                  <a:close/>
                  <a:moveTo>
                    <a:pt x="8420" y="4947"/>
                  </a:moveTo>
                  <a:cubicBezTo>
                    <a:pt x="8420" y="3957"/>
                    <a:pt x="8878" y="3133"/>
                    <a:pt x="9427" y="3133"/>
                  </a:cubicBezTo>
                  <a:cubicBezTo>
                    <a:pt x="12173" y="3133"/>
                    <a:pt x="12173" y="3133"/>
                    <a:pt x="12173" y="3133"/>
                  </a:cubicBezTo>
                  <a:cubicBezTo>
                    <a:pt x="12722" y="3133"/>
                    <a:pt x="13180" y="3957"/>
                    <a:pt x="13180" y="4947"/>
                  </a:cubicBezTo>
                  <a:cubicBezTo>
                    <a:pt x="13180" y="7255"/>
                    <a:pt x="13180" y="7255"/>
                    <a:pt x="13180" y="7255"/>
                  </a:cubicBezTo>
                  <a:cubicBezTo>
                    <a:pt x="8420" y="7255"/>
                    <a:pt x="8420" y="7255"/>
                    <a:pt x="8420" y="7255"/>
                  </a:cubicBezTo>
                  <a:lnTo>
                    <a:pt x="8420" y="494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3" name="Group">
            <a:extLst>
              <a:ext uri="{FF2B5EF4-FFF2-40B4-BE49-F238E27FC236}">
                <a16:creationId xmlns:a16="http://schemas.microsoft.com/office/drawing/2014/main" id="{F08E0424-7BCF-4110-9AAD-DE267A199463}"/>
              </a:ext>
            </a:extLst>
          </p:cNvPr>
          <p:cNvGrpSpPr/>
          <p:nvPr/>
        </p:nvGrpSpPr>
        <p:grpSpPr>
          <a:xfrm>
            <a:off x="9081221" y="777722"/>
            <a:ext cx="402825" cy="400025"/>
            <a:chOff x="0" y="0"/>
            <a:chExt cx="402823" cy="400024"/>
          </a:xfrm>
          <a:solidFill>
            <a:schemeClr val="bg1"/>
          </a:solidFill>
        </p:grpSpPr>
        <p:sp>
          <p:nvSpPr>
            <p:cNvPr id="124" name="Shape">
              <a:extLst>
                <a:ext uri="{FF2B5EF4-FFF2-40B4-BE49-F238E27FC236}">
                  <a16:creationId xmlns:a16="http://schemas.microsoft.com/office/drawing/2014/main" id="{75ABB3C5-C7C3-42C8-B026-B396A972C3BA}"/>
                </a:ext>
              </a:extLst>
            </p:cNvPr>
            <p:cNvSpPr/>
            <p:nvPr/>
          </p:nvSpPr>
          <p:spPr>
            <a:xfrm>
              <a:off x="-1" y="0"/>
              <a:ext cx="402825" cy="4000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8" h="21600" extrusionOk="0">
                  <a:moveTo>
                    <a:pt x="21001" y="7088"/>
                  </a:moveTo>
                  <a:cubicBezTo>
                    <a:pt x="14354" y="337"/>
                    <a:pt x="14354" y="337"/>
                    <a:pt x="14354" y="337"/>
                  </a:cubicBezTo>
                  <a:cubicBezTo>
                    <a:pt x="14022" y="0"/>
                    <a:pt x="13524" y="0"/>
                    <a:pt x="13025" y="0"/>
                  </a:cubicBezTo>
                  <a:cubicBezTo>
                    <a:pt x="12859" y="169"/>
                    <a:pt x="12527" y="169"/>
                    <a:pt x="12361" y="337"/>
                  </a:cubicBezTo>
                  <a:cubicBezTo>
                    <a:pt x="12194" y="506"/>
                    <a:pt x="12194" y="675"/>
                    <a:pt x="12028" y="1012"/>
                  </a:cubicBezTo>
                  <a:cubicBezTo>
                    <a:pt x="11862" y="2025"/>
                    <a:pt x="11197" y="2869"/>
                    <a:pt x="10533" y="3544"/>
                  </a:cubicBezTo>
                  <a:cubicBezTo>
                    <a:pt x="9536" y="4556"/>
                    <a:pt x="8207" y="5400"/>
                    <a:pt x="6711" y="6244"/>
                  </a:cubicBezTo>
                  <a:cubicBezTo>
                    <a:pt x="5216" y="7088"/>
                    <a:pt x="3721" y="8100"/>
                    <a:pt x="2391" y="9281"/>
                  </a:cubicBezTo>
                  <a:cubicBezTo>
                    <a:pt x="1228" y="10462"/>
                    <a:pt x="564" y="11644"/>
                    <a:pt x="65" y="13162"/>
                  </a:cubicBezTo>
                  <a:cubicBezTo>
                    <a:pt x="-101" y="13500"/>
                    <a:pt x="65" y="14175"/>
                    <a:pt x="397" y="14512"/>
                  </a:cubicBezTo>
                  <a:cubicBezTo>
                    <a:pt x="7044" y="21263"/>
                    <a:pt x="7044" y="21263"/>
                    <a:pt x="7044" y="21263"/>
                  </a:cubicBezTo>
                  <a:cubicBezTo>
                    <a:pt x="7376" y="21600"/>
                    <a:pt x="7874" y="21600"/>
                    <a:pt x="8373" y="21600"/>
                  </a:cubicBezTo>
                  <a:cubicBezTo>
                    <a:pt x="8539" y="21431"/>
                    <a:pt x="8871" y="21431"/>
                    <a:pt x="9037" y="21263"/>
                  </a:cubicBezTo>
                  <a:cubicBezTo>
                    <a:pt x="9204" y="21094"/>
                    <a:pt x="9204" y="20925"/>
                    <a:pt x="9370" y="20587"/>
                  </a:cubicBezTo>
                  <a:cubicBezTo>
                    <a:pt x="9536" y="19575"/>
                    <a:pt x="10201" y="18731"/>
                    <a:pt x="10865" y="18056"/>
                  </a:cubicBezTo>
                  <a:cubicBezTo>
                    <a:pt x="11862" y="17044"/>
                    <a:pt x="13191" y="16200"/>
                    <a:pt x="14687" y="15356"/>
                  </a:cubicBezTo>
                  <a:cubicBezTo>
                    <a:pt x="16182" y="14512"/>
                    <a:pt x="17677" y="13500"/>
                    <a:pt x="19007" y="12319"/>
                  </a:cubicBezTo>
                  <a:cubicBezTo>
                    <a:pt x="20170" y="11138"/>
                    <a:pt x="20834" y="9956"/>
                    <a:pt x="21333" y="8438"/>
                  </a:cubicBezTo>
                  <a:cubicBezTo>
                    <a:pt x="21499" y="8100"/>
                    <a:pt x="21333" y="7425"/>
                    <a:pt x="21001" y="7088"/>
                  </a:cubicBezTo>
                  <a:close/>
                  <a:moveTo>
                    <a:pt x="8041" y="20250"/>
                  </a:moveTo>
                  <a:cubicBezTo>
                    <a:pt x="5881" y="18056"/>
                    <a:pt x="3554" y="15694"/>
                    <a:pt x="1394" y="13500"/>
                  </a:cubicBezTo>
                  <a:cubicBezTo>
                    <a:pt x="3222" y="7256"/>
                    <a:pt x="11530" y="7594"/>
                    <a:pt x="13357" y="1350"/>
                  </a:cubicBezTo>
                  <a:cubicBezTo>
                    <a:pt x="15517" y="3544"/>
                    <a:pt x="17844" y="5906"/>
                    <a:pt x="20004" y="8100"/>
                  </a:cubicBezTo>
                  <a:cubicBezTo>
                    <a:pt x="18176" y="14344"/>
                    <a:pt x="9868" y="14006"/>
                    <a:pt x="8041" y="202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97074A81-CE71-4981-AF90-80BD39F9C09F}"/>
                </a:ext>
              </a:extLst>
            </p:cNvPr>
            <p:cNvSpPr/>
            <p:nvPr/>
          </p:nvSpPr>
          <p:spPr>
            <a:xfrm>
              <a:off x="147681" y="139942"/>
              <a:ext cx="106540" cy="1135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7" h="21600" extrusionOk="0">
                  <a:moveTo>
                    <a:pt x="19406" y="9000"/>
                  </a:moveTo>
                  <a:cubicBezTo>
                    <a:pt x="18788" y="8400"/>
                    <a:pt x="18171" y="7800"/>
                    <a:pt x="16937" y="7200"/>
                  </a:cubicBezTo>
                  <a:cubicBezTo>
                    <a:pt x="16320" y="7200"/>
                    <a:pt x="15703" y="7200"/>
                    <a:pt x="14468" y="7200"/>
                  </a:cubicBezTo>
                  <a:cubicBezTo>
                    <a:pt x="13851" y="7200"/>
                    <a:pt x="13234" y="7200"/>
                    <a:pt x="12000" y="7800"/>
                  </a:cubicBezTo>
                  <a:cubicBezTo>
                    <a:pt x="11383" y="7800"/>
                    <a:pt x="10766" y="8400"/>
                    <a:pt x="9531" y="9000"/>
                  </a:cubicBezTo>
                  <a:cubicBezTo>
                    <a:pt x="8297" y="7200"/>
                    <a:pt x="7063" y="6000"/>
                    <a:pt x="5828" y="4200"/>
                  </a:cubicBezTo>
                  <a:cubicBezTo>
                    <a:pt x="6446" y="4200"/>
                    <a:pt x="7063" y="3600"/>
                    <a:pt x="7680" y="3600"/>
                  </a:cubicBezTo>
                  <a:cubicBezTo>
                    <a:pt x="8297" y="3600"/>
                    <a:pt x="8297" y="3600"/>
                    <a:pt x="8914" y="3600"/>
                  </a:cubicBezTo>
                  <a:cubicBezTo>
                    <a:pt x="9531" y="4200"/>
                    <a:pt x="10148" y="4200"/>
                    <a:pt x="10766" y="4200"/>
                  </a:cubicBezTo>
                  <a:cubicBezTo>
                    <a:pt x="10766" y="4200"/>
                    <a:pt x="11383" y="4200"/>
                    <a:pt x="11383" y="3600"/>
                  </a:cubicBezTo>
                  <a:cubicBezTo>
                    <a:pt x="12000" y="3600"/>
                    <a:pt x="12000" y="3000"/>
                    <a:pt x="12000" y="3000"/>
                  </a:cubicBezTo>
                  <a:cubicBezTo>
                    <a:pt x="12000" y="2400"/>
                    <a:pt x="12000" y="1800"/>
                    <a:pt x="12000" y="1200"/>
                  </a:cubicBezTo>
                  <a:cubicBezTo>
                    <a:pt x="11383" y="600"/>
                    <a:pt x="10766" y="600"/>
                    <a:pt x="9531" y="0"/>
                  </a:cubicBezTo>
                  <a:cubicBezTo>
                    <a:pt x="8914" y="0"/>
                    <a:pt x="8297" y="0"/>
                    <a:pt x="7680" y="600"/>
                  </a:cubicBezTo>
                  <a:cubicBezTo>
                    <a:pt x="6446" y="600"/>
                    <a:pt x="5828" y="600"/>
                    <a:pt x="5211" y="1200"/>
                  </a:cubicBezTo>
                  <a:cubicBezTo>
                    <a:pt x="4594" y="1800"/>
                    <a:pt x="3977" y="1800"/>
                    <a:pt x="3360" y="2400"/>
                  </a:cubicBezTo>
                  <a:cubicBezTo>
                    <a:pt x="3360" y="2400"/>
                    <a:pt x="3360" y="1800"/>
                    <a:pt x="3360" y="1800"/>
                  </a:cubicBezTo>
                  <a:cubicBezTo>
                    <a:pt x="2743" y="1800"/>
                    <a:pt x="2743" y="1800"/>
                    <a:pt x="2743" y="1800"/>
                  </a:cubicBezTo>
                  <a:cubicBezTo>
                    <a:pt x="2126" y="1800"/>
                    <a:pt x="2126" y="1800"/>
                    <a:pt x="1508" y="1800"/>
                  </a:cubicBezTo>
                  <a:cubicBezTo>
                    <a:pt x="1508" y="2400"/>
                    <a:pt x="1508" y="2400"/>
                    <a:pt x="1508" y="3000"/>
                  </a:cubicBezTo>
                  <a:cubicBezTo>
                    <a:pt x="1508" y="3000"/>
                    <a:pt x="1508" y="3000"/>
                    <a:pt x="2126" y="3600"/>
                  </a:cubicBezTo>
                  <a:cubicBezTo>
                    <a:pt x="2126" y="3600"/>
                    <a:pt x="2126" y="3600"/>
                    <a:pt x="2126" y="3600"/>
                  </a:cubicBezTo>
                  <a:cubicBezTo>
                    <a:pt x="1508" y="4200"/>
                    <a:pt x="891" y="5400"/>
                    <a:pt x="891" y="6000"/>
                  </a:cubicBezTo>
                  <a:cubicBezTo>
                    <a:pt x="274" y="7200"/>
                    <a:pt x="274" y="7800"/>
                    <a:pt x="274" y="9000"/>
                  </a:cubicBezTo>
                  <a:cubicBezTo>
                    <a:pt x="-343" y="9600"/>
                    <a:pt x="274" y="10200"/>
                    <a:pt x="274" y="10800"/>
                  </a:cubicBezTo>
                  <a:cubicBezTo>
                    <a:pt x="274" y="12000"/>
                    <a:pt x="891" y="12600"/>
                    <a:pt x="1508" y="13200"/>
                  </a:cubicBezTo>
                  <a:cubicBezTo>
                    <a:pt x="2743" y="13800"/>
                    <a:pt x="4594" y="14400"/>
                    <a:pt x="5828" y="14400"/>
                  </a:cubicBezTo>
                  <a:cubicBezTo>
                    <a:pt x="7680" y="13800"/>
                    <a:pt x="8914" y="13800"/>
                    <a:pt x="10766" y="12600"/>
                  </a:cubicBezTo>
                  <a:cubicBezTo>
                    <a:pt x="12617" y="14400"/>
                    <a:pt x="13851" y="16200"/>
                    <a:pt x="15086" y="17400"/>
                  </a:cubicBezTo>
                  <a:cubicBezTo>
                    <a:pt x="14468" y="18000"/>
                    <a:pt x="14468" y="18000"/>
                    <a:pt x="13851" y="18600"/>
                  </a:cubicBezTo>
                  <a:cubicBezTo>
                    <a:pt x="13234" y="18600"/>
                    <a:pt x="12617" y="18600"/>
                    <a:pt x="12617" y="18600"/>
                  </a:cubicBezTo>
                  <a:cubicBezTo>
                    <a:pt x="12000" y="18000"/>
                    <a:pt x="12000" y="18000"/>
                    <a:pt x="11383" y="18000"/>
                  </a:cubicBezTo>
                  <a:cubicBezTo>
                    <a:pt x="10766" y="17400"/>
                    <a:pt x="10766" y="17400"/>
                    <a:pt x="10148" y="17400"/>
                  </a:cubicBezTo>
                  <a:cubicBezTo>
                    <a:pt x="10148" y="16800"/>
                    <a:pt x="9531" y="16800"/>
                    <a:pt x="9531" y="16800"/>
                  </a:cubicBezTo>
                  <a:cubicBezTo>
                    <a:pt x="8914" y="16800"/>
                    <a:pt x="8914" y="17400"/>
                    <a:pt x="8297" y="17400"/>
                  </a:cubicBezTo>
                  <a:cubicBezTo>
                    <a:pt x="7680" y="18000"/>
                    <a:pt x="7680" y="18000"/>
                    <a:pt x="7680" y="18600"/>
                  </a:cubicBezTo>
                  <a:cubicBezTo>
                    <a:pt x="7680" y="19200"/>
                    <a:pt x="7680" y="19800"/>
                    <a:pt x="8297" y="19800"/>
                  </a:cubicBezTo>
                  <a:cubicBezTo>
                    <a:pt x="8914" y="20400"/>
                    <a:pt x="9531" y="21000"/>
                    <a:pt x="10148" y="21000"/>
                  </a:cubicBezTo>
                  <a:cubicBezTo>
                    <a:pt x="10766" y="21600"/>
                    <a:pt x="11383" y="21600"/>
                    <a:pt x="12000" y="21600"/>
                  </a:cubicBezTo>
                  <a:cubicBezTo>
                    <a:pt x="13234" y="21600"/>
                    <a:pt x="13851" y="21600"/>
                    <a:pt x="15086" y="21600"/>
                  </a:cubicBezTo>
                  <a:cubicBezTo>
                    <a:pt x="15703" y="21000"/>
                    <a:pt x="16320" y="20400"/>
                    <a:pt x="17554" y="19800"/>
                  </a:cubicBezTo>
                  <a:cubicBezTo>
                    <a:pt x="18171" y="19800"/>
                    <a:pt x="18171" y="20400"/>
                    <a:pt x="18788" y="21000"/>
                  </a:cubicBezTo>
                  <a:cubicBezTo>
                    <a:pt x="18788" y="21000"/>
                    <a:pt x="19406" y="21000"/>
                    <a:pt x="19406" y="21000"/>
                  </a:cubicBezTo>
                  <a:cubicBezTo>
                    <a:pt x="20023" y="21000"/>
                    <a:pt x="20023" y="21000"/>
                    <a:pt x="20023" y="20400"/>
                  </a:cubicBezTo>
                  <a:cubicBezTo>
                    <a:pt x="20023" y="20400"/>
                    <a:pt x="20640" y="20400"/>
                    <a:pt x="20640" y="19800"/>
                  </a:cubicBezTo>
                  <a:cubicBezTo>
                    <a:pt x="20640" y="19800"/>
                    <a:pt x="20023" y="19200"/>
                    <a:pt x="20023" y="19200"/>
                  </a:cubicBezTo>
                  <a:cubicBezTo>
                    <a:pt x="19406" y="19200"/>
                    <a:pt x="19406" y="18600"/>
                    <a:pt x="18788" y="18000"/>
                  </a:cubicBezTo>
                  <a:cubicBezTo>
                    <a:pt x="19406" y="17400"/>
                    <a:pt x="20023" y="16200"/>
                    <a:pt x="20640" y="15600"/>
                  </a:cubicBezTo>
                  <a:cubicBezTo>
                    <a:pt x="21257" y="14400"/>
                    <a:pt x="21257" y="13800"/>
                    <a:pt x="21257" y="12600"/>
                  </a:cubicBezTo>
                  <a:cubicBezTo>
                    <a:pt x="21257" y="12000"/>
                    <a:pt x="21257" y="11400"/>
                    <a:pt x="21257" y="10800"/>
                  </a:cubicBezTo>
                  <a:cubicBezTo>
                    <a:pt x="20640" y="10200"/>
                    <a:pt x="20023" y="9600"/>
                    <a:pt x="19406" y="9000"/>
                  </a:cubicBezTo>
                  <a:close/>
                  <a:moveTo>
                    <a:pt x="5828" y="10200"/>
                  </a:moveTo>
                  <a:cubicBezTo>
                    <a:pt x="5211" y="10200"/>
                    <a:pt x="4594" y="10200"/>
                    <a:pt x="3977" y="9600"/>
                  </a:cubicBezTo>
                  <a:cubicBezTo>
                    <a:pt x="3977" y="9600"/>
                    <a:pt x="3360" y="9000"/>
                    <a:pt x="3360" y="9000"/>
                  </a:cubicBezTo>
                  <a:cubicBezTo>
                    <a:pt x="3360" y="8400"/>
                    <a:pt x="3360" y="8400"/>
                    <a:pt x="3360" y="7800"/>
                  </a:cubicBezTo>
                  <a:cubicBezTo>
                    <a:pt x="3360" y="7800"/>
                    <a:pt x="3360" y="7200"/>
                    <a:pt x="3977" y="6600"/>
                  </a:cubicBezTo>
                  <a:cubicBezTo>
                    <a:pt x="3977" y="6600"/>
                    <a:pt x="3977" y="6000"/>
                    <a:pt x="4594" y="5400"/>
                  </a:cubicBezTo>
                  <a:cubicBezTo>
                    <a:pt x="5828" y="6600"/>
                    <a:pt x="7063" y="8400"/>
                    <a:pt x="8297" y="9600"/>
                  </a:cubicBezTo>
                  <a:cubicBezTo>
                    <a:pt x="7063" y="10200"/>
                    <a:pt x="6446" y="10200"/>
                    <a:pt x="5828" y="10200"/>
                  </a:cubicBezTo>
                  <a:close/>
                  <a:moveTo>
                    <a:pt x="17554" y="15000"/>
                  </a:moveTo>
                  <a:cubicBezTo>
                    <a:pt x="16937" y="15600"/>
                    <a:pt x="16937" y="16200"/>
                    <a:pt x="16320" y="16200"/>
                  </a:cubicBezTo>
                  <a:cubicBezTo>
                    <a:pt x="15086" y="15000"/>
                    <a:pt x="13851" y="13200"/>
                    <a:pt x="12617" y="12000"/>
                  </a:cubicBezTo>
                  <a:cubicBezTo>
                    <a:pt x="12617" y="12000"/>
                    <a:pt x="13234" y="11400"/>
                    <a:pt x="13851" y="11400"/>
                  </a:cubicBezTo>
                  <a:cubicBezTo>
                    <a:pt x="13851" y="11400"/>
                    <a:pt x="14468" y="11400"/>
                    <a:pt x="15086" y="10800"/>
                  </a:cubicBezTo>
                  <a:cubicBezTo>
                    <a:pt x="15086" y="10800"/>
                    <a:pt x="15703" y="10800"/>
                    <a:pt x="16320" y="11400"/>
                  </a:cubicBezTo>
                  <a:cubicBezTo>
                    <a:pt x="16320" y="11400"/>
                    <a:pt x="16937" y="11400"/>
                    <a:pt x="16937" y="12000"/>
                  </a:cubicBezTo>
                  <a:cubicBezTo>
                    <a:pt x="17554" y="12000"/>
                    <a:pt x="17554" y="12600"/>
                    <a:pt x="17554" y="12600"/>
                  </a:cubicBezTo>
                  <a:cubicBezTo>
                    <a:pt x="18171" y="13200"/>
                    <a:pt x="18171" y="13800"/>
                    <a:pt x="17554" y="13800"/>
                  </a:cubicBezTo>
                  <a:cubicBezTo>
                    <a:pt x="17554" y="14400"/>
                    <a:pt x="17554" y="15000"/>
                    <a:pt x="17554" y="150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5A7DC0D0-48BA-49D6-8717-491392717E4F}"/>
                </a:ext>
              </a:extLst>
            </p:cNvPr>
            <p:cNvSpPr/>
            <p:nvPr/>
          </p:nvSpPr>
          <p:spPr>
            <a:xfrm>
              <a:off x="136721" y="275389"/>
              <a:ext cx="59411" cy="64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086" extrusionOk="0">
                  <a:moveTo>
                    <a:pt x="18189" y="772"/>
                  </a:moveTo>
                  <a:cubicBezTo>
                    <a:pt x="18189" y="772"/>
                    <a:pt x="18189" y="772"/>
                    <a:pt x="18189" y="772"/>
                  </a:cubicBezTo>
                  <a:cubicBezTo>
                    <a:pt x="14779" y="2829"/>
                    <a:pt x="12505" y="4886"/>
                    <a:pt x="10232" y="6943"/>
                  </a:cubicBezTo>
                  <a:cubicBezTo>
                    <a:pt x="6821" y="9000"/>
                    <a:pt x="5684" y="11057"/>
                    <a:pt x="3411" y="14143"/>
                  </a:cubicBezTo>
                  <a:cubicBezTo>
                    <a:pt x="0" y="17229"/>
                    <a:pt x="0" y="17229"/>
                    <a:pt x="0" y="17229"/>
                  </a:cubicBezTo>
                  <a:cubicBezTo>
                    <a:pt x="0" y="17229"/>
                    <a:pt x="0" y="17229"/>
                    <a:pt x="0" y="17229"/>
                  </a:cubicBezTo>
                  <a:cubicBezTo>
                    <a:pt x="0" y="18257"/>
                    <a:pt x="0" y="19286"/>
                    <a:pt x="0" y="20314"/>
                  </a:cubicBezTo>
                  <a:cubicBezTo>
                    <a:pt x="1137" y="21343"/>
                    <a:pt x="2274" y="21343"/>
                    <a:pt x="3411" y="20314"/>
                  </a:cubicBezTo>
                  <a:cubicBezTo>
                    <a:pt x="3411" y="20314"/>
                    <a:pt x="3411" y="20314"/>
                    <a:pt x="3411" y="20314"/>
                  </a:cubicBezTo>
                  <a:cubicBezTo>
                    <a:pt x="6821" y="16200"/>
                    <a:pt x="6821" y="16200"/>
                    <a:pt x="6821" y="16200"/>
                  </a:cubicBezTo>
                  <a:cubicBezTo>
                    <a:pt x="9095" y="14143"/>
                    <a:pt x="10232" y="12086"/>
                    <a:pt x="12505" y="10029"/>
                  </a:cubicBezTo>
                  <a:cubicBezTo>
                    <a:pt x="15916" y="7972"/>
                    <a:pt x="18189" y="5914"/>
                    <a:pt x="20463" y="3857"/>
                  </a:cubicBezTo>
                  <a:cubicBezTo>
                    <a:pt x="20463" y="3857"/>
                    <a:pt x="20463" y="3857"/>
                    <a:pt x="20463" y="3857"/>
                  </a:cubicBezTo>
                  <a:cubicBezTo>
                    <a:pt x="20463" y="3857"/>
                    <a:pt x="20463" y="3857"/>
                    <a:pt x="21600" y="3857"/>
                  </a:cubicBezTo>
                  <a:cubicBezTo>
                    <a:pt x="21600" y="2829"/>
                    <a:pt x="21600" y="1800"/>
                    <a:pt x="21600" y="772"/>
                  </a:cubicBezTo>
                  <a:cubicBezTo>
                    <a:pt x="20463" y="-257"/>
                    <a:pt x="19326" y="-257"/>
                    <a:pt x="18189" y="7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7" name="Shape">
              <a:extLst>
                <a:ext uri="{FF2B5EF4-FFF2-40B4-BE49-F238E27FC236}">
                  <a16:creationId xmlns:a16="http://schemas.microsoft.com/office/drawing/2014/main" id="{DF9F271B-3A7E-4893-A4B8-BD552DC15F5A}"/>
                </a:ext>
              </a:extLst>
            </p:cNvPr>
            <p:cNvSpPr/>
            <p:nvPr/>
          </p:nvSpPr>
          <p:spPr>
            <a:xfrm>
              <a:off x="208012" y="62050"/>
              <a:ext cx="61275" cy="65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0" h="21343" extrusionOk="0">
                  <a:moveTo>
                    <a:pt x="8640" y="11314"/>
                  </a:moveTo>
                  <a:cubicBezTo>
                    <a:pt x="5400" y="13371"/>
                    <a:pt x="3240" y="15429"/>
                    <a:pt x="1080" y="17486"/>
                  </a:cubicBezTo>
                  <a:cubicBezTo>
                    <a:pt x="1080" y="17486"/>
                    <a:pt x="0" y="17486"/>
                    <a:pt x="0" y="17486"/>
                  </a:cubicBezTo>
                  <a:cubicBezTo>
                    <a:pt x="0" y="18514"/>
                    <a:pt x="0" y="19543"/>
                    <a:pt x="0" y="20571"/>
                  </a:cubicBezTo>
                  <a:cubicBezTo>
                    <a:pt x="1080" y="21600"/>
                    <a:pt x="2160" y="21600"/>
                    <a:pt x="3240" y="20571"/>
                  </a:cubicBezTo>
                  <a:cubicBezTo>
                    <a:pt x="3240" y="20571"/>
                    <a:pt x="3240" y="20571"/>
                    <a:pt x="3240" y="20571"/>
                  </a:cubicBezTo>
                  <a:cubicBezTo>
                    <a:pt x="6480" y="18514"/>
                    <a:pt x="8640" y="16457"/>
                    <a:pt x="10800" y="14400"/>
                  </a:cubicBezTo>
                  <a:cubicBezTo>
                    <a:pt x="14040" y="12343"/>
                    <a:pt x="15120" y="9257"/>
                    <a:pt x="17280" y="7200"/>
                  </a:cubicBezTo>
                  <a:cubicBezTo>
                    <a:pt x="20520" y="3086"/>
                    <a:pt x="20520" y="3086"/>
                    <a:pt x="20520" y="3086"/>
                  </a:cubicBezTo>
                  <a:cubicBezTo>
                    <a:pt x="20520" y="3086"/>
                    <a:pt x="20520" y="3086"/>
                    <a:pt x="20520" y="3086"/>
                  </a:cubicBezTo>
                  <a:cubicBezTo>
                    <a:pt x="21600" y="2057"/>
                    <a:pt x="21600" y="1029"/>
                    <a:pt x="20520" y="0"/>
                  </a:cubicBezTo>
                  <a:cubicBezTo>
                    <a:pt x="19440" y="0"/>
                    <a:pt x="18360" y="0"/>
                    <a:pt x="17280" y="0"/>
                  </a:cubicBezTo>
                  <a:cubicBezTo>
                    <a:pt x="17280" y="1029"/>
                    <a:pt x="17280" y="1029"/>
                    <a:pt x="17280" y="1029"/>
                  </a:cubicBezTo>
                  <a:cubicBezTo>
                    <a:pt x="14040" y="5143"/>
                    <a:pt x="14040" y="5143"/>
                    <a:pt x="14040" y="5143"/>
                  </a:cubicBezTo>
                  <a:cubicBezTo>
                    <a:pt x="11880" y="7200"/>
                    <a:pt x="10800" y="9257"/>
                    <a:pt x="8640" y="1131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8" name="Group">
            <a:extLst>
              <a:ext uri="{FF2B5EF4-FFF2-40B4-BE49-F238E27FC236}">
                <a16:creationId xmlns:a16="http://schemas.microsoft.com/office/drawing/2014/main" id="{5537CBD8-59AF-4442-805D-23B4BFA5F8E0}"/>
              </a:ext>
            </a:extLst>
          </p:cNvPr>
          <p:cNvGrpSpPr/>
          <p:nvPr/>
        </p:nvGrpSpPr>
        <p:grpSpPr>
          <a:xfrm>
            <a:off x="11025713" y="815348"/>
            <a:ext cx="400025" cy="324772"/>
            <a:chOff x="0" y="0"/>
            <a:chExt cx="400024" cy="324771"/>
          </a:xfrm>
          <a:solidFill>
            <a:schemeClr val="bg1"/>
          </a:solidFill>
        </p:grpSpPr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CECCBF94-DAD5-44BF-9C3B-5797AFD30BDE}"/>
                </a:ext>
              </a:extLst>
            </p:cNvPr>
            <p:cNvSpPr/>
            <p:nvPr/>
          </p:nvSpPr>
          <p:spPr>
            <a:xfrm>
              <a:off x="274603" y="99014"/>
              <a:ext cx="75254" cy="100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900" y="1350"/>
                  </a:moveTo>
                  <a:cubicBezTo>
                    <a:pt x="9900" y="675"/>
                    <a:pt x="8100" y="0"/>
                    <a:pt x="7200" y="0"/>
                  </a:cubicBezTo>
                  <a:cubicBezTo>
                    <a:pt x="3600" y="0"/>
                    <a:pt x="3600" y="0"/>
                    <a:pt x="3600" y="0"/>
                  </a:cubicBezTo>
                  <a:cubicBezTo>
                    <a:pt x="180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800" y="21600"/>
                    <a:pt x="3600" y="21600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9800" y="21600"/>
                    <a:pt x="21600" y="20250"/>
                    <a:pt x="21600" y="18900"/>
                  </a:cubicBezTo>
                  <a:cubicBezTo>
                    <a:pt x="21600" y="14850"/>
                    <a:pt x="21600" y="14850"/>
                    <a:pt x="21600" y="14850"/>
                  </a:cubicBezTo>
                  <a:cubicBezTo>
                    <a:pt x="21600" y="14175"/>
                    <a:pt x="21600" y="13500"/>
                    <a:pt x="20700" y="13500"/>
                  </a:cubicBezTo>
                  <a:lnTo>
                    <a:pt x="9900" y="1350"/>
                  </a:lnTo>
                  <a:close/>
                  <a:moveTo>
                    <a:pt x="18000" y="18900"/>
                  </a:moveTo>
                  <a:cubicBezTo>
                    <a:pt x="3600" y="18900"/>
                    <a:pt x="3600" y="18900"/>
                    <a:pt x="3600" y="18900"/>
                  </a:cubicBezTo>
                  <a:cubicBezTo>
                    <a:pt x="3600" y="2700"/>
                    <a:pt x="3600" y="2700"/>
                    <a:pt x="3600" y="2700"/>
                  </a:cubicBezTo>
                  <a:cubicBezTo>
                    <a:pt x="7200" y="2700"/>
                    <a:pt x="7200" y="2700"/>
                    <a:pt x="7200" y="2700"/>
                  </a:cubicBezTo>
                  <a:cubicBezTo>
                    <a:pt x="18000" y="14850"/>
                    <a:pt x="18000" y="14850"/>
                    <a:pt x="18000" y="14850"/>
                  </a:cubicBezTo>
                  <a:lnTo>
                    <a:pt x="1800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5DAE47B0-AE95-444E-AB42-A7E408E76F92}"/>
                </a:ext>
              </a:extLst>
            </p:cNvPr>
            <p:cNvSpPr/>
            <p:nvPr/>
          </p:nvSpPr>
          <p:spPr>
            <a:xfrm>
              <a:off x="-1" y="0"/>
              <a:ext cx="400026" cy="324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263" y="10177"/>
                  </a:moveTo>
                  <a:cubicBezTo>
                    <a:pt x="18563" y="5192"/>
                    <a:pt x="18563" y="5192"/>
                    <a:pt x="18563" y="5192"/>
                  </a:cubicBezTo>
                  <a:cubicBezTo>
                    <a:pt x="18225" y="4569"/>
                    <a:pt x="17550" y="4154"/>
                    <a:pt x="16875" y="4154"/>
                  </a:cubicBezTo>
                  <a:cubicBezTo>
                    <a:pt x="14175" y="4154"/>
                    <a:pt x="14175" y="4154"/>
                    <a:pt x="14175" y="4154"/>
                  </a:cubicBezTo>
                  <a:cubicBezTo>
                    <a:pt x="14175" y="2492"/>
                    <a:pt x="14175" y="2492"/>
                    <a:pt x="14175" y="2492"/>
                  </a:cubicBezTo>
                  <a:cubicBezTo>
                    <a:pt x="14175" y="1038"/>
                    <a:pt x="13331" y="0"/>
                    <a:pt x="12150" y="0"/>
                  </a:cubicBezTo>
                  <a:cubicBezTo>
                    <a:pt x="2025" y="0"/>
                    <a:pt x="2025" y="0"/>
                    <a:pt x="2025" y="0"/>
                  </a:cubicBezTo>
                  <a:cubicBezTo>
                    <a:pt x="844" y="0"/>
                    <a:pt x="0" y="1038"/>
                    <a:pt x="0" y="2492"/>
                  </a:cubicBezTo>
                  <a:cubicBezTo>
                    <a:pt x="0" y="11631"/>
                    <a:pt x="0" y="11631"/>
                    <a:pt x="0" y="11631"/>
                  </a:cubicBezTo>
                  <a:cubicBezTo>
                    <a:pt x="0" y="13085"/>
                    <a:pt x="844" y="14123"/>
                    <a:pt x="2025" y="14123"/>
                  </a:cubicBezTo>
                  <a:cubicBezTo>
                    <a:pt x="2025" y="14123"/>
                    <a:pt x="2025" y="14123"/>
                    <a:pt x="2025" y="14123"/>
                  </a:cubicBezTo>
                  <a:cubicBezTo>
                    <a:pt x="2025" y="16615"/>
                    <a:pt x="2025" y="16615"/>
                    <a:pt x="2025" y="16615"/>
                  </a:cubicBezTo>
                  <a:cubicBezTo>
                    <a:pt x="2025" y="18069"/>
                    <a:pt x="2869" y="19108"/>
                    <a:pt x="4050" y="19108"/>
                  </a:cubicBezTo>
                  <a:cubicBezTo>
                    <a:pt x="4894" y="19108"/>
                    <a:pt x="4894" y="19108"/>
                    <a:pt x="4894" y="19108"/>
                  </a:cubicBezTo>
                  <a:cubicBezTo>
                    <a:pt x="5062" y="20562"/>
                    <a:pt x="6244" y="21600"/>
                    <a:pt x="7425" y="21600"/>
                  </a:cubicBezTo>
                  <a:cubicBezTo>
                    <a:pt x="8606" y="21600"/>
                    <a:pt x="9788" y="20562"/>
                    <a:pt x="9956" y="19108"/>
                  </a:cubicBezTo>
                  <a:cubicBezTo>
                    <a:pt x="13669" y="19108"/>
                    <a:pt x="13669" y="19108"/>
                    <a:pt x="13669" y="19108"/>
                  </a:cubicBezTo>
                  <a:cubicBezTo>
                    <a:pt x="13838" y="20562"/>
                    <a:pt x="15019" y="21600"/>
                    <a:pt x="16200" y="21600"/>
                  </a:cubicBezTo>
                  <a:cubicBezTo>
                    <a:pt x="17381" y="21600"/>
                    <a:pt x="18563" y="20562"/>
                    <a:pt x="18731" y="19108"/>
                  </a:cubicBezTo>
                  <a:cubicBezTo>
                    <a:pt x="19575" y="19108"/>
                    <a:pt x="19575" y="19108"/>
                    <a:pt x="19575" y="19108"/>
                  </a:cubicBezTo>
                  <a:cubicBezTo>
                    <a:pt x="20756" y="19108"/>
                    <a:pt x="21600" y="18069"/>
                    <a:pt x="21600" y="16615"/>
                  </a:cubicBezTo>
                  <a:cubicBezTo>
                    <a:pt x="21600" y="11631"/>
                    <a:pt x="21600" y="11631"/>
                    <a:pt x="21600" y="11631"/>
                  </a:cubicBezTo>
                  <a:cubicBezTo>
                    <a:pt x="21600" y="11215"/>
                    <a:pt x="21431" y="10592"/>
                    <a:pt x="21263" y="10177"/>
                  </a:cubicBezTo>
                  <a:close/>
                  <a:moveTo>
                    <a:pt x="2025" y="12462"/>
                  </a:moveTo>
                  <a:cubicBezTo>
                    <a:pt x="1687" y="12462"/>
                    <a:pt x="1350" y="12046"/>
                    <a:pt x="1350" y="11631"/>
                  </a:cubicBezTo>
                  <a:cubicBezTo>
                    <a:pt x="1350" y="2492"/>
                    <a:pt x="1350" y="2492"/>
                    <a:pt x="1350" y="2492"/>
                  </a:cubicBezTo>
                  <a:cubicBezTo>
                    <a:pt x="1350" y="2077"/>
                    <a:pt x="1687" y="1662"/>
                    <a:pt x="2025" y="1662"/>
                  </a:cubicBezTo>
                  <a:cubicBezTo>
                    <a:pt x="12150" y="1662"/>
                    <a:pt x="12150" y="1662"/>
                    <a:pt x="12150" y="1662"/>
                  </a:cubicBezTo>
                  <a:cubicBezTo>
                    <a:pt x="12488" y="1662"/>
                    <a:pt x="12825" y="2077"/>
                    <a:pt x="12825" y="2492"/>
                  </a:cubicBezTo>
                  <a:cubicBezTo>
                    <a:pt x="12825" y="4154"/>
                    <a:pt x="12825" y="4154"/>
                    <a:pt x="12825" y="4154"/>
                  </a:cubicBezTo>
                  <a:cubicBezTo>
                    <a:pt x="12825" y="5815"/>
                    <a:pt x="12825" y="5815"/>
                    <a:pt x="12825" y="5815"/>
                  </a:cubicBezTo>
                  <a:cubicBezTo>
                    <a:pt x="12825" y="11631"/>
                    <a:pt x="12825" y="11631"/>
                    <a:pt x="12825" y="11631"/>
                  </a:cubicBezTo>
                  <a:cubicBezTo>
                    <a:pt x="12825" y="12046"/>
                    <a:pt x="12488" y="12462"/>
                    <a:pt x="12150" y="12462"/>
                  </a:cubicBezTo>
                  <a:lnTo>
                    <a:pt x="2025" y="12462"/>
                  </a:lnTo>
                  <a:close/>
                  <a:moveTo>
                    <a:pt x="7425" y="19938"/>
                  </a:moveTo>
                  <a:cubicBezTo>
                    <a:pt x="6750" y="19938"/>
                    <a:pt x="6075" y="19108"/>
                    <a:pt x="6075" y="18277"/>
                  </a:cubicBezTo>
                  <a:cubicBezTo>
                    <a:pt x="6075" y="17446"/>
                    <a:pt x="6750" y="16615"/>
                    <a:pt x="7425" y="16615"/>
                  </a:cubicBezTo>
                  <a:cubicBezTo>
                    <a:pt x="8100" y="16615"/>
                    <a:pt x="8775" y="17446"/>
                    <a:pt x="8775" y="18277"/>
                  </a:cubicBezTo>
                  <a:cubicBezTo>
                    <a:pt x="8775" y="19108"/>
                    <a:pt x="8100" y="19938"/>
                    <a:pt x="7425" y="19938"/>
                  </a:cubicBezTo>
                  <a:close/>
                  <a:moveTo>
                    <a:pt x="16200" y="19938"/>
                  </a:moveTo>
                  <a:cubicBezTo>
                    <a:pt x="15525" y="19938"/>
                    <a:pt x="14850" y="19108"/>
                    <a:pt x="14850" y="18277"/>
                  </a:cubicBezTo>
                  <a:cubicBezTo>
                    <a:pt x="14850" y="17446"/>
                    <a:pt x="15525" y="16615"/>
                    <a:pt x="16200" y="16615"/>
                  </a:cubicBezTo>
                  <a:cubicBezTo>
                    <a:pt x="16875" y="16615"/>
                    <a:pt x="17550" y="17446"/>
                    <a:pt x="17550" y="18277"/>
                  </a:cubicBezTo>
                  <a:cubicBezTo>
                    <a:pt x="17550" y="19108"/>
                    <a:pt x="16875" y="19938"/>
                    <a:pt x="16200" y="19938"/>
                  </a:cubicBezTo>
                  <a:close/>
                  <a:moveTo>
                    <a:pt x="20250" y="16615"/>
                  </a:moveTo>
                  <a:cubicBezTo>
                    <a:pt x="20250" y="17031"/>
                    <a:pt x="19913" y="17446"/>
                    <a:pt x="19575" y="17446"/>
                  </a:cubicBezTo>
                  <a:cubicBezTo>
                    <a:pt x="18731" y="17446"/>
                    <a:pt x="18731" y="17446"/>
                    <a:pt x="18731" y="17446"/>
                  </a:cubicBezTo>
                  <a:cubicBezTo>
                    <a:pt x="18563" y="15992"/>
                    <a:pt x="17381" y="14954"/>
                    <a:pt x="16200" y="14954"/>
                  </a:cubicBezTo>
                  <a:cubicBezTo>
                    <a:pt x="15019" y="14954"/>
                    <a:pt x="13838" y="15992"/>
                    <a:pt x="13669" y="17446"/>
                  </a:cubicBezTo>
                  <a:cubicBezTo>
                    <a:pt x="9956" y="17446"/>
                    <a:pt x="9956" y="17446"/>
                    <a:pt x="9956" y="17446"/>
                  </a:cubicBezTo>
                  <a:cubicBezTo>
                    <a:pt x="9788" y="15992"/>
                    <a:pt x="8606" y="14954"/>
                    <a:pt x="7425" y="14954"/>
                  </a:cubicBezTo>
                  <a:cubicBezTo>
                    <a:pt x="6244" y="14954"/>
                    <a:pt x="5062" y="15992"/>
                    <a:pt x="4894" y="17446"/>
                  </a:cubicBezTo>
                  <a:cubicBezTo>
                    <a:pt x="4050" y="17446"/>
                    <a:pt x="4050" y="17446"/>
                    <a:pt x="4050" y="17446"/>
                  </a:cubicBezTo>
                  <a:cubicBezTo>
                    <a:pt x="3712" y="17446"/>
                    <a:pt x="3375" y="17031"/>
                    <a:pt x="3375" y="16615"/>
                  </a:cubicBezTo>
                  <a:cubicBezTo>
                    <a:pt x="3375" y="14123"/>
                    <a:pt x="3375" y="14123"/>
                    <a:pt x="3375" y="14123"/>
                  </a:cubicBezTo>
                  <a:cubicBezTo>
                    <a:pt x="12150" y="14123"/>
                    <a:pt x="12150" y="14123"/>
                    <a:pt x="12150" y="14123"/>
                  </a:cubicBezTo>
                  <a:cubicBezTo>
                    <a:pt x="13331" y="14123"/>
                    <a:pt x="14175" y="13085"/>
                    <a:pt x="14175" y="11631"/>
                  </a:cubicBezTo>
                  <a:cubicBezTo>
                    <a:pt x="14175" y="5815"/>
                    <a:pt x="14175" y="5815"/>
                    <a:pt x="14175" y="5815"/>
                  </a:cubicBezTo>
                  <a:cubicBezTo>
                    <a:pt x="16875" y="5815"/>
                    <a:pt x="16875" y="5815"/>
                    <a:pt x="16875" y="5815"/>
                  </a:cubicBezTo>
                  <a:cubicBezTo>
                    <a:pt x="17044" y="5815"/>
                    <a:pt x="17381" y="6023"/>
                    <a:pt x="17381" y="6231"/>
                  </a:cubicBezTo>
                  <a:cubicBezTo>
                    <a:pt x="20081" y="11215"/>
                    <a:pt x="20081" y="11215"/>
                    <a:pt x="20081" y="11215"/>
                  </a:cubicBezTo>
                  <a:cubicBezTo>
                    <a:pt x="20250" y="11215"/>
                    <a:pt x="20250" y="11423"/>
                    <a:pt x="20250" y="11631"/>
                  </a:cubicBezTo>
                  <a:lnTo>
                    <a:pt x="20250" y="1661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31" name="Shape">
            <a:extLst>
              <a:ext uri="{FF2B5EF4-FFF2-40B4-BE49-F238E27FC236}">
                <a16:creationId xmlns:a16="http://schemas.microsoft.com/office/drawing/2014/main" id="{234AAD35-386A-4723-AFAD-92CFC65272EF}"/>
              </a:ext>
            </a:extLst>
          </p:cNvPr>
          <p:cNvSpPr/>
          <p:nvPr/>
        </p:nvSpPr>
        <p:spPr>
          <a:xfrm>
            <a:off x="5947628" y="3176973"/>
            <a:ext cx="400025" cy="4000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875" y="0"/>
                </a:moveTo>
                <a:cubicBezTo>
                  <a:pt x="15525" y="0"/>
                  <a:pt x="14344" y="1012"/>
                  <a:pt x="13669" y="2362"/>
                </a:cubicBezTo>
                <a:cubicBezTo>
                  <a:pt x="13669" y="2362"/>
                  <a:pt x="13669" y="2362"/>
                  <a:pt x="13669" y="2362"/>
                </a:cubicBezTo>
                <a:cubicBezTo>
                  <a:pt x="12488" y="4556"/>
                  <a:pt x="10800" y="6075"/>
                  <a:pt x="8944" y="6075"/>
                </a:cubicBezTo>
                <a:cubicBezTo>
                  <a:pt x="8438" y="6075"/>
                  <a:pt x="8438" y="6075"/>
                  <a:pt x="8438" y="6075"/>
                </a:cubicBezTo>
                <a:cubicBezTo>
                  <a:pt x="5569" y="6075"/>
                  <a:pt x="5569" y="6075"/>
                  <a:pt x="5569" y="6075"/>
                </a:cubicBezTo>
                <a:cubicBezTo>
                  <a:pt x="2700" y="6075"/>
                  <a:pt x="2700" y="6075"/>
                  <a:pt x="2700" y="6075"/>
                </a:cubicBezTo>
                <a:cubicBezTo>
                  <a:pt x="1181" y="6075"/>
                  <a:pt x="0" y="7594"/>
                  <a:pt x="0" y="9450"/>
                </a:cubicBezTo>
                <a:cubicBezTo>
                  <a:pt x="0" y="11306"/>
                  <a:pt x="1181" y="12825"/>
                  <a:pt x="2700" y="12825"/>
                </a:cubicBezTo>
                <a:cubicBezTo>
                  <a:pt x="3375" y="12825"/>
                  <a:pt x="4050" y="13500"/>
                  <a:pt x="4050" y="14175"/>
                </a:cubicBezTo>
                <a:cubicBezTo>
                  <a:pt x="4050" y="20250"/>
                  <a:pt x="4050" y="20250"/>
                  <a:pt x="4050" y="20250"/>
                </a:cubicBezTo>
                <a:cubicBezTo>
                  <a:pt x="4050" y="20925"/>
                  <a:pt x="4725" y="21600"/>
                  <a:pt x="5400" y="21600"/>
                </a:cubicBezTo>
                <a:cubicBezTo>
                  <a:pt x="8100" y="21600"/>
                  <a:pt x="8100" y="21600"/>
                  <a:pt x="8100" y="21600"/>
                </a:cubicBezTo>
                <a:cubicBezTo>
                  <a:pt x="8775" y="21600"/>
                  <a:pt x="9450" y="20925"/>
                  <a:pt x="9450" y="20250"/>
                </a:cubicBezTo>
                <a:cubicBezTo>
                  <a:pt x="9450" y="19575"/>
                  <a:pt x="9450" y="19575"/>
                  <a:pt x="9450" y="19575"/>
                </a:cubicBezTo>
                <a:cubicBezTo>
                  <a:pt x="9450" y="18900"/>
                  <a:pt x="8775" y="18563"/>
                  <a:pt x="8775" y="18225"/>
                </a:cubicBezTo>
                <a:cubicBezTo>
                  <a:pt x="8775" y="13500"/>
                  <a:pt x="8775" y="13500"/>
                  <a:pt x="8775" y="13500"/>
                </a:cubicBezTo>
                <a:cubicBezTo>
                  <a:pt x="8775" y="13500"/>
                  <a:pt x="8775" y="13500"/>
                  <a:pt x="8775" y="13500"/>
                </a:cubicBezTo>
                <a:cubicBezTo>
                  <a:pt x="8775" y="13331"/>
                  <a:pt x="8775" y="13331"/>
                  <a:pt x="8944" y="13162"/>
                </a:cubicBezTo>
                <a:cubicBezTo>
                  <a:pt x="8944" y="13162"/>
                  <a:pt x="8944" y="13162"/>
                  <a:pt x="8944" y="13162"/>
                </a:cubicBezTo>
                <a:cubicBezTo>
                  <a:pt x="8944" y="12994"/>
                  <a:pt x="8944" y="12994"/>
                  <a:pt x="9113" y="12994"/>
                </a:cubicBezTo>
                <a:cubicBezTo>
                  <a:pt x="9113" y="12994"/>
                  <a:pt x="9113" y="12994"/>
                  <a:pt x="9113" y="12994"/>
                </a:cubicBezTo>
                <a:cubicBezTo>
                  <a:pt x="9113" y="12994"/>
                  <a:pt x="9113" y="12994"/>
                  <a:pt x="9113" y="12994"/>
                </a:cubicBezTo>
                <a:cubicBezTo>
                  <a:pt x="9113" y="12825"/>
                  <a:pt x="9281" y="12825"/>
                  <a:pt x="9281" y="12825"/>
                </a:cubicBezTo>
                <a:cubicBezTo>
                  <a:pt x="10969" y="12994"/>
                  <a:pt x="12488" y="14344"/>
                  <a:pt x="13669" y="16537"/>
                </a:cubicBezTo>
                <a:cubicBezTo>
                  <a:pt x="13669" y="16537"/>
                  <a:pt x="13669" y="16537"/>
                  <a:pt x="13669" y="16537"/>
                </a:cubicBezTo>
                <a:cubicBezTo>
                  <a:pt x="14344" y="17887"/>
                  <a:pt x="15525" y="18900"/>
                  <a:pt x="16875" y="18900"/>
                </a:cubicBezTo>
                <a:cubicBezTo>
                  <a:pt x="19913" y="18900"/>
                  <a:pt x="21600" y="14175"/>
                  <a:pt x="21600" y="9450"/>
                </a:cubicBezTo>
                <a:cubicBezTo>
                  <a:pt x="21600" y="4725"/>
                  <a:pt x="19913" y="0"/>
                  <a:pt x="16875" y="0"/>
                </a:cubicBezTo>
                <a:close/>
                <a:moveTo>
                  <a:pt x="13500" y="9450"/>
                </a:moveTo>
                <a:cubicBezTo>
                  <a:pt x="13500" y="8775"/>
                  <a:pt x="13500" y="8100"/>
                  <a:pt x="13669" y="7425"/>
                </a:cubicBezTo>
                <a:cubicBezTo>
                  <a:pt x="15525" y="7425"/>
                  <a:pt x="15525" y="7425"/>
                  <a:pt x="15525" y="7425"/>
                </a:cubicBezTo>
                <a:cubicBezTo>
                  <a:pt x="16200" y="7425"/>
                  <a:pt x="16875" y="8269"/>
                  <a:pt x="16875" y="9450"/>
                </a:cubicBezTo>
                <a:cubicBezTo>
                  <a:pt x="16875" y="10631"/>
                  <a:pt x="16200" y="11475"/>
                  <a:pt x="15525" y="11475"/>
                </a:cubicBezTo>
                <a:cubicBezTo>
                  <a:pt x="13669" y="11475"/>
                  <a:pt x="13669" y="11475"/>
                  <a:pt x="13669" y="11475"/>
                </a:cubicBezTo>
                <a:cubicBezTo>
                  <a:pt x="13500" y="10800"/>
                  <a:pt x="13500" y="10125"/>
                  <a:pt x="13500" y="9450"/>
                </a:cubicBezTo>
                <a:close/>
                <a:moveTo>
                  <a:pt x="1350" y="9450"/>
                </a:moveTo>
                <a:cubicBezTo>
                  <a:pt x="1350" y="8269"/>
                  <a:pt x="2025" y="7425"/>
                  <a:pt x="2700" y="7425"/>
                </a:cubicBezTo>
                <a:cubicBezTo>
                  <a:pt x="7425" y="7425"/>
                  <a:pt x="7425" y="7425"/>
                  <a:pt x="7425" y="7425"/>
                </a:cubicBezTo>
                <a:cubicBezTo>
                  <a:pt x="7088" y="7931"/>
                  <a:pt x="6750" y="8606"/>
                  <a:pt x="6750" y="9450"/>
                </a:cubicBezTo>
                <a:cubicBezTo>
                  <a:pt x="6750" y="10294"/>
                  <a:pt x="7088" y="10969"/>
                  <a:pt x="7425" y="11475"/>
                </a:cubicBezTo>
                <a:cubicBezTo>
                  <a:pt x="2700" y="11475"/>
                  <a:pt x="2700" y="11475"/>
                  <a:pt x="2700" y="11475"/>
                </a:cubicBezTo>
                <a:cubicBezTo>
                  <a:pt x="2025" y="11475"/>
                  <a:pt x="1350" y="10631"/>
                  <a:pt x="1350" y="9450"/>
                </a:cubicBezTo>
                <a:close/>
                <a:moveTo>
                  <a:pt x="8100" y="20250"/>
                </a:moveTo>
                <a:cubicBezTo>
                  <a:pt x="5400" y="20250"/>
                  <a:pt x="5400" y="20250"/>
                  <a:pt x="5400" y="20250"/>
                </a:cubicBezTo>
                <a:cubicBezTo>
                  <a:pt x="5400" y="14175"/>
                  <a:pt x="5400" y="14175"/>
                  <a:pt x="5400" y="14175"/>
                </a:cubicBezTo>
                <a:cubicBezTo>
                  <a:pt x="5400" y="13669"/>
                  <a:pt x="5231" y="13162"/>
                  <a:pt x="5062" y="12825"/>
                </a:cubicBezTo>
                <a:cubicBezTo>
                  <a:pt x="5569" y="12825"/>
                  <a:pt x="5569" y="12825"/>
                  <a:pt x="5569" y="12825"/>
                </a:cubicBezTo>
                <a:cubicBezTo>
                  <a:pt x="5569" y="12825"/>
                  <a:pt x="5569" y="12825"/>
                  <a:pt x="5569" y="12825"/>
                </a:cubicBezTo>
                <a:cubicBezTo>
                  <a:pt x="7594" y="12825"/>
                  <a:pt x="7594" y="12825"/>
                  <a:pt x="7594" y="12825"/>
                </a:cubicBezTo>
                <a:cubicBezTo>
                  <a:pt x="7425" y="12994"/>
                  <a:pt x="7425" y="13331"/>
                  <a:pt x="7425" y="13500"/>
                </a:cubicBezTo>
                <a:cubicBezTo>
                  <a:pt x="7425" y="18225"/>
                  <a:pt x="7425" y="18225"/>
                  <a:pt x="7425" y="18225"/>
                </a:cubicBezTo>
                <a:cubicBezTo>
                  <a:pt x="7425" y="18900"/>
                  <a:pt x="7763" y="19237"/>
                  <a:pt x="7931" y="19575"/>
                </a:cubicBezTo>
                <a:cubicBezTo>
                  <a:pt x="8100" y="19575"/>
                  <a:pt x="8100" y="19575"/>
                  <a:pt x="8100" y="19744"/>
                </a:cubicBezTo>
                <a:lnTo>
                  <a:pt x="8100" y="20250"/>
                </a:lnTo>
                <a:close/>
                <a:moveTo>
                  <a:pt x="8944" y="11475"/>
                </a:moveTo>
                <a:cubicBezTo>
                  <a:pt x="8775" y="11475"/>
                  <a:pt x="8775" y="11475"/>
                  <a:pt x="8775" y="11475"/>
                </a:cubicBezTo>
                <a:cubicBezTo>
                  <a:pt x="8775" y="11475"/>
                  <a:pt x="8775" y="11475"/>
                  <a:pt x="8775" y="11475"/>
                </a:cubicBezTo>
                <a:cubicBezTo>
                  <a:pt x="8100" y="11475"/>
                  <a:pt x="7425" y="10631"/>
                  <a:pt x="7425" y="9450"/>
                </a:cubicBezTo>
                <a:cubicBezTo>
                  <a:pt x="7425" y="8269"/>
                  <a:pt x="8100" y="7425"/>
                  <a:pt x="8775" y="7425"/>
                </a:cubicBezTo>
                <a:cubicBezTo>
                  <a:pt x="8944" y="7425"/>
                  <a:pt x="8944" y="7425"/>
                  <a:pt x="8944" y="7425"/>
                </a:cubicBezTo>
                <a:cubicBezTo>
                  <a:pt x="10125" y="7425"/>
                  <a:pt x="11475" y="6919"/>
                  <a:pt x="12488" y="6075"/>
                </a:cubicBezTo>
                <a:cubicBezTo>
                  <a:pt x="12319" y="7088"/>
                  <a:pt x="12150" y="8269"/>
                  <a:pt x="12150" y="9450"/>
                </a:cubicBezTo>
                <a:cubicBezTo>
                  <a:pt x="12150" y="10631"/>
                  <a:pt x="12319" y="11812"/>
                  <a:pt x="12488" y="12825"/>
                </a:cubicBezTo>
                <a:cubicBezTo>
                  <a:pt x="11475" y="11981"/>
                  <a:pt x="10125" y="11475"/>
                  <a:pt x="8944" y="11475"/>
                </a:cubicBezTo>
                <a:close/>
                <a:moveTo>
                  <a:pt x="16875" y="17550"/>
                </a:moveTo>
                <a:cubicBezTo>
                  <a:pt x="15525" y="17550"/>
                  <a:pt x="14344" y="15694"/>
                  <a:pt x="13838" y="12825"/>
                </a:cubicBezTo>
                <a:cubicBezTo>
                  <a:pt x="15525" y="12825"/>
                  <a:pt x="15525" y="12825"/>
                  <a:pt x="15525" y="12825"/>
                </a:cubicBezTo>
                <a:cubicBezTo>
                  <a:pt x="17044" y="12825"/>
                  <a:pt x="18225" y="11306"/>
                  <a:pt x="18225" y="9450"/>
                </a:cubicBezTo>
                <a:cubicBezTo>
                  <a:pt x="18225" y="7594"/>
                  <a:pt x="17044" y="6075"/>
                  <a:pt x="15525" y="6075"/>
                </a:cubicBezTo>
                <a:cubicBezTo>
                  <a:pt x="13838" y="6075"/>
                  <a:pt x="13838" y="6075"/>
                  <a:pt x="13838" y="6075"/>
                </a:cubicBezTo>
                <a:cubicBezTo>
                  <a:pt x="14344" y="3206"/>
                  <a:pt x="15525" y="1350"/>
                  <a:pt x="16875" y="1350"/>
                </a:cubicBezTo>
                <a:cubicBezTo>
                  <a:pt x="18731" y="1350"/>
                  <a:pt x="20250" y="4894"/>
                  <a:pt x="20250" y="9450"/>
                </a:cubicBezTo>
                <a:cubicBezTo>
                  <a:pt x="20250" y="14006"/>
                  <a:pt x="18731" y="17550"/>
                  <a:pt x="16875" y="175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32" name="Group">
            <a:extLst>
              <a:ext uri="{FF2B5EF4-FFF2-40B4-BE49-F238E27FC236}">
                <a16:creationId xmlns:a16="http://schemas.microsoft.com/office/drawing/2014/main" id="{EEE94CAA-8617-4C94-9260-EBA1ECB7DABB}"/>
              </a:ext>
            </a:extLst>
          </p:cNvPr>
          <p:cNvGrpSpPr/>
          <p:nvPr/>
        </p:nvGrpSpPr>
        <p:grpSpPr>
          <a:xfrm>
            <a:off x="1787331" y="1545511"/>
            <a:ext cx="411733" cy="405934"/>
            <a:chOff x="0" y="0"/>
            <a:chExt cx="411731" cy="405932"/>
          </a:xfrm>
          <a:solidFill>
            <a:schemeClr val="bg1"/>
          </a:solidFill>
        </p:grpSpPr>
        <p:sp>
          <p:nvSpPr>
            <p:cNvPr id="133" name="Shape">
              <a:extLst>
                <a:ext uri="{FF2B5EF4-FFF2-40B4-BE49-F238E27FC236}">
                  <a16:creationId xmlns:a16="http://schemas.microsoft.com/office/drawing/2014/main" id="{F6BBABBB-E4D4-417A-8381-3B227935FF72}"/>
                </a:ext>
              </a:extLst>
            </p:cNvPr>
            <p:cNvSpPr/>
            <p:nvPr/>
          </p:nvSpPr>
          <p:spPr>
            <a:xfrm>
              <a:off x="-1" y="-1"/>
              <a:ext cx="411733" cy="4059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80" y="0"/>
                  </a:moveTo>
                  <a:cubicBezTo>
                    <a:pt x="1620" y="0"/>
                    <a:pt x="1620" y="0"/>
                    <a:pt x="1620" y="0"/>
                  </a:cubicBezTo>
                  <a:cubicBezTo>
                    <a:pt x="720" y="0"/>
                    <a:pt x="0" y="732"/>
                    <a:pt x="0" y="1647"/>
                  </a:cubicBezTo>
                  <a:cubicBezTo>
                    <a:pt x="0" y="18854"/>
                    <a:pt x="0" y="18854"/>
                    <a:pt x="0" y="18854"/>
                  </a:cubicBezTo>
                  <a:cubicBezTo>
                    <a:pt x="0" y="19769"/>
                    <a:pt x="720" y="20502"/>
                    <a:pt x="1620" y="20502"/>
                  </a:cubicBezTo>
                  <a:cubicBezTo>
                    <a:pt x="2880" y="20502"/>
                    <a:pt x="2880" y="20502"/>
                    <a:pt x="2880" y="20502"/>
                  </a:cubicBezTo>
                  <a:cubicBezTo>
                    <a:pt x="2880" y="20502"/>
                    <a:pt x="2880" y="20502"/>
                    <a:pt x="2880" y="20502"/>
                  </a:cubicBezTo>
                  <a:cubicBezTo>
                    <a:pt x="2880" y="21051"/>
                    <a:pt x="3420" y="21600"/>
                    <a:pt x="3960" y="21600"/>
                  </a:cubicBezTo>
                  <a:cubicBezTo>
                    <a:pt x="4500" y="21600"/>
                    <a:pt x="5040" y="21051"/>
                    <a:pt x="5040" y="20502"/>
                  </a:cubicBezTo>
                  <a:cubicBezTo>
                    <a:pt x="5040" y="20502"/>
                    <a:pt x="5040" y="20502"/>
                    <a:pt x="5040" y="20502"/>
                  </a:cubicBezTo>
                  <a:cubicBezTo>
                    <a:pt x="16560" y="20502"/>
                    <a:pt x="16560" y="20502"/>
                    <a:pt x="16560" y="20502"/>
                  </a:cubicBezTo>
                  <a:cubicBezTo>
                    <a:pt x="16560" y="20502"/>
                    <a:pt x="16560" y="20502"/>
                    <a:pt x="16560" y="20502"/>
                  </a:cubicBezTo>
                  <a:cubicBezTo>
                    <a:pt x="16560" y="21051"/>
                    <a:pt x="17100" y="21600"/>
                    <a:pt x="17640" y="21600"/>
                  </a:cubicBezTo>
                  <a:cubicBezTo>
                    <a:pt x="18180" y="21600"/>
                    <a:pt x="18720" y="21051"/>
                    <a:pt x="18720" y="20502"/>
                  </a:cubicBezTo>
                  <a:cubicBezTo>
                    <a:pt x="18720" y="20502"/>
                    <a:pt x="18720" y="20502"/>
                    <a:pt x="18720" y="20502"/>
                  </a:cubicBezTo>
                  <a:cubicBezTo>
                    <a:pt x="19980" y="20502"/>
                    <a:pt x="19980" y="20502"/>
                    <a:pt x="19980" y="20502"/>
                  </a:cubicBezTo>
                  <a:cubicBezTo>
                    <a:pt x="20880" y="20502"/>
                    <a:pt x="21600" y="19769"/>
                    <a:pt x="21600" y="18854"/>
                  </a:cubicBezTo>
                  <a:cubicBezTo>
                    <a:pt x="21600" y="1647"/>
                    <a:pt x="21600" y="1647"/>
                    <a:pt x="21600" y="1647"/>
                  </a:cubicBezTo>
                  <a:cubicBezTo>
                    <a:pt x="21600" y="732"/>
                    <a:pt x="20880" y="0"/>
                    <a:pt x="19980" y="0"/>
                  </a:cubicBezTo>
                  <a:close/>
                  <a:moveTo>
                    <a:pt x="20160" y="18854"/>
                  </a:moveTo>
                  <a:cubicBezTo>
                    <a:pt x="20160" y="19037"/>
                    <a:pt x="20160" y="19037"/>
                    <a:pt x="19980" y="19037"/>
                  </a:cubicBezTo>
                  <a:cubicBezTo>
                    <a:pt x="1620" y="19037"/>
                    <a:pt x="1620" y="19037"/>
                    <a:pt x="1620" y="19037"/>
                  </a:cubicBezTo>
                  <a:cubicBezTo>
                    <a:pt x="1440" y="19037"/>
                    <a:pt x="1440" y="19037"/>
                    <a:pt x="1440" y="18854"/>
                  </a:cubicBezTo>
                  <a:cubicBezTo>
                    <a:pt x="1440" y="1647"/>
                    <a:pt x="1440" y="1647"/>
                    <a:pt x="1440" y="1647"/>
                  </a:cubicBezTo>
                  <a:cubicBezTo>
                    <a:pt x="1440" y="1464"/>
                    <a:pt x="1440" y="1464"/>
                    <a:pt x="1620" y="1464"/>
                  </a:cubicBezTo>
                  <a:cubicBezTo>
                    <a:pt x="19980" y="1464"/>
                    <a:pt x="19980" y="1464"/>
                    <a:pt x="19980" y="1464"/>
                  </a:cubicBezTo>
                  <a:cubicBezTo>
                    <a:pt x="20160" y="1464"/>
                    <a:pt x="20160" y="1464"/>
                    <a:pt x="20160" y="1647"/>
                  </a:cubicBezTo>
                  <a:lnTo>
                    <a:pt x="20160" y="1885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D976194A-E85D-48D9-AB95-D225ED1C69AD}"/>
                </a:ext>
              </a:extLst>
            </p:cNvPr>
            <p:cNvSpPr/>
            <p:nvPr/>
          </p:nvSpPr>
          <p:spPr>
            <a:xfrm>
              <a:off x="115980" y="102932"/>
              <a:ext cx="178322" cy="1797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85" y="0"/>
                    <a:pt x="0" y="4985"/>
                    <a:pt x="0" y="10800"/>
                  </a:cubicBezTo>
                  <a:cubicBezTo>
                    <a:pt x="0" y="16615"/>
                    <a:pt x="4985" y="21600"/>
                    <a:pt x="10800" y="21600"/>
                  </a:cubicBezTo>
                  <a:cubicBezTo>
                    <a:pt x="16615" y="21600"/>
                    <a:pt x="21600" y="16615"/>
                    <a:pt x="21600" y="10800"/>
                  </a:cubicBezTo>
                  <a:cubicBezTo>
                    <a:pt x="21600" y="4985"/>
                    <a:pt x="16615" y="0"/>
                    <a:pt x="10800" y="0"/>
                  </a:cubicBezTo>
                  <a:close/>
                  <a:moveTo>
                    <a:pt x="10800" y="19938"/>
                  </a:moveTo>
                  <a:cubicBezTo>
                    <a:pt x="5815" y="19938"/>
                    <a:pt x="1662" y="15785"/>
                    <a:pt x="1662" y="10800"/>
                  </a:cubicBezTo>
                  <a:cubicBezTo>
                    <a:pt x="1662" y="5815"/>
                    <a:pt x="5815" y="1662"/>
                    <a:pt x="10800" y="1662"/>
                  </a:cubicBezTo>
                  <a:cubicBezTo>
                    <a:pt x="15785" y="1662"/>
                    <a:pt x="19938" y="5815"/>
                    <a:pt x="19938" y="10800"/>
                  </a:cubicBezTo>
                  <a:cubicBezTo>
                    <a:pt x="19938" y="15785"/>
                    <a:pt x="15785" y="19938"/>
                    <a:pt x="10800" y="199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5" name="Shape">
              <a:extLst>
                <a:ext uri="{FF2B5EF4-FFF2-40B4-BE49-F238E27FC236}">
                  <a16:creationId xmlns:a16="http://schemas.microsoft.com/office/drawing/2014/main" id="{93B5B7F6-798E-4641-9F7B-A1C09A68257F}"/>
                </a:ext>
              </a:extLst>
            </p:cNvPr>
            <p:cNvSpPr/>
            <p:nvPr/>
          </p:nvSpPr>
          <p:spPr>
            <a:xfrm>
              <a:off x="171071" y="133377"/>
              <a:ext cx="68140" cy="942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960" y="5600"/>
                  </a:moveTo>
                  <a:cubicBezTo>
                    <a:pt x="12960" y="1600"/>
                    <a:pt x="12960" y="1600"/>
                    <a:pt x="12960" y="1600"/>
                  </a:cubicBezTo>
                  <a:cubicBezTo>
                    <a:pt x="12960" y="800"/>
                    <a:pt x="11880" y="0"/>
                    <a:pt x="10800" y="0"/>
                  </a:cubicBezTo>
                  <a:cubicBezTo>
                    <a:pt x="9720" y="0"/>
                    <a:pt x="8640" y="800"/>
                    <a:pt x="8640" y="1600"/>
                  </a:cubicBezTo>
                  <a:cubicBezTo>
                    <a:pt x="8640" y="5600"/>
                    <a:pt x="8640" y="5600"/>
                    <a:pt x="8640" y="5600"/>
                  </a:cubicBezTo>
                  <a:cubicBezTo>
                    <a:pt x="3240" y="6400"/>
                    <a:pt x="0" y="9600"/>
                    <a:pt x="0" y="13600"/>
                  </a:cubicBezTo>
                  <a:cubicBezTo>
                    <a:pt x="0" y="18400"/>
                    <a:pt x="4320" y="21600"/>
                    <a:pt x="10800" y="21600"/>
                  </a:cubicBezTo>
                  <a:cubicBezTo>
                    <a:pt x="17280" y="21600"/>
                    <a:pt x="21600" y="18400"/>
                    <a:pt x="21600" y="13600"/>
                  </a:cubicBezTo>
                  <a:cubicBezTo>
                    <a:pt x="21600" y="9600"/>
                    <a:pt x="18360" y="6400"/>
                    <a:pt x="12960" y="5600"/>
                  </a:cubicBezTo>
                  <a:close/>
                  <a:moveTo>
                    <a:pt x="10800" y="18400"/>
                  </a:moveTo>
                  <a:cubicBezTo>
                    <a:pt x="7560" y="18400"/>
                    <a:pt x="4320" y="16000"/>
                    <a:pt x="4320" y="13600"/>
                  </a:cubicBezTo>
                  <a:cubicBezTo>
                    <a:pt x="4320" y="11200"/>
                    <a:pt x="6480" y="9600"/>
                    <a:pt x="8640" y="8800"/>
                  </a:cubicBezTo>
                  <a:cubicBezTo>
                    <a:pt x="8640" y="11200"/>
                    <a:pt x="8640" y="11200"/>
                    <a:pt x="8640" y="11200"/>
                  </a:cubicBezTo>
                  <a:cubicBezTo>
                    <a:pt x="8640" y="12000"/>
                    <a:pt x="9720" y="12800"/>
                    <a:pt x="10800" y="12800"/>
                  </a:cubicBezTo>
                  <a:cubicBezTo>
                    <a:pt x="11880" y="12800"/>
                    <a:pt x="12960" y="12000"/>
                    <a:pt x="12960" y="11200"/>
                  </a:cubicBezTo>
                  <a:cubicBezTo>
                    <a:pt x="12960" y="8800"/>
                    <a:pt x="12960" y="8800"/>
                    <a:pt x="12960" y="8800"/>
                  </a:cubicBezTo>
                  <a:cubicBezTo>
                    <a:pt x="15120" y="9600"/>
                    <a:pt x="17280" y="11200"/>
                    <a:pt x="17280" y="13600"/>
                  </a:cubicBezTo>
                  <a:cubicBezTo>
                    <a:pt x="17280" y="16000"/>
                    <a:pt x="14040" y="18400"/>
                    <a:pt x="10800" y="18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6" name="Shape">
              <a:extLst>
                <a:ext uri="{FF2B5EF4-FFF2-40B4-BE49-F238E27FC236}">
                  <a16:creationId xmlns:a16="http://schemas.microsoft.com/office/drawing/2014/main" id="{B997D141-6AF5-49B4-A16B-DE819AF0FF8F}"/>
                </a:ext>
              </a:extLst>
            </p:cNvPr>
            <p:cNvSpPr/>
            <p:nvPr/>
          </p:nvSpPr>
          <p:spPr>
            <a:xfrm>
              <a:off x="55090" y="55090"/>
              <a:ext cx="314600" cy="275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61" y="3510"/>
                  </a:moveTo>
                  <a:cubicBezTo>
                    <a:pt x="20661" y="1350"/>
                    <a:pt x="20661" y="1350"/>
                    <a:pt x="20661" y="1350"/>
                  </a:cubicBezTo>
                  <a:cubicBezTo>
                    <a:pt x="20661" y="540"/>
                    <a:pt x="20191" y="0"/>
                    <a:pt x="19487" y="0"/>
                  </a:cubicBezTo>
                  <a:cubicBezTo>
                    <a:pt x="1174" y="0"/>
                    <a:pt x="1174" y="0"/>
                    <a:pt x="1174" y="0"/>
                  </a:cubicBezTo>
                  <a:cubicBezTo>
                    <a:pt x="470" y="0"/>
                    <a:pt x="0" y="540"/>
                    <a:pt x="0" y="1350"/>
                  </a:cubicBezTo>
                  <a:cubicBezTo>
                    <a:pt x="0" y="20250"/>
                    <a:pt x="0" y="20250"/>
                    <a:pt x="0" y="20250"/>
                  </a:cubicBezTo>
                  <a:cubicBezTo>
                    <a:pt x="0" y="21060"/>
                    <a:pt x="470" y="21600"/>
                    <a:pt x="1174" y="21600"/>
                  </a:cubicBezTo>
                  <a:cubicBezTo>
                    <a:pt x="19487" y="21600"/>
                    <a:pt x="19487" y="21600"/>
                    <a:pt x="19487" y="21600"/>
                  </a:cubicBezTo>
                  <a:cubicBezTo>
                    <a:pt x="20191" y="21600"/>
                    <a:pt x="20661" y="21060"/>
                    <a:pt x="20661" y="20250"/>
                  </a:cubicBezTo>
                  <a:cubicBezTo>
                    <a:pt x="20661" y="18630"/>
                    <a:pt x="20661" y="18630"/>
                    <a:pt x="20661" y="18630"/>
                  </a:cubicBezTo>
                  <a:cubicBezTo>
                    <a:pt x="21130" y="18360"/>
                    <a:pt x="21600" y="17820"/>
                    <a:pt x="21600" y="17010"/>
                  </a:cubicBezTo>
                  <a:cubicBezTo>
                    <a:pt x="21600" y="15930"/>
                    <a:pt x="21600" y="15930"/>
                    <a:pt x="21600" y="15930"/>
                  </a:cubicBezTo>
                  <a:cubicBezTo>
                    <a:pt x="21600" y="15120"/>
                    <a:pt x="21130" y="14580"/>
                    <a:pt x="20661" y="14310"/>
                  </a:cubicBezTo>
                  <a:cubicBezTo>
                    <a:pt x="20661" y="7830"/>
                    <a:pt x="20661" y="7830"/>
                    <a:pt x="20661" y="7830"/>
                  </a:cubicBezTo>
                  <a:cubicBezTo>
                    <a:pt x="21130" y="7560"/>
                    <a:pt x="21600" y="7020"/>
                    <a:pt x="21600" y="6210"/>
                  </a:cubicBezTo>
                  <a:cubicBezTo>
                    <a:pt x="21600" y="5130"/>
                    <a:pt x="21600" y="5130"/>
                    <a:pt x="21600" y="5130"/>
                  </a:cubicBezTo>
                  <a:cubicBezTo>
                    <a:pt x="21600" y="4320"/>
                    <a:pt x="21130" y="3780"/>
                    <a:pt x="20661" y="3510"/>
                  </a:cubicBezTo>
                  <a:close/>
                  <a:moveTo>
                    <a:pt x="19487" y="20520"/>
                  </a:moveTo>
                  <a:cubicBezTo>
                    <a:pt x="1174" y="20520"/>
                    <a:pt x="1174" y="20520"/>
                    <a:pt x="1174" y="20520"/>
                  </a:cubicBezTo>
                  <a:cubicBezTo>
                    <a:pt x="939" y="20520"/>
                    <a:pt x="939" y="20520"/>
                    <a:pt x="939" y="20250"/>
                  </a:cubicBezTo>
                  <a:cubicBezTo>
                    <a:pt x="939" y="1350"/>
                    <a:pt x="939" y="1350"/>
                    <a:pt x="939" y="1350"/>
                  </a:cubicBezTo>
                  <a:cubicBezTo>
                    <a:pt x="939" y="1080"/>
                    <a:pt x="939" y="1080"/>
                    <a:pt x="1174" y="1080"/>
                  </a:cubicBezTo>
                  <a:cubicBezTo>
                    <a:pt x="19487" y="1080"/>
                    <a:pt x="19487" y="1080"/>
                    <a:pt x="19487" y="1080"/>
                  </a:cubicBezTo>
                  <a:cubicBezTo>
                    <a:pt x="19722" y="1080"/>
                    <a:pt x="19722" y="1080"/>
                    <a:pt x="19722" y="1350"/>
                  </a:cubicBezTo>
                  <a:cubicBezTo>
                    <a:pt x="19722" y="3510"/>
                    <a:pt x="19722" y="3510"/>
                    <a:pt x="19722" y="3510"/>
                  </a:cubicBezTo>
                  <a:cubicBezTo>
                    <a:pt x="19252" y="3780"/>
                    <a:pt x="18783" y="4320"/>
                    <a:pt x="18783" y="5130"/>
                  </a:cubicBezTo>
                  <a:cubicBezTo>
                    <a:pt x="18783" y="6210"/>
                    <a:pt x="18783" y="6210"/>
                    <a:pt x="18783" y="6210"/>
                  </a:cubicBezTo>
                  <a:cubicBezTo>
                    <a:pt x="18783" y="7020"/>
                    <a:pt x="19252" y="7560"/>
                    <a:pt x="19722" y="7830"/>
                  </a:cubicBezTo>
                  <a:cubicBezTo>
                    <a:pt x="19722" y="14310"/>
                    <a:pt x="19722" y="14310"/>
                    <a:pt x="19722" y="14310"/>
                  </a:cubicBezTo>
                  <a:cubicBezTo>
                    <a:pt x="19252" y="14580"/>
                    <a:pt x="18783" y="15120"/>
                    <a:pt x="18783" y="15930"/>
                  </a:cubicBezTo>
                  <a:cubicBezTo>
                    <a:pt x="18783" y="17010"/>
                    <a:pt x="18783" y="17010"/>
                    <a:pt x="18783" y="17010"/>
                  </a:cubicBezTo>
                  <a:cubicBezTo>
                    <a:pt x="18783" y="17820"/>
                    <a:pt x="19252" y="18360"/>
                    <a:pt x="19722" y="18630"/>
                  </a:cubicBezTo>
                  <a:cubicBezTo>
                    <a:pt x="19722" y="20250"/>
                    <a:pt x="19722" y="20250"/>
                    <a:pt x="19722" y="20250"/>
                  </a:cubicBezTo>
                  <a:cubicBezTo>
                    <a:pt x="19722" y="20520"/>
                    <a:pt x="19722" y="20520"/>
                    <a:pt x="19487" y="205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1" name="Group">
            <a:extLst>
              <a:ext uri="{FF2B5EF4-FFF2-40B4-BE49-F238E27FC236}">
                <a16:creationId xmlns:a16="http://schemas.microsoft.com/office/drawing/2014/main" id="{D7873ECE-28B4-490F-A318-C5FA03430DEF}"/>
              </a:ext>
            </a:extLst>
          </p:cNvPr>
          <p:cNvGrpSpPr/>
          <p:nvPr/>
        </p:nvGrpSpPr>
        <p:grpSpPr>
          <a:xfrm>
            <a:off x="2812667" y="3188823"/>
            <a:ext cx="385873" cy="387090"/>
            <a:chOff x="0" y="0"/>
            <a:chExt cx="385871" cy="387089"/>
          </a:xfrm>
          <a:solidFill>
            <a:schemeClr val="bg1"/>
          </a:solidFill>
        </p:grpSpPr>
        <p:sp>
          <p:nvSpPr>
            <p:cNvPr id="142" name="Shape">
              <a:extLst>
                <a:ext uri="{FF2B5EF4-FFF2-40B4-BE49-F238E27FC236}">
                  <a16:creationId xmlns:a16="http://schemas.microsoft.com/office/drawing/2014/main" id="{5ED7DDF7-D7E7-44AA-8737-75C02596F579}"/>
                </a:ext>
              </a:extLst>
            </p:cNvPr>
            <p:cNvSpPr/>
            <p:nvPr/>
          </p:nvSpPr>
          <p:spPr>
            <a:xfrm>
              <a:off x="54466" y="55695"/>
              <a:ext cx="96804" cy="955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0"/>
                  </a:moveTo>
                  <a:cubicBezTo>
                    <a:pt x="8775" y="0"/>
                    <a:pt x="0" y="8775"/>
                    <a:pt x="0" y="20250"/>
                  </a:cubicBezTo>
                  <a:cubicBezTo>
                    <a:pt x="0" y="20925"/>
                    <a:pt x="675" y="21600"/>
                    <a:pt x="1350" y="21600"/>
                  </a:cubicBezTo>
                  <a:cubicBezTo>
                    <a:pt x="2025" y="21600"/>
                    <a:pt x="2700" y="20925"/>
                    <a:pt x="2700" y="20250"/>
                  </a:cubicBezTo>
                  <a:cubicBezTo>
                    <a:pt x="2700" y="10125"/>
                    <a:pt x="10125" y="2700"/>
                    <a:pt x="20250" y="2700"/>
                  </a:cubicBezTo>
                  <a:cubicBezTo>
                    <a:pt x="20925" y="2700"/>
                    <a:pt x="21600" y="2025"/>
                    <a:pt x="21600" y="1350"/>
                  </a:cubicBezTo>
                  <a:cubicBezTo>
                    <a:pt x="21600" y="675"/>
                    <a:pt x="20925" y="0"/>
                    <a:pt x="202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3" name="Shape">
              <a:extLst>
                <a:ext uri="{FF2B5EF4-FFF2-40B4-BE49-F238E27FC236}">
                  <a16:creationId xmlns:a16="http://schemas.microsoft.com/office/drawing/2014/main" id="{39A27CDE-D5DE-4171-B159-96A51A62EF5D}"/>
                </a:ext>
              </a:extLst>
            </p:cNvPr>
            <p:cNvSpPr/>
            <p:nvPr/>
          </p:nvSpPr>
          <p:spPr>
            <a:xfrm>
              <a:off x="0" y="0"/>
              <a:ext cx="385872" cy="3870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43" h="20643" extrusionOk="0">
                  <a:moveTo>
                    <a:pt x="20350" y="18577"/>
                  </a:moveTo>
                  <a:cubicBezTo>
                    <a:pt x="15676" y="13903"/>
                    <a:pt x="15676" y="13903"/>
                    <a:pt x="15676" y="13903"/>
                  </a:cubicBezTo>
                  <a:cubicBezTo>
                    <a:pt x="15353" y="13580"/>
                    <a:pt x="15031" y="13580"/>
                    <a:pt x="14547" y="13741"/>
                  </a:cubicBezTo>
                  <a:cubicBezTo>
                    <a:pt x="13580" y="12774"/>
                    <a:pt x="13580" y="12774"/>
                    <a:pt x="13580" y="12774"/>
                  </a:cubicBezTo>
                  <a:cubicBezTo>
                    <a:pt x="13580" y="12774"/>
                    <a:pt x="13580" y="12774"/>
                    <a:pt x="13580" y="12774"/>
                  </a:cubicBezTo>
                  <a:cubicBezTo>
                    <a:pt x="16159" y="9712"/>
                    <a:pt x="15998" y="5037"/>
                    <a:pt x="13258" y="2297"/>
                  </a:cubicBezTo>
                  <a:cubicBezTo>
                    <a:pt x="10195" y="-766"/>
                    <a:pt x="5359" y="-766"/>
                    <a:pt x="2297" y="2297"/>
                  </a:cubicBezTo>
                  <a:cubicBezTo>
                    <a:pt x="-766" y="5198"/>
                    <a:pt x="-766" y="10195"/>
                    <a:pt x="2297" y="13258"/>
                  </a:cubicBezTo>
                  <a:cubicBezTo>
                    <a:pt x="5198" y="15998"/>
                    <a:pt x="9712" y="16159"/>
                    <a:pt x="12774" y="13580"/>
                  </a:cubicBezTo>
                  <a:cubicBezTo>
                    <a:pt x="12774" y="13580"/>
                    <a:pt x="12774" y="13580"/>
                    <a:pt x="12774" y="13580"/>
                  </a:cubicBezTo>
                  <a:cubicBezTo>
                    <a:pt x="13741" y="14547"/>
                    <a:pt x="13741" y="14547"/>
                    <a:pt x="13741" y="14547"/>
                  </a:cubicBezTo>
                  <a:cubicBezTo>
                    <a:pt x="13580" y="15031"/>
                    <a:pt x="13580" y="15353"/>
                    <a:pt x="13903" y="15676"/>
                  </a:cubicBezTo>
                  <a:cubicBezTo>
                    <a:pt x="18577" y="20350"/>
                    <a:pt x="18577" y="20350"/>
                    <a:pt x="18577" y="20350"/>
                  </a:cubicBezTo>
                  <a:cubicBezTo>
                    <a:pt x="18900" y="20834"/>
                    <a:pt x="19706" y="20673"/>
                    <a:pt x="20189" y="20189"/>
                  </a:cubicBezTo>
                  <a:cubicBezTo>
                    <a:pt x="20673" y="19706"/>
                    <a:pt x="20834" y="18900"/>
                    <a:pt x="20350" y="18577"/>
                  </a:cubicBezTo>
                  <a:close/>
                  <a:moveTo>
                    <a:pt x="12291" y="12291"/>
                  </a:moveTo>
                  <a:cubicBezTo>
                    <a:pt x="9712" y="14870"/>
                    <a:pt x="5682" y="14870"/>
                    <a:pt x="3103" y="12291"/>
                  </a:cubicBezTo>
                  <a:cubicBezTo>
                    <a:pt x="685" y="9712"/>
                    <a:pt x="685" y="5682"/>
                    <a:pt x="3103" y="3103"/>
                  </a:cubicBezTo>
                  <a:cubicBezTo>
                    <a:pt x="5682" y="685"/>
                    <a:pt x="9712" y="685"/>
                    <a:pt x="12291" y="3103"/>
                  </a:cubicBezTo>
                  <a:cubicBezTo>
                    <a:pt x="14870" y="5682"/>
                    <a:pt x="14870" y="9712"/>
                    <a:pt x="12291" y="122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4" name="Group">
            <a:extLst>
              <a:ext uri="{FF2B5EF4-FFF2-40B4-BE49-F238E27FC236}">
                <a16:creationId xmlns:a16="http://schemas.microsoft.com/office/drawing/2014/main" id="{F0190700-F49C-4ACA-9D1D-BA1BCAB866F0}"/>
              </a:ext>
            </a:extLst>
          </p:cNvPr>
          <p:cNvGrpSpPr/>
          <p:nvPr/>
        </p:nvGrpSpPr>
        <p:grpSpPr>
          <a:xfrm>
            <a:off x="1825017" y="3948587"/>
            <a:ext cx="336359" cy="336359"/>
            <a:chOff x="0" y="0"/>
            <a:chExt cx="336358" cy="336358"/>
          </a:xfrm>
          <a:solidFill>
            <a:schemeClr val="bg1"/>
          </a:solidFill>
        </p:grpSpPr>
        <p:sp>
          <p:nvSpPr>
            <p:cNvPr id="145" name="Shape">
              <a:extLst>
                <a:ext uri="{FF2B5EF4-FFF2-40B4-BE49-F238E27FC236}">
                  <a16:creationId xmlns:a16="http://schemas.microsoft.com/office/drawing/2014/main" id="{26C068F8-24AC-4097-9D77-25836BD461FA}"/>
                </a:ext>
              </a:extLst>
            </p:cNvPr>
            <p:cNvSpPr/>
            <p:nvPr/>
          </p:nvSpPr>
          <p:spPr>
            <a:xfrm>
              <a:off x="0" y="0"/>
              <a:ext cx="336359" cy="3363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86" y="1543"/>
                  </a:moveTo>
                  <a:cubicBezTo>
                    <a:pt x="19671" y="1543"/>
                    <a:pt x="20057" y="1929"/>
                    <a:pt x="20057" y="2314"/>
                  </a:cubicBezTo>
                  <a:cubicBezTo>
                    <a:pt x="20057" y="19286"/>
                    <a:pt x="20057" y="19286"/>
                    <a:pt x="20057" y="19286"/>
                  </a:cubicBezTo>
                  <a:cubicBezTo>
                    <a:pt x="20057" y="19671"/>
                    <a:pt x="19671" y="20057"/>
                    <a:pt x="19286" y="20057"/>
                  </a:cubicBezTo>
                  <a:cubicBezTo>
                    <a:pt x="2314" y="20057"/>
                    <a:pt x="2314" y="20057"/>
                    <a:pt x="2314" y="20057"/>
                  </a:cubicBezTo>
                  <a:cubicBezTo>
                    <a:pt x="1929" y="20057"/>
                    <a:pt x="1543" y="19671"/>
                    <a:pt x="1543" y="19286"/>
                  </a:cubicBezTo>
                  <a:cubicBezTo>
                    <a:pt x="1543" y="2314"/>
                    <a:pt x="1543" y="2314"/>
                    <a:pt x="1543" y="2314"/>
                  </a:cubicBezTo>
                  <a:cubicBezTo>
                    <a:pt x="1543" y="1929"/>
                    <a:pt x="1929" y="1543"/>
                    <a:pt x="2314" y="1543"/>
                  </a:cubicBezTo>
                  <a:cubicBezTo>
                    <a:pt x="19286" y="1543"/>
                    <a:pt x="19286" y="1543"/>
                    <a:pt x="19286" y="1543"/>
                  </a:cubicBezTo>
                  <a:moveTo>
                    <a:pt x="19286" y="0"/>
                  </a:moveTo>
                  <a:cubicBezTo>
                    <a:pt x="2314" y="0"/>
                    <a:pt x="2314" y="0"/>
                    <a:pt x="2314" y="0"/>
                  </a:cubicBezTo>
                  <a:cubicBezTo>
                    <a:pt x="964" y="0"/>
                    <a:pt x="0" y="964"/>
                    <a:pt x="0" y="2314"/>
                  </a:cubicBezTo>
                  <a:cubicBezTo>
                    <a:pt x="0" y="19286"/>
                    <a:pt x="0" y="19286"/>
                    <a:pt x="0" y="19286"/>
                  </a:cubicBezTo>
                  <a:cubicBezTo>
                    <a:pt x="0" y="20636"/>
                    <a:pt x="964" y="21600"/>
                    <a:pt x="2314" y="21600"/>
                  </a:cubicBezTo>
                  <a:cubicBezTo>
                    <a:pt x="19286" y="21600"/>
                    <a:pt x="19286" y="21600"/>
                    <a:pt x="19286" y="21600"/>
                  </a:cubicBezTo>
                  <a:cubicBezTo>
                    <a:pt x="20636" y="21600"/>
                    <a:pt x="21600" y="20636"/>
                    <a:pt x="21600" y="19286"/>
                  </a:cubicBezTo>
                  <a:cubicBezTo>
                    <a:pt x="21600" y="2314"/>
                    <a:pt x="21600" y="2314"/>
                    <a:pt x="21600" y="2314"/>
                  </a:cubicBezTo>
                  <a:cubicBezTo>
                    <a:pt x="21600" y="964"/>
                    <a:pt x="20636" y="0"/>
                    <a:pt x="1928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6" name="Shape">
              <a:extLst>
                <a:ext uri="{FF2B5EF4-FFF2-40B4-BE49-F238E27FC236}">
                  <a16:creationId xmlns:a16="http://schemas.microsoft.com/office/drawing/2014/main" id="{D3BE1000-8117-47D2-9081-924545A84F42}"/>
                </a:ext>
              </a:extLst>
            </p:cNvPr>
            <p:cNvSpPr/>
            <p:nvPr/>
          </p:nvSpPr>
          <p:spPr>
            <a:xfrm>
              <a:off x="59655" y="59655"/>
              <a:ext cx="215778" cy="217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214" y="0"/>
                  </a:moveTo>
                  <a:lnTo>
                    <a:pt x="16264" y="3032"/>
                  </a:lnTo>
                  <a:lnTo>
                    <a:pt x="12071" y="7200"/>
                  </a:lnTo>
                  <a:lnTo>
                    <a:pt x="14485" y="9600"/>
                  </a:lnTo>
                  <a:lnTo>
                    <a:pt x="18678" y="5432"/>
                  </a:lnTo>
                  <a:lnTo>
                    <a:pt x="21600" y="8337"/>
                  </a:lnTo>
                  <a:lnTo>
                    <a:pt x="21600" y="0"/>
                  </a:lnTo>
                  <a:lnTo>
                    <a:pt x="13214" y="0"/>
                  </a:lnTo>
                  <a:close/>
                  <a:moveTo>
                    <a:pt x="7242" y="12000"/>
                  </a:moveTo>
                  <a:lnTo>
                    <a:pt x="3049" y="16168"/>
                  </a:lnTo>
                  <a:lnTo>
                    <a:pt x="0" y="13137"/>
                  </a:lnTo>
                  <a:lnTo>
                    <a:pt x="0" y="21600"/>
                  </a:lnTo>
                  <a:lnTo>
                    <a:pt x="8386" y="21600"/>
                  </a:lnTo>
                  <a:lnTo>
                    <a:pt x="5464" y="18568"/>
                  </a:lnTo>
                  <a:lnTo>
                    <a:pt x="9656" y="14400"/>
                  </a:lnTo>
                  <a:lnTo>
                    <a:pt x="7242" y="120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47" name="Shape">
            <a:extLst>
              <a:ext uri="{FF2B5EF4-FFF2-40B4-BE49-F238E27FC236}">
                <a16:creationId xmlns:a16="http://schemas.microsoft.com/office/drawing/2014/main" id="{F44605CE-ECF8-417F-9346-A8B0C3C043FA}"/>
              </a:ext>
            </a:extLst>
          </p:cNvPr>
          <p:cNvSpPr/>
          <p:nvPr/>
        </p:nvSpPr>
        <p:spPr>
          <a:xfrm>
            <a:off x="9066103" y="1533372"/>
            <a:ext cx="433061" cy="4302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19" h="21600" extrusionOk="0">
                <a:moveTo>
                  <a:pt x="20262" y="5014"/>
                </a:moveTo>
                <a:cubicBezTo>
                  <a:pt x="19529" y="4243"/>
                  <a:pt x="18431" y="3664"/>
                  <a:pt x="17150" y="3857"/>
                </a:cubicBezTo>
                <a:cubicBezTo>
                  <a:pt x="17150" y="3086"/>
                  <a:pt x="17150" y="3086"/>
                  <a:pt x="17150" y="3086"/>
                </a:cubicBezTo>
                <a:cubicBezTo>
                  <a:pt x="17150" y="2314"/>
                  <a:pt x="17150" y="2314"/>
                  <a:pt x="17150" y="2314"/>
                </a:cubicBezTo>
                <a:cubicBezTo>
                  <a:pt x="17150" y="964"/>
                  <a:pt x="16235" y="0"/>
                  <a:pt x="14953" y="0"/>
                </a:cubicBezTo>
                <a:cubicBezTo>
                  <a:pt x="6167" y="0"/>
                  <a:pt x="6167" y="0"/>
                  <a:pt x="6167" y="0"/>
                </a:cubicBezTo>
                <a:cubicBezTo>
                  <a:pt x="4885" y="0"/>
                  <a:pt x="3970" y="964"/>
                  <a:pt x="3970" y="2314"/>
                </a:cubicBezTo>
                <a:cubicBezTo>
                  <a:pt x="3970" y="3086"/>
                  <a:pt x="3970" y="3086"/>
                  <a:pt x="3970" y="3086"/>
                </a:cubicBezTo>
                <a:cubicBezTo>
                  <a:pt x="3970" y="3857"/>
                  <a:pt x="3970" y="3857"/>
                  <a:pt x="3970" y="3857"/>
                </a:cubicBezTo>
                <a:cubicBezTo>
                  <a:pt x="2689" y="3664"/>
                  <a:pt x="1591" y="4243"/>
                  <a:pt x="858" y="5014"/>
                </a:cubicBezTo>
                <a:cubicBezTo>
                  <a:pt x="-57" y="6171"/>
                  <a:pt x="-240" y="7521"/>
                  <a:pt x="309" y="8679"/>
                </a:cubicBezTo>
                <a:cubicBezTo>
                  <a:pt x="1041" y="10221"/>
                  <a:pt x="2323" y="10993"/>
                  <a:pt x="4153" y="11186"/>
                </a:cubicBezTo>
                <a:cubicBezTo>
                  <a:pt x="4885" y="14271"/>
                  <a:pt x="7082" y="16586"/>
                  <a:pt x="9828" y="16971"/>
                </a:cubicBezTo>
                <a:cubicBezTo>
                  <a:pt x="9828" y="16971"/>
                  <a:pt x="9828" y="16971"/>
                  <a:pt x="9828" y="16971"/>
                </a:cubicBezTo>
                <a:cubicBezTo>
                  <a:pt x="9828" y="20057"/>
                  <a:pt x="9828" y="20057"/>
                  <a:pt x="9828" y="20057"/>
                </a:cubicBezTo>
                <a:cubicBezTo>
                  <a:pt x="8363" y="20057"/>
                  <a:pt x="8363" y="20057"/>
                  <a:pt x="8363" y="20057"/>
                </a:cubicBezTo>
                <a:cubicBezTo>
                  <a:pt x="7997" y="20057"/>
                  <a:pt x="7631" y="20443"/>
                  <a:pt x="7631" y="20829"/>
                </a:cubicBezTo>
                <a:cubicBezTo>
                  <a:pt x="7631" y="21214"/>
                  <a:pt x="7997" y="21600"/>
                  <a:pt x="8363" y="21600"/>
                </a:cubicBezTo>
                <a:cubicBezTo>
                  <a:pt x="12757" y="21600"/>
                  <a:pt x="12757" y="21600"/>
                  <a:pt x="12757" y="21600"/>
                </a:cubicBezTo>
                <a:cubicBezTo>
                  <a:pt x="13123" y="21600"/>
                  <a:pt x="13489" y="21214"/>
                  <a:pt x="13489" y="20829"/>
                </a:cubicBezTo>
                <a:cubicBezTo>
                  <a:pt x="13489" y="20443"/>
                  <a:pt x="13123" y="20057"/>
                  <a:pt x="12757" y="20057"/>
                </a:cubicBezTo>
                <a:cubicBezTo>
                  <a:pt x="11292" y="20057"/>
                  <a:pt x="11292" y="20057"/>
                  <a:pt x="11292" y="20057"/>
                </a:cubicBezTo>
                <a:cubicBezTo>
                  <a:pt x="11292" y="16971"/>
                  <a:pt x="11292" y="16971"/>
                  <a:pt x="11292" y="16971"/>
                </a:cubicBezTo>
                <a:cubicBezTo>
                  <a:pt x="11292" y="16971"/>
                  <a:pt x="11292" y="16971"/>
                  <a:pt x="11292" y="16971"/>
                </a:cubicBezTo>
                <a:cubicBezTo>
                  <a:pt x="14038" y="16586"/>
                  <a:pt x="16235" y="14271"/>
                  <a:pt x="16967" y="11186"/>
                </a:cubicBezTo>
                <a:cubicBezTo>
                  <a:pt x="18797" y="10993"/>
                  <a:pt x="20079" y="10221"/>
                  <a:pt x="20811" y="8679"/>
                </a:cubicBezTo>
                <a:cubicBezTo>
                  <a:pt x="21360" y="7521"/>
                  <a:pt x="21177" y="6171"/>
                  <a:pt x="20262" y="5014"/>
                </a:cubicBezTo>
                <a:close/>
                <a:moveTo>
                  <a:pt x="1774" y="8100"/>
                </a:moveTo>
                <a:cubicBezTo>
                  <a:pt x="1407" y="7521"/>
                  <a:pt x="1407" y="6557"/>
                  <a:pt x="1957" y="5979"/>
                </a:cubicBezTo>
                <a:cubicBezTo>
                  <a:pt x="2323" y="5593"/>
                  <a:pt x="3055" y="5400"/>
                  <a:pt x="3970" y="5400"/>
                </a:cubicBezTo>
                <a:cubicBezTo>
                  <a:pt x="3970" y="9257"/>
                  <a:pt x="3970" y="9257"/>
                  <a:pt x="3970" y="9257"/>
                </a:cubicBezTo>
                <a:cubicBezTo>
                  <a:pt x="3970" y="9450"/>
                  <a:pt x="3970" y="9450"/>
                  <a:pt x="3970" y="9643"/>
                </a:cubicBezTo>
                <a:cubicBezTo>
                  <a:pt x="2872" y="9450"/>
                  <a:pt x="2140" y="8871"/>
                  <a:pt x="1774" y="8100"/>
                </a:cubicBezTo>
                <a:close/>
                <a:moveTo>
                  <a:pt x="15685" y="3086"/>
                </a:moveTo>
                <a:cubicBezTo>
                  <a:pt x="15685" y="9257"/>
                  <a:pt x="15685" y="9257"/>
                  <a:pt x="15685" y="9257"/>
                </a:cubicBezTo>
                <a:cubicBezTo>
                  <a:pt x="15685" y="12729"/>
                  <a:pt x="13306" y="15429"/>
                  <a:pt x="10560" y="15429"/>
                </a:cubicBezTo>
                <a:cubicBezTo>
                  <a:pt x="7814" y="15429"/>
                  <a:pt x="5435" y="12729"/>
                  <a:pt x="5435" y="9257"/>
                </a:cubicBezTo>
                <a:cubicBezTo>
                  <a:pt x="5435" y="3086"/>
                  <a:pt x="5435" y="3086"/>
                  <a:pt x="5435" y="3086"/>
                </a:cubicBezTo>
                <a:cubicBezTo>
                  <a:pt x="5435" y="2314"/>
                  <a:pt x="5435" y="2314"/>
                  <a:pt x="5435" y="2314"/>
                </a:cubicBezTo>
                <a:cubicBezTo>
                  <a:pt x="5435" y="1929"/>
                  <a:pt x="5801" y="1543"/>
                  <a:pt x="6167" y="1543"/>
                </a:cubicBezTo>
                <a:cubicBezTo>
                  <a:pt x="14953" y="1543"/>
                  <a:pt x="14953" y="1543"/>
                  <a:pt x="14953" y="1543"/>
                </a:cubicBezTo>
                <a:cubicBezTo>
                  <a:pt x="15319" y="1543"/>
                  <a:pt x="15685" y="1929"/>
                  <a:pt x="15685" y="2314"/>
                </a:cubicBezTo>
                <a:lnTo>
                  <a:pt x="15685" y="3086"/>
                </a:lnTo>
                <a:close/>
                <a:moveTo>
                  <a:pt x="19346" y="8100"/>
                </a:moveTo>
                <a:cubicBezTo>
                  <a:pt x="18980" y="8871"/>
                  <a:pt x="18248" y="9450"/>
                  <a:pt x="17150" y="9643"/>
                </a:cubicBezTo>
                <a:cubicBezTo>
                  <a:pt x="17150" y="9450"/>
                  <a:pt x="17150" y="9450"/>
                  <a:pt x="17150" y="9257"/>
                </a:cubicBezTo>
                <a:cubicBezTo>
                  <a:pt x="17150" y="5400"/>
                  <a:pt x="17150" y="5400"/>
                  <a:pt x="17150" y="5400"/>
                </a:cubicBezTo>
                <a:cubicBezTo>
                  <a:pt x="18065" y="5400"/>
                  <a:pt x="18797" y="5593"/>
                  <a:pt x="19163" y="5979"/>
                </a:cubicBezTo>
                <a:cubicBezTo>
                  <a:pt x="19713" y="6557"/>
                  <a:pt x="19713" y="7521"/>
                  <a:pt x="19346" y="81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53" name="Shape">
            <a:extLst>
              <a:ext uri="{FF2B5EF4-FFF2-40B4-BE49-F238E27FC236}">
                <a16:creationId xmlns:a16="http://schemas.microsoft.com/office/drawing/2014/main" id="{C9921A06-B829-4B46-9607-FC2DA915F8AF}"/>
              </a:ext>
            </a:extLst>
          </p:cNvPr>
          <p:cNvSpPr/>
          <p:nvPr/>
        </p:nvSpPr>
        <p:spPr>
          <a:xfrm>
            <a:off x="6959991" y="1532561"/>
            <a:ext cx="405283" cy="4318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60" y="0"/>
                  <a:pt x="0" y="4556"/>
                  <a:pt x="0" y="10125"/>
                </a:cubicBezTo>
                <a:cubicBezTo>
                  <a:pt x="0" y="10462"/>
                  <a:pt x="360" y="10800"/>
                  <a:pt x="720" y="10800"/>
                </a:cubicBezTo>
                <a:cubicBezTo>
                  <a:pt x="10080" y="10800"/>
                  <a:pt x="10080" y="10800"/>
                  <a:pt x="10080" y="10800"/>
                </a:cubicBezTo>
                <a:cubicBezTo>
                  <a:pt x="10080" y="18731"/>
                  <a:pt x="10080" y="18731"/>
                  <a:pt x="10080" y="18731"/>
                </a:cubicBezTo>
                <a:cubicBezTo>
                  <a:pt x="10080" y="19575"/>
                  <a:pt x="9180" y="20250"/>
                  <a:pt x="8280" y="20250"/>
                </a:cubicBezTo>
                <a:cubicBezTo>
                  <a:pt x="7200" y="20250"/>
                  <a:pt x="6480" y="19575"/>
                  <a:pt x="6480" y="18731"/>
                </a:cubicBezTo>
                <a:cubicBezTo>
                  <a:pt x="6480" y="18225"/>
                  <a:pt x="6120" y="18056"/>
                  <a:pt x="5760" y="18056"/>
                </a:cubicBezTo>
                <a:cubicBezTo>
                  <a:pt x="5400" y="18056"/>
                  <a:pt x="5040" y="18225"/>
                  <a:pt x="5040" y="18731"/>
                </a:cubicBezTo>
                <a:cubicBezTo>
                  <a:pt x="5040" y="20250"/>
                  <a:pt x="6480" y="21600"/>
                  <a:pt x="8280" y="21600"/>
                </a:cubicBezTo>
                <a:cubicBezTo>
                  <a:pt x="10080" y="21600"/>
                  <a:pt x="11520" y="20250"/>
                  <a:pt x="11520" y="18731"/>
                </a:cubicBezTo>
                <a:cubicBezTo>
                  <a:pt x="11520" y="10800"/>
                  <a:pt x="11520" y="10800"/>
                  <a:pt x="11520" y="10800"/>
                </a:cubicBezTo>
                <a:cubicBezTo>
                  <a:pt x="20880" y="10800"/>
                  <a:pt x="20880" y="10800"/>
                  <a:pt x="20880" y="10800"/>
                </a:cubicBezTo>
                <a:cubicBezTo>
                  <a:pt x="21240" y="10800"/>
                  <a:pt x="21600" y="10462"/>
                  <a:pt x="21600" y="10125"/>
                </a:cubicBezTo>
                <a:cubicBezTo>
                  <a:pt x="21600" y="4556"/>
                  <a:pt x="16740" y="0"/>
                  <a:pt x="10800" y="0"/>
                </a:cubicBezTo>
                <a:close/>
                <a:moveTo>
                  <a:pt x="1440" y="9450"/>
                </a:moveTo>
                <a:cubicBezTo>
                  <a:pt x="1800" y="5400"/>
                  <a:pt x="5040" y="2194"/>
                  <a:pt x="9180" y="1519"/>
                </a:cubicBezTo>
                <a:cubicBezTo>
                  <a:pt x="6840" y="2869"/>
                  <a:pt x="5400" y="5906"/>
                  <a:pt x="5400" y="9450"/>
                </a:cubicBezTo>
                <a:lnTo>
                  <a:pt x="1440" y="9450"/>
                </a:lnTo>
                <a:close/>
                <a:moveTo>
                  <a:pt x="6120" y="9450"/>
                </a:moveTo>
                <a:cubicBezTo>
                  <a:pt x="6120" y="5400"/>
                  <a:pt x="7920" y="2362"/>
                  <a:pt x="10800" y="1519"/>
                </a:cubicBezTo>
                <a:cubicBezTo>
                  <a:pt x="13680" y="2362"/>
                  <a:pt x="15480" y="5400"/>
                  <a:pt x="15480" y="9450"/>
                </a:cubicBezTo>
                <a:lnTo>
                  <a:pt x="6120" y="9450"/>
                </a:lnTo>
                <a:close/>
                <a:moveTo>
                  <a:pt x="16200" y="9450"/>
                </a:moveTo>
                <a:cubicBezTo>
                  <a:pt x="16200" y="5906"/>
                  <a:pt x="14760" y="2869"/>
                  <a:pt x="12420" y="1519"/>
                </a:cubicBezTo>
                <a:cubicBezTo>
                  <a:pt x="16560" y="2194"/>
                  <a:pt x="19800" y="5400"/>
                  <a:pt x="20160" y="9450"/>
                </a:cubicBezTo>
                <a:lnTo>
                  <a:pt x="1620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54" name="Group">
            <a:extLst>
              <a:ext uri="{FF2B5EF4-FFF2-40B4-BE49-F238E27FC236}">
                <a16:creationId xmlns:a16="http://schemas.microsoft.com/office/drawing/2014/main" id="{1D1DAD87-FF36-41FE-908E-79FE81F90A3D}"/>
              </a:ext>
            </a:extLst>
          </p:cNvPr>
          <p:cNvGrpSpPr/>
          <p:nvPr/>
        </p:nvGrpSpPr>
        <p:grpSpPr>
          <a:xfrm>
            <a:off x="1776315" y="770127"/>
            <a:ext cx="433763" cy="415214"/>
            <a:chOff x="0" y="0"/>
            <a:chExt cx="433761" cy="415212"/>
          </a:xfrm>
          <a:solidFill>
            <a:schemeClr val="bg1"/>
          </a:solidFill>
        </p:grpSpPr>
        <p:sp>
          <p:nvSpPr>
            <p:cNvPr id="155" name="Shape">
              <a:extLst>
                <a:ext uri="{FF2B5EF4-FFF2-40B4-BE49-F238E27FC236}">
                  <a16:creationId xmlns:a16="http://schemas.microsoft.com/office/drawing/2014/main" id="{EB819754-FB1A-4BCD-8CFC-B4081F549B2A}"/>
                </a:ext>
              </a:extLst>
            </p:cNvPr>
            <p:cNvSpPr/>
            <p:nvPr/>
          </p:nvSpPr>
          <p:spPr>
            <a:xfrm>
              <a:off x="0" y="-1"/>
              <a:ext cx="433762" cy="4152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0"/>
                  </a:moveTo>
                  <a:cubicBezTo>
                    <a:pt x="1856" y="0"/>
                    <a:pt x="1856" y="0"/>
                    <a:pt x="1856" y="0"/>
                  </a:cubicBezTo>
                  <a:cubicBezTo>
                    <a:pt x="844" y="0"/>
                    <a:pt x="0" y="885"/>
                    <a:pt x="0" y="1948"/>
                  </a:cubicBezTo>
                  <a:cubicBezTo>
                    <a:pt x="0" y="16466"/>
                    <a:pt x="0" y="16466"/>
                    <a:pt x="0" y="16466"/>
                  </a:cubicBezTo>
                  <a:cubicBezTo>
                    <a:pt x="0" y="17528"/>
                    <a:pt x="844" y="18413"/>
                    <a:pt x="1856" y="18413"/>
                  </a:cubicBezTo>
                  <a:cubicBezTo>
                    <a:pt x="7256" y="18413"/>
                    <a:pt x="7256" y="18413"/>
                    <a:pt x="7256" y="18413"/>
                  </a:cubicBezTo>
                  <a:cubicBezTo>
                    <a:pt x="6919" y="18767"/>
                    <a:pt x="6581" y="19298"/>
                    <a:pt x="6244" y="19475"/>
                  </a:cubicBezTo>
                  <a:cubicBezTo>
                    <a:pt x="6075" y="19652"/>
                    <a:pt x="5906" y="19830"/>
                    <a:pt x="5738" y="20007"/>
                  </a:cubicBezTo>
                  <a:cubicBezTo>
                    <a:pt x="5738" y="20184"/>
                    <a:pt x="5569" y="20538"/>
                    <a:pt x="5738" y="20892"/>
                  </a:cubicBezTo>
                  <a:cubicBezTo>
                    <a:pt x="5906" y="21246"/>
                    <a:pt x="6244" y="21600"/>
                    <a:pt x="7088" y="21600"/>
                  </a:cubicBezTo>
                  <a:cubicBezTo>
                    <a:pt x="14513" y="21600"/>
                    <a:pt x="14513" y="21600"/>
                    <a:pt x="14513" y="21600"/>
                  </a:cubicBezTo>
                  <a:cubicBezTo>
                    <a:pt x="15356" y="21600"/>
                    <a:pt x="15694" y="21246"/>
                    <a:pt x="15863" y="20892"/>
                  </a:cubicBezTo>
                  <a:cubicBezTo>
                    <a:pt x="16031" y="20538"/>
                    <a:pt x="15863" y="20184"/>
                    <a:pt x="15863" y="20007"/>
                  </a:cubicBezTo>
                  <a:cubicBezTo>
                    <a:pt x="15694" y="19830"/>
                    <a:pt x="15525" y="19652"/>
                    <a:pt x="15356" y="19475"/>
                  </a:cubicBezTo>
                  <a:cubicBezTo>
                    <a:pt x="15019" y="19298"/>
                    <a:pt x="14681" y="18767"/>
                    <a:pt x="14344" y="18413"/>
                  </a:cubicBezTo>
                  <a:cubicBezTo>
                    <a:pt x="19744" y="18413"/>
                    <a:pt x="19744" y="18413"/>
                    <a:pt x="19744" y="18413"/>
                  </a:cubicBezTo>
                  <a:cubicBezTo>
                    <a:pt x="20756" y="18413"/>
                    <a:pt x="21600" y="17528"/>
                    <a:pt x="21600" y="16466"/>
                  </a:cubicBezTo>
                  <a:cubicBezTo>
                    <a:pt x="21600" y="1948"/>
                    <a:pt x="21600" y="1948"/>
                    <a:pt x="21600" y="1948"/>
                  </a:cubicBezTo>
                  <a:cubicBezTo>
                    <a:pt x="21600" y="885"/>
                    <a:pt x="20756" y="0"/>
                    <a:pt x="19744" y="0"/>
                  </a:cubicBezTo>
                  <a:close/>
                  <a:moveTo>
                    <a:pt x="14850" y="20007"/>
                  </a:moveTo>
                  <a:cubicBezTo>
                    <a:pt x="15019" y="20184"/>
                    <a:pt x="15188" y="20361"/>
                    <a:pt x="15188" y="20538"/>
                  </a:cubicBezTo>
                  <a:cubicBezTo>
                    <a:pt x="15188" y="20538"/>
                    <a:pt x="15356" y="20538"/>
                    <a:pt x="15188" y="20538"/>
                  </a:cubicBezTo>
                  <a:cubicBezTo>
                    <a:pt x="15188" y="20715"/>
                    <a:pt x="14850" y="20892"/>
                    <a:pt x="14513" y="20892"/>
                  </a:cubicBezTo>
                  <a:cubicBezTo>
                    <a:pt x="7088" y="20892"/>
                    <a:pt x="7088" y="20892"/>
                    <a:pt x="7088" y="20892"/>
                  </a:cubicBezTo>
                  <a:cubicBezTo>
                    <a:pt x="6750" y="20892"/>
                    <a:pt x="6413" y="20715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361"/>
                    <a:pt x="6581" y="20184"/>
                    <a:pt x="6750" y="20007"/>
                  </a:cubicBezTo>
                  <a:cubicBezTo>
                    <a:pt x="7425" y="19298"/>
                    <a:pt x="7931" y="18767"/>
                    <a:pt x="8100" y="18413"/>
                  </a:cubicBezTo>
                  <a:cubicBezTo>
                    <a:pt x="13500" y="18413"/>
                    <a:pt x="13500" y="18413"/>
                    <a:pt x="13500" y="18413"/>
                  </a:cubicBezTo>
                  <a:cubicBezTo>
                    <a:pt x="13669" y="18767"/>
                    <a:pt x="14175" y="19298"/>
                    <a:pt x="14850" y="20007"/>
                  </a:cubicBezTo>
                  <a:close/>
                  <a:moveTo>
                    <a:pt x="20250" y="16466"/>
                  </a:moveTo>
                  <a:cubicBezTo>
                    <a:pt x="20250" y="16820"/>
                    <a:pt x="20081" y="16997"/>
                    <a:pt x="19744" y="16997"/>
                  </a:cubicBezTo>
                  <a:cubicBezTo>
                    <a:pt x="1856" y="16997"/>
                    <a:pt x="1856" y="16997"/>
                    <a:pt x="1856" y="16997"/>
                  </a:cubicBezTo>
                  <a:cubicBezTo>
                    <a:pt x="1519" y="16997"/>
                    <a:pt x="1350" y="16820"/>
                    <a:pt x="1350" y="16466"/>
                  </a:cubicBezTo>
                  <a:cubicBezTo>
                    <a:pt x="1350" y="1948"/>
                    <a:pt x="1350" y="1948"/>
                    <a:pt x="1350" y="1948"/>
                  </a:cubicBezTo>
                  <a:cubicBezTo>
                    <a:pt x="1350" y="1593"/>
                    <a:pt x="1519" y="1416"/>
                    <a:pt x="1856" y="1416"/>
                  </a:cubicBezTo>
                  <a:cubicBezTo>
                    <a:pt x="19744" y="1416"/>
                    <a:pt x="19744" y="1416"/>
                    <a:pt x="19744" y="1416"/>
                  </a:cubicBezTo>
                  <a:cubicBezTo>
                    <a:pt x="20081" y="1416"/>
                    <a:pt x="20250" y="1593"/>
                    <a:pt x="20250" y="1948"/>
                  </a:cubicBezTo>
                  <a:lnTo>
                    <a:pt x="20250" y="164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6" name="Shape">
              <a:extLst>
                <a:ext uri="{FF2B5EF4-FFF2-40B4-BE49-F238E27FC236}">
                  <a16:creationId xmlns:a16="http://schemas.microsoft.com/office/drawing/2014/main" id="{917CF3EE-B78E-405E-BF22-53E118363FBB}"/>
                </a:ext>
              </a:extLst>
            </p:cNvPr>
            <p:cNvSpPr/>
            <p:nvPr/>
          </p:nvSpPr>
          <p:spPr>
            <a:xfrm>
              <a:off x="54220" y="54220"/>
              <a:ext cx="325322" cy="2183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25" y="0"/>
                  </a:moveTo>
                  <a:cubicBezTo>
                    <a:pt x="1575" y="0"/>
                    <a:pt x="1575" y="0"/>
                    <a:pt x="1575" y="0"/>
                  </a:cubicBezTo>
                  <a:cubicBezTo>
                    <a:pt x="675" y="0"/>
                    <a:pt x="0" y="1013"/>
                    <a:pt x="0" y="2363"/>
                  </a:cubicBezTo>
                  <a:cubicBezTo>
                    <a:pt x="0" y="19237"/>
                    <a:pt x="0" y="19237"/>
                    <a:pt x="0" y="19237"/>
                  </a:cubicBezTo>
                  <a:cubicBezTo>
                    <a:pt x="0" y="20587"/>
                    <a:pt x="675" y="21600"/>
                    <a:pt x="1575" y="21600"/>
                  </a:cubicBezTo>
                  <a:cubicBezTo>
                    <a:pt x="20025" y="21600"/>
                    <a:pt x="20025" y="21600"/>
                    <a:pt x="20025" y="21600"/>
                  </a:cubicBezTo>
                  <a:cubicBezTo>
                    <a:pt x="20925" y="21600"/>
                    <a:pt x="21600" y="20587"/>
                    <a:pt x="21600" y="19237"/>
                  </a:cubicBezTo>
                  <a:cubicBezTo>
                    <a:pt x="21600" y="2363"/>
                    <a:pt x="21600" y="2363"/>
                    <a:pt x="21600" y="2363"/>
                  </a:cubicBezTo>
                  <a:cubicBezTo>
                    <a:pt x="21600" y="1013"/>
                    <a:pt x="20925" y="0"/>
                    <a:pt x="20025" y="0"/>
                  </a:cubicBezTo>
                  <a:close/>
                  <a:moveTo>
                    <a:pt x="20700" y="19237"/>
                  </a:moveTo>
                  <a:cubicBezTo>
                    <a:pt x="20700" y="19912"/>
                    <a:pt x="20475" y="20250"/>
                    <a:pt x="20025" y="20250"/>
                  </a:cubicBezTo>
                  <a:cubicBezTo>
                    <a:pt x="1575" y="20250"/>
                    <a:pt x="1575" y="20250"/>
                    <a:pt x="1575" y="20250"/>
                  </a:cubicBezTo>
                  <a:cubicBezTo>
                    <a:pt x="1125" y="20250"/>
                    <a:pt x="900" y="19912"/>
                    <a:pt x="900" y="19237"/>
                  </a:cubicBezTo>
                  <a:cubicBezTo>
                    <a:pt x="900" y="2363"/>
                    <a:pt x="900" y="2363"/>
                    <a:pt x="900" y="2363"/>
                  </a:cubicBezTo>
                  <a:cubicBezTo>
                    <a:pt x="900" y="1688"/>
                    <a:pt x="1125" y="1350"/>
                    <a:pt x="1575" y="1350"/>
                  </a:cubicBezTo>
                  <a:cubicBezTo>
                    <a:pt x="20025" y="1350"/>
                    <a:pt x="20025" y="1350"/>
                    <a:pt x="20025" y="1350"/>
                  </a:cubicBezTo>
                  <a:cubicBezTo>
                    <a:pt x="20475" y="1350"/>
                    <a:pt x="20700" y="1688"/>
                    <a:pt x="20700" y="2363"/>
                  </a:cubicBezTo>
                  <a:lnTo>
                    <a:pt x="20700" y="1923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7" name="Shape">
              <a:extLst>
                <a:ext uri="{FF2B5EF4-FFF2-40B4-BE49-F238E27FC236}">
                  <a16:creationId xmlns:a16="http://schemas.microsoft.com/office/drawing/2014/main" id="{1CAA066F-A032-49C7-8D1E-69F61079C392}"/>
                </a:ext>
              </a:extLst>
            </p:cNvPr>
            <p:cNvSpPr/>
            <p:nvPr/>
          </p:nvSpPr>
          <p:spPr>
            <a:xfrm>
              <a:off x="195478" y="279662"/>
              <a:ext cx="41379" cy="399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8" name="Shape">
              <a:extLst>
                <a:ext uri="{FF2B5EF4-FFF2-40B4-BE49-F238E27FC236}">
                  <a16:creationId xmlns:a16="http://schemas.microsoft.com/office/drawing/2014/main" id="{EE6DB3BC-3D2D-44A7-9429-3F4EA8510E77}"/>
                </a:ext>
              </a:extLst>
            </p:cNvPr>
            <p:cNvSpPr/>
            <p:nvPr/>
          </p:nvSpPr>
          <p:spPr>
            <a:xfrm>
              <a:off x="162660" y="164086"/>
              <a:ext cx="39953" cy="81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1800" y="0"/>
                    <a:pt x="0" y="90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19800"/>
                    <a:pt x="18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800" y="21600"/>
                    <a:pt x="21600" y="1980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900"/>
                    <a:pt x="198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9" name="Shape">
              <a:extLst>
                <a:ext uri="{FF2B5EF4-FFF2-40B4-BE49-F238E27FC236}">
                  <a16:creationId xmlns:a16="http://schemas.microsoft.com/office/drawing/2014/main" id="{58F6D54E-61C0-416A-AC41-DBF25D691DE4}"/>
                </a:ext>
              </a:extLst>
            </p:cNvPr>
            <p:cNvSpPr/>
            <p:nvPr/>
          </p:nvSpPr>
          <p:spPr>
            <a:xfrm>
              <a:off x="298211" y="81329"/>
              <a:ext cx="39953" cy="1640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1800" y="0"/>
                    <a:pt x="0" y="450"/>
                    <a:pt x="0" y="1350"/>
                  </a:cubicBezTo>
                  <a:cubicBezTo>
                    <a:pt x="0" y="20250"/>
                    <a:pt x="0" y="20250"/>
                    <a:pt x="0" y="20250"/>
                  </a:cubicBezTo>
                  <a:cubicBezTo>
                    <a:pt x="0" y="21150"/>
                    <a:pt x="18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800" y="21600"/>
                    <a:pt x="21600" y="21150"/>
                    <a:pt x="21600" y="20250"/>
                  </a:cubicBezTo>
                  <a:cubicBezTo>
                    <a:pt x="21600" y="1350"/>
                    <a:pt x="21600" y="1350"/>
                    <a:pt x="21600" y="1350"/>
                  </a:cubicBezTo>
                  <a:cubicBezTo>
                    <a:pt x="21600" y="450"/>
                    <a:pt x="198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0" name="Shape">
              <a:extLst>
                <a:ext uri="{FF2B5EF4-FFF2-40B4-BE49-F238E27FC236}">
                  <a16:creationId xmlns:a16="http://schemas.microsoft.com/office/drawing/2014/main" id="{608D883D-2B82-4243-A3F2-B9F0A849445B}"/>
                </a:ext>
              </a:extLst>
            </p:cNvPr>
            <p:cNvSpPr/>
            <p:nvPr/>
          </p:nvSpPr>
          <p:spPr>
            <a:xfrm>
              <a:off x="229723" y="135550"/>
              <a:ext cx="41379" cy="1098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1800" y="0"/>
                    <a:pt x="0" y="675"/>
                    <a:pt x="0" y="2025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925"/>
                    <a:pt x="18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800" y="21600"/>
                    <a:pt x="21600" y="20925"/>
                    <a:pt x="21600" y="19575"/>
                  </a:cubicBez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675"/>
                    <a:pt x="198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1" name="Shape">
              <a:extLst>
                <a:ext uri="{FF2B5EF4-FFF2-40B4-BE49-F238E27FC236}">
                  <a16:creationId xmlns:a16="http://schemas.microsoft.com/office/drawing/2014/main" id="{B8DAB408-7537-4B6D-B13F-2DD8CDE2ACC2}"/>
                </a:ext>
              </a:extLst>
            </p:cNvPr>
            <p:cNvSpPr/>
            <p:nvPr/>
          </p:nvSpPr>
          <p:spPr>
            <a:xfrm>
              <a:off x="94172" y="108440"/>
              <a:ext cx="41379" cy="1369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1800" y="0"/>
                    <a:pt x="0" y="540"/>
                    <a:pt x="0" y="1620"/>
                  </a:cubicBezTo>
                  <a:cubicBezTo>
                    <a:pt x="0" y="19980"/>
                    <a:pt x="0" y="19980"/>
                    <a:pt x="0" y="19980"/>
                  </a:cubicBezTo>
                  <a:cubicBezTo>
                    <a:pt x="0" y="21060"/>
                    <a:pt x="18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800" y="21600"/>
                    <a:pt x="21600" y="21060"/>
                    <a:pt x="21600" y="19980"/>
                  </a:cubicBezTo>
                  <a:cubicBezTo>
                    <a:pt x="21600" y="1620"/>
                    <a:pt x="21600" y="1620"/>
                    <a:pt x="21600" y="1620"/>
                  </a:cubicBezTo>
                  <a:cubicBezTo>
                    <a:pt x="21600" y="540"/>
                    <a:pt x="198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68" name="Group">
            <a:extLst>
              <a:ext uri="{FF2B5EF4-FFF2-40B4-BE49-F238E27FC236}">
                <a16:creationId xmlns:a16="http://schemas.microsoft.com/office/drawing/2014/main" id="{4410CC24-8057-45BF-B6E7-64DD74618FAF}"/>
              </a:ext>
            </a:extLst>
          </p:cNvPr>
          <p:cNvGrpSpPr/>
          <p:nvPr/>
        </p:nvGrpSpPr>
        <p:grpSpPr>
          <a:xfrm>
            <a:off x="800377" y="1561137"/>
            <a:ext cx="509385" cy="366414"/>
            <a:chOff x="0" y="0"/>
            <a:chExt cx="509384" cy="366412"/>
          </a:xfrm>
          <a:solidFill>
            <a:schemeClr val="bg1"/>
          </a:solidFill>
        </p:grpSpPr>
        <p:sp>
          <p:nvSpPr>
            <p:cNvPr id="169" name="Shape">
              <a:extLst>
                <a:ext uri="{FF2B5EF4-FFF2-40B4-BE49-F238E27FC236}">
                  <a16:creationId xmlns:a16="http://schemas.microsoft.com/office/drawing/2014/main" id="{3744ECB1-50CE-40DE-A8C4-FCE3E4F03191}"/>
                </a:ext>
              </a:extLst>
            </p:cNvPr>
            <p:cNvSpPr/>
            <p:nvPr/>
          </p:nvSpPr>
          <p:spPr>
            <a:xfrm>
              <a:off x="0" y="137584"/>
              <a:ext cx="242272" cy="2095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9" h="20197" extrusionOk="0">
                  <a:moveTo>
                    <a:pt x="0" y="368"/>
                  </a:moveTo>
                  <a:cubicBezTo>
                    <a:pt x="2492" y="1307"/>
                    <a:pt x="4154" y="2246"/>
                    <a:pt x="5400" y="4594"/>
                  </a:cubicBezTo>
                  <a:cubicBezTo>
                    <a:pt x="7477" y="8350"/>
                    <a:pt x="7892" y="11168"/>
                    <a:pt x="9554" y="14924"/>
                  </a:cubicBezTo>
                  <a:cubicBezTo>
                    <a:pt x="11631" y="19620"/>
                    <a:pt x="15785" y="20559"/>
                    <a:pt x="17446" y="20089"/>
                  </a:cubicBezTo>
                  <a:cubicBezTo>
                    <a:pt x="17446" y="15863"/>
                    <a:pt x="14954" y="10229"/>
                    <a:pt x="11215" y="6942"/>
                  </a:cubicBezTo>
                  <a:cubicBezTo>
                    <a:pt x="15785" y="10229"/>
                    <a:pt x="18277" y="14455"/>
                    <a:pt x="18692" y="19620"/>
                  </a:cubicBezTo>
                  <a:cubicBezTo>
                    <a:pt x="18692" y="19620"/>
                    <a:pt x="21600" y="17272"/>
                    <a:pt x="20769" y="12576"/>
                  </a:cubicBezTo>
                  <a:cubicBezTo>
                    <a:pt x="19108" y="1307"/>
                    <a:pt x="7477" y="-1041"/>
                    <a:pt x="0" y="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0" name="Shape">
              <a:extLst>
                <a:ext uri="{FF2B5EF4-FFF2-40B4-BE49-F238E27FC236}">
                  <a16:creationId xmlns:a16="http://schemas.microsoft.com/office/drawing/2014/main" id="{9B22C0D8-7222-45FE-880F-04E0DEEFEE54}"/>
                </a:ext>
              </a:extLst>
            </p:cNvPr>
            <p:cNvSpPr/>
            <p:nvPr/>
          </p:nvSpPr>
          <p:spPr>
            <a:xfrm>
              <a:off x="211677" y="0"/>
              <a:ext cx="297708" cy="3664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23" extrusionOk="0">
                  <a:moveTo>
                    <a:pt x="0" y="10660"/>
                  </a:moveTo>
                  <a:cubicBezTo>
                    <a:pt x="1742" y="12062"/>
                    <a:pt x="2439" y="13465"/>
                    <a:pt x="2787" y="15709"/>
                  </a:cubicBezTo>
                  <a:cubicBezTo>
                    <a:pt x="3135" y="17112"/>
                    <a:pt x="2439" y="18514"/>
                    <a:pt x="1742" y="19636"/>
                  </a:cubicBezTo>
                  <a:cubicBezTo>
                    <a:pt x="2090" y="20478"/>
                    <a:pt x="3484" y="20758"/>
                    <a:pt x="3484" y="20758"/>
                  </a:cubicBezTo>
                  <a:cubicBezTo>
                    <a:pt x="3832" y="15709"/>
                    <a:pt x="4877" y="11782"/>
                    <a:pt x="10103" y="8135"/>
                  </a:cubicBezTo>
                  <a:cubicBezTo>
                    <a:pt x="5923" y="11782"/>
                    <a:pt x="4181" y="17392"/>
                    <a:pt x="4529" y="21039"/>
                  </a:cubicBezTo>
                  <a:cubicBezTo>
                    <a:pt x="7316" y="21600"/>
                    <a:pt x="12194" y="19356"/>
                    <a:pt x="13587" y="14587"/>
                  </a:cubicBezTo>
                  <a:cubicBezTo>
                    <a:pt x="14981" y="10940"/>
                    <a:pt x="14284" y="8416"/>
                    <a:pt x="16026" y="5049"/>
                  </a:cubicBezTo>
                  <a:cubicBezTo>
                    <a:pt x="17419" y="2525"/>
                    <a:pt x="19161" y="1403"/>
                    <a:pt x="21600" y="0"/>
                  </a:cubicBezTo>
                  <a:cubicBezTo>
                    <a:pt x="13935" y="281"/>
                    <a:pt x="2787" y="3647"/>
                    <a:pt x="0" y="106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71" name="Group">
            <a:extLst>
              <a:ext uri="{FF2B5EF4-FFF2-40B4-BE49-F238E27FC236}">
                <a16:creationId xmlns:a16="http://schemas.microsoft.com/office/drawing/2014/main" id="{C5434194-6518-4E9E-97F8-9D67F5AD3565}"/>
              </a:ext>
            </a:extLst>
          </p:cNvPr>
          <p:cNvGrpSpPr/>
          <p:nvPr/>
        </p:nvGrpSpPr>
        <p:grpSpPr>
          <a:xfrm>
            <a:off x="3841999" y="1597454"/>
            <a:ext cx="460965" cy="302048"/>
            <a:chOff x="0" y="0"/>
            <a:chExt cx="460964" cy="302046"/>
          </a:xfrm>
          <a:solidFill>
            <a:schemeClr val="bg1"/>
          </a:solidFill>
        </p:grpSpPr>
        <p:sp>
          <p:nvSpPr>
            <p:cNvPr id="172" name="Shape">
              <a:extLst>
                <a:ext uri="{FF2B5EF4-FFF2-40B4-BE49-F238E27FC236}">
                  <a16:creationId xmlns:a16="http://schemas.microsoft.com/office/drawing/2014/main" id="{A88A690D-A52B-4ACE-9310-BC6484870C58}"/>
                </a:ext>
              </a:extLst>
            </p:cNvPr>
            <p:cNvSpPr/>
            <p:nvPr/>
          </p:nvSpPr>
          <p:spPr>
            <a:xfrm>
              <a:off x="77879" y="0"/>
              <a:ext cx="310468" cy="302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cubicBezTo>
                    <a:pt x="0" y="21600"/>
                    <a:pt x="0" y="21600"/>
                    <a:pt x="0" y="21600"/>
                  </a:cubicBezTo>
                  <a:cubicBezTo>
                    <a:pt x="0" y="21100"/>
                    <a:pt x="0" y="21100"/>
                    <a:pt x="0" y="21100"/>
                  </a:cubicBezTo>
                  <a:cubicBezTo>
                    <a:pt x="0" y="17600"/>
                    <a:pt x="6296" y="14800"/>
                    <a:pt x="8039" y="14400"/>
                  </a:cubicBezTo>
                  <a:cubicBezTo>
                    <a:pt x="8136" y="14300"/>
                    <a:pt x="8136" y="14000"/>
                    <a:pt x="8233" y="13700"/>
                  </a:cubicBezTo>
                  <a:cubicBezTo>
                    <a:pt x="7846" y="13200"/>
                    <a:pt x="6877" y="12000"/>
                    <a:pt x="6490" y="10300"/>
                  </a:cubicBezTo>
                  <a:cubicBezTo>
                    <a:pt x="6102" y="10200"/>
                    <a:pt x="5812" y="9800"/>
                    <a:pt x="5618" y="9200"/>
                  </a:cubicBezTo>
                  <a:cubicBezTo>
                    <a:pt x="5327" y="8500"/>
                    <a:pt x="5327" y="7400"/>
                    <a:pt x="5812" y="6700"/>
                  </a:cubicBezTo>
                  <a:cubicBezTo>
                    <a:pt x="5812" y="6700"/>
                    <a:pt x="5812" y="6700"/>
                    <a:pt x="5812" y="6700"/>
                  </a:cubicBezTo>
                  <a:cubicBezTo>
                    <a:pt x="5715" y="5700"/>
                    <a:pt x="5424" y="3200"/>
                    <a:pt x="6877" y="1500"/>
                  </a:cubicBezTo>
                  <a:cubicBezTo>
                    <a:pt x="7749" y="500"/>
                    <a:pt x="9105" y="0"/>
                    <a:pt x="10752" y="0"/>
                  </a:cubicBezTo>
                  <a:cubicBezTo>
                    <a:pt x="12495" y="0"/>
                    <a:pt x="13754" y="500"/>
                    <a:pt x="14626" y="1500"/>
                  </a:cubicBezTo>
                  <a:cubicBezTo>
                    <a:pt x="16079" y="3200"/>
                    <a:pt x="15885" y="5700"/>
                    <a:pt x="15788" y="6700"/>
                  </a:cubicBezTo>
                  <a:cubicBezTo>
                    <a:pt x="15788" y="6700"/>
                    <a:pt x="15788" y="6700"/>
                    <a:pt x="15788" y="6700"/>
                  </a:cubicBezTo>
                  <a:cubicBezTo>
                    <a:pt x="16273" y="7400"/>
                    <a:pt x="16273" y="8500"/>
                    <a:pt x="15982" y="9200"/>
                  </a:cubicBezTo>
                  <a:cubicBezTo>
                    <a:pt x="15788" y="9800"/>
                    <a:pt x="15498" y="10200"/>
                    <a:pt x="15110" y="10300"/>
                  </a:cubicBezTo>
                  <a:cubicBezTo>
                    <a:pt x="14723" y="12000"/>
                    <a:pt x="13754" y="13200"/>
                    <a:pt x="13367" y="13700"/>
                  </a:cubicBezTo>
                  <a:cubicBezTo>
                    <a:pt x="13367" y="14000"/>
                    <a:pt x="13464" y="14300"/>
                    <a:pt x="13561" y="14400"/>
                  </a:cubicBezTo>
                  <a:cubicBezTo>
                    <a:pt x="15304" y="14800"/>
                    <a:pt x="21600" y="17600"/>
                    <a:pt x="21600" y="21100"/>
                  </a:cubicBezTo>
                  <a:lnTo>
                    <a:pt x="21600" y="21600"/>
                  </a:lnTo>
                  <a:close/>
                  <a:moveTo>
                    <a:pt x="1162" y="20500"/>
                  </a:moveTo>
                  <a:cubicBezTo>
                    <a:pt x="20438" y="20500"/>
                    <a:pt x="20438" y="20500"/>
                    <a:pt x="20438" y="20500"/>
                  </a:cubicBezTo>
                  <a:cubicBezTo>
                    <a:pt x="20147" y="19500"/>
                    <a:pt x="19082" y="18500"/>
                    <a:pt x="17532" y="17500"/>
                  </a:cubicBezTo>
                  <a:cubicBezTo>
                    <a:pt x="15885" y="16400"/>
                    <a:pt x="13948" y="15700"/>
                    <a:pt x="13270" y="15500"/>
                  </a:cubicBezTo>
                  <a:cubicBezTo>
                    <a:pt x="12398" y="15400"/>
                    <a:pt x="12301" y="14000"/>
                    <a:pt x="12301" y="13400"/>
                  </a:cubicBezTo>
                  <a:cubicBezTo>
                    <a:pt x="12301" y="13200"/>
                    <a:pt x="12301" y="13200"/>
                    <a:pt x="12301" y="13200"/>
                  </a:cubicBezTo>
                  <a:cubicBezTo>
                    <a:pt x="12398" y="13000"/>
                    <a:pt x="12398" y="13000"/>
                    <a:pt x="12398" y="13000"/>
                  </a:cubicBezTo>
                  <a:cubicBezTo>
                    <a:pt x="12398" y="13000"/>
                    <a:pt x="13754" y="11600"/>
                    <a:pt x="14045" y="9800"/>
                  </a:cubicBezTo>
                  <a:cubicBezTo>
                    <a:pt x="14142" y="9300"/>
                    <a:pt x="14142" y="9300"/>
                    <a:pt x="14142" y="9300"/>
                  </a:cubicBezTo>
                  <a:cubicBezTo>
                    <a:pt x="14626" y="9300"/>
                    <a:pt x="14626" y="9300"/>
                    <a:pt x="14626" y="9300"/>
                  </a:cubicBezTo>
                  <a:cubicBezTo>
                    <a:pt x="14723" y="9300"/>
                    <a:pt x="14917" y="9100"/>
                    <a:pt x="15013" y="8600"/>
                  </a:cubicBezTo>
                  <a:cubicBezTo>
                    <a:pt x="15110" y="8100"/>
                    <a:pt x="15013" y="7600"/>
                    <a:pt x="14820" y="7400"/>
                  </a:cubicBezTo>
                  <a:cubicBezTo>
                    <a:pt x="14626" y="7200"/>
                    <a:pt x="14626" y="7200"/>
                    <a:pt x="14626" y="7200"/>
                  </a:cubicBezTo>
                  <a:cubicBezTo>
                    <a:pt x="14626" y="6900"/>
                    <a:pt x="14626" y="6900"/>
                    <a:pt x="14626" y="6900"/>
                  </a:cubicBezTo>
                  <a:cubicBezTo>
                    <a:pt x="14626" y="6800"/>
                    <a:pt x="14626" y="6700"/>
                    <a:pt x="14626" y="6600"/>
                  </a:cubicBezTo>
                  <a:cubicBezTo>
                    <a:pt x="14723" y="5700"/>
                    <a:pt x="14917" y="3600"/>
                    <a:pt x="13851" y="2300"/>
                  </a:cubicBezTo>
                  <a:cubicBezTo>
                    <a:pt x="13173" y="1500"/>
                    <a:pt x="12204" y="1200"/>
                    <a:pt x="10752" y="1200"/>
                  </a:cubicBezTo>
                  <a:cubicBezTo>
                    <a:pt x="9396" y="1200"/>
                    <a:pt x="8427" y="1500"/>
                    <a:pt x="7749" y="2300"/>
                  </a:cubicBezTo>
                  <a:cubicBezTo>
                    <a:pt x="6587" y="3600"/>
                    <a:pt x="6877" y="5700"/>
                    <a:pt x="6974" y="6600"/>
                  </a:cubicBezTo>
                  <a:cubicBezTo>
                    <a:pt x="6974" y="6700"/>
                    <a:pt x="6974" y="6800"/>
                    <a:pt x="6974" y="6900"/>
                  </a:cubicBezTo>
                  <a:cubicBezTo>
                    <a:pt x="6974" y="7200"/>
                    <a:pt x="6974" y="7200"/>
                    <a:pt x="6974" y="7200"/>
                  </a:cubicBezTo>
                  <a:cubicBezTo>
                    <a:pt x="6780" y="7400"/>
                    <a:pt x="6780" y="7400"/>
                    <a:pt x="6780" y="7400"/>
                  </a:cubicBezTo>
                  <a:cubicBezTo>
                    <a:pt x="6490" y="7600"/>
                    <a:pt x="6490" y="8100"/>
                    <a:pt x="6587" y="8600"/>
                  </a:cubicBezTo>
                  <a:cubicBezTo>
                    <a:pt x="6683" y="9100"/>
                    <a:pt x="6877" y="9300"/>
                    <a:pt x="6974" y="9300"/>
                  </a:cubicBezTo>
                  <a:cubicBezTo>
                    <a:pt x="7458" y="9300"/>
                    <a:pt x="7458" y="9300"/>
                    <a:pt x="7458" y="9300"/>
                  </a:cubicBezTo>
                  <a:cubicBezTo>
                    <a:pt x="7458" y="9800"/>
                    <a:pt x="7458" y="9800"/>
                    <a:pt x="7458" y="9800"/>
                  </a:cubicBezTo>
                  <a:cubicBezTo>
                    <a:pt x="7749" y="11600"/>
                    <a:pt x="9105" y="13000"/>
                    <a:pt x="9202" y="13000"/>
                  </a:cubicBezTo>
                  <a:cubicBezTo>
                    <a:pt x="9299" y="13200"/>
                    <a:pt x="9299" y="13200"/>
                    <a:pt x="9299" y="13200"/>
                  </a:cubicBezTo>
                  <a:cubicBezTo>
                    <a:pt x="9299" y="13400"/>
                    <a:pt x="9299" y="13400"/>
                    <a:pt x="9299" y="13400"/>
                  </a:cubicBezTo>
                  <a:cubicBezTo>
                    <a:pt x="9299" y="14000"/>
                    <a:pt x="9202" y="15400"/>
                    <a:pt x="8330" y="15500"/>
                  </a:cubicBezTo>
                  <a:cubicBezTo>
                    <a:pt x="7652" y="15700"/>
                    <a:pt x="5715" y="16400"/>
                    <a:pt x="4068" y="17500"/>
                  </a:cubicBezTo>
                  <a:cubicBezTo>
                    <a:pt x="2422" y="18500"/>
                    <a:pt x="1453" y="19500"/>
                    <a:pt x="1162" y="205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3" name="Shape">
              <a:extLst>
                <a:ext uri="{FF2B5EF4-FFF2-40B4-BE49-F238E27FC236}">
                  <a16:creationId xmlns:a16="http://schemas.microsoft.com/office/drawing/2014/main" id="{164C5420-BF65-46F9-9FE4-241831190E01}"/>
                </a:ext>
              </a:extLst>
            </p:cNvPr>
            <p:cNvSpPr/>
            <p:nvPr/>
          </p:nvSpPr>
          <p:spPr>
            <a:xfrm>
              <a:off x="304152" y="11576"/>
              <a:ext cx="156813" cy="2525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219" y="14320"/>
                  </a:moveTo>
                  <a:cubicBezTo>
                    <a:pt x="8028" y="14201"/>
                    <a:pt x="8028" y="13962"/>
                    <a:pt x="8028" y="13604"/>
                  </a:cubicBezTo>
                  <a:cubicBezTo>
                    <a:pt x="8602" y="13127"/>
                    <a:pt x="10131" y="11934"/>
                    <a:pt x="10896" y="10263"/>
                  </a:cubicBezTo>
                  <a:cubicBezTo>
                    <a:pt x="11469" y="10144"/>
                    <a:pt x="11851" y="9786"/>
                    <a:pt x="12234" y="9189"/>
                  </a:cubicBezTo>
                  <a:cubicBezTo>
                    <a:pt x="12616" y="8473"/>
                    <a:pt x="12807" y="7399"/>
                    <a:pt x="11851" y="6683"/>
                  </a:cubicBezTo>
                  <a:cubicBezTo>
                    <a:pt x="11851" y="6683"/>
                    <a:pt x="11851" y="6683"/>
                    <a:pt x="11851" y="6683"/>
                  </a:cubicBezTo>
                  <a:cubicBezTo>
                    <a:pt x="12042" y="5728"/>
                    <a:pt x="12425" y="3222"/>
                    <a:pt x="10131" y="1551"/>
                  </a:cubicBezTo>
                  <a:cubicBezTo>
                    <a:pt x="8602" y="597"/>
                    <a:pt x="6499" y="0"/>
                    <a:pt x="3632" y="0"/>
                  </a:cubicBezTo>
                  <a:cubicBezTo>
                    <a:pt x="2294" y="0"/>
                    <a:pt x="956" y="239"/>
                    <a:pt x="0" y="477"/>
                  </a:cubicBezTo>
                  <a:cubicBezTo>
                    <a:pt x="382" y="716"/>
                    <a:pt x="573" y="1074"/>
                    <a:pt x="956" y="1432"/>
                  </a:cubicBezTo>
                  <a:cubicBezTo>
                    <a:pt x="1720" y="1313"/>
                    <a:pt x="2676" y="1193"/>
                    <a:pt x="3632" y="1193"/>
                  </a:cubicBezTo>
                  <a:cubicBezTo>
                    <a:pt x="5926" y="1193"/>
                    <a:pt x="7646" y="1551"/>
                    <a:pt x="8793" y="2267"/>
                  </a:cubicBezTo>
                  <a:cubicBezTo>
                    <a:pt x="10513" y="3580"/>
                    <a:pt x="10131" y="5728"/>
                    <a:pt x="10131" y="6564"/>
                  </a:cubicBezTo>
                  <a:cubicBezTo>
                    <a:pt x="9940" y="6683"/>
                    <a:pt x="9940" y="6802"/>
                    <a:pt x="9940" y="6922"/>
                  </a:cubicBezTo>
                  <a:cubicBezTo>
                    <a:pt x="9940" y="7160"/>
                    <a:pt x="9940" y="7160"/>
                    <a:pt x="9940" y="7160"/>
                  </a:cubicBezTo>
                  <a:cubicBezTo>
                    <a:pt x="10322" y="7399"/>
                    <a:pt x="10322" y="7399"/>
                    <a:pt x="10322" y="7399"/>
                  </a:cubicBezTo>
                  <a:cubicBezTo>
                    <a:pt x="10704" y="7518"/>
                    <a:pt x="10896" y="8115"/>
                    <a:pt x="10704" y="8592"/>
                  </a:cubicBezTo>
                  <a:cubicBezTo>
                    <a:pt x="10513" y="9070"/>
                    <a:pt x="10131" y="9308"/>
                    <a:pt x="9940" y="9308"/>
                  </a:cubicBezTo>
                  <a:cubicBezTo>
                    <a:pt x="9175" y="9308"/>
                    <a:pt x="9175" y="9308"/>
                    <a:pt x="9175" y="9308"/>
                  </a:cubicBezTo>
                  <a:cubicBezTo>
                    <a:pt x="9175" y="9786"/>
                    <a:pt x="9175" y="9786"/>
                    <a:pt x="9175" y="9786"/>
                  </a:cubicBezTo>
                  <a:cubicBezTo>
                    <a:pt x="8602" y="11576"/>
                    <a:pt x="6499" y="13008"/>
                    <a:pt x="6308" y="13008"/>
                  </a:cubicBezTo>
                  <a:cubicBezTo>
                    <a:pt x="6117" y="13127"/>
                    <a:pt x="6117" y="13127"/>
                    <a:pt x="6117" y="13127"/>
                  </a:cubicBezTo>
                  <a:cubicBezTo>
                    <a:pt x="6117" y="13366"/>
                    <a:pt x="6117" y="13366"/>
                    <a:pt x="6117" y="13366"/>
                  </a:cubicBezTo>
                  <a:cubicBezTo>
                    <a:pt x="6117" y="13962"/>
                    <a:pt x="6308" y="15394"/>
                    <a:pt x="7837" y="15514"/>
                  </a:cubicBezTo>
                  <a:cubicBezTo>
                    <a:pt x="8984" y="15633"/>
                    <a:pt x="12042" y="16349"/>
                    <a:pt x="14719" y="17423"/>
                  </a:cubicBezTo>
                  <a:cubicBezTo>
                    <a:pt x="17395" y="18378"/>
                    <a:pt x="19115" y="19452"/>
                    <a:pt x="19497" y="20407"/>
                  </a:cubicBezTo>
                  <a:cubicBezTo>
                    <a:pt x="11087" y="20407"/>
                    <a:pt x="11087" y="20407"/>
                    <a:pt x="11087" y="20407"/>
                  </a:cubicBezTo>
                  <a:cubicBezTo>
                    <a:pt x="11469" y="20765"/>
                    <a:pt x="12042" y="21123"/>
                    <a:pt x="1242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21003"/>
                    <a:pt x="21600" y="21003"/>
                    <a:pt x="21600" y="21003"/>
                  </a:cubicBezTo>
                  <a:cubicBezTo>
                    <a:pt x="21600" y="17543"/>
                    <a:pt x="11087" y="14678"/>
                    <a:pt x="8219" y="1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4" name="Shape">
              <a:extLst>
                <a:ext uri="{FF2B5EF4-FFF2-40B4-BE49-F238E27FC236}">
                  <a16:creationId xmlns:a16="http://schemas.microsoft.com/office/drawing/2014/main" id="{1B830FCE-FFC3-4202-AE1C-551ED4E35DAF}"/>
                </a:ext>
              </a:extLst>
            </p:cNvPr>
            <p:cNvSpPr/>
            <p:nvPr/>
          </p:nvSpPr>
          <p:spPr>
            <a:xfrm>
              <a:off x="0" y="11576"/>
              <a:ext cx="162075" cy="2525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986" y="20407"/>
                  </a:moveTo>
                  <a:cubicBezTo>
                    <a:pt x="2048" y="20407"/>
                    <a:pt x="2048" y="20407"/>
                    <a:pt x="2048" y="20407"/>
                  </a:cubicBezTo>
                  <a:cubicBezTo>
                    <a:pt x="2421" y="19452"/>
                    <a:pt x="4097" y="18378"/>
                    <a:pt x="6517" y="17423"/>
                  </a:cubicBezTo>
                  <a:cubicBezTo>
                    <a:pt x="9310" y="16349"/>
                    <a:pt x="12290" y="15633"/>
                    <a:pt x="13407" y="15514"/>
                  </a:cubicBezTo>
                  <a:cubicBezTo>
                    <a:pt x="14897" y="15394"/>
                    <a:pt x="15083" y="13962"/>
                    <a:pt x="15083" y="13366"/>
                  </a:cubicBezTo>
                  <a:cubicBezTo>
                    <a:pt x="15083" y="13127"/>
                    <a:pt x="15083" y="13127"/>
                    <a:pt x="15083" y="13127"/>
                  </a:cubicBezTo>
                  <a:cubicBezTo>
                    <a:pt x="14710" y="13008"/>
                    <a:pt x="14710" y="13008"/>
                    <a:pt x="14710" y="13008"/>
                  </a:cubicBezTo>
                  <a:cubicBezTo>
                    <a:pt x="14710" y="13008"/>
                    <a:pt x="12662" y="11576"/>
                    <a:pt x="12103" y="9786"/>
                  </a:cubicBezTo>
                  <a:cubicBezTo>
                    <a:pt x="11917" y="9308"/>
                    <a:pt x="11917" y="9308"/>
                    <a:pt x="11917" y="9308"/>
                  </a:cubicBezTo>
                  <a:cubicBezTo>
                    <a:pt x="11172" y="9308"/>
                    <a:pt x="11172" y="9308"/>
                    <a:pt x="11172" y="9308"/>
                  </a:cubicBezTo>
                  <a:cubicBezTo>
                    <a:pt x="11172" y="9308"/>
                    <a:pt x="10800" y="9070"/>
                    <a:pt x="10614" y="8592"/>
                  </a:cubicBezTo>
                  <a:cubicBezTo>
                    <a:pt x="10428" y="8115"/>
                    <a:pt x="10614" y="7518"/>
                    <a:pt x="10986" y="7399"/>
                  </a:cubicBezTo>
                  <a:cubicBezTo>
                    <a:pt x="11359" y="7160"/>
                    <a:pt x="11359" y="7160"/>
                    <a:pt x="11359" y="7160"/>
                  </a:cubicBezTo>
                  <a:cubicBezTo>
                    <a:pt x="11172" y="6922"/>
                    <a:pt x="11172" y="6922"/>
                    <a:pt x="11172" y="6922"/>
                  </a:cubicBezTo>
                  <a:cubicBezTo>
                    <a:pt x="11172" y="6802"/>
                    <a:pt x="11172" y="6683"/>
                    <a:pt x="11172" y="6564"/>
                  </a:cubicBezTo>
                  <a:cubicBezTo>
                    <a:pt x="10986" y="5728"/>
                    <a:pt x="10800" y="3580"/>
                    <a:pt x="12476" y="2267"/>
                  </a:cubicBezTo>
                  <a:cubicBezTo>
                    <a:pt x="13593" y="1551"/>
                    <a:pt x="15269" y="1193"/>
                    <a:pt x="17317" y="1193"/>
                  </a:cubicBezTo>
                  <a:cubicBezTo>
                    <a:pt x="18807" y="1193"/>
                    <a:pt x="19924" y="1313"/>
                    <a:pt x="20855" y="1551"/>
                  </a:cubicBezTo>
                  <a:cubicBezTo>
                    <a:pt x="21041" y="1313"/>
                    <a:pt x="21228" y="955"/>
                    <a:pt x="21600" y="597"/>
                  </a:cubicBezTo>
                  <a:cubicBezTo>
                    <a:pt x="20483" y="239"/>
                    <a:pt x="18993" y="0"/>
                    <a:pt x="17317" y="0"/>
                  </a:cubicBezTo>
                  <a:cubicBezTo>
                    <a:pt x="14710" y="0"/>
                    <a:pt x="12476" y="597"/>
                    <a:pt x="11172" y="1551"/>
                  </a:cubicBezTo>
                  <a:cubicBezTo>
                    <a:pt x="8938" y="3222"/>
                    <a:pt x="9310" y="5728"/>
                    <a:pt x="9497" y="6683"/>
                  </a:cubicBezTo>
                  <a:cubicBezTo>
                    <a:pt x="9497" y="6683"/>
                    <a:pt x="9497" y="6683"/>
                    <a:pt x="9497" y="6683"/>
                  </a:cubicBezTo>
                  <a:cubicBezTo>
                    <a:pt x="8566" y="7399"/>
                    <a:pt x="8566" y="8473"/>
                    <a:pt x="9124" y="9189"/>
                  </a:cubicBezTo>
                  <a:cubicBezTo>
                    <a:pt x="9310" y="9786"/>
                    <a:pt x="9869" y="10144"/>
                    <a:pt x="10428" y="10263"/>
                  </a:cubicBezTo>
                  <a:cubicBezTo>
                    <a:pt x="10986" y="11934"/>
                    <a:pt x="12662" y="13127"/>
                    <a:pt x="13221" y="13604"/>
                  </a:cubicBezTo>
                  <a:cubicBezTo>
                    <a:pt x="13221" y="13962"/>
                    <a:pt x="13034" y="14201"/>
                    <a:pt x="13034" y="14320"/>
                  </a:cubicBezTo>
                  <a:cubicBezTo>
                    <a:pt x="10241" y="14678"/>
                    <a:pt x="0" y="17543"/>
                    <a:pt x="0" y="21003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9683" y="21600"/>
                    <a:pt x="9683" y="21600"/>
                    <a:pt x="9683" y="21600"/>
                  </a:cubicBezTo>
                  <a:cubicBezTo>
                    <a:pt x="10055" y="21123"/>
                    <a:pt x="10428" y="20765"/>
                    <a:pt x="10986" y="2040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75" name="Shape">
            <a:extLst>
              <a:ext uri="{FF2B5EF4-FFF2-40B4-BE49-F238E27FC236}">
                <a16:creationId xmlns:a16="http://schemas.microsoft.com/office/drawing/2014/main" id="{D29794C0-D7EE-43DA-9F5D-6EEEBEEA6D63}"/>
              </a:ext>
            </a:extLst>
          </p:cNvPr>
          <p:cNvSpPr/>
          <p:nvPr/>
        </p:nvSpPr>
        <p:spPr>
          <a:xfrm>
            <a:off x="4913986" y="769865"/>
            <a:ext cx="433011" cy="4157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0" y="21600"/>
                  <a:pt x="0" y="21600"/>
                  <a:pt x="0" y="21600"/>
                </a:cubicBezTo>
                <a:cubicBezTo>
                  <a:pt x="0" y="21024"/>
                  <a:pt x="0" y="21024"/>
                  <a:pt x="0" y="21024"/>
                </a:cubicBezTo>
                <a:cubicBezTo>
                  <a:pt x="0" y="17568"/>
                  <a:pt x="6369" y="14832"/>
                  <a:pt x="8031" y="14400"/>
                </a:cubicBezTo>
                <a:cubicBezTo>
                  <a:pt x="8169" y="14256"/>
                  <a:pt x="8169" y="13968"/>
                  <a:pt x="8169" y="13680"/>
                </a:cubicBezTo>
                <a:cubicBezTo>
                  <a:pt x="7754" y="13248"/>
                  <a:pt x="6923" y="11952"/>
                  <a:pt x="6508" y="10368"/>
                </a:cubicBezTo>
                <a:cubicBezTo>
                  <a:pt x="6092" y="10080"/>
                  <a:pt x="5815" y="9792"/>
                  <a:pt x="5677" y="9216"/>
                </a:cubicBezTo>
                <a:cubicBezTo>
                  <a:pt x="5400" y="8352"/>
                  <a:pt x="5400" y="7344"/>
                  <a:pt x="5815" y="6624"/>
                </a:cubicBezTo>
                <a:cubicBezTo>
                  <a:pt x="5815" y="6624"/>
                  <a:pt x="5815" y="6624"/>
                  <a:pt x="5815" y="6624"/>
                </a:cubicBezTo>
                <a:cubicBezTo>
                  <a:pt x="5815" y="5616"/>
                  <a:pt x="5538" y="3168"/>
                  <a:pt x="6923" y="1440"/>
                </a:cubicBezTo>
                <a:cubicBezTo>
                  <a:pt x="7754" y="432"/>
                  <a:pt x="9138" y="0"/>
                  <a:pt x="10800" y="0"/>
                </a:cubicBezTo>
                <a:cubicBezTo>
                  <a:pt x="12462" y="0"/>
                  <a:pt x="13846" y="432"/>
                  <a:pt x="14677" y="1440"/>
                </a:cubicBezTo>
                <a:cubicBezTo>
                  <a:pt x="16062" y="3168"/>
                  <a:pt x="15785" y="5616"/>
                  <a:pt x="15785" y="6624"/>
                </a:cubicBezTo>
                <a:cubicBezTo>
                  <a:pt x="15785" y="6624"/>
                  <a:pt x="15785" y="6624"/>
                  <a:pt x="15785" y="6624"/>
                </a:cubicBezTo>
                <a:cubicBezTo>
                  <a:pt x="16200" y="7344"/>
                  <a:pt x="16200" y="8352"/>
                  <a:pt x="15923" y="9216"/>
                </a:cubicBezTo>
                <a:cubicBezTo>
                  <a:pt x="15785" y="9792"/>
                  <a:pt x="15508" y="10080"/>
                  <a:pt x="15092" y="10368"/>
                </a:cubicBezTo>
                <a:cubicBezTo>
                  <a:pt x="14677" y="11952"/>
                  <a:pt x="13846" y="13248"/>
                  <a:pt x="13431" y="13680"/>
                </a:cubicBezTo>
                <a:cubicBezTo>
                  <a:pt x="13431" y="13968"/>
                  <a:pt x="13431" y="14256"/>
                  <a:pt x="13569" y="14400"/>
                </a:cubicBezTo>
                <a:cubicBezTo>
                  <a:pt x="15231" y="14832"/>
                  <a:pt x="21600" y="17568"/>
                  <a:pt x="21600" y="21024"/>
                </a:cubicBezTo>
                <a:lnTo>
                  <a:pt x="21600" y="21600"/>
                </a:lnTo>
                <a:close/>
                <a:moveTo>
                  <a:pt x="1246" y="20448"/>
                </a:moveTo>
                <a:cubicBezTo>
                  <a:pt x="20354" y="20448"/>
                  <a:pt x="20354" y="20448"/>
                  <a:pt x="20354" y="20448"/>
                </a:cubicBezTo>
                <a:cubicBezTo>
                  <a:pt x="20077" y="19584"/>
                  <a:pt x="19108" y="18432"/>
                  <a:pt x="17446" y="17424"/>
                </a:cubicBezTo>
                <a:cubicBezTo>
                  <a:pt x="15785" y="16416"/>
                  <a:pt x="13985" y="15696"/>
                  <a:pt x="13292" y="15552"/>
                </a:cubicBezTo>
                <a:cubicBezTo>
                  <a:pt x="12323" y="15408"/>
                  <a:pt x="12323" y="13968"/>
                  <a:pt x="12323" y="13392"/>
                </a:cubicBezTo>
                <a:cubicBezTo>
                  <a:pt x="12323" y="13248"/>
                  <a:pt x="12323" y="13248"/>
                  <a:pt x="12323" y="13248"/>
                </a:cubicBezTo>
                <a:cubicBezTo>
                  <a:pt x="12462" y="12960"/>
                  <a:pt x="12462" y="12960"/>
                  <a:pt x="12462" y="12960"/>
                </a:cubicBezTo>
                <a:cubicBezTo>
                  <a:pt x="12462" y="12960"/>
                  <a:pt x="13846" y="11520"/>
                  <a:pt x="14123" y="9792"/>
                </a:cubicBezTo>
                <a:cubicBezTo>
                  <a:pt x="14123" y="9216"/>
                  <a:pt x="14123" y="9216"/>
                  <a:pt x="14123" y="9216"/>
                </a:cubicBezTo>
                <a:cubicBezTo>
                  <a:pt x="14677" y="9216"/>
                  <a:pt x="14677" y="9216"/>
                  <a:pt x="14677" y="9216"/>
                </a:cubicBezTo>
                <a:cubicBezTo>
                  <a:pt x="14677" y="9216"/>
                  <a:pt x="14815" y="9072"/>
                  <a:pt x="14954" y="8640"/>
                </a:cubicBezTo>
                <a:cubicBezTo>
                  <a:pt x="15092" y="8064"/>
                  <a:pt x="15092" y="7488"/>
                  <a:pt x="14815" y="7344"/>
                </a:cubicBezTo>
                <a:cubicBezTo>
                  <a:pt x="14538" y="7200"/>
                  <a:pt x="14538" y="7200"/>
                  <a:pt x="14538" y="7200"/>
                </a:cubicBezTo>
                <a:cubicBezTo>
                  <a:pt x="14677" y="6912"/>
                  <a:pt x="14677" y="6912"/>
                  <a:pt x="14677" y="6912"/>
                </a:cubicBezTo>
                <a:cubicBezTo>
                  <a:pt x="14677" y="6768"/>
                  <a:pt x="14677" y="6624"/>
                  <a:pt x="14677" y="6480"/>
                </a:cubicBezTo>
                <a:cubicBezTo>
                  <a:pt x="14677" y="5616"/>
                  <a:pt x="14954" y="3456"/>
                  <a:pt x="13846" y="2160"/>
                </a:cubicBezTo>
                <a:cubicBezTo>
                  <a:pt x="13154" y="1440"/>
                  <a:pt x="12185" y="1152"/>
                  <a:pt x="10800" y="1152"/>
                </a:cubicBezTo>
                <a:cubicBezTo>
                  <a:pt x="9415" y="1152"/>
                  <a:pt x="8446" y="1440"/>
                  <a:pt x="7754" y="2160"/>
                </a:cubicBezTo>
                <a:cubicBezTo>
                  <a:pt x="6646" y="3456"/>
                  <a:pt x="6923" y="5616"/>
                  <a:pt x="6923" y="6480"/>
                </a:cubicBezTo>
                <a:cubicBezTo>
                  <a:pt x="6923" y="6624"/>
                  <a:pt x="6923" y="6768"/>
                  <a:pt x="6923" y="6912"/>
                </a:cubicBezTo>
                <a:cubicBezTo>
                  <a:pt x="7062" y="7200"/>
                  <a:pt x="7062" y="7200"/>
                  <a:pt x="7062" y="7200"/>
                </a:cubicBezTo>
                <a:cubicBezTo>
                  <a:pt x="6785" y="7344"/>
                  <a:pt x="6785" y="7344"/>
                  <a:pt x="6785" y="7344"/>
                </a:cubicBezTo>
                <a:cubicBezTo>
                  <a:pt x="6508" y="7488"/>
                  <a:pt x="6508" y="8064"/>
                  <a:pt x="6646" y="8640"/>
                </a:cubicBezTo>
                <a:cubicBezTo>
                  <a:pt x="6785" y="9072"/>
                  <a:pt x="6923" y="9216"/>
                  <a:pt x="6923" y="9216"/>
                </a:cubicBezTo>
                <a:cubicBezTo>
                  <a:pt x="7477" y="9216"/>
                  <a:pt x="7477" y="9216"/>
                  <a:pt x="7477" y="9216"/>
                </a:cubicBezTo>
                <a:cubicBezTo>
                  <a:pt x="7477" y="9792"/>
                  <a:pt x="7477" y="9792"/>
                  <a:pt x="7477" y="9792"/>
                </a:cubicBezTo>
                <a:cubicBezTo>
                  <a:pt x="7754" y="11520"/>
                  <a:pt x="9138" y="12960"/>
                  <a:pt x="9138" y="12960"/>
                </a:cubicBezTo>
                <a:cubicBezTo>
                  <a:pt x="9277" y="13248"/>
                  <a:pt x="9277" y="13248"/>
                  <a:pt x="9277" y="13248"/>
                </a:cubicBezTo>
                <a:cubicBezTo>
                  <a:pt x="9277" y="13392"/>
                  <a:pt x="9277" y="13392"/>
                  <a:pt x="9277" y="13392"/>
                </a:cubicBezTo>
                <a:cubicBezTo>
                  <a:pt x="9277" y="13968"/>
                  <a:pt x="9277" y="15408"/>
                  <a:pt x="8308" y="15552"/>
                </a:cubicBezTo>
                <a:cubicBezTo>
                  <a:pt x="7615" y="15696"/>
                  <a:pt x="5815" y="16416"/>
                  <a:pt x="4154" y="17424"/>
                </a:cubicBezTo>
                <a:cubicBezTo>
                  <a:pt x="2492" y="18432"/>
                  <a:pt x="1523" y="19584"/>
                  <a:pt x="1246" y="2044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76" name="Group">
            <a:extLst>
              <a:ext uri="{FF2B5EF4-FFF2-40B4-BE49-F238E27FC236}">
                <a16:creationId xmlns:a16="http://schemas.microsoft.com/office/drawing/2014/main" id="{8AE54811-78D3-4665-B2B8-C8AEB2EFA021}"/>
              </a:ext>
            </a:extLst>
          </p:cNvPr>
          <p:cNvGrpSpPr/>
          <p:nvPr/>
        </p:nvGrpSpPr>
        <p:grpSpPr>
          <a:xfrm>
            <a:off x="10070423" y="3195097"/>
            <a:ext cx="364739" cy="364740"/>
            <a:chOff x="0" y="0"/>
            <a:chExt cx="364738" cy="364739"/>
          </a:xfrm>
          <a:solidFill>
            <a:schemeClr val="bg1"/>
          </a:solidFill>
        </p:grpSpPr>
        <p:sp>
          <p:nvSpPr>
            <p:cNvPr id="177" name="Shape">
              <a:extLst>
                <a:ext uri="{FF2B5EF4-FFF2-40B4-BE49-F238E27FC236}">
                  <a16:creationId xmlns:a16="http://schemas.microsoft.com/office/drawing/2014/main" id="{1E9791D0-FDC2-49BA-A39B-691B96ADFFE4}"/>
                </a:ext>
              </a:extLst>
            </p:cNvPr>
            <p:cNvSpPr/>
            <p:nvPr/>
          </p:nvSpPr>
          <p:spPr>
            <a:xfrm>
              <a:off x="0" y="21753"/>
              <a:ext cx="342987" cy="342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40" y="14400"/>
                  </a:moveTo>
                  <a:cubicBezTo>
                    <a:pt x="16320" y="14400"/>
                    <a:pt x="16320" y="14400"/>
                    <a:pt x="16320" y="14400"/>
                  </a:cubicBezTo>
                  <a:cubicBezTo>
                    <a:pt x="16320" y="7440"/>
                    <a:pt x="16320" y="7440"/>
                    <a:pt x="16320" y="7440"/>
                  </a:cubicBezTo>
                  <a:cubicBezTo>
                    <a:pt x="16320" y="6240"/>
                    <a:pt x="15360" y="5280"/>
                    <a:pt x="14160" y="5280"/>
                  </a:cubicBezTo>
                  <a:cubicBezTo>
                    <a:pt x="7200" y="5280"/>
                    <a:pt x="7200" y="5280"/>
                    <a:pt x="7200" y="5280"/>
                  </a:cubicBezTo>
                  <a:cubicBezTo>
                    <a:pt x="7200" y="960"/>
                    <a:pt x="7200" y="960"/>
                    <a:pt x="7200" y="960"/>
                  </a:cubicBezTo>
                  <a:cubicBezTo>
                    <a:pt x="7200" y="480"/>
                    <a:pt x="6720" y="0"/>
                    <a:pt x="6240" y="0"/>
                  </a:cubicBezTo>
                  <a:cubicBezTo>
                    <a:pt x="5760" y="0"/>
                    <a:pt x="5280" y="480"/>
                    <a:pt x="5280" y="960"/>
                  </a:cubicBezTo>
                  <a:cubicBezTo>
                    <a:pt x="5280" y="5280"/>
                    <a:pt x="5280" y="5280"/>
                    <a:pt x="5280" y="5280"/>
                  </a:cubicBezTo>
                  <a:cubicBezTo>
                    <a:pt x="960" y="5280"/>
                    <a:pt x="960" y="5280"/>
                    <a:pt x="960" y="5280"/>
                  </a:cubicBezTo>
                  <a:cubicBezTo>
                    <a:pt x="480" y="5280"/>
                    <a:pt x="0" y="5760"/>
                    <a:pt x="0" y="6240"/>
                  </a:cubicBezTo>
                  <a:cubicBezTo>
                    <a:pt x="0" y="6720"/>
                    <a:pt x="480" y="7200"/>
                    <a:pt x="960" y="7200"/>
                  </a:cubicBezTo>
                  <a:cubicBezTo>
                    <a:pt x="5280" y="7200"/>
                    <a:pt x="5280" y="7200"/>
                    <a:pt x="5280" y="7200"/>
                  </a:cubicBezTo>
                  <a:cubicBezTo>
                    <a:pt x="5280" y="14160"/>
                    <a:pt x="5280" y="14160"/>
                    <a:pt x="5280" y="14160"/>
                  </a:cubicBezTo>
                  <a:cubicBezTo>
                    <a:pt x="5280" y="15360"/>
                    <a:pt x="6240" y="16320"/>
                    <a:pt x="7440" y="16320"/>
                  </a:cubicBezTo>
                  <a:cubicBezTo>
                    <a:pt x="14400" y="16320"/>
                    <a:pt x="14400" y="16320"/>
                    <a:pt x="14400" y="16320"/>
                  </a:cubicBezTo>
                  <a:cubicBezTo>
                    <a:pt x="14400" y="20640"/>
                    <a:pt x="14400" y="20640"/>
                    <a:pt x="14400" y="20640"/>
                  </a:cubicBezTo>
                  <a:cubicBezTo>
                    <a:pt x="14400" y="21120"/>
                    <a:pt x="14880" y="21600"/>
                    <a:pt x="15360" y="21600"/>
                  </a:cubicBezTo>
                  <a:cubicBezTo>
                    <a:pt x="15840" y="21600"/>
                    <a:pt x="16320" y="21120"/>
                    <a:pt x="16320" y="20640"/>
                  </a:cubicBezTo>
                  <a:cubicBezTo>
                    <a:pt x="16320" y="16320"/>
                    <a:pt x="16320" y="16320"/>
                    <a:pt x="16320" y="16320"/>
                  </a:cubicBezTo>
                  <a:cubicBezTo>
                    <a:pt x="20640" y="16320"/>
                    <a:pt x="20640" y="16320"/>
                    <a:pt x="20640" y="16320"/>
                  </a:cubicBezTo>
                  <a:cubicBezTo>
                    <a:pt x="21120" y="16320"/>
                    <a:pt x="21600" y="15840"/>
                    <a:pt x="21600" y="15360"/>
                  </a:cubicBezTo>
                  <a:cubicBezTo>
                    <a:pt x="21600" y="14880"/>
                    <a:pt x="21120" y="14400"/>
                    <a:pt x="20640" y="14400"/>
                  </a:cubicBezTo>
                  <a:close/>
                  <a:moveTo>
                    <a:pt x="7440" y="14400"/>
                  </a:moveTo>
                  <a:cubicBezTo>
                    <a:pt x="7440" y="14400"/>
                    <a:pt x="7200" y="14160"/>
                    <a:pt x="7200" y="14160"/>
                  </a:cubicBezTo>
                  <a:cubicBezTo>
                    <a:pt x="7200" y="7200"/>
                    <a:pt x="7200" y="7200"/>
                    <a:pt x="7200" y="7200"/>
                  </a:cubicBezTo>
                  <a:cubicBezTo>
                    <a:pt x="14160" y="7200"/>
                    <a:pt x="14160" y="7200"/>
                    <a:pt x="14160" y="7200"/>
                  </a:cubicBezTo>
                  <a:cubicBezTo>
                    <a:pt x="14160" y="7200"/>
                    <a:pt x="14400" y="7440"/>
                    <a:pt x="14400" y="7440"/>
                  </a:cubicBezTo>
                  <a:cubicBezTo>
                    <a:pt x="14400" y="14400"/>
                    <a:pt x="14400" y="14400"/>
                    <a:pt x="14400" y="14400"/>
                  </a:cubicBezTo>
                  <a:lnTo>
                    <a:pt x="7440" y="14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8" name="Shape">
              <a:extLst>
                <a:ext uri="{FF2B5EF4-FFF2-40B4-BE49-F238E27FC236}">
                  <a16:creationId xmlns:a16="http://schemas.microsoft.com/office/drawing/2014/main" id="{CBDBBFD5-C2A3-454F-8D8F-D3AB1E04B0D2}"/>
                </a:ext>
              </a:extLst>
            </p:cNvPr>
            <p:cNvSpPr/>
            <p:nvPr/>
          </p:nvSpPr>
          <p:spPr>
            <a:xfrm>
              <a:off x="123603" y="197645"/>
              <a:ext cx="43537" cy="46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00" h="21150" extrusionOk="0">
                  <a:moveTo>
                    <a:pt x="8550" y="1350"/>
                  </a:moveTo>
                  <a:cubicBezTo>
                    <a:pt x="1350" y="8550"/>
                    <a:pt x="1350" y="8550"/>
                    <a:pt x="1350" y="8550"/>
                  </a:cubicBezTo>
                  <a:cubicBezTo>
                    <a:pt x="-450" y="12150"/>
                    <a:pt x="-450" y="15750"/>
                    <a:pt x="1350" y="19350"/>
                  </a:cubicBezTo>
                  <a:cubicBezTo>
                    <a:pt x="3150" y="21150"/>
                    <a:pt x="4950" y="21150"/>
                    <a:pt x="6750" y="21150"/>
                  </a:cubicBezTo>
                  <a:cubicBezTo>
                    <a:pt x="8550" y="21150"/>
                    <a:pt x="10350" y="21150"/>
                    <a:pt x="12150" y="19350"/>
                  </a:cubicBezTo>
                  <a:cubicBezTo>
                    <a:pt x="19350" y="12150"/>
                    <a:pt x="19350" y="12150"/>
                    <a:pt x="19350" y="12150"/>
                  </a:cubicBezTo>
                  <a:cubicBezTo>
                    <a:pt x="21150" y="8550"/>
                    <a:pt x="21150" y="4950"/>
                    <a:pt x="19350" y="1350"/>
                  </a:cubicBezTo>
                  <a:cubicBezTo>
                    <a:pt x="15750" y="-450"/>
                    <a:pt x="12150" y="-450"/>
                    <a:pt x="8550" y="13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9" name="Shape">
              <a:extLst>
                <a:ext uri="{FF2B5EF4-FFF2-40B4-BE49-F238E27FC236}">
                  <a16:creationId xmlns:a16="http://schemas.microsoft.com/office/drawing/2014/main" id="{54412F7E-F358-457E-8CC5-FC48296AE629}"/>
                </a:ext>
              </a:extLst>
            </p:cNvPr>
            <p:cNvSpPr/>
            <p:nvPr/>
          </p:nvSpPr>
          <p:spPr>
            <a:xfrm>
              <a:off x="259916" y="55419"/>
              <a:ext cx="51594" cy="503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43" h="20829" extrusionOk="0">
                  <a:moveTo>
                    <a:pt x="5785" y="20829"/>
                  </a:moveTo>
                  <a:cubicBezTo>
                    <a:pt x="7328" y="20829"/>
                    <a:pt x="8871" y="19286"/>
                    <a:pt x="10414" y="19286"/>
                  </a:cubicBezTo>
                  <a:cubicBezTo>
                    <a:pt x="18128" y="11572"/>
                    <a:pt x="18128" y="11572"/>
                    <a:pt x="18128" y="11572"/>
                  </a:cubicBezTo>
                  <a:cubicBezTo>
                    <a:pt x="21214" y="8486"/>
                    <a:pt x="21214" y="5400"/>
                    <a:pt x="18128" y="2315"/>
                  </a:cubicBezTo>
                  <a:cubicBezTo>
                    <a:pt x="15043" y="-771"/>
                    <a:pt x="11957" y="-771"/>
                    <a:pt x="8871" y="2315"/>
                  </a:cubicBezTo>
                  <a:cubicBezTo>
                    <a:pt x="1157" y="10029"/>
                    <a:pt x="1157" y="10029"/>
                    <a:pt x="1157" y="10029"/>
                  </a:cubicBezTo>
                  <a:cubicBezTo>
                    <a:pt x="-386" y="11572"/>
                    <a:pt x="-386" y="16200"/>
                    <a:pt x="1157" y="19286"/>
                  </a:cubicBezTo>
                  <a:cubicBezTo>
                    <a:pt x="2700" y="19286"/>
                    <a:pt x="4243" y="20829"/>
                    <a:pt x="5785" y="208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0" name="Shape">
              <a:extLst>
                <a:ext uri="{FF2B5EF4-FFF2-40B4-BE49-F238E27FC236}">
                  <a16:creationId xmlns:a16="http://schemas.microsoft.com/office/drawing/2014/main" id="{D52030C2-67CB-45FD-A5AA-F082943FC195}"/>
                </a:ext>
              </a:extLst>
            </p:cNvPr>
            <p:cNvSpPr/>
            <p:nvPr/>
          </p:nvSpPr>
          <p:spPr>
            <a:xfrm>
              <a:off x="171317" y="146332"/>
              <a:ext cx="47089" cy="4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54" h="20769" extrusionOk="0">
                  <a:moveTo>
                    <a:pt x="9554" y="2492"/>
                  </a:moveTo>
                  <a:cubicBezTo>
                    <a:pt x="1247" y="9138"/>
                    <a:pt x="1247" y="9138"/>
                    <a:pt x="1247" y="9138"/>
                  </a:cubicBezTo>
                  <a:cubicBezTo>
                    <a:pt x="-415" y="12461"/>
                    <a:pt x="-415" y="15784"/>
                    <a:pt x="1247" y="19107"/>
                  </a:cubicBezTo>
                  <a:cubicBezTo>
                    <a:pt x="2908" y="19107"/>
                    <a:pt x="4570" y="20769"/>
                    <a:pt x="6231" y="20769"/>
                  </a:cubicBezTo>
                  <a:cubicBezTo>
                    <a:pt x="7893" y="20769"/>
                    <a:pt x="9554" y="19107"/>
                    <a:pt x="11216" y="19107"/>
                  </a:cubicBezTo>
                  <a:cubicBezTo>
                    <a:pt x="17862" y="10800"/>
                    <a:pt x="17862" y="10800"/>
                    <a:pt x="17862" y="10800"/>
                  </a:cubicBezTo>
                  <a:cubicBezTo>
                    <a:pt x="21185" y="9138"/>
                    <a:pt x="21185" y="4154"/>
                    <a:pt x="17862" y="2492"/>
                  </a:cubicBezTo>
                  <a:cubicBezTo>
                    <a:pt x="16200" y="-831"/>
                    <a:pt x="11216" y="-831"/>
                    <a:pt x="9554" y="249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1" name="Shape">
              <a:extLst>
                <a:ext uri="{FF2B5EF4-FFF2-40B4-BE49-F238E27FC236}">
                  <a16:creationId xmlns:a16="http://schemas.microsoft.com/office/drawing/2014/main" id="{40243CEC-60A9-4B52-915B-E298A2938775}"/>
                </a:ext>
              </a:extLst>
            </p:cNvPr>
            <p:cNvSpPr/>
            <p:nvPr/>
          </p:nvSpPr>
          <p:spPr>
            <a:xfrm>
              <a:off x="316688" y="0"/>
              <a:ext cx="48051" cy="490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9" h="21185" extrusionOk="0">
                  <a:moveTo>
                    <a:pt x="19523" y="1247"/>
                  </a:moveTo>
                  <a:cubicBezTo>
                    <a:pt x="16200" y="-415"/>
                    <a:pt x="12877" y="-415"/>
                    <a:pt x="9554" y="1247"/>
                  </a:cubicBezTo>
                  <a:cubicBezTo>
                    <a:pt x="1247" y="9554"/>
                    <a:pt x="1247" y="9554"/>
                    <a:pt x="1247" y="9554"/>
                  </a:cubicBezTo>
                  <a:cubicBezTo>
                    <a:pt x="-415" y="12877"/>
                    <a:pt x="-415" y="16200"/>
                    <a:pt x="1247" y="19523"/>
                  </a:cubicBezTo>
                  <a:cubicBezTo>
                    <a:pt x="2908" y="21185"/>
                    <a:pt x="4570" y="21185"/>
                    <a:pt x="6231" y="21185"/>
                  </a:cubicBezTo>
                  <a:cubicBezTo>
                    <a:pt x="7893" y="21185"/>
                    <a:pt x="9554" y="21185"/>
                    <a:pt x="11216" y="19523"/>
                  </a:cubicBezTo>
                  <a:cubicBezTo>
                    <a:pt x="19523" y="11216"/>
                    <a:pt x="19523" y="11216"/>
                    <a:pt x="19523" y="11216"/>
                  </a:cubicBezTo>
                  <a:cubicBezTo>
                    <a:pt x="21185" y="7893"/>
                    <a:pt x="21185" y="4570"/>
                    <a:pt x="19523" y="124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9" name="Group">
            <a:extLst>
              <a:ext uri="{FF2B5EF4-FFF2-40B4-BE49-F238E27FC236}">
                <a16:creationId xmlns:a16="http://schemas.microsoft.com/office/drawing/2014/main" id="{AE669DA2-987E-4384-9F2A-78EF14DA5E0F}"/>
              </a:ext>
            </a:extLst>
          </p:cNvPr>
          <p:cNvGrpSpPr/>
          <p:nvPr/>
        </p:nvGrpSpPr>
        <p:grpSpPr>
          <a:xfrm>
            <a:off x="905008" y="2390178"/>
            <a:ext cx="300124" cy="340742"/>
            <a:chOff x="0" y="0"/>
            <a:chExt cx="300123" cy="340741"/>
          </a:xfrm>
          <a:solidFill>
            <a:schemeClr val="bg1"/>
          </a:solidFill>
        </p:grpSpPr>
        <p:sp>
          <p:nvSpPr>
            <p:cNvPr id="190" name="Shape">
              <a:extLst>
                <a:ext uri="{FF2B5EF4-FFF2-40B4-BE49-F238E27FC236}">
                  <a16:creationId xmlns:a16="http://schemas.microsoft.com/office/drawing/2014/main" id="{35DA7419-5F12-486E-8273-599D1844777C}"/>
                </a:ext>
              </a:extLst>
            </p:cNvPr>
            <p:cNvSpPr/>
            <p:nvPr/>
          </p:nvSpPr>
          <p:spPr>
            <a:xfrm>
              <a:off x="-1" y="92058"/>
              <a:ext cx="300125" cy="2486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353" extrusionOk="0">
                  <a:moveTo>
                    <a:pt x="10800" y="1076"/>
                  </a:moveTo>
                  <a:cubicBezTo>
                    <a:pt x="2700" y="-2247"/>
                    <a:pt x="0" y="2738"/>
                    <a:pt x="0" y="7722"/>
                  </a:cubicBezTo>
                  <a:cubicBezTo>
                    <a:pt x="0" y="12707"/>
                    <a:pt x="5400" y="19353"/>
                    <a:pt x="7714" y="19353"/>
                  </a:cubicBezTo>
                  <a:cubicBezTo>
                    <a:pt x="10800" y="19353"/>
                    <a:pt x="10800" y="17691"/>
                    <a:pt x="10800" y="17691"/>
                  </a:cubicBezTo>
                  <a:cubicBezTo>
                    <a:pt x="10800" y="17691"/>
                    <a:pt x="10800" y="19353"/>
                    <a:pt x="13886" y="19353"/>
                  </a:cubicBezTo>
                  <a:cubicBezTo>
                    <a:pt x="16200" y="19353"/>
                    <a:pt x="21600" y="12707"/>
                    <a:pt x="21600" y="7722"/>
                  </a:cubicBezTo>
                  <a:cubicBezTo>
                    <a:pt x="21600" y="2738"/>
                    <a:pt x="18900" y="-2247"/>
                    <a:pt x="10800" y="1076"/>
                  </a:cubicBezTo>
                  <a:close/>
                  <a:moveTo>
                    <a:pt x="4629" y="14368"/>
                  </a:moveTo>
                  <a:cubicBezTo>
                    <a:pt x="0" y="7722"/>
                    <a:pt x="4629" y="2738"/>
                    <a:pt x="4629" y="2738"/>
                  </a:cubicBezTo>
                  <a:cubicBezTo>
                    <a:pt x="7714" y="2738"/>
                    <a:pt x="7714" y="2738"/>
                    <a:pt x="7714" y="2738"/>
                  </a:cubicBezTo>
                  <a:cubicBezTo>
                    <a:pt x="7714" y="2738"/>
                    <a:pt x="4629" y="6061"/>
                    <a:pt x="4629" y="14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1" name="Shape">
              <a:extLst>
                <a:ext uri="{FF2B5EF4-FFF2-40B4-BE49-F238E27FC236}">
                  <a16:creationId xmlns:a16="http://schemas.microsoft.com/office/drawing/2014/main" id="{3173FF50-B7A9-44D6-8A2F-37008BAEA752}"/>
                </a:ext>
              </a:extLst>
            </p:cNvPr>
            <p:cNvSpPr/>
            <p:nvPr/>
          </p:nvSpPr>
          <p:spPr>
            <a:xfrm>
              <a:off x="65439" y="0"/>
              <a:ext cx="85750" cy="85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cubicBezTo>
                    <a:pt x="16200" y="10800"/>
                    <a:pt x="10800" y="0"/>
                    <a:pt x="108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200" y="21600"/>
                    <a:pt x="16200" y="21600"/>
                    <a:pt x="16200" y="21600"/>
                  </a:cubicBez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2" name="Shape">
              <a:extLst>
                <a:ext uri="{FF2B5EF4-FFF2-40B4-BE49-F238E27FC236}">
                  <a16:creationId xmlns:a16="http://schemas.microsoft.com/office/drawing/2014/main" id="{B9137682-7BF5-4E27-BDA2-76B87270B43D}"/>
                </a:ext>
              </a:extLst>
            </p:cNvPr>
            <p:cNvSpPr/>
            <p:nvPr/>
          </p:nvSpPr>
          <p:spPr>
            <a:xfrm>
              <a:off x="151188" y="0"/>
              <a:ext cx="106060" cy="85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cubicBezTo>
                    <a:pt x="21600" y="0"/>
                    <a:pt x="0" y="0"/>
                    <a:pt x="0" y="21600"/>
                  </a:cubicBezTo>
                  <a:cubicBezTo>
                    <a:pt x="0" y="21600"/>
                    <a:pt x="21600" y="21600"/>
                    <a:pt x="216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3" name="Group">
            <a:extLst>
              <a:ext uri="{FF2B5EF4-FFF2-40B4-BE49-F238E27FC236}">
                <a16:creationId xmlns:a16="http://schemas.microsoft.com/office/drawing/2014/main" id="{432EEADC-CD86-4AED-8B16-CB2435CFF39C}"/>
              </a:ext>
            </a:extLst>
          </p:cNvPr>
          <p:cNvGrpSpPr/>
          <p:nvPr/>
        </p:nvGrpSpPr>
        <p:grpSpPr>
          <a:xfrm>
            <a:off x="1843136" y="2409492"/>
            <a:ext cx="300124" cy="302111"/>
            <a:chOff x="0" y="0"/>
            <a:chExt cx="300122" cy="302109"/>
          </a:xfrm>
          <a:solidFill>
            <a:schemeClr val="bg1"/>
          </a:solidFill>
        </p:grpSpPr>
        <p:sp>
          <p:nvSpPr>
            <p:cNvPr id="194" name="Circle">
              <a:extLst>
                <a:ext uri="{FF2B5EF4-FFF2-40B4-BE49-F238E27FC236}">
                  <a16:creationId xmlns:a16="http://schemas.microsoft.com/office/drawing/2014/main" id="{8E70ADA1-E7FF-4F18-BCCB-8C55FCF578DC}"/>
                </a:ext>
              </a:extLst>
            </p:cNvPr>
            <p:cNvSpPr/>
            <p:nvPr/>
          </p:nvSpPr>
          <p:spPr>
            <a:xfrm>
              <a:off x="0" y="222607"/>
              <a:ext cx="79503" cy="7950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5" name="Shape">
              <a:extLst>
                <a:ext uri="{FF2B5EF4-FFF2-40B4-BE49-F238E27FC236}">
                  <a16:creationId xmlns:a16="http://schemas.microsoft.com/office/drawing/2014/main" id="{39C0E182-8B47-409A-8346-0A730728DD1A}"/>
                </a:ext>
              </a:extLst>
            </p:cNvPr>
            <p:cNvSpPr/>
            <p:nvPr/>
          </p:nvSpPr>
          <p:spPr>
            <a:xfrm>
              <a:off x="3975" y="105340"/>
              <a:ext cx="192795" cy="196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5657"/>
                    <a:pt x="0" y="5657"/>
                    <a:pt x="0" y="5657"/>
                  </a:cubicBezTo>
                  <a:cubicBezTo>
                    <a:pt x="4215" y="5657"/>
                    <a:pt x="7902" y="7714"/>
                    <a:pt x="11063" y="10286"/>
                  </a:cubicBezTo>
                  <a:cubicBezTo>
                    <a:pt x="13698" y="13371"/>
                    <a:pt x="15805" y="16971"/>
                    <a:pt x="1580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771"/>
                    <a:pt x="1159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6" name="Shape">
              <a:extLst>
                <a:ext uri="{FF2B5EF4-FFF2-40B4-BE49-F238E27FC236}">
                  <a16:creationId xmlns:a16="http://schemas.microsoft.com/office/drawing/2014/main" id="{6396AE3D-621A-49FA-BE35-F09856F96EB5}"/>
                </a:ext>
              </a:extLst>
            </p:cNvPr>
            <p:cNvSpPr/>
            <p:nvPr/>
          </p:nvSpPr>
          <p:spPr>
            <a:xfrm>
              <a:off x="3975" y="0"/>
              <a:ext cx="296148" cy="3021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3713"/>
                    <a:pt x="0" y="3713"/>
                    <a:pt x="0" y="3713"/>
                  </a:cubicBezTo>
                  <a:cubicBezTo>
                    <a:pt x="9600" y="4050"/>
                    <a:pt x="17486" y="11812"/>
                    <a:pt x="17829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788"/>
                    <a:pt x="11657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7" name="Group">
            <a:extLst>
              <a:ext uri="{FF2B5EF4-FFF2-40B4-BE49-F238E27FC236}">
                <a16:creationId xmlns:a16="http://schemas.microsoft.com/office/drawing/2014/main" id="{CB5182D7-BCC5-45B5-9868-7B9DBDC71434}"/>
              </a:ext>
            </a:extLst>
          </p:cNvPr>
          <p:cNvGrpSpPr/>
          <p:nvPr/>
        </p:nvGrpSpPr>
        <p:grpSpPr>
          <a:xfrm>
            <a:off x="5958968" y="2430214"/>
            <a:ext cx="377345" cy="260667"/>
            <a:chOff x="0" y="0"/>
            <a:chExt cx="377343" cy="260666"/>
          </a:xfrm>
          <a:solidFill>
            <a:schemeClr val="bg1"/>
          </a:solidFill>
        </p:grpSpPr>
        <p:sp>
          <p:nvSpPr>
            <p:cNvPr id="198" name="Shape">
              <a:extLst>
                <a:ext uri="{FF2B5EF4-FFF2-40B4-BE49-F238E27FC236}">
                  <a16:creationId xmlns:a16="http://schemas.microsoft.com/office/drawing/2014/main" id="{270EB1DC-3D77-4E69-A315-691D546A5C72}"/>
                </a:ext>
              </a:extLst>
            </p:cNvPr>
            <p:cNvSpPr/>
            <p:nvPr/>
          </p:nvSpPr>
          <p:spPr>
            <a:xfrm>
              <a:off x="-1" y="-1"/>
              <a:ext cx="258184" cy="2606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36" y="0"/>
                  </a:moveTo>
                  <a:cubicBezTo>
                    <a:pt x="1964" y="0"/>
                    <a:pt x="1964" y="0"/>
                    <a:pt x="1964" y="0"/>
                  </a:cubicBezTo>
                  <a:cubicBezTo>
                    <a:pt x="982" y="0"/>
                    <a:pt x="0" y="982"/>
                    <a:pt x="0" y="1964"/>
                  </a:cubicBezTo>
                  <a:cubicBezTo>
                    <a:pt x="0" y="19636"/>
                    <a:pt x="0" y="19636"/>
                    <a:pt x="0" y="19636"/>
                  </a:cubicBezTo>
                  <a:cubicBezTo>
                    <a:pt x="0" y="20618"/>
                    <a:pt x="982" y="21600"/>
                    <a:pt x="1964" y="21600"/>
                  </a:cubicBezTo>
                  <a:cubicBezTo>
                    <a:pt x="19636" y="21600"/>
                    <a:pt x="19636" y="21600"/>
                    <a:pt x="19636" y="21600"/>
                  </a:cubicBezTo>
                  <a:cubicBezTo>
                    <a:pt x="20618" y="21600"/>
                    <a:pt x="21600" y="20618"/>
                    <a:pt x="21600" y="19636"/>
                  </a:cubicBezTo>
                  <a:cubicBezTo>
                    <a:pt x="21600" y="1964"/>
                    <a:pt x="21600" y="1964"/>
                    <a:pt x="21600" y="1964"/>
                  </a:cubicBezTo>
                  <a:cubicBezTo>
                    <a:pt x="21600" y="982"/>
                    <a:pt x="20618" y="0"/>
                    <a:pt x="1963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9" name="Shape">
              <a:extLst>
                <a:ext uri="{FF2B5EF4-FFF2-40B4-BE49-F238E27FC236}">
                  <a16:creationId xmlns:a16="http://schemas.microsoft.com/office/drawing/2014/main" id="{7D2A162D-2E6B-4773-A2BD-6F6C70870ACD}"/>
                </a:ext>
              </a:extLst>
            </p:cNvPr>
            <p:cNvSpPr/>
            <p:nvPr/>
          </p:nvSpPr>
          <p:spPr>
            <a:xfrm>
              <a:off x="283007" y="40772"/>
              <a:ext cx="94337" cy="1791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780" extrusionOk="0">
                  <a:moveTo>
                    <a:pt x="17550" y="265"/>
                  </a:moveTo>
                  <a:cubicBezTo>
                    <a:pt x="6750" y="2965"/>
                    <a:pt x="6750" y="2965"/>
                    <a:pt x="6750" y="2965"/>
                  </a:cubicBezTo>
                  <a:cubicBezTo>
                    <a:pt x="5400" y="3640"/>
                    <a:pt x="2700" y="4315"/>
                    <a:pt x="0" y="4990"/>
                  </a:cubicBezTo>
                  <a:cubicBezTo>
                    <a:pt x="0" y="15115"/>
                    <a:pt x="0" y="15115"/>
                    <a:pt x="0" y="15115"/>
                  </a:cubicBezTo>
                  <a:cubicBezTo>
                    <a:pt x="2700" y="15790"/>
                    <a:pt x="5400" y="17140"/>
                    <a:pt x="6750" y="17815"/>
                  </a:cubicBezTo>
                  <a:cubicBezTo>
                    <a:pt x="17550" y="20515"/>
                    <a:pt x="17550" y="20515"/>
                    <a:pt x="17550" y="20515"/>
                  </a:cubicBezTo>
                  <a:cubicBezTo>
                    <a:pt x="18900" y="21190"/>
                    <a:pt x="21600" y="20515"/>
                    <a:pt x="21600" y="19165"/>
                  </a:cubicBezTo>
                  <a:cubicBezTo>
                    <a:pt x="21600" y="1615"/>
                    <a:pt x="21600" y="1615"/>
                    <a:pt x="21600" y="1615"/>
                  </a:cubicBezTo>
                  <a:cubicBezTo>
                    <a:pt x="21600" y="265"/>
                    <a:pt x="18900" y="-410"/>
                    <a:pt x="17550" y="26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00" name="Shape">
            <a:extLst>
              <a:ext uri="{FF2B5EF4-FFF2-40B4-BE49-F238E27FC236}">
                <a16:creationId xmlns:a16="http://schemas.microsoft.com/office/drawing/2014/main" id="{79ED9A6E-68AB-4276-9594-8171A95A6A7B}"/>
              </a:ext>
            </a:extLst>
          </p:cNvPr>
          <p:cNvSpPr/>
          <p:nvPr/>
        </p:nvSpPr>
        <p:spPr>
          <a:xfrm>
            <a:off x="3890016" y="2378082"/>
            <a:ext cx="364933" cy="3649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19" y="17071"/>
                </a:moveTo>
                <a:cubicBezTo>
                  <a:pt x="16374" y="17071"/>
                  <a:pt x="15677" y="17768"/>
                  <a:pt x="15329" y="18813"/>
                </a:cubicBezTo>
                <a:cubicBezTo>
                  <a:pt x="8361" y="18813"/>
                  <a:pt x="8361" y="18813"/>
                  <a:pt x="8361" y="18813"/>
                </a:cubicBezTo>
                <a:cubicBezTo>
                  <a:pt x="8013" y="18116"/>
                  <a:pt x="7665" y="17768"/>
                  <a:pt x="7316" y="17419"/>
                </a:cubicBezTo>
                <a:cubicBezTo>
                  <a:pt x="8361" y="14632"/>
                  <a:pt x="8361" y="14632"/>
                  <a:pt x="8361" y="14632"/>
                </a:cubicBezTo>
                <a:cubicBezTo>
                  <a:pt x="19510" y="14632"/>
                  <a:pt x="19510" y="14632"/>
                  <a:pt x="19510" y="14632"/>
                </a:cubicBezTo>
                <a:cubicBezTo>
                  <a:pt x="21600" y="4877"/>
                  <a:pt x="21600" y="4877"/>
                  <a:pt x="21600" y="4877"/>
                </a:cubicBezTo>
                <a:cubicBezTo>
                  <a:pt x="3832" y="2439"/>
                  <a:pt x="3832" y="2439"/>
                  <a:pt x="3832" y="2439"/>
                </a:cubicBezTo>
                <a:cubicBezTo>
                  <a:pt x="2439" y="1742"/>
                  <a:pt x="2439" y="1742"/>
                  <a:pt x="2439" y="1742"/>
                </a:cubicBezTo>
                <a:cubicBezTo>
                  <a:pt x="2439" y="1394"/>
                  <a:pt x="2439" y="1394"/>
                  <a:pt x="2439" y="1394"/>
                </a:cubicBezTo>
                <a:cubicBezTo>
                  <a:pt x="2439" y="697"/>
                  <a:pt x="2090" y="0"/>
                  <a:pt x="1394" y="0"/>
                </a:cubicBezTo>
                <a:cubicBezTo>
                  <a:pt x="348" y="0"/>
                  <a:pt x="0" y="697"/>
                  <a:pt x="0" y="1394"/>
                </a:cubicBezTo>
                <a:cubicBezTo>
                  <a:pt x="0" y="2090"/>
                  <a:pt x="348" y="2787"/>
                  <a:pt x="1394" y="2787"/>
                </a:cubicBezTo>
                <a:cubicBezTo>
                  <a:pt x="1394" y="2787"/>
                  <a:pt x="1394" y="2787"/>
                  <a:pt x="1394" y="2787"/>
                </a:cubicBezTo>
                <a:cubicBezTo>
                  <a:pt x="3135" y="3832"/>
                  <a:pt x="3135" y="3832"/>
                  <a:pt x="3135" y="3832"/>
                </a:cubicBezTo>
                <a:cubicBezTo>
                  <a:pt x="5923" y="14632"/>
                  <a:pt x="5923" y="14632"/>
                  <a:pt x="5923" y="14632"/>
                </a:cubicBezTo>
                <a:cubicBezTo>
                  <a:pt x="6619" y="14632"/>
                  <a:pt x="6619" y="14632"/>
                  <a:pt x="6619" y="14632"/>
                </a:cubicBezTo>
                <a:cubicBezTo>
                  <a:pt x="5923" y="17071"/>
                  <a:pt x="5923" y="17071"/>
                  <a:pt x="5923" y="17071"/>
                </a:cubicBezTo>
                <a:cubicBezTo>
                  <a:pt x="5923" y="17071"/>
                  <a:pt x="5923" y="17071"/>
                  <a:pt x="5923" y="17071"/>
                </a:cubicBezTo>
                <a:cubicBezTo>
                  <a:pt x="4529" y="17071"/>
                  <a:pt x="3484" y="18116"/>
                  <a:pt x="3484" y="19161"/>
                </a:cubicBezTo>
                <a:cubicBezTo>
                  <a:pt x="3484" y="20555"/>
                  <a:pt x="4529" y="21600"/>
                  <a:pt x="5923" y="21600"/>
                </a:cubicBezTo>
                <a:cubicBezTo>
                  <a:pt x="6968" y="21600"/>
                  <a:pt x="7665" y="20903"/>
                  <a:pt x="8013" y="20206"/>
                </a:cubicBezTo>
                <a:cubicBezTo>
                  <a:pt x="15329" y="20206"/>
                  <a:pt x="15329" y="20206"/>
                  <a:pt x="15329" y="20206"/>
                </a:cubicBezTo>
                <a:cubicBezTo>
                  <a:pt x="15677" y="20903"/>
                  <a:pt x="16374" y="21600"/>
                  <a:pt x="17419" y="21600"/>
                </a:cubicBezTo>
                <a:cubicBezTo>
                  <a:pt x="18813" y="21600"/>
                  <a:pt x="19858" y="20555"/>
                  <a:pt x="19858" y="19161"/>
                </a:cubicBezTo>
                <a:cubicBezTo>
                  <a:pt x="19858" y="18116"/>
                  <a:pt x="18813" y="17071"/>
                  <a:pt x="17419" y="170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" name="Shape">
            <a:extLst>
              <a:ext uri="{FF2B5EF4-FFF2-40B4-BE49-F238E27FC236}">
                <a16:creationId xmlns:a16="http://schemas.microsoft.com/office/drawing/2014/main" id="{63B05846-023D-42DF-8B57-0334254B0D8F}"/>
              </a:ext>
            </a:extLst>
          </p:cNvPr>
          <p:cNvSpPr/>
          <p:nvPr/>
        </p:nvSpPr>
        <p:spPr>
          <a:xfrm>
            <a:off x="2823978" y="2373117"/>
            <a:ext cx="352519" cy="3748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20" y="1350"/>
                </a:moveTo>
                <a:cubicBezTo>
                  <a:pt x="11520" y="675"/>
                  <a:pt x="11520" y="675"/>
                  <a:pt x="11520" y="675"/>
                </a:cubicBezTo>
                <a:cubicBezTo>
                  <a:pt x="11520" y="337"/>
                  <a:pt x="11160" y="0"/>
                  <a:pt x="10800" y="0"/>
                </a:cubicBezTo>
                <a:cubicBezTo>
                  <a:pt x="10440" y="0"/>
                  <a:pt x="10080" y="337"/>
                  <a:pt x="10080" y="675"/>
                </a:cubicBezTo>
                <a:cubicBezTo>
                  <a:pt x="10080" y="1350"/>
                  <a:pt x="10080" y="1350"/>
                  <a:pt x="10080" y="1350"/>
                </a:cubicBezTo>
                <a:cubicBezTo>
                  <a:pt x="4320" y="1687"/>
                  <a:pt x="0" y="6075"/>
                  <a:pt x="0" y="11475"/>
                </a:cubicBezTo>
                <a:cubicBezTo>
                  <a:pt x="0" y="11812"/>
                  <a:pt x="0" y="11812"/>
                  <a:pt x="0" y="12150"/>
                </a:cubicBezTo>
                <a:cubicBezTo>
                  <a:pt x="0" y="12150"/>
                  <a:pt x="0" y="12150"/>
                  <a:pt x="0" y="12150"/>
                </a:cubicBezTo>
                <a:cubicBezTo>
                  <a:pt x="360" y="10463"/>
                  <a:pt x="1800" y="9450"/>
                  <a:pt x="3600" y="9450"/>
                </a:cubicBezTo>
                <a:cubicBezTo>
                  <a:pt x="5400" y="9450"/>
                  <a:pt x="6840" y="10463"/>
                  <a:pt x="7200" y="12150"/>
                </a:cubicBezTo>
                <a:cubicBezTo>
                  <a:pt x="7200" y="12150"/>
                  <a:pt x="7200" y="12150"/>
                  <a:pt x="7200" y="12150"/>
                </a:cubicBezTo>
                <a:cubicBezTo>
                  <a:pt x="7560" y="10800"/>
                  <a:pt x="8640" y="9788"/>
                  <a:pt x="10080" y="9450"/>
                </a:cubicBezTo>
                <a:cubicBezTo>
                  <a:pt x="10080" y="16875"/>
                  <a:pt x="10080" y="16875"/>
                  <a:pt x="10080" y="16875"/>
                </a:cubicBezTo>
                <a:cubicBezTo>
                  <a:pt x="10080" y="20250"/>
                  <a:pt x="9360" y="20250"/>
                  <a:pt x="7920" y="20250"/>
                </a:cubicBezTo>
                <a:cubicBezTo>
                  <a:pt x="5760" y="20250"/>
                  <a:pt x="5760" y="19575"/>
                  <a:pt x="5760" y="18225"/>
                </a:cubicBezTo>
                <a:cubicBezTo>
                  <a:pt x="5760" y="17888"/>
                  <a:pt x="5400" y="17550"/>
                  <a:pt x="5040" y="17550"/>
                </a:cubicBezTo>
                <a:cubicBezTo>
                  <a:pt x="4680" y="17550"/>
                  <a:pt x="4320" y="17888"/>
                  <a:pt x="4320" y="18225"/>
                </a:cubicBezTo>
                <a:cubicBezTo>
                  <a:pt x="4320" y="19575"/>
                  <a:pt x="4320" y="21600"/>
                  <a:pt x="7920" y="21600"/>
                </a:cubicBezTo>
                <a:cubicBezTo>
                  <a:pt x="9720" y="21600"/>
                  <a:pt x="11520" y="21262"/>
                  <a:pt x="11520" y="16875"/>
                </a:cubicBezTo>
                <a:cubicBezTo>
                  <a:pt x="11520" y="9450"/>
                  <a:pt x="11520" y="9450"/>
                  <a:pt x="11520" y="9450"/>
                </a:cubicBezTo>
                <a:cubicBezTo>
                  <a:pt x="12960" y="9788"/>
                  <a:pt x="14040" y="10800"/>
                  <a:pt x="14400" y="12150"/>
                </a:cubicBezTo>
                <a:cubicBezTo>
                  <a:pt x="14400" y="12150"/>
                  <a:pt x="14400" y="12150"/>
                  <a:pt x="14400" y="12150"/>
                </a:cubicBezTo>
                <a:cubicBezTo>
                  <a:pt x="14760" y="10463"/>
                  <a:pt x="16200" y="9450"/>
                  <a:pt x="18000" y="9450"/>
                </a:cubicBezTo>
                <a:cubicBezTo>
                  <a:pt x="19800" y="9450"/>
                  <a:pt x="21240" y="10463"/>
                  <a:pt x="21600" y="12150"/>
                </a:cubicBezTo>
                <a:cubicBezTo>
                  <a:pt x="21600" y="12150"/>
                  <a:pt x="21600" y="12150"/>
                  <a:pt x="21600" y="12150"/>
                </a:cubicBezTo>
                <a:cubicBezTo>
                  <a:pt x="21600" y="11812"/>
                  <a:pt x="21600" y="11812"/>
                  <a:pt x="21600" y="11475"/>
                </a:cubicBezTo>
                <a:cubicBezTo>
                  <a:pt x="21600" y="6075"/>
                  <a:pt x="17280" y="1687"/>
                  <a:pt x="11520" y="13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" name="Shape">
            <a:extLst>
              <a:ext uri="{FF2B5EF4-FFF2-40B4-BE49-F238E27FC236}">
                <a16:creationId xmlns:a16="http://schemas.microsoft.com/office/drawing/2014/main" id="{DA29C4BC-26DE-4F1A-83AB-BBDC373DD53C}"/>
              </a:ext>
            </a:extLst>
          </p:cNvPr>
          <p:cNvSpPr/>
          <p:nvPr/>
        </p:nvSpPr>
        <p:spPr>
          <a:xfrm>
            <a:off x="4961016" y="2391072"/>
            <a:ext cx="338952" cy="3389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687"/>
                </a:moveTo>
                <a:cubicBezTo>
                  <a:pt x="18562" y="675"/>
                  <a:pt x="14850" y="0"/>
                  <a:pt x="10800" y="0"/>
                </a:cubicBezTo>
                <a:cubicBezTo>
                  <a:pt x="6750" y="0"/>
                  <a:pt x="3037" y="675"/>
                  <a:pt x="1350" y="1687"/>
                </a:cubicBezTo>
                <a:cubicBezTo>
                  <a:pt x="337" y="2362"/>
                  <a:pt x="0" y="2700"/>
                  <a:pt x="0" y="3375"/>
                </a:cubicBezTo>
                <a:cubicBezTo>
                  <a:pt x="0" y="18225"/>
                  <a:pt x="0" y="18225"/>
                  <a:pt x="0" y="18225"/>
                </a:cubicBezTo>
                <a:cubicBezTo>
                  <a:pt x="0" y="18900"/>
                  <a:pt x="337" y="19237"/>
                  <a:pt x="1350" y="19912"/>
                </a:cubicBezTo>
                <a:cubicBezTo>
                  <a:pt x="3037" y="20925"/>
                  <a:pt x="6750" y="21600"/>
                  <a:pt x="10800" y="21600"/>
                </a:cubicBezTo>
                <a:cubicBezTo>
                  <a:pt x="14850" y="21600"/>
                  <a:pt x="18562" y="20925"/>
                  <a:pt x="20250" y="19912"/>
                </a:cubicBezTo>
                <a:cubicBezTo>
                  <a:pt x="21262" y="19237"/>
                  <a:pt x="21600" y="18900"/>
                  <a:pt x="21600" y="18225"/>
                </a:cubicBezTo>
                <a:cubicBezTo>
                  <a:pt x="21600" y="3375"/>
                  <a:pt x="21600" y="3375"/>
                  <a:pt x="21600" y="3375"/>
                </a:cubicBezTo>
                <a:cubicBezTo>
                  <a:pt x="21600" y="2700"/>
                  <a:pt x="21262" y="2362"/>
                  <a:pt x="20250" y="1687"/>
                </a:cubicBezTo>
                <a:close/>
                <a:moveTo>
                  <a:pt x="10800" y="1350"/>
                </a:moveTo>
                <a:cubicBezTo>
                  <a:pt x="16537" y="1350"/>
                  <a:pt x="19575" y="2700"/>
                  <a:pt x="20250" y="3375"/>
                </a:cubicBezTo>
                <a:cubicBezTo>
                  <a:pt x="19575" y="4050"/>
                  <a:pt x="16537" y="5400"/>
                  <a:pt x="10800" y="5400"/>
                </a:cubicBezTo>
                <a:cubicBezTo>
                  <a:pt x="5062" y="5400"/>
                  <a:pt x="2025" y="4050"/>
                  <a:pt x="1350" y="3375"/>
                </a:cubicBezTo>
                <a:cubicBezTo>
                  <a:pt x="2025" y="2700"/>
                  <a:pt x="5062" y="1350"/>
                  <a:pt x="10800" y="1350"/>
                </a:cubicBezTo>
                <a:close/>
                <a:moveTo>
                  <a:pt x="10800" y="6750"/>
                </a:moveTo>
                <a:cubicBezTo>
                  <a:pt x="14850" y="6750"/>
                  <a:pt x="18562" y="6075"/>
                  <a:pt x="20250" y="5062"/>
                </a:cubicBezTo>
                <a:cubicBezTo>
                  <a:pt x="20250" y="8100"/>
                  <a:pt x="20250" y="8100"/>
                  <a:pt x="20250" y="8100"/>
                </a:cubicBezTo>
                <a:cubicBezTo>
                  <a:pt x="20250" y="8100"/>
                  <a:pt x="20250" y="8100"/>
                  <a:pt x="20250" y="8100"/>
                </a:cubicBezTo>
                <a:cubicBezTo>
                  <a:pt x="19575" y="8775"/>
                  <a:pt x="16537" y="10125"/>
                  <a:pt x="10800" y="10125"/>
                </a:cubicBezTo>
                <a:cubicBezTo>
                  <a:pt x="5062" y="10125"/>
                  <a:pt x="2025" y="8775"/>
                  <a:pt x="1350" y="8100"/>
                </a:cubicBezTo>
                <a:cubicBezTo>
                  <a:pt x="1350" y="8100"/>
                  <a:pt x="1350" y="8100"/>
                  <a:pt x="1350" y="8100"/>
                </a:cubicBezTo>
                <a:cubicBezTo>
                  <a:pt x="1350" y="5062"/>
                  <a:pt x="1350" y="5062"/>
                  <a:pt x="1350" y="5062"/>
                </a:cubicBezTo>
                <a:cubicBezTo>
                  <a:pt x="3037" y="6075"/>
                  <a:pt x="6750" y="6750"/>
                  <a:pt x="10800" y="6750"/>
                </a:cubicBezTo>
                <a:close/>
                <a:moveTo>
                  <a:pt x="20250" y="18225"/>
                </a:moveTo>
                <a:cubicBezTo>
                  <a:pt x="20250" y="18225"/>
                  <a:pt x="20250" y="18225"/>
                  <a:pt x="20250" y="18225"/>
                </a:cubicBezTo>
                <a:cubicBezTo>
                  <a:pt x="19575" y="18900"/>
                  <a:pt x="16537" y="20250"/>
                  <a:pt x="10800" y="20250"/>
                </a:cubicBezTo>
                <a:cubicBezTo>
                  <a:pt x="5062" y="20250"/>
                  <a:pt x="2025" y="18900"/>
                  <a:pt x="1350" y="18225"/>
                </a:cubicBezTo>
                <a:cubicBezTo>
                  <a:pt x="1350" y="18225"/>
                  <a:pt x="1350" y="18225"/>
                  <a:pt x="1350" y="18225"/>
                </a:cubicBezTo>
                <a:cubicBezTo>
                  <a:pt x="1350" y="14512"/>
                  <a:pt x="1350" y="14512"/>
                  <a:pt x="1350" y="14512"/>
                </a:cubicBezTo>
                <a:cubicBezTo>
                  <a:pt x="3037" y="15525"/>
                  <a:pt x="6750" y="16200"/>
                  <a:pt x="10800" y="16200"/>
                </a:cubicBezTo>
                <a:cubicBezTo>
                  <a:pt x="14850" y="16200"/>
                  <a:pt x="18562" y="15525"/>
                  <a:pt x="20250" y="14512"/>
                </a:cubicBezTo>
                <a:lnTo>
                  <a:pt x="20250" y="18225"/>
                </a:lnTo>
                <a:close/>
                <a:moveTo>
                  <a:pt x="20250" y="12825"/>
                </a:moveTo>
                <a:cubicBezTo>
                  <a:pt x="20250" y="12825"/>
                  <a:pt x="20250" y="12825"/>
                  <a:pt x="20250" y="12825"/>
                </a:cubicBezTo>
                <a:cubicBezTo>
                  <a:pt x="19575" y="13500"/>
                  <a:pt x="16537" y="14850"/>
                  <a:pt x="10800" y="14850"/>
                </a:cubicBezTo>
                <a:cubicBezTo>
                  <a:pt x="5062" y="14850"/>
                  <a:pt x="2025" y="13500"/>
                  <a:pt x="1350" y="12825"/>
                </a:cubicBezTo>
                <a:cubicBezTo>
                  <a:pt x="1350" y="12825"/>
                  <a:pt x="1350" y="12825"/>
                  <a:pt x="1350" y="12825"/>
                </a:cubicBezTo>
                <a:cubicBezTo>
                  <a:pt x="1350" y="9787"/>
                  <a:pt x="1350" y="9787"/>
                  <a:pt x="1350" y="9787"/>
                </a:cubicBezTo>
                <a:cubicBezTo>
                  <a:pt x="3037" y="10800"/>
                  <a:pt x="6750" y="11475"/>
                  <a:pt x="10800" y="11475"/>
                </a:cubicBezTo>
                <a:cubicBezTo>
                  <a:pt x="14850" y="11475"/>
                  <a:pt x="18562" y="10800"/>
                  <a:pt x="20250" y="9787"/>
                </a:cubicBezTo>
                <a:lnTo>
                  <a:pt x="20250" y="1282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03" name="Group">
            <a:extLst>
              <a:ext uri="{FF2B5EF4-FFF2-40B4-BE49-F238E27FC236}">
                <a16:creationId xmlns:a16="http://schemas.microsoft.com/office/drawing/2014/main" id="{E4765E98-C411-4050-BAE7-0648E64772AF}"/>
              </a:ext>
            </a:extLst>
          </p:cNvPr>
          <p:cNvGrpSpPr/>
          <p:nvPr/>
        </p:nvGrpSpPr>
        <p:grpSpPr>
          <a:xfrm>
            <a:off x="893368" y="3243779"/>
            <a:ext cx="323402" cy="266416"/>
            <a:chOff x="0" y="0"/>
            <a:chExt cx="323401" cy="266414"/>
          </a:xfrm>
          <a:solidFill>
            <a:schemeClr val="bg1"/>
          </a:solidFill>
        </p:grpSpPr>
        <p:sp>
          <p:nvSpPr>
            <p:cNvPr id="204" name="Shape">
              <a:extLst>
                <a:ext uri="{FF2B5EF4-FFF2-40B4-BE49-F238E27FC236}">
                  <a16:creationId xmlns:a16="http://schemas.microsoft.com/office/drawing/2014/main" id="{CAC288E7-B1D7-447E-BC54-6C7D457C769D}"/>
                </a:ext>
              </a:extLst>
            </p:cNvPr>
            <p:cNvSpPr/>
            <p:nvPr/>
          </p:nvSpPr>
          <p:spPr>
            <a:xfrm>
              <a:off x="0" y="0"/>
              <a:ext cx="323402" cy="266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35" y="4714"/>
                  </a:moveTo>
                  <a:cubicBezTo>
                    <a:pt x="15168" y="4714"/>
                    <a:pt x="15168" y="4714"/>
                    <a:pt x="15168" y="4714"/>
                  </a:cubicBezTo>
                  <a:cubicBezTo>
                    <a:pt x="14428" y="656"/>
                    <a:pt x="14428" y="656"/>
                    <a:pt x="14428" y="656"/>
                  </a:cubicBezTo>
                  <a:cubicBezTo>
                    <a:pt x="14372" y="345"/>
                    <a:pt x="14115" y="0"/>
                    <a:pt x="13859" y="0"/>
                  </a:cubicBezTo>
                  <a:cubicBezTo>
                    <a:pt x="7940" y="0"/>
                    <a:pt x="7940" y="0"/>
                    <a:pt x="7940" y="0"/>
                  </a:cubicBezTo>
                  <a:cubicBezTo>
                    <a:pt x="7684" y="0"/>
                    <a:pt x="7428" y="328"/>
                    <a:pt x="7371" y="639"/>
                  </a:cubicBezTo>
                  <a:cubicBezTo>
                    <a:pt x="6631" y="4714"/>
                    <a:pt x="6631" y="4714"/>
                    <a:pt x="6631" y="4714"/>
                  </a:cubicBezTo>
                  <a:cubicBezTo>
                    <a:pt x="1679" y="4714"/>
                    <a:pt x="1679" y="4714"/>
                    <a:pt x="1679" y="4714"/>
                  </a:cubicBezTo>
                  <a:cubicBezTo>
                    <a:pt x="754" y="4714"/>
                    <a:pt x="0" y="5473"/>
                    <a:pt x="0" y="6578"/>
                  </a:cubicBezTo>
                  <a:cubicBezTo>
                    <a:pt x="0" y="19459"/>
                    <a:pt x="0" y="19459"/>
                    <a:pt x="0" y="19459"/>
                  </a:cubicBezTo>
                  <a:cubicBezTo>
                    <a:pt x="0" y="20564"/>
                    <a:pt x="754" y="21600"/>
                    <a:pt x="1679" y="21600"/>
                  </a:cubicBezTo>
                  <a:cubicBezTo>
                    <a:pt x="19935" y="21600"/>
                    <a:pt x="19935" y="21600"/>
                    <a:pt x="19935" y="21600"/>
                  </a:cubicBezTo>
                  <a:cubicBezTo>
                    <a:pt x="20860" y="21600"/>
                    <a:pt x="21600" y="20564"/>
                    <a:pt x="21600" y="19459"/>
                  </a:cubicBezTo>
                  <a:cubicBezTo>
                    <a:pt x="21600" y="6578"/>
                    <a:pt x="21600" y="6578"/>
                    <a:pt x="21600" y="6578"/>
                  </a:cubicBezTo>
                  <a:cubicBezTo>
                    <a:pt x="21600" y="5473"/>
                    <a:pt x="20860" y="4714"/>
                    <a:pt x="19935" y="4714"/>
                  </a:cubicBezTo>
                  <a:close/>
                  <a:moveTo>
                    <a:pt x="10900" y="19459"/>
                  </a:moveTo>
                  <a:cubicBezTo>
                    <a:pt x="7869" y="19459"/>
                    <a:pt x="5407" y="16472"/>
                    <a:pt x="5407" y="12777"/>
                  </a:cubicBezTo>
                  <a:cubicBezTo>
                    <a:pt x="5407" y="9099"/>
                    <a:pt x="7869" y="6112"/>
                    <a:pt x="10900" y="6112"/>
                  </a:cubicBezTo>
                  <a:cubicBezTo>
                    <a:pt x="13945" y="6112"/>
                    <a:pt x="16406" y="9099"/>
                    <a:pt x="16406" y="12777"/>
                  </a:cubicBezTo>
                  <a:cubicBezTo>
                    <a:pt x="16406" y="16472"/>
                    <a:pt x="13945" y="19459"/>
                    <a:pt x="10900" y="194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5" name="Circle">
              <a:extLst>
                <a:ext uri="{FF2B5EF4-FFF2-40B4-BE49-F238E27FC236}">
                  <a16:creationId xmlns:a16="http://schemas.microsoft.com/office/drawing/2014/main" id="{6FBB7F18-C390-4E0D-B44D-88B055D578CA}"/>
                </a:ext>
              </a:extLst>
            </p:cNvPr>
            <p:cNvSpPr/>
            <p:nvPr/>
          </p:nvSpPr>
          <p:spPr>
            <a:xfrm>
              <a:off x="106138" y="100440"/>
              <a:ext cx="113975" cy="11397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06" name="Group">
            <a:extLst>
              <a:ext uri="{FF2B5EF4-FFF2-40B4-BE49-F238E27FC236}">
                <a16:creationId xmlns:a16="http://schemas.microsoft.com/office/drawing/2014/main" id="{AF0ED386-F403-4343-A9CD-822A0FACA9FD}"/>
              </a:ext>
            </a:extLst>
          </p:cNvPr>
          <p:cNvGrpSpPr/>
          <p:nvPr/>
        </p:nvGrpSpPr>
        <p:grpSpPr>
          <a:xfrm>
            <a:off x="8049913" y="2354322"/>
            <a:ext cx="364588" cy="412453"/>
            <a:chOff x="0" y="0"/>
            <a:chExt cx="364587" cy="412452"/>
          </a:xfrm>
          <a:solidFill>
            <a:schemeClr val="bg1"/>
          </a:solidFill>
        </p:grpSpPr>
        <p:sp>
          <p:nvSpPr>
            <p:cNvPr id="207" name="Shape">
              <a:extLst>
                <a:ext uri="{FF2B5EF4-FFF2-40B4-BE49-F238E27FC236}">
                  <a16:creationId xmlns:a16="http://schemas.microsoft.com/office/drawing/2014/main" id="{D5C83F84-6C21-412B-B20E-30C3D66300A4}"/>
                </a:ext>
              </a:extLst>
            </p:cNvPr>
            <p:cNvSpPr/>
            <p:nvPr/>
          </p:nvSpPr>
          <p:spPr>
            <a:xfrm>
              <a:off x="46846" y="148319"/>
              <a:ext cx="270895" cy="1653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629" extrusionOk="0">
                  <a:moveTo>
                    <a:pt x="21235" y="52"/>
                  </a:moveTo>
                  <a:cubicBezTo>
                    <a:pt x="16893" y="-971"/>
                    <a:pt x="13682" y="13296"/>
                    <a:pt x="10764" y="14035"/>
                  </a:cubicBezTo>
                  <a:cubicBezTo>
                    <a:pt x="7845" y="14774"/>
                    <a:pt x="6932" y="5793"/>
                    <a:pt x="4086" y="5566"/>
                  </a:cubicBezTo>
                  <a:cubicBezTo>
                    <a:pt x="2554" y="5452"/>
                    <a:pt x="1022" y="7726"/>
                    <a:pt x="0" y="9886"/>
                  </a:cubicBezTo>
                  <a:cubicBezTo>
                    <a:pt x="0" y="18469"/>
                    <a:pt x="0" y="18469"/>
                    <a:pt x="0" y="18469"/>
                  </a:cubicBezTo>
                  <a:cubicBezTo>
                    <a:pt x="0" y="19663"/>
                    <a:pt x="474" y="20629"/>
                    <a:pt x="1204" y="20629"/>
                  </a:cubicBezTo>
                  <a:cubicBezTo>
                    <a:pt x="20177" y="20629"/>
                    <a:pt x="20177" y="20629"/>
                    <a:pt x="20177" y="20629"/>
                  </a:cubicBezTo>
                  <a:cubicBezTo>
                    <a:pt x="20907" y="20629"/>
                    <a:pt x="21600" y="19663"/>
                    <a:pt x="21600" y="18469"/>
                  </a:cubicBezTo>
                  <a:cubicBezTo>
                    <a:pt x="21600" y="166"/>
                    <a:pt x="21600" y="166"/>
                    <a:pt x="21600" y="166"/>
                  </a:cubicBezTo>
                  <a:cubicBezTo>
                    <a:pt x="21600" y="109"/>
                    <a:pt x="21345" y="109"/>
                    <a:pt x="21235" y="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8" name="Shape">
              <a:extLst>
                <a:ext uri="{FF2B5EF4-FFF2-40B4-BE49-F238E27FC236}">
                  <a16:creationId xmlns:a16="http://schemas.microsoft.com/office/drawing/2014/main" id="{C26CBAD9-123B-4396-89D9-0049DE749E2D}"/>
                </a:ext>
              </a:extLst>
            </p:cNvPr>
            <p:cNvSpPr/>
            <p:nvPr/>
          </p:nvSpPr>
          <p:spPr>
            <a:xfrm>
              <a:off x="46846" y="46846"/>
              <a:ext cx="73326" cy="804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9885"/>
                  </a:moveTo>
                  <a:cubicBezTo>
                    <a:pt x="21600" y="5736"/>
                    <a:pt x="19185" y="1953"/>
                    <a:pt x="15697" y="0"/>
                  </a:cubicBezTo>
                  <a:cubicBezTo>
                    <a:pt x="4964" y="0"/>
                    <a:pt x="4964" y="0"/>
                    <a:pt x="4964" y="0"/>
                  </a:cubicBezTo>
                  <a:cubicBezTo>
                    <a:pt x="2012" y="0"/>
                    <a:pt x="0" y="2197"/>
                    <a:pt x="0" y="4881"/>
                  </a:cubicBezTo>
                  <a:cubicBezTo>
                    <a:pt x="0" y="18183"/>
                    <a:pt x="0" y="18183"/>
                    <a:pt x="0" y="18183"/>
                  </a:cubicBezTo>
                  <a:cubicBezTo>
                    <a:pt x="2147" y="20258"/>
                    <a:pt x="5366" y="21600"/>
                    <a:pt x="8989" y="21600"/>
                  </a:cubicBezTo>
                  <a:cubicBezTo>
                    <a:pt x="16099" y="21600"/>
                    <a:pt x="21600" y="16353"/>
                    <a:pt x="21600" y="98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9" name="Shape">
              <a:extLst>
                <a:ext uri="{FF2B5EF4-FFF2-40B4-BE49-F238E27FC236}">
                  <a16:creationId xmlns:a16="http://schemas.microsoft.com/office/drawing/2014/main" id="{6BB0FCC8-4C36-4596-9956-9F6C734D29E0}"/>
                </a:ext>
              </a:extLst>
            </p:cNvPr>
            <p:cNvSpPr/>
            <p:nvPr/>
          </p:nvSpPr>
          <p:spPr>
            <a:xfrm>
              <a:off x="0" y="0"/>
              <a:ext cx="364588" cy="4124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39" y="0"/>
                  </a:moveTo>
                  <a:cubicBezTo>
                    <a:pt x="999" y="0"/>
                    <a:pt x="999" y="0"/>
                    <a:pt x="999" y="0"/>
                  </a:cubicBezTo>
                  <a:cubicBezTo>
                    <a:pt x="405" y="0"/>
                    <a:pt x="0" y="430"/>
                    <a:pt x="0" y="956"/>
                  </a:cubicBezTo>
                  <a:cubicBezTo>
                    <a:pt x="0" y="20644"/>
                    <a:pt x="0" y="20644"/>
                    <a:pt x="0" y="20644"/>
                  </a:cubicBezTo>
                  <a:cubicBezTo>
                    <a:pt x="0" y="21170"/>
                    <a:pt x="405" y="21600"/>
                    <a:pt x="999" y="21600"/>
                  </a:cubicBezTo>
                  <a:cubicBezTo>
                    <a:pt x="20439" y="21600"/>
                    <a:pt x="20439" y="21600"/>
                    <a:pt x="20439" y="21600"/>
                  </a:cubicBezTo>
                  <a:cubicBezTo>
                    <a:pt x="21033" y="21600"/>
                    <a:pt x="21600" y="21170"/>
                    <a:pt x="21600" y="20644"/>
                  </a:cubicBezTo>
                  <a:cubicBezTo>
                    <a:pt x="21600" y="16558"/>
                    <a:pt x="21600" y="16558"/>
                    <a:pt x="21600" y="16558"/>
                  </a:cubicBezTo>
                  <a:cubicBezTo>
                    <a:pt x="21600" y="8960"/>
                    <a:pt x="21600" y="8960"/>
                    <a:pt x="21600" y="8960"/>
                  </a:cubicBezTo>
                  <a:cubicBezTo>
                    <a:pt x="21600" y="956"/>
                    <a:pt x="21600" y="956"/>
                    <a:pt x="21600" y="956"/>
                  </a:cubicBezTo>
                  <a:cubicBezTo>
                    <a:pt x="21600" y="430"/>
                    <a:pt x="21033" y="0"/>
                    <a:pt x="20439" y="0"/>
                  </a:cubicBezTo>
                  <a:close/>
                  <a:moveTo>
                    <a:pt x="19548" y="7718"/>
                  </a:moveTo>
                  <a:cubicBezTo>
                    <a:pt x="19548" y="16152"/>
                    <a:pt x="19548" y="16152"/>
                    <a:pt x="19548" y="16152"/>
                  </a:cubicBezTo>
                  <a:cubicBezTo>
                    <a:pt x="19548" y="16678"/>
                    <a:pt x="18981" y="17108"/>
                    <a:pt x="18387" y="17108"/>
                  </a:cubicBezTo>
                  <a:cubicBezTo>
                    <a:pt x="3051" y="17108"/>
                    <a:pt x="3051" y="17108"/>
                    <a:pt x="3051" y="17108"/>
                  </a:cubicBezTo>
                  <a:cubicBezTo>
                    <a:pt x="2457" y="17108"/>
                    <a:pt x="2052" y="16678"/>
                    <a:pt x="2052" y="16152"/>
                  </a:cubicBezTo>
                  <a:cubicBezTo>
                    <a:pt x="2052" y="12210"/>
                    <a:pt x="2052" y="12210"/>
                    <a:pt x="2052" y="12210"/>
                  </a:cubicBezTo>
                  <a:cubicBezTo>
                    <a:pt x="2052" y="2772"/>
                    <a:pt x="2052" y="2772"/>
                    <a:pt x="2052" y="2772"/>
                  </a:cubicBezTo>
                  <a:cubicBezTo>
                    <a:pt x="2052" y="2246"/>
                    <a:pt x="2457" y="1816"/>
                    <a:pt x="3051" y="1816"/>
                  </a:cubicBezTo>
                  <a:cubicBezTo>
                    <a:pt x="18387" y="1816"/>
                    <a:pt x="18387" y="1816"/>
                    <a:pt x="18387" y="1816"/>
                  </a:cubicBezTo>
                  <a:cubicBezTo>
                    <a:pt x="18981" y="1816"/>
                    <a:pt x="19548" y="2246"/>
                    <a:pt x="19548" y="2772"/>
                  </a:cubicBezTo>
                  <a:lnTo>
                    <a:pt x="19548" y="771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10" name="Shape">
            <a:extLst>
              <a:ext uri="{FF2B5EF4-FFF2-40B4-BE49-F238E27FC236}">
                <a16:creationId xmlns:a16="http://schemas.microsoft.com/office/drawing/2014/main" id="{C90512C2-B207-49BC-8E13-BE06C883DE91}"/>
              </a:ext>
            </a:extLst>
          </p:cNvPr>
          <p:cNvSpPr/>
          <p:nvPr/>
        </p:nvSpPr>
        <p:spPr>
          <a:xfrm>
            <a:off x="6922920" y="2394655"/>
            <a:ext cx="479426" cy="3317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29" y="9511"/>
                </a:moveTo>
                <a:cubicBezTo>
                  <a:pt x="20105" y="9511"/>
                  <a:pt x="20105" y="9511"/>
                  <a:pt x="20081" y="9511"/>
                </a:cubicBezTo>
                <a:cubicBezTo>
                  <a:pt x="17020" y="1777"/>
                  <a:pt x="17020" y="1777"/>
                  <a:pt x="17020" y="1777"/>
                </a:cubicBezTo>
                <a:cubicBezTo>
                  <a:pt x="16610" y="732"/>
                  <a:pt x="15525" y="0"/>
                  <a:pt x="14609" y="0"/>
                </a:cubicBezTo>
                <a:cubicBezTo>
                  <a:pt x="14344" y="0"/>
                  <a:pt x="14344" y="0"/>
                  <a:pt x="14344" y="0"/>
                </a:cubicBezTo>
                <a:cubicBezTo>
                  <a:pt x="12174" y="0"/>
                  <a:pt x="12174" y="0"/>
                  <a:pt x="12174" y="0"/>
                </a:cubicBezTo>
                <a:cubicBezTo>
                  <a:pt x="9281" y="0"/>
                  <a:pt x="9281" y="0"/>
                  <a:pt x="9281" y="0"/>
                </a:cubicBezTo>
                <a:cubicBezTo>
                  <a:pt x="7136" y="0"/>
                  <a:pt x="7136" y="0"/>
                  <a:pt x="7136" y="0"/>
                </a:cubicBezTo>
                <a:cubicBezTo>
                  <a:pt x="6846" y="0"/>
                  <a:pt x="6846" y="0"/>
                  <a:pt x="6846" y="0"/>
                </a:cubicBezTo>
                <a:cubicBezTo>
                  <a:pt x="5930" y="0"/>
                  <a:pt x="4870" y="732"/>
                  <a:pt x="4460" y="1777"/>
                </a:cubicBezTo>
                <a:cubicBezTo>
                  <a:pt x="1398" y="9511"/>
                  <a:pt x="1398" y="9511"/>
                  <a:pt x="1398" y="9511"/>
                </a:cubicBezTo>
                <a:cubicBezTo>
                  <a:pt x="1398" y="9546"/>
                  <a:pt x="1422" y="9546"/>
                  <a:pt x="1422" y="9546"/>
                </a:cubicBezTo>
                <a:cubicBezTo>
                  <a:pt x="554" y="10312"/>
                  <a:pt x="0" y="11706"/>
                  <a:pt x="0" y="13308"/>
                </a:cubicBezTo>
                <a:cubicBezTo>
                  <a:pt x="0" y="17141"/>
                  <a:pt x="0" y="17141"/>
                  <a:pt x="0" y="17141"/>
                </a:cubicBezTo>
                <a:cubicBezTo>
                  <a:pt x="1639" y="17141"/>
                  <a:pt x="1639" y="17141"/>
                  <a:pt x="1639" y="17141"/>
                </a:cubicBezTo>
                <a:cubicBezTo>
                  <a:pt x="1639" y="19370"/>
                  <a:pt x="1639" y="19370"/>
                  <a:pt x="1639" y="19370"/>
                </a:cubicBezTo>
                <a:cubicBezTo>
                  <a:pt x="1639" y="20590"/>
                  <a:pt x="2363" y="21600"/>
                  <a:pt x="3230" y="21600"/>
                </a:cubicBezTo>
                <a:cubicBezTo>
                  <a:pt x="4098" y="21600"/>
                  <a:pt x="4821" y="20590"/>
                  <a:pt x="4821" y="19370"/>
                </a:cubicBezTo>
                <a:cubicBezTo>
                  <a:pt x="4821" y="17141"/>
                  <a:pt x="4821" y="17141"/>
                  <a:pt x="4821" y="17141"/>
                </a:cubicBezTo>
                <a:cubicBezTo>
                  <a:pt x="9281" y="17141"/>
                  <a:pt x="9281" y="17141"/>
                  <a:pt x="9281" y="17141"/>
                </a:cubicBezTo>
                <a:cubicBezTo>
                  <a:pt x="12174" y="17141"/>
                  <a:pt x="12174" y="17141"/>
                  <a:pt x="12174" y="17141"/>
                </a:cubicBezTo>
                <a:cubicBezTo>
                  <a:pt x="16779" y="17141"/>
                  <a:pt x="16779" y="17141"/>
                  <a:pt x="16779" y="17141"/>
                </a:cubicBezTo>
                <a:cubicBezTo>
                  <a:pt x="16779" y="19370"/>
                  <a:pt x="16779" y="19370"/>
                  <a:pt x="16779" y="19370"/>
                </a:cubicBezTo>
                <a:cubicBezTo>
                  <a:pt x="16779" y="20590"/>
                  <a:pt x="17502" y="21600"/>
                  <a:pt x="18370" y="21600"/>
                </a:cubicBezTo>
                <a:cubicBezTo>
                  <a:pt x="19238" y="21600"/>
                  <a:pt x="19961" y="20590"/>
                  <a:pt x="19961" y="19370"/>
                </a:cubicBezTo>
                <a:cubicBezTo>
                  <a:pt x="19961" y="17141"/>
                  <a:pt x="19961" y="17141"/>
                  <a:pt x="19961" y="17141"/>
                </a:cubicBezTo>
                <a:cubicBezTo>
                  <a:pt x="21600" y="17141"/>
                  <a:pt x="21600" y="17141"/>
                  <a:pt x="21600" y="17141"/>
                </a:cubicBezTo>
                <a:cubicBezTo>
                  <a:pt x="21600" y="13308"/>
                  <a:pt x="21600" y="13308"/>
                  <a:pt x="21600" y="13308"/>
                </a:cubicBezTo>
                <a:cubicBezTo>
                  <a:pt x="21600" y="11706"/>
                  <a:pt x="20973" y="10312"/>
                  <a:pt x="20129" y="9511"/>
                </a:cubicBezTo>
                <a:close/>
                <a:moveTo>
                  <a:pt x="4725" y="13901"/>
                </a:moveTo>
                <a:cubicBezTo>
                  <a:pt x="4556" y="14911"/>
                  <a:pt x="3929" y="15643"/>
                  <a:pt x="3182" y="15643"/>
                </a:cubicBezTo>
                <a:cubicBezTo>
                  <a:pt x="2338" y="15643"/>
                  <a:pt x="1639" y="14632"/>
                  <a:pt x="1639" y="13413"/>
                </a:cubicBezTo>
                <a:cubicBezTo>
                  <a:pt x="1639" y="12159"/>
                  <a:pt x="2338" y="11148"/>
                  <a:pt x="3182" y="11148"/>
                </a:cubicBezTo>
                <a:cubicBezTo>
                  <a:pt x="3423" y="11148"/>
                  <a:pt x="3664" y="11218"/>
                  <a:pt x="3857" y="11357"/>
                </a:cubicBezTo>
                <a:cubicBezTo>
                  <a:pt x="4387" y="11741"/>
                  <a:pt x="4749" y="12507"/>
                  <a:pt x="4749" y="13413"/>
                </a:cubicBezTo>
                <a:cubicBezTo>
                  <a:pt x="4749" y="13552"/>
                  <a:pt x="4749" y="13726"/>
                  <a:pt x="4725" y="13901"/>
                </a:cubicBezTo>
                <a:close/>
                <a:moveTo>
                  <a:pt x="3978" y="8919"/>
                </a:moveTo>
                <a:cubicBezTo>
                  <a:pt x="5930" y="3937"/>
                  <a:pt x="5930" y="3937"/>
                  <a:pt x="5930" y="3937"/>
                </a:cubicBezTo>
                <a:cubicBezTo>
                  <a:pt x="6268" y="3135"/>
                  <a:pt x="7112" y="2508"/>
                  <a:pt x="7835" y="2508"/>
                </a:cubicBezTo>
                <a:cubicBezTo>
                  <a:pt x="8052" y="2508"/>
                  <a:pt x="8052" y="2508"/>
                  <a:pt x="8052" y="2508"/>
                </a:cubicBezTo>
                <a:cubicBezTo>
                  <a:pt x="13404" y="2508"/>
                  <a:pt x="13404" y="2508"/>
                  <a:pt x="13404" y="2508"/>
                </a:cubicBezTo>
                <a:cubicBezTo>
                  <a:pt x="13621" y="2508"/>
                  <a:pt x="13621" y="2508"/>
                  <a:pt x="13621" y="2508"/>
                </a:cubicBezTo>
                <a:cubicBezTo>
                  <a:pt x="14344" y="2508"/>
                  <a:pt x="15187" y="3135"/>
                  <a:pt x="15525" y="3937"/>
                </a:cubicBezTo>
                <a:cubicBezTo>
                  <a:pt x="17478" y="8919"/>
                  <a:pt x="17478" y="8919"/>
                  <a:pt x="17478" y="8919"/>
                </a:cubicBezTo>
                <a:lnTo>
                  <a:pt x="3978" y="8919"/>
                </a:lnTo>
                <a:close/>
                <a:moveTo>
                  <a:pt x="18273" y="15643"/>
                </a:moveTo>
                <a:cubicBezTo>
                  <a:pt x="17526" y="15643"/>
                  <a:pt x="16899" y="14911"/>
                  <a:pt x="16754" y="13901"/>
                </a:cubicBezTo>
                <a:cubicBezTo>
                  <a:pt x="16730" y="13726"/>
                  <a:pt x="16706" y="13552"/>
                  <a:pt x="16706" y="13413"/>
                </a:cubicBezTo>
                <a:cubicBezTo>
                  <a:pt x="16706" y="12507"/>
                  <a:pt x="17068" y="11741"/>
                  <a:pt x="17598" y="11357"/>
                </a:cubicBezTo>
                <a:cubicBezTo>
                  <a:pt x="17815" y="11218"/>
                  <a:pt x="18032" y="11148"/>
                  <a:pt x="18273" y="11148"/>
                </a:cubicBezTo>
                <a:cubicBezTo>
                  <a:pt x="19141" y="11148"/>
                  <a:pt x="19840" y="12159"/>
                  <a:pt x="19840" y="13413"/>
                </a:cubicBezTo>
                <a:cubicBezTo>
                  <a:pt x="19840" y="14632"/>
                  <a:pt x="19141" y="15643"/>
                  <a:pt x="18273" y="156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11" name="Group">
            <a:extLst>
              <a:ext uri="{FF2B5EF4-FFF2-40B4-BE49-F238E27FC236}">
                <a16:creationId xmlns:a16="http://schemas.microsoft.com/office/drawing/2014/main" id="{BD5EFFC4-A64A-4F78-86A1-B4981F9F3731}"/>
              </a:ext>
            </a:extLst>
          </p:cNvPr>
          <p:cNvGrpSpPr/>
          <p:nvPr/>
        </p:nvGrpSpPr>
        <p:grpSpPr>
          <a:xfrm>
            <a:off x="1814643" y="3202384"/>
            <a:ext cx="354164" cy="350676"/>
            <a:chOff x="0" y="0"/>
            <a:chExt cx="354163" cy="350675"/>
          </a:xfrm>
          <a:solidFill>
            <a:schemeClr val="bg1"/>
          </a:solidFill>
        </p:grpSpPr>
        <p:sp>
          <p:nvSpPr>
            <p:cNvPr id="212" name="Shape">
              <a:extLst>
                <a:ext uri="{FF2B5EF4-FFF2-40B4-BE49-F238E27FC236}">
                  <a16:creationId xmlns:a16="http://schemas.microsoft.com/office/drawing/2014/main" id="{4DEB3E2D-EFB0-4D01-BD7A-6601B3D892CA}"/>
                </a:ext>
              </a:extLst>
            </p:cNvPr>
            <p:cNvSpPr/>
            <p:nvPr/>
          </p:nvSpPr>
          <p:spPr>
            <a:xfrm>
              <a:off x="0" y="234118"/>
              <a:ext cx="116557" cy="1165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217" y="0"/>
                  </a:moveTo>
                  <a:lnTo>
                    <a:pt x="919" y="10570"/>
                  </a:lnTo>
                  <a:lnTo>
                    <a:pt x="0" y="21600"/>
                  </a:lnTo>
                  <a:lnTo>
                    <a:pt x="10570" y="20681"/>
                  </a:lnTo>
                  <a:lnTo>
                    <a:pt x="21600" y="18383"/>
                  </a:lnTo>
                  <a:lnTo>
                    <a:pt x="11949" y="9651"/>
                  </a:lnTo>
                  <a:lnTo>
                    <a:pt x="3217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3" name="Shape">
              <a:extLst>
                <a:ext uri="{FF2B5EF4-FFF2-40B4-BE49-F238E27FC236}">
                  <a16:creationId xmlns:a16="http://schemas.microsoft.com/office/drawing/2014/main" id="{BD9EAFD5-5F81-4272-B4D7-A8BCD9765543}"/>
                </a:ext>
              </a:extLst>
            </p:cNvPr>
            <p:cNvSpPr/>
            <p:nvPr/>
          </p:nvSpPr>
          <p:spPr>
            <a:xfrm>
              <a:off x="34718" y="50604"/>
              <a:ext cx="257913" cy="265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92" y="19178"/>
                  </a:moveTo>
                  <a:lnTo>
                    <a:pt x="6854" y="17764"/>
                  </a:lnTo>
                  <a:lnTo>
                    <a:pt x="19108" y="5854"/>
                  </a:lnTo>
                  <a:lnTo>
                    <a:pt x="16200" y="3028"/>
                  </a:lnTo>
                  <a:lnTo>
                    <a:pt x="3946" y="14938"/>
                  </a:lnTo>
                  <a:lnTo>
                    <a:pt x="2492" y="13525"/>
                  </a:lnTo>
                  <a:lnTo>
                    <a:pt x="14746" y="1413"/>
                  </a:lnTo>
                  <a:lnTo>
                    <a:pt x="13708" y="0"/>
                  </a:lnTo>
                  <a:lnTo>
                    <a:pt x="0" y="13525"/>
                  </a:lnTo>
                  <a:lnTo>
                    <a:pt x="7892" y="21600"/>
                  </a:lnTo>
                  <a:lnTo>
                    <a:pt x="21600" y="8277"/>
                  </a:lnTo>
                  <a:lnTo>
                    <a:pt x="20562" y="6662"/>
                  </a:lnTo>
                  <a:lnTo>
                    <a:pt x="7892" y="1917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4" name="Shape">
              <a:extLst>
                <a:ext uri="{FF2B5EF4-FFF2-40B4-BE49-F238E27FC236}">
                  <a16:creationId xmlns:a16="http://schemas.microsoft.com/office/drawing/2014/main" id="{33580F0F-BFA4-4018-A20C-D67B3394FB26}"/>
                </a:ext>
              </a:extLst>
            </p:cNvPr>
            <p:cNvSpPr/>
            <p:nvPr/>
          </p:nvSpPr>
          <p:spPr>
            <a:xfrm>
              <a:off x="215751" y="-1"/>
              <a:ext cx="138413" cy="139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0" h="21375" extrusionOk="0">
                  <a:moveTo>
                    <a:pt x="19800" y="10575"/>
                  </a:moveTo>
                  <a:cubicBezTo>
                    <a:pt x="9900" y="675"/>
                    <a:pt x="9900" y="675"/>
                    <a:pt x="9900" y="675"/>
                  </a:cubicBezTo>
                  <a:cubicBezTo>
                    <a:pt x="8100" y="-225"/>
                    <a:pt x="6300" y="-225"/>
                    <a:pt x="4500" y="675"/>
                  </a:cubicBezTo>
                  <a:cubicBezTo>
                    <a:pt x="4500" y="675"/>
                    <a:pt x="4500" y="675"/>
                    <a:pt x="4500" y="675"/>
                  </a:cubicBezTo>
                  <a:cubicBezTo>
                    <a:pt x="4500" y="675"/>
                    <a:pt x="4500" y="675"/>
                    <a:pt x="4500" y="675"/>
                  </a:cubicBezTo>
                  <a:cubicBezTo>
                    <a:pt x="0" y="6075"/>
                    <a:pt x="0" y="6075"/>
                    <a:pt x="0" y="6075"/>
                  </a:cubicBezTo>
                  <a:cubicBezTo>
                    <a:pt x="15300" y="21375"/>
                    <a:pt x="15300" y="21375"/>
                    <a:pt x="15300" y="21375"/>
                  </a:cubicBezTo>
                  <a:cubicBezTo>
                    <a:pt x="19800" y="15975"/>
                    <a:pt x="19800" y="15975"/>
                    <a:pt x="19800" y="15975"/>
                  </a:cubicBezTo>
                  <a:cubicBezTo>
                    <a:pt x="19800" y="15975"/>
                    <a:pt x="19800" y="15975"/>
                    <a:pt x="19800" y="15975"/>
                  </a:cubicBezTo>
                  <a:cubicBezTo>
                    <a:pt x="19800" y="15975"/>
                    <a:pt x="19800" y="15975"/>
                    <a:pt x="19800" y="15975"/>
                  </a:cubicBezTo>
                  <a:cubicBezTo>
                    <a:pt x="21600" y="14175"/>
                    <a:pt x="21600" y="12375"/>
                    <a:pt x="19800" y="105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15" name="Shape">
            <a:extLst>
              <a:ext uri="{FF2B5EF4-FFF2-40B4-BE49-F238E27FC236}">
                <a16:creationId xmlns:a16="http://schemas.microsoft.com/office/drawing/2014/main" id="{3E7504AD-AE70-4A58-A33D-BDC59F00B56E}"/>
              </a:ext>
            </a:extLst>
          </p:cNvPr>
          <p:cNvSpPr/>
          <p:nvPr/>
        </p:nvSpPr>
        <p:spPr>
          <a:xfrm>
            <a:off x="4974782" y="3225187"/>
            <a:ext cx="336465" cy="3145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266" h="20870" extrusionOk="0">
                <a:moveTo>
                  <a:pt x="3896" y="20870"/>
                </a:moveTo>
                <a:cubicBezTo>
                  <a:pt x="3288" y="20870"/>
                  <a:pt x="2679" y="20516"/>
                  <a:pt x="1767" y="19454"/>
                </a:cubicBezTo>
                <a:cubicBezTo>
                  <a:pt x="1767" y="19454"/>
                  <a:pt x="1767" y="19454"/>
                  <a:pt x="1767" y="19454"/>
                </a:cubicBezTo>
                <a:cubicBezTo>
                  <a:pt x="1158" y="18745"/>
                  <a:pt x="-1884" y="15913"/>
                  <a:pt x="1767" y="11663"/>
                </a:cubicBezTo>
                <a:cubicBezTo>
                  <a:pt x="3288" y="10247"/>
                  <a:pt x="5113" y="7768"/>
                  <a:pt x="7243" y="5644"/>
                </a:cubicBezTo>
                <a:cubicBezTo>
                  <a:pt x="8155" y="4227"/>
                  <a:pt x="9372" y="2811"/>
                  <a:pt x="10589" y="1395"/>
                </a:cubicBezTo>
                <a:cubicBezTo>
                  <a:pt x="12719" y="-730"/>
                  <a:pt x="14240" y="-376"/>
                  <a:pt x="16674" y="2103"/>
                </a:cubicBezTo>
                <a:cubicBezTo>
                  <a:pt x="19412" y="5290"/>
                  <a:pt x="19716" y="8477"/>
                  <a:pt x="18803" y="9893"/>
                </a:cubicBezTo>
                <a:cubicBezTo>
                  <a:pt x="16978" y="12018"/>
                  <a:pt x="10893" y="19100"/>
                  <a:pt x="10893" y="19454"/>
                </a:cubicBezTo>
                <a:cubicBezTo>
                  <a:pt x="10285" y="19808"/>
                  <a:pt x="9981" y="19808"/>
                  <a:pt x="9372" y="19454"/>
                </a:cubicBezTo>
                <a:cubicBezTo>
                  <a:pt x="9068" y="19100"/>
                  <a:pt x="9068" y="18391"/>
                  <a:pt x="9372" y="18037"/>
                </a:cubicBezTo>
                <a:cubicBezTo>
                  <a:pt x="9677" y="18037"/>
                  <a:pt x="15761" y="10601"/>
                  <a:pt x="17282" y="8831"/>
                </a:cubicBezTo>
                <a:cubicBezTo>
                  <a:pt x="17586" y="8122"/>
                  <a:pt x="17891" y="6352"/>
                  <a:pt x="15457" y="3873"/>
                </a:cubicBezTo>
                <a:cubicBezTo>
                  <a:pt x="13936" y="2103"/>
                  <a:pt x="13631" y="1040"/>
                  <a:pt x="11806" y="2811"/>
                </a:cubicBezTo>
                <a:cubicBezTo>
                  <a:pt x="10589" y="4227"/>
                  <a:pt x="9372" y="5644"/>
                  <a:pt x="8460" y="7060"/>
                </a:cubicBezTo>
                <a:cubicBezTo>
                  <a:pt x="6330" y="9185"/>
                  <a:pt x="4505" y="11663"/>
                  <a:pt x="2984" y="13080"/>
                </a:cubicBezTo>
                <a:cubicBezTo>
                  <a:pt x="854" y="15913"/>
                  <a:pt x="2071" y="17329"/>
                  <a:pt x="2984" y="18037"/>
                </a:cubicBezTo>
                <a:cubicBezTo>
                  <a:pt x="2984" y="18037"/>
                  <a:pt x="2984" y="18037"/>
                  <a:pt x="2984" y="18037"/>
                </a:cubicBezTo>
                <a:cubicBezTo>
                  <a:pt x="3592" y="18745"/>
                  <a:pt x="4201" y="19100"/>
                  <a:pt x="5113" y="18037"/>
                </a:cubicBezTo>
                <a:cubicBezTo>
                  <a:pt x="5417" y="17683"/>
                  <a:pt x="6026" y="16975"/>
                  <a:pt x="6634" y="16267"/>
                </a:cubicBezTo>
                <a:cubicBezTo>
                  <a:pt x="8460" y="14142"/>
                  <a:pt x="12110" y="10247"/>
                  <a:pt x="12719" y="9185"/>
                </a:cubicBezTo>
                <a:cubicBezTo>
                  <a:pt x="13023" y="8831"/>
                  <a:pt x="13327" y="8122"/>
                  <a:pt x="13023" y="7768"/>
                </a:cubicBezTo>
                <a:cubicBezTo>
                  <a:pt x="12415" y="7414"/>
                  <a:pt x="11806" y="8122"/>
                  <a:pt x="11502" y="8477"/>
                </a:cubicBezTo>
                <a:cubicBezTo>
                  <a:pt x="9068" y="11663"/>
                  <a:pt x="5722" y="15204"/>
                  <a:pt x="5722" y="15204"/>
                </a:cubicBezTo>
                <a:cubicBezTo>
                  <a:pt x="5417" y="15559"/>
                  <a:pt x="4809" y="15559"/>
                  <a:pt x="4505" y="15204"/>
                </a:cubicBezTo>
                <a:cubicBezTo>
                  <a:pt x="4201" y="14850"/>
                  <a:pt x="4201" y="14142"/>
                  <a:pt x="4505" y="13788"/>
                </a:cubicBezTo>
                <a:cubicBezTo>
                  <a:pt x="4505" y="13788"/>
                  <a:pt x="7851" y="10247"/>
                  <a:pt x="10285" y="7060"/>
                </a:cubicBezTo>
                <a:cubicBezTo>
                  <a:pt x="11806" y="5290"/>
                  <a:pt x="13327" y="5290"/>
                  <a:pt x="14240" y="6352"/>
                </a:cubicBezTo>
                <a:cubicBezTo>
                  <a:pt x="15153" y="7414"/>
                  <a:pt x="14848" y="9185"/>
                  <a:pt x="13936" y="10601"/>
                </a:cubicBezTo>
                <a:cubicBezTo>
                  <a:pt x="13327" y="11663"/>
                  <a:pt x="10589" y="14496"/>
                  <a:pt x="7851" y="17683"/>
                </a:cubicBezTo>
                <a:cubicBezTo>
                  <a:pt x="7243" y="18391"/>
                  <a:pt x="6634" y="19100"/>
                  <a:pt x="6330" y="19454"/>
                </a:cubicBezTo>
                <a:cubicBezTo>
                  <a:pt x="5722" y="20516"/>
                  <a:pt x="4809" y="20870"/>
                  <a:pt x="3896" y="2087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16" name="Group">
            <a:extLst>
              <a:ext uri="{FF2B5EF4-FFF2-40B4-BE49-F238E27FC236}">
                <a16:creationId xmlns:a16="http://schemas.microsoft.com/office/drawing/2014/main" id="{29A63084-F413-417D-A365-191CD9D26039}"/>
              </a:ext>
            </a:extLst>
          </p:cNvPr>
          <p:cNvGrpSpPr/>
          <p:nvPr/>
        </p:nvGrpSpPr>
        <p:grpSpPr>
          <a:xfrm>
            <a:off x="9075253" y="2351796"/>
            <a:ext cx="414759" cy="417505"/>
            <a:chOff x="0" y="0"/>
            <a:chExt cx="414758" cy="417504"/>
          </a:xfrm>
          <a:solidFill>
            <a:schemeClr val="bg1"/>
          </a:solidFill>
        </p:grpSpPr>
        <p:sp>
          <p:nvSpPr>
            <p:cNvPr id="217" name="Circle">
              <a:extLst>
                <a:ext uri="{FF2B5EF4-FFF2-40B4-BE49-F238E27FC236}">
                  <a16:creationId xmlns:a16="http://schemas.microsoft.com/office/drawing/2014/main" id="{1067091A-F0F6-40B7-B818-9B6E8EF77BF8}"/>
                </a:ext>
              </a:extLst>
            </p:cNvPr>
            <p:cNvSpPr/>
            <p:nvPr/>
          </p:nvSpPr>
          <p:spPr>
            <a:xfrm>
              <a:off x="63174" y="46693"/>
              <a:ext cx="38455" cy="3845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8" name="Circle">
              <a:extLst>
                <a:ext uri="{FF2B5EF4-FFF2-40B4-BE49-F238E27FC236}">
                  <a16:creationId xmlns:a16="http://schemas.microsoft.com/office/drawing/2014/main" id="{B43EC307-2A22-4554-879E-A18349699599}"/>
                </a:ext>
              </a:extLst>
            </p:cNvPr>
            <p:cNvSpPr/>
            <p:nvPr/>
          </p:nvSpPr>
          <p:spPr>
            <a:xfrm>
              <a:off x="115362" y="46693"/>
              <a:ext cx="38455" cy="3845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9" name="Circle">
              <a:extLst>
                <a:ext uri="{FF2B5EF4-FFF2-40B4-BE49-F238E27FC236}">
                  <a16:creationId xmlns:a16="http://schemas.microsoft.com/office/drawing/2014/main" id="{7F67717B-9869-403A-968C-B7AB265CE63C}"/>
                </a:ext>
              </a:extLst>
            </p:cNvPr>
            <p:cNvSpPr/>
            <p:nvPr/>
          </p:nvSpPr>
          <p:spPr>
            <a:xfrm>
              <a:off x="167550" y="46693"/>
              <a:ext cx="38455" cy="3845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0" name="Shape">
              <a:extLst>
                <a:ext uri="{FF2B5EF4-FFF2-40B4-BE49-F238E27FC236}">
                  <a16:creationId xmlns:a16="http://schemas.microsoft.com/office/drawing/2014/main" id="{4DA75087-6C97-4FC1-9AF1-84FED51FE4EC}"/>
                </a:ext>
              </a:extLst>
            </p:cNvPr>
            <p:cNvSpPr/>
            <p:nvPr/>
          </p:nvSpPr>
          <p:spPr>
            <a:xfrm>
              <a:off x="0" y="0"/>
              <a:ext cx="414759" cy="417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4050"/>
                  </a:moveTo>
                  <a:cubicBezTo>
                    <a:pt x="17550" y="4050"/>
                    <a:pt x="17550" y="4050"/>
                    <a:pt x="17550" y="4050"/>
                  </a:cubicBezTo>
                  <a:cubicBezTo>
                    <a:pt x="17550" y="2700"/>
                    <a:pt x="17550" y="2700"/>
                    <a:pt x="17550" y="2700"/>
                  </a:cubicBezTo>
                  <a:cubicBezTo>
                    <a:pt x="17550" y="1350"/>
                    <a:pt x="16200" y="0"/>
                    <a:pt x="14850" y="0"/>
                  </a:cubicBez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4850"/>
                    <a:pt x="0" y="14850"/>
                    <a:pt x="0" y="14850"/>
                  </a:cubicBezTo>
                  <a:cubicBezTo>
                    <a:pt x="0" y="16200"/>
                    <a:pt x="1350" y="17550"/>
                    <a:pt x="2700" y="17550"/>
                  </a:cubicBezTo>
                  <a:cubicBezTo>
                    <a:pt x="4050" y="17550"/>
                    <a:pt x="4050" y="17550"/>
                    <a:pt x="4050" y="17550"/>
                  </a:cubicBezTo>
                  <a:cubicBezTo>
                    <a:pt x="4050" y="18900"/>
                    <a:pt x="4050" y="18900"/>
                    <a:pt x="4050" y="18900"/>
                  </a:cubicBezTo>
                  <a:cubicBezTo>
                    <a:pt x="4050" y="20250"/>
                    <a:pt x="5400" y="21600"/>
                    <a:pt x="675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6750"/>
                    <a:pt x="21600" y="6750"/>
                    <a:pt x="21600" y="6750"/>
                  </a:cubicBezTo>
                  <a:cubicBezTo>
                    <a:pt x="21600" y="5400"/>
                    <a:pt x="20250" y="4050"/>
                    <a:pt x="18900" y="4050"/>
                  </a:cubicBezTo>
                  <a:close/>
                  <a:moveTo>
                    <a:pt x="1350" y="2700"/>
                  </a:moveTo>
                  <a:cubicBezTo>
                    <a:pt x="1350" y="2025"/>
                    <a:pt x="2025" y="1350"/>
                    <a:pt x="2700" y="1350"/>
                  </a:cubicBezTo>
                  <a:cubicBezTo>
                    <a:pt x="14850" y="1350"/>
                    <a:pt x="14850" y="1350"/>
                    <a:pt x="14850" y="1350"/>
                  </a:cubicBezTo>
                  <a:cubicBezTo>
                    <a:pt x="15525" y="1350"/>
                    <a:pt x="16200" y="2025"/>
                    <a:pt x="16200" y="2700"/>
                  </a:cubicBezTo>
                  <a:cubicBezTo>
                    <a:pt x="16200" y="5400"/>
                    <a:pt x="16200" y="5400"/>
                    <a:pt x="16200" y="5400"/>
                  </a:cubicBezTo>
                  <a:cubicBezTo>
                    <a:pt x="1350" y="5400"/>
                    <a:pt x="1350" y="5400"/>
                    <a:pt x="1350" y="5400"/>
                  </a:cubicBezTo>
                  <a:lnTo>
                    <a:pt x="1350" y="2700"/>
                  </a:lnTo>
                  <a:close/>
                  <a:moveTo>
                    <a:pt x="2700" y="16200"/>
                  </a:moveTo>
                  <a:cubicBezTo>
                    <a:pt x="2025" y="16200"/>
                    <a:pt x="1350" y="15525"/>
                    <a:pt x="1350" y="14850"/>
                  </a:cubicBezTo>
                  <a:cubicBezTo>
                    <a:pt x="1350" y="6750"/>
                    <a:pt x="1350" y="6750"/>
                    <a:pt x="1350" y="6750"/>
                  </a:cubicBezTo>
                  <a:cubicBezTo>
                    <a:pt x="16200" y="6750"/>
                    <a:pt x="16200" y="6750"/>
                    <a:pt x="16200" y="6750"/>
                  </a:cubicBezTo>
                  <a:cubicBezTo>
                    <a:pt x="16200" y="14850"/>
                    <a:pt x="16200" y="14850"/>
                    <a:pt x="16200" y="14850"/>
                  </a:cubicBezTo>
                  <a:cubicBezTo>
                    <a:pt x="16200" y="15525"/>
                    <a:pt x="15525" y="16200"/>
                    <a:pt x="14850" y="16200"/>
                  </a:cubicBezTo>
                  <a:lnTo>
                    <a:pt x="2700" y="16200"/>
                  </a:lnTo>
                  <a:close/>
                  <a:moveTo>
                    <a:pt x="20250" y="18900"/>
                  </a:moveTo>
                  <a:cubicBezTo>
                    <a:pt x="20250" y="19575"/>
                    <a:pt x="19575" y="20250"/>
                    <a:pt x="18900" y="20250"/>
                  </a:cubicBezTo>
                  <a:cubicBezTo>
                    <a:pt x="6750" y="20250"/>
                    <a:pt x="6750" y="20250"/>
                    <a:pt x="6750" y="20250"/>
                  </a:cubicBezTo>
                  <a:cubicBezTo>
                    <a:pt x="6075" y="20250"/>
                    <a:pt x="5400" y="19575"/>
                    <a:pt x="5400" y="18900"/>
                  </a:cubicBezTo>
                  <a:cubicBezTo>
                    <a:pt x="5400" y="17550"/>
                    <a:pt x="5400" y="17550"/>
                    <a:pt x="5400" y="17550"/>
                  </a:cubicBezTo>
                  <a:cubicBezTo>
                    <a:pt x="14850" y="17550"/>
                    <a:pt x="14850" y="17550"/>
                    <a:pt x="14850" y="17550"/>
                  </a:cubicBezTo>
                  <a:cubicBezTo>
                    <a:pt x="16200" y="17550"/>
                    <a:pt x="17550" y="16200"/>
                    <a:pt x="17550" y="14850"/>
                  </a:cubicBezTo>
                  <a:cubicBezTo>
                    <a:pt x="17550" y="9450"/>
                    <a:pt x="17550" y="9450"/>
                    <a:pt x="17550" y="9450"/>
                  </a:cubicBezTo>
                  <a:cubicBezTo>
                    <a:pt x="20250" y="9450"/>
                    <a:pt x="20250" y="9450"/>
                    <a:pt x="20250" y="9450"/>
                  </a:cubicBezTo>
                  <a:lnTo>
                    <a:pt x="20250" y="18900"/>
                  </a:lnTo>
                  <a:close/>
                  <a:moveTo>
                    <a:pt x="20250" y="8100"/>
                  </a:moveTo>
                  <a:cubicBezTo>
                    <a:pt x="17550" y="8100"/>
                    <a:pt x="17550" y="8100"/>
                    <a:pt x="17550" y="8100"/>
                  </a:cubicBezTo>
                  <a:cubicBezTo>
                    <a:pt x="17550" y="5400"/>
                    <a:pt x="17550" y="5400"/>
                    <a:pt x="17550" y="5400"/>
                  </a:cubicBezTo>
                  <a:cubicBezTo>
                    <a:pt x="18900" y="5400"/>
                    <a:pt x="18900" y="5400"/>
                    <a:pt x="18900" y="5400"/>
                  </a:cubicBezTo>
                  <a:cubicBezTo>
                    <a:pt x="19575" y="5400"/>
                    <a:pt x="20250" y="6075"/>
                    <a:pt x="20250" y="6750"/>
                  </a:cubicBezTo>
                  <a:lnTo>
                    <a:pt x="20250" y="81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21" name="Group">
            <a:extLst>
              <a:ext uri="{FF2B5EF4-FFF2-40B4-BE49-F238E27FC236}">
                <a16:creationId xmlns:a16="http://schemas.microsoft.com/office/drawing/2014/main" id="{01D79452-CBC3-47CF-8A0F-50CC28DE5E48}"/>
              </a:ext>
            </a:extLst>
          </p:cNvPr>
          <p:cNvGrpSpPr/>
          <p:nvPr/>
        </p:nvGrpSpPr>
        <p:grpSpPr>
          <a:xfrm>
            <a:off x="10983352" y="2317640"/>
            <a:ext cx="484748" cy="485817"/>
            <a:chOff x="0" y="0"/>
            <a:chExt cx="484747" cy="485815"/>
          </a:xfrm>
          <a:solidFill>
            <a:schemeClr val="bg1"/>
          </a:solidFill>
        </p:grpSpPr>
        <p:sp>
          <p:nvSpPr>
            <p:cNvPr id="222" name="Shape">
              <a:extLst>
                <a:ext uri="{FF2B5EF4-FFF2-40B4-BE49-F238E27FC236}">
                  <a16:creationId xmlns:a16="http://schemas.microsoft.com/office/drawing/2014/main" id="{980A156B-F0B8-451D-8574-E104097E3C70}"/>
                </a:ext>
              </a:extLst>
            </p:cNvPr>
            <p:cNvSpPr/>
            <p:nvPr/>
          </p:nvSpPr>
          <p:spPr>
            <a:xfrm>
              <a:off x="168700" y="168700"/>
              <a:ext cx="146280" cy="1473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41" y="0"/>
                    <a:pt x="0" y="4841"/>
                    <a:pt x="0" y="10800"/>
                  </a:cubicBezTo>
                  <a:cubicBezTo>
                    <a:pt x="0" y="16759"/>
                    <a:pt x="4841" y="21600"/>
                    <a:pt x="10800" y="21600"/>
                  </a:cubicBezTo>
                  <a:cubicBezTo>
                    <a:pt x="16759" y="21600"/>
                    <a:pt x="21600" y="16759"/>
                    <a:pt x="21600" y="10800"/>
                  </a:cubicBezTo>
                  <a:cubicBezTo>
                    <a:pt x="21600" y="4841"/>
                    <a:pt x="16759" y="0"/>
                    <a:pt x="10800" y="0"/>
                  </a:cubicBezTo>
                  <a:close/>
                  <a:moveTo>
                    <a:pt x="10800" y="18621"/>
                  </a:moveTo>
                  <a:cubicBezTo>
                    <a:pt x="6703" y="18621"/>
                    <a:pt x="2979" y="14897"/>
                    <a:pt x="2979" y="10800"/>
                  </a:cubicBezTo>
                  <a:cubicBezTo>
                    <a:pt x="2979" y="6703"/>
                    <a:pt x="6703" y="2979"/>
                    <a:pt x="10800" y="2979"/>
                  </a:cubicBezTo>
                  <a:cubicBezTo>
                    <a:pt x="14897" y="2979"/>
                    <a:pt x="18621" y="6703"/>
                    <a:pt x="18621" y="10800"/>
                  </a:cubicBezTo>
                  <a:cubicBezTo>
                    <a:pt x="18621" y="14897"/>
                    <a:pt x="14897" y="18621"/>
                    <a:pt x="10800" y="1862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3" name="Shape">
              <a:extLst>
                <a:ext uri="{FF2B5EF4-FFF2-40B4-BE49-F238E27FC236}">
                  <a16:creationId xmlns:a16="http://schemas.microsoft.com/office/drawing/2014/main" id="{7210175B-B212-4B33-BA37-232D814DB0BE}"/>
                </a:ext>
              </a:extLst>
            </p:cNvPr>
            <p:cNvSpPr/>
            <p:nvPr/>
          </p:nvSpPr>
          <p:spPr>
            <a:xfrm>
              <a:off x="-1" y="0"/>
              <a:ext cx="484749" cy="485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125"/>
                  </a:moveTo>
                  <a:cubicBezTo>
                    <a:pt x="18787" y="10125"/>
                    <a:pt x="18787" y="10125"/>
                    <a:pt x="18787" y="10125"/>
                  </a:cubicBezTo>
                  <a:cubicBezTo>
                    <a:pt x="18450" y="6188"/>
                    <a:pt x="15412" y="3150"/>
                    <a:pt x="11475" y="2813"/>
                  </a:cubicBezTo>
                  <a:cubicBezTo>
                    <a:pt x="11475" y="0"/>
                    <a:pt x="11475" y="0"/>
                    <a:pt x="11475" y="0"/>
                  </a:cubicBezTo>
                  <a:cubicBezTo>
                    <a:pt x="10125" y="0"/>
                    <a:pt x="10125" y="0"/>
                    <a:pt x="10125" y="0"/>
                  </a:cubicBezTo>
                  <a:cubicBezTo>
                    <a:pt x="10125" y="2813"/>
                    <a:pt x="10125" y="2813"/>
                    <a:pt x="10125" y="2813"/>
                  </a:cubicBezTo>
                  <a:cubicBezTo>
                    <a:pt x="6187" y="3150"/>
                    <a:pt x="3150" y="6188"/>
                    <a:pt x="2812" y="10125"/>
                  </a:cubicBezTo>
                  <a:cubicBezTo>
                    <a:pt x="0" y="10125"/>
                    <a:pt x="0" y="10125"/>
                    <a:pt x="0" y="10125"/>
                  </a:cubicBezTo>
                  <a:cubicBezTo>
                    <a:pt x="0" y="11475"/>
                    <a:pt x="0" y="11475"/>
                    <a:pt x="0" y="11475"/>
                  </a:cubicBezTo>
                  <a:cubicBezTo>
                    <a:pt x="2812" y="11475"/>
                    <a:pt x="2812" y="11475"/>
                    <a:pt x="2812" y="11475"/>
                  </a:cubicBezTo>
                  <a:cubicBezTo>
                    <a:pt x="3150" y="15413"/>
                    <a:pt x="6187" y="18450"/>
                    <a:pt x="10125" y="18788"/>
                  </a:cubicBezTo>
                  <a:cubicBezTo>
                    <a:pt x="10125" y="21600"/>
                    <a:pt x="10125" y="21600"/>
                    <a:pt x="10125" y="21600"/>
                  </a:cubicBezTo>
                  <a:cubicBezTo>
                    <a:pt x="11475" y="21600"/>
                    <a:pt x="11475" y="21600"/>
                    <a:pt x="11475" y="21600"/>
                  </a:cubicBezTo>
                  <a:cubicBezTo>
                    <a:pt x="11475" y="18788"/>
                    <a:pt x="11475" y="18788"/>
                    <a:pt x="11475" y="18788"/>
                  </a:cubicBezTo>
                  <a:cubicBezTo>
                    <a:pt x="15412" y="18450"/>
                    <a:pt x="18450" y="15413"/>
                    <a:pt x="18787" y="11475"/>
                  </a:cubicBezTo>
                  <a:cubicBezTo>
                    <a:pt x="21600" y="11475"/>
                    <a:pt x="21600" y="11475"/>
                    <a:pt x="21600" y="11475"/>
                  </a:cubicBezTo>
                  <a:lnTo>
                    <a:pt x="21600" y="10125"/>
                  </a:lnTo>
                  <a:close/>
                  <a:moveTo>
                    <a:pt x="11475" y="16988"/>
                  </a:moveTo>
                  <a:cubicBezTo>
                    <a:pt x="11475" y="15750"/>
                    <a:pt x="11475" y="15750"/>
                    <a:pt x="11475" y="15750"/>
                  </a:cubicBezTo>
                  <a:cubicBezTo>
                    <a:pt x="11475" y="15413"/>
                    <a:pt x="11250" y="15188"/>
                    <a:pt x="10913" y="15188"/>
                  </a:cubicBezTo>
                  <a:cubicBezTo>
                    <a:pt x="10687" y="15188"/>
                    <a:pt x="10687" y="15188"/>
                    <a:pt x="10687" y="15188"/>
                  </a:cubicBezTo>
                  <a:cubicBezTo>
                    <a:pt x="10350" y="15188"/>
                    <a:pt x="10125" y="15413"/>
                    <a:pt x="10125" y="15750"/>
                  </a:cubicBezTo>
                  <a:cubicBezTo>
                    <a:pt x="10125" y="16988"/>
                    <a:pt x="10125" y="16988"/>
                    <a:pt x="10125" y="16988"/>
                  </a:cubicBezTo>
                  <a:cubicBezTo>
                    <a:pt x="7200" y="16650"/>
                    <a:pt x="4950" y="14400"/>
                    <a:pt x="4612" y="11475"/>
                  </a:cubicBezTo>
                  <a:cubicBezTo>
                    <a:pt x="5850" y="11475"/>
                    <a:pt x="5850" y="11475"/>
                    <a:pt x="5850" y="11475"/>
                  </a:cubicBezTo>
                  <a:cubicBezTo>
                    <a:pt x="6187" y="11475"/>
                    <a:pt x="6412" y="11250"/>
                    <a:pt x="6412" y="10913"/>
                  </a:cubicBezTo>
                  <a:cubicBezTo>
                    <a:pt x="6412" y="10688"/>
                    <a:pt x="6412" y="10688"/>
                    <a:pt x="6412" y="10688"/>
                  </a:cubicBezTo>
                  <a:cubicBezTo>
                    <a:pt x="6412" y="10350"/>
                    <a:pt x="6187" y="10125"/>
                    <a:pt x="5850" y="10125"/>
                  </a:cubicBezTo>
                  <a:cubicBezTo>
                    <a:pt x="4612" y="10125"/>
                    <a:pt x="4612" y="10125"/>
                    <a:pt x="4612" y="10125"/>
                  </a:cubicBezTo>
                  <a:cubicBezTo>
                    <a:pt x="4950" y="7200"/>
                    <a:pt x="7200" y="4950"/>
                    <a:pt x="10125" y="4613"/>
                  </a:cubicBezTo>
                  <a:cubicBezTo>
                    <a:pt x="10125" y="5850"/>
                    <a:pt x="10125" y="5850"/>
                    <a:pt x="10125" y="5850"/>
                  </a:cubicBezTo>
                  <a:cubicBezTo>
                    <a:pt x="10125" y="6188"/>
                    <a:pt x="10350" y="6413"/>
                    <a:pt x="10687" y="6413"/>
                  </a:cubicBezTo>
                  <a:cubicBezTo>
                    <a:pt x="10913" y="6413"/>
                    <a:pt x="10913" y="6413"/>
                    <a:pt x="10913" y="6413"/>
                  </a:cubicBezTo>
                  <a:cubicBezTo>
                    <a:pt x="11250" y="6413"/>
                    <a:pt x="11475" y="6188"/>
                    <a:pt x="11475" y="5850"/>
                  </a:cubicBezTo>
                  <a:cubicBezTo>
                    <a:pt x="11475" y="4613"/>
                    <a:pt x="11475" y="4613"/>
                    <a:pt x="11475" y="4613"/>
                  </a:cubicBezTo>
                  <a:cubicBezTo>
                    <a:pt x="14400" y="4950"/>
                    <a:pt x="16650" y="7200"/>
                    <a:pt x="16987" y="10125"/>
                  </a:cubicBezTo>
                  <a:cubicBezTo>
                    <a:pt x="15750" y="10125"/>
                    <a:pt x="15750" y="10125"/>
                    <a:pt x="15750" y="10125"/>
                  </a:cubicBezTo>
                  <a:cubicBezTo>
                    <a:pt x="15412" y="10125"/>
                    <a:pt x="15187" y="10350"/>
                    <a:pt x="15187" y="10688"/>
                  </a:cubicBezTo>
                  <a:cubicBezTo>
                    <a:pt x="15187" y="10913"/>
                    <a:pt x="15187" y="10913"/>
                    <a:pt x="15187" y="10913"/>
                  </a:cubicBezTo>
                  <a:cubicBezTo>
                    <a:pt x="15187" y="11250"/>
                    <a:pt x="15412" y="11475"/>
                    <a:pt x="15750" y="11475"/>
                  </a:cubicBezTo>
                  <a:cubicBezTo>
                    <a:pt x="16987" y="11475"/>
                    <a:pt x="16987" y="11475"/>
                    <a:pt x="16987" y="11475"/>
                  </a:cubicBezTo>
                  <a:cubicBezTo>
                    <a:pt x="16650" y="14400"/>
                    <a:pt x="14400" y="16650"/>
                    <a:pt x="11475" y="1698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24" name="Shape">
            <a:extLst>
              <a:ext uri="{FF2B5EF4-FFF2-40B4-BE49-F238E27FC236}">
                <a16:creationId xmlns:a16="http://schemas.microsoft.com/office/drawing/2014/main" id="{D47CD889-CF29-4701-A9CE-62A2DDE69CEC}"/>
              </a:ext>
            </a:extLst>
          </p:cNvPr>
          <p:cNvSpPr/>
          <p:nvPr/>
        </p:nvSpPr>
        <p:spPr>
          <a:xfrm>
            <a:off x="10093976" y="2377117"/>
            <a:ext cx="318591" cy="3668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727" y="0"/>
                </a:lnTo>
                <a:close/>
                <a:moveTo>
                  <a:pt x="18491" y="18900"/>
                </a:moveTo>
                <a:lnTo>
                  <a:pt x="3109" y="18900"/>
                </a:lnTo>
                <a:lnTo>
                  <a:pt x="3109" y="2700"/>
                </a:lnTo>
                <a:lnTo>
                  <a:pt x="6218" y="2700"/>
                </a:lnTo>
                <a:lnTo>
                  <a:pt x="6218" y="14779"/>
                </a:lnTo>
                <a:lnTo>
                  <a:pt x="9327" y="10800"/>
                </a:lnTo>
                <a:lnTo>
                  <a:pt x="12436" y="14779"/>
                </a:lnTo>
                <a:lnTo>
                  <a:pt x="12436" y="2700"/>
                </a:lnTo>
                <a:lnTo>
                  <a:pt x="13091" y="2700"/>
                </a:lnTo>
                <a:lnTo>
                  <a:pt x="18491" y="7389"/>
                </a:lnTo>
                <a:lnTo>
                  <a:pt x="18491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26" name="Group">
            <a:extLst>
              <a:ext uri="{FF2B5EF4-FFF2-40B4-BE49-F238E27FC236}">
                <a16:creationId xmlns:a16="http://schemas.microsoft.com/office/drawing/2014/main" id="{08F5D9B2-7771-4261-AAC1-7F9F6876573B}"/>
              </a:ext>
            </a:extLst>
          </p:cNvPr>
          <p:cNvGrpSpPr/>
          <p:nvPr/>
        </p:nvGrpSpPr>
        <p:grpSpPr>
          <a:xfrm>
            <a:off x="3870869" y="3968025"/>
            <a:ext cx="403226" cy="439739"/>
            <a:chOff x="0" y="0"/>
            <a:chExt cx="403225" cy="439737"/>
          </a:xfrm>
          <a:solidFill>
            <a:schemeClr val="bg1"/>
          </a:solidFill>
        </p:grpSpPr>
        <p:sp>
          <p:nvSpPr>
            <p:cNvPr id="227" name="Square">
              <a:extLst>
                <a:ext uri="{FF2B5EF4-FFF2-40B4-BE49-F238E27FC236}">
                  <a16:creationId xmlns:a16="http://schemas.microsoft.com/office/drawing/2014/main" id="{06B9E0F6-8E03-46A5-AC9C-D291FFE7322A}"/>
                </a:ext>
              </a:extLst>
            </p:cNvPr>
            <p:cNvSpPr/>
            <p:nvPr/>
          </p:nvSpPr>
          <p:spPr>
            <a:xfrm>
              <a:off x="61912" y="177800"/>
              <a:ext cx="46039" cy="46038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8" name="Square">
              <a:extLst>
                <a:ext uri="{FF2B5EF4-FFF2-40B4-BE49-F238E27FC236}">
                  <a16:creationId xmlns:a16="http://schemas.microsoft.com/office/drawing/2014/main" id="{F83BC47D-937C-4E9B-88CA-68E38344B5E4}"/>
                </a:ext>
              </a:extLst>
            </p:cNvPr>
            <p:cNvSpPr/>
            <p:nvPr/>
          </p:nvSpPr>
          <p:spPr>
            <a:xfrm>
              <a:off x="61912" y="254000"/>
              <a:ext cx="46039" cy="46038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9" name="Square">
              <a:extLst>
                <a:ext uri="{FF2B5EF4-FFF2-40B4-BE49-F238E27FC236}">
                  <a16:creationId xmlns:a16="http://schemas.microsoft.com/office/drawing/2014/main" id="{11566CC6-193E-49E4-A182-22B84B624FCD}"/>
                </a:ext>
              </a:extLst>
            </p:cNvPr>
            <p:cNvSpPr/>
            <p:nvPr/>
          </p:nvSpPr>
          <p:spPr>
            <a:xfrm>
              <a:off x="61912" y="331787"/>
              <a:ext cx="46039" cy="46038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0" name="Rectangle">
              <a:extLst>
                <a:ext uri="{FF2B5EF4-FFF2-40B4-BE49-F238E27FC236}">
                  <a16:creationId xmlns:a16="http://schemas.microsoft.com/office/drawing/2014/main" id="{B83193C2-95FF-4D13-A57F-90106BB46049}"/>
                </a:ext>
              </a:extLst>
            </p:cNvPr>
            <p:cNvSpPr/>
            <p:nvPr/>
          </p:nvSpPr>
          <p:spPr>
            <a:xfrm>
              <a:off x="139700" y="207962"/>
              <a:ext cx="201613" cy="15875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1" name="Rectangle">
              <a:extLst>
                <a:ext uri="{FF2B5EF4-FFF2-40B4-BE49-F238E27FC236}">
                  <a16:creationId xmlns:a16="http://schemas.microsoft.com/office/drawing/2014/main" id="{0D5A6FC9-6558-4A01-B199-21A132D4D508}"/>
                </a:ext>
              </a:extLst>
            </p:cNvPr>
            <p:cNvSpPr/>
            <p:nvPr/>
          </p:nvSpPr>
          <p:spPr>
            <a:xfrm>
              <a:off x="139700" y="285749"/>
              <a:ext cx="201613" cy="1428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2" name="Rectangle">
              <a:extLst>
                <a:ext uri="{FF2B5EF4-FFF2-40B4-BE49-F238E27FC236}">
                  <a16:creationId xmlns:a16="http://schemas.microsoft.com/office/drawing/2014/main" id="{FA4D3BCF-9D1A-4F9E-BEAB-808101A646E8}"/>
                </a:ext>
              </a:extLst>
            </p:cNvPr>
            <p:cNvSpPr/>
            <p:nvPr/>
          </p:nvSpPr>
          <p:spPr>
            <a:xfrm>
              <a:off x="139700" y="361949"/>
              <a:ext cx="201613" cy="15875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3" name="Shape">
              <a:extLst>
                <a:ext uri="{FF2B5EF4-FFF2-40B4-BE49-F238E27FC236}">
                  <a16:creationId xmlns:a16="http://schemas.microsoft.com/office/drawing/2014/main" id="{40AFB90F-B8A7-4EC6-A94A-B1D1A3F09D1D}"/>
                </a:ext>
              </a:extLst>
            </p:cNvPr>
            <p:cNvSpPr/>
            <p:nvPr/>
          </p:nvSpPr>
          <p:spPr>
            <a:xfrm>
              <a:off x="0" y="46038"/>
              <a:ext cx="403226" cy="3937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08" y="0"/>
                  </a:moveTo>
                  <a:cubicBezTo>
                    <a:pt x="17446" y="0"/>
                    <a:pt x="17446" y="0"/>
                    <a:pt x="17446" y="0"/>
                  </a:cubicBezTo>
                  <a:cubicBezTo>
                    <a:pt x="17446" y="3388"/>
                    <a:pt x="17446" y="3388"/>
                    <a:pt x="17446" y="3388"/>
                  </a:cubicBezTo>
                  <a:cubicBezTo>
                    <a:pt x="17446" y="3812"/>
                    <a:pt x="17031" y="4235"/>
                    <a:pt x="16615" y="4235"/>
                  </a:cubicBezTo>
                  <a:cubicBezTo>
                    <a:pt x="14954" y="4235"/>
                    <a:pt x="14954" y="4235"/>
                    <a:pt x="14954" y="4235"/>
                  </a:cubicBezTo>
                  <a:cubicBezTo>
                    <a:pt x="14538" y="4235"/>
                    <a:pt x="14123" y="3812"/>
                    <a:pt x="14123" y="3388"/>
                  </a:cubicBezTo>
                  <a:cubicBezTo>
                    <a:pt x="14123" y="0"/>
                    <a:pt x="14123" y="0"/>
                    <a:pt x="14123" y="0"/>
                  </a:cubicBezTo>
                  <a:cubicBezTo>
                    <a:pt x="7477" y="0"/>
                    <a:pt x="7477" y="0"/>
                    <a:pt x="7477" y="0"/>
                  </a:cubicBezTo>
                  <a:cubicBezTo>
                    <a:pt x="7477" y="3388"/>
                    <a:pt x="7477" y="3388"/>
                    <a:pt x="7477" y="3388"/>
                  </a:cubicBezTo>
                  <a:cubicBezTo>
                    <a:pt x="7477" y="3812"/>
                    <a:pt x="7062" y="4235"/>
                    <a:pt x="6646" y="4235"/>
                  </a:cubicBezTo>
                  <a:cubicBezTo>
                    <a:pt x="4985" y="4235"/>
                    <a:pt x="4985" y="4235"/>
                    <a:pt x="4985" y="4235"/>
                  </a:cubicBezTo>
                  <a:cubicBezTo>
                    <a:pt x="4569" y="4235"/>
                    <a:pt x="4154" y="3812"/>
                    <a:pt x="4154" y="3388"/>
                  </a:cubicBezTo>
                  <a:cubicBezTo>
                    <a:pt x="4154" y="0"/>
                    <a:pt x="4154" y="0"/>
                    <a:pt x="4154" y="0"/>
                  </a:cubicBezTo>
                  <a:cubicBezTo>
                    <a:pt x="2492" y="0"/>
                    <a:pt x="2492" y="0"/>
                    <a:pt x="2492" y="0"/>
                  </a:cubicBezTo>
                  <a:cubicBezTo>
                    <a:pt x="1038" y="0"/>
                    <a:pt x="0" y="1059"/>
                    <a:pt x="0" y="2541"/>
                  </a:cubicBezTo>
                  <a:cubicBezTo>
                    <a:pt x="0" y="4235"/>
                    <a:pt x="0" y="4235"/>
                    <a:pt x="0" y="4235"/>
                  </a:cubicBezTo>
                  <a:cubicBezTo>
                    <a:pt x="0" y="5082"/>
                    <a:pt x="0" y="5082"/>
                    <a:pt x="0" y="5082"/>
                  </a:cubicBezTo>
                  <a:cubicBezTo>
                    <a:pt x="0" y="5929"/>
                    <a:pt x="0" y="5929"/>
                    <a:pt x="0" y="5929"/>
                  </a:cubicBezTo>
                  <a:cubicBezTo>
                    <a:pt x="0" y="19271"/>
                    <a:pt x="0" y="19271"/>
                    <a:pt x="0" y="19271"/>
                  </a:cubicBezTo>
                  <a:cubicBezTo>
                    <a:pt x="0" y="20541"/>
                    <a:pt x="1038" y="21600"/>
                    <a:pt x="2492" y="21600"/>
                  </a:cubicBezTo>
                  <a:cubicBezTo>
                    <a:pt x="19108" y="21600"/>
                    <a:pt x="19108" y="21600"/>
                    <a:pt x="19108" y="21600"/>
                  </a:cubicBezTo>
                  <a:cubicBezTo>
                    <a:pt x="20562" y="21600"/>
                    <a:pt x="21600" y="20541"/>
                    <a:pt x="21600" y="19271"/>
                  </a:cubicBezTo>
                  <a:cubicBezTo>
                    <a:pt x="21600" y="5929"/>
                    <a:pt x="21600" y="5929"/>
                    <a:pt x="21600" y="5929"/>
                  </a:cubicBezTo>
                  <a:cubicBezTo>
                    <a:pt x="21600" y="5082"/>
                    <a:pt x="21600" y="5082"/>
                    <a:pt x="21600" y="5082"/>
                  </a:cubicBezTo>
                  <a:cubicBezTo>
                    <a:pt x="21600" y="4235"/>
                    <a:pt x="21600" y="4235"/>
                    <a:pt x="21600" y="4235"/>
                  </a:cubicBezTo>
                  <a:cubicBezTo>
                    <a:pt x="21600" y="2541"/>
                    <a:pt x="21600" y="2541"/>
                    <a:pt x="21600" y="2541"/>
                  </a:cubicBezTo>
                  <a:cubicBezTo>
                    <a:pt x="21600" y="1059"/>
                    <a:pt x="20562" y="0"/>
                    <a:pt x="19108" y="0"/>
                  </a:cubicBezTo>
                  <a:close/>
                  <a:moveTo>
                    <a:pt x="19938" y="19271"/>
                  </a:moveTo>
                  <a:cubicBezTo>
                    <a:pt x="19938" y="19482"/>
                    <a:pt x="19523" y="19906"/>
                    <a:pt x="19108" y="19906"/>
                  </a:cubicBezTo>
                  <a:cubicBezTo>
                    <a:pt x="2492" y="19906"/>
                    <a:pt x="2492" y="19906"/>
                    <a:pt x="2492" y="19906"/>
                  </a:cubicBezTo>
                  <a:cubicBezTo>
                    <a:pt x="2077" y="19906"/>
                    <a:pt x="1662" y="19482"/>
                    <a:pt x="1662" y="19271"/>
                  </a:cubicBezTo>
                  <a:cubicBezTo>
                    <a:pt x="1662" y="5929"/>
                    <a:pt x="1662" y="5929"/>
                    <a:pt x="1662" y="5929"/>
                  </a:cubicBezTo>
                  <a:cubicBezTo>
                    <a:pt x="19938" y="5929"/>
                    <a:pt x="19938" y="5929"/>
                    <a:pt x="19938" y="5929"/>
                  </a:cubicBezTo>
                  <a:lnTo>
                    <a:pt x="19938" y="1927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4" name="Shape">
              <a:extLst>
                <a:ext uri="{FF2B5EF4-FFF2-40B4-BE49-F238E27FC236}">
                  <a16:creationId xmlns:a16="http://schemas.microsoft.com/office/drawing/2014/main" id="{A2D8A6C3-5E70-4D03-BD67-AD28C282F2F7}"/>
                </a:ext>
              </a:extLst>
            </p:cNvPr>
            <p:cNvSpPr/>
            <p:nvPr/>
          </p:nvSpPr>
          <p:spPr>
            <a:xfrm>
              <a:off x="93662" y="0"/>
              <a:ext cx="30164" cy="1079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21600" y="20057"/>
                    <a:pt x="21600" y="18514"/>
                  </a:cubicBezTo>
                  <a:cubicBezTo>
                    <a:pt x="21600" y="3086"/>
                    <a:pt x="21600" y="3086"/>
                    <a:pt x="21600" y="3086"/>
                  </a:cubicBezTo>
                  <a:cubicBezTo>
                    <a:pt x="21600" y="1543"/>
                    <a:pt x="16200" y="0"/>
                    <a:pt x="10800" y="0"/>
                  </a:cubicBezTo>
                  <a:cubicBezTo>
                    <a:pt x="5400" y="0"/>
                    <a:pt x="0" y="1543"/>
                    <a:pt x="0" y="3086"/>
                  </a:cubicBezTo>
                  <a:cubicBezTo>
                    <a:pt x="0" y="18514"/>
                    <a:pt x="0" y="18514"/>
                    <a:pt x="0" y="18514"/>
                  </a:cubicBezTo>
                  <a:cubicBezTo>
                    <a:pt x="0" y="20057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5" name="Shape">
              <a:extLst>
                <a:ext uri="{FF2B5EF4-FFF2-40B4-BE49-F238E27FC236}">
                  <a16:creationId xmlns:a16="http://schemas.microsoft.com/office/drawing/2014/main" id="{8C04A026-8266-480F-B997-49F837560E6B}"/>
                </a:ext>
              </a:extLst>
            </p:cNvPr>
            <p:cNvSpPr/>
            <p:nvPr/>
          </p:nvSpPr>
          <p:spPr>
            <a:xfrm>
              <a:off x="279400" y="0"/>
              <a:ext cx="30163" cy="1079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21600" y="20057"/>
                    <a:pt x="21600" y="18514"/>
                  </a:cubicBezTo>
                  <a:cubicBezTo>
                    <a:pt x="21600" y="3086"/>
                    <a:pt x="21600" y="3086"/>
                    <a:pt x="21600" y="3086"/>
                  </a:cubicBezTo>
                  <a:cubicBezTo>
                    <a:pt x="21600" y="1543"/>
                    <a:pt x="16200" y="0"/>
                    <a:pt x="10800" y="0"/>
                  </a:cubicBezTo>
                  <a:cubicBezTo>
                    <a:pt x="5400" y="0"/>
                    <a:pt x="0" y="1543"/>
                    <a:pt x="0" y="3086"/>
                  </a:cubicBezTo>
                  <a:cubicBezTo>
                    <a:pt x="0" y="18514"/>
                    <a:pt x="0" y="18514"/>
                    <a:pt x="0" y="18514"/>
                  </a:cubicBezTo>
                  <a:cubicBezTo>
                    <a:pt x="0" y="20057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36" name="Shape">
            <a:extLst>
              <a:ext uri="{FF2B5EF4-FFF2-40B4-BE49-F238E27FC236}">
                <a16:creationId xmlns:a16="http://schemas.microsoft.com/office/drawing/2014/main" id="{1DB4B83B-43BE-48F5-9412-27BD0C8926E5}"/>
              </a:ext>
            </a:extLst>
          </p:cNvPr>
          <p:cNvSpPr/>
          <p:nvPr/>
        </p:nvSpPr>
        <p:spPr>
          <a:xfrm rot="2700000">
            <a:off x="2864515" y="4002460"/>
            <a:ext cx="271842" cy="4049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0" h="21600" extrusionOk="0">
                <a:moveTo>
                  <a:pt x="21391" y="9649"/>
                </a:moveTo>
                <a:cubicBezTo>
                  <a:pt x="16386" y="4072"/>
                  <a:pt x="16386" y="4072"/>
                  <a:pt x="16386" y="4072"/>
                </a:cubicBezTo>
                <a:cubicBezTo>
                  <a:pt x="18757" y="797"/>
                  <a:pt x="18757" y="797"/>
                  <a:pt x="18757" y="797"/>
                </a:cubicBezTo>
                <a:cubicBezTo>
                  <a:pt x="18889" y="620"/>
                  <a:pt x="18889" y="443"/>
                  <a:pt x="18757" y="266"/>
                </a:cubicBezTo>
                <a:cubicBezTo>
                  <a:pt x="18625" y="89"/>
                  <a:pt x="18362" y="0"/>
                  <a:pt x="18099" y="0"/>
                </a:cubicBezTo>
                <a:cubicBezTo>
                  <a:pt x="2821" y="0"/>
                  <a:pt x="2821" y="0"/>
                  <a:pt x="2821" y="0"/>
                </a:cubicBezTo>
                <a:cubicBezTo>
                  <a:pt x="2557" y="0"/>
                  <a:pt x="2294" y="89"/>
                  <a:pt x="2162" y="266"/>
                </a:cubicBezTo>
                <a:cubicBezTo>
                  <a:pt x="2030" y="443"/>
                  <a:pt x="2030" y="620"/>
                  <a:pt x="2162" y="797"/>
                </a:cubicBezTo>
                <a:cubicBezTo>
                  <a:pt x="5060" y="4072"/>
                  <a:pt x="5060" y="4072"/>
                  <a:pt x="5060" y="4072"/>
                </a:cubicBezTo>
                <a:cubicBezTo>
                  <a:pt x="186" y="9649"/>
                  <a:pt x="186" y="9649"/>
                  <a:pt x="186" y="9649"/>
                </a:cubicBezTo>
                <a:cubicBezTo>
                  <a:pt x="55" y="9826"/>
                  <a:pt x="-77" y="10003"/>
                  <a:pt x="55" y="10092"/>
                </a:cubicBezTo>
                <a:cubicBezTo>
                  <a:pt x="7957" y="21334"/>
                  <a:pt x="7957" y="21334"/>
                  <a:pt x="7957" y="21334"/>
                </a:cubicBezTo>
                <a:cubicBezTo>
                  <a:pt x="8089" y="21511"/>
                  <a:pt x="8352" y="21600"/>
                  <a:pt x="8616" y="21600"/>
                </a:cubicBezTo>
                <a:cubicBezTo>
                  <a:pt x="12830" y="21600"/>
                  <a:pt x="12830" y="21600"/>
                  <a:pt x="12830" y="21600"/>
                </a:cubicBezTo>
                <a:cubicBezTo>
                  <a:pt x="13094" y="21600"/>
                  <a:pt x="13357" y="21511"/>
                  <a:pt x="13489" y="21334"/>
                </a:cubicBezTo>
                <a:cubicBezTo>
                  <a:pt x="21391" y="10092"/>
                  <a:pt x="21391" y="10092"/>
                  <a:pt x="21391" y="10092"/>
                </a:cubicBezTo>
                <a:cubicBezTo>
                  <a:pt x="21523" y="10003"/>
                  <a:pt x="21523" y="9826"/>
                  <a:pt x="21391" y="9649"/>
                </a:cubicBezTo>
                <a:close/>
                <a:moveTo>
                  <a:pt x="16782" y="1062"/>
                </a:moveTo>
                <a:cubicBezTo>
                  <a:pt x="14938" y="3541"/>
                  <a:pt x="14938" y="3541"/>
                  <a:pt x="14938" y="3541"/>
                </a:cubicBezTo>
                <a:cubicBezTo>
                  <a:pt x="6377" y="3541"/>
                  <a:pt x="6377" y="3541"/>
                  <a:pt x="6377" y="3541"/>
                </a:cubicBezTo>
                <a:cubicBezTo>
                  <a:pt x="4269" y="1062"/>
                  <a:pt x="4269" y="1062"/>
                  <a:pt x="4269" y="1062"/>
                </a:cubicBezTo>
                <a:lnTo>
                  <a:pt x="16782" y="1062"/>
                </a:lnTo>
                <a:close/>
                <a:moveTo>
                  <a:pt x="10723" y="10623"/>
                </a:moveTo>
                <a:cubicBezTo>
                  <a:pt x="9669" y="10623"/>
                  <a:pt x="8879" y="10092"/>
                  <a:pt x="8879" y="9384"/>
                </a:cubicBezTo>
                <a:cubicBezTo>
                  <a:pt x="8879" y="8675"/>
                  <a:pt x="9669" y="8144"/>
                  <a:pt x="10723" y="8144"/>
                </a:cubicBezTo>
                <a:cubicBezTo>
                  <a:pt x="11777" y="8144"/>
                  <a:pt x="12567" y="8675"/>
                  <a:pt x="12567" y="9384"/>
                </a:cubicBezTo>
                <a:cubicBezTo>
                  <a:pt x="12567" y="10092"/>
                  <a:pt x="11777" y="10623"/>
                  <a:pt x="10723" y="10623"/>
                </a:cubicBezTo>
                <a:close/>
                <a:moveTo>
                  <a:pt x="12303" y="20538"/>
                </a:moveTo>
                <a:cubicBezTo>
                  <a:pt x="11513" y="20538"/>
                  <a:pt x="11513" y="20538"/>
                  <a:pt x="11513" y="20538"/>
                </a:cubicBezTo>
                <a:cubicBezTo>
                  <a:pt x="11513" y="11597"/>
                  <a:pt x="11513" y="11597"/>
                  <a:pt x="11513" y="11597"/>
                </a:cubicBezTo>
                <a:cubicBezTo>
                  <a:pt x="12962" y="11420"/>
                  <a:pt x="14147" y="10446"/>
                  <a:pt x="14147" y="9384"/>
                </a:cubicBezTo>
                <a:cubicBezTo>
                  <a:pt x="14147" y="8144"/>
                  <a:pt x="12567" y="7082"/>
                  <a:pt x="10723" y="7082"/>
                </a:cubicBezTo>
                <a:cubicBezTo>
                  <a:pt x="8879" y="7082"/>
                  <a:pt x="7299" y="8144"/>
                  <a:pt x="7299" y="9384"/>
                </a:cubicBezTo>
                <a:cubicBezTo>
                  <a:pt x="7299" y="10446"/>
                  <a:pt x="8484" y="11420"/>
                  <a:pt x="9933" y="11597"/>
                </a:cubicBezTo>
                <a:cubicBezTo>
                  <a:pt x="9933" y="20538"/>
                  <a:pt x="9933" y="20538"/>
                  <a:pt x="9933" y="20538"/>
                </a:cubicBezTo>
                <a:cubicBezTo>
                  <a:pt x="9143" y="20538"/>
                  <a:pt x="9143" y="20538"/>
                  <a:pt x="9143" y="20538"/>
                </a:cubicBezTo>
                <a:cubicBezTo>
                  <a:pt x="1635" y="9915"/>
                  <a:pt x="1635" y="9915"/>
                  <a:pt x="1635" y="9915"/>
                </a:cubicBezTo>
                <a:cubicBezTo>
                  <a:pt x="6377" y="4603"/>
                  <a:pt x="6377" y="4603"/>
                  <a:pt x="6377" y="4603"/>
                </a:cubicBezTo>
                <a:cubicBezTo>
                  <a:pt x="15069" y="4603"/>
                  <a:pt x="15069" y="4603"/>
                  <a:pt x="15069" y="4603"/>
                </a:cubicBezTo>
                <a:cubicBezTo>
                  <a:pt x="19811" y="9915"/>
                  <a:pt x="19811" y="9915"/>
                  <a:pt x="19811" y="9915"/>
                </a:cubicBezTo>
                <a:lnTo>
                  <a:pt x="12303" y="2053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37" name="Group">
            <a:extLst>
              <a:ext uri="{FF2B5EF4-FFF2-40B4-BE49-F238E27FC236}">
                <a16:creationId xmlns:a16="http://schemas.microsoft.com/office/drawing/2014/main" id="{0D99FE3D-7A7A-4958-A6FA-FE89FDEC1314}"/>
              </a:ext>
            </a:extLst>
          </p:cNvPr>
          <p:cNvGrpSpPr/>
          <p:nvPr/>
        </p:nvGrpSpPr>
        <p:grpSpPr>
          <a:xfrm>
            <a:off x="5945104" y="3959074"/>
            <a:ext cx="405075" cy="331167"/>
            <a:chOff x="0" y="0"/>
            <a:chExt cx="405074" cy="331165"/>
          </a:xfrm>
          <a:solidFill>
            <a:schemeClr val="bg1"/>
          </a:solidFill>
        </p:grpSpPr>
        <p:sp>
          <p:nvSpPr>
            <p:cNvPr id="238" name="Shape">
              <a:extLst>
                <a:ext uri="{FF2B5EF4-FFF2-40B4-BE49-F238E27FC236}">
                  <a16:creationId xmlns:a16="http://schemas.microsoft.com/office/drawing/2014/main" id="{F070AA3E-DC4F-49E0-8A21-581296F16DC7}"/>
                </a:ext>
              </a:extLst>
            </p:cNvPr>
            <p:cNvSpPr/>
            <p:nvPr/>
          </p:nvSpPr>
          <p:spPr>
            <a:xfrm>
              <a:off x="-1" y="0"/>
              <a:ext cx="405075" cy="3311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60" y="3600"/>
                  </a:moveTo>
                  <a:cubicBezTo>
                    <a:pt x="10620" y="3600"/>
                    <a:pt x="10620" y="3600"/>
                    <a:pt x="10620" y="3600"/>
                  </a:cubicBezTo>
                  <a:cubicBezTo>
                    <a:pt x="10080" y="1575"/>
                    <a:pt x="10080" y="1575"/>
                    <a:pt x="10080" y="1575"/>
                  </a:cubicBezTo>
                  <a:cubicBezTo>
                    <a:pt x="10080" y="675"/>
                    <a:pt x="9360" y="0"/>
                    <a:pt x="8640" y="0"/>
                  </a:cubicBezTo>
                  <a:cubicBezTo>
                    <a:pt x="2880" y="0"/>
                    <a:pt x="2880" y="0"/>
                    <a:pt x="2880" y="0"/>
                  </a:cubicBezTo>
                  <a:cubicBezTo>
                    <a:pt x="2160" y="0"/>
                    <a:pt x="1440" y="675"/>
                    <a:pt x="1440" y="1575"/>
                  </a:cubicBezTo>
                  <a:cubicBezTo>
                    <a:pt x="900" y="3825"/>
                    <a:pt x="900" y="3825"/>
                    <a:pt x="900" y="3825"/>
                  </a:cubicBezTo>
                  <a:cubicBezTo>
                    <a:pt x="360" y="4050"/>
                    <a:pt x="0" y="4725"/>
                    <a:pt x="0" y="5400"/>
                  </a:cubicBezTo>
                  <a:cubicBezTo>
                    <a:pt x="720" y="19800"/>
                    <a:pt x="720" y="19800"/>
                    <a:pt x="720" y="19800"/>
                  </a:cubicBezTo>
                  <a:cubicBezTo>
                    <a:pt x="720" y="20700"/>
                    <a:pt x="1440" y="21600"/>
                    <a:pt x="2160" y="21600"/>
                  </a:cubicBezTo>
                  <a:cubicBezTo>
                    <a:pt x="19440" y="21600"/>
                    <a:pt x="19440" y="21600"/>
                    <a:pt x="19440" y="21600"/>
                  </a:cubicBezTo>
                  <a:cubicBezTo>
                    <a:pt x="20160" y="21600"/>
                    <a:pt x="20880" y="20700"/>
                    <a:pt x="20880" y="19800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4500"/>
                    <a:pt x="20880" y="3600"/>
                    <a:pt x="20160" y="3600"/>
                  </a:cubicBezTo>
                  <a:close/>
                  <a:moveTo>
                    <a:pt x="2880" y="2025"/>
                  </a:moveTo>
                  <a:cubicBezTo>
                    <a:pt x="2880" y="2025"/>
                    <a:pt x="2880" y="1800"/>
                    <a:pt x="2880" y="1800"/>
                  </a:cubicBezTo>
                  <a:cubicBezTo>
                    <a:pt x="8640" y="1800"/>
                    <a:pt x="8640" y="1800"/>
                    <a:pt x="8640" y="1800"/>
                  </a:cubicBezTo>
                  <a:cubicBezTo>
                    <a:pt x="8640" y="1800"/>
                    <a:pt x="8640" y="2025"/>
                    <a:pt x="8640" y="2025"/>
                  </a:cubicBezTo>
                  <a:cubicBezTo>
                    <a:pt x="9360" y="4500"/>
                    <a:pt x="9360" y="4500"/>
                    <a:pt x="9360" y="4500"/>
                  </a:cubicBezTo>
                  <a:cubicBezTo>
                    <a:pt x="2160" y="4500"/>
                    <a:pt x="2160" y="4500"/>
                    <a:pt x="2160" y="4500"/>
                  </a:cubicBezTo>
                  <a:lnTo>
                    <a:pt x="2880" y="2025"/>
                  </a:lnTo>
                  <a:close/>
                  <a:moveTo>
                    <a:pt x="19440" y="19800"/>
                  </a:moveTo>
                  <a:cubicBezTo>
                    <a:pt x="2160" y="19800"/>
                    <a:pt x="2160" y="19800"/>
                    <a:pt x="2160" y="19800"/>
                  </a:cubicBezTo>
                  <a:cubicBezTo>
                    <a:pt x="1440" y="5400"/>
                    <a:pt x="1440" y="5400"/>
                    <a:pt x="1440" y="5400"/>
                  </a:cubicBezTo>
                  <a:cubicBezTo>
                    <a:pt x="1440" y="5400"/>
                    <a:pt x="1440" y="5400"/>
                    <a:pt x="1440" y="5400"/>
                  </a:cubicBezTo>
                  <a:cubicBezTo>
                    <a:pt x="10080" y="5400"/>
                    <a:pt x="10080" y="5400"/>
                    <a:pt x="10080" y="5400"/>
                  </a:cubicBezTo>
                  <a:cubicBezTo>
                    <a:pt x="20160" y="5400"/>
                    <a:pt x="20160" y="5400"/>
                    <a:pt x="20160" y="5400"/>
                  </a:cubicBezTo>
                  <a:lnTo>
                    <a:pt x="19440" y="19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9" name="Shape">
              <a:extLst>
                <a:ext uri="{FF2B5EF4-FFF2-40B4-BE49-F238E27FC236}">
                  <a16:creationId xmlns:a16="http://schemas.microsoft.com/office/drawing/2014/main" id="{A3D3B377-CABA-4490-AE08-F7C4E68340CE}"/>
                </a:ext>
              </a:extLst>
            </p:cNvPr>
            <p:cNvSpPr/>
            <p:nvPr/>
          </p:nvSpPr>
          <p:spPr>
            <a:xfrm>
              <a:off x="149238" y="137867"/>
              <a:ext cx="108020" cy="1108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700" y="8100"/>
                  </a:moveTo>
                  <a:cubicBezTo>
                    <a:pt x="1350" y="8100"/>
                    <a:pt x="0" y="9450"/>
                    <a:pt x="0" y="10800"/>
                  </a:cubicBezTo>
                  <a:cubicBezTo>
                    <a:pt x="0" y="12150"/>
                    <a:pt x="1350" y="13500"/>
                    <a:pt x="2700" y="13500"/>
                  </a:cubicBezTo>
                  <a:cubicBezTo>
                    <a:pt x="8100" y="13500"/>
                    <a:pt x="8100" y="13500"/>
                    <a:pt x="8100" y="13500"/>
                  </a:cubicBezTo>
                  <a:cubicBezTo>
                    <a:pt x="8100" y="18900"/>
                    <a:pt x="8100" y="18900"/>
                    <a:pt x="8100" y="18900"/>
                  </a:cubicBezTo>
                  <a:cubicBezTo>
                    <a:pt x="8100" y="20250"/>
                    <a:pt x="9450" y="21600"/>
                    <a:pt x="10800" y="21600"/>
                  </a:cubicBezTo>
                  <a:cubicBezTo>
                    <a:pt x="12150" y="21600"/>
                    <a:pt x="13500" y="20250"/>
                    <a:pt x="13500" y="18900"/>
                  </a:cubicBezTo>
                  <a:cubicBezTo>
                    <a:pt x="13500" y="13500"/>
                    <a:pt x="13500" y="13500"/>
                    <a:pt x="13500" y="13500"/>
                  </a:cubicBezTo>
                  <a:cubicBezTo>
                    <a:pt x="18900" y="13500"/>
                    <a:pt x="18900" y="13500"/>
                    <a:pt x="18900" y="13500"/>
                  </a:cubicBezTo>
                  <a:cubicBezTo>
                    <a:pt x="20250" y="13500"/>
                    <a:pt x="21600" y="12150"/>
                    <a:pt x="21600" y="10800"/>
                  </a:cubicBezTo>
                  <a:cubicBezTo>
                    <a:pt x="21600" y="9450"/>
                    <a:pt x="20250" y="8100"/>
                    <a:pt x="18900" y="8100"/>
                  </a:cubicBezTo>
                  <a:cubicBezTo>
                    <a:pt x="13500" y="8100"/>
                    <a:pt x="13500" y="8100"/>
                    <a:pt x="13500" y="8100"/>
                  </a:cubicBezTo>
                  <a:cubicBezTo>
                    <a:pt x="13500" y="2700"/>
                    <a:pt x="13500" y="2700"/>
                    <a:pt x="13500" y="2700"/>
                  </a:cubicBezTo>
                  <a:cubicBezTo>
                    <a:pt x="13500" y="1350"/>
                    <a:pt x="12150" y="0"/>
                    <a:pt x="10800" y="0"/>
                  </a:cubicBezTo>
                  <a:cubicBezTo>
                    <a:pt x="9450" y="0"/>
                    <a:pt x="8100" y="1350"/>
                    <a:pt x="8100" y="2700"/>
                  </a:cubicBezTo>
                  <a:cubicBezTo>
                    <a:pt x="8100" y="8100"/>
                    <a:pt x="8100" y="8100"/>
                    <a:pt x="8100" y="8100"/>
                  </a:cubicBezTo>
                  <a:lnTo>
                    <a:pt x="2700" y="81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40" name="Group">
            <a:extLst>
              <a:ext uri="{FF2B5EF4-FFF2-40B4-BE49-F238E27FC236}">
                <a16:creationId xmlns:a16="http://schemas.microsoft.com/office/drawing/2014/main" id="{17B0819F-86A4-47A9-89E8-8127B55E0132}"/>
              </a:ext>
            </a:extLst>
          </p:cNvPr>
          <p:cNvGrpSpPr/>
          <p:nvPr/>
        </p:nvGrpSpPr>
        <p:grpSpPr>
          <a:xfrm>
            <a:off x="4917013" y="3962335"/>
            <a:ext cx="426955" cy="382414"/>
            <a:chOff x="0" y="0"/>
            <a:chExt cx="426953" cy="382412"/>
          </a:xfrm>
          <a:solidFill>
            <a:schemeClr val="bg1"/>
          </a:solidFill>
        </p:grpSpPr>
        <p:sp>
          <p:nvSpPr>
            <p:cNvPr id="241" name="Shape">
              <a:extLst>
                <a:ext uri="{FF2B5EF4-FFF2-40B4-BE49-F238E27FC236}">
                  <a16:creationId xmlns:a16="http://schemas.microsoft.com/office/drawing/2014/main" id="{B0AF4DD0-2760-4496-964E-A3C803C481D7}"/>
                </a:ext>
              </a:extLst>
            </p:cNvPr>
            <p:cNvSpPr/>
            <p:nvPr/>
          </p:nvSpPr>
          <p:spPr>
            <a:xfrm>
              <a:off x="0" y="-1"/>
              <a:ext cx="426954" cy="3824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21" y="864"/>
                  </a:moveTo>
                  <a:cubicBezTo>
                    <a:pt x="21021" y="864"/>
                    <a:pt x="18514" y="0"/>
                    <a:pt x="16007" y="0"/>
                  </a:cubicBezTo>
                  <a:cubicBezTo>
                    <a:pt x="14850" y="0"/>
                    <a:pt x="13693" y="216"/>
                    <a:pt x="12921" y="648"/>
                  </a:cubicBezTo>
                  <a:cubicBezTo>
                    <a:pt x="11957" y="1080"/>
                    <a:pt x="11186" y="1512"/>
                    <a:pt x="10800" y="2160"/>
                  </a:cubicBezTo>
                  <a:cubicBezTo>
                    <a:pt x="10414" y="1512"/>
                    <a:pt x="9643" y="1080"/>
                    <a:pt x="8679" y="648"/>
                  </a:cubicBezTo>
                  <a:cubicBezTo>
                    <a:pt x="7907" y="216"/>
                    <a:pt x="6750" y="0"/>
                    <a:pt x="5593" y="0"/>
                  </a:cubicBezTo>
                  <a:cubicBezTo>
                    <a:pt x="3086" y="0"/>
                    <a:pt x="579" y="864"/>
                    <a:pt x="579" y="864"/>
                  </a:cubicBezTo>
                  <a:cubicBezTo>
                    <a:pt x="0" y="1080"/>
                    <a:pt x="0" y="1080"/>
                    <a:pt x="0" y="1080"/>
                  </a:cubicBezTo>
                  <a:cubicBezTo>
                    <a:pt x="0" y="19872"/>
                    <a:pt x="0" y="19872"/>
                    <a:pt x="0" y="19872"/>
                  </a:cubicBezTo>
                  <a:cubicBezTo>
                    <a:pt x="964" y="19656"/>
                    <a:pt x="964" y="19656"/>
                    <a:pt x="964" y="19656"/>
                  </a:cubicBezTo>
                  <a:cubicBezTo>
                    <a:pt x="3664" y="19008"/>
                    <a:pt x="5400" y="19008"/>
                    <a:pt x="7907" y="19656"/>
                  </a:cubicBezTo>
                  <a:cubicBezTo>
                    <a:pt x="7907" y="19656"/>
                    <a:pt x="10029" y="19872"/>
                    <a:pt x="10800" y="21600"/>
                  </a:cubicBezTo>
                  <a:cubicBezTo>
                    <a:pt x="11571" y="19872"/>
                    <a:pt x="13693" y="19656"/>
                    <a:pt x="13693" y="19656"/>
                  </a:cubicBezTo>
                  <a:cubicBezTo>
                    <a:pt x="16200" y="19008"/>
                    <a:pt x="17936" y="19008"/>
                    <a:pt x="20636" y="19656"/>
                  </a:cubicBezTo>
                  <a:cubicBezTo>
                    <a:pt x="21600" y="19872"/>
                    <a:pt x="21600" y="19872"/>
                    <a:pt x="21600" y="19872"/>
                  </a:cubicBezTo>
                  <a:cubicBezTo>
                    <a:pt x="21600" y="1080"/>
                    <a:pt x="21600" y="1080"/>
                    <a:pt x="21600" y="1080"/>
                  </a:cubicBezTo>
                  <a:lnTo>
                    <a:pt x="21021" y="864"/>
                  </a:lnTo>
                  <a:close/>
                  <a:moveTo>
                    <a:pt x="10029" y="18792"/>
                  </a:moveTo>
                  <a:cubicBezTo>
                    <a:pt x="9450" y="18360"/>
                    <a:pt x="9064" y="18144"/>
                    <a:pt x="8486" y="17928"/>
                  </a:cubicBezTo>
                  <a:cubicBezTo>
                    <a:pt x="7521" y="17496"/>
                    <a:pt x="6171" y="17496"/>
                    <a:pt x="5207" y="17496"/>
                  </a:cubicBezTo>
                  <a:cubicBezTo>
                    <a:pt x="4050" y="17496"/>
                    <a:pt x="2893" y="17496"/>
                    <a:pt x="1543" y="17712"/>
                  </a:cubicBezTo>
                  <a:cubicBezTo>
                    <a:pt x="1543" y="2376"/>
                    <a:pt x="1543" y="2376"/>
                    <a:pt x="1543" y="2376"/>
                  </a:cubicBezTo>
                  <a:cubicBezTo>
                    <a:pt x="2314" y="2160"/>
                    <a:pt x="3857" y="1728"/>
                    <a:pt x="5593" y="1728"/>
                  </a:cubicBezTo>
                  <a:cubicBezTo>
                    <a:pt x="6557" y="1728"/>
                    <a:pt x="7521" y="1944"/>
                    <a:pt x="8100" y="2376"/>
                  </a:cubicBezTo>
                  <a:cubicBezTo>
                    <a:pt x="9643" y="2808"/>
                    <a:pt x="10029" y="3672"/>
                    <a:pt x="10029" y="4320"/>
                  </a:cubicBezTo>
                  <a:cubicBezTo>
                    <a:pt x="10029" y="4320"/>
                    <a:pt x="10029" y="4536"/>
                    <a:pt x="10029" y="4536"/>
                  </a:cubicBezTo>
                  <a:cubicBezTo>
                    <a:pt x="10029" y="18144"/>
                    <a:pt x="10029" y="18144"/>
                    <a:pt x="10029" y="18144"/>
                  </a:cubicBezTo>
                  <a:cubicBezTo>
                    <a:pt x="10029" y="18144"/>
                    <a:pt x="10029" y="18144"/>
                    <a:pt x="10029" y="18144"/>
                  </a:cubicBezTo>
                  <a:lnTo>
                    <a:pt x="10029" y="18792"/>
                  </a:lnTo>
                  <a:close/>
                  <a:moveTo>
                    <a:pt x="20057" y="17712"/>
                  </a:moveTo>
                  <a:cubicBezTo>
                    <a:pt x="18707" y="17496"/>
                    <a:pt x="17550" y="17496"/>
                    <a:pt x="16393" y="17496"/>
                  </a:cubicBezTo>
                  <a:cubicBezTo>
                    <a:pt x="15429" y="17496"/>
                    <a:pt x="14079" y="17496"/>
                    <a:pt x="13114" y="17928"/>
                  </a:cubicBezTo>
                  <a:cubicBezTo>
                    <a:pt x="12536" y="18144"/>
                    <a:pt x="12150" y="18360"/>
                    <a:pt x="11571" y="18792"/>
                  </a:cubicBezTo>
                  <a:cubicBezTo>
                    <a:pt x="11571" y="18144"/>
                    <a:pt x="11571" y="18144"/>
                    <a:pt x="11571" y="18144"/>
                  </a:cubicBezTo>
                  <a:cubicBezTo>
                    <a:pt x="11571" y="18144"/>
                    <a:pt x="11571" y="18144"/>
                    <a:pt x="11571" y="18144"/>
                  </a:cubicBezTo>
                  <a:cubicBezTo>
                    <a:pt x="11571" y="4536"/>
                    <a:pt x="11571" y="4536"/>
                    <a:pt x="11571" y="4536"/>
                  </a:cubicBezTo>
                  <a:cubicBezTo>
                    <a:pt x="11571" y="4536"/>
                    <a:pt x="11571" y="4320"/>
                    <a:pt x="11571" y="4320"/>
                  </a:cubicBezTo>
                  <a:cubicBezTo>
                    <a:pt x="11571" y="3672"/>
                    <a:pt x="11957" y="2808"/>
                    <a:pt x="13500" y="2376"/>
                  </a:cubicBezTo>
                  <a:cubicBezTo>
                    <a:pt x="14079" y="1944"/>
                    <a:pt x="15043" y="1728"/>
                    <a:pt x="16007" y="1728"/>
                  </a:cubicBezTo>
                  <a:cubicBezTo>
                    <a:pt x="17550" y="1728"/>
                    <a:pt x="19286" y="2160"/>
                    <a:pt x="20057" y="2376"/>
                  </a:cubicBezTo>
                  <a:lnTo>
                    <a:pt x="20057" y="1771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2" name="Shape">
              <a:extLst>
                <a:ext uri="{FF2B5EF4-FFF2-40B4-BE49-F238E27FC236}">
                  <a16:creationId xmlns:a16="http://schemas.microsoft.com/office/drawing/2014/main" id="{244207C3-8FCA-430F-8264-A063B7580156}"/>
                </a:ext>
              </a:extLst>
            </p:cNvPr>
            <p:cNvSpPr/>
            <p:nvPr/>
          </p:nvSpPr>
          <p:spPr>
            <a:xfrm>
              <a:off x="53537" y="68336"/>
              <a:ext cx="120971" cy="387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8234" extrusionOk="0">
                  <a:moveTo>
                    <a:pt x="675" y="3834"/>
                  </a:moveTo>
                  <a:cubicBezTo>
                    <a:pt x="0" y="5634"/>
                    <a:pt x="0" y="7434"/>
                    <a:pt x="0" y="9234"/>
                  </a:cubicBezTo>
                  <a:cubicBezTo>
                    <a:pt x="675" y="11034"/>
                    <a:pt x="1350" y="12834"/>
                    <a:pt x="2025" y="11034"/>
                  </a:cubicBezTo>
                  <a:cubicBezTo>
                    <a:pt x="6750" y="5634"/>
                    <a:pt x="14175" y="3834"/>
                    <a:pt x="19575" y="18234"/>
                  </a:cubicBezTo>
                  <a:cubicBezTo>
                    <a:pt x="19575" y="18234"/>
                    <a:pt x="19575" y="18234"/>
                    <a:pt x="20250" y="18234"/>
                  </a:cubicBezTo>
                  <a:cubicBezTo>
                    <a:pt x="20250" y="18234"/>
                    <a:pt x="20925" y="18234"/>
                    <a:pt x="20925" y="18234"/>
                  </a:cubicBezTo>
                  <a:cubicBezTo>
                    <a:pt x="21600" y="16434"/>
                    <a:pt x="21600" y="14634"/>
                    <a:pt x="20925" y="12834"/>
                  </a:cubicBezTo>
                  <a:cubicBezTo>
                    <a:pt x="15525" y="-3366"/>
                    <a:pt x="6750" y="-1566"/>
                    <a:pt x="675" y="3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3" name="Shape">
              <a:extLst>
                <a:ext uri="{FF2B5EF4-FFF2-40B4-BE49-F238E27FC236}">
                  <a16:creationId xmlns:a16="http://schemas.microsoft.com/office/drawing/2014/main" id="{CED7F021-7946-4A2F-9D92-CDEF2022D012}"/>
                </a:ext>
              </a:extLst>
            </p:cNvPr>
            <p:cNvSpPr/>
            <p:nvPr/>
          </p:nvSpPr>
          <p:spPr>
            <a:xfrm>
              <a:off x="53537" y="112324"/>
              <a:ext cx="120971" cy="40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9129" extrusionOk="0">
                  <a:moveTo>
                    <a:pt x="675" y="4729"/>
                  </a:moveTo>
                  <a:cubicBezTo>
                    <a:pt x="0" y="4729"/>
                    <a:pt x="0" y="8329"/>
                    <a:pt x="0" y="10129"/>
                  </a:cubicBezTo>
                  <a:cubicBezTo>
                    <a:pt x="675" y="11929"/>
                    <a:pt x="1350" y="11929"/>
                    <a:pt x="2025" y="11929"/>
                  </a:cubicBezTo>
                  <a:cubicBezTo>
                    <a:pt x="6750" y="6529"/>
                    <a:pt x="14175" y="4729"/>
                    <a:pt x="19575" y="17329"/>
                  </a:cubicBezTo>
                  <a:cubicBezTo>
                    <a:pt x="19575" y="19129"/>
                    <a:pt x="19575" y="19129"/>
                    <a:pt x="20250" y="19129"/>
                  </a:cubicBezTo>
                  <a:cubicBezTo>
                    <a:pt x="20250" y="19129"/>
                    <a:pt x="20925" y="19129"/>
                    <a:pt x="20925" y="17329"/>
                  </a:cubicBezTo>
                  <a:cubicBezTo>
                    <a:pt x="21600" y="15529"/>
                    <a:pt x="21600" y="13729"/>
                    <a:pt x="20925" y="11929"/>
                  </a:cubicBezTo>
                  <a:cubicBezTo>
                    <a:pt x="15525" y="-2471"/>
                    <a:pt x="6750" y="-2471"/>
                    <a:pt x="675" y="4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4" name="Shape">
              <a:extLst>
                <a:ext uri="{FF2B5EF4-FFF2-40B4-BE49-F238E27FC236}">
                  <a16:creationId xmlns:a16="http://schemas.microsoft.com/office/drawing/2014/main" id="{06D073E9-9603-4EBF-92B5-5395735783ED}"/>
                </a:ext>
              </a:extLst>
            </p:cNvPr>
            <p:cNvSpPr/>
            <p:nvPr/>
          </p:nvSpPr>
          <p:spPr>
            <a:xfrm>
              <a:off x="53537" y="157238"/>
              <a:ext cx="120971" cy="380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7894" extrusionOk="0">
                  <a:moveTo>
                    <a:pt x="675" y="5294"/>
                  </a:moveTo>
                  <a:cubicBezTo>
                    <a:pt x="0" y="5294"/>
                    <a:pt x="0" y="7094"/>
                    <a:pt x="0" y="8894"/>
                  </a:cubicBezTo>
                  <a:cubicBezTo>
                    <a:pt x="675" y="10694"/>
                    <a:pt x="1350" y="12494"/>
                    <a:pt x="2025" y="10694"/>
                  </a:cubicBezTo>
                  <a:cubicBezTo>
                    <a:pt x="6750" y="5294"/>
                    <a:pt x="14175" y="5294"/>
                    <a:pt x="19575" y="17894"/>
                  </a:cubicBezTo>
                  <a:cubicBezTo>
                    <a:pt x="19575" y="17894"/>
                    <a:pt x="19575" y="17894"/>
                    <a:pt x="20250" y="17894"/>
                  </a:cubicBezTo>
                  <a:cubicBezTo>
                    <a:pt x="20250" y="17894"/>
                    <a:pt x="20925" y="17894"/>
                    <a:pt x="20925" y="17894"/>
                  </a:cubicBezTo>
                  <a:cubicBezTo>
                    <a:pt x="21600" y="16094"/>
                    <a:pt x="21600" y="14294"/>
                    <a:pt x="20925" y="12494"/>
                  </a:cubicBezTo>
                  <a:cubicBezTo>
                    <a:pt x="15525" y="-3706"/>
                    <a:pt x="6750" y="-1906"/>
                    <a:pt x="675" y="52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5" name="Shape">
              <a:extLst>
                <a:ext uri="{FF2B5EF4-FFF2-40B4-BE49-F238E27FC236}">
                  <a16:creationId xmlns:a16="http://schemas.microsoft.com/office/drawing/2014/main" id="{F6107A70-A658-4271-82B9-8E3A929CF773}"/>
                </a:ext>
              </a:extLst>
            </p:cNvPr>
            <p:cNvSpPr/>
            <p:nvPr/>
          </p:nvSpPr>
          <p:spPr>
            <a:xfrm>
              <a:off x="53537" y="202406"/>
              <a:ext cx="120971" cy="387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8234" extrusionOk="0">
                  <a:moveTo>
                    <a:pt x="675" y="3834"/>
                  </a:moveTo>
                  <a:cubicBezTo>
                    <a:pt x="0" y="3834"/>
                    <a:pt x="0" y="7434"/>
                    <a:pt x="0" y="9234"/>
                  </a:cubicBezTo>
                  <a:cubicBezTo>
                    <a:pt x="675" y="11034"/>
                    <a:pt x="1350" y="11034"/>
                    <a:pt x="2025" y="11034"/>
                  </a:cubicBezTo>
                  <a:cubicBezTo>
                    <a:pt x="6750" y="5634"/>
                    <a:pt x="14175" y="3834"/>
                    <a:pt x="19575" y="16434"/>
                  </a:cubicBezTo>
                  <a:cubicBezTo>
                    <a:pt x="19575" y="18234"/>
                    <a:pt x="19575" y="18234"/>
                    <a:pt x="20250" y="18234"/>
                  </a:cubicBezTo>
                  <a:cubicBezTo>
                    <a:pt x="20250" y="18234"/>
                    <a:pt x="20925" y="18234"/>
                    <a:pt x="20925" y="16434"/>
                  </a:cubicBezTo>
                  <a:cubicBezTo>
                    <a:pt x="21600" y="16434"/>
                    <a:pt x="21600" y="12834"/>
                    <a:pt x="20925" y="12834"/>
                  </a:cubicBezTo>
                  <a:cubicBezTo>
                    <a:pt x="15525" y="-3366"/>
                    <a:pt x="6750" y="-1566"/>
                    <a:pt x="675" y="3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6" name="Shape">
              <a:extLst>
                <a:ext uri="{FF2B5EF4-FFF2-40B4-BE49-F238E27FC236}">
                  <a16:creationId xmlns:a16="http://schemas.microsoft.com/office/drawing/2014/main" id="{03057FDB-4505-4A16-8CAD-BF1E985EB18D}"/>
                </a:ext>
              </a:extLst>
            </p:cNvPr>
            <p:cNvSpPr/>
            <p:nvPr/>
          </p:nvSpPr>
          <p:spPr>
            <a:xfrm>
              <a:off x="53537" y="246393"/>
              <a:ext cx="120971" cy="40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9129" extrusionOk="0">
                  <a:moveTo>
                    <a:pt x="675" y="4729"/>
                  </a:moveTo>
                  <a:cubicBezTo>
                    <a:pt x="0" y="4729"/>
                    <a:pt x="0" y="6529"/>
                    <a:pt x="0" y="8329"/>
                  </a:cubicBezTo>
                  <a:cubicBezTo>
                    <a:pt x="675" y="10129"/>
                    <a:pt x="1350" y="11929"/>
                    <a:pt x="2025" y="10129"/>
                  </a:cubicBezTo>
                  <a:cubicBezTo>
                    <a:pt x="6750" y="4729"/>
                    <a:pt x="14175" y="4729"/>
                    <a:pt x="19575" y="17329"/>
                  </a:cubicBezTo>
                  <a:cubicBezTo>
                    <a:pt x="19575" y="17329"/>
                    <a:pt x="19575" y="19129"/>
                    <a:pt x="20250" y="19129"/>
                  </a:cubicBezTo>
                  <a:cubicBezTo>
                    <a:pt x="20250" y="19129"/>
                    <a:pt x="20925" y="17329"/>
                    <a:pt x="20925" y="17329"/>
                  </a:cubicBezTo>
                  <a:cubicBezTo>
                    <a:pt x="21600" y="15529"/>
                    <a:pt x="21600" y="13729"/>
                    <a:pt x="20925" y="11929"/>
                  </a:cubicBezTo>
                  <a:cubicBezTo>
                    <a:pt x="15525" y="-2471"/>
                    <a:pt x="6750" y="-2471"/>
                    <a:pt x="675" y="4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7" name="Shape">
              <a:extLst>
                <a:ext uri="{FF2B5EF4-FFF2-40B4-BE49-F238E27FC236}">
                  <a16:creationId xmlns:a16="http://schemas.microsoft.com/office/drawing/2014/main" id="{BCF3B7BF-BDF1-4AA3-81B8-013425E005DF}"/>
                </a:ext>
              </a:extLst>
            </p:cNvPr>
            <p:cNvSpPr/>
            <p:nvPr/>
          </p:nvSpPr>
          <p:spPr>
            <a:xfrm>
              <a:off x="252445" y="68336"/>
              <a:ext cx="120971" cy="387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8234" extrusionOk="0">
                  <a:moveTo>
                    <a:pt x="506" y="18234"/>
                  </a:moveTo>
                  <a:cubicBezTo>
                    <a:pt x="506" y="18234"/>
                    <a:pt x="506" y="18234"/>
                    <a:pt x="1181" y="18234"/>
                  </a:cubicBezTo>
                  <a:cubicBezTo>
                    <a:pt x="1181" y="18234"/>
                    <a:pt x="1856" y="18234"/>
                    <a:pt x="1856" y="18234"/>
                  </a:cubicBezTo>
                  <a:cubicBezTo>
                    <a:pt x="7256" y="3834"/>
                    <a:pt x="14006" y="5634"/>
                    <a:pt x="19406" y="11034"/>
                  </a:cubicBezTo>
                  <a:cubicBezTo>
                    <a:pt x="20081" y="12834"/>
                    <a:pt x="20756" y="11034"/>
                    <a:pt x="21431" y="9234"/>
                  </a:cubicBezTo>
                  <a:cubicBezTo>
                    <a:pt x="21431" y="7434"/>
                    <a:pt x="21431" y="5634"/>
                    <a:pt x="20756" y="3834"/>
                  </a:cubicBezTo>
                  <a:cubicBezTo>
                    <a:pt x="14681" y="-1566"/>
                    <a:pt x="5906" y="-3366"/>
                    <a:pt x="506" y="12834"/>
                  </a:cubicBezTo>
                  <a:cubicBezTo>
                    <a:pt x="-169" y="14634"/>
                    <a:pt x="-169" y="16434"/>
                    <a:pt x="506" y="182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8" name="Shape">
              <a:extLst>
                <a:ext uri="{FF2B5EF4-FFF2-40B4-BE49-F238E27FC236}">
                  <a16:creationId xmlns:a16="http://schemas.microsoft.com/office/drawing/2014/main" id="{09AB45C5-00A3-44E5-A24F-FFD32F3A08F4}"/>
                </a:ext>
              </a:extLst>
            </p:cNvPr>
            <p:cNvSpPr/>
            <p:nvPr/>
          </p:nvSpPr>
          <p:spPr>
            <a:xfrm>
              <a:off x="252445" y="112324"/>
              <a:ext cx="120971" cy="40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9129" extrusionOk="0">
                  <a:moveTo>
                    <a:pt x="20756" y="4729"/>
                  </a:moveTo>
                  <a:cubicBezTo>
                    <a:pt x="14681" y="-2471"/>
                    <a:pt x="5906" y="-2471"/>
                    <a:pt x="506" y="11929"/>
                  </a:cubicBezTo>
                  <a:cubicBezTo>
                    <a:pt x="-169" y="13729"/>
                    <a:pt x="-169" y="15529"/>
                    <a:pt x="506" y="17329"/>
                  </a:cubicBezTo>
                  <a:cubicBezTo>
                    <a:pt x="506" y="19129"/>
                    <a:pt x="506" y="19129"/>
                    <a:pt x="1181" y="19129"/>
                  </a:cubicBezTo>
                  <a:cubicBezTo>
                    <a:pt x="1181" y="19129"/>
                    <a:pt x="1856" y="19129"/>
                    <a:pt x="1856" y="17329"/>
                  </a:cubicBezTo>
                  <a:cubicBezTo>
                    <a:pt x="7256" y="4729"/>
                    <a:pt x="14006" y="6529"/>
                    <a:pt x="19406" y="11929"/>
                  </a:cubicBezTo>
                  <a:cubicBezTo>
                    <a:pt x="20081" y="11929"/>
                    <a:pt x="20756" y="11929"/>
                    <a:pt x="21431" y="10129"/>
                  </a:cubicBezTo>
                  <a:cubicBezTo>
                    <a:pt x="21431" y="8329"/>
                    <a:pt x="21431" y="4729"/>
                    <a:pt x="20756" y="4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9" name="Shape">
              <a:extLst>
                <a:ext uri="{FF2B5EF4-FFF2-40B4-BE49-F238E27FC236}">
                  <a16:creationId xmlns:a16="http://schemas.microsoft.com/office/drawing/2014/main" id="{B5A26B94-8E04-43BD-9334-3BBADF5106C1}"/>
                </a:ext>
              </a:extLst>
            </p:cNvPr>
            <p:cNvSpPr/>
            <p:nvPr/>
          </p:nvSpPr>
          <p:spPr>
            <a:xfrm>
              <a:off x="252445" y="157238"/>
              <a:ext cx="120971" cy="380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7894" extrusionOk="0">
                  <a:moveTo>
                    <a:pt x="20756" y="5294"/>
                  </a:moveTo>
                  <a:cubicBezTo>
                    <a:pt x="14681" y="-1906"/>
                    <a:pt x="5906" y="-3706"/>
                    <a:pt x="506" y="12494"/>
                  </a:cubicBezTo>
                  <a:cubicBezTo>
                    <a:pt x="-169" y="14294"/>
                    <a:pt x="-169" y="16094"/>
                    <a:pt x="506" y="17894"/>
                  </a:cubicBezTo>
                  <a:cubicBezTo>
                    <a:pt x="506" y="17894"/>
                    <a:pt x="506" y="17894"/>
                    <a:pt x="1181" y="17894"/>
                  </a:cubicBezTo>
                  <a:cubicBezTo>
                    <a:pt x="1181" y="17894"/>
                    <a:pt x="1856" y="17894"/>
                    <a:pt x="1856" y="17894"/>
                  </a:cubicBezTo>
                  <a:cubicBezTo>
                    <a:pt x="7256" y="5294"/>
                    <a:pt x="14006" y="5294"/>
                    <a:pt x="19406" y="10694"/>
                  </a:cubicBezTo>
                  <a:cubicBezTo>
                    <a:pt x="20081" y="12494"/>
                    <a:pt x="20756" y="10694"/>
                    <a:pt x="21431" y="8894"/>
                  </a:cubicBezTo>
                  <a:cubicBezTo>
                    <a:pt x="21431" y="7094"/>
                    <a:pt x="21431" y="5294"/>
                    <a:pt x="20756" y="52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0" name="Shape">
              <a:extLst>
                <a:ext uri="{FF2B5EF4-FFF2-40B4-BE49-F238E27FC236}">
                  <a16:creationId xmlns:a16="http://schemas.microsoft.com/office/drawing/2014/main" id="{7AD73A12-2932-44DF-90A8-06AF66778E33}"/>
                </a:ext>
              </a:extLst>
            </p:cNvPr>
            <p:cNvSpPr/>
            <p:nvPr/>
          </p:nvSpPr>
          <p:spPr>
            <a:xfrm>
              <a:off x="252445" y="202406"/>
              <a:ext cx="120971" cy="387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8234" extrusionOk="0">
                  <a:moveTo>
                    <a:pt x="20756" y="3834"/>
                  </a:moveTo>
                  <a:cubicBezTo>
                    <a:pt x="14681" y="-1566"/>
                    <a:pt x="5906" y="-3366"/>
                    <a:pt x="506" y="12834"/>
                  </a:cubicBezTo>
                  <a:cubicBezTo>
                    <a:pt x="-169" y="12834"/>
                    <a:pt x="-169" y="16434"/>
                    <a:pt x="506" y="16434"/>
                  </a:cubicBezTo>
                  <a:cubicBezTo>
                    <a:pt x="506" y="18234"/>
                    <a:pt x="506" y="18234"/>
                    <a:pt x="1181" y="18234"/>
                  </a:cubicBezTo>
                  <a:cubicBezTo>
                    <a:pt x="1181" y="18234"/>
                    <a:pt x="1856" y="18234"/>
                    <a:pt x="1856" y="16434"/>
                  </a:cubicBezTo>
                  <a:cubicBezTo>
                    <a:pt x="7256" y="3834"/>
                    <a:pt x="14006" y="5634"/>
                    <a:pt x="19406" y="11034"/>
                  </a:cubicBezTo>
                  <a:cubicBezTo>
                    <a:pt x="20081" y="11034"/>
                    <a:pt x="20756" y="11034"/>
                    <a:pt x="21431" y="9234"/>
                  </a:cubicBezTo>
                  <a:cubicBezTo>
                    <a:pt x="21431" y="7434"/>
                    <a:pt x="21431" y="3834"/>
                    <a:pt x="20756" y="3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9" name="Group">
            <a:extLst>
              <a:ext uri="{FF2B5EF4-FFF2-40B4-BE49-F238E27FC236}">
                <a16:creationId xmlns:a16="http://schemas.microsoft.com/office/drawing/2014/main" id="{291AC336-2791-4A13-BCE5-DE2DEB90D8EA}"/>
              </a:ext>
            </a:extLst>
          </p:cNvPr>
          <p:cNvGrpSpPr/>
          <p:nvPr/>
        </p:nvGrpSpPr>
        <p:grpSpPr>
          <a:xfrm>
            <a:off x="7000747" y="3939324"/>
            <a:ext cx="323771" cy="345620"/>
            <a:chOff x="0" y="0"/>
            <a:chExt cx="323769" cy="345618"/>
          </a:xfrm>
          <a:solidFill>
            <a:schemeClr val="bg1"/>
          </a:solidFill>
        </p:grpSpPr>
        <p:sp>
          <p:nvSpPr>
            <p:cNvPr id="260" name="Shape">
              <a:extLst>
                <a:ext uri="{FF2B5EF4-FFF2-40B4-BE49-F238E27FC236}">
                  <a16:creationId xmlns:a16="http://schemas.microsoft.com/office/drawing/2014/main" id="{7DCBA8B7-2308-431B-BB98-B31B0788A881}"/>
                </a:ext>
              </a:extLst>
            </p:cNvPr>
            <p:cNvSpPr/>
            <p:nvPr/>
          </p:nvSpPr>
          <p:spPr>
            <a:xfrm>
              <a:off x="-1" y="0"/>
              <a:ext cx="323771" cy="345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20" y="0"/>
                  </a:moveTo>
                  <a:cubicBezTo>
                    <a:pt x="2880" y="0"/>
                    <a:pt x="2880" y="0"/>
                    <a:pt x="2880" y="0"/>
                  </a:cubicBezTo>
                  <a:cubicBezTo>
                    <a:pt x="1252" y="0"/>
                    <a:pt x="0" y="1233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426"/>
                    <a:pt x="1252" y="21600"/>
                    <a:pt x="2880" y="21600"/>
                  </a:cubicBezTo>
                  <a:cubicBezTo>
                    <a:pt x="18720" y="21600"/>
                    <a:pt x="18720" y="21600"/>
                    <a:pt x="18720" y="21600"/>
                  </a:cubicBezTo>
                  <a:cubicBezTo>
                    <a:pt x="20285" y="21600"/>
                    <a:pt x="21600" y="20426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233"/>
                    <a:pt x="20285" y="0"/>
                    <a:pt x="18720" y="0"/>
                  </a:cubicBezTo>
                  <a:close/>
                  <a:moveTo>
                    <a:pt x="20160" y="18900"/>
                  </a:moveTo>
                  <a:cubicBezTo>
                    <a:pt x="20160" y="19663"/>
                    <a:pt x="19534" y="20250"/>
                    <a:pt x="18720" y="20250"/>
                  </a:cubicBezTo>
                  <a:cubicBezTo>
                    <a:pt x="2880" y="20250"/>
                    <a:pt x="2880" y="20250"/>
                    <a:pt x="2880" y="20250"/>
                  </a:cubicBezTo>
                  <a:cubicBezTo>
                    <a:pt x="2066" y="20250"/>
                    <a:pt x="1440" y="19663"/>
                    <a:pt x="1440" y="18900"/>
                  </a:cubicBezTo>
                  <a:cubicBezTo>
                    <a:pt x="1440" y="2700"/>
                    <a:pt x="1440" y="2700"/>
                    <a:pt x="1440" y="2700"/>
                  </a:cubicBezTo>
                  <a:cubicBezTo>
                    <a:pt x="1440" y="1937"/>
                    <a:pt x="2066" y="1350"/>
                    <a:pt x="2880" y="1350"/>
                  </a:cubicBezTo>
                  <a:cubicBezTo>
                    <a:pt x="18720" y="1350"/>
                    <a:pt x="18720" y="1350"/>
                    <a:pt x="18720" y="1350"/>
                  </a:cubicBezTo>
                  <a:cubicBezTo>
                    <a:pt x="19534" y="1350"/>
                    <a:pt x="20160" y="1937"/>
                    <a:pt x="20160" y="2700"/>
                  </a:cubicBezTo>
                  <a:lnTo>
                    <a:pt x="2016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1" name="Shape">
              <a:extLst>
                <a:ext uri="{FF2B5EF4-FFF2-40B4-BE49-F238E27FC236}">
                  <a16:creationId xmlns:a16="http://schemas.microsoft.com/office/drawing/2014/main" id="{1B2CE209-2B4F-4378-8D87-F0106A23DA19}"/>
                </a:ext>
              </a:extLst>
            </p:cNvPr>
            <p:cNvSpPr/>
            <p:nvPr/>
          </p:nvSpPr>
          <p:spPr>
            <a:xfrm>
              <a:off x="42904" y="43301"/>
              <a:ext cx="237565" cy="2161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75" y="0"/>
                  </a:moveTo>
                  <a:cubicBezTo>
                    <a:pt x="939" y="0"/>
                    <a:pt x="939" y="0"/>
                    <a:pt x="939" y="0"/>
                  </a:cubicBezTo>
                  <a:cubicBezTo>
                    <a:pt x="427" y="0"/>
                    <a:pt x="0" y="470"/>
                    <a:pt x="0" y="1033"/>
                  </a:cubicBezTo>
                  <a:cubicBezTo>
                    <a:pt x="0" y="20567"/>
                    <a:pt x="0" y="20567"/>
                    <a:pt x="0" y="20567"/>
                  </a:cubicBezTo>
                  <a:cubicBezTo>
                    <a:pt x="0" y="21130"/>
                    <a:pt x="427" y="21600"/>
                    <a:pt x="939" y="21600"/>
                  </a:cubicBezTo>
                  <a:cubicBezTo>
                    <a:pt x="20575" y="21600"/>
                    <a:pt x="20575" y="21600"/>
                    <a:pt x="20575" y="21600"/>
                  </a:cubicBezTo>
                  <a:cubicBezTo>
                    <a:pt x="21173" y="21600"/>
                    <a:pt x="21600" y="21130"/>
                    <a:pt x="21600" y="20567"/>
                  </a:cubicBezTo>
                  <a:cubicBezTo>
                    <a:pt x="21600" y="1033"/>
                    <a:pt x="21600" y="1033"/>
                    <a:pt x="21600" y="1033"/>
                  </a:cubicBezTo>
                  <a:cubicBezTo>
                    <a:pt x="21600" y="470"/>
                    <a:pt x="21173" y="0"/>
                    <a:pt x="20575" y="0"/>
                  </a:cubicBezTo>
                  <a:close/>
                  <a:moveTo>
                    <a:pt x="20575" y="1033"/>
                  </a:moveTo>
                  <a:cubicBezTo>
                    <a:pt x="20575" y="16059"/>
                    <a:pt x="20575" y="16059"/>
                    <a:pt x="20575" y="16059"/>
                  </a:cubicBezTo>
                  <a:cubicBezTo>
                    <a:pt x="17417" y="12209"/>
                    <a:pt x="17417" y="12209"/>
                    <a:pt x="17417" y="12209"/>
                  </a:cubicBezTo>
                  <a:cubicBezTo>
                    <a:pt x="17246" y="12021"/>
                    <a:pt x="16990" y="11927"/>
                    <a:pt x="16648" y="11927"/>
                  </a:cubicBezTo>
                  <a:cubicBezTo>
                    <a:pt x="16392" y="11927"/>
                    <a:pt x="16136" y="12021"/>
                    <a:pt x="15965" y="12209"/>
                  </a:cubicBezTo>
                  <a:cubicBezTo>
                    <a:pt x="13404" y="15402"/>
                    <a:pt x="13404" y="15402"/>
                    <a:pt x="13404" y="15402"/>
                  </a:cubicBezTo>
                  <a:cubicBezTo>
                    <a:pt x="5635" y="5729"/>
                    <a:pt x="5635" y="5729"/>
                    <a:pt x="5635" y="5729"/>
                  </a:cubicBezTo>
                  <a:cubicBezTo>
                    <a:pt x="5464" y="5541"/>
                    <a:pt x="5208" y="5353"/>
                    <a:pt x="4866" y="5353"/>
                  </a:cubicBezTo>
                  <a:cubicBezTo>
                    <a:pt x="4610" y="5353"/>
                    <a:pt x="4354" y="5541"/>
                    <a:pt x="4183" y="5729"/>
                  </a:cubicBezTo>
                  <a:cubicBezTo>
                    <a:pt x="939" y="9861"/>
                    <a:pt x="939" y="9861"/>
                    <a:pt x="939" y="9861"/>
                  </a:cubicBezTo>
                  <a:cubicBezTo>
                    <a:pt x="939" y="1033"/>
                    <a:pt x="939" y="1033"/>
                    <a:pt x="939" y="1033"/>
                  </a:cubicBezTo>
                  <a:lnTo>
                    <a:pt x="20575" y="1033"/>
                  </a:lnTo>
                  <a:close/>
                  <a:moveTo>
                    <a:pt x="939" y="11457"/>
                  </a:moveTo>
                  <a:cubicBezTo>
                    <a:pt x="4866" y="6480"/>
                    <a:pt x="4866" y="6480"/>
                    <a:pt x="4866" y="6480"/>
                  </a:cubicBezTo>
                  <a:cubicBezTo>
                    <a:pt x="12806" y="16341"/>
                    <a:pt x="12806" y="16341"/>
                    <a:pt x="12806" y="16341"/>
                  </a:cubicBezTo>
                  <a:cubicBezTo>
                    <a:pt x="13404" y="17092"/>
                    <a:pt x="13404" y="17092"/>
                    <a:pt x="13404" y="17092"/>
                  </a:cubicBezTo>
                  <a:cubicBezTo>
                    <a:pt x="16136" y="20567"/>
                    <a:pt x="16136" y="20567"/>
                    <a:pt x="16136" y="20567"/>
                  </a:cubicBezTo>
                  <a:cubicBezTo>
                    <a:pt x="939" y="20567"/>
                    <a:pt x="939" y="20567"/>
                    <a:pt x="939" y="20567"/>
                  </a:cubicBezTo>
                  <a:lnTo>
                    <a:pt x="939" y="11457"/>
                  </a:lnTo>
                  <a:close/>
                  <a:moveTo>
                    <a:pt x="17417" y="20567"/>
                  </a:moveTo>
                  <a:cubicBezTo>
                    <a:pt x="14087" y="16247"/>
                    <a:pt x="14087" y="16247"/>
                    <a:pt x="14087" y="16247"/>
                  </a:cubicBezTo>
                  <a:cubicBezTo>
                    <a:pt x="16648" y="12960"/>
                    <a:pt x="16648" y="12960"/>
                    <a:pt x="16648" y="12960"/>
                  </a:cubicBezTo>
                  <a:cubicBezTo>
                    <a:pt x="20575" y="17656"/>
                    <a:pt x="20575" y="17656"/>
                    <a:pt x="20575" y="17656"/>
                  </a:cubicBezTo>
                  <a:cubicBezTo>
                    <a:pt x="20575" y="20567"/>
                    <a:pt x="20575" y="20567"/>
                    <a:pt x="20575" y="20567"/>
                  </a:cubicBezTo>
                  <a:lnTo>
                    <a:pt x="17417" y="2056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2" name="Shape">
              <a:extLst>
                <a:ext uri="{FF2B5EF4-FFF2-40B4-BE49-F238E27FC236}">
                  <a16:creationId xmlns:a16="http://schemas.microsoft.com/office/drawing/2014/main" id="{5C70F008-57BF-4315-B450-8830A6794C3D}"/>
                </a:ext>
              </a:extLst>
            </p:cNvPr>
            <p:cNvSpPr/>
            <p:nvPr/>
          </p:nvSpPr>
          <p:spPr>
            <a:xfrm>
              <a:off x="172809" y="75082"/>
              <a:ext cx="64755" cy="659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43" y="21600"/>
                  </a:moveTo>
                  <a:cubicBezTo>
                    <a:pt x="16591" y="21600"/>
                    <a:pt x="21600" y="16663"/>
                    <a:pt x="21600" y="10800"/>
                  </a:cubicBezTo>
                  <a:cubicBezTo>
                    <a:pt x="21600" y="4937"/>
                    <a:pt x="16591" y="0"/>
                    <a:pt x="10643" y="0"/>
                  </a:cubicBezTo>
                  <a:cubicBezTo>
                    <a:pt x="4696" y="0"/>
                    <a:pt x="0" y="4937"/>
                    <a:pt x="0" y="10800"/>
                  </a:cubicBezTo>
                  <a:cubicBezTo>
                    <a:pt x="0" y="16663"/>
                    <a:pt x="4696" y="21600"/>
                    <a:pt x="10643" y="21600"/>
                  </a:cubicBezTo>
                  <a:close/>
                  <a:moveTo>
                    <a:pt x="10643" y="3703"/>
                  </a:moveTo>
                  <a:cubicBezTo>
                    <a:pt x="14713" y="3703"/>
                    <a:pt x="17843" y="6789"/>
                    <a:pt x="17843" y="10800"/>
                  </a:cubicBezTo>
                  <a:cubicBezTo>
                    <a:pt x="17843" y="14811"/>
                    <a:pt x="14713" y="17897"/>
                    <a:pt x="10643" y="17897"/>
                  </a:cubicBezTo>
                  <a:cubicBezTo>
                    <a:pt x="6887" y="17897"/>
                    <a:pt x="3443" y="14811"/>
                    <a:pt x="3443" y="10800"/>
                  </a:cubicBezTo>
                  <a:cubicBezTo>
                    <a:pt x="3443" y="6789"/>
                    <a:pt x="6887" y="3703"/>
                    <a:pt x="10643" y="37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63" name="Group">
            <a:extLst>
              <a:ext uri="{FF2B5EF4-FFF2-40B4-BE49-F238E27FC236}">
                <a16:creationId xmlns:a16="http://schemas.microsoft.com/office/drawing/2014/main" id="{FB752CCC-C3AB-42F6-8277-9DF2E18FB874}"/>
              </a:ext>
            </a:extLst>
          </p:cNvPr>
          <p:cNvGrpSpPr/>
          <p:nvPr/>
        </p:nvGrpSpPr>
        <p:grpSpPr>
          <a:xfrm>
            <a:off x="9070819" y="4000239"/>
            <a:ext cx="423630" cy="370252"/>
            <a:chOff x="0" y="0"/>
            <a:chExt cx="423628" cy="370251"/>
          </a:xfrm>
          <a:solidFill>
            <a:schemeClr val="bg1"/>
          </a:solidFill>
        </p:grpSpPr>
        <p:sp>
          <p:nvSpPr>
            <p:cNvPr id="264" name="Shape">
              <a:extLst>
                <a:ext uri="{FF2B5EF4-FFF2-40B4-BE49-F238E27FC236}">
                  <a16:creationId xmlns:a16="http://schemas.microsoft.com/office/drawing/2014/main" id="{0DE9A0A7-CC48-4CF7-8561-A1517A3C6777}"/>
                </a:ext>
              </a:extLst>
            </p:cNvPr>
            <p:cNvSpPr/>
            <p:nvPr/>
          </p:nvSpPr>
          <p:spPr>
            <a:xfrm>
              <a:off x="-1" y="0"/>
              <a:ext cx="423630" cy="370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41" y="12706"/>
                  </a:moveTo>
                  <a:cubicBezTo>
                    <a:pt x="18849" y="1137"/>
                    <a:pt x="18849" y="1137"/>
                    <a:pt x="18849" y="1137"/>
                  </a:cubicBezTo>
                  <a:cubicBezTo>
                    <a:pt x="18673" y="468"/>
                    <a:pt x="18146" y="0"/>
                    <a:pt x="17502" y="0"/>
                  </a:cubicBezTo>
                  <a:cubicBezTo>
                    <a:pt x="10771" y="0"/>
                    <a:pt x="10771" y="0"/>
                    <a:pt x="10771" y="0"/>
                  </a:cubicBezTo>
                  <a:cubicBezTo>
                    <a:pt x="4039" y="0"/>
                    <a:pt x="4039" y="0"/>
                    <a:pt x="4039" y="0"/>
                  </a:cubicBezTo>
                  <a:cubicBezTo>
                    <a:pt x="3454" y="0"/>
                    <a:pt x="2927" y="468"/>
                    <a:pt x="2751" y="1137"/>
                  </a:cubicBezTo>
                  <a:cubicBezTo>
                    <a:pt x="59" y="12706"/>
                    <a:pt x="59" y="12706"/>
                    <a:pt x="59" y="12706"/>
                  </a:cubicBezTo>
                  <a:cubicBezTo>
                    <a:pt x="0" y="12840"/>
                    <a:pt x="0" y="12973"/>
                    <a:pt x="0" y="13107"/>
                  </a:cubicBezTo>
                  <a:cubicBezTo>
                    <a:pt x="0" y="18457"/>
                    <a:pt x="0" y="18457"/>
                    <a:pt x="0" y="18457"/>
                  </a:cubicBezTo>
                  <a:cubicBezTo>
                    <a:pt x="0" y="20196"/>
                    <a:pt x="1229" y="21600"/>
                    <a:pt x="2693" y="21600"/>
                  </a:cubicBezTo>
                  <a:cubicBezTo>
                    <a:pt x="18907" y="21600"/>
                    <a:pt x="18907" y="21600"/>
                    <a:pt x="18907" y="21600"/>
                  </a:cubicBezTo>
                  <a:cubicBezTo>
                    <a:pt x="20371" y="21600"/>
                    <a:pt x="21600" y="20196"/>
                    <a:pt x="21600" y="18457"/>
                  </a:cubicBezTo>
                  <a:cubicBezTo>
                    <a:pt x="21600" y="13107"/>
                    <a:pt x="21600" y="13107"/>
                    <a:pt x="21600" y="13107"/>
                  </a:cubicBezTo>
                  <a:cubicBezTo>
                    <a:pt x="21600" y="12973"/>
                    <a:pt x="21541" y="12840"/>
                    <a:pt x="21541" y="12706"/>
                  </a:cubicBezTo>
                  <a:close/>
                  <a:moveTo>
                    <a:pt x="20254" y="18457"/>
                  </a:moveTo>
                  <a:cubicBezTo>
                    <a:pt x="20254" y="19326"/>
                    <a:pt x="19610" y="19995"/>
                    <a:pt x="18907" y="19995"/>
                  </a:cubicBezTo>
                  <a:cubicBezTo>
                    <a:pt x="2693" y="19995"/>
                    <a:pt x="2693" y="19995"/>
                    <a:pt x="2693" y="19995"/>
                  </a:cubicBezTo>
                  <a:cubicBezTo>
                    <a:pt x="1990" y="19995"/>
                    <a:pt x="1346" y="19326"/>
                    <a:pt x="1346" y="18457"/>
                  </a:cubicBezTo>
                  <a:cubicBezTo>
                    <a:pt x="1346" y="13107"/>
                    <a:pt x="1346" y="13107"/>
                    <a:pt x="1346" y="13107"/>
                  </a:cubicBezTo>
                  <a:cubicBezTo>
                    <a:pt x="4039" y="1538"/>
                    <a:pt x="4039" y="1538"/>
                    <a:pt x="4039" y="1538"/>
                  </a:cubicBezTo>
                  <a:cubicBezTo>
                    <a:pt x="17502" y="1538"/>
                    <a:pt x="17502" y="1538"/>
                    <a:pt x="17502" y="1538"/>
                  </a:cubicBezTo>
                  <a:cubicBezTo>
                    <a:pt x="20254" y="13107"/>
                    <a:pt x="20254" y="13107"/>
                    <a:pt x="20254" y="13107"/>
                  </a:cubicBezTo>
                  <a:lnTo>
                    <a:pt x="20254" y="1845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5" name="Shape">
              <a:extLst>
                <a:ext uri="{FF2B5EF4-FFF2-40B4-BE49-F238E27FC236}">
                  <a16:creationId xmlns:a16="http://schemas.microsoft.com/office/drawing/2014/main" id="{A8E120EE-02CF-4682-92CC-E1537A2BED87}"/>
                </a:ext>
              </a:extLst>
            </p:cNvPr>
            <p:cNvSpPr/>
            <p:nvPr/>
          </p:nvSpPr>
          <p:spPr>
            <a:xfrm>
              <a:off x="50466" y="52894"/>
              <a:ext cx="322000" cy="2372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3" h="21600" extrusionOk="0">
                  <a:moveTo>
                    <a:pt x="17603" y="0"/>
                  </a:moveTo>
                  <a:cubicBezTo>
                    <a:pt x="3920" y="0"/>
                    <a:pt x="3920" y="0"/>
                    <a:pt x="3920" y="0"/>
                  </a:cubicBezTo>
                  <a:cubicBezTo>
                    <a:pt x="3536" y="0"/>
                    <a:pt x="3152" y="417"/>
                    <a:pt x="3075" y="939"/>
                  </a:cubicBezTo>
                  <a:cubicBezTo>
                    <a:pt x="0" y="15339"/>
                    <a:pt x="0" y="15339"/>
                    <a:pt x="0" y="15339"/>
                  </a:cubicBezTo>
                  <a:cubicBezTo>
                    <a:pt x="0" y="15652"/>
                    <a:pt x="0" y="16070"/>
                    <a:pt x="154" y="16383"/>
                  </a:cubicBezTo>
                  <a:cubicBezTo>
                    <a:pt x="384" y="16696"/>
                    <a:pt x="615" y="16800"/>
                    <a:pt x="922" y="16800"/>
                  </a:cubicBezTo>
                  <a:cubicBezTo>
                    <a:pt x="3459" y="16800"/>
                    <a:pt x="3459" y="16800"/>
                    <a:pt x="3459" y="16800"/>
                  </a:cubicBezTo>
                  <a:cubicBezTo>
                    <a:pt x="4458" y="16800"/>
                    <a:pt x="4458" y="16800"/>
                    <a:pt x="4458" y="16800"/>
                  </a:cubicBezTo>
                  <a:cubicBezTo>
                    <a:pt x="4920" y="16800"/>
                    <a:pt x="4920" y="16800"/>
                    <a:pt x="4920" y="16800"/>
                  </a:cubicBezTo>
                  <a:cubicBezTo>
                    <a:pt x="6226" y="20348"/>
                    <a:pt x="6226" y="20348"/>
                    <a:pt x="6226" y="20348"/>
                  </a:cubicBezTo>
                  <a:cubicBezTo>
                    <a:pt x="6534" y="21183"/>
                    <a:pt x="7149" y="21600"/>
                    <a:pt x="7764" y="21600"/>
                  </a:cubicBezTo>
                  <a:cubicBezTo>
                    <a:pt x="13759" y="21600"/>
                    <a:pt x="13759" y="21600"/>
                    <a:pt x="13759" y="21600"/>
                  </a:cubicBezTo>
                  <a:cubicBezTo>
                    <a:pt x="14451" y="21600"/>
                    <a:pt x="15066" y="21183"/>
                    <a:pt x="15374" y="20348"/>
                  </a:cubicBezTo>
                  <a:cubicBezTo>
                    <a:pt x="16680" y="16800"/>
                    <a:pt x="16680" y="16800"/>
                    <a:pt x="16680" y="16800"/>
                  </a:cubicBezTo>
                  <a:cubicBezTo>
                    <a:pt x="17142" y="16800"/>
                    <a:pt x="17142" y="16800"/>
                    <a:pt x="17142" y="16800"/>
                  </a:cubicBezTo>
                  <a:cubicBezTo>
                    <a:pt x="18141" y="16800"/>
                    <a:pt x="18141" y="16800"/>
                    <a:pt x="18141" y="16800"/>
                  </a:cubicBezTo>
                  <a:cubicBezTo>
                    <a:pt x="20678" y="16800"/>
                    <a:pt x="20678" y="16800"/>
                    <a:pt x="20678" y="16800"/>
                  </a:cubicBezTo>
                  <a:cubicBezTo>
                    <a:pt x="20985" y="16800"/>
                    <a:pt x="21216" y="16696"/>
                    <a:pt x="21369" y="16383"/>
                  </a:cubicBezTo>
                  <a:cubicBezTo>
                    <a:pt x="21523" y="16070"/>
                    <a:pt x="21600" y="15652"/>
                    <a:pt x="21523" y="15339"/>
                  </a:cubicBezTo>
                  <a:cubicBezTo>
                    <a:pt x="18525" y="939"/>
                    <a:pt x="18525" y="939"/>
                    <a:pt x="18525" y="939"/>
                  </a:cubicBezTo>
                  <a:cubicBezTo>
                    <a:pt x="18372" y="417"/>
                    <a:pt x="18064" y="0"/>
                    <a:pt x="17603" y="0"/>
                  </a:cubicBezTo>
                  <a:close/>
                  <a:moveTo>
                    <a:pt x="18141" y="14400"/>
                  </a:moveTo>
                  <a:cubicBezTo>
                    <a:pt x="16680" y="14400"/>
                    <a:pt x="16680" y="14400"/>
                    <a:pt x="16680" y="14400"/>
                  </a:cubicBezTo>
                  <a:cubicBezTo>
                    <a:pt x="15989" y="14400"/>
                    <a:pt x="15374" y="14922"/>
                    <a:pt x="15066" y="15757"/>
                  </a:cubicBezTo>
                  <a:cubicBezTo>
                    <a:pt x="13759" y="19200"/>
                    <a:pt x="13759" y="19200"/>
                    <a:pt x="13759" y="19200"/>
                  </a:cubicBezTo>
                  <a:cubicBezTo>
                    <a:pt x="7764" y="19200"/>
                    <a:pt x="7764" y="19200"/>
                    <a:pt x="7764" y="19200"/>
                  </a:cubicBezTo>
                  <a:cubicBezTo>
                    <a:pt x="6534" y="15757"/>
                    <a:pt x="6534" y="15757"/>
                    <a:pt x="6534" y="15757"/>
                  </a:cubicBezTo>
                  <a:cubicBezTo>
                    <a:pt x="6226" y="14922"/>
                    <a:pt x="5611" y="14400"/>
                    <a:pt x="4920" y="14400"/>
                  </a:cubicBezTo>
                  <a:cubicBezTo>
                    <a:pt x="3459" y="14400"/>
                    <a:pt x="3459" y="14400"/>
                    <a:pt x="3459" y="14400"/>
                  </a:cubicBezTo>
                  <a:cubicBezTo>
                    <a:pt x="1384" y="14400"/>
                    <a:pt x="1384" y="14400"/>
                    <a:pt x="1384" y="14400"/>
                  </a:cubicBezTo>
                  <a:cubicBezTo>
                    <a:pt x="3920" y="1252"/>
                    <a:pt x="3920" y="1252"/>
                    <a:pt x="3920" y="1252"/>
                  </a:cubicBezTo>
                  <a:cubicBezTo>
                    <a:pt x="17603" y="1252"/>
                    <a:pt x="17603" y="1252"/>
                    <a:pt x="17603" y="1252"/>
                  </a:cubicBezTo>
                  <a:cubicBezTo>
                    <a:pt x="20216" y="14400"/>
                    <a:pt x="20216" y="14400"/>
                    <a:pt x="20216" y="14400"/>
                  </a:cubicBezTo>
                  <a:lnTo>
                    <a:pt x="18141" y="14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66" name="Group">
            <a:extLst>
              <a:ext uri="{FF2B5EF4-FFF2-40B4-BE49-F238E27FC236}">
                <a16:creationId xmlns:a16="http://schemas.microsoft.com/office/drawing/2014/main" id="{D869B7FF-8EBB-4BFF-99BD-62356CB116EC}"/>
              </a:ext>
            </a:extLst>
          </p:cNvPr>
          <p:cNvGrpSpPr/>
          <p:nvPr/>
        </p:nvGrpSpPr>
        <p:grpSpPr>
          <a:xfrm>
            <a:off x="11014639" y="3931620"/>
            <a:ext cx="422174" cy="356663"/>
            <a:chOff x="0" y="0"/>
            <a:chExt cx="422173" cy="356662"/>
          </a:xfrm>
          <a:solidFill>
            <a:schemeClr val="bg1"/>
          </a:solidFill>
        </p:grpSpPr>
        <p:sp>
          <p:nvSpPr>
            <p:cNvPr id="267" name="Shape">
              <a:extLst>
                <a:ext uri="{FF2B5EF4-FFF2-40B4-BE49-F238E27FC236}">
                  <a16:creationId xmlns:a16="http://schemas.microsoft.com/office/drawing/2014/main" id="{50954BDD-5868-4102-A96D-4159A2E0C649}"/>
                </a:ext>
              </a:extLst>
            </p:cNvPr>
            <p:cNvSpPr/>
            <p:nvPr/>
          </p:nvSpPr>
          <p:spPr>
            <a:xfrm>
              <a:off x="105300" y="93169"/>
              <a:ext cx="211088" cy="2110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13" y="0"/>
                    <a:pt x="0" y="4813"/>
                    <a:pt x="0" y="10800"/>
                  </a:cubicBezTo>
                  <a:cubicBezTo>
                    <a:pt x="0" y="16787"/>
                    <a:pt x="4813" y="21600"/>
                    <a:pt x="10800" y="21600"/>
                  </a:cubicBezTo>
                  <a:cubicBezTo>
                    <a:pt x="16787" y="21600"/>
                    <a:pt x="21600" y="16787"/>
                    <a:pt x="21600" y="10800"/>
                  </a:cubicBezTo>
                  <a:cubicBezTo>
                    <a:pt x="21600" y="4813"/>
                    <a:pt x="16787" y="0"/>
                    <a:pt x="10800" y="0"/>
                  </a:cubicBezTo>
                  <a:close/>
                  <a:moveTo>
                    <a:pt x="16904" y="16083"/>
                  </a:moveTo>
                  <a:cubicBezTo>
                    <a:pt x="13970" y="19487"/>
                    <a:pt x="8922" y="19839"/>
                    <a:pt x="5517" y="16904"/>
                  </a:cubicBezTo>
                  <a:cubicBezTo>
                    <a:pt x="2113" y="14087"/>
                    <a:pt x="1761" y="8922"/>
                    <a:pt x="4578" y="5517"/>
                  </a:cubicBezTo>
                  <a:cubicBezTo>
                    <a:pt x="7513" y="2113"/>
                    <a:pt x="12678" y="1761"/>
                    <a:pt x="16083" y="4578"/>
                  </a:cubicBezTo>
                  <a:cubicBezTo>
                    <a:pt x="19487" y="7513"/>
                    <a:pt x="19839" y="12678"/>
                    <a:pt x="16904" y="160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8" name="Shape">
              <a:extLst>
                <a:ext uri="{FF2B5EF4-FFF2-40B4-BE49-F238E27FC236}">
                  <a16:creationId xmlns:a16="http://schemas.microsoft.com/office/drawing/2014/main" id="{C7339244-1295-4AB4-92A5-8D12BCE1E2EB}"/>
                </a:ext>
              </a:extLst>
            </p:cNvPr>
            <p:cNvSpPr/>
            <p:nvPr/>
          </p:nvSpPr>
          <p:spPr>
            <a:xfrm>
              <a:off x="158193" y="145576"/>
              <a:ext cx="59688" cy="596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08" y="0"/>
                  </a:moveTo>
                  <a:cubicBezTo>
                    <a:pt x="8308" y="0"/>
                    <a:pt x="0" y="8308"/>
                    <a:pt x="0" y="19108"/>
                  </a:cubicBezTo>
                  <a:cubicBezTo>
                    <a:pt x="0" y="19108"/>
                    <a:pt x="0" y="19108"/>
                    <a:pt x="0" y="19108"/>
                  </a:cubicBezTo>
                  <a:cubicBezTo>
                    <a:pt x="0" y="20354"/>
                    <a:pt x="831" y="21600"/>
                    <a:pt x="2492" y="21600"/>
                  </a:cubicBezTo>
                  <a:cubicBezTo>
                    <a:pt x="3738" y="21600"/>
                    <a:pt x="4569" y="20354"/>
                    <a:pt x="4569" y="19108"/>
                  </a:cubicBezTo>
                  <a:cubicBezTo>
                    <a:pt x="4569" y="19108"/>
                    <a:pt x="4569" y="19108"/>
                    <a:pt x="4569" y="19108"/>
                  </a:cubicBezTo>
                  <a:cubicBezTo>
                    <a:pt x="4569" y="11215"/>
                    <a:pt x="11215" y="4569"/>
                    <a:pt x="19108" y="4569"/>
                  </a:cubicBezTo>
                  <a:cubicBezTo>
                    <a:pt x="20354" y="4569"/>
                    <a:pt x="21600" y="3738"/>
                    <a:pt x="21600" y="2492"/>
                  </a:cubicBezTo>
                  <a:cubicBezTo>
                    <a:pt x="21600" y="831"/>
                    <a:pt x="20354" y="0"/>
                    <a:pt x="19108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9" name="Shape">
              <a:extLst>
                <a:ext uri="{FF2B5EF4-FFF2-40B4-BE49-F238E27FC236}">
                  <a16:creationId xmlns:a16="http://schemas.microsoft.com/office/drawing/2014/main" id="{30630006-F1E6-4C6B-861C-22BC575ECF8F}"/>
                </a:ext>
              </a:extLst>
            </p:cNvPr>
            <p:cNvSpPr/>
            <p:nvPr/>
          </p:nvSpPr>
          <p:spPr>
            <a:xfrm>
              <a:off x="0" y="0"/>
              <a:ext cx="422174" cy="3566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98" y="4862"/>
                  </a:moveTo>
                  <a:cubicBezTo>
                    <a:pt x="16963" y="4237"/>
                    <a:pt x="16963" y="4237"/>
                    <a:pt x="16963" y="4237"/>
                  </a:cubicBezTo>
                  <a:cubicBezTo>
                    <a:pt x="16024" y="1528"/>
                    <a:pt x="16024" y="1528"/>
                    <a:pt x="16024" y="1528"/>
                  </a:cubicBezTo>
                  <a:cubicBezTo>
                    <a:pt x="15730" y="625"/>
                    <a:pt x="15026" y="0"/>
                    <a:pt x="14146" y="0"/>
                  </a:cubicBezTo>
                  <a:cubicBezTo>
                    <a:pt x="7396" y="0"/>
                    <a:pt x="7396" y="0"/>
                    <a:pt x="7396" y="0"/>
                  </a:cubicBezTo>
                  <a:cubicBezTo>
                    <a:pt x="6574" y="0"/>
                    <a:pt x="5811" y="625"/>
                    <a:pt x="5517" y="1528"/>
                  </a:cubicBezTo>
                  <a:cubicBezTo>
                    <a:pt x="4578" y="4237"/>
                    <a:pt x="4578" y="4237"/>
                    <a:pt x="4578" y="4237"/>
                  </a:cubicBezTo>
                  <a:cubicBezTo>
                    <a:pt x="1702" y="4862"/>
                    <a:pt x="1702" y="4862"/>
                    <a:pt x="1702" y="4862"/>
                  </a:cubicBezTo>
                  <a:cubicBezTo>
                    <a:pt x="704" y="5070"/>
                    <a:pt x="0" y="6042"/>
                    <a:pt x="0" y="7223"/>
                  </a:cubicBezTo>
                  <a:cubicBezTo>
                    <a:pt x="0" y="19239"/>
                    <a:pt x="0" y="19239"/>
                    <a:pt x="0" y="19239"/>
                  </a:cubicBezTo>
                  <a:cubicBezTo>
                    <a:pt x="0" y="20558"/>
                    <a:pt x="880" y="21600"/>
                    <a:pt x="1996" y="21600"/>
                  </a:cubicBezTo>
                  <a:cubicBezTo>
                    <a:pt x="19546" y="21600"/>
                    <a:pt x="19546" y="21600"/>
                    <a:pt x="19546" y="21600"/>
                  </a:cubicBezTo>
                  <a:cubicBezTo>
                    <a:pt x="20720" y="21600"/>
                    <a:pt x="21600" y="20558"/>
                    <a:pt x="21600" y="19239"/>
                  </a:cubicBezTo>
                  <a:cubicBezTo>
                    <a:pt x="21600" y="7223"/>
                    <a:pt x="21600" y="7223"/>
                    <a:pt x="21600" y="7223"/>
                  </a:cubicBezTo>
                  <a:cubicBezTo>
                    <a:pt x="21600" y="6042"/>
                    <a:pt x="20896" y="5070"/>
                    <a:pt x="19898" y="4862"/>
                  </a:cubicBezTo>
                  <a:close/>
                  <a:moveTo>
                    <a:pt x="20250" y="19239"/>
                  </a:moveTo>
                  <a:cubicBezTo>
                    <a:pt x="20250" y="19655"/>
                    <a:pt x="19957" y="20003"/>
                    <a:pt x="19546" y="20003"/>
                  </a:cubicBezTo>
                  <a:cubicBezTo>
                    <a:pt x="1996" y="20003"/>
                    <a:pt x="1996" y="20003"/>
                    <a:pt x="1996" y="20003"/>
                  </a:cubicBezTo>
                  <a:cubicBezTo>
                    <a:pt x="1643" y="20003"/>
                    <a:pt x="1350" y="19655"/>
                    <a:pt x="1350" y="19239"/>
                  </a:cubicBezTo>
                  <a:cubicBezTo>
                    <a:pt x="1350" y="7223"/>
                    <a:pt x="1350" y="7223"/>
                    <a:pt x="1350" y="7223"/>
                  </a:cubicBezTo>
                  <a:cubicBezTo>
                    <a:pt x="1350" y="6806"/>
                    <a:pt x="1585" y="6459"/>
                    <a:pt x="1878" y="6390"/>
                  </a:cubicBezTo>
                  <a:cubicBezTo>
                    <a:pt x="5576" y="5695"/>
                    <a:pt x="5576" y="5695"/>
                    <a:pt x="5576" y="5695"/>
                  </a:cubicBezTo>
                  <a:cubicBezTo>
                    <a:pt x="6809" y="2153"/>
                    <a:pt x="6809" y="2153"/>
                    <a:pt x="6809" y="2153"/>
                  </a:cubicBezTo>
                  <a:cubicBezTo>
                    <a:pt x="6867" y="1806"/>
                    <a:pt x="7161" y="1597"/>
                    <a:pt x="7396" y="1597"/>
                  </a:cubicBezTo>
                  <a:cubicBezTo>
                    <a:pt x="14146" y="1597"/>
                    <a:pt x="14146" y="1597"/>
                    <a:pt x="14146" y="1597"/>
                  </a:cubicBezTo>
                  <a:cubicBezTo>
                    <a:pt x="14439" y="1597"/>
                    <a:pt x="14674" y="1806"/>
                    <a:pt x="14791" y="2153"/>
                  </a:cubicBezTo>
                  <a:cubicBezTo>
                    <a:pt x="16024" y="5695"/>
                    <a:pt x="16024" y="5695"/>
                    <a:pt x="16024" y="5695"/>
                  </a:cubicBezTo>
                  <a:cubicBezTo>
                    <a:pt x="19663" y="6390"/>
                    <a:pt x="19663" y="6390"/>
                    <a:pt x="19663" y="6390"/>
                  </a:cubicBezTo>
                  <a:cubicBezTo>
                    <a:pt x="20015" y="6459"/>
                    <a:pt x="20250" y="6806"/>
                    <a:pt x="20250" y="7223"/>
                  </a:cubicBezTo>
                  <a:lnTo>
                    <a:pt x="20250" y="1923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70" name="Shape">
            <a:extLst>
              <a:ext uri="{FF2B5EF4-FFF2-40B4-BE49-F238E27FC236}">
                <a16:creationId xmlns:a16="http://schemas.microsoft.com/office/drawing/2014/main" id="{1A874751-CAC0-4DC5-80C5-419D12E1E35C}"/>
              </a:ext>
            </a:extLst>
          </p:cNvPr>
          <p:cNvSpPr/>
          <p:nvPr/>
        </p:nvSpPr>
        <p:spPr>
          <a:xfrm>
            <a:off x="10042186" y="3955134"/>
            <a:ext cx="422174" cy="3042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91" y="7662"/>
                </a:moveTo>
                <a:cubicBezTo>
                  <a:pt x="17198" y="3342"/>
                  <a:pt x="14674" y="0"/>
                  <a:pt x="11504" y="0"/>
                </a:cubicBezTo>
                <a:cubicBezTo>
                  <a:pt x="9039" y="0"/>
                  <a:pt x="6926" y="2038"/>
                  <a:pt x="5987" y="4891"/>
                </a:cubicBezTo>
                <a:cubicBezTo>
                  <a:pt x="5693" y="4809"/>
                  <a:pt x="5400" y="4728"/>
                  <a:pt x="5048" y="4728"/>
                </a:cubicBezTo>
                <a:cubicBezTo>
                  <a:pt x="3404" y="4728"/>
                  <a:pt x="2054" y="6602"/>
                  <a:pt x="2054" y="8885"/>
                </a:cubicBezTo>
                <a:cubicBezTo>
                  <a:pt x="2054" y="9374"/>
                  <a:pt x="2113" y="9781"/>
                  <a:pt x="2172" y="10270"/>
                </a:cubicBezTo>
                <a:cubicBezTo>
                  <a:pt x="880" y="11330"/>
                  <a:pt x="0" y="13205"/>
                  <a:pt x="0" y="15487"/>
                </a:cubicBezTo>
                <a:cubicBezTo>
                  <a:pt x="0" y="18829"/>
                  <a:pt x="1996" y="21600"/>
                  <a:pt x="4402" y="21600"/>
                </a:cubicBezTo>
                <a:cubicBezTo>
                  <a:pt x="4402" y="21600"/>
                  <a:pt x="4402" y="21600"/>
                  <a:pt x="4402" y="21600"/>
                </a:cubicBezTo>
                <a:cubicBezTo>
                  <a:pt x="16552" y="21600"/>
                  <a:pt x="16552" y="21600"/>
                  <a:pt x="16552" y="21600"/>
                </a:cubicBezTo>
                <a:cubicBezTo>
                  <a:pt x="16552" y="21600"/>
                  <a:pt x="16552" y="21600"/>
                  <a:pt x="16552" y="21600"/>
                </a:cubicBezTo>
                <a:cubicBezTo>
                  <a:pt x="19370" y="21600"/>
                  <a:pt x="21600" y="18421"/>
                  <a:pt x="21600" y="14509"/>
                </a:cubicBezTo>
                <a:cubicBezTo>
                  <a:pt x="21600" y="11085"/>
                  <a:pt x="19839" y="8232"/>
                  <a:pt x="17491" y="7662"/>
                </a:cubicBezTo>
                <a:close/>
                <a:moveTo>
                  <a:pt x="16552" y="19725"/>
                </a:moveTo>
                <a:cubicBezTo>
                  <a:pt x="16552" y="19725"/>
                  <a:pt x="16552" y="19725"/>
                  <a:pt x="16552" y="19725"/>
                </a:cubicBezTo>
                <a:cubicBezTo>
                  <a:pt x="4402" y="19725"/>
                  <a:pt x="4402" y="19725"/>
                  <a:pt x="4402" y="19725"/>
                </a:cubicBezTo>
                <a:cubicBezTo>
                  <a:pt x="2700" y="19725"/>
                  <a:pt x="1350" y="17851"/>
                  <a:pt x="1350" y="15487"/>
                </a:cubicBezTo>
                <a:cubicBezTo>
                  <a:pt x="1350" y="14020"/>
                  <a:pt x="1937" y="12634"/>
                  <a:pt x="2876" y="11819"/>
                </a:cubicBezTo>
                <a:cubicBezTo>
                  <a:pt x="3815" y="11085"/>
                  <a:pt x="3874" y="11004"/>
                  <a:pt x="3463" y="9618"/>
                </a:cubicBezTo>
                <a:cubicBezTo>
                  <a:pt x="3404" y="9374"/>
                  <a:pt x="3404" y="9129"/>
                  <a:pt x="3404" y="8885"/>
                </a:cubicBezTo>
                <a:cubicBezTo>
                  <a:pt x="3404" y="7662"/>
                  <a:pt x="4109" y="6602"/>
                  <a:pt x="5048" y="6602"/>
                </a:cubicBezTo>
                <a:cubicBezTo>
                  <a:pt x="5048" y="6602"/>
                  <a:pt x="5517" y="6521"/>
                  <a:pt x="5987" y="6765"/>
                </a:cubicBezTo>
                <a:cubicBezTo>
                  <a:pt x="6750" y="7254"/>
                  <a:pt x="6867" y="6765"/>
                  <a:pt x="7220" y="5706"/>
                </a:cubicBezTo>
                <a:cubicBezTo>
                  <a:pt x="7983" y="3342"/>
                  <a:pt x="9685" y="1875"/>
                  <a:pt x="11504" y="1875"/>
                </a:cubicBezTo>
                <a:cubicBezTo>
                  <a:pt x="13911" y="1875"/>
                  <a:pt x="15907" y="4402"/>
                  <a:pt x="16141" y="7825"/>
                </a:cubicBezTo>
                <a:cubicBezTo>
                  <a:pt x="16259" y="9129"/>
                  <a:pt x="16259" y="9129"/>
                  <a:pt x="17257" y="9455"/>
                </a:cubicBezTo>
                <a:cubicBezTo>
                  <a:pt x="19017" y="9944"/>
                  <a:pt x="20250" y="12063"/>
                  <a:pt x="20250" y="14509"/>
                </a:cubicBezTo>
                <a:cubicBezTo>
                  <a:pt x="20250" y="17362"/>
                  <a:pt x="18607" y="19725"/>
                  <a:pt x="16552" y="197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1" name="Shape">
            <a:extLst>
              <a:ext uri="{FF2B5EF4-FFF2-40B4-BE49-F238E27FC236}">
                <a16:creationId xmlns:a16="http://schemas.microsoft.com/office/drawing/2014/main" id="{EAD05671-63BF-457D-8E20-6DAF31A1CEC4}"/>
              </a:ext>
            </a:extLst>
          </p:cNvPr>
          <p:cNvSpPr/>
          <p:nvPr/>
        </p:nvSpPr>
        <p:spPr>
          <a:xfrm>
            <a:off x="8017747" y="3988644"/>
            <a:ext cx="428917" cy="2944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982"/>
                </a:moveTo>
                <a:cubicBezTo>
                  <a:pt x="19575" y="982"/>
                  <a:pt x="19575" y="982"/>
                  <a:pt x="19575" y="982"/>
                </a:cubicBezTo>
                <a:cubicBezTo>
                  <a:pt x="19238" y="982"/>
                  <a:pt x="18900" y="1227"/>
                  <a:pt x="18731" y="1473"/>
                </a:cubicBezTo>
                <a:cubicBezTo>
                  <a:pt x="16875" y="4173"/>
                  <a:pt x="16875" y="4173"/>
                  <a:pt x="16875" y="4173"/>
                </a:cubicBezTo>
                <a:cubicBezTo>
                  <a:pt x="16875" y="2945"/>
                  <a:pt x="16875" y="2945"/>
                  <a:pt x="16875" y="2945"/>
                </a:cubicBezTo>
                <a:cubicBezTo>
                  <a:pt x="16875" y="1227"/>
                  <a:pt x="16031" y="0"/>
                  <a:pt x="14850" y="0"/>
                </a:cubicBezTo>
                <a:cubicBezTo>
                  <a:pt x="2025" y="0"/>
                  <a:pt x="2025" y="0"/>
                  <a:pt x="2025" y="0"/>
                </a:cubicBezTo>
                <a:cubicBezTo>
                  <a:pt x="844" y="0"/>
                  <a:pt x="0" y="1227"/>
                  <a:pt x="0" y="2945"/>
                </a:cubicBezTo>
                <a:cubicBezTo>
                  <a:pt x="0" y="9818"/>
                  <a:pt x="0" y="9818"/>
                  <a:pt x="0" y="9818"/>
                </a:cubicBezTo>
                <a:cubicBezTo>
                  <a:pt x="0" y="18655"/>
                  <a:pt x="0" y="18655"/>
                  <a:pt x="0" y="18655"/>
                </a:cubicBezTo>
                <a:cubicBezTo>
                  <a:pt x="0" y="20373"/>
                  <a:pt x="844" y="21600"/>
                  <a:pt x="2025" y="21600"/>
                </a:cubicBezTo>
                <a:cubicBezTo>
                  <a:pt x="14850" y="21600"/>
                  <a:pt x="14850" y="21600"/>
                  <a:pt x="14850" y="21600"/>
                </a:cubicBezTo>
                <a:cubicBezTo>
                  <a:pt x="16031" y="21600"/>
                  <a:pt x="16875" y="20373"/>
                  <a:pt x="16875" y="18655"/>
                </a:cubicBezTo>
                <a:cubicBezTo>
                  <a:pt x="16875" y="17427"/>
                  <a:pt x="16875" y="17427"/>
                  <a:pt x="16875" y="17427"/>
                </a:cubicBezTo>
                <a:cubicBezTo>
                  <a:pt x="18731" y="20127"/>
                  <a:pt x="18731" y="20127"/>
                  <a:pt x="18731" y="20127"/>
                </a:cubicBezTo>
                <a:cubicBezTo>
                  <a:pt x="18900" y="20373"/>
                  <a:pt x="19238" y="20618"/>
                  <a:pt x="19575" y="20618"/>
                </a:cubicBezTo>
                <a:cubicBezTo>
                  <a:pt x="20250" y="20618"/>
                  <a:pt x="20250" y="20618"/>
                  <a:pt x="20250" y="20618"/>
                </a:cubicBezTo>
                <a:cubicBezTo>
                  <a:pt x="20925" y="20618"/>
                  <a:pt x="21600" y="19882"/>
                  <a:pt x="21600" y="18655"/>
                </a:cubicBezTo>
                <a:cubicBezTo>
                  <a:pt x="21600" y="2945"/>
                  <a:pt x="21600" y="2945"/>
                  <a:pt x="21600" y="2945"/>
                </a:cubicBezTo>
                <a:cubicBezTo>
                  <a:pt x="21600" y="1964"/>
                  <a:pt x="20925" y="982"/>
                  <a:pt x="20250" y="982"/>
                </a:cubicBezTo>
                <a:close/>
                <a:moveTo>
                  <a:pt x="2025" y="19636"/>
                </a:moveTo>
                <a:cubicBezTo>
                  <a:pt x="1688" y="19636"/>
                  <a:pt x="1350" y="19145"/>
                  <a:pt x="1350" y="18655"/>
                </a:cubicBezTo>
                <a:cubicBezTo>
                  <a:pt x="1350" y="2945"/>
                  <a:pt x="1350" y="2945"/>
                  <a:pt x="1350" y="2945"/>
                </a:cubicBezTo>
                <a:cubicBezTo>
                  <a:pt x="1350" y="2455"/>
                  <a:pt x="1688" y="1964"/>
                  <a:pt x="2025" y="1964"/>
                </a:cubicBezTo>
                <a:cubicBezTo>
                  <a:pt x="14850" y="1964"/>
                  <a:pt x="14850" y="1964"/>
                  <a:pt x="14850" y="1964"/>
                </a:cubicBezTo>
                <a:cubicBezTo>
                  <a:pt x="15188" y="1964"/>
                  <a:pt x="15525" y="2455"/>
                  <a:pt x="15525" y="2945"/>
                </a:cubicBezTo>
                <a:cubicBezTo>
                  <a:pt x="15525" y="18655"/>
                  <a:pt x="15525" y="18655"/>
                  <a:pt x="15525" y="18655"/>
                </a:cubicBezTo>
                <a:cubicBezTo>
                  <a:pt x="15525" y="19145"/>
                  <a:pt x="15188" y="19636"/>
                  <a:pt x="14850" y="19636"/>
                </a:cubicBezTo>
                <a:lnTo>
                  <a:pt x="2025" y="19636"/>
                </a:lnTo>
                <a:close/>
                <a:moveTo>
                  <a:pt x="20250" y="18655"/>
                </a:moveTo>
                <a:cubicBezTo>
                  <a:pt x="19575" y="18655"/>
                  <a:pt x="19575" y="18655"/>
                  <a:pt x="19575" y="18655"/>
                </a:cubicBezTo>
                <a:cubicBezTo>
                  <a:pt x="19575" y="18655"/>
                  <a:pt x="19575" y="18655"/>
                  <a:pt x="19575" y="18655"/>
                </a:cubicBezTo>
                <a:cubicBezTo>
                  <a:pt x="16875" y="14727"/>
                  <a:pt x="16875" y="14727"/>
                  <a:pt x="16875" y="14727"/>
                </a:cubicBezTo>
                <a:cubicBezTo>
                  <a:pt x="16875" y="14727"/>
                  <a:pt x="16875" y="14727"/>
                  <a:pt x="16875" y="14727"/>
                </a:cubicBezTo>
                <a:cubicBezTo>
                  <a:pt x="16200" y="13745"/>
                  <a:pt x="16200" y="13745"/>
                  <a:pt x="16200" y="13745"/>
                </a:cubicBezTo>
                <a:cubicBezTo>
                  <a:pt x="16200" y="7855"/>
                  <a:pt x="16200" y="7855"/>
                  <a:pt x="16200" y="7855"/>
                </a:cubicBezTo>
                <a:cubicBezTo>
                  <a:pt x="19575" y="2945"/>
                  <a:pt x="19575" y="2945"/>
                  <a:pt x="19575" y="2945"/>
                </a:cubicBezTo>
                <a:cubicBezTo>
                  <a:pt x="19575" y="2945"/>
                  <a:pt x="19575" y="2945"/>
                  <a:pt x="19575" y="2945"/>
                </a:cubicBezTo>
                <a:cubicBezTo>
                  <a:pt x="20250" y="2945"/>
                  <a:pt x="20250" y="2945"/>
                  <a:pt x="20250" y="2945"/>
                </a:cubicBezTo>
                <a:lnTo>
                  <a:pt x="20250" y="186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72" name="Group">
            <a:extLst>
              <a:ext uri="{FF2B5EF4-FFF2-40B4-BE49-F238E27FC236}">
                <a16:creationId xmlns:a16="http://schemas.microsoft.com/office/drawing/2014/main" id="{355E90B2-48ED-4236-BFC6-21939CDDC8BD}"/>
              </a:ext>
            </a:extLst>
          </p:cNvPr>
          <p:cNvGrpSpPr/>
          <p:nvPr/>
        </p:nvGrpSpPr>
        <p:grpSpPr>
          <a:xfrm>
            <a:off x="1784599" y="4796447"/>
            <a:ext cx="417198" cy="364704"/>
            <a:chOff x="0" y="0"/>
            <a:chExt cx="417197" cy="364702"/>
          </a:xfrm>
          <a:solidFill>
            <a:schemeClr val="bg1"/>
          </a:solidFill>
        </p:grpSpPr>
        <p:sp>
          <p:nvSpPr>
            <p:cNvPr id="273" name="Shape">
              <a:extLst>
                <a:ext uri="{FF2B5EF4-FFF2-40B4-BE49-F238E27FC236}">
                  <a16:creationId xmlns:a16="http://schemas.microsoft.com/office/drawing/2014/main" id="{89F6F775-1856-4148-9DC2-4B9BE84F7C20}"/>
                </a:ext>
              </a:extLst>
            </p:cNvPr>
            <p:cNvSpPr/>
            <p:nvPr/>
          </p:nvSpPr>
          <p:spPr>
            <a:xfrm>
              <a:off x="-1" y="0"/>
              <a:ext cx="417199" cy="312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100"/>
                  </a:moveTo>
                  <a:cubicBezTo>
                    <a:pt x="18900" y="8100"/>
                    <a:pt x="18900" y="8100"/>
                    <a:pt x="18900" y="8100"/>
                  </a:cubicBezTo>
                  <a:cubicBezTo>
                    <a:pt x="18900" y="3600"/>
                    <a:pt x="16200" y="0"/>
                    <a:pt x="12825" y="0"/>
                  </a:cubicBezTo>
                  <a:cubicBezTo>
                    <a:pt x="10463" y="0"/>
                    <a:pt x="8775" y="1800"/>
                    <a:pt x="7425" y="4050"/>
                  </a:cubicBezTo>
                  <a:cubicBezTo>
                    <a:pt x="7088" y="3600"/>
                    <a:pt x="6750" y="3600"/>
                    <a:pt x="6075" y="3600"/>
                  </a:cubicBezTo>
                  <a:cubicBezTo>
                    <a:pt x="4050" y="3600"/>
                    <a:pt x="2700" y="5400"/>
                    <a:pt x="2700" y="8100"/>
                  </a:cubicBezTo>
                  <a:cubicBezTo>
                    <a:pt x="2700" y="8100"/>
                    <a:pt x="2700" y="8100"/>
                    <a:pt x="2700" y="8100"/>
                  </a:cubicBezTo>
                  <a:cubicBezTo>
                    <a:pt x="1013" y="9450"/>
                    <a:pt x="0" y="11700"/>
                    <a:pt x="0" y="14400"/>
                  </a:cubicBezTo>
                  <a:cubicBezTo>
                    <a:pt x="0" y="18450"/>
                    <a:pt x="2363" y="21600"/>
                    <a:pt x="5400" y="21600"/>
                  </a:cubicBezTo>
                  <a:cubicBezTo>
                    <a:pt x="6750" y="21600"/>
                    <a:pt x="6750" y="21600"/>
                    <a:pt x="6750" y="21600"/>
                  </a:cubicBezTo>
                  <a:cubicBezTo>
                    <a:pt x="6750" y="19800"/>
                    <a:pt x="6750" y="19800"/>
                    <a:pt x="6750" y="19800"/>
                  </a:cubicBezTo>
                  <a:cubicBezTo>
                    <a:pt x="5400" y="19800"/>
                    <a:pt x="5400" y="19800"/>
                    <a:pt x="5400" y="19800"/>
                  </a:cubicBezTo>
                  <a:cubicBezTo>
                    <a:pt x="3038" y="19800"/>
                    <a:pt x="1350" y="17550"/>
                    <a:pt x="1350" y="14400"/>
                  </a:cubicBezTo>
                  <a:cubicBezTo>
                    <a:pt x="1350" y="12600"/>
                    <a:pt x="2025" y="10800"/>
                    <a:pt x="3375" y="9900"/>
                  </a:cubicBezTo>
                  <a:cubicBezTo>
                    <a:pt x="4050" y="9450"/>
                    <a:pt x="4050" y="9450"/>
                    <a:pt x="4050" y="945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6750"/>
                    <a:pt x="5063" y="5400"/>
                    <a:pt x="6075" y="5400"/>
                  </a:cubicBezTo>
                  <a:cubicBezTo>
                    <a:pt x="6413" y="5400"/>
                    <a:pt x="6750" y="5400"/>
                    <a:pt x="7088" y="5850"/>
                  </a:cubicBezTo>
                  <a:cubicBezTo>
                    <a:pt x="8100" y="6300"/>
                    <a:pt x="8100" y="6300"/>
                    <a:pt x="8100" y="6300"/>
                  </a:cubicBezTo>
                  <a:cubicBezTo>
                    <a:pt x="8775" y="4950"/>
                    <a:pt x="8775" y="4950"/>
                    <a:pt x="8775" y="4950"/>
                  </a:cubicBezTo>
                  <a:cubicBezTo>
                    <a:pt x="9450" y="3150"/>
                    <a:pt x="11137" y="1800"/>
                    <a:pt x="12825" y="1800"/>
                  </a:cubicBezTo>
                  <a:cubicBezTo>
                    <a:pt x="15525" y="1800"/>
                    <a:pt x="17550" y="4500"/>
                    <a:pt x="17550" y="8100"/>
                  </a:cubicBezTo>
                  <a:cubicBezTo>
                    <a:pt x="17550" y="8100"/>
                    <a:pt x="17550" y="8100"/>
                    <a:pt x="17550" y="8100"/>
                  </a:cubicBezTo>
                  <a:cubicBezTo>
                    <a:pt x="17550" y="9450"/>
                    <a:pt x="17550" y="9450"/>
                    <a:pt x="17550" y="9450"/>
                  </a:cubicBezTo>
                  <a:cubicBezTo>
                    <a:pt x="18225" y="9900"/>
                    <a:pt x="18225" y="9900"/>
                    <a:pt x="18225" y="9900"/>
                  </a:cubicBezTo>
                  <a:cubicBezTo>
                    <a:pt x="19575" y="10800"/>
                    <a:pt x="20250" y="12600"/>
                    <a:pt x="20250" y="14400"/>
                  </a:cubicBezTo>
                  <a:cubicBezTo>
                    <a:pt x="20250" y="17550"/>
                    <a:pt x="18562" y="19800"/>
                    <a:pt x="16200" y="19800"/>
                  </a:cubicBezTo>
                  <a:cubicBezTo>
                    <a:pt x="14850" y="19800"/>
                    <a:pt x="14850" y="19800"/>
                    <a:pt x="14850" y="19800"/>
                  </a:cubicBezTo>
                  <a:cubicBezTo>
                    <a:pt x="14850" y="21600"/>
                    <a:pt x="14850" y="21600"/>
                    <a:pt x="1485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237" y="21600"/>
                    <a:pt x="21600" y="18450"/>
                    <a:pt x="21600" y="14400"/>
                  </a:cubicBezTo>
                  <a:cubicBezTo>
                    <a:pt x="21600" y="11700"/>
                    <a:pt x="20587" y="9450"/>
                    <a:pt x="18900" y="81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4" name="Shape">
              <a:extLst>
                <a:ext uri="{FF2B5EF4-FFF2-40B4-BE49-F238E27FC236}">
                  <a16:creationId xmlns:a16="http://schemas.microsoft.com/office/drawing/2014/main" id="{557FFD0B-6994-4146-88ED-647C351673B7}"/>
                </a:ext>
              </a:extLst>
            </p:cNvPr>
            <p:cNvSpPr/>
            <p:nvPr/>
          </p:nvSpPr>
          <p:spPr>
            <a:xfrm>
              <a:off x="129854" y="129856"/>
              <a:ext cx="157487" cy="2348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11" y="0"/>
                  </a:moveTo>
                  <a:lnTo>
                    <a:pt x="0" y="9656"/>
                  </a:lnTo>
                  <a:lnTo>
                    <a:pt x="7200" y="9656"/>
                  </a:lnTo>
                  <a:lnTo>
                    <a:pt x="7200" y="21600"/>
                  </a:lnTo>
                  <a:lnTo>
                    <a:pt x="14400" y="21600"/>
                  </a:lnTo>
                  <a:lnTo>
                    <a:pt x="14400" y="9656"/>
                  </a:lnTo>
                  <a:lnTo>
                    <a:pt x="21600" y="9656"/>
                  </a:lnTo>
                  <a:lnTo>
                    <a:pt x="10611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75" name="Group">
            <a:extLst>
              <a:ext uri="{FF2B5EF4-FFF2-40B4-BE49-F238E27FC236}">
                <a16:creationId xmlns:a16="http://schemas.microsoft.com/office/drawing/2014/main" id="{1473ACDB-D5E5-4B3F-9F0F-260D6D89B9C2}"/>
              </a:ext>
            </a:extLst>
          </p:cNvPr>
          <p:cNvGrpSpPr/>
          <p:nvPr/>
        </p:nvGrpSpPr>
        <p:grpSpPr>
          <a:xfrm>
            <a:off x="846470" y="4796447"/>
            <a:ext cx="417199" cy="364704"/>
            <a:chOff x="0" y="0"/>
            <a:chExt cx="417197" cy="364702"/>
          </a:xfrm>
          <a:solidFill>
            <a:schemeClr val="bg1"/>
          </a:solidFill>
        </p:grpSpPr>
        <p:sp>
          <p:nvSpPr>
            <p:cNvPr id="276" name="Shape">
              <a:extLst>
                <a:ext uri="{FF2B5EF4-FFF2-40B4-BE49-F238E27FC236}">
                  <a16:creationId xmlns:a16="http://schemas.microsoft.com/office/drawing/2014/main" id="{18BC0CA6-64B8-4D8D-97B7-7BA0263B4D26}"/>
                </a:ext>
              </a:extLst>
            </p:cNvPr>
            <p:cNvSpPr/>
            <p:nvPr/>
          </p:nvSpPr>
          <p:spPr>
            <a:xfrm>
              <a:off x="129856" y="129856"/>
              <a:ext cx="157487" cy="2348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0" y="0"/>
                  </a:moveTo>
                  <a:lnTo>
                    <a:pt x="7200" y="0"/>
                  </a:lnTo>
                  <a:lnTo>
                    <a:pt x="7200" y="11944"/>
                  </a:lnTo>
                  <a:lnTo>
                    <a:pt x="0" y="11944"/>
                  </a:lnTo>
                  <a:lnTo>
                    <a:pt x="10611" y="21600"/>
                  </a:lnTo>
                  <a:lnTo>
                    <a:pt x="21600" y="11944"/>
                  </a:lnTo>
                  <a:lnTo>
                    <a:pt x="14400" y="11944"/>
                  </a:lnTo>
                  <a:lnTo>
                    <a:pt x="14400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7" name="Shape">
              <a:extLst>
                <a:ext uri="{FF2B5EF4-FFF2-40B4-BE49-F238E27FC236}">
                  <a16:creationId xmlns:a16="http://schemas.microsoft.com/office/drawing/2014/main" id="{83C7A991-60D5-47A3-AE19-328BFACCDD9B}"/>
                </a:ext>
              </a:extLst>
            </p:cNvPr>
            <p:cNvSpPr/>
            <p:nvPr/>
          </p:nvSpPr>
          <p:spPr>
            <a:xfrm>
              <a:off x="-1" y="0"/>
              <a:ext cx="417199" cy="312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100"/>
                  </a:moveTo>
                  <a:cubicBezTo>
                    <a:pt x="18900" y="8100"/>
                    <a:pt x="18900" y="8100"/>
                    <a:pt x="18900" y="8100"/>
                  </a:cubicBezTo>
                  <a:cubicBezTo>
                    <a:pt x="18900" y="3600"/>
                    <a:pt x="16200" y="0"/>
                    <a:pt x="12825" y="0"/>
                  </a:cubicBezTo>
                  <a:cubicBezTo>
                    <a:pt x="10463" y="0"/>
                    <a:pt x="8775" y="1800"/>
                    <a:pt x="7425" y="4050"/>
                  </a:cubicBezTo>
                  <a:cubicBezTo>
                    <a:pt x="7088" y="3600"/>
                    <a:pt x="6750" y="3600"/>
                    <a:pt x="6075" y="3600"/>
                  </a:cubicBezTo>
                  <a:cubicBezTo>
                    <a:pt x="4050" y="3600"/>
                    <a:pt x="2700" y="5400"/>
                    <a:pt x="2700" y="8100"/>
                  </a:cubicBezTo>
                  <a:cubicBezTo>
                    <a:pt x="2700" y="8100"/>
                    <a:pt x="2700" y="8100"/>
                    <a:pt x="2700" y="8100"/>
                  </a:cubicBezTo>
                  <a:cubicBezTo>
                    <a:pt x="1013" y="9450"/>
                    <a:pt x="0" y="11700"/>
                    <a:pt x="0" y="14400"/>
                  </a:cubicBezTo>
                  <a:cubicBezTo>
                    <a:pt x="0" y="18450"/>
                    <a:pt x="2363" y="21600"/>
                    <a:pt x="5400" y="21600"/>
                  </a:cubicBezTo>
                  <a:cubicBezTo>
                    <a:pt x="5400" y="19800"/>
                    <a:pt x="5400" y="19800"/>
                    <a:pt x="5400" y="19800"/>
                  </a:cubicBezTo>
                  <a:cubicBezTo>
                    <a:pt x="3038" y="19800"/>
                    <a:pt x="1350" y="17550"/>
                    <a:pt x="1350" y="14400"/>
                  </a:cubicBezTo>
                  <a:cubicBezTo>
                    <a:pt x="1350" y="12600"/>
                    <a:pt x="2025" y="10800"/>
                    <a:pt x="3375" y="9900"/>
                  </a:cubicBezTo>
                  <a:cubicBezTo>
                    <a:pt x="4050" y="9450"/>
                    <a:pt x="4050" y="9450"/>
                    <a:pt x="4050" y="945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6750"/>
                    <a:pt x="5063" y="5400"/>
                    <a:pt x="6075" y="5400"/>
                  </a:cubicBezTo>
                  <a:cubicBezTo>
                    <a:pt x="6413" y="5400"/>
                    <a:pt x="6750" y="5400"/>
                    <a:pt x="7088" y="5850"/>
                  </a:cubicBezTo>
                  <a:cubicBezTo>
                    <a:pt x="8100" y="6300"/>
                    <a:pt x="8100" y="6300"/>
                    <a:pt x="8100" y="6300"/>
                  </a:cubicBezTo>
                  <a:cubicBezTo>
                    <a:pt x="8775" y="4950"/>
                    <a:pt x="8775" y="4950"/>
                    <a:pt x="8775" y="4950"/>
                  </a:cubicBezTo>
                  <a:cubicBezTo>
                    <a:pt x="9450" y="3150"/>
                    <a:pt x="11137" y="1800"/>
                    <a:pt x="12825" y="1800"/>
                  </a:cubicBezTo>
                  <a:cubicBezTo>
                    <a:pt x="15525" y="1800"/>
                    <a:pt x="17550" y="4500"/>
                    <a:pt x="17550" y="8100"/>
                  </a:cubicBezTo>
                  <a:cubicBezTo>
                    <a:pt x="17550" y="8100"/>
                    <a:pt x="17550" y="8100"/>
                    <a:pt x="17550" y="8100"/>
                  </a:cubicBezTo>
                  <a:cubicBezTo>
                    <a:pt x="17550" y="9450"/>
                    <a:pt x="17550" y="9450"/>
                    <a:pt x="17550" y="9450"/>
                  </a:cubicBezTo>
                  <a:cubicBezTo>
                    <a:pt x="18225" y="9900"/>
                    <a:pt x="18225" y="9900"/>
                    <a:pt x="18225" y="9900"/>
                  </a:cubicBezTo>
                  <a:cubicBezTo>
                    <a:pt x="19575" y="10800"/>
                    <a:pt x="20250" y="12600"/>
                    <a:pt x="20250" y="14400"/>
                  </a:cubicBezTo>
                  <a:cubicBezTo>
                    <a:pt x="20250" y="17550"/>
                    <a:pt x="18562" y="19800"/>
                    <a:pt x="16200" y="198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237" y="21600"/>
                    <a:pt x="21600" y="18450"/>
                    <a:pt x="21600" y="14400"/>
                  </a:cubicBezTo>
                  <a:cubicBezTo>
                    <a:pt x="21600" y="11700"/>
                    <a:pt x="20587" y="9450"/>
                    <a:pt x="18900" y="81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78" name="Shape">
            <a:extLst>
              <a:ext uri="{FF2B5EF4-FFF2-40B4-BE49-F238E27FC236}">
                <a16:creationId xmlns:a16="http://schemas.microsoft.com/office/drawing/2014/main" id="{9B7791DB-120D-43B1-8037-13F5E33591FC}"/>
              </a:ext>
            </a:extLst>
          </p:cNvPr>
          <p:cNvSpPr/>
          <p:nvPr/>
        </p:nvSpPr>
        <p:spPr>
          <a:xfrm>
            <a:off x="2825981" y="4836853"/>
            <a:ext cx="348514" cy="2838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4985"/>
                </a:moveTo>
                <a:cubicBezTo>
                  <a:pt x="15525" y="4985"/>
                  <a:pt x="15525" y="4985"/>
                  <a:pt x="15525" y="4985"/>
                </a:cubicBezTo>
                <a:cubicBezTo>
                  <a:pt x="15187" y="1662"/>
                  <a:pt x="15187" y="1662"/>
                  <a:pt x="15187" y="1662"/>
                </a:cubicBezTo>
                <a:cubicBezTo>
                  <a:pt x="14850" y="831"/>
                  <a:pt x="14175" y="0"/>
                  <a:pt x="13500" y="0"/>
                </a:cubicBezTo>
                <a:cubicBezTo>
                  <a:pt x="8100" y="0"/>
                  <a:pt x="8100" y="0"/>
                  <a:pt x="8100" y="0"/>
                </a:cubicBezTo>
                <a:cubicBezTo>
                  <a:pt x="7425" y="0"/>
                  <a:pt x="6750" y="831"/>
                  <a:pt x="6412" y="1662"/>
                </a:cubicBezTo>
                <a:cubicBezTo>
                  <a:pt x="6075" y="4985"/>
                  <a:pt x="6075" y="4985"/>
                  <a:pt x="6075" y="4985"/>
                </a:cubicBezTo>
                <a:cubicBezTo>
                  <a:pt x="2700" y="4985"/>
                  <a:pt x="2700" y="4985"/>
                  <a:pt x="2700" y="4985"/>
                </a:cubicBezTo>
                <a:cubicBezTo>
                  <a:pt x="1350" y="4985"/>
                  <a:pt x="0" y="6646"/>
                  <a:pt x="0" y="8308"/>
                </a:cubicBezTo>
                <a:cubicBezTo>
                  <a:pt x="0" y="18277"/>
                  <a:pt x="0" y="18277"/>
                  <a:pt x="0" y="18277"/>
                </a:cubicBezTo>
                <a:cubicBezTo>
                  <a:pt x="0" y="19938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19938"/>
                  <a:pt x="21600" y="18277"/>
                </a:cubicBezTo>
                <a:cubicBezTo>
                  <a:pt x="21600" y="8308"/>
                  <a:pt x="21600" y="8308"/>
                  <a:pt x="21600" y="8308"/>
                </a:cubicBezTo>
                <a:cubicBezTo>
                  <a:pt x="21600" y="6646"/>
                  <a:pt x="20250" y="4985"/>
                  <a:pt x="18900" y="4985"/>
                </a:cubicBezTo>
                <a:close/>
                <a:moveTo>
                  <a:pt x="7762" y="2077"/>
                </a:moveTo>
                <a:cubicBezTo>
                  <a:pt x="8100" y="1662"/>
                  <a:pt x="8100" y="1662"/>
                  <a:pt x="8100" y="1662"/>
                </a:cubicBezTo>
                <a:cubicBezTo>
                  <a:pt x="13500" y="1662"/>
                  <a:pt x="13500" y="1662"/>
                  <a:pt x="13500" y="1662"/>
                </a:cubicBezTo>
                <a:cubicBezTo>
                  <a:pt x="13838" y="2077"/>
                  <a:pt x="13838" y="2077"/>
                  <a:pt x="13838" y="2077"/>
                </a:cubicBezTo>
                <a:cubicBezTo>
                  <a:pt x="14175" y="4985"/>
                  <a:pt x="14175" y="4985"/>
                  <a:pt x="14175" y="4985"/>
                </a:cubicBezTo>
                <a:cubicBezTo>
                  <a:pt x="7425" y="4985"/>
                  <a:pt x="7425" y="4985"/>
                  <a:pt x="7425" y="4985"/>
                </a:cubicBezTo>
                <a:lnTo>
                  <a:pt x="7762" y="2077"/>
                </a:lnTo>
                <a:close/>
                <a:moveTo>
                  <a:pt x="14850" y="14954"/>
                </a:moveTo>
                <a:cubicBezTo>
                  <a:pt x="12150" y="14954"/>
                  <a:pt x="12150" y="14954"/>
                  <a:pt x="12150" y="14954"/>
                </a:cubicBezTo>
                <a:cubicBezTo>
                  <a:pt x="12150" y="18277"/>
                  <a:pt x="12150" y="18277"/>
                  <a:pt x="12150" y="18277"/>
                </a:cubicBezTo>
                <a:cubicBezTo>
                  <a:pt x="9450" y="18277"/>
                  <a:pt x="9450" y="18277"/>
                  <a:pt x="9450" y="18277"/>
                </a:cubicBezTo>
                <a:cubicBezTo>
                  <a:pt x="9450" y="14954"/>
                  <a:pt x="9450" y="14954"/>
                  <a:pt x="9450" y="14954"/>
                </a:cubicBezTo>
                <a:cubicBezTo>
                  <a:pt x="6750" y="14954"/>
                  <a:pt x="6750" y="14954"/>
                  <a:pt x="6750" y="14954"/>
                </a:cubicBezTo>
                <a:cubicBezTo>
                  <a:pt x="6750" y="11631"/>
                  <a:pt x="6750" y="11631"/>
                  <a:pt x="6750" y="11631"/>
                </a:cubicBezTo>
                <a:cubicBezTo>
                  <a:pt x="9450" y="11631"/>
                  <a:pt x="9450" y="11631"/>
                  <a:pt x="9450" y="11631"/>
                </a:cubicBezTo>
                <a:cubicBezTo>
                  <a:pt x="9450" y="8308"/>
                  <a:pt x="9450" y="8308"/>
                  <a:pt x="9450" y="8308"/>
                </a:cubicBezTo>
                <a:cubicBezTo>
                  <a:pt x="12150" y="8308"/>
                  <a:pt x="12150" y="8308"/>
                  <a:pt x="12150" y="8308"/>
                </a:cubicBezTo>
                <a:cubicBezTo>
                  <a:pt x="12150" y="11631"/>
                  <a:pt x="12150" y="11631"/>
                  <a:pt x="12150" y="11631"/>
                </a:cubicBezTo>
                <a:cubicBezTo>
                  <a:pt x="14850" y="11631"/>
                  <a:pt x="14850" y="11631"/>
                  <a:pt x="14850" y="11631"/>
                </a:cubicBezTo>
                <a:lnTo>
                  <a:pt x="14850" y="149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9" name="Shape">
            <a:extLst>
              <a:ext uri="{FF2B5EF4-FFF2-40B4-BE49-F238E27FC236}">
                <a16:creationId xmlns:a16="http://schemas.microsoft.com/office/drawing/2014/main" id="{813E2BDA-4EA3-4827-B9AB-01783EBC0AFC}"/>
              </a:ext>
            </a:extLst>
          </p:cNvPr>
          <p:cNvSpPr/>
          <p:nvPr/>
        </p:nvSpPr>
        <p:spPr>
          <a:xfrm>
            <a:off x="5945570" y="4807113"/>
            <a:ext cx="404142" cy="3433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29" y="9000"/>
                </a:moveTo>
                <a:cubicBezTo>
                  <a:pt x="19671" y="9000"/>
                  <a:pt x="19671" y="9000"/>
                  <a:pt x="19671" y="9000"/>
                </a:cubicBezTo>
                <a:cubicBezTo>
                  <a:pt x="18900" y="7200"/>
                  <a:pt x="18900" y="7200"/>
                  <a:pt x="18900" y="7200"/>
                </a:cubicBezTo>
                <a:cubicBezTo>
                  <a:pt x="20829" y="7200"/>
                  <a:pt x="20829" y="7200"/>
                  <a:pt x="20829" y="7200"/>
                </a:cubicBezTo>
                <a:cubicBezTo>
                  <a:pt x="21214" y="7200"/>
                  <a:pt x="21600" y="6750"/>
                  <a:pt x="21600" y="6300"/>
                </a:cubicBezTo>
                <a:cubicBezTo>
                  <a:pt x="21600" y="5850"/>
                  <a:pt x="21214" y="5400"/>
                  <a:pt x="20829" y="5400"/>
                </a:cubicBezTo>
                <a:cubicBezTo>
                  <a:pt x="18514" y="5400"/>
                  <a:pt x="18514" y="5400"/>
                  <a:pt x="18514" y="5400"/>
                </a:cubicBezTo>
                <a:cubicBezTo>
                  <a:pt x="17357" y="1800"/>
                  <a:pt x="17357" y="1800"/>
                  <a:pt x="17357" y="1800"/>
                </a:cubicBezTo>
                <a:cubicBezTo>
                  <a:pt x="17357" y="900"/>
                  <a:pt x="16200" y="0"/>
                  <a:pt x="15429" y="0"/>
                </a:cubicBezTo>
                <a:cubicBezTo>
                  <a:pt x="6171" y="0"/>
                  <a:pt x="6171" y="0"/>
                  <a:pt x="6171" y="0"/>
                </a:cubicBezTo>
                <a:cubicBezTo>
                  <a:pt x="5400" y="0"/>
                  <a:pt x="4243" y="900"/>
                  <a:pt x="4243" y="1800"/>
                </a:cubicBezTo>
                <a:cubicBezTo>
                  <a:pt x="3086" y="5400"/>
                  <a:pt x="3086" y="5400"/>
                  <a:pt x="3086" y="5400"/>
                </a:cubicBezTo>
                <a:cubicBezTo>
                  <a:pt x="771" y="5400"/>
                  <a:pt x="771" y="5400"/>
                  <a:pt x="771" y="5400"/>
                </a:cubicBezTo>
                <a:cubicBezTo>
                  <a:pt x="386" y="5400"/>
                  <a:pt x="0" y="5850"/>
                  <a:pt x="0" y="6300"/>
                </a:cubicBezTo>
                <a:cubicBezTo>
                  <a:pt x="0" y="6750"/>
                  <a:pt x="386" y="7200"/>
                  <a:pt x="771" y="7200"/>
                </a:cubicBezTo>
                <a:cubicBezTo>
                  <a:pt x="2700" y="7200"/>
                  <a:pt x="2700" y="7200"/>
                  <a:pt x="2700" y="7200"/>
                </a:cubicBezTo>
                <a:cubicBezTo>
                  <a:pt x="1929" y="9000"/>
                  <a:pt x="1929" y="9000"/>
                  <a:pt x="1929" y="9000"/>
                </a:cubicBezTo>
                <a:cubicBezTo>
                  <a:pt x="771" y="9000"/>
                  <a:pt x="771" y="9000"/>
                  <a:pt x="771" y="9000"/>
                </a:cubicBezTo>
                <a:cubicBezTo>
                  <a:pt x="386" y="9000"/>
                  <a:pt x="0" y="9450"/>
                  <a:pt x="0" y="9900"/>
                </a:cubicBezTo>
                <a:cubicBezTo>
                  <a:pt x="0" y="15300"/>
                  <a:pt x="0" y="15300"/>
                  <a:pt x="0" y="15300"/>
                </a:cubicBezTo>
                <a:cubicBezTo>
                  <a:pt x="0" y="15750"/>
                  <a:pt x="386" y="16200"/>
                  <a:pt x="771" y="16200"/>
                </a:cubicBezTo>
                <a:cubicBezTo>
                  <a:pt x="1543" y="16200"/>
                  <a:pt x="1543" y="16200"/>
                  <a:pt x="1543" y="16200"/>
                </a:cubicBezTo>
                <a:cubicBezTo>
                  <a:pt x="1543" y="19800"/>
                  <a:pt x="1543" y="19800"/>
                  <a:pt x="1543" y="19800"/>
                </a:cubicBezTo>
                <a:cubicBezTo>
                  <a:pt x="1543" y="20700"/>
                  <a:pt x="2314" y="21600"/>
                  <a:pt x="3086" y="21600"/>
                </a:cubicBezTo>
                <a:cubicBezTo>
                  <a:pt x="4629" y="21600"/>
                  <a:pt x="4629" y="21600"/>
                  <a:pt x="4629" y="21600"/>
                </a:cubicBezTo>
                <a:cubicBezTo>
                  <a:pt x="5400" y="21600"/>
                  <a:pt x="6171" y="20700"/>
                  <a:pt x="6171" y="19800"/>
                </a:cubicBezTo>
                <a:cubicBezTo>
                  <a:pt x="6171" y="16200"/>
                  <a:pt x="6171" y="16200"/>
                  <a:pt x="6171" y="16200"/>
                </a:cubicBezTo>
                <a:cubicBezTo>
                  <a:pt x="15429" y="16200"/>
                  <a:pt x="15429" y="16200"/>
                  <a:pt x="15429" y="16200"/>
                </a:cubicBezTo>
                <a:cubicBezTo>
                  <a:pt x="15429" y="19800"/>
                  <a:pt x="15429" y="19800"/>
                  <a:pt x="15429" y="19800"/>
                </a:cubicBezTo>
                <a:cubicBezTo>
                  <a:pt x="15429" y="20700"/>
                  <a:pt x="16200" y="21600"/>
                  <a:pt x="16971" y="21600"/>
                </a:cubicBezTo>
                <a:cubicBezTo>
                  <a:pt x="18514" y="21600"/>
                  <a:pt x="18514" y="21600"/>
                  <a:pt x="18514" y="21600"/>
                </a:cubicBezTo>
                <a:cubicBezTo>
                  <a:pt x="19286" y="21600"/>
                  <a:pt x="20057" y="20700"/>
                  <a:pt x="20057" y="19800"/>
                </a:cubicBezTo>
                <a:cubicBezTo>
                  <a:pt x="20057" y="16200"/>
                  <a:pt x="20057" y="16200"/>
                  <a:pt x="20057" y="16200"/>
                </a:cubicBezTo>
                <a:cubicBezTo>
                  <a:pt x="20829" y="16200"/>
                  <a:pt x="20829" y="16200"/>
                  <a:pt x="20829" y="16200"/>
                </a:cubicBezTo>
                <a:cubicBezTo>
                  <a:pt x="21214" y="16200"/>
                  <a:pt x="21600" y="15750"/>
                  <a:pt x="21600" y="15300"/>
                </a:cubicBezTo>
                <a:cubicBezTo>
                  <a:pt x="21600" y="9900"/>
                  <a:pt x="21600" y="9900"/>
                  <a:pt x="21600" y="9900"/>
                </a:cubicBezTo>
                <a:cubicBezTo>
                  <a:pt x="21600" y="9450"/>
                  <a:pt x="21214" y="9000"/>
                  <a:pt x="20829" y="9000"/>
                </a:cubicBezTo>
                <a:close/>
                <a:moveTo>
                  <a:pt x="5786" y="2250"/>
                </a:moveTo>
                <a:cubicBezTo>
                  <a:pt x="5786" y="2250"/>
                  <a:pt x="6171" y="1800"/>
                  <a:pt x="6171" y="1800"/>
                </a:cubicBezTo>
                <a:cubicBezTo>
                  <a:pt x="9257" y="1800"/>
                  <a:pt x="9257" y="1800"/>
                  <a:pt x="9257" y="1800"/>
                </a:cubicBezTo>
                <a:cubicBezTo>
                  <a:pt x="9257" y="2700"/>
                  <a:pt x="9257" y="2700"/>
                  <a:pt x="9257" y="2700"/>
                </a:cubicBezTo>
                <a:cubicBezTo>
                  <a:pt x="9257" y="3150"/>
                  <a:pt x="9643" y="3600"/>
                  <a:pt x="10029" y="3600"/>
                </a:cubicBezTo>
                <a:cubicBezTo>
                  <a:pt x="11571" y="3600"/>
                  <a:pt x="11571" y="3600"/>
                  <a:pt x="11571" y="3600"/>
                </a:cubicBezTo>
                <a:cubicBezTo>
                  <a:pt x="11957" y="3600"/>
                  <a:pt x="12343" y="3150"/>
                  <a:pt x="12343" y="2700"/>
                </a:cubicBezTo>
                <a:cubicBezTo>
                  <a:pt x="12343" y="1800"/>
                  <a:pt x="12343" y="1800"/>
                  <a:pt x="12343" y="1800"/>
                </a:cubicBezTo>
                <a:cubicBezTo>
                  <a:pt x="15429" y="1800"/>
                  <a:pt x="15429" y="1800"/>
                  <a:pt x="15429" y="1800"/>
                </a:cubicBezTo>
                <a:cubicBezTo>
                  <a:pt x="15429" y="1800"/>
                  <a:pt x="15814" y="2250"/>
                  <a:pt x="15814" y="2250"/>
                </a:cubicBezTo>
                <a:cubicBezTo>
                  <a:pt x="17743" y="9000"/>
                  <a:pt x="17743" y="9000"/>
                  <a:pt x="17743" y="9000"/>
                </a:cubicBezTo>
                <a:cubicBezTo>
                  <a:pt x="3857" y="9000"/>
                  <a:pt x="3857" y="9000"/>
                  <a:pt x="3857" y="9000"/>
                </a:cubicBezTo>
                <a:lnTo>
                  <a:pt x="5786" y="2250"/>
                </a:lnTo>
                <a:close/>
                <a:moveTo>
                  <a:pt x="4629" y="14400"/>
                </a:moveTo>
                <a:cubicBezTo>
                  <a:pt x="3857" y="14400"/>
                  <a:pt x="3086" y="13500"/>
                  <a:pt x="3086" y="12600"/>
                </a:cubicBezTo>
                <a:cubicBezTo>
                  <a:pt x="3086" y="11700"/>
                  <a:pt x="3857" y="10800"/>
                  <a:pt x="4629" y="10800"/>
                </a:cubicBezTo>
                <a:cubicBezTo>
                  <a:pt x="5400" y="10800"/>
                  <a:pt x="6171" y="11700"/>
                  <a:pt x="6171" y="12600"/>
                </a:cubicBezTo>
                <a:cubicBezTo>
                  <a:pt x="6171" y="13500"/>
                  <a:pt x="5400" y="14400"/>
                  <a:pt x="4629" y="14400"/>
                </a:cubicBezTo>
                <a:close/>
                <a:moveTo>
                  <a:pt x="13886" y="14400"/>
                </a:moveTo>
                <a:cubicBezTo>
                  <a:pt x="7714" y="14400"/>
                  <a:pt x="7714" y="14400"/>
                  <a:pt x="7714" y="14400"/>
                </a:cubicBezTo>
                <a:cubicBezTo>
                  <a:pt x="7714" y="12600"/>
                  <a:pt x="7714" y="12600"/>
                  <a:pt x="7714" y="12600"/>
                </a:cubicBezTo>
                <a:cubicBezTo>
                  <a:pt x="13886" y="12600"/>
                  <a:pt x="13886" y="12600"/>
                  <a:pt x="13886" y="12600"/>
                </a:cubicBezTo>
                <a:lnTo>
                  <a:pt x="13886" y="14400"/>
                </a:lnTo>
                <a:close/>
                <a:moveTo>
                  <a:pt x="16971" y="14400"/>
                </a:moveTo>
                <a:cubicBezTo>
                  <a:pt x="16200" y="14400"/>
                  <a:pt x="15429" y="13500"/>
                  <a:pt x="15429" y="12600"/>
                </a:cubicBezTo>
                <a:cubicBezTo>
                  <a:pt x="15429" y="11700"/>
                  <a:pt x="16200" y="10800"/>
                  <a:pt x="16971" y="10800"/>
                </a:cubicBezTo>
                <a:cubicBezTo>
                  <a:pt x="17743" y="10800"/>
                  <a:pt x="18514" y="11700"/>
                  <a:pt x="18514" y="12600"/>
                </a:cubicBezTo>
                <a:cubicBezTo>
                  <a:pt x="18514" y="13500"/>
                  <a:pt x="17743" y="14400"/>
                  <a:pt x="16971" y="14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80" name="Group">
            <a:extLst>
              <a:ext uri="{FF2B5EF4-FFF2-40B4-BE49-F238E27FC236}">
                <a16:creationId xmlns:a16="http://schemas.microsoft.com/office/drawing/2014/main" id="{1AEC83C1-0759-4219-924D-6A540EA94C47}"/>
              </a:ext>
            </a:extLst>
          </p:cNvPr>
          <p:cNvGrpSpPr/>
          <p:nvPr/>
        </p:nvGrpSpPr>
        <p:grpSpPr>
          <a:xfrm>
            <a:off x="3881818" y="4789659"/>
            <a:ext cx="373405" cy="355947"/>
            <a:chOff x="0" y="0"/>
            <a:chExt cx="373403" cy="355945"/>
          </a:xfrm>
          <a:solidFill>
            <a:schemeClr val="bg1"/>
          </a:solidFill>
        </p:grpSpPr>
        <p:sp>
          <p:nvSpPr>
            <p:cNvPr id="281" name="Shape">
              <a:extLst>
                <a:ext uri="{FF2B5EF4-FFF2-40B4-BE49-F238E27FC236}">
                  <a16:creationId xmlns:a16="http://schemas.microsoft.com/office/drawing/2014/main" id="{C2E69819-6E76-4B39-A146-41D4937E2450}"/>
                </a:ext>
              </a:extLst>
            </p:cNvPr>
            <p:cNvSpPr/>
            <p:nvPr/>
          </p:nvSpPr>
          <p:spPr>
            <a:xfrm>
              <a:off x="145876" y="0"/>
              <a:ext cx="227528" cy="2275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73" h="20873" extrusionOk="0">
                  <a:moveTo>
                    <a:pt x="20492" y="381"/>
                  </a:moveTo>
                  <a:cubicBezTo>
                    <a:pt x="18831" y="-727"/>
                    <a:pt x="17169" y="935"/>
                    <a:pt x="17169" y="935"/>
                  </a:cubicBezTo>
                  <a:cubicBezTo>
                    <a:pt x="17169" y="935"/>
                    <a:pt x="8308" y="9796"/>
                    <a:pt x="6646" y="11458"/>
                  </a:cubicBezTo>
                  <a:cubicBezTo>
                    <a:pt x="4985" y="13119"/>
                    <a:pt x="0" y="15335"/>
                    <a:pt x="0" y="15335"/>
                  </a:cubicBezTo>
                  <a:cubicBezTo>
                    <a:pt x="5538" y="20873"/>
                    <a:pt x="5538" y="20873"/>
                    <a:pt x="5538" y="20873"/>
                  </a:cubicBezTo>
                  <a:cubicBezTo>
                    <a:pt x="5538" y="20873"/>
                    <a:pt x="7754" y="15888"/>
                    <a:pt x="9415" y="14227"/>
                  </a:cubicBezTo>
                  <a:cubicBezTo>
                    <a:pt x="11077" y="12565"/>
                    <a:pt x="19938" y="3704"/>
                    <a:pt x="19938" y="3704"/>
                  </a:cubicBezTo>
                  <a:cubicBezTo>
                    <a:pt x="19938" y="3704"/>
                    <a:pt x="21600" y="2042"/>
                    <a:pt x="20492" y="38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2" name="Shape">
              <a:extLst>
                <a:ext uri="{FF2B5EF4-FFF2-40B4-BE49-F238E27FC236}">
                  <a16:creationId xmlns:a16="http://schemas.microsoft.com/office/drawing/2014/main" id="{613117C6-D56A-467E-9A24-90BCD2358BCE}"/>
                </a:ext>
              </a:extLst>
            </p:cNvPr>
            <p:cNvSpPr/>
            <p:nvPr/>
          </p:nvSpPr>
          <p:spPr>
            <a:xfrm>
              <a:off x="0" y="186578"/>
              <a:ext cx="186826" cy="1693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8326" extrusionOk="0">
                  <a:moveTo>
                    <a:pt x="8361" y="4582"/>
                  </a:moveTo>
                  <a:cubicBezTo>
                    <a:pt x="4877" y="12436"/>
                    <a:pt x="5574" y="16364"/>
                    <a:pt x="0" y="17673"/>
                  </a:cubicBezTo>
                  <a:cubicBezTo>
                    <a:pt x="21600" y="21600"/>
                    <a:pt x="21600" y="6545"/>
                    <a:pt x="21600" y="6545"/>
                  </a:cubicBezTo>
                  <a:cubicBezTo>
                    <a:pt x="14632" y="0"/>
                    <a:pt x="14632" y="0"/>
                    <a:pt x="14632" y="0"/>
                  </a:cubicBezTo>
                  <a:cubicBezTo>
                    <a:pt x="14632" y="0"/>
                    <a:pt x="9755" y="1309"/>
                    <a:pt x="8361" y="4582"/>
                  </a:cubicBezTo>
                  <a:close/>
                  <a:moveTo>
                    <a:pt x="6271" y="15709"/>
                  </a:moveTo>
                  <a:cubicBezTo>
                    <a:pt x="7665" y="13745"/>
                    <a:pt x="10452" y="5236"/>
                    <a:pt x="13935" y="2618"/>
                  </a:cubicBezTo>
                  <a:cubicBezTo>
                    <a:pt x="16026" y="4582"/>
                    <a:pt x="13935" y="11127"/>
                    <a:pt x="6271" y="157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83" name="Shape">
            <a:extLst>
              <a:ext uri="{FF2B5EF4-FFF2-40B4-BE49-F238E27FC236}">
                <a16:creationId xmlns:a16="http://schemas.microsoft.com/office/drawing/2014/main" id="{4AE6F4F6-35AF-4A24-9A9B-56C63C94B6FF}"/>
              </a:ext>
            </a:extLst>
          </p:cNvPr>
          <p:cNvSpPr/>
          <p:nvPr/>
        </p:nvSpPr>
        <p:spPr>
          <a:xfrm>
            <a:off x="4950142" y="4798450"/>
            <a:ext cx="360697" cy="360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6200"/>
                </a:lnTo>
                <a:lnTo>
                  <a:pt x="5400" y="16200"/>
                </a:lnTo>
                <a:lnTo>
                  <a:pt x="5400" y="21600"/>
                </a:lnTo>
                <a:lnTo>
                  <a:pt x="12789" y="16200"/>
                </a:lnTo>
                <a:lnTo>
                  <a:pt x="21600" y="162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18900" y="13500"/>
                </a:moveTo>
                <a:lnTo>
                  <a:pt x="13500" y="13500"/>
                </a:lnTo>
                <a:lnTo>
                  <a:pt x="8100" y="17621"/>
                </a:lnTo>
                <a:lnTo>
                  <a:pt x="8100" y="13500"/>
                </a:lnTo>
                <a:lnTo>
                  <a:pt x="2700" y="13500"/>
                </a:lnTo>
                <a:lnTo>
                  <a:pt x="2700" y="2700"/>
                </a:lnTo>
                <a:lnTo>
                  <a:pt x="18900" y="2700"/>
                </a:lnTo>
                <a:lnTo>
                  <a:pt x="18900" y="135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" name="Shape">
            <a:extLst>
              <a:ext uri="{FF2B5EF4-FFF2-40B4-BE49-F238E27FC236}">
                <a16:creationId xmlns:a16="http://schemas.microsoft.com/office/drawing/2014/main" id="{6563D7A0-4CB7-49CD-8DEA-CC408B0BBA73}"/>
              </a:ext>
            </a:extLst>
          </p:cNvPr>
          <p:cNvSpPr/>
          <p:nvPr/>
        </p:nvSpPr>
        <p:spPr>
          <a:xfrm>
            <a:off x="6963489" y="4778786"/>
            <a:ext cx="401136" cy="4000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8" h="21600" extrusionOk="0">
                <a:moveTo>
                  <a:pt x="20946" y="337"/>
                </a:moveTo>
                <a:cubicBezTo>
                  <a:pt x="20778" y="169"/>
                  <a:pt x="20443" y="0"/>
                  <a:pt x="20108" y="0"/>
                </a:cubicBezTo>
                <a:cubicBezTo>
                  <a:pt x="20108" y="0"/>
                  <a:pt x="19941" y="0"/>
                  <a:pt x="19941" y="0"/>
                </a:cubicBezTo>
                <a:cubicBezTo>
                  <a:pt x="8555" y="2025"/>
                  <a:pt x="8555" y="2025"/>
                  <a:pt x="8555" y="2025"/>
                </a:cubicBezTo>
                <a:cubicBezTo>
                  <a:pt x="7885" y="2194"/>
                  <a:pt x="7383" y="2700"/>
                  <a:pt x="7383" y="3375"/>
                </a:cubicBezTo>
                <a:cubicBezTo>
                  <a:pt x="7383" y="4725"/>
                  <a:pt x="7383" y="4725"/>
                  <a:pt x="7383" y="4725"/>
                </a:cubicBezTo>
                <a:cubicBezTo>
                  <a:pt x="7383" y="5400"/>
                  <a:pt x="7383" y="5400"/>
                  <a:pt x="7383" y="5400"/>
                </a:cubicBezTo>
                <a:cubicBezTo>
                  <a:pt x="7383" y="15019"/>
                  <a:pt x="7383" y="15019"/>
                  <a:pt x="7383" y="15019"/>
                </a:cubicBezTo>
                <a:cubicBezTo>
                  <a:pt x="6713" y="14512"/>
                  <a:pt x="5876" y="14175"/>
                  <a:pt x="4871" y="14175"/>
                </a:cubicBezTo>
                <a:cubicBezTo>
                  <a:pt x="4201" y="14175"/>
                  <a:pt x="3699" y="14344"/>
                  <a:pt x="3197" y="14512"/>
                </a:cubicBezTo>
                <a:cubicBezTo>
                  <a:pt x="1857" y="14850"/>
                  <a:pt x="853" y="15694"/>
                  <a:pt x="350" y="16875"/>
                </a:cubicBezTo>
                <a:cubicBezTo>
                  <a:pt x="15" y="17550"/>
                  <a:pt x="-152" y="18563"/>
                  <a:pt x="183" y="19406"/>
                </a:cubicBezTo>
                <a:cubicBezTo>
                  <a:pt x="685" y="20756"/>
                  <a:pt x="2192" y="21600"/>
                  <a:pt x="3867" y="21600"/>
                </a:cubicBezTo>
                <a:cubicBezTo>
                  <a:pt x="4536" y="21600"/>
                  <a:pt x="5039" y="21431"/>
                  <a:pt x="5541" y="21263"/>
                </a:cubicBezTo>
                <a:cubicBezTo>
                  <a:pt x="6881" y="20925"/>
                  <a:pt x="7885" y="20081"/>
                  <a:pt x="8388" y="18900"/>
                </a:cubicBezTo>
                <a:cubicBezTo>
                  <a:pt x="8555" y="18563"/>
                  <a:pt x="8722" y="18056"/>
                  <a:pt x="8722" y="17550"/>
                </a:cubicBezTo>
                <a:cubicBezTo>
                  <a:pt x="8722" y="17550"/>
                  <a:pt x="8722" y="17550"/>
                  <a:pt x="8722" y="17550"/>
                </a:cubicBezTo>
                <a:cubicBezTo>
                  <a:pt x="8722" y="6750"/>
                  <a:pt x="8722" y="6750"/>
                  <a:pt x="8722" y="6750"/>
                </a:cubicBezTo>
                <a:cubicBezTo>
                  <a:pt x="8722" y="6750"/>
                  <a:pt x="8890" y="6750"/>
                  <a:pt x="8890" y="6750"/>
                </a:cubicBezTo>
                <a:cubicBezTo>
                  <a:pt x="20108" y="4725"/>
                  <a:pt x="20108" y="4725"/>
                  <a:pt x="20108" y="4725"/>
                </a:cubicBezTo>
                <a:cubicBezTo>
                  <a:pt x="20108" y="12994"/>
                  <a:pt x="20108" y="12994"/>
                  <a:pt x="20108" y="12994"/>
                </a:cubicBezTo>
                <a:cubicBezTo>
                  <a:pt x="19439" y="12488"/>
                  <a:pt x="18601" y="12150"/>
                  <a:pt x="17597" y="12150"/>
                </a:cubicBezTo>
                <a:cubicBezTo>
                  <a:pt x="16927" y="12150"/>
                  <a:pt x="16425" y="12319"/>
                  <a:pt x="15922" y="12488"/>
                </a:cubicBezTo>
                <a:cubicBezTo>
                  <a:pt x="14583" y="12825"/>
                  <a:pt x="13578" y="13669"/>
                  <a:pt x="13076" y="14850"/>
                </a:cubicBezTo>
                <a:cubicBezTo>
                  <a:pt x="12741" y="15525"/>
                  <a:pt x="12574" y="16537"/>
                  <a:pt x="12908" y="17381"/>
                </a:cubicBezTo>
                <a:cubicBezTo>
                  <a:pt x="13411" y="18731"/>
                  <a:pt x="14918" y="19575"/>
                  <a:pt x="16592" y="19575"/>
                </a:cubicBezTo>
                <a:cubicBezTo>
                  <a:pt x="17262" y="19575"/>
                  <a:pt x="17764" y="19406"/>
                  <a:pt x="18267" y="19237"/>
                </a:cubicBezTo>
                <a:cubicBezTo>
                  <a:pt x="19606" y="18900"/>
                  <a:pt x="20611" y="18056"/>
                  <a:pt x="21113" y="16875"/>
                </a:cubicBezTo>
                <a:cubicBezTo>
                  <a:pt x="21281" y="16537"/>
                  <a:pt x="21448" y="16031"/>
                  <a:pt x="21448" y="15525"/>
                </a:cubicBezTo>
                <a:cubicBezTo>
                  <a:pt x="21448" y="15525"/>
                  <a:pt x="21448" y="15525"/>
                  <a:pt x="21448" y="15525"/>
                </a:cubicBezTo>
                <a:cubicBezTo>
                  <a:pt x="21448" y="3375"/>
                  <a:pt x="21448" y="3375"/>
                  <a:pt x="21448" y="3375"/>
                </a:cubicBezTo>
                <a:cubicBezTo>
                  <a:pt x="21448" y="2700"/>
                  <a:pt x="21448" y="2700"/>
                  <a:pt x="21448" y="2700"/>
                </a:cubicBezTo>
                <a:cubicBezTo>
                  <a:pt x="21448" y="1350"/>
                  <a:pt x="21448" y="1350"/>
                  <a:pt x="21448" y="1350"/>
                </a:cubicBezTo>
                <a:cubicBezTo>
                  <a:pt x="21448" y="1012"/>
                  <a:pt x="21281" y="506"/>
                  <a:pt x="20946" y="337"/>
                </a:cubicBezTo>
                <a:close/>
                <a:moveTo>
                  <a:pt x="5206" y="20081"/>
                </a:moveTo>
                <a:cubicBezTo>
                  <a:pt x="3532" y="20587"/>
                  <a:pt x="1857" y="20081"/>
                  <a:pt x="1522" y="18900"/>
                </a:cubicBezTo>
                <a:cubicBezTo>
                  <a:pt x="1020" y="17719"/>
                  <a:pt x="2025" y="16200"/>
                  <a:pt x="3532" y="15694"/>
                </a:cubicBezTo>
                <a:cubicBezTo>
                  <a:pt x="5206" y="15187"/>
                  <a:pt x="6881" y="15694"/>
                  <a:pt x="7215" y="16875"/>
                </a:cubicBezTo>
                <a:cubicBezTo>
                  <a:pt x="7718" y="18056"/>
                  <a:pt x="6713" y="19575"/>
                  <a:pt x="5206" y="20081"/>
                </a:cubicBezTo>
                <a:close/>
                <a:moveTo>
                  <a:pt x="17932" y="18056"/>
                </a:moveTo>
                <a:cubicBezTo>
                  <a:pt x="16257" y="18563"/>
                  <a:pt x="14583" y="18056"/>
                  <a:pt x="14081" y="16875"/>
                </a:cubicBezTo>
                <a:cubicBezTo>
                  <a:pt x="13746" y="15694"/>
                  <a:pt x="14583" y="14175"/>
                  <a:pt x="16257" y="13669"/>
                </a:cubicBezTo>
                <a:cubicBezTo>
                  <a:pt x="17932" y="13162"/>
                  <a:pt x="19606" y="13669"/>
                  <a:pt x="19941" y="14850"/>
                </a:cubicBezTo>
                <a:cubicBezTo>
                  <a:pt x="20443" y="16031"/>
                  <a:pt x="19439" y="17550"/>
                  <a:pt x="17932" y="18056"/>
                </a:cubicBezTo>
                <a:close/>
                <a:moveTo>
                  <a:pt x="20108" y="3375"/>
                </a:moveTo>
                <a:cubicBezTo>
                  <a:pt x="8722" y="5400"/>
                  <a:pt x="8722" y="5400"/>
                  <a:pt x="8722" y="5400"/>
                </a:cubicBezTo>
                <a:cubicBezTo>
                  <a:pt x="8722" y="4725"/>
                  <a:pt x="8722" y="4725"/>
                  <a:pt x="8722" y="4725"/>
                </a:cubicBezTo>
                <a:cubicBezTo>
                  <a:pt x="8722" y="3375"/>
                  <a:pt x="8722" y="3375"/>
                  <a:pt x="8722" y="3375"/>
                </a:cubicBezTo>
                <a:cubicBezTo>
                  <a:pt x="20108" y="1350"/>
                  <a:pt x="20108" y="1350"/>
                  <a:pt x="20108" y="1350"/>
                </a:cubicBezTo>
                <a:cubicBezTo>
                  <a:pt x="20108" y="2700"/>
                  <a:pt x="20108" y="2700"/>
                  <a:pt x="20108" y="2700"/>
                </a:cubicBezTo>
                <a:lnTo>
                  <a:pt x="20108" y="337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85" name="Group">
            <a:extLst>
              <a:ext uri="{FF2B5EF4-FFF2-40B4-BE49-F238E27FC236}">
                <a16:creationId xmlns:a16="http://schemas.microsoft.com/office/drawing/2014/main" id="{D76AE6DA-DA70-4818-BB62-DB013208E6B1}"/>
              </a:ext>
            </a:extLst>
          </p:cNvPr>
          <p:cNvGrpSpPr/>
          <p:nvPr/>
        </p:nvGrpSpPr>
        <p:grpSpPr>
          <a:xfrm>
            <a:off x="8049885" y="4830660"/>
            <a:ext cx="364643" cy="296277"/>
            <a:chOff x="0" y="0"/>
            <a:chExt cx="364642" cy="296276"/>
          </a:xfrm>
          <a:solidFill>
            <a:schemeClr val="bg1"/>
          </a:solidFill>
        </p:grpSpPr>
        <p:sp>
          <p:nvSpPr>
            <p:cNvPr id="286" name="Shape">
              <a:extLst>
                <a:ext uri="{FF2B5EF4-FFF2-40B4-BE49-F238E27FC236}">
                  <a16:creationId xmlns:a16="http://schemas.microsoft.com/office/drawing/2014/main" id="{2ED7BD07-F7CB-4EC9-B92C-C27E755F8796}"/>
                </a:ext>
              </a:extLst>
            </p:cNvPr>
            <p:cNvSpPr/>
            <p:nvPr/>
          </p:nvSpPr>
          <p:spPr>
            <a:xfrm>
              <a:off x="79392" y="91108"/>
              <a:ext cx="137078" cy="136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13" y="1802"/>
                  </a:moveTo>
                  <a:cubicBezTo>
                    <a:pt x="15770" y="1802"/>
                    <a:pt x="19802" y="5844"/>
                    <a:pt x="19802" y="10813"/>
                  </a:cubicBezTo>
                  <a:cubicBezTo>
                    <a:pt x="19802" y="15782"/>
                    <a:pt x="15770" y="19798"/>
                    <a:pt x="10813" y="19798"/>
                  </a:cubicBezTo>
                  <a:cubicBezTo>
                    <a:pt x="5830" y="19798"/>
                    <a:pt x="1798" y="15782"/>
                    <a:pt x="1798" y="10813"/>
                  </a:cubicBezTo>
                  <a:cubicBezTo>
                    <a:pt x="1798" y="5844"/>
                    <a:pt x="5830" y="1802"/>
                    <a:pt x="10813" y="1802"/>
                  </a:cubicBezTo>
                  <a:moveTo>
                    <a:pt x="10813" y="0"/>
                  </a:moveTo>
                  <a:cubicBezTo>
                    <a:pt x="4854" y="0"/>
                    <a:pt x="0" y="4840"/>
                    <a:pt x="0" y="10813"/>
                  </a:cubicBezTo>
                  <a:cubicBezTo>
                    <a:pt x="0" y="16760"/>
                    <a:pt x="4854" y="21600"/>
                    <a:pt x="10813" y="21600"/>
                  </a:cubicBezTo>
                  <a:cubicBezTo>
                    <a:pt x="16746" y="21600"/>
                    <a:pt x="21600" y="16760"/>
                    <a:pt x="21600" y="10813"/>
                  </a:cubicBezTo>
                  <a:cubicBezTo>
                    <a:pt x="21600" y="4840"/>
                    <a:pt x="16746" y="0"/>
                    <a:pt x="1081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7" name="Shape">
              <a:extLst>
                <a:ext uri="{FF2B5EF4-FFF2-40B4-BE49-F238E27FC236}">
                  <a16:creationId xmlns:a16="http://schemas.microsoft.com/office/drawing/2014/main" id="{CD4D2E03-E05E-4EB3-A39B-E7F0EA70C74C}"/>
                </a:ext>
              </a:extLst>
            </p:cNvPr>
            <p:cNvSpPr/>
            <p:nvPr/>
          </p:nvSpPr>
          <p:spPr>
            <a:xfrm>
              <a:off x="107924" y="119640"/>
              <a:ext cx="45624" cy="45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700" y="21600"/>
                  </a:moveTo>
                  <a:cubicBezTo>
                    <a:pt x="1234" y="21600"/>
                    <a:pt x="0" y="20366"/>
                    <a:pt x="0" y="18900"/>
                  </a:cubicBezTo>
                  <a:cubicBezTo>
                    <a:pt x="0" y="8486"/>
                    <a:pt x="8486" y="0"/>
                    <a:pt x="18977" y="0"/>
                  </a:cubicBezTo>
                  <a:cubicBezTo>
                    <a:pt x="20443" y="0"/>
                    <a:pt x="21600" y="1234"/>
                    <a:pt x="21600" y="2700"/>
                  </a:cubicBezTo>
                  <a:cubicBezTo>
                    <a:pt x="21600" y="4166"/>
                    <a:pt x="20443" y="5400"/>
                    <a:pt x="18977" y="5400"/>
                  </a:cubicBezTo>
                  <a:cubicBezTo>
                    <a:pt x="11494" y="5400"/>
                    <a:pt x="5400" y="11417"/>
                    <a:pt x="5400" y="18900"/>
                  </a:cubicBezTo>
                  <a:cubicBezTo>
                    <a:pt x="5400" y="20366"/>
                    <a:pt x="4243" y="21600"/>
                    <a:pt x="27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8" name="Shape">
              <a:extLst>
                <a:ext uri="{FF2B5EF4-FFF2-40B4-BE49-F238E27FC236}">
                  <a16:creationId xmlns:a16="http://schemas.microsoft.com/office/drawing/2014/main" id="{6B5E7A52-C636-4410-80B5-0B3637756B0D}"/>
                </a:ext>
              </a:extLst>
            </p:cNvPr>
            <p:cNvSpPr/>
            <p:nvPr/>
          </p:nvSpPr>
          <p:spPr>
            <a:xfrm>
              <a:off x="-1" y="-1"/>
              <a:ext cx="364644" cy="296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622" y="1664"/>
                  </a:moveTo>
                  <a:cubicBezTo>
                    <a:pt x="17950" y="1664"/>
                    <a:pt x="18220" y="1985"/>
                    <a:pt x="18220" y="2401"/>
                  </a:cubicBezTo>
                  <a:cubicBezTo>
                    <a:pt x="18220" y="4161"/>
                    <a:pt x="18220" y="4161"/>
                    <a:pt x="18220" y="4161"/>
                  </a:cubicBezTo>
                  <a:cubicBezTo>
                    <a:pt x="19572" y="4161"/>
                    <a:pt x="20248" y="5088"/>
                    <a:pt x="20248" y="6182"/>
                  </a:cubicBezTo>
                  <a:cubicBezTo>
                    <a:pt x="20248" y="17915"/>
                    <a:pt x="20248" y="17915"/>
                    <a:pt x="20248" y="17915"/>
                  </a:cubicBezTo>
                  <a:cubicBezTo>
                    <a:pt x="20248" y="19032"/>
                    <a:pt x="19485" y="19948"/>
                    <a:pt x="18539" y="19948"/>
                  </a:cubicBezTo>
                  <a:cubicBezTo>
                    <a:pt x="3051" y="19948"/>
                    <a:pt x="3051" y="19948"/>
                    <a:pt x="3051" y="19948"/>
                  </a:cubicBezTo>
                  <a:cubicBezTo>
                    <a:pt x="2115" y="19948"/>
                    <a:pt x="1352" y="19032"/>
                    <a:pt x="1352" y="17915"/>
                  </a:cubicBezTo>
                  <a:cubicBezTo>
                    <a:pt x="1352" y="6182"/>
                    <a:pt x="1352" y="6182"/>
                    <a:pt x="1352" y="6182"/>
                  </a:cubicBezTo>
                  <a:cubicBezTo>
                    <a:pt x="1352" y="5064"/>
                    <a:pt x="2115" y="4149"/>
                    <a:pt x="3051" y="4149"/>
                  </a:cubicBezTo>
                  <a:cubicBezTo>
                    <a:pt x="12147" y="4149"/>
                    <a:pt x="12147" y="4149"/>
                    <a:pt x="12147" y="4149"/>
                  </a:cubicBezTo>
                  <a:cubicBezTo>
                    <a:pt x="12147" y="2401"/>
                    <a:pt x="12147" y="2401"/>
                    <a:pt x="12147" y="2401"/>
                  </a:cubicBezTo>
                  <a:cubicBezTo>
                    <a:pt x="12147" y="1997"/>
                    <a:pt x="12417" y="1664"/>
                    <a:pt x="12746" y="1664"/>
                  </a:cubicBezTo>
                  <a:cubicBezTo>
                    <a:pt x="17622" y="1664"/>
                    <a:pt x="17622" y="1664"/>
                    <a:pt x="17622" y="1664"/>
                  </a:cubicBezTo>
                  <a:moveTo>
                    <a:pt x="17622" y="0"/>
                  </a:moveTo>
                  <a:cubicBezTo>
                    <a:pt x="17622" y="0"/>
                    <a:pt x="17622" y="0"/>
                    <a:pt x="17622" y="0"/>
                  </a:cubicBezTo>
                  <a:cubicBezTo>
                    <a:pt x="12746" y="0"/>
                    <a:pt x="12746" y="0"/>
                    <a:pt x="12746" y="0"/>
                  </a:cubicBezTo>
                  <a:cubicBezTo>
                    <a:pt x="11674" y="0"/>
                    <a:pt x="10795" y="1070"/>
                    <a:pt x="10795" y="2401"/>
                  </a:cubicBezTo>
                  <a:cubicBezTo>
                    <a:pt x="10795" y="2485"/>
                    <a:pt x="10795" y="2485"/>
                    <a:pt x="10795" y="2485"/>
                  </a:cubicBezTo>
                  <a:cubicBezTo>
                    <a:pt x="3051" y="2485"/>
                    <a:pt x="3051" y="2485"/>
                    <a:pt x="3051" y="2485"/>
                  </a:cubicBezTo>
                  <a:cubicBezTo>
                    <a:pt x="1371" y="2485"/>
                    <a:pt x="0" y="4149"/>
                    <a:pt x="0" y="6182"/>
                  </a:cubicBezTo>
                  <a:cubicBezTo>
                    <a:pt x="0" y="17915"/>
                    <a:pt x="0" y="17915"/>
                    <a:pt x="0" y="17915"/>
                  </a:cubicBezTo>
                  <a:cubicBezTo>
                    <a:pt x="0" y="19948"/>
                    <a:pt x="1371" y="21600"/>
                    <a:pt x="3051" y="21600"/>
                  </a:cubicBezTo>
                  <a:cubicBezTo>
                    <a:pt x="18539" y="21600"/>
                    <a:pt x="18539" y="21600"/>
                    <a:pt x="18539" y="21600"/>
                  </a:cubicBezTo>
                  <a:cubicBezTo>
                    <a:pt x="20229" y="21600"/>
                    <a:pt x="21600" y="19948"/>
                    <a:pt x="21600" y="17915"/>
                  </a:cubicBezTo>
                  <a:cubicBezTo>
                    <a:pt x="21600" y="6182"/>
                    <a:pt x="21600" y="6182"/>
                    <a:pt x="21600" y="6182"/>
                  </a:cubicBezTo>
                  <a:cubicBezTo>
                    <a:pt x="21600" y="4803"/>
                    <a:pt x="20953" y="3329"/>
                    <a:pt x="19572" y="2758"/>
                  </a:cubicBezTo>
                  <a:cubicBezTo>
                    <a:pt x="19572" y="2401"/>
                    <a:pt x="19572" y="2401"/>
                    <a:pt x="19572" y="2401"/>
                  </a:cubicBezTo>
                  <a:cubicBezTo>
                    <a:pt x="19572" y="1070"/>
                    <a:pt x="18694" y="0"/>
                    <a:pt x="17622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9" name="Rectangle">
              <a:extLst>
                <a:ext uri="{FF2B5EF4-FFF2-40B4-BE49-F238E27FC236}">
                  <a16:creationId xmlns:a16="http://schemas.microsoft.com/office/drawing/2014/main" id="{59789A6E-B707-4072-AB08-A15D2737AB19}"/>
                </a:ext>
              </a:extLst>
            </p:cNvPr>
            <p:cNvSpPr/>
            <p:nvPr/>
          </p:nvSpPr>
          <p:spPr>
            <a:xfrm>
              <a:off x="216469" y="34045"/>
              <a:ext cx="79738" cy="3425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90" name="Group">
            <a:extLst>
              <a:ext uri="{FF2B5EF4-FFF2-40B4-BE49-F238E27FC236}">
                <a16:creationId xmlns:a16="http://schemas.microsoft.com/office/drawing/2014/main" id="{71BFA972-449B-48FB-BBE1-1A64CE8895EE}"/>
              </a:ext>
            </a:extLst>
          </p:cNvPr>
          <p:cNvGrpSpPr/>
          <p:nvPr/>
        </p:nvGrpSpPr>
        <p:grpSpPr>
          <a:xfrm>
            <a:off x="9113133" y="4753265"/>
            <a:ext cx="339000" cy="451068"/>
            <a:chOff x="0" y="0"/>
            <a:chExt cx="338998" cy="451066"/>
          </a:xfrm>
          <a:solidFill>
            <a:schemeClr val="bg1"/>
          </a:solidFill>
        </p:grpSpPr>
        <p:sp>
          <p:nvSpPr>
            <p:cNvPr id="291" name="Shape">
              <a:extLst>
                <a:ext uri="{FF2B5EF4-FFF2-40B4-BE49-F238E27FC236}">
                  <a16:creationId xmlns:a16="http://schemas.microsoft.com/office/drawing/2014/main" id="{F8A5ECD2-4A2B-4F68-86DC-78F3915358A1}"/>
                </a:ext>
              </a:extLst>
            </p:cNvPr>
            <p:cNvSpPr/>
            <p:nvPr/>
          </p:nvSpPr>
          <p:spPr>
            <a:xfrm>
              <a:off x="58983" y="312611"/>
              <a:ext cx="226000" cy="139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5" y="0"/>
                  </a:moveTo>
                  <a:cubicBezTo>
                    <a:pt x="282" y="0"/>
                    <a:pt x="0" y="5684"/>
                    <a:pt x="0" y="11368"/>
                  </a:cubicBezTo>
                  <a:cubicBezTo>
                    <a:pt x="0" y="17053"/>
                    <a:pt x="282" y="21600"/>
                    <a:pt x="635" y="21600"/>
                  </a:cubicBezTo>
                  <a:cubicBezTo>
                    <a:pt x="20965" y="21600"/>
                    <a:pt x="20965" y="21600"/>
                    <a:pt x="20965" y="21600"/>
                  </a:cubicBezTo>
                  <a:cubicBezTo>
                    <a:pt x="21318" y="21600"/>
                    <a:pt x="21600" y="17053"/>
                    <a:pt x="21600" y="11368"/>
                  </a:cubicBezTo>
                  <a:cubicBezTo>
                    <a:pt x="21600" y="5684"/>
                    <a:pt x="21318" y="0"/>
                    <a:pt x="20965" y="0"/>
                  </a:cubicBezTo>
                  <a:lnTo>
                    <a:pt x="635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2" name="Shape">
              <a:extLst>
                <a:ext uri="{FF2B5EF4-FFF2-40B4-BE49-F238E27FC236}">
                  <a16:creationId xmlns:a16="http://schemas.microsoft.com/office/drawing/2014/main" id="{5646B9A3-C578-4391-B020-B272949CB4AD}"/>
                </a:ext>
              </a:extLst>
            </p:cNvPr>
            <p:cNvSpPr/>
            <p:nvPr/>
          </p:nvSpPr>
          <p:spPr>
            <a:xfrm>
              <a:off x="58983" y="355141"/>
              <a:ext cx="226000" cy="139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65" y="0"/>
                  </a:moveTo>
                  <a:cubicBezTo>
                    <a:pt x="635" y="0"/>
                    <a:pt x="635" y="0"/>
                    <a:pt x="635" y="0"/>
                  </a:cubicBezTo>
                  <a:cubicBezTo>
                    <a:pt x="282" y="0"/>
                    <a:pt x="0" y="4547"/>
                    <a:pt x="0" y="10232"/>
                  </a:cubicBezTo>
                  <a:cubicBezTo>
                    <a:pt x="0" y="17053"/>
                    <a:pt x="282" y="21600"/>
                    <a:pt x="635" y="21600"/>
                  </a:cubicBezTo>
                  <a:cubicBezTo>
                    <a:pt x="20965" y="21600"/>
                    <a:pt x="20965" y="21600"/>
                    <a:pt x="20965" y="21600"/>
                  </a:cubicBezTo>
                  <a:cubicBezTo>
                    <a:pt x="21318" y="21600"/>
                    <a:pt x="21600" y="17053"/>
                    <a:pt x="21600" y="10232"/>
                  </a:cubicBezTo>
                  <a:cubicBezTo>
                    <a:pt x="21600" y="4547"/>
                    <a:pt x="21318" y="0"/>
                    <a:pt x="20965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3" name="Shape">
              <a:extLst>
                <a:ext uri="{FF2B5EF4-FFF2-40B4-BE49-F238E27FC236}">
                  <a16:creationId xmlns:a16="http://schemas.microsoft.com/office/drawing/2014/main" id="{8DD80A9C-6823-405C-A8B0-9730F40C8FC0}"/>
                </a:ext>
              </a:extLst>
            </p:cNvPr>
            <p:cNvSpPr/>
            <p:nvPr/>
          </p:nvSpPr>
          <p:spPr>
            <a:xfrm>
              <a:off x="0" y="0"/>
              <a:ext cx="338999" cy="4510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12" y="424"/>
                  </a:moveTo>
                  <a:cubicBezTo>
                    <a:pt x="16282" y="141"/>
                    <a:pt x="15812" y="0"/>
                    <a:pt x="15294" y="0"/>
                  </a:cubicBezTo>
                  <a:cubicBezTo>
                    <a:pt x="2682" y="0"/>
                    <a:pt x="2682" y="0"/>
                    <a:pt x="2682" y="0"/>
                  </a:cubicBezTo>
                  <a:cubicBezTo>
                    <a:pt x="1224" y="0"/>
                    <a:pt x="0" y="882"/>
                    <a:pt x="0" y="2012"/>
                  </a:cubicBezTo>
                  <a:cubicBezTo>
                    <a:pt x="0" y="19588"/>
                    <a:pt x="0" y="19588"/>
                    <a:pt x="0" y="19588"/>
                  </a:cubicBezTo>
                  <a:cubicBezTo>
                    <a:pt x="0" y="20718"/>
                    <a:pt x="1224" y="21600"/>
                    <a:pt x="2682" y="21600"/>
                  </a:cubicBezTo>
                  <a:cubicBezTo>
                    <a:pt x="18918" y="21600"/>
                    <a:pt x="18918" y="21600"/>
                    <a:pt x="18918" y="21600"/>
                  </a:cubicBezTo>
                  <a:cubicBezTo>
                    <a:pt x="20424" y="21600"/>
                    <a:pt x="21600" y="20718"/>
                    <a:pt x="21600" y="19588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4871"/>
                    <a:pt x="21600" y="4482"/>
                    <a:pt x="16612" y="424"/>
                  </a:cubicBezTo>
                  <a:close/>
                  <a:moveTo>
                    <a:pt x="16188" y="2082"/>
                  </a:moveTo>
                  <a:cubicBezTo>
                    <a:pt x="17129" y="2824"/>
                    <a:pt x="18447" y="3988"/>
                    <a:pt x="19247" y="4729"/>
                  </a:cubicBezTo>
                  <a:cubicBezTo>
                    <a:pt x="16188" y="4729"/>
                    <a:pt x="16188" y="4729"/>
                    <a:pt x="16188" y="4729"/>
                  </a:cubicBezTo>
                  <a:lnTo>
                    <a:pt x="16188" y="2082"/>
                  </a:lnTo>
                  <a:close/>
                  <a:moveTo>
                    <a:pt x="19812" y="19588"/>
                  </a:moveTo>
                  <a:cubicBezTo>
                    <a:pt x="19812" y="19976"/>
                    <a:pt x="19388" y="20259"/>
                    <a:pt x="18918" y="20259"/>
                  </a:cubicBezTo>
                  <a:cubicBezTo>
                    <a:pt x="2682" y="20259"/>
                    <a:pt x="2682" y="20259"/>
                    <a:pt x="2682" y="20259"/>
                  </a:cubicBezTo>
                  <a:cubicBezTo>
                    <a:pt x="2212" y="20259"/>
                    <a:pt x="1788" y="19976"/>
                    <a:pt x="1788" y="19588"/>
                  </a:cubicBezTo>
                  <a:cubicBezTo>
                    <a:pt x="1788" y="2012"/>
                    <a:pt x="1788" y="2012"/>
                    <a:pt x="1788" y="2012"/>
                  </a:cubicBezTo>
                  <a:cubicBezTo>
                    <a:pt x="1788" y="1659"/>
                    <a:pt x="2212" y="1341"/>
                    <a:pt x="2682" y="1341"/>
                  </a:cubicBezTo>
                  <a:cubicBezTo>
                    <a:pt x="14400" y="1341"/>
                    <a:pt x="14400" y="1341"/>
                    <a:pt x="14400" y="1341"/>
                  </a:cubicBezTo>
                  <a:cubicBezTo>
                    <a:pt x="14400" y="6071"/>
                    <a:pt x="14400" y="6071"/>
                    <a:pt x="14400" y="6071"/>
                  </a:cubicBezTo>
                  <a:cubicBezTo>
                    <a:pt x="19812" y="6071"/>
                    <a:pt x="19812" y="6071"/>
                    <a:pt x="19812" y="6071"/>
                  </a:cubicBezTo>
                  <a:lnTo>
                    <a:pt x="19812" y="1958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4" name="Shape">
              <a:extLst>
                <a:ext uri="{FF2B5EF4-FFF2-40B4-BE49-F238E27FC236}">
                  <a16:creationId xmlns:a16="http://schemas.microsoft.com/office/drawing/2014/main" id="{73975DC5-7FCA-4A42-AFD0-C3AF05C661AF}"/>
                </a:ext>
              </a:extLst>
            </p:cNvPr>
            <p:cNvSpPr/>
            <p:nvPr/>
          </p:nvSpPr>
          <p:spPr>
            <a:xfrm>
              <a:off x="55878" y="70159"/>
              <a:ext cx="141872" cy="285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7" y="21600"/>
                  </a:moveTo>
                  <a:cubicBezTo>
                    <a:pt x="19463" y="21600"/>
                    <a:pt x="19463" y="21600"/>
                    <a:pt x="19463" y="21600"/>
                  </a:cubicBezTo>
                  <a:cubicBezTo>
                    <a:pt x="20587" y="21600"/>
                    <a:pt x="21600" y="16615"/>
                    <a:pt x="21600" y="11077"/>
                  </a:cubicBezTo>
                  <a:cubicBezTo>
                    <a:pt x="21600" y="4985"/>
                    <a:pt x="20587" y="0"/>
                    <a:pt x="19463" y="0"/>
                  </a:cubicBezTo>
                  <a:cubicBezTo>
                    <a:pt x="2137" y="0"/>
                    <a:pt x="2137" y="0"/>
                    <a:pt x="2137" y="0"/>
                  </a:cubicBezTo>
                  <a:cubicBezTo>
                    <a:pt x="1013" y="0"/>
                    <a:pt x="0" y="4985"/>
                    <a:pt x="0" y="11077"/>
                  </a:cubicBezTo>
                  <a:cubicBezTo>
                    <a:pt x="0" y="16615"/>
                    <a:pt x="1013" y="21600"/>
                    <a:pt x="2137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5" name="Shape">
              <a:extLst>
                <a:ext uri="{FF2B5EF4-FFF2-40B4-BE49-F238E27FC236}">
                  <a16:creationId xmlns:a16="http://schemas.microsoft.com/office/drawing/2014/main" id="{C476FDF2-0FA7-40FD-93E7-2C58F77A021A}"/>
                </a:ext>
              </a:extLst>
            </p:cNvPr>
            <p:cNvSpPr/>
            <p:nvPr/>
          </p:nvSpPr>
          <p:spPr>
            <a:xfrm>
              <a:off x="55878" y="140628"/>
              <a:ext cx="141872" cy="142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25" y="21600"/>
                  </a:moveTo>
                  <a:cubicBezTo>
                    <a:pt x="20475" y="21600"/>
                    <a:pt x="20475" y="21600"/>
                    <a:pt x="20475" y="21600"/>
                  </a:cubicBezTo>
                  <a:cubicBezTo>
                    <a:pt x="21150" y="21600"/>
                    <a:pt x="21600" y="17053"/>
                    <a:pt x="21600" y="11368"/>
                  </a:cubicBezTo>
                  <a:cubicBezTo>
                    <a:pt x="21600" y="4547"/>
                    <a:pt x="21150" y="0"/>
                    <a:pt x="20475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563" y="0"/>
                    <a:pt x="0" y="4547"/>
                    <a:pt x="0" y="11368"/>
                  </a:cubicBezTo>
                  <a:cubicBezTo>
                    <a:pt x="0" y="17053"/>
                    <a:pt x="563" y="21600"/>
                    <a:pt x="112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6" name="Shape">
              <a:extLst>
                <a:ext uri="{FF2B5EF4-FFF2-40B4-BE49-F238E27FC236}">
                  <a16:creationId xmlns:a16="http://schemas.microsoft.com/office/drawing/2014/main" id="{92B8B8BA-3E13-478F-8DCC-F67D9075549B}"/>
                </a:ext>
              </a:extLst>
            </p:cNvPr>
            <p:cNvSpPr/>
            <p:nvPr/>
          </p:nvSpPr>
          <p:spPr>
            <a:xfrm>
              <a:off x="55878" y="183469"/>
              <a:ext cx="226932" cy="139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232"/>
                  </a:moveTo>
                  <a:cubicBezTo>
                    <a:pt x="0" y="15916"/>
                    <a:pt x="352" y="21600"/>
                    <a:pt x="704" y="21600"/>
                  </a:cubicBezTo>
                  <a:cubicBezTo>
                    <a:pt x="20896" y="21600"/>
                    <a:pt x="20896" y="21600"/>
                    <a:pt x="20896" y="21600"/>
                  </a:cubicBezTo>
                  <a:cubicBezTo>
                    <a:pt x="21248" y="21600"/>
                    <a:pt x="21600" y="15916"/>
                    <a:pt x="21600" y="10232"/>
                  </a:cubicBezTo>
                  <a:cubicBezTo>
                    <a:pt x="21600" y="4547"/>
                    <a:pt x="21248" y="0"/>
                    <a:pt x="20896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352" y="0"/>
                    <a:pt x="0" y="4547"/>
                    <a:pt x="0" y="102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7" name="Shape">
              <a:extLst>
                <a:ext uri="{FF2B5EF4-FFF2-40B4-BE49-F238E27FC236}">
                  <a16:creationId xmlns:a16="http://schemas.microsoft.com/office/drawing/2014/main" id="{9001557E-F13B-43A9-8B84-BB452635AD6C}"/>
                </a:ext>
              </a:extLst>
            </p:cNvPr>
            <p:cNvSpPr/>
            <p:nvPr/>
          </p:nvSpPr>
          <p:spPr>
            <a:xfrm>
              <a:off x="55878" y="267597"/>
              <a:ext cx="226932" cy="145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96" y="21600"/>
                  </a:moveTo>
                  <a:cubicBezTo>
                    <a:pt x="21248" y="21600"/>
                    <a:pt x="21600" y="16200"/>
                    <a:pt x="21600" y="10800"/>
                  </a:cubicBezTo>
                  <a:cubicBezTo>
                    <a:pt x="21600" y="5400"/>
                    <a:pt x="21248" y="0"/>
                    <a:pt x="20896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352" y="0"/>
                    <a:pt x="0" y="5400"/>
                    <a:pt x="0" y="10800"/>
                  </a:cubicBezTo>
                  <a:cubicBezTo>
                    <a:pt x="0" y="16200"/>
                    <a:pt x="352" y="21600"/>
                    <a:pt x="704" y="21600"/>
                  </a:cubicBezTo>
                  <a:lnTo>
                    <a:pt x="20896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8" name="Shape">
              <a:extLst>
                <a:ext uri="{FF2B5EF4-FFF2-40B4-BE49-F238E27FC236}">
                  <a16:creationId xmlns:a16="http://schemas.microsoft.com/office/drawing/2014/main" id="{B3B67AE7-7E77-4E93-BC3F-C026F96B96FD}"/>
                </a:ext>
              </a:extLst>
            </p:cNvPr>
            <p:cNvSpPr/>
            <p:nvPr/>
          </p:nvSpPr>
          <p:spPr>
            <a:xfrm>
              <a:off x="55878" y="225378"/>
              <a:ext cx="212962" cy="142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50" y="21600"/>
                  </a:moveTo>
                  <a:cubicBezTo>
                    <a:pt x="20850" y="21600"/>
                    <a:pt x="20850" y="21600"/>
                    <a:pt x="20850" y="21600"/>
                  </a:cubicBezTo>
                  <a:cubicBezTo>
                    <a:pt x="21225" y="21600"/>
                    <a:pt x="21600" y="17053"/>
                    <a:pt x="21600" y="11368"/>
                  </a:cubicBezTo>
                  <a:cubicBezTo>
                    <a:pt x="21600" y="4547"/>
                    <a:pt x="21225" y="0"/>
                    <a:pt x="20850" y="0"/>
                  </a:cubicBezTo>
                  <a:cubicBezTo>
                    <a:pt x="750" y="0"/>
                    <a:pt x="750" y="0"/>
                    <a:pt x="750" y="0"/>
                  </a:cubicBezTo>
                  <a:cubicBezTo>
                    <a:pt x="375" y="0"/>
                    <a:pt x="0" y="4547"/>
                    <a:pt x="0" y="11368"/>
                  </a:cubicBezTo>
                  <a:cubicBezTo>
                    <a:pt x="0" y="17053"/>
                    <a:pt x="375" y="21600"/>
                    <a:pt x="75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99" name="Shape">
            <a:extLst>
              <a:ext uri="{FF2B5EF4-FFF2-40B4-BE49-F238E27FC236}">
                <a16:creationId xmlns:a16="http://schemas.microsoft.com/office/drawing/2014/main" id="{30552894-1D8C-4F38-83E9-CAD1821FF04A}"/>
              </a:ext>
            </a:extLst>
          </p:cNvPr>
          <p:cNvSpPr/>
          <p:nvPr/>
        </p:nvSpPr>
        <p:spPr>
          <a:xfrm>
            <a:off x="10047700" y="4772548"/>
            <a:ext cx="411144" cy="412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7594"/>
                </a:moveTo>
                <a:cubicBezTo>
                  <a:pt x="19237" y="4894"/>
                  <a:pt x="19237" y="4894"/>
                  <a:pt x="19237" y="4894"/>
                </a:cubicBezTo>
                <a:cubicBezTo>
                  <a:pt x="19069" y="4725"/>
                  <a:pt x="19069" y="4725"/>
                  <a:pt x="18900" y="4556"/>
                </a:cubicBezTo>
                <a:cubicBezTo>
                  <a:pt x="18900" y="1350"/>
                  <a:pt x="18900" y="1350"/>
                  <a:pt x="18900" y="1350"/>
                </a:cubicBezTo>
                <a:cubicBezTo>
                  <a:pt x="18900" y="675"/>
                  <a:pt x="18225" y="0"/>
                  <a:pt x="17550" y="0"/>
                </a:cubicBezTo>
                <a:cubicBezTo>
                  <a:pt x="4050" y="0"/>
                  <a:pt x="4050" y="0"/>
                  <a:pt x="4050" y="0"/>
                </a:cubicBezTo>
                <a:cubicBezTo>
                  <a:pt x="3375" y="0"/>
                  <a:pt x="2700" y="675"/>
                  <a:pt x="2700" y="1350"/>
                </a:cubicBezTo>
                <a:cubicBezTo>
                  <a:pt x="2700" y="4556"/>
                  <a:pt x="2700" y="4556"/>
                  <a:pt x="2700" y="4556"/>
                </a:cubicBezTo>
                <a:cubicBezTo>
                  <a:pt x="2531" y="4725"/>
                  <a:pt x="2531" y="4725"/>
                  <a:pt x="2363" y="4894"/>
                </a:cubicBezTo>
                <a:cubicBezTo>
                  <a:pt x="338" y="7594"/>
                  <a:pt x="338" y="7594"/>
                  <a:pt x="338" y="7594"/>
                </a:cubicBezTo>
                <a:cubicBezTo>
                  <a:pt x="169" y="7931"/>
                  <a:pt x="0" y="8269"/>
                  <a:pt x="0" y="8775"/>
                </a:cubicBezTo>
                <a:cubicBezTo>
                  <a:pt x="0" y="9450"/>
                  <a:pt x="0" y="9450"/>
                  <a:pt x="0" y="9450"/>
                </a:cubicBezTo>
                <a:cubicBezTo>
                  <a:pt x="0" y="10631"/>
                  <a:pt x="844" y="11475"/>
                  <a:pt x="2025" y="11475"/>
                </a:cubicBezTo>
                <a:cubicBezTo>
                  <a:pt x="2025" y="11475"/>
                  <a:pt x="2025" y="11475"/>
                  <a:pt x="2025" y="11475"/>
                </a:cubicBezTo>
                <a:cubicBezTo>
                  <a:pt x="2025" y="20250"/>
                  <a:pt x="2025" y="20250"/>
                  <a:pt x="2025" y="20250"/>
                </a:cubicBezTo>
                <a:cubicBezTo>
                  <a:pt x="2025" y="20925"/>
                  <a:pt x="2700" y="21600"/>
                  <a:pt x="3375" y="21600"/>
                </a:cubicBezTo>
                <a:cubicBezTo>
                  <a:pt x="18225" y="21600"/>
                  <a:pt x="18225" y="21600"/>
                  <a:pt x="18225" y="21600"/>
                </a:cubicBezTo>
                <a:cubicBezTo>
                  <a:pt x="18900" y="21600"/>
                  <a:pt x="19575" y="20925"/>
                  <a:pt x="19575" y="20250"/>
                </a:cubicBezTo>
                <a:cubicBezTo>
                  <a:pt x="19575" y="11475"/>
                  <a:pt x="19575" y="11475"/>
                  <a:pt x="19575" y="11475"/>
                </a:cubicBezTo>
                <a:cubicBezTo>
                  <a:pt x="19575" y="11475"/>
                  <a:pt x="19575" y="11475"/>
                  <a:pt x="19575" y="11475"/>
                </a:cubicBezTo>
                <a:cubicBezTo>
                  <a:pt x="20756" y="11475"/>
                  <a:pt x="21600" y="10631"/>
                  <a:pt x="21600" y="9450"/>
                </a:cubicBezTo>
                <a:cubicBezTo>
                  <a:pt x="21600" y="8775"/>
                  <a:pt x="21600" y="8775"/>
                  <a:pt x="21600" y="8775"/>
                </a:cubicBezTo>
                <a:cubicBezTo>
                  <a:pt x="21600" y="8269"/>
                  <a:pt x="21431" y="7931"/>
                  <a:pt x="21263" y="7594"/>
                </a:cubicBezTo>
                <a:close/>
                <a:moveTo>
                  <a:pt x="17550" y="1350"/>
                </a:moveTo>
                <a:cubicBezTo>
                  <a:pt x="17550" y="4050"/>
                  <a:pt x="17550" y="4050"/>
                  <a:pt x="17550" y="4050"/>
                </a:cubicBezTo>
                <a:cubicBezTo>
                  <a:pt x="4050" y="4050"/>
                  <a:pt x="4050" y="4050"/>
                  <a:pt x="4050" y="4050"/>
                </a:cubicBezTo>
                <a:cubicBezTo>
                  <a:pt x="4050" y="4050"/>
                  <a:pt x="4050" y="4050"/>
                  <a:pt x="4050" y="4050"/>
                </a:cubicBezTo>
                <a:cubicBezTo>
                  <a:pt x="4050" y="1350"/>
                  <a:pt x="4050" y="1350"/>
                  <a:pt x="4050" y="1350"/>
                </a:cubicBezTo>
                <a:lnTo>
                  <a:pt x="17550" y="1350"/>
                </a:lnTo>
                <a:close/>
                <a:moveTo>
                  <a:pt x="6919" y="10125"/>
                </a:moveTo>
                <a:cubicBezTo>
                  <a:pt x="4050" y="10125"/>
                  <a:pt x="4050" y="10125"/>
                  <a:pt x="4050" y="10125"/>
                </a:cubicBezTo>
                <a:cubicBezTo>
                  <a:pt x="6750" y="5400"/>
                  <a:pt x="6750" y="5400"/>
                  <a:pt x="6750" y="5400"/>
                </a:cubicBezTo>
                <a:cubicBezTo>
                  <a:pt x="8269" y="5400"/>
                  <a:pt x="8269" y="5400"/>
                  <a:pt x="8269" y="5400"/>
                </a:cubicBezTo>
                <a:lnTo>
                  <a:pt x="6919" y="10125"/>
                </a:lnTo>
                <a:close/>
                <a:moveTo>
                  <a:pt x="8944" y="5400"/>
                </a:moveTo>
                <a:cubicBezTo>
                  <a:pt x="10462" y="5400"/>
                  <a:pt x="10462" y="5400"/>
                  <a:pt x="10462" y="5400"/>
                </a:cubicBezTo>
                <a:cubicBezTo>
                  <a:pt x="10462" y="10125"/>
                  <a:pt x="10462" y="10125"/>
                  <a:pt x="10462" y="10125"/>
                </a:cubicBezTo>
                <a:cubicBezTo>
                  <a:pt x="7594" y="10125"/>
                  <a:pt x="7594" y="10125"/>
                  <a:pt x="7594" y="10125"/>
                </a:cubicBezTo>
                <a:lnTo>
                  <a:pt x="8944" y="5400"/>
                </a:lnTo>
                <a:close/>
                <a:moveTo>
                  <a:pt x="11137" y="5400"/>
                </a:moveTo>
                <a:cubicBezTo>
                  <a:pt x="12656" y="5400"/>
                  <a:pt x="12656" y="5400"/>
                  <a:pt x="12656" y="5400"/>
                </a:cubicBezTo>
                <a:cubicBezTo>
                  <a:pt x="14006" y="10125"/>
                  <a:pt x="14006" y="10125"/>
                  <a:pt x="14006" y="10125"/>
                </a:cubicBezTo>
                <a:cubicBezTo>
                  <a:pt x="11137" y="10125"/>
                  <a:pt x="11137" y="10125"/>
                  <a:pt x="11137" y="10125"/>
                </a:cubicBezTo>
                <a:lnTo>
                  <a:pt x="11137" y="5400"/>
                </a:lnTo>
                <a:close/>
                <a:moveTo>
                  <a:pt x="13331" y="5400"/>
                </a:moveTo>
                <a:cubicBezTo>
                  <a:pt x="14850" y="5400"/>
                  <a:pt x="14850" y="5400"/>
                  <a:pt x="14850" y="5400"/>
                </a:cubicBezTo>
                <a:cubicBezTo>
                  <a:pt x="17550" y="10125"/>
                  <a:pt x="17550" y="10125"/>
                  <a:pt x="17550" y="10125"/>
                </a:cubicBezTo>
                <a:cubicBezTo>
                  <a:pt x="14681" y="10125"/>
                  <a:pt x="14681" y="10125"/>
                  <a:pt x="14681" y="10125"/>
                </a:cubicBezTo>
                <a:lnTo>
                  <a:pt x="13331" y="5400"/>
                </a:lnTo>
                <a:close/>
                <a:moveTo>
                  <a:pt x="1350" y="9450"/>
                </a:moveTo>
                <a:cubicBezTo>
                  <a:pt x="1350" y="8775"/>
                  <a:pt x="1350" y="8775"/>
                  <a:pt x="1350" y="8775"/>
                </a:cubicBezTo>
                <a:cubicBezTo>
                  <a:pt x="1350" y="8606"/>
                  <a:pt x="1350" y="8437"/>
                  <a:pt x="1519" y="8437"/>
                </a:cubicBezTo>
                <a:cubicBezTo>
                  <a:pt x="3544" y="5737"/>
                  <a:pt x="3544" y="5737"/>
                  <a:pt x="3544" y="5737"/>
                </a:cubicBezTo>
                <a:cubicBezTo>
                  <a:pt x="3713" y="5569"/>
                  <a:pt x="3881" y="5400"/>
                  <a:pt x="4050" y="5400"/>
                </a:cubicBezTo>
                <a:cubicBezTo>
                  <a:pt x="5906" y="5400"/>
                  <a:pt x="5906" y="5400"/>
                  <a:pt x="5906" y="5400"/>
                </a:cubicBezTo>
                <a:cubicBezTo>
                  <a:pt x="3206" y="10125"/>
                  <a:pt x="3206" y="10125"/>
                  <a:pt x="3206" y="10125"/>
                </a:cubicBezTo>
                <a:cubicBezTo>
                  <a:pt x="2025" y="10125"/>
                  <a:pt x="2025" y="10125"/>
                  <a:pt x="2025" y="10125"/>
                </a:cubicBezTo>
                <a:cubicBezTo>
                  <a:pt x="1688" y="10125"/>
                  <a:pt x="1350" y="9787"/>
                  <a:pt x="1350" y="9450"/>
                </a:cubicBezTo>
                <a:close/>
                <a:moveTo>
                  <a:pt x="13500" y="20250"/>
                </a:moveTo>
                <a:cubicBezTo>
                  <a:pt x="8437" y="20250"/>
                  <a:pt x="8437" y="20250"/>
                  <a:pt x="8437" y="20250"/>
                </a:cubicBezTo>
                <a:cubicBezTo>
                  <a:pt x="8437" y="13500"/>
                  <a:pt x="8437" y="13500"/>
                  <a:pt x="8437" y="13500"/>
                </a:cubicBezTo>
                <a:cubicBezTo>
                  <a:pt x="13500" y="13500"/>
                  <a:pt x="13500" y="13500"/>
                  <a:pt x="13500" y="13500"/>
                </a:cubicBezTo>
                <a:lnTo>
                  <a:pt x="13500" y="20250"/>
                </a:lnTo>
                <a:close/>
                <a:moveTo>
                  <a:pt x="18225" y="20250"/>
                </a:moveTo>
                <a:cubicBezTo>
                  <a:pt x="14175" y="20250"/>
                  <a:pt x="14175" y="20250"/>
                  <a:pt x="14175" y="20250"/>
                </a:cubicBezTo>
                <a:cubicBezTo>
                  <a:pt x="14175" y="13500"/>
                  <a:pt x="14175" y="13500"/>
                  <a:pt x="14175" y="13500"/>
                </a:cubicBezTo>
                <a:cubicBezTo>
                  <a:pt x="14175" y="13162"/>
                  <a:pt x="13838" y="12825"/>
                  <a:pt x="13500" y="12825"/>
                </a:cubicBezTo>
                <a:cubicBezTo>
                  <a:pt x="8437" y="12825"/>
                  <a:pt x="8437" y="12825"/>
                  <a:pt x="8437" y="12825"/>
                </a:cubicBezTo>
                <a:cubicBezTo>
                  <a:pt x="8100" y="12825"/>
                  <a:pt x="7763" y="13162"/>
                  <a:pt x="7763" y="13500"/>
                </a:cubicBezTo>
                <a:cubicBezTo>
                  <a:pt x="7763" y="20250"/>
                  <a:pt x="7763" y="20250"/>
                  <a:pt x="7763" y="20250"/>
                </a:cubicBezTo>
                <a:cubicBezTo>
                  <a:pt x="3375" y="20250"/>
                  <a:pt x="3375" y="20250"/>
                  <a:pt x="3375" y="20250"/>
                </a:cubicBezTo>
                <a:cubicBezTo>
                  <a:pt x="3375" y="11475"/>
                  <a:pt x="3375" y="11475"/>
                  <a:pt x="3375" y="11475"/>
                </a:cubicBezTo>
                <a:cubicBezTo>
                  <a:pt x="18225" y="11475"/>
                  <a:pt x="18225" y="11475"/>
                  <a:pt x="18225" y="11475"/>
                </a:cubicBezTo>
                <a:lnTo>
                  <a:pt x="18225" y="20250"/>
                </a:lnTo>
                <a:close/>
                <a:moveTo>
                  <a:pt x="20250" y="9450"/>
                </a:moveTo>
                <a:cubicBezTo>
                  <a:pt x="20250" y="9787"/>
                  <a:pt x="19912" y="10125"/>
                  <a:pt x="19575" y="10125"/>
                </a:cubicBezTo>
                <a:cubicBezTo>
                  <a:pt x="18394" y="10125"/>
                  <a:pt x="18394" y="10125"/>
                  <a:pt x="18394" y="10125"/>
                </a:cubicBezTo>
                <a:cubicBezTo>
                  <a:pt x="15694" y="5400"/>
                  <a:pt x="15694" y="5400"/>
                  <a:pt x="15694" y="5400"/>
                </a:cubicBezTo>
                <a:cubicBezTo>
                  <a:pt x="17550" y="5400"/>
                  <a:pt x="17550" y="5400"/>
                  <a:pt x="17550" y="5400"/>
                </a:cubicBezTo>
                <a:cubicBezTo>
                  <a:pt x="17550" y="5400"/>
                  <a:pt x="17550" y="5400"/>
                  <a:pt x="17550" y="5400"/>
                </a:cubicBezTo>
                <a:cubicBezTo>
                  <a:pt x="17719" y="5400"/>
                  <a:pt x="17887" y="5569"/>
                  <a:pt x="18056" y="5737"/>
                </a:cubicBezTo>
                <a:cubicBezTo>
                  <a:pt x="20081" y="8437"/>
                  <a:pt x="20081" y="8437"/>
                  <a:pt x="20081" y="8437"/>
                </a:cubicBezTo>
                <a:cubicBezTo>
                  <a:pt x="20250" y="8437"/>
                  <a:pt x="20250" y="8606"/>
                  <a:pt x="20250" y="8775"/>
                </a:cubicBezTo>
                <a:lnTo>
                  <a:pt x="2025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0" name="Shape">
            <a:extLst>
              <a:ext uri="{FF2B5EF4-FFF2-40B4-BE49-F238E27FC236}">
                <a16:creationId xmlns:a16="http://schemas.microsoft.com/office/drawing/2014/main" id="{5F40678F-C1DA-4001-B81E-8A69FCC2C21C}"/>
              </a:ext>
            </a:extLst>
          </p:cNvPr>
          <p:cNvSpPr/>
          <p:nvPr/>
        </p:nvSpPr>
        <p:spPr>
          <a:xfrm>
            <a:off x="11024051" y="4784167"/>
            <a:ext cx="391315" cy="3892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56" h="21600" extrusionOk="0">
                <a:moveTo>
                  <a:pt x="19309" y="1687"/>
                </a:moveTo>
                <a:cubicBezTo>
                  <a:pt x="18164" y="675"/>
                  <a:pt x="16691" y="0"/>
                  <a:pt x="15382" y="0"/>
                </a:cubicBezTo>
                <a:cubicBezTo>
                  <a:pt x="14236" y="0"/>
                  <a:pt x="13091" y="506"/>
                  <a:pt x="12273" y="1350"/>
                </a:cubicBezTo>
                <a:cubicBezTo>
                  <a:pt x="9164" y="4556"/>
                  <a:pt x="9164" y="4556"/>
                  <a:pt x="9164" y="4556"/>
                </a:cubicBezTo>
                <a:cubicBezTo>
                  <a:pt x="9164" y="4556"/>
                  <a:pt x="9164" y="4556"/>
                  <a:pt x="9000" y="4556"/>
                </a:cubicBezTo>
                <a:cubicBezTo>
                  <a:pt x="9000" y="4556"/>
                  <a:pt x="9000" y="4556"/>
                  <a:pt x="9000" y="4556"/>
                </a:cubicBezTo>
                <a:cubicBezTo>
                  <a:pt x="9000" y="4556"/>
                  <a:pt x="9000" y="4556"/>
                  <a:pt x="9000" y="4556"/>
                </a:cubicBezTo>
                <a:cubicBezTo>
                  <a:pt x="2291" y="11644"/>
                  <a:pt x="2291" y="11644"/>
                  <a:pt x="2291" y="11644"/>
                </a:cubicBezTo>
                <a:cubicBezTo>
                  <a:pt x="1964" y="11981"/>
                  <a:pt x="1800" y="12319"/>
                  <a:pt x="1636" y="12825"/>
                </a:cubicBezTo>
                <a:cubicBezTo>
                  <a:pt x="164" y="18563"/>
                  <a:pt x="164" y="18563"/>
                  <a:pt x="164" y="18563"/>
                </a:cubicBezTo>
                <a:cubicBezTo>
                  <a:pt x="164" y="18563"/>
                  <a:pt x="0" y="19069"/>
                  <a:pt x="0" y="19237"/>
                </a:cubicBezTo>
                <a:cubicBezTo>
                  <a:pt x="0" y="20588"/>
                  <a:pt x="982" y="21600"/>
                  <a:pt x="2291" y="21600"/>
                </a:cubicBezTo>
                <a:cubicBezTo>
                  <a:pt x="2618" y="21600"/>
                  <a:pt x="3109" y="21431"/>
                  <a:pt x="3109" y="21431"/>
                </a:cubicBezTo>
                <a:cubicBezTo>
                  <a:pt x="8673" y="19913"/>
                  <a:pt x="8673" y="19913"/>
                  <a:pt x="8673" y="19913"/>
                </a:cubicBezTo>
                <a:cubicBezTo>
                  <a:pt x="9000" y="19913"/>
                  <a:pt x="9327" y="19575"/>
                  <a:pt x="9655" y="19237"/>
                </a:cubicBezTo>
                <a:cubicBezTo>
                  <a:pt x="19636" y="8944"/>
                  <a:pt x="19636" y="8944"/>
                  <a:pt x="19636" y="8944"/>
                </a:cubicBezTo>
                <a:cubicBezTo>
                  <a:pt x="21600" y="7087"/>
                  <a:pt x="21273" y="3881"/>
                  <a:pt x="19309" y="1687"/>
                </a:cubicBezTo>
                <a:close/>
                <a:moveTo>
                  <a:pt x="10473" y="16031"/>
                </a:moveTo>
                <a:cubicBezTo>
                  <a:pt x="10473" y="15525"/>
                  <a:pt x="10309" y="14850"/>
                  <a:pt x="9982" y="14344"/>
                </a:cubicBezTo>
                <a:cubicBezTo>
                  <a:pt x="16200" y="7931"/>
                  <a:pt x="16200" y="7931"/>
                  <a:pt x="16200" y="7931"/>
                </a:cubicBezTo>
                <a:cubicBezTo>
                  <a:pt x="16527" y="9112"/>
                  <a:pt x="16364" y="10463"/>
                  <a:pt x="15545" y="11306"/>
                </a:cubicBezTo>
                <a:cubicBezTo>
                  <a:pt x="15545" y="11306"/>
                  <a:pt x="15545" y="11306"/>
                  <a:pt x="15545" y="11306"/>
                </a:cubicBezTo>
                <a:cubicBezTo>
                  <a:pt x="15545" y="11306"/>
                  <a:pt x="15545" y="11306"/>
                  <a:pt x="15545" y="11306"/>
                </a:cubicBezTo>
                <a:cubicBezTo>
                  <a:pt x="10473" y="16538"/>
                  <a:pt x="10473" y="16538"/>
                  <a:pt x="10473" y="16538"/>
                </a:cubicBezTo>
                <a:cubicBezTo>
                  <a:pt x="10473" y="16369"/>
                  <a:pt x="10473" y="16200"/>
                  <a:pt x="10473" y="16031"/>
                </a:cubicBezTo>
                <a:close/>
                <a:moveTo>
                  <a:pt x="9655" y="13669"/>
                </a:moveTo>
                <a:cubicBezTo>
                  <a:pt x="9491" y="13331"/>
                  <a:pt x="9164" y="12825"/>
                  <a:pt x="8836" y="12488"/>
                </a:cubicBezTo>
                <a:cubicBezTo>
                  <a:pt x="8345" y="12150"/>
                  <a:pt x="8018" y="11813"/>
                  <a:pt x="7527" y="11475"/>
                </a:cubicBezTo>
                <a:cubicBezTo>
                  <a:pt x="13745" y="5062"/>
                  <a:pt x="13745" y="5062"/>
                  <a:pt x="13745" y="5062"/>
                </a:cubicBezTo>
                <a:cubicBezTo>
                  <a:pt x="14236" y="5231"/>
                  <a:pt x="14727" y="5569"/>
                  <a:pt x="15055" y="6075"/>
                </a:cubicBezTo>
                <a:cubicBezTo>
                  <a:pt x="15382" y="6413"/>
                  <a:pt x="15709" y="6750"/>
                  <a:pt x="15873" y="7256"/>
                </a:cubicBezTo>
                <a:lnTo>
                  <a:pt x="9655" y="13669"/>
                </a:lnTo>
                <a:close/>
                <a:moveTo>
                  <a:pt x="6873" y="11137"/>
                </a:moveTo>
                <a:cubicBezTo>
                  <a:pt x="6218" y="10969"/>
                  <a:pt x="5564" y="10800"/>
                  <a:pt x="4909" y="10800"/>
                </a:cubicBezTo>
                <a:cubicBezTo>
                  <a:pt x="9982" y="5569"/>
                  <a:pt x="9982" y="5569"/>
                  <a:pt x="9982" y="5569"/>
                </a:cubicBezTo>
                <a:cubicBezTo>
                  <a:pt x="10800" y="4725"/>
                  <a:pt x="11945" y="4556"/>
                  <a:pt x="13091" y="4894"/>
                </a:cubicBezTo>
                <a:lnTo>
                  <a:pt x="6873" y="11137"/>
                </a:lnTo>
                <a:close/>
                <a:moveTo>
                  <a:pt x="2782" y="20081"/>
                </a:moveTo>
                <a:cubicBezTo>
                  <a:pt x="2618" y="20250"/>
                  <a:pt x="2455" y="20250"/>
                  <a:pt x="2291" y="20250"/>
                </a:cubicBezTo>
                <a:cubicBezTo>
                  <a:pt x="1800" y="20250"/>
                  <a:pt x="1309" y="19744"/>
                  <a:pt x="1309" y="19237"/>
                </a:cubicBezTo>
                <a:cubicBezTo>
                  <a:pt x="1309" y="19069"/>
                  <a:pt x="1309" y="18900"/>
                  <a:pt x="1309" y="18900"/>
                </a:cubicBezTo>
                <a:cubicBezTo>
                  <a:pt x="2127" y="16200"/>
                  <a:pt x="2127" y="16200"/>
                  <a:pt x="2127" y="16200"/>
                </a:cubicBezTo>
                <a:cubicBezTo>
                  <a:pt x="2782" y="16200"/>
                  <a:pt x="3600" y="16538"/>
                  <a:pt x="4255" y="17212"/>
                </a:cubicBezTo>
                <a:cubicBezTo>
                  <a:pt x="4909" y="17888"/>
                  <a:pt x="5236" y="18731"/>
                  <a:pt x="5236" y="19575"/>
                </a:cubicBezTo>
                <a:lnTo>
                  <a:pt x="2782" y="20081"/>
                </a:lnTo>
                <a:close/>
                <a:moveTo>
                  <a:pt x="5727" y="19406"/>
                </a:moveTo>
                <a:cubicBezTo>
                  <a:pt x="5727" y="18394"/>
                  <a:pt x="5400" y="17550"/>
                  <a:pt x="4745" y="16706"/>
                </a:cubicBezTo>
                <a:cubicBezTo>
                  <a:pt x="4091" y="16031"/>
                  <a:pt x="3109" y="15694"/>
                  <a:pt x="2291" y="15525"/>
                </a:cubicBezTo>
                <a:cubicBezTo>
                  <a:pt x="2945" y="13162"/>
                  <a:pt x="2945" y="13162"/>
                  <a:pt x="2945" y="13162"/>
                </a:cubicBezTo>
                <a:cubicBezTo>
                  <a:pt x="2945" y="12994"/>
                  <a:pt x="3109" y="12825"/>
                  <a:pt x="3109" y="12656"/>
                </a:cubicBezTo>
                <a:cubicBezTo>
                  <a:pt x="4418" y="11644"/>
                  <a:pt x="6545" y="11981"/>
                  <a:pt x="7855" y="13500"/>
                </a:cubicBezTo>
                <a:cubicBezTo>
                  <a:pt x="9327" y="15019"/>
                  <a:pt x="9655" y="17212"/>
                  <a:pt x="8509" y="18563"/>
                </a:cubicBezTo>
                <a:cubicBezTo>
                  <a:pt x="8345" y="18563"/>
                  <a:pt x="8345" y="18731"/>
                  <a:pt x="8182" y="18731"/>
                </a:cubicBezTo>
                <a:lnTo>
                  <a:pt x="5727" y="19406"/>
                </a:lnTo>
                <a:close/>
                <a:moveTo>
                  <a:pt x="18818" y="7931"/>
                </a:moveTo>
                <a:cubicBezTo>
                  <a:pt x="17673" y="9112"/>
                  <a:pt x="17673" y="9112"/>
                  <a:pt x="17673" y="9112"/>
                </a:cubicBezTo>
                <a:cubicBezTo>
                  <a:pt x="17673" y="8944"/>
                  <a:pt x="17673" y="8775"/>
                  <a:pt x="17673" y="8606"/>
                </a:cubicBezTo>
                <a:cubicBezTo>
                  <a:pt x="17509" y="7256"/>
                  <a:pt x="17018" y="6075"/>
                  <a:pt x="16036" y="5062"/>
                </a:cubicBezTo>
                <a:cubicBezTo>
                  <a:pt x="14891" y="4050"/>
                  <a:pt x="13582" y="3375"/>
                  <a:pt x="12109" y="3375"/>
                </a:cubicBezTo>
                <a:cubicBezTo>
                  <a:pt x="13255" y="2194"/>
                  <a:pt x="13255" y="2194"/>
                  <a:pt x="13255" y="2194"/>
                </a:cubicBezTo>
                <a:cubicBezTo>
                  <a:pt x="13745" y="1687"/>
                  <a:pt x="14564" y="1350"/>
                  <a:pt x="15382" y="1350"/>
                </a:cubicBezTo>
                <a:cubicBezTo>
                  <a:pt x="16364" y="1350"/>
                  <a:pt x="17509" y="1856"/>
                  <a:pt x="18327" y="2700"/>
                </a:cubicBezTo>
                <a:cubicBezTo>
                  <a:pt x="19145" y="3544"/>
                  <a:pt x="19636" y="4556"/>
                  <a:pt x="19636" y="5569"/>
                </a:cubicBezTo>
                <a:cubicBezTo>
                  <a:pt x="19636" y="6413"/>
                  <a:pt x="19309" y="7256"/>
                  <a:pt x="18818" y="79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6" name="Shape">
            <a:extLst>
              <a:ext uri="{FF2B5EF4-FFF2-40B4-BE49-F238E27FC236}">
                <a16:creationId xmlns:a16="http://schemas.microsoft.com/office/drawing/2014/main" id="{7270568F-02FF-4307-A49B-FEB52DBD4634}"/>
              </a:ext>
            </a:extLst>
          </p:cNvPr>
          <p:cNvSpPr/>
          <p:nvPr/>
        </p:nvSpPr>
        <p:spPr>
          <a:xfrm>
            <a:off x="778225" y="5577095"/>
            <a:ext cx="553688" cy="3741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80" y="8640"/>
                </a:moveTo>
                <a:cubicBezTo>
                  <a:pt x="17280" y="8640"/>
                  <a:pt x="17280" y="8640"/>
                  <a:pt x="17280" y="8640"/>
                </a:cubicBezTo>
                <a:cubicBezTo>
                  <a:pt x="17280" y="8640"/>
                  <a:pt x="17280" y="8640"/>
                  <a:pt x="17280" y="8640"/>
                </a:cubicBezTo>
                <a:cubicBezTo>
                  <a:pt x="17280" y="3780"/>
                  <a:pt x="14760" y="0"/>
                  <a:pt x="11520" y="0"/>
                </a:cubicBezTo>
                <a:cubicBezTo>
                  <a:pt x="8820" y="0"/>
                  <a:pt x="6480" y="2700"/>
                  <a:pt x="5940" y="6480"/>
                </a:cubicBezTo>
                <a:cubicBezTo>
                  <a:pt x="5580" y="6480"/>
                  <a:pt x="5400" y="6480"/>
                  <a:pt x="5040" y="6480"/>
                </a:cubicBezTo>
                <a:cubicBezTo>
                  <a:pt x="2340" y="6480"/>
                  <a:pt x="0" y="9990"/>
                  <a:pt x="0" y="14040"/>
                </a:cubicBezTo>
                <a:cubicBezTo>
                  <a:pt x="0" y="18090"/>
                  <a:pt x="2340" y="21600"/>
                  <a:pt x="5040" y="21600"/>
                </a:cubicBezTo>
                <a:cubicBezTo>
                  <a:pt x="17280" y="21600"/>
                  <a:pt x="17280" y="21600"/>
                  <a:pt x="17280" y="21600"/>
                </a:cubicBezTo>
                <a:cubicBezTo>
                  <a:pt x="19620" y="21600"/>
                  <a:pt x="21600" y="18630"/>
                  <a:pt x="21600" y="15120"/>
                </a:cubicBezTo>
                <a:cubicBezTo>
                  <a:pt x="21600" y="11610"/>
                  <a:pt x="19620" y="8640"/>
                  <a:pt x="17280" y="8640"/>
                </a:cubicBezTo>
                <a:close/>
                <a:moveTo>
                  <a:pt x="17280" y="19440"/>
                </a:moveTo>
                <a:cubicBezTo>
                  <a:pt x="12780" y="19440"/>
                  <a:pt x="12780" y="19440"/>
                  <a:pt x="12780" y="19440"/>
                </a:cubicBezTo>
                <a:cubicBezTo>
                  <a:pt x="12780" y="15660"/>
                  <a:pt x="12780" y="15660"/>
                  <a:pt x="12780" y="15660"/>
                </a:cubicBezTo>
                <a:cubicBezTo>
                  <a:pt x="14400" y="15660"/>
                  <a:pt x="14400" y="15660"/>
                  <a:pt x="14400" y="15660"/>
                </a:cubicBezTo>
                <a:cubicBezTo>
                  <a:pt x="11160" y="9720"/>
                  <a:pt x="11160" y="9720"/>
                  <a:pt x="11160" y="9720"/>
                </a:cubicBezTo>
                <a:cubicBezTo>
                  <a:pt x="8100" y="15660"/>
                  <a:pt x="8100" y="15660"/>
                  <a:pt x="8100" y="15660"/>
                </a:cubicBezTo>
                <a:cubicBezTo>
                  <a:pt x="9720" y="15660"/>
                  <a:pt x="9720" y="15660"/>
                  <a:pt x="9720" y="15660"/>
                </a:cubicBezTo>
                <a:cubicBezTo>
                  <a:pt x="9720" y="19440"/>
                  <a:pt x="9720" y="19440"/>
                  <a:pt x="9720" y="19440"/>
                </a:cubicBezTo>
                <a:cubicBezTo>
                  <a:pt x="5040" y="19440"/>
                  <a:pt x="5040" y="19440"/>
                  <a:pt x="5040" y="19440"/>
                </a:cubicBezTo>
                <a:cubicBezTo>
                  <a:pt x="3060" y="19440"/>
                  <a:pt x="1440" y="17010"/>
                  <a:pt x="1440" y="14040"/>
                </a:cubicBezTo>
                <a:cubicBezTo>
                  <a:pt x="1440" y="11070"/>
                  <a:pt x="3060" y="8640"/>
                  <a:pt x="5040" y="8640"/>
                </a:cubicBezTo>
                <a:cubicBezTo>
                  <a:pt x="5400" y="8640"/>
                  <a:pt x="5760" y="8640"/>
                  <a:pt x="6300" y="8910"/>
                </a:cubicBezTo>
                <a:cubicBezTo>
                  <a:pt x="6480" y="9180"/>
                  <a:pt x="6660" y="9180"/>
                  <a:pt x="6840" y="8910"/>
                </a:cubicBezTo>
                <a:cubicBezTo>
                  <a:pt x="7020" y="8640"/>
                  <a:pt x="7200" y="8370"/>
                  <a:pt x="7200" y="8100"/>
                </a:cubicBezTo>
                <a:cubicBezTo>
                  <a:pt x="7380" y="4590"/>
                  <a:pt x="9180" y="2160"/>
                  <a:pt x="11520" y="2160"/>
                </a:cubicBezTo>
                <a:cubicBezTo>
                  <a:pt x="13860" y="2160"/>
                  <a:pt x="15840" y="5130"/>
                  <a:pt x="15840" y="8640"/>
                </a:cubicBezTo>
                <a:cubicBezTo>
                  <a:pt x="15840" y="8910"/>
                  <a:pt x="15840" y="9180"/>
                  <a:pt x="15840" y="9720"/>
                </a:cubicBezTo>
                <a:cubicBezTo>
                  <a:pt x="15660" y="9990"/>
                  <a:pt x="15840" y="10530"/>
                  <a:pt x="16020" y="10530"/>
                </a:cubicBezTo>
                <a:cubicBezTo>
                  <a:pt x="16200" y="10800"/>
                  <a:pt x="16380" y="11070"/>
                  <a:pt x="16740" y="10800"/>
                </a:cubicBezTo>
                <a:cubicBezTo>
                  <a:pt x="16920" y="10800"/>
                  <a:pt x="17100" y="10800"/>
                  <a:pt x="17280" y="10800"/>
                </a:cubicBezTo>
                <a:cubicBezTo>
                  <a:pt x="18900" y="10800"/>
                  <a:pt x="20160" y="12690"/>
                  <a:pt x="20160" y="15120"/>
                </a:cubicBezTo>
                <a:cubicBezTo>
                  <a:pt x="20160" y="17550"/>
                  <a:pt x="18900" y="19440"/>
                  <a:pt x="17280" y="194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pPr>
              <a:defRPr>
                <a:solidFill>
                  <a:srgbClr val="FFFFFF"/>
                </a:solidFill>
              </a:defRPr>
            </a:pPr>
            <a:endParaRPr/>
          </a:p>
        </p:txBody>
      </p:sp>
      <p:grpSp>
        <p:nvGrpSpPr>
          <p:cNvPr id="307" name="Group">
            <a:extLst>
              <a:ext uri="{FF2B5EF4-FFF2-40B4-BE49-F238E27FC236}">
                <a16:creationId xmlns:a16="http://schemas.microsoft.com/office/drawing/2014/main" id="{A0D4861B-C7EE-4FBC-A945-3FFA4EC45983}"/>
              </a:ext>
            </a:extLst>
          </p:cNvPr>
          <p:cNvGrpSpPr/>
          <p:nvPr/>
        </p:nvGrpSpPr>
        <p:grpSpPr>
          <a:xfrm>
            <a:off x="1841500" y="5561694"/>
            <a:ext cx="303394" cy="404971"/>
            <a:chOff x="0" y="0"/>
            <a:chExt cx="303392" cy="404969"/>
          </a:xfrm>
          <a:solidFill>
            <a:schemeClr val="bg1"/>
          </a:solidFill>
        </p:grpSpPr>
        <p:sp>
          <p:nvSpPr>
            <p:cNvPr id="308" name="Shape">
              <a:extLst>
                <a:ext uri="{FF2B5EF4-FFF2-40B4-BE49-F238E27FC236}">
                  <a16:creationId xmlns:a16="http://schemas.microsoft.com/office/drawing/2014/main" id="{E3616A47-B13F-4039-A1A0-6DBD145CE5DC}"/>
                </a:ext>
              </a:extLst>
            </p:cNvPr>
            <p:cNvSpPr/>
            <p:nvPr/>
          </p:nvSpPr>
          <p:spPr>
            <a:xfrm>
              <a:off x="0" y="0"/>
              <a:ext cx="303393" cy="4049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775"/>
                  </a:moveTo>
                  <a:cubicBezTo>
                    <a:pt x="18900" y="6075"/>
                    <a:pt x="18900" y="6075"/>
                    <a:pt x="18900" y="6075"/>
                  </a:cubicBezTo>
                  <a:cubicBezTo>
                    <a:pt x="18900" y="2700"/>
                    <a:pt x="15300" y="0"/>
                    <a:pt x="10800" y="0"/>
                  </a:cubicBezTo>
                  <a:cubicBezTo>
                    <a:pt x="6300" y="0"/>
                    <a:pt x="2700" y="2700"/>
                    <a:pt x="2700" y="6075"/>
                  </a:cubicBezTo>
                  <a:cubicBezTo>
                    <a:pt x="2700" y="8775"/>
                    <a:pt x="2700" y="8775"/>
                    <a:pt x="2700" y="8775"/>
                  </a:cubicBezTo>
                  <a:cubicBezTo>
                    <a:pt x="1125" y="8775"/>
                    <a:pt x="0" y="9619"/>
                    <a:pt x="0" y="10800"/>
                  </a:cubicBezTo>
                  <a:cubicBezTo>
                    <a:pt x="0" y="12825"/>
                    <a:pt x="0" y="12825"/>
                    <a:pt x="0" y="12825"/>
                  </a:cubicBezTo>
                  <a:cubicBezTo>
                    <a:pt x="0" y="13500"/>
                    <a:pt x="0" y="13500"/>
                    <a:pt x="0" y="13500"/>
                  </a:cubicBezTo>
                  <a:cubicBezTo>
                    <a:pt x="0" y="14850"/>
                    <a:pt x="0" y="14850"/>
                    <a:pt x="0" y="14850"/>
                  </a:cubicBezTo>
                  <a:cubicBezTo>
                    <a:pt x="0" y="15525"/>
                    <a:pt x="0" y="15525"/>
                    <a:pt x="0" y="15525"/>
                  </a:cubicBezTo>
                  <a:cubicBezTo>
                    <a:pt x="0" y="18900"/>
                    <a:pt x="3600" y="21600"/>
                    <a:pt x="8100" y="21600"/>
                  </a:cubicBezTo>
                  <a:cubicBezTo>
                    <a:pt x="13500" y="21600"/>
                    <a:pt x="13500" y="21600"/>
                    <a:pt x="13500" y="21600"/>
                  </a:cubicBezTo>
                  <a:cubicBezTo>
                    <a:pt x="18000" y="21600"/>
                    <a:pt x="21600" y="18900"/>
                    <a:pt x="21600" y="15525"/>
                  </a:cubicBezTo>
                  <a:cubicBezTo>
                    <a:pt x="21600" y="14850"/>
                    <a:pt x="21600" y="14850"/>
                    <a:pt x="21600" y="1485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2825"/>
                    <a:pt x="21600" y="12825"/>
                    <a:pt x="21600" y="12825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9619"/>
                    <a:pt x="20475" y="8775"/>
                    <a:pt x="18900" y="8775"/>
                  </a:cubicBezTo>
                  <a:close/>
                  <a:moveTo>
                    <a:pt x="4500" y="6075"/>
                  </a:moveTo>
                  <a:cubicBezTo>
                    <a:pt x="4500" y="3544"/>
                    <a:pt x="7425" y="1350"/>
                    <a:pt x="10800" y="1350"/>
                  </a:cubicBezTo>
                  <a:cubicBezTo>
                    <a:pt x="14175" y="1350"/>
                    <a:pt x="17100" y="3544"/>
                    <a:pt x="17100" y="6075"/>
                  </a:cubicBezTo>
                  <a:cubicBezTo>
                    <a:pt x="17100" y="8775"/>
                    <a:pt x="17100" y="8775"/>
                    <a:pt x="17100" y="8775"/>
                  </a:cubicBezTo>
                  <a:cubicBezTo>
                    <a:pt x="15300" y="8775"/>
                    <a:pt x="15300" y="8775"/>
                    <a:pt x="15300" y="8775"/>
                  </a:cubicBezTo>
                  <a:cubicBezTo>
                    <a:pt x="15300" y="6075"/>
                    <a:pt x="15300" y="6075"/>
                    <a:pt x="15300" y="6075"/>
                  </a:cubicBezTo>
                  <a:cubicBezTo>
                    <a:pt x="15300" y="4219"/>
                    <a:pt x="13275" y="2700"/>
                    <a:pt x="10800" y="2700"/>
                  </a:cubicBezTo>
                  <a:cubicBezTo>
                    <a:pt x="8325" y="2700"/>
                    <a:pt x="6300" y="4219"/>
                    <a:pt x="6300" y="6075"/>
                  </a:cubicBezTo>
                  <a:cubicBezTo>
                    <a:pt x="6300" y="8775"/>
                    <a:pt x="6300" y="8775"/>
                    <a:pt x="6300" y="8775"/>
                  </a:cubicBezTo>
                  <a:cubicBezTo>
                    <a:pt x="4500" y="8775"/>
                    <a:pt x="4500" y="8775"/>
                    <a:pt x="4500" y="8775"/>
                  </a:cubicBezTo>
                  <a:lnTo>
                    <a:pt x="4500" y="6075"/>
                  </a:lnTo>
                  <a:close/>
                  <a:moveTo>
                    <a:pt x="14400" y="6075"/>
                  </a:moveTo>
                  <a:cubicBezTo>
                    <a:pt x="14400" y="6075"/>
                    <a:pt x="14400" y="6075"/>
                    <a:pt x="14400" y="6075"/>
                  </a:cubicBezTo>
                  <a:cubicBezTo>
                    <a:pt x="14400" y="8775"/>
                    <a:pt x="14400" y="8775"/>
                    <a:pt x="14400" y="8775"/>
                  </a:cubicBezTo>
                  <a:cubicBezTo>
                    <a:pt x="7200" y="8775"/>
                    <a:pt x="7200" y="8775"/>
                    <a:pt x="7200" y="8775"/>
                  </a:cubicBezTo>
                  <a:cubicBezTo>
                    <a:pt x="7200" y="6075"/>
                    <a:pt x="7200" y="6075"/>
                    <a:pt x="7200" y="6075"/>
                  </a:cubicBezTo>
                  <a:cubicBezTo>
                    <a:pt x="7200" y="6075"/>
                    <a:pt x="7200" y="6075"/>
                    <a:pt x="7200" y="6075"/>
                  </a:cubicBezTo>
                  <a:cubicBezTo>
                    <a:pt x="7200" y="4556"/>
                    <a:pt x="8775" y="3375"/>
                    <a:pt x="10800" y="3375"/>
                  </a:cubicBezTo>
                  <a:cubicBezTo>
                    <a:pt x="12825" y="3375"/>
                    <a:pt x="14400" y="4556"/>
                    <a:pt x="14400" y="6075"/>
                  </a:cubicBezTo>
                  <a:close/>
                  <a:moveTo>
                    <a:pt x="19800" y="12825"/>
                  </a:moveTo>
                  <a:cubicBezTo>
                    <a:pt x="19800" y="13500"/>
                    <a:pt x="19800" y="13500"/>
                    <a:pt x="19800" y="13500"/>
                  </a:cubicBezTo>
                  <a:cubicBezTo>
                    <a:pt x="19800" y="14850"/>
                    <a:pt x="19800" y="14850"/>
                    <a:pt x="19800" y="14850"/>
                  </a:cubicBezTo>
                  <a:cubicBezTo>
                    <a:pt x="19800" y="15525"/>
                    <a:pt x="19800" y="15525"/>
                    <a:pt x="19800" y="15525"/>
                  </a:cubicBezTo>
                  <a:cubicBezTo>
                    <a:pt x="19800" y="18056"/>
                    <a:pt x="16875" y="20250"/>
                    <a:pt x="13500" y="20250"/>
                  </a:cubicBezTo>
                  <a:cubicBezTo>
                    <a:pt x="8100" y="20250"/>
                    <a:pt x="8100" y="20250"/>
                    <a:pt x="8100" y="20250"/>
                  </a:cubicBezTo>
                  <a:cubicBezTo>
                    <a:pt x="4725" y="20250"/>
                    <a:pt x="1800" y="18056"/>
                    <a:pt x="1800" y="15525"/>
                  </a:cubicBezTo>
                  <a:cubicBezTo>
                    <a:pt x="1800" y="14850"/>
                    <a:pt x="1800" y="14850"/>
                    <a:pt x="1800" y="14850"/>
                  </a:cubicBezTo>
                  <a:cubicBezTo>
                    <a:pt x="1800" y="13500"/>
                    <a:pt x="1800" y="13500"/>
                    <a:pt x="1800" y="13500"/>
                  </a:cubicBezTo>
                  <a:cubicBezTo>
                    <a:pt x="1800" y="12825"/>
                    <a:pt x="1800" y="12825"/>
                    <a:pt x="1800" y="12825"/>
                  </a:cubicBezTo>
                  <a:cubicBezTo>
                    <a:pt x="1800" y="10800"/>
                    <a:pt x="1800" y="10800"/>
                    <a:pt x="1800" y="10800"/>
                  </a:cubicBezTo>
                  <a:cubicBezTo>
                    <a:pt x="1800" y="10463"/>
                    <a:pt x="2250" y="10125"/>
                    <a:pt x="2700" y="10125"/>
                  </a:cubicBezTo>
                  <a:cubicBezTo>
                    <a:pt x="3375" y="10125"/>
                    <a:pt x="3825" y="10125"/>
                    <a:pt x="4500" y="10125"/>
                  </a:cubicBezTo>
                  <a:cubicBezTo>
                    <a:pt x="17100" y="10125"/>
                    <a:pt x="17100" y="10125"/>
                    <a:pt x="17100" y="10125"/>
                  </a:cubicBezTo>
                  <a:cubicBezTo>
                    <a:pt x="17775" y="10125"/>
                    <a:pt x="18225" y="10125"/>
                    <a:pt x="18900" y="10125"/>
                  </a:cubicBezTo>
                  <a:cubicBezTo>
                    <a:pt x="19350" y="10125"/>
                    <a:pt x="19800" y="10463"/>
                    <a:pt x="19800" y="10800"/>
                  </a:cubicBezTo>
                  <a:lnTo>
                    <a:pt x="19800" y="1282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9" name="Shape">
              <a:extLst>
                <a:ext uri="{FF2B5EF4-FFF2-40B4-BE49-F238E27FC236}">
                  <a16:creationId xmlns:a16="http://schemas.microsoft.com/office/drawing/2014/main" id="{52E10C95-3B3A-4616-A709-8F4059E7D58B}"/>
                </a:ext>
              </a:extLst>
            </p:cNvPr>
            <p:cNvSpPr/>
            <p:nvPr/>
          </p:nvSpPr>
          <p:spPr>
            <a:xfrm>
              <a:off x="125633" y="240576"/>
              <a:ext cx="50789" cy="76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3600"/>
                    <a:pt x="0" y="7200"/>
                  </a:cubicBezTo>
                  <a:cubicBezTo>
                    <a:pt x="0" y="9000"/>
                    <a:pt x="1350" y="13500"/>
                    <a:pt x="4050" y="17100"/>
                  </a:cubicBezTo>
                  <a:cubicBezTo>
                    <a:pt x="5400" y="19800"/>
                    <a:pt x="6750" y="21600"/>
                    <a:pt x="10800" y="21600"/>
                  </a:cubicBezTo>
                  <a:cubicBezTo>
                    <a:pt x="14850" y="21600"/>
                    <a:pt x="16200" y="19800"/>
                    <a:pt x="17550" y="17100"/>
                  </a:cubicBezTo>
                  <a:cubicBezTo>
                    <a:pt x="20250" y="13500"/>
                    <a:pt x="21600" y="9000"/>
                    <a:pt x="21600" y="7200"/>
                  </a:cubicBezTo>
                  <a:cubicBezTo>
                    <a:pt x="21600" y="3600"/>
                    <a:pt x="162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10" name="Group">
            <a:extLst>
              <a:ext uri="{FF2B5EF4-FFF2-40B4-BE49-F238E27FC236}">
                <a16:creationId xmlns:a16="http://schemas.microsoft.com/office/drawing/2014/main" id="{835B70C4-2A6E-46C9-956D-DF4EBC1C07F6}"/>
              </a:ext>
            </a:extLst>
          </p:cNvPr>
          <p:cNvGrpSpPr/>
          <p:nvPr/>
        </p:nvGrpSpPr>
        <p:grpSpPr>
          <a:xfrm>
            <a:off x="2807737" y="5580632"/>
            <a:ext cx="385002" cy="367095"/>
            <a:chOff x="0" y="0"/>
            <a:chExt cx="385001" cy="367093"/>
          </a:xfrm>
          <a:solidFill>
            <a:schemeClr val="bg1"/>
          </a:solidFill>
        </p:grpSpPr>
        <p:sp>
          <p:nvSpPr>
            <p:cNvPr id="311" name="Shape">
              <a:extLst>
                <a:ext uri="{FF2B5EF4-FFF2-40B4-BE49-F238E27FC236}">
                  <a16:creationId xmlns:a16="http://schemas.microsoft.com/office/drawing/2014/main" id="{48FE41EC-7BF6-4267-8F97-3E33C81C89EF}"/>
                </a:ext>
              </a:extLst>
            </p:cNvPr>
            <p:cNvSpPr/>
            <p:nvPr/>
          </p:nvSpPr>
          <p:spPr>
            <a:xfrm>
              <a:off x="-1" y="0"/>
              <a:ext cx="385003" cy="3670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0"/>
                  </a:moveTo>
                  <a:cubicBezTo>
                    <a:pt x="1856" y="0"/>
                    <a:pt x="1856" y="0"/>
                    <a:pt x="1856" y="0"/>
                  </a:cubicBezTo>
                  <a:cubicBezTo>
                    <a:pt x="844" y="0"/>
                    <a:pt x="0" y="885"/>
                    <a:pt x="0" y="1948"/>
                  </a:cubicBezTo>
                  <a:cubicBezTo>
                    <a:pt x="0" y="16466"/>
                    <a:pt x="0" y="16466"/>
                    <a:pt x="0" y="16466"/>
                  </a:cubicBezTo>
                  <a:cubicBezTo>
                    <a:pt x="0" y="17528"/>
                    <a:pt x="844" y="18413"/>
                    <a:pt x="1856" y="18413"/>
                  </a:cubicBezTo>
                  <a:cubicBezTo>
                    <a:pt x="7256" y="18413"/>
                    <a:pt x="7256" y="18413"/>
                    <a:pt x="7256" y="18413"/>
                  </a:cubicBezTo>
                  <a:cubicBezTo>
                    <a:pt x="6919" y="18767"/>
                    <a:pt x="6581" y="19298"/>
                    <a:pt x="6244" y="19475"/>
                  </a:cubicBezTo>
                  <a:cubicBezTo>
                    <a:pt x="6075" y="19652"/>
                    <a:pt x="5906" y="19830"/>
                    <a:pt x="5737" y="20007"/>
                  </a:cubicBezTo>
                  <a:cubicBezTo>
                    <a:pt x="5737" y="20184"/>
                    <a:pt x="5569" y="20538"/>
                    <a:pt x="5737" y="20892"/>
                  </a:cubicBezTo>
                  <a:cubicBezTo>
                    <a:pt x="5906" y="21246"/>
                    <a:pt x="6244" y="21600"/>
                    <a:pt x="7088" y="21600"/>
                  </a:cubicBezTo>
                  <a:cubicBezTo>
                    <a:pt x="14512" y="21600"/>
                    <a:pt x="14512" y="21600"/>
                    <a:pt x="14512" y="21600"/>
                  </a:cubicBezTo>
                  <a:cubicBezTo>
                    <a:pt x="15356" y="21600"/>
                    <a:pt x="15694" y="21246"/>
                    <a:pt x="15862" y="20892"/>
                  </a:cubicBezTo>
                  <a:cubicBezTo>
                    <a:pt x="16031" y="20538"/>
                    <a:pt x="15862" y="20184"/>
                    <a:pt x="15862" y="20007"/>
                  </a:cubicBezTo>
                  <a:cubicBezTo>
                    <a:pt x="15694" y="19830"/>
                    <a:pt x="15525" y="19652"/>
                    <a:pt x="15356" y="19475"/>
                  </a:cubicBezTo>
                  <a:cubicBezTo>
                    <a:pt x="15019" y="19298"/>
                    <a:pt x="14681" y="18767"/>
                    <a:pt x="14344" y="18413"/>
                  </a:cubicBezTo>
                  <a:cubicBezTo>
                    <a:pt x="19744" y="18413"/>
                    <a:pt x="19744" y="18413"/>
                    <a:pt x="19744" y="18413"/>
                  </a:cubicBezTo>
                  <a:cubicBezTo>
                    <a:pt x="20756" y="18413"/>
                    <a:pt x="21600" y="17528"/>
                    <a:pt x="21600" y="16466"/>
                  </a:cubicBezTo>
                  <a:cubicBezTo>
                    <a:pt x="21600" y="1948"/>
                    <a:pt x="21600" y="1948"/>
                    <a:pt x="21600" y="1948"/>
                  </a:cubicBezTo>
                  <a:cubicBezTo>
                    <a:pt x="21600" y="885"/>
                    <a:pt x="20756" y="0"/>
                    <a:pt x="19744" y="0"/>
                  </a:cubicBezTo>
                  <a:close/>
                  <a:moveTo>
                    <a:pt x="14850" y="20007"/>
                  </a:moveTo>
                  <a:cubicBezTo>
                    <a:pt x="15019" y="20184"/>
                    <a:pt x="15187" y="20361"/>
                    <a:pt x="15187" y="20538"/>
                  </a:cubicBezTo>
                  <a:cubicBezTo>
                    <a:pt x="15187" y="20538"/>
                    <a:pt x="15356" y="20538"/>
                    <a:pt x="15187" y="20538"/>
                  </a:cubicBezTo>
                  <a:cubicBezTo>
                    <a:pt x="15187" y="20715"/>
                    <a:pt x="14850" y="20892"/>
                    <a:pt x="14512" y="20892"/>
                  </a:cubicBezTo>
                  <a:cubicBezTo>
                    <a:pt x="7088" y="20892"/>
                    <a:pt x="7088" y="20892"/>
                    <a:pt x="7088" y="20892"/>
                  </a:cubicBezTo>
                  <a:cubicBezTo>
                    <a:pt x="6750" y="20892"/>
                    <a:pt x="6413" y="20715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361"/>
                    <a:pt x="6581" y="20184"/>
                    <a:pt x="6750" y="20007"/>
                  </a:cubicBezTo>
                  <a:cubicBezTo>
                    <a:pt x="7425" y="19298"/>
                    <a:pt x="7931" y="18767"/>
                    <a:pt x="8100" y="18413"/>
                  </a:cubicBezTo>
                  <a:cubicBezTo>
                    <a:pt x="13500" y="18413"/>
                    <a:pt x="13500" y="18413"/>
                    <a:pt x="13500" y="18413"/>
                  </a:cubicBezTo>
                  <a:cubicBezTo>
                    <a:pt x="13669" y="18767"/>
                    <a:pt x="14175" y="19298"/>
                    <a:pt x="14850" y="20007"/>
                  </a:cubicBezTo>
                  <a:close/>
                  <a:moveTo>
                    <a:pt x="20250" y="16466"/>
                  </a:moveTo>
                  <a:cubicBezTo>
                    <a:pt x="20250" y="16820"/>
                    <a:pt x="20081" y="16997"/>
                    <a:pt x="19744" y="16997"/>
                  </a:cubicBezTo>
                  <a:cubicBezTo>
                    <a:pt x="1856" y="16997"/>
                    <a:pt x="1856" y="16997"/>
                    <a:pt x="1856" y="16997"/>
                  </a:cubicBezTo>
                  <a:cubicBezTo>
                    <a:pt x="1519" y="16997"/>
                    <a:pt x="1350" y="16820"/>
                    <a:pt x="1350" y="16466"/>
                  </a:cubicBezTo>
                  <a:cubicBezTo>
                    <a:pt x="1350" y="1948"/>
                    <a:pt x="1350" y="1948"/>
                    <a:pt x="1350" y="1948"/>
                  </a:cubicBezTo>
                  <a:cubicBezTo>
                    <a:pt x="1350" y="1593"/>
                    <a:pt x="1519" y="1416"/>
                    <a:pt x="1856" y="1416"/>
                  </a:cubicBezTo>
                  <a:cubicBezTo>
                    <a:pt x="19744" y="1416"/>
                    <a:pt x="19744" y="1416"/>
                    <a:pt x="19744" y="1416"/>
                  </a:cubicBezTo>
                  <a:cubicBezTo>
                    <a:pt x="20081" y="1416"/>
                    <a:pt x="20250" y="1593"/>
                    <a:pt x="20250" y="1948"/>
                  </a:cubicBezTo>
                  <a:lnTo>
                    <a:pt x="20250" y="164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2" name="Shape">
              <a:extLst>
                <a:ext uri="{FF2B5EF4-FFF2-40B4-BE49-F238E27FC236}">
                  <a16:creationId xmlns:a16="http://schemas.microsoft.com/office/drawing/2014/main" id="{B6CD6E1D-85F0-4290-8A8F-772AEA725037}"/>
                </a:ext>
              </a:extLst>
            </p:cNvPr>
            <p:cNvSpPr/>
            <p:nvPr/>
          </p:nvSpPr>
          <p:spPr>
            <a:xfrm>
              <a:off x="48348" y="48349"/>
              <a:ext cx="288304" cy="193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25" y="0"/>
                  </a:moveTo>
                  <a:cubicBezTo>
                    <a:pt x="1575" y="0"/>
                    <a:pt x="1575" y="0"/>
                    <a:pt x="1575" y="0"/>
                  </a:cubicBezTo>
                  <a:cubicBezTo>
                    <a:pt x="675" y="0"/>
                    <a:pt x="0" y="1012"/>
                    <a:pt x="0" y="2362"/>
                  </a:cubicBezTo>
                  <a:cubicBezTo>
                    <a:pt x="0" y="19238"/>
                    <a:pt x="0" y="19238"/>
                    <a:pt x="0" y="19238"/>
                  </a:cubicBezTo>
                  <a:cubicBezTo>
                    <a:pt x="0" y="20588"/>
                    <a:pt x="675" y="21600"/>
                    <a:pt x="1575" y="21600"/>
                  </a:cubicBezTo>
                  <a:cubicBezTo>
                    <a:pt x="20025" y="21600"/>
                    <a:pt x="20025" y="21600"/>
                    <a:pt x="20025" y="21600"/>
                  </a:cubicBezTo>
                  <a:cubicBezTo>
                    <a:pt x="20925" y="21600"/>
                    <a:pt x="21600" y="20588"/>
                    <a:pt x="21600" y="19238"/>
                  </a:cubicBezTo>
                  <a:cubicBezTo>
                    <a:pt x="21600" y="2362"/>
                    <a:pt x="21600" y="2362"/>
                    <a:pt x="21600" y="2362"/>
                  </a:cubicBezTo>
                  <a:cubicBezTo>
                    <a:pt x="21600" y="1012"/>
                    <a:pt x="20925" y="0"/>
                    <a:pt x="20025" y="0"/>
                  </a:cubicBezTo>
                  <a:close/>
                  <a:moveTo>
                    <a:pt x="20700" y="19238"/>
                  </a:moveTo>
                  <a:cubicBezTo>
                    <a:pt x="20700" y="19913"/>
                    <a:pt x="20475" y="20250"/>
                    <a:pt x="20025" y="20250"/>
                  </a:cubicBezTo>
                  <a:cubicBezTo>
                    <a:pt x="1575" y="20250"/>
                    <a:pt x="1575" y="20250"/>
                    <a:pt x="1575" y="20250"/>
                  </a:cubicBezTo>
                  <a:cubicBezTo>
                    <a:pt x="1125" y="20250"/>
                    <a:pt x="900" y="19913"/>
                    <a:pt x="900" y="19238"/>
                  </a:cubicBezTo>
                  <a:cubicBezTo>
                    <a:pt x="900" y="2362"/>
                    <a:pt x="900" y="2362"/>
                    <a:pt x="900" y="2362"/>
                  </a:cubicBezTo>
                  <a:cubicBezTo>
                    <a:pt x="900" y="1687"/>
                    <a:pt x="1125" y="1350"/>
                    <a:pt x="1575" y="1350"/>
                  </a:cubicBezTo>
                  <a:cubicBezTo>
                    <a:pt x="20025" y="1350"/>
                    <a:pt x="20025" y="1350"/>
                    <a:pt x="20025" y="1350"/>
                  </a:cubicBezTo>
                  <a:cubicBezTo>
                    <a:pt x="20475" y="1350"/>
                    <a:pt x="20700" y="1687"/>
                    <a:pt x="20700" y="2362"/>
                  </a:cubicBezTo>
                  <a:lnTo>
                    <a:pt x="20700" y="1923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3" name="Shape">
              <a:extLst>
                <a:ext uri="{FF2B5EF4-FFF2-40B4-BE49-F238E27FC236}">
                  <a16:creationId xmlns:a16="http://schemas.microsoft.com/office/drawing/2014/main" id="{407B22E3-B099-42F9-98F6-A7891040B018}"/>
                </a:ext>
              </a:extLst>
            </p:cNvPr>
            <p:cNvSpPr/>
            <p:nvPr/>
          </p:nvSpPr>
          <p:spPr>
            <a:xfrm>
              <a:off x="173697" y="247116"/>
              <a:ext cx="35815" cy="35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4" name="Shape">
              <a:extLst>
                <a:ext uri="{FF2B5EF4-FFF2-40B4-BE49-F238E27FC236}">
                  <a16:creationId xmlns:a16="http://schemas.microsoft.com/office/drawing/2014/main" id="{313DE0EB-67E9-4D33-8C66-BB4DD6E19399}"/>
                </a:ext>
              </a:extLst>
            </p:cNvPr>
            <p:cNvSpPr/>
            <p:nvPr/>
          </p:nvSpPr>
          <p:spPr>
            <a:xfrm>
              <a:off x="134301" y="87744"/>
              <a:ext cx="114606" cy="1146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547" y="0"/>
                    <a:pt x="0" y="4547"/>
                    <a:pt x="0" y="10800"/>
                  </a:cubicBezTo>
                  <a:cubicBezTo>
                    <a:pt x="0" y="16484"/>
                    <a:pt x="4547" y="21600"/>
                    <a:pt x="10800" y="21600"/>
                  </a:cubicBezTo>
                  <a:cubicBezTo>
                    <a:pt x="17053" y="21600"/>
                    <a:pt x="21600" y="16484"/>
                    <a:pt x="21600" y="10800"/>
                  </a:cubicBezTo>
                  <a:cubicBezTo>
                    <a:pt x="21600" y="4547"/>
                    <a:pt x="17053" y="0"/>
                    <a:pt x="10800" y="0"/>
                  </a:cubicBezTo>
                  <a:close/>
                  <a:moveTo>
                    <a:pt x="10800" y="19326"/>
                  </a:moveTo>
                  <a:cubicBezTo>
                    <a:pt x="6253" y="19326"/>
                    <a:pt x="2274" y="15347"/>
                    <a:pt x="2274" y="10800"/>
                  </a:cubicBezTo>
                  <a:cubicBezTo>
                    <a:pt x="2274" y="6253"/>
                    <a:pt x="5684" y="2842"/>
                    <a:pt x="10232" y="2274"/>
                  </a:cubicBezTo>
                  <a:cubicBezTo>
                    <a:pt x="10232" y="12505"/>
                    <a:pt x="10232" y="12505"/>
                    <a:pt x="10232" y="12505"/>
                  </a:cubicBezTo>
                  <a:cubicBezTo>
                    <a:pt x="19326" y="9095"/>
                    <a:pt x="19326" y="9095"/>
                    <a:pt x="19326" y="9095"/>
                  </a:cubicBezTo>
                  <a:cubicBezTo>
                    <a:pt x="19326" y="9663"/>
                    <a:pt x="19326" y="10232"/>
                    <a:pt x="19326" y="10800"/>
                  </a:cubicBezTo>
                  <a:cubicBezTo>
                    <a:pt x="19326" y="15347"/>
                    <a:pt x="15347" y="19326"/>
                    <a:pt x="10800" y="193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15" name="Group">
            <a:extLst>
              <a:ext uri="{FF2B5EF4-FFF2-40B4-BE49-F238E27FC236}">
                <a16:creationId xmlns:a16="http://schemas.microsoft.com/office/drawing/2014/main" id="{9B0BC0DA-A9DA-42ED-8809-F9E2460BB0E7}"/>
              </a:ext>
            </a:extLst>
          </p:cNvPr>
          <p:cNvGrpSpPr/>
          <p:nvPr/>
        </p:nvGrpSpPr>
        <p:grpSpPr>
          <a:xfrm>
            <a:off x="3867039" y="5580203"/>
            <a:ext cx="410885" cy="366776"/>
            <a:chOff x="0" y="0"/>
            <a:chExt cx="410884" cy="366774"/>
          </a:xfrm>
          <a:solidFill>
            <a:schemeClr val="bg1"/>
          </a:solidFill>
        </p:grpSpPr>
        <p:sp>
          <p:nvSpPr>
            <p:cNvPr id="316" name="Shape">
              <a:extLst>
                <a:ext uri="{FF2B5EF4-FFF2-40B4-BE49-F238E27FC236}">
                  <a16:creationId xmlns:a16="http://schemas.microsoft.com/office/drawing/2014/main" id="{E01A838E-6FFD-49D8-958B-B190F14354D0}"/>
                </a:ext>
              </a:extLst>
            </p:cNvPr>
            <p:cNvSpPr/>
            <p:nvPr/>
          </p:nvSpPr>
          <p:spPr>
            <a:xfrm>
              <a:off x="0" y="0"/>
              <a:ext cx="410885" cy="366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31" extrusionOk="0">
                  <a:moveTo>
                    <a:pt x="17280" y="21398"/>
                  </a:moveTo>
                  <a:cubicBezTo>
                    <a:pt x="17100" y="21398"/>
                    <a:pt x="16920" y="21398"/>
                    <a:pt x="16740" y="21196"/>
                  </a:cubicBezTo>
                  <a:cubicBezTo>
                    <a:pt x="16380" y="20793"/>
                    <a:pt x="16560" y="20389"/>
                    <a:pt x="16740" y="19985"/>
                  </a:cubicBezTo>
                  <a:cubicBezTo>
                    <a:pt x="18900" y="17966"/>
                    <a:pt x="20160" y="15140"/>
                    <a:pt x="20160" y="12112"/>
                  </a:cubicBezTo>
                  <a:cubicBezTo>
                    <a:pt x="20160" y="6258"/>
                    <a:pt x="16020" y="1615"/>
                    <a:pt x="10800" y="1615"/>
                  </a:cubicBezTo>
                  <a:cubicBezTo>
                    <a:pt x="5580" y="1615"/>
                    <a:pt x="1440" y="6258"/>
                    <a:pt x="1440" y="12112"/>
                  </a:cubicBezTo>
                  <a:cubicBezTo>
                    <a:pt x="1440" y="15140"/>
                    <a:pt x="2700" y="17966"/>
                    <a:pt x="4860" y="19985"/>
                  </a:cubicBezTo>
                  <a:cubicBezTo>
                    <a:pt x="5040" y="20389"/>
                    <a:pt x="5220" y="20793"/>
                    <a:pt x="4860" y="21196"/>
                  </a:cubicBezTo>
                  <a:cubicBezTo>
                    <a:pt x="4680" y="21600"/>
                    <a:pt x="4140" y="21600"/>
                    <a:pt x="3960" y="21398"/>
                  </a:cubicBezTo>
                  <a:cubicBezTo>
                    <a:pt x="1440" y="18976"/>
                    <a:pt x="0" y="15544"/>
                    <a:pt x="0" y="12112"/>
                  </a:cubicBezTo>
                  <a:cubicBezTo>
                    <a:pt x="0" y="5249"/>
                    <a:pt x="4860" y="0"/>
                    <a:pt x="10800" y="0"/>
                  </a:cubicBezTo>
                  <a:cubicBezTo>
                    <a:pt x="16740" y="0"/>
                    <a:pt x="21600" y="5249"/>
                    <a:pt x="21600" y="12112"/>
                  </a:cubicBezTo>
                  <a:cubicBezTo>
                    <a:pt x="21600" y="15544"/>
                    <a:pt x="20160" y="18976"/>
                    <a:pt x="17640" y="21398"/>
                  </a:cubicBezTo>
                  <a:cubicBezTo>
                    <a:pt x="17640" y="21398"/>
                    <a:pt x="17460" y="21398"/>
                    <a:pt x="17280" y="213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7" name="Circle">
              <a:extLst>
                <a:ext uri="{FF2B5EF4-FFF2-40B4-BE49-F238E27FC236}">
                  <a16:creationId xmlns:a16="http://schemas.microsoft.com/office/drawing/2014/main" id="{46526FBC-01CE-4E82-B176-21C888F3FC6E}"/>
                </a:ext>
              </a:extLst>
            </p:cNvPr>
            <p:cNvSpPr/>
            <p:nvPr/>
          </p:nvSpPr>
          <p:spPr>
            <a:xfrm>
              <a:off x="177845" y="210552"/>
              <a:ext cx="55195" cy="5519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8" name="Shape">
              <a:extLst>
                <a:ext uri="{FF2B5EF4-FFF2-40B4-BE49-F238E27FC236}">
                  <a16:creationId xmlns:a16="http://schemas.microsoft.com/office/drawing/2014/main" id="{0DA9F684-1CF0-46C9-8928-79C072793A5B}"/>
                </a:ext>
              </a:extLst>
            </p:cNvPr>
            <p:cNvSpPr/>
            <p:nvPr/>
          </p:nvSpPr>
          <p:spPr>
            <a:xfrm>
              <a:off x="82626" y="115333"/>
              <a:ext cx="84140" cy="84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8" h="21168" extrusionOk="0">
                  <a:moveTo>
                    <a:pt x="648" y="648"/>
                  </a:moveTo>
                  <a:cubicBezTo>
                    <a:pt x="2376" y="-216"/>
                    <a:pt x="4104" y="-216"/>
                    <a:pt x="5832" y="648"/>
                  </a:cubicBezTo>
                  <a:cubicBezTo>
                    <a:pt x="20520" y="15336"/>
                    <a:pt x="20520" y="15336"/>
                    <a:pt x="20520" y="15336"/>
                  </a:cubicBezTo>
                  <a:cubicBezTo>
                    <a:pt x="21384" y="17064"/>
                    <a:pt x="21384" y="18792"/>
                    <a:pt x="20520" y="20520"/>
                  </a:cubicBezTo>
                  <a:cubicBezTo>
                    <a:pt x="18792" y="21384"/>
                    <a:pt x="17064" y="21384"/>
                    <a:pt x="15336" y="20520"/>
                  </a:cubicBezTo>
                  <a:cubicBezTo>
                    <a:pt x="648" y="5832"/>
                    <a:pt x="648" y="5832"/>
                    <a:pt x="648" y="5832"/>
                  </a:cubicBezTo>
                  <a:cubicBezTo>
                    <a:pt x="-216" y="4104"/>
                    <a:pt x="-216" y="2376"/>
                    <a:pt x="648" y="6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19" name="Group">
            <a:extLst>
              <a:ext uri="{FF2B5EF4-FFF2-40B4-BE49-F238E27FC236}">
                <a16:creationId xmlns:a16="http://schemas.microsoft.com/office/drawing/2014/main" id="{83CF0CEC-CF9F-4FFD-87B6-CBC3B5511421}"/>
              </a:ext>
            </a:extLst>
          </p:cNvPr>
          <p:cNvGrpSpPr/>
          <p:nvPr/>
        </p:nvGrpSpPr>
        <p:grpSpPr>
          <a:xfrm>
            <a:off x="5025874" y="5554946"/>
            <a:ext cx="209235" cy="418469"/>
            <a:chOff x="0" y="0"/>
            <a:chExt cx="209233" cy="418468"/>
          </a:xfrm>
          <a:solidFill>
            <a:schemeClr val="bg1"/>
          </a:solidFill>
        </p:grpSpPr>
        <p:sp>
          <p:nvSpPr>
            <p:cNvPr id="320" name="Shape">
              <a:extLst>
                <a:ext uri="{FF2B5EF4-FFF2-40B4-BE49-F238E27FC236}">
                  <a16:creationId xmlns:a16="http://schemas.microsoft.com/office/drawing/2014/main" id="{DD025146-43D6-4CC0-B2F0-AA9C6B26DEBB}"/>
                </a:ext>
              </a:extLst>
            </p:cNvPr>
            <p:cNvSpPr/>
            <p:nvPr/>
          </p:nvSpPr>
          <p:spPr>
            <a:xfrm>
              <a:off x="-1" y="153586"/>
              <a:ext cx="209235" cy="2648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7" y="0"/>
                  </a:moveTo>
                  <a:cubicBezTo>
                    <a:pt x="19286" y="0"/>
                    <a:pt x="18514" y="608"/>
                    <a:pt x="18514" y="1217"/>
                  </a:cubicBezTo>
                  <a:cubicBezTo>
                    <a:pt x="18514" y="5172"/>
                    <a:pt x="18514" y="5172"/>
                    <a:pt x="18514" y="5172"/>
                  </a:cubicBezTo>
                  <a:cubicBezTo>
                    <a:pt x="18514" y="8823"/>
                    <a:pt x="15043" y="11561"/>
                    <a:pt x="10800" y="11561"/>
                  </a:cubicBezTo>
                  <a:cubicBezTo>
                    <a:pt x="6557" y="11561"/>
                    <a:pt x="3086" y="8823"/>
                    <a:pt x="3086" y="5172"/>
                  </a:cubicBezTo>
                  <a:cubicBezTo>
                    <a:pt x="3086" y="1217"/>
                    <a:pt x="3086" y="1217"/>
                    <a:pt x="3086" y="1217"/>
                  </a:cubicBezTo>
                  <a:cubicBezTo>
                    <a:pt x="3086" y="608"/>
                    <a:pt x="2314" y="0"/>
                    <a:pt x="1543" y="0"/>
                  </a:cubicBezTo>
                  <a:cubicBezTo>
                    <a:pt x="771" y="0"/>
                    <a:pt x="0" y="608"/>
                    <a:pt x="0" y="1217"/>
                  </a:cubicBezTo>
                  <a:cubicBezTo>
                    <a:pt x="0" y="5172"/>
                    <a:pt x="0" y="5172"/>
                    <a:pt x="0" y="5172"/>
                  </a:cubicBezTo>
                  <a:cubicBezTo>
                    <a:pt x="0" y="9431"/>
                    <a:pt x="3857" y="13386"/>
                    <a:pt x="9257" y="13994"/>
                  </a:cubicBezTo>
                  <a:cubicBezTo>
                    <a:pt x="9257" y="19166"/>
                    <a:pt x="9257" y="19166"/>
                    <a:pt x="9257" y="19166"/>
                  </a:cubicBezTo>
                  <a:cubicBezTo>
                    <a:pt x="6171" y="19166"/>
                    <a:pt x="6171" y="19166"/>
                    <a:pt x="6171" y="19166"/>
                  </a:cubicBezTo>
                  <a:cubicBezTo>
                    <a:pt x="5400" y="19166"/>
                    <a:pt x="4629" y="19775"/>
                    <a:pt x="4629" y="20383"/>
                  </a:cubicBezTo>
                  <a:cubicBezTo>
                    <a:pt x="4629" y="20992"/>
                    <a:pt x="5400" y="21600"/>
                    <a:pt x="6171" y="21600"/>
                  </a:cubicBezTo>
                  <a:cubicBezTo>
                    <a:pt x="15429" y="21600"/>
                    <a:pt x="15429" y="21600"/>
                    <a:pt x="15429" y="21600"/>
                  </a:cubicBezTo>
                  <a:cubicBezTo>
                    <a:pt x="16200" y="21600"/>
                    <a:pt x="16971" y="20992"/>
                    <a:pt x="16971" y="20383"/>
                  </a:cubicBezTo>
                  <a:cubicBezTo>
                    <a:pt x="16971" y="19775"/>
                    <a:pt x="16200" y="19166"/>
                    <a:pt x="15429" y="19166"/>
                  </a:cubicBezTo>
                  <a:cubicBezTo>
                    <a:pt x="12343" y="19166"/>
                    <a:pt x="12343" y="19166"/>
                    <a:pt x="12343" y="19166"/>
                  </a:cubicBezTo>
                  <a:cubicBezTo>
                    <a:pt x="12343" y="13994"/>
                    <a:pt x="12343" y="13994"/>
                    <a:pt x="12343" y="13994"/>
                  </a:cubicBezTo>
                  <a:cubicBezTo>
                    <a:pt x="17743" y="13386"/>
                    <a:pt x="21600" y="9431"/>
                    <a:pt x="21600" y="5172"/>
                  </a:cubicBezTo>
                  <a:cubicBezTo>
                    <a:pt x="21600" y="1217"/>
                    <a:pt x="21600" y="1217"/>
                    <a:pt x="21600" y="1217"/>
                  </a:cubicBezTo>
                  <a:cubicBezTo>
                    <a:pt x="21600" y="608"/>
                    <a:pt x="20829" y="0"/>
                    <a:pt x="20057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1" name="Shape">
              <a:extLst>
                <a:ext uri="{FF2B5EF4-FFF2-40B4-BE49-F238E27FC236}">
                  <a16:creationId xmlns:a16="http://schemas.microsoft.com/office/drawing/2014/main" id="{3EF5A2DF-9F82-4796-9EFA-2361678DFE6D}"/>
                </a:ext>
              </a:extLst>
            </p:cNvPr>
            <p:cNvSpPr/>
            <p:nvPr/>
          </p:nvSpPr>
          <p:spPr>
            <a:xfrm>
              <a:off x="60098" y="-1"/>
              <a:ext cx="91263" cy="2693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7100" y="21600"/>
                    <a:pt x="21600" y="20100"/>
                    <a:pt x="21600" y="18000"/>
                  </a:cubicBezTo>
                  <a:cubicBezTo>
                    <a:pt x="21600" y="3600"/>
                    <a:pt x="21600" y="3600"/>
                    <a:pt x="21600" y="3600"/>
                  </a:cubicBezTo>
                  <a:cubicBezTo>
                    <a:pt x="21600" y="1500"/>
                    <a:pt x="17100" y="0"/>
                    <a:pt x="10800" y="0"/>
                  </a:cubicBezTo>
                  <a:cubicBezTo>
                    <a:pt x="4500" y="0"/>
                    <a:pt x="0" y="1500"/>
                    <a:pt x="0" y="3600"/>
                  </a:cubicBezTo>
                  <a:cubicBezTo>
                    <a:pt x="0" y="18000"/>
                    <a:pt x="0" y="18000"/>
                    <a:pt x="0" y="18000"/>
                  </a:cubicBezTo>
                  <a:cubicBezTo>
                    <a:pt x="0" y="20100"/>
                    <a:pt x="45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322" name="Shape">
            <a:extLst>
              <a:ext uri="{FF2B5EF4-FFF2-40B4-BE49-F238E27FC236}">
                <a16:creationId xmlns:a16="http://schemas.microsoft.com/office/drawing/2014/main" id="{99331913-C6A7-4222-9699-A297D9775DB6}"/>
              </a:ext>
            </a:extLst>
          </p:cNvPr>
          <p:cNvSpPr/>
          <p:nvPr/>
        </p:nvSpPr>
        <p:spPr>
          <a:xfrm>
            <a:off x="5957229" y="5609443"/>
            <a:ext cx="380826" cy="309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601"/>
                </a:moveTo>
                <a:cubicBezTo>
                  <a:pt x="20778" y="3034"/>
                  <a:pt x="19957" y="3323"/>
                  <a:pt x="19017" y="3468"/>
                </a:cubicBezTo>
                <a:cubicBezTo>
                  <a:pt x="19957" y="2745"/>
                  <a:pt x="20661" y="1734"/>
                  <a:pt x="21013" y="433"/>
                </a:cubicBezTo>
                <a:cubicBezTo>
                  <a:pt x="20133" y="1084"/>
                  <a:pt x="19193" y="1517"/>
                  <a:pt x="18196" y="1734"/>
                </a:cubicBezTo>
                <a:cubicBezTo>
                  <a:pt x="17374" y="722"/>
                  <a:pt x="16200" y="0"/>
                  <a:pt x="14967" y="0"/>
                </a:cubicBezTo>
                <a:cubicBezTo>
                  <a:pt x="12502" y="0"/>
                  <a:pt x="10507" y="2456"/>
                  <a:pt x="10507" y="5490"/>
                </a:cubicBezTo>
                <a:cubicBezTo>
                  <a:pt x="10507" y="5924"/>
                  <a:pt x="10565" y="6357"/>
                  <a:pt x="10624" y="6718"/>
                </a:cubicBezTo>
                <a:cubicBezTo>
                  <a:pt x="6926" y="6502"/>
                  <a:pt x="3698" y="4334"/>
                  <a:pt x="1467" y="1011"/>
                </a:cubicBezTo>
                <a:cubicBezTo>
                  <a:pt x="1115" y="1806"/>
                  <a:pt x="880" y="2745"/>
                  <a:pt x="880" y="3757"/>
                </a:cubicBezTo>
                <a:cubicBezTo>
                  <a:pt x="880" y="5635"/>
                  <a:pt x="1643" y="7296"/>
                  <a:pt x="2876" y="8308"/>
                </a:cubicBezTo>
                <a:cubicBezTo>
                  <a:pt x="2113" y="8308"/>
                  <a:pt x="1467" y="8019"/>
                  <a:pt x="880" y="7658"/>
                </a:cubicBezTo>
                <a:cubicBezTo>
                  <a:pt x="822" y="7658"/>
                  <a:pt x="822" y="7658"/>
                  <a:pt x="822" y="7658"/>
                </a:cubicBezTo>
                <a:cubicBezTo>
                  <a:pt x="822" y="10330"/>
                  <a:pt x="2407" y="12570"/>
                  <a:pt x="4402" y="13076"/>
                </a:cubicBezTo>
                <a:cubicBezTo>
                  <a:pt x="4050" y="13148"/>
                  <a:pt x="3639" y="13220"/>
                  <a:pt x="3228" y="13220"/>
                </a:cubicBezTo>
                <a:cubicBezTo>
                  <a:pt x="2935" y="13220"/>
                  <a:pt x="2700" y="13220"/>
                  <a:pt x="2407" y="13148"/>
                </a:cubicBezTo>
                <a:cubicBezTo>
                  <a:pt x="2993" y="15315"/>
                  <a:pt x="4578" y="16904"/>
                  <a:pt x="6515" y="16904"/>
                </a:cubicBezTo>
                <a:cubicBezTo>
                  <a:pt x="5048" y="18349"/>
                  <a:pt x="3111" y="19288"/>
                  <a:pt x="1057" y="19288"/>
                </a:cubicBezTo>
                <a:cubicBezTo>
                  <a:pt x="704" y="19288"/>
                  <a:pt x="352" y="19216"/>
                  <a:pt x="0" y="19144"/>
                </a:cubicBezTo>
                <a:cubicBezTo>
                  <a:pt x="1937" y="20733"/>
                  <a:pt x="4285" y="21600"/>
                  <a:pt x="6750" y="21600"/>
                </a:cubicBezTo>
                <a:cubicBezTo>
                  <a:pt x="14909" y="21600"/>
                  <a:pt x="19370" y="13292"/>
                  <a:pt x="19370" y="6140"/>
                </a:cubicBezTo>
                <a:cubicBezTo>
                  <a:pt x="19370" y="5852"/>
                  <a:pt x="19370" y="5635"/>
                  <a:pt x="19370" y="5418"/>
                </a:cubicBezTo>
                <a:cubicBezTo>
                  <a:pt x="20250" y="4623"/>
                  <a:pt x="21013" y="3684"/>
                  <a:pt x="21600" y="26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" name="Shape">
            <a:extLst>
              <a:ext uri="{FF2B5EF4-FFF2-40B4-BE49-F238E27FC236}">
                <a16:creationId xmlns:a16="http://schemas.microsoft.com/office/drawing/2014/main" id="{80F9681D-E0DA-4918-BE32-30D53C797CCF}"/>
              </a:ext>
            </a:extLst>
          </p:cNvPr>
          <p:cNvSpPr/>
          <p:nvPr/>
        </p:nvSpPr>
        <p:spPr>
          <a:xfrm>
            <a:off x="9108089" y="5555263"/>
            <a:ext cx="349090" cy="4178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288" y="15780"/>
                </a:moveTo>
                <a:cubicBezTo>
                  <a:pt x="16848" y="15780"/>
                  <a:pt x="16848" y="15780"/>
                  <a:pt x="16848" y="15780"/>
                </a:cubicBezTo>
                <a:cubicBezTo>
                  <a:pt x="16848" y="15120"/>
                  <a:pt x="16848" y="15120"/>
                  <a:pt x="16848" y="15120"/>
                </a:cubicBezTo>
                <a:cubicBezTo>
                  <a:pt x="16848" y="14820"/>
                  <a:pt x="17136" y="14580"/>
                  <a:pt x="17496" y="14580"/>
                </a:cubicBezTo>
                <a:cubicBezTo>
                  <a:pt x="17640" y="14580"/>
                  <a:pt x="17640" y="14580"/>
                  <a:pt x="17640" y="14580"/>
                </a:cubicBezTo>
                <a:cubicBezTo>
                  <a:pt x="18000" y="14580"/>
                  <a:pt x="18288" y="14820"/>
                  <a:pt x="18288" y="15120"/>
                </a:cubicBezTo>
                <a:lnTo>
                  <a:pt x="18288" y="15780"/>
                </a:lnTo>
                <a:close/>
                <a:moveTo>
                  <a:pt x="12960" y="14340"/>
                </a:moveTo>
                <a:cubicBezTo>
                  <a:pt x="12600" y="14340"/>
                  <a:pt x="12312" y="14520"/>
                  <a:pt x="12312" y="14760"/>
                </a:cubicBezTo>
                <a:cubicBezTo>
                  <a:pt x="12312" y="18120"/>
                  <a:pt x="12312" y="18120"/>
                  <a:pt x="12312" y="18120"/>
                </a:cubicBezTo>
                <a:cubicBezTo>
                  <a:pt x="12312" y="18360"/>
                  <a:pt x="12600" y="18600"/>
                  <a:pt x="12960" y="18600"/>
                </a:cubicBezTo>
                <a:cubicBezTo>
                  <a:pt x="13320" y="18600"/>
                  <a:pt x="13608" y="18360"/>
                  <a:pt x="13608" y="18120"/>
                </a:cubicBezTo>
                <a:cubicBezTo>
                  <a:pt x="13608" y="14760"/>
                  <a:pt x="13608" y="14760"/>
                  <a:pt x="13608" y="14760"/>
                </a:cubicBezTo>
                <a:cubicBezTo>
                  <a:pt x="13608" y="14520"/>
                  <a:pt x="13320" y="14340"/>
                  <a:pt x="12960" y="14340"/>
                </a:cubicBezTo>
                <a:close/>
                <a:moveTo>
                  <a:pt x="21600" y="12480"/>
                </a:moveTo>
                <a:cubicBezTo>
                  <a:pt x="21600" y="18840"/>
                  <a:pt x="21600" y="18840"/>
                  <a:pt x="21600" y="18840"/>
                </a:cubicBezTo>
                <a:cubicBezTo>
                  <a:pt x="21600" y="20340"/>
                  <a:pt x="20016" y="21600"/>
                  <a:pt x="18072" y="21600"/>
                </a:cubicBezTo>
                <a:cubicBezTo>
                  <a:pt x="3528" y="21600"/>
                  <a:pt x="3528" y="21600"/>
                  <a:pt x="3528" y="21600"/>
                </a:cubicBezTo>
                <a:cubicBezTo>
                  <a:pt x="1584" y="21600"/>
                  <a:pt x="0" y="20340"/>
                  <a:pt x="0" y="18840"/>
                </a:cubicBezTo>
                <a:cubicBezTo>
                  <a:pt x="0" y="12480"/>
                  <a:pt x="0" y="12480"/>
                  <a:pt x="0" y="12480"/>
                </a:cubicBezTo>
                <a:cubicBezTo>
                  <a:pt x="0" y="10920"/>
                  <a:pt x="1584" y="9660"/>
                  <a:pt x="3528" y="9660"/>
                </a:cubicBezTo>
                <a:cubicBezTo>
                  <a:pt x="18072" y="9660"/>
                  <a:pt x="18072" y="9660"/>
                  <a:pt x="18072" y="9660"/>
                </a:cubicBezTo>
                <a:cubicBezTo>
                  <a:pt x="20016" y="9660"/>
                  <a:pt x="21600" y="10920"/>
                  <a:pt x="21600" y="12480"/>
                </a:cubicBezTo>
                <a:close/>
                <a:moveTo>
                  <a:pt x="4536" y="19500"/>
                </a:moveTo>
                <a:cubicBezTo>
                  <a:pt x="4536" y="12780"/>
                  <a:pt x="4536" y="12780"/>
                  <a:pt x="4536" y="12780"/>
                </a:cubicBezTo>
                <a:cubicBezTo>
                  <a:pt x="6336" y="12780"/>
                  <a:pt x="6336" y="12780"/>
                  <a:pt x="6336" y="12780"/>
                </a:cubicBezTo>
                <a:cubicBezTo>
                  <a:pt x="6336" y="11820"/>
                  <a:pt x="6336" y="11820"/>
                  <a:pt x="6336" y="11820"/>
                </a:cubicBezTo>
                <a:cubicBezTo>
                  <a:pt x="1512" y="11820"/>
                  <a:pt x="1512" y="11820"/>
                  <a:pt x="1512" y="11820"/>
                </a:cubicBezTo>
                <a:cubicBezTo>
                  <a:pt x="1512" y="12780"/>
                  <a:pt x="1512" y="12780"/>
                  <a:pt x="1512" y="12780"/>
                </a:cubicBezTo>
                <a:cubicBezTo>
                  <a:pt x="3024" y="12780"/>
                  <a:pt x="3024" y="12780"/>
                  <a:pt x="3024" y="12780"/>
                </a:cubicBezTo>
                <a:cubicBezTo>
                  <a:pt x="3024" y="19500"/>
                  <a:pt x="3024" y="19500"/>
                  <a:pt x="3024" y="19500"/>
                </a:cubicBezTo>
                <a:lnTo>
                  <a:pt x="4536" y="19500"/>
                </a:lnTo>
                <a:close/>
                <a:moveTo>
                  <a:pt x="9936" y="13800"/>
                </a:moveTo>
                <a:cubicBezTo>
                  <a:pt x="8424" y="13800"/>
                  <a:pt x="8424" y="13800"/>
                  <a:pt x="8424" y="13800"/>
                </a:cubicBezTo>
                <a:cubicBezTo>
                  <a:pt x="8424" y="17400"/>
                  <a:pt x="8424" y="17400"/>
                  <a:pt x="8424" y="17400"/>
                </a:cubicBezTo>
                <a:cubicBezTo>
                  <a:pt x="8424" y="17880"/>
                  <a:pt x="8424" y="18180"/>
                  <a:pt x="8424" y="18240"/>
                </a:cubicBezTo>
                <a:cubicBezTo>
                  <a:pt x="8280" y="18540"/>
                  <a:pt x="7704" y="18840"/>
                  <a:pt x="7488" y="18300"/>
                </a:cubicBezTo>
                <a:cubicBezTo>
                  <a:pt x="7488" y="18180"/>
                  <a:pt x="7488" y="17880"/>
                  <a:pt x="7488" y="17400"/>
                </a:cubicBezTo>
                <a:cubicBezTo>
                  <a:pt x="7488" y="13800"/>
                  <a:pt x="7488" y="13800"/>
                  <a:pt x="7488" y="13800"/>
                </a:cubicBezTo>
                <a:cubicBezTo>
                  <a:pt x="5976" y="13800"/>
                  <a:pt x="5976" y="13800"/>
                  <a:pt x="5976" y="13800"/>
                </a:cubicBezTo>
                <a:cubicBezTo>
                  <a:pt x="6048" y="17340"/>
                  <a:pt x="6048" y="17340"/>
                  <a:pt x="6048" y="17340"/>
                </a:cubicBezTo>
                <a:cubicBezTo>
                  <a:pt x="6048" y="17880"/>
                  <a:pt x="5976" y="18300"/>
                  <a:pt x="6048" y="18480"/>
                </a:cubicBezTo>
                <a:cubicBezTo>
                  <a:pt x="6048" y="18840"/>
                  <a:pt x="6048" y="19200"/>
                  <a:pt x="6408" y="19440"/>
                </a:cubicBezTo>
                <a:cubicBezTo>
                  <a:pt x="7056" y="19800"/>
                  <a:pt x="8352" y="19380"/>
                  <a:pt x="8712" y="18780"/>
                </a:cubicBezTo>
                <a:cubicBezTo>
                  <a:pt x="8712" y="19500"/>
                  <a:pt x="8712" y="19500"/>
                  <a:pt x="8712" y="19500"/>
                </a:cubicBezTo>
                <a:cubicBezTo>
                  <a:pt x="9936" y="19500"/>
                  <a:pt x="9936" y="19500"/>
                  <a:pt x="9936" y="19500"/>
                </a:cubicBezTo>
                <a:lnTo>
                  <a:pt x="9936" y="13800"/>
                </a:lnTo>
                <a:close/>
                <a:moveTo>
                  <a:pt x="14688" y="17880"/>
                </a:moveTo>
                <a:cubicBezTo>
                  <a:pt x="14688" y="14940"/>
                  <a:pt x="14688" y="14940"/>
                  <a:pt x="14688" y="14940"/>
                </a:cubicBezTo>
                <a:cubicBezTo>
                  <a:pt x="14688" y="13800"/>
                  <a:pt x="13680" y="13080"/>
                  <a:pt x="12312" y="14040"/>
                </a:cubicBezTo>
                <a:cubicBezTo>
                  <a:pt x="12312" y="11820"/>
                  <a:pt x="12312" y="11820"/>
                  <a:pt x="12312" y="11820"/>
                </a:cubicBezTo>
                <a:cubicBezTo>
                  <a:pt x="10800" y="11820"/>
                  <a:pt x="10800" y="11820"/>
                  <a:pt x="10800" y="11820"/>
                </a:cubicBezTo>
                <a:cubicBezTo>
                  <a:pt x="10800" y="19440"/>
                  <a:pt x="10800" y="19440"/>
                  <a:pt x="10800" y="19440"/>
                </a:cubicBezTo>
                <a:cubicBezTo>
                  <a:pt x="12024" y="19440"/>
                  <a:pt x="12024" y="19440"/>
                  <a:pt x="12024" y="19440"/>
                </a:cubicBezTo>
                <a:cubicBezTo>
                  <a:pt x="12168" y="18960"/>
                  <a:pt x="12168" y="18960"/>
                  <a:pt x="12168" y="18960"/>
                </a:cubicBezTo>
                <a:cubicBezTo>
                  <a:pt x="13752" y="20160"/>
                  <a:pt x="14688" y="19380"/>
                  <a:pt x="14688" y="17880"/>
                </a:cubicBezTo>
                <a:close/>
                <a:moveTo>
                  <a:pt x="19440" y="17520"/>
                </a:moveTo>
                <a:cubicBezTo>
                  <a:pt x="18288" y="17520"/>
                  <a:pt x="18288" y="17520"/>
                  <a:pt x="18288" y="17520"/>
                </a:cubicBezTo>
                <a:cubicBezTo>
                  <a:pt x="18288" y="17580"/>
                  <a:pt x="18288" y="17580"/>
                  <a:pt x="18288" y="17640"/>
                </a:cubicBezTo>
                <a:cubicBezTo>
                  <a:pt x="18288" y="18180"/>
                  <a:pt x="18288" y="18180"/>
                  <a:pt x="18288" y="18180"/>
                </a:cubicBezTo>
                <a:cubicBezTo>
                  <a:pt x="18288" y="18420"/>
                  <a:pt x="18000" y="18660"/>
                  <a:pt x="17640" y="18660"/>
                </a:cubicBezTo>
                <a:cubicBezTo>
                  <a:pt x="17424" y="18660"/>
                  <a:pt x="17424" y="18660"/>
                  <a:pt x="17424" y="18660"/>
                </a:cubicBezTo>
                <a:cubicBezTo>
                  <a:pt x="17136" y="18660"/>
                  <a:pt x="16848" y="18420"/>
                  <a:pt x="16848" y="18180"/>
                </a:cubicBezTo>
                <a:cubicBezTo>
                  <a:pt x="16848" y="18120"/>
                  <a:pt x="16848" y="18120"/>
                  <a:pt x="16848" y="18120"/>
                </a:cubicBezTo>
                <a:cubicBezTo>
                  <a:pt x="16848" y="17520"/>
                  <a:pt x="16848" y="17520"/>
                  <a:pt x="16848" y="17520"/>
                </a:cubicBezTo>
                <a:cubicBezTo>
                  <a:pt x="16848" y="16800"/>
                  <a:pt x="16848" y="16800"/>
                  <a:pt x="16848" y="16800"/>
                </a:cubicBezTo>
                <a:cubicBezTo>
                  <a:pt x="19440" y="16800"/>
                  <a:pt x="19440" y="16800"/>
                  <a:pt x="19440" y="16800"/>
                </a:cubicBezTo>
                <a:cubicBezTo>
                  <a:pt x="19440" y="15960"/>
                  <a:pt x="19440" y="15960"/>
                  <a:pt x="19440" y="15960"/>
                </a:cubicBezTo>
                <a:cubicBezTo>
                  <a:pt x="19440" y="15360"/>
                  <a:pt x="19368" y="14820"/>
                  <a:pt x="19296" y="14460"/>
                </a:cubicBezTo>
                <a:cubicBezTo>
                  <a:pt x="19152" y="13380"/>
                  <a:pt x="17352" y="13200"/>
                  <a:pt x="16416" y="13740"/>
                </a:cubicBezTo>
                <a:cubicBezTo>
                  <a:pt x="16128" y="13920"/>
                  <a:pt x="15912" y="14160"/>
                  <a:pt x="15840" y="14460"/>
                </a:cubicBezTo>
                <a:cubicBezTo>
                  <a:pt x="15696" y="14760"/>
                  <a:pt x="15624" y="15180"/>
                  <a:pt x="15624" y="15720"/>
                </a:cubicBezTo>
                <a:cubicBezTo>
                  <a:pt x="15624" y="17520"/>
                  <a:pt x="15624" y="17520"/>
                  <a:pt x="15624" y="17520"/>
                </a:cubicBezTo>
                <a:cubicBezTo>
                  <a:pt x="15624" y="20460"/>
                  <a:pt x="19944" y="20040"/>
                  <a:pt x="19440" y="17520"/>
                </a:cubicBezTo>
                <a:close/>
                <a:moveTo>
                  <a:pt x="13608" y="7860"/>
                </a:moveTo>
                <a:cubicBezTo>
                  <a:pt x="13680" y="8040"/>
                  <a:pt x="13824" y="8160"/>
                  <a:pt x="13968" y="8220"/>
                </a:cubicBezTo>
                <a:cubicBezTo>
                  <a:pt x="14184" y="8340"/>
                  <a:pt x="14328" y="8400"/>
                  <a:pt x="14616" y="8400"/>
                </a:cubicBezTo>
                <a:cubicBezTo>
                  <a:pt x="14832" y="8400"/>
                  <a:pt x="15048" y="8340"/>
                  <a:pt x="15192" y="8220"/>
                </a:cubicBezTo>
                <a:cubicBezTo>
                  <a:pt x="15336" y="8100"/>
                  <a:pt x="15480" y="7980"/>
                  <a:pt x="15624" y="7800"/>
                </a:cubicBezTo>
                <a:cubicBezTo>
                  <a:pt x="15552" y="8280"/>
                  <a:pt x="15552" y="8280"/>
                  <a:pt x="15552" y="8280"/>
                </a:cubicBezTo>
                <a:cubicBezTo>
                  <a:pt x="17280" y="8280"/>
                  <a:pt x="17280" y="8280"/>
                  <a:pt x="17280" y="8280"/>
                </a:cubicBezTo>
                <a:cubicBezTo>
                  <a:pt x="17280" y="2340"/>
                  <a:pt x="17280" y="2340"/>
                  <a:pt x="17280" y="2340"/>
                </a:cubicBezTo>
                <a:cubicBezTo>
                  <a:pt x="15912" y="2340"/>
                  <a:pt x="15912" y="2340"/>
                  <a:pt x="15912" y="2340"/>
                </a:cubicBezTo>
                <a:cubicBezTo>
                  <a:pt x="15912" y="6960"/>
                  <a:pt x="15912" y="6960"/>
                  <a:pt x="15912" y="6960"/>
                </a:cubicBezTo>
                <a:cubicBezTo>
                  <a:pt x="15912" y="7200"/>
                  <a:pt x="15696" y="7440"/>
                  <a:pt x="15408" y="7440"/>
                </a:cubicBezTo>
                <a:cubicBezTo>
                  <a:pt x="15048" y="7440"/>
                  <a:pt x="14832" y="7200"/>
                  <a:pt x="14832" y="6960"/>
                </a:cubicBezTo>
                <a:cubicBezTo>
                  <a:pt x="14832" y="2340"/>
                  <a:pt x="14832" y="2340"/>
                  <a:pt x="14832" y="2340"/>
                </a:cubicBezTo>
                <a:cubicBezTo>
                  <a:pt x="13464" y="2340"/>
                  <a:pt x="13464" y="2340"/>
                  <a:pt x="13464" y="2340"/>
                </a:cubicBezTo>
                <a:cubicBezTo>
                  <a:pt x="13464" y="6360"/>
                  <a:pt x="13464" y="6360"/>
                  <a:pt x="13464" y="6360"/>
                </a:cubicBezTo>
                <a:cubicBezTo>
                  <a:pt x="13464" y="6840"/>
                  <a:pt x="13464" y="7200"/>
                  <a:pt x="13464" y="7380"/>
                </a:cubicBezTo>
                <a:cubicBezTo>
                  <a:pt x="13536" y="7560"/>
                  <a:pt x="13536" y="7680"/>
                  <a:pt x="13608" y="7860"/>
                </a:cubicBezTo>
                <a:close/>
                <a:moveTo>
                  <a:pt x="8568" y="4500"/>
                </a:moveTo>
                <a:cubicBezTo>
                  <a:pt x="8568" y="3960"/>
                  <a:pt x="8640" y="3480"/>
                  <a:pt x="8712" y="3180"/>
                </a:cubicBezTo>
                <a:cubicBezTo>
                  <a:pt x="8856" y="2880"/>
                  <a:pt x="9072" y="2580"/>
                  <a:pt x="9360" y="2400"/>
                </a:cubicBezTo>
                <a:cubicBezTo>
                  <a:pt x="9648" y="2220"/>
                  <a:pt x="10008" y="2100"/>
                  <a:pt x="10512" y="2100"/>
                </a:cubicBezTo>
                <a:cubicBezTo>
                  <a:pt x="10872" y="2100"/>
                  <a:pt x="11232" y="2160"/>
                  <a:pt x="11448" y="2280"/>
                </a:cubicBezTo>
                <a:cubicBezTo>
                  <a:pt x="11736" y="2400"/>
                  <a:pt x="11952" y="2580"/>
                  <a:pt x="12096" y="2760"/>
                </a:cubicBezTo>
                <a:cubicBezTo>
                  <a:pt x="12240" y="3000"/>
                  <a:pt x="12384" y="3180"/>
                  <a:pt x="12456" y="3420"/>
                </a:cubicBezTo>
                <a:cubicBezTo>
                  <a:pt x="12456" y="3600"/>
                  <a:pt x="12528" y="3960"/>
                  <a:pt x="12528" y="4380"/>
                </a:cubicBezTo>
                <a:cubicBezTo>
                  <a:pt x="12528" y="5880"/>
                  <a:pt x="12528" y="5880"/>
                  <a:pt x="12528" y="5880"/>
                </a:cubicBezTo>
                <a:cubicBezTo>
                  <a:pt x="12528" y="6420"/>
                  <a:pt x="12456" y="6840"/>
                  <a:pt x="12456" y="7080"/>
                </a:cubicBezTo>
                <a:cubicBezTo>
                  <a:pt x="12384" y="7320"/>
                  <a:pt x="12240" y="7560"/>
                  <a:pt x="12096" y="7800"/>
                </a:cubicBezTo>
                <a:cubicBezTo>
                  <a:pt x="11952" y="8040"/>
                  <a:pt x="11736" y="8220"/>
                  <a:pt x="11448" y="8280"/>
                </a:cubicBezTo>
                <a:cubicBezTo>
                  <a:pt x="11160" y="8400"/>
                  <a:pt x="10872" y="8460"/>
                  <a:pt x="10584" y="8460"/>
                </a:cubicBezTo>
                <a:cubicBezTo>
                  <a:pt x="10152" y="8460"/>
                  <a:pt x="9864" y="8400"/>
                  <a:pt x="9576" y="8340"/>
                </a:cubicBezTo>
                <a:cubicBezTo>
                  <a:pt x="9288" y="8220"/>
                  <a:pt x="9144" y="8100"/>
                  <a:pt x="9000" y="7920"/>
                </a:cubicBezTo>
                <a:cubicBezTo>
                  <a:pt x="8784" y="7740"/>
                  <a:pt x="8712" y="7500"/>
                  <a:pt x="8640" y="7260"/>
                </a:cubicBezTo>
                <a:cubicBezTo>
                  <a:pt x="8568" y="6960"/>
                  <a:pt x="8568" y="6600"/>
                  <a:pt x="8568" y="6060"/>
                </a:cubicBezTo>
                <a:lnTo>
                  <a:pt x="8568" y="4500"/>
                </a:lnTo>
                <a:close/>
                <a:moveTo>
                  <a:pt x="9864" y="6840"/>
                </a:moveTo>
                <a:cubicBezTo>
                  <a:pt x="9864" y="7200"/>
                  <a:pt x="10152" y="7500"/>
                  <a:pt x="10512" y="7500"/>
                </a:cubicBezTo>
                <a:cubicBezTo>
                  <a:pt x="10872" y="7500"/>
                  <a:pt x="11232" y="7200"/>
                  <a:pt x="11232" y="6840"/>
                </a:cubicBezTo>
                <a:cubicBezTo>
                  <a:pt x="11232" y="3720"/>
                  <a:pt x="11232" y="3720"/>
                  <a:pt x="11232" y="3720"/>
                </a:cubicBezTo>
                <a:cubicBezTo>
                  <a:pt x="11232" y="3360"/>
                  <a:pt x="10872" y="3120"/>
                  <a:pt x="10512" y="3120"/>
                </a:cubicBezTo>
                <a:cubicBezTo>
                  <a:pt x="10152" y="3120"/>
                  <a:pt x="9864" y="3360"/>
                  <a:pt x="9864" y="3720"/>
                </a:cubicBezTo>
                <a:lnTo>
                  <a:pt x="9864" y="6840"/>
                </a:lnTo>
                <a:close/>
                <a:moveTo>
                  <a:pt x="5256" y="8460"/>
                </a:moveTo>
                <a:cubicBezTo>
                  <a:pt x="6840" y="8460"/>
                  <a:pt x="6840" y="8460"/>
                  <a:pt x="6840" y="8460"/>
                </a:cubicBezTo>
                <a:cubicBezTo>
                  <a:pt x="6840" y="3900"/>
                  <a:pt x="6840" y="3900"/>
                  <a:pt x="6840" y="3900"/>
                </a:cubicBezTo>
                <a:cubicBezTo>
                  <a:pt x="8712" y="0"/>
                  <a:pt x="8712" y="0"/>
                  <a:pt x="8712" y="0"/>
                </a:cubicBezTo>
                <a:cubicBezTo>
                  <a:pt x="6984" y="0"/>
                  <a:pt x="6984" y="0"/>
                  <a:pt x="6984" y="0"/>
                </a:cubicBezTo>
                <a:cubicBezTo>
                  <a:pt x="5976" y="2880"/>
                  <a:pt x="5976" y="2880"/>
                  <a:pt x="5976" y="2880"/>
                </a:cubicBezTo>
                <a:cubicBezTo>
                  <a:pt x="4968" y="0"/>
                  <a:pt x="4968" y="0"/>
                  <a:pt x="4968" y="0"/>
                </a:cubicBezTo>
                <a:cubicBezTo>
                  <a:pt x="3240" y="0"/>
                  <a:pt x="3240" y="0"/>
                  <a:pt x="3240" y="0"/>
                </a:cubicBezTo>
                <a:cubicBezTo>
                  <a:pt x="5256" y="3900"/>
                  <a:pt x="5256" y="3900"/>
                  <a:pt x="5256" y="3900"/>
                </a:cubicBezTo>
                <a:lnTo>
                  <a:pt x="5256" y="84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" name="Shape">
            <a:extLst>
              <a:ext uri="{FF2B5EF4-FFF2-40B4-BE49-F238E27FC236}">
                <a16:creationId xmlns:a16="http://schemas.microsoft.com/office/drawing/2014/main" id="{3701E14C-08FA-4F82-98BF-E65579C061C4}"/>
              </a:ext>
            </a:extLst>
          </p:cNvPr>
          <p:cNvSpPr/>
          <p:nvPr/>
        </p:nvSpPr>
        <p:spPr>
          <a:xfrm>
            <a:off x="7010725" y="5612096"/>
            <a:ext cx="303815" cy="3041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600"/>
                </a:moveTo>
                <a:cubicBezTo>
                  <a:pt x="21600" y="1740"/>
                  <a:pt x="19920" y="0"/>
                  <a:pt x="18000" y="0"/>
                </a:cubicBezTo>
                <a:cubicBezTo>
                  <a:pt x="3600" y="0"/>
                  <a:pt x="3600" y="0"/>
                  <a:pt x="3600" y="0"/>
                </a:cubicBezTo>
                <a:cubicBezTo>
                  <a:pt x="1680" y="0"/>
                  <a:pt x="0" y="1740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19920"/>
                  <a:pt x="1680" y="21600"/>
                  <a:pt x="3600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0800" y="13440"/>
                  <a:pt x="10800" y="13440"/>
                  <a:pt x="10800" y="13440"/>
                </a:cubicBezTo>
                <a:cubicBezTo>
                  <a:pt x="8160" y="13440"/>
                  <a:pt x="8160" y="13440"/>
                  <a:pt x="8160" y="13440"/>
                </a:cubicBezTo>
                <a:cubicBezTo>
                  <a:pt x="8160" y="9840"/>
                  <a:pt x="8160" y="9840"/>
                  <a:pt x="8160" y="9840"/>
                </a:cubicBezTo>
                <a:cubicBezTo>
                  <a:pt x="10800" y="9840"/>
                  <a:pt x="10800" y="9840"/>
                  <a:pt x="10800" y="9840"/>
                </a:cubicBezTo>
                <a:cubicBezTo>
                  <a:pt x="10800" y="8460"/>
                  <a:pt x="10800" y="8460"/>
                  <a:pt x="10800" y="8460"/>
                </a:cubicBezTo>
                <a:cubicBezTo>
                  <a:pt x="10800" y="6000"/>
                  <a:pt x="12600" y="3840"/>
                  <a:pt x="14880" y="3840"/>
                </a:cubicBezTo>
                <a:cubicBezTo>
                  <a:pt x="17760" y="3840"/>
                  <a:pt x="17760" y="3840"/>
                  <a:pt x="17760" y="3840"/>
                </a:cubicBezTo>
                <a:cubicBezTo>
                  <a:pt x="17760" y="7440"/>
                  <a:pt x="17760" y="7440"/>
                  <a:pt x="17760" y="7440"/>
                </a:cubicBezTo>
                <a:cubicBezTo>
                  <a:pt x="14880" y="7440"/>
                  <a:pt x="14880" y="7440"/>
                  <a:pt x="14880" y="7440"/>
                </a:cubicBezTo>
                <a:cubicBezTo>
                  <a:pt x="14520" y="7440"/>
                  <a:pt x="14160" y="7860"/>
                  <a:pt x="14160" y="8400"/>
                </a:cubicBezTo>
                <a:cubicBezTo>
                  <a:pt x="14160" y="9840"/>
                  <a:pt x="14160" y="9840"/>
                  <a:pt x="14160" y="9840"/>
                </a:cubicBezTo>
                <a:cubicBezTo>
                  <a:pt x="17760" y="9840"/>
                  <a:pt x="17760" y="9840"/>
                  <a:pt x="17760" y="9840"/>
                </a:cubicBezTo>
                <a:cubicBezTo>
                  <a:pt x="17760" y="13440"/>
                  <a:pt x="17760" y="13440"/>
                  <a:pt x="17760" y="13440"/>
                </a:cubicBezTo>
                <a:cubicBezTo>
                  <a:pt x="14160" y="13440"/>
                  <a:pt x="14160" y="13440"/>
                  <a:pt x="14160" y="13440"/>
                </a:cubicBezTo>
                <a:cubicBezTo>
                  <a:pt x="14160" y="21600"/>
                  <a:pt x="14160" y="21600"/>
                  <a:pt x="1416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9920" y="21600"/>
                  <a:pt x="21600" y="19920"/>
                  <a:pt x="21600" y="18000"/>
                </a:cubicBezTo>
                <a:lnTo>
                  <a:pt x="21600" y="3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" name="Shape">
            <a:extLst>
              <a:ext uri="{FF2B5EF4-FFF2-40B4-BE49-F238E27FC236}">
                <a16:creationId xmlns:a16="http://schemas.microsoft.com/office/drawing/2014/main" id="{406A0ACF-2E14-43CD-A882-FDD120ECD334}"/>
              </a:ext>
            </a:extLst>
          </p:cNvPr>
          <p:cNvSpPr/>
          <p:nvPr/>
        </p:nvSpPr>
        <p:spPr>
          <a:xfrm>
            <a:off x="8074490" y="5606280"/>
            <a:ext cx="315434" cy="3158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80" y="0"/>
                </a:moveTo>
                <a:cubicBezTo>
                  <a:pt x="1560" y="0"/>
                  <a:pt x="1560" y="0"/>
                  <a:pt x="1560" y="0"/>
                </a:cubicBezTo>
                <a:cubicBezTo>
                  <a:pt x="720" y="0"/>
                  <a:pt x="0" y="660"/>
                  <a:pt x="0" y="1500"/>
                </a:cubicBezTo>
                <a:cubicBezTo>
                  <a:pt x="0" y="20040"/>
                  <a:pt x="0" y="20040"/>
                  <a:pt x="0" y="20040"/>
                </a:cubicBezTo>
                <a:cubicBezTo>
                  <a:pt x="0" y="20880"/>
                  <a:pt x="720" y="21600"/>
                  <a:pt x="1560" y="21600"/>
                </a:cubicBezTo>
                <a:cubicBezTo>
                  <a:pt x="19980" y="21600"/>
                  <a:pt x="19980" y="21600"/>
                  <a:pt x="19980" y="21600"/>
                </a:cubicBezTo>
                <a:cubicBezTo>
                  <a:pt x="20880" y="21600"/>
                  <a:pt x="21600" y="20880"/>
                  <a:pt x="21600" y="20040"/>
                </a:cubicBezTo>
                <a:cubicBezTo>
                  <a:pt x="21600" y="1500"/>
                  <a:pt x="21600" y="1500"/>
                  <a:pt x="21600" y="1500"/>
                </a:cubicBezTo>
                <a:cubicBezTo>
                  <a:pt x="21600" y="660"/>
                  <a:pt x="20880" y="0"/>
                  <a:pt x="19980" y="0"/>
                </a:cubicBezTo>
                <a:close/>
                <a:moveTo>
                  <a:pt x="6540" y="18060"/>
                </a:moveTo>
                <a:cubicBezTo>
                  <a:pt x="3240" y="18060"/>
                  <a:pt x="3240" y="18060"/>
                  <a:pt x="3240" y="18060"/>
                </a:cubicBezTo>
                <a:cubicBezTo>
                  <a:pt x="3240" y="8280"/>
                  <a:pt x="3240" y="8280"/>
                  <a:pt x="3240" y="8280"/>
                </a:cubicBezTo>
                <a:cubicBezTo>
                  <a:pt x="6540" y="8280"/>
                  <a:pt x="6540" y="8280"/>
                  <a:pt x="6540" y="8280"/>
                </a:cubicBezTo>
                <a:lnTo>
                  <a:pt x="6540" y="18060"/>
                </a:lnTo>
                <a:close/>
                <a:moveTo>
                  <a:pt x="4920" y="6960"/>
                </a:moveTo>
                <a:cubicBezTo>
                  <a:pt x="4860" y="6960"/>
                  <a:pt x="4860" y="6960"/>
                  <a:pt x="4860" y="6960"/>
                </a:cubicBezTo>
                <a:cubicBezTo>
                  <a:pt x="3780" y="6960"/>
                  <a:pt x="3060" y="6240"/>
                  <a:pt x="3060" y="5280"/>
                </a:cubicBezTo>
                <a:cubicBezTo>
                  <a:pt x="3060" y="4320"/>
                  <a:pt x="3780" y="3600"/>
                  <a:pt x="4920" y="3600"/>
                </a:cubicBezTo>
                <a:cubicBezTo>
                  <a:pt x="6060" y="3600"/>
                  <a:pt x="6720" y="4320"/>
                  <a:pt x="6720" y="5280"/>
                </a:cubicBezTo>
                <a:cubicBezTo>
                  <a:pt x="6720" y="6240"/>
                  <a:pt x="6060" y="6960"/>
                  <a:pt x="4920" y="6960"/>
                </a:cubicBezTo>
                <a:close/>
                <a:moveTo>
                  <a:pt x="18300" y="18060"/>
                </a:moveTo>
                <a:cubicBezTo>
                  <a:pt x="15060" y="18060"/>
                  <a:pt x="15060" y="18060"/>
                  <a:pt x="15060" y="18060"/>
                </a:cubicBezTo>
                <a:cubicBezTo>
                  <a:pt x="15060" y="12840"/>
                  <a:pt x="15060" y="12840"/>
                  <a:pt x="15060" y="12840"/>
                </a:cubicBezTo>
                <a:cubicBezTo>
                  <a:pt x="15060" y="11520"/>
                  <a:pt x="14580" y="10620"/>
                  <a:pt x="13380" y="10620"/>
                </a:cubicBezTo>
                <a:cubicBezTo>
                  <a:pt x="12480" y="10620"/>
                  <a:pt x="11940" y="11220"/>
                  <a:pt x="11700" y="11820"/>
                </a:cubicBezTo>
                <a:cubicBezTo>
                  <a:pt x="11640" y="12000"/>
                  <a:pt x="11580" y="12300"/>
                  <a:pt x="11580" y="12600"/>
                </a:cubicBezTo>
                <a:cubicBezTo>
                  <a:pt x="11580" y="18060"/>
                  <a:pt x="11580" y="18060"/>
                  <a:pt x="11580" y="18060"/>
                </a:cubicBezTo>
                <a:cubicBezTo>
                  <a:pt x="8340" y="18060"/>
                  <a:pt x="8340" y="18060"/>
                  <a:pt x="8340" y="18060"/>
                </a:cubicBezTo>
                <a:cubicBezTo>
                  <a:pt x="8340" y="18060"/>
                  <a:pt x="8400" y="9240"/>
                  <a:pt x="8340" y="8280"/>
                </a:cubicBezTo>
                <a:cubicBezTo>
                  <a:pt x="11580" y="8280"/>
                  <a:pt x="11580" y="8280"/>
                  <a:pt x="11580" y="8280"/>
                </a:cubicBezTo>
                <a:cubicBezTo>
                  <a:pt x="11580" y="9660"/>
                  <a:pt x="11580" y="9660"/>
                  <a:pt x="11580" y="9660"/>
                </a:cubicBezTo>
                <a:cubicBezTo>
                  <a:pt x="12060" y="9000"/>
                  <a:pt x="12780" y="8100"/>
                  <a:pt x="14520" y="8100"/>
                </a:cubicBezTo>
                <a:cubicBezTo>
                  <a:pt x="16680" y="8100"/>
                  <a:pt x="18300" y="9480"/>
                  <a:pt x="18300" y="12480"/>
                </a:cubicBezTo>
                <a:lnTo>
                  <a:pt x="18300" y="18060"/>
                </a:lnTo>
                <a:close/>
                <a:moveTo>
                  <a:pt x="11580" y="9720"/>
                </a:moveTo>
                <a:cubicBezTo>
                  <a:pt x="11580" y="9720"/>
                  <a:pt x="11580" y="9720"/>
                  <a:pt x="11580" y="9660"/>
                </a:cubicBezTo>
                <a:cubicBezTo>
                  <a:pt x="11580" y="9720"/>
                  <a:pt x="11580" y="9720"/>
                  <a:pt x="11580" y="97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26" name="Group">
            <a:extLst>
              <a:ext uri="{FF2B5EF4-FFF2-40B4-BE49-F238E27FC236}">
                <a16:creationId xmlns:a16="http://schemas.microsoft.com/office/drawing/2014/main" id="{D0853682-CC5A-4A1C-BF6D-9C091810E47A}"/>
              </a:ext>
            </a:extLst>
          </p:cNvPr>
          <p:cNvGrpSpPr/>
          <p:nvPr/>
        </p:nvGrpSpPr>
        <p:grpSpPr>
          <a:xfrm>
            <a:off x="10120716" y="5579236"/>
            <a:ext cx="265114" cy="369890"/>
            <a:chOff x="0" y="0"/>
            <a:chExt cx="265113" cy="369888"/>
          </a:xfrm>
          <a:solidFill>
            <a:schemeClr val="bg1"/>
          </a:solidFill>
        </p:grpSpPr>
        <p:sp>
          <p:nvSpPr>
            <p:cNvPr id="327" name="Shape">
              <a:extLst>
                <a:ext uri="{FF2B5EF4-FFF2-40B4-BE49-F238E27FC236}">
                  <a16:creationId xmlns:a16="http://schemas.microsoft.com/office/drawing/2014/main" id="{B61035BB-6517-4C04-B6F6-872D9228C795}"/>
                </a:ext>
              </a:extLst>
            </p:cNvPr>
            <p:cNvSpPr/>
            <p:nvPr/>
          </p:nvSpPr>
          <p:spPr>
            <a:xfrm>
              <a:off x="23812" y="0"/>
              <a:ext cx="50801" cy="50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425" y="14175"/>
                  </a:moveTo>
                  <a:lnTo>
                    <a:pt x="14175" y="14175"/>
                  </a:lnTo>
                  <a:lnTo>
                    <a:pt x="14175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14175" y="0"/>
                  </a:lnTo>
                  <a:lnTo>
                    <a:pt x="14175" y="7425"/>
                  </a:lnTo>
                  <a:lnTo>
                    <a:pt x="7425" y="7425"/>
                  </a:lnTo>
                  <a:lnTo>
                    <a:pt x="7425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7425" y="21600"/>
                  </a:lnTo>
                  <a:lnTo>
                    <a:pt x="7425" y="141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8" name="Shape">
              <a:extLst>
                <a:ext uri="{FF2B5EF4-FFF2-40B4-BE49-F238E27FC236}">
                  <a16:creationId xmlns:a16="http://schemas.microsoft.com/office/drawing/2014/main" id="{55152E98-65E1-46C9-8708-543C8A28E936}"/>
                </a:ext>
              </a:extLst>
            </p:cNvPr>
            <p:cNvSpPr/>
            <p:nvPr/>
          </p:nvSpPr>
          <p:spPr>
            <a:xfrm>
              <a:off x="80962" y="0"/>
              <a:ext cx="46039" cy="50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703" y="21600"/>
                  </a:moveTo>
                  <a:lnTo>
                    <a:pt x="14897" y="21600"/>
                  </a:lnTo>
                  <a:lnTo>
                    <a:pt x="14897" y="7425"/>
                  </a:lnTo>
                  <a:lnTo>
                    <a:pt x="21600" y="7425"/>
                  </a:lnTo>
                  <a:lnTo>
                    <a:pt x="21600" y="0"/>
                  </a:lnTo>
                  <a:lnTo>
                    <a:pt x="0" y="0"/>
                  </a:lnTo>
                  <a:lnTo>
                    <a:pt x="0" y="7425"/>
                  </a:lnTo>
                  <a:lnTo>
                    <a:pt x="6703" y="7425"/>
                  </a:lnTo>
                  <a:lnTo>
                    <a:pt x="6703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9" name="Shape">
              <a:extLst>
                <a:ext uri="{FF2B5EF4-FFF2-40B4-BE49-F238E27FC236}">
                  <a16:creationId xmlns:a16="http://schemas.microsoft.com/office/drawing/2014/main" id="{A0405ED0-43D4-4751-918A-1234274060B9}"/>
                </a:ext>
              </a:extLst>
            </p:cNvPr>
            <p:cNvSpPr/>
            <p:nvPr/>
          </p:nvSpPr>
          <p:spPr>
            <a:xfrm>
              <a:off x="134937" y="0"/>
              <a:ext cx="57151" cy="50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600" y="10800"/>
                  </a:moveTo>
                  <a:lnTo>
                    <a:pt x="10800" y="18225"/>
                  </a:lnTo>
                  <a:lnTo>
                    <a:pt x="15000" y="10800"/>
                  </a:lnTo>
                  <a:lnTo>
                    <a:pt x="15000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14400" y="0"/>
                  </a:lnTo>
                  <a:lnTo>
                    <a:pt x="10800" y="7425"/>
                  </a:lnTo>
                  <a:lnTo>
                    <a:pt x="6600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6600" y="21600"/>
                  </a:lnTo>
                  <a:lnTo>
                    <a:pt x="6600" y="10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0" name="Shape">
              <a:extLst>
                <a:ext uri="{FF2B5EF4-FFF2-40B4-BE49-F238E27FC236}">
                  <a16:creationId xmlns:a16="http://schemas.microsoft.com/office/drawing/2014/main" id="{0E3201E8-3635-4C2C-A647-C56A335AA866}"/>
                </a:ext>
              </a:extLst>
            </p:cNvPr>
            <p:cNvSpPr/>
            <p:nvPr/>
          </p:nvSpPr>
          <p:spPr>
            <a:xfrm>
              <a:off x="200025" y="0"/>
              <a:ext cx="39689" cy="50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4175"/>
                  </a:moveTo>
                  <a:lnTo>
                    <a:pt x="9504" y="14175"/>
                  </a:lnTo>
                  <a:lnTo>
                    <a:pt x="9504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141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1" name="Shape">
              <a:extLst>
                <a:ext uri="{FF2B5EF4-FFF2-40B4-BE49-F238E27FC236}">
                  <a16:creationId xmlns:a16="http://schemas.microsoft.com/office/drawing/2014/main" id="{74F7254C-C878-4266-ACA3-42ECFD1AF219}"/>
                </a:ext>
              </a:extLst>
            </p:cNvPr>
            <p:cNvSpPr/>
            <p:nvPr/>
          </p:nvSpPr>
          <p:spPr>
            <a:xfrm>
              <a:off x="0" y="71438"/>
              <a:ext cx="265114" cy="298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1940" y="19417"/>
                  </a:lnTo>
                  <a:lnTo>
                    <a:pt x="10865" y="21600"/>
                  </a:lnTo>
                  <a:lnTo>
                    <a:pt x="19660" y="19417"/>
                  </a:lnTo>
                  <a:lnTo>
                    <a:pt x="21600" y="0"/>
                  </a:lnTo>
                  <a:lnTo>
                    <a:pt x="0" y="0"/>
                  </a:lnTo>
                  <a:close/>
                  <a:moveTo>
                    <a:pt x="17332" y="6434"/>
                  </a:moveTo>
                  <a:lnTo>
                    <a:pt x="6984" y="6434"/>
                  </a:lnTo>
                  <a:lnTo>
                    <a:pt x="7243" y="8962"/>
                  </a:lnTo>
                  <a:lnTo>
                    <a:pt x="17073" y="8962"/>
                  </a:lnTo>
                  <a:lnTo>
                    <a:pt x="16297" y="16200"/>
                  </a:lnTo>
                  <a:lnTo>
                    <a:pt x="10865" y="17579"/>
                  </a:lnTo>
                  <a:lnTo>
                    <a:pt x="5303" y="16200"/>
                  </a:lnTo>
                  <a:lnTo>
                    <a:pt x="4786" y="12294"/>
                  </a:lnTo>
                  <a:lnTo>
                    <a:pt x="7631" y="12294"/>
                  </a:lnTo>
                  <a:lnTo>
                    <a:pt x="7760" y="14362"/>
                  </a:lnTo>
                  <a:lnTo>
                    <a:pt x="10865" y="15051"/>
                  </a:lnTo>
                  <a:lnTo>
                    <a:pt x="13840" y="14362"/>
                  </a:lnTo>
                  <a:lnTo>
                    <a:pt x="14098" y="11260"/>
                  </a:lnTo>
                  <a:lnTo>
                    <a:pt x="4786" y="11260"/>
                  </a:lnTo>
                  <a:lnTo>
                    <a:pt x="4010" y="4021"/>
                  </a:lnTo>
                  <a:lnTo>
                    <a:pt x="17590" y="4021"/>
                  </a:lnTo>
                  <a:lnTo>
                    <a:pt x="17332" y="643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32" name="Group">
            <a:extLst>
              <a:ext uri="{FF2B5EF4-FFF2-40B4-BE49-F238E27FC236}">
                <a16:creationId xmlns:a16="http://schemas.microsoft.com/office/drawing/2014/main" id="{D356F0F7-7E94-49B9-84C1-16B00A292C69}"/>
              </a:ext>
            </a:extLst>
          </p:cNvPr>
          <p:cNvGrpSpPr/>
          <p:nvPr/>
        </p:nvGrpSpPr>
        <p:grpSpPr>
          <a:xfrm>
            <a:off x="11028777" y="5524754"/>
            <a:ext cx="393896" cy="478854"/>
            <a:chOff x="0" y="0"/>
            <a:chExt cx="393894" cy="478853"/>
          </a:xfrm>
          <a:solidFill>
            <a:schemeClr val="bg1"/>
          </a:solidFill>
        </p:grpSpPr>
        <p:sp>
          <p:nvSpPr>
            <p:cNvPr id="333" name="Shape">
              <a:extLst>
                <a:ext uri="{FF2B5EF4-FFF2-40B4-BE49-F238E27FC236}">
                  <a16:creationId xmlns:a16="http://schemas.microsoft.com/office/drawing/2014/main" id="{FA6C745D-C365-430C-98CD-2BDB7A2D29E5}"/>
                </a:ext>
              </a:extLst>
            </p:cNvPr>
            <p:cNvSpPr/>
            <p:nvPr/>
          </p:nvSpPr>
          <p:spPr>
            <a:xfrm flipH="1">
              <a:off x="44796" y="0"/>
              <a:ext cx="315116" cy="3182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673"/>
                  </a:moveTo>
                  <a:cubicBezTo>
                    <a:pt x="21600" y="4828"/>
                    <a:pt x="16714" y="0"/>
                    <a:pt x="10800" y="0"/>
                  </a:cubicBezTo>
                  <a:cubicBezTo>
                    <a:pt x="4886" y="0"/>
                    <a:pt x="0" y="4828"/>
                    <a:pt x="0" y="10673"/>
                  </a:cubicBezTo>
                  <a:cubicBezTo>
                    <a:pt x="0" y="16772"/>
                    <a:pt x="4886" y="21600"/>
                    <a:pt x="10800" y="21600"/>
                  </a:cubicBezTo>
                  <a:cubicBezTo>
                    <a:pt x="16714" y="21600"/>
                    <a:pt x="21600" y="16772"/>
                    <a:pt x="21600" y="10673"/>
                  </a:cubicBezTo>
                  <a:close/>
                  <a:moveTo>
                    <a:pt x="10800" y="18296"/>
                  </a:moveTo>
                  <a:cubicBezTo>
                    <a:pt x="6686" y="18296"/>
                    <a:pt x="3086" y="14993"/>
                    <a:pt x="3086" y="10673"/>
                  </a:cubicBezTo>
                  <a:cubicBezTo>
                    <a:pt x="3086" y="6607"/>
                    <a:pt x="6686" y="3304"/>
                    <a:pt x="10800" y="3304"/>
                  </a:cubicBezTo>
                  <a:cubicBezTo>
                    <a:pt x="14914" y="3304"/>
                    <a:pt x="18514" y="6607"/>
                    <a:pt x="18514" y="10673"/>
                  </a:cubicBezTo>
                  <a:cubicBezTo>
                    <a:pt x="18514" y="14993"/>
                    <a:pt x="14914" y="18296"/>
                    <a:pt x="10800" y="1829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334" name="Shape">
              <a:extLst>
                <a:ext uri="{FF2B5EF4-FFF2-40B4-BE49-F238E27FC236}">
                  <a16:creationId xmlns:a16="http://schemas.microsoft.com/office/drawing/2014/main" id="{C80C2ABC-D8A5-4961-BCA8-B22F3E8A0E5C}"/>
                </a:ext>
              </a:extLst>
            </p:cNvPr>
            <p:cNvSpPr/>
            <p:nvPr/>
          </p:nvSpPr>
          <p:spPr>
            <a:xfrm flipH="1">
              <a:off x="0" y="287311"/>
              <a:ext cx="189997" cy="1915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859" y="0"/>
                  </a:moveTo>
                  <a:cubicBezTo>
                    <a:pt x="8894" y="2965"/>
                    <a:pt x="4659" y="4659"/>
                    <a:pt x="0" y="5082"/>
                  </a:cubicBezTo>
                  <a:cubicBezTo>
                    <a:pt x="11012" y="21600"/>
                    <a:pt x="11012" y="21600"/>
                    <a:pt x="11012" y="21600"/>
                  </a:cubicBezTo>
                  <a:cubicBezTo>
                    <a:pt x="12282" y="12282"/>
                    <a:pt x="12282" y="12282"/>
                    <a:pt x="12282" y="12282"/>
                  </a:cubicBezTo>
                  <a:cubicBezTo>
                    <a:pt x="21600" y="14824"/>
                    <a:pt x="21600" y="14824"/>
                    <a:pt x="21600" y="14824"/>
                  </a:cubicBezTo>
                  <a:lnTo>
                    <a:pt x="11859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335" name="Shape">
              <a:extLst>
                <a:ext uri="{FF2B5EF4-FFF2-40B4-BE49-F238E27FC236}">
                  <a16:creationId xmlns:a16="http://schemas.microsoft.com/office/drawing/2014/main" id="{79A0A941-A56F-49D1-9183-7CC6F35A6EE3}"/>
                </a:ext>
              </a:extLst>
            </p:cNvPr>
            <p:cNvSpPr/>
            <p:nvPr/>
          </p:nvSpPr>
          <p:spPr>
            <a:xfrm flipH="1">
              <a:off x="202354" y="295035"/>
              <a:ext cx="191541" cy="1838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547"/>
                  </a:moveTo>
                  <a:cubicBezTo>
                    <a:pt x="9318" y="11902"/>
                    <a:pt x="9318" y="11902"/>
                    <a:pt x="9318" y="11902"/>
                  </a:cubicBezTo>
                  <a:cubicBezTo>
                    <a:pt x="10588" y="21600"/>
                    <a:pt x="10588" y="21600"/>
                    <a:pt x="10588" y="21600"/>
                  </a:cubicBezTo>
                  <a:cubicBezTo>
                    <a:pt x="21600" y="4408"/>
                    <a:pt x="21600" y="4408"/>
                    <a:pt x="21600" y="4408"/>
                  </a:cubicBezTo>
                  <a:cubicBezTo>
                    <a:pt x="16941" y="4408"/>
                    <a:pt x="12706" y="2645"/>
                    <a:pt x="9318" y="0"/>
                  </a:cubicBezTo>
                  <a:lnTo>
                    <a:pt x="0" y="1454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336" name="Shape">
              <a:extLst>
                <a:ext uri="{FF2B5EF4-FFF2-40B4-BE49-F238E27FC236}">
                  <a16:creationId xmlns:a16="http://schemas.microsoft.com/office/drawing/2014/main" id="{AEDB5DC6-5CAB-4943-8C53-5185BE3C1941}"/>
                </a:ext>
              </a:extLst>
            </p:cNvPr>
            <p:cNvSpPr/>
            <p:nvPr/>
          </p:nvSpPr>
          <p:spPr>
            <a:xfrm flipH="1">
              <a:off x="125835" y="83730"/>
              <a:ext cx="149385" cy="1410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0" h="20987" extrusionOk="0">
                  <a:moveTo>
                    <a:pt x="19839" y="7477"/>
                  </a:moveTo>
                  <a:cubicBezTo>
                    <a:pt x="16151" y="6923"/>
                    <a:pt x="16151" y="6923"/>
                    <a:pt x="16151" y="6923"/>
                  </a:cubicBezTo>
                  <a:cubicBezTo>
                    <a:pt x="15097" y="6923"/>
                    <a:pt x="13517" y="5815"/>
                    <a:pt x="12990" y="4708"/>
                  </a:cubicBezTo>
                  <a:cubicBezTo>
                    <a:pt x="11409" y="831"/>
                    <a:pt x="11409" y="831"/>
                    <a:pt x="11409" y="831"/>
                  </a:cubicBezTo>
                  <a:cubicBezTo>
                    <a:pt x="10882" y="-277"/>
                    <a:pt x="10356" y="-277"/>
                    <a:pt x="9829" y="831"/>
                  </a:cubicBezTo>
                  <a:cubicBezTo>
                    <a:pt x="8248" y="4708"/>
                    <a:pt x="8248" y="4708"/>
                    <a:pt x="8248" y="4708"/>
                  </a:cubicBezTo>
                  <a:cubicBezTo>
                    <a:pt x="7721" y="5815"/>
                    <a:pt x="6141" y="6923"/>
                    <a:pt x="5087" y="6923"/>
                  </a:cubicBezTo>
                  <a:cubicBezTo>
                    <a:pt x="873" y="7477"/>
                    <a:pt x="873" y="7477"/>
                    <a:pt x="873" y="7477"/>
                  </a:cubicBezTo>
                  <a:cubicBezTo>
                    <a:pt x="-181" y="7477"/>
                    <a:pt x="-181" y="8585"/>
                    <a:pt x="346" y="9138"/>
                  </a:cubicBezTo>
                  <a:cubicBezTo>
                    <a:pt x="3507" y="11908"/>
                    <a:pt x="3507" y="11908"/>
                    <a:pt x="3507" y="11908"/>
                  </a:cubicBezTo>
                  <a:cubicBezTo>
                    <a:pt x="4560" y="13015"/>
                    <a:pt x="5087" y="14677"/>
                    <a:pt x="4560" y="15785"/>
                  </a:cubicBezTo>
                  <a:cubicBezTo>
                    <a:pt x="4034" y="19661"/>
                    <a:pt x="4034" y="19661"/>
                    <a:pt x="4034" y="19661"/>
                  </a:cubicBezTo>
                  <a:cubicBezTo>
                    <a:pt x="3507" y="20769"/>
                    <a:pt x="4034" y="21323"/>
                    <a:pt x="5087" y="20769"/>
                  </a:cubicBezTo>
                  <a:cubicBezTo>
                    <a:pt x="8775" y="18554"/>
                    <a:pt x="8775" y="18554"/>
                    <a:pt x="8775" y="18554"/>
                  </a:cubicBezTo>
                  <a:cubicBezTo>
                    <a:pt x="9829" y="18000"/>
                    <a:pt x="11409" y="18000"/>
                    <a:pt x="12463" y="18554"/>
                  </a:cubicBezTo>
                  <a:cubicBezTo>
                    <a:pt x="15624" y="20769"/>
                    <a:pt x="15624" y="20769"/>
                    <a:pt x="15624" y="20769"/>
                  </a:cubicBezTo>
                  <a:cubicBezTo>
                    <a:pt x="16678" y="21323"/>
                    <a:pt x="17731" y="20769"/>
                    <a:pt x="17204" y="19661"/>
                  </a:cubicBezTo>
                  <a:cubicBezTo>
                    <a:pt x="16151" y="15785"/>
                    <a:pt x="16151" y="15785"/>
                    <a:pt x="16151" y="15785"/>
                  </a:cubicBezTo>
                  <a:cubicBezTo>
                    <a:pt x="16151" y="14677"/>
                    <a:pt x="16678" y="13015"/>
                    <a:pt x="17731" y="11908"/>
                  </a:cubicBezTo>
                  <a:cubicBezTo>
                    <a:pt x="20365" y="9138"/>
                    <a:pt x="20365" y="9138"/>
                    <a:pt x="20365" y="9138"/>
                  </a:cubicBezTo>
                  <a:cubicBezTo>
                    <a:pt x="21419" y="8585"/>
                    <a:pt x="21419" y="7477"/>
                    <a:pt x="19839" y="74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7699479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">
            <a:extLst>
              <a:ext uri="{FF2B5EF4-FFF2-40B4-BE49-F238E27FC236}">
                <a16:creationId xmlns:a16="http://schemas.microsoft.com/office/drawing/2014/main" id="{1B00A969-0342-4357-A9A8-06E469D013CF}"/>
              </a:ext>
            </a:extLst>
          </p:cNvPr>
          <p:cNvGrpSpPr/>
          <p:nvPr/>
        </p:nvGrpSpPr>
        <p:grpSpPr>
          <a:xfrm>
            <a:off x="1821818" y="767205"/>
            <a:ext cx="292969" cy="421058"/>
            <a:chOff x="0" y="0"/>
            <a:chExt cx="292967" cy="421057"/>
          </a:xfrm>
          <a:solidFill>
            <a:schemeClr val="bg1"/>
          </a:solidFill>
        </p:grpSpPr>
        <p:sp>
          <p:nvSpPr>
            <p:cNvPr id="3" name="Shape">
              <a:extLst>
                <a:ext uri="{FF2B5EF4-FFF2-40B4-BE49-F238E27FC236}">
                  <a16:creationId xmlns:a16="http://schemas.microsoft.com/office/drawing/2014/main" id="{8B23013D-3CFA-4A5A-8C6D-90879E45A811}"/>
                </a:ext>
              </a:extLst>
            </p:cNvPr>
            <p:cNvSpPr/>
            <p:nvPr/>
          </p:nvSpPr>
          <p:spPr>
            <a:xfrm>
              <a:off x="-1" y="-1"/>
              <a:ext cx="292969" cy="4210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09" y="0"/>
                    <a:pt x="0" y="3375"/>
                    <a:pt x="0" y="7425"/>
                  </a:cubicBezTo>
                  <a:cubicBezTo>
                    <a:pt x="0" y="10125"/>
                    <a:pt x="3682" y="12994"/>
                    <a:pt x="4909" y="15525"/>
                  </a:cubicBezTo>
                  <a:cubicBezTo>
                    <a:pt x="6873" y="19406"/>
                    <a:pt x="6627" y="21600"/>
                    <a:pt x="10800" y="21600"/>
                  </a:cubicBezTo>
                  <a:cubicBezTo>
                    <a:pt x="14973" y="21600"/>
                    <a:pt x="14727" y="19406"/>
                    <a:pt x="16691" y="15525"/>
                  </a:cubicBezTo>
                  <a:cubicBezTo>
                    <a:pt x="17918" y="12994"/>
                    <a:pt x="21600" y="10125"/>
                    <a:pt x="21600" y="7425"/>
                  </a:cubicBezTo>
                  <a:cubicBezTo>
                    <a:pt x="21600" y="3375"/>
                    <a:pt x="16691" y="0"/>
                    <a:pt x="10800" y="0"/>
                  </a:cubicBezTo>
                  <a:close/>
                  <a:moveTo>
                    <a:pt x="13255" y="18394"/>
                  </a:moveTo>
                  <a:cubicBezTo>
                    <a:pt x="8591" y="18731"/>
                    <a:pt x="8591" y="18731"/>
                    <a:pt x="8591" y="18731"/>
                  </a:cubicBezTo>
                  <a:cubicBezTo>
                    <a:pt x="8345" y="18394"/>
                    <a:pt x="8100" y="18056"/>
                    <a:pt x="7855" y="17550"/>
                  </a:cubicBezTo>
                  <a:cubicBezTo>
                    <a:pt x="7855" y="17550"/>
                    <a:pt x="7855" y="17550"/>
                    <a:pt x="7855" y="17381"/>
                  </a:cubicBezTo>
                  <a:cubicBezTo>
                    <a:pt x="13991" y="16875"/>
                    <a:pt x="13991" y="16875"/>
                    <a:pt x="13991" y="16875"/>
                  </a:cubicBezTo>
                  <a:cubicBezTo>
                    <a:pt x="13991" y="17213"/>
                    <a:pt x="13745" y="17381"/>
                    <a:pt x="13745" y="17550"/>
                  </a:cubicBezTo>
                  <a:cubicBezTo>
                    <a:pt x="13500" y="17887"/>
                    <a:pt x="13500" y="18056"/>
                    <a:pt x="13255" y="18394"/>
                  </a:cubicBezTo>
                  <a:close/>
                  <a:moveTo>
                    <a:pt x="7609" y="16875"/>
                  </a:moveTo>
                  <a:cubicBezTo>
                    <a:pt x="7364" y="16369"/>
                    <a:pt x="7118" y="16031"/>
                    <a:pt x="6873" y="15525"/>
                  </a:cubicBezTo>
                  <a:cubicBezTo>
                    <a:pt x="14727" y="15525"/>
                    <a:pt x="14727" y="15525"/>
                    <a:pt x="14727" y="15525"/>
                  </a:cubicBezTo>
                  <a:cubicBezTo>
                    <a:pt x="14482" y="15694"/>
                    <a:pt x="14482" y="16031"/>
                    <a:pt x="14236" y="16200"/>
                  </a:cubicBezTo>
                  <a:lnTo>
                    <a:pt x="7609" y="16875"/>
                  </a:lnTo>
                  <a:close/>
                  <a:moveTo>
                    <a:pt x="10800" y="20250"/>
                  </a:moveTo>
                  <a:cubicBezTo>
                    <a:pt x="9818" y="20250"/>
                    <a:pt x="9327" y="20250"/>
                    <a:pt x="8836" y="19406"/>
                  </a:cubicBezTo>
                  <a:cubicBezTo>
                    <a:pt x="13009" y="19069"/>
                    <a:pt x="13009" y="19069"/>
                    <a:pt x="13009" y="19069"/>
                  </a:cubicBezTo>
                  <a:cubicBezTo>
                    <a:pt x="12518" y="20081"/>
                    <a:pt x="12027" y="20250"/>
                    <a:pt x="10800" y="20250"/>
                  </a:cubicBezTo>
                  <a:close/>
                  <a:moveTo>
                    <a:pt x="15464" y="14175"/>
                  </a:moveTo>
                  <a:cubicBezTo>
                    <a:pt x="6136" y="14175"/>
                    <a:pt x="6136" y="14175"/>
                    <a:pt x="6136" y="14175"/>
                  </a:cubicBezTo>
                  <a:cubicBezTo>
                    <a:pt x="5645" y="13500"/>
                    <a:pt x="5155" y="12656"/>
                    <a:pt x="4664" y="11981"/>
                  </a:cubicBezTo>
                  <a:cubicBezTo>
                    <a:pt x="3191" y="10463"/>
                    <a:pt x="1964" y="8775"/>
                    <a:pt x="1964" y="7425"/>
                  </a:cubicBezTo>
                  <a:cubicBezTo>
                    <a:pt x="1964" y="4050"/>
                    <a:pt x="5891" y="1350"/>
                    <a:pt x="10800" y="1350"/>
                  </a:cubicBezTo>
                  <a:cubicBezTo>
                    <a:pt x="15709" y="1350"/>
                    <a:pt x="19636" y="4050"/>
                    <a:pt x="19636" y="7425"/>
                  </a:cubicBezTo>
                  <a:cubicBezTo>
                    <a:pt x="19636" y="8775"/>
                    <a:pt x="18409" y="10463"/>
                    <a:pt x="16936" y="11981"/>
                  </a:cubicBezTo>
                  <a:cubicBezTo>
                    <a:pt x="16445" y="12656"/>
                    <a:pt x="15955" y="13500"/>
                    <a:pt x="15464" y="141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" name="Shape">
              <a:extLst>
                <a:ext uri="{FF2B5EF4-FFF2-40B4-BE49-F238E27FC236}">
                  <a16:creationId xmlns:a16="http://schemas.microsoft.com/office/drawing/2014/main" id="{302414B4-2091-4EEB-A0F4-FD6ADED1FA75}"/>
                </a:ext>
              </a:extLst>
            </p:cNvPr>
            <p:cNvSpPr/>
            <p:nvPr/>
          </p:nvSpPr>
          <p:spPr>
            <a:xfrm>
              <a:off x="65406" y="65406"/>
              <a:ext cx="87211" cy="858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38" y="0"/>
                  </a:moveTo>
                  <a:cubicBezTo>
                    <a:pt x="9138" y="0"/>
                    <a:pt x="0" y="9138"/>
                    <a:pt x="0" y="19938"/>
                  </a:cubicBezTo>
                  <a:cubicBezTo>
                    <a:pt x="0" y="20769"/>
                    <a:pt x="831" y="21600"/>
                    <a:pt x="1662" y="21600"/>
                  </a:cubicBezTo>
                  <a:cubicBezTo>
                    <a:pt x="2492" y="21600"/>
                    <a:pt x="3323" y="20769"/>
                    <a:pt x="3323" y="19938"/>
                  </a:cubicBezTo>
                  <a:cubicBezTo>
                    <a:pt x="3323" y="10800"/>
                    <a:pt x="10800" y="3323"/>
                    <a:pt x="19938" y="3323"/>
                  </a:cubicBezTo>
                  <a:cubicBezTo>
                    <a:pt x="20769" y="3323"/>
                    <a:pt x="21600" y="2492"/>
                    <a:pt x="21600" y="1662"/>
                  </a:cubicBezTo>
                  <a:cubicBezTo>
                    <a:pt x="21600" y="831"/>
                    <a:pt x="20769" y="0"/>
                    <a:pt x="19938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" name="Group">
            <a:extLst>
              <a:ext uri="{FF2B5EF4-FFF2-40B4-BE49-F238E27FC236}">
                <a16:creationId xmlns:a16="http://schemas.microsoft.com/office/drawing/2014/main" id="{50D91261-2DC1-4E73-BDB8-DEA0EAFDB67F}"/>
              </a:ext>
            </a:extLst>
          </p:cNvPr>
          <p:cNvGrpSpPr/>
          <p:nvPr/>
        </p:nvGrpSpPr>
        <p:grpSpPr>
          <a:xfrm>
            <a:off x="5965597" y="737227"/>
            <a:ext cx="330201" cy="481014"/>
            <a:chOff x="0" y="0"/>
            <a:chExt cx="330200" cy="481012"/>
          </a:xfrm>
          <a:solidFill>
            <a:schemeClr val="bg1"/>
          </a:solidFill>
        </p:grpSpPr>
        <p:sp>
          <p:nvSpPr>
            <p:cNvPr id="16" name="Circle">
              <a:extLst>
                <a:ext uri="{FF2B5EF4-FFF2-40B4-BE49-F238E27FC236}">
                  <a16:creationId xmlns:a16="http://schemas.microsoft.com/office/drawing/2014/main" id="{65BA1CE2-EDDD-4122-B8F1-6FC67BFAD983}"/>
                </a:ext>
              </a:extLst>
            </p:cNvPr>
            <p:cNvSpPr/>
            <p:nvPr/>
          </p:nvSpPr>
          <p:spPr>
            <a:xfrm>
              <a:off x="134937" y="134937"/>
              <a:ext cx="30165" cy="3016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" name="Circle">
              <a:extLst>
                <a:ext uri="{FF2B5EF4-FFF2-40B4-BE49-F238E27FC236}">
                  <a16:creationId xmlns:a16="http://schemas.microsoft.com/office/drawing/2014/main" id="{9AD29C89-F0F9-49D9-97AF-BD273548A061}"/>
                </a:ext>
              </a:extLst>
            </p:cNvPr>
            <p:cNvSpPr/>
            <p:nvPr/>
          </p:nvSpPr>
          <p:spPr>
            <a:xfrm>
              <a:off x="134937" y="314324"/>
              <a:ext cx="30165" cy="3016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" name="Circle">
              <a:extLst>
                <a:ext uri="{FF2B5EF4-FFF2-40B4-BE49-F238E27FC236}">
                  <a16:creationId xmlns:a16="http://schemas.microsoft.com/office/drawing/2014/main" id="{DED56988-61F7-4F4F-B8A6-01DAA5A3CEF6}"/>
                </a:ext>
              </a:extLst>
            </p:cNvPr>
            <p:cNvSpPr/>
            <p:nvPr/>
          </p:nvSpPr>
          <p:spPr>
            <a:xfrm>
              <a:off x="44449" y="225425"/>
              <a:ext cx="30165" cy="3016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" name="Circle">
              <a:extLst>
                <a:ext uri="{FF2B5EF4-FFF2-40B4-BE49-F238E27FC236}">
                  <a16:creationId xmlns:a16="http://schemas.microsoft.com/office/drawing/2014/main" id="{360548F1-110B-499F-AF95-C20E5B5E6043}"/>
                </a:ext>
              </a:extLst>
            </p:cNvPr>
            <p:cNvSpPr/>
            <p:nvPr/>
          </p:nvSpPr>
          <p:spPr>
            <a:xfrm>
              <a:off x="225425" y="225425"/>
              <a:ext cx="30165" cy="3016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" name="Shape">
              <a:extLst>
                <a:ext uri="{FF2B5EF4-FFF2-40B4-BE49-F238E27FC236}">
                  <a16:creationId xmlns:a16="http://schemas.microsoft.com/office/drawing/2014/main" id="{86007022-5915-4CD5-BE0D-01DA6C65C195}"/>
                </a:ext>
              </a:extLst>
            </p:cNvPr>
            <p:cNvSpPr/>
            <p:nvPr/>
          </p:nvSpPr>
          <p:spPr>
            <a:xfrm>
              <a:off x="72380" y="289867"/>
              <a:ext cx="28279" cy="28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" name="Shape">
              <a:extLst>
                <a:ext uri="{FF2B5EF4-FFF2-40B4-BE49-F238E27FC236}">
                  <a16:creationId xmlns:a16="http://schemas.microsoft.com/office/drawing/2014/main" id="{9FD77D95-4B23-4355-8FA8-9BB755E0D99A}"/>
                </a:ext>
              </a:extLst>
            </p:cNvPr>
            <p:cNvSpPr/>
            <p:nvPr/>
          </p:nvSpPr>
          <p:spPr>
            <a:xfrm>
              <a:off x="72380" y="161280"/>
              <a:ext cx="28279" cy="28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" name="Shape">
              <a:extLst>
                <a:ext uri="{FF2B5EF4-FFF2-40B4-BE49-F238E27FC236}">
                  <a16:creationId xmlns:a16="http://schemas.microsoft.com/office/drawing/2014/main" id="{9BBE3C53-F832-4159-9576-84388F4BA0E1}"/>
                </a:ext>
              </a:extLst>
            </p:cNvPr>
            <p:cNvSpPr/>
            <p:nvPr/>
          </p:nvSpPr>
          <p:spPr>
            <a:xfrm>
              <a:off x="199380" y="289867"/>
              <a:ext cx="28279" cy="282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" name="Shape">
              <a:extLst>
                <a:ext uri="{FF2B5EF4-FFF2-40B4-BE49-F238E27FC236}">
                  <a16:creationId xmlns:a16="http://schemas.microsoft.com/office/drawing/2014/main" id="{6CEF0379-0C77-4219-81F3-19FBA1A48246}"/>
                </a:ext>
              </a:extLst>
            </p:cNvPr>
            <p:cNvSpPr/>
            <p:nvPr/>
          </p:nvSpPr>
          <p:spPr>
            <a:xfrm>
              <a:off x="-1" y="0"/>
              <a:ext cx="330201" cy="481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36" y="9450"/>
                  </a:moveTo>
                  <a:cubicBezTo>
                    <a:pt x="19636" y="9450"/>
                    <a:pt x="19391" y="9450"/>
                    <a:pt x="19391" y="9450"/>
                  </a:cubicBezTo>
                  <a:cubicBezTo>
                    <a:pt x="19145" y="8269"/>
                    <a:pt x="18409" y="7256"/>
                    <a:pt x="17182" y="6412"/>
                  </a:cubicBezTo>
                  <a:cubicBezTo>
                    <a:pt x="15709" y="1181"/>
                    <a:pt x="15709" y="1181"/>
                    <a:pt x="15709" y="1181"/>
                  </a:cubicBezTo>
                  <a:cubicBezTo>
                    <a:pt x="15709" y="506"/>
                    <a:pt x="14727" y="0"/>
                    <a:pt x="13745" y="0"/>
                  </a:cubicBezTo>
                  <a:cubicBezTo>
                    <a:pt x="5891" y="0"/>
                    <a:pt x="5891" y="0"/>
                    <a:pt x="5891" y="0"/>
                  </a:cubicBezTo>
                  <a:cubicBezTo>
                    <a:pt x="5155" y="0"/>
                    <a:pt x="4173" y="506"/>
                    <a:pt x="4173" y="1181"/>
                  </a:cubicBezTo>
                  <a:cubicBezTo>
                    <a:pt x="2700" y="6244"/>
                    <a:pt x="2700" y="6244"/>
                    <a:pt x="2700" y="6244"/>
                  </a:cubicBezTo>
                  <a:cubicBezTo>
                    <a:pt x="982" y="7425"/>
                    <a:pt x="0" y="8944"/>
                    <a:pt x="0" y="10800"/>
                  </a:cubicBezTo>
                  <a:cubicBezTo>
                    <a:pt x="0" y="12487"/>
                    <a:pt x="982" y="14175"/>
                    <a:pt x="2455" y="15356"/>
                  </a:cubicBezTo>
                  <a:cubicBezTo>
                    <a:pt x="3927" y="20419"/>
                    <a:pt x="3927" y="20419"/>
                    <a:pt x="3927" y="20419"/>
                  </a:cubicBezTo>
                  <a:cubicBezTo>
                    <a:pt x="4173" y="21094"/>
                    <a:pt x="4909" y="21600"/>
                    <a:pt x="5891" y="21600"/>
                  </a:cubicBezTo>
                  <a:cubicBezTo>
                    <a:pt x="13745" y="21600"/>
                    <a:pt x="13745" y="21600"/>
                    <a:pt x="13745" y="21600"/>
                  </a:cubicBezTo>
                  <a:cubicBezTo>
                    <a:pt x="14727" y="21600"/>
                    <a:pt x="15464" y="21094"/>
                    <a:pt x="15709" y="20419"/>
                  </a:cubicBezTo>
                  <a:cubicBezTo>
                    <a:pt x="17182" y="15356"/>
                    <a:pt x="17182" y="15356"/>
                    <a:pt x="17182" y="15356"/>
                  </a:cubicBezTo>
                  <a:cubicBezTo>
                    <a:pt x="18164" y="14344"/>
                    <a:pt x="19145" y="13331"/>
                    <a:pt x="19391" y="12150"/>
                  </a:cubicBezTo>
                  <a:cubicBezTo>
                    <a:pt x="19391" y="12150"/>
                    <a:pt x="19636" y="12150"/>
                    <a:pt x="19636" y="12150"/>
                  </a:cubicBezTo>
                  <a:cubicBezTo>
                    <a:pt x="20618" y="12150"/>
                    <a:pt x="21600" y="11475"/>
                    <a:pt x="21600" y="10800"/>
                  </a:cubicBezTo>
                  <a:cubicBezTo>
                    <a:pt x="21600" y="10125"/>
                    <a:pt x="20618" y="9450"/>
                    <a:pt x="19636" y="9450"/>
                  </a:cubicBezTo>
                  <a:close/>
                  <a:moveTo>
                    <a:pt x="5891" y="1350"/>
                  </a:moveTo>
                  <a:cubicBezTo>
                    <a:pt x="13745" y="1350"/>
                    <a:pt x="13745" y="1350"/>
                    <a:pt x="13745" y="1350"/>
                  </a:cubicBezTo>
                  <a:cubicBezTo>
                    <a:pt x="14727" y="5062"/>
                    <a:pt x="14727" y="5062"/>
                    <a:pt x="14727" y="5062"/>
                  </a:cubicBezTo>
                  <a:cubicBezTo>
                    <a:pt x="13500" y="4388"/>
                    <a:pt x="11782" y="4050"/>
                    <a:pt x="9818" y="4050"/>
                  </a:cubicBezTo>
                  <a:cubicBezTo>
                    <a:pt x="8100" y="4050"/>
                    <a:pt x="6382" y="4388"/>
                    <a:pt x="4909" y="5062"/>
                  </a:cubicBezTo>
                  <a:lnTo>
                    <a:pt x="5891" y="1350"/>
                  </a:lnTo>
                  <a:close/>
                  <a:moveTo>
                    <a:pt x="13745" y="20250"/>
                  </a:moveTo>
                  <a:cubicBezTo>
                    <a:pt x="5891" y="20250"/>
                    <a:pt x="5891" y="20250"/>
                    <a:pt x="5891" y="20250"/>
                  </a:cubicBezTo>
                  <a:cubicBezTo>
                    <a:pt x="4909" y="16537"/>
                    <a:pt x="4909" y="16537"/>
                    <a:pt x="4909" y="16537"/>
                  </a:cubicBezTo>
                  <a:cubicBezTo>
                    <a:pt x="6382" y="17212"/>
                    <a:pt x="8100" y="17550"/>
                    <a:pt x="9818" y="17550"/>
                  </a:cubicBezTo>
                  <a:cubicBezTo>
                    <a:pt x="11536" y="17550"/>
                    <a:pt x="13255" y="17212"/>
                    <a:pt x="14727" y="16537"/>
                  </a:cubicBezTo>
                  <a:lnTo>
                    <a:pt x="13745" y="20250"/>
                  </a:lnTo>
                  <a:close/>
                  <a:moveTo>
                    <a:pt x="9818" y="16200"/>
                  </a:moveTo>
                  <a:cubicBezTo>
                    <a:pt x="5400" y="16200"/>
                    <a:pt x="1964" y="13837"/>
                    <a:pt x="1964" y="10800"/>
                  </a:cubicBezTo>
                  <a:cubicBezTo>
                    <a:pt x="1964" y="7762"/>
                    <a:pt x="5400" y="5400"/>
                    <a:pt x="9818" y="5400"/>
                  </a:cubicBezTo>
                  <a:cubicBezTo>
                    <a:pt x="14236" y="5400"/>
                    <a:pt x="17673" y="7762"/>
                    <a:pt x="17673" y="10800"/>
                  </a:cubicBezTo>
                  <a:cubicBezTo>
                    <a:pt x="17673" y="13837"/>
                    <a:pt x="14236" y="16200"/>
                    <a:pt x="9818" y="16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" name="Shape">
              <a:extLst>
                <a:ext uri="{FF2B5EF4-FFF2-40B4-BE49-F238E27FC236}">
                  <a16:creationId xmlns:a16="http://schemas.microsoft.com/office/drawing/2014/main" id="{F2FD0E7C-F849-4A5E-A184-EFAAD6B9CF88}"/>
                </a:ext>
              </a:extLst>
            </p:cNvPr>
            <p:cNvSpPr/>
            <p:nvPr/>
          </p:nvSpPr>
          <p:spPr>
            <a:xfrm>
              <a:off x="134937" y="165100"/>
              <a:ext cx="90489" cy="904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cubicBezTo>
                    <a:pt x="20700" y="0"/>
                    <a:pt x="20700" y="0"/>
                    <a:pt x="19800" y="0"/>
                  </a:cubicBezTo>
                  <a:cubicBezTo>
                    <a:pt x="900" y="15300"/>
                    <a:pt x="900" y="15300"/>
                    <a:pt x="900" y="15300"/>
                  </a:cubicBezTo>
                  <a:cubicBezTo>
                    <a:pt x="0" y="16200"/>
                    <a:pt x="0" y="17100"/>
                    <a:pt x="0" y="18000"/>
                  </a:cubicBezTo>
                  <a:cubicBezTo>
                    <a:pt x="0" y="18900"/>
                    <a:pt x="0" y="19800"/>
                    <a:pt x="900" y="20700"/>
                  </a:cubicBezTo>
                  <a:cubicBezTo>
                    <a:pt x="1800" y="21600"/>
                    <a:pt x="2700" y="21600"/>
                    <a:pt x="3600" y="21600"/>
                  </a:cubicBezTo>
                  <a:cubicBezTo>
                    <a:pt x="4500" y="21600"/>
                    <a:pt x="5400" y="21600"/>
                    <a:pt x="6300" y="20700"/>
                  </a:cubicBezTo>
                  <a:cubicBezTo>
                    <a:pt x="12600" y="12600"/>
                    <a:pt x="12600" y="12600"/>
                    <a:pt x="12600" y="12600"/>
                  </a:cubicBezTo>
                  <a:cubicBezTo>
                    <a:pt x="21600" y="1800"/>
                    <a:pt x="21600" y="1800"/>
                    <a:pt x="21600" y="1800"/>
                  </a:cubicBezTo>
                  <a:cubicBezTo>
                    <a:pt x="21600" y="900"/>
                    <a:pt x="21600" y="900"/>
                    <a:pt x="216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" name="Group">
            <a:extLst>
              <a:ext uri="{FF2B5EF4-FFF2-40B4-BE49-F238E27FC236}">
                <a16:creationId xmlns:a16="http://schemas.microsoft.com/office/drawing/2014/main" id="{49330C57-1966-45AC-8CD4-6DFC96B49648}"/>
              </a:ext>
            </a:extLst>
          </p:cNvPr>
          <p:cNvGrpSpPr/>
          <p:nvPr/>
        </p:nvGrpSpPr>
        <p:grpSpPr>
          <a:xfrm>
            <a:off x="4926254" y="788282"/>
            <a:ext cx="378906" cy="378905"/>
            <a:chOff x="0" y="0"/>
            <a:chExt cx="378904" cy="378904"/>
          </a:xfrm>
          <a:solidFill>
            <a:schemeClr val="bg1"/>
          </a:solidFill>
        </p:grpSpPr>
        <p:sp>
          <p:nvSpPr>
            <p:cNvPr id="26" name="Shape">
              <a:extLst>
                <a:ext uri="{FF2B5EF4-FFF2-40B4-BE49-F238E27FC236}">
                  <a16:creationId xmlns:a16="http://schemas.microsoft.com/office/drawing/2014/main" id="{FB93EFEF-54B1-42DF-AAC4-6D5BD175B0E5}"/>
                </a:ext>
              </a:extLst>
            </p:cNvPr>
            <p:cNvSpPr/>
            <p:nvPr/>
          </p:nvSpPr>
          <p:spPr>
            <a:xfrm>
              <a:off x="0" y="0"/>
              <a:ext cx="378905" cy="3789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7087"/>
                  </a:moveTo>
                  <a:cubicBezTo>
                    <a:pt x="18900" y="6919"/>
                    <a:pt x="16875" y="6919"/>
                    <a:pt x="14006" y="6750"/>
                  </a:cubicBezTo>
                  <a:cubicBezTo>
                    <a:pt x="14175" y="6075"/>
                    <a:pt x="14175" y="5569"/>
                    <a:pt x="14175" y="4556"/>
                  </a:cubicBezTo>
                  <a:cubicBezTo>
                    <a:pt x="14175" y="2194"/>
                    <a:pt x="12319" y="0"/>
                    <a:pt x="10800" y="0"/>
                  </a:cubicBezTo>
                  <a:cubicBezTo>
                    <a:pt x="9619" y="0"/>
                    <a:pt x="8775" y="844"/>
                    <a:pt x="8775" y="2025"/>
                  </a:cubicBezTo>
                  <a:cubicBezTo>
                    <a:pt x="8775" y="3375"/>
                    <a:pt x="8269" y="5738"/>
                    <a:pt x="6075" y="6919"/>
                  </a:cubicBezTo>
                  <a:cubicBezTo>
                    <a:pt x="5906" y="6919"/>
                    <a:pt x="5400" y="7256"/>
                    <a:pt x="5400" y="7256"/>
                  </a:cubicBezTo>
                  <a:cubicBezTo>
                    <a:pt x="5400" y="7256"/>
                    <a:pt x="5400" y="7256"/>
                    <a:pt x="5400" y="7256"/>
                  </a:cubicBezTo>
                  <a:cubicBezTo>
                    <a:pt x="5063" y="6919"/>
                    <a:pt x="4556" y="6750"/>
                    <a:pt x="4050" y="6750"/>
                  </a:cubicBezTo>
                  <a:cubicBezTo>
                    <a:pt x="2025" y="6750"/>
                    <a:pt x="2025" y="6750"/>
                    <a:pt x="2025" y="6750"/>
                  </a:cubicBezTo>
                  <a:cubicBezTo>
                    <a:pt x="844" y="6750"/>
                    <a:pt x="0" y="7594"/>
                    <a:pt x="0" y="8775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756"/>
                    <a:pt x="844" y="21600"/>
                    <a:pt x="2025" y="21600"/>
                  </a:cubicBezTo>
                  <a:cubicBezTo>
                    <a:pt x="4050" y="21600"/>
                    <a:pt x="4050" y="21600"/>
                    <a:pt x="4050" y="21600"/>
                  </a:cubicBezTo>
                  <a:cubicBezTo>
                    <a:pt x="4894" y="21600"/>
                    <a:pt x="5569" y="21094"/>
                    <a:pt x="5906" y="20419"/>
                  </a:cubicBezTo>
                  <a:cubicBezTo>
                    <a:pt x="5906" y="20419"/>
                    <a:pt x="5906" y="20419"/>
                    <a:pt x="5906" y="20419"/>
                  </a:cubicBezTo>
                  <a:cubicBezTo>
                    <a:pt x="5906" y="20419"/>
                    <a:pt x="5906" y="20419"/>
                    <a:pt x="6075" y="20419"/>
                  </a:cubicBezTo>
                  <a:cubicBezTo>
                    <a:pt x="6075" y="20419"/>
                    <a:pt x="6075" y="20419"/>
                    <a:pt x="6075" y="20419"/>
                  </a:cubicBezTo>
                  <a:cubicBezTo>
                    <a:pt x="6413" y="20588"/>
                    <a:pt x="7256" y="20756"/>
                    <a:pt x="8775" y="21094"/>
                  </a:cubicBezTo>
                  <a:cubicBezTo>
                    <a:pt x="9113" y="21262"/>
                    <a:pt x="10969" y="21600"/>
                    <a:pt x="12825" y="21600"/>
                  </a:cubicBezTo>
                  <a:cubicBezTo>
                    <a:pt x="16538" y="21600"/>
                    <a:pt x="16538" y="21600"/>
                    <a:pt x="16538" y="21600"/>
                  </a:cubicBezTo>
                  <a:cubicBezTo>
                    <a:pt x="17719" y="21600"/>
                    <a:pt x="18394" y="21094"/>
                    <a:pt x="18900" y="20250"/>
                  </a:cubicBezTo>
                  <a:cubicBezTo>
                    <a:pt x="18900" y="20250"/>
                    <a:pt x="19069" y="19913"/>
                    <a:pt x="19238" y="19575"/>
                  </a:cubicBezTo>
                  <a:cubicBezTo>
                    <a:pt x="19406" y="19238"/>
                    <a:pt x="19406" y="18900"/>
                    <a:pt x="19238" y="18394"/>
                  </a:cubicBezTo>
                  <a:cubicBezTo>
                    <a:pt x="19913" y="17888"/>
                    <a:pt x="20250" y="17213"/>
                    <a:pt x="20419" y="16706"/>
                  </a:cubicBezTo>
                  <a:cubicBezTo>
                    <a:pt x="20588" y="15862"/>
                    <a:pt x="20588" y="15187"/>
                    <a:pt x="20419" y="14850"/>
                  </a:cubicBezTo>
                  <a:cubicBezTo>
                    <a:pt x="20756" y="14344"/>
                    <a:pt x="21094" y="13838"/>
                    <a:pt x="21262" y="12994"/>
                  </a:cubicBezTo>
                  <a:cubicBezTo>
                    <a:pt x="21431" y="12319"/>
                    <a:pt x="21262" y="11813"/>
                    <a:pt x="20925" y="11306"/>
                  </a:cubicBezTo>
                  <a:cubicBezTo>
                    <a:pt x="21431" y="10969"/>
                    <a:pt x="21600" y="10294"/>
                    <a:pt x="21600" y="9787"/>
                  </a:cubicBezTo>
                  <a:cubicBezTo>
                    <a:pt x="21600" y="9787"/>
                    <a:pt x="21600" y="9787"/>
                    <a:pt x="21600" y="9787"/>
                  </a:cubicBezTo>
                  <a:cubicBezTo>
                    <a:pt x="21600" y="9619"/>
                    <a:pt x="21600" y="9619"/>
                    <a:pt x="21600" y="9450"/>
                  </a:cubicBezTo>
                  <a:cubicBezTo>
                    <a:pt x="21600" y="8606"/>
                    <a:pt x="21094" y="7425"/>
                    <a:pt x="19744" y="7087"/>
                  </a:cubicBezTo>
                  <a:close/>
                  <a:moveTo>
                    <a:pt x="4725" y="19575"/>
                  </a:moveTo>
                  <a:cubicBezTo>
                    <a:pt x="4725" y="19913"/>
                    <a:pt x="4387" y="20250"/>
                    <a:pt x="4050" y="20250"/>
                  </a:cubicBezTo>
                  <a:cubicBezTo>
                    <a:pt x="2025" y="20250"/>
                    <a:pt x="2025" y="20250"/>
                    <a:pt x="2025" y="20250"/>
                  </a:cubicBezTo>
                  <a:cubicBezTo>
                    <a:pt x="1687" y="20250"/>
                    <a:pt x="1350" y="19913"/>
                    <a:pt x="1350" y="19575"/>
                  </a:cubicBezTo>
                  <a:cubicBezTo>
                    <a:pt x="1350" y="8775"/>
                    <a:pt x="1350" y="8775"/>
                    <a:pt x="1350" y="8775"/>
                  </a:cubicBezTo>
                  <a:cubicBezTo>
                    <a:pt x="1350" y="8437"/>
                    <a:pt x="1687" y="8100"/>
                    <a:pt x="2025" y="810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387" y="8100"/>
                    <a:pt x="4725" y="8437"/>
                    <a:pt x="4725" y="8775"/>
                  </a:cubicBezTo>
                  <a:lnTo>
                    <a:pt x="4725" y="19575"/>
                  </a:lnTo>
                  <a:close/>
                  <a:moveTo>
                    <a:pt x="20250" y="9787"/>
                  </a:moveTo>
                  <a:cubicBezTo>
                    <a:pt x="20250" y="10125"/>
                    <a:pt x="20081" y="10800"/>
                    <a:pt x="18900" y="10800"/>
                  </a:cubicBezTo>
                  <a:cubicBezTo>
                    <a:pt x="17888" y="10800"/>
                    <a:pt x="17550" y="10800"/>
                    <a:pt x="17550" y="10800"/>
                  </a:cubicBezTo>
                  <a:cubicBezTo>
                    <a:pt x="17381" y="10800"/>
                    <a:pt x="17213" y="10969"/>
                    <a:pt x="17213" y="11137"/>
                  </a:cubicBezTo>
                  <a:cubicBezTo>
                    <a:pt x="17213" y="11306"/>
                    <a:pt x="17381" y="11475"/>
                    <a:pt x="17550" y="11475"/>
                  </a:cubicBezTo>
                  <a:cubicBezTo>
                    <a:pt x="17550" y="11475"/>
                    <a:pt x="17888" y="11475"/>
                    <a:pt x="18900" y="11475"/>
                  </a:cubicBezTo>
                  <a:cubicBezTo>
                    <a:pt x="19913" y="11475"/>
                    <a:pt x="20081" y="12319"/>
                    <a:pt x="19913" y="12656"/>
                  </a:cubicBezTo>
                  <a:cubicBezTo>
                    <a:pt x="19913" y="13162"/>
                    <a:pt x="19575" y="14175"/>
                    <a:pt x="18562" y="14175"/>
                  </a:cubicBezTo>
                  <a:cubicBezTo>
                    <a:pt x="17381" y="14175"/>
                    <a:pt x="16875" y="14175"/>
                    <a:pt x="16875" y="14175"/>
                  </a:cubicBezTo>
                  <a:cubicBezTo>
                    <a:pt x="16706" y="14175"/>
                    <a:pt x="16538" y="14344"/>
                    <a:pt x="16538" y="14513"/>
                  </a:cubicBezTo>
                  <a:cubicBezTo>
                    <a:pt x="16538" y="14681"/>
                    <a:pt x="16706" y="14850"/>
                    <a:pt x="16875" y="14850"/>
                  </a:cubicBezTo>
                  <a:cubicBezTo>
                    <a:pt x="16875" y="14850"/>
                    <a:pt x="17719" y="14850"/>
                    <a:pt x="18225" y="14850"/>
                  </a:cubicBezTo>
                  <a:cubicBezTo>
                    <a:pt x="19406" y="14850"/>
                    <a:pt x="19238" y="15694"/>
                    <a:pt x="19069" y="16200"/>
                  </a:cubicBezTo>
                  <a:cubicBezTo>
                    <a:pt x="18900" y="16875"/>
                    <a:pt x="18731" y="17550"/>
                    <a:pt x="17381" y="17550"/>
                  </a:cubicBezTo>
                  <a:cubicBezTo>
                    <a:pt x="16875" y="17550"/>
                    <a:pt x="16200" y="17550"/>
                    <a:pt x="16200" y="17550"/>
                  </a:cubicBezTo>
                  <a:cubicBezTo>
                    <a:pt x="16031" y="17550"/>
                    <a:pt x="15862" y="17719"/>
                    <a:pt x="15862" y="17888"/>
                  </a:cubicBezTo>
                  <a:cubicBezTo>
                    <a:pt x="15862" y="18056"/>
                    <a:pt x="16031" y="18225"/>
                    <a:pt x="16200" y="18225"/>
                  </a:cubicBezTo>
                  <a:cubicBezTo>
                    <a:pt x="16200" y="18225"/>
                    <a:pt x="16706" y="18225"/>
                    <a:pt x="17213" y="18225"/>
                  </a:cubicBezTo>
                  <a:cubicBezTo>
                    <a:pt x="18056" y="18225"/>
                    <a:pt x="18056" y="18900"/>
                    <a:pt x="17888" y="19238"/>
                  </a:cubicBezTo>
                  <a:cubicBezTo>
                    <a:pt x="17888" y="19406"/>
                    <a:pt x="17719" y="19575"/>
                    <a:pt x="17719" y="19744"/>
                  </a:cubicBezTo>
                  <a:cubicBezTo>
                    <a:pt x="17550" y="20081"/>
                    <a:pt x="17213" y="20250"/>
                    <a:pt x="16538" y="20250"/>
                  </a:cubicBezTo>
                  <a:cubicBezTo>
                    <a:pt x="12825" y="20250"/>
                    <a:pt x="12825" y="20250"/>
                    <a:pt x="12825" y="20250"/>
                  </a:cubicBezTo>
                  <a:cubicBezTo>
                    <a:pt x="10969" y="20250"/>
                    <a:pt x="9113" y="19913"/>
                    <a:pt x="9113" y="19744"/>
                  </a:cubicBezTo>
                  <a:cubicBezTo>
                    <a:pt x="6244" y="19238"/>
                    <a:pt x="6075" y="19069"/>
                    <a:pt x="5906" y="19069"/>
                  </a:cubicBezTo>
                  <a:cubicBezTo>
                    <a:pt x="5906" y="19069"/>
                    <a:pt x="5400" y="18900"/>
                    <a:pt x="5400" y="18562"/>
                  </a:cubicBezTo>
                  <a:cubicBezTo>
                    <a:pt x="5400" y="9113"/>
                    <a:pt x="5400" y="9113"/>
                    <a:pt x="5400" y="9113"/>
                  </a:cubicBezTo>
                  <a:cubicBezTo>
                    <a:pt x="5400" y="8775"/>
                    <a:pt x="5569" y="8606"/>
                    <a:pt x="5906" y="8437"/>
                  </a:cubicBezTo>
                  <a:cubicBezTo>
                    <a:pt x="5906" y="8437"/>
                    <a:pt x="6075" y="8437"/>
                    <a:pt x="6075" y="8437"/>
                  </a:cubicBezTo>
                  <a:cubicBezTo>
                    <a:pt x="9113" y="7087"/>
                    <a:pt x="10125" y="4387"/>
                    <a:pt x="10125" y="2025"/>
                  </a:cubicBezTo>
                  <a:cubicBezTo>
                    <a:pt x="10125" y="1687"/>
                    <a:pt x="10463" y="1350"/>
                    <a:pt x="10800" y="1350"/>
                  </a:cubicBezTo>
                  <a:cubicBezTo>
                    <a:pt x="11475" y="1350"/>
                    <a:pt x="12825" y="2700"/>
                    <a:pt x="12825" y="4556"/>
                  </a:cubicBezTo>
                  <a:cubicBezTo>
                    <a:pt x="12825" y="6075"/>
                    <a:pt x="12656" y="6413"/>
                    <a:pt x="12150" y="8100"/>
                  </a:cubicBezTo>
                  <a:cubicBezTo>
                    <a:pt x="18900" y="8100"/>
                    <a:pt x="18900" y="8269"/>
                    <a:pt x="19406" y="8437"/>
                  </a:cubicBezTo>
                  <a:cubicBezTo>
                    <a:pt x="20250" y="8606"/>
                    <a:pt x="20250" y="9113"/>
                    <a:pt x="20250" y="9450"/>
                  </a:cubicBezTo>
                  <a:cubicBezTo>
                    <a:pt x="20250" y="9619"/>
                    <a:pt x="20250" y="9619"/>
                    <a:pt x="20250" y="978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" name="Shape">
              <a:extLst>
                <a:ext uri="{FF2B5EF4-FFF2-40B4-BE49-F238E27FC236}">
                  <a16:creationId xmlns:a16="http://schemas.microsoft.com/office/drawing/2014/main" id="{9DF476BB-B0C0-4C60-9B78-851841472BCC}"/>
                </a:ext>
              </a:extLst>
            </p:cNvPr>
            <p:cNvSpPr/>
            <p:nvPr/>
          </p:nvSpPr>
          <p:spPr>
            <a:xfrm>
              <a:off x="35014" y="307625"/>
              <a:ext cx="35015" cy="350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3" name="Group">
            <a:extLst>
              <a:ext uri="{FF2B5EF4-FFF2-40B4-BE49-F238E27FC236}">
                <a16:creationId xmlns:a16="http://schemas.microsoft.com/office/drawing/2014/main" id="{7BDC6BB8-2286-4CBD-81F0-EA2AD9E75C65}"/>
              </a:ext>
            </a:extLst>
          </p:cNvPr>
          <p:cNvGrpSpPr/>
          <p:nvPr/>
        </p:nvGrpSpPr>
        <p:grpSpPr>
          <a:xfrm>
            <a:off x="3856461" y="1597665"/>
            <a:ext cx="484189" cy="301626"/>
            <a:chOff x="0" y="0"/>
            <a:chExt cx="484187" cy="301625"/>
          </a:xfrm>
          <a:solidFill>
            <a:schemeClr val="bg1"/>
          </a:solidFill>
        </p:grpSpPr>
        <p:sp>
          <p:nvSpPr>
            <p:cNvPr id="34" name="Shape">
              <a:extLst>
                <a:ext uri="{FF2B5EF4-FFF2-40B4-BE49-F238E27FC236}">
                  <a16:creationId xmlns:a16="http://schemas.microsoft.com/office/drawing/2014/main" id="{B4A173B7-4004-4591-ACCD-D9608E834B66}"/>
                </a:ext>
              </a:extLst>
            </p:cNvPr>
            <p:cNvSpPr/>
            <p:nvPr/>
          </p:nvSpPr>
          <p:spPr>
            <a:xfrm>
              <a:off x="0" y="0"/>
              <a:ext cx="484188" cy="3016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530"/>
                  </a:moveTo>
                  <a:cubicBezTo>
                    <a:pt x="21600" y="10530"/>
                    <a:pt x="21600" y="10530"/>
                    <a:pt x="21600" y="10530"/>
                  </a:cubicBezTo>
                  <a:cubicBezTo>
                    <a:pt x="21600" y="10530"/>
                    <a:pt x="21600" y="10260"/>
                    <a:pt x="21431" y="10260"/>
                  </a:cubicBezTo>
                  <a:cubicBezTo>
                    <a:pt x="21431" y="10260"/>
                    <a:pt x="21431" y="10260"/>
                    <a:pt x="21431" y="10260"/>
                  </a:cubicBezTo>
                  <a:cubicBezTo>
                    <a:pt x="19575" y="4320"/>
                    <a:pt x="15356" y="0"/>
                    <a:pt x="10800" y="0"/>
                  </a:cubicBezTo>
                  <a:cubicBezTo>
                    <a:pt x="6244" y="0"/>
                    <a:pt x="2025" y="4320"/>
                    <a:pt x="0" y="10260"/>
                  </a:cubicBezTo>
                  <a:cubicBezTo>
                    <a:pt x="0" y="10260"/>
                    <a:pt x="0" y="10260"/>
                    <a:pt x="0" y="10260"/>
                  </a:cubicBezTo>
                  <a:cubicBezTo>
                    <a:pt x="0" y="10260"/>
                    <a:pt x="0" y="10260"/>
                    <a:pt x="0" y="10530"/>
                  </a:cubicBezTo>
                  <a:cubicBezTo>
                    <a:pt x="0" y="10530"/>
                    <a:pt x="0" y="10530"/>
                    <a:pt x="0" y="10530"/>
                  </a:cubicBezTo>
                  <a:cubicBezTo>
                    <a:pt x="0" y="10530"/>
                    <a:pt x="0" y="10800"/>
                    <a:pt x="0" y="10800"/>
                  </a:cubicBezTo>
                  <a:cubicBezTo>
                    <a:pt x="0" y="1080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340"/>
                  </a:cubicBezTo>
                  <a:cubicBezTo>
                    <a:pt x="0" y="11340"/>
                    <a:pt x="0" y="11340"/>
                    <a:pt x="0" y="11340"/>
                  </a:cubicBezTo>
                  <a:cubicBezTo>
                    <a:pt x="2025" y="17280"/>
                    <a:pt x="6244" y="21600"/>
                    <a:pt x="10800" y="21600"/>
                  </a:cubicBezTo>
                  <a:cubicBezTo>
                    <a:pt x="15356" y="21600"/>
                    <a:pt x="19575" y="17280"/>
                    <a:pt x="21431" y="11340"/>
                  </a:cubicBezTo>
                  <a:cubicBezTo>
                    <a:pt x="21431" y="11340"/>
                    <a:pt x="21431" y="11340"/>
                    <a:pt x="21431" y="11340"/>
                  </a:cubicBezTo>
                  <a:cubicBezTo>
                    <a:pt x="21600" y="11070"/>
                    <a:pt x="21600" y="11070"/>
                    <a:pt x="21600" y="11070"/>
                  </a:cubicBezTo>
                  <a:cubicBezTo>
                    <a:pt x="21600" y="11070"/>
                    <a:pt x="21600" y="11070"/>
                    <a:pt x="21600" y="11070"/>
                  </a:cubicBezTo>
                  <a:cubicBezTo>
                    <a:pt x="21600" y="11070"/>
                    <a:pt x="21600" y="10800"/>
                    <a:pt x="21600" y="10800"/>
                  </a:cubicBezTo>
                  <a:cubicBezTo>
                    <a:pt x="21600" y="10800"/>
                    <a:pt x="21600" y="10530"/>
                    <a:pt x="21600" y="10530"/>
                  </a:cubicBezTo>
                  <a:close/>
                  <a:moveTo>
                    <a:pt x="10800" y="19440"/>
                  </a:moveTo>
                  <a:cubicBezTo>
                    <a:pt x="6919" y="19440"/>
                    <a:pt x="3206" y="15930"/>
                    <a:pt x="1519" y="10800"/>
                  </a:cubicBezTo>
                  <a:cubicBezTo>
                    <a:pt x="3375" y="5670"/>
                    <a:pt x="6919" y="2160"/>
                    <a:pt x="10800" y="2160"/>
                  </a:cubicBezTo>
                  <a:cubicBezTo>
                    <a:pt x="14512" y="2160"/>
                    <a:pt x="18225" y="5670"/>
                    <a:pt x="20081" y="10800"/>
                  </a:cubicBezTo>
                  <a:cubicBezTo>
                    <a:pt x="18225" y="15930"/>
                    <a:pt x="14512" y="19440"/>
                    <a:pt x="10800" y="194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5" name="Shape">
              <a:extLst>
                <a:ext uri="{FF2B5EF4-FFF2-40B4-BE49-F238E27FC236}">
                  <a16:creationId xmlns:a16="http://schemas.microsoft.com/office/drawing/2014/main" id="{34D72818-DBE1-46FB-8FF3-29C920D5BD17}"/>
                </a:ext>
              </a:extLst>
            </p:cNvPr>
            <p:cNvSpPr/>
            <p:nvPr/>
          </p:nvSpPr>
          <p:spPr>
            <a:xfrm>
              <a:off x="182562" y="90487"/>
              <a:ext cx="68264" cy="682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0"/>
                  </a:moveTo>
                  <a:cubicBezTo>
                    <a:pt x="19200" y="0"/>
                    <a:pt x="19200" y="0"/>
                    <a:pt x="19200" y="0"/>
                  </a:cubicBezTo>
                  <a:cubicBezTo>
                    <a:pt x="8400" y="0"/>
                    <a:pt x="0" y="8400"/>
                    <a:pt x="0" y="19200"/>
                  </a:cubicBezTo>
                  <a:cubicBezTo>
                    <a:pt x="0" y="20400"/>
                    <a:pt x="1200" y="21600"/>
                    <a:pt x="2400" y="21600"/>
                  </a:cubicBezTo>
                  <a:cubicBezTo>
                    <a:pt x="3600" y="21600"/>
                    <a:pt x="4800" y="20400"/>
                    <a:pt x="4800" y="19200"/>
                  </a:cubicBezTo>
                  <a:cubicBezTo>
                    <a:pt x="4800" y="10800"/>
                    <a:pt x="10800" y="4800"/>
                    <a:pt x="19200" y="4800"/>
                  </a:cubicBezTo>
                  <a:cubicBezTo>
                    <a:pt x="19200" y="4800"/>
                    <a:pt x="19200" y="4800"/>
                    <a:pt x="19200" y="4800"/>
                  </a:cubicBezTo>
                  <a:cubicBezTo>
                    <a:pt x="20400" y="4800"/>
                    <a:pt x="21600" y="3600"/>
                    <a:pt x="21600" y="2400"/>
                  </a:cubicBezTo>
                  <a:cubicBezTo>
                    <a:pt x="21600" y="1200"/>
                    <a:pt x="20400" y="0"/>
                    <a:pt x="19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6" name="Shape">
              <a:extLst>
                <a:ext uri="{FF2B5EF4-FFF2-40B4-BE49-F238E27FC236}">
                  <a16:creationId xmlns:a16="http://schemas.microsoft.com/office/drawing/2014/main" id="{4641E800-E62B-4CBA-A797-0738DEB1FE2A}"/>
                </a:ext>
              </a:extLst>
            </p:cNvPr>
            <p:cNvSpPr/>
            <p:nvPr/>
          </p:nvSpPr>
          <p:spPr>
            <a:xfrm>
              <a:off x="136525" y="46038"/>
              <a:ext cx="211138" cy="2095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629" y="0"/>
                    <a:pt x="0" y="5014"/>
                    <a:pt x="0" y="10800"/>
                  </a:cubicBezTo>
                  <a:cubicBezTo>
                    <a:pt x="0" y="16586"/>
                    <a:pt x="4629" y="21600"/>
                    <a:pt x="10800" y="21600"/>
                  </a:cubicBezTo>
                  <a:cubicBezTo>
                    <a:pt x="16586" y="21600"/>
                    <a:pt x="21600" y="16586"/>
                    <a:pt x="21600" y="10800"/>
                  </a:cubicBezTo>
                  <a:cubicBezTo>
                    <a:pt x="21600" y="5014"/>
                    <a:pt x="16586" y="0"/>
                    <a:pt x="10800" y="0"/>
                  </a:cubicBezTo>
                  <a:close/>
                  <a:moveTo>
                    <a:pt x="10800" y="20057"/>
                  </a:moveTo>
                  <a:cubicBezTo>
                    <a:pt x="5786" y="20057"/>
                    <a:pt x="1543" y="15814"/>
                    <a:pt x="1543" y="10800"/>
                  </a:cubicBezTo>
                  <a:cubicBezTo>
                    <a:pt x="1543" y="5786"/>
                    <a:pt x="5786" y="1543"/>
                    <a:pt x="10800" y="1543"/>
                  </a:cubicBezTo>
                  <a:cubicBezTo>
                    <a:pt x="15814" y="1543"/>
                    <a:pt x="20057" y="5786"/>
                    <a:pt x="20057" y="10800"/>
                  </a:cubicBezTo>
                  <a:cubicBezTo>
                    <a:pt x="20057" y="15814"/>
                    <a:pt x="15814" y="20057"/>
                    <a:pt x="10800" y="200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7" name="Group">
            <a:extLst>
              <a:ext uri="{FF2B5EF4-FFF2-40B4-BE49-F238E27FC236}">
                <a16:creationId xmlns:a16="http://schemas.microsoft.com/office/drawing/2014/main" id="{2CD3A18F-0B42-41DE-BC36-9CE80DEEB17B}"/>
              </a:ext>
            </a:extLst>
          </p:cNvPr>
          <p:cNvGrpSpPr/>
          <p:nvPr/>
        </p:nvGrpSpPr>
        <p:grpSpPr>
          <a:xfrm>
            <a:off x="1728026" y="1507550"/>
            <a:ext cx="482031" cy="481855"/>
            <a:chOff x="0" y="0"/>
            <a:chExt cx="482029" cy="481854"/>
          </a:xfrm>
          <a:solidFill>
            <a:schemeClr val="bg1"/>
          </a:solidFill>
        </p:grpSpPr>
        <p:sp>
          <p:nvSpPr>
            <p:cNvPr id="38" name="Shape">
              <a:extLst>
                <a:ext uri="{FF2B5EF4-FFF2-40B4-BE49-F238E27FC236}">
                  <a16:creationId xmlns:a16="http://schemas.microsoft.com/office/drawing/2014/main" id="{330D2E2E-DB50-4186-9BCD-D647DD85764E}"/>
                </a:ext>
              </a:extLst>
            </p:cNvPr>
            <p:cNvSpPr/>
            <p:nvPr/>
          </p:nvSpPr>
          <p:spPr>
            <a:xfrm>
              <a:off x="173276" y="46859"/>
              <a:ext cx="261891" cy="2609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8" h="21478" extrusionOk="0">
                  <a:moveTo>
                    <a:pt x="1007" y="21478"/>
                  </a:moveTo>
                  <a:cubicBezTo>
                    <a:pt x="685" y="21478"/>
                    <a:pt x="524" y="21316"/>
                    <a:pt x="363" y="21153"/>
                  </a:cubicBezTo>
                  <a:cubicBezTo>
                    <a:pt x="-121" y="20828"/>
                    <a:pt x="-121" y="20179"/>
                    <a:pt x="363" y="19854"/>
                  </a:cubicBezTo>
                  <a:cubicBezTo>
                    <a:pt x="19706" y="365"/>
                    <a:pt x="19706" y="365"/>
                    <a:pt x="19706" y="365"/>
                  </a:cubicBezTo>
                  <a:cubicBezTo>
                    <a:pt x="20028" y="-122"/>
                    <a:pt x="20673" y="-122"/>
                    <a:pt x="20995" y="365"/>
                  </a:cubicBezTo>
                  <a:cubicBezTo>
                    <a:pt x="21479" y="690"/>
                    <a:pt x="21479" y="1340"/>
                    <a:pt x="20995" y="1664"/>
                  </a:cubicBezTo>
                  <a:cubicBezTo>
                    <a:pt x="1652" y="21153"/>
                    <a:pt x="1652" y="21153"/>
                    <a:pt x="1652" y="21153"/>
                  </a:cubicBezTo>
                  <a:cubicBezTo>
                    <a:pt x="1491" y="21316"/>
                    <a:pt x="1330" y="21478"/>
                    <a:pt x="1007" y="2147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9" name="Shape">
              <a:extLst>
                <a:ext uri="{FF2B5EF4-FFF2-40B4-BE49-F238E27FC236}">
                  <a16:creationId xmlns:a16="http://schemas.microsoft.com/office/drawing/2014/main" id="{429532CB-2C9C-435C-A49C-648308E37177}"/>
                </a:ext>
              </a:extLst>
            </p:cNvPr>
            <p:cNvSpPr/>
            <p:nvPr/>
          </p:nvSpPr>
          <p:spPr>
            <a:xfrm>
              <a:off x="302060" y="0"/>
              <a:ext cx="179970" cy="1798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27" h="21600" extrusionOk="0">
                  <a:moveTo>
                    <a:pt x="9050" y="21600"/>
                  </a:moveTo>
                  <a:cubicBezTo>
                    <a:pt x="6959" y="21600"/>
                    <a:pt x="4869" y="20651"/>
                    <a:pt x="3011" y="18514"/>
                  </a:cubicBezTo>
                  <a:cubicBezTo>
                    <a:pt x="456" y="16141"/>
                    <a:pt x="-473" y="13530"/>
                    <a:pt x="224" y="10919"/>
                  </a:cubicBezTo>
                  <a:cubicBezTo>
                    <a:pt x="1617" y="4273"/>
                    <a:pt x="12533" y="475"/>
                    <a:pt x="13695" y="0"/>
                  </a:cubicBezTo>
                  <a:cubicBezTo>
                    <a:pt x="14159" y="0"/>
                    <a:pt x="14624" y="0"/>
                    <a:pt x="15088" y="237"/>
                  </a:cubicBezTo>
                  <a:cubicBezTo>
                    <a:pt x="15321" y="475"/>
                    <a:pt x="15553" y="949"/>
                    <a:pt x="15553" y="1424"/>
                  </a:cubicBezTo>
                  <a:cubicBezTo>
                    <a:pt x="15553" y="5697"/>
                    <a:pt x="15553" y="5697"/>
                    <a:pt x="15553" y="5697"/>
                  </a:cubicBezTo>
                  <a:cubicBezTo>
                    <a:pt x="19733" y="5697"/>
                    <a:pt x="19733" y="5697"/>
                    <a:pt x="19733" y="5697"/>
                  </a:cubicBezTo>
                  <a:cubicBezTo>
                    <a:pt x="20198" y="5697"/>
                    <a:pt x="20662" y="5934"/>
                    <a:pt x="20895" y="6171"/>
                  </a:cubicBezTo>
                  <a:cubicBezTo>
                    <a:pt x="21127" y="6646"/>
                    <a:pt x="21127" y="7121"/>
                    <a:pt x="21127" y="7596"/>
                  </a:cubicBezTo>
                  <a:cubicBezTo>
                    <a:pt x="20662" y="9020"/>
                    <a:pt x="16250" y="21600"/>
                    <a:pt x="9050" y="21600"/>
                  </a:cubicBezTo>
                  <a:close/>
                  <a:moveTo>
                    <a:pt x="12766" y="3560"/>
                  </a:moveTo>
                  <a:cubicBezTo>
                    <a:pt x="9282" y="4985"/>
                    <a:pt x="3708" y="7833"/>
                    <a:pt x="3011" y="11393"/>
                  </a:cubicBezTo>
                  <a:cubicBezTo>
                    <a:pt x="2546" y="13055"/>
                    <a:pt x="3243" y="14716"/>
                    <a:pt x="4869" y="16615"/>
                  </a:cubicBezTo>
                  <a:cubicBezTo>
                    <a:pt x="6262" y="18040"/>
                    <a:pt x="7656" y="18752"/>
                    <a:pt x="9050" y="18752"/>
                  </a:cubicBezTo>
                  <a:cubicBezTo>
                    <a:pt x="12766" y="18752"/>
                    <a:pt x="16250" y="12580"/>
                    <a:pt x="17643" y="8545"/>
                  </a:cubicBezTo>
                  <a:cubicBezTo>
                    <a:pt x="14159" y="8545"/>
                    <a:pt x="14159" y="8545"/>
                    <a:pt x="14159" y="8545"/>
                  </a:cubicBezTo>
                  <a:cubicBezTo>
                    <a:pt x="13462" y="8545"/>
                    <a:pt x="12766" y="7833"/>
                    <a:pt x="12766" y="7121"/>
                  </a:cubicBezTo>
                  <a:lnTo>
                    <a:pt x="12766" y="35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0" name="Shape">
              <a:extLst>
                <a:ext uri="{FF2B5EF4-FFF2-40B4-BE49-F238E27FC236}">
                  <a16:creationId xmlns:a16="http://schemas.microsoft.com/office/drawing/2014/main" id="{9C4403F1-32E1-4175-9BC7-90B6388D48AE}"/>
                </a:ext>
              </a:extLst>
            </p:cNvPr>
            <p:cNvSpPr/>
            <p:nvPr/>
          </p:nvSpPr>
          <p:spPr>
            <a:xfrm>
              <a:off x="363215" y="22277"/>
              <a:ext cx="23929" cy="965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5400" y="21600"/>
                    <a:pt x="0" y="20278"/>
                    <a:pt x="0" y="18955"/>
                  </a:cubicBezTo>
                  <a:cubicBezTo>
                    <a:pt x="0" y="2645"/>
                    <a:pt x="0" y="2645"/>
                    <a:pt x="0" y="2645"/>
                  </a:cubicBezTo>
                  <a:cubicBezTo>
                    <a:pt x="0" y="882"/>
                    <a:pt x="5400" y="0"/>
                    <a:pt x="10800" y="0"/>
                  </a:cubicBezTo>
                  <a:cubicBezTo>
                    <a:pt x="16200" y="0"/>
                    <a:pt x="21600" y="882"/>
                    <a:pt x="21600" y="2645"/>
                  </a:cubicBezTo>
                  <a:cubicBezTo>
                    <a:pt x="21600" y="18955"/>
                    <a:pt x="21600" y="18955"/>
                    <a:pt x="21600" y="18955"/>
                  </a:cubicBezTo>
                  <a:cubicBezTo>
                    <a:pt x="21600" y="20278"/>
                    <a:pt x="162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1" name="Shape">
              <a:extLst>
                <a:ext uri="{FF2B5EF4-FFF2-40B4-BE49-F238E27FC236}">
                  <a16:creationId xmlns:a16="http://schemas.microsoft.com/office/drawing/2014/main" id="{C0BD2AA5-5C51-4B80-8E5A-04DE3DB63A9A}"/>
                </a:ext>
              </a:extLst>
            </p:cNvPr>
            <p:cNvSpPr/>
            <p:nvPr/>
          </p:nvSpPr>
          <p:spPr>
            <a:xfrm>
              <a:off x="0" y="407758"/>
              <a:ext cx="74275" cy="74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8" h="21316" extrusionOk="0">
                  <a:moveTo>
                    <a:pt x="3462" y="21316"/>
                  </a:moveTo>
                  <a:cubicBezTo>
                    <a:pt x="2354" y="21316"/>
                    <a:pt x="1800" y="20748"/>
                    <a:pt x="1247" y="20179"/>
                  </a:cubicBezTo>
                  <a:cubicBezTo>
                    <a:pt x="-415" y="19042"/>
                    <a:pt x="-415" y="16769"/>
                    <a:pt x="1247" y="15632"/>
                  </a:cubicBezTo>
                  <a:cubicBezTo>
                    <a:pt x="15647" y="853"/>
                    <a:pt x="15647" y="853"/>
                    <a:pt x="15647" y="853"/>
                  </a:cubicBezTo>
                  <a:cubicBezTo>
                    <a:pt x="16754" y="-284"/>
                    <a:pt x="18970" y="-284"/>
                    <a:pt x="20077" y="853"/>
                  </a:cubicBezTo>
                  <a:cubicBezTo>
                    <a:pt x="21185" y="1990"/>
                    <a:pt x="21185" y="4263"/>
                    <a:pt x="20077" y="5400"/>
                  </a:cubicBezTo>
                  <a:cubicBezTo>
                    <a:pt x="5677" y="20179"/>
                    <a:pt x="5677" y="20179"/>
                    <a:pt x="5677" y="20179"/>
                  </a:cubicBezTo>
                  <a:cubicBezTo>
                    <a:pt x="5123" y="20748"/>
                    <a:pt x="4570" y="21316"/>
                    <a:pt x="3462" y="213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2" name="Shape">
              <a:extLst>
                <a:ext uri="{FF2B5EF4-FFF2-40B4-BE49-F238E27FC236}">
                  <a16:creationId xmlns:a16="http://schemas.microsoft.com/office/drawing/2014/main" id="{0DDE89E3-FCA4-40F1-9D09-A597D93C3278}"/>
                </a:ext>
              </a:extLst>
            </p:cNvPr>
            <p:cNvSpPr/>
            <p:nvPr/>
          </p:nvSpPr>
          <p:spPr>
            <a:xfrm>
              <a:off x="297366" y="407758"/>
              <a:ext cx="74276" cy="740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08" h="21316" extrusionOk="0">
                  <a:moveTo>
                    <a:pt x="17446" y="21316"/>
                  </a:moveTo>
                  <a:cubicBezTo>
                    <a:pt x="16338" y="21316"/>
                    <a:pt x="15785" y="20748"/>
                    <a:pt x="15231" y="20179"/>
                  </a:cubicBezTo>
                  <a:cubicBezTo>
                    <a:pt x="831" y="5400"/>
                    <a:pt x="831" y="5400"/>
                    <a:pt x="831" y="5400"/>
                  </a:cubicBezTo>
                  <a:cubicBezTo>
                    <a:pt x="-277" y="4263"/>
                    <a:pt x="-277" y="1990"/>
                    <a:pt x="831" y="853"/>
                  </a:cubicBezTo>
                  <a:cubicBezTo>
                    <a:pt x="1938" y="-284"/>
                    <a:pt x="4154" y="-284"/>
                    <a:pt x="5261" y="853"/>
                  </a:cubicBezTo>
                  <a:cubicBezTo>
                    <a:pt x="19661" y="15632"/>
                    <a:pt x="19661" y="15632"/>
                    <a:pt x="19661" y="15632"/>
                  </a:cubicBezTo>
                  <a:cubicBezTo>
                    <a:pt x="21323" y="16769"/>
                    <a:pt x="21323" y="19042"/>
                    <a:pt x="19661" y="20179"/>
                  </a:cubicBezTo>
                  <a:cubicBezTo>
                    <a:pt x="19108" y="20748"/>
                    <a:pt x="18554" y="21316"/>
                    <a:pt x="17446" y="213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3" name="Shape">
              <a:extLst>
                <a:ext uri="{FF2B5EF4-FFF2-40B4-BE49-F238E27FC236}">
                  <a16:creationId xmlns:a16="http://schemas.microsoft.com/office/drawing/2014/main" id="{A122FCD6-EC43-4542-831D-3308165DB472}"/>
                </a:ext>
              </a:extLst>
            </p:cNvPr>
            <p:cNvSpPr/>
            <p:nvPr/>
          </p:nvSpPr>
          <p:spPr>
            <a:xfrm>
              <a:off x="174" y="110562"/>
              <a:ext cx="371293" cy="3712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26" y="21600"/>
                    <a:pt x="0" y="16774"/>
                    <a:pt x="0" y="10800"/>
                  </a:cubicBezTo>
                  <a:cubicBezTo>
                    <a:pt x="0" y="4826"/>
                    <a:pt x="4826" y="0"/>
                    <a:pt x="10800" y="0"/>
                  </a:cubicBezTo>
                  <a:cubicBezTo>
                    <a:pt x="16774" y="0"/>
                    <a:pt x="21600" y="4826"/>
                    <a:pt x="21600" y="10800"/>
                  </a:cubicBezTo>
                  <a:cubicBezTo>
                    <a:pt x="21600" y="16774"/>
                    <a:pt x="16774" y="21600"/>
                    <a:pt x="10800" y="21600"/>
                  </a:cubicBezTo>
                  <a:close/>
                  <a:moveTo>
                    <a:pt x="10800" y="1379"/>
                  </a:moveTo>
                  <a:cubicBezTo>
                    <a:pt x="5630" y="1379"/>
                    <a:pt x="1379" y="5630"/>
                    <a:pt x="1379" y="10800"/>
                  </a:cubicBezTo>
                  <a:cubicBezTo>
                    <a:pt x="1379" y="15970"/>
                    <a:pt x="5630" y="20221"/>
                    <a:pt x="10800" y="20221"/>
                  </a:cubicBezTo>
                  <a:cubicBezTo>
                    <a:pt x="15970" y="20221"/>
                    <a:pt x="20221" y="15970"/>
                    <a:pt x="20221" y="10800"/>
                  </a:cubicBezTo>
                  <a:cubicBezTo>
                    <a:pt x="20221" y="5630"/>
                    <a:pt x="15970" y="1379"/>
                    <a:pt x="10800" y="137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4" name="Shape">
              <a:extLst>
                <a:ext uri="{FF2B5EF4-FFF2-40B4-BE49-F238E27FC236}">
                  <a16:creationId xmlns:a16="http://schemas.microsoft.com/office/drawing/2014/main" id="{C6B7F07B-4BFA-4B1E-BEF3-394209BF25DE}"/>
                </a:ext>
              </a:extLst>
            </p:cNvPr>
            <p:cNvSpPr/>
            <p:nvPr/>
          </p:nvSpPr>
          <p:spPr>
            <a:xfrm>
              <a:off x="63706" y="174094"/>
              <a:ext cx="244229" cy="2442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877" y="21600"/>
                    <a:pt x="0" y="16723"/>
                    <a:pt x="0" y="10800"/>
                  </a:cubicBezTo>
                  <a:cubicBezTo>
                    <a:pt x="0" y="4877"/>
                    <a:pt x="4877" y="0"/>
                    <a:pt x="10800" y="0"/>
                  </a:cubicBezTo>
                  <a:cubicBezTo>
                    <a:pt x="16723" y="0"/>
                    <a:pt x="21600" y="4877"/>
                    <a:pt x="21600" y="10800"/>
                  </a:cubicBezTo>
                  <a:cubicBezTo>
                    <a:pt x="21600" y="16723"/>
                    <a:pt x="16723" y="21600"/>
                    <a:pt x="10800" y="21600"/>
                  </a:cubicBezTo>
                  <a:close/>
                  <a:moveTo>
                    <a:pt x="10800" y="2090"/>
                  </a:moveTo>
                  <a:cubicBezTo>
                    <a:pt x="5923" y="2090"/>
                    <a:pt x="2090" y="5923"/>
                    <a:pt x="2090" y="10800"/>
                  </a:cubicBezTo>
                  <a:cubicBezTo>
                    <a:pt x="2090" y="15677"/>
                    <a:pt x="5923" y="19510"/>
                    <a:pt x="10800" y="19510"/>
                  </a:cubicBezTo>
                  <a:cubicBezTo>
                    <a:pt x="15677" y="19510"/>
                    <a:pt x="19510" y="15677"/>
                    <a:pt x="19510" y="10800"/>
                  </a:cubicBezTo>
                  <a:cubicBezTo>
                    <a:pt x="19510" y="5923"/>
                    <a:pt x="15677" y="2090"/>
                    <a:pt x="10800" y="209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5" name="Shape">
              <a:extLst>
                <a:ext uri="{FF2B5EF4-FFF2-40B4-BE49-F238E27FC236}">
                  <a16:creationId xmlns:a16="http://schemas.microsoft.com/office/drawing/2014/main" id="{46F2F372-F2ED-4294-9E20-838FD1B4FCEA}"/>
                </a:ext>
              </a:extLst>
            </p:cNvPr>
            <p:cNvSpPr/>
            <p:nvPr/>
          </p:nvSpPr>
          <p:spPr>
            <a:xfrm>
              <a:off x="126414" y="236801"/>
              <a:ext cx="118814" cy="1188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680" y="21600"/>
                    <a:pt x="0" y="16920"/>
                    <a:pt x="0" y="10800"/>
                  </a:cubicBezTo>
                  <a:cubicBezTo>
                    <a:pt x="0" y="4680"/>
                    <a:pt x="4680" y="0"/>
                    <a:pt x="10800" y="0"/>
                  </a:cubicBezTo>
                  <a:cubicBezTo>
                    <a:pt x="16920" y="0"/>
                    <a:pt x="21600" y="4680"/>
                    <a:pt x="21600" y="10800"/>
                  </a:cubicBezTo>
                  <a:cubicBezTo>
                    <a:pt x="21600" y="16920"/>
                    <a:pt x="16920" y="21600"/>
                    <a:pt x="10800" y="21600"/>
                  </a:cubicBezTo>
                  <a:close/>
                  <a:moveTo>
                    <a:pt x="10800" y="4320"/>
                  </a:moveTo>
                  <a:cubicBezTo>
                    <a:pt x="7200" y="4320"/>
                    <a:pt x="4320" y="7200"/>
                    <a:pt x="4320" y="10800"/>
                  </a:cubicBezTo>
                  <a:cubicBezTo>
                    <a:pt x="4320" y="14400"/>
                    <a:pt x="7200" y="17280"/>
                    <a:pt x="10800" y="17280"/>
                  </a:cubicBezTo>
                  <a:cubicBezTo>
                    <a:pt x="14400" y="17280"/>
                    <a:pt x="17280" y="14400"/>
                    <a:pt x="17280" y="10800"/>
                  </a:cubicBezTo>
                  <a:cubicBezTo>
                    <a:pt x="17280" y="7200"/>
                    <a:pt x="14400" y="4320"/>
                    <a:pt x="10800" y="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6" name="Shape">
              <a:extLst>
                <a:ext uri="{FF2B5EF4-FFF2-40B4-BE49-F238E27FC236}">
                  <a16:creationId xmlns:a16="http://schemas.microsoft.com/office/drawing/2014/main" id="{032FC015-2BFC-478D-9D86-1B1EA94A0D9A}"/>
                </a:ext>
              </a:extLst>
            </p:cNvPr>
            <p:cNvSpPr/>
            <p:nvPr/>
          </p:nvSpPr>
          <p:spPr>
            <a:xfrm>
              <a:off x="166018" y="276405"/>
              <a:ext cx="39605" cy="396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320" y="21600"/>
                    <a:pt x="0" y="17280"/>
                    <a:pt x="0" y="10800"/>
                  </a:cubicBezTo>
                  <a:cubicBezTo>
                    <a:pt x="0" y="4320"/>
                    <a:pt x="4320" y="0"/>
                    <a:pt x="10800" y="0"/>
                  </a:cubicBezTo>
                  <a:cubicBezTo>
                    <a:pt x="17280" y="0"/>
                    <a:pt x="21600" y="4320"/>
                    <a:pt x="21600" y="10800"/>
                  </a:cubicBezTo>
                  <a:cubicBezTo>
                    <a:pt x="21600" y="17280"/>
                    <a:pt x="17280" y="21600"/>
                    <a:pt x="10800" y="21600"/>
                  </a:cubicBezTo>
                  <a:close/>
                  <a:moveTo>
                    <a:pt x="10800" y="8640"/>
                  </a:moveTo>
                  <a:cubicBezTo>
                    <a:pt x="9720" y="8640"/>
                    <a:pt x="8640" y="9720"/>
                    <a:pt x="8640" y="10800"/>
                  </a:cubicBezTo>
                  <a:cubicBezTo>
                    <a:pt x="8640" y="11880"/>
                    <a:pt x="9720" y="12960"/>
                    <a:pt x="10800" y="12960"/>
                  </a:cubicBezTo>
                  <a:cubicBezTo>
                    <a:pt x="11880" y="12960"/>
                    <a:pt x="12960" y="11880"/>
                    <a:pt x="12960" y="10800"/>
                  </a:cubicBezTo>
                  <a:cubicBezTo>
                    <a:pt x="12960" y="9720"/>
                    <a:pt x="11880" y="8640"/>
                    <a:pt x="10800" y="86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47" name="Shape">
            <a:extLst>
              <a:ext uri="{FF2B5EF4-FFF2-40B4-BE49-F238E27FC236}">
                <a16:creationId xmlns:a16="http://schemas.microsoft.com/office/drawing/2014/main" id="{2175E2C8-4003-4113-BA83-78BC222EC966}"/>
              </a:ext>
            </a:extLst>
          </p:cNvPr>
          <p:cNvSpPr/>
          <p:nvPr/>
        </p:nvSpPr>
        <p:spPr>
          <a:xfrm>
            <a:off x="4914381" y="1548705"/>
            <a:ext cx="399530" cy="3995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3" h="21600" extrusionOk="0">
                <a:moveTo>
                  <a:pt x="7467" y="21600"/>
                </a:moveTo>
                <a:cubicBezTo>
                  <a:pt x="7467" y="21600"/>
                  <a:pt x="7467" y="21600"/>
                  <a:pt x="7467" y="21600"/>
                </a:cubicBezTo>
                <a:cubicBezTo>
                  <a:pt x="7067" y="21600"/>
                  <a:pt x="6933" y="21466"/>
                  <a:pt x="6667" y="21198"/>
                </a:cubicBezTo>
                <a:cubicBezTo>
                  <a:pt x="4000" y="17575"/>
                  <a:pt x="4000" y="17575"/>
                  <a:pt x="4000" y="17575"/>
                </a:cubicBezTo>
                <a:cubicBezTo>
                  <a:pt x="400" y="14892"/>
                  <a:pt x="400" y="14892"/>
                  <a:pt x="400" y="14892"/>
                </a:cubicBezTo>
                <a:cubicBezTo>
                  <a:pt x="133" y="14758"/>
                  <a:pt x="0" y="14489"/>
                  <a:pt x="0" y="14087"/>
                </a:cubicBezTo>
                <a:cubicBezTo>
                  <a:pt x="0" y="13819"/>
                  <a:pt x="0" y="13550"/>
                  <a:pt x="267" y="13416"/>
                </a:cubicBezTo>
                <a:cubicBezTo>
                  <a:pt x="1733" y="11940"/>
                  <a:pt x="1733" y="11940"/>
                  <a:pt x="1733" y="11940"/>
                </a:cubicBezTo>
                <a:cubicBezTo>
                  <a:pt x="1867" y="11672"/>
                  <a:pt x="2133" y="11672"/>
                  <a:pt x="2400" y="11672"/>
                </a:cubicBezTo>
                <a:cubicBezTo>
                  <a:pt x="2400" y="11672"/>
                  <a:pt x="2533" y="11672"/>
                  <a:pt x="2667" y="11672"/>
                </a:cubicBezTo>
                <a:cubicBezTo>
                  <a:pt x="5200" y="12343"/>
                  <a:pt x="5200" y="12343"/>
                  <a:pt x="5200" y="12343"/>
                </a:cubicBezTo>
                <a:cubicBezTo>
                  <a:pt x="8267" y="9257"/>
                  <a:pt x="8267" y="9257"/>
                  <a:pt x="8267" y="9257"/>
                </a:cubicBezTo>
                <a:cubicBezTo>
                  <a:pt x="1467" y="5501"/>
                  <a:pt x="1467" y="5501"/>
                  <a:pt x="1467" y="5501"/>
                </a:cubicBezTo>
                <a:cubicBezTo>
                  <a:pt x="1200" y="5366"/>
                  <a:pt x="933" y="5098"/>
                  <a:pt x="933" y="4830"/>
                </a:cubicBezTo>
                <a:cubicBezTo>
                  <a:pt x="933" y="4427"/>
                  <a:pt x="933" y="4159"/>
                  <a:pt x="1200" y="3891"/>
                </a:cubicBezTo>
                <a:cubicBezTo>
                  <a:pt x="3067" y="2012"/>
                  <a:pt x="3067" y="2012"/>
                  <a:pt x="3067" y="2012"/>
                </a:cubicBezTo>
                <a:cubicBezTo>
                  <a:pt x="3333" y="1744"/>
                  <a:pt x="3733" y="1744"/>
                  <a:pt x="4000" y="1744"/>
                </a:cubicBezTo>
                <a:cubicBezTo>
                  <a:pt x="13467" y="4025"/>
                  <a:pt x="13467" y="4025"/>
                  <a:pt x="13467" y="4025"/>
                </a:cubicBezTo>
                <a:cubicBezTo>
                  <a:pt x="15467" y="1878"/>
                  <a:pt x="15467" y="1878"/>
                  <a:pt x="15467" y="1878"/>
                </a:cubicBezTo>
                <a:cubicBezTo>
                  <a:pt x="16667" y="805"/>
                  <a:pt x="18267" y="0"/>
                  <a:pt x="19467" y="0"/>
                </a:cubicBezTo>
                <a:cubicBezTo>
                  <a:pt x="20133" y="0"/>
                  <a:pt x="20533" y="134"/>
                  <a:pt x="20933" y="537"/>
                </a:cubicBezTo>
                <a:cubicBezTo>
                  <a:pt x="21467" y="1073"/>
                  <a:pt x="21600" y="2012"/>
                  <a:pt x="21200" y="3220"/>
                </a:cubicBezTo>
                <a:cubicBezTo>
                  <a:pt x="20933" y="4159"/>
                  <a:pt x="20267" y="5232"/>
                  <a:pt x="19600" y="5903"/>
                </a:cubicBezTo>
                <a:cubicBezTo>
                  <a:pt x="17467" y="8184"/>
                  <a:pt x="17467" y="8184"/>
                  <a:pt x="17467" y="8184"/>
                </a:cubicBezTo>
                <a:cubicBezTo>
                  <a:pt x="19733" y="17978"/>
                  <a:pt x="19733" y="17978"/>
                  <a:pt x="19733" y="17978"/>
                </a:cubicBezTo>
                <a:cubicBezTo>
                  <a:pt x="19733" y="18380"/>
                  <a:pt x="19600" y="18783"/>
                  <a:pt x="19333" y="19051"/>
                </a:cubicBezTo>
                <a:cubicBezTo>
                  <a:pt x="17467" y="20527"/>
                  <a:pt x="17467" y="20527"/>
                  <a:pt x="17467" y="20527"/>
                </a:cubicBezTo>
                <a:cubicBezTo>
                  <a:pt x="17333" y="20661"/>
                  <a:pt x="17067" y="20661"/>
                  <a:pt x="16800" y="20661"/>
                </a:cubicBezTo>
                <a:cubicBezTo>
                  <a:pt x="16800" y="20661"/>
                  <a:pt x="16667" y="20661"/>
                  <a:pt x="16533" y="20661"/>
                </a:cubicBezTo>
                <a:cubicBezTo>
                  <a:pt x="16267" y="20527"/>
                  <a:pt x="16000" y="20393"/>
                  <a:pt x="16000" y="20124"/>
                </a:cubicBezTo>
                <a:cubicBezTo>
                  <a:pt x="12267" y="13282"/>
                  <a:pt x="12267" y="13282"/>
                  <a:pt x="12267" y="13282"/>
                </a:cubicBezTo>
                <a:cubicBezTo>
                  <a:pt x="9200" y="16368"/>
                  <a:pt x="9200" y="16368"/>
                  <a:pt x="9200" y="16368"/>
                </a:cubicBezTo>
                <a:cubicBezTo>
                  <a:pt x="9867" y="18917"/>
                  <a:pt x="9867" y="18917"/>
                  <a:pt x="9867" y="18917"/>
                </a:cubicBezTo>
                <a:cubicBezTo>
                  <a:pt x="10000" y="19319"/>
                  <a:pt x="9867" y="19588"/>
                  <a:pt x="9600" y="19856"/>
                </a:cubicBezTo>
                <a:cubicBezTo>
                  <a:pt x="8267" y="21332"/>
                  <a:pt x="8267" y="21332"/>
                  <a:pt x="8267" y="21332"/>
                </a:cubicBezTo>
                <a:cubicBezTo>
                  <a:pt x="8000" y="21466"/>
                  <a:pt x="7733" y="21600"/>
                  <a:pt x="7467" y="21600"/>
                </a:cubicBezTo>
                <a:close/>
                <a:moveTo>
                  <a:pt x="1067" y="14087"/>
                </a:moveTo>
                <a:cubicBezTo>
                  <a:pt x="4800" y="16904"/>
                  <a:pt x="4800" y="16904"/>
                  <a:pt x="4800" y="16904"/>
                </a:cubicBezTo>
                <a:cubicBezTo>
                  <a:pt x="7467" y="20527"/>
                  <a:pt x="7467" y="20527"/>
                  <a:pt x="7467" y="20527"/>
                </a:cubicBezTo>
                <a:cubicBezTo>
                  <a:pt x="8800" y="19185"/>
                  <a:pt x="8800" y="19185"/>
                  <a:pt x="8800" y="19185"/>
                </a:cubicBezTo>
                <a:cubicBezTo>
                  <a:pt x="8000" y="16099"/>
                  <a:pt x="8000" y="16099"/>
                  <a:pt x="8000" y="16099"/>
                </a:cubicBezTo>
                <a:cubicBezTo>
                  <a:pt x="12533" y="11538"/>
                  <a:pt x="12533" y="11538"/>
                  <a:pt x="12533" y="11538"/>
                </a:cubicBezTo>
                <a:cubicBezTo>
                  <a:pt x="16800" y="19588"/>
                  <a:pt x="16800" y="19588"/>
                  <a:pt x="16800" y="19588"/>
                </a:cubicBezTo>
                <a:cubicBezTo>
                  <a:pt x="18667" y="18246"/>
                  <a:pt x="18667" y="18246"/>
                  <a:pt x="18667" y="18246"/>
                </a:cubicBezTo>
                <a:cubicBezTo>
                  <a:pt x="16267" y="7781"/>
                  <a:pt x="16267" y="7781"/>
                  <a:pt x="16267" y="7781"/>
                </a:cubicBezTo>
                <a:cubicBezTo>
                  <a:pt x="18800" y="5232"/>
                  <a:pt x="18800" y="5232"/>
                  <a:pt x="18800" y="5232"/>
                </a:cubicBezTo>
                <a:cubicBezTo>
                  <a:pt x="19467" y="4561"/>
                  <a:pt x="20000" y="3757"/>
                  <a:pt x="20267" y="2952"/>
                </a:cubicBezTo>
                <a:cubicBezTo>
                  <a:pt x="20533" y="2147"/>
                  <a:pt x="20400" y="1610"/>
                  <a:pt x="20133" y="1342"/>
                </a:cubicBezTo>
                <a:cubicBezTo>
                  <a:pt x="20000" y="1073"/>
                  <a:pt x="19867" y="1073"/>
                  <a:pt x="19467" y="1073"/>
                </a:cubicBezTo>
                <a:cubicBezTo>
                  <a:pt x="18533" y="1073"/>
                  <a:pt x="17200" y="1744"/>
                  <a:pt x="16267" y="2683"/>
                </a:cubicBezTo>
                <a:cubicBezTo>
                  <a:pt x="13733" y="5232"/>
                  <a:pt x="13733" y="5232"/>
                  <a:pt x="13733" y="5232"/>
                </a:cubicBezTo>
                <a:cubicBezTo>
                  <a:pt x="3733" y="2817"/>
                  <a:pt x="3733" y="2817"/>
                  <a:pt x="3733" y="2817"/>
                </a:cubicBezTo>
                <a:cubicBezTo>
                  <a:pt x="2000" y="4696"/>
                  <a:pt x="2000" y="4696"/>
                  <a:pt x="2000" y="4696"/>
                </a:cubicBezTo>
                <a:cubicBezTo>
                  <a:pt x="10000" y="8989"/>
                  <a:pt x="10000" y="8989"/>
                  <a:pt x="10000" y="8989"/>
                </a:cubicBezTo>
                <a:cubicBezTo>
                  <a:pt x="5467" y="13550"/>
                  <a:pt x="5467" y="13550"/>
                  <a:pt x="5467" y="13550"/>
                </a:cubicBezTo>
                <a:cubicBezTo>
                  <a:pt x="2400" y="12745"/>
                  <a:pt x="2400" y="12745"/>
                  <a:pt x="2400" y="12745"/>
                </a:cubicBezTo>
                <a:lnTo>
                  <a:pt x="1067" y="1408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48" name="Group">
            <a:extLst>
              <a:ext uri="{FF2B5EF4-FFF2-40B4-BE49-F238E27FC236}">
                <a16:creationId xmlns:a16="http://schemas.microsoft.com/office/drawing/2014/main" id="{4EFBFE85-1FC9-4B78-BF85-07F1A12545C6}"/>
              </a:ext>
            </a:extLst>
          </p:cNvPr>
          <p:cNvGrpSpPr/>
          <p:nvPr/>
        </p:nvGrpSpPr>
        <p:grpSpPr>
          <a:xfrm>
            <a:off x="2808968" y="3239545"/>
            <a:ext cx="463158" cy="277354"/>
            <a:chOff x="0" y="0"/>
            <a:chExt cx="463157" cy="277352"/>
          </a:xfrm>
          <a:solidFill>
            <a:schemeClr val="bg1"/>
          </a:solidFill>
        </p:grpSpPr>
        <p:sp>
          <p:nvSpPr>
            <p:cNvPr id="49" name="Shape">
              <a:extLst>
                <a:ext uri="{FF2B5EF4-FFF2-40B4-BE49-F238E27FC236}">
                  <a16:creationId xmlns:a16="http://schemas.microsoft.com/office/drawing/2014/main" id="{00869772-C3CB-4164-B56A-7E03E2260615}"/>
                </a:ext>
              </a:extLst>
            </p:cNvPr>
            <p:cNvSpPr/>
            <p:nvPr/>
          </p:nvSpPr>
          <p:spPr>
            <a:xfrm>
              <a:off x="0" y="0"/>
              <a:ext cx="463158" cy="277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5729" extrusionOk="0">
                  <a:moveTo>
                    <a:pt x="0" y="6368"/>
                  </a:moveTo>
                  <a:cubicBezTo>
                    <a:pt x="0" y="7183"/>
                    <a:pt x="0" y="7183"/>
                    <a:pt x="0" y="7183"/>
                  </a:cubicBezTo>
                  <a:cubicBezTo>
                    <a:pt x="4388" y="17779"/>
                    <a:pt x="16200" y="18594"/>
                    <a:pt x="21600" y="9220"/>
                  </a:cubicBezTo>
                  <a:cubicBezTo>
                    <a:pt x="21600" y="8405"/>
                    <a:pt x="21600" y="8405"/>
                    <a:pt x="21600" y="8405"/>
                  </a:cubicBezTo>
                  <a:cubicBezTo>
                    <a:pt x="17550" y="-1783"/>
                    <a:pt x="5738" y="-3006"/>
                    <a:pt x="0" y="6368"/>
                  </a:cubicBezTo>
                  <a:close/>
                  <a:moveTo>
                    <a:pt x="10800" y="13703"/>
                  </a:moveTo>
                  <a:cubicBezTo>
                    <a:pt x="8100" y="13296"/>
                    <a:pt x="6075" y="10443"/>
                    <a:pt x="6075" y="7183"/>
                  </a:cubicBezTo>
                  <a:cubicBezTo>
                    <a:pt x="6413" y="3922"/>
                    <a:pt x="8775" y="1477"/>
                    <a:pt x="11475" y="1885"/>
                  </a:cubicBezTo>
                  <a:cubicBezTo>
                    <a:pt x="14175" y="2292"/>
                    <a:pt x="16200" y="5145"/>
                    <a:pt x="15863" y="8405"/>
                  </a:cubicBezTo>
                  <a:cubicBezTo>
                    <a:pt x="15863" y="11666"/>
                    <a:pt x="13500" y="14111"/>
                    <a:pt x="10800" y="137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0" name="Oval">
              <a:extLst>
                <a:ext uri="{FF2B5EF4-FFF2-40B4-BE49-F238E27FC236}">
                  <a16:creationId xmlns:a16="http://schemas.microsoft.com/office/drawing/2014/main" id="{8F2B59A7-C78B-4329-B011-A4144EAB230A}"/>
                </a:ext>
              </a:extLst>
            </p:cNvPr>
            <p:cNvSpPr/>
            <p:nvPr/>
          </p:nvSpPr>
          <p:spPr>
            <a:xfrm>
              <a:off x="179779" y="84116"/>
              <a:ext cx="109697" cy="106649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4" name="Group">
            <a:extLst>
              <a:ext uri="{FF2B5EF4-FFF2-40B4-BE49-F238E27FC236}">
                <a16:creationId xmlns:a16="http://schemas.microsoft.com/office/drawing/2014/main" id="{B2264856-267C-400D-9EE1-152717750C71}"/>
              </a:ext>
            </a:extLst>
          </p:cNvPr>
          <p:cNvGrpSpPr/>
          <p:nvPr/>
        </p:nvGrpSpPr>
        <p:grpSpPr>
          <a:xfrm>
            <a:off x="10036829" y="3231079"/>
            <a:ext cx="313921" cy="291814"/>
            <a:chOff x="0" y="0"/>
            <a:chExt cx="313920" cy="291812"/>
          </a:xfrm>
          <a:solidFill>
            <a:schemeClr val="bg1"/>
          </a:solidFill>
        </p:grpSpPr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AA9C4407-2E35-4F78-B79D-2CC740A78CF7}"/>
                </a:ext>
              </a:extLst>
            </p:cNvPr>
            <p:cNvSpPr/>
            <p:nvPr/>
          </p:nvSpPr>
          <p:spPr>
            <a:xfrm>
              <a:off x="42004" y="249808"/>
              <a:ext cx="229914" cy="420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09" y="0"/>
                  </a:moveTo>
                  <a:cubicBezTo>
                    <a:pt x="491" y="0"/>
                    <a:pt x="491" y="0"/>
                    <a:pt x="491" y="0"/>
                  </a:cubicBezTo>
                  <a:cubicBezTo>
                    <a:pt x="0" y="0"/>
                    <a:pt x="0" y="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1600"/>
                    <a:pt x="0" y="21600"/>
                    <a:pt x="491" y="21600"/>
                  </a:cubicBezTo>
                  <a:cubicBezTo>
                    <a:pt x="21109" y="21600"/>
                    <a:pt x="21109" y="21600"/>
                    <a:pt x="21109" y="21600"/>
                  </a:cubicBezTo>
                  <a:cubicBezTo>
                    <a:pt x="21600" y="21600"/>
                    <a:pt x="21600" y="2160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0"/>
                    <a:pt x="21600" y="0"/>
                    <a:pt x="21109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0E74A313-5F6F-4540-BEAC-3B0414FBE8D1}"/>
                </a:ext>
              </a:extLst>
            </p:cNvPr>
            <p:cNvSpPr/>
            <p:nvPr/>
          </p:nvSpPr>
          <p:spPr>
            <a:xfrm>
              <a:off x="-1" y="-1"/>
              <a:ext cx="313922" cy="2299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945"/>
                  </a:moveTo>
                  <a:cubicBezTo>
                    <a:pt x="21600" y="1473"/>
                    <a:pt x="20520" y="0"/>
                    <a:pt x="19440" y="0"/>
                  </a:cubicBezTo>
                  <a:cubicBezTo>
                    <a:pt x="18360" y="0"/>
                    <a:pt x="17280" y="1473"/>
                    <a:pt x="17280" y="2945"/>
                  </a:cubicBezTo>
                  <a:cubicBezTo>
                    <a:pt x="17280" y="3927"/>
                    <a:pt x="17640" y="4909"/>
                    <a:pt x="18360" y="5400"/>
                  </a:cubicBezTo>
                  <a:cubicBezTo>
                    <a:pt x="14400" y="15709"/>
                    <a:pt x="14400" y="15709"/>
                    <a:pt x="14400" y="15709"/>
                  </a:cubicBezTo>
                  <a:cubicBezTo>
                    <a:pt x="11880" y="5400"/>
                    <a:pt x="11880" y="5400"/>
                    <a:pt x="11880" y="5400"/>
                  </a:cubicBezTo>
                  <a:cubicBezTo>
                    <a:pt x="12600" y="4909"/>
                    <a:pt x="12960" y="3927"/>
                    <a:pt x="12960" y="2945"/>
                  </a:cubicBezTo>
                  <a:cubicBezTo>
                    <a:pt x="12960" y="1473"/>
                    <a:pt x="11880" y="0"/>
                    <a:pt x="10800" y="0"/>
                  </a:cubicBezTo>
                  <a:cubicBezTo>
                    <a:pt x="9720" y="0"/>
                    <a:pt x="8640" y="1473"/>
                    <a:pt x="8640" y="2945"/>
                  </a:cubicBezTo>
                  <a:cubicBezTo>
                    <a:pt x="8640" y="3927"/>
                    <a:pt x="9000" y="4909"/>
                    <a:pt x="9720" y="5400"/>
                  </a:cubicBezTo>
                  <a:cubicBezTo>
                    <a:pt x="7200" y="15709"/>
                    <a:pt x="7200" y="15709"/>
                    <a:pt x="7200" y="15709"/>
                  </a:cubicBezTo>
                  <a:cubicBezTo>
                    <a:pt x="3240" y="5400"/>
                    <a:pt x="3240" y="5400"/>
                    <a:pt x="3240" y="5400"/>
                  </a:cubicBezTo>
                  <a:cubicBezTo>
                    <a:pt x="3960" y="4909"/>
                    <a:pt x="4320" y="3927"/>
                    <a:pt x="4320" y="2945"/>
                  </a:cubicBezTo>
                  <a:cubicBezTo>
                    <a:pt x="4320" y="1473"/>
                    <a:pt x="3240" y="0"/>
                    <a:pt x="2160" y="0"/>
                  </a:cubicBezTo>
                  <a:cubicBezTo>
                    <a:pt x="1080" y="0"/>
                    <a:pt x="0" y="1473"/>
                    <a:pt x="0" y="2945"/>
                  </a:cubicBezTo>
                  <a:cubicBezTo>
                    <a:pt x="0" y="4418"/>
                    <a:pt x="720" y="5400"/>
                    <a:pt x="1440" y="5891"/>
                  </a:cubicBezTo>
                  <a:cubicBezTo>
                    <a:pt x="2880" y="21600"/>
                    <a:pt x="2880" y="21600"/>
                    <a:pt x="2880" y="21600"/>
                  </a:cubicBezTo>
                  <a:cubicBezTo>
                    <a:pt x="18720" y="21600"/>
                    <a:pt x="18720" y="21600"/>
                    <a:pt x="18720" y="21600"/>
                  </a:cubicBezTo>
                  <a:cubicBezTo>
                    <a:pt x="20160" y="5891"/>
                    <a:pt x="20160" y="5891"/>
                    <a:pt x="20160" y="5891"/>
                  </a:cubicBezTo>
                  <a:cubicBezTo>
                    <a:pt x="20880" y="5400"/>
                    <a:pt x="21600" y="4418"/>
                    <a:pt x="21600" y="29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7" name="Group">
            <a:extLst>
              <a:ext uri="{FF2B5EF4-FFF2-40B4-BE49-F238E27FC236}">
                <a16:creationId xmlns:a16="http://schemas.microsoft.com/office/drawing/2014/main" id="{7496FAD5-E1F0-4B9A-B85B-184207828C7E}"/>
              </a:ext>
            </a:extLst>
          </p:cNvPr>
          <p:cNvGrpSpPr/>
          <p:nvPr/>
        </p:nvGrpSpPr>
        <p:grpSpPr>
          <a:xfrm>
            <a:off x="10862148" y="1615424"/>
            <a:ext cx="529752" cy="266108"/>
            <a:chOff x="0" y="0"/>
            <a:chExt cx="529750" cy="266106"/>
          </a:xfrm>
          <a:solidFill>
            <a:schemeClr val="bg1"/>
          </a:solidFill>
        </p:grpSpPr>
        <p:sp>
          <p:nvSpPr>
            <p:cNvPr id="58" name="Shape">
              <a:extLst>
                <a:ext uri="{FF2B5EF4-FFF2-40B4-BE49-F238E27FC236}">
                  <a16:creationId xmlns:a16="http://schemas.microsoft.com/office/drawing/2014/main" id="{FA260C0F-C468-4210-AE1B-4B177D74F938}"/>
                </a:ext>
              </a:extLst>
            </p:cNvPr>
            <p:cNvSpPr/>
            <p:nvPr/>
          </p:nvSpPr>
          <p:spPr>
            <a:xfrm>
              <a:off x="0" y="0"/>
              <a:ext cx="529751" cy="2661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538" y="0"/>
                  </a:moveTo>
                  <a:cubicBezTo>
                    <a:pt x="5062" y="0"/>
                    <a:pt x="5062" y="0"/>
                    <a:pt x="5062" y="0"/>
                  </a:cubicBezTo>
                  <a:cubicBezTo>
                    <a:pt x="2362" y="0"/>
                    <a:pt x="0" y="4725"/>
                    <a:pt x="0" y="10800"/>
                  </a:cubicBezTo>
                  <a:cubicBezTo>
                    <a:pt x="0" y="16875"/>
                    <a:pt x="2362" y="21600"/>
                    <a:pt x="5062" y="21600"/>
                  </a:cubicBezTo>
                  <a:cubicBezTo>
                    <a:pt x="16538" y="21600"/>
                    <a:pt x="16538" y="21600"/>
                    <a:pt x="16538" y="21600"/>
                  </a:cubicBezTo>
                  <a:cubicBezTo>
                    <a:pt x="19237" y="21600"/>
                    <a:pt x="21600" y="16875"/>
                    <a:pt x="21600" y="10800"/>
                  </a:cubicBezTo>
                  <a:cubicBezTo>
                    <a:pt x="21600" y="4725"/>
                    <a:pt x="19237" y="0"/>
                    <a:pt x="16538" y="0"/>
                  </a:cubicBezTo>
                  <a:close/>
                  <a:moveTo>
                    <a:pt x="1350" y="10800"/>
                  </a:moveTo>
                  <a:cubicBezTo>
                    <a:pt x="1350" y="6412"/>
                    <a:pt x="3037" y="2700"/>
                    <a:pt x="5062" y="2700"/>
                  </a:cubicBezTo>
                  <a:cubicBezTo>
                    <a:pt x="10463" y="2700"/>
                    <a:pt x="10463" y="2700"/>
                    <a:pt x="10463" y="2700"/>
                  </a:cubicBezTo>
                  <a:cubicBezTo>
                    <a:pt x="10125" y="7087"/>
                    <a:pt x="10125" y="14512"/>
                    <a:pt x="10463" y="18900"/>
                  </a:cubicBezTo>
                  <a:cubicBezTo>
                    <a:pt x="5062" y="18900"/>
                    <a:pt x="5062" y="18900"/>
                    <a:pt x="5062" y="18900"/>
                  </a:cubicBezTo>
                  <a:cubicBezTo>
                    <a:pt x="3037" y="18900"/>
                    <a:pt x="1350" y="15187"/>
                    <a:pt x="1350" y="10800"/>
                  </a:cubicBezTo>
                  <a:close/>
                  <a:moveTo>
                    <a:pt x="16538" y="18900"/>
                  </a:moveTo>
                  <a:cubicBezTo>
                    <a:pt x="11306" y="18900"/>
                    <a:pt x="11306" y="18900"/>
                    <a:pt x="11306" y="18900"/>
                  </a:cubicBezTo>
                  <a:cubicBezTo>
                    <a:pt x="10800" y="14850"/>
                    <a:pt x="10800" y="6750"/>
                    <a:pt x="11306" y="2700"/>
                  </a:cubicBezTo>
                  <a:cubicBezTo>
                    <a:pt x="16538" y="2700"/>
                    <a:pt x="16538" y="2700"/>
                    <a:pt x="16538" y="2700"/>
                  </a:cubicBezTo>
                  <a:cubicBezTo>
                    <a:pt x="18563" y="2700"/>
                    <a:pt x="20250" y="6412"/>
                    <a:pt x="20250" y="10800"/>
                  </a:cubicBezTo>
                  <a:cubicBezTo>
                    <a:pt x="20250" y="15187"/>
                    <a:pt x="18563" y="18900"/>
                    <a:pt x="16538" y="18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038534D9-A966-4D7E-AFB6-149E447AEEA2}"/>
                </a:ext>
              </a:extLst>
            </p:cNvPr>
            <p:cNvSpPr/>
            <p:nvPr/>
          </p:nvSpPr>
          <p:spPr>
            <a:xfrm>
              <a:off x="56670" y="59134"/>
              <a:ext cx="83775" cy="813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0"/>
                  </a:moveTo>
                  <a:cubicBezTo>
                    <a:pt x="8640" y="0"/>
                    <a:pt x="0" y="8640"/>
                    <a:pt x="0" y="19440"/>
                  </a:cubicBezTo>
                  <a:cubicBezTo>
                    <a:pt x="0" y="20520"/>
                    <a:pt x="1080" y="21600"/>
                    <a:pt x="2160" y="21600"/>
                  </a:cubicBezTo>
                  <a:cubicBezTo>
                    <a:pt x="3240" y="21600"/>
                    <a:pt x="4320" y="20520"/>
                    <a:pt x="4320" y="19440"/>
                  </a:cubicBezTo>
                  <a:cubicBezTo>
                    <a:pt x="4320" y="10800"/>
                    <a:pt x="10800" y="4320"/>
                    <a:pt x="19440" y="4320"/>
                  </a:cubicBezTo>
                  <a:cubicBezTo>
                    <a:pt x="20520" y="4320"/>
                    <a:pt x="21600" y="3240"/>
                    <a:pt x="21600" y="2160"/>
                  </a:cubicBezTo>
                  <a:cubicBezTo>
                    <a:pt x="21600" y="1080"/>
                    <a:pt x="20520" y="0"/>
                    <a:pt x="194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2CAB6E9A-C2A5-41A7-BF3B-081A1848B24B}"/>
                </a:ext>
              </a:extLst>
            </p:cNvPr>
            <p:cNvSpPr/>
            <p:nvPr/>
          </p:nvSpPr>
          <p:spPr>
            <a:xfrm>
              <a:off x="389304" y="123197"/>
              <a:ext cx="81313" cy="837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40" y="0"/>
                  </a:moveTo>
                  <a:cubicBezTo>
                    <a:pt x="18360" y="0"/>
                    <a:pt x="17280" y="1080"/>
                    <a:pt x="17280" y="2160"/>
                  </a:cubicBezTo>
                  <a:cubicBezTo>
                    <a:pt x="17280" y="10800"/>
                    <a:pt x="10800" y="17280"/>
                    <a:pt x="2160" y="17280"/>
                  </a:cubicBezTo>
                  <a:cubicBezTo>
                    <a:pt x="1080" y="17280"/>
                    <a:pt x="0" y="18360"/>
                    <a:pt x="0" y="19440"/>
                  </a:cubicBezTo>
                  <a:cubicBezTo>
                    <a:pt x="0" y="20520"/>
                    <a:pt x="1080" y="21600"/>
                    <a:pt x="2160" y="21600"/>
                  </a:cubicBezTo>
                  <a:cubicBezTo>
                    <a:pt x="12960" y="21600"/>
                    <a:pt x="21600" y="12960"/>
                    <a:pt x="21600" y="2160"/>
                  </a:cubicBezTo>
                  <a:cubicBezTo>
                    <a:pt x="21600" y="1080"/>
                    <a:pt x="20520" y="0"/>
                    <a:pt x="1944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1" name="Shape">
            <a:extLst>
              <a:ext uri="{FF2B5EF4-FFF2-40B4-BE49-F238E27FC236}">
                <a16:creationId xmlns:a16="http://schemas.microsoft.com/office/drawing/2014/main" id="{5B8334D5-2482-4EDE-8ADB-A3A84F501D3D}"/>
              </a:ext>
            </a:extLst>
          </p:cNvPr>
          <p:cNvSpPr/>
          <p:nvPr/>
        </p:nvSpPr>
        <p:spPr>
          <a:xfrm>
            <a:off x="5997912" y="3153763"/>
            <a:ext cx="265570" cy="4464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0" h="21600" extrusionOk="0">
                <a:moveTo>
                  <a:pt x="11925" y="1440"/>
                </a:moveTo>
                <a:cubicBezTo>
                  <a:pt x="11925" y="8640"/>
                  <a:pt x="11925" y="8640"/>
                  <a:pt x="11925" y="8640"/>
                </a:cubicBezTo>
                <a:cubicBezTo>
                  <a:pt x="19125" y="8640"/>
                  <a:pt x="19125" y="8640"/>
                  <a:pt x="19125" y="8640"/>
                </a:cubicBezTo>
                <a:cubicBezTo>
                  <a:pt x="9525" y="20160"/>
                  <a:pt x="9525" y="20160"/>
                  <a:pt x="9525" y="20160"/>
                </a:cubicBezTo>
                <a:cubicBezTo>
                  <a:pt x="9525" y="12960"/>
                  <a:pt x="9525" y="12960"/>
                  <a:pt x="9525" y="12960"/>
                </a:cubicBezTo>
                <a:cubicBezTo>
                  <a:pt x="2325" y="12960"/>
                  <a:pt x="2325" y="12960"/>
                  <a:pt x="2325" y="12960"/>
                </a:cubicBezTo>
                <a:cubicBezTo>
                  <a:pt x="11925" y="1440"/>
                  <a:pt x="11925" y="1440"/>
                  <a:pt x="11925" y="1440"/>
                </a:cubicBezTo>
                <a:moveTo>
                  <a:pt x="11925" y="0"/>
                </a:moveTo>
                <a:cubicBezTo>
                  <a:pt x="11025" y="0"/>
                  <a:pt x="10125" y="360"/>
                  <a:pt x="9825" y="720"/>
                </a:cubicBezTo>
                <a:cubicBezTo>
                  <a:pt x="225" y="12240"/>
                  <a:pt x="225" y="12240"/>
                  <a:pt x="225" y="12240"/>
                </a:cubicBezTo>
                <a:cubicBezTo>
                  <a:pt x="-75" y="12780"/>
                  <a:pt x="-75" y="13320"/>
                  <a:pt x="225" y="13680"/>
                </a:cubicBezTo>
                <a:cubicBezTo>
                  <a:pt x="825" y="14220"/>
                  <a:pt x="1425" y="14400"/>
                  <a:pt x="2325" y="14400"/>
                </a:cubicBezTo>
                <a:cubicBezTo>
                  <a:pt x="7125" y="14400"/>
                  <a:pt x="7125" y="14400"/>
                  <a:pt x="7125" y="14400"/>
                </a:cubicBezTo>
                <a:cubicBezTo>
                  <a:pt x="7125" y="20160"/>
                  <a:pt x="7125" y="20160"/>
                  <a:pt x="7125" y="20160"/>
                </a:cubicBezTo>
                <a:cubicBezTo>
                  <a:pt x="7125" y="20880"/>
                  <a:pt x="8025" y="21420"/>
                  <a:pt x="8925" y="21600"/>
                </a:cubicBezTo>
                <a:cubicBezTo>
                  <a:pt x="9225" y="21600"/>
                  <a:pt x="9225" y="21600"/>
                  <a:pt x="9525" y="21600"/>
                </a:cubicBezTo>
                <a:cubicBezTo>
                  <a:pt x="10425" y="21600"/>
                  <a:pt x="11325" y="21240"/>
                  <a:pt x="11625" y="20880"/>
                </a:cubicBezTo>
                <a:cubicBezTo>
                  <a:pt x="21225" y="9360"/>
                  <a:pt x="21225" y="9360"/>
                  <a:pt x="21225" y="9360"/>
                </a:cubicBezTo>
                <a:cubicBezTo>
                  <a:pt x="21525" y="8820"/>
                  <a:pt x="21525" y="8280"/>
                  <a:pt x="21225" y="7920"/>
                </a:cubicBezTo>
                <a:cubicBezTo>
                  <a:pt x="20625" y="7380"/>
                  <a:pt x="20025" y="7200"/>
                  <a:pt x="19125" y="7200"/>
                </a:cubicBezTo>
                <a:cubicBezTo>
                  <a:pt x="14325" y="7200"/>
                  <a:pt x="14325" y="7200"/>
                  <a:pt x="14325" y="7200"/>
                </a:cubicBezTo>
                <a:cubicBezTo>
                  <a:pt x="14325" y="1440"/>
                  <a:pt x="14325" y="1440"/>
                  <a:pt x="14325" y="1440"/>
                </a:cubicBezTo>
                <a:cubicBezTo>
                  <a:pt x="14325" y="720"/>
                  <a:pt x="13425" y="180"/>
                  <a:pt x="12525" y="0"/>
                </a:cubicBezTo>
                <a:cubicBezTo>
                  <a:pt x="12225" y="0"/>
                  <a:pt x="12225" y="0"/>
                  <a:pt x="11925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62" name="Group">
            <a:extLst>
              <a:ext uri="{FF2B5EF4-FFF2-40B4-BE49-F238E27FC236}">
                <a16:creationId xmlns:a16="http://schemas.microsoft.com/office/drawing/2014/main" id="{51B3E134-F643-42E9-BF02-5B00CEA1E7D9}"/>
              </a:ext>
            </a:extLst>
          </p:cNvPr>
          <p:cNvGrpSpPr/>
          <p:nvPr/>
        </p:nvGrpSpPr>
        <p:grpSpPr>
          <a:xfrm>
            <a:off x="10877669" y="868564"/>
            <a:ext cx="498710" cy="218341"/>
            <a:chOff x="0" y="0"/>
            <a:chExt cx="498708" cy="218339"/>
          </a:xfrm>
          <a:solidFill>
            <a:schemeClr val="bg1"/>
          </a:solidFill>
        </p:grpSpPr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FC278B76-2475-4FF5-98FB-5637A6AAB239}"/>
                </a:ext>
              </a:extLst>
            </p:cNvPr>
            <p:cNvSpPr/>
            <p:nvPr/>
          </p:nvSpPr>
          <p:spPr>
            <a:xfrm>
              <a:off x="-1" y="0"/>
              <a:ext cx="498710" cy="2183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920" y="0"/>
                  </a:moveTo>
                  <a:cubicBezTo>
                    <a:pt x="15120" y="0"/>
                    <a:pt x="13500" y="2492"/>
                    <a:pt x="12600" y="6231"/>
                  </a:cubicBezTo>
                  <a:cubicBezTo>
                    <a:pt x="12240" y="5400"/>
                    <a:pt x="11520" y="4985"/>
                    <a:pt x="10800" y="4985"/>
                  </a:cubicBezTo>
                  <a:cubicBezTo>
                    <a:pt x="10080" y="4985"/>
                    <a:pt x="9360" y="5400"/>
                    <a:pt x="9000" y="6231"/>
                  </a:cubicBezTo>
                  <a:cubicBezTo>
                    <a:pt x="8100" y="2492"/>
                    <a:pt x="6480" y="0"/>
                    <a:pt x="4680" y="0"/>
                  </a:cubicBezTo>
                  <a:cubicBezTo>
                    <a:pt x="2160" y="0"/>
                    <a:pt x="0" y="4985"/>
                    <a:pt x="0" y="10800"/>
                  </a:cubicBezTo>
                  <a:cubicBezTo>
                    <a:pt x="0" y="16615"/>
                    <a:pt x="2160" y="21600"/>
                    <a:pt x="4680" y="21600"/>
                  </a:cubicBezTo>
                  <a:cubicBezTo>
                    <a:pt x="7200" y="21600"/>
                    <a:pt x="9360" y="16615"/>
                    <a:pt x="9360" y="10800"/>
                  </a:cubicBezTo>
                  <a:cubicBezTo>
                    <a:pt x="9360" y="9969"/>
                    <a:pt x="9360" y="8723"/>
                    <a:pt x="9180" y="7892"/>
                  </a:cubicBezTo>
                  <a:cubicBezTo>
                    <a:pt x="9540" y="7062"/>
                    <a:pt x="10080" y="6646"/>
                    <a:pt x="10800" y="6646"/>
                  </a:cubicBezTo>
                  <a:cubicBezTo>
                    <a:pt x="11520" y="6646"/>
                    <a:pt x="12060" y="7062"/>
                    <a:pt x="12420" y="7892"/>
                  </a:cubicBezTo>
                  <a:cubicBezTo>
                    <a:pt x="12240" y="8723"/>
                    <a:pt x="12240" y="9969"/>
                    <a:pt x="12240" y="10800"/>
                  </a:cubicBezTo>
                  <a:cubicBezTo>
                    <a:pt x="12240" y="16615"/>
                    <a:pt x="14400" y="21600"/>
                    <a:pt x="16920" y="21600"/>
                  </a:cubicBezTo>
                  <a:cubicBezTo>
                    <a:pt x="19440" y="21600"/>
                    <a:pt x="21600" y="16615"/>
                    <a:pt x="21600" y="10800"/>
                  </a:cubicBezTo>
                  <a:cubicBezTo>
                    <a:pt x="21600" y="4985"/>
                    <a:pt x="19440" y="0"/>
                    <a:pt x="16920" y="0"/>
                  </a:cubicBezTo>
                  <a:close/>
                  <a:moveTo>
                    <a:pt x="4680" y="18277"/>
                  </a:moveTo>
                  <a:cubicBezTo>
                    <a:pt x="2880" y="18277"/>
                    <a:pt x="1440" y="14954"/>
                    <a:pt x="1440" y="10800"/>
                  </a:cubicBezTo>
                  <a:cubicBezTo>
                    <a:pt x="1440" y="6646"/>
                    <a:pt x="2880" y="3323"/>
                    <a:pt x="4680" y="3323"/>
                  </a:cubicBezTo>
                  <a:cubicBezTo>
                    <a:pt x="6480" y="3323"/>
                    <a:pt x="7920" y="6646"/>
                    <a:pt x="7920" y="10800"/>
                  </a:cubicBezTo>
                  <a:cubicBezTo>
                    <a:pt x="7920" y="14954"/>
                    <a:pt x="6480" y="18277"/>
                    <a:pt x="4680" y="18277"/>
                  </a:cubicBezTo>
                  <a:close/>
                  <a:moveTo>
                    <a:pt x="16920" y="18277"/>
                  </a:moveTo>
                  <a:cubicBezTo>
                    <a:pt x="15120" y="18277"/>
                    <a:pt x="13680" y="14954"/>
                    <a:pt x="13680" y="10800"/>
                  </a:cubicBezTo>
                  <a:cubicBezTo>
                    <a:pt x="13680" y="6646"/>
                    <a:pt x="15120" y="3323"/>
                    <a:pt x="16920" y="3323"/>
                  </a:cubicBezTo>
                  <a:cubicBezTo>
                    <a:pt x="18720" y="3323"/>
                    <a:pt x="20160" y="6646"/>
                    <a:pt x="20160" y="10800"/>
                  </a:cubicBezTo>
                  <a:cubicBezTo>
                    <a:pt x="20160" y="14954"/>
                    <a:pt x="18720" y="18277"/>
                    <a:pt x="16920" y="182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4" name="Shape">
              <a:extLst>
                <a:ext uri="{FF2B5EF4-FFF2-40B4-BE49-F238E27FC236}">
                  <a16:creationId xmlns:a16="http://schemas.microsoft.com/office/drawing/2014/main" id="{136D0AF7-E79C-4797-9DBF-69AACD597AEA}"/>
                </a:ext>
              </a:extLst>
            </p:cNvPr>
            <p:cNvSpPr/>
            <p:nvPr/>
          </p:nvSpPr>
          <p:spPr>
            <a:xfrm>
              <a:off x="57065" y="59547"/>
              <a:ext cx="66992" cy="66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18900" y="0"/>
                    <a:pt x="17550" y="0"/>
                    <a:pt x="16200" y="0"/>
                  </a:cubicBezTo>
                  <a:cubicBezTo>
                    <a:pt x="6750" y="0"/>
                    <a:pt x="0" y="6750"/>
                    <a:pt x="0" y="16200"/>
                  </a:cubicBezTo>
                  <a:cubicBezTo>
                    <a:pt x="0" y="1755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2700" y="21600"/>
                    <a:pt x="2700" y="21600"/>
                    <a:pt x="4050" y="21600"/>
                  </a:cubicBezTo>
                  <a:cubicBezTo>
                    <a:pt x="5400" y="21600"/>
                    <a:pt x="5400" y="20250"/>
                    <a:pt x="5400" y="18900"/>
                  </a:cubicBezTo>
                  <a:cubicBezTo>
                    <a:pt x="5400" y="17550"/>
                    <a:pt x="5400" y="17550"/>
                    <a:pt x="5400" y="16200"/>
                  </a:cubicBezTo>
                  <a:cubicBezTo>
                    <a:pt x="5400" y="10800"/>
                    <a:pt x="10800" y="5400"/>
                    <a:pt x="16200" y="5400"/>
                  </a:cubicBezTo>
                  <a:cubicBezTo>
                    <a:pt x="17550" y="5400"/>
                    <a:pt x="17550" y="5400"/>
                    <a:pt x="18900" y="5400"/>
                  </a:cubicBezTo>
                  <a:cubicBezTo>
                    <a:pt x="20250" y="5400"/>
                    <a:pt x="21600" y="5400"/>
                    <a:pt x="21600" y="4050"/>
                  </a:cubicBezTo>
                  <a:cubicBezTo>
                    <a:pt x="21600" y="270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5" name="Shape">
              <a:extLst>
                <a:ext uri="{FF2B5EF4-FFF2-40B4-BE49-F238E27FC236}">
                  <a16:creationId xmlns:a16="http://schemas.microsoft.com/office/drawing/2014/main" id="{C2AD3B50-1E21-4BD4-8A0C-7949A9A2F860}"/>
                </a:ext>
              </a:extLst>
            </p:cNvPr>
            <p:cNvSpPr/>
            <p:nvPr/>
          </p:nvSpPr>
          <p:spPr>
            <a:xfrm>
              <a:off x="342396" y="59547"/>
              <a:ext cx="64511" cy="669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18900" y="0"/>
                    <a:pt x="17550" y="0"/>
                    <a:pt x="16200" y="0"/>
                  </a:cubicBezTo>
                  <a:cubicBezTo>
                    <a:pt x="6750" y="0"/>
                    <a:pt x="0" y="6750"/>
                    <a:pt x="0" y="16200"/>
                  </a:cubicBezTo>
                  <a:cubicBezTo>
                    <a:pt x="0" y="1755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2700" y="21600"/>
                    <a:pt x="2700" y="21600"/>
                    <a:pt x="4050" y="21600"/>
                  </a:cubicBezTo>
                  <a:cubicBezTo>
                    <a:pt x="5400" y="21600"/>
                    <a:pt x="5400" y="20250"/>
                    <a:pt x="5400" y="18900"/>
                  </a:cubicBezTo>
                  <a:cubicBezTo>
                    <a:pt x="5400" y="17550"/>
                    <a:pt x="5400" y="17550"/>
                    <a:pt x="5400" y="16200"/>
                  </a:cubicBezTo>
                  <a:cubicBezTo>
                    <a:pt x="5400" y="10800"/>
                    <a:pt x="10800" y="5400"/>
                    <a:pt x="16200" y="5400"/>
                  </a:cubicBezTo>
                  <a:cubicBezTo>
                    <a:pt x="17550" y="5400"/>
                    <a:pt x="17550" y="5400"/>
                    <a:pt x="18900" y="5400"/>
                  </a:cubicBezTo>
                  <a:cubicBezTo>
                    <a:pt x="20250" y="5400"/>
                    <a:pt x="21600" y="5400"/>
                    <a:pt x="21600" y="4050"/>
                  </a:cubicBezTo>
                  <a:cubicBezTo>
                    <a:pt x="21600" y="270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3" name="Group">
            <a:extLst>
              <a:ext uri="{FF2B5EF4-FFF2-40B4-BE49-F238E27FC236}">
                <a16:creationId xmlns:a16="http://schemas.microsoft.com/office/drawing/2014/main" id="{961BFF88-E9B1-453B-90E6-3F0AD59E5DF1}"/>
              </a:ext>
            </a:extLst>
          </p:cNvPr>
          <p:cNvGrpSpPr/>
          <p:nvPr/>
        </p:nvGrpSpPr>
        <p:grpSpPr>
          <a:xfrm>
            <a:off x="2748614" y="685800"/>
            <a:ext cx="583868" cy="583868"/>
            <a:chOff x="0" y="0"/>
            <a:chExt cx="583866" cy="583866"/>
          </a:xfrm>
          <a:solidFill>
            <a:schemeClr val="bg1"/>
          </a:solidFill>
        </p:grpSpPr>
        <p:sp>
          <p:nvSpPr>
            <p:cNvPr id="74" name="Shape">
              <a:extLst>
                <a:ext uri="{FF2B5EF4-FFF2-40B4-BE49-F238E27FC236}">
                  <a16:creationId xmlns:a16="http://schemas.microsoft.com/office/drawing/2014/main" id="{87FC9C55-21C9-405D-8548-FB356B18C752}"/>
                </a:ext>
              </a:extLst>
            </p:cNvPr>
            <p:cNvSpPr/>
            <p:nvPr/>
          </p:nvSpPr>
          <p:spPr>
            <a:xfrm>
              <a:off x="91279" y="64214"/>
              <a:ext cx="61040" cy="633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57" h="20829" extrusionOk="0">
                  <a:moveTo>
                    <a:pt x="17743" y="11572"/>
                  </a:moveTo>
                  <a:cubicBezTo>
                    <a:pt x="11572" y="2315"/>
                    <a:pt x="11572" y="2315"/>
                    <a:pt x="11572" y="2315"/>
                  </a:cubicBezTo>
                  <a:cubicBezTo>
                    <a:pt x="8486" y="-771"/>
                    <a:pt x="5400" y="-771"/>
                    <a:pt x="2315" y="2315"/>
                  </a:cubicBezTo>
                  <a:cubicBezTo>
                    <a:pt x="-771" y="5400"/>
                    <a:pt x="-771" y="8486"/>
                    <a:pt x="2315" y="11572"/>
                  </a:cubicBezTo>
                  <a:cubicBezTo>
                    <a:pt x="11572" y="20829"/>
                    <a:pt x="11572" y="20829"/>
                    <a:pt x="11572" y="20829"/>
                  </a:cubicBezTo>
                  <a:cubicBezTo>
                    <a:pt x="11572" y="20829"/>
                    <a:pt x="17743" y="20829"/>
                    <a:pt x="17743" y="20829"/>
                  </a:cubicBezTo>
                  <a:cubicBezTo>
                    <a:pt x="20829" y="17743"/>
                    <a:pt x="20829" y="14658"/>
                    <a:pt x="17743" y="115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430511E6-FB24-47E2-AAA4-17A86C446BD2}"/>
                </a:ext>
              </a:extLst>
            </p:cNvPr>
            <p:cNvSpPr/>
            <p:nvPr/>
          </p:nvSpPr>
          <p:spPr>
            <a:xfrm>
              <a:off x="0" y="255199"/>
              <a:ext cx="69600" cy="34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5400"/>
                    <a:pt x="0" y="10800"/>
                  </a:cubicBezTo>
                  <a:cubicBezTo>
                    <a:pt x="0" y="16200"/>
                    <a:pt x="27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16200"/>
                    <a:pt x="21600" y="10800"/>
                  </a:cubicBezTo>
                  <a:cubicBezTo>
                    <a:pt x="21600" y="5400"/>
                    <a:pt x="189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5F54926C-31B6-4F78-9B2B-577125B776BD}"/>
                </a:ext>
              </a:extLst>
            </p:cNvPr>
            <p:cNvSpPr/>
            <p:nvPr/>
          </p:nvSpPr>
          <p:spPr>
            <a:xfrm>
              <a:off x="510399" y="289998"/>
              <a:ext cx="73468" cy="386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5400"/>
                    <a:pt x="0" y="10800"/>
                  </a:cubicBezTo>
                  <a:cubicBezTo>
                    <a:pt x="0" y="16200"/>
                    <a:pt x="27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16200"/>
                    <a:pt x="21600" y="10800"/>
                  </a:cubicBezTo>
                  <a:cubicBezTo>
                    <a:pt x="21600" y="5400"/>
                    <a:pt x="189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7" name="Shape">
              <a:extLst>
                <a:ext uri="{FF2B5EF4-FFF2-40B4-BE49-F238E27FC236}">
                  <a16:creationId xmlns:a16="http://schemas.microsoft.com/office/drawing/2014/main" id="{FA56073C-F9DC-46F6-B903-1EE92034CDE8}"/>
                </a:ext>
              </a:extLst>
            </p:cNvPr>
            <p:cNvSpPr/>
            <p:nvPr/>
          </p:nvSpPr>
          <p:spPr>
            <a:xfrm>
              <a:off x="456265" y="91279"/>
              <a:ext cx="59658" cy="610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9" h="20057" extrusionOk="0">
                  <a:moveTo>
                    <a:pt x="18514" y="2315"/>
                  </a:moveTo>
                  <a:cubicBezTo>
                    <a:pt x="15429" y="-771"/>
                    <a:pt x="12343" y="-771"/>
                    <a:pt x="9257" y="2315"/>
                  </a:cubicBezTo>
                  <a:cubicBezTo>
                    <a:pt x="0" y="11572"/>
                    <a:pt x="0" y="11572"/>
                    <a:pt x="0" y="11572"/>
                  </a:cubicBezTo>
                  <a:cubicBezTo>
                    <a:pt x="0" y="11572"/>
                    <a:pt x="0" y="17743"/>
                    <a:pt x="0" y="17743"/>
                  </a:cubicBezTo>
                  <a:cubicBezTo>
                    <a:pt x="3086" y="20829"/>
                    <a:pt x="6171" y="20829"/>
                    <a:pt x="9257" y="17743"/>
                  </a:cubicBezTo>
                  <a:cubicBezTo>
                    <a:pt x="18514" y="11572"/>
                    <a:pt x="18514" y="11572"/>
                    <a:pt x="18514" y="11572"/>
                  </a:cubicBezTo>
                  <a:cubicBezTo>
                    <a:pt x="21600" y="8486"/>
                    <a:pt x="21600" y="5400"/>
                    <a:pt x="18514" y="23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8" name="Shape">
              <a:extLst>
                <a:ext uri="{FF2B5EF4-FFF2-40B4-BE49-F238E27FC236}">
                  <a16:creationId xmlns:a16="http://schemas.microsoft.com/office/drawing/2014/main" id="{8B29B770-EE46-4352-97D4-CFB5773053BC}"/>
                </a:ext>
              </a:extLst>
            </p:cNvPr>
            <p:cNvSpPr/>
            <p:nvPr/>
          </p:nvSpPr>
          <p:spPr>
            <a:xfrm>
              <a:off x="289998" y="0"/>
              <a:ext cx="38667" cy="69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16200" y="21600"/>
                    <a:pt x="16200" y="18900"/>
                  </a:cubicBezTo>
                  <a:cubicBezTo>
                    <a:pt x="21600" y="18900"/>
                    <a:pt x="21600" y="18900"/>
                    <a:pt x="21600" y="16200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2700"/>
                    <a:pt x="16200" y="0"/>
                    <a:pt x="10800" y="0"/>
                  </a:cubicBezTo>
                  <a:cubicBezTo>
                    <a:pt x="5400" y="0"/>
                    <a:pt x="0" y="2700"/>
                    <a:pt x="0" y="27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16200"/>
                    <a:pt x="0" y="16200"/>
                    <a:pt x="0" y="16200"/>
                  </a:cubicBezTo>
                  <a:cubicBezTo>
                    <a:pt x="0" y="18900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31FE04D9-C921-4610-B800-6DB6B6FA9A82}"/>
                </a:ext>
              </a:extLst>
            </p:cNvPr>
            <p:cNvSpPr/>
            <p:nvPr/>
          </p:nvSpPr>
          <p:spPr>
            <a:xfrm>
              <a:off x="143065" y="143065"/>
              <a:ext cx="293867" cy="3325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25" y="0"/>
                    <a:pt x="0" y="4200"/>
                    <a:pt x="0" y="9600"/>
                  </a:cubicBezTo>
                  <a:cubicBezTo>
                    <a:pt x="0" y="13200"/>
                    <a:pt x="2025" y="16200"/>
                    <a:pt x="5400" y="18000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6200" y="18000"/>
                    <a:pt x="16200" y="18000"/>
                    <a:pt x="16200" y="18000"/>
                  </a:cubicBezTo>
                  <a:cubicBezTo>
                    <a:pt x="19575" y="16200"/>
                    <a:pt x="21600" y="13200"/>
                    <a:pt x="21600" y="9600"/>
                  </a:cubicBezTo>
                  <a:cubicBezTo>
                    <a:pt x="21600" y="4200"/>
                    <a:pt x="16875" y="0"/>
                    <a:pt x="10800" y="0"/>
                  </a:cubicBezTo>
                  <a:close/>
                  <a:moveTo>
                    <a:pt x="14850" y="15600"/>
                  </a:moveTo>
                  <a:cubicBezTo>
                    <a:pt x="13500" y="16200"/>
                    <a:pt x="13500" y="16200"/>
                    <a:pt x="13500" y="16200"/>
                  </a:cubicBezTo>
                  <a:cubicBezTo>
                    <a:pt x="13500" y="18000"/>
                    <a:pt x="13500" y="18000"/>
                    <a:pt x="13500" y="18000"/>
                  </a:cubicBezTo>
                  <a:cubicBezTo>
                    <a:pt x="13500" y="19200"/>
                    <a:pt x="13500" y="19200"/>
                    <a:pt x="13500" y="19200"/>
                  </a:cubicBezTo>
                  <a:cubicBezTo>
                    <a:pt x="8100" y="19200"/>
                    <a:pt x="8100" y="19200"/>
                    <a:pt x="8100" y="19200"/>
                  </a:cubicBezTo>
                  <a:cubicBezTo>
                    <a:pt x="8100" y="18000"/>
                    <a:pt x="8100" y="18000"/>
                    <a:pt x="8100" y="18000"/>
                  </a:cubicBezTo>
                  <a:cubicBezTo>
                    <a:pt x="8100" y="16200"/>
                    <a:pt x="8100" y="16200"/>
                    <a:pt x="8100" y="16200"/>
                  </a:cubicBezTo>
                  <a:cubicBezTo>
                    <a:pt x="6750" y="15600"/>
                    <a:pt x="6750" y="15600"/>
                    <a:pt x="6750" y="15600"/>
                  </a:cubicBezTo>
                  <a:cubicBezTo>
                    <a:pt x="4050" y="14400"/>
                    <a:pt x="2700" y="12000"/>
                    <a:pt x="2700" y="9600"/>
                  </a:cubicBezTo>
                  <a:cubicBezTo>
                    <a:pt x="2700" y="5400"/>
                    <a:pt x="6075" y="2400"/>
                    <a:pt x="10800" y="2400"/>
                  </a:cubicBezTo>
                  <a:cubicBezTo>
                    <a:pt x="15525" y="2400"/>
                    <a:pt x="18900" y="5400"/>
                    <a:pt x="18900" y="9600"/>
                  </a:cubicBezTo>
                  <a:cubicBezTo>
                    <a:pt x="18900" y="12000"/>
                    <a:pt x="17550" y="14400"/>
                    <a:pt x="14850" y="1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825D346B-482D-43CF-B1E2-C47BBC499C7A}"/>
                </a:ext>
              </a:extLst>
            </p:cNvPr>
            <p:cNvSpPr/>
            <p:nvPr/>
          </p:nvSpPr>
          <p:spPr>
            <a:xfrm>
              <a:off x="216533" y="510399"/>
              <a:ext cx="146934" cy="73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5400" y="10800"/>
                    <a:pt x="5400" y="10800"/>
                    <a:pt x="5400" y="10800"/>
                  </a:cubicBezTo>
                  <a:cubicBezTo>
                    <a:pt x="5400" y="10800"/>
                    <a:pt x="5400" y="10800"/>
                    <a:pt x="5400" y="10800"/>
                  </a:cubicBezTo>
                  <a:cubicBezTo>
                    <a:pt x="5400" y="16200"/>
                    <a:pt x="8100" y="21600"/>
                    <a:pt x="10800" y="21600"/>
                  </a:cubicBezTo>
                  <a:cubicBezTo>
                    <a:pt x="13500" y="21600"/>
                    <a:pt x="16200" y="16200"/>
                    <a:pt x="16200" y="10800"/>
                  </a:cubicBezTo>
                  <a:cubicBezTo>
                    <a:pt x="16200" y="10800"/>
                    <a:pt x="16200" y="10800"/>
                    <a:pt x="162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1" name="Group">
            <a:extLst>
              <a:ext uri="{FF2B5EF4-FFF2-40B4-BE49-F238E27FC236}">
                <a16:creationId xmlns:a16="http://schemas.microsoft.com/office/drawing/2014/main" id="{D2C8348D-C7DC-40EF-8FFF-608C5E41B854}"/>
              </a:ext>
            </a:extLst>
          </p:cNvPr>
          <p:cNvGrpSpPr/>
          <p:nvPr/>
        </p:nvGrpSpPr>
        <p:grpSpPr>
          <a:xfrm>
            <a:off x="8998838" y="1526303"/>
            <a:ext cx="451686" cy="451363"/>
            <a:chOff x="0" y="0"/>
            <a:chExt cx="451685" cy="451361"/>
          </a:xfrm>
          <a:solidFill>
            <a:schemeClr val="bg1"/>
          </a:solidFill>
        </p:grpSpPr>
        <p:sp>
          <p:nvSpPr>
            <p:cNvPr id="82" name="Shape">
              <a:extLst>
                <a:ext uri="{FF2B5EF4-FFF2-40B4-BE49-F238E27FC236}">
                  <a16:creationId xmlns:a16="http://schemas.microsoft.com/office/drawing/2014/main" id="{CE1473C5-4FDC-4207-9FA9-55813988684A}"/>
                </a:ext>
              </a:extLst>
            </p:cNvPr>
            <p:cNvSpPr/>
            <p:nvPr/>
          </p:nvSpPr>
          <p:spPr>
            <a:xfrm>
              <a:off x="43910" y="210268"/>
              <a:ext cx="407776" cy="2410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524" y="14612"/>
                  </a:moveTo>
                  <a:cubicBezTo>
                    <a:pt x="13779" y="11435"/>
                    <a:pt x="11545" y="5082"/>
                    <a:pt x="9310" y="0"/>
                  </a:cubicBezTo>
                  <a:cubicBezTo>
                    <a:pt x="9310" y="0"/>
                    <a:pt x="6331" y="0"/>
                    <a:pt x="6331" y="0"/>
                  </a:cubicBezTo>
                  <a:cubicBezTo>
                    <a:pt x="8193" y="3812"/>
                    <a:pt x="10055" y="9529"/>
                    <a:pt x="10800" y="13976"/>
                  </a:cubicBezTo>
                  <a:cubicBezTo>
                    <a:pt x="5959" y="14612"/>
                    <a:pt x="1862" y="17153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0110" y="17788"/>
                    <a:pt x="17876" y="15247"/>
                    <a:pt x="14524" y="146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3" name="Shape">
              <a:extLst>
                <a:ext uri="{FF2B5EF4-FFF2-40B4-BE49-F238E27FC236}">
                  <a16:creationId xmlns:a16="http://schemas.microsoft.com/office/drawing/2014/main" id="{E7320F2D-5986-427B-B716-D03822CB3681}"/>
                </a:ext>
              </a:extLst>
            </p:cNvPr>
            <p:cNvSpPr/>
            <p:nvPr/>
          </p:nvSpPr>
          <p:spPr>
            <a:xfrm>
              <a:off x="-1" y="0"/>
              <a:ext cx="302864" cy="3084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3" h="21120" extrusionOk="0">
                  <a:moveTo>
                    <a:pt x="4933" y="9600"/>
                  </a:moveTo>
                  <a:cubicBezTo>
                    <a:pt x="3460" y="12000"/>
                    <a:pt x="2969" y="14880"/>
                    <a:pt x="5424" y="21120"/>
                  </a:cubicBezTo>
                  <a:cubicBezTo>
                    <a:pt x="5424" y="17760"/>
                    <a:pt x="7878" y="12960"/>
                    <a:pt x="9351" y="11520"/>
                  </a:cubicBezTo>
                  <a:cubicBezTo>
                    <a:pt x="11315" y="11520"/>
                    <a:pt x="13278" y="13440"/>
                    <a:pt x="13278" y="13440"/>
                  </a:cubicBezTo>
                  <a:cubicBezTo>
                    <a:pt x="13278" y="11520"/>
                    <a:pt x="12788" y="10560"/>
                    <a:pt x="12297" y="9120"/>
                  </a:cubicBezTo>
                  <a:cubicBezTo>
                    <a:pt x="15242" y="9120"/>
                    <a:pt x="19660" y="9600"/>
                    <a:pt x="21133" y="13440"/>
                  </a:cubicBezTo>
                  <a:cubicBezTo>
                    <a:pt x="19169" y="7680"/>
                    <a:pt x="15242" y="5760"/>
                    <a:pt x="13278" y="5760"/>
                  </a:cubicBezTo>
                  <a:cubicBezTo>
                    <a:pt x="15242" y="3840"/>
                    <a:pt x="15242" y="3840"/>
                    <a:pt x="19169" y="3840"/>
                  </a:cubicBezTo>
                  <a:cubicBezTo>
                    <a:pt x="13278" y="-480"/>
                    <a:pt x="9351" y="2880"/>
                    <a:pt x="7878" y="4800"/>
                  </a:cubicBezTo>
                  <a:cubicBezTo>
                    <a:pt x="7388" y="3360"/>
                    <a:pt x="7388" y="1440"/>
                    <a:pt x="7388" y="0"/>
                  </a:cubicBezTo>
                  <a:cubicBezTo>
                    <a:pt x="7388" y="0"/>
                    <a:pt x="5424" y="1920"/>
                    <a:pt x="4933" y="4320"/>
                  </a:cubicBezTo>
                  <a:cubicBezTo>
                    <a:pt x="2478" y="3840"/>
                    <a:pt x="24" y="1920"/>
                    <a:pt x="24" y="1920"/>
                  </a:cubicBezTo>
                  <a:cubicBezTo>
                    <a:pt x="1006" y="2880"/>
                    <a:pt x="1988" y="5760"/>
                    <a:pt x="2969" y="6240"/>
                  </a:cubicBezTo>
                  <a:cubicBezTo>
                    <a:pt x="-467" y="8640"/>
                    <a:pt x="24" y="15360"/>
                    <a:pt x="24" y="15360"/>
                  </a:cubicBezTo>
                  <a:cubicBezTo>
                    <a:pt x="1988" y="12000"/>
                    <a:pt x="2969" y="10080"/>
                    <a:pt x="4933" y="9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4" name="Group">
            <a:extLst>
              <a:ext uri="{FF2B5EF4-FFF2-40B4-BE49-F238E27FC236}">
                <a16:creationId xmlns:a16="http://schemas.microsoft.com/office/drawing/2014/main" id="{B7D1BFED-6541-41E6-A768-D89F0C1708ED}"/>
              </a:ext>
            </a:extLst>
          </p:cNvPr>
          <p:cNvGrpSpPr/>
          <p:nvPr/>
        </p:nvGrpSpPr>
        <p:grpSpPr>
          <a:xfrm>
            <a:off x="6970956" y="1555124"/>
            <a:ext cx="458631" cy="396415"/>
            <a:chOff x="0" y="0"/>
            <a:chExt cx="458629" cy="396413"/>
          </a:xfrm>
          <a:solidFill>
            <a:schemeClr val="bg1"/>
          </a:solidFill>
        </p:grpSpPr>
        <p:sp>
          <p:nvSpPr>
            <p:cNvPr id="85" name="Shape">
              <a:extLst>
                <a:ext uri="{FF2B5EF4-FFF2-40B4-BE49-F238E27FC236}">
                  <a16:creationId xmlns:a16="http://schemas.microsoft.com/office/drawing/2014/main" id="{DECA6E63-93A6-4759-AFBA-8B271DFF32C4}"/>
                </a:ext>
              </a:extLst>
            </p:cNvPr>
            <p:cNvSpPr/>
            <p:nvPr/>
          </p:nvSpPr>
          <p:spPr>
            <a:xfrm>
              <a:off x="0" y="-1"/>
              <a:ext cx="458630" cy="396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9" h="20633" extrusionOk="0">
                  <a:moveTo>
                    <a:pt x="18622" y="2033"/>
                  </a:moveTo>
                  <a:cubicBezTo>
                    <a:pt x="16239" y="-551"/>
                    <a:pt x="12586" y="-736"/>
                    <a:pt x="10204" y="1849"/>
                  </a:cubicBezTo>
                  <a:cubicBezTo>
                    <a:pt x="7822" y="-736"/>
                    <a:pt x="4169" y="-551"/>
                    <a:pt x="1786" y="2033"/>
                  </a:cubicBezTo>
                  <a:cubicBezTo>
                    <a:pt x="-596" y="4802"/>
                    <a:pt x="-596" y="9233"/>
                    <a:pt x="1786" y="12002"/>
                  </a:cubicBezTo>
                  <a:cubicBezTo>
                    <a:pt x="2580" y="12741"/>
                    <a:pt x="8775" y="19941"/>
                    <a:pt x="8775" y="19941"/>
                  </a:cubicBezTo>
                  <a:cubicBezTo>
                    <a:pt x="9569" y="20864"/>
                    <a:pt x="10839" y="20864"/>
                    <a:pt x="11633" y="19941"/>
                  </a:cubicBezTo>
                  <a:cubicBezTo>
                    <a:pt x="11633" y="19941"/>
                    <a:pt x="18463" y="12002"/>
                    <a:pt x="18622" y="12002"/>
                  </a:cubicBezTo>
                  <a:cubicBezTo>
                    <a:pt x="21004" y="9233"/>
                    <a:pt x="21004" y="4802"/>
                    <a:pt x="18622" y="2033"/>
                  </a:cubicBezTo>
                  <a:close/>
                  <a:moveTo>
                    <a:pt x="17669" y="10895"/>
                  </a:moveTo>
                  <a:cubicBezTo>
                    <a:pt x="10680" y="19018"/>
                    <a:pt x="10680" y="19018"/>
                    <a:pt x="10680" y="19018"/>
                  </a:cubicBezTo>
                  <a:cubicBezTo>
                    <a:pt x="10363" y="19202"/>
                    <a:pt x="10045" y="19202"/>
                    <a:pt x="9728" y="19018"/>
                  </a:cubicBezTo>
                  <a:cubicBezTo>
                    <a:pt x="2739" y="10895"/>
                    <a:pt x="2739" y="10895"/>
                    <a:pt x="2739" y="10895"/>
                  </a:cubicBezTo>
                  <a:cubicBezTo>
                    <a:pt x="833" y="8679"/>
                    <a:pt x="833" y="5172"/>
                    <a:pt x="2739" y="3141"/>
                  </a:cubicBezTo>
                  <a:cubicBezTo>
                    <a:pt x="4486" y="926"/>
                    <a:pt x="7504" y="926"/>
                    <a:pt x="9410" y="2956"/>
                  </a:cubicBezTo>
                  <a:cubicBezTo>
                    <a:pt x="10204" y="3879"/>
                    <a:pt x="10204" y="3879"/>
                    <a:pt x="10204" y="3879"/>
                  </a:cubicBezTo>
                  <a:cubicBezTo>
                    <a:pt x="10998" y="2956"/>
                    <a:pt x="10998" y="2956"/>
                    <a:pt x="10998" y="2956"/>
                  </a:cubicBezTo>
                  <a:cubicBezTo>
                    <a:pt x="12904" y="926"/>
                    <a:pt x="15922" y="926"/>
                    <a:pt x="17669" y="3141"/>
                  </a:cubicBezTo>
                  <a:cubicBezTo>
                    <a:pt x="19575" y="5172"/>
                    <a:pt x="19575" y="8679"/>
                    <a:pt x="17669" y="1089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6" name="Shape">
              <a:extLst>
                <a:ext uri="{FF2B5EF4-FFF2-40B4-BE49-F238E27FC236}">
                  <a16:creationId xmlns:a16="http://schemas.microsoft.com/office/drawing/2014/main" id="{4D8F8130-8BFD-4666-8FB9-D3EEB2666893}"/>
                </a:ext>
              </a:extLst>
            </p:cNvPr>
            <p:cNvSpPr/>
            <p:nvPr/>
          </p:nvSpPr>
          <p:spPr>
            <a:xfrm>
              <a:off x="72010" y="71254"/>
              <a:ext cx="67418" cy="674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26" y="0"/>
                  </a:moveTo>
                  <a:cubicBezTo>
                    <a:pt x="19326" y="0"/>
                    <a:pt x="19326" y="0"/>
                    <a:pt x="19326" y="0"/>
                  </a:cubicBezTo>
                  <a:cubicBezTo>
                    <a:pt x="9095" y="0"/>
                    <a:pt x="0" y="9095"/>
                    <a:pt x="0" y="19326"/>
                  </a:cubicBezTo>
                  <a:cubicBezTo>
                    <a:pt x="0" y="19326"/>
                    <a:pt x="0" y="19326"/>
                    <a:pt x="0" y="19326"/>
                  </a:cubicBezTo>
                  <a:cubicBezTo>
                    <a:pt x="0" y="20463"/>
                    <a:pt x="1137" y="21600"/>
                    <a:pt x="2274" y="21600"/>
                  </a:cubicBezTo>
                  <a:cubicBezTo>
                    <a:pt x="3411" y="21600"/>
                    <a:pt x="4547" y="20463"/>
                    <a:pt x="4547" y="19326"/>
                  </a:cubicBezTo>
                  <a:cubicBezTo>
                    <a:pt x="4547" y="19326"/>
                    <a:pt x="4547" y="19326"/>
                    <a:pt x="4547" y="19326"/>
                  </a:cubicBezTo>
                  <a:cubicBezTo>
                    <a:pt x="4547" y="11368"/>
                    <a:pt x="11368" y="4547"/>
                    <a:pt x="19326" y="4547"/>
                  </a:cubicBezTo>
                  <a:cubicBezTo>
                    <a:pt x="19326" y="4547"/>
                    <a:pt x="19326" y="4547"/>
                    <a:pt x="19326" y="4547"/>
                  </a:cubicBezTo>
                  <a:cubicBezTo>
                    <a:pt x="20463" y="4547"/>
                    <a:pt x="21600" y="3411"/>
                    <a:pt x="21600" y="2274"/>
                  </a:cubicBezTo>
                  <a:cubicBezTo>
                    <a:pt x="21600" y="1137"/>
                    <a:pt x="20463" y="0"/>
                    <a:pt x="1932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87" name="Shape">
            <a:extLst>
              <a:ext uri="{FF2B5EF4-FFF2-40B4-BE49-F238E27FC236}">
                <a16:creationId xmlns:a16="http://schemas.microsoft.com/office/drawing/2014/main" id="{CF641CB7-EDC3-4EDC-9D12-7D093C8AA8A3}"/>
              </a:ext>
            </a:extLst>
          </p:cNvPr>
          <p:cNvSpPr/>
          <p:nvPr/>
        </p:nvSpPr>
        <p:spPr>
          <a:xfrm>
            <a:off x="8057286" y="3183574"/>
            <a:ext cx="386823" cy="3868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77" y="0"/>
                  <a:pt x="0" y="4877"/>
                  <a:pt x="0" y="10800"/>
                </a:cubicBezTo>
                <a:cubicBezTo>
                  <a:pt x="0" y="16723"/>
                  <a:pt x="4877" y="21600"/>
                  <a:pt x="10800" y="21600"/>
                </a:cubicBezTo>
                <a:cubicBezTo>
                  <a:pt x="16723" y="21600"/>
                  <a:pt x="21600" y="16723"/>
                  <a:pt x="21600" y="10800"/>
                </a:cubicBezTo>
                <a:cubicBezTo>
                  <a:pt x="21600" y="4877"/>
                  <a:pt x="16723" y="0"/>
                  <a:pt x="10800" y="0"/>
                </a:cubicBezTo>
                <a:close/>
                <a:moveTo>
                  <a:pt x="20206" y="10452"/>
                </a:moveTo>
                <a:cubicBezTo>
                  <a:pt x="16026" y="10452"/>
                  <a:pt x="16026" y="10452"/>
                  <a:pt x="16026" y="10452"/>
                </a:cubicBezTo>
                <a:cubicBezTo>
                  <a:pt x="16026" y="8884"/>
                  <a:pt x="15677" y="7490"/>
                  <a:pt x="15155" y="6097"/>
                </a:cubicBezTo>
                <a:cubicBezTo>
                  <a:pt x="16200" y="5748"/>
                  <a:pt x="17071" y="5226"/>
                  <a:pt x="17768" y="4529"/>
                </a:cubicBezTo>
                <a:cubicBezTo>
                  <a:pt x="19161" y="6097"/>
                  <a:pt x="20032" y="8187"/>
                  <a:pt x="20206" y="10452"/>
                </a:cubicBezTo>
                <a:close/>
                <a:moveTo>
                  <a:pt x="10452" y="20206"/>
                </a:moveTo>
                <a:cubicBezTo>
                  <a:pt x="9232" y="19161"/>
                  <a:pt x="8361" y="17942"/>
                  <a:pt x="7490" y="16548"/>
                </a:cubicBezTo>
                <a:cubicBezTo>
                  <a:pt x="8535" y="16200"/>
                  <a:pt x="9406" y="16026"/>
                  <a:pt x="10452" y="16026"/>
                </a:cubicBezTo>
                <a:cubicBezTo>
                  <a:pt x="10452" y="20206"/>
                  <a:pt x="10452" y="20206"/>
                  <a:pt x="10452" y="20206"/>
                </a:cubicBezTo>
                <a:cubicBezTo>
                  <a:pt x="10452" y="20206"/>
                  <a:pt x="10452" y="20206"/>
                  <a:pt x="10452" y="20206"/>
                </a:cubicBezTo>
                <a:close/>
                <a:moveTo>
                  <a:pt x="11148" y="1394"/>
                </a:moveTo>
                <a:cubicBezTo>
                  <a:pt x="12542" y="2439"/>
                  <a:pt x="13587" y="4006"/>
                  <a:pt x="14284" y="5748"/>
                </a:cubicBezTo>
                <a:cubicBezTo>
                  <a:pt x="13239" y="6097"/>
                  <a:pt x="12194" y="6271"/>
                  <a:pt x="11148" y="6271"/>
                </a:cubicBezTo>
                <a:cubicBezTo>
                  <a:pt x="11148" y="1394"/>
                  <a:pt x="11148" y="1394"/>
                  <a:pt x="11148" y="1394"/>
                </a:cubicBezTo>
                <a:cubicBezTo>
                  <a:pt x="11148" y="1394"/>
                  <a:pt x="11148" y="1394"/>
                  <a:pt x="11148" y="1394"/>
                </a:cubicBezTo>
                <a:close/>
                <a:moveTo>
                  <a:pt x="12368" y="1568"/>
                </a:moveTo>
                <a:cubicBezTo>
                  <a:pt x="14284" y="1916"/>
                  <a:pt x="16026" y="2787"/>
                  <a:pt x="17419" y="4006"/>
                </a:cubicBezTo>
                <a:cubicBezTo>
                  <a:pt x="16548" y="4529"/>
                  <a:pt x="15852" y="5052"/>
                  <a:pt x="14981" y="5400"/>
                </a:cubicBezTo>
                <a:cubicBezTo>
                  <a:pt x="14284" y="4006"/>
                  <a:pt x="13413" y="2613"/>
                  <a:pt x="12368" y="1568"/>
                </a:cubicBezTo>
                <a:close/>
                <a:moveTo>
                  <a:pt x="10452" y="1394"/>
                </a:moveTo>
                <a:cubicBezTo>
                  <a:pt x="10452" y="6271"/>
                  <a:pt x="10452" y="6271"/>
                  <a:pt x="10452" y="6271"/>
                </a:cubicBezTo>
                <a:cubicBezTo>
                  <a:pt x="9406" y="6271"/>
                  <a:pt x="8361" y="6097"/>
                  <a:pt x="7316" y="5748"/>
                </a:cubicBezTo>
                <a:cubicBezTo>
                  <a:pt x="8013" y="4006"/>
                  <a:pt x="9058" y="2439"/>
                  <a:pt x="10452" y="1394"/>
                </a:cubicBezTo>
                <a:cubicBezTo>
                  <a:pt x="10452" y="1394"/>
                  <a:pt x="10452" y="1394"/>
                  <a:pt x="10452" y="1394"/>
                </a:cubicBezTo>
                <a:close/>
                <a:moveTo>
                  <a:pt x="6619" y="5400"/>
                </a:moveTo>
                <a:cubicBezTo>
                  <a:pt x="5748" y="5052"/>
                  <a:pt x="5052" y="4529"/>
                  <a:pt x="4181" y="4006"/>
                </a:cubicBezTo>
                <a:cubicBezTo>
                  <a:pt x="5574" y="2787"/>
                  <a:pt x="7316" y="1916"/>
                  <a:pt x="9232" y="1568"/>
                </a:cubicBezTo>
                <a:cubicBezTo>
                  <a:pt x="8187" y="2613"/>
                  <a:pt x="7316" y="4006"/>
                  <a:pt x="6619" y="5400"/>
                </a:cubicBezTo>
                <a:close/>
                <a:moveTo>
                  <a:pt x="6968" y="6271"/>
                </a:moveTo>
                <a:cubicBezTo>
                  <a:pt x="8187" y="6619"/>
                  <a:pt x="9232" y="6968"/>
                  <a:pt x="10452" y="6968"/>
                </a:cubicBezTo>
                <a:cubicBezTo>
                  <a:pt x="10452" y="10452"/>
                  <a:pt x="10452" y="10452"/>
                  <a:pt x="10452" y="10452"/>
                </a:cubicBezTo>
                <a:cubicBezTo>
                  <a:pt x="6271" y="10452"/>
                  <a:pt x="6271" y="10452"/>
                  <a:pt x="6271" y="10452"/>
                </a:cubicBezTo>
                <a:cubicBezTo>
                  <a:pt x="6271" y="9058"/>
                  <a:pt x="6619" y="7665"/>
                  <a:pt x="6968" y="6271"/>
                </a:cubicBezTo>
                <a:close/>
                <a:moveTo>
                  <a:pt x="10452" y="11148"/>
                </a:moveTo>
                <a:cubicBezTo>
                  <a:pt x="10452" y="15329"/>
                  <a:pt x="10452" y="15329"/>
                  <a:pt x="10452" y="15329"/>
                </a:cubicBezTo>
                <a:cubicBezTo>
                  <a:pt x="9406" y="15329"/>
                  <a:pt x="8361" y="15503"/>
                  <a:pt x="7316" y="15852"/>
                </a:cubicBezTo>
                <a:cubicBezTo>
                  <a:pt x="6619" y="14458"/>
                  <a:pt x="6271" y="12890"/>
                  <a:pt x="6271" y="11148"/>
                </a:cubicBezTo>
                <a:lnTo>
                  <a:pt x="10452" y="11148"/>
                </a:lnTo>
                <a:close/>
                <a:moveTo>
                  <a:pt x="9232" y="20032"/>
                </a:moveTo>
                <a:cubicBezTo>
                  <a:pt x="7490" y="19858"/>
                  <a:pt x="5923" y="18987"/>
                  <a:pt x="4703" y="17942"/>
                </a:cubicBezTo>
                <a:cubicBezTo>
                  <a:pt x="5400" y="17419"/>
                  <a:pt x="6097" y="17071"/>
                  <a:pt x="6968" y="16723"/>
                </a:cubicBezTo>
                <a:cubicBezTo>
                  <a:pt x="7490" y="17942"/>
                  <a:pt x="8361" y="19161"/>
                  <a:pt x="9232" y="20032"/>
                </a:cubicBezTo>
                <a:close/>
                <a:moveTo>
                  <a:pt x="11148" y="20206"/>
                </a:moveTo>
                <a:cubicBezTo>
                  <a:pt x="11148" y="16026"/>
                  <a:pt x="11148" y="16026"/>
                  <a:pt x="11148" y="16026"/>
                </a:cubicBezTo>
                <a:cubicBezTo>
                  <a:pt x="12194" y="16026"/>
                  <a:pt x="13065" y="16200"/>
                  <a:pt x="14110" y="16548"/>
                </a:cubicBezTo>
                <a:cubicBezTo>
                  <a:pt x="13239" y="17942"/>
                  <a:pt x="12368" y="19161"/>
                  <a:pt x="11148" y="20206"/>
                </a:cubicBezTo>
                <a:cubicBezTo>
                  <a:pt x="11148" y="20206"/>
                  <a:pt x="11148" y="20206"/>
                  <a:pt x="11148" y="20206"/>
                </a:cubicBezTo>
                <a:close/>
                <a:moveTo>
                  <a:pt x="14632" y="16723"/>
                </a:moveTo>
                <a:cubicBezTo>
                  <a:pt x="15503" y="17071"/>
                  <a:pt x="16200" y="17419"/>
                  <a:pt x="16897" y="17942"/>
                </a:cubicBezTo>
                <a:cubicBezTo>
                  <a:pt x="15677" y="18987"/>
                  <a:pt x="14110" y="19858"/>
                  <a:pt x="12368" y="20032"/>
                </a:cubicBezTo>
                <a:cubicBezTo>
                  <a:pt x="13239" y="19161"/>
                  <a:pt x="14110" y="17942"/>
                  <a:pt x="14632" y="16723"/>
                </a:cubicBezTo>
                <a:close/>
                <a:moveTo>
                  <a:pt x="14284" y="15852"/>
                </a:moveTo>
                <a:cubicBezTo>
                  <a:pt x="13239" y="15503"/>
                  <a:pt x="12194" y="15329"/>
                  <a:pt x="11148" y="15329"/>
                </a:cubicBezTo>
                <a:cubicBezTo>
                  <a:pt x="11148" y="11148"/>
                  <a:pt x="11148" y="11148"/>
                  <a:pt x="11148" y="11148"/>
                </a:cubicBezTo>
                <a:cubicBezTo>
                  <a:pt x="15329" y="11148"/>
                  <a:pt x="15329" y="11148"/>
                  <a:pt x="15329" y="11148"/>
                </a:cubicBezTo>
                <a:cubicBezTo>
                  <a:pt x="15329" y="12890"/>
                  <a:pt x="14981" y="14458"/>
                  <a:pt x="14284" y="15852"/>
                </a:cubicBezTo>
                <a:close/>
                <a:moveTo>
                  <a:pt x="11148" y="10452"/>
                </a:moveTo>
                <a:cubicBezTo>
                  <a:pt x="11148" y="6968"/>
                  <a:pt x="11148" y="6968"/>
                  <a:pt x="11148" y="6968"/>
                </a:cubicBezTo>
                <a:cubicBezTo>
                  <a:pt x="12368" y="6968"/>
                  <a:pt x="13413" y="6619"/>
                  <a:pt x="14632" y="6271"/>
                </a:cubicBezTo>
                <a:cubicBezTo>
                  <a:pt x="14981" y="7665"/>
                  <a:pt x="15329" y="9058"/>
                  <a:pt x="15329" y="10452"/>
                </a:cubicBezTo>
                <a:lnTo>
                  <a:pt x="11148" y="10452"/>
                </a:lnTo>
                <a:close/>
                <a:moveTo>
                  <a:pt x="3832" y="4529"/>
                </a:moveTo>
                <a:cubicBezTo>
                  <a:pt x="4529" y="5226"/>
                  <a:pt x="5400" y="5748"/>
                  <a:pt x="6445" y="6097"/>
                </a:cubicBezTo>
                <a:cubicBezTo>
                  <a:pt x="5923" y="7490"/>
                  <a:pt x="5574" y="8884"/>
                  <a:pt x="5574" y="10452"/>
                </a:cubicBezTo>
                <a:cubicBezTo>
                  <a:pt x="1394" y="10452"/>
                  <a:pt x="1394" y="10452"/>
                  <a:pt x="1394" y="10452"/>
                </a:cubicBezTo>
                <a:cubicBezTo>
                  <a:pt x="1568" y="8187"/>
                  <a:pt x="2439" y="6097"/>
                  <a:pt x="3832" y="4529"/>
                </a:cubicBezTo>
                <a:close/>
                <a:moveTo>
                  <a:pt x="1394" y="11148"/>
                </a:moveTo>
                <a:cubicBezTo>
                  <a:pt x="5574" y="11148"/>
                  <a:pt x="5574" y="11148"/>
                  <a:pt x="5574" y="11148"/>
                </a:cubicBezTo>
                <a:cubicBezTo>
                  <a:pt x="5574" y="12890"/>
                  <a:pt x="5923" y="14632"/>
                  <a:pt x="6619" y="16200"/>
                </a:cubicBezTo>
                <a:cubicBezTo>
                  <a:pt x="5748" y="16548"/>
                  <a:pt x="4877" y="16897"/>
                  <a:pt x="4181" y="17419"/>
                </a:cubicBezTo>
                <a:cubicBezTo>
                  <a:pt x="2613" y="15852"/>
                  <a:pt x="1568" y="13587"/>
                  <a:pt x="1394" y="11148"/>
                </a:cubicBezTo>
                <a:close/>
                <a:moveTo>
                  <a:pt x="17419" y="17419"/>
                </a:moveTo>
                <a:cubicBezTo>
                  <a:pt x="16723" y="16897"/>
                  <a:pt x="15852" y="16548"/>
                  <a:pt x="14981" y="16200"/>
                </a:cubicBezTo>
                <a:cubicBezTo>
                  <a:pt x="15677" y="14632"/>
                  <a:pt x="16026" y="12890"/>
                  <a:pt x="16026" y="11148"/>
                </a:cubicBezTo>
                <a:cubicBezTo>
                  <a:pt x="20206" y="11148"/>
                  <a:pt x="20206" y="11148"/>
                  <a:pt x="20206" y="11148"/>
                </a:cubicBezTo>
                <a:cubicBezTo>
                  <a:pt x="20032" y="13587"/>
                  <a:pt x="18987" y="15852"/>
                  <a:pt x="17419" y="1741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88" name="Group">
            <a:extLst>
              <a:ext uri="{FF2B5EF4-FFF2-40B4-BE49-F238E27FC236}">
                <a16:creationId xmlns:a16="http://schemas.microsoft.com/office/drawing/2014/main" id="{91BF1C69-A5F4-41BE-B84B-2A8BAF36B5C8}"/>
              </a:ext>
            </a:extLst>
          </p:cNvPr>
          <p:cNvGrpSpPr/>
          <p:nvPr/>
        </p:nvGrpSpPr>
        <p:grpSpPr>
          <a:xfrm>
            <a:off x="7043833" y="3187511"/>
            <a:ext cx="312878" cy="378951"/>
            <a:chOff x="0" y="0"/>
            <a:chExt cx="312877" cy="378950"/>
          </a:xfrm>
          <a:solidFill>
            <a:schemeClr val="bg1"/>
          </a:solidFill>
        </p:grpSpPr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7A9C8740-3C0F-4F55-A990-7525B5417CBF}"/>
                </a:ext>
              </a:extLst>
            </p:cNvPr>
            <p:cNvSpPr/>
            <p:nvPr/>
          </p:nvSpPr>
          <p:spPr>
            <a:xfrm>
              <a:off x="0" y="-1"/>
              <a:ext cx="312878" cy="3789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193"/>
                  </a:moveTo>
                  <a:cubicBezTo>
                    <a:pt x="16200" y="8193"/>
                    <a:pt x="16200" y="8193"/>
                    <a:pt x="16200" y="8193"/>
                  </a:cubicBezTo>
                  <a:cubicBezTo>
                    <a:pt x="16200" y="4655"/>
                    <a:pt x="16200" y="4655"/>
                    <a:pt x="16200" y="4655"/>
                  </a:cubicBezTo>
                  <a:cubicBezTo>
                    <a:pt x="16200" y="2048"/>
                    <a:pt x="13725" y="0"/>
                    <a:pt x="10800" y="0"/>
                  </a:cubicBezTo>
                  <a:cubicBezTo>
                    <a:pt x="7875" y="0"/>
                    <a:pt x="5400" y="2048"/>
                    <a:pt x="5400" y="4655"/>
                  </a:cubicBezTo>
                  <a:cubicBezTo>
                    <a:pt x="5400" y="8193"/>
                    <a:pt x="5400" y="8193"/>
                    <a:pt x="5400" y="8193"/>
                  </a:cubicBezTo>
                  <a:cubicBezTo>
                    <a:pt x="2700" y="8193"/>
                    <a:pt x="2700" y="8193"/>
                    <a:pt x="2700" y="8193"/>
                  </a:cubicBezTo>
                  <a:cubicBezTo>
                    <a:pt x="1125" y="8193"/>
                    <a:pt x="0" y="9124"/>
                    <a:pt x="0" y="10428"/>
                  </a:cubicBezTo>
                  <a:cubicBezTo>
                    <a:pt x="0" y="19366"/>
                    <a:pt x="0" y="19366"/>
                    <a:pt x="0" y="19366"/>
                  </a:cubicBezTo>
                  <a:cubicBezTo>
                    <a:pt x="0" y="20669"/>
                    <a:pt x="1125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475" y="21600"/>
                    <a:pt x="21600" y="20669"/>
                    <a:pt x="21600" y="19366"/>
                  </a:cubicBezTo>
                  <a:cubicBezTo>
                    <a:pt x="21600" y="10428"/>
                    <a:pt x="21600" y="10428"/>
                    <a:pt x="21600" y="10428"/>
                  </a:cubicBezTo>
                  <a:cubicBezTo>
                    <a:pt x="21600" y="9124"/>
                    <a:pt x="20475" y="8193"/>
                    <a:pt x="18900" y="8193"/>
                  </a:cubicBezTo>
                  <a:close/>
                  <a:moveTo>
                    <a:pt x="7200" y="4655"/>
                  </a:moveTo>
                  <a:cubicBezTo>
                    <a:pt x="7200" y="2793"/>
                    <a:pt x="8775" y="1490"/>
                    <a:pt x="10800" y="1490"/>
                  </a:cubicBezTo>
                  <a:cubicBezTo>
                    <a:pt x="12825" y="1490"/>
                    <a:pt x="14400" y="2793"/>
                    <a:pt x="14400" y="4655"/>
                  </a:cubicBezTo>
                  <a:cubicBezTo>
                    <a:pt x="14400" y="8193"/>
                    <a:pt x="14400" y="8193"/>
                    <a:pt x="14400" y="8193"/>
                  </a:cubicBezTo>
                  <a:cubicBezTo>
                    <a:pt x="7200" y="8193"/>
                    <a:pt x="7200" y="8193"/>
                    <a:pt x="7200" y="8193"/>
                  </a:cubicBezTo>
                  <a:lnTo>
                    <a:pt x="7200" y="4655"/>
                  </a:lnTo>
                  <a:close/>
                  <a:moveTo>
                    <a:pt x="19800" y="19366"/>
                  </a:moveTo>
                  <a:cubicBezTo>
                    <a:pt x="19800" y="19738"/>
                    <a:pt x="19350" y="20110"/>
                    <a:pt x="18900" y="20110"/>
                  </a:cubicBezTo>
                  <a:cubicBezTo>
                    <a:pt x="2700" y="20110"/>
                    <a:pt x="2700" y="20110"/>
                    <a:pt x="2700" y="20110"/>
                  </a:cubicBezTo>
                  <a:cubicBezTo>
                    <a:pt x="2250" y="20110"/>
                    <a:pt x="1800" y="19738"/>
                    <a:pt x="1800" y="19366"/>
                  </a:cubicBezTo>
                  <a:cubicBezTo>
                    <a:pt x="1800" y="10428"/>
                    <a:pt x="1800" y="10428"/>
                    <a:pt x="1800" y="10428"/>
                  </a:cubicBezTo>
                  <a:cubicBezTo>
                    <a:pt x="1800" y="10055"/>
                    <a:pt x="2250" y="9683"/>
                    <a:pt x="2700" y="9683"/>
                  </a:cubicBezTo>
                  <a:cubicBezTo>
                    <a:pt x="18900" y="9683"/>
                    <a:pt x="18900" y="9683"/>
                    <a:pt x="18900" y="9683"/>
                  </a:cubicBezTo>
                  <a:cubicBezTo>
                    <a:pt x="19350" y="9683"/>
                    <a:pt x="19800" y="10055"/>
                    <a:pt x="19800" y="10428"/>
                  </a:cubicBezTo>
                  <a:lnTo>
                    <a:pt x="19800" y="193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9EF341CE-AABB-43C6-81C0-CC2EAB97A3CC}"/>
                </a:ext>
              </a:extLst>
            </p:cNvPr>
            <p:cNvSpPr/>
            <p:nvPr/>
          </p:nvSpPr>
          <p:spPr>
            <a:xfrm>
              <a:off x="124373" y="213766"/>
              <a:ext cx="64131" cy="97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320" y="0"/>
                    <a:pt x="0" y="2880"/>
                    <a:pt x="0" y="7200"/>
                  </a:cubicBezTo>
                  <a:cubicBezTo>
                    <a:pt x="0" y="9360"/>
                    <a:pt x="2160" y="11520"/>
                    <a:pt x="4320" y="12960"/>
                  </a:cubicBezTo>
                  <a:cubicBezTo>
                    <a:pt x="4320" y="17280"/>
                    <a:pt x="4320" y="17280"/>
                    <a:pt x="4320" y="17280"/>
                  </a:cubicBezTo>
                  <a:cubicBezTo>
                    <a:pt x="4320" y="19440"/>
                    <a:pt x="7560" y="21600"/>
                    <a:pt x="10800" y="21600"/>
                  </a:cubicBezTo>
                  <a:cubicBezTo>
                    <a:pt x="14040" y="21600"/>
                    <a:pt x="17280" y="19440"/>
                    <a:pt x="17280" y="17280"/>
                  </a:cubicBezTo>
                  <a:cubicBezTo>
                    <a:pt x="17280" y="12960"/>
                    <a:pt x="17280" y="12960"/>
                    <a:pt x="17280" y="12960"/>
                  </a:cubicBezTo>
                  <a:cubicBezTo>
                    <a:pt x="19440" y="11520"/>
                    <a:pt x="21600" y="9360"/>
                    <a:pt x="21600" y="7200"/>
                  </a:cubicBezTo>
                  <a:cubicBezTo>
                    <a:pt x="21600" y="2880"/>
                    <a:pt x="17280" y="0"/>
                    <a:pt x="10800" y="0"/>
                  </a:cubicBezTo>
                  <a:close/>
                  <a:moveTo>
                    <a:pt x="12960" y="11520"/>
                  </a:moveTo>
                  <a:cubicBezTo>
                    <a:pt x="12960" y="17280"/>
                    <a:pt x="12960" y="17280"/>
                    <a:pt x="12960" y="17280"/>
                  </a:cubicBezTo>
                  <a:cubicBezTo>
                    <a:pt x="12960" y="18000"/>
                    <a:pt x="11880" y="18720"/>
                    <a:pt x="10800" y="18720"/>
                  </a:cubicBezTo>
                  <a:cubicBezTo>
                    <a:pt x="9720" y="18720"/>
                    <a:pt x="8640" y="18000"/>
                    <a:pt x="8640" y="17280"/>
                  </a:cubicBezTo>
                  <a:cubicBezTo>
                    <a:pt x="8640" y="11520"/>
                    <a:pt x="8640" y="11520"/>
                    <a:pt x="8640" y="11520"/>
                  </a:cubicBezTo>
                  <a:cubicBezTo>
                    <a:pt x="6480" y="10800"/>
                    <a:pt x="4320" y="9360"/>
                    <a:pt x="4320" y="7200"/>
                  </a:cubicBezTo>
                  <a:cubicBezTo>
                    <a:pt x="4320" y="5040"/>
                    <a:pt x="7560" y="2880"/>
                    <a:pt x="10800" y="2880"/>
                  </a:cubicBezTo>
                  <a:cubicBezTo>
                    <a:pt x="14040" y="2880"/>
                    <a:pt x="17280" y="5040"/>
                    <a:pt x="17280" y="7200"/>
                  </a:cubicBezTo>
                  <a:cubicBezTo>
                    <a:pt x="17280" y="9360"/>
                    <a:pt x="15120" y="10800"/>
                    <a:pt x="12960" y="115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01" name="Shape">
            <a:extLst>
              <a:ext uri="{FF2B5EF4-FFF2-40B4-BE49-F238E27FC236}">
                <a16:creationId xmlns:a16="http://schemas.microsoft.com/office/drawing/2014/main" id="{6703D0E9-328E-4EF2-9CD3-08528F3D0F53}"/>
              </a:ext>
            </a:extLst>
          </p:cNvPr>
          <p:cNvSpPr/>
          <p:nvPr/>
        </p:nvSpPr>
        <p:spPr>
          <a:xfrm>
            <a:off x="7033515" y="789074"/>
            <a:ext cx="333513" cy="3773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369" y="14499"/>
                </a:moveTo>
                <a:cubicBezTo>
                  <a:pt x="20033" y="14499"/>
                  <a:pt x="19809" y="14597"/>
                  <a:pt x="19585" y="14795"/>
                </a:cubicBezTo>
                <a:cubicBezTo>
                  <a:pt x="16340" y="10849"/>
                  <a:pt x="16340" y="10849"/>
                  <a:pt x="16340" y="10849"/>
                </a:cubicBezTo>
                <a:cubicBezTo>
                  <a:pt x="19585" y="6904"/>
                  <a:pt x="19585" y="6904"/>
                  <a:pt x="19585" y="6904"/>
                </a:cubicBezTo>
                <a:cubicBezTo>
                  <a:pt x="19809" y="7003"/>
                  <a:pt x="20033" y="7101"/>
                  <a:pt x="20369" y="7101"/>
                </a:cubicBezTo>
                <a:cubicBezTo>
                  <a:pt x="21040" y="7101"/>
                  <a:pt x="21600" y="6608"/>
                  <a:pt x="21600" y="5918"/>
                </a:cubicBezTo>
                <a:cubicBezTo>
                  <a:pt x="21600" y="5326"/>
                  <a:pt x="21040" y="4833"/>
                  <a:pt x="20369" y="4833"/>
                </a:cubicBezTo>
                <a:cubicBezTo>
                  <a:pt x="19585" y="4833"/>
                  <a:pt x="19026" y="5326"/>
                  <a:pt x="19026" y="5918"/>
                </a:cubicBezTo>
                <a:cubicBezTo>
                  <a:pt x="19026" y="6016"/>
                  <a:pt x="19026" y="6016"/>
                  <a:pt x="19026" y="6115"/>
                </a:cubicBezTo>
                <a:cubicBezTo>
                  <a:pt x="13542" y="6608"/>
                  <a:pt x="13542" y="6608"/>
                  <a:pt x="13542" y="6608"/>
                </a:cubicBezTo>
                <a:cubicBezTo>
                  <a:pt x="11304" y="2170"/>
                  <a:pt x="11304" y="2170"/>
                  <a:pt x="11304" y="2170"/>
                </a:cubicBezTo>
                <a:cubicBezTo>
                  <a:pt x="11751" y="1973"/>
                  <a:pt x="12087" y="1578"/>
                  <a:pt x="12087" y="1184"/>
                </a:cubicBezTo>
                <a:cubicBezTo>
                  <a:pt x="12087" y="493"/>
                  <a:pt x="11527" y="0"/>
                  <a:pt x="10856" y="0"/>
                </a:cubicBezTo>
                <a:cubicBezTo>
                  <a:pt x="10073" y="0"/>
                  <a:pt x="9513" y="493"/>
                  <a:pt x="9513" y="1184"/>
                </a:cubicBezTo>
                <a:cubicBezTo>
                  <a:pt x="9513" y="1578"/>
                  <a:pt x="9849" y="1973"/>
                  <a:pt x="10296" y="2170"/>
                </a:cubicBezTo>
                <a:cubicBezTo>
                  <a:pt x="8058" y="6608"/>
                  <a:pt x="8058" y="6608"/>
                  <a:pt x="8058" y="6608"/>
                </a:cubicBezTo>
                <a:cubicBezTo>
                  <a:pt x="2574" y="6115"/>
                  <a:pt x="2574" y="6115"/>
                  <a:pt x="2574" y="6115"/>
                </a:cubicBezTo>
                <a:cubicBezTo>
                  <a:pt x="2574" y="6016"/>
                  <a:pt x="2574" y="6016"/>
                  <a:pt x="2574" y="5918"/>
                </a:cubicBezTo>
                <a:cubicBezTo>
                  <a:pt x="2574" y="5326"/>
                  <a:pt x="2015" y="4833"/>
                  <a:pt x="1343" y="4833"/>
                </a:cubicBezTo>
                <a:cubicBezTo>
                  <a:pt x="560" y="4833"/>
                  <a:pt x="0" y="5326"/>
                  <a:pt x="0" y="5918"/>
                </a:cubicBezTo>
                <a:cubicBezTo>
                  <a:pt x="0" y="6608"/>
                  <a:pt x="560" y="7101"/>
                  <a:pt x="1343" y="7101"/>
                </a:cubicBezTo>
                <a:cubicBezTo>
                  <a:pt x="1567" y="7101"/>
                  <a:pt x="1791" y="7003"/>
                  <a:pt x="2015" y="6904"/>
                </a:cubicBezTo>
                <a:cubicBezTo>
                  <a:pt x="5372" y="10849"/>
                  <a:pt x="5372" y="10849"/>
                  <a:pt x="5372" y="10849"/>
                </a:cubicBezTo>
                <a:cubicBezTo>
                  <a:pt x="2126" y="14795"/>
                  <a:pt x="2126" y="14795"/>
                  <a:pt x="2126" y="14795"/>
                </a:cubicBezTo>
                <a:cubicBezTo>
                  <a:pt x="1903" y="14597"/>
                  <a:pt x="1567" y="14499"/>
                  <a:pt x="1343" y="14499"/>
                </a:cubicBezTo>
                <a:cubicBezTo>
                  <a:pt x="560" y="14499"/>
                  <a:pt x="0" y="14992"/>
                  <a:pt x="0" y="15682"/>
                </a:cubicBezTo>
                <a:cubicBezTo>
                  <a:pt x="0" y="16274"/>
                  <a:pt x="560" y="16767"/>
                  <a:pt x="1343" y="16767"/>
                </a:cubicBezTo>
                <a:cubicBezTo>
                  <a:pt x="2015" y="16767"/>
                  <a:pt x="2574" y="16274"/>
                  <a:pt x="2574" y="15682"/>
                </a:cubicBezTo>
                <a:cubicBezTo>
                  <a:pt x="2574" y="15584"/>
                  <a:pt x="2574" y="15584"/>
                  <a:pt x="2574" y="15584"/>
                </a:cubicBezTo>
                <a:cubicBezTo>
                  <a:pt x="8058" y="14992"/>
                  <a:pt x="8058" y="14992"/>
                  <a:pt x="8058" y="14992"/>
                </a:cubicBezTo>
                <a:cubicBezTo>
                  <a:pt x="10296" y="19430"/>
                  <a:pt x="10296" y="19430"/>
                  <a:pt x="10296" y="19430"/>
                </a:cubicBezTo>
                <a:cubicBezTo>
                  <a:pt x="9849" y="19627"/>
                  <a:pt x="9513" y="20022"/>
                  <a:pt x="9513" y="20515"/>
                </a:cubicBezTo>
                <a:cubicBezTo>
                  <a:pt x="9513" y="21107"/>
                  <a:pt x="10073" y="21600"/>
                  <a:pt x="10856" y="21600"/>
                </a:cubicBezTo>
                <a:cubicBezTo>
                  <a:pt x="11527" y="21600"/>
                  <a:pt x="12087" y="21107"/>
                  <a:pt x="12087" y="20515"/>
                </a:cubicBezTo>
                <a:cubicBezTo>
                  <a:pt x="12087" y="20022"/>
                  <a:pt x="11751" y="19627"/>
                  <a:pt x="11304" y="19430"/>
                </a:cubicBezTo>
                <a:cubicBezTo>
                  <a:pt x="13542" y="14992"/>
                  <a:pt x="13542" y="14992"/>
                  <a:pt x="13542" y="14992"/>
                </a:cubicBezTo>
                <a:cubicBezTo>
                  <a:pt x="19026" y="15584"/>
                  <a:pt x="19026" y="15584"/>
                  <a:pt x="19026" y="15584"/>
                </a:cubicBezTo>
                <a:cubicBezTo>
                  <a:pt x="19026" y="15584"/>
                  <a:pt x="19026" y="15584"/>
                  <a:pt x="19026" y="15682"/>
                </a:cubicBezTo>
                <a:cubicBezTo>
                  <a:pt x="19026" y="16274"/>
                  <a:pt x="19585" y="16767"/>
                  <a:pt x="20369" y="16767"/>
                </a:cubicBezTo>
                <a:cubicBezTo>
                  <a:pt x="21040" y="16767"/>
                  <a:pt x="21600" y="16274"/>
                  <a:pt x="21600" y="15682"/>
                </a:cubicBezTo>
                <a:cubicBezTo>
                  <a:pt x="21600" y="14992"/>
                  <a:pt x="21040" y="14499"/>
                  <a:pt x="20369" y="1449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02" name="Group">
            <a:extLst>
              <a:ext uri="{FF2B5EF4-FFF2-40B4-BE49-F238E27FC236}">
                <a16:creationId xmlns:a16="http://schemas.microsoft.com/office/drawing/2014/main" id="{EC417431-1EAB-41D7-B9D1-0022C695544F}"/>
              </a:ext>
            </a:extLst>
          </p:cNvPr>
          <p:cNvGrpSpPr/>
          <p:nvPr/>
        </p:nvGrpSpPr>
        <p:grpSpPr>
          <a:xfrm>
            <a:off x="9035369" y="801790"/>
            <a:ext cx="371938" cy="351889"/>
            <a:chOff x="0" y="0"/>
            <a:chExt cx="371937" cy="351888"/>
          </a:xfrm>
          <a:solidFill>
            <a:schemeClr val="bg1"/>
          </a:solidFill>
        </p:grpSpPr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A4E44B93-632B-4C19-ACBD-C83A634933B1}"/>
                </a:ext>
              </a:extLst>
            </p:cNvPr>
            <p:cNvSpPr/>
            <p:nvPr/>
          </p:nvSpPr>
          <p:spPr>
            <a:xfrm>
              <a:off x="-1" y="206016"/>
              <a:ext cx="371939" cy="1458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57" y="5835"/>
                  </a:moveTo>
                  <a:lnTo>
                    <a:pt x="13450" y="0"/>
                  </a:lnTo>
                  <a:lnTo>
                    <a:pt x="12004" y="16482"/>
                  </a:lnTo>
                  <a:lnTo>
                    <a:pt x="11161" y="3378"/>
                  </a:lnTo>
                  <a:lnTo>
                    <a:pt x="11523" y="2457"/>
                  </a:lnTo>
                  <a:lnTo>
                    <a:pt x="12205" y="512"/>
                  </a:lnTo>
                  <a:lnTo>
                    <a:pt x="9435" y="512"/>
                  </a:lnTo>
                  <a:lnTo>
                    <a:pt x="10077" y="2457"/>
                  </a:lnTo>
                  <a:lnTo>
                    <a:pt x="10479" y="3378"/>
                  </a:lnTo>
                  <a:lnTo>
                    <a:pt x="9596" y="16482"/>
                  </a:lnTo>
                  <a:lnTo>
                    <a:pt x="8190" y="0"/>
                  </a:lnTo>
                  <a:lnTo>
                    <a:pt x="803" y="5835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0757" y="5835"/>
                  </a:lnTo>
                  <a:close/>
                  <a:moveTo>
                    <a:pt x="18428" y="15970"/>
                  </a:moveTo>
                  <a:lnTo>
                    <a:pt x="14694" y="15970"/>
                  </a:lnTo>
                  <a:lnTo>
                    <a:pt x="14694" y="13206"/>
                  </a:lnTo>
                  <a:lnTo>
                    <a:pt x="16541" y="12489"/>
                  </a:lnTo>
                  <a:lnTo>
                    <a:pt x="18428" y="13206"/>
                  </a:lnTo>
                  <a:lnTo>
                    <a:pt x="18428" y="1597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4" name="Oval">
              <a:extLst>
                <a:ext uri="{FF2B5EF4-FFF2-40B4-BE49-F238E27FC236}">
                  <a16:creationId xmlns:a16="http://schemas.microsoft.com/office/drawing/2014/main" id="{57891C65-92B6-4D70-BBDB-D13BD54F7961}"/>
                </a:ext>
              </a:extLst>
            </p:cNvPr>
            <p:cNvSpPr/>
            <p:nvPr/>
          </p:nvSpPr>
          <p:spPr>
            <a:xfrm>
              <a:off x="103008" y="0"/>
              <a:ext cx="166613" cy="185969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5" name="Group">
            <a:extLst>
              <a:ext uri="{FF2B5EF4-FFF2-40B4-BE49-F238E27FC236}">
                <a16:creationId xmlns:a16="http://schemas.microsoft.com/office/drawing/2014/main" id="{83A9ADEC-B24F-491B-90EA-BC0EBBD0E26B}"/>
              </a:ext>
            </a:extLst>
          </p:cNvPr>
          <p:cNvGrpSpPr/>
          <p:nvPr/>
        </p:nvGrpSpPr>
        <p:grpSpPr>
          <a:xfrm>
            <a:off x="10017823" y="1587176"/>
            <a:ext cx="351934" cy="322606"/>
            <a:chOff x="0" y="0"/>
            <a:chExt cx="351933" cy="322604"/>
          </a:xfrm>
          <a:solidFill>
            <a:schemeClr val="bg1"/>
          </a:solidFill>
        </p:grpSpPr>
        <p:sp>
          <p:nvSpPr>
            <p:cNvPr id="106" name="Shape">
              <a:extLst>
                <a:ext uri="{FF2B5EF4-FFF2-40B4-BE49-F238E27FC236}">
                  <a16:creationId xmlns:a16="http://schemas.microsoft.com/office/drawing/2014/main" id="{0765AB14-A3FA-4708-9B53-9C7B6EA3225D}"/>
                </a:ext>
              </a:extLst>
            </p:cNvPr>
            <p:cNvSpPr/>
            <p:nvPr/>
          </p:nvSpPr>
          <p:spPr>
            <a:xfrm>
              <a:off x="13104" y="173470"/>
              <a:ext cx="325726" cy="1491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791" y="5616"/>
                  </a:moveTo>
                  <a:cubicBezTo>
                    <a:pt x="9809" y="5616"/>
                    <a:pt x="9809" y="5616"/>
                    <a:pt x="9809" y="5616"/>
                  </a:cubicBezTo>
                  <a:cubicBezTo>
                    <a:pt x="8422" y="5616"/>
                    <a:pt x="7233" y="3024"/>
                    <a:pt x="7233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5120"/>
                    <a:pt x="0" y="15120"/>
                    <a:pt x="0" y="15120"/>
                  </a:cubicBezTo>
                  <a:cubicBezTo>
                    <a:pt x="0" y="18576"/>
                    <a:pt x="1288" y="21600"/>
                    <a:pt x="2873" y="21600"/>
                  </a:cubicBezTo>
                  <a:cubicBezTo>
                    <a:pt x="18727" y="21600"/>
                    <a:pt x="18727" y="21600"/>
                    <a:pt x="18727" y="21600"/>
                  </a:cubicBezTo>
                  <a:cubicBezTo>
                    <a:pt x="20312" y="21600"/>
                    <a:pt x="21600" y="18576"/>
                    <a:pt x="21600" y="1512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4367" y="0"/>
                    <a:pt x="14367" y="0"/>
                    <a:pt x="14367" y="0"/>
                  </a:cubicBezTo>
                  <a:cubicBezTo>
                    <a:pt x="14367" y="3024"/>
                    <a:pt x="13178" y="5616"/>
                    <a:pt x="11791" y="561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7" name="Shape">
              <a:extLst>
                <a:ext uri="{FF2B5EF4-FFF2-40B4-BE49-F238E27FC236}">
                  <a16:creationId xmlns:a16="http://schemas.microsoft.com/office/drawing/2014/main" id="{ED042817-03EC-438B-9FBF-8D10B28F3487}"/>
                </a:ext>
              </a:extLst>
            </p:cNvPr>
            <p:cNvSpPr/>
            <p:nvPr/>
          </p:nvSpPr>
          <p:spPr>
            <a:xfrm>
              <a:off x="-1" y="0"/>
              <a:ext cx="351935" cy="1959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71" y="7255"/>
                  </a:moveTo>
                  <a:cubicBezTo>
                    <a:pt x="14919" y="7255"/>
                    <a:pt x="14919" y="7255"/>
                    <a:pt x="14919" y="7255"/>
                  </a:cubicBezTo>
                  <a:cubicBezTo>
                    <a:pt x="14919" y="4947"/>
                    <a:pt x="14919" y="4947"/>
                    <a:pt x="14919" y="4947"/>
                  </a:cubicBezTo>
                  <a:cubicBezTo>
                    <a:pt x="14919" y="2308"/>
                    <a:pt x="13729" y="0"/>
                    <a:pt x="12173" y="0"/>
                  </a:cubicBezTo>
                  <a:cubicBezTo>
                    <a:pt x="9427" y="0"/>
                    <a:pt x="9427" y="0"/>
                    <a:pt x="9427" y="0"/>
                  </a:cubicBezTo>
                  <a:cubicBezTo>
                    <a:pt x="7871" y="0"/>
                    <a:pt x="6681" y="2308"/>
                    <a:pt x="6681" y="4947"/>
                  </a:cubicBezTo>
                  <a:cubicBezTo>
                    <a:pt x="6681" y="7255"/>
                    <a:pt x="6681" y="7255"/>
                    <a:pt x="6681" y="7255"/>
                  </a:cubicBezTo>
                  <a:cubicBezTo>
                    <a:pt x="2929" y="7255"/>
                    <a:pt x="2929" y="7255"/>
                    <a:pt x="2929" y="7255"/>
                  </a:cubicBezTo>
                  <a:cubicBezTo>
                    <a:pt x="1373" y="7255"/>
                    <a:pt x="0" y="9563"/>
                    <a:pt x="0" y="12366"/>
                  </a:cubicBezTo>
                  <a:cubicBezTo>
                    <a:pt x="0" y="17478"/>
                    <a:pt x="0" y="17478"/>
                    <a:pt x="0" y="17478"/>
                  </a:cubicBezTo>
                  <a:cubicBezTo>
                    <a:pt x="8420" y="17478"/>
                    <a:pt x="8420" y="17478"/>
                    <a:pt x="8420" y="17478"/>
                  </a:cubicBezTo>
                  <a:cubicBezTo>
                    <a:pt x="8420" y="18962"/>
                    <a:pt x="8420" y="18962"/>
                    <a:pt x="8420" y="18962"/>
                  </a:cubicBezTo>
                  <a:cubicBezTo>
                    <a:pt x="8420" y="20446"/>
                    <a:pt x="9061" y="21600"/>
                    <a:pt x="9885" y="21600"/>
                  </a:cubicBezTo>
                  <a:cubicBezTo>
                    <a:pt x="11715" y="21600"/>
                    <a:pt x="11715" y="21600"/>
                    <a:pt x="11715" y="21600"/>
                  </a:cubicBezTo>
                  <a:cubicBezTo>
                    <a:pt x="12539" y="21600"/>
                    <a:pt x="13180" y="20446"/>
                    <a:pt x="13180" y="18962"/>
                  </a:cubicBezTo>
                  <a:cubicBezTo>
                    <a:pt x="13180" y="17478"/>
                    <a:pt x="13180" y="17478"/>
                    <a:pt x="13180" y="17478"/>
                  </a:cubicBezTo>
                  <a:cubicBezTo>
                    <a:pt x="21600" y="17478"/>
                    <a:pt x="21600" y="17478"/>
                    <a:pt x="21600" y="17478"/>
                  </a:cubicBezTo>
                  <a:cubicBezTo>
                    <a:pt x="21600" y="12366"/>
                    <a:pt x="21600" y="12366"/>
                    <a:pt x="21600" y="12366"/>
                  </a:cubicBezTo>
                  <a:cubicBezTo>
                    <a:pt x="21600" y="9563"/>
                    <a:pt x="20227" y="7255"/>
                    <a:pt x="18671" y="7255"/>
                  </a:cubicBezTo>
                  <a:close/>
                  <a:moveTo>
                    <a:pt x="8420" y="4947"/>
                  </a:moveTo>
                  <a:cubicBezTo>
                    <a:pt x="8420" y="3957"/>
                    <a:pt x="8878" y="3133"/>
                    <a:pt x="9427" y="3133"/>
                  </a:cubicBezTo>
                  <a:cubicBezTo>
                    <a:pt x="12173" y="3133"/>
                    <a:pt x="12173" y="3133"/>
                    <a:pt x="12173" y="3133"/>
                  </a:cubicBezTo>
                  <a:cubicBezTo>
                    <a:pt x="12722" y="3133"/>
                    <a:pt x="13180" y="3957"/>
                    <a:pt x="13180" y="4947"/>
                  </a:cubicBezTo>
                  <a:cubicBezTo>
                    <a:pt x="13180" y="7255"/>
                    <a:pt x="13180" y="7255"/>
                    <a:pt x="13180" y="7255"/>
                  </a:cubicBezTo>
                  <a:cubicBezTo>
                    <a:pt x="8420" y="7255"/>
                    <a:pt x="8420" y="7255"/>
                    <a:pt x="8420" y="7255"/>
                  </a:cubicBezTo>
                  <a:lnTo>
                    <a:pt x="8420" y="494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3" name="Group">
            <a:extLst>
              <a:ext uri="{FF2B5EF4-FFF2-40B4-BE49-F238E27FC236}">
                <a16:creationId xmlns:a16="http://schemas.microsoft.com/office/drawing/2014/main" id="{1EA60CBB-70C1-47DF-BA20-DAD853BA62CF}"/>
              </a:ext>
            </a:extLst>
          </p:cNvPr>
          <p:cNvGrpSpPr/>
          <p:nvPr/>
        </p:nvGrpSpPr>
        <p:grpSpPr>
          <a:xfrm>
            <a:off x="8049286" y="777722"/>
            <a:ext cx="402825" cy="400025"/>
            <a:chOff x="0" y="0"/>
            <a:chExt cx="402823" cy="400024"/>
          </a:xfrm>
          <a:solidFill>
            <a:schemeClr val="bg1"/>
          </a:solidFill>
        </p:grpSpPr>
        <p:sp>
          <p:nvSpPr>
            <p:cNvPr id="124" name="Shape">
              <a:extLst>
                <a:ext uri="{FF2B5EF4-FFF2-40B4-BE49-F238E27FC236}">
                  <a16:creationId xmlns:a16="http://schemas.microsoft.com/office/drawing/2014/main" id="{4BF9A498-E697-4760-92C3-E18D6B99C259}"/>
                </a:ext>
              </a:extLst>
            </p:cNvPr>
            <p:cNvSpPr/>
            <p:nvPr/>
          </p:nvSpPr>
          <p:spPr>
            <a:xfrm>
              <a:off x="-1" y="0"/>
              <a:ext cx="402825" cy="4000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8" h="21600" extrusionOk="0">
                  <a:moveTo>
                    <a:pt x="21001" y="7088"/>
                  </a:moveTo>
                  <a:cubicBezTo>
                    <a:pt x="14354" y="337"/>
                    <a:pt x="14354" y="337"/>
                    <a:pt x="14354" y="337"/>
                  </a:cubicBezTo>
                  <a:cubicBezTo>
                    <a:pt x="14022" y="0"/>
                    <a:pt x="13524" y="0"/>
                    <a:pt x="13025" y="0"/>
                  </a:cubicBezTo>
                  <a:cubicBezTo>
                    <a:pt x="12859" y="169"/>
                    <a:pt x="12527" y="169"/>
                    <a:pt x="12361" y="337"/>
                  </a:cubicBezTo>
                  <a:cubicBezTo>
                    <a:pt x="12194" y="506"/>
                    <a:pt x="12194" y="675"/>
                    <a:pt x="12028" y="1012"/>
                  </a:cubicBezTo>
                  <a:cubicBezTo>
                    <a:pt x="11862" y="2025"/>
                    <a:pt x="11197" y="2869"/>
                    <a:pt x="10533" y="3544"/>
                  </a:cubicBezTo>
                  <a:cubicBezTo>
                    <a:pt x="9536" y="4556"/>
                    <a:pt x="8207" y="5400"/>
                    <a:pt x="6711" y="6244"/>
                  </a:cubicBezTo>
                  <a:cubicBezTo>
                    <a:pt x="5216" y="7088"/>
                    <a:pt x="3721" y="8100"/>
                    <a:pt x="2391" y="9281"/>
                  </a:cubicBezTo>
                  <a:cubicBezTo>
                    <a:pt x="1228" y="10462"/>
                    <a:pt x="564" y="11644"/>
                    <a:pt x="65" y="13162"/>
                  </a:cubicBezTo>
                  <a:cubicBezTo>
                    <a:pt x="-101" y="13500"/>
                    <a:pt x="65" y="14175"/>
                    <a:pt x="397" y="14512"/>
                  </a:cubicBezTo>
                  <a:cubicBezTo>
                    <a:pt x="7044" y="21263"/>
                    <a:pt x="7044" y="21263"/>
                    <a:pt x="7044" y="21263"/>
                  </a:cubicBezTo>
                  <a:cubicBezTo>
                    <a:pt x="7376" y="21600"/>
                    <a:pt x="7874" y="21600"/>
                    <a:pt x="8373" y="21600"/>
                  </a:cubicBezTo>
                  <a:cubicBezTo>
                    <a:pt x="8539" y="21431"/>
                    <a:pt x="8871" y="21431"/>
                    <a:pt x="9037" y="21263"/>
                  </a:cubicBezTo>
                  <a:cubicBezTo>
                    <a:pt x="9204" y="21094"/>
                    <a:pt x="9204" y="20925"/>
                    <a:pt x="9370" y="20587"/>
                  </a:cubicBezTo>
                  <a:cubicBezTo>
                    <a:pt x="9536" y="19575"/>
                    <a:pt x="10201" y="18731"/>
                    <a:pt x="10865" y="18056"/>
                  </a:cubicBezTo>
                  <a:cubicBezTo>
                    <a:pt x="11862" y="17044"/>
                    <a:pt x="13191" y="16200"/>
                    <a:pt x="14687" y="15356"/>
                  </a:cubicBezTo>
                  <a:cubicBezTo>
                    <a:pt x="16182" y="14512"/>
                    <a:pt x="17677" y="13500"/>
                    <a:pt x="19007" y="12319"/>
                  </a:cubicBezTo>
                  <a:cubicBezTo>
                    <a:pt x="20170" y="11138"/>
                    <a:pt x="20834" y="9956"/>
                    <a:pt x="21333" y="8438"/>
                  </a:cubicBezTo>
                  <a:cubicBezTo>
                    <a:pt x="21499" y="8100"/>
                    <a:pt x="21333" y="7425"/>
                    <a:pt x="21001" y="7088"/>
                  </a:cubicBezTo>
                  <a:close/>
                  <a:moveTo>
                    <a:pt x="8041" y="20250"/>
                  </a:moveTo>
                  <a:cubicBezTo>
                    <a:pt x="5881" y="18056"/>
                    <a:pt x="3554" y="15694"/>
                    <a:pt x="1394" y="13500"/>
                  </a:cubicBezTo>
                  <a:cubicBezTo>
                    <a:pt x="3222" y="7256"/>
                    <a:pt x="11530" y="7594"/>
                    <a:pt x="13357" y="1350"/>
                  </a:cubicBezTo>
                  <a:cubicBezTo>
                    <a:pt x="15517" y="3544"/>
                    <a:pt x="17844" y="5906"/>
                    <a:pt x="20004" y="8100"/>
                  </a:cubicBezTo>
                  <a:cubicBezTo>
                    <a:pt x="18176" y="14344"/>
                    <a:pt x="9868" y="14006"/>
                    <a:pt x="8041" y="202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046460D3-64A0-4E36-B998-60C8FC21967B}"/>
                </a:ext>
              </a:extLst>
            </p:cNvPr>
            <p:cNvSpPr/>
            <p:nvPr/>
          </p:nvSpPr>
          <p:spPr>
            <a:xfrm>
              <a:off x="147681" y="139942"/>
              <a:ext cx="106540" cy="1135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7" h="21600" extrusionOk="0">
                  <a:moveTo>
                    <a:pt x="19406" y="9000"/>
                  </a:moveTo>
                  <a:cubicBezTo>
                    <a:pt x="18788" y="8400"/>
                    <a:pt x="18171" y="7800"/>
                    <a:pt x="16937" y="7200"/>
                  </a:cubicBezTo>
                  <a:cubicBezTo>
                    <a:pt x="16320" y="7200"/>
                    <a:pt x="15703" y="7200"/>
                    <a:pt x="14468" y="7200"/>
                  </a:cubicBezTo>
                  <a:cubicBezTo>
                    <a:pt x="13851" y="7200"/>
                    <a:pt x="13234" y="7200"/>
                    <a:pt x="12000" y="7800"/>
                  </a:cubicBezTo>
                  <a:cubicBezTo>
                    <a:pt x="11383" y="7800"/>
                    <a:pt x="10766" y="8400"/>
                    <a:pt x="9531" y="9000"/>
                  </a:cubicBezTo>
                  <a:cubicBezTo>
                    <a:pt x="8297" y="7200"/>
                    <a:pt x="7063" y="6000"/>
                    <a:pt x="5828" y="4200"/>
                  </a:cubicBezTo>
                  <a:cubicBezTo>
                    <a:pt x="6446" y="4200"/>
                    <a:pt x="7063" y="3600"/>
                    <a:pt x="7680" y="3600"/>
                  </a:cubicBezTo>
                  <a:cubicBezTo>
                    <a:pt x="8297" y="3600"/>
                    <a:pt x="8297" y="3600"/>
                    <a:pt x="8914" y="3600"/>
                  </a:cubicBezTo>
                  <a:cubicBezTo>
                    <a:pt x="9531" y="4200"/>
                    <a:pt x="10148" y="4200"/>
                    <a:pt x="10766" y="4200"/>
                  </a:cubicBezTo>
                  <a:cubicBezTo>
                    <a:pt x="10766" y="4200"/>
                    <a:pt x="11383" y="4200"/>
                    <a:pt x="11383" y="3600"/>
                  </a:cubicBezTo>
                  <a:cubicBezTo>
                    <a:pt x="12000" y="3600"/>
                    <a:pt x="12000" y="3000"/>
                    <a:pt x="12000" y="3000"/>
                  </a:cubicBezTo>
                  <a:cubicBezTo>
                    <a:pt x="12000" y="2400"/>
                    <a:pt x="12000" y="1800"/>
                    <a:pt x="12000" y="1200"/>
                  </a:cubicBezTo>
                  <a:cubicBezTo>
                    <a:pt x="11383" y="600"/>
                    <a:pt x="10766" y="600"/>
                    <a:pt x="9531" y="0"/>
                  </a:cubicBezTo>
                  <a:cubicBezTo>
                    <a:pt x="8914" y="0"/>
                    <a:pt x="8297" y="0"/>
                    <a:pt x="7680" y="600"/>
                  </a:cubicBezTo>
                  <a:cubicBezTo>
                    <a:pt x="6446" y="600"/>
                    <a:pt x="5828" y="600"/>
                    <a:pt x="5211" y="1200"/>
                  </a:cubicBezTo>
                  <a:cubicBezTo>
                    <a:pt x="4594" y="1800"/>
                    <a:pt x="3977" y="1800"/>
                    <a:pt x="3360" y="2400"/>
                  </a:cubicBezTo>
                  <a:cubicBezTo>
                    <a:pt x="3360" y="2400"/>
                    <a:pt x="3360" y="1800"/>
                    <a:pt x="3360" y="1800"/>
                  </a:cubicBezTo>
                  <a:cubicBezTo>
                    <a:pt x="2743" y="1800"/>
                    <a:pt x="2743" y="1800"/>
                    <a:pt x="2743" y="1800"/>
                  </a:cubicBezTo>
                  <a:cubicBezTo>
                    <a:pt x="2126" y="1800"/>
                    <a:pt x="2126" y="1800"/>
                    <a:pt x="1508" y="1800"/>
                  </a:cubicBezTo>
                  <a:cubicBezTo>
                    <a:pt x="1508" y="2400"/>
                    <a:pt x="1508" y="2400"/>
                    <a:pt x="1508" y="3000"/>
                  </a:cubicBezTo>
                  <a:cubicBezTo>
                    <a:pt x="1508" y="3000"/>
                    <a:pt x="1508" y="3000"/>
                    <a:pt x="2126" y="3600"/>
                  </a:cubicBezTo>
                  <a:cubicBezTo>
                    <a:pt x="2126" y="3600"/>
                    <a:pt x="2126" y="3600"/>
                    <a:pt x="2126" y="3600"/>
                  </a:cubicBezTo>
                  <a:cubicBezTo>
                    <a:pt x="1508" y="4200"/>
                    <a:pt x="891" y="5400"/>
                    <a:pt x="891" y="6000"/>
                  </a:cubicBezTo>
                  <a:cubicBezTo>
                    <a:pt x="274" y="7200"/>
                    <a:pt x="274" y="7800"/>
                    <a:pt x="274" y="9000"/>
                  </a:cubicBezTo>
                  <a:cubicBezTo>
                    <a:pt x="-343" y="9600"/>
                    <a:pt x="274" y="10200"/>
                    <a:pt x="274" y="10800"/>
                  </a:cubicBezTo>
                  <a:cubicBezTo>
                    <a:pt x="274" y="12000"/>
                    <a:pt x="891" y="12600"/>
                    <a:pt x="1508" y="13200"/>
                  </a:cubicBezTo>
                  <a:cubicBezTo>
                    <a:pt x="2743" y="13800"/>
                    <a:pt x="4594" y="14400"/>
                    <a:pt x="5828" y="14400"/>
                  </a:cubicBezTo>
                  <a:cubicBezTo>
                    <a:pt x="7680" y="13800"/>
                    <a:pt x="8914" y="13800"/>
                    <a:pt x="10766" y="12600"/>
                  </a:cubicBezTo>
                  <a:cubicBezTo>
                    <a:pt x="12617" y="14400"/>
                    <a:pt x="13851" y="16200"/>
                    <a:pt x="15086" y="17400"/>
                  </a:cubicBezTo>
                  <a:cubicBezTo>
                    <a:pt x="14468" y="18000"/>
                    <a:pt x="14468" y="18000"/>
                    <a:pt x="13851" y="18600"/>
                  </a:cubicBezTo>
                  <a:cubicBezTo>
                    <a:pt x="13234" y="18600"/>
                    <a:pt x="12617" y="18600"/>
                    <a:pt x="12617" y="18600"/>
                  </a:cubicBezTo>
                  <a:cubicBezTo>
                    <a:pt x="12000" y="18000"/>
                    <a:pt x="12000" y="18000"/>
                    <a:pt x="11383" y="18000"/>
                  </a:cubicBezTo>
                  <a:cubicBezTo>
                    <a:pt x="10766" y="17400"/>
                    <a:pt x="10766" y="17400"/>
                    <a:pt x="10148" y="17400"/>
                  </a:cubicBezTo>
                  <a:cubicBezTo>
                    <a:pt x="10148" y="16800"/>
                    <a:pt x="9531" y="16800"/>
                    <a:pt x="9531" y="16800"/>
                  </a:cubicBezTo>
                  <a:cubicBezTo>
                    <a:pt x="8914" y="16800"/>
                    <a:pt x="8914" y="17400"/>
                    <a:pt x="8297" y="17400"/>
                  </a:cubicBezTo>
                  <a:cubicBezTo>
                    <a:pt x="7680" y="18000"/>
                    <a:pt x="7680" y="18000"/>
                    <a:pt x="7680" y="18600"/>
                  </a:cubicBezTo>
                  <a:cubicBezTo>
                    <a:pt x="7680" y="19200"/>
                    <a:pt x="7680" y="19800"/>
                    <a:pt x="8297" y="19800"/>
                  </a:cubicBezTo>
                  <a:cubicBezTo>
                    <a:pt x="8914" y="20400"/>
                    <a:pt x="9531" y="21000"/>
                    <a:pt x="10148" y="21000"/>
                  </a:cubicBezTo>
                  <a:cubicBezTo>
                    <a:pt x="10766" y="21600"/>
                    <a:pt x="11383" y="21600"/>
                    <a:pt x="12000" y="21600"/>
                  </a:cubicBezTo>
                  <a:cubicBezTo>
                    <a:pt x="13234" y="21600"/>
                    <a:pt x="13851" y="21600"/>
                    <a:pt x="15086" y="21600"/>
                  </a:cubicBezTo>
                  <a:cubicBezTo>
                    <a:pt x="15703" y="21000"/>
                    <a:pt x="16320" y="20400"/>
                    <a:pt x="17554" y="19800"/>
                  </a:cubicBezTo>
                  <a:cubicBezTo>
                    <a:pt x="18171" y="19800"/>
                    <a:pt x="18171" y="20400"/>
                    <a:pt x="18788" y="21000"/>
                  </a:cubicBezTo>
                  <a:cubicBezTo>
                    <a:pt x="18788" y="21000"/>
                    <a:pt x="19406" y="21000"/>
                    <a:pt x="19406" y="21000"/>
                  </a:cubicBezTo>
                  <a:cubicBezTo>
                    <a:pt x="20023" y="21000"/>
                    <a:pt x="20023" y="21000"/>
                    <a:pt x="20023" y="20400"/>
                  </a:cubicBezTo>
                  <a:cubicBezTo>
                    <a:pt x="20023" y="20400"/>
                    <a:pt x="20640" y="20400"/>
                    <a:pt x="20640" y="19800"/>
                  </a:cubicBezTo>
                  <a:cubicBezTo>
                    <a:pt x="20640" y="19800"/>
                    <a:pt x="20023" y="19200"/>
                    <a:pt x="20023" y="19200"/>
                  </a:cubicBezTo>
                  <a:cubicBezTo>
                    <a:pt x="19406" y="19200"/>
                    <a:pt x="19406" y="18600"/>
                    <a:pt x="18788" y="18000"/>
                  </a:cubicBezTo>
                  <a:cubicBezTo>
                    <a:pt x="19406" y="17400"/>
                    <a:pt x="20023" y="16200"/>
                    <a:pt x="20640" y="15600"/>
                  </a:cubicBezTo>
                  <a:cubicBezTo>
                    <a:pt x="21257" y="14400"/>
                    <a:pt x="21257" y="13800"/>
                    <a:pt x="21257" y="12600"/>
                  </a:cubicBezTo>
                  <a:cubicBezTo>
                    <a:pt x="21257" y="12000"/>
                    <a:pt x="21257" y="11400"/>
                    <a:pt x="21257" y="10800"/>
                  </a:cubicBezTo>
                  <a:cubicBezTo>
                    <a:pt x="20640" y="10200"/>
                    <a:pt x="20023" y="9600"/>
                    <a:pt x="19406" y="9000"/>
                  </a:cubicBezTo>
                  <a:close/>
                  <a:moveTo>
                    <a:pt x="5828" y="10200"/>
                  </a:moveTo>
                  <a:cubicBezTo>
                    <a:pt x="5211" y="10200"/>
                    <a:pt x="4594" y="10200"/>
                    <a:pt x="3977" y="9600"/>
                  </a:cubicBezTo>
                  <a:cubicBezTo>
                    <a:pt x="3977" y="9600"/>
                    <a:pt x="3360" y="9000"/>
                    <a:pt x="3360" y="9000"/>
                  </a:cubicBezTo>
                  <a:cubicBezTo>
                    <a:pt x="3360" y="8400"/>
                    <a:pt x="3360" y="8400"/>
                    <a:pt x="3360" y="7800"/>
                  </a:cubicBezTo>
                  <a:cubicBezTo>
                    <a:pt x="3360" y="7800"/>
                    <a:pt x="3360" y="7200"/>
                    <a:pt x="3977" y="6600"/>
                  </a:cubicBezTo>
                  <a:cubicBezTo>
                    <a:pt x="3977" y="6600"/>
                    <a:pt x="3977" y="6000"/>
                    <a:pt x="4594" y="5400"/>
                  </a:cubicBezTo>
                  <a:cubicBezTo>
                    <a:pt x="5828" y="6600"/>
                    <a:pt x="7063" y="8400"/>
                    <a:pt x="8297" y="9600"/>
                  </a:cubicBezTo>
                  <a:cubicBezTo>
                    <a:pt x="7063" y="10200"/>
                    <a:pt x="6446" y="10200"/>
                    <a:pt x="5828" y="10200"/>
                  </a:cubicBezTo>
                  <a:close/>
                  <a:moveTo>
                    <a:pt x="17554" y="15000"/>
                  </a:moveTo>
                  <a:cubicBezTo>
                    <a:pt x="16937" y="15600"/>
                    <a:pt x="16937" y="16200"/>
                    <a:pt x="16320" y="16200"/>
                  </a:cubicBezTo>
                  <a:cubicBezTo>
                    <a:pt x="15086" y="15000"/>
                    <a:pt x="13851" y="13200"/>
                    <a:pt x="12617" y="12000"/>
                  </a:cubicBezTo>
                  <a:cubicBezTo>
                    <a:pt x="12617" y="12000"/>
                    <a:pt x="13234" y="11400"/>
                    <a:pt x="13851" y="11400"/>
                  </a:cubicBezTo>
                  <a:cubicBezTo>
                    <a:pt x="13851" y="11400"/>
                    <a:pt x="14468" y="11400"/>
                    <a:pt x="15086" y="10800"/>
                  </a:cubicBezTo>
                  <a:cubicBezTo>
                    <a:pt x="15086" y="10800"/>
                    <a:pt x="15703" y="10800"/>
                    <a:pt x="16320" y="11400"/>
                  </a:cubicBezTo>
                  <a:cubicBezTo>
                    <a:pt x="16320" y="11400"/>
                    <a:pt x="16937" y="11400"/>
                    <a:pt x="16937" y="12000"/>
                  </a:cubicBezTo>
                  <a:cubicBezTo>
                    <a:pt x="17554" y="12000"/>
                    <a:pt x="17554" y="12600"/>
                    <a:pt x="17554" y="12600"/>
                  </a:cubicBezTo>
                  <a:cubicBezTo>
                    <a:pt x="18171" y="13200"/>
                    <a:pt x="18171" y="13800"/>
                    <a:pt x="17554" y="13800"/>
                  </a:cubicBezTo>
                  <a:cubicBezTo>
                    <a:pt x="17554" y="14400"/>
                    <a:pt x="17554" y="15000"/>
                    <a:pt x="17554" y="150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0C84D856-D66D-4C56-98AD-4F293A8D345C}"/>
                </a:ext>
              </a:extLst>
            </p:cNvPr>
            <p:cNvSpPr/>
            <p:nvPr/>
          </p:nvSpPr>
          <p:spPr>
            <a:xfrm>
              <a:off x="136721" y="275389"/>
              <a:ext cx="59411" cy="64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086" extrusionOk="0">
                  <a:moveTo>
                    <a:pt x="18189" y="772"/>
                  </a:moveTo>
                  <a:cubicBezTo>
                    <a:pt x="18189" y="772"/>
                    <a:pt x="18189" y="772"/>
                    <a:pt x="18189" y="772"/>
                  </a:cubicBezTo>
                  <a:cubicBezTo>
                    <a:pt x="14779" y="2829"/>
                    <a:pt x="12505" y="4886"/>
                    <a:pt x="10232" y="6943"/>
                  </a:cubicBezTo>
                  <a:cubicBezTo>
                    <a:pt x="6821" y="9000"/>
                    <a:pt x="5684" y="11057"/>
                    <a:pt x="3411" y="14143"/>
                  </a:cubicBezTo>
                  <a:cubicBezTo>
                    <a:pt x="0" y="17229"/>
                    <a:pt x="0" y="17229"/>
                    <a:pt x="0" y="17229"/>
                  </a:cubicBezTo>
                  <a:cubicBezTo>
                    <a:pt x="0" y="17229"/>
                    <a:pt x="0" y="17229"/>
                    <a:pt x="0" y="17229"/>
                  </a:cubicBezTo>
                  <a:cubicBezTo>
                    <a:pt x="0" y="18257"/>
                    <a:pt x="0" y="19286"/>
                    <a:pt x="0" y="20314"/>
                  </a:cubicBezTo>
                  <a:cubicBezTo>
                    <a:pt x="1137" y="21343"/>
                    <a:pt x="2274" y="21343"/>
                    <a:pt x="3411" y="20314"/>
                  </a:cubicBezTo>
                  <a:cubicBezTo>
                    <a:pt x="3411" y="20314"/>
                    <a:pt x="3411" y="20314"/>
                    <a:pt x="3411" y="20314"/>
                  </a:cubicBezTo>
                  <a:cubicBezTo>
                    <a:pt x="6821" y="16200"/>
                    <a:pt x="6821" y="16200"/>
                    <a:pt x="6821" y="16200"/>
                  </a:cubicBezTo>
                  <a:cubicBezTo>
                    <a:pt x="9095" y="14143"/>
                    <a:pt x="10232" y="12086"/>
                    <a:pt x="12505" y="10029"/>
                  </a:cubicBezTo>
                  <a:cubicBezTo>
                    <a:pt x="15916" y="7972"/>
                    <a:pt x="18189" y="5914"/>
                    <a:pt x="20463" y="3857"/>
                  </a:cubicBezTo>
                  <a:cubicBezTo>
                    <a:pt x="20463" y="3857"/>
                    <a:pt x="20463" y="3857"/>
                    <a:pt x="20463" y="3857"/>
                  </a:cubicBezTo>
                  <a:cubicBezTo>
                    <a:pt x="20463" y="3857"/>
                    <a:pt x="20463" y="3857"/>
                    <a:pt x="21600" y="3857"/>
                  </a:cubicBezTo>
                  <a:cubicBezTo>
                    <a:pt x="21600" y="2829"/>
                    <a:pt x="21600" y="1800"/>
                    <a:pt x="21600" y="772"/>
                  </a:cubicBezTo>
                  <a:cubicBezTo>
                    <a:pt x="20463" y="-257"/>
                    <a:pt x="19326" y="-257"/>
                    <a:pt x="18189" y="7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7" name="Shape">
              <a:extLst>
                <a:ext uri="{FF2B5EF4-FFF2-40B4-BE49-F238E27FC236}">
                  <a16:creationId xmlns:a16="http://schemas.microsoft.com/office/drawing/2014/main" id="{739CD500-0449-40A8-8CA5-1616227ED60C}"/>
                </a:ext>
              </a:extLst>
            </p:cNvPr>
            <p:cNvSpPr/>
            <p:nvPr/>
          </p:nvSpPr>
          <p:spPr>
            <a:xfrm>
              <a:off x="208012" y="62050"/>
              <a:ext cx="61275" cy="65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0" h="21343" extrusionOk="0">
                  <a:moveTo>
                    <a:pt x="8640" y="11314"/>
                  </a:moveTo>
                  <a:cubicBezTo>
                    <a:pt x="5400" y="13371"/>
                    <a:pt x="3240" y="15429"/>
                    <a:pt x="1080" y="17486"/>
                  </a:cubicBezTo>
                  <a:cubicBezTo>
                    <a:pt x="1080" y="17486"/>
                    <a:pt x="0" y="17486"/>
                    <a:pt x="0" y="17486"/>
                  </a:cubicBezTo>
                  <a:cubicBezTo>
                    <a:pt x="0" y="18514"/>
                    <a:pt x="0" y="19543"/>
                    <a:pt x="0" y="20571"/>
                  </a:cubicBezTo>
                  <a:cubicBezTo>
                    <a:pt x="1080" y="21600"/>
                    <a:pt x="2160" y="21600"/>
                    <a:pt x="3240" y="20571"/>
                  </a:cubicBezTo>
                  <a:cubicBezTo>
                    <a:pt x="3240" y="20571"/>
                    <a:pt x="3240" y="20571"/>
                    <a:pt x="3240" y="20571"/>
                  </a:cubicBezTo>
                  <a:cubicBezTo>
                    <a:pt x="6480" y="18514"/>
                    <a:pt x="8640" y="16457"/>
                    <a:pt x="10800" y="14400"/>
                  </a:cubicBezTo>
                  <a:cubicBezTo>
                    <a:pt x="14040" y="12343"/>
                    <a:pt x="15120" y="9257"/>
                    <a:pt x="17280" y="7200"/>
                  </a:cubicBezTo>
                  <a:cubicBezTo>
                    <a:pt x="20520" y="3086"/>
                    <a:pt x="20520" y="3086"/>
                    <a:pt x="20520" y="3086"/>
                  </a:cubicBezTo>
                  <a:cubicBezTo>
                    <a:pt x="20520" y="3086"/>
                    <a:pt x="20520" y="3086"/>
                    <a:pt x="20520" y="3086"/>
                  </a:cubicBezTo>
                  <a:cubicBezTo>
                    <a:pt x="21600" y="2057"/>
                    <a:pt x="21600" y="1029"/>
                    <a:pt x="20520" y="0"/>
                  </a:cubicBezTo>
                  <a:cubicBezTo>
                    <a:pt x="19440" y="0"/>
                    <a:pt x="18360" y="0"/>
                    <a:pt x="17280" y="0"/>
                  </a:cubicBezTo>
                  <a:cubicBezTo>
                    <a:pt x="17280" y="1029"/>
                    <a:pt x="17280" y="1029"/>
                    <a:pt x="17280" y="1029"/>
                  </a:cubicBezTo>
                  <a:cubicBezTo>
                    <a:pt x="14040" y="5143"/>
                    <a:pt x="14040" y="5143"/>
                    <a:pt x="14040" y="5143"/>
                  </a:cubicBezTo>
                  <a:cubicBezTo>
                    <a:pt x="11880" y="7200"/>
                    <a:pt x="10800" y="9257"/>
                    <a:pt x="8640" y="1131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8" name="Group">
            <a:extLst>
              <a:ext uri="{FF2B5EF4-FFF2-40B4-BE49-F238E27FC236}">
                <a16:creationId xmlns:a16="http://schemas.microsoft.com/office/drawing/2014/main" id="{B0826BAD-242D-4F54-B33B-79A3E51F9939}"/>
              </a:ext>
            </a:extLst>
          </p:cNvPr>
          <p:cNvGrpSpPr/>
          <p:nvPr/>
        </p:nvGrpSpPr>
        <p:grpSpPr>
          <a:xfrm>
            <a:off x="9993778" y="815348"/>
            <a:ext cx="400025" cy="324772"/>
            <a:chOff x="0" y="0"/>
            <a:chExt cx="400024" cy="324771"/>
          </a:xfrm>
          <a:solidFill>
            <a:schemeClr val="bg1"/>
          </a:solidFill>
        </p:grpSpPr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A0DCAB40-DB34-4D69-9434-D8D16B4A63C0}"/>
                </a:ext>
              </a:extLst>
            </p:cNvPr>
            <p:cNvSpPr/>
            <p:nvPr/>
          </p:nvSpPr>
          <p:spPr>
            <a:xfrm>
              <a:off x="274603" y="99014"/>
              <a:ext cx="75254" cy="100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900" y="1350"/>
                  </a:moveTo>
                  <a:cubicBezTo>
                    <a:pt x="9900" y="675"/>
                    <a:pt x="8100" y="0"/>
                    <a:pt x="7200" y="0"/>
                  </a:cubicBezTo>
                  <a:cubicBezTo>
                    <a:pt x="3600" y="0"/>
                    <a:pt x="3600" y="0"/>
                    <a:pt x="3600" y="0"/>
                  </a:cubicBezTo>
                  <a:cubicBezTo>
                    <a:pt x="180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800" y="21600"/>
                    <a:pt x="3600" y="21600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9800" y="21600"/>
                    <a:pt x="21600" y="20250"/>
                    <a:pt x="21600" y="18900"/>
                  </a:cubicBezTo>
                  <a:cubicBezTo>
                    <a:pt x="21600" y="14850"/>
                    <a:pt x="21600" y="14850"/>
                    <a:pt x="21600" y="14850"/>
                  </a:cubicBezTo>
                  <a:cubicBezTo>
                    <a:pt x="21600" y="14175"/>
                    <a:pt x="21600" y="13500"/>
                    <a:pt x="20700" y="13500"/>
                  </a:cubicBezTo>
                  <a:lnTo>
                    <a:pt x="9900" y="1350"/>
                  </a:lnTo>
                  <a:close/>
                  <a:moveTo>
                    <a:pt x="18000" y="18900"/>
                  </a:moveTo>
                  <a:cubicBezTo>
                    <a:pt x="3600" y="18900"/>
                    <a:pt x="3600" y="18900"/>
                    <a:pt x="3600" y="18900"/>
                  </a:cubicBezTo>
                  <a:cubicBezTo>
                    <a:pt x="3600" y="2700"/>
                    <a:pt x="3600" y="2700"/>
                    <a:pt x="3600" y="2700"/>
                  </a:cubicBezTo>
                  <a:cubicBezTo>
                    <a:pt x="7200" y="2700"/>
                    <a:pt x="7200" y="2700"/>
                    <a:pt x="7200" y="2700"/>
                  </a:cubicBezTo>
                  <a:cubicBezTo>
                    <a:pt x="18000" y="14850"/>
                    <a:pt x="18000" y="14850"/>
                    <a:pt x="18000" y="14850"/>
                  </a:cubicBezTo>
                  <a:lnTo>
                    <a:pt x="1800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E692A744-35E2-47E7-925E-E533B407C96C}"/>
                </a:ext>
              </a:extLst>
            </p:cNvPr>
            <p:cNvSpPr/>
            <p:nvPr/>
          </p:nvSpPr>
          <p:spPr>
            <a:xfrm>
              <a:off x="-1" y="0"/>
              <a:ext cx="400026" cy="3247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263" y="10177"/>
                  </a:moveTo>
                  <a:cubicBezTo>
                    <a:pt x="18563" y="5192"/>
                    <a:pt x="18563" y="5192"/>
                    <a:pt x="18563" y="5192"/>
                  </a:cubicBezTo>
                  <a:cubicBezTo>
                    <a:pt x="18225" y="4569"/>
                    <a:pt x="17550" y="4154"/>
                    <a:pt x="16875" y="4154"/>
                  </a:cubicBezTo>
                  <a:cubicBezTo>
                    <a:pt x="14175" y="4154"/>
                    <a:pt x="14175" y="4154"/>
                    <a:pt x="14175" y="4154"/>
                  </a:cubicBezTo>
                  <a:cubicBezTo>
                    <a:pt x="14175" y="2492"/>
                    <a:pt x="14175" y="2492"/>
                    <a:pt x="14175" y="2492"/>
                  </a:cubicBezTo>
                  <a:cubicBezTo>
                    <a:pt x="14175" y="1038"/>
                    <a:pt x="13331" y="0"/>
                    <a:pt x="12150" y="0"/>
                  </a:cubicBezTo>
                  <a:cubicBezTo>
                    <a:pt x="2025" y="0"/>
                    <a:pt x="2025" y="0"/>
                    <a:pt x="2025" y="0"/>
                  </a:cubicBezTo>
                  <a:cubicBezTo>
                    <a:pt x="844" y="0"/>
                    <a:pt x="0" y="1038"/>
                    <a:pt x="0" y="2492"/>
                  </a:cubicBezTo>
                  <a:cubicBezTo>
                    <a:pt x="0" y="11631"/>
                    <a:pt x="0" y="11631"/>
                    <a:pt x="0" y="11631"/>
                  </a:cubicBezTo>
                  <a:cubicBezTo>
                    <a:pt x="0" y="13085"/>
                    <a:pt x="844" y="14123"/>
                    <a:pt x="2025" y="14123"/>
                  </a:cubicBezTo>
                  <a:cubicBezTo>
                    <a:pt x="2025" y="14123"/>
                    <a:pt x="2025" y="14123"/>
                    <a:pt x="2025" y="14123"/>
                  </a:cubicBezTo>
                  <a:cubicBezTo>
                    <a:pt x="2025" y="16615"/>
                    <a:pt x="2025" y="16615"/>
                    <a:pt x="2025" y="16615"/>
                  </a:cubicBezTo>
                  <a:cubicBezTo>
                    <a:pt x="2025" y="18069"/>
                    <a:pt x="2869" y="19108"/>
                    <a:pt x="4050" y="19108"/>
                  </a:cubicBezTo>
                  <a:cubicBezTo>
                    <a:pt x="4894" y="19108"/>
                    <a:pt x="4894" y="19108"/>
                    <a:pt x="4894" y="19108"/>
                  </a:cubicBezTo>
                  <a:cubicBezTo>
                    <a:pt x="5062" y="20562"/>
                    <a:pt x="6244" y="21600"/>
                    <a:pt x="7425" y="21600"/>
                  </a:cubicBezTo>
                  <a:cubicBezTo>
                    <a:pt x="8606" y="21600"/>
                    <a:pt x="9788" y="20562"/>
                    <a:pt x="9956" y="19108"/>
                  </a:cubicBezTo>
                  <a:cubicBezTo>
                    <a:pt x="13669" y="19108"/>
                    <a:pt x="13669" y="19108"/>
                    <a:pt x="13669" y="19108"/>
                  </a:cubicBezTo>
                  <a:cubicBezTo>
                    <a:pt x="13838" y="20562"/>
                    <a:pt x="15019" y="21600"/>
                    <a:pt x="16200" y="21600"/>
                  </a:cubicBezTo>
                  <a:cubicBezTo>
                    <a:pt x="17381" y="21600"/>
                    <a:pt x="18563" y="20562"/>
                    <a:pt x="18731" y="19108"/>
                  </a:cubicBezTo>
                  <a:cubicBezTo>
                    <a:pt x="19575" y="19108"/>
                    <a:pt x="19575" y="19108"/>
                    <a:pt x="19575" y="19108"/>
                  </a:cubicBezTo>
                  <a:cubicBezTo>
                    <a:pt x="20756" y="19108"/>
                    <a:pt x="21600" y="18069"/>
                    <a:pt x="21600" y="16615"/>
                  </a:cubicBezTo>
                  <a:cubicBezTo>
                    <a:pt x="21600" y="11631"/>
                    <a:pt x="21600" y="11631"/>
                    <a:pt x="21600" y="11631"/>
                  </a:cubicBezTo>
                  <a:cubicBezTo>
                    <a:pt x="21600" y="11215"/>
                    <a:pt x="21431" y="10592"/>
                    <a:pt x="21263" y="10177"/>
                  </a:cubicBezTo>
                  <a:close/>
                  <a:moveTo>
                    <a:pt x="2025" y="12462"/>
                  </a:moveTo>
                  <a:cubicBezTo>
                    <a:pt x="1687" y="12462"/>
                    <a:pt x="1350" y="12046"/>
                    <a:pt x="1350" y="11631"/>
                  </a:cubicBezTo>
                  <a:cubicBezTo>
                    <a:pt x="1350" y="2492"/>
                    <a:pt x="1350" y="2492"/>
                    <a:pt x="1350" y="2492"/>
                  </a:cubicBezTo>
                  <a:cubicBezTo>
                    <a:pt x="1350" y="2077"/>
                    <a:pt x="1687" y="1662"/>
                    <a:pt x="2025" y="1662"/>
                  </a:cubicBezTo>
                  <a:cubicBezTo>
                    <a:pt x="12150" y="1662"/>
                    <a:pt x="12150" y="1662"/>
                    <a:pt x="12150" y="1662"/>
                  </a:cubicBezTo>
                  <a:cubicBezTo>
                    <a:pt x="12488" y="1662"/>
                    <a:pt x="12825" y="2077"/>
                    <a:pt x="12825" y="2492"/>
                  </a:cubicBezTo>
                  <a:cubicBezTo>
                    <a:pt x="12825" y="4154"/>
                    <a:pt x="12825" y="4154"/>
                    <a:pt x="12825" y="4154"/>
                  </a:cubicBezTo>
                  <a:cubicBezTo>
                    <a:pt x="12825" y="5815"/>
                    <a:pt x="12825" y="5815"/>
                    <a:pt x="12825" y="5815"/>
                  </a:cubicBezTo>
                  <a:cubicBezTo>
                    <a:pt x="12825" y="11631"/>
                    <a:pt x="12825" y="11631"/>
                    <a:pt x="12825" y="11631"/>
                  </a:cubicBezTo>
                  <a:cubicBezTo>
                    <a:pt x="12825" y="12046"/>
                    <a:pt x="12488" y="12462"/>
                    <a:pt x="12150" y="12462"/>
                  </a:cubicBezTo>
                  <a:lnTo>
                    <a:pt x="2025" y="12462"/>
                  </a:lnTo>
                  <a:close/>
                  <a:moveTo>
                    <a:pt x="7425" y="19938"/>
                  </a:moveTo>
                  <a:cubicBezTo>
                    <a:pt x="6750" y="19938"/>
                    <a:pt x="6075" y="19108"/>
                    <a:pt x="6075" y="18277"/>
                  </a:cubicBezTo>
                  <a:cubicBezTo>
                    <a:pt x="6075" y="17446"/>
                    <a:pt x="6750" y="16615"/>
                    <a:pt x="7425" y="16615"/>
                  </a:cubicBezTo>
                  <a:cubicBezTo>
                    <a:pt x="8100" y="16615"/>
                    <a:pt x="8775" y="17446"/>
                    <a:pt x="8775" y="18277"/>
                  </a:cubicBezTo>
                  <a:cubicBezTo>
                    <a:pt x="8775" y="19108"/>
                    <a:pt x="8100" y="19938"/>
                    <a:pt x="7425" y="19938"/>
                  </a:cubicBezTo>
                  <a:close/>
                  <a:moveTo>
                    <a:pt x="16200" y="19938"/>
                  </a:moveTo>
                  <a:cubicBezTo>
                    <a:pt x="15525" y="19938"/>
                    <a:pt x="14850" y="19108"/>
                    <a:pt x="14850" y="18277"/>
                  </a:cubicBezTo>
                  <a:cubicBezTo>
                    <a:pt x="14850" y="17446"/>
                    <a:pt x="15525" y="16615"/>
                    <a:pt x="16200" y="16615"/>
                  </a:cubicBezTo>
                  <a:cubicBezTo>
                    <a:pt x="16875" y="16615"/>
                    <a:pt x="17550" y="17446"/>
                    <a:pt x="17550" y="18277"/>
                  </a:cubicBezTo>
                  <a:cubicBezTo>
                    <a:pt x="17550" y="19108"/>
                    <a:pt x="16875" y="19938"/>
                    <a:pt x="16200" y="19938"/>
                  </a:cubicBezTo>
                  <a:close/>
                  <a:moveTo>
                    <a:pt x="20250" y="16615"/>
                  </a:moveTo>
                  <a:cubicBezTo>
                    <a:pt x="20250" y="17031"/>
                    <a:pt x="19913" y="17446"/>
                    <a:pt x="19575" y="17446"/>
                  </a:cubicBezTo>
                  <a:cubicBezTo>
                    <a:pt x="18731" y="17446"/>
                    <a:pt x="18731" y="17446"/>
                    <a:pt x="18731" y="17446"/>
                  </a:cubicBezTo>
                  <a:cubicBezTo>
                    <a:pt x="18563" y="15992"/>
                    <a:pt x="17381" y="14954"/>
                    <a:pt x="16200" y="14954"/>
                  </a:cubicBezTo>
                  <a:cubicBezTo>
                    <a:pt x="15019" y="14954"/>
                    <a:pt x="13838" y="15992"/>
                    <a:pt x="13669" y="17446"/>
                  </a:cubicBezTo>
                  <a:cubicBezTo>
                    <a:pt x="9956" y="17446"/>
                    <a:pt x="9956" y="17446"/>
                    <a:pt x="9956" y="17446"/>
                  </a:cubicBezTo>
                  <a:cubicBezTo>
                    <a:pt x="9788" y="15992"/>
                    <a:pt x="8606" y="14954"/>
                    <a:pt x="7425" y="14954"/>
                  </a:cubicBezTo>
                  <a:cubicBezTo>
                    <a:pt x="6244" y="14954"/>
                    <a:pt x="5062" y="15992"/>
                    <a:pt x="4894" y="17446"/>
                  </a:cubicBezTo>
                  <a:cubicBezTo>
                    <a:pt x="4050" y="17446"/>
                    <a:pt x="4050" y="17446"/>
                    <a:pt x="4050" y="17446"/>
                  </a:cubicBezTo>
                  <a:cubicBezTo>
                    <a:pt x="3712" y="17446"/>
                    <a:pt x="3375" y="17031"/>
                    <a:pt x="3375" y="16615"/>
                  </a:cubicBezTo>
                  <a:cubicBezTo>
                    <a:pt x="3375" y="14123"/>
                    <a:pt x="3375" y="14123"/>
                    <a:pt x="3375" y="14123"/>
                  </a:cubicBezTo>
                  <a:cubicBezTo>
                    <a:pt x="12150" y="14123"/>
                    <a:pt x="12150" y="14123"/>
                    <a:pt x="12150" y="14123"/>
                  </a:cubicBezTo>
                  <a:cubicBezTo>
                    <a:pt x="13331" y="14123"/>
                    <a:pt x="14175" y="13085"/>
                    <a:pt x="14175" y="11631"/>
                  </a:cubicBezTo>
                  <a:cubicBezTo>
                    <a:pt x="14175" y="5815"/>
                    <a:pt x="14175" y="5815"/>
                    <a:pt x="14175" y="5815"/>
                  </a:cubicBezTo>
                  <a:cubicBezTo>
                    <a:pt x="16875" y="5815"/>
                    <a:pt x="16875" y="5815"/>
                    <a:pt x="16875" y="5815"/>
                  </a:cubicBezTo>
                  <a:cubicBezTo>
                    <a:pt x="17044" y="5815"/>
                    <a:pt x="17381" y="6023"/>
                    <a:pt x="17381" y="6231"/>
                  </a:cubicBezTo>
                  <a:cubicBezTo>
                    <a:pt x="20081" y="11215"/>
                    <a:pt x="20081" y="11215"/>
                    <a:pt x="20081" y="11215"/>
                  </a:cubicBezTo>
                  <a:cubicBezTo>
                    <a:pt x="20250" y="11215"/>
                    <a:pt x="20250" y="11423"/>
                    <a:pt x="20250" y="11631"/>
                  </a:cubicBezTo>
                  <a:lnTo>
                    <a:pt x="20250" y="1661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31" name="Shape">
            <a:extLst>
              <a:ext uri="{FF2B5EF4-FFF2-40B4-BE49-F238E27FC236}">
                <a16:creationId xmlns:a16="http://schemas.microsoft.com/office/drawing/2014/main" id="{43476874-86BB-4DF8-81C5-941AE1F348EF}"/>
              </a:ext>
            </a:extLst>
          </p:cNvPr>
          <p:cNvSpPr/>
          <p:nvPr/>
        </p:nvSpPr>
        <p:spPr>
          <a:xfrm>
            <a:off x="4915693" y="3176973"/>
            <a:ext cx="400025" cy="4000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875" y="0"/>
                </a:moveTo>
                <a:cubicBezTo>
                  <a:pt x="15525" y="0"/>
                  <a:pt x="14344" y="1012"/>
                  <a:pt x="13669" y="2362"/>
                </a:cubicBezTo>
                <a:cubicBezTo>
                  <a:pt x="13669" y="2362"/>
                  <a:pt x="13669" y="2362"/>
                  <a:pt x="13669" y="2362"/>
                </a:cubicBezTo>
                <a:cubicBezTo>
                  <a:pt x="12488" y="4556"/>
                  <a:pt x="10800" y="6075"/>
                  <a:pt x="8944" y="6075"/>
                </a:cubicBezTo>
                <a:cubicBezTo>
                  <a:pt x="8438" y="6075"/>
                  <a:pt x="8438" y="6075"/>
                  <a:pt x="8438" y="6075"/>
                </a:cubicBezTo>
                <a:cubicBezTo>
                  <a:pt x="5569" y="6075"/>
                  <a:pt x="5569" y="6075"/>
                  <a:pt x="5569" y="6075"/>
                </a:cubicBezTo>
                <a:cubicBezTo>
                  <a:pt x="2700" y="6075"/>
                  <a:pt x="2700" y="6075"/>
                  <a:pt x="2700" y="6075"/>
                </a:cubicBezTo>
                <a:cubicBezTo>
                  <a:pt x="1181" y="6075"/>
                  <a:pt x="0" y="7594"/>
                  <a:pt x="0" y="9450"/>
                </a:cubicBezTo>
                <a:cubicBezTo>
                  <a:pt x="0" y="11306"/>
                  <a:pt x="1181" y="12825"/>
                  <a:pt x="2700" y="12825"/>
                </a:cubicBezTo>
                <a:cubicBezTo>
                  <a:pt x="3375" y="12825"/>
                  <a:pt x="4050" y="13500"/>
                  <a:pt x="4050" y="14175"/>
                </a:cubicBezTo>
                <a:cubicBezTo>
                  <a:pt x="4050" y="20250"/>
                  <a:pt x="4050" y="20250"/>
                  <a:pt x="4050" y="20250"/>
                </a:cubicBezTo>
                <a:cubicBezTo>
                  <a:pt x="4050" y="20925"/>
                  <a:pt x="4725" y="21600"/>
                  <a:pt x="5400" y="21600"/>
                </a:cubicBezTo>
                <a:cubicBezTo>
                  <a:pt x="8100" y="21600"/>
                  <a:pt x="8100" y="21600"/>
                  <a:pt x="8100" y="21600"/>
                </a:cubicBezTo>
                <a:cubicBezTo>
                  <a:pt x="8775" y="21600"/>
                  <a:pt x="9450" y="20925"/>
                  <a:pt x="9450" y="20250"/>
                </a:cubicBezTo>
                <a:cubicBezTo>
                  <a:pt x="9450" y="19575"/>
                  <a:pt x="9450" y="19575"/>
                  <a:pt x="9450" y="19575"/>
                </a:cubicBezTo>
                <a:cubicBezTo>
                  <a:pt x="9450" y="18900"/>
                  <a:pt x="8775" y="18563"/>
                  <a:pt x="8775" y="18225"/>
                </a:cubicBezTo>
                <a:cubicBezTo>
                  <a:pt x="8775" y="13500"/>
                  <a:pt x="8775" y="13500"/>
                  <a:pt x="8775" y="13500"/>
                </a:cubicBezTo>
                <a:cubicBezTo>
                  <a:pt x="8775" y="13500"/>
                  <a:pt x="8775" y="13500"/>
                  <a:pt x="8775" y="13500"/>
                </a:cubicBezTo>
                <a:cubicBezTo>
                  <a:pt x="8775" y="13331"/>
                  <a:pt x="8775" y="13331"/>
                  <a:pt x="8944" y="13162"/>
                </a:cubicBezTo>
                <a:cubicBezTo>
                  <a:pt x="8944" y="13162"/>
                  <a:pt x="8944" y="13162"/>
                  <a:pt x="8944" y="13162"/>
                </a:cubicBezTo>
                <a:cubicBezTo>
                  <a:pt x="8944" y="12994"/>
                  <a:pt x="8944" y="12994"/>
                  <a:pt x="9113" y="12994"/>
                </a:cubicBezTo>
                <a:cubicBezTo>
                  <a:pt x="9113" y="12994"/>
                  <a:pt x="9113" y="12994"/>
                  <a:pt x="9113" y="12994"/>
                </a:cubicBezTo>
                <a:cubicBezTo>
                  <a:pt x="9113" y="12994"/>
                  <a:pt x="9113" y="12994"/>
                  <a:pt x="9113" y="12994"/>
                </a:cubicBezTo>
                <a:cubicBezTo>
                  <a:pt x="9113" y="12825"/>
                  <a:pt x="9281" y="12825"/>
                  <a:pt x="9281" y="12825"/>
                </a:cubicBezTo>
                <a:cubicBezTo>
                  <a:pt x="10969" y="12994"/>
                  <a:pt x="12488" y="14344"/>
                  <a:pt x="13669" y="16537"/>
                </a:cubicBezTo>
                <a:cubicBezTo>
                  <a:pt x="13669" y="16537"/>
                  <a:pt x="13669" y="16537"/>
                  <a:pt x="13669" y="16537"/>
                </a:cubicBezTo>
                <a:cubicBezTo>
                  <a:pt x="14344" y="17887"/>
                  <a:pt x="15525" y="18900"/>
                  <a:pt x="16875" y="18900"/>
                </a:cubicBezTo>
                <a:cubicBezTo>
                  <a:pt x="19913" y="18900"/>
                  <a:pt x="21600" y="14175"/>
                  <a:pt x="21600" y="9450"/>
                </a:cubicBezTo>
                <a:cubicBezTo>
                  <a:pt x="21600" y="4725"/>
                  <a:pt x="19913" y="0"/>
                  <a:pt x="16875" y="0"/>
                </a:cubicBezTo>
                <a:close/>
                <a:moveTo>
                  <a:pt x="13500" y="9450"/>
                </a:moveTo>
                <a:cubicBezTo>
                  <a:pt x="13500" y="8775"/>
                  <a:pt x="13500" y="8100"/>
                  <a:pt x="13669" y="7425"/>
                </a:cubicBezTo>
                <a:cubicBezTo>
                  <a:pt x="15525" y="7425"/>
                  <a:pt x="15525" y="7425"/>
                  <a:pt x="15525" y="7425"/>
                </a:cubicBezTo>
                <a:cubicBezTo>
                  <a:pt x="16200" y="7425"/>
                  <a:pt x="16875" y="8269"/>
                  <a:pt x="16875" y="9450"/>
                </a:cubicBezTo>
                <a:cubicBezTo>
                  <a:pt x="16875" y="10631"/>
                  <a:pt x="16200" y="11475"/>
                  <a:pt x="15525" y="11475"/>
                </a:cubicBezTo>
                <a:cubicBezTo>
                  <a:pt x="13669" y="11475"/>
                  <a:pt x="13669" y="11475"/>
                  <a:pt x="13669" y="11475"/>
                </a:cubicBezTo>
                <a:cubicBezTo>
                  <a:pt x="13500" y="10800"/>
                  <a:pt x="13500" y="10125"/>
                  <a:pt x="13500" y="9450"/>
                </a:cubicBezTo>
                <a:close/>
                <a:moveTo>
                  <a:pt x="1350" y="9450"/>
                </a:moveTo>
                <a:cubicBezTo>
                  <a:pt x="1350" y="8269"/>
                  <a:pt x="2025" y="7425"/>
                  <a:pt x="2700" y="7425"/>
                </a:cubicBezTo>
                <a:cubicBezTo>
                  <a:pt x="7425" y="7425"/>
                  <a:pt x="7425" y="7425"/>
                  <a:pt x="7425" y="7425"/>
                </a:cubicBezTo>
                <a:cubicBezTo>
                  <a:pt x="7088" y="7931"/>
                  <a:pt x="6750" y="8606"/>
                  <a:pt x="6750" y="9450"/>
                </a:cubicBezTo>
                <a:cubicBezTo>
                  <a:pt x="6750" y="10294"/>
                  <a:pt x="7088" y="10969"/>
                  <a:pt x="7425" y="11475"/>
                </a:cubicBezTo>
                <a:cubicBezTo>
                  <a:pt x="2700" y="11475"/>
                  <a:pt x="2700" y="11475"/>
                  <a:pt x="2700" y="11475"/>
                </a:cubicBezTo>
                <a:cubicBezTo>
                  <a:pt x="2025" y="11475"/>
                  <a:pt x="1350" y="10631"/>
                  <a:pt x="1350" y="9450"/>
                </a:cubicBezTo>
                <a:close/>
                <a:moveTo>
                  <a:pt x="8100" y="20250"/>
                </a:moveTo>
                <a:cubicBezTo>
                  <a:pt x="5400" y="20250"/>
                  <a:pt x="5400" y="20250"/>
                  <a:pt x="5400" y="20250"/>
                </a:cubicBezTo>
                <a:cubicBezTo>
                  <a:pt x="5400" y="14175"/>
                  <a:pt x="5400" y="14175"/>
                  <a:pt x="5400" y="14175"/>
                </a:cubicBezTo>
                <a:cubicBezTo>
                  <a:pt x="5400" y="13669"/>
                  <a:pt x="5231" y="13162"/>
                  <a:pt x="5062" y="12825"/>
                </a:cubicBezTo>
                <a:cubicBezTo>
                  <a:pt x="5569" y="12825"/>
                  <a:pt x="5569" y="12825"/>
                  <a:pt x="5569" y="12825"/>
                </a:cubicBezTo>
                <a:cubicBezTo>
                  <a:pt x="5569" y="12825"/>
                  <a:pt x="5569" y="12825"/>
                  <a:pt x="5569" y="12825"/>
                </a:cubicBezTo>
                <a:cubicBezTo>
                  <a:pt x="7594" y="12825"/>
                  <a:pt x="7594" y="12825"/>
                  <a:pt x="7594" y="12825"/>
                </a:cubicBezTo>
                <a:cubicBezTo>
                  <a:pt x="7425" y="12994"/>
                  <a:pt x="7425" y="13331"/>
                  <a:pt x="7425" y="13500"/>
                </a:cubicBezTo>
                <a:cubicBezTo>
                  <a:pt x="7425" y="18225"/>
                  <a:pt x="7425" y="18225"/>
                  <a:pt x="7425" y="18225"/>
                </a:cubicBezTo>
                <a:cubicBezTo>
                  <a:pt x="7425" y="18900"/>
                  <a:pt x="7763" y="19237"/>
                  <a:pt x="7931" y="19575"/>
                </a:cubicBezTo>
                <a:cubicBezTo>
                  <a:pt x="8100" y="19575"/>
                  <a:pt x="8100" y="19575"/>
                  <a:pt x="8100" y="19744"/>
                </a:cubicBezTo>
                <a:lnTo>
                  <a:pt x="8100" y="20250"/>
                </a:lnTo>
                <a:close/>
                <a:moveTo>
                  <a:pt x="8944" y="11475"/>
                </a:moveTo>
                <a:cubicBezTo>
                  <a:pt x="8775" y="11475"/>
                  <a:pt x="8775" y="11475"/>
                  <a:pt x="8775" y="11475"/>
                </a:cubicBezTo>
                <a:cubicBezTo>
                  <a:pt x="8775" y="11475"/>
                  <a:pt x="8775" y="11475"/>
                  <a:pt x="8775" y="11475"/>
                </a:cubicBezTo>
                <a:cubicBezTo>
                  <a:pt x="8100" y="11475"/>
                  <a:pt x="7425" y="10631"/>
                  <a:pt x="7425" y="9450"/>
                </a:cubicBezTo>
                <a:cubicBezTo>
                  <a:pt x="7425" y="8269"/>
                  <a:pt x="8100" y="7425"/>
                  <a:pt x="8775" y="7425"/>
                </a:cubicBezTo>
                <a:cubicBezTo>
                  <a:pt x="8944" y="7425"/>
                  <a:pt x="8944" y="7425"/>
                  <a:pt x="8944" y="7425"/>
                </a:cubicBezTo>
                <a:cubicBezTo>
                  <a:pt x="10125" y="7425"/>
                  <a:pt x="11475" y="6919"/>
                  <a:pt x="12488" y="6075"/>
                </a:cubicBezTo>
                <a:cubicBezTo>
                  <a:pt x="12319" y="7088"/>
                  <a:pt x="12150" y="8269"/>
                  <a:pt x="12150" y="9450"/>
                </a:cubicBezTo>
                <a:cubicBezTo>
                  <a:pt x="12150" y="10631"/>
                  <a:pt x="12319" y="11812"/>
                  <a:pt x="12488" y="12825"/>
                </a:cubicBezTo>
                <a:cubicBezTo>
                  <a:pt x="11475" y="11981"/>
                  <a:pt x="10125" y="11475"/>
                  <a:pt x="8944" y="11475"/>
                </a:cubicBezTo>
                <a:close/>
                <a:moveTo>
                  <a:pt x="16875" y="17550"/>
                </a:moveTo>
                <a:cubicBezTo>
                  <a:pt x="15525" y="17550"/>
                  <a:pt x="14344" y="15694"/>
                  <a:pt x="13838" y="12825"/>
                </a:cubicBezTo>
                <a:cubicBezTo>
                  <a:pt x="15525" y="12825"/>
                  <a:pt x="15525" y="12825"/>
                  <a:pt x="15525" y="12825"/>
                </a:cubicBezTo>
                <a:cubicBezTo>
                  <a:pt x="17044" y="12825"/>
                  <a:pt x="18225" y="11306"/>
                  <a:pt x="18225" y="9450"/>
                </a:cubicBezTo>
                <a:cubicBezTo>
                  <a:pt x="18225" y="7594"/>
                  <a:pt x="17044" y="6075"/>
                  <a:pt x="15525" y="6075"/>
                </a:cubicBezTo>
                <a:cubicBezTo>
                  <a:pt x="13838" y="6075"/>
                  <a:pt x="13838" y="6075"/>
                  <a:pt x="13838" y="6075"/>
                </a:cubicBezTo>
                <a:cubicBezTo>
                  <a:pt x="14344" y="3206"/>
                  <a:pt x="15525" y="1350"/>
                  <a:pt x="16875" y="1350"/>
                </a:cubicBezTo>
                <a:cubicBezTo>
                  <a:pt x="18731" y="1350"/>
                  <a:pt x="20250" y="4894"/>
                  <a:pt x="20250" y="9450"/>
                </a:cubicBezTo>
                <a:cubicBezTo>
                  <a:pt x="20250" y="14006"/>
                  <a:pt x="18731" y="17550"/>
                  <a:pt x="16875" y="175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32" name="Group">
            <a:extLst>
              <a:ext uri="{FF2B5EF4-FFF2-40B4-BE49-F238E27FC236}">
                <a16:creationId xmlns:a16="http://schemas.microsoft.com/office/drawing/2014/main" id="{B88D6BB2-2105-4818-8131-EC6DD96CBF26}"/>
              </a:ext>
            </a:extLst>
          </p:cNvPr>
          <p:cNvGrpSpPr/>
          <p:nvPr/>
        </p:nvGrpSpPr>
        <p:grpSpPr>
          <a:xfrm>
            <a:off x="755396" y="1545511"/>
            <a:ext cx="411733" cy="405934"/>
            <a:chOff x="0" y="0"/>
            <a:chExt cx="411731" cy="405932"/>
          </a:xfrm>
          <a:solidFill>
            <a:schemeClr val="bg1"/>
          </a:solidFill>
        </p:grpSpPr>
        <p:sp>
          <p:nvSpPr>
            <p:cNvPr id="133" name="Shape">
              <a:extLst>
                <a:ext uri="{FF2B5EF4-FFF2-40B4-BE49-F238E27FC236}">
                  <a16:creationId xmlns:a16="http://schemas.microsoft.com/office/drawing/2014/main" id="{4EF468C8-01D0-4C2F-B96A-36682110606A}"/>
                </a:ext>
              </a:extLst>
            </p:cNvPr>
            <p:cNvSpPr/>
            <p:nvPr/>
          </p:nvSpPr>
          <p:spPr>
            <a:xfrm>
              <a:off x="-1" y="-1"/>
              <a:ext cx="411733" cy="4059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80" y="0"/>
                  </a:moveTo>
                  <a:cubicBezTo>
                    <a:pt x="1620" y="0"/>
                    <a:pt x="1620" y="0"/>
                    <a:pt x="1620" y="0"/>
                  </a:cubicBezTo>
                  <a:cubicBezTo>
                    <a:pt x="720" y="0"/>
                    <a:pt x="0" y="732"/>
                    <a:pt x="0" y="1647"/>
                  </a:cubicBezTo>
                  <a:cubicBezTo>
                    <a:pt x="0" y="18854"/>
                    <a:pt x="0" y="18854"/>
                    <a:pt x="0" y="18854"/>
                  </a:cubicBezTo>
                  <a:cubicBezTo>
                    <a:pt x="0" y="19769"/>
                    <a:pt x="720" y="20502"/>
                    <a:pt x="1620" y="20502"/>
                  </a:cubicBezTo>
                  <a:cubicBezTo>
                    <a:pt x="2880" y="20502"/>
                    <a:pt x="2880" y="20502"/>
                    <a:pt x="2880" y="20502"/>
                  </a:cubicBezTo>
                  <a:cubicBezTo>
                    <a:pt x="2880" y="20502"/>
                    <a:pt x="2880" y="20502"/>
                    <a:pt x="2880" y="20502"/>
                  </a:cubicBezTo>
                  <a:cubicBezTo>
                    <a:pt x="2880" y="21051"/>
                    <a:pt x="3420" y="21600"/>
                    <a:pt x="3960" y="21600"/>
                  </a:cubicBezTo>
                  <a:cubicBezTo>
                    <a:pt x="4500" y="21600"/>
                    <a:pt x="5040" y="21051"/>
                    <a:pt x="5040" y="20502"/>
                  </a:cubicBezTo>
                  <a:cubicBezTo>
                    <a:pt x="5040" y="20502"/>
                    <a:pt x="5040" y="20502"/>
                    <a:pt x="5040" y="20502"/>
                  </a:cubicBezTo>
                  <a:cubicBezTo>
                    <a:pt x="16560" y="20502"/>
                    <a:pt x="16560" y="20502"/>
                    <a:pt x="16560" y="20502"/>
                  </a:cubicBezTo>
                  <a:cubicBezTo>
                    <a:pt x="16560" y="20502"/>
                    <a:pt x="16560" y="20502"/>
                    <a:pt x="16560" y="20502"/>
                  </a:cubicBezTo>
                  <a:cubicBezTo>
                    <a:pt x="16560" y="21051"/>
                    <a:pt x="17100" y="21600"/>
                    <a:pt x="17640" y="21600"/>
                  </a:cubicBezTo>
                  <a:cubicBezTo>
                    <a:pt x="18180" y="21600"/>
                    <a:pt x="18720" y="21051"/>
                    <a:pt x="18720" y="20502"/>
                  </a:cubicBezTo>
                  <a:cubicBezTo>
                    <a:pt x="18720" y="20502"/>
                    <a:pt x="18720" y="20502"/>
                    <a:pt x="18720" y="20502"/>
                  </a:cubicBezTo>
                  <a:cubicBezTo>
                    <a:pt x="19980" y="20502"/>
                    <a:pt x="19980" y="20502"/>
                    <a:pt x="19980" y="20502"/>
                  </a:cubicBezTo>
                  <a:cubicBezTo>
                    <a:pt x="20880" y="20502"/>
                    <a:pt x="21600" y="19769"/>
                    <a:pt x="21600" y="18854"/>
                  </a:cubicBezTo>
                  <a:cubicBezTo>
                    <a:pt x="21600" y="1647"/>
                    <a:pt x="21600" y="1647"/>
                    <a:pt x="21600" y="1647"/>
                  </a:cubicBezTo>
                  <a:cubicBezTo>
                    <a:pt x="21600" y="732"/>
                    <a:pt x="20880" y="0"/>
                    <a:pt x="19980" y="0"/>
                  </a:cubicBezTo>
                  <a:close/>
                  <a:moveTo>
                    <a:pt x="20160" y="18854"/>
                  </a:moveTo>
                  <a:cubicBezTo>
                    <a:pt x="20160" y="19037"/>
                    <a:pt x="20160" y="19037"/>
                    <a:pt x="19980" y="19037"/>
                  </a:cubicBezTo>
                  <a:cubicBezTo>
                    <a:pt x="1620" y="19037"/>
                    <a:pt x="1620" y="19037"/>
                    <a:pt x="1620" y="19037"/>
                  </a:cubicBezTo>
                  <a:cubicBezTo>
                    <a:pt x="1440" y="19037"/>
                    <a:pt x="1440" y="19037"/>
                    <a:pt x="1440" y="18854"/>
                  </a:cubicBezTo>
                  <a:cubicBezTo>
                    <a:pt x="1440" y="1647"/>
                    <a:pt x="1440" y="1647"/>
                    <a:pt x="1440" y="1647"/>
                  </a:cubicBezTo>
                  <a:cubicBezTo>
                    <a:pt x="1440" y="1464"/>
                    <a:pt x="1440" y="1464"/>
                    <a:pt x="1620" y="1464"/>
                  </a:cubicBezTo>
                  <a:cubicBezTo>
                    <a:pt x="19980" y="1464"/>
                    <a:pt x="19980" y="1464"/>
                    <a:pt x="19980" y="1464"/>
                  </a:cubicBezTo>
                  <a:cubicBezTo>
                    <a:pt x="20160" y="1464"/>
                    <a:pt x="20160" y="1464"/>
                    <a:pt x="20160" y="1647"/>
                  </a:cubicBezTo>
                  <a:lnTo>
                    <a:pt x="20160" y="1885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40361176-E5AD-4B2E-906F-AB19B26CF569}"/>
                </a:ext>
              </a:extLst>
            </p:cNvPr>
            <p:cNvSpPr/>
            <p:nvPr/>
          </p:nvSpPr>
          <p:spPr>
            <a:xfrm>
              <a:off x="115980" y="102932"/>
              <a:ext cx="178322" cy="1797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85" y="0"/>
                    <a:pt x="0" y="4985"/>
                    <a:pt x="0" y="10800"/>
                  </a:cubicBezTo>
                  <a:cubicBezTo>
                    <a:pt x="0" y="16615"/>
                    <a:pt x="4985" y="21600"/>
                    <a:pt x="10800" y="21600"/>
                  </a:cubicBezTo>
                  <a:cubicBezTo>
                    <a:pt x="16615" y="21600"/>
                    <a:pt x="21600" y="16615"/>
                    <a:pt x="21600" y="10800"/>
                  </a:cubicBezTo>
                  <a:cubicBezTo>
                    <a:pt x="21600" y="4985"/>
                    <a:pt x="16615" y="0"/>
                    <a:pt x="10800" y="0"/>
                  </a:cubicBezTo>
                  <a:close/>
                  <a:moveTo>
                    <a:pt x="10800" y="19938"/>
                  </a:moveTo>
                  <a:cubicBezTo>
                    <a:pt x="5815" y="19938"/>
                    <a:pt x="1662" y="15785"/>
                    <a:pt x="1662" y="10800"/>
                  </a:cubicBezTo>
                  <a:cubicBezTo>
                    <a:pt x="1662" y="5815"/>
                    <a:pt x="5815" y="1662"/>
                    <a:pt x="10800" y="1662"/>
                  </a:cubicBezTo>
                  <a:cubicBezTo>
                    <a:pt x="15785" y="1662"/>
                    <a:pt x="19938" y="5815"/>
                    <a:pt x="19938" y="10800"/>
                  </a:cubicBezTo>
                  <a:cubicBezTo>
                    <a:pt x="19938" y="15785"/>
                    <a:pt x="15785" y="19938"/>
                    <a:pt x="10800" y="199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5" name="Shape">
              <a:extLst>
                <a:ext uri="{FF2B5EF4-FFF2-40B4-BE49-F238E27FC236}">
                  <a16:creationId xmlns:a16="http://schemas.microsoft.com/office/drawing/2014/main" id="{6FAB3F4D-D2B7-4B68-955A-3C6A783A86A5}"/>
                </a:ext>
              </a:extLst>
            </p:cNvPr>
            <p:cNvSpPr/>
            <p:nvPr/>
          </p:nvSpPr>
          <p:spPr>
            <a:xfrm>
              <a:off x="171071" y="133377"/>
              <a:ext cx="68140" cy="942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960" y="5600"/>
                  </a:moveTo>
                  <a:cubicBezTo>
                    <a:pt x="12960" y="1600"/>
                    <a:pt x="12960" y="1600"/>
                    <a:pt x="12960" y="1600"/>
                  </a:cubicBezTo>
                  <a:cubicBezTo>
                    <a:pt x="12960" y="800"/>
                    <a:pt x="11880" y="0"/>
                    <a:pt x="10800" y="0"/>
                  </a:cubicBezTo>
                  <a:cubicBezTo>
                    <a:pt x="9720" y="0"/>
                    <a:pt x="8640" y="800"/>
                    <a:pt x="8640" y="1600"/>
                  </a:cubicBezTo>
                  <a:cubicBezTo>
                    <a:pt x="8640" y="5600"/>
                    <a:pt x="8640" y="5600"/>
                    <a:pt x="8640" y="5600"/>
                  </a:cubicBezTo>
                  <a:cubicBezTo>
                    <a:pt x="3240" y="6400"/>
                    <a:pt x="0" y="9600"/>
                    <a:pt x="0" y="13600"/>
                  </a:cubicBezTo>
                  <a:cubicBezTo>
                    <a:pt x="0" y="18400"/>
                    <a:pt x="4320" y="21600"/>
                    <a:pt x="10800" y="21600"/>
                  </a:cubicBezTo>
                  <a:cubicBezTo>
                    <a:pt x="17280" y="21600"/>
                    <a:pt x="21600" y="18400"/>
                    <a:pt x="21600" y="13600"/>
                  </a:cubicBezTo>
                  <a:cubicBezTo>
                    <a:pt x="21600" y="9600"/>
                    <a:pt x="18360" y="6400"/>
                    <a:pt x="12960" y="5600"/>
                  </a:cubicBezTo>
                  <a:close/>
                  <a:moveTo>
                    <a:pt x="10800" y="18400"/>
                  </a:moveTo>
                  <a:cubicBezTo>
                    <a:pt x="7560" y="18400"/>
                    <a:pt x="4320" y="16000"/>
                    <a:pt x="4320" y="13600"/>
                  </a:cubicBezTo>
                  <a:cubicBezTo>
                    <a:pt x="4320" y="11200"/>
                    <a:pt x="6480" y="9600"/>
                    <a:pt x="8640" y="8800"/>
                  </a:cubicBezTo>
                  <a:cubicBezTo>
                    <a:pt x="8640" y="11200"/>
                    <a:pt x="8640" y="11200"/>
                    <a:pt x="8640" y="11200"/>
                  </a:cubicBezTo>
                  <a:cubicBezTo>
                    <a:pt x="8640" y="12000"/>
                    <a:pt x="9720" y="12800"/>
                    <a:pt x="10800" y="12800"/>
                  </a:cubicBezTo>
                  <a:cubicBezTo>
                    <a:pt x="11880" y="12800"/>
                    <a:pt x="12960" y="12000"/>
                    <a:pt x="12960" y="11200"/>
                  </a:cubicBezTo>
                  <a:cubicBezTo>
                    <a:pt x="12960" y="8800"/>
                    <a:pt x="12960" y="8800"/>
                    <a:pt x="12960" y="8800"/>
                  </a:cubicBezTo>
                  <a:cubicBezTo>
                    <a:pt x="15120" y="9600"/>
                    <a:pt x="17280" y="11200"/>
                    <a:pt x="17280" y="13600"/>
                  </a:cubicBezTo>
                  <a:cubicBezTo>
                    <a:pt x="17280" y="16000"/>
                    <a:pt x="14040" y="18400"/>
                    <a:pt x="10800" y="18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6" name="Shape">
              <a:extLst>
                <a:ext uri="{FF2B5EF4-FFF2-40B4-BE49-F238E27FC236}">
                  <a16:creationId xmlns:a16="http://schemas.microsoft.com/office/drawing/2014/main" id="{AA73374C-6165-4BCC-9A0F-4BD578330D19}"/>
                </a:ext>
              </a:extLst>
            </p:cNvPr>
            <p:cNvSpPr/>
            <p:nvPr/>
          </p:nvSpPr>
          <p:spPr>
            <a:xfrm>
              <a:off x="55090" y="55090"/>
              <a:ext cx="314600" cy="2754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61" y="3510"/>
                  </a:moveTo>
                  <a:cubicBezTo>
                    <a:pt x="20661" y="1350"/>
                    <a:pt x="20661" y="1350"/>
                    <a:pt x="20661" y="1350"/>
                  </a:cubicBezTo>
                  <a:cubicBezTo>
                    <a:pt x="20661" y="540"/>
                    <a:pt x="20191" y="0"/>
                    <a:pt x="19487" y="0"/>
                  </a:cubicBezTo>
                  <a:cubicBezTo>
                    <a:pt x="1174" y="0"/>
                    <a:pt x="1174" y="0"/>
                    <a:pt x="1174" y="0"/>
                  </a:cubicBezTo>
                  <a:cubicBezTo>
                    <a:pt x="470" y="0"/>
                    <a:pt x="0" y="540"/>
                    <a:pt x="0" y="1350"/>
                  </a:cubicBezTo>
                  <a:cubicBezTo>
                    <a:pt x="0" y="20250"/>
                    <a:pt x="0" y="20250"/>
                    <a:pt x="0" y="20250"/>
                  </a:cubicBezTo>
                  <a:cubicBezTo>
                    <a:pt x="0" y="21060"/>
                    <a:pt x="470" y="21600"/>
                    <a:pt x="1174" y="21600"/>
                  </a:cubicBezTo>
                  <a:cubicBezTo>
                    <a:pt x="19487" y="21600"/>
                    <a:pt x="19487" y="21600"/>
                    <a:pt x="19487" y="21600"/>
                  </a:cubicBezTo>
                  <a:cubicBezTo>
                    <a:pt x="20191" y="21600"/>
                    <a:pt x="20661" y="21060"/>
                    <a:pt x="20661" y="20250"/>
                  </a:cubicBezTo>
                  <a:cubicBezTo>
                    <a:pt x="20661" y="18630"/>
                    <a:pt x="20661" y="18630"/>
                    <a:pt x="20661" y="18630"/>
                  </a:cubicBezTo>
                  <a:cubicBezTo>
                    <a:pt x="21130" y="18360"/>
                    <a:pt x="21600" y="17820"/>
                    <a:pt x="21600" y="17010"/>
                  </a:cubicBezTo>
                  <a:cubicBezTo>
                    <a:pt x="21600" y="15930"/>
                    <a:pt x="21600" y="15930"/>
                    <a:pt x="21600" y="15930"/>
                  </a:cubicBezTo>
                  <a:cubicBezTo>
                    <a:pt x="21600" y="15120"/>
                    <a:pt x="21130" y="14580"/>
                    <a:pt x="20661" y="14310"/>
                  </a:cubicBezTo>
                  <a:cubicBezTo>
                    <a:pt x="20661" y="7830"/>
                    <a:pt x="20661" y="7830"/>
                    <a:pt x="20661" y="7830"/>
                  </a:cubicBezTo>
                  <a:cubicBezTo>
                    <a:pt x="21130" y="7560"/>
                    <a:pt x="21600" y="7020"/>
                    <a:pt x="21600" y="6210"/>
                  </a:cubicBezTo>
                  <a:cubicBezTo>
                    <a:pt x="21600" y="5130"/>
                    <a:pt x="21600" y="5130"/>
                    <a:pt x="21600" y="5130"/>
                  </a:cubicBezTo>
                  <a:cubicBezTo>
                    <a:pt x="21600" y="4320"/>
                    <a:pt x="21130" y="3780"/>
                    <a:pt x="20661" y="3510"/>
                  </a:cubicBezTo>
                  <a:close/>
                  <a:moveTo>
                    <a:pt x="19487" y="20520"/>
                  </a:moveTo>
                  <a:cubicBezTo>
                    <a:pt x="1174" y="20520"/>
                    <a:pt x="1174" y="20520"/>
                    <a:pt x="1174" y="20520"/>
                  </a:cubicBezTo>
                  <a:cubicBezTo>
                    <a:pt x="939" y="20520"/>
                    <a:pt x="939" y="20520"/>
                    <a:pt x="939" y="20250"/>
                  </a:cubicBezTo>
                  <a:cubicBezTo>
                    <a:pt x="939" y="1350"/>
                    <a:pt x="939" y="1350"/>
                    <a:pt x="939" y="1350"/>
                  </a:cubicBezTo>
                  <a:cubicBezTo>
                    <a:pt x="939" y="1080"/>
                    <a:pt x="939" y="1080"/>
                    <a:pt x="1174" y="1080"/>
                  </a:cubicBezTo>
                  <a:cubicBezTo>
                    <a:pt x="19487" y="1080"/>
                    <a:pt x="19487" y="1080"/>
                    <a:pt x="19487" y="1080"/>
                  </a:cubicBezTo>
                  <a:cubicBezTo>
                    <a:pt x="19722" y="1080"/>
                    <a:pt x="19722" y="1080"/>
                    <a:pt x="19722" y="1350"/>
                  </a:cubicBezTo>
                  <a:cubicBezTo>
                    <a:pt x="19722" y="3510"/>
                    <a:pt x="19722" y="3510"/>
                    <a:pt x="19722" y="3510"/>
                  </a:cubicBezTo>
                  <a:cubicBezTo>
                    <a:pt x="19252" y="3780"/>
                    <a:pt x="18783" y="4320"/>
                    <a:pt x="18783" y="5130"/>
                  </a:cubicBezTo>
                  <a:cubicBezTo>
                    <a:pt x="18783" y="6210"/>
                    <a:pt x="18783" y="6210"/>
                    <a:pt x="18783" y="6210"/>
                  </a:cubicBezTo>
                  <a:cubicBezTo>
                    <a:pt x="18783" y="7020"/>
                    <a:pt x="19252" y="7560"/>
                    <a:pt x="19722" y="7830"/>
                  </a:cubicBezTo>
                  <a:cubicBezTo>
                    <a:pt x="19722" y="14310"/>
                    <a:pt x="19722" y="14310"/>
                    <a:pt x="19722" y="14310"/>
                  </a:cubicBezTo>
                  <a:cubicBezTo>
                    <a:pt x="19252" y="14580"/>
                    <a:pt x="18783" y="15120"/>
                    <a:pt x="18783" y="15930"/>
                  </a:cubicBezTo>
                  <a:cubicBezTo>
                    <a:pt x="18783" y="17010"/>
                    <a:pt x="18783" y="17010"/>
                    <a:pt x="18783" y="17010"/>
                  </a:cubicBezTo>
                  <a:cubicBezTo>
                    <a:pt x="18783" y="17820"/>
                    <a:pt x="19252" y="18360"/>
                    <a:pt x="19722" y="18630"/>
                  </a:cubicBezTo>
                  <a:cubicBezTo>
                    <a:pt x="19722" y="20250"/>
                    <a:pt x="19722" y="20250"/>
                    <a:pt x="19722" y="20250"/>
                  </a:cubicBezTo>
                  <a:cubicBezTo>
                    <a:pt x="19722" y="20520"/>
                    <a:pt x="19722" y="20520"/>
                    <a:pt x="19487" y="205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1" name="Group">
            <a:extLst>
              <a:ext uri="{FF2B5EF4-FFF2-40B4-BE49-F238E27FC236}">
                <a16:creationId xmlns:a16="http://schemas.microsoft.com/office/drawing/2014/main" id="{F5EFED83-B1E7-4C3E-9517-67981354AB6C}"/>
              </a:ext>
            </a:extLst>
          </p:cNvPr>
          <p:cNvGrpSpPr/>
          <p:nvPr/>
        </p:nvGrpSpPr>
        <p:grpSpPr>
          <a:xfrm>
            <a:off x="1780732" y="3188823"/>
            <a:ext cx="385873" cy="387090"/>
            <a:chOff x="0" y="0"/>
            <a:chExt cx="385871" cy="387089"/>
          </a:xfrm>
          <a:solidFill>
            <a:schemeClr val="bg1"/>
          </a:solidFill>
        </p:grpSpPr>
        <p:sp>
          <p:nvSpPr>
            <p:cNvPr id="142" name="Shape">
              <a:extLst>
                <a:ext uri="{FF2B5EF4-FFF2-40B4-BE49-F238E27FC236}">
                  <a16:creationId xmlns:a16="http://schemas.microsoft.com/office/drawing/2014/main" id="{E4B65173-D1AE-4236-8BF6-4CA124915AEC}"/>
                </a:ext>
              </a:extLst>
            </p:cNvPr>
            <p:cNvSpPr/>
            <p:nvPr/>
          </p:nvSpPr>
          <p:spPr>
            <a:xfrm>
              <a:off x="54466" y="55695"/>
              <a:ext cx="96804" cy="955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0"/>
                  </a:moveTo>
                  <a:cubicBezTo>
                    <a:pt x="8775" y="0"/>
                    <a:pt x="0" y="8775"/>
                    <a:pt x="0" y="20250"/>
                  </a:cubicBezTo>
                  <a:cubicBezTo>
                    <a:pt x="0" y="20925"/>
                    <a:pt x="675" y="21600"/>
                    <a:pt x="1350" y="21600"/>
                  </a:cubicBezTo>
                  <a:cubicBezTo>
                    <a:pt x="2025" y="21600"/>
                    <a:pt x="2700" y="20925"/>
                    <a:pt x="2700" y="20250"/>
                  </a:cubicBezTo>
                  <a:cubicBezTo>
                    <a:pt x="2700" y="10125"/>
                    <a:pt x="10125" y="2700"/>
                    <a:pt x="20250" y="2700"/>
                  </a:cubicBezTo>
                  <a:cubicBezTo>
                    <a:pt x="20925" y="2700"/>
                    <a:pt x="21600" y="2025"/>
                    <a:pt x="21600" y="1350"/>
                  </a:cubicBezTo>
                  <a:cubicBezTo>
                    <a:pt x="21600" y="675"/>
                    <a:pt x="20925" y="0"/>
                    <a:pt x="202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3" name="Shape">
              <a:extLst>
                <a:ext uri="{FF2B5EF4-FFF2-40B4-BE49-F238E27FC236}">
                  <a16:creationId xmlns:a16="http://schemas.microsoft.com/office/drawing/2014/main" id="{B7F1F32F-E66C-480D-893A-97958D83075B}"/>
                </a:ext>
              </a:extLst>
            </p:cNvPr>
            <p:cNvSpPr/>
            <p:nvPr/>
          </p:nvSpPr>
          <p:spPr>
            <a:xfrm>
              <a:off x="0" y="0"/>
              <a:ext cx="385872" cy="3870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43" h="20643" extrusionOk="0">
                  <a:moveTo>
                    <a:pt x="20350" y="18577"/>
                  </a:moveTo>
                  <a:cubicBezTo>
                    <a:pt x="15676" y="13903"/>
                    <a:pt x="15676" y="13903"/>
                    <a:pt x="15676" y="13903"/>
                  </a:cubicBezTo>
                  <a:cubicBezTo>
                    <a:pt x="15353" y="13580"/>
                    <a:pt x="15031" y="13580"/>
                    <a:pt x="14547" y="13741"/>
                  </a:cubicBezTo>
                  <a:cubicBezTo>
                    <a:pt x="13580" y="12774"/>
                    <a:pt x="13580" y="12774"/>
                    <a:pt x="13580" y="12774"/>
                  </a:cubicBezTo>
                  <a:cubicBezTo>
                    <a:pt x="13580" y="12774"/>
                    <a:pt x="13580" y="12774"/>
                    <a:pt x="13580" y="12774"/>
                  </a:cubicBezTo>
                  <a:cubicBezTo>
                    <a:pt x="16159" y="9712"/>
                    <a:pt x="15998" y="5037"/>
                    <a:pt x="13258" y="2297"/>
                  </a:cubicBezTo>
                  <a:cubicBezTo>
                    <a:pt x="10195" y="-766"/>
                    <a:pt x="5359" y="-766"/>
                    <a:pt x="2297" y="2297"/>
                  </a:cubicBezTo>
                  <a:cubicBezTo>
                    <a:pt x="-766" y="5198"/>
                    <a:pt x="-766" y="10195"/>
                    <a:pt x="2297" y="13258"/>
                  </a:cubicBezTo>
                  <a:cubicBezTo>
                    <a:pt x="5198" y="15998"/>
                    <a:pt x="9712" y="16159"/>
                    <a:pt x="12774" y="13580"/>
                  </a:cubicBezTo>
                  <a:cubicBezTo>
                    <a:pt x="12774" y="13580"/>
                    <a:pt x="12774" y="13580"/>
                    <a:pt x="12774" y="13580"/>
                  </a:cubicBezTo>
                  <a:cubicBezTo>
                    <a:pt x="13741" y="14547"/>
                    <a:pt x="13741" y="14547"/>
                    <a:pt x="13741" y="14547"/>
                  </a:cubicBezTo>
                  <a:cubicBezTo>
                    <a:pt x="13580" y="15031"/>
                    <a:pt x="13580" y="15353"/>
                    <a:pt x="13903" y="15676"/>
                  </a:cubicBezTo>
                  <a:cubicBezTo>
                    <a:pt x="18577" y="20350"/>
                    <a:pt x="18577" y="20350"/>
                    <a:pt x="18577" y="20350"/>
                  </a:cubicBezTo>
                  <a:cubicBezTo>
                    <a:pt x="18900" y="20834"/>
                    <a:pt x="19706" y="20673"/>
                    <a:pt x="20189" y="20189"/>
                  </a:cubicBezTo>
                  <a:cubicBezTo>
                    <a:pt x="20673" y="19706"/>
                    <a:pt x="20834" y="18900"/>
                    <a:pt x="20350" y="18577"/>
                  </a:cubicBezTo>
                  <a:close/>
                  <a:moveTo>
                    <a:pt x="12291" y="12291"/>
                  </a:moveTo>
                  <a:cubicBezTo>
                    <a:pt x="9712" y="14870"/>
                    <a:pt x="5682" y="14870"/>
                    <a:pt x="3103" y="12291"/>
                  </a:cubicBezTo>
                  <a:cubicBezTo>
                    <a:pt x="685" y="9712"/>
                    <a:pt x="685" y="5682"/>
                    <a:pt x="3103" y="3103"/>
                  </a:cubicBezTo>
                  <a:cubicBezTo>
                    <a:pt x="5682" y="685"/>
                    <a:pt x="9712" y="685"/>
                    <a:pt x="12291" y="3103"/>
                  </a:cubicBezTo>
                  <a:cubicBezTo>
                    <a:pt x="14870" y="5682"/>
                    <a:pt x="14870" y="9712"/>
                    <a:pt x="12291" y="1229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4" name="Group">
            <a:extLst>
              <a:ext uri="{FF2B5EF4-FFF2-40B4-BE49-F238E27FC236}">
                <a16:creationId xmlns:a16="http://schemas.microsoft.com/office/drawing/2014/main" id="{2145904F-D481-4921-B0C0-30E1E6AD4680}"/>
              </a:ext>
            </a:extLst>
          </p:cNvPr>
          <p:cNvGrpSpPr/>
          <p:nvPr/>
        </p:nvGrpSpPr>
        <p:grpSpPr>
          <a:xfrm>
            <a:off x="793082" y="3948587"/>
            <a:ext cx="336359" cy="336359"/>
            <a:chOff x="0" y="0"/>
            <a:chExt cx="336358" cy="336358"/>
          </a:xfrm>
          <a:solidFill>
            <a:schemeClr val="bg1"/>
          </a:solidFill>
        </p:grpSpPr>
        <p:sp>
          <p:nvSpPr>
            <p:cNvPr id="145" name="Shape">
              <a:extLst>
                <a:ext uri="{FF2B5EF4-FFF2-40B4-BE49-F238E27FC236}">
                  <a16:creationId xmlns:a16="http://schemas.microsoft.com/office/drawing/2014/main" id="{9BCF314B-E5DD-495C-944B-D930DE16F4F5}"/>
                </a:ext>
              </a:extLst>
            </p:cNvPr>
            <p:cNvSpPr/>
            <p:nvPr/>
          </p:nvSpPr>
          <p:spPr>
            <a:xfrm>
              <a:off x="0" y="0"/>
              <a:ext cx="336359" cy="3363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86" y="1543"/>
                  </a:moveTo>
                  <a:cubicBezTo>
                    <a:pt x="19671" y="1543"/>
                    <a:pt x="20057" y="1929"/>
                    <a:pt x="20057" y="2314"/>
                  </a:cubicBezTo>
                  <a:cubicBezTo>
                    <a:pt x="20057" y="19286"/>
                    <a:pt x="20057" y="19286"/>
                    <a:pt x="20057" y="19286"/>
                  </a:cubicBezTo>
                  <a:cubicBezTo>
                    <a:pt x="20057" y="19671"/>
                    <a:pt x="19671" y="20057"/>
                    <a:pt x="19286" y="20057"/>
                  </a:cubicBezTo>
                  <a:cubicBezTo>
                    <a:pt x="2314" y="20057"/>
                    <a:pt x="2314" y="20057"/>
                    <a:pt x="2314" y="20057"/>
                  </a:cubicBezTo>
                  <a:cubicBezTo>
                    <a:pt x="1929" y="20057"/>
                    <a:pt x="1543" y="19671"/>
                    <a:pt x="1543" y="19286"/>
                  </a:cubicBezTo>
                  <a:cubicBezTo>
                    <a:pt x="1543" y="2314"/>
                    <a:pt x="1543" y="2314"/>
                    <a:pt x="1543" y="2314"/>
                  </a:cubicBezTo>
                  <a:cubicBezTo>
                    <a:pt x="1543" y="1929"/>
                    <a:pt x="1929" y="1543"/>
                    <a:pt x="2314" y="1543"/>
                  </a:cubicBezTo>
                  <a:cubicBezTo>
                    <a:pt x="19286" y="1543"/>
                    <a:pt x="19286" y="1543"/>
                    <a:pt x="19286" y="1543"/>
                  </a:cubicBezTo>
                  <a:moveTo>
                    <a:pt x="19286" y="0"/>
                  </a:moveTo>
                  <a:cubicBezTo>
                    <a:pt x="2314" y="0"/>
                    <a:pt x="2314" y="0"/>
                    <a:pt x="2314" y="0"/>
                  </a:cubicBezTo>
                  <a:cubicBezTo>
                    <a:pt x="964" y="0"/>
                    <a:pt x="0" y="964"/>
                    <a:pt x="0" y="2314"/>
                  </a:cubicBezTo>
                  <a:cubicBezTo>
                    <a:pt x="0" y="19286"/>
                    <a:pt x="0" y="19286"/>
                    <a:pt x="0" y="19286"/>
                  </a:cubicBezTo>
                  <a:cubicBezTo>
                    <a:pt x="0" y="20636"/>
                    <a:pt x="964" y="21600"/>
                    <a:pt x="2314" y="21600"/>
                  </a:cubicBezTo>
                  <a:cubicBezTo>
                    <a:pt x="19286" y="21600"/>
                    <a:pt x="19286" y="21600"/>
                    <a:pt x="19286" y="21600"/>
                  </a:cubicBezTo>
                  <a:cubicBezTo>
                    <a:pt x="20636" y="21600"/>
                    <a:pt x="21600" y="20636"/>
                    <a:pt x="21600" y="19286"/>
                  </a:cubicBezTo>
                  <a:cubicBezTo>
                    <a:pt x="21600" y="2314"/>
                    <a:pt x="21600" y="2314"/>
                    <a:pt x="21600" y="2314"/>
                  </a:cubicBezTo>
                  <a:cubicBezTo>
                    <a:pt x="21600" y="964"/>
                    <a:pt x="20636" y="0"/>
                    <a:pt x="1928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6" name="Shape">
              <a:extLst>
                <a:ext uri="{FF2B5EF4-FFF2-40B4-BE49-F238E27FC236}">
                  <a16:creationId xmlns:a16="http://schemas.microsoft.com/office/drawing/2014/main" id="{5309F1D6-E4E8-4864-BCA6-536C525B0EB5}"/>
                </a:ext>
              </a:extLst>
            </p:cNvPr>
            <p:cNvSpPr/>
            <p:nvPr/>
          </p:nvSpPr>
          <p:spPr>
            <a:xfrm>
              <a:off x="59655" y="59655"/>
              <a:ext cx="215778" cy="217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214" y="0"/>
                  </a:moveTo>
                  <a:lnTo>
                    <a:pt x="16264" y="3032"/>
                  </a:lnTo>
                  <a:lnTo>
                    <a:pt x="12071" y="7200"/>
                  </a:lnTo>
                  <a:lnTo>
                    <a:pt x="14485" y="9600"/>
                  </a:lnTo>
                  <a:lnTo>
                    <a:pt x="18678" y="5432"/>
                  </a:lnTo>
                  <a:lnTo>
                    <a:pt x="21600" y="8337"/>
                  </a:lnTo>
                  <a:lnTo>
                    <a:pt x="21600" y="0"/>
                  </a:lnTo>
                  <a:lnTo>
                    <a:pt x="13214" y="0"/>
                  </a:lnTo>
                  <a:close/>
                  <a:moveTo>
                    <a:pt x="7242" y="12000"/>
                  </a:moveTo>
                  <a:lnTo>
                    <a:pt x="3049" y="16168"/>
                  </a:lnTo>
                  <a:lnTo>
                    <a:pt x="0" y="13137"/>
                  </a:lnTo>
                  <a:lnTo>
                    <a:pt x="0" y="21600"/>
                  </a:lnTo>
                  <a:lnTo>
                    <a:pt x="8386" y="21600"/>
                  </a:lnTo>
                  <a:lnTo>
                    <a:pt x="5464" y="18568"/>
                  </a:lnTo>
                  <a:lnTo>
                    <a:pt x="9656" y="14400"/>
                  </a:lnTo>
                  <a:lnTo>
                    <a:pt x="7242" y="120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47" name="Shape">
            <a:extLst>
              <a:ext uri="{FF2B5EF4-FFF2-40B4-BE49-F238E27FC236}">
                <a16:creationId xmlns:a16="http://schemas.microsoft.com/office/drawing/2014/main" id="{4427CD66-53A0-41FD-B3F2-A9FD1F380F3B}"/>
              </a:ext>
            </a:extLst>
          </p:cNvPr>
          <p:cNvSpPr/>
          <p:nvPr/>
        </p:nvSpPr>
        <p:spPr>
          <a:xfrm>
            <a:off x="8034168" y="1533372"/>
            <a:ext cx="433061" cy="4302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19" h="21600" extrusionOk="0">
                <a:moveTo>
                  <a:pt x="20262" y="5014"/>
                </a:moveTo>
                <a:cubicBezTo>
                  <a:pt x="19529" y="4243"/>
                  <a:pt x="18431" y="3664"/>
                  <a:pt x="17150" y="3857"/>
                </a:cubicBezTo>
                <a:cubicBezTo>
                  <a:pt x="17150" y="3086"/>
                  <a:pt x="17150" y="3086"/>
                  <a:pt x="17150" y="3086"/>
                </a:cubicBezTo>
                <a:cubicBezTo>
                  <a:pt x="17150" y="2314"/>
                  <a:pt x="17150" y="2314"/>
                  <a:pt x="17150" y="2314"/>
                </a:cubicBezTo>
                <a:cubicBezTo>
                  <a:pt x="17150" y="964"/>
                  <a:pt x="16235" y="0"/>
                  <a:pt x="14953" y="0"/>
                </a:cubicBezTo>
                <a:cubicBezTo>
                  <a:pt x="6167" y="0"/>
                  <a:pt x="6167" y="0"/>
                  <a:pt x="6167" y="0"/>
                </a:cubicBezTo>
                <a:cubicBezTo>
                  <a:pt x="4885" y="0"/>
                  <a:pt x="3970" y="964"/>
                  <a:pt x="3970" y="2314"/>
                </a:cubicBezTo>
                <a:cubicBezTo>
                  <a:pt x="3970" y="3086"/>
                  <a:pt x="3970" y="3086"/>
                  <a:pt x="3970" y="3086"/>
                </a:cubicBezTo>
                <a:cubicBezTo>
                  <a:pt x="3970" y="3857"/>
                  <a:pt x="3970" y="3857"/>
                  <a:pt x="3970" y="3857"/>
                </a:cubicBezTo>
                <a:cubicBezTo>
                  <a:pt x="2689" y="3664"/>
                  <a:pt x="1591" y="4243"/>
                  <a:pt x="858" y="5014"/>
                </a:cubicBezTo>
                <a:cubicBezTo>
                  <a:pt x="-57" y="6171"/>
                  <a:pt x="-240" y="7521"/>
                  <a:pt x="309" y="8679"/>
                </a:cubicBezTo>
                <a:cubicBezTo>
                  <a:pt x="1041" y="10221"/>
                  <a:pt x="2323" y="10993"/>
                  <a:pt x="4153" y="11186"/>
                </a:cubicBezTo>
                <a:cubicBezTo>
                  <a:pt x="4885" y="14271"/>
                  <a:pt x="7082" y="16586"/>
                  <a:pt x="9828" y="16971"/>
                </a:cubicBezTo>
                <a:cubicBezTo>
                  <a:pt x="9828" y="16971"/>
                  <a:pt x="9828" y="16971"/>
                  <a:pt x="9828" y="16971"/>
                </a:cubicBezTo>
                <a:cubicBezTo>
                  <a:pt x="9828" y="20057"/>
                  <a:pt x="9828" y="20057"/>
                  <a:pt x="9828" y="20057"/>
                </a:cubicBezTo>
                <a:cubicBezTo>
                  <a:pt x="8363" y="20057"/>
                  <a:pt x="8363" y="20057"/>
                  <a:pt x="8363" y="20057"/>
                </a:cubicBezTo>
                <a:cubicBezTo>
                  <a:pt x="7997" y="20057"/>
                  <a:pt x="7631" y="20443"/>
                  <a:pt x="7631" y="20829"/>
                </a:cubicBezTo>
                <a:cubicBezTo>
                  <a:pt x="7631" y="21214"/>
                  <a:pt x="7997" y="21600"/>
                  <a:pt x="8363" y="21600"/>
                </a:cubicBezTo>
                <a:cubicBezTo>
                  <a:pt x="12757" y="21600"/>
                  <a:pt x="12757" y="21600"/>
                  <a:pt x="12757" y="21600"/>
                </a:cubicBezTo>
                <a:cubicBezTo>
                  <a:pt x="13123" y="21600"/>
                  <a:pt x="13489" y="21214"/>
                  <a:pt x="13489" y="20829"/>
                </a:cubicBezTo>
                <a:cubicBezTo>
                  <a:pt x="13489" y="20443"/>
                  <a:pt x="13123" y="20057"/>
                  <a:pt x="12757" y="20057"/>
                </a:cubicBezTo>
                <a:cubicBezTo>
                  <a:pt x="11292" y="20057"/>
                  <a:pt x="11292" y="20057"/>
                  <a:pt x="11292" y="20057"/>
                </a:cubicBezTo>
                <a:cubicBezTo>
                  <a:pt x="11292" y="16971"/>
                  <a:pt x="11292" y="16971"/>
                  <a:pt x="11292" y="16971"/>
                </a:cubicBezTo>
                <a:cubicBezTo>
                  <a:pt x="11292" y="16971"/>
                  <a:pt x="11292" y="16971"/>
                  <a:pt x="11292" y="16971"/>
                </a:cubicBezTo>
                <a:cubicBezTo>
                  <a:pt x="14038" y="16586"/>
                  <a:pt x="16235" y="14271"/>
                  <a:pt x="16967" y="11186"/>
                </a:cubicBezTo>
                <a:cubicBezTo>
                  <a:pt x="18797" y="10993"/>
                  <a:pt x="20079" y="10221"/>
                  <a:pt x="20811" y="8679"/>
                </a:cubicBezTo>
                <a:cubicBezTo>
                  <a:pt x="21360" y="7521"/>
                  <a:pt x="21177" y="6171"/>
                  <a:pt x="20262" y="5014"/>
                </a:cubicBezTo>
                <a:close/>
                <a:moveTo>
                  <a:pt x="1774" y="8100"/>
                </a:moveTo>
                <a:cubicBezTo>
                  <a:pt x="1407" y="7521"/>
                  <a:pt x="1407" y="6557"/>
                  <a:pt x="1957" y="5979"/>
                </a:cubicBezTo>
                <a:cubicBezTo>
                  <a:pt x="2323" y="5593"/>
                  <a:pt x="3055" y="5400"/>
                  <a:pt x="3970" y="5400"/>
                </a:cubicBezTo>
                <a:cubicBezTo>
                  <a:pt x="3970" y="9257"/>
                  <a:pt x="3970" y="9257"/>
                  <a:pt x="3970" y="9257"/>
                </a:cubicBezTo>
                <a:cubicBezTo>
                  <a:pt x="3970" y="9450"/>
                  <a:pt x="3970" y="9450"/>
                  <a:pt x="3970" y="9643"/>
                </a:cubicBezTo>
                <a:cubicBezTo>
                  <a:pt x="2872" y="9450"/>
                  <a:pt x="2140" y="8871"/>
                  <a:pt x="1774" y="8100"/>
                </a:cubicBezTo>
                <a:close/>
                <a:moveTo>
                  <a:pt x="15685" y="3086"/>
                </a:moveTo>
                <a:cubicBezTo>
                  <a:pt x="15685" y="9257"/>
                  <a:pt x="15685" y="9257"/>
                  <a:pt x="15685" y="9257"/>
                </a:cubicBezTo>
                <a:cubicBezTo>
                  <a:pt x="15685" y="12729"/>
                  <a:pt x="13306" y="15429"/>
                  <a:pt x="10560" y="15429"/>
                </a:cubicBezTo>
                <a:cubicBezTo>
                  <a:pt x="7814" y="15429"/>
                  <a:pt x="5435" y="12729"/>
                  <a:pt x="5435" y="9257"/>
                </a:cubicBezTo>
                <a:cubicBezTo>
                  <a:pt x="5435" y="3086"/>
                  <a:pt x="5435" y="3086"/>
                  <a:pt x="5435" y="3086"/>
                </a:cubicBezTo>
                <a:cubicBezTo>
                  <a:pt x="5435" y="2314"/>
                  <a:pt x="5435" y="2314"/>
                  <a:pt x="5435" y="2314"/>
                </a:cubicBezTo>
                <a:cubicBezTo>
                  <a:pt x="5435" y="1929"/>
                  <a:pt x="5801" y="1543"/>
                  <a:pt x="6167" y="1543"/>
                </a:cubicBezTo>
                <a:cubicBezTo>
                  <a:pt x="14953" y="1543"/>
                  <a:pt x="14953" y="1543"/>
                  <a:pt x="14953" y="1543"/>
                </a:cubicBezTo>
                <a:cubicBezTo>
                  <a:pt x="15319" y="1543"/>
                  <a:pt x="15685" y="1929"/>
                  <a:pt x="15685" y="2314"/>
                </a:cubicBezTo>
                <a:lnTo>
                  <a:pt x="15685" y="3086"/>
                </a:lnTo>
                <a:close/>
                <a:moveTo>
                  <a:pt x="19346" y="8100"/>
                </a:moveTo>
                <a:cubicBezTo>
                  <a:pt x="18980" y="8871"/>
                  <a:pt x="18248" y="9450"/>
                  <a:pt x="17150" y="9643"/>
                </a:cubicBezTo>
                <a:cubicBezTo>
                  <a:pt x="17150" y="9450"/>
                  <a:pt x="17150" y="9450"/>
                  <a:pt x="17150" y="9257"/>
                </a:cubicBezTo>
                <a:cubicBezTo>
                  <a:pt x="17150" y="5400"/>
                  <a:pt x="17150" y="5400"/>
                  <a:pt x="17150" y="5400"/>
                </a:cubicBezTo>
                <a:cubicBezTo>
                  <a:pt x="18065" y="5400"/>
                  <a:pt x="18797" y="5593"/>
                  <a:pt x="19163" y="5979"/>
                </a:cubicBezTo>
                <a:cubicBezTo>
                  <a:pt x="19713" y="6557"/>
                  <a:pt x="19713" y="7521"/>
                  <a:pt x="19346" y="81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48" name="Group">
            <a:extLst>
              <a:ext uri="{FF2B5EF4-FFF2-40B4-BE49-F238E27FC236}">
                <a16:creationId xmlns:a16="http://schemas.microsoft.com/office/drawing/2014/main" id="{A533A501-5A57-484A-BEA4-9019828253DA}"/>
              </a:ext>
            </a:extLst>
          </p:cNvPr>
          <p:cNvGrpSpPr/>
          <p:nvPr/>
        </p:nvGrpSpPr>
        <p:grpSpPr>
          <a:xfrm>
            <a:off x="10934426" y="3216722"/>
            <a:ext cx="385195" cy="320527"/>
            <a:chOff x="0" y="0"/>
            <a:chExt cx="385194" cy="320525"/>
          </a:xfrm>
          <a:solidFill>
            <a:schemeClr val="bg1"/>
          </a:solidFill>
        </p:grpSpPr>
        <p:sp>
          <p:nvSpPr>
            <p:cNvPr id="149" name="Shape">
              <a:extLst>
                <a:ext uri="{FF2B5EF4-FFF2-40B4-BE49-F238E27FC236}">
                  <a16:creationId xmlns:a16="http://schemas.microsoft.com/office/drawing/2014/main" id="{179CD5A4-2D88-4391-887F-5BF4C7B2306B}"/>
                </a:ext>
              </a:extLst>
            </p:cNvPr>
            <p:cNvSpPr/>
            <p:nvPr/>
          </p:nvSpPr>
          <p:spPr>
            <a:xfrm>
              <a:off x="112465" y="238988"/>
              <a:ext cx="80133" cy="815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500" y="21600"/>
                    <a:pt x="0" y="17100"/>
                    <a:pt x="0" y="10800"/>
                  </a:cubicBezTo>
                  <a:cubicBezTo>
                    <a:pt x="0" y="4500"/>
                    <a:pt x="4500" y="0"/>
                    <a:pt x="10800" y="0"/>
                  </a:cubicBezTo>
                  <a:cubicBezTo>
                    <a:pt x="17100" y="0"/>
                    <a:pt x="21600" y="4500"/>
                    <a:pt x="21600" y="10800"/>
                  </a:cubicBezTo>
                  <a:cubicBezTo>
                    <a:pt x="21600" y="17100"/>
                    <a:pt x="17100" y="21600"/>
                    <a:pt x="10800" y="21600"/>
                  </a:cubicBezTo>
                  <a:close/>
                  <a:moveTo>
                    <a:pt x="10800" y="7200"/>
                  </a:moveTo>
                  <a:cubicBezTo>
                    <a:pt x="9000" y="7200"/>
                    <a:pt x="7200" y="9000"/>
                    <a:pt x="7200" y="10800"/>
                  </a:cubicBezTo>
                  <a:cubicBezTo>
                    <a:pt x="7200" y="12600"/>
                    <a:pt x="9000" y="14400"/>
                    <a:pt x="10800" y="14400"/>
                  </a:cubicBezTo>
                  <a:cubicBezTo>
                    <a:pt x="12600" y="14400"/>
                    <a:pt x="14400" y="12600"/>
                    <a:pt x="14400" y="10800"/>
                  </a:cubicBezTo>
                  <a:cubicBezTo>
                    <a:pt x="14400" y="9000"/>
                    <a:pt x="12600" y="7200"/>
                    <a:pt x="10800" y="7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0" name="Shape">
              <a:extLst>
                <a:ext uri="{FF2B5EF4-FFF2-40B4-BE49-F238E27FC236}">
                  <a16:creationId xmlns:a16="http://schemas.microsoft.com/office/drawing/2014/main" id="{8A7D7831-9513-4BC8-ADEB-CDF3F0482345}"/>
                </a:ext>
              </a:extLst>
            </p:cNvPr>
            <p:cNvSpPr/>
            <p:nvPr/>
          </p:nvSpPr>
          <p:spPr>
            <a:xfrm>
              <a:off x="246017" y="238988"/>
              <a:ext cx="80133" cy="815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7200"/>
                  </a:move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1" name="Shape">
              <a:extLst>
                <a:ext uri="{FF2B5EF4-FFF2-40B4-BE49-F238E27FC236}">
                  <a16:creationId xmlns:a16="http://schemas.microsoft.com/office/drawing/2014/main" id="{AE34C611-E83F-43FD-9D98-450831ABB05E}"/>
                </a:ext>
              </a:extLst>
            </p:cNvPr>
            <p:cNvSpPr/>
            <p:nvPr/>
          </p:nvSpPr>
          <p:spPr>
            <a:xfrm>
              <a:off x="0" y="0"/>
              <a:ext cx="358484" cy="2179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400" y="18900"/>
                  </a:moveTo>
                  <a:cubicBezTo>
                    <a:pt x="5200" y="0"/>
                    <a:pt x="5200" y="0"/>
                    <a:pt x="5200" y="0"/>
                  </a:cubicBezTo>
                  <a:cubicBezTo>
                    <a:pt x="3200" y="0"/>
                    <a:pt x="3200" y="0"/>
                    <a:pt x="3200" y="0"/>
                  </a:cubicBezTo>
                  <a:cubicBezTo>
                    <a:pt x="800" y="0"/>
                    <a:pt x="800" y="0"/>
                    <a:pt x="800" y="0"/>
                  </a:cubicBezTo>
                  <a:cubicBezTo>
                    <a:pt x="800" y="0"/>
                    <a:pt x="800" y="0"/>
                    <a:pt x="800" y="0"/>
                  </a:cubicBezTo>
                  <a:cubicBezTo>
                    <a:pt x="400" y="0"/>
                    <a:pt x="0" y="675"/>
                    <a:pt x="0" y="1350"/>
                  </a:cubicBezTo>
                  <a:cubicBezTo>
                    <a:pt x="0" y="2025"/>
                    <a:pt x="400" y="2700"/>
                    <a:pt x="800" y="2700"/>
                  </a:cubicBezTo>
                  <a:cubicBezTo>
                    <a:pt x="800" y="2700"/>
                    <a:pt x="800" y="2700"/>
                    <a:pt x="800" y="2700"/>
                  </a:cubicBezTo>
                  <a:cubicBezTo>
                    <a:pt x="3800" y="2700"/>
                    <a:pt x="3800" y="2700"/>
                    <a:pt x="3800" y="2700"/>
                  </a:cubicBezTo>
                  <a:cubicBezTo>
                    <a:pt x="6000" y="21600"/>
                    <a:pt x="6000" y="21600"/>
                    <a:pt x="6000" y="21600"/>
                  </a:cubicBezTo>
                  <a:cubicBezTo>
                    <a:pt x="8400" y="21600"/>
                    <a:pt x="8400" y="21600"/>
                    <a:pt x="84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0800" y="21600"/>
                    <a:pt x="20800" y="21600"/>
                    <a:pt x="20800" y="21600"/>
                  </a:cubicBezTo>
                  <a:cubicBezTo>
                    <a:pt x="21200" y="21600"/>
                    <a:pt x="21600" y="20925"/>
                    <a:pt x="21600" y="20250"/>
                  </a:cubicBezTo>
                  <a:cubicBezTo>
                    <a:pt x="21600" y="19575"/>
                    <a:pt x="21200" y="18900"/>
                    <a:pt x="20800" y="18900"/>
                  </a:cubicBezTo>
                  <a:lnTo>
                    <a:pt x="740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2" name="Shape">
              <a:extLst>
                <a:ext uri="{FF2B5EF4-FFF2-40B4-BE49-F238E27FC236}">
                  <a16:creationId xmlns:a16="http://schemas.microsoft.com/office/drawing/2014/main" id="{E0AF23E2-C31B-4781-B615-03D9135A5BB1}"/>
                </a:ext>
              </a:extLst>
            </p:cNvPr>
            <p:cNvSpPr/>
            <p:nvPr/>
          </p:nvSpPr>
          <p:spPr>
            <a:xfrm>
              <a:off x="119494" y="26710"/>
              <a:ext cx="265701" cy="1363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0" y="17280"/>
                  </a:moveTo>
                  <a:cubicBezTo>
                    <a:pt x="3240" y="17280"/>
                    <a:pt x="3240" y="17280"/>
                    <a:pt x="3240" y="17280"/>
                  </a:cubicBezTo>
                  <a:cubicBezTo>
                    <a:pt x="2700" y="17280"/>
                    <a:pt x="2160" y="18360"/>
                    <a:pt x="2160" y="19440"/>
                  </a:cubicBezTo>
                  <a:cubicBezTo>
                    <a:pt x="2160" y="20520"/>
                    <a:pt x="2700" y="21600"/>
                    <a:pt x="3240" y="21600"/>
                  </a:cubicBezTo>
                  <a:cubicBezTo>
                    <a:pt x="18360" y="21600"/>
                    <a:pt x="18360" y="21600"/>
                    <a:pt x="18360" y="21600"/>
                  </a:cubicBezTo>
                  <a:cubicBezTo>
                    <a:pt x="18900" y="21600"/>
                    <a:pt x="19440" y="20520"/>
                    <a:pt x="19440" y="19440"/>
                  </a:cubicBezTo>
                  <a:cubicBezTo>
                    <a:pt x="19440" y="18360"/>
                    <a:pt x="18900" y="17280"/>
                    <a:pt x="18360" y="17280"/>
                  </a:cubicBezTo>
                  <a:close/>
                  <a:moveTo>
                    <a:pt x="19440" y="8640"/>
                  </a:moveTo>
                  <a:cubicBezTo>
                    <a:pt x="2160" y="8640"/>
                    <a:pt x="2160" y="8640"/>
                    <a:pt x="2160" y="8640"/>
                  </a:cubicBezTo>
                  <a:cubicBezTo>
                    <a:pt x="1620" y="8640"/>
                    <a:pt x="1080" y="9720"/>
                    <a:pt x="1080" y="10800"/>
                  </a:cubicBezTo>
                  <a:cubicBezTo>
                    <a:pt x="1080" y="11880"/>
                    <a:pt x="1620" y="12960"/>
                    <a:pt x="2160" y="12960"/>
                  </a:cubicBezTo>
                  <a:cubicBezTo>
                    <a:pt x="19440" y="12960"/>
                    <a:pt x="19440" y="12960"/>
                    <a:pt x="19440" y="12960"/>
                  </a:cubicBezTo>
                  <a:cubicBezTo>
                    <a:pt x="19980" y="12960"/>
                    <a:pt x="20520" y="11880"/>
                    <a:pt x="20520" y="10800"/>
                  </a:cubicBezTo>
                  <a:cubicBezTo>
                    <a:pt x="20520" y="9720"/>
                    <a:pt x="19980" y="8640"/>
                    <a:pt x="19440" y="8640"/>
                  </a:cubicBezTo>
                  <a:close/>
                  <a:moveTo>
                    <a:pt x="20520" y="0"/>
                  </a:moveTo>
                  <a:cubicBezTo>
                    <a:pt x="1080" y="0"/>
                    <a:pt x="1080" y="0"/>
                    <a:pt x="1080" y="0"/>
                  </a:cubicBezTo>
                  <a:cubicBezTo>
                    <a:pt x="540" y="0"/>
                    <a:pt x="0" y="1080"/>
                    <a:pt x="0" y="2160"/>
                  </a:cubicBezTo>
                  <a:cubicBezTo>
                    <a:pt x="0" y="3240"/>
                    <a:pt x="540" y="4320"/>
                    <a:pt x="1080" y="4320"/>
                  </a:cubicBezTo>
                  <a:cubicBezTo>
                    <a:pt x="20520" y="4320"/>
                    <a:pt x="20520" y="4320"/>
                    <a:pt x="20520" y="4320"/>
                  </a:cubicBezTo>
                  <a:cubicBezTo>
                    <a:pt x="21060" y="4320"/>
                    <a:pt x="21600" y="3240"/>
                    <a:pt x="21600" y="2160"/>
                  </a:cubicBezTo>
                  <a:cubicBezTo>
                    <a:pt x="21600" y="1080"/>
                    <a:pt x="21060" y="0"/>
                    <a:pt x="20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53" name="Shape">
            <a:extLst>
              <a:ext uri="{FF2B5EF4-FFF2-40B4-BE49-F238E27FC236}">
                <a16:creationId xmlns:a16="http://schemas.microsoft.com/office/drawing/2014/main" id="{0EF59469-3FC8-42BB-9B4E-FA663E35EF42}"/>
              </a:ext>
            </a:extLst>
          </p:cNvPr>
          <p:cNvSpPr/>
          <p:nvPr/>
        </p:nvSpPr>
        <p:spPr>
          <a:xfrm>
            <a:off x="5928056" y="1532561"/>
            <a:ext cx="405283" cy="4318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60" y="0"/>
                  <a:pt x="0" y="4556"/>
                  <a:pt x="0" y="10125"/>
                </a:cubicBezTo>
                <a:cubicBezTo>
                  <a:pt x="0" y="10462"/>
                  <a:pt x="360" y="10800"/>
                  <a:pt x="720" y="10800"/>
                </a:cubicBezTo>
                <a:cubicBezTo>
                  <a:pt x="10080" y="10800"/>
                  <a:pt x="10080" y="10800"/>
                  <a:pt x="10080" y="10800"/>
                </a:cubicBezTo>
                <a:cubicBezTo>
                  <a:pt x="10080" y="18731"/>
                  <a:pt x="10080" y="18731"/>
                  <a:pt x="10080" y="18731"/>
                </a:cubicBezTo>
                <a:cubicBezTo>
                  <a:pt x="10080" y="19575"/>
                  <a:pt x="9180" y="20250"/>
                  <a:pt x="8280" y="20250"/>
                </a:cubicBezTo>
                <a:cubicBezTo>
                  <a:pt x="7200" y="20250"/>
                  <a:pt x="6480" y="19575"/>
                  <a:pt x="6480" y="18731"/>
                </a:cubicBezTo>
                <a:cubicBezTo>
                  <a:pt x="6480" y="18225"/>
                  <a:pt x="6120" y="18056"/>
                  <a:pt x="5760" y="18056"/>
                </a:cubicBezTo>
                <a:cubicBezTo>
                  <a:pt x="5400" y="18056"/>
                  <a:pt x="5040" y="18225"/>
                  <a:pt x="5040" y="18731"/>
                </a:cubicBezTo>
                <a:cubicBezTo>
                  <a:pt x="5040" y="20250"/>
                  <a:pt x="6480" y="21600"/>
                  <a:pt x="8280" y="21600"/>
                </a:cubicBezTo>
                <a:cubicBezTo>
                  <a:pt x="10080" y="21600"/>
                  <a:pt x="11520" y="20250"/>
                  <a:pt x="11520" y="18731"/>
                </a:cubicBezTo>
                <a:cubicBezTo>
                  <a:pt x="11520" y="10800"/>
                  <a:pt x="11520" y="10800"/>
                  <a:pt x="11520" y="10800"/>
                </a:cubicBezTo>
                <a:cubicBezTo>
                  <a:pt x="20880" y="10800"/>
                  <a:pt x="20880" y="10800"/>
                  <a:pt x="20880" y="10800"/>
                </a:cubicBezTo>
                <a:cubicBezTo>
                  <a:pt x="21240" y="10800"/>
                  <a:pt x="21600" y="10462"/>
                  <a:pt x="21600" y="10125"/>
                </a:cubicBezTo>
                <a:cubicBezTo>
                  <a:pt x="21600" y="4556"/>
                  <a:pt x="16740" y="0"/>
                  <a:pt x="10800" y="0"/>
                </a:cubicBezTo>
                <a:close/>
                <a:moveTo>
                  <a:pt x="1440" y="9450"/>
                </a:moveTo>
                <a:cubicBezTo>
                  <a:pt x="1800" y="5400"/>
                  <a:pt x="5040" y="2194"/>
                  <a:pt x="9180" y="1519"/>
                </a:cubicBezTo>
                <a:cubicBezTo>
                  <a:pt x="6840" y="2869"/>
                  <a:pt x="5400" y="5906"/>
                  <a:pt x="5400" y="9450"/>
                </a:cubicBezTo>
                <a:lnTo>
                  <a:pt x="1440" y="9450"/>
                </a:lnTo>
                <a:close/>
                <a:moveTo>
                  <a:pt x="6120" y="9450"/>
                </a:moveTo>
                <a:cubicBezTo>
                  <a:pt x="6120" y="5400"/>
                  <a:pt x="7920" y="2362"/>
                  <a:pt x="10800" y="1519"/>
                </a:cubicBezTo>
                <a:cubicBezTo>
                  <a:pt x="13680" y="2362"/>
                  <a:pt x="15480" y="5400"/>
                  <a:pt x="15480" y="9450"/>
                </a:cubicBezTo>
                <a:lnTo>
                  <a:pt x="6120" y="9450"/>
                </a:lnTo>
                <a:close/>
                <a:moveTo>
                  <a:pt x="16200" y="9450"/>
                </a:moveTo>
                <a:cubicBezTo>
                  <a:pt x="16200" y="5906"/>
                  <a:pt x="14760" y="2869"/>
                  <a:pt x="12420" y="1519"/>
                </a:cubicBezTo>
                <a:cubicBezTo>
                  <a:pt x="16560" y="2194"/>
                  <a:pt x="19800" y="5400"/>
                  <a:pt x="20160" y="9450"/>
                </a:cubicBezTo>
                <a:lnTo>
                  <a:pt x="1620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54" name="Group">
            <a:extLst>
              <a:ext uri="{FF2B5EF4-FFF2-40B4-BE49-F238E27FC236}">
                <a16:creationId xmlns:a16="http://schemas.microsoft.com/office/drawing/2014/main" id="{6FEF211F-0AC0-4C57-B6EB-5A6BFE81FEE0}"/>
              </a:ext>
            </a:extLst>
          </p:cNvPr>
          <p:cNvGrpSpPr/>
          <p:nvPr/>
        </p:nvGrpSpPr>
        <p:grpSpPr>
          <a:xfrm>
            <a:off x="744380" y="770127"/>
            <a:ext cx="433763" cy="415214"/>
            <a:chOff x="0" y="0"/>
            <a:chExt cx="433761" cy="415212"/>
          </a:xfrm>
          <a:solidFill>
            <a:schemeClr val="bg1"/>
          </a:solidFill>
        </p:grpSpPr>
        <p:sp>
          <p:nvSpPr>
            <p:cNvPr id="155" name="Shape">
              <a:extLst>
                <a:ext uri="{FF2B5EF4-FFF2-40B4-BE49-F238E27FC236}">
                  <a16:creationId xmlns:a16="http://schemas.microsoft.com/office/drawing/2014/main" id="{CDA49ECE-D045-4ECE-8004-92E1740D3D5E}"/>
                </a:ext>
              </a:extLst>
            </p:cNvPr>
            <p:cNvSpPr/>
            <p:nvPr/>
          </p:nvSpPr>
          <p:spPr>
            <a:xfrm>
              <a:off x="0" y="-1"/>
              <a:ext cx="433762" cy="4152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0"/>
                  </a:moveTo>
                  <a:cubicBezTo>
                    <a:pt x="1856" y="0"/>
                    <a:pt x="1856" y="0"/>
                    <a:pt x="1856" y="0"/>
                  </a:cubicBezTo>
                  <a:cubicBezTo>
                    <a:pt x="844" y="0"/>
                    <a:pt x="0" y="885"/>
                    <a:pt x="0" y="1948"/>
                  </a:cubicBezTo>
                  <a:cubicBezTo>
                    <a:pt x="0" y="16466"/>
                    <a:pt x="0" y="16466"/>
                    <a:pt x="0" y="16466"/>
                  </a:cubicBezTo>
                  <a:cubicBezTo>
                    <a:pt x="0" y="17528"/>
                    <a:pt x="844" y="18413"/>
                    <a:pt x="1856" y="18413"/>
                  </a:cubicBezTo>
                  <a:cubicBezTo>
                    <a:pt x="7256" y="18413"/>
                    <a:pt x="7256" y="18413"/>
                    <a:pt x="7256" y="18413"/>
                  </a:cubicBezTo>
                  <a:cubicBezTo>
                    <a:pt x="6919" y="18767"/>
                    <a:pt x="6581" y="19298"/>
                    <a:pt x="6244" y="19475"/>
                  </a:cubicBezTo>
                  <a:cubicBezTo>
                    <a:pt x="6075" y="19652"/>
                    <a:pt x="5906" y="19830"/>
                    <a:pt x="5738" y="20007"/>
                  </a:cubicBezTo>
                  <a:cubicBezTo>
                    <a:pt x="5738" y="20184"/>
                    <a:pt x="5569" y="20538"/>
                    <a:pt x="5738" y="20892"/>
                  </a:cubicBezTo>
                  <a:cubicBezTo>
                    <a:pt x="5906" y="21246"/>
                    <a:pt x="6244" y="21600"/>
                    <a:pt x="7088" y="21600"/>
                  </a:cubicBezTo>
                  <a:cubicBezTo>
                    <a:pt x="14513" y="21600"/>
                    <a:pt x="14513" y="21600"/>
                    <a:pt x="14513" y="21600"/>
                  </a:cubicBezTo>
                  <a:cubicBezTo>
                    <a:pt x="15356" y="21600"/>
                    <a:pt x="15694" y="21246"/>
                    <a:pt x="15863" y="20892"/>
                  </a:cubicBezTo>
                  <a:cubicBezTo>
                    <a:pt x="16031" y="20538"/>
                    <a:pt x="15863" y="20184"/>
                    <a:pt x="15863" y="20007"/>
                  </a:cubicBezTo>
                  <a:cubicBezTo>
                    <a:pt x="15694" y="19830"/>
                    <a:pt x="15525" y="19652"/>
                    <a:pt x="15356" y="19475"/>
                  </a:cubicBezTo>
                  <a:cubicBezTo>
                    <a:pt x="15019" y="19298"/>
                    <a:pt x="14681" y="18767"/>
                    <a:pt x="14344" y="18413"/>
                  </a:cubicBezTo>
                  <a:cubicBezTo>
                    <a:pt x="19744" y="18413"/>
                    <a:pt x="19744" y="18413"/>
                    <a:pt x="19744" y="18413"/>
                  </a:cubicBezTo>
                  <a:cubicBezTo>
                    <a:pt x="20756" y="18413"/>
                    <a:pt x="21600" y="17528"/>
                    <a:pt x="21600" y="16466"/>
                  </a:cubicBezTo>
                  <a:cubicBezTo>
                    <a:pt x="21600" y="1948"/>
                    <a:pt x="21600" y="1948"/>
                    <a:pt x="21600" y="1948"/>
                  </a:cubicBezTo>
                  <a:cubicBezTo>
                    <a:pt x="21600" y="885"/>
                    <a:pt x="20756" y="0"/>
                    <a:pt x="19744" y="0"/>
                  </a:cubicBezTo>
                  <a:close/>
                  <a:moveTo>
                    <a:pt x="14850" y="20007"/>
                  </a:moveTo>
                  <a:cubicBezTo>
                    <a:pt x="15019" y="20184"/>
                    <a:pt x="15188" y="20361"/>
                    <a:pt x="15188" y="20538"/>
                  </a:cubicBezTo>
                  <a:cubicBezTo>
                    <a:pt x="15188" y="20538"/>
                    <a:pt x="15356" y="20538"/>
                    <a:pt x="15188" y="20538"/>
                  </a:cubicBezTo>
                  <a:cubicBezTo>
                    <a:pt x="15188" y="20715"/>
                    <a:pt x="14850" y="20892"/>
                    <a:pt x="14513" y="20892"/>
                  </a:cubicBezTo>
                  <a:cubicBezTo>
                    <a:pt x="7088" y="20892"/>
                    <a:pt x="7088" y="20892"/>
                    <a:pt x="7088" y="20892"/>
                  </a:cubicBezTo>
                  <a:cubicBezTo>
                    <a:pt x="6750" y="20892"/>
                    <a:pt x="6413" y="20715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361"/>
                    <a:pt x="6581" y="20184"/>
                    <a:pt x="6750" y="20007"/>
                  </a:cubicBezTo>
                  <a:cubicBezTo>
                    <a:pt x="7425" y="19298"/>
                    <a:pt x="7931" y="18767"/>
                    <a:pt x="8100" y="18413"/>
                  </a:cubicBezTo>
                  <a:cubicBezTo>
                    <a:pt x="13500" y="18413"/>
                    <a:pt x="13500" y="18413"/>
                    <a:pt x="13500" y="18413"/>
                  </a:cubicBezTo>
                  <a:cubicBezTo>
                    <a:pt x="13669" y="18767"/>
                    <a:pt x="14175" y="19298"/>
                    <a:pt x="14850" y="20007"/>
                  </a:cubicBezTo>
                  <a:close/>
                  <a:moveTo>
                    <a:pt x="20250" y="16466"/>
                  </a:moveTo>
                  <a:cubicBezTo>
                    <a:pt x="20250" y="16820"/>
                    <a:pt x="20081" y="16997"/>
                    <a:pt x="19744" y="16997"/>
                  </a:cubicBezTo>
                  <a:cubicBezTo>
                    <a:pt x="1856" y="16997"/>
                    <a:pt x="1856" y="16997"/>
                    <a:pt x="1856" y="16997"/>
                  </a:cubicBezTo>
                  <a:cubicBezTo>
                    <a:pt x="1519" y="16997"/>
                    <a:pt x="1350" y="16820"/>
                    <a:pt x="1350" y="16466"/>
                  </a:cubicBezTo>
                  <a:cubicBezTo>
                    <a:pt x="1350" y="1948"/>
                    <a:pt x="1350" y="1948"/>
                    <a:pt x="1350" y="1948"/>
                  </a:cubicBezTo>
                  <a:cubicBezTo>
                    <a:pt x="1350" y="1593"/>
                    <a:pt x="1519" y="1416"/>
                    <a:pt x="1856" y="1416"/>
                  </a:cubicBezTo>
                  <a:cubicBezTo>
                    <a:pt x="19744" y="1416"/>
                    <a:pt x="19744" y="1416"/>
                    <a:pt x="19744" y="1416"/>
                  </a:cubicBezTo>
                  <a:cubicBezTo>
                    <a:pt x="20081" y="1416"/>
                    <a:pt x="20250" y="1593"/>
                    <a:pt x="20250" y="1948"/>
                  </a:cubicBezTo>
                  <a:lnTo>
                    <a:pt x="20250" y="164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6" name="Shape">
              <a:extLst>
                <a:ext uri="{FF2B5EF4-FFF2-40B4-BE49-F238E27FC236}">
                  <a16:creationId xmlns:a16="http://schemas.microsoft.com/office/drawing/2014/main" id="{D22FBF08-5A73-49F6-813F-DE4985A5120F}"/>
                </a:ext>
              </a:extLst>
            </p:cNvPr>
            <p:cNvSpPr/>
            <p:nvPr/>
          </p:nvSpPr>
          <p:spPr>
            <a:xfrm>
              <a:off x="54220" y="54220"/>
              <a:ext cx="325322" cy="2183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25" y="0"/>
                  </a:moveTo>
                  <a:cubicBezTo>
                    <a:pt x="1575" y="0"/>
                    <a:pt x="1575" y="0"/>
                    <a:pt x="1575" y="0"/>
                  </a:cubicBezTo>
                  <a:cubicBezTo>
                    <a:pt x="675" y="0"/>
                    <a:pt x="0" y="1013"/>
                    <a:pt x="0" y="2363"/>
                  </a:cubicBezTo>
                  <a:cubicBezTo>
                    <a:pt x="0" y="19237"/>
                    <a:pt x="0" y="19237"/>
                    <a:pt x="0" y="19237"/>
                  </a:cubicBezTo>
                  <a:cubicBezTo>
                    <a:pt x="0" y="20587"/>
                    <a:pt x="675" y="21600"/>
                    <a:pt x="1575" y="21600"/>
                  </a:cubicBezTo>
                  <a:cubicBezTo>
                    <a:pt x="20025" y="21600"/>
                    <a:pt x="20025" y="21600"/>
                    <a:pt x="20025" y="21600"/>
                  </a:cubicBezTo>
                  <a:cubicBezTo>
                    <a:pt x="20925" y="21600"/>
                    <a:pt x="21600" y="20587"/>
                    <a:pt x="21600" y="19237"/>
                  </a:cubicBezTo>
                  <a:cubicBezTo>
                    <a:pt x="21600" y="2363"/>
                    <a:pt x="21600" y="2363"/>
                    <a:pt x="21600" y="2363"/>
                  </a:cubicBezTo>
                  <a:cubicBezTo>
                    <a:pt x="21600" y="1013"/>
                    <a:pt x="20925" y="0"/>
                    <a:pt x="20025" y="0"/>
                  </a:cubicBezTo>
                  <a:close/>
                  <a:moveTo>
                    <a:pt x="20700" y="19237"/>
                  </a:moveTo>
                  <a:cubicBezTo>
                    <a:pt x="20700" y="19912"/>
                    <a:pt x="20475" y="20250"/>
                    <a:pt x="20025" y="20250"/>
                  </a:cubicBezTo>
                  <a:cubicBezTo>
                    <a:pt x="1575" y="20250"/>
                    <a:pt x="1575" y="20250"/>
                    <a:pt x="1575" y="20250"/>
                  </a:cubicBezTo>
                  <a:cubicBezTo>
                    <a:pt x="1125" y="20250"/>
                    <a:pt x="900" y="19912"/>
                    <a:pt x="900" y="19237"/>
                  </a:cubicBezTo>
                  <a:cubicBezTo>
                    <a:pt x="900" y="2363"/>
                    <a:pt x="900" y="2363"/>
                    <a:pt x="900" y="2363"/>
                  </a:cubicBezTo>
                  <a:cubicBezTo>
                    <a:pt x="900" y="1688"/>
                    <a:pt x="1125" y="1350"/>
                    <a:pt x="1575" y="1350"/>
                  </a:cubicBezTo>
                  <a:cubicBezTo>
                    <a:pt x="20025" y="1350"/>
                    <a:pt x="20025" y="1350"/>
                    <a:pt x="20025" y="1350"/>
                  </a:cubicBezTo>
                  <a:cubicBezTo>
                    <a:pt x="20475" y="1350"/>
                    <a:pt x="20700" y="1688"/>
                    <a:pt x="20700" y="2363"/>
                  </a:cubicBezTo>
                  <a:lnTo>
                    <a:pt x="20700" y="1923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7" name="Shape">
              <a:extLst>
                <a:ext uri="{FF2B5EF4-FFF2-40B4-BE49-F238E27FC236}">
                  <a16:creationId xmlns:a16="http://schemas.microsoft.com/office/drawing/2014/main" id="{A6695909-8017-44FB-B772-A2B50CE318C8}"/>
                </a:ext>
              </a:extLst>
            </p:cNvPr>
            <p:cNvSpPr/>
            <p:nvPr/>
          </p:nvSpPr>
          <p:spPr>
            <a:xfrm>
              <a:off x="195478" y="279662"/>
              <a:ext cx="41379" cy="399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8" name="Shape">
              <a:extLst>
                <a:ext uri="{FF2B5EF4-FFF2-40B4-BE49-F238E27FC236}">
                  <a16:creationId xmlns:a16="http://schemas.microsoft.com/office/drawing/2014/main" id="{91E4132D-75F7-4310-8F95-3C2B079CAE7D}"/>
                </a:ext>
              </a:extLst>
            </p:cNvPr>
            <p:cNvSpPr/>
            <p:nvPr/>
          </p:nvSpPr>
          <p:spPr>
            <a:xfrm>
              <a:off x="162660" y="164086"/>
              <a:ext cx="39953" cy="81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1800" y="0"/>
                    <a:pt x="0" y="90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19800"/>
                    <a:pt x="18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800" y="21600"/>
                    <a:pt x="21600" y="1980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900"/>
                    <a:pt x="198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9" name="Shape">
              <a:extLst>
                <a:ext uri="{FF2B5EF4-FFF2-40B4-BE49-F238E27FC236}">
                  <a16:creationId xmlns:a16="http://schemas.microsoft.com/office/drawing/2014/main" id="{47864F01-B694-4203-9F4C-B56430250348}"/>
                </a:ext>
              </a:extLst>
            </p:cNvPr>
            <p:cNvSpPr/>
            <p:nvPr/>
          </p:nvSpPr>
          <p:spPr>
            <a:xfrm>
              <a:off x="298211" y="81329"/>
              <a:ext cx="39953" cy="1640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1800" y="0"/>
                    <a:pt x="0" y="450"/>
                    <a:pt x="0" y="1350"/>
                  </a:cubicBezTo>
                  <a:cubicBezTo>
                    <a:pt x="0" y="20250"/>
                    <a:pt x="0" y="20250"/>
                    <a:pt x="0" y="20250"/>
                  </a:cubicBezTo>
                  <a:cubicBezTo>
                    <a:pt x="0" y="21150"/>
                    <a:pt x="18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800" y="21600"/>
                    <a:pt x="21600" y="21150"/>
                    <a:pt x="21600" y="20250"/>
                  </a:cubicBezTo>
                  <a:cubicBezTo>
                    <a:pt x="21600" y="1350"/>
                    <a:pt x="21600" y="1350"/>
                    <a:pt x="21600" y="1350"/>
                  </a:cubicBezTo>
                  <a:cubicBezTo>
                    <a:pt x="21600" y="450"/>
                    <a:pt x="198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0" name="Shape">
              <a:extLst>
                <a:ext uri="{FF2B5EF4-FFF2-40B4-BE49-F238E27FC236}">
                  <a16:creationId xmlns:a16="http://schemas.microsoft.com/office/drawing/2014/main" id="{7753A233-421C-46F8-93EC-554AB8081691}"/>
                </a:ext>
              </a:extLst>
            </p:cNvPr>
            <p:cNvSpPr/>
            <p:nvPr/>
          </p:nvSpPr>
          <p:spPr>
            <a:xfrm>
              <a:off x="229723" y="135550"/>
              <a:ext cx="41379" cy="1098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1800" y="0"/>
                    <a:pt x="0" y="675"/>
                    <a:pt x="0" y="2025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925"/>
                    <a:pt x="18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800" y="21600"/>
                    <a:pt x="21600" y="20925"/>
                    <a:pt x="21600" y="19575"/>
                  </a:cubicBez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675"/>
                    <a:pt x="198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1" name="Shape">
              <a:extLst>
                <a:ext uri="{FF2B5EF4-FFF2-40B4-BE49-F238E27FC236}">
                  <a16:creationId xmlns:a16="http://schemas.microsoft.com/office/drawing/2014/main" id="{1F9D5F18-2DB0-44A7-A501-7FCEC4B114AA}"/>
                </a:ext>
              </a:extLst>
            </p:cNvPr>
            <p:cNvSpPr/>
            <p:nvPr/>
          </p:nvSpPr>
          <p:spPr>
            <a:xfrm>
              <a:off x="94172" y="108440"/>
              <a:ext cx="41379" cy="1369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1800" y="0"/>
                    <a:pt x="0" y="540"/>
                    <a:pt x="0" y="1620"/>
                  </a:cubicBezTo>
                  <a:cubicBezTo>
                    <a:pt x="0" y="19980"/>
                    <a:pt x="0" y="19980"/>
                    <a:pt x="0" y="19980"/>
                  </a:cubicBezTo>
                  <a:cubicBezTo>
                    <a:pt x="0" y="21060"/>
                    <a:pt x="18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800" y="21600"/>
                    <a:pt x="21600" y="21060"/>
                    <a:pt x="21600" y="19980"/>
                  </a:cubicBezTo>
                  <a:cubicBezTo>
                    <a:pt x="21600" y="1620"/>
                    <a:pt x="21600" y="1620"/>
                    <a:pt x="21600" y="1620"/>
                  </a:cubicBezTo>
                  <a:cubicBezTo>
                    <a:pt x="21600" y="540"/>
                    <a:pt x="198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71" name="Group">
            <a:extLst>
              <a:ext uri="{FF2B5EF4-FFF2-40B4-BE49-F238E27FC236}">
                <a16:creationId xmlns:a16="http://schemas.microsoft.com/office/drawing/2014/main" id="{3C0E1A15-9B80-495A-89F2-5075A682DA01}"/>
              </a:ext>
            </a:extLst>
          </p:cNvPr>
          <p:cNvGrpSpPr/>
          <p:nvPr/>
        </p:nvGrpSpPr>
        <p:grpSpPr>
          <a:xfrm>
            <a:off x="2810064" y="1597454"/>
            <a:ext cx="460965" cy="302048"/>
            <a:chOff x="0" y="0"/>
            <a:chExt cx="460964" cy="302046"/>
          </a:xfrm>
          <a:solidFill>
            <a:schemeClr val="bg1"/>
          </a:solidFill>
        </p:grpSpPr>
        <p:sp>
          <p:nvSpPr>
            <p:cNvPr id="172" name="Shape">
              <a:extLst>
                <a:ext uri="{FF2B5EF4-FFF2-40B4-BE49-F238E27FC236}">
                  <a16:creationId xmlns:a16="http://schemas.microsoft.com/office/drawing/2014/main" id="{C7155558-A30A-4299-91FB-2919109EBB9E}"/>
                </a:ext>
              </a:extLst>
            </p:cNvPr>
            <p:cNvSpPr/>
            <p:nvPr/>
          </p:nvSpPr>
          <p:spPr>
            <a:xfrm>
              <a:off x="77879" y="0"/>
              <a:ext cx="310468" cy="3020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cubicBezTo>
                    <a:pt x="0" y="21600"/>
                    <a:pt x="0" y="21600"/>
                    <a:pt x="0" y="21600"/>
                  </a:cubicBezTo>
                  <a:cubicBezTo>
                    <a:pt x="0" y="21100"/>
                    <a:pt x="0" y="21100"/>
                    <a:pt x="0" y="21100"/>
                  </a:cubicBezTo>
                  <a:cubicBezTo>
                    <a:pt x="0" y="17600"/>
                    <a:pt x="6296" y="14800"/>
                    <a:pt x="8039" y="14400"/>
                  </a:cubicBezTo>
                  <a:cubicBezTo>
                    <a:pt x="8136" y="14300"/>
                    <a:pt x="8136" y="14000"/>
                    <a:pt x="8233" y="13700"/>
                  </a:cubicBezTo>
                  <a:cubicBezTo>
                    <a:pt x="7846" y="13200"/>
                    <a:pt x="6877" y="12000"/>
                    <a:pt x="6490" y="10300"/>
                  </a:cubicBezTo>
                  <a:cubicBezTo>
                    <a:pt x="6102" y="10200"/>
                    <a:pt x="5812" y="9800"/>
                    <a:pt x="5618" y="9200"/>
                  </a:cubicBezTo>
                  <a:cubicBezTo>
                    <a:pt x="5327" y="8500"/>
                    <a:pt x="5327" y="7400"/>
                    <a:pt x="5812" y="6700"/>
                  </a:cubicBezTo>
                  <a:cubicBezTo>
                    <a:pt x="5812" y="6700"/>
                    <a:pt x="5812" y="6700"/>
                    <a:pt x="5812" y="6700"/>
                  </a:cubicBezTo>
                  <a:cubicBezTo>
                    <a:pt x="5715" y="5700"/>
                    <a:pt x="5424" y="3200"/>
                    <a:pt x="6877" y="1500"/>
                  </a:cubicBezTo>
                  <a:cubicBezTo>
                    <a:pt x="7749" y="500"/>
                    <a:pt x="9105" y="0"/>
                    <a:pt x="10752" y="0"/>
                  </a:cubicBezTo>
                  <a:cubicBezTo>
                    <a:pt x="12495" y="0"/>
                    <a:pt x="13754" y="500"/>
                    <a:pt x="14626" y="1500"/>
                  </a:cubicBezTo>
                  <a:cubicBezTo>
                    <a:pt x="16079" y="3200"/>
                    <a:pt x="15885" y="5700"/>
                    <a:pt x="15788" y="6700"/>
                  </a:cubicBezTo>
                  <a:cubicBezTo>
                    <a:pt x="15788" y="6700"/>
                    <a:pt x="15788" y="6700"/>
                    <a:pt x="15788" y="6700"/>
                  </a:cubicBezTo>
                  <a:cubicBezTo>
                    <a:pt x="16273" y="7400"/>
                    <a:pt x="16273" y="8500"/>
                    <a:pt x="15982" y="9200"/>
                  </a:cubicBezTo>
                  <a:cubicBezTo>
                    <a:pt x="15788" y="9800"/>
                    <a:pt x="15498" y="10200"/>
                    <a:pt x="15110" y="10300"/>
                  </a:cubicBezTo>
                  <a:cubicBezTo>
                    <a:pt x="14723" y="12000"/>
                    <a:pt x="13754" y="13200"/>
                    <a:pt x="13367" y="13700"/>
                  </a:cubicBezTo>
                  <a:cubicBezTo>
                    <a:pt x="13367" y="14000"/>
                    <a:pt x="13464" y="14300"/>
                    <a:pt x="13561" y="14400"/>
                  </a:cubicBezTo>
                  <a:cubicBezTo>
                    <a:pt x="15304" y="14800"/>
                    <a:pt x="21600" y="17600"/>
                    <a:pt x="21600" y="21100"/>
                  </a:cubicBezTo>
                  <a:lnTo>
                    <a:pt x="21600" y="21600"/>
                  </a:lnTo>
                  <a:close/>
                  <a:moveTo>
                    <a:pt x="1162" y="20500"/>
                  </a:moveTo>
                  <a:cubicBezTo>
                    <a:pt x="20438" y="20500"/>
                    <a:pt x="20438" y="20500"/>
                    <a:pt x="20438" y="20500"/>
                  </a:cubicBezTo>
                  <a:cubicBezTo>
                    <a:pt x="20147" y="19500"/>
                    <a:pt x="19082" y="18500"/>
                    <a:pt x="17532" y="17500"/>
                  </a:cubicBezTo>
                  <a:cubicBezTo>
                    <a:pt x="15885" y="16400"/>
                    <a:pt x="13948" y="15700"/>
                    <a:pt x="13270" y="15500"/>
                  </a:cubicBezTo>
                  <a:cubicBezTo>
                    <a:pt x="12398" y="15400"/>
                    <a:pt x="12301" y="14000"/>
                    <a:pt x="12301" y="13400"/>
                  </a:cubicBezTo>
                  <a:cubicBezTo>
                    <a:pt x="12301" y="13200"/>
                    <a:pt x="12301" y="13200"/>
                    <a:pt x="12301" y="13200"/>
                  </a:cubicBezTo>
                  <a:cubicBezTo>
                    <a:pt x="12398" y="13000"/>
                    <a:pt x="12398" y="13000"/>
                    <a:pt x="12398" y="13000"/>
                  </a:cubicBezTo>
                  <a:cubicBezTo>
                    <a:pt x="12398" y="13000"/>
                    <a:pt x="13754" y="11600"/>
                    <a:pt x="14045" y="9800"/>
                  </a:cubicBezTo>
                  <a:cubicBezTo>
                    <a:pt x="14142" y="9300"/>
                    <a:pt x="14142" y="9300"/>
                    <a:pt x="14142" y="9300"/>
                  </a:cubicBezTo>
                  <a:cubicBezTo>
                    <a:pt x="14626" y="9300"/>
                    <a:pt x="14626" y="9300"/>
                    <a:pt x="14626" y="9300"/>
                  </a:cubicBezTo>
                  <a:cubicBezTo>
                    <a:pt x="14723" y="9300"/>
                    <a:pt x="14917" y="9100"/>
                    <a:pt x="15013" y="8600"/>
                  </a:cubicBezTo>
                  <a:cubicBezTo>
                    <a:pt x="15110" y="8100"/>
                    <a:pt x="15013" y="7600"/>
                    <a:pt x="14820" y="7400"/>
                  </a:cubicBezTo>
                  <a:cubicBezTo>
                    <a:pt x="14626" y="7200"/>
                    <a:pt x="14626" y="7200"/>
                    <a:pt x="14626" y="7200"/>
                  </a:cubicBezTo>
                  <a:cubicBezTo>
                    <a:pt x="14626" y="6900"/>
                    <a:pt x="14626" y="6900"/>
                    <a:pt x="14626" y="6900"/>
                  </a:cubicBezTo>
                  <a:cubicBezTo>
                    <a:pt x="14626" y="6800"/>
                    <a:pt x="14626" y="6700"/>
                    <a:pt x="14626" y="6600"/>
                  </a:cubicBezTo>
                  <a:cubicBezTo>
                    <a:pt x="14723" y="5700"/>
                    <a:pt x="14917" y="3600"/>
                    <a:pt x="13851" y="2300"/>
                  </a:cubicBezTo>
                  <a:cubicBezTo>
                    <a:pt x="13173" y="1500"/>
                    <a:pt x="12204" y="1200"/>
                    <a:pt x="10752" y="1200"/>
                  </a:cubicBezTo>
                  <a:cubicBezTo>
                    <a:pt x="9396" y="1200"/>
                    <a:pt x="8427" y="1500"/>
                    <a:pt x="7749" y="2300"/>
                  </a:cubicBezTo>
                  <a:cubicBezTo>
                    <a:pt x="6587" y="3600"/>
                    <a:pt x="6877" y="5700"/>
                    <a:pt x="6974" y="6600"/>
                  </a:cubicBezTo>
                  <a:cubicBezTo>
                    <a:pt x="6974" y="6700"/>
                    <a:pt x="6974" y="6800"/>
                    <a:pt x="6974" y="6900"/>
                  </a:cubicBezTo>
                  <a:cubicBezTo>
                    <a:pt x="6974" y="7200"/>
                    <a:pt x="6974" y="7200"/>
                    <a:pt x="6974" y="7200"/>
                  </a:cubicBezTo>
                  <a:cubicBezTo>
                    <a:pt x="6780" y="7400"/>
                    <a:pt x="6780" y="7400"/>
                    <a:pt x="6780" y="7400"/>
                  </a:cubicBezTo>
                  <a:cubicBezTo>
                    <a:pt x="6490" y="7600"/>
                    <a:pt x="6490" y="8100"/>
                    <a:pt x="6587" y="8600"/>
                  </a:cubicBezTo>
                  <a:cubicBezTo>
                    <a:pt x="6683" y="9100"/>
                    <a:pt x="6877" y="9300"/>
                    <a:pt x="6974" y="9300"/>
                  </a:cubicBezTo>
                  <a:cubicBezTo>
                    <a:pt x="7458" y="9300"/>
                    <a:pt x="7458" y="9300"/>
                    <a:pt x="7458" y="9300"/>
                  </a:cubicBezTo>
                  <a:cubicBezTo>
                    <a:pt x="7458" y="9800"/>
                    <a:pt x="7458" y="9800"/>
                    <a:pt x="7458" y="9800"/>
                  </a:cubicBezTo>
                  <a:cubicBezTo>
                    <a:pt x="7749" y="11600"/>
                    <a:pt x="9105" y="13000"/>
                    <a:pt x="9202" y="13000"/>
                  </a:cubicBezTo>
                  <a:cubicBezTo>
                    <a:pt x="9299" y="13200"/>
                    <a:pt x="9299" y="13200"/>
                    <a:pt x="9299" y="13200"/>
                  </a:cubicBezTo>
                  <a:cubicBezTo>
                    <a:pt x="9299" y="13400"/>
                    <a:pt x="9299" y="13400"/>
                    <a:pt x="9299" y="13400"/>
                  </a:cubicBezTo>
                  <a:cubicBezTo>
                    <a:pt x="9299" y="14000"/>
                    <a:pt x="9202" y="15400"/>
                    <a:pt x="8330" y="15500"/>
                  </a:cubicBezTo>
                  <a:cubicBezTo>
                    <a:pt x="7652" y="15700"/>
                    <a:pt x="5715" y="16400"/>
                    <a:pt x="4068" y="17500"/>
                  </a:cubicBezTo>
                  <a:cubicBezTo>
                    <a:pt x="2422" y="18500"/>
                    <a:pt x="1453" y="19500"/>
                    <a:pt x="1162" y="205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3" name="Shape">
              <a:extLst>
                <a:ext uri="{FF2B5EF4-FFF2-40B4-BE49-F238E27FC236}">
                  <a16:creationId xmlns:a16="http://schemas.microsoft.com/office/drawing/2014/main" id="{38A5AD0D-BFAF-424C-8746-5CA8B6C7664F}"/>
                </a:ext>
              </a:extLst>
            </p:cNvPr>
            <p:cNvSpPr/>
            <p:nvPr/>
          </p:nvSpPr>
          <p:spPr>
            <a:xfrm>
              <a:off x="304152" y="11576"/>
              <a:ext cx="156813" cy="2525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219" y="14320"/>
                  </a:moveTo>
                  <a:cubicBezTo>
                    <a:pt x="8028" y="14201"/>
                    <a:pt x="8028" y="13962"/>
                    <a:pt x="8028" y="13604"/>
                  </a:cubicBezTo>
                  <a:cubicBezTo>
                    <a:pt x="8602" y="13127"/>
                    <a:pt x="10131" y="11934"/>
                    <a:pt x="10896" y="10263"/>
                  </a:cubicBezTo>
                  <a:cubicBezTo>
                    <a:pt x="11469" y="10144"/>
                    <a:pt x="11851" y="9786"/>
                    <a:pt x="12234" y="9189"/>
                  </a:cubicBezTo>
                  <a:cubicBezTo>
                    <a:pt x="12616" y="8473"/>
                    <a:pt x="12807" y="7399"/>
                    <a:pt x="11851" y="6683"/>
                  </a:cubicBezTo>
                  <a:cubicBezTo>
                    <a:pt x="11851" y="6683"/>
                    <a:pt x="11851" y="6683"/>
                    <a:pt x="11851" y="6683"/>
                  </a:cubicBezTo>
                  <a:cubicBezTo>
                    <a:pt x="12042" y="5728"/>
                    <a:pt x="12425" y="3222"/>
                    <a:pt x="10131" y="1551"/>
                  </a:cubicBezTo>
                  <a:cubicBezTo>
                    <a:pt x="8602" y="597"/>
                    <a:pt x="6499" y="0"/>
                    <a:pt x="3632" y="0"/>
                  </a:cubicBezTo>
                  <a:cubicBezTo>
                    <a:pt x="2294" y="0"/>
                    <a:pt x="956" y="239"/>
                    <a:pt x="0" y="477"/>
                  </a:cubicBezTo>
                  <a:cubicBezTo>
                    <a:pt x="382" y="716"/>
                    <a:pt x="573" y="1074"/>
                    <a:pt x="956" y="1432"/>
                  </a:cubicBezTo>
                  <a:cubicBezTo>
                    <a:pt x="1720" y="1313"/>
                    <a:pt x="2676" y="1193"/>
                    <a:pt x="3632" y="1193"/>
                  </a:cubicBezTo>
                  <a:cubicBezTo>
                    <a:pt x="5926" y="1193"/>
                    <a:pt x="7646" y="1551"/>
                    <a:pt x="8793" y="2267"/>
                  </a:cubicBezTo>
                  <a:cubicBezTo>
                    <a:pt x="10513" y="3580"/>
                    <a:pt x="10131" y="5728"/>
                    <a:pt x="10131" y="6564"/>
                  </a:cubicBezTo>
                  <a:cubicBezTo>
                    <a:pt x="9940" y="6683"/>
                    <a:pt x="9940" y="6802"/>
                    <a:pt x="9940" y="6922"/>
                  </a:cubicBezTo>
                  <a:cubicBezTo>
                    <a:pt x="9940" y="7160"/>
                    <a:pt x="9940" y="7160"/>
                    <a:pt x="9940" y="7160"/>
                  </a:cubicBezTo>
                  <a:cubicBezTo>
                    <a:pt x="10322" y="7399"/>
                    <a:pt x="10322" y="7399"/>
                    <a:pt x="10322" y="7399"/>
                  </a:cubicBezTo>
                  <a:cubicBezTo>
                    <a:pt x="10704" y="7518"/>
                    <a:pt x="10896" y="8115"/>
                    <a:pt x="10704" y="8592"/>
                  </a:cubicBezTo>
                  <a:cubicBezTo>
                    <a:pt x="10513" y="9070"/>
                    <a:pt x="10131" y="9308"/>
                    <a:pt x="9940" y="9308"/>
                  </a:cubicBezTo>
                  <a:cubicBezTo>
                    <a:pt x="9175" y="9308"/>
                    <a:pt x="9175" y="9308"/>
                    <a:pt x="9175" y="9308"/>
                  </a:cubicBezTo>
                  <a:cubicBezTo>
                    <a:pt x="9175" y="9786"/>
                    <a:pt x="9175" y="9786"/>
                    <a:pt x="9175" y="9786"/>
                  </a:cubicBezTo>
                  <a:cubicBezTo>
                    <a:pt x="8602" y="11576"/>
                    <a:pt x="6499" y="13008"/>
                    <a:pt x="6308" y="13008"/>
                  </a:cubicBezTo>
                  <a:cubicBezTo>
                    <a:pt x="6117" y="13127"/>
                    <a:pt x="6117" y="13127"/>
                    <a:pt x="6117" y="13127"/>
                  </a:cubicBezTo>
                  <a:cubicBezTo>
                    <a:pt x="6117" y="13366"/>
                    <a:pt x="6117" y="13366"/>
                    <a:pt x="6117" y="13366"/>
                  </a:cubicBezTo>
                  <a:cubicBezTo>
                    <a:pt x="6117" y="13962"/>
                    <a:pt x="6308" y="15394"/>
                    <a:pt x="7837" y="15514"/>
                  </a:cubicBezTo>
                  <a:cubicBezTo>
                    <a:pt x="8984" y="15633"/>
                    <a:pt x="12042" y="16349"/>
                    <a:pt x="14719" y="17423"/>
                  </a:cubicBezTo>
                  <a:cubicBezTo>
                    <a:pt x="17395" y="18378"/>
                    <a:pt x="19115" y="19452"/>
                    <a:pt x="19497" y="20407"/>
                  </a:cubicBezTo>
                  <a:cubicBezTo>
                    <a:pt x="11087" y="20407"/>
                    <a:pt x="11087" y="20407"/>
                    <a:pt x="11087" y="20407"/>
                  </a:cubicBezTo>
                  <a:cubicBezTo>
                    <a:pt x="11469" y="20765"/>
                    <a:pt x="12042" y="21123"/>
                    <a:pt x="1242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21003"/>
                    <a:pt x="21600" y="21003"/>
                    <a:pt x="21600" y="21003"/>
                  </a:cubicBezTo>
                  <a:cubicBezTo>
                    <a:pt x="21600" y="17543"/>
                    <a:pt x="11087" y="14678"/>
                    <a:pt x="8219" y="1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4" name="Shape">
              <a:extLst>
                <a:ext uri="{FF2B5EF4-FFF2-40B4-BE49-F238E27FC236}">
                  <a16:creationId xmlns:a16="http://schemas.microsoft.com/office/drawing/2014/main" id="{FC13D5DA-D45C-4600-9D62-D0289926AC12}"/>
                </a:ext>
              </a:extLst>
            </p:cNvPr>
            <p:cNvSpPr/>
            <p:nvPr/>
          </p:nvSpPr>
          <p:spPr>
            <a:xfrm>
              <a:off x="0" y="11576"/>
              <a:ext cx="162075" cy="2525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986" y="20407"/>
                  </a:moveTo>
                  <a:cubicBezTo>
                    <a:pt x="2048" y="20407"/>
                    <a:pt x="2048" y="20407"/>
                    <a:pt x="2048" y="20407"/>
                  </a:cubicBezTo>
                  <a:cubicBezTo>
                    <a:pt x="2421" y="19452"/>
                    <a:pt x="4097" y="18378"/>
                    <a:pt x="6517" y="17423"/>
                  </a:cubicBezTo>
                  <a:cubicBezTo>
                    <a:pt x="9310" y="16349"/>
                    <a:pt x="12290" y="15633"/>
                    <a:pt x="13407" y="15514"/>
                  </a:cubicBezTo>
                  <a:cubicBezTo>
                    <a:pt x="14897" y="15394"/>
                    <a:pt x="15083" y="13962"/>
                    <a:pt x="15083" y="13366"/>
                  </a:cubicBezTo>
                  <a:cubicBezTo>
                    <a:pt x="15083" y="13127"/>
                    <a:pt x="15083" y="13127"/>
                    <a:pt x="15083" y="13127"/>
                  </a:cubicBezTo>
                  <a:cubicBezTo>
                    <a:pt x="14710" y="13008"/>
                    <a:pt x="14710" y="13008"/>
                    <a:pt x="14710" y="13008"/>
                  </a:cubicBezTo>
                  <a:cubicBezTo>
                    <a:pt x="14710" y="13008"/>
                    <a:pt x="12662" y="11576"/>
                    <a:pt x="12103" y="9786"/>
                  </a:cubicBezTo>
                  <a:cubicBezTo>
                    <a:pt x="11917" y="9308"/>
                    <a:pt x="11917" y="9308"/>
                    <a:pt x="11917" y="9308"/>
                  </a:cubicBezTo>
                  <a:cubicBezTo>
                    <a:pt x="11172" y="9308"/>
                    <a:pt x="11172" y="9308"/>
                    <a:pt x="11172" y="9308"/>
                  </a:cubicBezTo>
                  <a:cubicBezTo>
                    <a:pt x="11172" y="9308"/>
                    <a:pt x="10800" y="9070"/>
                    <a:pt x="10614" y="8592"/>
                  </a:cubicBezTo>
                  <a:cubicBezTo>
                    <a:pt x="10428" y="8115"/>
                    <a:pt x="10614" y="7518"/>
                    <a:pt x="10986" y="7399"/>
                  </a:cubicBezTo>
                  <a:cubicBezTo>
                    <a:pt x="11359" y="7160"/>
                    <a:pt x="11359" y="7160"/>
                    <a:pt x="11359" y="7160"/>
                  </a:cubicBezTo>
                  <a:cubicBezTo>
                    <a:pt x="11172" y="6922"/>
                    <a:pt x="11172" y="6922"/>
                    <a:pt x="11172" y="6922"/>
                  </a:cubicBezTo>
                  <a:cubicBezTo>
                    <a:pt x="11172" y="6802"/>
                    <a:pt x="11172" y="6683"/>
                    <a:pt x="11172" y="6564"/>
                  </a:cubicBezTo>
                  <a:cubicBezTo>
                    <a:pt x="10986" y="5728"/>
                    <a:pt x="10800" y="3580"/>
                    <a:pt x="12476" y="2267"/>
                  </a:cubicBezTo>
                  <a:cubicBezTo>
                    <a:pt x="13593" y="1551"/>
                    <a:pt x="15269" y="1193"/>
                    <a:pt x="17317" y="1193"/>
                  </a:cubicBezTo>
                  <a:cubicBezTo>
                    <a:pt x="18807" y="1193"/>
                    <a:pt x="19924" y="1313"/>
                    <a:pt x="20855" y="1551"/>
                  </a:cubicBezTo>
                  <a:cubicBezTo>
                    <a:pt x="21041" y="1313"/>
                    <a:pt x="21228" y="955"/>
                    <a:pt x="21600" y="597"/>
                  </a:cubicBezTo>
                  <a:cubicBezTo>
                    <a:pt x="20483" y="239"/>
                    <a:pt x="18993" y="0"/>
                    <a:pt x="17317" y="0"/>
                  </a:cubicBezTo>
                  <a:cubicBezTo>
                    <a:pt x="14710" y="0"/>
                    <a:pt x="12476" y="597"/>
                    <a:pt x="11172" y="1551"/>
                  </a:cubicBezTo>
                  <a:cubicBezTo>
                    <a:pt x="8938" y="3222"/>
                    <a:pt x="9310" y="5728"/>
                    <a:pt x="9497" y="6683"/>
                  </a:cubicBezTo>
                  <a:cubicBezTo>
                    <a:pt x="9497" y="6683"/>
                    <a:pt x="9497" y="6683"/>
                    <a:pt x="9497" y="6683"/>
                  </a:cubicBezTo>
                  <a:cubicBezTo>
                    <a:pt x="8566" y="7399"/>
                    <a:pt x="8566" y="8473"/>
                    <a:pt x="9124" y="9189"/>
                  </a:cubicBezTo>
                  <a:cubicBezTo>
                    <a:pt x="9310" y="9786"/>
                    <a:pt x="9869" y="10144"/>
                    <a:pt x="10428" y="10263"/>
                  </a:cubicBezTo>
                  <a:cubicBezTo>
                    <a:pt x="10986" y="11934"/>
                    <a:pt x="12662" y="13127"/>
                    <a:pt x="13221" y="13604"/>
                  </a:cubicBezTo>
                  <a:cubicBezTo>
                    <a:pt x="13221" y="13962"/>
                    <a:pt x="13034" y="14201"/>
                    <a:pt x="13034" y="14320"/>
                  </a:cubicBezTo>
                  <a:cubicBezTo>
                    <a:pt x="10241" y="14678"/>
                    <a:pt x="0" y="17543"/>
                    <a:pt x="0" y="21003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9683" y="21600"/>
                    <a:pt x="9683" y="21600"/>
                    <a:pt x="9683" y="21600"/>
                  </a:cubicBezTo>
                  <a:cubicBezTo>
                    <a:pt x="10055" y="21123"/>
                    <a:pt x="10428" y="20765"/>
                    <a:pt x="10986" y="2040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75" name="Shape">
            <a:extLst>
              <a:ext uri="{FF2B5EF4-FFF2-40B4-BE49-F238E27FC236}">
                <a16:creationId xmlns:a16="http://schemas.microsoft.com/office/drawing/2014/main" id="{88CE1254-F2EC-4623-BE6C-136981785414}"/>
              </a:ext>
            </a:extLst>
          </p:cNvPr>
          <p:cNvSpPr/>
          <p:nvPr/>
        </p:nvSpPr>
        <p:spPr>
          <a:xfrm>
            <a:off x="3882051" y="769865"/>
            <a:ext cx="433011" cy="4157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0" y="21600"/>
                  <a:pt x="0" y="21600"/>
                  <a:pt x="0" y="21600"/>
                </a:cubicBezTo>
                <a:cubicBezTo>
                  <a:pt x="0" y="21024"/>
                  <a:pt x="0" y="21024"/>
                  <a:pt x="0" y="21024"/>
                </a:cubicBezTo>
                <a:cubicBezTo>
                  <a:pt x="0" y="17568"/>
                  <a:pt x="6369" y="14832"/>
                  <a:pt x="8031" y="14400"/>
                </a:cubicBezTo>
                <a:cubicBezTo>
                  <a:pt x="8169" y="14256"/>
                  <a:pt x="8169" y="13968"/>
                  <a:pt x="8169" y="13680"/>
                </a:cubicBezTo>
                <a:cubicBezTo>
                  <a:pt x="7754" y="13248"/>
                  <a:pt x="6923" y="11952"/>
                  <a:pt x="6508" y="10368"/>
                </a:cubicBezTo>
                <a:cubicBezTo>
                  <a:pt x="6092" y="10080"/>
                  <a:pt x="5815" y="9792"/>
                  <a:pt x="5677" y="9216"/>
                </a:cubicBezTo>
                <a:cubicBezTo>
                  <a:pt x="5400" y="8352"/>
                  <a:pt x="5400" y="7344"/>
                  <a:pt x="5815" y="6624"/>
                </a:cubicBezTo>
                <a:cubicBezTo>
                  <a:pt x="5815" y="6624"/>
                  <a:pt x="5815" y="6624"/>
                  <a:pt x="5815" y="6624"/>
                </a:cubicBezTo>
                <a:cubicBezTo>
                  <a:pt x="5815" y="5616"/>
                  <a:pt x="5538" y="3168"/>
                  <a:pt x="6923" y="1440"/>
                </a:cubicBezTo>
                <a:cubicBezTo>
                  <a:pt x="7754" y="432"/>
                  <a:pt x="9138" y="0"/>
                  <a:pt x="10800" y="0"/>
                </a:cubicBezTo>
                <a:cubicBezTo>
                  <a:pt x="12462" y="0"/>
                  <a:pt x="13846" y="432"/>
                  <a:pt x="14677" y="1440"/>
                </a:cubicBezTo>
                <a:cubicBezTo>
                  <a:pt x="16062" y="3168"/>
                  <a:pt x="15785" y="5616"/>
                  <a:pt x="15785" y="6624"/>
                </a:cubicBezTo>
                <a:cubicBezTo>
                  <a:pt x="15785" y="6624"/>
                  <a:pt x="15785" y="6624"/>
                  <a:pt x="15785" y="6624"/>
                </a:cubicBezTo>
                <a:cubicBezTo>
                  <a:pt x="16200" y="7344"/>
                  <a:pt x="16200" y="8352"/>
                  <a:pt x="15923" y="9216"/>
                </a:cubicBezTo>
                <a:cubicBezTo>
                  <a:pt x="15785" y="9792"/>
                  <a:pt x="15508" y="10080"/>
                  <a:pt x="15092" y="10368"/>
                </a:cubicBezTo>
                <a:cubicBezTo>
                  <a:pt x="14677" y="11952"/>
                  <a:pt x="13846" y="13248"/>
                  <a:pt x="13431" y="13680"/>
                </a:cubicBezTo>
                <a:cubicBezTo>
                  <a:pt x="13431" y="13968"/>
                  <a:pt x="13431" y="14256"/>
                  <a:pt x="13569" y="14400"/>
                </a:cubicBezTo>
                <a:cubicBezTo>
                  <a:pt x="15231" y="14832"/>
                  <a:pt x="21600" y="17568"/>
                  <a:pt x="21600" y="21024"/>
                </a:cubicBezTo>
                <a:lnTo>
                  <a:pt x="21600" y="21600"/>
                </a:lnTo>
                <a:close/>
                <a:moveTo>
                  <a:pt x="1246" y="20448"/>
                </a:moveTo>
                <a:cubicBezTo>
                  <a:pt x="20354" y="20448"/>
                  <a:pt x="20354" y="20448"/>
                  <a:pt x="20354" y="20448"/>
                </a:cubicBezTo>
                <a:cubicBezTo>
                  <a:pt x="20077" y="19584"/>
                  <a:pt x="19108" y="18432"/>
                  <a:pt x="17446" y="17424"/>
                </a:cubicBezTo>
                <a:cubicBezTo>
                  <a:pt x="15785" y="16416"/>
                  <a:pt x="13985" y="15696"/>
                  <a:pt x="13292" y="15552"/>
                </a:cubicBezTo>
                <a:cubicBezTo>
                  <a:pt x="12323" y="15408"/>
                  <a:pt x="12323" y="13968"/>
                  <a:pt x="12323" y="13392"/>
                </a:cubicBezTo>
                <a:cubicBezTo>
                  <a:pt x="12323" y="13248"/>
                  <a:pt x="12323" y="13248"/>
                  <a:pt x="12323" y="13248"/>
                </a:cubicBezTo>
                <a:cubicBezTo>
                  <a:pt x="12462" y="12960"/>
                  <a:pt x="12462" y="12960"/>
                  <a:pt x="12462" y="12960"/>
                </a:cubicBezTo>
                <a:cubicBezTo>
                  <a:pt x="12462" y="12960"/>
                  <a:pt x="13846" y="11520"/>
                  <a:pt x="14123" y="9792"/>
                </a:cubicBezTo>
                <a:cubicBezTo>
                  <a:pt x="14123" y="9216"/>
                  <a:pt x="14123" y="9216"/>
                  <a:pt x="14123" y="9216"/>
                </a:cubicBezTo>
                <a:cubicBezTo>
                  <a:pt x="14677" y="9216"/>
                  <a:pt x="14677" y="9216"/>
                  <a:pt x="14677" y="9216"/>
                </a:cubicBezTo>
                <a:cubicBezTo>
                  <a:pt x="14677" y="9216"/>
                  <a:pt x="14815" y="9072"/>
                  <a:pt x="14954" y="8640"/>
                </a:cubicBezTo>
                <a:cubicBezTo>
                  <a:pt x="15092" y="8064"/>
                  <a:pt x="15092" y="7488"/>
                  <a:pt x="14815" y="7344"/>
                </a:cubicBezTo>
                <a:cubicBezTo>
                  <a:pt x="14538" y="7200"/>
                  <a:pt x="14538" y="7200"/>
                  <a:pt x="14538" y="7200"/>
                </a:cubicBezTo>
                <a:cubicBezTo>
                  <a:pt x="14677" y="6912"/>
                  <a:pt x="14677" y="6912"/>
                  <a:pt x="14677" y="6912"/>
                </a:cubicBezTo>
                <a:cubicBezTo>
                  <a:pt x="14677" y="6768"/>
                  <a:pt x="14677" y="6624"/>
                  <a:pt x="14677" y="6480"/>
                </a:cubicBezTo>
                <a:cubicBezTo>
                  <a:pt x="14677" y="5616"/>
                  <a:pt x="14954" y="3456"/>
                  <a:pt x="13846" y="2160"/>
                </a:cubicBezTo>
                <a:cubicBezTo>
                  <a:pt x="13154" y="1440"/>
                  <a:pt x="12185" y="1152"/>
                  <a:pt x="10800" y="1152"/>
                </a:cubicBezTo>
                <a:cubicBezTo>
                  <a:pt x="9415" y="1152"/>
                  <a:pt x="8446" y="1440"/>
                  <a:pt x="7754" y="2160"/>
                </a:cubicBezTo>
                <a:cubicBezTo>
                  <a:pt x="6646" y="3456"/>
                  <a:pt x="6923" y="5616"/>
                  <a:pt x="6923" y="6480"/>
                </a:cubicBezTo>
                <a:cubicBezTo>
                  <a:pt x="6923" y="6624"/>
                  <a:pt x="6923" y="6768"/>
                  <a:pt x="6923" y="6912"/>
                </a:cubicBezTo>
                <a:cubicBezTo>
                  <a:pt x="7062" y="7200"/>
                  <a:pt x="7062" y="7200"/>
                  <a:pt x="7062" y="7200"/>
                </a:cubicBezTo>
                <a:cubicBezTo>
                  <a:pt x="6785" y="7344"/>
                  <a:pt x="6785" y="7344"/>
                  <a:pt x="6785" y="7344"/>
                </a:cubicBezTo>
                <a:cubicBezTo>
                  <a:pt x="6508" y="7488"/>
                  <a:pt x="6508" y="8064"/>
                  <a:pt x="6646" y="8640"/>
                </a:cubicBezTo>
                <a:cubicBezTo>
                  <a:pt x="6785" y="9072"/>
                  <a:pt x="6923" y="9216"/>
                  <a:pt x="6923" y="9216"/>
                </a:cubicBezTo>
                <a:cubicBezTo>
                  <a:pt x="7477" y="9216"/>
                  <a:pt x="7477" y="9216"/>
                  <a:pt x="7477" y="9216"/>
                </a:cubicBezTo>
                <a:cubicBezTo>
                  <a:pt x="7477" y="9792"/>
                  <a:pt x="7477" y="9792"/>
                  <a:pt x="7477" y="9792"/>
                </a:cubicBezTo>
                <a:cubicBezTo>
                  <a:pt x="7754" y="11520"/>
                  <a:pt x="9138" y="12960"/>
                  <a:pt x="9138" y="12960"/>
                </a:cubicBezTo>
                <a:cubicBezTo>
                  <a:pt x="9277" y="13248"/>
                  <a:pt x="9277" y="13248"/>
                  <a:pt x="9277" y="13248"/>
                </a:cubicBezTo>
                <a:cubicBezTo>
                  <a:pt x="9277" y="13392"/>
                  <a:pt x="9277" y="13392"/>
                  <a:pt x="9277" y="13392"/>
                </a:cubicBezTo>
                <a:cubicBezTo>
                  <a:pt x="9277" y="13968"/>
                  <a:pt x="9277" y="15408"/>
                  <a:pt x="8308" y="15552"/>
                </a:cubicBezTo>
                <a:cubicBezTo>
                  <a:pt x="7615" y="15696"/>
                  <a:pt x="5815" y="16416"/>
                  <a:pt x="4154" y="17424"/>
                </a:cubicBezTo>
                <a:cubicBezTo>
                  <a:pt x="2492" y="18432"/>
                  <a:pt x="1523" y="19584"/>
                  <a:pt x="1246" y="2044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76" name="Group">
            <a:extLst>
              <a:ext uri="{FF2B5EF4-FFF2-40B4-BE49-F238E27FC236}">
                <a16:creationId xmlns:a16="http://schemas.microsoft.com/office/drawing/2014/main" id="{F4C0FF48-CC12-40C9-8C8D-0E115A792BCC}"/>
              </a:ext>
            </a:extLst>
          </p:cNvPr>
          <p:cNvGrpSpPr/>
          <p:nvPr/>
        </p:nvGrpSpPr>
        <p:grpSpPr>
          <a:xfrm>
            <a:off x="9038488" y="3195097"/>
            <a:ext cx="364739" cy="364740"/>
            <a:chOff x="0" y="0"/>
            <a:chExt cx="364738" cy="364739"/>
          </a:xfrm>
          <a:solidFill>
            <a:schemeClr val="bg1"/>
          </a:solidFill>
        </p:grpSpPr>
        <p:sp>
          <p:nvSpPr>
            <p:cNvPr id="177" name="Shape">
              <a:extLst>
                <a:ext uri="{FF2B5EF4-FFF2-40B4-BE49-F238E27FC236}">
                  <a16:creationId xmlns:a16="http://schemas.microsoft.com/office/drawing/2014/main" id="{1739888C-645D-4330-ADD3-9D33FD2AD7C7}"/>
                </a:ext>
              </a:extLst>
            </p:cNvPr>
            <p:cNvSpPr/>
            <p:nvPr/>
          </p:nvSpPr>
          <p:spPr>
            <a:xfrm>
              <a:off x="0" y="21753"/>
              <a:ext cx="342987" cy="3429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40" y="14400"/>
                  </a:moveTo>
                  <a:cubicBezTo>
                    <a:pt x="16320" y="14400"/>
                    <a:pt x="16320" y="14400"/>
                    <a:pt x="16320" y="14400"/>
                  </a:cubicBezTo>
                  <a:cubicBezTo>
                    <a:pt x="16320" y="7440"/>
                    <a:pt x="16320" y="7440"/>
                    <a:pt x="16320" y="7440"/>
                  </a:cubicBezTo>
                  <a:cubicBezTo>
                    <a:pt x="16320" y="6240"/>
                    <a:pt x="15360" y="5280"/>
                    <a:pt x="14160" y="5280"/>
                  </a:cubicBezTo>
                  <a:cubicBezTo>
                    <a:pt x="7200" y="5280"/>
                    <a:pt x="7200" y="5280"/>
                    <a:pt x="7200" y="5280"/>
                  </a:cubicBezTo>
                  <a:cubicBezTo>
                    <a:pt x="7200" y="960"/>
                    <a:pt x="7200" y="960"/>
                    <a:pt x="7200" y="960"/>
                  </a:cubicBezTo>
                  <a:cubicBezTo>
                    <a:pt x="7200" y="480"/>
                    <a:pt x="6720" y="0"/>
                    <a:pt x="6240" y="0"/>
                  </a:cubicBezTo>
                  <a:cubicBezTo>
                    <a:pt x="5760" y="0"/>
                    <a:pt x="5280" y="480"/>
                    <a:pt x="5280" y="960"/>
                  </a:cubicBezTo>
                  <a:cubicBezTo>
                    <a:pt x="5280" y="5280"/>
                    <a:pt x="5280" y="5280"/>
                    <a:pt x="5280" y="5280"/>
                  </a:cubicBezTo>
                  <a:cubicBezTo>
                    <a:pt x="960" y="5280"/>
                    <a:pt x="960" y="5280"/>
                    <a:pt x="960" y="5280"/>
                  </a:cubicBezTo>
                  <a:cubicBezTo>
                    <a:pt x="480" y="5280"/>
                    <a:pt x="0" y="5760"/>
                    <a:pt x="0" y="6240"/>
                  </a:cubicBezTo>
                  <a:cubicBezTo>
                    <a:pt x="0" y="6720"/>
                    <a:pt x="480" y="7200"/>
                    <a:pt x="960" y="7200"/>
                  </a:cubicBezTo>
                  <a:cubicBezTo>
                    <a:pt x="5280" y="7200"/>
                    <a:pt x="5280" y="7200"/>
                    <a:pt x="5280" y="7200"/>
                  </a:cubicBezTo>
                  <a:cubicBezTo>
                    <a:pt x="5280" y="14160"/>
                    <a:pt x="5280" y="14160"/>
                    <a:pt x="5280" y="14160"/>
                  </a:cubicBezTo>
                  <a:cubicBezTo>
                    <a:pt x="5280" y="15360"/>
                    <a:pt x="6240" y="16320"/>
                    <a:pt x="7440" y="16320"/>
                  </a:cubicBezTo>
                  <a:cubicBezTo>
                    <a:pt x="14400" y="16320"/>
                    <a:pt x="14400" y="16320"/>
                    <a:pt x="14400" y="16320"/>
                  </a:cubicBezTo>
                  <a:cubicBezTo>
                    <a:pt x="14400" y="20640"/>
                    <a:pt x="14400" y="20640"/>
                    <a:pt x="14400" y="20640"/>
                  </a:cubicBezTo>
                  <a:cubicBezTo>
                    <a:pt x="14400" y="21120"/>
                    <a:pt x="14880" y="21600"/>
                    <a:pt x="15360" y="21600"/>
                  </a:cubicBezTo>
                  <a:cubicBezTo>
                    <a:pt x="15840" y="21600"/>
                    <a:pt x="16320" y="21120"/>
                    <a:pt x="16320" y="20640"/>
                  </a:cubicBezTo>
                  <a:cubicBezTo>
                    <a:pt x="16320" y="16320"/>
                    <a:pt x="16320" y="16320"/>
                    <a:pt x="16320" y="16320"/>
                  </a:cubicBezTo>
                  <a:cubicBezTo>
                    <a:pt x="20640" y="16320"/>
                    <a:pt x="20640" y="16320"/>
                    <a:pt x="20640" y="16320"/>
                  </a:cubicBezTo>
                  <a:cubicBezTo>
                    <a:pt x="21120" y="16320"/>
                    <a:pt x="21600" y="15840"/>
                    <a:pt x="21600" y="15360"/>
                  </a:cubicBezTo>
                  <a:cubicBezTo>
                    <a:pt x="21600" y="14880"/>
                    <a:pt x="21120" y="14400"/>
                    <a:pt x="20640" y="14400"/>
                  </a:cubicBezTo>
                  <a:close/>
                  <a:moveTo>
                    <a:pt x="7440" y="14400"/>
                  </a:moveTo>
                  <a:cubicBezTo>
                    <a:pt x="7440" y="14400"/>
                    <a:pt x="7200" y="14160"/>
                    <a:pt x="7200" y="14160"/>
                  </a:cubicBezTo>
                  <a:cubicBezTo>
                    <a:pt x="7200" y="7200"/>
                    <a:pt x="7200" y="7200"/>
                    <a:pt x="7200" y="7200"/>
                  </a:cubicBezTo>
                  <a:cubicBezTo>
                    <a:pt x="14160" y="7200"/>
                    <a:pt x="14160" y="7200"/>
                    <a:pt x="14160" y="7200"/>
                  </a:cubicBezTo>
                  <a:cubicBezTo>
                    <a:pt x="14160" y="7200"/>
                    <a:pt x="14400" y="7440"/>
                    <a:pt x="14400" y="7440"/>
                  </a:cubicBezTo>
                  <a:cubicBezTo>
                    <a:pt x="14400" y="14400"/>
                    <a:pt x="14400" y="14400"/>
                    <a:pt x="14400" y="14400"/>
                  </a:cubicBezTo>
                  <a:lnTo>
                    <a:pt x="7440" y="14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8" name="Shape">
              <a:extLst>
                <a:ext uri="{FF2B5EF4-FFF2-40B4-BE49-F238E27FC236}">
                  <a16:creationId xmlns:a16="http://schemas.microsoft.com/office/drawing/2014/main" id="{9B0BA40B-F980-479D-84FF-C54452CDCCCB}"/>
                </a:ext>
              </a:extLst>
            </p:cNvPr>
            <p:cNvSpPr/>
            <p:nvPr/>
          </p:nvSpPr>
          <p:spPr>
            <a:xfrm>
              <a:off x="123603" y="197645"/>
              <a:ext cx="43537" cy="46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00" h="21150" extrusionOk="0">
                  <a:moveTo>
                    <a:pt x="8550" y="1350"/>
                  </a:moveTo>
                  <a:cubicBezTo>
                    <a:pt x="1350" y="8550"/>
                    <a:pt x="1350" y="8550"/>
                    <a:pt x="1350" y="8550"/>
                  </a:cubicBezTo>
                  <a:cubicBezTo>
                    <a:pt x="-450" y="12150"/>
                    <a:pt x="-450" y="15750"/>
                    <a:pt x="1350" y="19350"/>
                  </a:cubicBezTo>
                  <a:cubicBezTo>
                    <a:pt x="3150" y="21150"/>
                    <a:pt x="4950" y="21150"/>
                    <a:pt x="6750" y="21150"/>
                  </a:cubicBezTo>
                  <a:cubicBezTo>
                    <a:pt x="8550" y="21150"/>
                    <a:pt x="10350" y="21150"/>
                    <a:pt x="12150" y="19350"/>
                  </a:cubicBezTo>
                  <a:cubicBezTo>
                    <a:pt x="19350" y="12150"/>
                    <a:pt x="19350" y="12150"/>
                    <a:pt x="19350" y="12150"/>
                  </a:cubicBezTo>
                  <a:cubicBezTo>
                    <a:pt x="21150" y="8550"/>
                    <a:pt x="21150" y="4950"/>
                    <a:pt x="19350" y="1350"/>
                  </a:cubicBezTo>
                  <a:cubicBezTo>
                    <a:pt x="15750" y="-450"/>
                    <a:pt x="12150" y="-450"/>
                    <a:pt x="8550" y="13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9" name="Shape">
              <a:extLst>
                <a:ext uri="{FF2B5EF4-FFF2-40B4-BE49-F238E27FC236}">
                  <a16:creationId xmlns:a16="http://schemas.microsoft.com/office/drawing/2014/main" id="{2BE46C85-B6CC-45E7-9E24-1DB2B5FD5ECE}"/>
                </a:ext>
              </a:extLst>
            </p:cNvPr>
            <p:cNvSpPr/>
            <p:nvPr/>
          </p:nvSpPr>
          <p:spPr>
            <a:xfrm>
              <a:off x="259916" y="55419"/>
              <a:ext cx="51594" cy="503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43" h="20829" extrusionOk="0">
                  <a:moveTo>
                    <a:pt x="5785" y="20829"/>
                  </a:moveTo>
                  <a:cubicBezTo>
                    <a:pt x="7328" y="20829"/>
                    <a:pt x="8871" y="19286"/>
                    <a:pt x="10414" y="19286"/>
                  </a:cubicBezTo>
                  <a:cubicBezTo>
                    <a:pt x="18128" y="11572"/>
                    <a:pt x="18128" y="11572"/>
                    <a:pt x="18128" y="11572"/>
                  </a:cubicBezTo>
                  <a:cubicBezTo>
                    <a:pt x="21214" y="8486"/>
                    <a:pt x="21214" y="5400"/>
                    <a:pt x="18128" y="2315"/>
                  </a:cubicBezTo>
                  <a:cubicBezTo>
                    <a:pt x="15043" y="-771"/>
                    <a:pt x="11957" y="-771"/>
                    <a:pt x="8871" y="2315"/>
                  </a:cubicBezTo>
                  <a:cubicBezTo>
                    <a:pt x="1157" y="10029"/>
                    <a:pt x="1157" y="10029"/>
                    <a:pt x="1157" y="10029"/>
                  </a:cubicBezTo>
                  <a:cubicBezTo>
                    <a:pt x="-386" y="11572"/>
                    <a:pt x="-386" y="16200"/>
                    <a:pt x="1157" y="19286"/>
                  </a:cubicBezTo>
                  <a:cubicBezTo>
                    <a:pt x="2700" y="19286"/>
                    <a:pt x="4243" y="20829"/>
                    <a:pt x="5785" y="208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0" name="Shape">
              <a:extLst>
                <a:ext uri="{FF2B5EF4-FFF2-40B4-BE49-F238E27FC236}">
                  <a16:creationId xmlns:a16="http://schemas.microsoft.com/office/drawing/2014/main" id="{A154713A-2577-4C27-A02F-CAD47B86A51B}"/>
                </a:ext>
              </a:extLst>
            </p:cNvPr>
            <p:cNvSpPr/>
            <p:nvPr/>
          </p:nvSpPr>
          <p:spPr>
            <a:xfrm>
              <a:off x="171317" y="146332"/>
              <a:ext cx="47089" cy="480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354" h="20769" extrusionOk="0">
                  <a:moveTo>
                    <a:pt x="9554" y="2492"/>
                  </a:moveTo>
                  <a:cubicBezTo>
                    <a:pt x="1247" y="9138"/>
                    <a:pt x="1247" y="9138"/>
                    <a:pt x="1247" y="9138"/>
                  </a:cubicBezTo>
                  <a:cubicBezTo>
                    <a:pt x="-415" y="12461"/>
                    <a:pt x="-415" y="15784"/>
                    <a:pt x="1247" y="19107"/>
                  </a:cubicBezTo>
                  <a:cubicBezTo>
                    <a:pt x="2908" y="19107"/>
                    <a:pt x="4570" y="20769"/>
                    <a:pt x="6231" y="20769"/>
                  </a:cubicBezTo>
                  <a:cubicBezTo>
                    <a:pt x="7893" y="20769"/>
                    <a:pt x="9554" y="19107"/>
                    <a:pt x="11216" y="19107"/>
                  </a:cubicBezTo>
                  <a:cubicBezTo>
                    <a:pt x="17862" y="10800"/>
                    <a:pt x="17862" y="10800"/>
                    <a:pt x="17862" y="10800"/>
                  </a:cubicBezTo>
                  <a:cubicBezTo>
                    <a:pt x="21185" y="9138"/>
                    <a:pt x="21185" y="4154"/>
                    <a:pt x="17862" y="2492"/>
                  </a:cubicBezTo>
                  <a:cubicBezTo>
                    <a:pt x="16200" y="-831"/>
                    <a:pt x="11216" y="-831"/>
                    <a:pt x="9554" y="249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1" name="Shape">
              <a:extLst>
                <a:ext uri="{FF2B5EF4-FFF2-40B4-BE49-F238E27FC236}">
                  <a16:creationId xmlns:a16="http://schemas.microsoft.com/office/drawing/2014/main" id="{F51BEDF1-43E6-4D2F-B38D-E27D98C081FE}"/>
                </a:ext>
              </a:extLst>
            </p:cNvPr>
            <p:cNvSpPr/>
            <p:nvPr/>
          </p:nvSpPr>
          <p:spPr>
            <a:xfrm>
              <a:off x="316688" y="0"/>
              <a:ext cx="48051" cy="490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769" h="21185" extrusionOk="0">
                  <a:moveTo>
                    <a:pt x="19523" y="1247"/>
                  </a:moveTo>
                  <a:cubicBezTo>
                    <a:pt x="16200" y="-415"/>
                    <a:pt x="12877" y="-415"/>
                    <a:pt x="9554" y="1247"/>
                  </a:cubicBezTo>
                  <a:cubicBezTo>
                    <a:pt x="1247" y="9554"/>
                    <a:pt x="1247" y="9554"/>
                    <a:pt x="1247" y="9554"/>
                  </a:cubicBezTo>
                  <a:cubicBezTo>
                    <a:pt x="-415" y="12877"/>
                    <a:pt x="-415" y="16200"/>
                    <a:pt x="1247" y="19523"/>
                  </a:cubicBezTo>
                  <a:cubicBezTo>
                    <a:pt x="2908" y="21185"/>
                    <a:pt x="4570" y="21185"/>
                    <a:pt x="6231" y="21185"/>
                  </a:cubicBezTo>
                  <a:cubicBezTo>
                    <a:pt x="7893" y="21185"/>
                    <a:pt x="9554" y="21185"/>
                    <a:pt x="11216" y="19523"/>
                  </a:cubicBezTo>
                  <a:cubicBezTo>
                    <a:pt x="19523" y="11216"/>
                    <a:pt x="19523" y="11216"/>
                    <a:pt x="19523" y="11216"/>
                  </a:cubicBezTo>
                  <a:cubicBezTo>
                    <a:pt x="21185" y="7893"/>
                    <a:pt x="21185" y="4570"/>
                    <a:pt x="19523" y="124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3" name="Group">
            <a:extLst>
              <a:ext uri="{FF2B5EF4-FFF2-40B4-BE49-F238E27FC236}">
                <a16:creationId xmlns:a16="http://schemas.microsoft.com/office/drawing/2014/main" id="{F94B1103-4F5F-4AA3-9211-7F5B9BE25654}"/>
              </a:ext>
            </a:extLst>
          </p:cNvPr>
          <p:cNvGrpSpPr/>
          <p:nvPr/>
        </p:nvGrpSpPr>
        <p:grpSpPr>
          <a:xfrm>
            <a:off x="811201" y="2409492"/>
            <a:ext cx="300124" cy="302111"/>
            <a:chOff x="0" y="0"/>
            <a:chExt cx="300122" cy="302109"/>
          </a:xfrm>
          <a:solidFill>
            <a:schemeClr val="bg1"/>
          </a:solidFill>
        </p:grpSpPr>
        <p:sp>
          <p:nvSpPr>
            <p:cNvPr id="194" name="Circle">
              <a:extLst>
                <a:ext uri="{FF2B5EF4-FFF2-40B4-BE49-F238E27FC236}">
                  <a16:creationId xmlns:a16="http://schemas.microsoft.com/office/drawing/2014/main" id="{6BEB2C46-FCC5-4613-B945-17E11DB72F80}"/>
                </a:ext>
              </a:extLst>
            </p:cNvPr>
            <p:cNvSpPr/>
            <p:nvPr/>
          </p:nvSpPr>
          <p:spPr>
            <a:xfrm>
              <a:off x="0" y="222607"/>
              <a:ext cx="79503" cy="79503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5" name="Shape">
              <a:extLst>
                <a:ext uri="{FF2B5EF4-FFF2-40B4-BE49-F238E27FC236}">
                  <a16:creationId xmlns:a16="http://schemas.microsoft.com/office/drawing/2014/main" id="{75153330-BFDF-4806-B077-D2EDA0C6C28B}"/>
                </a:ext>
              </a:extLst>
            </p:cNvPr>
            <p:cNvSpPr/>
            <p:nvPr/>
          </p:nvSpPr>
          <p:spPr>
            <a:xfrm>
              <a:off x="3975" y="105340"/>
              <a:ext cx="192795" cy="196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5657"/>
                    <a:pt x="0" y="5657"/>
                    <a:pt x="0" y="5657"/>
                  </a:cubicBezTo>
                  <a:cubicBezTo>
                    <a:pt x="4215" y="5657"/>
                    <a:pt x="7902" y="7714"/>
                    <a:pt x="11063" y="10286"/>
                  </a:cubicBezTo>
                  <a:cubicBezTo>
                    <a:pt x="13698" y="13371"/>
                    <a:pt x="15805" y="16971"/>
                    <a:pt x="15805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771"/>
                    <a:pt x="1159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6" name="Shape">
              <a:extLst>
                <a:ext uri="{FF2B5EF4-FFF2-40B4-BE49-F238E27FC236}">
                  <a16:creationId xmlns:a16="http://schemas.microsoft.com/office/drawing/2014/main" id="{24572892-ADFD-4C71-A1CC-B586DAD8AD9F}"/>
                </a:ext>
              </a:extLst>
            </p:cNvPr>
            <p:cNvSpPr/>
            <p:nvPr/>
          </p:nvSpPr>
          <p:spPr>
            <a:xfrm>
              <a:off x="3975" y="0"/>
              <a:ext cx="296148" cy="30211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3713"/>
                    <a:pt x="0" y="3713"/>
                    <a:pt x="0" y="3713"/>
                  </a:cubicBezTo>
                  <a:cubicBezTo>
                    <a:pt x="9600" y="4050"/>
                    <a:pt x="17486" y="11812"/>
                    <a:pt x="17829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9788"/>
                    <a:pt x="11657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97" name="Group">
            <a:extLst>
              <a:ext uri="{FF2B5EF4-FFF2-40B4-BE49-F238E27FC236}">
                <a16:creationId xmlns:a16="http://schemas.microsoft.com/office/drawing/2014/main" id="{FB6EAEA7-B060-4DF3-8206-B7A86E6FC6B0}"/>
              </a:ext>
            </a:extLst>
          </p:cNvPr>
          <p:cNvGrpSpPr/>
          <p:nvPr/>
        </p:nvGrpSpPr>
        <p:grpSpPr>
          <a:xfrm>
            <a:off x="4927033" y="2430214"/>
            <a:ext cx="377345" cy="260667"/>
            <a:chOff x="0" y="0"/>
            <a:chExt cx="377343" cy="260666"/>
          </a:xfrm>
          <a:solidFill>
            <a:schemeClr val="bg1"/>
          </a:solidFill>
        </p:grpSpPr>
        <p:sp>
          <p:nvSpPr>
            <p:cNvPr id="198" name="Shape">
              <a:extLst>
                <a:ext uri="{FF2B5EF4-FFF2-40B4-BE49-F238E27FC236}">
                  <a16:creationId xmlns:a16="http://schemas.microsoft.com/office/drawing/2014/main" id="{AE788864-909B-48D8-A2A8-3BE6ACD63061}"/>
                </a:ext>
              </a:extLst>
            </p:cNvPr>
            <p:cNvSpPr/>
            <p:nvPr/>
          </p:nvSpPr>
          <p:spPr>
            <a:xfrm>
              <a:off x="-1" y="-1"/>
              <a:ext cx="258184" cy="2606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36" y="0"/>
                  </a:moveTo>
                  <a:cubicBezTo>
                    <a:pt x="1964" y="0"/>
                    <a:pt x="1964" y="0"/>
                    <a:pt x="1964" y="0"/>
                  </a:cubicBezTo>
                  <a:cubicBezTo>
                    <a:pt x="982" y="0"/>
                    <a:pt x="0" y="982"/>
                    <a:pt x="0" y="1964"/>
                  </a:cubicBezTo>
                  <a:cubicBezTo>
                    <a:pt x="0" y="19636"/>
                    <a:pt x="0" y="19636"/>
                    <a:pt x="0" y="19636"/>
                  </a:cubicBezTo>
                  <a:cubicBezTo>
                    <a:pt x="0" y="20618"/>
                    <a:pt x="982" y="21600"/>
                    <a:pt x="1964" y="21600"/>
                  </a:cubicBezTo>
                  <a:cubicBezTo>
                    <a:pt x="19636" y="21600"/>
                    <a:pt x="19636" y="21600"/>
                    <a:pt x="19636" y="21600"/>
                  </a:cubicBezTo>
                  <a:cubicBezTo>
                    <a:pt x="20618" y="21600"/>
                    <a:pt x="21600" y="20618"/>
                    <a:pt x="21600" y="19636"/>
                  </a:cubicBezTo>
                  <a:cubicBezTo>
                    <a:pt x="21600" y="1964"/>
                    <a:pt x="21600" y="1964"/>
                    <a:pt x="21600" y="1964"/>
                  </a:cubicBezTo>
                  <a:cubicBezTo>
                    <a:pt x="21600" y="982"/>
                    <a:pt x="20618" y="0"/>
                    <a:pt x="1963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9" name="Shape">
              <a:extLst>
                <a:ext uri="{FF2B5EF4-FFF2-40B4-BE49-F238E27FC236}">
                  <a16:creationId xmlns:a16="http://schemas.microsoft.com/office/drawing/2014/main" id="{B37898FD-D45E-412A-BEF6-07DA9FA37270}"/>
                </a:ext>
              </a:extLst>
            </p:cNvPr>
            <p:cNvSpPr/>
            <p:nvPr/>
          </p:nvSpPr>
          <p:spPr>
            <a:xfrm>
              <a:off x="283007" y="40772"/>
              <a:ext cx="94337" cy="1791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780" extrusionOk="0">
                  <a:moveTo>
                    <a:pt x="17550" y="265"/>
                  </a:moveTo>
                  <a:cubicBezTo>
                    <a:pt x="6750" y="2965"/>
                    <a:pt x="6750" y="2965"/>
                    <a:pt x="6750" y="2965"/>
                  </a:cubicBezTo>
                  <a:cubicBezTo>
                    <a:pt x="5400" y="3640"/>
                    <a:pt x="2700" y="4315"/>
                    <a:pt x="0" y="4990"/>
                  </a:cubicBezTo>
                  <a:cubicBezTo>
                    <a:pt x="0" y="15115"/>
                    <a:pt x="0" y="15115"/>
                    <a:pt x="0" y="15115"/>
                  </a:cubicBezTo>
                  <a:cubicBezTo>
                    <a:pt x="2700" y="15790"/>
                    <a:pt x="5400" y="17140"/>
                    <a:pt x="6750" y="17815"/>
                  </a:cubicBezTo>
                  <a:cubicBezTo>
                    <a:pt x="17550" y="20515"/>
                    <a:pt x="17550" y="20515"/>
                    <a:pt x="17550" y="20515"/>
                  </a:cubicBezTo>
                  <a:cubicBezTo>
                    <a:pt x="18900" y="21190"/>
                    <a:pt x="21600" y="20515"/>
                    <a:pt x="21600" y="19165"/>
                  </a:cubicBezTo>
                  <a:cubicBezTo>
                    <a:pt x="21600" y="1615"/>
                    <a:pt x="21600" y="1615"/>
                    <a:pt x="21600" y="1615"/>
                  </a:cubicBezTo>
                  <a:cubicBezTo>
                    <a:pt x="21600" y="265"/>
                    <a:pt x="18900" y="-410"/>
                    <a:pt x="17550" y="26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00" name="Shape">
            <a:extLst>
              <a:ext uri="{FF2B5EF4-FFF2-40B4-BE49-F238E27FC236}">
                <a16:creationId xmlns:a16="http://schemas.microsoft.com/office/drawing/2014/main" id="{0DF7C118-E07D-42CA-BA6C-7BC176BEC37C}"/>
              </a:ext>
            </a:extLst>
          </p:cNvPr>
          <p:cNvSpPr/>
          <p:nvPr/>
        </p:nvSpPr>
        <p:spPr>
          <a:xfrm>
            <a:off x="2858081" y="2378082"/>
            <a:ext cx="364933" cy="3649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19" y="17071"/>
                </a:moveTo>
                <a:cubicBezTo>
                  <a:pt x="16374" y="17071"/>
                  <a:pt x="15677" y="17768"/>
                  <a:pt x="15329" y="18813"/>
                </a:cubicBezTo>
                <a:cubicBezTo>
                  <a:pt x="8361" y="18813"/>
                  <a:pt x="8361" y="18813"/>
                  <a:pt x="8361" y="18813"/>
                </a:cubicBezTo>
                <a:cubicBezTo>
                  <a:pt x="8013" y="18116"/>
                  <a:pt x="7665" y="17768"/>
                  <a:pt x="7316" y="17419"/>
                </a:cubicBezTo>
                <a:cubicBezTo>
                  <a:pt x="8361" y="14632"/>
                  <a:pt x="8361" y="14632"/>
                  <a:pt x="8361" y="14632"/>
                </a:cubicBezTo>
                <a:cubicBezTo>
                  <a:pt x="19510" y="14632"/>
                  <a:pt x="19510" y="14632"/>
                  <a:pt x="19510" y="14632"/>
                </a:cubicBezTo>
                <a:cubicBezTo>
                  <a:pt x="21600" y="4877"/>
                  <a:pt x="21600" y="4877"/>
                  <a:pt x="21600" y="4877"/>
                </a:cubicBezTo>
                <a:cubicBezTo>
                  <a:pt x="3832" y="2439"/>
                  <a:pt x="3832" y="2439"/>
                  <a:pt x="3832" y="2439"/>
                </a:cubicBezTo>
                <a:cubicBezTo>
                  <a:pt x="2439" y="1742"/>
                  <a:pt x="2439" y="1742"/>
                  <a:pt x="2439" y="1742"/>
                </a:cubicBezTo>
                <a:cubicBezTo>
                  <a:pt x="2439" y="1394"/>
                  <a:pt x="2439" y="1394"/>
                  <a:pt x="2439" y="1394"/>
                </a:cubicBezTo>
                <a:cubicBezTo>
                  <a:pt x="2439" y="697"/>
                  <a:pt x="2090" y="0"/>
                  <a:pt x="1394" y="0"/>
                </a:cubicBezTo>
                <a:cubicBezTo>
                  <a:pt x="348" y="0"/>
                  <a:pt x="0" y="697"/>
                  <a:pt x="0" y="1394"/>
                </a:cubicBezTo>
                <a:cubicBezTo>
                  <a:pt x="0" y="2090"/>
                  <a:pt x="348" y="2787"/>
                  <a:pt x="1394" y="2787"/>
                </a:cubicBezTo>
                <a:cubicBezTo>
                  <a:pt x="1394" y="2787"/>
                  <a:pt x="1394" y="2787"/>
                  <a:pt x="1394" y="2787"/>
                </a:cubicBezTo>
                <a:cubicBezTo>
                  <a:pt x="3135" y="3832"/>
                  <a:pt x="3135" y="3832"/>
                  <a:pt x="3135" y="3832"/>
                </a:cubicBezTo>
                <a:cubicBezTo>
                  <a:pt x="5923" y="14632"/>
                  <a:pt x="5923" y="14632"/>
                  <a:pt x="5923" y="14632"/>
                </a:cubicBezTo>
                <a:cubicBezTo>
                  <a:pt x="6619" y="14632"/>
                  <a:pt x="6619" y="14632"/>
                  <a:pt x="6619" y="14632"/>
                </a:cubicBezTo>
                <a:cubicBezTo>
                  <a:pt x="5923" y="17071"/>
                  <a:pt x="5923" y="17071"/>
                  <a:pt x="5923" y="17071"/>
                </a:cubicBezTo>
                <a:cubicBezTo>
                  <a:pt x="5923" y="17071"/>
                  <a:pt x="5923" y="17071"/>
                  <a:pt x="5923" y="17071"/>
                </a:cubicBezTo>
                <a:cubicBezTo>
                  <a:pt x="4529" y="17071"/>
                  <a:pt x="3484" y="18116"/>
                  <a:pt x="3484" y="19161"/>
                </a:cubicBezTo>
                <a:cubicBezTo>
                  <a:pt x="3484" y="20555"/>
                  <a:pt x="4529" y="21600"/>
                  <a:pt x="5923" y="21600"/>
                </a:cubicBezTo>
                <a:cubicBezTo>
                  <a:pt x="6968" y="21600"/>
                  <a:pt x="7665" y="20903"/>
                  <a:pt x="8013" y="20206"/>
                </a:cubicBezTo>
                <a:cubicBezTo>
                  <a:pt x="15329" y="20206"/>
                  <a:pt x="15329" y="20206"/>
                  <a:pt x="15329" y="20206"/>
                </a:cubicBezTo>
                <a:cubicBezTo>
                  <a:pt x="15677" y="20903"/>
                  <a:pt x="16374" y="21600"/>
                  <a:pt x="17419" y="21600"/>
                </a:cubicBezTo>
                <a:cubicBezTo>
                  <a:pt x="18813" y="21600"/>
                  <a:pt x="19858" y="20555"/>
                  <a:pt x="19858" y="19161"/>
                </a:cubicBezTo>
                <a:cubicBezTo>
                  <a:pt x="19858" y="18116"/>
                  <a:pt x="18813" y="17071"/>
                  <a:pt x="17419" y="170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" name="Shape">
            <a:extLst>
              <a:ext uri="{FF2B5EF4-FFF2-40B4-BE49-F238E27FC236}">
                <a16:creationId xmlns:a16="http://schemas.microsoft.com/office/drawing/2014/main" id="{30FBD53D-08AF-486B-B97E-482DFBD284EC}"/>
              </a:ext>
            </a:extLst>
          </p:cNvPr>
          <p:cNvSpPr/>
          <p:nvPr/>
        </p:nvSpPr>
        <p:spPr>
          <a:xfrm>
            <a:off x="1792043" y="2373117"/>
            <a:ext cx="352519" cy="3748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20" y="1350"/>
                </a:moveTo>
                <a:cubicBezTo>
                  <a:pt x="11520" y="675"/>
                  <a:pt x="11520" y="675"/>
                  <a:pt x="11520" y="675"/>
                </a:cubicBezTo>
                <a:cubicBezTo>
                  <a:pt x="11520" y="337"/>
                  <a:pt x="11160" y="0"/>
                  <a:pt x="10800" y="0"/>
                </a:cubicBezTo>
                <a:cubicBezTo>
                  <a:pt x="10440" y="0"/>
                  <a:pt x="10080" y="337"/>
                  <a:pt x="10080" y="675"/>
                </a:cubicBezTo>
                <a:cubicBezTo>
                  <a:pt x="10080" y="1350"/>
                  <a:pt x="10080" y="1350"/>
                  <a:pt x="10080" y="1350"/>
                </a:cubicBezTo>
                <a:cubicBezTo>
                  <a:pt x="4320" y="1687"/>
                  <a:pt x="0" y="6075"/>
                  <a:pt x="0" y="11475"/>
                </a:cubicBezTo>
                <a:cubicBezTo>
                  <a:pt x="0" y="11812"/>
                  <a:pt x="0" y="11812"/>
                  <a:pt x="0" y="12150"/>
                </a:cubicBezTo>
                <a:cubicBezTo>
                  <a:pt x="0" y="12150"/>
                  <a:pt x="0" y="12150"/>
                  <a:pt x="0" y="12150"/>
                </a:cubicBezTo>
                <a:cubicBezTo>
                  <a:pt x="360" y="10463"/>
                  <a:pt x="1800" y="9450"/>
                  <a:pt x="3600" y="9450"/>
                </a:cubicBezTo>
                <a:cubicBezTo>
                  <a:pt x="5400" y="9450"/>
                  <a:pt x="6840" y="10463"/>
                  <a:pt x="7200" y="12150"/>
                </a:cubicBezTo>
                <a:cubicBezTo>
                  <a:pt x="7200" y="12150"/>
                  <a:pt x="7200" y="12150"/>
                  <a:pt x="7200" y="12150"/>
                </a:cubicBezTo>
                <a:cubicBezTo>
                  <a:pt x="7560" y="10800"/>
                  <a:pt x="8640" y="9788"/>
                  <a:pt x="10080" y="9450"/>
                </a:cubicBezTo>
                <a:cubicBezTo>
                  <a:pt x="10080" y="16875"/>
                  <a:pt x="10080" y="16875"/>
                  <a:pt x="10080" y="16875"/>
                </a:cubicBezTo>
                <a:cubicBezTo>
                  <a:pt x="10080" y="20250"/>
                  <a:pt x="9360" y="20250"/>
                  <a:pt x="7920" y="20250"/>
                </a:cubicBezTo>
                <a:cubicBezTo>
                  <a:pt x="5760" y="20250"/>
                  <a:pt x="5760" y="19575"/>
                  <a:pt x="5760" y="18225"/>
                </a:cubicBezTo>
                <a:cubicBezTo>
                  <a:pt x="5760" y="17888"/>
                  <a:pt x="5400" y="17550"/>
                  <a:pt x="5040" y="17550"/>
                </a:cubicBezTo>
                <a:cubicBezTo>
                  <a:pt x="4680" y="17550"/>
                  <a:pt x="4320" y="17888"/>
                  <a:pt x="4320" y="18225"/>
                </a:cubicBezTo>
                <a:cubicBezTo>
                  <a:pt x="4320" y="19575"/>
                  <a:pt x="4320" y="21600"/>
                  <a:pt x="7920" y="21600"/>
                </a:cubicBezTo>
                <a:cubicBezTo>
                  <a:pt x="9720" y="21600"/>
                  <a:pt x="11520" y="21262"/>
                  <a:pt x="11520" y="16875"/>
                </a:cubicBezTo>
                <a:cubicBezTo>
                  <a:pt x="11520" y="9450"/>
                  <a:pt x="11520" y="9450"/>
                  <a:pt x="11520" y="9450"/>
                </a:cubicBezTo>
                <a:cubicBezTo>
                  <a:pt x="12960" y="9788"/>
                  <a:pt x="14040" y="10800"/>
                  <a:pt x="14400" y="12150"/>
                </a:cubicBezTo>
                <a:cubicBezTo>
                  <a:pt x="14400" y="12150"/>
                  <a:pt x="14400" y="12150"/>
                  <a:pt x="14400" y="12150"/>
                </a:cubicBezTo>
                <a:cubicBezTo>
                  <a:pt x="14760" y="10463"/>
                  <a:pt x="16200" y="9450"/>
                  <a:pt x="18000" y="9450"/>
                </a:cubicBezTo>
                <a:cubicBezTo>
                  <a:pt x="19800" y="9450"/>
                  <a:pt x="21240" y="10463"/>
                  <a:pt x="21600" y="12150"/>
                </a:cubicBezTo>
                <a:cubicBezTo>
                  <a:pt x="21600" y="12150"/>
                  <a:pt x="21600" y="12150"/>
                  <a:pt x="21600" y="12150"/>
                </a:cubicBezTo>
                <a:cubicBezTo>
                  <a:pt x="21600" y="11812"/>
                  <a:pt x="21600" y="11812"/>
                  <a:pt x="21600" y="11475"/>
                </a:cubicBezTo>
                <a:cubicBezTo>
                  <a:pt x="21600" y="6075"/>
                  <a:pt x="17280" y="1687"/>
                  <a:pt x="11520" y="13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" name="Shape">
            <a:extLst>
              <a:ext uri="{FF2B5EF4-FFF2-40B4-BE49-F238E27FC236}">
                <a16:creationId xmlns:a16="http://schemas.microsoft.com/office/drawing/2014/main" id="{4B1A242A-27E9-4250-9F99-7B829AE2326D}"/>
              </a:ext>
            </a:extLst>
          </p:cNvPr>
          <p:cNvSpPr/>
          <p:nvPr/>
        </p:nvSpPr>
        <p:spPr>
          <a:xfrm>
            <a:off x="3929081" y="2391072"/>
            <a:ext cx="338952" cy="3389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687"/>
                </a:moveTo>
                <a:cubicBezTo>
                  <a:pt x="18562" y="675"/>
                  <a:pt x="14850" y="0"/>
                  <a:pt x="10800" y="0"/>
                </a:cubicBezTo>
                <a:cubicBezTo>
                  <a:pt x="6750" y="0"/>
                  <a:pt x="3037" y="675"/>
                  <a:pt x="1350" y="1687"/>
                </a:cubicBezTo>
                <a:cubicBezTo>
                  <a:pt x="337" y="2362"/>
                  <a:pt x="0" y="2700"/>
                  <a:pt x="0" y="3375"/>
                </a:cubicBezTo>
                <a:cubicBezTo>
                  <a:pt x="0" y="18225"/>
                  <a:pt x="0" y="18225"/>
                  <a:pt x="0" y="18225"/>
                </a:cubicBezTo>
                <a:cubicBezTo>
                  <a:pt x="0" y="18900"/>
                  <a:pt x="337" y="19237"/>
                  <a:pt x="1350" y="19912"/>
                </a:cubicBezTo>
                <a:cubicBezTo>
                  <a:pt x="3037" y="20925"/>
                  <a:pt x="6750" y="21600"/>
                  <a:pt x="10800" y="21600"/>
                </a:cubicBezTo>
                <a:cubicBezTo>
                  <a:pt x="14850" y="21600"/>
                  <a:pt x="18562" y="20925"/>
                  <a:pt x="20250" y="19912"/>
                </a:cubicBezTo>
                <a:cubicBezTo>
                  <a:pt x="21262" y="19237"/>
                  <a:pt x="21600" y="18900"/>
                  <a:pt x="21600" y="18225"/>
                </a:cubicBezTo>
                <a:cubicBezTo>
                  <a:pt x="21600" y="3375"/>
                  <a:pt x="21600" y="3375"/>
                  <a:pt x="21600" y="3375"/>
                </a:cubicBezTo>
                <a:cubicBezTo>
                  <a:pt x="21600" y="2700"/>
                  <a:pt x="21262" y="2362"/>
                  <a:pt x="20250" y="1687"/>
                </a:cubicBezTo>
                <a:close/>
                <a:moveTo>
                  <a:pt x="10800" y="1350"/>
                </a:moveTo>
                <a:cubicBezTo>
                  <a:pt x="16537" y="1350"/>
                  <a:pt x="19575" y="2700"/>
                  <a:pt x="20250" y="3375"/>
                </a:cubicBezTo>
                <a:cubicBezTo>
                  <a:pt x="19575" y="4050"/>
                  <a:pt x="16537" y="5400"/>
                  <a:pt x="10800" y="5400"/>
                </a:cubicBezTo>
                <a:cubicBezTo>
                  <a:pt x="5062" y="5400"/>
                  <a:pt x="2025" y="4050"/>
                  <a:pt x="1350" y="3375"/>
                </a:cubicBezTo>
                <a:cubicBezTo>
                  <a:pt x="2025" y="2700"/>
                  <a:pt x="5062" y="1350"/>
                  <a:pt x="10800" y="1350"/>
                </a:cubicBezTo>
                <a:close/>
                <a:moveTo>
                  <a:pt x="10800" y="6750"/>
                </a:moveTo>
                <a:cubicBezTo>
                  <a:pt x="14850" y="6750"/>
                  <a:pt x="18562" y="6075"/>
                  <a:pt x="20250" y="5062"/>
                </a:cubicBezTo>
                <a:cubicBezTo>
                  <a:pt x="20250" y="8100"/>
                  <a:pt x="20250" y="8100"/>
                  <a:pt x="20250" y="8100"/>
                </a:cubicBezTo>
                <a:cubicBezTo>
                  <a:pt x="20250" y="8100"/>
                  <a:pt x="20250" y="8100"/>
                  <a:pt x="20250" y="8100"/>
                </a:cubicBezTo>
                <a:cubicBezTo>
                  <a:pt x="19575" y="8775"/>
                  <a:pt x="16537" y="10125"/>
                  <a:pt x="10800" y="10125"/>
                </a:cubicBezTo>
                <a:cubicBezTo>
                  <a:pt x="5062" y="10125"/>
                  <a:pt x="2025" y="8775"/>
                  <a:pt x="1350" y="8100"/>
                </a:cubicBezTo>
                <a:cubicBezTo>
                  <a:pt x="1350" y="8100"/>
                  <a:pt x="1350" y="8100"/>
                  <a:pt x="1350" y="8100"/>
                </a:cubicBezTo>
                <a:cubicBezTo>
                  <a:pt x="1350" y="5062"/>
                  <a:pt x="1350" y="5062"/>
                  <a:pt x="1350" y="5062"/>
                </a:cubicBezTo>
                <a:cubicBezTo>
                  <a:pt x="3037" y="6075"/>
                  <a:pt x="6750" y="6750"/>
                  <a:pt x="10800" y="6750"/>
                </a:cubicBezTo>
                <a:close/>
                <a:moveTo>
                  <a:pt x="20250" y="18225"/>
                </a:moveTo>
                <a:cubicBezTo>
                  <a:pt x="20250" y="18225"/>
                  <a:pt x="20250" y="18225"/>
                  <a:pt x="20250" y="18225"/>
                </a:cubicBezTo>
                <a:cubicBezTo>
                  <a:pt x="19575" y="18900"/>
                  <a:pt x="16537" y="20250"/>
                  <a:pt x="10800" y="20250"/>
                </a:cubicBezTo>
                <a:cubicBezTo>
                  <a:pt x="5062" y="20250"/>
                  <a:pt x="2025" y="18900"/>
                  <a:pt x="1350" y="18225"/>
                </a:cubicBezTo>
                <a:cubicBezTo>
                  <a:pt x="1350" y="18225"/>
                  <a:pt x="1350" y="18225"/>
                  <a:pt x="1350" y="18225"/>
                </a:cubicBezTo>
                <a:cubicBezTo>
                  <a:pt x="1350" y="14512"/>
                  <a:pt x="1350" y="14512"/>
                  <a:pt x="1350" y="14512"/>
                </a:cubicBezTo>
                <a:cubicBezTo>
                  <a:pt x="3037" y="15525"/>
                  <a:pt x="6750" y="16200"/>
                  <a:pt x="10800" y="16200"/>
                </a:cubicBezTo>
                <a:cubicBezTo>
                  <a:pt x="14850" y="16200"/>
                  <a:pt x="18562" y="15525"/>
                  <a:pt x="20250" y="14512"/>
                </a:cubicBezTo>
                <a:lnTo>
                  <a:pt x="20250" y="18225"/>
                </a:lnTo>
                <a:close/>
                <a:moveTo>
                  <a:pt x="20250" y="12825"/>
                </a:moveTo>
                <a:cubicBezTo>
                  <a:pt x="20250" y="12825"/>
                  <a:pt x="20250" y="12825"/>
                  <a:pt x="20250" y="12825"/>
                </a:cubicBezTo>
                <a:cubicBezTo>
                  <a:pt x="19575" y="13500"/>
                  <a:pt x="16537" y="14850"/>
                  <a:pt x="10800" y="14850"/>
                </a:cubicBezTo>
                <a:cubicBezTo>
                  <a:pt x="5062" y="14850"/>
                  <a:pt x="2025" y="13500"/>
                  <a:pt x="1350" y="12825"/>
                </a:cubicBezTo>
                <a:cubicBezTo>
                  <a:pt x="1350" y="12825"/>
                  <a:pt x="1350" y="12825"/>
                  <a:pt x="1350" y="12825"/>
                </a:cubicBezTo>
                <a:cubicBezTo>
                  <a:pt x="1350" y="9787"/>
                  <a:pt x="1350" y="9787"/>
                  <a:pt x="1350" y="9787"/>
                </a:cubicBezTo>
                <a:cubicBezTo>
                  <a:pt x="3037" y="10800"/>
                  <a:pt x="6750" y="11475"/>
                  <a:pt x="10800" y="11475"/>
                </a:cubicBezTo>
                <a:cubicBezTo>
                  <a:pt x="14850" y="11475"/>
                  <a:pt x="18562" y="10800"/>
                  <a:pt x="20250" y="9787"/>
                </a:cubicBezTo>
                <a:lnTo>
                  <a:pt x="20250" y="1282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06" name="Group">
            <a:extLst>
              <a:ext uri="{FF2B5EF4-FFF2-40B4-BE49-F238E27FC236}">
                <a16:creationId xmlns:a16="http://schemas.microsoft.com/office/drawing/2014/main" id="{AFAE8ADB-6F58-45F0-A1F3-9754462593A0}"/>
              </a:ext>
            </a:extLst>
          </p:cNvPr>
          <p:cNvGrpSpPr/>
          <p:nvPr/>
        </p:nvGrpSpPr>
        <p:grpSpPr>
          <a:xfrm>
            <a:off x="7017978" y="2354322"/>
            <a:ext cx="364588" cy="412453"/>
            <a:chOff x="0" y="0"/>
            <a:chExt cx="364587" cy="412452"/>
          </a:xfrm>
          <a:solidFill>
            <a:schemeClr val="bg1"/>
          </a:solidFill>
        </p:grpSpPr>
        <p:sp>
          <p:nvSpPr>
            <p:cNvPr id="207" name="Shape">
              <a:extLst>
                <a:ext uri="{FF2B5EF4-FFF2-40B4-BE49-F238E27FC236}">
                  <a16:creationId xmlns:a16="http://schemas.microsoft.com/office/drawing/2014/main" id="{0E7B1724-6CCA-4C2F-862A-8F3FE5EB6F75}"/>
                </a:ext>
              </a:extLst>
            </p:cNvPr>
            <p:cNvSpPr/>
            <p:nvPr/>
          </p:nvSpPr>
          <p:spPr>
            <a:xfrm>
              <a:off x="46846" y="148319"/>
              <a:ext cx="270895" cy="1653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629" extrusionOk="0">
                  <a:moveTo>
                    <a:pt x="21235" y="52"/>
                  </a:moveTo>
                  <a:cubicBezTo>
                    <a:pt x="16893" y="-971"/>
                    <a:pt x="13682" y="13296"/>
                    <a:pt x="10764" y="14035"/>
                  </a:cubicBezTo>
                  <a:cubicBezTo>
                    <a:pt x="7845" y="14774"/>
                    <a:pt x="6932" y="5793"/>
                    <a:pt x="4086" y="5566"/>
                  </a:cubicBezTo>
                  <a:cubicBezTo>
                    <a:pt x="2554" y="5452"/>
                    <a:pt x="1022" y="7726"/>
                    <a:pt x="0" y="9886"/>
                  </a:cubicBezTo>
                  <a:cubicBezTo>
                    <a:pt x="0" y="18469"/>
                    <a:pt x="0" y="18469"/>
                    <a:pt x="0" y="18469"/>
                  </a:cubicBezTo>
                  <a:cubicBezTo>
                    <a:pt x="0" y="19663"/>
                    <a:pt x="474" y="20629"/>
                    <a:pt x="1204" y="20629"/>
                  </a:cubicBezTo>
                  <a:cubicBezTo>
                    <a:pt x="20177" y="20629"/>
                    <a:pt x="20177" y="20629"/>
                    <a:pt x="20177" y="20629"/>
                  </a:cubicBezTo>
                  <a:cubicBezTo>
                    <a:pt x="20907" y="20629"/>
                    <a:pt x="21600" y="19663"/>
                    <a:pt x="21600" y="18469"/>
                  </a:cubicBezTo>
                  <a:cubicBezTo>
                    <a:pt x="21600" y="166"/>
                    <a:pt x="21600" y="166"/>
                    <a:pt x="21600" y="166"/>
                  </a:cubicBezTo>
                  <a:cubicBezTo>
                    <a:pt x="21600" y="109"/>
                    <a:pt x="21345" y="109"/>
                    <a:pt x="21235" y="5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8" name="Shape">
              <a:extLst>
                <a:ext uri="{FF2B5EF4-FFF2-40B4-BE49-F238E27FC236}">
                  <a16:creationId xmlns:a16="http://schemas.microsoft.com/office/drawing/2014/main" id="{4F9A17BC-2C5E-41C1-9FE5-3448B25EC7D0}"/>
                </a:ext>
              </a:extLst>
            </p:cNvPr>
            <p:cNvSpPr/>
            <p:nvPr/>
          </p:nvSpPr>
          <p:spPr>
            <a:xfrm>
              <a:off x="46846" y="46846"/>
              <a:ext cx="73326" cy="804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9885"/>
                  </a:moveTo>
                  <a:cubicBezTo>
                    <a:pt x="21600" y="5736"/>
                    <a:pt x="19185" y="1953"/>
                    <a:pt x="15697" y="0"/>
                  </a:cubicBezTo>
                  <a:cubicBezTo>
                    <a:pt x="4964" y="0"/>
                    <a:pt x="4964" y="0"/>
                    <a:pt x="4964" y="0"/>
                  </a:cubicBezTo>
                  <a:cubicBezTo>
                    <a:pt x="2012" y="0"/>
                    <a:pt x="0" y="2197"/>
                    <a:pt x="0" y="4881"/>
                  </a:cubicBezTo>
                  <a:cubicBezTo>
                    <a:pt x="0" y="18183"/>
                    <a:pt x="0" y="18183"/>
                    <a:pt x="0" y="18183"/>
                  </a:cubicBezTo>
                  <a:cubicBezTo>
                    <a:pt x="2147" y="20258"/>
                    <a:pt x="5366" y="21600"/>
                    <a:pt x="8989" y="21600"/>
                  </a:cubicBezTo>
                  <a:cubicBezTo>
                    <a:pt x="16099" y="21600"/>
                    <a:pt x="21600" y="16353"/>
                    <a:pt x="21600" y="98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09" name="Shape">
              <a:extLst>
                <a:ext uri="{FF2B5EF4-FFF2-40B4-BE49-F238E27FC236}">
                  <a16:creationId xmlns:a16="http://schemas.microsoft.com/office/drawing/2014/main" id="{533B03D7-A0B5-45B4-B0C5-AC4DC920CCFA}"/>
                </a:ext>
              </a:extLst>
            </p:cNvPr>
            <p:cNvSpPr/>
            <p:nvPr/>
          </p:nvSpPr>
          <p:spPr>
            <a:xfrm>
              <a:off x="0" y="0"/>
              <a:ext cx="364588" cy="4124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39" y="0"/>
                  </a:moveTo>
                  <a:cubicBezTo>
                    <a:pt x="999" y="0"/>
                    <a:pt x="999" y="0"/>
                    <a:pt x="999" y="0"/>
                  </a:cubicBezTo>
                  <a:cubicBezTo>
                    <a:pt x="405" y="0"/>
                    <a:pt x="0" y="430"/>
                    <a:pt x="0" y="956"/>
                  </a:cubicBezTo>
                  <a:cubicBezTo>
                    <a:pt x="0" y="20644"/>
                    <a:pt x="0" y="20644"/>
                    <a:pt x="0" y="20644"/>
                  </a:cubicBezTo>
                  <a:cubicBezTo>
                    <a:pt x="0" y="21170"/>
                    <a:pt x="405" y="21600"/>
                    <a:pt x="999" y="21600"/>
                  </a:cubicBezTo>
                  <a:cubicBezTo>
                    <a:pt x="20439" y="21600"/>
                    <a:pt x="20439" y="21600"/>
                    <a:pt x="20439" y="21600"/>
                  </a:cubicBezTo>
                  <a:cubicBezTo>
                    <a:pt x="21033" y="21600"/>
                    <a:pt x="21600" y="21170"/>
                    <a:pt x="21600" y="20644"/>
                  </a:cubicBezTo>
                  <a:cubicBezTo>
                    <a:pt x="21600" y="16558"/>
                    <a:pt x="21600" y="16558"/>
                    <a:pt x="21600" y="16558"/>
                  </a:cubicBezTo>
                  <a:cubicBezTo>
                    <a:pt x="21600" y="8960"/>
                    <a:pt x="21600" y="8960"/>
                    <a:pt x="21600" y="8960"/>
                  </a:cubicBezTo>
                  <a:cubicBezTo>
                    <a:pt x="21600" y="956"/>
                    <a:pt x="21600" y="956"/>
                    <a:pt x="21600" y="956"/>
                  </a:cubicBezTo>
                  <a:cubicBezTo>
                    <a:pt x="21600" y="430"/>
                    <a:pt x="21033" y="0"/>
                    <a:pt x="20439" y="0"/>
                  </a:cubicBezTo>
                  <a:close/>
                  <a:moveTo>
                    <a:pt x="19548" y="7718"/>
                  </a:moveTo>
                  <a:cubicBezTo>
                    <a:pt x="19548" y="16152"/>
                    <a:pt x="19548" y="16152"/>
                    <a:pt x="19548" y="16152"/>
                  </a:cubicBezTo>
                  <a:cubicBezTo>
                    <a:pt x="19548" y="16678"/>
                    <a:pt x="18981" y="17108"/>
                    <a:pt x="18387" y="17108"/>
                  </a:cubicBezTo>
                  <a:cubicBezTo>
                    <a:pt x="3051" y="17108"/>
                    <a:pt x="3051" y="17108"/>
                    <a:pt x="3051" y="17108"/>
                  </a:cubicBezTo>
                  <a:cubicBezTo>
                    <a:pt x="2457" y="17108"/>
                    <a:pt x="2052" y="16678"/>
                    <a:pt x="2052" y="16152"/>
                  </a:cubicBezTo>
                  <a:cubicBezTo>
                    <a:pt x="2052" y="12210"/>
                    <a:pt x="2052" y="12210"/>
                    <a:pt x="2052" y="12210"/>
                  </a:cubicBezTo>
                  <a:cubicBezTo>
                    <a:pt x="2052" y="2772"/>
                    <a:pt x="2052" y="2772"/>
                    <a:pt x="2052" y="2772"/>
                  </a:cubicBezTo>
                  <a:cubicBezTo>
                    <a:pt x="2052" y="2246"/>
                    <a:pt x="2457" y="1816"/>
                    <a:pt x="3051" y="1816"/>
                  </a:cubicBezTo>
                  <a:cubicBezTo>
                    <a:pt x="18387" y="1816"/>
                    <a:pt x="18387" y="1816"/>
                    <a:pt x="18387" y="1816"/>
                  </a:cubicBezTo>
                  <a:cubicBezTo>
                    <a:pt x="18981" y="1816"/>
                    <a:pt x="19548" y="2246"/>
                    <a:pt x="19548" y="2772"/>
                  </a:cubicBezTo>
                  <a:lnTo>
                    <a:pt x="19548" y="771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10" name="Shape">
            <a:extLst>
              <a:ext uri="{FF2B5EF4-FFF2-40B4-BE49-F238E27FC236}">
                <a16:creationId xmlns:a16="http://schemas.microsoft.com/office/drawing/2014/main" id="{39E04BA6-D6E1-4F93-AC9E-B427FD861AB6}"/>
              </a:ext>
            </a:extLst>
          </p:cNvPr>
          <p:cNvSpPr/>
          <p:nvPr/>
        </p:nvSpPr>
        <p:spPr>
          <a:xfrm>
            <a:off x="5890985" y="2394655"/>
            <a:ext cx="479426" cy="3317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29" y="9511"/>
                </a:moveTo>
                <a:cubicBezTo>
                  <a:pt x="20105" y="9511"/>
                  <a:pt x="20105" y="9511"/>
                  <a:pt x="20081" y="9511"/>
                </a:cubicBezTo>
                <a:cubicBezTo>
                  <a:pt x="17020" y="1777"/>
                  <a:pt x="17020" y="1777"/>
                  <a:pt x="17020" y="1777"/>
                </a:cubicBezTo>
                <a:cubicBezTo>
                  <a:pt x="16610" y="732"/>
                  <a:pt x="15525" y="0"/>
                  <a:pt x="14609" y="0"/>
                </a:cubicBezTo>
                <a:cubicBezTo>
                  <a:pt x="14344" y="0"/>
                  <a:pt x="14344" y="0"/>
                  <a:pt x="14344" y="0"/>
                </a:cubicBezTo>
                <a:cubicBezTo>
                  <a:pt x="12174" y="0"/>
                  <a:pt x="12174" y="0"/>
                  <a:pt x="12174" y="0"/>
                </a:cubicBezTo>
                <a:cubicBezTo>
                  <a:pt x="9281" y="0"/>
                  <a:pt x="9281" y="0"/>
                  <a:pt x="9281" y="0"/>
                </a:cubicBezTo>
                <a:cubicBezTo>
                  <a:pt x="7136" y="0"/>
                  <a:pt x="7136" y="0"/>
                  <a:pt x="7136" y="0"/>
                </a:cubicBezTo>
                <a:cubicBezTo>
                  <a:pt x="6846" y="0"/>
                  <a:pt x="6846" y="0"/>
                  <a:pt x="6846" y="0"/>
                </a:cubicBezTo>
                <a:cubicBezTo>
                  <a:pt x="5930" y="0"/>
                  <a:pt x="4870" y="732"/>
                  <a:pt x="4460" y="1777"/>
                </a:cubicBezTo>
                <a:cubicBezTo>
                  <a:pt x="1398" y="9511"/>
                  <a:pt x="1398" y="9511"/>
                  <a:pt x="1398" y="9511"/>
                </a:cubicBezTo>
                <a:cubicBezTo>
                  <a:pt x="1398" y="9546"/>
                  <a:pt x="1422" y="9546"/>
                  <a:pt x="1422" y="9546"/>
                </a:cubicBezTo>
                <a:cubicBezTo>
                  <a:pt x="554" y="10312"/>
                  <a:pt x="0" y="11706"/>
                  <a:pt x="0" y="13308"/>
                </a:cubicBezTo>
                <a:cubicBezTo>
                  <a:pt x="0" y="17141"/>
                  <a:pt x="0" y="17141"/>
                  <a:pt x="0" y="17141"/>
                </a:cubicBezTo>
                <a:cubicBezTo>
                  <a:pt x="1639" y="17141"/>
                  <a:pt x="1639" y="17141"/>
                  <a:pt x="1639" y="17141"/>
                </a:cubicBezTo>
                <a:cubicBezTo>
                  <a:pt x="1639" y="19370"/>
                  <a:pt x="1639" y="19370"/>
                  <a:pt x="1639" y="19370"/>
                </a:cubicBezTo>
                <a:cubicBezTo>
                  <a:pt x="1639" y="20590"/>
                  <a:pt x="2363" y="21600"/>
                  <a:pt x="3230" y="21600"/>
                </a:cubicBezTo>
                <a:cubicBezTo>
                  <a:pt x="4098" y="21600"/>
                  <a:pt x="4821" y="20590"/>
                  <a:pt x="4821" y="19370"/>
                </a:cubicBezTo>
                <a:cubicBezTo>
                  <a:pt x="4821" y="17141"/>
                  <a:pt x="4821" y="17141"/>
                  <a:pt x="4821" y="17141"/>
                </a:cubicBezTo>
                <a:cubicBezTo>
                  <a:pt x="9281" y="17141"/>
                  <a:pt x="9281" y="17141"/>
                  <a:pt x="9281" y="17141"/>
                </a:cubicBezTo>
                <a:cubicBezTo>
                  <a:pt x="12174" y="17141"/>
                  <a:pt x="12174" y="17141"/>
                  <a:pt x="12174" y="17141"/>
                </a:cubicBezTo>
                <a:cubicBezTo>
                  <a:pt x="16779" y="17141"/>
                  <a:pt x="16779" y="17141"/>
                  <a:pt x="16779" y="17141"/>
                </a:cubicBezTo>
                <a:cubicBezTo>
                  <a:pt x="16779" y="19370"/>
                  <a:pt x="16779" y="19370"/>
                  <a:pt x="16779" y="19370"/>
                </a:cubicBezTo>
                <a:cubicBezTo>
                  <a:pt x="16779" y="20590"/>
                  <a:pt x="17502" y="21600"/>
                  <a:pt x="18370" y="21600"/>
                </a:cubicBezTo>
                <a:cubicBezTo>
                  <a:pt x="19238" y="21600"/>
                  <a:pt x="19961" y="20590"/>
                  <a:pt x="19961" y="19370"/>
                </a:cubicBezTo>
                <a:cubicBezTo>
                  <a:pt x="19961" y="17141"/>
                  <a:pt x="19961" y="17141"/>
                  <a:pt x="19961" y="17141"/>
                </a:cubicBezTo>
                <a:cubicBezTo>
                  <a:pt x="21600" y="17141"/>
                  <a:pt x="21600" y="17141"/>
                  <a:pt x="21600" y="17141"/>
                </a:cubicBezTo>
                <a:cubicBezTo>
                  <a:pt x="21600" y="13308"/>
                  <a:pt x="21600" y="13308"/>
                  <a:pt x="21600" y="13308"/>
                </a:cubicBezTo>
                <a:cubicBezTo>
                  <a:pt x="21600" y="11706"/>
                  <a:pt x="20973" y="10312"/>
                  <a:pt x="20129" y="9511"/>
                </a:cubicBezTo>
                <a:close/>
                <a:moveTo>
                  <a:pt x="4725" y="13901"/>
                </a:moveTo>
                <a:cubicBezTo>
                  <a:pt x="4556" y="14911"/>
                  <a:pt x="3929" y="15643"/>
                  <a:pt x="3182" y="15643"/>
                </a:cubicBezTo>
                <a:cubicBezTo>
                  <a:pt x="2338" y="15643"/>
                  <a:pt x="1639" y="14632"/>
                  <a:pt x="1639" y="13413"/>
                </a:cubicBezTo>
                <a:cubicBezTo>
                  <a:pt x="1639" y="12159"/>
                  <a:pt x="2338" y="11148"/>
                  <a:pt x="3182" y="11148"/>
                </a:cubicBezTo>
                <a:cubicBezTo>
                  <a:pt x="3423" y="11148"/>
                  <a:pt x="3664" y="11218"/>
                  <a:pt x="3857" y="11357"/>
                </a:cubicBezTo>
                <a:cubicBezTo>
                  <a:pt x="4387" y="11741"/>
                  <a:pt x="4749" y="12507"/>
                  <a:pt x="4749" y="13413"/>
                </a:cubicBezTo>
                <a:cubicBezTo>
                  <a:pt x="4749" y="13552"/>
                  <a:pt x="4749" y="13726"/>
                  <a:pt x="4725" y="13901"/>
                </a:cubicBezTo>
                <a:close/>
                <a:moveTo>
                  <a:pt x="3978" y="8919"/>
                </a:moveTo>
                <a:cubicBezTo>
                  <a:pt x="5930" y="3937"/>
                  <a:pt x="5930" y="3937"/>
                  <a:pt x="5930" y="3937"/>
                </a:cubicBezTo>
                <a:cubicBezTo>
                  <a:pt x="6268" y="3135"/>
                  <a:pt x="7112" y="2508"/>
                  <a:pt x="7835" y="2508"/>
                </a:cubicBezTo>
                <a:cubicBezTo>
                  <a:pt x="8052" y="2508"/>
                  <a:pt x="8052" y="2508"/>
                  <a:pt x="8052" y="2508"/>
                </a:cubicBezTo>
                <a:cubicBezTo>
                  <a:pt x="13404" y="2508"/>
                  <a:pt x="13404" y="2508"/>
                  <a:pt x="13404" y="2508"/>
                </a:cubicBezTo>
                <a:cubicBezTo>
                  <a:pt x="13621" y="2508"/>
                  <a:pt x="13621" y="2508"/>
                  <a:pt x="13621" y="2508"/>
                </a:cubicBezTo>
                <a:cubicBezTo>
                  <a:pt x="14344" y="2508"/>
                  <a:pt x="15187" y="3135"/>
                  <a:pt x="15525" y="3937"/>
                </a:cubicBezTo>
                <a:cubicBezTo>
                  <a:pt x="17478" y="8919"/>
                  <a:pt x="17478" y="8919"/>
                  <a:pt x="17478" y="8919"/>
                </a:cubicBezTo>
                <a:lnTo>
                  <a:pt x="3978" y="8919"/>
                </a:lnTo>
                <a:close/>
                <a:moveTo>
                  <a:pt x="18273" y="15643"/>
                </a:moveTo>
                <a:cubicBezTo>
                  <a:pt x="17526" y="15643"/>
                  <a:pt x="16899" y="14911"/>
                  <a:pt x="16754" y="13901"/>
                </a:cubicBezTo>
                <a:cubicBezTo>
                  <a:pt x="16730" y="13726"/>
                  <a:pt x="16706" y="13552"/>
                  <a:pt x="16706" y="13413"/>
                </a:cubicBezTo>
                <a:cubicBezTo>
                  <a:pt x="16706" y="12507"/>
                  <a:pt x="17068" y="11741"/>
                  <a:pt x="17598" y="11357"/>
                </a:cubicBezTo>
                <a:cubicBezTo>
                  <a:pt x="17815" y="11218"/>
                  <a:pt x="18032" y="11148"/>
                  <a:pt x="18273" y="11148"/>
                </a:cubicBezTo>
                <a:cubicBezTo>
                  <a:pt x="19141" y="11148"/>
                  <a:pt x="19840" y="12159"/>
                  <a:pt x="19840" y="13413"/>
                </a:cubicBezTo>
                <a:cubicBezTo>
                  <a:pt x="19840" y="14632"/>
                  <a:pt x="19141" y="15643"/>
                  <a:pt x="18273" y="156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11" name="Group">
            <a:extLst>
              <a:ext uri="{FF2B5EF4-FFF2-40B4-BE49-F238E27FC236}">
                <a16:creationId xmlns:a16="http://schemas.microsoft.com/office/drawing/2014/main" id="{6E715924-6C03-4B0A-99B6-F82E98D58E51}"/>
              </a:ext>
            </a:extLst>
          </p:cNvPr>
          <p:cNvGrpSpPr/>
          <p:nvPr/>
        </p:nvGrpSpPr>
        <p:grpSpPr>
          <a:xfrm>
            <a:off x="782708" y="3202384"/>
            <a:ext cx="354164" cy="350676"/>
            <a:chOff x="0" y="0"/>
            <a:chExt cx="354163" cy="350675"/>
          </a:xfrm>
          <a:solidFill>
            <a:schemeClr val="bg1"/>
          </a:solidFill>
        </p:grpSpPr>
        <p:sp>
          <p:nvSpPr>
            <p:cNvPr id="212" name="Shape">
              <a:extLst>
                <a:ext uri="{FF2B5EF4-FFF2-40B4-BE49-F238E27FC236}">
                  <a16:creationId xmlns:a16="http://schemas.microsoft.com/office/drawing/2014/main" id="{73AD5539-9514-4FE0-91EE-580A8B8D3651}"/>
                </a:ext>
              </a:extLst>
            </p:cNvPr>
            <p:cNvSpPr/>
            <p:nvPr/>
          </p:nvSpPr>
          <p:spPr>
            <a:xfrm>
              <a:off x="0" y="234118"/>
              <a:ext cx="116557" cy="11655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217" y="0"/>
                  </a:moveTo>
                  <a:lnTo>
                    <a:pt x="919" y="10570"/>
                  </a:lnTo>
                  <a:lnTo>
                    <a:pt x="0" y="21600"/>
                  </a:lnTo>
                  <a:lnTo>
                    <a:pt x="10570" y="20681"/>
                  </a:lnTo>
                  <a:lnTo>
                    <a:pt x="21600" y="18383"/>
                  </a:lnTo>
                  <a:lnTo>
                    <a:pt x="11949" y="9651"/>
                  </a:lnTo>
                  <a:lnTo>
                    <a:pt x="3217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3" name="Shape">
              <a:extLst>
                <a:ext uri="{FF2B5EF4-FFF2-40B4-BE49-F238E27FC236}">
                  <a16:creationId xmlns:a16="http://schemas.microsoft.com/office/drawing/2014/main" id="{C1E626C7-6D62-4852-B03B-9BECFBB3FAE2}"/>
                </a:ext>
              </a:extLst>
            </p:cNvPr>
            <p:cNvSpPr/>
            <p:nvPr/>
          </p:nvSpPr>
          <p:spPr>
            <a:xfrm>
              <a:off x="34718" y="50604"/>
              <a:ext cx="257913" cy="265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892" y="19178"/>
                  </a:moveTo>
                  <a:lnTo>
                    <a:pt x="6854" y="17764"/>
                  </a:lnTo>
                  <a:lnTo>
                    <a:pt x="19108" y="5854"/>
                  </a:lnTo>
                  <a:lnTo>
                    <a:pt x="16200" y="3028"/>
                  </a:lnTo>
                  <a:lnTo>
                    <a:pt x="3946" y="14938"/>
                  </a:lnTo>
                  <a:lnTo>
                    <a:pt x="2492" y="13525"/>
                  </a:lnTo>
                  <a:lnTo>
                    <a:pt x="14746" y="1413"/>
                  </a:lnTo>
                  <a:lnTo>
                    <a:pt x="13708" y="0"/>
                  </a:lnTo>
                  <a:lnTo>
                    <a:pt x="0" y="13525"/>
                  </a:lnTo>
                  <a:lnTo>
                    <a:pt x="7892" y="21600"/>
                  </a:lnTo>
                  <a:lnTo>
                    <a:pt x="21600" y="8277"/>
                  </a:lnTo>
                  <a:lnTo>
                    <a:pt x="20562" y="6662"/>
                  </a:lnTo>
                  <a:lnTo>
                    <a:pt x="7892" y="1917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4" name="Shape">
              <a:extLst>
                <a:ext uri="{FF2B5EF4-FFF2-40B4-BE49-F238E27FC236}">
                  <a16:creationId xmlns:a16="http://schemas.microsoft.com/office/drawing/2014/main" id="{C47B1B54-0745-42E0-996F-291DEFA29626}"/>
                </a:ext>
              </a:extLst>
            </p:cNvPr>
            <p:cNvSpPr/>
            <p:nvPr/>
          </p:nvSpPr>
          <p:spPr>
            <a:xfrm>
              <a:off x="215751" y="-1"/>
              <a:ext cx="138413" cy="1398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0" h="21375" extrusionOk="0">
                  <a:moveTo>
                    <a:pt x="19800" y="10575"/>
                  </a:moveTo>
                  <a:cubicBezTo>
                    <a:pt x="9900" y="675"/>
                    <a:pt x="9900" y="675"/>
                    <a:pt x="9900" y="675"/>
                  </a:cubicBezTo>
                  <a:cubicBezTo>
                    <a:pt x="8100" y="-225"/>
                    <a:pt x="6300" y="-225"/>
                    <a:pt x="4500" y="675"/>
                  </a:cubicBezTo>
                  <a:cubicBezTo>
                    <a:pt x="4500" y="675"/>
                    <a:pt x="4500" y="675"/>
                    <a:pt x="4500" y="675"/>
                  </a:cubicBezTo>
                  <a:cubicBezTo>
                    <a:pt x="4500" y="675"/>
                    <a:pt x="4500" y="675"/>
                    <a:pt x="4500" y="675"/>
                  </a:cubicBezTo>
                  <a:cubicBezTo>
                    <a:pt x="0" y="6075"/>
                    <a:pt x="0" y="6075"/>
                    <a:pt x="0" y="6075"/>
                  </a:cubicBezTo>
                  <a:cubicBezTo>
                    <a:pt x="15300" y="21375"/>
                    <a:pt x="15300" y="21375"/>
                    <a:pt x="15300" y="21375"/>
                  </a:cubicBezTo>
                  <a:cubicBezTo>
                    <a:pt x="19800" y="15975"/>
                    <a:pt x="19800" y="15975"/>
                    <a:pt x="19800" y="15975"/>
                  </a:cubicBezTo>
                  <a:cubicBezTo>
                    <a:pt x="19800" y="15975"/>
                    <a:pt x="19800" y="15975"/>
                    <a:pt x="19800" y="15975"/>
                  </a:cubicBezTo>
                  <a:cubicBezTo>
                    <a:pt x="19800" y="15975"/>
                    <a:pt x="19800" y="15975"/>
                    <a:pt x="19800" y="15975"/>
                  </a:cubicBezTo>
                  <a:cubicBezTo>
                    <a:pt x="21600" y="14175"/>
                    <a:pt x="21600" y="12375"/>
                    <a:pt x="19800" y="105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15" name="Shape">
            <a:extLst>
              <a:ext uri="{FF2B5EF4-FFF2-40B4-BE49-F238E27FC236}">
                <a16:creationId xmlns:a16="http://schemas.microsoft.com/office/drawing/2014/main" id="{65B42AFE-BCBB-4EFC-AC4D-B81817291216}"/>
              </a:ext>
            </a:extLst>
          </p:cNvPr>
          <p:cNvSpPr/>
          <p:nvPr/>
        </p:nvSpPr>
        <p:spPr>
          <a:xfrm>
            <a:off x="3942847" y="3225187"/>
            <a:ext cx="336465" cy="3145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266" h="20870" extrusionOk="0">
                <a:moveTo>
                  <a:pt x="3896" y="20870"/>
                </a:moveTo>
                <a:cubicBezTo>
                  <a:pt x="3288" y="20870"/>
                  <a:pt x="2679" y="20516"/>
                  <a:pt x="1767" y="19454"/>
                </a:cubicBezTo>
                <a:cubicBezTo>
                  <a:pt x="1767" y="19454"/>
                  <a:pt x="1767" y="19454"/>
                  <a:pt x="1767" y="19454"/>
                </a:cubicBezTo>
                <a:cubicBezTo>
                  <a:pt x="1158" y="18745"/>
                  <a:pt x="-1884" y="15913"/>
                  <a:pt x="1767" y="11663"/>
                </a:cubicBezTo>
                <a:cubicBezTo>
                  <a:pt x="3288" y="10247"/>
                  <a:pt x="5113" y="7768"/>
                  <a:pt x="7243" y="5644"/>
                </a:cubicBezTo>
                <a:cubicBezTo>
                  <a:pt x="8155" y="4227"/>
                  <a:pt x="9372" y="2811"/>
                  <a:pt x="10589" y="1395"/>
                </a:cubicBezTo>
                <a:cubicBezTo>
                  <a:pt x="12719" y="-730"/>
                  <a:pt x="14240" y="-376"/>
                  <a:pt x="16674" y="2103"/>
                </a:cubicBezTo>
                <a:cubicBezTo>
                  <a:pt x="19412" y="5290"/>
                  <a:pt x="19716" y="8477"/>
                  <a:pt x="18803" y="9893"/>
                </a:cubicBezTo>
                <a:cubicBezTo>
                  <a:pt x="16978" y="12018"/>
                  <a:pt x="10893" y="19100"/>
                  <a:pt x="10893" y="19454"/>
                </a:cubicBezTo>
                <a:cubicBezTo>
                  <a:pt x="10285" y="19808"/>
                  <a:pt x="9981" y="19808"/>
                  <a:pt x="9372" y="19454"/>
                </a:cubicBezTo>
                <a:cubicBezTo>
                  <a:pt x="9068" y="19100"/>
                  <a:pt x="9068" y="18391"/>
                  <a:pt x="9372" y="18037"/>
                </a:cubicBezTo>
                <a:cubicBezTo>
                  <a:pt x="9677" y="18037"/>
                  <a:pt x="15761" y="10601"/>
                  <a:pt x="17282" y="8831"/>
                </a:cubicBezTo>
                <a:cubicBezTo>
                  <a:pt x="17586" y="8122"/>
                  <a:pt x="17891" y="6352"/>
                  <a:pt x="15457" y="3873"/>
                </a:cubicBezTo>
                <a:cubicBezTo>
                  <a:pt x="13936" y="2103"/>
                  <a:pt x="13631" y="1040"/>
                  <a:pt x="11806" y="2811"/>
                </a:cubicBezTo>
                <a:cubicBezTo>
                  <a:pt x="10589" y="4227"/>
                  <a:pt x="9372" y="5644"/>
                  <a:pt x="8460" y="7060"/>
                </a:cubicBezTo>
                <a:cubicBezTo>
                  <a:pt x="6330" y="9185"/>
                  <a:pt x="4505" y="11663"/>
                  <a:pt x="2984" y="13080"/>
                </a:cubicBezTo>
                <a:cubicBezTo>
                  <a:pt x="854" y="15913"/>
                  <a:pt x="2071" y="17329"/>
                  <a:pt x="2984" y="18037"/>
                </a:cubicBezTo>
                <a:cubicBezTo>
                  <a:pt x="2984" y="18037"/>
                  <a:pt x="2984" y="18037"/>
                  <a:pt x="2984" y="18037"/>
                </a:cubicBezTo>
                <a:cubicBezTo>
                  <a:pt x="3592" y="18745"/>
                  <a:pt x="4201" y="19100"/>
                  <a:pt x="5113" y="18037"/>
                </a:cubicBezTo>
                <a:cubicBezTo>
                  <a:pt x="5417" y="17683"/>
                  <a:pt x="6026" y="16975"/>
                  <a:pt x="6634" y="16267"/>
                </a:cubicBezTo>
                <a:cubicBezTo>
                  <a:pt x="8460" y="14142"/>
                  <a:pt x="12110" y="10247"/>
                  <a:pt x="12719" y="9185"/>
                </a:cubicBezTo>
                <a:cubicBezTo>
                  <a:pt x="13023" y="8831"/>
                  <a:pt x="13327" y="8122"/>
                  <a:pt x="13023" y="7768"/>
                </a:cubicBezTo>
                <a:cubicBezTo>
                  <a:pt x="12415" y="7414"/>
                  <a:pt x="11806" y="8122"/>
                  <a:pt x="11502" y="8477"/>
                </a:cubicBezTo>
                <a:cubicBezTo>
                  <a:pt x="9068" y="11663"/>
                  <a:pt x="5722" y="15204"/>
                  <a:pt x="5722" y="15204"/>
                </a:cubicBezTo>
                <a:cubicBezTo>
                  <a:pt x="5417" y="15559"/>
                  <a:pt x="4809" y="15559"/>
                  <a:pt x="4505" y="15204"/>
                </a:cubicBezTo>
                <a:cubicBezTo>
                  <a:pt x="4201" y="14850"/>
                  <a:pt x="4201" y="14142"/>
                  <a:pt x="4505" y="13788"/>
                </a:cubicBezTo>
                <a:cubicBezTo>
                  <a:pt x="4505" y="13788"/>
                  <a:pt x="7851" y="10247"/>
                  <a:pt x="10285" y="7060"/>
                </a:cubicBezTo>
                <a:cubicBezTo>
                  <a:pt x="11806" y="5290"/>
                  <a:pt x="13327" y="5290"/>
                  <a:pt x="14240" y="6352"/>
                </a:cubicBezTo>
                <a:cubicBezTo>
                  <a:pt x="15153" y="7414"/>
                  <a:pt x="14848" y="9185"/>
                  <a:pt x="13936" y="10601"/>
                </a:cubicBezTo>
                <a:cubicBezTo>
                  <a:pt x="13327" y="11663"/>
                  <a:pt x="10589" y="14496"/>
                  <a:pt x="7851" y="17683"/>
                </a:cubicBezTo>
                <a:cubicBezTo>
                  <a:pt x="7243" y="18391"/>
                  <a:pt x="6634" y="19100"/>
                  <a:pt x="6330" y="19454"/>
                </a:cubicBezTo>
                <a:cubicBezTo>
                  <a:pt x="5722" y="20516"/>
                  <a:pt x="4809" y="20870"/>
                  <a:pt x="3896" y="2087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16" name="Group">
            <a:extLst>
              <a:ext uri="{FF2B5EF4-FFF2-40B4-BE49-F238E27FC236}">
                <a16:creationId xmlns:a16="http://schemas.microsoft.com/office/drawing/2014/main" id="{114F3E4E-DC6F-4423-870B-6ADED356EC7F}"/>
              </a:ext>
            </a:extLst>
          </p:cNvPr>
          <p:cNvGrpSpPr/>
          <p:nvPr/>
        </p:nvGrpSpPr>
        <p:grpSpPr>
          <a:xfrm>
            <a:off x="8043318" y="2351796"/>
            <a:ext cx="414759" cy="417505"/>
            <a:chOff x="0" y="0"/>
            <a:chExt cx="414758" cy="417504"/>
          </a:xfrm>
          <a:solidFill>
            <a:schemeClr val="bg1"/>
          </a:solidFill>
        </p:grpSpPr>
        <p:sp>
          <p:nvSpPr>
            <p:cNvPr id="217" name="Circle">
              <a:extLst>
                <a:ext uri="{FF2B5EF4-FFF2-40B4-BE49-F238E27FC236}">
                  <a16:creationId xmlns:a16="http://schemas.microsoft.com/office/drawing/2014/main" id="{F9FFC835-2EEE-4D11-9827-4EF949D4BA6A}"/>
                </a:ext>
              </a:extLst>
            </p:cNvPr>
            <p:cNvSpPr/>
            <p:nvPr/>
          </p:nvSpPr>
          <p:spPr>
            <a:xfrm>
              <a:off x="63174" y="46693"/>
              <a:ext cx="38455" cy="3845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8" name="Circle">
              <a:extLst>
                <a:ext uri="{FF2B5EF4-FFF2-40B4-BE49-F238E27FC236}">
                  <a16:creationId xmlns:a16="http://schemas.microsoft.com/office/drawing/2014/main" id="{BCA8F4ED-8EC7-433D-89EF-CBDD53BEB1F1}"/>
                </a:ext>
              </a:extLst>
            </p:cNvPr>
            <p:cNvSpPr/>
            <p:nvPr/>
          </p:nvSpPr>
          <p:spPr>
            <a:xfrm>
              <a:off x="115362" y="46693"/>
              <a:ext cx="38455" cy="3845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9" name="Circle">
              <a:extLst>
                <a:ext uri="{FF2B5EF4-FFF2-40B4-BE49-F238E27FC236}">
                  <a16:creationId xmlns:a16="http://schemas.microsoft.com/office/drawing/2014/main" id="{44FFB617-0FCC-478A-AC4C-F49238D990FF}"/>
                </a:ext>
              </a:extLst>
            </p:cNvPr>
            <p:cNvSpPr/>
            <p:nvPr/>
          </p:nvSpPr>
          <p:spPr>
            <a:xfrm>
              <a:off x="167550" y="46693"/>
              <a:ext cx="38455" cy="3845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0" name="Shape">
              <a:extLst>
                <a:ext uri="{FF2B5EF4-FFF2-40B4-BE49-F238E27FC236}">
                  <a16:creationId xmlns:a16="http://schemas.microsoft.com/office/drawing/2014/main" id="{C5331312-592F-43BF-9ECB-7258EB48AD6B}"/>
                </a:ext>
              </a:extLst>
            </p:cNvPr>
            <p:cNvSpPr/>
            <p:nvPr/>
          </p:nvSpPr>
          <p:spPr>
            <a:xfrm>
              <a:off x="0" y="0"/>
              <a:ext cx="414759" cy="4175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4050"/>
                  </a:moveTo>
                  <a:cubicBezTo>
                    <a:pt x="17550" y="4050"/>
                    <a:pt x="17550" y="4050"/>
                    <a:pt x="17550" y="4050"/>
                  </a:cubicBezTo>
                  <a:cubicBezTo>
                    <a:pt x="17550" y="2700"/>
                    <a:pt x="17550" y="2700"/>
                    <a:pt x="17550" y="2700"/>
                  </a:cubicBezTo>
                  <a:cubicBezTo>
                    <a:pt x="17550" y="1350"/>
                    <a:pt x="16200" y="0"/>
                    <a:pt x="14850" y="0"/>
                  </a:cubicBez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4850"/>
                    <a:pt x="0" y="14850"/>
                    <a:pt x="0" y="14850"/>
                  </a:cubicBezTo>
                  <a:cubicBezTo>
                    <a:pt x="0" y="16200"/>
                    <a:pt x="1350" y="17550"/>
                    <a:pt x="2700" y="17550"/>
                  </a:cubicBezTo>
                  <a:cubicBezTo>
                    <a:pt x="4050" y="17550"/>
                    <a:pt x="4050" y="17550"/>
                    <a:pt x="4050" y="17550"/>
                  </a:cubicBezTo>
                  <a:cubicBezTo>
                    <a:pt x="4050" y="18900"/>
                    <a:pt x="4050" y="18900"/>
                    <a:pt x="4050" y="18900"/>
                  </a:cubicBezTo>
                  <a:cubicBezTo>
                    <a:pt x="4050" y="20250"/>
                    <a:pt x="5400" y="21600"/>
                    <a:pt x="675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6750"/>
                    <a:pt x="21600" y="6750"/>
                    <a:pt x="21600" y="6750"/>
                  </a:cubicBezTo>
                  <a:cubicBezTo>
                    <a:pt x="21600" y="5400"/>
                    <a:pt x="20250" y="4050"/>
                    <a:pt x="18900" y="4050"/>
                  </a:cubicBezTo>
                  <a:close/>
                  <a:moveTo>
                    <a:pt x="1350" y="2700"/>
                  </a:moveTo>
                  <a:cubicBezTo>
                    <a:pt x="1350" y="2025"/>
                    <a:pt x="2025" y="1350"/>
                    <a:pt x="2700" y="1350"/>
                  </a:cubicBezTo>
                  <a:cubicBezTo>
                    <a:pt x="14850" y="1350"/>
                    <a:pt x="14850" y="1350"/>
                    <a:pt x="14850" y="1350"/>
                  </a:cubicBezTo>
                  <a:cubicBezTo>
                    <a:pt x="15525" y="1350"/>
                    <a:pt x="16200" y="2025"/>
                    <a:pt x="16200" y="2700"/>
                  </a:cubicBezTo>
                  <a:cubicBezTo>
                    <a:pt x="16200" y="5400"/>
                    <a:pt x="16200" y="5400"/>
                    <a:pt x="16200" y="5400"/>
                  </a:cubicBezTo>
                  <a:cubicBezTo>
                    <a:pt x="1350" y="5400"/>
                    <a:pt x="1350" y="5400"/>
                    <a:pt x="1350" y="5400"/>
                  </a:cubicBezTo>
                  <a:lnTo>
                    <a:pt x="1350" y="2700"/>
                  </a:lnTo>
                  <a:close/>
                  <a:moveTo>
                    <a:pt x="2700" y="16200"/>
                  </a:moveTo>
                  <a:cubicBezTo>
                    <a:pt x="2025" y="16200"/>
                    <a:pt x="1350" y="15525"/>
                    <a:pt x="1350" y="14850"/>
                  </a:cubicBezTo>
                  <a:cubicBezTo>
                    <a:pt x="1350" y="6750"/>
                    <a:pt x="1350" y="6750"/>
                    <a:pt x="1350" y="6750"/>
                  </a:cubicBezTo>
                  <a:cubicBezTo>
                    <a:pt x="16200" y="6750"/>
                    <a:pt x="16200" y="6750"/>
                    <a:pt x="16200" y="6750"/>
                  </a:cubicBezTo>
                  <a:cubicBezTo>
                    <a:pt x="16200" y="14850"/>
                    <a:pt x="16200" y="14850"/>
                    <a:pt x="16200" y="14850"/>
                  </a:cubicBezTo>
                  <a:cubicBezTo>
                    <a:pt x="16200" y="15525"/>
                    <a:pt x="15525" y="16200"/>
                    <a:pt x="14850" y="16200"/>
                  </a:cubicBezTo>
                  <a:lnTo>
                    <a:pt x="2700" y="16200"/>
                  </a:lnTo>
                  <a:close/>
                  <a:moveTo>
                    <a:pt x="20250" y="18900"/>
                  </a:moveTo>
                  <a:cubicBezTo>
                    <a:pt x="20250" y="19575"/>
                    <a:pt x="19575" y="20250"/>
                    <a:pt x="18900" y="20250"/>
                  </a:cubicBezTo>
                  <a:cubicBezTo>
                    <a:pt x="6750" y="20250"/>
                    <a:pt x="6750" y="20250"/>
                    <a:pt x="6750" y="20250"/>
                  </a:cubicBezTo>
                  <a:cubicBezTo>
                    <a:pt x="6075" y="20250"/>
                    <a:pt x="5400" y="19575"/>
                    <a:pt x="5400" y="18900"/>
                  </a:cubicBezTo>
                  <a:cubicBezTo>
                    <a:pt x="5400" y="17550"/>
                    <a:pt x="5400" y="17550"/>
                    <a:pt x="5400" y="17550"/>
                  </a:cubicBezTo>
                  <a:cubicBezTo>
                    <a:pt x="14850" y="17550"/>
                    <a:pt x="14850" y="17550"/>
                    <a:pt x="14850" y="17550"/>
                  </a:cubicBezTo>
                  <a:cubicBezTo>
                    <a:pt x="16200" y="17550"/>
                    <a:pt x="17550" y="16200"/>
                    <a:pt x="17550" y="14850"/>
                  </a:cubicBezTo>
                  <a:cubicBezTo>
                    <a:pt x="17550" y="9450"/>
                    <a:pt x="17550" y="9450"/>
                    <a:pt x="17550" y="9450"/>
                  </a:cubicBezTo>
                  <a:cubicBezTo>
                    <a:pt x="20250" y="9450"/>
                    <a:pt x="20250" y="9450"/>
                    <a:pt x="20250" y="9450"/>
                  </a:cubicBezTo>
                  <a:lnTo>
                    <a:pt x="20250" y="18900"/>
                  </a:lnTo>
                  <a:close/>
                  <a:moveTo>
                    <a:pt x="20250" y="8100"/>
                  </a:moveTo>
                  <a:cubicBezTo>
                    <a:pt x="17550" y="8100"/>
                    <a:pt x="17550" y="8100"/>
                    <a:pt x="17550" y="8100"/>
                  </a:cubicBezTo>
                  <a:cubicBezTo>
                    <a:pt x="17550" y="5400"/>
                    <a:pt x="17550" y="5400"/>
                    <a:pt x="17550" y="5400"/>
                  </a:cubicBezTo>
                  <a:cubicBezTo>
                    <a:pt x="18900" y="5400"/>
                    <a:pt x="18900" y="5400"/>
                    <a:pt x="18900" y="5400"/>
                  </a:cubicBezTo>
                  <a:cubicBezTo>
                    <a:pt x="19575" y="5400"/>
                    <a:pt x="20250" y="6075"/>
                    <a:pt x="20250" y="6750"/>
                  </a:cubicBezTo>
                  <a:lnTo>
                    <a:pt x="20250" y="81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21" name="Group">
            <a:extLst>
              <a:ext uri="{FF2B5EF4-FFF2-40B4-BE49-F238E27FC236}">
                <a16:creationId xmlns:a16="http://schemas.microsoft.com/office/drawing/2014/main" id="{720160C5-984D-46C5-BCFF-618F0FE2999A}"/>
              </a:ext>
            </a:extLst>
          </p:cNvPr>
          <p:cNvGrpSpPr/>
          <p:nvPr/>
        </p:nvGrpSpPr>
        <p:grpSpPr>
          <a:xfrm>
            <a:off x="9951417" y="2317640"/>
            <a:ext cx="484748" cy="485817"/>
            <a:chOff x="0" y="0"/>
            <a:chExt cx="484747" cy="485815"/>
          </a:xfrm>
          <a:solidFill>
            <a:schemeClr val="bg1"/>
          </a:solidFill>
        </p:grpSpPr>
        <p:sp>
          <p:nvSpPr>
            <p:cNvPr id="222" name="Shape">
              <a:extLst>
                <a:ext uri="{FF2B5EF4-FFF2-40B4-BE49-F238E27FC236}">
                  <a16:creationId xmlns:a16="http://schemas.microsoft.com/office/drawing/2014/main" id="{1810C9A2-1968-45FD-A6F0-2502B93C7323}"/>
                </a:ext>
              </a:extLst>
            </p:cNvPr>
            <p:cNvSpPr/>
            <p:nvPr/>
          </p:nvSpPr>
          <p:spPr>
            <a:xfrm>
              <a:off x="168700" y="168700"/>
              <a:ext cx="146280" cy="1473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41" y="0"/>
                    <a:pt x="0" y="4841"/>
                    <a:pt x="0" y="10800"/>
                  </a:cubicBezTo>
                  <a:cubicBezTo>
                    <a:pt x="0" y="16759"/>
                    <a:pt x="4841" y="21600"/>
                    <a:pt x="10800" y="21600"/>
                  </a:cubicBezTo>
                  <a:cubicBezTo>
                    <a:pt x="16759" y="21600"/>
                    <a:pt x="21600" y="16759"/>
                    <a:pt x="21600" y="10800"/>
                  </a:cubicBezTo>
                  <a:cubicBezTo>
                    <a:pt x="21600" y="4841"/>
                    <a:pt x="16759" y="0"/>
                    <a:pt x="10800" y="0"/>
                  </a:cubicBezTo>
                  <a:close/>
                  <a:moveTo>
                    <a:pt x="10800" y="18621"/>
                  </a:moveTo>
                  <a:cubicBezTo>
                    <a:pt x="6703" y="18621"/>
                    <a:pt x="2979" y="14897"/>
                    <a:pt x="2979" y="10800"/>
                  </a:cubicBezTo>
                  <a:cubicBezTo>
                    <a:pt x="2979" y="6703"/>
                    <a:pt x="6703" y="2979"/>
                    <a:pt x="10800" y="2979"/>
                  </a:cubicBezTo>
                  <a:cubicBezTo>
                    <a:pt x="14897" y="2979"/>
                    <a:pt x="18621" y="6703"/>
                    <a:pt x="18621" y="10800"/>
                  </a:cubicBezTo>
                  <a:cubicBezTo>
                    <a:pt x="18621" y="14897"/>
                    <a:pt x="14897" y="18621"/>
                    <a:pt x="10800" y="1862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3" name="Shape">
              <a:extLst>
                <a:ext uri="{FF2B5EF4-FFF2-40B4-BE49-F238E27FC236}">
                  <a16:creationId xmlns:a16="http://schemas.microsoft.com/office/drawing/2014/main" id="{A1D2A6E0-02F4-4204-8C6F-40996D0F7DDD}"/>
                </a:ext>
              </a:extLst>
            </p:cNvPr>
            <p:cNvSpPr/>
            <p:nvPr/>
          </p:nvSpPr>
          <p:spPr>
            <a:xfrm>
              <a:off x="-1" y="0"/>
              <a:ext cx="484749" cy="485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125"/>
                  </a:moveTo>
                  <a:cubicBezTo>
                    <a:pt x="18787" y="10125"/>
                    <a:pt x="18787" y="10125"/>
                    <a:pt x="18787" y="10125"/>
                  </a:cubicBezTo>
                  <a:cubicBezTo>
                    <a:pt x="18450" y="6188"/>
                    <a:pt x="15412" y="3150"/>
                    <a:pt x="11475" y="2813"/>
                  </a:cubicBezTo>
                  <a:cubicBezTo>
                    <a:pt x="11475" y="0"/>
                    <a:pt x="11475" y="0"/>
                    <a:pt x="11475" y="0"/>
                  </a:cubicBezTo>
                  <a:cubicBezTo>
                    <a:pt x="10125" y="0"/>
                    <a:pt x="10125" y="0"/>
                    <a:pt x="10125" y="0"/>
                  </a:cubicBezTo>
                  <a:cubicBezTo>
                    <a:pt x="10125" y="2813"/>
                    <a:pt x="10125" y="2813"/>
                    <a:pt x="10125" y="2813"/>
                  </a:cubicBezTo>
                  <a:cubicBezTo>
                    <a:pt x="6187" y="3150"/>
                    <a:pt x="3150" y="6188"/>
                    <a:pt x="2812" y="10125"/>
                  </a:cubicBezTo>
                  <a:cubicBezTo>
                    <a:pt x="0" y="10125"/>
                    <a:pt x="0" y="10125"/>
                    <a:pt x="0" y="10125"/>
                  </a:cubicBezTo>
                  <a:cubicBezTo>
                    <a:pt x="0" y="11475"/>
                    <a:pt x="0" y="11475"/>
                    <a:pt x="0" y="11475"/>
                  </a:cubicBezTo>
                  <a:cubicBezTo>
                    <a:pt x="2812" y="11475"/>
                    <a:pt x="2812" y="11475"/>
                    <a:pt x="2812" y="11475"/>
                  </a:cubicBezTo>
                  <a:cubicBezTo>
                    <a:pt x="3150" y="15413"/>
                    <a:pt x="6187" y="18450"/>
                    <a:pt x="10125" y="18788"/>
                  </a:cubicBezTo>
                  <a:cubicBezTo>
                    <a:pt x="10125" y="21600"/>
                    <a:pt x="10125" y="21600"/>
                    <a:pt x="10125" y="21600"/>
                  </a:cubicBezTo>
                  <a:cubicBezTo>
                    <a:pt x="11475" y="21600"/>
                    <a:pt x="11475" y="21600"/>
                    <a:pt x="11475" y="21600"/>
                  </a:cubicBezTo>
                  <a:cubicBezTo>
                    <a:pt x="11475" y="18788"/>
                    <a:pt x="11475" y="18788"/>
                    <a:pt x="11475" y="18788"/>
                  </a:cubicBezTo>
                  <a:cubicBezTo>
                    <a:pt x="15412" y="18450"/>
                    <a:pt x="18450" y="15413"/>
                    <a:pt x="18787" y="11475"/>
                  </a:cubicBezTo>
                  <a:cubicBezTo>
                    <a:pt x="21600" y="11475"/>
                    <a:pt x="21600" y="11475"/>
                    <a:pt x="21600" y="11475"/>
                  </a:cubicBezTo>
                  <a:lnTo>
                    <a:pt x="21600" y="10125"/>
                  </a:lnTo>
                  <a:close/>
                  <a:moveTo>
                    <a:pt x="11475" y="16988"/>
                  </a:moveTo>
                  <a:cubicBezTo>
                    <a:pt x="11475" y="15750"/>
                    <a:pt x="11475" y="15750"/>
                    <a:pt x="11475" y="15750"/>
                  </a:cubicBezTo>
                  <a:cubicBezTo>
                    <a:pt x="11475" y="15413"/>
                    <a:pt x="11250" y="15188"/>
                    <a:pt x="10913" y="15188"/>
                  </a:cubicBezTo>
                  <a:cubicBezTo>
                    <a:pt x="10687" y="15188"/>
                    <a:pt x="10687" y="15188"/>
                    <a:pt x="10687" y="15188"/>
                  </a:cubicBezTo>
                  <a:cubicBezTo>
                    <a:pt x="10350" y="15188"/>
                    <a:pt x="10125" y="15413"/>
                    <a:pt x="10125" y="15750"/>
                  </a:cubicBezTo>
                  <a:cubicBezTo>
                    <a:pt x="10125" y="16988"/>
                    <a:pt x="10125" y="16988"/>
                    <a:pt x="10125" y="16988"/>
                  </a:cubicBezTo>
                  <a:cubicBezTo>
                    <a:pt x="7200" y="16650"/>
                    <a:pt x="4950" y="14400"/>
                    <a:pt x="4612" y="11475"/>
                  </a:cubicBezTo>
                  <a:cubicBezTo>
                    <a:pt x="5850" y="11475"/>
                    <a:pt x="5850" y="11475"/>
                    <a:pt x="5850" y="11475"/>
                  </a:cubicBezTo>
                  <a:cubicBezTo>
                    <a:pt x="6187" y="11475"/>
                    <a:pt x="6412" y="11250"/>
                    <a:pt x="6412" y="10913"/>
                  </a:cubicBezTo>
                  <a:cubicBezTo>
                    <a:pt x="6412" y="10688"/>
                    <a:pt x="6412" y="10688"/>
                    <a:pt x="6412" y="10688"/>
                  </a:cubicBezTo>
                  <a:cubicBezTo>
                    <a:pt x="6412" y="10350"/>
                    <a:pt x="6187" y="10125"/>
                    <a:pt x="5850" y="10125"/>
                  </a:cubicBezTo>
                  <a:cubicBezTo>
                    <a:pt x="4612" y="10125"/>
                    <a:pt x="4612" y="10125"/>
                    <a:pt x="4612" y="10125"/>
                  </a:cubicBezTo>
                  <a:cubicBezTo>
                    <a:pt x="4950" y="7200"/>
                    <a:pt x="7200" y="4950"/>
                    <a:pt x="10125" y="4613"/>
                  </a:cubicBezTo>
                  <a:cubicBezTo>
                    <a:pt x="10125" y="5850"/>
                    <a:pt x="10125" y="5850"/>
                    <a:pt x="10125" y="5850"/>
                  </a:cubicBezTo>
                  <a:cubicBezTo>
                    <a:pt x="10125" y="6188"/>
                    <a:pt x="10350" y="6413"/>
                    <a:pt x="10687" y="6413"/>
                  </a:cubicBezTo>
                  <a:cubicBezTo>
                    <a:pt x="10913" y="6413"/>
                    <a:pt x="10913" y="6413"/>
                    <a:pt x="10913" y="6413"/>
                  </a:cubicBezTo>
                  <a:cubicBezTo>
                    <a:pt x="11250" y="6413"/>
                    <a:pt x="11475" y="6188"/>
                    <a:pt x="11475" y="5850"/>
                  </a:cubicBezTo>
                  <a:cubicBezTo>
                    <a:pt x="11475" y="4613"/>
                    <a:pt x="11475" y="4613"/>
                    <a:pt x="11475" y="4613"/>
                  </a:cubicBezTo>
                  <a:cubicBezTo>
                    <a:pt x="14400" y="4950"/>
                    <a:pt x="16650" y="7200"/>
                    <a:pt x="16987" y="10125"/>
                  </a:cubicBezTo>
                  <a:cubicBezTo>
                    <a:pt x="15750" y="10125"/>
                    <a:pt x="15750" y="10125"/>
                    <a:pt x="15750" y="10125"/>
                  </a:cubicBezTo>
                  <a:cubicBezTo>
                    <a:pt x="15412" y="10125"/>
                    <a:pt x="15187" y="10350"/>
                    <a:pt x="15187" y="10688"/>
                  </a:cubicBezTo>
                  <a:cubicBezTo>
                    <a:pt x="15187" y="10913"/>
                    <a:pt x="15187" y="10913"/>
                    <a:pt x="15187" y="10913"/>
                  </a:cubicBezTo>
                  <a:cubicBezTo>
                    <a:pt x="15187" y="11250"/>
                    <a:pt x="15412" y="11475"/>
                    <a:pt x="15750" y="11475"/>
                  </a:cubicBezTo>
                  <a:cubicBezTo>
                    <a:pt x="16987" y="11475"/>
                    <a:pt x="16987" y="11475"/>
                    <a:pt x="16987" y="11475"/>
                  </a:cubicBezTo>
                  <a:cubicBezTo>
                    <a:pt x="16650" y="14400"/>
                    <a:pt x="14400" y="16650"/>
                    <a:pt x="11475" y="1698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24" name="Shape">
            <a:extLst>
              <a:ext uri="{FF2B5EF4-FFF2-40B4-BE49-F238E27FC236}">
                <a16:creationId xmlns:a16="http://schemas.microsoft.com/office/drawing/2014/main" id="{80F4B0D8-D09E-48CF-9150-0743CCEDFC4E}"/>
              </a:ext>
            </a:extLst>
          </p:cNvPr>
          <p:cNvSpPr/>
          <p:nvPr/>
        </p:nvSpPr>
        <p:spPr>
          <a:xfrm>
            <a:off x="9062041" y="2377117"/>
            <a:ext cx="318591" cy="3668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727" y="0"/>
                </a:lnTo>
                <a:close/>
                <a:moveTo>
                  <a:pt x="18491" y="18900"/>
                </a:moveTo>
                <a:lnTo>
                  <a:pt x="3109" y="18900"/>
                </a:lnTo>
                <a:lnTo>
                  <a:pt x="3109" y="2700"/>
                </a:lnTo>
                <a:lnTo>
                  <a:pt x="6218" y="2700"/>
                </a:lnTo>
                <a:lnTo>
                  <a:pt x="6218" y="14779"/>
                </a:lnTo>
                <a:lnTo>
                  <a:pt x="9327" y="10800"/>
                </a:lnTo>
                <a:lnTo>
                  <a:pt x="12436" y="14779"/>
                </a:lnTo>
                <a:lnTo>
                  <a:pt x="12436" y="2700"/>
                </a:lnTo>
                <a:lnTo>
                  <a:pt x="13091" y="2700"/>
                </a:lnTo>
                <a:lnTo>
                  <a:pt x="18491" y="7389"/>
                </a:lnTo>
                <a:lnTo>
                  <a:pt x="18491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25" name="Shape">
            <a:extLst>
              <a:ext uri="{FF2B5EF4-FFF2-40B4-BE49-F238E27FC236}">
                <a16:creationId xmlns:a16="http://schemas.microsoft.com/office/drawing/2014/main" id="{92AC47BC-BA1E-4322-A9BD-425BD3ABC534}"/>
              </a:ext>
            </a:extLst>
          </p:cNvPr>
          <p:cNvSpPr/>
          <p:nvPr/>
        </p:nvSpPr>
        <p:spPr>
          <a:xfrm>
            <a:off x="10967727" y="2378323"/>
            <a:ext cx="318592" cy="3644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20250"/>
                </a:moveTo>
                <a:cubicBezTo>
                  <a:pt x="17357" y="20250"/>
                  <a:pt x="17357" y="20250"/>
                  <a:pt x="17357" y="20250"/>
                </a:cubicBezTo>
                <a:cubicBezTo>
                  <a:pt x="20057" y="18900"/>
                  <a:pt x="21600" y="16200"/>
                  <a:pt x="21600" y="13500"/>
                </a:cubicBezTo>
                <a:cubicBezTo>
                  <a:pt x="21600" y="9787"/>
                  <a:pt x="18514" y="6412"/>
                  <a:pt x="14657" y="5737"/>
                </a:cubicBezTo>
                <a:cubicBezTo>
                  <a:pt x="16200" y="2700"/>
                  <a:pt x="16200" y="2700"/>
                  <a:pt x="16200" y="2700"/>
                </a:cubicBezTo>
                <a:cubicBezTo>
                  <a:pt x="16586" y="2362"/>
                  <a:pt x="16586" y="2025"/>
                  <a:pt x="16200" y="1687"/>
                </a:cubicBezTo>
                <a:cubicBezTo>
                  <a:pt x="11957" y="0"/>
                  <a:pt x="11957" y="0"/>
                  <a:pt x="11957" y="0"/>
                </a:cubicBezTo>
                <a:cubicBezTo>
                  <a:pt x="11571" y="0"/>
                  <a:pt x="11571" y="0"/>
                  <a:pt x="11186" y="0"/>
                </a:cubicBezTo>
                <a:cubicBezTo>
                  <a:pt x="11186" y="0"/>
                  <a:pt x="10800" y="337"/>
                  <a:pt x="10800" y="337"/>
                </a:cubicBezTo>
                <a:cubicBezTo>
                  <a:pt x="5786" y="8438"/>
                  <a:pt x="5786" y="8438"/>
                  <a:pt x="5786" y="8438"/>
                </a:cubicBezTo>
                <a:cubicBezTo>
                  <a:pt x="5400" y="9450"/>
                  <a:pt x="5786" y="10125"/>
                  <a:pt x="6557" y="10462"/>
                </a:cubicBezTo>
                <a:cubicBezTo>
                  <a:pt x="5786" y="11813"/>
                  <a:pt x="5786" y="11813"/>
                  <a:pt x="5786" y="11813"/>
                </a:cubicBezTo>
                <a:cubicBezTo>
                  <a:pt x="8486" y="12825"/>
                  <a:pt x="8486" y="12825"/>
                  <a:pt x="8486" y="12825"/>
                </a:cubicBezTo>
                <a:cubicBezTo>
                  <a:pt x="9257" y="11813"/>
                  <a:pt x="9257" y="11813"/>
                  <a:pt x="9257" y="11813"/>
                </a:cubicBezTo>
                <a:cubicBezTo>
                  <a:pt x="9257" y="11813"/>
                  <a:pt x="9257" y="11813"/>
                  <a:pt x="9257" y="11813"/>
                </a:cubicBezTo>
                <a:cubicBezTo>
                  <a:pt x="10029" y="11813"/>
                  <a:pt x="11186" y="11813"/>
                  <a:pt x="11571" y="10800"/>
                </a:cubicBezTo>
                <a:cubicBezTo>
                  <a:pt x="13114" y="8100"/>
                  <a:pt x="13114" y="8100"/>
                  <a:pt x="13114" y="8100"/>
                </a:cubicBezTo>
                <a:cubicBezTo>
                  <a:pt x="16200" y="8438"/>
                  <a:pt x="18514" y="10800"/>
                  <a:pt x="18514" y="13500"/>
                </a:cubicBezTo>
                <a:cubicBezTo>
                  <a:pt x="18514" y="16538"/>
                  <a:pt x="15814" y="18900"/>
                  <a:pt x="12343" y="18900"/>
                </a:cubicBezTo>
                <a:cubicBezTo>
                  <a:pt x="10800" y="18900"/>
                  <a:pt x="8871" y="18225"/>
                  <a:pt x="7714" y="17550"/>
                </a:cubicBezTo>
                <a:cubicBezTo>
                  <a:pt x="7714" y="16875"/>
                  <a:pt x="7714" y="16875"/>
                  <a:pt x="7714" y="16875"/>
                </a:cubicBezTo>
                <a:cubicBezTo>
                  <a:pt x="7714" y="16538"/>
                  <a:pt x="8100" y="16200"/>
                  <a:pt x="8486" y="16200"/>
                </a:cubicBezTo>
                <a:cubicBezTo>
                  <a:pt x="12343" y="16200"/>
                  <a:pt x="12343" y="16200"/>
                  <a:pt x="12343" y="16200"/>
                </a:cubicBezTo>
                <a:cubicBezTo>
                  <a:pt x="12343" y="14850"/>
                  <a:pt x="12343" y="14850"/>
                  <a:pt x="12343" y="14850"/>
                </a:cubicBezTo>
                <a:cubicBezTo>
                  <a:pt x="6557" y="14850"/>
                  <a:pt x="6557" y="14850"/>
                  <a:pt x="6557" y="14850"/>
                </a:cubicBezTo>
                <a:cubicBezTo>
                  <a:pt x="3086" y="14850"/>
                  <a:pt x="3086" y="14850"/>
                  <a:pt x="3086" y="14850"/>
                </a:cubicBezTo>
                <a:cubicBezTo>
                  <a:pt x="0" y="14850"/>
                  <a:pt x="0" y="14850"/>
                  <a:pt x="0" y="1485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3471" y="16200"/>
                  <a:pt x="3471" y="16200"/>
                  <a:pt x="3471" y="16200"/>
                </a:cubicBezTo>
                <a:cubicBezTo>
                  <a:pt x="3857" y="16200"/>
                  <a:pt x="3857" y="16200"/>
                  <a:pt x="3857" y="16200"/>
                </a:cubicBezTo>
                <a:cubicBezTo>
                  <a:pt x="4243" y="16200"/>
                  <a:pt x="4629" y="16538"/>
                  <a:pt x="4629" y="16875"/>
                </a:cubicBezTo>
                <a:cubicBezTo>
                  <a:pt x="4629" y="17550"/>
                  <a:pt x="4629" y="17550"/>
                  <a:pt x="4629" y="17550"/>
                </a:cubicBezTo>
                <a:cubicBezTo>
                  <a:pt x="4629" y="20250"/>
                  <a:pt x="4629" y="20250"/>
                  <a:pt x="4629" y="20250"/>
                </a:cubicBezTo>
                <a:cubicBezTo>
                  <a:pt x="3086" y="20250"/>
                  <a:pt x="1543" y="20250"/>
                  <a:pt x="1543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20250"/>
                  <a:pt x="20057" y="20250"/>
                  <a:pt x="18514" y="20250"/>
                </a:cubicBezTo>
                <a:close/>
                <a:moveTo>
                  <a:pt x="13114" y="1687"/>
                </a:moveTo>
                <a:cubicBezTo>
                  <a:pt x="12729" y="2025"/>
                  <a:pt x="12729" y="2025"/>
                  <a:pt x="12729" y="2362"/>
                </a:cubicBezTo>
                <a:cubicBezTo>
                  <a:pt x="9257" y="8100"/>
                  <a:pt x="9257" y="8100"/>
                  <a:pt x="9257" y="8100"/>
                </a:cubicBezTo>
                <a:cubicBezTo>
                  <a:pt x="7714" y="7425"/>
                  <a:pt x="7714" y="7425"/>
                  <a:pt x="7714" y="7425"/>
                </a:cubicBezTo>
                <a:cubicBezTo>
                  <a:pt x="7714" y="7425"/>
                  <a:pt x="7714" y="7425"/>
                  <a:pt x="7714" y="7425"/>
                </a:cubicBezTo>
                <a:cubicBezTo>
                  <a:pt x="11186" y="1687"/>
                  <a:pt x="11186" y="1687"/>
                  <a:pt x="11186" y="1687"/>
                </a:cubicBezTo>
                <a:cubicBezTo>
                  <a:pt x="11186" y="1687"/>
                  <a:pt x="11571" y="1350"/>
                  <a:pt x="11571" y="1350"/>
                </a:cubicBezTo>
                <a:cubicBezTo>
                  <a:pt x="11957" y="1350"/>
                  <a:pt x="11957" y="1350"/>
                  <a:pt x="12343" y="1350"/>
                </a:cubicBezTo>
                <a:cubicBezTo>
                  <a:pt x="13114" y="1687"/>
                  <a:pt x="13114" y="1687"/>
                  <a:pt x="13114" y="1687"/>
                </a:cubicBezTo>
                <a:cubicBezTo>
                  <a:pt x="13114" y="1687"/>
                  <a:pt x="13114" y="1687"/>
                  <a:pt x="13114" y="168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26" name="Group">
            <a:extLst>
              <a:ext uri="{FF2B5EF4-FFF2-40B4-BE49-F238E27FC236}">
                <a16:creationId xmlns:a16="http://schemas.microsoft.com/office/drawing/2014/main" id="{E61D8F41-4687-451D-B66B-1664C0D633C7}"/>
              </a:ext>
            </a:extLst>
          </p:cNvPr>
          <p:cNvGrpSpPr/>
          <p:nvPr/>
        </p:nvGrpSpPr>
        <p:grpSpPr>
          <a:xfrm>
            <a:off x="2838934" y="3968025"/>
            <a:ext cx="403226" cy="439739"/>
            <a:chOff x="0" y="0"/>
            <a:chExt cx="403225" cy="439737"/>
          </a:xfrm>
          <a:solidFill>
            <a:schemeClr val="bg1"/>
          </a:solidFill>
        </p:grpSpPr>
        <p:sp>
          <p:nvSpPr>
            <p:cNvPr id="227" name="Square">
              <a:extLst>
                <a:ext uri="{FF2B5EF4-FFF2-40B4-BE49-F238E27FC236}">
                  <a16:creationId xmlns:a16="http://schemas.microsoft.com/office/drawing/2014/main" id="{FD51721A-6C25-40AB-A546-93F69C66E48F}"/>
                </a:ext>
              </a:extLst>
            </p:cNvPr>
            <p:cNvSpPr/>
            <p:nvPr/>
          </p:nvSpPr>
          <p:spPr>
            <a:xfrm>
              <a:off x="61912" y="177800"/>
              <a:ext cx="46039" cy="46038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8" name="Square">
              <a:extLst>
                <a:ext uri="{FF2B5EF4-FFF2-40B4-BE49-F238E27FC236}">
                  <a16:creationId xmlns:a16="http://schemas.microsoft.com/office/drawing/2014/main" id="{81C5CEAB-91E3-43B1-8F9E-337E16B3C365}"/>
                </a:ext>
              </a:extLst>
            </p:cNvPr>
            <p:cNvSpPr/>
            <p:nvPr/>
          </p:nvSpPr>
          <p:spPr>
            <a:xfrm>
              <a:off x="61912" y="254000"/>
              <a:ext cx="46039" cy="46038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29" name="Square">
              <a:extLst>
                <a:ext uri="{FF2B5EF4-FFF2-40B4-BE49-F238E27FC236}">
                  <a16:creationId xmlns:a16="http://schemas.microsoft.com/office/drawing/2014/main" id="{A5C59949-06AC-44BB-9297-7158B439C7FE}"/>
                </a:ext>
              </a:extLst>
            </p:cNvPr>
            <p:cNvSpPr/>
            <p:nvPr/>
          </p:nvSpPr>
          <p:spPr>
            <a:xfrm>
              <a:off x="61912" y="331787"/>
              <a:ext cx="46039" cy="46038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0" name="Rectangle">
              <a:extLst>
                <a:ext uri="{FF2B5EF4-FFF2-40B4-BE49-F238E27FC236}">
                  <a16:creationId xmlns:a16="http://schemas.microsoft.com/office/drawing/2014/main" id="{026BCEDF-2D34-42CA-A827-43956078FFBA}"/>
                </a:ext>
              </a:extLst>
            </p:cNvPr>
            <p:cNvSpPr/>
            <p:nvPr/>
          </p:nvSpPr>
          <p:spPr>
            <a:xfrm>
              <a:off x="139700" y="207962"/>
              <a:ext cx="201613" cy="15875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1" name="Rectangle">
              <a:extLst>
                <a:ext uri="{FF2B5EF4-FFF2-40B4-BE49-F238E27FC236}">
                  <a16:creationId xmlns:a16="http://schemas.microsoft.com/office/drawing/2014/main" id="{0136263E-7351-4D3A-B4AB-D50893814171}"/>
                </a:ext>
              </a:extLst>
            </p:cNvPr>
            <p:cNvSpPr/>
            <p:nvPr/>
          </p:nvSpPr>
          <p:spPr>
            <a:xfrm>
              <a:off x="139700" y="285749"/>
              <a:ext cx="201613" cy="1428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2" name="Rectangle">
              <a:extLst>
                <a:ext uri="{FF2B5EF4-FFF2-40B4-BE49-F238E27FC236}">
                  <a16:creationId xmlns:a16="http://schemas.microsoft.com/office/drawing/2014/main" id="{40F1A434-7BF0-47AA-B70F-1017539C0470}"/>
                </a:ext>
              </a:extLst>
            </p:cNvPr>
            <p:cNvSpPr/>
            <p:nvPr/>
          </p:nvSpPr>
          <p:spPr>
            <a:xfrm>
              <a:off x="139700" y="361949"/>
              <a:ext cx="201613" cy="15875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3" name="Shape">
              <a:extLst>
                <a:ext uri="{FF2B5EF4-FFF2-40B4-BE49-F238E27FC236}">
                  <a16:creationId xmlns:a16="http://schemas.microsoft.com/office/drawing/2014/main" id="{25BF1E0A-C6F5-41E8-859E-F94E0F0BEB5C}"/>
                </a:ext>
              </a:extLst>
            </p:cNvPr>
            <p:cNvSpPr/>
            <p:nvPr/>
          </p:nvSpPr>
          <p:spPr>
            <a:xfrm>
              <a:off x="0" y="46038"/>
              <a:ext cx="403226" cy="3937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08" y="0"/>
                  </a:moveTo>
                  <a:cubicBezTo>
                    <a:pt x="17446" y="0"/>
                    <a:pt x="17446" y="0"/>
                    <a:pt x="17446" y="0"/>
                  </a:cubicBezTo>
                  <a:cubicBezTo>
                    <a:pt x="17446" y="3388"/>
                    <a:pt x="17446" y="3388"/>
                    <a:pt x="17446" y="3388"/>
                  </a:cubicBezTo>
                  <a:cubicBezTo>
                    <a:pt x="17446" y="3812"/>
                    <a:pt x="17031" y="4235"/>
                    <a:pt x="16615" y="4235"/>
                  </a:cubicBezTo>
                  <a:cubicBezTo>
                    <a:pt x="14954" y="4235"/>
                    <a:pt x="14954" y="4235"/>
                    <a:pt x="14954" y="4235"/>
                  </a:cubicBezTo>
                  <a:cubicBezTo>
                    <a:pt x="14538" y="4235"/>
                    <a:pt x="14123" y="3812"/>
                    <a:pt x="14123" y="3388"/>
                  </a:cubicBezTo>
                  <a:cubicBezTo>
                    <a:pt x="14123" y="0"/>
                    <a:pt x="14123" y="0"/>
                    <a:pt x="14123" y="0"/>
                  </a:cubicBezTo>
                  <a:cubicBezTo>
                    <a:pt x="7477" y="0"/>
                    <a:pt x="7477" y="0"/>
                    <a:pt x="7477" y="0"/>
                  </a:cubicBezTo>
                  <a:cubicBezTo>
                    <a:pt x="7477" y="3388"/>
                    <a:pt x="7477" y="3388"/>
                    <a:pt x="7477" y="3388"/>
                  </a:cubicBezTo>
                  <a:cubicBezTo>
                    <a:pt x="7477" y="3812"/>
                    <a:pt x="7062" y="4235"/>
                    <a:pt x="6646" y="4235"/>
                  </a:cubicBezTo>
                  <a:cubicBezTo>
                    <a:pt x="4985" y="4235"/>
                    <a:pt x="4985" y="4235"/>
                    <a:pt x="4985" y="4235"/>
                  </a:cubicBezTo>
                  <a:cubicBezTo>
                    <a:pt x="4569" y="4235"/>
                    <a:pt x="4154" y="3812"/>
                    <a:pt x="4154" y="3388"/>
                  </a:cubicBezTo>
                  <a:cubicBezTo>
                    <a:pt x="4154" y="0"/>
                    <a:pt x="4154" y="0"/>
                    <a:pt x="4154" y="0"/>
                  </a:cubicBezTo>
                  <a:cubicBezTo>
                    <a:pt x="2492" y="0"/>
                    <a:pt x="2492" y="0"/>
                    <a:pt x="2492" y="0"/>
                  </a:cubicBezTo>
                  <a:cubicBezTo>
                    <a:pt x="1038" y="0"/>
                    <a:pt x="0" y="1059"/>
                    <a:pt x="0" y="2541"/>
                  </a:cubicBezTo>
                  <a:cubicBezTo>
                    <a:pt x="0" y="4235"/>
                    <a:pt x="0" y="4235"/>
                    <a:pt x="0" y="4235"/>
                  </a:cubicBezTo>
                  <a:cubicBezTo>
                    <a:pt x="0" y="5082"/>
                    <a:pt x="0" y="5082"/>
                    <a:pt x="0" y="5082"/>
                  </a:cubicBezTo>
                  <a:cubicBezTo>
                    <a:pt x="0" y="5929"/>
                    <a:pt x="0" y="5929"/>
                    <a:pt x="0" y="5929"/>
                  </a:cubicBezTo>
                  <a:cubicBezTo>
                    <a:pt x="0" y="19271"/>
                    <a:pt x="0" y="19271"/>
                    <a:pt x="0" y="19271"/>
                  </a:cubicBezTo>
                  <a:cubicBezTo>
                    <a:pt x="0" y="20541"/>
                    <a:pt x="1038" y="21600"/>
                    <a:pt x="2492" y="21600"/>
                  </a:cubicBezTo>
                  <a:cubicBezTo>
                    <a:pt x="19108" y="21600"/>
                    <a:pt x="19108" y="21600"/>
                    <a:pt x="19108" y="21600"/>
                  </a:cubicBezTo>
                  <a:cubicBezTo>
                    <a:pt x="20562" y="21600"/>
                    <a:pt x="21600" y="20541"/>
                    <a:pt x="21600" y="19271"/>
                  </a:cubicBezTo>
                  <a:cubicBezTo>
                    <a:pt x="21600" y="5929"/>
                    <a:pt x="21600" y="5929"/>
                    <a:pt x="21600" y="5929"/>
                  </a:cubicBezTo>
                  <a:cubicBezTo>
                    <a:pt x="21600" y="5082"/>
                    <a:pt x="21600" y="5082"/>
                    <a:pt x="21600" y="5082"/>
                  </a:cubicBezTo>
                  <a:cubicBezTo>
                    <a:pt x="21600" y="4235"/>
                    <a:pt x="21600" y="4235"/>
                    <a:pt x="21600" y="4235"/>
                  </a:cubicBezTo>
                  <a:cubicBezTo>
                    <a:pt x="21600" y="2541"/>
                    <a:pt x="21600" y="2541"/>
                    <a:pt x="21600" y="2541"/>
                  </a:cubicBezTo>
                  <a:cubicBezTo>
                    <a:pt x="21600" y="1059"/>
                    <a:pt x="20562" y="0"/>
                    <a:pt x="19108" y="0"/>
                  </a:cubicBezTo>
                  <a:close/>
                  <a:moveTo>
                    <a:pt x="19938" y="19271"/>
                  </a:moveTo>
                  <a:cubicBezTo>
                    <a:pt x="19938" y="19482"/>
                    <a:pt x="19523" y="19906"/>
                    <a:pt x="19108" y="19906"/>
                  </a:cubicBezTo>
                  <a:cubicBezTo>
                    <a:pt x="2492" y="19906"/>
                    <a:pt x="2492" y="19906"/>
                    <a:pt x="2492" y="19906"/>
                  </a:cubicBezTo>
                  <a:cubicBezTo>
                    <a:pt x="2077" y="19906"/>
                    <a:pt x="1662" y="19482"/>
                    <a:pt x="1662" y="19271"/>
                  </a:cubicBezTo>
                  <a:cubicBezTo>
                    <a:pt x="1662" y="5929"/>
                    <a:pt x="1662" y="5929"/>
                    <a:pt x="1662" y="5929"/>
                  </a:cubicBezTo>
                  <a:cubicBezTo>
                    <a:pt x="19938" y="5929"/>
                    <a:pt x="19938" y="5929"/>
                    <a:pt x="19938" y="5929"/>
                  </a:cubicBezTo>
                  <a:lnTo>
                    <a:pt x="19938" y="1927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4" name="Shape">
              <a:extLst>
                <a:ext uri="{FF2B5EF4-FFF2-40B4-BE49-F238E27FC236}">
                  <a16:creationId xmlns:a16="http://schemas.microsoft.com/office/drawing/2014/main" id="{2AD0E566-60EC-4BB4-9EB0-B1D16D063592}"/>
                </a:ext>
              </a:extLst>
            </p:cNvPr>
            <p:cNvSpPr/>
            <p:nvPr/>
          </p:nvSpPr>
          <p:spPr>
            <a:xfrm>
              <a:off x="93662" y="0"/>
              <a:ext cx="30164" cy="1079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21600" y="20057"/>
                    <a:pt x="21600" y="18514"/>
                  </a:cubicBezTo>
                  <a:cubicBezTo>
                    <a:pt x="21600" y="3086"/>
                    <a:pt x="21600" y="3086"/>
                    <a:pt x="21600" y="3086"/>
                  </a:cubicBezTo>
                  <a:cubicBezTo>
                    <a:pt x="21600" y="1543"/>
                    <a:pt x="16200" y="0"/>
                    <a:pt x="10800" y="0"/>
                  </a:cubicBezTo>
                  <a:cubicBezTo>
                    <a:pt x="5400" y="0"/>
                    <a:pt x="0" y="1543"/>
                    <a:pt x="0" y="3086"/>
                  </a:cubicBezTo>
                  <a:cubicBezTo>
                    <a:pt x="0" y="18514"/>
                    <a:pt x="0" y="18514"/>
                    <a:pt x="0" y="18514"/>
                  </a:cubicBezTo>
                  <a:cubicBezTo>
                    <a:pt x="0" y="20057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5" name="Shape">
              <a:extLst>
                <a:ext uri="{FF2B5EF4-FFF2-40B4-BE49-F238E27FC236}">
                  <a16:creationId xmlns:a16="http://schemas.microsoft.com/office/drawing/2014/main" id="{D4A7672F-DDBC-43F4-816C-BDD9AD102C39}"/>
                </a:ext>
              </a:extLst>
            </p:cNvPr>
            <p:cNvSpPr/>
            <p:nvPr/>
          </p:nvSpPr>
          <p:spPr>
            <a:xfrm>
              <a:off x="279400" y="0"/>
              <a:ext cx="30163" cy="1079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21600" y="20057"/>
                    <a:pt x="21600" y="18514"/>
                  </a:cubicBezTo>
                  <a:cubicBezTo>
                    <a:pt x="21600" y="3086"/>
                    <a:pt x="21600" y="3086"/>
                    <a:pt x="21600" y="3086"/>
                  </a:cubicBezTo>
                  <a:cubicBezTo>
                    <a:pt x="21600" y="1543"/>
                    <a:pt x="16200" y="0"/>
                    <a:pt x="10800" y="0"/>
                  </a:cubicBezTo>
                  <a:cubicBezTo>
                    <a:pt x="5400" y="0"/>
                    <a:pt x="0" y="1543"/>
                    <a:pt x="0" y="3086"/>
                  </a:cubicBezTo>
                  <a:cubicBezTo>
                    <a:pt x="0" y="18514"/>
                    <a:pt x="0" y="18514"/>
                    <a:pt x="0" y="18514"/>
                  </a:cubicBezTo>
                  <a:cubicBezTo>
                    <a:pt x="0" y="20057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36" name="Shape">
            <a:extLst>
              <a:ext uri="{FF2B5EF4-FFF2-40B4-BE49-F238E27FC236}">
                <a16:creationId xmlns:a16="http://schemas.microsoft.com/office/drawing/2014/main" id="{D45D32E2-AC46-470A-B9B9-E29D87F4410B}"/>
              </a:ext>
            </a:extLst>
          </p:cNvPr>
          <p:cNvSpPr/>
          <p:nvPr/>
        </p:nvSpPr>
        <p:spPr>
          <a:xfrm rot="2700000">
            <a:off x="1832580" y="4002460"/>
            <a:ext cx="271842" cy="4049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0" h="21600" extrusionOk="0">
                <a:moveTo>
                  <a:pt x="21391" y="9649"/>
                </a:moveTo>
                <a:cubicBezTo>
                  <a:pt x="16386" y="4072"/>
                  <a:pt x="16386" y="4072"/>
                  <a:pt x="16386" y="4072"/>
                </a:cubicBezTo>
                <a:cubicBezTo>
                  <a:pt x="18757" y="797"/>
                  <a:pt x="18757" y="797"/>
                  <a:pt x="18757" y="797"/>
                </a:cubicBezTo>
                <a:cubicBezTo>
                  <a:pt x="18889" y="620"/>
                  <a:pt x="18889" y="443"/>
                  <a:pt x="18757" y="266"/>
                </a:cubicBezTo>
                <a:cubicBezTo>
                  <a:pt x="18625" y="89"/>
                  <a:pt x="18362" y="0"/>
                  <a:pt x="18099" y="0"/>
                </a:cubicBezTo>
                <a:cubicBezTo>
                  <a:pt x="2821" y="0"/>
                  <a:pt x="2821" y="0"/>
                  <a:pt x="2821" y="0"/>
                </a:cubicBezTo>
                <a:cubicBezTo>
                  <a:pt x="2557" y="0"/>
                  <a:pt x="2294" y="89"/>
                  <a:pt x="2162" y="266"/>
                </a:cubicBezTo>
                <a:cubicBezTo>
                  <a:pt x="2030" y="443"/>
                  <a:pt x="2030" y="620"/>
                  <a:pt x="2162" y="797"/>
                </a:cubicBezTo>
                <a:cubicBezTo>
                  <a:pt x="5060" y="4072"/>
                  <a:pt x="5060" y="4072"/>
                  <a:pt x="5060" y="4072"/>
                </a:cubicBezTo>
                <a:cubicBezTo>
                  <a:pt x="186" y="9649"/>
                  <a:pt x="186" y="9649"/>
                  <a:pt x="186" y="9649"/>
                </a:cubicBezTo>
                <a:cubicBezTo>
                  <a:pt x="55" y="9826"/>
                  <a:pt x="-77" y="10003"/>
                  <a:pt x="55" y="10092"/>
                </a:cubicBezTo>
                <a:cubicBezTo>
                  <a:pt x="7957" y="21334"/>
                  <a:pt x="7957" y="21334"/>
                  <a:pt x="7957" y="21334"/>
                </a:cubicBezTo>
                <a:cubicBezTo>
                  <a:pt x="8089" y="21511"/>
                  <a:pt x="8352" y="21600"/>
                  <a:pt x="8616" y="21600"/>
                </a:cubicBezTo>
                <a:cubicBezTo>
                  <a:pt x="12830" y="21600"/>
                  <a:pt x="12830" y="21600"/>
                  <a:pt x="12830" y="21600"/>
                </a:cubicBezTo>
                <a:cubicBezTo>
                  <a:pt x="13094" y="21600"/>
                  <a:pt x="13357" y="21511"/>
                  <a:pt x="13489" y="21334"/>
                </a:cubicBezTo>
                <a:cubicBezTo>
                  <a:pt x="21391" y="10092"/>
                  <a:pt x="21391" y="10092"/>
                  <a:pt x="21391" y="10092"/>
                </a:cubicBezTo>
                <a:cubicBezTo>
                  <a:pt x="21523" y="10003"/>
                  <a:pt x="21523" y="9826"/>
                  <a:pt x="21391" y="9649"/>
                </a:cubicBezTo>
                <a:close/>
                <a:moveTo>
                  <a:pt x="16782" y="1062"/>
                </a:moveTo>
                <a:cubicBezTo>
                  <a:pt x="14938" y="3541"/>
                  <a:pt x="14938" y="3541"/>
                  <a:pt x="14938" y="3541"/>
                </a:cubicBezTo>
                <a:cubicBezTo>
                  <a:pt x="6377" y="3541"/>
                  <a:pt x="6377" y="3541"/>
                  <a:pt x="6377" y="3541"/>
                </a:cubicBezTo>
                <a:cubicBezTo>
                  <a:pt x="4269" y="1062"/>
                  <a:pt x="4269" y="1062"/>
                  <a:pt x="4269" y="1062"/>
                </a:cubicBezTo>
                <a:lnTo>
                  <a:pt x="16782" y="1062"/>
                </a:lnTo>
                <a:close/>
                <a:moveTo>
                  <a:pt x="10723" y="10623"/>
                </a:moveTo>
                <a:cubicBezTo>
                  <a:pt x="9669" y="10623"/>
                  <a:pt x="8879" y="10092"/>
                  <a:pt x="8879" y="9384"/>
                </a:cubicBezTo>
                <a:cubicBezTo>
                  <a:pt x="8879" y="8675"/>
                  <a:pt x="9669" y="8144"/>
                  <a:pt x="10723" y="8144"/>
                </a:cubicBezTo>
                <a:cubicBezTo>
                  <a:pt x="11777" y="8144"/>
                  <a:pt x="12567" y="8675"/>
                  <a:pt x="12567" y="9384"/>
                </a:cubicBezTo>
                <a:cubicBezTo>
                  <a:pt x="12567" y="10092"/>
                  <a:pt x="11777" y="10623"/>
                  <a:pt x="10723" y="10623"/>
                </a:cubicBezTo>
                <a:close/>
                <a:moveTo>
                  <a:pt x="12303" y="20538"/>
                </a:moveTo>
                <a:cubicBezTo>
                  <a:pt x="11513" y="20538"/>
                  <a:pt x="11513" y="20538"/>
                  <a:pt x="11513" y="20538"/>
                </a:cubicBezTo>
                <a:cubicBezTo>
                  <a:pt x="11513" y="11597"/>
                  <a:pt x="11513" y="11597"/>
                  <a:pt x="11513" y="11597"/>
                </a:cubicBezTo>
                <a:cubicBezTo>
                  <a:pt x="12962" y="11420"/>
                  <a:pt x="14147" y="10446"/>
                  <a:pt x="14147" y="9384"/>
                </a:cubicBezTo>
                <a:cubicBezTo>
                  <a:pt x="14147" y="8144"/>
                  <a:pt x="12567" y="7082"/>
                  <a:pt x="10723" y="7082"/>
                </a:cubicBezTo>
                <a:cubicBezTo>
                  <a:pt x="8879" y="7082"/>
                  <a:pt x="7299" y="8144"/>
                  <a:pt x="7299" y="9384"/>
                </a:cubicBezTo>
                <a:cubicBezTo>
                  <a:pt x="7299" y="10446"/>
                  <a:pt x="8484" y="11420"/>
                  <a:pt x="9933" y="11597"/>
                </a:cubicBezTo>
                <a:cubicBezTo>
                  <a:pt x="9933" y="20538"/>
                  <a:pt x="9933" y="20538"/>
                  <a:pt x="9933" y="20538"/>
                </a:cubicBezTo>
                <a:cubicBezTo>
                  <a:pt x="9143" y="20538"/>
                  <a:pt x="9143" y="20538"/>
                  <a:pt x="9143" y="20538"/>
                </a:cubicBezTo>
                <a:cubicBezTo>
                  <a:pt x="1635" y="9915"/>
                  <a:pt x="1635" y="9915"/>
                  <a:pt x="1635" y="9915"/>
                </a:cubicBezTo>
                <a:cubicBezTo>
                  <a:pt x="6377" y="4603"/>
                  <a:pt x="6377" y="4603"/>
                  <a:pt x="6377" y="4603"/>
                </a:cubicBezTo>
                <a:cubicBezTo>
                  <a:pt x="15069" y="4603"/>
                  <a:pt x="15069" y="4603"/>
                  <a:pt x="15069" y="4603"/>
                </a:cubicBezTo>
                <a:cubicBezTo>
                  <a:pt x="19811" y="9915"/>
                  <a:pt x="19811" y="9915"/>
                  <a:pt x="19811" y="9915"/>
                </a:cubicBezTo>
                <a:lnTo>
                  <a:pt x="12303" y="2053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37" name="Group">
            <a:extLst>
              <a:ext uri="{FF2B5EF4-FFF2-40B4-BE49-F238E27FC236}">
                <a16:creationId xmlns:a16="http://schemas.microsoft.com/office/drawing/2014/main" id="{3C59D406-A154-474E-93D5-0461B77407E5}"/>
              </a:ext>
            </a:extLst>
          </p:cNvPr>
          <p:cNvGrpSpPr/>
          <p:nvPr/>
        </p:nvGrpSpPr>
        <p:grpSpPr>
          <a:xfrm>
            <a:off x="4913169" y="3959074"/>
            <a:ext cx="405075" cy="331167"/>
            <a:chOff x="0" y="0"/>
            <a:chExt cx="405074" cy="331165"/>
          </a:xfrm>
          <a:solidFill>
            <a:schemeClr val="bg1"/>
          </a:solidFill>
        </p:grpSpPr>
        <p:sp>
          <p:nvSpPr>
            <p:cNvPr id="238" name="Shape">
              <a:extLst>
                <a:ext uri="{FF2B5EF4-FFF2-40B4-BE49-F238E27FC236}">
                  <a16:creationId xmlns:a16="http://schemas.microsoft.com/office/drawing/2014/main" id="{CB363725-B2E6-4A74-A8BA-21F59FEF0F06}"/>
                </a:ext>
              </a:extLst>
            </p:cNvPr>
            <p:cNvSpPr/>
            <p:nvPr/>
          </p:nvSpPr>
          <p:spPr>
            <a:xfrm>
              <a:off x="-1" y="0"/>
              <a:ext cx="405075" cy="3311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60" y="3600"/>
                  </a:moveTo>
                  <a:cubicBezTo>
                    <a:pt x="10620" y="3600"/>
                    <a:pt x="10620" y="3600"/>
                    <a:pt x="10620" y="3600"/>
                  </a:cubicBezTo>
                  <a:cubicBezTo>
                    <a:pt x="10080" y="1575"/>
                    <a:pt x="10080" y="1575"/>
                    <a:pt x="10080" y="1575"/>
                  </a:cubicBezTo>
                  <a:cubicBezTo>
                    <a:pt x="10080" y="675"/>
                    <a:pt x="9360" y="0"/>
                    <a:pt x="8640" y="0"/>
                  </a:cubicBezTo>
                  <a:cubicBezTo>
                    <a:pt x="2880" y="0"/>
                    <a:pt x="2880" y="0"/>
                    <a:pt x="2880" y="0"/>
                  </a:cubicBezTo>
                  <a:cubicBezTo>
                    <a:pt x="2160" y="0"/>
                    <a:pt x="1440" y="675"/>
                    <a:pt x="1440" y="1575"/>
                  </a:cubicBezTo>
                  <a:cubicBezTo>
                    <a:pt x="900" y="3825"/>
                    <a:pt x="900" y="3825"/>
                    <a:pt x="900" y="3825"/>
                  </a:cubicBezTo>
                  <a:cubicBezTo>
                    <a:pt x="360" y="4050"/>
                    <a:pt x="0" y="4725"/>
                    <a:pt x="0" y="5400"/>
                  </a:cubicBezTo>
                  <a:cubicBezTo>
                    <a:pt x="720" y="19800"/>
                    <a:pt x="720" y="19800"/>
                    <a:pt x="720" y="19800"/>
                  </a:cubicBezTo>
                  <a:cubicBezTo>
                    <a:pt x="720" y="20700"/>
                    <a:pt x="1440" y="21600"/>
                    <a:pt x="2160" y="21600"/>
                  </a:cubicBezTo>
                  <a:cubicBezTo>
                    <a:pt x="19440" y="21600"/>
                    <a:pt x="19440" y="21600"/>
                    <a:pt x="19440" y="21600"/>
                  </a:cubicBezTo>
                  <a:cubicBezTo>
                    <a:pt x="20160" y="21600"/>
                    <a:pt x="20880" y="20700"/>
                    <a:pt x="20880" y="19800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4500"/>
                    <a:pt x="20880" y="3600"/>
                    <a:pt x="20160" y="3600"/>
                  </a:cubicBezTo>
                  <a:close/>
                  <a:moveTo>
                    <a:pt x="2880" y="2025"/>
                  </a:moveTo>
                  <a:cubicBezTo>
                    <a:pt x="2880" y="2025"/>
                    <a:pt x="2880" y="1800"/>
                    <a:pt x="2880" y="1800"/>
                  </a:cubicBezTo>
                  <a:cubicBezTo>
                    <a:pt x="8640" y="1800"/>
                    <a:pt x="8640" y="1800"/>
                    <a:pt x="8640" y="1800"/>
                  </a:cubicBezTo>
                  <a:cubicBezTo>
                    <a:pt x="8640" y="1800"/>
                    <a:pt x="8640" y="2025"/>
                    <a:pt x="8640" y="2025"/>
                  </a:cubicBezTo>
                  <a:cubicBezTo>
                    <a:pt x="9360" y="4500"/>
                    <a:pt x="9360" y="4500"/>
                    <a:pt x="9360" y="4500"/>
                  </a:cubicBezTo>
                  <a:cubicBezTo>
                    <a:pt x="2160" y="4500"/>
                    <a:pt x="2160" y="4500"/>
                    <a:pt x="2160" y="4500"/>
                  </a:cubicBezTo>
                  <a:lnTo>
                    <a:pt x="2880" y="2025"/>
                  </a:lnTo>
                  <a:close/>
                  <a:moveTo>
                    <a:pt x="19440" y="19800"/>
                  </a:moveTo>
                  <a:cubicBezTo>
                    <a:pt x="2160" y="19800"/>
                    <a:pt x="2160" y="19800"/>
                    <a:pt x="2160" y="19800"/>
                  </a:cubicBezTo>
                  <a:cubicBezTo>
                    <a:pt x="1440" y="5400"/>
                    <a:pt x="1440" y="5400"/>
                    <a:pt x="1440" y="5400"/>
                  </a:cubicBezTo>
                  <a:cubicBezTo>
                    <a:pt x="1440" y="5400"/>
                    <a:pt x="1440" y="5400"/>
                    <a:pt x="1440" y="5400"/>
                  </a:cubicBezTo>
                  <a:cubicBezTo>
                    <a:pt x="10080" y="5400"/>
                    <a:pt x="10080" y="5400"/>
                    <a:pt x="10080" y="5400"/>
                  </a:cubicBezTo>
                  <a:cubicBezTo>
                    <a:pt x="20160" y="5400"/>
                    <a:pt x="20160" y="5400"/>
                    <a:pt x="20160" y="5400"/>
                  </a:cubicBezTo>
                  <a:lnTo>
                    <a:pt x="19440" y="19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39" name="Shape">
              <a:extLst>
                <a:ext uri="{FF2B5EF4-FFF2-40B4-BE49-F238E27FC236}">
                  <a16:creationId xmlns:a16="http://schemas.microsoft.com/office/drawing/2014/main" id="{B8566916-E558-4604-8F1F-AC8619B1AFBD}"/>
                </a:ext>
              </a:extLst>
            </p:cNvPr>
            <p:cNvSpPr/>
            <p:nvPr/>
          </p:nvSpPr>
          <p:spPr>
            <a:xfrm>
              <a:off x="149238" y="137867"/>
              <a:ext cx="108020" cy="1108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700" y="8100"/>
                  </a:moveTo>
                  <a:cubicBezTo>
                    <a:pt x="1350" y="8100"/>
                    <a:pt x="0" y="9450"/>
                    <a:pt x="0" y="10800"/>
                  </a:cubicBezTo>
                  <a:cubicBezTo>
                    <a:pt x="0" y="12150"/>
                    <a:pt x="1350" y="13500"/>
                    <a:pt x="2700" y="13500"/>
                  </a:cubicBezTo>
                  <a:cubicBezTo>
                    <a:pt x="8100" y="13500"/>
                    <a:pt x="8100" y="13500"/>
                    <a:pt x="8100" y="13500"/>
                  </a:cubicBezTo>
                  <a:cubicBezTo>
                    <a:pt x="8100" y="18900"/>
                    <a:pt x="8100" y="18900"/>
                    <a:pt x="8100" y="18900"/>
                  </a:cubicBezTo>
                  <a:cubicBezTo>
                    <a:pt x="8100" y="20250"/>
                    <a:pt x="9450" y="21600"/>
                    <a:pt x="10800" y="21600"/>
                  </a:cubicBezTo>
                  <a:cubicBezTo>
                    <a:pt x="12150" y="21600"/>
                    <a:pt x="13500" y="20250"/>
                    <a:pt x="13500" y="18900"/>
                  </a:cubicBezTo>
                  <a:cubicBezTo>
                    <a:pt x="13500" y="13500"/>
                    <a:pt x="13500" y="13500"/>
                    <a:pt x="13500" y="13500"/>
                  </a:cubicBezTo>
                  <a:cubicBezTo>
                    <a:pt x="18900" y="13500"/>
                    <a:pt x="18900" y="13500"/>
                    <a:pt x="18900" y="13500"/>
                  </a:cubicBezTo>
                  <a:cubicBezTo>
                    <a:pt x="20250" y="13500"/>
                    <a:pt x="21600" y="12150"/>
                    <a:pt x="21600" y="10800"/>
                  </a:cubicBezTo>
                  <a:cubicBezTo>
                    <a:pt x="21600" y="9450"/>
                    <a:pt x="20250" y="8100"/>
                    <a:pt x="18900" y="8100"/>
                  </a:cubicBezTo>
                  <a:cubicBezTo>
                    <a:pt x="13500" y="8100"/>
                    <a:pt x="13500" y="8100"/>
                    <a:pt x="13500" y="8100"/>
                  </a:cubicBezTo>
                  <a:cubicBezTo>
                    <a:pt x="13500" y="2700"/>
                    <a:pt x="13500" y="2700"/>
                    <a:pt x="13500" y="2700"/>
                  </a:cubicBezTo>
                  <a:cubicBezTo>
                    <a:pt x="13500" y="1350"/>
                    <a:pt x="12150" y="0"/>
                    <a:pt x="10800" y="0"/>
                  </a:cubicBezTo>
                  <a:cubicBezTo>
                    <a:pt x="9450" y="0"/>
                    <a:pt x="8100" y="1350"/>
                    <a:pt x="8100" y="2700"/>
                  </a:cubicBezTo>
                  <a:cubicBezTo>
                    <a:pt x="8100" y="8100"/>
                    <a:pt x="8100" y="8100"/>
                    <a:pt x="8100" y="8100"/>
                  </a:cubicBezTo>
                  <a:lnTo>
                    <a:pt x="2700" y="81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40" name="Group">
            <a:extLst>
              <a:ext uri="{FF2B5EF4-FFF2-40B4-BE49-F238E27FC236}">
                <a16:creationId xmlns:a16="http://schemas.microsoft.com/office/drawing/2014/main" id="{FE40CF79-8ABA-45B5-B992-1D7792BCC8C2}"/>
              </a:ext>
            </a:extLst>
          </p:cNvPr>
          <p:cNvGrpSpPr/>
          <p:nvPr/>
        </p:nvGrpSpPr>
        <p:grpSpPr>
          <a:xfrm>
            <a:off x="3885078" y="3962335"/>
            <a:ext cx="426955" cy="382414"/>
            <a:chOff x="0" y="0"/>
            <a:chExt cx="426953" cy="382412"/>
          </a:xfrm>
          <a:solidFill>
            <a:schemeClr val="bg1"/>
          </a:solidFill>
        </p:grpSpPr>
        <p:sp>
          <p:nvSpPr>
            <p:cNvPr id="241" name="Shape">
              <a:extLst>
                <a:ext uri="{FF2B5EF4-FFF2-40B4-BE49-F238E27FC236}">
                  <a16:creationId xmlns:a16="http://schemas.microsoft.com/office/drawing/2014/main" id="{914084D0-2D46-43E8-9680-E5433FD9202A}"/>
                </a:ext>
              </a:extLst>
            </p:cNvPr>
            <p:cNvSpPr/>
            <p:nvPr/>
          </p:nvSpPr>
          <p:spPr>
            <a:xfrm>
              <a:off x="0" y="-1"/>
              <a:ext cx="426954" cy="3824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21" y="864"/>
                  </a:moveTo>
                  <a:cubicBezTo>
                    <a:pt x="21021" y="864"/>
                    <a:pt x="18514" y="0"/>
                    <a:pt x="16007" y="0"/>
                  </a:cubicBezTo>
                  <a:cubicBezTo>
                    <a:pt x="14850" y="0"/>
                    <a:pt x="13693" y="216"/>
                    <a:pt x="12921" y="648"/>
                  </a:cubicBezTo>
                  <a:cubicBezTo>
                    <a:pt x="11957" y="1080"/>
                    <a:pt x="11186" y="1512"/>
                    <a:pt x="10800" y="2160"/>
                  </a:cubicBezTo>
                  <a:cubicBezTo>
                    <a:pt x="10414" y="1512"/>
                    <a:pt x="9643" y="1080"/>
                    <a:pt x="8679" y="648"/>
                  </a:cubicBezTo>
                  <a:cubicBezTo>
                    <a:pt x="7907" y="216"/>
                    <a:pt x="6750" y="0"/>
                    <a:pt x="5593" y="0"/>
                  </a:cubicBezTo>
                  <a:cubicBezTo>
                    <a:pt x="3086" y="0"/>
                    <a:pt x="579" y="864"/>
                    <a:pt x="579" y="864"/>
                  </a:cubicBezTo>
                  <a:cubicBezTo>
                    <a:pt x="0" y="1080"/>
                    <a:pt x="0" y="1080"/>
                    <a:pt x="0" y="1080"/>
                  </a:cubicBezTo>
                  <a:cubicBezTo>
                    <a:pt x="0" y="19872"/>
                    <a:pt x="0" y="19872"/>
                    <a:pt x="0" y="19872"/>
                  </a:cubicBezTo>
                  <a:cubicBezTo>
                    <a:pt x="964" y="19656"/>
                    <a:pt x="964" y="19656"/>
                    <a:pt x="964" y="19656"/>
                  </a:cubicBezTo>
                  <a:cubicBezTo>
                    <a:pt x="3664" y="19008"/>
                    <a:pt x="5400" y="19008"/>
                    <a:pt x="7907" y="19656"/>
                  </a:cubicBezTo>
                  <a:cubicBezTo>
                    <a:pt x="7907" y="19656"/>
                    <a:pt x="10029" y="19872"/>
                    <a:pt x="10800" y="21600"/>
                  </a:cubicBezTo>
                  <a:cubicBezTo>
                    <a:pt x="11571" y="19872"/>
                    <a:pt x="13693" y="19656"/>
                    <a:pt x="13693" y="19656"/>
                  </a:cubicBezTo>
                  <a:cubicBezTo>
                    <a:pt x="16200" y="19008"/>
                    <a:pt x="17936" y="19008"/>
                    <a:pt x="20636" y="19656"/>
                  </a:cubicBezTo>
                  <a:cubicBezTo>
                    <a:pt x="21600" y="19872"/>
                    <a:pt x="21600" y="19872"/>
                    <a:pt x="21600" y="19872"/>
                  </a:cubicBezTo>
                  <a:cubicBezTo>
                    <a:pt x="21600" y="1080"/>
                    <a:pt x="21600" y="1080"/>
                    <a:pt x="21600" y="1080"/>
                  </a:cubicBezTo>
                  <a:lnTo>
                    <a:pt x="21021" y="864"/>
                  </a:lnTo>
                  <a:close/>
                  <a:moveTo>
                    <a:pt x="10029" y="18792"/>
                  </a:moveTo>
                  <a:cubicBezTo>
                    <a:pt x="9450" y="18360"/>
                    <a:pt x="9064" y="18144"/>
                    <a:pt x="8486" y="17928"/>
                  </a:cubicBezTo>
                  <a:cubicBezTo>
                    <a:pt x="7521" y="17496"/>
                    <a:pt x="6171" y="17496"/>
                    <a:pt x="5207" y="17496"/>
                  </a:cubicBezTo>
                  <a:cubicBezTo>
                    <a:pt x="4050" y="17496"/>
                    <a:pt x="2893" y="17496"/>
                    <a:pt x="1543" y="17712"/>
                  </a:cubicBezTo>
                  <a:cubicBezTo>
                    <a:pt x="1543" y="2376"/>
                    <a:pt x="1543" y="2376"/>
                    <a:pt x="1543" y="2376"/>
                  </a:cubicBezTo>
                  <a:cubicBezTo>
                    <a:pt x="2314" y="2160"/>
                    <a:pt x="3857" y="1728"/>
                    <a:pt x="5593" y="1728"/>
                  </a:cubicBezTo>
                  <a:cubicBezTo>
                    <a:pt x="6557" y="1728"/>
                    <a:pt x="7521" y="1944"/>
                    <a:pt x="8100" y="2376"/>
                  </a:cubicBezTo>
                  <a:cubicBezTo>
                    <a:pt x="9643" y="2808"/>
                    <a:pt x="10029" y="3672"/>
                    <a:pt x="10029" y="4320"/>
                  </a:cubicBezTo>
                  <a:cubicBezTo>
                    <a:pt x="10029" y="4320"/>
                    <a:pt x="10029" y="4536"/>
                    <a:pt x="10029" y="4536"/>
                  </a:cubicBezTo>
                  <a:cubicBezTo>
                    <a:pt x="10029" y="18144"/>
                    <a:pt x="10029" y="18144"/>
                    <a:pt x="10029" y="18144"/>
                  </a:cubicBezTo>
                  <a:cubicBezTo>
                    <a:pt x="10029" y="18144"/>
                    <a:pt x="10029" y="18144"/>
                    <a:pt x="10029" y="18144"/>
                  </a:cubicBezTo>
                  <a:lnTo>
                    <a:pt x="10029" y="18792"/>
                  </a:lnTo>
                  <a:close/>
                  <a:moveTo>
                    <a:pt x="20057" y="17712"/>
                  </a:moveTo>
                  <a:cubicBezTo>
                    <a:pt x="18707" y="17496"/>
                    <a:pt x="17550" y="17496"/>
                    <a:pt x="16393" y="17496"/>
                  </a:cubicBezTo>
                  <a:cubicBezTo>
                    <a:pt x="15429" y="17496"/>
                    <a:pt x="14079" y="17496"/>
                    <a:pt x="13114" y="17928"/>
                  </a:cubicBezTo>
                  <a:cubicBezTo>
                    <a:pt x="12536" y="18144"/>
                    <a:pt x="12150" y="18360"/>
                    <a:pt x="11571" y="18792"/>
                  </a:cubicBezTo>
                  <a:cubicBezTo>
                    <a:pt x="11571" y="18144"/>
                    <a:pt x="11571" y="18144"/>
                    <a:pt x="11571" y="18144"/>
                  </a:cubicBezTo>
                  <a:cubicBezTo>
                    <a:pt x="11571" y="18144"/>
                    <a:pt x="11571" y="18144"/>
                    <a:pt x="11571" y="18144"/>
                  </a:cubicBezTo>
                  <a:cubicBezTo>
                    <a:pt x="11571" y="4536"/>
                    <a:pt x="11571" y="4536"/>
                    <a:pt x="11571" y="4536"/>
                  </a:cubicBezTo>
                  <a:cubicBezTo>
                    <a:pt x="11571" y="4536"/>
                    <a:pt x="11571" y="4320"/>
                    <a:pt x="11571" y="4320"/>
                  </a:cubicBezTo>
                  <a:cubicBezTo>
                    <a:pt x="11571" y="3672"/>
                    <a:pt x="11957" y="2808"/>
                    <a:pt x="13500" y="2376"/>
                  </a:cubicBezTo>
                  <a:cubicBezTo>
                    <a:pt x="14079" y="1944"/>
                    <a:pt x="15043" y="1728"/>
                    <a:pt x="16007" y="1728"/>
                  </a:cubicBezTo>
                  <a:cubicBezTo>
                    <a:pt x="17550" y="1728"/>
                    <a:pt x="19286" y="2160"/>
                    <a:pt x="20057" y="2376"/>
                  </a:cubicBezTo>
                  <a:lnTo>
                    <a:pt x="20057" y="1771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2" name="Shape">
              <a:extLst>
                <a:ext uri="{FF2B5EF4-FFF2-40B4-BE49-F238E27FC236}">
                  <a16:creationId xmlns:a16="http://schemas.microsoft.com/office/drawing/2014/main" id="{E2A3BFCE-DD4E-4736-95CF-4BB6D945F6C2}"/>
                </a:ext>
              </a:extLst>
            </p:cNvPr>
            <p:cNvSpPr/>
            <p:nvPr/>
          </p:nvSpPr>
          <p:spPr>
            <a:xfrm>
              <a:off x="53537" y="68336"/>
              <a:ext cx="120971" cy="387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8234" extrusionOk="0">
                  <a:moveTo>
                    <a:pt x="675" y="3834"/>
                  </a:moveTo>
                  <a:cubicBezTo>
                    <a:pt x="0" y="5634"/>
                    <a:pt x="0" y="7434"/>
                    <a:pt x="0" y="9234"/>
                  </a:cubicBezTo>
                  <a:cubicBezTo>
                    <a:pt x="675" y="11034"/>
                    <a:pt x="1350" y="12834"/>
                    <a:pt x="2025" y="11034"/>
                  </a:cubicBezTo>
                  <a:cubicBezTo>
                    <a:pt x="6750" y="5634"/>
                    <a:pt x="14175" y="3834"/>
                    <a:pt x="19575" y="18234"/>
                  </a:cubicBezTo>
                  <a:cubicBezTo>
                    <a:pt x="19575" y="18234"/>
                    <a:pt x="19575" y="18234"/>
                    <a:pt x="20250" y="18234"/>
                  </a:cubicBezTo>
                  <a:cubicBezTo>
                    <a:pt x="20250" y="18234"/>
                    <a:pt x="20925" y="18234"/>
                    <a:pt x="20925" y="18234"/>
                  </a:cubicBezTo>
                  <a:cubicBezTo>
                    <a:pt x="21600" y="16434"/>
                    <a:pt x="21600" y="14634"/>
                    <a:pt x="20925" y="12834"/>
                  </a:cubicBezTo>
                  <a:cubicBezTo>
                    <a:pt x="15525" y="-3366"/>
                    <a:pt x="6750" y="-1566"/>
                    <a:pt x="675" y="3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3" name="Shape">
              <a:extLst>
                <a:ext uri="{FF2B5EF4-FFF2-40B4-BE49-F238E27FC236}">
                  <a16:creationId xmlns:a16="http://schemas.microsoft.com/office/drawing/2014/main" id="{DF100E4D-7BAF-4870-80BF-CF459418A6A5}"/>
                </a:ext>
              </a:extLst>
            </p:cNvPr>
            <p:cNvSpPr/>
            <p:nvPr/>
          </p:nvSpPr>
          <p:spPr>
            <a:xfrm>
              <a:off x="53537" y="112324"/>
              <a:ext cx="120971" cy="40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9129" extrusionOk="0">
                  <a:moveTo>
                    <a:pt x="675" y="4729"/>
                  </a:moveTo>
                  <a:cubicBezTo>
                    <a:pt x="0" y="4729"/>
                    <a:pt x="0" y="8329"/>
                    <a:pt x="0" y="10129"/>
                  </a:cubicBezTo>
                  <a:cubicBezTo>
                    <a:pt x="675" y="11929"/>
                    <a:pt x="1350" y="11929"/>
                    <a:pt x="2025" y="11929"/>
                  </a:cubicBezTo>
                  <a:cubicBezTo>
                    <a:pt x="6750" y="6529"/>
                    <a:pt x="14175" y="4729"/>
                    <a:pt x="19575" y="17329"/>
                  </a:cubicBezTo>
                  <a:cubicBezTo>
                    <a:pt x="19575" y="19129"/>
                    <a:pt x="19575" y="19129"/>
                    <a:pt x="20250" y="19129"/>
                  </a:cubicBezTo>
                  <a:cubicBezTo>
                    <a:pt x="20250" y="19129"/>
                    <a:pt x="20925" y="19129"/>
                    <a:pt x="20925" y="17329"/>
                  </a:cubicBezTo>
                  <a:cubicBezTo>
                    <a:pt x="21600" y="15529"/>
                    <a:pt x="21600" y="13729"/>
                    <a:pt x="20925" y="11929"/>
                  </a:cubicBezTo>
                  <a:cubicBezTo>
                    <a:pt x="15525" y="-2471"/>
                    <a:pt x="6750" y="-2471"/>
                    <a:pt x="675" y="4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4" name="Shape">
              <a:extLst>
                <a:ext uri="{FF2B5EF4-FFF2-40B4-BE49-F238E27FC236}">
                  <a16:creationId xmlns:a16="http://schemas.microsoft.com/office/drawing/2014/main" id="{93A3BC6E-DA6F-4B97-8364-793EE81AAB23}"/>
                </a:ext>
              </a:extLst>
            </p:cNvPr>
            <p:cNvSpPr/>
            <p:nvPr/>
          </p:nvSpPr>
          <p:spPr>
            <a:xfrm>
              <a:off x="53537" y="157238"/>
              <a:ext cx="120971" cy="380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7894" extrusionOk="0">
                  <a:moveTo>
                    <a:pt x="675" y="5294"/>
                  </a:moveTo>
                  <a:cubicBezTo>
                    <a:pt x="0" y="5294"/>
                    <a:pt x="0" y="7094"/>
                    <a:pt x="0" y="8894"/>
                  </a:cubicBezTo>
                  <a:cubicBezTo>
                    <a:pt x="675" y="10694"/>
                    <a:pt x="1350" y="12494"/>
                    <a:pt x="2025" y="10694"/>
                  </a:cubicBezTo>
                  <a:cubicBezTo>
                    <a:pt x="6750" y="5294"/>
                    <a:pt x="14175" y="5294"/>
                    <a:pt x="19575" y="17894"/>
                  </a:cubicBezTo>
                  <a:cubicBezTo>
                    <a:pt x="19575" y="17894"/>
                    <a:pt x="19575" y="17894"/>
                    <a:pt x="20250" y="17894"/>
                  </a:cubicBezTo>
                  <a:cubicBezTo>
                    <a:pt x="20250" y="17894"/>
                    <a:pt x="20925" y="17894"/>
                    <a:pt x="20925" y="17894"/>
                  </a:cubicBezTo>
                  <a:cubicBezTo>
                    <a:pt x="21600" y="16094"/>
                    <a:pt x="21600" y="14294"/>
                    <a:pt x="20925" y="12494"/>
                  </a:cubicBezTo>
                  <a:cubicBezTo>
                    <a:pt x="15525" y="-3706"/>
                    <a:pt x="6750" y="-1906"/>
                    <a:pt x="675" y="52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5" name="Shape">
              <a:extLst>
                <a:ext uri="{FF2B5EF4-FFF2-40B4-BE49-F238E27FC236}">
                  <a16:creationId xmlns:a16="http://schemas.microsoft.com/office/drawing/2014/main" id="{E2D6CF03-7135-464B-81F1-EA8A0A01DB2F}"/>
                </a:ext>
              </a:extLst>
            </p:cNvPr>
            <p:cNvSpPr/>
            <p:nvPr/>
          </p:nvSpPr>
          <p:spPr>
            <a:xfrm>
              <a:off x="53537" y="202406"/>
              <a:ext cx="120971" cy="387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8234" extrusionOk="0">
                  <a:moveTo>
                    <a:pt x="675" y="3834"/>
                  </a:moveTo>
                  <a:cubicBezTo>
                    <a:pt x="0" y="3834"/>
                    <a:pt x="0" y="7434"/>
                    <a:pt x="0" y="9234"/>
                  </a:cubicBezTo>
                  <a:cubicBezTo>
                    <a:pt x="675" y="11034"/>
                    <a:pt x="1350" y="11034"/>
                    <a:pt x="2025" y="11034"/>
                  </a:cubicBezTo>
                  <a:cubicBezTo>
                    <a:pt x="6750" y="5634"/>
                    <a:pt x="14175" y="3834"/>
                    <a:pt x="19575" y="16434"/>
                  </a:cubicBezTo>
                  <a:cubicBezTo>
                    <a:pt x="19575" y="18234"/>
                    <a:pt x="19575" y="18234"/>
                    <a:pt x="20250" y="18234"/>
                  </a:cubicBezTo>
                  <a:cubicBezTo>
                    <a:pt x="20250" y="18234"/>
                    <a:pt x="20925" y="18234"/>
                    <a:pt x="20925" y="16434"/>
                  </a:cubicBezTo>
                  <a:cubicBezTo>
                    <a:pt x="21600" y="16434"/>
                    <a:pt x="21600" y="12834"/>
                    <a:pt x="20925" y="12834"/>
                  </a:cubicBezTo>
                  <a:cubicBezTo>
                    <a:pt x="15525" y="-3366"/>
                    <a:pt x="6750" y="-1566"/>
                    <a:pt x="675" y="3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6" name="Shape">
              <a:extLst>
                <a:ext uri="{FF2B5EF4-FFF2-40B4-BE49-F238E27FC236}">
                  <a16:creationId xmlns:a16="http://schemas.microsoft.com/office/drawing/2014/main" id="{B4496AB6-572E-426F-B3A2-2D250A1DC177}"/>
                </a:ext>
              </a:extLst>
            </p:cNvPr>
            <p:cNvSpPr/>
            <p:nvPr/>
          </p:nvSpPr>
          <p:spPr>
            <a:xfrm>
              <a:off x="53537" y="246393"/>
              <a:ext cx="120971" cy="40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9129" extrusionOk="0">
                  <a:moveTo>
                    <a:pt x="675" y="4729"/>
                  </a:moveTo>
                  <a:cubicBezTo>
                    <a:pt x="0" y="4729"/>
                    <a:pt x="0" y="6529"/>
                    <a:pt x="0" y="8329"/>
                  </a:cubicBezTo>
                  <a:cubicBezTo>
                    <a:pt x="675" y="10129"/>
                    <a:pt x="1350" y="11929"/>
                    <a:pt x="2025" y="10129"/>
                  </a:cubicBezTo>
                  <a:cubicBezTo>
                    <a:pt x="6750" y="4729"/>
                    <a:pt x="14175" y="4729"/>
                    <a:pt x="19575" y="17329"/>
                  </a:cubicBezTo>
                  <a:cubicBezTo>
                    <a:pt x="19575" y="17329"/>
                    <a:pt x="19575" y="19129"/>
                    <a:pt x="20250" y="19129"/>
                  </a:cubicBezTo>
                  <a:cubicBezTo>
                    <a:pt x="20250" y="19129"/>
                    <a:pt x="20925" y="17329"/>
                    <a:pt x="20925" y="17329"/>
                  </a:cubicBezTo>
                  <a:cubicBezTo>
                    <a:pt x="21600" y="15529"/>
                    <a:pt x="21600" y="13729"/>
                    <a:pt x="20925" y="11929"/>
                  </a:cubicBezTo>
                  <a:cubicBezTo>
                    <a:pt x="15525" y="-2471"/>
                    <a:pt x="6750" y="-2471"/>
                    <a:pt x="675" y="4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7" name="Shape">
              <a:extLst>
                <a:ext uri="{FF2B5EF4-FFF2-40B4-BE49-F238E27FC236}">
                  <a16:creationId xmlns:a16="http://schemas.microsoft.com/office/drawing/2014/main" id="{7534130D-C232-4C8E-828A-E32C765C52D2}"/>
                </a:ext>
              </a:extLst>
            </p:cNvPr>
            <p:cNvSpPr/>
            <p:nvPr/>
          </p:nvSpPr>
          <p:spPr>
            <a:xfrm>
              <a:off x="252445" y="68336"/>
              <a:ext cx="120971" cy="387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8234" extrusionOk="0">
                  <a:moveTo>
                    <a:pt x="506" y="18234"/>
                  </a:moveTo>
                  <a:cubicBezTo>
                    <a:pt x="506" y="18234"/>
                    <a:pt x="506" y="18234"/>
                    <a:pt x="1181" y="18234"/>
                  </a:cubicBezTo>
                  <a:cubicBezTo>
                    <a:pt x="1181" y="18234"/>
                    <a:pt x="1856" y="18234"/>
                    <a:pt x="1856" y="18234"/>
                  </a:cubicBezTo>
                  <a:cubicBezTo>
                    <a:pt x="7256" y="3834"/>
                    <a:pt x="14006" y="5634"/>
                    <a:pt x="19406" y="11034"/>
                  </a:cubicBezTo>
                  <a:cubicBezTo>
                    <a:pt x="20081" y="12834"/>
                    <a:pt x="20756" y="11034"/>
                    <a:pt x="21431" y="9234"/>
                  </a:cubicBezTo>
                  <a:cubicBezTo>
                    <a:pt x="21431" y="7434"/>
                    <a:pt x="21431" y="5634"/>
                    <a:pt x="20756" y="3834"/>
                  </a:cubicBezTo>
                  <a:cubicBezTo>
                    <a:pt x="14681" y="-1566"/>
                    <a:pt x="5906" y="-3366"/>
                    <a:pt x="506" y="12834"/>
                  </a:cubicBezTo>
                  <a:cubicBezTo>
                    <a:pt x="-169" y="14634"/>
                    <a:pt x="-169" y="16434"/>
                    <a:pt x="506" y="182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8" name="Shape">
              <a:extLst>
                <a:ext uri="{FF2B5EF4-FFF2-40B4-BE49-F238E27FC236}">
                  <a16:creationId xmlns:a16="http://schemas.microsoft.com/office/drawing/2014/main" id="{80CB5112-4F56-4D26-88FD-CB4F7288C8EC}"/>
                </a:ext>
              </a:extLst>
            </p:cNvPr>
            <p:cNvSpPr/>
            <p:nvPr/>
          </p:nvSpPr>
          <p:spPr>
            <a:xfrm>
              <a:off x="252445" y="112324"/>
              <a:ext cx="120971" cy="406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9129" extrusionOk="0">
                  <a:moveTo>
                    <a:pt x="20756" y="4729"/>
                  </a:moveTo>
                  <a:cubicBezTo>
                    <a:pt x="14681" y="-2471"/>
                    <a:pt x="5906" y="-2471"/>
                    <a:pt x="506" y="11929"/>
                  </a:cubicBezTo>
                  <a:cubicBezTo>
                    <a:pt x="-169" y="13729"/>
                    <a:pt x="-169" y="15529"/>
                    <a:pt x="506" y="17329"/>
                  </a:cubicBezTo>
                  <a:cubicBezTo>
                    <a:pt x="506" y="19129"/>
                    <a:pt x="506" y="19129"/>
                    <a:pt x="1181" y="19129"/>
                  </a:cubicBezTo>
                  <a:cubicBezTo>
                    <a:pt x="1181" y="19129"/>
                    <a:pt x="1856" y="19129"/>
                    <a:pt x="1856" y="17329"/>
                  </a:cubicBezTo>
                  <a:cubicBezTo>
                    <a:pt x="7256" y="4729"/>
                    <a:pt x="14006" y="6529"/>
                    <a:pt x="19406" y="11929"/>
                  </a:cubicBezTo>
                  <a:cubicBezTo>
                    <a:pt x="20081" y="11929"/>
                    <a:pt x="20756" y="11929"/>
                    <a:pt x="21431" y="10129"/>
                  </a:cubicBezTo>
                  <a:cubicBezTo>
                    <a:pt x="21431" y="8329"/>
                    <a:pt x="21431" y="4729"/>
                    <a:pt x="20756" y="47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49" name="Shape">
              <a:extLst>
                <a:ext uri="{FF2B5EF4-FFF2-40B4-BE49-F238E27FC236}">
                  <a16:creationId xmlns:a16="http://schemas.microsoft.com/office/drawing/2014/main" id="{6A86CD2A-AD42-4986-B768-7CC62D4930CD}"/>
                </a:ext>
              </a:extLst>
            </p:cNvPr>
            <p:cNvSpPr/>
            <p:nvPr/>
          </p:nvSpPr>
          <p:spPr>
            <a:xfrm>
              <a:off x="252445" y="157238"/>
              <a:ext cx="120971" cy="380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7894" extrusionOk="0">
                  <a:moveTo>
                    <a:pt x="20756" y="5294"/>
                  </a:moveTo>
                  <a:cubicBezTo>
                    <a:pt x="14681" y="-1906"/>
                    <a:pt x="5906" y="-3706"/>
                    <a:pt x="506" y="12494"/>
                  </a:cubicBezTo>
                  <a:cubicBezTo>
                    <a:pt x="-169" y="14294"/>
                    <a:pt x="-169" y="16094"/>
                    <a:pt x="506" y="17894"/>
                  </a:cubicBezTo>
                  <a:cubicBezTo>
                    <a:pt x="506" y="17894"/>
                    <a:pt x="506" y="17894"/>
                    <a:pt x="1181" y="17894"/>
                  </a:cubicBezTo>
                  <a:cubicBezTo>
                    <a:pt x="1181" y="17894"/>
                    <a:pt x="1856" y="17894"/>
                    <a:pt x="1856" y="17894"/>
                  </a:cubicBezTo>
                  <a:cubicBezTo>
                    <a:pt x="7256" y="5294"/>
                    <a:pt x="14006" y="5294"/>
                    <a:pt x="19406" y="10694"/>
                  </a:cubicBezTo>
                  <a:cubicBezTo>
                    <a:pt x="20081" y="12494"/>
                    <a:pt x="20756" y="10694"/>
                    <a:pt x="21431" y="8894"/>
                  </a:cubicBezTo>
                  <a:cubicBezTo>
                    <a:pt x="21431" y="7094"/>
                    <a:pt x="21431" y="5294"/>
                    <a:pt x="20756" y="529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0" name="Shape">
              <a:extLst>
                <a:ext uri="{FF2B5EF4-FFF2-40B4-BE49-F238E27FC236}">
                  <a16:creationId xmlns:a16="http://schemas.microsoft.com/office/drawing/2014/main" id="{13152C97-6C86-4E36-8FC4-4024C13E3357}"/>
                </a:ext>
              </a:extLst>
            </p:cNvPr>
            <p:cNvSpPr/>
            <p:nvPr/>
          </p:nvSpPr>
          <p:spPr>
            <a:xfrm>
              <a:off x="252445" y="202406"/>
              <a:ext cx="120971" cy="387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31" h="18234" extrusionOk="0">
                  <a:moveTo>
                    <a:pt x="20756" y="3834"/>
                  </a:moveTo>
                  <a:cubicBezTo>
                    <a:pt x="14681" y="-1566"/>
                    <a:pt x="5906" y="-3366"/>
                    <a:pt x="506" y="12834"/>
                  </a:cubicBezTo>
                  <a:cubicBezTo>
                    <a:pt x="-169" y="12834"/>
                    <a:pt x="-169" y="16434"/>
                    <a:pt x="506" y="16434"/>
                  </a:cubicBezTo>
                  <a:cubicBezTo>
                    <a:pt x="506" y="18234"/>
                    <a:pt x="506" y="18234"/>
                    <a:pt x="1181" y="18234"/>
                  </a:cubicBezTo>
                  <a:cubicBezTo>
                    <a:pt x="1181" y="18234"/>
                    <a:pt x="1856" y="18234"/>
                    <a:pt x="1856" y="16434"/>
                  </a:cubicBezTo>
                  <a:cubicBezTo>
                    <a:pt x="7256" y="3834"/>
                    <a:pt x="14006" y="5634"/>
                    <a:pt x="19406" y="11034"/>
                  </a:cubicBezTo>
                  <a:cubicBezTo>
                    <a:pt x="20081" y="11034"/>
                    <a:pt x="20756" y="11034"/>
                    <a:pt x="21431" y="9234"/>
                  </a:cubicBezTo>
                  <a:cubicBezTo>
                    <a:pt x="21431" y="7434"/>
                    <a:pt x="21431" y="3834"/>
                    <a:pt x="20756" y="383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1" name="Group">
            <a:extLst>
              <a:ext uri="{FF2B5EF4-FFF2-40B4-BE49-F238E27FC236}">
                <a16:creationId xmlns:a16="http://schemas.microsoft.com/office/drawing/2014/main" id="{0454AF9B-A5CA-4763-AA4C-F302EE27645B}"/>
              </a:ext>
            </a:extLst>
          </p:cNvPr>
          <p:cNvGrpSpPr/>
          <p:nvPr/>
        </p:nvGrpSpPr>
        <p:grpSpPr>
          <a:xfrm>
            <a:off x="10916001" y="3989166"/>
            <a:ext cx="422043" cy="330460"/>
            <a:chOff x="0" y="0"/>
            <a:chExt cx="422042" cy="330459"/>
          </a:xfrm>
          <a:solidFill>
            <a:schemeClr val="bg1"/>
          </a:solidFill>
        </p:grpSpPr>
        <p:sp>
          <p:nvSpPr>
            <p:cNvPr id="252" name="Shape">
              <a:extLst>
                <a:ext uri="{FF2B5EF4-FFF2-40B4-BE49-F238E27FC236}">
                  <a16:creationId xmlns:a16="http://schemas.microsoft.com/office/drawing/2014/main" id="{3C2979C3-D797-4C45-BF89-ECB17A1B0006}"/>
                </a:ext>
              </a:extLst>
            </p:cNvPr>
            <p:cNvSpPr/>
            <p:nvPr/>
          </p:nvSpPr>
          <p:spPr>
            <a:xfrm>
              <a:off x="52122" y="50466"/>
              <a:ext cx="264420" cy="2135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32" h="21600" extrusionOk="0">
                  <a:moveTo>
                    <a:pt x="18957" y="1045"/>
                  </a:moveTo>
                  <a:cubicBezTo>
                    <a:pt x="16065" y="348"/>
                    <a:pt x="13263" y="0"/>
                    <a:pt x="10461" y="0"/>
                  </a:cubicBezTo>
                  <a:cubicBezTo>
                    <a:pt x="7569" y="0"/>
                    <a:pt x="4767" y="348"/>
                    <a:pt x="1966" y="1045"/>
                  </a:cubicBezTo>
                  <a:cubicBezTo>
                    <a:pt x="1604" y="1161"/>
                    <a:pt x="1243" y="1510"/>
                    <a:pt x="1152" y="1974"/>
                  </a:cubicBezTo>
                  <a:cubicBezTo>
                    <a:pt x="-384" y="7781"/>
                    <a:pt x="-384" y="13703"/>
                    <a:pt x="1152" y="19626"/>
                  </a:cubicBezTo>
                  <a:cubicBezTo>
                    <a:pt x="1243" y="20090"/>
                    <a:pt x="1604" y="20439"/>
                    <a:pt x="1966" y="20555"/>
                  </a:cubicBezTo>
                  <a:cubicBezTo>
                    <a:pt x="4767" y="21252"/>
                    <a:pt x="7569" y="21600"/>
                    <a:pt x="10461" y="21600"/>
                  </a:cubicBezTo>
                  <a:cubicBezTo>
                    <a:pt x="13263" y="21600"/>
                    <a:pt x="16065" y="21252"/>
                    <a:pt x="18957" y="20555"/>
                  </a:cubicBezTo>
                  <a:cubicBezTo>
                    <a:pt x="19318" y="20439"/>
                    <a:pt x="19589" y="20090"/>
                    <a:pt x="19680" y="19626"/>
                  </a:cubicBezTo>
                  <a:cubicBezTo>
                    <a:pt x="21216" y="13703"/>
                    <a:pt x="21216" y="7781"/>
                    <a:pt x="19680" y="1974"/>
                  </a:cubicBezTo>
                  <a:cubicBezTo>
                    <a:pt x="19589" y="1510"/>
                    <a:pt x="19318" y="1161"/>
                    <a:pt x="18957" y="1045"/>
                  </a:cubicBezTo>
                  <a:close/>
                  <a:moveTo>
                    <a:pt x="18685" y="19161"/>
                  </a:moveTo>
                  <a:cubicBezTo>
                    <a:pt x="13172" y="20671"/>
                    <a:pt x="7660" y="20671"/>
                    <a:pt x="2147" y="19161"/>
                  </a:cubicBezTo>
                  <a:cubicBezTo>
                    <a:pt x="701" y="13587"/>
                    <a:pt x="701" y="8013"/>
                    <a:pt x="2147" y="2439"/>
                  </a:cubicBezTo>
                  <a:cubicBezTo>
                    <a:pt x="7660" y="929"/>
                    <a:pt x="13172" y="929"/>
                    <a:pt x="18685" y="2439"/>
                  </a:cubicBezTo>
                  <a:cubicBezTo>
                    <a:pt x="20131" y="8013"/>
                    <a:pt x="20131" y="13587"/>
                    <a:pt x="18685" y="191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3" name="Shape">
              <a:extLst>
                <a:ext uri="{FF2B5EF4-FFF2-40B4-BE49-F238E27FC236}">
                  <a16:creationId xmlns:a16="http://schemas.microsoft.com/office/drawing/2014/main" id="{5230768E-9DE8-4483-B3DD-0DC34084EC82}"/>
                </a:ext>
              </a:extLst>
            </p:cNvPr>
            <p:cNvSpPr/>
            <p:nvPr/>
          </p:nvSpPr>
          <p:spPr>
            <a:xfrm>
              <a:off x="-1" y="0"/>
              <a:ext cx="422044" cy="3304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84" h="21600" extrusionOk="0">
                  <a:moveTo>
                    <a:pt x="20311" y="2025"/>
                  </a:moveTo>
                  <a:cubicBezTo>
                    <a:pt x="20196" y="1275"/>
                    <a:pt x="19738" y="750"/>
                    <a:pt x="19222" y="675"/>
                  </a:cubicBezTo>
                  <a:cubicBezTo>
                    <a:pt x="16357" y="225"/>
                    <a:pt x="13435" y="0"/>
                    <a:pt x="10571" y="0"/>
                  </a:cubicBezTo>
                  <a:cubicBezTo>
                    <a:pt x="7649" y="0"/>
                    <a:pt x="4727" y="225"/>
                    <a:pt x="1862" y="675"/>
                  </a:cubicBezTo>
                  <a:cubicBezTo>
                    <a:pt x="1346" y="750"/>
                    <a:pt x="888" y="1275"/>
                    <a:pt x="773" y="2025"/>
                  </a:cubicBezTo>
                  <a:cubicBezTo>
                    <a:pt x="-258" y="7575"/>
                    <a:pt x="-258" y="13200"/>
                    <a:pt x="773" y="18750"/>
                  </a:cubicBezTo>
                  <a:cubicBezTo>
                    <a:pt x="888" y="19425"/>
                    <a:pt x="1346" y="19950"/>
                    <a:pt x="1862" y="20025"/>
                  </a:cubicBezTo>
                  <a:cubicBezTo>
                    <a:pt x="3237" y="20250"/>
                    <a:pt x="4669" y="20400"/>
                    <a:pt x="6044" y="20550"/>
                  </a:cubicBezTo>
                  <a:cubicBezTo>
                    <a:pt x="5987" y="20625"/>
                    <a:pt x="5930" y="20625"/>
                    <a:pt x="5930" y="20700"/>
                  </a:cubicBezTo>
                  <a:cubicBezTo>
                    <a:pt x="5930" y="21225"/>
                    <a:pt x="7992" y="21600"/>
                    <a:pt x="10571" y="21600"/>
                  </a:cubicBezTo>
                  <a:cubicBezTo>
                    <a:pt x="13092" y="21600"/>
                    <a:pt x="15154" y="21225"/>
                    <a:pt x="15154" y="20700"/>
                  </a:cubicBezTo>
                  <a:cubicBezTo>
                    <a:pt x="15154" y="20625"/>
                    <a:pt x="15097" y="20625"/>
                    <a:pt x="15040" y="20550"/>
                  </a:cubicBezTo>
                  <a:cubicBezTo>
                    <a:pt x="16415" y="20400"/>
                    <a:pt x="17847" y="20250"/>
                    <a:pt x="19222" y="20025"/>
                  </a:cubicBezTo>
                  <a:cubicBezTo>
                    <a:pt x="19738" y="19950"/>
                    <a:pt x="20196" y="19425"/>
                    <a:pt x="20311" y="18750"/>
                  </a:cubicBezTo>
                  <a:cubicBezTo>
                    <a:pt x="21342" y="13200"/>
                    <a:pt x="21342" y="7575"/>
                    <a:pt x="20311" y="2025"/>
                  </a:cubicBezTo>
                  <a:close/>
                  <a:moveTo>
                    <a:pt x="19050" y="18300"/>
                  </a:moveTo>
                  <a:cubicBezTo>
                    <a:pt x="13378" y="19200"/>
                    <a:pt x="7706" y="19200"/>
                    <a:pt x="2034" y="18300"/>
                  </a:cubicBezTo>
                  <a:cubicBezTo>
                    <a:pt x="1060" y="13050"/>
                    <a:pt x="1060" y="7725"/>
                    <a:pt x="2034" y="2400"/>
                  </a:cubicBezTo>
                  <a:cubicBezTo>
                    <a:pt x="7706" y="1500"/>
                    <a:pt x="13378" y="1500"/>
                    <a:pt x="19050" y="2400"/>
                  </a:cubicBezTo>
                  <a:cubicBezTo>
                    <a:pt x="20024" y="7725"/>
                    <a:pt x="20024" y="13050"/>
                    <a:pt x="19050" y="183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4" name="Shape">
              <a:extLst>
                <a:ext uri="{FF2B5EF4-FFF2-40B4-BE49-F238E27FC236}">
                  <a16:creationId xmlns:a16="http://schemas.microsoft.com/office/drawing/2014/main" id="{BC7AE42D-1AF7-43F8-B3F1-279E76749D54}"/>
                </a:ext>
              </a:extLst>
            </p:cNvPr>
            <p:cNvSpPr/>
            <p:nvPr/>
          </p:nvSpPr>
          <p:spPr>
            <a:xfrm>
              <a:off x="329666" y="66479"/>
              <a:ext cx="40277" cy="39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491" y="21600"/>
                  </a:moveTo>
                  <a:cubicBezTo>
                    <a:pt x="16663" y="21600"/>
                    <a:pt x="21600" y="16518"/>
                    <a:pt x="21600" y="10800"/>
                  </a:cubicBezTo>
                  <a:cubicBezTo>
                    <a:pt x="21600" y="4447"/>
                    <a:pt x="16663" y="0"/>
                    <a:pt x="10491" y="0"/>
                  </a:cubicBezTo>
                  <a:cubicBezTo>
                    <a:pt x="4937" y="0"/>
                    <a:pt x="0" y="4447"/>
                    <a:pt x="0" y="10800"/>
                  </a:cubicBezTo>
                  <a:cubicBezTo>
                    <a:pt x="0" y="16518"/>
                    <a:pt x="4937" y="21600"/>
                    <a:pt x="10491" y="21600"/>
                  </a:cubicBezTo>
                  <a:close/>
                  <a:moveTo>
                    <a:pt x="10491" y="6988"/>
                  </a:moveTo>
                  <a:cubicBezTo>
                    <a:pt x="12960" y="6988"/>
                    <a:pt x="14194" y="8894"/>
                    <a:pt x="14194" y="10800"/>
                  </a:cubicBezTo>
                  <a:cubicBezTo>
                    <a:pt x="14194" y="12706"/>
                    <a:pt x="12960" y="14612"/>
                    <a:pt x="10491" y="14612"/>
                  </a:cubicBezTo>
                  <a:cubicBezTo>
                    <a:pt x="8640" y="14612"/>
                    <a:pt x="7406" y="12706"/>
                    <a:pt x="7406" y="10800"/>
                  </a:cubicBezTo>
                  <a:cubicBezTo>
                    <a:pt x="7406" y="8894"/>
                    <a:pt x="8640" y="6988"/>
                    <a:pt x="10491" y="698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5" name="Shape">
              <a:extLst>
                <a:ext uri="{FF2B5EF4-FFF2-40B4-BE49-F238E27FC236}">
                  <a16:creationId xmlns:a16="http://schemas.microsoft.com/office/drawing/2014/main" id="{AFFE7065-EAE7-4F47-B402-3B0C9F2F4204}"/>
                </a:ext>
              </a:extLst>
            </p:cNvPr>
            <p:cNvSpPr/>
            <p:nvPr/>
          </p:nvSpPr>
          <p:spPr>
            <a:xfrm>
              <a:off x="317049" y="237289"/>
              <a:ext cx="52894" cy="140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83" y="0"/>
                  </a:moveTo>
                  <a:cubicBezTo>
                    <a:pt x="2348" y="0"/>
                    <a:pt x="2348" y="0"/>
                    <a:pt x="2348" y="0"/>
                  </a:cubicBezTo>
                  <a:cubicBezTo>
                    <a:pt x="939" y="0"/>
                    <a:pt x="0" y="5400"/>
                    <a:pt x="0" y="10800"/>
                  </a:cubicBezTo>
                  <a:cubicBezTo>
                    <a:pt x="0" y="16200"/>
                    <a:pt x="939" y="21600"/>
                    <a:pt x="2348" y="21600"/>
                  </a:cubicBezTo>
                  <a:cubicBezTo>
                    <a:pt x="18783" y="21600"/>
                    <a:pt x="18783" y="21600"/>
                    <a:pt x="18783" y="21600"/>
                  </a:cubicBezTo>
                  <a:cubicBezTo>
                    <a:pt x="20191" y="21600"/>
                    <a:pt x="21600" y="16200"/>
                    <a:pt x="21600" y="10800"/>
                  </a:cubicBezTo>
                  <a:cubicBezTo>
                    <a:pt x="21600" y="5400"/>
                    <a:pt x="20191" y="0"/>
                    <a:pt x="1878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6" name="Shape">
              <a:extLst>
                <a:ext uri="{FF2B5EF4-FFF2-40B4-BE49-F238E27FC236}">
                  <a16:creationId xmlns:a16="http://schemas.microsoft.com/office/drawing/2014/main" id="{6B161FF6-9528-477B-81BB-5FB19E360BC9}"/>
                </a:ext>
              </a:extLst>
            </p:cNvPr>
            <p:cNvSpPr/>
            <p:nvPr/>
          </p:nvSpPr>
          <p:spPr>
            <a:xfrm>
              <a:off x="329666" y="198427"/>
              <a:ext cx="52894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83" y="0"/>
                  </a:moveTo>
                  <a:cubicBezTo>
                    <a:pt x="2817" y="0"/>
                    <a:pt x="2817" y="0"/>
                    <a:pt x="2817" y="0"/>
                  </a:cubicBezTo>
                  <a:cubicBezTo>
                    <a:pt x="1409" y="0"/>
                    <a:pt x="0" y="3927"/>
                    <a:pt x="0" y="9818"/>
                  </a:cubicBezTo>
                  <a:cubicBezTo>
                    <a:pt x="0" y="17673"/>
                    <a:pt x="1409" y="21600"/>
                    <a:pt x="2817" y="21600"/>
                  </a:cubicBezTo>
                  <a:cubicBezTo>
                    <a:pt x="18783" y="21600"/>
                    <a:pt x="18783" y="21600"/>
                    <a:pt x="18783" y="21600"/>
                  </a:cubicBezTo>
                  <a:cubicBezTo>
                    <a:pt x="20661" y="21600"/>
                    <a:pt x="21600" y="17673"/>
                    <a:pt x="21600" y="9818"/>
                  </a:cubicBezTo>
                  <a:cubicBezTo>
                    <a:pt x="21600" y="3927"/>
                    <a:pt x="20661" y="0"/>
                    <a:pt x="1878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7" name="Shape">
              <a:extLst>
                <a:ext uri="{FF2B5EF4-FFF2-40B4-BE49-F238E27FC236}">
                  <a16:creationId xmlns:a16="http://schemas.microsoft.com/office/drawing/2014/main" id="{3E479392-F3A8-4369-B5D0-933392FB4176}"/>
                </a:ext>
              </a:extLst>
            </p:cNvPr>
            <p:cNvSpPr/>
            <p:nvPr/>
          </p:nvSpPr>
          <p:spPr>
            <a:xfrm>
              <a:off x="329666" y="158193"/>
              <a:ext cx="52894" cy="140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83" y="0"/>
                  </a:moveTo>
                  <a:cubicBezTo>
                    <a:pt x="2817" y="0"/>
                    <a:pt x="2817" y="0"/>
                    <a:pt x="2817" y="0"/>
                  </a:cubicBezTo>
                  <a:cubicBezTo>
                    <a:pt x="1409" y="0"/>
                    <a:pt x="0" y="5400"/>
                    <a:pt x="0" y="10800"/>
                  </a:cubicBezTo>
                  <a:cubicBezTo>
                    <a:pt x="0" y="16200"/>
                    <a:pt x="1409" y="21600"/>
                    <a:pt x="2817" y="21600"/>
                  </a:cubicBezTo>
                  <a:cubicBezTo>
                    <a:pt x="18783" y="21600"/>
                    <a:pt x="18783" y="21600"/>
                    <a:pt x="18783" y="21600"/>
                  </a:cubicBezTo>
                  <a:cubicBezTo>
                    <a:pt x="20661" y="21600"/>
                    <a:pt x="21600" y="16200"/>
                    <a:pt x="21600" y="10800"/>
                  </a:cubicBezTo>
                  <a:cubicBezTo>
                    <a:pt x="21600" y="5400"/>
                    <a:pt x="20661" y="0"/>
                    <a:pt x="1878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58" name="Shape">
              <a:extLst>
                <a:ext uri="{FF2B5EF4-FFF2-40B4-BE49-F238E27FC236}">
                  <a16:creationId xmlns:a16="http://schemas.microsoft.com/office/drawing/2014/main" id="{38717C4E-B945-4E3A-849C-6A03FE9A2508}"/>
                </a:ext>
              </a:extLst>
            </p:cNvPr>
            <p:cNvSpPr/>
            <p:nvPr/>
          </p:nvSpPr>
          <p:spPr>
            <a:xfrm>
              <a:off x="105962" y="103359"/>
              <a:ext cx="79098" cy="548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22" y="0"/>
                  </a:moveTo>
                  <a:cubicBezTo>
                    <a:pt x="3130" y="1800"/>
                    <a:pt x="3130" y="1800"/>
                    <a:pt x="3130" y="1800"/>
                  </a:cubicBezTo>
                  <a:cubicBezTo>
                    <a:pt x="2191" y="1800"/>
                    <a:pt x="1252" y="3150"/>
                    <a:pt x="939" y="45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700"/>
                    <a:pt x="626" y="21600"/>
                    <a:pt x="1565" y="21600"/>
                  </a:cubicBezTo>
                  <a:cubicBezTo>
                    <a:pt x="2504" y="21600"/>
                    <a:pt x="3443" y="20700"/>
                    <a:pt x="3443" y="18900"/>
                  </a:cubicBezTo>
                  <a:cubicBezTo>
                    <a:pt x="4070" y="9450"/>
                    <a:pt x="4070" y="9450"/>
                    <a:pt x="4070" y="9450"/>
                  </a:cubicBezTo>
                  <a:cubicBezTo>
                    <a:pt x="4383" y="7650"/>
                    <a:pt x="5009" y="6750"/>
                    <a:pt x="6261" y="6300"/>
                  </a:cubicBezTo>
                  <a:cubicBezTo>
                    <a:pt x="19722" y="4950"/>
                    <a:pt x="19722" y="4950"/>
                    <a:pt x="19722" y="4950"/>
                  </a:cubicBezTo>
                  <a:cubicBezTo>
                    <a:pt x="20661" y="4950"/>
                    <a:pt x="21600" y="4050"/>
                    <a:pt x="21600" y="2250"/>
                  </a:cubicBezTo>
                  <a:cubicBezTo>
                    <a:pt x="21600" y="900"/>
                    <a:pt x="20661" y="0"/>
                    <a:pt x="19722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59" name="Group">
            <a:extLst>
              <a:ext uri="{FF2B5EF4-FFF2-40B4-BE49-F238E27FC236}">
                <a16:creationId xmlns:a16="http://schemas.microsoft.com/office/drawing/2014/main" id="{AEB6DD0F-C404-4277-B638-5CF49F653EAC}"/>
              </a:ext>
            </a:extLst>
          </p:cNvPr>
          <p:cNvGrpSpPr/>
          <p:nvPr/>
        </p:nvGrpSpPr>
        <p:grpSpPr>
          <a:xfrm>
            <a:off x="5968812" y="3939324"/>
            <a:ext cx="323771" cy="345620"/>
            <a:chOff x="0" y="0"/>
            <a:chExt cx="323769" cy="345618"/>
          </a:xfrm>
          <a:solidFill>
            <a:schemeClr val="bg1"/>
          </a:solidFill>
        </p:grpSpPr>
        <p:sp>
          <p:nvSpPr>
            <p:cNvPr id="260" name="Shape">
              <a:extLst>
                <a:ext uri="{FF2B5EF4-FFF2-40B4-BE49-F238E27FC236}">
                  <a16:creationId xmlns:a16="http://schemas.microsoft.com/office/drawing/2014/main" id="{265872DD-2675-4CB7-BC7B-F4409D734D7F}"/>
                </a:ext>
              </a:extLst>
            </p:cNvPr>
            <p:cNvSpPr/>
            <p:nvPr/>
          </p:nvSpPr>
          <p:spPr>
            <a:xfrm>
              <a:off x="-1" y="0"/>
              <a:ext cx="323771" cy="3456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720" y="0"/>
                  </a:moveTo>
                  <a:cubicBezTo>
                    <a:pt x="2880" y="0"/>
                    <a:pt x="2880" y="0"/>
                    <a:pt x="2880" y="0"/>
                  </a:cubicBezTo>
                  <a:cubicBezTo>
                    <a:pt x="1252" y="0"/>
                    <a:pt x="0" y="1233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426"/>
                    <a:pt x="1252" y="21600"/>
                    <a:pt x="2880" y="21600"/>
                  </a:cubicBezTo>
                  <a:cubicBezTo>
                    <a:pt x="18720" y="21600"/>
                    <a:pt x="18720" y="21600"/>
                    <a:pt x="18720" y="21600"/>
                  </a:cubicBezTo>
                  <a:cubicBezTo>
                    <a:pt x="20285" y="21600"/>
                    <a:pt x="21600" y="20426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233"/>
                    <a:pt x="20285" y="0"/>
                    <a:pt x="18720" y="0"/>
                  </a:cubicBezTo>
                  <a:close/>
                  <a:moveTo>
                    <a:pt x="20160" y="18900"/>
                  </a:moveTo>
                  <a:cubicBezTo>
                    <a:pt x="20160" y="19663"/>
                    <a:pt x="19534" y="20250"/>
                    <a:pt x="18720" y="20250"/>
                  </a:cubicBezTo>
                  <a:cubicBezTo>
                    <a:pt x="2880" y="20250"/>
                    <a:pt x="2880" y="20250"/>
                    <a:pt x="2880" y="20250"/>
                  </a:cubicBezTo>
                  <a:cubicBezTo>
                    <a:pt x="2066" y="20250"/>
                    <a:pt x="1440" y="19663"/>
                    <a:pt x="1440" y="18900"/>
                  </a:cubicBezTo>
                  <a:cubicBezTo>
                    <a:pt x="1440" y="2700"/>
                    <a:pt x="1440" y="2700"/>
                    <a:pt x="1440" y="2700"/>
                  </a:cubicBezTo>
                  <a:cubicBezTo>
                    <a:pt x="1440" y="1937"/>
                    <a:pt x="2066" y="1350"/>
                    <a:pt x="2880" y="1350"/>
                  </a:cubicBezTo>
                  <a:cubicBezTo>
                    <a:pt x="18720" y="1350"/>
                    <a:pt x="18720" y="1350"/>
                    <a:pt x="18720" y="1350"/>
                  </a:cubicBezTo>
                  <a:cubicBezTo>
                    <a:pt x="19534" y="1350"/>
                    <a:pt x="20160" y="1937"/>
                    <a:pt x="20160" y="2700"/>
                  </a:cubicBezTo>
                  <a:lnTo>
                    <a:pt x="2016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1" name="Shape">
              <a:extLst>
                <a:ext uri="{FF2B5EF4-FFF2-40B4-BE49-F238E27FC236}">
                  <a16:creationId xmlns:a16="http://schemas.microsoft.com/office/drawing/2014/main" id="{C62AEBC6-5110-449D-88D9-00BEF2C9F564}"/>
                </a:ext>
              </a:extLst>
            </p:cNvPr>
            <p:cNvSpPr/>
            <p:nvPr/>
          </p:nvSpPr>
          <p:spPr>
            <a:xfrm>
              <a:off x="42904" y="43301"/>
              <a:ext cx="237565" cy="2161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75" y="0"/>
                  </a:moveTo>
                  <a:cubicBezTo>
                    <a:pt x="939" y="0"/>
                    <a:pt x="939" y="0"/>
                    <a:pt x="939" y="0"/>
                  </a:cubicBezTo>
                  <a:cubicBezTo>
                    <a:pt x="427" y="0"/>
                    <a:pt x="0" y="470"/>
                    <a:pt x="0" y="1033"/>
                  </a:cubicBezTo>
                  <a:cubicBezTo>
                    <a:pt x="0" y="20567"/>
                    <a:pt x="0" y="20567"/>
                    <a:pt x="0" y="20567"/>
                  </a:cubicBezTo>
                  <a:cubicBezTo>
                    <a:pt x="0" y="21130"/>
                    <a:pt x="427" y="21600"/>
                    <a:pt x="939" y="21600"/>
                  </a:cubicBezTo>
                  <a:cubicBezTo>
                    <a:pt x="20575" y="21600"/>
                    <a:pt x="20575" y="21600"/>
                    <a:pt x="20575" y="21600"/>
                  </a:cubicBezTo>
                  <a:cubicBezTo>
                    <a:pt x="21173" y="21600"/>
                    <a:pt x="21600" y="21130"/>
                    <a:pt x="21600" y="20567"/>
                  </a:cubicBezTo>
                  <a:cubicBezTo>
                    <a:pt x="21600" y="1033"/>
                    <a:pt x="21600" y="1033"/>
                    <a:pt x="21600" y="1033"/>
                  </a:cubicBezTo>
                  <a:cubicBezTo>
                    <a:pt x="21600" y="470"/>
                    <a:pt x="21173" y="0"/>
                    <a:pt x="20575" y="0"/>
                  </a:cubicBezTo>
                  <a:close/>
                  <a:moveTo>
                    <a:pt x="20575" y="1033"/>
                  </a:moveTo>
                  <a:cubicBezTo>
                    <a:pt x="20575" y="16059"/>
                    <a:pt x="20575" y="16059"/>
                    <a:pt x="20575" y="16059"/>
                  </a:cubicBezTo>
                  <a:cubicBezTo>
                    <a:pt x="17417" y="12209"/>
                    <a:pt x="17417" y="12209"/>
                    <a:pt x="17417" y="12209"/>
                  </a:cubicBezTo>
                  <a:cubicBezTo>
                    <a:pt x="17246" y="12021"/>
                    <a:pt x="16990" y="11927"/>
                    <a:pt x="16648" y="11927"/>
                  </a:cubicBezTo>
                  <a:cubicBezTo>
                    <a:pt x="16392" y="11927"/>
                    <a:pt x="16136" y="12021"/>
                    <a:pt x="15965" y="12209"/>
                  </a:cubicBezTo>
                  <a:cubicBezTo>
                    <a:pt x="13404" y="15402"/>
                    <a:pt x="13404" y="15402"/>
                    <a:pt x="13404" y="15402"/>
                  </a:cubicBezTo>
                  <a:cubicBezTo>
                    <a:pt x="5635" y="5729"/>
                    <a:pt x="5635" y="5729"/>
                    <a:pt x="5635" y="5729"/>
                  </a:cubicBezTo>
                  <a:cubicBezTo>
                    <a:pt x="5464" y="5541"/>
                    <a:pt x="5208" y="5353"/>
                    <a:pt x="4866" y="5353"/>
                  </a:cubicBezTo>
                  <a:cubicBezTo>
                    <a:pt x="4610" y="5353"/>
                    <a:pt x="4354" y="5541"/>
                    <a:pt x="4183" y="5729"/>
                  </a:cubicBezTo>
                  <a:cubicBezTo>
                    <a:pt x="939" y="9861"/>
                    <a:pt x="939" y="9861"/>
                    <a:pt x="939" y="9861"/>
                  </a:cubicBezTo>
                  <a:cubicBezTo>
                    <a:pt x="939" y="1033"/>
                    <a:pt x="939" y="1033"/>
                    <a:pt x="939" y="1033"/>
                  </a:cubicBezTo>
                  <a:lnTo>
                    <a:pt x="20575" y="1033"/>
                  </a:lnTo>
                  <a:close/>
                  <a:moveTo>
                    <a:pt x="939" y="11457"/>
                  </a:moveTo>
                  <a:cubicBezTo>
                    <a:pt x="4866" y="6480"/>
                    <a:pt x="4866" y="6480"/>
                    <a:pt x="4866" y="6480"/>
                  </a:cubicBezTo>
                  <a:cubicBezTo>
                    <a:pt x="12806" y="16341"/>
                    <a:pt x="12806" y="16341"/>
                    <a:pt x="12806" y="16341"/>
                  </a:cubicBezTo>
                  <a:cubicBezTo>
                    <a:pt x="13404" y="17092"/>
                    <a:pt x="13404" y="17092"/>
                    <a:pt x="13404" y="17092"/>
                  </a:cubicBezTo>
                  <a:cubicBezTo>
                    <a:pt x="16136" y="20567"/>
                    <a:pt x="16136" y="20567"/>
                    <a:pt x="16136" y="20567"/>
                  </a:cubicBezTo>
                  <a:cubicBezTo>
                    <a:pt x="939" y="20567"/>
                    <a:pt x="939" y="20567"/>
                    <a:pt x="939" y="20567"/>
                  </a:cubicBezTo>
                  <a:lnTo>
                    <a:pt x="939" y="11457"/>
                  </a:lnTo>
                  <a:close/>
                  <a:moveTo>
                    <a:pt x="17417" y="20567"/>
                  </a:moveTo>
                  <a:cubicBezTo>
                    <a:pt x="14087" y="16247"/>
                    <a:pt x="14087" y="16247"/>
                    <a:pt x="14087" y="16247"/>
                  </a:cubicBezTo>
                  <a:cubicBezTo>
                    <a:pt x="16648" y="12960"/>
                    <a:pt x="16648" y="12960"/>
                    <a:pt x="16648" y="12960"/>
                  </a:cubicBezTo>
                  <a:cubicBezTo>
                    <a:pt x="20575" y="17656"/>
                    <a:pt x="20575" y="17656"/>
                    <a:pt x="20575" y="17656"/>
                  </a:cubicBezTo>
                  <a:cubicBezTo>
                    <a:pt x="20575" y="20567"/>
                    <a:pt x="20575" y="20567"/>
                    <a:pt x="20575" y="20567"/>
                  </a:cubicBezTo>
                  <a:lnTo>
                    <a:pt x="17417" y="2056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2" name="Shape">
              <a:extLst>
                <a:ext uri="{FF2B5EF4-FFF2-40B4-BE49-F238E27FC236}">
                  <a16:creationId xmlns:a16="http://schemas.microsoft.com/office/drawing/2014/main" id="{2183A8A7-1834-4BA2-8853-01E0A0AAB8CE}"/>
                </a:ext>
              </a:extLst>
            </p:cNvPr>
            <p:cNvSpPr/>
            <p:nvPr/>
          </p:nvSpPr>
          <p:spPr>
            <a:xfrm>
              <a:off x="172809" y="75082"/>
              <a:ext cx="64755" cy="659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43" y="21600"/>
                  </a:moveTo>
                  <a:cubicBezTo>
                    <a:pt x="16591" y="21600"/>
                    <a:pt x="21600" y="16663"/>
                    <a:pt x="21600" y="10800"/>
                  </a:cubicBezTo>
                  <a:cubicBezTo>
                    <a:pt x="21600" y="4937"/>
                    <a:pt x="16591" y="0"/>
                    <a:pt x="10643" y="0"/>
                  </a:cubicBezTo>
                  <a:cubicBezTo>
                    <a:pt x="4696" y="0"/>
                    <a:pt x="0" y="4937"/>
                    <a:pt x="0" y="10800"/>
                  </a:cubicBezTo>
                  <a:cubicBezTo>
                    <a:pt x="0" y="16663"/>
                    <a:pt x="4696" y="21600"/>
                    <a:pt x="10643" y="21600"/>
                  </a:cubicBezTo>
                  <a:close/>
                  <a:moveTo>
                    <a:pt x="10643" y="3703"/>
                  </a:moveTo>
                  <a:cubicBezTo>
                    <a:pt x="14713" y="3703"/>
                    <a:pt x="17843" y="6789"/>
                    <a:pt x="17843" y="10800"/>
                  </a:cubicBezTo>
                  <a:cubicBezTo>
                    <a:pt x="17843" y="14811"/>
                    <a:pt x="14713" y="17897"/>
                    <a:pt x="10643" y="17897"/>
                  </a:cubicBezTo>
                  <a:cubicBezTo>
                    <a:pt x="6887" y="17897"/>
                    <a:pt x="3443" y="14811"/>
                    <a:pt x="3443" y="10800"/>
                  </a:cubicBezTo>
                  <a:cubicBezTo>
                    <a:pt x="3443" y="6789"/>
                    <a:pt x="6887" y="3703"/>
                    <a:pt x="10643" y="370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63" name="Group">
            <a:extLst>
              <a:ext uri="{FF2B5EF4-FFF2-40B4-BE49-F238E27FC236}">
                <a16:creationId xmlns:a16="http://schemas.microsoft.com/office/drawing/2014/main" id="{D13FCB19-636E-43FE-BFDA-F1458E943853}"/>
              </a:ext>
            </a:extLst>
          </p:cNvPr>
          <p:cNvGrpSpPr/>
          <p:nvPr/>
        </p:nvGrpSpPr>
        <p:grpSpPr>
          <a:xfrm>
            <a:off x="8038884" y="4000239"/>
            <a:ext cx="423630" cy="370252"/>
            <a:chOff x="0" y="0"/>
            <a:chExt cx="423628" cy="370251"/>
          </a:xfrm>
          <a:solidFill>
            <a:schemeClr val="bg1"/>
          </a:solidFill>
        </p:grpSpPr>
        <p:sp>
          <p:nvSpPr>
            <p:cNvPr id="264" name="Shape">
              <a:extLst>
                <a:ext uri="{FF2B5EF4-FFF2-40B4-BE49-F238E27FC236}">
                  <a16:creationId xmlns:a16="http://schemas.microsoft.com/office/drawing/2014/main" id="{447C8FA7-AC9F-4873-8E5A-920BCE54B845}"/>
                </a:ext>
              </a:extLst>
            </p:cNvPr>
            <p:cNvSpPr/>
            <p:nvPr/>
          </p:nvSpPr>
          <p:spPr>
            <a:xfrm>
              <a:off x="-1" y="0"/>
              <a:ext cx="423630" cy="370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541" y="12706"/>
                  </a:moveTo>
                  <a:cubicBezTo>
                    <a:pt x="18849" y="1137"/>
                    <a:pt x="18849" y="1137"/>
                    <a:pt x="18849" y="1137"/>
                  </a:cubicBezTo>
                  <a:cubicBezTo>
                    <a:pt x="18673" y="468"/>
                    <a:pt x="18146" y="0"/>
                    <a:pt x="17502" y="0"/>
                  </a:cubicBezTo>
                  <a:cubicBezTo>
                    <a:pt x="10771" y="0"/>
                    <a:pt x="10771" y="0"/>
                    <a:pt x="10771" y="0"/>
                  </a:cubicBezTo>
                  <a:cubicBezTo>
                    <a:pt x="4039" y="0"/>
                    <a:pt x="4039" y="0"/>
                    <a:pt x="4039" y="0"/>
                  </a:cubicBezTo>
                  <a:cubicBezTo>
                    <a:pt x="3454" y="0"/>
                    <a:pt x="2927" y="468"/>
                    <a:pt x="2751" y="1137"/>
                  </a:cubicBezTo>
                  <a:cubicBezTo>
                    <a:pt x="59" y="12706"/>
                    <a:pt x="59" y="12706"/>
                    <a:pt x="59" y="12706"/>
                  </a:cubicBezTo>
                  <a:cubicBezTo>
                    <a:pt x="0" y="12840"/>
                    <a:pt x="0" y="12973"/>
                    <a:pt x="0" y="13107"/>
                  </a:cubicBezTo>
                  <a:cubicBezTo>
                    <a:pt x="0" y="18457"/>
                    <a:pt x="0" y="18457"/>
                    <a:pt x="0" y="18457"/>
                  </a:cubicBezTo>
                  <a:cubicBezTo>
                    <a:pt x="0" y="20196"/>
                    <a:pt x="1229" y="21600"/>
                    <a:pt x="2693" y="21600"/>
                  </a:cubicBezTo>
                  <a:cubicBezTo>
                    <a:pt x="18907" y="21600"/>
                    <a:pt x="18907" y="21600"/>
                    <a:pt x="18907" y="21600"/>
                  </a:cubicBezTo>
                  <a:cubicBezTo>
                    <a:pt x="20371" y="21600"/>
                    <a:pt x="21600" y="20196"/>
                    <a:pt x="21600" y="18457"/>
                  </a:cubicBezTo>
                  <a:cubicBezTo>
                    <a:pt x="21600" y="13107"/>
                    <a:pt x="21600" y="13107"/>
                    <a:pt x="21600" y="13107"/>
                  </a:cubicBezTo>
                  <a:cubicBezTo>
                    <a:pt x="21600" y="12973"/>
                    <a:pt x="21541" y="12840"/>
                    <a:pt x="21541" y="12706"/>
                  </a:cubicBezTo>
                  <a:close/>
                  <a:moveTo>
                    <a:pt x="20254" y="18457"/>
                  </a:moveTo>
                  <a:cubicBezTo>
                    <a:pt x="20254" y="19326"/>
                    <a:pt x="19610" y="19995"/>
                    <a:pt x="18907" y="19995"/>
                  </a:cubicBezTo>
                  <a:cubicBezTo>
                    <a:pt x="2693" y="19995"/>
                    <a:pt x="2693" y="19995"/>
                    <a:pt x="2693" y="19995"/>
                  </a:cubicBezTo>
                  <a:cubicBezTo>
                    <a:pt x="1990" y="19995"/>
                    <a:pt x="1346" y="19326"/>
                    <a:pt x="1346" y="18457"/>
                  </a:cubicBezTo>
                  <a:cubicBezTo>
                    <a:pt x="1346" y="13107"/>
                    <a:pt x="1346" y="13107"/>
                    <a:pt x="1346" y="13107"/>
                  </a:cubicBezTo>
                  <a:cubicBezTo>
                    <a:pt x="4039" y="1538"/>
                    <a:pt x="4039" y="1538"/>
                    <a:pt x="4039" y="1538"/>
                  </a:cubicBezTo>
                  <a:cubicBezTo>
                    <a:pt x="17502" y="1538"/>
                    <a:pt x="17502" y="1538"/>
                    <a:pt x="17502" y="1538"/>
                  </a:cubicBezTo>
                  <a:cubicBezTo>
                    <a:pt x="20254" y="13107"/>
                    <a:pt x="20254" y="13107"/>
                    <a:pt x="20254" y="13107"/>
                  </a:cubicBezTo>
                  <a:lnTo>
                    <a:pt x="20254" y="1845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5" name="Shape">
              <a:extLst>
                <a:ext uri="{FF2B5EF4-FFF2-40B4-BE49-F238E27FC236}">
                  <a16:creationId xmlns:a16="http://schemas.microsoft.com/office/drawing/2014/main" id="{D32718C2-955C-49C1-BC1D-37494912ACCA}"/>
                </a:ext>
              </a:extLst>
            </p:cNvPr>
            <p:cNvSpPr/>
            <p:nvPr/>
          </p:nvSpPr>
          <p:spPr>
            <a:xfrm>
              <a:off x="50466" y="52894"/>
              <a:ext cx="322000" cy="2372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3" h="21600" extrusionOk="0">
                  <a:moveTo>
                    <a:pt x="17603" y="0"/>
                  </a:moveTo>
                  <a:cubicBezTo>
                    <a:pt x="3920" y="0"/>
                    <a:pt x="3920" y="0"/>
                    <a:pt x="3920" y="0"/>
                  </a:cubicBezTo>
                  <a:cubicBezTo>
                    <a:pt x="3536" y="0"/>
                    <a:pt x="3152" y="417"/>
                    <a:pt x="3075" y="939"/>
                  </a:cubicBezTo>
                  <a:cubicBezTo>
                    <a:pt x="0" y="15339"/>
                    <a:pt x="0" y="15339"/>
                    <a:pt x="0" y="15339"/>
                  </a:cubicBezTo>
                  <a:cubicBezTo>
                    <a:pt x="0" y="15652"/>
                    <a:pt x="0" y="16070"/>
                    <a:pt x="154" y="16383"/>
                  </a:cubicBezTo>
                  <a:cubicBezTo>
                    <a:pt x="384" y="16696"/>
                    <a:pt x="615" y="16800"/>
                    <a:pt x="922" y="16800"/>
                  </a:cubicBezTo>
                  <a:cubicBezTo>
                    <a:pt x="3459" y="16800"/>
                    <a:pt x="3459" y="16800"/>
                    <a:pt x="3459" y="16800"/>
                  </a:cubicBezTo>
                  <a:cubicBezTo>
                    <a:pt x="4458" y="16800"/>
                    <a:pt x="4458" y="16800"/>
                    <a:pt x="4458" y="16800"/>
                  </a:cubicBezTo>
                  <a:cubicBezTo>
                    <a:pt x="4920" y="16800"/>
                    <a:pt x="4920" y="16800"/>
                    <a:pt x="4920" y="16800"/>
                  </a:cubicBezTo>
                  <a:cubicBezTo>
                    <a:pt x="6226" y="20348"/>
                    <a:pt x="6226" y="20348"/>
                    <a:pt x="6226" y="20348"/>
                  </a:cubicBezTo>
                  <a:cubicBezTo>
                    <a:pt x="6534" y="21183"/>
                    <a:pt x="7149" y="21600"/>
                    <a:pt x="7764" y="21600"/>
                  </a:cubicBezTo>
                  <a:cubicBezTo>
                    <a:pt x="13759" y="21600"/>
                    <a:pt x="13759" y="21600"/>
                    <a:pt x="13759" y="21600"/>
                  </a:cubicBezTo>
                  <a:cubicBezTo>
                    <a:pt x="14451" y="21600"/>
                    <a:pt x="15066" y="21183"/>
                    <a:pt x="15374" y="20348"/>
                  </a:cubicBezTo>
                  <a:cubicBezTo>
                    <a:pt x="16680" y="16800"/>
                    <a:pt x="16680" y="16800"/>
                    <a:pt x="16680" y="16800"/>
                  </a:cubicBezTo>
                  <a:cubicBezTo>
                    <a:pt x="17142" y="16800"/>
                    <a:pt x="17142" y="16800"/>
                    <a:pt x="17142" y="16800"/>
                  </a:cubicBezTo>
                  <a:cubicBezTo>
                    <a:pt x="18141" y="16800"/>
                    <a:pt x="18141" y="16800"/>
                    <a:pt x="18141" y="16800"/>
                  </a:cubicBezTo>
                  <a:cubicBezTo>
                    <a:pt x="20678" y="16800"/>
                    <a:pt x="20678" y="16800"/>
                    <a:pt x="20678" y="16800"/>
                  </a:cubicBezTo>
                  <a:cubicBezTo>
                    <a:pt x="20985" y="16800"/>
                    <a:pt x="21216" y="16696"/>
                    <a:pt x="21369" y="16383"/>
                  </a:cubicBezTo>
                  <a:cubicBezTo>
                    <a:pt x="21523" y="16070"/>
                    <a:pt x="21600" y="15652"/>
                    <a:pt x="21523" y="15339"/>
                  </a:cubicBezTo>
                  <a:cubicBezTo>
                    <a:pt x="18525" y="939"/>
                    <a:pt x="18525" y="939"/>
                    <a:pt x="18525" y="939"/>
                  </a:cubicBezTo>
                  <a:cubicBezTo>
                    <a:pt x="18372" y="417"/>
                    <a:pt x="18064" y="0"/>
                    <a:pt x="17603" y="0"/>
                  </a:cubicBezTo>
                  <a:close/>
                  <a:moveTo>
                    <a:pt x="18141" y="14400"/>
                  </a:moveTo>
                  <a:cubicBezTo>
                    <a:pt x="16680" y="14400"/>
                    <a:pt x="16680" y="14400"/>
                    <a:pt x="16680" y="14400"/>
                  </a:cubicBezTo>
                  <a:cubicBezTo>
                    <a:pt x="15989" y="14400"/>
                    <a:pt x="15374" y="14922"/>
                    <a:pt x="15066" y="15757"/>
                  </a:cubicBezTo>
                  <a:cubicBezTo>
                    <a:pt x="13759" y="19200"/>
                    <a:pt x="13759" y="19200"/>
                    <a:pt x="13759" y="19200"/>
                  </a:cubicBezTo>
                  <a:cubicBezTo>
                    <a:pt x="7764" y="19200"/>
                    <a:pt x="7764" y="19200"/>
                    <a:pt x="7764" y="19200"/>
                  </a:cubicBezTo>
                  <a:cubicBezTo>
                    <a:pt x="6534" y="15757"/>
                    <a:pt x="6534" y="15757"/>
                    <a:pt x="6534" y="15757"/>
                  </a:cubicBezTo>
                  <a:cubicBezTo>
                    <a:pt x="6226" y="14922"/>
                    <a:pt x="5611" y="14400"/>
                    <a:pt x="4920" y="14400"/>
                  </a:cubicBezTo>
                  <a:cubicBezTo>
                    <a:pt x="3459" y="14400"/>
                    <a:pt x="3459" y="14400"/>
                    <a:pt x="3459" y="14400"/>
                  </a:cubicBezTo>
                  <a:cubicBezTo>
                    <a:pt x="1384" y="14400"/>
                    <a:pt x="1384" y="14400"/>
                    <a:pt x="1384" y="14400"/>
                  </a:cubicBezTo>
                  <a:cubicBezTo>
                    <a:pt x="3920" y="1252"/>
                    <a:pt x="3920" y="1252"/>
                    <a:pt x="3920" y="1252"/>
                  </a:cubicBezTo>
                  <a:cubicBezTo>
                    <a:pt x="17603" y="1252"/>
                    <a:pt x="17603" y="1252"/>
                    <a:pt x="17603" y="1252"/>
                  </a:cubicBezTo>
                  <a:cubicBezTo>
                    <a:pt x="20216" y="14400"/>
                    <a:pt x="20216" y="14400"/>
                    <a:pt x="20216" y="14400"/>
                  </a:cubicBezTo>
                  <a:lnTo>
                    <a:pt x="18141" y="14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66" name="Group">
            <a:extLst>
              <a:ext uri="{FF2B5EF4-FFF2-40B4-BE49-F238E27FC236}">
                <a16:creationId xmlns:a16="http://schemas.microsoft.com/office/drawing/2014/main" id="{BA137149-E485-4C84-AFCC-B8550269B9DC}"/>
              </a:ext>
            </a:extLst>
          </p:cNvPr>
          <p:cNvGrpSpPr/>
          <p:nvPr/>
        </p:nvGrpSpPr>
        <p:grpSpPr>
          <a:xfrm>
            <a:off x="9982704" y="3931620"/>
            <a:ext cx="422174" cy="356663"/>
            <a:chOff x="0" y="0"/>
            <a:chExt cx="422173" cy="356662"/>
          </a:xfrm>
          <a:solidFill>
            <a:schemeClr val="bg1"/>
          </a:solidFill>
        </p:grpSpPr>
        <p:sp>
          <p:nvSpPr>
            <p:cNvPr id="267" name="Shape">
              <a:extLst>
                <a:ext uri="{FF2B5EF4-FFF2-40B4-BE49-F238E27FC236}">
                  <a16:creationId xmlns:a16="http://schemas.microsoft.com/office/drawing/2014/main" id="{D1C5A544-CB6B-47C6-A23F-87D720F55FEA}"/>
                </a:ext>
              </a:extLst>
            </p:cNvPr>
            <p:cNvSpPr/>
            <p:nvPr/>
          </p:nvSpPr>
          <p:spPr>
            <a:xfrm>
              <a:off x="105300" y="93169"/>
              <a:ext cx="211088" cy="2110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13" y="0"/>
                    <a:pt x="0" y="4813"/>
                    <a:pt x="0" y="10800"/>
                  </a:cubicBezTo>
                  <a:cubicBezTo>
                    <a:pt x="0" y="16787"/>
                    <a:pt x="4813" y="21600"/>
                    <a:pt x="10800" y="21600"/>
                  </a:cubicBezTo>
                  <a:cubicBezTo>
                    <a:pt x="16787" y="21600"/>
                    <a:pt x="21600" y="16787"/>
                    <a:pt x="21600" y="10800"/>
                  </a:cubicBezTo>
                  <a:cubicBezTo>
                    <a:pt x="21600" y="4813"/>
                    <a:pt x="16787" y="0"/>
                    <a:pt x="10800" y="0"/>
                  </a:cubicBezTo>
                  <a:close/>
                  <a:moveTo>
                    <a:pt x="16904" y="16083"/>
                  </a:moveTo>
                  <a:cubicBezTo>
                    <a:pt x="13970" y="19487"/>
                    <a:pt x="8922" y="19839"/>
                    <a:pt x="5517" y="16904"/>
                  </a:cubicBezTo>
                  <a:cubicBezTo>
                    <a:pt x="2113" y="14087"/>
                    <a:pt x="1761" y="8922"/>
                    <a:pt x="4578" y="5517"/>
                  </a:cubicBezTo>
                  <a:cubicBezTo>
                    <a:pt x="7513" y="2113"/>
                    <a:pt x="12678" y="1761"/>
                    <a:pt x="16083" y="4578"/>
                  </a:cubicBezTo>
                  <a:cubicBezTo>
                    <a:pt x="19487" y="7513"/>
                    <a:pt x="19839" y="12678"/>
                    <a:pt x="16904" y="1608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8" name="Shape">
              <a:extLst>
                <a:ext uri="{FF2B5EF4-FFF2-40B4-BE49-F238E27FC236}">
                  <a16:creationId xmlns:a16="http://schemas.microsoft.com/office/drawing/2014/main" id="{79737E45-2593-4A97-8509-081C6C1748A3}"/>
                </a:ext>
              </a:extLst>
            </p:cNvPr>
            <p:cNvSpPr/>
            <p:nvPr/>
          </p:nvSpPr>
          <p:spPr>
            <a:xfrm>
              <a:off x="158193" y="145576"/>
              <a:ext cx="59688" cy="596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08" y="0"/>
                  </a:moveTo>
                  <a:cubicBezTo>
                    <a:pt x="8308" y="0"/>
                    <a:pt x="0" y="8308"/>
                    <a:pt x="0" y="19108"/>
                  </a:cubicBezTo>
                  <a:cubicBezTo>
                    <a:pt x="0" y="19108"/>
                    <a:pt x="0" y="19108"/>
                    <a:pt x="0" y="19108"/>
                  </a:cubicBezTo>
                  <a:cubicBezTo>
                    <a:pt x="0" y="20354"/>
                    <a:pt x="831" y="21600"/>
                    <a:pt x="2492" y="21600"/>
                  </a:cubicBezTo>
                  <a:cubicBezTo>
                    <a:pt x="3738" y="21600"/>
                    <a:pt x="4569" y="20354"/>
                    <a:pt x="4569" y="19108"/>
                  </a:cubicBezTo>
                  <a:cubicBezTo>
                    <a:pt x="4569" y="19108"/>
                    <a:pt x="4569" y="19108"/>
                    <a:pt x="4569" y="19108"/>
                  </a:cubicBezTo>
                  <a:cubicBezTo>
                    <a:pt x="4569" y="11215"/>
                    <a:pt x="11215" y="4569"/>
                    <a:pt x="19108" y="4569"/>
                  </a:cubicBezTo>
                  <a:cubicBezTo>
                    <a:pt x="20354" y="4569"/>
                    <a:pt x="21600" y="3738"/>
                    <a:pt x="21600" y="2492"/>
                  </a:cubicBezTo>
                  <a:cubicBezTo>
                    <a:pt x="21600" y="831"/>
                    <a:pt x="20354" y="0"/>
                    <a:pt x="19108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69" name="Shape">
              <a:extLst>
                <a:ext uri="{FF2B5EF4-FFF2-40B4-BE49-F238E27FC236}">
                  <a16:creationId xmlns:a16="http://schemas.microsoft.com/office/drawing/2014/main" id="{8D5CE61A-C1C3-43A4-B695-CF8357922D4A}"/>
                </a:ext>
              </a:extLst>
            </p:cNvPr>
            <p:cNvSpPr/>
            <p:nvPr/>
          </p:nvSpPr>
          <p:spPr>
            <a:xfrm>
              <a:off x="0" y="0"/>
              <a:ext cx="422174" cy="3566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98" y="4862"/>
                  </a:moveTo>
                  <a:cubicBezTo>
                    <a:pt x="16963" y="4237"/>
                    <a:pt x="16963" y="4237"/>
                    <a:pt x="16963" y="4237"/>
                  </a:cubicBezTo>
                  <a:cubicBezTo>
                    <a:pt x="16024" y="1528"/>
                    <a:pt x="16024" y="1528"/>
                    <a:pt x="16024" y="1528"/>
                  </a:cubicBezTo>
                  <a:cubicBezTo>
                    <a:pt x="15730" y="625"/>
                    <a:pt x="15026" y="0"/>
                    <a:pt x="14146" y="0"/>
                  </a:cubicBezTo>
                  <a:cubicBezTo>
                    <a:pt x="7396" y="0"/>
                    <a:pt x="7396" y="0"/>
                    <a:pt x="7396" y="0"/>
                  </a:cubicBezTo>
                  <a:cubicBezTo>
                    <a:pt x="6574" y="0"/>
                    <a:pt x="5811" y="625"/>
                    <a:pt x="5517" y="1528"/>
                  </a:cubicBezTo>
                  <a:cubicBezTo>
                    <a:pt x="4578" y="4237"/>
                    <a:pt x="4578" y="4237"/>
                    <a:pt x="4578" y="4237"/>
                  </a:cubicBezTo>
                  <a:cubicBezTo>
                    <a:pt x="1702" y="4862"/>
                    <a:pt x="1702" y="4862"/>
                    <a:pt x="1702" y="4862"/>
                  </a:cubicBezTo>
                  <a:cubicBezTo>
                    <a:pt x="704" y="5070"/>
                    <a:pt x="0" y="6042"/>
                    <a:pt x="0" y="7223"/>
                  </a:cubicBezTo>
                  <a:cubicBezTo>
                    <a:pt x="0" y="19239"/>
                    <a:pt x="0" y="19239"/>
                    <a:pt x="0" y="19239"/>
                  </a:cubicBezTo>
                  <a:cubicBezTo>
                    <a:pt x="0" y="20558"/>
                    <a:pt x="880" y="21600"/>
                    <a:pt x="1996" y="21600"/>
                  </a:cubicBezTo>
                  <a:cubicBezTo>
                    <a:pt x="19546" y="21600"/>
                    <a:pt x="19546" y="21600"/>
                    <a:pt x="19546" y="21600"/>
                  </a:cubicBezTo>
                  <a:cubicBezTo>
                    <a:pt x="20720" y="21600"/>
                    <a:pt x="21600" y="20558"/>
                    <a:pt x="21600" y="19239"/>
                  </a:cubicBezTo>
                  <a:cubicBezTo>
                    <a:pt x="21600" y="7223"/>
                    <a:pt x="21600" y="7223"/>
                    <a:pt x="21600" y="7223"/>
                  </a:cubicBezTo>
                  <a:cubicBezTo>
                    <a:pt x="21600" y="6042"/>
                    <a:pt x="20896" y="5070"/>
                    <a:pt x="19898" y="4862"/>
                  </a:cubicBezTo>
                  <a:close/>
                  <a:moveTo>
                    <a:pt x="20250" y="19239"/>
                  </a:moveTo>
                  <a:cubicBezTo>
                    <a:pt x="20250" y="19655"/>
                    <a:pt x="19957" y="20003"/>
                    <a:pt x="19546" y="20003"/>
                  </a:cubicBezTo>
                  <a:cubicBezTo>
                    <a:pt x="1996" y="20003"/>
                    <a:pt x="1996" y="20003"/>
                    <a:pt x="1996" y="20003"/>
                  </a:cubicBezTo>
                  <a:cubicBezTo>
                    <a:pt x="1643" y="20003"/>
                    <a:pt x="1350" y="19655"/>
                    <a:pt x="1350" y="19239"/>
                  </a:cubicBezTo>
                  <a:cubicBezTo>
                    <a:pt x="1350" y="7223"/>
                    <a:pt x="1350" y="7223"/>
                    <a:pt x="1350" y="7223"/>
                  </a:cubicBezTo>
                  <a:cubicBezTo>
                    <a:pt x="1350" y="6806"/>
                    <a:pt x="1585" y="6459"/>
                    <a:pt x="1878" y="6390"/>
                  </a:cubicBezTo>
                  <a:cubicBezTo>
                    <a:pt x="5576" y="5695"/>
                    <a:pt x="5576" y="5695"/>
                    <a:pt x="5576" y="5695"/>
                  </a:cubicBezTo>
                  <a:cubicBezTo>
                    <a:pt x="6809" y="2153"/>
                    <a:pt x="6809" y="2153"/>
                    <a:pt x="6809" y="2153"/>
                  </a:cubicBezTo>
                  <a:cubicBezTo>
                    <a:pt x="6867" y="1806"/>
                    <a:pt x="7161" y="1597"/>
                    <a:pt x="7396" y="1597"/>
                  </a:cubicBezTo>
                  <a:cubicBezTo>
                    <a:pt x="14146" y="1597"/>
                    <a:pt x="14146" y="1597"/>
                    <a:pt x="14146" y="1597"/>
                  </a:cubicBezTo>
                  <a:cubicBezTo>
                    <a:pt x="14439" y="1597"/>
                    <a:pt x="14674" y="1806"/>
                    <a:pt x="14791" y="2153"/>
                  </a:cubicBezTo>
                  <a:cubicBezTo>
                    <a:pt x="16024" y="5695"/>
                    <a:pt x="16024" y="5695"/>
                    <a:pt x="16024" y="5695"/>
                  </a:cubicBezTo>
                  <a:cubicBezTo>
                    <a:pt x="19663" y="6390"/>
                    <a:pt x="19663" y="6390"/>
                    <a:pt x="19663" y="6390"/>
                  </a:cubicBezTo>
                  <a:cubicBezTo>
                    <a:pt x="20015" y="6459"/>
                    <a:pt x="20250" y="6806"/>
                    <a:pt x="20250" y="7223"/>
                  </a:cubicBezTo>
                  <a:lnTo>
                    <a:pt x="20250" y="1923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70" name="Shape">
            <a:extLst>
              <a:ext uri="{FF2B5EF4-FFF2-40B4-BE49-F238E27FC236}">
                <a16:creationId xmlns:a16="http://schemas.microsoft.com/office/drawing/2014/main" id="{4B49F229-B57C-4483-BD3D-1FB1839D27D7}"/>
              </a:ext>
            </a:extLst>
          </p:cNvPr>
          <p:cNvSpPr/>
          <p:nvPr/>
        </p:nvSpPr>
        <p:spPr>
          <a:xfrm>
            <a:off x="9010251" y="3955134"/>
            <a:ext cx="422174" cy="3042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91" y="7662"/>
                </a:moveTo>
                <a:cubicBezTo>
                  <a:pt x="17198" y="3342"/>
                  <a:pt x="14674" y="0"/>
                  <a:pt x="11504" y="0"/>
                </a:cubicBezTo>
                <a:cubicBezTo>
                  <a:pt x="9039" y="0"/>
                  <a:pt x="6926" y="2038"/>
                  <a:pt x="5987" y="4891"/>
                </a:cubicBezTo>
                <a:cubicBezTo>
                  <a:pt x="5693" y="4809"/>
                  <a:pt x="5400" y="4728"/>
                  <a:pt x="5048" y="4728"/>
                </a:cubicBezTo>
                <a:cubicBezTo>
                  <a:pt x="3404" y="4728"/>
                  <a:pt x="2054" y="6602"/>
                  <a:pt x="2054" y="8885"/>
                </a:cubicBezTo>
                <a:cubicBezTo>
                  <a:pt x="2054" y="9374"/>
                  <a:pt x="2113" y="9781"/>
                  <a:pt x="2172" y="10270"/>
                </a:cubicBezTo>
                <a:cubicBezTo>
                  <a:pt x="880" y="11330"/>
                  <a:pt x="0" y="13205"/>
                  <a:pt x="0" y="15487"/>
                </a:cubicBezTo>
                <a:cubicBezTo>
                  <a:pt x="0" y="18829"/>
                  <a:pt x="1996" y="21600"/>
                  <a:pt x="4402" y="21600"/>
                </a:cubicBezTo>
                <a:cubicBezTo>
                  <a:pt x="4402" y="21600"/>
                  <a:pt x="4402" y="21600"/>
                  <a:pt x="4402" y="21600"/>
                </a:cubicBezTo>
                <a:cubicBezTo>
                  <a:pt x="16552" y="21600"/>
                  <a:pt x="16552" y="21600"/>
                  <a:pt x="16552" y="21600"/>
                </a:cubicBezTo>
                <a:cubicBezTo>
                  <a:pt x="16552" y="21600"/>
                  <a:pt x="16552" y="21600"/>
                  <a:pt x="16552" y="21600"/>
                </a:cubicBezTo>
                <a:cubicBezTo>
                  <a:pt x="19370" y="21600"/>
                  <a:pt x="21600" y="18421"/>
                  <a:pt x="21600" y="14509"/>
                </a:cubicBezTo>
                <a:cubicBezTo>
                  <a:pt x="21600" y="11085"/>
                  <a:pt x="19839" y="8232"/>
                  <a:pt x="17491" y="7662"/>
                </a:cubicBezTo>
                <a:close/>
                <a:moveTo>
                  <a:pt x="16552" y="19725"/>
                </a:moveTo>
                <a:cubicBezTo>
                  <a:pt x="16552" y="19725"/>
                  <a:pt x="16552" y="19725"/>
                  <a:pt x="16552" y="19725"/>
                </a:cubicBezTo>
                <a:cubicBezTo>
                  <a:pt x="4402" y="19725"/>
                  <a:pt x="4402" y="19725"/>
                  <a:pt x="4402" y="19725"/>
                </a:cubicBezTo>
                <a:cubicBezTo>
                  <a:pt x="2700" y="19725"/>
                  <a:pt x="1350" y="17851"/>
                  <a:pt x="1350" y="15487"/>
                </a:cubicBezTo>
                <a:cubicBezTo>
                  <a:pt x="1350" y="14020"/>
                  <a:pt x="1937" y="12634"/>
                  <a:pt x="2876" y="11819"/>
                </a:cubicBezTo>
                <a:cubicBezTo>
                  <a:pt x="3815" y="11085"/>
                  <a:pt x="3874" y="11004"/>
                  <a:pt x="3463" y="9618"/>
                </a:cubicBezTo>
                <a:cubicBezTo>
                  <a:pt x="3404" y="9374"/>
                  <a:pt x="3404" y="9129"/>
                  <a:pt x="3404" y="8885"/>
                </a:cubicBezTo>
                <a:cubicBezTo>
                  <a:pt x="3404" y="7662"/>
                  <a:pt x="4109" y="6602"/>
                  <a:pt x="5048" y="6602"/>
                </a:cubicBezTo>
                <a:cubicBezTo>
                  <a:pt x="5048" y="6602"/>
                  <a:pt x="5517" y="6521"/>
                  <a:pt x="5987" y="6765"/>
                </a:cubicBezTo>
                <a:cubicBezTo>
                  <a:pt x="6750" y="7254"/>
                  <a:pt x="6867" y="6765"/>
                  <a:pt x="7220" y="5706"/>
                </a:cubicBezTo>
                <a:cubicBezTo>
                  <a:pt x="7983" y="3342"/>
                  <a:pt x="9685" y="1875"/>
                  <a:pt x="11504" y="1875"/>
                </a:cubicBezTo>
                <a:cubicBezTo>
                  <a:pt x="13911" y="1875"/>
                  <a:pt x="15907" y="4402"/>
                  <a:pt x="16141" y="7825"/>
                </a:cubicBezTo>
                <a:cubicBezTo>
                  <a:pt x="16259" y="9129"/>
                  <a:pt x="16259" y="9129"/>
                  <a:pt x="17257" y="9455"/>
                </a:cubicBezTo>
                <a:cubicBezTo>
                  <a:pt x="19017" y="9944"/>
                  <a:pt x="20250" y="12063"/>
                  <a:pt x="20250" y="14509"/>
                </a:cubicBezTo>
                <a:cubicBezTo>
                  <a:pt x="20250" y="17362"/>
                  <a:pt x="18607" y="19725"/>
                  <a:pt x="16552" y="197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1" name="Shape">
            <a:extLst>
              <a:ext uri="{FF2B5EF4-FFF2-40B4-BE49-F238E27FC236}">
                <a16:creationId xmlns:a16="http://schemas.microsoft.com/office/drawing/2014/main" id="{1C83ADCC-5158-40A6-A611-C64681B5BC41}"/>
              </a:ext>
            </a:extLst>
          </p:cNvPr>
          <p:cNvSpPr/>
          <p:nvPr/>
        </p:nvSpPr>
        <p:spPr>
          <a:xfrm>
            <a:off x="6985812" y="3988644"/>
            <a:ext cx="428917" cy="2944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982"/>
                </a:moveTo>
                <a:cubicBezTo>
                  <a:pt x="19575" y="982"/>
                  <a:pt x="19575" y="982"/>
                  <a:pt x="19575" y="982"/>
                </a:cubicBezTo>
                <a:cubicBezTo>
                  <a:pt x="19238" y="982"/>
                  <a:pt x="18900" y="1227"/>
                  <a:pt x="18731" y="1473"/>
                </a:cubicBezTo>
                <a:cubicBezTo>
                  <a:pt x="16875" y="4173"/>
                  <a:pt x="16875" y="4173"/>
                  <a:pt x="16875" y="4173"/>
                </a:cubicBezTo>
                <a:cubicBezTo>
                  <a:pt x="16875" y="2945"/>
                  <a:pt x="16875" y="2945"/>
                  <a:pt x="16875" y="2945"/>
                </a:cubicBezTo>
                <a:cubicBezTo>
                  <a:pt x="16875" y="1227"/>
                  <a:pt x="16031" y="0"/>
                  <a:pt x="14850" y="0"/>
                </a:cubicBezTo>
                <a:cubicBezTo>
                  <a:pt x="2025" y="0"/>
                  <a:pt x="2025" y="0"/>
                  <a:pt x="2025" y="0"/>
                </a:cubicBezTo>
                <a:cubicBezTo>
                  <a:pt x="844" y="0"/>
                  <a:pt x="0" y="1227"/>
                  <a:pt x="0" y="2945"/>
                </a:cubicBezTo>
                <a:cubicBezTo>
                  <a:pt x="0" y="9818"/>
                  <a:pt x="0" y="9818"/>
                  <a:pt x="0" y="9818"/>
                </a:cubicBezTo>
                <a:cubicBezTo>
                  <a:pt x="0" y="18655"/>
                  <a:pt x="0" y="18655"/>
                  <a:pt x="0" y="18655"/>
                </a:cubicBezTo>
                <a:cubicBezTo>
                  <a:pt x="0" y="20373"/>
                  <a:pt x="844" y="21600"/>
                  <a:pt x="2025" y="21600"/>
                </a:cubicBezTo>
                <a:cubicBezTo>
                  <a:pt x="14850" y="21600"/>
                  <a:pt x="14850" y="21600"/>
                  <a:pt x="14850" y="21600"/>
                </a:cubicBezTo>
                <a:cubicBezTo>
                  <a:pt x="16031" y="21600"/>
                  <a:pt x="16875" y="20373"/>
                  <a:pt x="16875" y="18655"/>
                </a:cubicBezTo>
                <a:cubicBezTo>
                  <a:pt x="16875" y="17427"/>
                  <a:pt x="16875" y="17427"/>
                  <a:pt x="16875" y="17427"/>
                </a:cubicBezTo>
                <a:cubicBezTo>
                  <a:pt x="18731" y="20127"/>
                  <a:pt x="18731" y="20127"/>
                  <a:pt x="18731" y="20127"/>
                </a:cubicBezTo>
                <a:cubicBezTo>
                  <a:pt x="18900" y="20373"/>
                  <a:pt x="19238" y="20618"/>
                  <a:pt x="19575" y="20618"/>
                </a:cubicBezTo>
                <a:cubicBezTo>
                  <a:pt x="20250" y="20618"/>
                  <a:pt x="20250" y="20618"/>
                  <a:pt x="20250" y="20618"/>
                </a:cubicBezTo>
                <a:cubicBezTo>
                  <a:pt x="20925" y="20618"/>
                  <a:pt x="21600" y="19882"/>
                  <a:pt x="21600" y="18655"/>
                </a:cubicBezTo>
                <a:cubicBezTo>
                  <a:pt x="21600" y="2945"/>
                  <a:pt x="21600" y="2945"/>
                  <a:pt x="21600" y="2945"/>
                </a:cubicBezTo>
                <a:cubicBezTo>
                  <a:pt x="21600" y="1964"/>
                  <a:pt x="20925" y="982"/>
                  <a:pt x="20250" y="982"/>
                </a:cubicBezTo>
                <a:close/>
                <a:moveTo>
                  <a:pt x="2025" y="19636"/>
                </a:moveTo>
                <a:cubicBezTo>
                  <a:pt x="1688" y="19636"/>
                  <a:pt x="1350" y="19145"/>
                  <a:pt x="1350" y="18655"/>
                </a:cubicBezTo>
                <a:cubicBezTo>
                  <a:pt x="1350" y="2945"/>
                  <a:pt x="1350" y="2945"/>
                  <a:pt x="1350" y="2945"/>
                </a:cubicBezTo>
                <a:cubicBezTo>
                  <a:pt x="1350" y="2455"/>
                  <a:pt x="1688" y="1964"/>
                  <a:pt x="2025" y="1964"/>
                </a:cubicBezTo>
                <a:cubicBezTo>
                  <a:pt x="14850" y="1964"/>
                  <a:pt x="14850" y="1964"/>
                  <a:pt x="14850" y="1964"/>
                </a:cubicBezTo>
                <a:cubicBezTo>
                  <a:pt x="15188" y="1964"/>
                  <a:pt x="15525" y="2455"/>
                  <a:pt x="15525" y="2945"/>
                </a:cubicBezTo>
                <a:cubicBezTo>
                  <a:pt x="15525" y="18655"/>
                  <a:pt x="15525" y="18655"/>
                  <a:pt x="15525" y="18655"/>
                </a:cubicBezTo>
                <a:cubicBezTo>
                  <a:pt x="15525" y="19145"/>
                  <a:pt x="15188" y="19636"/>
                  <a:pt x="14850" y="19636"/>
                </a:cubicBezTo>
                <a:lnTo>
                  <a:pt x="2025" y="19636"/>
                </a:lnTo>
                <a:close/>
                <a:moveTo>
                  <a:pt x="20250" y="18655"/>
                </a:moveTo>
                <a:cubicBezTo>
                  <a:pt x="19575" y="18655"/>
                  <a:pt x="19575" y="18655"/>
                  <a:pt x="19575" y="18655"/>
                </a:cubicBezTo>
                <a:cubicBezTo>
                  <a:pt x="19575" y="18655"/>
                  <a:pt x="19575" y="18655"/>
                  <a:pt x="19575" y="18655"/>
                </a:cubicBezTo>
                <a:cubicBezTo>
                  <a:pt x="16875" y="14727"/>
                  <a:pt x="16875" y="14727"/>
                  <a:pt x="16875" y="14727"/>
                </a:cubicBezTo>
                <a:cubicBezTo>
                  <a:pt x="16875" y="14727"/>
                  <a:pt x="16875" y="14727"/>
                  <a:pt x="16875" y="14727"/>
                </a:cubicBezTo>
                <a:cubicBezTo>
                  <a:pt x="16200" y="13745"/>
                  <a:pt x="16200" y="13745"/>
                  <a:pt x="16200" y="13745"/>
                </a:cubicBezTo>
                <a:cubicBezTo>
                  <a:pt x="16200" y="7855"/>
                  <a:pt x="16200" y="7855"/>
                  <a:pt x="16200" y="7855"/>
                </a:cubicBezTo>
                <a:cubicBezTo>
                  <a:pt x="19575" y="2945"/>
                  <a:pt x="19575" y="2945"/>
                  <a:pt x="19575" y="2945"/>
                </a:cubicBezTo>
                <a:cubicBezTo>
                  <a:pt x="19575" y="2945"/>
                  <a:pt x="19575" y="2945"/>
                  <a:pt x="19575" y="2945"/>
                </a:cubicBezTo>
                <a:cubicBezTo>
                  <a:pt x="20250" y="2945"/>
                  <a:pt x="20250" y="2945"/>
                  <a:pt x="20250" y="2945"/>
                </a:cubicBezTo>
                <a:lnTo>
                  <a:pt x="20250" y="186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72" name="Group">
            <a:extLst>
              <a:ext uri="{FF2B5EF4-FFF2-40B4-BE49-F238E27FC236}">
                <a16:creationId xmlns:a16="http://schemas.microsoft.com/office/drawing/2014/main" id="{97B13D31-B50C-4E94-808C-ACA692B8533F}"/>
              </a:ext>
            </a:extLst>
          </p:cNvPr>
          <p:cNvGrpSpPr/>
          <p:nvPr/>
        </p:nvGrpSpPr>
        <p:grpSpPr>
          <a:xfrm>
            <a:off x="752664" y="4796447"/>
            <a:ext cx="417198" cy="364704"/>
            <a:chOff x="0" y="0"/>
            <a:chExt cx="417197" cy="364702"/>
          </a:xfrm>
          <a:solidFill>
            <a:schemeClr val="bg1"/>
          </a:solidFill>
        </p:grpSpPr>
        <p:sp>
          <p:nvSpPr>
            <p:cNvPr id="273" name="Shape">
              <a:extLst>
                <a:ext uri="{FF2B5EF4-FFF2-40B4-BE49-F238E27FC236}">
                  <a16:creationId xmlns:a16="http://schemas.microsoft.com/office/drawing/2014/main" id="{35A69EE9-8FC0-4B1E-8234-50A6AA027003}"/>
                </a:ext>
              </a:extLst>
            </p:cNvPr>
            <p:cNvSpPr/>
            <p:nvPr/>
          </p:nvSpPr>
          <p:spPr>
            <a:xfrm>
              <a:off x="-1" y="0"/>
              <a:ext cx="417199" cy="312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100"/>
                  </a:moveTo>
                  <a:cubicBezTo>
                    <a:pt x="18900" y="8100"/>
                    <a:pt x="18900" y="8100"/>
                    <a:pt x="18900" y="8100"/>
                  </a:cubicBezTo>
                  <a:cubicBezTo>
                    <a:pt x="18900" y="3600"/>
                    <a:pt x="16200" y="0"/>
                    <a:pt x="12825" y="0"/>
                  </a:cubicBezTo>
                  <a:cubicBezTo>
                    <a:pt x="10463" y="0"/>
                    <a:pt x="8775" y="1800"/>
                    <a:pt x="7425" y="4050"/>
                  </a:cubicBezTo>
                  <a:cubicBezTo>
                    <a:pt x="7088" y="3600"/>
                    <a:pt x="6750" y="3600"/>
                    <a:pt x="6075" y="3600"/>
                  </a:cubicBezTo>
                  <a:cubicBezTo>
                    <a:pt x="4050" y="3600"/>
                    <a:pt x="2700" y="5400"/>
                    <a:pt x="2700" y="8100"/>
                  </a:cubicBezTo>
                  <a:cubicBezTo>
                    <a:pt x="2700" y="8100"/>
                    <a:pt x="2700" y="8100"/>
                    <a:pt x="2700" y="8100"/>
                  </a:cubicBezTo>
                  <a:cubicBezTo>
                    <a:pt x="1013" y="9450"/>
                    <a:pt x="0" y="11700"/>
                    <a:pt x="0" y="14400"/>
                  </a:cubicBezTo>
                  <a:cubicBezTo>
                    <a:pt x="0" y="18450"/>
                    <a:pt x="2363" y="21600"/>
                    <a:pt x="5400" y="21600"/>
                  </a:cubicBezTo>
                  <a:cubicBezTo>
                    <a:pt x="6750" y="21600"/>
                    <a:pt x="6750" y="21600"/>
                    <a:pt x="6750" y="21600"/>
                  </a:cubicBezTo>
                  <a:cubicBezTo>
                    <a:pt x="6750" y="19800"/>
                    <a:pt x="6750" y="19800"/>
                    <a:pt x="6750" y="19800"/>
                  </a:cubicBezTo>
                  <a:cubicBezTo>
                    <a:pt x="5400" y="19800"/>
                    <a:pt x="5400" y="19800"/>
                    <a:pt x="5400" y="19800"/>
                  </a:cubicBezTo>
                  <a:cubicBezTo>
                    <a:pt x="3038" y="19800"/>
                    <a:pt x="1350" y="17550"/>
                    <a:pt x="1350" y="14400"/>
                  </a:cubicBezTo>
                  <a:cubicBezTo>
                    <a:pt x="1350" y="12600"/>
                    <a:pt x="2025" y="10800"/>
                    <a:pt x="3375" y="9900"/>
                  </a:cubicBezTo>
                  <a:cubicBezTo>
                    <a:pt x="4050" y="9450"/>
                    <a:pt x="4050" y="9450"/>
                    <a:pt x="4050" y="945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6750"/>
                    <a:pt x="5063" y="5400"/>
                    <a:pt x="6075" y="5400"/>
                  </a:cubicBezTo>
                  <a:cubicBezTo>
                    <a:pt x="6413" y="5400"/>
                    <a:pt x="6750" y="5400"/>
                    <a:pt x="7088" y="5850"/>
                  </a:cubicBezTo>
                  <a:cubicBezTo>
                    <a:pt x="8100" y="6300"/>
                    <a:pt x="8100" y="6300"/>
                    <a:pt x="8100" y="6300"/>
                  </a:cubicBezTo>
                  <a:cubicBezTo>
                    <a:pt x="8775" y="4950"/>
                    <a:pt x="8775" y="4950"/>
                    <a:pt x="8775" y="4950"/>
                  </a:cubicBezTo>
                  <a:cubicBezTo>
                    <a:pt x="9450" y="3150"/>
                    <a:pt x="11137" y="1800"/>
                    <a:pt x="12825" y="1800"/>
                  </a:cubicBezTo>
                  <a:cubicBezTo>
                    <a:pt x="15525" y="1800"/>
                    <a:pt x="17550" y="4500"/>
                    <a:pt x="17550" y="8100"/>
                  </a:cubicBezTo>
                  <a:cubicBezTo>
                    <a:pt x="17550" y="8100"/>
                    <a:pt x="17550" y="8100"/>
                    <a:pt x="17550" y="8100"/>
                  </a:cubicBezTo>
                  <a:cubicBezTo>
                    <a:pt x="17550" y="9450"/>
                    <a:pt x="17550" y="9450"/>
                    <a:pt x="17550" y="9450"/>
                  </a:cubicBezTo>
                  <a:cubicBezTo>
                    <a:pt x="18225" y="9900"/>
                    <a:pt x="18225" y="9900"/>
                    <a:pt x="18225" y="9900"/>
                  </a:cubicBezTo>
                  <a:cubicBezTo>
                    <a:pt x="19575" y="10800"/>
                    <a:pt x="20250" y="12600"/>
                    <a:pt x="20250" y="14400"/>
                  </a:cubicBezTo>
                  <a:cubicBezTo>
                    <a:pt x="20250" y="17550"/>
                    <a:pt x="18562" y="19800"/>
                    <a:pt x="16200" y="19800"/>
                  </a:cubicBezTo>
                  <a:cubicBezTo>
                    <a:pt x="14850" y="19800"/>
                    <a:pt x="14850" y="19800"/>
                    <a:pt x="14850" y="19800"/>
                  </a:cubicBezTo>
                  <a:cubicBezTo>
                    <a:pt x="14850" y="21600"/>
                    <a:pt x="14850" y="21600"/>
                    <a:pt x="1485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237" y="21600"/>
                    <a:pt x="21600" y="18450"/>
                    <a:pt x="21600" y="14400"/>
                  </a:cubicBezTo>
                  <a:cubicBezTo>
                    <a:pt x="21600" y="11700"/>
                    <a:pt x="20587" y="9450"/>
                    <a:pt x="18900" y="81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74" name="Shape">
              <a:extLst>
                <a:ext uri="{FF2B5EF4-FFF2-40B4-BE49-F238E27FC236}">
                  <a16:creationId xmlns:a16="http://schemas.microsoft.com/office/drawing/2014/main" id="{21FF0EC0-2D1C-4E17-9DAE-B8D94937618B}"/>
                </a:ext>
              </a:extLst>
            </p:cNvPr>
            <p:cNvSpPr/>
            <p:nvPr/>
          </p:nvSpPr>
          <p:spPr>
            <a:xfrm>
              <a:off x="129854" y="129856"/>
              <a:ext cx="157487" cy="2348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11" y="0"/>
                  </a:moveTo>
                  <a:lnTo>
                    <a:pt x="0" y="9656"/>
                  </a:lnTo>
                  <a:lnTo>
                    <a:pt x="7200" y="9656"/>
                  </a:lnTo>
                  <a:lnTo>
                    <a:pt x="7200" y="21600"/>
                  </a:lnTo>
                  <a:lnTo>
                    <a:pt x="14400" y="21600"/>
                  </a:lnTo>
                  <a:lnTo>
                    <a:pt x="14400" y="9656"/>
                  </a:lnTo>
                  <a:lnTo>
                    <a:pt x="21600" y="9656"/>
                  </a:lnTo>
                  <a:lnTo>
                    <a:pt x="10611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78" name="Shape">
            <a:extLst>
              <a:ext uri="{FF2B5EF4-FFF2-40B4-BE49-F238E27FC236}">
                <a16:creationId xmlns:a16="http://schemas.microsoft.com/office/drawing/2014/main" id="{A5A3AF9E-A4A7-476D-A1B5-0BD93DBE7035}"/>
              </a:ext>
            </a:extLst>
          </p:cNvPr>
          <p:cNvSpPr/>
          <p:nvPr/>
        </p:nvSpPr>
        <p:spPr>
          <a:xfrm>
            <a:off x="1794046" y="4836853"/>
            <a:ext cx="348514" cy="2838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4985"/>
                </a:moveTo>
                <a:cubicBezTo>
                  <a:pt x="15525" y="4985"/>
                  <a:pt x="15525" y="4985"/>
                  <a:pt x="15525" y="4985"/>
                </a:cubicBezTo>
                <a:cubicBezTo>
                  <a:pt x="15187" y="1662"/>
                  <a:pt x="15187" y="1662"/>
                  <a:pt x="15187" y="1662"/>
                </a:cubicBezTo>
                <a:cubicBezTo>
                  <a:pt x="14850" y="831"/>
                  <a:pt x="14175" y="0"/>
                  <a:pt x="13500" y="0"/>
                </a:cubicBezTo>
                <a:cubicBezTo>
                  <a:pt x="8100" y="0"/>
                  <a:pt x="8100" y="0"/>
                  <a:pt x="8100" y="0"/>
                </a:cubicBezTo>
                <a:cubicBezTo>
                  <a:pt x="7425" y="0"/>
                  <a:pt x="6750" y="831"/>
                  <a:pt x="6412" y="1662"/>
                </a:cubicBezTo>
                <a:cubicBezTo>
                  <a:pt x="6075" y="4985"/>
                  <a:pt x="6075" y="4985"/>
                  <a:pt x="6075" y="4985"/>
                </a:cubicBezTo>
                <a:cubicBezTo>
                  <a:pt x="2700" y="4985"/>
                  <a:pt x="2700" y="4985"/>
                  <a:pt x="2700" y="4985"/>
                </a:cubicBezTo>
                <a:cubicBezTo>
                  <a:pt x="1350" y="4985"/>
                  <a:pt x="0" y="6646"/>
                  <a:pt x="0" y="8308"/>
                </a:cubicBezTo>
                <a:cubicBezTo>
                  <a:pt x="0" y="18277"/>
                  <a:pt x="0" y="18277"/>
                  <a:pt x="0" y="18277"/>
                </a:cubicBezTo>
                <a:cubicBezTo>
                  <a:pt x="0" y="19938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19938"/>
                  <a:pt x="21600" y="18277"/>
                </a:cubicBezTo>
                <a:cubicBezTo>
                  <a:pt x="21600" y="8308"/>
                  <a:pt x="21600" y="8308"/>
                  <a:pt x="21600" y="8308"/>
                </a:cubicBezTo>
                <a:cubicBezTo>
                  <a:pt x="21600" y="6646"/>
                  <a:pt x="20250" y="4985"/>
                  <a:pt x="18900" y="4985"/>
                </a:cubicBezTo>
                <a:close/>
                <a:moveTo>
                  <a:pt x="7762" y="2077"/>
                </a:moveTo>
                <a:cubicBezTo>
                  <a:pt x="8100" y="1662"/>
                  <a:pt x="8100" y="1662"/>
                  <a:pt x="8100" y="1662"/>
                </a:cubicBezTo>
                <a:cubicBezTo>
                  <a:pt x="13500" y="1662"/>
                  <a:pt x="13500" y="1662"/>
                  <a:pt x="13500" y="1662"/>
                </a:cubicBezTo>
                <a:cubicBezTo>
                  <a:pt x="13838" y="2077"/>
                  <a:pt x="13838" y="2077"/>
                  <a:pt x="13838" y="2077"/>
                </a:cubicBezTo>
                <a:cubicBezTo>
                  <a:pt x="14175" y="4985"/>
                  <a:pt x="14175" y="4985"/>
                  <a:pt x="14175" y="4985"/>
                </a:cubicBezTo>
                <a:cubicBezTo>
                  <a:pt x="7425" y="4985"/>
                  <a:pt x="7425" y="4985"/>
                  <a:pt x="7425" y="4985"/>
                </a:cubicBezTo>
                <a:lnTo>
                  <a:pt x="7762" y="2077"/>
                </a:lnTo>
                <a:close/>
                <a:moveTo>
                  <a:pt x="14850" y="14954"/>
                </a:moveTo>
                <a:cubicBezTo>
                  <a:pt x="12150" y="14954"/>
                  <a:pt x="12150" y="14954"/>
                  <a:pt x="12150" y="14954"/>
                </a:cubicBezTo>
                <a:cubicBezTo>
                  <a:pt x="12150" y="18277"/>
                  <a:pt x="12150" y="18277"/>
                  <a:pt x="12150" y="18277"/>
                </a:cubicBezTo>
                <a:cubicBezTo>
                  <a:pt x="9450" y="18277"/>
                  <a:pt x="9450" y="18277"/>
                  <a:pt x="9450" y="18277"/>
                </a:cubicBezTo>
                <a:cubicBezTo>
                  <a:pt x="9450" y="14954"/>
                  <a:pt x="9450" y="14954"/>
                  <a:pt x="9450" y="14954"/>
                </a:cubicBezTo>
                <a:cubicBezTo>
                  <a:pt x="6750" y="14954"/>
                  <a:pt x="6750" y="14954"/>
                  <a:pt x="6750" y="14954"/>
                </a:cubicBezTo>
                <a:cubicBezTo>
                  <a:pt x="6750" y="11631"/>
                  <a:pt x="6750" y="11631"/>
                  <a:pt x="6750" y="11631"/>
                </a:cubicBezTo>
                <a:cubicBezTo>
                  <a:pt x="9450" y="11631"/>
                  <a:pt x="9450" y="11631"/>
                  <a:pt x="9450" y="11631"/>
                </a:cubicBezTo>
                <a:cubicBezTo>
                  <a:pt x="9450" y="8308"/>
                  <a:pt x="9450" y="8308"/>
                  <a:pt x="9450" y="8308"/>
                </a:cubicBezTo>
                <a:cubicBezTo>
                  <a:pt x="12150" y="8308"/>
                  <a:pt x="12150" y="8308"/>
                  <a:pt x="12150" y="8308"/>
                </a:cubicBezTo>
                <a:cubicBezTo>
                  <a:pt x="12150" y="11631"/>
                  <a:pt x="12150" y="11631"/>
                  <a:pt x="12150" y="11631"/>
                </a:cubicBezTo>
                <a:cubicBezTo>
                  <a:pt x="14850" y="11631"/>
                  <a:pt x="14850" y="11631"/>
                  <a:pt x="14850" y="11631"/>
                </a:cubicBezTo>
                <a:lnTo>
                  <a:pt x="14850" y="149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9" name="Shape">
            <a:extLst>
              <a:ext uri="{FF2B5EF4-FFF2-40B4-BE49-F238E27FC236}">
                <a16:creationId xmlns:a16="http://schemas.microsoft.com/office/drawing/2014/main" id="{6823F838-E6C1-4A26-9B43-C8C65CBB42D6}"/>
              </a:ext>
            </a:extLst>
          </p:cNvPr>
          <p:cNvSpPr/>
          <p:nvPr/>
        </p:nvSpPr>
        <p:spPr>
          <a:xfrm>
            <a:off x="4913635" y="4807113"/>
            <a:ext cx="404142" cy="3433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29" y="9000"/>
                </a:moveTo>
                <a:cubicBezTo>
                  <a:pt x="19671" y="9000"/>
                  <a:pt x="19671" y="9000"/>
                  <a:pt x="19671" y="9000"/>
                </a:cubicBezTo>
                <a:cubicBezTo>
                  <a:pt x="18900" y="7200"/>
                  <a:pt x="18900" y="7200"/>
                  <a:pt x="18900" y="7200"/>
                </a:cubicBezTo>
                <a:cubicBezTo>
                  <a:pt x="20829" y="7200"/>
                  <a:pt x="20829" y="7200"/>
                  <a:pt x="20829" y="7200"/>
                </a:cubicBezTo>
                <a:cubicBezTo>
                  <a:pt x="21214" y="7200"/>
                  <a:pt x="21600" y="6750"/>
                  <a:pt x="21600" y="6300"/>
                </a:cubicBezTo>
                <a:cubicBezTo>
                  <a:pt x="21600" y="5850"/>
                  <a:pt x="21214" y="5400"/>
                  <a:pt x="20829" y="5400"/>
                </a:cubicBezTo>
                <a:cubicBezTo>
                  <a:pt x="18514" y="5400"/>
                  <a:pt x="18514" y="5400"/>
                  <a:pt x="18514" y="5400"/>
                </a:cubicBezTo>
                <a:cubicBezTo>
                  <a:pt x="17357" y="1800"/>
                  <a:pt x="17357" y="1800"/>
                  <a:pt x="17357" y="1800"/>
                </a:cubicBezTo>
                <a:cubicBezTo>
                  <a:pt x="17357" y="900"/>
                  <a:pt x="16200" y="0"/>
                  <a:pt x="15429" y="0"/>
                </a:cubicBezTo>
                <a:cubicBezTo>
                  <a:pt x="6171" y="0"/>
                  <a:pt x="6171" y="0"/>
                  <a:pt x="6171" y="0"/>
                </a:cubicBezTo>
                <a:cubicBezTo>
                  <a:pt x="5400" y="0"/>
                  <a:pt x="4243" y="900"/>
                  <a:pt x="4243" y="1800"/>
                </a:cubicBezTo>
                <a:cubicBezTo>
                  <a:pt x="3086" y="5400"/>
                  <a:pt x="3086" y="5400"/>
                  <a:pt x="3086" y="5400"/>
                </a:cubicBezTo>
                <a:cubicBezTo>
                  <a:pt x="771" y="5400"/>
                  <a:pt x="771" y="5400"/>
                  <a:pt x="771" y="5400"/>
                </a:cubicBezTo>
                <a:cubicBezTo>
                  <a:pt x="386" y="5400"/>
                  <a:pt x="0" y="5850"/>
                  <a:pt x="0" y="6300"/>
                </a:cubicBezTo>
                <a:cubicBezTo>
                  <a:pt x="0" y="6750"/>
                  <a:pt x="386" y="7200"/>
                  <a:pt x="771" y="7200"/>
                </a:cubicBezTo>
                <a:cubicBezTo>
                  <a:pt x="2700" y="7200"/>
                  <a:pt x="2700" y="7200"/>
                  <a:pt x="2700" y="7200"/>
                </a:cubicBezTo>
                <a:cubicBezTo>
                  <a:pt x="1929" y="9000"/>
                  <a:pt x="1929" y="9000"/>
                  <a:pt x="1929" y="9000"/>
                </a:cubicBezTo>
                <a:cubicBezTo>
                  <a:pt x="771" y="9000"/>
                  <a:pt x="771" y="9000"/>
                  <a:pt x="771" y="9000"/>
                </a:cubicBezTo>
                <a:cubicBezTo>
                  <a:pt x="386" y="9000"/>
                  <a:pt x="0" y="9450"/>
                  <a:pt x="0" y="9900"/>
                </a:cubicBezTo>
                <a:cubicBezTo>
                  <a:pt x="0" y="15300"/>
                  <a:pt x="0" y="15300"/>
                  <a:pt x="0" y="15300"/>
                </a:cubicBezTo>
                <a:cubicBezTo>
                  <a:pt x="0" y="15750"/>
                  <a:pt x="386" y="16200"/>
                  <a:pt x="771" y="16200"/>
                </a:cubicBezTo>
                <a:cubicBezTo>
                  <a:pt x="1543" y="16200"/>
                  <a:pt x="1543" y="16200"/>
                  <a:pt x="1543" y="16200"/>
                </a:cubicBezTo>
                <a:cubicBezTo>
                  <a:pt x="1543" y="19800"/>
                  <a:pt x="1543" y="19800"/>
                  <a:pt x="1543" y="19800"/>
                </a:cubicBezTo>
                <a:cubicBezTo>
                  <a:pt x="1543" y="20700"/>
                  <a:pt x="2314" y="21600"/>
                  <a:pt x="3086" y="21600"/>
                </a:cubicBezTo>
                <a:cubicBezTo>
                  <a:pt x="4629" y="21600"/>
                  <a:pt x="4629" y="21600"/>
                  <a:pt x="4629" y="21600"/>
                </a:cubicBezTo>
                <a:cubicBezTo>
                  <a:pt x="5400" y="21600"/>
                  <a:pt x="6171" y="20700"/>
                  <a:pt x="6171" y="19800"/>
                </a:cubicBezTo>
                <a:cubicBezTo>
                  <a:pt x="6171" y="16200"/>
                  <a:pt x="6171" y="16200"/>
                  <a:pt x="6171" y="16200"/>
                </a:cubicBezTo>
                <a:cubicBezTo>
                  <a:pt x="15429" y="16200"/>
                  <a:pt x="15429" y="16200"/>
                  <a:pt x="15429" y="16200"/>
                </a:cubicBezTo>
                <a:cubicBezTo>
                  <a:pt x="15429" y="19800"/>
                  <a:pt x="15429" y="19800"/>
                  <a:pt x="15429" y="19800"/>
                </a:cubicBezTo>
                <a:cubicBezTo>
                  <a:pt x="15429" y="20700"/>
                  <a:pt x="16200" y="21600"/>
                  <a:pt x="16971" y="21600"/>
                </a:cubicBezTo>
                <a:cubicBezTo>
                  <a:pt x="18514" y="21600"/>
                  <a:pt x="18514" y="21600"/>
                  <a:pt x="18514" y="21600"/>
                </a:cubicBezTo>
                <a:cubicBezTo>
                  <a:pt x="19286" y="21600"/>
                  <a:pt x="20057" y="20700"/>
                  <a:pt x="20057" y="19800"/>
                </a:cubicBezTo>
                <a:cubicBezTo>
                  <a:pt x="20057" y="16200"/>
                  <a:pt x="20057" y="16200"/>
                  <a:pt x="20057" y="16200"/>
                </a:cubicBezTo>
                <a:cubicBezTo>
                  <a:pt x="20829" y="16200"/>
                  <a:pt x="20829" y="16200"/>
                  <a:pt x="20829" y="16200"/>
                </a:cubicBezTo>
                <a:cubicBezTo>
                  <a:pt x="21214" y="16200"/>
                  <a:pt x="21600" y="15750"/>
                  <a:pt x="21600" y="15300"/>
                </a:cubicBezTo>
                <a:cubicBezTo>
                  <a:pt x="21600" y="9900"/>
                  <a:pt x="21600" y="9900"/>
                  <a:pt x="21600" y="9900"/>
                </a:cubicBezTo>
                <a:cubicBezTo>
                  <a:pt x="21600" y="9450"/>
                  <a:pt x="21214" y="9000"/>
                  <a:pt x="20829" y="9000"/>
                </a:cubicBezTo>
                <a:close/>
                <a:moveTo>
                  <a:pt x="5786" y="2250"/>
                </a:moveTo>
                <a:cubicBezTo>
                  <a:pt x="5786" y="2250"/>
                  <a:pt x="6171" y="1800"/>
                  <a:pt x="6171" y="1800"/>
                </a:cubicBezTo>
                <a:cubicBezTo>
                  <a:pt x="9257" y="1800"/>
                  <a:pt x="9257" y="1800"/>
                  <a:pt x="9257" y="1800"/>
                </a:cubicBezTo>
                <a:cubicBezTo>
                  <a:pt x="9257" y="2700"/>
                  <a:pt x="9257" y="2700"/>
                  <a:pt x="9257" y="2700"/>
                </a:cubicBezTo>
                <a:cubicBezTo>
                  <a:pt x="9257" y="3150"/>
                  <a:pt x="9643" y="3600"/>
                  <a:pt x="10029" y="3600"/>
                </a:cubicBezTo>
                <a:cubicBezTo>
                  <a:pt x="11571" y="3600"/>
                  <a:pt x="11571" y="3600"/>
                  <a:pt x="11571" y="3600"/>
                </a:cubicBezTo>
                <a:cubicBezTo>
                  <a:pt x="11957" y="3600"/>
                  <a:pt x="12343" y="3150"/>
                  <a:pt x="12343" y="2700"/>
                </a:cubicBezTo>
                <a:cubicBezTo>
                  <a:pt x="12343" y="1800"/>
                  <a:pt x="12343" y="1800"/>
                  <a:pt x="12343" y="1800"/>
                </a:cubicBezTo>
                <a:cubicBezTo>
                  <a:pt x="15429" y="1800"/>
                  <a:pt x="15429" y="1800"/>
                  <a:pt x="15429" y="1800"/>
                </a:cubicBezTo>
                <a:cubicBezTo>
                  <a:pt x="15429" y="1800"/>
                  <a:pt x="15814" y="2250"/>
                  <a:pt x="15814" y="2250"/>
                </a:cubicBezTo>
                <a:cubicBezTo>
                  <a:pt x="17743" y="9000"/>
                  <a:pt x="17743" y="9000"/>
                  <a:pt x="17743" y="9000"/>
                </a:cubicBezTo>
                <a:cubicBezTo>
                  <a:pt x="3857" y="9000"/>
                  <a:pt x="3857" y="9000"/>
                  <a:pt x="3857" y="9000"/>
                </a:cubicBezTo>
                <a:lnTo>
                  <a:pt x="5786" y="2250"/>
                </a:lnTo>
                <a:close/>
                <a:moveTo>
                  <a:pt x="4629" y="14400"/>
                </a:moveTo>
                <a:cubicBezTo>
                  <a:pt x="3857" y="14400"/>
                  <a:pt x="3086" y="13500"/>
                  <a:pt x="3086" y="12600"/>
                </a:cubicBezTo>
                <a:cubicBezTo>
                  <a:pt x="3086" y="11700"/>
                  <a:pt x="3857" y="10800"/>
                  <a:pt x="4629" y="10800"/>
                </a:cubicBezTo>
                <a:cubicBezTo>
                  <a:pt x="5400" y="10800"/>
                  <a:pt x="6171" y="11700"/>
                  <a:pt x="6171" y="12600"/>
                </a:cubicBezTo>
                <a:cubicBezTo>
                  <a:pt x="6171" y="13500"/>
                  <a:pt x="5400" y="14400"/>
                  <a:pt x="4629" y="14400"/>
                </a:cubicBezTo>
                <a:close/>
                <a:moveTo>
                  <a:pt x="13886" y="14400"/>
                </a:moveTo>
                <a:cubicBezTo>
                  <a:pt x="7714" y="14400"/>
                  <a:pt x="7714" y="14400"/>
                  <a:pt x="7714" y="14400"/>
                </a:cubicBezTo>
                <a:cubicBezTo>
                  <a:pt x="7714" y="12600"/>
                  <a:pt x="7714" y="12600"/>
                  <a:pt x="7714" y="12600"/>
                </a:cubicBezTo>
                <a:cubicBezTo>
                  <a:pt x="13886" y="12600"/>
                  <a:pt x="13886" y="12600"/>
                  <a:pt x="13886" y="12600"/>
                </a:cubicBezTo>
                <a:lnTo>
                  <a:pt x="13886" y="14400"/>
                </a:lnTo>
                <a:close/>
                <a:moveTo>
                  <a:pt x="16971" y="14400"/>
                </a:moveTo>
                <a:cubicBezTo>
                  <a:pt x="16200" y="14400"/>
                  <a:pt x="15429" y="13500"/>
                  <a:pt x="15429" y="12600"/>
                </a:cubicBezTo>
                <a:cubicBezTo>
                  <a:pt x="15429" y="11700"/>
                  <a:pt x="16200" y="10800"/>
                  <a:pt x="16971" y="10800"/>
                </a:cubicBezTo>
                <a:cubicBezTo>
                  <a:pt x="17743" y="10800"/>
                  <a:pt x="18514" y="11700"/>
                  <a:pt x="18514" y="12600"/>
                </a:cubicBezTo>
                <a:cubicBezTo>
                  <a:pt x="18514" y="13500"/>
                  <a:pt x="17743" y="14400"/>
                  <a:pt x="16971" y="14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80" name="Group">
            <a:extLst>
              <a:ext uri="{FF2B5EF4-FFF2-40B4-BE49-F238E27FC236}">
                <a16:creationId xmlns:a16="http://schemas.microsoft.com/office/drawing/2014/main" id="{72B77688-22DF-4211-86D4-12524A88B22F}"/>
              </a:ext>
            </a:extLst>
          </p:cNvPr>
          <p:cNvGrpSpPr/>
          <p:nvPr/>
        </p:nvGrpSpPr>
        <p:grpSpPr>
          <a:xfrm>
            <a:off x="2849883" y="4789659"/>
            <a:ext cx="373405" cy="355947"/>
            <a:chOff x="0" y="0"/>
            <a:chExt cx="373403" cy="355945"/>
          </a:xfrm>
          <a:solidFill>
            <a:schemeClr val="bg1"/>
          </a:solidFill>
        </p:grpSpPr>
        <p:sp>
          <p:nvSpPr>
            <p:cNvPr id="281" name="Shape">
              <a:extLst>
                <a:ext uri="{FF2B5EF4-FFF2-40B4-BE49-F238E27FC236}">
                  <a16:creationId xmlns:a16="http://schemas.microsoft.com/office/drawing/2014/main" id="{0ECB99C9-359D-4DB3-9DA7-8FBDDE434146}"/>
                </a:ext>
              </a:extLst>
            </p:cNvPr>
            <p:cNvSpPr/>
            <p:nvPr/>
          </p:nvSpPr>
          <p:spPr>
            <a:xfrm>
              <a:off x="145876" y="0"/>
              <a:ext cx="227528" cy="2275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73" h="20873" extrusionOk="0">
                  <a:moveTo>
                    <a:pt x="20492" y="381"/>
                  </a:moveTo>
                  <a:cubicBezTo>
                    <a:pt x="18831" y="-727"/>
                    <a:pt x="17169" y="935"/>
                    <a:pt x="17169" y="935"/>
                  </a:cubicBezTo>
                  <a:cubicBezTo>
                    <a:pt x="17169" y="935"/>
                    <a:pt x="8308" y="9796"/>
                    <a:pt x="6646" y="11458"/>
                  </a:cubicBezTo>
                  <a:cubicBezTo>
                    <a:pt x="4985" y="13119"/>
                    <a:pt x="0" y="15335"/>
                    <a:pt x="0" y="15335"/>
                  </a:cubicBezTo>
                  <a:cubicBezTo>
                    <a:pt x="5538" y="20873"/>
                    <a:pt x="5538" y="20873"/>
                    <a:pt x="5538" y="20873"/>
                  </a:cubicBezTo>
                  <a:cubicBezTo>
                    <a:pt x="5538" y="20873"/>
                    <a:pt x="7754" y="15888"/>
                    <a:pt x="9415" y="14227"/>
                  </a:cubicBezTo>
                  <a:cubicBezTo>
                    <a:pt x="11077" y="12565"/>
                    <a:pt x="19938" y="3704"/>
                    <a:pt x="19938" y="3704"/>
                  </a:cubicBezTo>
                  <a:cubicBezTo>
                    <a:pt x="19938" y="3704"/>
                    <a:pt x="21600" y="2042"/>
                    <a:pt x="20492" y="38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2" name="Shape">
              <a:extLst>
                <a:ext uri="{FF2B5EF4-FFF2-40B4-BE49-F238E27FC236}">
                  <a16:creationId xmlns:a16="http://schemas.microsoft.com/office/drawing/2014/main" id="{50EAFD35-1EDF-4047-8CBA-9542E9FA8EB9}"/>
                </a:ext>
              </a:extLst>
            </p:cNvPr>
            <p:cNvSpPr/>
            <p:nvPr/>
          </p:nvSpPr>
          <p:spPr>
            <a:xfrm>
              <a:off x="0" y="186578"/>
              <a:ext cx="186826" cy="1693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8326" extrusionOk="0">
                  <a:moveTo>
                    <a:pt x="8361" y="4582"/>
                  </a:moveTo>
                  <a:cubicBezTo>
                    <a:pt x="4877" y="12436"/>
                    <a:pt x="5574" y="16364"/>
                    <a:pt x="0" y="17673"/>
                  </a:cubicBezTo>
                  <a:cubicBezTo>
                    <a:pt x="21600" y="21600"/>
                    <a:pt x="21600" y="6545"/>
                    <a:pt x="21600" y="6545"/>
                  </a:cubicBezTo>
                  <a:cubicBezTo>
                    <a:pt x="14632" y="0"/>
                    <a:pt x="14632" y="0"/>
                    <a:pt x="14632" y="0"/>
                  </a:cubicBezTo>
                  <a:cubicBezTo>
                    <a:pt x="14632" y="0"/>
                    <a:pt x="9755" y="1309"/>
                    <a:pt x="8361" y="4582"/>
                  </a:cubicBezTo>
                  <a:close/>
                  <a:moveTo>
                    <a:pt x="6271" y="15709"/>
                  </a:moveTo>
                  <a:cubicBezTo>
                    <a:pt x="7665" y="13745"/>
                    <a:pt x="10452" y="5236"/>
                    <a:pt x="13935" y="2618"/>
                  </a:cubicBezTo>
                  <a:cubicBezTo>
                    <a:pt x="16026" y="4582"/>
                    <a:pt x="13935" y="11127"/>
                    <a:pt x="6271" y="157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83" name="Shape">
            <a:extLst>
              <a:ext uri="{FF2B5EF4-FFF2-40B4-BE49-F238E27FC236}">
                <a16:creationId xmlns:a16="http://schemas.microsoft.com/office/drawing/2014/main" id="{943E5111-1CB5-47C7-817E-87B2F46D589A}"/>
              </a:ext>
            </a:extLst>
          </p:cNvPr>
          <p:cNvSpPr/>
          <p:nvPr/>
        </p:nvSpPr>
        <p:spPr>
          <a:xfrm>
            <a:off x="3918207" y="4798450"/>
            <a:ext cx="360697" cy="3606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6200"/>
                </a:lnTo>
                <a:lnTo>
                  <a:pt x="5400" y="16200"/>
                </a:lnTo>
                <a:lnTo>
                  <a:pt x="5400" y="21600"/>
                </a:lnTo>
                <a:lnTo>
                  <a:pt x="12789" y="16200"/>
                </a:lnTo>
                <a:lnTo>
                  <a:pt x="21600" y="162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18900" y="13500"/>
                </a:moveTo>
                <a:lnTo>
                  <a:pt x="13500" y="13500"/>
                </a:lnTo>
                <a:lnTo>
                  <a:pt x="8100" y="17621"/>
                </a:lnTo>
                <a:lnTo>
                  <a:pt x="8100" y="13500"/>
                </a:lnTo>
                <a:lnTo>
                  <a:pt x="2700" y="13500"/>
                </a:lnTo>
                <a:lnTo>
                  <a:pt x="2700" y="2700"/>
                </a:lnTo>
                <a:lnTo>
                  <a:pt x="18900" y="2700"/>
                </a:lnTo>
                <a:lnTo>
                  <a:pt x="18900" y="135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" name="Shape">
            <a:extLst>
              <a:ext uri="{FF2B5EF4-FFF2-40B4-BE49-F238E27FC236}">
                <a16:creationId xmlns:a16="http://schemas.microsoft.com/office/drawing/2014/main" id="{88C4B228-E37A-4C19-B5C3-CF17EA77E8F6}"/>
              </a:ext>
            </a:extLst>
          </p:cNvPr>
          <p:cNvSpPr/>
          <p:nvPr/>
        </p:nvSpPr>
        <p:spPr>
          <a:xfrm>
            <a:off x="5931554" y="4778786"/>
            <a:ext cx="401136" cy="4000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8" h="21600" extrusionOk="0">
                <a:moveTo>
                  <a:pt x="20946" y="337"/>
                </a:moveTo>
                <a:cubicBezTo>
                  <a:pt x="20778" y="169"/>
                  <a:pt x="20443" y="0"/>
                  <a:pt x="20108" y="0"/>
                </a:cubicBezTo>
                <a:cubicBezTo>
                  <a:pt x="20108" y="0"/>
                  <a:pt x="19941" y="0"/>
                  <a:pt x="19941" y="0"/>
                </a:cubicBezTo>
                <a:cubicBezTo>
                  <a:pt x="8555" y="2025"/>
                  <a:pt x="8555" y="2025"/>
                  <a:pt x="8555" y="2025"/>
                </a:cubicBezTo>
                <a:cubicBezTo>
                  <a:pt x="7885" y="2194"/>
                  <a:pt x="7383" y="2700"/>
                  <a:pt x="7383" y="3375"/>
                </a:cubicBezTo>
                <a:cubicBezTo>
                  <a:pt x="7383" y="4725"/>
                  <a:pt x="7383" y="4725"/>
                  <a:pt x="7383" y="4725"/>
                </a:cubicBezTo>
                <a:cubicBezTo>
                  <a:pt x="7383" y="5400"/>
                  <a:pt x="7383" y="5400"/>
                  <a:pt x="7383" y="5400"/>
                </a:cubicBezTo>
                <a:cubicBezTo>
                  <a:pt x="7383" y="15019"/>
                  <a:pt x="7383" y="15019"/>
                  <a:pt x="7383" y="15019"/>
                </a:cubicBezTo>
                <a:cubicBezTo>
                  <a:pt x="6713" y="14512"/>
                  <a:pt x="5876" y="14175"/>
                  <a:pt x="4871" y="14175"/>
                </a:cubicBezTo>
                <a:cubicBezTo>
                  <a:pt x="4201" y="14175"/>
                  <a:pt x="3699" y="14344"/>
                  <a:pt x="3197" y="14512"/>
                </a:cubicBezTo>
                <a:cubicBezTo>
                  <a:pt x="1857" y="14850"/>
                  <a:pt x="853" y="15694"/>
                  <a:pt x="350" y="16875"/>
                </a:cubicBezTo>
                <a:cubicBezTo>
                  <a:pt x="15" y="17550"/>
                  <a:pt x="-152" y="18563"/>
                  <a:pt x="183" y="19406"/>
                </a:cubicBezTo>
                <a:cubicBezTo>
                  <a:pt x="685" y="20756"/>
                  <a:pt x="2192" y="21600"/>
                  <a:pt x="3867" y="21600"/>
                </a:cubicBezTo>
                <a:cubicBezTo>
                  <a:pt x="4536" y="21600"/>
                  <a:pt x="5039" y="21431"/>
                  <a:pt x="5541" y="21263"/>
                </a:cubicBezTo>
                <a:cubicBezTo>
                  <a:pt x="6881" y="20925"/>
                  <a:pt x="7885" y="20081"/>
                  <a:pt x="8388" y="18900"/>
                </a:cubicBezTo>
                <a:cubicBezTo>
                  <a:pt x="8555" y="18563"/>
                  <a:pt x="8722" y="18056"/>
                  <a:pt x="8722" y="17550"/>
                </a:cubicBezTo>
                <a:cubicBezTo>
                  <a:pt x="8722" y="17550"/>
                  <a:pt x="8722" y="17550"/>
                  <a:pt x="8722" y="17550"/>
                </a:cubicBezTo>
                <a:cubicBezTo>
                  <a:pt x="8722" y="6750"/>
                  <a:pt x="8722" y="6750"/>
                  <a:pt x="8722" y="6750"/>
                </a:cubicBezTo>
                <a:cubicBezTo>
                  <a:pt x="8722" y="6750"/>
                  <a:pt x="8890" y="6750"/>
                  <a:pt x="8890" y="6750"/>
                </a:cubicBezTo>
                <a:cubicBezTo>
                  <a:pt x="20108" y="4725"/>
                  <a:pt x="20108" y="4725"/>
                  <a:pt x="20108" y="4725"/>
                </a:cubicBezTo>
                <a:cubicBezTo>
                  <a:pt x="20108" y="12994"/>
                  <a:pt x="20108" y="12994"/>
                  <a:pt x="20108" y="12994"/>
                </a:cubicBezTo>
                <a:cubicBezTo>
                  <a:pt x="19439" y="12488"/>
                  <a:pt x="18601" y="12150"/>
                  <a:pt x="17597" y="12150"/>
                </a:cubicBezTo>
                <a:cubicBezTo>
                  <a:pt x="16927" y="12150"/>
                  <a:pt x="16425" y="12319"/>
                  <a:pt x="15922" y="12488"/>
                </a:cubicBezTo>
                <a:cubicBezTo>
                  <a:pt x="14583" y="12825"/>
                  <a:pt x="13578" y="13669"/>
                  <a:pt x="13076" y="14850"/>
                </a:cubicBezTo>
                <a:cubicBezTo>
                  <a:pt x="12741" y="15525"/>
                  <a:pt x="12574" y="16537"/>
                  <a:pt x="12908" y="17381"/>
                </a:cubicBezTo>
                <a:cubicBezTo>
                  <a:pt x="13411" y="18731"/>
                  <a:pt x="14918" y="19575"/>
                  <a:pt x="16592" y="19575"/>
                </a:cubicBezTo>
                <a:cubicBezTo>
                  <a:pt x="17262" y="19575"/>
                  <a:pt x="17764" y="19406"/>
                  <a:pt x="18267" y="19237"/>
                </a:cubicBezTo>
                <a:cubicBezTo>
                  <a:pt x="19606" y="18900"/>
                  <a:pt x="20611" y="18056"/>
                  <a:pt x="21113" y="16875"/>
                </a:cubicBezTo>
                <a:cubicBezTo>
                  <a:pt x="21281" y="16537"/>
                  <a:pt x="21448" y="16031"/>
                  <a:pt x="21448" y="15525"/>
                </a:cubicBezTo>
                <a:cubicBezTo>
                  <a:pt x="21448" y="15525"/>
                  <a:pt x="21448" y="15525"/>
                  <a:pt x="21448" y="15525"/>
                </a:cubicBezTo>
                <a:cubicBezTo>
                  <a:pt x="21448" y="3375"/>
                  <a:pt x="21448" y="3375"/>
                  <a:pt x="21448" y="3375"/>
                </a:cubicBezTo>
                <a:cubicBezTo>
                  <a:pt x="21448" y="2700"/>
                  <a:pt x="21448" y="2700"/>
                  <a:pt x="21448" y="2700"/>
                </a:cubicBezTo>
                <a:cubicBezTo>
                  <a:pt x="21448" y="1350"/>
                  <a:pt x="21448" y="1350"/>
                  <a:pt x="21448" y="1350"/>
                </a:cubicBezTo>
                <a:cubicBezTo>
                  <a:pt x="21448" y="1012"/>
                  <a:pt x="21281" y="506"/>
                  <a:pt x="20946" y="337"/>
                </a:cubicBezTo>
                <a:close/>
                <a:moveTo>
                  <a:pt x="5206" y="20081"/>
                </a:moveTo>
                <a:cubicBezTo>
                  <a:pt x="3532" y="20587"/>
                  <a:pt x="1857" y="20081"/>
                  <a:pt x="1522" y="18900"/>
                </a:cubicBezTo>
                <a:cubicBezTo>
                  <a:pt x="1020" y="17719"/>
                  <a:pt x="2025" y="16200"/>
                  <a:pt x="3532" y="15694"/>
                </a:cubicBezTo>
                <a:cubicBezTo>
                  <a:pt x="5206" y="15187"/>
                  <a:pt x="6881" y="15694"/>
                  <a:pt x="7215" y="16875"/>
                </a:cubicBezTo>
                <a:cubicBezTo>
                  <a:pt x="7718" y="18056"/>
                  <a:pt x="6713" y="19575"/>
                  <a:pt x="5206" y="20081"/>
                </a:cubicBezTo>
                <a:close/>
                <a:moveTo>
                  <a:pt x="17932" y="18056"/>
                </a:moveTo>
                <a:cubicBezTo>
                  <a:pt x="16257" y="18563"/>
                  <a:pt x="14583" y="18056"/>
                  <a:pt x="14081" y="16875"/>
                </a:cubicBezTo>
                <a:cubicBezTo>
                  <a:pt x="13746" y="15694"/>
                  <a:pt x="14583" y="14175"/>
                  <a:pt x="16257" y="13669"/>
                </a:cubicBezTo>
                <a:cubicBezTo>
                  <a:pt x="17932" y="13162"/>
                  <a:pt x="19606" y="13669"/>
                  <a:pt x="19941" y="14850"/>
                </a:cubicBezTo>
                <a:cubicBezTo>
                  <a:pt x="20443" y="16031"/>
                  <a:pt x="19439" y="17550"/>
                  <a:pt x="17932" y="18056"/>
                </a:cubicBezTo>
                <a:close/>
                <a:moveTo>
                  <a:pt x="20108" y="3375"/>
                </a:moveTo>
                <a:cubicBezTo>
                  <a:pt x="8722" y="5400"/>
                  <a:pt x="8722" y="5400"/>
                  <a:pt x="8722" y="5400"/>
                </a:cubicBezTo>
                <a:cubicBezTo>
                  <a:pt x="8722" y="4725"/>
                  <a:pt x="8722" y="4725"/>
                  <a:pt x="8722" y="4725"/>
                </a:cubicBezTo>
                <a:cubicBezTo>
                  <a:pt x="8722" y="3375"/>
                  <a:pt x="8722" y="3375"/>
                  <a:pt x="8722" y="3375"/>
                </a:cubicBezTo>
                <a:cubicBezTo>
                  <a:pt x="20108" y="1350"/>
                  <a:pt x="20108" y="1350"/>
                  <a:pt x="20108" y="1350"/>
                </a:cubicBezTo>
                <a:cubicBezTo>
                  <a:pt x="20108" y="2700"/>
                  <a:pt x="20108" y="2700"/>
                  <a:pt x="20108" y="2700"/>
                </a:cubicBezTo>
                <a:lnTo>
                  <a:pt x="20108" y="337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85" name="Group">
            <a:extLst>
              <a:ext uri="{FF2B5EF4-FFF2-40B4-BE49-F238E27FC236}">
                <a16:creationId xmlns:a16="http://schemas.microsoft.com/office/drawing/2014/main" id="{971B2CBD-B558-4B14-A4C7-B6545399DC51}"/>
              </a:ext>
            </a:extLst>
          </p:cNvPr>
          <p:cNvGrpSpPr/>
          <p:nvPr/>
        </p:nvGrpSpPr>
        <p:grpSpPr>
          <a:xfrm>
            <a:off x="7017950" y="4830660"/>
            <a:ext cx="364643" cy="296277"/>
            <a:chOff x="0" y="0"/>
            <a:chExt cx="364642" cy="296276"/>
          </a:xfrm>
          <a:solidFill>
            <a:schemeClr val="bg1"/>
          </a:solidFill>
        </p:grpSpPr>
        <p:sp>
          <p:nvSpPr>
            <p:cNvPr id="286" name="Shape">
              <a:extLst>
                <a:ext uri="{FF2B5EF4-FFF2-40B4-BE49-F238E27FC236}">
                  <a16:creationId xmlns:a16="http://schemas.microsoft.com/office/drawing/2014/main" id="{7CFD8967-17ED-4ACC-A73B-E19A8BFD48E1}"/>
                </a:ext>
              </a:extLst>
            </p:cNvPr>
            <p:cNvSpPr/>
            <p:nvPr/>
          </p:nvSpPr>
          <p:spPr>
            <a:xfrm>
              <a:off x="79392" y="91108"/>
              <a:ext cx="137078" cy="1368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13" y="1802"/>
                  </a:moveTo>
                  <a:cubicBezTo>
                    <a:pt x="15770" y="1802"/>
                    <a:pt x="19802" y="5844"/>
                    <a:pt x="19802" y="10813"/>
                  </a:cubicBezTo>
                  <a:cubicBezTo>
                    <a:pt x="19802" y="15782"/>
                    <a:pt x="15770" y="19798"/>
                    <a:pt x="10813" y="19798"/>
                  </a:cubicBezTo>
                  <a:cubicBezTo>
                    <a:pt x="5830" y="19798"/>
                    <a:pt x="1798" y="15782"/>
                    <a:pt x="1798" y="10813"/>
                  </a:cubicBezTo>
                  <a:cubicBezTo>
                    <a:pt x="1798" y="5844"/>
                    <a:pt x="5830" y="1802"/>
                    <a:pt x="10813" y="1802"/>
                  </a:cubicBezTo>
                  <a:moveTo>
                    <a:pt x="10813" y="0"/>
                  </a:moveTo>
                  <a:cubicBezTo>
                    <a:pt x="4854" y="0"/>
                    <a:pt x="0" y="4840"/>
                    <a:pt x="0" y="10813"/>
                  </a:cubicBezTo>
                  <a:cubicBezTo>
                    <a:pt x="0" y="16760"/>
                    <a:pt x="4854" y="21600"/>
                    <a:pt x="10813" y="21600"/>
                  </a:cubicBezTo>
                  <a:cubicBezTo>
                    <a:pt x="16746" y="21600"/>
                    <a:pt x="21600" y="16760"/>
                    <a:pt x="21600" y="10813"/>
                  </a:cubicBezTo>
                  <a:cubicBezTo>
                    <a:pt x="21600" y="4840"/>
                    <a:pt x="16746" y="0"/>
                    <a:pt x="10813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7" name="Shape">
              <a:extLst>
                <a:ext uri="{FF2B5EF4-FFF2-40B4-BE49-F238E27FC236}">
                  <a16:creationId xmlns:a16="http://schemas.microsoft.com/office/drawing/2014/main" id="{FBE8600D-9141-4569-AE8C-98EA350AF1AC}"/>
                </a:ext>
              </a:extLst>
            </p:cNvPr>
            <p:cNvSpPr/>
            <p:nvPr/>
          </p:nvSpPr>
          <p:spPr>
            <a:xfrm>
              <a:off x="107924" y="119640"/>
              <a:ext cx="45624" cy="45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700" y="21600"/>
                  </a:moveTo>
                  <a:cubicBezTo>
                    <a:pt x="1234" y="21600"/>
                    <a:pt x="0" y="20366"/>
                    <a:pt x="0" y="18900"/>
                  </a:cubicBezTo>
                  <a:cubicBezTo>
                    <a:pt x="0" y="8486"/>
                    <a:pt x="8486" y="0"/>
                    <a:pt x="18977" y="0"/>
                  </a:cubicBezTo>
                  <a:cubicBezTo>
                    <a:pt x="20443" y="0"/>
                    <a:pt x="21600" y="1234"/>
                    <a:pt x="21600" y="2700"/>
                  </a:cubicBezTo>
                  <a:cubicBezTo>
                    <a:pt x="21600" y="4166"/>
                    <a:pt x="20443" y="5400"/>
                    <a:pt x="18977" y="5400"/>
                  </a:cubicBezTo>
                  <a:cubicBezTo>
                    <a:pt x="11494" y="5400"/>
                    <a:pt x="5400" y="11417"/>
                    <a:pt x="5400" y="18900"/>
                  </a:cubicBezTo>
                  <a:cubicBezTo>
                    <a:pt x="5400" y="20366"/>
                    <a:pt x="4243" y="21600"/>
                    <a:pt x="27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8" name="Shape">
              <a:extLst>
                <a:ext uri="{FF2B5EF4-FFF2-40B4-BE49-F238E27FC236}">
                  <a16:creationId xmlns:a16="http://schemas.microsoft.com/office/drawing/2014/main" id="{BA9A63CC-40C1-4549-9611-C17576476327}"/>
                </a:ext>
              </a:extLst>
            </p:cNvPr>
            <p:cNvSpPr/>
            <p:nvPr/>
          </p:nvSpPr>
          <p:spPr>
            <a:xfrm>
              <a:off x="-1" y="-1"/>
              <a:ext cx="364644" cy="2962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622" y="1664"/>
                  </a:moveTo>
                  <a:cubicBezTo>
                    <a:pt x="17950" y="1664"/>
                    <a:pt x="18220" y="1985"/>
                    <a:pt x="18220" y="2401"/>
                  </a:cubicBezTo>
                  <a:cubicBezTo>
                    <a:pt x="18220" y="4161"/>
                    <a:pt x="18220" y="4161"/>
                    <a:pt x="18220" y="4161"/>
                  </a:cubicBezTo>
                  <a:cubicBezTo>
                    <a:pt x="19572" y="4161"/>
                    <a:pt x="20248" y="5088"/>
                    <a:pt x="20248" y="6182"/>
                  </a:cubicBezTo>
                  <a:cubicBezTo>
                    <a:pt x="20248" y="17915"/>
                    <a:pt x="20248" y="17915"/>
                    <a:pt x="20248" y="17915"/>
                  </a:cubicBezTo>
                  <a:cubicBezTo>
                    <a:pt x="20248" y="19032"/>
                    <a:pt x="19485" y="19948"/>
                    <a:pt x="18539" y="19948"/>
                  </a:cubicBezTo>
                  <a:cubicBezTo>
                    <a:pt x="3051" y="19948"/>
                    <a:pt x="3051" y="19948"/>
                    <a:pt x="3051" y="19948"/>
                  </a:cubicBezTo>
                  <a:cubicBezTo>
                    <a:pt x="2115" y="19948"/>
                    <a:pt x="1352" y="19032"/>
                    <a:pt x="1352" y="17915"/>
                  </a:cubicBezTo>
                  <a:cubicBezTo>
                    <a:pt x="1352" y="6182"/>
                    <a:pt x="1352" y="6182"/>
                    <a:pt x="1352" y="6182"/>
                  </a:cubicBezTo>
                  <a:cubicBezTo>
                    <a:pt x="1352" y="5064"/>
                    <a:pt x="2115" y="4149"/>
                    <a:pt x="3051" y="4149"/>
                  </a:cubicBezTo>
                  <a:cubicBezTo>
                    <a:pt x="12147" y="4149"/>
                    <a:pt x="12147" y="4149"/>
                    <a:pt x="12147" y="4149"/>
                  </a:cubicBezTo>
                  <a:cubicBezTo>
                    <a:pt x="12147" y="2401"/>
                    <a:pt x="12147" y="2401"/>
                    <a:pt x="12147" y="2401"/>
                  </a:cubicBezTo>
                  <a:cubicBezTo>
                    <a:pt x="12147" y="1997"/>
                    <a:pt x="12417" y="1664"/>
                    <a:pt x="12746" y="1664"/>
                  </a:cubicBezTo>
                  <a:cubicBezTo>
                    <a:pt x="17622" y="1664"/>
                    <a:pt x="17622" y="1664"/>
                    <a:pt x="17622" y="1664"/>
                  </a:cubicBezTo>
                  <a:moveTo>
                    <a:pt x="17622" y="0"/>
                  </a:moveTo>
                  <a:cubicBezTo>
                    <a:pt x="17622" y="0"/>
                    <a:pt x="17622" y="0"/>
                    <a:pt x="17622" y="0"/>
                  </a:cubicBezTo>
                  <a:cubicBezTo>
                    <a:pt x="12746" y="0"/>
                    <a:pt x="12746" y="0"/>
                    <a:pt x="12746" y="0"/>
                  </a:cubicBezTo>
                  <a:cubicBezTo>
                    <a:pt x="11674" y="0"/>
                    <a:pt x="10795" y="1070"/>
                    <a:pt x="10795" y="2401"/>
                  </a:cubicBezTo>
                  <a:cubicBezTo>
                    <a:pt x="10795" y="2485"/>
                    <a:pt x="10795" y="2485"/>
                    <a:pt x="10795" y="2485"/>
                  </a:cubicBezTo>
                  <a:cubicBezTo>
                    <a:pt x="3051" y="2485"/>
                    <a:pt x="3051" y="2485"/>
                    <a:pt x="3051" y="2485"/>
                  </a:cubicBezTo>
                  <a:cubicBezTo>
                    <a:pt x="1371" y="2485"/>
                    <a:pt x="0" y="4149"/>
                    <a:pt x="0" y="6182"/>
                  </a:cubicBezTo>
                  <a:cubicBezTo>
                    <a:pt x="0" y="17915"/>
                    <a:pt x="0" y="17915"/>
                    <a:pt x="0" y="17915"/>
                  </a:cubicBezTo>
                  <a:cubicBezTo>
                    <a:pt x="0" y="19948"/>
                    <a:pt x="1371" y="21600"/>
                    <a:pt x="3051" y="21600"/>
                  </a:cubicBezTo>
                  <a:cubicBezTo>
                    <a:pt x="18539" y="21600"/>
                    <a:pt x="18539" y="21600"/>
                    <a:pt x="18539" y="21600"/>
                  </a:cubicBezTo>
                  <a:cubicBezTo>
                    <a:pt x="20229" y="21600"/>
                    <a:pt x="21600" y="19948"/>
                    <a:pt x="21600" y="17915"/>
                  </a:cubicBezTo>
                  <a:cubicBezTo>
                    <a:pt x="21600" y="6182"/>
                    <a:pt x="21600" y="6182"/>
                    <a:pt x="21600" y="6182"/>
                  </a:cubicBezTo>
                  <a:cubicBezTo>
                    <a:pt x="21600" y="4803"/>
                    <a:pt x="20953" y="3329"/>
                    <a:pt x="19572" y="2758"/>
                  </a:cubicBezTo>
                  <a:cubicBezTo>
                    <a:pt x="19572" y="2401"/>
                    <a:pt x="19572" y="2401"/>
                    <a:pt x="19572" y="2401"/>
                  </a:cubicBezTo>
                  <a:cubicBezTo>
                    <a:pt x="19572" y="1070"/>
                    <a:pt x="18694" y="0"/>
                    <a:pt x="17622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89" name="Rectangle">
              <a:extLst>
                <a:ext uri="{FF2B5EF4-FFF2-40B4-BE49-F238E27FC236}">
                  <a16:creationId xmlns:a16="http://schemas.microsoft.com/office/drawing/2014/main" id="{26327E01-4D1B-4C00-8C31-54CCEF0218AA}"/>
                </a:ext>
              </a:extLst>
            </p:cNvPr>
            <p:cNvSpPr/>
            <p:nvPr/>
          </p:nvSpPr>
          <p:spPr>
            <a:xfrm>
              <a:off x="216469" y="34045"/>
              <a:ext cx="79738" cy="3425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290" name="Group">
            <a:extLst>
              <a:ext uri="{FF2B5EF4-FFF2-40B4-BE49-F238E27FC236}">
                <a16:creationId xmlns:a16="http://schemas.microsoft.com/office/drawing/2014/main" id="{88763055-4246-42E2-9875-1683FE98F4DD}"/>
              </a:ext>
            </a:extLst>
          </p:cNvPr>
          <p:cNvGrpSpPr/>
          <p:nvPr/>
        </p:nvGrpSpPr>
        <p:grpSpPr>
          <a:xfrm>
            <a:off x="8081198" y="4753265"/>
            <a:ext cx="339000" cy="451068"/>
            <a:chOff x="0" y="0"/>
            <a:chExt cx="338998" cy="451066"/>
          </a:xfrm>
          <a:solidFill>
            <a:schemeClr val="bg1"/>
          </a:solidFill>
        </p:grpSpPr>
        <p:sp>
          <p:nvSpPr>
            <p:cNvPr id="291" name="Shape">
              <a:extLst>
                <a:ext uri="{FF2B5EF4-FFF2-40B4-BE49-F238E27FC236}">
                  <a16:creationId xmlns:a16="http://schemas.microsoft.com/office/drawing/2014/main" id="{2AC61431-7CC6-47EF-A313-FFE24217D708}"/>
                </a:ext>
              </a:extLst>
            </p:cNvPr>
            <p:cNvSpPr/>
            <p:nvPr/>
          </p:nvSpPr>
          <p:spPr>
            <a:xfrm>
              <a:off x="58983" y="312611"/>
              <a:ext cx="226000" cy="139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35" y="0"/>
                  </a:moveTo>
                  <a:cubicBezTo>
                    <a:pt x="282" y="0"/>
                    <a:pt x="0" y="5684"/>
                    <a:pt x="0" y="11368"/>
                  </a:cubicBezTo>
                  <a:cubicBezTo>
                    <a:pt x="0" y="17053"/>
                    <a:pt x="282" y="21600"/>
                    <a:pt x="635" y="21600"/>
                  </a:cubicBezTo>
                  <a:cubicBezTo>
                    <a:pt x="20965" y="21600"/>
                    <a:pt x="20965" y="21600"/>
                    <a:pt x="20965" y="21600"/>
                  </a:cubicBezTo>
                  <a:cubicBezTo>
                    <a:pt x="21318" y="21600"/>
                    <a:pt x="21600" y="17053"/>
                    <a:pt x="21600" y="11368"/>
                  </a:cubicBezTo>
                  <a:cubicBezTo>
                    <a:pt x="21600" y="5684"/>
                    <a:pt x="21318" y="0"/>
                    <a:pt x="20965" y="0"/>
                  </a:cubicBezTo>
                  <a:lnTo>
                    <a:pt x="635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2" name="Shape">
              <a:extLst>
                <a:ext uri="{FF2B5EF4-FFF2-40B4-BE49-F238E27FC236}">
                  <a16:creationId xmlns:a16="http://schemas.microsoft.com/office/drawing/2014/main" id="{624391A7-183F-4212-B9F4-FD93BE61FC96}"/>
                </a:ext>
              </a:extLst>
            </p:cNvPr>
            <p:cNvSpPr/>
            <p:nvPr/>
          </p:nvSpPr>
          <p:spPr>
            <a:xfrm>
              <a:off x="58983" y="355141"/>
              <a:ext cx="226000" cy="139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65" y="0"/>
                  </a:moveTo>
                  <a:cubicBezTo>
                    <a:pt x="635" y="0"/>
                    <a:pt x="635" y="0"/>
                    <a:pt x="635" y="0"/>
                  </a:cubicBezTo>
                  <a:cubicBezTo>
                    <a:pt x="282" y="0"/>
                    <a:pt x="0" y="4547"/>
                    <a:pt x="0" y="10232"/>
                  </a:cubicBezTo>
                  <a:cubicBezTo>
                    <a:pt x="0" y="17053"/>
                    <a:pt x="282" y="21600"/>
                    <a:pt x="635" y="21600"/>
                  </a:cubicBezTo>
                  <a:cubicBezTo>
                    <a:pt x="20965" y="21600"/>
                    <a:pt x="20965" y="21600"/>
                    <a:pt x="20965" y="21600"/>
                  </a:cubicBezTo>
                  <a:cubicBezTo>
                    <a:pt x="21318" y="21600"/>
                    <a:pt x="21600" y="17053"/>
                    <a:pt x="21600" y="10232"/>
                  </a:cubicBezTo>
                  <a:cubicBezTo>
                    <a:pt x="21600" y="4547"/>
                    <a:pt x="21318" y="0"/>
                    <a:pt x="20965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3" name="Shape">
              <a:extLst>
                <a:ext uri="{FF2B5EF4-FFF2-40B4-BE49-F238E27FC236}">
                  <a16:creationId xmlns:a16="http://schemas.microsoft.com/office/drawing/2014/main" id="{E0E873D5-042D-4947-B69E-C85EC360F1E8}"/>
                </a:ext>
              </a:extLst>
            </p:cNvPr>
            <p:cNvSpPr/>
            <p:nvPr/>
          </p:nvSpPr>
          <p:spPr>
            <a:xfrm>
              <a:off x="0" y="0"/>
              <a:ext cx="338999" cy="4510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12" y="424"/>
                  </a:moveTo>
                  <a:cubicBezTo>
                    <a:pt x="16282" y="141"/>
                    <a:pt x="15812" y="0"/>
                    <a:pt x="15294" y="0"/>
                  </a:cubicBezTo>
                  <a:cubicBezTo>
                    <a:pt x="2682" y="0"/>
                    <a:pt x="2682" y="0"/>
                    <a:pt x="2682" y="0"/>
                  </a:cubicBezTo>
                  <a:cubicBezTo>
                    <a:pt x="1224" y="0"/>
                    <a:pt x="0" y="882"/>
                    <a:pt x="0" y="2012"/>
                  </a:cubicBezTo>
                  <a:cubicBezTo>
                    <a:pt x="0" y="19588"/>
                    <a:pt x="0" y="19588"/>
                    <a:pt x="0" y="19588"/>
                  </a:cubicBezTo>
                  <a:cubicBezTo>
                    <a:pt x="0" y="20718"/>
                    <a:pt x="1224" y="21600"/>
                    <a:pt x="2682" y="21600"/>
                  </a:cubicBezTo>
                  <a:cubicBezTo>
                    <a:pt x="18918" y="21600"/>
                    <a:pt x="18918" y="21600"/>
                    <a:pt x="18918" y="21600"/>
                  </a:cubicBezTo>
                  <a:cubicBezTo>
                    <a:pt x="20424" y="21600"/>
                    <a:pt x="21600" y="20718"/>
                    <a:pt x="21600" y="19588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4871"/>
                    <a:pt x="21600" y="4482"/>
                    <a:pt x="16612" y="424"/>
                  </a:cubicBezTo>
                  <a:close/>
                  <a:moveTo>
                    <a:pt x="16188" y="2082"/>
                  </a:moveTo>
                  <a:cubicBezTo>
                    <a:pt x="17129" y="2824"/>
                    <a:pt x="18447" y="3988"/>
                    <a:pt x="19247" y="4729"/>
                  </a:cubicBezTo>
                  <a:cubicBezTo>
                    <a:pt x="16188" y="4729"/>
                    <a:pt x="16188" y="4729"/>
                    <a:pt x="16188" y="4729"/>
                  </a:cubicBezTo>
                  <a:lnTo>
                    <a:pt x="16188" y="2082"/>
                  </a:lnTo>
                  <a:close/>
                  <a:moveTo>
                    <a:pt x="19812" y="19588"/>
                  </a:moveTo>
                  <a:cubicBezTo>
                    <a:pt x="19812" y="19976"/>
                    <a:pt x="19388" y="20259"/>
                    <a:pt x="18918" y="20259"/>
                  </a:cubicBezTo>
                  <a:cubicBezTo>
                    <a:pt x="2682" y="20259"/>
                    <a:pt x="2682" y="20259"/>
                    <a:pt x="2682" y="20259"/>
                  </a:cubicBezTo>
                  <a:cubicBezTo>
                    <a:pt x="2212" y="20259"/>
                    <a:pt x="1788" y="19976"/>
                    <a:pt x="1788" y="19588"/>
                  </a:cubicBezTo>
                  <a:cubicBezTo>
                    <a:pt x="1788" y="2012"/>
                    <a:pt x="1788" y="2012"/>
                    <a:pt x="1788" y="2012"/>
                  </a:cubicBezTo>
                  <a:cubicBezTo>
                    <a:pt x="1788" y="1659"/>
                    <a:pt x="2212" y="1341"/>
                    <a:pt x="2682" y="1341"/>
                  </a:cubicBezTo>
                  <a:cubicBezTo>
                    <a:pt x="14400" y="1341"/>
                    <a:pt x="14400" y="1341"/>
                    <a:pt x="14400" y="1341"/>
                  </a:cubicBezTo>
                  <a:cubicBezTo>
                    <a:pt x="14400" y="6071"/>
                    <a:pt x="14400" y="6071"/>
                    <a:pt x="14400" y="6071"/>
                  </a:cubicBezTo>
                  <a:cubicBezTo>
                    <a:pt x="19812" y="6071"/>
                    <a:pt x="19812" y="6071"/>
                    <a:pt x="19812" y="6071"/>
                  </a:cubicBezTo>
                  <a:lnTo>
                    <a:pt x="19812" y="1958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4" name="Shape">
              <a:extLst>
                <a:ext uri="{FF2B5EF4-FFF2-40B4-BE49-F238E27FC236}">
                  <a16:creationId xmlns:a16="http://schemas.microsoft.com/office/drawing/2014/main" id="{0325682C-FBAD-4E74-B272-F3ACB2B3B018}"/>
                </a:ext>
              </a:extLst>
            </p:cNvPr>
            <p:cNvSpPr/>
            <p:nvPr/>
          </p:nvSpPr>
          <p:spPr>
            <a:xfrm>
              <a:off x="55878" y="70159"/>
              <a:ext cx="141872" cy="285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37" y="21600"/>
                  </a:moveTo>
                  <a:cubicBezTo>
                    <a:pt x="19463" y="21600"/>
                    <a:pt x="19463" y="21600"/>
                    <a:pt x="19463" y="21600"/>
                  </a:cubicBezTo>
                  <a:cubicBezTo>
                    <a:pt x="20587" y="21600"/>
                    <a:pt x="21600" y="16615"/>
                    <a:pt x="21600" y="11077"/>
                  </a:cubicBezTo>
                  <a:cubicBezTo>
                    <a:pt x="21600" y="4985"/>
                    <a:pt x="20587" y="0"/>
                    <a:pt x="19463" y="0"/>
                  </a:cubicBezTo>
                  <a:cubicBezTo>
                    <a:pt x="2137" y="0"/>
                    <a:pt x="2137" y="0"/>
                    <a:pt x="2137" y="0"/>
                  </a:cubicBezTo>
                  <a:cubicBezTo>
                    <a:pt x="1013" y="0"/>
                    <a:pt x="0" y="4985"/>
                    <a:pt x="0" y="11077"/>
                  </a:cubicBezTo>
                  <a:cubicBezTo>
                    <a:pt x="0" y="16615"/>
                    <a:pt x="1013" y="21600"/>
                    <a:pt x="2137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5" name="Shape">
              <a:extLst>
                <a:ext uri="{FF2B5EF4-FFF2-40B4-BE49-F238E27FC236}">
                  <a16:creationId xmlns:a16="http://schemas.microsoft.com/office/drawing/2014/main" id="{999FE15F-DD27-4BC8-8929-5677D5B51E32}"/>
                </a:ext>
              </a:extLst>
            </p:cNvPr>
            <p:cNvSpPr/>
            <p:nvPr/>
          </p:nvSpPr>
          <p:spPr>
            <a:xfrm>
              <a:off x="55878" y="140628"/>
              <a:ext cx="141872" cy="142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25" y="21600"/>
                  </a:moveTo>
                  <a:cubicBezTo>
                    <a:pt x="20475" y="21600"/>
                    <a:pt x="20475" y="21600"/>
                    <a:pt x="20475" y="21600"/>
                  </a:cubicBezTo>
                  <a:cubicBezTo>
                    <a:pt x="21150" y="21600"/>
                    <a:pt x="21600" y="17053"/>
                    <a:pt x="21600" y="11368"/>
                  </a:cubicBezTo>
                  <a:cubicBezTo>
                    <a:pt x="21600" y="4547"/>
                    <a:pt x="21150" y="0"/>
                    <a:pt x="20475" y="0"/>
                  </a:cubicBezTo>
                  <a:cubicBezTo>
                    <a:pt x="1125" y="0"/>
                    <a:pt x="1125" y="0"/>
                    <a:pt x="1125" y="0"/>
                  </a:cubicBezTo>
                  <a:cubicBezTo>
                    <a:pt x="563" y="0"/>
                    <a:pt x="0" y="4547"/>
                    <a:pt x="0" y="11368"/>
                  </a:cubicBezTo>
                  <a:cubicBezTo>
                    <a:pt x="0" y="17053"/>
                    <a:pt x="563" y="21600"/>
                    <a:pt x="1125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6" name="Shape">
              <a:extLst>
                <a:ext uri="{FF2B5EF4-FFF2-40B4-BE49-F238E27FC236}">
                  <a16:creationId xmlns:a16="http://schemas.microsoft.com/office/drawing/2014/main" id="{7F273A3C-E1EE-4086-BF19-C9AFA81C166C}"/>
                </a:ext>
              </a:extLst>
            </p:cNvPr>
            <p:cNvSpPr/>
            <p:nvPr/>
          </p:nvSpPr>
          <p:spPr>
            <a:xfrm>
              <a:off x="55878" y="183469"/>
              <a:ext cx="226932" cy="139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232"/>
                  </a:moveTo>
                  <a:cubicBezTo>
                    <a:pt x="0" y="15916"/>
                    <a:pt x="352" y="21600"/>
                    <a:pt x="704" y="21600"/>
                  </a:cubicBezTo>
                  <a:cubicBezTo>
                    <a:pt x="20896" y="21600"/>
                    <a:pt x="20896" y="21600"/>
                    <a:pt x="20896" y="21600"/>
                  </a:cubicBezTo>
                  <a:cubicBezTo>
                    <a:pt x="21248" y="21600"/>
                    <a:pt x="21600" y="15916"/>
                    <a:pt x="21600" y="10232"/>
                  </a:cubicBezTo>
                  <a:cubicBezTo>
                    <a:pt x="21600" y="4547"/>
                    <a:pt x="21248" y="0"/>
                    <a:pt x="20896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352" y="0"/>
                    <a:pt x="0" y="4547"/>
                    <a:pt x="0" y="1023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7" name="Shape">
              <a:extLst>
                <a:ext uri="{FF2B5EF4-FFF2-40B4-BE49-F238E27FC236}">
                  <a16:creationId xmlns:a16="http://schemas.microsoft.com/office/drawing/2014/main" id="{8D65FD52-716F-4135-848D-F76A7664DE0A}"/>
                </a:ext>
              </a:extLst>
            </p:cNvPr>
            <p:cNvSpPr/>
            <p:nvPr/>
          </p:nvSpPr>
          <p:spPr>
            <a:xfrm>
              <a:off x="55878" y="267597"/>
              <a:ext cx="226932" cy="145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96" y="21600"/>
                  </a:moveTo>
                  <a:cubicBezTo>
                    <a:pt x="21248" y="21600"/>
                    <a:pt x="21600" y="16200"/>
                    <a:pt x="21600" y="10800"/>
                  </a:cubicBezTo>
                  <a:cubicBezTo>
                    <a:pt x="21600" y="5400"/>
                    <a:pt x="21248" y="0"/>
                    <a:pt x="20896" y="0"/>
                  </a:cubicBezTo>
                  <a:cubicBezTo>
                    <a:pt x="704" y="0"/>
                    <a:pt x="704" y="0"/>
                    <a:pt x="704" y="0"/>
                  </a:cubicBezTo>
                  <a:cubicBezTo>
                    <a:pt x="352" y="0"/>
                    <a:pt x="0" y="5400"/>
                    <a:pt x="0" y="10800"/>
                  </a:cubicBezTo>
                  <a:cubicBezTo>
                    <a:pt x="0" y="16200"/>
                    <a:pt x="352" y="21600"/>
                    <a:pt x="704" y="21600"/>
                  </a:cubicBezTo>
                  <a:lnTo>
                    <a:pt x="20896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98" name="Shape">
              <a:extLst>
                <a:ext uri="{FF2B5EF4-FFF2-40B4-BE49-F238E27FC236}">
                  <a16:creationId xmlns:a16="http://schemas.microsoft.com/office/drawing/2014/main" id="{DB3AC369-3A25-44C2-A5FD-4591545C5D70}"/>
                </a:ext>
              </a:extLst>
            </p:cNvPr>
            <p:cNvSpPr/>
            <p:nvPr/>
          </p:nvSpPr>
          <p:spPr>
            <a:xfrm>
              <a:off x="55878" y="225378"/>
              <a:ext cx="212962" cy="142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50" y="21600"/>
                  </a:moveTo>
                  <a:cubicBezTo>
                    <a:pt x="20850" y="21600"/>
                    <a:pt x="20850" y="21600"/>
                    <a:pt x="20850" y="21600"/>
                  </a:cubicBezTo>
                  <a:cubicBezTo>
                    <a:pt x="21225" y="21600"/>
                    <a:pt x="21600" y="17053"/>
                    <a:pt x="21600" y="11368"/>
                  </a:cubicBezTo>
                  <a:cubicBezTo>
                    <a:pt x="21600" y="4547"/>
                    <a:pt x="21225" y="0"/>
                    <a:pt x="20850" y="0"/>
                  </a:cubicBezTo>
                  <a:cubicBezTo>
                    <a:pt x="750" y="0"/>
                    <a:pt x="750" y="0"/>
                    <a:pt x="750" y="0"/>
                  </a:cubicBezTo>
                  <a:cubicBezTo>
                    <a:pt x="375" y="0"/>
                    <a:pt x="0" y="4547"/>
                    <a:pt x="0" y="11368"/>
                  </a:cubicBezTo>
                  <a:cubicBezTo>
                    <a:pt x="0" y="17053"/>
                    <a:pt x="375" y="21600"/>
                    <a:pt x="75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99" name="Shape">
            <a:extLst>
              <a:ext uri="{FF2B5EF4-FFF2-40B4-BE49-F238E27FC236}">
                <a16:creationId xmlns:a16="http://schemas.microsoft.com/office/drawing/2014/main" id="{1BFA2710-D511-482A-9007-5FB1803B8CA7}"/>
              </a:ext>
            </a:extLst>
          </p:cNvPr>
          <p:cNvSpPr/>
          <p:nvPr/>
        </p:nvSpPr>
        <p:spPr>
          <a:xfrm>
            <a:off x="9015765" y="4772548"/>
            <a:ext cx="411144" cy="412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7594"/>
                </a:moveTo>
                <a:cubicBezTo>
                  <a:pt x="19237" y="4894"/>
                  <a:pt x="19237" y="4894"/>
                  <a:pt x="19237" y="4894"/>
                </a:cubicBezTo>
                <a:cubicBezTo>
                  <a:pt x="19069" y="4725"/>
                  <a:pt x="19069" y="4725"/>
                  <a:pt x="18900" y="4556"/>
                </a:cubicBezTo>
                <a:cubicBezTo>
                  <a:pt x="18900" y="1350"/>
                  <a:pt x="18900" y="1350"/>
                  <a:pt x="18900" y="1350"/>
                </a:cubicBezTo>
                <a:cubicBezTo>
                  <a:pt x="18900" y="675"/>
                  <a:pt x="18225" y="0"/>
                  <a:pt x="17550" y="0"/>
                </a:cubicBezTo>
                <a:cubicBezTo>
                  <a:pt x="4050" y="0"/>
                  <a:pt x="4050" y="0"/>
                  <a:pt x="4050" y="0"/>
                </a:cubicBezTo>
                <a:cubicBezTo>
                  <a:pt x="3375" y="0"/>
                  <a:pt x="2700" y="675"/>
                  <a:pt x="2700" y="1350"/>
                </a:cubicBezTo>
                <a:cubicBezTo>
                  <a:pt x="2700" y="4556"/>
                  <a:pt x="2700" y="4556"/>
                  <a:pt x="2700" y="4556"/>
                </a:cubicBezTo>
                <a:cubicBezTo>
                  <a:pt x="2531" y="4725"/>
                  <a:pt x="2531" y="4725"/>
                  <a:pt x="2363" y="4894"/>
                </a:cubicBezTo>
                <a:cubicBezTo>
                  <a:pt x="338" y="7594"/>
                  <a:pt x="338" y="7594"/>
                  <a:pt x="338" y="7594"/>
                </a:cubicBezTo>
                <a:cubicBezTo>
                  <a:pt x="169" y="7931"/>
                  <a:pt x="0" y="8269"/>
                  <a:pt x="0" y="8775"/>
                </a:cubicBezTo>
                <a:cubicBezTo>
                  <a:pt x="0" y="9450"/>
                  <a:pt x="0" y="9450"/>
                  <a:pt x="0" y="9450"/>
                </a:cubicBezTo>
                <a:cubicBezTo>
                  <a:pt x="0" y="10631"/>
                  <a:pt x="844" y="11475"/>
                  <a:pt x="2025" y="11475"/>
                </a:cubicBezTo>
                <a:cubicBezTo>
                  <a:pt x="2025" y="11475"/>
                  <a:pt x="2025" y="11475"/>
                  <a:pt x="2025" y="11475"/>
                </a:cubicBezTo>
                <a:cubicBezTo>
                  <a:pt x="2025" y="20250"/>
                  <a:pt x="2025" y="20250"/>
                  <a:pt x="2025" y="20250"/>
                </a:cubicBezTo>
                <a:cubicBezTo>
                  <a:pt x="2025" y="20925"/>
                  <a:pt x="2700" y="21600"/>
                  <a:pt x="3375" y="21600"/>
                </a:cubicBezTo>
                <a:cubicBezTo>
                  <a:pt x="18225" y="21600"/>
                  <a:pt x="18225" y="21600"/>
                  <a:pt x="18225" y="21600"/>
                </a:cubicBezTo>
                <a:cubicBezTo>
                  <a:pt x="18900" y="21600"/>
                  <a:pt x="19575" y="20925"/>
                  <a:pt x="19575" y="20250"/>
                </a:cubicBezTo>
                <a:cubicBezTo>
                  <a:pt x="19575" y="11475"/>
                  <a:pt x="19575" y="11475"/>
                  <a:pt x="19575" y="11475"/>
                </a:cubicBezTo>
                <a:cubicBezTo>
                  <a:pt x="19575" y="11475"/>
                  <a:pt x="19575" y="11475"/>
                  <a:pt x="19575" y="11475"/>
                </a:cubicBezTo>
                <a:cubicBezTo>
                  <a:pt x="20756" y="11475"/>
                  <a:pt x="21600" y="10631"/>
                  <a:pt x="21600" y="9450"/>
                </a:cubicBezTo>
                <a:cubicBezTo>
                  <a:pt x="21600" y="8775"/>
                  <a:pt x="21600" y="8775"/>
                  <a:pt x="21600" y="8775"/>
                </a:cubicBezTo>
                <a:cubicBezTo>
                  <a:pt x="21600" y="8269"/>
                  <a:pt x="21431" y="7931"/>
                  <a:pt x="21263" y="7594"/>
                </a:cubicBezTo>
                <a:close/>
                <a:moveTo>
                  <a:pt x="17550" y="1350"/>
                </a:moveTo>
                <a:cubicBezTo>
                  <a:pt x="17550" y="4050"/>
                  <a:pt x="17550" y="4050"/>
                  <a:pt x="17550" y="4050"/>
                </a:cubicBezTo>
                <a:cubicBezTo>
                  <a:pt x="4050" y="4050"/>
                  <a:pt x="4050" y="4050"/>
                  <a:pt x="4050" y="4050"/>
                </a:cubicBezTo>
                <a:cubicBezTo>
                  <a:pt x="4050" y="4050"/>
                  <a:pt x="4050" y="4050"/>
                  <a:pt x="4050" y="4050"/>
                </a:cubicBezTo>
                <a:cubicBezTo>
                  <a:pt x="4050" y="1350"/>
                  <a:pt x="4050" y="1350"/>
                  <a:pt x="4050" y="1350"/>
                </a:cubicBezTo>
                <a:lnTo>
                  <a:pt x="17550" y="1350"/>
                </a:lnTo>
                <a:close/>
                <a:moveTo>
                  <a:pt x="6919" y="10125"/>
                </a:moveTo>
                <a:cubicBezTo>
                  <a:pt x="4050" y="10125"/>
                  <a:pt x="4050" y="10125"/>
                  <a:pt x="4050" y="10125"/>
                </a:cubicBezTo>
                <a:cubicBezTo>
                  <a:pt x="6750" y="5400"/>
                  <a:pt x="6750" y="5400"/>
                  <a:pt x="6750" y="5400"/>
                </a:cubicBezTo>
                <a:cubicBezTo>
                  <a:pt x="8269" y="5400"/>
                  <a:pt x="8269" y="5400"/>
                  <a:pt x="8269" y="5400"/>
                </a:cubicBezTo>
                <a:lnTo>
                  <a:pt x="6919" y="10125"/>
                </a:lnTo>
                <a:close/>
                <a:moveTo>
                  <a:pt x="8944" y="5400"/>
                </a:moveTo>
                <a:cubicBezTo>
                  <a:pt x="10462" y="5400"/>
                  <a:pt x="10462" y="5400"/>
                  <a:pt x="10462" y="5400"/>
                </a:cubicBezTo>
                <a:cubicBezTo>
                  <a:pt x="10462" y="10125"/>
                  <a:pt x="10462" y="10125"/>
                  <a:pt x="10462" y="10125"/>
                </a:cubicBezTo>
                <a:cubicBezTo>
                  <a:pt x="7594" y="10125"/>
                  <a:pt x="7594" y="10125"/>
                  <a:pt x="7594" y="10125"/>
                </a:cubicBezTo>
                <a:lnTo>
                  <a:pt x="8944" y="5400"/>
                </a:lnTo>
                <a:close/>
                <a:moveTo>
                  <a:pt x="11137" y="5400"/>
                </a:moveTo>
                <a:cubicBezTo>
                  <a:pt x="12656" y="5400"/>
                  <a:pt x="12656" y="5400"/>
                  <a:pt x="12656" y="5400"/>
                </a:cubicBezTo>
                <a:cubicBezTo>
                  <a:pt x="14006" y="10125"/>
                  <a:pt x="14006" y="10125"/>
                  <a:pt x="14006" y="10125"/>
                </a:cubicBezTo>
                <a:cubicBezTo>
                  <a:pt x="11137" y="10125"/>
                  <a:pt x="11137" y="10125"/>
                  <a:pt x="11137" y="10125"/>
                </a:cubicBezTo>
                <a:lnTo>
                  <a:pt x="11137" y="5400"/>
                </a:lnTo>
                <a:close/>
                <a:moveTo>
                  <a:pt x="13331" y="5400"/>
                </a:moveTo>
                <a:cubicBezTo>
                  <a:pt x="14850" y="5400"/>
                  <a:pt x="14850" y="5400"/>
                  <a:pt x="14850" y="5400"/>
                </a:cubicBezTo>
                <a:cubicBezTo>
                  <a:pt x="17550" y="10125"/>
                  <a:pt x="17550" y="10125"/>
                  <a:pt x="17550" y="10125"/>
                </a:cubicBezTo>
                <a:cubicBezTo>
                  <a:pt x="14681" y="10125"/>
                  <a:pt x="14681" y="10125"/>
                  <a:pt x="14681" y="10125"/>
                </a:cubicBezTo>
                <a:lnTo>
                  <a:pt x="13331" y="5400"/>
                </a:lnTo>
                <a:close/>
                <a:moveTo>
                  <a:pt x="1350" y="9450"/>
                </a:moveTo>
                <a:cubicBezTo>
                  <a:pt x="1350" y="8775"/>
                  <a:pt x="1350" y="8775"/>
                  <a:pt x="1350" y="8775"/>
                </a:cubicBezTo>
                <a:cubicBezTo>
                  <a:pt x="1350" y="8606"/>
                  <a:pt x="1350" y="8437"/>
                  <a:pt x="1519" y="8437"/>
                </a:cubicBezTo>
                <a:cubicBezTo>
                  <a:pt x="3544" y="5737"/>
                  <a:pt x="3544" y="5737"/>
                  <a:pt x="3544" y="5737"/>
                </a:cubicBezTo>
                <a:cubicBezTo>
                  <a:pt x="3713" y="5569"/>
                  <a:pt x="3881" y="5400"/>
                  <a:pt x="4050" y="5400"/>
                </a:cubicBezTo>
                <a:cubicBezTo>
                  <a:pt x="5906" y="5400"/>
                  <a:pt x="5906" y="5400"/>
                  <a:pt x="5906" y="5400"/>
                </a:cubicBezTo>
                <a:cubicBezTo>
                  <a:pt x="3206" y="10125"/>
                  <a:pt x="3206" y="10125"/>
                  <a:pt x="3206" y="10125"/>
                </a:cubicBezTo>
                <a:cubicBezTo>
                  <a:pt x="2025" y="10125"/>
                  <a:pt x="2025" y="10125"/>
                  <a:pt x="2025" y="10125"/>
                </a:cubicBezTo>
                <a:cubicBezTo>
                  <a:pt x="1688" y="10125"/>
                  <a:pt x="1350" y="9787"/>
                  <a:pt x="1350" y="9450"/>
                </a:cubicBezTo>
                <a:close/>
                <a:moveTo>
                  <a:pt x="13500" y="20250"/>
                </a:moveTo>
                <a:cubicBezTo>
                  <a:pt x="8437" y="20250"/>
                  <a:pt x="8437" y="20250"/>
                  <a:pt x="8437" y="20250"/>
                </a:cubicBezTo>
                <a:cubicBezTo>
                  <a:pt x="8437" y="13500"/>
                  <a:pt x="8437" y="13500"/>
                  <a:pt x="8437" y="13500"/>
                </a:cubicBezTo>
                <a:cubicBezTo>
                  <a:pt x="13500" y="13500"/>
                  <a:pt x="13500" y="13500"/>
                  <a:pt x="13500" y="13500"/>
                </a:cubicBezTo>
                <a:lnTo>
                  <a:pt x="13500" y="20250"/>
                </a:lnTo>
                <a:close/>
                <a:moveTo>
                  <a:pt x="18225" y="20250"/>
                </a:moveTo>
                <a:cubicBezTo>
                  <a:pt x="14175" y="20250"/>
                  <a:pt x="14175" y="20250"/>
                  <a:pt x="14175" y="20250"/>
                </a:cubicBezTo>
                <a:cubicBezTo>
                  <a:pt x="14175" y="13500"/>
                  <a:pt x="14175" y="13500"/>
                  <a:pt x="14175" y="13500"/>
                </a:cubicBezTo>
                <a:cubicBezTo>
                  <a:pt x="14175" y="13162"/>
                  <a:pt x="13838" y="12825"/>
                  <a:pt x="13500" y="12825"/>
                </a:cubicBezTo>
                <a:cubicBezTo>
                  <a:pt x="8437" y="12825"/>
                  <a:pt x="8437" y="12825"/>
                  <a:pt x="8437" y="12825"/>
                </a:cubicBezTo>
                <a:cubicBezTo>
                  <a:pt x="8100" y="12825"/>
                  <a:pt x="7763" y="13162"/>
                  <a:pt x="7763" y="13500"/>
                </a:cubicBezTo>
                <a:cubicBezTo>
                  <a:pt x="7763" y="20250"/>
                  <a:pt x="7763" y="20250"/>
                  <a:pt x="7763" y="20250"/>
                </a:cubicBezTo>
                <a:cubicBezTo>
                  <a:pt x="3375" y="20250"/>
                  <a:pt x="3375" y="20250"/>
                  <a:pt x="3375" y="20250"/>
                </a:cubicBezTo>
                <a:cubicBezTo>
                  <a:pt x="3375" y="11475"/>
                  <a:pt x="3375" y="11475"/>
                  <a:pt x="3375" y="11475"/>
                </a:cubicBezTo>
                <a:cubicBezTo>
                  <a:pt x="18225" y="11475"/>
                  <a:pt x="18225" y="11475"/>
                  <a:pt x="18225" y="11475"/>
                </a:cubicBezTo>
                <a:lnTo>
                  <a:pt x="18225" y="20250"/>
                </a:lnTo>
                <a:close/>
                <a:moveTo>
                  <a:pt x="20250" y="9450"/>
                </a:moveTo>
                <a:cubicBezTo>
                  <a:pt x="20250" y="9787"/>
                  <a:pt x="19912" y="10125"/>
                  <a:pt x="19575" y="10125"/>
                </a:cubicBezTo>
                <a:cubicBezTo>
                  <a:pt x="18394" y="10125"/>
                  <a:pt x="18394" y="10125"/>
                  <a:pt x="18394" y="10125"/>
                </a:cubicBezTo>
                <a:cubicBezTo>
                  <a:pt x="15694" y="5400"/>
                  <a:pt x="15694" y="5400"/>
                  <a:pt x="15694" y="5400"/>
                </a:cubicBezTo>
                <a:cubicBezTo>
                  <a:pt x="17550" y="5400"/>
                  <a:pt x="17550" y="5400"/>
                  <a:pt x="17550" y="5400"/>
                </a:cubicBezTo>
                <a:cubicBezTo>
                  <a:pt x="17550" y="5400"/>
                  <a:pt x="17550" y="5400"/>
                  <a:pt x="17550" y="5400"/>
                </a:cubicBezTo>
                <a:cubicBezTo>
                  <a:pt x="17719" y="5400"/>
                  <a:pt x="17887" y="5569"/>
                  <a:pt x="18056" y="5737"/>
                </a:cubicBezTo>
                <a:cubicBezTo>
                  <a:pt x="20081" y="8437"/>
                  <a:pt x="20081" y="8437"/>
                  <a:pt x="20081" y="8437"/>
                </a:cubicBezTo>
                <a:cubicBezTo>
                  <a:pt x="20250" y="8437"/>
                  <a:pt x="20250" y="8606"/>
                  <a:pt x="20250" y="8775"/>
                </a:cubicBezTo>
                <a:lnTo>
                  <a:pt x="2025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0" name="Shape">
            <a:extLst>
              <a:ext uri="{FF2B5EF4-FFF2-40B4-BE49-F238E27FC236}">
                <a16:creationId xmlns:a16="http://schemas.microsoft.com/office/drawing/2014/main" id="{7DECDE08-CDF0-4682-8F4A-D42F9189E512}"/>
              </a:ext>
            </a:extLst>
          </p:cNvPr>
          <p:cNvSpPr/>
          <p:nvPr/>
        </p:nvSpPr>
        <p:spPr>
          <a:xfrm>
            <a:off x="9992116" y="4784167"/>
            <a:ext cx="391315" cy="3892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56" h="21600" extrusionOk="0">
                <a:moveTo>
                  <a:pt x="19309" y="1687"/>
                </a:moveTo>
                <a:cubicBezTo>
                  <a:pt x="18164" y="675"/>
                  <a:pt x="16691" y="0"/>
                  <a:pt x="15382" y="0"/>
                </a:cubicBezTo>
                <a:cubicBezTo>
                  <a:pt x="14236" y="0"/>
                  <a:pt x="13091" y="506"/>
                  <a:pt x="12273" y="1350"/>
                </a:cubicBezTo>
                <a:cubicBezTo>
                  <a:pt x="9164" y="4556"/>
                  <a:pt x="9164" y="4556"/>
                  <a:pt x="9164" y="4556"/>
                </a:cubicBezTo>
                <a:cubicBezTo>
                  <a:pt x="9164" y="4556"/>
                  <a:pt x="9164" y="4556"/>
                  <a:pt x="9000" y="4556"/>
                </a:cubicBezTo>
                <a:cubicBezTo>
                  <a:pt x="9000" y="4556"/>
                  <a:pt x="9000" y="4556"/>
                  <a:pt x="9000" y="4556"/>
                </a:cubicBezTo>
                <a:cubicBezTo>
                  <a:pt x="9000" y="4556"/>
                  <a:pt x="9000" y="4556"/>
                  <a:pt x="9000" y="4556"/>
                </a:cubicBezTo>
                <a:cubicBezTo>
                  <a:pt x="2291" y="11644"/>
                  <a:pt x="2291" y="11644"/>
                  <a:pt x="2291" y="11644"/>
                </a:cubicBezTo>
                <a:cubicBezTo>
                  <a:pt x="1964" y="11981"/>
                  <a:pt x="1800" y="12319"/>
                  <a:pt x="1636" y="12825"/>
                </a:cubicBezTo>
                <a:cubicBezTo>
                  <a:pt x="164" y="18563"/>
                  <a:pt x="164" y="18563"/>
                  <a:pt x="164" y="18563"/>
                </a:cubicBezTo>
                <a:cubicBezTo>
                  <a:pt x="164" y="18563"/>
                  <a:pt x="0" y="19069"/>
                  <a:pt x="0" y="19237"/>
                </a:cubicBezTo>
                <a:cubicBezTo>
                  <a:pt x="0" y="20588"/>
                  <a:pt x="982" y="21600"/>
                  <a:pt x="2291" y="21600"/>
                </a:cubicBezTo>
                <a:cubicBezTo>
                  <a:pt x="2618" y="21600"/>
                  <a:pt x="3109" y="21431"/>
                  <a:pt x="3109" y="21431"/>
                </a:cubicBezTo>
                <a:cubicBezTo>
                  <a:pt x="8673" y="19913"/>
                  <a:pt x="8673" y="19913"/>
                  <a:pt x="8673" y="19913"/>
                </a:cubicBezTo>
                <a:cubicBezTo>
                  <a:pt x="9000" y="19913"/>
                  <a:pt x="9327" y="19575"/>
                  <a:pt x="9655" y="19237"/>
                </a:cubicBezTo>
                <a:cubicBezTo>
                  <a:pt x="19636" y="8944"/>
                  <a:pt x="19636" y="8944"/>
                  <a:pt x="19636" y="8944"/>
                </a:cubicBezTo>
                <a:cubicBezTo>
                  <a:pt x="21600" y="7087"/>
                  <a:pt x="21273" y="3881"/>
                  <a:pt x="19309" y="1687"/>
                </a:cubicBezTo>
                <a:close/>
                <a:moveTo>
                  <a:pt x="10473" y="16031"/>
                </a:moveTo>
                <a:cubicBezTo>
                  <a:pt x="10473" y="15525"/>
                  <a:pt x="10309" y="14850"/>
                  <a:pt x="9982" y="14344"/>
                </a:cubicBezTo>
                <a:cubicBezTo>
                  <a:pt x="16200" y="7931"/>
                  <a:pt x="16200" y="7931"/>
                  <a:pt x="16200" y="7931"/>
                </a:cubicBezTo>
                <a:cubicBezTo>
                  <a:pt x="16527" y="9112"/>
                  <a:pt x="16364" y="10463"/>
                  <a:pt x="15545" y="11306"/>
                </a:cubicBezTo>
                <a:cubicBezTo>
                  <a:pt x="15545" y="11306"/>
                  <a:pt x="15545" y="11306"/>
                  <a:pt x="15545" y="11306"/>
                </a:cubicBezTo>
                <a:cubicBezTo>
                  <a:pt x="15545" y="11306"/>
                  <a:pt x="15545" y="11306"/>
                  <a:pt x="15545" y="11306"/>
                </a:cubicBezTo>
                <a:cubicBezTo>
                  <a:pt x="10473" y="16538"/>
                  <a:pt x="10473" y="16538"/>
                  <a:pt x="10473" y="16538"/>
                </a:cubicBezTo>
                <a:cubicBezTo>
                  <a:pt x="10473" y="16369"/>
                  <a:pt x="10473" y="16200"/>
                  <a:pt x="10473" y="16031"/>
                </a:cubicBezTo>
                <a:close/>
                <a:moveTo>
                  <a:pt x="9655" y="13669"/>
                </a:moveTo>
                <a:cubicBezTo>
                  <a:pt x="9491" y="13331"/>
                  <a:pt x="9164" y="12825"/>
                  <a:pt x="8836" y="12488"/>
                </a:cubicBezTo>
                <a:cubicBezTo>
                  <a:pt x="8345" y="12150"/>
                  <a:pt x="8018" y="11813"/>
                  <a:pt x="7527" y="11475"/>
                </a:cubicBezTo>
                <a:cubicBezTo>
                  <a:pt x="13745" y="5062"/>
                  <a:pt x="13745" y="5062"/>
                  <a:pt x="13745" y="5062"/>
                </a:cubicBezTo>
                <a:cubicBezTo>
                  <a:pt x="14236" y="5231"/>
                  <a:pt x="14727" y="5569"/>
                  <a:pt x="15055" y="6075"/>
                </a:cubicBezTo>
                <a:cubicBezTo>
                  <a:pt x="15382" y="6413"/>
                  <a:pt x="15709" y="6750"/>
                  <a:pt x="15873" y="7256"/>
                </a:cubicBezTo>
                <a:lnTo>
                  <a:pt x="9655" y="13669"/>
                </a:lnTo>
                <a:close/>
                <a:moveTo>
                  <a:pt x="6873" y="11137"/>
                </a:moveTo>
                <a:cubicBezTo>
                  <a:pt x="6218" y="10969"/>
                  <a:pt x="5564" y="10800"/>
                  <a:pt x="4909" y="10800"/>
                </a:cubicBezTo>
                <a:cubicBezTo>
                  <a:pt x="9982" y="5569"/>
                  <a:pt x="9982" y="5569"/>
                  <a:pt x="9982" y="5569"/>
                </a:cubicBezTo>
                <a:cubicBezTo>
                  <a:pt x="10800" y="4725"/>
                  <a:pt x="11945" y="4556"/>
                  <a:pt x="13091" y="4894"/>
                </a:cubicBezTo>
                <a:lnTo>
                  <a:pt x="6873" y="11137"/>
                </a:lnTo>
                <a:close/>
                <a:moveTo>
                  <a:pt x="2782" y="20081"/>
                </a:moveTo>
                <a:cubicBezTo>
                  <a:pt x="2618" y="20250"/>
                  <a:pt x="2455" y="20250"/>
                  <a:pt x="2291" y="20250"/>
                </a:cubicBezTo>
                <a:cubicBezTo>
                  <a:pt x="1800" y="20250"/>
                  <a:pt x="1309" y="19744"/>
                  <a:pt x="1309" y="19237"/>
                </a:cubicBezTo>
                <a:cubicBezTo>
                  <a:pt x="1309" y="19069"/>
                  <a:pt x="1309" y="18900"/>
                  <a:pt x="1309" y="18900"/>
                </a:cubicBezTo>
                <a:cubicBezTo>
                  <a:pt x="2127" y="16200"/>
                  <a:pt x="2127" y="16200"/>
                  <a:pt x="2127" y="16200"/>
                </a:cubicBezTo>
                <a:cubicBezTo>
                  <a:pt x="2782" y="16200"/>
                  <a:pt x="3600" y="16538"/>
                  <a:pt x="4255" y="17212"/>
                </a:cubicBezTo>
                <a:cubicBezTo>
                  <a:pt x="4909" y="17888"/>
                  <a:pt x="5236" y="18731"/>
                  <a:pt x="5236" y="19575"/>
                </a:cubicBezTo>
                <a:lnTo>
                  <a:pt x="2782" y="20081"/>
                </a:lnTo>
                <a:close/>
                <a:moveTo>
                  <a:pt x="5727" y="19406"/>
                </a:moveTo>
                <a:cubicBezTo>
                  <a:pt x="5727" y="18394"/>
                  <a:pt x="5400" y="17550"/>
                  <a:pt x="4745" y="16706"/>
                </a:cubicBezTo>
                <a:cubicBezTo>
                  <a:pt x="4091" y="16031"/>
                  <a:pt x="3109" y="15694"/>
                  <a:pt x="2291" y="15525"/>
                </a:cubicBezTo>
                <a:cubicBezTo>
                  <a:pt x="2945" y="13162"/>
                  <a:pt x="2945" y="13162"/>
                  <a:pt x="2945" y="13162"/>
                </a:cubicBezTo>
                <a:cubicBezTo>
                  <a:pt x="2945" y="12994"/>
                  <a:pt x="3109" y="12825"/>
                  <a:pt x="3109" y="12656"/>
                </a:cubicBezTo>
                <a:cubicBezTo>
                  <a:pt x="4418" y="11644"/>
                  <a:pt x="6545" y="11981"/>
                  <a:pt x="7855" y="13500"/>
                </a:cubicBezTo>
                <a:cubicBezTo>
                  <a:pt x="9327" y="15019"/>
                  <a:pt x="9655" y="17212"/>
                  <a:pt x="8509" y="18563"/>
                </a:cubicBezTo>
                <a:cubicBezTo>
                  <a:pt x="8345" y="18563"/>
                  <a:pt x="8345" y="18731"/>
                  <a:pt x="8182" y="18731"/>
                </a:cubicBezTo>
                <a:lnTo>
                  <a:pt x="5727" y="19406"/>
                </a:lnTo>
                <a:close/>
                <a:moveTo>
                  <a:pt x="18818" y="7931"/>
                </a:moveTo>
                <a:cubicBezTo>
                  <a:pt x="17673" y="9112"/>
                  <a:pt x="17673" y="9112"/>
                  <a:pt x="17673" y="9112"/>
                </a:cubicBezTo>
                <a:cubicBezTo>
                  <a:pt x="17673" y="8944"/>
                  <a:pt x="17673" y="8775"/>
                  <a:pt x="17673" y="8606"/>
                </a:cubicBezTo>
                <a:cubicBezTo>
                  <a:pt x="17509" y="7256"/>
                  <a:pt x="17018" y="6075"/>
                  <a:pt x="16036" y="5062"/>
                </a:cubicBezTo>
                <a:cubicBezTo>
                  <a:pt x="14891" y="4050"/>
                  <a:pt x="13582" y="3375"/>
                  <a:pt x="12109" y="3375"/>
                </a:cubicBezTo>
                <a:cubicBezTo>
                  <a:pt x="13255" y="2194"/>
                  <a:pt x="13255" y="2194"/>
                  <a:pt x="13255" y="2194"/>
                </a:cubicBezTo>
                <a:cubicBezTo>
                  <a:pt x="13745" y="1687"/>
                  <a:pt x="14564" y="1350"/>
                  <a:pt x="15382" y="1350"/>
                </a:cubicBezTo>
                <a:cubicBezTo>
                  <a:pt x="16364" y="1350"/>
                  <a:pt x="17509" y="1856"/>
                  <a:pt x="18327" y="2700"/>
                </a:cubicBezTo>
                <a:cubicBezTo>
                  <a:pt x="19145" y="3544"/>
                  <a:pt x="19636" y="4556"/>
                  <a:pt x="19636" y="5569"/>
                </a:cubicBezTo>
                <a:cubicBezTo>
                  <a:pt x="19636" y="6413"/>
                  <a:pt x="19309" y="7256"/>
                  <a:pt x="18818" y="79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01" name="Group">
            <a:extLst>
              <a:ext uri="{FF2B5EF4-FFF2-40B4-BE49-F238E27FC236}">
                <a16:creationId xmlns:a16="http://schemas.microsoft.com/office/drawing/2014/main" id="{3B02257A-2E17-4B1B-8F60-7D2808EB06DE}"/>
              </a:ext>
            </a:extLst>
          </p:cNvPr>
          <p:cNvGrpSpPr/>
          <p:nvPr/>
        </p:nvGrpSpPr>
        <p:grpSpPr>
          <a:xfrm>
            <a:off x="10908216" y="4770068"/>
            <a:ext cx="437613" cy="417460"/>
            <a:chOff x="0" y="0"/>
            <a:chExt cx="437611" cy="417459"/>
          </a:xfrm>
          <a:solidFill>
            <a:schemeClr val="bg1"/>
          </a:solidFill>
        </p:grpSpPr>
        <p:sp>
          <p:nvSpPr>
            <p:cNvPr id="302" name="Shape">
              <a:extLst>
                <a:ext uri="{FF2B5EF4-FFF2-40B4-BE49-F238E27FC236}">
                  <a16:creationId xmlns:a16="http://schemas.microsoft.com/office/drawing/2014/main" id="{43AAEE9D-A004-4FF1-876A-8080F00D17D0}"/>
                </a:ext>
              </a:extLst>
            </p:cNvPr>
            <p:cNvSpPr/>
            <p:nvPr/>
          </p:nvSpPr>
          <p:spPr>
            <a:xfrm>
              <a:off x="0" y="-1"/>
              <a:ext cx="437612" cy="4174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0"/>
                  </a:moveTo>
                  <a:cubicBezTo>
                    <a:pt x="1856" y="0"/>
                    <a:pt x="1856" y="0"/>
                    <a:pt x="1856" y="0"/>
                  </a:cubicBezTo>
                  <a:cubicBezTo>
                    <a:pt x="844" y="0"/>
                    <a:pt x="0" y="885"/>
                    <a:pt x="0" y="1948"/>
                  </a:cubicBezTo>
                  <a:cubicBezTo>
                    <a:pt x="0" y="16466"/>
                    <a:pt x="0" y="16466"/>
                    <a:pt x="0" y="16466"/>
                  </a:cubicBezTo>
                  <a:cubicBezTo>
                    <a:pt x="0" y="17528"/>
                    <a:pt x="844" y="18413"/>
                    <a:pt x="1856" y="18413"/>
                  </a:cubicBezTo>
                  <a:cubicBezTo>
                    <a:pt x="7256" y="18413"/>
                    <a:pt x="7256" y="18413"/>
                    <a:pt x="7256" y="18413"/>
                  </a:cubicBezTo>
                  <a:cubicBezTo>
                    <a:pt x="6919" y="18767"/>
                    <a:pt x="6581" y="19298"/>
                    <a:pt x="6244" y="19475"/>
                  </a:cubicBezTo>
                  <a:cubicBezTo>
                    <a:pt x="6075" y="19652"/>
                    <a:pt x="5906" y="19830"/>
                    <a:pt x="5737" y="20007"/>
                  </a:cubicBezTo>
                  <a:cubicBezTo>
                    <a:pt x="5737" y="20184"/>
                    <a:pt x="5569" y="20538"/>
                    <a:pt x="5737" y="20892"/>
                  </a:cubicBezTo>
                  <a:cubicBezTo>
                    <a:pt x="5906" y="21246"/>
                    <a:pt x="6244" y="21600"/>
                    <a:pt x="7088" y="21600"/>
                  </a:cubicBezTo>
                  <a:cubicBezTo>
                    <a:pt x="14513" y="21600"/>
                    <a:pt x="14513" y="21600"/>
                    <a:pt x="14513" y="21600"/>
                  </a:cubicBezTo>
                  <a:cubicBezTo>
                    <a:pt x="15356" y="21600"/>
                    <a:pt x="15694" y="21246"/>
                    <a:pt x="15863" y="20892"/>
                  </a:cubicBezTo>
                  <a:cubicBezTo>
                    <a:pt x="16031" y="20538"/>
                    <a:pt x="15863" y="20184"/>
                    <a:pt x="15863" y="20007"/>
                  </a:cubicBezTo>
                  <a:cubicBezTo>
                    <a:pt x="15694" y="19830"/>
                    <a:pt x="15525" y="19652"/>
                    <a:pt x="15356" y="19475"/>
                  </a:cubicBezTo>
                  <a:cubicBezTo>
                    <a:pt x="15019" y="19298"/>
                    <a:pt x="14681" y="18767"/>
                    <a:pt x="14344" y="18413"/>
                  </a:cubicBezTo>
                  <a:cubicBezTo>
                    <a:pt x="19744" y="18413"/>
                    <a:pt x="19744" y="18413"/>
                    <a:pt x="19744" y="18413"/>
                  </a:cubicBezTo>
                  <a:cubicBezTo>
                    <a:pt x="20756" y="18413"/>
                    <a:pt x="21600" y="17528"/>
                    <a:pt x="21600" y="16466"/>
                  </a:cubicBezTo>
                  <a:cubicBezTo>
                    <a:pt x="21600" y="1948"/>
                    <a:pt x="21600" y="1948"/>
                    <a:pt x="21600" y="1948"/>
                  </a:cubicBezTo>
                  <a:cubicBezTo>
                    <a:pt x="21600" y="885"/>
                    <a:pt x="20756" y="0"/>
                    <a:pt x="19744" y="0"/>
                  </a:cubicBezTo>
                  <a:close/>
                  <a:moveTo>
                    <a:pt x="14850" y="20007"/>
                  </a:moveTo>
                  <a:cubicBezTo>
                    <a:pt x="15019" y="20184"/>
                    <a:pt x="15188" y="20361"/>
                    <a:pt x="15188" y="20538"/>
                  </a:cubicBezTo>
                  <a:cubicBezTo>
                    <a:pt x="15188" y="20538"/>
                    <a:pt x="15356" y="20538"/>
                    <a:pt x="15188" y="20538"/>
                  </a:cubicBezTo>
                  <a:cubicBezTo>
                    <a:pt x="15188" y="20715"/>
                    <a:pt x="14850" y="20892"/>
                    <a:pt x="14513" y="20892"/>
                  </a:cubicBezTo>
                  <a:cubicBezTo>
                    <a:pt x="7088" y="20892"/>
                    <a:pt x="7088" y="20892"/>
                    <a:pt x="7088" y="20892"/>
                  </a:cubicBezTo>
                  <a:cubicBezTo>
                    <a:pt x="6750" y="20892"/>
                    <a:pt x="6412" y="20715"/>
                    <a:pt x="6412" y="20538"/>
                  </a:cubicBezTo>
                  <a:cubicBezTo>
                    <a:pt x="6412" y="20538"/>
                    <a:pt x="6412" y="20538"/>
                    <a:pt x="6412" y="20538"/>
                  </a:cubicBezTo>
                  <a:cubicBezTo>
                    <a:pt x="6412" y="20538"/>
                    <a:pt x="6412" y="20538"/>
                    <a:pt x="6412" y="20538"/>
                  </a:cubicBezTo>
                  <a:cubicBezTo>
                    <a:pt x="6412" y="20361"/>
                    <a:pt x="6581" y="20184"/>
                    <a:pt x="6750" y="20007"/>
                  </a:cubicBezTo>
                  <a:cubicBezTo>
                    <a:pt x="7425" y="19298"/>
                    <a:pt x="7931" y="18767"/>
                    <a:pt x="8100" y="18413"/>
                  </a:cubicBezTo>
                  <a:cubicBezTo>
                    <a:pt x="13500" y="18413"/>
                    <a:pt x="13500" y="18413"/>
                    <a:pt x="13500" y="18413"/>
                  </a:cubicBezTo>
                  <a:cubicBezTo>
                    <a:pt x="13669" y="18767"/>
                    <a:pt x="14175" y="19298"/>
                    <a:pt x="14850" y="20007"/>
                  </a:cubicBezTo>
                  <a:close/>
                  <a:moveTo>
                    <a:pt x="20250" y="16466"/>
                  </a:moveTo>
                  <a:cubicBezTo>
                    <a:pt x="20250" y="16820"/>
                    <a:pt x="20081" y="16997"/>
                    <a:pt x="19744" y="16997"/>
                  </a:cubicBezTo>
                  <a:cubicBezTo>
                    <a:pt x="1856" y="16997"/>
                    <a:pt x="1856" y="16997"/>
                    <a:pt x="1856" y="16997"/>
                  </a:cubicBezTo>
                  <a:cubicBezTo>
                    <a:pt x="1519" y="16997"/>
                    <a:pt x="1350" y="16820"/>
                    <a:pt x="1350" y="16466"/>
                  </a:cubicBezTo>
                  <a:cubicBezTo>
                    <a:pt x="1350" y="1948"/>
                    <a:pt x="1350" y="1948"/>
                    <a:pt x="1350" y="1948"/>
                  </a:cubicBezTo>
                  <a:cubicBezTo>
                    <a:pt x="1350" y="1593"/>
                    <a:pt x="1519" y="1416"/>
                    <a:pt x="1856" y="1416"/>
                  </a:cubicBezTo>
                  <a:cubicBezTo>
                    <a:pt x="19744" y="1416"/>
                    <a:pt x="19744" y="1416"/>
                    <a:pt x="19744" y="1416"/>
                  </a:cubicBezTo>
                  <a:cubicBezTo>
                    <a:pt x="20081" y="1416"/>
                    <a:pt x="20250" y="1593"/>
                    <a:pt x="20250" y="1948"/>
                  </a:cubicBezTo>
                  <a:lnTo>
                    <a:pt x="20250" y="164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303" name="Shape">
              <a:extLst>
                <a:ext uri="{FF2B5EF4-FFF2-40B4-BE49-F238E27FC236}">
                  <a16:creationId xmlns:a16="http://schemas.microsoft.com/office/drawing/2014/main" id="{5AC428C0-F2CB-4AB2-897D-D6A42E4F0FEE}"/>
                </a:ext>
              </a:extLst>
            </p:cNvPr>
            <p:cNvSpPr/>
            <p:nvPr/>
          </p:nvSpPr>
          <p:spPr>
            <a:xfrm>
              <a:off x="54701" y="54701"/>
              <a:ext cx="328210" cy="2188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25" y="0"/>
                  </a:moveTo>
                  <a:cubicBezTo>
                    <a:pt x="1575" y="0"/>
                    <a:pt x="1575" y="0"/>
                    <a:pt x="1575" y="0"/>
                  </a:cubicBezTo>
                  <a:cubicBezTo>
                    <a:pt x="675" y="0"/>
                    <a:pt x="0" y="1013"/>
                    <a:pt x="0" y="2363"/>
                  </a:cubicBezTo>
                  <a:cubicBezTo>
                    <a:pt x="0" y="19237"/>
                    <a:pt x="0" y="19237"/>
                    <a:pt x="0" y="19237"/>
                  </a:cubicBezTo>
                  <a:cubicBezTo>
                    <a:pt x="0" y="20587"/>
                    <a:pt x="675" y="21600"/>
                    <a:pt x="1575" y="21600"/>
                  </a:cubicBezTo>
                  <a:cubicBezTo>
                    <a:pt x="20025" y="21600"/>
                    <a:pt x="20025" y="21600"/>
                    <a:pt x="20025" y="21600"/>
                  </a:cubicBezTo>
                  <a:cubicBezTo>
                    <a:pt x="20925" y="21600"/>
                    <a:pt x="21600" y="20587"/>
                    <a:pt x="21600" y="19237"/>
                  </a:cubicBezTo>
                  <a:cubicBezTo>
                    <a:pt x="21600" y="2363"/>
                    <a:pt x="21600" y="2363"/>
                    <a:pt x="21600" y="2363"/>
                  </a:cubicBezTo>
                  <a:cubicBezTo>
                    <a:pt x="21600" y="1013"/>
                    <a:pt x="20925" y="0"/>
                    <a:pt x="20025" y="0"/>
                  </a:cubicBezTo>
                  <a:close/>
                  <a:moveTo>
                    <a:pt x="20700" y="19237"/>
                  </a:moveTo>
                  <a:cubicBezTo>
                    <a:pt x="20700" y="19913"/>
                    <a:pt x="20475" y="20250"/>
                    <a:pt x="20025" y="20250"/>
                  </a:cubicBezTo>
                  <a:cubicBezTo>
                    <a:pt x="1575" y="20250"/>
                    <a:pt x="1575" y="20250"/>
                    <a:pt x="1575" y="20250"/>
                  </a:cubicBezTo>
                  <a:cubicBezTo>
                    <a:pt x="1125" y="20250"/>
                    <a:pt x="900" y="19913"/>
                    <a:pt x="900" y="19237"/>
                  </a:cubicBezTo>
                  <a:cubicBezTo>
                    <a:pt x="900" y="2363"/>
                    <a:pt x="900" y="2363"/>
                    <a:pt x="900" y="2363"/>
                  </a:cubicBezTo>
                  <a:cubicBezTo>
                    <a:pt x="900" y="1688"/>
                    <a:pt x="1125" y="1350"/>
                    <a:pt x="1575" y="1350"/>
                  </a:cubicBezTo>
                  <a:cubicBezTo>
                    <a:pt x="20025" y="1350"/>
                    <a:pt x="20025" y="1350"/>
                    <a:pt x="20025" y="1350"/>
                  </a:cubicBezTo>
                  <a:cubicBezTo>
                    <a:pt x="20475" y="1350"/>
                    <a:pt x="20700" y="1688"/>
                    <a:pt x="20700" y="2363"/>
                  </a:cubicBezTo>
                  <a:lnTo>
                    <a:pt x="20700" y="1923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304" name="Shape">
              <a:extLst>
                <a:ext uri="{FF2B5EF4-FFF2-40B4-BE49-F238E27FC236}">
                  <a16:creationId xmlns:a16="http://schemas.microsoft.com/office/drawing/2014/main" id="{536A6373-40B3-4D1D-9294-F1BA7D51A58D}"/>
                </a:ext>
              </a:extLst>
            </p:cNvPr>
            <p:cNvSpPr/>
            <p:nvPr/>
          </p:nvSpPr>
          <p:spPr>
            <a:xfrm>
              <a:off x="198172" y="280705"/>
              <a:ext cx="41267" cy="407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  <p:sp>
          <p:nvSpPr>
            <p:cNvPr id="305" name="Shape">
              <a:extLst>
                <a:ext uri="{FF2B5EF4-FFF2-40B4-BE49-F238E27FC236}">
                  <a16:creationId xmlns:a16="http://schemas.microsoft.com/office/drawing/2014/main" id="{46E90520-D076-4E0D-B011-3318A459BA33}"/>
                </a:ext>
              </a:extLst>
            </p:cNvPr>
            <p:cNvSpPr/>
            <p:nvPr/>
          </p:nvSpPr>
          <p:spPr>
            <a:xfrm>
              <a:off x="191455" y="123318"/>
              <a:ext cx="67760" cy="820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0" h="21600" extrusionOk="0">
                  <a:moveTo>
                    <a:pt x="2160" y="0"/>
                  </a:moveTo>
                  <a:cubicBezTo>
                    <a:pt x="1080" y="0"/>
                    <a:pt x="0" y="0"/>
                    <a:pt x="0" y="900"/>
                  </a:cubicBezTo>
                  <a:cubicBezTo>
                    <a:pt x="0" y="1800"/>
                    <a:pt x="0" y="18900"/>
                    <a:pt x="0" y="20700"/>
                  </a:cubicBezTo>
                  <a:cubicBezTo>
                    <a:pt x="0" y="21600"/>
                    <a:pt x="1080" y="21600"/>
                    <a:pt x="2160" y="21600"/>
                  </a:cubicBezTo>
                  <a:cubicBezTo>
                    <a:pt x="3240" y="20700"/>
                    <a:pt x="19440" y="12600"/>
                    <a:pt x="20520" y="11700"/>
                  </a:cubicBezTo>
                  <a:cubicBezTo>
                    <a:pt x="21600" y="11700"/>
                    <a:pt x="21600" y="9900"/>
                    <a:pt x="20520" y="9900"/>
                  </a:cubicBezTo>
                  <a:cubicBezTo>
                    <a:pt x="19440" y="9000"/>
                    <a:pt x="3240" y="900"/>
                    <a:pt x="21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>
                <a:defRPr>
                  <a:solidFill>
                    <a:srgbClr val="FFFFFF"/>
                  </a:solidFill>
                </a:defRPr>
              </a:pPr>
              <a:endParaRPr/>
            </a:p>
          </p:txBody>
        </p:sp>
      </p:grpSp>
      <p:grpSp>
        <p:nvGrpSpPr>
          <p:cNvPr id="307" name="Group">
            <a:extLst>
              <a:ext uri="{FF2B5EF4-FFF2-40B4-BE49-F238E27FC236}">
                <a16:creationId xmlns:a16="http://schemas.microsoft.com/office/drawing/2014/main" id="{F7242E74-E756-4EA3-81D6-D38BFD33000F}"/>
              </a:ext>
            </a:extLst>
          </p:cNvPr>
          <p:cNvGrpSpPr/>
          <p:nvPr/>
        </p:nvGrpSpPr>
        <p:grpSpPr>
          <a:xfrm>
            <a:off x="809565" y="5561694"/>
            <a:ext cx="303394" cy="404971"/>
            <a:chOff x="0" y="0"/>
            <a:chExt cx="303392" cy="404969"/>
          </a:xfrm>
          <a:solidFill>
            <a:schemeClr val="bg1"/>
          </a:solidFill>
        </p:grpSpPr>
        <p:sp>
          <p:nvSpPr>
            <p:cNvPr id="308" name="Shape">
              <a:extLst>
                <a:ext uri="{FF2B5EF4-FFF2-40B4-BE49-F238E27FC236}">
                  <a16:creationId xmlns:a16="http://schemas.microsoft.com/office/drawing/2014/main" id="{556F3261-E3F4-4B3F-8509-F406787D4454}"/>
                </a:ext>
              </a:extLst>
            </p:cNvPr>
            <p:cNvSpPr/>
            <p:nvPr/>
          </p:nvSpPr>
          <p:spPr>
            <a:xfrm>
              <a:off x="0" y="0"/>
              <a:ext cx="303393" cy="4049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775"/>
                  </a:moveTo>
                  <a:cubicBezTo>
                    <a:pt x="18900" y="6075"/>
                    <a:pt x="18900" y="6075"/>
                    <a:pt x="18900" y="6075"/>
                  </a:cubicBezTo>
                  <a:cubicBezTo>
                    <a:pt x="18900" y="2700"/>
                    <a:pt x="15300" y="0"/>
                    <a:pt x="10800" y="0"/>
                  </a:cubicBezTo>
                  <a:cubicBezTo>
                    <a:pt x="6300" y="0"/>
                    <a:pt x="2700" y="2700"/>
                    <a:pt x="2700" y="6075"/>
                  </a:cubicBezTo>
                  <a:cubicBezTo>
                    <a:pt x="2700" y="8775"/>
                    <a:pt x="2700" y="8775"/>
                    <a:pt x="2700" y="8775"/>
                  </a:cubicBezTo>
                  <a:cubicBezTo>
                    <a:pt x="1125" y="8775"/>
                    <a:pt x="0" y="9619"/>
                    <a:pt x="0" y="10800"/>
                  </a:cubicBezTo>
                  <a:cubicBezTo>
                    <a:pt x="0" y="12825"/>
                    <a:pt x="0" y="12825"/>
                    <a:pt x="0" y="12825"/>
                  </a:cubicBezTo>
                  <a:cubicBezTo>
                    <a:pt x="0" y="13500"/>
                    <a:pt x="0" y="13500"/>
                    <a:pt x="0" y="13500"/>
                  </a:cubicBezTo>
                  <a:cubicBezTo>
                    <a:pt x="0" y="14850"/>
                    <a:pt x="0" y="14850"/>
                    <a:pt x="0" y="14850"/>
                  </a:cubicBezTo>
                  <a:cubicBezTo>
                    <a:pt x="0" y="15525"/>
                    <a:pt x="0" y="15525"/>
                    <a:pt x="0" y="15525"/>
                  </a:cubicBezTo>
                  <a:cubicBezTo>
                    <a:pt x="0" y="18900"/>
                    <a:pt x="3600" y="21600"/>
                    <a:pt x="8100" y="21600"/>
                  </a:cubicBezTo>
                  <a:cubicBezTo>
                    <a:pt x="13500" y="21600"/>
                    <a:pt x="13500" y="21600"/>
                    <a:pt x="13500" y="21600"/>
                  </a:cubicBezTo>
                  <a:cubicBezTo>
                    <a:pt x="18000" y="21600"/>
                    <a:pt x="21600" y="18900"/>
                    <a:pt x="21600" y="15525"/>
                  </a:cubicBezTo>
                  <a:cubicBezTo>
                    <a:pt x="21600" y="14850"/>
                    <a:pt x="21600" y="14850"/>
                    <a:pt x="21600" y="1485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2825"/>
                    <a:pt x="21600" y="12825"/>
                    <a:pt x="21600" y="12825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9619"/>
                    <a:pt x="20475" y="8775"/>
                    <a:pt x="18900" y="8775"/>
                  </a:cubicBezTo>
                  <a:close/>
                  <a:moveTo>
                    <a:pt x="4500" y="6075"/>
                  </a:moveTo>
                  <a:cubicBezTo>
                    <a:pt x="4500" y="3544"/>
                    <a:pt x="7425" y="1350"/>
                    <a:pt x="10800" y="1350"/>
                  </a:cubicBezTo>
                  <a:cubicBezTo>
                    <a:pt x="14175" y="1350"/>
                    <a:pt x="17100" y="3544"/>
                    <a:pt x="17100" y="6075"/>
                  </a:cubicBezTo>
                  <a:cubicBezTo>
                    <a:pt x="17100" y="8775"/>
                    <a:pt x="17100" y="8775"/>
                    <a:pt x="17100" y="8775"/>
                  </a:cubicBezTo>
                  <a:cubicBezTo>
                    <a:pt x="15300" y="8775"/>
                    <a:pt x="15300" y="8775"/>
                    <a:pt x="15300" y="8775"/>
                  </a:cubicBezTo>
                  <a:cubicBezTo>
                    <a:pt x="15300" y="6075"/>
                    <a:pt x="15300" y="6075"/>
                    <a:pt x="15300" y="6075"/>
                  </a:cubicBezTo>
                  <a:cubicBezTo>
                    <a:pt x="15300" y="4219"/>
                    <a:pt x="13275" y="2700"/>
                    <a:pt x="10800" y="2700"/>
                  </a:cubicBezTo>
                  <a:cubicBezTo>
                    <a:pt x="8325" y="2700"/>
                    <a:pt x="6300" y="4219"/>
                    <a:pt x="6300" y="6075"/>
                  </a:cubicBezTo>
                  <a:cubicBezTo>
                    <a:pt x="6300" y="8775"/>
                    <a:pt x="6300" y="8775"/>
                    <a:pt x="6300" y="8775"/>
                  </a:cubicBezTo>
                  <a:cubicBezTo>
                    <a:pt x="4500" y="8775"/>
                    <a:pt x="4500" y="8775"/>
                    <a:pt x="4500" y="8775"/>
                  </a:cubicBezTo>
                  <a:lnTo>
                    <a:pt x="4500" y="6075"/>
                  </a:lnTo>
                  <a:close/>
                  <a:moveTo>
                    <a:pt x="14400" y="6075"/>
                  </a:moveTo>
                  <a:cubicBezTo>
                    <a:pt x="14400" y="6075"/>
                    <a:pt x="14400" y="6075"/>
                    <a:pt x="14400" y="6075"/>
                  </a:cubicBezTo>
                  <a:cubicBezTo>
                    <a:pt x="14400" y="8775"/>
                    <a:pt x="14400" y="8775"/>
                    <a:pt x="14400" y="8775"/>
                  </a:cubicBezTo>
                  <a:cubicBezTo>
                    <a:pt x="7200" y="8775"/>
                    <a:pt x="7200" y="8775"/>
                    <a:pt x="7200" y="8775"/>
                  </a:cubicBezTo>
                  <a:cubicBezTo>
                    <a:pt x="7200" y="6075"/>
                    <a:pt x="7200" y="6075"/>
                    <a:pt x="7200" y="6075"/>
                  </a:cubicBezTo>
                  <a:cubicBezTo>
                    <a:pt x="7200" y="6075"/>
                    <a:pt x="7200" y="6075"/>
                    <a:pt x="7200" y="6075"/>
                  </a:cubicBezTo>
                  <a:cubicBezTo>
                    <a:pt x="7200" y="4556"/>
                    <a:pt x="8775" y="3375"/>
                    <a:pt x="10800" y="3375"/>
                  </a:cubicBezTo>
                  <a:cubicBezTo>
                    <a:pt x="12825" y="3375"/>
                    <a:pt x="14400" y="4556"/>
                    <a:pt x="14400" y="6075"/>
                  </a:cubicBezTo>
                  <a:close/>
                  <a:moveTo>
                    <a:pt x="19800" y="12825"/>
                  </a:moveTo>
                  <a:cubicBezTo>
                    <a:pt x="19800" y="13500"/>
                    <a:pt x="19800" y="13500"/>
                    <a:pt x="19800" y="13500"/>
                  </a:cubicBezTo>
                  <a:cubicBezTo>
                    <a:pt x="19800" y="14850"/>
                    <a:pt x="19800" y="14850"/>
                    <a:pt x="19800" y="14850"/>
                  </a:cubicBezTo>
                  <a:cubicBezTo>
                    <a:pt x="19800" y="15525"/>
                    <a:pt x="19800" y="15525"/>
                    <a:pt x="19800" y="15525"/>
                  </a:cubicBezTo>
                  <a:cubicBezTo>
                    <a:pt x="19800" y="18056"/>
                    <a:pt x="16875" y="20250"/>
                    <a:pt x="13500" y="20250"/>
                  </a:cubicBezTo>
                  <a:cubicBezTo>
                    <a:pt x="8100" y="20250"/>
                    <a:pt x="8100" y="20250"/>
                    <a:pt x="8100" y="20250"/>
                  </a:cubicBezTo>
                  <a:cubicBezTo>
                    <a:pt x="4725" y="20250"/>
                    <a:pt x="1800" y="18056"/>
                    <a:pt x="1800" y="15525"/>
                  </a:cubicBezTo>
                  <a:cubicBezTo>
                    <a:pt x="1800" y="14850"/>
                    <a:pt x="1800" y="14850"/>
                    <a:pt x="1800" y="14850"/>
                  </a:cubicBezTo>
                  <a:cubicBezTo>
                    <a:pt x="1800" y="13500"/>
                    <a:pt x="1800" y="13500"/>
                    <a:pt x="1800" y="13500"/>
                  </a:cubicBezTo>
                  <a:cubicBezTo>
                    <a:pt x="1800" y="12825"/>
                    <a:pt x="1800" y="12825"/>
                    <a:pt x="1800" y="12825"/>
                  </a:cubicBezTo>
                  <a:cubicBezTo>
                    <a:pt x="1800" y="10800"/>
                    <a:pt x="1800" y="10800"/>
                    <a:pt x="1800" y="10800"/>
                  </a:cubicBezTo>
                  <a:cubicBezTo>
                    <a:pt x="1800" y="10463"/>
                    <a:pt x="2250" y="10125"/>
                    <a:pt x="2700" y="10125"/>
                  </a:cubicBezTo>
                  <a:cubicBezTo>
                    <a:pt x="3375" y="10125"/>
                    <a:pt x="3825" y="10125"/>
                    <a:pt x="4500" y="10125"/>
                  </a:cubicBezTo>
                  <a:cubicBezTo>
                    <a:pt x="17100" y="10125"/>
                    <a:pt x="17100" y="10125"/>
                    <a:pt x="17100" y="10125"/>
                  </a:cubicBezTo>
                  <a:cubicBezTo>
                    <a:pt x="17775" y="10125"/>
                    <a:pt x="18225" y="10125"/>
                    <a:pt x="18900" y="10125"/>
                  </a:cubicBezTo>
                  <a:cubicBezTo>
                    <a:pt x="19350" y="10125"/>
                    <a:pt x="19800" y="10463"/>
                    <a:pt x="19800" y="10800"/>
                  </a:cubicBezTo>
                  <a:lnTo>
                    <a:pt x="19800" y="1282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09" name="Shape">
              <a:extLst>
                <a:ext uri="{FF2B5EF4-FFF2-40B4-BE49-F238E27FC236}">
                  <a16:creationId xmlns:a16="http://schemas.microsoft.com/office/drawing/2014/main" id="{1D5077A3-DA61-4C88-873A-FFF914142C69}"/>
                </a:ext>
              </a:extLst>
            </p:cNvPr>
            <p:cNvSpPr/>
            <p:nvPr/>
          </p:nvSpPr>
          <p:spPr>
            <a:xfrm>
              <a:off x="125633" y="240576"/>
              <a:ext cx="50789" cy="76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3600"/>
                    <a:pt x="0" y="7200"/>
                  </a:cubicBezTo>
                  <a:cubicBezTo>
                    <a:pt x="0" y="9000"/>
                    <a:pt x="1350" y="13500"/>
                    <a:pt x="4050" y="17100"/>
                  </a:cubicBezTo>
                  <a:cubicBezTo>
                    <a:pt x="5400" y="19800"/>
                    <a:pt x="6750" y="21600"/>
                    <a:pt x="10800" y="21600"/>
                  </a:cubicBezTo>
                  <a:cubicBezTo>
                    <a:pt x="14850" y="21600"/>
                    <a:pt x="16200" y="19800"/>
                    <a:pt x="17550" y="17100"/>
                  </a:cubicBezTo>
                  <a:cubicBezTo>
                    <a:pt x="20250" y="13500"/>
                    <a:pt x="21600" y="9000"/>
                    <a:pt x="21600" y="7200"/>
                  </a:cubicBezTo>
                  <a:cubicBezTo>
                    <a:pt x="21600" y="3600"/>
                    <a:pt x="162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10" name="Group">
            <a:extLst>
              <a:ext uri="{FF2B5EF4-FFF2-40B4-BE49-F238E27FC236}">
                <a16:creationId xmlns:a16="http://schemas.microsoft.com/office/drawing/2014/main" id="{A5A6E4FB-901C-4A53-9E16-E792F2D6FC24}"/>
              </a:ext>
            </a:extLst>
          </p:cNvPr>
          <p:cNvGrpSpPr/>
          <p:nvPr/>
        </p:nvGrpSpPr>
        <p:grpSpPr>
          <a:xfrm>
            <a:off x="1775802" y="5580632"/>
            <a:ext cx="385002" cy="367095"/>
            <a:chOff x="0" y="0"/>
            <a:chExt cx="385001" cy="367093"/>
          </a:xfrm>
          <a:solidFill>
            <a:schemeClr val="bg1"/>
          </a:solidFill>
        </p:grpSpPr>
        <p:sp>
          <p:nvSpPr>
            <p:cNvPr id="311" name="Shape">
              <a:extLst>
                <a:ext uri="{FF2B5EF4-FFF2-40B4-BE49-F238E27FC236}">
                  <a16:creationId xmlns:a16="http://schemas.microsoft.com/office/drawing/2014/main" id="{51C93B79-5C62-49E7-974D-C912F8165D55}"/>
                </a:ext>
              </a:extLst>
            </p:cNvPr>
            <p:cNvSpPr/>
            <p:nvPr/>
          </p:nvSpPr>
          <p:spPr>
            <a:xfrm>
              <a:off x="-1" y="0"/>
              <a:ext cx="385003" cy="36709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0"/>
                  </a:moveTo>
                  <a:cubicBezTo>
                    <a:pt x="1856" y="0"/>
                    <a:pt x="1856" y="0"/>
                    <a:pt x="1856" y="0"/>
                  </a:cubicBezTo>
                  <a:cubicBezTo>
                    <a:pt x="844" y="0"/>
                    <a:pt x="0" y="885"/>
                    <a:pt x="0" y="1948"/>
                  </a:cubicBezTo>
                  <a:cubicBezTo>
                    <a:pt x="0" y="16466"/>
                    <a:pt x="0" y="16466"/>
                    <a:pt x="0" y="16466"/>
                  </a:cubicBezTo>
                  <a:cubicBezTo>
                    <a:pt x="0" y="17528"/>
                    <a:pt x="844" y="18413"/>
                    <a:pt x="1856" y="18413"/>
                  </a:cubicBezTo>
                  <a:cubicBezTo>
                    <a:pt x="7256" y="18413"/>
                    <a:pt x="7256" y="18413"/>
                    <a:pt x="7256" y="18413"/>
                  </a:cubicBezTo>
                  <a:cubicBezTo>
                    <a:pt x="6919" y="18767"/>
                    <a:pt x="6581" y="19298"/>
                    <a:pt x="6244" y="19475"/>
                  </a:cubicBezTo>
                  <a:cubicBezTo>
                    <a:pt x="6075" y="19652"/>
                    <a:pt x="5906" y="19830"/>
                    <a:pt x="5737" y="20007"/>
                  </a:cubicBezTo>
                  <a:cubicBezTo>
                    <a:pt x="5737" y="20184"/>
                    <a:pt x="5569" y="20538"/>
                    <a:pt x="5737" y="20892"/>
                  </a:cubicBezTo>
                  <a:cubicBezTo>
                    <a:pt x="5906" y="21246"/>
                    <a:pt x="6244" y="21600"/>
                    <a:pt x="7088" y="21600"/>
                  </a:cubicBezTo>
                  <a:cubicBezTo>
                    <a:pt x="14512" y="21600"/>
                    <a:pt x="14512" y="21600"/>
                    <a:pt x="14512" y="21600"/>
                  </a:cubicBezTo>
                  <a:cubicBezTo>
                    <a:pt x="15356" y="21600"/>
                    <a:pt x="15694" y="21246"/>
                    <a:pt x="15862" y="20892"/>
                  </a:cubicBezTo>
                  <a:cubicBezTo>
                    <a:pt x="16031" y="20538"/>
                    <a:pt x="15862" y="20184"/>
                    <a:pt x="15862" y="20007"/>
                  </a:cubicBezTo>
                  <a:cubicBezTo>
                    <a:pt x="15694" y="19830"/>
                    <a:pt x="15525" y="19652"/>
                    <a:pt x="15356" y="19475"/>
                  </a:cubicBezTo>
                  <a:cubicBezTo>
                    <a:pt x="15019" y="19298"/>
                    <a:pt x="14681" y="18767"/>
                    <a:pt x="14344" y="18413"/>
                  </a:cubicBezTo>
                  <a:cubicBezTo>
                    <a:pt x="19744" y="18413"/>
                    <a:pt x="19744" y="18413"/>
                    <a:pt x="19744" y="18413"/>
                  </a:cubicBezTo>
                  <a:cubicBezTo>
                    <a:pt x="20756" y="18413"/>
                    <a:pt x="21600" y="17528"/>
                    <a:pt x="21600" y="16466"/>
                  </a:cubicBezTo>
                  <a:cubicBezTo>
                    <a:pt x="21600" y="1948"/>
                    <a:pt x="21600" y="1948"/>
                    <a:pt x="21600" y="1948"/>
                  </a:cubicBezTo>
                  <a:cubicBezTo>
                    <a:pt x="21600" y="885"/>
                    <a:pt x="20756" y="0"/>
                    <a:pt x="19744" y="0"/>
                  </a:cubicBezTo>
                  <a:close/>
                  <a:moveTo>
                    <a:pt x="14850" y="20007"/>
                  </a:moveTo>
                  <a:cubicBezTo>
                    <a:pt x="15019" y="20184"/>
                    <a:pt x="15187" y="20361"/>
                    <a:pt x="15187" y="20538"/>
                  </a:cubicBezTo>
                  <a:cubicBezTo>
                    <a:pt x="15187" y="20538"/>
                    <a:pt x="15356" y="20538"/>
                    <a:pt x="15187" y="20538"/>
                  </a:cubicBezTo>
                  <a:cubicBezTo>
                    <a:pt x="15187" y="20715"/>
                    <a:pt x="14850" y="20892"/>
                    <a:pt x="14512" y="20892"/>
                  </a:cubicBezTo>
                  <a:cubicBezTo>
                    <a:pt x="7088" y="20892"/>
                    <a:pt x="7088" y="20892"/>
                    <a:pt x="7088" y="20892"/>
                  </a:cubicBezTo>
                  <a:cubicBezTo>
                    <a:pt x="6750" y="20892"/>
                    <a:pt x="6413" y="20715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538"/>
                    <a:pt x="6413" y="20538"/>
                    <a:pt x="6413" y="20538"/>
                  </a:cubicBezTo>
                  <a:cubicBezTo>
                    <a:pt x="6413" y="20361"/>
                    <a:pt x="6581" y="20184"/>
                    <a:pt x="6750" y="20007"/>
                  </a:cubicBezTo>
                  <a:cubicBezTo>
                    <a:pt x="7425" y="19298"/>
                    <a:pt x="7931" y="18767"/>
                    <a:pt x="8100" y="18413"/>
                  </a:cubicBezTo>
                  <a:cubicBezTo>
                    <a:pt x="13500" y="18413"/>
                    <a:pt x="13500" y="18413"/>
                    <a:pt x="13500" y="18413"/>
                  </a:cubicBezTo>
                  <a:cubicBezTo>
                    <a:pt x="13669" y="18767"/>
                    <a:pt x="14175" y="19298"/>
                    <a:pt x="14850" y="20007"/>
                  </a:cubicBezTo>
                  <a:close/>
                  <a:moveTo>
                    <a:pt x="20250" y="16466"/>
                  </a:moveTo>
                  <a:cubicBezTo>
                    <a:pt x="20250" y="16820"/>
                    <a:pt x="20081" y="16997"/>
                    <a:pt x="19744" y="16997"/>
                  </a:cubicBezTo>
                  <a:cubicBezTo>
                    <a:pt x="1856" y="16997"/>
                    <a:pt x="1856" y="16997"/>
                    <a:pt x="1856" y="16997"/>
                  </a:cubicBezTo>
                  <a:cubicBezTo>
                    <a:pt x="1519" y="16997"/>
                    <a:pt x="1350" y="16820"/>
                    <a:pt x="1350" y="16466"/>
                  </a:cubicBezTo>
                  <a:cubicBezTo>
                    <a:pt x="1350" y="1948"/>
                    <a:pt x="1350" y="1948"/>
                    <a:pt x="1350" y="1948"/>
                  </a:cubicBezTo>
                  <a:cubicBezTo>
                    <a:pt x="1350" y="1593"/>
                    <a:pt x="1519" y="1416"/>
                    <a:pt x="1856" y="1416"/>
                  </a:cubicBezTo>
                  <a:cubicBezTo>
                    <a:pt x="19744" y="1416"/>
                    <a:pt x="19744" y="1416"/>
                    <a:pt x="19744" y="1416"/>
                  </a:cubicBezTo>
                  <a:cubicBezTo>
                    <a:pt x="20081" y="1416"/>
                    <a:pt x="20250" y="1593"/>
                    <a:pt x="20250" y="1948"/>
                  </a:cubicBezTo>
                  <a:lnTo>
                    <a:pt x="20250" y="1646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2" name="Shape">
              <a:extLst>
                <a:ext uri="{FF2B5EF4-FFF2-40B4-BE49-F238E27FC236}">
                  <a16:creationId xmlns:a16="http://schemas.microsoft.com/office/drawing/2014/main" id="{B3D1F9D6-CEFE-473A-9FB5-BF4E3464ED9A}"/>
                </a:ext>
              </a:extLst>
            </p:cNvPr>
            <p:cNvSpPr/>
            <p:nvPr/>
          </p:nvSpPr>
          <p:spPr>
            <a:xfrm>
              <a:off x="48348" y="48349"/>
              <a:ext cx="288304" cy="19339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25" y="0"/>
                  </a:moveTo>
                  <a:cubicBezTo>
                    <a:pt x="1575" y="0"/>
                    <a:pt x="1575" y="0"/>
                    <a:pt x="1575" y="0"/>
                  </a:cubicBezTo>
                  <a:cubicBezTo>
                    <a:pt x="675" y="0"/>
                    <a:pt x="0" y="1012"/>
                    <a:pt x="0" y="2362"/>
                  </a:cubicBezTo>
                  <a:cubicBezTo>
                    <a:pt x="0" y="19238"/>
                    <a:pt x="0" y="19238"/>
                    <a:pt x="0" y="19238"/>
                  </a:cubicBezTo>
                  <a:cubicBezTo>
                    <a:pt x="0" y="20588"/>
                    <a:pt x="675" y="21600"/>
                    <a:pt x="1575" y="21600"/>
                  </a:cubicBezTo>
                  <a:cubicBezTo>
                    <a:pt x="20025" y="21600"/>
                    <a:pt x="20025" y="21600"/>
                    <a:pt x="20025" y="21600"/>
                  </a:cubicBezTo>
                  <a:cubicBezTo>
                    <a:pt x="20925" y="21600"/>
                    <a:pt x="21600" y="20588"/>
                    <a:pt x="21600" y="19238"/>
                  </a:cubicBezTo>
                  <a:cubicBezTo>
                    <a:pt x="21600" y="2362"/>
                    <a:pt x="21600" y="2362"/>
                    <a:pt x="21600" y="2362"/>
                  </a:cubicBezTo>
                  <a:cubicBezTo>
                    <a:pt x="21600" y="1012"/>
                    <a:pt x="20925" y="0"/>
                    <a:pt x="20025" y="0"/>
                  </a:cubicBezTo>
                  <a:close/>
                  <a:moveTo>
                    <a:pt x="20700" y="19238"/>
                  </a:moveTo>
                  <a:cubicBezTo>
                    <a:pt x="20700" y="19913"/>
                    <a:pt x="20475" y="20250"/>
                    <a:pt x="20025" y="20250"/>
                  </a:cubicBezTo>
                  <a:cubicBezTo>
                    <a:pt x="1575" y="20250"/>
                    <a:pt x="1575" y="20250"/>
                    <a:pt x="1575" y="20250"/>
                  </a:cubicBezTo>
                  <a:cubicBezTo>
                    <a:pt x="1125" y="20250"/>
                    <a:pt x="900" y="19913"/>
                    <a:pt x="900" y="19238"/>
                  </a:cubicBezTo>
                  <a:cubicBezTo>
                    <a:pt x="900" y="2362"/>
                    <a:pt x="900" y="2362"/>
                    <a:pt x="900" y="2362"/>
                  </a:cubicBezTo>
                  <a:cubicBezTo>
                    <a:pt x="900" y="1687"/>
                    <a:pt x="1125" y="1350"/>
                    <a:pt x="1575" y="1350"/>
                  </a:cubicBezTo>
                  <a:cubicBezTo>
                    <a:pt x="20025" y="1350"/>
                    <a:pt x="20025" y="1350"/>
                    <a:pt x="20025" y="1350"/>
                  </a:cubicBezTo>
                  <a:cubicBezTo>
                    <a:pt x="20475" y="1350"/>
                    <a:pt x="20700" y="1687"/>
                    <a:pt x="20700" y="2362"/>
                  </a:cubicBezTo>
                  <a:lnTo>
                    <a:pt x="20700" y="1923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3" name="Shape">
              <a:extLst>
                <a:ext uri="{FF2B5EF4-FFF2-40B4-BE49-F238E27FC236}">
                  <a16:creationId xmlns:a16="http://schemas.microsoft.com/office/drawing/2014/main" id="{99595762-8B00-45A7-A7F2-AB62D1BB697E}"/>
                </a:ext>
              </a:extLst>
            </p:cNvPr>
            <p:cNvSpPr/>
            <p:nvPr/>
          </p:nvSpPr>
          <p:spPr>
            <a:xfrm>
              <a:off x="173697" y="247116"/>
              <a:ext cx="35815" cy="358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4" name="Shape">
              <a:extLst>
                <a:ext uri="{FF2B5EF4-FFF2-40B4-BE49-F238E27FC236}">
                  <a16:creationId xmlns:a16="http://schemas.microsoft.com/office/drawing/2014/main" id="{71F1BDC1-695C-4270-B46C-08C10762E946}"/>
                </a:ext>
              </a:extLst>
            </p:cNvPr>
            <p:cNvSpPr/>
            <p:nvPr/>
          </p:nvSpPr>
          <p:spPr>
            <a:xfrm>
              <a:off x="134301" y="87744"/>
              <a:ext cx="114606" cy="1146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547" y="0"/>
                    <a:pt x="0" y="4547"/>
                    <a:pt x="0" y="10800"/>
                  </a:cubicBezTo>
                  <a:cubicBezTo>
                    <a:pt x="0" y="16484"/>
                    <a:pt x="4547" y="21600"/>
                    <a:pt x="10800" y="21600"/>
                  </a:cubicBezTo>
                  <a:cubicBezTo>
                    <a:pt x="17053" y="21600"/>
                    <a:pt x="21600" y="16484"/>
                    <a:pt x="21600" y="10800"/>
                  </a:cubicBezTo>
                  <a:cubicBezTo>
                    <a:pt x="21600" y="4547"/>
                    <a:pt x="17053" y="0"/>
                    <a:pt x="10800" y="0"/>
                  </a:cubicBezTo>
                  <a:close/>
                  <a:moveTo>
                    <a:pt x="10800" y="19326"/>
                  </a:moveTo>
                  <a:cubicBezTo>
                    <a:pt x="6253" y="19326"/>
                    <a:pt x="2274" y="15347"/>
                    <a:pt x="2274" y="10800"/>
                  </a:cubicBezTo>
                  <a:cubicBezTo>
                    <a:pt x="2274" y="6253"/>
                    <a:pt x="5684" y="2842"/>
                    <a:pt x="10232" y="2274"/>
                  </a:cubicBezTo>
                  <a:cubicBezTo>
                    <a:pt x="10232" y="12505"/>
                    <a:pt x="10232" y="12505"/>
                    <a:pt x="10232" y="12505"/>
                  </a:cubicBezTo>
                  <a:cubicBezTo>
                    <a:pt x="19326" y="9095"/>
                    <a:pt x="19326" y="9095"/>
                    <a:pt x="19326" y="9095"/>
                  </a:cubicBezTo>
                  <a:cubicBezTo>
                    <a:pt x="19326" y="9663"/>
                    <a:pt x="19326" y="10232"/>
                    <a:pt x="19326" y="10800"/>
                  </a:cubicBezTo>
                  <a:cubicBezTo>
                    <a:pt x="19326" y="15347"/>
                    <a:pt x="15347" y="19326"/>
                    <a:pt x="10800" y="193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15" name="Group">
            <a:extLst>
              <a:ext uri="{FF2B5EF4-FFF2-40B4-BE49-F238E27FC236}">
                <a16:creationId xmlns:a16="http://schemas.microsoft.com/office/drawing/2014/main" id="{8F00368F-7FF2-4A9A-B8EF-87A2CC4D9D97}"/>
              </a:ext>
            </a:extLst>
          </p:cNvPr>
          <p:cNvGrpSpPr/>
          <p:nvPr/>
        </p:nvGrpSpPr>
        <p:grpSpPr>
          <a:xfrm>
            <a:off x="2835104" y="5580203"/>
            <a:ext cx="410885" cy="366776"/>
            <a:chOff x="0" y="0"/>
            <a:chExt cx="410884" cy="366774"/>
          </a:xfrm>
          <a:solidFill>
            <a:schemeClr val="bg1"/>
          </a:solidFill>
        </p:grpSpPr>
        <p:sp>
          <p:nvSpPr>
            <p:cNvPr id="316" name="Shape">
              <a:extLst>
                <a:ext uri="{FF2B5EF4-FFF2-40B4-BE49-F238E27FC236}">
                  <a16:creationId xmlns:a16="http://schemas.microsoft.com/office/drawing/2014/main" id="{5E418145-7F2D-483E-8BE5-02B5DA8D3A82}"/>
                </a:ext>
              </a:extLst>
            </p:cNvPr>
            <p:cNvSpPr/>
            <p:nvPr/>
          </p:nvSpPr>
          <p:spPr>
            <a:xfrm>
              <a:off x="0" y="0"/>
              <a:ext cx="410885" cy="366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31" extrusionOk="0">
                  <a:moveTo>
                    <a:pt x="17280" y="21398"/>
                  </a:moveTo>
                  <a:cubicBezTo>
                    <a:pt x="17100" y="21398"/>
                    <a:pt x="16920" y="21398"/>
                    <a:pt x="16740" y="21196"/>
                  </a:cubicBezTo>
                  <a:cubicBezTo>
                    <a:pt x="16380" y="20793"/>
                    <a:pt x="16560" y="20389"/>
                    <a:pt x="16740" y="19985"/>
                  </a:cubicBezTo>
                  <a:cubicBezTo>
                    <a:pt x="18900" y="17966"/>
                    <a:pt x="20160" y="15140"/>
                    <a:pt x="20160" y="12112"/>
                  </a:cubicBezTo>
                  <a:cubicBezTo>
                    <a:pt x="20160" y="6258"/>
                    <a:pt x="16020" y="1615"/>
                    <a:pt x="10800" y="1615"/>
                  </a:cubicBezTo>
                  <a:cubicBezTo>
                    <a:pt x="5580" y="1615"/>
                    <a:pt x="1440" y="6258"/>
                    <a:pt x="1440" y="12112"/>
                  </a:cubicBezTo>
                  <a:cubicBezTo>
                    <a:pt x="1440" y="15140"/>
                    <a:pt x="2700" y="17966"/>
                    <a:pt x="4860" y="19985"/>
                  </a:cubicBezTo>
                  <a:cubicBezTo>
                    <a:pt x="5040" y="20389"/>
                    <a:pt x="5220" y="20793"/>
                    <a:pt x="4860" y="21196"/>
                  </a:cubicBezTo>
                  <a:cubicBezTo>
                    <a:pt x="4680" y="21600"/>
                    <a:pt x="4140" y="21600"/>
                    <a:pt x="3960" y="21398"/>
                  </a:cubicBezTo>
                  <a:cubicBezTo>
                    <a:pt x="1440" y="18976"/>
                    <a:pt x="0" y="15544"/>
                    <a:pt x="0" y="12112"/>
                  </a:cubicBezTo>
                  <a:cubicBezTo>
                    <a:pt x="0" y="5249"/>
                    <a:pt x="4860" y="0"/>
                    <a:pt x="10800" y="0"/>
                  </a:cubicBezTo>
                  <a:cubicBezTo>
                    <a:pt x="16740" y="0"/>
                    <a:pt x="21600" y="5249"/>
                    <a:pt x="21600" y="12112"/>
                  </a:cubicBezTo>
                  <a:cubicBezTo>
                    <a:pt x="21600" y="15544"/>
                    <a:pt x="20160" y="18976"/>
                    <a:pt x="17640" y="21398"/>
                  </a:cubicBezTo>
                  <a:cubicBezTo>
                    <a:pt x="17640" y="21398"/>
                    <a:pt x="17460" y="21398"/>
                    <a:pt x="17280" y="2139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7" name="Circle">
              <a:extLst>
                <a:ext uri="{FF2B5EF4-FFF2-40B4-BE49-F238E27FC236}">
                  <a16:creationId xmlns:a16="http://schemas.microsoft.com/office/drawing/2014/main" id="{3A7A45CA-319F-41BB-B990-C33E58CC5696}"/>
                </a:ext>
              </a:extLst>
            </p:cNvPr>
            <p:cNvSpPr/>
            <p:nvPr/>
          </p:nvSpPr>
          <p:spPr>
            <a:xfrm>
              <a:off x="177845" y="210552"/>
              <a:ext cx="55195" cy="5519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18" name="Shape">
              <a:extLst>
                <a:ext uri="{FF2B5EF4-FFF2-40B4-BE49-F238E27FC236}">
                  <a16:creationId xmlns:a16="http://schemas.microsoft.com/office/drawing/2014/main" id="{032F185B-3D35-4428-B9B1-3C077662BCEB}"/>
                </a:ext>
              </a:extLst>
            </p:cNvPr>
            <p:cNvSpPr/>
            <p:nvPr/>
          </p:nvSpPr>
          <p:spPr>
            <a:xfrm>
              <a:off x="82626" y="115333"/>
              <a:ext cx="84140" cy="841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68" h="21168" extrusionOk="0">
                  <a:moveTo>
                    <a:pt x="648" y="648"/>
                  </a:moveTo>
                  <a:cubicBezTo>
                    <a:pt x="2376" y="-216"/>
                    <a:pt x="4104" y="-216"/>
                    <a:pt x="5832" y="648"/>
                  </a:cubicBezTo>
                  <a:cubicBezTo>
                    <a:pt x="20520" y="15336"/>
                    <a:pt x="20520" y="15336"/>
                    <a:pt x="20520" y="15336"/>
                  </a:cubicBezTo>
                  <a:cubicBezTo>
                    <a:pt x="21384" y="17064"/>
                    <a:pt x="21384" y="18792"/>
                    <a:pt x="20520" y="20520"/>
                  </a:cubicBezTo>
                  <a:cubicBezTo>
                    <a:pt x="18792" y="21384"/>
                    <a:pt x="17064" y="21384"/>
                    <a:pt x="15336" y="20520"/>
                  </a:cubicBezTo>
                  <a:cubicBezTo>
                    <a:pt x="648" y="5832"/>
                    <a:pt x="648" y="5832"/>
                    <a:pt x="648" y="5832"/>
                  </a:cubicBezTo>
                  <a:cubicBezTo>
                    <a:pt x="-216" y="4104"/>
                    <a:pt x="-216" y="2376"/>
                    <a:pt x="648" y="6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19" name="Group">
            <a:extLst>
              <a:ext uri="{FF2B5EF4-FFF2-40B4-BE49-F238E27FC236}">
                <a16:creationId xmlns:a16="http://schemas.microsoft.com/office/drawing/2014/main" id="{1693E45D-964A-40AA-9C1D-D2F7DF6852AA}"/>
              </a:ext>
            </a:extLst>
          </p:cNvPr>
          <p:cNvGrpSpPr/>
          <p:nvPr/>
        </p:nvGrpSpPr>
        <p:grpSpPr>
          <a:xfrm>
            <a:off x="3993939" y="5554946"/>
            <a:ext cx="209235" cy="418469"/>
            <a:chOff x="0" y="0"/>
            <a:chExt cx="209233" cy="418468"/>
          </a:xfrm>
          <a:solidFill>
            <a:schemeClr val="bg1"/>
          </a:solidFill>
        </p:grpSpPr>
        <p:sp>
          <p:nvSpPr>
            <p:cNvPr id="320" name="Shape">
              <a:extLst>
                <a:ext uri="{FF2B5EF4-FFF2-40B4-BE49-F238E27FC236}">
                  <a16:creationId xmlns:a16="http://schemas.microsoft.com/office/drawing/2014/main" id="{A7773673-F4C5-4DB5-99BB-86E9DC5AB160}"/>
                </a:ext>
              </a:extLst>
            </p:cNvPr>
            <p:cNvSpPr/>
            <p:nvPr/>
          </p:nvSpPr>
          <p:spPr>
            <a:xfrm>
              <a:off x="-1" y="153586"/>
              <a:ext cx="209235" cy="2648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57" y="0"/>
                  </a:moveTo>
                  <a:cubicBezTo>
                    <a:pt x="19286" y="0"/>
                    <a:pt x="18514" y="608"/>
                    <a:pt x="18514" y="1217"/>
                  </a:cubicBezTo>
                  <a:cubicBezTo>
                    <a:pt x="18514" y="5172"/>
                    <a:pt x="18514" y="5172"/>
                    <a:pt x="18514" y="5172"/>
                  </a:cubicBezTo>
                  <a:cubicBezTo>
                    <a:pt x="18514" y="8823"/>
                    <a:pt x="15043" y="11561"/>
                    <a:pt x="10800" y="11561"/>
                  </a:cubicBezTo>
                  <a:cubicBezTo>
                    <a:pt x="6557" y="11561"/>
                    <a:pt x="3086" y="8823"/>
                    <a:pt x="3086" y="5172"/>
                  </a:cubicBezTo>
                  <a:cubicBezTo>
                    <a:pt x="3086" y="1217"/>
                    <a:pt x="3086" y="1217"/>
                    <a:pt x="3086" y="1217"/>
                  </a:cubicBezTo>
                  <a:cubicBezTo>
                    <a:pt x="3086" y="608"/>
                    <a:pt x="2314" y="0"/>
                    <a:pt x="1543" y="0"/>
                  </a:cubicBezTo>
                  <a:cubicBezTo>
                    <a:pt x="771" y="0"/>
                    <a:pt x="0" y="608"/>
                    <a:pt x="0" y="1217"/>
                  </a:cubicBezTo>
                  <a:cubicBezTo>
                    <a:pt x="0" y="5172"/>
                    <a:pt x="0" y="5172"/>
                    <a:pt x="0" y="5172"/>
                  </a:cubicBezTo>
                  <a:cubicBezTo>
                    <a:pt x="0" y="9431"/>
                    <a:pt x="3857" y="13386"/>
                    <a:pt x="9257" y="13994"/>
                  </a:cubicBezTo>
                  <a:cubicBezTo>
                    <a:pt x="9257" y="19166"/>
                    <a:pt x="9257" y="19166"/>
                    <a:pt x="9257" y="19166"/>
                  </a:cubicBezTo>
                  <a:cubicBezTo>
                    <a:pt x="6171" y="19166"/>
                    <a:pt x="6171" y="19166"/>
                    <a:pt x="6171" y="19166"/>
                  </a:cubicBezTo>
                  <a:cubicBezTo>
                    <a:pt x="5400" y="19166"/>
                    <a:pt x="4629" y="19775"/>
                    <a:pt x="4629" y="20383"/>
                  </a:cubicBezTo>
                  <a:cubicBezTo>
                    <a:pt x="4629" y="20992"/>
                    <a:pt x="5400" y="21600"/>
                    <a:pt x="6171" y="21600"/>
                  </a:cubicBezTo>
                  <a:cubicBezTo>
                    <a:pt x="15429" y="21600"/>
                    <a:pt x="15429" y="21600"/>
                    <a:pt x="15429" y="21600"/>
                  </a:cubicBezTo>
                  <a:cubicBezTo>
                    <a:pt x="16200" y="21600"/>
                    <a:pt x="16971" y="20992"/>
                    <a:pt x="16971" y="20383"/>
                  </a:cubicBezTo>
                  <a:cubicBezTo>
                    <a:pt x="16971" y="19775"/>
                    <a:pt x="16200" y="19166"/>
                    <a:pt x="15429" y="19166"/>
                  </a:cubicBezTo>
                  <a:cubicBezTo>
                    <a:pt x="12343" y="19166"/>
                    <a:pt x="12343" y="19166"/>
                    <a:pt x="12343" y="19166"/>
                  </a:cubicBezTo>
                  <a:cubicBezTo>
                    <a:pt x="12343" y="13994"/>
                    <a:pt x="12343" y="13994"/>
                    <a:pt x="12343" y="13994"/>
                  </a:cubicBezTo>
                  <a:cubicBezTo>
                    <a:pt x="17743" y="13386"/>
                    <a:pt x="21600" y="9431"/>
                    <a:pt x="21600" y="5172"/>
                  </a:cubicBezTo>
                  <a:cubicBezTo>
                    <a:pt x="21600" y="1217"/>
                    <a:pt x="21600" y="1217"/>
                    <a:pt x="21600" y="1217"/>
                  </a:cubicBezTo>
                  <a:cubicBezTo>
                    <a:pt x="21600" y="608"/>
                    <a:pt x="20829" y="0"/>
                    <a:pt x="20057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1" name="Shape">
              <a:extLst>
                <a:ext uri="{FF2B5EF4-FFF2-40B4-BE49-F238E27FC236}">
                  <a16:creationId xmlns:a16="http://schemas.microsoft.com/office/drawing/2014/main" id="{AEFAD6B9-BEDF-4219-B84E-C5509C325125}"/>
                </a:ext>
              </a:extLst>
            </p:cNvPr>
            <p:cNvSpPr/>
            <p:nvPr/>
          </p:nvSpPr>
          <p:spPr>
            <a:xfrm>
              <a:off x="60098" y="-1"/>
              <a:ext cx="91263" cy="2693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7100" y="21600"/>
                    <a:pt x="21600" y="20100"/>
                    <a:pt x="21600" y="18000"/>
                  </a:cubicBezTo>
                  <a:cubicBezTo>
                    <a:pt x="21600" y="3600"/>
                    <a:pt x="21600" y="3600"/>
                    <a:pt x="21600" y="3600"/>
                  </a:cubicBezTo>
                  <a:cubicBezTo>
                    <a:pt x="21600" y="1500"/>
                    <a:pt x="17100" y="0"/>
                    <a:pt x="10800" y="0"/>
                  </a:cubicBezTo>
                  <a:cubicBezTo>
                    <a:pt x="4500" y="0"/>
                    <a:pt x="0" y="1500"/>
                    <a:pt x="0" y="3600"/>
                  </a:cubicBezTo>
                  <a:cubicBezTo>
                    <a:pt x="0" y="18000"/>
                    <a:pt x="0" y="18000"/>
                    <a:pt x="0" y="18000"/>
                  </a:cubicBezTo>
                  <a:cubicBezTo>
                    <a:pt x="0" y="20100"/>
                    <a:pt x="45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322" name="Shape">
            <a:extLst>
              <a:ext uri="{FF2B5EF4-FFF2-40B4-BE49-F238E27FC236}">
                <a16:creationId xmlns:a16="http://schemas.microsoft.com/office/drawing/2014/main" id="{EE4B84CB-6A0B-426A-A7AE-B87C1331DA4F}"/>
              </a:ext>
            </a:extLst>
          </p:cNvPr>
          <p:cNvSpPr/>
          <p:nvPr/>
        </p:nvSpPr>
        <p:spPr>
          <a:xfrm>
            <a:off x="4925294" y="5609443"/>
            <a:ext cx="380826" cy="309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601"/>
                </a:moveTo>
                <a:cubicBezTo>
                  <a:pt x="20778" y="3034"/>
                  <a:pt x="19957" y="3323"/>
                  <a:pt x="19017" y="3468"/>
                </a:cubicBezTo>
                <a:cubicBezTo>
                  <a:pt x="19957" y="2745"/>
                  <a:pt x="20661" y="1734"/>
                  <a:pt x="21013" y="433"/>
                </a:cubicBezTo>
                <a:cubicBezTo>
                  <a:pt x="20133" y="1084"/>
                  <a:pt x="19193" y="1517"/>
                  <a:pt x="18196" y="1734"/>
                </a:cubicBezTo>
                <a:cubicBezTo>
                  <a:pt x="17374" y="722"/>
                  <a:pt x="16200" y="0"/>
                  <a:pt x="14967" y="0"/>
                </a:cubicBezTo>
                <a:cubicBezTo>
                  <a:pt x="12502" y="0"/>
                  <a:pt x="10507" y="2456"/>
                  <a:pt x="10507" y="5490"/>
                </a:cubicBezTo>
                <a:cubicBezTo>
                  <a:pt x="10507" y="5924"/>
                  <a:pt x="10565" y="6357"/>
                  <a:pt x="10624" y="6718"/>
                </a:cubicBezTo>
                <a:cubicBezTo>
                  <a:pt x="6926" y="6502"/>
                  <a:pt x="3698" y="4334"/>
                  <a:pt x="1467" y="1011"/>
                </a:cubicBezTo>
                <a:cubicBezTo>
                  <a:pt x="1115" y="1806"/>
                  <a:pt x="880" y="2745"/>
                  <a:pt x="880" y="3757"/>
                </a:cubicBezTo>
                <a:cubicBezTo>
                  <a:pt x="880" y="5635"/>
                  <a:pt x="1643" y="7296"/>
                  <a:pt x="2876" y="8308"/>
                </a:cubicBezTo>
                <a:cubicBezTo>
                  <a:pt x="2113" y="8308"/>
                  <a:pt x="1467" y="8019"/>
                  <a:pt x="880" y="7658"/>
                </a:cubicBezTo>
                <a:cubicBezTo>
                  <a:pt x="822" y="7658"/>
                  <a:pt x="822" y="7658"/>
                  <a:pt x="822" y="7658"/>
                </a:cubicBezTo>
                <a:cubicBezTo>
                  <a:pt x="822" y="10330"/>
                  <a:pt x="2407" y="12570"/>
                  <a:pt x="4402" y="13076"/>
                </a:cubicBezTo>
                <a:cubicBezTo>
                  <a:pt x="4050" y="13148"/>
                  <a:pt x="3639" y="13220"/>
                  <a:pt x="3228" y="13220"/>
                </a:cubicBezTo>
                <a:cubicBezTo>
                  <a:pt x="2935" y="13220"/>
                  <a:pt x="2700" y="13220"/>
                  <a:pt x="2407" y="13148"/>
                </a:cubicBezTo>
                <a:cubicBezTo>
                  <a:pt x="2993" y="15315"/>
                  <a:pt x="4578" y="16904"/>
                  <a:pt x="6515" y="16904"/>
                </a:cubicBezTo>
                <a:cubicBezTo>
                  <a:pt x="5048" y="18349"/>
                  <a:pt x="3111" y="19288"/>
                  <a:pt x="1057" y="19288"/>
                </a:cubicBezTo>
                <a:cubicBezTo>
                  <a:pt x="704" y="19288"/>
                  <a:pt x="352" y="19216"/>
                  <a:pt x="0" y="19144"/>
                </a:cubicBezTo>
                <a:cubicBezTo>
                  <a:pt x="1937" y="20733"/>
                  <a:pt x="4285" y="21600"/>
                  <a:pt x="6750" y="21600"/>
                </a:cubicBezTo>
                <a:cubicBezTo>
                  <a:pt x="14909" y="21600"/>
                  <a:pt x="19370" y="13292"/>
                  <a:pt x="19370" y="6140"/>
                </a:cubicBezTo>
                <a:cubicBezTo>
                  <a:pt x="19370" y="5852"/>
                  <a:pt x="19370" y="5635"/>
                  <a:pt x="19370" y="5418"/>
                </a:cubicBezTo>
                <a:cubicBezTo>
                  <a:pt x="20250" y="4623"/>
                  <a:pt x="21013" y="3684"/>
                  <a:pt x="21600" y="26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" name="Shape">
            <a:extLst>
              <a:ext uri="{FF2B5EF4-FFF2-40B4-BE49-F238E27FC236}">
                <a16:creationId xmlns:a16="http://schemas.microsoft.com/office/drawing/2014/main" id="{B3327293-8A8D-4888-9280-99751AC377E5}"/>
              </a:ext>
            </a:extLst>
          </p:cNvPr>
          <p:cNvSpPr/>
          <p:nvPr/>
        </p:nvSpPr>
        <p:spPr>
          <a:xfrm>
            <a:off x="8076154" y="5555263"/>
            <a:ext cx="349090" cy="4178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288" y="15780"/>
                </a:moveTo>
                <a:cubicBezTo>
                  <a:pt x="16848" y="15780"/>
                  <a:pt x="16848" y="15780"/>
                  <a:pt x="16848" y="15780"/>
                </a:cubicBezTo>
                <a:cubicBezTo>
                  <a:pt x="16848" y="15120"/>
                  <a:pt x="16848" y="15120"/>
                  <a:pt x="16848" y="15120"/>
                </a:cubicBezTo>
                <a:cubicBezTo>
                  <a:pt x="16848" y="14820"/>
                  <a:pt x="17136" y="14580"/>
                  <a:pt x="17496" y="14580"/>
                </a:cubicBezTo>
                <a:cubicBezTo>
                  <a:pt x="17640" y="14580"/>
                  <a:pt x="17640" y="14580"/>
                  <a:pt x="17640" y="14580"/>
                </a:cubicBezTo>
                <a:cubicBezTo>
                  <a:pt x="18000" y="14580"/>
                  <a:pt x="18288" y="14820"/>
                  <a:pt x="18288" y="15120"/>
                </a:cubicBezTo>
                <a:lnTo>
                  <a:pt x="18288" y="15780"/>
                </a:lnTo>
                <a:close/>
                <a:moveTo>
                  <a:pt x="12960" y="14340"/>
                </a:moveTo>
                <a:cubicBezTo>
                  <a:pt x="12600" y="14340"/>
                  <a:pt x="12312" y="14520"/>
                  <a:pt x="12312" y="14760"/>
                </a:cubicBezTo>
                <a:cubicBezTo>
                  <a:pt x="12312" y="18120"/>
                  <a:pt x="12312" y="18120"/>
                  <a:pt x="12312" y="18120"/>
                </a:cubicBezTo>
                <a:cubicBezTo>
                  <a:pt x="12312" y="18360"/>
                  <a:pt x="12600" y="18600"/>
                  <a:pt x="12960" y="18600"/>
                </a:cubicBezTo>
                <a:cubicBezTo>
                  <a:pt x="13320" y="18600"/>
                  <a:pt x="13608" y="18360"/>
                  <a:pt x="13608" y="18120"/>
                </a:cubicBezTo>
                <a:cubicBezTo>
                  <a:pt x="13608" y="14760"/>
                  <a:pt x="13608" y="14760"/>
                  <a:pt x="13608" y="14760"/>
                </a:cubicBezTo>
                <a:cubicBezTo>
                  <a:pt x="13608" y="14520"/>
                  <a:pt x="13320" y="14340"/>
                  <a:pt x="12960" y="14340"/>
                </a:cubicBezTo>
                <a:close/>
                <a:moveTo>
                  <a:pt x="21600" y="12480"/>
                </a:moveTo>
                <a:cubicBezTo>
                  <a:pt x="21600" y="18840"/>
                  <a:pt x="21600" y="18840"/>
                  <a:pt x="21600" y="18840"/>
                </a:cubicBezTo>
                <a:cubicBezTo>
                  <a:pt x="21600" y="20340"/>
                  <a:pt x="20016" y="21600"/>
                  <a:pt x="18072" y="21600"/>
                </a:cubicBezTo>
                <a:cubicBezTo>
                  <a:pt x="3528" y="21600"/>
                  <a:pt x="3528" y="21600"/>
                  <a:pt x="3528" y="21600"/>
                </a:cubicBezTo>
                <a:cubicBezTo>
                  <a:pt x="1584" y="21600"/>
                  <a:pt x="0" y="20340"/>
                  <a:pt x="0" y="18840"/>
                </a:cubicBezTo>
                <a:cubicBezTo>
                  <a:pt x="0" y="12480"/>
                  <a:pt x="0" y="12480"/>
                  <a:pt x="0" y="12480"/>
                </a:cubicBezTo>
                <a:cubicBezTo>
                  <a:pt x="0" y="10920"/>
                  <a:pt x="1584" y="9660"/>
                  <a:pt x="3528" y="9660"/>
                </a:cubicBezTo>
                <a:cubicBezTo>
                  <a:pt x="18072" y="9660"/>
                  <a:pt x="18072" y="9660"/>
                  <a:pt x="18072" y="9660"/>
                </a:cubicBezTo>
                <a:cubicBezTo>
                  <a:pt x="20016" y="9660"/>
                  <a:pt x="21600" y="10920"/>
                  <a:pt x="21600" y="12480"/>
                </a:cubicBezTo>
                <a:close/>
                <a:moveTo>
                  <a:pt x="4536" y="19500"/>
                </a:moveTo>
                <a:cubicBezTo>
                  <a:pt x="4536" y="12780"/>
                  <a:pt x="4536" y="12780"/>
                  <a:pt x="4536" y="12780"/>
                </a:cubicBezTo>
                <a:cubicBezTo>
                  <a:pt x="6336" y="12780"/>
                  <a:pt x="6336" y="12780"/>
                  <a:pt x="6336" y="12780"/>
                </a:cubicBezTo>
                <a:cubicBezTo>
                  <a:pt x="6336" y="11820"/>
                  <a:pt x="6336" y="11820"/>
                  <a:pt x="6336" y="11820"/>
                </a:cubicBezTo>
                <a:cubicBezTo>
                  <a:pt x="1512" y="11820"/>
                  <a:pt x="1512" y="11820"/>
                  <a:pt x="1512" y="11820"/>
                </a:cubicBezTo>
                <a:cubicBezTo>
                  <a:pt x="1512" y="12780"/>
                  <a:pt x="1512" y="12780"/>
                  <a:pt x="1512" y="12780"/>
                </a:cubicBezTo>
                <a:cubicBezTo>
                  <a:pt x="3024" y="12780"/>
                  <a:pt x="3024" y="12780"/>
                  <a:pt x="3024" y="12780"/>
                </a:cubicBezTo>
                <a:cubicBezTo>
                  <a:pt x="3024" y="19500"/>
                  <a:pt x="3024" y="19500"/>
                  <a:pt x="3024" y="19500"/>
                </a:cubicBezTo>
                <a:lnTo>
                  <a:pt x="4536" y="19500"/>
                </a:lnTo>
                <a:close/>
                <a:moveTo>
                  <a:pt x="9936" y="13800"/>
                </a:moveTo>
                <a:cubicBezTo>
                  <a:pt x="8424" y="13800"/>
                  <a:pt x="8424" y="13800"/>
                  <a:pt x="8424" y="13800"/>
                </a:cubicBezTo>
                <a:cubicBezTo>
                  <a:pt x="8424" y="17400"/>
                  <a:pt x="8424" y="17400"/>
                  <a:pt x="8424" y="17400"/>
                </a:cubicBezTo>
                <a:cubicBezTo>
                  <a:pt x="8424" y="17880"/>
                  <a:pt x="8424" y="18180"/>
                  <a:pt x="8424" y="18240"/>
                </a:cubicBezTo>
                <a:cubicBezTo>
                  <a:pt x="8280" y="18540"/>
                  <a:pt x="7704" y="18840"/>
                  <a:pt x="7488" y="18300"/>
                </a:cubicBezTo>
                <a:cubicBezTo>
                  <a:pt x="7488" y="18180"/>
                  <a:pt x="7488" y="17880"/>
                  <a:pt x="7488" y="17400"/>
                </a:cubicBezTo>
                <a:cubicBezTo>
                  <a:pt x="7488" y="13800"/>
                  <a:pt x="7488" y="13800"/>
                  <a:pt x="7488" y="13800"/>
                </a:cubicBezTo>
                <a:cubicBezTo>
                  <a:pt x="5976" y="13800"/>
                  <a:pt x="5976" y="13800"/>
                  <a:pt x="5976" y="13800"/>
                </a:cubicBezTo>
                <a:cubicBezTo>
                  <a:pt x="6048" y="17340"/>
                  <a:pt x="6048" y="17340"/>
                  <a:pt x="6048" y="17340"/>
                </a:cubicBezTo>
                <a:cubicBezTo>
                  <a:pt x="6048" y="17880"/>
                  <a:pt x="5976" y="18300"/>
                  <a:pt x="6048" y="18480"/>
                </a:cubicBezTo>
                <a:cubicBezTo>
                  <a:pt x="6048" y="18840"/>
                  <a:pt x="6048" y="19200"/>
                  <a:pt x="6408" y="19440"/>
                </a:cubicBezTo>
                <a:cubicBezTo>
                  <a:pt x="7056" y="19800"/>
                  <a:pt x="8352" y="19380"/>
                  <a:pt x="8712" y="18780"/>
                </a:cubicBezTo>
                <a:cubicBezTo>
                  <a:pt x="8712" y="19500"/>
                  <a:pt x="8712" y="19500"/>
                  <a:pt x="8712" y="19500"/>
                </a:cubicBezTo>
                <a:cubicBezTo>
                  <a:pt x="9936" y="19500"/>
                  <a:pt x="9936" y="19500"/>
                  <a:pt x="9936" y="19500"/>
                </a:cubicBezTo>
                <a:lnTo>
                  <a:pt x="9936" y="13800"/>
                </a:lnTo>
                <a:close/>
                <a:moveTo>
                  <a:pt x="14688" y="17880"/>
                </a:moveTo>
                <a:cubicBezTo>
                  <a:pt x="14688" y="14940"/>
                  <a:pt x="14688" y="14940"/>
                  <a:pt x="14688" y="14940"/>
                </a:cubicBezTo>
                <a:cubicBezTo>
                  <a:pt x="14688" y="13800"/>
                  <a:pt x="13680" y="13080"/>
                  <a:pt x="12312" y="14040"/>
                </a:cubicBezTo>
                <a:cubicBezTo>
                  <a:pt x="12312" y="11820"/>
                  <a:pt x="12312" y="11820"/>
                  <a:pt x="12312" y="11820"/>
                </a:cubicBezTo>
                <a:cubicBezTo>
                  <a:pt x="10800" y="11820"/>
                  <a:pt x="10800" y="11820"/>
                  <a:pt x="10800" y="11820"/>
                </a:cubicBezTo>
                <a:cubicBezTo>
                  <a:pt x="10800" y="19440"/>
                  <a:pt x="10800" y="19440"/>
                  <a:pt x="10800" y="19440"/>
                </a:cubicBezTo>
                <a:cubicBezTo>
                  <a:pt x="12024" y="19440"/>
                  <a:pt x="12024" y="19440"/>
                  <a:pt x="12024" y="19440"/>
                </a:cubicBezTo>
                <a:cubicBezTo>
                  <a:pt x="12168" y="18960"/>
                  <a:pt x="12168" y="18960"/>
                  <a:pt x="12168" y="18960"/>
                </a:cubicBezTo>
                <a:cubicBezTo>
                  <a:pt x="13752" y="20160"/>
                  <a:pt x="14688" y="19380"/>
                  <a:pt x="14688" y="17880"/>
                </a:cubicBezTo>
                <a:close/>
                <a:moveTo>
                  <a:pt x="19440" y="17520"/>
                </a:moveTo>
                <a:cubicBezTo>
                  <a:pt x="18288" y="17520"/>
                  <a:pt x="18288" y="17520"/>
                  <a:pt x="18288" y="17520"/>
                </a:cubicBezTo>
                <a:cubicBezTo>
                  <a:pt x="18288" y="17580"/>
                  <a:pt x="18288" y="17580"/>
                  <a:pt x="18288" y="17640"/>
                </a:cubicBezTo>
                <a:cubicBezTo>
                  <a:pt x="18288" y="18180"/>
                  <a:pt x="18288" y="18180"/>
                  <a:pt x="18288" y="18180"/>
                </a:cubicBezTo>
                <a:cubicBezTo>
                  <a:pt x="18288" y="18420"/>
                  <a:pt x="18000" y="18660"/>
                  <a:pt x="17640" y="18660"/>
                </a:cubicBezTo>
                <a:cubicBezTo>
                  <a:pt x="17424" y="18660"/>
                  <a:pt x="17424" y="18660"/>
                  <a:pt x="17424" y="18660"/>
                </a:cubicBezTo>
                <a:cubicBezTo>
                  <a:pt x="17136" y="18660"/>
                  <a:pt x="16848" y="18420"/>
                  <a:pt x="16848" y="18180"/>
                </a:cubicBezTo>
                <a:cubicBezTo>
                  <a:pt x="16848" y="18120"/>
                  <a:pt x="16848" y="18120"/>
                  <a:pt x="16848" y="18120"/>
                </a:cubicBezTo>
                <a:cubicBezTo>
                  <a:pt x="16848" y="17520"/>
                  <a:pt x="16848" y="17520"/>
                  <a:pt x="16848" y="17520"/>
                </a:cubicBezTo>
                <a:cubicBezTo>
                  <a:pt x="16848" y="16800"/>
                  <a:pt x="16848" y="16800"/>
                  <a:pt x="16848" y="16800"/>
                </a:cubicBezTo>
                <a:cubicBezTo>
                  <a:pt x="19440" y="16800"/>
                  <a:pt x="19440" y="16800"/>
                  <a:pt x="19440" y="16800"/>
                </a:cubicBezTo>
                <a:cubicBezTo>
                  <a:pt x="19440" y="15960"/>
                  <a:pt x="19440" y="15960"/>
                  <a:pt x="19440" y="15960"/>
                </a:cubicBezTo>
                <a:cubicBezTo>
                  <a:pt x="19440" y="15360"/>
                  <a:pt x="19368" y="14820"/>
                  <a:pt x="19296" y="14460"/>
                </a:cubicBezTo>
                <a:cubicBezTo>
                  <a:pt x="19152" y="13380"/>
                  <a:pt x="17352" y="13200"/>
                  <a:pt x="16416" y="13740"/>
                </a:cubicBezTo>
                <a:cubicBezTo>
                  <a:pt x="16128" y="13920"/>
                  <a:pt x="15912" y="14160"/>
                  <a:pt x="15840" y="14460"/>
                </a:cubicBezTo>
                <a:cubicBezTo>
                  <a:pt x="15696" y="14760"/>
                  <a:pt x="15624" y="15180"/>
                  <a:pt x="15624" y="15720"/>
                </a:cubicBezTo>
                <a:cubicBezTo>
                  <a:pt x="15624" y="17520"/>
                  <a:pt x="15624" y="17520"/>
                  <a:pt x="15624" y="17520"/>
                </a:cubicBezTo>
                <a:cubicBezTo>
                  <a:pt x="15624" y="20460"/>
                  <a:pt x="19944" y="20040"/>
                  <a:pt x="19440" y="17520"/>
                </a:cubicBezTo>
                <a:close/>
                <a:moveTo>
                  <a:pt x="13608" y="7860"/>
                </a:moveTo>
                <a:cubicBezTo>
                  <a:pt x="13680" y="8040"/>
                  <a:pt x="13824" y="8160"/>
                  <a:pt x="13968" y="8220"/>
                </a:cubicBezTo>
                <a:cubicBezTo>
                  <a:pt x="14184" y="8340"/>
                  <a:pt x="14328" y="8400"/>
                  <a:pt x="14616" y="8400"/>
                </a:cubicBezTo>
                <a:cubicBezTo>
                  <a:pt x="14832" y="8400"/>
                  <a:pt x="15048" y="8340"/>
                  <a:pt x="15192" y="8220"/>
                </a:cubicBezTo>
                <a:cubicBezTo>
                  <a:pt x="15336" y="8100"/>
                  <a:pt x="15480" y="7980"/>
                  <a:pt x="15624" y="7800"/>
                </a:cubicBezTo>
                <a:cubicBezTo>
                  <a:pt x="15552" y="8280"/>
                  <a:pt x="15552" y="8280"/>
                  <a:pt x="15552" y="8280"/>
                </a:cubicBezTo>
                <a:cubicBezTo>
                  <a:pt x="17280" y="8280"/>
                  <a:pt x="17280" y="8280"/>
                  <a:pt x="17280" y="8280"/>
                </a:cubicBezTo>
                <a:cubicBezTo>
                  <a:pt x="17280" y="2340"/>
                  <a:pt x="17280" y="2340"/>
                  <a:pt x="17280" y="2340"/>
                </a:cubicBezTo>
                <a:cubicBezTo>
                  <a:pt x="15912" y="2340"/>
                  <a:pt x="15912" y="2340"/>
                  <a:pt x="15912" y="2340"/>
                </a:cubicBezTo>
                <a:cubicBezTo>
                  <a:pt x="15912" y="6960"/>
                  <a:pt x="15912" y="6960"/>
                  <a:pt x="15912" y="6960"/>
                </a:cubicBezTo>
                <a:cubicBezTo>
                  <a:pt x="15912" y="7200"/>
                  <a:pt x="15696" y="7440"/>
                  <a:pt x="15408" y="7440"/>
                </a:cubicBezTo>
                <a:cubicBezTo>
                  <a:pt x="15048" y="7440"/>
                  <a:pt x="14832" y="7200"/>
                  <a:pt x="14832" y="6960"/>
                </a:cubicBezTo>
                <a:cubicBezTo>
                  <a:pt x="14832" y="2340"/>
                  <a:pt x="14832" y="2340"/>
                  <a:pt x="14832" y="2340"/>
                </a:cubicBezTo>
                <a:cubicBezTo>
                  <a:pt x="13464" y="2340"/>
                  <a:pt x="13464" y="2340"/>
                  <a:pt x="13464" y="2340"/>
                </a:cubicBezTo>
                <a:cubicBezTo>
                  <a:pt x="13464" y="6360"/>
                  <a:pt x="13464" y="6360"/>
                  <a:pt x="13464" y="6360"/>
                </a:cubicBezTo>
                <a:cubicBezTo>
                  <a:pt x="13464" y="6840"/>
                  <a:pt x="13464" y="7200"/>
                  <a:pt x="13464" y="7380"/>
                </a:cubicBezTo>
                <a:cubicBezTo>
                  <a:pt x="13536" y="7560"/>
                  <a:pt x="13536" y="7680"/>
                  <a:pt x="13608" y="7860"/>
                </a:cubicBezTo>
                <a:close/>
                <a:moveTo>
                  <a:pt x="8568" y="4500"/>
                </a:moveTo>
                <a:cubicBezTo>
                  <a:pt x="8568" y="3960"/>
                  <a:pt x="8640" y="3480"/>
                  <a:pt x="8712" y="3180"/>
                </a:cubicBezTo>
                <a:cubicBezTo>
                  <a:pt x="8856" y="2880"/>
                  <a:pt x="9072" y="2580"/>
                  <a:pt x="9360" y="2400"/>
                </a:cubicBezTo>
                <a:cubicBezTo>
                  <a:pt x="9648" y="2220"/>
                  <a:pt x="10008" y="2100"/>
                  <a:pt x="10512" y="2100"/>
                </a:cubicBezTo>
                <a:cubicBezTo>
                  <a:pt x="10872" y="2100"/>
                  <a:pt x="11232" y="2160"/>
                  <a:pt x="11448" y="2280"/>
                </a:cubicBezTo>
                <a:cubicBezTo>
                  <a:pt x="11736" y="2400"/>
                  <a:pt x="11952" y="2580"/>
                  <a:pt x="12096" y="2760"/>
                </a:cubicBezTo>
                <a:cubicBezTo>
                  <a:pt x="12240" y="3000"/>
                  <a:pt x="12384" y="3180"/>
                  <a:pt x="12456" y="3420"/>
                </a:cubicBezTo>
                <a:cubicBezTo>
                  <a:pt x="12456" y="3600"/>
                  <a:pt x="12528" y="3960"/>
                  <a:pt x="12528" y="4380"/>
                </a:cubicBezTo>
                <a:cubicBezTo>
                  <a:pt x="12528" y="5880"/>
                  <a:pt x="12528" y="5880"/>
                  <a:pt x="12528" y="5880"/>
                </a:cubicBezTo>
                <a:cubicBezTo>
                  <a:pt x="12528" y="6420"/>
                  <a:pt x="12456" y="6840"/>
                  <a:pt x="12456" y="7080"/>
                </a:cubicBezTo>
                <a:cubicBezTo>
                  <a:pt x="12384" y="7320"/>
                  <a:pt x="12240" y="7560"/>
                  <a:pt x="12096" y="7800"/>
                </a:cubicBezTo>
                <a:cubicBezTo>
                  <a:pt x="11952" y="8040"/>
                  <a:pt x="11736" y="8220"/>
                  <a:pt x="11448" y="8280"/>
                </a:cubicBezTo>
                <a:cubicBezTo>
                  <a:pt x="11160" y="8400"/>
                  <a:pt x="10872" y="8460"/>
                  <a:pt x="10584" y="8460"/>
                </a:cubicBezTo>
                <a:cubicBezTo>
                  <a:pt x="10152" y="8460"/>
                  <a:pt x="9864" y="8400"/>
                  <a:pt x="9576" y="8340"/>
                </a:cubicBezTo>
                <a:cubicBezTo>
                  <a:pt x="9288" y="8220"/>
                  <a:pt x="9144" y="8100"/>
                  <a:pt x="9000" y="7920"/>
                </a:cubicBezTo>
                <a:cubicBezTo>
                  <a:pt x="8784" y="7740"/>
                  <a:pt x="8712" y="7500"/>
                  <a:pt x="8640" y="7260"/>
                </a:cubicBezTo>
                <a:cubicBezTo>
                  <a:pt x="8568" y="6960"/>
                  <a:pt x="8568" y="6600"/>
                  <a:pt x="8568" y="6060"/>
                </a:cubicBezTo>
                <a:lnTo>
                  <a:pt x="8568" y="4500"/>
                </a:lnTo>
                <a:close/>
                <a:moveTo>
                  <a:pt x="9864" y="6840"/>
                </a:moveTo>
                <a:cubicBezTo>
                  <a:pt x="9864" y="7200"/>
                  <a:pt x="10152" y="7500"/>
                  <a:pt x="10512" y="7500"/>
                </a:cubicBezTo>
                <a:cubicBezTo>
                  <a:pt x="10872" y="7500"/>
                  <a:pt x="11232" y="7200"/>
                  <a:pt x="11232" y="6840"/>
                </a:cubicBezTo>
                <a:cubicBezTo>
                  <a:pt x="11232" y="3720"/>
                  <a:pt x="11232" y="3720"/>
                  <a:pt x="11232" y="3720"/>
                </a:cubicBezTo>
                <a:cubicBezTo>
                  <a:pt x="11232" y="3360"/>
                  <a:pt x="10872" y="3120"/>
                  <a:pt x="10512" y="3120"/>
                </a:cubicBezTo>
                <a:cubicBezTo>
                  <a:pt x="10152" y="3120"/>
                  <a:pt x="9864" y="3360"/>
                  <a:pt x="9864" y="3720"/>
                </a:cubicBezTo>
                <a:lnTo>
                  <a:pt x="9864" y="6840"/>
                </a:lnTo>
                <a:close/>
                <a:moveTo>
                  <a:pt x="5256" y="8460"/>
                </a:moveTo>
                <a:cubicBezTo>
                  <a:pt x="6840" y="8460"/>
                  <a:pt x="6840" y="8460"/>
                  <a:pt x="6840" y="8460"/>
                </a:cubicBezTo>
                <a:cubicBezTo>
                  <a:pt x="6840" y="3900"/>
                  <a:pt x="6840" y="3900"/>
                  <a:pt x="6840" y="3900"/>
                </a:cubicBezTo>
                <a:cubicBezTo>
                  <a:pt x="8712" y="0"/>
                  <a:pt x="8712" y="0"/>
                  <a:pt x="8712" y="0"/>
                </a:cubicBezTo>
                <a:cubicBezTo>
                  <a:pt x="6984" y="0"/>
                  <a:pt x="6984" y="0"/>
                  <a:pt x="6984" y="0"/>
                </a:cubicBezTo>
                <a:cubicBezTo>
                  <a:pt x="5976" y="2880"/>
                  <a:pt x="5976" y="2880"/>
                  <a:pt x="5976" y="2880"/>
                </a:cubicBezTo>
                <a:cubicBezTo>
                  <a:pt x="4968" y="0"/>
                  <a:pt x="4968" y="0"/>
                  <a:pt x="4968" y="0"/>
                </a:cubicBezTo>
                <a:cubicBezTo>
                  <a:pt x="3240" y="0"/>
                  <a:pt x="3240" y="0"/>
                  <a:pt x="3240" y="0"/>
                </a:cubicBezTo>
                <a:cubicBezTo>
                  <a:pt x="5256" y="3900"/>
                  <a:pt x="5256" y="3900"/>
                  <a:pt x="5256" y="3900"/>
                </a:cubicBezTo>
                <a:lnTo>
                  <a:pt x="5256" y="84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" name="Shape">
            <a:extLst>
              <a:ext uri="{FF2B5EF4-FFF2-40B4-BE49-F238E27FC236}">
                <a16:creationId xmlns:a16="http://schemas.microsoft.com/office/drawing/2014/main" id="{F7AD0FF7-F1BB-4CF7-9F4A-4024305260B5}"/>
              </a:ext>
            </a:extLst>
          </p:cNvPr>
          <p:cNvSpPr/>
          <p:nvPr/>
        </p:nvSpPr>
        <p:spPr>
          <a:xfrm>
            <a:off x="5978790" y="5612096"/>
            <a:ext cx="303815" cy="3041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600"/>
                </a:moveTo>
                <a:cubicBezTo>
                  <a:pt x="21600" y="1740"/>
                  <a:pt x="19920" y="0"/>
                  <a:pt x="18000" y="0"/>
                </a:cubicBezTo>
                <a:cubicBezTo>
                  <a:pt x="3600" y="0"/>
                  <a:pt x="3600" y="0"/>
                  <a:pt x="3600" y="0"/>
                </a:cubicBezTo>
                <a:cubicBezTo>
                  <a:pt x="1680" y="0"/>
                  <a:pt x="0" y="1740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19920"/>
                  <a:pt x="1680" y="21600"/>
                  <a:pt x="3600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0800" y="13440"/>
                  <a:pt x="10800" y="13440"/>
                  <a:pt x="10800" y="13440"/>
                </a:cubicBezTo>
                <a:cubicBezTo>
                  <a:pt x="8160" y="13440"/>
                  <a:pt x="8160" y="13440"/>
                  <a:pt x="8160" y="13440"/>
                </a:cubicBezTo>
                <a:cubicBezTo>
                  <a:pt x="8160" y="9840"/>
                  <a:pt x="8160" y="9840"/>
                  <a:pt x="8160" y="9840"/>
                </a:cubicBezTo>
                <a:cubicBezTo>
                  <a:pt x="10800" y="9840"/>
                  <a:pt x="10800" y="9840"/>
                  <a:pt x="10800" y="9840"/>
                </a:cubicBezTo>
                <a:cubicBezTo>
                  <a:pt x="10800" y="8460"/>
                  <a:pt x="10800" y="8460"/>
                  <a:pt x="10800" y="8460"/>
                </a:cubicBezTo>
                <a:cubicBezTo>
                  <a:pt x="10800" y="6000"/>
                  <a:pt x="12600" y="3840"/>
                  <a:pt x="14880" y="3840"/>
                </a:cubicBezTo>
                <a:cubicBezTo>
                  <a:pt x="17760" y="3840"/>
                  <a:pt x="17760" y="3840"/>
                  <a:pt x="17760" y="3840"/>
                </a:cubicBezTo>
                <a:cubicBezTo>
                  <a:pt x="17760" y="7440"/>
                  <a:pt x="17760" y="7440"/>
                  <a:pt x="17760" y="7440"/>
                </a:cubicBezTo>
                <a:cubicBezTo>
                  <a:pt x="14880" y="7440"/>
                  <a:pt x="14880" y="7440"/>
                  <a:pt x="14880" y="7440"/>
                </a:cubicBezTo>
                <a:cubicBezTo>
                  <a:pt x="14520" y="7440"/>
                  <a:pt x="14160" y="7860"/>
                  <a:pt x="14160" y="8400"/>
                </a:cubicBezTo>
                <a:cubicBezTo>
                  <a:pt x="14160" y="9840"/>
                  <a:pt x="14160" y="9840"/>
                  <a:pt x="14160" y="9840"/>
                </a:cubicBezTo>
                <a:cubicBezTo>
                  <a:pt x="17760" y="9840"/>
                  <a:pt x="17760" y="9840"/>
                  <a:pt x="17760" y="9840"/>
                </a:cubicBezTo>
                <a:cubicBezTo>
                  <a:pt x="17760" y="13440"/>
                  <a:pt x="17760" y="13440"/>
                  <a:pt x="17760" y="13440"/>
                </a:cubicBezTo>
                <a:cubicBezTo>
                  <a:pt x="14160" y="13440"/>
                  <a:pt x="14160" y="13440"/>
                  <a:pt x="14160" y="13440"/>
                </a:cubicBezTo>
                <a:cubicBezTo>
                  <a:pt x="14160" y="21600"/>
                  <a:pt x="14160" y="21600"/>
                  <a:pt x="1416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9920" y="21600"/>
                  <a:pt x="21600" y="19920"/>
                  <a:pt x="21600" y="18000"/>
                </a:cubicBezTo>
                <a:lnTo>
                  <a:pt x="21600" y="3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" name="Shape">
            <a:extLst>
              <a:ext uri="{FF2B5EF4-FFF2-40B4-BE49-F238E27FC236}">
                <a16:creationId xmlns:a16="http://schemas.microsoft.com/office/drawing/2014/main" id="{8551A507-B2C3-43C2-8A73-AD4455D6D48D}"/>
              </a:ext>
            </a:extLst>
          </p:cNvPr>
          <p:cNvSpPr/>
          <p:nvPr/>
        </p:nvSpPr>
        <p:spPr>
          <a:xfrm>
            <a:off x="7042555" y="5606280"/>
            <a:ext cx="315434" cy="3158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80" y="0"/>
                </a:moveTo>
                <a:cubicBezTo>
                  <a:pt x="1560" y="0"/>
                  <a:pt x="1560" y="0"/>
                  <a:pt x="1560" y="0"/>
                </a:cubicBezTo>
                <a:cubicBezTo>
                  <a:pt x="720" y="0"/>
                  <a:pt x="0" y="660"/>
                  <a:pt x="0" y="1500"/>
                </a:cubicBezTo>
                <a:cubicBezTo>
                  <a:pt x="0" y="20040"/>
                  <a:pt x="0" y="20040"/>
                  <a:pt x="0" y="20040"/>
                </a:cubicBezTo>
                <a:cubicBezTo>
                  <a:pt x="0" y="20880"/>
                  <a:pt x="720" y="21600"/>
                  <a:pt x="1560" y="21600"/>
                </a:cubicBezTo>
                <a:cubicBezTo>
                  <a:pt x="19980" y="21600"/>
                  <a:pt x="19980" y="21600"/>
                  <a:pt x="19980" y="21600"/>
                </a:cubicBezTo>
                <a:cubicBezTo>
                  <a:pt x="20880" y="21600"/>
                  <a:pt x="21600" y="20880"/>
                  <a:pt x="21600" y="20040"/>
                </a:cubicBezTo>
                <a:cubicBezTo>
                  <a:pt x="21600" y="1500"/>
                  <a:pt x="21600" y="1500"/>
                  <a:pt x="21600" y="1500"/>
                </a:cubicBezTo>
                <a:cubicBezTo>
                  <a:pt x="21600" y="660"/>
                  <a:pt x="20880" y="0"/>
                  <a:pt x="19980" y="0"/>
                </a:cubicBezTo>
                <a:close/>
                <a:moveTo>
                  <a:pt x="6540" y="18060"/>
                </a:moveTo>
                <a:cubicBezTo>
                  <a:pt x="3240" y="18060"/>
                  <a:pt x="3240" y="18060"/>
                  <a:pt x="3240" y="18060"/>
                </a:cubicBezTo>
                <a:cubicBezTo>
                  <a:pt x="3240" y="8280"/>
                  <a:pt x="3240" y="8280"/>
                  <a:pt x="3240" y="8280"/>
                </a:cubicBezTo>
                <a:cubicBezTo>
                  <a:pt x="6540" y="8280"/>
                  <a:pt x="6540" y="8280"/>
                  <a:pt x="6540" y="8280"/>
                </a:cubicBezTo>
                <a:lnTo>
                  <a:pt x="6540" y="18060"/>
                </a:lnTo>
                <a:close/>
                <a:moveTo>
                  <a:pt x="4920" y="6960"/>
                </a:moveTo>
                <a:cubicBezTo>
                  <a:pt x="4860" y="6960"/>
                  <a:pt x="4860" y="6960"/>
                  <a:pt x="4860" y="6960"/>
                </a:cubicBezTo>
                <a:cubicBezTo>
                  <a:pt x="3780" y="6960"/>
                  <a:pt x="3060" y="6240"/>
                  <a:pt x="3060" y="5280"/>
                </a:cubicBezTo>
                <a:cubicBezTo>
                  <a:pt x="3060" y="4320"/>
                  <a:pt x="3780" y="3600"/>
                  <a:pt x="4920" y="3600"/>
                </a:cubicBezTo>
                <a:cubicBezTo>
                  <a:pt x="6060" y="3600"/>
                  <a:pt x="6720" y="4320"/>
                  <a:pt x="6720" y="5280"/>
                </a:cubicBezTo>
                <a:cubicBezTo>
                  <a:pt x="6720" y="6240"/>
                  <a:pt x="6060" y="6960"/>
                  <a:pt x="4920" y="6960"/>
                </a:cubicBezTo>
                <a:close/>
                <a:moveTo>
                  <a:pt x="18300" y="18060"/>
                </a:moveTo>
                <a:cubicBezTo>
                  <a:pt x="15060" y="18060"/>
                  <a:pt x="15060" y="18060"/>
                  <a:pt x="15060" y="18060"/>
                </a:cubicBezTo>
                <a:cubicBezTo>
                  <a:pt x="15060" y="12840"/>
                  <a:pt x="15060" y="12840"/>
                  <a:pt x="15060" y="12840"/>
                </a:cubicBezTo>
                <a:cubicBezTo>
                  <a:pt x="15060" y="11520"/>
                  <a:pt x="14580" y="10620"/>
                  <a:pt x="13380" y="10620"/>
                </a:cubicBezTo>
                <a:cubicBezTo>
                  <a:pt x="12480" y="10620"/>
                  <a:pt x="11940" y="11220"/>
                  <a:pt x="11700" y="11820"/>
                </a:cubicBezTo>
                <a:cubicBezTo>
                  <a:pt x="11640" y="12000"/>
                  <a:pt x="11580" y="12300"/>
                  <a:pt x="11580" y="12600"/>
                </a:cubicBezTo>
                <a:cubicBezTo>
                  <a:pt x="11580" y="18060"/>
                  <a:pt x="11580" y="18060"/>
                  <a:pt x="11580" y="18060"/>
                </a:cubicBezTo>
                <a:cubicBezTo>
                  <a:pt x="8340" y="18060"/>
                  <a:pt x="8340" y="18060"/>
                  <a:pt x="8340" y="18060"/>
                </a:cubicBezTo>
                <a:cubicBezTo>
                  <a:pt x="8340" y="18060"/>
                  <a:pt x="8400" y="9240"/>
                  <a:pt x="8340" y="8280"/>
                </a:cubicBezTo>
                <a:cubicBezTo>
                  <a:pt x="11580" y="8280"/>
                  <a:pt x="11580" y="8280"/>
                  <a:pt x="11580" y="8280"/>
                </a:cubicBezTo>
                <a:cubicBezTo>
                  <a:pt x="11580" y="9660"/>
                  <a:pt x="11580" y="9660"/>
                  <a:pt x="11580" y="9660"/>
                </a:cubicBezTo>
                <a:cubicBezTo>
                  <a:pt x="12060" y="9000"/>
                  <a:pt x="12780" y="8100"/>
                  <a:pt x="14520" y="8100"/>
                </a:cubicBezTo>
                <a:cubicBezTo>
                  <a:pt x="16680" y="8100"/>
                  <a:pt x="18300" y="9480"/>
                  <a:pt x="18300" y="12480"/>
                </a:cubicBezTo>
                <a:lnTo>
                  <a:pt x="18300" y="18060"/>
                </a:lnTo>
                <a:close/>
                <a:moveTo>
                  <a:pt x="11580" y="9720"/>
                </a:moveTo>
                <a:cubicBezTo>
                  <a:pt x="11580" y="9720"/>
                  <a:pt x="11580" y="9720"/>
                  <a:pt x="11580" y="9660"/>
                </a:cubicBezTo>
                <a:cubicBezTo>
                  <a:pt x="11580" y="9720"/>
                  <a:pt x="11580" y="9720"/>
                  <a:pt x="11580" y="97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326" name="Group">
            <a:extLst>
              <a:ext uri="{FF2B5EF4-FFF2-40B4-BE49-F238E27FC236}">
                <a16:creationId xmlns:a16="http://schemas.microsoft.com/office/drawing/2014/main" id="{6D98CD8B-84D3-410F-A838-96DC5B97BBE7}"/>
              </a:ext>
            </a:extLst>
          </p:cNvPr>
          <p:cNvGrpSpPr/>
          <p:nvPr/>
        </p:nvGrpSpPr>
        <p:grpSpPr>
          <a:xfrm>
            <a:off x="9088781" y="5579236"/>
            <a:ext cx="265114" cy="369890"/>
            <a:chOff x="0" y="0"/>
            <a:chExt cx="265113" cy="369888"/>
          </a:xfrm>
          <a:solidFill>
            <a:schemeClr val="bg1"/>
          </a:solidFill>
        </p:grpSpPr>
        <p:sp>
          <p:nvSpPr>
            <p:cNvPr id="327" name="Shape">
              <a:extLst>
                <a:ext uri="{FF2B5EF4-FFF2-40B4-BE49-F238E27FC236}">
                  <a16:creationId xmlns:a16="http://schemas.microsoft.com/office/drawing/2014/main" id="{AD13527B-46E6-4FE8-AC5C-724C4A038A56}"/>
                </a:ext>
              </a:extLst>
            </p:cNvPr>
            <p:cNvSpPr/>
            <p:nvPr/>
          </p:nvSpPr>
          <p:spPr>
            <a:xfrm>
              <a:off x="23812" y="0"/>
              <a:ext cx="50801" cy="50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7425" y="14175"/>
                  </a:moveTo>
                  <a:lnTo>
                    <a:pt x="14175" y="14175"/>
                  </a:lnTo>
                  <a:lnTo>
                    <a:pt x="14175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14175" y="0"/>
                  </a:lnTo>
                  <a:lnTo>
                    <a:pt x="14175" y="7425"/>
                  </a:lnTo>
                  <a:lnTo>
                    <a:pt x="7425" y="7425"/>
                  </a:lnTo>
                  <a:lnTo>
                    <a:pt x="7425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7425" y="21600"/>
                  </a:lnTo>
                  <a:lnTo>
                    <a:pt x="7425" y="141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8" name="Shape">
              <a:extLst>
                <a:ext uri="{FF2B5EF4-FFF2-40B4-BE49-F238E27FC236}">
                  <a16:creationId xmlns:a16="http://schemas.microsoft.com/office/drawing/2014/main" id="{C95110A7-9F02-4050-93AA-7AC616B601F9}"/>
                </a:ext>
              </a:extLst>
            </p:cNvPr>
            <p:cNvSpPr/>
            <p:nvPr/>
          </p:nvSpPr>
          <p:spPr>
            <a:xfrm>
              <a:off x="80962" y="0"/>
              <a:ext cx="46039" cy="50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703" y="21600"/>
                  </a:moveTo>
                  <a:lnTo>
                    <a:pt x="14897" y="21600"/>
                  </a:lnTo>
                  <a:lnTo>
                    <a:pt x="14897" y="7425"/>
                  </a:lnTo>
                  <a:lnTo>
                    <a:pt x="21600" y="7425"/>
                  </a:lnTo>
                  <a:lnTo>
                    <a:pt x="21600" y="0"/>
                  </a:lnTo>
                  <a:lnTo>
                    <a:pt x="0" y="0"/>
                  </a:lnTo>
                  <a:lnTo>
                    <a:pt x="0" y="7425"/>
                  </a:lnTo>
                  <a:lnTo>
                    <a:pt x="6703" y="7425"/>
                  </a:lnTo>
                  <a:lnTo>
                    <a:pt x="6703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29" name="Shape">
              <a:extLst>
                <a:ext uri="{FF2B5EF4-FFF2-40B4-BE49-F238E27FC236}">
                  <a16:creationId xmlns:a16="http://schemas.microsoft.com/office/drawing/2014/main" id="{050D7B5F-F337-488B-8091-45EA8ECA26E2}"/>
                </a:ext>
              </a:extLst>
            </p:cNvPr>
            <p:cNvSpPr/>
            <p:nvPr/>
          </p:nvSpPr>
          <p:spPr>
            <a:xfrm>
              <a:off x="134937" y="0"/>
              <a:ext cx="57151" cy="50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600" y="10800"/>
                  </a:moveTo>
                  <a:lnTo>
                    <a:pt x="10800" y="18225"/>
                  </a:lnTo>
                  <a:lnTo>
                    <a:pt x="15000" y="10800"/>
                  </a:lnTo>
                  <a:lnTo>
                    <a:pt x="15000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14400" y="0"/>
                  </a:lnTo>
                  <a:lnTo>
                    <a:pt x="10800" y="7425"/>
                  </a:lnTo>
                  <a:lnTo>
                    <a:pt x="6600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6600" y="21600"/>
                  </a:lnTo>
                  <a:lnTo>
                    <a:pt x="6600" y="10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0" name="Shape">
              <a:extLst>
                <a:ext uri="{FF2B5EF4-FFF2-40B4-BE49-F238E27FC236}">
                  <a16:creationId xmlns:a16="http://schemas.microsoft.com/office/drawing/2014/main" id="{F76154D9-870E-4D7B-894F-751F6C6D6B01}"/>
                </a:ext>
              </a:extLst>
            </p:cNvPr>
            <p:cNvSpPr/>
            <p:nvPr/>
          </p:nvSpPr>
          <p:spPr>
            <a:xfrm>
              <a:off x="200025" y="0"/>
              <a:ext cx="39689" cy="508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4175"/>
                  </a:moveTo>
                  <a:lnTo>
                    <a:pt x="9504" y="14175"/>
                  </a:lnTo>
                  <a:lnTo>
                    <a:pt x="9504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141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331" name="Shape">
              <a:extLst>
                <a:ext uri="{FF2B5EF4-FFF2-40B4-BE49-F238E27FC236}">
                  <a16:creationId xmlns:a16="http://schemas.microsoft.com/office/drawing/2014/main" id="{4B662111-7076-4728-B14B-1A13448DDC67}"/>
                </a:ext>
              </a:extLst>
            </p:cNvPr>
            <p:cNvSpPr/>
            <p:nvPr/>
          </p:nvSpPr>
          <p:spPr>
            <a:xfrm>
              <a:off x="0" y="71438"/>
              <a:ext cx="265114" cy="2984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1940" y="19417"/>
                  </a:lnTo>
                  <a:lnTo>
                    <a:pt x="10865" y="21600"/>
                  </a:lnTo>
                  <a:lnTo>
                    <a:pt x="19660" y="19417"/>
                  </a:lnTo>
                  <a:lnTo>
                    <a:pt x="21600" y="0"/>
                  </a:lnTo>
                  <a:lnTo>
                    <a:pt x="0" y="0"/>
                  </a:lnTo>
                  <a:close/>
                  <a:moveTo>
                    <a:pt x="17332" y="6434"/>
                  </a:moveTo>
                  <a:lnTo>
                    <a:pt x="6984" y="6434"/>
                  </a:lnTo>
                  <a:lnTo>
                    <a:pt x="7243" y="8962"/>
                  </a:lnTo>
                  <a:lnTo>
                    <a:pt x="17073" y="8962"/>
                  </a:lnTo>
                  <a:lnTo>
                    <a:pt x="16297" y="16200"/>
                  </a:lnTo>
                  <a:lnTo>
                    <a:pt x="10865" y="17579"/>
                  </a:lnTo>
                  <a:lnTo>
                    <a:pt x="5303" y="16200"/>
                  </a:lnTo>
                  <a:lnTo>
                    <a:pt x="4786" y="12294"/>
                  </a:lnTo>
                  <a:lnTo>
                    <a:pt x="7631" y="12294"/>
                  </a:lnTo>
                  <a:lnTo>
                    <a:pt x="7760" y="14362"/>
                  </a:lnTo>
                  <a:lnTo>
                    <a:pt x="10865" y="15051"/>
                  </a:lnTo>
                  <a:lnTo>
                    <a:pt x="13840" y="14362"/>
                  </a:lnTo>
                  <a:lnTo>
                    <a:pt x="14098" y="11260"/>
                  </a:lnTo>
                  <a:lnTo>
                    <a:pt x="4786" y="11260"/>
                  </a:lnTo>
                  <a:lnTo>
                    <a:pt x="4010" y="4021"/>
                  </a:lnTo>
                  <a:lnTo>
                    <a:pt x="17590" y="4021"/>
                  </a:lnTo>
                  <a:lnTo>
                    <a:pt x="17332" y="643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332" name="Group">
            <a:extLst>
              <a:ext uri="{FF2B5EF4-FFF2-40B4-BE49-F238E27FC236}">
                <a16:creationId xmlns:a16="http://schemas.microsoft.com/office/drawing/2014/main" id="{9BCA7375-A124-4074-9E86-8F7B6DEDB21B}"/>
              </a:ext>
            </a:extLst>
          </p:cNvPr>
          <p:cNvGrpSpPr/>
          <p:nvPr/>
        </p:nvGrpSpPr>
        <p:grpSpPr>
          <a:xfrm>
            <a:off x="9996842" y="5524754"/>
            <a:ext cx="393896" cy="478854"/>
            <a:chOff x="0" y="0"/>
            <a:chExt cx="393894" cy="478853"/>
          </a:xfrm>
          <a:solidFill>
            <a:schemeClr val="bg1"/>
          </a:solidFill>
        </p:grpSpPr>
        <p:sp>
          <p:nvSpPr>
            <p:cNvPr id="333" name="Shape">
              <a:extLst>
                <a:ext uri="{FF2B5EF4-FFF2-40B4-BE49-F238E27FC236}">
                  <a16:creationId xmlns:a16="http://schemas.microsoft.com/office/drawing/2014/main" id="{E3E8E5F2-056D-4418-AEF1-8078D0D6C1EB}"/>
                </a:ext>
              </a:extLst>
            </p:cNvPr>
            <p:cNvSpPr/>
            <p:nvPr/>
          </p:nvSpPr>
          <p:spPr>
            <a:xfrm flipH="1">
              <a:off x="44796" y="0"/>
              <a:ext cx="315116" cy="3182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673"/>
                  </a:moveTo>
                  <a:cubicBezTo>
                    <a:pt x="21600" y="4828"/>
                    <a:pt x="16714" y="0"/>
                    <a:pt x="10800" y="0"/>
                  </a:cubicBezTo>
                  <a:cubicBezTo>
                    <a:pt x="4886" y="0"/>
                    <a:pt x="0" y="4828"/>
                    <a:pt x="0" y="10673"/>
                  </a:cubicBezTo>
                  <a:cubicBezTo>
                    <a:pt x="0" y="16772"/>
                    <a:pt x="4886" y="21600"/>
                    <a:pt x="10800" y="21600"/>
                  </a:cubicBezTo>
                  <a:cubicBezTo>
                    <a:pt x="16714" y="21600"/>
                    <a:pt x="21600" y="16772"/>
                    <a:pt x="21600" y="10673"/>
                  </a:cubicBezTo>
                  <a:close/>
                  <a:moveTo>
                    <a:pt x="10800" y="18296"/>
                  </a:moveTo>
                  <a:cubicBezTo>
                    <a:pt x="6686" y="18296"/>
                    <a:pt x="3086" y="14993"/>
                    <a:pt x="3086" y="10673"/>
                  </a:cubicBezTo>
                  <a:cubicBezTo>
                    <a:pt x="3086" y="6607"/>
                    <a:pt x="6686" y="3304"/>
                    <a:pt x="10800" y="3304"/>
                  </a:cubicBezTo>
                  <a:cubicBezTo>
                    <a:pt x="14914" y="3304"/>
                    <a:pt x="18514" y="6607"/>
                    <a:pt x="18514" y="10673"/>
                  </a:cubicBezTo>
                  <a:cubicBezTo>
                    <a:pt x="18514" y="14993"/>
                    <a:pt x="14914" y="18296"/>
                    <a:pt x="10800" y="1829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334" name="Shape">
              <a:extLst>
                <a:ext uri="{FF2B5EF4-FFF2-40B4-BE49-F238E27FC236}">
                  <a16:creationId xmlns:a16="http://schemas.microsoft.com/office/drawing/2014/main" id="{5631A261-7453-4300-B90E-36730AD523F6}"/>
                </a:ext>
              </a:extLst>
            </p:cNvPr>
            <p:cNvSpPr/>
            <p:nvPr/>
          </p:nvSpPr>
          <p:spPr>
            <a:xfrm flipH="1">
              <a:off x="0" y="287311"/>
              <a:ext cx="189997" cy="1915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859" y="0"/>
                  </a:moveTo>
                  <a:cubicBezTo>
                    <a:pt x="8894" y="2965"/>
                    <a:pt x="4659" y="4659"/>
                    <a:pt x="0" y="5082"/>
                  </a:cubicBezTo>
                  <a:cubicBezTo>
                    <a:pt x="11012" y="21600"/>
                    <a:pt x="11012" y="21600"/>
                    <a:pt x="11012" y="21600"/>
                  </a:cubicBezTo>
                  <a:cubicBezTo>
                    <a:pt x="12282" y="12282"/>
                    <a:pt x="12282" y="12282"/>
                    <a:pt x="12282" y="12282"/>
                  </a:cubicBezTo>
                  <a:cubicBezTo>
                    <a:pt x="21600" y="14824"/>
                    <a:pt x="21600" y="14824"/>
                    <a:pt x="21600" y="14824"/>
                  </a:cubicBezTo>
                  <a:lnTo>
                    <a:pt x="11859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335" name="Shape">
              <a:extLst>
                <a:ext uri="{FF2B5EF4-FFF2-40B4-BE49-F238E27FC236}">
                  <a16:creationId xmlns:a16="http://schemas.microsoft.com/office/drawing/2014/main" id="{C6AA079C-D93B-490A-8A00-E8869A8E75A4}"/>
                </a:ext>
              </a:extLst>
            </p:cNvPr>
            <p:cNvSpPr/>
            <p:nvPr/>
          </p:nvSpPr>
          <p:spPr>
            <a:xfrm flipH="1">
              <a:off x="202354" y="295035"/>
              <a:ext cx="191541" cy="1838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4547"/>
                  </a:moveTo>
                  <a:cubicBezTo>
                    <a:pt x="9318" y="11902"/>
                    <a:pt x="9318" y="11902"/>
                    <a:pt x="9318" y="11902"/>
                  </a:cubicBezTo>
                  <a:cubicBezTo>
                    <a:pt x="10588" y="21600"/>
                    <a:pt x="10588" y="21600"/>
                    <a:pt x="10588" y="21600"/>
                  </a:cubicBezTo>
                  <a:cubicBezTo>
                    <a:pt x="21600" y="4408"/>
                    <a:pt x="21600" y="4408"/>
                    <a:pt x="21600" y="4408"/>
                  </a:cubicBezTo>
                  <a:cubicBezTo>
                    <a:pt x="16941" y="4408"/>
                    <a:pt x="12706" y="2645"/>
                    <a:pt x="9318" y="0"/>
                  </a:cubicBezTo>
                  <a:lnTo>
                    <a:pt x="0" y="1454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  <p:sp>
          <p:nvSpPr>
            <p:cNvPr id="336" name="Shape">
              <a:extLst>
                <a:ext uri="{FF2B5EF4-FFF2-40B4-BE49-F238E27FC236}">
                  <a16:creationId xmlns:a16="http://schemas.microsoft.com/office/drawing/2014/main" id="{BCD23F5F-02B2-4768-98DC-4A15FAF049D5}"/>
                </a:ext>
              </a:extLst>
            </p:cNvPr>
            <p:cNvSpPr/>
            <p:nvPr/>
          </p:nvSpPr>
          <p:spPr>
            <a:xfrm flipH="1">
              <a:off x="125835" y="83730"/>
              <a:ext cx="149385" cy="1410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00" h="20987" extrusionOk="0">
                  <a:moveTo>
                    <a:pt x="19839" y="7477"/>
                  </a:moveTo>
                  <a:cubicBezTo>
                    <a:pt x="16151" y="6923"/>
                    <a:pt x="16151" y="6923"/>
                    <a:pt x="16151" y="6923"/>
                  </a:cubicBezTo>
                  <a:cubicBezTo>
                    <a:pt x="15097" y="6923"/>
                    <a:pt x="13517" y="5815"/>
                    <a:pt x="12990" y="4708"/>
                  </a:cubicBezTo>
                  <a:cubicBezTo>
                    <a:pt x="11409" y="831"/>
                    <a:pt x="11409" y="831"/>
                    <a:pt x="11409" y="831"/>
                  </a:cubicBezTo>
                  <a:cubicBezTo>
                    <a:pt x="10882" y="-277"/>
                    <a:pt x="10356" y="-277"/>
                    <a:pt x="9829" y="831"/>
                  </a:cubicBezTo>
                  <a:cubicBezTo>
                    <a:pt x="8248" y="4708"/>
                    <a:pt x="8248" y="4708"/>
                    <a:pt x="8248" y="4708"/>
                  </a:cubicBezTo>
                  <a:cubicBezTo>
                    <a:pt x="7721" y="5815"/>
                    <a:pt x="6141" y="6923"/>
                    <a:pt x="5087" y="6923"/>
                  </a:cubicBezTo>
                  <a:cubicBezTo>
                    <a:pt x="873" y="7477"/>
                    <a:pt x="873" y="7477"/>
                    <a:pt x="873" y="7477"/>
                  </a:cubicBezTo>
                  <a:cubicBezTo>
                    <a:pt x="-181" y="7477"/>
                    <a:pt x="-181" y="8585"/>
                    <a:pt x="346" y="9138"/>
                  </a:cubicBezTo>
                  <a:cubicBezTo>
                    <a:pt x="3507" y="11908"/>
                    <a:pt x="3507" y="11908"/>
                    <a:pt x="3507" y="11908"/>
                  </a:cubicBezTo>
                  <a:cubicBezTo>
                    <a:pt x="4560" y="13015"/>
                    <a:pt x="5087" y="14677"/>
                    <a:pt x="4560" y="15785"/>
                  </a:cubicBezTo>
                  <a:cubicBezTo>
                    <a:pt x="4034" y="19661"/>
                    <a:pt x="4034" y="19661"/>
                    <a:pt x="4034" y="19661"/>
                  </a:cubicBezTo>
                  <a:cubicBezTo>
                    <a:pt x="3507" y="20769"/>
                    <a:pt x="4034" y="21323"/>
                    <a:pt x="5087" y="20769"/>
                  </a:cubicBezTo>
                  <a:cubicBezTo>
                    <a:pt x="8775" y="18554"/>
                    <a:pt x="8775" y="18554"/>
                    <a:pt x="8775" y="18554"/>
                  </a:cubicBezTo>
                  <a:cubicBezTo>
                    <a:pt x="9829" y="18000"/>
                    <a:pt x="11409" y="18000"/>
                    <a:pt x="12463" y="18554"/>
                  </a:cubicBezTo>
                  <a:cubicBezTo>
                    <a:pt x="15624" y="20769"/>
                    <a:pt x="15624" y="20769"/>
                    <a:pt x="15624" y="20769"/>
                  </a:cubicBezTo>
                  <a:cubicBezTo>
                    <a:pt x="16678" y="21323"/>
                    <a:pt x="17731" y="20769"/>
                    <a:pt x="17204" y="19661"/>
                  </a:cubicBezTo>
                  <a:cubicBezTo>
                    <a:pt x="16151" y="15785"/>
                    <a:pt x="16151" y="15785"/>
                    <a:pt x="16151" y="15785"/>
                  </a:cubicBezTo>
                  <a:cubicBezTo>
                    <a:pt x="16151" y="14677"/>
                    <a:pt x="16678" y="13015"/>
                    <a:pt x="17731" y="11908"/>
                  </a:cubicBezTo>
                  <a:cubicBezTo>
                    <a:pt x="20365" y="9138"/>
                    <a:pt x="20365" y="9138"/>
                    <a:pt x="20365" y="9138"/>
                  </a:cubicBezTo>
                  <a:cubicBezTo>
                    <a:pt x="21419" y="8585"/>
                    <a:pt x="21419" y="7477"/>
                    <a:pt x="19839" y="747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pPr algn="r"/>
              <a:endParaRPr/>
            </a:p>
          </p:txBody>
        </p:sp>
      </p:grpSp>
      <p:sp>
        <p:nvSpPr>
          <p:cNvPr id="337" name="Shape">
            <a:extLst>
              <a:ext uri="{FF2B5EF4-FFF2-40B4-BE49-F238E27FC236}">
                <a16:creationId xmlns:a16="http://schemas.microsoft.com/office/drawing/2014/main" id="{B6EA85DD-7939-44E3-B883-583D0AA30099}"/>
              </a:ext>
            </a:extLst>
          </p:cNvPr>
          <p:cNvSpPr/>
          <p:nvPr/>
        </p:nvSpPr>
        <p:spPr>
          <a:xfrm>
            <a:off x="10939691" y="5576628"/>
            <a:ext cx="374664" cy="3751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00" y="12360"/>
                </a:moveTo>
                <a:cubicBezTo>
                  <a:pt x="20760" y="11880"/>
                  <a:pt x="20820" y="11340"/>
                  <a:pt x="20820" y="10800"/>
                </a:cubicBezTo>
                <a:cubicBezTo>
                  <a:pt x="20820" y="5280"/>
                  <a:pt x="16320" y="780"/>
                  <a:pt x="10800" y="780"/>
                </a:cubicBezTo>
                <a:cubicBezTo>
                  <a:pt x="10260" y="780"/>
                  <a:pt x="9720" y="840"/>
                  <a:pt x="9240" y="900"/>
                </a:cubicBezTo>
                <a:cubicBezTo>
                  <a:pt x="8340" y="360"/>
                  <a:pt x="7200" y="0"/>
                  <a:pt x="6060" y="0"/>
                </a:cubicBezTo>
                <a:cubicBezTo>
                  <a:pt x="2700" y="0"/>
                  <a:pt x="0" y="2700"/>
                  <a:pt x="0" y="6060"/>
                </a:cubicBezTo>
                <a:cubicBezTo>
                  <a:pt x="0" y="7200"/>
                  <a:pt x="360" y="8340"/>
                  <a:pt x="900" y="9240"/>
                </a:cubicBezTo>
                <a:cubicBezTo>
                  <a:pt x="840" y="9780"/>
                  <a:pt x="780" y="10260"/>
                  <a:pt x="780" y="10800"/>
                </a:cubicBezTo>
                <a:cubicBezTo>
                  <a:pt x="780" y="16320"/>
                  <a:pt x="5280" y="20820"/>
                  <a:pt x="10800" y="20820"/>
                </a:cubicBezTo>
                <a:cubicBezTo>
                  <a:pt x="11340" y="20820"/>
                  <a:pt x="11880" y="20760"/>
                  <a:pt x="12360" y="20700"/>
                </a:cubicBezTo>
                <a:cubicBezTo>
                  <a:pt x="13260" y="21300"/>
                  <a:pt x="14400" y="21600"/>
                  <a:pt x="15540" y="21600"/>
                </a:cubicBezTo>
                <a:cubicBezTo>
                  <a:pt x="18900" y="21600"/>
                  <a:pt x="21600" y="18900"/>
                  <a:pt x="21600" y="15540"/>
                </a:cubicBezTo>
                <a:cubicBezTo>
                  <a:pt x="21600" y="14400"/>
                  <a:pt x="21300" y="13320"/>
                  <a:pt x="20700" y="12360"/>
                </a:cubicBezTo>
                <a:close/>
                <a:moveTo>
                  <a:pt x="15540" y="15360"/>
                </a:moveTo>
                <a:cubicBezTo>
                  <a:pt x="15120" y="15960"/>
                  <a:pt x="14520" y="16440"/>
                  <a:pt x="13680" y="16800"/>
                </a:cubicBezTo>
                <a:cubicBezTo>
                  <a:pt x="12900" y="17160"/>
                  <a:pt x="11940" y="17280"/>
                  <a:pt x="10800" y="17280"/>
                </a:cubicBezTo>
                <a:cubicBezTo>
                  <a:pt x="9480" y="17280"/>
                  <a:pt x="8340" y="17100"/>
                  <a:pt x="7500" y="16620"/>
                </a:cubicBezTo>
                <a:cubicBezTo>
                  <a:pt x="6900" y="16260"/>
                  <a:pt x="6360" y="15840"/>
                  <a:pt x="6000" y="15240"/>
                </a:cubicBezTo>
                <a:cubicBezTo>
                  <a:pt x="5580" y="14700"/>
                  <a:pt x="5400" y="14160"/>
                  <a:pt x="5400" y="13620"/>
                </a:cubicBezTo>
                <a:cubicBezTo>
                  <a:pt x="5400" y="13260"/>
                  <a:pt x="5520" y="13020"/>
                  <a:pt x="5760" y="12780"/>
                </a:cubicBezTo>
                <a:cubicBezTo>
                  <a:pt x="6000" y="12540"/>
                  <a:pt x="6300" y="12420"/>
                  <a:pt x="6660" y="12420"/>
                </a:cubicBezTo>
                <a:cubicBezTo>
                  <a:pt x="6960" y="12420"/>
                  <a:pt x="7200" y="12540"/>
                  <a:pt x="7440" y="12720"/>
                </a:cubicBezTo>
                <a:cubicBezTo>
                  <a:pt x="7620" y="12900"/>
                  <a:pt x="7800" y="13140"/>
                  <a:pt x="7980" y="13500"/>
                </a:cubicBezTo>
                <a:cubicBezTo>
                  <a:pt x="8100" y="13860"/>
                  <a:pt x="8280" y="14220"/>
                  <a:pt x="8520" y="14460"/>
                </a:cubicBezTo>
                <a:cubicBezTo>
                  <a:pt x="8700" y="14700"/>
                  <a:pt x="9000" y="14940"/>
                  <a:pt x="9300" y="15120"/>
                </a:cubicBezTo>
                <a:cubicBezTo>
                  <a:pt x="9660" y="15300"/>
                  <a:pt x="10140" y="15360"/>
                  <a:pt x="10740" y="15360"/>
                </a:cubicBezTo>
                <a:cubicBezTo>
                  <a:pt x="11520" y="15360"/>
                  <a:pt x="12180" y="15180"/>
                  <a:pt x="12660" y="14820"/>
                </a:cubicBezTo>
                <a:cubicBezTo>
                  <a:pt x="13200" y="14520"/>
                  <a:pt x="13440" y="14100"/>
                  <a:pt x="13440" y="13560"/>
                </a:cubicBezTo>
                <a:cubicBezTo>
                  <a:pt x="13440" y="13140"/>
                  <a:pt x="13260" y="12840"/>
                  <a:pt x="13020" y="12600"/>
                </a:cubicBezTo>
                <a:cubicBezTo>
                  <a:pt x="12780" y="12360"/>
                  <a:pt x="12420" y="12180"/>
                  <a:pt x="12000" y="12000"/>
                </a:cubicBezTo>
                <a:cubicBezTo>
                  <a:pt x="11580" y="11880"/>
                  <a:pt x="10980" y="11760"/>
                  <a:pt x="10260" y="11580"/>
                </a:cubicBezTo>
                <a:cubicBezTo>
                  <a:pt x="9300" y="11400"/>
                  <a:pt x="8460" y="11100"/>
                  <a:pt x="7800" y="10860"/>
                </a:cubicBezTo>
                <a:cubicBezTo>
                  <a:pt x="7140" y="10560"/>
                  <a:pt x="6660" y="10200"/>
                  <a:pt x="6240" y="9660"/>
                </a:cubicBezTo>
                <a:cubicBezTo>
                  <a:pt x="5880" y="9180"/>
                  <a:pt x="5640" y="8580"/>
                  <a:pt x="5640" y="7860"/>
                </a:cubicBezTo>
                <a:cubicBezTo>
                  <a:pt x="5640" y="7140"/>
                  <a:pt x="5880" y="6540"/>
                  <a:pt x="6300" y="6000"/>
                </a:cubicBezTo>
                <a:cubicBezTo>
                  <a:pt x="6660" y="5460"/>
                  <a:pt x="7260" y="5040"/>
                  <a:pt x="8040" y="4740"/>
                </a:cubicBezTo>
                <a:cubicBezTo>
                  <a:pt x="8820" y="4440"/>
                  <a:pt x="9720" y="4320"/>
                  <a:pt x="10740" y="4320"/>
                </a:cubicBezTo>
                <a:cubicBezTo>
                  <a:pt x="11580" y="4320"/>
                  <a:pt x="12300" y="4380"/>
                  <a:pt x="12900" y="4620"/>
                </a:cubicBezTo>
                <a:cubicBezTo>
                  <a:pt x="13560" y="4800"/>
                  <a:pt x="14040" y="5040"/>
                  <a:pt x="14460" y="5340"/>
                </a:cubicBezTo>
                <a:cubicBezTo>
                  <a:pt x="14820" y="5700"/>
                  <a:pt x="15120" y="6000"/>
                  <a:pt x="15300" y="6360"/>
                </a:cubicBezTo>
                <a:cubicBezTo>
                  <a:pt x="15540" y="6720"/>
                  <a:pt x="15600" y="7080"/>
                  <a:pt x="15600" y="7380"/>
                </a:cubicBezTo>
                <a:cubicBezTo>
                  <a:pt x="15600" y="7740"/>
                  <a:pt x="15480" y="7980"/>
                  <a:pt x="15240" y="8220"/>
                </a:cubicBezTo>
                <a:cubicBezTo>
                  <a:pt x="15000" y="8520"/>
                  <a:pt x="14700" y="8640"/>
                  <a:pt x="14340" y="8640"/>
                </a:cubicBezTo>
                <a:cubicBezTo>
                  <a:pt x="14040" y="8640"/>
                  <a:pt x="13800" y="8520"/>
                  <a:pt x="13620" y="8400"/>
                </a:cubicBezTo>
                <a:cubicBezTo>
                  <a:pt x="13440" y="8220"/>
                  <a:pt x="13260" y="7980"/>
                  <a:pt x="13080" y="7680"/>
                </a:cubicBezTo>
                <a:cubicBezTo>
                  <a:pt x="12840" y="7200"/>
                  <a:pt x="12540" y="6840"/>
                  <a:pt x="12180" y="6600"/>
                </a:cubicBezTo>
                <a:cubicBezTo>
                  <a:pt x="11880" y="6300"/>
                  <a:pt x="11340" y="6180"/>
                  <a:pt x="10560" y="6180"/>
                </a:cubicBezTo>
                <a:cubicBezTo>
                  <a:pt x="9900" y="6180"/>
                  <a:pt x="9300" y="6360"/>
                  <a:pt x="8880" y="6600"/>
                </a:cubicBezTo>
                <a:cubicBezTo>
                  <a:pt x="8460" y="6900"/>
                  <a:pt x="8280" y="7200"/>
                  <a:pt x="8280" y="7620"/>
                </a:cubicBezTo>
                <a:cubicBezTo>
                  <a:pt x="8280" y="7860"/>
                  <a:pt x="8340" y="8040"/>
                  <a:pt x="8460" y="8220"/>
                </a:cubicBezTo>
                <a:cubicBezTo>
                  <a:pt x="8640" y="8400"/>
                  <a:pt x="8820" y="8580"/>
                  <a:pt x="9060" y="8700"/>
                </a:cubicBezTo>
                <a:cubicBezTo>
                  <a:pt x="9360" y="8820"/>
                  <a:pt x="9600" y="8940"/>
                  <a:pt x="9840" y="9000"/>
                </a:cubicBezTo>
                <a:cubicBezTo>
                  <a:pt x="10140" y="9060"/>
                  <a:pt x="10560" y="9180"/>
                  <a:pt x="11160" y="9300"/>
                </a:cubicBezTo>
                <a:cubicBezTo>
                  <a:pt x="11940" y="9480"/>
                  <a:pt x="12600" y="9660"/>
                  <a:pt x="13200" y="9840"/>
                </a:cubicBezTo>
                <a:cubicBezTo>
                  <a:pt x="13860" y="10080"/>
                  <a:pt x="14340" y="10320"/>
                  <a:pt x="14820" y="10560"/>
                </a:cubicBezTo>
                <a:cubicBezTo>
                  <a:pt x="15240" y="10860"/>
                  <a:pt x="15600" y="11220"/>
                  <a:pt x="15840" y="11700"/>
                </a:cubicBezTo>
                <a:cubicBezTo>
                  <a:pt x="16080" y="12120"/>
                  <a:pt x="16200" y="12660"/>
                  <a:pt x="16200" y="13320"/>
                </a:cubicBezTo>
                <a:cubicBezTo>
                  <a:pt x="16200" y="14040"/>
                  <a:pt x="15960" y="14760"/>
                  <a:pt x="15540" y="153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0260815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">
            <a:extLst>
              <a:ext uri="{FF2B5EF4-FFF2-40B4-BE49-F238E27FC236}">
                <a16:creationId xmlns:a16="http://schemas.microsoft.com/office/drawing/2014/main" id="{D5EBF0B6-4D27-4EC4-98A9-103EC2A528C1}"/>
              </a:ext>
            </a:extLst>
          </p:cNvPr>
          <p:cNvSpPr/>
          <p:nvPr/>
        </p:nvSpPr>
        <p:spPr>
          <a:xfrm>
            <a:off x="1058862" y="893668"/>
            <a:ext cx="393702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903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1189" y="6994"/>
                  <a:pt x="21600" y="8846"/>
                  <a:pt x="21600" y="10697"/>
                </a:cubicBezTo>
                <a:cubicBezTo>
                  <a:pt x="21600" y="12754"/>
                  <a:pt x="21189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1189"/>
                  <a:pt x="12754" y="21600"/>
                  <a:pt x="10903" y="21600"/>
                </a:cubicBezTo>
                <a:cubicBezTo>
                  <a:pt x="8846" y="21600"/>
                  <a:pt x="6994" y="21189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617" y="14606"/>
                  <a:pt x="0" y="12754"/>
                  <a:pt x="0" y="10697"/>
                </a:cubicBezTo>
                <a:cubicBezTo>
                  <a:pt x="0" y="8846"/>
                  <a:pt x="617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11931" y="12960"/>
                </a:moveTo>
                <a:cubicBezTo>
                  <a:pt x="11931" y="12549"/>
                  <a:pt x="11931" y="12343"/>
                  <a:pt x="12137" y="12137"/>
                </a:cubicBezTo>
                <a:cubicBezTo>
                  <a:pt x="12343" y="11726"/>
                  <a:pt x="12549" y="11520"/>
                  <a:pt x="12754" y="11314"/>
                </a:cubicBezTo>
                <a:cubicBezTo>
                  <a:pt x="13166" y="11109"/>
                  <a:pt x="13371" y="10903"/>
                  <a:pt x="13577" y="10491"/>
                </a:cubicBezTo>
                <a:cubicBezTo>
                  <a:pt x="13989" y="10286"/>
                  <a:pt x="14194" y="10080"/>
                  <a:pt x="14400" y="9669"/>
                </a:cubicBezTo>
                <a:cubicBezTo>
                  <a:pt x="14606" y="9257"/>
                  <a:pt x="14606" y="8846"/>
                  <a:pt x="14606" y="8229"/>
                </a:cubicBezTo>
                <a:cubicBezTo>
                  <a:pt x="14606" y="7406"/>
                  <a:pt x="14400" y="6583"/>
                  <a:pt x="13577" y="5966"/>
                </a:cubicBezTo>
                <a:cubicBezTo>
                  <a:pt x="12960" y="5554"/>
                  <a:pt x="12137" y="5143"/>
                  <a:pt x="11109" y="5143"/>
                </a:cubicBezTo>
                <a:cubicBezTo>
                  <a:pt x="10491" y="5143"/>
                  <a:pt x="10080" y="5349"/>
                  <a:pt x="9463" y="5554"/>
                </a:cubicBezTo>
                <a:cubicBezTo>
                  <a:pt x="9051" y="5760"/>
                  <a:pt x="8640" y="5966"/>
                  <a:pt x="8434" y="6171"/>
                </a:cubicBezTo>
                <a:cubicBezTo>
                  <a:pt x="8023" y="6377"/>
                  <a:pt x="8023" y="6377"/>
                  <a:pt x="8023" y="6377"/>
                </a:cubicBezTo>
                <a:cubicBezTo>
                  <a:pt x="9257" y="7817"/>
                  <a:pt x="9257" y="7817"/>
                  <a:pt x="9257" y="7817"/>
                </a:cubicBezTo>
                <a:cubicBezTo>
                  <a:pt x="9669" y="7406"/>
                  <a:pt x="10286" y="6994"/>
                  <a:pt x="10903" y="6994"/>
                </a:cubicBezTo>
                <a:cubicBezTo>
                  <a:pt x="11314" y="6994"/>
                  <a:pt x="11726" y="7200"/>
                  <a:pt x="12137" y="7406"/>
                </a:cubicBezTo>
                <a:cubicBezTo>
                  <a:pt x="12343" y="7817"/>
                  <a:pt x="12549" y="8023"/>
                  <a:pt x="12549" y="8434"/>
                </a:cubicBezTo>
                <a:cubicBezTo>
                  <a:pt x="12549" y="8846"/>
                  <a:pt x="12343" y="9051"/>
                  <a:pt x="12137" y="9257"/>
                </a:cubicBezTo>
                <a:cubicBezTo>
                  <a:pt x="12137" y="9669"/>
                  <a:pt x="11931" y="9874"/>
                  <a:pt x="11520" y="10080"/>
                </a:cubicBezTo>
                <a:cubicBezTo>
                  <a:pt x="11314" y="10286"/>
                  <a:pt x="11109" y="10491"/>
                  <a:pt x="10697" y="10697"/>
                </a:cubicBezTo>
                <a:cubicBezTo>
                  <a:pt x="10491" y="10903"/>
                  <a:pt x="10286" y="11314"/>
                  <a:pt x="10080" y="11726"/>
                </a:cubicBezTo>
                <a:cubicBezTo>
                  <a:pt x="9874" y="11931"/>
                  <a:pt x="9874" y="12343"/>
                  <a:pt x="9874" y="12754"/>
                </a:cubicBezTo>
                <a:cubicBezTo>
                  <a:pt x="9874" y="13577"/>
                  <a:pt x="9874" y="13577"/>
                  <a:pt x="9874" y="13577"/>
                </a:cubicBezTo>
                <a:cubicBezTo>
                  <a:pt x="11931" y="13577"/>
                  <a:pt x="11931" y="13577"/>
                  <a:pt x="11931" y="13577"/>
                </a:cubicBezTo>
                <a:lnTo>
                  <a:pt x="11931" y="12960"/>
                </a:lnTo>
                <a:close/>
                <a:moveTo>
                  <a:pt x="11931" y="17074"/>
                </a:moveTo>
                <a:cubicBezTo>
                  <a:pt x="11931" y="15017"/>
                  <a:pt x="11931" y="15017"/>
                  <a:pt x="11931" y="15017"/>
                </a:cubicBezTo>
                <a:cubicBezTo>
                  <a:pt x="9874" y="15017"/>
                  <a:pt x="9874" y="15017"/>
                  <a:pt x="9874" y="15017"/>
                </a:cubicBezTo>
                <a:cubicBezTo>
                  <a:pt x="9874" y="17074"/>
                  <a:pt x="9874" y="17074"/>
                  <a:pt x="9874" y="17074"/>
                </a:cubicBezTo>
                <a:lnTo>
                  <a:pt x="11931" y="1707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" name="Shape">
            <a:extLst>
              <a:ext uri="{FF2B5EF4-FFF2-40B4-BE49-F238E27FC236}">
                <a16:creationId xmlns:a16="http://schemas.microsoft.com/office/drawing/2014/main" id="{56B993B6-7934-4332-8193-DAAA88ED9A0C}"/>
              </a:ext>
            </a:extLst>
          </p:cNvPr>
          <p:cNvSpPr/>
          <p:nvPr/>
        </p:nvSpPr>
        <p:spPr>
          <a:xfrm>
            <a:off x="1703388" y="893668"/>
            <a:ext cx="395289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903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1189" y="6994"/>
                  <a:pt x="21600" y="8846"/>
                  <a:pt x="21600" y="10903"/>
                </a:cubicBezTo>
                <a:cubicBezTo>
                  <a:pt x="21600" y="12754"/>
                  <a:pt x="21189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1189"/>
                  <a:pt x="12754" y="21600"/>
                  <a:pt x="10903" y="21600"/>
                </a:cubicBezTo>
                <a:cubicBezTo>
                  <a:pt x="8846" y="21600"/>
                  <a:pt x="6994" y="21189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617" y="14606"/>
                  <a:pt x="0" y="12754"/>
                  <a:pt x="0" y="10903"/>
                </a:cubicBezTo>
                <a:cubicBezTo>
                  <a:pt x="0" y="8846"/>
                  <a:pt x="617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12754" y="16457"/>
                </a:moveTo>
                <a:cubicBezTo>
                  <a:pt x="12754" y="14811"/>
                  <a:pt x="12754" y="14811"/>
                  <a:pt x="12754" y="14811"/>
                </a:cubicBezTo>
                <a:cubicBezTo>
                  <a:pt x="12137" y="14811"/>
                  <a:pt x="12137" y="14811"/>
                  <a:pt x="12137" y="14811"/>
                </a:cubicBezTo>
                <a:cubicBezTo>
                  <a:pt x="11931" y="14811"/>
                  <a:pt x="11931" y="14606"/>
                  <a:pt x="11931" y="14400"/>
                </a:cubicBezTo>
                <a:cubicBezTo>
                  <a:pt x="11931" y="9257"/>
                  <a:pt x="11931" y="9257"/>
                  <a:pt x="11931" y="9257"/>
                </a:cubicBezTo>
                <a:cubicBezTo>
                  <a:pt x="11931" y="8434"/>
                  <a:pt x="11520" y="8229"/>
                  <a:pt x="10697" y="8229"/>
                </a:cubicBezTo>
                <a:cubicBezTo>
                  <a:pt x="8846" y="8229"/>
                  <a:pt x="8846" y="8229"/>
                  <a:pt x="8846" y="8229"/>
                </a:cubicBezTo>
                <a:cubicBezTo>
                  <a:pt x="8846" y="9874"/>
                  <a:pt x="8846" y="9874"/>
                  <a:pt x="8846" y="9874"/>
                </a:cubicBezTo>
                <a:cubicBezTo>
                  <a:pt x="9463" y="9874"/>
                  <a:pt x="9463" y="9874"/>
                  <a:pt x="9463" y="9874"/>
                </a:cubicBezTo>
                <a:cubicBezTo>
                  <a:pt x="9669" y="9874"/>
                  <a:pt x="9874" y="10080"/>
                  <a:pt x="9874" y="10286"/>
                </a:cubicBezTo>
                <a:cubicBezTo>
                  <a:pt x="9874" y="15429"/>
                  <a:pt x="9874" y="15429"/>
                  <a:pt x="9874" y="15429"/>
                </a:cubicBezTo>
                <a:cubicBezTo>
                  <a:pt x="9874" y="15634"/>
                  <a:pt x="9874" y="16046"/>
                  <a:pt x="10080" y="16251"/>
                </a:cubicBezTo>
                <a:cubicBezTo>
                  <a:pt x="10286" y="16457"/>
                  <a:pt x="10491" y="16457"/>
                  <a:pt x="10903" y="16457"/>
                </a:cubicBezTo>
                <a:lnTo>
                  <a:pt x="12754" y="16457"/>
                </a:lnTo>
                <a:close/>
                <a:moveTo>
                  <a:pt x="9874" y="4937"/>
                </a:moveTo>
                <a:cubicBezTo>
                  <a:pt x="9874" y="6583"/>
                  <a:pt x="9874" y="6583"/>
                  <a:pt x="9874" y="6583"/>
                </a:cubicBezTo>
                <a:cubicBezTo>
                  <a:pt x="11726" y="6583"/>
                  <a:pt x="11726" y="6583"/>
                  <a:pt x="11726" y="6583"/>
                </a:cubicBezTo>
                <a:cubicBezTo>
                  <a:pt x="11726" y="4937"/>
                  <a:pt x="11726" y="4937"/>
                  <a:pt x="11726" y="4937"/>
                </a:cubicBezTo>
                <a:lnTo>
                  <a:pt x="9874" y="493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" name="Shape">
            <a:extLst>
              <a:ext uri="{FF2B5EF4-FFF2-40B4-BE49-F238E27FC236}">
                <a16:creationId xmlns:a16="http://schemas.microsoft.com/office/drawing/2014/main" id="{1CE08F3A-5BD4-46CD-8EEA-3EDC476B0B95}"/>
              </a:ext>
            </a:extLst>
          </p:cNvPr>
          <p:cNvSpPr/>
          <p:nvPr/>
        </p:nvSpPr>
        <p:spPr>
          <a:xfrm>
            <a:off x="2349500" y="893668"/>
            <a:ext cx="393701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903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1189" y="6994"/>
                  <a:pt x="21600" y="8846"/>
                  <a:pt x="21600" y="10903"/>
                </a:cubicBezTo>
                <a:cubicBezTo>
                  <a:pt x="21600" y="12754"/>
                  <a:pt x="21189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1189"/>
                  <a:pt x="12754" y="21600"/>
                  <a:pt x="10903" y="21600"/>
                </a:cubicBezTo>
                <a:cubicBezTo>
                  <a:pt x="8846" y="21600"/>
                  <a:pt x="6994" y="21189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617" y="14606"/>
                  <a:pt x="0" y="12754"/>
                  <a:pt x="0" y="10903"/>
                </a:cubicBezTo>
                <a:cubicBezTo>
                  <a:pt x="0" y="8846"/>
                  <a:pt x="617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11726" y="16663"/>
                </a:moveTo>
                <a:cubicBezTo>
                  <a:pt x="12754" y="16457"/>
                  <a:pt x="13371" y="16046"/>
                  <a:pt x="13989" y="15429"/>
                </a:cubicBezTo>
                <a:cubicBezTo>
                  <a:pt x="14606" y="14811"/>
                  <a:pt x="14811" y="14194"/>
                  <a:pt x="14811" y="13371"/>
                </a:cubicBezTo>
                <a:cubicBezTo>
                  <a:pt x="14811" y="12549"/>
                  <a:pt x="14606" y="11931"/>
                  <a:pt x="14194" y="11520"/>
                </a:cubicBezTo>
                <a:cubicBezTo>
                  <a:pt x="13989" y="10903"/>
                  <a:pt x="13371" y="10491"/>
                  <a:pt x="12960" y="10286"/>
                </a:cubicBezTo>
                <a:cubicBezTo>
                  <a:pt x="12343" y="10080"/>
                  <a:pt x="11931" y="9874"/>
                  <a:pt x="11314" y="9669"/>
                </a:cubicBezTo>
                <a:cubicBezTo>
                  <a:pt x="10697" y="9257"/>
                  <a:pt x="10286" y="9051"/>
                  <a:pt x="9874" y="8846"/>
                </a:cubicBezTo>
                <a:cubicBezTo>
                  <a:pt x="9669" y="8640"/>
                  <a:pt x="9463" y="8229"/>
                  <a:pt x="9463" y="7817"/>
                </a:cubicBezTo>
                <a:cubicBezTo>
                  <a:pt x="9463" y="7611"/>
                  <a:pt x="9463" y="7200"/>
                  <a:pt x="9874" y="6994"/>
                </a:cubicBezTo>
                <a:cubicBezTo>
                  <a:pt x="10080" y="6789"/>
                  <a:pt x="10491" y="6789"/>
                  <a:pt x="11109" y="6789"/>
                </a:cubicBezTo>
                <a:cubicBezTo>
                  <a:pt x="11520" y="6789"/>
                  <a:pt x="11726" y="6789"/>
                  <a:pt x="12137" y="6994"/>
                </a:cubicBezTo>
                <a:cubicBezTo>
                  <a:pt x="12343" y="7200"/>
                  <a:pt x="12549" y="7406"/>
                  <a:pt x="12549" y="7611"/>
                </a:cubicBezTo>
                <a:cubicBezTo>
                  <a:pt x="12549" y="8023"/>
                  <a:pt x="12549" y="8023"/>
                  <a:pt x="12549" y="8023"/>
                </a:cubicBezTo>
                <a:cubicBezTo>
                  <a:pt x="14400" y="8023"/>
                  <a:pt x="14400" y="8023"/>
                  <a:pt x="14400" y="8023"/>
                </a:cubicBezTo>
                <a:cubicBezTo>
                  <a:pt x="14400" y="6994"/>
                  <a:pt x="14400" y="6994"/>
                  <a:pt x="14400" y="6994"/>
                </a:cubicBezTo>
                <a:cubicBezTo>
                  <a:pt x="14400" y="6377"/>
                  <a:pt x="14194" y="5966"/>
                  <a:pt x="13577" y="5554"/>
                </a:cubicBezTo>
                <a:cubicBezTo>
                  <a:pt x="13166" y="5143"/>
                  <a:pt x="12549" y="4937"/>
                  <a:pt x="11726" y="4937"/>
                </a:cubicBezTo>
                <a:cubicBezTo>
                  <a:pt x="11726" y="3291"/>
                  <a:pt x="11726" y="3291"/>
                  <a:pt x="11726" y="3291"/>
                </a:cubicBezTo>
                <a:cubicBezTo>
                  <a:pt x="10286" y="3291"/>
                  <a:pt x="10286" y="3291"/>
                  <a:pt x="10286" y="3291"/>
                </a:cubicBezTo>
                <a:cubicBezTo>
                  <a:pt x="10286" y="4937"/>
                  <a:pt x="10286" y="4937"/>
                  <a:pt x="10286" y="4937"/>
                </a:cubicBezTo>
                <a:cubicBezTo>
                  <a:pt x="9463" y="4937"/>
                  <a:pt x="8640" y="5349"/>
                  <a:pt x="8023" y="5966"/>
                </a:cubicBezTo>
                <a:cubicBezTo>
                  <a:pt x="7611" y="6377"/>
                  <a:pt x="7200" y="7200"/>
                  <a:pt x="7200" y="7817"/>
                </a:cubicBezTo>
                <a:cubicBezTo>
                  <a:pt x="7200" y="8640"/>
                  <a:pt x="7406" y="9257"/>
                  <a:pt x="7817" y="9669"/>
                </a:cubicBezTo>
                <a:cubicBezTo>
                  <a:pt x="8229" y="10286"/>
                  <a:pt x="8640" y="10697"/>
                  <a:pt x="9051" y="10903"/>
                </a:cubicBezTo>
                <a:cubicBezTo>
                  <a:pt x="9669" y="11109"/>
                  <a:pt x="10286" y="11520"/>
                  <a:pt x="10697" y="11726"/>
                </a:cubicBezTo>
                <a:cubicBezTo>
                  <a:pt x="11314" y="11931"/>
                  <a:pt x="11726" y="12137"/>
                  <a:pt x="12137" y="12549"/>
                </a:cubicBezTo>
                <a:cubicBezTo>
                  <a:pt x="12549" y="12754"/>
                  <a:pt x="12754" y="13166"/>
                  <a:pt x="12754" y="13371"/>
                </a:cubicBezTo>
                <a:cubicBezTo>
                  <a:pt x="12754" y="13783"/>
                  <a:pt x="12549" y="14194"/>
                  <a:pt x="12137" y="14400"/>
                </a:cubicBezTo>
                <a:cubicBezTo>
                  <a:pt x="11931" y="14606"/>
                  <a:pt x="11520" y="14811"/>
                  <a:pt x="11109" y="14811"/>
                </a:cubicBezTo>
                <a:cubicBezTo>
                  <a:pt x="10697" y="14811"/>
                  <a:pt x="10491" y="14811"/>
                  <a:pt x="10080" y="14606"/>
                </a:cubicBezTo>
                <a:cubicBezTo>
                  <a:pt x="9874" y="14606"/>
                  <a:pt x="9463" y="14400"/>
                  <a:pt x="9257" y="14194"/>
                </a:cubicBezTo>
                <a:cubicBezTo>
                  <a:pt x="9051" y="13989"/>
                  <a:pt x="9051" y="13989"/>
                  <a:pt x="8846" y="13783"/>
                </a:cubicBezTo>
                <a:cubicBezTo>
                  <a:pt x="8640" y="13577"/>
                  <a:pt x="8640" y="13371"/>
                  <a:pt x="8434" y="13371"/>
                </a:cubicBezTo>
                <a:cubicBezTo>
                  <a:pt x="8434" y="13166"/>
                  <a:pt x="8434" y="13166"/>
                  <a:pt x="8434" y="13166"/>
                </a:cubicBezTo>
                <a:cubicBezTo>
                  <a:pt x="6789" y="14400"/>
                  <a:pt x="6789" y="14400"/>
                  <a:pt x="6789" y="14400"/>
                </a:cubicBezTo>
                <a:cubicBezTo>
                  <a:pt x="6994" y="14400"/>
                  <a:pt x="6994" y="14400"/>
                  <a:pt x="6994" y="14606"/>
                </a:cubicBezTo>
                <a:cubicBezTo>
                  <a:pt x="6994" y="14606"/>
                  <a:pt x="7200" y="14811"/>
                  <a:pt x="7406" y="15017"/>
                </a:cubicBezTo>
                <a:cubicBezTo>
                  <a:pt x="7611" y="15223"/>
                  <a:pt x="7817" y="15634"/>
                  <a:pt x="8023" y="15840"/>
                </a:cubicBezTo>
                <a:cubicBezTo>
                  <a:pt x="8229" y="15840"/>
                  <a:pt x="8640" y="16046"/>
                  <a:pt x="9051" y="16251"/>
                </a:cubicBezTo>
                <a:cubicBezTo>
                  <a:pt x="9463" y="16457"/>
                  <a:pt x="9874" y="16663"/>
                  <a:pt x="10286" y="16663"/>
                </a:cubicBezTo>
                <a:cubicBezTo>
                  <a:pt x="10286" y="18103"/>
                  <a:pt x="10286" y="18103"/>
                  <a:pt x="10286" y="18103"/>
                </a:cubicBezTo>
                <a:cubicBezTo>
                  <a:pt x="11726" y="18103"/>
                  <a:pt x="11726" y="18103"/>
                  <a:pt x="11726" y="18103"/>
                </a:cubicBezTo>
                <a:lnTo>
                  <a:pt x="11726" y="1666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0A3C08D0-E70B-4CA0-92E6-5098098F6654}"/>
              </a:ext>
            </a:extLst>
          </p:cNvPr>
          <p:cNvSpPr/>
          <p:nvPr/>
        </p:nvSpPr>
        <p:spPr>
          <a:xfrm>
            <a:off x="3100388" y="874618"/>
            <a:ext cx="184151" cy="409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310" y="12683"/>
                </a:moveTo>
                <a:cubicBezTo>
                  <a:pt x="18073" y="13079"/>
                  <a:pt x="18955" y="13673"/>
                  <a:pt x="20278" y="14466"/>
                </a:cubicBezTo>
                <a:cubicBezTo>
                  <a:pt x="21159" y="15061"/>
                  <a:pt x="21600" y="16051"/>
                  <a:pt x="21600" y="16844"/>
                </a:cubicBezTo>
                <a:cubicBezTo>
                  <a:pt x="21600" y="18231"/>
                  <a:pt x="20718" y="19222"/>
                  <a:pt x="18514" y="20213"/>
                </a:cubicBezTo>
                <a:cubicBezTo>
                  <a:pt x="16310" y="21204"/>
                  <a:pt x="13665" y="21600"/>
                  <a:pt x="10580" y="21600"/>
                </a:cubicBezTo>
                <a:cubicBezTo>
                  <a:pt x="7935" y="21600"/>
                  <a:pt x="5290" y="21204"/>
                  <a:pt x="3086" y="20213"/>
                </a:cubicBezTo>
                <a:cubicBezTo>
                  <a:pt x="882" y="19222"/>
                  <a:pt x="0" y="18231"/>
                  <a:pt x="0" y="16844"/>
                </a:cubicBezTo>
                <a:cubicBezTo>
                  <a:pt x="0" y="15853"/>
                  <a:pt x="441" y="15061"/>
                  <a:pt x="1322" y="14268"/>
                </a:cubicBezTo>
                <a:cubicBezTo>
                  <a:pt x="2645" y="13673"/>
                  <a:pt x="3967" y="13079"/>
                  <a:pt x="5731" y="12484"/>
                </a:cubicBezTo>
                <a:cubicBezTo>
                  <a:pt x="5731" y="2378"/>
                  <a:pt x="5731" y="2378"/>
                  <a:pt x="5731" y="2378"/>
                </a:cubicBezTo>
                <a:cubicBezTo>
                  <a:pt x="5731" y="1783"/>
                  <a:pt x="6171" y="1189"/>
                  <a:pt x="7053" y="793"/>
                </a:cubicBezTo>
                <a:cubicBezTo>
                  <a:pt x="8376" y="198"/>
                  <a:pt x="9257" y="0"/>
                  <a:pt x="11020" y="0"/>
                </a:cubicBezTo>
                <a:cubicBezTo>
                  <a:pt x="12343" y="0"/>
                  <a:pt x="13665" y="198"/>
                  <a:pt x="14547" y="793"/>
                </a:cubicBezTo>
                <a:cubicBezTo>
                  <a:pt x="15869" y="1189"/>
                  <a:pt x="16310" y="1783"/>
                  <a:pt x="16310" y="2378"/>
                </a:cubicBezTo>
                <a:lnTo>
                  <a:pt x="16310" y="12683"/>
                </a:lnTo>
                <a:close/>
                <a:moveTo>
                  <a:pt x="4408" y="19618"/>
                </a:moveTo>
                <a:cubicBezTo>
                  <a:pt x="6171" y="20411"/>
                  <a:pt x="8376" y="20807"/>
                  <a:pt x="11020" y="20807"/>
                </a:cubicBezTo>
                <a:cubicBezTo>
                  <a:pt x="13224" y="20807"/>
                  <a:pt x="15429" y="20411"/>
                  <a:pt x="17192" y="19618"/>
                </a:cubicBezTo>
                <a:cubicBezTo>
                  <a:pt x="18955" y="18826"/>
                  <a:pt x="19837" y="17835"/>
                  <a:pt x="19837" y="16844"/>
                </a:cubicBezTo>
                <a:cubicBezTo>
                  <a:pt x="19837" y="16051"/>
                  <a:pt x="19396" y="15457"/>
                  <a:pt x="18514" y="14862"/>
                </a:cubicBezTo>
                <a:cubicBezTo>
                  <a:pt x="18073" y="14268"/>
                  <a:pt x="16751" y="13673"/>
                  <a:pt x="15429" y="13277"/>
                </a:cubicBezTo>
                <a:cubicBezTo>
                  <a:pt x="14547" y="13079"/>
                  <a:pt x="14547" y="13079"/>
                  <a:pt x="14547" y="13079"/>
                </a:cubicBezTo>
                <a:cubicBezTo>
                  <a:pt x="14547" y="2378"/>
                  <a:pt x="14547" y="2378"/>
                  <a:pt x="14547" y="2378"/>
                </a:cubicBezTo>
                <a:cubicBezTo>
                  <a:pt x="14547" y="1982"/>
                  <a:pt x="14106" y="1585"/>
                  <a:pt x="13665" y="1387"/>
                </a:cubicBezTo>
                <a:cubicBezTo>
                  <a:pt x="12784" y="991"/>
                  <a:pt x="11902" y="793"/>
                  <a:pt x="11020" y="793"/>
                </a:cubicBezTo>
                <a:cubicBezTo>
                  <a:pt x="10139" y="793"/>
                  <a:pt x="9257" y="991"/>
                  <a:pt x="8376" y="1387"/>
                </a:cubicBezTo>
                <a:cubicBezTo>
                  <a:pt x="7935" y="1585"/>
                  <a:pt x="7494" y="1982"/>
                  <a:pt x="7494" y="2378"/>
                </a:cubicBezTo>
                <a:cubicBezTo>
                  <a:pt x="7494" y="13079"/>
                  <a:pt x="7494" y="13079"/>
                  <a:pt x="7494" y="13079"/>
                </a:cubicBezTo>
                <a:cubicBezTo>
                  <a:pt x="6612" y="13277"/>
                  <a:pt x="6612" y="13277"/>
                  <a:pt x="6612" y="13277"/>
                </a:cubicBezTo>
                <a:cubicBezTo>
                  <a:pt x="5290" y="13673"/>
                  <a:pt x="3967" y="14070"/>
                  <a:pt x="3086" y="14664"/>
                </a:cubicBezTo>
                <a:cubicBezTo>
                  <a:pt x="2204" y="15457"/>
                  <a:pt x="1763" y="16051"/>
                  <a:pt x="1763" y="16844"/>
                </a:cubicBezTo>
                <a:cubicBezTo>
                  <a:pt x="1763" y="17835"/>
                  <a:pt x="2645" y="18826"/>
                  <a:pt x="4408" y="19618"/>
                </a:cubicBezTo>
                <a:close/>
                <a:moveTo>
                  <a:pt x="14547" y="14070"/>
                </a:moveTo>
                <a:cubicBezTo>
                  <a:pt x="15429" y="14268"/>
                  <a:pt x="16310" y="14664"/>
                  <a:pt x="17192" y="15259"/>
                </a:cubicBezTo>
                <a:cubicBezTo>
                  <a:pt x="17633" y="15655"/>
                  <a:pt x="18073" y="16250"/>
                  <a:pt x="18073" y="16844"/>
                </a:cubicBezTo>
                <a:cubicBezTo>
                  <a:pt x="18073" y="17637"/>
                  <a:pt x="17192" y="18429"/>
                  <a:pt x="15869" y="19222"/>
                </a:cubicBezTo>
                <a:cubicBezTo>
                  <a:pt x="14547" y="19817"/>
                  <a:pt x="12784" y="20015"/>
                  <a:pt x="11020" y="20015"/>
                </a:cubicBezTo>
                <a:cubicBezTo>
                  <a:pt x="8816" y="20015"/>
                  <a:pt x="7053" y="19817"/>
                  <a:pt x="5731" y="19222"/>
                </a:cubicBezTo>
                <a:cubicBezTo>
                  <a:pt x="4408" y="18429"/>
                  <a:pt x="3527" y="17637"/>
                  <a:pt x="3527" y="16844"/>
                </a:cubicBezTo>
                <a:cubicBezTo>
                  <a:pt x="3527" y="16250"/>
                  <a:pt x="3967" y="15655"/>
                  <a:pt x="4408" y="15259"/>
                </a:cubicBezTo>
                <a:cubicBezTo>
                  <a:pt x="5290" y="14664"/>
                  <a:pt x="6171" y="14268"/>
                  <a:pt x="7494" y="14070"/>
                </a:cubicBezTo>
                <a:cubicBezTo>
                  <a:pt x="9257" y="13475"/>
                  <a:pt x="9257" y="13475"/>
                  <a:pt x="9257" y="13475"/>
                </a:cubicBezTo>
                <a:cubicBezTo>
                  <a:pt x="9257" y="6539"/>
                  <a:pt x="9257" y="6539"/>
                  <a:pt x="9257" y="6539"/>
                </a:cubicBezTo>
                <a:cubicBezTo>
                  <a:pt x="12784" y="6539"/>
                  <a:pt x="12784" y="6539"/>
                  <a:pt x="12784" y="6539"/>
                </a:cubicBezTo>
                <a:cubicBezTo>
                  <a:pt x="12784" y="13475"/>
                  <a:pt x="12784" y="13475"/>
                  <a:pt x="12784" y="13475"/>
                </a:cubicBezTo>
                <a:lnTo>
                  <a:pt x="14547" y="1407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1D60DC1C-E3EF-4024-B1FE-94F91F7FD9AC}"/>
              </a:ext>
            </a:extLst>
          </p:cNvPr>
          <p:cNvSpPr/>
          <p:nvPr/>
        </p:nvSpPr>
        <p:spPr>
          <a:xfrm>
            <a:off x="3652837" y="879381"/>
            <a:ext cx="374651" cy="412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360" y="4909"/>
                </a:moveTo>
                <a:cubicBezTo>
                  <a:pt x="19440" y="5302"/>
                  <a:pt x="20088" y="5695"/>
                  <a:pt x="20736" y="6480"/>
                </a:cubicBezTo>
                <a:cubicBezTo>
                  <a:pt x="21384" y="7265"/>
                  <a:pt x="21600" y="8051"/>
                  <a:pt x="21600" y="9033"/>
                </a:cubicBezTo>
                <a:cubicBezTo>
                  <a:pt x="21600" y="10211"/>
                  <a:pt x="21168" y="11193"/>
                  <a:pt x="20304" y="11978"/>
                </a:cubicBezTo>
                <a:cubicBezTo>
                  <a:pt x="19224" y="12764"/>
                  <a:pt x="18144" y="13156"/>
                  <a:pt x="16848" y="13156"/>
                </a:cubicBezTo>
                <a:cubicBezTo>
                  <a:pt x="13608" y="13156"/>
                  <a:pt x="13608" y="13156"/>
                  <a:pt x="13608" y="13156"/>
                </a:cubicBezTo>
                <a:cubicBezTo>
                  <a:pt x="11880" y="14727"/>
                  <a:pt x="11880" y="14727"/>
                  <a:pt x="11880" y="14727"/>
                </a:cubicBezTo>
                <a:cubicBezTo>
                  <a:pt x="13608" y="14531"/>
                  <a:pt x="13608" y="14531"/>
                  <a:pt x="13608" y="14531"/>
                </a:cubicBezTo>
                <a:cubicBezTo>
                  <a:pt x="6480" y="21600"/>
                  <a:pt x="6480" y="21600"/>
                  <a:pt x="6480" y="21600"/>
                </a:cubicBezTo>
                <a:cubicBezTo>
                  <a:pt x="8640" y="15316"/>
                  <a:pt x="8640" y="15316"/>
                  <a:pt x="8640" y="15316"/>
                </a:cubicBezTo>
                <a:cubicBezTo>
                  <a:pt x="7128" y="15513"/>
                  <a:pt x="7128" y="15513"/>
                  <a:pt x="7128" y="15513"/>
                </a:cubicBezTo>
                <a:cubicBezTo>
                  <a:pt x="8640" y="13156"/>
                  <a:pt x="8640" y="13156"/>
                  <a:pt x="8640" y="13156"/>
                </a:cubicBezTo>
                <a:cubicBezTo>
                  <a:pt x="4536" y="13156"/>
                  <a:pt x="4536" y="13156"/>
                  <a:pt x="4536" y="13156"/>
                </a:cubicBezTo>
                <a:cubicBezTo>
                  <a:pt x="3240" y="13156"/>
                  <a:pt x="2160" y="12764"/>
                  <a:pt x="1296" y="11978"/>
                </a:cubicBezTo>
                <a:cubicBezTo>
                  <a:pt x="432" y="11193"/>
                  <a:pt x="0" y="10211"/>
                  <a:pt x="0" y="9033"/>
                </a:cubicBezTo>
                <a:cubicBezTo>
                  <a:pt x="0" y="8051"/>
                  <a:pt x="216" y="7265"/>
                  <a:pt x="864" y="6480"/>
                </a:cubicBezTo>
                <a:cubicBezTo>
                  <a:pt x="1512" y="5695"/>
                  <a:pt x="2160" y="5302"/>
                  <a:pt x="3240" y="4909"/>
                </a:cubicBezTo>
                <a:cubicBezTo>
                  <a:pt x="3240" y="4124"/>
                  <a:pt x="3456" y="3535"/>
                  <a:pt x="4104" y="2945"/>
                </a:cubicBezTo>
                <a:cubicBezTo>
                  <a:pt x="4752" y="2356"/>
                  <a:pt x="5616" y="2160"/>
                  <a:pt x="6480" y="2160"/>
                </a:cubicBezTo>
                <a:cubicBezTo>
                  <a:pt x="6912" y="2160"/>
                  <a:pt x="7560" y="2160"/>
                  <a:pt x="7992" y="2553"/>
                </a:cubicBezTo>
                <a:cubicBezTo>
                  <a:pt x="8424" y="1767"/>
                  <a:pt x="9072" y="982"/>
                  <a:pt x="9936" y="589"/>
                </a:cubicBezTo>
                <a:cubicBezTo>
                  <a:pt x="10800" y="196"/>
                  <a:pt x="11880" y="0"/>
                  <a:pt x="12744" y="0"/>
                </a:cubicBezTo>
                <a:cubicBezTo>
                  <a:pt x="14256" y="0"/>
                  <a:pt x="15552" y="393"/>
                  <a:pt x="16848" y="1375"/>
                </a:cubicBezTo>
                <a:cubicBezTo>
                  <a:pt x="17928" y="2356"/>
                  <a:pt x="18360" y="3535"/>
                  <a:pt x="18360" y="4909"/>
                </a:cubicBezTo>
                <a:close/>
                <a:moveTo>
                  <a:pt x="16848" y="11782"/>
                </a:moveTo>
                <a:cubicBezTo>
                  <a:pt x="17712" y="11782"/>
                  <a:pt x="18576" y="11585"/>
                  <a:pt x="19224" y="10996"/>
                </a:cubicBezTo>
                <a:cubicBezTo>
                  <a:pt x="19656" y="10407"/>
                  <a:pt x="20088" y="9818"/>
                  <a:pt x="20088" y="9033"/>
                </a:cubicBezTo>
                <a:cubicBezTo>
                  <a:pt x="20088" y="8247"/>
                  <a:pt x="19872" y="7658"/>
                  <a:pt x="19224" y="7069"/>
                </a:cubicBezTo>
                <a:cubicBezTo>
                  <a:pt x="18792" y="6676"/>
                  <a:pt x="18144" y="6284"/>
                  <a:pt x="17496" y="6284"/>
                </a:cubicBezTo>
                <a:cubicBezTo>
                  <a:pt x="17280" y="6087"/>
                  <a:pt x="17064" y="6087"/>
                  <a:pt x="17064" y="5891"/>
                </a:cubicBezTo>
                <a:cubicBezTo>
                  <a:pt x="16848" y="5695"/>
                  <a:pt x="16848" y="5695"/>
                  <a:pt x="16848" y="5498"/>
                </a:cubicBezTo>
                <a:cubicBezTo>
                  <a:pt x="16848" y="5105"/>
                  <a:pt x="16848" y="5105"/>
                  <a:pt x="16848" y="5105"/>
                </a:cubicBezTo>
                <a:cubicBezTo>
                  <a:pt x="16848" y="4124"/>
                  <a:pt x="16416" y="3142"/>
                  <a:pt x="15768" y="2553"/>
                </a:cubicBezTo>
                <a:cubicBezTo>
                  <a:pt x="14904" y="1767"/>
                  <a:pt x="13824" y="1375"/>
                  <a:pt x="12744" y="1375"/>
                </a:cubicBezTo>
                <a:cubicBezTo>
                  <a:pt x="11880" y="1375"/>
                  <a:pt x="11232" y="1571"/>
                  <a:pt x="10368" y="1964"/>
                </a:cubicBezTo>
                <a:cubicBezTo>
                  <a:pt x="9720" y="2553"/>
                  <a:pt x="9288" y="3142"/>
                  <a:pt x="9072" y="3731"/>
                </a:cubicBezTo>
                <a:cubicBezTo>
                  <a:pt x="8856" y="3927"/>
                  <a:pt x="8640" y="4124"/>
                  <a:pt x="8424" y="4320"/>
                </a:cubicBezTo>
                <a:cubicBezTo>
                  <a:pt x="8208" y="4320"/>
                  <a:pt x="7776" y="4124"/>
                  <a:pt x="7560" y="3927"/>
                </a:cubicBezTo>
                <a:cubicBezTo>
                  <a:pt x="7344" y="3731"/>
                  <a:pt x="6912" y="3535"/>
                  <a:pt x="6480" y="3535"/>
                </a:cubicBezTo>
                <a:cubicBezTo>
                  <a:pt x="5832" y="3535"/>
                  <a:pt x="5616" y="3731"/>
                  <a:pt x="5184" y="3927"/>
                </a:cubicBezTo>
                <a:cubicBezTo>
                  <a:pt x="4752" y="4320"/>
                  <a:pt x="4752" y="4713"/>
                  <a:pt x="4752" y="5105"/>
                </a:cubicBezTo>
                <a:cubicBezTo>
                  <a:pt x="4752" y="5105"/>
                  <a:pt x="4752" y="5302"/>
                  <a:pt x="4752" y="5302"/>
                </a:cubicBezTo>
                <a:cubicBezTo>
                  <a:pt x="4752" y="5498"/>
                  <a:pt x="4752" y="5695"/>
                  <a:pt x="4536" y="5891"/>
                </a:cubicBezTo>
                <a:cubicBezTo>
                  <a:pt x="4536" y="6087"/>
                  <a:pt x="4320" y="6087"/>
                  <a:pt x="4104" y="6284"/>
                </a:cubicBezTo>
                <a:cubicBezTo>
                  <a:pt x="3240" y="6284"/>
                  <a:pt x="2808" y="6676"/>
                  <a:pt x="2160" y="7069"/>
                </a:cubicBezTo>
                <a:cubicBezTo>
                  <a:pt x="1728" y="7658"/>
                  <a:pt x="1512" y="8247"/>
                  <a:pt x="1512" y="9033"/>
                </a:cubicBezTo>
                <a:cubicBezTo>
                  <a:pt x="1512" y="9818"/>
                  <a:pt x="1728" y="10407"/>
                  <a:pt x="2376" y="10996"/>
                </a:cubicBezTo>
                <a:cubicBezTo>
                  <a:pt x="3024" y="11585"/>
                  <a:pt x="3672" y="11782"/>
                  <a:pt x="4536" y="11782"/>
                </a:cubicBezTo>
                <a:lnTo>
                  <a:pt x="16848" y="117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" name="Shape">
            <a:extLst>
              <a:ext uri="{FF2B5EF4-FFF2-40B4-BE49-F238E27FC236}">
                <a16:creationId xmlns:a16="http://schemas.microsoft.com/office/drawing/2014/main" id="{246DC3BB-2824-4896-9E8F-B1606B123B52}"/>
              </a:ext>
            </a:extLst>
          </p:cNvPr>
          <p:cNvSpPr/>
          <p:nvPr/>
        </p:nvSpPr>
        <p:spPr>
          <a:xfrm>
            <a:off x="4294187" y="871443"/>
            <a:ext cx="379414" cy="371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392" y="5673"/>
                </a:moveTo>
                <a:cubicBezTo>
                  <a:pt x="19248" y="5891"/>
                  <a:pt x="20103" y="6545"/>
                  <a:pt x="20745" y="7418"/>
                </a:cubicBezTo>
                <a:cubicBezTo>
                  <a:pt x="21386" y="8073"/>
                  <a:pt x="21600" y="9164"/>
                  <a:pt x="21600" y="10036"/>
                </a:cubicBezTo>
                <a:cubicBezTo>
                  <a:pt x="21600" y="11345"/>
                  <a:pt x="21172" y="12436"/>
                  <a:pt x="20317" y="13527"/>
                </a:cubicBezTo>
                <a:cubicBezTo>
                  <a:pt x="19248" y="14400"/>
                  <a:pt x="18178" y="14836"/>
                  <a:pt x="16895" y="14836"/>
                </a:cubicBezTo>
                <a:cubicBezTo>
                  <a:pt x="4705" y="14836"/>
                  <a:pt x="4705" y="14836"/>
                  <a:pt x="4705" y="14836"/>
                </a:cubicBezTo>
                <a:cubicBezTo>
                  <a:pt x="3422" y="14836"/>
                  <a:pt x="2352" y="14400"/>
                  <a:pt x="1497" y="13527"/>
                </a:cubicBezTo>
                <a:cubicBezTo>
                  <a:pt x="642" y="12436"/>
                  <a:pt x="0" y="11345"/>
                  <a:pt x="0" y="10036"/>
                </a:cubicBezTo>
                <a:cubicBezTo>
                  <a:pt x="0" y="9164"/>
                  <a:pt x="428" y="8073"/>
                  <a:pt x="1069" y="7418"/>
                </a:cubicBezTo>
                <a:cubicBezTo>
                  <a:pt x="1711" y="6545"/>
                  <a:pt x="2352" y="5891"/>
                  <a:pt x="3208" y="5673"/>
                </a:cubicBezTo>
                <a:cubicBezTo>
                  <a:pt x="3422" y="4800"/>
                  <a:pt x="3636" y="3927"/>
                  <a:pt x="4277" y="3491"/>
                </a:cubicBezTo>
                <a:cubicBezTo>
                  <a:pt x="4919" y="2836"/>
                  <a:pt x="5560" y="2400"/>
                  <a:pt x="6630" y="2400"/>
                </a:cubicBezTo>
                <a:cubicBezTo>
                  <a:pt x="7057" y="2400"/>
                  <a:pt x="7699" y="2618"/>
                  <a:pt x="8127" y="2836"/>
                </a:cubicBezTo>
                <a:cubicBezTo>
                  <a:pt x="8554" y="1964"/>
                  <a:pt x="9196" y="1309"/>
                  <a:pt x="10051" y="873"/>
                </a:cubicBezTo>
                <a:cubicBezTo>
                  <a:pt x="10907" y="436"/>
                  <a:pt x="11762" y="0"/>
                  <a:pt x="12832" y="0"/>
                </a:cubicBezTo>
                <a:cubicBezTo>
                  <a:pt x="14329" y="0"/>
                  <a:pt x="15612" y="655"/>
                  <a:pt x="16681" y="1745"/>
                </a:cubicBezTo>
                <a:cubicBezTo>
                  <a:pt x="17750" y="2836"/>
                  <a:pt x="18392" y="4145"/>
                  <a:pt x="18392" y="5673"/>
                </a:cubicBezTo>
                <a:close/>
                <a:moveTo>
                  <a:pt x="16895" y="13309"/>
                </a:moveTo>
                <a:cubicBezTo>
                  <a:pt x="17750" y="13309"/>
                  <a:pt x="18606" y="12873"/>
                  <a:pt x="19034" y="12218"/>
                </a:cubicBezTo>
                <a:cubicBezTo>
                  <a:pt x="19675" y="11782"/>
                  <a:pt x="20103" y="10909"/>
                  <a:pt x="20103" y="10036"/>
                </a:cubicBezTo>
                <a:cubicBezTo>
                  <a:pt x="20103" y="9382"/>
                  <a:pt x="19889" y="8727"/>
                  <a:pt x="19248" y="8073"/>
                </a:cubicBezTo>
                <a:cubicBezTo>
                  <a:pt x="18820" y="7418"/>
                  <a:pt x="18178" y="7200"/>
                  <a:pt x="17537" y="6982"/>
                </a:cubicBezTo>
                <a:cubicBezTo>
                  <a:pt x="17323" y="6982"/>
                  <a:pt x="17109" y="6982"/>
                  <a:pt x="17109" y="6764"/>
                </a:cubicBezTo>
                <a:cubicBezTo>
                  <a:pt x="16895" y="6545"/>
                  <a:pt x="16895" y="6327"/>
                  <a:pt x="16895" y="6109"/>
                </a:cubicBezTo>
                <a:cubicBezTo>
                  <a:pt x="16895" y="5673"/>
                  <a:pt x="16895" y="5673"/>
                  <a:pt x="16895" y="5673"/>
                </a:cubicBezTo>
                <a:cubicBezTo>
                  <a:pt x="16895" y="4582"/>
                  <a:pt x="16467" y="3709"/>
                  <a:pt x="15612" y="2836"/>
                </a:cubicBezTo>
                <a:cubicBezTo>
                  <a:pt x="14970" y="1964"/>
                  <a:pt x="13901" y="1745"/>
                  <a:pt x="12832" y="1745"/>
                </a:cubicBezTo>
                <a:cubicBezTo>
                  <a:pt x="11976" y="1745"/>
                  <a:pt x="11121" y="1964"/>
                  <a:pt x="10479" y="2400"/>
                </a:cubicBezTo>
                <a:cubicBezTo>
                  <a:pt x="9838" y="2836"/>
                  <a:pt x="9410" y="3491"/>
                  <a:pt x="8982" y="4364"/>
                </a:cubicBezTo>
                <a:cubicBezTo>
                  <a:pt x="8982" y="4582"/>
                  <a:pt x="8768" y="4800"/>
                  <a:pt x="8554" y="4800"/>
                </a:cubicBezTo>
                <a:cubicBezTo>
                  <a:pt x="8127" y="4800"/>
                  <a:pt x="7913" y="4800"/>
                  <a:pt x="7699" y="4582"/>
                </a:cubicBezTo>
                <a:cubicBezTo>
                  <a:pt x="7485" y="4145"/>
                  <a:pt x="7057" y="3927"/>
                  <a:pt x="6630" y="3927"/>
                </a:cubicBezTo>
                <a:cubicBezTo>
                  <a:pt x="5988" y="3927"/>
                  <a:pt x="5560" y="4145"/>
                  <a:pt x="5347" y="4582"/>
                </a:cubicBezTo>
                <a:cubicBezTo>
                  <a:pt x="4919" y="4800"/>
                  <a:pt x="4919" y="5236"/>
                  <a:pt x="4919" y="5673"/>
                </a:cubicBezTo>
                <a:cubicBezTo>
                  <a:pt x="4919" y="5891"/>
                  <a:pt x="4919" y="5891"/>
                  <a:pt x="4919" y="6109"/>
                </a:cubicBezTo>
                <a:cubicBezTo>
                  <a:pt x="4919" y="6327"/>
                  <a:pt x="4919" y="6545"/>
                  <a:pt x="4705" y="6764"/>
                </a:cubicBezTo>
                <a:cubicBezTo>
                  <a:pt x="4705" y="6982"/>
                  <a:pt x="4491" y="6982"/>
                  <a:pt x="4277" y="6982"/>
                </a:cubicBezTo>
                <a:cubicBezTo>
                  <a:pt x="3422" y="7200"/>
                  <a:pt x="2780" y="7418"/>
                  <a:pt x="2352" y="8073"/>
                </a:cubicBezTo>
                <a:cubicBezTo>
                  <a:pt x="1925" y="8727"/>
                  <a:pt x="1711" y="9382"/>
                  <a:pt x="1711" y="10036"/>
                </a:cubicBezTo>
                <a:cubicBezTo>
                  <a:pt x="1711" y="10909"/>
                  <a:pt x="1925" y="11782"/>
                  <a:pt x="2566" y="12218"/>
                </a:cubicBezTo>
                <a:cubicBezTo>
                  <a:pt x="3208" y="12873"/>
                  <a:pt x="3850" y="13309"/>
                  <a:pt x="4705" y="13309"/>
                </a:cubicBezTo>
                <a:lnTo>
                  <a:pt x="16895" y="13309"/>
                </a:lnTo>
                <a:close/>
                <a:moveTo>
                  <a:pt x="5988" y="18982"/>
                </a:moveTo>
                <a:cubicBezTo>
                  <a:pt x="6844" y="19855"/>
                  <a:pt x="6844" y="19855"/>
                  <a:pt x="6844" y="19855"/>
                </a:cubicBezTo>
                <a:cubicBezTo>
                  <a:pt x="7057" y="20073"/>
                  <a:pt x="7271" y="20291"/>
                  <a:pt x="7271" y="20509"/>
                </a:cubicBezTo>
                <a:cubicBezTo>
                  <a:pt x="7271" y="20727"/>
                  <a:pt x="7057" y="20945"/>
                  <a:pt x="7057" y="20945"/>
                </a:cubicBezTo>
                <a:cubicBezTo>
                  <a:pt x="6844" y="21164"/>
                  <a:pt x="6630" y="21164"/>
                  <a:pt x="6416" y="21164"/>
                </a:cubicBezTo>
                <a:cubicBezTo>
                  <a:pt x="6202" y="21164"/>
                  <a:pt x="5988" y="21164"/>
                  <a:pt x="5774" y="20945"/>
                </a:cubicBezTo>
                <a:cubicBezTo>
                  <a:pt x="4919" y="20073"/>
                  <a:pt x="4919" y="20073"/>
                  <a:pt x="4919" y="20073"/>
                </a:cubicBezTo>
                <a:cubicBezTo>
                  <a:pt x="4063" y="20945"/>
                  <a:pt x="4063" y="20945"/>
                  <a:pt x="4063" y="20945"/>
                </a:cubicBezTo>
                <a:cubicBezTo>
                  <a:pt x="4063" y="21164"/>
                  <a:pt x="3850" y="21164"/>
                  <a:pt x="3636" y="21164"/>
                </a:cubicBezTo>
                <a:cubicBezTo>
                  <a:pt x="3422" y="21164"/>
                  <a:pt x="3208" y="21164"/>
                  <a:pt x="2994" y="20945"/>
                </a:cubicBezTo>
                <a:cubicBezTo>
                  <a:pt x="2994" y="20945"/>
                  <a:pt x="2780" y="20727"/>
                  <a:pt x="2780" y="20509"/>
                </a:cubicBezTo>
                <a:cubicBezTo>
                  <a:pt x="2780" y="20291"/>
                  <a:pt x="2780" y="20073"/>
                  <a:pt x="2994" y="19855"/>
                </a:cubicBezTo>
                <a:cubicBezTo>
                  <a:pt x="3850" y="18982"/>
                  <a:pt x="3850" y="18982"/>
                  <a:pt x="3850" y="18982"/>
                </a:cubicBezTo>
                <a:cubicBezTo>
                  <a:pt x="2994" y="18109"/>
                  <a:pt x="2994" y="18109"/>
                  <a:pt x="2994" y="18109"/>
                </a:cubicBezTo>
                <a:cubicBezTo>
                  <a:pt x="2994" y="18109"/>
                  <a:pt x="2780" y="17891"/>
                  <a:pt x="2780" y="17673"/>
                </a:cubicBezTo>
                <a:cubicBezTo>
                  <a:pt x="2780" y="17455"/>
                  <a:pt x="2994" y="17236"/>
                  <a:pt x="2994" y="17018"/>
                </a:cubicBezTo>
                <a:cubicBezTo>
                  <a:pt x="3208" y="16800"/>
                  <a:pt x="3422" y="16800"/>
                  <a:pt x="3636" y="16800"/>
                </a:cubicBezTo>
                <a:cubicBezTo>
                  <a:pt x="3850" y="16800"/>
                  <a:pt x="4063" y="16800"/>
                  <a:pt x="4063" y="17018"/>
                </a:cubicBezTo>
                <a:cubicBezTo>
                  <a:pt x="4919" y="17891"/>
                  <a:pt x="4919" y="17891"/>
                  <a:pt x="4919" y="17891"/>
                </a:cubicBezTo>
                <a:cubicBezTo>
                  <a:pt x="5774" y="17018"/>
                  <a:pt x="5774" y="17018"/>
                  <a:pt x="5774" y="17018"/>
                </a:cubicBezTo>
                <a:cubicBezTo>
                  <a:pt x="5988" y="16800"/>
                  <a:pt x="6202" y="16800"/>
                  <a:pt x="6416" y="16800"/>
                </a:cubicBezTo>
                <a:cubicBezTo>
                  <a:pt x="6630" y="16800"/>
                  <a:pt x="6844" y="16800"/>
                  <a:pt x="7057" y="17018"/>
                </a:cubicBezTo>
                <a:cubicBezTo>
                  <a:pt x="7057" y="17236"/>
                  <a:pt x="7271" y="17455"/>
                  <a:pt x="7271" y="17673"/>
                </a:cubicBezTo>
                <a:cubicBezTo>
                  <a:pt x="7271" y="17891"/>
                  <a:pt x="7057" y="18109"/>
                  <a:pt x="6844" y="18109"/>
                </a:cubicBezTo>
                <a:lnTo>
                  <a:pt x="5988" y="18982"/>
                </a:lnTo>
                <a:close/>
                <a:moveTo>
                  <a:pt x="11762" y="19200"/>
                </a:moveTo>
                <a:cubicBezTo>
                  <a:pt x="12618" y="20073"/>
                  <a:pt x="12618" y="20073"/>
                  <a:pt x="12618" y="20073"/>
                </a:cubicBezTo>
                <a:cubicBezTo>
                  <a:pt x="12832" y="20073"/>
                  <a:pt x="12832" y="20291"/>
                  <a:pt x="12832" y="20509"/>
                </a:cubicBezTo>
                <a:cubicBezTo>
                  <a:pt x="12832" y="20727"/>
                  <a:pt x="12832" y="20945"/>
                  <a:pt x="12618" y="21164"/>
                </a:cubicBezTo>
                <a:cubicBezTo>
                  <a:pt x="12404" y="21382"/>
                  <a:pt x="12190" y="21382"/>
                  <a:pt x="11976" y="21382"/>
                </a:cubicBezTo>
                <a:cubicBezTo>
                  <a:pt x="11762" y="21382"/>
                  <a:pt x="11762" y="21382"/>
                  <a:pt x="11549" y="21164"/>
                </a:cubicBezTo>
                <a:cubicBezTo>
                  <a:pt x="10693" y="20291"/>
                  <a:pt x="10693" y="20291"/>
                  <a:pt x="10693" y="20291"/>
                </a:cubicBezTo>
                <a:cubicBezTo>
                  <a:pt x="9838" y="21164"/>
                  <a:pt x="9838" y="21164"/>
                  <a:pt x="9838" y="21164"/>
                </a:cubicBezTo>
                <a:cubicBezTo>
                  <a:pt x="9624" y="21382"/>
                  <a:pt x="9410" y="21382"/>
                  <a:pt x="9196" y="21382"/>
                </a:cubicBezTo>
                <a:cubicBezTo>
                  <a:pt x="8982" y="21382"/>
                  <a:pt x="8768" y="21382"/>
                  <a:pt x="8768" y="21164"/>
                </a:cubicBezTo>
                <a:cubicBezTo>
                  <a:pt x="8554" y="20945"/>
                  <a:pt x="8554" y="20727"/>
                  <a:pt x="8554" y="20509"/>
                </a:cubicBezTo>
                <a:cubicBezTo>
                  <a:pt x="8554" y="20291"/>
                  <a:pt x="8554" y="20073"/>
                  <a:pt x="8768" y="20073"/>
                </a:cubicBezTo>
                <a:cubicBezTo>
                  <a:pt x="9624" y="19200"/>
                  <a:pt x="9624" y="19200"/>
                  <a:pt x="9624" y="19200"/>
                </a:cubicBezTo>
                <a:cubicBezTo>
                  <a:pt x="8768" y="18327"/>
                  <a:pt x="8768" y="18327"/>
                  <a:pt x="8768" y="18327"/>
                </a:cubicBezTo>
                <a:cubicBezTo>
                  <a:pt x="8554" y="18109"/>
                  <a:pt x="8554" y="17891"/>
                  <a:pt x="8554" y="17673"/>
                </a:cubicBezTo>
                <a:cubicBezTo>
                  <a:pt x="8554" y="17455"/>
                  <a:pt x="8554" y="17236"/>
                  <a:pt x="8768" y="17236"/>
                </a:cubicBezTo>
                <a:cubicBezTo>
                  <a:pt x="8768" y="17018"/>
                  <a:pt x="8982" y="17018"/>
                  <a:pt x="9196" y="17018"/>
                </a:cubicBezTo>
                <a:cubicBezTo>
                  <a:pt x="9410" y="17018"/>
                  <a:pt x="9624" y="17018"/>
                  <a:pt x="9838" y="17236"/>
                </a:cubicBezTo>
                <a:cubicBezTo>
                  <a:pt x="10693" y="18109"/>
                  <a:pt x="10693" y="18109"/>
                  <a:pt x="10693" y="18109"/>
                </a:cubicBezTo>
                <a:cubicBezTo>
                  <a:pt x="11549" y="17236"/>
                  <a:pt x="11549" y="17236"/>
                  <a:pt x="11549" y="17236"/>
                </a:cubicBezTo>
                <a:cubicBezTo>
                  <a:pt x="11549" y="17018"/>
                  <a:pt x="11762" y="17018"/>
                  <a:pt x="11976" y="17018"/>
                </a:cubicBezTo>
                <a:cubicBezTo>
                  <a:pt x="12190" y="17018"/>
                  <a:pt x="12404" y="17018"/>
                  <a:pt x="12618" y="17236"/>
                </a:cubicBezTo>
                <a:cubicBezTo>
                  <a:pt x="12832" y="17236"/>
                  <a:pt x="12832" y="17455"/>
                  <a:pt x="12832" y="17673"/>
                </a:cubicBezTo>
                <a:cubicBezTo>
                  <a:pt x="12832" y="17891"/>
                  <a:pt x="12832" y="18109"/>
                  <a:pt x="12618" y="18327"/>
                </a:cubicBezTo>
                <a:lnTo>
                  <a:pt x="11762" y="19200"/>
                </a:lnTo>
                <a:close/>
                <a:moveTo>
                  <a:pt x="17750" y="17236"/>
                </a:moveTo>
                <a:cubicBezTo>
                  <a:pt x="17964" y="17236"/>
                  <a:pt x="18178" y="17236"/>
                  <a:pt x="18178" y="17455"/>
                </a:cubicBezTo>
                <a:cubicBezTo>
                  <a:pt x="18392" y="17455"/>
                  <a:pt x="18392" y="17673"/>
                  <a:pt x="18392" y="17891"/>
                </a:cubicBezTo>
                <a:cubicBezTo>
                  <a:pt x="18392" y="18109"/>
                  <a:pt x="18392" y="18327"/>
                  <a:pt x="18178" y="18545"/>
                </a:cubicBezTo>
                <a:cubicBezTo>
                  <a:pt x="17323" y="19418"/>
                  <a:pt x="17323" y="19418"/>
                  <a:pt x="17323" y="19418"/>
                </a:cubicBezTo>
                <a:cubicBezTo>
                  <a:pt x="18178" y="20291"/>
                  <a:pt x="18178" y="20291"/>
                  <a:pt x="18178" y="20291"/>
                </a:cubicBezTo>
                <a:cubicBezTo>
                  <a:pt x="18392" y="20291"/>
                  <a:pt x="18392" y="20509"/>
                  <a:pt x="18392" y="20727"/>
                </a:cubicBezTo>
                <a:cubicBezTo>
                  <a:pt x="18392" y="20945"/>
                  <a:pt x="18392" y="21164"/>
                  <a:pt x="18178" y="21382"/>
                </a:cubicBezTo>
                <a:cubicBezTo>
                  <a:pt x="18178" y="21382"/>
                  <a:pt x="17964" y="21600"/>
                  <a:pt x="17750" y="21600"/>
                </a:cubicBezTo>
                <a:cubicBezTo>
                  <a:pt x="17537" y="21600"/>
                  <a:pt x="17323" y="21382"/>
                  <a:pt x="17109" y="21382"/>
                </a:cubicBezTo>
                <a:cubicBezTo>
                  <a:pt x="16253" y="20509"/>
                  <a:pt x="16253" y="20509"/>
                  <a:pt x="16253" y="20509"/>
                </a:cubicBezTo>
                <a:cubicBezTo>
                  <a:pt x="15398" y="21382"/>
                  <a:pt x="15398" y="21382"/>
                  <a:pt x="15398" y="21382"/>
                </a:cubicBezTo>
                <a:cubicBezTo>
                  <a:pt x="15184" y="21382"/>
                  <a:pt x="15184" y="21600"/>
                  <a:pt x="14970" y="21600"/>
                </a:cubicBezTo>
                <a:cubicBezTo>
                  <a:pt x="14756" y="21600"/>
                  <a:pt x="14543" y="21382"/>
                  <a:pt x="14329" y="21382"/>
                </a:cubicBezTo>
                <a:cubicBezTo>
                  <a:pt x="14115" y="21164"/>
                  <a:pt x="14115" y="20945"/>
                  <a:pt x="14115" y="20727"/>
                </a:cubicBezTo>
                <a:cubicBezTo>
                  <a:pt x="14115" y="20509"/>
                  <a:pt x="14115" y="20291"/>
                  <a:pt x="14329" y="20291"/>
                </a:cubicBezTo>
                <a:cubicBezTo>
                  <a:pt x="15184" y="19418"/>
                  <a:pt x="15184" y="19418"/>
                  <a:pt x="15184" y="19418"/>
                </a:cubicBezTo>
                <a:cubicBezTo>
                  <a:pt x="14329" y="18545"/>
                  <a:pt x="14329" y="18545"/>
                  <a:pt x="14329" y="18545"/>
                </a:cubicBezTo>
                <a:cubicBezTo>
                  <a:pt x="14115" y="18327"/>
                  <a:pt x="14115" y="18109"/>
                  <a:pt x="14115" y="17891"/>
                </a:cubicBezTo>
                <a:cubicBezTo>
                  <a:pt x="14115" y="17673"/>
                  <a:pt x="14115" y="17455"/>
                  <a:pt x="14329" y="17455"/>
                </a:cubicBezTo>
                <a:cubicBezTo>
                  <a:pt x="14543" y="17236"/>
                  <a:pt x="14756" y="17236"/>
                  <a:pt x="14970" y="17236"/>
                </a:cubicBezTo>
                <a:cubicBezTo>
                  <a:pt x="15184" y="17236"/>
                  <a:pt x="15184" y="17236"/>
                  <a:pt x="15398" y="17236"/>
                </a:cubicBezTo>
                <a:cubicBezTo>
                  <a:pt x="16253" y="18327"/>
                  <a:pt x="16253" y="18327"/>
                  <a:pt x="16253" y="18327"/>
                </a:cubicBezTo>
                <a:cubicBezTo>
                  <a:pt x="17109" y="17236"/>
                  <a:pt x="17109" y="17236"/>
                  <a:pt x="17109" y="17236"/>
                </a:cubicBezTo>
                <a:cubicBezTo>
                  <a:pt x="17323" y="17236"/>
                  <a:pt x="17537" y="17236"/>
                  <a:pt x="17750" y="1723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" name="Shape">
            <a:extLst>
              <a:ext uri="{FF2B5EF4-FFF2-40B4-BE49-F238E27FC236}">
                <a16:creationId xmlns:a16="http://schemas.microsoft.com/office/drawing/2014/main" id="{6688F625-4D76-4BDC-8966-4A903FBB55DC}"/>
              </a:ext>
            </a:extLst>
          </p:cNvPr>
          <p:cNvSpPr/>
          <p:nvPr/>
        </p:nvSpPr>
        <p:spPr>
          <a:xfrm>
            <a:off x="4940301" y="871443"/>
            <a:ext cx="379414" cy="3937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392" y="5349"/>
                </a:moveTo>
                <a:cubicBezTo>
                  <a:pt x="19248" y="5554"/>
                  <a:pt x="20103" y="6171"/>
                  <a:pt x="20745" y="6994"/>
                </a:cubicBezTo>
                <a:cubicBezTo>
                  <a:pt x="21172" y="7611"/>
                  <a:pt x="21600" y="8640"/>
                  <a:pt x="21600" y="9463"/>
                </a:cubicBezTo>
                <a:cubicBezTo>
                  <a:pt x="21600" y="10697"/>
                  <a:pt x="21172" y="11726"/>
                  <a:pt x="20317" y="12754"/>
                </a:cubicBezTo>
                <a:cubicBezTo>
                  <a:pt x="19248" y="13577"/>
                  <a:pt x="18178" y="13989"/>
                  <a:pt x="16895" y="13989"/>
                </a:cubicBezTo>
                <a:cubicBezTo>
                  <a:pt x="4705" y="13989"/>
                  <a:pt x="4705" y="13989"/>
                  <a:pt x="4705" y="13989"/>
                </a:cubicBezTo>
                <a:cubicBezTo>
                  <a:pt x="3422" y="13989"/>
                  <a:pt x="2352" y="13577"/>
                  <a:pt x="1497" y="12754"/>
                </a:cubicBezTo>
                <a:cubicBezTo>
                  <a:pt x="642" y="11726"/>
                  <a:pt x="0" y="10697"/>
                  <a:pt x="0" y="9463"/>
                </a:cubicBezTo>
                <a:cubicBezTo>
                  <a:pt x="0" y="8640"/>
                  <a:pt x="428" y="7611"/>
                  <a:pt x="1069" y="6994"/>
                </a:cubicBezTo>
                <a:cubicBezTo>
                  <a:pt x="1497" y="6171"/>
                  <a:pt x="2352" y="5554"/>
                  <a:pt x="3208" y="5349"/>
                </a:cubicBezTo>
                <a:cubicBezTo>
                  <a:pt x="3422" y="4526"/>
                  <a:pt x="3636" y="3703"/>
                  <a:pt x="4277" y="3291"/>
                </a:cubicBezTo>
                <a:cubicBezTo>
                  <a:pt x="4919" y="2674"/>
                  <a:pt x="5560" y="2263"/>
                  <a:pt x="6630" y="2263"/>
                </a:cubicBezTo>
                <a:cubicBezTo>
                  <a:pt x="7057" y="2263"/>
                  <a:pt x="7485" y="2469"/>
                  <a:pt x="8127" y="2674"/>
                </a:cubicBezTo>
                <a:cubicBezTo>
                  <a:pt x="8554" y="1851"/>
                  <a:pt x="9196" y="1234"/>
                  <a:pt x="10051" y="823"/>
                </a:cubicBezTo>
                <a:cubicBezTo>
                  <a:pt x="10907" y="411"/>
                  <a:pt x="11762" y="0"/>
                  <a:pt x="12832" y="0"/>
                </a:cubicBezTo>
                <a:cubicBezTo>
                  <a:pt x="14329" y="0"/>
                  <a:pt x="15612" y="617"/>
                  <a:pt x="16681" y="1646"/>
                </a:cubicBezTo>
                <a:cubicBezTo>
                  <a:pt x="17750" y="2674"/>
                  <a:pt x="18392" y="3909"/>
                  <a:pt x="18392" y="5349"/>
                </a:cubicBezTo>
                <a:close/>
                <a:moveTo>
                  <a:pt x="16895" y="12549"/>
                </a:moveTo>
                <a:cubicBezTo>
                  <a:pt x="17750" y="12549"/>
                  <a:pt x="18606" y="12137"/>
                  <a:pt x="19034" y="11520"/>
                </a:cubicBezTo>
                <a:cubicBezTo>
                  <a:pt x="19675" y="11109"/>
                  <a:pt x="20103" y="10286"/>
                  <a:pt x="20103" y="9463"/>
                </a:cubicBezTo>
                <a:cubicBezTo>
                  <a:pt x="20103" y="8846"/>
                  <a:pt x="19889" y="8229"/>
                  <a:pt x="19248" y="7611"/>
                </a:cubicBezTo>
                <a:cubicBezTo>
                  <a:pt x="18820" y="6994"/>
                  <a:pt x="18178" y="6789"/>
                  <a:pt x="17537" y="6583"/>
                </a:cubicBezTo>
                <a:cubicBezTo>
                  <a:pt x="17323" y="6583"/>
                  <a:pt x="17109" y="6583"/>
                  <a:pt x="17109" y="6377"/>
                </a:cubicBezTo>
                <a:cubicBezTo>
                  <a:pt x="16895" y="6171"/>
                  <a:pt x="16895" y="5966"/>
                  <a:pt x="16895" y="5760"/>
                </a:cubicBezTo>
                <a:cubicBezTo>
                  <a:pt x="16895" y="5349"/>
                  <a:pt x="16895" y="5349"/>
                  <a:pt x="16895" y="5349"/>
                </a:cubicBezTo>
                <a:cubicBezTo>
                  <a:pt x="16895" y="4320"/>
                  <a:pt x="16467" y="3497"/>
                  <a:pt x="15612" y="2674"/>
                </a:cubicBezTo>
                <a:cubicBezTo>
                  <a:pt x="14970" y="1851"/>
                  <a:pt x="13901" y="1646"/>
                  <a:pt x="12832" y="1646"/>
                </a:cubicBezTo>
                <a:cubicBezTo>
                  <a:pt x="11976" y="1646"/>
                  <a:pt x="11121" y="1851"/>
                  <a:pt x="10479" y="2263"/>
                </a:cubicBezTo>
                <a:cubicBezTo>
                  <a:pt x="9838" y="2674"/>
                  <a:pt x="9410" y="3291"/>
                  <a:pt x="8982" y="4114"/>
                </a:cubicBezTo>
                <a:cubicBezTo>
                  <a:pt x="8982" y="4320"/>
                  <a:pt x="8768" y="4526"/>
                  <a:pt x="8554" y="4526"/>
                </a:cubicBezTo>
                <a:cubicBezTo>
                  <a:pt x="8127" y="4526"/>
                  <a:pt x="7913" y="4526"/>
                  <a:pt x="7699" y="4320"/>
                </a:cubicBezTo>
                <a:cubicBezTo>
                  <a:pt x="7485" y="3909"/>
                  <a:pt x="7057" y="3703"/>
                  <a:pt x="6630" y="3703"/>
                </a:cubicBezTo>
                <a:cubicBezTo>
                  <a:pt x="5988" y="3703"/>
                  <a:pt x="5560" y="3909"/>
                  <a:pt x="5347" y="4320"/>
                </a:cubicBezTo>
                <a:cubicBezTo>
                  <a:pt x="4919" y="4526"/>
                  <a:pt x="4919" y="4937"/>
                  <a:pt x="4919" y="5349"/>
                </a:cubicBezTo>
                <a:cubicBezTo>
                  <a:pt x="4919" y="5554"/>
                  <a:pt x="4919" y="5554"/>
                  <a:pt x="4919" y="5760"/>
                </a:cubicBezTo>
                <a:cubicBezTo>
                  <a:pt x="4919" y="5966"/>
                  <a:pt x="4919" y="6171"/>
                  <a:pt x="4705" y="6377"/>
                </a:cubicBezTo>
                <a:cubicBezTo>
                  <a:pt x="4705" y="6583"/>
                  <a:pt x="4491" y="6583"/>
                  <a:pt x="4277" y="6583"/>
                </a:cubicBezTo>
                <a:cubicBezTo>
                  <a:pt x="3422" y="6789"/>
                  <a:pt x="2780" y="6994"/>
                  <a:pt x="2352" y="7611"/>
                </a:cubicBezTo>
                <a:cubicBezTo>
                  <a:pt x="1925" y="8229"/>
                  <a:pt x="1711" y="8846"/>
                  <a:pt x="1711" y="9463"/>
                </a:cubicBezTo>
                <a:cubicBezTo>
                  <a:pt x="1711" y="10286"/>
                  <a:pt x="1925" y="11109"/>
                  <a:pt x="2566" y="11520"/>
                </a:cubicBezTo>
                <a:cubicBezTo>
                  <a:pt x="3208" y="12137"/>
                  <a:pt x="3850" y="12549"/>
                  <a:pt x="4705" y="12549"/>
                </a:cubicBezTo>
                <a:lnTo>
                  <a:pt x="16895" y="12549"/>
                </a:lnTo>
                <a:close/>
                <a:moveTo>
                  <a:pt x="5347" y="21189"/>
                </a:moveTo>
                <a:cubicBezTo>
                  <a:pt x="5133" y="21394"/>
                  <a:pt x="4919" y="21600"/>
                  <a:pt x="4705" y="21600"/>
                </a:cubicBezTo>
                <a:cubicBezTo>
                  <a:pt x="4277" y="21600"/>
                  <a:pt x="4063" y="21394"/>
                  <a:pt x="3850" y="21189"/>
                </a:cubicBezTo>
                <a:cubicBezTo>
                  <a:pt x="3636" y="20983"/>
                  <a:pt x="3636" y="20777"/>
                  <a:pt x="3636" y="20366"/>
                </a:cubicBezTo>
                <a:cubicBezTo>
                  <a:pt x="3636" y="20160"/>
                  <a:pt x="3636" y="19954"/>
                  <a:pt x="3850" y="19749"/>
                </a:cubicBezTo>
                <a:cubicBezTo>
                  <a:pt x="4063" y="19543"/>
                  <a:pt x="4277" y="19337"/>
                  <a:pt x="4705" y="19337"/>
                </a:cubicBezTo>
                <a:cubicBezTo>
                  <a:pt x="4919" y="19337"/>
                  <a:pt x="5133" y="19543"/>
                  <a:pt x="5347" y="19749"/>
                </a:cubicBezTo>
                <a:cubicBezTo>
                  <a:pt x="5560" y="19954"/>
                  <a:pt x="5774" y="20160"/>
                  <a:pt x="5774" y="20366"/>
                </a:cubicBezTo>
                <a:cubicBezTo>
                  <a:pt x="5774" y="20777"/>
                  <a:pt x="5560" y="20983"/>
                  <a:pt x="5347" y="21189"/>
                </a:cubicBezTo>
                <a:close/>
                <a:moveTo>
                  <a:pt x="8554" y="17486"/>
                </a:moveTo>
                <a:cubicBezTo>
                  <a:pt x="8341" y="17691"/>
                  <a:pt x="8127" y="17691"/>
                  <a:pt x="7699" y="17691"/>
                </a:cubicBezTo>
                <a:cubicBezTo>
                  <a:pt x="7485" y="17691"/>
                  <a:pt x="7271" y="17691"/>
                  <a:pt x="7057" y="17486"/>
                </a:cubicBezTo>
                <a:cubicBezTo>
                  <a:pt x="6844" y="17280"/>
                  <a:pt x="6630" y="17074"/>
                  <a:pt x="6630" y="16663"/>
                </a:cubicBezTo>
                <a:cubicBezTo>
                  <a:pt x="6630" y="16457"/>
                  <a:pt x="6844" y="16251"/>
                  <a:pt x="7057" y="16046"/>
                </a:cubicBezTo>
                <a:cubicBezTo>
                  <a:pt x="7271" y="15840"/>
                  <a:pt x="7485" y="15634"/>
                  <a:pt x="7699" y="15634"/>
                </a:cubicBezTo>
                <a:cubicBezTo>
                  <a:pt x="8127" y="15634"/>
                  <a:pt x="8341" y="15840"/>
                  <a:pt x="8554" y="16046"/>
                </a:cubicBezTo>
                <a:cubicBezTo>
                  <a:pt x="8768" y="16251"/>
                  <a:pt x="8768" y="16457"/>
                  <a:pt x="8768" y="16663"/>
                </a:cubicBezTo>
                <a:cubicBezTo>
                  <a:pt x="8768" y="17074"/>
                  <a:pt x="8768" y="17280"/>
                  <a:pt x="8554" y="17486"/>
                </a:cubicBezTo>
                <a:close/>
                <a:moveTo>
                  <a:pt x="11121" y="21189"/>
                </a:moveTo>
                <a:cubicBezTo>
                  <a:pt x="11121" y="21394"/>
                  <a:pt x="10693" y="21600"/>
                  <a:pt x="10479" y="21600"/>
                </a:cubicBezTo>
                <a:cubicBezTo>
                  <a:pt x="10051" y="21600"/>
                  <a:pt x="9838" y="21394"/>
                  <a:pt x="9624" y="21189"/>
                </a:cubicBezTo>
                <a:cubicBezTo>
                  <a:pt x="9410" y="20983"/>
                  <a:pt x="9410" y="20777"/>
                  <a:pt x="9410" y="20366"/>
                </a:cubicBezTo>
                <a:cubicBezTo>
                  <a:pt x="9410" y="20160"/>
                  <a:pt x="9410" y="19954"/>
                  <a:pt x="9624" y="19749"/>
                </a:cubicBezTo>
                <a:cubicBezTo>
                  <a:pt x="9838" y="19543"/>
                  <a:pt x="10051" y="19337"/>
                  <a:pt x="10479" y="19337"/>
                </a:cubicBezTo>
                <a:cubicBezTo>
                  <a:pt x="10693" y="19337"/>
                  <a:pt x="11121" y="19543"/>
                  <a:pt x="11121" y="19749"/>
                </a:cubicBezTo>
                <a:cubicBezTo>
                  <a:pt x="11335" y="19954"/>
                  <a:pt x="11549" y="20160"/>
                  <a:pt x="11549" y="20366"/>
                </a:cubicBezTo>
                <a:cubicBezTo>
                  <a:pt x="11549" y="20777"/>
                  <a:pt x="11335" y="20983"/>
                  <a:pt x="11121" y="21189"/>
                </a:cubicBezTo>
                <a:close/>
                <a:moveTo>
                  <a:pt x="14329" y="17486"/>
                </a:moveTo>
                <a:cubicBezTo>
                  <a:pt x="14115" y="17691"/>
                  <a:pt x="13901" y="17691"/>
                  <a:pt x="13473" y="17691"/>
                </a:cubicBezTo>
                <a:cubicBezTo>
                  <a:pt x="13259" y="17691"/>
                  <a:pt x="13046" y="17691"/>
                  <a:pt x="12832" y="17486"/>
                </a:cubicBezTo>
                <a:cubicBezTo>
                  <a:pt x="12618" y="17280"/>
                  <a:pt x="12404" y="17074"/>
                  <a:pt x="12404" y="16663"/>
                </a:cubicBezTo>
                <a:cubicBezTo>
                  <a:pt x="12404" y="16457"/>
                  <a:pt x="12618" y="16251"/>
                  <a:pt x="12832" y="16046"/>
                </a:cubicBezTo>
                <a:cubicBezTo>
                  <a:pt x="13046" y="15840"/>
                  <a:pt x="13259" y="15634"/>
                  <a:pt x="13473" y="15634"/>
                </a:cubicBezTo>
                <a:cubicBezTo>
                  <a:pt x="13901" y="15634"/>
                  <a:pt x="14115" y="15840"/>
                  <a:pt x="14329" y="16046"/>
                </a:cubicBezTo>
                <a:cubicBezTo>
                  <a:pt x="14543" y="16251"/>
                  <a:pt x="14543" y="16457"/>
                  <a:pt x="14543" y="16663"/>
                </a:cubicBezTo>
                <a:cubicBezTo>
                  <a:pt x="14543" y="17074"/>
                  <a:pt x="14543" y="17280"/>
                  <a:pt x="14329" y="17486"/>
                </a:cubicBezTo>
                <a:close/>
                <a:moveTo>
                  <a:pt x="16895" y="21189"/>
                </a:moveTo>
                <a:cubicBezTo>
                  <a:pt x="16681" y="21394"/>
                  <a:pt x="16467" y="21600"/>
                  <a:pt x="16253" y="21600"/>
                </a:cubicBezTo>
                <a:cubicBezTo>
                  <a:pt x="15826" y="21600"/>
                  <a:pt x="15612" y="21394"/>
                  <a:pt x="15398" y="21189"/>
                </a:cubicBezTo>
                <a:cubicBezTo>
                  <a:pt x="15184" y="20983"/>
                  <a:pt x="15184" y="20777"/>
                  <a:pt x="15184" y="20571"/>
                </a:cubicBezTo>
                <a:cubicBezTo>
                  <a:pt x="15184" y="20160"/>
                  <a:pt x="15184" y="19954"/>
                  <a:pt x="15398" y="19749"/>
                </a:cubicBezTo>
                <a:cubicBezTo>
                  <a:pt x="15612" y="19543"/>
                  <a:pt x="15826" y="19337"/>
                  <a:pt x="16253" y="19337"/>
                </a:cubicBezTo>
                <a:cubicBezTo>
                  <a:pt x="16467" y="19337"/>
                  <a:pt x="16681" y="19543"/>
                  <a:pt x="16895" y="19749"/>
                </a:cubicBezTo>
                <a:cubicBezTo>
                  <a:pt x="17109" y="19954"/>
                  <a:pt x="17323" y="20160"/>
                  <a:pt x="17323" y="20571"/>
                </a:cubicBezTo>
                <a:cubicBezTo>
                  <a:pt x="17323" y="20777"/>
                  <a:pt x="17109" y="20983"/>
                  <a:pt x="16895" y="2118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" name="Shape">
            <a:extLst>
              <a:ext uri="{FF2B5EF4-FFF2-40B4-BE49-F238E27FC236}">
                <a16:creationId xmlns:a16="http://schemas.microsoft.com/office/drawing/2014/main" id="{C6999765-C9A5-47DB-BF58-57DF5EB8F8DD}"/>
              </a:ext>
            </a:extLst>
          </p:cNvPr>
          <p:cNvSpPr/>
          <p:nvPr/>
        </p:nvSpPr>
        <p:spPr>
          <a:xfrm>
            <a:off x="5584826" y="879381"/>
            <a:ext cx="379414" cy="398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392" y="5094"/>
                </a:moveTo>
                <a:cubicBezTo>
                  <a:pt x="19248" y="5502"/>
                  <a:pt x="20103" y="5909"/>
                  <a:pt x="20745" y="6725"/>
                </a:cubicBezTo>
                <a:cubicBezTo>
                  <a:pt x="21172" y="7540"/>
                  <a:pt x="21600" y="8355"/>
                  <a:pt x="21600" y="9374"/>
                </a:cubicBezTo>
                <a:cubicBezTo>
                  <a:pt x="21600" y="10596"/>
                  <a:pt x="21172" y="11615"/>
                  <a:pt x="20103" y="12430"/>
                </a:cubicBezTo>
                <a:cubicBezTo>
                  <a:pt x="19248" y="13245"/>
                  <a:pt x="18178" y="13653"/>
                  <a:pt x="16895" y="13653"/>
                </a:cubicBezTo>
                <a:cubicBezTo>
                  <a:pt x="4705" y="13653"/>
                  <a:pt x="4705" y="13653"/>
                  <a:pt x="4705" y="13653"/>
                </a:cubicBezTo>
                <a:cubicBezTo>
                  <a:pt x="3422" y="13653"/>
                  <a:pt x="2352" y="13245"/>
                  <a:pt x="1497" y="12430"/>
                </a:cubicBezTo>
                <a:cubicBezTo>
                  <a:pt x="642" y="11615"/>
                  <a:pt x="0" y="10596"/>
                  <a:pt x="0" y="9374"/>
                </a:cubicBezTo>
                <a:cubicBezTo>
                  <a:pt x="0" y="8355"/>
                  <a:pt x="428" y="7540"/>
                  <a:pt x="1069" y="6725"/>
                </a:cubicBezTo>
                <a:cubicBezTo>
                  <a:pt x="1497" y="5909"/>
                  <a:pt x="2352" y="5502"/>
                  <a:pt x="3208" y="5094"/>
                </a:cubicBezTo>
                <a:cubicBezTo>
                  <a:pt x="3208" y="4279"/>
                  <a:pt x="3636" y="3668"/>
                  <a:pt x="4277" y="3057"/>
                </a:cubicBezTo>
                <a:cubicBezTo>
                  <a:pt x="4919" y="2445"/>
                  <a:pt x="5560" y="2242"/>
                  <a:pt x="6416" y="2242"/>
                </a:cubicBezTo>
                <a:cubicBezTo>
                  <a:pt x="7057" y="2242"/>
                  <a:pt x="7485" y="2242"/>
                  <a:pt x="8127" y="2649"/>
                </a:cubicBezTo>
                <a:cubicBezTo>
                  <a:pt x="8554" y="1834"/>
                  <a:pt x="9196" y="1019"/>
                  <a:pt x="10051" y="611"/>
                </a:cubicBezTo>
                <a:cubicBezTo>
                  <a:pt x="10907" y="204"/>
                  <a:pt x="11762" y="0"/>
                  <a:pt x="12832" y="0"/>
                </a:cubicBezTo>
                <a:cubicBezTo>
                  <a:pt x="14329" y="0"/>
                  <a:pt x="15612" y="408"/>
                  <a:pt x="16681" y="1426"/>
                </a:cubicBezTo>
                <a:cubicBezTo>
                  <a:pt x="17750" y="2445"/>
                  <a:pt x="18392" y="3668"/>
                  <a:pt x="18392" y="5094"/>
                </a:cubicBezTo>
                <a:close/>
                <a:moveTo>
                  <a:pt x="5774" y="19358"/>
                </a:moveTo>
                <a:cubicBezTo>
                  <a:pt x="5774" y="19970"/>
                  <a:pt x="5560" y="20581"/>
                  <a:pt x="5133" y="20989"/>
                </a:cubicBezTo>
                <a:cubicBezTo>
                  <a:pt x="4705" y="21396"/>
                  <a:pt x="4063" y="21600"/>
                  <a:pt x="3422" y="21600"/>
                </a:cubicBezTo>
                <a:cubicBezTo>
                  <a:pt x="2780" y="21600"/>
                  <a:pt x="2352" y="21396"/>
                  <a:pt x="1925" y="20989"/>
                </a:cubicBezTo>
                <a:cubicBezTo>
                  <a:pt x="1497" y="20581"/>
                  <a:pt x="1069" y="19970"/>
                  <a:pt x="1069" y="19358"/>
                </a:cubicBezTo>
                <a:cubicBezTo>
                  <a:pt x="1283" y="18951"/>
                  <a:pt x="1283" y="18951"/>
                  <a:pt x="1283" y="18951"/>
                </a:cubicBezTo>
                <a:cubicBezTo>
                  <a:pt x="1283" y="18951"/>
                  <a:pt x="1283" y="18747"/>
                  <a:pt x="1283" y="18747"/>
                </a:cubicBezTo>
                <a:cubicBezTo>
                  <a:pt x="1283" y="18543"/>
                  <a:pt x="1497" y="18543"/>
                  <a:pt x="1497" y="18543"/>
                </a:cubicBezTo>
                <a:cubicBezTo>
                  <a:pt x="1497" y="18543"/>
                  <a:pt x="1497" y="18340"/>
                  <a:pt x="1497" y="18340"/>
                </a:cubicBezTo>
                <a:cubicBezTo>
                  <a:pt x="1711" y="18136"/>
                  <a:pt x="1711" y="18136"/>
                  <a:pt x="1711" y="17932"/>
                </a:cubicBezTo>
                <a:cubicBezTo>
                  <a:pt x="2139" y="17525"/>
                  <a:pt x="2352" y="17117"/>
                  <a:pt x="2994" y="16709"/>
                </a:cubicBezTo>
                <a:cubicBezTo>
                  <a:pt x="3422" y="16098"/>
                  <a:pt x="3422" y="16098"/>
                  <a:pt x="3422" y="16098"/>
                </a:cubicBezTo>
                <a:cubicBezTo>
                  <a:pt x="3850" y="15691"/>
                  <a:pt x="3850" y="15691"/>
                  <a:pt x="3850" y="15691"/>
                </a:cubicBezTo>
                <a:cubicBezTo>
                  <a:pt x="4063" y="15487"/>
                  <a:pt x="4063" y="15283"/>
                  <a:pt x="4277" y="15283"/>
                </a:cubicBezTo>
                <a:cubicBezTo>
                  <a:pt x="4277" y="15079"/>
                  <a:pt x="4277" y="15079"/>
                  <a:pt x="4491" y="14875"/>
                </a:cubicBezTo>
                <a:cubicBezTo>
                  <a:pt x="4491" y="14875"/>
                  <a:pt x="4491" y="14875"/>
                  <a:pt x="4491" y="14875"/>
                </a:cubicBezTo>
                <a:cubicBezTo>
                  <a:pt x="4705" y="14672"/>
                  <a:pt x="4919" y="14672"/>
                  <a:pt x="5133" y="14672"/>
                </a:cubicBezTo>
                <a:cubicBezTo>
                  <a:pt x="5133" y="14672"/>
                  <a:pt x="5347" y="14672"/>
                  <a:pt x="5347" y="14672"/>
                </a:cubicBezTo>
                <a:cubicBezTo>
                  <a:pt x="5774" y="14875"/>
                  <a:pt x="5774" y="15079"/>
                  <a:pt x="5774" y="15487"/>
                </a:cubicBezTo>
                <a:cubicBezTo>
                  <a:pt x="5774" y="15487"/>
                  <a:pt x="5774" y="15487"/>
                  <a:pt x="5774" y="15487"/>
                </a:cubicBezTo>
                <a:cubicBezTo>
                  <a:pt x="5774" y="15894"/>
                  <a:pt x="5774" y="15894"/>
                  <a:pt x="5774" y="15894"/>
                </a:cubicBezTo>
                <a:cubicBezTo>
                  <a:pt x="5774" y="16302"/>
                  <a:pt x="5774" y="16302"/>
                  <a:pt x="5774" y="16302"/>
                </a:cubicBezTo>
                <a:cubicBezTo>
                  <a:pt x="5774" y="16709"/>
                  <a:pt x="5774" y="16709"/>
                  <a:pt x="5774" y="16709"/>
                </a:cubicBezTo>
                <a:cubicBezTo>
                  <a:pt x="5774" y="17321"/>
                  <a:pt x="5774" y="17321"/>
                  <a:pt x="5774" y="17321"/>
                </a:cubicBezTo>
                <a:cubicBezTo>
                  <a:pt x="5774" y="17932"/>
                  <a:pt x="5774" y="17932"/>
                  <a:pt x="5774" y="17932"/>
                </a:cubicBezTo>
                <a:cubicBezTo>
                  <a:pt x="5774" y="18543"/>
                  <a:pt x="5774" y="18543"/>
                  <a:pt x="5774" y="18543"/>
                </a:cubicBezTo>
                <a:cubicBezTo>
                  <a:pt x="5774" y="18951"/>
                  <a:pt x="5774" y="18951"/>
                  <a:pt x="5774" y="18951"/>
                </a:cubicBezTo>
                <a:lnTo>
                  <a:pt x="5774" y="19358"/>
                </a:lnTo>
                <a:close/>
                <a:moveTo>
                  <a:pt x="16895" y="12226"/>
                </a:moveTo>
                <a:cubicBezTo>
                  <a:pt x="17750" y="12226"/>
                  <a:pt x="18392" y="12023"/>
                  <a:pt x="19034" y="11411"/>
                </a:cubicBezTo>
                <a:cubicBezTo>
                  <a:pt x="19675" y="10800"/>
                  <a:pt x="20103" y="10189"/>
                  <a:pt x="20103" y="9374"/>
                </a:cubicBezTo>
                <a:cubicBezTo>
                  <a:pt x="20103" y="8558"/>
                  <a:pt x="19889" y="7947"/>
                  <a:pt x="19248" y="7336"/>
                </a:cubicBezTo>
                <a:cubicBezTo>
                  <a:pt x="18820" y="6928"/>
                  <a:pt x="18178" y="6521"/>
                  <a:pt x="17537" y="6521"/>
                </a:cubicBezTo>
                <a:cubicBezTo>
                  <a:pt x="17323" y="6317"/>
                  <a:pt x="17109" y="6317"/>
                  <a:pt x="17109" y="6113"/>
                </a:cubicBezTo>
                <a:cubicBezTo>
                  <a:pt x="16895" y="5909"/>
                  <a:pt x="16895" y="5909"/>
                  <a:pt x="16895" y="5706"/>
                </a:cubicBezTo>
                <a:cubicBezTo>
                  <a:pt x="16895" y="5298"/>
                  <a:pt x="16895" y="5298"/>
                  <a:pt x="16895" y="5298"/>
                </a:cubicBezTo>
                <a:cubicBezTo>
                  <a:pt x="16895" y="4279"/>
                  <a:pt x="16467" y="3260"/>
                  <a:pt x="15612" y="2649"/>
                </a:cubicBezTo>
                <a:cubicBezTo>
                  <a:pt x="14970" y="1834"/>
                  <a:pt x="13901" y="1426"/>
                  <a:pt x="12832" y="1426"/>
                </a:cubicBezTo>
                <a:cubicBezTo>
                  <a:pt x="11976" y="1426"/>
                  <a:pt x="11121" y="1630"/>
                  <a:pt x="10479" y="2038"/>
                </a:cubicBezTo>
                <a:cubicBezTo>
                  <a:pt x="9838" y="2649"/>
                  <a:pt x="9410" y="3260"/>
                  <a:pt x="8982" y="3872"/>
                </a:cubicBezTo>
                <a:cubicBezTo>
                  <a:pt x="8982" y="4075"/>
                  <a:pt x="8768" y="4279"/>
                  <a:pt x="8554" y="4483"/>
                </a:cubicBezTo>
                <a:cubicBezTo>
                  <a:pt x="8127" y="4483"/>
                  <a:pt x="7913" y="4279"/>
                  <a:pt x="7699" y="4075"/>
                </a:cubicBezTo>
                <a:cubicBezTo>
                  <a:pt x="7485" y="3872"/>
                  <a:pt x="7057" y="3668"/>
                  <a:pt x="6416" y="3668"/>
                </a:cubicBezTo>
                <a:cubicBezTo>
                  <a:pt x="5988" y="3668"/>
                  <a:pt x="5560" y="3872"/>
                  <a:pt x="5347" y="4075"/>
                </a:cubicBezTo>
                <a:cubicBezTo>
                  <a:pt x="4919" y="4483"/>
                  <a:pt x="4705" y="4891"/>
                  <a:pt x="4705" y="5298"/>
                </a:cubicBezTo>
                <a:cubicBezTo>
                  <a:pt x="4705" y="5298"/>
                  <a:pt x="4919" y="5502"/>
                  <a:pt x="4919" y="5502"/>
                </a:cubicBezTo>
                <a:cubicBezTo>
                  <a:pt x="4919" y="5706"/>
                  <a:pt x="4919" y="5909"/>
                  <a:pt x="4705" y="6113"/>
                </a:cubicBezTo>
                <a:cubicBezTo>
                  <a:pt x="4491" y="6317"/>
                  <a:pt x="4491" y="6317"/>
                  <a:pt x="4277" y="6521"/>
                </a:cubicBezTo>
                <a:cubicBezTo>
                  <a:pt x="3422" y="6521"/>
                  <a:pt x="2780" y="6928"/>
                  <a:pt x="2352" y="7336"/>
                </a:cubicBezTo>
                <a:cubicBezTo>
                  <a:pt x="1925" y="7947"/>
                  <a:pt x="1711" y="8558"/>
                  <a:pt x="1711" y="9374"/>
                </a:cubicBezTo>
                <a:cubicBezTo>
                  <a:pt x="1711" y="10189"/>
                  <a:pt x="1925" y="10800"/>
                  <a:pt x="2566" y="11411"/>
                </a:cubicBezTo>
                <a:cubicBezTo>
                  <a:pt x="3208" y="12023"/>
                  <a:pt x="3850" y="12226"/>
                  <a:pt x="4705" y="12226"/>
                </a:cubicBezTo>
                <a:lnTo>
                  <a:pt x="16895" y="12226"/>
                </a:lnTo>
                <a:close/>
                <a:moveTo>
                  <a:pt x="2780" y="19358"/>
                </a:moveTo>
                <a:cubicBezTo>
                  <a:pt x="2780" y="19562"/>
                  <a:pt x="2780" y="19766"/>
                  <a:pt x="2994" y="19970"/>
                </a:cubicBezTo>
                <a:cubicBezTo>
                  <a:pt x="3208" y="19970"/>
                  <a:pt x="3208" y="20174"/>
                  <a:pt x="3422" y="20174"/>
                </a:cubicBezTo>
                <a:cubicBezTo>
                  <a:pt x="3636" y="20174"/>
                  <a:pt x="3850" y="19970"/>
                  <a:pt x="4063" y="19970"/>
                </a:cubicBezTo>
                <a:cubicBezTo>
                  <a:pt x="4277" y="19766"/>
                  <a:pt x="4277" y="19562"/>
                  <a:pt x="4277" y="19358"/>
                </a:cubicBezTo>
                <a:cubicBezTo>
                  <a:pt x="4277" y="17321"/>
                  <a:pt x="4277" y="17321"/>
                  <a:pt x="4277" y="17321"/>
                </a:cubicBezTo>
                <a:cubicBezTo>
                  <a:pt x="4277" y="17321"/>
                  <a:pt x="4277" y="17321"/>
                  <a:pt x="4277" y="17321"/>
                </a:cubicBezTo>
                <a:cubicBezTo>
                  <a:pt x="3208" y="18340"/>
                  <a:pt x="2780" y="19155"/>
                  <a:pt x="2780" y="19358"/>
                </a:cubicBezTo>
                <a:close/>
                <a:moveTo>
                  <a:pt x="11549" y="19358"/>
                </a:moveTo>
                <a:cubicBezTo>
                  <a:pt x="11549" y="19970"/>
                  <a:pt x="11335" y="20581"/>
                  <a:pt x="10907" y="20989"/>
                </a:cubicBezTo>
                <a:cubicBezTo>
                  <a:pt x="10479" y="21396"/>
                  <a:pt x="9838" y="21600"/>
                  <a:pt x="9196" y="21600"/>
                </a:cubicBezTo>
                <a:cubicBezTo>
                  <a:pt x="8554" y="21600"/>
                  <a:pt x="7913" y="21396"/>
                  <a:pt x="7485" y="20989"/>
                </a:cubicBezTo>
                <a:cubicBezTo>
                  <a:pt x="7057" y="20581"/>
                  <a:pt x="6844" y="19970"/>
                  <a:pt x="6844" y="19358"/>
                </a:cubicBezTo>
                <a:cubicBezTo>
                  <a:pt x="6844" y="18951"/>
                  <a:pt x="6844" y="18951"/>
                  <a:pt x="6844" y="18951"/>
                </a:cubicBezTo>
                <a:cubicBezTo>
                  <a:pt x="6844" y="18951"/>
                  <a:pt x="7057" y="18747"/>
                  <a:pt x="7057" y="18747"/>
                </a:cubicBezTo>
                <a:cubicBezTo>
                  <a:pt x="7057" y="18747"/>
                  <a:pt x="7057" y="18543"/>
                  <a:pt x="7057" y="18543"/>
                </a:cubicBezTo>
                <a:cubicBezTo>
                  <a:pt x="7271" y="18543"/>
                  <a:pt x="7271" y="18340"/>
                  <a:pt x="7271" y="18340"/>
                </a:cubicBezTo>
                <a:cubicBezTo>
                  <a:pt x="7485" y="18136"/>
                  <a:pt x="7485" y="18136"/>
                  <a:pt x="7485" y="17932"/>
                </a:cubicBezTo>
                <a:cubicBezTo>
                  <a:pt x="7699" y="17525"/>
                  <a:pt x="8127" y="17117"/>
                  <a:pt x="8554" y="16709"/>
                </a:cubicBezTo>
                <a:cubicBezTo>
                  <a:pt x="8982" y="16098"/>
                  <a:pt x="8982" y="16098"/>
                  <a:pt x="8982" y="16098"/>
                </a:cubicBezTo>
                <a:cubicBezTo>
                  <a:pt x="9196" y="15894"/>
                  <a:pt x="9410" y="15691"/>
                  <a:pt x="9624" y="15691"/>
                </a:cubicBezTo>
                <a:cubicBezTo>
                  <a:pt x="9624" y="15487"/>
                  <a:pt x="9838" y="15283"/>
                  <a:pt x="9838" y="15283"/>
                </a:cubicBezTo>
                <a:cubicBezTo>
                  <a:pt x="10051" y="15079"/>
                  <a:pt x="10051" y="15079"/>
                  <a:pt x="10051" y="14875"/>
                </a:cubicBezTo>
                <a:cubicBezTo>
                  <a:pt x="10265" y="14875"/>
                  <a:pt x="10265" y="14875"/>
                  <a:pt x="10265" y="14875"/>
                </a:cubicBezTo>
                <a:cubicBezTo>
                  <a:pt x="10479" y="14672"/>
                  <a:pt x="10479" y="14672"/>
                  <a:pt x="10693" y="14672"/>
                </a:cubicBezTo>
                <a:cubicBezTo>
                  <a:pt x="10907" y="14672"/>
                  <a:pt x="10907" y="14672"/>
                  <a:pt x="11121" y="14672"/>
                </a:cubicBezTo>
                <a:cubicBezTo>
                  <a:pt x="11335" y="14875"/>
                  <a:pt x="11549" y="15079"/>
                  <a:pt x="11549" y="15487"/>
                </a:cubicBezTo>
                <a:cubicBezTo>
                  <a:pt x="11549" y="15487"/>
                  <a:pt x="11549" y="15487"/>
                  <a:pt x="11549" y="15487"/>
                </a:cubicBezTo>
                <a:lnTo>
                  <a:pt x="11549" y="19358"/>
                </a:lnTo>
                <a:close/>
                <a:moveTo>
                  <a:pt x="8341" y="19358"/>
                </a:moveTo>
                <a:cubicBezTo>
                  <a:pt x="8341" y="19562"/>
                  <a:pt x="8554" y="19766"/>
                  <a:pt x="8554" y="19970"/>
                </a:cubicBezTo>
                <a:cubicBezTo>
                  <a:pt x="8768" y="19970"/>
                  <a:pt x="8982" y="20174"/>
                  <a:pt x="9196" y="20174"/>
                </a:cubicBezTo>
                <a:cubicBezTo>
                  <a:pt x="9410" y="20174"/>
                  <a:pt x="9624" y="19970"/>
                  <a:pt x="9838" y="19970"/>
                </a:cubicBezTo>
                <a:cubicBezTo>
                  <a:pt x="9838" y="19766"/>
                  <a:pt x="10051" y="19562"/>
                  <a:pt x="10051" y="19358"/>
                </a:cubicBezTo>
                <a:cubicBezTo>
                  <a:pt x="10051" y="17321"/>
                  <a:pt x="10051" y="17321"/>
                  <a:pt x="10051" y="17321"/>
                </a:cubicBezTo>
                <a:cubicBezTo>
                  <a:pt x="10051" y="17321"/>
                  <a:pt x="10051" y="17321"/>
                  <a:pt x="10051" y="17321"/>
                </a:cubicBezTo>
                <a:cubicBezTo>
                  <a:pt x="8982" y="18340"/>
                  <a:pt x="8554" y="19155"/>
                  <a:pt x="8341" y="19358"/>
                </a:cubicBezTo>
                <a:close/>
                <a:moveTo>
                  <a:pt x="16895" y="14672"/>
                </a:moveTo>
                <a:cubicBezTo>
                  <a:pt x="17109" y="14875"/>
                  <a:pt x="17323" y="15079"/>
                  <a:pt x="17323" y="15487"/>
                </a:cubicBezTo>
                <a:cubicBezTo>
                  <a:pt x="17323" y="15487"/>
                  <a:pt x="17323" y="15487"/>
                  <a:pt x="17323" y="15487"/>
                </a:cubicBezTo>
                <a:cubicBezTo>
                  <a:pt x="17323" y="19358"/>
                  <a:pt x="17323" y="19358"/>
                  <a:pt x="17323" y="19358"/>
                </a:cubicBezTo>
                <a:cubicBezTo>
                  <a:pt x="17323" y="19970"/>
                  <a:pt x="17109" y="20581"/>
                  <a:pt x="16681" y="20989"/>
                </a:cubicBezTo>
                <a:cubicBezTo>
                  <a:pt x="16040" y="21396"/>
                  <a:pt x="15612" y="21600"/>
                  <a:pt x="14970" y="21600"/>
                </a:cubicBezTo>
                <a:cubicBezTo>
                  <a:pt x="14329" y="21600"/>
                  <a:pt x="13687" y="21396"/>
                  <a:pt x="13259" y="20989"/>
                </a:cubicBezTo>
                <a:cubicBezTo>
                  <a:pt x="12832" y="20581"/>
                  <a:pt x="12618" y="19970"/>
                  <a:pt x="12618" y="19358"/>
                </a:cubicBezTo>
                <a:cubicBezTo>
                  <a:pt x="12618" y="18951"/>
                  <a:pt x="12618" y="18951"/>
                  <a:pt x="12618" y="18951"/>
                </a:cubicBezTo>
                <a:cubicBezTo>
                  <a:pt x="12618" y="18951"/>
                  <a:pt x="12618" y="18747"/>
                  <a:pt x="12832" y="18747"/>
                </a:cubicBezTo>
                <a:cubicBezTo>
                  <a:pt x="12832" y="18543"/>
                  <a:pt x="12832" y="18543"/>
                  <a:pt x="12832" y="18543"/>
                </a:cubicBezTo>
                <a:cubicBezTo>
                  <a:pt x="12832" y="18543"/>
                  <a:pt x="13046" y="18340"/>
                  <a:pt x="13046" y="18340"/>
                </a:cubicBezTo>
                <a:cubicBezTo>
                  <a:pt x="13046" y="18136"/>
                  <a:pt x="13259" y="18136"/>
                  <a:pt x="13259" y="17932"/>
                </a:cubicBezTo>
                <a:cubicBezTo>
                  <a:pt x="13473" y="17728"/>
                  <a:pt x="13901" y="17117"/>
                  <a:pt x="14329" y="16506"/>
                </a:cubicBezTo>
                <a:cubicBezTo>
                  <a:pt x="16040" y="14875"/>
                  <a:pt x="16040" y="14875"/>
                  <a:pt x="16040" y="14875"/>
                </a:cubicBezTo>
                <a:cubicBezTo>
                  <a:pt x="16040" y="14672"/>
                  <a:pt x="16253" y="14672"/>
                  <a:pt x="16467" y="14672"/>
                </a:cubicBezTo>
                <a:cubicBezTo>
                  <a:pt x="16681" y="14672"/>
                  <a:pt x="16681" y="14672"/>
                  <a:pt x="16895" y="14672"/>
                </a:cubicBezTo>
                <a:close/>
                <a:moveTo>
                  <a:pt x="15826" y="19358"/>
                </a:moveTo>
                <a:cubicBezTo>
                  <a:pt x="15826" y="17321"/>
                  <a:pt x="15826" y="17321"/>
                  <a:pt x="15826" y="17321"/>
                </a:cubicBezTo>
                <a:cubicBezTo>
                  <a:pt x="15612" y="17321"/>
                  <a:pt x="15612" y="17321"/>
                  <a:pt x="15612" y="17321"/>
                </a:cubicBezTo>
                <a:cubicBezTo>
                  <a:pt x="14756" y="18340"/>
                  <a:pt x="14329" y="19155"/>
                  <a:pt x="14115" y="19358"/>
                </a:cubicBezTo>
                <a:cubicBezTo>
                  <a:pt x="14115" y="19562"/>
                  <a:pt x="14329" y="19766"/>
                  <a:pt x="14329" y="19970"/>
                </a:cubicBezTo>
                <a:cubicBezTo>
                  <a:pt x="14543" y="19970"/>
                  <a:pt x="14756" y="20174"/>
                  <a:pt x="14970" y="20174"/>
                </a:cubicBezTo>
                <a:cubicBezTo>
                  <a:pt x="15184" y="20174"/>
                  <a:pt x="15398" y="19970"/>
                  <a:pt x="15398" y="19970"/>
                </a:cubicBezTo>
                <a:cubicBezTo>
                  <a:pt x="15612" y="19766"/>
                  <a:pt x="15826" y="19562"/>
                  <a:pt x="15826" y="1935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4B302236-1A23-4309-BD21-BDDC841F92E3}"/>
              </a:ext>
            </a:extLst>
          </p:cNvPr>
          <p:cNvSpPr/>
          <p:nvPr/>
        </p:nvSpPr>
        <p:spPr>
          <a:xfrm>
            <a:off x="6216651" y="890493"/>
            <a:ext cx="407989" cy="374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844" y="13608"/>
                </a:moveTo>
                <a:cubicBezTo>
                  <a:pt x="18033" y="14904"/>
                  <a:pt x="18033" y="14904"/>
                  <a:pt x="18033" y="14904"/>
                </a:cubicBezTo>
                <a:cubicBezTo>
                  <a:pt x="18033" y="14904"/>
                  <a:pt x="18231" y="14904"/>
                  <a:pt x="18429" y="15120"/>
                </a:cubicBezTo>
                <a:cubicBezTo>
                  <a:pt x="18628" y="15336"/>
                  <a:pt x="18826" y="15552"/>
                  <a:pt x="18826" y="15768"/>
                </a:cubicBezTo>
                <a:cubicBezTo>
                  <a:pt x="19024" y="15768"/>
                  <a:pt x="19024" y="15984"/>
                  <a:pt x="19024" y="16200"/>
                </a:cubicBezTo>
                <a:cubicBezTo>
                  <a:pt x="19222" y="16200"/>
                  <a:pt x="19222" y="16200"/>
                  <a:pt x="19222" y="16200"/>
                </a:cubicBezTo>
                <a:cubicBezTo>
                  <a:pt x="19222" y="16416"/>
                  <a:pt x="19024" y="16632"/>
                  <a:pt x="18826" y="16848"/>
                </a:cubicBezTo>
                <a:cubicBezTo>
                  <a:pt x="18628" y="16848"/>
                  <a:pt x="18429" y="16848"/>
                  <a:pt x="18033" y="16632"/>
                </a:cubicBezTo>
                <a:cubicBezTo>
                  <a:pt x="18033" y="16632"/>
                  <a:pt x="18033" y="16632"/>
                  <a:pt x="17637" y="16200"/>
                </a:cubicBezTo>
                <a:cubicBezTo>
                  <a:pt x="16646" y="14904"/>
                  <a:pt x="16646" y="14904"/>
                  <a:pt x="16646" y="14904"/>
                </a:cubicBezTo>
                <a:cubicBezTo>
                  <a:pt x="16844" y="15552"/>
                  <a:pt x="17240" y="16200"/>
                  <a:pt x="17240" y="16848"/>
                </a:cubicBezTo>
                <a:cubicBezTo>
                  <a:pt x="17240" y="17064"/>
                  <a:pt x="17240" y="17280"/>
                  <a:pt x="17240" y="17496"/>
                </a:cubicBezTo>
                <a:cubicBezTo>
                  <a:pt x="17240" y="17928"/>
                  <a:pt x="17240" y="18360"/>
                  <a:pt x="17042" y="18792"/>
                </a:cubicBezTo>
                <a:cubicBezTo>
                  <a:pt x="16844" y="19440"/>
                  <a:pt x="16448" y="19872"/>
                  <a:pt x="16051" y="20520"/>
                </a:cubicBezTo>
                <a:cubicBezTo>
                  <a:pt x="15457" y="20952"/>
                  <a:pt x="14862" y="21168"/>
                  <a:pt x="14268" y="21384"/>
                </a:cubicBezTo>
                <a:cubicBezTo>
                  <a:pt x="14070" y="21384"/>
                  <a:pt x="13673" y="21384"/>
                  <a:pt x="13475" y="21384"/>
                </a:cubicBezTo>
                <a:cubicBezTo>
                  <a:pt x="13277" y="21384"/>
                  <a:pt x="13079" y="21600"/>
                  <a:pt x="12881" y="21600"/>
                </a:cubicBezTo>
                <a:cubicBezTo>
                  <a:pt x="12683" y="21600"/>
                  <a:pt x="12484" y="21384"/>
                  <a:pt x="12286" y="21384"/>
                </a:cubicBezTo>
                <a:cubicBezTo>
                  <a:pt x="11890" y="21384"/>
                  <a:pt x="11494" y="21384"/>
                  <a:pt x="11295" y="21384"/>
                </a:cubicBezTo>
                <a:cubicBezTo>
                  <a:pt x="3567" y="21384"/>
                  <a:pt x="3567" y="21384"/>
                  <a:pt x="3567" y="21384"/>
                </a:cubicBezTo>
                <a:cubicBezTo>
                  <a:pt x="2972" y="21384"/>
                  <a:pt x="2180" y="21168"/>
                  <a:pt x="1585" y="20736"/>
                </a:cubicBezTo>
                <a:cubicBezTo>
                  <a:pt x="991" y="20304"/>
                  <a:pt x="594" y="19872"/>
                  <a:pt x="198" y="19008"/>
                </a:cubicBezTo>
                <a:cubicBezTo>
                  <a:pt x="0" y="18576"/>
                  <a:pt x="0" y="17928"/>
                  <a:pt x="0" y="17280"/>
                </a:cubicBezTo>
                <a:cubicBezTo>
                  <a:pt x="0" y="17280"/>
                  <a:pt x="0" y="17064"/>
                  <a:pt x="0" y="16848"/>
                </a:cubicBezTo>
                <a:cubicBezTo>
                  <a:pt x="0" y="16200"/>
                  <a:pt x="198" y="15336"/>
                  <a:pt x="793" y="14904"/>
                </a:cubicBezTo>
                <a:cubicBezTo>
                  <a:pt x="1189" y="14256"/>
                  <a:pt x="1783" y="13824"/>
                  <a:pt x="2378" y="13608"/>
                </a:cubicBezTo>
                <a:cubicBezTo>
                  <a:pt x="2576" y="12744"/>
                  <a:pt x="2774" y="12096"/>
                  <a:pt x="3171" y="11664"/>
                </a:cubicBezTo>
                <a:cubicBezTo>
                  <a:pt x="3765" y="11016"/>
                  <a:pt x="4360" y="10800"/>
                  <a:pt x="5152" y="10800"/>
                </a:cubicBezTo>
                <a:cubicBezTo>
                  <a:pt x="5350" y="10800"/>
                  <a:pt x="5747" y="10800"/>
                  <a:pt x="6143" y="11016"/>
                </a:cubicBezTo>
                <a:cubicBezTo>
                  <a:pt x="6341" y="11016"/>
                  <a:pt x="6341" y="11016"/>
                  <a:pt x="6341" y="11016"/>
                </a:cubicBezTo>
                <a:cubicBezTo>
                  <a:pt x="6539" y="11016"/>
                  <a:pt x="6539" y="10800"/>
                  <a:pt x="6738" y="10800"/>
                </a:cubicBezTo>
                <a:cubicBezTo>
                  <a:pt x="6738" y="10584"/>
                  <a:pt x="6738" y="10368"/>
                  <a:pt x="6738" y="10368"/>
                </a:cubicBezTo>
                <a:cubicBezTo>
                  <a:pt x="4954" y="10368"/>
                  <a:pt x="4954" y="10368"/>
                  <a:pt x="4954" y="10368"/>
                </a:cubicBezTo>
                <a:cubicBezTo>
                  <a:pt x="4756" y="10368"/>
                  <a:pt x="4756" y="10368"/>
                  <a:pt x="4558" y="10368"/>
                </a:cubicBezTo>
                <a:cubicBezTo>
                  <a:pt x="4558" y="10368"/>
                  <a:pt x="4360" y="10368"/>
                  <a:pt x="4360" y="10368"/>
                </a:cubicBezTo>
                <a:cubicBezTo>
                  <a:pt x="4360" y="10368"/>
                  <a:pt x="4360" y="10368"/>
                  <a:pt x="4161" y="10368"/>
                </a:cubicBezTo>
                <a:cubicBezTo>
                  <a:pt x="3765" y="10368"/>
                  <a:pt x="3765" y="10152"/>
                  <a:pt x="3567" y="9936"/>
                </a:cubicBezTo>
                <a:cubicBezTo>
                  <a:pt x="3567" y="9504"/>
                  <a:pt x="3567" y="9288"/>
                  <a:pt x="3963" y="9072"/>
                </a:cubicBezTo>
                <a:cubicBezTo>
                  <a:pt x="4161" y="9072"/>
                  <a:pt x="4360" y="9072"/>
                  <a:pt x="4558" y="9072"/>
                </a:cubicBezTo>
                <a:cubicBezTo>
                  <a:pt x="4756" y="9072"/>
                  <a:pt x="4954" y="9072"/>
                  <a:pt x="5350" y="9072"/>
                </a:cubicBezTo>
                <a:cubicBezTo>
                  <a:pt x="5549" y="9072"/>
                  <a:pt x="5747" y="9072"/>
                  <a:pt x="5945" y="9072"/>
                </a:cubicBezTo>
                <a:cubicBezTo>
                  <a:pt x="5945" y="9072"/>
                  <a:pt x="6143" y="9072"/>
                  <a:pt x="6341" y="9072"/>
                </a:cubicBezTo>
                <a:cubicBezTo>
                  <a:pt x="6539" y="9072"/>
                  <a:pt x="6539" y="9072"/>
                  <a:pt x="6738" y="9072"/>
                </a:cubicBezTo>
                <a:cubicBezTo>
                  <a:pt x="6738" y="9072"/>
                  <a:pt x="6936" y="9072"/>
                  <a:pt x="7134" y="9072"/>
                </a:cubicBezTo>
                <a:cubicBezTo>
                  <a:pt x="7134" y="9072"/>
                  <a:pt x="7332" y="9288"/>
                  <a:pt x="7530" y="9288"/>
                </a:cubicBezTo>
                <a:cubicBezTo>
                  <a:pt x="7530" y="9504"/>
                  <a:pt x="7530" y="9504"/>
                  <a:pt x="7530" y="9720"/>
                </a:cubicBezTo>
                <a:cubicBezTo>
                  <a:pt x="7728" y="9504"/>
                  <a:pt x="7927" y="9504"/>
                  <a:pt x="7927" y="9288"/>
                </a:cubicBezTo>
                <a:cubicBezTo>
                  <a:pt x="7927" y="9288"/>
                  <a:pt x="7927" y="9072"/>
                  <a:pt x="7927" y="8856"/>
                </a:cubicBezTo>
                <a:cubicBezTo>
                  <a:pt x="8125" y="8424"/>
                  <a:pt x="8125" y="8424"/>
                  <a:pt x="8125" y="8424"/>
                </a:cubicBezTo>
                <a:cubicBezTo>
                  <a:pt x="8125" y="7992"/>
                  <a:pt x="8323" y="7560"/>
                  <a:pt x="8521" y="7128"/>
                </a:cubicBezTo>
                <a:cubicBezTo>
                  <a:pt x="8917" y="6480"/>
                  <a:pt x="9512" y="5832"/>
                  <a:pt x="10106" y="5400"/>
                </a:cubicBezTo>
                <a:cubicBezTo>
                  <a:pt x="10701" y="4968"/>
                  <a:pt x="11494" y="4752"/>
                  <a:pt x="12286" y="4752"/>
                </a:cubicBezTo>
                <a:cubicBezTo>
                  <a:pt x="12484" y="4752"/>
                  <a:pt x="12484" y="4752"/>
                  <a:pt x="12683" y="4752"/>
                </a:cubicBezTo>
                <a:cubicBezTo>
                  <a:pt x="13277" y="4752"/>
                  <a:pt x="14070" y="4752"/>
                  <a:pt x="14664" y="5184"/>
                </a:cubicBezTo>
                <a:cubicBezTo>
                  <a:pt x="15655" y="5616"/>
                  <a:pt x="16250" y="6480"/>
                  <a:pt x="16844" y="7560"/>
                </a:cubicBezTo>
                <a:cubicBezTo>
                  <a:pt x="17042" y="8208"/>
                  <a:pt x="17240" y="9072"/>
                  <a:pt x="17240" y="9720"/>
                </a:cubicBezTo>
                <a:cubicBezTo>
                  <a:pt x="17240" y="10152"/>
                  <a:pt x="17240" y="10584"/>
                  <a:pt x="17042" y="11016"/>
                </a:cubicBezTo>
                <a:cubicBezTo>
                  <a:pt x="16844" y="12096"/>
                  <a:pt x="16250" y="13176"/>
                  <a:pt x="15259" y="13824"/>
                </a:cubicBezTo>
                <a:cubicBezTo>
                  <a:pt x="15655" y="14040"/>
                  <a:pt x="15853" y="14040"/>
                  <a:pt x="16051" y="14256"/>
                </a:cubicBezTo>
                <a:cubicBezTo>
                  <a:pt x="15853" y="14040"/>
                  <a:pt x="15853" y="13824"/>
                  <a:pt x="16250" y="13608"/>
                </a:cubicBezTo>
                <a:cubicBezTo>
                  <a:pt x="16448" y="13392"/>
                  <a:pt x="16646" y="13392"/>
                  <a:pt x="16844" y="13608"/>
                </a:cubicBezTo>
                <a:close/>
                <a:moveTo>
                  <a:pt x="16051" y="17928"/>
                </a:moveTo>
                <a:cubicBezTo>
                  <a:pt x="16051" y="17712"/>
                  <a:pt x="16051" y="17496"/>
                  <a:pt x="16051" y="17280"/>
                </a:cubicBezTo>
                <a:cubicBezTo>
                  <a:pt x="16051" y="16848"/>
                  <a:pt x="15853" y="16200"/>
                  <a:pt x="15457" y="15768"/>
                </a:cubicBezTo>
                <a:cubicBezTo>
                  <a:pt x="15259" y="15336"/>
                  <a:pt x="14862" y="15120"/>
                  <a:pt x="14664" y="14904"/>
                </a:cubicBezTo>
                <a:cubicBezTo>
                  <a:pt x="14466" y="14904"/>
                  <a:pt x="14466" y="14904"/>
                  <a:pt x="14268" y="14904"/>
                </a:cubicBezTo>
                <a:cubicBezTo>
                  <a:pt x="14070" y="14688"/>
                  <a:pt x="13872" y="14688"/>
                  <a:pt x="13872" y="14688"/>
                </a:cubicBezTo>
                <a:cubicBezTo>
                  <a:pt x="13673" y="14688"/>
                  <a:pt x="13673" y="14472"/>
                  <a:pt x="13673" y="14472"/>
                </a:cubicBezTo>
                <a:cubicBezTo>
                  <a:pt x="13475" y="14256"/>
                  <a:pt x="13475" y="14040"/>
                  <a:pt x="13475" y="13824"/>
                </a:cubicBezTo>
                <a:cubicBezTo>
                  <a:pt x="13475" y="13392"/>
                  <a:pt x="13475" y="13176"/>
                  <a:pt x="13475" y="12960"/>
                </a:cubicBezTo>
                <a:cubicBezTo>
                  <a:pt x="13277" y="12528"/>
                  <a:pt x="13277" y="12096"/>
                  <a:pt x="12881" y="11664"/>
                </a:cubicBezTo>
                <a:cubicBezTo>
                  <a:pt x="12286" y="10800"/>
                  <a:pt x="11494" y="10152"/>
                  <a:pt x="10503" y="10152"/>
                </a:cubicBezTo>
                <a:cubicBezTo>
                  <a:pt x="10503" y="10152"/>
                  <a:pt x="10305" y="10152"/>
                  <a:pt x="10106" y="10152"/>
                </a:cubicBezTo>
                <a:cubicBezTo>
                  <a:pt x="9314" y="10152"/>
                  <a:pt x="8521" y="10368"/>
                  <a:pt x="7927" y="11232"/>
                </a:cubicBezTo>
                <a:cubicBezTo>
                  <a:pt x="7927" y="11232"/>
                  <a:pt x="7728" y="11448"/>
                  <a:pt x="7728" y="11664"/>
                </a:cubicBezTo>
                <a:cubicBezTo>
                  <a:pt x="7332" y="12096"/>
                  <a:pt x="7332" y="12096"/>
                  <a:pt x="7332" y="12096"/>
                </a:cubicBezTo>
                <a:cubicBezTo>
                  <a:pt x="7134" y="12312"/>
                  <a:pt x="7134" y="12528"/>
                  <a:pt x="6936" y="12528"/>
                </a:cubicBezTo>
                <a:cubicBezTo>
                  <a:pt x="6738" y="12744"/>
                  <a:pt x="6738" y="12960"/>
                  <a:pt x="6539" y="12960"/>
                </a:cubicBezTo>
                <a:cubicBezTo>
                  <a:pt x="6539" y="12744"/>
                  <a:pt x="6341" y="12744"/>
                  <a:pt x="6143" y="12528"/>
                </a:cubicBezTo>
                <a:cubicBezTo>
                  <a:pt x="5945" y="12312"/>
                  <a:pt x="5549" y="12096"/>
                  <a:pt x="5152" y="12096"/>
                </a:cubicBezTo>
                <a:cubicBezTo>
                  <a:pt x="5152" y="12096"/>
                  <a:pt x="5152" y="12096"/>
                  <a:pt x="5152" y="12096"/>
                </a:cubicBezTo>
                <a:cubicBezTo>
                  <a:pt x="4756" y="12096"/>
                  <a:pt x="4558" y="12312"/>
                  <a:pt x="4161" y="12312"/>
                </a:cubicBezTo>
                <a:cubicBezTo>
                  <a:pt x="3963" y="12744"/>
                  <a:pt x="3765" y="13176"/>
                  <a:pt x="3765" y="13608"/>
                </a:cubicBezTo>
                <a:cubicBezTo>
                  <a:pt x="3765" y="13608"/>
                  <a:pt x="3765" y="13824"/>
                  <a:pt x="3765" y="13824"/>
                </a:cubicBezTo>
                <a:cubicBezTo>
                  <a:pt x="3765" y="14040"/>
                  <a:pt x="3765" y="14040"/>
                  <a:pt x="3765" y="14040"/>
                </a:cubicBezTo>
                <a:cubicBezTo>
                  <a:pt x="3765" y="14256"/>
                  <a:pt x="3765" y="14256"/>
                  <a:pt x="3765" y="14256"/>
                </a:cubicBezTo>
                <a:cubicBezTo>
                  <a:pt x="3567" y="14472"/>
                  <a:pt x="3567" y="14472"/>
                  <a:pt x="3567" y="14472"/>
                </a:cubicBezTo>
                <a:cubicBezTo>
                  <a:pt x="3567" y="14472"/>
                  <a:pt x="3567" y="14688"/>
                  <a:pt x="3369" y="14688"/>
                </a:cubicBezTo>
                <a:cubicBezTo>
                  <a:pt x="3369" y="14688"/>
                  <a:pt x="3171" y="14904"/>
                  <a:pt x="2774" y="14904"/>
                </a:cubicBezTo>
                <a:cubicBezTo>
                  <a:pt x="2576" y="14904"/>
                  <a:pt x="2378" y="15120"/>
                  <a:pt x="2378" y="15120"/>
                </a:cubicBezTo>
                <a:cubicBezTo>
                  <a:pt x="2180" y="15120"/>
                  <a:pt x="2180" y="15336"/>
                  <a:pt x="1982" y="15336"/>
                </a:cubicBezTo>
                <a:cubicBezTo>
                  <a:pt x="1783" y="15552"/>
                  <a:pt x="1585" y="15768"/>
                  <a:pt x="1585" y="15984"/>
                </a:cubicBezTo>
                <a:cubicBezTo>
                  <a:pt x="1189" y="16416"/>
                  <a:pt x="1189" y="16848"/>
                  <a:pt x="1189" y="17280"/>
                </a:cubicBezTo>
                <a:cubicBezTo>
                  <a:pt x="1189" y="17712"/>
                  <a:pt x="1189" y="18144"/>
                  <a:pt x="1387" y="18360"/>
                </a:cubicBezTo>
                <a:cubicBezTo>
                  <a:pt x="1783" y="19224"/>
                  <a:pt x="2180" y="19872"/>
                  <a:pt x="2972" y="20088"/>
                </a:cubicBezTo>
                <a:cubicBezTo>
                  <a:pt x="3171" y="20088"/>
                  <a:pt x="3765" y="20088"/>
                  <a:pt x="4756" y="20088"/>
                </a:cubicBezTo>
                <a:cubicBezTo>
                  <a:pt x="11295" y="20088"/>
                  <a:pt x="11295" y="20088"/>
                  <a:pt x="11295" y="20088"/>
                </a:cubicBezTo>
                <a:cubicBezTo>
                  <a:pt x="11295" y="20088"/>
                  <a:pt x="11494" y="20088"/>
                  <a:pt x="11890" y="20088"/>
                </a:cubicBezTo>
                <a:cubicBezTo>
                  <a:pt x="12088" y="20088"/>
                  <a:pt x="12286" y="20088"/>
                  <a:pt x="12286" y="20088"/>
                </a:cubicBezTo>
                <a:cubicBezTo>
                  <a:pt x="12484" y="20088"/>
                  <a:pt x="12484" y="20088"/>
                  <a:pt x="12683" y="20088"/>
                </a:cubicBezTo>
                <a:cubicBezTo>
                  <a:pt x="13277" y="20088"/>
                  <a:pt x="13277" y="20088"/>
                  <a:pt x="13277" y="20088"/>
                </a:cubicBezTo>
                <a:cubicBezTo>
                  <a:pt x="13673" y="20088"/>
                  <a:pt x="13872" y="20088"/>
                  <a:pt x="14070" y="19872"/>
                </a:cubicBezTo>
                <a:cubicBezTo>
                  <a:pt x="14268" y="19872"/>
                  <a:pt x="14466" y="19872"/>
                  <a:pt x="14664" y="19656"/>
                </a:cubicBezTo>
                <a:cubicBezTo>
                  <a:pt x="15061" y="19656"/>
                  <a:pt x="15259" y="19440"/>
                  <a:pt x="15259" y="19224"/>
                </a:cubicBezTo>
                <a:cubicBezTo>
                  <a:pt x="15457" y="19224"/>
                  <a:pt x="15655" y="19008"/>
                  <a:pt x="15655" y="18792"/>
                </a:cubicBezTo>
                <a:cubicBezTo>
                  <a:pt x="15853" y="18360"/>
                  <a:pt x="15853" y="18144"/>
                  <a:pt x="16051" y="17928"/>
                </a:cubicBezTo>
                <a:close/>
                <a:moveTo>
                  <a:pt x="4558" y="6912"/>
                </a:moveTo>
                <a:cubicBezTo>
                  <a:pt x="6539" y="7776"/>
                  <a:pt x="6539" y="7776"/>
                  <a:pt x="6539" y="7776"/>
                </a:cubicBezTo>
                <a:cubicBezTo>
                  <a:pt x="7134" y="7992"/>
                  <a:pt x="7134" y="7992"/>
                  <a:pt x="7134" y="7992"/>
                </a:cubicBezTo>
                <a:cubicBezTo>
                  <a:pt x="7332" y="7992"/>
                  <a:pt x="7332" y="8208"/>
                  <a:pt x="7530" y="8208"/>
                </a:cubicBezTo>
                <a:cubicBezTo>
                  <a:pt x="7530" y="8208"/>
                  <a:pt x="7728" y="7992"/>
                  <a:pt x="7728" y="7992"/>
                </a:cubicBezTo>
                <a:cubicBezTo>
                  <a:pt x="7927" y="7776"/>
                  <a:pt x="8125" y="7560"/>
                  <a:pt x="8125" y="7344"/>
                </a:cubicBezTo>
                <a:cubicBezTo>
                  <a:pt x="8125" y="7128"/>
                  <a:pt x="7927" y="6912"/>
                  <a:pt x="7728" y="6912"/>
                </a:cubicBezTo>
                <a:cubicBezTo>
                  <a:pt x="7530" y="6696"/>
                  <a:pt x="7332" y="6696"/>
                  <a:pt x="7134" y="6480"/>
                </a:cubicBezTo>
                <a:cubicBezTo>
                  <a:pt x="6936" y="6480"/>
                  <a:pt x="6738" y="6264"/>
                  <a:pt x="6341" y="6264"/>
                </a:cubicBezTo>
                <a:cubicBezTo>
                  <a:pt x="6143" y="6048"/>
                  <a:pt x="5945" y="6048"/>
                  <a:pt x="5747" y="6048"/>
                </a:cubicBezTo>
                <a:cubicBezTo>
                  <a:pt x="4954" y="5616"/>
                  <a:pt x="4954" y="5616"/>
                  <a:pt x="4954" y="5616"/>
                </a:cubicBezTo>
                <a:cubicBezTo>
                  <a:pt x="4954" y="5616"/>
                  <a:pt x="4756" y="5616"/>
                  <a:pt x="4756" y="5616"/>
                </a:cubicBezTo>
                <a:cubicBezTo>
                  <a:pt x="4558" y="5616"/>
                  <a:pt x="4558" y="5616"/>
                  <a:pt x="4360" y="5832"/>
                </a:cubicBezTo>
                <a:cubicBezTo>
                  <a:pt x="4360" y="5832"/>
                  <a:pt x="4161" y="6048"/>
                  <a:pt x="4161" y="6264"/>
                </a:cubicBezTo>
                <a:cubicBezTo>
                  <a:pt x="4161" y="6480"/>
                  <a:pt x="4360" y="6696"/>
                  <a:pt x="4558" y="6912"/>
                </a:cubicBezTo>
                <a:close/>
                <a:moveTo>
                  <a:pt x="8125" y="6048"/>
                </a:moveTo>
                <a:cubicBezTo>
                  <a:pt x="8323" y="6048"/>
                  <a:pt x="8521" y="6048"/>
                  <a:pt x="8719" y="6048"/>
                </a:cubicBezTo>
                <a:cubicBezTo>
                  <a:pt x="9116" y="6048"/>
                  <a:pt x="9116" y="5832"/>
                  <a:pt x="9314" y="5616"/>
                </a:cubicBezTo>
                <a:cubicBezTo>
                  <a:pt x="9314" y="5400"/>
                  <a:pt x="9314" y="5184"/>
                  <a:pt x="9116" y="4968"/>
                </a:cubicBezTo>
                <a:cubicBezTo>
                  <a:pt x="9116" y="4968"/>
                  <a:pt x="8917" y="4752"/>
                  <a:pt x="8917" y="4752"/>
                </a:cubicBezTo>
                <a:cubicBezTo>
                  <a:pt x="8719" y="4752"/>
                  <a:pt x="8719" y="4536"/>
                  <a:pt x="8521" y="4536"/>
                </a:cubicBezTo>
                <a:cubicBezTo>
                  <a:pt x="8521" y="4320"/>
                  <a:pt x="8323" y="4320"/>
                  <a:pt x="8323" y="4320"/>
                </a:cubicBezTo>
                <a:cubicBezTo>
                  <a:pt x="8125" y="3888"/>
                  <a:pt x="8125" y="3888"/>
                  <a:pt x="8125" y="3888"/>
                </a:cubicBezTo>
                <a:cubicBezTo>
                  <a:pt x="7927" y="3888"/>
                  <a:pt x="7927" y="3672"/>
                  <a:pt x="7728" y="3456"/>
                </a:cubicBezTo>
                <a:cubicBezTo>
                  <a:pt x="7728" y="3456"/>
                  <a:pt x="7530" y="3240"/>
                  <a:pt x="7332" y="3240"/>
                </a:cubicBezTo>
                <a:cubicBezTo>
                  <a:pt x="7134" y="3024"/>
                  <a:pt x="7134" y="2808"/>
                  <a:pt x="6936" y="2808"/>
                </a:cubicBezTo>
                <a:cubicBezTo>
                  <a:pt x="6936" y="2808"/>
                  <a:pt x="6738" y="2592"/>
                  <a:pt x="6539" y="2592"/>
                </a:cubicBezTo>
                <a:cubicBezTo>
                  <a:pt x="6539" y="2592"/>
                  <a:pt x="6539" y="2592"/>
                  <a:pt x="6539" y="2592"/>
                </a:cubicBezTo>
                <a:cubicBezTo>
                  <a:pt x="6341" y="2592"/>
                  <a:pt x="6341" y="2592"/>
                  <a:pt x="6143" y="2808"/>
                </a:cubicBezTo>
                <a:cubicBezTo>
                  <a:pt x="6143" y="3024"/>
                  <a:pt x="5945" y="3024"/>
                  <a:pt x="5945" y="3240"/>
                </a:cubicBezTo>
                <a:cubicBezTo>
                  <a:pt x="5945" y="3240"/>
                  <a:pt x="5945" y="3456"/>
                  <a:pt x="6143" y="3672"/>
                </a:cubicBezTo>
                <a:cubicBezTo>
                  <a:pt x="6341" y="3888"/>
                  <a:pt x="6341" y="3888"/>
                  <a:pt x="6341" y="3888"/>
                </a:cubicBezTo>
                <a:cubicBezTo>
                  <a:pt x="6539" y="4104"/>
                  <a:pt x="6539" y="4104"/>
                  <a:pt x="6738" y="4320"/>
                </a:cubicBezTo>
                <a:cubicBezTo>
                  <a:pt x="6936" y="4536"/>
                  <a:pt x="6936" y="4536"/>
                  <a:pt x="6936" y="4536"/>
                </a:cubicBezTo>
                <a:lnTo>
                  <a:pt x="8125" y="6048"/>
                </a:lnTo>
                <a:close/>
                <a:moveTo>
                  <a:pt x="9908" y="4320"/>
                </a:moveTo>
                <a:cubicBezTo>
                  <a:pt x="9314" y="2592"/>
                  <a:pt x="9314" y="2592"/>
                  <a:pt x="9314" y="2592"/>
                </a:cubicBezTo>
                <a:cubicBezTo>
                  <a:pt x="9116" y="2376"/>
                  <a:pt x="9116" y="2376"/>
                  <a:pt x="9116" y="2376"/>
                </a:cubicBezTo>
                <a:cubicBezTo>
                  <a:pt x="8917" y="2160"/>
                  <a:pt x="8917" y="1944"/>
                  <a:pt x="8917" y="1728"/>
                </a:cubicBezTo>
                <a:cubicBezTo>
                  <a:pt x="8917" y="1728"/>
                  <a:pt x="8719" y="1512"/>
                  <a:pt x="8719" y="1296"/>
                </a:cubicBezTo>
                <a:cubicBezTo>
                  <a:pt x="8719" y="1296"/>
                  <a:pt x="8719" y="1080"/>
                  <a:pt x="8917" y="864"/>
                </a:cubicBezTo>
                <a:cubicBezTo>
                  <a:pt x="8917" y="864"/>
                  <a:pt x="8917" y="648"/>
                  <a:pt x="9116" y="648"/>
                </a:cubicBezTo>
                <a:cubicBezTo>
                  <a:pt x="9314" y="648"/>
                  <a:pt x="9512" y="648"/>
                  <a:pt x="9512" y="648"/>
                </a:cubicBezTo>
                <a:cubicBezTo>
                  <a:pt x="9710" y="864"/>
                  <a:pt x="9710" y="864"/>
                  <a:pt x="9908" y="1080"/>
                </a:cubicBezTo>
                <a:cubicBezTo>
                  <a:pt x="10106" y="1296"/>
                  <a:pt x="10106" y="1512"/>
                  <a:pt x="10305" y="1728"/>
                </a:cubicBezTo>
                <a:cubicBezTo>
                  <a:pt x="10305" y="1944"/>
                  <a:pt x="10305" y="2160"/>
                  <a:pt x="10503" y="2376"/>
                </a:cubicBezTo>
                <a:cubicBezTo>
                  <a:pt x="10503" y="2592"/>
                  <a:pt x="10503" y="2808"/>
                  <a:pt x="10503" y="2808"/>
                </a:cubicBezTo>
                <a:cubicBezTo>
                  <a:pt x="10899" y="3888"/>
                  <a:pt x="10899" y="3888"/>
                  <a:pt x="10899" y="3888"/>
                </a:cubicBezTo>
                <a:cubicBezTo>
                  <a:pt x="11097" y="4104"/>
                  <a:pt x="11097" y="4320"/>
                  <a:pt x="10899" y="4536"/>
                </a:cubicBezTo>
                <a:cubicBezTo>
                  <a:pt x="10701" y="4752"/>
                  <a:pt x="10503" y="4752"/>
                  <a:pt x="10305" y="4752"/>
                </a:cubicBezTo>
                <a:cubicBezTo>
                  <a:pt x="10106" y="4752"/>
                  <a:pt x="10106" y="4752"/>
                  <a:pt x="9908" y="4320"/>
                </a:cubicBezTo>
                <a:close/>
                <a:moveTo>
                  <a:pt x="12683" y="6048"/>
                </a:moveTo>
                <a:cubicBezTo>
                  <a:pt x="11692" y="6048"/>
                  <a:pt x="11097" y="6264"/>
                  <a:pt x="10503" y="6696"/>
                </a:cubicBezTo>
                <a:cubicBezTo>
                  <a:pt x="9710" y="7344"/>
                  <a:pt x="9314" y="7992"/>
                  <a:pt x="9314" y="8856"/>
                </a:cubicBezTo>
                <a:cubicBezTo>
                  <a:pt x="9512" y="8856"/>
                  <a:pt x="9908" y="8640"/>
                  <a:pt x="10305" y="8640"/>
                </a:cubicBezTo>
                <a:cubicBezTo>
                  <a:pt x="11097" y="8640"/>
                  <a:pt x="11890" y="9072"/>
                  <a:pt x="12683" y="9504"/>
                </a:cubicBezTo>
                <a:cubicBezTo>
                  <a:pt x="13872" y="10368"/>
                  <a:pt x="14466" y="11448"/>
                  <a:pt x="14664" y="12744"/>
                </a:cubicBezTo>
                <a:cubicBezTo>
                  <a:pt x="15259" y="12312"/>
                  <a:pt x="15655" y="11664"/>
                  <a:pt x="15853" y="10800"/>
                </a:cubicBezTo>
                <a:cubicBezTo>
                  <a:pt x="16051" y="10368"/>
                  <a:pt x="16051" y="10152"/>
                  <a:pt x="16051" y="9720"/>
                </a:cubicBezTo>
                <a:cubicBezTo>
                  <a:pt x="16051" y="9288"/>
                  <a:pt x="16051" y="8856"/>
                  <a:pt x="15853" y="8640"/>
                </a:cubicBezTo>
                <a:cubicBezTo>
                  <a:pt x="15655" y="7776"/>
                  <a:pt x="15259" y="7344"/>
                  <a:pt x="14664" y="6696"/>
                </a:cubicBezTo>
                <a:cubicBezTo>
                  <a:pt x="14070" y="6264"/>
                  <a:pt x="13277" y="6048"/>
                  <a:pt x="12683" y="6048"/>
                </a:cubicBezTo>
                <a:close/>
                <a:moveTo>
                  <a:pt x="12881" y="4104"/>
                </a:moveTo>
                <a:cubicBezTo>
                  <a:pt x="12881" y="4320"/>
                  <a:pt x="12683" y="4320"/>
                  <a:pt x="12484" y="4320"/>
                </a:cubicBezTo>
                <a:cubicBezTo>
                  <a:pt x="12484" y="4320"/>
                  <a:pt x="12286" y="4320"/>
                  <a:pt x="12088" y="4104"/>
                </a:cubicBezTo>
                <a:cubicBezTo>
                  <a:pt x="12088" y="4104"/>
                  <a:pt x="12088" y="3888"/>
                  <a:pt x="12088" y="3672"/>
                </a:cubicBezTo>
                <a:cubicBezTo>
                  <a:pt x="11890" y="3456"/>
                  <a:pt x="11890" y="3240"/>
                  <a:pt x="11890" y="3024"/>
                </a:cubicBezTo>
                <a:cubicBezTo>
                  <a:pt x="11890" y="3024"/>
                  <a:pt x="11890" y="2808"/>
                  <a:pt x="11890" y="2592"/>
                </a:cubicBezTo>
                <a:cubicBezTo>
                  <a:pt x="11890" y="2376"/>
                  <a:pt x="11890" y="2160"/>
                  <a:pt x="11890" y="2160"/>
                </a:cubicBezTo>
                <a:cubicBezTo>
                  <a:pt x="11890" y="1944"/>
                  <a:pt x="11890" y="1944"/>
                  <a:pt x="11890" y="1512"/>
                </a:cubicBezTo>
                <a:cubicBezTo>
                  <a:pt x="11890" y="1296"/>
                  <a:pt x="11890" y="1296"/>
                  <a:pt x="11890" y="1080"/>
                </a:cubicBezTo>
                <a:cubicBezTo>
                  <a:pt x="11890" y="864"/>
                  <a:pt x="11890" y="648"/>
                  <a:pt x="12088" y="432"/>
                </a:cubicBezTo>
                <a:cubicBezTo>
                  <a:pt x="12088" y="432"/>
                  <a:pt x="12088" y="216"/>
                  <a:pt x="12286" y="0"/>
                </a:cubicBezTo>
                <a:cubicBezTo>
                  <a:pt x="12286" y="0"/>
                  <a:pt x="12484" y="0"/>
                  <a:pt x="12683" y="0"/>
                </a:cubicBezTo>
                <a:cubicBezTo>
                  <a:pt x="12683" y="0"/>
                  <a:pt x="12881" y="0"/>
                  <a:pt x="12881" y="0"/>
                </a:cubicBezTo>
                <a:cubicBezTo>
                  <a:pt x="13079" y="216"/>
                  <a:pt x="13079" y="432"/>
                  <a:pt x="13079" y="648"/>
                </a:cubicBezTo>
                <a:cubicBezTo>
                  <a:pt x="13277" y="864"/>
                  <a:pt x="13277" y="864"/>
                  <a:pt x="13277" y="1080"/>
                </a:cubicBezTo>
                <a:cubicBezTo>
                  <a:pt x="13277" y="1296"/>
                  <a:pt x="13277" y="1512"/>
                  <a:pt x="13277" y="1728"/>
                </a:cubicBezTo>
                <a:cubicBezTo>
                  <a:pt x="13277" y="1944"/>
                  <a:pt x="13079" y="2160"/>
                  <a:pt x="13079" y="2160"/>
                </a:cubicBezTo>
                <a:cubicBezTo>
                  <a:pt x="13079" y="2160"/>
                  <a:pt x="13277" y="2376"/>
                  <a:pt x="13277" y="2592"/>
                </a:cubicBezTo>
                <a:cubicBezTo>
                  <a:pt x="13277" y="2808"/>
                  <a:pt x="13277" y="3024"/>
                  <a:pt x="13277" y="3240"/>
                </a:cubicBezTo>
                <a:cubicBezTo>
                  <a:pt x="13277" y="3456"/>
                  <a:pt x="13277" y="3456"/>
                  <a:pt x="13079" y="3672"/>
                </a:cubicBezTo>
                <a:cubicBezTo>
                  <a:pt x="13079" y="3888"/>
                  <a:pt x="13079" y="4104"/>
                  <a:pt x="12881" y="4104"/>
                </a:cubicBezTo>
                <a:close/>
                <a:moveTo>
                  <a:pt x="14466" y="4752"/>
                </a:moveTo>
                <a:cubicBezTo>
                  <a:pt x="14268" y="4752"/>
                  <a:pt x="14268" y="4536"/>
                  <a:pt x="14268" y="4320"/>
                </a:cubicBezTo>
                <a:cubicBezTo>
                  <a:pt x="14070" y="4320"/>
                  <a:pt x="14070" y="4104"/>
                  <a:pt x="14070" y="3888"/>
                </a:cubicBezTo>
                <a:cubicBezTo>
                  <a:pt x="14268" y="3672"/>
                  <a:pt x="14268" y="3456"/>
                  <a:pt x="14268" y="3456"/>
                </a:cubicBezTo>
                <a:cubicBezTo>
                  <a:pt x="14466" y="3240"/>
                  <a:pt x="14466" y="3024"/>
                  <a:pt x="14466" y="2808"/>
                </a:cubicBezTo>
                <a:cubicBezTo>
                  <a:pt x="14664" y="2592"/>
                  <a:pt x="14664" y="2376"/>
                  <a:pt x="14664" y="2376"/>
                </a:cubicBezTo>
                <a:cubicBezTo>
                  <a:pt x="14862" y="2376"/>
                  <a:pt x="14862" y="2160"/>
                  <a:pt x="14862" y="2160"/>
                </a:cubicBezTo>
                <a:cubicBezTo>
                  <a:pt x="14862" y="1944"/>
                  <a:pt x="14862" y="1728"/>
                  <a:pt x="15061" y="1728"/>
                </a:cubicBezTo>
                <a:cubicBezTo>
                  <a:pt x="15061" y="1512"/>
                  <a:pt x="15061" y="1296"/>
                  <a:pt x="15259" y="1296"/>
                </a:cubicBezTo>
                <a:cubicBezTo>
                  <a:pt x="15259" y="1080"/>
                  <a:pt x="15259" y="864"/>
                  <a:pt x="15457" y="864"/>
                </a:cubicBezTo>
                <a:cubicBezTo>
                  <a:pt x="15457" y="864"/>
                  <a:pt x="15457" y="648"/>
                  <a:pt x="15655" y="648"/>
                </a:cubicBezTo>
                <a:cubicBezTo>
                  <a:pt x="15853" y="648"/>
                  <a:pt x="15853" y="648"/>
                  <a:pt x="16051" y="648"/>
                </a:cubicBezTo>
                <a:cubicBezTo>
                  <a:pt x="16250" y="648"/>
                  <a:pt x="16250" y="864"/>
                  <a:pt x="16250" y="1080"/>
                </a:cubicBezTo>
                <a:cubicBezTo>
                  <a:pt x="16448" y="1080"/>
                  <a:pt x="16448" y="1296"/>
                  <a:pt x="16250" y="1512"/>
                </a:cubicBezTo>
                <a:cubicBezTo>
                  <a:pt x="16250" y="1728"/>
                  <a:pt x="16250" y="1944"/>
                  <a:pt x="16250" y="2160"/>
                </a:cubicBezTo>
                <a:cubicBezTo>
                  <a:pt x="16051" y="2160"/>
                  <a:pt x="16051" y="2376"/>
                  <a:pt x="15853" y="2592"/>
                </a:cubicBezTo>
                <a:cubicBezTo>
                  <a:pt x="15853" y="2808"/>
                  <a:pt x="15853" y="3024"/>
                  <a:pt x="15853" y="3024"/>
                </a:cubicBezTo>
                <a:cubicBezTo>
                  <a:pt x="15655" y="3456"/>
                  <a:pt x="15655" y="3456"/>
                  <a:pt x="15655" y="3456"/>
                </a:cubicBezTo>
                <a:cubicBezTo>
                  <a:pt x="15655" y="3456"/>
                  <a:pt x="15457" y="3672"/>
                  <a:pt x="15457" y="3888"/>
                </a:cubicBezTo>
                <a:cubicBezTo>
                  <a:pt x="15457" y="3888"/>
                  <a:pt x="15457" y="4104"/>
                  <a:pt x="15259" y="4320"/>
                </a:cubicBezTo>
                <a:cubicBezTo>
                  <a:pt x="15259" y="4320"/>
                  <a:pt x="15259" y="4536"/>
                  <a:pt x="15061" y="4536"/>
                </a:cubicBezTo>
                <a:cubicBezTo>
                  <a:pt x="15061" y="4536"/>
                  <a:pt x="14862" y="4752"/>
                  <a:pt x="14862" y="4752"/>
                </a:cubicBezTo>
                <a:cubicBezTo>
                  <a:pt x="14664" y="4752"/>
                  <a:pt x="14664" y="4752"/>
                  <a:pt x="14466" y="4752"/>
                </a:cubicBezTo>
                <a:close/>
                <a:moveTo>
                  <a:pt x="15853" y="5616"/>
                </a:moveTo>
                <a:cubicBezTo>
                  <a:pt x="16051" y="5616"/>
                  <a:pt x="16051" y="5832"/>
                  <a:pt x="16051" y="5832"/>
                </a:cubicBezTo>
                <a:cubicBezTo>
                  <a:pt x="16250" y="6048"/>
                  <a:pt x="16250" y="6048"/>
                  <a:pt x="16448" y="6048"/>
                </a:cubicBezTo>
                <a:cubicBezTo>
                  <a:pt x="16448" y="6048"/>
                  <a:pt x="16646" y="6048"/>
                  <a:pt x="16844" y="6048"/>
                </a:cubicBezTo>
                <a:cubicBezTo>
                  <a:pt x="16844" y="6048"/>
                  <a:pt x="17042" y="5832"/>
                  <a:pt x="17042" y="5832"/>
                </a:cubicBezTo>
                <a:cubicBezTo>
                  <a:pt x="17240" y="5616"/>
                  <a:pt x="17439" y="5400"/>
                  <a:pt x="17439" y="5400"/>
                </a:cubicBezTo>
                <a:cubicBezTo>
                  <a:pt x="17637" y="5400"/>
                  <a:pt x="17637" y="5184"/>
                  <a:pt x="17835" y="4968"/>
                </a:cubicBezTo>
                <a:cubicBezTo>
                  <a:pt x="17835" y="4968"/>
                  <a:pt x="17835" y="4752"/>
                  <a:pt x="18033" y="4752"/>
                </a:cubicBezTo>
                <a:cubicBezTo>
                  <a:pt x="18033" y="4752"/>
                  <a:pt x="18033" y="4536"/>
                  <a:pt x="18231" y="4536"/>
                </a:cubicBezTo>
                <a:cubicBezTo>
                  <a:pt x="18429" y="4320"/>
                  <a:pt x="18429" y="4320"/>
                  <a:pt x="18628" y="4320"/>
                </a:cubicBezTo>
                <a:cubicBezTo>
                  <a:pt x="18628" y="4104"/>
                  <a:pt x="18628" y="4104"/>
                  <a:pt x="18826" y="3888"/>
                </a:cubicBezTo>
                <a:cubicBezTo>
                  <a:pt x="18826" y="3672"/>
                  <a:pt x="19024" y="3672"/>
                  <a:pt x="19024" y="3456"/>
                </a:cubicBezTo>
                <a:cubicBezTo>
                  <a:pt x="19024" y="3456"/>
                  <a:pt x="19024" y="3240"/>
                  <a:pt x="19024" y="3240"/>
                </a:cubicBezTo>
                <a:cubicBezTo>
                  <a:pt x="19024" y="3024"/>
                  <a:pt x="19024" y="3024"/>
                  <a:pt x="19024" y="2808"/>
                </a:cubicBezTo>
                <a:cubicBezTo>
                  <a:pt x="18826" y="2808"/>
                  <a:pt x="18826" y="2592"/>
                  <a:pt x="18628" y="2592"/>
                </a:cubicBezTo>
                <a:cubicBezTo>
                  <a:pt x="18628" y="2592"/>
                  <a:pt x="18628" y="2592"/>
                  <a:pt x="18628" y="2592"/>
                </a:cubicBezTo>
                <a:cubicBezTo>
                  <a:pt x="18231" y="2592"/>
                  <a:pt x="18231" y="2592"/>
                  <a:pt x="18231" y="2592"/>
                </a:cubicBezTo>
                <a:cubicBezTo>
                  <a:pt x="18231" y="2808"/>
                  <a:pt x="18033" y="2808"/>
                  <a:pt x="18033" y="3024"/>
                </a:cubicBezTo>
                <a:cubicBezTo>
                  <a:pt x="17835" y="3024"/>
                  <a:pt x="17637" y="3240"/>
                  <a:pt x="17637" y="3240"/>
                </a:cubicBezTo>
                <a:cubicBezTo>
                  <a:pt x="17637" y="3240"/>
                  <a:pt x="17439" y="3456"/>
                  <a:pt x="17439" y="3672"/>
                </a:cubicBezTo>
                <a:cubicBezTo>
                  <a:pt x="17240" y="3672"/>
                  <a:pt x="17240" y="3888"/>
                  <a:pt x="17240" y="3888"/>
                </a:cubicBezTo>
                <a:cubicBezTo>
                  <a:pt x="17042" y="3888"/>
                  <a:pt x="17042" y="3888"/>
                  <a:pt x="16844" y="4104"/>
                </a:cubicBezTo>
                <a:cubicBezTo>
                  <a:pt x="16844" y="4320"/>
                  <a:pt x="16646" y="4320"/>
                  <a:pt x="16646" y="4320"/>
                </a:cubicBezTo>
                <a:cubicBezTo>
                  <a:pt x="16448" y="4536"/>
                  <a:pt x="16448" y="4752"/>
                  <a:pt x="16250" y="4752"/>
                </a:cubicBezTo>
                <a:cubicBezTo>
                  <a:pt x="16250" y="4968"/>
                  <a:pt x="16051" y="4968"/>
                  <a:pt x="16051" y="5184"/>
                </a:cubicBezTo>
                <a:cubicBezTo>
                  <a:pt x="16051" y="5400"/>
                  <a:pt x="15853" y="5400"/>
                  <a:pt x="15853" y="5616"/>
                </a:cubicBezTo>
                <a:close/>
                <a:moveTo>
                  <a:pt x="17240" y="7776"/>
                </a:moveTo>
                <a:cubicBezTo>
                  <a:pt x="17240" y="7776"/>
                  <a:pt x="17240" y="7992"/>
                  <a:pt x="17439" y="7992"/>
                </a:cubicBezTo>
                <a:cubicBezTo>
                  <a:pt x="17637" y="7992"/>
                  <a:pt x="17637" y="7992"/>
                  <a:pt x="17835" y="7992"/>
                </a:cubicBezTo>
                <a:cubicBezTo>
                  <a:pt x="18033" y="7992"/>
                  <a:pt x="18231" y="7992"/>
                  <a:pt x="18429" y="7776"/>
                </a:cubicBezTo>
                <a:cubicBezTo>
                  <a:pt x="18429" y="7776"/>
                  <a:pt x="18628" y="7776"/>
                  <a:pt x="18826" y="7560"/>
                </a:cubicBezTo>
                <a:cubicBezTo>
                  <a:pt x="19024" y="7560"/>
                  <a:pt x="19222" y="7560"/>
                  <a:pt x="19222" y="7344"/>
                </a:cubicBezTo>
                <a:cubicBezTo>
                  <a:pt x="19222" y="7344"/>
                  <a:pt x="19420" y="7344"/>
                  <a:pt x="19618" y="7344"/>
                </a:cubicBezTo>
                <a:cubicBezTo>
                  <a:pt x="19817" y="7128"/>
                  <a:pt x="20015" y="7128"/>
                  <a:pt x="20015" y="7128"/>
                </a:cubicBezTo>
                <a:cubicBezTo>
                  <a:pt x="20213" y="6912"/>
                  <a:pt x="20411" y="6912"/>
                  <a:pt x="20609" y="6912"/>
                </a:cubicBezTo>
                <a:cubicBezTo>
                  <a:pt x="20807" y="6696"/>
                  <a:pt x="20807" y="6696"/>
                  <a:pt x="21006" y="6480"/>
                </a:cubicBezTo>
                <a:cubicBezTo>
                  <a:pt x="21006" y="6264"/>
                  <a:pt x="21006" y="6048"/>
                  <a:pt x="21006" y="6048"/>
                </a:cubicBezTo>
                <a:cubicBezTo>
                  <a:pt x="20807" y="5832"/>
                  <a:pt x="20807" y="5832"/>
                  <a:pt x="20609" y="5616"/>
                </a:cubicBezTo>
                <a:cubicBezTo>
                  <a:pt x="20411" y="5616"/>
                  <a:pt x="20411" y="5616"/>
                  <a:pt x="20213" y="5616"/>
                </a:cubicBezTo>
                <a:cubicBezTo>
                  <a:pt x="20015" y="5616"/>
                  <a:pt x="19817" y="5832"/>
                  <a:pt x="19817" y="5832"/>
                </a:cubicBezTo>
                <a:cubicBezTo>
                  <a:pt x="19222" y="6048"/>
                  <a:pt x="19222" y="6048"/>
                  <a:pt x="19222" y="6048"/>
                </a:cubicBezTo>
                <a:cubicBezTo>
                  <a:pt x="19024" y="6048"/>
                  <a:pt x="18826" y="6264"/>
                  <a:pt x="18826" y="6264"/>
                </a:cubicBezTo>
                <a:cubicBezTo>
                  <a:pt x="18826" y="6264"/>
                  <a:pt x="18628" y="6264"/>
                  <a:pt x="18429" y="6264"/>
                </a:cubicBezTo>
                <a:cubicBezTo>
                  <a:pt x="18231" y="6480"/>
                  <a:pt x="18033" y="6480"/>
                  <a:pt x="18033" y="6480"/>
                </a:cubicBezTo>
                <a:cubicBezTo>
                  <a:pt x="17439" y="6912"/>
                  <a:pt x="17439" y="6912"/>
                  <a:pt x="17439" y="6912"/>
                </a:cubicBezTo>
                <a:cubicBezTo>
                  <a:pt x="17240" y="6912"/>
                  <a:pt x="17240" y="7128"/>
                  <a:pt x="17240" y="7128"/>
                </a:cubicBezTo>
                <a:cubicBezTo>
                  <a:pt x="17042" y="7344"/>
                  <a:pt x="17042" y="7560"/>
                  <a:pt x="17240" y="7776"/>
                </a:cubicBezTo>
                <a:close/>
                <a:moveTo>
                  <a:pt x="20609" y="12744"/>
                </a:moveTo>
                <a:cubicBezTo>
                  <a:pt x="19024" y="11880"/>
                  <a:pt x="19024" y="11880"/>
                  <a:pt x="19024" y="11880"/>
                </a:cubicBezTo>
                <a:cubicBezTo>
                  <a:pt x="18628" y="11664"/>
                  <a:pt x="18628" y="11664"/>
                  <a:pt x="18628" y="11664"/>
                </a:cubicBezTo>
                <a:cubicBezTo>
                  <a:pt x="18429" y="11664"/>
                  <a:pt x="18231" y="11664"/>
                  <a:pt x="18231" y="11664"/>
                </a:cubicBezTo>
                <a:cubicBezTo>
                  <a:pt x="17835" y="11448"/>
                  <a:pt x="17835" y="11448"/>
                  <a:pt x="17835" y="11448"/>
                </a:cubicBezTo>
                <a:cubicBezTo>
                  <a:pt x="17637" y="11448"/>
                  <a:pt x="17439" y="11448"/>
                  <a:pt x="17439" y="11448"/>
                </a:cubicBezTo>
                <a:cubicBezTo>
                  <a:pt x="17240" y="11448"/>
                  <a:pt x="17240" y="11664"/>
                  <a:pt x="17240" y="11880"/>
                </a:cubicBezTo>
                <a:cubicBezTo>
                  <a:pt x="17042" y="12096"/>
                  <a:pt x="17042" y="12096"/>
                  <a:pt x="17240" y="12312"/>
                </a:cubicBezTo>
                <a:cubicBezTo>
                  <a:pt x="17240" y="12528"/>
                  <a:pt x="17439" y="12528"/>
                  <a:pt x="17637" y="12744"/>
                </a:cubicBezTo>
                <a:cubicBezTo>
                  <a:pt x="17835" y="12744"/>
                  <a:pt x="18033" y="12960"/>
                  <a:pt x="18033" y="12960"/>
                </a:cubicBezTo>
                <a:cubicBezTo>
                  <a:pt x="18231" y="13176"/>
                  <a:pt x="18429" y="13176"/>
                  <a:pt x="18628" y="13176"/>
                </a:cubicBezTo>
                <a:cubicBezTo>
                  <a:pt x="19024" y="13392"/>
                  <a:pt x="19024" y="13392"/>
                  <a:pt x="19024" y="13392"/>
                </a:cubicBezTo>
                <a:cubicBezTo>
                  <a:pt x="20213" y="13824"/>
                  <a:pt x="20213" y="13824"/>
                  <a:pt x="20213" y="13824"/>
                </a:cubicBezTo>
                <a:cubicBezTo>
                  <a:pt x="20411" y="14040"/>
                  <a:pt x="20609" y="13824"/>
                  <a:pt x="20807" y="13824"/>
                </a:cubicBezTo>
                <a:cubicBezTo>
                  <a:pt x="20807" y="13608"/>
                  <a:pt x="21006" y="13392"/>
                  <a:pt x="21006" y="13176"/>
                </a:cubicBezTo>
                <a:cubicBezTo>
                  <a:pt x="21006" y="12960"/>
                  <a:pt x="20807" y="12744"/>
                  <a:pt x="20609" y="12744"/>
                </a:cubicBezTo>
                <a:close/>
                <a:moveTo>
                  <a:pt x="21006" y="9072"/>
                </a:moveTo>
                <a:cubicBezTo>
                  <a:pt x="19222" y="9072"/>
                  <a:pt x="19222" y="9072"/>
                  <a:pt x="19222" y="9072"/>
                </a:cubicBezTo>
                <a:cubicBezTo>
                  <a:pt x="19222" y="9072"/>
                  <a:pt x="19024" y="9072"/>
                  <a:pt x="18826" y="9072"/>
                </a:cubicBezTo>
                <a:cubicBezTo>
                  <a:pt x="18628" y="9072"/>
                  <a:pt x="18429" y="9072"/>
                  <a:pt x="18429" y="9072"/>
                </a:cubicBezTo>
                <a:cubicBezTo>
                  <a:pt x="18231" y="9072"/>
                  <a:pt x="18231" y="9072"/>
                  <a:pt x="18033" y="9072"/>
                </a:cubicBezTo>
                <a:cubicBezTo>
                  <a:pt x="17835" y="9072"/>
                  <a:pt x="17835" y="9288"/>
                  <a:pt x="17637" y="9288"/>
                </a:cubicBezTo>
                <a:cubicBezTo>
                  <a:pt x="17637" y="9504"/>
                  <a:pt x="17637" y="9504"/>
                  <a:pt x="17637" y="9720"/>
                </a:cubicBezTo>
                <a:cubicBezTo>
                  <a:pt x="17637" y="9936"/>
                  <a:pt x="17637" y="10152"/>
                  <a:pt x="17637" y="10152"/>
                </a:cubicBezTo>
                <a:cubicBezTo>
                  <a:pt x="17835" y="10368"/>
                  <a:pt x="18033" y="10368"/>
                  <a:pt x="18231" y="10368"/>
                </a:cubicBezTo>
                <a:cubicBezTo>
                  <a:pt x="18429" y="10368"/>
                  <a:pt x="18628" y="10368"/>
                  <a:pt x="18826" y="10368"/>
                </a:cubicBezTo>
                <a:cubicBezTo>
                  <a:pt x="19024" y="10368"/>
                  <a:pt x="19222" y="10368"/>
                  <a:pt x="19420" y="10368"/>
                </a:cubicBezTo>
                <a:cubicBezTo>
                  <a:pt x="19618" y="10368"/>
                  <a:pt x="19817" y="10368"/>
                  <a:pt x="20015" y="10368"/>
                </a:cubicBezTo>
                <a:cubicBezTo>
                  <a:pt x="21006" y="10368"/>
                  <a:pt x="21006" y="10368"/>
                  <a:pt x="21006" y="10368"/>
                </a:cubicBezTo>
                <a:cubicBezTo>
                  <a:pt x="21204" y="10368"/>
                  <a:pt x="21402" y="10368"/>
                  <a:pt x="21600" y="10152"/>
                </a:cubicBezTo>
                <a:cubicBezTo>
                  <a:pt x="21600" y="9936"/>
                  <a:pt x="21600" y="9936"/>
                  <a:pt x="21600" y="9720"/>
                </a:cubicBezTo>
                <a:cubicBezTo>
                  <a:pt x="21600" y="9504"/>
                  <a:pt x="21600" y="9504"/>
                  <a:pt x="21600" y="9504"/>
                </a:cubicBezTo>
                <a:cubicBezTo>
                  <a:pt x="21402" y="9288"/>
                  <a:pt x="21204" y="9072"/>
                  <a:pt x="21006" y="907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" name="Shape">
            <a:extLst>
              <a:ext uri="{FF2B5EF4-FFF2-40B4-BE49-F238E27FC236}">
                <a16:creationId xmlns:a16="http://schemas.microsoft.com/office/drawing/2014/main" id="{D082196E-B723-4905-8FC6-5692B39D9F7A}"/>
              </a:ext>
            </a:extLst>
          </p:cNvPr>
          <p:cNvSpPr/>
          <p:nvPr/>
        </p:nvSpPr>
        <p:spPr>
          <a:xfrm>
            <a:off x="6858000" y="874618"/>
            <a:ext cx="412751" cy="4143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713" y="10407"/>
                </a:moveTo>
                <a:cubicBezTo>
                  <a:pt x="4909" y="10604"/>
                  <a:pt x="4909" y="10604"/>
                  <a:pt x="4909" y="10800"/>
                </a:cubicBezTo>
                <a:cubicBezTo>
                  <a:pt x="4909" y="10996"/>
                  <a:pt x="4909" y="11193"/>
                  <a:pt x="4713" y="11389"/>
                </a:cubicBezTo>
                <a:cubicBezTo>
                  <a:pt x="4516" y="11585"/>
                  <a:pt x="4516" y="11585"/>
                  <a:pt x="4320" y="11585"/>
                </a:cubicBezTo>
                <a:cubicBezTo>
                  <a:pt x="785" y="11585"/>
                  <a:pt x="785" y="11585"/>
                  <a:pt x="785" y="11585"/>
                </a:cubicBezTo>
                <a:cubicBezTo>
                  <a:pt x="589" y="11585"/>
                  <a:pt x="393" y="11585"/>
                  <a:pt x="393" y="11389"/>
                </a:cubicBezTo>
                <a:cubicBezTo>
                  <a:pt x="196" y="11193"/>
                  <a:pt x="0" y="10996"/>
                  <a:pt x="0" y="10800"/>
                </a:cubicBezTo>
                <a:cubicBezTo>
                  <a:pt x="0" y="10604"/>
                  <a:pt x="196" y="10604"/>
                  <a:pt x="393" y="10407"/>
                </a:cubicBezTo>
                <a:cubicBezTo>
                  <a:pt x="393" y="10211"/>
                  <a:pt x="589" y="10211"/>
                  <a:pt x="785" y="10211"/>
                </a:cubicBezTo>
                <a:cubicBezTo>
                  <a:pt x="4320" y="10211"/>
                  <a:pt x="4320" y="10211"/>
                  <a:pt x="4320" y="10211"/>
                </a:cubicBezTo>
                <a:cubicBezTo>
                  <a:pt x="4516" y="10211"/>
                  <a:pt x="4516" y="10211"/>
                  <a:pt x="4713" y="10407"/>
                </a:cubicBezTo>
                <a:close/>
                <a:moveTo>
                  <a:pt x="1375" y="7658"/>
                </a:moveTo>
                <a:cubicBezTo>
                  <a:pt x="1178" y="7658"/>
                  <a:pt x="982" y="7462"/>
                  <a:pt x="982" y="7265"/>
                </a:cubicBezTo>
                <a:cubicBezTo>
                  <a:pt x="785" y="7265"/>
                  <a:pt x="785" y="7069"/>
                  <a:pt x="785" y="7069"/>
                </a:cubicBezTo>
                <a:cubicBezTo>
                  <a:pt x="785" y="6873"/>
                  <a:pt x="785" y="6873"/>
                  <a:pt x="982" y="6676"/>
                </a:cubicBezTo>
                <a:cubicBezTo>
                  <a:pt x="982" y="6676"/>
                  <a:pt x="1178" y="6480"/>
                  <a:pt x="1375" y="6480"/>
                </a:cubicBezTo>
                <a:cubicBezTo>
                  <a:pt x="1375" y="6284"/>
                  <a:pt x="1571" y="6284"/>
                  <a:pt x="1767" y="6480"/>
                </a:cubicBezTo>
                <a:cubicBezTo>
                  <a:pt x="4909" y="7658"/>
                  <a:pt x="4909" y="7658"/>
                  <a:pt x="4909" y="7658"/>
                </a:cubicBezTo>
                <a:cubicBezTo>
                  <a:pt x="5105" y="7658"/>
                  <a:pt x="5302" y="7855"/>
                  <a:pt x="5302" y="8051"/>
                </a:cubicBezTo>
                <a:cubicBezTo>
                  <a:pt x="5498" y="8247"/>
                  <a:pt x="5498" y="8444"/>
                  <a:pt x="5302" y="8640"/>
                </a:cubicBezTo>
                <a:cubicBezTo>
                  <a:pt x="5302" y="8836"/>
                  <a:pt x="5105" y="9033"/>
                  <a:pt x="4713" y="9033"/>
                </a:cubicBezTo>
                <a:cubicBezTo>
                  <a:pt x="4713" y="9033"/>
                  <a:pt x="4516" y="9033"/>
                  <a:pt x="4516" y="9033"/>
                </a:cubicBezTo>
                <a:lnTo>
                  <a:pt x="1375" y="7658"/>
                </a:lnTo>
                <a:close/>
                <a:moveTo>
                  <a:pt x="4909" y="12764"/>
                </a:moveTo>
                <a:cubicBezTo>
                  <a:pt x="5105" y="12960"/>
                  <a:pt x="5302" y="12960"/>
                  <a:pt x="5302" y="13156"/>
                </a:cubicBezTo>
                <a:cubicBezTo>
                  <a:pt x="5498" y="13353"/>
                  <a:pt x="5498" y="13549"/>
                  <a:pt x="5302" y="13745"/>
                </a:cubicBezTo>
                <a:cubicBezTo>
                  <a:pt x="5302" y="13942"/>
                  <a:pt x="5105" y="13942"/>
                  <a:pt x="4909" y="14138"/>
                </a:cubicBezTo>
                <a:cubicBezTo>
                  <a:pt x="1767" y="15316"/>
                  <a:pt x="1767" y="15316"/>
                  <a:pt x="1767" y="15316"/>
                </a:cubicBezTo>
                <a:cubicBezTo>
                  <a:pt x="1767" y="15513"/>
                  <a:pt x="1571" y="15513"/>
                  <a:pt x="1571" y="15513"/>
                </a:cubicBezTo>
                <a:cubicBezTo>
                  <a:pt x="1178" y="15513"/>
                  <a:pt x="982" y="15316"/>
                  <a:pt x="982" y="15120"/>
                </a:cubicBezTo>
                <a:cubicBezTo>
                  <a:pt x="785" y="14924"/>
                  <a:pt x="785" y="14727"/>
                  <a:pt x="982" y="14531"/>
                </a:cubicBezTo>
                <a:cubicBezTo>
                  <a:pt x="982" y="14335"/>
                  <a:pt x="1178" y="14138"/>
                  <a:pt x="1375" y="14138"/>
                </a:cubicBezTo>
                <a:cubicBezTo>
                  <a:pt x="4516" y="12764"/>
                  <a:pt x="4516" y="12764"/>
                  <a:pt x="4516" y="12764"/>
                </a:cubicBezTo>
                <a:cubicBezTo>
                  <a:pt x="4713" y="12764"/>
                  <a:pt x="4909" y="12764"/>
                  <a:pt x="4909" y="12764"/>
                </a:cubicBezTo>
                <a:close/>
                <a:moveTo>
                  <a:pt x="5695" y="6676"/>
                </a:moveTo>
                <a:cubicBezTo>
                  <a:pt x="3142" y="4320"/>
                  <a:pt x="3142" y="4320"/>
                  <a:pt x="3142" y="4320"/>
                </a:cubicBezTo>
                <a:cubicBezTo>
                  <a:pt x="3142" y="4124"/>
                  <a:pt x="3142" y="3927"/>
                  <a:pt x="3142" y="3731"/>
                </a:cubicBezTo>
                <a:cubicBezTo>
                  <a:pt x="3142" y="3535"/>
                  <a:pt x="3142" y="3338"/>
                  <a:pt x="3338" y="3338"/>
                </a:cubicBezTo>
                <a:cubicBezTo>
                  <a:pt x="3338" y="3142"/>
                  <a:pt x="3535" y="3142"/>
                  <a:pt x="3731" y="3142"/>
                </a:cubicBezTo>
                <a:cubicBezTo>
                  <a:pt x="3927" y="3142"/>
                  <a:pt x="4124" y="3142"/>
                  <a:pt x="4320" y="3338"/>
                </a:cubicBezTo>
                <a:cubicBezTo>
                  <a:pt x="6676" y="5695"/>
                  <a:pt x="6676" y="5695"/>
                  <a:pt x="6676" y="5695"/>
                </a:cubicBezTo>
                <a:cubicBezTo>
                  <a:pt x="6873" y="5891"/>
                  <a:pt x="6873" y="5891"/>
                  <a:pt x="6873" y="6087"/>
                </a:cubicBezTo>
                <a:cubicBezTo>
                  <a:pt x="6873" y="6284"/>
                  <a:pt x="6873" y="6480"/>
                  <a:pt x="6676" y="6676"/>
                </a:cubicBezTo>
                <a:cubicBezTo>
                  <a:pt x="6480" y="6873"/>
                  <a:pt x="6480" y="6873"/>
                  <a:pt x="6284" y="6873"/>
                </a:cubicBezTo>
                <a:cubicBezTo>
                  <a:pt x="6284" y="6873"/>
                  <a:pt x="6284" y="6873"/>
                  <a:pt x="6284" y="6873"/>
                </a:cubicBezTo>
                <a:cubicBezTo>
                  <a:pt x="6087" y="6873"/>
                  <a:pt x="5891" y="6873"/>
                  <a:pt x="5695" y="6676"/>
                </a:cubicBezTo>
                <a:close/>
                <a:moveTo>
                  <a:pt x="6284" y="14924"/>
                </a:moveTo>
                <a:cubicBezTo>
                  <a:pt x="6480" y="14924"/>
                  <a:pt x="6480" y="14924"/>
                  <a:pt x="6480" y="14924"/>
                </a:cubicBezTo>
                <a:cubicBezTo>
                  <a:pt x="6480" y="14924"/>
                  <a:pt x="6480" y="14924"/>
                  <a:pt x="6676" y="15120"/>
                </a:cubicBezTo>
                <a:cubicBezTo>
                  <a:pt x="6873" y="15120"/>
                  <a:pt x="6873" y="15316"/>
                  <a:pt x="6873" y="15513"/>
                </a:cubicBezTo>
                <a:cubicBezTo>
                  <a:pt x="6873" y="15709"/>
                  <a:pt x="6873" y="15905"/>
                  <a:pt x="6676" y="16102"/>
                </a:cubicBezTo>
                <a:cubicBezTo>
                  <a:pt x="4320" y="18458"/>
                  <a:pt x="4320" y="18458"/>
                  <a:pt x="4320" y="18458"/>
                </a:cubicBezTo>
                <a:cubicBezTo>
                  <a:pt x="4124" y="18655"/>
                  <a:pt x="3927" y="18655"/>
                  <a:pt x="3731" y="18655"/>
                </a:cubicBezTo>
                <a:cubicBezTo>
                  <a:pt x="3731" y="18655"/>
                  <a:pt x="3731" y="18655"/>
                  <a:pt x="3731" y="18655"/>
                </a:cubicBezTo>
                <a:cubicBezTo>
                  <a:pt x="3535" y="18655"/>
                  <a:pt x="3338" y="18655"/>
                  <a:pt x="3338" y="18458"/>
                </a:cubicBezTo>
                <a:cubicBezTo>
                  <a:pt x="3142" y="18262"/>
                  <a:pt x="3142" y="18262"/>
                  <a:pt x="3142" y="18065"/>
                </a:cubicBezTo>
                <a:cubicBezTo>
                  <a:pt x="3142" y="17869"/>
                  <a:pt x="3142" y="17673"/>
                  <a:pt x="3338" y="17476"/>
                </a:cubicBezTo>
                <a:cubicBezTo>
                  <a:pt x="5695" y="15120"/>
                  <a:pt x="5695" y="15120"/>
                  <a:pt x="5695" y="15120"/>
                </a:cubicBezTo>
                <a:cubicBezTo>
                  <a:pt x="5891" y="14924"/>
                  <a:pt x="6087" y="14924"/>
                  <a:pt x="6284" y="14924"/>
                </a:cubicBezTo>
                <a:close/>
                <a:moveTo>
                  <a:pt x="6873" y="6873"/>
                </a:moveTo>
                <a:cubicBezTo>
                  <a:pt x="8051" y="5891"/>
                  <a:pt x="9425" y="5302"/>
                  <a:pt x="10800" y="5302"/>
                </a:cubicBezTo>
                <a:cubicBezTo>
                  <a:pt x="12371" y="5302"/>
                  <a:pt x="13745" y="5891"/>
                  <a:pt x="14727" y="6873"/>
                </a:cubicBezTo>
                <a:cubicBezTo>
                  <a:pt x="15905" y="8051"/>
                  <a:pt x="16495" y="9425"/>
                  <a:pt x="16495" y="10800"/>
                </a:cubicBezTo>
                <a:cubicBezTo>
                  <a:pt x="16495" y="12371"/>
                  <a:pt x="15905" y="13745"/>
                  <a:pt x="14727" y="14727"/>
                </a:cubicBezTo>
                <a:cubicBezTo>
                  <a:pt x="13745" y="15905"/>
                  <a:pt x="12371" y="16495"/>
                  <a:pt x="10800" y="16495"/>
                </a:cubicBezTo>
                <a:cubicBezTo>
                  <a:pt x="9425" y="16495"/>
                  <a:pt x="8051" y="15905"/>
                  <a:pt x="6873" y="14727"/>
                </a:cubicBezTo>
                <a:cubicBezTo>
                  <a:pt x="5891" y="13745"/>
                  <a:pt x="5302" y="12371"/>
                  <a:pt x="5302" y="10800"/>
                </a:cubicBezTo>
                <a:cubicBezTo>
                  <a:pt x="5302" y="9425"/>
                  <a:pt x="5891" y="8051"/>
                  <a:pt x="6873" y="6873"/>
                </a:cubicBezTo>
                <a:close/>
                <a:moveTo>
                  <a:pt x="7658" y="4909"/>
                </a:moveTo>
                <a:cubicBezTo>
                  <a:pt x="6284" y="1767"/>
                  <a:pt x="6284" y="1767"/>
                  <a:pt x="6284" y="1767"/>
                </a:cubicBezTo>
                <a:cubicBezTo>
                  <a:pt x="6284" y="1767"/>
                  <a:pt x="6284" y="1767"/>
                  <a:pt x="6284" y="1571"/>
                </a:cubicBezTo>
                <a:cubicBezTo>
                  <a:pt x="6284" y="1571"/>
                  <a:pt x="6284" y="1375"/>
                  <a:pt x="6284" y="1375"/>
                </a:cubicBezTo>
                <a:cubicBezTo>
                  <a:pt x="6480" y="1178"/>
                  <a:pt x="6480" y="982"/>
                  <a:pt x="6676" y="982"/>
                </a:cubicBezTo>
                <a:cubicBezTo>
                  <a:pt x="6873" y="785"/>
                  <a:pt x="6873" y="785"/>
                  <a:pt x="7069" y="785"/>
                </a:cubicBezTo>
                <a:cubicBezTo>
                  <a:pt x="7265" y="982"/>
                  <a:pt x="7265" y="982"/>
                  <a:pt x="7265" y="982"/>
                </a:cubicBezTo>
                <a:cubicBezTo>
                  <a:pt x="7462" y="982"/>
                  <a:pt x="7658" y="1178"/>
                  <a:pt x="7658" y="1375"/>
                </a:cubicBezTo>
                <a:cubicBezTo>
                  <a:pt x="9033" y="4516"/>
                  <a:pt x="9033" y="4516"/>
                  <a:pt x="9033" y="4516"/>
                </a:cubicBezTo>
                <a:cubicBezTo>
                  <a:pt x="9033" y="4516"/>
                  <a:pt x="9033" y="4713"/>
                  <a:pt x="9033" y="4713"/>
                </a:cubicBezTo>
                <a:cubicBezTo>
                  <a:pt x="9033" y="4909"/>
                  <a:pt x="9033" y="4909"/>
                  <a:pt x="9033" y="4909"/>
                </a:cubicBezTo>
                <a:cubicBezTo>
                  <a:pt x="8836" y="5105"/>
                  <a:pt x="8836" y="5302"/>
                  <a:pt x="8640" y="5302"/>
                </a:cubicBezTo>
                <a:cubicBezTo>
                  <a:pt x="8444" y="5498"/>
                  <a:pt x="8444" y="5498"/>
                  <a:pt x="8247" y="5498"/>
                </a:cubicBezTo>
                <a:cubicBezTo>
                  <a:pt x="8051" y="5498"/>
                  <a:pt x="7855" y="5302"/>
                  <a:pt x="7658" y="4909"/>
                </a:cubicBezTo>
                <a:close/>
                <a:moveTo>
                  <a:pt x="8051" y="16298"/>
                </a:moveTo>
                <a:cubicBezTo>
                  <a:pt x="8247" y="16298"/>
                  <a:pt x="8444" y="16298"/>
                  <a:pt x="8640" y="16298"/>
                </a:cubicBezTo>
                <a:cubicBezTo>
                  <a:pt x="8836" y="16495"/>
                  <a:pt x="9033" y="16495"/>
                  <a:pt x="9033" y="16691"/>
                </a:cubicBezTo>
                <a:cubicBezTo>
                  <a:pt x="9033" y="16887"/>
                  <a:pt x="9033" y="16887"/>
                  <a:pt x="9033" y="17084"/>
                </a:cubicBezTo>
                <a:cubicBezTo>
                  <a:pt x="9033" y="17084"/>
                  <a:pt x="9033" y="17084"/>
                  <a:pt x="9033" y="17280"/>
                </a:cubicBezTo>
                <a:cubicBezTo>
                  <a:pt x="7658" y="20422"/>
                  <a:pt x="7658" y="20422"/>
                  <a:pt x="7658" y="20422"/>
                </a:cubicBezTo>
                <a:cubicBezTo>
                  <a:pt x="7658" y="20815"/>
                  <a:pt x="7265" y="20815"/>
                  <a:pt x="7069" y="20815"/>
                </a:cubicBezTo>
                <a:cubicBezTo>
                  <a:pt x="6873" y="20815"/>
                  <a:pt x="6873" y="20815"/>
                  <a:pt x="6676" y="20815"/>
                </a:cubicBezTo>
                <a:cubicBezTo>
                  <a:pt x="6676" y="20815"/>
                  <a:pt x="6480" y="20618"/>
                  <a:pt x="6284" y="20422"/>
                </a:cubicBezTo>
                <a:cubicBezTo>
                  <a:pt x="6284" y="20225"/>
                  <a:pt x="6284" y="20029"/>
                  <a:pt x="6284" y="19833"/>
                </a:cubicBezTo>
                <a:cubicBezTo>
                  <a:pt x="7658" y="16691"/>
                  <a:pt x="7658" y="16691"/>
                  <a:pt x="7658" y="16691"/>
                </a:cubicBezTo>
                <a:cubicBezTo>
                  <a:pt x="7855" y="16495"/>
                  <a:pt x="7855" y="16495"/>
                  <a:pt x="8051" y="16298"/>
                </a:cubicBezTo>
                <a:close/>
                <a:moveTo>
                  <a:pt x="10800" y="15120"/>
                </a:moveTo>
                <a:cubicBezTo>
                  <a:pt x="11978" y="15120"/>
                  <a:pt x="12960" y="14531"/>
                  <a:pt x="13745" y="13745"/>
                </a:cubicBezTo>
                <a:cubicBezTo>
                  <a:pt x="14531" y="12960"/>
                  <a:pt x="15120" y="11978"/>
                  <a:pt x="15120" y="10800"/>
                </a:cubicBezTo>
                <a:cubicBezTo>
                  <a:pt x="15120" y="9818"/>
                  <a:pt x="14531" y="8836"/>
                  <a:pt x="13745" y="8051"/>
                </a:cubicBezTo>
                <a:cubicBezTo>
                  <a:pt x="12960" y="7069"/>
                  <a:pt x="11978" y="6676"/>
                  <a:pt x="10800" y="6676"/>
                </a:cubicBezTo>
                <a:cubicBezTo>
                  <a:pt x="9622" y="6676"/>
                  <a:pt x="8836" y="7069"/>
                  <a:pt x="7855" y="8051"/>
                </a:cubicBezTo>
                <a:cubicBezTo>
                  <a:pt x="7069" y="8836"/>
                  <a:pt x="6676" y="9818"/>
                  <a:pt x="6676" y="10800"/>
                </a:cubicBezTo>
                <a:cubicBezTo>
                  <a:pt x="6676" y="11978"/>
                  <a:pt x="7069" y="12960"/>
                  <a:pt x="7855" y="13745"/>
                </a:cubicBezTo>
                <a:cubicBezTo>
                  <a:pt x="8836" y="14531"/>
                  <a:pt x="9622" y="15120"/>
                  <a:pt x="10800" y="15120"/>
                </a:cubicBezTo>
                <a:close/>
                <a:moveTo>
                  <a:pt x="11389" y="4713"/>
                </a:moveTo>
                <a:cubicBezTo>
                  <a:pt x="11193" y="4909"/>
                  <a:pt x="10996" y="4909"/>
                  <a:pt x="10800" y="4909"/>
                </a:cubicBezTo>
                <a:cubicBezTo>
                  <a:pt x="10604" y="4909"/>
                  <a:pt x="10604" y="4909"/>
                  <a:pt x="10407" y="4713"/>
                </a:cubicBezTo>
                <a:cubicBezTo>
                  <a:pt x="10211" y="4516"/>
                  <a:pt x="10211" y="4516"/>
                  <a:pt x="10211" y="4124"/>
                </a:cubicBezTo>
                <a:cubicBezTo>
                  <a:pt x="10211" y="785"/>
                  <a:pt x="10211" y="785"/>
                  <a:pt x="10211" y="785"/>
                </a:cubicBezTo>
                <a:cubicBezTo>
                  <a:pt x="10211" y="589"/>
                  <a:pt x="10211" y="393"/>
                  <a:pt x="10407" y="196"/>
                </a:cubicBezTo>
                <a:cubicBezTo>
                  <a:pt x="10604" y="196"/>
                  <a:pt x="10604" y="0"/>
                  <a:pt x="10800" y="0"/>
                </a:cubicBezTo>
                <a:cubicBezTo>
                  <a:pt x="10996" y="0"/>
                  <a:pt x="11193" y="196"/>
                  <a:pt x="11389" y="196"/>
                </a:cubicBezTo>
                <a:cubicBezTo>
                  <a:pt x="11585" y="393"/>
                  <a:pt x="11585" y="589"/>
                  <a:pt x="11585" y="785"/>
                </a:cubicBezTo>
                <a:cubicBezTo>
                  <a:pt x="11585" y="4124"/>
                  <a:pt x="11585" y="4124"/>
                  <a:pt x="11585" y="4124"/>
                </a:cubicBezTo>
                <a:cubicBezTo>
                  <a:pt x="11585" y="4320"/>
                  <a:pt x="11585" y="4516"/>
                  <a:pt x="11389" y="4713"/>
                </a:cubicBezTo>
                <a:close/>
                <a:moveTo>
                  <a:pt x="10407" y="17084"/>
                </a:moveTo>
                <a:cubicBezTo>
                  <a:pt x="10604" y="16887"/>
                  <a:pt x="10604" y="16887"/>
                  <a:pt x="10800" y="16887"/>
                </a:cubicBezTo>
                <a:cubicBezTo>
                  <a:pt x="10996" y="16887"/>
                  <a:pt x="11193" y="16887"/>
                  <a:pt x="11389" y="17084"/>
                </a:cubicBezTo>
                <a:cubicBezTo>
                  <a:pt x="11585" y="17084"/>
                  <a:pt x="11585" y="17280"/>
                  <a:pt x="11585" y="17476"/>
                </a:cubicBezTo>
                <a:cubicBezTo>
                  <a:pt x="11585" y="21011"/>
                  <a:pt x="11585" y="21011"/>
                  <a:pt x="11585" y="21011"/>
                </a:cubicBezTo>
                <a:cubicBezTo>
                  <a:pt x="11585" y="21207"/>
                  <a:pt x="11585" y="21404"/>
                  <a:pt x="11389" y="21404"/>
                </a:cubicBezTo>
                <a:cubicBezTo>
                  <a:pt x="11193" y="21600"/>
                  <a:pt x="10996" y="21600"/>
                  <a:pt x="10800" y="21600"/>
                </a:cubicBezTo>
                <a:cubicBezTo>
                  <a:pt x="10604" y="21600"/>
                  <a:pt x="10604" y="21600"/>
                  <a:pt x="10407" y="21404"/>
                </a:cubicBezTo>
                <a:cubicBezTo>
                  <a:pt x="10211" y="21404"/>
                  <a:pt x="10211" y="21207"/>
                  <a:pt x="10211" y="21011"/>
                </a:cubicBezTo>
                <a:cubicBezTo>
                  <a:pt x="10211" y="17476"/>
                  <a:pt x="10211" y="17476"/>
                  <a:pt x="10211" y="17476"/>
                </a:cubicBezTo>
                <a:cubicBezTo>
                  <a:pt x="10211" y="17280"/>
                  <a:pt x="10211" y="17084"/>
                  <a:pt x="10407" y="17084"/>
                </a:cubicBezTo>
                <a:close/>
                <a:moveTo>
                  <a:pt x="13156" y="5302"/>
                </a:moveTo>
                <a:cubicBezTo>
                  <a:pt x="12960" y="5302"/>
                  <a:pt x="12764" y="5105"/>
                  <a:pt x="12764" y="4909"/>
                </a:cubicBezTo>
                <a:cubicBezTo>
                  <a:pt x="12764" y="4909"/>
                  <a:pt x="12764" y="4713"/>
                  <a:pt x="12764" y="4516"/>
                </a:cubicBezTo>
                <a:cubicBezTo>
                  <a:pt x="14138" y="1375"/>
                  <a:pt x="14138" y="1375"/>
                  <a:pt x="14138" y="1375"/>
                </a:cubicBezTo>
                <a:cubicBezTo>
                  <a:pt x="14138" y="1178"/>
                  <a:pt x="14335" y="982"/>
                  <a:pt x="14531" y="982"/>
                </a:cubicBezTo>
                <a:cubicBezTo>
                  <a:pt x="14531" y="785"/>
                  <a:pt x="14727" y="785"/>
                  <a:pt x="14727" y="785"/>
                </a:cubicBezTo>
                <a:cubicBezTo>
                  <a:pt x="14924" y="785"/>
                  <a:pt x="14924" y="785"/>
                  <a:pt x="15120" y="982"/>
                </a:cubicBezTo>
                <a:cubicBezTo>
                  <a:pt x="15120" y="982"/>
                  <a:pt x="15316" y="1178"/>
                  <a:pt x="15316" y="1375"/>
                </a:cubicBezTo>
                <a:cubicBezTo>
                  <a:pt x="15513" y="1375"/>
                  <a:pt x="15513" y="1571"/>
                  <a:pt x="15316" y="1767"/>
                </a:cubicBezTo>
                <a:cubicBezTo>
                  <a:pt x="14138" y="4909"/>
                  <a:pt x="14138" y="4909"/>
                  <a:pt x="14138" y="4909"/>
                </a:cubicBezTo>
                <a:cubicBezTo>
                  <a:pt x="13942" y="5302"/>
                  <a:pt x="13745" y="5498"/>
                  <a:pt x="13353" y="5498"/>
                </a:cubicBezTo>
                <a:cubicBezTo>
                  <a:pt x="13353" y="5498"/>
                  <a:pt x="13156" y="5302"/>
                  <a:pt x="13156" y="5302"/>
                </a:cubicBezTo>
                <a:close/>
                <a:moveTo>
                  <a:pt x="14138" y="16691"/>
                </a:moveTo>
                <a:cubicBezTo>
                  <a:pt x="15316" y="19833"/>
                  <a:pt x="15316" y="19833"/>
                  <a:pt x="15316" y="19833"/>
                </a:cubicBezTo>
                <a:cubicBezTo>
                  <a:pt x="15513" y="20029"/>
                  <a:pt x="15513" y="20029"/>
                  <a:pt x="15513" y="20225"/>
                </a:cubicBezTo>
                <a:cubicBezTo>
                  <a:pt x="15513" y="20225"/>
                  <a:pt x="15513" y="20422"/>
                  <a:pt x="15316" y="20422"/>
                </a:cubicBezTo>
                <a:cubicBezTo>
                  <a:pt x="15316" y="20618"/>
                  <a:pt x="15120" y="20815"/>
                  <a:pt x="14924" y="20815"/>
                </a:cubicBezTo>
                <a:cubicBezTo>
                  <a:pt x="14924" y="20815"/>
                  <a:pt x="14924" y="20815"/>
                  <a:pt x="14727" y="20815"/>
                </a:cubicBezTo>
                <a:cubicBezTo>
                  <a:pt x="14531" y="20815"/>
                  <a:pt x="14138" y="20815"/>
                  <a:pt x="14138" y="20422"/>
                </a:cubicBezTo>
                <a:cubicBezTo>
                  <a:pt x="12764" y="17280"/>
                  <a:pt x="12764" y="17280"/>
                  <a:pt x="12764" y="17280"/>
                </a:cubicBezTo>
                <a:cubicBezTo>
                  <a:pt x="12764" y="17084"/>
                  <a:pt x="12764" y="16887"/>
                  <a:pt x="12764" y="16691"/>
                </a:cubicBezTo>
                <a:cubicBezTo>
                  <a:pt x="12764" y="16495"/>
                  <a:pt x="12960" y="16495"/>
                  <a:pt x="13156" y="16298"/>
                </a:cubicBezTo>
                <a:cubicBezTo>
                  <a:pt x="13353" y="16298"/>
                  <a:pt x="13549" y="16298"/>
                  <a:pt x="13745" y="16298"/>
                </a:cubicBezTo>
                <a:cubicBezTo>
                  <a:pt x="13942" y="16495"/>
                  <a:pt x="13942" y="16495"/>
                  <a:pt x="14138" y="16691"/>
                </a:cubicBezTo>
                <a:close/>
                <a:moveTo>
                  <a:pt x="15513" y="6873"/>
                </a:moveTo>
                <a:cubicBezTo>
                  <a:pt x="15316" y="6873"/>
                  <a:pt x="15120" y="6873"/>
                  <a:pt x="15120" y="6676"/>
                </a:cubicBezTo>
                <a:cubicBezTo>
                  <a:pt x="14924" y="6480"/>
                  <a:pt x="14924" y="6284"/>
                  <a:pt x="14924" y="6087"/>
                </a:cubicBezTo>
                <a:cubicBezTo>
                  <a:pt x="14924" y="5891"/>
                  <a:pt x="14924" y="5891"/>
                  <a:pt x="15120" y="5695"/>
                </a:cubicBezTo>
                <a:cubicBezTo>
                  <a:pt x="17476" y="3338"/>
                  <a:pt x="17476" y="3338"/>
                  <a:pt x="17476" y="3338"/>
                </a:cubicBezTo>
                <a:cubicBezTo>
                  <a:pt x="17673" y="3142"/>
                  <a:pt x="17869" y="2945"/>
                  <a:pt x="18065" y="2945"/>
                </a:cubicBezTo>
                <a:cubicBezTo>
                  <a:pt x="18262" y="2945"/>
                  <a:pt x="18262" y="3142"/>
                  <a:pt x="18458" y="3142"/>
                </a:cubicBezTo>
                <a:cubicBezTo>
                  <a:pt x="18655" y="3338"/>
                  <a:pt x="18655" y="3535"/>
                  <a:pt x="18655" y="3731"/>
                </a:cubicBezTo>
                <a:cubicBezTo>
                  <a:pt x="18655" y="3927"/>
                  <a:pt x="18655" y="4124"/>
                  <a:pt x="18458" y="4320"/>
                </a:cubicBezTo>
                <a:cubicBezTo>
                  <a:pt x="16102" y="6676"/>
                  <a:pt x="16102" y="6676"/>
                  <a:pt x="16102" y="6676"/>
                </a:cubicBezTo>
                <a:cubicBezTo>
                  <a:pt x="15905" y="6873"/>
                  <a:pt x="15709" y="6873"/>
                  <a:pt x="15513" y="6873"/>
                </a:cubicBezTo>
                <a:close/>
                <a:moveTo>
                  <a:pt x="16102" y="15120"/>
                </a:moveTo>
                <a:cubicBezTo>
                  <a:pt x="18458" y="17476"/>
                  <a:pt x="18458" y="17476"/>
                  <a:pt x="18458" y="17476"/>
                </a:cubicBezTo>
                <a:cubicBezTo>
                  <a:pt x="18655" y="17673"/>
                  <a:pt x="18655" y="17869"/>
                  <a:pt x="18655" y="18065"/>
                </a:cubicBezTo>
                <a:cubicBezTo>
                  <a:pt x="18655" y="18262"/>
                  <a:pt x="18655" y="18262"/>
                  <a:pt x="18458" y="18458"/>
                </a:cubicBezTo>
                <a:cubicBezTo>
                  <a:pt x="18458" y="18655"/>
                  <a:pt x="18262" y="18655"/>
                  <a:pt x="18065" y="18655"/>
                </a:cubicBezTo>
                <a:cubicBezTo>
                  <a:pt x="17869" y="18655"/>
                  <a:pt x="17673" y="18655"/>
                  <a:pt x="17476" y="18458"/>
                </a:cubicBezTo>
                <a:cubicBezTo>
                  <a:pt x="15120" y="16102"/>
                  <a:pt x="15120" y="16102"/>
                  <a:pt x="15120" y="16102"/>
                </a:cubicBezTo>
                <a:cubicBezTo>
                  <a:pt x="14924" y="15905"/>
                  <a:pt x="14924" y="15709"/>
                  <a:pt x="14924" y="15513"/>
                </a:cubicBezTo>
                <a:cubicBezTo>
                  <a:pt x="14924" y="15316"/>
                  <a:pt x="14924" y="15120"/>
                  <a:pt x="15120" y="15120"/>
                </a:cubicBezTo>
                <a:cubicBezTo>
                  <a:pt x="15120" y="14924"/>
                  <a:pt x="15316" y="14924"/>
                  <a:pt x="15513" y="14924"/>
                </a:cubicBezTo>
                <a:cubicBezTo>
                  <a:pt x="15709" y="14924"/>
                  <a:pt x="15905" y="14924"/>
                  <a:pt x="16102" y="15120"/>
                </a:cubicBezTo>
                <a:close/>
                <a:moveTo>
                  <a:pt x="16298" y="8640"/>
                </a:moveTo>
                <a:cubicBezTo>
                  <a:pt x="16298" y="8444"/>
                  <a:pt x="16298" y="8247"/>
                  <a:pt x="16298" y="8051"/>
                </a:cubicBezTo>
                <a:cubicBezTo>
                  <a:pt x="16495" y="7855"/>
                  <a:pt x="16495" y="7658"/>
                  <a:pt x="16691" y="7658"/>
                </a:cubicBezTo>
                <a:cubicBezTo>
                  <a:pt x="19833" y="6284"/>
                  <a:pt x="19833" y="6284"/>
                  <a:pt x="19833" y="6284"/>
                </a:cubicBezTo>
                <a:cubicBezTo>
                  <a:pt x="20029" y="6284"/>
                  <a:pt x="20225" y="6284"/>
                  <a:pt x="20422" y="6284"/>
                </a:cubicBezTo>
                <a:cubicBezTo>
                  <a:pt x="20618" y="6480"/>
                  <a:pt x="20815" y="6480"/>
                  <a:pt x="20815" y="6676"/>
                </a:cubicBezTo>
                <a:cubicBezTo>
                  <a:pt x="20815" y="6873"/>
                  <a:pt x="20815" y="7069"/>
                  <a:pt x="20815" y="7265"/>
                </a:cubicBezTo>
                <a:cubicBezTo>
                  <a:pt x="20815" y="7462"/>
                  <a:pt x="20618" y="7658"/>
                  <a:pt x="20422" y="7658"/>
                </a:cubicBezTo>
                <a:cubicBezTo>
                  <a:pt x="17280" y="9033"/>
                  <a:pt x="17280" y="9033"/>
                  <a:pt x="17280" y="9033"/>
                </a:cubicBezTo>
                <a:cubicBezTo>
                  <a:pt x="17280" y="9033"/>
                  <a:pt x="17084" y="9033"/>
                  <a:pt x="17084" y="9033"/>
                </a:cubicBezTo>
                <a:cubicBezTo>
                  <a:pt x="16691" y="9033"/>
                  <a:pt x="16495" y="8836"/>
                  <a:pt x="16298" y="8640"/>
                </a:cubicBezTo>
                <a:close/>
                <a:moveTo>
                  <a:pt x="20422" y="14138"/>
                </a:moveTo>
                <a:cubicBezTo>
                  <a:pt x="20618" y="14138"/>
                  <a:pt x="20815" y="14335"/>
                  <a:pt x="20815" y="14531"/>
                </a:cubicBezTo>
                <a:cubicBezTo>
                  <a:pt x="20815" y="14531"/>
                  <a:pt x="20815" y="14727"/>
                  <a:pt x="20815" y="14727"/>
                </a:cubicBezTo>
                <a:cubicBezTo>
                  <a:pt x="20815" y="14727"/>
                  <a:pt x="20815" y="14924"/>
                  <a:pt x="20815" y="14924"/>
                </a:cubicBezTo>
                <a:cubicBezTo>
                  <a:pt x="20815" y="15316"/>
                  <a:pt x="20422" y="15513"/>
                  <a:pt x="20225" y="15513"/>
                </a:cubicBezTo>
                <a:cubicBezTo>
                  <a:pt x="20029" y="15513"/>
                  <a:pt x="20029" y="15513"/>
                  <a:pt x="19833" y="15316"/>
                </a:cubicBezTo>
                <a:cubicBezTo>
                  <a:pt x="16691" y="14138"/>
                  <a:pt x="16691" y="14138"/>
                  <a:pt x="16691" y="14138"/>
                </a:cubicBezTo>
                <a:cubicBezTo>
                  <a:pt x="16495" y="13942"/>
                  <a:pt x="16495" y="13942"/>
                  <a:pt x="16298" y="13745"/>
                </a:cubicBezTo>
                <a:cubicBezTo>
                  <a:pt x="16298" y="13549"/>
                  <a:pt x="16298" y="13353"/>
                  <a:pt x="16298" y="13156"/>
                </a:cubicBezTo>
                <a:cubicBezTo>
                  <a:pt x="16495" y="12960"/>
                  <a:pt x="16495" y="12764"/>
                  <a:pt x="16691" y="12764"/>
                </a:cubicBezTo>
                <a:cubicBezTo>
                  <a:pt x="16887" y="12764"/>
                  <a:pt x="17084" y="12764"/>
                  <a:pt x="17280" y="12764"/>
                </a:cubicBezTo>
                <a:lnTo>
                  <a:pt x="20422" y="14138"/>
                </a:lnTo>
                <a:close/>
                <a:moveTo>
                  <a:pt x="21011" y="10211"/>
                </a:moveTo>
                <a:cubicBezTo>
                  <a:pt x="21207" y="10211"/>
                  <a:pt x="21404" y="10211"/>
                  <a:pt x="21404" y="10407"/>
                </a:cubicBezTo>
                <a:cubicBezTo>
                  <a:pt x="21600" y="10604"/>
                  <a:pt x="21600" y="10604"/>
                  <a:pt x="21600" y="10800"/>
                </a:cubicBezTo>
                <a:cubicBezTo>
                  <a:pt x="21600" y="10996"/>
                  <a:pt x="21600" y="11193"/>
                  <a:pt x="21404" y="11389"/>
                </a:cubicBezTo>
                <a:cubicBezTo>
                  <a:pt x="21404" y="11585"/>
                  <a:pt x="21207" y="11585"/>
                  <a:pt x="21011" y="11585"/>
                </a:cubicBezTo>
                <a:cubicBezTo>
                  <a:pt x="17476" y="11585"/>
                  <a:pt x="17476" y="11585"/>
                  <a:pt x="17476" y="11585"/>
                </a:cubicBezTo>
                <a:cubicBezTo>
                  <a:pt x="17280" y="11585"/>
                  <a:pt x="17084" y="11585"/>
                  <a:pt x="17084" y="11389"/>
                </a:cubicBezTo>
                <a:cubicBezTo>
                  <a:pt x="16887" y="11193"/>
                  <a:pt x="16887" y="10996"/>
                  <a:pt x="16887" y="10800"/>
                </a:cubicBezTo>
                <a:cubicBezTo>
                  <a:pt x="16887" y="10604"/>
                  <a:pt x="16887" y="10604"/>
                  <a:pt x="17084" y="10407"/>
                </a:cubicBezTo>
                <a:cubicBezTo>
                  <a:pt x="17084" y="10211"/>
                  <a:pt x="17280" y="10211"/>
                  <a:pt x="17476" y="10211"/>
                </a:cubicBezTo>
                <a:lnTo>
                  <a:pt x="21011" y="1021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" name="Shape">
            <a:extLst>
              <a:ext uri="{FF2B5EF4-FFF2-40B4-BE49-F238E27FC236}">
                <a16:creationId xmlns:a16="http://schemas.microsoft.com/office/drawing/2014/main" id="{CC913884-BB25-4C41-BBB3-01F6616624B2}"/>
              </a:ext>
            </a:extLst>
          </p:cNvPr>
          <p:cNvSpPr/>
          <p:nvPr/>
        </p:nvSpPr>
        <p:spPr>
          <a:xfrm>
            <a:off x="7518400" y="965106"/>
            <a:ext cx="387351" cy="2746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017" y="2663"/>
                </a:moveTo>
                <a:cubicBezTo>
                  <a:pt x="9647" y="2663"/>
                  <a:pt x="10276" y="2663"/>
                  <a:pt x="10905" y="2663"/>
                </a:cubicBezTo>
                <a:cubicBezTo>
                  <a:pt x="11115" y="2367"/>
                  <a:pt x="11324" y="2367"/>
                  <a:pt x="11534" y="2367"/>
                </a:cubicBezTo>
                <a:cubicBezTo>
                  <a:pt x="11953" y="2367"/>
                  <a:pt x="12583" y="2663"/>
                  <a:pt x="13212" y="2663"/>
                </a:cubicBezTo>
                <a:cubicBezTo>
                  <a:pt x="14050" y="2663"/>
                  <a:pt x="14889" y="2959"/>
                  <a:pt x="15518" y="3255"/>
                </a:cubicBezTo>
                <a:cubicBezTo>
                  <a:pt x="16357" y="3255"/>
                  <a:pt x="17196" y="3551"/>
                  <a:pt x="17825" y="4142"/>
                </a:cubicBezTo>
                <a:cubicBezTo>
                  <a:pt x="18664" y="4734"/>
                  <a:pt x="19293" y="5030"/>
                  <a:pt x="19713" y="5622"/>
                </a:cubicBezTo>
                <a:cubicBezTo>
                  <a:pt x="20342" y="6214"/>
                  <a:pt x="20761" y="7101"/>
                  <a:pt x="21181" y="7989"/>
                </a:cubicBezTo>
                <a:cubicBezTo>
                  <a:pt x="21390" y="8877"/>
                  <a:pt x="21600" y="10060"/>
                  <a:pt x="21600" y="11244"/>
                </a:cubicBezTo>
                <a:cubicBezTo>
                  <a:pt x="21600" y="12723"/>
                  <a:pt x="21390" y="14203"/>
                  <a:pt x="20971" y="15386"/>
                </a:cubicBezTo>
                <a:cubicBezTo>
                  <a:pt x="20551" y="16570"/>
                  <a:pt x="20132" y="17458"/>
                  <a:pt x="19503" y="18049"/>
                </a:cubicBezTo>
                <a:cubicBezTo>
                  <a:pt x="18874" y="18937"/>
                  <a:pt x="18245" y="19529"/>
                  <a:pt x="17616" y="19825"/>
                </a:cubicBezTo>
                <a:cubicBezTo>
                  <a:pt x="16777" y="20416"/>
                  <a:pt x="16148" y="20712"/>
                  <a:pt x="15309" y="21008"/>
                </a:cubicBezTo>
                <a:cubicBezTo>
                  <a:pt x="14680" y="21304"/>
                  <a:pt x="14050" y="21304"/>
                  <a:pt x="13421" y="21600"/>
                </a:cubicBezTo>
                <a:cubicBezTo>
                  <a:pt x="12792" y="21600"/>
                  <a:pt x="12373" y="21600"/>
                  <a:pt x="11953" y="21600"/>
                </a:cubicBezTo>
                <a:cubicBezTo>
                  <a:pt x="11324" y="21600"/>
                  <a:pt x="11324" y="21600"/>
                  <a:pt x="11324" y="21600"/>
                </a:cubicBezTo>
                <a:cubicBezTo>
                  <a:pt x="11324" y="19529"/>
                  <a:pt x="11324" y="19529"/>
                  <a:pt x="11324" y="19529"/>
                </a:cubicBezTo>
                <a:cubicBezTo>
                  <a:pt x="11534" y="19529"/>
                  <a:pt x="11744" y="19529"/>
                  <a:pt x="11953" y="19233"/>
                </a:cubicBezTo>
                <a:cubicBezTo>
                  <a:pt x="12163" y="19233"/>
                  <a:pt x="12373" y="19233"/>
                  <a:pt x="13002" y="18937"/>
                </a:cubicBezTo>
                <a:cubicBezTo>
                  <a:pt x="13421" y="18641"/>
                  <a:pt x="14050" y="18049"/>
                  <a:pt x="14260" y="17753"/>
                </a:cubicBezTo>
                <a:cubicBezTo>
                  <a:pt x="14680" y="17458"/>
                  <a:pt x="15099" y="17162"/>
                  <a:pt x="15518" y="16570"/>
                </a:cubicBezTo>
                <a:cubicBezTo>
                  <a:pt x="15728" y="15978"/>
                  <a:pt x="15938" y="15386"/>
                  <a:pt x="15938" y="14795"/>
                </a:cubicBezTo>
                <a:cubicBezTo>
                  <a:pt x="15938" y="14499"/>
                  <a:pt x="15728" y="13907"/>
                  <a:pt x="15309" y="13611"/>
                </a:cubicBezTo>
                <a:cubicBezTo>
                  <a:pt x="14680" y="13315"/>
                  <a:pt x="14260" y="13019"/>
                  <a:pt x="13421" y="12723"/>
                </a:cubicBezTo>
                <a:cubicBezTo>
                  <a:pt x="12583" y="12723"/>
                  <a:pt x="11953" y="12723"/>
                  <a:pt x="11324" y="12427"/>
                </a:cubicBezTo>
                <a:cubicBezTo>
                  <a:pt x="10485" y="12427"/>
                  <a:pt x="9856" y="12427"/>
                  <a:pt x="9017" y="12427"/>
                </a:cubicBezTo>
                <a:cubicBezTo>
                  <a:pt x="9017" y="15090"/>
                  <a:pt x="9017" y="15090"/>
                  <a:pt x="9017" y="15090"/>
                </a:cubicBezTo>
                <a:cubicBezTo>
                  <a:pt x="0" y="7693"/>
                  <a:pt x="0" y="7693"/>
                  <a:pt x="0" y="7693"/>
                </a:cubicBezTo>
                <a:cubicBezTo>
                  <a:pt x="9017" y="0"/>
                  <a:pt x="9017" y="0"/>
                  <a:pt x="9017" y="0"/>
                </a:cubicBezTo>
                <a:lnTo>
                  <a:pt x="9017" y="266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3" name="Shape">
            <a:extLst>
              <a:ext uri="{FF2B5EF4-FFF2-40B4-BE49-F238E27FC236}">
                <a16:creationId xmlns:a16="http://schemas.microsoft.com/office/drawing/2014/main" id="{136EAAF8-2DEB-436B-85D2-247A19088D5C}"/>
              </a:ext>
            </a:extLst>
          </p:cNvPr>
          <p:cNvSpPr/>
          <p:nvPr/>
        </p:nvSpPr>
        <p:spPr>
          <a:xfrm>
            <a:off x="8161338" y="938118"/>
            <a:ext cx="393701" cy="2270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26" y="7920"/>
                </a:moveTo>
                <a:cubicBezTo>
                  <a:pt x="21600" y="10800"/>
                  <a:pt x="21600" y="10800"/>
                  <a:pt x="21600" y="10800"/>
                </a:cubicBezTo>
                <a:cubicBezTo>
                  <a:pt x="18926" y="13320"/>
                  <a:pt x="18926" y="13320"/>
                  <a:pt x="18926" y="13320"/>
                </a:cubicBezTo>
                <a:cubicBezTo>
                  <a:pt x="16251" y="16200"/>
                  <a:pt x="16251" y="16200"/>
                  <a:pt x="16251" y="16200"/>
                </a:cubicBezTo>
                <a:cubicBezTo>
                  <a:pt x="16251" y="12960"/>
                  <a:pt x="16251" y="12960"/>
                  <a:pt x="16251" y="12960"/>
                </a:cubicBezTo>
                <a:cubicBezTo>
                  <a:pt x="11520" y="12960"/>
                  <a:pt x="11520" y="12960"/>
                  <a:pt x="11520" y="12960"/>
                </a:cubicBezTo>
                <a:cubicBezTo>
                  <a:pt x="11520" y="12960"/>
                  <a:pt x="11520" y="12960"/>
                  <a:pt x="11520" y="12960"/>
                </a:cubicBezTo>
                <a:cubicBezTo>
                  <a:pt x="10697" y="13320"/>
                  <a:pt x="9463" y="14400"/>
                  <a:pt x="7611" y="16920"/>
                </a:cubicBezTo>
                <a:cubicBezTo>
                  <a:pt x="7611" y="16920"/>
                  <a:pt x="7406" y="16920"/>
                  <a:pt x="7406" y="17280"/>
                </a:cubicBezTo>
                <a:cubicBezTo>
                  <a:pt x="6583" y="18000"/>
                  <a:pt x="6171" y="18720"/>
                  <a:pt x="5760" y="19440"/>
                </a:cubicBezTo>
                <a:cubicBezTo>
                  <a:pt x="5349" y="19800"/>
                  <a:pt x="4731" y="20520"/>
                  <a:pt x="3909" y="20880"/>
                </a:cubicBezTo>
                <a:cubicBezTo>
                  <a:pt x="3291" y="21240"/>
                  <a:pt x="2469" y="21600"/>
                  <a:pt x="1851" y="21600"/>
                </a:cubicBezTo>
                <a:cubicBezTo>
                  <a:pt x="206" y="21600"/>
                  <a:pt x="206" y="21600"/>
                  <a:pt x="206" y="21600"/>
                </a:cubicBezTo>
                <a:cubicBezTo>
                  <a:pt x="206" y="16920"/>
                  <a:pt x="206" y="16920"/>
                  <a:pt x="206" y="16920"/>
                </a:cubicBezTo>
                <a:cubicBezTo>
                  <a:pt x="1851" y="16920"/>
                  <a:pt x="1851" y="16920"/>
                  <a:pt x="1851" y="16920"/>
                </a:cubicBezTo>
                <a:cubicBezTo>
                  <a:pt x="1851" y="16920"/>
                  <a:pt x="1851" y="16920"/>
                  <a:pt x="1851" y="16920"/>
                </a:cubicBezTo>
                <a:cubicBezTo>
                  <a:pt x="2674" y="16920"/>
                  <a:pt x="4114" y="15480"/>
                  <a:pt x="5966" y="12960"/>
                </a:cubicBezTo>
                <a:cubicBezTo>
                  <a:pt x="6171" y="12960"/>
                  <a:pt x="6377" y="12600"/>
                  <a:pt x="6789" y="11880"/>
                </a:cubicBezTo>
                <a:cubicBezTo>
                  <a:pt x="7200" y="11520"/>
                  <a:pt x="7611" y="11160"/>
                  <a:pt x="7817" y="10800"/>
                </a:cubicBezTo>
                <a:cubicBezTo>
                  <a:pt x="6789" y="9360"/>
                  <a:pt x="6789" y="9360"/>
                  <a:pt x="6789" y="9360"/>
                </a:cubicBezTo>
                <a:cubicBezTo>
                  <a:pt x="6377" y="8640"/>
                  <a:pt x="5966" y="8280"/>
                  <a:pt x="5966" y="8280"/>
                </a:cubicBezTo>
                <a:cubicBezTo>
                  <a:pt x="4114" y="5760"/>
                  <a:pt x="2674" y="4680"/>
                  <a:pt x="1851" y="4680"/>
                </a:cubicBezTo>
                <a:cubicBezTo>
                  <a:pt x="1646" y="4680"/>
                  <a:pt x="1646" y="4680"/>
                  <a:pt x="1646" y="4680"/>
                </a:cubicBezTo>
                <a:cubicBezTo>
                  <a:pt x="0" y="4680"/>
                  <a:pt x="0" y="4680"/>
                  <a:pt x="0" y="4680"/>
                </a:cubicBezTo>
                <a:cubicBezTo>
                  <a:pt x="0" y="0"/>
                  <a:pt x="0" y="0"/>
                  <a:pt x="0" y="0"/>
                </a:cubicBezTo>
                <a:cubicBezTo>
                  <a:pt x="1646" y="0"/>
                  <a:pt x="1646" y="0"/>
                  <a:pt x="1646" y="0"/>
                </a:cubicBezTo>
                <a:cubicBezTo>
                  <a:pt x="2263" y="0"/>
                  <a:pt x="2880" y="0"/>
                  <a:pt x="3497" y="360"/>
                </a:cubicBezTo>
                <a:cubicBezTo>
                  <a:pt x="3909" y="360"/>
                  <a:pt x="4526" y="1080"/>
                  <a:pt x="5143" y="1440"/>
                </a:cubicBezTo>
                <a:cubicBezTo>
                  <a:pt x="5760" y="2160"/>
                  <a:pt x="6171" y="2520"/>
                  <a:pt x="6377" y="2880"/>
                </a:cubicBezTo>
                <a:cubicBezTo>
                  <a:pt x="6583" y="3240"/>
                  <a:pt x="6994" y="3600"/>
                  <a:pt x="7611" y="4680"/>
                </a:cubicBezTo>
                <a:cubicBezTo>
                  <a:pt x="9463" y="6840"/>
                  <a:pt x="10697" y="8280"/>
                  <a:pt x="11520" y="8280"/>
                </a:cubicBezTo>
                <a:cubicBezTo>
                  <a:pt x="11520" y="8280"/>
                  <a:pt x="11520" y="8280"/>
                  <a:pt x="11520" y="8280"/>
                </a:cubicBezTo>
                <a:cubicBezTo>
                  <a:pt x="16251" y="8280"/>
                  <a:pt x="16251" y="8280"/>
                  <a:pt x="16251" y="8280"/>
                </a:cubicBezTo>
                <a:cubicBezTo>
                  <a:pt x="16251" y="5400"/>
                  <a:pt x="16251" y="5400"/>
                  <a:pt x="16251" y="5400"/>
                </a:cubicBezTo>
                <a:lnTo>
                  <a:pt x="18926" y="79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4" name="Shape">
            <a:extLst>
              <a:ext uri="{FF2B5EF4-FFF2-40B4-BE49-F238E27FC236}">
                <a16:creationId xmlns:a16="http://schemas.microsoft.com/office/drawing/2014/main" id="{0317E7C5-2096-4CB5-9F21-D5AB1360B283}"/>
              </a:ext>
            </a:extLst>
          </p:cNvPr>
          <p:cNvSpPr/>
          <p:nvPr/>
        </p:nvSpPr>
        <p:spPr>
          <a:xfrm>
            <a:off x="8805863" y="912718"/>
            <a:ext cx="395289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1" y="21600"/>
                </a:moveTo>
                <a:cubicBezTo>
                  <a:pt x="16251" y="19326"/>
                  <a:pt x="16251" y="19326"/>
                  <a:pt x="16251" y="19326"/>
                </a:cubicBezTo>
                <a:cubicBezTo>
                  <a:pt x="14606" y="19326"/>
                  <a:pt x="14606" y="19326"/>
                  <a:pt x="14606" y="19326"/>
                </a:cubicBezTo>
                <a:cubicBezTo>
                  <a:pt x="13989" y="19326"/>
                  <a:pt x="13577" y="19326"/>
                  <a:pt x="12960" y="19042"/>
                </a:cubicBezTo>
                <a:cubicBezTo>
                  <a:pt x="12343" y="18758"/>
                  <a:pt x="11931" y="18474"/>
                  <a:pt x="11314" y="17905"/>
                </a:cubicBezTo>
                <a:cubicBezTo>
                  <a:pt x="10697" y="17621"/>
                  <a:pt x="10286" y="17337"/>
                  <a:pt x="9874" y="17053"/>
                </a:cubicBezTo>
                <a:cubicBezTo>
                  <a:pt x="8640" y="15632"/>
                  <a:pt x="8640" y="15632"/>
                  <a:pt x="8640" y="15632"/>
                </a:cubicBezTo>
                <a:cubicBezTo>
                  <a:pt x="6789" y="13642"/>
                  <a:pt x="5554" y="12789"/>
                  <a:pt x="4937" y="12789"/>
                </a:cubicBezTo>
                <a:cubicBezTo>
                  <a:pt x="4937" y="12789"/>
                  <a:pt x="4937" y="12789"/>
                  <a:pt x="4731" y="12789"/>
                </a:cubicBezTo>
                <a:cubicBezTo>
                  <a:pt x="0" y="12789"/>
                  <a:pt x="0" y="12789"/>
                  <a:pt x="0" y="12789"/>
                </a:cubicBezTo>
                <a:cubicBezTo>
                  <a:pt x="0" y="9095"/>
                  <a:pt x="0" y="9095"/>
                  <a:pt x="0" y="9095"/>
                </a:cubicBezTo>
                <a:cubicBezTo>
                  <a:pt x="4731" y="9095"/>
                  <a:pt x="4731" y="9095"/>
                  <a:pt x="4731" y="9095"/>
                </a:cubicBezTo>
                <a:cubicBezTo>
                  <a:pt x="4937" y="9095"/>
                  <a:pt x="4937" y="9095"/>
                  <a:pt x="4937" y="9095"/>
                </a:cubicBezTo>
                <a:cubicBezTo>
                  <a:pt x="5554" y="9095"/>
                  <a:pt x="6789" y="7958"/>
                  <a:pt x="8640" y="5968"/>
                </a:cubicBezTo>
                <a:cubicBezTo>
                  <a:pt x="8846" y="5968"/>
                  <a:pt x="8846" y="5968"/>
                  <a:pt x="9051" y="5968"/>
                </a:cubicBezTo>
                <a:cubicBezTo>
                  <a:pt x="9669" y="5116"/>
                  <a:pt x="10286" y="4547"/>
                  <a:pt x="10697" y="4263"/>
                </a:cubicBezTo>
                <a:cubicBezTo>
                  <a:pt x="11109" y="3695"/>
                  <a:pt x="11520" y="3411"/>
                  <a:pt x="12343" y="2842"/>
                </a:cubicBezTo>
                <a:cubicBezTo>
                  <a:pt x="13166" y="2558"/>
                  <a:pt x="13989" y="2274"/>
                  <a:pt x="14606" y="2274"/>
                </a:cubicBezTo>
                <a:cubicBezTo>
                  <a:pt x="16251" y="2274"/>
                  <a:pt x="16251" y="2274"/>
                  <a:pt x="16251" y="2274"/>
                </a:cubicBezTo>
                <a:cubicBezTo>
                  <a:pt x="16251" y="0"/>
                  <a:pt x="16251" y="0"/>
                  <a:pt x="16251" y="0"/>
                </a:cubicBezTo>
                <a:cubicBezTo>
                  <a:pt x="18926" y="1989"/>
                  <a:pt x="18926" y="1989"/>
                  <a:pt x="18926" y="1989"/>
                </a:cubicBezTo>
                <a:cubicBezTo>
                  <a:pt x="21600" y="4263"/>
                  <a:pt x="21600" y="4263"/>
                  <a:pt x="21600" y="4263"/>
                </a:cubicBezTo>
                <a:cubicBezTo>
                  <a:pt x="18926" y="6253"/>
                  <a:pt x="18926" y="6253"/>
                  <a:pt x="18926" y="6253"/>
                </a:cubicBezTo>
                <a:cubicBezTo>
                  <a:pt x="16251" y="8242"/>
                  <a:pt x="16251" y="8242"/>
                  <a:pt x="16251" y="8242"/>
                </a:cubicBezTo>
                <a:cubicBezTo>
                  <a:pt x="16251" y="5968"/>
                  <a:pt x="16251" y="5968"/>
                  <a:pt x="16251" y="5968"/>
                </a:cubicBezTo>
                <a:cubicBezTo>
                  <a:pt x="14606" y="5968"/>
                  <a:pt x="14606" y="5968"/>
                  <a:pt x="14606" y="5968"/>
                </a:cubicBezTo>
                <a:cubicBezTo>
                  <a:pt x="14606" y="5968"/>
                  <a:pt x="14606" y="5968"/>
                  <a:pt x="14606" y="5968"/>
                </a:cubicBezTo>
                <a:cubicBezTo>
                  <a:pt x="13577" y="5968"/>
                  <a:pt x="12137" y="7105"/>
                  <a:pt x="10491" y="9095"/>
                </a:cubicBezTo>
                <a:cubicBezTo>
                  <a:pt x="10286" y="9095"/>
                  <a:pt x="10080" y="9379"/>
                  <a:pt x="9669" y="9663"/>
                </a:cubicBezTo>
                <a:cubicBezTo>
                  <a:pt x="8640" y="10800"/>
                  <a:pt x="8640" y="10800"/>
                  <a:pt x="8640" y="10800"/>
                </a:cubicBezTo>
                <a:cubicBezTo>
                  <a:pt x="8846" y="11084"/>
                  <a:pt x="9257" y="11368"/>
                  <a:pt x="9669" y="11937"/>
                </a:cubicBezTo>
                <a:cubicBezTo>
                  <a:pt x="10080" y="12221"/>
                  <a:pt x="10286" y="12505"/>
                  <a:pt x="10286" y="12505"/>
                </a:cubicBezTo>
                <a:cubicBezTo>
                  <a:pt x="12137" y="14495"/>
                  <a:pt x="13577" y="15632"/>
                  <a:pt x="14606" y="15632"/>
                </a:cubicBezTo>
                <a:cubicBezTo>
                  <a:pt x="14606" y="15632"/>
                  <a:pt x="14606" y="15632"/>
                  <a:pt x="14606" y="15632"/>
                </a:cubicBezTo>
                <a:cubicBezTo>
                  <a:pt x="16251" y="15632"/>
                  <a:pt x="16251" y="15632"/>
                  <a:pt x="16251" y="15632"/>
                </a:cubicBezTo>
                <a:cubicBezTo>
                  <a:pt x="16251" y="13358"/>
                  <a:pt x="16251" y="13358"/>
                  <a:pt x="16251" y="13358"/>
                </a:cubicBezTo>
                <a:cubicBezTo>
                  <a:pt x="18926" y="15347"/>
                  <a:pt x="18926" y="15347"/>
                  <a:pt x="18926" y="15347"/>
                </a:cubicBezTo>
                <a:cubicBezTo>
                  <a:pt x="21600" y="17337"/>
                  <a:pt x="21600" y="17337"/>
                  <a:pt x="21600" y="17337"/>
                </a:cubicBezTo>
                <a:cubicBezTo>
                  <a:pt x="18926" y="19611"/>
                  <a:pt x="18926" y="19611"/>
                  <a:pt x="18926" y="19611"/>
                </a:cubicBezTo>
                <a:lnTo>
                  <a:pt x="16251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5" name="Shape">
            <a:extLst>
              <a:ext uri="{FF2B5EF4-FFF2-40B4-BE49-F238E27FC236}">
                <a16:creationId xmlns:a16="http://schemas.microsoft.com/office/drawing/2014/main" id="{28D821AA-1B2A-4DEE-BA61-4D9AADFC1575}"/>
              </a:ext>
            </a:extLst>
          </p:cNvPr>
          <p:cNvSpPr/>
          <p:nvPr/>
        </p:nvSpPr>
        <p:spPr>
          <a:xfrm>
            <a:off x="9451975" y="965106"/>
            <a:ext cx="393701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26" y="18942"/>
                </a:moveTo>
                <a:cubicBezTo>
                  <a:pt x="16251" y="21600"/>
                  <a:pt x="16251" y="21600"/>
                  <a:pt x="16251" y="21600"/>
                </a:cubicBezTo>
                <a:cubicBezTo>
                  <a:pt x="16251" y="18609"/>
                  <a:pt x="16251" y="18609"/>
                  <a:pt x="16251" y="18609"/>
                </a:cubicBezTo>
                <a:cubicBezTo>
                  <a:pt x="14194" y="18609"/>
                  <a:pt x="14194" y="18609"/>
                  <a:pt x="14194" y="18609"/>
                </a:cubicBezTo>
                <a:cubicBezTo>
                  <a:pt x="12137" y="18609"/>
                  <a:pt x="10491" y="17280"/>
                  <a:pt x="8846" y="14289"/>
                </a:cubicBezTo>
                <a:cubicBezTo>
                  <a:pt x="8640" y="13625"/>
                  <a:pt x="8229" y="12628"/>
                  <a:pt x="7611" y="10966"/>
                </a:cubicBezTo>
                <a:cubicBezTo>
                  <a:pt x="6994" y="9637"/>
                  <a:pt x="6583" y="8640"/>
                  <a:pt x="6171" y="8308"/>
                </a:cubicBezTo>
                <a:cubicBezTo>
                  <a:pt x="5760" y="7311"/>
                  <a:pt x="5143" y="6978"/>
                  <a:pt x="4526" y="6978"/>
                </a:cubicBezTo>
                <a:cubicBezTo>
                  <a:pt x="0" y="6978"/>
                  <a:pt x="0" y="6978"/>
                  <a:pt x="0" y="6978"/>
                </a:cubicBezTo>
                <a:cubicBezTo>
                  <a:pt x="0" y="2658"/>
                  <a:pt x="0" y="2658"/>
                  <a:pt x="0" y="2658"/>
                </a:cubicBezTo>
                <a:cubicBezTo>
                  <a:pt x="4526" y="2658"/>
                  <a:pt x="4526" y="2658"/>
                  <a:pt x="4526" y="2658"/>
                </a:cubicBezTo>
                <a:cubicBezTo>
                  <a:pt x="4731" y="2658"/>
                  <a:pt x="4731" y="2658"/>
                  <a:pt x="4731" y="2658"/>
                </a:cubicBezTo>
                <a:cubicBezTo>
                  <a:pt x="5760" y="2658"/>
                  <a:pt x="6583" y="3323"/>
                  <a:pt x="7406" y="4320"/>
                </a:cubicBezTo>
                <a:cubicBezTo>
                  <a:pt x="8023" y="4985"/>
                  <a:pt x="8640" y="5982"/>
                  <a:pt x="9257" y="7311"/>
                </a:cubicBezTo>
                <a:cubicBezTo>
                  <a:pt x="9463" y="7643"/>
                  <a:pt x="9669" y="7975"/>
                  <a:pt x="9874" y="8972"/>
                </a:cubicBezTo>
                <a:cubicBezTo>
                  <a:pt x="10697" y="10634"/>
                  <a:pt x="10697" y="10634"/>
                  <a:pt x="10697" y="10634"/>
                </a:cubicBezTo>
                <a:cubicBezTo>
                  <a:pt x="10903" y="10966"/>
                  <a:pt x="11109" y="11298"/>
                  <a:pt x="11314" y="11963"/>
                </a:cubicBezTo>
                <a:cubicBezTo>
                  <a:pt x="11520" y="12295"/>
                  <a:pt x="11726" y="12628"/>
                  <a:pt x="11931" y="12960"/>
                </a:cubicBezTo>
                <a:cubicBezTo>
                  <a:pt x="12754" y="13957"/>
                  <a:pt x="13371" y="14289"/>
                  <a:pt x="14194" y="14289"/>
                </a:cubicBezTo>
                <a:cubicBezTo>
                  <a:pt x="16251" y="14289"/>
                  <a:pt x="16251" y="14289"/>
                  <a:pt x="16251" y="14289"/>
                </a:cubicBezTo>
                <a:cubicBezTo>
                  <a:pt x="16251" y="11631"/>
                  <a:pt x="16251" y="11631"/>
                  <a:pt x="16251" y="11631"/>
                </a:cubicBezTo>
                <a:cubicBezTo>
                  <a:pt x="18926" y="14289"/>
                  <a:pt x="18926" y="14289"/>
                  <a:pt x="18926" y="14289"/>
                </a:cubicBezTo>
                <a:cubicBezTo>
                  <a:pt x="21600" y="16615"/>
                  <a:pt x="21600" y="16615"/>
                  <a:pt x="21600" y="16615"/>
                </a:cubicBezTo>
                <a:lnTo>
                  <a:pt x="18926" y="18942"/>
                </a:lnTo>
                <a:close/>
                <a:moveTo>
                  <a:pt x="8023" y="2658"/>
                </a:moveTo>
                <a:cubicBezTo>
                  <a:pt x="16251" y="2658"/>
                  <a:pt x="16251" y="2658"/>
                  <a:pt x="16251" y="2658"/>
                </a:cubicBezTo>
                <a:cubicBezTo>
                  <a:pt x="16251" y="0"/>
                  <a:pt x="16251" y="0"/>
                  <a:pt x="16251" y="0"/>
                </a:cubicBezTo>
                <a:cubicBezTo>
                  <a:pt x="18926" y="2326"/>
                  <a:pt x="18926" y="2326"/>
                  <a:pt x="18926" y="2326"/>
                </a:cubicBezTo>
                <a:cubicBezTo>
                  <a:pt x="21600" y="4985"/>
                  <a:pt x="21600" y="4985"/>
                  <a:pt x="21600" y="4985"/>
                </a:cubicBezTo>
                <a:cubicBezTo>
                  <a:pt x="18926" y="7311"/>
                  <a:pt x="18926" y="7311"/>
                  <a:pt x="18926" y="7311"/>
                </a:cubicBezTo>
                <a:cubicBezTo>
                  <a:pt x="16251" y="9637"/>
                  <a:pt x="16251" y="9637"/>
                  <a:pt x="16251" y="9637"/>
                </a:cubicBezTo>
                <a:cubicBezTo>
                  <a:pt x="16251" y="6978"/>
                  <a:pt x="16251" y="6978"/>
                  <a:pt x="16251" y="6978"/>
                </a:cubicBezTo>
                <a:cubicBezTo>
                  <a:pt x="10491" y="6978"/>
                  <a:pt x="10491" y="6978"/>
                  <a:pt x="10491" y="6978"/>
                </a:cubicBezTo>
                <a:cubicBezTo>
                  <a:pt x="10080" y="6314"/>
                  <a:pt x="10080" y="6314"/>
                  <a:pt x="10080" y="6314"/>
                </a:cubicBezTo>
                <a:cubicBezTo>
                  <a:pt x="9257" y="4652"/>
                  <a:pt x="8640" y="3655"/>
                  <a:pt x="8023" y="2658"/>
                </a:cubicBezTo>
                <a:cubicBezTo>
                  <a:pt x="8023" y="2658"/>
                  <a:pt x="8023" y="2658"/>
                  <a:pt x="8023" y="2658"/>
                </a:cubicBezTo>
                <a:cubicBezTo>
                  <a:pt x="8023" y="2658"/>
                  <a:pt x="8023" y="2658"/>
                  <a:pt x="8023" y="265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" name="Shape">
            <a:extLst>
              <a:ext uri="{FF2B5EF4-FFF2-40B4-BE49-F238E27FC236}">
                <a16:creationId xmlns:a16="http://schemas.microsoft.com/office/drawing/2014/main" id="{EE1D248B-E57C-4D1C-9CFB-9E16178D8780}"/>
              </a:ext>
            </a:extLst>
          </p:cNvPr>
          <p:cNvSpPr/>
          <p:nvPr/>
        </p:nvSpPr>
        <p:spPr>
          <a:xfrm>
            <a:off x="10098088" y="961931"/>
            <a:ext cx="393701" cy="2397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931" y="8438"/>
                </a:moveTo>
                <a:cubicBezTo>
                  <a:pt x="11726" y="8775"/>
                  <a:pt x="11520" y="9113"/>
                  <a:pt x="11314" y="9450"/>
                </a:cubicBezTo>
                <a:cubicBezTo>
                  <a:pt x="11109" y="10125"/>
                  <a:pt x="10697" y="10463"/>
                  <a:pt x="10697" y="10800"/>
                </a:cubicBezTo>
                <a:cubicBezTo>
                  <a:pt x="9874" y="12488"/>
                  <a:pt x="9874" y="12488"/>
                  <a:pt x="9874" y="12488"/>
                </a:cubicBezTo>
                <a:cubicBezTo>
                  <a:pt x="9257" y="14175"/>
                  <a:pt x="9257" y="14175"/>
                  <a:pt x="9257" y="14175"/>
                </a:cubicBezTo>
                <a:cubicBezTo>
                  <a:pt x="8640" y="15525"/>
                  <a:pt x="8023" y="16538"/>
                  <a:pt x="7406" y="17213"/>
                </a:cubicBezTo>
                <a:cubicBezTo>
                  <a:pt x="6583" y="18562"/>
                  <a:pt x="5554" y="18900"/>
                  <a:pt x="4526" y="189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14513"/>
                  <a:pt x="0" y="14513"/>
                  <a:pt x="0" y="14513"/>
                </a:cubicBezTo>
                <a:cubicBezTo>
                  <a:pt x="4526" y="14513"/>
                  <a:pt x="4526" y="14513"/>
                  <a:pt x="4526" y="14513"/>
                </a:cubicBezTo>
                <a:cubicBezTo>
                  <a:pt x="5143" y="14513"/>
                  <a:pt x="5760" y="14175"/>
                  <a:pt x="6171" y="13163"/>
                </a:cubicBezTo>
                <a:cubicBezTo>
                  <a:pt x="6583" y="12825"/>
                  <a:pt x="6994" y="11813"/>
                  <a:pt x="7611" y="10463"/>
                </a:cubicBezTo>
                <a:cubicBezTo>
                  <a:pt x="8846" y="7088"/>
                  <a:pt x="8846" y="7088"/>
                  <a:pt x="8846" y="7088"/>
                </a:cubicBezTo>
                <a:cubicBezTo>
                  <a:pt x="10491" y="4050"/>
                  <a:pt x="12137" y="2700"/>
                  <a:pt x="14194" y="2700"/>
                </a:cubicBezTo>
                <a:cubicBezTo>
                  <a:pt x="16251" y="2700"/>
                  <a:pt x="16251" y="2700"/>
                  <a:pt x="16251" y="2700"/>
                </a:cubicBezTo>
                <a:cubicBezTo>
                  <a:pt x="16251" y="0"/>
                  <a:pt x="16251" y="0"/>
                  <a:pt x="16251" y="0"/>
                </a:cubicBezTo>
                <a:cubicBezTo>
                  <a:pt x="18926" y="2363"/>
                  <a:pt x="18926" y="2363"/>
                  <a:pt x="18926" y="2363"/>
                </a:cubicBezTo>
                <a:cubicBezTo>
                  <a:pt x="21600" y="4725"/>
                  <a:pt x="21600" y="4725"/>
                  <a:pt x="21600" y="4725"/>
                </a:cubicBezTo>
                <a:cubicBezTo>
                  <a:pt x="18926" y="7088"/>
                  <a:pt x="18926" y="7088"/>
                  <a:pt x="18926" y="7088"/>
                </a:cubicBezTo>
                <a:cubicBezTo>
                  <a:pt x="16251" y="9787"/>
                  <a:pt x="16251" y="9787"/>
                  <a:pt x="16251" y="9787"/>
                </a:cubicBezTo>
                <a:cubicBezTo>
                  <a:pt x="16251" y="7088"/>
                  <a:pt x="16251" y="7088"/>
                  <a:pt x="16251" y="7088"/>
                </a:cubicBezTo>
                <a:cubicBezTo>
                  <a:pt x="14194" y="7088"/>
                  <a:pt x="14194" y="7088"/>
                  <a:pt x="14194" y="7088"/>
                </a:cubicBezTo>
                <a:cubicBezTo>
                  <a:pt x="13371" y="7088"/>
                  <a:pt x="12754" y="7425"/>
                  <a:pt x="11931" y="8438"/>
                </a:cubicBezTo>
                <a:close/>
                <a:moveTo>
                  <a:pt x="6171" y="8100"/>
                </a:moveTo>
                <a:cubicBezTo>
                  <a:pt x="5760" y="7425"/>
                  <a:pt x="5143" y="7088"/>
                  <a:pt x="4526" y="7088"/>
                </a:cubicBezTo>
                <a:cubicBezTo>
                  <a:pt x="0" y="7088"/>
                  <a:pt x="0" y="7088"/>
                  <a:pt x="0" y="7088"/>
                </a:cubicBezTo>
                <a:cubicBezTo>
                  <a:pt x="0" y="2700"/>
                  <a:pt x="0" y="2700"/>
                  <a:pt x="0" y="2700"/>
                </a:cubicBezTo>
                <a:cubicBezTo>
                  <a:pt x="4526" y="2700"/>
                  <a:pt x="4526" y="2700"/>
                  <a:pt x="4526" y="2700"/>
                </a:cubicBezTo>
                <a:cubicBezTo>
                  <a:pt x="5554" y="2700"/>
                  <a:pt x="6583" y="3038"/>
                  <a:pt x="7406" y="4050"/>
                </a:cubicBezTo>
                <a:cubicBezTo>
                  <a:pt x="7817" y="4725"/>
                  <a:pt x="8229" y="5400"/>
                  <a:pt x="8640" y="6075"/>
                </a:cubicBezTo>
                <a:cubicBezTo>
                  <a:pt x="8434" y="6413"/>
                  <a:pt x="8434" y="6413"/>
                  <a:pt x="8434" y="6413"/>
                </a:cubicBezTo>
                <a:cubicBezTo>
                  <a:pt x="8434" y="6413"/>
                  <a:pt x="8434" y="6413"/>
                  <a:pt x="8434" y="6413"/>
                </a:cubicBezTo>
                <a:cubicBezTo>
                  <a:pt x="8023" y="7088"/>
                  <a:pt x="7611" y="8100"/>
                  <a:pt x="6994" y="9450"/>
                </a:cubicBezTo>
                <a:cubicBezTo>
                  <a:pt x="6994" y="9787"/>
                  <a:pt x="6994" y="9787"/>
                  <a:pt x="6994" y="9787"/>
                </a:cubicBezTo>
                <a:cubicBezTo>
                  <a:pt x="6583" y="9113"/>
                  <a:pt x="6377" y="8438"/>
                  <a:pt x="6171" y="8100"/>
                </a:cubicBezTo>
                <a:close/>
                <a:moveTo>
                  <a:pt x="16251" y="11813"/>
                </a:moveTo>
                <a:cubicBezTo>
                  <a:pt x="18926" y="14175"/>
                  <a:pt x="18926" y="14175"/>
                  <a:pt x="18926" y="14175"/>
                </a:cubicBezTo>
                <a:cubicBezTo>
                  <a:pt x="21600" y="16538"/>
                  <a:pt x="21600" y="16538"/>
                  <a:pt x="21600" y="16538"/>
                </a:cubicBezTo>
                <a:cubicBezTo>
                  <a:pt x="18926" y="19238"/>
                  <a:pt x="18926" y="19238"/>
                  <a:pt x="18926" y="19238"/>
                </a:cubicBezTo>
                <a:cubicBezTo>
                  <a:pt x="16251" y="21600"/>
                  <a:pt x="16251" y="21600"/>
                  <a:pt x="16251" y="21600"/>
                </a:cubicBezTo>
                <a:cubicBezTo>
                  <a:pt x="16251" y="18900"/>
                  <a:pt x="16251" y="18900"/>
                  <a:pt x="16251" y="18900"/>
                </a:cubicBezTo>
                <a:cubicBezTo>
                  <a:pt x="14194" y="18900"/>
                  <a:pt x="14194" y="18900"/>
                  <a:pt x="14194" y="18900"/>
                </a:cubicBezTo>
                <a:cubicBezTo>
                  <a:pt x="12549" y="18900"/>
                  <a:pt x="10903" y="17550"/>
                  <a:pt x="9669" y="15525"/>
                </a:cubicBezTo>
                <a:cubicBezTo>
                  <a:pt x="9874" y="14850"/>
                  <a:pt x="9874" y="14850"/>
                  <a:pt x="9874" y="14850"/>
                </a:cubicBezTo>
                <a:cubicBezTo>
                  <a:pt x="10491" y="13163"/>
                  <a:pt x="10491" y="13163"/>
                  <a:pt x="10491" y="13163"/>
                </a:cubicBezTo>
                <a:cubicBezTo>
                  <a:pt x="11109" y="11813"/>
                  <a:pt x="11109" y="11813"/>
                  <a:pt x="11109" y="11813"/>
                </a:cubicBezTo>
                <a:cubicBezTo>
                  <a:pt x="11520" y="12150"/>
                  <a:pt x="11726" y="12825"/>
                  <a:pt x="11931" y="13163"/>
                </a:cubicBezTo>
                <a:cubicBezTo>
                  <a:pt x="12549" y="14175"/>
                  <a:pt x="13371" y="14513"/>
                  <a:pt x="14194" y="14513"/>
                </a:cubicBezTo>
                <a:cubicBezTo>
                  <a:pt x="16251" y="14513"/>
                  <a:pt x="16251" y="14513"/>
                  <a:pt x="16251" y="14513"/>
                </a:cubicBezTo>
                <a:lnTo>
                  <a:pt x="16251" y="1181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B5AF42A1-6524-46D9-8E8D-25AA44F6E979}"/>
              </a:ext>
            </a:extLst>
          </p:cNvPr>
          <p:cNvSpPr/>
          <p:nvPr/>
        </p:nvSpPr>
        <p:spPr>
          <a:xfrm>
            <a:off x="10742613" y="890493"/>
            <a:ext cx="390526" cy="404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200"/>
                </a:moveTo>
                <a:cubicBezTo>
                  <a:pt x="8515" y="2200"/>
                  <a:pt x="6438" y="3200"/>
                  <a:pt x="4569" y="4800"/>
                </a:cubicBezTo>
                <a:cubicBezTo>
                  <a:pt x="2908" y="6400"/>
                  <a:pt x="2077" y="8400"/>
                  <a:pt x="2077" y="10800"/>
                </a:cubicBezTo>
                <a:cubicBezTo>
                  <a:pt x="2077" y="12600"/>
                  <a:pt x="2700" y="14400"/>
                  <a:pt x="3946" y="15800"/>
                </a:cubicBezTo>
                <a:cubicBezTo>
                  <a:pt x="2285" y="17000"/>
                  <a:pt x="2285" y="17000"/>
                  <a:pt x="2285" y="17000"/>
                </a:cubicBezTo>
                <a:cubicBezTo>
                  <a:pt x="831" y="15200"/>
                  <a:pt x="0" y="13000"/>
                  <a:pt x="0" y="10800"/>
                </a:cubicBezTo>
                <a:cubicBezTo>
                  <a:pt x="0" y="8800"/>
                  <a:pt x="415" y="7000"/>
                  <a:pt x="1454" y="5400"/>
                </a:cubicBezTo>
                <a:cubicBezTo>
                  <a:pt x="2492" y="3800"/>
                  <a:pt x="3738" y="2600"/>
                  <a:pt x="5400" y="1600"/>
                </a:cubicBezTo>
                <a:cubicBezTo>
                  <a:pt x="7062" y="800"/>
                  <a:pt x="8931" y="400"/>
                  <a:pt x="10800" y="400"/>
                </a:cubicBezTo>
                <a:cubicBezTo>
                  <a:pt x="12046" y="400"/>
                  <a:pt x="13292" y="600"/>
                  <a:pt x="14538" y="1000"/>
                </a:cubicBezTo>
                <a:cubicBezTo>
                  <a:pt x="15162" y="0"/>
                  <a:pt x="15162" y="0"/>
                  <a:pt x="15162" y="0"/>
                </a:cubicBezTo>
                <a:cubicBezTo>
                  <a:pt x="16200" y="1800"/>
                  <a:pt x="16200" y="1800"/>
                  <a:pt x="16200" y="1800"/>
                </a:cubicBezTo>
                <a:cubicBezTo>
                  <a:pt x="17446" y="3800"/>
                  <a:pt x="17446" y="3800"/>
                  <a:pt x="17446" y="3800"/>
                </a:cubicBezTo>
                <a:cubicBezTo>
                  <a:pt x="12877" y="3800"/>
                  <a:pt x="12877" y="3800"/>
                  <a:pt x="12877" y="3800"/>
                </a:cubicBezTo>
                <a:cubicBezTo>
                  <a:pt x="13500" y="2800"/>
                  <a:pt x="13500" y="2800"/>
                  <a:pt x="13500" y="2800"/>
                </a:cubicBezTo>
                <a:cubicBezTo>
                  <a:pt x="12462" y="2400"/>
                  <a:pt x="11631" y="2200"/>
                  <a:pt x="10800" y="2200"/>
                </a:cubicBezTo>
                <a:close/>
                <a:moveTo>
                  <a:pt x="19315" y="4400"/>
                </a:moveTo>
                <a:cubicBezTo>
                  <a:pt x="20769" y="6200"/>
                  <a:pt x="21600" y="8400"/>
                  <a:pt x="21600" y="10600"/>
                </a:cubicBezTo>
                <a:cubicBezTo>
                  <a:pt x="21600" y="12600"/>
                  <a:pt x="21185" y="14400"/>
                  <a:pt x="20146" y="16000"/>
                </a:cubicBezTo>
                <a:cubicBezTo>
                  <a:pt x="19315" y="17600"/>
                  <a:pt x="17862" y="18800"/>
                  <a:pt x="16200" y="19800"/>
                </a:cubicBezTo>
                <a:cubicBezTo>
                  <a:pt x="14538" y="20600"/>
                  <a:pt x="12877" y="21200"/>
                  <a:pt x="10800" y="21200"/>
                </a:cubicBezTo>
                <a:cubicBezTo>
                  <a:pt x="9554" y="21200"/>
                  <a:pt x="8515" y="21000"/>
                  <a:pt x="7269" y="20600"/>
                </a:cubicBezTo>
                <a:cubicBezTo>
                  <a:pt x="6646" y="21600"/>
                  <a:pt x="6646" y="21600"/>
                  <a:pt x="6646" y="21600"/>
                </a:cubicBezTo>
                <a:cubicBezTo>
                  <a:pt x="5400" y="19800"/>
                  <a:pt x="5400" y="19800"/>
                  <a:pt x="5400" y="19800"/>
                </a:cubicBezTo>
                <a:cubicBezTo>
                  <a:pt x="4362" y="17800"/>
                  <a:pt x="4362" y="17800"/>
                  <a:pt x="4362" y="17800"/>
                </a:cubicBezTo>
                <a:cubicBezTo>
                  <a:pt x="8931" y="17800"/>
                  <a:pt x="8931" y="17800"/>
                  <a:pt x="8931" y="17800"/>
                </a:cubicBezTo>
                <a:cubicBezTo>
                  <a:pt x="8308" y="18800"/>
                  <a:pt x="8308" y="18800"/>
                  <a:pt x="8308" y="18800"/>
                </a:cubicBezTo>
                <a:cubicBezTo>
                  <a:pt x="9138" y="19000"/>
                  <a:pt x="9969" y="19200"/>
                  <a:pt x="10800" y="19200"/>
                </a:cubicBezTo>
                <a:cubicBezTo>
                  <a:pt x="13292" y="19200"/>
                  <a:pt x="15369" y="18200"/>
                  <a:pt x="17031" y="16600"/>
                </a:cubicBezTo>
                <a:cubicBezTo>
                  <a:pt x="18692" y="15000"/>
                  <a:pt x="19523" y="13000"/>
                  <a:pt x="19523" y="10800"/>
                </a:cubicBezTo>
                <a:cubicBezTo>
                  <a:pt x="19523" y="8800"/>
                  <a:pt x="18900" y="7200"/>
                  <a:pt x="17654" y="5600"/>
                </a:cubicBezTo>
                <a:lnTo>
                  <a:pt x="19315" y="4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" name="Shape">
            <a:extLst>
              <a:ext uri="{FF2B5EF4-FFF2-40B4-BE49-F238E27FC236}">
                <a16:creationId xmlns:a16="http://schemas.microsoft.com/office/drawing/2014/main" id="{E2EFF311-9738-4E96-83C5-3C296E62CC8D}"/>
              </a:ext>
            </a:extLst>
          </p:cNvPr>
          <p:cNvSpPr/>
          <p:nvPr/>
        </p:nvSpPr>
        <p:spPr>
          <a:xfrm>
            <a:off x="1058862" y="1641381"/>
            <a:ext cx="393702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903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1189" y="6994"/>
                  <a:pt x="21600" y="8846"/>
                  <a:pt x="21600" y="10697"/>
                </a:cubicBezTo>
                <a:cubicBezTo>
                  <a:pt x="21600" y="12754"/>
                  <a:pt x="21189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0983"/>
                  <a:pt x="12754" y="21600"/>
                  <a:pt x="10903" y="21600"/>
                </a:cubicBezTo>
                <a:cubicBezTo>
                  <a:pt x="8846" y="21600"/>
                  <a:pt x="6994" y="20983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617" y="14606"/>
                  <a:pt x="0" y="12754"/>
                  <a:pt x="0" y="10697"/>
                </a:cubicBezTo>
                <a:cubicBezTo>
                  <a:pt x="0" y="8846"/>
                  <a:pt x="617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5760" y="19543"/>
                </a:moveTo>
                <a:cubicBezTo>
                  <a:pt x="7406" y="20366"/>
                  <a:pt x="9051" y="20777"/>
                  <a:pt x="10903" y="20777"/>
                </a:cubicBezTo>
                <a:cubicBezTo>
                  <a:pt x="12754" y="20777"/>
                  <a:pt x="14400" y="20366"/>
                  <a:pt x="15840" y="19543"/>
                </a:cubicBezTo>
                <a:cubicBezTo>
                  <a:pt x="17486" y="18514"/>
                  <a:pt x="18720" y="17280"/>
                  <a:pt x="19543" y="15840"/>
                </a:cubicBezTo>
                <a:cubicBezTo>
                  <a:pt x="20366" y="14194"/>
                  <a:pt x="20777" y="12549"/>
                  <a:pt x="20777" y="10697"/>
                </a:cubicBezTo>
                <a:cubicBezTo>
                  <a:pt x="20777" y="9051"/>
                  <a:pt x="20366" y="7200"/>
                  <a:pt x="19543" y="5760"/>
                </a:cubicBezTo>
                <a:cubicBezTo>
                  <a:pt x="18720" y="4114"/>
                  <a:pt x="17486" y="3086"/>
                  <a:pt x="15840" y="2057"/>
                </a:cubicBezTo>
                <a:cubicBezTo>
                  <a:pt x="14400" y="1234"/>
                  <a:pt x="12754" y="823"/>
                  <a:pt x="10903" y="823"/>
                </a:cubicBezTo>
                <a:cubicBezTo>
                  <a:pt x="9051" y="823"/>
                  <a:pt x="7406" y="1234"/>
                  <a:pt x="5760" y="2057"/>
                </a:cubicBezTo>
                <a:cubicBezTo>
                  <a:pt x="4320" y="3086"/>
                  <a:pt x="3086" y="4114"/>
                  <a:pt x="2263" y="5760"/>
                </a:cubicBezTo>
                <a:cubicBezTo>
                  <a:pt x="1234" y="7200"/>
                  <a:pt x="823" y="9051"/>
                  <a:pt x="823" y="10697"/>
                </a:cubicBezTo>
                <a:cubicBezTo>
                  <a:pt x="823" y="12549"/>
                  <a:pt x="1234" y="14194"/>
                  <a:pt x="2263" y="15840"/>
                </a:cubicBezTo>
                <a:cubicBezTo>
                  <a:pt x="3086" y="17280"/>
                  <a:pt x="4320" y="18514"/>
                  <a:pt x="5760" y="19543"/>
                </a:cubicBezTo>
                <a:close/>
                <a:moveTo>
                  <a:pt x="4937" y="14606"/>
                </a:moveTo>
                <a:cubicBezTo>
                  <a:pt x="6789" y="15840"/>
                  <a:pt x="8846" y="16457"/>
                  <a:pt x="10697" y="16457"/>
                </a:cubicBezTo>
                <a:cubicBezTo>
                  <a:pt x="12960" y="16457"/>
                  <a:pt x="15017" y="15840"/>
                  <a:pt x="16869" y="14400"/>
                </a:cubicBezTo>
                <a:cubicBezTo>
                  <a:pt x="15017" y="16869"/>
                  <a:pt x="12960" y="18103"/>
                  <a:pt x="10903" y="18103"/>
                </a:cubicBezTo>
                <a:cubicBezTo>
                  <a:pt x="10903" y="18103"/>
                  <a:pt x="10903" y="18103"/>
                  <a:pt x="10903" y="18103"/>
                </a:cubicBezTo>
                <a:cubicBezTo>
                  <a:pt x="8640" y="18103"/>
                  <a:pt x="6789" y="17074"/>
                  <a:pt x="4937" y="14606"/>
                </a:cubicBezTo>
                <a:close/>
                <a:moveTo>
                  <a:pt x="8023" y="8640"/>
                </a:moveTo>
                <a:cubicBezTo>
                  <a:pt x="7817" y="9051"/>
                  <a:pt x="7611" y="9257"/>
                  <a:pt x="7200" y="9257"/>
                </a:cubicBezTo>
                <a:cubicBezTo>
                  <a:pt x="6789" y="9257"/>
                  <a:pt x="6583" y="9051"/>
                  <a:pt x="6377" y="8640"/>
                </a:cubicBezTo>
                <a:cubicBezTo>
                  <a:pt x="6171" y="8023"/>
                  <a:pt x="5966" y="7611"/>
                  <a:pt x="5966" y="6789"/>
                </a:cubicBezTo>
                <a:cubicBezTo>
                  <a:pt x="5966" y="6171"/>
                  <a:pt x="6171" y="5554"/>
                  <a:pt x="6377" y="5143"/>
                </a:cubicBezTo>
                <a:cubicBezTo>
                  <a:pt x="6583" y="4731"/>
                  <a:pt x="6789" y="4320"/>
                  <a:pt x="7200" y="4320"/>
                </a:cubicBezTo>
                <a:cubicBezTo>
                  <a:pt x="7611" y="4320"/>
                  <a:pt x="7817" y="4731"/>
                  <a:pt x="8023" y="5143"/>
                </a:cubicBezTo>
                <a:cubicBezTo>
                  <a:pt x="8434" y="5554"/>
                  <a:pt x="8434" y="6171"/>
                  <a:pt x="8434" y="6789"/>
                </a:cubicBezTo>
                <a:cubicBezTo>
                  <a:pt x="8434" y="7611"/>
                  <a:pt x="8434" y="8023"/>
                  <a:pt x="8023" y="8640"/>
                </a:cubicBezTo>
                <a:close/>
                <a:moveTo>
                  <a:pt x="15223" y="8640"/>
                </a:moveTo>
                <a:cubicBezTo>
                  <a:pt x="15017" y="9051"/>
                  <a:pt x="14606" y="9257"/>
                  <a:pt x="14400" y="9257"/>
                </a:cubicBezTo>
                <a:cubicBezTo>
                  <a:pt x="13989" y="9257"/>
                  <a:pt x="13783" y="9051"/>
                  <a:pt x="13371" y="8640"/>
                </a:cubicBezTo>
                <a:cubicBezTo>
                  <a:pt x="13166" y="8023"/>
                  <a:pt x="13166" y="7611"/>
                  <a:pt x="13166" y="6789"/>
                </a:cubicBezTo>
                <a:cubicBezTo>
                  <a:pt x="13166" y="6171"/>
                  <a:pt x="13166" y="5554"/>
                  <a:pt x="13371" y="5143"/>
                </a:cubicBezTo>
                <a:cubicBezTo>
                  <a:pt x="13783" y="4731"/>
                  <a:pt x="13989" y="4320"/>
                  <a:pt x="14400" y="4320"/>
                </a:cubicBezTo>
                <a:cubicBezTo>
                  <a:pt x="14606" y="4320"/>
                  <a:pt x="15017" y="4731"/>
                  <a:pt x="15223" y="5143"/>
                </a:cubicBezTo>
                <a:cubicBezTo>
                  <a:pt x="15429" y="5554"/>
                  <a:pt x="15634" y="6171"/>
                  <a:pt x="15634" y="6789"/>
                </a:cubicBezTo>
                <a:cubicBezTo>
                  <a:pt x="15634" y="7611"/>
                  <a:pt x="15429" y="8023"/>
                  <a:pt x="15223" y="86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" name="Shape">
            <a:extLst>
              <a:ext uri="{FF2B5EF4-FFF2-40B4-BE49-F238E27FC236}">
                <a16:creationId xmlns:a16="http://schemas.microsoft.com/office/drawing/2014/main" id="{9EFE7650-A6A2-4D3D-B8C2-B3751FB6A74A}"/>
              </a:ext>
            </a:extLst>
          </p:cNvPr>
          <p:cNvSpPr/>
          <p:nvPr/>
        </p:nvSpPr>
        <p:spPr>
          <a:xfrm>
            <a:off x="1703388" y="1641381"/>
            <a:ext cx="395289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903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1189" y="6994"/>
                  <a:pt x="21600" y="8846"/>
                  <a:pt x="21600" y="10697"/>
                </a:cubicBezTo>
                <a:cubicBezTo>
                  <a:pt x="21600" y="12754"/>
                  <a:pt x="21189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0983"/>
                  <a:pt x="12754" y="21600"/>
                  <a:pt x="10903" y="21600"/>
                </a:cubicBezTo>
                <a:cubicBezTo>
                  <a:pt x="8846" y="21600"/>
                  <a:pt x="6994" y="20983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617" y="14606"/>
                  <a:pt x="0" y="12754"/>
                  <a:pt x="0" y="10697"/>
                </a:cubicBezTo>
                <a:cubicBezTo>
                  <a:pt x="0" y="8846"/>
                  <a:pt x="617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10903" y="18103"/>
                </a:moveTo>
                <a:cubicBezTo>
                  <a:pt x="12960" y="18103"/>
                  <a:pt x="15017" y="16869"/>
                  <a:pt x="16869" y="14400"/>
                </a:cubicBezTo>
                <a:cubicBezTo>
                  <a:pt x="15017" y="15840"/>
                  <a:pt x="12960" y="16457"/>
                  <a:pt x="10697" y="16457"/>
                </a:cubicBezTo>
                <a:cubicBezTo>
                  <a:pt x="8846" y="16457"/>
                  <a:pt x="6789" y="15840"/>
                  <a:pt x="4937" y="14606"/>
                </a:cubicBezTo>
                <a:cubicBezTo>
                  <a:pt x="6789" y="17074"/>
                  <a:pt x="8846" y="18103"/>
                  <a:pt x="10903" y="18103"/>
                </a:cubicBezTo>
                <a:close/>
                <a:moveTo>
                  <a:pt x="8023" y="5143"/>
                </a:moveTo>
                <a:cubicBezTo>
                  <a:pt x="7817" y="4731"/>
                  <a:pt x="7611" y="4320"/>
                  <a:pt x="7200" y="4320"/>
                </a:cubicBezTo>
                <a:cubicBezTo>
                  <a:pt x="6789" y="4320"/>
                  <a:pt x="6583" y="4731"/>
                  <a:pt x="6377" y="5143"/>
                </a:cubicBezTo>
                <a:cubicBezTo>
                  <a:pt x="6171" y="5554"/>
                  <a:pt x="5966" y="6171"/>
                  <a:pt x="5966" y="6789"/>
                </a:cubicBezTo>
                <a:cubicBezTo>
                  <a:pt x="5966" y="7611"/>
                  <a:pt x="6171" y="8023"/>
                  <a:pt x="6377" y="8640"/>
                </a:cubicBezTo>
                <a:cubicBezTo>
                  <a:pt x="6583" y="9051"/>
                  <a:pt x="6789" y="9257"/>
                  <a:pt x="7200" y="9257"/>
                </a:cubicBezTo>
                <a:cubicBezTo>
                  <a:pt x="7611" y="9257"/>
                  <a:pt x="7817" y="9051"/>
                  <a:pt x="8023" y="8640"/>
                </a:cubicBezTo>
                <a:cubicBezTo>
                  <a:pt x="8229" y="8023"/>
                  <a:pt x="8434" y="7611"/>
                  <a:pt x="8434" y="6789"/>
                </a:cubicBezTo>
                <a:cubicBezTo>
                  <a:pt x="8434" y="6171"/>
                  <a:pt x="8229" y="5554"/>
                  <a:pt x="8023" y="5143"/>
                </a:cubicBezTo>
                <a:close/>
                <a:moveTo>
                  <a:pt x="15223" y="5143"/>
                </a:moveTo>
                <a:cubicBezTo>
                  <a:pt x="15017" y="4731"/>
                  <a:pt x="14606" y="4320"/>
                  <a:pt x="14400" y="4320"/>
                </a:cubicBezTo>
                <a:cubicBezTo>
                  <a:pt x="13989" y="4320"/>
                  <a:pt x="13783" y="4731"/>
                  <a:pt x="13371" y="5143"/>
                </a:cubicBezTo>
                <a:cubicBezTo>
                  <a:pt x="13166" y="5554"/>
                  <a:pt x="13166" y="6171"/>
                  <a:pt x="13166" y="6789"/>
                </a:cubicBezTo>
                <a:cubicBezTo>
                  <a:pt x="13166" y="7611"/>
                  <a:pt x="13166" y="8023"/>
                  <a:pt x="13371" y="8640"/>
                </a:cubicBezTo>
                <a:cubicBezTo>
                  <a:pt x="13783" y="9051"/>
                  <a:pt x="13989" y="9257"/>
                  <a:pt x="14400" y="9257"/>
                </a:cubicBezTo>
                <a:cubicBezTo>
                  <a:pt x="14606" y="9257"/>
                  <a:pt x="15017" y="9051"/>
                  <a:pt x="15223" y="8640"/>
                </a:cubicBezTo>
                <a:cubicBezTo>
                  <a:pt x="15429" y="8023"/>
                  <a:pt x="15634" y="7611"/>
                  <a:pt x="15634" y="6789"/>
                </a:cubicBezTo>
                <a:cubicBezTo>
                  <a:pt x="15634" y="6171"/>
                  <a:pt x="15429" y="5554"/>
                  <a:pt x="15223" y="51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6C079B34-399A-411D-A46C-54CD27B79C94}"/>
              </a:ext>
            </a:extLst>
          </p:cNvPr>
          <p:cNvSpPr/>
          <p:nvPr/>
        </p:nvSpPr>
        <p:spPr>
          <a:xfrm>
            <a:off x="2335213" y="1619156"/>
            <a:ext cx="423864" cy="4175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5059"/>
                </a:moveTo>
                <a:cubicBezTo>
                  <a:pt x="21600" y="6227"/>
                  <a:pt x="21218" y="7395"/>
                  <a:pt x="20453" y="8173"/>
                </a:cubicBezTo>
                <a:cubicBezTo>
                  <a:pt x="20835" y="9341"/>
                  <a:pt x="20835" y="10314"/>
                  <a:pt x="20835" y="11286"/>
                </a:cubicBezTo>
                <a:cubicBezTo>
                  <a:pt x="20835" y="13232"/>
                  <a:pt x="20453" y="14984"/>
                  <a:pt x="19497" y="16541"/>
                </a:cubicBezTo>
                <a:cubicBezTo>
                  <a:pt x="18733" y="18097"/>
                  <a:pt x="17395" y="19265"/>
                  <a:pt x="15865" y="20238"/>
                </a:cubicBezTo>
                <a:cubicBezTo>
                  <a:pt x="14336" y="21016"/>
                  <a:pt x="12807" y="21600"/>
                  <a:pt x="10896" y="21600"/>
                </a:cubicBezTo>
                <a:cubicBezTo>
                  <a:pt x="9175" y="21600"/>
                  <a:pt x="7455" y="21016"/>
                  <a:pt x="5926" y="20238"/>
                </a:cubicBezTo>
                <a:cubicBezTo>
                  <a:pt x="4396" y="19265"/>
                  <a:pt x="3250" y="18097"/>
                  <a:pt x="2294" y="16541"/>
                </a:cubicBezTo>
                <a:cubicBezTo>
                  <a:pt x="1338" y="14984"/>
                  <a:pt x="956" y="13232"/>
                  <a:pt x="956" y="11286"/>
                </a:cubicBezTo>
                <a:cubicBezTo>
                  <a:pt x="956" y="10314"/>
                  <a:pt x="1147" y="9341"/>
                  <a:pt x="1338" y="8368"/>
                </a:cubicBezTo>
                <a:cubicBezTo>
                  <a:pt x="573" y="7395"/>
                  <a:pt x="0" y="6227"/>
                  <a:pt x="0" y="5059"/>
                </a:cubicBezTo>
                <a:cubicBezTo>
                  <a:pt x="0" y="3697"/>
                  <a:pt x="573" y="2530"/>
                  <a:pt x="1529" y="1557"/>
                </a:cubicBezTo>
                <a:cubicBezTo>
                  <a:pt x="2485" y="584"/>
                  <a:pt x="3632" y="0"/>
                  <a:pt x="4779" y="0"/>
                </a:cubicBezTo>
                <a:cubicBezTo>
                  <a:pt x="6117" y="0"/>
                  <a:pt x="7264" y="584"/>
                  <a:pt x="8219" y="1557"/>
                </a:cubicBezTo>
                <a:cubicBezTo>
                  <a:pt x="9175" y="1362"/>
                  <a:pt x="10131" y="1168"/>
                  <a:pt x="10896" y="1168"/>
                </a:cubicBezTo>
                <a:cubicBezTo>
                  <a:pt x="11851" y="1168"/>
                  <a:pt x="12616" y="1362"/>
                  <a:pt x="13572" y="1557"/>
                </a:cubicBezTo>
                <a:cubicBezTo>
                  <a:pt x="14336" y="584"/>
                  <a:pt x="15483" y="0"/>
                  <a:pt x="16821" y="0"/>
                </a:cubicBezTo>
                <a:cubicBezTo>
                  <a:pt x="18159" y="0"/>
                  <a:pt x="19306" y="584"/>
                  <a:pt x="20262" y="1557"/>
                </a:cubicBezTo>
                <a:cubicBezTo>
                  <a:pt x="21218" y="2530"/>
                  <a:pt x="21600" y="3697"/>
                  <a:pt x="21600" y="5059"/>
                </a:cubicBezTo>
                <a:close/>
                <a:moveTo>
                  <a:pt x="5352" y="17124"/>
                </a:moveTo>
                <a:cubicBezTo>
                  <a:pt x="6881" y="18681"/>
                  <a:pt x="8793" y="19459"/>
                  <a:pt x="10896" y="19459"/>
                </a:cubicBezTo>
                <a:cubicBezTo>
                  <a:pt x="13189" y="19459"/>
                  <a:pt x="14910" y="18681"/>
                  <a:pt x="16439" y="17124"/>
                </a:cubicBezTo>
                <a:cubicBezTo>
                  <a:pt x="18159" y="15568"/>
                  <a:pt x="18924" y="13622"/>
                  <a:pt x="18924" y="11286"/>
                </a:cubicBezTo>
                <a:cubicBezTo>
                  <a:pt x="18924" y="9146"/>
                  <a:pt x="18159" y="7200"/>
                  <a:pt x="16439" y="5643"/>
                </a:cubicBezTo>
                <a:cubicBezTo>
                  <a:pt x="14910" y="4086"/>
                  <a:pt x="13189" y="3308"/>
                  <a:pt x="10896" y="3308"/>
                </a:cubicBezTo>
                <a:cubicBezTo>
                  <a:pt x="8793" y="3308"/>
                  <a:pt x="6881" y="4086"/>
                  <a:pt x="5352" y="5643"/>
                </a:cubicBezTo>
                <a:cubicBezTo>
                  <a:pt x="3823" y="7200"/>
                  <a:pt x="3058" y="9146"/>
                  <a:pt x="3058" y="11286"/>
                </a:cubicBezTo>
                <a:cubicBezTo>
                  <a:pt x="3058" y="13622"/>
                  <a:pt x="3823" y="15568"/>
                  <a:pt x="5352" y="17124"/>
                </a:cubicBezTo>
                <a:close/>
                <a:moveTo>
                  <a:pt x="10513" y="3892"/>
                </a:moveTo>
                <a:cubicBezTo>
                  <a:pt x="10513" y="3892"/>
                  <a:pt x="10704" y="3697"/>
                  <a:pt x="10896" y="3697"/>
                </a:cubicBezTo>
                <a:cubicBezTo>
                  <a:pt x="11087" y="3697"/>
                  <a:pt x="11278" y="3892"/>
                  <a:pt x="11469" y="3892"/>
                </a:cubicBezTo>
                <a:cubicBezTo>
                  <a:pt x="11469" y="4086"/>
                  <a:pt x="11660" y="4281"/>
                  <a:pt x="11660" y="4476"/>
                </a:cubicBezTo>
                <a:cubicBezTo>
                  <a:pt x="11660" y="11286"/>
                  <a:pt x="11660" y="11286"/>
                  <a:pt x="11660" y="11286"/>
                </a:cubicBezTo>
                <a:cubicBezTo>
                  <a:pt x="11660" y="11481"/>
                  <a:pt x="11660" y="11481"/>
                  <a:pt x="11660" y="11481"/>
                </a:cubicBezTo>
                <a:cubicBezTo>
                  <a:pt x="11660" y="11481"/>
                  <a:pt x="11660" y="11481"/>
                  <a:pt x="11660" y="11481"/>
                </a:cubicBezTo>
                <a:cubicBezTo>
                  <a:pt x="11660" y="11676"/>
                  <a:pt x="11660" y="11676"/>
                  <a:pt x="11660" y="11676"/>
                </a:cubicBezTo>
                <a:cubicBezTo>
                  <a:pt x="11469" y="11676"/>
                  <a:pt x="11469" y="11676"/>
                  <a:pt x="11469" y="11870"/>
                </a:cubicBezTo>
                <a:cubicBezTo>
                  <a:pt x="11469" y="11870"/>
                  <a:pt x="11469" y="11870"/>
                  <a:pt x="11469" y="11870"/>
                </a:cubicBezTo>
                <a:cubicBezTo>
                  <a:pt x="11469" y="11870"/>
                  <a:pt x="11469" y="11870"/>
                  <a:pt x="11469" y="11870"/>
                </a:cubicBezTo>
                <a:cubicBezTo>
                  <a:pt x="11469" y="11870"/>
                  <a:pt x="11278" y="11870"/>
                  <a:pt x="11278" y="12065"/>
                </a:cubicBezTo>
                <a:cubicBezTo>
                  <a:pt x="11278" y="12065"/>
                  <a:pt x="11278" y="12065"/>
                  <a:pt x="11278" y="12065"/>
                </a:cubicBezTo>
                <a:cubicBezTo>
                  <a:pt x="11278" y="12065"/>
                  <a:pt x="11278" y="12065"/>
                  <a:pt x="11278" y="12065"/>
                </a:cubicBezTo>
                <a:cubicBezTo>
                  <a:pt x="6690" y="14011"/>
                  <a:pt x="6690" y="14011"/>
                  <a:pt x="6690" y="14011"/>
                </a:cubicBezTo>
                <a:cubicBezTo>
                  <a:pt x="6499" y="14205"/>
                  <a:pt x="6499" y="14205"/>
                  <a:pt x="6308" y="14205"/>
                </a:cubicBezTo>
                <a:cubicBezTo>
                  <a:pt x="6117" y="14205"/>
                  <a:pt x="5926" y="14011"/>
                  <a:pt x="5735" y="13622"/>
                </a:cubicBezTo>
                <a:cubicBezTo>
                  <a:pt x="5735" y="13427"/>
                  <a:pt x="5735" y="13427"/>
                  <a:pt x="5735" y="13232"/>
                </a:cubicBezTo>
                <a:cubicBezTo>
                  <a:pt x="5735" y="13038"/>
                  <a:pt x="5926" y="12843"/>
                  <a:pt x="6117" y="12843"/>
                </a:cubicBezTo>
                <a:cubicBezTo>
                  <a:pt x="10322" y="10897"/>
                  <a:pt x="10322" y="10897"/>
                  <a:pt x="10322" y="10897"/>
                </a:cubicBezTo>
                <a:cubicBezTo>
                  <a:pt x="10322" y="4476"/>
                  <a:pt x="10322" y="4476"/>
                  <a:pt x="10322" y="4476"/>
                </a:cubicBezTo>
                <a:cubicBezTo>
                  <a:pt x="10322" y="4281"/>
                  <a:pt x="10322" y="4086"/>
                  <a:pt x="10513" y="38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92A8E1EA-D975-426D-968B-36C6CDC2ED16}"/>
              </a:ext>
            </a:extLst>
          </p:cNvPr>
          <p:cNvSpPr/>
          <p:nvPr/>
        </p:nvSpPr>
        <p:spPr>
          <a:xfrm>
            <a:off x="2995613" y="1641381"/>
            <a:ext cx="393701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903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1189" y="6994"/>
                  <a:pt x="21600" y="8846"/>
                  <a:pt x="21600" y="10697"/>
                </a:cubicBezTo>
                <a:cubicBezTo>
                  <a:pt x="21600" y="12754"/>
                  <a:pt x="21189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0983"/>
                  <a:pt x="12754" y="21600"/>
                  <a:pt x="10903" y="21600"/>
                </a:cubicBezTo>
                <a:cubicBezTo>
                  <a:pt x="8846" y="21600"/>
                  <a:pt x="6994" y="20983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617" y="14606"/>
                  <a:pt x="0" y="12754"/>
                  <a:pt x="0" y="10697"/>
                </a:cubicBezTo>
                <a:cubicBezTo>
                  <a:pt x="0" y="8846"/>
                  <a:pt x="617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4731" y="16869"/>
                </a:moveTo>
                <a:cubicBezTo>
                  <a:pt x="6377" y="18514"/>
                  <a:pt x="8434" y="19337"/>
                  <a:pt x="10903" y="19337"/>
                </a:cubicBezTo>
                <a:cubicBezTo>
                  <a:pt x="13166" y="19337"/>
                  <a:pt x="15223" y="18514"/>
                  <a:pt x="16869" y="16869"/>
                </a:cubicBezTo>
                <a:cubicBezTo>
                  <a:pt x="18514" y="15223"/>
                  <a:pt x="19337" y="13166"/>
                  <a:pt x="19337" y="10697"/>
                </a:cubicBezTo>
                <a:cubicBezTo>
                  <a:pt x="19337" y="8434"/>
                  <a:pt x="18514" y="6377"/>
                  <a:pt x="16869" y="4731"/>
                </a:cubicBezTo>
                <a:cubicBezTo>
                  <a:pt x="15223" y="3086"/>
                  <a:pt x="13166" y="2263"/>
                  <a:pt x="10903" y="2263"/>
                </a:cubicBezTo>
                <a:cubicBezTo>
                  <a:pt x="8434" y="2263"/>
                  <a:pt x="6377" y="3086"/>
                  <a:pt x="4731" y="4731"/>
                </a:cubicBezTo>
                <a:cubicBezTo>
                  <a:pt x="3086" y="6377"/>
                  <a:pt x="2263" y="8434"/>
                  <a:pt x="2263" y="10697"/>
                </a:cubicBezTo>
                <a:cubicBezTo>
                  <a:pt x="2263" y="13166"/>
                  <a:pt x="3086" y="15223"/>
                  <a:pt x="4731" y="16869"/>
                </a:cubicBezTo>
                <a:close/>
                <a:moveTo>
                  <a:pt x="10286" y="2880"/>
                </a:moveTo>
                <a:cubicBezTo>
                  <a:pt x="10491" y="2880"/>
                  <a:pt x="10697" y="2674"/>
                  <a:pt x="10903" y="2674"/>
                </a:cubicBezTo>
                <a:cubicBezTo>
                  <a:pt x="11109" y="2674"/>
                  <a:pt x="11109" y="2880"/>
                  <a:pt x="11314" y="2880"/>
                </a:cubicBezTo>
                <a:cubicBezTo>
                  <a:pt x="11520" y="3086"/>
                  <a:pt x="11520" y="3291"/>
                  <a:pt x="11520" y="3497"/>
                </a:cubicBezTo>
                <a:cubicBezTo>
                  <a:pt x="11520" y="10697"/>
                  <a:pt x="11520" y="10697"/>
                  <a:pt x="11520" y="10697"/>
                </a:cubicBezTo>
                <a:cubicBezTo>
                  <a:pt x="11520" y="10903"/>
                  <a:pt x="11520" y="10903"/>
                  <a:pt x="11520" y="10903"/>
                </a:cubicBezTo>
                <a:cubicBezTo>
                  <a:pt x="11520" y="10903"/>
                  <a:pt x="11520" y="10903"/>
                  <a:pt x="11520" y="10903"/>
                </a:cubicBezTo>
                <a:cubicBezTo>
                  <a:pt x="11520" y="11109"/>
                  <a:pt x="11520" y="11109"/>
                  <a:pt x="11520" y="11109"/>
                </a:cubicBezTo>
                <a:cubicBezTo>
                  <a:pt x="11520" y="11109"/>
                  <a:pt x="11520" y="11109"/>
                  <a:pt x="11314" y="11314"/>
                </a:cubicBezTo>
                <a:cubicBezTo>
                  <a:pt x="11314" y="11314"/>
                  <a:pt x="11314" y="11314"/>
                  <a:pt x="11314" y="11314"/>
                </a:cubicBezTo>
                <a:cubicBezTo>
                  <a:pt x="11314" y="11314"/>
                  <a:pt x="11314" y="11314"/>
                  <a:pt x="11314" y="11314"/>
                </a:cubicBezTo>
                <a:cubicBezTo>
                  <a:pt x="11314" y="11314"/>
                  <a:pt x="11314" y="11314"/>
                  <a:pt x="11109" y="11520"/>
                </a:cubicBezTo>
                <a:cubicBezTo>
                  <a:pt x="11109" y="11520"/>
                  <a:pt x="11109" y="11520"/>
                  <a:pt x="11109" y="11520"/>
                </a:cubicBezTo>
                <a:cubicBezTo>
                  <a:pt x="11109" y="11520"/>
                  <a:pt x="11109" y="11520"/>
                  <a:pt x="11109" y="11520"/>
                </a:cubicBezTo>
                <a:cubicBezTo>
                  <a:pt x="6171" y="13577"/>
                  <a:pt x="6171" y="13577"/>
                  <a:pt x="6171" y="13577"/>
                </a:cubicBezTo>
                <a:cubicBezTo>
                  <a:pt x="6171" y="13783"/>
                  <a:pt x="5966" y="13783"/>
                  <a:pt x="5966" y="13783"/>
                </a:cubicBezTo>
                <a:cubicBezTo>
                  <a:pt x="5554" y="13783"/>
                  <a:pt x="5349" y="13577"/>
                  <a:pt x="5143" y="13166"/>
                </a:cubicBezTo>
                <a:cubicBezTo>
                  <a:pt x="5143" y="13166"/>
                  <a:pt x="5143" y="12960"/>
                  <a:pt x="5143" y="12960"/>
                </a:cubicBezTo>
                <a:cubicBezTo>
                  <a:pt x="5143" y="12754"/>
                  <a:pt x="5143" y="12754"/>
                  <a:pt x="5143" y="12754"/>
                </a:cubicBezTo>
                <a:cubicBezTo>
                  <a:pt x="5349" y="12549"/>
                  <a:pt x="5349" y="12343"/>
                  <a:pt x="5554" y="12343"/>
                </a:cubicBezTo>
                <a:cubicBezTo>
                  <a:pt x="10080" y="10286"/>
                  <a:pt x="10080" y="10286"/>
                  <a:pt x="10080" y="10286"/>
                </a:cubicBezTo>
                <a:cubicBezTo>
                  <a:pt x="10080" y="3497"/>
                  <a:pt x="10080" y="3497"/>
                  <a:pt x="10080" y="3497"/>
                </a:cubicBezTo>
                <a:cubicBezTo>
                  <a:pt x="10080" y="3291"/>
                  <a:pt x="10080" y="3086"/>
                  <a:pt x="10286" y="288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D6F9ED5E-CF9A-4DE3-B0B5-FD528DB6DE7D}"/>
              </a:ext>
            </a:extLst>
          </p:cNvPr>
          <p:cNvSpPr/>
          <p:nvPr/>
        </p:nvSpPr>
        <p:spPr>
          <a:xfrm>
            <a:off x="3641726" y="1641381"/>
            <a:ext cx="393701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903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1189" y="6994"/>
                  <a:pt x="21600" y="8846"/>
                  <a:pt x="21600" y="10697"/>
                </a:cubicBezTo>
                <a:cubicBezTo>
                  <a:pt x="21600" y="12754"/>
                  <a:pt x="21189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0983"/>
                  <a:pt x="12754" y="21600"/>
                  <a:pt x="10903" y="21600"/>
                </a:cubicBezTo>
                <a:cubicBezTo>
                  <a:pt x="8846" y="21600"/>
                  <a:pt x="6994" y="20983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617" y="14606"/>
                  <a:pt x="0" y="12754"/>
                  <a:pt x="0" y="10697"/>
                </a:cubicBezTo>
                <a:cubicBezTo>
                  <a:pt x="0" y="8846"/>
                  <a:pt x="617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10903" y="4526"/>
                </a:moveTo>
                <a:cubicBezTo>
                  <a:pt x="10903" y="4526"/>
                  <a:pt x="10903" y="4526"/>
                  <a:pt x="10903" y="4526"/>
                </a:cubicBezTo>
                <a:cubicBezTo>
                  <a:pt x="10903" y="4526"/>
                  <a:pt x="11109" y="4526"/>
                  <a:pt x="11314" y="4526"/>
                </a:cubicBezTo>
                <a:cubicBezTo>
                  <a:pt x="11520" y="4526"/>
                  <a:pt x="11520" y="4526"/>
                  <a:pt x="11726" y="4320"/>
                </a:cubicBezTo>
                <a:cubicBezTo>
                  <a:pt x="11726" y="4320"/>
                  <a:pt x="11726" y="4320"/>
                  <a:pt x="11726" y="4320"/>
                </a:cubicBezTo>
                <a:cubicBezTo>
                  <a:pt x="11520" y="4320"/>
                  <a:pt x="11520" y="4114"/>
                  <a:pt x="11520" y="4114"/>
                </a:cubicBezTo>
                <a:cubicBezTo>
                  <a:pt x="11314" y="4114"/>
                  <a:pt x="11314" y="4114"/>
                  <a:pt x="11314" y="4114"/>
                </a:cubicBezTo>
                <a:cubicBezTo>
                  <a:pt x="11314" y="4114"/>
                  <a:pt x="11314" y="4114"/>
                  <a:pt x="11314" y="4114"/>
                </a:cubicBezTo>
                <a:cubicBezTo>
                  <a:pt x="11314" y="4114"/>
                  <a:pt x="11520" y="4114"/>
                  <a:pt x="11520" y="4114"/>
                </a:cubicBezTo>
                <a:cubicBezTo>
                  <a:pt x="11726" y="4114"/>
                  <a:pt x="11726" y="4114"/>
                  <a:pt x="11726" y="4114"/>
                </a:cubicBezTo>
                <a:cubicBezTo>
                  <a:pt x="11931" y="4114"/>
                  <a:pt x="11931" y="4114"/>
                  <a:pt x="11931" y="4114"/>
                </a:cubicBezTo>
                <a:cubicBezTo>
                  <a:pt x="12137" y="4114"/>
                  <a:pt x="12137" y="4114"/>
                  <a:pt x="12137" y="4114"/>
                </a:cubicBezTo>
                <a:cubicBezTo>
                  <a:pt x="11931" y="4320"/>
                  <a:pt x="11931" y="4320"/>
                  <a:pt x="11931" y="4320"/>
                </a:cubicBezTo>
                <a:cubicBezTo>
                  <a:pt x="11931" y="4320"/>
                  <a:pt x="11931" y="4320"/>
                  <a:pt x="11931" y="4320"/>
                </a:cubicBezTo>
                <a:cubicBezTo>
                  <a:pt x="11931" y="4320"/>
                  <a:pt x="11931" y="4320"/>
                  <a:pt x="12137" y="4320"/>
                </a:cubicBezTo>
                <a:cubicBezTo>
                  <a:pt x="12549" y="4320"/>
                  <a:pt x="12549" y="4320"/>
                  <a:pt x="12549" y="4320"/>
                </a:cubicBezTo>
                <a:cubicBezTo>
                  <a:pt x="12960" y="4526"/>
                  <a:pt x="12960" y="4526"/>
                  <a:pt x="12960" y="4526"/>
                </a:cubicBezTo>
                <a:cubicBezTo>
                  <a:pt x="12960" y="4526"/>
                  <a:pt x="13166" y="4526"/>
                  <a:pt x="13371" y="4526"/>
                </a:cubicBezTo>
                <a:cubicBezTo>
                  <a:pt x="13577" y="4526"/>
                  <a:pt x="13783" y="4526"/>
                  <a:pt x="13783" y="4731"/>
                </a:cubicBezTo>
                <a:cubicBezTo>
                  <a:pt x="13989" y="4731"/>
                  <a:pt x="13989" y="4731"/>
                  <a:pt x="14194" y="4731"/>
                </a:cubicBezTo>
                <a:cubicBezTo>
                  <a:pt x="14400" y="4731"/>
                  <a:pt x="14400" y="4731"/>
                  <a:pt x="14606" y="4731"/>
                </a:cubicBezTo>
                <a:cubicBezTo>
                  <a:pt x="14811" y="4731"/>
                  <a:pt x="14811" y="4731"/>
                  <a:pt x="15017" y="4937"/>
                </a:cubicBezTo>
                <a:cubicBezTo>
                  <a:pt x="15017" y="4731"/>
                  <a:pt x="15017" y="4731"/>
                  <a:pt x="15223" y="4731"/>
                </a:cubicBezTo>
                <a:cubicBezTo>
                  <a:pt x="15223" y="4731"/>
                  <a:pt x="15223" y="4731"/>
                  <a:pt x="15429" y="4731"/>
                </a:cubicBezTo>
                <a:cubicBezTo>
                  <a:pt x="16046" y="4731"/>
                  <a:pt x="16251" y="4937"/>
                  <a:pt x="16046" y="4937"/>
                </a:cubicBezTo>
                <a:cubicBezTo>
                  <a:pt x="16046" y="4937"/>
                  <a:pt x="16046" y="5143"/>
                  <a:pt x="16046" y="5143"/>
                </a:cubicBezTo>
                <a:cubicBezTo>
                  <a:pt x="16046" y="5143"/>
                  <a:pt x="16046" y="5349"/>
                  <a:pt x="16046" y="5349"/>
                </a:cubicBezTo>
                <a:cubicBezTo>
                  <a:pt x="15840" y="5349"/>
                  <a:pt x="15840" y="5349"/>
                  <a:pt x="16046" y="5554"/>
                </a:cubicBezTo>
                <a:cubicBezTo>
                  <a:pt x="16046" y="5554"/>
                  <a:pt x="16046" y="5554"/>
                  <a:pt x="16046" y="5554"/>
                </a:cubicBezTo>
                <a:cubicBezTo>
                  <a:pt x="16046" y="5554"/>
                  <a:pt x="16046" y="5554"/>
                  <a:pt x="16046" y="5554"/>
                </a:cubicBezTo>
                <a:cubicBezTo>
                  <a:pt x="15840" y="5554"/>
                  <a:pt x="15634" y="5554"/>
                  <a:pt x="15429" y="5760"/>
                </a:cubicBezTo>
                <a:cubicBezTo>
                  <a:pt x="15223" y="5760"/>
                  <a:pt x="15017" y="5760"/>
                  <a:pt x="15017" y="5760"/>
                </a:cubicBezTo>
                <a:cubicBezTo>
                  <a:pt x="14606" y="5760"/>
                  <a:pt x="14606" y="5760"/>
                  <a:pt x="14606" y="5760"/>
                </a:cubicBezTo>
                <a:cubicBezTo>
                  <a:pt x="14400" y="5760"/>
                  <a:pt x="14400" y="5966"/>
                  <a:pt x="14194" y="5966"/>
                </a:cubicBezTo>
                <a:cubicBezTo>
                  <a:pt x="14194" y="5966"/>
                  <a:pt x="14194" y="6171"/>
                  <a:pt x="14194" y="6171"/>
                </a:cubicBezTo>
                <a:cubicBezTo>
                  <a:pt x="14194" y="6171"/>
                  <a:pt x="14194" y="6171"/>
                  <a:pt x="14194" y="6171"/>
                </a:cubicBezTo>
                <a:cubicBezTo>
                  <a:pt x="14194" y="6377"/>
                  <a:pt x="14194" y="6377"/>
                  <a:pt x="14194" y="6377"/>
                </a:cubicBezTo>
                <a:cubicBezTo>
                  <a:pt x="14194" y="6377"/>
                  <a:pt x="14194" y="6377"/>
                  <a:pt x="13989" y="6377"/>
                </a:cubicBezTo>
                <a:cubicBezTo>
                  <a:pt x="13989" y="6583"/>
                  <a:pt x="13783" y="6583"/>
                  <a:pt x="13783" y="6583"/>
                </a:cubicBezTo>
                <a:cubicBezTo>
                  <a:pt x="13783" y="6789"/>
                  <a:pt x="13577" y="6789"/>
                  <a:pt x="13577" y="6789"/>
                </a:cubicBezTo>
                <a:cubicBezTo>
                  <a:pt x="13371" y="6994"/>
                  <a:pt x="13371" y="6994"/>
                  <a:pt x="13371" y="6994"/>
                </a:cubicBezTo>
                <a:cubicBezTo>
                  <a:pt x="13371" y="6994"/>
                  <a:pt x="13371" y="6994"/>
                  <a:pt x="13371" y="6789"/>
                </a:cubicBezTo>
                <a:cubicBezTo>
                  <a:pt x="13371" y="6789"/>
                  <a:pt x="13371" y="6789"/>
                  <a:pt x="13371" y="6583"/>
                </a:cubicBezTo>
                <a:cubicBezTo>
                  <a:pt x="13371" y="6583"/>
                  <a:pt x="13371" y="6377"/>
                  <a:pt x="13371" y="6377"/>
                </a:cubicBezTo>
                <a:cubicBezTo>
                  <a:pt x="13371" y="6377"/>
                  <a:pt x="13371" y="6377"/>
                  <a:pt x="13371" y="6171"/>
                </a:cubicBezTo>
                <a:cubicBezTo>
                  <a:pt x="13577" y="5966"/>
                  <a:pt x="13783" y="5966"/>
                  <a:pt x="13989" y="5966"/>
                </a:cubicBezTo>
                <a:cubicBezTo>
                  <a:pt x="14400" y="5554"/>
                  <a:pt x="14400" y="5554"/>
                  <a:pt x="14400" y="5554"/>
                </a:cubicBezTo>
                <a:cubicBezTo>
                  <a:pt x="14194" y="5760"/>
                  <a:pt x="13989" y="5760"/>
                  <a:pt x="13989" y="5760"/>
                </a:cubicBezTo>
                <a:cubicBezTo>
                  <a:pt x="13783" y="5760"/>
                  <a:pt x="13783" y="5760"/>
                  <a:pt x="13783" y="5760"/>
                </a:cubicBezTo>
                <a:cubicBezTo>
                  <a:pt x="13783" y="5760"/>
                  <a:pt x="13783" y="5554"/>
                  <a:pt x="13783" y="5554"/>
                </a:cubicBezTo>
                <a:cubicBezTo>
                  <a:pt x="13783" y="5554"/>
                  <a:pt x="13783" y="5554"/>
                  <a:pt x="13783" y="5554"/>
                </a:cubicBezTo>
                <a:cubicBezTo>
                  <a:pt x="13577" y="5554"/>
                  <a:pt x="13577" y="5760"/>
                  <a:pt x="13577" y="5760"/>
                </a:cubicBezTo>
                <a:cubicBezTo>
                  <a:pt x="13577" y="5760"/>
                  <a:pt x="13577" y="5760"/>
                  <a:pt x="13371" y="5760"/>
                </a:cubicBezTo>
                <a:cubicBezTo>
                  <a:pt x="13371" y="5966"/>
                  <a:pt x="13371" y="5966"/>
                  <a:pt x="13166" y="5966"/>
                </a:cubicBezTo>
                <a:cubicBezTo>
                  <a:pt x="13166" y="6171"/>
                  <a:pt x="12960" y="6171"/>
                  <a:pt x="12960" y="5966"/>
                </a:cubicBezTo>
                <a:cubicBezTo>
                  <a:pt x="12754" y="5966"/>
                  <a:pt x="12754" y="5966"/>
                  <a:pt x="12754" y="5966"/>
                </a:cubicBezTo>
                <a:cubicBezTo>
                  <a:pt x="12549" y="5966"/>
                  <a:pt x="12549" y="5966"/>
                  <a:pt x="12549" y="5966"/>
                </a:cubicBezTo>
                <a:cubicBezTo>
                  <a:pt x="11931" y="5966"/>
                  <a:pt x="11931" y="5966"/>
                  <a:pt x="11931" y="5966"/>
                </a:cubicBezTo>
                <a:cubicBezTo>
                  <a:pt x="11931" y="5966"/>
                  <a:pt x="11726" y="5966"/>
                  <a:pt x="11726" y="6171"/>
                </a:cubicBezTo>
                <a:cubicBezTo>
                  <a:pt x="11520" y="6171"/>
                  <a:pt x="11520" y="6377"/>
                  <a:pt x="11314" y="6377"/>
                </a:cubicBezTo>
                <a:cubicBezTo>
                  <a:pt x="11314" y="6377"/>
                  <a:pt x="11314" y="6377"/>
                  <a:pt x="11109" y="6377"/>
                </a:cubicBezTo>
                <a:cubicBezTo>
                  <a:pt x="11109" y="6377"/>
                  <a:pt x="11109" y="6583"/>
                  <a:pt x="11109" y="6583"/>
                </a:cubicBezTo>
                <a:cubicBezTo>
                  <a:pt x="11109" y="6583"/>
                  <a:pt x="11314" y="6583"/>
                  <a:pt x="11314" y="6583"/>
                </a:cubicBezTo>
                <a:cubicBezTo>
                  <a:pt x="11314" y="6377"/>
                  <a:pt x="11314" y="6377"/>
                  <a:pt x="11314" y="6377"/>
                </a:cubicBezTo>
                <a:cubicBezTo>
                  <a:pt x="11314" y="6377"/>
                  <a:pt x="11314" y="6377"/>
                  <a:pt x="11314" y="6583"/>
                </a:cubicBezTo>
                <a:cubicBezTo>
                  <a:pt x="11314" y="6583"/>
                  <a:pt x="11314" y="6583"/>
                  <a:pt x="11314" y="6583"/>
                </a:cubicBezTo>
                <a:cubicBezTo>
                  <a:pt x="11726" y="6583"/>
                  <a:pt x="11726" y="6583"/>
                  <a:pt x="11726" y="6583"/>
                </a:cubicBezTo>
                <a:cubicBezTo>
                  <a:pt x="11726" y="6583"/>
                  <a:pt x="11726" y="6583"/>
                  <a:pt x="11726" y="6583"/>
                </a:cubicBezTo>
                <a:cubicBezTo>
                  <a:pt x="11931" y="6583"/>
                  <a:pt x="11931" y="6583"/>
                  <a:pt x="11931" y="6583"/>
                </a:cubicBezTo>
                <a:cubicBezTo>
                  <a:pt x="11931" y="6583"/>
                  <a:pt x="12137" y="6583"/>
                  <a:pt x="12137" y="6583"/>
                </a:cubicBezTo>
                <a:cubicBezTo>
                  <a:pt x="11931" y="6789"/>
                  <a:pt x="11931" y="6789"/>
                  <a:pt x="11931" y="6789"/>
                </a:cubicBezTo>
                <a:cubicBezTo>
                  <a:pt x="11931" y="6789"/>
                  <a:pt x="11931" y="6789"/>
                  <a:pt x="12137" y="6789"/>
                </a:cubicBezTo>
                <a:cubicBezTo>
                  <a:pt x="12137" y="6994"/>
                  <a:pt x="12137" y="6994"/>
                  <a:pt x="12137" y="6994"/>
                </a:cubicBezTo>
                <a:cubicBezTo>
                  <a:pt x="11931" y="7200"/>
                  <a:pt x="11931" y="7200"/>
                  <a:pt x="11931" y="7200"/>
                </a:cubicBezTo>
                <a:cubicBezTo>
                  <a:pt x="11931" y="7406"/>
                  <a:pt x="11931" y="7406"/>
                  <a:pt x="11931" y="7406"/>
                </a:cubicBezTo>
                <a:cubicBezTo>
                  <a:pt x="11931" y="7406"/>
                  <a:pt x="11931" y="7406"/>
                  <a:pt x="11931" y="7406"/>
                </a:cubicBezTo>
                <a:cubicBezTo>
                  <a:pt x="11931" y="7611"/>
                  <a:pt x="11726" y="7406"/>
                  <a:pt x="11726" y="7200"/>
                </a:cubicBezTo>
                <a:cubicBezTo>
                  <a:pt x="11931" y="6994"/>
                  <a:pt x="11931" y="6789"/>
                  <a:pt x="11726" y="6789"/>
                </a:cubicBezTo>
                <a:cubicBezTo>
                  <a:pt x="11726" y="6789"/>
                  <a:pt x="11726" y="6789"/>
                  <a:pt x="11726" y="6994"/>
                </a:cubicBezTo>
                <a:cubicBezTo>
                  <a:pt x="11726" y="7200"/>
                  <a:pt x="11520" y="7406"/>
                  <a:pt x="11520" y="7406"/>
                </a:cubicBezTo>
                <a:cubicBezTo>
                  <a:pt x="11109" y="7611"/>
                  <a:pt x="11109" y="7817"/>
                  <a:pt x="10903" y="7817"/>
                </a:cubicBezTo>
                <a:cubicBezTo>
                  <a:pt x="10903" y="7817"/>
                  <a:pt x="10903" y="7817"/>
                  <a:pt x="10697" y="7817"/>
                </a:cubicBezTo>
                <a:cubicBezTo>
                  <a:pt x="10697" y="7817"/>
                  <a:pt x="10697" y="7817"/>
                  <a:pt x="10697" y="7817"/>
                </a:cubicBezTo>
                <a:cubicBezTo>
                  <a:pt x="10697" y="7817"/>
                  <a:pt x="10697" y="7817"/>
                  <a:pt x="10491" y="7817"/>
                </a:cubicBezTo>
                <a:cubicBezTo>
                  <a:pt x="10491" y="7817"/>
                  <a:pt x="10491" y="8023"/>
                  <a:pt x="10491" y="8023"/>
                </a:cubicBezTo>
                <a:cubicBezTo>
                  <a:pt x="10286" y="8229"/>
                  <a:pt x="10286" y="8229"/>
                  <a:pt x="10286" y="8229"/>
                </a:cubicBezTo>
                <a:cubicBezTo>
                  <a:pt x="10286" y="8229"/>
                  <a:pt x="10286" y="8229"/>
                  <a:pt x="10286" y="8229"/>
                </a:cubicBezTo>
                <a:cubicBezTo>
                  <a:pt x="10491" y="8434"/>
                  <a:pt x="10491" y="8434"/>
                  <a:pt x="10491" y="8640"/>
                </a:cubicBezTo>
                <a:cubicBezTo>
                  <a:pt x="10286" y="8640"/>
                  <a:pt x="10286" y="8640"/>
                  <a:pt x="10286" y="8846"/>
                </a:cubicBezTo>
                <a:cubicBezTo>
                  <a:pt x="10286" y="8846"/>
                  <a:pt x="10080" y="8846"/>
                  <a:pt x="10080" y="8846"/>
                </a:cubicBezTo>
                <a:cubicBezTo>
                  <a:pt x="10080" y="8640"/>
                  <a:pt x="10080" y="8640"/>
                  <a:pt x="10080" y="8640"/>
                </a:cubicBezTo>
                <a:cubicBezTo>
                  <a:pt x="10080" y="8640"/>
                  <a:pt x="10080" y="8434"/>
                  <a:pt x="10080" y="8434"/>
                </a:cubicBezTo>
                <a:cubicBezTo>
                  <a:pt x="9874" y="8434"/>
                  <a:pt x="9874" y="8434"/>
                  <a:pt x="9874" y="8434"/>
                </a:cubicBezTo>
                <a:cubicBezTo>
                  <a:pt x="9874" y="8229"/>
                  <a:pt x="9874" y="8229"/>
                  <a:pt x="9874" y="8229"/>
                </a:cubicBezTo>
                <a:cubicBezTo>
                  <a:pt x="10080" y="8229"/>
                  <a:pt x="9874" y="8023"/>
                  <a:pt x="9874" y="8023"/>
                </a:cubicBezTo>
                <a:cubicBezTo>
                  <a:pt x="9669" y="8229"/>
                  <a:pt x="9669" y="8229"/>
                  <a:pt x="9463" y="8229"/>
                </a:cubicBezTo>
                <a:cubicBezTo>
                  <a:pt x="9463" y="8229"/>
                  <a:pt x="9463" y="8229"/>
                  <a:pt x="9669" y="8023"/>
                </a:cubicBezTo>
                <a:cubicBezTo>
                  <a:pt x="9257" y="8229"/>
                  <a:pt x="9257" y="8229"/>
                  <a:pt x="9257" y="8229"/>
                </a:cubicBezTo>
                <a:cubicBezTo>
                  <a:pt x="9257" y="8229"/>
                  <a:pt x="9257" y="8229"/>
                  <a:pt x="9257" y="8229"/>
                </a:cubicBezTo>
                <a:cubicBezTo>
                  <a:pt x="9051" y="8229"/>
                  <a:pt x="9257" y="8229"/>
                  <a:pt x="9257" y="8434"/>
                </a:cubicBezTo>
                <a:cubicBezTo>
                  <a:pt x="9257" y="8434"/>
                  <a:pt x="9463" y="8434"/>
                  <a:pt x="9463" y="8434"/>
                </a:cubicBezTo>
                <a:cubicBezTo>
                  <a:pt x="9669" y="8434"/>
                  <a:pt x="9669" y="8434"/>
                  <a:pt x="9669" y="8434"/>
                </a:cubicBezTo>
                <a:cubicBezTo>
                  <a:pt x="9669" y="8434"/>
                  <a:pt x="9669" y="8640"/>
                  <a:pt x="9669" y="8640"/>
                </a:cubicBezTo>
                <a:cubicBezTo>
                  <a:pt x="9669" y="8640"/>
                  <a:pt x="9463" y="8640"/>
                  <a:pt x="9463" y="8640"/>
                </a:cubicBezTo>
                <a:cubicBezTo>
                  <a:pt x="9463" y="8640"/>
                  <a:pt x="9257" y="8640"/>
                  <a:pt x="9257" y="8640"/>
                </a:cubicBezTo>
                <a:cubicBezTo>
                  <a:pt x="9463" y="8846"/>
                  <a:pt x="9669" y="9051"/>
                  <a:pt x="9669" y="9257"/>
                </a:cubicBezTo>
                <a:cubicBezTo>
                  <a:pt x="9669" y="9463"/>
                  <a:pt x="9669" y="9463"/>
                  <a:pt x="9669" y="9463"/>
                </a:cubicBezTo>
                <a:cubicBezTo>
                  <a:pt x="9669" y="9463"/>
                  <a:pt x="9669" y="9463"/>
                  <a:pt x="9463" y="9669"/>
                </a:cubicBezTo>
                <a:cubicBezTo>
                  <a:pt x="9257" y="9669"/>
                  <a:pt x="9051" y="9874"/>
                  <a:pt x="9051" y="10080"/>
                </a:cubicBezTo>
                <a:cubicBezTo>
                  <a:pt x="8846" y="10286"/>
                  <a:pt x="8640" y="10286"/>
                  <a:pt x="8640" y="10286"/>
                </a:cubicBezTo>
                <a:cubicBezTo>
                  <a:pt x="8434" y="10080"/>
                  <a:pt x="8229" y="10080"/>
                  <a:pt x="8229" y="10286"/>
                </a:cubicBezTo>
                <a:cubicBezTo>
                  <a:pt x="8434" y="10491"/>
                  <a:pt x="8434" y="10491"/>
                  <a:pt x="8434" y="10491"/>
                </a:cubicBezTo>
                <a:cubicBezTo>
                  <a:pt x="8229" y="10697"/>
                  <a:pt x="8023" y="10697"/>
                  <a:pt x="8023" y="10491"/>
                </a:cubicBezTo>
                <a:cubicBezTo>
                  <a:pt x="8229" y="10286"/>
                  <a:pt x="8229" y="10286"/>
                  <a:pt x="8229" y="10286"/>
                </a:cubicBezTo>
                <a:cubicBezTo>
                  <a:pt x="8229" y="10080"/>
                  <a:pt x="8023" y="10080"/>
                  <a:pt x="8023" y="10286"/>
                </a:cubicBezTo>
                <a:cubicBezTo>
                  <a:pt x="7817" y="10491"/>
                  <a:pt x="7817" y="10491"/>
                  <a:pt x="7817" y="10491"/>
                </a:cubicBezTo>
                <a:cubicBezTo>
                  <a:pt x="7817" y="10491"/>
                  <a:pt x="7817" y="10491"/>
                  <a:pt x="7817" y="10697"/>
                </a:cubicBezTo>
                <a:cubicBezTo>
                  <a:pt x="8023" y="10697"/>
                  <a:pt x="8023" y="10697"/>
                  <a:pt x="8229" y="10903"/>
                </a:cubicBezTo>
                <a:cubicBezTo>
                  <a:pt x="8229" y="10903"/>
                  <a:pt x="8229" y="11109"/>
                  <a:pt x="8229" y="11314"/>
                </a:cubicBezTo>
                <a:cubicBezTo>
                  <a:pt x="8229" y="11314"/>
                  <a:pt x="8229" y="11520"/>
                  <a:pt x="8023" y="11520"/>
                </a:cubicBezTo>
                <a:cubicBezTo>
                  <a:pt x="8023" y="11520"/>
                  <a:pt x="7817" y="11520"/>
                  <a:pt x="7817" y="11520"/>
                </a:cubicBezTo>
                <a:cubicBezTo>
                  <a:pt x="7817" y="11726"/>
                  <a:pt x="7611" y="11520"/>
                  <a:pt x="7611" y="11520"/>
                </a:cubicBezTo>
                <a:cubicBezTo>
                  <a:pt x="7406" y="11314"/>
                  <a:pt x="7406" y="11109"/>
                  <a:pt x="7200" y="11109"/>
                </a:cubicBezTo>
                <a:cubicBezTo>
                  <a:pt x="7200" y="11109"/>
                  <a:pt x="7200" y="11314"/>
                  <a:pt x="7200" y="11520"/>
                </a:cubicBezTo>
                <a:cubicBezTo>
                  <a:pt x="6994" y="11314"/>
                  <a:pt x="6994" y="11314"/>
                  <a:pt x="6994" y="11314"/>
                </a:cubicBezTo>
                <a:cubicBezTo>
                  <a:pt x="6994" y="10697"/>
                  <a:pt x="6994" y="10697"/>
                  <a:pt x="6994" y="10697"/>
                </a:cubicBezTo>
                <a:cubicBezTo>
                  <a:pt x="6994" y="10697"/>
                  <a:pt x="6789" y="10697"/>
                  <a:pt x="6789" y="10697"/>
                </a:cubicBezTo>
                <a:cubicBezTo>
                  <a:pt x="6583" y="10903"/>
                  <a:pt x="6583" y="10903"/>
                  <a:pt x="6583" y="10903"/>
                </a:cubicBezTo>
                <a:cubicBezTo>
                  <a:pt x="6583" y="10903"/>
                  <a:pt x="6377" y="10903"/>
                  <a:pt x="6377" y="10697"/>
                </a:cubicBezTo>
                <a:cubicBezTo>
                  <a:pt x="6583" y="10697"/>
                  <a:pt x="6377" y="10491"/>
                  <a:pt x="6377" y="10286"/>
                </a:cubicBezTo>
                <a:cubicBezTo>
                  <a:pt x="6171" y="10286"/>
                  <a:pt x="6171" y="10080"/>
                  <a:pt x="6171" y="10080"/>
                </a:cubicBezTo>
                <a:cubicBezTo>
                  <a:pt x="6171" y="10080"/>
                  <a:pt x="6171" y="10080"/>
                  <a:pt x="6171" y="10080"/>
                </a:cubicBezTo>
                <a:cubicBezTo>
                  <a:pt x="5966" y="10080"/>
                  <a:pt x="5966" y="10286"/>
                  <a:pt x="5760" y="10286"/>
                </a:cubicBezTo>
                <a:cubicBezTo>
                  <a:pt x="5760" y="10286"/>
                  <a:pt x="5760" y="10286"/>
                  <a:pt x="5554" y="10286"/>
                </a:cubicBezTo>
                <a:cubicBezTo>
                  <a:pt x="5554" y="10286"/>
                  <a:pt x="5554" y="10286"/>
                  <a:pt x="5554" y="10286"/>
                </a:cubicBezTo>
                <a:cubicBezTo>
                  <a:pt x="5554" y="10286"/>
                  <a:pt x="5554" y="10491"/>
                  <a:pt x="5554" y="10491"/>
                </a:cubicBezTo>
                <a:cubicBezTo>
                  <a:pt x="5349" y="10491"/>
                  <a:pt x="5349" y="10491"/>
                  <a:pt x="5349" y="10491"/>
                </a:cubicBezTo>
                <a:cubicBezTo>
                  <a:pt x="5143" y="10697"/>
                  <a:pt x="5143" y="10697"/>
                  <a:pt x="5143" y="10697"/>
                </a:cubicBezTo>
                <a:cubicBezTo>
                  <a:pt x="4937" y="10697"/>
                  <a:pt x="4937" y="10903"/>
                  <a:pt x="4937" y="11109"/>
                </a:cubicBezTo>
                <a:cubicBezTo>
                  <a:pt x="4937" y="11314"/>
                  <a:pt x="4937" y="11520"/>
                  <a:pt x="4731" y="11520"/>
                </a:cubicBezTo>
                <a:cubicBezTo>
                  <a:pt x="4526" y="11726"/>
                  <a:pt x="4526" y="11726"/>
                  <a:pt x="4526" y="11726"/>
                </a:cubicBezTo>
                <a:cubicBezTo>
                  <a:pt x="4526" y="11726"/>
                  <a:pt x="4526" y="11726"/>
                  <a:pt x="4526" y="11726"/>
                </a:cubicBezTo>
                <a:cubicBezTo>
                  <a:pt x="4526" y="11726"/>
                  <a:pt x="4526" y="11520"/>
                  <a:pt x="4320" y="11314"/>
                </a:cubicBezTo>
                <a:cubicBezTo>
                  <a:pt x="4114" y="10903"/>
                  <a:pt x="4114" y="10903"/>
                  <a:pt x="4114" y="10903"/>
                </a:cubicBezTo>
                <a:cubicBezTo>
                  <a:pt x="4114" y="10491"/>
                  <a:pt x="4114" y="10491"/>
                  <a:pt x="4114" y="10491"/>
                </a:cubicBezTo>
                <a:cubicBezTo>
                  <a:pt x="4114" y="10080"/>
                  <a:pt x="4114" y="10080"/>
                  <a:pt x="4114" y="10080"/>
                </a:cubicBezTo>
                <a:cubicBezTo>
                  <a:pt x="3909" y="10286"/>
                  <a:pt x="3909" y="10286"/>
                  <a:pt x="3909" y="10286"/>
                </a:cubicBezTo>
                <a:cubicBezTo>
                  <a:pt x="3703" y="10286"/>
                  <a:pt x="3703" y="10286"/>
                  <a:pt x="3703" y="10080"/>
                </a:cubicBezTo>
                <a:cubicBezTo>
                  <a:pt x="3703" y="10080"/>
                  <a:pt x="3703" y="10080"/>
                  <a:pt x="3703" y="9874"/>
                </a:cubicBezTo>
                <a:cubicBezTo>
                  <a:pt x="3497" y="9874"/>
                  <a:pt x="3497" y="9874"/>
                  <a:pt x="3291" y="9669"/>
                </a:cubicBezTo>
                <a:cubicBezTo>
                  <a:pt x="2880" y="9874"/>
                  <a:pt x="2880" y="9874"/>
                  <a:pt x="2880" y="9874"/>
                </a:cubicBezTo>
                <a:cubicBezTo>
                  <a:pt x="2674" y="9874"/>
                  <a:pt x="2469" y="9874"/>
                  <a:pt x="2263" y="9669"/>
                </a:cubicBezTo>
                <a:cubicBezTo>
                  <a:pt x="2263" y="9874"/>
                  <a:pt x="2263" y="9874"/>
                  <a:pt x="2263" y="9874"/>
                </a:cubicBezTo>
                <a:cubicBezTo>
                  <a:pt x="2469" y="9874"/>
                  <a:pt x="2469" y="10080"/>
                  <a:pt x="2674" y="10080"/>
                </a:cubicBezTo>
                <a:cubicBezTo>
                  <a:pt x="2469" y="10286"/>
                  <a:pt x="2469" y="10491"/>
                  <a:pt x="2263" y="10697"/>
                </a:cubicBezTo>
                <a:cubicBezTo>
                  <a:pt x="2263" y="10697"/>
                  <a:pt x="2263" y="10697"/>
                  <a:pt x="2263" y="10697"/>
                </a:cubicBezTo>
                <a:cubicBezTo>
                  <a:pt x="2263" y="13166"/>
                  <a:pt x="3086" y="15223"/>
                  <a:pt x="4731" y="16869"/>
                </a:cubicBezTo>
                <a:cubicBezTo>
                  <a:pt x="6377" y="18514"/>
                  <a:pt x="8434" y="19337"/>
                  <a:pt x="10903" y="19337"/>
                </a:cubicBezTo>
                <a:cubicBezTo>
                  <a:pt x="13166" y="19337"/>
                  <a:pt x="15223" y="18514"/>
                  <a:pt x="16869" y="16869"/>
                </a:cubicBezTo>
                <a:cubicBezTo>
                  <a:pt x="18514" y="15223"/>
                  <a:pt x="19337" y="13166"/>
                  <a:pt x="19337" y="10697"/>
                </a:cubicBezTo>
                <a:cubicBezTo>
                  <a:pt x="19337" y="8434"/>
                  <a:pt x="18514" y="6377"/>
                  <a:pt x="16869" y="4731"/>
                </a:cubicBezTo>
                <a:cubicBezTo>
                  <a:pt x="15223" y="3086"/>
                  <a:pt x="13166" y="2263"/>
                  <a:pt x="10903" y="2263"/>
                </a:cubicBezTo>
                <a:cubicBezTo>
                  <a:pt x="8640" y="2263"/>
                  <a:pt x="6789" y="2880"/>
                  <a:pt x="5143" y="4320"/>
                </a:cubicBezTo>
                <a:cubicBezTo>
                  <a:pt x="5349" y="4320"/>
                  <a:pt x="5349" y="4320"/>
                  <a:pt x="5349" y="4320"/>
                </a:cubicBezTo>
                <a:cubicBezTo>
                  <a:pt x="5554" y="4320"/>
                  <a:pt x="5554" y="4320"/>
                  <a:pt x="5554" y="4320"/>
                </a:cubicBezTo>
                <a:cubicBezTo>
                  <a:pt x="5760" y="4114"/>
                  <a:pt x="5760" y="4114"/>
                  <a:pt x="5760" y="4114"/>
                </a:cubicBezTo>
                <a:cubicBezTo>
                  <a:pt x="5966" y="4114"/>
                  <a:pt x="5966" y="4114"/>
                  <a:pt x="6171" y="4114"/>
                </a:cubicBezTo>
                <a:cubicBezTo>
                  <a:pt x="6171" y="4114"/>
                  <a:pt x="6377" y="4114"/>
                  <a:pt x="6377" y="4114"/>
                </a:cubicBezTo>
                <a:cubicBezTo>
                  <a:pt x="6583" y="3909"/>
                  <a:pt x="6583" y="3909"/>
                  <a:pt x="6583" y="4114"/>
                </a:cubicBezTo>
                <a:cubicBezTo>
                  <a:pt x="6994" y="4114"/>
                  <a:pt x="6994" y="4114"/>
                  <a:pt x="6994" y="4114"/>
                </a:cubicBezTo>
                <a:cubicBezTo>
                  <a:pt x="7200" y="3909"/>
                  <a:pt x="7406" y="3909"/>
                  <a:pt x="7406" y="3909"/>
                </a:cubicBezTo>
                <a:cubicBezTo>
                  <a:pt x="7406" y="3909"/>
                  <a:pt x="7406" y="3909"/>
                  <a:pt x="7406" y="3909"/>
                </a:cubicBezTo>
                <a:cubicBezTo>
                  <a:pt x="7406" y="3909"/>
                  <a:pt x="7611" y="3909"/>
                  <a:pt x="7817" y="3909"/>
                </a:cubicBezTo>
                <a:cubicBezTo>
                  <a:pt x="7817" y="4114"/>
                  <a:pt x="7817" y="4114"/>
                  <a:pt x="7817" y="4114"/>
                </a:cubicBezTo>
                <a:cubicBezTo>
                  <a:pt x="8229" y="3909"/>
                  <a:pt x="8640" y="3909"/>
                  <a:pt x="8640" y="4114"/>
                </a:cubicBezTo>
                <a:cubicBezTo>
                  <a:pt x="8640" y="4114"/>
                  <a:pt x="8640" y="4114"/>
                  <a:pt x="8640" y="4320"/>
                </a:cubicBezTo>
                <a:cubicBezTo>
                  <a:pt x="8640" y="4320"/>
                  <a:pt x="8640" y="4320"/>
                  <a:pt x="8640" y="4320"/>
                </a:cubicBezTo>
                <a:cubicBezTo>
                  <a:pt x="8640" y="4320"/>
                  <a:pt x="8846" y="4320"/>
                  <a:pt x="9051" y="4320"/>
                </a:cubicBezTo>
                <a:cubicBezTo>
                  <a:pt x="9257" y="4320"/>
                  <a:pt x="9463" y="4320"/>
                  <a:pt x="9463" y="4320"/>
                </a:cubicBezTo>
                <a:cubicBezTo>
                  <a:pt x="10080" y="4320"/>
                  <a:pt x="10080" y="4320"/>
                  <a:pt x="10080" y="4320"/>
                </a:cubicBezTo>
                <a:cubicBezTo>
                  <a:pt x="10286" y="4320"/>
                  <a:pt x="10286" y="4320"/>
                  <a:pt x="10286" y="4320"/>
                </a:cubicBezTo>
                <a:cubicBezTo>
                  <a:pt x="10286" y="4320"/>
                  <a:pt x="10491" y="4320"/>
                  <a:pt x="10491" y="4526"/>
                </a:cubicBezTo>
                <a:cubicBezTo>
                  <a:pt x="10491" y="4526"/>
                  <a:pt x="10491" y="4526"/>
                  <a:pt x="10491" y="4731"/>
                </a:cubicBezTo>
                <a:cubicBezTo>
                  <a:pt x="10491" y="4731"/>
                  <a:pt x="10697" y="4731"/>
                  <a:pt x="10697" y="4526"/>
                </a:cubicBezTo>
                <a:cubicBezTo>
                  <a:pt x="10697" y="4526"/>
                  <a:pt x="10903" y="4526"/>
                  <a:pt x="10903" y="4526"/>
                </a:cubicBezTo>
                <a:cubicBezTo>
                  <a:pt x="10903" y="4526"/>
                  <a:pt x="10903" y="4526"/>
                  <a:pt x="10903" y="4526"/>
                </a:cubicBezTo>
                <a:close/>
                <a:moveTo>
                  <a:pt x="4526" y="4937"/>
                </a:moveTo>
                <a:cubicBezTo>
                  <a:pt x="4731" y="4937"/>
                  <a:pt x="4731" y="4937"/>
                  <a:pt x="4731" y="4937"/>
                </a:cubicBezTo>
                <a:cubicBezTo>
                  <a:pt x="4731" y="4937"/>
                  <a:pt x="4731" y="4937"/>
                  <a:pt x="4731" y="4937"/>
                </a:cubicBezTo>
                <a:lnTo>
                  <a:pt x="4526" y="4937"/>
                </a:lnTo>
                <a:close/>
                <a:moveTo>
                  <a:pt x="4937" y="11520"/>
                </a:moveTo>
                <a:cubicBezTo>
                  <a:pt x="4937" y="11520"/>
                  <a:pt x="4937" y="11726"/>
                  <a:pt x="4937" y="11726"/>
                </a:cubicBezTo>
                <a:cubicBezTo>
                  <a:pt x="4937" y="11931"/>
                  <a:pt x="4937" y="11931"/>
                  <a:pt x="4937" y="11931"/>
                </a:cubicBezTo>
                <a:cubicBezTo>
                  <a:pt x="4937" y="11931"/>
                  <a:pt x="4937" y="11931"/>
                  <a:pt x="4937" y="11931"/>
                </a:cubicBezTo>
                <a:cubicBezTo>
                  <a:pt x="5143" y="11726"/>
                  <a:pt x="5143" y="11726"/>
                  <a:pt x="5143" y="11726"/>
                </a:cubicBezTo>
                <a:cubicBezTo>
                  <a:pt x="4937" y="11520"/>
                  <a:pt x="4937" y="11520"/>
                  <a:pt x="4937" y="11520"/>
                </a:cubicBezTo>
                <a:cubicBezTo>
                  <a:pt x="4937" y="11520"/>
                  <a:pt x="4937" y="11520"/>
                  <a:pt x="4937" y="11520"/>
                </a:cubicBezTo>
                <a:close/>
                <a:moveTo>
                  <a:pt x="5143" y="4731"/>
                </a:moveTo>
                <a:cubicBezTo>
                  <a:pt x="4937" y="4526"/>
                  <a:pt x="4937" y="4526"/>
                  <a:pt x="4937" y="4526"/>
                </a:cubicBezTo>
                <a:cubicBezTo>
                  <a:pt x="5143" y="4526"/>
                  <a:pt x="5143" y="4526"/>
                  <a:pt x="5143" y="4526"/>
                </a:cubicBezTo>
                <a:cubicBezTo>
                  <a:pt x="5349" y="4526"/>
                  <a:pt x="5349" y="4731"/>
                  <a:pt x="5349" y="4731"/>
                </a:cubicBezTo>
                <a:cubicBezTo>
                  <a:pt x="5143" y="4731"/>
                  <a:pt x="5143" y="4731"/>
                  <a:pt x="5143" y="4731"/>
                </a:cubicBezTo>
                <a:close/>
                <a:moveTo>
                  <a:pt x="7611" y="13371"/>
                </a:moveTo>
                <a:cubicBezTo>
                  <a:pt x="7611" y="13371"/>
                  <a:pt x="7611" y="13371"/>
                  <a:pt x="7817" y="13371"/>
                </a:cubicBezTo>
                <a:cubicBezTo>
                  <a:pt x="7817" y="13371"/>
                  <a:pt x="7817" y="13166"/>
                  <a:pt x="7817" y="13166"/>
                </a:cubicBezTo>
                <a:cubicBezTo>
                  <a:pt x="7817" y="13166"/>
                  <a:pt x="7817" y="12960"/>
                  <a:pt x="7817" y="12960"/>
                </a:cubicBezTo>
                <a:cubicBezTo>
                  <a:pt x="7817" y="12960"/>
                  <a:pt x="7817" y="12960"/>
                  <a:pt x="7817" y="12960"/>
                </a:cubicBezTo>
                <a:cubicBezTo>
                  <a:pt x="7817" y="12960"/>
                  <a:pt x="7817" y="12754"/>
                  <a:pt x="7817" y="12754"/>
                </a:cubicBezTo>
                <a:cubicBezTo>
                  <a:pt x="7817" y="12754"/>
                  <a:pt x="7817" y="12754"/>
                  <a:pt x="7817" y="12754"/>
                </a:cubicBezTo>
                <a:cubicBezTo>
                  <a:pt x="7817" y="12754"/>
                  <a:pt x="7611" y="12754"/>
                  <a:pt x="7611" y="12754"/>
                </a:cubicBezTo>
                <a:cubicBezTo>
                  <a:pt x="7611" y="12754"/>
                  <a:pt x="7611" y="12549"/>
                  <a:pt x="7406" y="12549"/>
                </a:cubicBezTo>
                <a:cubicBezTo>
                  <a:pt x="7406" y="12549"/>
                  <a:pt x="7200" y="12343"/>
                  <a:pt x="6994" y="12137"/>
                </a:cubicBezTo>
                <a:cubicBezTo>
                  <a:pt x="6994" y="12137"/>
                  <a:pt x="6994" y="12137"/>
                  <a:pt x="6789" y="11931"/>
                </a:cubicBezTo>
                <a:cubicBezTo>
                  <a:pt x="6789" y="11931"/>
                  <a:pt x="6789" y="11931"/>
                  <a:pt x="6583" y="11931"/>
                </a:cubicBezTo>
                <a:cubicBezTo>
                  <a:pt x="6583" y="12137"/>
                  <a:pt x="6583" y="12137"/>
                  <a:pt x="6789" y="12343"/>
                </a:cubicBezTo>
                <a:cubicBezTo>
                  <a:pt x="6994" y="12549"/>
                  <a:pt x="7200" y="12549"/>
                  <a:pt x="7200" y="12754"/>
                </a:cubicBezTo>
                <a:cubicBezTo>
                  <a:pt x="7200" y="12754"/>
                  <a:pt x="7200" y="12960"/>
                  <a:pt x="7406" y="12960"/>
                </a:cubicBezTo>
                <a:cubicBezTo>
                  <a:pt x="7406" y="12960"/>
                  <a:pt x="7406" y="12960"/>
                  <a:pt x="7406" y="12960"/>
                </a:cubicBezTo>
                <a:cubicBezTo>
                  <a:pt x="7406" y="13166"/>
                  <a:pt x="7406" y="13166"/>
                  <a:pt x="7611" y="13166"/>
                </a:cubicBezTo>
                <a:cubicBezTo>
                  <a:pt x="7611" y="13166"/>
                  <a:pt x="7611" y="13166"/>
                  <a:pt x="7611" y="13166"/>
                </a:cubicBezTo>
                <a:cubicBezTo>
                  <a:pt x="7611" y="13371"/>
                  <a:pt x="7611" y="13371"/>
                  <a:pt x="7611" y="13371"/>
                </a:cubicBezTo>
                <a:close/>
                <a:moveTo>
                  <a:pt x="7200" y="12343"/>
                </a:moveTo>
                <a:cubicBezTo>
                  <a:pt x="7611" y="12549"/>
                  <a:pt x="7611" y="12549"/>
                  <a:pt x="7611" y="12549"/>
                </a:cubicBezTo>
                <a:cubicBezTo>
                  <a:pt x="7611" y="12549"/>
                  <a:pt x="7611" y="12549"/>
                  <a:pt x="7611" y="12549"/>
                </a:cubicBezTo>
                <a:cubicBezTo>
                  <a:pt x="7611" y="12549"/>
                  <a:pt x="7611" y="12549"/>
                  <a:pt x="7611" y="12549"/>
                </a:cubicBezTo>
                <a:cubicBezTo>
                  <a:pt x="7611" y="12549"/>
                  <a:pt x="7611" y="12549"/>
                  <a:pt x="7611" y="12549"/>
                </a:cubicBezTo>
                <a:cubicBezTo>
                  <a:pt x="7611" y="12343"/>
                  <a:pt x="7611" y="12137"/>
                  <a:pt x="7611" y="12137"/>
                </a:cubicBezTo>
                <a:cubicBezTo>
                  <a:pt x="7406" y="12137"/>
                  <a:pt x="7406" y="12137"/>
                  <a:pt x="7406" y="11931"/>
                </a:cubicBezTo>
                <a:cubicBezTo>
                  <a:pt x="7406" y="11931"/>
                  <a:pt x="7406" y="11931"/>
                  <a:pt x="7200" y="11726"/>
                </a:cubicBezTo>
                <a:cubicBezTo>
                  <a:pt x="7200" y="11726"/>
                  <a:pt x="7200" y="11726"/>
                  <a:pt x="7200" y="11726"/>
                </a:cubicBezTo>
                <a:cubicBezTo>
                  <a:pt x="6994" y="11520"/>
                  <a:pt x="6994" y="11520"/>
                  <a:pt x="6994" y="11520"/>
                </a:cubicBezTo>
                <a:cubicBezTo>
                  <a:pt x="6994" y="11520"/>
                  <a:pt x="6994" y="11520"/>
                  <a:pt x="6994" y="11520"/>
                </a:cubicBezTo>
                <a:cubicBezTo>
                  <a:pt x="6994" y="11726"/>
                  <a:pt x="6994" y="11726"/>
                  <a:pt x="6994" y="11726"/>
                </a:cubicBezTo>
                <a:cubicBezTo>
                  <a:pt x="6994" y="11726"/>
                  <a:pt x="7200" y="11726"/>
                  <a:pt x="7200" y="11931"/>
                </a:cubicBezTo>
                <a:cubicBezTo>
                  <a:pt x="7200" y="11931"/>
                  <a:pt x="7200" y="12137"/>
                  <a:pt x="7200" y="12343"/>
                </a:cubicBezTo>
                <a:close/>
                <a:moveTo>
                  <a:pt x="8434" y="13577"/>
                </a:moveTo>
                <a:cubicBezTo>
                  <a:pt x="8640" y="13577"/>
                  <a:pt x="8640" y="13577"/>
                  <a:pt x="8640" y="13577"/>
                </a:cubicBezTo>
                <a:cubicBezTo>
                  <a:pt x="8846" y="13577"/>
                  <a:pt x="8846" y="13577"/>
                  <a:pt x="8846" y="13577"/>
                </a:cubicBezTo>
                <a:cubicBezTo>
                  <a:pt x="8640" y="13371"/>
                  <a:pt x="8640" y="13371"/>
                  <a:pt x="8640" y="13371"/>
                </a:cubicBezTo>
                <a:cubicBezTo>
                  <a:pt x="8434" y="13371"/>
                  <a:pt x="8434" y="13371"/>
                  <a:pt x="8434" y="13371"/>
                </a:cubicBezTo>
                <a:cubicBezTo>
                  <a:pt x="8229" y="13371"/>
                  <a:pt x="8229" y="13371"/>
                  <a:pt x="8229" y="13371"/>
                </a:cubicBezTo>
                <a:cubicBezTo>
                  <a:pt x="8229" y="13371"/>
                  <a:pt x="8229" y="13371"/>
                  <a:pt x="8229" y="13371"/>
                </a:cubicBezTo>
                <a:cubicBezTo>
                  <a:pt x="8229" y="13371"/>
                  <a:pt x="8023" y="13371"/>
                  <a:pt x="8023" y="13371"/>
                </a:cubicBezTo>
                <a:cubicBezTo>
                  <a:pt x="8023" y="13371"/>
                  <a:pt x="8023" y="13371"/>
                  <a:pt x="7817" y="13371"/>
                </a:cubicBezTo>
                <a:cubicBezTo>
                  <a:pt x="7817" y="13166"/>
                  <a:pt x="7817" y="13166"/>
                  <a:pt x="7817" y="13371"/>
                </a:cubicBezTo>
                <a:cubicBezTo>
                  <a:pt x="7817" y="13371"/>
                  <a:pt x="7817" y="13371"/>
                  <a:pt x="7817" y="13371"/>
                </a:cubicBezTo>
                <a:cubicBezTo>
                  <a:pt x="8023" y="13577"/>
                  <a:pt x="8023" y="13577"/>
                  <a:pt x="8229" y="13371"/>
                </a:cubicBezTo>
                <a:cubicBezTo>
                  <a:pt x="8229" y="13577"/>
                  <a:pt x="8434" y="13577"/>
                  <a:pt x="8434" y="13577"/>
                </a:cubicBezTo>
                <a:close/>
                <a:moveTo>
                  <a:pt x="9257" y="12137"/>
                </a:moveTo>
                <a:cubicBezTo>
                  <a:pt x="9051" y="12137"/>
                  <a:pt x="9051" y="11931"/>
                  <a:pt x="9051" y="11931"/>
                </a:cubicBezTo>
                <a:cubicBezTo>
                  <a:pt x="9051" y="11726"/>
                  <a:pt x="9051" y="11726"/>
                  <a:pt x="8846" y="11931"/>
                </a:cubicBezTo>
                <a:cubicBezTo>
                  <a:pt x="8846" y="11931"/>
                  <a:pt x="8846" y="11931"/>
                  <a:pt x="8846" y="11931"/>
                </a:cubicBezTo>
                <a:cubicBezTo>
                  <a:pt x="8846" y="12137"/>
                  <a:pt x="8846" y="12137"/>
                  <a:pt x="8846" y="12137"/>
                </a:cubicBezTo>
                <a:cubicBezTo>
                  <a:pt x="8640" y="12137"/>
                  <a:pt x="8640" y="12137"/>
                  <a:pt x="8640" y="12137"/>
                </a:cubicBezTo>
                <a:cubicBezTo>
                  <a:pt x="8640" y="12343"/>
                  <a:pt x="8640" y="12343"/>
                  <a:pt x="8434" y="12343"/>
                </a:cubicBezTo>
                <a:cubicBezTo>
                  <a:pt x="8434" y="12343"/>
                  <a:pt x="8434" y="12343"/>
                  <a:pt x="8434" y="12343"/>
                </a:cubicBezTo>
                <a:cubicBezTo>
                  <a:pt x="8434" y="12343"/>
                  <a:pt x="8229" y="12549"/>
                  <a:pt x="8229" y="12343"/>
                </a:cubicBezTo>
                <a:cubicBezTo>
                  <a:pt x="8229" y="12343"/>
                  <a:pt x="8229" y="12343"/>
                  <a:pt x="8229" y="12343"/>
                </a:cubicBezTo>
                <a:cubicBezTo>
                  <a:pt x="8229" y="12343"/>
                  <a:pt x="8229" y="12343"/>
                  <a:pt x="8229" y="12343"/>
                </a:cubicBezTo>
                <a:cubicBezTo>
                  <a:pt x="8023" y="12343"/>
                  <a:pt x="8023" y="12549"/>
                  <a:pt x="8229" y="12754"/>
                </a:cubicBezTo>
                <a:cubicBezTo>
                  <a:pt x="8229" y="12960"/>
                  <a:pt x="8434" y="12960"/>
                  <a:pt x="8434" y="12960"/>
                </a:cubicBezTo>
                <a:cubicBezTo>
                  <a:pt x="8640" y="12960"/>
                  <a:pt x="8640" y="12960"/>
                  <a:pt x="8640" y="12960"/>
                </a:cubicBezTo>
                <a:cubicBezTo>
                  <a:pt x="8846" y="13166"/>
                  <a:pt x="9051" y="12960"/>
                  <a:pt x="9051" y="12960"/>
                </a:cubicBezTo>
                <a:cubicBezTo>
                  <a:pt x="9051" y="12754"/>
                  <a:pt x="9051" y="12754"/>
                  <a:pt x="9051" y="12549"/>
                </a:cubicBezTo>
                <a:cubicBezTo>
                  <a:pt x="9257" y="12549"/>
                  <a:pt x="9257" y="12343"/>
                  <a:pt x="9051" y="12137"/>
                </a:cubicBezTo>
                <a:cubicBezTo>
                  <a:pt x="9257" y="12137"/>
                  <a:pt x="9257" y="12137"/>
                  <a:pt x="9257" y="11931"/>
                </a:cubicBezTo>
                <a:lnTo>
                  <a:pt x="9257" y="12137"/>
                </a:lnTo>
                <a:close/>
                <a:moveTo>
                  <a:pt x="11314" y="16457"/>
                </a:moveTo>
                <a:cubicBezTo>
                  <a:pt x="11726" y="16663"/>
                  <a:pt x="11726" y="16663"/>
                  <a:pt x="11726" y="16663"/>
                </a:cubicBezTo>
                <a:cubicBezTo>
                  <a:pt x="11726" y="16869"/>
                  <a:pt x="11726" y="16869"/>
                  <a:pt x="11726" y="16869"/>
                </a:cubicBezTo>
                <a:cubicBezTo>
                  <a:pt x="11726" y="16869"/>
                  <a:pt x="11726" y="16869"/>
                  <a:pt x="11726" y="16869"/>
                </a:cubicBezTo>
                <a:cubicBezTo>
                  <a:pt x="11726" y="16869"/>
                  <a:pt x="11931" y="16869"/>
                  <a:pt x="11931" y="17074"/>
                </a:cubicBezTo>
                <a:cubicBezTo>
                  <a:pt x="11931" y="17074"/>
                  <a:pt x="11931" y="17074"/>
                  <a:pt x="12137" y="17074"/>
                </a:cubicBezTo>
                <a:cubicBezTo>
                  <a:pt x="12137" y="16869"/>
                  <a:pt x="12137" y="16869"/>
                  <a:pt x="12137" y="16869"/>
                </a:cubicBezTo>
                <a:cubicBezTo>
                  <a:pt x="12343" y="17074"/>
                  <a:pt x="12343" y="17074"/>
                  <a:pt x="12343" y="17074"/>
                </a:cubicBezTo>
                <a:cubicBezTo>
                  <a:pt x="12343" y="17074"/>
                  <a:pt x="12343" y="16869"/>
                  <a:pt x="12549" y="16869"/>
                </a:cubicBezTo>
                <a:cubicBezTo>
                  <a:pt x="12754" y="16869"/>
                  <a:pt x="12754" y="16869"/>
                  <a:pt x="12754" y="16663"/>
                </a:cubicBezTo>
                <a:cubicBezTo>
                  <a:pt x="12754" y="16663"/>
                  <a:pt x="12754" y="16457"/>
                  <a:pt x="12960" y="16457"/>
                </a:cubicBezTo>
                <a:cubicBezTo>
                  <a:pt x="12960" y="16251"/>
                  <a:pt x="13166" y="16046"/>
                  <a:pt x="13166" y="15840"/>
                </a:cubicBezTo>
                <a:cubicBezTo>
                  <a:pt x="13166" y="15634"/>
                  <a:pt x="12960" y="15429"/>
                  <a:pt x="12960" y="15429"/>
                </a:cubicBezTo>
                <a:cubicBezTo>
                  <a:pt x="12960" y="15429"/>
                  <a:pt x="12960" y="15223"/>
                  <a:pt x="12754" y="15223"/>
                </a:cubicBezTo>
                <a:cubicBezTo>
                  <a:pt x="12754" y="15223"/>
                  <a:pt x="12754" y="15017"/>
                  <a:pt x="12754" y="15017"/>
                </a:cubicBezTo>
                <a:cubicBezTo>
                  <a:pt x="12754" y="15017"/>
                  <a:pt x="12754" y="15017"/>
                  <a:pt x="12754" y="15017"/>
                </a:cubicBezTo>
                <a:cubicBezTo>
                  <a:pt x="12754" y="15017"/>
                  <a:pt x="12549" y="14811"/>
                  <a:pt x="12549" y="14811"/>
                </a:cubicBezTo>
                <a:cubicBezTo>
                  <a:pt x="12549" y="14811"/>
                  <a:pt x="12549" y="14811"/>
                  <a:pt x="12549" y="14811"/>
                </a:cubicBezTo>
                <a:cubicBezTo>
                  <a:pt x="12549" y="14811"/>
                  <a:pt x="12343" y="14811"/>
                  <a:pt x="12343" y="14811"/>
                </a:cubicBezTo>
                <a:cubicBezTo>
                  <a:pt x="12343" y="14811"/>
                  <a:pt x="12343" y="14811"/>
                  <a:pt x="12343" y="14811"/>
                </a:cubicBezTo>
                <a:cubicBezTo>
                  <a:pt x="12343" y="14606"/>
                  <a:pt x="12343" y="14606"/>
                  <a:pt x="12343" y="14606"/>
                </a:cubicBezTo>
                <a:cubicBezTo>
                  <a:pt x="12343" y="14400"/>
                  <a:pt x="12343" y="14400"/>
                  <a:pt x="12343" y="14400"/>
                </a:cubicBezTo>
                <a:cubicBezTo>
                  <a:pt x="12343" y="14400"/>
                  <a:pt x="12137" y="14194"/>
                  <a:pt x="12137" y="14194"/>
                </a:cubicBezTo>
                <a:cubicBezTo>
                  <a:pt x="11931" y="14194"/>
                  <a:pt x="11931" y="13989"/>
                  <a:pt x="11931" y="13989"/>
                </a:cubicBezTo>
                <a:cubicBezTo>
                  <a:pt x="11931" y="13783"/>
                  <a:pt x="11931" y="13783"/>
                  <a:pt x="11726" y="13989"/>
                </a:cubicBezTo>
                <a:cubicBezTo>
                  <a:pt x="11726" y="13989"/>
                  <a:pt x="11726" y="13989"/>
                  <a:pt x="11726" y="14194"/>
                </a:cubicBezTo>
                <a:cubicBezTo>
                  <a:pt x="11931" y="14194"/>
                  <a:pt x="11931" y="14400"/>
                  <a:pt x="11726" y="14400"/>
                </a:cubicBezTo>
                <a:cubicBezTo>
                  <a:pt x="11726" y="14606"/>
                  <a:pt x="11726" y="14606"/>
                  <a:pt x="11520" y="14400"/>
                </a:cubicBezTo>
                <a:cubicBezTo>
                  <a:pt x="11314" y="14400"/>
                  <a:pt x="11109" y="14400"/>
                  <a:pt x="11109" y="14400"/>
                </a:cubicBezTo>
                <a:cubicBezTo>
                  <a:pt x="11109" y="14194"/>
                  <a:pt x="11109" y="14194"/>
                  <a:pt x="11109" y="14194"/>
                </a:cubicBezTo>
                <a:cubicBezTo>
                  <a:pt x="11314" y="13989"/>
                  <a:pt x="11314" y="13989"/>
                  <a:pt x="11314" y="13989"/>
                </a:cubicBezTo>
                <a:cubicBezTo>
                  <a:pt x="10903" y="13989"/>
                  <a:pt x="10903" y="13989"/>
                  <a:pt x="10903" y="13989"/>
                </a:cubicBezTo>
                <a:cubicBezTo>
                  <a:pt x="10903" y="13989"/>
                  <a:pt x="10903" y="13989"/>
                  <a:pt x="10903" y="13989"/>
                </a:cubicBezTo>
                <a:cubicBezTo>
                  <a:pt x="10903" y="13989"/>
                  <a:pt x="10697" y="13989"/>
                  <a:pt x="10697" y="13989"/>
                </a:cubicBezTo>
                <a:cubicBezTo>
                  <a:pt x="10697" y="13989"/>
                  <a:pt x="10697" y="13989"/>
                  <a:pt x="10697" y="13989"/>
                </a:cubicBezTo>
                <a:cubicBezTo>
                  <a:pt x="10697" y="13989"/>
                  <a:pt x="10491" y="13989"/>
                  <a:pt x="10491" y="13989"/>
                </a:cubicBezTo>
                <a:cubicBezTo>
                  <a:pt x="10491" y="13989"/>
                  <a:pt x="10491" y="13989"/>
                  <a:pt x="10491" y="14194"/>
                </a:cubicBezTo>
                <a:cubicBezTo>
                  <a:pt x="10491" y="14194"/>
                  <a:pt x="10491" y="14194"/>
                  <a:pt x="10491" y="14194"/>
                </a:cubicBezTo>
                <a:cubicBezTo>
                  <a:pt x="10286" y="14400"/>
                  <a:pt x="10286" y="14400"/>
                  <a:pt x="10286" y="14194"/>
                </a:cubicBezTo>
                <a:cubicBezTo>
                  <a:pt x="10080" y="14194"/>
                  <a:pt x="10080" y="14194"/>
                  <a:pt x="10080" y="14194"/>
                </a:cubicBezTo>
                <a:cubicBezTo>
                  <a:pt x="9874" y="14194"/>
                  <a:pt x="9874" y="14194"/>
                  <a:pt x="9874" y="14400"/>
                </a:cubicBezTo>
                <a:cubicBezTo>
                  <a:pt x="9874" y="14400"/>
                  <a:pt x="9874" y="14400"/>
                  <a:pt x="9669" y="14400"/>
                </a:cubicBezTo>
                <a:cubicBezTo>
                  <a:pt x="9669" y="14400"/>
                  <a:pt x="9669" y="14606"/>
                  <a:pt x="9669" y="14606"/>
                </a:cubicBezTo>
                <a:cubicBezTo>
                  <a:pt x="9463" y="14606"/>
                  <a:pt x="9463" y="14606"/>
                  <a:pt x="9463" y="14811"/>
                </a:cubicBezTo>
                <a:cubicBezTo>
                  <a:pt x="9463" y="14811"/>
                  <a:pt x="9463" y="14811"/>
                  <a:pt x="9463" y="14811"/>
                </a:cubicBezTo>
                <a:cubicBezTo>
                  <a:pt x="9051" y="14811"/>
                  <a:pt x="9051" y="14811"/>
                  <a:pt x="9051" y="14811"/>
                </a:cubicBezTo>
                <a:cubicBezTo>
                  <a:pt x="8640" y="15223"/>
                  <a:pt x="8640" y="15223"/>
                  <a:pt x="8640" y="15223"/>
                </a:cubicBezTo>
                <a:cubicBezTo>
                  <a:pt x="8640" y="15223"/>
                  <a:pt x="8434" y="15223"/>
                  <a:pt x="8640" y="15429"/>
                </a:cubicBezTo>
                <a:cubicBezTo>
                  <a:pt x="8640" y="15429"/>
                  <a:pt x="8640" y="15429"/>
                  <a:pt x="8640" y="15634"/>
                </a:cubicBezTo>
                <a:cubicBezTo>
                  <a:pt x="8640" y="15634"/>
                  <a:pt x="8640" y="15634"/>
                  <a:pt x="8640" y="15634"/>
                </a:cubicBezTo>
                <a:cubicBezTo>
                  <a:pt x="8846" y="16046"/>
                  <a:pt x="8846" y="16046"/>
                  <a:pt x="8846" y="16046"/>
                </a:cubicBezTo>
                <a:cubicBezTo>
                  <a:pt x="8846" y="16046"/>
                  <a:pt x="8846" y="16046"/>
                  <a:pt x="8846" y="16251"/>
                </a:cubicBezTo>
                <a:cubicBezTo>
                  <a:pt x="9051" y="16251"/>
                  <a:pt x="9051" y="16251"/>
                  <a:pt x="8846" y="16251"/>
                </a:cubicBezTo>
                <a:cubicBezTo>
                  <a:pt x="8640" y="16457"/>
                  <a:pt x="8640" y="16457"/>
                  <a:pt x="8846" y="16663"/>
                </a:cubicBezTo>
                <a:cubicBezTo>
                  <a:pt x="9051" y="16663"/>
                  <a:pt x="9051" y="16663"/>
                  <a:pt x="9463" y="16457"/>
                </a:cubicBezTo>
                <a:cubicBezTo>
                  <a:pt x="9669" y="16457"/>
                  <a:pt x="9669" y="16457"/>
                  <a:pt x="9669" y="16457"/>
                </a:cubicBezTo>
                <a:cubicBezTo>
                  <a:pt x="9874" y="16251"/>
                  <a:pt x="9874" y="16251"/>
                  <a:pt x="10080" y="16251"/>
                </a:cubicBezTo>
                <a:cubicBezTo>
                  <a:pt x="10080" y="16251"/>
                  <a:pt x="10080" y="16251"/>
                  <a:pt x="10080" y="16251"/>
                </a:cubicBezTo>
                <a:cubicBezTo>
                  <a:pt x="10286" y="16251"/>
                  <a:pt x="10286" y="16251"/>
                  <a:pt x="10286" y="16251"/>
                </a:cubicBezTo>
                <a:cubicBezTo>
                  <a:pt x="10491" y="16046"/>
                  <a:pt x="10697" y="16046"/>
                  <a:pt x="10697" y="16251"/>
                </a:cubicBezTo>
                <a:cubicBezTo>
                  <a:pt x="10697" y="16251"/>
                  <a:pt x="10697" y="16251"/>
                  <a:pt x="10903" y="16251"/>
                </a:cubicBezTo>
                <a:cubicBezTo>
                  <a:pt x="10903" y="16251"/>
                  <a:pt x="10903" y="16457"/>
                  <a:pt x="10903" y="16457"/>
                </a:cubicBezTo>
                <a:cubicBezTo>
                  <a:pt x="11109" y="16457"/>
                  <a:pt x="11109" y="16457"/>
                  <a:pt x="11109" y="16457"/>
                </a:cubicBezTo>
                <a:cubicBezTo>
                  <a:pt x="11109" y="16457"/>
                  <a:pt x="11314" y="16457"/>
                  <a:pt x="11314" y="16251"/>
                </a:cubicBezTo>
                <a:cubicBezTo>
                  <a:pt x="11314" y="16251"/>
                  <a:pt x="11314" y="16251"/>
                  <a:pt x="11314" y="16457"/>
                </a:cubicBezTo>
                <a:cubicBezTo>
                  <a:pt x="11314" y="16457"/>
                  <a:pt x="11314" y="16457"/>
                  <a:pt x="11314" y="16457"/>
                </a:cubicBezTo>
                <a:cubicBezTo>
                  <a:pt x="11314" y="16457"/>
                  <a:pt x="11314" y="16457"/>
                  <a:pt x="11314" y="16457"/>
                </a:cubicBezTo>
                <a:close/>
                <a:moveTo>
                  <a:pt x="9463" y="10903"/>
                </a:moveTo>
                <a:cubicBezTo>
                  <a:pt x="9669" y="10697"/>
                  <a:pt x="9669" y="10697"/>
                  <a:pt x="9669" y="10697"/>
                </a:cubicBezTo>
                <a:cubicBezTo>
                  <a:pt x="9669" y="10491"/>
                  <a:pt x="9669" y="10491"/>
                  <a:pt x="9669" y="10491"/>
                </a:cubicBezTo>
                <a:cubicBezTo>
                  <a:pt x="9463" y="10491"/>
                  <a:pt x="9463" y="10491"/>
                  <a:pt x="9463" y="10491"/>
                </a:cubicBezTo>
                <a:cubicBezTo>
                  <a:pt x="9463" y="10697"/>
                  <a:pt x="9463" y="10697"/>
                  <a:pt x="9257" y="10697"/>
                </a:cubicBezTo>
                <a:cubicBezTo>
                  <a:pt x="9257" y="10903"/>
                  <a:pt x="9257" y="10903"/>
                  <a:pt x="9463" y="11109"/>
                </a:cubicBezTo>
                <a:cubicBezTo>
                  <a:pt x="9463" y="11109"/>
                  <a:pt x="9463" y="11109"/>
                  <a:pt x="9257" y="11314"/>
                </a:cubicBezTo>
                <a:cubicBezTo>
                  <a:pt x="9051" y="11520"/>
                  <a:pt x="9257" y="11520"/>
                  <a:pt x="9463" y="11314"/>
                </a:cubicBezTo>
                <a:cubicBezTo>
                  <a:pt x="9669" y="11109"/>
                  <a:pt x="9669" y="11109"/>
                  <a:pt x="9669" y="11109"/>
                </a:cubicBezTo>
                <a:cubicBezTo>
                  <a:pt x="9874" y="11109"/>
                  <a:pt x="9874" y="11109"/>
                  <a:pt x="9874" y="11109"/>
                </a:cubicBezTo>
                <a:cubicBezTo>
                  <a:pt x="9669" y="10903"/>
                  <a:pt x="9669" y="10903"/>
                  <a:pt x="9463" y="10903"/>
                </a:cubicBezTo>
                <a:cubicBezTo>
                  <a:pt x="9463" y="10903"/>
                  <a:pt x="9463" y="10903"/>
                  <a:pt x="9463" y="10903"/>
                </a:cubicBezTo>
                <a:close/>
                <a:moveTo>
                  <a:pt x="9669" y="13166"/>
                </a:moveTo>
                <a:cubicBezTo>
                  <a:pt x="9669" y="13166"/>
                  <a:pt x="9669" y="12960"/>
                  <a:pt x="9463" y="12754"/>
                </a:cubicBezTo>
                <a:cubicBezTo>
                  <a:pt x="9463" y="12754"/>
                  <a:pt x="9669" y="12754"/>
                  <a:pt x="9669" y="12754"/>
                </a:cubicBezTo>
                <a:cubicBezTo>
                  <a:pt x="9669" y="12754"/>
                  <a:pt x="9669" y="12754"/>
                  <a:pt x="9669" y="12754"/>
                </a:cubicBezTo>
                <a:cubicBezTo>
                  <a:pt x="9669" y="12754"/>
                  <a:pt x="9669" y="12754"/>
                  <a:pt x="9463" y="12754"/>
                </a:cubicBezTo>
                <a:cubicBezTo>
                  <a:pt x="9257" y="12754"/>
                  <a:pt x="9257" y="12754"/>
                  <a:pt x="9257" y="12754"/>
                </a:cubicBezTo>
                <a:cubicBezTo>
                  <a:pt x="9257" y="12754"/>
                  <a:pt x="9257" y="12754"/>
                  <a:pt x="9257" y="12754"/>
                </a:cubicBezTo>
                <a:cubicBezTo>
                  <a:pt x="9257" y="12754"/>
                  <a:pt x="9257" y="12960"/>
                  <a:pt x="9257" y="12960"/>
                </a:cubicBezTo>
                <a:cubicBezTo>
                  <a:pt x="9257" y="12960"/>
                  <a:pt x="9257" y="12960"/>
                  <a:pt x="9257" y="12960"/>
                </a:cubicBezTo>
                <a:cubicBezTo>
                  <a:pt x="9257" y="12960"/>
                  <a:pt x="9257" y="12960"/>
                  <a:pt x="9257" y="12960"/>
                </a:cubicBezTo>
                <a:cubicBezTo>
                  <a:pt x="9463" y="12960"/>
                  <a:pt x="9463" y="12960"/>
                  <a:pt x="9463" y="12960"/>
                </a:cubicBezTo>
                <a:cubicBezTo>
                  <a:pt x="9463" y="12960"/>
                  <a:pt x="9463" y="12960"/>
                  <a:pt x="9463" y="12960"/>
                </a:cubicBezTo>
                <a:cubicBezTo>
                  <a:pt x="9463" y="12960"/>
                  <a:pt x="9463" y="12960"/>
                  <a:pt x="9463" y="12960"/>
                </a:cubicBezTo>
                <a:cubicBezTo>
                  <a:pt x="9463" y="13166"/>
                  <a:pt x="9669" y="13166"/>
                  <a:pt x="9669" y="13166"/>
                </a:cubicBezTo>
                <a:close/>
                <a:moveTo>
                  <a:pt x="9257" y="13783"/>
                </a:moveTo>
                <a:cubicBezTo>
                  <a:pt x="9257" y="13783"/>
                  <a:pt x="9257" y="13783"/>
                  <a:pt x="9257" y="13783"/>
                </a:cubicBezTo>
                <a:cubicBezTo>
                  <a:pt x="9257" y="13783"/>
                  <a:pt x="9463" y="13783"/>
                  <a:pt x="9463" y="13783"/>
                </a:cubicBezTo>
                <a:cubicBezTo>
                  <a:pt x="9463" y="13783"/>
                  <a:pt x="9463" y="13783"/>
                  <a:pt x="9463" y="13783"/>
                </a:cubicBezTo>
                <a:cubicBezTo>
                  <a:pt x="9463" y="13577"/>
                  <a:pt x="9463" y="13577"/>
                  <a:pt x="9463" y="13577"/>
                </a:cubicBezTo>
                <a:cubicBezTo>
                  <a:pt x="9257" y="13577"/>
                  <a:pt x="9257" y="13577"/>
                  <a:pt x="9257" y="13783"/>
                </a:cubicBezTo>
                <a:close/>
                <a:moveTo>
                  <a:pt x="9669" y="12549"/>
                </a:moveTo>
                <a:cubicBezTo>
                  <a:pt x="9874" y="12549"/>
                  <a:pt x="9874" y="12549"/>
                  <a:pt x="9874" y="12549"/>
                </a:cubicBezTo>
                <a:cubicBezTo>
                  <a:pt x="9874" y="12549"/>
                  <a:pt x="9874" y="12549"/>
                  <a:pt x="9874" y="12549"/>
                </a:cubicBezTo>
                <a:cubicBezTo>
                  <a:pt x="9874" y="12549"/>
                  <a:pt x="9669" y="12549"/>
                  <a:pt x="9669" y="12549"/>
                </a:cubicBezTo>
                <a:cubicBezTo>
                  <a:pt x="9463" y="12549"/>
                  <a:pt x="9463" y="12549"/>
                  <a:pt x="9463" y="12549"/>
                </a:cubicBezTo>
                <a:cubicBezTo>
                  <a:pt x="9257" y="12549"/>
                  <a:pt x="9463" y="12549"/>
                  <a:pt x="9463" y="12549"/>
                </a:cubicBezTo>
                <a:cubicBezTo>
                  <a:pt x="9463" y="12549"/>
                  <a:pt x="9669" y="12549"/>
                  <a:pt x="9669" y="12549"/>
                </a:cubicBezTo>
                <a:close/>
                <a:moveTo>
                  <a:pt x="9669" y="9874"/>
                </a:moveTo>
                <a:cubicBezTo>
                  <a:pt x="9669" y="9874"/>
                  <a:pt x="9463" y="9874"/>
                  <a:pt x="9463" y="9874"/>
                </a:cubicBezTo>
                <a:cubicBezTo>
                  <a:pt x="9463" y="9874"/>
                  <a:pt x="9463" y="10080"/>
                  <a:pt x="9463" y="10080"/>
                </a:cubicBezTo>
                <a:cubicBezTo>
                  <a:pt x="9463" y="10080"/>
                  <a:pt x="9669" y="10080"/>
                  <a:pt x="9669" y="9874"/>
                </a:cubicBezTo>
                <a:close/>
                <a:moveTo>
                  <a:pt x="9874" y="11520"/>
                </a:moveTo>
                <a:cubicBezTo>
                  <a:pt x="9874" y="11726"/>
                  <a:pt x="9874" y="11726"/>
                  <a:pt x="9874" y="11726"/>
                </a:cubicBezTo>
                <a:cubicBezTo>
                  <a:pt x="9669" y="11726"/>
                  <a:pt x="9669" y="11726"/>
                  <a:pt x="9669" y="11726"/>
                </a:cubicBezTo>
                <a:cubicBezTo>
                  <a:pt x="9669" y="11726"/>
                  <a:pt x="9669" y="11726"/>
                  <a:pt x="9463" y="11726"/>
                </a:cubicBezTo>
                <a:cubicBezTo>
                  <a:pt x="9463" y="11726"/>
                  <a:pt x="9463" y="11726"/>
                  <a:pt x="9463" y="11726"/>
                </a:cubicBezTo>
                <a:cubicBezTo>
                  <a:pt x="9463" y="11726"/>
                  <a:pt x="9669" y="11726"/>
                  <a:pt x="9669" y="11726"/>
                </a:cubicBezTo>
                <a:cubicBezTo>
                  <a:pt x="9669" y="11726"/>
                  <a:pt x="9874" y="11726"/>
                  <a:pt x="9874" y="11931"/>
                </a:cubicBezTo>
                <a:cubicBezTo>
                  <a:pt x="9874" y="11931"/>
                  <a:pt x="9874" y="11931"/>
                  <a:pt x="9874" y="11931"/>
                </a:cubicBezTo>
                <a:cubicBezTo>
                  <a:pt x="10080" y="11931"/>
                  <a:pt x="10080" y="11726"/>
                  <a:pt x="10080" y="11726"/>
                </a:cubicBezTo>
                <a:lnTo>
                  <a:pt x="9874" y="11520"/>
                </a:lnTo>
                <a:close/>
                <a:moveTo>
                  <a:pt x="9669" y="11520"/>
                </a:moveTo>
                <a:cubicBezTo>
                  <a:pt x="9874" y="11520"/>
                  <a:pt x="9874" y="11520"/>
                  <a:pt x="9874" y="11520"/>
                </a:cubicBezTo>
                <a:cubicBezTo>
                  <a:pt x="9874" y="11520"/>
                  <a:pt x="9874" y="11520"/>
                  <a:pt x="9669" y="11314"/>
                </a:cubicBezTo>
                <a:cubicBezTo>
                  <a:pt x="9669" y="11314"/>
                  <a:pt x="9669" y="11314"/>
                  <a:pt x="9669" y="11314"/>
                </a:cubicBezTo>
                <a:cubicBezTo>
                  <a:pt x="9669" y="11520"/>
                  <a:pt x="9669" y="11520"/>
                  <a:pt x="9669" y="11520"/>
                </a:cubicBezTo>
                <a:close/>
                <a:moveTo>
                  <a:pt x="9874" y="13577"/>
                </a:moveTo>
                <a:cubicBezTo>
                  <a:pt x="9874" y="13783"/>
                  <a:pt x="9669" y="13783"/>
                  <a:pt x="9874" y="13783"/>
                </a:cubicBezTo>
                <a:cubicBezTo>
                  <a:pt x="9874" y="13783"/>
                  <a:pt x="9874" y="13783"/>
                  <a:pt x="9874" y="13783"/>
                </a:cubicBezTo>
                <a:cubicBezTo>
                  <a:pt x="10080" y="13783"/>
                  <a:pt x="10080" y="13577"/>
                  <a:pt x="10080" y="13577"/>
                </a:cubicBezTo>
                <a:cubicBezTo>
                  <a:pt x="10080" y="13577"/>
                  <a:pt x="10080" y="13577"/>
                  <a:pt x="10080" y="13577"/>
                </a:cubicBezTo>
                <a:cubicBezTo>
                  <a:pt x="10080" y="13577"/>
                  <a:pt x="9874" y="13577"/>
                  <a:pt x="9874" y="13577"/>
                </a:cubicBezTo>
                <a:close/>
                <a:moveTo>
                  <a:pt x="9874" y="11314"/>
                </a:moveTo>
                <a:cubicBezTo>
                  <a:pt x="9874" y="11314"/>
                  <a:pt x="9874" y="11314"/>
                  <a:pt x="10080" y="11314"/>
                </a:cubicBezTo>
                <a:cubicBezTo>
                  <a:pt x="10080" y="11314"/>
                  <a:pt x="10080" y="11314"/>
                  <a:pt x="10080" y="11314"/>
                </a:cubicBezTo>
                <a:cubicBezTo>
                  <a:pt x="10080" y="11314"/>
                  <a:pt x="9874" y="11314"/>
                  <a:pt x="9874" y="11314"/>
                </a:cubicBezTo>
                <a:close/>
                <a:moveTo>
                  <a:pt x="10286" y="12754"/>
                </a:moveTo>
                <a:cubicBezTo>
                  <a:pt x="10286" y="12754"/>
                  <a:pt x="10286" y="12754"/>
                  <a:pt x="10286" y="12549"/>
                </a:cubicBezTo>
                <a:cubicBezTo>
                  <a:pt x="10491" y="12549"/>
                  <a:pt x="10491" y="12549"/>
                  <a:pt x="10491" y="12343"/>
                </a:cubicBezTo>
                <a:cubicBezTo>
                  <a:pt x="10286" y="12343"/>
                  <a:pt x="10286" y="12343"/>
                  <a:pt x="10286" y="12549"/>
                </a:cubicBezTo>
                <a:cubicBezTo>
                  <a:pt x="10080" y="12549"/>
                  <a:pt x="10080" y="12754"/>
                  <a:pt x="10286" y="12754"/>
                </a:cubicBezTo>
                <a:close/>
                <a:moveTo>
                  <a:pt x="11726" y="7817"/>
                </a:moveTo>
                <a:cubicBezTo>
                  <a:pt x="11314" y="8434"/>
                  <a:pt x="11314" y="8434"/>
                  <a:pt x="11314" y="8434"/>
                </a:cubicBezTo>
                <a:cubicBezTo>
                  <a:pt x="11314" y="8434"/>
                  <a:pt x="11109" y="8434"/>
                  <a:pt x="11109" y="8640"/>
                </a:cubicBezTo>
                <a:cubicBezTo>
                  <a:pt x="11109" y="8640"/>
                  <a:pt x="11109" y="8640"/>
                  <a:pt x="10903" y="8640"/>
                </a:cubicBezTo>
                <a:cubicBezTo>
                  <a:pt x="10903" y="8640"/>
                  <a:pt x="10697" y="8640"/>
                  <a:pt x="10697" y="8846"/>
                </a:cubicBezTo>
                <a:cubicBezTo>
                  <a:pt x="10491" y="8846"/>
                  <a:pt x="10491" y="8846"/>
                  <a:pt x="10491" y="8846"/>
                </a:cubicBezTo>
                <a:cubicBezTo>
                  <a:pt x="10491" y="9051"/>
                  <a:pt x="10491" y="9051"/>
                  <a:pt x="10697" y="9051"/>
                </a:cubicBezTo>
                <a:cubicBezTo>
                  <a:pt x="10697" y="9051"/>
                  <a:pt x="10697" y="9051"/>
                  <a:pt x="10697" y="9051"/>
                </a:cubicBezTo>
                <a:cubicBezTo>
                  <a:pt x="10697" y="8846"/>
                  <a:pt x="10697" y="8846"/>
                  <a:pt x="10903" y="8846"/>
                </a:cubicBezTo>
                <a:cubicBezTo>
                  <a:pt x="10903" y="9051"/>
                  <a:pt x="10903" y="8846"/>
                  <a:pt x="11109" y="8846"/>
                </a:cubicBezTo>
                <a:cubicBezTo>
                  <a:pt x="11109" y="8846"/>
                  <a:pt x="11109" y="8846"/>
                  <a:pt x="11109" y="8846"/>
                </a:cubicBezTo>
                <a:cubicBezTo>
                  <a:pt x="11109" y="8846"/>
                  <a:pt x="11109" y="8846"/>
                  <a:pt x="11109" y="8846"/>
                </a:cubicBezTo>
                <a:cubicBezTo>
                  <a:pt x="11314" y="8846"/>
                  <a:pt x="11314" y="8846"/>
                  <a:pt x="11314" y="8846"/>
                </a:cubicBezTo>
                <a:cubicBezTo>
                  <a:pt x="11520" y="8640"/>
                  <a:pt x="11726" y="8640"/>
                  <a:pt x="11726" y="8640"/>
                </a:cubicBezTo>
                <a:cubicBezTo>
                  <a:pt x="11726" y="8434"/>
                  <a:pt x="11726" y="8434"/>
                  <a:pt x="11726" y="8434"/>
                </a:cubicBezTo>
                <a:cubicBezTo>
                  <a:pt x="11726" y="8434"/>
                  <a:pt x="11726" y="8229"/>
                  <a:pt x="11726" y="8229"/>
                </a:cubicBezTo>
                <a:cubicBezTo>
                  <a:pt x="11931" y="8229"/>
                  <a:pt x="11931" y="8229"/>
                  <a:pt x="11726" y="8229"/>
                </a:cubicBezTo>
                <a:cubicBezTo>
                  <a:pt x="11726" y="8023"/>
                  <a:pt x="11726" y="8023"/>
                  <a:pt x="11726" y="8023"/>
                </a:cubicBezTo>
                <a:cubicBezTo>
                  <a:pt x="11726" y="8023"/>
                  <a:pt x="11726" y="7817"/>
                  <a:pt x="11726" y="7817"/>
                </a:cubicBezTo>
                <a:close/>
                <a:moveTo>
                  <a:pt x="10697" y="13166"/>
                </a:moveTo>
                <a:cubicBezTo>
                  <a:pt x="10903" y="12960"/>
                  <a:pt x="10903" y="12960"/>
                  <a:pt x="10903" y="12960"/>
                </a:cubicBezTo>
                <a:cubicBezTo>
                  <a:pt x="10903" y="12960"/>
                  <a:pt x="11109" y="12960"/>
                  <a:pt x="11109" y="13166"/>
                </a:cubicBezTo>
                <a:cubicBezTo>
                  <a:pt x="11109" y="13166"/>
                  <a:pt x="11109" y="13166"/>
                  <a:pt x="11109" y="13166"/>
                </a:cubicBezTo>
                <a:cubicBezTo>
                  <a:pt x="11314" y="13166"/>
                  <a:pt x="11314" y="13166"/>
                  <a:pt x="11520" y="13371"/>
                </a:cubicBezTo>
                <a:cubicBezTo>
                  <a:pt x="11520" y="13371"/>
                  <a:pt x="11520" y="13371"/>
                  <a:pt x="11520" y="13371"/>
                </a:cubicBezTo>
                <a:cubicBezTo>
                  <a:pt x="11520" y="13371"/>
                  <a:pt x="11314" y="13577"/>
                  <a:pt x="11314" y="13577"/>
                </a:cubicBezTo>
                <a:cubicBezTo>
                  <a:pt x="11520" y="13577"/>
                  <a:pt x="11520" y="13577"/>
                  <a:pt x="11520" y="13577"/>
                </a:cubicBezTo>
                <a:cubicBezTo>
                  <a:pt x="11520" y="13577"/>
                  <a:pt x="11520" y="13577"/>
                  <a:pt x="11520" y="13577"/>
                </a:cubicBezTo>
                <a:cubicBezTo>
                  <a:pt x="11520" y="13577"/>
                  <a:pt x="11726" y="13577"/>
                  <a:pt x="11726" y="13577"/>
                </a:cubicBezTo>
                <a:cubicBezTo>
                  <a:pt x="11726" y="13783"/>
                  <a:pt x="11726" y="13783"/>
                  <a:pt x="11726" y="13783"/>
                </a:cubicBezTo>
                <a:cubicBezTo>
                  <a:pt x="11931" y="13783"/>
                  <a:pt x="11931" y="13783"/>
                  <a:pt x="12137" y="13577"/>
                </a:cubicBezTo>
                <a:cubicBezTo>
                  <a:pt x="12137" y="13371"/>
                  <a:pt x="12343" y="13371"/>
                  <a:pt x="12343" y="13577"/>
                </a:cubicBezTo>
                <a:cubicBezTo>
                  <a:pt x="12343" y="13783"/>
                  <a:pt x="12343" y="13783"/>
                  <a:pt x="12549" y="13783"/>
                </a:cubicBezTo>
                <a:cubicBezTo>
                  <a:pt x="12754" y="13783"/>
                  <a:pt x="12754" y="13783"/>
                  <a:pt x="12754" y="13783"/>
                </a:cubicBezTo>
                <a:cubicBezTo>
                  <a:pt x="12754" y="13783"/>
                  <a:pt x="12754" y="13577"/>
                  <a:pt x="12549" y="13577"/>
                </a:cubicBezTo>
                <a:cubicBezTo>
                  <a:pt x="12549" y="13577"/>
                  <a:pt x="12343" y="13371"/>
                  <a:pt x="12343" y="13371"/>
                </a:cubicBezTo>
                <a:cubicBezTo>
                  <a:pt x="12343" y="13166"/>
                  <a:pt x="12343" y="13166"/>
                  <a:pt x="12343" y="13166"/>
                </a:cubicBezTo>
                <a:cubicBezTo>
                  <a:pt x="12343" y="13166"/>
                  <a:pt x="12137" y="13166"/>
                  <a:pt x="12137" y="13166"/>
                </a:cubicBezTo>
                <a:cubicBezTo>
                  <a:pt x="12137" y="12960"/>
                  <a:pt x="12137" y="12960"/>
                  <a:pt x="11931" y="12960"/>
                </a:cubicBezTo>
                <a:cubicBezTo>
                  <a:pt x="11931" y="12960"/>
                  <a:pt x="11931" y="12960"/>
                  <a:pt x="11726" y="12960"/>
                </a:cubicBezTo>
                <a:cubicBezTo>
                  <a:pt x="11726" y="12754"/>
                  <a:pt x="11520" y="12754"/>
                  <a:pt x="11520" y="12754"/>
                </a:cubicBezTo>
                <a:cubicBezTo>
                  <a:pt x="11314" y="12754"/>
                  <a:pt x="11314" y="12754"/>
                  <a:pt x="11314" y="12754"/>
                </a:cubicBezTo>
                <a:cubicBezTo>
                  <a:pt x="11109" y="12754"/>
                  <a:pt x="11109" y="12754"/>
                  <a:pt x="11109" y="12754"/>
                </a:cubicBezTo>
                <a:cubicBezTo>
                  <a:pt x="10903" y="12754"/>
                  <a:pt x="10903" y="12754"/>
                  <a:pt x="10903" y="12754"/>
                </a:cubicBezTo>
                <a:cubicBezTo>
                  <a:pt x="10903" y="12754"/>
                  <a:pt x="10903" y="12754"/>
                  <a:pt x="10903" y="12754"/>
                </a:cubicBezTo>
                <a:cubicBezTo>
                  <a:pt x="10903" y="12754"/>
                  <a:pt x="10903" y="12754"/>
                  <a:pt x="10697" y="12549"/>
                </a:cubicBezTo>
                <a:cubicBezTo>
                  <a:pt x="10697" y="12549"/>
                  <a:pt x="10697" y="12549"/>
                  <a:pt x="10697" y="12549"/>
                </a:cubicBezTo>
                <a:cubicBezTo>
                  <a:pt x="10697" y="12754"/>
                  <a:pt x="10491" y="12754"/>
                  <a:pt x="10491" y="12754"/>
                </a:cubicBezTo>
                <a:cubicBezTo>
                  <a:pt x="10491" y="12754"/>
                  <a:pt x="10697" y="12754"/>
                  <a:pt x="10697" y="12754"/>
                </a:cubicBezTo>
                <a:cubicBezTo>
                  <a:pt x="10697" y="12754"/>
                  <a:pt x="10903" y="12754"/>
                  <a:pt x="10903" y="12754"/>
                </a:cubicBezTo>
                <a:cubicBezTo>
                  <a:pt x="10903" y="12754"/>
                  <a:pt x="10903" y="12960"/>
                  <a:pt x="10697" y="12960"/>
                </a:cubicBezTo>
                <a:cubicBezTo>
                  <a:pt x="10697" y="12960"/>
                  <a:pt x="10697" y="12960"/>
                  <a:pt x="10697" y="13166"/>
                </a:cubicBezTo>
                <a:close/>
                <a:moveTo>
                  <a:pt x="11726" y="7817"/>
                </a:moveTo>
                <a:cubicBezTo>
                  <a:pt x="11520" y="7817"/>
                  <a:pt x="11520" y="7817"/>
                  <a:pt x="11520" y="7817"/>
                </a:cubicBezTo>
                <a:cubicBezTo>
                  <a:pt x="11314" y="7817"/>
                  <a:pt x="11520" y="7817"/>
                  <a:pt x="11726" y="7817"/>
                </a:cubicBezTo>
                <a:cubicBezTo>
                  <a:pt x="11931" y="7817"/>
                  <a:pt x="12137" y="7817"/>
                  <a:pt x="12343" y="7817"/>
                </a:cubicBezTo>
                <a:cubicBezTo>
                  <a:pt x="12343" y="7611"/>
                  <a:pt x="12137" y="7611"/>
                  <a:pt x="12137" y="7611"/>
                </a:cubicBezTo>
                <a:cubicBezTo>
                  <a:pt x="12137" y="7611"/>
                  <a:pt x="11931" y="7611"/>
                  <a:pt x="11931" y="7611"/>
                </a:cubicBezTo>
                <a:cubicBezTo>
                  <a:pt x="11931" y="7611"/>
                  <a:pt x="11931" y="7611"/>
                  <a:pt x="11931" y="7611"/>
                </a:cubicBezTo>
                <a:cubicBezTo>
                  <a:pt x="11726" y="7611"/>
                  <a:pt x="11726" y="7611"/>
                  <a:pt x="11726" y="7817"/>
                </a:cubicBezTo>
                <a:close/>
                <a:moveTo>
                  <a:pt x="12549" y="17280"/>
                </a:moveTo>
                <a:cubicBezTo>
                  <a:pt x="12343" y="17280"/>
                  <a:pt x="12343" y="17280"/>
                  <a:pt x="12343" y="17280"/>
                </a:cubicBezTo>
                <a:cubicBezTo>
                  <a:pt x="12137" y="17280"/>
                  <a:pt x="12137" y="17280"/>
                  <a:pt x="12137" y="17280"/>
                </a:cubicBezTo>
                <a:cubicBezTo>
                  <a:pt x="12137" y="17280"/>
                  <a:pt x="12137" y="17280"/>
                  <a:pt x="12137" y="17280"/>
                </a:cubicBezTo>
                <a:cubicBezTo>
                  <a:pt x="12137" y="17486"/>
                  <a:pt x="12137" y="17486"/>
                  <a:pt x="12137" y="17486"/>
                </a:cubicBezTo>
                <a:cubicBezTo>
                  <a:pt x="12137" y="17486"/>
                  <a:pt x="12343" y="17486"/>
                  <a:pt x="12343" y="17486"/>
                </a:cubicBezTo>
                <a:cubicBezTo>
                  <a:pt x="12343" y="17486"/>
                  <a:pt x="12343" y="17486"/>
                  <a:pt x="12343" y="17486"/>
                </a:cubicBezTo>
                <a:cubicBezTo>
                  <a:pt x="12549" y="17486"/>
                  <a:pt x="12549" y="17280"/>
                  <a:pt x="12549" y="17280"/>
                </a:cubicBezTo>
                <a:close/>
                <a:moveTo>
                  <a:pt x="14400" y="15017"/>
                </a:moveTo>
                <a:cubicBezTo>
                  <a:pt x="14400" y="15017"/>
                  <a:pt x="14400" y="15017"/>
                  <a:pt x="14400" y="15017"/>
                </a:cubicBezTo>
                <a:cubicBezTo>
                  <a:pt x="14400" y="15017"/>
                  <a:pt x="14400" y="15017"/>
                  <a:pt x="14606" y="15223"/>
                </a:cubicBezTo>
                <a:cubicBezTo>
                  <a:pt x="14606" y="15223"/>
                  <a:pt x="14606" y="15223"/>
                  <a:pt x="14606" y="15223"/>
                </a:cubicBezTo>
                <a:cubicBezTo>
                  <a:pt x="14606" y="15017"/>
                  <a:pt x="14606" y="15017"/>
                  <a:pt x="14400" y="15017"/>
                </a:cubicBezTo>
                <a:close/>
                <a:moveTo>
                  <a:pt x="15429" y="17074"/>
                </a:moveTo>
                <a:cubicBezTo>
                  <a:pt x="15223" y="17280"/>
                  <a:pt x="15223" y="17280"/>
                  <a:pt x="15223" y="17280"/>
                </a:cubicBezTo>
                <a:cubicBezTo>
                  <a:pt x="15223" y="17280"/>
                  <a:pt x="15223" y="17280"/>
                  <a:pt x="15223" y="17280"/>
                </a:cubicBezTo>
                <a:cubicBezTo>
                  <a:pt x="15223" y="17280"/>
                  <a:pt x="15017" y="17486"/>
                  <a:pt x="14811" y="17486"/>
                </a:cubicBezTo>
                <a:cubicBezTo>
                  <a:pt x="14811" y="17691"/>
                  <a:pt x="14606" y="17691"/>
                  <a:pt x="14606" y="17691"/>
                </a:cubicBezTo>
                <a:cubicBezTo>
                  <a:pt x="14606" y="17691"/>
                  <a:pt x="14606" y="17691"/>
                  <a:pt x="14606" y="17897"/>
                </a:cubicBezTo>
                <a:cubicBezTo>
                  <a:pt x="14606" y="17897"/>
                  <a:pt x="14811" y="17897"/>
                  <a:pt x="14811" y="17897"/>
                </a:cubicBezTo>
                <a:cubicBezTo>
                  <a:pt x="14811" y="17897"/>
                  <a:pt x="14811" y="17897"/>
                  <a:pt x="14811" y="17897"/>
                </a:cubicBezTo>
                <a:cubicBezTo>
                  <a:pt x="14811" y="17897"/>
                  <a:pt x="15017" y="17897"/>
                  <a:pt x="15017" y="17691"/>
                </a:cubicBezTo>
                <a:cubicBezTo>
                  <a:pt x="15017" y="17691"/>
                  <a:pt x="15223" y="17691"/>
                  <a:pt x="15223" y="17486"/>
                </a:cubicBezTo>
                <a:cubicBezTo>
                  <a:pt x="15429" y="17486"/>
                  <a:pt x="15429" y="17486"/>
                  <a:pt x="15429" y="17280"/>
                </a:cubicBezTo>
                <a:cubicBezTo>
                  <a:pt x="15429" y="17280"/>
                  <a:pt x="15429" y="17280"/>
                  <a:pt x="15429" y="17280"/>
                </a:cubicBezTo>
                <a:lnTo>
                  <a:pt x="15429" y="17074"/>
                </a:lnTo>
                <a:close/>
                <a:moveTo>
                  <a:pt x="15840" y="16869"/>
                </a:moveTo>
                <a:cubicBezTo>
                  <a:pt x="15634" y="16869"/>
                  <a:pt x="15634" y="16869"/>
                  <a:pt x="15634" y="16869"/>
                </a:cubicBezTo>
                <a:cubicBezTo>
                  <a:pt x="15634" y="16869"/>
                  <a:pt x="15634" y="16663"/>
                  <a:pt x="15634" y="16663"/>
                </a:cubicBezTo>
                <a:cubicBezTo>
                  <a:pt x="15429" y="16457"/>
                  <a:pt x="15429" y="16457"/>
                  <a:pt x="15429" y="16457"/>
                </a:cubicBezTo>
                <a:cubicBezTo>
                  <a:pt x="15429" y="16663"/>
                  <a:pt x="15429" y="16663"/>
                  <a:pt x="15429" y="16663"/>
                </a:cubicBezTo>
                <a:cubicBezTo>
                  <a:pt x="15429" y="16663"/>
                  <a:pt x="15429" y="16869"/>
                  <a:pt x="15429" y="16869"/>
                </a:cubicBezTo>
                <a:cubicBezTo>
                  <a:pt x="15429" y="17074"/>
                  <a:pt x="15429" y="17074"/>
                  <a:pt x="15429" y="17074"/>
                </a:cubicBezTo>
                <a:cubicBezTo>
                  <a:pt x="15634" y="17074"/>
                  <a:pt x="15634" y="17074"/>
                  <a:pt x="15634" y="17074"/>
                </a:cubicBezTo>
                <a:cubicBezTo>
                  <a:pt x="15634" y="17074"/>
                  <a:pt x="15634" y="17074"/>
                  <a:pt x="15634" y="17074"/>
                </a:cubicBezTo>
                <a:cubicBezTo>
                  <a:pt x="15634" y="17280"/>
                  <a:pt x="15634" y="17280"/>
                  <a:pt x="15634" y="17280"/>
                </a:cubicBezTo>
                <a:cubicBezTo>
                  <a:pt x="15634" y="17280"/>
                  <a:pt x="15634" y="17280"/>
                  <a:pt x="15840" y="17074"/>
                </a:cubicBezTo>
                <a:cubicBezTo>
                  <a:pt x="15840" y="17074"/>
                  <a:pt x="15840" y="17074"/>
                  <a:pt x="15840" y="17074"/>
                </a:cubicBezTo>
                <a:cubicBezTo>
                  <a:pt x="16046" y="16869"/>
                  <a:pt x="16046" y="16869"/>
                  <a:pt x="15840" y="16869"/>
                </a:cubicBezTo>
                <a:close/>
                <a:moveTo>
                  <a:pt x="15840" y="14606"/>
                </a:moveTo>
                <a:cubicBezTo>
                  <a:pt x="15840" y="14606"/>
                  <a:pt x="15840" y="14606"/>
                  <a:pt x="16046" y="14606"/>
                </a:cubicBezTo>
                <a:cubicBezTo>
                  <a:pt x="16046" y="14606"/>
                  <a:pt x="16046" y="14606"/>
                  <a:pt x="16046" y="14606"/>
                </a:cubicBezTo>
                <a:cubicBezTo>
                  <a:pt x="16251" y="14400"/>
                  <a:pt x="16251" y="14400"/>
                  <a:pt x="16251" y="14194"/>
                </a:cubicBezTo>
                <a:cubicBezTo>
                  <a:pt x="16251" y="14194"/>
                  <a:pt x="16046" y="14400"/>
                  <a:pt x="15840" y="1460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9D0835F6-49B7-4707-B034-C5D16FE6849C}"/>
              </a:ext>
            </a:extLst>
          </p:cNvPr>
          <p:cNvSpPr/>
          <p:nvPr/>
        </p:nvSpPr>
        <p:spPr>
          <a:xfrm>
            <a:off x="4286251" y="1641381"/>
            <a:ext cx="395289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697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1189" y="6994"/>
                  <a:pt x="21600" y="8846"/>
                  <a:pt x="21600" y="10697"/>
                </a:cubicBezTo>
                <a:cubicBezTo>
                  <a:pt x="21600" y="12754"/>
                  <a:pt x="21189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0983"/>
                  <a:pt x="12754" y="21600"/>
                  <a:pt x="10697" y="21600"/>
                </a:cubicBezTo>
                <a:cubicBezTo>
                  <a:pt x="8846" y="21600"/>
                  <a:pt x="6994" y="20983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411" y="14606"/>
                  <a:pt x="0" y="12754"/>
                  <a:pt x="0" y="10697"/>
                </a:cubicBezTo>
                <a:cubicBezTo>
                  <a:pt x="0" y="8846"/>
                  <a:pt x="411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10697" y="6583"/>
                </a:moveTo>
                <a:cubicBezTo>
                  <a:pt x="10697" y="6377"/>
                  <a:pt x="10903" y="6377"/>
                  <a:pt x="11109" y="6377"/>
                </a:cubicBezTo>
                <a:cubicBezTo>
                  <a:pt x="11109" y="6377"/>
                  <a:pt x="10903" y="6377"/>
                  <a:pt x="10903" y="6171"/>
                </a:cubicBezTo>
                <a:cubicBezTo>
                  <a:pt x="11314" y="6171"/>
                  <a:pt x="11314" y="6171"/>
                  <a:pt x="11314" y="6171"/>
                </a:cubicBezTo>
                <a:cubicBezTo>
                  <a:pt x="11520" y="6171"/>
                  <a:pt x="11520" y="6171"/>
                  <a:pt x="11520" y="6171"/>
                </a:cubicBezTo>
                <a:cubicBezTo>
                  <a:pt x="11520" y="6171"/>
                  <a:pt x="11520" y="6171"/>
                  <a:pt x="11520" y="5966"/>
                </a:cubicBezTo>
                <a:cubicBezTo>
                  <a:pt x="11314" y="5966"/>
                  <a:pt x="11314" y="5966"/>
                  <a:pt x="11314" y="5966"/>
                </a:cubicBezTo>
                <a:cubicBezTo>
                  <a:pt x="11109" y="5966"/>
                  <a:pt x="11109" y="5966"/>
                  <a:pt x="11109" y="5966"/>
                </a:cubicBezTo>
                <a:cubicBezTo>
                  <a:pt x="11109" y="5966"/>
                  <a:pt x="11109" y="5966"/>
                  <a:pt x="10903" y="6171"/>
                </a:cubicBezTo>
                <a:cubicBezTo>
                  <a:pt x="10903" y="6171"/>
                  <a:pt x="10903" y="6171"/>
                  <a:pt x="10903" y="5966"/>
                </a:cubicBezTo>
                <a:cubicBezTo>
                  <a:pt x="10697" y="5966"/>
                  <a:pt x="10697" y="5966"/>
                  <a:pt x="10697" y="5966"/>
                </a:cubicBezTo>
                <a:cubicBezTo>
                  <a:pt x="10697" y="5760"/>
                  <a:pt x="10697" y="5760"/>
                  <a:pt x="10903" y="5760"/>
                </a:cubicBezTo>
                <a:cubicBezTo>
                  <a:pt x="11109" y="5554"/>
                  <a:pt x="11314" y="5349"/>
                  <a:pt x="11109" y="5349"/>
                </a:cubicBezTo>
                <a:cubicBezTo>
                  <a:pt x="10903" y="5349"/>
                  <a:pt x="10903" y="5349"/>
                  <a:pt x="10903" y="5349"/>
                </a:cubicBezTo>
                <a:cubicBezTo>
                  <a:pt x="10697" y="5349"/>
                  <a:pt x="10697" y="5349"/>
                  <a:pt x="10697" y="5349"/>
                </a:cubicBezTo>
                <a:cubicBezTo>
                  <a:pt x="10697" y="5554"/>
                  <a:pt x="10697" y="5554"/>
                  <a:pt x="10697" y="5554"/>
                </a:cubicBezTo>
                <a:cubicBezTo>
                  <a:pt x="10697" y="5554"/>
                  <a:pt x="10697" y="5554"/>
                  <a:pt x="10697" y="5760"/>
                </a:cubicBezTo>
                <a:cubicBezTo>
                  <a:pt x="10697" y="5760"/>
                  <a:pt x="10491" y="5760"/>
                  <a:pt x="10491" y="5760"/>
                </a:cubicBezTo>
                <a:cubicBezTo>
                  <a:pt x="10491" y="5760"/>
                  <a:pt x="10286" y="5760"/>
                  <a:pt x="10286" y="5760"/>
                </a:cubicBezTo>
                <a:cubicBezTo>
                  <a:pt x="10286" y="5966"/>
                  <a:pt x="10286" y="5966"/>
                  <a:pt x="10286" y="5966"/>
                </a:cubicBezTo>
                <a:cubicBezTo>
                  <a:pt x="10491" y="5966"/>
                  <a:pt x="10491" y="6171"/>
                  <a:pt x="10286" y="6171"/>
                </a:cubicBezTo>
                <a:cubicBezTo>
                  <a:pt x="10286" y="6377"/>
                  <a:pt x="10286" y="6377"/>
                  <a:pt x="10286" y="6377"/>
                </a:cubicBezTo>
                <a:cubicBezTo>
                  <a:pt x="10286" y="6377"/>
                  <a:pt x="10080" y="6377"/>
                  <a:pt x="9874" y="6583"/>
                </a:cubicBezTo>
                <a:cubicBezTo>
                  <a:pt x="9669" y="6583"/>
                  <a:pt x="9669" y="6583"/>
                  <a:pt x="9669" y="6377"/>
                </a:cubicBezTo>
                <a:cubicBezTo>
                  <a:pt x="9669" y="6171"/>
                  <a:pt x="9669" y="6171"/>
                  <a:pt x="9669" y="6171"/>
                </a:cubicBezTo>
                <a:cubicBezTo>
                  <a:pt x="9463" y="6171"/>
                  <a:pt x="9463" y="6171"/>
                  <a:pt x="9463" y="6171"/>
                </a:cubicBezTo>
                <a:cubicBezTo>
                  <a:pt x="9463" y="6377"/>
                  <a:pt x="9463" y="6377"/>
                  <a:pt x="9257" y="6377"/>
                </a:cubicBezTo>
                <a:cubicBezTo>
                  <a:pt x="9257" y="6377"/>
                  <a:pt x="9257" y="6377"/>
                  <a:pt x="9051" y="6377"/>
                </a:cubicBezTo>
                <a:cubicBezTo>
                  <a:pt x="9051" y="6377"/>
                  <a:pt x="9051" y="6171"/>
                  <a:pt x="9051" y="6171"/>
                </a:cubicBezTo>
                <a:cubicBezTo>
                  <a:pt x="9051" y="6171"/>
                  <a:pt x="9051" y="6171"/>
                  <a:pt x="9051" y="5966"/>
                </a:cubicBezTo>
                <a:cubicBezTo>
                  <a:pt x="8846" y="5966"/>
                  <a:pt x="8846" y="5966"/>
                  <a:pt x="8846" y="5966"/>
                </a:cubicBezTo>
                <a:cubicBezTo>
                  <a:pt x="8846" y="5760"/>
                  <a:pt x="9051" y="5760"/>
                  <a:pt x="9257" y="5760"/>
                </a:cubicBezTo>
                <a:cubicBezTo>
                  <a:pt x="9669" y="5554"/>
                  <a:pt x="9874" y="5554"/>
                  <a:pt x="9874" y="5349"/>
                </a:cubicBezTo>
                <a:cubicBezTo>
                  <a:pt x="10080" y="5143"/>
                  <a:pt x="10080" y="5143"/>
                  <a:pt x="10080" y="5143"/>
                </a:cubicBezTo>
                <a:cubicBezTo>
                  <a:pt x="10286" y="4937"/>
                  <a:pt x="10491" y="4937"/>
                  <a:pt x="10697" y="4937"/>
                </a:cubicBezTo>
                <a:cubicBezTo>
                  <a:pt x="10903" y="4937"/>
                  <a:pt x="11109" y="4937"/>
                  <a:pt x="11109" y="4937"/>
                </a:cubicBezTo>
                <a:cubicBezTo>
                  <a:pt x="11314" y="4937"/>
                  <a:pt x="11520" y="4937"/>
                  <a:pt x="11931" y="4937"/>
                </a:cubicBezTo>
                <a:cubicBezTo>
                  <a:pt x="12137" y="5143"/>
                  <a:pt x="12137" y="5143"/>
                  <a:pt x="12137" y="5143"/>
                </a:cubicBezTo>
                <a:cubicBezTo>
                  <a:pt x="12137" y="5143"/>
                  <a:pt x="12343" y="5143"/>
                  <a:pt x="12754" y="5143"/>
                </a:cubicBezTo>
                <a:cubicBezTo>
                  <a:pt x="13166" y="5143"/>
                  <a:pt x="13166" y="5349"/>
                  <a:pt x="13166" y="5349"/>
                </a:cubicBezTo>
                <a:cubicBezTo>
                  <a:pt x="12960" y="5349"/>
                  <a:pt x="12754" y="5349"/>
                  <a:pt x="12754" y="5349"/>
                </a:cubicBezTo>
                <a:cubicBezTo>
                  <a:pt x="12549" y="5349"/>
                  <a:pt x="12549" y="5349"/>
                  <a:pt x="12343" y="5349"/>
                </a:cubicBezTo>
                <a:cubicBezTo>
                  <a:pt x="12343" y="5349"/>
                  <a:pt x="12137" y="5349"/>
                  <a:pt x="12137" y="5349"/>
                </a:cubicBezTo>
                <a:cubicBezTo>
                  <a:pt x="12343" y="5349"/>
                  <a:pt x="12343" y="5554"/>
                  <a:pt x="12343" y="5554"/>
                </a:cubicBezTo>
                <a:cubicBezTo>
                  <a:pt x="12343" y="5554"/>
                  <a:pt x="12343" y="5554"/>
                  <a:pt x="12343" y="5554"/>
                </a:cubicBezTo>
                <a:cubicBezTo>
                  <a:pt x="12549" y="5554"/>
                  <a:pt x="12549" y="5554"/>
                  <a:pt x="12549" y="5554"/>
                </a:cubicBezTo>
                <a:cubicBezTo>
                  <a:pt x="12549" y="5554"/>
                  <a:pt x="12754" y="5554"/>
                  <a:pt x="12754" y="5554"/>
                </a:cubicBezTo>
                <a:cubicBezTo>
                  <a:pt x="12754" y="5554"/>
                  <a:pt x="12754" y="5554"/>
                  <a:pt x="12754" y="5554"/>
                </a:cubicBezTo>
                <a:cubicBezTo>
                  <a:pt x="12754" y="5554"/>
                  <a:pt x="12754" y="5554"/>
                  <a:pt x="12754" y="5349"/>
                </a:cubicBezTo>
                <a:cubicBezTo>
                  <a:pt x="12754" y="5349"/>
                  <a:pt x="12754" y="5349"/>
                  <a:pt x="12960" y="5349"/>
                </a:cubicBezTo>
                <a:cubicBezTo>
                  <a:pt x="12960" y="5349"/>
                  <a:pt x="12960" y="5349"/>
                  <a:pt x="12960" y="5349"/>
                </a:cubicBezTo>
                <a:cubicBezTo>
                  <a:pt x="12960" y="5349"/>
                  <a:pt x="13166" y="5349"/>
                  <a:pt x="13166" y="5349"/>
                </a:cubicBezTo>
                <a:cubicBezTo>
                  <a:pt x="13166" y="5349"/>
                  <a:pt x="13166" y="5349"/>
                  <a:pt x="13166" y="5349"/>
                </a:cubicBezTo>
                <a:cubicBezTo>
                  <a:pt x="13166" y="5349"/>
                  <a:pt x="13166" y="5349"/>
                  <a:pt x="13166" y="5349"/>
                </a:cubicBezTo>
                <a:cubicBezTo>
                  <a:pt x="13166" y="5349"/>
                  <a:pt x="13166" y="5349"/>
                  <a:pt x="13166" y="5349"/>
                </a:cubicBezTo>
                <a:cubicBezTo>
                  <a:pt x="13166" y="5143"/>
                  <a:pt x="13166" y="5143"/>
                  <a:pt x="13371" y="5143"/>
                </a:cubicBezTo>
                <a:cubicBezTo>
                  <a:pt x="13371" y="5143"/>
                  <a:pt x="13577" y="5143"/>
                  <a:pt x="13577" y="5143"/>
                </a:cubicBezTo>
                <a:cubicBezTo>
                  <a:pt x="13577" y="5143"/>
                  <a:pt x="13577" y="5349"/>
                  <a:pt x="13371" y="5554"/>
                </a:cubicBezTo>
                <a:cubicBezTo>
                  <a:pt x="13166" y="5760"/>
                  <a:pt x="13166" y="5760"/>
                  <a:pt x="13371" y="5554"/>
                </a:cubicBezTo>
                <a:cubicBezTo>
                  <a:pt x="13577" y="5349"/>
                  <a:pt x="13577" y="5143"/>
                  <a:pt x="13783" y="5143"/>
                </a:cubicBezTo>
                <a:cubicBezTo>
                  <a:pt x="13989" y="5143"/>
                  <a:pt x="13989" y="5143"/>
                  <a:pt x="13989" y="5143"/>
                </a:cubicBezTo>
                <a:cubicBezTo>
                  <a:pt x="14606" y="5143"/>
                  <a:pt x="14606" y="5143"/>
                  <a:pt x="14606" y="5143"/>
                </a:cubicBezTo>
                <a:cubicBezTo>
                  <a:pt x="14606" y="5143"/>
                  <a:pt x="14606" y="5143"/>
                  <a:pt x="14606" y="5143"/>
                </a:cubicBezTo>
                <a:cubicBezTo>
                  <a:pt x="14811" y="5143"/>
                  <a:pt x="14811" y="5143"/>
                  <a:pt x="14811" y="5143"/>
                </a:cubicBezTo>
                <a:cubicBezTo>
                  <a:pt x="14811" y="5143"/>
                  <a:pt x="15017" y="5143"/>
                  <a:pt x="15017" y="5143"/>
                </a:cubicBezTo>
                <a:cubicBezTo>
                  <a:pt x="15017" y="4937"/>
                  <a:pt x="15223" y="4937"/>
                  <a:pt x="15223" y="4937"/>
                </a:cubicBezTo>
                <a:cubicBezTo>
                  <a:pt x="15429" y="5143"/>
                  <a:pt x="15429" y="5143"/>
                  <a:pt x="15634" y="5143"/>
                </a:cubicBezTo>
                <a:cubicBezTo>
                  <a:pt x="16046" y="5143"/>
                  <a:pt x="16046" y="5143"/>
                  <a:pt x="16046" y="5143"/>
                </a:cubicBezTo>
                <a:cubicBezTo>
                  <a:pt x="16046" y="5143"/>
                  <a:pt x="16046" y="5143"/>
                  <a:pt x="15840" y="4937"/>
                </a:cubicBezTo>
                <a:cubicBezTo>
                  <a:pt x="15634" y="4937"/>
                  <a:pt x="15634" y="4937"/>
                  <a:pt x="15840" y="4731"/>
                </a:cubicBezTo>
                <a:cubicBezTo>
                  <a:pt x="16251" y="4526"/>
                  <a:pt x="16251" y="4526"/>
                  <a:pt x="16251" y="4526"/>
                </a:cubicBezTo>
                <a:cubicBezTo>
                  <a:pt x="16251" y="4526"/>
                  <a:pt x="16251" y="4526"/>
                  <a:pt x="16251" y="4526"/>
                </a:cubicBezTo>
                <a:cubicBezTo>
                  <a:pt x="16251" y="4731"/>
                  <a:pt x="16457" y="4731"/>
                  <a:pt x="16457" y="4731"/>
                </a:cubicBezTo>
                <a:cubicBezTo>
                  <a:pt x="16457" y="4731"/>
                  <a:pt x="16457" y="4731"/>
                  <a:pt x="16457" y="4937"/>
                </a:cubicBezTo>
                <a:cubicBezTo>
                  <a:pt x="16457" y="4937"/>
                  <a:pt x="16457" y="5143"/>
                  <a:pt x="16457" y="5143"/>
                </a:cubicBezTo>
                <a:cubicBezTo>
                  <a:pt x="16457" y="5143"/>
                  <a:pt x="16457" y="5143"/>
                  <a:pt x="16251" y="5349"/>
                </a:cubicBezTo>
                <a:cubicBezTo>
                  <a:pt x="16251" y="5349"/>
                  <a:pt x="16046" y="5349"/>
                  <a:pt x="16251" y="5349"/>
                </a:cubicBezTo>
                <a:cubicBezTo>
                  <a:pt x="16457" y="5349"/>
                  <a:pt x="16457" y="5349"/>
                  <a:pt x="16457" y="5349"/>
                </a:cubicBezTo>
                <a:cubicBezTo>
                  <a:pt x="16663" y="5143"/>
                  <a:pt x="16869" y="4937"/>
                  <a:pt x="16869" y="5143"/>
                </a:cubicBezTo>
                <a:cubicBezTo>
                  <a:pt x="16869" y="5143"/>
                  <a:pt x="16869" y="5143"/>
                  <a:pt x="17074" y="5143"/>
                </a:cubicBezTo>
                <a:cubicBezTo>
                  <a:pt x="17074" y="5143"/>
                  <a:pt x="17074" y="5143"/>
                  <a:pt x="17074" y="5143"/>
                </a:cubicBezTo>
                <a:cubicBezTo>
                  <a:pt x="17074" y="5143"/>
                  <a:pt x="17074" y="5143"/>
                  <a:pt x="17074" y="4937"/>
                </a:cubicBezTo>
                <a:cubicBezTo>
                  <a:pt x="17074" y="4937"/>
                  <a:pt x="16869" y="4937"/>
                  <a:pt x="16869" y="4937"/>
                </a:cubicBezTo>
                <a:cubicBezTo>
                  <a:pt x="16663" y="5143"/>
                  <a:pt x="16663" y="5143"/>
                  <a:pt x="16663" y="5143"/>
                </a:cubicBezTo>
                <a:cubicBezTo>
                  <a:pt x="16663" y="5143"/>
                  <a:pt x="16663" y="5143"/>
                  <a:pt x="16663" y="4937"/>
                </a:cubicBezTo>
                <a:cubicBezTo>
                  <a:pt x="16663" y="4731"/>
                  <a:pt x="16663" y="4731"/>
                  <a:pt x="16663" y="4731"/>
                </a:cubicBezTo>
                <a:cubicBezTo>
                  <a:pt x="16663" y="4731"/>
                  <a:pt x="16663" y="4731"/>
                  <a:pt x="16663" y="4731"/>
                </a:cubicBezTo>
                <a:cubicBezTo>
                  <a:pt x="16663" y="4526"/>
                  <a:pt x="16663" y="4526"/>
                  <a:pt x="16663" y="4526"/>
                </a:cubicBezTo>
                <a:cubicBezTo>
                  <a:pt x="16663" y="4731"/>
                  <a:pt x="16663" y="4731"/>
                  <a:pt x="16663" y="4731"/>
                </a:cubicBezTo>
                <a:cubicBezTo>
                  <a:pt x="16663" y="4937"/>
                  <a:pt x="16869" y="4937"/>
                  <a:pt x="16869" y="4937"/>
                </a:cubicBezTo>
                <a:cubicBezTo>
                  <a:pt x="16869" y="4731"/>
                  <a:pt x="16869" y="4731"/>
                  <a:pt x="16869" y="4731"/>
                </a:cubicBezTo>
                <a:cubicBezTo>
                  <a:pt x="15223" y="3086"/>
                  <a:pt x="13371" y="2263"/>
                  <a:pt x="11314" y="2263"/>
                </a:cubicBezTo>
                <a:cubicBezTo>
                  <a:pt x="11109" y="2263"/>
                  <a:pt x="11109" y="2263"/>
                  <a:pt x="11109" y="2263"/>
                </a:cubicBezTo>
                <a:cubicBezTo>
                  <a:pt x="9051" y="2263"/>
                  <a:pt x="7406" y="2880"/>
                  <a:pt x="5966" y="3909"/>
                </a:cubicBezTo>
                <a:cubicBezTo>
                  <a:pt x="5554" y="3909"/>
                  <a:pt x="5554" y="4114"/>
                  <a:pt x="5760" y="4114"/>
                </a:cubicBezTo>
                <a:cubicBezTo>
                  <a:pt x="5760" y="4320"/>
                  <a:pt x="5760" y="4320"/>
                  <a:pt x="5760" y="4526"/>
                </a:cubicBezTo>
                <a:cubicBezTo>
                  <a:pt x="5760" y="4526"/>
                  <a:pt x="5760" y="4526"/>
                  <a:pt x="5760" y="4526"/>
                </a:cubicBezTo>
                <a:cubicBezTo>
                  <a:pt x="5554" y="4526"/>
                  <a:pt x="5554" y="4526"/>
                  <a:pt x="5554" y="4526"/>
                </a:cubicBezTo>
                <a:cubicBezTo>
                  <a:pt x="5349" y="4526"/>
                  <a:pt x="5349" y="4731"/>
                  <a:pt x="5349" y="4731"/>
                </a:cubicBezTo>
                <a:cubicBezTo>
                  <a:pt x="5349" y="4731"/>
                  <a:pt x="5349" y="4731"/>
                  <a:pt x="5349" y="4731"/>
                </a:cubicBezTo>
                <a:cubicBezTo>
                  <a:pt x="5349" y="4731"/>
                  <a:pt x="5349" y="4937"/>
                  <a:pt x="5349" y="4937"/>
                </a:cubicBezTo>
                <a:cubicBezTo>
                  <a:pt x="5554" y="4937"/>
                  <a:pt x="5349" y="4937"/>
                  <a:pt x="5349" y="4937"/>
                </a:cubicBezTo>
                <a:cubicBezTo>
                  <a:pt x="5143" y="4937"/>
                  <a:pt x="5143" y="4937"/>
                  <a:pt x="5143" y="4937"/>
                </a:cubicBezTo>
                <a:cubicBezTo>
                  <a:pt x="5143" y="4731"/>
                  <a:pt x="5143" y="4731"/>
                  <a:pt x="5143" y="4731"/>
                </a:cubicBezTo>
                <a:cubicBezTo>
                  <a:pt x="4937" y="4937"/>
                  <a:pt x="4937" y="4937"/>
                  <a:pt x="4937" y="4937"/>
                </a:cubicBezTo>
                <a:cubicBezTo>
                  <a:pt x="4937" y="4937"/>
                  <a:pt x="4937" y="4937"/>
                  <a:pt x="4937" y="4937"/>
                </a:cubicBezTo>
                <a:cubicBezTo>
                  <a:pt x="5143" y="4937"/>
                  <a:pt x="5143" y="4937"/>
                  <a:pt x="5143" y="5143"/>
                </a:cubicBezTo>
                <a:cubicBezTo>
                  <a:pt x="4731" y="5143"/>
                  <a:pt x="4731" y="5143"/>
                  <a:pt x="4731" y="5143"/>
                </a:cubicBezTo>
                <a:cubicBezTo>
                  <a:pt x="4731" y="5143"/>
                  <a:pt x="4526" y="5143"/>
                  <a:pt x="4526" y="5143"/>
                </a:cubicBezTo>
                <a:cubicBezTo>
                  <a:pt x="4320" y="5349"/>
                  <a:pt x="4320" y="5349"/>
                  <a:pt x="4320" y="5349"/>
                </a:cubicBezTo>
                <a:cubicBezTo>
                  <a:pt x="2880" y="6789"/>
                  <a:pt x="2263" y="8640"/>
                  <a:pt x="2263" y="10697"/>
                </a:cubicBezTo>
                <a:cubicBezTo>
                  <a:pt x="2263" y="11109"/>
                  <a:pt x="2263" y="11520"/>
                  <a:pt x="2469" y="12137"/>
                </a:cubicBezTo>
                <a:cubicBezTo>
                  <a:pt x="2469" y="12137"/>
                  <a:pt x="2674" y="12137"/>
                  <a:pt x="2674" y="12343"/>
                </a:cubicBezTo>
                <a:cubicBezTo>
                  <a:pt x="2674" y="12343"/>
                  <a:pt x="2674" y="12549"/>
                  <a:pt x="2880" y="12549"/>
                </a:cubicBezTo>
                <a:cubicBezTo>
                  <a:pt x="2880" y="12549"/>
                  <a:pt x="2880" y="12549"/>
                  <a:pt x="2880" y="12549"/>
                </a:cubicBezTo>
                <a:cubicBezTo>
                  <a:pt x="2880" y="12754"/>
                  <a:pt x="2674" y="12754"/>
                  <a:pt x="2674" y="12754"/>
                </a:cubicBezTo>
                <a:cubicBezTo>
                  <a:pt x="2469" y="12754"/>
                  <a:pt x="2469" y="12754"/>
                  <a:pt x="2469" y="12754"/>
                </a:cubicBezTo>
                <a:cubicBezTo>
                  <a:pt x="2674" y="12960"/>
                  <a:pt x="2674" y="12754"/>
                  <a:pt x="2880" y="12754"/>
                </a:cubicBezTo>
                <a:cubicBezTo>
                  <a:pt x="2880" y="12754"/>
                  <a:pt x="3086" y="12754"/>
                  <a:pt x="2880" y="12960"/>
                </a:cubicBezTo>
                <a:cubicBezTo>
                  <a:pt x="2880" y="12960"/>
                  <a:pt x="2880" y="12960"/>
                  <a:pt x="2880" y="12960"/>
                </a:cubicBezTo>
                <a:cubicBezTo>
                  <a:pt x="2880" y="12960"/>
                  <a:pt x="2880" y="12960"/>
                  <a:pt x="2880" y="12960"/>
                </a:cubicBezTo>
                <a:cubicBezTo>
                  <a:pt x="2880" y="12960"/>
                  <a:pt x="3086" y="12754"/>
                  <a:pt x="3086" y="12754"/>
                </a:cubicBezTo>
                <a:cubicBezTo>
                  <a:pt x="3497" y="12960"/>
                  <a:pt x="3497" y="12960"/>
                  <a:pt x="3497" y="12960"/>
                </a:cubicBezTo>
                <a:cubicBezTo>
                  <a:pt x="3703" y="12960"/>
                  <a:pt x="3703" y="12960"/>
                  <a:pt x="3703" y="12960"/>
                </a:cubicBezTo>
                <a:cubicBezTo>
                  <a:pt x="3909" y="12960"/>
                  <a:pt x="3909" y="12960"/>
                  <a:pt x="3909" y="13166"/>
                </a:cubicBezTo>
                <a:cubicBezTo>
                  <a:pt x="4114" y="13166"/>
                  <a:pt x="4114" y="13166"/>
                  <a:pt x="4320" y="13371"/>
                </a:cubicBezTo>
                <a:cubicBezTo>
                  <a:pt x="4526" y="13371"/>
                  <a:pt x="4526" y="13577"/>
                  <a:pt x="4526" y="13577"/>
                </a:cubicBezTo>
                <a:cubicBezTo>
                  <a:pt x="4526" y="13783"/>
                  <a:pt x="4320" y="13989"/>
                  <a:pt x="4114" y="14194"/>
                </a:cubicBezTo>
                <a:cubicBezTo>
                  <a:pt x="4114" y="14194"/>
                  <a:pt x="3909" y="14194"/>
                  <a:pt x="4114" y="14400"/>
                </a:cubicBezTo>
                <a:cubicBezTo>
                  <a:pt x="4114" y="14400"/>
                  <a:pt x="4114" y="14606"/>
                  <a:pt x="3909" y="14606"/>
                </a:cubicBezTo>
                <a:cubicBezTo>
                  <a:pt x="3909" y="14811"/>
                  <a:pt x="3909" y="14811"/>
                  <a:pt x="3909" y="14811"/>
                </a:cubicBezTo>
                <a:cubicBezTo>
                  <a:pt x="3909" y="14811"/>
                  <a:pt x="3909" y="14811"/>
                  <a:pt x="3909" y="15017"/>
                </a:cubicBezTo>
                <a:cubicBezTo>
                  <a:pt x="3909" y="15017"/>
                  <a:pt x="3909" y="15017"/>
                  <a:pt x="3703" y="15223"/>
                </a:cubicBezTo>
                <a:cubicBezTo>
                  <a:pt x="3703" y="15223"/>
                  <a:pt x="3703" y="15223"/>
                  <a:pt x="3497" y="15223"/>
                </a:cubicBezTo>
                <a:cubicBezTo>
                  <a:pt x="5143" y="17897"/>
                  <a:pt x="7817" y="19337"/>
                  <a:pt x="11314" y="19337"/>
                </a:cubicBezTo>
                <a:cubicBezTo>
                  <a:pt x="12960" y="19337"/>
                  <a:pt x="14606" y="18720"/>
                  <a:pt x="16251" y="17280"/>
                </a:cubicBezTo>
                <a:cubicBezTo>
                  <a:pt x="17897" y="16046"/>
                  <a:pt x="18720" y="14400"/>
                  <a:pt x="19131" y="12343"/>
                </a:cubicBezTo>
                <a:cubicBezTo>
                  <a:pt x="19131" y="12343"/>
                  <a:pt x="19131" y="12343"/>
                  <a:pt x="19131" y="12343"/>
                </a:cubicBezTo>
                <a:cubicBezTo>
                  <a:pt x="18926" y="12137"/>
                  <a:pt x="18926" y="12137"/>
                  <a:pt x="18926" y="12137"/>
                </a:cubicBezTo>
                <a:cubicBezTo>
                  <a:pt x="18926" y="12137"/>
                  <a:pt x="19131" y="12137"/>
                  <a:pt x="19131" y="12137"/>
                </a:cubicBezTo>
                <a:cubicBezTo>
                  <a:pt x="19131" y="12137"/>
                  <a:pt x="19131" y="12137"/>
                  <a:pt x="19131" y="12137"/>
                </a:cubicBezTo>
                <a:cubicBezTo>
                  <a:pt x="19337" y="11931"/>
                  <a:pt x="19337" y="11931"/>
                  <a:pt x="19131" y="11726"/>
                </a:cubicBezTo>
                <a:cubicBezTo>
                  <a:pt x="19131" y="11726"/>
                  <a:pt x="19131" y="11726"/>
                  <a:pt x="19337" y="11726"/>
                </a:cubicBezTo>
                <a:cubicBezTo>
                  <a:pt x="19337" y="11520"/>
                  <a:pt x="19337" y="11520"/>
                  <a:pt x="19337" y="11520"/>
                </a:cubicBezTo>
                <a:cubicBezTo>
                  <a:pt x="19337" y="11520"/>
                  <a:pt x="19337" y="11520"/>
                  <a:pt x="19337" y="11520"/>
                </a:cubicBezTo>
                <a:cubicBezTo>
                  <a:pt x="19337" y="11520"/>
                  <a:pt x="19337" y="11314"/>
                  <a:pt x="19337" y="11314"/>
                </a:cubicBezTo>
                <a:cubicBezTo>
                  <a:pt x="19337" y="10903"/>
                  <a:pt x="19337" y="10903"/>
                  <a:pt x="19337" y="10903"/>
                </a:cubicBezTo>
                <a:cubicBezTo>
                  <a:pt x="19337" y="10903"/>
                  <a:pt x="19131" y="10903"/>
                  <a:pt x="19131" y="10903"/>
                </a:cubicBezTo>
                <a:cubicBezTo>
                  <a:pt x="18926" y="11109"/>
                  <a:pt x="18926" y="11109"/>
                  <a:pt x="18926" y="11109"/>
                </a:cubicBezTo>
                <a:cubicBezTo>
                  <a:pt x="18926" y="11109"/>
                  <a:pt x="18720" y="11109"/>
                  <a:pt x="18720" y="10903"/>
                </a:cubicBezTo>
                <a:cubicBezTo>
                  <a:pt x="18926" y="10697"/>
                  <a:pt x="18720" y="10697"/>
                  <a:pt x="18720" y="10491"/>
                </a:cubicBezTo>
                <a:cubicBezTo>
                  <a:pt x="18514" y="10286"/>
                  <a:pt x="18514" y="10286"/>
                  <a:pt x="18514" y="10286"/>
                </a:cubicBezTo>
                <a:cubicBezTo>
                  <a:pt x="18514" y="10286"/>
                  <a:pt x="18514" y="10286"/>
                  <a:pt x="18514" y="10286"/>
                </a:cubicBezTo>
                <a:cubicBezTo>
                  <a:pt x="18309" y="10286"/>
                  <a:pt x="18309" y="10286"/>
                  <a:pt x="18103" y="10286"/>
                </a:cubicBezTo>
                <a:cubicBezTo>
                  <a:pt x="18103" y="10286"/>
                  <a:pt x="18103" y="10286"/>
                  <a:pt x="17897" y="10286"/>
                </a:cubicBezTo>
                <a:cubicBezTo>
                  <a:pt x="17897" y="10491"/>
                  <a:pt x="17897" y="10491"/>
                  <a:pt x="17897" y="10491"/>
                </a:cubicBezTo>
                <a:cubicBezTo>
                  <a:pt x="17897" y="10491"/>
                  <a:pt x="17897" y="10491"/>
                  <a:pt x="17897" y="10491"/>
                </a:cubicBezTo>
                <a:cubicBezTo>
                  <a:pt x="17691" y="10491"/>
                  <a:pt x="17691" y="10697"/>
                  <a:pt x="17691" y="10697"/>
                </a:cubicBezTo>
                <a:cubicBezTo>
                  <a:pt x="17486" y="10697"/>
                  <a:pt x="17486" y="10903"/>
                  <a:pt x="17486" y="10903"/>
                </a:cubicBezTo>
                <a:cubicBezTo>
                  <a:pt x="17280" y="10903"/>
                  <a:pt x="17280" y="11109"/>
                  <a:pt x="17280" y="11109"/>
                </a:cubicBezTo>
                <a:cubicBezTo>
                  <a:pt x="17280" y="11314"/>
                  <a:pt x="17280" y="11520"/>
                  <a:pt x="17074" y="11726"/>
                </a:cubicBezTo>
                <a:cubicBezTo>
                  <a:pt x="17074" y="11931"/>
                  <a:pt x="16869" y="11931"/>
                  <a:pt x="16869" y="11931"/>
                </a:cubicBezTo>
                <a:cubicBezTo>
                  <a:pt x="16869" y="11931"/>
                  <a:pt x="16869" y="11931"/>
                  <a:pt x="16869" y="11726"/>
                </a:cubicBezTo>
                <a:cubicBezTo>
                  <a:pt x="16869" y="11726"/>
                  <a:pt x="16869" y="11520"/>
                  <a:pt x="16663" y="11314"/>
                </a:cubicBezTo>
                <a:cubicBezTo>
                  <a:pt x="16457" y="11109"/>
                  <a:pt x="16457" y="11109"/>
                  <a:pt x="16457" y="11109"/>
                </a:cubicBezTo>
                <a:cubicBezTo>
                  <a:pt x="16457" y="10697"/>
                  <a:pt x="16457" y="10697"/>
                  <a:pt x="16457" y="10697"/>
                </a:cubicBezTo>
                <a:cubicBezTo>
                  <a:pt x="16457" y="10286"/>
                  <a:pt x="16457" y="10286"/>
                  <a:pt x="16457" y="10286"/>
                </a:cubicBezTo>
                <a:cubicBezTo>
                  <a:pt x="16251" y="10491"/>
                  <a:pt x="16251" y="10491"/>
                  <a:pt x="16251" y="10491"/>
                </a:cubicBezTo>
                <a:cubicBezTo>
                  <a:pt x="16046" y="10491"/>
                  <a:pt x="16046" y="10286"/>
                  <a:pt x="16046" y="10286"/>
                </a:cubicBezTo>
                <a:cubicBezTo>
                  <a:pt x="16046" y="10286"/>
                  <a:pt x="16046" y="10080"/>
                  <a:pt x="16046" y="10080"/>
                </a:cubicBezTo>
                <a:cubicBezTo>
                  <a:pt x="15840" y="10080"/>
                  <a:pt x="15840" y="10080"/>
                  <a:pt x="15634" y="9874"/>
                </a:cubicBezTo>
                <a:cubicBezTo>
                  <a:pt x="15223" y="10080"/>
                  <a:pt x="15223" y="10080"/>
                  <a:pt x="15223" y="10080"/>
                </a:cubicBezTo>
                <a:cubicBezTo>
                  <a:pt x="15017" y="10080"/>
                  <a:pt x="14811" y="9874"/>
                  <a:pt x="14811" y="9874"/>
                </a:cubicBezTo>
                <a:cubicBezTo>
                  <a:pt x="14606" y="9874"/>
                  <a:pt x="14606" y="9669"/>
                  <a:pt x="14606" y="9874"/>
                </a:cubicBezTo>
                <a:cubicBezTo>
                  <a:pt x="14400" y="9874"/>
                  <a:pt x="14400" y="9874"/>
                  <a:pt x="14194" y="9874"/>
                </a:cubicBezTo>
                <a:cubicBezTo>
                  <a:pt x="14194" y="9669"/>
                  <a:pt x="13989" y="9669"/>
                  <a:pt x="13989" y="9463"/>
                </a:cubicBezTo>
                <a:cubicBezTo>
                  <a:pt x="13989" y="9257"/>
                  <a:pt x="13783" y="9257"/>
                  <a:pt x="13783" y="9463"/>
                </a:cubicBezTo>
                <a:cubicBezTo>
                  <a:pt x="13783" y="9463"/>
                  <a:pt x="13783" y="9463"/>
                  <a:pt x="13783" y="9463"/>
                </a:cubicBezTo>
                <a:cubicBezTo>
                  <a:pt x="13989" y="9874"/>
                  <a:pt x="13989" y="9874"/>
                  <a:pt x="13989" y="9874"/>
                </a:cubicBezTo>
                <a:cubicBezTo>
                  <a:pt x="13989" y="9874"/>
                  <a:pt x="13989" y="9874"/>
                  <a:pt x="13989" y="9874"/>
                </a:cubicBezTo>
                <a:cubicBezTo>
                  <a:pt x="14194" y="10080"/>
                  <a:pt x="14194" y="10080"/>
                  <a:pt x="14194" y="10080"/>
                </a:cubicBezTo>
                <a:cubicBezTo>
                  <a:pt x="14194" y="10080"/>
                  <a:pt x="14194" y="10080"/>
                  <a:pt x="14194" y="10080"/>
                </a:cubicBezTo>
                <a:cubicBezTo>
                  <a:pt x="14194" y="10080"/>
                  <a:pt x="14400" y="10080"/>
                  <a:pt x="14606" y="9874"/>
                </a:cubicBezTo>
                <a:cubicBezTo>
                  <a:pt x="15017" y="10286"/>
                  <a:pt x="15017" y="10286"/>
                  <a:pt x="15017" y="10286"/>
                </a:cubicBezTo>
                <a:cubicBezTo>
                  <a:pt x="15017" y="10286"/>
                  <a:pt x="15017" y="10286"/>
                  <a:pt x="14811" y="10491"/>
                </a:cubicBezTo>
                <a:cubicBezTo>
                  <a:pt x="14811" y="10697"/>
                  <a:pt x="14606" y="10697"/>
                  <a:pt x="14400" y="10903"/>
                </a:cubicBezTo>
                <a:cubicBezTo>
                  <a:pt x="14400" y="10903"/>
                  <a:pt x="14194" y="10903"/>
                  <a:pt x="14194" y="11109"/>
                </a:cubicBezTo>
                <a:cubicBezTo>
                  <a:pt x="14194" y="11109"/>
                  <a:pt x="13989" y="11109"/>
                  <a:pt x="13989" y="11109"/>
                </a:cubicBezTo>
                <a:cubicBezTo>
                  <a:pt x="13989" y="11109"/>
                  <a:pt x="13783" y="11109"/>
                  <a:pt x="13577" y="11314"/>
                </a:cubicBezTo>
                <a:cubicBezTo>
                  <a:pt x="13371" y="11314"/>
                  <a:pt x="13166" y="11314"/>
                  <a:pt x="13166" y="10903"/>
                </a:cubicBezTo>
                <a:cubicBezTo>
                  <a:pt x="12960" y="10697"/>
                  <a:pt x="12960" y="10491"/>
                  <a:pt x="12754" y="10491"/>
                </a:cubicBezTo>
                <a:cubicBezTo>
                  <a:pt x="12754" y="10491"/>
                  <a:pt x="12549" y="10286"/>
                  <a:pt x="12549" y="10080"/>
                </a:cubicBezTo>
                <a:cubicBezTo>
                  <a:pt x="12549" y="9874"/>
                  <a:pt x="12549" y="9874"/>
                  <a:pt x="12549" y="9874"/>
                </a:cubicBezTo>
                <a:cubicBezTo>
                  <a:pt x="12343" y="9669"/>
                  <a:pt x="12343" y="9669"/>
                  <a:pt x="12343" y="9669"/>
                </a:cubicBezTo>
                <a:cubicBezTo>
                  <a:pt x="12343" y="9669"/>
                  <a:pt x="12343" y="9669"/>
                  <a:pt x="12137" y="9669"/>
                </a:cubicBezTo>
                <a:cubicBezTo>
                  <a:pt x="12137" y="9669"/>
                  <a:pt x="12343" y="9874"/>
                  <a:pt x="12549" y="10491"/>
                </a:cubicBezTo>
                <a:cubicBezTo>
                  <a:pt x="12754" y="10903"/>
                  <a:pt x="12960" y="11109"/>
                  <a:pt x="12960" y="11109"/>
                </a:cubicBezTo>
                <a:cubicBezTo>
                  <a:pt x="13166" y="11109"/>
                  <a:pt x="13166" y="11314"/>
                  <a:pt x="13166" y="11520"/>
                </a:cubicBezTo>
                <a:cubicBezTo>
                  <a:pt x="13166" y="11520"/>
                  <a:pt x="13166" y="11520"/>
                  <a:pt x="13166" y="11520"/>
                </a:cubicBezTo>
                <a:cubicBezTo>
                  <a:pt x="13166" y="11520"/>
                  <a:pt x="13166" y="11520"/>
                  <a:pt x="13166" y="11520"/>
                </a:cubicBezTo>
                <a:cubicBezTo>
                  <a:pt x="13989" y="11520"/>
                  <a:pt x="13989" y="11520"/>
                  <a:pt x="13989" y="11520"/>
                </a:cubicBezTo>
                <a:cubicBezTo>
                  <a:pt x="13989" y="11726"/>
                  <a:pt x="13989" y="11726"/>
                  <a:pt x="13989" y="11726"/>
                </a:cubicBezTo>
                <a:cubicBezTo>
                  <a:pt x="13577" y="12343"/>
                  <a:pt x="13577" y="12343"/>
                  <a:pt x="13577" y="12343"/>
                </a:cubicBezTo>
                <a:cubicBezTo>
                  <a:pt x="13577" y="12343"/>
                  <a:pt x="13577" y="12549"/>
                  <a:pt x="13577" y="12549"/>
                </a:cubicBezTo>
                <a:cubicBezTo>
                  <a:pt x="13371" y="12549"/>
                  <a:pt x="13166" y="12549"/>
                  <a:pt x="13166" y="12754"/>
                </a:cubicBezTo>
                <a:cubicBezTo>
                  <a:pt x="12960" y="12960"/>
                  <a:pt x="12960" y="12960"/>
                  <a:pt x="12960" y="12960"/>
                </a:cubicBezTo>
                <a:cubicBezTo>
                  <a:pt x="12754" y="13166"/>
                  <a:pt x="12754" y="13166"/>
                  <a:pt x="12754" y="13166"/>
                </a:cubicBezTo>
                <a:cubicBezTo>
                  <a:pt x="12754" y="13166"/>
                  <a:pt x="12754" y="13371"/>
                  <a:pt x="12754" y="13577"/>
                </a:cubicBezTo>
                <a:cubicBezTo>
                  <a:pt x="12960" y="13989"/>
                  <a:pt x="12960" y="13989"/>
                  <a:pt x="12960" y="13989"/>
                </a:cubicBezTo>
                <a:cubicBezTo>
                  <a:pt x="12960" y="14400"/>
                  <a:pt x="12754" y="14606"/>
                  <a:pt x="12549" y="14811"/>
                </a:cubicBezTo>
                <a:cubicBezTo>
                  <a:pt x="12343" y="14811"/>
                  <a:pt x="12137" y="15017"/>
                  <a:pt x="12137" y="15017"/>
                </a:cubicBezTo>
                <a:cubicBezTo>
                  <a:pt x="12343" y="15223"/>
                  <a:pt x="12343" y="15223"/>
                  <a:pt x="12343" y="15429"/>
                </a:cubicBezTo>
                <a:cubicBezTo>
                  <a:pt x="12343" y="15429"/>
                  <a:pt x="12343" y="15429"/>
                  <a:pt x="12137" y="15429"/>
                </a:cubicBezTo>
                <a:cubicBezTo>
                  <a:pt x="12137" y="15634"/>
                  <a:pt x="11931" y="15634"/>
                  <a:pt x="12137" y="15634"/>
                </a:cubicBezTo>
                <a:cubicBezTo>
                  <a:pt x="12137" y="15840"/>
                  <a:pt x="11931" y="15840"/>
                  <a:pt x="11726" y="16251"/>
                </a:cubicBezTo>
                <a:cubicBezTo>
                  <a:pt x="11520" y="16457"/>
                  <a:pt x="11314" y="16457"/>
                  <a:pt x="11109" y="16457"/>
                </a:cubicBezTo>
                <a:cubicBezTo>
                  <a:pt x="10903" y="16457"/>
                  <a:pt x="10697" y="16457"/>
                  <a:pt x="10697" y="16663"/>
                </a:cubicBezTo>
                <a:cubicBezTo>
                  <a:pt x="10491" y="16663"/>
                  <a:pt x="10491" y="16663"/>
                  <a:pt x="10286" y="16457"/>
                </a:cubicBezTo>
                <a:cubicBezTo>
                  <a:pt x="10286" y="16046"/>
                  <a:pt x="10286" y="16046"/>
                  <a:pt x="10286" y="16046"/>
                </a:cubicBezTo>
                <a:cubicBezTo>
                  <a:pt x="10080" y="15840"/>
                  <a:pt x="10080" y="15840"/>
                  <a:pt x="10080" y="15840"/>
                </a:cubicBezTo>
                <a:cubicBezTo>
                  <a:pt x="10080" y="15840"/>
                  <a:pt x="10080" y="15634"/>
                  <a:pt x="10080" y="15634"/>
                </a:cubicBezTo>
                <a:cubicBezTo>
                  <a:pt x="10080" y="15634"/>
                  <a:pt x="10080" y="15634"/>
                  <a:pt x="10080" y="15429"/>
                </a:cubicBezTo>
                <a:cubicBezTo>
                  <a:pt x="10080" y="15223"/>
                  <a:pt x="9874" y="15223"/>
                  <a:pt x="9874" y="15017"/>
                </a:cubicBezTo>
                <a:cubicBezTo>
                  <a:pt x="9669" y="14811"/>
                  <a:pt x="9669" y="14606"/>
                  <a:pt x="9669" y="14606"/>
                </a:cubicBezTo>
                <a:cubicBezTo>
                  <a:pt x="9669" y="14400"/>
                  <a:pt x="9669" y="14194"/>
                  <a:pt x="9874" y="14194"/>
                </a:cubicBezTo>
                <a:cubicBezTo>
                  <a:pt x="9874" y="13989"/>
                  <a:pt x="9874" y="13989"/>
                  <a:pt x="9874" y="13989"/>
                </a:cubicBezTo>
                <a:cubicBezTo>
                  <a:pt x="9874" y="13783"/>
                  <a:pt x="9874" y="13783"/>
                  <a:pt x="9874" y="13577"/>
                </a:cubicBezTo>
                <a:cubicBezTo>
                  <a:pt x="9874" y="13577"/>
                  <a:pt x="9874" y="13577"/>
                  <a:pt x="9874" y="13371"/>
                </a:cubicBezTo>
                <a:cubicBezTo>
                  <a:pt x="9669" y="13371"/>
                  <a:pt x="9669" y="13371"/>
                  <a:pt x="9669" y="13166"/>
                </a:cubicBezTo>
                <a:cubicBezTo>
                  <a:pt x="9463" y="13166"/>
                  <a:pt x="9463" y="12960"/>
                  <a:pt x="9463" y="12960"/>
                </a:cubicBezTo>
                <a:cubicBezTo>
                  <a:pt x="9257" y="12960"/>
                  <a:pt x="9257" y="12960"/>
                  <a:pt x="9257" y="12754"/>
                </a:cubicBezTo>
                <a:cubicBezTo>
                  <a:pt x="9463" y="12754"/>
                  <a:pt x="9463" y="12754"/>
                  <a:pt x="9463" y="12549"/>
                </a:cubicBezTo>
                <a:cubicBezTo>
                  <a:pt x="9463" y="12549"/>
                  <a:pt x="9463" y="12549"/>
                  <a:pt x="9463" y="12343"/>
                </a:cubicBezTo>
                <a:cubicBezTo>
                  <a:pt x="9463" y="12343"/>
                  <a:pt x="9463" y="12343"/>
                  <a:pt x="9463" y="12343"/>
                </a:cubicBezTo>
                <a:cubicBezTo>
                  <a:pt x="9257" y="12137"/>
                  <a:pt x="9257" y="12137"/>
                  <a:pt x="9257" y="12343"/>
                </a:cubicBezTo>
                <a:cubicBezTo>
                  <a:pt x="9051" y="12343"/>
                  <a:pt x="9051" y="12343"/>
                  <a:pt x="9051" y="12343"/>
                </a:cubicBezTo>
                <a:cubicBezTo>
                  <a:pt x="8846" y="12137"/>
                  <a:pt x="8846" y="12137"/>
                  <a:pt x="8846" y="12137"/>
                </a:cubicBezTo>
                <a:cubicBezTo>
                  <a:pt x="8846" y="11931"/>
                  <a:pt x="8640" y="11931"/>
                  <a:pt x="8434" y="11931"/>
                </a:cubicBezTo>
                <a:cubicBezTo>
                  <a:pt x="8229" y="12137"/>
                  <a:pt x="8229" y="12137"/>
                  <a:pt x="8229" y="12137"/>
                </a:cubicBezTo>
                <a:cubicBezTo>
                  <a:pt x="7817" y="12137"/>
                  <a:pt x="7817" y="12137"/>
                  <a:pt x="7817" y="12137"/>
                </a:cubicBezTo>
                <a:cubicBezTo>
                  <a:pt x="7611" y="12137"/>
                  <a:pt x="7611" y="12137"/>
                  <a:pt x="7611" y="12343"/>
                </a:cubicBezTo>
                <a:cubicBezTo>
                  <a:pt x="7611" y="12343"/>
                  <a:pt x="7406" y="12343"/>
                  <a:pt x="7406" y="12343"/>
                </a:cubicBezTo>
                <a:cubicBezTo>
                  <a:pt x="7200" y="12137"/>
                  <a:pt x="7200" y="12137"/>
                  <a:pt x="7200" y="12137"/>
                </a:cubicBezTo>
                <a:cubicBezTo>
                  <a:pt x="6994" y="11931"/>
                  <a:pt x="6994" y="11931"/>
                  <a:pt x="6789" y="11726"/>
                </a:cubicBezTo>
                <a:cubicBezTo>
                  <a:pt x="6789" y="11726"/>
                  <a:pt x="6789" y="11520"/>
                  <a:pt x="6583" y="11520"/>
                </a:cubicBezTo>
                <a:cubicBezTo>
                  <a:pt x="6583" y="11520"/>
                  <a:pt x="6377" y="11520"/>
                  <a:pt x="6377" y="11314"/>
                </a:cubicBezTo>
                <a:cubicBezTo>
                  <a:pt x="6377" y="11314"/>
                  <a:pt x="6377" y="11314"/>
                  <a:pt x="6377" y="11314"/>
                </a:cubicBezTo>
                <a:cubicBezTo>
                  <a:pt x="6377" y="11314"/>
                  <a:pt x="6583" y="11314"/>
                  <a:pt x="6583" y="11314"/>
                </a:cubicBezTo>
                <a:cubicBezTo>
                  <a:pt x="6583" y="11109"/>
                  <a:pt x="6377" y="11109"/>
                  <a:pt x="6377" y="11109"/>
                </a:cubicBezTo>
                <a:cubicBezTo>
                  <a:pt x="6377" y="11109"/>
                  <a:pt x="6377" y="11109"/>
                  <a:pt x="6377" y="11109"/>
                </a:cubicBezTo>
                <a:cubicBezTo>
                  <a:pt x="6583" y="10903"/>
                  <a:pt x="6583" y="10697"/>
                  <a:pt x="6583" y="10491"/>
                </a:cubicBezTo>
                <a:cubicBezTo>
                  <a:pt x="6583" y="10286"/>
                  <a:pt x="6583" y="10286"/>
                  <a:pt x="6583" y="10286"/>
                </a:cubicBezTo>
                <a:cubicBezTo>
                  <a:pt x="6583" y="10080"/>
                  <a:pt x="6583" y="10080"/>
                  <a:pt x="6789" y="9874"/>
                </a:cubicBezTo>
                <a:cubicBezTo>
                  <a:pt x="6789" y="9874"/>
                  <a:pt x="6994" y="9669"/>
                  <a:pt x="6994" y="9669"/>
                </a:cubicBezTo>
                <a:cubicBezTo>
                  <a:pt x="7200" y="9463"/>
                  <a:pt x="7200" y="9463"/>
                  <a:pt x="7200" y="9257"/>
                </a:cubicBezTo>
                <a:cubicBezTo>
                  <a:pt x="7200" y="9051"/>
                  <a:pt x="7406" y="9051"/>
                  <a:pt x="7406" y="9051"/>
                </a:cubicBezTo>
                <a:cubicBezTo>
                  <a:pt x="7611" y="8846"/>
                  <a:pt x="7817" y="8846"/>
                  <a:pt x="8023" y="8846"/>
                </a:cubicBezTo>
                <a:cubicBezTo>
                  <a:pt x="8640" y="8640"/>
                  <a:pt x="8640" y="8640"/>
                  <a:pt x="8640" y="8640"/>
                </a:cubicBezTo>
                <a:cubicBezTo>
                  <a:pt x="9051" y="8640"/>
                  <a:pt x="9257" y="8640"/>
                  <a:pt x="9257" y="8640"/>
                </a:cubicBezTo>
                <a:cubicBezTo>
                  <a:pt x="9463" y="8434"/>
                  <a:pt x="9463" y="8640"/>
                  <a:pt x="9463" y="8640"/>
                </a:cubicBezTo>
                <a:cubicBezTo>
                  <a:pt x="9669" y="8846"/>
                  <a:pt x="9669" y="8846"/>
                  <a:pt x="9669" y="8846"/>
                </a:cubicBezTo>
                <a:cubicBezTo>
                  <a:pt x="9463" y="8846"/>
                  <a:pt x="9463" y="8846"/>
                  <a:pt x="9463" y="9051"/>
                </a:cubicBezTo>
                <a:cubicBezTo>
                  <a:pt x="9669" y="9051"/>
                  <a:pt x="9669" y="9051"/>
                  <a:pt x="9874" y="9051"/>
                </a:cubicBezTo>
                <a:cubicBezTo>
                  <a:pt x="10286" y="9257"/>
                  <a:pt x="10286" y="9257"/>
                  <a:pt x="10286" y="9257"/>
                </a:cubicBezTo>
                <a:cubicBezTo>
                  <a:pt x="10491" y="9257"/>
                  <a:pt x="10491" y="9257"/>
                  <a:pt x="10697" y="9257"/>
                </a:cubicBezTo>
                <a:cubicBezTo>
                  <a:pt x="10697" y="9051"/>
                  <a:pt x="10697" y="9051"/>
                  <a:pt x="10903" y="9051"/>
                </a:cubicBezTo>
                <a:cubicBezTo>
                  <a:pt x="11109" y="9257"/>
                  <a:pt x="11109" y="9257"/>
                  <a:pt x="11109" y="9257"/>
                </a:cubicBezTo>
                <a:cubicBezTo>
                  <a:pt x="11314" y="9257"/>
                  <a:pt x="11520" y="9257"/>
                  <a:pt x="11520" y="9257"/>
                </a:cubicBezTo>
                <a:cubicBezTo>
                  <a:pt x="11520" y="9257"/>
                  <a:pt x="11520" y="9257"/>
                  <a:pt x="11520" y="9257"/>
                </a:cubicBezTo>
                <a:cubicBezTo>
                  <a:pt x="11314" y="9463"/>
                  <a:pt x="11314" y="9463"/>
                  <a:pt x="11314" y="9463"/>
                </a:cubicBezTo>
                <a:cubicBezTo>
                  <a:pt x="11314" y="9463"/>
                  <a:pt x="11314" y="9463"/>
                  <a:pt x="11314" y="9463"/>
                </a:cubicBezTo>
                <a:cubicBezTo>
                  <a:pt x="11520" y="9257"/>
                  <a:pt x="11520" y="9257"/>
                  <a:pt x="11726" y="9257"/>
                </a:cubicBezTo>
                <a:cubicBezTo>
                  <a:pt x="11726" y="9257"/>
                  <a:pt x="11931" y="9257"/>
                  <a:pt x="11931" y="9257"/>
                </a:cubicBezTo>
                <a:cubicBezTo>
                  <a:pt x="11931" y="9257"/>
                  <a:pt x="11931" y="9257"/>
                  <a:pt x="12137" y="9257"/>
                </a:cubicBezTo>
                <a:cubicBezTo>
                  <a:pt x="12137" y="9257"/>
                  <a:pt x="12343" y="9051"/>
                  <a:pt x="12343" y="8846"/>
                </a:cubicBezTo>
                <a:cubicBezTo>
                  <a:pt x="12343" y="8640"/>
                  <a:pt x="12343" y="8640"/>
                  <a:pt x="12137" y="8640"/>
                </a:cubicBezTo>
                <a:cubicBezTo>
                  <a:pt x="12137" y="8640"/>
                  <a:pt x="11931" y="8846"/>
                  <a:pt x="11931" y="8846"/>
                </a:cubicBezTo>
                <a:cubicBezTo>
                  <a:pt x="11520" y="8640"/>
                  <a:pt x="11520" y="8640"/>
                  <a:pt x="11520" y="8640"/>
                </a:cubicBezTo>
                <a:cubicBezTo>
                  <a:pt x="11520" y="8640"/>
                  <a:pt x="11520" y="8640"/>
                  <a:pt x="11314" y="8640"/>
                </a:cubicBezTo>
                <a:cubicBezTo>
                  <a:pt x="11314" y="8640"/>
                  <a:pt x="11314" y="8434"/>
                  <a:pt x="11314" y="8434"/>
                </a:cubicBezTo>
                <a:cubicBezTo>
                  <a:pt x="11314" y="8229"/>
                  <a:pt x="11109" y="8229"/>
                  <a:pt x="11109" y="8229"/>
                </a:cubicBezTo>
                <a:cubicBezTo>
                  <a:pt x="10903" y="8229"/>
                  <a:pt x="10903" y="8434"/>
                  <a:pt x="10903" y="8434"/>
                </a:cubicBezTo>
                <a:cubicBezTo>
                  <a:pt x="11109" y="8434"/>
                  <a:pt x="11109" y="8434"/>
                  <a:pt x="11109" y="8434"/>
                </a:cubicBezTo>
                <a:cubicBezTo>
                  <a:pt x="11109" y="8640"/>
                  <a:pt x="11109" y="8640"/>
                  <a:pt x="10903" y="8640"/>
                </a:cubicBezTo>
                <a:cubicBezTo>
                  <a:pt x="10903" y="8640"/>
                  <a:pt x="10697" y="8846"/>
                  <a:pt x="10697" y="8640"/>
                </a:cubicBezTo>
                <a:cubicBezTo>
                  <a:pt x="10697" y="8640"/>
                  <a:pt x="10697" y="8640"/>
                  <a:pt x="10697" y="8640"/>
                </a:cubicBezTo>
                <a:cubicBezTo>
                  <a:pt x="10697" y="8434"/>
                  <a:pt x="10697" y="8434"/>
                  <a:pt x="10491" y="8229"/>
                </a:cubicBezTo>
                <a:cubicBezTo>
                  <a:pt x="10491" y="8229"/>
                  <a:pt x="10491" y="8229"/>
                  <a:pt x="10491" y="8229"/>
                </a:cubicBezTo>
                <a:cubicBezTo>
                  <a:pt x="10491" y="8229"/>
                  <a:pt x="10491" y="8023"/>
                  <a:pt x="10286" y="8023"/>
                </a:cubicBezTo>
                <a:cubicBezTo>
                  <a:pt x="10286" y="8023"/>
                  <a:pt x="10286" y="8023"/>
                  <a:pt x="10286" y="8023"/>
                </a:cubicBezTo>
                <a:cubicBezTo>
                  <a:pt x="10286" y="7817"/>
                  <a:pt x="10080" y="7817"/>
                  <a:pt x="9874" y="7817"/>
                </a:cubicBezTo>
                <a:cubicBezTo>
                  <a:pt x="9874" y="7611"/>
                  <a:pt x="9669" y="7611"/>
                  <a:pt x="9669" y="7817"/>
                </a:cubicBezTo>
                <a:cubicBezTo>
                  <a:pt x="9669" y="7817"/>
                  <a:pt x="9669" y="7817"/>
                  <a:pt x="9874" y="7817"/>
                </a:cubicBezTo>
                <a:cubicBezTo>
                  <a:pt x="9874" y="7817"/>
                  <a:pt x="9874" y="7817"/>
                  <a:pt x="9874" y="8023"/>
                </a:cubicBezTo>
                <a:cubicBezTo>
                  <a:pt x="9874" y="8023"/>
                  <a:pt x="10080" y="8023"/>
                  <a:pt x="10080" y="8023"/>
                </a:cubicBezTo>
                <a:cubicBezTo>
                  <a:pt x="10491" y="8229"/>
                  <a:pt x="10491" y="8229"/>
                  <a:pt x="10491" y="8229"/>
                </a:cubicBezTo>
                <a:cubicBezTo>
                  <a:pt x="10286" y="8229"/>
                  <a:pt x="10286" y="8229"/>
                  <a:pt x="10286" y="8229"/>
                </a:cubicBezTo>
                <a:cubicBezTo>
                  <a:pt x="10286" y="8229"/>
                  <a:pt x="10286" y="8434"/>
                  <a:pt x="10286" y="8434"/>
                </a:cubicBezTo>
                <a:cubicBezTo>
                  <a:pt x="10286" y="8434"/>
                  <a:pt x="10286" y="8434"/>
                  <a:pt x="10286" y="8434"/>
                </a:cubicBezTo>
                <a:cubicBezTo>
                  <a:pt x="10080" y="8434"/>
                  <a:pt x="10080" y="8434"/>
                  <a:pt x="10080" y="8434"/>
                </a:cubicBezTo>
                <a:cubicBezTo>
                  <a:pt x="10080" y="8229"/>
                  <a:pt x="9874" y="8229"/>
                  <a:pt x="9874" y="8023"/>
                </a:cubicBezTo>
                <a:cubicBezTo>
                  <a:pt x="9669" y="8023"/>
                  <a:pt x="9463" y="8023"/>
                  <a:pt x="9463" y="7817"/>
                </a:cubicBezTo>
                <a:cubicBezTo>
                  <a:pt x="9463" y="7817"/>
                  <a:pt x="9463" y="7817"/>
                  <a:pt x="9257" y="7817"/>
                </a:cubicBezTo>
                <a:cubicBezTo>
                  <a:pt x="9051" y="8023"/>
                  <a:pt x="9051" y="8023"/>
                  <a:pt x="9051" y="8023"/>
                </a:cubicBezTo>
                <a:cubicBezTo>
                  <a:pt x="8846" y="7817"/>
                  <a:pt x="8846" y="7817"/>
                  <a:pt x="8846" y="7817"/>
                </a:cubicBezTo>
                <a:cubicBezTo>
                  <a:pt x="8846" y="7817"/>
                  <a:pt x="8846" y="8023"/>
                  <a:pt x="8640" y="8023"/>
                </a:cubicBezTo>
                <a:cubicBezTo>
                  <a:pt x="8640" y="8023"/>
                  <a:pt x="8640" y="8229"/>
                  <a:pt x="8434" y="8229"/>
                </a:cubicBezTo>
                <a:cubicBezTo>
                  <a:pt x="8434" y="8229"/>
                  <a:pt x="8434" y="8229"/>
                  <a:pt x="8434" y="8434"/>
                </a:cubicBezTo>
                <a:cubicBezTo>
                  <a:pt x="8434" y="8434"/>
                  <a:pt x="8434" y="8434"/>
                  <a:pt x="8434" y="8434"/>
                </a:cubicBezTo>
                <a:cubicBezTo>
                  <a:pt x="8229" y="8640"/>
                  <a:pt x="8229" y="8640"/>
                  <a:pt x="8229" y="8640"/>
                </a:cubicBezTo>
                <a:cubicBezTo>
                  <a:pt x="8023" y="8640"/>
                  <a:pt x="7817" y="8640"/>
                  <a:pt x="7817" y="8640"/>
                </a:cubicBezTo>
                <a:cubicBezTo>
                  <a:pt x="7817" y="8640"/>
                  <a:pt x="7817" y="8640"/>
                  <a:pt x="7817" y="8846"/>
                </a:cubicBezTo>
                <a:cubicBezTo>
                  <a:pt x="7817" y="8846"/>
                  <a:pt x="7817" y="8846"/>
                  <a:pt x="7817" y="8846"/>
                </a:cubicBezTo>
                <a:cubicBezTo>
                  <a:pt x="7611" y="8640"/>
                  <a:pt x="7611" y="8640"/>
                  <a:pt x="7611" y="8640"/>
                </a:cubicBezTo>
                <a:cubicBezTo>
                  <a:pt x="7611" y="8640"/>
                  <a:pt x="7611" y="8640"/>
                  <a:pt x="7611" y="8640"/>
                </a:cubicBezTo>
                <a:cubicBezTo>
                  <a:pt x="7406" y="8640"/>
                  <a:pt x="7406" y="8640"/>
                  <a:pt x="7406" y="8640"/>
                </a:cubicBezTo>
                <a:cubicBezTo>
                  <a:pt x="7406" y="8640"/>
                  <a:pt x="7200" y="8434"/>
                  <a:pt x="7200" y="8434"/>
                </a:cubicBezTo>
                <a:cubicBezTo>
                  <a:pt x="7200" y="8434"/>
                  <a:pt x="7200" y="8434"/>
                  <a:pt x="7406" y="8434"/>
                </a:cubicBezTo>
                <a:cubicBezTo>
                  <a:pt x="7406" y="8229"/>
                  <a:pt x="7406" y="8229"/>
                  <a:pt x="7406" y="8023"/>
                </a:cubicBezTo>
                <a:cubicBezTo>
                  <a:pt x="7200" y="8023"/>
                  <a:pt x="7200" y="8023"/>
                  <a:pt x="7406" y="7817"/>
                </a:cubicBezTo>
                <a:cubicBezTo>
                  <a:pt x="7817" y="7817"/>
                  <a:pt x="7817" y="7817"/>
                  <a:pt x="7817" y="7817"/>
                </a:cubicBezTo>
                <a:cubicBezTo>
                  <a:pt x="8023" y="7817"/>
                  <a:pt x="8229" y="7817"/>
                  <a:pt x="8229" y="7817"/>
                </a:cubicBezTo>
                <a:cubicBezTo>
                  <a:pt x="8434" y="7611"/>
                  <a:pt x="8229" y="7406"/>
                  <a:pt x="8023" y="7406"/>
                </a:cubicBezTo>
                <a:cubicBezTo>
                  <a:pt x="7817" y="7406"/>
                  <a:pt x="7817" y="7406"/>
                  <a:pt x="7817" y="7406"/>
                </a:cubicBezTo>
                <a:cubicBezTo>
                  <a:pt x="7817" y="7406"/>
                  <a:pt x="7817" y="7406"/>
                  <a:pt x="7817" y="7406"/>
                </a:cubicBezTo>
                <a:cubicBezTo>
                  <a:pt x="8023" y="7406"/>
                  <a:pt x="8023" y="7406"/>
                  <a:pt x="8023" y="7406"/>
                </a:cubicBezTo>
                <a:cubicBezTo>
                  <a:pt x="8229" y="7200"/>
                  <a:pt x="8229" y="7200"/>
                  <a:pt x="8229" y="7200"/>
                </a:cubicBezTo>
                <a:cubicBezTo>
                  <a:pt x="8434" y="7200"/>
                  <a:pt x="8434" y="7200"/>
                  <a:pt x="8434" y="7200"/>
                </a:cubicBezTo>
                <a:cubicBezTo>
                  <a:pt x="8434" y="7200"/>
                  <a:pt x="8640" y="7200"/>
                  <a:pt x="8640" y="6994"/>
                </a:cubicBezTo>
                <a:cubicBezTo>
                  <a:pt x="8846" y="6994"/>
                  <a:pt x="8846" y="6994"/>
                  <a:pt x="8846" y="6994"/>
                </a:cubicBezTo>
                <a:cubicBezTo>
                  <a:pt x="9051" y="6789"/>
                  <a:pt x="9051" y="6789"/>
                  <a:pt x="9257" y="6789"/>
                </a:cubicBezTo>
                <a:cubicBezTo>
                  <a:pt x="9257" y="6789"/>
                  <a:pt x="9257" y="6789"/>
                  <a:pt x="9257" y="6789"/>
                </a:cubicBezTo>
                <a:cubicBezTo>
                  <a:pt x="9257" y="6583"/>
                  <a:pt x="9257" y="6377"/>
                  <a:pt x="9463" y="6377"/>
                </a:cubicBezTo>
                <a:cubicBezTo>
                  <a:pt x="9463" y="6377"/>
                  <a:pt x="9463" y="6377"/>
                  <a:pt x="9463" y="6583"/>
                </a:cubicBezTo>
                <a:cubicBezTo>
                  <a:pt x="9463" y="6583"/>
                  <a:pt x="9463" y="6583"/>
                  <a:pt x="9463" y="6583"/>
                </a:cubicBezTo>
                <a:cubicBezTo>
                  <a:pt x="9669" y="6789"/>
                  <a:pt x="9669" y="6789"/>
                  <a:pt x="9669" y="6789"/>
                </a:cubicBezTo>
                <a:cubicBezTo>
                  <a:pt x="9874" y="6789"/>
                  <a:pt x="9874" y="6789"/>
                  <a:pt x="9874" y="6789"/>
                </a:cubicBezTo>
                <a:cubicBezTo>
                  <a:pt x="10080" y="6789"/>
                  <a:pt x="10080" y="6789"/>
                  <a:pt x="10080" y="6789"/>
                </a:cubicBezTo>
                <a:cubicBezTo>
                  <a:pt x="10080" y="6789"/>
                  <a:pt x="10286" y="6789"/>
                  <a:pt x="10286" y="6583"/>
                </a:cubicBezTo>
                <a:cubicBezTo>
                  <a:pt x="10286" y="6583"/>
                  <a:pt x="10286" y="6583"/>
                  <a:pt x="10491" y="6583"/>
                </a:cubicBezTo>
                <a:cubicBezTo>
                  <a:pt x="10491" y="6789"/>
                  <a:pt x="10697" y="6789"/>
                  <a:pt x="10697" y="6583"/>
                </a:cubicBezTo>
                <a:close/>
                <a:moveTo>
                  <a:pt x="6583" y="5554"/>
                </a:moveTo>
                <a:cubicBezTo>
                  <a:pt x="6583" y="5349"/>
                  <a:pt x="6377" y="5349"/>
                  <a:pt x="6171" y="5349"/>
                </a:cubicBezTo>
                <a:cubicBezTo>
                  <a:pt x="5966" y="5349"/>
                  <a:pt x="5966" y="5349"/>
                  <a:pt x="5966" y="5349"/>
                </a:cubicBezTo>
                <a:cubicBezTo>
                  <a:pt x="5760" y="5349"/>
                  <a:pt x="5760" y="5349"/>
                  <a:pt x="5760" y="5349"/>
                </a:cubicBezTo>
                <a:cubicBezTo>
                  <a:pt x="5760" y="5349"/>
                  <a:pt x="5760" y="5349"/>
                  <a:pt x="5554" y="5349"/>
                </a:cubicBezTo>
                <a:cubicBezTo>
                  <a:pt x="5554" y="5349"/>
                  <a:pt x="5554" y="5554"/>
                  <a:pt x="5554" y="5554"/>
                </a:cubicBezTo>
                <a:cubicBezTo>
                  <a:pt x="5554" y="5554"/>
                  <a:pt x="5760" y="5554"/>
                  <a:pt x="5760" y="5554"/>
                </a:cubicBezTo>
                <a:cubicBezTo>
                  <a:pt x="5966" y="5554"/>
                  <a:pt x="5966" y="5554"/>
                  <a:pt x="5966" y="5760"/>
                </a:cubicBezTo>
                <a:cubicBezTo>
                  <a:pt x="5966" y="5760"/>
                  <a:pt x="5966" y="5760"/>
                  <a:pt x="6171" y="5760"/>
                </a:cubicBezTo>
                <a:cubicBezTo>
                  <a:pt x="6171" y="5760"/>
                  <a:pt x="6171" y="5760"/>
                  <a:pt x="6171" y="5760"/>
                </a:cubicBezTo>
                <a:cubicBezTo>
                  <a:pt x="6377" y="5760"/>
                  <a:pt x="6377" y="5760"/>
                  <a:pt x="6377" y="5760"/>
                </a:cubicBezTo>
                <a:cubicBezTo>
                  <a:pt x="6583" y="5554"/>
                  <a:pt x="6583" y="5554"/>
                  <a:pt x="6583" y="5554"/>
                </a:cubicBezTo>
                <a:cubicBezTo>
                  <a:pt x="6583" y="5554"/>
                  <a:pt x="6583" y="5554"/>
                  <a:pt x="6583" y="5554"/>
                </a:cubicBezTo>
                <a:close/>
                <a:moveTo>
                  <a:pt x="7611" y="6789"/>
                </a:moveTo>
                <a:cubicBezTo>
                  <a:pt x="7611" y="6583"/>
                  <a:pt x="7611" y="6583"/>
                  <a:pt x="7406" y="6583"/>
                </a:cubicBezTo>
                <a:cubicBezTo>
                  <a:pt x="7200" y="6583"/>
                  <a:pt x="7200" y="6789"/>
                  <a:pt x="7200" y="6789"/>
                </a:cubicBezTo>
                <a:cubicBezTo>
                  <a:pt x="7200" y="6789"/>
                  <a:pt x="7200" y="6789"/>
                  <a:pt x="7200" y="6994"/>
                </a:cubicBezTo>
                <a:cubicBezTo>
                  <a:pt x="7200" y="6994"/>
                  <a:pt x="7200" y="6994"/>
                  <a:pt x="7406" y="6994"/>
                </a:cubicBezTo>
                <a:cubicBezTo>
                  <a:pt x="7611" y="6994"/>
                  <a:pt x="7611" y="6994"/>
                  <a:pt x="7611" y="6789"/>
                </a:cubicBezTo>
                <a:close/>
                <a:moveTo>
                  <a:pt x="8023" y="6171"/>
                </a:moveTo>
                <a:cubicBezTo>
                  <a:pt x="7611" y="6377"/>
                  <a:pt x="7611" y="6377"/>
                  <a:pt x="7611" y="6377"/>
                </a:cubicBezTo>
                <a:cubicBezTo>
                  <a:pt x="7406" y="6377"/>
                  <a:pt x="7406" y="6377"/>
                  <a:pt x="7611" y="6377"/>
                </a:cubicBezTo>
                <a:cubicBezTo>
                  <a:pt x="7611" y="6583"/>
                  <a:pt x="7817" y="6789"/>
                  <a:pt x="8023" y="6789"/>
                </a:cubicBezTo>
                <a:cubicBezTo>
                  <a:pt x="8229" y="6789"/>
                  <a:pt x="8229" y="6789"/>
                  <a:pt x="8023" y="6789"/>
                </a:cubicBezTo>
                <a:cubicBezTo>
                  <a:pt x="7817" y="6789"/>
                  <a:pt x="7817" y="6789"/>
                  <a:pt x="7817" y="6994"/>
                </a:cubicBezTo>
                <a:cubicBezTo>
                  <a:pt x="7817" y="6994"/>
                  <a:pt x="7817" y="6994"/>
                  <a:pt x="8023" y="6994"/>
                </a:cubicBezTo>
                <a:cubicBezTo>
                  <a:pt x="8023" y="7200"/>
                  <a:pt x="8023" y="7200"/>
                  <a:pt x="8023" y="7200"/>
                </a:cubicBezTo>
                <a:cubicBezTo>
                  <a:pt x="8023" y="6994"/>
                  <a:pt x="8023" y="6994"/>
                  <a:pt x="8023" y="6994"/>
                </a:cubicBezTo>
                <a:cubicBezTo>
                  <a:pt x="8434" y="7200"/>
                  <a:pt x="8434" y="7200"/>
                  <a:pt x="8434" y="7200"/>
                </a:cubicBezTo>
                <a:cubicBezTo>
                  <a:pt x="8434" y="7200"/>
                  <a:pt x="8640" y="6994"/>
                  <a:pt x="8640" y="6994"/>
                </a:cubicBezTo>
                <a:cubicBezTo>
                  <a:pt x="8640" y="6789"/>
                  <a:pt x="8434" y="6789"/>
                  <a:pt x="8434" y="6789"/>
                </a:cubicBezTo>
                <a:cubicBezTo>
                  <a:pt x="8434" y="6789"/>
                  <a:pt x="8229" y="6789"/>
                  <a:pt x="8229" y="6583"/>
                </a:cubicBezTo>
                <a:cubicBezTo>
                  <a:pt x="8229" y="6583"/>
                  <a:pt x="8229" y="6583"/>
                  <a:pt x="8229" y="6583"/>
                </a:cubicBezTo>
                <a:cubicBezTo>
                  <a:pt x="8229" y="6583"/>
                  <a:pt x="8229" y="6583"/>
                  <a:pt x="8229" y="6377"/>
                </a:cubicBezTo>
                <a:cubicBezTo>
                  <a:pt x="8229" y="6377"/>
                  <a:pt x="8023" y="6171"/>
                  <a:pt x="8023" y="6171"/>
                </a:cubicBezTo>
                <a:close/>
                <a:moveTo>
                  <a:pt x="8640" y="8229"/>
                </a:moveTo>
                <a:cubicBezTo>
                  <a:pt x="8640" y="8229"/>
                  <a:pt x="8640" y="8229"/>
                  <a:pt x="8640" y="8229"/>
                </a:cubicBezTo>
                <a:cubicBezTo>
                  <a:pt x="8640" y="8229"/>
                  <a:pt x="8640" y="8229"/>
                  <a:pt x="8640" y="8229"/>
                </a:cubicBezTo>
                <a:close/>
                <a:moveTo>
                  <a:pt x="9257" y="8229"/>
                </a:moveTo>
                <a:cubicBezTo>
                  <a:pt x="9257" y="8229"/>
                  <a:pt x="9257" y="8229"/>
                  <a:pt x="9257" y="8229"/>
                </a:cubicBezTo>
                <a:cubicBezTo>
                  <a:pt x="9257" y="8229"/>
                  <a:pt x="9257" y="8434"/>
                  <a:pt x="9257" y="8434"/>
                </a:cubicBezTo>
                <a:cubicBezTo>
                  <a:pt x="9257" y="8434"/>
                  <a:pt x="9463" y="8434"/>
                  <a:pt x="9463" y="8434"/>
                </a:cubicBezTo>
                <a:cubicBezTo>
                  <a:pt x="9463" y="8229"/>
                  <a:pt x="9463" y="8229"/>
                  <a:pt x="9463" y="8229"/>
                </a:cubicBezTo>
                <a:cubicBezTo>
                  <a:pt x="9463" y="8229"/>
                  <a:pt x="9257" y="8229"/>
                  <a:pt x="9257" y="8229"/>
                </a:cubicBezTo>
                <a:close/>
                <a:moveTo>
                  <a:pt x="9669" y="8434"/>
                </a:moveTo>
                <a:cubicBezTo>
                  <a:pt x="9669" y="8434"/>
                  <a:pt x="9669" y="8640"/>
                  <a:pt x="9874" y="8640"/>
                </a:cubicBezTo>
                <a:cubicBezTo>
                  <a:pt x="9874" y="8640"/>
                  <a:pt x="9874" y="8640"/>
                  <a:pt x="10080" y="8640"/>
                </a:cubicBezTo>
                <a:cubicBezTo>
                  <a:pt x="10080" y="8640"/>
                  <a:pt x="10080" y="8640"/>
                  <a:pt x="10080" y="8640"/>
                </a:cubicBezTo>
                <a:cubicBezTo>
                  <a:pt x="10080" y="8434"/>
                  <a:pt x="10080" y="8434"/>
                  <a:pt x="9874" y="8434"/>
                </a:cubicBezTo>
                <a:lnTo>
                  <a:pt x="9669" y="8434"/>
                </a:lnTo>
                <a:close/>
                <a:moveTo>
                  <a:pt x="11726" y="8229"/>
                </a:moveTo>
                <a:cubicBezTo>
                  <a:pt x="11520" y="8229"/>
                  <a:pt x="11520" y="8229"/>
                  <a:pt x="11520" y="8229"/>
                </a:cubicBezTo>
                <a:cubicBezTo>
                  <a:pt x="11520" y="8023"/>
                  <a:pt x="11520" y="8023"/>
                  <a:pt x="11520" y="8023"/>
                </a:cubicBezTo>
                <a:cubicBezTo>
                  <a:pt x="11314" y="8023"/>
                  <a:pt x="11314" y="7817"/>
                  <a:pt x="11520" y="7817"/>
                </a:cubicBezTo>
                <a:cubicBezTo>
                  <a:pt x="11520" y="7817"/>
                  <a:pt x="11520" y="7817"/>
                  <a:pt x="11726" y="7611"/>
                </a:cubicBezTo>
                <a:cubicBezTo>
                  <a:pt x="11726" y="7611"/>
                  <a:pt x="11726" y="7611"/>
                  <a:pt x="11931" y="7611"/>
                </a:cubicBezTo>
                <a:cubicBezTo>
                  <a:pt x="11931" y="7611"/>
                  <a:pt x="11931" y="7611"/>
                  <a:pt x="11931" y="7611"/>
                </a:cubicBezTo>
                <a:cubicBezTo>
                  <a:pt x="12137" y="7817"/>
                  <a:pt x="12137" y="7817"/>
                  <a:pt x="12137" y="7817"/>
                </a:cubicBezTo>
                <a:cubicBezTo>
                  <a:pt x="12343" y="7817"/>
                  <a:pt x="12343" y="7611"/>
                  <a:pt x="12343" y="7611"/>
                </a:cubicBezTo>
                <a:cubicBezTo>
                  <a:pt x="12343" y="7611"/>
                  <a:pt x="12343" y="7611"/>
                  <a:pt x="12549" y="7611"/>
                </a:cubicBezTo>
                <a:cubicBezTo>
                  <a:pt x="12549" y="7611"/>
                  <a:pt x="12549" y="7611"/>
                  <a:pt x="12549" y="7611"/>
                </a:cubicBezTo>
                <a:cubicBezTo>
                  <a:pt x="12549" y="7611"/>
                  <a:pt x="12549" y="7611"/>
                  <a:pt x="12343" y="7611"/>
                </a:cubicBezTo>
                <a:cubicBezTo>
                  <a:pt x="12343" y="7611"/>
                  <a:pt x="12343" y="7611"/>
                  <a:pt x="12549" y="7817"/>
                </a:cubicBezTo>
                <a:cubicBezTo>
                  <a:pt x="12549" y="7817"/>
                  <a:pt x="12549" y="7817"/>
                  <a:pt x="12754" y="7817"/>
                </a:cubicBezTo>
                <a:cubicBezTo>
                  <a:pt x="12754" y="7817"/>
                  <a:pt x="12754" y="8023"/>
                  <a:pt x="12960" y="8023"/>
                </a:cubicBezTo>
                <a:cubicBezTo>
                  <a:pt x="12960" y="8023"/>
                  <a:pt x="12960" y="8023"/>
                  <a:pt x="12960" y="8229"/>
                </a:cubicBezTo>
                <a:cubicBezTo>
                  <a:pt x="12754" y="8229"/>
                  <a:pt x="12549" y="8229"/>
                  <a:pt x="12343" y="8229"/>
                </a:cubicBezTo>
                <a:cubicBezTo>
                  <a:pt x="12137" y="8023"/>
                  <a:pt x="11931" y="8023"/>
                  <a:pt x="11931" y="8023"/>
                </a:cubicBezTo>
                <a:cubicBezTo>
                  <a:pt x="11931" y="8229"/>
                  <a:pt x="11931" y="8229"/>
                  <a:pt x="11726" y="8229"/>
                </a:cubicBezTo>
                <a:close/>
                <a:moveTo>
                  <a:pt x="11726" y="5966"/>
                </a:moveTo>
                <a:cubicBezTo>
                  <a:pt x="11931" y="5760"/>
                  <a:pt x="11931" y="5760"/>
                  <a:pt x="11931" y="5966"/>
                </a:cubicBezTo>
                <a:cubicBezTo>
                  <a:pt x="11931" y="5966"/>
                  <a:pt x="12137" y="5966"/>
                  <a:pt x="12137" y="5966"/>
                </a:cubicBezTo>
                <a:cubicBezTo>
                  <a:pt x="11931" y="6171"/>
                  <a:pt x="11931" y="6171"/>
                  <a:pt x="11931" y="5966"/>
                </a:cubicBezTo>
                <a:cubicBezTo>
                  <a:pt x="11726" y="5966"/>
                  <a:pt x="11726" y="5966"/>
                  <a:pt x="11726" y="5966"/>
                </a:cubicBezTo>
                <a:close/>
                <a:moveTo>
                  <a:pt x="11931" y="12960"/>
                </a:moveTo>
                <a:cubicBezTo>
                  <a:pt x="11931" y="12960"/>
                  <a:pt x="11931" y="12960"/>
                  <a:pt x="11931" y="12754"/>
                </a:cubicBezTo>
                <a:cubicBezTo>
                  <a:pt x="11931" y="12754"/>
                  <a:pt x="11931" y="12754"/>
                  <a:pt x="11931" y="12754"/>
                </a:cubicBezTo>
                <a:cubicBezTo>
                  <a:pt x="12137" y="12754"/>
                  <a:pt x="12137" y="12754"/>
                  <a:pt x="12137" y="12754"/>
                </a:cubicBezTo>
                <a:cubicBezTo>
                  <a:pt x="12137" y="12754"/>
                  <a:pt x="12137" y="12754"/>
                  <a:pt x="12137" y="12960"/>
                </a:cubicBezTo>
                <a:cubicBezTo>
                  <a:pt x="12137" y="12960"/>
                  <a:pt x="11931" y="12960"/>
                  <a:pt x="11931" y="12960"/>
                </a:cubicBezTo>
                <a:close/>
                <a:moveTo>
                  <a:pt x="13166" y="15223"/>
                </a:moveTo>
                <a:cubicBezTo>
                  <a:pt x="13166" y="15429"/>
                  <a:pt x="13166" y="15429"/>
                  <a:pt x="13166" y="15429"/>
                </a:cubicBezTo>
                <a:cubicBezTo>
                  <a:pt x="13166" y="15634"/>
                  <a:pt x="13371" y="15634"/>
                  <a:pt x="13371" y="15634"/>
                </a:cubicBezTo>
                <a:cubicBezTo>
                  <a:pt x="13577" y="15634"/>
                  <a:pt x="13577" y="15429"/>
                  <a:pt x="13783" y="15223"/>
                </a:cubicBezTo>
                <a:cubicBezTo>
                  <a:pt x="13783" y="14811"/>
                  <a:pt x="13783" y="14606"/>
                  <a:pt x="13989" y="14606"/>
                </a:cubicBezTo>
                <a:cubicBezTo>
                  <a:pt x="13989" y="14606"/>
                  <a:pt x="13989" y="14606"/>
                  <a:pt x="13989" y="14400"/>
                </a:cubicBezTo>
                <a:cubicBezTo>
                  <a:pt x="13989" y="14194"/>
                  <a:pt x="13989" y="14194"/>
                  <a:pt x="13783" y="13989"/>
                </a:cubicBezTo>
                <a:cubicBezTo>
                  <a:pt x="13783" y="13989"/>
                  <a:pt x="13783" y="14194"/>
                  <a:pt x="13783" y="14194"/>
                </a:cubicBezTo>
                <a:cubicBezTo>
                  <a:pt x="13577" y="14400"/>
                  <a:pt x="13577" y="14606"/>
                  <a:pt x="13371" y="14400"/>
                </a:cubicBezTo>
                <a:cubicBezTo>
                  <a:pt x="13166" y="14400"/>
                  <a:pt x="13166" y="14606"/>
                  <a:pt x="13166" y="14811"/>
                </a:cubicBezTo>
                <a:cubicBezTo>
                  <a:pt x="13371" y="14811"/>
                  <a:pt x="13371" y="15017"/>
                  <a:pt x="13166" y="15017"/>
                </a:cubicBezTo>
                <a:cubicBezTo>
                  <a:pt x="13166" y="15017"/>
                  <a:pt x="13166" y="15223"/>
                  <a:pt x="13166" y="15223"/>
                </a:cubicBezTo>
                <a:close/>
                <a:moveTo>
                  <a:pt x="14400" y="8640"/>
                </a:moveTo>
                <a:cubicBezTo>
                  <a:pt x="14400" y="8640"/>
                  <a:pt x="14194" y="8640"/>
                  <a:pt x="14194" y="8640"/>
                </a:cubicBezTo>
                <a:cubicBezTo>
                  <a:pt x="13783" y="8640"/>
                  <a:pt x="13783" y="8640"/>
                  <a:pt x="13783" y="8640"/>
                </a:cubicBezTo>
                <a:cubicBezTo>
                  <a:pt x="13783" y="8640"/>
                  <a:pt x="13783" y="8434"/>
                  <a:pt x="13783" y="8434"/>
                </a:cubicBezTo>
                <a:cubicBezTo>
                  <a:pt x="13783" y="8434"/>
                  <a:pt x="13783" y="8229"/>
                  <a:pt x="13783" y="8229"/>
                </a:cubicBezTo>
                <a:cubicBezTo>
                  <a:pt x="13783" y="8434"/>
                  <a:pt x="13783" y="8229"/>
                  <a:pt x="13989" y="8229"/>
                </a:cubicBezTo>
                <a:cubicBezTo>
                  <a:pt x="13989" y="8229"/>
                  <a:pt x="13989" y="8229"/>
                  <a:pt x="13989" y="8023"/>
                </a:cubicBezTo>
                <a:cubicBezTo>
                  <a:pt x="13783" y="8023"/>
                  <a:pt x="13783" y="8023"/>
                  <a:pt x="13783" y="8023"/>
                </a:cubicBezTo>
                <a:cubicBezTo>
                  <a:pt x="13783" y="8023"/>
                  <a:pt x="13783" y="8023"/>
                  <a:pt x="13783" y="8023"/>
                </a:cubicBezTo>
                <a:cubicBezTo>
                  <a:pt x="13783" y="8023"/>
                  <a:pt x="13577" y="8023"/>
                  <a:pt x="13577" y="7817"/>
                </a:cubicBezTo>
                <a:cubicBezTo>
                  <a:pt x="13371" y="7817"/>
                  <a:pt x="13371" y="7611"/>
                  <a:pt x="13577" y="7611"/>
                </a:cubicBezTo>
                <a:cubicBezTo>
                  <a:pt x="13577" y="7611"/>
                  <a:pt x="13577" y="7611"/>
                  <a:pt x="13783" y="7611"/>
                </a:cubicBezTo>
                <a:cubicBezTo>
                  <a:pt x="13783" y="7611"/>
                  <a:pt x="13783" y="7611"/>
                  <a:pt x="13989" y="7611"/>
                </a:cubicBezTo>
                <a:cubicBezTo>
                  <a:pt x="13989" y="7406"/>
                  <a:pt x="13989" y="7406"/>
                  <a:pt x="13989" y="7406"/>
                </a:cubicBezTo>
                <a:cubicBezTo>
                  <a:pt x="13989" y="7406"/>
                  <a:pt x="14194" y="7406"/>
                  <a:pt x="14194" y="7406"/>
                </a:cubicBezTo>
                <a:cubicBezTo>
                  <a:pt x="14194" y="7406"/>
                  <a:pt x="14400" y="7406"/>
                  <a:pt x="14400" y="7611"/>
                </a:cubicBezTo>
                <a:cubicBezTo>
                  <a:pt x="14400" y="7611"/>
                  <a:pt x="14400" y="7611"/>
                  <a:pt x="14400" y="7611"/>
                </a:cubicBezTo>
                <a:cubicBezTo>
                  <a:pt x="14400" y="7611"/>
                  <a:pt x="14400" y="7611"/>
                  <a:pt x="14400" y="7817"/>
                </a:cubicBezTo>
                <a:cubicBezTo>
                  <a:pt x="14194" y="7817"/>
                  <a:pt x="14194" y="7817"/>
                  <a:pt x="14194" y="7817"/>
                </a:cubicBezTo>
                <a:cubicBezTo>
                  <a:pt x="14194" y="7611"/>
                  <a:pt x="13989" y="7611"/>
                  <a:pt x="13989" y="7611"/>
                </a:cubicBezTo>
                <a:cubicBezTo>
                  <a:pt x="13989" y="7817"/>
                  <a:pt x="13989" y="7817"/>
                  <a:pt x="13989" y="7817"/>
                </a:cubicBezTo>
                <a:cubicBezTo>
                  <a:pt x="13989" y="7817"/>
                  <a:pt x="13989" y="7817"/>
                  <a:pt x="13989" y="7817"/>
                </a:cubicBezTo>
                <a:cubicBezTo>
                  <a:pt x="13989" y="7817"/>
                  <a:pt x="13989" y="7817"/>
                  <a:pt x="14194" y="8023"/>
                </a:cubicBezTo>
                <a:cubicBezTo>
                  <a:pt x="14194" y="8023"/>
                  <a:pt x="14194" y="8023"/>
                  <a:pt x="14194" y="8023"/>
                </a:cubicBezTo>
                <a:cubicBezTo>
                  <a:pt x="14194" y="8023"/>
                  <a:pt x="14194" y="8023"/>
                  <a:pt x="14400" y="8023"/>
                </a:cubicBezTo>
                <a:cubicBezTo>
                  <a:pt x="14400" y="8023"/>
                  <a:pt x="14400" y="8229"/>
                  <a:pt x="14194" y="8229"/>
                </a:cubicBezTo>
                <a:cubicBezTo>
                  <a:pt x="14194" y="8229"/>
                  <a:pt x="14194" y="8229"/>
                  <a:pt x="14194" y="8229"/>
                </a:cubicBezTo>
                <a:cubicBezTo>
                  <a:pt x="14400" y="8229"/>
                  <a:pt x="14400" y="8434"/>
                  <a:pt x="14400" y="8640"/>
                </a:cubicBezTo>
                <a:close/>
                <a:moveTo>
                  <a:pt x="15429" y="4320"/>
                </a:moveTo>
                <a:cubicBezTo>
                  <a:pt x="14811" y="4320"/>
                  <a:pt x="14811" y="4320"/>
                  <a:pt x="14811" y="4320"/>
                </a:cubicBezTo>
                <a:cubicBezTo>
                  <a:pt x="14811" y="4320"/>
                  <a:pt x="14811" y="4320"/>
                  <a:pt x="14606" y="4320"/>
                </a:cubicBezTo>
                <a:cubicBezTo>
                  <a:pt x="14606" y="4526"/>
                  <a:pt x="14400" y="4526"/>
                  <a:pt x="14194" y="4526"/>
                </a:cubicBezTo>
                <a:cubicBezTo>
                  <a:pt x="13989" y="4731"/>
                  <a:pt x="13989" y="4731"/>
                  <a:pt x="13989" y="4731"/>
                </a:cubicBezTo>
                <a:cubicBezTo>
                  <a:pt x="14194" y="4937"/>
                  <a:pt x="14400" y="4937"/>
                  <a:pt x="14400" y="4937"/>
                </a:cubicBezTo>
                <a:cubicBezTo>
                  <a:pt x="14606" y="4937"/>
                  <a:pt x="14606" y="4937"/>
                  <a:pt x="14811" y="4937"/>
                </a:cubicBezTo>
                <a:cubicBezTo>
                  <a:pt x="14811" y="4731"/>
                  <a:pt x="14811" y="4731"/>
                  <a:pt x="14606" y="4731"/>
                </a:cubicBezTo>
                <a:cubicBezTo>
                  <a:pt x="14606" y="4731"/>
                  <a:pt x="14606" y="4731"/>
                  <a:pt x="14606" y="4526"/>
                </a:cubicBezTo>
                <a:cubicBezTo>
                  <a:pt x="15017" y="4320"/>
                  <a:pt x="15223" y="4320"/>
                  <a:pt x="15429" y="4320"/>
                </a:cubicBezTo>
                <a:cubicBezTo>
                  <a:pt x="15634" y="4320"/>
                  <a:pt x="15840" y="4320"/>
                  <a:pt x="15840" y="4320"/>
                </a:cubicBezTo>
                <a:cubicBezTo>
                  <a:pt x="16046" y="4320"/>
                  <a:pt x="16046" y="4114"/>
                  <a:pt x="15840" y="4114"/>
                </a:cubicBezTo>
                <a:cubicBezTo>
                  <a:pt x="15840" y="4114"/>
                  <a:pt x="15840" y="4114"/>
                  <a:pt x="15840" y="4114"/>
                </a:cubicBezTo>
                <a:cubicBezTo>
                  <a:pt x="15840" y="4114"/>
                  <a:pt x="15840" y="4114"/>
                  <a:pt x="15840" y="4114"/>
                </a:cubicBezTo>
                <a:cubicBezTo>
                  <a:pt x="15840" y="4320"/>
                  <a:pt x="15634" y="4320"/>
                  <a:pt x="15634" y="4320"/>
                </a:cubicBezTo>
                <a:lnTo>
                  <a:pt x="15429" y="4320"/>
                </a:lnTo>
                <a:close/>
                <a:moveTo>
                  <a:pt x="17280" y="11726"/>
                </a:moveTo>
                <a:cubicBezTo>
                  <a:pt x="17280" y="11726"/>
                  <a:pt x="17280" y="11726"/>
                  <a:pt x="17280" y="11931"/>
                </a:cubicBezTo>
                <a:cubicBezTo>
                  <a:pt x="17280" y="11931"/>
                  <a:pt x="17280" y="12137"/>
                  <a:pt x="17280" y="12137"/>
                </a:cubicBezTo>
                <a:cubicBezTo>
                  <a:pt x="17280" y="12137"/>
                  <a:pt x="17280" y="12137"/>
                  <a:pt x="17280" y="11931"/>
                </a:cubicBezTo>
                <a:cubicBezTo>
                  <a:pt x="17280" y="11931"/>
                  <a:pt x="17486" y="11931"/>
                  <a:pt x="17486" y="11931"/>
                </a:cubicBezTo>
                <a:cubicBezTo>
                  <a:pt x="17486" y="11931"/>
                  <a:pt x="17280" y="11726"/>
                  <a:pt x="17280" y="11726"/>
                </a:cubicBezTo>
                <a:cubicBezTo>
                  <a:pt x="17280" y="11726"/>
                  <a:pt x="17280" y="11726"/>
                  <a:pt x="17280" y="1172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6EE837A1-7E72-44E4-AAC6-92F1A4EDDAA5}"/>
              </a:ext>
            </a:extLst>
          </p:cNvPr>
          <p:cNvSpPr/>
          <p:nvPr/>
        </p:nvSpPr>
        <p:spPr>
          <a:xfrm>
            <a:off x="4932362" y="1641381"/>
            <a:ext cx="393701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697" y="0"/>
                </a:cubicBezTo>
                <a:cubicBezTo>
                  <a:pt x="12754" y="0"/>
                  <a:pt x="14606" y="617"/>
                  <a:pt x="16251" y="1440"/>
                </a:cubicBezTo>
                <a:cubicBezTo>
                  <a:pt x="17897" y="2469"/>
                  <a:pt x="19131" y="3703"/>
                  <a:pt x="20160" y="5349"/>
                </a:cubicBezTo>
                <a:cubicBezTo>
                  <a:pt x="20983" y="6994"/>
                  <a:pt x="21600" y="8846"/>
                  <a:pt x="21600" y="10697"/>
                </a:cubicBezTo>
                <a:cubicBezTo>
                  <a:pt x="21600" y="12754"/>
                  <a:pt x="20983" y="14606"/>
                  <a:pt x="20160" y="16251"/>
                </a:cubicBezTo>
                <a:cubicBezTo>
                  <a:pt x="19131" y="17897"/>
                  <a:pt x="17897" y="19131"/>
                  <a:pt x="16251" y="20160"/>
                </a:cubicBezTo>
                <a:cubicBezTo>
                  <a:pt x="14606" y="20983"/>
                  <a:pt x="12754" y="21600"/>
                  <a:pt x="10697" y="21600"/>
                </a:cubicBezTo>
                <a:cubicBezTo>
                  <a:pt x="8846" y="21600"/>
                  <a:pt x="6994" y="20983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411" y="14606"/>
                  <a:pt x="0" y="12754"/>
                  <a:pt x="0" y="10697"/>
                </a:cubicBezTo>
                <a:cubicBezTo>
                  <a:pt x="0" y="8846"/>
                  <a:pt x="411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lose/>
                <a:moveTo>
                  <a:pt x="12754" y="17897"/>
                </a:moveTo>
                <a:cubicBezTo>
                  <a:pt x="12754" y="17691"/>
                  <a:pt x="12754" y="17691"/>
                  <a:pt x="12754" y="17691"/>
                </a:cubicBezTo>
                <a:cubicBezTo>
                  <a:pt x="12754" y="17280"/>
                  <a:pt x="12754" y="17280"/>
                  <a:pt x="12754" y="17280"/>
                </a:cubicBezTo>
                <a:cubicBezTo>
                  <a:pt x="12754" y="17074"/>
                  <a:pt x="12754" y="17074"/>
                  <a:pt x="12754" y="17074"/>
                </a:cubicBezTo>
                <a:cubicBezTo>
                  <a:pt x="12960" y="16663"/>
                  <a:pt x="12960" y="16663"/>
                  <a:pt x="12960" y="16663"/>
                </a:cubicBezTo>
                <a:cubicBezTo>
                  <a:pt x="12960" y="16663"/>
                  <a:pt x="12960" y="16457"/>
                  <a:pt x="13166" y="16457"/>
                </a:cubicBezTo>
                <a:cubicBezTo>
                  <a:pt x="13166" y="16251"/>
                  <a:pt x="13166" y="16251"/>
                  <a:pt x="13166" y="16046"/>
                </a:cubicBezTo>
                <a:cubicBezTo>
                  <a:pt x="13166" y="15840"/>
                  <a:pt x="13166" y="15840"/>
                  <a:pt x="13166" y="15840"/>
                </a:cubicBezTo>
                <a:cubicBezTo>
                  <a:pt x="13166" y="15634"/>
                  <a:pt x="13166" y="15429"/>
                  <a:pt x="13166" y="15223"/>
                </a:cubicBezTo>
                <a:cubicBezTo>
                  <a:pt x="13166" y="15017"/>
                  <a:pt x="13166" y="15017"/>
                  <a:pt x="13166" y="15017"/>
                </a:cubicBezTo>
                <a:cubicBezTo>
                  <a:pt x="12960" y="15017"/>
                  <a:pt x="12960" y="14811"/>
                  <a:pt x="12960" y="14811"/>
                </a:cubicBezTo>
                <a:cubicBezTo>
                  <a:pt x="12754" y="14811"/>
                  <a:pt x="12754" y="14811"/>
                  <a:pt x="12549" y="14811"/>
                </a:cubicBezTo>
                <a:cubicBezTo>
                  <a:pt x="12549" y="14811"/>
                  <a:pt x="12549" y="14606"/>
                  <a:pt x="12549" y="14606"/>
                </a:cubicBezTo>
                <a:cubicBezTo>
                  <a:pt x="12343" y="14194"/>
                  <a:pt x="12343" y="14194"/>
                  <a:pt x="12343" y="14194"/>
                </a:cubicBezTo>
                <a:cubicBezTo>
                  <a:pt x="12343" y="14194"/>
                  <a:pt x="12343" y="14194"/>
                  <a:pt x="12137" y="13989"/>
                </a:cubicBezTo>
                <a:cubicBezTo>
                  <a:pt x="12137" y="13989"/>
                  <a:pt x="12137" y="13989"/>
                  <a:pt x="12137" y="13783"/>
                </a:cubicBezTo>
                <a:cubicBezTo>
                  <a:pt x="12137" y="13783"/>
                  <a:pt x="12137" y="13783"/>
                  <a:pt x="11931" y="13783"/>
                </a:cubicBezTo>
                <a:cubicBezTo>
                  <a:pt x="11931" y="13577"/>
                  <a:pt x="11931" y="13577"/>
                  <a:pt x="11931" y="13577"/>
                </a:cubicBezTo>
                <a:cubicBezTo>
                  <a:pt x="11931" y="13371"/>
                  <a:pt x="11931" y="13371"/>
                  <a:pt x="11931" y="13166"/>
                </a:cubicBezTo>
                <a:cubicBezTo>
                  <a:pt x="11931" y="12960"/>
                  <a:pt x="11931" y="12960"/>
                  <a:pt x="12137" y="12960"/>
                </a:cubicBezTo>
                <a:cubicBezTo>
                  <a:pt x="12137" y="12960"/>
                  <a:pt x="12137" y="12754"/>
                  <a:pt x="12137" y="12754"/>
                </a:cubicBezTo>
                <a:cubicBezTo>
                  <a:pt x="12343" y="12754"/>
                  <a:pt x="12343" y="12754"/>
                  <a:pt x="12343" y="12754"/>
                </a:cubicBezTo>
                <a:cubicBezTo>
                  <a:pt x="12343" y="12754"/>
                  <a:pt x="12343" y="12754"/>
                  <a:pt x="12343" y="12549"/>
                </a:cubicBezTo>
                <a:cubicBezTo>
                  <a:pt x="12343" y="12549"/>
                  <a:pt x="12343" y="12549"/>
                  <a:pt x="12343" y="12549"/>
                </a:cubicBezTo>
                <a:cubicBezTo>
                  <a:pt x="12343" y="12343"/>
                  <a:pt x="12343" y="12343"/>
                  <a:pt x="12343" y="12137"/>
                </a:cubicBezTo>
                <a:cubicBezTo>
                  <a:pt x="12137" y="12137"/>
                  <a:pt x="12137" y="11931"/>
                  <a:pt x="12137" y="11931"/>
                </a:cubicBezTo>
                <a:cubicBezTo>
                  <a:pt x="11931" y="12137"/>
                  <a:pt x="11931" y="12137"/>
                  <a:pt x="11931" y="12137"/>
                </a:cubicBezTo>
                <a:cubicBezTo>
                  <a:pt x="11931" y="12137"/>
                  <a:pt x="11931" y="12137"/>
                  <a:pt x="11931" y="12137"/>
                </a:cubicBezTo>
                <a:cubicBezTo>
                  <a:pt x="11931" y="12137"/>
                  <a:pt x="11726" y="12137"/>
                  <a:pt x="11726" y="12137"/>
                </a:cubicBezTo>
                <a:cubicBezTo>
                  <a:pt x="11726" y="12137"/>
                  <a:pt x="11726" y="12137"/>
                  <a:pt x="11726" y="11931"/>
                </a:cubicBezTo>
                <a:cubicBezTo>
                  <a:pt x="11520" y="11931"/>
                  <a:pt x="11520" y="11931"/>
                  <a:pt x="11520" y="11931"/>
                </a:cubicBezTo>
                <a:cubicBezTo>
                  <a:pt x="11314" y="11931"/>
                  <a:pt x="11314" y="11726"/>
                  <a:pt x="11314" y="11726"/>
                </a:cubicBezTo>
                <a:cubicBezTo>
                  <a:pt x="11314" y="11726"/>
                  <a:pt x="11314" y="11520"/>
                  <a:pt x="11109" y="11520"/>
                </a:cubicBezTo>
                <a:cubicBezTo>
                  <a:pt x="11109" y="11520"/>
                  <a:pt x="11109" y="11520"/>
                  <a:pt x="11109" y="11520"/>
                </a:cubicBezTo>
                <a:cubicBezTo>
                  <a:pt x="10903" y="11520"/>
                  <a:pt x="10903" y="11520"/>
                  <a:pt x="10903" y="11520"/>
                </a:cubicBezTo>
                <a:cubicBezTo>
                  <a:pt x="10491" y="11109"/>
                  <a:pt x="10491" y="11109"/>
                  <a:pt x="10491" y="11109"/>
                </a:cubicBezTo>
                <a:cubicBezTo>
                  <a:pt x="10286" y="11109"/>
                  <a:pt x="10286" y="11109"/>
                  <a:pt x="10286" y="11314"/>
                </a:cubicBezTo>
                <a:cubicBezTo>
                  <a:pt x="10286" y="11314"/>
                  <a:pt x="10080" y="11314"/>
                  <a:pt x="10080" y="11314"/>
                </a:cubicBezTo>
                <a:cubicBezTo>
                  <a:pt x="10080" y="11109"/>
                  <a:pt x="9874" y="11109"/>
                  <a:pt x="9874" y="11109"/>
                </a:cubicBezTo>
                <a:cubicBezTo>
                  <a:pt x="9669" y="11109"/>
                  <a:pt x="9669" y="11109"/>
                  <a:pt x="9669" y="11109"/>
                </a:cubicBezTo>
                <a:cubicBezTo>
                  <a:pt x="9257" y="10697"/>
                  <a:pt x="9257" y="10697"/>
                  <a:pt x="9257" y="10697"/>
                </a:cubicBezTo>
                <a:cubicBezTo>
                  <a:pt x="9257" y="10697"/>
                  <a:pt x="9257" y="10697"/>
                  <a:pt x="9051" y="10491"/>
                </a:cubicBezTo>
                <a:cubicBezTo>
                  <a:pt x="9051" y="10491"/>
                  <a:pt x="9051" y="10286"/>
                  <a:pt x="9051" y="10286"/>
                </a:cubicBezTo>
                <a:cubicBezTo>
                  <a:pt x="8846" y="10286"/>
                  <a:pt x="8846" y="10286"/>
                  <a:pt x="8846" y="10080"/>
                </a:cubicBezTo>
                <a:cubicBezTo>
                  <a:pt x="8640" y="10080"/>
                  <a:pt x="8640" y="9874"/>
                  <a:pt x="8434" y="9874"/>
                </a:cubicBezTo>
                <a:cubicBezTo>
                  <a:pt x="8434" y="9669"/>
                  <a:pt x="8229" y="9669"/>
                  <a:pt x="8229" y="9463"/>
                </a:cubicBezTo>
                <a:cubicBezTo>
                  <a:pt x="8229" y="9463"/>
                  <a:pt x="8229" y="9463"/>
                  <a:pt x="8229" y="9463"/>
                </a:cubicBezTo>
                <a:cubicBezTo>
                  <a:pt x="8023" y="9463"/>
                  <a:pt x="8023" y="9463"/>
                  <a:pt x="8229" y="9669"/>
                </a:cubicBezTo>
                <a:cubicBezTo>
                  <a:pt x="8229" y="9669"/>
                  <a:pt x="8229" y="9669"/>
                  <a:pt x="8434" y="9669"/>
                </a:cubicBezTo>
                <a:cubicBezTo>
                  <a:pt x="8434" y="9874"/>
                  <a:pt x="8434" y="9874"/>
                  <a:pt x="8434" y="9874"/>
                </a:cubicBezTo>
                <a:cubicBezTo>
                  <a:pt x="8434" y="9874"/>
                  <a:pt x="8640" y="10080"/>
                  <a:pt x="8640" y="10080"/>
                </a:cubicBezTo>
                <a:cubicBezTo>
                  <a:pt x="8640" y="10080"/>
                  <a:pt x="8640" y="10080"/>
                  <a:pt x="8640" y="10286"/>
                </a:cubicBezTo>
                <a:cubicBezTo>
                  <a:pt x="8846" y="10286"/>
                  <a:pt x="8846" y="10286"/>
                  <a:pt x="8640" y="10491"/>
                </a:cubicBezTo>
                <a:cubicBezTo>
                  <a:pt x="8640" y="10491"/>
                  <a:pt x="8640" y="10491"/>
                  <a:pt x="8640" y="10286"/>
                </a:cubicBezTo>
                <a:cubicBezTo>
                  <a:pt x="8640" y="10286"/>
                  <a:pt x="8640" y="10286"/>
                  <a:pt x="8434" y="10286"/>
                </a:cubicBezTo>
                <a:cubicBezTo>
                  <a:pt x="8434" y="10286"/>
                  <a:pt x="8434" y="10286"/>
                  <a:pt x="8434" y="10080"/>
                </a:cubicBezTo>
                <a:cubicBezTo>
                  <a:pt x="8229" y="10080"/>
                  <a:pt x="8229" y="10080"/>
                  <a:pt x="8023" y="10080"/>
                </a:cubicBezTo>
                <a:cubicBezTo>
                  <a:pt x="8023" y="9874"/>
                  <a:pt x="8023" y="9874"/>
                  <a:pt x="8229" y="9874"/>
                </a:cubicBezTo>
                <a:cubicBezTo>
                  <a:pt x="8229" y="9874"/>
                  <a:pt x="8229" y="9669"/>
                  <a:pt x="8023" y="9669"/>
                </a:cubicBezTo>
                <a:cubicBezTo>
                  <a:pt x="8023" y="9669"/>
                  <a:pt x="8023" y="9669"/>
                  <a:pt x="8023" y="9669"/>
                </a:cubicBezTo>
                <a:cubicBezTo>
                  <a:pt x="8023" y="9669"/>
                  <a:pt x="8023" y="9463"/>
                  <a:pt x="7817" y="9463"/>
                </a:cubicBezTo>
                <a:cubicBezTo>
                  <a:pt x="7817" y="9463"/>
                  <a:pt x="7817" y="9257"/>
                  <a:pt x="7817" y="9257"/>
                </a:cubicBezTo>
                <a:cubicBezTo>
                  <a:pt x="7817" y="9051"/>
                  <a:pt x="7611" y="9051"/>
                  <a:pt x="7611" y="9051"/>
                </a:cubicBezTo>
                <a:cubicBezTo>
                  <a:pt x="7406" y="9051"/>
                  <a:pt x="7406" y="9051"/>
                  <a:pt x="7406" y="9051"/>
                </a:cubicBezTo>
                <a:cubicBezTo>
                  <a:pt x="7406" y="9051"/>
                  <a:pt x="7406" y="8846"/>
                  <a:pt x="7406" y="8846"/>
                </a:cubicBezTo>
                <a:cubicBezTo>
                  <a:pt x="7200" y="8846"/>
                  <a:pt x="7200" y="8640"/>
                  <a:pt x="7200" y="8640"/>
                </a:cubicBezTo>
                <a:cubicBezTo>
                  <a:pt x="6994" y="8434"/>
                  <a:pt x="6994" y="8434"/>
                  <a:pt x="6994" y="8229"/>
                </a:cubicBezTo>
                <a:cubicBezTo>
                  <a:pt x="6994" y="8023"/>
                  <a:pt x="6994" y="7817"/>
                  <a:pt x="6994" y="7817"/>
                </a:cubicBezTo>
                <a:cubicBezTo>
                  <a:pt x="6994" y="7611"/>
                  <a:pt x="6994" y="7611"/>
                  <a:pt x="6994" y="7611"/>
                </a:cubicBezTo>
                <a:cubicBezTo>
                  <a:pt x="6994" y="7406"/>
                  <a:pt x="6789" y="7406"/>
                  <a:pt x="6583" y="7406"/>
                </a:cubicBezTo>
                <a:cubicBezTo>
                  <a:pt x="6583" y="7406"/>
                  <a:pt x="6583" y="7406"/>
                  <a:pt x="6583" y="7200"/>
                </a:cubicBezTo>
                <a:cubicBezTo>
                  <a:pt x="6583" y="6994"/>
                  <a:pt x="6583" y="6994"/>
                  <a:pt x="6377" y="6994"/>
                </a:cubicBezTo>
                <a:cubicBezTo>
                  <a:pt x="6377" y="6994"/>
                  <a:pt x="6377" y="6994"/>
                  <a:pt x="6171" y="6789"/>
                </a:cubicBezTo>
                <a:cubicBezTo>
                  <a:pt x="6171" y="6789"/>
                  <a:pt x="6171" y="6789"/>
                  <a:pt x="6171" y="6789"/>
                </a:cubicBezTo>
                <a:cubicBezTo>
                  <a:pt x="6171" y="6789"/>
                  <a:pt x="6171" y="6789"/>
                  <a:pt x="6171" y="6789"/>
                </a:cubicBezTo>
                <a:cubicBezTo>
                  <a:pt x="6171" y="6994"/>
                  <a:pt x="6171" y="6994"/>
                  <a:pt x="6171" y="6994"/>
                </a:cubicBezTo>
                <a:cubicBezTo>
                  <a:pt x="6377" y="6994"/>
                  <a:pt x="6377" y="6994"/>
                  <a:pt x="6377" y="6994"/>
                </a:cubicBezTo>
                <a:cubicBezTo>
                  <a:pt x="6377" y="7200"/>
                  <a:pt x="6171" y="6994"/>
                  <a:pt x="6171" y="6994"/>
                </a:cubicBezTo>
                <a:cubicBezTo>
                  <a:pt x="5966" y="6994"/>
                  <a:pt x="5966" y="6994"/>
                  <a:pt x="5966" y="6789"/>
                </a:cubicBezTo>
                <a:cubicBezTo>
                  <a:pt x="5966" y="6583"/>
                  <a:pt x="5966" y="6583"/>
                  <a:pt x="5966" y="6583"/>
                </a:cubicBezTo>
                <a:cubicBezTo>
                  <a:pt x="5554" y="6377"/>
                  <a:pt x="5554" y="6377"/>
                  <a:pt x="5554" y="6377"/>
                </a:cubicBezTo>
                <a:cubicBezTo>
                  <a:pt x="4937" y="6171"/>
                  <a:pt x="4937" y="6171"/>
                  <a:pt x="4937" y="6171"/>
                </a:cubicBezTo>
                <a:cubicBezTo>
                  <a:pt x="4526" y="5966"/>
                  <a:pt x="4526" y="5966"/>
                  <a:pt x="4526" y="5966"/>
                </a:cubicBezTo>
                <a:cubicBezTo>
                  <a:pt x="3909" y="6377"/>
                  <a:pt x="3909" y="6377"/>
                  <a:pt x="3909" y="6377"/>
                </a:cubicBezTo>
                <a:cubicBezTo>
                  <a:pt x="3909" y="6377"/>
                  <a:pt x="3909" y="6377"/>
                  <a:pt x="3909" y="6171"/>
                </a:cubicBezTo>
                <a:cubicBezTo>
                  <a:pt x="3909" y="6171"/>
                  <a:pt x="3909" y="6171"/>
                  <a:pt x="3909" y="6171"/>
                </a:cubicBezTo>
                <a:cubicBezTo>
                  <a:pt x="3909" y="6171"/>
                  <a:pt x="3909" y="6171"/>
                  <a:pt x="3909" y="6171"/>
                </a:cubicBezTo>
                <a:cubicBezTo>
                  <a:pt x="3909" y="6171"/>
                  <a:pt x="3703" y="6171"/>
                  <a:pt x="3703" y="6171"/>
                </a:cubicBezTo>
                <a:cubicBezTo>
                  <a:pt x="3703" y="6377"/>
                  <a:pt x="3703" y="6377"/>
                  <a:pt x="3703" y="6377"/>
                </a:cubicBezTo>
                <a:cubicBezTo>
                  <a:pt x="3909" y="6377"/>
                  <a:pt x="3909" y="6377"/>
                  <a:pt x="3909" y="6377"/>
                </a:cubicBezTo>
                <a:cubicBezTo>
                  <a:pt x="3909" y="6377"/>
                  <a:pt x="3909" y="6583"/>
                  <a:pt x="3703" y="6583"/>
                </a:cubicBezTo>
                <a:cubicBezTo>
                  <a:pt x="3703" y="6583"/>
                  <a:pt x="3497" y="6583"/>
                  <a:pt x="3497" y="6583"/>
                </a:cubicBezTo>
                <a:cubicBezTo>
                  <a:pt x="3497" y="6583"/>
                  <a:pt x="3291" y="6789"/>
                  <a:pt x="2880" y="7611"/>
                </a:cubicBezTo>
                <a:cubicBezTo>
                  <a:pt x="2469" y="8229"/>
                  <a:pt x="2263" y="9463"/>
                  <a:pt x="2263" y="11520"/>
                </a:cubicBezTo>
                <a:cubicBezTo>
                  <a:pt x="2263" y="13371"/>
                  <a:pt x="3086" y="15223"/>
                  <a:pt x="4731" y="16869"/>
                </a:cubicBezTo>
                <a:cubicBezTo>
                  <a:pt x="6377" y="18514"/>
                  <a:pt x="8434" y="19337"/>
                  <a:pt x="10697" y="19337"/>
                </a:cubicBezTo>
                <a:cubicBezTo>
                  <a:pt x="11520" y="19337"/>
                  <a:pt x="12137" y="19337"/>
                  <a:pt x="12754" y="19131"/>
                </a:cubicBezTo>
                <a:cubicBezTo>
                  <a:pt x="12754" y="19131"/>
                  <a:pt x="12754" y="18926"/>
                  <a:pt x="12754" y="18926"/>
                </a:cubicBezTo>
                <a:cubicBezTo>
                  <a:pt x="12754" y="18926"/>
                  <a:pt x="12754" y="18926"/>
                  <a:pt x="12754" y="18926"/>
                </a:cubicBezTo>
                <a:cubicBezTo>
                  <a:pt x="12549" y="18720"/>
                  <a:pt x="12549" y="18720"/>
                  <a:pt x="12549" y="18720"/>
                </a:cubicBezTo>
                <a:cubicBezTo>
                  <a:pt x="12549" y="18720"/>
                  <a:pt x="12549" y="18720"/>
                  <a:pt x="12549" y="18720"/>
                </a:cubicBezTo>
                <a:cubicBezTo>
                  <a:pt x="12754" y="18720"/>
                  <a:pt x="12754" y="18720"/>
                  <a:pt x="12754" y="18720"/>
                </a:cubicBezTo>
                <a:cubicBezTo>
                  <a:pt x="12549" y="18720"/>
                  <a:pt x="12549" y="18514"/>
                  <a:pt x="12549" y="18514"/>
                </a:cubicBezTo>
                <a:cubicBezTo>
                  <a:pt x="12549" y="18514"/>
                  <a:pt x="12549" y="18514"/>
                  <a:pt x="12549" y="18514"/>
                </a:cubicBezTo>
                <a:cubicBezTo>
                  <a:pt x="12549" y="18309"/>
                  <a:pt x="12549" y="18309"/>
                  <a:pt x="12549" y="18309"/>
                </a:cubicBezTo>
                <a:cubicBezTo>
                  <a:pt x="12549" y="18309"/>
                  <a:pt x="12549" y="18309"/>
                  <a:pt x="12549" y="18309"/>
                </a:cubicBezTo>
                <a:lnTo>
                  <a:pt x="12754" y="17897"/>
                </a:lnTo>
                <a:close/>
                <a:moveTo>
                  <a:pt x="13783" y="17691"/>
                </a:moveTo>
                <a:cubicBezTo>
                  <a:pt x="13783" y="17691"/>
                  <a:pt x="13783" y="17691"/>
                  <a:pt x="13783" y="17691"/>
                </a:cubicBezTo>
                <a:cubicBezTo>
                  <a:pt x="13783" y="17691"/>
                  <a:pt x="13989" y="17691"/>
                  <a:pt x="13989" y="17691"/>
                </a:cubicBezTo>
                <a:cubicBezTo>
                  <a:pt x="13783" y="18103"/>
                  <a:pt x="13783" y="18103"/>
                  <a:pt x="13783" y="18103"/>
                </a:cubicBezTo>
                <a:cubicBezTo>
                  <a:pt x="13371" y="18309"/>
                  <a:pt x="13371" y="18309"/>
                  <a:pt x="13577" y="18309"/>
                </a:cubicBezTo>
                <a:cubicBezTo>
                  <a:pt x="13783" y="18309"/>
                  <a:pt x="13783" y="18309"/>
                  <a:pt x="13783" y="18309"/>
                </a:cubicBezTo>
                <a:cubicBezTo>
                  <a:pt x="13783" y="18514"/>
                  <a:pt x="13783" y="18514"/>
                  <a:pt x="13577" y="18514"/>
                </a:cubicBezTo>
                <a:cubicBezTo>
                  <a:pt x="13371" y="18720"/>
                  <a:pt x="13371" y="18720"/>
                  <a:pt x="13371" y="18720"/>
                </a:cubicBezTo>
                <a:cubicBezTo>
                  <a:pt x="13371" y="18720"/>
                  <a:pt x="13371" y="18720"/>
                  <a:pt x="13371" y="18926"/>
                </a:cubicBezTo>
                <a:cubicBezTo>
                  <a:pt x="13371" y="18926"/>
                  <a:pt x="13371" y="18926"/>
                  <a:pt x="13371" y="18926"/>
                </a:cubicBezTo>
                <a:cubicBezTo>
                  <a:pt x="15017" y="18514"/>
                  <a:pt x="16251" y="17486"/>
                  <a:pt x="17280" y="16251"/>
                </a:cubicBezTo>
                <a:cubicBezTo>
                  <a:pt x="18514" y="14811"/>
                  <a:pt x="19131" y="13371"/>
                  <a:pt x="19337" y="11726"/>
                </a:cubicBezTo>
                <a:cubicBezTo>
                  <a:pt x="19131" y="11726"/>
                  <a:pt x="19131" y="11726"/>
                  <a:pt x="19131" y="11520"/>
                </a:cubicBezTo>
                <a:cubicBezTo>
                  <a:pt x="19131" y="11520"/>
                  <a:pt x="19131" y="11520"/>
                  <a:pt x="19131" y="11520"/>
                </a:cubicBezTo>
                <a:cubicBezTo>
                  <a:pt x="19131" y="11520"/>
                  <a:pt x="19131" y="11314"/>
                  <a:pt x="19131" y="11314"/>
                </a:cubicBezTo>
                <a:cubicBezTo>
                  <a:pt x="19131" y="11314"/>
                  <a:pt x="19131" y="11314"/>
                  <a:pt x="19131" y="11314"/>
                </a:cubicBezTo>
                <a:cubicBezTo>
                  <a:pt x="19131" y="11314"/>
                  <a:pt x="19131" y="11314"/>
                  <a:pt x="19337" y="11109"/>
                </a:cubicBezTo>
                <a:cubicBezTo>
                  <a:pt x="19337" y="10697"/>
                  <a:pt x="19337" y="10697"/>
                  <a:pt x="19337" y="10697"/>
                </a:cubicBezTo>
                <a:cubicBezTo>
                  <a:pt x="19337" y="10697"/>
                  <a:pt x="19337" y="10697"/>
                  <a:pt x="19337" y="10697"/>
                </a:cubicBezTo>
                <a:cubicBezTo>
                  <a:pt x="19337" y="10491"/>
                  <a:pt x="19337" y="10491"/>
                  <a:pt x="19337" y="10491"/>
                </a:cubicBezTo>
                <a:cubicBezTo>
                  <a:pt x="19131" y="8434"/>
                  <a:pt x="18514" y="6789"/>
                  <a:pt x="17280" y="5349"/>
                </a:cubicBezTo>
                <a:cubicBezTo>
                  <a:pt x="17074" y="5349"/>
                  <a:pt x="16869" y="5349"/>
                  <a:pt x="16869" y="5554"/>
                </a:cubicBezTo>
                <a:cubicBezTo>
                  <a:pt x="16457" y="5554"/>
                  <a:pt x="16457" y="5554"/>
                  <a:pt x="16457" y="5554"/>
                </a:cubicBezTo>
                <a:cubicBezTo>
                  <a:pt x="16251" y="5554"/>
                  <a:pt x="16251" y="5554"/>
                  <a:pt x="16251" y="5760"/>
                </a:cubicBezTo>
                <a:cubicBezTo>
                  <a:pt x="16251" y="5760"/>
                  <a:pt x="16251" y="5966"/>
                  <a:pt x="16046" y="5966"/>
                </a:cubicBezTo>
                <a:cubicBezTo>
                  <a:pt x="16046" y="5760"/>
                  <a:pt x="16046" y="5966"/>
                  <a:pt x="16046" y="5966"/>
                </a:cubicBezTo>
                <a:cubicBezTo>
                  <a:pt x="16046" y="6377"/>
                  <a:pt x="15840" y="6377"/>
                  <a:pt x="15634" y="6171"/>
                </a:cubicBezTo>
                <a:cubicBezTo>
                  <a:pt x="15634" y="6171"/>
                  <a:pt x="15634" y="6171"/>
                  <a:pt x="15634" y="6171"/>
                </a:cubicBezTo>
                <a:cubicBezTo>
                  <a:pt x="15634" y="6171"/>
                  <a:pt x="15429" y="6171"/>
                  <a:pt x="15429" y="6171"/>
                </a:cubicBezTo>
                <a:cubicBezTo>
                  <a:pt x="15017" y="5760"/>
                  <a:pt x="15017" y="5760"/>
                  <a:pt x="15017" y="5760"/>
                </a:cubicBezTo>
                <a:cubicBezTo>
                  <a:pt x="15017" y="5760"/>
                  <a:pt x="15017" y="5760"/>
                  <a:pt x="15017" y="5760"/>
                </a:cubicBezTo>
                <a:cubicBezTo>
                  <a:pt x="15017" y="5554"/>
                  <a:pt x="14811" y="5554"/>
                  <a:pt x="14811" y="5349"/>
                </a:cubicBezTo>
                <a:cubicBezTo>
                  <a:pt x="15017" y="5349"/>
                  <a:pt x="15017" y="5349"/>
                  <a:pt x="15017" y="5349"/>
                </a:cubicBezTo>
                <a:cubicBezTo>
                  <a:pt x="15017" y="5143"/>
                  <a:pt x="14811" y="5143"/>
                  <a:pt x="14811" y="5143"/>
                </a:cubicBezTo>
                <a:cubicBezTo>
                  <a:pt x="14811" y="5143"/>
                  <a:pt x="14811" y="5143"/>
                  <a:pt x="14811" y="4937"/>
                </a:cubicBezTo>
                <a:cubicBezTo>
                  <a:pt x="14811" y="4937"/>
                  <a:pt x="14811" y="4937"/>
                  <a:pt x="14811" y="4937"/>
                </a:cubicBezTo>
                <a:cubicBezTo>
                  <a:pt x="15017" y="4937"/>
                  <a:pt x="15017" y="4937"/>
                  <a:pt x="15017" y="4937"/>
                </a:cubicBezTo>
                <a:cubicBezTo>
                  <a:pt x="15017" y="4937"/>
                  <a:pt x="15017" y="4937"/>
                  <a:pt x="15017" y="5143"/>
                </a:cubicBezTo>
                <a:cubicBezTo>
                  <a:pt x="15017" y="5143"/>
                  <a:pt x="15017" y="5143"/>
                  <a:pt x="15017" y="5143"/>
                </a:cubicBezTo>
                <a:cubicBezTo>
                  <a:pt x="15017" y="5143"/>
                  <a:pt x="15223" y="5143"/>
                  <a:pt x="15223" y="5143"/>
                </a:cubicBezTo>
                <a:cubicBezTo>
                  <a:pt x="15223" y="5143"/>
                  <a:pt x="15017" y="4937"/>
                  <a:pt x="15017" y="4937"/>
                </a:cubicBezTo>
                <a:cubicBezTo>
                  <a:pt x="15017" y="4937"/>
                  <a:pt x="14811" y="4731"/>
                  <a:pt x="14811" y="4937"/>
                </a:cubicBezTo>
                <a:cubicBezTo>
                  <a:pt x="14811" y="4937"/>
                  <a:pt x="14606" y="4937"/>
                  <a:pt x="14606" y="4937"/>
                </a:cubicBezTo>
                <a:cubicBezTo>
                  <a:pt x="14606" y="4731"/>
                  <a:pt x="14606" y="4526"/>
                  <a:pt x="14606" y="4526"/>
                </a:cubicBezTo>
                <a:cubicBezTo>
                  <a:pt x="14194" y="4526"/>
                  <a:pt x="13989" y="4320"/>
                  <a:pt x="13783" y="4320"/>
                </a:cubicBezTo>
                <a:cubicBezTo>
                  <a:pt x="13783" y="4320"/>
                  <a:pt x="13783" y="4320"/>
                  <a:pt x="13783" y="4320"/>
                </a:cubicBezTo>
                <a:cubicBezTo>
                  <a:pt x="13577" y="4320"/>
                  <a:pt x="13577" y="4320"/>
                  <a:pt x="13577" y="4114"/>
                </a:cubicBezTo>
                <a:cubicBezTo>
                  <a:pt x="13371" y="4320"/>
                  <a:pt x="13371" y="4320"/>
                  <a:pt x="13371" y="4320"/>
                </a:cubicBezTo>
                <a:cubicBezTo>
                  <a:pt x="13371" y="4526"/>
                  <a:pt x="13371" y="4526"/>
                  <a:pt x="13371" y="4320"/>
                </a:cubicBezTo>
                <a:cubicBezTo>
                  <a:pt x="13166" y="4320"/>
                  <a:pt x="13166" y="4320"/>
                  <a:pt x="13166" y="4320"/>
                </a:cubicBezTo>
                <a:cubicBezTo>
                  <a:pt x="12960" y="4320"/>
                  <a:pt x="12960" y="4320"/>
                  <a:pt x="12960" y="4320"/>
                </a:cubicBezTo>
                <a:cubicBezTo>
                  <a:pt x="12960" y="4320"/>
                  <a:pt x="12960" y="4320"/>
                  <a:pt x="12960" y="4114"/>
                </a:cubicBezTo>
                <a:cubicBezTo>
                  <a:pt x="12960" y="4114"/>
                  <a:pt x="13166" y="4114"/>
                  <a:pt x="13166" y="4114"/>
                </a:cubicBezTo>
                <a:cubicBezTo>
                  <a:pt x="13371" y="4114"/>
                  <a:pt x="13371" y="4114"/>
                  <a:pt x="13371" y="4114"/>
                </a:cubicBezTo>
                <a:cubicBezTo>
                  <a:pt x="13371" y="3909"/>
                  <a:pt x="13371" y="3909"/>
                  <a:pt x="13371" y="3909"/>
                </a:cubicBezTo>
                <a:cubicBezTo>
                  <a:pt x="13577" y="3909"/>
                  <a:pt x="13783" y="3909"/>
                  <a:pt x="13783" y="3909"/>
                </a:cubicBezTo>
                <a:cubicBezTo>
                  <a:pt x="13577" y="3703"/>
                  <a:pt x="13577" y="3703"/>
                  <a:pt x="13783" y="3703"/>
                </a:cubicBezTo>
                <a:cubicBezTo>
                  <a:pt x="13783" y="3703"/>
                  <a:pt x="13783" y="3703"/>
                  <a:pt x="13783" y="3703"/>
                </a:cubicBezTo>
                <a:cubicBezTo>
                  <a:pt x="13783" y="3703"/>
                  <a:pt x="13989" y="3703"/>
                  <a:pt x="13989" y="3703"/>
                </a:cubicBezTo>
                <a:cubicBezTo>
                  <a:pt x="13989" y="3703"/>
                  <a:pt x="13989" y="3703"/>
                  <a:pt x="13989" y="3703"/>
                </a:cubicBezTo>
                <a:cubicBezTo>
                  <a:pt x="13783" y="3497"/>
                  <a:pt x="13989" y="3497"/>
                  <a:pt x="14194" y="3291"/>
                </a:cubicBezTo>
                <a:cubicBezTo>
                  <a:pt x="14606" y="3291"/>
                  <a:pt x="14811" y="3497"/>
                  <a:pt x="14811" y="3497"/>
                </a:cubicBezTo>
                <a:cubicBezTo>
                  <a:pt x="14811" y="3497"/>
                  <a:pt x="15017" y="3497"/>
                  <a:pt x="15017" y="3497"/>
                </a:cubicBezTo>
                <a:cubicBezTo>
                  <a:pt x="13783" y="2674"/>
                  <a:pt x="12343" y="2263"/>
                  <a:pt x="11109" y="2263"/>
                </a:cubicBezTo>
                <a:cubicBezTo>
                  <a:pt x="8434" y="2263"/>
                  <a:pt x="6171" y="3086"/>
                  <a:pt x="4526" y="4937"/>
                </a:cubicBezTo>
                <a:cubicBezTo>
                  <a:pt x="4731" y="5143"/>
                  <a:pt x="4731" y="5143"/>
                  <a:pt x="4937" y="5143"/>
                </a:cubicBezTo>
                <a:cubicBezTo>
                  <a:pt x="4937" y="5143"/>
                  <a:pt x="4937" y="5143"/>
                  <a:pt x="4937" y="5143"/>
                </a:cubicBezTo>
                <a:cubicBezTo>
                  <a:pt x="5143" y="5143"/>
                  <a:pt x="5143" y="5143"/>
                  <a:pt x="5143" y="5143"/>
                </a:cubicBezTo>
                <a:cubicBezTo>
                  <a:pt x="5143" y="5143"/>
                  <a:pt x="5349" y="5143"/>
                  <a:pt x="5349" y="5143"/>
                </a:cubicBezTo>
                <a:cubicBezTo>
                  <a:pt x="5554" y="5143"/>
                  <a:pt x="5554" y="5143"/>
                  <a:pt x="5554" y="5143"/>
                </a:cubicBezTo>
                <a:cubicBezTo>
                  <a:pt x="5554" y="5143"/>
                  <a:pt x="5554" y="5143"/>
                  <a:pt x="5760" y="5143"/>
                </a:cubicBezTo>
                <a:cubicBezTo>
                  <a:pt x="5760" y="5143"/>
                  <a:pt x="5760" y="5143"/>
                  <a:pt x="5760" y="5143"/>
                </a:cubicBezTo>
                <a:cubicBezTo>
                  <a:pt x="5760" y="5143"/>
                  <a:pt x="5760" y="5143"/>
                  <a:pt x="5760" y="5143"/>
                </a:cubicBezTo>
                <a:cubicBezTo>
                  <a:pt x="5760" y="5143"/>
                  <a:pt x="5966" y="5143"/>
                  <a:pt x="5966" y="5143"/>
                </a:cubicBezTo>
                <a:cubicBezTo>
                  <a:pt x="5966" y="5143"/>
                  <a:pt x="6171" y="5143"/>
                  <a:pt x="6171" y="5143"/>
                </a:cubicBezTo>
                <a:cubicBezTo>
                  <a:pt x="6377" y="4937"/>
                  <a:pt x="6377" y="4937"/>
                  <a:pt x="6377" y="4937"/>
                </a:cubicBezTo>
                <a:cubicBezTo>
                  <a:pt x="6583" y="5143"/>
                  <a:pt x="6583" y="5143"/>
                  <a:pt x="6583" y="4937"/>
                </a:cubicBezTo>
                <a:cubicBezTo>
                  <a:pt x="6583" y="4937"/>
                  <a:pt x="6583" y="4937"/>
                  <a:pt x="6789" y="4937"/>
                </a:cubicBezTo>
                <a:cubicBezTo>
                  <a:pt x="6789" y="5143"/>
                  <a:pt x="6789" y="5143"/>
                  <a:pt x="6789" y="5143"/>
                </a:cubicBezTo>
                <a:cubicBezTo>
                  <a:pt x="6789" y="5143"/>
                  <a:pt x="6994" y="5143"/>
                  <a:pt x="6994" y="5143"/>
                </a:cubicBezTo>
                <a:cubicBezTo>
                  <a:pt x="6994" y="5143"/>
                  <a:pt x="6994" y="5143"/>
                  <a:pt x="6994" y="5143"/>
                </a:cubicBezTo>
                <a:cubicBezTo>
                  <a:pt x="6994" y="5143"/>
                  <a:pt x="7200" y="5143"/>
                  <a:pt x="7200" y="5143"/>
                </a:cubicBezTo>
                <a:cubicBezTo>
                  <a:pt x="7406" y="4937"/>
                  <a:pt x="7406" y="4937"/>
                  <a:pt x="7611" y="5143"/>
                </a:cubicBezTo>
                <a:cubicBezTo>
                  <a:pt x="7611" y="5143"/>
                  <a:pt x="7611" y="5143"/>
                  <a:pt x="7611" y="5143"/>
                </a:cubicBezTo>
                <a:cubicBezTo>
                  <a:pt x="7817" y="5143"/>
                  <a:pt x="7817" y="5143"/>
                  <a:pt x="7817" y="5143"/>
                </a:cubicBezTo>
                <a:cubicBezTo>
                  <a:pt x="7817" y="5143"/>
                  <a:pt x="7817" y="5143"/>
                  <a:pt x="8023" y="5143"/>
                </a:cubicBezTo>
                <a:cubicBezTo>
                  <a:pt x="7817" y="5143"/>
                  <a:pt x="7611" y="4937"/>
                  <a:pt x="7611" y="4937"/>
                </a:cubicBezTo>
                <a:cubicBezTo>
                  <a:pt x="7611" y="4731"/>
                  <a:pt x="7611" y="4731"/>
                  <a:pt x="7611" y="4937"/>
                </a:cubicBezTo>
                <a:cubicBezTo>
                  <a:pt x="7611" y="4937"/>
                  <a:pt x="7406" y="4937"/>
                  <a:pt x="7406" y="4937"/>
                </a:cubicBezTo>
                <a:cubicBezTo>
                  <a:pt x="7200" y="4937"/>
                  <a:pt x="7200" y="4937"/>
                  <a:pt x="6994" y="4937"/>
                </a:cubicBezTo>
                <a:cubicBezTo>
                  <a:pt x="6994" y="4937"/>
                  <a:pt x="6994" y="4937"/>
                  <a:pt x="6789" y="4937"/>
                </a:cubicBezTo>
                <a:cubicBezTo>
                  <a:pt x="6994" y="4731"/>
                  <a:pt x="6994" y="4731"/>
                  <a:pt x="6994" y="4731"/>
                </a:cubicBezTo>
                <a:cubicBezTo>
                  <a:pt x="6994" y="4731"/>
                  <a:pt x="6994" y="4731"/>
                  <a:pt x="6994" y="4731"/>
                </a:cubicBezTo>
                <a:cubicBezTo>
                  <a:pt x="6994" y="4526"/>
                  <a:pt x="6994" y="4526"/>
                  <a:pt x="7200" y="4526"/>
                </a:cubicBezTo>
                <a:cubicBezTo>
                  <a:pt x="7611" y="4526"/>
                  <a:pt x="7611" y="4526"/>
                  <a:pt x="7611" y="4526"/>
                </a:cubicBezTo>
                <a:cubicBezTo>
                  <a:pt x="7817" y="4526"/>
                  <a:pt x="7817" y="4526"/>
                  <a:pt x="7817" y="4526"/>
                </a:cubicBezTo>
                <a:cubicBezTo>
                  <a:pt x="8023" y="4731"/>
                  <a:pt x="8229" y="4731"/>
                  <a:pt x="8229" y="4731"/>
                </a:cubicBezTo>
                <a:cubicBezTo>
                  <a:pt x="8640" y="4731"/>
                  <a:pt x="8846" y="4731"/>
                  <a:pt x="8846" y="4731"/>
                </a:cubicBezTo>
                <a:cubicBezTo>
                  <a:pt x="9051" y="5349"/>
                  <a:pt x="9051" y="5349"/>
                  <a:pt x="9051" y="5143"/>
                </a:cubicBezTo>
                <a:cubicBezTo>
                  <a:pt x="8846" y="4937"/>
                  <a:pt x="8846" y="4731"/>
                  <a:pt x="8846" y="4731"/>
                </a:cubicBezTo>
                <a:cubicBezTo>
                  <a:pt x="8846" y="4731"/>
                  <a:pt x="8846" y="4731"/>
                  <a:pt x="9051" y="4731"/>
                </a:cubicBezTo>
                <a:cubicBezTo>
                  <a:pt x="9051" y="4731"/>
                  <a:pt x="9051" y="4731"/>
                  <a:pt x="9051" y="4731"/>
                </a:cubicBezTo>
                <a:cubicBezTo>
                  <a:pt x="9257" y="4731"/>
                  <a:pt x="9257" y="4731"/>
                  <a:pt x="9257" y="4731"/>
                </a:cubicBezTo>
                <a:cubicBezTo>
                  <a:pt x="9257" y="4731"/>
                  <a:pt x="9257" y="4731"/>
                  <a:pt x="9257" y="4731"/>
                </a:cubicBezTo>
                <a:cubicBezTo>
                  <a:pt x="9257" y="4937"/>
                  <a:pt x="9257" y="4937"/>
                  <a:pt x="9463" y="4937"/>
                </a:cubicBezTo>
                <a:cubicBezTo>
                  <a:pt x="9669" y="4937"/>
                  <a:pt x="9669" y="4937"/>
                  <a:pt x="9669" y="5143"/>
                </a:cubicBezTo>
                <a:cubicBezTo>
                  <a:pt x="9669" y="5143"/>
                  <a:pt x="9463" y="5143"/>
                  <a:pt x="9463" y="5143"/>
                </a:cubicBezTo>
                <a:cubicBezTo>
                  <a:pt x="9257" y="5143"/>
                  <a:pt x="9257" y="5143"/>
                  <a:pt x="9257" y="5349"/>
                </a:cubicBezTo>
                <a:cubicBezTo>
                  <a:pt x="9257" y="5349"/>
                  <a:pt x="9257" y="5349"/>
                  <a:pt x="9463" y="5349"/>
                </a:cubicBezTo>
                <a:cubicBezTo>
                  <a:pt x="10080" y="5349"/>
                  <a:pt x="10080" y="5349"/>
                  <a:pt x="10080" y="5349"/>
                </a:cubicBezTo>
                <a:cubicBezTo>
                  <a:pt x="9874" y="5143"/>
                  <a:pt x="9874" y="5143"/>
                  <a:pt x="9874" y="5143"/>
                </a:cubicBezTo>
                <a:cubicBezTo>
                  <a:pt x="9874" y="5143"/>
                  <a:pt x="9874" y="5143"/>
                  <a:pt x="10080" y="5143"/>
                </a:cubicBezTo>
                <a:cubicBezTo>
                  <a:pt x="10286" y="5143"/>
                  <a:pt x="10286" y="5143"/>
                  <a:pt x="10286" y="5143"/>
                </a:cubicBezTo>
                <a:cubicBezTo>
                  <a:pt x="10286" y="5143"/>
                  <a:pt x="10286" y="5143"/>
                  <a:pt x="10286" y="5143"/>
                </a:cubicBezTo>
                <a:cubicBezTo>
                  <a:pt x="10286" y="5143"/>
                  <a:pt x="10286" y="5349"/>
                  <a:pt x="10286" y="5349"/>
                </a:cubicBezTo>
                <a:cubicBezTo>
                  <a:pt x="10286" y="5349"/>
                  <a:pt x="10286" y="5349"/>
                  <a:pt x="10491" y="5349"/>
                </a:cubicBezTo>
                <a:cubicBezTo>
                  <a:pt x="10491" y="5349"/>
                  <a:pt x="10491" y="5349"/>
                  <a:pt x="10491" y="5143"/>
                </a:cubicBezTo>
                <a:cubicBezTo>
                  <a:pt x="10491" y="4937"/>
                  <a:pt x="10491" y="4937"/>
                  <a:pt x="10491" y="4937"/>
                </a:cubicBezTo>
                <a:cubicBezTo>
                  <a:pt x="10491" y="4937"/>
                  <a:pt x="10491" y="4937"/>
                  <a:pt x="10491" y="4937"/>
                </a:cubicBezTo>
                <a:cubicBezTo>
                  <a:pt x="10697" y="4937"/>
                  <a:pt x="10697" y="4937"/>
                  <a:pt x="10903" y="4937"/>
                </a:cubicBezTo>
                <a:cubicBezTo>
                  <a:pt x="10903" y="5143"/>
                  <a:pt x="10903" y="5143"/>
                  <a:pt x="10903" y="5143"/>
                </a:cubicBezTo>
                <a:cubicBezTo>
                  <a:pt x="11109" y="5143"/>
                  <a:pt x="11109" y="5143"/>
                  <a:pt x="11109" y="5143"/>
                </a:cubicBezTo>
                <a:cubicBezTo>
                  <a:pt x="11109" y="5349"/>
                  <a:pt x="11109" y="5349"/>
                  <a:pt x="11109" y="5349"/>
                </a:cubicBezTo>
                <a:cubicBezTo>
                  <a:pt x="11314" y="5349"/>
                  <a:pt x="11314" y="5349"/>
                  <a:pt x="11314" y="5349"/>
                </a:cubicBezTo>
                <a:cubicBezTo>
                  <a:pt x="11314" y="5349"/>
                  <a:pt x="11314" y="5349"/>
                  <a:pt x="11314" y="5143"/>
                </a:cubicBezTo>
                <a:cubicBezTo>
                  <a:pt x="11520" y="5143"/>
                  <a:pt x="11520" y="5143"/>
                  <a:pt x="11520" y="5143"/>
                </a:cubicBezTo>
                <a:cubicBezTo>
                  <a:pt x="11109" y="5143"/>
                  <a:pt x="11109" y="5143"/>
                  <a:pt x="11109" y="5143"/>
                </a:cubicBezTo>
                <a:cubicBezTo>
                  <a:pt x="10903" y="5143"/>
                  <a:pt x="10697" y="4937"/>
                  <a:pt x="10697" y="4937"/>
                </a:cubicBezTo>
                <a:cubicBezTo>
                  <a:pt x="10903" y="4731"/>
                  <a:pt x="10903" y="4731"/>
                  <a:pt x="11109" y="4731"/>
                </a:cubicBezTo>
                <a:cubicBezTo>
                  <a:pt x="11109" y="4731"/>
                  <a:pt x="11109" y="4731"/>
                  <a:pt x="11109" y="4526"/>
                </a:cubicBezTo>
                <a:cubicBezTo>
                  <a:pt x="11109" y="4526"/>
                  <a:pt x="11314" y="4526"/>
                  <a:pt x="11314" y="4526"/>
                </a:cubicBezTo>
                <a:cubicBezTo>
                  <a:pt x="11314" y="4731"/>
                  <a:pt x="11314" y="4731"/>
                  <a:pt x="11314" y="4731"/>
                </a:cubicBezTo>
                <a:cubicBezTo>
                  <a:pt x="11314" y="4937"/>
                  <a:pt x="11314" y="4937"/>
                  <a:pt x="11314" y="4937"/>
                </a:cubicBezTo>
                <a:cubicBezTo>
                  <a:pt x="11314" y="4937"/>
                  <a:pt x="11314" y="4937"/>
                  <a:pt x="11520" y="4937"/>
                </a:cubicBezTo>
                <a:cubicBezTo>
                  <a:pt x="11520" y="4937"/>
                  <a:pt x="11520" y="4731"/>
                  <a:pt x="11520" y="4731"/>
                </a:cubicBezTo>
                <a:cubicBezTo>
                  <a:pt x="11520" y="4731"/>
                  <a:pt x="11520" y="4731"/>
                  <a:pt x="11520" y="4731"/>
                </a:cubicBezTo>
                <a:cubicBezTo>
                  <a:pt x="11726" y="4731"/>
                  <a:pt x="11726" y="4731"/>
                  <a:pt x="11931" y="4731"/>
                </a:cubicBezTo>
                <a:cubicBezTo>
                  <a:pt x="12343" y="4526"/>
                  <a:pt x="12343" y="4526"/>
                  <a:pt x="12343" y="4526"/>
                </a:cubicBezTo>
                <a:cubicBezTo>
                  <a:pt x="13371" y="4937"/>
                  <a:pt x="13371" y="4937"/>
                  <a:pt x="13371" y="4937"/>
                </a:cubicBezTo>
                <a:cubicBezTo>
                  <a:pt x="13371" y="4937"/>
                  <a:pt x="13371" y="4937"/>
                  <a:pt x="13371" y="4937"/>
                </a:cubicBezTo>
                <a:cubicBezTo>
                  <a:pt x="13371" y="4937"/>
                  <a:pt x="13371" y="5143"/>
                  <a:pt x="13371" y="5143"/>
                </a:cubicBezTo>
                <a:cubicBezTo>
                  <a:pt x="13371" y="5143"/>
                  <a:pt x="13577" y="5349"/>
                  <a:pt x="13577" y="5349"/>
                </a:cubicBezTo>
                <a:cubicBezTo>
                  <a:pt x="13783" y="5349"/>
                  <a:pt x="13783" y="5349"/>
                  <a:pt x="13989" y="5349"/>
                </a:cubicBezTo>
                <a:cubicBezTo>
                  <a:pt x="14194" y="5554"/>
                  <a:pt x="14194" y="5554"/>
                  <a:pt x="14194" y="5554"/>
                </a:cubicBezTo>
                <a:cubicBezTo>
                  <a:pt x="14194" y="5554"/>
                  <a:pt x="14194" y="5554"/>
                  <a:pt x="14194" y="5554"/>
                </a:cubicBezTo>
                <a:cubicBezTo>
                  <a:pt x="13989" y="5554"/>
                  <a:pt x="13989" y="5554"/>
                  <a:pt x="13989" y="5554"/>
                </a:cubicBezTo>
                <a:cubicBezTo>
                  <a:pt x="13989" y="5760"/>
                  <a:pt x="13783" y="5554"/>
                  <a:pt x="13783" y="5554"/>
                </a:cubicBezTo>
                <a:cubicBezTo>
                  <a:pt x="13577" y="5349"/>
                  <a:pt x="13371" y="5349"/>
                  <a:pt x="13577" y="5554"/>
                </a:cubicBezTo>
                <a:cubicBezTo>
                  <a:pt x="13577" y="5554"/>
                  <a:pt x="13577" y="5760"/>
                  <a:pt x="13783" y="5760"/>
                </a:cubicBezTo>
                <a:cubicBezTo>
                  <a:pt x="13783" y="5760"/>
                  <a:pt x="13783" y="5760"/>
                  <a:pt x="13783" y="5966"/>
                </a:cubicBezTo>
                <a:cubicBezTo>
                  <a:pt x="13783" y="5966"/>
                  <a:pt x="13783" y="5966"/>
                  <a:pt x="13577" y="5966"/>
                </a:cubicBezTo>
                <a:cubicBezTo>
                  <a:pt x="13577" y="5966"/>
                  <a:pt x="13577" y="5966"/>
                  <a:pt x="13577" y="5966"/>
                </a:cubicBezTo>
                <a:cubicBezTo>
                  <a:pt x="13371" y="5966"/>
                  <a:pt x="13371" y="5966"/>
                  <a:pt x="13371" y="5966"/>
                </a:cubicBezTo>
                <a:cubicBezTo>
                  <a:pt x="13166" y="5760"/>
                  <a:pt x="13166" y="5760"/>
                  <a:pt x="12960" y="5760"/>
                </a:cubicBezTo>
                <a:cubicBezTo>
                  <a:pt x="12754" y="5760"/>
                  <a:pt x="12754" y="5760"/>
                  <a:pt x="12754" y="5760"/>
                </a:cubicBezTo>
                <a:cubicBezTo>
                  <a:pt x="12343" y="5760"/>
                  <a:pt x="12343" y="5760"/>
                  <a:pt x="12343" y="5760"/>
                </a:cubicBezTo>
                <a:cubicBezTo>
                  <a:pt x="12343" y="5760"/>
                  <a:pt x="12343" y="5760"/>
                  <a:pt x="12343" y="5760"/>
                </a:cubicBezTo>
                <a:cubicBezTo>
                  <a:pt x="12343" y="5760"/>
                  <a:pt x="12343" y="5760"/>
                  <a:pt x="12343" y="5760"/>
                </a:cubicBezTo>
                <a:cubicBezTo>
                  <a:pt x="12343" y="5554"/>
                  <a:pt x="12343" y="5554"/>
                  <a:pt x="12343" y="5554"/>
                </a:cubicBezTo>
                <a:cubicBezTo>
                  <a:pt x="12549" y="5554"/>
                  <a:pt x="12549" y="5554"/>
                  <a:pt x="12549" y="5554"/>
                </a:cubicBezTo>
                <a:cubicBezTo>
                  <a:pt x="12754" y="5349"/>
                  <a:pt x="12754" y="5349"/>
                  <a:pt x="12754" y="5349"/>
                </a:cubicBezTo>
                <a:cubicBezTo>
                  <a:pt x="12960" y="5349"/>
                  <a:pt x="12960" y="5349"/>
                  <a:pt x="12754" y="5349"/>
                </a:cubicBezTo>
                <a:cubicBezTo>
                  <a:pt x="12754" y="5349"/>
                  <a:pt x="12754" y="5349"/>
                  <a:pt x="12754" y="5349"/>
                </a:cubicBezTo>
                <a:cubicBezTo>
                  <a:pt x="12549" y="5349"/>
                  <a:pt x="12549" y="5349"/>
                  <a:pt x="12549" y="5349"/>
                </a:cubicBezTo>
                <a:cubicBezTo>
                  <a:pt x="12343" y="5349"/>
                  <a:pt x="12343" y="5349"/>
                  <a:pt x="12343" y="5349"/>
                </a:cubicBezTo>
                <a:cubicBezTo>
                  <a:pt x="12343" y="5349"/>
                  <a:pt x="12343" y="5349"/>
                  <a:pt x="12343" y="5349"/>
                </a:cubicBezTo>
                <a:cubicBezTo>
                  <a:pt x="12549" y="5349"/>
                  <a:pt x="12549" y="5143"/>
                  <a:pt x="12549" y="5143"/>
                </a:cubicBezTo>
                <a:cubicBezTo>
                  <a:pt x="12343" y="5143"/>
                  <a:pt x="12343" y="5143"/>
                  <a:pt x="12343" y="5143"/>
                </a:cubicBezTo>
                <a:cubicBezTo>
                  <a:pt x="12343" y="5143"/>
                  <a:pt x="12343" y="5143"/>
                  <a:pt x="12343" y="5143"/>
                </a:cubicBezTo>
                <a:cubicBezTo>
                  <a:pt x="12137" y="5143"/>
                  <a:pt x="12137" y="5143"/>
                  <a:pt x="12137" y="5143"/>
                </a:cubicBezTo>
                <a:cubicBezTo>
                  <a:pt x="12137" y="5143"/>
                  <a:pt x="12137" y="5143"/>
                  <a:pt x="12137" y="5143"/>
                </a:cubicBezTo>
                <a:cubicBezTo>
                  <a:pt x="11931" y="5143"/>
                  <a:pt x="11931" y="5143"/>
                  <a:pt x="11931" y="5143"/>
                </a:cubicBezTo>
                <a:cubicBezTo>
                  <a:pt x="11931" y="5143"/>
                  <a:pt x="11931" y="5143"/>
                  <a:pt x="11931" y="5143"/>
                </a:cubicBezTo>
                <a:cubicBezTo>
                  <a:pt x="12137" y="5349"/>
                  <a:pt x="11931" y="5349"/>
                  <a:pt x="11726" y="5554"/>
                </a:cubicBezTo>
                <a:cubicBezTo>
                  <a:pt x="11520" y="5554"/>
                  <a:pt x="11520" y="5554"/>
                  <a:pt x="11520" y="5554"/>
                </a:cubicBezTo>
                <a:cubicBezTo>
                  <a:pt x="11314" y="5554"/>
                  <a:pt x="11314" y="5554"/>
                  <a:pt x="11314" y="5554"/>
                </a:cubicBezTo>
                <a:cubicBezTo>
                  <a:pt x="11314" y="5554"/>
                  <a:pt x="11314" y="5554"/>
                  <a:pt x="11520" y="5554"/>
                </a:cubicBezTo>
                <a:cubicBezTo>
                  <a:pt x="11520" y="5554"/>
                  <a:pt x="11520" y="5554"/>
                  <a:pt x="11520" y="5554"/>
                </a:cubicBezTo>
                <a:cubicBezTo>
                  <a:pt x="11520" y="5554"/>
                  <a:pt x="11726" y="5554"/>
                  <a:pt x="11726" y="5554"/>
                </a:cubicBezTo>
                <a:cubicBezTo>
                  <a:pt x="11726" y="5554"/>
                  <a:pt x="11726" y="5554"/>
                  <a:pt x="11931" y="5760"/>
                </a:cubicBezTo>
                <a:cubicBezTo>
                  <a:pt x="11931" y="5760"/>
                  <a:pt x="12137" y="5760"/>
                  <a:pt x="12137" y="5760"/>
                </a:cubicBezTo>
                <a:cubicBezTo>
                  <a:pt x="11931" y="5760"/>
                  <a:pt x="11931" y="5966"/>
                  <a:pt x="11931" y="5966"/>
                </a:cubicBezTo>
                <a:cubicBezTo>
                  <a:pt x="11931" y="5966"/>
                  <a:pt x="11931" y="5760"/>
                  <a:pt x="11726" y="5760"/>
                </a:cubicBezTo>
                <a:cubicBezTo>
                  <a:pt x="11726" y="5760"/>
                  <a:pt x="11726" y="5760"/>
                  <a:pt x="11726" y="5760"/>
                </a:cubicBezTo>
                <a:cubicBezTo>
                  <a:pt x="11520" y="5760"/>
                  <a:pt x="11520" y="5760"/>
                  <a:pt x="11314" y="5760"/>
                </a:cubicBezTo>
                <a:cubicBezTo>
                  <a:pt x="11314" y="5760"/>
                  <a:pt x="11314" y="5760"/>
                  <a:pt x="11314" y="5760"/>
                </a:cubicBezTo>
                <a:cubicBezTo>
                  <a:pt x="11314" y="5760"/>
                  <a:pt x="11314" y="5760"/>
                  <a:pt x="11314" y="5760"/>
                </a:cubicBezTo>
                <a:cubicBezTo>
                  <a:pt x="11314" y="5554"/>
                  <a:pt x="11314" y="5554"/>
                  <a:pt x="11314" y="5554"/>
                </a:cubicBezTo>
                <a:cubicBezTo>
                  <a:pt x="11314" y="5554"/>
                  <a:pt x="11314" y="5760"/>
                  <a:pt x="11314" y="5760"/>
                </a:cubicBezTo>
                <a:cubicBezTo>
                  <a:pt x="10903" y="5760"/>
                  <a:pt x="10903" y="5760"/>
                  <a:pt x="10903" y="5760"/>
                </a:cubicBezTo>
                <a:cubicBezTo>
                  <a:pt x="10903" y="5760"/>
                  <a:pt x="10903" y="5760"/>
                  <a:pt x="10903" y="5760"/>
                </a:cubicBezTo>
                <a:cubicBezTo>
                  <a:pt x="10697" y="5966"/>
                  <a:pt x="10697" y="5966"/>
                  <a:pt x="10491" y="5966"/>
                </a:cubicBezTo>
                <a:cubicBezTo>
                  <a:pt x="10286" y="6171"/>
                  <a:pt x="10286" y="6377"/>
                  <a:pt x="10491" y="6377"/>
                </a:cubicBezTo>
                <a:cubicBezTo>
                  <a:pt x="10697" y="6583"/>
                  <a:pt x="10697" y="6583"/>
                  <a:pt x="10697" y="6583"/>
                </a:cubicBezTo>
                <a:cubicBezTo>
                  <a:pt x="11726" y="6789"/>
                  <a:pt x="11726" y="6789"/>
                  <a:pt x="11726" y="6789"/>
                </a:cubicBezTo>
                <a:cubicBezTo>
                  <a:pt x="11726" y="6583"/>
                  <a:pt x="11726" y="6789"/>
                  <a:pt x="11726" y="6789"/>
                </a:cubicBezTo>
                <a:cubicBezTo>
                  <a:pt x="11931" y="6994"/>
                  <a:pt x="11931" y="6994"/>
                  <a:pt x="11931" y="6994"/>
                </a:cubicBezTo>
                <a:cubicBezTo>
                  <a:pt x="11931" y="6994"/>
                  <a:pt x="11931" y="6994"/>
                  <a:pt x="11931" y="6789"/>
                </a:cubicBezTo>
                <a:cubicBezTo>
                  <a:pt x="11931" y="6994"/>
                  <a:pt x="11931" y="6994"/>
                  <a:pt x="11931" y="6994"/>
                </a:cubicBezTo>
                <a:cubicBezTo>
                  <a:pt x="11931" y="7200"/>
                  <a:pt x="11931" y="7200"/>
                  <a:pt x="12137" y="7200"/>
                </a:cubicBezTo>
                <a:cubicBezTo>
                  <a:pt x="12137" y="7200"/>
                  <a:pt x="12343" y="6994"/>
                  <a:pt x="12343" y="6994"/>
                </a:cubicBezTo>
                <a:cubicBezTo>
                  <a:pt x="12137" y="6994"/>
                  <a:pt x="12137" y="6994"/>
                  <a:pt x="12137" y="6789"/>
                </a:cubicBezTo>
                <a:cubicBezTo>
                  <a:pt x="12137" y="6789"/>
                  <a:pt x="12137" y="6583"/>
                  <a:pt x="12137" y="6583"/>
                </a:cubicBezTo>
                <a:cubicBezTo>
                  <a:pt x="12137" y="6583"/>
                  <a:pt x="12137" y="6583"/>
                  <a:pt x="12137" y="6789"/>
                </a:cubicBezTo>
                <a:cubicBezTo>
                  <a:pt x="12137" y="6789"/>
                  <a:pt x="12343" y="6789"/>
                  <a:pt x="12343" y="6583"/>
                </a:cubicBezTo>
                <a:cubicBezTo>
                  <a:pt x="12343" y="6583"/>
                  <a:pt x="12343" y="6583"/>
                  <a:pt x="12343" y="6583"/>
                </a:cubicBezTo>
                <a:cubicBezTo>
                  <a:pt x="12343" y="6377"/>
                  <a:pt x="12343" y="6377"/>
                  <a:pt x="12343" y="6377"/>
                </a:cubicBezTo>
                <a:cubicBezTo>
                  <a:pt x="12137" y="6377"/>
                  <a:pt x="12137" y="6377"/>
                  <a:pt x="12343" y="6171"/>
                </a:cubicBezTo>
                <a:cubicBezTo>
                  <a:pt x="12343" y="6171"/>
                  <a:pt x="12343" y="6171"/>
                  <a:pt x="12343" y="6171"/>
                </a:cubicBezTo>
                <a:cubicBezTo>
                  <a:pt x="12343" y="6171"/>
                  <a:pt x="12343" y="5966"/>
                  <a:pt x="12343" y="5966"/>
                </a:cubicBezTo>
                <a:cubicBezTo>
                  <a:pt x="12754" y="5966"/>
                  <a:pt x="12754" y="5966"/>
                  <a:pt x="12754" y="5966"/>
                </a:cubicBezTo>
                <a:cubicBezTo>
                  <a:pt x="12960" y="5966"/>
                  <a:pt x="12960" y="5966"/>
                  <a:pt x="12960" y="5966"/>
                </a:cubicBezTo>
                <a:cubicBezTo>
                  <a:pt x="13166" y="6171"/>
                  <a:pt x="13371" y="6171"/>
                  <a:pt x="13371" y="6171"/>
                </a:cubicBezTo>
                <a:cubicBezTo>
                  <a:pt x="13371" y="6171"/>
                  <a:pt x="13371" y="6171"/>
                  <a:pt x="13371" y="6171"/>
                </a:cubicBezTo>
                <a:cubicBezTo>
                  <a:pt x="13166" y="6171"/>
                  <a:pt x="13371" y="6377"/>
                  <a:pt x="13371" y="6377"/>
                </a:cubicBezTo>
                <a:cubicBezTo>
                  <a:pt x="13577" y="6377"/>
                  <a:pt x="13577" y="6377"/>
                  <a:pt x="13577" y="6171"/>
                </a:cubicBezTo>
                <a:cubicBezTo>
                  <a:pt x="13783" y="6171"/>
                  <a:pt x="13783" y="6171"/>
                  <a:pt x="13783" y="6171"/>
                </a:cubicBezTo>
                <a:cubicBezTo>
                  <a:pt x="13783" y="6171"/>
                  <a:pt x="13989" y="6377"/>
                  <a:pt x="13989" y="6377"/>
                </a:cubicBezTo>
                <a:cubicBezTo>
                  <a:pt x="13989" y="6377"/>
                  <a:pt x="13989" y="6377"/>
                  <a:pt x="14194" y="6377"/>
                </a:cubicBezTo>
                <a:cubicBezTo>
                  <a:pt x="14194" y="6583"/>
                  <a:pt x="14194" y="6583"/>
                  <a:pt x="14194" y="6583"/>
                </a:cubicBezTo>
                <a:cubicBezTo>
                  <a:pt x="14194" y="6583"/>
                  <a:pt x="14194" y="6583"/>
                  <a:pt x="14400" y="6583"/>
                </a:cubicBezTo>
                <a:cubicBezTo>
                  <a:pt x="14400" y="6583"/>
                  <a:pt x="14606" y="6789"/>
                  <a:pt x="14606" y="6789"/>
                </a:cubicBezTo>
                <a:cubicBezTo>
                  <a:pt x="14606" y="6789"/>
                  <a:pt x="14606" y="6994"/>
                  <a:pt x="14811" y="6994"/>
                </a:cubicBezTo>
                <a:cubicBezTo>
                  <a:pt x="14811" y="6994"/>
                  <a:pt x="14811" y="6994"/>
                  <a:pt x="14811" y="6994"/>
                </a:cubicBezTo>
                <a:cubicBezTo>
                  <a:pt x="14811" y="6994"/>
                  <a:pt x="14811" y="7200"/>
                  <a:pt x="14811" y="7200"/>
                </a:cubicBezTo>
                <a:cubicBezTo>
                  <a:pt x="14811" y="7200"/>
                  <a:pt x="14811" y="7200"/>
                  <a:pt x="14811" y="7200"/>
                </a:cubicBezTo>
                <a:cubicBezTo>
                  <a:pt x="14606" y="7200"/>
                  <a:pt x="14606" y="7200"/>
                  <a:pt x="14606" y="7200"/>
                </a:cubicBezTo>
                <a:cubicBezTo>
                  <a:pt x="14811" y="7406"/>
                  <a:pt x="14811" y="7406"/>
                  <a:pt x="14811" y="7406"/>
                </a:cubicBezTo>
                <a:cubicBezTo>
                  <a:pt x="15017" y="7406"/>
                  <a:pt x="15017" y="7406"/>
                  <a:pt x="15017" y="7406"/>
                </a:cubicBezTo>
                <a:cubicBezTo>
                  <a:pt x="15017" y="7406"/>
                  <a:pt x="15017" y="7406"/>
                  <a:pt x="15017" y="7611"/>
                </a:cubicBezTo>
                <a:cubicBezTo>
                  <a:pt x="15017" y="7611"/>
                  <a:pt x="15017" y="7611"/>
                  <a:pt x="15017" y="7611"/>
                </a:cubicBezTo>
                <a:cubicBezTo>
                  <a:pt x="15017" y="7611"/>
                  <a:pt x="15017" y="7611"/>
                  <a:pt x="15017" y="7611"/>
                </a:cubicBezTo>
                <a:cubicBezTo>
                  <a:pt x="14811" y="7611"/>
                  <a:pt x="14811" y="7611"/>
                  <a:pt x="14811" y="7611"/>
                </a:cubicBezTo>
                <a:cubicBezTo>
                  <a:pt x="14811" y="7611"/>
                  <a:pt x="14811" y="7611"/>
                  <a:pt x="14811" y="7611"/>
                </a:cubicBezTo>
                <a:cubicBezTo>
                  <a:pt x="14811" y="7611"/>
                  <a:pt x="14811" y="7611"/>
                  <a:pt x="14606" y="7611"/>
                </a:cubicBezTo>
                <a:cubicBezTo>
                  <a:pt x="14606" y="7611"/>
                  <a:pt x="14606" y="7611"/>
                  <a:pt x="14606" y="7611"/>
                </a:cubicBezTo>
                <a:cubicBezTo>
                  <a:pt x="14400" y="7611"/>
                  <a:pt x="14400" y="7611"/>
                  <a:pt x="14400" y="7611"/>
                </a:cubicBezTo>
                <a:cubicBezTo>
                  <a:pt x="14400" y="7611"/>
                  <a:pt x="14400" y="7406"/>
                  <a:pt x="14400" y="7406"/>
                </a:cubicBezTo>
                <a:cubicBezTo>
                  <a:pt x="14606" y="7406"/>
                  <a:pt x="14606" y="7406"/>
                  <a:pt x="14606" y="7200"/>
                </a:cubicBezTo>
                <a:cubicBezTo>
                  <a:pt x="14606" y="7200"/>
                  <a:pt x="14606" y="7200"/>
                  <a:pt x="14606" y="7200"/>
                </a:cubicBezTo>
                <a:cubicBezTo>
                  <a:pt x="14400" y="7200"/>
                  <a:pt x="14400" y="7200"/>
                  <a:pt x="14400" y="7200"/>
                </a:cubicBezTo>
                <a:cubicBezTo>
                  <a:pt x="14194" y="7406"/>
                  <a:pt x="14194" y="7406"/>
                  <a:pt x="14194" y="7406"/>
                </a:cubicBezTo>
                <a:cubicBezTo>
                  <a:pt x="14194" y="7406"/>
                  <a:pt x="14194" y="7406"/>
                  <a:pt x="14194" y="7406"/>
                </a:cubicBezTo>
                <a:cubicBezTo>
                  <a:pt x="14194" y="7406"/>
                  <a:pt x="14194" y="7406"/>
                  <a:pt x="13989" y="7406"/>
                </a:cubicBezTo>
                <a:cubicBezTo>
                  <a:pt x="13989" y="7406"/>
                  <a:pt x="13989" y="7406"/>
                  <a:pt x="13989" y="7406"/>
                </a:cubicBezTo>
                <a:cubicBezTo>
                  <a:pt x="13989" y="7406"/>
                  <a:pt x="13989" y="7406"/>
                  <a:pt x="13989" y="7406"/>
                </a:cubicBezTo>
                <a:cubicBezTo>
                  <a:pt x="13783" y="7406"/>
                  <a:pt x="13783" y="7406"/>
                  <a:pt x="13783" y="7406"/>
                </a:cubicBezTo>
                <a:cubicBezTo>
                  <a:pt x="13577" y="7406"/>
                  <a:pt x="13577" y="7406"/>
                  <a:pt x="13577" y="7406"/>
                </a:cubicBezTo>
                <a:cubicBezTo>
                  <a:pt x="13577" y="7406"/>
                  <a:pt x="13577" y="7406"/>
                  <a:pt x="13577" y="7406"/>
                </a:cubicBezTo>
                <a:cubicBezTo>
                  <a:pt x="13166" y="7611"/>
                  <a:pt x="13166" y="7611"/>
                  <a:pt x="13166" y="7611"/>
                </a:cubicBezTo>
                <a:cubicBezTo>
                  <a:pt x="13166" y="7611"/>
                  <a:pt x="13371" y="7611"/>
                  <a:pt x="13371" y="7611"/>
                </a:cubicBezTo>
                <a:cubicBezTo>
                  <a:pt x="13371" y="7611"/>
                  <a:pt x="13577" y="7406"/>
                  <a:pt x="13577" y="7406"/>
                </a:cubicBezTo>
                <a:cubicBezTo>
                  <a:pt x="13783" y="7406"/>
                  <a:pt x="13783" y="7406"/>
                  <a:pt x="13783" y="7611"/>
                </a:cubicBezTo>
                <a:cubicBezTo>
                  <a:pt x="13783" y="7611"/>
                  <a:pt x="13783" y="7611"/>
                  <a:pt x="13783" y="7611"/>
                </a:cubicBezTo>
                <a:cubicBezTo>
                  <a:pt x="13783" y="7611"/>
                  <a:pt x="13783" y="7611"/>
                  <a:pt x="13783" y="7817"/>
                </a:cubicBezTo>
                <a:cubicBezTo>
                  <a:pt x="13989" y="7611"/>
                  <a:pt x="13989" y="7611"/>
                  <a:pt x="13989" y="7611"/>
                </a:cubicBezTo>
                <a:cubicBezTo>
                  <a:pt x="13989" y="7611"/>
                  <a:pt x="13989" y="7611"/>
                  <a:pt x="13989" y="7817"/>
                </a:cubicBezTo>
                <a:cubicBezTo>
                  <a:pt x="13989" y="7817"/>
                  <a:pt x="13989" y="7817"/>
                  <a:pt x="14194" y="7817"/>
                </a:cubicBezTo>
                <a:cubicBezTo>
                  <a:pt x="14194" y="7817"/>
                  <a:pt x="14194" y="7817"/>
                  <a:pt x="14194" y="7817"/>
                </a:cubicBezTo>
                <a:cubicBezTo>
                  <a:pt x="14194" y="7611"/>
                  <a:pt x="14194" y="7817"/>
                  <a:pt x="14400" y="7817"/>
                </a:cubicBezTo>
                <a:cubicBezTo>
                  <a:pt x="14400" y="7817"/>
                  <a:pt x="14400" y="7817"/>
                  <a:pt x="14194" y="8023"/>
                </a:cubicBezTo>
                <a:cubicBezTo>
                  <a:pt x="14194" y="8023"/>
                  <a:pt x="13989" y="8023"/>
                  <a:pt x="13989" y="8023"/>
                </a:cubicBezTo>
                <a:cubicBezTo>
                  <a:pt x="13783" y="8023"/>
                  <a:pt x="13783" y="8023"/>
                  <a:pt x="13783" y="8023"/>
                </a:cubicBezTo>
                <a:cubicBezTo>
                  <a:pt x="13783" y="8023"/>
                  <a:pt x="13783" y="8023"/>
                  <a:pt x="13577" y="8023"/>
                </a:cubicBezTo>
                <a:cubicBezTo>
                  <a:pt x="13577" y="8023"/>
                  <a:pt x="13577" y="8023"/>
                  <a:pt x="13577" y="7817"/>
                </a:cubicBezTo>
                <a:cubicBezTo>
                  <a:pt x="13577" y="7817"/>
                  <a:pt x="13577" y="7817"/>
                  <a:pt x="13577" y="8023"/>
                </a:cubicBezTo>
                <a:cubicBezTo>
                  <a:pt x="13166" y="8023"/>
                  <a:pt x="13166" y="8023"/>
                  <a:pt x="13166" y="8023"/>
                </a:cubicBezTo>
                <a:cubicBezTo>
                  <a:pt x="13166" y="8229"/>
                  <a:pt x="13166" y="8229"/>
                  <a:pt x="13166" y="8229"/>
                </a:cubicBezTo>
                <a:cubicBezTo>
                  <a:pt x="13166" y="8434"/>
                  <a:pt x="12960" y="8434"/>
                  <a:pt x="12960" y="8434"/>
                </a:cubicBezTo>
                <a:cubicBezTo>
                  <a:pt x="12960" y="8434"/>
                  <a:pt x="12754" y="8434"/>
                  <a:pt x="12754" y="8434"/>
                </a:cubicBezTo>
                <a:cubicBezTo>
                  <a:pt x="12754" y="8434"/>
                  <a:pt x="12754" y="8434"/>
                  <a:pt x="12754" y="8434"/>
                </a:cubicBezTo>
                <a:cubicBezTo>
                  <a:pt x="12754" y="8434"/>
                  <a:pt x="12549" y="8640"/>
                  <a:pt x="12549" y="8640"/>
                </a:cubicBezTo>
                <a:cubicBezTo>
                  <a:pt x="12754" y="8640"/>
                  <a:pt x="12549" y="8640"/>
                  <a:pt x="12549" y="8640"/>
                </a:cubicBezTo>
                <a:cubicBezTo>
                  <a:pt x="12549" y="8640"/>
                  <a:pt x="12549" y="8640"/>
                  <a:pt x="12549" y="8640"/>
                </a:cubicBezTo>
                <a:cubicBezTo>
                  <a:pt x="12549" y="8846"/>
                  <a:pt x="12549" y="8846"/>
                  <a:pt x="12549" y="8846"/>
                </a:cubicBezTo>
                <a:cubicBezTo>
                  <a:pt x="12549" y="8846"/>
                  <a:pt x="12549" y="8846"/>
                  <a:pt x="12549" y="9051"/>
                </a:cubicBezTo>
                <a:cubicBezTo>
                  <a:pt x="12549" y="9051"/>
                  <a:pt x="12549" y="9051"/>
                  <a:pt x="12343" y="9051"/>
                </a:cubicBezTo>
                <a:cubicBezTo>
                  <a:pt x="12343" y="9051"/>
                  <a:pt x="12343" y="9051"/>
                  <a:pt x="12137" y="9257"/>
                </a:cubicBezTo>
                <a:cubicBezTo>
                  <a:pt x="12137" y="9257"/>
                  <a:pt x="12137" y="9257"/>
                  <a:pt x="11931" y="9463"/>
                </a:cubicBezTo>
                <a:cubicBezTo>
                  <a:pt x="11931" y="9463"/>
                  <a:pt x="11931" y="9463"/>
                  <a:pt x="11931" y="9669"/>
                </a:cubicBezTo>
                <a:cubicBezTo>
                  <a:pt x="11931" y="9669"/>
                  <a:pt x="11931" y="9874"/>
                  <a:pt x="11931" y="9874"/>
                </a:cubicBezTo>
                <a:cubicBezTo>
                  <a:pt x="12137" y="10080"/>
                  <a:pt x="12137" y="10080"/>
                  <a:pt x="11931" y="10080"/>
                </a:cubicBezTo>
                <a:cubicBezTo>
                  <a:pt x="11726" y="10080"/>
                  <a:pt x="11726" y="9874"/>
                  <a:pt x="11726" y="9669"/>
                </a:cubicBezTo>
                <a:cubicBezTo>
                  <a:pt x="11726" y="9669"/>
                  <a:pt x="11726" y="9669"/>
                  <a:pt x="11726" y="9669"/>
                </a:cubicBezTo>
                <a:cubicBezTo>
                  <a:pt x="11520" y="9669"/>
                  <a:pt x="11520" y="9669"/>
                  <a:pt x="11520" y="9669"/>
                </a:cubicBezTo>
                <a:cubicBezTo>
                  <a:pt x="11520" y="9463"/>
                  <a:pt x="11314" y="9463"/>
                  <a:pt x="11314" y="9463"/>
                </a:cubicBezTo>
                <a:cubicBezTo>
                  <a:pt x="11314" y="9463"/>
                  <a:pt x="11314" y="9669"/>
                  <a:pt x="11314" y="9669"/>
                </a:cubicBezTo>
                <a:cubicBezTo>
                  <a:pt x="11109" y="9669"/>
                  <a:pt x="11109" y="9669"/>
                  <a:pt x="11109" y="9669"/>
                </a:cubicBezTo>
                <a:cubicBezTo>
                  <a:pt x="11109" y="9669"/>
                  <a:pt x="10903" y="9669"/>
                  <a:pt x="10903" y="9669"/>
                </a:cubicBezTo>
                <a:cubicBezTo>
                  <a:pt x="10903" y="9669"/>
                  <a:pt x="10903" y="9669"/>
                  <a:pt x="10903" y="9669"/>
                </a:cubicBezTo>
                <a:cubicBezTo>
                  <a:pt x="10491" y="9669"/>
                  <a:pt x="10491" y="9669"/>
                  <a:pt x="10491" y="9669"/>
                </a:cubicBezTo>
                <a:cubicBezTo>
                  <a:pt x="10080" y="9874"/>
                  <a:pt x="10080" y="9874"/>
                  <a:pt x="10080" y="9874"/>
                </a:cubicBezTo>
                <a:cubicBezTo>
                  <a:pt x="10080" y="10080"/>
                  <a:pt x="10080" y="10080"/>
                  <a:pt x="10080" y="10080"/>
                </a:cubicBezTo>
                <a:cubicBezTo>
                  <a:pt x="10080" y="10080"/>
                  <a:pt x="10080" y="10080"/>
                  <a:pt x="10080" y="10286"/>
                </a:cubicBezTo>
                <a:cubicBezTo>
                  <a:pt x="10080" y="10491"/>
                  <a:pt x="10080" y="10491"/>
                  <a:pt x="10286" y="10697"/>
                </a:cubicBezTo>
                <a:cubicBezTo>
                  <a:pt x="10286" y="10903"/>
                  <a:pt x="10491" y="10903"/>
                  <a:pt x="10491" y="10903"/>
                </a:cubicBezTo>
                <a:cubicBezTo>
                  <a:pt x="10697" y="10903"/>
                  <a:pt x="10697" y="10903"/>
                  <a:pt x="10697" y="10903"/>
                </a:cubicBezTo>
                <a:cubicBezTo>
                  <a:pt x="10697" y="10903"/>
                  <a:pt x="10697" y="10903"/>
                  <a:pt x="10903" y="10903"/>
                </a:cubicBezTo>
                <a:cubicBezTo>
                  <a:pt x="10903" y="10697"/>
                  <a:pt x="10903" y="10697"/>
                  <a:pt x="10903" y="10697"/>
                </a:cubicBezTo>
                <a:cubicBezTo>
                  <a:pt x="10697" y="10697"/>
                  <a:pt x="10903" y="10491"/>
                  <a:pt x="10903" y="10491"/>
                </a:cubicBezTo>
                <a:cubicBezTo>
                  <a:pt x="11314" y="10491"/>
                  <a:pt x="11314" y="10491"/>
                  <a:pt x="11314" y="10491"/>
                </a:cubicBezTo>
                <a:cubicBezTo>
                  <a:pt x="11314" y="10491"/>
                  <a:pt x="11314" y="10697"/>
                  <a:pt x="11314" y="10697"/>
                </a:cubicBezTo>
                <a:cubicBezTo>
                  <a:pt x="11314" y="10697"/>
                  <a:pt x="11314" y="10903"/>
                  <a:pt x="11109" y="11109"/>
                </a:cubicBezTo>
                <a:cubicBezTo>
                  <a:pt x="11109" y="11109"/>
                  <a:pt x="11109" y="11314"/>
                  <a:pt x="11109" y="11314"/>
                </a:cubicBezTo>
                <a:cubicBezTo>
                  <a:pt x="11314" y="11314"/>
                  <a:pt x="11314" y="11314"/>
                  <a:pt x="11314" y="11314"/>
                </a:cubicBezTo>
                <a:cubicBezTo>
                  <a:pt x="11520" y="11109"/>
                  <a:pt x="11520" y="11109"/>
                  <a:pt x="11520" y="11109"/>
                </a:cubicBezTo>
                <a:cubicBezTo>
                  <a:pt x="11520" y="11109"/>
                  <a:pt x="11520" y="11314"/>
                  <a:pt x="11726" y="11314"/>
                </a:cubicBezTo>
                <a:cubicBezTo>
                  <a:pt x="11726" y="11314"/>
                  <a:pt x="11726" y="11314"/>
                  <a:pt x="11726" y="11520"/>
                </a:cubicBezTo>
                <a:cubicBezTo>
                  <a:pt x="11726" y="11520"/>
                  <a:pt x="11726" y="11520"/>
                  <a:pt x="11726" y="11726"/>
                </a:cubicBezTo>
                <a:cubicBezTo>
                  <a:pt x="11726" y="12137"/>
                  <a:pt x="11931" y="12137"/>
                  <a:pt x="12137" y="11931"/>
                </a:cubicBezTo>
                <a:cubicBezTo>
                  <a:pt x="12343" y="11931"/>
                  <a:pt x="12343" y="11931"/>
                  <a:pt x="12343" y="11931"/>
                </a:cubicBezTo>
                <a:cubicBezTo>
                  <a:pt x="12754" y="11726"/>
                  <a:pt x="12754" y="11726"/>
                  <a:pt x="12754" y="11726"/>
                </a:cubicBezTo>
                <a:cubicBezTo>
                  <a:pt x="12754" y="11726"/>
                  <a:pt x="12754" y="11726"/>
                  <a:pt x="12960" y="11726"/>
                </a:cubicBezTo>
                <a:cubicBezTo>
                  <a:pt x="13166" y="11520"/>
                  <a:pt x="13166" y="11520"/>
                  <a:pt x="13166" y="11520"/>
                </a:cubicBezTo>
                <a:cubicBezTo>
                  <a:pt x="12960" y="11726"/>
                  <a:pt x="12960" y="11726"/>
                  <a:pt x="12960" y="11726"/>
                </a:cubicBezTo>
                <a:cubicBezTo>
                  <a:pt x="12960" y="11931"/>
                  <a:pt x="12960" y="11931"/>
                  <a:pt x="12960" y="11931"/>
                </a:cubicBezTo>
                <a:cubicBezTo>
                  <a:pt x="12960" y="11931"/>
                  <a:pt x="12960" y="11931"/>
                  <a:pt x="12960" y="11931"/>
                </a:cubicBezTo>
                <a:cubicBezTo>
                  <a:pt x="12960" y="11931"/>
                  <a:pt x="12960" y="11931"/>
                  <a:pt x="12960" y="11931"/>
                </a:cubicBezTo>
                <a:cubicBezTo>
                  <a:pt x="13166" y="11726"/>
                  <a:pt x="13166" y="11726"/>
                  <a:pt x="13371" y="11726"/>
                </a:cubicBezTo>
                <a:cubicBezTo>
                  <a:pt x="13577" y="11726"/>
                  <a:pt x="13577" y="11726"/>
                  <a:pt x="13577" y="11726"/>
                </a:cubicBezTo>
                <a:cubicBezTo>
                  <a:pt x="13577" y="11726"/>
                  <a:pt x="13577" y="11726"/>
                  <a:pt x="13783" y="11726"/>
                </a:cubicBezTo>
                <a:cubicBezTo>
                  <a:pt x="13783" y="11931"/>
                  <a:pt x="13783" y="11931"/>
                  <a:pt x="13783" y="11726"/>
                </a:cubicBezTo>
                <a:cubicBezTo>
                  <a:pt x="13783" y="11520"/>
                  <a:pt x="13783" y="11520"/>
                  <a:pt x="13989" y="11726"/>
                </a:cubicBezTo>
                <a:cubicBezTo>
                  <a:pt x="13989" y="11726"/>
                  <a:pt x="14194" y="11931"/>
                  <a:pt x="14194" y="11931"/>
                </a:cubicBezTo>
                <a:cubicBezTo>
                  <a:pt x="14194" y="11931"/>
                  <a:pt x="14194" y="11931"/>
                  <a:pt x="14194" y="11726"/>
                </a:cubicBezTo>
                <a:cubicBezTo>
                  <a:pt x="14194" y="11726"/>
                  <a:pt x="14194" y="11726"/>
                  <a:pt x="14194" y="11726"/>
                </a:cubicBezTo>
                <a:cubicBezTo>
                  <a:pt x="14194" y="11931"/>
                  <a:pt x="14194" y="11931"/>
                  <a:pt x="14194" y="11931"/>
                </a:cubicBezTo>
                <a:cubicBezTo>
                  <a:pt x="14194" y="12137"/>
                  <a:pt x="14194" y="12137"/>
                  <a:pt x="14194" y="12137"/>
                </a:cubicBezTo>
                <a:cubicBezTo>
                  <a:pt x="14400" y="12137"/>
                  <a:pt x="14400" y="12137"/>
                  <a:pt x="14400" y="12137"/>
                </a:cubicBezTo>
                <a:cubicBezTo>
                  <a:pt x="15429" y="12754"/>
                  <a:pt x="15429" y="12754"/>
                  <a:pt x="15429" y="12754"/>
                </a:cubicBezTo>
                <a:cubicBezTo>
                  <a:pt x="15429" y="12754"/>
                  <a:pt x="15429" y="12754"/>
                  <a:pt x="15429" y="12754"/>
                </a:cubicBezTo>
                <a:cubicBezTo>
                  <a:pt x="15429" y="12960"/>
                  <a:pt x="15429" y="12960"/>
                  <a:pt x="15223" y="12960"/>
                </a:cubicBezTo>
                <a:cubicBezTo>
                  <a:pt x="15223" y="12960"/>
                  <a:pt x="15017" y="12960"/>
                  <a:pt x="15223" y="13166"/>
                </a:cubicBezTo>
                <a:cubicBezTo>
                  <a:pt x="15223" y="13166"/>
                  <a:pt x="15223" y="13166"/>
                  <a:pt x="15223" y="13166"/>
                </a:cubicBezTo>
                <a:cubicBezTo>
                  <a:pt x="15429" y="13166"/>
                  <a:pt x="15429" y="13166"/>
                  <a:pt x="15429" y="12960"/>
                </a:cubicBezTo>
                <a:cubicBezTo>
                  <a:pt x="15429" y="12960"/>
                  <a:pt x="15429" y="12960"/>
                  <a:pt x="15429" y="12960"/>
                </a:cubicBezTo>
                <a:cubicBezTo>
                  <a:pt x="15634" y="12960"/>
                  <a:pt x="15634" y="12960"/>
                  <a:pt x="15634" y="12960"/>
                </a:cubicBezTo>
                <a:cubicBezTo>
                  <a:pt x="15634" y="13166"/>
                  <a:pt x="15634" y="13166"/>
                  <a:pt x="15429" y="13166"/>
                </a:cubicBezTo>
                <a:cubicBezTo>
                  <a:pt x="15429" y="13371"/>
                  <a:pt x="15429" y="13371"/>
                  <a:pt x="15429" y="13371"/>
                </a:cubicBezTo>
                <a:cubicBezTo>
                  <a:pt x="15634" y="13371"/>
                  <a:pt x="15634" y="13166"/>
                  <a:pt x="15634" y="13166"/>
                </a:cubicBezTo>
                <a:cubicBezTo>
                  <a:pt x="15634" y="13166"/>
                  <a:pt x="15634" y="13166"/>
                  <a:pt x="15840" y="13166"/>
                </a:cubicBezTo>
                <a:cubicBezTo>
                  <a:pt x="16251" y="13371"/>
                  <a:pt x="16251" y="13371"/>
                  <a:pt x="16251" y="13371"/>
                </a:cubicBezTo>
                <a:cubicBezTo>
                  <a:pt x="16251" y="13371"/>
                  <a:pt x="16457" y="13371"/>
                  <a:pt x="16457" y="13371"/>
                </a:cubicBezTo>
                <a:cubicBezTo>
                  <a:pt x="16663" y="13166"/>
                  <a:pt x="16663" y="13371"/>
                  <a:pt x="16663" y="13371"/>
                </a:cubicBezTo>
                <a:cubicBezTo>
                  <a:pt x="17074" y="13371"/>
                  <a:pt x="17280" y="13577"/>
                  <a:pt x="17280" y="13783"/>
                </a:cubicBezTo>
                <a:cubicBezTo>
                  <a:pt x="17280" y="13783"/>
                  <a:pt x="17074" y="13989"/>
                  <a:pt x="17074" y="14194"/>
                </a:cubicBezTo>
                <a:cubicBezTo>
                  <a:pt x="17074" y="14194"/>
                  <a:pt x="17074" y="14400"/>
                  <a:pt x="16869" y="14400"/>
                </a:cubicBezTo>
                <a:cubicBezTo>
                  <a:pt x="16663" y="14400"/>
                  <a:pt x="16663" y="14606"/>
                  <a:pt x="16663" y="14811"/>
                </a:cubicBezTo>
                <a:cubicBezTo>
                  <a:pt x="16663" y="15017"/>
                  <a:pt x="16663" y="15017"/>
                  <a:pt x="16663" y="15017"/>
                </a:cubicBezTo>
                <a:cubicBezTo>
                  <a:pt x="16663" y="15223"/>
                  <a:pt x="16663" y="15223"/>
                  <a:pt x="16663" y="15223"/>
                </a:cubicBezTo>
                <a:cubicBezTo>
                  <a:pt x="16663" y="15223"/>
                  <a:pt x="16457" y="15429"/>
                  <a:pt x="16457" y="15429"/>
                </a:cubicBezTo>
                <a:cubicBezTo>
                  <a:pt x="16457" y="15429"/>
                  <a:pt x="16457" y="15634"/>
                  <a:pt x="16457" y="15634"/>
                </a:cubicBezTo>
                <a:cubicBezTo>
                  <a:pt x="16457" y="15634"/>
                  <a:pt x="16457" y="15634"/>
                  <a:pt x="16457" y="15634"/>
                </a:cubicBezTo>
                <a:cubicBezTo>
                  <a:pt x="16251" y="15634"/>
                  <a:pt x="16251" y="15634"/>
                  <a:pt x="16251" y="15634"/>
                </a:cubicBezTo>
                <a:cubicBezTo>
                  <a:pt x="16046" y="15634"/>
                  <a:pt x="16046" y="15634"/>
                  <a:pt x="16046" y="15634"/>
                </a:cubicBezTo>
                <a:cubicBezTo>
                  <a:pt x="15634" y="15840"/>
                  <a:pt x="15634" y="15840"/>
                  <a:pt x="15634" y="16046"/>
                </a:cubicBezTo>
                <a:cubicBezTo>
                  <a:pt x="15634" y="16046"/>
                  <a:pt x="15634" y="16251"/>
                  <a:pt x="15634" y="16251"/>
                </a:cubicBezTo>
                <a:cubicBezTo>
                  <a:pt x="15634" y="16251"/>
                  <a:pt x="15634" y="16251"/>
                  <a:pt x="15634" y="16251"/>
                </a:cubicBezTo>
                <a:cubicBezTo>
                  <a:pt x="15429" y="16251"/>
                  <a:pt x="15429" y="16457"/>
                  <a:pt x="15429" y="16457"/>
                </a:cubicBezTo>
                <a:cubicBezTo>
                  <a:pt x="15429" y="16457"/>
                  <a:pt x="15429" y="16457"/>
                  <a:pt x="15429" y="16457"/>
                </a:cubicBezTo>
                <a:cubicBezTo>
                  <a:pt x="15429" y="16457"/>
                  <a:pt x="15429" y="16457"/>
                  <a:pt x="15429" y="16457"/>
                </a:cubicBezTo>
                <a:cubicBezTo>
                  <a:pt x="15223" y="16457"/>
                  <a:pt x="15223" y="16457"/>
                  <a:pt x="15223" y="16663"/>
                </a:cubicBezTo>
                <a:cubicBezTo>
                  <a:pt x="15223" y="16869"/>
                  <a:pt x="15017" y="17074"/>
                  <a:pt x="14811" y="17074"/>
                </a:cubicBezTo>
                <a:cubicBezTo>
                  <a:pt x="14606" y="16869"/>
                  <a:pt x="14606" y="16869"/>
                  <a:pt x="14606" y="16663"/>
                </a:cubicBezTo>
                <a:cubicBezTo>
                  <a:pt x="14606" y="16869"/>
                  <a:pt x="14606" y="16869"/>
                  <a:pt x="14606" y="16869"/>
                </a:cubicBezTo>
                <a:cubicBezTo>
                  <a:pt x="14606" y="17074"/>
                  <a:pt x="14606" y="17074"/>
                  <a:pt x="14811" y="17074"/>
                </a:cubicBezTo>
                <a:cubicBezTo>
                  <a:pt x="14811" y="17074"/>
                  <a:pt x="14606" y="17280"/>
                  <a:pt x="14400" y="17486"/>
                </a:cubicBezTo>
                <a:cubicBezTo>
                  <a:pt x="14400" y="17486"/>
                  <a:pt x="14194" y="17486"/>
                  <a:pt x="14194" y="17486"/>
                </a:cubicBezTo>
                <a:cubicBezTo>
                  <a:pt x="13989" y="17486"/>
                  <a:pt x="13989" y="17486"/>
                  <a:pt x="13989" y="17486"/>
                </a:cubicBezTo>
                <a:cubicBezTo>
                  <a:pt x="13989" y="17486"/>
                  <a:pt x="13989" y="17691"/>
                  <a:pt x="13989" y="17691"/>
                </a:cubicBezTo>
                <a:cubicBezTo>
                  <a:pt x="13989" y="17691"/>
                  <a:pt x="13989" y="17691"/>
                  <a:pt x="13989" y="17691"/>
                </a:cubicBezTo>
                <a:cubicBezTo>
                  <a:pt x="13989" y="17691"/>
                  <a:pt x="13989" y="17691"/>
                  <a:pt x="13989" y="17691"/>
                </a:cubicBezTo>
                <a:cubicBezTo>
                  <a:pt x="13783" y="17691"/>
                  <a:pt x="13783" y="17691"/>
                  <a:pt x="13783" y="17691"/>
                </a:cubicBezTo>
                <a:close/>
                <a:moveTo>
                  <a:pt x="6789" y="7200"/>
                </a:moveTo>
                <a:cubicBezTo>
                  <a:pt x="6994" y="7200"/>
                  <a:pt x="6994" y="7200"/>
                  <a:pt x="7200" y="7406"/>
                </a:cubicBezTo>
                <a:cubicBezTo>
                  <a:pt x="7406" y="7611"/>
                  <a:pt x="7406" y="7611"/>
                  <a:pt x="7200" y="7611"/>
                </a:cubicBezTo>
                <a:cubicBezTo>
                  <a:pt x="7200" y="7611"/>
                  <a:pt x="7200" y="7611"/>
                  <a:pt x="7200" y="7611"/>
                </a:cubicBezTo>
                <a:cubicBezTo>
                  <a:pt x="7200" y="7406"/>
                  <a:pt x="6994" y="7406"/>
                  <a:pt x="6994" y="7406"/>
                </a:cubicBezTo>
                <a:cubicBezTo>
                  <a:pt x="6994" y="7406"/>
                  <a:pt x="6994" y="7406"/>
                  <a:pt x="6994" y="7406"/>
                </a:cubicBezTo>
                <a:cubicBezTo>
                  <a:pt x="6994" y="7406"/>
                  <a:pt x="6789" y="7200"/>
                  <a:pt x="6789" y="7200"/>
                </a:cubicBezTo>
                <a:close/>
                <a:moveTo>
                  <a:pt x="9051" y="4320"/>
                </a:moveTo>
                <a:cubicBezTo>
                  <a:pt x="9051" y="4320"/>
                  <a:pt x="8846" y="4320"/>
                  <a:pt x="8846" y="4320"/>
                </a:cubicBezTo>
                <a:cubicBezTo>
                  <a:pt x="8846" y="4320"/>
                  <a:pt x="8640" y="4320"/>
                  <a:pt x="8640" y="4320"/>
                </a:cubicBezTo>
                <a:cubicBezTo>
                  <a:pt x="8640" y="4320"/>
                  <a:pt x="8434" y="4320"/>
                  <a:pt x="8229" y="4320"/>
                </a:cubicBezTo>
                <a:cubicBezTo>
                  <a:pt x="8023" y="4320"/>
                  <a:pt x="8023" y="4320"/>
                  <a:pt x="8023" y="4320"/>
                </a:cubicBezTo>
                <a:cubicBezTo>
                  <a:pt x="8023" y="4114"/>
                  <a:pt x="7817" y="4114"/>
                  <a:pt x="7817" y="4114"/>
                </a:cubicBezTo>
                <a:cubicBezTo>
                  <a:pt x="7406" y="4320"/>
                  <a:pt x="7406" y="4320"/>
                  <a:pt x="7406" y="4320"/>
                </a:cubicBezTo>
                <a:cubicBezTo>
                  <a:pt x="7406" y="4320"/>
                  <a:pt x="7406" y="4320"/>
                  <a:pt x="7406" y="4320"/>
                </a:cubicBezTo>
                <a:cubicBezTo>
                  <a:pt x="7406" y="4320"/>
                  <a:pt x="7406" y="4320"/>
                  <a:pt x="7406" y="4320"/>
                </a:cubicBezTo>
                <a:cubicBezTo>
                  <a:pt x="7406" y="4320"/>
                  <a:pt x="7200" y="4320"/>
                  <a:pt x="7200" y="4320"/>
                </a:cubicBezTo>
                <a:cubicBezTo>
                  <a:pt x="7200" y="4526"/>
                  <a:pt x="7200" y="4526"/>
                  <a:pt x="7406" y="4526"/>
                </a:cubicBezTo>
                <a:cubicBezTo>
                  <a:pt x="7817" y="4320"/>
                  <a:pt x="7817" y="4320"/>
                  <a:pt x="7817" y="4320"/>
                </a:cubicBezTo>
                <a:cubicBezTo>
                  <a:pt x="7817" y="4526"/>
                  <a:pt x="7817" y="4731"/>
                  <a:pt x="8023" y="4526"/>
                </a:cubicBezTo>
                <a:cubicBezTo>
                  <a:pt x="8434" y="4526"/>
                  <a:pt x="8434" y="4526"/>
                  <a:pt x="8434" y="4526"/>
                </a:cubicBezTo>
                <a:cubicBezTo>
                  <a:pt x="8640" y="4526"/>
                  <a:pt x="8640" y="4526"/>
                  <a:pt x="8640" y="4526"/>
                </a:cubicBezTo>
                <a:cubicBezTo>
                  <a:pt x="8846" y="4526"/>
                  <a:pt x="8846" y="4526"/>
                  <a:pt x="8846" y="4526"/>
                </a:cubicBezTo>
                <a:cubicBezTo>
                  <a:pt x="8846" y="4731"/>
                  <a:pt x="9051" y="4731"/>
                  <a:pt x="9051" y="4526"/>
                </a:cubicBezTo>
                <a:cubicBezTo>
                  <a:pt x="9257" y="4320"/>
                  <a:pt x="9257" y="4320"/>
                  <a:pt x="9257" y="4320"/>
                </a:cubicBezTo>
                <a:lnTo>
                  <a:pt x="9051" y="4320"/>
                </a:lnTo>
                <a:close/>
                <a:moveTo>
                  <a:pt x="8434" y="4320"/>
                </a:moveTo>
                <a:cubicBezTo>
                  <a:pt x="8434" y="4114"/>
                  <a:pt x="8434" y="4114"/>
                  <a:pt x="8640" y="4114"/>
                </a:cubicBezTo>
                <a:cubicBezTo>
                  <a:pt x="8640" y="4114"/>
                  <a:pt x="8640" y="4114"/>
                  <a:pt x="8640" y="4114"/>
                </a:cubicBezTo>
                <a:cubicBezTo>
                  <a:pt x="8640" y="4114"/>
                  <a:pt x="8640" y="4114"/>
                  <a:pt x="8640" y="4114"/>
                </a:cubicBezTo>
                <a:cubicBezTo>
                  <a:pt x="8640" y="4114"/>
                  <a:pt x="8640" y="4114"/>
                  <a:pt x="8640" y="4114"/>
                </a:cubicBezTo>
                <a:cubicBezTo>
                  <a:pt x="8434" y="4114"/>
                  <a:pt x="8434" y="4114"/>
                  <a:pt x="8434" y="4114"/>
                </a:cubicBezTo>
                <a:cubicBezTo>
                  <a:pt x="8229" y="4114"/>
                  <a:pt x="8229" y="4114"/>
                  <a:pt x="8434" y="4320"/>
                </a:cubicBezTo>
                <a:close/>
                <a:moveTo>
                  <a:pt x="9874" y="4114"/>
                </a:moveTo>
                <a:cubicBezTo>
                  <a:pt x="10080" y="4114"/>
                  <a:pt x="10080" y="4114"/>
                  <a:pt x="9669" y="4114"/>
                </a:cubicBezTo>
                <a:cubicBezTo>
                  <a:pt x="9463" y="3909"/>
                  <a:pt x="9463" y="3909"/>
                  <a:pt x="9257" y="3909"/>
                </a:cubicBezTo>
                <a:cubicBezTo>
                  <a:pt x="9257" y="3909"/>
                  <a:pt x="9257" y="3909"/>
                  <a:pt x="9257" y="3909"/>
                </a:cubicBezTo>
                <a:cubicBezTo>
                  <a:pt x="9257" y="4114"/>
                  <a:pt x="9257" y="4114"/>
                  <a:pt x="9257" y="4114"/>
                </a:cubicBezTo>
                <a:cubicBezTo>
                  <a:pt x="9669" y="4114"/>
                  <a:pt x="9669" y="4114"/>
                  <a:pt x="9669" y="4114"/>
                </a:cubicBezTo>
                <a:cubicBezTo>
                  <a:pt x="9669" y="4114"/>
                  <a:pt x="9669" y="4114"/>
                  <a:pt x="9669" y="4114"/>
                </a:cubicBezTo>
                <a:lnTo>
                  <a:pt x="9874" y="4114"/>
                </a:lnTo>
                <a:close/>
                <a:moveTo>
                  <a:pt x="9463" y="4526"/>
                </a:moveTo>
                <a:cubicBezTo>
                  <a:pt x="9463" y="4526"/>
                  <a:pt x="9463" y="4526"/>
                  <a:pt x="9463" y="4526"/>
                </a:cubicBezTo>
                <a:cubicBezTo>
                  <a:pt x="9669" y="4526"/>
                  <a:pt x="9669" y="4526"/>
                  <a:pt x="9669" y="4526"/>
                </a:cubicBezTo>
                <a:cubicBezTo>
                  <a:pt x="9669" y="4526"/>
                  <a:pt x="9874" y="4526"/>
                  <a:pt x="9874" y="4526"/>
                </a:cubicBezTo>
                <a:cubicBezTo>
                  <a:pt x="9874" y="4526"/>
                  <a:pt x="10080" y="4526"/>
                  <a:pt x="10080" y="4526"/>
                </a:cubicBezTo>
                <a:cubicBezTo>
                  <a:pt x="10080" y="4320"/>
                  <a:pt x="10080" y="4320"/>
                  <a:pt x="9874" y="4320"/>
                </a:cubicBezTo>
                <a:cubicBezTo>
                  <a:pt x="9463" y="4320"/>
                  <a:pt x="9257" y="4320"/>
                  <a:pt x="9257" y="4526"/>
                </a:cubicBezTo>
                <a:cubicBezTo>
                  <a:pt x="9257" y="4526"/>
                  <a:pt x="9257" y="4526"/>
                  <a:pt x="9257" y="4526"/>
                </a:cubicBezTo>
                <a:lnTo>
                  <a:pt x="9463" y="4526"/>
                </a:lnTo>
                <a:close/>
                <a:moveTo>
                  <a:pt x="9463" y="4731"/>
                </a:moveTo>
                <a:cubicBezTo>
                  <a:pt x="9463" y="4731"/>
                  <a:pt x="9463" y="4731"/>
                  <a:pt x="9463" y="4731"/>
                </a:cubicBezTo>
                <a:cubicBezTo>
                  <a:pt x="9463" y="4731"/>
                  <a:pt x="9463" y="4731"/>
                  <a:pt x="9669" y="4731"/>
                </a:cubicBezTo>
                <a:cubicBezTo>
                  <a:pt x="9669" y="4731"/>
                  <a:pt x="9669" y="4731"/>
                  <a:pt x="9669" y="4731"/>
                </a:cubicBezTo>
                <a:cubicBezTo>
                  <a:pt x="9874" y="4731"/>
                  <a:pt x="9874" y="4731"/>
                  <a:pt x="9874" y="4937"/>
                </a:cubicBezTo>
                <a:cubicBezTo>
                  <a:pt x="9874" y="4937"/>
                  <a:pt x="9874" y="4937"/>
                  <a:pt x="10080" y="4937"/>
                </a:cubicBezTo>
                <a:cubicBezTo>
                  <a:pt x="10080" y="4937"/>
                  <a:pt x="10080" y="4937"/>
                  <a:pt x="10080" y="4731"/>
                </a:cubicBezTo>
                <a:cubicBezTo>
                  <a:pt x="10080" y="4526"/>
                  <a:pt x="10080" y="4526"/>
                  <a:pt x="9874" y="4526"/>
                </a:cubicBezTo>
                <a:cubicBezTo>
                  <a:pt x="9874" y="4731"/>
                  <a:pt x="9669" y="4731"/>
                  <a:pt x="9669" y="4731"/>
                </a:cubicBezTo>
                <a:cubicBezTo>
                  <a:pt x="9669" y="4731"/>
                  <a:pt x="9669" y="4731"/>
                  <a:pt x="9463" y="4731"/>
                </a:cubicBezTo>
                <a:close/>
                <a:moveTo>
                  <a:pt x="11726" y="4320"/>
                </a:moveTo>
                <a:cubicBezTo>
                  <a:pt x="10903" y="4320"/>
                  <a:pt x="10903" y="4320"/>
                  <a:pt x="10903" y="4320"/>
                </a:cubicBezTo>
                <a:cubicBezTo>
                  <a:pt x="10080" y="4114"/>
                  <a:pt x="10080" y="4114"/>
                  <a:pt x="10080" y="4114"/>
                </a:cubicBezTo>
                <a:cubicBezTo>
                  <a:pt x="10080" y="4320"/>
                  <a:pt x="10286" y="4320"/>
                  <a:pt x="10491" y="4320"/>
                </a:cubicBezTo>
                <a:cubicBezTo>
                  <a:pt x="11109" y="4526"/>
                  <a:pt x="11109" y="4526"/>
                  <a:pt x="11109" y="4526"/>
                </a:cubicBezTo>
                <a:cubicBezTo>
                  <a:pt x="11314" y="4526"/>
                  <a:pt x="11314" y="4526"/>
                  <a:pt x="11314" y="4526"/>
                </a:cubicBezTo>
                <a:cubicBezTo>
                  <a:pt x="11726" y="4526"/>
                  <a:pt x="11726" y="4526"/>
                  <a:pt x="11931" y="4526"/>
                </a:cubicBezTo>
                <a:cubicBezTo>
                  <a:pt x="11931" y="4526"/>
                  <a:pt x="11931" y="4526"/>
                  <a:pt x="12137" y="4526"/>
                </a:cubicBezTo>
                <a:cubicBezTo>
                  <a:pt x="12137" y="4526"/>
                  <a:pt x="11931" y="4320"/>
                  <a:pt x="11726" y="4320"/>
                </a:cubicBezTo>
                <a:close/>
                <a:moveTo>
                  <a:pt x="10491" y="4526"/>
                </a:moveTo>
                <a:cubicBezTo>
                  <a:pt x="10491" y="4320"/>
                  <a:pt x="10286" y="4320"/>
                  <a:pt x="10286" y="4526"/>
                </a:cubicBezTo>
                <a:cubicBezTo>
                  <a:pt x="10491" y="4526"/>
                  <a:pt x="10491" y="4526"/>
                  <a:pt x="10491" y="4526"/>
                </a:cubicBezTo>
                <a:close/>
                <a:moveTo>
                  <a:pt x="10697" y="4526"/>
                </a:moveTo>
                <a:cubicBezTo>
                  <a:pt x="10491" y="4526"/>
                  <a:pt x="10491" y="4526"/>
                  <a:pt x="10491" y="4526"/>
                </a:cubicBezTo>
                <a:cubicBezTo>
                  <a:pt x="10286" y="4526"/>
                  <a:pt x="10286" y="4731"/>
                  <a:pt x="10286" y="4731"/>
                </a:cubicBezTo>
                <a:cubicBezTo>
                  <a:pt x="10286" y="4731"/>
                  <a:pt x="10286" y="4731"/>
                  <a:pt x="10491" y="4731"/>
                </a:cubicBezTo>
                <a:cubicBezTo>
                  <a:pt x="10491" y="4731"/>
                  <a:pt x="10491" y="4731"/>
                  <a:pt x="10697" y="4731"/>
                </a:cubicBezTo>
                <a:cubicBezTo>
                  <a:pt x="10697" y="4731"/>
                  <a:pt x="10697" y="4731"/>
                  <a:pt x="10697" y="4731"/>
                </a:cubicBezTo>
                <a:cubicBezTo>
                  <a:pt x="10697" y="4731"/>
                  <a:pt x="10697" y="4731"/>
                  <a:pt x="10697" y="4526"/>
                </a:cubicBezTo>
                <a:close/>
                <a:moveTo>
                  <a:pt x="11314" y="7611"/>
                </a:moveTo>
                <a:cubicBezTo>
                  <a:pt x="11109" y="7611"/>
                  <a:pt x="11109" y="7611"/>
                  <a:pt x="11109" y="7611"/>
                </a:cubicBezTo>
                <a:cubicBezTo>
                  <a:pt x="10903" y="7611"/>
                  <a:pt x="10903" y="7611"/>
                  <a:pt x="10903" y="7611"/>
                </a:cubicBezTo>
                <a:cubicBezTo>
                  <a:pt x="10903" y="7611"/>
                  <a:pt x="10903" y="7611"/>
                  <a:pt x="10903" y="7611"/>
                </a:cubicBezTo>
                <a:cubicBezTo>
                  <a:pt x="10903" y="7611"/>
                  <a:pt x="10903" y="7406"/>
                  <a:pt x="10903" y="7406"/>
                </a:cubicBezTo>
                <a:cubicBezTo>
                  <a:pt x="11109" y="7406"/>
                  <a:pt x="11109" y="7406"/>
                  <a:pt x="11109" y="7406"/>
                </a:cubicBezTo>
                <a:cubicBezTo>
                  <a:pt x="11314" y="7406"/>
                  <a:pt x="11314" y="7406"/>
                  <a:pt x="11314" y="7406"/>
                </a:cubicBezTo>
                <a:cubicBezTo>
                  <a:pt x="11314" y="7406"/>
                  <a:pt x="11520" y="7406"/>
                  <a:pt x="11520" y="7406"/>
                </a:cubicBezTo>
                <a:cubicBezTo>
                  <a:pt x="11520" y="7406"/>
                  <a:pt x="11520" y="7611"/>
                  <a:pt x="11520" y="7611"/>
                </a:cubicBezTo>
                <a:cubicBezTo>
                  <a:pt x="11314" y="7611"/>
                  <a:pt x="11314" y="7611"/>
                  <a:pt x="11314" y="7611"/>
                </a:cubicBezTo>
                <a:close/>
                <a:moveTo>
                  <a:pt x="11520" y="7611"/>
                </a:moveTo>
                <a:cubicBezTo>
                  <a:pt x="11726" y="7817"/>
                  <a:pt x="11726" y="7817"/>
                  <a:pt x="11726" y="7817"/>
                </a:cubicBezTo>
                <a:cubicBezTo>
                  <a:pt x="11726" y="7611"/>
                  <a:pt x="11726" y="7611"/>
                  <a:pt x="11931" y="7611"/>
                </a:cubicBezTo>
                <a:cubicBezTo>
                  <a:pt x="11931" y="7611"/>
                  <a:pt x="12137" y="7817"/>
                  <a:pt x="12137" y="7817"/>
                </a:cubicBezTo>
                <a:cubicBezTo>
                  <a:pt x="11931" y="7817"/>
                  <a:pt x="11931" y="7817"/>
                  <a:pt x="11931" y="7817"/>
                </a:cubicBezTo>
                <a:cubicBezTo>
                  <a:pt x="11931" y="8023"/>
                  <a:pt x="11931" y="8023"/>
                  <a:pt x="11931" y="8023"/>
                </a:cubicBezTo>
                <a:cubicBezTo>
                  <a:pt x="11931" y="8023"/>
                  <a:pt x="11931" y="8023"/>
                  <a:pt x="11931" y="8023"/>
                </a:cubicBezTo>
                <a:cubicBezTo>
                  <a:pt x="11726" y="8023"/>
                  <a:pt x="11726" y="8023"/>
                  <a:pt x="11726" y="8023"/>
                </a:cubicBezTo>
                <a:cubicBezTo>
                  <a:pt x="11726" y="7817"/>
                  <a:pt x="11726" y="7817"/>
                  <a:pt x="11520" y="7817"/>
                </a:cubicBezTo>
                <a:cubicBezTo>
                  <a:pt x="11520" y="7817"/>
                  <a:pt x="11314" y="7817"/>
                  <a:pt x="11314" y="8023"/>
                </a:cubicBezTo>
                <a:cubicBezTo>
                  <a:pt x="11314" y="8023"/>
                  <a:pt x="11314" y="8023"/>
                  <a:pt x="11314" y="8023"/>
                </a:cubicBezTo>
                <a:cubicBezTo>
                  <a:pt x="11520" y="8229"/>
                  <a:pt x="11520" y="8434"/>
                  <a:pt x="11314" y="8229"/>
                </a:cubicBezTo>
                <a:cubicBezTo>
                  <a:pt x="11314" y="8229"/>
                  <a:pt x="11109" y="8229"/>
                  <a:pt x="11314" y="8229"/>
                </a:cubicBezTo>
                <a:cubicBezTo>
                  <a:pt x="11314" y="8023"/>
                  <a:pt x="11314" y="8023"/>
                  <a:pt x="11314" y="7817"/>
                </a:cubicBezTo>
                <a:cubicBezTo>
                  <a:pt x="11314" y="7817"/>
                  <a:pt x="11314" y="7611"/>
                  <a:pt x="11520" y="7611"/>
                </a:cubicBezTo>
                <a:close/>
                <a:moveTo>
                  <a:pt x="11726" y="10491"/>
                </a:moveTo>
                <a:cubicBezTo>
                  <a:pt x="12137" y="10491"/>
                  <a:pt x="12343" y="10491"/>
                  <a:pt x="12343" y="10697"/>
                </a:cubicBezTo>
                <a:cubicBezTo>
                  <a:pt x="12343" y="10697"/>
                  <a:pt x="12343" y="10697"/>
                  <a:pt x="12549" y="10697"/>
                </a:cubicBezTo>
                <a:cubicBezTo>
                  <a:pt x="12549" y="10697"/>
                  <a:pt x="12549" y="10697"/>
                  <a:pt x="12549" y="10697"/>
                </a:cubicBezTo>
                <a:cubicBezTo>
                  <a:pt x="12549" y="10697"/>
                  <a:pt x="12549" y="10697"/>
                  <a:pt x="12549" y="10697"/>
                </a:cubicBezTo>
                <a:cubicBezTo>
                  <a:pt x="12549" y="10491"/>
                  <a:pt x="12549" y="10491"/>
                  <a:pt x="12343" y="10491"/>
                </a:cubicBezTo>
                <a:cubicBezTo>
                  <a:pt x="11931" y="10286"/>
                  <a:pt x="11931" y="10286"/>
                  <a:pt x="11931" y="10286"/>
                </a:cubicBezTo>
                <a:cubicBezTo>
                  <a:pt x="11520" y="10491"/>
                  <a:pt x="11520" y="10491"/>
                  <a:pt x="11520" y="10491"/>
                </a:cubicBezTo>
                <a:cubicBezTo>
                  <a:pt x="11520" y="10491"/>
                  <a:pt x="11726" y="10491"/>
                  <a:pt x="11726" y="10491"/>
                </a:cubicBezTo>
                <a:close/>
                <a:moveTo>
                  <a:pt x="11726" y="5966"/>
                </a:moveTo>
                <a:cubicBezTo>
                  <a:pt x="11726" y="5966"/>
                  <a:pt x="11726" y="5966"/>
                  <a:pt x="11726" y="5966"/>
                </a:cubicBezTo>
                <a:cubicBezTo>
                  <a:pt x="11726" y="5966"/>
                  <a:pt x="11726" y="5966"/>
                  <a:pt x="11726" y="5966"/>
                </a:cubicBezTo>
                <a:cubicBezTo>
                  <a:pt x="11726" y="5966"/>
                  <a:pt x="11726" y="5966"/>
                  <a:pt x="11726" y="5966"/>
                </a:cubicBezTo>
                <a:close/>
                <a:moveTo>
                  <a:pt x="12343" y="8023"/>
                </a:moveTo>
                <a:cubicBezTo>
                  <a:pt x="11931" y="8229"/>
                  <a:pt x="11931" y="8229"/>
                  <a:pt x="11931" y="8229"/>
                </a:cubicBezTo>
                <a:cubicBezTo>
                  <a:pt x="11931" y="8229"/>
                  <a:pt x="11931" y="8229"/>
                  <a:pt x="11931" y="8229"/>
                </a:cubicBezTo>
                <a:cubicBezTo>
                  <a:pt x="11931" y="8229"/>
                  <a:pt x="11931" y="8229"/>
                  <a:pt x="11931" y="8229"/>
                </a:cubicBezTo>
                <a:cubicBezTo>
                  <a:pt x="12137" y="8023"/>
                  <a:pt x="12137" y="8023"/>
                  <a:pt x="12137" y="8023"/>
                </a:cubicBezTo>
                <a:cubicBezTo>
                  <a:pt x="12343" y="7817"/>
                  <a:pt x="12343" y="7817"/>
                  <a:pt x="12343" y="7817"/>
                </a:cubicBezTo>
                <a:cubicBezTo>
                  <a:pt x="12343" y="7817"/>
                  <a:pt x="12343" y="7817"/>
                  <a:pt x="12343" y="7817"/>
                </a:cubicBezTo>
                <a:cubicBezTo>
                  <a:pt x="12549" y="7817"/>
                  <a:pt x="12549" y="8023"/>
                  <a:pt x="12549" y="8023"/>
                </a:cubicBezTo>
                <a:lnTo>
                  <a:pt x="12343" y="8023"/>
                </a:lnTo>
                <a:close/>
                <a:moveTo>
                  <a:pt x="12137" y="6171"/>
                </a:moveTo>
                <a:cubicBezTo>
                  <a:pt x="12343" y="6377"/>
                  <a:pt x="12343" y="6377"/>
                  <a:pt x="12343" y="6377"/>
                </a:cubicBezTo>
                <a:cubicBezTo>
                  <a:pt x="12343" y="6377"/>
                  <a:pt x="12343" y="6377"/>
                  <a:pt x="12343" y="6171"/>
                </a:cubicBezTo>
                <a:cubicBezTo>
                  <a:pt x="12137" y="5966"/>
                  <a:pt x="12137" y="5966"/>
                  <a:pt x="11931" y="5966"/>
                </a:cubicBezTo>
                <a:cubicBezTo>
                  <a:pt x="11931" y="5966"/>
                  <a:pt x="11931" y="5966"/>
                  <a:pt x="11931" y="5966"/>
                </a:cubicBezTo>
                <a:cubicBezTo>
                  <a:pt x="11931" y="5966"/>
                  <a:pt x="12137" y="6171"/>
                  <a:pt x="12137" y="6171"/>
                </a:cubicBezTo>
                <a:close/>
                <a:moveTo>
                  <a:pt x="12343" y="10080"/>
                </a:moveTo>
                <a:cubicBezTo>
                  <a:pt x="12137" y="10286"/>
                  <a:pt x="12137" y="10286"/>
                  <a:pt x="12137" y="10286"/>
                </a:cubicBezTo>
                <a:cubicBezTo>
                  <a:pt x="12343" y="10286"/>
                  <a:pt x="12343" y="10286"/>
                  <a:pt x="12343" y="10286"/>
                </a:cubicBezTo>
                <a:cubicBezTo>
                  <a:pt x="12343" y="10286"/>
                  <a:pt x="12343" y="10286"/>
                  <a:pt x="12343" y="10286"/>
                </a:cubicBezTo>
                <a:cubicBezTo>
                  <a:pt x="12343" y="10286"/>
                  <a:pt x="12343" y="10080"/>
                  <a:pt x="12343" y="10080"/>
                </a:cubicBezTo>
                <a:close/>
                <a:moveTo>
                  <a:pt x="12343" y="10903"/>
                </a:moveTo>
                <a:cubicBezTo>
                  <a:pt x="12343" y="10903"/>
                  <a:pt x="12343" y="11109"/>
                  <a:pt x="12343" y="11109"/>
                </a:cubicBezTo>
                <a:cubicBezTo>
                  <a:pt x="12343" y="11109"/>
                  <a:pt x="12343" y="11109"/>
                  <a:pt x="12343" y="11109"/>
                </a:cubicBezTo>
                <a:cubicBezTo>
                  <a:pt x="12343" y="11109"/>
                  <a:pt x="12343" y="11109"/>
                  <a:pt x="12343" y="11109"/>
                </a:cubicBezTo>
                <a:cubicBezTo>
                  <a:pt x="12343" y="11109"/>
                  <a:pt x="12343" y="11109"/>
                  <a:pt x="12343" y="11109"/>
                </a:cubicBezTo>
                <a:cubicBezTo>
                  <a:pt x="12343" y="10903"/>
                  <a:pt x="12343" y="10903"/>
                  <a:pt x="12343" y="10903"/>
                </a:cubicBezTo>
                <a:close/>
                <a:moveTo>
                  <a:pt x="13166" y="11109"/>
                </a:moveTo>
                <a:cubicBezTo>
                  <a:pt x="13371" y="10903"/>
                  <a:pt x="13371" y="10903"/>
                  <a:pt x="13371" y="10903"/>
                </a:cubicBezTo>
                <a:cubicBezTo>
                  <a:pt x="13371" y="10697"/>
                  <a:pt x="13166" y="10697"/>
                  <a:pt x="12960" y="10697"/>
                </a:cubicBezTo>
                <a:cubicBezTo>
                  <a:pt x="12754" y="10903"/>
                  <a:pt x="12754" y="10903"/>
                  <a:pt x="12754" y="10903"/>
                </a:cubicBezTo>
                <a:cubicBezTo>
                  <a:pt x="12960" y="10903"/>
                  <a:pt x="12960" y="10903"/>
                  <a:pt x="12960" y="10903"/>
                </a:cubicBezTo>
                <a:cubicBezTo>
                  <a:pt x="12960" y="10903"/>
                  <a:pt x="12960" y="10903"/>
                  <a:pt x="13166" y="11109"/>
                </a:cubicBezTo>
                <a:close/>
                <a:moveTo>
                  <a:pt x="13577" y="10903"/>
                </a:moveTo>
                <a:cubicBezTo>
                  <a:pt x="13577" y="10903"/>
                  <a:pt x="13577" y="10903"/>
                  <a:pt x="13577" y="11109"/>
                </a:cubicBezTo>
                <a:cubicBezTo>
                  <a:pt x="13577" y="11109"/>
                  <a:pt x="13577" y="11109"/>
                  <a:pt x="13577" y="11109"/>
                </a:cubicBezTo>
                <a:cubicBezTo>
                  <a:pt x="13577" y="11109"/>
                  <a:pt x="13783" y="10903"/>
                  <a:pt x="13783" y="10903"/>
                </a:cubicBezTo>
                <a:cubicBezTo>
                  <a:pt x="13783" y="10903"/>
                  <a:pt x="13577" y="10903"/>
                  <a:pt x="13577" y="1090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E5BC6142-AB01-4F87-94B9-529F713AB7C4}"/>
              </a:ext>
            </a:extLst>
          </p:cNvPr>
          <p:cNvSpPr/>
          <p:nvPr/>
        </p:nvSpPr>
        <p:spPr>
          <a:xfrm>
            <a:off x="5581651" y="1649317"/>
            <a:ext cx="387351" cy="341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81" y="18514"/>
                </a:moveTo>
                <a:cubicBezTo>
                  <a:pt x="21390" y="18989"/>
                  <a:pt x="21600" y="19464"/>
                  <a:pt x="21600" y="19701"/>
                </a:cubicBezTo>
                <a:cubicBezTo>
                  <a:pt x="21600" y="20176"/>
                  <a:pt x="21390" y="20413"/>
                  <a:pt x="21390" y="20651"/>
                </a:cubicBezTo>
                <a:cubicBezTo>
                  <a:pt x="20971" y="21125"/>
                  <a:pt x="20551" y="21600"/>
                  <a:pt x="19713" y="21600"/>
                </a:cubicBezTo>
                <a:cubicBezTo>
                  <a:pt x="1887" y="21600"/>
                  <a:pt x="1887" y="21600"/>
                  <a:pt x="1887" y="21600"/>
                </a:cubicBezTo>
                <a:cubicBezTo>
                  <a:pt x="1049" y="21600"/>
                  <a:pt x="419" y="21125"/>
                  <a:pt x="210" y="20651"/>
                </a:cubicBezTo>
                <a:cubicBezTo>
                  <a:pt x="0" y="20413"/>
                  <a:pt x="0" y="20176"/>
                  <a:pt x="0" y="19701"/>
                </a:cubicBezTo>
                <a:cubicBezTo>
                  <a:pt x="0" y="19464"/>
                  <a:pt x="210" y="18989"/>
                  <a:pt x="419" y="18514"/>
                </a:cubicBezTo>
                <a:cubicBezTo>
                  <a:pt x="3146" y="12818"/>
                  <a:pt x="3146" y="12818"/>
                  <a:pt x="3146" y="12818"/>
                </a:cubicBezTo>
                <a:cubicBezTo>
                  <a:pt x="6291" y="6646"/>
                  <a:pt x="6291" y="6646"/>
                  <a:pt x="6291" y="6646"/>
                </a:cubicBezTo>
                <a:cubicBezTo>
                  <a:pt x="9227" y="1187"/>
                  <a:pt x="9227" y="1187"/>
                  <a:pt x="9227" y="1187"/>
                </a:cubicBezTo>
                <a:cubicBezTo>
                  <a:pt x="9647" y="237"/>
                  <a:pt x="10066" y="0"/>
                  <a:pt x="10695" y="0"/>
                </a:cubicBezTo>
                <a:cubicBezTo>
                  <a:pt x="11324" y="0"/>
                  <a:pt x="11953" y="237"/>
                  <a:pt x="12373" y="1187"/>
                </a:cubicBezTo>
                <a:cubicBezTo>
                  <a:pt x="15099" y="6646"/>
                  <a:pt x="15099" y="6646"/>
                  <a:pt x="15099" y="6646"/>
                </a:cubicBezTo>
                <a:cubicBezTo>
                  <a:pt x="18245" y="12818"/>
                  <a:pt x="18245" y="12818"/>
                  <a:pt x="18245" y="12818"/>
                </a:cubicBezTo>
                <a:lnTo>
                  <a:pt x="21181" y="18514"/>
                </a:lnTo>
                <a:close/>
                <a:moveTo>
                  <a:pt x="11534" y="16141"/>
                </a:moveTo>
                <a:cubicBezTo>
                  <a:pt x="11534" y="8308"/>
                  <a:pt x="11534" y="8308"/>
                  <a:pt x="11534" y="8308"/>
                </a:cubicBezTo>
                <a:cubicBezTo>
                  <a:pt x="9856" y="8308"/>
                  <a:pt x="9856" y="8308"/>
                  <a:pt x="9856" y="8308"/>
                </a:cubicBezTo>
                <a:cubicBezTo>
                  <a:pt x="10066" y="16141"/>
                  <a:pt x="10066" y="16141"/>
                  <a:pt x="10066" y="16141"/>
                </a:cubicBezTo>
                <a:lnTo>
                  <a:pt x="11534" y="16141"/>
                </a:lnTo>
                <a:close/>
                <a:moveTo>
                  <a:pt x="11534" y="19226"/>
                </a:moveTo>
                <a:cubicBezTo>
                  <a:pt x="11534" y="17565"/>
                  <a:pt x="11534" y="17565"/>
                  <a:pt x="11534" y="17565"/>
                </a:cubicBezTo>
                <a:cubicBezTo>
                  <a:pt x="9856" y="17565"/>
                  <a:pt x="9856" y="17565"/>
                  <a:pt x="9856" y="17565"/>
                </a:cubicBezTo>
                <a:cubicBezTo>
                  <a:pt x="9856" y="19226"/>
                  <a:pt x="9856" y="19226"/>
                  <a:pt x="9856" y="19226"/>
                </a:cubicBezTo>
                <a:lnTo>
                  <a:pt x="11534" y="1922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3E38D5C7-A4CB-4F45-9F63-1700C5382D21}"/>
              </a:ext>
            </a:extLst>
          </p:cNvPr>
          <p:cNvSpPr/>
          <p:nvPr/>
        </p:nvSpPr>
        <p:spPr>
          <a:xfrm>
            <a:off x="6223001" y="1641381"/>
            <a:ext cx="395289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046" y="20160"/>
                </a:moveTo>
                <a:cubicBezTo>
                  <a:pt x="14400" y="20983"/>
                  <a:pt x="12754" y="21600"/>
                  <a:pt x="10697" y="21600"/>
                </a:cubicBezTo>
                <a:cubicBezTo>
                  <a:pt x="8846" y="21600"/>
                  <a:pt x="6994" y="20983"/>
                  <a:pt x="5349" y="20160"/>
                </a:cubicBezTo>
                <a:cubicBezTo>
                  <a:pt x="3703" y="19131"/>
                  <a:pt x="2469" y="17897"/>
                  <a:pt x="1440" y="16251"/>
                </a:cubicBezTo>
                <a:cubicBezTo>
                  <a:pt x="411" y="14606"/>
                  <a:pt x="0" y="12754"/>
                  <a:pt x="0" y="10697"/>
                </a:cubicBezTo>
                <a:cubicBezTo>
                  <a:pt x="0" y="8846"/>
                  <a:pt x="411" y="6994"/>
                  <a:pt x="1440" y="5349"/>
                </a:cubicBezTo>
                <a:cubicBezTo>
                  <a:pt x="2469" y="3703"/>
                  <a:pt x="3703" y="2469"/>
                  <a:pt x="5349" y="1440"/>
                </a:cubicBezTo>
                <a:cubicBezTo>
                  <a:pt x="6994" y="617"/>
                  <a:pt x="8846" y="0"/>
                  <a:pt x="10697" y="0"/>
                </a:cubicBezTo>
                <a:cubicBezTo>
                  <a:pt x="12754" y="0"/>
                  <a:pt x="14400" y="617"/>
                  <a:pt x="16046" y="1440"/>
                </a:cubicBezTo>
                <a:cubicBezTo>
                  <a:pt x="17691" y="2469"/>
                  <a:pt x="19131" y="3703"/>
                  <a:pt x="20160" y="5349"/>
                </a:cubicBezTo>
                <a:cubicBezTo>
                  <a:pt x="20983" y="6994"/>
                  <a:pt x="21600" y="8846"/>
                  <a:pt x="21600" y="10697"/>
                </a:cubicBezTo>
                <a:cubicBezTo>
                  <a:pt x="21600" y="12754"/>
                  <a:pt x="20983" y="14606"/>
                  <a:pt x="20160" y="16251"/>
                </a:cubicBezTo>
                <a:cubicBezTo>
                  <a:pt x="19131" y="17897"/>
                  <a:pt x="17691" y="19131"/>
                  <a:pt x="16046" y="20160"/>
                </a:cubicBezTo>
                <a:close/>
                <a:moveTo>
                  <a:pt x="12549" y="3703"/>
                </a:moveTo>
                <a:cubicBezTo>
                  <a:pt x="5349" y="10697"/>
                  <a:pt x="5349" y="10697"/>
                  <a:pt x="5349" y="10697"/>
                </a:cubicBezTo>
                <a:cubicBezTo>
                  <a:pt x="12549" y="17897"/>
                  <a:pt x="12549" y="17897"/>
                  <a:pt x="12549" y="17897"/>
                </a:cubicBezTo>
                <a:cubicBezTo>
                  <a:pt x="15017" y="15429"/>
                  <a:pt x="15017" y="15429"/>
                  <a:pt x="15017" y="15429"/>
                </a:cubicBezTo>
                <a:cubicBezTo>
                  <a:pt x="10491" y="10697"/>
                  <a:pt x="10491" y="10697"/>
                  <a:pt x="10491" y="10697"/>
                </a:cubicBezTo>
                <a:cubicBezTo>
                  <a:pt x="15017" y="6171"/>
                  <a:pt x="15017" y="6171"/>
                  <a:pt x="15017" y="6171"/>
                </a:cubicBezTo>
                <a:lnTo>
                  <a:pt x="12549" y="370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F3111970-E59C-4EEF-A33D-4923FF1482B3}"/>
              </a:ext>
            </a:extLst>
          </p:cNvPr>
          <p:cNvSpPr/>
          <p:nvPr/>
        </p:nvSpPr>
        <p:spPr>
          <a:xfrm>
            <a:off x="6869113" y="1641381"/>
            <a:ext cx="393701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40"/>
                </a:moveTo>
                <a:cubicBezTo>
                  <a:pt x="6994" y="617"/>
                  <a:pt x="8846" y="0"/>
                  <a:pt x="10697" y="0"/>
                </a:cubicBezTo>
                <a:cubicBezTo>
                  <a:pt x="12754" y="0"/>
                  <a:pt x="14400" y="617"/>
                  <a:pt x="16046" y="1440"/>
                </a:cubicBezTo>
                <a:cubicBezTo>
                  <a:pt x="17691" y="2469"/>
                  <a:pt x="19131" y="3703"/>
                  <a:pt x="20160" y="5349"/>
                </a:cubicBezTo>
                <a:cubicBezTo>
                  <a:pt x="20983" y="6994"/>
                  <a:pt x="21600" y="8846"/>
                  <a:pt x="21600" y="10697"/>
                </a:cubicBezTo>
                <a:cubicBezTo>
                  <a:pt x="21600" y="12754"/>
                  <a:pt x="20983" y="14606"/>
                  <a:pt x="20160" y="16251"/>
                </a:cubicBezTo>
                <a:cubicBezTo>
                  <a:pt x="19131" y="17897"/>
                  <a:pt x="17691" y="19131"/>
                  <a:pt x="16046" y="20160"/>
                </a:cubicBezTo>
                <a:cubicBezTo>
                  <a:pt x="14400" y="20983"/>
                  <a:pt x="12754" y="21600"/>
                  <a:pt x="10697" y="21600"/>
                </a:cubicBezTo>
                <a:cubicBezTo>
                  <a:pt x="8846" y="21600"/>
                  <a:pt x="6994" y="20983"/>
                  <a:pt x="5349" y="20160"/>
                </a:cubicBezTo>
                <a:cubicBezTo>
                  <a:pt x="3703" y="19131"/>
                  <a:pt x="2263" y="17897"/>
                  <a:pt x="1440" y="16251"/>
                </a:cubicBezTo>
                <a:cubicBezTo>
                  <a:pt x="411" y="14606"/>
                  <a:pt x="0" y="12754"/>
                  <a:pt x="0" y="10697"/>
                </a:cubicBezTo>
                <a:cubicBezTo>
                  <a:pt x="0" y="8846"/>
                  <a:pt x="411" y="6994"/>
                  <a:pt x="1440" y="5349"/>
                </a:cubicBezTo>
                <a:cubicBezTo>
                  <a:pt x="2263" y="3703"/>
                  <a:pt x="3703" y="2469"/>
                  <a:pt x="5349" y="1440"/>
                </a:cubicBezTo>
                <a:close/>
                <a:moveTo>
                  <a:pt x="9051" y="17897"/>
                </a:moveTo>
                <a:cubicBezTo>
                  <a:pt x="16251" y="10697"/>
                  <a:pt x="16251" y="10697"/>
                  <a:pt x="16251" y="10697"/>
                </a:cubicBezTo>
                <a:cubicBezTo>
                  <a:pt x="9051" y="3703"/>
                  <a:pt x="9051" y="3703"/>
                  <a:pt x="9051" y="3703"/>
                </a:cubicBezTo>
                <a:cubicBezTo>
                  <a:pt x="6377" y="6171"/>
                  <a:pt x="6377" y="6171"/>
                  <a:pt x="6377" y="6171"/>
                </a:cubicBezTo>
                <a:cubicBezTo>
                  <a:pt x="10903" y="10697"/>
                  <a:pt x="10903" y="10697"/>
                  <a:pt x="10903" y="10697"/>
                </a:cubicBezTo>
                <a:cubicBezTo>
                  <a:pt x="6377" y="15429"/>
                  <a:pt x="6377" y="15429"/>
                  <a:pt x="6377" y="15429"/>
                </a:cubicBezTo>
                <a:lnTo>
                  <a:pt x="9051" y="1789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C04E7273-E60E-49C7-8E96-CA7F8615247C}"/>
              </a:ext>
            </a:extLst>
          </p:cNvPr>
          <p:cNvSpPr/>
          <p:nvPr/>
        </p:nvSpPr>
        <p:spPr>
          <a:xfrm>
            <a:off x="7507288" y="1717581"/>
            <a:ext cx="404814" cy="2365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438" y="0"/>
                </a:moveTo>
                <a:lnTo>
                  <a:pt x="8640" y="4059"/>
                </a:lnTo>
                <a:lnTo>
                  <a:pt x="4574" y="10872"/>
                </a:lnTo>
                <a:lnTo>
                  <a:pt x="8640" y="17831"/>
                </a:lnTo>
                <a:lnTo>
                  <a:pt x="6438" y="21600"/>
                </a:lnTo>
                <a:lnTo>
                  <a:pt x="0" y="10872"/>
                </a:lnTo>
                <a:lnTo>
                  <a:pt x="6438" y="0"/>
                </a:lnTo>
                <a:close/>
                <a:moveTo>
                  <a:pt x="15416" y="0"/>
                </a:moveTo>
                <a:lnTo>
                  <a:pt x="21600" y="10872"/>
                </a:lnTo>
                <a:lnTo>
                  <a:pt x="15416" y="21600"/>
                </a:lnTo>
                <a:lnTo>
                  <a:pt x="13214" y="17831"/>
                </a:lnTo>
                <a:lnTo>
                  <a:pt x="17195" y="10872"/>
                </a:lnTo>
                <a:lnTo>
                  <a:pt x="13214" y="4059"/>
                </a:lnTo>
                <a:lnTo>
                  <a:pt x="15416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4BEEAB83-9A11-4F29-A9C5-79AAA35F1028}"/>
              </a:ext>
            </a:extLst>
          </p:cNvPr>
          <p:cNvSpPr/>
          <p:nvPr/>
        </p:nvSpPr>
        <p:spPr>
          <a:xfrm>
            <a:off x="8269288" y="1709642"/>
            <a:ext cx="176214" cy="258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710"/>
                </a:moveTo>
                <a:lnTo>
                  <a:pt x="11481" y="10999"/>
                </a:lnTo>
                <a:lnTo>
                  <a:pt x="21600" y="17890"/>
                </a:lnTo>
                <a:lnTo>
                  <a:pt x="16151" y="21600"/>
                </a:lnTo>
                <a:lnTo>
                  <a:pt x="0" y="10601"/>
                </a:lnTo>
                <a:lnTo>
                  <a:pt x="16151" y="0"/>
                </a:lnTo>
                <a:lnTo>
                  <a:pt x="21600" y="371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32E4955D-30F2-47B9-84E1-40CE672B638D}"/>
              </a:ext>
            </a:extLst>
          </p:cNvPr>
          <p:cNvSpPr/>
          <p:nvPr/>
        </p:nvSpPr>
        <p:spPr>
          <a:xfrm>
            <a:off x="8910638" y="1709642"/>
            <a:ext cx="180976" cy="258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7890"/>
                </a:moveTo>
                <a:lnTo>
                  <a:pt x="10421" y="10601"/>
                </a:lnTo>
                <a:lnTo>
                  <a:pt x="0" y="3710"/>
                </a:lnTo>
                <a:lnTo>
                  <a:pt x="5874" y="0"/>
                </a:lnTo>
                <a:lnTo>
                  <a:pt x="21600" y="10601"/>
                </a:lnTo>
                <a:lnTo>
                  <a:pt x="5874" y="21600"/>
                </a:lnTo>
                <a:lnTo>
                  <a:pt x="0" y="1789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77CE4C61-4679-4AE4-97D1-C23C560FF2E1}"/>
              </a:ext>
            </a:extLst>
          </p:cNvPr>
          <p:cNvSpPr/>
          <p:nvPr/>
        </p:nvSpPr>
        <p:spPr>
          <a:xfrm>
            <a:off x="9507538" y="1630267"/>
            <a:ext cx="282576" cy="409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88" y="18826"/>
                </a:moveTo>
                <a:cubicBezTo>
                  <a:pt x="288" y="16250"/>
                  <a:pt x="288" y="16250"/>
                  <a:pt x="288" y="16250"/>
                </a:cubicBezTo>
                <a:cubicBezTo>
                  <a:pt x="6624" y="19024"/>
                  <a:pt x="6624" y="19024"/>
                  <a:pt x="6624" y="19024"/>
                </a:cubicBezTo>
                <a:cubicBezTo>
                  <a:pt x="3456" y="20213"/>
                  <a:pt x="3456" y="20213"/>
                  <a:pt x="3456" y="20213"/>
                </a:cubicBezTo>
                <a:cubicBezTo>
                  <a:pt x="0" y="21600"/>
                  <a:pt x="0" y="21600"/>
                  <a:pt x="0" y="21600"/>
                </a:cubicBezTo>
                <a:lnTo>
                  <a:pt x="288" y="18826"/>
                </a:lnTo>
                <a:close/>
                <a:moveTo>
                  <a:pt x="1152" y="15061"/>
                </a:moveTo>
                <a:cubicBezTo>
                  <a:pt x="12096" y="3171"/>
                  <a:pt x="12096" y="3171"/>
                  <a:pt x="12096" y="3171"/>
                </a:cubicBezTo>
                <a:cubicBezTo>
                  <a:pt x="18720" y="5945"/>
                  <a:pt x="18720" y="5945"/>
                  <a:pt x="18720" y="5945"/>
                </a:cubicBezTo>
                <a:cubicBezTo>
                  <a:pt x="7776" y="18033"/>
                  <a:pt x="7776" y="18033"/>
                  <a:pt x="7776" y="18033"/>
                </a:cubicBezTo>
                <a:lnTo>
                  <a:pt x="1152" y="15061"/>
                </a:lnTo>
                <a:close/>
                <a:moveTo>
                  <a:pt x="20736" y="1585"/>
                </a:moveTo>
                <a:cubicBezTo>
                  <a:pt x="21024" y="1783"/>
                  <a:pt x="21312" y="2180"/>
                  <a:pt x="21312" y="2378"/>
                </a:cubicBezTo>
                <a:cubicBezTo>
                  <a:pt x="21600" y="2576"/>
                  <a:pt x="21600" y="2774"/>
                  <a:pt x="21600" y="2774"/>
                </a:cubicBezTo>
                <a:cubicBezTo>
                  <a:pt x="21600" y="2972"/>
                  <a:pt x="21312" y="3171"/>
                  <a:pt x="21312" y="3369"/>
                </a:cubicBezTo>
                <a:cubicBezTo>
                  <a:pt x="19872" y="4954"/>
                  <a:pt x="19872" y="4954"/>
                  <a:pt x="19872" y="4954"/>
                </a:cubicBezTo>
                <a:cubicBezTo>
                  <a:pt x="13248" y="1982"/>
                  <a:pt x="13248" y="1982"/>
                  <a:pt x="13248" y="1982"/>
                </a:cubicBezTo>
                <a:cubicBezTo>
                  <a:pt x="14400" y="594"/>
                  <a:pt x="14400" y="594"/>
                  <a:pt x="14400" y="594"/>
                </a:cubicBezTo>
                <a:cubicBezTo>
                  <a:pt x="14688" y="198"/>
                  <a:pt x="15264" y="0"/>
                  <a:pt x="15840" y="0"/>
                </a:cubicBezTo>
                <a:cubicBezTo>
                  <a:pt x="15840" y="0"/>
                  <a:pt x="16128" y="0"/>
                  <a:pt x="16128" y="0"/>
                </a:cubicBezTo>
                <a:cubicBezTo>
                  <a:pt x="16416" y="0"/>
                  <a:pt x="16704" y="0"/>
                  <a:pt x="16992" y="198"/>
                </a:cubicBezTo>
                <a:lnTo>
                  <a:pt x="20736" y="158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DC811522-7658-4F2A-A342-EB00B5D31268}"/>
              </a:ext>
            </a:extLst>
          </p:cNvPr>
          <p:cNvSpPr/>
          <p:nvPr/>
        </p:nvSpPr>
        <p:spPr>
          <a:xfrm>
            <a:off x="10139363" y="1638206"/>
            <a:ext cx="307976" cy="398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956" y="7947"/>
                </a:moveTo>
                <a:cubicBezTo>
                  <a:pt x="9483" y="7336"/>
                  <a:pt x="10010" y="6725"/>
                  <a:pt x="10273" y="6113"/>
                </a:cubicBezTo>
                <a:cubicBezTo>
                  <a:pt x="10537" y="5502"/>
                  <a:pt x="10800" y="4891"/>
                  <a:pt x="10800" y="4483"/>
                </a:cubicBezTo>
                <a:cubicBezTo>
                  <a:pt x="10800" y="4075"/>
                  <a:pt x="11063" y="3668"/>
                  <a:pt x="11327" y="3057"/>
                </a:cubicBezTo>
                <a:cubicBezTo>
                  <a:pt x="11854" y="2445"/>
                  <a:pt x="12380" y="1834"/>
                  <a:pt x="12907" y="1019"/>
                </a:cubicBezTo>
                <a:cubicBezTo>
                  <a:pt x="13171" y="815"/>
                  <a:pt x="13434" y="611"/>
                  <a:pt x="13961" y="611"/>
                </a:cubicBezTo>
                <a:cubicBezTo>
                  <a:pt x="13961" y="611"/>
                  <a:pt x="13961" y="611"/>
                  <a:pt x="14224" y="611"/>
                </a:cubicBezTo>
                <a:cubicBezTo>
                  <a:pt x="14488" y="611"/>
                  <a:pt x="14751" y="611"/>
                  <a:pt x="15015" y="815"/>
                </a:cubicBezTo>
                <a:cubicBezTo>
                  <a:pt x="15278" y="1019"/>
                  <a:pt x="15541" y="1223"/>
                  <a:pt x="15541" y="1426"/>
                </a:cubicBezTo>
                <a:cubicBezTo>
                  <a:pt x="17122" y="0"/>
                  <a:pt x="17122" y="0"/>
                  <a:pt x="17122" y="0"/>
                </a:cubicBezTo>
                <a:cubicBezTo>
                  <a:pt x="21600" y="2445"/>
                  <a:pt x="21600" y="2445"/>
                  <a:pt x="21600" y="2445"/>
                </a:cubicBezTo>
                <a:cubicBezTo>
                  <a:pt x="6585" y="18340"/>
                  <a:pt x="6585" y="18340"/>
                  <a:pt x="6585" y="1834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07" y="15894"/>
                  <a:pt x="2107" y="15894"/>
                  <a:pt x="2107" y="15894"/>
                </a:cubicBezTo>
                <a:cubicBezTo>
                  <a:pt x="8693" y="8762"/>
                  <a:pt x="8693" y="8762"/>
                  <a:pt x="8693" y="8762"/>
                </a:cubicBezTo>
                <a:cubicBezTo>
                  <a:pt x="8429" y="8966"/>
                  <a:pt x="8166" y="8966"/>
                  <a:pt x="7902" y="8762"/>
                </a:cubicBezTo>
                <a:cubicBezTo>
                  <a:pt x="7639" y="8762"/>
                  <a:pt x="7639" y="8558"/>
                  <a:pt x="7639" y="8355"/>
                </a:cubicBezTo>
                <a:cubicBezTo>
                  <a:pt x="7639" y="8151"/>
                  <a:pt x="7639" y="8151"/>
                  <a:pt x="7639" y="7947"/>
                </a:cubicBezTo>
                <a:cubicBezTo>
                  <a:pt x="7902" y="7947"/>
                  <a:pt x="7902" y="7743"/>
                  <a:pt x="8166" y="7743"/>
                </a:cubicBezTo>
                <a:cubicBezTo>
                  <a:pt x="8429" y="7743"/>
                  <a:pt x="8693" y="7743"/>
                  <a:pt x="8693" y="7947"/>
                </a:cubicBezTo>
                <a:cubicBezTo>
                  <a:pt x="8693" y="7947"/>
                  <a:pt x="8956" y="7947"/>
                  <a:pt x="8956" y="7947"/>
                </a:cubicBezTo>
                <a:close/>
                <a:moveTo>
                  <a:pt x="5532" y="17525"/>
                </a:moveTo>
                <a:cubicBezTo>
                  <a:pt x="3161" y="16302"/>
                  <a:pt x="3161" y="16302"/>
                  <a:pt x="3161" y="16302"/>
                </a:cubicBezTo>
                <a:cubicBezTo>
                  <a:pt x="2371" y="19358"/>
                  <a:pt x="2371" y="19358"/>
                  <a:pt x="2371" y="19358"/>
                </a:cubicBezTo>
                <a:lnTo>
                  <a:pt x="5532" y="17525"/>
                </a:lnTo>
                <a:close/>
                <a:moveTo>
                  <a:pt x="9483" y="7947"/>
                </a:moveTo>
                <a:cubicBezTo>
                  <a:pt x="14224" y="3057"/>
                  <a:pt x="14224" y="3057"/>
                  <a:pt x="14224" y="3057"/>
                </a:cubicBezTo>
                <a:cubicBezTo>
                  <a:pt x="13961" y="3057"/>
                  <a:pt x="13434" y="2853"/>
                  <a:pt x="13171" y="2649"/>
                </a:cubicBezTo>
                <a:cubicBezTo>
                  <a:pt x="12644" y="3464"/>
                  <a:pt x="12117" y="4279"/>
                  <a:pt x="11590" y="5094"/>
                </a:cubicBezTo>
                <a:cubicBezTo>
                  <a:pt x="11063" y="6113"/>
                  <a:pt x="10273" y="7132"/>
                  <a:pt x="9483" y="794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DF77D36E-788A-4EF7-83A9-E2987DC20B71}"/>
              </a:ext>
            </a:extLst>
          </p:cNvPr>
          <p:cNvSpPr/>
          <p:nvPr/>
        </p:nvSpPr>
        <p:spPr>
          <a:xfrm>
            <a:off x="10802938" y="1704881"/>
            <a:ext cx="269876" cy="271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0"/>
                </a:moveTo>
                <a:lnTo>
                  <a:pt x="21600" y="14400"/>
                </a:lnTo>
                <a:lnTo>
                  <a:pt x="14485" y="14400"/>
                </a:lnTo>
                <a:lnTo>
                  <a:pt x="14485" y="21600"/>
                </a:lnTo>
                <a:lnTo>
                  <a:pt x="7242" y="21600"/>
                </a:lnTo>
                <a:lnTo>
                  <a:pt x="7242" y="14400"/>
                </a:lnTo>
                <a:lnTo>
                  <a:pt x="0" y="14400"/>
                </a:lnTo>
                <a:lnTo>
                  <a:pt x="0" y="7200"/>
                </a:lnTo>
                <a:lnTo>
                  <a:pt x="7242" y="7200"/>
                </a:lnTo>
                <a:lnTo>
                  <a:pt x="7242" y="0"/>
                </a:lnTo>
                <a:lnTo>
                  <a:pt x="14485" y="0"/>
                </a:lnTo>
                <a:lnTo>
                  <a:pt x="14485" y="7200"/>
                </a:lnTo>
                <a:lnTo>
                  <a:pt x="21600" y="72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4" name="Rectangle">
            <a:extLst>
              <a:ext uri="{FF2B5EF4-FFF2-40B4-BE49-F238E27FC236}">
                <a16:creationId xmlns:a16="http://schemas.microsoft.com/office/drawing/2014/main" id="{397C86CC-DF34-4113-868D-1DF69A662B6F}"/>
              </a:ext>
            </a:extLst>
          </p:cNvPr>
          <p:cNvSpPr/>
          <p:nvPr/>
        </p:nvSpPr>
        <p:spPr>
          <a:xfrm>
            <a:off x="1122362" y="2543081"/>
            <a:ext cx="269876" cy="9048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83E3D986-9E55-4B7A-9204-20B78A7BE69E}"/>
              </a:ext>
            </a:extLst>
          </p:cNvPr>
          <p:cNvSpPr/>
          <p:nvPr/>
        </p:nvSpPr>
        <p:spPr>
          <a:xfrm>
            <a:off x="1703388" y="2424017"/>
            <a:ext cx="398464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57" y="0"/>
                </a:moveTo>
                <a:cubicBezTo>
                  <a:pt x="21600" y="3972"/>
                  <a:pt x="21600" y="3972"/>
                  <a:pt x="21600" y="3972"/>
                </a:cubicBezTo>
                <a:cubicBezTo>
                  <a:pt x="19358" y="10179"/>
                  <a:pt x="19358" y="10179"/>
                  <a:pt x="19358" y="10179"/>
                </a:cubicBezTo>
                <a:cubicBezTo>
                  <a:pt x="17117" y="8938"/>
                  <a:pt x="17117" y="8938"/>
                  <a:pt x="17117" y="8938"/>
                </a:cubicBezTo>
                <a:cubicBezTo>
                  <a:pt x="17117" y="21600"/>
                  <a:pt x="17117" y="21600"/>
                  <a:pt x="17117" y="21600"/>
                </a:cubicBezTo>
                <a:cubicBezTo>
                  <a:pt x="4483" y="21600"/>
                  <a:pt x="4483" y="21600"/>
                  <a:pt x="4483" y="21600"/>
                </a:cubicBezTo>
                <a:cubicBezTo>
                  <a:pt x="4483" y="8938"/>
                  <a:pt x="4483" y="8938"/>
                  <a:pt x="4483" y="8938"/>
                </a:cubicBezTo>
                <a:cubicBezTo>
                  <a:pt x="2242" y="10179"/>
                  <a:pt x="2242" y="10179"/>
                  <a:pt x="2242" y="10179"/>
                </a:cubicBezTo>
                <a:cubicBezTo>
                  <a:pt x="0" y="3972"/>
                  <a:pt x="0" y="3972"/>
                  <a:pt x="0" y="3972"/>
                </a:cubicBezTo>
                <a:cubicBezTo>
                  <a:pt x="7743" y="0"/>
                  <a:pt x="7743" y="0"/>
                  <a:pt x="7743" y="0"/>
                </a:cubicBezTo>
                <a:cubicBezTo>
                  <a:pt x="7947" y="745"/>
                  <a:pt x="8355" y="1490"/>
                  <a:pt x="8966" y="1986"/>
                </a:cubicBezTo>
                <a:cubicBezTo>
                  <a:pt x="9374" y="2483"/>
                  <a:pt x="10189" y="2731"/>
                  <a:pt x="10800" y="2731"/>
                </a:cubicBezTo>
                <a:cubicBezTo>
                  <a:pt x="11411" y="2731"/>
                  <a:pt x="12023" y="2483"/>
                  <a:pt x="12634" y="1986"/>
                </a:cubicBezTo>
                <a:cubicBezTo>
                  <a:pt x="13245" y="1490"/>
                  <a:pt x="13653" y="745"/>
                  <a:pt x="13857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75FC3650-E4A7-41AB-9478-4286A8D55502}"/>
              </a:ext>
            </a:extLst>
          </p:cNvPr>
          <p:cNvSpPr/>
          <p:nvPr/>
        </p:nvSpPr>
        <p:spPr>
          <a:xfrm>
            <a:off x="2379663" y="2419256"/>
            <a:ext cx="338139" cy="3349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40" y="13348"/>
                </a:moveTo>
                <a:cubicBezTo>
                  <a:pt x="20640" y="13348"/>
                  <a:pt x="20640" y="13348"/>
                  <a:pt x="20640" y="13348"/>
                </a:cubicBezTo>
                <a:cubicBezTo>
                  <a:pt x="20640" y="13348"/>
                  <a:pt x="20640" y="13348"/>
                  <a:pt x="20640" y="13348"/>
                </a:cubicBezTo>
                <a:cubicBezTo>
                  <a:pt x="20400" y="13591"/>
                  <a:pt x="20160" y="13834"/>
                  <a:pt x="19920" y="14076"/>
                </a:cubicBezTo>
                <a:cubicBezTo>
                  <a:pt x="19920" y="14076"/>
                  <a:pt x="19920" y="14076"/>
                  <a:pt x="19920" y="14076"/>
                </a:cubicBezTo>
                <a:cubicBezTo>
                  <a:pt x="19920" y="14076"/>
                  <a:pt x="19920" y="14076"/>
                  <a:pt x="19920" y="14076"/>
                </a:cubicBezTo>
                <a:cubicBezTo>
                  <a:pt x="14160" y="20144"/>
                  <a:pt x="14160" y="20144"/>
                  <a:pt x="14160" y="20144"/>
                </a:cubicBezTo>
                <a:cubicBezTo>
                  <a:pt x="13200" y="21115"/>
                  <a:pt x="12000" y="21600"/>
                  <a:pt x="10800" y="21600"/>
                </a:cubicBezTo>
                <a:cubicBezTo>
                  <a:pt x="9600" y="21600"/>
                  <a:pt x="8400" y="21115"/>
                  <a:pt x="7440" y="20144"/>
                </a:cubicBezTo>
                <a:cubicBezTo>
                  <a:pt x="7440" y="19901"/>
                  <a:pt x="7200" y="19901"/>
                  <a:pt x="6960" y="19416"/>
                </a:cubicBezTo>
                <a:cubicBezTo>
                  <a:pt x="1440" y="14076"/>
                  <a:pt x="1440" y="14076"/>
                  <a:pt x="1440" y="14076"/>
                </a:cubicBezTo>
                <a:cubicBezTo>
                  <a:pt x="480" y="13106"/>
                  <a:pt x="0" y="11892"/>
                  <a:pt x="0" y="10679"/>
                </a:cubicBezTo>
                <a:cubicBezTo>
                  <a:pt x="0" y="9465"/>
                  <a:pt x="480" y="8252"/>
                  <a:pt x="1440" y="7281"/>
                </a:cubicBezTo>
                <a:cubicBezTo>
                  <a:pt x="7440" y="1213"/>
                  <a:pt x="7440" y="1213"/>
                  <a:pt x="7440" y="1213"/>
                </a:cubicBezTo>
                <a:cubicBezTo>
                  <a:pt x="8400" y="243"/>
                  <a:pt x="9600" y="0"/>
                  <a:pt x="10800" y="0"/>
                </a:cubicBezTo>
                <a:cubicBezTo>
                  <a:pt x="12000" y="0"/>
                  <a:pt x="13200" y="485"/>
                  <a:pt x="14160" y="1213"/>
                </a:cubicBezTo>
                <a:cubicBezTo>
                  <a:pt x="20160" y="7281"/>
                  <a:pt x="20160" y="7281"/>
                  <a:pt x="20160" y="7281"/>
                </a:cubicBezTo>
                <a:cubicBezTo>
                  <a:pt x="21120" y="8252"/>
                  <a:pt x="21600" y="9465"/>
                  <a:pt x="21600" y="10679"/>
                </a:cubicBezTo>
                <a:cubicBezTo>
                  <a:pt x="21600" y="11649"/>
                  <a:pt x="21120" y="12620"/>
                  <a:pt x="20640" y="13348"/>
                </a:cubicBezTo>
                <a:close/>
                <a:moveTo>
                  <a:pt x="2640" y="12863"/>
                </a:moveTo>
                <a:cubicBezTo>
                  <a:pt x="4560" y="14804"/>
                  <a:pt x="4560" y="14804"/>
                  <a:pt x="4560" y="14804"/>
                </a:cubicBezTo>
                <a:cubicBezTo>
                  <a:pt x="4560" y="14076"/>
                  <a:pt x="4320" y="13348"/>
                  <a:pt x="4320" y="12620"/>
                </a:cubicBezTo>
                <a:cubicBezTo>
                  <a:pt x="4320" y="12135"/>
                  <a:pt x="4320" y="11892"/>
                  <a:pt x="4320" y="11407"/>
                </a:cubicBezTo>
                <a:cubicBezTo>
                  <a:pt x="4320" y="9708"/>
                  <a:pt x="4560" y="8009"/>
                  <a:pt x="5040" y="6310"/>
                </a:cubicBezTo>
                <a:cubicBezTo>
                  <a:pt x="2640" y="8494"/>
                  <a:pt x="2640" y="8494"/>
                  <a:pt x="2640" y="8494"/>
                </a:cubicBezTo>
                <a:cubicBezTo>
                  <a:pt x="2160" y="9222"/>
                  <a:pt x="1920" y="9951"/>
                  <a:pt x="1920" y="10679"/>
                </a:cubicBezTo>
                <a:cubicBezTo>
                  <a:pt x="1920" y="11407"/>
                  <a:pt x="2160" y="12135"/>
                  <a:pt x="2640" y="12863"/>
                </a:cubicBezTo>
                <a:close/>
                <a:moveTo>
                  <a:pt x="6720" y="7038"/>
                </a:moveTo>
                <a:cubicBezTo>
                  <a:pt x="6240" y="8494"/>
                  <a:pt x="6000" y="9951"/>
                  <a:pt x="6000" y="11649"/>
                </a:cubicBezTo>
                <a:cubicBezTo>
                  <a:pt x="6000" y="11892"/>
                  <a:pt x="6000" y="12135"/>
                  <a:pt x="6000" y="12378"/>
                </a:cubicBezTo>
                <a:cubicBezTo>
                  <a:pt x="6240" y="15047"/>
                  <a:pt x="6960" y="16989"/>
                  <a:pt x="8160" y="18445"/>
                </a:cubicBezTo>
                <a:cubicBezTo>
                  <a:pt x="8640" y="18930"/>
                  <a:pt x="8640" y="18930"/>
                  <a:pt x="8640" y="18930"/>
                </a:cubicBezTo>
                <a:cubicBezTo>
                  <a:pt x="8640" y="18930"/>
                  <a:pt x="8640" y="18930"/>
                  <a:pt x="8640" y="18930"/>
                </a:cubicBezTo>
                <a:cubicBezTo>
                  <a:pt x="8880" y="19173"/>
                  <a:pt x="9120" y="19173"/>
                  <a:pt x="9120" y="19416"/>
                </a:cubicBezTo>
                <a:cubicBezTo>
                  <a:pt x="9600" y="19658"/>
                  <a:pt x="10320" y="19658"/>
                  <a:pt x="10800" y="19658"/>
                </a:cubicBezTo>
                <a:cubicBezTo>
                  <a:pt x="11520" y="19658"/>
                  <a:pt x="12240" y="19416"/>
                  <a:pt x="12960" y="18930"/>
                </a:cubicBezTo>
                <a:cubicBezTo>
                  <a:pt x="15840" y="16018"/>
                  <a:pt x="15840" y="16018"/>
                  <a:pt x="15840" y="16018"/>
                </a:cubicBezTo>
                <a:cubicBezTo>
                  <a:pt x="15840" y="16018"/>
                  <a:pt x="15840" y="16018"/>
                  <a:pt x="15840" y="16018"/>
                </a:cubicBezTo>
                <a:cubicBezTo>
                  <a:pt x="15120" y="16018"/>
                  <a:pt x="14640" y="15775"/>
                  <a:pt x="13920" y="15775"/>
                </a:cubicBezTo>
                <a:cubicBezTo>
                  <a:pt x="12240" y="15290"/>
                  <a:pt x="10560" y="14076"/>
                  <a:pt x="9120" y="12378"/>
                </a:cubicBezTo>
                <a:cubicBezTo>
                  <a:pt x="7680" y="10679"/>
                  <a:pt x="6960" y="8980"/>
                  <a:pt x="6720" y="7038"/>
                </a:cubicBezTo>
                <a:close/>
                <a:moveTo>
                  <a:pt x="12960" y="2427"/>
                </a:moveTo>
                <a:cubicBezTo>
                  <a:pt x="12240" y="1942"/>
                  <a:pt x="11520" y="1699"/>
                  <a:pt x="10800" y="1699"/>
                </a:cubicBezTo>
                <a:cubicBezTo>
                  <a:pt x="10080" y="1699"/>
                  <a:pt x="9360" y="1942"/>
                  <a:pt x="8640" y="2427"/>
                </a:cubicBezTo>
                <a:cubicBezTo>
                  <a:pt x="8160" y="3155"/>
                  <a:pt x="7920" y="3883"/>
                  <a:pt x="7920" y="4611"/>
                </a:cubicBezTo>
                <a:cubicBezTo>
                  <a:pt x="7920" y="5582"/>
                  <a:pt x="8160" y="6310"/>
                  <a:pt x="8640" y="6796"/>
                </a:cubicBezTo>
                <a:cubicBezTo>
                  <a:pt x="9360" y="7281"/>
                  <a:pt x="10080" y="7766"/>
                  <a:pt x="10800" y="7766"/>
                </a:cubicBezTo>
                <a:cubicBezTo>
                  <a:pt x="11520" y="7766"/>
                  <a:pt x="12240" y="7281"/>
                  <a:pt x="12960" y="6796"/>
                </a:cubicBezTo>
                <a:cubicBezTo>
                  <a:pt x="13440" y="6310"/>
                  <a:pt x="13680" y="5582"/>
                  <a:pt x="13680" y="4611"/>
                </a:cubicBezTo>
                <a:cubicBezTo>
                  <a:pt x="13680" y="3883"/>
                  <a:pt x="13440" y="3155"/>
                  <a:pt x="12960" y="2427"/>
                </a:cubicBezTo>
                <a:close/>
                <a:moveTo>
                  <a:pt x="19680" y="10679"/>
                </a:moveTo>
                <a:cubicBezTo>
                  <a:pt x="19680" y="9951"/>
                  <a:pt x="19440" y="9222"/>
                  <a:pt x="18960" y="8494"/>
                </a:cubicBezTo>
                <a:cubicBezTo>
                  <a:pt x="15360" y="5097"/>
                  <a:pt x="15360" y="5097"/>
                  <a:pt x="15360" y="5097"/>
                </a:cubicBezTo>
                <a:cubicBezTo>
                  <a:pt x="15360" y="6310"/>
                  <a:pt x="14880" y="7281"/>
                  <a:pt x="13920" y="8252"/>
                </a:cubicBezTo>
                <a:cubicBezTo>
                  <a:pt x="12960" y="8980"/>
                  <a:pt x="12000" y="9465"/>
                  <a:pt x="10800" y="9465"/>
                </a:cubicBezTo>
                <a:cubicBezTo>
                  <a:pt x="10080" y="9465"/>
                  <a:pt x="9600" y="9222"/>
                  <a:pt x="8880" y="8980"/>
                </a:cubicBezTo>
                <a:cubicBezTo>
                  <a:pt x="9360" y="10193"/>
                  <a:pt x="10320" y="11407"/>
                  <a:pt x="11280" y="12378"/>
                </a:cubicBezTo>
                <a:cubicBezTo>
                  <a:pt x="12240" y="13106"/>
                  <a:pt x="13200" y="13834"/>
                  <a:pt x="14400" y="14076"/>
                </a:cubicBezTo>
                <a:cubicBezTo>
                  <a:pt x="14880" y="14076"/>
                  <a:pt x="15360" y="14319"/>
                  <a:pt x="15600" y="14319"/>
                </a:cubicBezTo>
                <a:cubicBezTo>
                  <a:pt x="16800" y="14319"/>
                  <a:pt x="17760" y="13834"/>
                  <a:pt x="18720" y="13106"/>
                </a:cubicBezTo>
                <a:cubicBezTo>
                  <a:pt x="18720" y="13106"/>
                  <a:pt x="18720" y="13106"/>
                  <a:pt x="18720" y="13106"/>
                </a:cubicBezTo>
                <a:cubicBezTo>
                  <a:pt x="18960" y="12863"/>
                  <a:pt x="18960" y="12620"/>
                  <a:pt x="19200" y="12378"/>
                </a:cubicBezTo>
                <a:cubicBezTo>
                  <a:pt x="19680" y="11892"/>
                  <a:pt x="19680" y="11407"/>
                  <a:pt x="19680" y="1067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2006B9F1-BF73-4CD2-9503-ACA6FA29C2A8}"/>
              </a:ext>
            </a:extLst>
          </p:cNvPr>
          <p:cNvSpPr/>
          <p:nvPr/>
        </p:nvSpPr>
        <p:spPr>
          <a:xfrm>
            <a:off x="3021013" y="2419256"/>
            <a:ext cx="342901" cy="3381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cubicBezTo>
                  <a:pt x="21600" y="11760"/>
                  <a:pt x="21125" y="12480"/>
                  <a:pt x="20651" y="13200"/>
                </a:cubicBezTo>
                <a:cubicBezTo>
                  <a:pt x="20413" y="13680"/>
                  <a:pt x="20413" y="13920"/>
                  <a:pt x="20176" y="14160"/>
                </a:cubicBezTo>
                <a:cubicBezTo>
                  <a:pt x="19938" y="14160"/>
                  <a:pt x="19938" y="14160"/>
                  <a:pt x="19938" y="14160"/>
                </a:cubicBezTo>
                <a:cubicBezTo>
                  <a:pt x="19938" y="14160"/>
                  <a:pt x="19938" y="14160"/>
                  <a:pt x="19938" y="14160"/>
                </a:cubicBezTo>
                <a:cubicBezTo>
                  <a:pt x="14242" y="20160"/>
                  <a:pt x="14242" y="20160"/>
                  <a:pt x="14242" y="20160"/>
                </a:cubicBezTo>
                <a:cubicBezTo>
                  <a:pt x="13292" y="21120"/>
                  <a:pt x="12105" y="21600"/>
                  <a:pt x="10919" y="21600"/>
                </a:cubicBezTo>
                <a:cubicBezTo>
                  <a:pt x="10919" y="21600"/>
                  <a:pt x="10919" y="21600"/>
                  <a:pt x="10919" y="21600"/>
                </a:cubicBezTo>
                <a:cubicBezTo>
                  <a:pt x="9495" y="21600"/>
                  <a:pt x="8545" y="21120"/>
                  <a:pt x="7596" y="20160"/>
                </a:cubicBezTo>
                <a:cubicBezTo>
                  <a:pt x="7358" y="19920"/>
                  <a:pt x="7121" y="19680"/>
                  <a:pt x="6884" y="19440"/>
                </a:cubicBezTo>
                <a:cubicBezTo>
                  <a:pt x="1424" y="14160"/>
                  <a:pt x="1424" y="14160"/>
                  <a:pt x="1424" y="14160"/>
                </a:cubicBezTo>
                <a:cubicBezTo>
                  <a:pt x="475" y="13200"/>
                  <a:pt x="0" y="12000"/>
                  <a:pt x="0" y="10800"/>
                </a:cubicBezTo>
                <a:cubicBezTo>
                  <a:pt x="0" y="9360"/>
                  <a:pt x="475" y="8160"/>
                  <a:pt x="1424" y="7440"/>
                </a:cubicBezTo>
                <a:cubicBezTo>
                  <a:pt x="7358" y="1200"/>
                  <a:pt x="7358" y="1200"/>
                  <a:pt x="7358" y="1200"/>
                </a:cubicBezTo>
                <a:cubicBezTo>
                  <a:pt x="7596" y="1200"/>
                  <a:pt x="7596" y="1200"/>
                  <a:pt x="7596" y="1200"/>
                </a:cubicBezTo>
                <a:cubicBezTo>
                  <a:pt x="8308" y="480"/>
                  <a:pt x="9495" y="0"/>
                  <a:pt x="10681" y="0"/>
                </a:cubicBezTo>
                <a:cubicBezTo>
                  <a:pt x="12105" y="0"/>
                  <a:pt x="13292" y="480"/>
                  <a:pt x="14242" y="1200"/>
                </a:cubicBezTo>
                <a:cubicBezTo>
                  <a:pt x="20176" y="7440"/>
                  <a:pt x="20176" y="7440"/>
                  <a:pt x="20176" y="7440"/>
                </a:cubicBezTo>
                <a:cubicBezTo>
                  <a:pt x="21125" y="8160"/>
                  <a:pt x="21600" y="9360"/>
                  <a:pt x="21600" y="10800"/>
                </a:cubicBezTo>
                <a:close/>
                <a:moveTo>
                  <a:pt x="16615" y="15120"/>
                </a:moveTo>
                <a:cubicBezTo>
                  <a:pt x="18752" y="12720"/>
                  <a:pt x="18752" y="12720"/>
                  <a:pt x="18752" y="12720"/>
                </a:cubicBezTo>
                <a:cubicBezTo>
                  <a:pt x="19226" y="12480"/>
                  <a:pt x="19464" y="12000"/>
                  <a:pt x="19701" y="11520"/>
                </a:cubicBezTo>
                <a:cubicBezTo>
                  <a:pt x="17327" y="11520"/>
                  <a:pt x="17327" y="11520"/>
                  <a:pt x="17327" y="11520"/>
                </a:cubicBezTo>
                <a:cubicBezTo>
                  <a:pt x="17090" y="13200"/>
                  <a:pt x="16378" y="14640"/>
                  <a:pt x="15191" y="15840"/>
                </a:cubicBezTo>
                <a:cubicBezTo>
                  <a:pt x="14004" y="16800"/>
                  <a:pt x="12580" y="17280"/>
                  <a:pt x="10919" y="17280"/>
                </a:cubicBezTo>
                <a:cubicBezTo>
                  <a:pt x="9020" y="17280"/>
                  <a:pt x="7358" y="16800"/>
                  <a:pt x="6171" y="15360"/>
                </a:cubicBezTo>
                <a:cubicBezTo>
                  <a:pt x="4747" y="14160"/>
                  <a:pt x="4273" y="12480"/>
                  <a:pt x="4273" y="10800"/>
                </a:cubicBezTo>
                <a:cubicBezTo>
                  <a:pt x="4273" y="8880"/>
                  <a:pt x="4747" y="7200"/>
                  <a:pt x="6171" y="6000"/>
                </a:cubicBezTo>
                <a:cubicBezTo>
                  <a:pt x="7358" y="4560"/>
                  <a:pt x="9020" y="4080"/>
                  <a:pt x="10919" y="4080"/>
                </a:cubicBezTo>
                <a:cubicBezTo>
                  <a:pt x="12580" y="4080"/>
                  <a:pt x="14004" y="4560"/>
                  <a:pt x="15191" y="5760"/>
                </a:cubicBezTo>
                <a:cubicBezTo>
                  <a:pt x="16378" y="6720"/>
                  <a:pt x="17090" y="8160"/>
                  <a:pt x="17327" y="9840"/>
                </a:cubicBezTo>
                <a:cubicBezTo>
                  <a:pt x="19701" y="9840"/>
                  <a:pt x="19701" y="9840"/>
                  <a:pt x="19701" y="9840"/>
                </a:cubicBezTo>
                <a:cubicBezTo>
                  <a:pt x="19464" y="9360"/>
                  <a:pt x="19226" y="8880"/>
                  <a:pt x="18752" y="8640"/>
                </a:cubicBezTo>
                <a:cubicBezTo>
                  <a:pt x="15429" y="5280"/>
                  <a:pt x="15429" y="5280"/>
                  <a:pt x="15429" y="5280"/>
                </a:cubicBezTo>
                <a:cubicBezTo>
                  <a:pt x="12818" y="2640"/>
                  <a:pt x="12818" y="2640"/>
                  <a:pt x="12818" y="2640"/>
                </a:cubicBezTo>
                <a:cubicBezTo>
                  <a:pt x="12818" y="2400"/>
                  <a:pt x="12818" y="2400"/>
                  <a:pt x="12818" y="2400"/>
                </a:cubicBezTo>
                <a:cubicBezTo>
                  <a:pt x="12580" y="2400"/>
                  <a:pt x="12580" y="2160"/>
                  <a:pt x="12343" y="2160"/>
                </a:cubicBezTo>
                <a:cubicBezTo>
                  <a:pt x="11868" y="1680"/>
                  <a:pt x="11393" y="1680"/>
                  <a:pt x="10919" y="1680"/>
                </a:cubicBezTo>
                <a:cubicBezTo>
                  <a:pt x="10681" y="1680"/>
                  <a:pt x="10681" y="1680"/>
                  <a:pt x="10444" y="1680"/>
                </a:cubicBezTo>
                <a:cubicBezTo>
                  <a:pt x="9732" y="1680"/>
                  <a:pt x="9257" y="2160"/>
                  <a:pt x="8782" y="2640"/>
                </a:cubicBezTo>
                <a:cubicBezTo>
                  <a:pt x="8545" y="2640"/>
                  <a:pt x="8308" y="2880"/>
                  <a:pt x="8308" y="3120"/>
                </a:cubicBezTo>
                <a:cubicBezTo>
                  <a:pt x="7358" y="3840"/>
                  <a:pt x="7358" y="3840"/>
                  <a:pt x="7358" y="3840"/>
                </a:cubicBezTo>
                <a:cubicBezTo>
                  <a:pt x="6171" y="5040"/>
                  <a:pt x="6171" y="5040"/>
                  <a:pt x="6171" y="5040"/>
                </a:cubicBezTo>
                <a:cubicBezTo>
                  <a:pt x="5934" y="5520"/>
                  <a:pt x="5934" y="5520"/>
                  <a:pt x="5934" y="5520"/>
                </a:cubicBezTo>
                <a:cubicBezTo>
                  <a:pt x="4985" y="6240"/>
                  <a:pt x="4985" y="6240"/>
                  <a:pt x="4985" y="6240"/>
                </a:cubicBezTo>
                <a:cubicBezTo>
                  <a:pt x="4985" y="6240"/>
                  <a:pt x="4985" y="6240"/>
                  <a:pt x="4985" y="6240"/>
                </a:cubicBezTo>
                <a:cubicBezTo>
                  <a:pt x="2848" y="8640"/>
                  <a:pt x="2848" y="8640"/>
                  <a:pt x="2848" y="8640"/>
                </a:cubicBezTo>
                <a:cubicBezTo>
                  <a:pt x="2136" y="9120"/>
                  <a:pt x="1899" y="9840"/>
                  <a:pt x="1899" y="10800"/>
                </a:cubicBezTo>
                <a:cubicBezTo>
                  <a:pt x="1899" y="11520"/>
                  <a:pt x="2136" y="12240"/>
                  <a:pt x="2848" y="12720"/>
                </a:cubicBezTo>
                <a:cubicBezTo>
                  <a:pt x="6171" y="16320"/>
                  <a:pt x="6171" y="16320"/>
                  <a:pt x="6171" y="16320"/>
                </a:cubicBezTo>
                <a:cubicBezTo>
                  <a:pt x="8782" y="18960"/>
                  <a:pt x="8782" y="18960"/>
                  <a:pt x="8782" y="18960"/>
                </a:cubicBezTo>
                <a:cubicBezTo>
                  <a:pt x="8782" y="18960"/>
                  <a:pt x="8782" y="18960"/>
                  <a:pt x="8782" y="18960"/>
                </a:cubicBezTo>
                <a:cubicBezTo>
                  <a:pt x="9020" y="18960"/>
                  <a:pt x="9020" y="19200"/>
                  <a:pt x="9257" y="19200"/>
                </a:cubicBezTo>
                <a:cubicBezTo>
                  <a:pt x="9732" y="19680"/>
                  <a:pt x="10207" y="19680"/>
                  <a:pt x="10919" y="19680"/>
                </a:cubicBezTo>
                <a:cubicBezTo>
                  <a:pt x="10919" y="19680"/>
                  <a:pt x="10919" y="19680"/>
                  <a:pt x="11156" y="19680"/>
                </a:cubicBezTo>
                <a:cubicBezTo>
                  <a:pt x="11868" y="19680"/>
                  <a:pt x="12343" y="19440"/>
                  <a:pt x="12818" y="18960"/>
                </a:cubicBezTo>
                <a:cubicBezTo>
                  <a:pt x="13055" y="18720"/>
                  <a:pt x="13292" y="18720"/>
                  <a:pt x="13292" y="18480"/>
                </a:cubicBezTo>
                <a:cubicBezTo>
                  <a:pt x="13530" y="18240"/>
                  <a:pt x="14004" y="18000"/>
                  <a:pt x="14242" y="17520"/>
                </a:cubicBezTo>
                <a:cubicBezTo>
                  <a:pt x="15429" y="16320"/>
                  <a:pt x="15429" y="16320"/>
                  <a:pt x="15429" y="16320"/>
                </a:cubicBezTo>
                <a:cubicBezTo>
                  <a:pt x="15666" y="16080"/>
                  <a:pt x="15666" y="16080"/>
                  <a:pt x="15666" y="16080"/>
                </a:cubicBezTo>
                <a:cubicBezTo>
                  <a:pt x="16615" y="15120"/>
                  <a:pt x="16615" y="15120"/>
                  <a:pt x="16615" y="15120"/>
                </a:cubicBezTo>
                <a:close/>
                <a:moveTo>
                  <a:pt x="10919" y="11760"/>
                </a:moveTo>
                <a:cubicBezTo>
                  <a:pt x="10681" y="11760"/>
                  <a:pt x="10444" y="11520"/>
                  <a:pt x="10207" y="11280"/>
                </a:cubicBezTo>
                <a:cubicBezTo>
                  <a:pt x="9969" y="11280"/>
                  <a:pt x="9969" y="11040"/>
                  <a:pt x="9969" y="10800"/>
                </a:cubicBezTo>
                <a:cubicBezTo>
                  <a:pt x="9969" y="10560"/>
                  <a:pt x="9969" y="10320"/>
                  <a:pt x="10207" y="10080"/>
                </a:cubicBezTo>
                <a:cubicBezTo>
                  <a:pt x="10444" y="9840"/>
                  <a:pt x="10444" y="9840"/>
                  <a:pt x="10919" y="9840"/>
                </a:cubicBezTo>
                <a:cubicBezTo>
                  <a:pt x="15429" y="9840"/>
                  <a:pt x="15429" y="9840"/>
                  <a:pt x="15429" y="9840"/>
                </a:cubicBezTo>
                <a:cubicBezTo>
                  <a:pt x="15191" y="8640"/>
                  <a:pt x="14716" y="7680"/>
                  <a:pt x="13767" y="6960"/>
                </a:cubicBezTo>
                <a:cubicBezTo>
                  <a:pt x="13055" y="6240"/>
                  <a:pt x="11868" y="6000"/>
                  <a:pt x="10919" y="6000"/>
                </a:cubicBezTo>
                <a:cubicBezTo>
                  <a:pt x="9495" y="6000"/>
                  <a:pt x="8308" y="6240"/>
                  <a:pt x="7358" y="7200"/>
                </a:cubicBezTo>
                <a:cubicBezTo>
                  <a:pt x="6409" y="8160"/>
                  <a:pt x="5934" y="9360"/>
                  <a:pt x="5934" y="10800"/>
                </a:cubicBezTo>
                <a:cubicBezTo>
                  <a:pt x="5934" y="12000"/>
                  <a:pt x="6409" y="13200"/>
                  <a:pt x="7358" y="14160"/>
                </a:cubicBezTo>
                <a:cubicBezTo>
                  <a:pt x="8308" y="15120"/>
                  <a:pt x="9495" y="15600"/>
                  <a:pt x="10919" y="15600"/>
                </a:cubicBezTo>
                <a:cubicBezTo>
                  <a:pt x="11868" y="15600"/>
                  <a:pt x="13055" y="15120"/>
                  <a:pt x="13767" y="14400"/>
                </a:cubicBezTo>
                <a:cubicBezTo>
                  <a:pt x="14716" y="13680"/>
                  <a:pt x="15191" y="12720"/>
                  <a:pt x="15429" y="11520"/>
                </a:cubicBezTo>
                <a:lnTo>
                  <a:pt x="10919" y="117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2823CD4D-FBA8-4F0B-AD50-8E964D799CEA}"/>
              </a:ext>
            </a:extLst>
          </p:cNvPr>
          <p:cNvSpPr/>
          <p:nvPr/>
        </p:nvSpPr>
        <p:spPr>
          <a:xfrm>
            <a:off x="3705226" y="2400206"/>
            <a:ext cx="266701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949" y="2672"/>
                </a:moveTo>
                <a:cubicBezTo>
                  <a:pt x="20383" y="4454"/>
                  <a:pt x="21600" y="6012"/>
                  <a:pt x="21600" y="7571"/>
                </a:cubicBezTo>
                <a:cubicBezTo>
                  <a:pt x="21600" y="21155"/>
                  <a:pt x="21600" y="21155"/>
                  <a:pt x="21600" y="21155"/>
                </a:cubicBezTo>
                <a:cubicBezTo>
                  <a:pt x="21600" y="21377"/>
                  <a:pt x="21600" y="21377"/>
                  <a:pt x="21296" y="21600"/>
                </a:cubicBezTo>
                <a:cubicBezTo>
                  <a:pt x="21296" y="21600"/>
                  <a:pt x="20992" y="21600"/>
                  <a:pt x="20992" y="21600"/>
                </a:cubicBezTo>
                <a:cubicBezTo>
                  <a:pt x="913" y="21600"/>
                  <a:pt x="913" y="21600"/>
                  <a:pt x="913" y="21600"/>
                </a:cubicBezTo>
                <a:cubicBezTo>
                  <a:pt x="608" y="21600"/>
                  <a:pt x="608" y="21600"/>
                  <a:pt x="304" y="21600"/>
                </a:cubicBezTo>
                <a:cubicBezTo>
                  <a:pt x="304" y="21377"/>
                  <a:pt x="0" y="21377"/>
                  <a:pt x="0" y="21155"/>
                </a:cubicBezTo>
                <a:cubicBezTo>
                  <a:pt x="0" y="668"/>
                  <a:pt x="0" y="668"/>
                  <a:pt x="0" y="668"/>
                </a:cubicBezTo>
                <a:cubicBezTo>
                  <a:pt x="0" y="445"/>
                  <a:pt x="304" y="223"/>
                  <a:pt x="304" y="223"/>
                </a:cubicBezTo>
                <a:cubicBezTo>
                  <a:pt x="608" y="0"/>
                  <a:pt x="608" y="0"/>
                  <a:pt x="913" y="0"/>
                </a:cubicBezTo>
                <a:cubicBezTo>
                  <a:pt x="11865" y="0"/>
                  <a:pt x="11865" y="0"/>
                  <a:pt x="11865" y="0"/>
                </a:cubicBezTo>
                <a:cubicBezTo>
                  <a:pt x="12169" y="0"/>
                  <a:pt x="12169" y="0"/>
                  <a:pt x="12169" y="0"/>
                </a:cubicBezTo>
                <a:cubicBezTo>
                  <a:pt x="13690" y="223"/>
                  <a:pt x="15515" y="1113"/>
                  <a:pt x="17949" y="2672"/>
                </a:cubicBezTo>
                <a:close/>
                <a:moveTo>
                  <a:pt x="20383" y="20709"/>
                </a:moveTo>
                <a:cubicBezTo>
                  <a:pt x="20383" y="7571"/>
                  <a:pt x="20383" y="7571"/>
                  <a:pt x="20383" y="7571"/>
                </a:cubicBezTo>
                <a:cubicBezTo>
                  <a:pt x="20383" y="7348"/>
                  <a:pt x="20383" y="7348"/>
                  <a:pt x="20383" y="7348"/>
                </a:cubicBezTo>
                <a:cubicBezTo>
                  <a:pt x="20079" y="7126"/>
                  <a:pt x="19775" y="6903"/>
                  <a:pt x="19470" y="6680"/>
                </a:cubicBezTo>
                <a:cubicBezTo>
                  <a:pt x="18862" y="6235"/>
                  <a:pt x="18254" y="6235"/>
                  <a:pt x="17341" y="6012"/>
                </a:cubicBezTo>
                <a:cubicBezTo>
                  <a:pt x="16124" y="5790"/>
                  <a:pt x="15211" y="5790"/>
                  <a:pt x="13994" y="5790"/>
                </a:cubicBezTo>
                <a:cubicBezTo>
                  <a:pt x="13386" y="5790"/>
                  <a:pt x="13386" y="5790"/>
                  <a:pt x="13386" y="5790"/>
                </a:cubicBezTo>
                <a:cubicBezTo>
                  <a:pt x="13386" y="5122"/>
                  <a:pt x="13386" y="5122"/>
                  <a:pt x="13386" y="5122"/>
                </a:cubicBezTo>
                <a:cubicBezTo>
                  <a:pt x="13386" y="4454"/>
                  <a:pt x="13386" y="4454"/>
                  <a:pt x="13386" y="4454"/>
                </a:cubicBezTo>
                <a:cubicBezTo>
                  <a:pt x="13386" y="3563"/>
                  <a:pt x="13386" y="2672"/>
                  <a:pt x="13082" y="2227"/>
                </a:cubicBezTo>
                <a:cubicBezTo>
                  <a:pt x="12777" y="1336"/>
                  <a:pt x="12473" y="1113"/>
                  <a:pt x="11865" y="1113"/>
                </a:cubicBezTo>
                <a:cubicBezTo>
                  <a:pt x="11865" y="1113"/>
                  <a:pt x="11865" y="1113"/>
                  <a:pt x="11865" y="1113"/>
                </a:cubicBezTo>
                <a:cubicBezTo>
                  <a:pt x="1521" y="1113"/>
                  <a:pt x="1521" y="1113"/>
                  <a:pt x="1521" y="1113"/>
                </a:cubicBezTo>
                <a:cubicBezTo>
                  <a:pt x="1521" y="20709"/>
                  <a:pt x="1521" y="20709"/>
                  <a:pt x="1521" y="20709"/>
                </a:cubicBezTo>
                <a:lnTo>
                  <a:pt x="20383" y="207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8285CFBD-9C85-4E46-97AD-378B42E416E8}"/>
              </a:ext>
            </a:extLst>
          </p:cNvPr>
          <p:cNvSpPr/>
          <p:nvPr/>
        </p:nvSpPr>
        <p:spPr>
          <a:xfrm>
            <a:off x="4349751" y="2400206"/>
            <a:ext cx="266701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949" y="2672"/>
                </a:moveTo>
                <a:cubicBezTo>
                  <a:pt x="20383" y="4454"/>
                  <a:pt x="21600" y="6012"/>
                  <a:pt x="21600" y="7571"/>
                </a:cubicBezTo>
                <a:cubicBezTo>
                  <a:pt x="21600" y="21155"/>
                  <a:pt x="21600" y="21155"/>
                  <a:pt x="21600" y="21155"/>
                </a:cubicBezTo>
                <a:cubicBezTo>
                  <a:pt x="21600" y="21377"/>
                  <a:pt x="21600" y="21377"/>
                  <a:pt x="21296" y="21600"/>
                </a:cubicBezTo>
                <a:cubicBezTo>
                  <a:pt x="21296" y="21600"/>
                  <a:pt x="20992" y="21600"/>
                  <a:pt x="20992" y="21600"/>
                </a:cubicBezTo>
                <a:cubicBezTo>
                  <a:pt x="913" y="21600"/>
                  <a:pt x="913" y="21600"/>
                  <a:pt x="913" y="21600"/>
                </a:cubicBezTo>
                <a:cubicBezTo>
                  <a:pt x="608" y="21600"/>
                  <a:pt x="304" y="21600"/>
                  <a:pt x="304" y="21600"/>
                </a:cubicBezTo>
                <a:cubicBezTo>
                  <a:pt x="304" y="21377"/>
                  <a:pt x="0" y="21377"/>
                  <a:pt x="0" y="21155"/>
                </a:cubicBezTo>
                <a:cubicBezTo>
                  <a:pt x="0" y="668"/>
                  <a:pt x="0" y="668"/>
                  <a:pt x="0" y="668"/>
                </a:cubicBezTo>
                <a:cubicBezTo>
                  <a:pt x="0" y="445"/>
                  <a:pt x="304" y="223"/>
                  <a:pt x="304" y="223"/>
                </a:cubicBezTo>
                <a:cubicBezTo>
                  <a:pt x="304" y="0"/>
                  <a:pt x="608" y="0"/>
                  <a:pt x="913" y="0"/>
                </a:cubicBezTo>
                <a:cubicBezTo>
                  <a:pt x="11865" y="0"/>
                  <a:pt x="11865" y="0"/>
                  <a:pt x="11865" y="0"/>
                </a:cubicBezTo>
                <a:cubicBezTo>
                  <a:pt x="12169" y="0"/>
                  <a:pt x="12169" y="0"/>
                  <a:pt x="12169" y="0"/>
                </a:cubicBezTo>
                <a:cubicBezTo>
                  <a:pt x="13690" y="223"/>
                  <a:pt x="15515" y="1113"/>
                  <a:pt x="17949" y="2672"/>
                </a:cubicBezTo>
                <a:close/>
                <a:moveTo>
                  <a:pt x="20079" y="20709"/>
                </a:moveTo>
                <a:cubicBezTo>
                  <a:pt x="20079" y="7571"/>
                  <a:pt x="20079" y="7571"/>
                  <a:pt x="20079" y="7571"/>
                </a:cubicBezTo>
                <a:cubicBezTo>
                  <a:pt x="20079" y="7348"/>
                  <a:pt x="20079" y="7348"/>
                  <a:pt x="20079" y="7348"/>
                </a:cubicBezTo>
                <a:cubicBezTo>
                  <a:pt x="20079" y="7126"/>
                  <a:pt x="19775" y="6903"/>
                  <a:pt x="19470" y="6680"/>
                </a:cubicBezTo>
                <a:cubicBezTo>
                  <a:pt x="18862" y="6235"/>
                  <a:pt x="18254" y="6235"/>
                  <a:pt x="17341" y="6012"/>
                </a:cubicBezTo>
                <a:cubicBezTo>
                  <a:pt x="16124" y="5790"/>
                  <a:pt x="15211" y="5790"/>
                  <a:pt x="13994" y="5790"/>
                </a:cubicBezTo>
                <a:cubicBezTo>
                  <a:pt x="13386" y="5790"/>
                  <a:pt x="13386" y="5790"/>
                  <a:pt x="13386" y="5790"/>
                </a:cubicBezTo>
                <a:cubicBezTo>
                  <a:pt x="13386" y="5122"/>
                  <a:pt x="13386" y="5122"/>
                  <a:pt x="13386" y="5122"/>
                </a:cubicBezTo>
                <a:cubicBezTo>
                  <a:pt x="13386" y="4454"/>
                  <a:pt x="13386" y="4454"/>
                  <a:pt x="13386" y="4454"/>
                </a:cubicBezTo>
                <a:cubicBezTo>
                  <a:pt x="13386" y="3563"/>
                  <a:pt x="13386" y="2672"/>
                  <a:pt x="13082" y="2227"/>
                </a:cubicBezTo>
                <a:cubicBezTo>
                  <a:pt x="12777" y="1336"/>
                  <a:pt x="12473" y="1113"/>
                  <a:pt x="11865" y="1113"/>
                </a:cubicBezTo>
                <a:cubicBezTo>
                  <a:pt x="11865" y="1113"/>
                  <a:pt x="11865" y="1113"/>
                  <a:pt x="11865" y="1113"/>
                </a:cubicBezTo>
                <a:cubicBezTo>
                  <a:pt x="1521" y="1113"/>
                  <a:pt x="1521" y="1113"/>
                  <a:pt x="1521" y="1113"/>
                </a:cubicBezTo>
                <a:cubicBezTo>
                  <a:pt x="1521" y="20709"/>
                  <a:pt x="1521" y="20709"/>
                  <a:pt x="1521" y="20709"/>
                </a:cubicBezTo>
                <a:lnTo>
                  <a:pt x="20079" y="20709"/>
                </a:lnTo>
                <a:close/>
                <a:moveTo>
                  <a:pt x="17037" y="3340"/>
                </a:moveTo>
                <a:cubicBezTo>
                  <a:pt x="16124" y="2895"/>
                  <a:pt x="15211" y="2227"/>
                  <a:pt x="14299" y="1781"/>
                </a:cubicBezTo>
                <a:cubicBezTo>
                  <a:pt x="14299" y="1781"/>
                  <a:pt x="14299" y="1781"/>
                  <a:pt x="14299" y="1781"/>
                </a:cubicBezTo>
                <a:cubicBezTo>
                  <a:pt x="14603" y="2672"/>
                  <a:pt x="14603" y="3340"/>
                  <a:pt x="14603" y="4454"/>
                </a:cubicBezTo>
                <a:cubicBezTo>
                  <a:pt x="14603" y="4676"/>
                  <a:pt x="14603" y="4676"/>
                  <a:pt x="14603" y="4676"/>
                </a:cubicBezTo>
                <a:cubicBezTo>
                  <a:pt x="15820" y="4899"/>
                  <a:pt x="16732" y="4899"/>
                  <a:pt x="17645" y="5122"/>
                </a:cubicBezTo>
                <a:cubicBezTo>
                  <a:pt x="18254" y="5122"/>
                  <a:pt x="18862" y="5344"/>
                  <a:pt x="19166" y="5344"/>
                </a:cubicBezTo>
                <a:cubicBezTo>
                  <a:pt x="18558" y="4676"/>
                  <a:pt x="17949" y="4008"/>
                  <a:pt x="17037" y="33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E235822C-A9F7-4226-B586-87530C52D467}"/>
              </a:ext>
            </a:extLst>
          </p:cNvPr>
          <p:cNvSpPr/>
          <p:nvPr/>
        </p:nvSpPr>
        <p:spPr>
          <a:xfrm>
            <a:off x="4992687" y="2389092"/>
            <a:ext cx="269876" cy="3873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05"/>
                </a:moveTo>
                <a:cubicBezTo>
                  <a:pt x="19800" y="13841"/>
                  <a:pt x="19800" y="13841"/>
                  <a:pt x="19800" y="13841"/>
                </a:cubicBezTo>
                <a:cubicBezTo>
                  <a:pt x="17700" y="13421"/>
                  <a:pt x="17700" y="13421"/>
                  <a:pt x="17700" y="13421"/>
                </a:cubicBezTo>
                <a:cubicBezTo>
                  <a:pt x="15000" y="18035"/>
                  <a:pt x="15000" y="18035"/>
                  <a:pt x="15000" y="18035"/>
                </a:cubicBezTo>
                <a:cubicBezTo>
                  <a:pt x="14700" y="18664"/>
                  <a:pt x="14100" y="19083"/>
                  <a:pt x="13500" y="19293"/>
                </a:cubicBezTo>
                <a:cubicBezTo>
                  <a:pt x="12900" y="19503"/>
                  <a:pt x="12600" y="19503"/>
                  <a:pt x="12000" y="19503"/>
                </a:cubicBezTo>
                <a:cubicBezTo>
                  <a:pt x="11700" y="19503"/>
                  <a:pt x="11400" y="19503"/>
                  <a:pt x="10800" y="19503"/>
                </a:cubicBezTo>
                <a:cubicBezTo>
                  <a:pt x="9000" y="18874"/>
                  <a:pt x="9000" y="18874"/>
                  <a:pt x="9000" y="18874"/>
                </a:cubicBezTo>
                <a:cubicBezTo>
                  <a:pt x="7800" y="20551"/>
                  <a:pt x="7800" y="20551"/>
                  <a:pt x="7800" y="20551"/>
                </a:cubicBezTo>
                <a:cubicBezTo>
                  <a:pt x="7800" y="20971"/>
                  <a:pt x="7500" y="21181"/>
                  <a:pt x="6900" y="21390"/>
                </a:cubicBezTo>
                <a:cubicBezTo>
                  <a:pt x="6600" y="21390"/>
                  <a:pt x="6300" y="21600"/>
                  <a:pt x="6000" y="21600"/>
                </a:cubicBezTo>
                <a:cubicBezTo>
                  <a:pt x="5700" y="21600"/>
                  <a:pt x="5400" y="21390"/>
                  <a:pt x="5100" y="21390"/>
                </a:cubicBezTo>
                <a:cubicBezTo>
                  <a:pt x="4200" y="21181"/>
                  <a:pt x="4200" y="21181"/>
                  <a:pt x="4200" y="21181"/>
                </a:cubicBezTo>
                <a:cubicBezTo>
                  <a:pt x="3600" y="20971"/>
                  <a:pt x="3300" y="20761"/>
                  <a:pt x="3000" y="20342"/>
                </a:cubicBezTo>
                <a:cubicBezTo>
                  <a:pt x="3000" y="20132"/>
                  <a:pt x="2700" y="19922"/>
                  <a:pt x="2700" y="19713"/>
                </a:cubicBezTo>
                <a:cubicBezTo>
                  <a:pt x="2700" y="19503"/>
                  <a:pt x="3000" y="19293"/>
                  <a:pt x="3000" y="19083"/>
                </a:cubicBezTo>
                <a:cubicBezTo>
                  <a:pt x="3900" y="17406"/>
                  <a:pt x="3900" y="17406"/>
                  <a:pt x="3900" y="17406"/>
                </a:cubicBezTo>
                <a:cubicBezTo>
                  <a:pt x="2100" y="16986"/>
                  <a:pt x="2100" y="16986"/>
                  <a:pt x="2100" y="16986"/>
                </a:cubicBezTo>
                <a:cubicBezTo>
                  <a:pt x="1200" y="16777"/>
                  <a:pt x="600" y="16357"/>
                  <a:pt x="300" y="15728"/>
                </a:cubicBezTo>
                <a:cubicBezTo>
                  <a:pt x="300" y="15518"/>
                  <a:pt x="0" y="15099"/>
                  <a:pt x="0" y="14889"/>
                </a:cubicBezTo>
                <a:cubicBezTo>
                  <a:pt x="0" y="14680"/>
                  <a:pt x="300" y="14260"/>
                  <a:pt x="300" y="14050"/>
                </a:cubicBezTo>
                <a:cubicBezTo>
                  <a:pt x="3000" y="9227"/>
                  <a:pt x="3000" y="9227"/>
                  <a:pt x="3000" y="9227"/>
                </a:cubicBezTo>
                <a:cubicBezTo>
                  <a:pt x="600" y="8598"/>
                  <a:pt x="600" y="8598"/>
                  <a:pt x="600" y="8598"/>
                </a:cubicBezTo>
                <a:cubicBezTo>
                  <a:pt x="2400" y="5452"/>
                  <a:pt x="2400" y="5452"/>
                  <a:pt x="2400" y="5452"/>
                </a:cubicBezTo>
                <a:cubicBezTo>
                  <a:pt x="6600" y="6711"/>
                  <a:pt x="6600" y="6711"/>
                  <a:pt x="6600" y="6711"/>
                </a:cubicBezTo>
                <a:cubicBezTo>
                  <a:pt x="10200" y="629"/>
                  <a:pt x="10200" y="629"/>
                  <a:pt x="10200" y="629"/>
                </a:cubicBezTo>
                <a:cubicBezTo>
                  <a:pt x="10200" y="419"/>
                  <a:pt x="10500" y="210"/>
                  <a:pt x="10800" y="210"/>
                </a:cubicBezTo>
                <a:cubicBezTo>
                  <a:pt x="11100" y="0"/>
                  <a:pt x="11100" y="0"/>
                  <a:pt x="11400" y="0"/>
                </a:cubicBezTo>
                <a:cubicBezTo>
                  <a:pt x="11700" y="0"/>
                  <a:pt x="11700" y="0"/>
                  <a:pt x="12000" y="210"/>
                </a:cubicBezTo>
                <a:cubicBezTo>
                  <a:pt x="12300" y="210"/>
                  <a:pt x="12600" y="419"/>
                  <a:pt x="12900" y="629"/>
                </a:cubicBezTo>
                <a:cubicBezTo>
                  <a:pt x="12900" y="1049"/>
                  <a:pt x="12900" y="1258"/>
                  <a:pt x="12900" y="1468"/>
                </a:cubicBezTo>
                <a:cubicBezTo>
                  <a:pt x="9300" y="7340"/>
                  <a:pt x="9300" y="7340"/>
                  <a:pt x="9300" y="7340"/>
                </a:cubicBezTo>
                <a:cubicBezTo>
                  <a:pt x="14700" y="8808"/>
                  <a:pt x="14700" y="8808"/>
                  <a:pt x="14700" y="8808"/>
                </a:cubicBezTo>
                <a:cubicBezTo>
                  <a:pt x="18000" y="2936"/>
                  <a:pt x="18000" y="2936"/>
                  <a:pt x="18000" y="2936"/>
                </a:cubicBezTo>
                <a:cubicBezTo>
                  <a:pt x="18300" y="2726"/>
                  <a:pt x="18600" y="2517"/>
                  <a:pt x="18900" y="2307"/>
                </a:cubicBezTo>
                <a:cubicBezTo>
                  <a:pt x="19200" y="2307"/>
                  <a:pt x="19500" y="2307"/>
                  <a:pt x="20100" y="2307"/>
                </a:cubicBezTo>
                <a:cubicBezTo>
                  <a:pt x="20400" y="2517"/>
                  <a:pt x="20700" y="2726"/>
                  <a:pt x="20700" y="2936"/>
                </a:cubicBezTo>
                <a:cubicBezTo>
                  <a:pt x="21000" y="3146"/>
                  <a:pt x="21000" y="3355"/>
                  <a:pt x="20700" y="3775"/>
                </a:cubicBezTo>
                <a:cubicBezTo>
                  <a:pt x="17400" y="9647"/>
                  <a:pt x="17400" y="9647"/>
                  <a:pt x="17400" y="9647"/>
                </a:cubicBezTo>
                <a:lnTo>
                  <a:pt x="21600" y="1090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8E89DF27-A7B5-47E6-B0FA-42E6A1A44CA4}"/>
              </a:ext>
            </a:extLst>
          </p:cNvPr>
          <p:cNvSpPr/>
          <p:nvPr/>
        </p:nvSpPr>
        <p:spPr>
          <a:xfrm>
            <a:off x="5570537" y="2377981"/>
            <a:ext cx="412751" cy="4143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8640"/>
                </a:moveTo>
                <a:cubicBezTo>
                  <a:pt x="21207" y="9229"/>
                  <a:pt x="21600" y="10015"/>
                  <a:pt x="21600" y="10800"/>
                </a:cubicBezTo>
                <a:cubicBezTo>
                  <a:pt x="21600" y="11782"/>
                  <a:pt x="21207" y="12567"/>
                  <a:pt x="20618" y="13156"/>
                </a:cubicBezTo>
                <a:cubicBezTo>
                  <a:pt x="20029" y="13745"/>
                  <a:pt x="19244" y="13942"/>
                  <a:pt x="18458" y="13942"/>
                </a:cubicBezTo>
                <a:cubicBezTo>
                  <a:pt x="19047" y="14531"/>
                  <a:pt x="19244" y="15316"/>
                  <a:pt x="19244" y="16298"/>
                </a:cubicBezTo>
                <a:cubicBezTo>
                  <a:pt x="19244" y="17084"/>
                  <a:pt x="19047" y="17869"/>
                  <a:pt x="18458" y="18458"/>
                </a:cubicBezTo>
                <a:cubicBezTo>
                  <a:pt x="17673" y="19047"/>
                  <a:pt x="17084" y="19440"/>
                  <a:pt x="16102" y="19440"/>
                </a:cubicBezTo>
                <a:cubicBezTo>
                  <a:pt x="15316" y="19440"/>
                  <a:pt x="14531" y="19047"/>
                  <a:pt x="13942" y="18458"/>
                </a:cubicBezTo>
                <a:cubicBezTo>
                  <a:pt x="13942" y="19440"/>
                  <a:pt x="13549" y="20029"/>
                  <a:pt x="12960" y="20815"/>
                </a:cubicBezTo>
                <a:cubicBezTo>
                  <a:pt x="12371" y="21404"/>
                  <a:pt x="11585" y="21600"/>
                  <a:pt x="10800" y="21600"/>
                </a:cubicBezTo>
                <a:cubicBezTo>
                  <a:pt x="9818" y="21600"/>
                  <a:pt x="9033" y="21404"/>
                  <a:pt x="8444" y="20815"/>
                </a:cubicBezTo>
                <a:cubicBezTo>
                  <a:pt x="7855" y="20029"/>
                  <a:pt x="7658" y="19440"/>
                  <a:pt x="7658" y="18458"/>
                </a:cubicBezTo>
                <a:cubicBezTo>
                  <a:pt x="6873" y="19047"/>
                  <a:pt x="6284" y="19440"/>
                  <a:pt x="5302" y="19440"/>
                </a:cubicBezTo>
                <a:cubicBezTo>
                  <a:pt x="4516" y="19440"/>
                  <a:pt x="3731" y="19047"/>
                  <a:pt x="3142" y="18458"/>
                </a:cubicBezTo>
                <a:cubicBezTo>
                  <a:pt x="2553" y="17869"/>
                  <a:pt x="2160" y="17084"/>
                  <a:pt x="2160" y="16298"/>
                </a:cubicBezTo>
                <a:cubicBezTo>
                  <a:pt x="2160" y="15316"/>
                  <a:pt x="2553" y="14531"/>
                  <a:pt x="3142" y="13942"/>
                </a:cubicBezTo>
                <a:cubicBezTo>
                  <a:pt x="2160" y="13942"/>
                  <a:pt x="1571" y="13745"/>
                  <a:pt x="785" y="13156"/>
                </a:cubicBezTo>
                <a:cubicBezTo>
                  <a:pt x="196" y="12567"/>
                  <a:pt x="0" y="11782"/>
                  <a:pt x="0" y="10800"/>
                </a:cubicBezTo>
                <a:cubicBezTo>
                  <a:pt x="0" y="10015"/>
                  <a:pt x="196" y="9229"/>
                  <a:pt x="785" y="8640"/>
                </a:cubicBezTo>
                <a:cubicBezTo>
                  <a:pt x="1571" y="8051"/>
                  <a:pt x="2160" y="7658"/>
                  <a:pt x="3142" y="7658"/>
                </a:cubicBezTo>
                <a:cubicBezTo>
                  <a:pt x="2553" y="7069"/>
                  <a:pt x="2160" y="6284"/>
                  <a:pt x="2160" y="5498"/>
                </a:cubicBezTo>
                <a:cubicBezTo>
                  <a:pt x="2160" y="4516"/>
                  <a:pt x="2553" y="3731"/>
                  <a:pt x="3142" y="3142"/>
                </a:cubicBezTo>
                <a:cubicBezTo>
                  <a:pt x="3731" y="2553"/>
                  <a:pt x="4516" y="2356"/>
                  <a:pt x="5302" y="2356"/>
                </a:cubicBezTo>
                <a:cubicBezTo>
                  <a:pt x="6284" y="2356"/>
                  <a:pt x="6873" y="2553"/>
                  <a:pt x="7658" y="3142"/>
                </a:cubicBezTo>
                <a:cubicBezTo>
                  <a:pt x="7658" y="2356"/>
                  <a:pt x="7855" y="1571"/>
                  <a:pt x="8444" y="982"/>
                </a:cubicBezTo>
                <a:cubicBezTo>
                  <a:pt x="9033" y="393"/>
                  <a:pt x="9818" y="0"/>
                  <a:pt x="10800" y="0"/>
                </a:cubicBezTo>
                <a:cubicBezTo>
                  <a:pt x="11585" y="0"/>
                  <a:pt x="12371" y="393"/>
                  <a:pt x="12960" y="982"/>
                </a:cubicBezTo>
                <a:cubicBezTo>
                  <a:pt x="13549" y="1571"/>
                  <a:pt x="13942" y="2356"/>
                  <a:pt x="13942" y="3142"/>
                </a:cubicBezTo>
                <a:cubicBezTo>
                  <a:pt x="14531" y="2553"/>
                  <a:pt x="15316" y="2356"/>
                  <a:pt x="16102" y="2356"/>
                </a:cubicBezTo>
                <a:cubicBezTo>
                  <a:pt x="17084" y="2356"/>
                  <a:pt x="17673" y="2553"/>
                  <a:pt x="18458" y="3142"/>
                </a:cubicBezTo>
                <a:cubicBezTo>
                  <a:pt x="19047" y="3731"/>
                  <a:pt x="19244" y="4516"/>
                  <a:pt x="19244" y="5498"/>
                </a:cubicBezTo>
                <a:cubicBezTo>
                  <a:pt x="19244" y="6284"/>
                  <a:pt x="19047" y="7069"/>
                  <a:pt x="18458" y="7658"/>
                </a:cubicBezTo>
                <a:cubicBezTo>
                  <a:pt x="19244" y="7658"/>
                  <a:pt x="20029" y="8051"/>
                  <a:pt x="20618" y="8640"/>
                </a:cubicBezTo>
                <a:close/>
                <a:moveTo>
                  <a:pt x="16102" y="14531"/>
                </a:moveTo>
                <a:cubicBezTo>
                  <a:pt x="13549" y="11978"/>
                  <a:pt x="13549" y="11978"/>
                  <a:pt x="13549" y="11978"/>
                </a:cubicBezTo>
                <a:cubicBezTo>
                  <a:pt x="17084" y="11978"/>
                  <a:pt x="17084" y="11978"/>
                  <a:pt x="17084" y="11978"/>
                </a:cubicBezTo>
                <a:cubicBezTo>
                  <a:pt x="17476" y="12371"/>
                  <a:pt x="17869" y="12567"/>
                  <a:pt x="18458" y="12567"/>
                </a:cubicBezTo>
                <a:cubicBezTo>
                  <a:pt x="18851" y="12567"/>
                  <a:pt x="19244" y="12371"/>
                  <a:pt x="19636" y="11978"/>
                </a:cubicBezTo>
                <a:cubicBezTo>
                  <a:pt x="19833" y="11782"/>
                  <a:pt x="20029" y="11389"/>
                  <a:pt x="20029" y="10800"/>
                </a:cubicBezTo>
                <a:cubicBezTo>
                  <a:pt x="20029" y="10407"/>
                  <a:pt x="19833" y="10015"/>
                  <a:pt x="19636" y="9622"/>
                </a:cubicBezTo>
                <a:cubicBezTo>
                  <a:pt x="19244" y="9229"/>
                  <a:pt x="18851" y="9033"/>
                  <a:pt x="18458" y="9033"/>
                </a:cubicBezTo>
                <a:cubicBezTo>
                  <a:pt x="17869" y="9033"/>
                  <a:pt x="17476" y="9229"/>
                  <a:pt x="17084" y="9622"/>
                </a:cubicBezTo>
                <a:cubicBezTo>
                  <a:pt x="13549" y="9622"/>
                  <a:pt x="13549" y="9622"/>
                  <a:pt x="13549" y="9622"/>
                </a:cubicBezTo>
                <a:cubicBezTo>
                  <a:pt x="16102" y="7069"/>
                  <a:pt x="16102" y="7069"/>
                  <a:pt x="16102" y="7069"/>
                </a:cubicBezTo>
                <a:cubicBezTo>
                  <a:pt x="16102" y="7069"/>
                  <a:pt x="16102" y="7069"/>
                  <a:pt x="16102" y="7069"/>
                </a:cubicBezTo>
                <a:cubicBezTo>
                  <a:pt x="16691" y="7069"/>
                  <a:pt x="17084" y="7069"/>
                  <a:pt x="17280" y="6676"/>
                </a:cubicBezTo>
                <a:cubicBezTo>
                  <a:pt x="17673" y="6284"/>
                  <a:pt x="17869" y="5891"/>
                  <a:pt x="17869" y="5498"/>
                </a:cubicBezTo>
                <a:cubicBezTo>
                  <a:pt x="17869" y="4909"/>
                  <a:pt x="17673" y="4516"/>
                  <a:pt x="17280" y="4124"/>
                </a:cubicBezTo>
                <a:cubicBezTo>
                  <a:pt x="17084" y="3927"/>
                  <a:pt x="16691" y="3731"/>
                  <a:pt x="16102" y="3731"/>
                </a:cubicBezTo>
                <a:cubicBezTo>
                  <a:pt x="15709" y="3731"/>
                  <a:pt x="15316" y="3927"/>
                  <a:pt x="14924" y="4124"/>
                </a:cubicBezTo>
                <a:cubicBezTo>
                  <a:pt x="14531" y="4516"/>
                  <a:pt x="14335" y="4909"/>
                  <a:pt x="14335" y="5498"/>
                </a:cubicBezTo>
                <a:cubicBezTo>
                  <a:pt x="14335" y="5498"/>
                  <a:pt x="14335" y="5498"/>
                  <a:pt x="14335" y="5498"/>
                </a:cubicBezTo>
                <a:cubicBezTo>
                  <a:pt x="11978" y="8051"/>
                  <a:pt x="11978" y="8051"/>
                  <a:pt x="11978" y="8051"/>
                </a:cubicBezTo>
                <a:cubicBezTo>
                  <a:pt x="11978" y="4516"/>
                  <a:pt x="11978" y="4516"/>
                  <a:pt x="11978" y="4516"/>
                </a:cubicBezTo>
                <a:cubicBezTo>
                  <a:pt x="12175" y="4124"/>
                  <a:pt x="12371" y="3731"/>
                  <a:pt x="12371" y="3142"/>
                </a:cubicBezTo>
                <a:cubicBezTo>
                  <a:pt x="12371" y="2749"/>
                  <a:pt x="12371" y="2356"/>
                  <a:pt x="11978" y="1964"/>
                </a:cubicBezTo>
                <a:cubicBezTo>
                  <a:pt x="11585" y="1571"/>
                  <a:pt x="11193" y="1571"/>
                  <a:pt x="10800" y="1571"/>
                </a:cubicBezTo>
                <a:cubicBezTo>
                  <a:pt x="10211" y="1571"/>
                  <a:pt x="9818" y="1571"/>
                  <a:pt x="9622" y="1964"/>
                </a:cubicBezTo>
                <a:cubicBezTo>
                  <a:pt x="9229" y="2356"/>
                  <a:pt x="9033" y="2749"/>
                  <a:pt x="9033" y="3142"/>
                </a:cubicBezTo>
                <a:cubicBezTo>
                  <a:pt x="9033" y="3731"/>
                  <a:pt x="9229" y="4124"/>
                  <a:pt x="9622" y="4516"/>
                </a:cubicBezTo>
                <a:cubicBezTo>
                  <a:pt x="9622" y="8051"/>
                  <a:pt x="9622" y="8051"/>
                  <a:pt x="9622" y="8051"/>
                </a:cubicBezTo>
                <a:cubicBezTo>
                  <a:pt x="7069" y="5498"/>
                  <a:pt x="7069" y="5498"/>
                  <a:pt x="7069" y="5498"/>
                </a:cubicBezTo>
                <a:cubicBezTo>
                  <a:pt x="7069" y="5498"/>
                  <a:pt x="7069" y="5498"/>
                  <a:pt x="7069" y="5498"/>
                </a:cubicBezTo>
                <a:cubicBezTo>
                  <a:pt x="7069" y="4909"/>
                  <a:pt x="6873" y="4516"/>
                  <a:pt x="6480" y="4124"/>
                </a:cubicBezTo>
                <a:cubicBezTo>
                  <a:pt x="6284" y="3927"/>
                  <a:pt x="5695" y="3731"/>
                  <a:pt x="5302" y="3731"/>
                </a:cubicBezTo>
                <a:cubicBezTo>
                  <a:pt x="4909" y="3731"/>
                  <a:pt x="4516" y="3927"/>
                  <a:pt x="4124" y="4124"/>
                </a:cubicBezTo>
                <a:cubicBezTo>
                  <a:pt x="3731" y="4516"/>
                  <a:pt x="3535" y="4909"/>
                  <a:pt x="3535" y="5498"/>
                </a:cubicBezTo>
                <a:cubicBezTo>
                  <a:pt x="3535" y="5891"/>
                  <a:pt x="3731" y="6284"/>
                  <a:pt x="4124" y="6676"/>
                </a:cubicBezTo>
                <a:cubicBezTo>
                  <a:pt x="4516" y="7069"/>
                  <a:pt x="4909" y="7069"/>
                  <a:pt x="5302" y="7069"/>
                </a:cubicBezTo>
                <a:cubicBezTo>
                  <a:pt x="5302" y="7069"/>
                  <a:pt x="5302" y="7069"/>
                  <a:pt x="5302" y="7069"/>
                </a:cubicBezTo>
                <a:cubicBezTo>
                  <a:pt x="7855" y="9622"/>
                  <a:pt x="7855" y="9622"/>
                  <a:pt x="7855" y="9622"/>
                </a:cubicBezTo>
                <a:cubicBezTo>
                  <a:pt x="4320" y="9622"/>
                  <a:pt x="4320" y="9622"/>
                  <a:pt x="4320" y="9622"/>
                </a:cubicBezTo>
                <a:cubicBezTo>
                  <a:pt x="3927" y="9229"/>
                  <a:pt x="3535" y="9033"/>
                  <a:pt x="3142" y="9033"/>
                </a:cubicBezTo>
                <a:cubicBezTo>
                  <a:pt x="2553" y="9033"/>
                  <a:pt x="2160" y="9229"/>
                  <a:pt x="1964" y="9622"/>
                </a:cubicBezTo>
                <a:cubicBezTo>
                  <a:pt x="1571" y="10015"/>
                  <a:pt x="1375" y="10407"/>
                  <a:pt x="1375" y="10800"/>
                </a:cubicBezTo>
                <a:cubicBezTo>
                  <a:pt x="1375" y="11389"/>
                  <a:pt x="1571" y="11782"/>
                  <a:pt x="1964" y="11978"/>
                </a:cubicBezTo>
                <a:cubicBezTo>
                  <a:pt x="2160" y="12371"/>
                  <a:pt x="2553" y="12567"/>
                  <a:pt x="3142" y="12567"/>
                </a:cubicBezTo>
                <a:cubicBezTo>
                  <a:pt x="3535" y="12567"/>
                  <a:pt x="3927" y="12371"/>
                  <a:pt x="4320" y="11978"/>
                </a:cubicBezTo>
                <a:cubicBezTo>
                  <a:pt x="7855" y="11978"/>
                  <a:pt x="7855" y="11978"/>
                  <a:pt x="7855" y="11978"/>
                </a:cubicBezTo>
                <a:cubicBezTo>
                  <a:pt x="5302" y="14531"/>
                  <a:pt x="5302" y="14531"/>
                  <a:pt x="5302" y="14531"/>
                </a:cubicBezTo>
                <a:cubicBezTo>
                  <a:pt x="5302" y="14531"/>
                  <a:pt x="5302" y="14531"/>
                  <a:pt x="5302" y="14531"/>
                </a:cubicBezTo>
                <a:cubicBezTo>
                  <a:pt x="4909" y="14531"/>
                  <a:pt x="4516" y="14727"/>
                  <a:pt x="4124" y="15120"/>
                </a:cubicBezTo>
                <a:cubicBezTo>
                  <a:pt x="3731" y="15316"/>
                  <a:pt x="3535" y="15709"/>
                  <a:pt x="3535" y="16298"/>
                </a:cubicBezTo>
                <a:cubicBezTo>
                  <a:pt x="3535" y="16691"/>
                  <a:pt x="3731" y="17084"/>
                  <a:pt x="4124" y="17476"/>
                </a:cubicBezTo>
                <a:cubicBezTo>
                  <a:pt x="4516" y="17869"/>
                  <a:pt x="4909" y="17869"/>
                  <a:pt x="5302" y="17869"/>
                </a:cubicBezTo>
                <a:cubicBezTo>
                  <a:pt x="5695" y="17869"/>
                  <a:pt x="6284" y="17869"/>
                  <a:pt x="6480" y="17476"/>
                </a:cubicBezTo>
                <a:cubicBezTo>
                  <a:pt x="6873" y="17084"/>
                  <a:pt x="7069" y="16691"/>
                  <a:pt x="7069" y="16298"/>
                </a:cubicBezTo>
                <a:cubicBezTo>
                  <a:pt x="7069" y="16298"/>
                  <a:pt x="7069" y="16298"/>
                  <a:pt x="7069" y="16298"/>
                </a:cubicBezTo>
                <a:cubicBezTo>
                  <a:pt x="9622" y="13745"/>
                  <a:pt x="9622" y="13745"/>
                  <a:pt x="9622" y="13745"/>
                </a:cubicBezTo>
                <a:cubicBezTo>
                  <a:pt x="9622" y="17280"/>
                  <a:pt x="9622" y="17280"/>
                  <a:pt x="9622" y="17280"/>
                </a:cubicBezTo>
                <a:cubicBezTo>
                  <a:pt x="9229" y="17673"/>
                  <a:pt x="9033" y="18065"/>
                  <a:pt x="9033" y="18458"/>
                </a:cubicBezTo>
                <a:cubicBezTo>
                  <a:pt x="9033" y="19047"/>
                  <a:pt x="9229" y="19440"/>
                  <a:pt x="9622" y="19636"/>
                </a:cubicBezTo>
                <a:cubicBezTo>
                  <a:pt x="9818" y="20029"/>
                  <a:pt x="10211" y="20225"/>
                  <a:pt x="10800" y="20225"/>
                </a:cubicBezTo>
                <a:cubicBezTo>
                  <a:pt x="11193" y="20225"/>
                  <a:pt x="11585" y="20029"/>
                  <a:pt x="11978" y="19636"/>
                </a:cubicBezTo>
                <a:cubicBezTo>
                  <a:pt x="12371" y="19440"/>
                  <a:pt x="12371" y="18851"/>
                  <a:pt x="12371" y="18458"/>
                </a:cubicBezTo>
                <a:cubicBezTo>
                  <a:pt x="12371" y="18065"/>
                  <a:pt x="12371" y="17673"/>
                  <a:pt x="11978" y="17280"/>
                </a:cubicBezTo>
                <a:cubicBezTo>
                  <a:pt x="11978" y="13745"/>
                  <a:pt x="11978" y="13745"/>
                  <a:pt x="11978" y="13745"/>
                </a:cubicBezTo>
                <a:cubicBezTo>
                  <a:pt x="14335" y="16298"/>
                  <a:pt x="14335" y="16298"/>
                  <a:pt x="14335" y="16298"/>
                </a:cubicBezTo>
                <a:cubicBezTo>
                  <a:pt x="14335" y="16298"/>
                  <a:pt x="14335" y="16298"/>
                  <a:pt x="14335" y="16298"/>
                </a:cubicBezTo>
                <a:cubicBezTo>
                  <a:pt x="14335" y="16691"/>
                  <a:pt x="14531" y="17084"/>
                  <a:pt x="14924" y="17476"/>
                </a:cubicBezTo>
                <a:cubicBezTo>
                  <a:pt x="15316" y="17869"/>
                  <a:pt x="15709" y="17869"/>
                  <a:pt x="16102" y="17869"/>
                </a:cubicBezTo>
                <a:cubicBezTo>
                  <a:pt x="16691" y="17869"/>
                  <a:pt x="17084" y="17869"/>
                  <a:pt x="17280" y="17476"/>
                </a:cubicBezTo>
                <a:cubicBezTo>
                  <a:pt x="17673" y="17084"/>
                  <a:pt x="17869" y="16691"/>
                  <a:pt x="17869" y="16298"/>
                </a:cubicBezTo>
                <a:cubicBezTo>
                  <a:pt x="17869" y="15709"/>
                  <a:pt x="17673" y="15316"/>
                  <a:pt x="17280" y="15120"/>
                </a:cubicBezTo>
                <a:cubicBezTo>
                  <a:pt x="17084" y="14727"/>
                  <a:pt x="16691" y="14531"/>
                  <a:pt x="16102" y="145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3B1528C1-BD48-4B14-95C4-CB11C9E11292}"/>
              </a:ext>
            </a:extLst>
          </p:cNvPr>
          <p:cNvSpPr/>
          <p:nvPr/>
        </p:nvSpPr>
        <p:spPr>
          <a:xfrm>
            <a:off x="6288087" y="2393856"/>
            <a:ext cx="265114" cy="382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176"/>
                </a:moveTo>
                <a:cubicBezTo>
                  <a:pt x="9127" y="21600"/>
                  <a:pt x="9127" y="21600"/>
                  <a:pt x="9127" y="21600"/>
                </a:cubicBezTo>
                <a:cubicBezTo>
                  <a:pt x="7910" y="15035"/>
                  <a:pt x="7910" y="15035"/>
                  <a:pt x="7910" y="15035"/>
                </a:cubicBezTo>
                <a:cubicBezTo>
                  <a:pt x="0" y="18424"/>
                  <a:pt x="0" y="18424"/>
                  <a:pt x="0" y="18424"/>
                </a:cubicBezTo>
                <a:cubicBezTo>
                  <a:pt x="12473" y="0"/>
                  <a:pt x="12473" y="0"/>
                  <a:pt x="12473" y="0"/>
                </a:cubicBezTo>
                <a:lnTo>
                  <a:pt x="21600" y="3176"/>
                </a:lnTo>
                <a:close/>
                <a:moveTo>
                  <a:pt x="14603" y="5718"/>
                </a:moveTo>
                <a:cubicBezTo>
                  <a:pt x="14907" y="5718"/>
                  <a:pt x="14907" y="5718"/>
                  <a:pt x="15211" y="5718"/>
                </a:cubicBezTo>
                <a:cubicBezTo>
                  <a:pt x="15515" y="5718"/>
                  <a:pt x="15820" y="5506"/>
                  <a:pt x="15820" y="5294"/>
                </a:cubicBezTo>
                <a:cubicBezTo>
                  <a:pt x="15820" y="5082"/>
                  <a:pt x="16124" y="5082"/>
                  <a:pt x="16124" y="4871"/>
                </a:cubicBezTo>
                <a:cubicBezTo>
                  <a:pt x="16124" y="4871"/>
                  <a:pt x="16124" y="4659"/>
                  <a:pt x="15820" y="4659"/>
                </a:cubicBezTo>
                <a:cubicBezTo>
                  <a:pt x="15820" y="4447"/>
                  <a:pt x="15515" y="4235"/>
                  <a:pt x="15211" y="4235"/>
                </a:cubicBezTo>
                <a:cubicBezTo>
                  <a:pt x="14907" y="4024"/>
                  <a:pt x="14907" y="4024"/>
                  <a:pt x="14907" y="4024"/>
                </a:cubicBezTo>
                <a:cubicBezTo>
                  <a:pt x="14603" y="4024"/>
                  <a:pt x="14603" y="4024"/>
                  <a:pt x="14299" y="4024"/>
                </a:cubicBezTo>
                <a:cubicBezTo>
                  <a:pt x="13994" y="4235"/>
                  <a:pt x="13690" y="4235"/>
                  <a:pt x="13690" y="4659"/>
                </a:cubicBezTo>
                <a:cubicBezTo>
                  <a:pt x="13690" y="4659"/>
                  <a:pt x="13386" y="4871"/>
                  <a:pt x="13386" y="4871"/>
                </a:cubicBezTo>
                <a:cubicBezTo>
                  <a:pt x="13386" y="5082"/>
                  <a:pt x="13690" y="5082"/>
                  <a:pt x="13690" y="5294"/>
                </a:cubicBezTo>
                <a:cubicBezTo>
                  <a:pt x="13690" y="5506"/>
                  <a:pt x="13994" y="5506"/>
                  <a:pt x="14299" y="5718"/>
                </a:cubicBezTo>
                <a:cubicBezTo>
                  <a:pt x="14299" y="5718"/>
                  <a:pt x="14603" y="5718"/>
                  <a:pt x="14603" y="57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FB0A48A8-7C13-408B-BFEF-977C5BD980AD}"/>
              </a:ext>
            </a:extLst>
          </p:cNvPr>
          <p:cNvSpPr/>
          <p:nvPr/>
        </p:nvSpPr>
        <p:spPr>
          <a:xfrm>
            <a:off x="6907213" y="2393856"/>
            <a:ext cx="314326" cy="3873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0" y="20761"/>
                </a:moveTo>
                <a:cubicBezTo>
                  <a:pt x="1800" y="20761"/>
                  <a:pt x="1543" y="20761"/>
                  <a:pt x="1286" y="20551"/>
                </a:cubicBezTo>
                <a:cubicBezTo>
                  <a:pt x="1029" y="20551"/>
                  <a:pt x="771" y="20342"/>
                  <a:pt x="771" y="20342"/>
                </a:cubicBezTo>
                <a:cubicBezTo>
                  <a:pt x="514" y="20342"/>
                  <a:pt x="514" y="20132"/>
                  <a:pt x="257" y="20132"/>
                </a:cubicBezTo>
                <a:cubicBezTo>
                  <a:pt x="0" y="19922"/>
                  <a:pt x="0" y="19713"/>
                  <a:pt x="0" y="19713"/>
                </a:cubicBezTo>
                <a:cubicBezTo>
                  <a:pt x="0" y="19503"/>
                  <a:pt x="0" y="19503"/>
                  <a:pt x="0" y="19293"/>
                </a:cubicBezTo>
                <a:cubicBezTo>
                  <a:pt x="257" y="19083"/>
                  <a:pt x="257" y="18874"/>
                  <a:pt x="514" y="18664"/>
                </a:cubicBezTo>
                <a:cubicBezTo>
                  <a:pt x="771" y="18454"/>
                  <a:pt x="771" y="18245"/>
                  <a:pt x="1029" y="18245"/>
                </a:cubicBezTo>
                <a:cubicBezTo>
                  <a:pt x="3857" y="14260"/>
                  <a:pt x="6171" y="11115"/>
                  <a:pt x="8229" y="8598"/>
                </a:cubicBezTo>
                <a:cubicBezTo>
                  <a:pt x="8229" y="8598"/>
                  <a:pt x="8229" y="8598"/>
                  <a:pt x="8486" y="8598"/>
                </a:cubicBezTo>
                <a:cubicBezTo>
                  <a:pt x="8486" y="8388"/>
                  <a:pt x="8486" y="8388"/>
                  <a:pt x="8486" y="8388"/>
                </a:cubicBezTo>
                <a:cubicBezTo>
                  <a:pt x="8486" y="8388"/>
                  <a:pt x="8743" y="8388"/>
                  <a:pt x="8743" y="8388"/>
                </a:cubicBezTo>
                <a:cubicBezTo>
                  <a:pt x="9000" y="7969"/>
                  <a:pt x="9514" y="7340"/>
                  <a:pt x="10029" y="6501"/>
                </a:cubicBezTo>
                <a:cubicBezTo>
                  <a:pt x="10543" y="5662"/>
                  <a:pt x="11057" y="5033"/>
                  <a:pt x="11314" y="4614"/>
                </a:cubicBezTo>
                <a:cubicBezTo>
                  <a:pt x="11314" y="4404"/>
                  <a:pt x="11314" y="4404"/>
                  <a:pt x="11571" y="4194"/>
                </a:cubicBezTo>
                <a:cubicBezTo>
                  <a:pt x="11571" y="3984"/>
                  <a:pt x="11829" y="3984"/>
                  <a:pt x="11829" y="3775"/>
                </a:cubicBezTo>
                <a:cubicBezTo>
                  <a:pt x="11829" y="3775"/>
                  <a:pt x="11829" y="3565"/>
                  <a:pt x="11829" y="3565"/>
                </a:cubicBezTo>
                <a:cubicBezTo>
                  <a:pt x="12086" y="3355"/>
                  <a:pt x="12086" y="3146"/>
                  <a:pt x="12086" y="3146"/>
                </a:cubicBezTo>
                <a:cubicBezTo>
                  <a:pt x="11829" y="2517"/>
                  <a:pt x="11314" y="2307"/>
                  <a:pt x="10543" y="2097"/>
                </a:cubicBezTo>
                <a:cubicBezTo>
                  <a:pt x="10029" y="1887"/>
                  <a:pt x="9514" y="1887"/>
                  <a:pt x="8743" y="1887"/>
                </a:cubicBezTo>
                <a:cubicBezTo>
                  <a:pt x="8486" y="1887"/>
                  <a:pt x="7971" y="1887"/>
                  <a:pt x="7714" y="1887"/>
                </a:cubicBezTo>
                <a:cubicBezTo>
                  <a:pt x="6686" y="2097"/>
                  <a:pt x="5657" y="2307"/>
                  <a:pt x="4886" y="2517"/>
                </a:cubicBezTo>
                <a:cubicBezTo>
                  <a:pt x="4886" y="2517"/>
                  <a:pt x="4629" y="2307"/>
                  <a:pt x="4886" y="2307"/>
                </a:cubicBezTo>
                <a:cubicBezTo>
                  <a:pt x="4886" y="2307"/>
                  <a:pt x="4886" y="2097"/>
                  <a:pt x="4886" y="2097"/>
                </a:cubicBezTo>
                <a:cubicBezTo>
                  <a:pt x="4886" y="2097"/>
                  <a:pt x="4886" y="2097"/>
                  <a:pt x="5143" y="2097"/>
                </a:cubicBezTo>
                <a:cubicBezTo>
                  <a:pt x="5143" y="1887"/>
                  <a:pt x="5143" y="1887"/>
                  <a:pt x="5143" y="1887"/>
                </a:cubicBezTo>
                <a:cubicBezTo>
                  <a:pt x="4886" y="1887"/>
                  <a:pt x="4629" y="1887"/>
                  <a:pt x="4886" y="1468"/>
                </a:cubicBezTo>
                <a:cubicBezTo>
                  <a:pt x="5143" y="1258"/>
                  <a:pt x="5143" y="1258"/>
                  <a:pt x="5143" y="1258"/>
                </a:cubicBezTo>
                <a:cubicBezTo>
                  <a:pt x="5143" y="1258"/>
                  <a:pt x="5400" y="1258"/>
                  <a:pt x="5400" y="1258"/>
                </a:cubicBezTo>
                <a:cubicBezTo>
                  <a:pt x="5657" y="1049"/>
                  <a:pt x="5657" y="1049"/>
                  <a:pt x="5914" y="1049"/>
                </a:cubicBezTo>
                <a:cubicBezTo>
                  <a:pt x="5914" y="1049"/>
                  <a:pt x="6171" y="1049"/>
                  <a:pt x="6171" y="839"/>
                </a:cubicBezTo>
                <a:cubicBezTo>
                  <a:pt x="6429" y="839"/>
                  <a:pt x="6429" y="839"/>
                  <a:pt x="6686" y="839"/>
                </a:cubicBezTo>
                <a:cubicBezTo>
                  <a:pt x="6686" y="839"/>
                  <a:pt x="6943" y="629"/>
                  <a:pt x="6943" y="629"/>
                </a:cubicBezTo>
                <a:cubicBezTo>
                  <a:pt x="7457" y="629"/>
                  <a:pt x="7457" y="629"/>
                  <a:pt x="7457" y="629"/>
                </a:cubicBezTo>
                <a:cubicBezTo>
                  <a:pt x="8743" y="210"/>
                  <a:pt x="9771" y="0"/>
                  <a:pt x="11057" y="0"/>
                </a:cubicBezTo>
                <a:cubicBezTo>
                  <a:pt x="13114" y="0"/>
                  <a:pt x="14914" y="629"/>
                  <a:pt x="16971" y="1468"/>
                </a:cubicBezTo>
                <a:cubicBezTo>
                  <a:pt x="17229" y="1887"/>
                  <a:pt x="17486" y="2307"/>
                  <a:pt x="17743" y="2517"/>
                </a:cubicBezTo>
                <a:cubicBezTo>
                  <a:pt x="17743" y="2726"/>
                  <a:pt x="18257" y="2936"/>
                  <a:pt x="18771" y="2936"/>
                </a:cubicBezTo>
                <a:cubicBezTo>
                  <a:pt x="18771" y="2936"/>
                  <a:pt x="19029" y="2936"/>
                  <a:pt x="19543" y="2936"/>
                </a:cubicBezTo>
                <a:cubicBezTo>
                  <a:pt x="19800" y="2936"/>
                  <a:pt x="20057" y="2936"/>
                  <a:pt x="20314" y="2936"/>
                </a:cubicBezTo>
                <a:cubicBezTo>
                  <a:pt x="20571" y="3146"/>
                  <a:pt x="20829" y="3146"/>
                  <a:pt x="21086" y="3355"/>
                </a:cubicBezTo>
                <a:cubicBezTo>
                  <a:pt x="21343" y="3565"/>
                  <a:pt x="21600" y="3565"/>
                  <a:pt x="21600" y="3775"/>
                </a:cubicBezTo>
                <a:cubicBezTo>
                  <a:pt x="21600" y="3775"/>
                  <a:pt x="21600" y="3775"/>
                  <a:pt x="21600" y="3984"/>
                </a:cubicBezTo>
                <a:cubicBezTo>
                  <a:pt x="21600" y="3984"/>
                  <a:pt x="21600" y="4194"/>
                  <a:pt x="21600" y="4404"/>
                </a:cubicBezTo>
                <a:cubicBezTo>
                  <a:pt x="20829" y="5452"/>
                  <a:pt x="20829" y="5452"/>
                  <a:pt x="20829" y="5452"/>
                </a:cubicBezTo>
                <a:cubicBezTo>
                  <a:pt x="20571" y="5872"/>
                  <a:pt x="20314" y="5872"/>
                  <a:pt x="20057" y="6082"/>
                </a:cubicBezTo>
                <a:cubicBezTo>
                  <a:pt x="20057" y="6082"/>
                  <a:pt x="19800" y="6082"/>
                  <a:pt x="19543" y="5872"/>
                </a:cubicBezTo>
                <a:cubicBezTo>
                  <a:pt x="19029" y="5662"/>
                  <a:pt x="18771" y="5452"/>
                  <a:pt x="18771" y="5452"/>
                </a:cubicBezTo>
                <a:cubicBezTo>
                  <a:pt x="18514" y="5243"/>
                  <a:pt x="18514" y="5033"/>
                  <a:pt x="18257" y="4823"/>
                </a:cubicBezTo>
                <a:cubicBezTo>
                  <a:pt x="18000" y="4614"/>
                  <a:pt x="18000" y="4404"/>
                  <a:pt x="17743" y="4404"/>
                </a:cubicBezTo>
                <a:cubicBezTo>
                  <a:pt x="17486" y="3984"/>
                  <a:pt x="16971" y="3775"/>
                  <a:pt x="16200" y="3775"/>
                </a:cubicBezTo>
                <a:cubicBezTo>
                  <a:pt x="15943" y="3775"/>
                  <a:pt x="15686" y="3984"/>
                  <a:pt x="15171" y="3984"/>
                </a:cubicBezTo>
                <a:cubicBezTo>
                  <a:pt x="14400" y="4194"/>
                  <a:pt x="14400" y="4194"/>
                  <a:pt x="14400" y="4194"/>
                </a:cubicBezTo>
                <a:cubicBezTo>
                  <a:pt x="14400" y="4404"/>
                  <a:pt x="14400" y="4404"/>
                  <a:pt x="14143" y="4404"/>
                </a:cubicBezTo>
                <a:cubicBezTo>
                  <a:pt x="14143" y="4614"/>
                  <a:pt x="13886" y="4614"/>
                  <a:pt x="13886" y="4823"/>
                </a:cubicBezTo>
                <a:cubicBezTo>
                  <a:pt x="13886" y="4823"/>
                  <a:pt x="13629" y="5033"/>
                  <a:pt x="13629" y="5033"/>
                </a:cubicBezTo>
                <a:cubicBezTo>
                  <a:pt x="13629" y="5243"/>
                  <a:pt x="13371" y="5452"/>
                  <a:pt x="13371" y="5452"/>
                </a:cubicBezTo>
                <a:cubicBezTo>
                  <a:pt x="13114" y="5872"/>
                  <a:pt x="12600" y="6501"/>
                  <a:pt x="12086" y="7550"/>
                </a:cubicBezTo>
                <a:cubicBezTo>
                  <a:pt x="11571" y="8388"/>
                  <a:pt x="11057" y="9017"/>
                  <a:pt x="10800" y="9437"/>
                </a:cubicBezTo>
                <a:cubicBezTo>
                  <a:pt x="10800" y="9437"/>
                  <a:pt x="11057" y="9437"/>
                  <a:pt x="11057" y="9437"/>
                </a:cubicBezTo>
                <a:cubicBezTo>
                  <a:pt x="11057" y="9437"/>
                  <a:pt x="11057" y="9647"/>
                  <a:pt x="10800" y="9647"/>
                </a:cubicBezTo>
                <a:cubicBezTo>
                  <a:pt x="10800" y="9647"/>
                  <a:pt x="10800" y="9856"/>
                  <a:pt x="10800" y="9856"/>
                </a:cubicBezTo>
                <a:cubicBezTo>
                  <a:pt x="9514" y="12583"/>
                  <a:pt x="7457" y="15938"/>
                  <a:pt x="4886" y="20132"/>
                </a:cubicBezTo>
                <a:cubicBezTo>
                  <a:pt x="4886" y="20132"/>
                  <a:pt x="4886" y="20342"/>
                  <a:pt x="4629" y="20551"/>
                </a:cubicBezTo>
                <a:cubicBezTo>
                  <a:pt x="4629" y="20761"/>
                  <a:pt x="4629" y="20971"/>
                  <a:pt x="4371" y="21181"/>
                </a:cubicBezTo>
                <a:cubicBezTo>
                  <a:pt x="4371" y="21390"/>
                  <a:pt x="4114" y="21390"/>
                  <a:pt x="4114" y="21600"/>
                </a:cubicBezTo>
                <a:cubicBezTo>
                  <a:pt x="3857" y="21600"/>
                  <a:pt x="3857" y="21600"/>
                  <a:pt x="3857" y="21600"/>
                </a:cubicBezTo>
                <a:cubicBezTo>
                  <a:pt x="3600" y="21600"/>
                  <a:pt x="3600" y="21600"/>
                  <a:pt x="3343" y="21600"/>
                </a:cubicBezTo>
                <a:cubicBezTo>
                  <a:pt x="3086" y="21390"/>
                  <a:pt x="2829" y="21390"/>
                  <a:pt x="2571" y="21181"/>
                </a:cubicBezTo>
                <a:cubicBezTo>
                  <a:pt x="2057" y="20971"/>
                  <a:pt x="1800" y="20761"/>
                  <a:pt x="1800" y="2076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496EB644-0159-4B45-9E2D-D578006A29D1}"/>
              </a:ext>
            </a:extLst>
          </p:cNvPr>
          <p:cNvSpPr/>
          <p:nvPr/>
        </p:nvSpPr>
        <p:spPr>
          <a:xfrm>
            <a:off x="7507288" y="2435131"/>
            <a:ext cx="404814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600" y="15390"/>
                </a:moveTo>
                <a:cubicBezTo>
                  <a:pt x="2800" y="16740"/>
                  <a:pt x="1400" y="17820"/>
                  <a:pt x="1000" y="18090"/>
                </a:cubicBezTo>
                <a:cubicBezTo>
                  <a:pt x="600" y="18630"/>
                  <a:pt x="400" y="19710"/>
                  <a:pt x="4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16470"/>
                  <a:pt x="0" y="16470"/>
                  <a:pt x="0" y="16470"/>
                </a:cubicBezTo>
                <a:cubicBezTo>
                  <a:pt x="200" y="16470"/>
                  <a:pt x="200" y="16470"/>
                  <a:pt x="200" y="16470"/>
                </a:cubicBezTo>
                <a:cubicBezTo>
                  <a:pt x="400" y="16470"/>
                  <a:pt x="600" y="16200"/>
                  <a:pt x="800" y="15930"/>
                </a:cubicBezTo>
                <a:cubicBezTo>
                  <a:pt x="1000" y="15660"/>
                  <a:pt x="1000" y="15390"/>
                  <a:pt x="1200" y="15390"/>
                </a:cubicBezTo>
                <a:cubicBezTo>
                  <a:pt x="1200" y="15120"/>
                  <a:pt x="1200" y="15120"/>
                  <a:pt x="1200" y="15120"/>
                </a:cubicBezTo>
                <a:cubicBezTo>
                  <a:pt x="1200" y="15120"/>
                  <a:pt x="1200" y="15120"/>
                  <a:pt x="1400" y="15120"/>
                </a:cubicBezTo>
                <a:cubicBezTo>
                  <a:pt x="1400" y="15120"/>
                  <a:pt x="1400" y="15120"/>
                  <a:pt x="1400" y="15120"/>
                </a:cubicBezTo>
                <a:cubicBezTo>
                  <a:pt x="1400" y="14850"/>
                  <a:pt x="1600" y="14850"/>
                  <a:pt x="1600" y="14580"/>
                </a:cubicBezTo>
                <a:cubicBezTo>
                  <a:pt x="1600" y="14580"/>
                  <a:pt x="1400" y="14310"/>
                  <a:pt x="1400" y="14310"/>
                </a:cubicBezTo>
                <a:cubicBezTo>
                  <a:pt x="1400" y="14310"/>
                  <a:pt x="1400" y="14310"/>
                  <a:pt x="1400" y="14310"/>
                </a:cubicBezTo>
                <a:cubicBezTo>
                  <a:pt x="1200" y="14310"/>
                  <a:pt x="1200" y="14040"/>
                  <a:pt x="1200" y="13770"/>
                </a:cubicBezTo>
                <a:cubicBezTo>
                  <a:pt x="1000" y="13500"/>
                  <a:pt x="1000" y="13230"/>
                  <a:pt x="1000" y="12420"/>
                </a:cubicBezTo>
                <a:cubicBezTo>
                  <a:pt x="800" y="12420"/>
                  <a:pt x="800" y="12420"/>
                  <a:pt x="800" y="12420"/>
                </a:cubicBezTo>
                <a:cubicBezTo>
                  <a:pt x="800" y="12420"/>
                  <a:pt x="800" y="12420"/>
                  <a:pt x="600" y="12150"/>
                </a:cubicBezTo>
                <a:cubicBezTo>
                  <a:pt x="600" y="12150"/>
                  <a:pt x="400" y="11880"/>
                  <a:pt x="400" y="11610"/>
                </a:cubicBezTo>
                <a:cubicBezTo>
                  <a:pt x="400" y="11610"/>
                  <a:pt x="200" y="11340"/>
                  <a:pt x="200" y="10800"/>
                </a:cubicBezTo>
                <a:cubicBezTo>
                  <a:pt x="200" y="10800"/>
                  <a:pt x="200" y="10530"/>
                  <a:pt x="200" y="10260"/>
                </a:cubicBezTo>
                <a:cubicBezTo>
                  <a:pt x="200" y="9990"/>
                  <a:pt x="200" y="9720"/>
                  <a:pt x="200" y="9450"/>
                </a:cubicBezTo>
                <a:cubicBezTo>
                  <a:pt x="400" y="9450"/>
                  <a:pt x="400" y="9450"/>
                  <a:pt x="400" y="9450"/>
                </a:cubicBezTo>
                <a:cubicBezTo>
                  <a:pt x="200" y="8910"/>
                  <a:pt x="200" y="8100"/>
                  <a:pt x="0" y="6750"/>
                </a:cubicBezTo>
                <a:cubicBezTo>
                  <a:pt x="0" y="6480"/>
                  <a:pt x="0" y="6480"/>
                  <a:pt x="0" y="6480"/>
                </a:cubicBezTo>
                <a:cubicBezTo>
                  <a:pt x="200" y="6210"/>
                  <a:pt x="200" y="5940"/>
                  <a:pt x="200" y="5400"/>
                </a:cubicBezTo>
                <a:cubicBezTo>
                  <a:pt x="400" y="4860"/>
                  <a:pt x="600" y="4590"/>
                  <a:pt x="600" y="4590"/>
                </a:cubicBezTo>
                <a:cubicBezTo>
                  <a:pt x="800" y="4320"/>
                  <a:pt x="800" y="4320"/>
                  <a:pt x="1000" y="4320"/>
                </a:cubicBezTo>
                <a:cubicBezTo>
                  <a:pt x="1000" y="4320"/>
                  <a:pt x="1200" y="4320"/>
                  <a:pt x="1200" y="4320"/>
                </a:cubicBezTo>
                <a:cubicBezTo>
                  <a:pt x="1400" y="4050"/>
                  <a:pt x="1400" y="4050"/>
                  <a:pt x="1400" y="4050"/>
                </a:cubicBezTo>
                <a:cubicBezTo>
                  <a:pt x="1400" y="4050"/>
                  <a:pt x="1600" y="3780"/>
                  <a:pt x="1800" y="3510"/>
                </a:cubicBezTo>
                <a:cubicBezTo>
                  <a:pt x="2200" y="3240"/>
                  <a:pt x="2400" y="3240"/>
                  <a:pt x="2800" y="3240"/>
                </a:cubicBezTo>
                <a:cubicBezTo>
                  <a:pt x="3200" y="3240"/>
                  <a:pt x="3400" y="3240"/>
                  <a:pt x="3400" y="3240"/>
                </a:cubicBezTo>
                <a:cubicBezTo>
                  <a:pt x="3400" y="3240"/>
                  <a:pt x="3600" y="3240"/>
                  <a:pt x="3600" y="3240"/>
                </a:cubicBezTo>
                <a:cubicBezTo>
                  <a:pt x="3600" y="3240"/>
                  <a:pt x="3800" y="3240"/>
                  <a:pt x="4400" y="3510"/>
                </a:cubicBezTo>
                <a:cubicBezTo>
                  <a:pt x="4600" y="3510"/>
                  <a:pt x="4800" y="3780"/>
                  <a:pt x="5000" y="3780"/>
                </a:cubicBezTo>
                <a:cubicBezTo>
                  <a:pt x="5200" y="4050"/>
                  <a:pt x="5200" y="4050"/>
                  <a:pt x="5200" y="4050"/>
                </a:cubicBezTo>
                <a:cubicBezTo>
                  <a:pt x="5400" y="4050"/>
                  <a:pt x="5600" y="4320"/>
                  <a:pt x="5600" y="4320"/>
                </a:cubicBezTo>
                <a:cubicBezTo>
                  <a:pt x="5800" y="4590"/>
                  <a:pt x="5800" y="4860"/>
                  <a:pt x="5800" y="4860"/>
                </a:cubicBezTo>
                <a:cubicBezTo>
                  <a:pt x="5800" y="4860"/>
                  <a:pt x="6000" y="4860"/>
                  <a:pt x="6000" y="5130"/>
                </a:cubicBezTo>
                <a:cubicBezTo>
                  <a:pt x="6200" y="5400"/>
                  <a:pt x="6200" y="5670"/>
                  <a:pt x="6200" y="5670"/>
                </a:cubicBezTo>
                <a:cubicBezTo>
                  <a:pt x="6400" y="5940"/>
                  <a:pt x="6400" y="6210"/>
                  <a:pt x="6400" y="6750"/>
                </a:cubicBezTo>
                <a:cubicBezTo>
                  <a:pt x="6400" y="7290"/>
                  <a:pt x="6400" y="7290"/>
                  <a:pt x="6400" y="7290"/>
                </a:cubicBezTo>
                <a:cubicBezTo>
                  <a:pt x="6400" y="7560"/>
                  <a:pt x="6400" y="7830"/>
                  <a:pt x="6400" y="8100"/>
                </a:cubicBezTo>
                <a:cubicBezTo>
                  <a:pt x="6200" y="9450"/>
                  <a:pt x="6200" y="9450"/>
                  <a:pt x="6200" y="9450"/>
                </a:cubicBezTo>
                <a:cubicBezTo>
                  <a:pt x="6400" y="9450"/>
                  <a:pt x="6400" y="9450"/>
                  <a:pt x="6400" y="9450"/>
                </a:cubicBezTo>
                <a:cubicBezTo>
                  <a:pt x="6600" y="9720"/>
                  <a:pt x="6600" y="9990"/>
                  <a:pt x="6600" y="10260"/>
                </a:cubicBezTo>
                <a:cubicBezTo>
                  <a:pt x="6600" y="10530"/>
                  <a:pt x="6600" y="10800"/>
                  <a:pt x="6400" y="10800"/>
                </a:cubicBezTo>
                <a:cubicBezTo>
                  <a:pt x="6400" y="11340"/>
                  <a:pt x="6400" y="11610"/>
                  <a:pt x="6400" y="11880"/>
                </a:cubicBezTo>
                <a:cubicBezTo>
                  <a:pt x="6200" y="11880"/>
                  <a:pt x="6200" y="12150"/>
                  <a:pt x="6200" y="12150"/>
                </a:cubicBezTo>
                <a:cubicBezTo>
                  <a:pt x="6000" y="12420"/>
                  <a:pt x="6000" y="12420"/>
                  <a:pt x="6000" y="12420"/>
                </a:cubicBezTo>
                <a:cubicBezTo>
                  <a:pt x="5800" y="12420"/>
                  <a:pt x="5800" y="12420"/>
                  <a:pt x="5800" y="12420"/>
                </a:cubicBezTo>
                <a:cubicBezTo>
                  <a:pt x="5800" y="13230"/>
                  <a:pt x="5600" y="13500"/>
                  <a:pt x="5600" y="13770"/>
                </a:cubicBezTo>
                <a:cubicBezTo>
                  <a:pt x="5600" y="14040"/>
                  <a:pt x="5400" y="14310"/>
                  <a:pt x="5400" y="14310"/>
                </a:cubicBezTo>
                <a:cubicBezTo>
                  <a:pt x="5400" y="14310"/>
                  <a:pt x="5200" y="14310"/>
                  <a:pt x="5200" y="14310"/>
                </a:cubicBezTo>
                <a:cubicBezTo>
                  <a:pt x="5200" y="14310"/>
                  <a:pt x="5200" y="14580"/>
                  <a:pt x="5200" y="14580"/>
                </a:cubicBezTo>
                <a:cubicBezTo>
                  <a:pt x="5200" y="14850"/>
                  <a:pt x="5200" y="14850"/>
                  <a:pt x="5200" y="15120"/>
                </a:cubicBezTo>
                <a:cubicBezTo>
                  <a:pt x="5400" y="15120"/>
                  <a:pt x="5400" y="15120"/>
                  <a:pt x="5400" y="15120"/>
                </a:cubicBezTo>
                <a:cubicBezTo>
                  <a:pt x="5600" y="15120"/>
                  <a:pt x="5600" y="15120"/>
                  <a:pt x="5600" y="15120"/>
                </a:cubicBezTo>
                <a:cubicBezTo>
                  <a:pt x="5600" y="15120"/>
                  <a:pt x="5600" y="15120"/>
                  <a:pt x="5600" y="15390"/>
                </a:cubicBezTo>
                <a:close/>
                <a:moveTo>
                  <a:pt x="14600" y="15390"/>
                </a:moveTo>
                <a:cubicBezTo>
                  <a:pt x="18200" y="17550"/>
                  <a:pt x="20200" y="18630"/>
                  <a:pt x="20400" y="18900"/>
                </a:cubicBezTo>
                <a:cubicBezTo>
                  <a:pt x="20400" y="18900"/>
                  <a:pt x="20400" y="19170"/>
                  <a:pt x="20600" y="19710"/>
                </a:cubicBezTo>
                <a:cubicBezTo>
                  <a:pt x="20600" y="20250"/>
                  <a:pt x="20600" y="20790"/>
                  <a:pt x="20600" y="21060"/>
                </a:cubicBezTo>
                <a:cubicBezTo>
                  <a:pt x="20600" y="21600"/>
                  <a:pt x="20600" y="21600"/>
                  <a:pt x="20600" y="21600"/>
                </a:cubicBezTo>
                <a:cubicBezTo>
                  <a:pt x="1200" y="21600"/>
                  <a:pt x="1200" y="21600"/>
                  <a:pt x="1200" y="21600"/>
                </a:cubicBezTo>
                <a:cubicBezTo>
                  <a:pt x="1200" y="21600"/>
                  <a:pt x="1200" y="21330"/>
                  <a:pt x="1200" y="21330"/>
                </a:cubicBezTo>
                <a:cubicBezTo>
                  <a:pt x="1200" y="19980"/>
                  <a:pt x="1400" y="19170"/>
                  <a:pt x="1600" y="18900"/>
                </a:cubicBezTo>
                <a:cubicBezTo>
                  <a:pt x="1800" y="18630"/>
                  <a:pt x="3600" y="17550"/>
                  <a:pt x="7200" y="15390"/>
                </a:cubicBezTo>
                <a:cubicBezTo>
                  <a:pt x="7400" y="15390"/>
                  <a:pt x="7600" y="15120"/>
                  <a:pt x="7800" y="14850"/>
                </a:cubicBezTo>
                <a:cubicBezTo>
                  <a:pt x="8000" y="14580"/>
                  <a:pt x="8200" y="14310"/>
                  <a:pt x="8200" y="14310"/>
                </a:cubicBezTo>
                <a:cubicBezTo>
                  <a:pt x="8400" y="13770"/>
                  <a:pt x="8400" y="13770"/>
                  <a:pt x="8400" y="13770"/>
                </a:cubicBezTo>
                <a:cubicBezTo>
                  <a:pt x="8400" y="13770"/>
                  <a:pt x="8400" y="13770"/>
                  <a:pt x="8400" y="14040"/>
                </a:cubicBezTo>
                <a:cubicBezTo>
                  <a:pt x="8600" y="14040"/>
                  <a:pt x="8600" y="14040"/>
                  <a:pt x="8600" y="13770"/>
                </a:cubicBezTo>
                <a:cubicBezTo>
                  <a:pt x="8800" y="13770"/>
                  <a:pt x="8800" y="13500"/>
                  <a:pt x="8800" y="13500"/>
                </a:cubicBezTo>
                <a:cubicBezTo>
                  <a:pt x="8800" y="13230"/>
                  <a:pt x="8800" y="13230"/>
                  <a:pt x="8600" y="12960"/>
                </a:cubicBezTo>
                <a:cubicBezTo>
                  <a:pt x="8600" y="12960"/>
                  <a:pt x="8600" y="12960"/>
                  <a:pt x="8600" y="12960"/>
                </a:cubicBezTo>
                <a:cubicBezTo>
                  <a:pt x="8400" y="12960"/>
                  <a:pt x="8400" y="12690"/>
                  <a:pt x="8200" y="12420"/>
                </a:cubicBezTo>
                <a:cubicBezTo>
                  <a:pt x="8200" y="12150"/>
                  <a:pt x="8200" y="11610"/>
                  <a:pt x="8000" y="10800"/>
                </a:cubicBezTo>
                <a:cubicBezTo>
                  <a:pt x="8000" y="10800"/>
                  <a:pt x="8000" y="10800"/>
                  <a:pt x="8000" y="10800"/>
                </a:cubicBezTo>
                <a:cubicBezTo>
                  <a:pt x="7800" y="10800"/>
                  <a:pt x="7800" y="10800"/>
                  <a:pt x="7600" y="10530"/>
                </a:cubicBezTo>
                <a:cubicBezTo>
                  <a:pt x="7600" y="10530"/>
                  <a:pt x="7400" y="10260"/>
                  <a:pt x="7400" y="9990"/>
                </a:cubicBezTo>
                <a:cubicBezTo>
                  <a:pt x="7400" y="9720"/>
                  <a:pt x="7200" y="9450"/>
                  <a:pt x="7200" y="8910"/>
                </a:cubicBezTo>
                <a:cubicBezTo>
                  <a:pt x="7200" y="8640"/>
                  <a:pt x="7200" y="8370"/>
                  <a:pt x="7200" y="8100"/>
                </a:cubicBezTo>
                <a:cubicBezTo>
                  <a:pt x="7200" y="7830"/>
                  <a:pt x="7200" y="7560"/>
                  <a:pt x="7200" y="7290"/>
                </a:cubicBezTo>
                <a:cubicBezTo>
                  <a:pt x="7400" y="7290"/>
                  <a:pt x="7400" y="7290"/>
                  <a:pt x="7400" y="7290"/>
                </a:cubicBezTo>
                <a:cubicBezTo>
                  <a:pt x="7400" y="7020"/>
                  <a:pt x="7200" y="6480"/>
                  <a:pt x="7200" y="5400"/>
                </a:cubicBezTo>
                <a:cubicBezTo>
                  <a:pt x="7000" y="4590"/>
                  <a:pt x="7000" y="4050"/>
                  <a:pt x="7000" y="3780"/>
                </a:cubicBezTo>
                <a:cubicBezTo>
                  <a:pt x="7000" y="3510"/>
                  <a:pt x="7200" y="3240"/>
                  <a:pt x="7200" y="2430"/>
                </a:cubicBezTo>
                <a:cubicBezTo>
                  <a:pt x="7400" y="1890"/>
                  <a:pt x="7600" y="1620"/>
                  <a:pt x="7600" y="1350"/>
                </a:cubicBezTo>
                <a:cubicBezTo>
                  <a:pt x="7800" y="1350"/>
                  <a:pt x="7800" y="1350"/>
                  <a:pt x="8000" y="1080"/>
                </a:cubicBezTo>
                <a:cubicBezTo>
                  <a:pt x="8200" y="1080"/>
                  <a:pt x="8200" y="1080"/>
                  <a:pt x="8400" y="1080"/>
                </a:cubicBezTo>
                <a:cubicBezTo>
                  <a:pt x="8600" y="1080"/>
                  <a:pt x="8600" y="1080"/>
                  <a:pt x="8600" y="1080"/>
                </a:cubicBezTo>
                <a:cubicBezTo>
                  <a:pt x="8600" y="810"/>
                  <a:pt x="8800" y="540"/>
                  <a:pt x="9200" y="270"/>
                </a:cubicBezTo>
                <a:cubicBezTo>
                  <a:pt x="9400" y="0"/>
                  <a:pt x="9800" y="0"/>
                  <a:pt x="10400" y="0"/>
                </a:cubicBezTo>
                <a:cubicBezTo>
                  <a:pt x="10800" y="0"/>
                  <a:pt x="11000" y="0"/>
                  <a:pt x="11200" y="0"/>
                </a:cubicBezTo>
                <a:cubicBezTo>
                  <a:pt x="11200" y="0"/>
                  <a:pt x="11600" y="0"/>
                  <a:pt x="12200" y="270"/>
                </a:cubicBezTo>
                <a:cubicBezTo>
                  <a:pt x="12400" y="270"/>
                  <a:pt x="12600" y="540"/>
                  <a:pt x="12600" y="540"/>
                </a:cubicBezTo>
                <a:cubicBezTo>
                  <a:pt x="12800" y="540"/>
                  <a:pt x="13000" y="810"/>
                  <a:pt x="13200" y="810"/>
                </a:cubicBezTo>
                <a:cubicBezTo>
                  <a:pt x="13400" y="1080"/>
                  <a:pt x="13400" y="1080"/>
                  <a:pt x="13400" y="1080"/>
                </a:cubicBezTo>
                <a:cubicBezTo>
                  <a:pt x="13400" y="1080"/>
                  <a:pt x="13600" y="1350"/>
                  <a:pt x="13600" y="1350"/>
                </a:cubicBezTo>
                <a:cubicBezTo>
                  <a:pt x="13800" y="1620"/>
                  <a:pt x="13800" y="1890"/>
                  <a:pt x="14000" y="1890"/>
                </a:cubicBezTo>
                <a:cubicBezTo>
                  <a:pt x="14200" y="2160"/>
                  <a:pt x="14200" y="2160"/>
                  <a:pt x="14200" y="2160"/>
                </a:cubicBezTo>
                <a:cubicBezTo>
                  <a:pt x="14400" y="2700"/>
                  <a:pt x="14400" y="2700"/>
                  <a:pt x="14400" y="2700"/>
                </a:cubicBezTo>
                <a:cubicBezTo>
                  <a:pt x="14600" y="2970"/>
                  <a:pt x="14600" y="3510"/>
                  <a:pt x="14600" y="4320"/>
                </a:cubicBezTo>
                <a:cubicBezTo>
                  <a:pt x="14600" y="5130"/>
                  <a:pt x="14600" y="5940"/>
                  <a:pt x="14600" y="6480"/>
                </a:cubicBezTo>
                <a:cubicBezTo>
                  <a:pt x="14400" y="7290"/>
                  <a:pt x="14400" y="7290"/>
                  <a:pt x="14400" y="7290"/>
                </a:cubicBezTo>
                <a:cubicBezTo>
                  <a:pt x="14600" y="7290"/>
                  <a:pt x="14600" y="7290"/>
                  <a:pt x="14600" y="7290"/>
                </a:cubicBezTo>
                <a:cubicBezTo>
                  <a:pt x="14600" y="7560"/>
                  <a:pt x="14600" y="7830"/>
                  <a:pt x="14600" y="8100"/>
                </a:cubicBezTo>
                <a:cubicBezTo>
                  <a:pt x="14600" y="8370"/>
                  <a:pt x="14600" y="8640"/>
                  <a:pt x="14600" y="8910"/>
                </a:cubicBezTo>
                <a:cubicBezTo>
                  <a:pt x="14600" y="9450"/>
                  <a:pt x="14600" y="9720"/>
                  <a:pt x="14400" y="9990"/>
                </a:cubicBezTo>
                <a:cubicBezTo>
                  <a:pt x="14400" y="10260"/>
                  <a:pt x="14200" y="10530"/>
                  <a:pt x="14200" y="10530"/>
                </a:cubicBezTo>
                <a:cubicBezTo>
                  <a:pt x="14000" y="10800"/>
                  <a:pt x="14000" y="10800"/>
                  <a:pt x="14000" y="10800"/>
                </a:cubicBezTo>
                <a:cubicBezTo>
                  <a:pt x="13800" y="10800"/>
                  <a:pt x="13800" y="10800"/>
                  <a:pt x="13800" y="10800"/>
                </a:cubicBezTo>
                <a:cubicBezTo>
                  <a:pt x="13800" y="11610"/>
                  <a:pt x="13600" y="12150"/>
                  <a:pt x="13600" y="12420"/>
                </a:cubicBezTo>
                <a:cubicBezTo>
                  <a:pt x="13400" y="12690"/>
                  <a:pt x="13400" y="12960"/>
                  <a:pt x="13400" y="12960"/>
                </a:cubicBezTo>
                <a:cubicBezTo>
                  <a:pt x="13200" y="12960"/>
                  <a:pt x="13200" y="12960"/>
                  <a:pt x="13200" y="12960"/>
                </a:cubicBezTo>
                <a:cubicBezTo>
                  <a:pt x="13000" y="13230"/>
                  <a:pt x="13000" y="13230"/>
                  <a:pt x="13000" y="13500"/>
                </a:cubicBezTo>
                <a:cubicBezTo>
                  <a:pt x="13000" y="13500"/>
                  <a:pt x="13200" y="13770"/>
                  <a:pt x="13200" y="13770"/>
                </a:cubicBezTo>
                <a:cubicBezTo>
                  <a:pt x="13200" y="14040"/>
                  <a:pt x="13400" y="14040"/>
                  <a:pt x="13400" y="14040"/>
                </a:cubicBezTo>
                <a:cubicBezTo>
                  <a:pt x="13400" y="13770"/>
                  <a:pt x="13400" y="13770"/>
                  <a:pt x="13400" y="13770"/>
                </a:cubicBezTo>
                <a:cubicBezTo>
                  <a:pt x="13600" y="14580"/>
                  <a:pt x="14000" y="15120"/>
                  <a:pt x="14600" y="15390"/>
                </a:cubicBezTo>
                <a:close/>
                <a:moveTo>
                  <a:pt x="21600" y="6480"/>
                </a:moveTo>
                <a:cubicBezTo>
                  <a:pt x="21600" y="7830"/>
                  <a:pt x="21600" y="7830"/>
                  <a:pt x="21600" y="7830"/>
                </a:cubicBezTo>
                <a:cubicBezTo>
                  <a:pt x="21400" y="9450"/>
                  <a:pt x="21400" y="9450"/>
                  <a:pt x="21400" y="9450"/>
                </a:cubicBezTo>
                <a:cubicBezTo>
                  <a:pt x="21600" y="9450"/>
                  <a:pt x="21600" y="9450"/>
                  <a:pt x="21600" y="9450"/>
                </a:cubicBezTo>
                <a:cubicBezTo>
                  <a:pt x="21600" y="9720"/>
                  <a:pt x="21600" y="9720"/>
                  <a:pt x="21600" y="9720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1600" y="11070"/>
                  <a:pt x="21600" y="11610"/>
                  <a:pt x="21400" y="11880"/>
                </a:cubicBezTo>
                <a:cubicBezTo>
                  <a:pt x="21400" y="12150"/>
                  <a:pt x="21200" y="12420"/>
                  <a:pt x="21200" y="12420"/>
                </a:cubicBezTo>
                <a:cubicBezTo>
                  <a:pt x="21000" y="12420"/>
                  <a:pt x="21000" y="12420"/>
                  <a:pt x="21000" y="12420"/>
                </a:cubicBezTo>
                <a:cubicBezTo>
                  <a:pt x="21000" y="13230"/>
                  <a:pt x="20800" y="13500"/>
                  <a:pt x="20800" y="13770"/>
                </a:cubicBezTo>
                <a:cubicBezTo>
                  <a:pt x="20600" y="14040"/>
                  <a:pt x="20600" y="14310"/>
                  <a:pt x="20600" y="14310"/>
                </a:cubicBezTo>
                <a:cubicBezTo>
                  <a:pt x="20600" y="14310"/>
                  <a:pt x="20400" y="14310"/>
                  <a:pt x="20400" y="14310"/>
                </a:cubicBezTo>
                <a:cubicBezTo>
                  <a:pt x="20400" y="14310"/>
                  <a:pt x="20400" y="14580"/>
                  <a:pt x="20400" y="14580"/>
                </a:cubicBezTo>
                <a:cubicBezTo>
                  <a:pt x="20400" y="14850"/>
                  <a:pt x="20400" y="14850"/>
                  <a:pt x="20400" y="15120"/>
                </a:cubicBezTo>
                <a:cubicBezTo>
                  <a:pt x="20600" y="15120"/>
                  <a:pt x="20600" y="15120"/>
                  <a:pt x="20600" y="15120"/>
                </a:cubicBezTo>
                <a:cubicBezTo>
                  <a:pt x="20600" y="15120"/>
                  <a:pt x="20600" y="15120"/>
                  <a:pt x="20600" y="15120"/>
                </a:cubicBezTo>
                <a:cubicBezTo>
                  <a:pt x="20800" y="15660"/>
                  <a:pt x="21200" y="16200"/>
                  <a:pt x="21600" y="16470"/>
                </a:cubicBezTo>
                <a:cubicBezTo>
                  <a:pt x="21600" y="16470"/>
                  <a:pt x="21600" y="16470"/>
                  <a:pt x="21600" y="1647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400" y="21600"/>
                  <a:pt x="21400" y="21600"/>
                  <a:pt x="21400" y="21600"/>
                </a:cubicBezTo>
                <a:cubicBezTo>
                  <a:pt x="21400" y="21600"/>
                  <a:pt x="21400" y="21330"/>
                  <a:pt x="21400" y="21060"/>
                </a:cubicBezTo>
                <a:cubicBezTo>
                  <a:pt x="21400" y="19710"/>
                  <a:pt x="21200" y="18630"/>
                  <a:pt x="20800" y="18090"/>
                </a:cubicBezTo>
                <a:cubicBezTo>
                  <a:pt x="20600" y="17820"/>
                  <a:pt x="19000" y="16740"/>
                  <a:pt x="16200" y="15390"/>
                </a:cubicBezTo>
                <a:cubicBezTo>
                  <a:pt x="16400" y="15120"/>
                  <a:pt x="16400" y="15120"/>
                  <a:pt x="16400" y="15120"/>
                </a:cubicBezTo>
                <a:cubicBezTo>
                  <a:pt x="16400" y="15120"/>
                  <a:pt x="16400" y="15120"/>
                  <a:pt x="16400" y="15120"/>
                </a:cubicBezTo>
                <a:cubicBezTo>
                  <a:pt x="16600" y="15120"/>
                  <a:pt x="16600" y="15120"/>
                  <a:pt x="16600" y="15120"/>
                </a:cubicBezTo>
                <a:cubicBezTo>
                  <a:pt x="16600" y="14850"/>
                  <a:pt x="16800" y="14850"/>
                  <a:pt x="16800" y="14580"/>
                </a:cubicBezTo>
                <a:cubicBezTo>
                  <a:pt x="16800" y="14580"/>
                  <a:pt x="16600" y="14310"/>
                  <a:pt x="16600" y="14310"/>
                </a:cubicBezTo>
                <a:cubicBezTo>
                  <a:pt x="16600" y="14310"/>
                  <a:pt x="16600" y="14310"/>
                  <a:pt x="16600" y="14310"/>
                </a:cubicBezTo>
                <a:cubicBezTo>
                  <a:pt x="16400" y="14310"/>
                  <a:pt x="16400" y="14040"/>
                  <a:pt x="16400" y="13770"/>
                </a:cubicBezTo>
                <a:cubicBezTo>
                  <a:pt x="16200" y="13500"/>
                  <a:pt x="16200" y="13230"/>
                  <a:pt x="16000" y="12420"/>
                </a:cubicBezTo>
                <a:cubicBezTo>
                  <a:pt x="16000" y="12420"/>
                  <a:pt x="16000" y="12420"/>
                  <a:pt x="16000" y="12420"/>
                </a:cubicBezTo>
                <a:cubicBezTo>
                  <a:pt x="16000" y="12420"/>
                  <a:pt x="15800" y="12420"/>
                  <a:pt x="15800" y="12150"/>
                </a:cubicBezTo>
                <a:cubicBezTo>
                  <a:pt x="15800" y="12150"/>
                  <a:pt x="15600" y="11880"/>
                  <a:pt x="15600" y="11610"/>
                </a:cubicBezTo>
                <a:cubicBezTo>
                  <a:pt x="15400" y="11610"/>
                  <a:pt x="15400" y="11340"/>
                  <a:pt x="15400" y="10800"/>
                </a:cubicBezTo>
                <a:cubicBezTo>
                  <a:pt x="15400" y="10800"/>
                  <a:pt x="15400" y="10530"/>
                  <a:pt x="15400" y="10260"/>
                </a:cubicBezTo>
                <a:cubicBezTo>
                  <a:pt x="15400" y="9990"/>
                  <a:pt x="15400" y="9720"/>
                  <a:pt x="15400" y="9450"/>
                </a:cubicBezTo>
                <a:cubicBezTo>
                  <a:pt x="15600" y="9450"/>
                  <a:pt x="15600" y="9450"/>
                  <a:pt x="15600" y="9450"/>
                </a:cubicBezTo>
                <a:cubicBezTo>
                  <a:pt x="15600" y="9180"/>
                  <a:pt x="15400" y="8640"/>
                  <a:pt x="15400" y="7830"/>
                </a:cubicBezTo>
                <a:cubicBezTo>
                  <a:pt x="15400" y="7560"/>
                  <a:pt x="15400" y="7290"/>
                  <a:pt x="15400" y="7290"/>
                </a:cubicBezTo>
                <a:cubicBezTo>
                  <a:pt x="15200" y="6480"/>
                  <a:pt x="15200" y="6480"/>
                  <a:pt x="15200" y="6480"/>
                </a:cubicBezTo>
                <a:cubicBezTo>
                  <a:pt x="15200" y="6480"/>
                  <a:pt x="15200" y="6480"/>
                  <a:pt x="15200" y="6480"/>
                </a:cubicBezTo>
                <a:cubicBezTo>
                  <a:pt x="15200" y="6210"/>
                  <a:pt x="15400" y="5940"/>
                  <a:pt x="15400" y="5400"/>
                </a:cubicBezTo>
                <a:cubicBezTo>
                  <a:pt x="15600" y="4860"/>
                  <a:pt x="15800" y="4590"/>
                  <a:pt x="15800" y="4590"/>
                </a:cubicBezTo>
                <a:cubicBezTo>
                  <a:pt x="15800" y="4320"/>
                  <a:pt x="16000" y="4320"/>
                  <a:pt x="16000" y="4320"/>
                </a:cubicBezTo>
                <a:cubicBezTo>
                  <a:pt x="16200" y="4320"/>
                  <a:pt x="16400" y="4320"/>
                  <a:pt x="16400" y="4320"/>
                </a:cubicBezTo>
                <a:cubicBezTo>
                  <a:pt x="16600" y="4050"/>
                  <a:pt x="16600" y="4050"/>
                  <a:pt x="16600" y="4050"/>
                </a:cubicBezTo>
                <a:cubicBezTo>
                  <a:pt x="16600" y="4050"/>
                  <a:pt x="16600" y="3780"/>
                  <a:pt x="17000" y="3510"/>
                </a:cubicBezTo>
                <a:cubicBezTo>
                  <a:pt x="17400" y="3240"/>
                  <a:pt x="17600" y="3240"/>
                  <a:pt x="18000" y="3240"/>
                </a:cubicBezTo>
                <a:cubicBezTo>
                  <a:pt x="18400" y="3240"/>
                  <a:pt x="18600" y="3240"/>
                  <a:pt x="18600" y="3240"/>
                </a:cubicBezTo>
                <a:cubicBezTo>
                  <a:pt x="18600" y="3240"/>
                  <a:pt x="18800" y="3240"/>
                  <a:pt x="18800" y="3240"/>
                </a:cubicBezTo>
                <a:cubicBezTo>
                  <a:pt x="18800" y="3240"/>
                  <a:pt x="19000" y="3240"/>
                  <a:pt x="19600" y="3510"/>
                </a:cubicBezTo>
                <a:cubicBezTo>
                  <a:pt x="19800" y="3510"/>
                  <a:pt x="20000" y="3780"/>
                  <a:pt x="20200" y="3780"/>
                </a:cubicBezTo>
                <a:cubicBezTo>
                  <a:pt x="20200" y="3780"/>
                  <a:pt x="20400" y="4050"/>
                  <a:pt x="20400" y="4050"/>
                </a:cubicBezTo>
                <a:cubicBezTo>
                  <a:pt x="20600" y="4050"/>
                  <a:pt x="20600" y="4320"/>
                  <a:pt x="20800" y="4320"/>
                </a:cubicBezTo>
                <a:cubicBezTo>
                  <a:pt x="21000" y="4590"/>
                  <a:pt x="21000" y="4590"/>
                  <a:pt x="21000" y="4860"/>
                </a:cubicBezTo>
                <a:cubicBezTo>
                  <a:pt x="21000" y="4860"/>
                  <a:pt x="21200" y="4860"/>
                  <a:pt x="21200" y="5130"/>
                </a:cubicBezTo>
                <a:cubicBezTo>
                  <a:pt x="21400" y="5400"/>
                  <a:pt x="21400" y="5670"/>
                  <a:pt x="21400" y="5670"/>
                </a:cubicBezTo>
                <a:cubicBezTo>
                  <a:pt x="21600" y="5940"/>
                  <a:pt x="21600" y="6210"/>
                  <a:pt x="21600" y="648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6A31316F-6C20-4D34-9A5C-BD8FD25A1C63}"/>
              </a:ext>
            </a:extLst>
          </p:cNvPr>
          <p:cNvSpPr/>
          <p:nvPr/>
        </p:nvSpPr>
        <p:spPr>
          <a:xfrm>
            <a:off x="8175625" y="2435131"/>
            <a:ext cx="363539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74" y="7290"/>
                </a:moveTo>
                <a:cubicBezTo>
                  <a:pt x="14920" y="7290"/>
                  <a:pt x="14920" y="7290"/>
                  <a:pt x="14920" y="7290"/>
                </a:cubicBezTo>
                <a:cubicBezTo>
                  <a:pt x="14920" y="7560"/>
                  <a:pt x="14920" y="7830"/>
                  <a:pt x="14920" y="8100"/>
                </a:cubicBezTo>
                <a:cubicBezTo>
                  <a:pt x="14920" y="8370"/>
                  <a:pt x="14920" y="8640"/>
                  <a:pt x="14920" y="8910"/>
                </a:cubicBezTo>
                <a:cubicBezTo>
                  <a:pt x="14697" y="9450"/>
                  <a:pt x="14697" y="9720"/>
                  <a:pt x="14697" y="9990"/>
                </a:cubicBezTo>
                <a:cubicBezTo>
                  <a:pt x="14474" y="10260"/>
                  <a:pt x="14474" y="10530"/>
                  <a:pt x="14252" y="10530"/>
                </a:cubicBezTo>
                <a:cubicBezTo>
                  <a:pt x="14252" y="10800"/>
                  <a:pt x="14252" y="10800"/>
                  <a:pt x="14029" y="10800"/>
                </a:cubicBezTo>
                <a:cubicBezTo>
                  <a:pt x="14029" y="10800"/>
                  <a:pt x="14029" y="10800"/>
                  <a:pt x="14029" y="10800"/>
                </a:cubicBezTo>
                <a:cubicBezTo>
                  <a:pt x="13806" y="11610"/>
                  <a:pt x="13806" y="12150"/>
                  <a:pt x="13584" y="12420"/>
                </a:cubicBezTo>
                <a:cubicBezTo>
                  <a:pt x="13584" y="12690"/>
                  <a:pt x="13361" y="12960"/>
                  <a:pt x="13361" y="12960"/>
                </a:cubicBezTo>
                <a:cubicBezTo>
                  <a:pt x="13361" y="12960"/>
                  <a:pt x="13138" y="12960"/>
                  <a:pt x="13138" y="12960"/>
                </a:cubicBezTo>
                <a:cubicBezTo>
                  <a:pt x="13138" y="13230"/>
                  <a:pt x="13138" y="13230"/>
                  <a:pt x="13138" y="13500"/>
                </a:cubicBezTo>
                <a:cubicBezTo>
                  <a:pt x="13138" y="13500"/>
                  <a:pt x="13138" y="13770"/>
                  <a:pt x="13138" y="13770"/>
                </a:cubicBezTo>
                <a:cubicBezTo>
                  <a:pt x="13361" y="14040"/>
                  <a:pt x="13361" y="14040"/>
                  <a:pt x="13361" y="14040"/>
                </a:cubicBezTo>
                <a:cubicBezTo>
                  <a:pt x="13584" y="13770"/>
                  <a:pt x="13584" y="13770"/>
                  <a:pt x="13584" y="13770"/>
                </a:cubicBezTo>
                <a:cubicBezTo>
                  <a:pt x="13806" y="14580"/>
                  <a:pt x="14252" y="15120"/>
                  <a:pt x="14697" y="15390"/>
                </a:cubicBezTo>
                <a:cubicBezTo>
                  <a:pt x="18928" y="17550"/>
                  <a:pt x="20932" y="18630"/>
                  <a:pt x="21155" y="18900"/>
                </a:cubicBezTo>
                <a:cubicBezTo>
                  <a:pt x="21377" y="18900"/>
                  <a:pt x="21377" y="19170"/>
                  <a:pt x="21377" y="19710"/>
                </a:cubicBezTo>
                <a:cubicBezTo>
                  <a:pt x="21600" y="20250"/>
                  <a:pt x="21600" y="20790"/>
                  <a:pt x="21600" y="2106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21600"/>
                  <a:pt x="0" y="21330"/>
                  <a:pt x="0" y="21330"/>
                </a:cubicBezTo>
                <a:cubicBezTo>
                  <a:pt x="0" y="19980"/>
                  <a:pt x="0" y="19170"/>
                  <a:pt x="223" y="18900"/>
                </a:cubicBezTo>
                <a:cubicBezTo>
                  <a:pt x="445" y="18630"/>
                  <a:pt x="2672" y="17550"/>
                  <a:pt x="6680" y="15390"/>
                </a:cubicBezTo>
                <a:cubicBezTo>
                  <a:pt x="6903" y="15390"/>
                  <a:pt x="7126" y="15120"/>
                  <a:pt x="7348" y="14850"/>
                </a:cubicBezTo>
                <a:cubicBezTo>
                  <a:pt x="7571" y="14580"/>
                  <a:pt x="7794" y="14310"/>
                  <a:pt x="7794" y="14310"/>
                </a:cubicBezTo>
                <a:cubicBezTo>
                  <a:pt x="7794" y="13770"/>
                  <a:pt x="7794" y="13770"/>
                  <a:pt x="7794" y="13770"/>
                </a:cubicBezTo>
                <a:cubicBezTo>
                  <a:pt x="8016" y="13770"/>
                  <a:pt x="8016" y="13770"/>
                  <a:pt x="8016" y="14040"/>
                </a:cubicBezTo>
                <a:cubicBezTo>
                  <a:pt x="8016" y="14040"/>
                  <a:pt x="8016" y="14040"/>
                  <a:pt x="8239" y="13770"/>
                </a:cubicBezTo>
                <a:cubicBezTo>
                  <a:pt x="8239" y="13770"/>
                  <a:pt x="8239" y="13500"/>
                  <a:pt x="8239" y="13500"/>
                </a:cubicBezTo>
                <a:cubicBezTo>
                  <a:pt x="8239" y="13230"/>
                  <a:pt x="8239" y="13230"/>
                  <a:pt x="8239" y="12960"/>
                </a:cubicBezTo>
                <a:cubicBezTo>
                  <a:pt x="8239" y="12960"/>
                  <a:pt x="8016" y="12960"/>
                  <a:pt x="8016" y="12960"/>
                </a:cubicBezTo>
                <a:cubicBezTo>
                  <a:pt x="8016" y="12960"/>
                  <a:pt x="8016" y="12690"/>
                  <a:pt x="7794" y="12420"/>
                </a:cubicBezTo>
                <a:cubicBezTo>
                  <a:pt x="7794" y="12150"/>
                  <a:pt x="7571" y="11610"/>
                  <a:pt x="7571" y="10800"/>
                </a:cubicBezTo>
                <a:cubicBezTo>
                  <a:pt x="7571" y="10800"/>
                  <a:pt x="7348" y="10800"/>
                  <a:pt x="7348" y="10800"/>
                </a:cubicBezTo>
                <a:cubicBezTo>
                  <a:pt x="7348" y="10800"/>
                  <a:pt x="7348" y="10800"/>
                  <a:pt x="7126" y="10530"/>
                </a:cubicBezTo>
                <a:cubicBezTo>
                  <a:pt x="6903" y="10530"/>
                  <a:pt x="6903" y="10260"/>
                  <a:pt x="6903" y="9990"/>
                </a:cubicBezTo>
                <a:cubicBezTo>
                  <a:pt x="6680" y="9720"/>
                  <a:pt x="6680" y="9450"/>
                  <a:pt x="6680" y="8910"/>
                </a:cubicBezTo>
                <a:cubicBezTo>
                  <a:pt x="6458" y="8640"/>
                  <a:pt x="6458" y="8370"/>
                  <a:pt x="6458" y="8100"/>
                </a:cubicBezTo>
                <a:cubicBezTo>
                  <a:pt x="6458" y="7830"/>
                  <a:pt x="6458" y="7560"/>
                  <a:pt x="6680" y="7290"/>
                </a:cubicBezTo>
                <a:cubicBezTo>
                  <a:pt x="6903" y="7290"/>
                  <a:pt x="6903" y="7290"/>
                  <a:pt x="6903" y="7290"/>
                </a:cubicBezTo>
                <a:cubicBezTo>
                  <a:pt x="6680" y="7020"/>
                  <a:pt x="6680" y="6480"/>
                  <a:pt x="6458" y="5400"/>
                </a:cubicBezTo>
                <a:cubicBezTo>
                  <a:pt x="6458" y="4590"/>
                  <a:pt x="6458" y="4050"/>
                  <a:pt x="6458" y="3780"/>
                </a:cubicBezTo>
                <a:cubicBezTo>
                  <a:pt x="6458" y="3510"/>
                  <a:pt x="6458" y="3240"/>
                  <a:pt x="6680" y="2430"/>
                </a:cubicBezTo>
                <a:cubicBezTo>
                  <a:pt x="6903" y="1890"/>
                  <a:pt x="6903" y="1620"/>
                  <a:pt x="7126" y="1350"/>
                </a:cubicBezTo>
                <a:cubicBezTo>
                  <a:pt x="7126" y="1350"/>
                  <a:pt x="7348" y="1350"/>
                  <a:pt x="7571" y="1080"/>
                </a:cubicBezTo>
                <a:cubicBezTo>
                  <a:pt x="7571" y="1080"/>
                  <a:pt x="7794" y="1080"/>
                  <a:pt x="7794" y="1080"/>
                </a:cubicBezTo>
                <a:cubicBezTo>
                  <a:pt x="8016" y="1080"/>
                  <a:pt x="8016" y="1080"/>
                  <a:pt x="8016" y="1080"/>
                </a:cubicBezTo>
                <a:cubicBezTo>
                  <a:pt x="8016" y="810"/>
                  <a:pt x="8239" y="540"/>
                  <a:pt x="8685" y="270"/>
                </a:cubicBezTo>
                <a:cubicBezTo>
                  <a:pt x="9130" y="0"/>
                  <a:pt x="9575" y="0"/>
                  <a:pt x="10021" y="0"/>
                </a:cubicBezTo>
                <a:cubicBezTo>
                  <a:pt x="10689" y="0"/>
                  <a:pt x="10911" y="0"/>
                  <a:pt x="10911" y="0"/>
                </a:cubicBezTo>
                <a:cubicBezTo>
                  <a:pt x="10911" y="0"/>
                  <a:pt x="11357" y="0"/>
                  <a:pt x="12025" y="270"/>
                </a:cubicBezTo>
                <a:cubicBezTo>
                  <a:pt x="12247" y="270"/>
                  <a:pt x="12470" y="540"/>
                  <a:pt x="12693" y="540"/>
                </a:cubicBezTo>
                <a:cubicBezTo>
                  <a:pt x="12915" y="540"/>
                  <a:pt x="12915" y="810"/>
                  <a:pt x="13138" y="810"/>
                </a:cubicBezTo>
                <a:cubicBezTo>
                  <a:pt x="13584" y="1080"/>
                  <a:pt x="13584" y="1080"/>
                  <a:pt x="13584" y="1080"/>
                </a:cubicBezTo>
                <a:cubicBezTo>
                  <a:pt x="13584" y="1080"/>
                  <a:pt x="13584" y="1350"/>
                  <a:pt x="13806" y="1350"/>
                </a:cubicBezTo>
                <a:cubicBezTo>
                  <a:pt x="14029" y="1890"/>
                  <a:pt x="14029" y="1890"/>
                  <a:pt x="14029" y="1890"/>
                </a:cubicBezTo>
                <a:cubicBezTo>
                  <a:pt x="14029" y="1890"/>
                  <a:pt x="14252" y="2160"/>
                  <a:pt x="14252" y="2160"/>
                </a:cubicBezTo>
                <a:cubicBezTo>
                  <a:pt x="14474" y="2430"/>
                  <a:pt x="14474" y="2700"/>
                  <a:pt x="14474" y="2700"/>
                </a:cubicBezTo>
                <a:cubicBezTo>
                  <a:pt x="14697" y="2970"/>
                  <a:pt x="14920" y="3510"/>
                  <a:pt x="14920" y="4320"/>
                </a:cubicBezTo>
                <a:cubicBezTo>
                  <a:pt x="14920" y="5130"/>
                  <a:pt x="14920" y="5940"/>
                  <a:pt x="14697" y="6480"/>
                </a:cubicBezTo>
                <a:lnTo>
                  <a:pt x="14474" y="729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80086E54-3695-43F6-89FC-52FD7FB953DD}"/>
              </a:ext>
            </a:extLst>
          </p:cNvPr>
          <p:cNvSpPr/>
          <p:nvPr/>
        </p:nvSpPr>
        <p:spPr>
          <a:xfrm>
            <a:off x="8821738" y="2465292"/>
            <a:ext cx="363539" cy="2397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357" y="12488"/>
                </a:moveTo>
                <a:cubicBezTo>
                  <a:pt x="21600" y="3713"/>
                  <a:pt x="21600" y="3713"/>
                  <a:pt x="21600" y="3713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3713"/>
                  <a:pt x="0" y="3713"/>
                  <a:pt x="0" y="3713"/>
                </a:cubicBezTo>
                <a:cubicBezTo>
                  <a:pt x="10243" y="12488"/>
                  <a:pt x="10243" y="12488"/>
                  <a:pt x="10243" y="12488"/>
                </a:cubicBezTo>
                <a:cubicBezTo>
                  <a:pt x="10243" y="12488"/>
                  <a:pt x="10466" y="12825"/>
                  <a:pt x="10689" y="12825"/>
                </a:cubicBezTo>
                <a:cubicBezTo>
                  <a:pt x="10911" y="12825"/>
                  <a:pt x="11134" y="12488"/>
                  <a:pt x="11357" y="12488"/>
                </a:cubicBezTo>
                <a:close/>
                <a:moveTo>
                  <a:pt x="20709" y="0"/>
                </a:moveTo>
                <a:cubicBezTo>
                  <a:pt x="10689" y="8775"/>
                  <a:pt x="10689" y="8775"/>
                  <a:pt x="10689" y="8775"/>
                </a:cubicBezTo>
                <a:cubicBezTo>
                  <a:pt x="668" y="0"/>
                  <a:pt x="668" y="0"/>
                  <a:pt x="668" y="0"/>
                </a:cubicBezTo>
                <a:lnTo>
                  <a:pt x="20709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3611DD0D-CCB1-4D94-BFC9-CCDF85391028}"/>
              </a:ext>
            </a:extLst>
          </p:cNvPr>
          <p:cNvSpPr/>
          <p:nvPr/>
        </p:nvSpPr>
        <p:spPr>
          <a:xfrm>
            <a:off x="9466263" y="2435131"/>
            <a:ext cx="365126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21600" y="0"/>
                  <a:pt x="21600" y="0"/>
                  <a:pt x="21600" y="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0" y="21600"/>
                  <a:pt x="0" y="21600"/>
                  <a:pt x="0" y="21600"/>
                </a:cubicBezTo>
                <a:lnTo>
                  <a:pt x="0" y="0"/>
                </a:lnTo>
                <a:close/>
                <a:moveTo>
                  <a:pt x="18037" y="19710"/>
                </a:moveTo>
                <a:cubicBezTo>
                  <a:pt x="18037" y="1890"/>
                  <a:pt x="18037" y="1890"/>
                  <a:pt x="18037" y="1890"/>
                </a:cubicBezTo>
                <a:cubicBezTo>
                  <a:pt x="3340" y="1890"/>
                  <a:pt x="3340" y="1890"/>
                  <a:pt x="3340" y="1890"/>
                </a:cubicBezTo>
                <a:cubicBezTo>
                  <a:pt x="3340" y="19710"/>
                  <a:pt x="3340" y="19710"/>
                  <a:pt x="3340" y="19710"/>
                </a:cubicBezTo>
                <a:lnTo>
                  <a:pt x="18037" y="19710"/>
                </a:lnTo>
                <a:close/>
                <a:moveTo>
                  <a:pt x="17369" y="11070"/>
                </a:moveTo>
                <a:cubicBezTo>
                  <a:pt x="17369" y="18900"/>
                  <a:pt x="17369" y="18900"/>
                  <a:pt x="17369" y="18900"/>
                </a:cubicBezTo>
                <a:cubicBezTo>
                  <a:pt x="4008" y="18900"/>
                  <a:pt x="4008" y="18900"/>
                  <a:pt x="4008" y="18900"/>
                </a:cubicBezTo>
                <a:cubicBezTo>
                  <a:pt x="4008" y="13770"/>
                  <a:pt x="4008" y="13770"/>
                  <a:pt x="4008" y="13770"/>
                </a:cubicBezTo>
                <a:cubicBezTo>
                  <a:pt x="6235" y="11070"/>
                  <a:pt x="6235" y="11070"/>
                  <a:pt x="6235" y="11070"/>
                </a:cubicBezTo>
                <a:cubicBezTo>
                  <a:pt x="7794" y="12960"/>
                  <a:pt x="7794" y="12960"/>
                  <a:pt x="7794" y="12960"/>
                </a:cubicBezTo>
                <a:cubicBezTo>
                  <a:pt x="13361" y="6210"/>
                  <a:pt x="13361" y="6210"/>
                  <a:pt x="13361" y="6210"/>
                </a:cubicBezTo>
                <a:lnTo>
                  <a:pt x="17369" y="11070"/>
                </a:lnTo>
                <a:close/>
                <a:moveTo>
                  <a:pt x="8462" y="8100"/>
                </a:moveTo>
                <a:cubicBezTo>
                  <a:pt x="8016" y="8640"/>
                  <a:pt x="7571" y="8910"/>
                  <a:pt x="6903" y="8910"/>
                </a:cubicBezTo>
                <a:cubicBezTo>
                  <a:pt x="6235" y="8910"/>
                  <a:pt x="5790" y="8640"/>
                  <a:pt x="5344" y="8100"/>
                </a:cubicBezTo>
                <a:cubicBezTo>
                  <a:pt x="5122" y="7560"/>
                  <a:pt x="4899" y="7020"/>
                  <a:pt x="4899" y="6480"/>
                </a:cubicBezTo>
                <a:cubicBezTo>
                  <a:pt x="4899" y="5670"/>
                  <a:pt x="5122" y="5130"/>
                  <a:pt x="5344" y="4590"/>
                </a:cubicBezTo>
                <a:cubicBezTo>
                  <a:pt x="5790" y="4050"/>
                  <a:pt x="6235" y="3780"/>
                  <a:pt x="6903" y="3780"/>
                </a:cubicBezTo>
                <a:cubicBezTo>
                  <a:pt x="7571" y="3780"/>
                  <a:pt x="8016" y="4050"/>
                  <a:pt x="8462" y="4590"/>
                </a:cubicBezTo>
                <a:cubicBezTo>
                  <a:pt x="8685" y="5130"/>
                  <a:pt x="8907" y="5670"/>
                  <a:pt x="8907" y="6480"/>
                </a:cubicBezTo>
                <a:cubicBezTo>
                  <a:pt x="8907" y="7020"/>
                  <a:pt x="8685" y="7560"/>
                  <a:pt x="8462" y="81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D3412498-F158-4C6D-97E0-5E4D0364C660}"/>
              </a:ext>
            </a:extLst>
          </p:cNvPr>
          <p:cNvSpPr/>
          <p:nvPr/>
        </p:nvSpPr>
        <p:spPr>
          <a:xfrm>
            <a:off x="10104438" y="2443067"/>
            <a:ext cx="376239" cy="2809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1440"/>
                </a:moveTo>
                <a:cubicBezTo>
                  <a:pt x="6912" y="576"/>
                  <a:pt x="8856" y="0"/>
                  <a:pt x="10800" y="0"/>
                </a:cubicBezTo>
                <a:cubicBezTo>
                  <a:pt x="12744" y="0"/>
                  <a:pt x="14688" y="576"/>
                  <a:pt x="16200" y="1440"/>
                </a:cubicBezTo>
                <a:cubicBezTo>
                  <a:pt x="17928" y="2304"/>
                  <a:pt x="19224" y="3744"/>
                  <a:pt x="20304" y="5472"/>
                </a:cubicBezTo>
                <a:cubicBezTo>
                  <a:pt x="21168" y="7200"/>
                  <a:pt x="21600" y="8928"/>
                  <a:pt x="21600" y="10944"/>
                </a:cubicBezTo>
                <a:cubicBezTo>
                  <a:pt x="21600" y="12672"/>
                  <a:pt x="21168" y="14688"/>
                  <a:pt x="20304" y="16416"/>
                </a:cubicBezTo>
                <a:cubicBezTo>
                  <a:pt x="19224" y="17856"/>
                  <a:pt x="17928" y="19296"/>
                  <a:pt x="16200" y="20160"/>
                </a:cubicBezTo>
                <a:cubicBezTo>
                  <a:pt x="14688" y="21312"/>
                  <a:pt x="12744" y="21600"/>
                  <a:pt x="10800" y="21600"/>
                </a:cubicBezTo>
                <a:cubicBezTo>
                  <a:pt x="8424" y="21600"/>
                  <a:pt x="6264" y="21024"/>
                  <a:pt x="4320" y="19584"/>
                </a:cubicBezTo>
                <a:cubicBezTo>
                  <a:pt x="0" y="21024"/>
                  <a:pt x="0" y="21024"/>
                  <a:pt x="0" y="21024"/>
                </a:cubicBezTo>
                <a:cubicBezTo>
                  <a:pt x="1512" y="16416"/>
                  <a:pt x="1512" y="16416"/>
                  <a:pt x="1512" y="16416"/>
                </a:cubicBezTo>
                <a:cubicBezTo>
                  <a:pt x="432" y="14688"/>
                  <a:pt x="0" y="12960"/>
                  <a:pt x="0" y="10944"/>
                </a:cubicBezTo>
                <a:cubicBezTo>
                  <a:pt x="0" y="8928"/>
                  <a:pt x="432" y="6912"/>
                  <a:pt x="1296" y="5472"/>
                </a:cubicBezTo>
                <a:cubicBezTo>
                  <a:pt x="2376" y="3744"/>
                  <a:pt x="3672" y="2304"/>
                  <a:pt x="5400" y="14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0CF834AB-58BA-4038-BB12-D669047B358F}"/>
              </a:ext>
            </a:extLst>
          </p:cNvPr>
          <p:cNvSpPr/>
          <p:nvPr/>
        </p:nvSpPr>
        <p:spPr>
          <a:xfrm>
            <a:off x="10747375" y="2435131"/>
            <a:ext cx="379414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560" y="1421"/>
                </a:moveTo>
                <a:cubicBezTo>
                  <a:pt x="7057" y="568"/>
                  <a:pt x="8982" y="0"/>
                  <a:pt x="10907" y="0"/>
                </a:cubicBezTo>
                <a:cubicBezTo>
                  <a:pt x="12832" y="0"/>
                  <a:pt x="14543" y="568"/>
                  <a:pt x="16253" y="1421"/>
                </a:cubicBezTo>
                <a:cubicBezTo>
                  <a:pt x="17964" y="2558"/>
                  <a:pt x="19248" y="3695"/>
                  <a:pt x="20317" y="5400"/>
                </a:cubicBezTo>
                <a:cubicBezTo>
                  <a:pt x="21172" y="7105"/>
                  <a:pt x="21600" y="8811"/>
                  <a:pt x="21600" y="10800"/>
                </a:cubicBezTo>
                <a:cubicBezTo>
                  <a:pt x="21600" y="12789"/>
                  <a:pt x="21172" y="14495"/>
                  <a:pt x="20317" y="16200"/>
                </a:cubicBezTo>
                <a:cubicBezTo>
                  <a:pt x="19248" y="17905"/>
                  <a:pt x="17964" y="19326"/>
                  <a:pt x="16253" y="20179"/>
                </a:cubicBezTo>
                <a:cubicBezTo>
                  <a:pt x="14543" y="21032"/>
                  <a:pt x="12832" y="21600"/>
                  <a:pt x="10907" y="21600"/>
                </a:cubicBezTo>
                <a:cubicBezTo>
                  <a:pt x="8554" y="21600"/>
                  <a:pt x="6416" y="20747"/>
                  <a:pt x="4491" y="19326"/>
                </a:cubicBezTo>
                <a:cubicBezTo>
                  <a:pt x="0" y="21032"/>
                  <a:pt x="0" y="21032"/>
                  <a:pt x="0" y="21032"/>
                </a:cubicBezTo>
                <a:cubicBezTo>
                  <a:pt x="1711" y="16484"/>
                  <a:pt x="1711" y="16484"/>
                  <a:pt x="1711" y="16484"/>
                </a:cubicBezTo>
                <a:cubicBezTo>
                  <a:pt x="642" y="14779"/>
                  <a:pt x="0" y="12789"/>
                  <a:pt x="0" y="10800"/>
                </a:cubicBezTo>
                <a:cubicBezTo>
                  <a:pt x="0" y="8811"/>
                  <a:pt x="642" y="7105"/>
                  <a:pt x="1497" y="5400"/>
                </a:cubicBezTo>
                <a:cubicBezTo>
                  <a:pt x="2566" y="3695"/>
                  <a:pt x="3850" y="2558"/>
                  <a:pt x="5560" y="1421"/>
                </a:cubicBezTo>
                <a:close/>
                <a:moveTo>
                  <a:pt x="9196" y="15063"/>
                </a:moveTo>
                <a:cubicBezTo>
                  <a:pt x="5988" y="10800"/>
                  <a:pt x="5988" y="10800"/>
                  <a:pt x="5988" y="10800"/>
                </a:cubicBezTo>
                <a:cubicBezTo>
                  <a:pt x="9196" y="6537"/>
                  <a:pt x="9196" y="6537"/>
                  <a:pt x="9196" y="6537"/>
                </a:cubicBezTo>
                <a:cubicBezTo>
                  <a:pt x="7271" y="4263"/>
                  <a:pt x="7271" y="4263"/>
                  <a:pt x="7271" y="4263"/>
                </a:cubicBezTo>
                <a:cubicBezTo>
                  <a:pt x="2352" y="10800"/>
                  <a:pt x="2352" y="10800"/>
                  <a:pt x="2352" y="10800"/>
                </a:cubicBezTo>
                <a:cubicBezTo>
                  <a:pt x="7271" y="17337"/>
                  <a:pt x="7271" y="17337"/>
                  <a:pt x="7271" y="17337"/>
                </a:cubicBezTo>
                <a:lnTo>
                  <a:pt x="9196" y="15063"/>
                </a:lnTo>
                <a:close/>
                <a:moveTo>
                  <a:pt x="14543" y="17337"/>
                </a:moveTo>
                <a:cubicBezTo>
                  <a:pt x="19461" y="10800"/>
                  <a:pt x="19461" y="10800"/>
                  <a:pt x="19461" y="10800"/>
                </a:cubicBezTo>
                <a:cubicBezTo>
                  <a:pt x="14543" y="4263"/>
                  <a:pt x="14543" y="4263"/>
                  <a:pt x="14543" y="4263"/>
                </a:cubicBezTo>
                <a:cubicBezTo>
                  <a:pt x="12832" y="6537"/>
                  <a:pt x="12832" y="6537"/>
                  <a:pt x="12832" y="6537"/>
                </a:cubicBezTo>
                <a:cubicBezTo>
                  <a:pt x="15826" y="10800"/>
                  <a:pt x="15826" y="10800"/>
                  <a:pt x="15826" y="10800"/>
                </a:cubicBezTo>
                <a:cubicBezTo>
                  <a:pt x="12832" y="15063"/>
                  <a:pt x="12832" y="15063"/>
                  <a:pt x="12832" y="15063"/>
                </a:cubicBezTo>
                <a:lnTo>
                  <a:pt x="14543" y="1733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6EABB316-3E1B-4487-9D9A-819DCB1EFDAC}"/>
              </a:ext>
            </a:extLst>
          </p:cNvPr>
          <p:cNvSpPr/>
          <p:nvPr/>
        </p:nvSpPr>
        <p:spPr>
          <a:xfrm>
            <a:off x="1065212" y="3182842"/>
            <a:ext cx="379414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7" y="1421"/>
                </a:moveTo>
                <a:cubicBezTo>
                  <a:pt x="7057" y="568"/>
                  <a:pt x="8982" y="0"/>
                  <a:pt x="10907" y="0"/>
                </a:cubicBezTo>
                <a:cubicBezTo>
                  <a:pt x="12832" y="0"/>
                  <a:pt x="14543" y="568"/>
                  <a:pt x="16253" y="1421"/>
                </a:cubicBezTo>
                <a:cubicBezTo>
                  <a:pt x="17964" y="2558"/>
                  <a:pt x="19248" y="3695"/>
                  <a:pt x="20103" y="5400"/>
                </a:cubicBezTo>
                <a:cubicBezTo>
                  <a:pt x="21172" y="7105"/>
                  <a:pt x="21600" y="8811"/>
                  <a:pt x="21600" y="10800"/>
                </a:cubicBezTo>
                <a:cubicBezTo>
                  <a:pt x="21600" y="12789"/>
                  <a:pt x="21172" y="14495"/>
                  <a:pt x="20103" y="16200"/>
                </a:cubicBezTo>
                <a:cubicBezTo>
                  <a:pt x="19248" y="17905"/>
                  <a:pt x="17964" y="19042"/>
                  <a:pt x="16253" y="20179"/>
                </a:cubicBezTo>
                <a:cubicBezTo>
                  <a:pt x="14543" y="21032"/>
                  <a:pt x="12832" y="21600"/>
                  <a:pt x="10907" y="21600"/>
                </a:cubicBezTo>
                <a:cubicBezTo>
                  <a:pt x="8554" y="21600"/>
                  <a:pt x="6416" y="20747"/>
                  <a:pt x="4277" y="19326"/>
                </a:cubicBezTo>
                <a:cubicBezTo>
                  <a:pt x="0" y="21032"/>
                  <a:pt x="0" y="21032"/>
                  <a:pt x="0" y="21032"/>
                </a:cubicBezTo>
                <a:cubicBezTo>
                  <a:pt x="1711" y="16484"/>
                  <a:pt x="1711" y="16484"/>
                  <a:pt x="1711" y="16484"/>
                </a:cubicBezTo>
                <a:cubicBezTo>
                  <a:pt x="642" y="14779"/>
                  <a:pt x="0" y="12789"/>
                  <a:pt x="0" y="10800"/>
                </a:cubicBezTo>
                <a:cubicBezTo>
                  <a:pt x="0" y="8811"/>
                  <a:pt x="642" y="7105"/>
                  <a:pt x="1497" y="5400"/>
                </a:cubicBezTo>
                <a:cubicBezTo>
                  <a:pt x="2566" y="3695"/>
                  <a:pt x="3850" y="2558"/>
                  <a:pt x="5347" y="1421"/>
                </a:cubicBezTo>
                <a:close/>
                <a:moveTo>
                  <a:pt x="11335" y="13642"/>
                </a:moveTo>
                <a:cubicBezTo>
                  <a:pt x="11549" y="5400"/>
                  <a:pt x="11549" y="5400"/>
                  <a:pt x="11549" y="5400"/>
                </a:cubicBezTo>
                <a:cubicBezTo>
                  <a:pt x="9838" y="5400"/>
                  <a:pt x="9838" y="5400"/>
                  <a:pt x="9838" y="5400"/>
                </a:cubicBezTo>
                <a:cubicBezTo>
                  <a:pt x="10051" y="13642"/>
                  <a:pt x="10051" y="13642"/>
                  <a:pt x="10051" y="13642"/>
                </a:cubicBezTo>
                <a:lnTo>
                  <a:pt x="11335" y="13642"/>
                </a:lnTo>
                <a:close/>
                <a:moveTo>
                  <a:pt x="11549" y="16768"/>
                </a:moveTo>
                <a:cubicBezTo>
                  <a:pt x="11549" y="15063"/>
                  <a:pt x="11549" y="15063"/>
                  <a:pt x="11549" y="15063"/>
                </a:cubicBezTo>
                <a:cubicBezTo>
                  <a:pt x="10051" y="15063"/>
                  <a:pt x="10051" y="15063"/>
                  <a:pt x="10051" y="15063"/>
                </a:cubicBezTo>
                <a:cubicBezTo>
                  <a:pt x="10051" y="16768"/>
                  <a:pt x="10051" y="16768"/>
                  <a:pt x="10051" y="16768"/>
                </a:cubicBezTo>
                <a:lnTo>
                  <a:pt x="11549" y="1676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CA90B1F3-1AE8-42F2-80F8-C5ECF1EA4E1C}"/>
              </a:ext>
            </a:extLst>
          </p:cNvPr>
          <p:cNvSpPr/>
          <p:nvPr/>
        </p:nvSpPr>
        <p:spPr>
          <a:xfrm>
            <a:off x="1711325" y="3182842"/>
            <a:ext cx="379414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7" y="1421"/>
                </a:moveTo>
                <a:cubicBezTo>
                  <a:pt x="7057" y="568"/>
                  <a:pt x="8982" y="0"/>
                  <a:pt x="10907" y="0"/>
                </a:cubicBezTo>
                <a:cubicBezTo>
                  <a:pt x="12832" y="0"/>
                  <a:pt x="14543" y="568"/>
                  <a:pt x="16253" y="1421"/>
                </a:cubicBezTo>
                <a:cubicBezTo>
                  <a:pt x="17964" y="2558"/>
                  <a:pt x="19248" y="3695"/>
                  <a:pt x="20103" y="5400"/>
                </a:cubicBezTo>
                <a:cubicBezTo>
                  <a:pt x="21172" y="7105"/>
                  <a:pt x="21600" y="8811"/>
                  <a:pt x="21600" y="10800"/>
                </a:cubicBezTo>
                <a:cubicBezTo>
                  <a:pt x="21600" y="12789"/>
                  <a:pt x="21172" y="14495"/>
                  <a:pt x="20103" y="16200"/>
                </a:cubicBezTo>
                <a:cubicBezTo>
                  <a:pt x="19248" y="17905"/>
                  <a:pt x="17964" y="19042"/>
                  <a:pt x="16253" y="20179"/>
                </a:cubicBezTo>
                <a:cubicBezTo>
                  <a:pt x="14543" y="21032"/>
                  <a:pt x="12832" y="21600"/>
                  <a:pt x="10907" y="21600"/>
                </a:cubicBezTo>
                <a:cubicBezTo>
                  <a:pt x="8554" y="21600"/>
                  <a:pt x="6202" y="20747"/>
                  <a:pt x="4277" y="19326"/>
                </a:cubicBezTo>
                <a:cubicBezTo>
                  <a:pt x="0" y="21032"/>
                  <a:pt x="0" y="21032"/>
                  <a:pt x="0" y="21032"/>
                </a:cubicBezTo>
                <a:cubicBezTo>
                  <a:pt x="1497" y="16484"/>
                  <a:pt x="1497" y="16484"/>
                  <a:pt x="1497" y="16484"/>
                </a:cubicBezTo>
                <a:cubicBezTo>
                  <a:pt x="642" y="14779"/>
                  <a:pt x="0" y="12789"/>
                  <a:pt x="0" y="10800"/>
                </a:cubicBezTo>
                <a:cubicBezTo>
                  <a:pt x="0" y="8811"/>
                  <a:pt x="642" y="7105"/>
                  <a:pt x="1497" y="5400"/>
                </a:cubicBezTo>
                <a:cubicBezTo>
                  <a:pt x="2566" y="3695"/>
                  <a:pt x="3850" y="2558"/>
                  <a:pt x="5347" y="1421"/>
                </a:cubicBezTo>
                <a:close/>
                <a:moveTo>
                  <a:pt x="11549" y="12789"/>
                </a:moveTo>
                <a:cubicBezTo>
                  <a:pt x="11549" y="12505"/>
                  <a:pt x="11762" y="12221"/>
                  <a:pt x="11976" y="11653"/>
                </a:cubicBezTo>
                <a:cubicBezTo>
                  <a:pt x="12190" y="11368"/>
                  <a:pt x="12404" y="11084"/>
                  <a:pt x="12618" y="10800"/>
                </a:cubicBezTo>
                <a:cubicBezTo>
                  <a:pt x="12832" y="10516"/>
                  <a:pt x="13259" y="10232"/>
                  <a:pt x="13473" y="9663"/>
                </a:cubicBezTo>
                <a:cubicBezTo>
                  <a:pt x="13687" y="9379"/>
                  <a:pt x="13687" y="8811"/>
                  <a:pt x="13687" y="8242"/>
                </a:cubicBezTo>
                <a:cubicBezTo>
                  <a:pt x="13687" y="7105"/>
                  <a:pt x="13473" y="6537"/>
                  <a:pt x="13046" y="5968"/>
                </a:cubicBezTo>
                <a:cubicBezTo>
                  <a:pt x="12404" y="5400"/>
                  <a:pt x="11762" y="5116"/>
                  <a:pt x="11121" y="5116"/>
                </a:cubicBezTo>
                <a:cubicBezTo>
                  <a:pt x="10693" y="5116"/>
                  <a:pt x="10265" y="5116"/>
                  <a:pt x="9838" y="5400"/>
                </a:cubicBezTo>
                <a:cubicBezTo>
                  <a:pt x="9410" y="5400"/>
                  <a:pt x="9196" y="5684"/>
                  <a:pt x="8982" y="5968"/>
                </a:cubicBezTo>
                <a:cubicBezTo>
                  <a:pt x="8768" y="6253"/>
                  <a:pt x="8768" y="6253"/>
                  <a:pt x="8768" y="6253"/>
                </a:cubicBezTo>
                <a:cubicBezTo>
                  <a:pt x="9624" y="7674"/>
                  <a:pt x="9624" y="7674"/>
                  <a:pt x="9624" y="7674"/>
                </a:cubicBezTo>
                <a:cubicBezTo>
                  <a:pt x="10051" y="7105"/>
                  <a:pt x="10479" y="6821"/>
                  <a:pt x="10907" y="6821"/>
                </a:cubicBezTo>
                <a:cubicBezTo>
                  <a:pt x="11335" y="6821"/>
                  <a:pt x="11549" y="7105"/>
                  <a:pt x="11762" y="7389"/>
                </a:cubicBezTo>
                <a:cubicBezTo>
                  <a:pt x="11976" y="7674"/>
                  <a:pt x="12190" y="7958"/>
                  <a:pt x="12190" y="8242"/>
                </a:cubicBezTo>
                <a:cubicBezTo>
                  <a:pt x="12190" y="8811"/>
                  <a:pt x="11976" y="9095"/>
                  <a:pt x="11762" y="9379"/>
                </a:cubicBezTo>
                <a:cubicBezTo>
                  <a:pt x="11549" y="9663"/>
                  <a:pt x="11335" y="9947"/>
                  <a:pt x="11121" y="10232"/>
                </a:cubicBezTo>
                <a:cubicBezTo>
                  <a:pt x="10907" y="10516"/>
                  <a:pt x="10693" y="10800"/>
                  <a:pt x="10479" y="11368"/>
                </a:cubicBezTo>
                <a:cubicBezTo>
                  <a:pt x="10265" y="11653"/>
                  <a:pt x="10051" y="12221"/>
                  <a:pt x="10051" y="12789"/>
                </a:cubicBezTo>
                <a:cubicBezTo>
                  <a:pt x="10051" y="13642"/>
                  <a:pt x="10051" y="13642"/>
                  <a:pt x="10051" y="13642"/>
                </a:cubicBezTo>
                <a:cubicBezTo>
                  <a:pt x="11549" y="13642"/>
                  <a:pt x="11549" y="13642"/>
                  <a:pt x="11549" y="13642"/>
                </a:cubicBezTo>
                <a:lnTo>
                  <a:pt x="11549" y="12789"/>
                </a:lnTo>
                <a:close/>
                <a:moveTo>
                  <a:pt x="11549" y="16768"/>
                </a:moveTo>
                <a:cubicBezTo>
                  <a:pt x="11549" y="15063"/>
                  <a:pt x="11549" y="15063"/>
                  <a:pt x="11549" y="15063"/>
                </a:cubicBezTo>
                <a:cubicBezTo>
                  <a:pt x="10051" y="15063"/>
                  <a:pt x="10051" y="15063"/>
                  <a:pt x="10051" y="15063"/>
                </a:cubicBezTo>
                <a:cubicBezTo>
                  <a:pt x="10051" y="16768"/>
                  <a:pt x="10051" y="16768"/>
                  <a:pt x="10051" y="16768"/>
                </a:cubicBezTo>
                <a:lnTo>
                  <a:pt x="11549" y="1676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E898EE9C-B791-48A2-9872-FFCC25CDC9F5}"/>
              </a:ext>
            </a:extLst>
          </p:cNvPr>
          <p:cNvSpPr/>
          <p:nvPr/>
        </p:nvSpPr>
        <p:spPr>
          <a:xfrm>
            <a:off x="2387600" y="3174906"/>
            <a:ext cx="322265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746"/>
                </a:moveTo>
                <a:lnTo>
                  <a:pt x="18833" y="10746"/>
                </a:lnTo>
                <a:lnTo>
                  <a:pt x="18833" y="21600"/>
                </a:lnTo>
                <a:lnTo>
                  <a:pt x="2447" y="21600"/>
                </a:lnTo>
                <a:lnTo>
                  <a:pt x="2447" y="10746"/>
                </a:lnTo>
                <a:lnTo>
                  <a:pt x="0" y="10746"/>
                </a:lnTo>
                <a:lnTo>
                  <a:pt x="10747" y="0"/>
                </a:lnTo>
                <a:lnTo>
                  <a:pt x="16280" y="5588"/>
                </a:lnTo>
                <a:lnTo>
                  <a:pt x="16280" y="1290"/>
                </a:lnTo>
                <a:lnTo>
                  <a:pt x="18833" y="1290"/>
                </a:lnTo>
                <a:lnTo>
                  <a:pt x="18833" y="7952"/>
                </a:lnTo>
                <a:lnTo>
                  <a:pt x="21600" y="10746"/>
                </a:lnTo>
                <a:close/>
                <a:moveTo>
                  <a:pt x="10747" y="20096"/>
                </a:moveTo>
                <a:lnTo>
                  <a:pt x="10747" y="13540"/>
                </a:lnTo>
                <a:lnTo>
                  <a:pt x="5533" y="13540"/>
                </a:lnTo>
                <a:lnTo>
                  <a:pt x="5533" y="20096"/>
                </a:lnTo>
                <a:lnTo>
                  <a:pt x="10747" y="20096"/>
                </a:lnTo>
                <a:close/>
                <a:moveTo>
                  <a:pt x="16067" y="17301"/>
                </a:moveTo>
                <a:lnTo>
                  <a:pt x="16067" y="13540"/>
                </a:lnTo>
                <a:lnTo>
                  <a:pt x="12556" y="13540"/>
                </a:lnTo>
                <a:lnTo>
                  <a:pt x="12556" y="17301"/>
                </a:lnTo>
                <a:lnTo>
                  <a:pt x="16067" y="1730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3" name="Shape">
            <a:extLst>
              <a:ext uri="{FF2B5EF4-FFF2-40B4-BE49-F238E27FC236}">
                <a16:creationId xmlns:a16="http://schemas.microsoft.com/office/drawing/2014/main" id="{DD186B69-C3D8-4C52-A548-36510038D5A6}"/>
              </a:ext>
            </a:extLst>
          </p:cNvPr>
          <p:cNvSpPr/>
          <p:nvPr/>
        </p:nvSpPr>
        <p:spPr>
          <a:xfrm>
            <a:off x="3017838" y="3160617"/>
            <a:ext cx="352426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91" y="0"/>
                </a:moveTo>
                <a:cubicBezTo>
                  <a:pt x="20451" y="0"/>
                  <a:pt x="20681" y="0"/>
                  <a:pt x="21140" y="465"/>
                </a:cubicBezTo>
                <a:cubicBezTo>
                  <a:pt x="21370" y="697"/>
                  <a:pt x="21600" y="1161"/>
                  <a:pt x="21600" y="1626"/>
                </a:cubicBezTo>
                <a:cubicBezTo>
                  <a:pt x="21600" y="19974"/>
                  <a:pt x="21600" y="19974"/>
                  <a:pt x="21600" y="19974"/>
                </a:cubicBezTo>
                <a:cubicBezTo>
                  <a:pt x="21600" y="20439"/>
                  <a:pt x="21370" y="20903"/>
                  <a:pt x="21140" y="21135"/>
                </a:cubicBezTo>
                <a:cubicBezTo>
                  <a:pt x="20681" y="21600"/>
                  <a:pt x="20221" y="21600"/>
                  <a:pt x="19991" y="21600"/>
                </a:cubicBezTo>
                <a:cubicBezTo>
                  <a:pt x="1609" y="21600"/>
                  <a:pt x="1609" y="21600"/>
                  <a:pt x="1609" y="21600"/>
                </a:cubicBezTo>
                <a:cubicBezTo>
                  <a:pt x="1149" y="21600"/>
                  <a:pt x="689" y="21600"/>
                  <a:pt x="460" y="21135"/>
                </a:cubicBezTo>
                <a:cubicBezTo>
                  <a:pt x="230" y="20903"/>
                  <a:pt x="0" y="20439"/>
                  <a:pt x="0" y="19974"/>
                </a:cubicBezTo>
                <a:cubicBezTo>
                  <a:pt x="0" y="1626"/>
                  <a:pt x="0" y="1626"/>
                  <a:pt x="0" y="1626"/>
                </a:cubicBezTo>
                <a:cubicBezTo>
                  <a:pt x="0" y="1161"/>
                  <a:pt x="230" y="697"/>
                  <a:pt x="460" y="465"/>
                </a:cubicBezTo>
                <a:cubicBezTo>
                  <a:pt x="919" y="0"/>
                  <a:pt x="1149" y="0"/>
                  <a:pt x="1609" y="0"/>
                </a:cubicBezTo>
                <a:lnTo>
                  <a:pt x="19991" y="0"/>
                </a:lnTo>
                <a:close/>
                <a:moveTo>
                  <a:pt x="3447" y="6271"/>
                </a:moveTo>
                <a:cubicBezTo>
                  <a:pt x="3906" y="6503"/>
                  <a:pt x="4366" y="6735"/>
                  <a:pt x="4826" y="6735"/>
                </a:cubicBezTo>
                <a:cubicBezTo>
                  <a:pt x="5515" y="6735"/>
                  <a:pt x="5974" y="6503"/>
                  <a:pt x="6434" y="6271"/>
                </a:cubicBezTo>
                <a:cubicBezTo>
                  <a:pt x="6894" y="5806"/>
                  <a:pt x="7123" y="5342"/>
                  <a:pt x="7123" y="4645"/>
                </a:cubicBezTo>
                <a:cubicBezTo>
                  <a:pt x="7123" y="4181"/>
                  <a:pt x="6894" y="3716"/>
                  <a:pt x="6434" y="3252"/>
                </a:cubicBezTo>
                <a:cubicBezTo>
                  <a:pt x="5974" y="2787"/>
                  <a:pt x="5515" y="2555"/>
                  <a:pt x="4826" y="2555"/>
                </a:cubicBezTo>
                <a:cubicBezTo>
                  <a:pt x="4366" y="2555"/>
                  <a:pt x="3906" y="2787"/>
                  <a:pt x="3447" y="3252"/>
                </a:cubicBezTo>
                <a:cubicBezTo>
                  <a:pt x="2987" y="3716"/>
                  <a:pt x="2987" y="4181"/>
                  <a:pt x="2987" y="4645"/>
                </a:cubicBezTo>
                <a:cubicBezTo>
                  <a:pt x="2987" y="5342"/>
                  <a:pt x="2987" y="5806"/>
                  <a:pt x="3447" y="6271"/>
                </a:cubicBezTo>
                <a:close/>
                <a:moveTo>
                  <a:pt x="6664" y="19742"/>
                </a:moveTo>
                <a:cubicBezTo>
                  <a:pt x="6664" y="8129"/>
                  <a:pt x="6664" y="8129"/>
                  <a:pt x="6664" y="8129"/>
                </a:cubicBezTo>
                <a:cubicBezTo>
                  <a:pt x="3217" y="8129"/>
                  <a:pt x="3217" y="8129"/>
                  <a:pt x="3217" y="8129"/>
                </a:cubicBezTo>
                <a:cubicBezTo>
                  <a:pt x="3217" y="19742"/>
                  <a:pt x="3217" y="19742"/>
                  <a:pt x="3217" y="19742"/>
                </a:cubicBezTo>
                <a:lnTo>
                  <a:pt x="6664" y="19742"/>
                </a:lnTo>
                <a:close/>
                <a:moveTo>
                  <a:pt x="18153" y="19742"/>
                </a:moveTo>
                <a:cubicBezTo>
                  <a:pt x="18153" y="12542"/>
                  <a:pt x="18153" y="12542"/>
                  <a:pt x="18153" y="12542"/>
                </a:cubicBezTo>
                <a:cubicBezTo>
                  <a:pt x="18153" y="11845"/>
                  <a:pt x="17923" y="11148"/>
                  <a:pt x="17464" y="10452"/>
                </a:cubicBezTo>
                <a:cubicBezTo>
                  <a:pt x="17004" y="9523"/>
                  <a:pt x="16545" y="9058"/>
                  <a:pt x="15855" y="8594"/>
                </a:cubicBezTo>
                <a:cubicBezTo>
                  <a:pt x="15396" y="8361"/>
                  <a:pt x="14477" y="8129"/>
                  <a:pt x="13787" y="8129"/>
                </a:cubicBezTo>
                <a:cubicBezTo>
                  <a:pt x="13787" y="8129"/>
                  <a:pt x="13557" y="8129"/>
                  <a:pt x="13557" y="8129"/>
                </a:cubicBezTo>
                <a:cubicBezTo>
                  <a:pt x="12868" y="8129"/>
                  <a:pt x="12179" y="8361"/>
                  <a:pt x="11489" y="8594"/>
                </a:cubicBezTo>
                <a:cubicBezTo>
                  <a:pt x="11489" y="8129"/>
                  <a:pt x="11489" y="8129"/>
                  <a:pt x="11489" y="8129"/>
                </a:cubicBezTo>
                <a:cubicBezTo>
                  <a:pt x="8272" y="8129"/>
                  <a:pt x="8272" y="8129"/>
                  <a:pt x="8272" y="8129"/>
                </a:cubicBezTo>
                <a:cubicBezTo>
                  <a:pt x="8272" y="19742"/>
                  <a:pt x="8272" y="19742"/>
                  <a:pt x="8272" y="19742"/>
                </a:cubicBezTo>
                <a:cubicBezTo>
                  <a:pt x="11489" y="19742"/>
                  <a:pt x="11489" y="19742"/>
                  <a:pt x="11489" y="19742"/>
                </a:cubicBezTo>
                <a:cubicBezTo>
                  <a:pt x="11489" y="12310"/>
                  <a:pt x="11489" y="12310"/>
                  <a:pt x="11489" y="12310"/>
                </a:cubicBezTo>
                <a:cubicBezTo>
                  <a:pt x="12868" y="11613"/>
                  <a:pt x="12868" y="11613"/>
                  <a:pt x="12868" y="11613"/>
                </a:cubicBezTo>
                <a:cubicBezTo>
                  <a:pt x="13098" y="11381"/>
                  <a:pt x="13328" y="11381"/>
                  <a:pt x="13557" y="11381"/>
                </a:cubicBezTo>
                <a:cubicBezTo>
                  <a:pt x="14017" y="11381"/>
                  <a:pt x="14247" y="11613"/>
                  <a:pt x="14247" y="11613"/>
                </a:cubicBezTo>
                <a:cubicBezTo>
                  <a:pt x="14477" y="11613"/>
                  <a:pt x="14477" y="11845"/>
                  <a:pt x="14706" y="12077"/>
                </a:cubicBezTo>
                <a:cubicBezTo>
                  <a:pt x="14706" y="12310"/>
                  <a:pt x="14936" y="12542"/>
                  <a:pt x="14936" y="12542"/>
                </a:cubicBezTo>
                <a:cubicBezTo>
                  <a:pt x="14936" y="19742"/>
                  <a:pt x="14936" y="19742"/>
                  <a:pt x="14936" y="19742"/>
                </a:cubicBezTo>
                <a:lnTo>
                  <a:pt x="18153" y="1974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4" name="Shape">
            <a:extLst>
              <a:ext uri="{FF2B5EF4-FFF2-40B4-BE49-F238E27FC236}">
                <a16:creationId xmlns:a16="http://schemas.microsoft.com/office/drawing/2014/main" id="{0A9BA60F-4401-4D2D-A614-3668DE778922}"/>
              </a:ext>
            </a:extLst>
          </p:cNvPr>
          <p:cNvSpPr/>
          <p:nvPr/>
        </p:nvSpPr>
        <p:spPr>
          <a:xfrm>
            <a:off x="3641726" y="3166967"/>
            <a:ext cx="3968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66" y="10419"/>
                </a:moveTo>
                <a:cubicBezTo>
                  <a:pt x="20785" y="10673"/>
                  <a:pt x="21396" y="10673"/>
                  <a:pt x="21600" y="10927"/>
                </a:cubicBezTo>
                <a:cubicBezTo>
                  <a:pt x="21600" y="10927"/>
                  <a:pt x="21600" y="10927"/>
                  <a:pt x="21600" y="10927"/>
                </a:cubicBezTo>
                <a:cubicBezTo>
                  <a:pt x="21396" y="10927"/>
                  <a:pt x="21396" y="10927"/>
                  <a:pt x="20989" y="10673"/>
                </a:cubicBezTo>
                <a:cubicBezTo>
                  <a:pt x="20174" y="10419"/>
                  <a:pt x="18951" y="10165"/>
                  <a:pt x="17321" y="10165"/>
                </a:cubicBezTo>
                <a:cubicBezTo>
                  <a:pt x="17117" y="10165"/>
                  <a:pt x="17117" y="10165"/>
                  <a:pt x="17117" y="10165"/>
                </a:cubicBezTo>
                <a:cubicBezTo>
                  <a:pt x="17117" y="10165"/>
                  <a:pt x="17117" y="10165"/>
                  <a:pt x="17117" y="10419"/>
                </a:cubicBezTo>
                <a:cubicBezTo>
                  <a:pt x="16709" y="11435"/>
                  <a:pt x="15894" y="12452"/>
                  <a:pt x="14875" y="12960"/>
                </a:cubicBezTo>
                <a:cubicBezTo>
                  <a:pt x="14468" y="12960"/>
                  <a:pt x="13653" y="13214"/>
                  <a:pt x="12634" y="13468"/>
                </a:cubicBezTo>
                <a:cubicBezTo>
                  <a:pt x="12634" y="13468"/>
                  <a:pt x="12430" y="13468"/>
                  <a:pt x="12226" y="13468"/>
                </a:cubicBezTo>
                <a:cubicBezTo>
                  <a:pt x="12430" y="13468"/>
                  <a:pt x="12430" y="13468"/>
                  <a:pt x="12634" y="13722"/>
                </a:cubicBezTo>
                <a:cubicBezTo>
                  <a:pt x="12838" y="13976"/>
                  <a:pt x="13042" y="14231"/>
                  <a:pt x="13245" y="14739"/>
                </a:cubicBezTo>
                <a:cubicBezTo>
                  <a:pt x="13245" y="14993"/>
                  <a:pt x="13449" y="15755"/>
                  <a:pt x="13449" y="17280"/>
                </a:cubicBezTo>
                <a:cubicBezTo>
                  <a:pt x="13449" y="18805"/>
                  <a:pt x="13449" y="19567"/>
                  <a:pt x="13449" y="19821"/>
                </a:cubicBezTo>
                <a:cubicBezTo>
                  <a:pt x="13653" y="20075"/>
                  <a:pt x="13653" y="20329"/>
                  <a:pt x="14060" y="20584"/>
                </a:cubicBezTo>
                <a:cubicBezTo>
                  <a:pt x="14060" y="20584"/>
                  <a:pt x="14264" y="20838"/>
                  <a:pt x="14264" y="20838"/>
                </a:cubicBezTo>
                <a:cubicBezTo>
                  <a:pt x="14264" y="20838"/>
                  <a:pt x="14060" y="20838"/>
                  <a:pt x="13857" y="20838"/>
                </a:cubicBezTo>
                <a:cubicBezTo>
                  <a:pt x="13449" y="20838"/>
                  <a:pt x="13245" y="20838"/>
                  <a:pt x="13042" y="20838"/>
                </a:cubicBezTo>
                <a:cubicBezTo>
                  <a:pt x="12634" y="20584"/>
                  <a:pt x="12634" y="20329"/>
                  <a:pt x="12430" y="20075"/>
                </a:cubicBezTo>
                <a:cubicBezTo>
                  <a:pt x="12430" y="19821"/>
                  <a:pt x="12430" y="19059"/>
                  <a:pt x="12430" y="18042"/>
                </a:cubicBezTo>
                <a:cubicBezTo>
                  <a:pt x="12430" y="17026"/>
                  <a:pt x="12430" y="16518"/>
                  <a:pt x="12226" y="16264"/>
                </a:cubicBezTo>
                <a:cubicBezTo>
                  <a:pt x="12226" y="15755"/>
                  <a:pt x="12226" y="15755"/>
                  <a:pt x="12023" y="15501"/>
                </a:cubicBezTo>
                <a:cubicBezTo>
                  <a:pt x="12023" y="15501"/>
                  <a:pt x="12023" y="15501"/>
                  <a:pt x="12023" y="15755"/>
                </a:cubicBezTo>
                <a:cubicBezTo>
                  <a:pt x="12023" y="15755"/>
                  <a:pt x="12023" y="16264"/>
                  <a:pt x="12023" y="17280"/>
                </a:cubicBezTo>
                <a:cubicBezTo>
                  <a:pt x="12023" y="18805"/>
                  <a:pt x="12023" y="19821"/>
                  <a:pt x="12023" y="20075"/>
                </a:cubicBezTo>
                <a:cubicBezTo>
                  <a:pt x="12023" y="20329"/>
                  <a:pt x="12226" y="20838"/>
                  <a:pt x="12226" y="21092"/>
                </a:cubicBezTo>
                <a:cubicBezTo>
                  <a:pt x="12430" y="21346"/>
                  <a:pt x="12430" y="21346"/>
                  <a:pt x="12430" y="21600"/>
                </a:cubicBezTo>
                <a:cubicBezTo>
                  <a:pt x="12430" y="21600"/>
                  <a:pt x="12430" y="21600"/>
                  <a:pt x="12226" y="21600"/>
                </a:cubicBezTo>
                <a:cubicBezTo>
                  <a:pt x="12226" y="21600"/>
                  <a:pt x="12226" y="21600"/>
                  <a:pt x="12023" y="21600"/>
                </a:cubicBezTo>
                <a:cubicBezTo>
                  <a:pt x="11819" y="21346"/>
                  <a:pt x="11411" y="21346"/>
                  <a:pt x="11208" y="20838"/>
                </a:cubicBezTo>
                <a:cubicBezTo>
                  <a:pt x="11004" y="20838"/>
                  <a:pt x="11004" y="20329"/>
                  <a:pt x="11004" y="20075"/>
                </a:cubicBezTo>
                <a:cubicBezTo>
                  <a:pt x="10800" y="19821"/>
                  <a:pt x="10800" y="19059"/>
                  <a:pt x="10800" y="17788"/>
                </a:cubicBezTo>
                <a:cubicBezTo>
                  <a:pt x="10800" y="15247"/>
                  <a:pt x="10800" y="15247"/>
                  <a:pt x="10800" y="15247"/>
                </a:cubicBezTo>
                <a:cubicBezTo>
                  <a:pt x="10596" y="15247"/>
                  <a:pt x="10596" y="15247"/>
                  <a:pt x="10596" y="15247"/>
                </a:cubicBezTo>
                <a:cubicBezTo>
                  <a:pt x="10596" y="15247"/>
                  <a:pt x="10596" y="15247"/>
                  <a:pt x="10596" y="15247"/>
                </a:cubicBezTo>
                <a:cubicBezTo>
                  <a:pt x="10596" y="17026"/>
                  <a:pt x="10596" y="17026"/>
                  <a:pt x="10596" y="17026"/>
                </a:cubicBezTo>
                <a:cubicBezTo>
                  <a:pt x="10596" y="18551"/>
                  <a:pt x="10392" y="19567"/>
                  <a:pt x="10392" y="20075"/>
                </a:cubicBezTo>
                <a:cubicBezTo>
                  <a:pt x="10392" y="20584"/>
                  <a:pt x="10189" y="20838"/>
                  <a:pt x="9985" y="21092"/>
                </a:cubicBezTo>
                <a:cubicBezTo>
                  <a:pt x="9781" y="21346"/>
                  <a:pt x="9577" y="21346"/>
                  <a:pt x="9374" y="21600"/>
                </a:cubicBezTo>
                <a:cubicBezTo>
                  <a:pt x="9170" y="21600"/>
                  <a:pt x="9170" y="21600"/>
                  <a:pt x="8966" y="21600"/>
                </a:cubicBezTo>
                <a:cubicBezTo>
                  <a:pt x="8966" y="21600"/>
                  <a:pt x="8966" y="21600"/>
                  <a:pt x="8966" y="21600"/>
                </a:cubicBezTo>
                <a:cubicBezTo>
                  <a:pt x="8966" y="21600"/>
                  <a:pt x="8762" y="21346"/>
                  <a:pt x="8966" y="21346"/>
                </a:cubicBezTo>
                <a:cubicBezTo>
                  <a:pt x="8966" y="21346"/>
                  <a:pt x="8966" y="21092"/>
                  <a:pt x="8966" y="21092"/>
                </a:cubicBezTo>
                <a:cubicBezTo>
                  <a:pt x="9170" y="21092"/>
                  <a:pt x="9170" y="20838"/>
                  <a:pt x="9170" y="20838"/>
                </a:cubicBezTo>
                <a:cubicBezTo>
                  <a:pt x="9170" y="20584"/>
                  <a:pt x="9374" y="20329"/>
                  <a:pt x="9374" y="20075"/>
                </a:cubicBezTo>
                <a:cubicBezTo>
                  <a:pt x="9374" y="19567"/>
                  <a:pt x="9374" y="18805"/>
                  <a:pt x="9374" y="17788"/>
                </a:cubicBezTo>
                <a:cubicBezTo>
                  <a:pt x="9374" y="16264"/>
                  <a:pt x="9374" y="15501"/>
                  <a:pt x="9374" y="15501"/>
                </a:cubicBezTo>
                <a:cubicBezTo>
                  <a:pt x="9170" y="15501"/>
                  <a:pt x="9170" y="15501"/>
                  <a:pt x="9170" y="15755"/>
                </a:cubicBezTo>
                <a:cubicBezTo>
                  <a:pt x="8966" y="16009"/>
                  <a:pt x="8966" y="16772"/>
                  <a:pt x="8966" y="18042"/>
                </a:cubicBezTo>
                <a:cubicBezTo>
                  <a:pt x="8966" y="19313"/>
                  <a:pt x="8966" y="20075"/>
                  <a:pt x="8966" y="20075"/>
                </a:cubicBezTo>
                <a:cubicBezTo>
                  <a:pt x="8558" y="20584"/>
                  <a:pt x="8151" y="20838"/>
                  <a:pt x="7540" y="21092"/>
                </a:cubicBezTo>
                <a:cubicBezTo>
                  <a:pt x="7336" y="21092"/>
                  <a:pt x="7132" y="21092"/>
                  <a:pt x="7132" y="20838"/>
                </a:cubicBezTo>
                <a:cubicBezTo>
                  <a:pt x="7132" y="20838"/>
                  <a:pt x="7132" y="20584"/>
                  <a:pt x="7336" y="20584"/>
                </a:cubicBezTo>
                <a:cubicBezTo>
                  <a:pt x="7540" y="20329"/>
                  <a:pt x="7743" y="20075"/>
                  <a:pt x="7947" y="19821"/>
                </a:cubicBezTo>
                <a:cubicBezTo>
                  <a:pt x="7947" y="19567"/>
                  <a:pt x="7947" y="18805"/>
                  <a:pt x="7947" y="17534"/>
                </a:cubicBezTo>
                <a:cubicBezTo>
                  <a:pt x="7947" y="16772"/>
                  <a:pt x="7947" y="16772"/>
                  <a:pt x="7947" y="16772"/>
                </a:cubicBezTo>
                <a:cubicBezTo>
                  <a:pt x="7743" y="16772"/>
                  <a:pt x="7540" y="16772"/>
                  <a:pt x="7336" y="16772"/>
                </a:cubicBezTo>
                <a:cubicBezTo>
                  <a:pt x="7132" y="16772"/>
                  <a:pt x="6725" y="16772"/>
                  <a:pt x="6521" y="16772"/>
                </a:cubicBezTo>
                <a:cubicBezTo>
                  <a:pt x="5909" y="16772"/>
                  <a:pt x="5502" y="16518"/>
                  <a:pt x="5094" y="16009"/>
                </a:cubicBezTo>
                <a:cubicBezTo>
                  <a:pt x="5094" y="15755"/>
                  <a:pt x="4891" y="15501"/>
                  <a:pt x="4687" y="15501"/>
                </a:cubicBezTo>
                <a:cubicBezTo>
                  <a:pt x="4483" y="14739"/>
                  <a:pt x="4483" y="14739"/>
                  <a:pt x="4483" y="14739"/>
                </a:cubicBezTo>
                <a:cubicBezTo>
                  <a:pt x="4279" y="14231"/>
                  <a:pt x="4075" y="13722"/>
                  <a:pt x="3464" y="13214"/>
                </a:cubicBezTo>
                <a:cubicBezTo>
                  <a:pt x="3260" y="12960"/>
                  <a:pt x="3260" y="12960"/>
                  <a:pt x="3260" y="12706"/>
                </a:cubicBezTo>
                <a:cubicBezTo>
                  <a:pt x="3260" y="12706"/>
                  <a:pt x="3464" y="12706"/>
                  <a:pt x="3668" y="12706"/>
                </a:cubicBezTo>
                <a:cubicBezTo>
                  <a:pt x="3872" y="12706"/>
                  <a:pt x="4279" y="12706"/>
                  <a:pt x="4483" y="12960"/>
                </a:cubicBezTo>
                <a:cubicBezTo>
                  <a:pt x="4891" y="13214"/>
                  <a:pt x="5094" y="13468"/>
                  <a:pt x="5298" y="13976"/>
                </a:cubicBezTo>
                <a:cubicBezTo>
                  <a:pt x="5502" y="14485"/>
                  <a:pt x="5706" y="14739"/>
                  <a:pt x="6113" y="14993"/>
                </a:cubicBezTo>
                <a:cubicBezTo>
                  <a:pt x="6317" y="14993"/>
                  <a:pt x="6521" y="15247"/>
                  <a:pt x="6928" y="15247"/>
                </a:cubicBezTo>
                <a:cubicBezTo>
                  <a:pt x="7132" y="15247"/>
                  <a:pt x="7540" y="14993"/>
                  <a:pt x="7743" y="14993"/>
                </a:cubicBezTo>
                <a:cubicBezTo>
                  <a:pt x="7947" y="14993"/>
                  <a:pt x="7947" y="14739"/>
                  <a:pt x="8151" y="14739"/>
                </a:cubicBezTo>
                <a:cubicBezTo>
                  <a:pt x="8355" y="14231"/>
                  <a:pt x="8558" y="13722"/>
                  <a:pt x="8966" y="13468"/>
                </a:cubicBezTo>
                <a:cubicBezTo>
                  <a:pt x="8966" y="13468"/>
                  <a:pt x="8966" y="13468"/>
                  <a:pt x="8966" y="13468"/>
                </a:cubicBezTo>
                <a:cubicBezTo>
                  <a:pt x="8558" y="13468"/>
                  <a:pt x="8151" y="13214"/>
                  <a:pt x="7947" y="13214"/>
                </a:cubicBezTo>
                <a:cubicBezTo>
                  <a:pt x="7540" y="13214"/>
                  <a:pt x="7336" y="13214"/>
                  <a:pt x="7336" y="13214"/>
                </a:cubicBezTo>
                <a:cubicBezTo>
                  <a:pt x="6928" y="12960"/>
                  <a:pt x="6317" y="12706"/>
                  <a:pt x="5909" y="12198"/>
                </a:cubicBezTo>
                <a:cubicBezTo>
                  <a:pt x="5094" y="11689"/>
                  <a:pt x="4687" y="10927"/>
                  <a:pt x="4279" y="10165"/>
                </a:cubicBezTo>
                <a:cubicBezTo>
                  <a:pt x="4075" y="10165"/>
                  <a:pt x="4075" y="10165"/>
                  <a:pt x="4075" y="10165"/>
                </a:cubicBezTo>
                <a:cubicBezTo>
                  <a:pt x="2649" y="10419"/>
                  <a:pt x="1426" y="10419"/>
                  <a:pt x="611" y="10927"/>
                </a:cubicBezTo>
                <a:cubicBezTo>
                  <a:pt x="0" y="10927"/>
                  <a:pt x="0" y="10927"/>
                  <a:pt x="0" y="10927"/>
                </a:cubicBezTo>
                <a:cubicBezTo>
                  <a:pt x="0" y="10927"/>
                  <a:pt x="0" y="10927"/>
                  <a:pt x="0" y="10927"/>
                </a:cubicBezTo>
                <a:cubicBezTo>
                  <a:pt x="204" y="10673"/>
                  <a:pt x="815" y="10673"/>
                  <a:pt x="1834" y="10419"/>
                </a:cubicBezTo>
                <a:cubicBezTo>
                  <a:pt x="2649" y="10165"/>
                  <a:pt x="3464" y="10165"/>
                  <a:pt x="4279" y="10165"/>
                </a:cubicBezTo>
                <a:cubicBezTo>
                  <a:pt x="4279" y="9911"/>
                  <a:pt x="4279" y="9656"/>
                  <a:pt x="4075" y="9402"/>
                </a:cubicBezTo>
                <a:cubicBezTo>
                  <a:pt x="3464" y="9402"/>
                  <a:pt x="3464" y="9402"/>
                  <a:pt x="3464" y="9402"/>
                </a:cubicBezTo>
                <a:cubicBezTo>
                  <a:pt x="2445" y="9402"/>
                  <a:pt x="1223" y="9656"/>
                  <a:pt x="408" y="9656"/>
                </a:cubicBezTo>
                <a:cubicBezTo>
                  <a:pt x="0" y="9911"/>
                  <a:pt x="0" y="9911"/>
                  <a:pt x="0" y="9911"/>
                </a:cubicBezTo>
                <a:cubicBezTo>
                  <a:pt x="0" y="9656"/>
                  <a:pt x="0" y="9656"/>
                  <a:pt x="204" y="9656"/>
                </a:cubicBezTo>
                <a:cubicBezTo>
                  <a:pt x="611" y="9656"/>
                  <a:pt x="1426" y="9402"/>
                  <a:pt x="2445" y="9402"/>
                </a:cubicBezTo>
                <a:cubicBezTo>
                  <a:pt x="2853" y="9402"/>
                  <a:pt x="3057" y="9402"/>
                  <a:pt x="3464" y="9402"/>
                </a:cubicBezTo>
                <a:cubicBezTo>
                  <a:pt x="3668" y="9402"/>
                  <a:pt x="3872" y="9402"/>
                  <a:pt x="4075" y="9402"/>
                </a:cubicBezTo>
                <a:cubicBezTo>
                  <a:pt x="4075" y="8894"/>
                  <a:pt x="3872" y="8640"/>
                  <a:pt x="3872" y="8132"/>
                </a:cubicBezTo>
                <a:cubicBezTo>
                  <a:pt x="3872" y="7624"/>
                  <a:pt x="3872" y="7369"/>
                  <a:pt x="3872" y="7115"/>
                </a:cubicBezTo>
                <a:cubicBezTo>
                  <a:pt x="3872" y="5591"/>
                  <a:pt x="4075" y="4574"/>
                  <a:pt x="4687" y="3558"/>
                </a:cubicBezTo>
                <a:cubicBezTo>
                  <a:pt x="4687" y="3558"/>
                  <a:pt x="4687" y="3558"/>
                  <a:pt x="4687" y="3304"/>
                </a:cubicBezTo>
                <a:cubicBezTo>
                  <a:pt x="4687" y="3049"/>
                  <a:pt x="4483" y="2541"/>
                  <a:pt x="4483" y="2287"/>
                </a:cubicBezTo>
                <a:cubicBezTo>
                  <a:pt x="4483" y="1779"/>
                  <a:pt x="4687" y="1271"/>
                  <a:pt x="4687" y="762"/>
                </a:cubicBezTo>
                <a:cubicBezTo>
                  <a:pt x="4687" y="508"/>
                  <a:pt x="4891" y="254"/>
                  <a:pt x="4891" y="254"/>
                </a:cubicBezTo>
                <a:cubicBezTo>
                  <a:pt x="4891" y="254"/>
                  <a:pt x="5094" y="0"/>
                  <a:pt x="5094" y="0"/>
                </a:cubicBezTo>
                <a:cubicBezTo>
                  <a:pt x="5298" y="0"/>
                  <a:pt x="5298" y="254"/>
                  <a:pt x="5502" y="254"/>
                </a:cubicBezTo>
                <a:cubicBezTo>
                  <a:pt x="5909" y="254"/>
                  <a:pt x="6317" y="508"/>
                  <a:pt x="6725" y="762"/>
                </a:cubicBezTo>
                <a:cubicBezTo>
                  <a:pt x="6928" y="1016"/>
                  <a:pt x="7336" y="1016"/>
                  <a:pt x="7540" y="1271"/>
                </a:cubicBezTo>
                <a:cubicBezTo>
                  <a:pt x="7947" y="1016"/>
                  <a:pt x="8558" y="1016"/>
                  <a:pt x="8966" y="762"/>
                </a:cubicBezTo>
                <a:cubicBezTo>
                  <a:pt x="9374" y="762"/>
                  <a:pt x="9781" y="762"/>
                  <a:pt x="10392" y="762"/>
                </a:cubicBezTo>
                <a:cubicBezTo>
                  <a:pt x="10596" y="762"/>
                  <a:pt x="10800" y="762"/>
                  <a:pt x="10800" y="762"/>
                </a:cubicBezTo>
                <a:cubicBezTo>
                  <a:pt x="11208" y="762"/>
                  <a:pt x="11615" y="762"/>
                  <a:pt x="11819" y="762"/>
                </a:cubicBezTo>
                <a:cubicBezTo>
                  <a:pt x="12430" y="762"/>
                  <a:pt x="13042" y="1016"/>
                  <a:pt x="13653" y="1271"/>
                </a:cubicBezTo>
                <a:cubicBezTo>
                  <a:pt x="13857" y="1016"/>
                  <a:pt x="14264" y="762"/>
                  <a:pt x="14468" y="762"/>
                </a:cubicBezTo>
                <a:cubicBezTo>
                  <a:pt x="14875" y="508"/>
                  <a:pt x="15283" y="254"/>
                  <a:pt x="15691" y="0"/>
                </a:cubicBezTo>
                <a:cubicBezTo>
                  <a:pt x="15894" y="0"/>
                  <a:pt x="15894" y="0"/>
                  <a:pt x="16098" y="0"/>
                </a:cubicBezTo>
                <a:cubicBezTo>
                  <a:pt x="16098" y="0"/>
                  <a:pt x="16098" y="0"/>
                  <a:pt x="16302" y="0"/>
                </a:cubicBezTo>
                <a:cubicBezTo>
                  <a:pt x="16302" y="254"/>
                  <a:pt x="16302" y="508"/>
                  <a:pt x="16506" y="762"/>
                </a:cubicBezTo>
                <a:cubicBezTo>
                  <a:pt x="16506" y="1271"/>
                  <a:pt x="16709" y="1779"/>
                  <a:pt x="16709" y="2287"/>
                </a:cubicBezTo>
                <a:cubicBezTo>
                  <a:pt x="16709" y="2541"/>
                  <a:pt x="16506" y="3049"/>
                  <a:pt x="16506" y="3304"/>
                </a:cubicBezTo>
                <a:cubicBezTo>
                  <a:pt x="16709" y="3558"/>
                  <a:pt x="16913" y="4066"/>
                  <a:pt x="16913" y="4320"/>
                </a:cubicBezTo>
                <a:cubicBezTo>
                  <a:pt x="17117" y="4828"/>
                  <a:pt x="17321" y="5336"/>
                  <a:pt x="17321" y="5591"/>
                </a:cubicBezTo>
                <a:cubicBezTo>
                  <a:pt x="17321" y="5845"/>
                  <a:pt x="17321" y="6353"/>
                  <a:pt x="17321" y="7115"/>
                </a:cubicBezTo>
                <a:cubicBezTo>
                  <a:pt x="17321" y="7878"/>
                  <a:pt x="17321" y="8640"/>
                  <a:pt x="17321" y="8894"/>
                </a:cubicBezTo>
                <a:cubicBezTo>
                  <a:pt x="17321" y="9402"/>
                  <a:pt x="17321" y="9402"/>
                  <a:pt x="17321" y="9402"/>
                </a:cubicBezTo>
                <a:cubicBezTo>
                  <a:pt x="17525" y="9402"/>
                  <a:pt x="17728" y="9402"/>
                  <a:pt x="17932" y="9402"/>
                </a:cubicBezTo>
                <a:cubicBezTo>
                  <a:pt x="18340" y="9402"/>
                  <a:pt x="18747" y="9402"/>
                  <a:pt x="19155" y="9402"/>
                </a:cubicBezTo>
                <a:cubicBezTo>
                  <a:pt x="20174" y="9402"/>
                  <a:pt x="20989" y="9656"/>
                  <a:pt x="21396" y="9656"/>
                </a:cubicBezTo>
                <a:cubicBezTo>
                  <a:pt x="21600" y="9911"/>
                  <a:pt x="21600" y="9911"/>
                  <a:pt x="21600" y="9911"/>
                </a:cubicBezTo>
                <a:cubicBezTo>
                  <a:pt x="21600" y="9911"/>
                  <a:pt x="21396" y="9656"/>
                  <a:pt x="21192" y="9656"/>
                </a:cubicBezTo>
                <a:cubicBezTo>
                  <a:pt x="20377" y="9656"/>
                  <a:pt x="19155" y="9402"/>
                  <a:pt x="18136" y="9402"/>
                </a:cubicBezTo>
                <a:cubicBezTo>
                  <a:pt x="17728" y="9402"/>
                  <a:pt x="17525" y="9402"/>
                  <a:pt x="17321" y="9402"/>
                </a:cubicBezTo>
                <a:cubicBezTo>
                  <a:pt x="17321" y="9656"/>
                  <a:pt x="17321" y="9656"/>
                  <a:pt x="17321" y="9656"/>
                </a:cubicBezTo>
                <a:cubicBezTo>
                  <a:pt x="17321" y="9911"/>
                  <a:pt x="17321" y="9911"/>
                  <a:pt x="17321" y="9911"/>
                </a:cubicBezTo>
                <a:cubicBezTo>
                  <a:pt x="17117" y="9911"/>
                  <a:pt x="17117" y="9911"/>
                  <a:pt x="17117" y="10165"/>
                </a:cubicBezTo>
                <a:cubicBezTo>
                  <a:pt x="17321" y="10165"/>
                  <a:pt x="17321" y="10165"/>
                  <a:pt x="17321" y="10165"/>
                </a:cubicBezTo>
                <a:cubicBezTo>
                  <a:pt x="18136" y="10165"/>
                  <a:pt x="18951" y="10165"/>
                  <a:pt x="19766" y="10419"/>
                </a:cubicBezTo>
                <a:close/>
                <a:moveTo>
                  <a:pt x="15487" y="10419"/>
                </a:moveTo>
                <a:cubicBezTo>
                  <a:pt x="15487" y="9911"/>
                  <a:pt x="15691" y="9148"/>
                  <a:pt x="15691" y="8640"/>
                </a:cubicBezTo>
                <a:cubicBezTo>
                  <a:pt x="15691" y="8640"/>
                  <a:pt x="15691" y="8386"/>
                  <a:pt x="15691" y="8386"/>
                </a:cubicBezTo>
                <a:cubicBezTo>
                  <a:pt x="15691" y="8132"/>
                  <a:pt x="15691" y="7624"/>
                  <a:pt x="15487" y="7369"/>
                </a:cubicBezTo>
                <a:cubicBezTo>
                  <a:pt x="15283" y="6607"/>
                  <a:pt x="14672" y="6099"/>
                  <a:pt x="14264" y="5845"/>
                </a:cubicBezTo>
                <a:cubicBezTo>
                  <a:pt x="14060" y="5845"/>
                  <a:pt x="13653" y="5845"/>
                  <a:pt x="13042" y="5845"/>
                </a:cubicBezTo>
                <a:cubicBezTo>
                  <a:pt x="12634" y="5845"/>
                  <a:pt x="12226" y="5845"/>
                  <a:pt x="11615" y="5845"/>
                </a:cubicBezTo>
                <a:cubicBezTo>
                  <a:pt x="11208" y="5845"/>
                  <a:pt x="11004" y="5845"/>
                  <a:pt x="10800" y="5845"/>
                </a:cubicBezTo>
                <a:cubicBezTo>
                  <a:pt x="9985" y="5845"/>
                  <a:pt x="9985" y="5845"/>
                  <a:pt x="9985" y="5845"/>
                </a:cubicBezTo>
                <a:cubicBezTo>
                  <a:pt x="9170" y="5845"/>
                  <a:pt x="8762" y="5845"/>
                  <a:pt x="8355" y="5845"/>
                </a:cubicBezTo>
                <a:cubicBezTo>
                  <a:pt x="7743" y="5845"/>
                  <a:pt x="7336" y="5845"/>
                  <a:pt x="7336" y="5845"/>
                </a:cubicBezTo>
                <a:cubicBezTo>
                  <a:pt x="6928" y="6099"/>
                  <a:pt x="6521" y="6353"/>
                  <a:pt x="6317" y="6861"/>
                </a:cubicBezTo>
                <a:cubicBezTo>
                  <a:pt x="5909" y="7369"/>
                  <a:pt x="5706" y="7878"/>
                  <a:pt x="5706" y="8386"/>
                </a:cubicBezTo>
                <a:cubicBezTo>
                  <a:pt x="5706" y="8640"/>
                  <a:pt x="5706" y="8640"/>
                  <a:pt x="5706" y="8640"/>
                </a:cubicBezTo>
                <a:cubicBezTo>
                  <a:pt x="5706" y="9656"/>
                  <a:pt x="5909" y="10419"/>
                  <a:pt x="6521" y="10927"/>
                </a:cubicBezTo>
                <a:cubicBezTo>
                  <a:pt x="6928" y="11689"/>
                  <a:pt x="7947" y="11944"/>
                  <a:pt x="9374" y="12198"/>
                </a:cubicBezTo>
                <a:cubicBezTo>
                  <a:pt x="9374" y="12198"/>
                  <a:pt x="9781" y="12198"/>
                  <a:pt x="10189" y="12198"/>
                </a:cubicBezTo>
                <a:cubicBezTo>
                  <a:pt x="10392" y="12198"/>
                  <a:pt x="10596" y="12198"/>
                  <a:pt x="11004" y="12198"/>
                </a:cubicBezTo>
                <a:cubicBezTo>
                  <a:pt x="12023" y="12198"/>
                  <a:pt x="12430" y="12198"/>
                  <a:pt x="12838" y="12198"/>
                </a:cubicBezTo>
                <a:cubicBezTo>
                  <a:pt x="13449" y="11944"/>
                  <a:pt x="14060" y="11944"/>
                  <a:pt x="14468" y="11689"/>
                </a:cubicBezTo>
                <a:cubicBezTo>
                  <a:pt x="14672" y="11689"/>
                  <a:pt x="14672" y="11435"/>
                  <a:pt x="15079" y="11181"/>
                </a:cubicBezTo>
                <a:cubicBezTo>
                  <a:pt x="15283" y="10927"/>
                  <a:pt x="15283" y="10673"/>
                  <a:pt x="15487" y="10419"/>
                </a:cubicBezTo>
                <a:close/>
                <a:moveTo>
                  <a:pt x="8355" y="7369"/>
                </a:moveTo>
                <a:cubicBezTo>
                  <a:pt x="8355" y="7369"/>
                  <a:pt x="8355" y="7369"/>
                  <a:pt x="8355" y="7369"/>
                </a:cubicBezTo>
                <a:cubicBezTo>
                  <a:pt x="7947" y="7369"/>
                  <a:pt x="7743" y="7624"/>
                  <a:pt x="7540" y="8132"/>
                </a:cubicBezTo>
                <a:cubicBezTo>
                  <a:pt x="7540" y="8386"/>
                  <a:pt x="7540" y="8640"/>
                  <a:pt x="7540" y="8640"/>
                </a:cubicBezTo>
                <a:cubicBezTo>
                  <a:pt x="7540" y="9148"/>
                  <a:pt x="7540" y="9402"/>
                  <a:pt x="7743" y="9656"/>
                </a:cubicBezTo>
                <a:cubicBezTo>
                  <a:pt x="7947" y="9911"/>
                  <a:pt x="8151" y="10165"/>
                  <a:pt x="8355" y="10165"/>
                </a:cubicBezTo>
                <a:cubicBezTo>
                  <a:pt x="8355" y="10165"/>
                  <a:pt x="8558" y="9911"/>
                  <a:pt x="8762" y="9911"/>
                </a:cubicBezTo>
                <a:cubicBezTo>
                  <a:pt x="8966" y="9656"/>
                  <a:pt x="9170" y="9402"/>
                  <a:pt x="9170" y="8640"/>
                </a:cubicBezTo>
                <a:cubicBezTo>
                  <a:pt x="9170" y="8386"/>
                  <a:pt x="9170" y="8132"/>
                  <a:pt x="8966" y="7878"/>
                </a:cubicBezTo>
                <a:cubicBezTo>
                  <a:pt x="8762" y="7624"/>
                  <a:pt x="8558" y="7369"/>
                  <a:pt x="8355" y="7369"/>
                </a:cubicBezTo>
                <a:close/>
                <a:moveTo>
                  <a:pt x="11004" y="10673"/>
                </a:moveTo>
                <a:cubicBezTo>
                  <a:pt x="11004" y="10927"/>
                  <a:pt x="11004" y="10927"/>
                  <a:pt x="11004" y="10927"/>
                </a:cubicBezTo>
                <a:cubicBezTo>
                  <a:pt x="10800" y="11181"/>
                  <a:pt x="10596" y="10927"/>
                  <a:pt x="10392" y="10927"/>
                </a:cubicBezTo>
                <a:cubicBezTo>
                  <a:pt x="10189" y="10673"/>
                  <a:pt x="10189" y="10673"/>
                  <a:pt x="9985" y="10673"/>
                </a:cubicBezTo>
                <a:cubicBezTo>
                  <a:pt x="9985" y="10927"/>
                  <a:pt x="10189" y="10927"/>
                  <a:pt x="10189" y="10927"/>
                </a:cubicBezTo>
                <a:cubicBezTo>
                  <a:pt x="10392" y="11181"/>
                  <a:pt x="10392" y="11181"/>
                  <a:pt x="10392" y="11181"/>
                </a:cubicBezTo>
                <a:cubicBezTo>
                  <a:pt x="10596" y="11181"/>
                  <a:pt x="10596" y="11181"/>
                  <a:pt x="10596" y="11181"/>
                </a:cubicBezTo>
                <a:cubicBezTo>
                  <a:pt x="10800" y="11181"/>
                  <a:pt x="10800" y="11181"/>
                  <a:pt x="11004" y="11181"/>
                </a:cubicBezTo>
                <a:cubicBezTo>
                  <a:pt x="11208" y="11181"/>
                  <a:pt x="11411" y="10927"/>
                  <a:pt x="11411" y="10673"/>
                </a:cubicBezTo>
                <a:cubicBezTo>
                  <a:pt x="11411" y="10673"/>
                  <a:pt x="11208" y="10673"/>
                  <a:pt x="11208" y="10673"/>
                </a:cubicBezTo>
                <a:cubicBezTo>
                  <a:pt x="11208" y="10673"/>
                  <a:pt x="11004" y="10673"/>
                  <a:pt x="11004" y="10673"/>
                </a:cubicBezTo>
                <a:close/>
                <a:moveTo>
                  <a:pt x="10800" y="10165"/>
                </a:moveTo>
                <a:cubicBezTo>
                  <a:pt x="11004" y="10165"/>
                  <a:pt x="11004" y="10165"/>
                  <a:pt x="11004" y="9911"/>
                </a:cubicBezTo>
                <a:cubicBezTo>
                  <a:pt x="11004" y="9911"/>
                  <a:pt x="11004" y="9656"/>
                  <a:pt x="10800" y="9656"/>
                </a:cubicBezTo>
                <a:cubicBezTo>
                  <a:pt x="10800" y="9656"/>
                  <a:pt x="10800" y="9656"/>
                  <a:pt x="10800" y="9656"/>
                </a:cubicBezTo>
                <a:cubicBezTo>
                  <a:pt x="10596" y="9656"/>
                  <a:pt x="10596" y="9656"/>
                  <a:pt x="10596" y="9656"/>
                </a:cubicBezTo>
                <a:cubicBezTo>
                  <a:pt x="10596" y="9656"/>
                  <a:pt x="10596" y="9656"/>
                  <a:pt x="10392" y="9656"/>
                </a:cubicBezTo>
                <a:cubicBezTo>
                  <a:pt x="10392" y="9656"/>
                  <a:pt x="10392" y="9911"/>
                  <a:pt x="10392" y="9911"/>
                </a:cubicBezTo>
                <a:cubicBezTo>
                  <a:pt x="10392" y="9911"/>
                  <a:pt x="10392" y="10165"/>
                  <a:pt x="10392" y="10165"/>
                </a:cubicBezTo>
                <a:cubicBezTo>
                  <a:pt x="10596" y="10165"/>
                  <a:pt x="10596" y="10419"/>
                  <a:pt x="10800" y="10419"/>
                </a:cubicBezTo>
                <a:cubicBezTo>
                  <a:pt x="10800" y="10419"/>
                  <a:pt x="10800" y="10165"/>
                  <a:pt x="10800" y="10165"/>
                </a:cubicBezTo>
                <a:close/>
                <a:moveTo>
                  <a:pt x="13245" y="7369"/>
                </a:moveTo>
                <a:cubicBezTo>
                  <a:pt x="13245" y="7369"/>
                  <a:pt x="13042" y="7369"/>
                  <a:pt x="13042" y="7369"/>
                </a:cubicBezTo>
                <a:cubicBezTo>
                  <a:pt x="12838" y="7369"/>
                  <a:pt x="12430" y="7624"/>
                  <a:pt x="12430" y="8132"/>
                </a:cubicBezTo>
                <a:cubicBezTo>
                  <a:pt x="12226" y="8386"/>
                  <a:pt x="12226" y="8640"/>
                  <a:pt x="12226" y="8894"/>
                </a:cubicBezTo>
                <a:cubicBezTo>
                  <a:pt x="12226" y="9148"/>
                  <a:pt x="12430" y="9402"/>
                  <a:pt x="12634" y="9656"/>
                </a:cubicBezTo>
                <a:cubicBezTo>
                  <a:pt x="12838" y="9911"/>
                  <a:pt x="12838" y="10165"/>
                  <a:pt x="13042" y="10165"/>
                </a:cubicBezTo>
                <a:cubicBezTo>
                  <a:pt x="13245" y="10165"/>
                  <a:pt x="13245" y="10165"/>
                  <a:pt x="13449" y="9911"/>
                </a:cubicBezTo>
                <a:cubicBezTo>
                  <a:pt x="13857" y="9656"/>
                  <a:pt x="13857" y="9402"/>
                  <a:pt x="13857" y="8894"/>
                </a:cubicBezTo>
                <a:cubicBezTo>
                  <a:pt x="13857" y="8386"/>
                  <a:pt x="13857" y="8132"/>
                  <a:pt x="13653" y="7878"/>
                </a:cubicBezTo>
                <a:cubicBezTo>
                  <a:pt x="13653" y="7624"/>
                  <a:pt x="13449" y="7369"/>
                  <a:pt x="13245" y="736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5" name="Shape">
            <a:extLst>
              <a:ext uri="{FF2B5EF4-FFF2-40B4-BE49-F238E27FC236}">
                <a16:creationId xmlns:a16="http://schemas.microsoft.com/office/drawing/2014/main" id="{3EC4D9D7-630F-42EA-85EF-6017B1C32167}"/>
              </a:ext>
            </a:extLst>
          </p:cNvPr>
          <p:cNvSpPr/>
          <p:nvPr/>
        </p:nvSpPr>
        <p:spPr>
          <a:xfrm>
            <a:off x="4308476" y="3235231"/>
            <a:ext cx="349251" cy="1952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561" y="0"/>
                </a:moveTo>
                <a:cubicBezTo>
                  <a:pt x="17187" y="0"/>
                  <a:pt x="18813" y="1246"/>
                  <a:pt x="19974" y="3323"/>
                </a:cubicBezTo>
                <a:cubicBezTo>
                  <a:pt x="21135" y="5400"/>
                  <a:pt x="21600" y="7892"/>
                  <a:pt x="21600" y="10800"/>
                </a:cubicBezTo>
                <a:cubicBezTo>
                  <a:pt x="21600" y="13708"/>
                  <a:pt x="21135" y="16200"/>
                  <a:pt x="19974" y="18277"/>
                </a:cubicBezTo>
                <a:cubicBezTo>
                  <a:pt x="18813" y="20354"/>
                  <a:pt x="17187" y="21600"/>
                  <a:pt x="15561" y="21600"/>
                </a:cubicBezTo>
                <a:cubicBezTo>
                  <a:pt x="14632" y="21600"/>
                  <a:pt x="13703" y="21185"/>
                  <a:pt x="13006" y="20354"/>
                </a:cubicBezTo>
                <a:cubicBezTo>
                  <a:pt x="12077" y="19523"/>
                  <a:pt x="11381" y="18277"/>
                  <a:pt x="10916" y="17031"/>
                </a:cubicBezTo>
                <a:cubicBezTo>
                  <a:pt x="10219" y="18277"/>
                  <a:pt x="9523" y="19523"/>
                  <a:pt x="8826" y="20354"/>
                </a:cubicBezTo>
                <a:cubicBezTo>
                  <a:pt x="7897" y="21185"/>
                  <a:pt x="6968" y="21600"/>
                  <a:pt x="6039" y="21600"/>
                </a:cubicBezTo>
                <a:cubicBezTo>
                  <a:pt x="4413" y="21600"/>
                  <a:pt x="3019" y="20354"/>
                  <a:pt x="1858" y="18277"/>
                </a:cubicBezTo>
                <a:cubicBezTo>
                  <a:pt x="697" y="16200"/>
                  <a:pt x="0" y="13708"/>
                  <a:pt x="0" y="10800"/>
                </a:cubicBezTo>
                <a:cubicBezTo>
                  <a:pt x="0" y="7892"/>
                  <a:pt x="697" y="5400"/>
                  <a:pt x="1858" y="3323"/>
                </a:cubicBezTo>
                <a:cubicBezTo>
                  <a:pt x="3019" y="1246"/>
                  <a:pt x="4413" y="0"/>
                  <a:pt x="6039" y="0"/>
                </a:cubicBezTo>
                <a:cubicBezTo>
                  <a:pt x="6968" y="0"/>
                  <a:pt x="7897" y="415"/>
                  <a:pt x="8826" y="1246"/>
                </a:cubicBezTo>
                <a:cubicBezTo>
                  <a:pt x="9523" y="2077"/>
                  <a:pt x="10219" y="3323"/>
                  <a:pt x="10916" y="4569"/>
                </a:cubicBezTo>
                <a:cubicBezTo>
                  <a:pt x="11381" y="3323"/>
                  <a:pt x="12077" y="2077"/>
                  <a:pt x="13006" y="1246"/>
                </a:cubicBezTo>
                <a:cubicBezTo>
                  <a:pt x="13703" y="415"/>
                  <a:pt x="14632" y="0"/>
                  <a:pt x="15561" y="0"/>
                </a:cubicBezTo>
                <a:close/>
                <a:moveTo>
                  <a:pt x="12310" y="17031"/>
                </a:moveTo>
                <a:cubicBezTo>
                  <a:pt x="13239" y="18692"/>
                  <a:pt x="14400" y="19523"/>
                  <a:pt x="15561" y="19523"/>
                </a:cubicBezTo>
                <a:cubicBezTo>
                  <a:pt x="16955" y="19523"/>
                  <a:pt x="18116" y="18692"/>
                  <a:pt x="19045" y="17031"/>
                </a:cubicBezTo>
                <a:cubicBezTo>
                  <a:pt x="19974" y="15369"/>
                  <a:pt x="20439" y="13292"/>
                  <a:pt x="20439" y="10800"/>
                </a:cubicBezTo>
                <a:cubicBezTo>
                  <a:pt x="20439" y="8308"/>
                  <a:pt x="19974" y="6231"/>
                  <a:pt x="19045" y="4569"/>
                </a:cubicBezTo>
                <a:cubicBezTo>
                  <a:pt x="18116" y="2908"/>
                  <a:pt x="16955" y="2077"/>
                  <a:pt x="15561" y="2077"/>
                </a:cubicBezTo>
                <a:cubicBezTo>
                  <a:pt x="14400" y="2077"/>
                  <a:pt x="13239" y="2908"/>
                  <a:pt x="12310" y="4569"/>
                </a:cubicBezTo>
                <a:cubicBezTo>
                  <a:pt x="11381" y="6231"/>
                  <a:pt x="10916" y="8308"/>
                  <a:pt x="10916" y="10800"/>
                </a:cubicBezTo>
                <a:cubicBezTo>
                  <a:pt x="10916" y="13292"/>
                  <a:pt x="11381" y="15369"/>
                  <a:pt x="12310" y="170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A3629DFE-36E9-4079-B7AE-39AE8465C0A3}"/>
              </a:ext>
            </a:extLst>
          </p:cNvPr>
          <p:cNvSpPr/>
          <p:nvPr/>
        </p:nvSpPr>
        <p:spPr>
          <a:xfrm>
            <a:off x="5014912" y="3166967"/>
            <a:ext cx="233364" cy="2905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813" y="9257"/>
                </a:moveTo>
                <a:cubicBezTo>
                  <a:pt x="21600" y="9257"/>
                  <a:pt x="21600" y="9257"/>
                  <a:pt x="21600" y="9257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9257"/>
                  <a:pt x="0" y="9257"/>
                  <a:pt x="0" y="9257"/>
                </a:cubicBezTo>
                <a:cubicBezTo>
                  <a:pt x="2787" y="9257"/>
                  <a:pt x="2787" y="9257"/>
                  <a:pt x="2787" y="9257"/>
                </a:cubicBezTo>
                <a:cubicBezTo>
                  <a:pt x="2787" y="6452"/>
                  <a:pt x="2787" y="6452"/>
                  <a:pt x="2787" y="6452"/>
                </a:cubicBezTo>
                <a:cubicBezTo>
                  <a:pt x="2787" y="4488"/>
                  <a:pt x="3484" y="3086"/>
                  <a:pt x="4877" y="1683"/>
                </a:cubicBezTo>
                <a:cubicBezTo>
                  <a:pt x="6619" y="561"/>
                  <a:pt x="8361" y="0"/>
                  <a:pt x="10800" y="0"/>
                </a:cubicBezTo>
                <a:cubicBezTo>
                  <a:pt x="12890" y="0"/>
                  <a:pt x="14632" y="561"/>
                  <a:pt x="16374" y="1683"/>
                </a:cubicBezTo>
                <a:cubicBezTo>
                  <a:pt x="17768" y="3086"/>
                  <a:pt x="18813" y="4488"/>
                  <a:pt x="18813" y="6452"/>
                </a:cubicBezTo>
                <a:lnTo>
                  <a:pt x="18813" y="9257"/>
                </a:lnTo>
                <a:close/>
                <a:moveTo>
                  <a:pt x="5226" y="6452"/>
                </a:moveTo>
                <a:cubicBezTo>
                  <a:pt x="5226" y="9257"/>
                  <a:pt x="5226" y="9257"/>
                  <a:pt x="5226" y="9257"/>
                </a:cubicBezTo>
                <a:cubicBezTo>
                  <a:pt x="16026" y="9257"/>
                  <a:pt x="16026" y="9257"/>
                  <a:pt x="16026" y="9257"/>
                </a:cubicBezTo>
                <a:cubicBezTo>
                  <a:pt x="16026" y="6452"/>
                  <a:pt x="16026" y="6452"/>
                  <a:pt x="16026" y="6452"/>
                </a:cubicBezTo>
                <a:cubicBezTo>
                  <a:pt x="16026" y="5049"/>
                  <a:pt x="15677" y="4208"/>
                  <a:pt x="14632" y="3366"/>
                </a:cubicBezTo>
                <a:cubicBezTo>
                  <a:pt x="13587" y="2244"/>
                  <a:pt x="12194" y="1964"/>
                  <a:pt x="10800" y="1964"/>
                </a:cubicBezTo>
                <a:cubicBezTo>
                  <a:pt x="9058" y="1964"/>
                  <a:pt x="8013" y="2244"/>
                  <a:pt x="6968" y="3366"/>
                </a:cubicBezTo>
                <a:cubicBezTo>
                  <a:pt x="5574" y="4208"/>
                  <a:pt x="5226" y="5049"/>
                  <a:pt x="5226" y="645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7" name="Shape">
            <a:extLst>
              <a:ext uri="{FF2B5EF4-FFF2-40B4-BE49-F238E27FC236}">
                <a16:creationId xmlns:a16="http://schemas.microsoft.com/office/drawing/2014/main" id="{6DD726FB-56AA-449B-973A-7870A367C3A0}"/>
              </a:ext>
            </a:extLst>
          </p:cNvPr>
          <p:cNvSpPr/>
          <p:nvPr/>
        </p:nvSpPr>
        <p:spPr>
          <a:xfrm>
            <a:off x="5589587" y="3197131"/>
            <a:ext cx="371476" cy="3095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55" y="1054"/>
                </a:moveTo>
                <a:cubicBezTo>
                  <a:pt x="6982" y="263"/>
                  <a:pt x="8945" y="0"/>
                  <a:pt x="10909" y="0"/>
                </a:cubicBezTo>
                <a:cubicBezTo>
                  <a:pt x="12873" y="0"/>
                  <a:pt x="14618" y="263"/>
                  <a:pt x="16145" y="1054"/>
                </a:cubicBezTo>
                <a:cubicBezTo>
                  <a:pt x="17891" y="1844"/>
                  <a:pt x="19200" y="2898"/>
                  <a:pt x="20073" y="4215"/>
                </a:cubicBezTo>
                <a:cubicBezTo>
                  <a:pt x="21164" y="5532"/>
                  <a:pt x="21600" y="7112"/>
                  <a:pt x="21600" y="8693"/>
                </a:cubicBezTo>
                <a:cubicBezTo>
                  <a:pt x="21600" y="10273"/>
                  <a:pt x="21164" y="11590"/>
                  <a:pt x="20073" y="12907"/>
                </a:cubicBezTo>
                <a:cubicBezTo>
                  <a:pt x="19636" y="12117"/>
                  <a:pt x="18764" y="11327"/>
                  <a:pt x="17673" y="10537"/>
                </a:cubicBezTo>
                <a:cubicBezTo>
                  <a:pt x="16582" y="10010"/>
                  <a:pt x="15491" y="9746"/>
                  <a:pt x="13964" y="9746"/>
                </a:cubicBezTo>
                <a:cubicBezTo>
                  <a:pt x="12218" y="9746"/>
                  <a:pt x="10473" y="10273"/>
                  <a:pt x="9164" y="11327"/>
                </a:cubicBezTo>
                <a:cubicBezTo>
                  <a:pt x="7855" y="12380"/>
                  <a:pt x="7418" y="13961"/>
                  <a:pt x="7418" y="15541"/>
                </a:cubicBezTo>
                <a:cubicBezTo>
                  <a:pt x="7418" y="15805"/>
                  <a:pt x="7418" y="16332"/>
                  <a:pt x="7418" y="16859"/>
                </a:cubicBezTo>
                <a:cubicBezTo>
                  <a:pt x="7418" y="16859"/>
                  <a:pt x="7418" y="16859"/>
                  <a:pt x="7418" y="16859"/>
                </a:cubicBezTo>
                <a:cubicBezTo>
                  <a:pt x="7200" y="16859"/>
                  <a:pt x="7200" y="16859"/>
                  <a:pt x="7200" y="16595"/>
                </a:cubicBezTo>
                <a:cubicBezTo>
                  <a:pt x="6327" y="17649"/>
                  <a:pt x="5673" y="18176"/>
                  <a:pt x="4800" y="18702"/>
                </a:cubicBezTo>
                <a:cubicBezTo>
                  <a:pt x="3927" y="19229"/>
                  <a:pt x="3055" y="19493"/>
                  <a:pt x="2618" y="19493"/>
                </a:cubicBezTo>
                <a:cubicBezTo>
                  <a:pt x="1745" y="19756"/>
                  <a:pt x="1745" y="19756"/>
                  <a:pt x="1745" y="19756"/>
                </a:cubicBezTo>
                <a:cubicBezTo>
                  <a:pt x="2836" y="18439"/>
                  <a:pt x="3709" y="17122"/>
                  <a:pt x="4145" y="15278"/>
                </a:cubicBezTo>
                <a:cubicBezTo>
                  <a:pt x="2836" y="14488"/>
                  <a:pt x="1964" y="13698"/>
                  <a:pt x="1091" y="12380"/>
                </a:cubicBezTo>
                <a:cubicBezTo>
                  <a:pt x="436" y="11327"/>
                  <a:pt x="0" y="10010"/>
                  <a:pt x="0" y="8693"/>
                </a:cubicBezTo>
                <a:cubicBezTo>
                  <a:pt x="0" y="7112"/>
                  <a:pt x="655" y="5532"/>
                  <a:pt x="1527" y="4215"/>
                </a:cubicBezTo>
                <a:cubicBezTo>
                  <a:pt x="2400" y="2898"/>
                  <a:pt x="3709" y="1844"/>
                  <a:pt x="5455" y="1054"/>
                </a:cubicBezTo>
                <a:close/>
                <a:moveTo>
                  <a:pt x="20073" y="15541"/>
                </a:moveTo>
                <a:cubicBezTo>
                  <a:pt x="20073" y="16332"/>
                  <a:pt x="19855" y="16859"/>
                  <a:pt x="19418" y="17649"/>
                </a:cubicBezTo>
                <a:cubicBezTo>
                  <a:pt x="18982" y="18176"/>
                  <a:pt x="18545" y="18702"/>
                  <a:pt x="17673" y="19229"/>
                </a:cubicBezTo>
                <a:cubicBezTo>
                  <a:pt x="18109" y="20283"/>
                  <a:pt x="18545" y="21073"/>
                  <a:pt x="19200" y="21600"/>
                </a:cubicBezTo>
                <a:cubicBezTo>
                  <a:pt x="18545" y="21600"/>
                  <a:pt x="18545" y="21600"/>
                  <a:pt x="18545" y="21600"/>
                </a:cubicBezTo>
                <a:cubicBezTo>
                  <a:pt x="18327" y="21600"/>
                  <a:pt x="18109" y="21337"/>
                  <a:pt x="17455" y="21073"/>
                </a:cubicBezTo>
                <a:cubicBezTo>
                  <a:pt x="17018" y="20810"/>
                  <a:pt x="16582" y="20283"/>
                  <a:pt x="16145" y="20020"/>
                </a:cubicBezTo>
                <a:cubicBezTo>
                  <a:pt x="15491" y="20020"/>
                  <a:pt x="14836" y="20283"/>
                  <a:pt x="13964" y="20283"/>
                </a:cubicBezTo>
                <a:cubicBezTo>
                  <a:pt x="12436" y="20283"/>
                  <a:pt x="10909" y="19756"/>
                  <a:pt x="9818" y="18966"/>
                </a:cubicBezTo>
                <a:cubicBezTo>
                  <a:pt x="8727" y="17912"/>
                  <a:pt x="8073" y="16859"/>
                  <a:pt x="8073" y="15541"/>
                </a:cubicBezTo>
                <a:cubicBezTo>
                  <a:pt x="8073" y="14224"/>
                  <a:pt x="8727" y="12907"/>
                  <a:pt x="9818" y="12117"/>
                </a:cubicBezTo>
                <a:cubicBezTo>
                  <a:pt x="10909" y="11063"/>
                  <a:pt x="12436" y="10800"/>
                  <a:pt x="13964" y="10800"/>
                </a:cubicBezTo>
                <a:cubicBezTo>
                  <a:pt x="15709" y="10800"/>
                  <a:pt x="17018" y="11063"/>
                  <a:pt x="18327" y="12117"/>
                </a:cubicBezTo>
                <a:cubicBezTo>
                  <a:pt x="19418" y="12907"/>
                  <a:pt x="20073" y="14224"/>
                  <a:pt x="20073" y="1554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8" name="Shape">
            <a:extLst>
              <a:ext uri="{FF2B5EF4-FFF2-40B4-BE49-F238E27FC236}">
                <a16:creationId xmlns:a16="http://schemas.microsoft.com/office/drawing/2014/main" id="{BFB000C9-6EF3-46F8-A437-BDEEE012DCB2}"/>
              </a:ext>
            </a:extLst>
          </p:cNvPr>
          <p:cNvSpPr/>
          <p:nvPr/>
        </p:nvSpPr>
        <p:spPr>
          <a:xfrm>
            <a:off x="6264276" y="3174906"/>
            <a:ext cx="312739" cy="277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69" y="1751"/>
                </a:moveTo>
                <a:cubicBezTo>
                  <a:pt x="5725" y="4378"/>
                  <a:pt x="3904" y="7297"/>
                  <a:pt x="3904" y="11092"/>
                </a:cubicBezTo>
                <a:cubicBezTo>
                  <a:pt x="3904" y="12259"/>
                  <a:pt x="3904" y="12843"/>
                  <a:pt x="4424" y="12843"/>
                </a:cubicBezTo>
                <a:cubicBezTo>
                  <a:pt x="4684" y="12843"/>
                  <a:pt x="4684" y="12843"/>
                  <a:pt x="4684" y="12843"/>
                </a:cubicBezTo>
                <a:cubicBezTo>
                  <a:pt x="4945" y="12843"/>
                  <a:pt x="5205" y="12551"/>
                  <a:pt x="5465" y="12551"/>
                </a:cubicBezTo>
                <a:cubicBezTo>
                  <a:pt x="6506" y="12551"/>
                  <a:pt x="7287" y="13135"/>
                  <a:pt x="8067" y="14011"/>
                </a:cubicBezTo>
                <a:cubicBezTo>
                  <a:pt x="8848" y="14886"/>
                  <a:pt x="9108" y="15762"/>
                  <a:pt x="9108" y="17222"/>
                </a:cubicBezTo>
                <a:cubicBezTo>
                  <a:pt x="9108" y="18389"/>
                  <a:pt x="8588" y="19265"/>
                  <a:pt x="8067" y="20141"/>
                </a:cubicBezTo>
                <a:cubicBezTo>
                  <a:pt x="7287" y="21016"/>
                  <a:pt x="6246" y="21600"/>
                  <a:pt x="5205" y="21600"/>
                </a:cubicBezTo>
                <a:cubicBezTo>
                  <a:pt x="3643" y="21600"/>
                  <a:pt x="2342" y="20724"/>
                  <a:pt x="1561" y="19557"/>
                </a:cubicBezTo>
                <a:cubicBezTo>
                  <a:pt x="520" y="18097"/>
                  <a:pt x="0" y="16346"/>
                  <a:pt x="0" y="14303"/>
                </a:cubicBezTo>
                <a:cubicBezTo>
                  <a:pt x="0" y="11676"/>
                  <a:pt x="520" y="9632"/>
                  <a:pt x="1301" y="7589"/>
                </a:cubicBezTo>
                <a:cubicBezTo>
                  <a:pt x="2082" y="5838"/>
                  <a:pt x="3383" y="3795"/>
                  <a:pt x="4945" y="2335"/>
                </a:cubicBezTo>
                <a:cubicBezTo>
                  <a:pt x="6766" y="584"/>
                  <a:pt x="7807" y="0"/>
                  <a:pt x="8328" y="0"/>
                </a:cubicBezTo>
                <a:cubicBezTo>
                  <a:pt x="8588" y="0"/>
                  <a:pt x="8848" y="0"/>
                  <a:pt x="9108" y="584"/>
                </a:cubicBezTo>
                <a:cubicBezTo>
                  <a:pt x="9369" y="876"/>
                  <a:pt x="9369" y="1168"/>
                  <a:pt x="9369" y="1459"/>
                </a:cubicBezTo>
                <a:lnTo>
                  <a:pt x="9369" y="1751"/>
                </a:lnTo>
                <a:close/>
                <a:moveTo>
                  <a:pt x="21340" y="1751"/>
                </a:moveTo>
                <a:cubicBezTo>
                  <a:pt x="17696" y="4378"/>
                  <a:pt x="15875" y="7589"/>
                  <a:pt x="15875" y="11384"/>
                </a:cubicBezTo>
                <a:cubicBezTo>
                  <a:pt x="15875" y="12259"/>
                  <a:pt x="16135" y="12843"/>
                  <a:pt x="16395" y="12843"/>
                </a:cubicBezTo>
                <a:cubicBezTo>
                  <a:pt x="16916" y="12843"/>
                  <a:pt x="16916" y="12843"/>
                  <a:pt x="16916" y="12843"/>
                </a:cubicBezTo>
                <a:cubicBezTo>
                  <a:pt x="17176" y="12843"/>
                  <a:pt x="17436" y="12551"/>
                  <a:pt x="17436" y="12551"/>
                </a:cubicBezTo>
                <a:cubicBezTo>
                  <a:pt x="18477" y="12551"/>
                  <a:pt x="19518" y="13135"/>
                  <a:pt x="20039" y="14011"/>
                </a:cubicBezTo>
                <a:cubicBezTo>
                  <a:pt x="20819" y="14886"/>
                  <a:pt x="21340" y="15762"/>
                  <a:pt x="21340" y="17222"/>
                </a:cubicBezTo>
                <a:cubicBezTo>
                  <a:pt x="21340" y="18389"/>
                  <a:pt x="20819" y="19265"/>
                  <a:pt x="20039" y="20141"/>
                </a:cubicBezTo>
                <a:cubicBezTo>
                  <a:pt x="19258" y="21016"/>
                  <a:pt x="18477" y="21600"/>
                  <a:pt x="17436" y="21600"/>
                </a:cubicBezTo>
                <a:cubicBezTo>
                  <a:pt x="15875" y="21600"/>
                  <a:pt x="14573" y="20724"/>
                  <a:pt x="13533" y="19557"/>
                </a:cubicBezTo>
                <a:cubicBezTo>
                  <a:pt x="12492" y="18097"/>
                  <a:pt x="12231" y="16346"/>
                  <a:pt x="12231" y="14303"/>
                </a:cubicBezTo>
                <a:cubicBezTo>
                  <a:pt x="12231" y="11676"/>
                  <a:pt x="12492" y="9632"/>
                  <a:pt x="13533" y="7589"/>
                </a:cubicBezTo>
                <a:cubicBezTo>
                  <a:pt x="14313" y="5546"/>
                  <a:pt x="15614" y="3795"/>
                  <a:pt x="17176" y="2335"/>
                </a:cubicBezTo>
                <a:cubicBezTo>
                  <a:pt x="18998" y="584"/>
                  <a:pt x="20039" y="0"/>
                  <a:pt x="20559" y="0"/>
                </a:cubicBezTo>
                <a:cubicBezTo>
                  <a:pt x="20819" y="0"/>
                  <a:pt x="21080" y="0"/>
                  <a:pt x="21340" y="584"/>
                </a:cubicBezTo>
                <a:cubicBezTo>
                  <a:pt x="21340" y="876"/>
                  <a:pt x="21600" y="1168"/>
                  <a:pt x="21600" y="1459"/>
                </a:cubicBezTo>
                <a:lnTo>
                  <a:pt x="21340" y="175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9" name="Shape">
            <a:extLst>
              <a:ext uri="{FF2B5EF4-FFF2-40B4-BE49-F238E27FC236}">
                <a16:creationId xmlns:a16="http://schemas.microsoft.com/office/drawing/2014/main" id="{5E91841D-D9E8-4173-B6EC-84412EE344DC}"/>
              </a:ext>
            </a:extLst>
          </p:cNvPr>
          <p:cNvSpPr/>
          <p:nvPr/>
        </p:nvSpPr>
        <p:spPr>
          <a:xfrm>
            <a:off x="6872288" y="3216181"/>
            <a:ext cx="387351" cy="263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309" y="11417"/>
                </a:moveTo>
                <a:cubicBezTo>
                  <a:pt x="14889" y="12343"/>
                  <a:pt x="14260" y="13269"/>
                  <a:pt x="13212" y="13886"/>
                </a:cubicBezTo>
                <a:cubicBezTo>
                  <a:pt x="12792" y="14194"/>
                  <a:pt x="12163" y="14194"/>
                  <a:pt x="11744" y="14194"/>
                </a:cubicBezTo>
                <a:cubicBezTo>
                  <a:pt x="11115" y="14194"/>
                  <a:pt x="10695" y="14194"/>
                  <a:pt x="10066" y="13886"/>
                </a:cubicBezTo>
                <a:cubicBezTo>
                  <a:pt x="10066" y="18823"/>
                  <a:pt x="10066" y="18823"/>
                  <a:pt x="10066" y="18823"/>
                </a:cubicBezTo>
                <a:cubicBezTo>
                  <a:pt x="10066" y="19131"/>
                  <a:pt x="9856" y="19749"/>
                  <a:pt x="9647" y="20057"/>
                </a:cubicBezTo>
                <a:cubicBezTo>
                  <a:pt x="9227" y="20366"/>
                  <a:pt x="8598" y="20674"/>
                  <a:pt x="8179" y="20674"/>
                </a:cubicBezTo>
                <a:cubicBezTo>
                  <a:pt x="7550" y="20674"/>
                  <a:pt x="6920" y="20366"/>
                  <a:pt x="6082" y="19440"/>
                </a:cubicBezTo>
                <a:cubicBezTo>
                  <a:pt x="5243" y="18514"/>
                  <a:pt x="4823" y="17589"/>
                  <a:pt x="4823" y="16663"/>
                </a:cubicBezTo>
                <a:cubicBezTo>
                  <a:pt x="4823" y="11417"/>
                  <a:pt x="4823" y="11417"/>
                  <a:pt x="4823" y="11417"/>
                </a:cubicBezTo>
                <a:cubicBezTo>
                  <a:pt x="2726" y="10183"/>
                  <a:pt x="1468" y="8949"/>
                  <a:pt x="839" y="8331"/>
                </a:cubicBezTo>
                <a:cubicBezTo>
                  <a:pt x="839" y="8023"/>
                  <a:pt x="839" y="8023"/>
                  <a:pt x="629" y="8023"/>
                </a:cubicBezTo>
                <a:cubicBezTo>
                  <a:pt x="419" y="7406"/>
                  <a:pt x="210" y="6789"/>
                  <a:pt x="0" y="6480"/>
                </a:cubicBezTo>
                <a:cubicBezTo>
                  <a:pt x="0" y="6480"/>
                  <a:pt x="0" y="6171"/>
                  <a:pt x="0" y="6171"/>
                </a:cubicBezTo>
                <a:cubicBezTo>
                  <a:pt x="0" y="5863"/>
                  <a:pt x="0" y="5863"/>
                  <a:pt x="0" y="5554"/>
                </a:cubicBezTo>
                <a:cubicBezTo>
                  <a:pt x="0" y="5554"/>
                  <a:pt x="419" y="5554"/>
                  <a:pt x="839" y="5863"/>
                </a:cubicBezTo>
                <a:cubicBezTo>
                  <a:pt x="2307" y="7097"/>
                  <a:pt x="2307" y="7097"/>
                  <a:pt x="2307" y="7097"/>
                </a:cubicBezTo>
                <a:cubicBezTo>
                  <a:pt x="2936" y="7714"/>
                  <a:pt x="3565" y="8023"/>
                  <a:pt x="3984" y="8331"/>
                </a:cubicBezTo>
                <a:cubicBezTo>
                  <a:pt x="4614" y="8331"/>
                  <a:pt x="5243" y="8640"/>
                  <a:pt x="6291" y="8640"/>
                </a:cubicBezTo>
                <a:cubicBezTo>
                  <a:pt x="7130" y="8949"/>
                  <a:pt x="7759" y="8949"/>
                  <a:pt x="8388" y="8949"/>
                </a:cubicBezTo>
                <a:cubicBezTo>
                  <a:pt x="8388" y="8949"/>
                  <a:pt x="8598" y="8949"/>
                  <a:pt x="8598" y="8949"/>
                </a:cubicBezTo>
                <a:cubicBezTo>
                  <a:pt x="8598" y="8949"/>
                  <a:pt x="8808" y="8949"/>
                  <a:pt x="8808" y="8949"/>
                </a:cubicBezTo>
                <a:cubicBezTo>
                  <a:pt x="9437" y="8949"/>
                  <a:pt x="10066" y="9257"/>
                  <a:pt x="10695" y="10183"/>
                </a:cubicBezTo>
                <a:cubicBezTo>
                  <a:pt x="10905" y="10491"/>
                  <a:pt x="11324" y="10800"/>
                  <a:pt x="11534" y="11109"/>
                </a:cubicBezTo>
                <a:cubicBezTo>
                  <a:pt x="11953" y="11109"/>
                  <a:pt x="12373" y="11417"/>
                  <a:pt x="12792" y="11417"/>
                </a:cubicBezTo>
                <a:cubicBezTo>
                  <a:pt x="13002" y="11417"/>
                  <a:pt x="13002" y="11417"/>
                  <a:pt x="13002" y="11417"/>
                </a:cubicBezTo>
                <a:cubicBezTo>
                  <a:pt x="13421" y="11417"/>
                  <a:pt x="13841" y="11109"/>
                  <a:pt x="14050" y="10800"/>
                </a:cubicBezTo>
                <a:cubicBezTo>
                  <a:pt x="14680" y="10183"/>
                  <a:pt x="15099" y="9874"/>
                  <a:pt x="15309" y="9874"/>
                </a:cubicBezTo>
                <a:cubicBezTo>
                  <a:pt x="15309" y="9874"/>
                  <a:pt x="15518" y="9874"/>
                  <a:pt x="15518" y="10183"/>
                </a:cubicBezTo>
                <a:cubicBezTo>
                  <a:pt x="15518" y="10183"/>
                  <a:pt x="15309" y="10800"/>
                  <a:pt x="15309" y="11417"/>
                </a:cubicBezTo>
                <a:close/>
                <a:moveTo>
                  <a:pt x="9437" y="6171"/>
                </a:moveTo>
                <a:cubicBezTo>
                  <a:pt x="9017" y="6789"/>
                  <a:pt x="8388" y="7097"/>
                  <a:pt x="7759" y="7097"/>
                </a:cubicBezTo>
                <a:cubicBezTo>
                  <a:pt x="7130" y="7097"/>
                  <a:pt x="6501" y="6789"/>
                  <a:pt x="6082" y="6171"/>
                </a:cubicBezTo>
                <a:cubicBezTo>
                  <a:pt x="5662" y="5246"/>
                  <a:pt x="5452" y="4629"/>
                  <a:pt x="5452" y="3703"/>
                </a:cubicBezTo>
                <a:cubicBezTo>
                  <a:pt x="5452" y="2469"/>
                  <a:pt x="5662" y="1851"/>
                  <a:pt x="6082" y="1234"/>
                </a:cubicBezTo>
                <a:cubicBezTo>
                  <a:pt x="6501" y="309"/>
                  <a:pt x="7130" y="0"/>
                  <a:pt x="7759" y="0"/>
                </a:cubicBezTo>
                <a:cubicBezTo>
                  <a:pt x="8388" y="0"/>
                  <a:pt x="9017" y="309"/>
                  <a:pt x="9437" y="1234"/>
                </a:cubicBezTo>
                <a:cubicBezTo>
                  <a:pt x="9856" y="1851"/>
                  <a:pt x="10066" y="2469"/>
                  <a:pt x="10066" y="3703"/>
                </a:cubicBezTo>
                <a:cubicBezTo>
                  <a:pt x="10066" y="4629"/>
                  <a:pt x="9856" y="5246"/>
                  <a:pt x="9437" y="6171"/>
                </a:cubicBezTo>
                <a:close/>
                <a:moveTo>
                  <a:pt x="20551" y="6171"/>
                </a:moveTo>
                <a:cubicBezTo>
                  <a:pt x="20761" y="5554"/>
                  <a:pt x="20971" y="5246"/>
                  <a:pt x="21181" y="5246"/>
                </a:cubicBezTo>
                <a:cubicBezTo>
                  <a:pt x="21390" y="5246"/>
                  <a:pt x="21390" y="5246"/>
                  <a:pt x="21390" y="5554"/>
                </a:cubicBezTo>
                <a:cubicBezTo>
                  <a:pt x="21600" y="5554"/>
                  <a:pt x="21600" y="5554"/>
                  <a:pt x="21600" y="5863"/>
                </a:cubicBezTo>
                <a:cubicBezTo>
                  <a:pt x="21600" y="6171"/>
                  <a:pt x="21390" y="6789"/>
                  <a:pt x="21181" y="7406"/>
                </a:cubicBezTo>
                <a:cubicBezTo>
                  <a:pt x="20971" y="8023"/>
                  <a:pt x="20761" y="8331"/>
                  <a:pt x="20342" y="8949"/>
                </a:cubicBezTo>
                <a:cubicBezTo>
                  <a:pt x="20132" y="9257"/>
                  <a:pt x="19713" y="9566"/>
                  <a:pt x="19503" y="9874"/>
                </a:cubicBezTo>
                <a:cubicBezTo>
                  <a:pt x="19293" y="10183"/>
                  <a:pt x="18874" y="10491"/>
                  <a:pt x="18245" y="10800"/>
                </a:cubicBezTo>
                <a:cubicBezTo>
                  <a:pt x="17616" y="11109"/>
                  <a:pt x="17196" y="11417"/>
                  <a:pt x="16986" y="11726"/>
                </a:cubicBezTo>
                <a:cubicBezTo>
                  <a:pt x="16986" y="16663"/>
                  <a:pt x="16986" y="16663"/>
                  <a:pt x="16986" y="16663"/>
                </a:cubicBezTo>
                <a:cubicBezTo>
                  <a:pt x="16986" y="16971"/>
                  <a:pt x="16986" y="17280"/>
                  <a:pt x="16777" y="17897"/>
                </a:cubicBezTo>
                <a:cubicBezTo>
                  <a:pt x="16777" y="18206"/>
                  <a:pt x="16567" y="18823"/>
                  <a:pt x="16357" y="19440"/>
                </a:cubicBezTo>
                <a:cubicBezTo>
                  <a:pt x="16148" y="20057"/>
                  <a:pt x="15938" y="20366"/>
                  <a:pt x="15518" y="20983"/>
                </a:cubicBezTo>
                <a:cubicBezTo>
                  <a:pt x="15099" y="21291"/>
                  <a:pt x="14470" y="21600"/>
                  <a:pt x="14050" y="21600"/>
                </a:cubicBezTo>
                <a:cubicBezTo>
                  <a:pt x="13002" y="21600"/>
                  <a:pt x="12163" y="21291"/>
                  <a:pt x="11744" y="20674"/>
                </a:cubicBezTo>
                <a:cubicBezTo>
                  <a:pt x="11115" y="20057"/>
                  <a:pt x="10905" y="19440"/>
                  <a:pt x="10905" y="18823"/>
                </a:cubicBezTo>
                <a:cubicBezTo>
                  <a:pt x="10905" y="15120"/>
                  <a:pt x="10905" y="15120"/>
                  <a:pt x="10905" y="15120"/>
                </a:cubicBezTo>
                <a:cubicBezTo>
                  <a:pt x="11115" y="15120"/>
                  <a:pt x="11324" y="15120"/>
                  <a:pt x="11534" y="15120"/>
                </a:cubicBezTo>
                <a:cubicBezTo>
                  <a:pt x="12583" y="15120"/>
                  <a:pt x="13421" y="14811"/>
                  <a:pt x="14260" y="14194"/>
                </a:cubicBezTo>
                <a:cubicBezTo>
                  <a:pt x="15099" y="13269"/>
                  <a:pt x="15518" y="12651"/>
                  <a:pt x="15938" y="11726"/>
                </a:cubicBezTo>
                <a:cubicBezTo>
                  <a:pt x="16148" y="11109"/>
                  <a:pt x="16148" y="10491"/>
                  <a:pt x="16148" y="10183"/>
                </a:cubicBezTo>
                <a:cubicBezTo>
                  <a:pt x="16148" y="9874"/>
                  <a:pt x="16148" y="9566"/>
                  <a:pt x="15938" y="9257"/>
                </a:cubicBezTo>
                <a:cubicBezTo>
                  <a:pt x="15938" y="8949"/>
                  <a:pt x="15518" y="8949"/>
                  <a:pt x="15309" y="8949"/>
                </a:cubicBezTo>
                <a:cubicBezTo>
                  <a:pt x="14889" y="8949"/>
                  <a:pt x="14260" y="9257"/>
                  <a:pt x="13631" y="10183"/>
                </a:cubicBezTo>
                <a:cubicBezTo>
                  <a:pt x="13421" y="10183"/>
                  <a:pt x="13212" y="10491"/>
                  <a:pt x="12792" y="10491"/>
                </a:cubicBezTo>
                <a:cubicBezTo>
                  <a:pt x="12583" y="10491"/>
                  <a:pt x="12373" y="10491"/>
                  <a:pt x="11953" y="10183"/>
                </a:cubicBezTo>
                <a:cubicBezTo>
                  <a:pt x="11744" y="9874"/>
                  <a:pt x="11324" y="9566"/>
                  <a:pt x="11324" y="9566"/>
                </a:cubicBezTo>
                <a:cubicBezTo>
                  <a:pt x="11115" y="9257"/>
                  <a:pt x="11115" y="9257"/>
                  <a:pt x="11115" y="9257"/>
                </a:cubicBezTo>
                <a:cubicBezTo>
                  <a:pt x="11534" y="8949"/>
                  <a:pt x="12163" y="8640"/>
                  <a:pt x="13002" y="8640"/>
                </a:cubicBezTo>
                <a:cubicBezTo>
                  <a:pt x="16357" y="8640"/>
                  <a:pt x="16357" y="8640"/>
                  <a:pt x="16357" y="8640"/>
                </a:cubicBezTo>
                <a:cubicBezTo>
                  <a:pt x="16567" y="8640"/>
                  <a:pt x="17196" y="8331"/>
                  <a:pt x="18454" y="7714"/>
                </a:cubicBezTo>
                <a:cubicBezTo>
                  <a:pt x="19503" y="7097"/>
                  <a:pt x="20132" y="6480"/>
                  <a:pt x="20551" y="6171"/>
                </a:cubicBezTo>
                <a:close/>
                <a:moveTo>
                  <a:pt x="15728" y="6171"/>
                </a:moveTo>
                <a:cubicBezTo>
                  <a:pt x="15309" y="6789"/>
                  <a:pt x="14680" y="7097"/>
                  <a:pt x="14050" y="7097"/>
                </a:cubicBezTo>
                <a:cubicBezTo>
                  <a:pt x="13421" y="7097"/>
                  <a:pt x="12792" y="6789"/>
                  <a:pt x="12373" y="6171"/>
                </a:cubicBezTo>
                <a:cubicBezTo>
                  <a:pt x="11953" y="5246"/>
                  <a:pt x="11534" y="4629"/>
                  <a:pt x="11534" y="3703"/>
                </a:cubicBezTo>
                <a:cubicBezTo>
                  <a:pt x="11534" y="2469"/>
                  <a:pt x="11953" y="1851"/>
                  <a:pt x="12373" y="1234"/>
                </a:cubicBezTo>
                <a:cubicBezTo>
                  <a:pt x="12792" y="309"/>
                  <a:pt x="13421" y="0"/>
                  <a:pt x="14050" y="0"/>
                </a:cubicBezTo>
                <a:cubicBezTo>
                  <a:pt x="14680" y="0"/>
                  <a:pt x="15309" y="309"/>
                  <a:pt x="15728" y="1234"/>
                </a:cubicBezTo>
                <a:cubicBezTo>
                  <a:pt x="16148" y="1851"/>
                  <a:pt x="16357" y="2469"/>
                  <a:pt x="16357" y="3703"/>
                </a:cubicBezTo>
                <a:cubicBezTo>
                  <a:pt x="16357" y="4629"/>
                  <a:pt x="16148" y="5246"/>
                  <a:pt x="15728" y="61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0" name="Shape">
            <a:extLst>
              <a:ext uri="{FF2B5EF4-FFF2-40B4-BE49-F238E27FC236}">
                <a16:creationId xmlns:a16="http://schemas.microsoft.com/office/drawing/2014/main" id="{8DF952CF-96CC-4EEC-92CA-2DBD2EF9F04D}"/>
              </a:ext>
            </a:extLst>
          </p:cNvPr>
          <p:cNvSpPr/>
          <p:nvPr/>
        </p:nvSpPr>
        <p:spPr>
          <a:xfrm>
            <a:off x="7570788" y="3155856"/>
            <a:ext cx="282576" cy="3540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432" y="16315"/>
                </a:moveTo>
                <a:cubicBezTo>
                  <a:pt x="19296" y="16315"/>
                  <a:pt x="20160" y="16545"/>
                  <a:pt x="20736" y="17004"/>
                </a:cubicBezTo>
                <a:cubicBezTo>
                  <a:pt x="21312" y="17464"/>
                  <a:pt x="21600" y="18153"/>
                  <a:pt x="21600" y="18843"/>
                </a:cubicBezTo>
                <a:cubicBezTo>
                  <a:pt x="21600" y="19762"/>
                  <a:pt x="21312" y="20221"/>
                  <a:pt x="20736" y="20911"/>
                </a:cubicBezTo>
                <a:cubicBezTo>
                  <a:pt x="19872" y="21370"/>
                  <a:pt x="19296" y="21600"/>
                  <a:pt x="18144" y="21600"/>
                </a:cubicBezTo>
                <a:cubicBezTo>
                  <a:pt x="10656" y="21600"/>
                  <a:pt x="10656" y="21600"/>
                  <a:pt x="10656" y="21600"/>
                </a:cubicBezTo>
                <a:cubicBezTo>
                  <a:pt x="7776" y="21600"/>
                  <a:pt x="5184" y="20681"/>
                  <a:pt x="3168" y="18843"/>
                </a:cubicBezTo>
                <a:cubicBezTo>
                  <a:pt x="864" y="17234"/>
                  <a:pt x="0" y="14936"/>
                  <a:pt x="0" y="12409"/>
                </a:cubicBezTo>
                <a:cubicBezTo>
                  <a:pt x="0" y="2757"/>
                  <a:pt x="0" y="2757"/>
                  <a:pt x="0" y="2757"/>
                </a:cubicBezTo>
                <a:cubicBezTo>
                  <a:pt x="0" y="2068"/>
                  <a:pt x="288" y="1379"/>
                  <a:pt x="864" y="689"/>
                </a:cubicBezTo>
                <a:cubicBezTo>
                  <a:pt x="1440" y="230"/>
                  <a:pt x="2304" y="0"/>
                  <a:pt x="3168" y="0"/>
                </a:cubicBezTo>
                <a:cubicBezTo>
                  <a:pt x="4320" y="0"/>
                  <a:pt x="5184" y="230"/>
                  <a:pt x="5760" y="689"/>
                </a:cubicBezTo>
                <a:cubicBezTo>
                  <a:pt x="6336" y="1379"/>
                  <a:pt x="6624" y="2068"/>
                  <a:pt x="6624" y="2757"/>
                </a:cubicBezTo>
                <a:cubicBezTo>
                  <a:pt x="6624" y="5285"/>
                  <a:pt x="6624" y="5285"/>
                  <a:pt x="6624" y="5285"/>
                </a:cubicBezTo>
                <a:cubicBezTo>
                  <a:pt x="18432" y="5285"/>
                  <a:pt x="18432" y="5285"/>
                  <a:pt x="18432" y="5285"/>
                </a:cubicBezTo>
                <a:cubicBezTo>
                  <a:pt x="19296" y="5285"/>
                  <a:pt x="20160" y="5745"/>
                  <a:pt x="20736" y="6204"/>
                </a:cubicBezTo>
                <a:cubicBezTo>
                  <a:pt x="21312" y="6664"/>
                  <a:pt x="21600" y="7353"/>
                  <a:pt x="21600" y="8043"/>
                </a:cubicBezTo>
                <a:cubicBezTo>
                  <a:pt x="21600" y="8962"/>
                  <a:pt x="21312" y="9421"/>
                  <a:pt x="20736" y="10111"/>
                </a:cubicBezTo>
                <a:cubicBezTo>
                  <a:pt x="20160" y="10570"/>
                  <a:pt x="19296" y="10800"/>
                  <a:pt x="18432" y="10800"/>
                </a:cubicBezTo>
                <a:cubicBezTo>
                  <a:pt x="6624" y="10800"/>
                  <a:pt x="6624" y="10800"/>
                  <a:pt x="6624" y="10800"/>
                </a:cubicBezTo>
                <a:cubicBezTo>
                  <a:pt x="6624" y="12409"/>
                  <a:pt x="6624" y="12409"/>
                  <a:pt x="6624" y="12409"/>
                </a:cubicBezTo>
                <a:cubicBezTo>
                  <a:pt x="6624" y="13328"/>
                  <a:pt x="7200" y="14247"/>
                  <a:pt x="8064" y="15166"/>
                </a:cubicBezTo>
                <a:cubicBezTo>
                  <a:pt x="8928" y="15855"/>
                  <a:pt x="9792" y="16315"/>
                  <a:pt x="10944" y="16315"/>
                </a:cubicBezTo>
                <a:lnTo>
                  <a:pt x="18432" y="1631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1" name="Shape">
            <a:extLst>
              <a:ext uri="{FF2B5EF4-FFF2-40B4-BE49-F238E27FC236}">
                <a16:creationId xmlns:a16="http://schemas.microsoft.com/office/drawing/2014/main" id="{E51CA47C-3CE8-4F7D-8DF9-3F100D012967}"/>
              </a:ext>
            </a:extLst>
          </p:cNvPr>
          <p:cNvSpPr/>
          <p:nvPr/>
        </p:nvSpPr>
        <p:spPr>
          <a:xfrm>
            <a:off x="8142288" y="3119342"/>
            <a:ext cx="427039" cy="4206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58" y="19286"/>
                </a:moveTo>
                <a:cubicBezTo>
                  <a:pt x="11179" y="19286"/>
                  <a:pt x="10989" y="19286"/>
                  <a:pt x="10800" y="19286"/>
                </a:cubicBezTo>
                <a:cubicBezTo>
                  <a:pt x="10611" y="19286"/>
                  <a:pt x="10421" y="19286"/>
                  <a:pt x="10232" y="19286"/>
                </a:cubicBezTo>
                <a:cubicBezTo>
                  <a:pt x="8337" y="21600"/>
                  <a:pt x="8337" y="21600"/>
                  <a:pt x="8337" y="21600"/>
                </a:cubicBezTo>
                <a:cubicBezTo>
                  <a:pt x="7958" y="21600"/>
                  <a:pt x="7958" y="21600"/>
                  <a:pt x="7958" y="21600"/>
                </a:cubicBezTo>
                <a:cubicBezTo>
                  <a:pt x="7389" y="21407"/>
                  <a:pt x="6821" y="21214"/>
                  <a:pt x="6442" y="21021"/>
                </a:cubicBezTo>
                <a:cubicBezTo>
                  <a:pt x="5874" y="20829"/>
                  <a:pt x="5874" y="20829"/>
                  <a:pt x="5874" y="20829"/>
                </a:cubicBezTo>
                <a:cubicBezTo>
                  <a:pt x="6063" y="17936"/>
                  <a:pt x="6063" y="17936"/>
                  <a:pt x="6063" y="17936"/>
                </a:cubicBezTo>
                <a:cubicBezTo>
                  <a:pt x="5684" y="17550"/>
                  <a:pt x="5305" y="17357"/>
                  <a:pt x="4926" y="16971"/>
                </a:cubicBezTo>
                <a:cubicBezTo>
                  <a:pt x="2274" y="17550"/>
                  <a:pt x="2274" y="17550"/>
                  <a:pt x="2274" y="17550"/>
                </a:cubicBezTo>
                <a:cubicBezTo>
                  <a:pt x="1895" y="17164"/>
                  <a:pt x="1895" y="17164"/>
                  <a:pt x="1895" y="17164"/>
                </a:cubicBezTo>
                <a:cubicBezTo>
                  <a:pt x="1705" y="16779"/>
                  <a:pt x="1326" y="16200"/>
                  <a:pt x="1137" y="15814"/>
                </a:cubicBezTo>
                <a:cubicBezTo>
                  <a:pt x="947" y="15429"/>
                  <a:pt x="947" y="15429"/>
                  <a:pt x="947" y="15429"/>
                </a:cubicBezTo>
                <a:cubicBezTo>
                  <a:pt x="2842" y="13114"/>
                  <a:pt x="2842" y="13114"/>
                  <a:pt x="2842" y="13114"/>
                </a:cubicBezTo>
                <a:cubicBezTo>
                  <a:pt x="2842" y="12729"/>
                  <a:pt x="2653" y="12150"/>
                  <a:pt x="2653" y="11764"/>
                </a:cubicBezTo>
                <a:cubicBezTo>
                  <a:pt x="0" y="10414"/>
                  <a:pt x="0" y="10414"/>
                  <a:pt x="0" y="10414"/>
                </a:cubicBezTo>
                <a:cubicBezTo>
                  <a:pt x="189" y="9836"/>
                  <a:pt x="189" y="9836"/>
                  <a:pt x="189" y="9836"/>
                </a:cubicBezTo>
                <a:cubicBezTo>
                  <a:pt x="189" y="9450"/>
                  <a:pt x="189" y="8871"/>
                  <a:pt x="379" y="8293"/>
                </a:cubicBezTo>
                <a:cubicBezTo>
                  <a:pt x="568" y="7907"/>
                  <a:pt x="568" y="7907"/>
                  <a:pt x="568" y="7907"/>
                </a:cubicBezTo>
                <a:cubicBezTo>
                  <a:pt x="3411" y="7521"/>
                  <a:pt x="3411" y="7521"/>
                  <a:pt x="3411" y="7521"/>
                </a:cubicBezTo>
                <a:cubicBezTo>
                  <a:pt x="3600" y="6943"/>
                  <a:pt x="3789" y="6557"/>
                  <a:pt x="4168" y="6171"/>
                </a:cubicBezTo>
                <a:cubicBezTo>
                  <a:pt x="3032" y="3471"/>
                  <a:pt x="3032" y="3471"/>
                  <a:pt x="3032" y="3471"/>
                </a:cubicBezTo>
                <a:cubicBezTo>
                  <a:pt x="3411" y="3279"/>
                  <a:pt x="3411" y="3279"/>
                  <a:pt x="3411" y="3279"/>
                </a:cubicBezTo>
                <a:cubicBezTo>
                  <a:pt x="3600" y="2893"/>
                  <a:pt x="4168" y="2507"/>
                  <a:pt x="4547" y="2121"/>
                </a:cubicBezTo>
                <a:cubicBezTo>
                  <a:pt x="4926" y="1929"/>
                  <a:pt x="4926" y="1929"/>
                  <a:pt x="4926" y="1929"/>
                </a:cubicBezTo>
                <a:cubicBezTo>
                  <a:pt x="7389" y="3471"/>
                  <a:pt x="7389" y="3471"/>
                  <a:pt x="7389" y="3471"/>
                </a:cubicBezTo>
                <a:cubicBezTo>
                  <a:pt x="7768" y="3279"/>
                  <a:pt x="8147" y="3086"/>
                  <a:pt x="8716" y="2893"/>
                </a:cubicBezTo>
                <a:cubicBezTo>
                  <a:pt x="9474" y="193"/>
                  <a:pt x="9474" y="193"/>
                  <a:pt x="9474" y="193"/>
                </a:cubicBezTo>
                <a:cubicBezTo>
                  <a:pt x="10042" y="193"/>
                  <a:pt x="10042" y="193"/>
                  <a:pt x="10042" y="193"/>
                </a:cubicBezTo>
                <a:cubicBezTo>
                  <a:pt x="10421" y="0"/>
                  <a:pt x="10611" y="0"/>
                  <a:pt x="10800" y="0"/>
                </a:cubicBezTo>
                <a:cubicBezTo>
                  <a:pt x="10989" y="0"/>
                  <a:pt x="11179" y="0"/>
                  <a:pt x="11558" y="193"/>
                </a:cubicBezTo>
                <a:cubicBezTo>
                  <a:pt x="12126" y="193"/>
                  <a:pt x="12126" y="193"/>
                  <a:pt x="12126" y="193"/>
                </a:cubicBezTo>
                <a:cubicBezTo>
                  <a:pt x="12884" y="2893"/>
                  <a:pt x="12884" y="2893"/>
                  <a:pt x="12884" y="2893"/>
                </a:cubicBezTo>
                <a:cubicBezTo>
                  <a:pt x="13453" y="3086"/>
                  <a:pt x="13832" y="3279"/>
                  <a:pt x="14211" y="3471"/>
                </a:cubicBezTo>
                <a:cubicBezTo>
                  <a:pt x="16674" y="1929"/>
                  <a:pt x="16674" y="1929"/>
                  <a:pt x="16674" y="1929"/>
                </a:cubicBezTo>
                <a:cubicBezTo>
                  <a:pt x="17053" y="2121"/>
                  <a:pt x="17053" y="2121"/>
                  <a:pt x="17053" y="2121"/>
                </a:cubicBezTo>
                <a:cubicBezTo>
                  <a:pt x="17621" y="2507"/>
                  <a:pt x="18000" y="2893"/>
                  <a:pt x="18379" y="3279"/>
                </a:cubicBezTo>
                <a:cubicBezTo>
                  <a:pt x="18568" y="3471"/>
                  <a:pt x="18568" y="3471"/>
                  <a:pt x="18568" y="3471"/>
                </a:cubicBezTo>
                <a:cubicBezTo>
                  <a:pt x="17432" y="6364"/>
                  <a:pt x="17432" y="6364"/>
                  <a:pt x="17432" y="6364"/>
                </a:cubicBezTo>
                <a:cubicBezTo>
                  <a:pt x="17811" y="6750"/>
                  <a:pt x="18000" y="7136"/>
                  <a:pt x="18189" y="7521"/>
                </a:cubicBezTo>
                <a:cubicBezTo>
                  <a:pt x="21032" y="7907"/>
                  <a:pt x="21032" y="7907"/>
                  <a:pt x="21032" y="7907"/>
                </a:cubicBezTo>
                <a:cubicBezTo>
                  <a:pt x="21221" y="8293"/>
                  <a:pt x="21221" y="8293"/>
                  <a:pt x="21221" y="8293"/>
                </a:cubicBezTo>
                <a:cubicBezTo>
                  <a:pt x="21411" y="8871"/>
                  <a:pt x="21411" y="9450"/>
                  <a:pt x="21411" y="9836"/>
                </a:cubicBezTo>
                <a:cubicBezTo>
                  <a:pt x="21600" y="10414"/>
                  <a:pt x="21600" y="10414"/>
                  <a:pt x="21600" y="10414"/>
                </a:cubicBezTo>
                <a:cubicBezTo>
                  <a:pt x="18947" y="11764"/>
                  <a:pt x="18947" y="11764"/>
                  <a:pt x="18947" y="11764"/>
                </a:cubicBezTo>
                <a:cubicBezTo>
                  <a:pt x="18947" y="12343"/>
                  <a:pt x="18758" y="12729"/>
                  <a:pt x="18758" y="13114"/>
                </a:cubicBezTo>
                <a:cubicBezTo>
                  <a:pt x="20653" y="15236"/>
                  <a:pt x="20653" y="15236"/>
                  <a:pt x="20653" y="15236"/>
                </a:cubicBezTo>
                <a:cubicBezTo>
                  <a:pt x="20463" y="15814"/>
                  <a:pt x="20463" y="15814"/>
                  <a:pt x="20463" y="15814"/>
                </a:cubicBezTo>
                <a:cubicBezTo>
                  <a:pt x="20274" y="16393"/>
                  <a:pt x="19895" y="16779"/>
                  <a:pt x="19705" y="17164"/>
                </a:cubicBezTo>
                <a:cubicBezTo>
                  <a:pt x="19326" y="17550"/>
                  <a:pt x="19326" y="17550"/>
                  <a:pt x="19326" y="17550"/>
                </a:cubicBezTo>
                <a:cubicBezTo>
                  <a:pt x="16484" y="16971"/>
                  <a:pt x="16484" y="16971"/>
                  <a:pt x="16484" y="16971"/>
                </a:cubicBezTo>
                <a:cubicBezTo>
                  <a:pt x="16295" y="17164"/>
                  <a:pt x="15916" y="17550"/>
                  <a:pt x="15537" y="17743"/>
                </a:cubicBezTo>
                <a:cubicBezTo>
                  <a:pt x="15726" y="20829"/>
                  <a:pt x="15726" y="20829"/>
                  <a:pt x="15726" y="20829"/>
                </a:cubicBezTo>
                <a:cubicBezTo>
                  <a:pt x="15158" y="21021"/>
                  <a:pt x="15158" y="21021"/>
                  <a:pt x="15158" y="21021"/>
                </a:cubicBezTo>
                <a:cubicBezTo>
                  <a:pt x="14779" y="21214"/>
                  <a:pt x="14211" y="21407"/>
                  <a:pt x="13642" y="21600"/>
                </a:cubicBezTo>
                <a:cubicBezTo>
                  <a:pt x="13263" y="21600"/>
                  <a:pt x="13263" y="21600"/>
                  <a:pt x="13263" y="21600"/>
                </a:cubicBezTo>
                <a:lnTo>
                  <a:pt x="11558" y="19286"/>
                </a:lnTo>
                <a:close/>
                <a:moveTo>
                  <a:pt x="13832" y="20057"/>
                </a:moveTo>
                <a:cubicBezTo>
                  <a:pt x="14021" y="20057"/>
                  <a:pt x="14021" y="19864"/>
                  <a:pt x="14211" y="19864"/>
                </a:cubicBezTo>
                <a:cubicBezTo>
                  <a:pt x="14211" y="17164"/>
                  <a:pt x="14211" y="17164"/>
                  <a:pt x="14211" y="17164"/>
                </a:cubicBezTo>
                <a:cubicBezTo>
                  <a:pt x="14400" y="16779"/>
                  <a:pt x="14400" y="16779"/>
                  <a:pt x="14400" y="16779"/>
                </a:cubicBezTo>
                <a:cubicBezTo>
                  <a:pt x="14968" y="16586"/>
                  <a:pt x="15347" y="16200"/>
                  <a:pt x="15726" y="15621"/>
                </a:cubicBezTo>
                <a:cubicBezTo>
                  <a:pt x="16105" y="15429"/>
                  <a:pt x="16105" y="15429"/>
                  <a:pt x="16105" y="15429"/>
                </a:cubicBezTo>
                <a:cubicBezTo>
                  <a:pt x="18758" y="16007"/>
                  <a:pt x="18758" y="16007"/>
                  <a:pt x="18758" y="16007"/>
                </a:cubicBezTo>
                <a:cubicBezTo>
                  <a:pt x="18947" y="15814"/>
                  <a:pt x="18947" y="15814"/>
                  <a:pt x="19137" y="15621"/>
                </a:cubicBezTo>
                <a:cubicBezTo>
                  <a:pt x="17242" y="13500"/>
                  <a:pt x="17242" y="13500"/>
                  <a:pt x="17242" y="13500"/>
                </a:cubicBezTo>
                <a:cubicBezTo>
                  <a:pt x="17242" y="13114"/>
                  <a:pt x="17242" y="13114"/>
                  <a:pt x="17242" y="13114"/>
                </a:cubicBezTo>
                <a:cubicBezTo>
                  <a:pt x="17432" y="12536"/>
                  <a:pt x="17621" y="11957"/>
                  <a:pt x="17621" y="11379"/>
                </a:cubicBezTo>
                <a:cubicBezTo>
                  <a:pt x="17621" y="10993"/>
                  <a:pt x="17621" y="10993"/>
                  <a:pt x="17621" y="10993"/>
                </a:cubicBezTo>
                <a:cubicBezTo>
                  <a:pt x="20084" y="9643"/>
                  <a:pt x="20084" y="9643"/>
                  <a:pt x="20084" y="9643"/>
                </a:cubicBezTo>
                <a:cubicBezTo>
                  <a:pt x="20084" y="9450"/>
                  <a:pt x="20084" y="9257"/>
                  <a:pt x="20084" y="9064"/>
                </a:cubicBezTo>
                <a:cubicBezTo>
                  <a:pt x="17242" y="8679"/>
                  <a:pt x="17242" y="8679"/>
                  <a:pt x="17242" y="8679"/>
                </a:cubicBezTo>
                <a:cubicBezTo>
                  <a:pt x="17053" y="8293"/>
                  <a:pt x="17053" y="8293"/>
                  <a:pt x="17053" y="8293"/>
                </a:cubicBezTo>
                <a:cubicBezTo>
                  <a:pt x="16863" y="7714"/>
                  <a:pt x="16484" y="7329"/>
                  <a:pt x="16105" y="6750"/>
                </a:cubicBezTo>
                <a:cubicBezTo>
                  <a:pt x="15916" y="6557"/>
                  <a:pt x="15916" y="6557"/>
                  <a:pt x="15916" y="6557"/>
                </a:cubicBezTo>
                <a:cubicBezTo>
                  <a:pt x="17053" y="3857"/>
                  <a:pt x="17053" y="3857"/>
                  <a:pt x="17053" y="3857"/>
                </a:cubicBezTo>
                <a:cubicBezTo>
                  <a:pt x="16674" y="3471"/>
                  <a:pt x="16674" y="3471"/>
                  <a:pt x="16674" y="3471"/>
                </a:cubicBezTo>
                <a:cubicBezTo>
                  <a:pt x="14211" y="5014"/>
                  <a:pt x="14211" y="5014"/>
                  <a:pt x="14211" y="5014"/>
                </a:cubicBezTo>
                <a:cubicBezTo>
                  <a:pt x="14021" y="4821"/>
                  <a:pt x="14021" y="4821"/>
                  <a:pt x="14021" y="4821"/>
                </a:cubicBezTo>
                <a:cubicBezTo>
                  <a:pt x="13453" y="4629"/>
                  <a:pt x="12884" y="4436"/>
                  <a:pt x="12316" y="4243"/>
                </a:cubicBezTo>
                <a:cubicBezTo>
                  <a:pt x="11937" y="4050"/>
                  <a:pt x="11937" y="4050"/>
                  <a:pt x="11937" y="4050"/>
                </a:cubicBezTo>
                <a:cubicBezTo>
                  <a:pt x="10989" y="1543"/>
                  <a:pt x="10989" y="1543"/>
                  <a:pt x="10989" y="1543"/>
                </a:cubicBezTo>
                <a:cubicBezTo>
                  <a:pt x="10800" y="1543"/>
                  <a:pt x="10800" y="1543"/>
                  <a:pt x="10800" y="1543"/>
                </a:cubicBezTo>
                <a:cubicBezTo>
                  <a:pt x="10611" y="1543"/>
                  <a:pt x="10611" y="1543"/>
                  <a:pt x="10611" y="1543"/>
                </a:cubicBezTo>
                <a:cubicBezTo>
                  <a:pt x="9663" y="4050"/>
                  <a:pt x="9663" y="4050"/>
                  <a:pt x="9663" y="4050"/>
                </a:cubicBezTo>
                <a:cubicBezTo>
                  <a:pt x="9284" y="4243"/>
                  <a:pt x="9284" y="4243"/>
                  <a:pt x="9284" y="4243"/>
                </a:cubicBezTo>
                <a:cubicBezTo>
                  <a:pt x="8716" y="4436"/>
                  <a:pt x="8147" y="4629"/>
                  <a:pt x="7579" y="4821"/>
                </a:cubicBezTo>
                <a:cubicBezTo>
                  <a:pt x="7389" y="5014"/>
                  <a:pt x="7389" y="5014"/>
                  <a:pt x="7389" y="5014"/>
                </a:cubicBezTo>
                <a:cubicBezTo>
                  <a:pt x="4926" y="3471"/>
                  <a:pt x="4926" y="3471"/>
                  <a:pt x="4926" y="3471"/>
                </a:cubicBezTo>
                <a:cubicBezTo>
                  <a:pt x="4926" y="3664"/>
                  <a:pt x="4737" y="3857"/>
                  <a:pt x="4547" y="3857"/>
                </a:cubicBezTo>
                <a:cubicBezTo>
                  <a:pt x="5684" y="6364"/>
                  <a:pt x="5684" y="6364"/>
                  <a:pt x="5684" y="6364"/>
                </a:cubicBezTo>
                <a:cubicBezTo>
                  <a:pt x="5495" y="6750"/>
                  <a:pt x="5495" y="6750"/>
                  <a:pt x="5495" y="6750"/>
                </a:cubicBezTo>
                <a:cubicBezTo>
                  <a:pt x="4926" y="7329"/>
                  <a:pt x="4737" y="7907"/>
                  <a:pt x="4547" y="8293"/>
                </a:cubicBezTo>
                <a:cubicBezTo>
                  <a:pt x="4358" y="8679"/>
                  <a:pt x="4358" y="8679"/>
                  <a:pt x="4358" y="8679"/>
                </a:cubicBezTo>
                <a:cubicBezTo>
                  <a:pt x="1705" y="9064"/>
                  <a:pt x="1705" y="9064"/>
                  <a:pt x="1705" y="9064"/>
                </a:cubicBezTo>
                <a:cubicBezTo>
                  <a:pt x="1516" y="9257"/>
                  <a:pt x="1516" y="9450"/>
                  <a:pt x="1516" y="9643"/>
                </a:cubicBezTo>
                <a:cubicBezTo>
                  <a:pt x="3979" y="10993"/>
                  <a:pt x="3979" y="10993"/>
                  <a:pt x="3979" y="10993"/>
                </a:cubicBezTo>
                <a:cubicBezTo>
                  <a:pt x="3979" y="11379"/>
                  <a:pt x="3979" y="11379"/>
                  <a:pt x="3979" y="11379"/>
                </a:cubicBezTo>
                <a:cubicBezTo>
                  <a:pt x="3979" y="11957"/>
                  <a:pt x="4168" y="12536"/>
                  <a:pt x="4358" y="13114"/>
                </a:cubicBezTo>
                <a:cubicBezTo>
                  <a:pt x="4358" y="13500"/>
                  <a:pt x="4358" y="13500"/>
                  <a:pt x="4358" y="13500"/>
                </a:cubicBezTo>
                <a:cubicBezTo>
                  <a:pt x="2653" y="15621"/>
                  <a:pt x="2653" y="15621"/>
                  <a:pt x="2653" y="15621"/>
                </a:cubicBezTo>
                <a:cubicBezTo>
                  <a:pt x="2653" y="15621"/>
                  <a:pt x="2653" y="15814"/>
                  <a:pt x="2842" y="16007"/>
                </a:cubicBezTo>
                <a:cubicBezTo>
                  <a:pt x="5495" y="15429"/>
                  <a:pt x="5495" y="15429"/>
                  <a:pt x="5495" y="15429"/>
                </a:cubicBezTo>
                <a:cubicBezTo>
                  <a:pt x="5684" y="15621"/>
                  <a:pt x="5684" y="15621"/>
                  <a:pt x="5684" y="15621"/>
                </a:cubicBezTo>
                <a:cubicBezTo>
                  <a:pt x="6253" y="16200"/>
                  <a:pt x="6632" y="16586"/>
                  <a:pt x="7200" y="16779"/>
                </a:cubicBezTo>
                <a:cubicBezTo>
                  <a:pt x="7389" y="17164"/>
                  <a:pt x="7389" y="17164"/>
                  <a:pt x="7389" y="17164"/>
                </a:cubicBezTo>
                <a:cubicBezTo>
                  <a:pt x="7389" y="19864"/>
                  <a:pt x="7389" y="19864"/>
                  <a:pt x="7389" y="19864"/>
                </a:cubicBezTo>
                <a:cubicBezTo>
                  <a:pt x="7768" y="20057"/>
                  <a:pt x="7768" y="20057"/>
                  <a:pt x="7768" y="20057"/>
                </a:cubicBezTo>
                <a:cubicBezTo>
                  <a:pt x="9474" y="17936"/>
                  <a:pt x="9474" y="17936"/>
                  <a:pt x="9474" y="17936"/>
                </a:cubicBezTo>
                <a:cubicBezTo>
                  <a:pt x="9853" y="17936"/>
                  <a:pt x="9853" y="17936"/>
                  <a:pt x="9853" y="17936"/>
                </a:cubicBezTo>
                <a:cubicBezTo>
                  <a:pt x="10232" y="17936"/>
                  <a:pt x="10611" y="17936"/>
                  <a:pt x="10800" y="17936"/>
                </a:cubicBezTo>
                <a:cubicBezTo>
                  <a:pt x="10989" y="17936"/>
                  <a:pt x="11368" y="17936"/>
                  <a:pt x="11747" y="17936"/>
                </a:cubicBezTo>
                <a:cubicBezTo>
                  <a:pt x="12126" y="17743"/>
                  <a:pt x="12126" y="17743"/>
                  <a:pt x="12126" y="17743"/>
                </a:cubicBezTo>
                <a:lnTo>
                  <a:pt x="13832" y="20057"/>
                </a:lnTo>
                <a:close/>
                <a:moveTo>
                  <a:pt x="14589" y="14271"/>
                </a:moveTo>
                <a:cubicBezTo>
                  <a:pt x="14968" y="14850"/>
                  <a:pt x="14968" y="14850"/>
                  <a:pt x="14968" y="14850"/>
                </a:cubicBezTo>
                <a:cubicBezTo>
                  <a:pt x="12505" y="16393"/>
                  <a:pt x="12505" y="16393"/>
                  <a:pt x="12505" y="16393"/>
                </a:cubicBezTo>
                <a:cubicBezTo>
                  <a:pt x="11747" y="15236"/>
                  <a:pt x="11747" y="15236"/>
                  <a:pt x="11747" y="15236"/>
                </a:cubicBezTo>
                <a:cubicBezTo>
                  <a:pt x="11368" y="15236"/>
                  <a:pt x="11179" y="15236"/>
                  <a:pt x="10800" y="15236"/>
                </a:cubicBezTo>
                <a:cubicBezTo>
                  <a:pt x="9663" y="15236"/>
                  <a:pt x="8716" y="14850"/>
                  <a:pt x="7768" y="14079"/>
                </a:cubicBezTo>
                <a:cubicBezTo>
                  <a:pt x="7011" y="13114"/>
                  <a:pt x="6632" y="12150"/>
                  <a:pt x="6632" y="10993"/>
                </a:cubicBezTo>
                <a:cubicBezTo>
                  <a:pt x="6632" y="9836"/>
                  <a:pt x="7011" y="8871"/>
                  <a:pt x="7768" y="8100"/>
                </a:cubicBezTo>
                <a:cubicBezTo>
                  <a:pt x="8716" y="7136"/>
                  <a:pt x="9663" y="6750"/>
                  <a:pt x="10800" y="6750"/>
                </a:cubicBezTo>
                <a:cubicBezTo>
                  <a:pt x="11937" y="6750"/>
                  <a:pt x="12884" y="7136"/>
                  <a:pt x="13642" y="8100"/>
                </a:cubicBezTo>
                <a:cubicBezTo>
                  <a:pt x="14589" y="8871"/>
                  <a:pt x="14968" y="9836"/>
                  <a:pt x="14968" y="10993"/>
                </a:cubicBezTo>
                <a:cubicBezTo>
                  <a:pt x="14968" y="11957"/>
                  <a:pt x="14589" y="12921"/>
                  <a:pt x="14021" y="13693"/>
                </a:cubicBezTo>
                <a:lnTo>
                  <a:pt x="14589" y="14271"/>
                </a:lnTo>
                <a:close/>
                <a:moveTo>
                  <a:pt x="12884" y="14464"/>
                </a:moveTo>
                <a:cubicBezTo>
                  <a:pt x="13074" y="14464"/>
                  <a:pt x="13074" y="14464"/>
                  <a:pt x="13074" y="14464"/>
                </a:cubicBezTo>
                <a:cubicBezTo>
                  <a:pt x="12316" y="13500"/>
                  <a:pt x="12316" y="13500"/>
                  <a:pt x="12316" y="13500"/>
                </a:cubicBezTo>
                <a:cubicBezTo>
                  <a:pt x="12695" y="13114"/>
                  <a:pt x="12695" y="13114"/>
                  <a:pt x="12695" y="13114"/>
                </a:cubicBezTo>
                <a:cubicBezTo>
                  <a:pt x="13263" y="12536"/>
                  <a:pt x="13642" y="11764"/>
                  <a:pt x="13642" y="10993"/>
                </a:cubicBezTo>
                <a:cubicBezTo>
                  <a:pt x="13642" y="10221"/>
                  <a:pt x="13263" y="9450"/>
                  <a:pt x="12695" y="9064"/>
                </a:cubicBezTo>
                <a:cubicBezTo>
                  <a:pt x="12316" y="8486"/>
                  <a:pt x="11558" y="8100"/>
                  <a:pt x="10800" y="8100"/>
                </a:cubicBezTo>
                <a:cubicBezTo>
                  <a:pt x="10042" y="8100"/>
                  <a:pt x="9284" y="8486"/>
                  <a:pt x="8716" y="9064"/>
                </a:cubicBezTo>
                <a:cubicBezTo>
                  <a:pt x="8147" y="9450"/>
                  <a:pt x="7958" y="10221"/>
                  <a:pt x="7958" y="10993"/>
                </a:cubicBezTo>
                <a:cubicBezTo>
                  <a:pt x="7958" y="11764"/>
                  <a:pt x="8147" y="12536"/>
                  <a:pt x="8716" y="13114"/>
                </a:cubicBezTo>
                <a:cubicBezTo>
                  <a:pt x="9284" y="13693"/>
                  <a:pt x="10042" y="13886"/>
                  <a:pt x="10800" y="13886"/>
                </a:cubicBezTo>
                <a:cubicBezTo>
                  <a:pt x="11179" y="13886"/>
                  <a:pt x="11368" y="13886"/>
                  <a:pt x="11747" y="13693"/>
                </a:cubicBezTo>
                <a:cubicBezTo>
                  <a:pt x="12316" y="13500"/>
                  <a:pt x="12316" y="13500"/>
                  <a:pt x="12316" y="13500"/>
                </a:cubicBezTo>
                <a:lnTo>
                  <a:pt x="12884" y="144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2" name="Shape">
            <a:extLst>
              <a:ext uri="{FF2B5EF4-FFF2-40B4-BE49-F238E27FC236}">
                <a16:creationId xmlns:a16="http://schemas.microsoft.com/office/drawing/2014/main" id="{5D40C612-E465-41B2-85B4-020601723FEE}"/>
              </a:ext>
            </a:extLst>
          </p:cNvPr>
          <p:cNvSpPr/>
          <p:nvPr/>
        </p:nvSpPr>
        <p:spPr>
          <a:xfrm>
            <a:off x="8802688" y="3133631"/>
            <a:ext cx="398464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747" y="11423"/>
                </a:moveTo>
                <a:cubicBezTo>
                  <a:pt x="18747" y="12254"/>
                  <a:pt x="18747" y="12877"/>
                  <a:pt x="18543" y="13500"/>
                </a:cubicBezTo>
                <a:cubicBezTo>
                  <a:pt x="20581" y="15785"/>
                  <a:pt x="20581" y="15785"/>
                  <a:pt x="20581" y="15785"/>
                </a:cubicBezTo>
                <a:cubicBezTo>
                  <a:pt x="20377" y="16408"/>
                  <a:pt x="19970" y="16823"/>
                  <a:pt x="19766" y="17238"/>
                </a:cubicBezTo>
                <a:cubicBezTo>
                  <a:pt x="16709" y="16615"/>
                  <a:pt x="16709" y="16615"/>
                  <a:pt x="16709" y="16615"/>
                </a:cubicBezTo>
                <a:cubicBezTo>
                  <a:pt x="16302" y="17031"/>
                  <a:pt x="15691" y="17654"/>
                  <a:pt x="15079" y="17862"/>
                </a:cubicBezTo>
                <a:cubicBezTo>
                  <a:pt x="15283" y="20977"/>
                  <a:pt x="15283" y="20977"/>
                  <a:pt x="15283" y="20977"/>
                </a:cubicBezTo>
                <a:cubicBezTo>
                  <a:pt x="14672" y="21185"/>
                  <a:pt x="14264" y="21392"/>
                  <a:pt x="13653" y="21600"/>
                </a:cubicBezTo>
                <a:cubicBezTo>
                  <a:pt x="11819" y="19108"/>
                  <a:pt x="11819" y="19108"/>
                  <a:pt x="11819" y="19108"/>
                </a:cubicBezTo>
                <a:cubicBezTo>
                  <a:pt x="11411" y="19315"/>
                  <a:pt x="11004" y="19315"/>
                  <a:pt x="10800" y="19315"/>
                </a:cubicBezTo>
                <a:cubicBezTo>
                  <a:pt x="10392" y="19315"/>
                  <a:pt x="10189" y="19315"/>
                  <a:pt x="9781" y="19108"/>
                </a:cubicBezTo>
                <a:cubicBezTo>
                  <a:pt x="7947" y="21600"/>
                  <a:pt x="7947" y="21600"/>
                  <a:pt x="7947" y="21600"/>
                </a:cubicBezTo>
                <a:cubicBezTo>
                  <a:pt x="7336" y="21600"/>
                  <a:pt x="6928" y="21392"/>
                  <a:pt x="6317" y="20977"/>
                </a:cubicBezTo>
                <a:cubicBezTo>
                  <a:pt x="6521" y="18069"/>
                  <a:pt x="6521" y="18069"/>
                  <a:pt x="6521" y="18069"/>
                </a:cubicBezTo>
                <a:cubicBezTo>
                  <a:pt x="5909" y="17654"/>
                  <a:pt x="5298" y="17238"/>
                  <a:pt x="4891" y="16615"/>
                </a:cubicBezTo>
                <a:cubicBezTo>
                  <a:pt x="1834" y="17238"/>
                  <a:pt x="1834" y="17238"/>
                  <a:pt x="1834" y="17238"/>
                </a:cubicBezTo>
                <a:cubicBezTo>
                  <a:pt x="1630" y="16823"/>
                  <a:pt x="1426" y="16408"/>
                  <a:pt x="1019" y="15785"/>
                </a:cubicBezTo>
                <a:cubicBezTo>
                  <a:pt x="3057" y="13500"/>
                  <a:pt x="3057" y="13500"/>
                  <a:pt x="3057" y="13500"/>
                </a:cubicBezTo>
                <a:cubicBezTo>
                  <a:pt x="2853" y="12877"/>
                  <a:pt x="2649" y="12046"/>
                  <a:pt x="2649" y="11423"/>
                </a:cubicBezTo>
                <a:cubicBezTo>
                  <a:pt x="0" y="9969"/>
                  <a:pt x="0" y="9969"/>
                  <a:pt x="0" y="9969"/>
                </a:cubicBezTo>
                <a:cubicBezTo>
                  <a:pt x="0" y="9554"/>
                  <a:pt x="204" y="8931"/>
                  <a:pt x="408" y="8308"/>
                </a:cubicBezTo>
                <a:cubicBezTo>
                  <a:pt x="3260" y="7892"/>
                  <a:pt x="3260" y="7892"/>
                  <a:pt x="3260" y="7892"/>
                </a:cubicBezTo>
                <a:cubicBezTo>
                  <a:pt x="3668" y="7269"/>
                  <a:pt x="3872" y="6646"/>
                  <a:pt x="4483" y="6023"/>
                </a:cubicBezTo>
                <a:cubicBezTo>
                  <a:pt x="3260" y="3115"/>
                  <a:pt x="3260" y="3115"/>
                  <a:pt x="3260" y="3115"/>
                </a:cubicBezTo>
                <a:cubicBezTo>
                  <a:pt x="3668" y="2700"/>
                  <a:pt x="4075" y="2492"/>
                  <a:pt x="4483" y="2077"/>
                </a:cubicBezTo>
                <a:cubicBezTo>
                  <a:pt x="7132" y="3738"/>
                  <a:pt x="7132" y="3738"/>
                  <a:pt x="7132" y="3738"/>
                </a:cubicBezTo>
                <a:cubicBezTo>
                  <a:pt x="7743" y="3323"/>
                  <a:pt x="8355" y="3115"/>
                  <a:pt x="9170" y="2908"/>
                </a:cubicBezTo>
                <a:cubicBezTo>
                  <a:pt x="9985" y="0"/>
                  <a:pt x="9985" y="0"/>
                  <a:pt x="9985" y="0"/>
                </a:cubicBezTo>
                <a:cubicBezTo>
                  <a:pt x="10392" y="0"/>
                  <a:pt x="10596" y="0"/>
                  <a:pt x="10800" y="0"/>
                </a:cubicBezTo>
                <a:cubicBezTo>
                  <a:pt x="11004" y="0"/>
                  <a:pt x="11208" y="0"/>
                  <a:pt x="11615" y="0"/>
                </a:cubicBezTo>
                <a:cubicBezTo>
                  <a:pt x="12430" y="3115"/>
                  <a:pt x="12430" y="3115"/>
                  <a:pt x="12430" y="3115"/>
                </a:cubicBezTo>
                <a:cubicBezTo>
                  <a:pt x="13245" y="3115"/>
                  <a:pt x="13857" y="3531"/>
                  <a:pt x="14468" y="3738"/>
                </a:cubicBezTo>
                <a:cubicBezTo>
                  <a:pt x="17117" y="2077"/>
                  <a:pt x="17117" y="2077"/>
                  <a:pt x="17117" y="2077"/>
                </a:cubicBezTo>
                <a:cubicBezTo>
                  <a:pt x="17525" y="2492"/>
                  <a:pt x="17932" y="2700"/>
                  <a:pt x="18340" y="3115"/>
                </a:cubicBezTo>
                <a:cubicBezTo>
                  <a:pt x="17117" y="6023"/>
                  <a:pt x="17117" y="6023"/>
                  <a:pt x="17117" y="6023"/>
                </a:cubicBezTo>
                <a:cubicBezTo>
                  <a:pt x="17525" y="6646"/>
                  <a:pt x="17932" y="7269"/>
                  <a:pt x="18136" y="7892"/>
                </a:cubicBezTo>
                <a:cubicBezTo>
                  <a:pt x="21192" y="8308"/>
                  <a:pt x="21192" y="8308"/>
                  <a:pt x="21192" y="8308"/>
                </a:cubicBezTo>
                <a:cubicBezTo>
                  <a:pt x="21396" y="8931"/>
                  <a:pt x="21600" y="9346"/>
                  <a:pt x="21600" y="9969"/>
                </a:cubicBezTo>
                <a:lnTo>
                  <a:pt x="18747" y="11423"/>
                </a:lnTo>
                <a:close/>
                <a:moveTo>
                  <a:pt x="14264" y="14954"/>
                </a:moveTo>
                <a:cubicBezTo>
                  <a:pt x="13449" y="13708"/>
                  <a:pt x="13449" y="13708"/>
                  <a:pt x="13449" y="13708"/>
                </a:cubicBezTo>
                <a:cubicBezTo>
                  <a:pt x="14060" y="13085"/>
                  <a:pt x="14468" y="12046"/>
                  <a:pt x="14468" y="11008"/>
                </a:cubicBezTo>
                <a:cubicBezTo>
                  <a:pt x="14468" y="9969"/>
                  <a:pt x="14060" y="9138"/>
                  <a:pt x="13449" y="8308"/>
                </a:cubicBezTo>
                <a:cubicBezTo>
                  <a:pt x="12634" y="7477"/>
                  <a:pt x="11819" y="7269"/>
                  <a:pt x="10800" y="7269"/>
                </a:cubicBezTo>
                <a:cubicBezTo>
                  <a:pt x="9781" y="7269"/>
                  <a:pt x="8762" y="7477"/>
                  <a:pt x="8151" y="8308"/>
                </a:cubicBezTo>
                <a:cubicBezTo>
                  <a:pt x="7336" y="9138"/>
                  <a:pt x="6928" y="9969"/>
                  <a:pt x="6928" y="11008"/>
                </a:cubicBezTo>
                <a:cubicBezTo>
                  <a:pt x="6928" y="12046"/>
                  <a:pt x="7336" y="13085"/>
                  <a:pt x="8151" y="13708"/>
                </a:cubicBezTo>
                <a:cubicBezTo>
                  <a:pt x="8762" y="14538"/>
                  <a:pt x="9781" y="14746"/>
                  <a:pt x="10800" y="14746"/>
                </a:cubicBezTo>
                <a:cubicBezTo>
                  <a:pt x="11208" y="14746"/>
                  <a:pt x="11615" y="14746"/>
                  <a:pt x="12023" y="14538"/>
                </a:cubicBezTo>
                <a:cubicBezTo>
                  <a:pt x="12838" y="15785"/>
                  <a:pt x="12838" y="15785"/>
                  <a:pt x="12838" y="15785"/>
                </a:cubicBezTo>
                <a:lnTo>
                  <a:pt x="14264" y="149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3" name="Shape">
            <a:extLst>
              <a:ext uri="{FF2B5EF4-FFF2-40B4-BE49-F238E27FC236}">
                <a16:creationId xmlns:a16="http://schemas.microsoft.com/office/drawing/2014/main" id="{D1F5BB5F-135B-4446-992B-EBB2DBD7B1BD}"/>
              </a:ext>
            </a:extLst>
          </p:cNvPr>
          <p:cNvSpPr/>
          <p:nvPr/>
        </p:nvSpPr>
        <p:spPr>
          <a:xfrm>
            <a:off x="9490075" y="3155856"/>
            <a:ext cx="319089" cy="3508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821" y="9755"/>
                </a:moveTo>
                <a:cubicBezTo>
                  <a:pt x="19059" y="10684"/>
                  <a:pt x="18042" y="11381"/>
                  <a:pt x="16772" y="11613"/>
                </a:cubicBezTo>
                <a:cubicBezTo>
                  <a:pt x="16264" y="11845"/>
                  <a:pt x="15501" y="11845"/>
                  <a:pt x="14993" y="11845"/>
                </a:cubicBezTo>
                <a:cubicBezTo>
                  <a:pt x="14485" y="11845"/>
                  <a:pt x="13722" y="11845"/>
                  <a:pt x="13214" y="11613"/>
                </a:cubicBezTo>
                <a:cubicBezTo>
                  <a:pt x="4320" y="20671"/>
                  <a:pt x="4320" y="20671"/>
                  <a:pt x="4320" y="20671"/>
                </a:cubicBezTo>
                <a:cubicBezTo>
                  <a:pt x="4066" y="21135"/>
                  <a:pt x="3304" y="21368"/>
                  <a:pt x="2795" y="21600"/>
                </a:cubicBezTo>
                <a:cubicBezTo>
                  <a:pt x="2541" y="21600"/>
                  <a:pt x="2541" y="21600"/>
                  <a:pt x="2541" y="21600"/>
                </a:cubicBezTo>
                <a:cubicBezTo>
                  <a:pt x="1779" y="21600"/>
                  <a:pt x="1271" y="21368"/>
                  <a:pt x="762" y="20903"/>
                </a:cubicBezTo>
                <a:cubicBezTo>
                  <a:pt x="254" y="20439"/>
                  <a:pt x="0" y="19974"/>
                  <a:pt x="0" y="19277"/>
                </a:cubicBezTo>
                <a:cubicBezTo>
                  <a:pt x="0" y="19277"/>
                  <a:pt x="0" y="19277"/>
                  <a:pt x="0" y="19277"/>
                </a:cubicBezTo>
                <a:cubicBezTo>
                  <a:pt x="0" y="18581"/>
                  <a:pt x="254" y="18116"/>
                  <a:pt x="508" y="17652"/>
                </a:cubicBezTo>
                <a:cubicBezTo>
                  <a:pt x="9148" y="8594"/>
                  <a:pt x="9148" y="8594"/>
                  <a:pt x="9148" y="8594"/>
                </a:cubicBezTo>
                <a:cubicBezTo>
                  <a:pt x="8894" y="7665"/>
                  <a:pt x="8640" y="6968"/>
                  <a:pt x="8640" y="6039"/>
                </a:cubicBezTo>
                <a:cubicBezTo>
                  <a:pt x="8640" y="5806"/>
                  <a:pt x="8640" y="5574"/>
                  <a:pt x="8640" y="5342"/>
                </a:cubicBezTo>
                <a:cubicBezTo>
                  <a:pt x="8894" y="3948"/>
                  <a:pt x="9402" y="3019"/>
                  <a:pt x="10165" y="2090"/>
                </a:cubicBezTo>
                <a:cubicBezTo>
                  <a:pt x="10927" y="1161"/>
                  <a:pt x="11944" y="697"/>
                  <a:pt x="13214" y="232"/>
                </a:cubicBezTo>
                <a:cubicBezTo>
                  <a:pt x="13722" y="232"/>
                  <a:pt x="14485" y="0"/>
                  <a:pt x="14993" y="0"/>
                </a:cubicBezTo>
                <a:cubicBezTo>
                  <a:pt x="15501" y="0"/>
                  <a:pt x="16009" y="232"/>
                  <a:pt x="16772" y="232"/>
                </a:cubicBezTo>
                <a:cubicBezTo>
                  <a:pt x="13214" y="3716"/>
                  <a:pt x="13214" y="3716"/>
                  <a:pt x="13214" y="3716"/>
                </a:cubicBezTo>
                <a:cubicBezTo>
                  <a:pt x="14485" y="6735"/>
                  <a:pt x="14485" y="6735"/>
                  <a:pt x="14485" y="6735"/>
                </a:cubicBezTo>
                <a:cubicBezTo>
                  <a:pt x="17788" y="7200"/>
                  <a:pt x="17788" y="7200"/>
                  <a:pt x="17788" y="7200"/>
                </a:cubicBezTo>
                <a:cubicBezTo>
                  <a:pt x="21092" y="3716"/>
                  <a:pt x="21092" y="3716"/>
                  <a:pt x="21092" y="3716"/>
                </a:cubicBezTo>
                <a:cubicBezTo>
                  <a:pt x="21346" y="4413"/>
                  <a:pt x="21600" y="5110"/>
                  <a:pt x="21600" y="6039"/>
                </a:cubicBezTo>
                <a:cubicBezTo>
                  <a:pt x="21600" y="6271"/>
                  <a:pt x="21600" y="6503"/>
                  <a:pt x="21600" y="6968"/>
                </a:cubicBezTo>
                <a:cubicBezTo>
                  <a:pt x="21346" y="8129"/>
                  <a:pt x="20838" y="9058"/>
                  <a:pt x="19821" y="97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4" name="Shape">
            <a:extLst>
              <a:ext uri="{FF2B5EF4-FFF2-40B4-BE49-F238E27FC236}">
                <a16:creationId xmlns:a16="http://schemas.microsoft.com/office/drawing/2014/main" id="{F098FB6D-6069-454D-9823-ABD1409F4C05}"/>
              </a:ext>
            </a:extLst>
          </p:cNvPr>
          <p:cNvSpPr/>
          <p:nvPr/>
        </p:nvSpPr>
        <p:spPr>
          <a:xfrm>
            <a:off x="10123488" y="3149506"/>
            <a:ext cx="338139" cy="382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20" y="7835"/>
                </a:moveTo>
                <a:cubicBezTo>
                  <a:pt x="13200" y="8259"/>
                  <a:pt x="13680" y="8471"/>
                  <a:pt x="13920" y="8894"/>
                </a:cubicBezTo>
                <a:cubicBezTo>
                  <a:pt x="14160" y="9106"/>
                  <a:pt x="14160" y="9318"/>
                  <a:pt x="14160" y="9529"/>
                </a:cubicBezTo>
                <a:cubicBezTo>
                  <a:pt x="14160" y="9741"/>
                  <a:pt x="14160" y="9741"/>
                  <a:pt x="14160" y="9953"/>
                </a:cubicBezTo>
                <a:cubicBezTo>
                  <a:pt x="5760" y="21600"/>
                  <a:pt x="5760" y="21600"/>
                  <a:pt x="576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10080" y="7624"/>
                  <a:pt x="10080" y="7624"/>
                  <a:pt x="10080" y="7624"/>
                </a:cubicBezTo>
                <a:cubicBezTo>
                  <a:pt x="10320" y="7412"/>
                  <a:pt x="10560" y="7412"/>
                  <a:pt x="10800" y="7412"/>
                </a:cubicBezTo>
                <a:cubicBezTo>
                  <a:pt x="11040" y="7412"/>
                  <a:pt x="11040" y="7412"/>
                  <a:pt x="11280" y="7412"/>
                </a:cubicBezTo>
                <a:cubicBezTo>
                  <a:pt x="11760" y="7412"/>
                  <a:pt x="12240" y="7624"/>
                  <a:pt x="12720" y="7835"/>
                </a:cubicBezTo>
                <a:close/>
                <a:moveTo>
                  <a:pt x="2160" y="4024"/>
                </a:moveTo>
                <a:cubicBezTo>
                  <a:pt x="2400" y="3388"/>
                  <a:pt x="2400" y="3388"/>
                  <a:pt x="2400" y="3388"/>
                </a:cubicBezTo>
                <a:cubicBezTo>
                  <a:pt x="1680" y="2753"/>
                  <a:pt x="1680" y="2753"/>
                  <a:pt x="1680" y="2753"/>
                </a:cubicBezTo>
                <a:cubicBezTo>
                  <a:pt x="2640" y="2753"/>
                  <a:pt x="2640" y="2753"/>
                  <a:pt x="2640" y="2753"/>
                </a:cubicBezTo>
                <a:cubicBezTo>
                  <a:pt x="3120" y="2118"/>
                  <a:pt x="3120" y="2118"/>
                  <a:pt x="3120" y="2118"/>
                </a:cubicBezTo>
                <a:cubicBezTo>
                  <a:pt x="3360" y="2753"/>
                  <a:pt x="3360" y="2753"/>
                  <a:pt x="3360" y="2753"/>
                </a:cubicBezTo>
                <a:cubicBezTo>
                  <a:pt x="4320" y="2965"/>
                  <a:pt x="4320" y="2965"/>
                  <a:pt x="4320" y="2965"/>
                </a:cubicBezTo>
                <a:cubicBezTo>
                  <a:pt x="3600" y="3388"/>
                  <a:pt x="3600" y="3388"/>
                  <a:pt x="3600" y="3388"/>
                </a:cubicBezTo>
                <a:cubicBezTo>
                  <a:pt x="3600" y="4235"/>
                  <a:pt x="3600" y="4235"/>
                  <a:pt x="3600" y="4235"/>
                </a:cubicBezTo>
                <a:cubicBezTo>
                  <a:pt x="2880" y="3812"/>
                  <a:pt x="2880" y="3812"/>
                  <a:pt x="2880" y="3812"/>
                </a:cubicBezTo>
                <a:lnTo>
                  <a:pt x="2160" y="4024"/>
                </a:lnTo>
                <a:close/>
                <a:moveTo>
                  <a:pt x="6960" y="6141"/>
                </a:moveTo>
                <a:cubicBezTo>
                  <a:pt x="6720" y="5082"/>
                  <a:pt x="6720" y="5082"/>
                  <a:pt x="6720" y="5082"/>
                </a:cubicBezTo>
                <a:cubicBezTo>
                  <a:pt x="5520" y="4659"/>
                  <a:pt x="5520" y="4659"/>
                  <a:pt x="5520" y="4659"/>
                </a:cubicBezTo>
                <a:cubicBezTo>
                  <a:pt x="6720" y="4024"/>
                  <a:pt x="6720" y="4024"/>
                  <a:pt x="6720" y="4024"/>
                </a:cubicBezTo>
                <a:cubicBezTo>
                  <a:pt x="6720" y="2965"/>
                  <a:pt x="6720" y="2965"/>
                  <a:pt x="6720" y="2965"/>
                </a:cubicBezTo>
                <a:cubicBezTo>
                  <a:pt x="7680" y="3812"/>
                  <a:pt x="7680" y="3812"/>
                  <a:pt x="7680" y="3812"/>
                </a:cubicBezTo>
                <a:cubicBezTo>
                  <a:pt x="8880" y="3600"/>
                  <a:pt x="8880" y="3600"/>
                  <a:pt x="8880" y="3600"/>
                </a:cubicBezTo>
                <a:cubicBezTo>
                  <a:pt x="8400" y="4659"/>
                  <a:pt x="8400" y="4659"/>
                  <a:pt x="8400" y="4659"/>
                </a:cubicBezTo>
                <a:cubicBezTo>
                  <a:pt x="9120" y="5506"/>
                  <a:pt x="9120" y="5506"/>
                  <a:pt x="9120" y="5506"/>
                </a:cubicBezTo>
                <a:cubicBezTo>
                  <a:pt x="7680" y="5294"/>
                  <a:pt x="7680" y="5294"/>
                  <a:pt x="7680" y="5294"/>
                </a:cubicBezTo>
                <a:lnTo>
                  <a:pt x="6960" y="6141"/>
                </a:lnTo>
                <a:close/>
                <a:moveTo>
                  <a:pt x="9600" y="14824"/>
                </a:moveTo>
                <a:cubicBezTo>
                  <a:pt x="13440" y="9529"/>
                  <a:pt x="13440" y="9529"/>
                  <a:pt x="13440" y="9529"/>
                </a:cubicBezTo>
                <a:cubicBezTo>
                  <a:pt x="13440" y="9529"/>
                  <a:pt x="13440" y="9318"/>
                  <a:pt x="13200" y="9318"/>
                </a:cubicBezTo>
                <a:cubicBezTo>
                  <a:pt x="12960" y="9106"/>
                  <a:pt x="12720" y="8894"/>
                  <a:pt x="12240" y="8471"/>
                </a:cubicBezTo>
                <a:cubicBezTo>
                  <a:pt x="12000" y="8259"/>
                  <a:pt x="11520" y="8259"/>
                  <a:pt x="11280" y="8047"/>
                </a:cubicBezTo>
                <a:cubicBezTo>
                  <a:pt x="11040" y="8047"/>
                  <a:pt x="11040" y="8047"/>
                  <a:pt x="11040" y="8047"/>
                </a:cubicBezTo>
                <a:cubicBezTo>
                  <a:pt x="10800" y="8047"/>
                  <a:pt x="10800" y="8047"/>
                  <a:pt x="10800" y="8047"/>
                </a:cubicBezTo>
                <a:cubicBezTo>
                  <a:pt x="6960" y="13553"/>
                  <a:pt x="6960" y="13553"/>
                  <a:pt x="6960" y="13553"/>
                </a:cubicBezTo>
                <a:cubicBezTo>
                  <a:pt x="7440" y="13553"/>
                  <a:pt x="7920" y="13765"/>
                  <a:pt x="8400" y="13976"/>
                </a:cubicBezTo>
                <a:cubicBezTo>
                  <a:pt x="8880" y="14188"/>
                  <a:pt x="9360" y="14612"/>
                  <a:pt x="9600" y="14824"/>
                </a:cubicBezTo>
                <a:close/>
                <a:moveTo>
                  <a:pt x="17760" y="1694"/>
                </a:moveTo>
                <a:cubicBezTo>
                  <a:pt x="19680" y="2541"/>
                  <a:pt x="19680" y="2541"/>
                  <a:pt x="19680" y="2541"/>
                </a:cubicBezTo>
                <a:cubicBezTo>
                  <a:pt x="17760" y="3388"/>
                  <a:pt x="17760" y="3388"/>
                  <a:pt x="17760" y="3388"/>
                </a:cubicBezTo>
                <a:cubicBezTo>
                  <a:pt x="17520" y="5082"/>
                  <a:pt x="17520" y="5082"/>
                  <a:pt x="17520" y="5082"/>
                </a:cubicBezTo>
                <a:cubicBezTo>
                  <a:pt x="16080" y="3812"/>
                  <a:pt x="16080" y="3812"/>
                  <a:pt x="16080" y="3812"/>
                </a:cubicBezTo>
                <a:cubicBezTo>
                  <a:pt x="14160" y="4235"/>
                  <a:pt x="14160" y="4235"/>
                  <a:pt x="14160" y="4235"/>
                </a:cubicBezTo>
                <a:cubicBezTo>
                  <a:pt x="15120" y="2541"/>
                  <a:pt x="15120" y="2541"/>
                  <a:pt x="15120" y="2541"/>
                </a:cubicBezTo>
                <a:cubicBezTo>
                  <a:pt x="14160" y="1059"/>
                  <a:pt x="14160" y="1059"/>
                  <a:pt x="14160" y="1059"/>
                </a:cubicBezTo>
                <a:cubicBezTo>
                  <a:pt x="16080" y="1271"/>
                  <a:pt x="16080" y="1271"/>
                  <a:pt x="16080" y="1271"/>
                </a:cubicBezTo>
                <a:cubicBezTo>
                  <a:pt x="17520" y="0"/>
                  <a:pt x="17520" y="0"/>
                  <a:pt x="17520" y="0"/>
                </a:cubicBezTo>
                <a:lnTo>
                  <a:pt x="17760" y="1694"/>
                </a:lnTo>
                <a:close/>
                <a:moveTo>
                  <a:pt x="20400" y="12071"/>
                </a:moveTo>
                <a:cubicBezTo>
                  <a:pt x="21600" y="12494"/>
                  <a:pt x="21600" y="12494"/>
                  <a:pt x="21600" y="12494"/>
                </a:cubicBezTo>
                <a:cubicBezTo>
                  <a:pt x="20400" y="12918"/>
                  <a:pt x="20400" y="12918"/>
                  <a:pt x="20400" y="12918"/>
                </a:cubicBezTo>
                <a:cubicBezTo>
                  <a:pt x="20400" y="13976"/>
                  <a:pt x="20400" y="13976"/>
                  <a:pt x="20400" y="13976"/>
                </a:cubicBezTo>
                <a:cubicBezTo>
                  <a:pt x="19680" y="13129"/>
                  <a:pt x="19680" y="13129"/>
                  <a:pt x="19680" y="13129"/>
                </a:cubicBezTo>
                <a:cubicBezTo>
                  <a:pt x="18480" y="13341"/>
                  <a:pt x="18480" y="13341"/>
                  <a:pt x="18480" y="13341"/>
                </a:cubicBezTo>
                <a:cubicBezTo>
                  <a:pt x="18960" y="12494"/>
                  <a:pt x="18960" y="12494"/>
                  <a:pt x="18960" y="12494"/>
                </a:cubicBezTo>
                <a:cubicBezTo>
                  <a:pt x="18480" y="11647"/>
                  <a:pt x="18480" y="11647"/>
                  <a:pt x="18480" y="11647"/>
                </a:cubicBezTo>
                <a:cubicBezTo>
                  <a:pt x="19680" y="11859"/>
                  <a:pt x="19680" y="11859"/>
                  <a:pt x="19680" y="11859"/>
                </a:cubicBezTo>
                <a:cubicBezTo>
                  <a:pt x="20400" y="11224"/>
                  <a:pt x="20400" y="11224"/>
                  <a:pt x="20400" y="11224"/>
                </a:cubicBezTo>
                <a:lnTo>
                  <a:pt x="20400" y="1207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5" name="Shape">
            <a:extLst>
              <a:ext uri="{FF2B5EF4-FFF2-40B4-BE49-F238E27FC236}">
                <a16:creationId xmlns:a16="http://schemas.microsoft.com/office/drawing/2014/main" id="{FBD3F726-E12C-4BB6-B9FC-788505CE85E6}"/>
              </a:ext>
            </a:extLst>
          </p:cNvPr>
          <p:cNvSpPr/>
          <p:nvPr/>
        </p:nvSpPr>
        <p:spPr>
          <a:xfrm>
            <a:off x="10742613" y="3136806"/>
            <a:ext cx="390526" cy="3921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1454"/>
                </a:moveTo>
                <a:cubicBezTo>
                  <a:pt x="7062" y="415"/>
                  <a:pt x="8723" y="0"/>
                  <a:pt x="10800" y="0"/>
                </a:cubicBezTo>
                <a:cubicBezTo>
                  <a:pt x="12669" y="0"/>
                  <a:pt x="14538" y="415"/>
                  <a:pt x="16200" y="1454"/>
                </a:cubicBezTo>
                <a:cubicBezTo>
                  <a:pt x="17862" y="2285"/>
                  <a:pt x="19108" y="3738"/>
                  <a:pt x="20146" y="5400"/>
                </a:cubicBezTo>
                <a:cubicBezTo>
                  <a:pt x="21185" y="7062"/>
                  <a:pt x="21600" y="8931"/>
                  <a:pt x="21600" y="10800"/>
                </a:cubicBezTo>
                <a:cubicBezTo>
                  <a:pt x="21600" y="12877"/>
                  <a:pt x="21185" y="14538"/>
                  <a:pt x="20146" y="16200"/>
                </a:cubicBezTo>
                <a:cubicBezTo>
                  <a:pt x="19108" y="17862"/>
                  <a:pt x="17862" y="19315"/>
                  <a:pt x="16200" y="20146"/>
                </a:cubicBezTo>
                <a:cubicBezTo>
                  <a:pt x="14538" y="21185"/>
                  <a:pt x="12669" y="21600"/>
                  <a:pt x="10800" y="21600"/>
                </a:cubicBezTo>
                <a:cubicBezTo>
                  <a:pt x="8723" y="21600"/>
                  <a:pt x="7062" y="21185"/>
                  <a:pt x="5400" y="20146"/>
                </a:cubicBezTo>
                <a:cubicBezTo>
                  <a:pt x="3531" y="19315"/>
                  <a:pt x="2285" y="17862"/>
                  <a:pt x="1246" y="16200"/>
                </a:cubicBezTo>
                <a:cubicBezTo>
                  <a:pt x="415" y="14538"/>
                  <a:pt x="0" y="12877"/>
                  <a:pt x="0" y="10800"/>
                </a:cubicBezTo>
                <a:cubicBezTo>
                  <a:pt x="0" y="8931"/>
                  <a:pt x="415" y="7062"/>
                  <a:pt x="1246" y="5400"/>
                </a:cubicBezTo>
                <a:cubicBezTo>
                  <a:pt x="2285" y="3738"/>
                  <a:pt x="3531" y="2285"/>
                  <a:pt x="5400" y="1454"/>
                </a:cubicBezTo>
                <a:close/>
                <a:moveTo>
                  <a:pt x="10800" y="14538"/>
                </a:moveTo>
                <a:cubicBezTo>
                  <a:pt x="16615" y="9762"/>
                  <a:pt x="16615" y="9762"/>
                  <a:pt x="16615" y="9762"/>
                </a:cubicBezTo>
                <a:cubicBezTo>
                  <a:pt x="14123" y="9762"/>
                  <a:pt x="14123" y="9762"/>
                  <a:pt x="14123" y="9762"/>
                </a:cubicBezTo>
                <a:cubicBezTo>
                  <a:pt x="14123" y="3115"/>
                  <a:pt x="14123" y="3115"/>
                  <a:pt x="14123" y="3115"/>
                </a:cubicBezTo>
                <a:cubicBezTo>
                  <a:pt x="7477" y="3115"/>
                  <a:pt x="7477" y="3115"/>
                  <a:pt x="7477" y="3115"/>
                </a:cubicBezTo>
                <a:cubicBezTo>
                  <a:pt x="7477" y="9762"/>
                  <a:pt x="7477" y="9762"/>
                  <a:pt x="7477" y="9762"/>
                </a:cubicBezTo>
                <a:cubicBezTo>
                  <a:pt x="4985" y="9762"/>
                  <a:pt x="4985" y="9762"/>
                  <a:pt x="4985" y="9762"/>
                </a:cubicBezTo>
                <a:lnTo>
                  <a:pt x="10800" y="14538"/>
                </a:lnTo>
                <a:close/>
                <a:moveTo>
                  <a:pt x="9346" y="19731"/>
                </a:moveTo>
                <a:cubicBezTo>
                  <a:pt x="9762" y="20146"/>
                  <a:pt x="10177" y="20354"/>
                  <a:pt x="10800" y="20354"/>
                </a:cubicBezTo>
                <a:cubicBezTo>
                  <a:pt x="11423" y="20354"/>
                  <a:pt x="11838" y="20146"/>
                  <a:pt x="12254" y="19731"/>
                </a:cubicBezTo>
                <a:cubicBezTo>
                  <a:pt x="12669" y="19315"/>
                  <a:pt x="12877" y="18900"/>
                  <a:pt x="12877" y="18277"/>
                </a:cubicBezTo>
                <a:cubicBezTo>
                  <a:pt x="12877" y="17654"/>
                  <a:pt x="12669" y="17238"/>
                  <a:pt x="12254" y="16823"/>
                </a:cubicBezTo>
                <a:cubicBezTo>
                  <a:pt x="11838" y="16408"/>
                  <a:pt x="11423" y="16200"/>
                  <a:pt x="10800" y="16200"/>
                </a:cubicBezTo>
                <a:cubicBezTo>
                  <a:pt x="10177" y="16200"/>
                  <a:pt x="9762" y="16408"/>
                  <a:pt x="9346" y="16823"/>
                </a:cubicBezTo>
                <a:cubicBezTo>
                  <a:pt x="8931" y="17238"/>
                  <a:pt x="8723" y="17654"/>
                  <a:pt x="8723" y="18277"/>
                </a:cubicBezTo>
                <a:cubicBezTo>
                  <a:pt x="8723" y="18900"/>
                  <a:pt x="8931" y="19315"/>
                  <a:pt x="9346" y="197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6" name="Shape">
            <a:extLst>
              <a:ext uri="{FF2B5EF4-FFF2-40B4-BE49-F238E27FC236}">
                <a16:creationId xmlns:a16="http://schemas.microsoft.com/office/drawing/2014/main" id="{05E2F85E-4CDF-4516-8C38-2347363193B6}"/>
              </a:ext>
            </a:extLst>
          </p:cNvPr>
          <p:cNvSpPr/>
          <p:nvPr/>
        </p:nvSpPr>
        <p:spPr>
          <a:xfrm>
            <a:off x="3670301" y="3889280"/>
            <a:ext cx="334964" cy="3794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921" y="2566"/>
                </a:moveTo>
                <a:cubicBezTo>
                  <a:pt x="13834" y="2566"/>
                  <a:pt x="16503" y="3422"/>
                  <a:pt x="18445" y="5347"/>
                </a:cubicBezTo>
                <a:cubicBezTo>
                  <a:pt x="20629" y="7271"/>
                  <a:pt x="21600" y="9410"/>
                  <a:pt x="21600" y="12190"/>
                </a:cubicBezTo>
                <a:cubicBezTo>
                  <a:pt x="21600" y="14756"/>
                  <a:pt x="20629" y="17109"/>
                  <a:pt x="18445" y="18820"/>
                </a:cubicBezTo>
                <a:cubicBezTo>
                  <a:pt x="16503" y="20745"/>
                  <a:pt x="13834" y="21600"/>
                  <a:pt x="10921" y="21600"/>
                </a:cubicBezTo>
                <a:cubicBezTo>
                  <a:pt x="7766" y="21600"/>
                  <a:pt x="5339" y="20745"/>
                  <a:pt x="3155" y="18820"/>
                </a:cubicBezTo>
                <a:cubicBezTo>
                  <a:pt x="971" y="17109"/>
                  <a:pt x="0" y="14756"/>
                  <a:pt x="0" y="12190"/>
                </a:cubicBezTo>
                <a:cubicBezTo>
                  <a:pt x="0" y="9838"/>
                  <a:pt x="728" y="7913"/>
                  <a:pt x="2184" y="6202"/>
                </a:cubicBezTo>
                <a:cubicBezTo>
                  <a:pt x="3883" y="4491"/>
                  <a:pt x="5825" y="3422"/>
                  <a:pt x="8009" y="2780"/>
                </a:cubicBezTo>
                <a:cubicBezTo>
                  <a:pt x="8009" y="2780"/>
                  <a:pt x="8009" y="2780"/>
                  <a:pt x="8009" y="2780"/>
                </a:cubicBezTo>
                <a:cubicBezTo>
                  <a:pt x="8009" y="2566"/>
                  <a:pt x="8009" y="2566"/>
                  <a:pt x="8009" y="2566"/>
                </a:cubicBezTo>
                <a:cubicBezTo>
                  <a:pt x="7766" y="2352"/>
                  <a:pt x="7524" y="2139"/>
                  <a:pt x="7281" y="1925"/>
                </a:cubicBezTo>
                <a:cubicBezTo>
                  <a:pt x="7038" y="1711"/>
                  <a:pt x="7038" y="1497"/>
                  <a:pt x="7038" y="1283"/>
                </a:cubicBezTo>
                <a:cubicBezTo>
                  <a:pt x="7038" y="855"/>
                  <a:pt x="7281" y="642"/>
                  <a:pt x="7524" y="428"/>
                </a:cubicBezTo>
                <a:cubicBezTo>
                  <a:pt x="7766" y="0"/>
                  <a:pt x="8009" y="0"/>
                  <a:pt x="8494" y="0"/>
                </a:cubicBezTo>
                <a:cubicBezTo>
                  <a:pt x="8980" y="0"/>
                  <a:pt x="9222" y="0"/>
                  <a:pt x="9465" y="428"/>
                </a:cubicBezTo>
                <a:cubicBezTo>
                  <a:pt x="9708" y="642"/>
                  <a:pt x="9951" y="855"/>
                  <a:pt x="9951" y="1283"/>
                </a:cubicBezTo>
                <a:cubicBezTo>
                  <a:pt x="9951" y="1711"/>
                  <a:pt x="9708" y="1925"/>
                  <a:pt x="9465" y="2352"/>
                </a:cubicBezTo>
                <a:cubicBezTo>
                  <a:pt x="9465" y="2352"/>
                  <a:pt x="9465" y="2352"/>
                  <a:pt x="9465" y="2566"/>
                </a:cubicBezTo>
                <a:cubicBezTo>
                  <a:pt x="9465" y="2566"/>
                  <a:pt x="9465" y="2566"/>
                  <a:pt x="9465" y="2566"/>
                </a:cubicBezTo>
                <a:cubicBezTo>
                  <a:pt x="9951" y="2566"/>
                  <a:pt x="10436" y="2566"/>
                  <a:pt x="10921" y="2566"/>
                </a:cubicBezTo>
                <a:close/>
                <a:moveTo>
                  <a:pt x="2912" y="11976"/>
                </a:moveTo>
                <a:cubicBezTo>
                  <a:pt x="2912" y="12404"/>
                  <a:pt x="2912" y="12832"/>
                  <a:pt x="2912" y="13259"/>
                </a:cubicBezTo>
                <a:cubicBezTo>
                  <a:pt x="3640" y="13259"/>
                  <a:pt x="3640" y="13259"/>
                  <a:pt x="3640" y="13259"/>
                </a:cubicBezTo>
                <a:cubicBezTo>
                  <a:pt x="3640" y="13259"/>
                  <a:pt x="3640" y="13259"/>
                  <a:pt x="3640" y="13259"/>
                </a:cubicBezTo>
                <a:cubicBezTo>
                  <a:pt x="3640" y="12832"/>
                  <a:pt x="3883" y="12618"/>
                  <a:pt x="4126" y="12404"/>
                </a:cubicBezTo>
                <a:cubicBezTo>
                  <a:pt x="4369" y="12190"/>
                  <a:pt x="4611" y="11976"/>
                  <a:pt x="5097" y="11976"/>
                </a:cubicBezTo>
                <a:cubicBezTo>
                  <a:pt x="5339" y="11976"/>
                  <a:pt x="5582" y="11976"/>
                  <a:pt x="5825" y="12190"/>
                </a:cubicBezTo>
                <a:cubicBezTo>
                  <a:pt x="6067" y="12404"/>
                  <a:pt x="6067" y="12618"/>
                  <a:pt x="6310" y="12832"/>
                </a:cubicBezTo>
                <a:cubicBezTo>
                  <a:pt x="8494" y="11762"/>
                  <a:pt x="8494" y="11762"/>
                  <a:pt x="8494" y="11762"/>
                </a:cubicBezTo>
                <a:cubicBezTo>
                  <a:pt x="8494" y="11549"/>
                  <a:pt x="8494" y="11335"/>
                  <a:pt x="8737" y="10907"/>
                </a:cubicBezTo>
                <a:cubicBezTo>
                  <a:pt x="8737" y="10907"/>
                  <a:pt x="8737" y="10907"/>
                  <a:pt x="8737" y="10907"/>
                </a:cubicBezTo>
                <a:cubicBezTo>
                  <a:pt x="7766" y="10051"/>
                  <a:pt x="7766" y="10051"/>
                  <a:pt x="7766" y="10051"/>
                </a:cubicBezTo>
                <a:cubicBezTo>
                  <a:pt x="9222" y="10479"/>
                  <a:pt x="9222" y="10479"/>
                  <a:pt x="9222" y="10479"/>
                </a:cubicBezTo>
                <a:cubicBezTo>
                  <a:pt x="8980" y="10693"/>
                  <a:pt x="8980" y="10693"/>
                  <a:pt x="8980" y="10693"/>
                </a:cubicBezTo>
                <a:cubicBezTo>
                  <a:pt x="9222" y="10265"/>
                  <a:pt x="9708" y="10051"/>
                  <a:pt x="9951" y="9838"/>
                </a:cubicBezTo>
                <a:cubicBezTo>
                  <a:pt x="9951" y="9838"/>
                  <a:pt x="9951" y="9838"/>
                  <a:pt x="9951" y="9838"/>
                </a:cubicBezTo>
                <a:cubicBezTo>
                  <a:pt x="9951" y="7699"/>
                  <a:pt x="9951" y="7699"/>
                  <a:pt x="9951" y="7699"/>
                </a:cubicBezTo>
                <a:cubicBezTo>
                  <a:pt x="9951" y="7699"/>
                  <a:pt x="9951" y="7699"/>
                  <a:pt x="9951" y="7699"/>
                </a:cubicBezTo>
                <a:cubicBezTo>
                  <a:pt x="9465" y="7699"/>
                  <a:pt x="9222" y="7699"/>
                  <a:pt x="8980" y="7485"/>
                </a:cubicBezTo>
                <a:cubicBezTo>
                  <a:pt x="8737" y="7057"/>
                  <a:pt x="8494" y="6844"/>
                  <a:pt x="8494" y="6630"/>
                </a:cubicBezTo>
                <a:cubicBezTo>
                  <a:pt x="8494" y="6416"/>
                  <a:pt x="8494" y="5988"/>
                  <a:pt x="8737" y="5774"/>
                </a:cubicBezTo>
                <a:cubicBezTo>
                  <a:pt x="8980" y="5560"/>
                  <a:pt x="9222" y="5560"/>
                  <a:pt x="9465" y="5560"/>
                </a:cubicBezTo>
                <a:cubicBezTo>
                  <a:pt x="9222" y="4919"/>
                  <a:pt x="9222" y="4919"/>
                  <a:pt x="9222" y="4919"/>
                </a:cubicBezTo>
                <a:cubicBezTo>
                  <a:pt x="7281" y="5347"/>
                  <a:pt x="5825" y="6202"/>
                  <a:pt x="4611" y="7485"/>
                </a:cubicBezTo>
                <a:cubicBezTo>
                  <a:pt x="3398" y="8768"/>
                  <a:pt x="2912" y="10265"/>
                  <a:pt x="2912" y="11976"/>
                </a:cubicBezTo>
                <a:close/>
                <a:moveTo>
                  <a:pt x="10921" y="19248"/>
                </a:moveTo>
                <a:cubicBezTo>
                  <a:pt x="11649" y="19248"/>
                  <a:pt x="12135" y="19248"/>
                  <a:pt x="12620" y="19034"/>
                </a:cubicBezTo>
                <a:cubicBezTo>
                  <a:pt x="12620" y="18606"/>
                  <a:pt x="12620" y="18606"/>
                  <a:pt x="12620" y="18606"/>
                </a:cubicBezTo>
                <a:cubicBezTo>
                  <a:pt x="12378" y="18606"/>
                  <a:pt x="12378" y="18606"/>
                  <a:pt x="12378" y="18606"/>
                </a:cubicBezTo>
                <a:cubicBezTo>
                  <a:pt x="12135" y="18606"/>
                  <a:pt x="11649" y="18392"/>
                  <a:pt x="11407" y="18178"/>
                </a:cubicBezTo>
                <a:cubicBezTo>
                  <a:pt x="11164" y="17964"/>
                  <a:pt x="11164" y="17750"/>
                  <a:pt x="11164" y="17323"/>
                </a:cubicBezTo>
                <a:cubicBezTo>
                  <a:pt x="11164" y="17109"/>
                  <a:pt x="11164" y="16895"/>
                  <a:pt x="11407" y="16681"/>
                </a:cubicBezTo>
                <a:cubicBezTo>
                  <a:pt x="11407" y="16467"/>
                  <a:pt x="11649" y="16467"/>
                  <a:pt x="12135" y="16253"/>
                </a:cubicBezTo>
                <a:cubicBezTo>
                  <a:pt x="10921" y="14329"/>
                  <a:pt x="10921" y="14329"/>
                  <a:pt x="10921" y="14329"/>
                </a:cubicBezTo>
                <a:cubicBezTo>
                  <a:pt x="10679" y="14329"/>
                  <a:pt x="10436" y="14115"/>
                  <a:pt x="9951" y="14115"/>
                </a:cubicBezTo>
                <a:cubicBezTo>
                  <a:pt x="6067" y="17109"/>
                  <a:pt x="6067" y="17109"/>
                  <a:pt x="6067" y="17109"/>
                </a:cubicBezTo>
                <a:cubicBezTo>
                  <a:pt x="5825" y="17323"/>
                  <a:pt x="5825" y="17323"/>
                  <a:pt x="5825" y="17323"/>
                </a:cubicBezTo>
                <a:cubicBezTo>
                  <a:pt x="8980" y="13259"/>
                  <a:pt x="8980" y="13259"/>
                  <a:pt x="8980" y="13259"/>
                </a:cubicBezTo>
                <a:cubicBezTo>
                  <a:pt x="8737" y="13046"/>
                  <a:pt x="8737" y="13046"/>
                  <a:pt x="8737" y="13046"/>
                </a:cubicBezTo>
                <a:cubicBezTo>
                  <a:pt x="6310" y="12832"/>
                  <a:pt x="6310" y="12832"/>
                  <a:pt x="6310" y="12832"/>
                </a:cubicBezTo>
                <a:cubicBezTo>
                  <a:pt x="6310" y="13046"/>
                  <a:pt x="6310" y="13046"/>
                  <a:pt x="6310" y="13259"/>
                </a:cubicBezTo>
                <a:cubicBezTo>
                  <a:pt x="6310" y="13473"/>
                  <a:pt x="6067" y="13687"/>
                  <a:pt x="5825" y="13901"/>
                </a:cubicBezTo>
                <a:cubicBezTo>
                  <a:pt x="5582" y="14115"/>
                  <a:pt x="5339" y="14329"/>
                  <a:pt x="5097" y="14329"/>
                </a:cubicBezTo>
                <a:cubicBezTo>
                  <a:pt x="4611" y="14329"/>
                  <a:pt x="4369" y="14329"/>
                  <a:pt x="4126" y="14115"/>
                </a:cubicBezTo>
                <a:cubicBezTo>
                  <a:pt x="3883" y="13901"/>
                  <a:pt x="3640" y="13687"/>
                  <a:pt x="3640" y="13473"/>
                </a:cubicBezTo>
                <a:cubicBezTo>
                  <a:pt x="3155" y="13687"/>
                  <a:pt x="3155" y="13687"/>
                  <a:pt x="3155" y="13687"/>
                </a:cubicBezTo>
                <a:cubicBezTo>
                  <a:pt x="3398" y="15398"/>
                  <a:pt x="4369" y="16681"/>
                  <a:pt x="5825" y="17750"/>
                </a:cubicBezTo>
                <a:cubicBezTo>
                  <a:pt x="7524" y="18606"/>
                  <a:pt x="9222" y="19248"/>
                  <a:pt x="10921" y="19248"/>
                </a:cubicBezTo>
                <a:close/>
                <a:moveTo>
                  <a:pt x="7281" y="1283"/>
                </a:moveTo>
                <a:cubicBezTo>
                  <a:pt x="7281" y="1069"/>
                  <a:pt x="7524" y="855"/>
                  <a:pt x="7766" y="642"/>
                </a:cubicBezTo>
                <a:cubicBezTo>
                  <a:pt x="8009" y="428"/>
                  <a:pt x="8252" y="214"/>
                  <a:pt x="8494" y="214"/>
                </a:cubicBezTo>
                <a:cubicBezTo>
                  <a:pt x="8737" y="214"/>
                  <a:pt x="8980" y="428"/>
                  <a:pt x="9222" y="642"/>
                </a:cubicBezTo>
                <a:cubicBezTo>
                  <a:pt x="9465" y="855"/>
                  <a:pt x="9708" y="1069"/>
                  <a:pt x="9708" y="1283"/>
                </a:cubicBezTo>
                <a:cubicBezTo>
                  <a:pt x="9708" y="1497"/>
                  <a:pt x="9465" y="1925"/>
                  <a:pt x="9222" y="1925"/>
                </a:cubicBezTo>
                <a:cubicBezTo>
                  <a:pt x="8980" y="1925"/>
                  <a:pt x="8737" y="1925"/>
                  <a:pt x="8737" y="1925"/>
                </a:cubicBezTo>
                <a:cubicBezTo>
                  <a:pt x="8494" y="1925"/>
                  <a:pt x="8252" y="2139"/>
                  <a:pt x="8252" y="2139"/>
                </a:cubicBezTo>
                <a:cubicBezTo>
                  <a:pt x="8009" y="2139"/>
                  <a:pt x="7766" y="2139"/>
                  <a:pt x="7524" y="1925"/>
                </a:cubicBezTo>
                <a:cubicBezTo>
                  <a:pt x="7524" y="1711"/>
                  <a:pt x="7281" y="1497"/>
                  <a:pt x="7281" y="1283"/>
                </a:cubicBezTo>
                <a:close/>
                <a:moveTo>
                  <a:pt x="10921" y="4919"/>
                </a:moveTo>
                <a:cubicBezTo>
                  <a:pt x="10679" y="4919"/>
                  <a:pt x="10193" y="4919"/>
                  <a:pt x="9708" y="4919"/>
                </a:cubicBezTo>
                <a:cubicBezTo>
                  <a:pt x="9708" y="5347"/>
                  <a:pt x="9708" y="5347"/>
                  <a:pt x="9708" y="5347"/>
                </a:cubicBezTo>
                <a:cubicBezTo>
                  <a:pt x="9951" y="5347"/>
                  <a:pt x="9951" y="5347"/>
                  <a:pt x="9951" y="5347"/>
                </a:cubicBezTo>
                <a:cubicBezTo>
                  <a:pt x="10193" y="5347"/>
                  <a:pt x="10436" y="5560"/>
                  <a:pt x="10679" y="5774"/>
                </a:cubicBezTo>
                <a:cubicBezTo>
                  <a:pt x="11164" y="5988"/>
                  <a:pt x="11164" y="6202"/>
                  <a:pt x="11164" y="6630"/>
                </a:cubicBezTo>
                <a:cubicBezTo>
                  <a:pt x="11164" y="6844"/>
                  <a:pt x="11164" y="7057"/>
                  <a:pt x="10921" y="7271"/>
                </a:cubicBezTo>
                <a:cubicBezTo>
                  <a:pt x="10679" y="7485"/>
                  <a:pt x="10436" y="7699"/>
                  <a:pt x="10193" y="7699"/>
                </a:cubicBezTo>
                <a:cubicBezTo>
                  <a:pt x="11164" y="9624"/>
                  <a:pt x="11164" y="9624"/>
                  <a:pt x="11164" y="9624"/>
                </a:cubicBezTo>
                <a:cubicBezTo>
                  <a:pt x="11164" y="9624"/>
                  <a:pt x="11164" y="9624"/>
                  <a:pt x="11164" y="9624"/>
                </a:cubicBezTo>
                <a:cubicBezTo>
                  <a:pt x="11407" y="9624"/>
                  <a:pt x="11892" y="9838"/>
                  <a:pt x="12135" y="9838"/>
                </a:cubicBezTo>
                <a:cubicBezTo>
                  <a:pt x="16261" y="6844"/>
                  <a:pt x="16261" y="6844"/>
                  <a:pt x="16261" y="6844"/>
                </a:cubicBezTo>
                <a:cubicBezTo>
                  <a:pt x="16261" y="6844"/>
                  <a:pt x="16261" y="6844"/>
                  <a:pt x="16261" y="6844"/>
                </a:cubicBezTo>
                <a:cubicBezTo>
                  <a:pt x="13348" y="10693"/>
                  <a:pt x="13348" y="10693"/>
                  <a:pt x="13348" y="10693"/>
                </a:cubicBezTo>
                <a:cubicBezTo>
                  <a:pt x="13348" y="10907"/>
                  <a:pt x="13348" y="10907"/>
                  <a:pt x="13348" y="10907"/>
                </a:cubicBezTo>
                <a:cubicBezTo>
                  <a:pt x="16018" y="11121"/>
                  <a:pt x="16018" y="11121"/>
                  <a:pt x="16018" y="11121"/>
                </a:cubicBezTo>
                <a:cubicBezTo>
                  <a:pt x="15775" y="10907"/>
                  <a:pt x="15775" y="10907"/>
                  <a:pt x="15775" y="10907"/>
                </a:cubicBezTo>
                <a:cubicBezTo>
                  <a:pt x="15775" y="10479"/>
                  <a:pt x="16018" y="10265"/>
                  <a:pt x="16261" y="10051"/>
                </a:cubicBezTo>
                <a:cubicBezTo>
                  <a:pt x="16503" y="9838"/>
                  <a:pt x="16746" y="9624"/>
                  <a:pt x="17231" y="9624"/>
                </a:cubicBezTo>
                <a:cubicBezTo>
                  <a:pt x="17474" y="9624"/>
                  <a:pt x="17717" y="9838"/>
                  <a:pt x="17960" y="10051"/>
                </a:cubicBezTo>
                <a:cubicBezTo>
                  <a:pt x="18202" y="10051"/>
                  <a:pt x="18445" y="10265"/>
                  <a:pt x="18445" y="10693"/>
                </a:cubicBezTo>
                <a:cubicBezTo>
                  <a:pt x="18930" y="10479"/>
                  <a:pt x="18930" y="10479"/>
                  <a:pt x="18930" y="10479"/>
                </a:cubicBezTo>
                <a:cubicBezTo>
                  <a:pt x="18688" y="8768"/>
                  <a:pt x="17717" y="7485"/>
                  <a:pt x="16261" y="6416"/>
                </a:cubicBezTo>
                <a:cubicBezTo>
                  <a:pt x="14562" y="5347"/>
                  <a:pt x="12863" y="4919"/>
                  <a:pt x="10921" y="4919"/>
                </a:cubicBezTo>
                <a:close/>
                <a:moveTo>
                  <a:pt x="13106" y="19034"/>
                </a:moveTo>
                <a:cubicBezTo>
                  <a:pt x="14804" y="18606"/>
                  <a:pt x="16261" y="17750"/>
                  <a:pt x="17474" y="16467"/>
                </a:cubicBezTo>
                <a:cubicBezTo>
                  <a:pt x="18688" y="15184"/>
                  <a:pt x="19173" y="13687"/>
                  <a:pt x="19173" y="11976"/>
                </a:cubicBezTo>
                <a:cubicBezTo>
                  <a:pt x="19173" y="11549"/>
                  <a:pt x="19173" y="11121"/>
                  <a:pt x="19173" y="10693"/>
                </a:cubicBezTo>
                <a:cubicBezTo>
                  <a:pt x="18445" y="10693"/>
                  <a:pt x="18445" y="10693"/>
                  <a:pt x="18445" y="10693"/>
                </a:cubicBezTo>
                <a:cubicBezTo>
                  <a:pt x="18445" y="10907"/>
                  <a:pt x="18445" y="10907"/>
                  <a:pt x="18445" y="10907"/>
                </a:cubicBezTo>
                <a:cubicBezTo>
                  <a:pt x="18445" y="11121"/>
                  <a:pt x="18445" y="11335"/>
                  <a:pt x="18202" y="11762"/>
                </a:cubicBezTo>
                <a:cubicBezTo>
                  <a:pt x="17960" y="11976"/>
                  <a:pt x="17474" y="11976"/>
                  <a:pt x="17231" y="11976"/>
                </a:cubicBezTo>
                <a:cubicBezTo>
                  <a:pt x="16989" y="11976"/>
                  <a:pt x="16746" y="11976"/>
                  <a:pt x="16503" y="11762"/>
                </a:cubicBezTo>
                <a:cubicBezTo>
                  <a:pt x="16261" y="11549"/>
                  <a:pt x="16018" y="11549"/>
                  <a:pt x="16018" y="11335"/>
                </a:cubicBezTo>
                <a:cubicBezTo>
                  <a:pt x="13834" y="12190"/>
                  <a:pt x="13834" y="12190"/>
                  <a:pt x="13834" y="12190"/>
                </a:cubicBezTo>
                <a:cubicBezTo>
                  <a:pt x="13591" y="12404"/>
                  <a:pt x="13591" y="12618"/>
                  <a:pt x="13348" y="13046"/>
                </a:cubicBezTo>
                <a:cubicBezTo>
                  <a:pt x="14319" y="13901"/>
                  <a:pt x="14319" y="13901"/>
                  <a:pt x="14319" y="13901"/>
                </a:cubicBezTo>
                <a:cubicBezTo>
                  <a:pt x="13106" y="13473"/>
                  <a:pt x="13106" y="13473"/>
                  <a:pt x="13106" y="13473"/>
                </a:cubicBezTo>
                <a:cubicBezTo>
                  <a:pt x="12863" y="13687"/>
                  <a:pt x="12620" y="13901"/>
                  <a:pt x="12135" y="14115"/>
                </a:cubicBezTo>
                <a:cubicBezTo>
                  <a:pt x="12135" y="14115"/>
                  <a:pt x="12135" y="14115"/>
                  <a:pt x="12135" y="14115"/>
                </a:cubicBezTo>
                <a:cubicBezTo>
                  <a:pt x="12135" y="16253"/>
                  <a:pt x="12135" y="16253"/>
                  <a:pt x="12135" y="16253"/>
                </a:cubicBezTo>
                <a:cubicBezTo>
                  <a:pt x="12378" y="16253"/>
                  <a:pt x="12378" y="16253"/>
                  <a:pt x="12378" y="16253"/>
                </a:cubicBezTo>
                <a:cubicBezTo>
                  <a:pt x="12863" y="16253"/>
                  <a:pt x="13106" y="16467"/>
                  <a:pt x="13348" y="16681"/>
                </a:cubicBezTo>
                <a:cubicBezTo>
                  <a:pt x="13591" y="16895"/>
                  <a:pt x="13834" y="17109"/>
                  <a:pt x="13834" y="17323"/>
                </a:cubicBezTo>
                <a:cubicBezTo>
                  <a:pt x="13834" y="17750"/>
                  <a:pt x="13591" y="17964"/>
                  <a:pt x="13348" y="18178"/>
                </a:cubicBezTo>
                <a:cubicBezTo>
                  <a:pt x="13348" y="18392"/>
                  <a:pt x="12863" y="18392"/>
                  <a:pt x="12620" y="18606"/>
                </a:cubicBezTo>
                <a:lnTo>
                  <a:pt x="13106" y="1903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7" name="Shape">
            <a:extLst>
              <a:ext uri="{FF2B5EF4-FFF2-40B4-BE49-F238E27FC236}">
                <a16:creationId xmlns:a16="http://schemas.microsoft.com/office/drawing/2014/main" id="{91066712-871E-4A0A-B192-673FADD5EEEC}"/>
              </a:ext>
            </a:extLst>
          </p:cNvPr>
          <p:cNvSpPr/>
          <p:nvPr/>
        </p:nvSpPr>
        <p:spPr>
          <a:xfrm>
            <a:off x="4302126" y="3975005"/>
            <a:ext cx="363539" cy="2111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689" y="0"/>
                </a:moveTo>
                <a:cubicBezTo>
                  <a:pt x="11579" y="0"/>
                  <a:pt x="12693" y="386"/>
                  <a:pt x="13806" y="1157"/>
                </a:cubicBezTo>
                <a:cubicBezTo>
                  <a:pt x="14697" y="1929"/>
                  <a:pt x="15810" y="2700"/>
                  <a:pt x="16701" y="3857"/>
                </a:cubicBezTo>
                <a:cubicBezTo>
                  <a:pt x="17592" y="5014"/>
                  <a:pt x="18482" y="6171"/>
                  <a:pt x="19151" y="6943"/>
                </a:cubicBezTo>
                <a:cubicBezTo>
                  <a:pt x="19819" y="8100"/>
                  <a:pt x="20487" y="8871"/>
                  <a:pt x="20932" y="9643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0932" y="11957"/>
                  <a:pt x="20932" y="11957"/>
                  <a:pt x="20932" y="11957"/>
                </a:cubicBezTo>
                <a:cubicBezTo>
                  <a:pt x="20709" y="12343"/>
                  <a:pt x="20041" y="13114"/>
                  <a:pt x="19151" y="14657"/>
                </a:cubicBezTo>
                <a:cubicBezTo>
                  <a:pt x="18260" y="15814"/>
                  <a:pt x="17369" y="16971"/>
                  <a:pt x="16701" y="17743"/>
                </a:cubicBezTo>
                <a:cubicBezTo>
                  <a:pt x="15810" y="18900"/>
                  <a:pt x="14920" y="19671"/>
                  <a:pt x="13806" y="20443"/>
                </a:cubicBezTo>
                <a:cubicBezTo>
                  <a:pt x="12693" y="21214"/>
                  <a:pt x="11579" y="21600"/>
                  <a:pt x="10689" y="21600"/>
                </a:cubicBezTo>
                <a:cubicBezTo>
                  <a:pt x="9798" y="21600"/>
                  <a:pt x="8462" y="21214"/>
                  <a:pt x="7348" y="20443"/>
                </a:cubicBezTo>
                <a:cubicBezTo>
                  <a:pt x="6235" y="19671"/>
                  <a:pt x="5122" y="18900"/>
                  <a:pt x="4454" y="17743"/>
                </a:cubicBezTo>
                <a:cubicBezTo>
                  <a:pt x="3563" y="16586"/>
                  <a:pt x="2672" y="15814"/>
                  <a:pt x="2004" y="14657"/>
                </a:cubicBezTo>
                <a:cubicBezTo>
                  <a:pt x="1336" y="13500"/>
                  <a:pt x="891" y="12729"/>
                  <a:pt x="445" y="11957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223" y="10414"/>
                  <a:pt x="223" y="10029"/>
                  <a:pt x="445" y="9643"/>
                </a:cubicBezTo>
                <a:cubicBezTo>
                  <a:pt x="891" y="9257"/>
                  <a:pt x="1336" y="8486"/>
                  <a:pt x="2004" y="6943"/>
                </a:cubicBezTo>
                <a:cubicBezTo>
                  <a:pt x="2895" y="5786"/>
                  <a:pt x="3563" y="4629"/>
                  <a:pt x="4454" y="3857"/>
                </a:cubicBezTo>
                <a:cubicBezTo>
                  <a:pt x="5122" y="3086"/>
                  <a:pt x="6235" y="1929"/>
                  <a:pt x="7348" y="1157"/>
                </a:cubicBezTo>
                <a:cubicBezTo>
                  <a:pt x="8462" y="386"/>
                  <a:pt x="9798" y="0"/>
                  <a:pt x="10689" y="0"/>
                </a:cubicBezTo>
                <a:close/>
                <a:moveTo>
                  <a:pt x="8016" y="15429"/>
                </a:moveTo>
                <a:cubicBezTo>
                  <a:pt x="8907" y="16971"/>
                  <a:pt x="9798" y="17357"/>
                  <a:pt x="10911" y="17357"/>
                </a:cubicBezTo>
                <a:cubicBezTo>
                  <a:pt x="11802" y="17357"/>
                  <a:pt x="12693" y="16971"/>
                  <a:pt x="13584" y="15429"/>
                </a:cubicBezTo>
                <a:cubicBezTo>
                  <a:pt x="14252" y="14271"/>
                  <a:pt x="14697" y="12729"/>
                  <a:pt x="14697" y="10800"/>
                </a:cubicBezTo>
                <a:cubicBezTo>
                  <a:pt x="14697" y="8871"/>
                  <a:pt x="14252" y="7329"/>
                  <a:pt x="13584" y="6171"/>
                </a:cubicBezTo>
                <a:cubicBezTo>
                  <a:pt x="12693" y="4629"/>
                  <a:pt x="11802" y="4243"/>
                  <a:pt x="10911" y="4243"/>
                </a:cubicBezTo>
                <a:cubicBezTo>
                  <a:pt x="9798" y="4243"/>
                  <a:pt x="8907" y="4629"/>
                  <a:pt x="8016" y="6171"/>
                </a:cubicBezTo>
                <a:cubicBezTo>
                  <a:pt x="7348" y="7329"/>
                  <a:pt x="6903" y="8871"/>
                  <a:pt x="6903" y="10800"/>
                </a:cubicBezTo>
                <a:cubicBezTo>
                  <a:pt x="6903" y="12729"/>
                  <a:pt x="7348" y="14271"/>
                  <a:pt x="8016" y="15429"/>
                </a:cubicBezTo>
                <a:close/>
                <a:moveTo>
                  <a:pt x="9130" y="8100"/>
                </a:moveTo>
                <a:cubicBezTo>
                  <a:pt x="9575" y="7329"/>
                  <a:pt x="10243" y="6943"/>
                  <a:pt x="10911" y="6943"/>
                </a:cubicBezTo>
                <a:cubicBezTo>
                  <a:pt x="11357" y="6943"/>
                  <a:pt x="12025" y="7329"/>
                  <a:pt x="12470" y="8100"/>
                </a:cubicBezTo>
                <a:cubicBezTo>
                  <a:pt x="12915" y="8871"/>
                  <a:pt x="13138" y="9643"/>
                  <a:pt x="13138" y="10800"/>
                </a:cubicBezTo>
                <a:cubicBezTo>
                  <a:pt x="13138" y="11957"/>
                  <a:pt x="12915" y="12729"/>
                  <a:pt x="12470" y="13500"/>
                </a:cubicBezTo>
                <a:cubicBezTo>
                  <a:pt x="12025" y="14271"/>
                  <a:pt x="11357" y="14657"/>
                  <a:pt x="10911" y="14657"/>
                </a:cubicBezTo>
                <a:cubicBezTo>
                  <a:pt x="10243" y="14657"/>
                  <a:pt x="9575" y="14271"/>
                  <a:pt x="9130" y="13500"/>
                </a:cubicBezTo>
                <a:cubicBezTo>
                  <a:pt x="8685" y="12729"/>
                  <a:pt x="8685" y="11957"/>
                  <a:pt x="8685" y="10800"/>
                </a:cubicBezTo>
                <a:cubicBezTo>
                  <a:pt x="8685" y="9643"/>
                  <a:pt x="8685" y="8871"/>
                  <a:pt x="9130" y="81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8" name="Shape">
            <a:extLst>
              <a:ext uri="{FF2B5EF4-FFF2-40B4-BE49-F238E27FC236}">
                <a16:creationId xmlns:a16="http://schemas.microsoft.com/office/drawing/2014/main" id="{C54F9712-316D-4B01-B887-A52792812F1D}"/>
              </a:ext>
            </a:extLst>
          </p:cNvPr>
          <p:cNvSpPr/>
          <p:nvPr/>
        </p:nvSpPr>
        <p:spPr>
          <a:xfrm>
            <a:off x="4946651" y="3930555"/>
            <a:ext cx="365126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126" y="12420"/>
                </a:moveTo>
                <a:cubicBezTo>
                  <a:pt x="4454" y="15660"/>
                  <a:pt x="4454" y="15660"/>
                  <a:pt x="4454" y="15660"/>
                </a:cubicBezTo>
                <a:cubicBezTo>
                  <a:pt x="3563" y="15120"/>
                  <a:pt x="2895" y="14310"/>
                  <a:pt x="2004" y="13500"/>
                </a:cubicBezTo>
                <a:cubicBezTo>
                  <a:pt x="1336" y="12690"/>
                  <a:pt x="891" y="12150"/>
                  <a:pt x="445" y="1161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0" y="10530"/>
                  <a:pt x="223" y="10260"/>
                  <a:pt x="445" y="9990"/>
                </a:cubicBezTo>
                <a:cubicBezTo>
                  <a:pt x="668" y="9720"/>
                  <a:pt x="1336" y="9180"/>
                  <a:pt x="2004" y="8100"/>
                </a:cubicBezTo>
                <a:cubicBezTo>
                  <a:pt x="2895" y="7290"/>
                  <a:pt x="3563" y="6480"/>
                  <a:pt x="4454" y="5940"/>
                </a:cubicBezTo>
                <a:cubicBezTo>
                  <a:pt x="5122" y="5400"/>
                  <a:pt x="6235" y="4590"/>
                  <a:pt x="7348" y="4050"/>
                </a:cubicBezTo>
                <a:cubicBezTo>
                  <a:pt x="8462" y="3510"/>
                  <a:pt x="9575" y="3240"/>
                  <a:pt x="10689" y="3240"/>
                </a:cubicBezTo>
                <a:cubicBezTo>
                  <a:pt x="11802" y="3240"/>
                  <a:pt x="12693" y="3510"/>
                  <a:pt x="14029" y="4320"/>
                </a:cubicBezTo>
                <a:cubicBezTo>
                  <a:pt x="12025" y="6480"/>
                  <a:pt x="12025" y="6480"/>
                  <a:pt x="12025" y="6480"/>
                </a:cubicBezTo>
                <a:cubicBezTo>
                  <a:pt x="11579" y="6210"/>
                  <a:pt x="11134" y="6210"/>
                  <a:pt x="10689" y="6210"/>
                </a:cubicBezTo>
                <a:cubicBezTo>
                  <a:pt x="9798" y="6210"/>
                  <a:pt x="8907" y="6480"/>
                  <a:pt x="8016" y="7560"/>
                </a:cubicBezTo>
                <a:cubicBezTo>
                  <a:pt x="7348" y="8370"/>
                  <a:pt x="6903" y="9450"/>
                  <a:pt x="6903" y="10800"/>
                </a:cubicBezTo>
                <a:cubicBezTo>
                  <a:pt x="6903" y="11340"/>
                  <a:pt x="6903" y="11880"/>
                  <a:pt x="7126" y="12420"/>
                </a:cubicBezTo>
                <a:close/>
                <a:moveTo>
                  <a:pt x="18482" y="0"/>
                </a:moveTo>
                <a:cubicBezTo>
                  <a:pt x="19596" y="1350"/>
                  <a:pt x="19596" y="1350"/>
                  <a:pt x="19596" y="1350"/>
                </a:cubicBezTo>
                <a:cubicBezTo>
                  <a:pt x="3118" y="21600"/>
                  <a:pt x="3118" y="21600"/>
                  <a:pt x="3118" y="21600"/>
                </a:cubicBezTo>
                <a:cubicBezTo>
                  <a:pt x="2004" y="20250"/>
                  <a:pt x="2004" y="20250"/>
                  <a:pt x="2004" y="20250"/>
                </a:cubicBezTo>
                <a:lnTo>
                  <a:pt x="18482" y="0"/>
                </a:lnTo>
                <a:close/>
                <a:moveTo>
                  <a:pt x="16924" y="6210"/>
                </a:moveTo>
                <a:cubicBezTo>
                  <a:pt x="17592" y="6750"/>
                  <a:pt x="18482" y="7560"/>
                  <a:pt x="19151" y="8370"/>
                </a:cubicBezTo>
                <a:cubicBezTo>
                  <a:pt x="20041" y="8910"/>
                  <a:pt x="20709" y="9720"/>
                  <a:pt x="20932" y="9990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0932" y="11610"/>
                  <a:pt x="20932" y="11610"/>
                  <a:pt x="20932" y="11610"/>
                </a:cubicBezTo>
                <a:cubicBezTo>
                  <a:pt x="20709" y="11880"/>
                  <a:pt x="20041" y="12420"/>
                  <a:pt x="19151" y="13500"/>
                </a:cubicBezTo>
                <a:cubicBezTo>
                  <a:pt x="18260" y="14310"/>
                  <a:pt x="17369" y="15120"/>
                  <a:pt x="16701" y="15660"/>
                </a:cubicBezTo>
                <a:cubicBezTo>
                  <a:pt x="15810" y="16470"/>
                  <a:pt x="14920" y="17010"/>
                  <a:pt x="13806" y="17550"/>
                </a:cubicBezTo>
                <a:cubicBezTo>
                  <a:pt x="12693" y="18090"/>
                  <a:pt x="11579" y="18360"/>
                  <a:pt x="10689" y="18360"/>
                </a:cubicBezTo>
                <a:cubicBezTo>
                  <a:pt x="9798" y="18360"/>
                  <a:pt x="8685" y="18090"/>
                  <a:pt x="7348" y="17550"/>
                </a:cubicBezTo>
                <a:cubicBezTo>
                  <a:pt x="9353" y="15120"/>
                  <a:pt x="9353" y="15120"/>
                  <a:pt x="9353" y="15120"/>
                </a:cubicBezTo>
                <a:cubicBezTo>
                  <a:pt x="9798" y="15390"/>
                  <a:pt x="10243" y="15390"/>
                  <a:pt x="10689" y="15390"/>
                </a:cubicBezTo>
                <a:cubicBezTo>
                  <a:pt x="11802" y="15390"/>
                  <a:pt x="12693" y="15120"/>
                  <a:pt x="13584" y="14040"/>
                </a:cubicBezTo>
                <a:cubicBezTo>
                  <a:pt x="14252" y="13230"/>
                  <a:pt x="14697" y="12150"/>
                  <a:pt x="14697" y="10800"/>
                </a:cubicBezTo>
                <a:cubicBezTo>
                  <a:pt x="14697" y="10260"/>
                  <a:pt x="14474" y="9720"/>
                  <a:pt x="14474" y="9180"/>
                </a:cubicBezTo>
                <a:lnTo>
                  <a:pt x="16924" y="621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9" name="Shape">
            <a:extLst>
              <a:ext uri="{FF2B5EF4-FFF2-40B4-BE49-F238E27FC236}">
                <a16:creationId xmlns:a16="http://schemas.microsoft.com/office/drawing/2014/main" id="{FDAB2A43-BE3E-4BDD-A794-4F83A4E92E07}"/>
              </a:ext>
            </a:extLst>
          </p:cNvPr>
          <p:cNvSpPr/>
          <p:nvPr/>
        </p:nvSpPr>
        <p:spPr>
          <a:xfrm>
            <a:off x="5600701" y="3960717"/>
            <a:ext cx="349251" cy="2254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16" y="9000"/>
                </a:moveTo>
                <a:cubicBezTo>
                  <a:pt x="19045" y="9000"/>
                  <a:pt x="19974" y="9720"/>
                  <a:pt x="20671" y="11160"/>
                </a:cubicBezTo>
                <a:cubicBezTo>
                  <a:pt x="21368" y="12240"/>
                  <a:pt x="21600" y="13680"/>
                  <a:pt x="21600" y="15120"/>
                </a:cubicBezTo>
                <a:cubicBezTo>
                  <a:pt x="21600" y="16920"/>
                  <a:pt x="21135" y="18360"/>
                  <a:pt x="20439" y="19800"/>
                </a:cubicBezTo>
                <a:cubicBezTo>
                  <a:pt x="19510" y="20880"/>
                  <a:pt x="18581" y="21600"/>
                  <a:pt x="17419" y="21600"/>
                </a:cubicBezTo>
                <a:cubicBezTo>
                  <a:pt x="4181" y="21600"/>
                  <a:pt x="4181" y="21600"/>
                  <a:pt x="4181" y="21600"/>
                </a:cubicBezTo>
                <a:cubicBezTo>
                  <a:pt x="3019" y="21600"/>
                  <a:pt x="2090" y="20880"/>
                  <a:pt x="1161" y="19800"/>
                </a:cubicBezTo>
                <a:cubicBezTo>
                  <a:pt x="232" y="18360"/>
                  <a:pt x="0" y="16920"/>
                  <a:pt x="0" y="15120"/>
                </a:cubicBezTo>
                <a:cubicBezTo>
                  <a:pt x="0" y="13680"/>
                  <a:pt x="232" y="12240"/>
                  <a:pt x="929" y="10800"/>
                </a:cubicBezTo>
                <a:cubicBezTo>
                  <a:pt x="1626" y="9720"/>
                  <a:pt x="2555" y="9000"/>
                  <a:pt x="3484" y="8640"/>
                </a:cubicBezTo>
                <a:cubicBezTo>
                  <a:pt x="3484" y="8640"/>
                  <a:pt x="3484" y="8280"/>
                  <a:pt x="3484" y="7920"/>
                </a:cubicBezTo>
                <a:cubicBezTo>
                  <a:pt x="3484" y="6840"/>
                  <a:pt x="3716" y="5760"/>
                  <a:pt x="4181" y="5040"/>
                </a:cubicBezTo>
                <a:cubicBezTo>
                  <a:pt x="4645" y="4320"/>
                  <a:pt x="5342" y="3960"/>
                  <a:pt x="6039" y="3960"/>
                </a:cubicBezTo>
                <a:cubicBezTo>
                  <a:pt x="6968" y="3960"/>
                  <a:pt x="7665" y="4320"/>
                  <a:pt x="8129" y="5040"/>
                </a:cubicBezTo>
                <a:cubicBezTo>
                  <a:pt x="8361" y="3600"/>
                  <a:pt x="9058" y="2520"/>
                  <a:pt x="9987" y="1440"/>
                </a:cubicBezTo>
                <a:cubicBezTo>
                  <a:pt x="10916" y="360"/>
                  <a:pt x="11845" y="0"/>
                  <a:pt x="13006" y="0"/>
                </a:cubicBezTo>
                <a:cubicBezTo>
                  <a:pt x="14400" y="0"/>
                  <a:pt x="15561" y="720"/>
                  <a:pt x="16723" y="2160"/>
                </a:cubicBezTo>
                <a:cubicBezTo>
                  <a:pt x="17652" y="3960"/>
                  <a:pt x="18116" y="5760"/>
                  <a:pt x="18116" y="7920"/>
                </a:cubicBezTo>
                <a:lnTo>
                  <a:pt x="18116" y="9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0" name="Shape">
            <a:extLst>
              <a:ext uri="{FF2B5EF4-FFF2-40B4-BE49-F238E27FC236}">
                <a16:creationId xmlns:a16="http://schemas.microsoft.com/office/drawing/2014/main" id="{1857AF8D-5BE8-46E9-8E89-73B086F20A2A}"/>
              </a:ext>
            </a:extLst>
          </p:cNvPr>
          <p:cNvSpPr/>
          <p:nvPr/>
        </p:nvSpPr>
        <p:spPr>
          <a:xfrm>
            <a:off x="6230937" y="3946430"/>
            <a:ext cx="379414" cy="255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705" y="21600"/>
                </a:moveTo>
                <a:cubicBezTo>
                  <a:pt x="3422" y="21600"/>
                  <a:pt x="2352" y="20965"/>
                  <a:pt x="1497" y="19376"/>
                </a:cubicBezTo>
                <a:cubicBezTo>
                  <a:pt x="428" y="18106"/>
                  <a:pt x="0" y="16518"/>
                  <a:pt x="0" y="14612"/>
                </a:cubicBezTo>
                <a:cubicBezTo>
                  <a:pt x="0" y="13024"/>
                  <a:pt x="428" y="11753"/>
                  <a:pt x="1069" y="10482"/>
                </a:cubicBezTo>
                <a:cubicBezTo>
                  <a:pt x="1497" y="9529"/>
                  <a:pt x="2352" y="8576"/>
                  <a:pt x="3208" y="8259"/>
                </a:cubicBezTo>
                <a:cubicBezTo>
                  <a:pt x="3208" y="6988"/>
                  <a:pt x="3636" y="5718"/>
                  <a:pt x="4277" y="4765"/>
                </a:cubicBezTo>
                <a:cubicBezTo>
                  <a:pt x="4919" y="4129"/>
                  <a:pt x="5560" y="3494"/>
                  <a:pt x="6416" y="3494"/>
                </a:cubicBezTo>
                <a:cubicBezTo>
                  <a:pt x="7057" y="3494"/>
                  <a:pt x="7485" y="3812"/>
                  <a:pt x="8127" y="4129"/>
                </a:cubicBezTo>
                <a:cubicBezTo>
                  <a:pt x="8554" y="2859"/>
                  <a:pt x="9196" y="1906"/>
                  <a:pt x="10051" y="1271"/>
                </a:cubicBezTo>
                <a:cubicBezTo>
                  <a:pt x="10907" y="635"/>
                  <a:pt x="11762" y="0"/>
                  <a:pt x="12832" y="0"/>
                </a:cubicBezTo>
                <a:cubicBezTo>
                  <a:pt x="14329" y="0"/>
                  <a:pt x="15612" y="953"/>
                  <a:pt x="16681" y="2541"/>
                </a:cubicBezTo>
                <a:cubicBezTo>
                  <a:pt x="17750" y="4129"/>
                  <a:pt x="18392" y="6035"/>
                  <a:pt x="18392" y="8259"/>
                </a:cubicBezTo>
                <a:cubicBezTo>
                  <a:pt x="19248" y="8576"/>
                  <a:pt x="20103" y="9529"/>
                  <a:pt x="20745" y="10800"/>
                </a:cubicBezTo>
                <a:cubicBezTo>
                  <a:pt x="21172" y="11753"/>
                  <a:pt x="21600" y="13024"/>
                  <a:pt x="21600" y="14612"/>
                </a:cubicBezTo>
                <a:cubicBezTo>
                  <a:pt x="21600" y="16518"/>
                  <a:pt x="21172" y="18106"/>
                  <a:pt x="20103" y="19376"/>
                </a:cubicBezTo>
                <a:cubicBezTo>
                  <a:pt x="19248" y="20965"/>
                  <a:pt x="18178" y="21600"/>
                  <a:pt x="16895" y="21600"/>
                </a:cubicBezTo>
                <a:lnTo>
                  <a:pt x="4705" y="21600"/>
                </a:lnTo>
                <a:close/>
                <a:moveTo>
                  <a:pt x="17537" y="10165"/>
                </a:moveTo>
                <a:cubicBezTo>
                  <a:pt x="17323" y="10165"/>
                  <a:pt x="17109" y="9847"/>
                  <a:pt x="17109" y="9847"/>
                </a:cubicBezTo>
                <a:cubicBezTo>
                  <a:pt x="16895" y="9529"/>
                  <a:pt x="16895" y="9212"/>
                  <a:pt x="16895" y="8894"/>
                </a:cubicBezTo>
                <a:cubicBezTo>
                  <a:pt x="16895" y="8259"/>
                  <a:pt x="16895" y="8259"/>
                  <a:pt x="16895" y="8259"/>
                </a:cubicBezTo>
                <a:cubicBezTo>
                  <a:pt x="16895" y="6671"/>
                  <a:pt x="16467" y="5400"/>
                  <a:pt x="15612" y="4129"/>
                </a:cubicBezTo>
                <a:cubicBezTo>
                  <a:pt x="14970" y="2859"/>
                  <a:pt x="13901" y="2541"/>
                  <a:pt x="12832" y="2541"/>
                </a:cubicBezTo>
                <a:cubicBezTo>
                  <a:pt x="11976" y="2541"/>
                  <a:pt x="11121" y="2859"/>
                  <a:pt x="10479" y="3494"/>
                </a:cubicBezTo>
                <a:cubicBezTo>
                  <a:pt x="9838" y="4129"/>
                  <a:pt x="9410" y="5082"/>
                  <a:pt x="8982" y="6353"/>
                </a:cubicBezTo>
                <a:cubicBezTo>
                  <a:pt x="8982" y="6671"/>
                  <a:pt x="8768" y="6988"/>
                  <a:pt x="8554" y="6988"/>
                </a:cubicBezTo>
                <a:cubicBezTo>
                  <a:pt x="8127" y="6988"/>
                  <a:pt x="7913" y="6988"/>
                  <a:pt x="7699" y="6671"/>
                </a:cubicBezTo>
                <a:cubicBezTo>
                  <a:pt x="7485" y="6035"/>
                  <a:pt x="7057" y="5718"/>
                  <a:pt x="6416" y="5718"/>
                </a:cubicBezTo>
                <a:cubicBezTo>
                  <a:pt x="5988" y="5718"/>
                  <a:pt x="5560" y="6035"/>
                  <a:pt x="5347" y="6671"/>
                </a:cubicBezTo>
                <a:cubicBezTo>
                  <a:pt x="4919" y="6988"/>
                  <a:pt x="4705" y="7624"/>
                  <a:pt x="4705" y="8259"/>
                </a:cubicBezTo>
                <a:cubicBezTo>
                  <a:pt x="4705" y="8576"/>
                  <a:pt x="4705" y="8576"/>
                  <a:pt x="4919" y="8894"/>
                </a:cubicBezTo>
                <a:cubicBezTo>
                  <a:pt x="4919" y="9212"/>
                  <a:pt x="4919" y="9529"/>
                  <a:pt x="4705" y="9847"/>
                </a:cubicBezTo>
                <a:cubicBezTo>
                  <a:pt x="4491" y="9847"/>
                  <a:pt x="4491" y="10165"/>
                  <a:pt x="4277" y="10165"/>
                </a:cubicBezTo>
                <a:cubicBezTo>
                  <a:pt x="3422" y="10482"/>
                  <a:pt x="2780" y="10800"/>
                  <a:pt x="2352" y="11753"/>
                </a:cubicBezTo>
                <a:cubicBezTo>
                  <a:pt x="1925" y="12706"/>
                  <a:pt x="1711" y="13659"/>
                  <a:pt x="1711" y="14612"/>
                </a:cubicBezTo>
                <a:cubicBezTo>
                  <a:pt x="1711" y="15882"/>
                  <a:pt x="1925" y="17153"/>
                  <a:pt x="2566" y="17788"/>
                </a:cubicBezTo>
                <a:cubicBezTo>
                  <a:pt x="3208" y="18741"/>
                  <a:pt x="3850" y="19376"/>
                  <a:pt x="4705" y="19376"/>
                </a:cubicBezTo>
                <a:cubicBezTo>
                  <a:pt x="16895" y="19376"/>
                  <a:pt x="16895" y="19376"/>
                  <a:pt x="16895" y="19376"/>
                </a:cubicBezTo>
                <a:cubicBezTo>
                  <a:pt x="17750" y="19376"/>
                  <a:pt x="18392" y="18741"/>
                  <a:pt x="19034" y="17788"/>
                </a:cubicBezTo>
                <a:cubicBezTo>
                  <a:pt x="19675" y="17153"/>
                  <a:pt x="20103" y="15882"/>
                  <a:pt x="20103" y="14612"/>
                </a:cubicBezTo>
                <a:cubicBezTo>
                  <a:pt x="20103" y="13659"/>
                  <a:pt x="19675" y="12706"/>
                  <a:pt x="19248" y="11753"/>
                </a:cubicBezTo>
                <a:cubicBezTo>
                  <a:pt x="18820" y="10800"/>
                  <a:pt x="18178" y="10482"/>
                  <a:pt x="17537" y="1016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1" name="Shape">
            <a:extLst>
              <a:ext uri="{FF2B5EF4-FFF2-40B4-BE49-F238E27FC236}">
                <a16:creationId xmlns:a16="http://schemas.microsoft.com/office/drawing/2014/main" id="{77DA906E-F220-4583-8233-852EDC2FA530}"/>
              </a:ext>
            </a:extLst>
          </p:cNvPr>
          <p:cNvSpPr/>
          <p:nvPr/>
        </p:nvSpPr>
        <p:spPr>
          <a:xfrm>
            <a:off x="6891338" y="3960717"/>
            <a:ext cx="349251" cy="269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16" y="7500"/>
                </a:moveTo>
                <a:cubicBezTo>
                  <a:pt x="19045" y="7500"/>
                  <a:pt x="19974" y="8100"/>
                  <a:pt x="20671" y="9300"/>
                </a:cubicBezTo>
                <a:cubicBezTo>
                  <a:pt x="21135" y="10200"/>
                  <a:pt x="21600" y="11400"/>
                  <a:pt x="21600" y="12600"/>
                </a:cubicBezTo>
                <a:cubicBezTo>
                  <a:pt x="21600" y="14100"/>
                  <a:pt x="21135" y="15300"/>
                  <a:pt x="20439" y="16500"/>
                </a:cubicBezTo>
                <a:cubicBezTo>
                  <a:pt x="19510" y="17400"/>
                  <a:pt x="18581" y="18000"/>
                  <a:pt x="17419" y="18000"/>
                </a:cubicBezTo>
                <a:cubicBezTo>
                  <a:pt x="15329" y="18000"/>
                  <a:pt x="15329" y="18000"/>
                  <a:pt x="15329" y="18000"/>
                </a:cubicBezTo>
                <a:cubicBezTo>
                  <a:pt x="16026" y="17400"/>
                  <a:pt x="16026" y="17400"/>
                  <a:pt x="16026" y="17400"/>
                </a:cubicBezTo>
                <a:cubicBezTo>
                  <a:pt x="16258" y="16800"/>
                  <a:pt x="16490" y="16500"/>
                  <a:pt x="16490" y="15900"/>
                </a:cubicBezTo>
                <a:cubicBezTo>
                  <a:pt x="16490" y="15300"/>
                  <a:pt x="16258" y="14700"/>
                  <a:pt x="16026" y="14100"/>
                </a:cubicBezTo>
                <a:cubicBezTo>
                  <a:pt x="15561" y="13500"/>
                  <a:pt x="15561" y="13500"/>
                  <a:pt x="15561" y="13500"/>
                </a:cubicBezTo>
                <a:cubicBezTo>
                  <a:pt x="15097" y="13200"/>
                  <a:pt x="14632" y="12900"/>
                  <a:pt x="14168" y="12900"/>
                </a:cubicBezTo>
                <a:cubicBezTo>
                  <a:pt x="14168" y="12900"/>
                  <a:pt x="14168" y="12900"/>
                  <a:pt x="14168" y="12900"/>
                </a:cubicBezTo>
                <a:cubicBezTo>
                  <a:pt x="14168" y="12600"/>
                  <a:pt x="14168" y="12600"/>
                  <a:pt x="14168" y="12600"/>
                </a:cubicBezTo>
                <a:cubicBezTo>
                  <a:pt x="14168" y="11700"/>
                  <a:pt x="13935" y="11400"/>
                  <a:pt x="13703" y="10800"/>
                </a:cubicBezTo>
                <a:cubicBezTo>
                  <a:pt x="13471" y="10500"/>
                  <a:pt x="13006" y="10200"/>
                  <a:pt x="12542" y="10200"/>
                </a:cubicBezTo>
                <a:cubicBezTo>
                  <a:pt x="9755" y="10200"/>
                  <a:pt x="9755" y="10200"/>
                  <a:pt x="9755" y="10200"/>
                </a:cubicBezTo>
                <a:cubicBezTo>
                  <a:pt x="9290" y="10200"/>
                  <a:pt x="8826" y="10500"/>
                  <a:pt x="8594" y="10800"/>
                </a:cubicBezTo>
                <a:cubicBezTo>
                  <a:pt x="8361" y="11400"/>
                  <a:pt x="8129" y="11700"/>
                  <a:pt x="8129" y="12600"/>
                </a:cubicBezTo>
                <a:cubicBezTo>
                  <a:pt x="8129" y="12900"/>
                  <a:pt x="8129" y="12900"/>
                  <a:pt x="8129" y="12900"/>
                </a:cubicBezTo>
                <a:cubicBezTo>
                  <a:pt x="8129" y="12900"/>
                  <a:pt x="8129" y="12900"/>
                  <a:pt x="8129" y="12900"/>
                </a:cubicBezTo>
                <a:cubicBezTo>
                  <a:pt x="7665" y="12900"/>
                  <a:pt x="7200" y="13200"/>
                  <a:pt x="6735" y="13500"/>
                </a:cubicBezTo>
                <a:cubicBezTo>
                  <a:pt x="6271" y="14100"/>
                  <a:pt x="6271" y="14100"/>
                  <a:pt x="6271" y="14100"/>
                </a:cubicBezTo>
                <a:cubicBezTo>
                  <a:pt x="6039" y="14700"/>
                  <a:pt x="5806" y="15300"/>
                  <a:pt x="5806" y="15900"/>
                </a:cubicBezTo>
                <a:cubicBezTo>
                  <a:pt x="5806" y="16500"/>
                  <a:pt x="6039" y="16800"/>
                  <a:pt x="6271" y="17400"/>
                </a:cubicBezTo>
                <a:cubicBezTo>
                  <a:pt x="6968" y="18000"/>
                  <a:pt x="6968" y="18000"/>
                  <a:pt x="6968" y="18000"/>
                </a:cubicBezTo>
                <a:cubicBezTo>
                  <a:pt x="4181" y="18000"/>
                  <a:pt x="4181" y="18000"/>
                  <a:pt x="4181" y="18000"/>
                </a:cubicBezTo>
                <a:cubicBezTo>
                  <a:pt x="3019" y="18000"/>
                  <a:pt x="1858" y="17400"/>
                  <a:pt x="1161" y="16500"/>
                </a:cubicBezTo>
                <a:cubicBezTo>
                  <a:pt x="232" y="15300"/>
                  <a:pt x="0" y="14100"/>
                  <a:pt x="0" y="12600"/>
                </a:cubicBezTo>
                <a:cubicBezTo>
                  <a:pt x="0" y="11400"/>
                  <a:pt x="232" y="10200"/>
                  <a:pt x="929" y="9000"/>
                </a:cubicBezTo>
                <a:cubicBezTo>
                  <a:pt x="1626" y="8100"/>
                  <a:pt x="2555" y="7500"/>
                  <a:pt x="3484" y="7200"/>
                </a:cubicBezTo>
                <a:cubicBezTo>
                  <a:pt x="3484" y="7200"/>
                  <a:pt x="3484" y="6900"/>
                  <a:pt x="3484" y="6600"/>
                </a:cubicBezTo>
                <a:cubicBezTo>
                  <a:pt x="3484" y="5700"/>
                  <a:pt x="3716" y="4800"/>
                  <a:pt x="4181" y="4200"/>
                </a:cubicBezTo>
                <a:cubicBezTo>
                  <a:pt x="4645" y="3600"/>
                  <a:pt x="5342" y="3300"/>
                  <a:pt x="6039" y="3300"/>
                </a:cubicBezTo>
                <a:cubicBezTo>
                  <a:pt x="6968" y="3300"/>
                  <a:pt x="7432" y="3600"/>
                  <a:pt x="8129" y="4200"/>
                </a:cubicBezTo>
                <a:cubicBezTo>
                  <a:pt x="8361" y="3000"/>
                  <a:pt x="9058" y="2100"/>
                  <a:pt x="9987" y="1200"/>
                </a:cubicBezTo>
                <a:cubicBezTo>
                  <a:pt x="10916" y="300"/>
                  <a:pt x="11845" y="0"/>
                  <a:pt x="13006" y="0"/>
                </a:cubicBezTo>
                <a:cubicBezTo>
                  <a:pt x="14400" y="0"/>
                  <a:pt x="15561" y="600"/>
                  <a:pt x="16723" y="1800"/>
                </a:cubicBezTo>
                <a:cubicBezTo>
                  <a:pt x="17652" y="3300"/>
                  <a:pt x="18116" y="4800"/>
                  <a:pt x="18116" y="6600"/>
                </a:cubicBezTo>
                <a:lnTo>
                  <a:pt x="18116" y="7500"/>
                </a:lnTo>
                <a:close/>
                <a:moveTo>
                  <a:pt x="15329" y="15000"/>
                </a:moveTo>
                <a:cubicBezTo>
                  <a:pt x="15561" y="15300"/>
                  <a:pt x="15561" y="15300"/>
                  <a:pt x="15561" y="15900"/>
                </a:cubicBezTo>
                <a:cubicBezTo>
                  <a:pt x="15561" y="16200"/>
                  <a:pt x="15561" y="16200"/>
                  <a:pt x="15329" y="16500"/>
                </a:cubicBezTo>
                <a:cubicBezTo>
                  <a:pt x="11845" y="21300"/>
                  <a:pt x="11845" y="21300"/>
                  <a:pt x="11845" y="21300"/>
                </a:cubicBezTo>
                <a:cubicBezTo>
                  <a:pt x="11613" y="21300"/>
                  <a:pt x="11381" y="21600"/>
                  <a:pt x="11148" y="21600"/>
                </a:cubicBezTo>
                <a:cubicBezTo>
                  <a:pt x="10916" y="21600"/>
                  <a:pt x="10684" y="21300"/>
                  <a:pt x="10452" y="21300"/>
                </a:cubicBezTo>
                <a:cubicBezTo>
                  <a:pt x="6968" y="16500"/>
                  <a:pt x="6968" y="16500"/>
                  <a:pt x="6968" y="16500"/>
                </a:cubicBezTo>
                <a:cubicBezTo>
                  <a:pt x="6735" y="16200"/>
                  <a:pt x="6735" y="16200"/>
                  <a:pt x="6735" y="15900"/>
                </a:cubicBezTo>
                <a:cubicBezTo>
                  <a:pt x="6735" y="15600"/>
                  <a:pt x="6735" y="15300"/>
                  <a:pt x="6968" y="15000"/>
                </a:cubicBezTo>
                <a:cubicBezTo>
                  <a:pt x="7432" y="14400"/>
                  <a:pt x="7432" y="14400"/>
                  <a:pt x="7432" y="14400"/>
                </a:cubicBezTo>
                <a:cubicBezTo>
                  <a:pt x="7665" y="14100"/>
                  <a:pt x="7665" y="14100"/>
                  <a:pt x="7897" y="14100"/>
                </a:cubicBezTo>
                <a:cubicBezTo>
                  <a:pt x="8129" y="14100"/>
                  <a:pt x="8361" y="14100"/>
                  <a:pt x="8361" y="14100"/>
                </a:cubicBezTo>
                <a:cubicBezTo>
                  <a:pt x="8594" y="14400"/>
                  <a:pt x="8826" y="14400"/>
                  <a:pt x="8826" y="14400"/>
                </a:cubicBezTo>
                <a:cubicBezTo>
                  <a:pt x="8826" y="14400"/>
                  <a:pt x="9058" y="14100"/>
                  <a:pt x="9058" y="13800"/>
                </a:cubicBezTo>
                <a:cubicBezTo>
                  <a:pt x="9058" y="12600"/>
                  <a:pt x="9058" y="12600"/>
                  <a:pt x="9058" y="12600"/>
                </a:cubicBezTo>
                <a:cubicBezTo>
                  <a:pt x="9058" y="12300"/>
                  <a:pt x="9058" y="12000"/>
                  <a:pt x="9290" y="11700"/>
                </a:cubicBezTo>
                <a:cubicBezTo>
                  <a:pt x="9290" y="11400"/>
                  <a:pt x="9523" y="11400"/>
                  <a:pt x="9755" y="11400"/>
                </a:cubicBezTo>
                <a:cubicBezTo>
                  <a:pt x="12542" y="11400"/>
                  <a:pt x="12542" y="11400"/>
                  <a:pt x="12542" y="11400"/>
                </a:cubicBezTo>
                <a:cubicBezTo>
                  <a:pt x="12774" y="11400"/>
                  <a:pt x="13006" y="11400"/>
                  <a:pt x="13006" y="11700"/>
                </a:cubicBezTo>
                <a:cubicBezTo>
                  <a:pt x="13239" y="12000"/>
                  <a:pt x="13471" y="12300"/>
                  <a:pt x="13471" y="12600"/>
                </a:cubicBezTo>
                <a:cubicBezTo>
                  <a:pt x="13471" y="13800"/>
                  <a:pt x="13471" y="13800"/>
                  <a:pt x="13471" y="13800"/>
                </a:cubicBezTo>
                <a:cubicBezTo>
                  <a:pt x="13471" y="14100"/>
                  <a:pt x="13471" y="14400"/>
                  <a:pt x="13471" y="14400"/>
                </a:cubicBezTo>
                <a:cubicBezTo>
                  <a:pt x="13703" y="14400"/>
                  <a:pt x="13703" y="14400"/>
                  <a:pt x="13935" y="14100"/>
                </a:cubicBezTo>
                <a:cubicBezTo>
                  <a:pt x="13935" y="14100"/>
                  <a:pt x="14168" y="14100"/>
                  <a:pt x="14400" y="14100"/>
                </a:cubicBezTo>
                <a:cubicBezTo>
                  <a:pt x="14632" y="14100"/>
                  <a:pt x="14865" y="14100"/>
                  <a:pt x="14865" y="14400"/>
                </a:cubicBezTo>
                <a:lnTo>
                  <a:pt x="15329" y="15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2" name="Shape">
            <a:extLst>
              <a:ext uri="{FF2B5EF4-FFF2-40B4-BE49-F238E27FC236}">
                <a16:creationId xmlns:a16="http://schemas.microsoft.com/office/drawing/2014/main" id="{269E1C38-6527-43D1-A86A-54D6475348BA}"/>
              </a:ext>
            </a:extLst>
          </p:cNvPr>
          <p:cNvSpPr/>
          <p:nvPr/>
        </p:nvSpPr>
        <p:spPr>
          <a:xfrm>
            <a:off x="7537450" y="3960717"/>
            <a:ext cx="349251" cy="269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16" y="7500"/>
                </a:moveTo>
                <a:cubicBezTo>
                  <a:pt x="19045" y="7500"/>
                  <a:pt x="19974" y="8100"/>
                  <a:pt x="20671" y="9300"/>
                </a:cubicBezTo>
                <a:cubicBezTo>
                  <a:pt x="21135" y="10200"/>
                  <a:pt x="21600" y="11400"/>
                  <a:pt x="21600" y="12600"/>
                </a:cubicBezTo>
                <a:cubicBezTo>
                  <a:pt x="21600" y="14100"/>
                  <a:pt x="21135" y="15300"/>
                  <a:pt x="20439" y="16500"/>
                </a:cubicBezTo>
                <a:cubicBezTo>
                  <a:pt x="19510" y="17400"/>
                  <a:pt x="18581" y="18000"/>
                  <a:pt x="17419" y="18000"/>
                </a:cubicBezTo>
                <a:cubicBezTo>
                  <a:pt x="16258" y="18000"/>
                  <a:pt x="16258" y="18000"/>
                  <a:pt x="16258" y="18000"/>
                </a:cubicBezTo>
                <a:cubicBezTo>
                  <a:pt x="16490" y="17700"/>
                  <a:pt x="16490" y="17400"/>
                  <a:pt x="16490" y="17100"/>
                </a:cubicBezTo>
                <a:cubicBezTo>
                  <a:pt x="16490" y="16500"/>
                  <a:pt x="16258" y="15900"/>
                  <a:pt x="16026" y="15600"/>
                </a:cubicBezTo>
                <a:cubicBezTo>
                  <a:pt x="12310" y="10800"/>
                  <a:pt x="12310" y="10800"/>
                  <a:pt x="12310" y="10800"/>
                </a:cubicBezTo>
                <a:cubicBezTo>
                  <a:pt x="12077" y="10500"/>
                  <a:pt x="11613" y="10200"/>
                  <a:pt x="11148" y="10200"/>
                </a:cubicBezTo>
                <a:cubicBezTo>
                  <a:pt x="10684" y="10200"/>
                  <a:pt x="10219" y="10500"/>
                  <a:pt x="9987" y="10800"/>
                </a:cubicBezTo>
                <a:cubicBezTo>
                  <a:pt x="6271" y="15600"/>
                  <a:pt x="6271" y="15600"/>
                  <a:pt x="6271" y="15600"/>
                </a:cubicBezTo>
                <a:cubicBezTo>
                  <a:pt x="6039" y="15900"/>
                  <a:pt x="5806" y="16500"/>
                  <a:pt x="5806" y="17100"/>
                </a:cubicBezTo>
                <a:cubicBezTo>
                  <a:pt x="5806" y="17400"/>
                  <a:pt x="5806" y="17700"/>
                  <a:pt x="6039" y="18000"/>
                </a:cubicBezTo>
                <a:cubicBezTo>
                  <a:pt x="4181" y="18000"/>
                  <a:pt x="4181" y="18000"/>
                  <a:pt x="4181" y="18000"/>
                </a:cubicBezTo>
                <a:cubicBezTo>
                  <a:pt x="3019" y="18000"/>
                  <a:pt x="1858" y="17400"/>
                  <a:pt x="1161" y="16500"/>
                </a:cubicBezTo>
                <a:cubicBezTo>
                  <a:pt x="232" y="15300"/>
                  <a:pt x="0" y="14100"/>
                  <a:pt x="0" y="12600"/>
                </a:cubicBezTo>
                <a:cubicBezTo>
                  <a:pt x="0" y="11400"/>
                  <a:pt x="232" y="10200"/>
                  <a:pt x="929" y="9000"/>
                </a:cubicBezTo>
                <a:cubicBezTo>
                  <a:pt x="1626" y="8100"/>
                  <a:pt x="2323" y="7500"/>
                  <a:pt x="3484" y="7200"/>
                </a:cubicBezTo>
                <a:cubicBezTo>
                  <a:pt x="3484" y="7200"/>
                  <a:pt x="3484" y="6900"/>
                  <a:pt x="3484" y="6600"/>
                </a:cubicBezTo>
                <a:cubicBezTo>
                  <a:pt x="3484" y="5700"/>
                  <a:pt x="3716" y="4800"/>
                  <a:pt x="4181" y="4200"/>
                </a:cubicBezTo>
                <a:cubicBezTo>
                  <a:pt x="4645" y="3600"/>
                  <a:pt x="5342" y="3300"/>
                  <a:pt x="6039" y="3300"/>
                </a:cubicBezTo>
                <a:cubicBezTo>
                  <a:pt x="6968" y="3300"/>
                  <a:pt x="7432" y="3600"/>
                  <a:pt x="8129" y="4200"/>
                </a:cubicBezTo>
                <a:cubicBezTo>
                  <a:pt x="8361" y="3000"/>
                  <a:pt x="9058" y="2100"/>
                  <a:pt x="9987" y="1200"/>
                </a:cubicBezTo>
                <a:cubicBezTo>
                  <a:pt x="10916" y="300"/>
                  <a:pt x="11845" y="0"/>
                  <a:pt x="13006" y="0"/>
                </a:cubicBezTo>
                <a:cubicBezTo>
                  <a:pt x="14400" y="0"/>
                  <a:pt x="15561" y="600"/>
                  <a:pt x="16723" y="1800"/>
                </a:cubicBezTo>
                <a:cubicBezTo>
                  <a:pt x="17652" y="3300"/>
                  <a:pt x="18116" y="4800"/>
                  <a:pt x="18116" y="6600"/>
                </a:cubicBezTo>
                <a:lnTo>
                  <a:pt x="18116" y="7500"/>
                </a:lnTo>
                <a:close/>
                <a:moveTo>
                  <a:pt x="11845" y="11700"/>
                </a:moveTo>
                <a:cubicBezTo>
                  <a:pt x="15329" y="16200"/>
                  <a:pt x="15329" y="16200"/>
                  <a:pt x="15329" y="16200"/>
                </a:cubicBezTo>
                <a:cubicBezTo>
                  <a:pt x="15561" y="16500"/>
                  <a:pt x="15561" y="16800"/>
                  <a:pt x="15561" y="17100"/>
                </a:cubicBezTo>
                <a:cubicBezTo>
                  <a:pt x="15561" y="17400"/>
                  <a:pt x="15561" y="17700"/>
                  <a:pt x="15329" y="18000"/>
                </a:cubicBezTo>
                <a:cubicBezTo>
                  <a:pt x="14865" y="18600"/>
                  <a:pt x="14865" y="18600"/>
                  <a:pt x="14865" y="18600"/>
                </a:cubicBezTo>
                <a:cubicBezTo>
                  <a:pt x="14865" y="18600"/>
                  <a:pt x="14632" y="18900"/>
                  <a:pt x="14400" y="18900"/>
                </a:cubicBezTo>
                <a:cubicBezTo>
                  <a:pt x="14168" y="18900"/>
                  <a:pt x="13935" y="18900"/>
                  <a:pt x="13935" y="18600"/>
                </a:cubicBezTo>
                <a:cubicBezTo>
                  <a:pt x="13703" y="18600"/>
                  <a:pt x="13471" y="18300"/>
                  <a:pt x="13471" y="18600"/>
                </a:cubicBezTo>
                <a:cubicBezTo>
                  <a:pt x="13471" y="18600"/>
                  <a:pt x="13471" y="18900"/>
                  <a:pt x="13471" y="19200"/>
                </a:cubicBezTo>
                <a:cubicBezTo>
                  <a:pt x="13471" y="20400"/>
                  <a:pt x="13471" y="20400"/>
                  <a:pt x="13471" y="20400"/>
                </a:cubicBezTo>
                <a:cubicBezTo>
                  <a:pt x="13471" y="20700"/>
                  <a:pt x="13239" y="21000"/>
                  <a:pt x="13006" y="21300"/>
                </a:cubicBezTo>
                <a:cubicBezTo>
                  <a:pt x="13006" y="21300"/>
                  <a:pt x="12774" y="21600"/>
                  <a:pt x="12542" y="21600"/>
                </a:cubicBezTo>
                <a:cubicBezTo>
                  <a:pt x="9755" y="21600"/>
                  <a:pt x="9755" y="21600"/>
                  <a:pt x="9755" y="21600"/>
                </a:cubicBezTo>
                <a:cubicBezTo>
                  <a:pt x="9523" y="21600"/>
                  <a:pt x="9290" y="21300"/>
                  <a:pt x="9290" y="21300"/>
                </a:cubicBezTo>
                <a:cubicBezTo>
                  <a:pt x="9058" y="21000"/>
                  <a:pt x="9058" y="20700"/>
                  <a:pt x="9058" y="20400"/>
                </a:cubicBezTo>
                <a:cubicBezTo>
                  <a:pt x="9058" y="19200"/>
                  <a:pt x="9058" y="19200"/>
                  <a:pt x="9058" y="19200"/>
                </a:cubicBezTo>
                <a:cubicBezTo>
                  <a:pt x="9058" y="18900"/>
                  <a:pt x="8826" y="18600"/>
                  <a:pt x="8826" y="18600"/>
                </a:cubicBezTo>
                <a:cubicBezTo>
                  <a:pt x="8826" y="18300"/>
                  <a:pt x="8594" y="18600"/>
                  <a:pt x="8361" y="18600"/>
                </a:cubicBezTo>
                <a:cubicBezTo>
                  <a:pt x="8361" y="18900"/>
                  <a:pt x="8129" y="18900"/>
                  <a:pt x="7897" y="18900"/>
                </a:cubicBezTo>
                <a:cubicBezTo>
                  <a:pt x="7665" y="18900"/>
                  <a:pt x="7665" y="18600"/>
                  <a:pt x="7432" y="18600"/>
                </a:cubicBezTo>
                <a:cubicBezTo>
                  <a:pt x="6968" y="18000"/>
                  <a:pt x="6968" y="18000"/>
                  <a:pt x="6968" y="18000"/>
                </a:cubicBezTo>
                <a:cubicBezTo>
                  <a:pt x="6735" y="17700"/>
                  <a:pt x="6735" y="17400"/>
                  <a:pt x="6735" y="17100"/>
                </a:cubicBezTo>
                <a:cubicBezTo>
                  <a:pt x="6735" y="16800"/>
                  <a:pt x="6735" y="16500"/>
                  <a:pt x="6968" y="16200"/>
                </a:cubicBezTo>
                <a:cubicBezTo>
                  <a:pt x="10452" y="11700"/>
                  <a:pt x="10452" y="11700"/>
                  <a:pt x="10452" y="11700"/>
                </a:cubicBezTo>
                <a:cubicBezTo>
                  <a:pt x="10684" y="11400"/>
                  <a:pt x="10916" y="11400"/>
                  <a:pt x="11148" y="11400"/>
                </a:cubicBezTo>
                <a:cubicBezTo>
                  <a:pt x="11381" y="11400"/>
                  <a:pt x="11613" y="11400"/>
                  <a:pt x="11845" y="11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3" name="Shape">
            <a:extLst>
              <a:ext uri="{FF2B5EF4-FFF2-40B4-BE49-F238E27FC236}">
                <a16:creationId xmlns:a16="http://schemas.microsoft.com/office/drawing/2014/main" id="{20BF9660-B549-4C84-A336-21398095A03C}"/>
              </a:ext>
            </a:extLst>
          </p:cNvPr>
          <p:cNvSpPr/>
          <p:nvPr/>
        </p:nvSpPr>
        <p:spPr>
          <a:xfrm>
            <a:off x="8255000" y="3911505"/>
            <a:ext cx="201614" cy="346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00" y="1878"/>
                </a:moveTo>
                <a:cubicBezTo>
                  <a:pt x="5200" y="704"/>
                  <a:pt x="8000" y="0"/>
                  <a:pt x="10800" y="0"/>
                </a:cubicBezTo>
                <a:cubicBezTo>
                  <a:pt x="14000" y="0"/>
                  <a:pt x="16400" y="704"/>
                  <a:pt x="18400" y="1878"/>
                </a:cubicBezTo>
                <a:cubicBezTo>
                  <a:pt x="20800" y="3052"/>
                  <a:pt x="21600" y="4696"/>
                  <a:pt x="21600" y="6339"/>
                </a:cubicBezTo>
                <a:cubicBezTo>
                  <a:pt x="21600" y="7278"/>
                  <a:pt x="20800" y="9157"/>
                  <a:pt x="18800" y="11739"/>
                </a:cubicBezTo>
                <a:cubicBezTo>
                  <a:pt x="17200" y="14322"/>
                  <a:pt x="15200" y="16670"/>
                  <a:pt x="13600" y="18548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9600" y="20426"/>
                  <a:pt x="9600" y="20426"/>
                  <a:pt x="9600" y="20426"/>
                </a:cubicBezTo>
                <a:cubicBezTo>
                  <a:pt x="7200" y="17374"/>
                  <a:pt x="7200" y="17374"/>
                  <a:pt x="7200" y="17374"/>
                </a:cubicBezTo>
                <a:cubicBezTo>
                  <a:pt x="6000" y="15965"/>
                  <a:pt x="4800" y="14557"/>
                  <a:pt x="4000" y="13148"/>
                </a:cubicBezTo>
                <a:cubicBezTo>
                  <a:pt x="2800" y="11974"/>
                  <a:pt x="2000" y="10565"/>
                  <a:pt x="1200" y="9391"/>
                </a:cubicBezTo>
                <a:cubicBezTo>
                  <a:pt x="400" y="7983"/>
                  <a:pt x="0" y="7043"/>
                  <a:pt x="0" y="6339"/>
                </a:cubicBezTo>
                <a:cubicBezTo>
                  <a:pt x="0" y="4461"/>
                  <a:pt x="1200" y="3052"/>
                  <a:pt x="3200" y="1878"/>
                </a:cubicBezTo>
                <a:close/>
                <a:moveTo>
                  <a:pt x="7200" y="8452"/>
                </a:moveTo>
                <a:cubicBezTo>
                  <a:pt x="8400" y="9157"/>
                  <a:pt x="9600" y="9391"/>
                  <a:pt x="10800" y="9391"/>
                </a:cubicBezTo>
                <a:cubicBezTo>
                  <a:pt x="12400" y="9391"/>
                  <a:pt x="13600" y="9157"/>
                  <a:pt x="14400" y="8452"/>
                </a:cubicBezTo>
                <a:cubicBezTo>
                  <a:pt x="15600" y="7983"/>
                  <a:pt x="16000" y="7278"/>
                  <a:pt x="16000" y="6339"/>
                </a:cubicBezTo>
                <a:cubicBezTo>
                  <a:pt x="16000" y="5635"/>
                  <a:pt x="15600" y="4696"/>
                  <a:pt x="14400" y="4226"/>
                </a:cubicBezTo>
                <a:cubicBezTo>
                  <a:pt x="13600" y="3522"/>
                  <a:pt x="12400" y="3287"/>
                  <a:pt x="10800" y="3287"/>
                </a:cubicBezTo>
                <a:cubicBezTo>
                  <a:pt x="9600" y="3287"/>
                  <a:pt x="8400" y="3522"/>
                  <a:pt x="7200" y="4226"/>
                </a:cubicBezTo>
                <a:cubicBezTo>
                  <a:pt x="6400" y="4696"/>
                  <a:pt x="5600" y="5635"/>
                  <a:pt x="5600" y="6339"/>
                </a:cubicBezTo>
                <a:cubicBezTo>
                  <a:pt x="5600" y="7278"/>
                  <a:pt x="6400" y="7983"/>
                  <a:pt x="7200" y="845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4" name="Shape">
            <a:extLst>
              <a:ext uri="{FF2B5EF4-FFF2-40B4-BE49-F238E27FC236}">
                <a16:creationId xmlns:a16="http://schemas.microsoft.com/office/drawing/2014/main" id="{779E0B6C-4D53-49D1-B10A-5275BE35417B}"/>
              </a:ext>
            </a:extLst>
          </p:cNvPr>
          <p:cNvSpPr/>
          <p:nvPr/>
        </p:nvSpPr>
        <p:spPr>
          <a:xfrm>
            <a:off x="8926513" y="3952780"/>
            <a:ext cx="149226" cy="255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6440"/>
                </a:moveTo>
                <a:lnTo>
                  <a:pt x="8732" y="6440"/>
                </a:lnTo>
                <a:lnTo>
                  <a:pt x="21600" y="0"/>
                </a:lnTo>
                <a:lnTo>
                  <a:pt x="21600" y="21600"/>
                </a:lnTo>
                <a:lnTo>
                  <a:pt x="8732" y="15563"/>
                </a:lnTo>
                <a:lnTo>
                  <a:pt x="0" y="15563"/>
                </a:lnTo>
                <a:lnTo>
                  <a:pt x="0" y="64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5" name="Shape">
            <a:extLst>
              <a:ext uri="{FF2B5EF4-FFF2-40B4-BE49-F238E27FC236}">
                <a16:creationId xmlns:a16="http://schemas.microsoft.com/office/drawing/2014/main" id="{9BCFC646-137D-4152-8B1D-38885DCB9A50}"/>
              </a:ext>
            </a:extLst>
          </p:cNvPr>
          <p:cNvSpPr/>
          <p:nvPr/>
        </p:nvSpPr>
        <p:spPr>
          <a:xfrm>
            <a:off x="9542463" y="3952780"/>
            <a:ext cx="212726" cy="255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6353"/>
                </a:moveTo>
                <a:cubicBezTo>
                  <a:pt x="6063" y="6353"/>
                  <a:pt x="6063" y="6353"/>
                  <a:pt x="6063" y="6353"/>
                </a:cubicBezTo>
                <a:cubicBezTo>
                  <a:pt x="15158" y="0"/>
                  <a:pt x="15158" y="0"/>
                  <a:pt x="15158" y="0"/>
                </a:cubicBezTo>
                <a:cubicBezTo>
                  <a:pt x="15158" y="21600"/>
                  <a:pt x="15158" y="21600"/>
                  <a:pt x="15158" y="21600"/>
                </a:cubicBezTo>
                <a:cubicBezTo>
                  <a:pt x="6063" y="15565"/>
                  <a:pt x="6063" y="15565"/>
                  <a:pt x="6063" y="15565"/>
                </a:cubicBezTo>
                <a:cubicBezTo>
                  <a:pt x="0" y="15565"/>
                  <a:pt x="0" y="15565"/>
                  <a:pt x="0" y="15565"/>
                </a:cubicBezTo>
                <a:lnTo>
                  <a:pt x="0" y="6353"/>
                </a:lnTo>
                <a:close/>
                <a:moveTo>
                  <a:pt x="18568" y="5400"/>
                </a:moveTo>
                <a:cubicBezTo>
                  <a:pt x="20463" y="6988"/>
                  <a:pt x="21600" y="8576"/>
                  <a:pt x="21600" y="10800"/>
                </a:cubicBezTo>
                <a:cubicBezTo>
                  <a:pt x="21600" y="13024"/>
                  <a:pt x="20463" y="14612"/>
                  <a:pt x="18568" y="16200"/>
                </a:cubicBezTo>
                <a:cubicBezTo>
                  <a:pt x="18568" y="16518"/>
                  <a:pt x="18189" y="16518"/>
                  <a:pt x="17811" y="16518"/>
                </a:cubicBezTo>
                <a:cubicBezTo>
                  <a:pt x="17432" y="16518"/>
                  <a:pt x="17053" y="16518"/>
                  <a:pt x="16674" y="16200"/>
                </a:cubicBezTo>
                <a:cubicBezTo>
                  <a:pt x="16674" y="15882"/>
                  <a:pt x="16295" y="15882"/>
                  <a:pt x="16295" y="15565"/>
                </a:cubicBezTo>
                <a:cubicBezTo>
                  <a:pt x="16295" y="15247"/>
                  <a:pt x="16674" y="14929"/>
                  <a:pt x="16674" y="14612"/>
                </a:cubicBezTo>
                <a:cubicBezTo>
                  <a:pt x="18189" y="13659"/>
                  <a:pt x="18568" y="12388"/>
                  <a:pt x="18568" y="10800"/>
                </a:cubicBezTo>
                <a:cubicBezTo>
                  <a:pt x="18568" y="9212"/>
                  <a:pt x="18189" y="7941"/>
                  <a:pt x="16674" y="6988"/>
                </a:cubicBezTo>
                <a:cubicBezTo>
                  <a:pt x="16674" y="6671"/>
                  <a:pt x="16295" y="6353"/>
                  <a:pt x="16295" y="6035"/>
                </a:cubicBezTo>
                <a:cubicBezTo>
                  <a:pt x="16295" y="5718"/>
                  <a:pt x="16674" y="5718"/>
                  <a:pt x="16674" y="5400"/>
                </a:cubicBezTo>
                <a:cubicBezTo>
                  <a:pt x="17053" y="5082"/>
                  <a:pt x="17432" y="5082"/>
                  <a:pt x="17811" y="5082"/>
                </a:cubicBezTo>
                <a:cubicBezTo>
                  <a:pt x="17811" y="5082"/>
                  <a:pt x="17811" y="5082"/>
                  <a:pt x="17811" y="5082"/>
                </a:cubicBezTo>
                <a:cubicBezTo>
                  <a:pt x="18189" y="5082"/>
                  <a:pt x="18568" y="5082"/>
                  <a:pt x="18568" y="5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6" name="Shape">
            <a:extLst>
              <a:ext uri="{FF2B5EF4-FFF2-40B4-BE49-F238E27FC236}">
                <a16:creationId xmlns:a16="http://schemas.microsoft.com/office/drawing/2014/main" id="{77553ED9-D8AE-47DB-9352-2363A05F735A}"/>
              </a:ext>
            </a:extLst>
          </p:cNvPr>
          <p:cNvSpPr/>
          <p:nvPr/>
        </p:nvSpPr>
        <p:spPr>
          <a:xfrm>
            <a:off x="10164763" y="3952780"/>
            <a:ext cx="255589" cy="255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6353"/>
                </a:moveTo>
                <a:cubicBezTo>
                  <a:pt x="5082" y="6353"/>
                  <a:pt x="5082" y="6353"/>
                  <a:pt x="5082" y="6353"/>
                </a:cubicBezTo>
                <a:cubicBezTo>
                  <a:pt x="12706" y="0"/>
                  <a:pt x="12706" y="0"/>
                  <a:pt x="12706" y="0"/>
                </a:cubicBezTo>
                <a:cubicBezTo>
                  <a:pt x="12706" y="21600"/>
                  <a:pt x="12706" y="21600"/>
                  <a:pt x="12706" y="21600"/>
                </a:cubicBezTo>
                <a:cubicBezTo>
                  <a:pt x="5082" y="15565"/>
                  <a:pt x="5082" y="15565"/>
                  <a:pt x="5082" y="15565"/>
                </a:cubicBezTo>
                <a:cubicBezTo>
                  <a:pt x="0" y="15565"/>
                  <a:pt x="0" y="15565"/>
                  <a:pt x="0" y="15565"/>
                </a:cubicBezTo>
                <a:lnTo>
                  <a:pt x="0" y="6353"/>
                </a:lnTo>
                <a:close/>
                <a:moveTo>
                  <a:pt x="15565" y="5400"/>
                </a:moveTo>
                <a:cubicBezTo>
                  <a:pt x="17153" y="6988"/>
                  <a:pt x="18106" y="8576"/>
                  <a:pt x="18106" y="10800"/>
                </a:cubicBezTo>
                <a:cubicBezTo>
                  <a:pt x="18106" y="13024"/>
                  <a:pt x="17153" y="14612"/>
                  <a:pt x="15565" y="16200"/>
                </a:cubicBezTo>
                <a:cubicBezTo>
                  <a:pt x="15565" y="16518"/>
                  <a:pt x="15247" y="16518"/>
                  <a:pt x="14929" y="16518"/>
                </a:cubicBezTo>
                <a:cubicBezTo>
                  <a:pt x="14612" y="16518"/>
                  <a:pt x="14294" y="16518"/>
                  <a:pt x="13976" y="16200"/>
                </a:cubicBezTo>
                <a:cubicBezTo>
                  <a:pt x="13976" y="15882"/>
                  <a:pt x="13659" y="15882"/>
                  <a:pt x="13659" y="15565"/>
                </a:cubicBezTo>
                <a:cubicBezTo>
                  <a:pt x="13659" y="15247"/>
                  <a:pt x="13976" y="14929"/>
                  <a:pt x="14294" y="14612"/>
                </a:cubicBezTo>
                <a:cubicBezTo>
                  <a:pt x="15247" y="13659"/>
                  <a:pt x="15882" y="12388"/>
                  <a:pt x="15882" y="10800"/>
                </a:cubicBezTo>
                <a:cubicBezTo>
                  <a:pt x="15882" y="9212"/>
                  <a:pt x="15247" y="7941"/>
                  <a:pt x="14294" y="6988"/>
                </a:cubicBezTo>
                <a:cubicBezTo>
                  <a:pt x="13976" y="6671"/>
                  <a:pt x="13976" y="6353"/>
                  <a:pt x="13659" y="6035"/>
                </a:cubicBezTo>
                <a:cubicBezTo>
                  <a:pt x="13659" y="5718"/>
                  <a:pt x="13976" y="5718"/>
                  <a:pt x="13976" y="5400"/>
                </a:cubicBezTo>
                <a:cubicBezTo>
                  <a:pt x="14294" y="5082"/>
                  <a:pt x="14612" y="5082"/>
                  <a:pt x="14929" y="5082"/>
                </a:cubicBezTo>
                <a:cubicBezTo>
                  <a:pt x="15247" y="5082"/>
                  <a:pt x="15565" y="5082"/>
                  <a:pt x="15565" y="5400"/>
                </a:cubicBezTo>
                <a:close/>
                <a:moveTo>
                  <a:pt x="18424" y="2859"/>
                </a:moveTo>
                <a:cubicBezTo>
                  <a:pt x="20647" y="5082"/>
                  <a:pt x="21600" y="7624"/>
                  <a:pt x="21600" y="10800"/>
                </a:cubicBezTo>
                <a:cubicBezTo>
                  <a:pt x="21600" y="13976"/>
                  <a:pt x="20647" y="16518"/>
                  <a:pt x="18424" y="19059"/>
                </a:cubicBezTo>
                <a:cubicBezTo>
                  <a:pt x="18106" y="19059"/>
                  <a:pt x="17788" y="19376"/>
                  <a:pt x="17471" y="19376"/>
                </a:cubicBezTo>
                <a:cubicBezTo>
                  <a:pt x="17153" y="19376"/>
                  <a:pt x="16835" y="19059"/>
                  <a:pt x="16835" y="18741"/>
                </a:cubicBezTo>
                <a:cubicBezTo>
                  <a:pt x="16518" y="18741"/>
                  <a:pt x="16518" y="18424"/>
                  <a:pt x="16518" y="18106"/>
                </a:cubicBezTo>
                <a:cubicBezTo>
                  <a:pt x="16518" y="17788"/>
                  <a:pt x="16518" y="17471"/>
                  <a:pt x="16835" y="17153"/>
                </a:cubicBezTo>
                <a:cubicBezTo>
                  <a:pt x="18424" y="15565"/>
                  <a:pt x="19376" y="13341"/>
                  <a:pt x="19376" y="10800"/>
                </a:cubicBezTo>
                <a:cubicBezTo>
                  <a:pt x="19376" y="8259"/>
                  <a:pt x="18424" y="6035"/>
                  <a:pt x="16835" y="4447"/>
                </a:cubicBezTo>
                <a:cubicBezTo>
                  <a:pt x="16518" y="4129"/>
                  <a:pt x="16518" y="3812"/>
                  <a:pt x="16518" y="3494"/>
                </a:cubicBezTo>
                <a:cubicBezTo>
                  <a:pt x="16518" y="3176"/>
                  <a:pt x="16518" y="2859"/>
                  <a:pt x="16835" y="2859"/>
                </a:cubicBezTo>
                <a:cubicBezTo>
                  <a:pt x="16835" y="2541"/>
                  <a:pt x="17153" y="2541"/>
                  <a:pt x="17471" y="2541"/>
                </a:cubicBezTo>
                <a:cubicBezTo>
                  <a:pt x="17788" y="2541"/>
                  <a:pt x="18106" y="2541"/>
                  <a:pt x="18424" y="285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7" name="Shape">
            <a:extLst>
              <a:ext uri="{FF2B5EF4-FFF2-40B4-BE49-F238E27FC236}">
                <a16:creationId xmlns:a16="http://schemas.microsoft.com/office/drawing/2014/main" id="{F4E488D3-B0C2-4A62-B085-BE6267B108A6}"/>
              </a:ext>
            </a:extLst>
          </p:cNvPr>
          <p:cNvSpPr/>
          <p:nvPr/>
        </p:nvSpPr>
        <p:spPr>
          <a:xfrm>
            <a:off x="10788650" y="3952780"/>
            <a:ext cx="300039" cy="255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6353"/>
                </a:moveTo>
                <a:cubicBezTo>
                  <a:pt x="4320" y="6353"/>
                  <a:pt x="4320" y="6353"/>
                  <a:pt x="4320" y="6353"/>
                </a:cubicBezTo>
                <a:cubicBezTo>
                  <a:pt x="11070" y="0"/>
                  <a:pt x="11070" y="0"/>
                  <a:pt x="11070" y="0"/>
                </a:cubicBezTo>
                <a:cubicBezTo>
                  <a:pt x="11070" y="21600"/>
                  <a:pt x="11070" y="21600"/>
                  <a:pt x="11070" y="21600"/>
                </a:cubicBezTo>
                <a:cubicBezTo>
                  <a:pt x="4320" y="15565"/>
                  <a:pt x="4320" y="15565"/>
                  <a:pt x="4320" y="15565"/>
                </a:cubicBezTo>
                <a:cubicBezTo>
                  <a:pt x="0" y="15565"/>
                  <a:pt x="0" y="15565"/>
                  <a:pt x="0" y="15565"/>
                </a:cubicBezTo>
                <a:lnTo>
                  <a:pt x="0" y="6353"/>
                </a:lnTo>
                <a:close/>
                <a:moveTo>
                  <a:pt x="13500" y="5400"/>
                </a:moveTo>
                <a:cubicBezTo>
                  <a:pt x="14580" y="6988"/>
                  <a:pt x="15390" y="8576"/>
                  <a:pt x="15390" y="10800"/>
                </a:cubicBezTo>
                <a:cubicBezTo>
                  <a:pt x="15390" y="13024"/>
                  <a:pt x="14850" y="14612"/>
                  <a:pt x="13500" y="16200"/>
                </a:cubicBezTo>
                <a:cubicBezTo>
                  <a:pt x="13230" y="16518"/>
                  <a:pt x="12960" y="16518"/>
                  <a:pt x="12690" y="16518"/>
                </a:cubicBezTo>
                <a:cubicBezTo>
                  <a:pt x="12420" y="16518"/>
                  <a:pt x="12150" y="16518"/>
                  <a:pt x="12150" y="16200"/>
                </a:cubicBezTo>
                <a:cubicBezTo>
                  <a:pt x="11880" y="15882"/>
                  <a:pt x="11880" y="15882"/>
                  <a:pt x="11880" y="15565"/>
                </a:cubicBezTo>
                <a:cubicBezTo>
                  <a:pt x="11880" y="15247"/>
                  <a:pt x="11880" y="14929"/>
                  <a:pt x="12150" y="14612"/>
                </a:cubicBezTo>
                <a:cubicBezTo>
                  <a:pt x="12960" y="13659"/>
                  <a:pt x="13500" y="12388"/>
                  <a:pt x="13500" y="10800"/>
                </a:cubicBezTo>
                <a:cubicBezTo>
                  <a:pt x="13500" y="9212"/>
                  <a:pt x="12960" y="7941"/>
                  <a:pt x="12150" y="6988"/>
                </a:cubicBezTo>
                <a:cubicBezTo>
                  <a:pt x="11880" y="6671"/>
                  <a:pt x="11880" y="6353"/>
                  <a:pt x="11880" y="6035"/>
                </a:cubicBezTo>
                <a:cubicBezTo>
                  <a:pt x="11880" y="5718"/>
                  <a:pt x="11880" y="5718"/>
                  <a:pt x="12150" y="5400"/>
                </a:cubicBezTo>
                <a:cubicBezTo>
                  <a:pt x="12150" y="5082"/>
                  <a:pt x="12420" y="5082"/>
                  <a:pt x="12690" y="5082"/>
                </a:cubicBezTo>
                <a:cubicBezTo>
                  <a:pt x="12960" y="5082"/>
                  <a:pt x="13230" y="5082"/>
                  <a:pt x="13500" y="5400"/>
                </a:cubicBezTo>
                <a:close/>
                <a:moveTo>
                  <a:pt x="15660" y="2859"/>
                </a:moveTo>
                <a:cubicBezTo>
                  <a:pt x="17550" y="5082"/>
                  <a:pt x="18630" y="7624"/>
                  <a:pt x="18630" y="10800"/>
                </a:cubicBezTo>
                <a:cubicBezTo>
                  <a:pt x="18630" y="13976"/>
                  <a:pt x="17550" y="16518"/>
                  <a:pt x="15660" y="19059"/>
                </a:cubicBezTo>
                <a:cubicBezTo>
                  <a:pt x="15390" y="19059"/>
                  <a:pt x="15120" y="19376"/>
                  <a:pt x="14850" y="19376"/>
                </a:cubicBezTo>
                <a:cubicBezTo>
                  <a:pt x="14580" y="19376"/>
                  <a:pt x="14580" y="19059"/>
                  <a:pt x="14310" y="18741"/>
                </a:cubicBezTo>
                <a:cubicBezTo>
                  <a:pt x="14040" y="18741"/>
                  <a:pt x="14040" y="18424"/>
                  <a:pt x="14040" y="18106"/>
                </a:cubicBezTo>
                <a:cubicBezTo>
                  <a:pt x="14040" y="17788"/>
                  <a:pt x="14040" y="17471"/>
                  <a:pt x="14310" y="17153"/>
                </a:cubicBezTo>
                <a:cubicBezTo>
                  <a:pt x="15660" y="15565"/>
                  <a:pt x="16470" y="13341"/>
                  <a:pt x="16470" y="10800"/>
                </a:cubicBezTo>
                <a:cubicBezTo>
                  <a:pt x="16470" y="8259"/>
                  <a:pt x="15930" y="6035"/>
                  <a:pt x="14310" y="4447"/>
                </a:cubicBezTo>
                <a:cubicBezTo>
                  <a:pt x="14040" y="4129"/>
                  <a:pt x="14040" y="3812"/>
                  <a:pt x="14040" y="3494"/>
                </a:cubicBezTo>
                <a:cubicBezTo>
                  <a:pt x="14040" y="3176"/>
                  <a:pt x="14040" y="2859"/>
                  <a:pt x="14310" y="2859"/>
                </a:cubicBezTo>
                <a:cubicBezTo>
                  <a:pt x="14580" y="2541"/>
                  <a:pt x="14850" y="2541"/>
                  <a:pt x="14850" y="2541"/>
                </a:cubicBezTo>
                <a:cubicBezTo>
                  <a:pt x="15120" y="2541"/>
                  <a:pt x="15390" y="2541"/>
                  <a:pt x="15660" y="2859"/>
                </a:cubicBezTo>
                <a:close/>
                <a:moveTo>
                  <a:pt x="17820" y="318"/>
                </a:moveTo>
                <a:cubicBezTo>
                  <a:pt x="18900" y="1588"/>
                  <a:pt x="19980" y="3176"/>
                  <a:pt x="20520" y="5082"/>
                </a:cubicBezTo>
                <a:cubicBezTo>
                  <a:pt x="21060" y="6988"/>
                  <a:pt x="21600" y="8894"/>
                  <a:pt x="21600" y="10800"/>
                </a:cubicBezTo>
                <a:cubicBezTo>
                  <a:pt x="21600" y="12706"/>
                  <a:pt x="21060" y="14612"/>
                  <a:pt x="20520" y="16518"/>
                </a:cubicBezTo>
                <a:cubicBezTo>
                  <a:pt x="19980" y="18424"/>
                  <a:pt x="18900" y="20012"/>
                  <a:pt x="17820" y="21282"/>
                </a:cubicBezTo>
                <a:cubicBezTo>
                  <a:pt x="17550" y="21600"/>
                  <a:pt x="17280" y="21600"/>
                  <a:pt x="17010" y="21600"/>
                </a:cubicBezTo>
                <a:cubicBezTo>
                  <a:pt x="16740" y="21600"/>
                  <a:pt x="16470" y="21600"/>
                  <a:pt x="16470" y="21282"/>
                </a:cubicBezTo>
                <a:cubicBezTo>
                  <a:pt x="16200" y="21282"/>
                  <a:pt x="16200" y="20965"/>
                  <a:pt x="16200" y="20647"/>
                </a:cubicBezTo>
                <a:cubicBezTo>
                  <a:pt x="16200" y="20329"/>
                  <a:pt x="16200" y="20012"/>
                  <a:pt x="16470" y="19694"/>
                </a:cubicBezTo>
                <a:cubicBezTo>
                  <a:pt x="18630" y="17153"/>
                  <a:pt x="19440" y="14294"/>
                  <a:pt x="19440" y="10800"/>
                </a:cubicBezTo>
                <a:cubicBezTo>
                  <a:pt x="19440" y="7306"/>
                  <a:pt x="18630" y="4447"/>
                  <a:pt x="16470" y="1906"/>
                </a:cubicBezTo>
                <a:cubicBezTo>
                  <a:pt x="16200" y="1588"/>
                  <a:pt x="16200" y="1271"/>
                  <a:pt x="16200" y="953"/>
                </a:cubicBezTo>
                <a:cubicBezTo>
                  <a:pt x="16200" y="635"/>
                  <a:pt x="16200" y="318"/>
                  <a:pt x="16470" y="318"/>
                </a:cubicBezTo>
                <a:cubicBezTo>
                  <a:pt x="16470" y="0"/>
                  <a:pt x="16740" y="0"/>
                  <a:pt x="17010" y="0"/>
                </a:cubicBezTo>
                <a:cubicBezTo>
                  <a:pt x="17280" y="0"/>
                  <a:pt x="17550" y="0"/>
                  <a:pt x="17820" y="3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8" name="Shape">
            <a:extLst>
              <a:ext uri="{FF2B5EF4-FFF2-40B4-BE49-F238E27FC236}">
                <a16:creationId xmlns:a16="http://schemas.microsoft.com/office/drawing/2014/main" id="{E00C7561-81A7-4EE0-A157-01650A1A99D9}"/>
              </a:ext>
            </a:extLst>
          </p:cNvPr>
          <p:cNvSpPr/>
          <p:nvPr/>
        </p:nvSpPr>
        <p:spPr>
          <a:xfrm>
            <a:off x="1133475" y="4667155"/>
            <a:ext cx="247651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055" y="10800"/>
                </a:moveTo>
                <a:cubicBezTo>
                  <a:pt x="21600" y="18586"/>
                  <a:pt x="21600" y="18586"/>
                  <a:pt x="21600" y="18586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15709" y="20595"/>
                  <a:pt x="15709" y="20595"/>
                  <a:pt x="15709" y="20595"/>
                </a:cubicBezTo>
                <a:cubicBezTo>
                  <a:pt x="16364" y="19088"/>
                  <a:pt x="16364" y="19088"/>
                  <a:pt x="16364" y="19088"/>
                </a:cubicBezTo>
                <a:cubicBezTo>
                  <a:pt x="14727" y="18837"/>
                  <a:pt x="14727" y="18837"/>
                  <a:pt x="14727" y="18837"/>
                </a:cubicBezTo>
                <a:cubicBezTo>
                  <a:pt x="15382" y="15823"/>
                  <a:pt x="15382" y="15823"/>
                  <a:pt x="15382" y="15823"/>
                </a:cubicBezTo>
                <a:cubicBezTo>
                  <a:pt x="13091" y="15572"/>
                  <a:pt x="13091" y="15572"/>
                  <a:pt x="13091" y="15572"/>
                </a:cubicBezTo>
                <a:cubicBezTo>
                  <a:pt x="13418" y="14316"/>
                  <a:pt x="13418" y="14316"/>
                  <a:pt x="13418" y="14316"/>
                </a:cubicBezTo>
                <a:cubicBezTo>
                  <a:pt x="10473" y="13814"/>
                  <a:pt x="10473" y="13814"/>
                  <a:pt x="10473" y="13814"/>
                </a:cubicBezTo>
                <a:cubicBezTo>
                  <a:pt x="11127" y="12558"/>
                  <a:pt x="11127" y="12558"/>
                  <a:pt x="11127" y="12558"/>
                </a:cubicBezTo>
                <a:cubicBezTo>
                  <a:pt x="10145" y="13060"/>
                  <a:pt x="10145" y="13060"/>
                  <a:pt x="10145" y="13060"/>
                </a:cubicBezTo>
                <a:cubicBezTo>
                  <a:pt x="9818" y="13060"/>
                  <a:pt x="9818" y="13060"/>
                  <a:pt x="9818" y="13060"/>
                </a:cubicBezTo>
                <a:cubicBezTo>
                  <a:pt x="9491" y="12307"/>
                  <a:pt x="9491" y="12307"/>
                  <a:pt x="9491" y="12307"/>
                </a:cubicBezTo>
                <a:cubicBezTo>
                  <a:pt x="8836" y="12307"/>
                  <a:pt x="8509" y="12558"/>
                  <a:pt x="7855" y="12558"/>
                </a:cubicBezTo>
                <a:cubicBezTo>
                  <a:pt x="6873" y="12558"/>
                  <a:pt x="5891" y="12307"/>
                  <a:pt x="4582" y="12056"/>
                </a:cubicBezTo>
                <a:cubicBezTo>
                  <a:pt x="3273" y="11553"/>
                  <a:pt x="1964" y="10549"/>
                  <a:pt x="1309" y="9544"/>
                </a:cubicBezTo>
                <a:cubicBezTo>
                  <a:pt x="327" y="8540"/>
                  <a:pt x="0" y="7535"/>
                  <a:pt x="0" y="6279"/>
                </a:cubicBezTo>
                <a:cubicBezTo>
                  <a:pt x="0" y="5777"/>
                  <a:pt x="0" y="5274"/>
                  <a:pt x="0" y="4772"/>
                </a:cubicBezTo>
                <a:cubicBezTo>
                  <a:pt x="655" y="3265"/>
                  <a:pt x="1636" y="2009"/>
                  <a:pt x="3600" y="1005"/>
                </a:cubicBezTo>
                <a:cubicBezTo>
                  <a:pt x="4909" y="251"/>
                  <a:pt x="6218" y="0"/>
                  <a:pt x="7855" y="0"/>
                </a:cubicBezTo>
                <a:cubicBezTo>
                  <a:pt x="8509" y="0"/>
                  <a:pt x="9164" y="0"/>
                  <a:pt x="9818" y="251"/>
                </a:cubicBezTo>
                <a:cubicBezTo>
                  <a:pt x="12109" y="502"/>
                  <a:pt x="13745" y="1507"/>
                  <a:pt x="14727" y="2763"/>
                </a:cubicBezTo>
                <a:cubicBezTo>
                  <a:pt x="15709" y="4019"/>
                  <a:pt x="16036" y="5023"/>
                  <a:pt x="16036" y="6279"/>
                </a:cubicBezTo>
                <a:cubicBezTo>
                  <a:pt x="16036" y="6279"/>
                  <a:pt x="16036" y="6279"/>
                  <a:pt x="16036" y="6530"/>
                </a:cubicBezTo>
                <a:cubicBezTo>
                  <a:pt x="16036" y="7786"/>
                  <a:pt x="15382" y="9042"/>
                  <a:pt x="14400" y="10047"/>
                </a:cubicBezTo>
                <a:lnTo>
                  <a:pt x="15055" y="10800"/>
                </a:lnTo>
                <a:close/>
                <a:moveTo>
                  <a:pt x="6545" y="4270"/>
                </a:moveTo>
                <a:cubicBezTo>
                  <a:pt x="6873" y="4270"/>
                  <a:pt x="7200" y="3767"/>
                  <a:pt x="7200" y="3516"/>
                </a:cubicBezTo>
                <a:cubicBezTo>
                  <a:pt x="7200" y="3516"/>
                  <a:pt x="7200" y="3265"/>
                  <a:pt x="7200" y="3265"/>
                </a:cubicBezTo>
                <a:cubicBezTo>
                  <a:pt x="7200" y="3014"/>
                  <a:pt x="7200" y="2763"/>
                  <a:pt x="6873" y="2512"/>
                </a:cubicBezTo>
                <a:cubicBezTo>
                  <a:pt x="6873" y="2009"/>
                  <a:pt x="6218" y="2009"/>
                  <a:pt x="5891" y="1758"/>
                </a:cubicBezTo>
                <a:cubicBezTo>
                  <a:pt x="5891" y="1758"/>
                  <a:pt x="5564" y="1758"/>
                  <a:pt x="5564" y="1758"/>
                </a:cubicBezTo>
                <a:cubicBezTo>
                  <a:pt x="5236" y="1758"/>
                  <a:pt x="4909" y="1758"/>
                  <a:pt x="4582" y="2009"/>
                </a:cubicBezTo>
                <a:cubicBezTo>
                  <a:pt x="4255" y="2260"/>
                  <a:pt x="3927" y="2512"/>
                  <a:pt x="3927" y="3014"/>
                </a:cubicBezTo>
                <a:cubicBezTo>
                  <a:pt x="3927" y="3014"/>
                  <a:pt x="3927" y="3014"/>
                  <a:pt x="3927" y="3265"/>
                </a:cubicBezTo>
                <a:cubicBezTo>
                  <a:pt x="3927" y="3516"/>
                  <a:pt x="3927" y="3767"/>
                  <a:pt x="3927" y="4019"/>
                </a:cubicBezTo>
                <a:cubicBezTo>
                  <a:pt x="4255" y="4270"/>
                  <a:pt x="4582" y="4521"/>
                  <a:pt x="5236" y="4521"/>
                </a:cubicBezTo>
                <a:cubicBezTo>
                  <a:pt x="5236" y="4521"/>
                  <a:pt x="5564" y="4521"/>
                  <a:pt x="5564" y="4521"/>
                </a:cubicBezTo>
                <a:cubicBezTo>
                  <a:pt x="5891" y="4521"/>
                  <a:pt x="6218" y="4521"/>
                  <a:pt x="6545" y="427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9" name="Shape">
            <a:extLst>
              <a:ext uri="{FF2B5EF4-FFF2-40B4-BE49-F238E27FC236}">
                <a16:creationId xmlns:a16="http://schemas.microsoft.com/office/drawing/2014/main" id="{6BF2496C-DA2E-49D5-AF27-14B8E56B1CE1}"/>
              </a:ext>
            </a:extLst>
          </p:cNvPr>
          <p:cNvSpPr/>
          <p:nvPr/>
        </p:nvSpPr>
        <p:spPr>
          <a:xfrm>
            <a:off x="1730375" y="4625880"/>
            <a:ext cx="344489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226" y="17419"/>
                </a:moveTo>
                <a:cubicBezTo>
                  <a:pt x="21600" y="0"/>
                  <a:pt x="21600" y="0"/>
                  <a:pt x="21600" y="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0" y="21600"/>
                  <a:pt x="0" y="21600"/>
                  <a:pt x="0" y="21600"/>
                </a:cubicBezTo>
                <a:lnTo>
                  <a:pt x="4226" y="17419"/>
                </a:lnTo>
                <a:close/>
                <a:moveTo>
                  <a:pt x="7278" y="19742"/>
                </a:moveTo>
                <a:cubicBezTo>
                  <a:pt x="7278" y="19742"/>
                  <a:pt x="7043" y="19742"/>
                  <a:pt x="7043" y="19742"/>
                </a:cubicBezTo>
                <a:cubicBezTo>
                  <a:pt x="7043" y="19742"/>
                  <a:pt x="6809" y="19742"/>
                  <a:pt x="6809" y="19742"/>
                </a:cubicBezTo>
                <a:cubicBezTo>
                  <a:pt x="4930" y="17884"/>
                  <a:pt x="4930" y="17884"/>
                  <a:pt x="4930" y="17884"/>
                </a:cubicBezTo>
                <a:cubicBezTo>
                  <a:pt x="4930" y="17652"/>
                  <a:pt x="4930" y="17652"/>
                  <a:pt x="4930" y="17652"/>
                </a:cubicBezTo>
                <a:cubicBezTo>
                  <a:pt x="4930" y="17419"/>
                  <a:pt x="4930" y="17419"/>
                  <a:pt x="4930" y="17187"/>
                </a:cubicBezTo>
                <a:cubicBezTo>
                  <a:pt x="5165" y="17187"/>
                  <a:pt x="5400" y="17187"/>
                  <a:pt x="5400" y="17187"/>
                </a:cubicBezTo>
                <a:cubicBezTo>
                  <a:pt x="7278" y="19045"/>
                  <a:pt x="7278" y="19045"/>
                  <a:pt x="7278" y="19045"/>
                </a:cubicBezTo>
                <a:cubicBezTo>
                  <a:pt x="7513" y="19277"/>
                  <a:pt x="7513" y="19510"/>
                  <a:pt x="7278" y="19742"/>
                </a:cubicBezTo>
                <a:close/>
                <a:moveTo>
                  <a:pt x="7748" y="17419"/>
                </a:moveTo>
                <a:cubicBezTo>
                  <a:pt x="7748" y="17419"/>
                  <a:pt x="7748" y="17652"/>
                  <a:pt x="7513" y="17652"/>
                </a:cubicBezTo>
                <a:cubicBezTo>
                  <a:pt x="7513" y="17652"/>
                  <a:pt x="7278" y="17419"/>
                  <a:pt x="7278" y="17419"/>
                </a:cubicBezTo>
                <a:cubicBezTo>
                  <a:pt x="6339" y="16490"/>
                  <a:pt x="6339" y="16490"/>
                  <a:pt x="6339" y="16490"/>
                </a:cubicBezTo>
                <a:cubicBezTo>
                  <a:pt x="6104" y="16490"/>
                  <a:pt x="6104" y="16258"/>
                  <a:pt x="6104" y="16258"/>
                </a:cubicBezTo>
                <a:cubicBezTo>
                  <a:pt x="6104" y="16026"/>
                  <a:pt x="6339" y="16026"/>
                  <a:pt x="6339" y="16026"/>
                </a:cubicBezTo>
                <a:cubicBezTo>
                  <a:pt x="6574" y="15794"/>
                  <a:pt x="6574" y="15794"/>
                  <a:pt x="6809" y="16026"/>
                </a:cubicBezTo>
                <a:cubicBezTo>
                  <a:pt x="7748" y="16955"/>
                  <a:pt x="7748" y="16955"/>
                  <a:pt x="7748" y="16955"/>
                </a:cubicBezTo>
                <a:cubicBezTo>
                  <a:pt x="7983" y="17187"/>
                  <a:pt x="7983" y="17187"/>
                  <a:pt x="7748" y="17419"/>
                </a:cubicBezTo>
                <a:close/>
                <a:moveTo>
                  <a:pt x="9157" y="16026"/>
                </a:moveTo>
                <a:cubicBezTo>
                  <a:pt x="9157" y="16258"/>
                  <a:pt x="9157" y="16258"/>
                  <a:pt x="8922" y="16258"/>
                </a:cubicBezTo>
                <a:cubicBezTo>
                  <a:pt x="8922" y="16258"/>
                  <a:pt x="8687" y="16258"/>
                  <a:pt x="8687" y="16026"/>
                </a:cubicBezTo>
                <a:cubicBezTo>
                  <a:pt x="7748" y="15097"/>
                  <a:pt x="7748" y="15097"/>
                  <a:pt x="7748" y="15097"/>
                </a:cubicBezTo>
                <a:cubicBezTo>
                  <a:pt x="7513" y="15097"/>
                  <a:pt x="7513" y="14865"/>
                  <a:pt x="7513" y="14865"/>
                </a:cubicBezTo>
                <a:cubicBezTo>
                  <a:pt x="7513" y="14865"/>
                  <a:pt x="7513" y="14632"/>
                  <a:pt x="7748" y="14632"/>
                </a:cubicBezTo>
                <a:cubicBezTo>
                  <a:pt x="7748" y="14400"/>
                  <a:pt x="7983" y="14400"/>
                  <a:pt x="8217" y="14632"/>
                </a:cubicBezTo>
                <a:cubicBezTo>
                  <a:pt x="9157" y="15561"/>
                  <a:pt x="9157" y="15561"/>
                  <a:pt x="9157" y="15561"/>
                </a:cubicBezTo>
                <a:cubicBezTo>
                  <a:pt x="9391" y="15794"/>
                  <a:pt x="9391" y="16026"/>
                  <a:pt x="9157" y="16026"/>
                </a:cubicBezTo>
                <a:close/>
                <a:moveTo>
                  <a:pt x="8922" y="13239"/>
                </a:moveTo>
                <a:cubicBezTo>
                  <a:pt x="8922" y="13471"/>
                  <a:pt x="8922" y="13703"/>
                  <a:pt x="9157" y="13703"/>
                </a:cubicBezTo>
                <a:cubicBezTo>
                  <a:pt x="10800" y="15561"/>
                  <a:pt x="10800" y="15561"/>
                  <a:pt x="10800" y="15561"/>
                </a:cubicBezTo>
                <a:cubicBezTo>
                  <a:pt x="10800" y="15794"/>
                  <a:pt x="11035" y="15794"/>
                  <a:pt x="11035" y="15794"/>
                </a:cubicBezTo>
                <a:cubicBezTo>
                  <a:pt x="11270" y="15794"/>
                  <a:pt x="11270" y="15794"/>
                  <a:pt x="11504" y="15561"/>
                </a:cubicBezTo>
                <a:cubicBezTo>
                  <a:pt x="11504" y="15329"/>
                  <a:pt x="11504" y="15329"/>
                  <a:pt x="11504" y="15097"/>
                </a:cubicBezTo>
                <a:cubicBezTo>
                  <a:pt x="9626" y="13239"/>
                  <a:pt x="9626" y="13239"/>
                  <a:pt x="9626" y="13239"/>
                </a:cubicBezTo>
                <a:cubicBezTo>
                  <a:pt x="9391" y="13006"/>
                  <a:pt x="9157" y="13006"/>
                  <a:pt x="8922" y="13239"/>
                </a:cubicBezTo>
                <a:close/>
                <a:moveTo>
                  <a:pt x="17374" y="17419"/>
                </a:moveTo>
                <a:cubicBezTo>
                  <a:pt x="17374" y="10219"/>
                  <a:pt x="17374" y="10219"/>
                  <a:pt x="17374" y="10219"/>
                </a:cubicBezTo>
                <a:cubicBezTo>
                  <a:pt x="10096" y="17419"/>
                  <a:pt x="10096" y="17419"/>
                  <a:pt x="10096" y="17419"/>
                </a:cubicBezTo>
                <a:lnTo>
                  <a:pt x="17374" y="17419"/>
                </a:lnTo>
                <a:close/>
                <a:moveTo>
                  <a:pt x="10330" y="11845"/>
                </a:moveTo>
                <a:cubicBezTo>
                  <a:pt x="10565" y="11845"/>
                  <a:pt x="10800" y="11845"/>
                  <a:pt x="11035" y="11845"/>
                </a:cubicBezTo>
                <a:cubicBezTo>
                  <a:pt x="11974" y="13006"/>
                  <a:pt x="11974" y="13006"/>
                  <a:pt x="11974" y="13006"/>
                </a:cubicBezTo>
                <a:cubicBezTo>
                  <a:pt x="12209" y="13006"/>
                  <a:pt x="12209" y="13239"/>
                  <a:pt x="11974" y="13471"/>
                </a:cubicBezTo>
                <a:cubicBezTo>
                  <a:pt x="11739" y="13471"/>
                  <a:pt x="11739" y="13471"/>
                  <a:pt x="11739" y="13471"/>
                </a:cubicBezTo>
                <a:cubicBezTo>
                  <a:pt x="11504" y="13471"/>
                  <a:pt x="11504" y="13471"/>
                  <a:pt x="11270" y="13471"/>
                </a:cubicBezTo>
                <a:cubicBezTo>
                  <a:pt x="10330" y="12542"/>
                  <a:pt x="10330" y="12542"/>
                  <a:pt x="10330" y="12542"/>
                </a:cubicBezTo>
                <a:cubicBezTo>
                  <a:pt x="10096" y="12310"/>
                  <a:pt x="10096" y="12077"/>
                  <a:pt x="10330" y="11845"/>
                </a:cubicBezTo>
                <a:close/>
                <a:moveTo>
                  <a:pt x="11739" y="10684"/>
                </a:moveTo>
                <a:cubicBezTo>
                  <a:pt x="11974" y="10452"/>
                  <a:pt x="12209" y="10452"/>
                  <a:pt x="12209" y="10684"/>
                </a:cubicBezTo>
                <a:cubicBezTo>
                  <a:pt x="13383" y="11613"/>
                  <a:pt x="13383" y="11613"/>
                  <a:pt x="13383" y="11613"/>
                </a:cubicBezTo>
                <a:cubicBezTo>
                  <a:pt x="13383" y="11613"/>
                  <a:pt x="13383" y="11845"/>
                  <a:pt x="13383" y="12077"/>
                </a:cubicBezTo>
                <a:cubicBezTo>
                  <a:pt x="13148" y="12077"/>
                  <a:pt x="13148" y="12310"/>
                  <a:pt x="12913" y="12310"/>
                </a:cubicBezTo>
                <a:cubicBezTo>
                  <a:pt x="12913" y="12310"/>
                  <a:pt x="12678" y="12077"/>
                  <a:pt x="12678" y="12077"/>
                </a:cubicBezTo>
                <a:cubicBezTo>
                  <a:pt x="11739" y="11148"/>
                  <a:pt x="11739" y="11148"/>
                  <a:pt x="11739" y="11148"/>
                </a:cubicBezTo>
                <a:cubicBezTo>
                  <a:pt x="11504" y="10916"/>
                  <a:pt x="11504" y="10684"/>
                  <a:pt x="11739" y="10684"/>
                </a:cubicBezTo>
                <a:close/>
                <a:moveTo>
                  <a:pt x="13148" y="9290"/>
                </a:moveTo>
                <a:cubicBezTo>
                  <a:pt x="12913" y="9523"/>
                  <a:pt x="12913" y="9523"/>
                  <a:pt x="13148" y="9755"/>
                </a:cubicBezTo>
                <a:cubicBezTo>
                  <a:pt x="15026" y="11613"/>
                  <a:pt x="15026" y="11613"/>
                  <a:pt x="15026" y="11613"/>
                </a:cubicBezTo>
                <a:cubicBezTo>
                  <a:pt x="15026" y="11613"/>
                  <a:pt x="15026" y="11613"/>
                  <a:pt x="15261" y="11613"/>
                </a:cubicBezTo>
                <a:cubicBezTo>
                  <a:pt x="15261" y="11613"/>
                  <a:pt x="15496" y="11613"/>
                  <a:pt x="15496" y="11613"/>
                </a:cubicBezTo>
                <a:cubicBezTo>
                  <a:pt x="15730" y="11381"/>
                  <a:pt x="15730" y="11148"/>
                  <a:pt x="15496" y="10916"/>
                </a:cubicBezTo>
                <a:cubicBezTo>
                  <a:pt x="13617" y="9290"/>
                  <a:pt x="13617" y="9290"/>
                  <a:pt x="13617" y="9290"/>
                </a:cubicBezTo>
                <a:cubicBezTo>
                  <a:pt x="13383" y="9058"/>
                  <a:pt x="13383" y="9058"/>
                  <a:pt x="13148" y="9290"/>
                </a:cubicBezTo>
                <a:close/>
                <a:moveTo>
                  <a:pt x="14557" y="7897"/>
                </a:moveTo>
                <a:cubicBezTo>
                  <a:pt x="14557" y="7665"/>
                  <a:pt x="14791" y="7665"/>
                  <a:pt x="15026" y="7897"/>
                </a:cubicBezTo>
                <a:cubicBezTo>
                  <a:pt x="15965" y="8826"/>
                  <a:pt x="15965" y="8826"/>
                  <a:pt x="15965" y="8826"/>
                </a:cubicBezTo>
                <a:cubicBezTo>
                  <a:pt x="16200" y="9058"/>
                  <a:pt x="16200" y="9290"/>
                  <a:pt x="15965" y="9523"/>
                </a:cubicBezTo>
                <a:cubicBezTo>
                  <a:pt x="15965" y="9523"/>
                  <a:pt x="15730" y="9523"/>
                  <a:pt x="15730" y="9523"/>
                </a:cubicBezTo>
                <a:cubicBezTo>
                  <a:pt x="15496" y="9523"/>
                  <a:pt x="15496" y="9523"/>
                  <a:pt x="15496" y="9523"/>
                </a:cubicBezTo>
                <a:cubicBezTo>
                  <a:pt x="14322" y="8361"/>
                  <a:pt x="14322" y="8361"/>
                  <a:pt x="14322" y="8361"/>
                </a:cubicBezTo>
                <a:cubicBezTo>
                  <a:pt x="14322" y="8361"/>
                  <a:pt x="14322" y="8129"/>
                  <a:pt x="14557" y="7897"/>
                </a:cubicBezTo>
                <a:close/>
                <a:moveTo>
                  <a:pt x="17374" y="8129"/>
                </a:moveTo>
                <a:cubicBezTo>
                  <a:pt x="17374" y="8129"/>
                  <a:pt x="17139" y="8129"/>
                  <a:pt x="17139" y="8129"/>
                </a:cubicBezTo>
                <a:cubicBezTo>
                  <a:pt x="16904" y="8129"/>
                  <a:pt x="16904" y="8129"/>
                  <a:pt x="16670" y="8129"/>
                </a:cubicBezTo>
                <a:cubicBezTo>
                  <a:pt x="15730" y="7200"/>
                  <a:pt x="15730" y="7200"/>
                  <a:pt x="15730" y="7200"/>
                </a:cubicBezTo>
                <a:cubicBezTo>
                  <a:pt x="15730" y="6968"/>
                  <a:pt x="15730" y="6968"/>
                  <a:pt x="15730" y="6735"/>
                </a:cubicBezTo>
                <a:cubicBezTo>
                  <a:pt x="15730" y="6735"/>
                  <a:pt x="15730" y="6735"/>
                  <a:pt x="15730" y="6503"/>
                </a:cubicBezTo>
                <a:cubicBezTo>
                  <a:pt x="15965" y="6271"/>
                  <a:pt x="16200" y="6271"/>
                  <a:pt x="16435" y="6503"/>
                </a:cubicBezTo>
                <a:cubicBezTo>
                  <a:pt x="17374" y="7432"/>
                  <a:pt x="17374" y="7432"/>
                  <a:pt x="17374" y="7432"/>
                </a:cubicBezTo>
                <a:cubicBezTo>
                  <a:pt x="17609" y="7665"/>
                  <a:pt x="17609" y="7897"/>
                  <a:pt x="17374" y="8129"/>
                </a:cubicBezTo>
                <a:close/>
                <a:moveTo>
                  <a:pt x="19487" y="7665"/>
                </a:moveTo>
                <a:cubicBezTo>
                  <a:pt x="19722" y="7432"/>
                  <a:pt x="19722" y="7432"/>
                  <a:pt x="19722" y="7200"/>
                </a:cubicBezTo>
                <a:cubicBezTo>
                  <a:pt x="19722" y="7200"/>
                  <a:pt x="19722" y="7200"/>
                  <a:pt x="19487" y="6968"/>
                </a:cubicBezTo>
                <a:cubicBezTo>
                  <a:pt x="17843" y="5110"/>
                  <a:pt x="17843" y="5110"/>
                  <a:pt x="17843" y="5110"/>
                </a:cubicBezTo>
                <a:cubicBezTo>
                  <a:pt x="17609" y="5110"/>
                  <a:pt x="17609" y="5110"/>
                  <a:pt x="17374" y="5110"/>
                </a:cubicBezTo>
                <a:cubicBezTo>
                  <a:pt x="17374" y="5110"/>
                  <a:pt x="17139" y="5110"/>
                  <a:pt x="17139" y="5110"/>
                </a:cubicBezTo>
                <a:cubicBezTo>
                  <a:pt x="17139" y="5342"/>
                  <a:pt x="16904" y="5342"/>
                  <a:pt x="16904" y="5574"/>
                </a:cubicBezTo>
                <a:cubicBezTo>
                  <a:pt x="16904" y="5574"/>
                  <a:pt x="17139" y="5574"/>
                  <a:pt x="17139" y="5806"/>
                </a:cubicBezTo>
                <a:cubicBezTo>
                  <a:pt x="19017" y="7665"/>
                  <a:pt x="19017" y="7665"/>
                  <a:pt x="19017" y="7665"/>
                </a:cubicBezTo>
                <a:cubicBezTo>
                  <a:pt x="19017" y="7665"/>
                  <a:pt x="19017" y="7665"/>
                  <a:pt x="19252" y="7665"/>
                </a:cubicBezTo>
                <a:cubicBezTo>
                  <a:pt x="19252" y="7665"/>
                  <a:pt x="19487" y="7665"/>
                  <a:pt x="19487" y="766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0" name="Shape">
            <a:extLst>
              <a:ext uri="{FF2B5EF4-FFF2-40B4-BE49-F238E27FC236}">
                <a16:creationId xmlns:a16="http://schemas.microsoft.com/office/drawing/2014/main" id="{78A4B2F7-DF8F-4FC9-B21A-1F65C388B72E}"/>
              </a:ext>
            </a:extLst>
          </p:cNvPr>
          <p:cNvSpPr/>
          <p:nvPr/>
        </p:nvSpPr>
        <p:spPr>
          <a:xfrm>
            <a:off x="2368550" y="4617942"/>
            <a:ext cx="360364" cy="3921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525" y="2700"/>
                </a:moveTo>
                <a:cubicBezTo>
                  <a:pt x="17325" y="3531"/>
                  <a:pt x="18675" y="4569"/>
                  <a:pt x="19800" y="6231"/>
                </a:cubicBezTo>
                <a:cubicBezTo>
                  <a:pt x="20925" y="7892"/>
                  <a:pt x="21600" y="9762"/>
                  <a:pt x="21600" y="11631"/>
                </a:cubicBezTo>
                <a:cubicBezTo>
                  <a:pt x="21600" y="13500"/>
                  <a:pt x="20925" y="15162"/>
                  <a:pt x="20025" y="16615"/>
                </a:cubicBezTo>
                <a:cubicBezTo>
                  <a:pt x="19125" y="18069"/>
                  <a:pt x="17775" y="19315"/>
                  <a:pt x="16200" y="20146"/>
                </a:cubicBezTo>
                <a:cubicBezTo>
                  <a:pt x="14400" y="21185"/>
                  <a:pt x="12600" y="21600"/>
                  <a:pt x="10800" y="21600"/>
                </a:cubicBezTo>
                <a:cubicBezTo>
                  <a:pt x="8775" y="21600"/>
                  <a:pt x="6975" y="21185"/>
                  <a:pt x="5175" y="20146"/>
                </a:cubicBezTo>
                <a:cubicBezTo>
                  <a:pt x="3600" y="19315"/>
                  <a:pt x="2250" y="18069"/>
                  <a:pt x="1350" y="16615"/>
                </a:cubicBezTo>
                <a:cubicBezTo>
                  <a:pt x="450" y="15162"/>
                  <a:pt x="0" y="13500"/>
                  <a:pt x="0" y="11631"/>
                </a:cubicBezTo>
                <a:cubicBezTo>
                  <a:pt x="0" y="9554"/>
                  <a:pt x="450" y="7892"/>
                  <a:pt x="1575" y="6231"/>
                </a:cubicBezTo>
                <a:cubicBezTo>
                  <a:pt x="2700" y="4569"/>
                  <a:pt x="4275" y="3531"/>
                  <a:pt x="6075" y="2700"/>
                </a:cubicBezTo>
                <a:cubicBezTo>
                  <a:pt x="6300" y="2492"/>
                  <a:pt x="6525" y="2492"/>
                  <a:pt x="6750" y="2492"/>
                </a:cubicBezTo>
                <a:cubicBezTo>
                  <a:pt x="6975" y="2492"/>
                  <a:pt x="6975" y="2492"/>
                  <a:pt x="7200" y="2492"/>
                </a:cubicBezTo>
                <a:cubicBezTo>
                  <a:pt x="7650" y="2700"/>
                  <a:pt x="7875" y="2908"/>
                  <a:pt x="8100" y="3323"/>
                </a:cubicBezTo>
                <a:cubicBezTo>
                  <a:pt x="8325" y="3531"/>
                  <a:pt x="8325" y="3738"/>
                  <a:pt x="8325" y="3946"/>
                </a:cubicBezTo>
                <a:cubicBezTo>
                  <a:pt x="8325" y="4154"/>
                  <a:pt x="8325" y="4362"/>
                  <a:pt x="8325" y="4569"/>
                </a:cubicBezTo>
                <a:cubicBezTo>
                  <a:pt x="8100" y="4777"/>
                  <a:pt x="7875" y="5192"/>
                  <a:pt x="7425" y="5400"/>
                </a:cubicBezTo>
                <a:cubicBezTo>
                  <a:pt x="6075" y="5815"/>
                  <a:pt x="5175" y="6854"/>
                  <a:pt x="4275" y="7892"/>
                </a:cubicBezTo>
                <a:cubicBezTo>
                  <a:pt x="3600" y="8931"/>
                  <a:pt x="3150" y="10177"/>
                  <a:pt x="3150" y="11631"/>
                </a:cubicBezTo>
                <a:cubicBezTo>
                  <a:pt x="3150" y="13500"/>
                  <a:pt x="3825" y="15162"/>
                  <a:pt x="5400" y="16615"/>
                </a:cubicBezTo>
                <a:cubicBezTo>
                  <a:pt x="6750" y="17862"/>
                  <a:pt x="8550" y="18485"/>
                  <a:pt x="10800" y="18485"/>
                </a:cubicBezTo>
                <a:cubicBezTo>
                  <a:pt x="12825" y="18485"/>
                  <a:pt x="14625" y="17862"/>
                  <a:pt x="15975" y="16615"/>
                </a:cubicBezTo>
                <a:cubicBezTo>
                  <a:pt x="17550" y="15162"/>
                  <a:pt x="18225" y="13500"/>
                  <a:pt x="18225" y="11631"/>
                </a:cubicBezTo>
                <a:cubicBezTo>
                  <a:pt x="18225" y="10177"/>
                  <a:pt x="18000" y="8931"/>
                  <a:pt x="17100" y="7892"/>
                </a:cubicBezTo>
                <a:cubicBezTo>
                  <a:pt x="16425" y="6646"/>
                  <a:pt x="15300" y="5815"/>
                  <a:pt x="13950" y="5400"/>
                </a:cubicBezTo>
                <a:cubicBezTo>
                  <a:pt x="13725" y="5192"/>
                  <a:pt x="13275" y="4777"/>
                  <a:pt x="13275" y="4569"/>
                </a:cubicBezTo>
                <a:cubicBezTo>
                  <a:pt x="13050" y="4362"/>
                  <a:pt x="13050" y="4154"/>
                  <a:pt x="13050" y="3946"/>
                </a:cubicBezTo>
                <a:cubicBezTo>
                  <a:pt x="13050" y="3738"/>
                  <a:pt x="13050" y="3531"/>
                  <a:pt x="13275" y="3323"/>
                </a:cubicBezTo>
                <a:cubicBezTo>
                  <a:pt x="13500" y="2908"/>
                  <a:pt x="13725" y="2700"/>
                  <a:pt x="14175" y="2492"/>
                </a:cubicBezTo>
                <a:cubicBezTo>
                  <a:pt x="14400" y="2492"/>
                  <a:pt x="14625" y="2492"/>
                  <a:pt x="14625" y="2492"/>
                </a:cubicBezTo>
                <a:cubicBezTo>
                  <a:pt x="15075" y="2492"/>
                  <a:pt x="15300" y="2492"/>
                  <a:pt x="15525" y="2700"/>
                </a:cubicBezTo>
                <a:close/>
                <a:moveTo>
                  <a:pt x="11925" y="9554"/>
                </a:moveTo>
                <a:cubicBezTo>
                  <a:pt x="11475" y="9762"/>
                  <a:pt x="11250" y="9969"/>
                  <a:pt x="10800" y="9969"/>
                </a:cubicBezTo>
                <a:cubicBezTo>
                  <a:pt x="10350" y="9969"/>
                  <a:pt x="9900" y="9762"/>
                  <a:pt x="9675" y="9554"/>
                </a:cubicBezTo>
                <a:cubicBezTo>
                  <a:pt x="9225" y="9346"/>
                  <a:pt x="9000" y="8931"/>
                  <a:pt x="9000" y="8515"/>
                </a:cubicBezTo>
                <a:cubicBezTo>
                  <a:pt x="9000" y="1454"/>
                  <a:pt x="9000" y="1454"/>
                  <a:pt x="9000" y="1454"/>
                </a:cubicBezTo>
                <a:cubicBezTo>
                  <a:pt x="9000" y="1038"/>
                  <a:pt x="9225" y="831"/>
                  <a:pt x="9675" y="415"/>
                </a:cubicBezTo>
                <a:cubicBezTo>
                  <a:pt x="9900" y="208"/>
                  <a:pt x="10350" y="0"/>
                  <a:pt x="10800" y="0"/>
                </a:cubicBezTo>
                <a:cubicBezTo>
                  <a:pt x="11250" y="0"/>
                  <a:pt x="11475" y="208"/>
                  <a:pt x="11925" y="415"/>
                </a:cubicBezTo>
                <a:cubicBezTo>
                  <a:pt x="12150" y="831"/>
                  <a:pt x="12375" y="1038"/>
                  <a:pt x="12375" y="1454"/>
                </a:cubicBezTo>
                <a:cubicBezTo>
                  <a:pt x="12375" y="8515"/>
                  <a:pt x="12375" y="8515"/>
                  <a:pt x="12375" y="8515"/>
                </a:cubicBezTo>
                <a:cubicBezTo>
                  <a:pt x="12375" y="8931"/>
                  <a:pt x="12150" y="9346"/>
                  <a:pt x="11925" y="955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1" name="Shape">
            <a:extLst>
              <a:ext uri="{FF2B5EF4-FFF2-40B4-BE49-F238E27FC236}">
                <a16:creationId xmlns:a16="http://schemas.microsoft.com/office/drawing/2014/main" id="{25CA7ED3-805A-47EF-A545-C515B36DC6E3}"/>
              </a:ext>
            </a:extLst>
          </p:cNvPr>
          <p:cNvSpPr/>
          <p:nvPr/>
        </p:nvSpPr>
        <p:spPr>
          <a:xfrm>
            <a:off x="3017838" y="4663980"/>
            <a:ext cx="349251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32" y="9379"/>
                </a:moveTo>
                <a:cubicBezTo>
                  <a:pt x="14632" y="21600"/>
                  <a:pt x="14632" y="21600"/>
                  <a:pt x="14632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9379"/>
                  <a:pt x="0" y="9379"/>
                  <a:pt x="0" y="9379"/>
                </a:cubicBezTo>
                <a:cubicBezTo>
                  <a:pt x="10916" y="9379"/>
                  <a:pt x="10916" y="9379"/>
                  <a:pt x="10916" y="9379"/>
                </a:cubicBezTo>
                <a:cubicBezTo>
                  <a:pt x="10916" y="6253"/>
                  <a:pt x="10916" y="6253"/>
                  <a:pt x="10916" y="6253"/>
                </a:cubicBezTo>
                <a:cubicBezTo>
                  <a:pt x="10916" y="4547"/>
                  <a:pt x="11613" y="3126"/>
                  <a:pt x="12542" y="1705"/>
                </a:cubicBezTo>
                <a:cubicBezTo>
                  <a:pt x="13703" y="568"/>
                  <a:pt x="14865" y="0"/>
                  <a:pt x="16258" y="0"/>
                </a:cubicBezTo>
                <a:cubicBezTo>
                  <a:pt x="17884" y="0"/>
                  <a:pt x="19045" y="568"/>
                  <a:pt x="19974" y="1705"/>
                </a:cubicBezTo>
                <a:cubicBezTo>
                  <a:pt x="21135" y="3126"/>
                  <a:pt x="21600" y="4547"/>
                  <a:pt x="21600" y="6253"/>
                </a:cubicBezTo>
                <a:cubicBezTo>
                  <a:pt x="21600" y="9379"/>
                  <a:pt x="21600" y="9379"/>
                  <a:pt x="21600" y="9379"/>
                </a:cubicBezTo>
                <a:cubicBezTo>
                  <a:pt x="19974" y="9379"/>
                  <a:pt x="19974" y="9379"/>
                  <a:pt x="19974" y="9379"/>
                </a:cubicBezTo>
                <a:cubicBezTo>
                  <a:pt x="19974" y="6253"/>
                  <a:pt x="19974" y="6253"/>
                  <a:pt x="19974" y="6253"/>
                </a:cubicBezTo>
                <a:cubicBezTo>
                  <a:pt x="19974" y="5116"/>
                  <a:pt x="19510" y="3979"/>
                  <a:pt x="18813" y="3126"/>
                </a:cubicBezTo>
                <a:cubicBezTo>
                  <a:pt x="18116" y="2274"/>
                  <a:pt x="17419" y="1989"/>
                  <a:pt x="16258" y="1989"/>
                </a:cubicBezTo>
                <a:cubicBezTo>
                  <a:pt x="15329" y="1989"/>
                  <a:pt x="14400" y="2274"/>
                  <a:pt x="13703" y="3126"/>
                </a:cubicBezTo>
                <a:cubicBezTo>
                  <a:pt x="13006" y="3979"/>
                  <a:pt x="12774" y="5116"/>
                  <a:pt x="12774" y="6253"/>
                </a:cubicBezTo>
                <a:cubicBezTo>
                  <a:pt x="12774" y="9379"/>
                  <a:pt x="12774" y="9379"/>
                  <a:pt x="12774" y="9379"/>
                </a:cubicBezTo>
                <a:lnTo>
                  <a:pt x="14632" y="937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2" name="Shape">
            <a:extLst>
              <a:ext uri="{FF2B5EF4-FFF2-40B4-BE49-F238E27FC236}">
                <a16:creationId xmlns:a16="http://schemas.microsoft.com/office/drawing/2014/main" id="{4D23C23A-9ECF-486C-A219-480AD0525747}"/>
              </a:ext>
            </a:extLst>
          </p:cNvPr>
          <p:cNvSpPr/>
          <p:nvPr/>
        </p:nvSpPr>
        <p:spPr>
          <a:xfrm>
            <a:off x="3700462" y="4659217"/>
            <a:ext cx="274639" cy="3873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8" y="0"/>
                </a:moveTo>
                <a:cubicBezTo>
                  <a:pt x="888" y="0"/>
                  <a:pt x="888" y="0"/>
                  <a:pt x="1184" y="0"/>
                </a:cubicBezTo>
                <a:cubicBezTo>
                  <a:pt x="1184" y="0"/>
                  <a:pt x="1479" y="0"/>
                  <a:pt x="1775" y="210"/>
                </a:cubicBezTo>
                <a:cubicBezTo>
                  <a:pt x="1775" y="210"/>
                  <a:pt x="2071" y="419"/>
                  <a:pt x="2071" y="629"/>
                </a:cubicBezTo>
                <a:cubicBezTo>
                  <a:pt x="8285" y="21600"/>
                  <a:pt x="8285" y="21600"/>
                  <a:pt x="8285" y="21600"/>
                </a:cubicBezTo>
                <a:cubicBezTo>
                  <a:pt x="6214" y="21600"/>
                  <a:pt x="6214" y="21600"/>
                  <a:pt x="6214" y="21600"/>
                </a:cubicBezTo>
                <a:cubicBezTo>
                  <a:pt x="0" y="1049"/>
                  <a:pt x="0" y="1049"/>
                  <a:pt x="0" y="1049"/>
                </a:cubicBezTo>
                <a:cubicBezTo>
                  <a:pt x="0" y="839"/>
                  <a:pt x="0" y="839"/>
                  <a:pt x="0" y="839"/>
                </a:cubicBezTo>
                <a:cubicBezTo>
                  <a:pt x="0" y="629"/>
                  <a:pt x="0" y="419"/>
                  <a:pt x="296" y="419"/>
                </a:cubicBezTo>
                <a:cubicBezTo>
                  <a:pt x="296" y="210"/>
                  <a:pt x="592" y="210"/>
                  <a:pt x="888" y="0"/>
                </a:cubicBezTo>
                <a:close/>
                <a:moveTo>
                  <a:pt x="21600" y="4614"/>
                </a:moveTo>
                <a:cubicBezTo>
                  <a:pt x="21008" y="6291"/>
                  <a:pt x="21008" y="6291"/>
                  <a:pt x="21008" y="6291"/>
                </a:cubicBezTo>
                <a:cubicBezTo>
                  <a:pt x="20712" y="6501"/>
                  <a:pt x="20712" y="6711"/>
                  <a:pt x="20712" y="7130"/>
                </a:cubicBezTo>
                <a:cubicBezTo>
                  <a:pt x="20712" y="7340"/>
                  <a:pt x="20712" y="7550"/>
                  <a:pt x="20712" y="7759"/>
                </a:cubicBezTo>
                <a:cubicBezTo>
                  <a:pt x="21304" y="9647"/>
                  <a:pt x="21304" y="9647"/>
                  <a:pt x="21304" y="9647"/>
                </a:cubicBezTo>
                <a:cubicBezTo>
                  <a:pt x="21304" y="9856"/>
                  <a:pt x="21304" y="10066"/>
                  <a:pt x="21008" y="10066"/>
                </a:cubicBezTo>
                <a:cubicBezTo>
                  <a:pt x="21008" y="10276"/>
                  <a:pt x="20712" y="10276"/>
                  <a:pt x="20416" y="10276"/>
                </a:cubicBezTo>
                <a:cubicBezTo>
                  <a:pt x="15978" y="9856"/>
                  <a:pt x="15978" y="9856"/>
                  <a:pt x="15978" y="9856"/>
                </a:cubicBezTo>
                <a:cubicBezTo>
                  <a:pt x="15682" y="9647"/>
                  <a:pt x="15090" y="9647"/>
                  <a:pt x="14795" y="9647"/>
                </a:cubicBezTo>
                <a:cubicBezTo>
                  <a:pt x="14499" y="9647"/>
                  <a:pt x="14203" y="9856"/>
                  <a:pt x="13611" y="9856"/>
                </a:cubicBezTo>
                <a:cubicBezTo>
                  <a:pt x="9468" y="10276"/>
                  <a:pt x="9468" y="10276"/>
                  <a:pt x="9468" y="10276"/>
                </a:cubicBezTo>
                <a:cubicBezTo>
                  <a:pt x="9173" y="10485"/>
                  <a:pt x="8877" y="10485"/>
                  <a:pt x="8285" y="10485"/>
                </a:cubicBezTo>
                <a:cubicBezTo>
                  <a:pt x="7989" y="10485"/>
                  <a:pt x="7693" y="10485"/>
                  <a:pt x="7397" y="10276"/>
                </a:cubicBezTo>
                <a:cubicBezTo>
                  <a:pt x="5918" y="10276"/>
                  <a:pt x="5918" y="10276"/>
                  <a:pt x="5918" y="10276"/>
                </a:cubicBezTo>
                <a:cubicBezTo>
                  <a:pt x="3255" y="419"/>
                  <a:pt x="3255" y="419"/>
                  <a:pt x="3255" y="419"/>
                </a:cubicBezTo>
                <a:cubicBezTo>
                  <a:pt x="3255" y="419"/>
                  <a:pt x="3255" y="419"/>
                  <a:pt x="3255" y="419"/>
                </a:cubicBezTo>
                <a:cubicBezTo>
                  <a:pt x="7397" y="839"/>
                  <a:pt x="7397" y="839"/>
                  <a:pt x="7397" y="839"/>
                </a:cubicBezTo>
                <a:cubicBezTo>
                  <a:pt x="7693" y="1049"/>
                  <a:pt x="7989" y="1049"/>
                  <a:pt x="8285" y="1049"/>
                </a:cubicBezTo>
                <a:cubicBezTo>
                  <a:pt x="8581" y="1049"/>
                  <a:pt x="9173" y="1049"/>
                  <a:pt x="9468" y="839"/>
                </a:cubicBezTo>
                <a:cubicBezTo>
                  <a:pt x="13611" y="419"/>
                  <a:pt x="13611" y="419"/>
                  <a:pt x="13611" y="419"/>
                </a:cubicBezTo>
                <a:cubicBezTo>
                  <a:pt x="14203" y="210"/>
                  <a:pt x="14499" y="210"/>
                  <a:pt x="14795" y="210"/>
                </a:cubicBezTo>
                <a:cubicBezTo>
                  <a:pt x="15090" y="210"/>
                  <a:pt x="15682" y="210"/>
                  <a:pt x="15978" y="419"/>
                </a:cubicBezTo>
                <a:cubicBezTo>
                  <a:pt x="19825" y="839"/>
                  <a:pt x="19825" y="839"/>
                  <a:pt x="19825" y="839"/>
                </a:cubicBezTo>
                <a:cubicBezTo>
                  <a:pt x="20121" y="839"/>
                  <a:pt x="20416" y="1049"/>
                  <a:pt x="20712" y="1258"/>
                </a:cubicBezTo>
                <a:cubicBezTo>
                  <a:pt x="21008" y="1258"/>
                  <a:pt x="21008" y="1468"/>
                  <a:pt x="21008" y="1678"/>
                </a:cubicBezTo>
                <a:cubicBezTo>
                  <a:pt x="21600" y="2936"/>
                  <a:pt x="21600" y="2936"/>
                  <a:pt x="21600" y="2936"/>
                </a:cubicBezTo>
                <a:cubicBezTo>
                  <a:pt x="21600" y="3146"/>
                  <a:pt x="21600" y="3565"/>
                  <a:pt x="21600" y="3775"/>
                </a:cubicBezTo>
                <a:cubicBezTo>
                  <a:pt x="21600" y="3984"/>
                  <a:pt x="21600" y="4194"/>
                  <a:pt x="21600" y="46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3" name="Shape">
            <a:extLst>
              <a:ext uri="{FF2B5EF4-FFF2-40B4-BE49-F238E27FC236}">
                <a16:creationId xmlns:a16="http://schemas.microsoft.com/office/drawing/2014/main" id="{8ACC373D-A0CB-4CA6-ACDA-10E3077BE1BE}"/>
              </a:ext>
            </a:extLst>
          </p:cNvPr>
          <p:cNvSpPr/>
          <p:nvPr/>
        </p:nvSpPr>
        <p:spPr>
          <a:xfrm>
            <a:off x="4297362" y="4652867"/>
            <a:ext cx="371476" cy="3683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164" y="0"/>
                </a:moveTo>
                <a:cubicBezTo>
                  <a:pt x="21600" y="12343"/>
                  <a:pt x="21600" y="12343"/>
                  <a:pt x="21600" y="12343"/>
                </a:cubicBezTo>
                <a:cubicBezTo>
                  <a:pt x="12436" y="21600"/>
                  <a:pt x="12436" y="21600"/>
                  <a:pt x="12436" y="21600"/>
                </a:cubicBezTo>
                <a:cubicBezTo>
                  <a:pt x="0" y="9037"/>
                  <a:pt x="0" y="9037"/>
                  <a:pt x="0" y="9037"/>
                </a:cubicBezTo>
                <a:cubicBezTo>
                  <a:pt x="0" y="3967"/>
                  <a:pt x="0" y="3967"/>
                  <a:pt x="0" y="3967"/>
                </a:cubicBezTo>
                <a:cubicBezTo>
                  <a:pt x="4145" y="0"/>
                  <a:pt x="4145" y="0"/>
                  <a:pt x="4145" y="0"/>
                </a:cubicBezTo>
                <a:lnTo>
                  <a:pt x="9164" y="0"/>
                </a:lnTo>
                <a:close/>
                <a:moveTo>
                  <a:pt x="2618" y="3747"/>
                </a:moveTo>
                <a:cubicBezTo>
                  <a:pt x="2618" y="4188"/>
                  <a:pt x="2836" y="4408"/>
                  <a:pt x="3055" y="4629"/>
                </a:cubicBezTo>
                <a:cubicBezTo>
                  <a:pt x="3273" y="4849"/>
                  <a:pt x="3709" y="5069"/>
                  <a:pt x="3927" y="5069"/>
                </a:cubicBezTo>
                <a:cubicBezTo>
                  <a:pt x="4364" y="5069"/>
                  <a:pt x="4582" y="4849"/>
                  <a:pt x="4800" y="4629"/>
                </a:cubicBezTo>
                <a:cubicBezTo>
                  <a:pt x="5018" y="4408"/>
                  <a:pt x="5236" y="4188"/>
                  <a:pt x="5236" y="3747"/>
                </a:cubicBezTo>
                <a:cubicBezTo>
                  <a:pt x="5236" y="3527"/>
                  <a:pt x="5018" y="3086"/>
                  <a:pt x="4800" y="2865"/>
                </a:cubicBezTo>
                <a:cubicBezTo>
                  <a:pt x="4582" y="2645"/>
                  <a:pt x="4364" y="2424"/>
                  <a:pt x="3927" y="2424"/>
                </a:cubicBezTo>
                <a:cubicBezTo>
                  <a:pt x="3709" y="2424"/>
                  <a:pt x="3273" y="2645"/>
                  <a:pt x="3055" y="2865"/>
                </a:cubicBezTo>
                <a:cubicBezTo>
                  <a:pt x="2836" y="3086"/>
                  <a:pt x="2618" y="3527"/>
                  <a:pt x="2618" y="374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4" name="Shape">
            <a:extLst>
              <a:ext uri="{FF2B5EF4-FFF2-40B4-BE49-F238E27FC236}">
                <a16:creationId xmlns:a16="http://schemas.microsoft.com/office/drawing/2014/main" id="{FDF8EC05-BF0A-46F5-92D2-B52AB4E5EBAF}"/>
              </a:ext>
            </a:extLst>
          </p:cNvPr>
          <p:cNvSpPr/>
          <p:nvPr/>
        </p:nvSpPr>
        <p:spPr>
          <a:xfrm>
            <a:off x="4951412" y="4659217"/>
            <a:ext cx="355601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872"/>
                </a:moveTo>
                <a:cubicBezTo>
                  <a:pt x="18872" y="21600"/>
                  <a:pt x="18872" y="21600"/>
                  <a:pt x="18872" y="21600"/>
                </a:cubicBezTo>
                <a:cubicBezTo>
                  <a:pt x="12960" y="15916"/>
                  <a:pt x="12960" y="15916"/>
                  <a:pt x="12960" y="15916"/>
                </a:cubicBezTo>
                <a:cubicBezTo>
                  <a:pt x="11596" y="16598"/>
                  <a:pt x="10232" y="17053"/>
                  <a:pt x="8640" y="17053"/>
                </a:cubicBezTo>
                <a:cubicBezTo>
                  <a:pt x="8640" y="17053"/>
                  <a:pt x="8640" y="17053"/>
                  <a:pt x="8640" y="17053"/>
                </a:cubicBezTo>
                <a:cubicBezTo>
                  <a:pt x="6139" y="17053"/>
                  <a:pt x="4093" y="16143"/>
                  <a:pt x="2501" y="14552"/>
                </a:cubicBezTo>
                <a:cubicBezTo>
                  <a:pt x="909" y="12960"/>
                  <a:pt x="0" y="10914"/>
                  <a:pt x="0" y="8413"/>
                </a:cubicBezTo>
                <a:cubicBezTo>
                  <a:pt x="0" y="6139"/>
                  <a:pt x="909" y="4093"/>
                  <a:pt x="2501" y="2501"/>
                </a:cubicBezTo>
                <a:cubicBezTo>
                  <a:pt x="4093" y="682"/>
                  <a:pt x="6139" y="0"/>
                  <a:pt x="8640" y="0"/>
                </a:cubicBezTo>
                <a:cubicBezTo>
                  <a:pt x="10914" y="0"/>
                  <a:pt x="12960" y="682"/>
                  <a:pt x="14552" y="2501"/>
                </a:cubicBezTo>
                <a:cubicBezTo>
                  <a:pt x="16371" y="4093"/>
                  <a:pt x="17053" y="6139"/>
                  <a:pt x="17053" y="8413"/>
                </a:cubicBezTo>
                <a:cubicBezTo>
                  <a:pt x="17053" y="10004"/>
                  <a:pt x="16825" y="11596"/>
                  <a:pt x="15916" y="12960"/>
                </a:cubicBezTo>
                <a:lnTo>
                  <a:pt x="21600" y="18872"/>
                </a:lnTo>
                <a:close/>
                <a:moveTo>
                  <a:pt x="3183" y="8413"/>
                </a:moveTo>
                <a:cubicBezTo>
                  <a:pt x="3183" y="10004"/>
                  <a:pt x="3865" y="11141"/>
                  <a:pt x="4775" y="12278"/>
                </a:cubicBezTo>
                <a:cubicBezTo>
                  <a:pt x="5912" y="13187"/>
                  <a:pt x="7048" y="13869"/>
                  <a:pt x="8640" y="13869"/>
                </a:cubicBezTo>
                <a:cubicBezTo>
                  <a:pt x="10004" y="13869"/>
                  <a:pt x="11368" y="13187"/>
                  <a:pt x="12278" y="12278"/>
                </a:cubicBezTo>
                <a:cubicBezTo>
                  <a:pt x="13415" y="11141"/>
                  <a:pt x="13869" y="10004"/>
                  <a:pt x="13869" y="8413"/>
                </a:cubicBezTo>
                <a:cubicBezTo>
                  <a:pt x="13869" y="7048"/>
                  <a:pt x="13415" y="5684"/>
                  <a:pt x="12278" y="4775"/>
                </a:cubicBezTo>
                <a:cubicBezTo>
                  <a:pt x="11368" y="3638"/>
                  <a:pt x="10004" y="3183"/>
                  <a:pt x="8640" y="3183"/>
                </a:cubicBezTo>
                <a:cubicBezTo>
                  <a:pt x="7048" y="3183"/>
                  <a:pt x="5912" y="3638"/>
                  <a:pt x="4775" y="4775"/>
                </a:cubicBezTo>
                <a:cubicBezTo>
                  <a:pt x="3865" y="5684"/>
                  <a:pt x="3183" y="7048"/>
                  <a:pt x="3183" y="841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5" name="Shape">
            <a:extLst>
              <a:ext uri="{FF2B5EF4-FFF2-40B4-BE49-F238E27FC236}">
                <a16:creationId xmlns:a16="http://schemas.microsoft.com/office/drawing/2014/main" id="{93857D48-0177-4F2B-BDBE-74C2AA689D3A}"/>
              </a:ext>
            </a:extLst>
          </p:cNvPr>
          <p:cNvSpPr/>
          <p:nvPr/>
        </p:nvSpPr>
        <p:spPr>
          <a:xfrm>
            <a:off x="5595937" y="4659217"/>
            <a:ext cx="357189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916" y="12960"/>
                </a:moveTo>
                <a:cubicBezTo>
                  <a:pt x="21600" y="18872"/>
                  <a:pt x="21600" y="18872"/>
                  <a:pt x="21600" y="18872"/>
                </a:cubicBezTo>
                <a:cubicBezTo>
                  <a:pt x="18872" y="21600"/>
                  <a:pt x="18872" y="21600"/>
                  <a:pt x="18872" y="21600"/>
                </a:cubicBezTo>
                <a:cubicBezTo>
                  <a:pt x="12960" y="15916"/>
                  <a:pt x="12960" y="15916"/>
                  <a:pt x="12960" y="15916"/>
                </a:cubicBezTo>
                <a:cubicBezTo>
                  <a:pt x="11596" y="16598"/>
                  <a:pt x="10232" y="17053"/>
                  <a:pt x="8640" y="17053"/>
                </a:cubicBezTo>
                <a:cubicBezTo>
                  <a:pt x="8640" y="17053"/>
                  <a:pt x="8640" y="17053"/>
                  <a:pt x="8413" y="17053"/>
                </a:cubicBezTo>
                <a:cubicBezTo>
                  <a:pt x="6139" y="17053"/>
                  <a:pt x="4093" y="16143"/>
                  <a:pt x="2501" y="14552"/>
                </a:cubicBezTo>
                <a:cubicBezTo>
                  <a:pt x="682" y="12960"/>
                  <a:pt x="0" y="10914"/>
                  <a:pt x="0" y="8413"/>
                </a:cubicBezTo>
                <a:cubicBezTo>
                  <a:pt x="0" y="6139"/>
                  <a:pt x="909" y="4093"/>
                  <a:pt x="2501" y="2501"/>
                </a:cubicBezTo>
                <a:cubicBezTo>
                  <a:pt x="4093" y="682"/>
                  <a:pt x="6139" y="0"/>
                  <a:pt x="8640" y="0"/>
                </a:cubicBezTo>
                <a:cubicBezTo>
                  <a:pt x="10914" y="0"/>
                  <a:pt x="12960" y="682"/>
                  <a:pt x="14552" y="2501"/>
                </a:cubicBezTo>
                <a:cubicBezTo>
                  <a:pt x="16371" y="4093"/>
                  <a:pt x="17053" y="6139"/>
                  <a:pt x="17053" y="8413"/>
                </a:cubicBezTo>
                <a:cubicBezTo>
                  <a:pt x="17053" y="10004"/>
                  <a:pt x="16598" y="11596"/>
                  <a:pt x="15916" y="12960"/>
                </a:cubicBezTo>
                <a:close/>
                <a:moveTo>
                  <a:pt x="8413" y="13869"/>
                </a:moveTo>
                <a:cubicBezTo>
                  <a:pt x="10004" y="13869"/>
                  <a:pt x="11141" y="13187"/>
                  <a:pt x="12278" y="12278"/>
                </a:cubicBezTo>
                <a:cubicBezTo>
                  <a:pt x="13415" y="11141"/>
                  <a:pt x="13869" y="10004"/>
                  <a:pt x="13869" y="8413"/>
                </a:cubicBezTo>
                <a:cubicBezTo>
                  <a:pt x="13869" y="7048"/>
                  <a:pt x="13415" y="5684"/>
                  <a:pt x="12278" y="4775"/>
                </a:cubicBezTo>
                <a:cubicBezTo>
                  <a:pt x="11141" y="3638"/>
                  <a:pt x="10004" y="3183"/>
                  <a:pt x="8413" y="3183"/>
                </a:cubicBezTo>
                <a:cubicBezTo>
                  <a:pt x="7048" y="3183"/>
                  <a:pt x="5912" y="3638"/>
                  <a:pt x="4775" y="4775"/>
                </a:cubicBezTo>
                <a:cubicBezTo>
                  <a:pt x="3865" y="5684"/>
                  <a:pt x="3183" y="7048"/>
                  <a:pt x="3183" y="8413"/>
                </a:cubicBezTo>
                <a:cubicBezTo>
                  <a:pt x="3183" y="10004"/>
                  <a:pt x="3865" y="11141"/>
                  <a:pt x="4775" y="12278"/>
                </a:cubicBezTo>
                <a:cubicBezTo>
                  <a:pt x="5912" y="13187"/>
                  <a:pt x="7048" y="13869"/>
                  <a:pt x="8413" y="13869"/>
                </a:cubicBezTo>
                <a:close/>
                <a:moveTo>
                  <a:pt x="4547" y="6821"/>
                </a:moveTo>
                <a:cubicBezTo>
                  <a:pt x="12505" y="6821"/>
                  <a:pt x="12505" y="6821"/>
                  <a:pt x="12505" y="6821"/>
                </a:cubicBezTo>
                <a:cubicBezTo>
                  <a:pt x="12505" y="10004"/>
                  <a:pt x="12505" y="10004"/>
                  <a:pt x="12505" y="10004"/>
                </a:cubicBezTo>
                <a:cubicBezTo>
                  <a:pt x="4547" y="10004"/>
                  <a:pt x="4547" y="10004"/>
                  <a:pt x="4547" y="10004"/>
                </a:cubicBezTo>
                <a:lnTo>
                  <a:pt x="4547" y="682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6" name="Shape">
            <a:extLst>
              <a:ext uri="{FF2B5EF4-FFF2-40B4-BE49-F238E27FC236}">
                <a16:creationId xmlns:a16="http://schemas.microsoft.com/office/drawing/2014/main" id="{CE9182AA-A2EA-4206-92E5-FB37DF427B40}"/>
              </a:ext>
            </a:extLst>
          </p:cNvPr>
          <p:cNvSpPr/>
          <p:nvPr/>
        </p:nvSpPr>
        <p:spPr>
          <a:xfrm>
            <a:off x="6242051" y="4659217"/>
            <a:ext cx="357189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916" y="12960"/>
                </a:moveTo>
                <a:cubicBezTo>
                  <a:pt x="21600" y="18872"/>
                  <a:pt x="21600" y="18872"/>
                  <a:pt x="21600" y="18872"/>
                </a:cubicBezTo>
                <a:cubicBezTo>
                  <a:pt x="18872" y="21600"/>
                  <a:pt x="18872" y="21600"/>
                  <a:pt x="18872" y="21600"/>
                </a:cubicBezTo>
                <a:cubicBezTo>
                  <a:pt x="12960" y="15916"/>
                  <a:pt x="12960" y="15916"/>
                  <a:pt x="12960" y="15916"/>
                </a:cubicBezTo>
                <a:cubicBezTo>
                  <a:pt x="11596" y="16598"/>
                  <a:pt x="10232" y="17053"/>
                  <a:pt x="8640" y="17053"/>
                </a:cubicBezTo>
                <a:cubicBezTo>
                  <a:pt x="8640" y="17053"/>
                  <a:pt x="8640" y="17053"/>
                  <a:pt x="8413" y="17053"/>
                </a:cubicBezTo>
                <a:cubicBezTo>
                  <a:pt x="6139" y="17053"/>
                  <a:pt x="4093" y="16143"/>
                  <a:pt x="2501" y="14552"/>
                </a:cubicBezTo>
                <a:cubicBezTo>
                  <a:pt x="682" y="12960"/>
                  <a:pt x="0" y="10914"/>
                  <a:pt x="0" y="8413"/>
                </a:cubicBezTo>
                <a:cubicBezTo>
                  <a:pt x="0" y="6139"/>
                  <a:pt x="682" y="4093"/>
                  <a:pt x="2501" y="2501"/>
                </a:cubicBezTo>
                <a:cubicBezTo>
                  <a:pt x="4093" y="682"/>
                  <a:pt x="6139" y="0"/>
                  <a:pt x="8640" y="0"/>
                </a:cubicBezTo>
                <a:cubicBezTo>
                  <a:pt x="10914" y="0"/>
                  <a:pt x="12960" y="682"/>
                  <a:pt x="14552" y="2501"/>
                </a:cubicBezTo>
                <a:cubicBezTo>
                  <a:pt x="16371" y="4093"/>
                  <a:pt x="17053" y="6139"/>
                  <a:pt x="17053" y="8413"/>
                </a:cubicBezTo>
                <a:cubicBezTo>
                  <a:pt x="17053" y="10004"/>
                  <a:pt x="16598" y="11596"/>
                  <a:pt x="15916" y="12960"/>
                </a:cubicBezTo>
                <a:close/>
                <a:moveTo>
                  <a:pt x="8413" y="13869"/>
                </a:moveTo>
                <a:cubicBezTo>
                  <a:pt x="10004" y="13869"/>
                  <a:pt x="11141" y="13187"/>
                  <a:pt x="12278" y="12278"/>
                </a:cubicBezTo>
                <a:cubicBezTo>
                  <a:pt x="13415" y="11141"/>
                  <a:pt x="13869" y="10004"/>
                  <a:pt x="13869" y="8413"/>
                </a:cubicBezTo>
                <a:cubicBezTo>
                  <a:pt x="13869" y="7048"/>
                  <a:pt x="13415" y="5684"/>
                  <a:pt x="12278" y="4775"/>
                </a:cubicBezTo>
                <a:cubicBezTo>
                  <a:pt x="11141" y="3638"/>
                  <a:pt x="10004" y="3183"/>
                  <a:pt x="8413" y="3183"/>
                </a:cubicBezTo>
                <a:cubicBezTo>
                  <a:pt x="7048" y="3183"/>
                  <a:pt x="5912" y="3638"/>
                  <a:pt x="4775" y="4775"/>
                </a:cubicBezTo>
                <a:cubicBezTo>
                  <a:pt x="3865" y="5684"/>
                  <a:pt x="3183" y="7048"/>
                  <a:pt x="3183" y="8413"/>
                </a:cubicBezTo>
                <a:cubicBezTo>
                  <a:pt x="3183" y="10004"/>
                  <a:pt x="3865" y="11141"/>
                  <a:pt x="4775" y="12278"/>
                </a:cubicBezTo>
                <a:cubicBezTo>
                  <a:pt x="5912" y="13187"/>
                  <a:pt x="7048" y="13869"/>
                  <a:pt x="8413" y="13869"/>
                </a:cubicBezTo>
                <a:close/>
                <a:moveTo>
                  <a:pt x="10232" y="4547"/>
                </a:moveTo>
                <a:cubicBezTo>
                  <a:pt x="10232" y="6821"/>
                  <a:pt x="10232" y="6821"/>
                  <a:pt x="10232" y="6821"/>
                </a:cubicBezTo>
                <a:cubicBezTo>
                  <a:pt x="12505" y="6821"/>
                  <a:pt x="12505" y="6821"/>
                  <a:pt x="12505" y="6821"/>
                </a:cubicBezTo>
                <a:cubicBezTo>
                  <a:pt x="12505" y="10004"/>
                  <a:pt x="12505" y="10004"/>
                  <a:pt x="12505" y="10004"/>
                </a:cubicBezTo>
                <a:cubicBezTo>
                  <a:pt x="10232" y="10004"/>
                  <a:pt x="10232" y="10004"/>
                  <a:pt x="10232" y="10004"/>
                </a:cubicBezTo>
                <a:cubicBezTo>
                  <a:pt x="10232" y="12505"/>
                  <a:pt x="10232" y="12505"/>
                  <a:pt x="10232" y="12505"/>
                </a:cubicBezTo>
                <a:cubicBezTo>
                  <a:pt x="6821" y="12505"/>
                  <a:pt x="6821" y="12505"/>
                  <a:pt x="6821" y="12505"/>
                </a:cubicBezTo>
                <a:cubicBezTo>
                  <a:pt x="6821" y="10004"/>
                  <a:pt x="6821" y="10004"/>
                  <a:pt x="6821" y="10004"/>
                </a:cubicBezTo>
                <a:cubicBezTo>
                  <a:pt x="4547" y="10004"/>
                  <a:pt x="4547" y="10004"/>
                  <a:pt x="4547" y="10004"/>
                </a:cubicBezTo>
                <a:cubicBezTo>
                  <a:pt x="4547" y="6821"/>
                  <a:pt x="4547" y="6821"/>
                  <a:pt x="4547" y="6821"/>
                </a:cubicBezTo>
                <a:cubicBezTo>
                  <a:pt x="6821" y="6821"/>
                  <a:pt x="6821" y="6821"/>
                  <a:pt x="6821" y="6821"/>
                </a:cubicBezTo>
                <a:cubicBezTo>
                  <a:pt x="6821" y="4547"/>
                  <a:pt x="6821" y="4547"/>
                  <a:pt x="6821" y="4547"/>
                </a:cubicBezTo>
                <a:lnTo>
                  <a:pt x="10232" y="454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7" name="Shape">
            <a:extLst>
              <a:ext uri="{FF2B5EF4-FFF2-40B4-BE49-F238E27FC236}">
                <a16:creationId xmlns:a16="http://schemas.microsoft.com/office/drawing/2014/main" id="{DC91A0A7-CFCD-4E86-93BE-0B520DEBCB0F}"/>
              </a:ext>
            </a:extLst>
          </p:cNvPr>
          <p:cNvSpPr/>
          <p:nvPr/>
        </p:nvSpPr>
        <p:spPr>
          <a:xfrm>
            <a:off x="6951663" y="4716367"/>
            <a:ext cx="225426" cy="222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897"/>
                </a:moveTo>
                <a:lnTo>
                  <a:pt x="17949" y="21600"/>
                </a:lnTo>
                <a:lnTo>
                  <a:pt x="10800" y="14657"/>
                </a:lnTo>
                <a:lnTo>
                  <a:pt x="3955" y="21600"/>
                </a:lnTo>
                <a:lnTo>
                  <a:pt x="0" y="17897"/>
                </a:lnTo>
                <a:lnTo>
                  <a:pt x="7149" y="10954"/>
                </a:lnTo>
                <a:lnTo>
                  <a:pt x="0" y="3703"/>
                </a:lnTo>
                <a:lnTo>
                  <a:pt x="3955" y="0"/>
                </a:lnTo>
                <a:lnTo>
                  <a:pt x="10800" y="6943"/>
                </a:lnTo>
                <a:lnTo>
                  <a:pt x="17949" y="0"/>
                </a:lnTo>
                <a:lnTo>
                  <a:pt x="21600" y="3703"/>
                </a:lnTo>
                <a:lnTo>
                  <a:pt x="14755" y="10954"/>
                </a:lnTo>
                <a:lnTo>
                  <a:pt x="21600" y="1789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6DFFEAFA-5C43-4980-A8B7-6B998286D048}"/>
              </a:ext>
            </a:extLst>
          </p:cNvPr>
          <p:cNvSpPr/>
          <p:nvPr/>
        </p:nvSpPr>
        <p:spPr>
          <a:xfrm>
            <a:off x="7534275" y="4700492"/>
            <a:ext cx="355601" cy="2524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9374"/>
                </a:moveTo>
                <a:lnTo>
                  <a:pt x="2218" y="6113"/>
                </a:lnTo>
                <a:lnTo>
                  <a:pt x="8582" y="15215"/>
                </a:lnTo>
                <a:lnTo>
                  <a:pt x="19382" y="0"/>
                </a:lnTo>
                <a:lnTo>
                  <a:pt x="21600" y="3532"/>
                </a:lnTo>
                <a:lnTo>
                  <a:pt x="8582" y="21600"/>
                </a:lnTo>
                <a:lnTo>
                  <a:pt x="0" y="937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9" name="Shape">
            <a:extLst>
              <a:ext uri="{FF2B5EF4-FFF2-40B4-BE49-F238E27FC236}">
                <a16:creationId xmlns:a16="http://schemas.microsoft.com/office/drawing/2014/main" id="{04292687-0508-4FE2-8CFA-3C3323C94DF5}"/>
              </a:ext>
            </a:extLst>
          </p:cNvPr>
          <p:cNvSpPr/>
          <p:nvPr/>
        </p:nvSpPr>
        <p:spPr>
          <a:xfrm>
            <a:off x="8161338" y="4633817"/>
            <a:ext cx="393701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349" y="1454"/>
                </a:moveTo>
                <a:cubicBezTo>
                  <a:pt x="6994" y="415"/>
                  <a:pt x="8846" y="0"/>
                  <a:pt x="10697" y="0"/>
                </a:cubicBezTo>
                <a:cubicBezTo>
                  <a:pt x="12754" y="0"/>
                  <a:pt x="14400" y="415"/>
                  <a:pt x="16046" y="1454"/>
                </a:cubicBezTo>
                <a:cubicBezTo>
                  <a:pt x="17691" y="2285"/>
                  <a:pt x="19131" y="3738"/>
                  <a:pt x="19954" y="5400"/>
                </a:cubicBezTo>
                <a:cubicBezTo>
                  <a:pt x="20983" y="7062"/>
                  <a:pt x="21600" y="8723"/>
                  <a:pt x="21600" y="10800"/>
                </a:cubicBezTo>
                <a:cubicBezTo>
                  <a:pt x="21600" y="12669"/>
                  <a:pt x="20983" y="14538"/>
                  <a:pt x="19954" y="16200"/>
                </a:cubicBezTo>
                <a:cubicBezTo>
                  <a:pt x="19131" y="17862"/>
                  <a:pt x="17691" y="19315"/>
                  <a:pt x="16046" y="20146"/>
                </a:cubicBezTo>
                <a:cubicBezTo>
                  <a:pt x="14400" y="21185"/>
                  <a:pt x="12754" y="21600"/>
                  <a:pt x="10697" y="21600"/>
                </a:cubicBezTo>
                <a:cubicBezTo>
                  <a:pt x="8846" y="21600"/>
                  <a:pt x="6994" y="21185"/>
                  <a:pt x="5349" y="20146"/>
                </a:cubicBezTo>
                <a:cubicBezTo>
                  <a:pt x="3703" y="19315"/>
                  <a:pt x="2263" y="17862"/>
                  <a:pt x="1440" y="16200"/>
                </a:cubicBezTo>
                <a:cubicBezTo>
                  <a:pt x="411" y="14538"/>
                  <a:pt x="0" y="12669"/>
                  <a:pt x="0" y="10800"/>
                </a:cubicBezTo>
                <a:cubicBezTo>
                  <a:pt x="0" y="8723"/>
                  <a:pt x="411" y="7062"/>
                  <a:pt x="1440" y="5400"/>
                </a:cubicBezTo>
                <a:cubicBezTo>
                  <a:pt x="2263" y="3738"/>
                  <a:pt x="3703" y="2285"/>
                  <a:pt x="5349" y="1454"/>
                </a:cubicBezTo>
                <a:close/>
                <a:moveTo>
                  <a:pt x="18309" y="14331"/>
                </a:moveTo>
                <a:cubicBezTo>
                  <a:pt x="16663" y="12669"/>
                  <a:pt x="16663" y="12669"/>
                  <a:pt x="16663" y="12669"/>
                </a:cubicBezTo>
                <a:cubicBezTo>
                  <a:pt x="16869" y="12046"/>
                  <a:pt x="16869" y="11631"/>
                  <a:pt x="16869" y="11008"/>
                </a:cubicBezTo>
                <a:cubicBezTo>
                  <a:pt x="19131" y="9969"/>
                  <a:pt x="19131" y="9969"/>
                  <a:pt x="19131" y="9969"/>
                </a:cubicBezTo>
                <a:cubicBezTo>
                  <a:pt x="18926" y="9554"/>
                  <a:pt x="18926" y="9138"/>
                  <a:pt x="18720" y="8723"/>
                </a:cubicBezTo>
                <a:cubicBezTo>
                  <a:pt x="16457" y="8308"/>
                  <a:pt x="16457" y="8308"/>
                  <a:pt x="16457" y="8308"/>
                </a:cubicBezTo>
                <a:cubicBezTo>
                  <a:pt x="16251" y="7892"/>
                  <a:pt x="16046" y="7269"/>
                  <a:pt x="15634" y="6854"/>
                </a:cubicBezTo>
                <a:cubicBezTo>
                  <a:pt x="16663" y="4777"/>
                  <a:pt x="16663" y="4777"/>
                  <a:pt x="16663" y="4777"/>
                </a:cubicBezTo>
                <a:cubicBezTo>
                  <a:pt x="16251" y="4362"/>
                  <a:pt x="16046" y="4154"/>
                  <a:pt x="15634" y="3946"/>
                </a:cubicBezTo>
                <a:cubicBezTo>
                  <a:pt x="13577" y="5192"/>
                  <a:pt x="13577" y="5192"/>
                  <a:pt x="13577" y="5192"/>
                </a:cubicBezTo>
                <a:cubicBezTo>
                  <a:pt x="13166" y="4985"/>
                  <a:pt x="12549" y="4777"/>
                  <a:pt x="12137" y="4569"/>
                </a:cubicBezTo>
                <a:cubicBezTo>
                  <a:pt x="11314" y="2285"/>
                  <a:pt x="11314" y="2285"/>
                  <a:pt x="11314" y="2285"/>
                </a:cubicBezTo>
                <a:cubicBezTo>
                  <a:pt x="11109" y="2285"/>
                  <a:pt x="10903" y="2285"/>
                  <a:pt x="10697" y="2285"/>
                </a:cubicBezTo>
                <a:cubicBezTo>
                  <a:pt x="10697" y="2285"/>
                  <a:pt x="10491" y="2285"/>
                  <a:pt x="10080" y="2285"/>
                </a:cubicBezTo>
                <a:cubicBezTo>
                  <a:pt x="9463" y="4569"/>
                  <a:pt x="9463" y="4569"/>
                  <a:pt x="9463" y="4569"/>
                </a:cubicBezTo>
                <a:cubicBezTo>
                  <a:pt x="8846" y="4777"/>
                  <a:pt x="8434" y="4985"/>
                  <a:pt x="7817" y="5192"/>
                </a:cubicBezTo>
                <a:cubicBezTo>
                  <a:pt x="5966" y="3946"/>
                  <a:pt x="5966" y="3946"/>
                  <a:pt x="5966" y="3946"/>
                </a:cubicBezTo>
                <a:cubicBezTo>
                  <a:pt x="5554" y="4154"/>
                  <a:pt x="5349" y="4362"/>
                  <a:pt x="4937" y="4777"/>
                </a:cubicBezTo>
                <a:cubicBezTo>
                  <a:pt x="5760" y="6854"/>
                  <a:pt x="5760" y="6854"/>
                  <a:pt x="5760" y="6854"/>
                </a:cubicBezTo>
                <a:cubicBezTo>
                  <a:pt x="5554" y="7269"/>
                  <a:pt x="5143" y="7892"/>
                  <a:pt x="4937" y="8308"/>
                </a:cubicBezTo>
                <a:cubicBezTo>
                  <a:pt x="2674" y="8723"/>
                  <a:pt x="2674" y="8723"/>
                  <a:pt x="2674" y="8723"/>
                </a:cubicBezTo>
                <a:cubicBezTo>
                  <a:pt x="2674" y="9138"/>
                  <a:pt x="2469" y="9554"/>
                  <a:pt x="2469" y="9969"/>
                </a:cubicBezTo>
                <a:cubicBezTo>
                  <a:pt x="4526" y="11008"/>
                  <a:pt x="4526" y="11008"/>
                  <a:pt x="4526" y="11008"/>
                </a:cubicBezTo>
                <a:cubicBezTo>
                  <a:pt x="4526" y="11631"/>
                  <a:pt x="4731" y="12046"/>
                  <a:pt x="4731" y="12669"/>
                </a:cubicBezTo>
                <a:cubicBezTo>
                  <a:pt x="3291" y="14331"/>
                  <a:pt x="3291" y="14331"/>
                  <a:pt x="3291" y="14331"/>
                </a:cubicBezTo>
                <a:cubicBezTo>
                  <a:pt x="3497" y="14746"/>
                  <a:pt x="3703" y="15162"/>
                  <a:pt x="3909" y="15369"/>
                </a:cubicBezTo>
                <a:cubicBezTo>
                  <a:pt x="6171" y="14954"/>
                  <a:pt x="6171" y="14954"/>
                  <a:pt x="6171" y="14954"/>
                </a:cubicBezTo>
                <a:cubicBezTo>
                  <a:pt x="6583" y="15369"/>
                  <a:pt x="6994" y="15785"/>
                  <a:pt x="7406" y="15992"/>
                </a:cubicBezTo>
                <a:cubicBezTo>
                  <a:pt x="7406" y="18277"/>
                  <a:pt x="7406" y="18277"/>
                  <a:pt x="7406" y="18277"/>
                </a:cubicBezTo>
                <a:cubicBezTo>
                  <a:pt x="7817" y="18485"/>
                  <a:pt x="8023" y="18692"/>
                  <a:pt x="8434" y="18692"/>
                </a:cubicBezTo>
                <a:cubicBezTo>
                  <a:pt x="9874" y="16823"/>
                  <a:pt x="9874" y="16823"/>
                  <a:pt x="9874" y="16823"/>
                </a:cubicBezTo>
                <a:cubicBezTo>
                  <a:pt x="10286" y="17031"/>
                  <a:pt x="10491" y="17031"/>
                  <a:pt x="10697" y="17031"/>
                </a:cubicBezTo>
                <a:cubicBezTo>
                  <a:pt x="10903" y="17031"/>
                  <a:pt x="11314" y="17031"/>
                  <a:pt x="11520" y="16823"/>
                </a:cubicBezTo>
                <a:cubicBezTo>
                  <a:pt x="12960" y="18692"/>
                  <a:pt x="12960" y="18692"/>
                  <a:pt x="12960" y="18692"/>
                </a:cubicBezTo>
                <a:cubicBezTo>
                  <a:pt x="13371" y="18692"/>
                  <a:pt x="13783" y="18485"/>
                  <a:pt x="14194" y="18277"/>
                </a:cubicBezTo>
                <a:cubicBezTo>
                  <a:pt x="14194" y="15992"/>
                  <a:pt x="14194" y="15992"/>
                  <a:pt x="14194" y="15992"/>
                </a:cubicBezTo>
                <a:cubicBezTo>
                  <a:pt x="14606" y="15785"/>
                  <a:pt x="15017" y="15369"/>
                  <a:pt x="15223" y="14954"/>
                </a:cubicBezTo>
                <a:cubicBezTo>
                  <a:pt x="17691" y="15369"/>
                  <a:pt x="17691" y="15369"/>
                  <a:pt x="17691" y="15369"/>
                </a:cubicBezTo>
                <a:cubicBezTo>
                  <a:pt x="17897" y="15162"/>
                  <a:pt x="18103" y="14746"/>
                  <a:pt x="18309" y="14331"/>
                </a:cubicBezTo>
                <a:close/>
                <a:moveTo>
                  <a:pt x="8640" y="8723"/>
                </a:moveTo>
                <a:cubicBezTo>
                  <a:pt x="9257" y="8100"/>
                  <a:pt x="9874" y="7892"/>
                  <a:pt x="10697" y="7892"/>
                </a:cubicBezTo>
                <a:cubicBezTo>
                  <a:pt x="11520" y="7892"/>
                  <a:pt x="12137" y="8100"/>
                  <a:pt x="12754" y="8723"/>
                </a:cubicBezTo>
                <a:cubicBezTo>
                  <a:pt x="13371" y="9138"/>
                  <a:pt x="13577" y="9969"/>
                  <a:pt x="13577" y="10800"/>
                </a:cubicBezTo>
                <a:cubicBezTo>
                  <a:pt x="13577" y="11423"/>
                  <a:pt x="13371" y="12254"/>
                  <a:pt x="12754" y="12877"/>
                </a:cubicBezTo>
                <a:cubicBezTo>
                  <a:pt x="13371" y="13708"/>
                  <a:pt x="13371" y="13708"/>
                  <a:pt x="13371" y="13708"/>
                </a:cubicBezTo>
                <a:cubicBezTo>
                  <a:pt x="12343" y="14331"/>
                  <a:pt x="12343" y="14331"/>
                  <a:pt x="12343" y="14331"/>
                </a:cubicBezTo>
                <a:cubicBezTo>
                  <a:pt x="11726" y="13500"/>
                  <a:pt x="11726" y="13500"/>
                  <a:pt x="11726" y="13500"/>
                </a:cubicBezTo>
                <a:cubicBezTo>
                  <a:pt x="11520" y="13500"/>
                  <a:pt x="11109" y="13708"/>
                  <a:pt x="10697" y="13708"/>
                </a:cubicBezTo>
                <a:cubicBezTo>
                  <a:pt x="9874" y="13708"/>
                  <a:pt x="9257" y="13292"/>
                  <a:pt x="8640" y="12877"/>
                </a:cubicBezTo>
                <a:cubicBezTo>
                  <a:pt x="8229" y="12254"/>
                  <a:pt x="7817" y="11423"/>
                  <a:pt x="7817" y="10800"/>
                </a:cubicBezTo>
                <a:cubicBezTo>
                  <a:pt x="7817" y="9969"/>
                  <a:pt x="8229" y="9138"/>
                  <a:pt x="8640" y="87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0" name="Shape">
            <a:extLst>
              <a:ext uri="{FF2B5EF4-FFF2-40B4-BE49-F238E27FC236}">
                <a16:creationId xmlns:a16="http://schemas.microsoft.com/office/drawing/2014/main" id="{33417DD4-FCDC-4EB0-9F90-F2A5D468404E}"/>
              </a:ext>
            </a:extLst>
          </p:cNvPr>
          <p:cNvSpPr/>
          <p:nvPr/>
        </p:nvSpPr>
        <p:spPr>
          <a:xfrm>
            <a:off x="8805863" y="4633817"/>
            <a:ext cx="390526" cy="39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1454"/>
                </a:moveTo>
                <a:cubicBezTo>
                  <a:pt x="7062" y="415"/>
                  <a:pt x="8931" y="0"/>
                  <a:pt x="10800" y="0"/>
                </a:cubicBezTo>
                <a:cubicBezTo>
                  <a:pt x="12877" y="0"/>
                  <a:pt x="14538" y="415"/>
                  <a:pt x="16200" y="1454"/>
                </a:cubicBezTo>
                <a:cubicBezTo>
                  <a:pt x="17862" y="2285"/>
                  <a:pt x="19315" y="3738"/>
                  <a:pt x="20146" y="5400"/>
                </a:cubicBezTo>
                <a:cubicBezTo>
                  <a:pt x="21185" y="7062"/>
                  <a:pt x="21600" y="8723"/>
                  <a:pt x="21600" y="10800"/>
                </a:cubicBezTo>
                <a:cubicBezTo>
                  <a:pt x="21600" y="12669"/>
                  <a:pt x="21185" y="14538"/>
                  <a:pt x="20146" y="16200"/>
                </a:cubicBezTo>
                <a:cubicBezTo>
                  <a:pt x="19315" y="17862"/>
                  <a:pt x="17862" y="19315"/>
                  <a:pt x="16200" y="20146"/>
                </a:cubicBezTo>
                <a:cubicBezTo>
                  <a:pt x="14538" y="21185"/>
                  <a:pt x="12877" y="21600"/>
                  <a:pt x="10800" y="21600"/>
                </a:cubicBezTo>
                <a:cubicBezTo>
                  <a:pt x="8931" y="21600"/>
                  <a:pt x="7062" y="21185"/>
                  <a:pt x="5400" y="20146"/>
                </a:cubicBezTo>
                <a:cubicBezTo>
                  <a:pt x="3738" y="19315"/>
                  <a:pt x="2285" y="17862"/>
                  <a:pt x="1454" y="16200"/>
                </a:cubicBezTo>
                <a:cubicBezTo>
                  <a:pt x="415" y="14538"/>
                  <a:pt x="0" y="12669"/>
                  <a:pt x="0" y="10800"/>
                </a:cubicBezTo>
                <a:cubicBezTo>
                  <a:pt x="0" y="8723"/>
                  <a:pt x="415" y="7062"/>
                  <a:pt x="1454" y="5400"/>
                </a:cubicBezTo>
                <a:cubicBezTo>
                  <a:pt x="2285" y="3738"/>
                  <a:pt x="3738" y="2285"/>
                  <a:pt x="5400" y="1454"/>
                </a:cubicBezTo>
                <a:close/>
                <a:moveTo>
                  <a:pt x="17031" y="9969"/>
                </a:moveTo>
                <a:cubicBezTo>
                  <a:pt x="17654" y="9346"/>
                  <a:pt x="17862" y="8723"/>
                  <a:pt x="18069" y="7892"/>
                </a:cubicBezTo>
                <a:cubicBezTo>
                  <a:pt x="18069" y="7685"/>
                  <a:pt x="18069" y="7477"/>
                  <a:pt x="18069" y="7269"/>
                </a:cubicBezTo>
                <a:cubicBezTo>
                  <a:pt x="18069" y="6854"/>
                  <a:pt x="18069" y="6231"/>
                  <a:pt x="17862" y="5815"/>
                </a:cubicBezTo>
                <a:cubicBezTo>
                  <a:pt x="15785" y="8308"/>
                  <a:pt x="15785" y="8308"/>
                  <a:pt x="15785" y="8308"/>
                </a:cubicBezTo>
                <a:cubicBezTo>
                  <a:pt x="13708" y="7892"/>
                  <a:pt x="13708" y="7892"/>
                  <a:pt x="13708" y="7892"/>
                </a:cubicBezTo>
                <a:cubicBezTo>
                  <a:pt x="13085" y="5815"/>
                  <a:pt x="13085" y="5815"/>
                  <a:pt x="13085" y="5815"/>
                </a:cubicBezTo>
                <a:cubicBezTo>
                  <a:pt x="14954" y="3531"/>
                  <a:pt x="14954" y="3531"/>
                  <a:pt x="14954" y="3531"/>
                </a:cubicBezTo>
                <a:cubicBezTo>
                  <a:pt x="14746" y="3531"/>
                  <a:pt x="14331" y="3323"/>
                  <a:pt x="14123" y="3323"/>
                </a:cubicBezTo>
                <a:cubicBezTo>
                  <a:pt x="12877" y="3531"/>
                  <a:pt x="12877" y="3531"/>
                  <a:pt x="12877" y="3531"/>
                </a:cubicBezTo>
                <a:cubicBezTo>
                  <a:pt x="12254" y="3738"/>
                  <a:pt x="11631" y="4154"/>
                  <a:pt x="11008" y="4777"/>
                </a:cubicBezTo>
                <a:cubicBezTo>
                  <a:pt x="10592" y="5400"/>
                  <a:pt x="10177" y="6023"/>
                  <a:pt x="10177" y="6854"/>
                </a:cubicBezTo>
                <a:cubicBezTo>
                  <a:pt x="9969" y="7062"/>
                  <a:pt x="9969" y="7269"/>
                  <a:pt x="9969" y="7477"/>
                </a:cubicBezTo>
                <a:cubicBezTo>
                  <a:pt x="9969" y="8100"/>
                  <a:pt x="10177" y="8515"/>
                  <a:pt x="10385" y="9138"/>
                </a:cubicBezTo>
                <a:cubicBezTo>
                  <a:pt x="4985" y="15369"/>
                  <a:pt x="4985" y="15369"/>
                  <a:pt x="4985" y="15369"/>
                </a:cubicBezTo>
                <a:cubicBezTo>
                  <a:pt x="4777" y="15577"/>
                  <a:pt x="4777" y="15992"/>
                  <a:pt x="4777" y="16408"/>
                </a:cubicBezTo>
                <a:cubicBezTo>
                  <a:pt x="4777" y="16823"/>
                  <a:pt x="4777" y="17238"/>
                  <a:pt x="5192" y="17446"/>
                </a:cubicBezTo>
                <a:cubicBezTo>
                  <a:pt x="5608" y="17862"/>
                  <a:pt x="5815" y="17862"/>
                  <a:pt x="6231" y="17862"/>
                </a:cubicBezTo>
                <a:cubicBezTo>
                  <a:pt x="6231" y="17862"/>
                  <a:pt x="6438" y="17862"/>
                  <a:pt x="6438" y="17862"/>
                </a:cubicBezTo>
                <a:cubicBezTo>
                  <a:pt x="6854" y="17862"/>
                  <a:pt x="7269" y="17654"/>
                  <a:pt x="7477" y="17446"/>
                </a:cubicBezTo>
                <a:cubicBezTo>
                  <a:pt x="12877" y="11215"/>
                  <a:pt x="12877" y="11215"/>
                  <a:pt x="12877" y="11215"/>
                </a:cubicBezTo>
                <a:cubicBezTo>
                  <a:pt x="13292" y="11215"/>
                  <a:pt x="13708" y="11423"/>
                  <a:pt x="14123" y="11423"/>
                </a:cubicBezTo>
                <a:cubicBezTo>
                  <a:pt x="14331" y="11423"/>
                  <a:pt x="14746" y="11423"/>
                  <a:pt x="15162" y="11215"/>
                </a:cubicBezTo>
                <a:cubicBezTo>
                  <a:pt x="15785" y="11008"/>
                  <a:pt x="16615" y="10592"/>
                  <a:pt x="17031" y="996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1" name="Shape">
            <a:extLst>
              <a:ext uri="{FF2B5EF4-FFF2-40B4-BE49-F238E27FC236}">
                <a16:creationId xmlns:a16="http://schemas.microsoft.com/office/drawing/2014/main" id="{991666CF-0EED-431E-9171-73162007C552}"/>
              </a:ext>
            </a:extLst>
          </p:cNvPr>
          <p:cNvSpPr/>
          <p:nvPr/>
        </p:nvSpPr>
        <p:spPr>
          <a:xfrm>
            <a:off x="9482138" y="4659217"/>
            <a:ext cx="333376" cy="3349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4126"/>
                </a:moveTo>
                <a:cubicBezTo>
                  <a:pt x="0" y="0"/>
                  <a:pt x="0" y="0"/>
                  <a:pt x="0" y="0"/>
                </a:cubicBezTo>
                <a:cubicBezTo>
                  <a:pt x="2912" y="0"/>
                  <a:pt x="5582" y="728"/>
                  <a:pt x="8252" y="1699"/>
                </a:cubicBezTo>
                <a:cubicBezTo>
                  <a:pt x="10921" y="2912"/>
                  <a:pt x="13348" y="4369"/>
                  <a:pt x="15290" y="6310"/>
                </a:cubicBezTo>
                <a:cubicBezTo>
                  <a:pt x="17231" y="8252"/>
                  <a:pt x="18688" y="10679"/>
                  <a:pt x="19901" y="13348"/>
                </a:cubicBezTo>
                <a:cubicBezTo>
                  <a:pt x="20872" y="16018"/>
                  <a:pt x="21600" y="18688"/>
                  <a:pt x="21600" y="21600"/>
                </a:cubicBezTo>
                <a:cubicBezTo>
                  <a:pt x="17474" y="21600"/>
                  <a:pt x="17474" y="21600"/>
                  <a:pt x="17474" y="21600"/>
                </a:cubicBezTo>
                <a:cubicBezTo>
                  <a:pt x="17474" y="19416"/>
                  <a:pt x="16989" y="16989"/>
                  <a:pt x="16018" y="14804"/>
                </a:cubicBezTo>
                <a:cubicBezTo>
                  <a:pt x="15047" y="12863"/>
                  <a:pt x="13834" y="10921"/>
                  <a:pt x="12378" y="9222"/>
                </a:cubicBezTo>
                <a:cubicBezTo>
                  <a:pt x="10679" y="7766"/>
                  <a:pt x="8980" y="6553"/>
                  <a:pt x="6796" y="5582"/>
                </a:cubicBezTo>
                <a:cubicBezTo>
                  <a:pt x="4611" y="4611"/>
                  <a:pt x="2184" y="4126"/>
                  <a:pt x="0" y="4126"/>
                </a:cubicBezTo>
                <a:close/>
                <a:moveTo>
                  <a:pt x="0" y="11649"/>
                </a:moveTo>
                <a:cubicBezTo>
                  <a:pt x="0" y="7281"/>
                  <a:pt x="0" y="7281"/>
                  <a:pt x="0" y="7281"/>
                </a:cubicBezTo>
                <a:cubicBezTo>
                  <a:pt x="2427" y="7281"/>
                  <a:pt x="4854" y="8009"/>
                  <a:pt x="7038" y="9222"/>
                </a:cubicBezTo>
                <a:cubicBezTo>
                  <a:pt x="9222" y="10679"/>
                  <a:pt x="10921" y="12378"/>
                  <a:pt x="12378" y="14562"/>
                </a:cubicBezTo>
                <a:cubicBezTo>
                  <a:pt x="13591" y="16746"/>
                  <a:pt x="14076" y="19173"/>
                  <a:pt x="14076" y="21600"/>
                </a:cubicBezTo>
                <a:cubicBezTo>
                  <a:pt x="9951" y="21600"/>
                  <a:pt x="9951" y="21600"/>
                  <a:pt x="9951" y="21600"/>
                </a:cubicBezTo>
                <a:cubicBezTo>
                  <a:pt x="9951" y="18930"/>
                  <a:pt x="8980" y="16503"/>
                  <a:pt x="7038" y="14562"/>
                </a:cubicBezTo>
                <a:cubicBezTo>
                  <a:pt x="5097" y="12620"/>
                  <a:pt x="2670" y="11649"/>
                  <a:pt x="0" y="11649"/>
                </a:cubicBezTo>
                <a:close/>
                <a:moveTo>
                  <a:pt x="4854" y="16746"/>
                </a:moveTo>
                <a:cubicBezTo>
                  <a:pt x="5339" y="17231"/>
                  <a:pt x="5582" y="17960"/>
                  <a:pt x="5582" y="18688"/>
                </a:cubicBezTo>
                <a:cubicBezTo>
                  <a:pt x="5582" y="19658"/>
                  <a:pt x="5339" y="20387"/>
                  <a:pt x="4854" y="20872"/>
                </a:cubicBezTo>
                <a:cubicBezTo>
                  <a:pt x="4369" y="21357"/>
                  <a:pt x="3640" y="21600"/>
                  <a:pt x="2912" y="21600"/>
                </a:cubicBezTo>
                <a:cubicBezTo>
                  <a:pt x="1942" y="21600"/>
                  <a:pt x="1456" y="21357"/>
                  <a:pt x="728" y="20872"/>
                </a:cubicBezTo>
                <a:cubicBezTo>
                  <a:pt x="243" y="20387"/>
                  <a:pt x="0" y="19658"/>
                  <a:pt x="0" y="18688"/>
                </a:cubicBezTo>
                <a:cubicBezTo>
                  <a:pt x="0" y="17960"/>
                  <a:pt x="243" y="17231"/>
                  <a:pt x="728" y="16746"/>
                </a:cubicBezTo>
                <a:cubicBezTo>
                  <a:pt x="1456" y="16261"/>
                  <a:pt x="1942" y="16018"/>
                  <a:pt x="2912" y="16018"/>
                </a:cubicBezTo>
                <a:cubicBezTo>
                  <a:pt x="3640" y="16018"/>
                  <a:pt x="4369" y="16261"/>
                  <a:pt x="4854" y="1674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2" name="Shape">
            <a:extLst>
              <a:ext uri="{FF2B5EF4-FFF2-40B4-BE49-F238E27FC236}">
                <a16:creationId xmlns:a16="http://schemas.microsoft.com/office/drawing/2014/main" id="{C5E4B8CF-E9D2-4251-9387-B58EF848DCB6}"/>
              </a:ext>
            </a:extLst>
          </p:cNvPr>
          <p:cNvSpPr/>
          <p:nvPr/>
        </p:nvSpPr>
        <p:spPr>
          <a:xfrm>
            <a:off x="10101263" y="4629055"/>
            <a:ext cx="387351" cy="3762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51" y="7560"/>
                </a:moveTo>
                <a:cubicBezTo>
                  <a:pt x="20761" y="7344"/>
                  <a:pt x="20971" y="7344"/>
                  <a:pt x="21181" y="7560"/>
                </a:cubicBezTo>
                <a:cubicBezTo>
                  <a:pt x="21390" y="7560"/>
                  <a:pt x="21390" y="7776"/>
                  <a:pt x="21600" y="7992"/>
                </a:cubicBezTo>
                <a:cubicBezTo>
                  <a:pt x="21600" y="7992"/>
                  <a:pt x="21600" y="8208"/>
                  <a:pt x="21600" y="8208"/>
                </a:cubicBezTo>
                <a:cubicBezTo>
                  <a:pt x="21600" y="8424"/>
                  <a:pt x="21600" y="8424"/>
                  <a:pt x="21390" y="8640"/>
                </a:cubicBezTo>
                <a:cubicBezTo>
                  <a:pt x="21390" y="8856"/>
                  <a:pt x="21181" y="8856"/>
                  <a:pt x="20971" y="9072"/>
                </a:cubicBezTo>
                <a:cubicBezTo>
                  <a:pt x="16567" y="10152"/>
                  <a:pt x="16567" y="10152"/>
                  <a:pt x="16567" y="10152"/>
                </a:cubicBezTo>
                <a:cubicBezTo>
                  <a:pt x="16567" y="10368"/>
                  <a:pt x="16567" y="10584"/>
                  <a:pt x="16567" y="10800"/>
                </a:cubicBezTo>
                <a:cubicBezTo>
                  <a:pt x="16567" y="11664"/>
                  <a:pt x="16567" y="12528"/>
                  <a:pt x="16357" y="13392"/>
                </a:cubicBezTo>
                <a:cubicBezTo>
                  <a:pt x="20551" y="15984"/>
                  <a:pt x="20551" y="15984"/>
                  <a:pt x="20551" y="15984"/>
                </a:cubicBezTo>
                <a:cubicBezTo>
                  <a:pt x="20761" y="15984"/>
                  <a:pt x="20971" y="16200"/>
                  <a:pt x="20971" y="16416"/>
                </a:cubicBezTo>
                <a:cubicBezTo>
                  <a:pt x="20971" y="16632"/>
                  <a:pt x="20971" y="16848"/>
                  <a:pt x="20971" y="17064"/>
                </a:cubicBezTo>
                <a:cubicBezTo>
                  <a:pt x="20761" y="17280"/>
                  <a:pt x="20761" y="17280"/>
                  <a:pt x="20551" y="17280"/>
                </a:cubicBezTo>
                <a:cubicBezTo>
                  <a:pt x="20342" y="17496"/>
                  <a:pt x="20132" y="17496"/>
                  <a:pt x="19922" y="17280"/>
                </a:cubicBezTo>
                <a:cubicBezTo>
                  <a:pt x="15938" y="14904"/>
                  <a:pt x="15938" y="14904"/>
                  <a:pt x="15938" y="14904"/>
                </a:cubicBezTo>
                <a:cubicBezTo>
                  <a:pt x="15309" y="17280"/>
                  <a:pt x="14680" y="18360"/>
                  <a:pt x="13841" y="18792"/>
                </a:cubicBezTo>
                <a:cubicBezTo>
                  <a:pt x="13631" y="18792"/>
                  <a:pt x="13631" y="18792"/>
                  <a:pt x="13421" y="18792"/>
                </a:cubicBezTo>
                <a:cubicBezTo>
                  <a:pt x="13212" y="18792"/>
                  <a:pt x="12792" y="18576"/>
                  <a:pt x="12583" y="18144"/>
                </a:cubicBezTo>
                <a:cubicBezTo>
                  <a:pt x="12583" y="19008"/>
                  <a:pt x="12163" y="19440"/>
                  <a:pt x="11744" y="19440"/>
                </a:cubicBezTo>
                <a:cubicBezTo>
                  <a:pt x="11324" y="19440"/>
                  <a:pt x="10905" y="19224"/>
                  <a:pt x="10485" y="19008"/>
                </a:cubicBezTo>
                <a:cubicBezTo>
                  <a:pt x="9856" y="18792"/>
                  <a:pt x="9017" y="18144"/>
                  <a:pt x="8179" y="17280"/>
                </a:cubicBezTo>
                <a:cubicBezTo>
                  <a:pt x="6082" y="21168"/>
                  <a:pt x="6082" y="21168"/>
                  <a:pt x="6082" y="21168"/>
                </a:cubicBezTo>
                <a:cubicBezTo>
                  <a:pt x="5872" y="21384"/>
                  <a:pt x="5662" y="21600"/>
                  <a:pt x="5452" y="21600"/>
                </a:cubicBezTo>
                <a:cubicBezTo>
                  <a:pt x="5452" y="21600"/>
                  <a:pt x="5452" y="21600"/>
                  <a:pt x="5243" y="21600"/>
                </a:cubicBezTo>
                <a:cubicBezTo>
                  <a:pt x="5243" y="21600"/>
                  <a:pt x="5033" y="21600"/>
                  <a:pt x="5033" y="21600"/>
                </a:cubicBezTo>
                <a:cubicBezTo>
                  <a:pt x="4823" y="21384"/>
                  <a:pt x="4614" y="21384"/>
                  <a:pt x="4614" y="21168"/>
                </a:cubicBezTo>
                <a:cubicBezTo>
                  <a:pt x="4614" y="20952"/>
                  <a:pt x="4614" y="20736"/>
                  <a:pt x="4614" y="20520"/>
                </a:cubicBezTo>
                <a:cubicBezTo>
                  <a:pt x="7130" y="16200"/>
                  <a:pt x="7130" y="16200"/>
                  <a:pt x="7130" y="16200"/>
                </a:cubicBezTo>
                <a:cubicBezTo>
                  <a:pt x="6291" y="15120"/>
                  <a:pt x="5662" y="14256"/>
                  <a:pt x="5243" y="13392"/>
                </a:cubicBezTo>
                <a:cubicBezTo>
                  <a:pt x="839" y="14688"/>
                  <a:pt x="839" y="14688"/>
                  <a:pt x="839" y="14688"/>
                </a:cubicBezTo>
                <a:cubicBezTo>
                  <a:pt x="629" y="14688"/>
                  <a:pt x="419" y="14688"/>
                  <a:pt x="210" y="14688"/>
                </a:cubicBezTo>
                <a:cubicBezTo>
                  <a:pt x="210" y="14472"/>
                  <a:pt x="0" y="14472"/>
                  <a:pt x="0" y="14040"/>
                </a:cubicBezTo>
                <a:cubicBezTo>
                  <a:pt x="0" y="14040"/>
                  <a:pt x="0" y="14040"/>
                  <a:pt x="0" y="13824"/>
                </a:cubicBezTo>
                <a:cubicBezTo>
                  <a:pt x="0" y="13824"/>
                  <a:pt x="0" y="13608"/>
                  <a:pt x="0" y="13608"/>
                </a:cubicBezTo>
                <a:cubicBezTo>
                  <a:pt x="0" y="13392"/>
                  <a:pt x="210" y="13176"/>
                  <a:pt x="419" y="13176"/>
                </a:cubicBezTo>
                <a:cubicBezTo>
                  <a:pt x="4823" y="11880"/>
                  <a:pt x="4823" y="11880"/>
                  <a:pt x="4823" y="11880"/>
                </a:cubicBezTo>
                <a:cubicBezTo>
                  <a:pt x="4823" y="11448"/>
                  <a:pt x="4823" y="11016"/>
                  <a:pt x="4823" y="10368"/>
                </a:cubicBezTo>
                <a:cubicBezTo>
                  <a:pt x="4823" y="9936"/>
                  <a:pt x="4823" y="9288"/>
                  <a:pt x="5033" y="8640"/>
                </a:cubicBezTo>
                <a:cubicBezTo>
                  <a:pt x="839" y="6264"/>
                  <a:pt x="839" y="6264"/>
                  <a:pt x="839" y="6264"/>
                </a:cubicBezTo>
                <a:cubicBezTo>
                  <a:pt x="629" y="6048"/>
                  <a:pt x="629" y="5832"/>
                  <a:pt x="419" y="5832"/>
                </a:cubicBezTo>
                <a:cubicBezTo>
                  <a:pt x="419" y="5616"/>
                  <a:pt x="419" y="5400"/>
                  <a:pt x="629" y="5184"/>
                </a:cubicBezTo>
                <a:cubicBezTo>
                  <a:pt x="629" y="4968"/>
                  <a:pt x="839" y="4752"/>
                  <a:pt x="1049" y="4752"/>
                </a:cubicBezTo>
                <a:cubicBezTo>
                  <a:pt x="1258" y="4752"/>
                  <a:pt x="1468" y="4752"/>
                  <a:pt x="1678" y="4752"/>
                </a:cubicBezTo>
                <a:cubicBezTo>
                  <a:pt x="5452" y="7128"/>
                  <a:pt x="5452" y="7128"/>
                  <a:pt x="5452" y="7128"/>
                </a:cubicBezTo>
                <a:cubicBezTo>
                  <a:pt x="5872" y="6480"/>
                  <a:pt x="6082" y="6048"/>
                  <a:pt x="6501" y="5616"/>
                </a:cubicBezTo>
                <a:cubicBezTo>
                  <a:pt x="6501" y="5400"/>
                  <a:pt x="6501" y="5184"/>
                  <a:pt x="6501" y="4968"/>
                </a:cubicBezTo>
                <a:cubicBezTo>
                  <a:pt x="6501" y="4104"/>
                  <a:pt x="6711" y="3456"/>
                  <a:pt x="7340" y="3024"/>
                </a:cubicBezTo>
                <a:cubicBezTo>
                  <a:pt x="7340" y="2808"/>
                  <a:pt x="7340" y="2808"/>
                  <a:pt x="7340" y="2808"/>
                </a:cubicBezTo>
                <a:cubicBezTo>
                  <a:pt x="7340" y="2808"/>
                  <a:pt x="7340" y="2808"/>
                  <a:pt x="7340" y="2808"/>
                </a:cubicBezTo>
                <a:cubicBezTo>
                  <a:pt x="7340" y="2592"/>
                  <a:pt x="7340" y="2592"/>
                  <a:pt x="7130" y="2376"/>
                </a:cubicBezTo>
                <a:cubicBezTo>
                  <a:pt x="7130" y="2160"/>
                  <a:pt x="7130" y="2160"/>
                  <a:pt x="6920" y="1944"/>
                </a:cubicBezTo>
                <a:cubicBezTo>
                  <a:pt x="6920" y="1944"/>
                  <a:pt x="6920" y="1944"/>
                  <a:pt x="6711" y="1944"/>
                </a:cubicBezTo>
                <a:cubicBezTo>
                  <a:pt x="6711" y="1728"/>
                  <a:pt x="6501" y="1728"/>
                  <a:pt x="6291" y="1728"/>
                </a:cubicBezTo>
                <a:cubicBezTo>
                  <a:pt x="6291" y="1944"/>
                  <a:pt x="6291" y="2160"/>
                  <a:pt x="6291" y="2376"/>
                </a:cubicBezTo>
                <a:cubicBezTo>
                  <a:pt x="6082" y="2376"/>
                  <a:pt x="6082" y="2592"/>
                  <a:pt x="5872" y="2592"/>
                </a:cubicBezTo>
                <a:cubicBezTo>
                  <a:pt x="5662" y="2592"/>
                  <a:pt x="5662" y="2592"/>
                  <a:pt x="5452" y="2592"/>
                </a:cubicBezTo>
                <a:cubicBezTo>
                  <a:pt x="5243" y="2592"/>
                  <a:pt x="5243" y="2376"/>
                  <a:pt x="5243" y="2160"/>
                </a:cubicBezTo>
                <a:cubicBezTo>
                  <a:pt x="5033" y="1944"/>
                  <a:pt x="5243" y="1728"/>
                  <a:pt x="5243" y="1728"/>
                </a:cubicBezTo>
                <a:cubicBezTo>
                  <a:pt x="5243" y="1512"/>
                  <a:pt x="5452" y="1512"/>
                  <a:pt x="5452" y="1296"/>
                </a:cubicBezTo>
                <a:cubicBezTo>
                  <a:pt x="5662" y="1296"/>
                  <a:pt x="5662" y="1296"/>
                  <a:pt x="5872" y="1296"/>
                </a:cubicBezTo>
                <a:cubicBezTo>
                  <a:pt x="5872" y="1296"/>
                  <a:pt x="6082" y="1296"/>
                  <a:pt x="6291" y="1296"/>
                </a:cubicBezTo>
                <a:cubicBezTo>
                  <a:pt x="6291" y="1296"/>
                  <a:pt x="6501" y="1296"/>
                  <a:pt x="6711" y="1512"/>
                </a:cubicBezTo>
                <a:cubicBezTo>
                  <a:pt x="6711" y="1512"/>
                  <a:pt x="6920" y="1728"/>
                  <a:pt x="7130" y="1944"/>
                </a:cubicBezTo>
                <a:cubicBezTo>
                  <a:pt x="7130" y="1944"/>
                  <a:pt x="7340" y="2160"/>
                  <a:pt x="7340" y="2376"/>
                </a:cubicBezTo>
                <a:cubicBezTo>
                  <a:pt x="7340" y="2376"/>
                  <a:pt x="7550" y="2592"/>
                  <a:pt x="7550" y="2808"/>
                </a:cubicBezTo>
                <a:cubicBezTo>
                  <a:pt x="7759" y="2592"/>
                  <a:pt x="8179" y="2376"/>
                  <a:pt x="8598" y="2376"/>
                </a:cubicBezTo>
                <a:cubicBezTo>
                  <a:pt x="8808" y="2160"/>
                  <a:pt x="9017" y="2160"/>
                  <a:pt x="9437" y="2160"/>
                </a:cubicBezTo>
                <a:cubicBezTo>
                  <a:pt x="9437" y="1944"/>
                  <a:pt x="9227" y="1944"/>
                  <a:pt x="9227" y="1944"/>
                </a:cubicBezTo>
                <a:cubicBezTo>
                  <a:pt x="9227" y="1728"/>
                  <a:pt x="9227" y="1512"/>
                  <a:pt x="9227" y="1296"/>
                </a:cubicBezTo>
                <a:cubicBezTo>
                  <a:pt x="9437" y="1080"/>
                  <a:pt x="9437" y="864"/>
                  <a:pt x="9437" y="648"/>
                </a:cubicBezTo>
                <a:cubicBezTo>
                  <a:pt x="9647" y="432"/>
                  <a:pt x="9647" y="432"/>
                  <a:pt x="9647" y="216"/>
                </a:cubicBezTo>
                <a:cubicBezTo>
                  <a:pt x="9856" y="216"/>
                  <a:pt x="9856" y="216"/>
                  <a:pt x="10066" y="0"/>
                </a:cubicBezTo>
                <a:cubicBezTo>
                  <a:pt x="10276" y="0"/>
                  <a:pt x="10276" y="0"/>
                  <a:pt x="10485" y="0"/>
                </a:cubicBezTo>
                <a:cubicBezTo>
                  <a:pt x="10485" y="0"/>
                  <a:pt x="10695" y="0"/>
                  <a:pt x="10695" y="0"/>
                </a:cubicBezTo>
                <a:cubicBezTo>
                  <a:pt x="10905" y="216"/>
                  <a:pt x="11115" y="216"/>
                  <a:pt x="11115" y="432"/>
                </a:cubicBezTo>
                <a:cubicBezTo>
                  <a:pt x="11115" y="648"/>
                  <a:pt x="11115" y="864"/>
                  <a:pt x="11115" y="864"/>
                </a:cubicBezTo>
                <a:cubicBezTo>
                  <a:pt x="10905" y="1080"/>
                  <a:pt x="10905" y="1080"/>
                  <a:pt x="10695" y="1296"/>
                </a:cubicBezTo>
                <a:cubicBezTo>
                  <a:pt x="10485" y="1296"/>
                  <a:pt x="10485" y="1296"/>
                  <a:pt x="10276" y="1080"/>
                </a:cubicBezTo>
                <a:cubicBezTo>
                  <a:pt x="10066" y="1080"/>
                  <a:pt x="10066" y="864"/>
                  <a:pt x="10066" y="648"/>
                </a:cubicBezTo>
                <a:cubicBezTo>
                  <a:pt x="9856" y="648"/>
                  <a:pt x="9647" y="864"/>
                  <a:pt x="9647" y="1080"/>
                </a:cubicBezTo>
                <a:cubicBezTo>
                  <a:pt x="9647" y="1080"/>
                  <a:pt x="9437" y="1296"/>
                  <a:pt x="9437" y="1296"/>
                </a:cubicBezTo>
                <a:cubicBezTo>
                  <a:pt x="9437" y="1512"/>
                  <a:pt x="9437" y="1512"/>
                  <a:pt x="9437" y="1728"/>
                </a:cubicBezTo>
                <a:cubicBezTo>
                  <a:pt x="9437" y="1944"/>
                  <a:pt x="9437" y="1944"/>
                  <a:pt x="9437" y="2160"/>
                </a:cubicBezTo>
                <a:cubicBezTo>
                  <a:pt x="10066" y="2160"/>
                  <a:pt x="10485" y="2376"/>
                  <a:pt x="10905" y="2808"/>
                </a:cubicBezTo>
                <a:cubicBezTo>
                  <a:pt x="11324" y="3240"/>
                  <a:pt x="11744" y="3672"/>
                  <a:pt x="11744" y="4104"/>
                </a:cubicBezTo>
                <a:cubicBezTo>
                  <a:pt x="12373" y="4320"/>
                  <a:pt x="12792" y="4536"/>
                  <a:pt x="13212" y="4968"/>
                </a:cubicBezTo>
                <a:cubicBezTo>
                  <a:pt x="15518" y="864"/>
                  <a:pt x="15518" y="864"/>
                  <a:pt x="15518" y="864"/>
                </a:cubicBezTo>
                <a:cubicBezTo>
                  <a:pt x="15518" y="648"/>
                  <a:pt x="15728" y="648"/>
                  <a:pt x="15938" y="432"/>
                </a:cubicBezTo>
                <a:cubicBezTo>
                  <a:pt x="16148" y="432"/>
                  <a:pt x="16357" y="432"/>
                  <a:pt x="16567" y="648"/>
                </a:cubicBezTo>
                <a:cubicBezTo>
                  <a:pt x="16777" y="648"/>
                  <a:pt x="16777" y="864"/>
                  <a:pt x="16777" y="1080"/>
                </a:cubicBezTo>
                <a:cubicBezTo>
                  <a:pt x="16986" y="1296"/>
                  <a:pt x="16986" y="1512"/>
                  <a:pt x="16777" y="1728"/>
                </a:cubicBezTo>
                <a:cubicBezTo>
                  <a:pt x="14470" y="5832"/>
                  <a:pt x="14470" y="5832"/>
                  <a:pt x="14470" y="5832"/>
                </a:cubicBezTo>
                <a:cubicBezTo>
                  <a:pt x="15309" y="6696"/>
                  <a:pt x="15728" y="7560"/>
                  <a:pt x="16148" y="8640"/>
                </a:cubicBezTo>
                <a:lnTo>
                  <a:pt x="20551" y="75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3" name="Shape">
            <a:extLst>
              <a:ext uri="{FF2B5EF4-FFF2-40B4-BE49-F238E27FC236}">
                <a16:creationId xmlns:a16="http://schemas.microsoft.com/office/drawing/2014/main" id="{BDAB5AFA-1972-4EEB-94BB-D0457809B147}"/>
              </a:ext>
            </a:extLst>
          </p:cNvPr>
          <p:cNvSpPr/>
          <p:nvPr/>
        </p:nvSpPr>
        <p:spPr>
          <a:xfrm>
            <a:off x="10769600" y="4644930"/>
            <a:ext cx="333376" cy="3349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951" y="17231"/>
                </a:moveTo>
                <a:cubicBezTo>
                  <a:pt x="9951" y="17231"/>
                  <a:pt x="9951" y="17231"/>
                  <a:pt x="9951" y="17231"/>
                </a:cubicBezTo>
                <a:cubicBezTo>
                  <a:pt x="12620" y="14319"/>
                  <a:pt x="12620" y="14319"/>
                  <a:pt x="12620" y="14319"/>
                </a:cubicBezTo>
                <a:cubicBezTo>
                  <a:pt x="12620" y="14804"/>
                  <a:pt x="12620" y="15047"/>
                  <a:pt x="12620" y="15290"/>
                </a:cubicBezTo>
                <a:cubicBezTo>
                  <a:pt x="12620" y="16018"/>
                  <a:pt x="12620" y="16746"/>
                  <a:pt x="12378" y="17231"/>
                </a:cubicBezTo>
                <a:cubicBezTo>
                  <a:pt x="12135" y="18202"/>
                  <a:pt x="11649" y="19173"/>
                  <a:pt x="10921" y="19901"/>
                </a:cubicBezTo>
                <a:cubicBezTo>
                  <a:pt x="9708" y="21115"/>
                  <a:pt x="8252" y="21600"/>
                  <a:pt x="6310" y="21600"/>
                </a:cubicBezTo>
                <a:cubicBezTo>
                  <a:pt x="4611" y="21600"/>
                  <a:pt x="3155" y="21115"/>
                  <a:pt x="1942" y="19901"/>
                </a:cubicBezTo>
                <a:cubicBezTo>
                  <a:pt x="728" y="18688"/>
                  <a:pt x="0" y="16989"/>
                  <a:pt x="0" y="15290"/>
                </a:cubicBezTo>
                <a:cubicBezTo>
                  <a:pt x="0" y="13591"/>
                  <a:pt x="728" y="12135"/>
                  <a:pt x="1942" y="10921"/>
                </a:cubicBezTo>
                <a:cubicBezTo>
                  <a:pt x="2670" y="10193"/>
                  <a:pt x="3398" y="9708"/>
                  <a:pt x="4369" y="9222"/>
                </a:cubicBezTo>
                <a:cubicBezTo>
                  <a:pt x="5097" y="9222"/>
                  <a:pt x="5582" y="8980"/>
                  <a:pt x="6310" y="8980"/>
                </a:cubicBezTo>
                <a:cubicBezTo>
                  <a:pt x="6553" y="8980"/>
                  <a:pt x="7038" y="8980"/>
                  <a:pt x="7281" y="9222"/>
                </a:cubicBezTo>
                <a:cubicBezTo>
                  <a:pt x="4611" y="11892"/>
                  <a:pt x="4611" y="11892"/>
                  <a:pt x="4611" y="11892"/>
                </a:cubicBezTo>
                <a:cubicBezTo>
                  <a:pt x="4126" y="12135"/>
                  <a:pt x="3883" y="12378"/>
                  <a:pt x="3640" y="12620"/>
                </a:cubicBezTo>
                <a:cubicBezTo>
                  <a:pt x="2912" y="13348"/>
                  <a:pt x="2427" y="14319"/>
                  <a:pt x="2427" y="15533"/>
                </a:cubicBezTo>
                <a:cubicBezTo>
                  <a:pt x="2427" y="16503"/>
                  <a:pt x="2912" y="17474"/>
                  <a:pt x="3640" y="18202"/>
                </a:cubicBezTo>
                <a:cubicBezTo>
                  <a:pt x="4369" y="18930"/>
                  <a:pt x="5339" y="19416"/>
                  <a:pt x="6310" y="19416"/>
                </a:cubicBezTo>
                <a:cubicBezTo>
                  <a:pt x="7524" y="19416"/>
                  <a:pt x="8494" y="18930"/>
                  <a:pt x="9222" y="18202"/>
                </a:cubicBezTo>
                <a:cubicBezTo>
                  <a:pt x="9465" y="17960"/>
                  <a:pt x="9708" y="17474"/>
                  <a:pt x="9951" y="17231"/>
                </a:cubicBezTo>
                <a:close/>
                <a:moveTo>
                  <a:pt x="5339" y="14319"/>
                </a:moveTo>
                <a:cubicBezTo>
                  <a:pt x="5097" y="14076"/>
                  <a:pt x="5097" y="13834"/>
                  <a:pt x="5097" y="13591"/>
                </a:cubicBezTo>
                <a:cubicBezTo>
                  <a:pt x="5097" y="13106"/>
                  <a:pt x="5097" y="12863"/>
                  <a:pt x="5339" y="12620"/>
                </a:cubicBezTo>
                <a:cubicBezTo>
                  <a:pt x="12620" y="5339"/>
                  <a:pt x="12620" y="5339"/>
                  <a:pt x="12620" y="5339"/>
                </a:cubicBezTo>
                <a:cubicBezTo>
                  <a:pt x="12863" y="5097"/>
                  <a:pt x="13106" y="5097"/>
                  <a:pt x="13591" y="5097"/>
                </a:cubicBezTo>
                <a:cubicBezTo>
                  <a:pt x="13834" y="5097"/>
                  <a:pt x="14076" y="5097"/>
                  <a:pt x="14319" y="5339"/>
                </a:cubicBezTo>
                <a:cubicBezTo>
                  <a:pt x="16261" y="7281"/>
                  <a:pt x="16261" y="7281"/>
                  <a:pt x="16261" y="7281"/>
                </a:cubicBezTo>
                <a:cubicBezTo>
                  <a:pt x="16503" y="7524"/>
                  <a:pt x="16746" y="7766"/>
                  <a:pt x="16746" y="8252"/>
                </a:cubicBezTo>
                <a:cubicBezTo>
                  <a:pt x="16746" y="8494"/>
                  <a:pt x="16503" y="8737"/>
                  <a:pt x="16261" y="8980"/>
                </a:cubicBezTo>
                <a:cubicBezTo>
                  <a:pt x="8980" y="16261"/>
                  <a:pt x="8980" y="16261"/>
                  <a:pt x="8980" y="16261"/>
                </a:cubicBezTo>
                <a:cubicBezTo>
                  <a:pt x="8737" y="16503"/>
                  <a:pt x="8494" y="16503"/>
                  <a:pt x="8252" y="16503"/>
                </a:cubicBezTo>
                <a:cubicBezTo>
                  <a:pt x="8252" y="16746"/>
                  <a:pt x="8252" y="16746"/>
                  <a:pt x="8009" y="16746"/>
                </a:cubicBezTo>
                <a:cubicBezTo>
                  <a:pt x="7766" y="16746"/>
                  <a:pt x="7524" y="16503"/>
                  <a:pt x="7281" y="16261"/>
                </a:cubicBezTo>
                <a:lnTo>
                  <a:pt x="5339" y="14319"/>
                </a:lnTo>
                <a:close/>
                <a:moveTo>
                  <a:pt x="10921" y="1942"/>
                </a:moveTo>
                <a:cubicBezTo>
                  <a:pt x="12135" y="728"/>
                  <a:pt x="13591" y="0"/>
                  <a:pt x="15290" y="0"/>
                </a:cubicBezTo>
                <a:cubicBezTo>
                  <a:pt x="15290" y="0"/>
                  <a:pt x="15290" y="0"/>
                  <a:pt x="15290" y="0"/>
                </a:cubicBezTo>
                <a:cubicBezTo>
                  <a:pt x="16989" y="0"/>
                  <a:pt x="18688" y="728"/>
                  <a:pt x="19901" y="1942"/>
                </a:cubicBezTo>
                <a:cubicBezTo>
                  <a:pt x="21115" y="3155"/>
                  <a:pt x="21600" y="4611"/>
                  <a:pt x="21600" y="6310"/>
                </a:cubicBezTo>
                <a:cubicBezTo>
                  <a:pt x="21600" y="8009"/>
                  <a:pt x="21115" y="9708"/>
                  <a:pt x="19901" y="10921"/>
                </a:cubicBezTo>
                <a:cubicBezTo>
                  <a:pt x="19173" y="11649"/>
                  <a:pt x="18202" y="12135"/>
                  <a:pt x="17231" y="12378"/>
                </a:cubicBezTo>
                <a:cubicBezTo>
                  <a:pt x="16746" y="12620"/>
                  <a:pt x="16018" y="12620"/>
                  <a:pt x="15290" y="12620"/>
                </a:cubicBezTo>
                <a:cubicBezTo>
                  <a:pt x="15047" y="12620"/>
                  <a:pt x="14804" y="12620"/>
                  <a:pt x="14319" y="12620"/>
                </a:cubicBezTo>
                <a:cubicBezTo>
                  <a:pt x="17231" y="9951"/>
                  <a:pt x="17231" y="9951"/>
                  <a:pt x="17231" y="9951"/>
                </a:cubicBezTo>
                <a:cubicBezTo>
                  <a:pt x="17474" y="9708"/>
                  <a:pt x="17960" y="9465"/>
                  <a:pt x="18202" y="9222"/>
                </a:cubicBezTo>
                <a:cubicBezTo>
                  <a:pt x="18930" y="8494"/>
                  <a:pt x="19416" y="7524"/>
                  <a:pt x="19416" y="6310"/>
                </a:cubicBezTo>
                <a:cubicBezTo>
                  <a:pt x="19416" y="5339"/>
                  <a:pt x="18930" y="4369"/>
                  <a:pt x="18202" y="3640"/>
                </a:cubicBezTo>
                <a:cubicBezTo>
                  <a:pt x="17474" y="2912"/>
                  <a:pt x="16503" y="2427"/>
                  <a:pt x="15290" y="2427"/>
                </a:cubicBezTo>
                <a:cubicBezTo>
                  <a:pt x="14319" y="2427"/>
                  <a:pt x="13348" y="2912"/>
                  <a:pt x="12620" y="3640"/>
                </a:cubicBezTo>
                <a:cubicBezTo>
                  <a:pt x="12378" y="3883"/>
                  <a:pt x="12135" y="4369"/>
                  <a:pt x="11892" y="4611"/>
                </a:cubicBezTo>
                <a:cubicBezTo>
                  <a:pt x="9222" y="7281"/>
                  <a:pt x="9222" y="7281"/>
                  <a:pt x="9222" y="7281"/>
                </a:cubicBezTo>
                <a:cubicBezTo>
                  <a:pt x="8980" y="7038"/>
                  <a:pt x="8980" y="6796"/>
                  <a:pt x="8980" y="6553"/>
                </a:cubicBezTo>
                <a:cubicBezTo>
                  <a:pt x="8980" y="5825"/>
                  <a:pt x="9222" y="5097"/>
                  <a:pt x="9465" y="4369"/>
                </a:cubicBezTo>
                <a:cubicBezTo>
                  <a:pt x="9708" y="3398"/>
                  <a:pt x="10193" y="2670"/>
                  <a:pt x="10921" y="19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4" name="Shape">
            <a:extLst>
              <a:ext uri="{FF2B5EF4-FFF2-40B4-BE49-F238E27FC236}">
                <a16:creationId xmlns:a16="http://schemas.microsoft.com/office/drawing/2014/main" id="{E5935830-4879-4F5A-ADA2-91FD9D798C87}"/>
              </a:ext>
            </a:extLst>
          </p:cNvPr>
          <p:cNvSpPr/>
          <p:nvPr/>
        </p:nvSpPr>
        <p:spPr>
          <a:xfrm>
            <a:off x="1130300" y="5406930"/>
            <a:ext cx="254001" cy="3095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741" y="1054"/>
                </a:moveTo>
                <a:cubicBezTo>
                  <a:pt x="21600" y="1054"/>
                  <a:pt x="21600" y="1054"/>
                  <a:pt x="21600" y="1054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1054"/>
                  <a:pt x="0" y="1054"/>
                  <a:pt x="0" y="1054"/>
                </a:cubicBezTo>
                <a:cubicBezTo>
                  <a:pt x="2859" y="1054"/>
                  <a:pt x="2859" y="1054"/>
                  <a:pt x="2859" y="1054"/>
                </a:cubicBezTo>
                <a:cubicBezTo>
                  <a:pt x="2859" y="4215"/>
                  <a:pt x="2859" y="4215"/>
                  <a:pt x="2859" y="4215"/>
                </a:cubicBezTo>
                <a:cubicBezTo>
                  <a:pt x="7306" y="4215"/>
                  <a:pt x="7306" y="4215"/>
                  <a:pt x="7306" y="4215"/>
                </a:cubicBezTo>
                <a:cubicBezTo>
                  <a:pt x="7306" y="1054"/>
                  <a:pt x="7306" y="1054"/>
                  <a:pt x="7306" y="1054"/>
                </a:cubicBezTo>
                <a:cubicBezTo>
                  <a:pt x="14294" y="1054"/>
                  <a:pt x="14294" y="1054"/>
                  <a:pt x="14294" y="1054"/>
                </a:cubicBezTo>
                <a:cubicBezTo>
                  <a:pt x="14294" y="4215"/>
                  <a:pt x="14294" y="4215"/>
                  <a:pt x="14294" y="4215"/>
                </a:cubicBezTo>
                <a:cubicBezTo>
                  <a:pt x="18741" y="4215"/>
                  <a:pt x="18741" y="4215"/>
                  <a:pt x="18741" y="4215"/>
                </a:cubicBezTo>
                <a:lnTo>
                  <a:pt x="18741" y="1054"/>
                </a:lnTo>
                <a:close/>
                <a:moveTo>
                  <a:pt x="20329" y="20810"/>
                </a:moveTo>
                <a:cubicBezTo>
                  <a:pt x="20329" y="6585"/>
                  <a:pt x="20329" y="6585"/>
                  <a:pt x="20329" y="6585"/>
                </a:cubicBezTo>
                <a:cubicBezTo>
                  <a:pt x="1271" y="6585"/>
                  <a:pt x="1271" y="6585"/>
                  <a:pt x="1271" y="6585"/>
                </a:cubicBezTo>
                <a:cubicBezTo>
                  <a:pt x="1271" y="20810"/>
                  <a:pt x="1271" y="20810"/>
                  <a:pt x="1271" y="20810"/>
                </a:cubicBezTo>
                <a:lnTo>
                  <a:pt x="20329" y="20810"/>
                </a:lnTo>
                <a:close/>
                <a:moveTo>
                  <a:pt x="6671" y="0"/>
                </a:moveTo>
                <a:cubicBezTo>
                  <a:pt x="6671" y="3161"/>
                  <a:pt x="6671" y="3161"/>
                  <a:pt x="6671" y="3161"/>
                </a:cubicBezTo>
                <a:cubicBezTo>
                  <a:pt x="3812" y="3161"/>
                  <a:pt x="3812" y="3161"/>
                  <a:pt x="3812" y="3161"/>
                </a:cubicBezTo>
                <a:cubicBezTo>
                  <a:pt x="3812" y="0"/>
                  <a:pt x="3812" y="0"/>
                  <a:pt x="3812" y="0"/>
                </a:cubicBezTo>
                <a:lnTo>
                  <a:pt x="6671" y="0"/>
                </a:lnTo>
                <a:close/>
                <a:moveTo>
                  <a:pt x="6035" y="11063"/>
                </a:moveTo>
                <a:cubicBezTo>
                  <a:pt x="5082" y="11854"/>
                  <a:pt x="5082" y="11854"/>
                  <a:pt x="5082" y="11854"/>
                </a:cubicBezTo>
                <a:cubicBezTo>
                  <a:pt x="4129" y="11063"/>
                  <a:pt x="4129" y="11063"/>
                  <a:pt x="4129" y="11063"/>
                </a:cubicBezTo>
                <a:cubicBezTo>
                  <a:pt x="6671" y="9220"/>
                  <a:pt x="6671" y="9220"/>
                  <a:pt x="6671" y="9220"/>
                </a:cubicBezTo>
                <a:cubicBezTo>
                  <a:pt x="7624" y="9220"/>
                  <a:pt x="7624" y="9220"/>
                  <a:pt x="7624" y="9220"/>
                </a:cubicBezTo>
                <a:cubicBezTo>
                  <a:pt x="7624" y="16332"/>
                  <a:pt x="7624" y="16332"/>
                  <a:pt x="7624" y="16332"/>
                </a:cubicBezTo>
                <a:cubicBezTo>
                  <a:pt x="9847" y="16332"/>
                  <a:pt x="9847" y="16332"/>
                  <a:pt x="9847" y="16332"/>
                </a:cubicBezTo>
                <a:cubicBezTo>
                  <a:pt x="9847" y="17385"/>
                  <a:pt x="9847" y="17385"/>
                  <a:pt x="9847" y="17385"/>
                </a:cubicBezTo>
                <a:cubicBezTo>
                  <a:pt x="4129" y="17385"/>
                  <a:pt x="4129" y="17385"/>
                  <a:pt x="4129" y="17385"/>
                </a:cubicBezTo>
                <a:cubicBezTo>
                  <a:pt x="4129" y="16332"/>
                  <a:pt x="4129" y="16332"/>
                  <a:pt x="4129" y="16332"/>
                </a:cubicBezTo>
                <a:cubicBezTo>
                  <a:pt x="6353" y="16332"/>
                  <a:pt x="6353" y="16332"/>
                  <a:pt x="6353" y="16332"/>
                </a:cubicBezTo>
                <a:cubicBezTo>
                  <a:pt x="6353" y="11063"/>
                  <a:pt x="6353" y="11063"/>
                  <a:pt x="6353" y="11063"/>
                </a:cubicBezTo>
                <a:cubicBezTo>
                  <a:pt x="6353" y="10800"/>
                  <a:pt x="6353" y="10800"/>
                  <a:pt x="6353" y="10800"/>
                </a:cubicBezTo>
                <a:cubicBezTo>
                  <a:pt x="6353" y="10800"/>
                  <a:pt x="6035" y="11063"/>
                  <a:pt x="6035" y="11063"/>
                </a:cubicBezTo>
                <a:close/>
                <a:moveTo>
                  <a:pt x="11118" y="16859"/>
                </a:moveTo>
                <a:cubicBezTo>
                  <a:pt x="11118" y="16068"/>
                  <a:pt x="11118" y="15541"/>
                  <a:pt x="11753" y="15015"/>
                </a:cubicBezTo>
                <a:cubicBezTo>
                  <a:pt x="12388" y="14488"/>
                  <a:pt x="12706" y="13961"/>
                  <a:pt x="13341" y="13698"/>
                </a:cubicBezTo>
                <a:cubicBezTo>
                  <a:pt x="13976" y="13434"/>
                  <a:pt x="14612" y="13171"/>
                  <a:pt x="14929" y="12644"/>
                </a:cubicBezTo>
                <a:cubicBezTo>
                  <a:pt x="15565" y="12380"/>
                  <a:pt x="15565" y="11854"/>
                  <a:pt x="15565" y="11590"/>
                </a:cubicBezTo>
                <a:cubicBezTo>
                  <a:pt x="15565" y="11063"/>
                  <a:pt x="15565" y="10800"/>
                  <a:pt x="15247" y="10537"/>
                </a:cubicBezTo>
                <a:cubicBezTo>
                  <a:pt x="14929" y="10273"/>
                  <a:pt x="14612" y="10273"/>
                  <a:pt x="13976" y="10273"/>
                </a:cubicBezTo>
                <a:cubicBezTo>
                  <a:pt x="13659" y="10273"/>
                  <a:pt x="13341" y="10273"/>
                  <a:pt x="13024" y="10537"/>
                </a:cubicBezTo>
                <a:cubicBezTo>
                  <a:pt x="12706" y="10537"/>
                  <a:pt x="12388" y="10800"/>
                  <a:pt x="12388" y="11063"/>
                </a:cubicBezTo>
                <a:cubicBezTo>
                  <a:pt x="12071" y="11327"/>
                  <a:pt x="12071" y="11327"/>
                  <a:pt x="12071" y="11327"/>
                </a:cubicBezTo>
                <a:cubicBezTo>
                  <a:pt x="11118" y="10800"/>
                  <a:pt x="11118" y="10800"/>
                  <a:pt x="11118" y="10800"/>
                </a:cubicBezTo>
                <a:cubicBezTo>
                  <a:pt x="11118" y="10537"/>
                  <a:pt x="11118" y="10537"/>
                  <a:pt x="11435" y="10273"/>
                </a:cubicBezTo>
                <a:cubicBezTo>
                  <a:pt x="11435" y="10010"/>
                  <a:pt x="11753" y="9746"/>
                  <a:pt x="12388" y="9483"/>
                </a:cubicBezTo>
                <a:cubicBezTo>
                  <a:pt x="12706" y="9220"/>
                  <a:pt x="13341" y="9220"/>
                  <a:pt x="13976" y="9220"/>
                </a:cubicBezTo>
                <a:cubicBezTo>
                  <a:pt x="14929" y="9220"/>
                  <a:pt x="15882" y="9483"/>
                  <a:pt x="16200" y="9746"/>
                </a:cubicBezTo>
                <a:cubicBezTo>
                  <a:pt x="16835" y="10273"/>
                  <a:pt x="17153" y="10800"/>
                  <a:pt x="17153" y="11590"/>
                </a:cubicBezTo>
                <a:cubicBezTo>
                  <a:pt x="17153" y="12117"/>
                  <a:pt x="16835" y="12644"/>
                  <a:pt x="16518" y="13171"/>
                </a:cubicBezTo>
                <a:cubicBezTo>
                  <a:pt x="15882" y="13698"/>
                  <a:pt x="15565" y="13961"/>
                  <a:pt x="14929" y="14224"/>
                </a:cubicBezTo>
                <a:cubicBezTo>
                  <a:pt x="14294" y="14488"/>
                  <a:pt x="13659" y="14751"/>
                  <a:pt x="13341" y="15278"/>
                </a:cubicBezTo>
                <a:cubicBezTo>
                  <a:pt x="12706" y="15541"/>
                  <a:pt x="12388" y="16068"/>
                  <a:pt x="12388" y="16332"/>
                </a:cubicBezTo>
                <a:cubicBezTo>
                  <a:pt x="17153" y="16332"/>
                  <a:pt x="17153" y="16332"/>
                  <a:pt x="17153" y="16332"/>
                </a:cubicBezTo>
                <a:cubicBezTo>
                  <a:pt x="17153" y="17385"/>
                  <a:pt x="17153" y="17385"/>
                  <a:pt x="17153" y="17385"/>
                </a:cubicBezTo>
                <a:cubicBezTo>
                  <a:pt x="11118" y="17385"/>
                  <a:pt x="11118" y="17385"/>
                  <a:pt x="11118" y="17385"/>
                </a:cubicBezTo>
                <a:cubicBezTo>
                  <a:pt x="11118" y="17122"/>
                  <a:pt x="11118" y="16859"/>
                  <a:pt x="11118" y="16859"/>
                </a:cubicBezTo>
                <a:close/>
                <a:moveTo>
                  <a:pt x="17788" y="0"/>
                </a:moveTo>
                <a:cubicBezTo>
                  <a:pt x="17788" y="3161"/>
                  <a:pt x="17788" y="3161"/>
                  <a:pt x="17788" y="3161"/>
                </a:cubicBezTo>
                <a:cubicBezTo>
                  <a:pt x="15247" y="3161"/>
                  <a:pt x="15247" y="3161"/>
                  <a:pt x="15247" y="3161"/>
                </a:cubicBezTo>
                <a:cubicBezTo>
                  <a:pt x="15247" y="0"/>
                  <a:pt x="15247" y="0"/>
                  <a:pt x="15247" y="0"/>
                </a:cubicBezTo>
                <a:lnTo>
                  <a:pt x="17788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5" name="Shape">
            <a:extLst>
              <a:ext uri="{FF2B5EF4-FFF2-40B4-BE49-F238E27FC236}">
                <a16:creationId xmlns:a16="http://schemas.microsoft.com/office/drawing/2014/main" id="{EBD744E2-EEA9-4FD7-86FF-2AFB60195233}"/>
              </a:ext>
            </a:extLst>
          </p:cNvPr>
          <p:cNvSpPr/>
          <p:nvPr/>
        </p:nvSpPr>
        <p:spPr>
          <a:xfrm>
            <a:off x="1798638" y="5384705"/>
            <a:ext cx="209551" cy="3540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7353"/>
                </a:moveTo>
                <a:cubicBezTo>
                  <a:pt x="18900" y="7583"/>
                  <a:pt x="19286" y="7813"/>
                  <a:pt x="19286" y="8043"/>
                </a:cubicBezTo>
                <a:cubicBezTo>
                  <a:pt x="19286" y="8502"/>
                  <a:pt x="18900" y="8962"/>
                  <a:pt x="18514" y="9421"/>
                </a:cubicBezTo>
                <a:cubicBezTo>
                  <a:pt x="16971" y="11489"/>
                  <a:pt x="16971" y="11489"/>
                  <a:pt x="16971" y="11489"/>
                </a:cubicBezTo>
                <a:cubicBezTo>
                  <a:pt x="16586" y="11949"/>
                  <a:pt x="16586" y="11949"/>
                  <a:pt x="16586" y="11949"/>
                </a:cubicBezTo>
                <a:cubicBezTo>
                  <a:pt x="15043" y="11489"/>
                  <a:pt x="15043" y="11489"/>
                  <a:pt x="15043" y="11489"/>
                </a:cubicBezTo>
                <a:cubicBezTo>
                  <a:pt x="10029" y="17694"/>
                  <a:pt x="10029" y="17694"/>
                  <a:pt x="10029" y="17694"/>
                </a:cubicBezTo>
                <a:cubicBezTo>
                  <a:pt x="9643" y="17923"/>
                  <a:pt x="9643" y="18153"/>
                  <a:pt x="9257" y="18153"/>
                </a:cubicBezTo>
                <a:cubicBezTo>
                  <a:pt x="9257" y="18383"/>
                  <a:pt x="8871" y="18383"/>
                  <a:pt x="8486" y="18613"/>
                </a:cubicBezTo>
                <a:cubicBezTo>
                  <a:pt x="8100" y="18843"/>
                  <a:pt x="8100" y="18843"/>
                  <a:pt x="7714" y="18843"/>
                </a:cubicBezTo>
                <a:cubicBezTo>
                  <a:pt x="6943" y="19302"/>
                  <a:pt x="6171" y="20221"/>
                  <a:pt x="5014" y="21140"/>
                </a:cubicBezTo>
                <a:cubicBezTo>
                  <a:pt x="4629" y="21600"/>
                  <a:pt x="4629" y="21600"/>
                  <a:pt x="4629" y="21600"/>
                </a:cubicBezTo>
                <a:cubicBezTo>
                  <a:pt x="0" y="20221"/>
                  <a:pt x="0" y="20221"/>
                  <a:pt x="0" y="20221"/>
                </a:cubicBezTo>
                <a:cubicBezTo>
                  <a:pt x="386" y="19762"/>
                  <a:pt x="386" y="19762"/>
                  <a:pt x="386" y="19762"/>
                </a:cubicBezTo>
                <a:cubicBezTo>
                  <a:pt x="1157" y="18843"/>
                  <a:pt x="1543" y="17923"/>
                  <a:pt x="1543" y="17234"/>
                </a:cubicBezTo>
                <a:cubicBezTo>
                  <a:pt x="1543" y="17004"/>
                  <a:pt x="1543" y="17004"/>
                  <a:pt x="1543" y="16774"/>
                </a:cubicBezTo>
                <a:cubicBezTo>
                  <a:pt x="1543" y="16545"/>
                  <a:pt x="1543" y="16315"/>
                  <a:pt x="1543" y="16085"/>
                </a:cubicBezTo>
                <a:cubicBezTo>
                  <a:pt x="1543" y="15855"/>
                  <a:pt x="1543" y="15626"/>
                  <a:pt x="1929" y="15396"/>
                </a:cubicBezTo>
                <a:cubicBezTo>
                  <a:pt x="6943" y="9191"/>
                  <a:pt x="6943" y="9191"/>
                  <a:pt x="6943" y="9191"/>
                </a:cubicBezTo>
                <a:cubicBezTo>
                  <a:pt x="5014" y="8732"/>
                  <a:pt x="5014" y="8732"/>
                  <a:pt x="5014" y="8732"/>
                </a:cubicBezTo>
                <a:cubicBezTo>
                  <a:pt x="5400" y="8272"/>
                  <a:pt x="5400" y="8272"/>
                  <a:pt x="5400" y="8272"/>
                </a:cubicBezTo>
                <a:cubicBezTo>
                  <a:pt x="6943" y="6434"/>
                  <a:pt x="6943" y="6434"/>
                  <a:pt x="6943" y="6434"/>
                </a:cubicBezTo>
                <a:cubicBezTo>
                  <a:pt x="7714" y="5515"/>
                  <a:pt x="8486" y="5055"/>
                  <a:pt x="9643" y="4826"/>
                </a:cubicBezTo>
                <a:cubicBezTo>
                  <a:pt x="9643" y="4826"/>
                  <a:pt x="9643" y="4826"/>
                  <a:pt x="9643" y="4826"/>
                </a:cubicBezTo>
                <a:cubicBezTo>
                  <a:pt x="10029" y="4596"/>
                  <a:pt x="10029" y="4596"/>
                  <a:pt x="10029" y="4596"/>
                </a:cubicBezTo>
                <a:cubicBezTo>
                  <a:pt x="10029" y="4596"/>
                  <a:pt x="10029" y="4596"/>
                  <a:pt x="10029" y="4596"/>
                </a:cubicBezTo>
                <a:cubicBezTo>
                  <a:pt x="10414" y="4596"/>
                  <a:pt x="10414" y="4596"/>
                  <a:pt x="10414" y="4366"/>
                </a:cubicBezTo>
                <a:cubicBezTo>
                  <a:pt x="10414" y="4366"/>
                  <a:pt x="10414" y="4366"/>
                  <a:pt x="10800" y="4136"/>
                </a:cubicBezTo>
                <a:cubicBezTo>
                  <a:pt x="10800" y="4136"/>
                  <a:pt x="10800" y="3906"/>
                  <a:pt x="11186" y="3906"/>
                </a:cubicBezTo>
                <a:cubicBezTo>
                  <a:pt x="13500" y="919"/>
                  <a:pt x="13500" y="919"/>
                  <a:pt x="13500" y="919"/>
                </a:cubicBezTo>
                <a:cubicBezTo>
                  <a:pt x="13500" y="689"/>
                  <a:pt x="13886" y="460"/>
                  <a:pt x="14271" y="230"/>
                </a:cubicBezTo>
                <a:cubicBezTo>
                  <a:pt x="14271" y="230"/>
                  <a:pt x="14657" y="0"/>
                  <a:pt x="15429" y="0"/>
                </a:cubicBezTo>
                <a:cubicBezTo>
                  <a:pt x="15429" y="0"/>
                  <a:pt x="15429" y="0"/>
                  <a:pt x="15814" y="0"/>
                </a:cubicBezTo>
                <a:cubicBezTo>
                  <a:pt x="16200" y="0"/>
                  <a:pt x="16586" y="0"/>
                  <a:pt x="16971" y="230"/>
                </a:cubicBezTo>
                <a:cubicBezTo>
                  <a:pt x="20057" y="1149"/>
                  <a:pt x="20057" y="1149"/>
                  <a:pt x="20057" y="1149"/>
                </a:cubicBezTo>
                <a:cubicBezTo>
                  <a:pt x="20829" y="1149"/>
                  <a:pt x="21214" y="1379"/>
                  <a:pt x="21214" y="1609"/>
                </a:cubicBezTo>
                <a:cubicBezTo>
                  <a:pt x="21600" y="1838"/>
                  <a:pt x="21600" y="2298"/>
                  <a:pt x="21600" y="2528"/>
                </a:cubicBezTo>
                <a:cubicBezTo>
                  <a:pt x="21600" y="2757"/>
                  <a:pt x="21600" y="2987"/>
                  <a:pt x="21600" y="3217"/>
                </a:cubicBezTo>
                <a:cubicBezTo>
                  <a:pt x="19286" y="6204"/>
                  <a:pt x="19286" y="6204"/>
                  <a:pt x="19286" y="6204"/>
                </a:cubicBezTo>
                <a:cubicBezTo>
                  <a:pt x="18900" y="6664"/>
                  <a:pt x="18900" y="6894"/>
                  <a:pt x="18514" y="6894"/>
                </a:cubicBezTo>
                <a:cubicBezTo>
                  <a:pt x="18514" y="7123"/>
                  <a:pt x="18900" y="7353"/>
                  <a:pt x="18900" y="7353"/>
                </a:cubicBezTo>
                <a:close/>
                <a:moveTo>
                  <a:pt x="8486" y="17234"/>
                </a:moveTo>
                <a:cubicBezTo>
                  <a:pt x="13114" y="11030"/>
                  <a:pt x="13114" y="11030"/>
                  <a:pt x="13114" y="11030"/>
                </a:cubicBezTo>
                <a:cubicBezTo>
                  <a:pt x="8486" y="9651"/>
                  <a:pt x="8486" y="9651"/>
                  <a:pt x="8486" y="9651"/>
                </a:cubicBezTo>
                <a:cubicBezTo>
                  <a:pt x="3471" y="15855"/>
                  <a:pt x="3471" y="15855"/>
                  <a:pt x="3471" y="15855"/>
                </a:cubicBezTo>
                <a:cubicBezTo>
                  <a:pt x="3471" y="16085"/>
                  <a:pt x="3471" y="16085"/>
                  <a:pt x="3471" y="16085"/>
                </a:cubicBezTo>
                <a:cubicBezTo>
                  <a:pt x="3471" y="16315"/>
                  <a:pt x="3471" y="16315"/>
                  <a:pt x="3471" y="16315"/>
                </a:cubicBezTo>
                <a:cubicBezTo>
                  <a:pt x="3471" y="16545"/>
                  <a:pt x="3471" y="16545"/>
                  <a:pt x="3471" y="16774"/>
                </a:cubicBezTo>
                <a:cubicBezTo>
                  <a:pt x="3471" y="16774"/>
                  <a:pt x="3471" y="17004"/>
                  <a:pt x="3471" y="17234"/>
                </a:cubicBezTo>
                <a:cubicBezTo>
                  <a:pt x="3471" y="17923"/>
                  <a:pt x="3086" y="18843"/>
                  <a:pt x="2314" y="19762"/>
                </a:cubicBezTo>
                <a:cubicBezTo>
                  <a:pt x="3857" y="20221"/>
                  <a:pt x="3857" y="20221"/>
                  <a:pt x="3857" y="20221"/>
                </a:cubicBezTo>
                <a:cubicBezTo>
                  <a:pt x="5014" y="19302"/>
                  <a:pt x="5786" y="18613"/>
                  <a:pt x="6943" y="18153"/>
                </a:cubicBezTo>
                <a:cubicBezTo>
                  <a:pt x="7329" y="17923"/>
                  <a:pt x="7329" y="17923"/>
                  <a:pt x="7329" y="17923"/>
                </a:cubicBezTo>
                <a:cubicBezTo>
                  <a:pt x="7714" y="17694"/>
                  <a:pt x="7714" y="17694"/>
                  <a:pt x="7714" y="17694"/>
                </a:cubicBezTo>
                <a:cubicBezTo>
                  <a:pt x="8100" y="17694"/>
                  <a:pt x="8100" y="17694"/>
                  <a:pt x="8100" y="17464"/>
                </a:cubicBezTo>
                <a:cubicBezTo>
                  <a:pt x="8100" y="17464"/>
                  <a:pt x="8100" y="17464"/>
                  <a:pt x="8486" y="1723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6" name="Shape">
            <a:extLst>
              <a:ext uri="{FF2B5EF4-FFF2-40B4-BE49-F238E27FC236}">
                <a16:creationId xmlns:a16="http://schemas.microsoft.com/office/drawing/2014/main" id="{3116BDBF-C939-4664-8A6A-0118A93F5794}"/>
              </a:ext>
            </a:extLst>
          </p:cNvPr>
          <p:cNvSpPr/>
          <p:nvPr/>
        </p:nvSpPr>
        <p:spPr>
          <a:xfrm>
            <a:off x="2376488" y="5400580"/>
            <a:ext cx="341314" cy="341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919" y="0"/>
                </a:moveTo>
                <a:cubicBezTo>
                  <a:pt x="10919" y="0"/>
                  <a:pt x="10919" y="0"/>
                  <a:pt x="10919" y="0"/>
                </a:cubicBezTo>
                <a:cubicBezTo>
                  <a:pt x="13767" y="0"/>
                  <a:pt x="16378" y="949"/>
                  <a:pt x="18514" y="3086"/>
                </a:cubicBezTo>
                <a:cubicBezTo>
                  <a:pt x="20651" y="5222"/>
                  <a:pt x="21600" y="7833"/>
                  <a:pt x="21600" y="10681"/>
                </a:cubicBezTo>
                <a:cubicBezTo>
                  <a:pt x="21600" y="13767"/>
                  <a:pt x="20651" y="16378"/>
                  <a:pt x="18514" y="18514"/>
                </a:cubicBezTo>
                <a:cubicBezTo>
                  <a:pt x="16378" y="20651"/>
                  <a:pt x="13767" y="21600"/>
                  <a:pt x="10919" y="21600"/>
                </a:cubicBezTo>
                <a:cubicBezTo>
                  <a:pt x="7833" y="21600"/>
                  <a:pt x="5222" y="20651"/>
                  <a:pt x="3086" y="18514"/>
                </a:cubicBezTo>
                <a:cubicBezTo>
                  <a:pt x="949" y="16378"/>
                  <a:pt x="0" y="13767"/>
                  <a:pt x="0" y="10681"/>
                </a:cubicBezTo>
                <a:cubicBezTo>
                  <a:pt x="0" y="7833"/>
                  <a:pt x="949" y="5222"/>
                  <a:pt x="3086" y="3086"/>
                </a:cubicBezTo>
                <a:cubicBezTo>
                  <a:pt x="5222" y="949"/>
                  <a:pt x="7833" y="0"/>
                  <a:pt x="10919" y="0"/>
                </a:cubicBezTo>
                <a:close/>
                <a:moveTo>
                  <a:pt x="2611" y="10681"/>
                </a:moveTo>
                <a:cubicBezTo>
                  <a:pt x="2611" y="13055"/>
                  <a:pt x="3323" y="14954"/>
                  <a:pt x="4985" y="16615"/>
                </a:cubicBezTo>
                <a:cubicBezTo>
                  <a:pt x="6646" y="18277"/>
                  <a:pt x="8545" y="18989"/>
                  <a:pt x="10919" y="18989"/>
                </a:cubicBezTo>
                <a:cubicBezTo>
                  <a:pt x="12580" y="18989"/>
                  <a:pt x="14004" y="18514"/>
                  <a:pt x="15429" y="17565"/>
                </a:cubicBezTo>
                <a:cubicBezTo>
                  <a:pt x="3798" y="6171"/>
                  <a:pt x="3798" y="6171"/>
                  <a:pt x="3798" y="6171"/>
                </a:cubicBezTo>
                <a:cubicBezTo>
                  <a:pt x="3086" y="7596"/>
                  <a:pt x="2611" y="9020"/>
                  <a:pt x="2611" y="10681"/>
                </a:cubicBezTo>
                <a:close/>
                <a:moveTo>
                  <a:pt x="18989" y="10681"/>
                </a:moveTo>
                <a:cubicBezTo>
                  <a:pt x="18989" y="8545"/>
                  <a:pt x="18277" y="6646"/>
                  <a:pt x="16615" y="4985"/>
                </a:cubicBezTo>
                <a:cubicBezTo>
                  <a:pt x="14954" y="3323"/>
                  <a:pt x="13055" y="2611"/>
                  <a:pt x="10919" y="2611"/>
                </a:cubicBezTo>
                <a:cubicBezTo>
                  <a:pt x="9257" y="2611"/>
                  <a:pt x="7596" y="2848"/>
                  <a:pt x="6409" y="3798"/>
                </a:cubicBezTo>
                <a:cubicBezTo>
                  <a:pt x="17802" y="15191"/>
                  <a:pt x="17802" y="15191"/>
                  <a:pt x="17802" y="15191"/>
                </a:cubicBezTo>
                <a:cubicBezTo>
                  <a:pt x="18752" y="14004"/>
                  <a:pt x="18989" y="12343"/>
                  <a:pt x="18989" y="1068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7" name="Shape">
            <a:extLst>
              <a:ext uri="{FF2B5EF4-FFF2-40B4-BE49-F238E27FC236}">
                <a16:creationId xmlns:a16="http://schemas.microsoft.com/office/drawing/2014/main" id="{2A01D8DB-5A65-43C9-B145-373FA79E7094}"/>
              </a:ext>
            </a:extLst>
          </p:cNvPr>
          <p:cNvSpPr/>
          <p:nvPr/>
        </p:nvSpPr>
        <p:spPr>
          <a:xfrm>
            <a:off x="3025775" y="5464080"/>
            <a:ext cx="333376" cy="2111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761"/>
                </a:moveTo>
                <a:lnTo>
                  <a:pt x="1954" y="0"/>
                </a:lnTo>
                <a:lnTo>
                  <a:pt x="8743" y="10719"/>
                </a:lnTo>
                <a:lnTo>
                  <a:pt x="1954" y="21600"/>
                </a:lnTo>
                <a:lnTo>
                  <a:pt x="0" y="18839"/>
                </a:lnTo>
                <a:lnTo>
                  <a:pt x="5040" y="10719"/>
                </a:lnTo>
                <a:lnTo>
                  <a:pt x="0" y="2761"/>
                </a:lnTo>
                <a:close/>
                <a:moveTo>
                  <a:pt x="8949" y="0"/>
                </a:moveTo>
                <a:lnTo>
                  <a:pt x="21600" y="0"/>
                </a:lnTo>
                <a:lnTo>
                  <a:pt x="21600" y="4223"/>
                </a:lnTo>
                <a:lnTo>
                  <a:pt x="8949" y="4223"/>
                </a:lnTo>
                <a:lnTo>
                  <a:pt x="8949" y="0"/>
                </a:lnTo>
                <a:close/>
                <a:moveTo>
                  <a:pt x="8949" y="21600"/>
                </a:moveTo>
                <a:lnTo>
                  <a:pt x="8949" y="17377"/>
                </a:lnTo>
                <a:lnTo>
                  <a:pt x="21600" y="17377"/>
                </a:lnTo>
                <a:lnTo>
                  <a:pt x="21600" y="21600"/>
                </a:lnTo>
                <a:lnTo>
                  <a:pt x="8949" y="21600"/>
                </a:lnTo>
                <a:close/>
                <a:moveTo>
                  <a:pt x="12857" y="12668"/>
                </a:moveTo>
                <a:lnTo>
                  <a:pt x="12857" y="8770"/>
                </a:lnTo>
                <a:lnTo>
                  <a:pt x="21600" y="8770"/>
                </a:lnTo>
                <a:lnTo>
                  <a:pt x="21600" y="12668"/>
                </a:lnTo>
                <a:lnTo>
                  <a:pt x="12857" y="1266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8" name="Shape">
            <a:extLst>
              <a:ext uri="{FF2B5EF4-FFF2-40B4-BE49-F238E27FC236}">
                <a16:creationId xmlns:a16="http://schemas.microsoft.com/office/drawing/2014/main" id="{BD123302-929C-403F-A7DB-A31C297520A9}"/>
              </a:ext>
            </a:extLst>
          </p:cNvPr>
          <p:cNvSpPr/>
          <p:nvPr/>
        </p:nvSpPr>
        <p:spPr>
          <a:xfrm>
            <a:off x="3697287" y="5478367"/>
            <a:ext cx="280989" cy="214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84" y="1895"/>
                </a:moveTo>
                <a:cubicBezTo>
                  <a:pt x="20160" y="1895"/>
                  <a:pt x="20736" y="2274"/>
                  <a:pt x="21024" y="2653"/>
                </a:cubicBezTo>
                <a:cubicBezTo>
                  <a:pt x="21600" y="3411"/>
                  <a:pt x="21600" y="3789"/>
                  <a:pt x="21600" y="4547"/>
                </a:cubicBezTo>
                <a:cubicBezTo>
                  <a:pt x="21600" y="18947"/>
                  <a:pt x="21600" y="18947"/>
                  <a:pt x="21600" y="18947"/>
                </a:cubicBezTo>
                <a:cubicBezTo>
                  <a:pt x="21600" y="19705"/>
                  <a:pt x="21600" y="20084"/>
                  <a:pt x="21024" y="20842"/>
                </a:cubicBezTo>
                <a:cubicBezTo>
                  <a:pt x="20736" y="21221"/>
                  <a:pt x="20160" y="21600"/>
                  <a:pt x="19584" y="21600"/>
                </a:cubicBezTo>
                <a:cubicBezTo>
                  <a:pt x="2016" y="21600"/>
                  <a:pt x="2016" y="21600"/>
                  <a:pt x="2016" y="21600"/>
                </a:cubicBezTo>
                <a:cubicBezTo>
                  <a:pt x="1440" y="21600"/>
                  <a:pt x="864" y="21221"/>
                  <a:pt x="576" y="20842"/>
                </a:cubicBezTo>
                <a:cubicBezTo>
                  <a:pt x="288" y="20084"/>
                  <a:pt x="0" y="19705"/>
                  <a:pt x="0" y="18947"/>
                </a:cubicBezTo>
                <a:cubicBezTo>
                  <a:pt x="0" y="4547"/>
                  <a:pt x="0" y="4547"/>
                  <a:pt x="0" y="4547"/>
                </a:cubicBezTo>
                <a:cubicBezTo>
                  <a:pt x="0" y="3789"/>
                  <a:pt x="288" y="3411"/>
                  <a:pt x="576" y="2653"/>
                </a:cubicBezTo>
                <a:cubicBezTo>
                  <a:pt x="1152" y="2274"/>
                  <a:pt x="1440" y="1895"/>
                  <a:pt x="2016" y="1895"/>
                </a:cubicBezTo>
                <a:cubicBezTo>
                  <a:pt x="6048" y="1895"/>
                  <a:pt x="6048" y="1895"/>
                  <a:pt x="6048" y="1895"/>
                </a:cubicBezTo>
                <a:cubicBezTo>
                  <a:pt x="6048" y="0"/>
                  <a:pt x="6048" y="0"/>
                  <a:pt x="6048" y="0"/>
                </a:cubicBezTo>
                <a:cubicBezTo>
                  <a:pt x="15552" y="0"/>
                  <a:pt x="15552" y="0"/>
                  <a:pt x="15552" y="0"/>
                </a:cubicBezTo>
                <a:cubicBezTo>
                  <a:pt x="15552" y="1895"/>
                  <a:pt x="15552" y="1895"/>
                  <a:pt x="15552" y="1895"/>
                </a:cubicBezTo>
                <a:lnTo>
                  <a:pt x="19584" y="1895"/>
                </a:lnTo>
                <a:close/>
                <a:moveTo>
                  <a:pt x="6336" y="17432"/>
                </a:moveTo>
                <a:cubicBezTo>
                  <a:pt x="7488" y="19326"/>
                  <a:pt x="9216" y="20084"/>
                  <a:pt x="10944" y="20084"/>
                </a:cubicBezTo>
                <a:cubicBezTo>
                  <a:pt x="12672" y="20084"/>
                  <a:pt x="14112" y="19326"/>
                  <a:pt x="15264" y="17432"/>
                </a:cubicBezTo>
                <a:cubicBezTo>
                  <a:pt x="16416" y="15916"/>
                  <a:pt x="16992" y="14021"/>
                  <a:pt x="16992" y="11747"/>
                </a:cubicBezTo>
                <a:cubicBezTo>
                  <a:pt x="16992" y="9474"/>
                  <a:pt x="16416" y="7579"/>
                  <a:pt x="15264" y="6063"/>
                </a:cubicBezTo>
                <a:cubicBezTo>
                  <a:pt x="14112" y="4168"/>
                  <a:pt x="12672" y="3411"/>
                  <a:pt x="10944" y="3411"/>
                </a:cubicBezTo>
                <a:cubicBezTo>
                  <a:pt x="9216" y="3411"/>
                  <a:pt x="7488" y="4168"/>
                  <a:pt x="6336" y="6063"/>
                </a:cubicBezTo>
                <a:cubicBezTo>
                  <a:pt x="5184" y="7579"/>
                  <a:pt x="4608" y="9474"/>
                  <a:pt x="4608" y="11747"/>
                </a:cubicBezTo>
                <a:cubicBezTo>
                  <a:pt x="4608" y="14021"/>
                  <a:pt x="5184" y="15916"/>
                  <a:pt x="6336" y="17432"/>
                </a:cubicBezTo>
                <a:close/>
                <a:moveTo>
                  <a:pt x="7776" y="7958"/>
                </a:moveTo>
                <a:cubicBezTo>
                  <a:pt x="8640" y="6821"/>
                  <a:pt x="9792" y="6063"/>
                  <a:pt x="10944" y="6063"/>
                </a:cubicBezTo>
                <a:cubicBezTo>
                  <a:pt x="12096" y="6063"/>
                  <a:pt x="12960" y="6821"/>
                  <a:pt x="13824" y="7958"/>
                </a:cubicBezTo>
                <a:cubicBezTo>
                  <a:pt x="14688" y="8716"/>
                  <a:pt x="14976" y="10232"/>
                  <a:pt x="14976" y="11747"/>
                </a:cubicBezTo>
                <a:cubicBezTo>
                  <a:pt x="14976" y="13263"/>
                  <a:pt x="14688" y="14400"/>
                  <a:pt x="13824" y="15537"/>
                </a:cubicBezTo>
                <a:cubicBezTo>
                  <a:pt x="12960" y="16674"/>
                  <a:pt x="12096" y="17432"/>
                  <a:pt x="10944" y="17432"/>
                </a:cubicBezTo>
                <a:cubicBezTo>
                  <a:pt x="9792" y="17432"/>
                  <a:pt x="8640" y="16674"/>
                  <a:pt x="7776" y="15537"/>
                </a:cubicBezTo>
                <a:cubicBezTo>
                  <a:pt x="6912" y="14400"/>
                  <a:pt x="6624" y="13263"/>
                  <a:pt x="6624" y="11747"/>
                </a:cubicBezTo>
                <a:cubicBezTo>
                  <a:pt x="6624" y="10232"/>
                  <a:pt x="6912" y="8716"/>
                  <a:pt x="7776" y="795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9" name="Shape">
            <a:extLst>
              <a:ext uri="{FF2B5EF4-FFF2-40B4-BE49-F238E27FC236}">
                <a16:creationId xmlns:a16="http://schemas.microsoft.com/office/drawing/2014/main" id="{F982CF32-5CE0-4196-85DE-4DAA86CD8EC9}"/>
              </a:ext>
            </a:extLst>
          </p:cNvPr>
          <p:cNvSpPr/>
          <p:nvPr/>
        </p:nvSpPr>
        <p:spPr>
          <a:xfrm>
            <a:off x="4332287" y="5437092"/>
            <a:ext cx="303214" cy="268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33" y="6997"/>
                </a:moveTo>
                <a:cubicBezTo>
                  <a:pt x="20267" y="6997"/>
                  <a:pt x="20533" y="7301"/>
                  <a:pt x="21067" y="7606"/>
                </a:cubicBezTo>
                <a:cubicBezTo>
                  <a:pt x="21333" y="7910"/>
                  <a:pt x="21600" y="8518"/>
                  <a:pt x="21600" y="9127"/>
                </a:cubicBezTo>
                <a:cubicBezTo>
                  <a:pt x="21600" y="18862"/>
                  <a:pt x="21600" y="18862"/>
                  <a:pt x="21600" y="18862"/>
                </a:cubicBezTo>
                <a:cubicBezTo>
                  <a:pt x="17600" y="18862"/>
                  <a:pt x="17600" y="18862"/>
                  <a:pt x="17600" y="18862"/>
                </a:cubicBezTo>
                <a:cubicBezTo>
                  <a:pt x="17600" y="20992"/>
                  <a:pt x="17600" y="20992"/>
                  <a:pt x="17600" y="20992"/>
                </a:cubicBezTo>
                <a:cubicBezTo>
                  <a:pt x="17600" y="21296"/>
                  <a:pt x="17600" y="21296"/>
                  <a:pt x="17600" y="21600"/>
                </a:cubicBezTo>
                <a:cubicBezTo>
                  <a:pt x="17600" y="21600"/>
                  <a:pt x="17333" y="21600"/>
                  <a:pt x="17333" y="21600"/>
                </a:cubicBezTo>
                <a:cubicBezTo>
                  <a:pt x="4267" y="21600"/>
                  <a:pt x="4267" y="21600"/>
                  <a:pt x="4267" y="21600"/>
                </a:cubicBezTo>
                <a:cubicBezTo>
                  <a:pt x="4267" y="21600"/>
                  <a:pt x="4267" y="21600"/>
                  <a:pt x="4000" y="21600"/>
                </a:cubicBezTo>
                <a:cubicBezTo>
                  <a:pt x="4000" y="21296"/>
                  <a:pt x="4000" y="21296"/>
                  <a:pt x="4000" y="20992"/>
                </a:cubicBezTo>
                <a:cubicBezTo>
                  <a:pt x="4000" y="18862"/>
                  <a:pt x="4000" y="18862"/>
                  <a:pt x="4000" y="18862"/>
                </a:cubicBezTo>
                <a:cubicBezTo>
                  <a:pt x="0" y="18862"/>
                  <a:pt x="0" y="18862"/>
                  <a:pt x="0" y="18862"/>
                </a:cubicBezTo>
                <a:cubicBezTo>
                  <a:pt x="0" y="9127"/>
                  <a:pt x="0" y="9127"/>
                  <a:pt x="0" y="9127"/>
                </a:cubicBezTo>
                <a:cubicBezTo>
                  <a:pt x="0" y="8518"/>
                  <a:pt x="267" y="7910"/>
                  <a:pt x="533" y="7606"/>
                </a:cubicBezTo>
                <a:cubicBezTo>
                  <a:pt x="1067" y="6997"/>
                  <a:pt x="1333" y="6997"/>
                  <a:pt x="1867" y="6997"/>
                </a:cubicBezTo>
                <a:cubicBezTo>
                  <a:pt x="4000" y="6997"/>
                  <a:pt x="4000" y="6997"/>
                  <a:pt x="4000" y="6997"/>
                </a:cubicBezTo>
                <a:cubicBezTo>
                  <a:pt x="4000" y="608"/>
                  <a:pt x="4000" y="608"/>
                  <a:pt x="4000" y="608"/>
                </a:cubicBezTo>
                <a:cubicBezTo>
                  <a:pt x="4000" y="304"/>
                  <a:pt x="4000" y="304"/>
                  <a:pt x="4000" y="0"/>
                </a:cubicBezTo>
                <a:cubicBezTo>
                  <a:pt x="4267" y="0"/>
                  <a:pt x="4267" y="0"/>
                  <a:pt x="4267" y="0"/>
                </a:cubicBezTo>
                <a:cubicBezTo>
                  <a:pt x="11467" y="0"/>
                  <a:pt x="11467" y="0"/>
                  <a:pt x="11467" y="0"/>
                </a:cubicBezTo>
                <a:cubicBezTo>
                  <a:pt x="11467" y="0"/>
                  <a:pt x="11733" y="0"/>
                  <a:pt x="11733" y="0"/>
                </a:cubicBezTo>
                <a:cubicBezTo>
                  <a:pt x="12533" y="0"/>
                  <a:pt x="13867" y="913"/>
                  <a:pt x="15200" y="2738"/>
                </a:cubicBezTo>
                <a:cubicBezTo>
                  <a:pt x="16800" y="4259"/>
                  <a:pt x="17600" y="5780"/>
                  <a:pt x="17600" y="6997"/>
                </a:cubicBezTo>
                <a:lnTo>
                  <a:pt x="19733" y="6997"/>
                </a:lnTo>
                <a:close/>
                <a:moveTo>
                  <a:pt x="16800" y="8823"/>
                </a:moveTo>
                <a:cubicBezTo>
                  <a:pt x="16800" y="7301"/>
                  <a:pt x="16800" y="7301"/>
                  <a:pt x="16800" y="7301"/>
                </a:cubicBezTo>
                <a:cubicBezTo>
                  <a:pt x="16800" y="7301"/>
                  <a:pt x="16800" y="7301"/>
                  <a:pt x="16800" y="7301"/>
                </a:cubicBezTo>
                <a:cubicBezTo>
                  <a:pt x="16800" y="6693"/>
                  <a:pt x="16000" y="6389"/>
                  <a:pt x="14933" y="6085"/>
                </a:cubicBezTo>
                <a:cubicBezTo>
                  <a:pt x="14133" y="5780"/>
                  <a:pt x="13600" y="5780"/>
                  <a:pt x="12800" y="5780"/>
                </a:cubicBezTo>
                <a:cubicBezTo>
                  <a:pt x="12533" y="5780"/>
                  <a:pt x="12533" y="5780"/>
                  <a:pt x="12533" y="5780"/>
                </a:cubicBezTo>
                <a:cubicBezTo>
                  <a:pt x="12533" y="5172"/>
                  <a:pt x="12533" y="5172"/>
                  <a:pt x="12533" y="5172"/>
                </a:cubicBezTo>
                <a:cubicBezTo>
                  <a:pt x="12533" y="4259"/>
                  <a:pt x="12533" y="4259"/>
                  <a:pt x="12533" y="4259"/>
                </a:cubicBezTo>
                <a:cubicBezTo>
                  <a:pt x="12533" y="3346"/>
                  <a:pt x="12267" y="2738"/>
                  <a:pt x="12267" y="2130"/>
                </a:cubicBezTo>
                <a:cubicBezTo>
                  <a:pt x="12000" y="1217"/>
                  <a:pt x="11733" y="913"/>
                  <a:pt x="11467" y="913"/>
                </a:cubicBezTo>
                <a:cubicBezTo>
                  <a:pt x="11467" y="913"/>
                  <a:pt x="11467" y="913"/>
                  <a:pt x="11467" y="913"/>
                </a:cubicBezTo>
                <a:cubicBezTo>
                  <a:pt x="4800" y="913"/>
                  <a:pt x="4800" y="913"/>
                  <a:pt x="4800" y="913"/>
                </a:cubicBezTo>
                <a:cubicBezTo>
                  <a:pt x="4800" y="8518"/>
                  <a:pt x="4800" y="8518"/>
                  <a:pt x="4800" y="8518"/>
                </a:cubicBezTo>
                <a:cubicBezTo>
                  <a:pt x="16800" y="8518"/>
                  <a:pt x="16800" y="8518"/>
                  <a:pt x="16800" y="8518"/>
                </a:cubicBezTo>
                <a:cubicBezTo>
                  <a:pt x="16800" y="8518"/>
                  <a:pt x="16800" y="8823"/>
                  <a:pt x="16800" y="8823"/>
                </a:cubicBezTo>
                <a:close/>
                <a:moveTo>
                  <a:pt x="16800" y="20687"/>
                </a:moveTo>
                <a:cubicBezTo>
                  <a:pt x="16800" y="17341"/>
                  <a:pt x="16800" y="17341"/>
                  <a:pt x="16800" y="17341"/>
                </a:cubicBezTo>
                <a:cubicBezTo>
                  <a:pt x="4800" y="17341"/>
                  <a:pt x="4800" y="17341"/>
                  <a:pt x="4800" y="17341"/>
                </a:cubicBezTo>
                <a:cubicBezTo>
                  <a:pt x="4800" y="20687"/>
                  <a:pt x="4800" y="20687"/>
                  <a:pt x="4800" y="20687"/>
                </a:cubicBezTo>
                <a:lnTo>
                  <a:pt x="16800" y="2068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0" name="Shape">
            <a:extLst>
              <a:ext uri="{FF2B5EF4-FFF2-40B4-BE49-F238E27FC236}">
                <a16:creationId xmlns:a16="http://schemas.microsoft.com/office/drawing/2014/main" id="{3F798655-AFFE-4E58-AB8B-6794FE858125}"/>
              </a:ext>
            </a:extLst>
          </p:cNvPr>
          <p:cNvSpPr/>
          <p:nvPr/>
        </p:nvSpPr>
        <p:spPr>
          <a:xfrm>
            <a:off x="4946651" y="5389467"/>
            <a:ext cx="365126" cy="3635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37" y="14920"/>
                </a:moveTo>
                <a:cubicBezTo>
                  <a:pt x="21377" y="13138"/>
                  <a:pt x="21377" y="13138"/>
                  <a:pt x="21377" y="13138"/>
                </a:cubicBezTo>
                <a:cubicBezTo>
                  <a:pt x="21377" y="13138"/>
                  <a:pt x="21377" y="13138"/>
                  <a:pt x="21377" y="13138"/>
                </a:cubicBezTo>
                <a:cubicBezTo>
                  <a:pt x="20932" y="15588"/>
                  <a:pt x="19596" y="17592"/>
                  <a:pt x="17592" y="19151"/>
                </a:cubicBezTo>
                <a:cubicBezTo>
                  <a:pt x="15588" y="20709"/>
                  <a:pt x="13361" y="21600"/>
                  <a:pt x="10911" y="21600"/>
                </a:cubicBezTo>
                <a:cubicBezTo>
                  <a:pt x="8907" y="21600"/>
                  <a:pt x="7126" y="21155"/>
                  <a:pt x="5344" y="20264"/>
                </a:cubicBezTo>
                <a:cubicBezTo>
                  <a:pt x="3786" y="19151"/>
                  <a:pt x="2449" y="17814"/>
                  <a:pt x="1559" y="16256"/>
                </a:cubicBezTo>
                <a:cubicBezTo>
                  <a:pt x="668" y="14474"/>
                  <a:pt x="0" y="12693"/>
                  <a:pt x="0" y="10911"/>
                </a:cubicBezTo>
                <a:cubicBezTo>
                  <a:pt x="0" y="8907"/>
                  <a:pt x="668" y="7126"/>
                  <a:pt x="1559" y="5344"/>
                </a:cubicBezTo>
                <a:cubicBezTo>
                  <a:pt x="2449" y="3786"/>
                  <a:pt x="3786" y="2449"/>
                  <a:pt x="5344" y="1559"/>
                </a:cubicBezTo>
                <a:cubicBezTo>
                  <a:pt x="7126" y="445"/>
                  <a:pt x="8907" y="0"/>
                  <a:pt x="10911" y="0"/>
                </a:cubicBezTo>
                <a:cubicBezTo>
                  <a:pt x="13361" y="0"/>
                  <a:pt x="15588" y="891"/>
                  <a:pt x="17592" y="2449"/>
                </a:cubicBezTo>
                <a:cubicBezTo>
                  <a:pt x="19596" y="4008"/>
                  <a:pt x="20932" y="6012"/>
                  <a:pt x="21377" y="8462"/>
                </a:cubicBezTo>
                <a:cubicBezTo>
                  <a:pt x="21377" y="8462"/>
                  <a:pt x="21377" y="8462"/>
                  <a:pt x="21377" y="8462"/>
                </a:cubicBezTo>
                <a:cubicBezTo>
                  <a:pt x="18037" y="6680"/>
                  <a:pt x="18037" y="6680"/>
                  <a:pt x="18037" y="6680"/>
                </a:cubicBezTo>
                <a:cubicBezTo>
                  <a:pt x="17369" y="5344"/>
                  <a:pt x="16256" y="4454"/>
                  <a:pt x="15142" y="3563"/>
                </a:cubicBezTo>
                <a:cubicBezTo>
                  <a:pt x="13806" y="2895"/>
                  <a:pt x="12470" y="2449"/>
                  <a:pt x="10911" y="2449"/>
                </a:cubicBezTo>
                <a:cubicBezTo>
                  <a:pt x="8462" y="2449"/>
                  <a:pt x="6458" y="3340"/>
                  <a:pt x="4899" y="4899"/>
                </a:cubicBezTo>
                <a:cubicBezTo>
                  <a:pt x="3340" y="6458"/>
                  <a:pt x="2449" y="8462"/>
                  <a:pt x="2449" y="10911"/>
                </a:cubicBezTo>
                <a:cubicBezTo>
                  <a:pt x="2449" y="13138"/>
                  <a:pt x="3340" y="15142"/>
                  <a:pt x="4899" y="16701"/>
                </a:cubicBezTo>
                <a:cubicBezTo>
                  <a:pt x="6680" y="18260"/>
                  <a:pt x="8462" y="19151"/>
                  <a:pt x="10911" y="19151"/>
                </a:cubicBezTo>
                <a:cubicBezTo>
                  <a:pt x="12470" y="19151"/>
                  <a:pt x="13806" y="18705"/>
                  <a:pt x="15142" y="18037"/>
                </a:cubicBezTo>
                <a:cubicBezTo>
                  <a:pt x="16256" y="17369"/>
                  <a:pt x="17369" y="16256"/>
                  <a:pt x="18037" y="14920"/>
                </a:cubicBezTo>
                <a:close/>
                <a:moveTo>
                  <a:pt x="21600" y="10911"/>
                </a:moveTo>
                <a:cubicBezTo>
                  <a:pt x="15810" y="14252"/>
                  <a:pt x="15810" y="14252"/>
                  <a:pt x="15810" y="14252"/>
                </a:cubicBezTo>
                <a:cubicBezTo>
                  <a:pt x="15810" y="12247"/>
                  <a:pt x="15810" y="12247"/>
                  <a:pt x="15810" y="12247"/>
                </a:cubicBezTo>
                <a:cubicBezTo>
                  <a:pt x="6903" y="12247"/>
                  <a:pt x="6903" y="12247"/>
                  <a:pt x="6903" y="12247"/>
                </a:cubicBezTo>
                <a:cubicBezTo>
                  <a:pt x="6903" y="9353"/>
                  <a:pt x="6903" y="9353"/>
                  <a:pt x="6903" y="9353"/>
                </a:cubicBezTo>
                <a:cubicBezTo>
                  <a:pt x="15810" y="9353"/>
                  <a:pt x="15810" y="9353"/>
                  <a:pt x="15810" y="9353"/>
                </a:cubicBezTo>
                <a:cubicBezTo>
                  <a:pt x="15810" y="7571"/>
                  <a:pt x="15810" y="7571"/>
                  <a:pt x="15810" y="7571"/>
                </a:cubicBezTo>
                <a:lnTo>
                  <a:pt x="21600" y="1091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1" name="Shape">
            <a:extLst>
              <a:ext uri="{FF2B5EF4-FFF2-40B4-BE49-F238E27FC236}">
                <a16:creationId xmlns:a16="http://schemas.microsoft.com/office/drawing/2014/main" id="{C84ACA21-2EF7-4DD0-9A02-1FBBA5099B23}"/>
              </a:ext>
            </a:extLst>
          </p:cNvPr>
          <p:cNvSpPr/>
          <p:nvPr/>
        </p:nvSpPr>
        <p:spPr>
          <a:xfrm>
            <a:off x="5581651" y="5389467"/>
            <a:ext cx="387351" cy="3635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388" y="14252"/>
                </a:moveTo>
                <a:cubicBezTo>
                  <a:pt x="8388" y="12247"/>
                  <a:pt x="8388" y="12247"/>
                  <a:pt x="8388" y="12247"/>
                </a:cubicBezTo>
                <a:cubicBezTo>
                  <a:pt x="0" y="12247"/>
                  <a:pt x="0" y="12247"/>
                  <a:pt x="0" y="12247"/>
                </a:cubicBezTo>
                <a:cubicBezTo>
                  <a:pt x="0" y="9353"/>
                  <a:pt x="0" y="9353"/>
                  <a:pt x="0" y="9353"/>
                </a:cubicBezTo>
                <a:cubicBezTo>
                  <a:pt x="8388" y="9353"/>
                  <a:pt x="8388" y="9353"/>
                  <a:pt x="8388" y="9353"/>
                </a:cubicBezTo>
                <a:cubicBezTo>
                  <a:pt x="8388" y="7571"/>
                  <a:pt x="8388" y="7571"/>
                  <a:pt x="8388" y="7571"/>
                </a:cubicBezTo>
                <a:cubicBezTo>
                  <a:pt x="13631" y="10911"/>
                  <a:pt x="13631" y="10911"/>
                  <a:pt x="13631" y="10911"/>
                </a:cubicBezTo>
                <a:lnTo>
                  <a:pt x="8388" y="14252"/>
                </a:lnTo>
                <a:close/>
                <a:moveTo>
                  <a:pt x="11324" y="0"/>
                </a:moveTo>
                <a:cubicBezTo>
                  <a:pt x="13212" y="0"/>
                  <a:pt x="14889" y="445"/>
                  <a:pt x="16567" y="1559"/>
                </a:cubicBezTo>
                <a:cubicBezTo>
                  <a:pt x="18035" y="2449"/>
                  <a:pt x="19293" y="3786"/>
                  <a:pt x="20132" y="5344"/>
                </a:cubicBezTo>
                <a:cubicBezTo>
                  <a:pt x="21181" y="7126"/>
                  <a:pt x="21600" y="8907"/>
                  <a:pt x="21600" y="10911"/>
                </a:cubicBezTo>
                <a:cubicBezTo>
                  <a:pt x="21600" y="12693"/>
                  <a:pt x="21181" y="14474"/>
                  <a:pt x="20132" y="16256"/>
                </a:cubicBezTo>
                <a:cubicBezTo>
                  <a:pt x="19293" y="17814"/>
                  <a:pt x="18035" y="19151"/>
                  <a:pt x="16567" y="20264"/>
                </a:cubicBezTo>
                <a:cubicBezTo>
                  <a:pt x="14889" y="21155"/>
                  <a:pt x="13212" y="21600"/>
                  <a:pt x="11324" y="21600"/>
                </a:cubicBezTo>
                <a:cubicBezTo>
                  <a:pt x="9227" y="21600"/>
                  <a:pt x="7130" y="20932"/>
                  <a:pt x="5452" y="19596"/>
                </a:cubicBezTo>
                <a:cubicBezTo>
                  <a:pt x="3565" y="18037"/>
                  <a:pt x="2517" y="16256"/>
                  <a:pt x="1887" y="14252"/>
                </a:cubicBezTo>
                <a:cubicBezTo>
                  <a:pt x="4194" y="14252"/>
                  <a:pt x="4194" y="14252"/>
                  <a:pt x="4194" y="14252"/>
                </a:cubicBezTo>
                <a:cubicBezTo>
                  <a:pt x="4823" y="15588"/>
                  <a:pt x="5662" y="16924"/>
                  <a:pt x="7130" y="17814"/>
                </a:cubicBezTo>
                <a:cubicBezTo>
                  <a:pt x="8388" y="18705"/>
                  <a:pt x="9856" y="19151"/>
                  <a:pt x="11324" y="19151"/>
                </a:cubicBezTo>
                <a:cubicBezTo>
                  <a:pt x="13631" y="19151"/>
                  <a:pt x="15518" y="18260"/>
                  <a:pt x="16986" y="16701"/>
                </a:cubicBezTo>
                <a:cubicBezTo>
                  <a:pt x="18454" y="15142"/>
                  <a:pt x="19293" y="13138"/>
                  <a:pt x="19293" y="10911"/>
                </a:cubicBezTo>
                <a:cubicBezTo>
                  <a:pt x="19293" y="8462"/>
                  <a:pt x="18454" y="6458"/>
                  <a:pt x="16986" y="4899"/>
                </a:cubicBezTo>
                <a:cubicBezTo>
                  <a:pt x="15518" y="3340"/>
                  <a:pt x="13631" y="2449"/>
                  <a:pt x="11324" y="2449"/>
                </a:cubicBezTo>
                <a:cubicBezTo>
                  <a:pt x="9856" y="2449"/>
                  <a:pt x="8388" y="2895"/>
                  <a:pt x="7130" y="3786"/>
                </a:cubicBezTo>
                <a:cubicBezTo>
                  <a:pt x="5662" y="4676"/>
                  <a:pt x="4823" y="6012"/>
                  <a:pt x="4194" y="7571"/>
                </a:cubicBezTo>
                <a:cubicBezTo>
                  <a:pt x="1887" y="7571"/>
                  <a:pt x="1887" y="7571"/>
                  <a:pt x="1887" y="7571"/>
                </a:cubicBezTo>
                <a:cubicBezTo>
                  <a:pt x="2517" y="5344"/>
                  <a:pt x="3775" y="3563"/>
                  <a:pt x="5452" y="2227"/>
                </a:cubicBezTo>
                <a:cubicBezTo>
                  <a:pt x="7130" y="668"/>
                  <a:pt x="9227" y="0"/>
                  <a:pt x="11324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2" name="Shape">
            <a:extLst>
              <a:ext uri="{FF2B5EF4-FFF2-40B4-BE49-F238E27FC236}">
                <a16:creationId xmlns:a16="http://schemas.microsoft.com/office/drawing/2014/main" id="{A0B9DCFE-BF5C-4E95-9BA0-26802797A606}"/>
              </a:ext>
            </a:extLst>
          </p:cNvPr>
          <p:cNvSpPr/>
          <p:nvPr/>
        </p:nvSpPr>
        <p:spPr>
          <a:xfrm>
            <a:off x="6238876" y="5389467"/>
            <a:ext cx="363539" cy="3635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470" y="14697"/>
                </a:moveTo>
                <a:cubicBezTo>
                  <a:pt x="12025" y="14920"/>
                  <a:pt x="11802" y="14920"/>
                  <a:pt x="11357" y="15142"/>
                </a:cubicBezTo>
                <a:cubicBezTo>
                  <a:pt x="9798" y="13584"/>
                  <a:pt x="9798" y="13584"/>
                  <a:pt x="9798" y="13584"/>
                </a:cubicBezTo>
                <a:cubicBezTo>
                  <a:pt x="9575" y="13584"/>
                  <a:pt x="9353" y="13806"/>
                  <a:pt x="9130" y="13806"/>
                </a:cubicBezTo>
                <a:cubicBezTo>
                  <a:pt x="8462" y="16033"/>
                  <a:pt x="8462" y="16033"/>
                  <a:pt x="8462" y="16033"/>
                </a:cubicBezTo>
                <a:cubicBezTo>
                  <a:pt x="8239" y="16033"/>
                  <a:pt x="8016" y="16033"/>
                  <a:pt x="7794" y="16033"/>
                </a:cubicBezTo>
                <a:cubicBezTo>
                  <a:pt x="7794" y="16033"/>
                  <a:pt x="7571" y="16033"/>
                  <a:pt x="7348" y="16033"/>
                </a:cubicBezTo>
                <a:cubicBezTo>
                  <a:pt x="6680" y="13806"/>
                  <a:pt x="6680" y="13806"/>
                  <a:pt x="6680" y="13806"/>
                </a:cubicBezTo>
                <a:cubicBezTo>
                  <a:pt x="6458" y="13806"/>
                  <a:pt x="6235" y="13584"/>
                  <a:pt x="6012" y="13584"/>
                </a:cubicBezTo>
                <a:cubicBezTo>
                  <a:pt x="4454" y="15142"/>
                  <a:pt x="4454" y="15142"/>
                  <a:pt x="4454" y="15142"/>
                </a:cubicBezTo>
                <a:cubicBezTo>
                  <a:pt x="4008" y="14920"/>
                  <a:pt x="3786" y="14920"/>
                  <a:pt x="3340" y="14697"/>
                </a:cubicBezTo>
                <a:cubicBezTo>
                  <a:pt x="4008" y="12470"/>
                  <a:pt x="4008" y="12470"/>
                  <a:pt x="4008" y="12470"/>
                </a:cubicBezTo>
                <a:cubicBezTo>
                  <a:pt x="3786" y="12247"/>
                  <a:pt x="3786" y="12025"/>
                  <a:pt x="3563" y="12025"/>
                </a:cubicBezTo>
                <a:cubicBezTo>
                  <a:pt x="1336" y="12470"/>
                  <a:pt x="1336" y="12470"/>
                  <a:pt x="1336" y="12470"/>
                </a:cubicBezTo>
                <a:cubicBezTo>
                  <a:pt x="1113" y="12247"/>
                  <a:pt x="891" y="11802"/>
                  <a:pt x="668" y="11579"/>
                </a:cubicBezTo>
                <a:cubicBezTo>
                  <a:pt x="2449" y="10021"/>
                  <a:pt x="2449" y="10021"/>
                  <a:pt x="2449" y="10021"/>
                </a:cubicBezTo>
                <a:cubicBezTo>
                  <a:pt x="2227" y="9575"/>
                  <a:pt x="2227" y="9353"/>
                  <a:pt x="2227" y="9130"/>
                </a:cubicBezTo>
                <a:cubicBezTo>
                  <a:pt x="0" y="8685"/>
                  <a:pt x="0" y="8685"/>
                  <a:pt x="0" y="8685"/>
                </a:cubicBezTo>
                <a:cubicBezTo>
                  <a:pt x="0" y="8462"/>
                  <a:pt x="0" y="8239"/>
                  <a:pt x="0" y="8016"/>
                </a:cubicBezTo>
                <a:cubicBezTo>
                  <a:pt x="0" y="7794"/>
                  <a:pt x="0" y="7794"/>
                  <a:pt x="0" y="7348"/>
                </a:cubicBezTo>
                <a:cubicBezTo>
                  <a:pt x="2227" y="6903"/>
                  <a:pt x="2227" y="6903"/>
                  <a:pt x="2227" y="6903"/>
                </a:cubicBezTo>
                <a:cubicBezTo>
                  <a:pt x="2227" y="6680"/>
                  <a:pt x="2227" y="6458"/>
                  <a:pt x="2449" y="6235"/>
                </a:cubicBezTo>
                <a:cubicBezTo>
                  <a:pt x="668" y="4676"/>
                  <a:pt x="668" y="4676"/>
                  <a:pt x="668" y="4676"/>
                </a:cubicBezTo>
                <a:cubicBezTo>
                  <a:pt x="891" y="4231"/>
                  <a:pt x="1113" y="3786"/>
                  <a:pt x="1336" y="3563"/>
                </a:cubicBezTo>
                <a:cubicBezTo>
                  <a:pt x="3563" y="4231"/>
                  <a:pt x="3563" y="4231"/>
                  <a:pt x="3563" y="4231"/>
                </a:cubicBezTo>
                <a:cubicBezTo>
                  <a:pt x="3786" y="4008"/>
                  <a:pt x="3786" y="3786"/>
                  <a:pt x="4008" y="3563"/>
                </a:cubicBezTo>
                <a:cubicBezTo>
                  <a:pt x="3340" y="1559"/>
                  <a:pt x="3340" y="1559"/>
                  <a:pt x="3340" y="1559"/>
                </a:cubicBezTo>
                <a:cubicBezTo>
                  <a:pt x="3786" y="1336"/>
                  <a:pt x="4008" y="1113"/>
                  <a:pt x="4454" y="891"/>
                </a:cubicBezTo>
                <a:cubicBezTo>
                  <a:pt x="6012" y="2449"/>
                  <a:pt x="6012" y="2449"/>
                  <a:pt x="6012" y="2449"/>
                </a:cubicBezTo>
                <a:cubicBezTo>
                  <a:pt x="6235" y="2449"/>
                  <a:pt x="6458" y="2449"/>
                  <a:pt x="6680" y="2227"/>
                </a:cubicBezTo>
                <a:cubicBezTo>
                  <a:pt x="7348" y="0"/>
                  <a:pt x="7348" y="0"/>
                  <a:pt x="7348" y="0"/>
                </a:cubicBezTo>
                <a:cubicBezTo>
                  <a:pt x="7571" y="0"/>
                  <a:pt x="7794" y="0"/>
                  <a:pt x="8016" y="0"/>
                </a:cubicBezTo>
                <a:cubicBezTo>
                  <a:pt x="8016" y="0"/>
                  <a:pt x="8239" y="0"/>
                  <a:pt x="8462" y="0"/>
                </a:cubicBezTo>
                <a:cubicBezTo>
                  <a:pt x="9130" y="2227"/>
                  <a:pt x="9130" y="2227"/>
                  <a:pt x="9130" y="2227"/>
                </a:cubicBezTo>
                <a:cubicBezTo>
                  <a:pt x="9353" y="2449"/>
                  <a:pt x="9575" y="2449"/>
                  <a:pt x="9798" y="2449"/>
                </a:cubicBezTo>
                <a:cubicBezTo>
                  <a:pt x="11357" y="891"/>
                  <a:pt x="11357" y="891"/>
                  <a:pt x="11357" y="891"/>
                </a:cubicBezTo>
                <a:cubicBezTo>
                  <a:pt x="11802" y="1113"/>
                  <a:pt x="12025" y="1336"/>
                  <a:pt x="12470" y="1559"/>
                </a:cubicBezTo>
                <a:cubicBezTo>
                  <a:pt x="11802" y="3563"/>
                  <a:pt x="11802" y="3563"/>
                  <a:pt x="11802" y="3563"/>
                </a:cubicBezTo>
                <a:cubicBezTo>
                  <a:pt x="12025" y="3786"/>
                  <a:pt x="12025" y="4008"/>
                  <a:pt x="12247" y="4231"/>
                </a:cubicBezTo>
                <a:cubicBezTo>
                  <a:pt x="14474" y="3563"/>
                  <a:pt x="14474" y="3563"/>
                  <a:pt x="14474" y="3563"/>
                </a:cubicBezTo>
                <a:cubicBezTo>
                  <a:pt x="14697" y="3786"/>
                  <a:pt x="14920" y="4231"/>
                  <a:pt x="15142" y="4676"/>
                </a:cubicBezTo>
                <a:cubicBezTo>
                  <a:pt x="13361" y="6235"/>
                  <a:pt x="13361" y="6235"/>
                  <a:pt x="13361" y="6235"/>
                </a:cubicBezTo>
                <a:cubicBezTo>
                  <a:pt x="13584" y="6458"/>
                  <a:pt x="13584" y="6680"/>
                  <a:pt x="13584" y="6903"/>
                </a:cubicBezTo>
                <a:cubicBezTo>
                  <a:pt x="15810" y="7348"/>
                  <a:pt x="15810" y="7348"/>
                  <a:pt x="15810" y="7348"/>
                </a:cubicBezTo>
                <a:cubicBezTo>
                  <a:pt x="15810" y="7794"/>
                  <a:pt x="15810" y="8016"/>
                  <a:pt x="15810" y="8016"/>
                </a:cubicBezTo>
                <a:cubicBezTo>
                  <a:pt x="15810" y="8239"/>
                  <a:pt x="15810" y="8462"/>
                  <a:pt x="15810" y="8685"/>
                </a:cubicBezTo>
                <a:cubicBezTo>
                  <a:pt x="13584" y="9130"/>
                  <a:pt x="13584" y="9130"/>
                  <a:pt x="13584" y="9130"/>
                </a:cubicBezTo>
                <a:cubicBezTo>
                  <a:pt x="13584" y="9353"/>
                  <a:pt x="13584" y="9575"/>
                  <a:pt x="13361" y="10021"/>
                </a:cubicBezTo>
                <a:cubicBezTo>
                  <a:pt x="15142" y="11579"/>
                  <a:pt x="15142" y="11579"/>
                  <a:pt x="15142" y="11579"/>
                </a:cubicBezTo>
                <a:cubicBezTo>
                  <a:pt x="14920" y="11802"/>
                  <a:pt x="14697" y="12247"/>
                  <a:pt x="14474" y="12470"/>
                </a:cubicBezTo>
                <a:cubicBezTo>
                  <a:pt x="12247" y="12025"/>
                  <a:pt x="12247" y="12025"/>
                  <a:pt x="12247" y="12025"/>
                </a:cubicBezTo>
                <a:cubicBezTo>
                  <a:pt x="12025" y="12025"/>
                  <a:pt x="12025" y="12247"/>
                  <a:pt x="11802" y="12470"/>
                </a:cubicBezTo>
                <a:lnTo>
                  <a:pt x="12470" y="14697"/>
                </a:lnTo>
                <a:close/>
                <a:moveTo>
                  <a:pt x="6012" y="10021"/>
                </a:moveTo>
                <a:cubicBezTo>
                  <a:pt x="6458" y="10466"/>
                  <a:pt x="7126" y="10689"/>
                  <a:pt x="8016" y="10689"/>
                </a:cubicBezTo>
                <a:cubicBezTo>
                  <a:pt x="8685" y="10689"/>
                  <a:pt x="9353" y="10466"/>
                  <a:pt x="9798" y="10021"/>
                </a:cubicBezTo>
                <a:cubicBezTo>
                  <a:pt x="10466" y="9353"/>
                  <a:pt x="10689" y="8685"/>
                  <a:pt x="10689" y="8016"/>
                </a:cubicBezTo>
                <a:cubicBezTo>
                  <a:pt x="10689" y="7348"/>
                  <a:pt x="10466" y="6680"/>
                  <a:pt x="9798" y="6012"/>
                </a:cubicBezTo>
                <a:cubicBezTo>
                  <a:pt x="9353" y="5567"/>
                  <a:pt x="8685" y="5344"/>
                  <a:pt x="8016" y="5344"/>
                </a:cubicBezTo>
                <a:cubicBezTo>
                  <a:pt x="7126" y="5344"/>
                  <a:pt x="6458" y="5567"/>
                  <a:pt x="6012" y="6012"/>
                </a:cubicBezTo>
                <a:cubicBezTo>
                  <a:pt x="5344" y="6680"/>
                  <a:pt x="5122" y="7348"/>
                  <a:pt x="5122" y="8016"/>
                </a:cubicBezTo>
                <a:cubicBezTo>
                  <a:pt x="5122" y="8685"/>
                  <a:pt x="5344" y="9353"/>
                  <a:pt x="6012" y="10021"/>
                </a:cubicBezTo>
                <a:close/>
                <a:moveTo>
                  <a:pt x="20264" y="16478"/>
                </a:moveTo>
                <a:cubicBezTo>
                  <a:pt x="21600" y="17592"/>
                  <a:pt x="21600" y="17592"/>
                  <a:pt x="21600" y="17592"/>
                </a:cubicBezTo>
                <a:cubicBezTo>
                  <a:pt x="21600" y="17814"/>
                  <a:pt x="21377" y="18260"/>
                  <a:pt x="21377" y="18482"/>
                </a:cubicBezTo>
                <a:cubicBezTo>
                  <a:pt x="19596" y="18482"/>
                  <a:pt x="19596" y="18482"/>
                  <a:pt x="19596" y="18482"/>
                </a:cubicBezTo>
                <a:cubicBezTo>
                  <a:pt x="19373" y="18928"/>
                  <a:pt x="19151" y="19151"/>
                  <a:pt x="18705" y="19596"/>
                </a:cubicBezTo>
                <a:cubicBezTo>
                  <a:pt x="18705" y="21377"/>
                  <a:pt x="18705" y="21377"/>
                  <a:pt x="18705" y="21377"/>
                </a:cubicBezTo>
                <a:cubicBezTo>
                  <a:pt x="18260" y="21377"/>
                  <a:pt x="18260" y="21377"/>
                  <a:pt x="18260" y="21377"/>
                </a:cubicBezTo>
                <a:cubicBezTo>
                  <a:pt x="18260" y="21377"/>
                  <a:pt x="18037" y="21600"/>
                  <a:pt x="17814" y="21600"/>
                </a:cubicBezTo>
                <a:cubicBezTo>
                  <a:pt x="16701" y="20264"/>
                  <a:pt x="16701" y="20264"/>
                  <a:pt x="16701" y="20264"/>
                </a:cubicBezTo>
                <a:cubicBezTo>
                  <a:pt x="16478" y="20264"/>
                  <a:pt x="16478" y="20264"/>
                  <a:pt x="16478" y="20264"/>
                </a:cubicBezTo>
                <a:cubicBezTo>
                  <a:pt x="16033" y="20264"/>
                  <a:pt x="15588" y="20264"/>
                  <a:pt x="15365" y="20264"/>
                </a:cubicBezTo>
                <a:cubicBezTo>
                  <a:pt x="14029" y="21155"/>
                  <a:pt x="14029" y="21155"/>
                  <a:pt x="14029" y="21155"/>
                </a:cubicBezTo>
                <a:cubicBezTo>
                  <a:pt x="13584" y="21155"/>
                  <a:pt x="13361" y="20932"/>
                  <a:pt x="13138" y="20709"/>
                </a:cubicBezTo>
                <a:cubicBezTo>
                  <a:pt x="13361" y="19151"/>
                  <a:pt x="13361" y="19151"/>
                  <a:pt x="13361" y="19151"/>
                </a:cubicBezTo>
                <a:cubicBezTo>
                  <a:pt x="13138" y="18705"/>
                  <a:pt x="12915" y="18260"/>
                  <a:pt x="12693" y="18037"/>
                </a:cubicBezTo>
                <a:cubicBezTo>
                  <a:pt x="10911" y="17592"/>
                  <a:pt x="10911" y="17592"/>
                  <a:pt x="10911" y="17592"/>
                </a:cubicBezTo>
                <a:cubicBezTo>
                  <a:pt x="10911" y="17146"/>
                  <a:pt x="10911" y="16924"/>
                  <a:pt x="10911" y="16701"/>
                </a:cubicBezTo>
                <a:cubicBezTo>
                  <a:pt x="12247" y="15810"/>
                  <a:pt x="12247" y="15810"/>
                  <a:pt x="12247" y="15810"/>
                </a:cubicBezTo>
                <a:cubicBezTo>
                  <a:pt x="12470" y="15365"/>
                  <a:pt x="12470" y="14920"/>
                  <a:pt x="12693" y="14474"/>
                </a:cubicBezTo>
                <a:cubicBezTo>
                  <a:pt x="12025" y="12915"/>
                  <a:pt x="12025" y="12915"/>
                  <a:pt x="12025" y="12915"/>
                </a:cubicBezTo>
                <a:cubicBezTo>
                  <a:pt x="12247" y="12693"/>
                  <a:pt x="12470" y="12470"/>
                  <a:pt x="12693" y="12247"/>
                </a:cubicBezTo>
                <a:cubicBezTo>
                  <a:pt x="14252" y="12915"/>
                  <a:pt x="14252" y="12915"/>
                  <a:pt x="14252" y="12915"/>
                </a:cubicBezTo>
                <a:cubicBezTo>
                  <a:pt x="14474" y="12693"/>
                  <a:pt x="14697" y="12693"/>
                  <a:pt x="14920" y="12693"/>
                </a:cubicBezTo>
                <a:cubicBezTo>
                  <a:pt x="15142" y="12470"/>
                  <a:pt x="15365" y="12470"/>
                  <a:pt x="15588" y="12470"/>
                </a:cubicBezTo>
                <a:cubicBezTo>
                  <a:pt x="16256" y="10911"/>
                  <a:pt x="16256" y="10911"/>
                  <a:pt x="16256" y="10911"/>
                </a:cubicBezTo>
                <a:cubicBezTo>
                  <a:pt x="16701" y="10911"/>
                  <a:pt x="16924" y="10911"/>
                  <a:pt x="17369" y="10911"/>
                </a:cubicBezTo>
                <a:cubicBezTo>
                  <a:pt x="17814" y="12693"/>
                  <a:pt x="17814" y="12693"/>
                  <a:pt x="17814" y="12693"/>
                </a:cubicBezTo>
                <a:cubicBezTo>
                  <a:pt x="18260" y="12693"/>
                  <a:pt x="18482" y="12915"/>
                  <a:pt x="18928" y="13361"/>
                </a:cubicBezTo>
                <a:cubicBezTo>
                  <a:pt x="20709" y="12915"/>
                  <a:pt x="20709" y="12915"/>
                  <a:pt x="20709" y="12915"/>
                </a:cubicBezTo>
                <a:cubicBezTo>
                  <a:pt x="20932" y="13138"/>
                  <a:pt x="20932" y="13361"/>
                  <a:pt x="21155" y="13806"/>
                </a:cubicBezTo>
                <a:cubicBezTo>
                  <a:pt x="20041" y="15142"/>
                  <a:pt x="20041" y="15142"/>
                  <a:pt x="20041" y="15142"/>
                </a:cubicBezTo>
                <a:cubicBezTo>
                  <a:pt x="20264" y="15588"/>
                  <a:pt x="20264" y="16033"/>
                  <a:pt x="20264" y="16478"/>
                </a:cubicBezTo>
                <a:close/>
                <a:moveTo>
                  <a:pt x="16924" y="18037"/>
                </a:moveTo>
                <a:cubicBezTo>
                  <a:pt x="17369" y="17814"/>
                  <a:pt x="17814" y="17592"/>
                  <a:pt x="18037" y="17146"/>
                </a:cubicBezTo>
                <a:cubicBezTo>
                  <a:pt x="18037" y="16924"/>
                  <a:pt x="18260" y="16478"/>
                  <a:pt x="18260" y="16256"/>
                </a:cubicBezTo>
                <a:cubicBezTo>
                  <a:pt x="18260" y="16033"/>
                  <a:pt x="18260" y="15810"/>
                  <a:pt x="18037" y="15588"/>
                </a:cubicBezTo>
                <a:cubicBezTo>
                  <a:pt x="17814" y="15142"/>
                  <a:pt x="17592" y="14920"/>
                  <a:pt x="17146" y="14697"/>
                </a:cubicBezTo>
                <a:cubicBezTo>
                  <a:pt x="16924" y="14474"/>
                  <a:pt x="16701" y="14474"/>
                  <a:pt x="16256" y="14474"/>
                </a:cubicBezTo>
                <a:cubicBezTo>
                  <a:pt x="16033" y="14474"/>
                  <a:pt x="15810" y="14474"/>
                  <a:pt x="15588" y="14474"/>
                </a:cubicBezTo>
                <a:cubicBezTo>
                  <a:pt x="15142" y="14697"/>
                  <a:pt x="14920" y="15142"/>
                  <a:pt x="14697" y="15588"/>
                </a:cubicBezTo>
                <a:cubicBezTo>
                  <a:pt x="14474" y="15810"/>
                  <a:pt x="14474" y="16033"/>
                  <a:pt x="14474" y="16256"/>
                </a:cubicBezTo>
                <a:cubicBezTo>
                  <a:pt x="14474" y="16478"/>
                  <a:pt x="14474" y="16701"/>
                  <a:pt x="14474" y="16924"/>
                </a:cubicBezTo>
                <a:cubicBezTo>
                  <a:pt x="14697" y="17369"/>
                  <a:pt x="15142" y="17814"/>
                  <a:pt x="15588" y="18037"/>
                </a:cubicBezTo>
                <a:cubicBezTo>
                  <a:pt x="15810" y="18037"/>
                  <a:pt x="16033" y="18260"/>
                  <a:pt x="16256" y="18260"/>
                </a:cubicBezTo>
                <a:cubicBezTo>
                  <a:pt x="16478" y="18260"/>
                  <a:pt x="16701" y="18037"/>
                  <a:pt x="16924" y="180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3" name="Shape">
            <a:extLst>
              <a:ext uri="{FF2B5EF4-FFF2-40B4-BE49-F238E27FC236}">
                <a16:creationId xmlns:a16="http://schemas.microsoft.com/office/drawing/2014/main" id="{0EFC5D78-E03D-430C-B762-5DA5F5C9078F}"/>
              </a:ext>
            </a:extLst>
          </p:cNvPr>
          <p:cNvSpPr/>
          <p:nvPr/>
        </p:nvSpPr>
        <p:spPr>
          <a:xfrm>
            <a:off x="6929438" y="5400580"/>
            <a:ext cx="274639" cy="3048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74" y="16000"/>
                </a:moveTo>
                <a:cubicBezTo>
                  <a:pt x="16274" y="9333"/>
                  <a:pt x="16274" y="9333"/>
                  <a:pt x="16274" y="9333"/>
                </a:cubicBezTo>
                <a:cubicBezTo>
                  <a:pt x="16274" y="9067"/>
                  <a:pt x="15978" y="8533"/>
                  <a:pt x="15978" y="8000"/>
                </a:cubicBezTo>
                <a:cubicBezTo>
                  <a:pt x="15682" y="7467"/>
                  <a:pt x="15386" y="6933"/>
                  <a:pt x="15090" y="6667"/>
                </a:cubicBezTo>
                <a:cubicBezTo>
                  <a:pt x="13907" y="5600"/>
                  <a:pt x="12427" y="5067"/>
                  <a:pt x="10652" y="4800"/>
                </a:cubicBezTo>
                <a:cubicBezTo>
                  <a:pt x="8877" y="5067"/>
                  <a:pt x="7397" y="5600"/>
                  <a:pt x="6510" y="6667"/>
                </a:cubicBezTo>
                <a:cubicBezTo>
                  <a:pt x="5918" y="6933"/>
                  <a:pt x="5622" y="7467"/>
                  <a:pt x="5622" y="8000"/>
                </a:cubicBezTo>
                <a:cubicBezTo>
                  <a:pt x="5326" y="8533"/>
                  <a:pt x="5326" y="9067"/>
                  <a:pt x="5326" y="9333"/>
                </a:cubicBezTo>
                <a:cubicBezTo>
                  <a:pt x="5326" y="16000"/>
                  <a:pt x="5326" y="16000"/>
                  <a:pt x="5326" y="16000"/>
                </a:cubicBezTo>
                <a:cubicBezTo>
                  <a:pt x="0" y="16000"/>
                  <a:pt x="0" y="16000"/>
                  <a:pt x="0" y="16000"/>
                </a:cubicBezTo>
                <a:cubicBezTo>
                  <a:pt x="0" y="9333"/>
                  <a:pt x="0" y="9333"/>
                  <a:pt x="0" y="9333"/>
                </a:cubicBezTo>
                <a:cubicBezTo>
                  <a:pt x="0" y="7200"/>
                  <a:pt x="592" y="5333"/>
                  <a:pt x="2071" y="3733"/>
                </a:cubicBezTo>
                <a:cubicBezTo>
                  <a:pt x="3255" y="2667"/>
                  <a:pt x="4438" y="1867"/>
                  <a:pt x="5918" y="1067"/>
                </a:cubicBezTo>
                <a:cubicBezTo>
                  <a:pt x="7101" y="533"/>
                  <a:pt x="8877" y="0"/>
                  <a:pt x="10356" y="0"/>
                </a:cubicBezTo>
                <a:cubicBezTo>
                  <a:pt x="10652" y="0"/>
                  <a:pt x="10652" y="0"/>
                  <a:pt x="10652" y="0"/>
                </a:cubicBezTo>
                <a:cubicBezTo>
                  <a:pt x="10652" y="0"/>
                  <a:pt x="10948" y="0"/>
                  <a:pt x="10948" y="0"/>
                </a:cubicBezTo>
                <a:cubicBezTo>
                  <a:pt x="12723" y="0"/>
                  <a:pt x="14203" y="533"/>
                  <a:pt x="15682" y="1067"/>
                </a:cubicBezTo>
                <a:cubicBezTo>
                  <a:pt x="17162" y="1867"/>
                  <a:pt x="18345" y="2667"/>
                  <a:pt x="19233" y="3733"/>
                </a:cubicBezTo>
                <a:cubicBezTo>
                  <a:pt x="20712" y="5333"/>
                  <a:pt x="21304" y="7200"/>
                  <a:pt x="21600" y="9333"/>
                </a:cubicBezTo>
                <a:cubicBezTo>
                  <a:pt x="21600" y="16000"/>
                  <a:pt x="21600" y="16000"/>
                  <a:pt x="21600" y="16000"/>
                </a:cubicBezTo>
                <a:lnTo>
                  <a:pt x="16274" y="16000"/>
                </a:lnTo>
                <a:close/>
                <a:moveTo>
                  <a:pt x="0" y="21600"/>
                </a:moveTo>
                <a:cubicBezTo>
                  <a:pt x="0" y="16800"/>
                  <a:pt x="0" y="16800"/>
                  <a:pt x="0" y="16800"/>
                </a:cubicBezTo>
                <a:cubicBezTo>
                  <a:pt x="5326" y="16800"/>
                  <a:pt x="5326" y="16800"/>
                  <a:pt x="5326" y="16800"/>
                </a:cubicBezTo>
                <a:cubicBezTo>
                  <a:pt x="5326" y="21600"/>
                  <a:pt x="5326" y="21600"/>
                  <a:pt x="5326" y="21600"/>
                </a:cubicBezTo>
                <a:lnTo>
                  <a:pt x="0" y="21600"/>
                </a:lnTo>
                <a:close/>
                <a:moveTo>
                  <a:pt x="21600" y="21600"/>
                </a:moveTo>
                <a:cubicBezTo>
                  <a:pt x="16274" y="21600"/>
                  <a:pt x="16274" y="21600"/>
                  <a:pt x="16274" y="21600"/>
                </a:cubicBezTo>
                <a:cubicBezTo>
                  <a:pt x="16274" y="16800"/>
                  <a:pt x="16274" y="16800"/>
                  <a:pt x="16274" y="16800"/>
                </a:cubicBezTo>
                <a:cubicBezTo>
                  <a:pt x="21600" y="16800"/>
                  <a:pt x="21600" y="16800"/>
                  <a:pt x="21600" y="16800"/>
                </a:cubicBez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4" name="Shape">
            <a:extLst>
              <a:ext uri="{FF2B5EF4-FFF2-40B4-BE49-F238E27FC236}">
                <a16:creationId xmlns:a16="http://schemas.microsoft.com/office/drawing/2014/main" id="{D53B2EBA-8E53-4D57-A707-9D3997CF18CA}"/>
              </a:ext>
            </a:extLst>
          </p:cNvPr>
          <p:cNvSpPr/>
          <p:nvPr/>
        </p:nvSpPr>
        <p:spPr>
          <a:xfrm>
            <a:off x="7559675" y="5400580"/>
            <a:ext cx="300039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525"/>
                </a:moveTo>
                <a:cubicBezTo>
                  <a:pt x="21600" y="2541"/>
                  <a:pt x="21600" y="2541"/>
                  <a:pt x="21600" y="2541"/>
                </a:cubicBezTo>
                <a:cubicBezTo>
                  <a:pt x="1350" y="21600"/>
                  <a:pt x="1350" y="21600"/>
                  <a:pt x="1350" y="21600"/>
                </a:cubicBezTo>
                <a:cubicBezTo>
                  <a:pt x="0" y="20329"/>
                  <a:pt x="0" y="20329"/>
                  <a:pt x="0" y="20329"/>
                </a:cubicBezTo>
                <a:lnTo>
                  <a:pt x="20250" y="1525"/>
                </a:lnTo>
                <a:close/>
                <a:moveTo>
                  <a:pt x="5940" y="13468"/>
                </a:moveTo>
                <a:cubicBezTo>
                  <a:pt x="4320" y="15247"/>
                  <a:pt x="4320" y="15247"/>
                  <a:pt x="4320" y="15247"/>
                </a:cubicBezTo>
                <a:cubicBezTo>
                  <a:pt x="1080" y="15247"/>
                  <a:pt x="1080" y="15247"/>
                  <a:pt x="1080" y="15247"/>
                </a:cubicBezTo>
                <a:cubicBezTo>
                  <a:pt x="1080" y="8894"/>
                  <a:pt x="1080" y="8894"/>
                  <a:pt x="1080" y="8894"/>
                </a:cubicBezTo>
                <a:cubicBezTo>
                  <a:pt x="1080" y="6861"/>
                  <a:pt x="1890" y="5082"/>
                  <a:pt x="3240" y="3558"/>
                </a:cubicBezTo>
                <a:cubicBezTo>
                  <a:pt x="4050" y="2541"/>
                  <a:pt x="5130" y="1779"/>
                  <a:pt x="6480" y="1016"/>
                </a:cubicBezTo>
                <a:cubicBezTo>
                  <a:pt x="7560" y="508"/>
                  <a:pt x="9180" y="0"/>
                  <a:pt x="10530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10800" y="0"/>
                  <a:pt x="10800" y="0"/>
                  <a:pt x="11070" y="0"/>
                </a:cubicBezTo>
                <a:cubicBezTo>
                  <a:pt x="13500" y="0"/>
                  <a:pt x="15930" y="1016"/>
                  <a:pt x="17550" y="2541"/>
                </a:cubicBezTo>
                <a:cubicBezTo>
                  <a:pt x="14310" y="5845"/>
                  <a:pt x="14310" y="5845"/>
                  <a:pt x="14310" y="5845"/>
                </a:cubicBezTo>
                <a:cubicBezTo>
                  <a:pt x="13500" y="5082"/>
                  <a:pt x="12420" y="4574"/>
                  <a:pt x="11070" y="4574"/>
                </a:cubicBezTo>
                <a:cubicBezTo>
                  <a:pt x="11070" y="4574"/>
                  <a:pt x="10800" y="4574"/>
                  <a:pt x="10800" y="4574"/>
                </a:cubicBezTo>
                <a:cubicBezTo>
                  <a:pt x="9180" y="4828"/>
                  <a:pt x="7830" y="5336"/>
                  <a:pt x="7020" y="6353"/>
                </a:cubicBezTo>
                <a:cubicBezTo>
                  <a:pt x="6480" y="6607"/>
                  <a:pt x="6210" y="7115"/>
                  <a:pt x="6210" y="7624"/>
                </a:cubicBezTo>
                <a:cubicBezTo>
                  <a:pt x="5940" y="8132"/>
                  <a:pt x="5940" y="8640"/>
                  <a:pt x="5940" y="8894"/>
                </a:cubicBezTo>
                <a:lnTo>
                  <a:pt x="5940" y="13468"/>
                </a:lnTo>
                <a:close/>
                <a:moveTo>
                  <a:pt x="1080" y="16009"/>
                </a:moveTo>
                <a:cubicBezTo>
                  <a:pt x="3240" y="16009"/>
                  <a:pt x="3240" y="16009"/>
                  <a:pt x="3240" y="16009"/>
                </a:cubicBezTo>
                <a:cubicBezTo>
                  <a:pt x="1080" y="18042"/>
                  <a:pt x="1080" y="18042"/>
                  <a:pt x="1080" y="18042"/>
                </a:cubicBezTo>
                <a:lnTo>
                  <a:pt x="1080" y="16009"/>
                </a:lnTo>
                <a:close/>
                <a:moveTo>
                  <a:pt x="5940" y="20584"/>
                </a:moveTo>
                <a:cubicBezTo>
                  <a:pt x="3780" y="20584"/>
                  <a:pt x="3780" y="20584"/>
                  <a:pt x="3780" y="20584"/>
                </a:cubicBezTo>
                <a:cubicBezTo>
                  <a:pt x="5940" y="18805"/>
                  <a:pt x="5940" y="18805"/>
                  <a:pt x="5940" y="18805"/>
                </a:cubicBezTo>
                <a:lnTo>
                  <a:pt x="5940" y="20584"/>
                </a:lnTo>
                <a:close/>
                <a:moveTo>
                  <a:pt x="15930" y="9402"/>
                </a:moveTo>
                <a:cubicBezTo>
                  <a:pt x="19980" y="5591"/>
                  <a:pt x="19980" y="5591"/>
                  <a:pt x="19980" y="5591"/>
                </a:cubicBezTo>
                <a:cubicBezTo>
                  <a:pt x="20250" y="6607"/>
                  <a:pt x="20520" y="7624"/>
                  <a:pt x="20790" y="8894"/>
                </a:cubicBezTo>
                <a:cubicBezTo>
                  <a:pt x="20790" y="15247"/>
                  <a:pt x="20790" y="15247"/>
                  <a:pt x="20790" y="15247"/>
                </a:cubicBezTo>
                <a:cubicBezTo>
                  <a:pt x="15930" y="15247"/>
                  <a:pt x="15930" y="15247"/>
                  <a:pt x="15930" y="15247"/>
                </a:cubicBezTo>
                <a:lnTo>
                  <a:pt x="15930" y="9402"/>
                </a:lnTo>
                <a:close/>
                <a:moveTo>
                  <a:pt x="15930" y="20584"/>
                </a:moveTo>
                <a:cubicBezTo>
                  <a:pt x="15930" y="16009"/>
                  <a:pt x="15930" y="16009"/>
                  <a:pt x="15930" y="16009"/>
                </a:cubicBezTo>
                <a:cubicBezTo>
                  <a:pt x="20790" y="16009"/>
                  <a:pt x="20790" y="16009"/>
                  <a:pt x="20790" y="16009"/>
                </a:cubicBezTo>
                <a:cubicBezTo>
                  <a:pt x="20790" y="20584"/>
                  <a:pt x="20790" y="20584"/>
                  <a:pt x="20790" y="20584"/>
                </a:cubicBezTo>
                <a:lnTo>
                  <a:pt x="15930" y="2058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5" name="Shape">
            <a:extLst>
              <a:ext uri="{FF2B5EF4-FFF2-40B4-BE49-F238E27FC236}">
                <a16:creationId xmlns:a16="http://schemas.microsoft.com/office/drawing/2014/main" id="{B1387B1A-CC47-4023-8926-5F8AF006434C}"/>
              </a:ext>
            </a:extLst>
          </p:cNvPr>
          <p:cNvSpPr/>
          <p:nvPr/>
        </p:nvSpPr>
        <p:spPr>
          <a:xfrm>
            <a:off x="8126413" y="5348192"/>
            <a:ext cx="458789" cy="446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044" y="18372"/>
                </a:moveTo>
                <a:lnTo>
                  <a:pt x="0" y="18372"/>
                </a:lnTo>
                <a:lnTo>
                  <a:pt x="9044" y="1460"/>
                </a:lnTo>
                <a:lnTo>
                  <a:pt x="9044" y="18372"/>
                </a:lnTo>
                <a:close/>
                <a:moveTo>
                  <a:pt x="10464" y="1230"/>
                </a:moveTo>
                <a:lnTo>
                  <a:pt x="10464" y="0"/>
                </a:lnTo>
                <a:lnTo>
                  <a:pt x="11136" y="0"/>
                </a:lnTo>
                <a:lnTo>
                  <a:pt x="11136" y="1230"/>
                </a:lnTo>
                <a:lnTo>
                  <a:pt x="10464" y="1230"/>
                </a:lnTo>
                <a:close/>
                <a:moveTo>
                  <a:pt x="10464" y="3767"/>
                </a:moveTo>
                <a:lnTo>
                  <a:pt x="10464" y="2537"/>
                </a:lnTo>
                <a:lnTo>
                  <a:pt x="11136" y="2537"/>
                </a:lnTo>
                <a:lnTo>
                  <a:pt x="11136" y="3767"/>
                </a:lnTo>
                <a:lnTo>
                  <a:pt x="10464" y="3767"/>
                </a:lnTo>
                <a:close/>
                <a:moveTo>
                  <a:pt x="10464" y="6534"/>
                </a:moveTo>
                <a:lnTo>
                  <a:pt x="10464" y="5227"/>
                </a:lnTo>
                <a:lnTo>
                  <a:pt x="11136" y="5227"/>
                </a:lnTo>
                <a:lnTo>
                  <a:pt x="11136" y="6534"/>
                </a:lnTo>
                <a:lnTo>
                  <a:pt x="10464" y="6534"/>
                </a:lnTo>
                <a:close/>
                <a:moveTo>
                  <a:pt x="10464" y="9070"/>
                </a:moveTo>
                <a:lnTo>
                  <a:pt x="10464" y="7764"/>
                </a:lnTo>
                <a:lnTo>
                  <a:pt x="11136" y="7764"/>
                </a:lnTo>
                <a:lnTo>
                  <a:pt x="11136" y="9070"/>
                </a:lnTo>
                <a:lnTo>
                  <a:pt x="10464" y="9070"/>
                </a:lnTo>
                <a:close/>
                <a:moveTo>
                  <a:pt x="10464" y="11761"/>
                </a:moveTo>
                <a:lnTo>
                  <a:pt x="10464" y="10377"/>
                </a:lnTo>
                <a:lnTo>
                  <a:pt x="11136" y="10377"/>
                </a:lnTo>
                <a:lnTo>
                  <a:pt x="11136" y="11761"/>
                </a:lnTo>
                <a:lnTo>
                  <a:pt x="10464" y="11761"/>
                </a:lnTo>
                <a:close/>
                <a:moveTo>
                  <a:pt x="10464" y="14374"/>
                </a:moveTo>
                <a:lnTo>
                  <a:pt x="10464" y="13068"/>
                </a:lnTo>
                <a:lnTo>
                  <a:pt x="11136" y="13068"/>
                </a:lnTo>
                <a:lnTo>
                  <a:pt x="11136" y="14374"/>
                </a:lnTo>
                <a:lnTo>
                  <a:pt x="10464" y="14374"/>
                </a:lnTo>
                <a:close/>
                <a:moveTo>
                  <a:pt x="10464" y="16911"/>
                </a:moveTo>
                <a:lnTo>
                  <a:pt x="10464" y="15604"/>
                </a:lnTo>
                <a:lnTo>
                  <a:pt x="11136" y="15604"/>
                </a:lnTo>
                <a:lnTo>
                  <a:pt x="11136" y="16911"/>
                </a:lnTo>
                <a:lnTo>
                  <a:pt x="10464" y="16911"/>
                </a:lnTo>
                <a:close/>
                <a:moveTo>
                  <a:pt x="10464" y="19601"/>
                </a:moveTo>
                <a:lnTo>
                  <a:pt x="10464" y="18372"/>
                </a:lnTo>
                <a:lnTo>
                  <a:pt x="11136" y="18372"/>
                </a:lnTo>
                <a:lnTo>
                  <a:pt x="11136" y="19601"/>
                </a:lnTo>
                <a:lnTo>
                  <a:pt x="10464" y="19601"/>
                </a:lnTo>
                <a:close/>
                <a:moveTo>
                  <a:pt x="10464" y="21600"/>
                </a:moveTo>
                <a:lnTo>
                  <a:pt x="10464" y="20908"/>
                </a:lnTo>
                <a:lnTo>
                  <a:pt x="11136" y="20908"/>
                </a:lnTo>
                <a:lnTo>
                  <a:pt x="11136" y="21600"/>
                </a:lnTo>
                <a:lnTo>
                  <a:pt x="10464" y="21600"/>
                </a:lnTo>
                <a:close/>
                <a:moveTo>
                  <a:pt x="12556" y="1460"/>
                </a:moveTo>
                <a:lnTo>
                  <a:pt x="21600" y="18372"/>
                </a:lnTo>
                <a:lnTo>
                  <a:pt x="12556" y="18372"/>
                </a:lnTo>
                <a:lnTo>
                  <a:pt x="12556" y="1460"/>
                </a:lnTo>
                <a:close/>
                <a:moveTo>
                  <a:pt x="13304" y="3997"/>
                </a:moveTo>
                <a:lnTo>
                  <a:pt x="13304" y="17603"/>
                </a:lnTo>
                <a:lnTo>
                  <a:pt x="20554" y="17603"/>
                </a:lnTo>
                <a:lnTo>
                  <a:pt x="13304" y="399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6" name="Shape">
            <a:extLst>
              <a:ext uri="{FF2B5EF4-FFF2-40B4-BE49-F238E27FC236}">
                <a16:creationId xmlns:a16="http://schemas.microsoft.com/office/drawing/2014/main" id="{7E50CBEB-6F5A-49C0-BB3A-6132AE3B114A}"/>
              </a:ext>
            </a:extLst>
          </p:cNvPr>
          <p:cNvSpPr/>
          <p:nvPr/>
        </p:nvSpPr>
        <p:spPr>
          <a:xfrm>
            <a:off x="8775700" y="5340255"/>
            <a:ext cx="447676" cy="458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1136"/>
                </a:moveTo>
                <a:lnTo>
                  <a:pt x="0" y="10464"/>
                </a:lnTo>
                <a:lnTo>
                  <a:pt x="1455" y="10464"/>
                </a:lnTo>
                <a:lnTo>
                  <a:pt x="1455" y="11136"/>
                </a:lnTo>
                <a:lnTo>
                  <a:pt x="0" y="11136"/>
                </a:lnTo>
                <a:close/>
                <a:moveTo>
                  <a:pt x="18536" y="9044"/>
                </a:moveTo>
                <a:lnTo>
                  <a:pt x="18536" y="0"/>
                </a:lnTo>
                <a:lnTo>
                  <a:pt x="1455" y="9044"/>
                </a:lnTo>
                <a:lnTo>
                  <a:pt x="18536" y="9044"/>
                </a:lnTo>
                <a:close/>
                <a:moveTo>
                  <a:pt x="1455" y="12706"/>
                </a:moveTo>
                <a:lnTo>
                  <a:pt x="18536" y="21600"/>
                </a:lnTo>
                <a:lnTo>
                  <a:pt x="18536" y="12706"/>
                </a:lnTo>
                <a:lnTo>
                  <a:pt x="1455" y="12706"/>
                </a:lnTo>
                <a:close/>
                <a:moveTo>
                  <a:pt x="2757" y="11136"/>
                </a:moveTo>
                <a:lnTo>
                  <a:pt x="2757" y="10464"/>
                </a:lnTo>
                <a:lnTo>
                  <a:pt x="3983" y="10464"/>
                </a:lnTo>
                <a:lnTo>
                  <a:pt x="3983" y="11136"/>
                </a:lnTo>
                <a:lnTo>
                  <a:pt x="2757" y="11136"/>
                </a:lnTo>
                <a:close/>
                <a:moveTo>
                  <a:pt x="17770" y="1046"/>
                </a:moveTo>
                <a:lnTo>
                  <a:pt x="17770" y="8520"/>
                </a:lnTo>
                <a:lnTo>
                  <a:pt x="3983" y="8520"/>
                </a:lnTo>
                <a:lnTo>
                  <a:pt x="17770" y="1046"/>
                </a:lnTo>
                <a:close/>
                <a:moveTo>
                  <a:pt x="5285" y="11136"/>
                </a:moveTo>
                <a:lnTo>
                  <a:pt x="5285" y="10464"/>
                </a:lnTo>
                <a:lnTo>
                  <a:pt x="6511" y="10464"/>
                </a:lnTo>
                <a:lnTo>
                  <a:pt x="6511" y="11136"/>
                </a:lnTo>
                <a:lnTo>
                  <a:pt x="5285" y="11136"/>
                </a:lnTo>
                <a:close/>
                <a:moveTo>
                  <a:pt x="7966" y="11136"/>
                </a:moveTo>
                <a:lnTo>
                  <a:pt x="7966" y="10464"/>
                </a:lnTo>
                <a:lnTo>
                  <a:pt x="9268" y="10464"/>
                </a:lnTo>
                <a:lnTo>
                  <a:pt x="9268" y="11136"/>
                </a:lnTo>
                <a:lnTo>
                  <a:pt x="7966" y="11136"/>
                </a:lnTo>
                <a:close/>
                <a:moveTo>
                  <a:pt x="10494" y="11136"/>
                </a:moveTo>
                <a:lnTo>
                  <a:pt x="10494" y="10464"/>
                </a:lnTo>
                <a:lnTo>
                  <a:pt x="11796" y="10464"/>
                </a:lnTo>
                <a:lnTo>
                  <a:pt x="11796" y="11136"/>
                </a:lnTo>
                <a:lnTo>
                  <a:pt x="10494" y="11136"/>
                </a:lnTo>
                <a:close/>
                <a:moveTo>
                  <a:pt x="13098" y="11136"/>
                </a:moveTo>
                <a:lnTo>
                  <a:pt x="13098" y="10464"/>
                </a:lnTo>
                <a:lnTo>
                  <a:pt x="14477" y="10464"/>
                </a:lnTo>
                <a:lnTo>
                  <a:pt x="14477" y="11136"/>
                </a:lnTo>
                <a:lnTo>
                  <a:pt x="13098" y="11136"/>
                </a:lnTo>
                <a:close/>
                <a:moveTo>
                  <a:pt x="15779" y="11136"/>
                </a:moveTo>
                <a:lnTo>
                  <a:pt x="15779" y="10464"/>
                </a:lnTo>
                <a:lnTo>
                  <a:pt x="17081" y="10464"/>
                </a:lnTo>
                <a:lnTo>
                  <a:pt x="17081" y="11136"/>
                </a:lnTo>
                <a:lnTo>
                  <a:pt x="15779" y="11136"/>
                </a:lnTo>
                <a:close/>
                <a:moveTo>
                  <a:pt x="18306" y="11136"/>
                </a:moveTo>
                <a:lnTo>
                  <a:pt x="18306" y="10464"/>
                </a:lnTo>
                <a:lnTo>
                  <a:pt x="19609" y="10464"/>
                </a:lnTo>
                <a:lnTo>
                  <a:pt x="19609" y="11136"/>
                </a:lnTo>
                <a:lnTo>
                  <a:pt x="18306" y="11136"/>
                </a:lnTo>
                <a:close/>
                <a:moveTo>
                  <a:pt x="21064" y="11136"/>
                </a:moveTo>
                <a:lnTo>
                  <a:pt x="21064" y="10464"/>
                </a:lnTo>
                <a:lnTo>
                  <a:pt x="21600" y="10464"/>
                </a:lnTo>
                <a:lnTo>
                  <a:pt x="21600" y="11136"/>
                </a:lnTo>
                <a:lnTo>
                  <a:pt x="21064" y="111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7" name="Shape">
            <a:extLst>
              <a:ext uri="{FF2B5EF4-FFF2-40B4-BE49-F238E27FC236}">
                <a16:creationId xmlns:a16="http://schemas.microsoft.com/office/drawing/2014/main" id="{C55F5784-8FB4-468D-A19D-D008467120F9}"/>
              </a:ext>
            </a:extLst>
          </p:cNvPr>
          <p:cNvSpPr/>
          <p:nvPr/>
        </p:nvSpPr>
        <p:spPr>
          <a:xfrm>
            <a:off x="9455150" y="5422805"/>
            <a:ext cx="382589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29" y="6480"/>
                </a:moveTo>
                <a:cubicBezTo>
                  <a:pt x="13976" y="7560"/>
                  <a:pt x="14400" y="9180"/>
                  <a:pt x="14400" y="10800"/>
                </a:cubicBezTo>
                <a:cubicBezTo>
                  <a:pt x="14400" y="12420"/>
                  <a:pt x="13976" y="13770"/>
                  <a:pt x="13129" y="15120"/>
                </a:cubicBezTo>
                <a:cubicBezTo>
                  <a:pt x="12071" y="16200"/>
                  <a:pt x="11012" y="16740"/>
                  <a:pt x="9741" y="16740"/>
                </a:cubicBezTo>
                <a:cubicBezTo>
                  <a:pt x="8682" y="16740"/>
                  <a:pt x="7835" y="16470"/>
                  <a:pt x="6988" y="15660"/>
                </a:cubicBezTo>
                <a:cubicBezTo>
                  <a:pt x="6141" y="14850"/>
                  <a:pt x="5506" y="14040"/>
                  <a:pt x="5294" y="12690"/>
                </a:cubicBezTo>
                <a:cubicBezTo>
                  <a:pt x="0" y="12690"/>
                  <a:pt x="0" y="12690"/>
                  <a:pt x="0" y="12690"/>
                </a:cubicBezTo>
                <a:cubicBezTo>
                  <a:pt x="0" y="8910"/>
                  <a:pt x="0" y="8910"/>
                  <a:pt x="0" y="8910"/>
                </a:cubicBezTo>
                <a:cubicBezTo>
                  <a:pt x="5294" y="8910"/>
                  <a:pt x="5294" y="8910"/>
                  <a:pt x="5294" y="8910"/>
                </a:cubicBezTo>
                <a:cubicBezTo>
                  <a:pt x="5506" y="7560"/>
                  <a:pt x="6141" y="6480"/>
                  <a:pt x="6988" y="5940"/>
                </a:cubicBezTo>
                <a:cubicBezTo>
                  <a:pt x="7835" y="5130"/>
                  <a:pt x="8682" y="4860"/>
                  <a:pt x="9741" y="4860"/>
                </a:cubicBezTo>
                <a:cubicBezTo>
                  <a:pt x="11012" y="4860"/>
                  <a:pt x="12071" y="5400"/>
                  <a:pt x="13129" y="6480"/>
                </a:cubicBezTo>
                <a:close/>
                <a:moveTo>
                  <a:pt x="18000" y="8910"/>
                </a:moveTo>
                <a:cubicBezTo>
                  <a:pt x="21600" y="8910"/>
                  <a:pt x="21600" y="8910"/>
                  <a:pt x="21600" y="8910"/>
                </a:cubicBezTo>
                <a:cubicBezTo>
                  <a:pt x="21600" y="12690"/>
                  <a:pt x="21600" y="12690"/>
                  <a:pt x="21600" y="12690"/>
                </a:cubicBezTo>
                <a:cubicBezTo>
                  <a:pt x="18000" y="12690"/>
                  <a:pt x="18000" y="12690"/>
                  <a:pt x="18000" y="12690"/>
                </a:cubicBezTo>
                <a:cubicBezTo>
                  <a:pt x="17576" y="15120"/>
                  <a:pt x="16729" y="17280"/>
                  <a:pt x="15247" y="18900"/>
                </a:cubicBezTo>
                <a:cubicBezTo>
                  <a:pt x="13553" y="20790"/>
                  <a:pt x="11859" y="21600"/>
                  <a:pt x="9741" y="21600"/>
                </a:cubicBezTo>
                <a:cubicBezTo>
                  <a:pt x="9741" y="17550"/>
                  <a:pt x="9741" y="17550"/>
                  <a:pt x="9741" y="17550"/>
                </a:cubicBezTo>
                <a:cubicBezTo>
                  <a:pt x="11224" y="17550"/>
                  <a:pt x="12494" y="17010"/>
                  <a:pt x="13553" y="15660"/>
                </a:cubicBezTo>
                <a:cubicBezTo>
                  <a:pt x="14612" y="14310"/>
                  <a:pt x="15035" y="12690"/>
                  <a:pt x="15035" y="10800"/>
                </a:cubicBezTo>
                <a:cubicBezTo>
                  <a:pt x="15035" y="8910"/>
                  <a:pt x="14612" y="7290"/>
                  <a:pt x="13553" y="5940"/>
                </a:cubicBezTo>
                <a:cubicBezTo>
                  <a:pt x="12494" y="4590"/>
                  <a:pt x="11224" y="3780"/>
                  <a:pt x="9741" y="3780"/>
                </a:cubicBezTo>
                <a:cubicBezTo>
                  <a:pt x="9741" y="0"/>
                  <a:pt x="9741" y="0"/>
                  <a:pt x="9741" y="0"/>
                </a:cubicBezTo>
                <a:cubicBezTo>
                  <a:pt x="11859" y="0"/>
                  <a:pt x="13553" y="810"/>
                  <a:pt x="15247" y="2430"/>
                </a:cubicBezTo>
                <a:cubicBezTo>
                  <a:pt x="16729" y="4050"/>
                  <a:pt x="17576" y="6210"/>
                  <a:pt x="18000" y="891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8" name="Shape">
            <a:extLst>
              <a:ext uri="{FF2B5EF4-FFF2-40B4-BE49-F238E27FC236}">
                <a16:creationId xmlns:a16="http://schemas.microsoft.com/office/drawing/2014/main" id="{242B9C3A-BC84-4486-BAF7-9E4514CD046B}"/>
              </a:ext>
            </a:extLst>
          </p:cNvPr>
          <p:cNvSpPr/>
          <p:nvPr/>
        </p:nvSpPr>
        <p:spPr>
          <a:xfrm>
            <a:off x="10101263" y="5422805"/>
            <a:ext cx="382589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929" y="4860"/>
                </a:moveTo>
                <a:cubicBezTo>
                  <a:pt x="7200" y="4860"/>
                  <a:pt x="8471" y="5400"/>
                  <a:pt x="9318" y="6480"/>
                </a:cubicBezTo>
                <a:cubicBezTo>
                  <a:pt x="10165" y="7560"/>
                  <a:pt x="10800" y="9180"/>
                  <a:pt x="10800" y="10800"/>
                </a:cubicBezTo>
                <a:cubicBezTo>
                  <a:pt x="10800" y="12420"/>
                  <a:pt x="10165" y="13770"/>
                  <a:pt x="9318" y="15120"/>
                </a:cubicBezTo>
                <a:cubicBezTo>
                  <a:pt x="8471" y="16200"/>
                  <a:pt x="7200" y="16740"/>
                  <a:pt x="5929" y="16740"/>
                </a:cubicBezTo>
                <a:cubicBezTo>
                  <a:pt x="4871" y="16740"/>
                  <a:pt x="4024" y="16470"/>
                  <a:pt x="3176" y="15660"/>
                </a:cubicBezTo>
                <a:cubicBezTo>
                  <a:pt x="2329" y="14850"/>
                  <a:pt x="1694" y="14040"/>
                  <a:pt x="1482" y="12690"/>
                </a:cubicBezTo>
                <a:cubicBezTo>
                  <a:pt x="0" y="12690"/>
                  <a:pt x="0" y="12690"/>
                  <a:pt x="0" y="12690"/>
                </a:cubicBezTo>
                <a:cubicBezTo>
                  <a:pt x="0" y="8910"/>
                  <a:pt x="0" y="8910"/>
                  <a:pt x="0" y="8910"/>
                </a:cubicBezTo>
                <a:cubicBezTo>
                  <a:pt x="1482" y="8910"/>
                  <a:pt x="1482" y="8910"/>
                  <a:pt x="1482" y="8910"/>
                </a:cubicBezTo>
                <a:cubicBezTo>
                  <a:pt x="1694" y="7560"/>
                  <a:pt x="2329" y="6480"/>
                  <a:pt x="3176" y="5940"/>
                </a:cubicBezTo>
                <a:cubicBezTo>
                  <a:pt x="4024" y="5130"/>
                  <a:pt x="4871" y="4860"/>
                  <a:pt x="5929" y="4860"/>
                </a:cubicBezTo>
                <a:close/>
                <a:moveTo>
                  <a:pt x="20118" y="8910"/>
                </a:moveTo>
                <a:cubicBezTo>
                  <a:pt x="21600" y="8910"/>
                  <a:pt x="21600" y="8910"/>
                  <a:pt x="21600" y="8910"/>
                </a:cubicBezTo>
                <a:cubicBezTo>
                  <a:pt x="21600" y="12690"/>
                  <a:pt x="21600" y="12690"/>
                  <a:pt x="21600" y="12690"/>
                </a:cubicBezTo>
                <a:cubicBezTo>
                  <a:pt x="20118" y="12690"/>
                  <a:pt x="20118" y="12690"/>
                  <a:pt x="20118" y="12690"/>
                </a:cubicBezTo>
                <a:cubicBezTo>
                  <a:pt x="19694" y="15120"/>
                  <a:pt x="18635" y="17280"/>
                  <a:pt x="17153" y="18900"/>
                </a:cubicBezTo>
                <a:cubicBezTo>
                  <a:pt x="15671" y="20790"/>
                  <a:pt x="13765" y="21600"/>
                  <a:pt x="11647" y="21600"/>
                </a:cubicBezTo>
                <a:cubicBezTo>
                  <a:pt x="11647" y="17550"/>
                  <a:pt x="11647" y="17550"/>
                  <a:pt x="11647" y="17550"/>
                </a:cubicBezTo>
                <a:cubicBezTo>
                  <a:pt x="13129" y="17550"/>
                  <a:pt x="14400" y="17010"/>
                  <a:pt x="15459" y="15660"/>
                </a:cubicBezTo>
                <a:cubicBezTo>
                  <a:pt x="16518" y="14310"/>
                  <a:pt x="17153" y="12690"/>
                  <a:pt x="17153" y="10800"/>
                </a:cubicBezTo>
                <a:cubicBezTo>
                  <a:pt x="17153" y="8910"/>
                  <a:pt x="16518" y="7290"/>
                  <a:pt x="15459" y="5940"/>
                </a:cubicBezTo>
                <a:cubicBezTo>
                  <a:pt x="14400" y="4590"/>
                  <a:pt x="13129" y="3780"/>
                  <a:pt x="11647" y="3780"/>
                </a:cubicBezTo>
                <a:cubicBezTo>
                  <a:pt x="11647" y="0"/>
                  <a:pt x="11647" y="0"/>
                  <a:pt x="11647" y="0"/>
                </a:cubicBezTo>
                <a:cubicBezTo>
                  <a:pt x="13765" y="0"/>
                  <a:pt x="15459" y="810"/>
                  <a:pt x="17153" y="2430"/>
                </a:cubicBezTo>
                <a:cubicBezTo>
                  <a:pt x="18635" y="4050"/>
                  <a:pt x="19694" y="6210"/>
                  <a:pt x="20118" y="891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9" name="Shape">
            <a:extLst>
              <a:ext uri="{FF2B5EF4-FFF2-40B4-BE49-F238E27FC236}">
                <a16:creationId xmlns:a16="http://schemas.microsoft.com/office/drawing/2014/main" id="{FCB490CD-DC42-47D6-9924-27389A72F2F8}"/>
              </a:ext>
            </a:extLst>
          </p:cNvPr>
          <p:cNvSpPr/>
          <p:nvPr/>
        </p:nvSpPr>
        <p:spPr>
          <a:xfrm>
            <a:off x="10753725" y="5441855"/>
            <a:ext cx="365126" cy="2968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562"/>
                </a:moveTo>
                <a:cubicBezTo>
                  <a:pt x="21600" y="17772"/>
                  <a:pt x="21600" y="17772"/>
                  <a:pt x="21600" y="17772"/>
                </a:cubicBezTo>
                <a:cubicBezTo>
                  <a:pt x="21600" y="18866"/>
                  <a:pt x="21377" y="19686"/>
                  <a:pt x="20709" y="20506"/>
                </a:cubicBezTo>
                <a:cubicBezTo>
                  <a:pt x="20041" y="21327"/>
                  <a:pt x="19373" y="21600"/>
                  <a:pt x="18482" y="21600"/>
                </a:cubicBezTo>
                <a:cubicBezTo>
                  <a:pt x="3340" y="21600"/>
                  <a:pt x="3340" y="21600"/>
                  <a:pt x="3340" y="21600"/>
                </a:cubicBezTo>
                <a:cubicBezTo>
                  <a:pt x="2449" y="21600"/>
                  <a:pt x="1559" y="21327"/>
                  <a:pt x="1113" y="20506"/>
                </a:cubicBezTo>
                <a:cubicBezTo>
                  <a:pt x="445" y="19686"/>
                  <a:pt x="0" y="18866"/>
                  <a:pt x="0" y="17772"/>
                </a:cubicBezTo>
                <a:cubicBezTo>
                  <a:pt x="0" y="3828"/>
                  <a:pt x="0" y="3828"/>
                  <a:pt x="0" y="3828"/>
                </a:cubicBezTo>
                <a:cubicBezTo>
                  <a:pt x="0" y="2734"/>
                  <a:pt x="445" y="1914"/>
                  <a:pt x="1113" y="1094"/>
                </a:cubicBezTo>
                <a:cubicBezTo>
                  <a:pt x="1559" y="273"/>
                  <a:pt x="2449" y="0"/>
                  <a:pt x="3340" y="0"/>
                </a:cubicBezTo>
                <a:cubicBezTo>
                  <a:pt x="5567" y="0"/>
                  <a:pt x="5567" y="0"/>
                  <a:pt x="5567" y="0"/>
                </a:cubicBezTo>
                <a:cubicBezTo>
                  <a:pt x="6235" y="0"/>
                  <a:pt x="6903" y="273"/>
                  <a:pt x="7571" y="547"/>
                </a:cubicBezTo>
                <a:cubicBezTo>
                  <a:pt x="8016" y="1094"/>
                  <a:pt x="8462" y="1914"/>
                  <a:pt x="8685" y="2734"/>
                </a:cubicBezTo>
                <a:cubicBezTo>
                  <a:pt x="18482" y="2734"/>
                  <a:pt x="18482" y="2734"/>
                  <a:pt x="18482" y="2734"/>
                </a:cubicBezTo>
                <a:cubicBezTo>
                  <a:pt x="19373" y="2734"/>
                  <a:pt x="20041" y="3008"/>
                  <a:pt x="20709" y="3828"/>
                </a:cubicBezTo>
                <a:cubicBezTo>
                  <a:pt x="21377" y="4648"/>
                  <a:pt x="21600" y="5468"/>
                  <a:pt x="21600" y="6562"/>
                </a:cubicBezTo>
                <a:close/>
                <a:moveTo>
                  <a:pt x="3340" y="1914"/>
                </a:moveTo>
                <a:cubicBezTo>
                  <a:pt x="2895" y="1914"/>
                  <a:pt x="2449" y="1914"/>
                  <a:pt x="2227" y="2461"/>
                </a:cubicBezTo>
                <a:cubicBezTo>
                  <a:pt x="1781" y="2734"/>
                  <a:pt x="1781" y="3281"/>
                  <a:pt x="1781" y="3828"/>
                </a:cubicBezTo>
                <a:cubicBezTo>
                  <a:pt x="1781" y="7109"/>
                  <a:pt x="1781" y="7109"/>
                  <a:pt x="1781" y="7109"/>
                </a:cubicBezTo>
                <a:cubicBezTo>
                  <a:pt x="2227" y="6835"/>
                  <a:pt x="2672" y="6562"/>
                  <a:pt x="3340" y="6562"/>
                </a:cubicBezTo>
                <a:cubicBezTo>
                  <a:pt x="18482" y="6562"/>
                  <a:pt x="18482" y="6562"/>
                  <a:pt x="18482" y="6562"/>
                </a:cubicBezTo>
                <a:cubicBezTo>
                  <a:pt x="19151" y="6562"/>
                  <a:pt x="19596" y="6835"/>
                  <a:pt x="20041" y="7109"/>
                </a:cubicBezTo>
                <a:cubicBezTo>
                  <a:pt x="20041" y="6562"/>
                  <a:pt x="20041" y="6562"/>
                  <a:pt x="20041" y="6562"/>
                </a:cubicBezTo>
                <a:cubicBezTo>
                  <a:pt x="20041" y="6015"/>
                  <a:pt x="19819" y="5468"/>
                  <a:pt x="19596" y="5195"/>
                </a:cubicBezTo>
                <a:cubicBezTo>
                  <a:pt x="19373" y="4922"/>
                  <a:pt x="18928" y="4648"/>
                  <a:pt x="18482" y="4648"/>
                </a:cubicBezTo>
                <a:cubicBezTo>
                  <a:pt x="7126" y="4648"/>
                  <a:pt x="7126" y="4648"/>
                  <a:pt x="7126" y="4648"/>
                </a:cubicBezTo>
                <a:cubicBezTo>
                  <a:pt x="7126" y="3828"/>
                  <a:pt x="7126" y="3828"/>
                  <a:pt x="7126" y="3828"/>
                </a:cubicBezTo>
                <a:cubicBezTo>
                  <a:pt x="7126" y="3281"/>
                  <a:pt x="6903" y="2734"/>
                  <a:pt x="6680" y="2461"/>
                </a:cubicBezTo>
                <a:cubicBezTo>
                  <a:pt x="6458" y="1914"/>
                  <a:pt x="6012" y="1914"/>
                  <a:pt x="5567" y="1914"/>
                </a:cubicBezTo>
                <a:lnTo>
                  <a:pt x="3340" y="1914"/>
                </a:lnTo>
                <a:close/>
                <a:moveTo>
                  <a:pt x="18482" y="19686"/>
                </a:moveTo>
                <a:cubicBezTo>
                  <a:pt x="18928" y="19686"/>
                  <a:pt x="19373" y="19686"/>
                  <a:pt x="19596" y="19139"/>
                </a:cubicBezTo>
                <a:cubicBezTo>
                  <a:pt x="19819" y="18866"/>
                  <a:pt x="20041" y="18319"/>
                  <a:pt x="20041" y="17772"/>
                </a:cubicBezTo>
                <a:cubicBezTo>
                  <a:pt x="20041" y="10390"/>
                  <a:pt x="20041" y="10390"/>
                  <a:pt x="20041" y="10390"/>
                </a:cubicBezTo>
                <a:cubicBezTo>
                  <a:pt x="20041" y="9843"/>
                  <a:pt x="19819" y="9296"/>
                  <a:pt x="19596" y="9023"/>
                </a:cubicBezTo>
                <a:cubicBezTo>
                  <a:pt x="19373" y="8749"/>
                  <a:pt x="18928" y="8476"/>
                  <a:pt x="18482" y="8476"/>
                </a:cubicBezTo>
                <a:cubicBezTo>
                  <a:pt x="3340" y="8476"/>
                  <a:pt x="3340" y="8476"/>
                  <a:pt x="3340" y="8476"/>
                </a:cubicBezTo>
                <a:cubicBezTo>
                  <a:pt x="2895" y="8476"/>
                  <a:pt x="2449" y="8749"/>
                  <a:pt x="2227" y="9023"/>
                </a:cubicBezTo>
                <a:cubicBezTo>
                  <a:pt x="1781" y="9570"/>
                  <a:pt x="1781" y="9843"/>
                  <a:pt x="1781" y="10390"/>
                </a:cubicBezTo>
                <a:cubicBezTo>
                  <a:pt x="1781" y="17772"/>
                  <a:pt x="1781" y="17772"/>
                  <a:pt x="1781" y="17772"/>
                </a:cubicBezTo>
                <a:cubicBezTo>
                  <a:pt x="1781" y="18319"/>
                  <a:pt x="1781" y="18866"/>
                  <a:pt x="2227" y="19139"/>
                </a:cubicBezTo>
                <a:cubicBezTo>
                  <a:pt x="2449" y="19686"/>
                  <a:pt x="2895" y="19686"/>
                  <a:pt x="3340" y="19686"/>
                </a:cubicBezTo>
                <a:lnTo>
                  <a:pt x="18482" y="1968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0" name="Shape">
            <a:extLst>
              <a:ext uri="{FF2B5EF4-FFF2-40B4-BE49-F238E27FC236}">
                <a16:creationId xmlns:a16="http://schemas.microsoft.com/office/drawing/2014/main" id="{5240D389-1726-4326-B216-C2CB1CD87D45}"/>
              </a:ext>
            </a:extLst>
          </p:cNvPr>
          <p:cNvSpPr/>
          <p:nvPr/>
        </p:nvSpPr>
        <p:spPr>
          <a:xfrm>
            <a:off x="1171575" y="3971830"/>
            <a:ext cx="171451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52" y="10165"/>
                </a:moveTo>
                <a:cubicBezTo>
                  <a:pt x="20661" y="11435"/>
                  <a:pt x="21130" y="12452"/>
                  <a:pt x="21600" y="13468"/>
                </a:cubicBezTo>
                <a:cubicBezTo>
                  <a:pt x="21600" y="13468"/>
                  <a:pt x="21600" y="13722"/>
                  <a:pt x="21600" y="13722"/>
                </a:cubicBezTo>
                <a:cubicBezTo>
                  <a:pt x="21600" y="14739"/>
                  <a:pt x="21130" y="15247"/>
                  <a:pt x="20191" y="15501"/>
                </a:cubicBezTo>
                <a:cubicBezTo>
                  <a:pt x="19722" y="15501"/>
                  <a:pt x="19722" y="15501"/>
                  <a:pt x="19252" y="15501"/>
                </a:cubicBezTo>
                <a:cubicBezTo>
                  <a:pt x="18783" y="15501"/>
                  <a:pt x="17843" y="15501"/>
                  <a:pt x="17374" y="14993"/>
                </a:cubicBezTo>
                <a:cubicBezTo>
                  <a:pt x="17374" y="15501"/>
                  <a:pt x="17374" y="16264"/>
                  <a:pt x="17374" y="16772"/>
                </a:cubicBezTo>
                <a:cubicBezTo>
                  <a:pt x="17374" y="18042"/>
                  <a:pt x="16904" y="19313"/>
                  <a:pt x="15965" y="20075"/>
                </a:cubicBezTo>
                <a:cubicBezTo>
                  <a:pt x="15496" y="21092"/>
                  <a:pt x="14087" y="21600"/>
                  <a:pt x="13148" y="21600"/>
                </a:cubicBezTo>
                <a:cubicBezTo>
                  <a:pt x="11739" y="21600"/>
                  <a:pt x="10800" y="20838"/>
                  <a:pt x="10800" y="19567"/>
                </a:cubicBezTo>
                <a:cubicBezTo>
                  <a:pt x="10330" y="20838"/>
                  <a:pt x="9391" y="21600"/>
                  <a:pt x="7983" y="21600"/>
                </a:cubicBezTo>
                <a:cubicBezTo>
                  <a:pt x="7043" y="21600"/>
                  <a:pt x="6104" y="21092"/>
                  <a:pt x="5165" y="20075"/>
                </a:cubicBezTo>
                <a:cubicBezTo>
                  <a:pt x="4226" y="19313"/>
                  <a:pt x="3757" y="18042"/>
                  <a:pt x="3757" y="16772"/>
                </a:cubicBezTo>
                <a:cubicBezTo>
                  <a:pt x="3757" y="16264"/>
                  <a:pt x="4226" y="15501"/>
                  <a:pt x="4226" y="14993"/>
                </a:cubicBezTo>
                <a:cubicBezTo>
                  <a:pt x="3287" y="15501"/>
                  <a:pt x="2817" y="15501"/>
                  <a:pt x="2348" y="15501"/>
                </a:cubicBezTo>
                <a:cubicBezTo>
                  <a:pt x="1878" y="15501"/>
                  <a:pt x="1409" y="15501"/>
                  <a:pt x="1409" y="15501"/>
                </a:cubicBezTo>
                <a:cubicBezTo>
                  <a:pt x="470" y="15247"/>
                  <a:pt x="0" y="14739"/>
                  <a:pt x="0" y="13722"/>
                </a:cubicBezTo>
                <a:cubicBezTo>
                  <a:pt x="0" y="13722"/>
                  <a:pt x="0" y="13468"/>
                  <a:pt x="0" y="13468"/>
                </a:cubicBezTo>
                <a:cubicBezTo>
                  <a:pt x="0" y="12452"/>
                  <a:pt x="470" y="11435"/>
                  <a:pt x="1878" y="10165"/>
                </a:cubicBezTo>
                <a:cubicBezTo>
                  <a:pt x="2817" y="9148"/>
                  <a:pt x="4226" y="8386"/>
                  <a:pt x="5165" y="7624"/>
                </a:cubicBezTo>
                <a:cubicBezTo>
                  <a:pt x="7043" y="8386"/>
                  <a:pt x="8922" y="8640"/>
                  <a:pt x="10800" y="8640"/>
                </a:cubicBezTo>
                <a:cubicBezTo>
                  <a:pt x="12678" y="8640"/>
                  <a:pt x="14087" y="8386"/>
                  <a:pt x="15965" y="7624"/>
                </a:cubicBezTo>
                <a:cubicBezTo>
                  <a:pt x="17374" y="8386"/>
                  <a:pt x="18313" y="9148"/>
                  <a:pt x="19252" y="10165"/>
                </a:cubicBezTo>
                <a:close/>
                <a:moveTo>
                  <a:pt x="15965" y="6607"/>
                </a:moveTo>
                <a:cubicBezTo>
                  <a:pt x="14557" y="7369"/>
                  <a:pt x="12678" y="7878"/>
                  <a:pt x="10800" y="7878"/>
                </a:cubicBezTo>
                <a:cubicBezTo>
                  <a:pt x="8922" y="7878"/>
                  <a:pt x="7043" y="7369"/>
                  <a:pt x="5635" y="6607"/>
                </a:cubicBezTo>
                <a:cubicBezTo>
                  <a:pt x="4226" y="5845"/>
                  <a:pt x="3287" y="4828"/>
                  <a:pt x="3287" y="3812"/>
                </a:cubicBezTo>
                <a:cubicBezTo>
                  <a:pt x="3287" y="2795"/>
                  <a:pt x="4226" y="1779"/>
                  <a:pt x="5635" y="1016"/>
                </a:cubicBezTo>
                <a:cubicBezTo>
                  <a:pt x="7043" y="254"/>
                  <a:pt x="8922" y="0"/>
                  <a:pt x="10800" y="0"/>
                </a:cubicBezTo>
                <a:cubicBezTo>
                  <a:pt x="12678" y="0"/>
                  <a:pt x="14557" y="254"/>
                  <a:pt x="15965" y="1016"/>
                </a:cubicBezTo>
                <a:cubicBezTo>
                  <a:pt x="17374" y="1779"/>
                  <a:pt x="17843" y="2795"/>
                  <a:pt x="17843" y="3812"/>
                </a:cubicBezTo>
                <a:cubicBezTo>
                  <a:pt x="17843" y="4828"/>
                  <a:pt x="17374" y="5845"/>
                  <a:pt x="15965" y="660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1" name="Shape">
            <a:extLst>
              <a:ext uri="{FF2B5EF4-FFF2-40B4-BE49-F238E27FC236}">
                <a16:creationId xmlns:a16="http://schemas.microsoft.com/office/drawing/2014/main" id="{0899186F-EF1F-492D-B603-E0A53BF74E2B}"/>
              </a:ext>
            </a:extLst>
          </p:cNvPr>
          <p:cNvSpPr/>
          <p:nvPr/>
        </p:nvSpPr>
        <p:spPr>
          <a:xfrm>
            <a:off x="1816100" y="3925792"/>
            <a:ext cx="173039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52" y="11579"/>
                </a:moveTo>
                <a:cubicBezTo>
                  <a:pt x="20661" y="12693"/>
                  <a:pt x="21130" y="13584"/>
                  <a:pt x="21600" y="14474"/>
                </a:cubicBezTo>
                <a:cubicBezTo>
                  <a:pt x="21600" y="14474"/>
                  <a:pt x="21600" y="14697"/>
                  <a:pt x="21600" y="14697"/>
                </a:cubicBezTo>
                <a:cubicBezTo>
                  <a:pt x="21600" y="15588"/>
                  <a:pt x="21130" y="16033"/>
                  <a:pt x="20191" y="16256"/>
                </a:cubicBezTo>
                <a:cubicBezTo>
                  <a:pt x="19722" y="16256"/>
                  <a:pt x="19722" y="16256"/>
                  <a:pt x="19252" y="16256"/>
                </a:cubicBezTo>
                <a:cubicBezTo>
                  <a:pt x="18783" y="16256"/>
                  <a:pt x="17843" y="16256"/>
                  <a:pt x="16904" y="15810"/>
                </a:cubicBezTo>
                <a:cubicBezTo>
                  <a:pt x="17374" y="16256"/>
                  <a:pt x="17374" y="16924"/>
                  <a:pt x="17374" y="17369"/>
                </a:cubicBezTo>
                <a:cubicBezTo>
                  <a:pt x="17374" y="18482"/>
                  <a:pt x="16904" y="19596"/>
                  <a:pt x="15965" y="20264"/>
                </a:cubicBezTo>
                <a:cubicBezTo>
                  <a:pt x="15496" y="21155"/>
                  <a:pt x="14087" y="21600"/>
                  <a:pt x="13148" y="21600"/>
                </a:cubicBezTo>
                <a:cubicBezTo>
                  <a:pt x="11739" y="21600"/>
                  <a:pt x="10800" y="20932"/>
                  <a:pt x="10800" y="19819"/>
                </a:cubicBezTo>
                <a:cubicBezTo>
                  <a:pt x="10330" y="20932"/>
                  <a:pt x="9391" y="21600"/>
                  <a:pt x="7983" y="21600"/>
                </a:cubicBezTo>
                <a:cubicBezTo>
                  <a:pt x="7043" y="21600"/>
                  <a:pt x="6104" y="21155"/>
                  <a:pt x="5165" y="20264"/>
                </a:cubicBezTo>
                <a:cubicBezTo>
                  <a:pt x="4226" y="19596"/>
                  <a:pt x="3757" y="18482"/>
                  <a:pt x="3757" y="17369"/>
                </a:cubicBezTo>
                <a:cubicBezTo>
                  <a:pt x="3757" y="16924"/>
                  <a:pt x="4226" y="16256"/>
                  <a:pt x="4226" y="15810"/>
                </a:cubicBezTo>
                <a:cubicBezTo>
                  <a:pt x="3287" y="16256"/>
                  <a:pt x="2817" y="16256"/>
                  <a:pt x="2348" y="16256"/>
                </a:cubicBezTo>
                <a:cubicBezTo>
                  <a:pt x="1878" y="16256"/>
                  <a:pt x="1409" y="16256"/>
                  <a:pt x="1409" y="16256"/>
                </a:cubicBezTo>
                <a:cubicBezTo>
                  <a:pt x="470" y="16033"/>
                  <a:pt x="0" y="15588"/>
                  <a:pt x="0" y="14697"/>
                </a:cubicBezTo>
                <a:cubicBezTo>
                  <a:pt x="0" y="14697"/>
                  <a:pt x="0" y="14474"/>
                  <a:pt x="0" y="14474"/>
                </a:cubicBezTo>
                <a:cubicBezTo>
                  <a:pt x="0" y="13584"/>
                  <a:pt x="470" y="12693"/>
                  <a:pt x="1878" y="11579"/>
                </a:cubicBezTo>
                <a:cubicBezTo>
                  <a:pt x="2817" y="10689"/>
                  <a:pt x="4226" y="10021"/>
                  <a:pt x="5165" y="9353"/>
                </a:cubicBezTo>
                <a:cubicBezTo>
                  <a:pt x="7043" y="10021"/>
                  <a:pt x="8922" y="10243"/>
                  <a:pt x="10800" y="10243"/>
                </a:cubicBezTo>
                <a:cubicBezTo>
                  <a:pt x="12678" y="10243"/>
                  <a:pt x="14087" y="10021"/>
                  <a:pt x="15965" y="9353"/>
                </a:cubicBezTo>
                <a:cubicBezTo>
                  <a:pt x="17374" y="10021"/>
                  <a:pt x="18313" y="10689"/>
                  <a:pt x="19252" y="11579"/>
                </a:cubicBezTo>
                <a:close/>
                <a:moveTo>
                  <a:pt x="15965" y="8462"/>
                </a:moveTo>
                <a:cubicBezTo>
                  <a:pt x="14557" y="9130"/>
                  <a:pt x="12678" y="9575"/>
                  <a:pt x="10800" y="9575"/>
                </a:cubicBezTo>
                <a:cubicBezTo>
                  <a:pt x="8452" y="9575"/>
                  <a:pt x="7043" y="9130"/>
                  <a:pt x="5635" y="8462"/>
                </a:cubicBezTo>
                <a:cubicBezTo>
                  <a:pt x="4226" y="7794"/>
                  <a:pt x="3287" y="6903"/>
                  <a:pt x="3287" y="6012"/>
                </a:cubicBezTo>
                <a:cubicBezTo>
                  <a:pt x="3287" y="5122"/>
                  <a:pt x="4226" y="4231"/>
                  <a:pt x="5635" y="3563"/>
                </a:cubicBezTo>
                <a:cubicBezTo>
                  <a:pt x="7043" y="2895"/>
                  <a:pt x="8452" y="2672"/>
                  <a:pt x="10800" y="2672"/>
                </a:cubicBezTo>
                <a:cubicBezTo>
                  <a:pt x="12678" y="2672"/>
                  <a:pt x="14557" y="2895"/>
                  <a:pt x="15965" y="3563"/>
                </a:cubicBezTo>
                <a:cubicBezTo>
                  <a:pt x="17374" y="4231"/>
                  <a:pt x="17843" y="5122"/>
                  <a:pt x="17843" y="6012"/>
                </a:cubicBezTo>
                <a:cubicBezTo>
                  <a:pt x="17843" y="6903"/>
                  <a:pt x="17374" y="7794"/>
                  <a:pt x="15965" y="8462"/>
                </a:cubicBezTo>
                <a:close/>
                <a:moveTo>
                  <a:pt x="5635" y="2449"/>
                </a:moveTo>
                <a:cubicBezTo>
                  <a:pt x="5165" y="2449"/>
                  <a:pt x="5165" y="2449"/>
                  <a:pt x="4696" y="2449"/>
                </a:cubicBezTo>
                <a:cubicBezTo>
                  <a:pt x="4696" y="2449"/>
                  <a:pt x="4696" y="2449"/>
                  <a:pt x="4696" y="2449"/>
                </a:cubicBezTo>
                <a:cubicBezTo>
                  <a:pt x="4696" y="2449"/>
                  <a:pt x="4696" y="2449"/>
                  <a:pt x="4696" y="2449"/>
                </a:cubicBezTo>
                <a:cubicBezTo>
                  <a:pt x="4696" y="2227"/>
                  <a:pt x="4696" y="2227"/>
                  <a:pt x="4696" y="2004"/>
                </a:cubicBezTo>
                <a:cubicBezTo>
                  <a:pt x="4696" y="1559"/>
                  <a:pt x="4696" y="1559"/>
                  <a:pt x="4696" y="1559"/>
                </a:cubicBezTo>
                <a:cubicBezTo>
                  <a:pt x="4696" y="1336"/>
                  <a:pt x="4696" y="1336"/>
                  <a:pt x="4696" y="1113"/>
                </a:cubicBezTo>
                <a:cubicBezTo>
                  <a:pt x="4696" y="1113"/>
                  <a:pt x="4696" y="891"/>
                  <a:pt x="4696" y="891"/>
                </a:cubicBezTo>
                <a:cubicBezTo>
                  <a:pt x="4696" y="668"/>
                  <a:pt x="4696" y="445"/>
                  <a:pt x="4696" y="445"/>
                </a:cubicBezTo>
                <a:cubicBezTo>
                  <a:pt x="4696" y="445"/>
                  <a:pt x="4226" y="223"/>
                  <a:pt x="4226" y="223"/>
                </a:cubicBezTo>
                <a:cubicBezTo>
                  <a:pt x="4226" y="0"/>
                  <a:pt x="4696" y="0"/>
                  <a:pt x="4696" y="0"/>
                </a:cubicBezTo>
                <a:cubicBezTo>
                  <a:pt x="5165" y="0"/>
                  <a:pt x="5165" y="0"/>
                  <a:pt x="5635" y="0"/>
                </a:cubicBezTo>
                <a:cubicBezTo>
                  <a:pt x="6574" y="223"/>
                  <a:pt x="6574" y="223"/>
                  <a:pt x="6574" y="223"/>
                </a:cubicBezTo>
                <a:cubicBezTo>
                  <a:pt x="6574" y="223"/>
                  <a:pt x="7043" y="223"/>
                  <a:pt x="7043" y="223"/>
                </a:cubicBezTo>
                <a:cubicBezTo>
                  <a:pt x="7043" y="223"/>
                  <a:pt x="7513" y="445"/>
                  <a:pt x="7513" y="445"/>
                </a:cubicBezTo>
                <a:cubicBezTo>
                  <a:pt x="7983" y="445"/>
                  <a:pt x="7983" y="445"/>
                  <a:pt x="8452" y="445"/>
                </a:cubicBezTo>
                <a:cubicBezTo>
                  <a:pt x="8922" y="668"/>
                  <a:pt x="8922" y="668"/>
                  <a:pt x="8922" y="668"/>
                </a:cubicBezTo>
                <a:cubicBezTo>
                  <a:pt x="8922" y="668"/>
                  <a:pt x="8922" y="668"/>
                  <a:pt x="8922" y="668"/>
                </a:cubicBezTo>
                <a:cubicBezTo>
                  <a:pt x="9391" y="891"/>
                  <a:pt x="9391" y="891"/>
                  <a:pt x="9391" y="891"/>
                </a:cubicBezTo>
                <a:cubicBezTo>
                  <a:pt x="9391" y="891"/>
                  <a:pt x="9861" y="1113"/>
                  <a:pt x="9861" y="1113"/>
                </a:cubicBezTo>
                <a:cubicBezTo>
                  <a:pt x="9861" y="1113"/>
                  <a:pt x="9861" y="1113"/>
                  <a:pt x="9861" y="1336"/>
                </a:cubicBezTo>
                <a:cubicBezTo>
                  <a:pt x="9861" y="1336"/>
                  <a:pt x="9861" y="1559"/>
                  <a:pt x="9391" y="1559"/>
                </a:cubicBezTo>
                <a:cubicBezTo>
                  <a:pt x="9391" y="1559"/>
                  <a:pt x="9391" y="1781"/>
                  <a:pt x="8922" y="1781"/>
                </a:cubicBezTo>
                <a:cubicBezTo>
                  <a:pt x="7983" y="2004"/>
                  <a:pt x="7983" y="2004"/>
                  <a:pt x="7983" y="2004"/>
                </a:cubicBezTo>
                <a:cubicBezTo>
                  <a:pt x="7983" y="2004"/>
                  <a:pt x="7513" y="2227"/>
                  <a:pt x="7043" y="2227"/>
                </a:cubicBezTo>
                <a:lnTo>
                  <a:pt x="5635" y="2449"/>
                </a:lnTo>
                <a:close/>
                <a:moveTo>
                  <a:pt x="10800" y="2004"/>
                </a:moveTo>
                <a:cubicBezTo>
                  <a:pt x="10330" y="2004"/>
                  <a:pt x="9861" y="2004"/>
                  <a:pt x="9861" y="1781"/>
                </a:cubicBezTo>
                <a:cubicBezTo>
                  <a:pt x="9861" y="1781"/>
                  <a:pt x="9861" y="1781"/>
                  <a:pt x="9861" y="1559"/>
                </a:cubicBezTo>
                <a:cubicBezTo>
                  <a:pt x="9861" y="1336"/>
                  <a:pt x="9861" y="1336"/>
                  <a:pt x="9861" y="1336"/>
                </a:cubicBezTo>
                <a:cubicBezTo>
                  <a:pt x="9861" y="1113"/>
                  <a:pt x="9861" y="1113"/>
                  <a:pt x="9861" y="891"/>
                </a:cubicBezTo>
                <a:cubicBezTo>
                  <a:pt x="9861" y="668"/>
                  <a:pt x="9861" y="668"/>
                  <a:pt x="9861" y="668"/>
                </a:cubicBezTo>
                <a:cubicBezTo>
                  <a:pt x="9861" y="668"/>
                  <a:pt x="10330" y="445"/>
                  <a:pt x="10800" y="445"/>
                </a:cubicBezTo>
                <a:cubicBezTo>
                  <a:pt x="11270" y="445"/>
                  <a:pt x="11270" y="668"/>
                  <a:pt x="11270" y="668"/>
                </a:cubicBezTo>
                <a:cubicBezTo>
                  <a:pt x="11270" y="668"/>
                  <a:pt x="11270" y="668"/>
                  <a:pt x="11270" y="668"/>
                </a:cubicBezTo>
                <a:cubicBezTo>
                  <a:pt x="11270" y="668"/>
                  <a:pt x="11270" y="891"/>
                  <a:pt x="11270" y="891"/>
                </a:cubicBezTo>
                <a:cubicBezTo>
                  <a:pt x="11270" y="1113"/>
                  <a:pt x="11270" y="1113"/>
                  <a:pt x="11270" y="1336"/>
                </a:cubicBezTo>
                <a:cubicBezTo>
                  <a:pt x="11270" y="1336"/>
                  <a:pt x="11270" y="1336"/>
                  <a:pt x="11270" y="1559"/>
                </a:cubicBezTo>
                <a:cubicBezTo>
                  <a:pt x="11270" y="1559"/>
                  <a:pt x="11270" y="1781"/>
                  <a:pt x="11270" y="1781"/>
                </a:cubicBezTo>
                <a:cubicBezTo>
                  <a:pt x="11270" y="1781"/>
                  <a:pt x="11270" y="1781"/>
                  <a:pt x="11270" y="1781"/>
                </a:cubicBezTo>
                <a:cubicBezTo>
                  <a:pt x="11270" y="2004"/>
                  <a:pt x="11270" y="2004"/>
                  <a:pt x="10800" y="2004"/>
                </a:cubicBezTo>
                <a:close/>
                <a:moveTo>
                  <a:pt x="15496" y="2449"/>
                </a:moveTo>
                <a:cubicBezTo>
                  <a:pt x="15496" y="2449"/>
                  <a:pt x="15026" y="2227"/>
                  <a:pt x="14557" y="2227"/>
                </a:cubicBezTo>
                <a:cubicBezTo>
                  <a:pt x="13617" y="2227"/>
                  <a:pt x="13148" y="2004"/>
                  <a:pt x="13148" y="2004"/>
                </a:cubicBezTo>
                <a:cubicBezTo>
                  <a:pt x="12209" y="1781"/>
                  <a:pt x="12209" y="1781"/>
                  <a:pt x="12209" y="1781"/>
                </a:cubicBezTo>
                <a:cubicBezTo>
                  <a:pt x="12209" y="1781"/>
                  <a:pt x="11739" y="1559"/>
                  <a:pt x="11739" y="1559"/>
                </a:cubicBezTo>
                <a:cubicBezTo>
                  <a:pt x="11739" y="1559"/>
                  <a:pt x="11739" y="1336"/>
                  <a:pt x="11739" y="1336"/>
                </a:cubicBezTo>
                <a:cubicBezTo>
                  <a:pt x="11739" y="1113"/>
                  <a:pt x="11739" y="1113"/>
                  <a:pt x="11739" y="1113"/>
                </a:cubicBezTo>
                <a:cubicBezTo>
                  <a:pt x="11739" y="1113"/>
                  <a:pt x="11739" y="891"/>
                  <a:pt x="11739" y="891"/>
                </a:cubicBezTo>
                <a:cubicBezTo>
                  <a:pt x="11739" y="891"/>
                  <a:pt x="11739" y="891"/>
                  <a:pt x="12209" y="668"/>
                </a:cubicBezTo>
                <a:cubicBezTo>
                  <a:pt x="12209" y="668"/>
                  <a:pt x="12209" y="668"/>
                  <a:pt x="12678" y="668"/>
                </a:cubicBezTo>
                <a:cubicBezTo>
                  <a:pt x="12678" y="668"/>
                  <a:pt x="12678" y="445"/>
                  <a:pt x="13148" y="445"/>
                </a:cubicBezTo>
                <a:cubicBezTo>
                  <a:pt x="13148" y="445"/>
                  <a:pt x="13148" y="445"/>
                  <a:pt x="13617" y="445"/>
                </a:cubicBezTo>
                <a:cubicBezTo>
                  <a:pt x="14087" y="223"/>
                  <a:pt x="14087" y="223"/>
                  <a:pt x="14087" y="223"/>
                </a:cubicBezTo>
                <a:cubicBezTo>
                  <a:pt x="15026" y="223"/>
                  <a:pt x="15026" y="223"/>
                  <a:pt x="15026" y="223"/>
                </a:cubicBezTo>
                <a:cubicBezTo>
                  <a:pt x="15026" y="223"/>
                  <a:pt x="15496" y="0"/>
                  <a:pt x="15496" y="0"/>
                </a:cubicBezTo>
                <a:cubicBezTo>
                  <a:pt x="15965" y="0"/>
                  <a:pt x="16435" y="0"/>
                  <a:pt x="16435" y="0"/>
                </a:cubicBezTo>
                <a:cubicBezTo>
                  <a:pt x="16904" y="0"/>
                  <a:pt x="16904" y="0"/>
                  <a:pt x="16904" y="223"/>
                </a:cubicBezTo>
                <a:cubicBezTo>
                  <a:pt x="16904" y="223"/>
                  <a:pt x="16904" y="445"/>
                  <a:pt x="16904" y="445"/>
                </a:cubicBezTo>
                <a:cubicBezTo>
                  <a:pt x="16435" y="891"/>
                  <a:pt x="16435" y="891"/>
                  <a:pt x="16435" y="891"/>
                </a:cubicBezTo>
                <a:cubicBezTo>
                  <a:pt x="16435" y="891"/>
                  <a:pt x="16435" y="1113"/>
                  <a:pt x="16435" y="1113"/>
                </a:cubicBezTo>
                <a:cubicBezTo>
                  <a:pt x="16435" y="1336"/>
                  <a:pt x="16435" y="1336"/>
                  <a:pt x="16435" y="1559"/>
                </a:cubicBezTo>
                <a:cubicBezTo>
                  <a:pt x="16435" y="1781"/>
                  <a:pt x="16904" y="2004"/>
                  <a:pt x="16904" y="2004"/>
                </a:cubicBezTo>
                <a:cubicBezTo>
                  <a:pt x="16904" y="2004"/>
                  <a:pt x="16904" y="2227"/>
                  <a:pt x="16904" y="2227"/>
                </a:cubicBezTo>
                <a:cubicBezTo>
                  <a:pt x="16904" y="2449"/>
                  <a:pt x="16904" y="2449"/>
                  <a:pt x="16435" y="2449"/>
                </a:cubicBezTo>
                <a:cubicBezTo>
                  <a:pt x="16435" y="2449"/>
                  <a:pt x="16435" y="2449"/>
                  <a:pt x="16435" y="2449"/>
                </a:cubicBezTo>
                <a:cubicBezTo>
                  <a:pt x="16435" y="2449"/>
                  <a:pt x="15965" y="2449"/>
                  <a:pt x="15496" y="24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2" name="Shape">
            <a:extLst>
              <a:ext uri="{FF2B5EF4-FFF2-40B4-BE49-F238E27FC236}">
                <a16:creationId xmlns:a16="http://schemas.microsoft.com/office/drawing/2014/main" id="{03E0E3D0-C02A-4420-AE43-8B964767EEBB}"/>
              </a:ext>
            </a:extLst>
          </p:cNvPr>
          <p:cNvSpPr/>
          <p:nvPr/>
        </p:nvSpPr>
        <p:spPr>
          <a:xfrm>
            <a:off x="2387600" y="3919442"/>
            <a:ext cx="319089" cy="374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54" y="3456"/>
                </a:moveTo>
                <a:cubicBezTo>
                  <a:pt x="254" y="3240"/>
                  <a:pt x="0" y="3240"/>
                  <a:pt x="0" y="3024"/>
                </a:cubicBezTo>
                <a:cubicBezTo>
                  <a:pt x="0" y="2808"/>
                  <a:pt x="254" y="2592"/>
                  <a:pt x="254" y="2376"/>
                </a:cubicBezTo>
                <a:cubicBezTo>
                  <a:pt x="508" y="2160"/>
                  <a:pt x="762" y="2160"/>
                  <a:pt x="1016" y="2160"/>
                </a:cubicBezTo>
                <a:cubicBezTo>
                  <a:pt x="4066" y="2160"/>
                  <a:pt x="4066" y="2160"/>
                  <a:pt x="4066" y="2160"/>
                </a:cubicBezTo>
                <a:cubicBezTo>
                  <a:pt x="4320" y="2160"/>
                  <a:pt x="4574" y="2160"/>
                  <a:pt x="4574" y="2376"/>
                </a:cubicBezTo>
                <a:cubicBezTo>
                  <a:pt x="4828" y="2592"/>
                  <a:pt x="4828" y="2808"/>
                  <a:pt x="4828" y="3024"/>
                </a:cubicBezTo>
                <a:cubicBezTo>
                  <a:pt x="4828" y="3240"/>
                  <a:pt x="4828" y="3240"/>
                  <a:pt x="4574" y="3456"/>
                </a:cubicBezTo>
                <a:cubicBezTo>
                  <a:pt x="4574" y="3672"/>
                  <a:pt x="4320" y="3672"/>
                  <a:pt x="4066" y="3672"/>
                </a:cubicBezTo>
                <a:cubicBezTo>
                  <a:pt x="1016" y="3672"/>
                  <a:pt x="1016" y="3672"/>
                  <a:pt x="1016" y="3672"/>
                </a:cubicBezTo>
                <a:cubicBezTo>
                  <a:pt x="762" y="3672"/>
                  <a:pt x="508" y="3672"/>
                  <a:pt x="254" y="3456"/>
                </a:cubicBezTo>
                <a:close/>
                <a:moveTo>
                  <a:pt x="4066" y="7560"/>
                </a:moveTo>
                <a:cubicBezTo>
                  <a:pt x="4320" y="7560"/>
                  <a:pt x="4574" y="7560"/>
                  <a:pt x="4574" y="7344"/>
                </a:cubicBezTo>
                <a:cubicBezTo>
                  <a:pt x="4828" y="7128"/>
                  <a:pt x="4828" y="7128"/>
                  <a:pt x="4828" y="6912"/>
                </a:cubicBezTo>
                <a:cubicBezTo>
                  <a:pt x="4828" y="6696"/>
                  <a:pt x="4828" y="6480"/>
                  <a:pt x="4574" y="6264"/>
                </a:cubicBezTo>
                <a:cubicBezTo>
                  <a:pt x="4574" y="6048"/>
                  <a:pt x="4320" y="6048"/>
                  <a:pt x="4066" y="6048"/>
                </a:cubicBezTo>
                <a:cubicBezTo>
                  <a:pt x="1016" y="6048"/>
                  <a:pt x="1016" y="6048"/>
                  <a:pt x="1016" y="6048"/>
                </a:cubicBezTo>
                <a:cubicBezTo>
                  <a:pt x="762" y="6048"/>
                  <a:pt x="508" y="6048"/>
                  <a:pt x="254" y="6264"/>
                </a:cubicBezTo>
                <a:cubicBezTo>
                  <a:pt x="254" y="6480"/>
                  <a:pt x="0" y="6696"/>
                  <a:pt x="0" y="6912"/>
                </a:cubicBezTo>
                <a:cubicBezTo>
                  <a:pt x="0" y="7128"/>
                  <a:pt x="254" y="7128"/>
                  <a:pt x="254" y="7344"/>
                </a:cubicBezTo>
                <a:cubicBezTo>
                  <a:pt x="508" y="7560"/>
                  <a:pt x="762" y="7560"/>
                  <a:pt x="1016" y="7560"/>
                </a:cubicBezTo>
                <a:lnTo>
                  <a:pt x="4066" y="7560"/>
                </a:lnTo>
                <a:close/>
                <a:moveTo>
                  <a:pt x="4066" y="11448"/>
                </a:moveTo>
                <a:cubicBezTo>
                  <a:pt x="4320" y="11448"/>
                  <a:pt x="4574" y="11448"/>
                  <a:pt x="4574" y="11232"/>
                </a:cubicBezTo>
                <a:cubicBezTo>
                  <a:pt x="4828" y="11016"/>
                  <a:pt x="4828" y="11016"/>
                  <a:pt x="4828" y="10800"/>
                </a:cubicBezTo>
                <a:cubicBezTo>
                  <a:pt x="4828" y="10584"/>
                  <a:pt x="4828" y="10368"/>
                  <a:pt x="4574" y="10152"/>
                </a:cubicBezTo>
                <a:cubicBezTo>
                  <a:pt x="4574" y="9936"/>
                  <a:pt x="4320" y="9936"/>
                  <a:pt x="4066" y="9936"/>
                </a:cubicBezTo>
                <a:cubicBezTo>
                  <a:pt x="1016" y="9936"/>
                  <a:pt x="1016" y="9936"/>
                  <a:pt x="1016" y="9936"/>
                </a:cubicBezTo>
                <a:cubicBezTo>
                  <a:pt x="762" y="9936"/>
                  <a:pt x="508" y="9936"/>
                  <a:pt x="254" y="10152"/>
                </a:cubicBezTo>
                <a:cubicBezTo>
                  <a:pt x="254" y="10368"/>
                  <a:pt x="0" y="10584"/>
                  <a:pt x="0" y="10800"/>
                </a:cubicBezTo>
                <a:cubicBezTo>
                  <a:pt x="0" y="11016"/>
                  <a:pt x="254" y="11016"/>
                  <a:pt x="254" y="11232"/>
                </a:cubicBezTo>
                <a:cubicBezTo>
                  <a:pt x="508" y="11448"/>
                  <a:pt x="762" y="11448"/>
                  <a:pt x="1016" y="11448"/>
                </a:cubicBezTo>
                <a:lnTo>
                  <a:pt x="4066" y="11448"/>
                </a:lnTo>
                <a:close/>
                <a:moveTo>
                  <a:pt x="1016" y="15336"/>
                </a:moveTo>
                <a:cubicBezTo>
                  <a:pt x="4066" y="15336"/>
                  <a:pt x="4066" y="15336"/>
                  <a:pt x="4066" y="15336"/>
                </a:cubicBezTo>
                <a:cubicBezTo>
                  <a:pt x="4320" y="15336"/>
                  <a:pt x="4574" y="15336"/>
                  <a:pt x="4574" y="15120"/>
                </a:cubicBezTo>
                <a:cubicBezTo>
                  <a:pt x="4828" y="14904"/>
                  <a:pt x="4828" y="14904"/>
                  <a:pt x="4828" y="14688"/>
                </a:cubicBezTo>
                <a:cubicBezTo>
                  <a:pt x="4828" y="14472"/>
                  <a:pt x="4828" y="14256"/>
                  <a:pt x="4574" y="14040"/>
                </a:cubicBezTo>
                <a:cubicBezTo>
                  <a:pt x="4574" y="13824"/>
                  <a:pt x="4320" y="13824"/>
                  <a:pt x="4066" y="13824"/>
                </a:cubicBezTo>
                <a:cubicBezTo>
                  <a:pt x="1016" y="13824"/>
                  <a:pt x="1016" y="13824"/>
                  <a:pt x="1016" y="13824"/>
                </a:cubicBezTo>
                <a:cubicBezTo>
                  <a:pt x="762" y="13824"/>
                  <a:pt x="508" y="13824"/>
                  <a:pt x="254" y="14040"/>
                </a:cubicBezTo>
                <a:cubicBezTo>
                  <a:pt x="254" y="14256"/>
                  <a:pt x="0" y="14472"/>
                  <a:pt x="0" y="14688"/>
                </a:cubicBezTo>
                <a:cubicBezTo>
                  <a:pt x="0" y="14904"/>
                  <a:pt x="254" y="14904"/>
                  <a:pt x="254" y="15120"/>
                </a:cubicBezTo>
                <a:cubicBezTo>
                  <a:pt x="508" y="15336"/>
                  <a:pt x="762" y="15336"/>
                  <a:pt x="1016" y="15336"/>
                </a:cubicBezTo>
                <a:close/>
                <a:moveTo>
                  <a:pt x="4066" y="17712"/>
                </a:moveTo>
                <a:cubicBezTo>
                  <a:pt x="1016" y="17712"/>
                  <a:pt x="1016" y="17712"/>
                  <a:pt x="1016" y="17712"/>
                </a:cubicBezTo>
                <a:cubicBezTo>
                  <a:pt x="762" y="17712"/>
                  <a:pt x="508" y="17712"/>
                  <a:pt x="254" y="17928"/>
                </a:cubicBezTo>
                <a:cubicBezTo>
                  <a:pt x="254" y="18144"/>
                  <a:pt x="0" y="18360"/>
                  <a:pt x="0" y="18576"/>
                </a:cubicBezTo>
                <a:cubicBezTo>
                  <a:pt x="0" y="18792"/>
                  <a:pt x="254" y="18792"/>
                  <a:pt x="254" y="19008"/>
                </a:cubicBezTo>
                <a:cubicBezTo>
                  <a:pt x="508" y="19224"/>
                  <a:pt x="762" y="19224"/>
                  <a:pt x="1016" y="19224"/>
                </a:cubicBezTo>
                <a:cubicBezTo>
                  <a:pt x="4066" y="19224"/>
                  <a:pt x="4066" y="19224"/>
                  <a:pt x="4066" y="19224"/>
                </a:cubicBezTo>
                <a:cubicBezTo>
                  <a:pt x="4320" y="19224"/>
                  <a:pt x="4574" y="19224"/>
                  <a:pt x="4574" y="19008"/>
                </a:cubicBezTo>
                <a:cubicBezTo>
                  <a:pt x="4828" y="18792"/>
                  <a:pt x="4828" y="18792"/>
                  <a:pt x="4828" y="18576"/>
                </a:cubicBezTo>
                <a:cubicBezTo>
                  <a:pt x="4828" y="18360"/>
                  <a:pt x="4828" y="18144"/>
                  <a:pt x="4574" y="17928"/>
                </a:cubicBezTo>
                <a:cubicBezTo>
                  <a:pt x="4574" y="17712"/>
                  <a:pt x="4320" y="17712"/>
                  <a:pt x="4066" y="17712"/>
                </a:cubicBezTo>
                <a:close/>
                <a:moveTo>
                  <a:pt x="4320" y="0"/>
                </a:moveTo>
                <a:cubicBezTo>
                  <a:pt x="3812" y="0"/>
                  <a:pt x="3304" y="216"/>
                  <a:pt x="3049" y="432"/>
                </a:cubicBezTo>
                <a:cubicBezTo>
                  <a:pt x="2795" y="648"/>
                  <a:pt x="2541" y="1080"/>
                  <a:pt x="2541" y="1296"/>
                </a:cubicBezTo>
                <a:cubicBezTo>
                  <a:pt x="4066" y="1296"/>
                  <a:pt x="4066" y="1296"/>
                  <a:pt x="4066" y="1296"/>
                </a:cubicBezTo>
                <a:cubicBezTo>
                  <a:pt x="4574" y="1296"/>
                  <a:pt x="4828" y="1512"/>
                  <a:pt x="5336" y="1944"/>
                </a:cubicBezTo>
                <a:cubicBezTo>
                  <a:pt x="5591" y="2160"/>
                  <a:pt x="5845" y="2592"/>
                  <a:pt x="5845" y="3024"/>
                </a:cubicBezTo>
                <a:cubicBezTo>
                  <a:pt x="5845" y="3456"/>
                  <a:pt x="5591" y="3672"/>
                  <a:pt x="5336" y="4104"/>
                </a:cubicBezTo>
                <a:cubicBezTo>
                  <a:pt x="4828" y="4320"/>
                  <a:pt x="4574" y="4536"/>
                  <a:pt x="4066" y="4536"/>
                </a:cubicBezTo>
                <a:cubicBezTo>
                  <a:pt x="2541" y="4536"/>
                  <a:pt x="2541" y="4536"/>
                  <a:pt x="2541" y="4536"/>
                </a:cubicBezTo>
                <a:cubicBezTo>
                  <a:pt x="2541" y="5184"/>
                  <a:pt x="2541" y="5184"/>
                  <a:pt x="2541" y="5184"/>
                </a:cubicBezTo>
                <a:cubicBezTo>
                  <a:pt x="4066" y="5184"/>
                  <a:pt x="4066" y="5184"/>
                  <a:pt x="4066" y="5184"/>
                </a:cubicBezTo>
                <a:cubicBezTo>
                  <a:pt x="4574" y="5184"/>
                  <a:pt x="4828" y="5400"/>
                  <a:pt x="5336" y="5832"/>
                </a:cubicBezTo>
                <a:cubicBezTo>
                  <a:pt x="5591" y="6048"/>
                  <a:pt x="5845" y="6480"/>
                  <a:pt x="5845" y="6912"/>
                </a:cubicBezTo>
                <a:cubicBezTo>
                  <a:pt x="5845" y="7344"/>
                  <a:pt x="5591" y="7560"/>
                  <a:pt x="5336" y="7992"/>
                </a:cubicBezTo>
                <a:cubicBezTo>
                  <a:pt x="4828" y="8208"/>
                  <a:pt x="4574" y="8424"/>
                  <a:pt x="4066" y="8424"/>
                </a:cubicBezTo>
                <a:cubicBezTo>
                  <a:pt x="2541" y="8424"/>
                  <a:pt x="2541" y="8424"/>
                  <a:pt x="2541" y="8424"/>
                </a:cubicBezTo>
                <a:cubicBezTo>
                  <a:pt x="2541" y="9072"/>
                  <a:pt x="2541" y="9072"/>
                  <a:pt x="2541" y="9072"/>
                </a:cubicBezTo>
                <a:cubicBezTo>
                  <a:pt x="4066" y="9072"/>
                  <a:pt x="4066" y="9072"/>
                  <a:pt x="4066" y="9072"/>
                </a:cubicBezTo>
                <a:cubicBezTo>
                  <a:pt x="4574" y="9072"/>
                  <a:pt x="4828" y="9288"/>
                  <a:pt x="5336" y="9504"/>
                </a:cubicBezTo>
                <a:cubicBezTo>
                  <a:pt x="5591" y="9936"/>
                  <a:pt x="5845" y="10152"/>
                  <a:pt x="5845" y="10800"/>
                </a:cubicBezTo>
                <a:cubicBezTo>
                  <a:pt x="5845" y="11232"/>
                  <a:pt x="5591" y="11448"/>
                  <a:pt x="5336" y="11880"/>
                </a:cubicBezTo>
                <a:cubicBezTo>
                  <a:pt x="4828" y="12096"/>
                  <a:pt x="4574" y="12312"/>
                  <a:pt x="4066" y="12312"/>
                </a:cubicBezTo>
                <a:cubicBezTo>
                  <a:pt x="2541" y="12312"/>
                  <a:pt x="2541" y="12312"/>
                  <a:pt x="2541" y="12312"/>
                </a:cubicBezTo>
                <a:cubicBezTo>
                  <a:pt x="2541" y="12960"/>
                  <a:pt x="2541" y="12960"/>
                  <a:pt x="2541" y="12960"/>
                </a:cubicBezTo>
                <a:cubicBezTo>
                  <a:pt x="4066" y="12960"/>
                  <a:pt x="4066" y="12960"/>
                  <a:pt x="4066" y="12960"/>
                </a:cubicBezTo>
                <a:cubicBezTo>
                  <a:pt x="4574" y="12960"/>
                  <a:pt x="4828" y="13176"/>
                  <a:pt x="5336" y="13392"/>
                </a:cubicBezTo>
                <a:cubicBezTo>
                  <a:pt x="5591" y="13824"/>
                  <a:pt x="5845" y="14040"/>
                  <a:pt x="5845" y="14688"/>
                </a:cubicBezTo>
                <a:cubicBezTo>
                  <a:pt x="5845" y="15120"/>
                  <a:pt x="5591" y="15336"/>
                  <a:pt x="5336" y="15768"/>
                </a:cubicBezTo>
                <a:cubicBezTo>
                  <a:pt x="4828" y="15984"/>
                  <a:pt x="4574" y="16200"/>
                  <a:pt x="4066" y="16200"/>
                </a:cubicBezTo>
                <a:cubicBezTo>
                  <a:pt x="2541" y="16200"/>
                  <a:pt x="2541" y="16200"/>
                  <a:pt x="2541" y="16200"/>
                </a:cubicBezTo>
                <a:cubicBezTo>
                  <a:pt x="2541" y="16848"/>
                  <a:pt x="2541" y="16848"/>
                  <a:pt x="2541" y="16848"/>
                </a:cubicBezTo>
                <a:cubicBezTo>
                  <a:pt x="4066" y="16848"/>
                  <a:pt x="4066" y="16848"/>
                  <a:pt x="4066" y="16848"/>
                </a:cubicBezTo>
                <a:cubicBezTo>
                  <a:pt x="4574" y="16848"/>
                  <a:pt x="4828" y="17064"/>
                  <a:pt x="5336" y="17280"/>
                </a:cubicBezTo>
                <a:cubicBezTo>
                  <a:pt x="5591" y="17712"/>
                  <a:pt x="5845" y="17928"/>
                  <a:pt x="5845" y="18576"/>
                </a:cubicBezTo>
                <a:cubicBezTo>
                  <a:pt x="5845" y="19008"/>
                  <a:pt x="5591" y="19224"/>
                  <a:pt x="5336" y="19656"/>
                </a:cubicBezTo>
                <a:cubicBezTo>
                  <a:pt x="4828" y="19872"/>
                  <a:pt x="4574" y="20088"/>
                  <a:pt x="4066" y="20088"/>
                </a:cubicBezTo>
                <a:cubicBezTo>
                  <a:pt x="2541" y="20088"/>
                  <a:pt x="2541" y="20088"/>
                  <a:pt x="2541" y="20088"/>
                </a:cubicBezTo>
                <a:cubicBezTo>
                  <a:pt x="2541" y="20520"/>
                  <a:pt x="2795" y="20952"/>
                  <a:pt x="3049" y="21168"/>
                </a:cubicBezTo>
                <a:cubicBezTo>
                  <a:pt x="3304" y="21384"/>
                  <a:pt x="3812" y="21600"/>
                  <a:pt x="4320" y="21600"/>
                </a:cubicBezTo>
                <a:cubicBezTo>
                  <a:pt x="19821" y="21600"/>
                  <a:pt x="19821" y="21600"/>
                  <a:pt x="19821" y="21600"/>
                </a:cubicBezTo>
                <a:cubicBezTo>
                  <a:pt x="20329" y="21600"/>
                  <a:pt x="20584" y="21384"/>
                  <a:pt x="21092" y="21168"/>
                </a:cubicBezTo>
                <a:cubicBezTo>
                  <a:pt x="21346" y="20736"/>
                  <a:pt x="21600" y="20520"/>
                  <a:pt x="21600" y="20088"/>
                </a:cubicBezTo>
                <a:cubicBezTo>
                  <a:pt x="21600" y="1512"/>
                  <a:pt x="21600" y="1512"/>
                  <a:pt x="21600" y="1512"/>
                </a:cubicBezTo>
                <a:cubicBezTo>
                  <a:pt x="21600" y="1080"/>
                  <a:pt x="21346" y="648"/>
                  <a:pt x="21092" y="432"/>
                </a:cubicBezTo>
                <a:cubicBezTo>
                  <a:pt x="20584" y="216"/>
                  <a:pt x="20329" y="0"/>
                  <a:pt x="19821" y="0"/>
                </a:cubicBezTo>
                <a:lnTo>
                  <a:pt x="4320" y="0"/>
                </a:lnTo>
                <a:close/>
                <a:moveTo>
                  <a:pt x="19821" y="6048"/>
                </a:moveTo>
                <a:cubicBezTo>
                  <a:pt x="19567" y="6048"/>
                  <a:pt x="19567" y="6264"/>
                  <a:pt x="19313" y="6264"/>
                </a:cubicBezTo>
                <a:cubicBezTo>
                  <a:pt x="9911" y="6264"/>
                  <a:pt x="9911" y="6264"/>
                  <a:pt x="9911" y="6264"/>
                </a:cubicBezTo>
                <a:cubicBezTo>
                  <a:pt x="9656" y="6264"/>
                  <a:pt x="9402" y="6048"/>
                  <a:pt x="9148" y="6048"/>
                </a:cubicBezTo>
                <a:cubicBezTo>
                  <a:pt x="8894" y="5832"/>
                  <a:pt x="8894" y="5616"/>
                  <a:pt x="8894" y="5400"/>
                </a:cubicBezTo>
                <a:cubicBezTo>
                  <a:pt x="8894" y="1944"/>
                  <a:pt x="8894" y="1944"/>
                  <a:pt x="8894" y="1944"/>
                </a:cubicBezTo>
                <a:cubicBezTo>
                  <a:pt x="8894" y="1728"/>
                  <a:pt x="8894" y="1728"/>
                  <a:pt x="9148" y="1512"/>
                </a:cubicBezTo>
                <a:cubicBezTo>
                  <a:pt x="9402" y="1296"/>
                  <a:pt x="9656" y="1296"/>
                  <a:pt x="9911" y="1296"/>
                </a:cubicBezTo>
                <a:cubicBezTo>
                  <a:pt x="19313" y="1296"/>
                  <a:pt x="19313" y="1296"/>
                  <a:pt x="19313" y="1296"/>
                </a:cubicBezTo>
                <a:cubicBezTo>
                  <a:pt x="19567" y="1296"/>
                  <a:pt x="19567" y="1296"/>
                  <a:pt x="19821" y="1512"/>
                </a:cubicBezTo>
                <a:cubicBezTo>
                  <a:pt x="20075" y="1728"/>
                  <a:pt x="20075" y="1728"/>
                  <a:pt x="20075" y="1944"/>
                </a:cubicBezTo>
                <a:cubicBezTo>
                  <a:pt x="20075" y="5400"/>
                  <a:pt x="20075" y="5400"/>
                  <a:pt x="20075" y="5400"/>
                </a:cubicBezTo>
                <a:cubicBezTo>
                  <a:pt x="20075" y="5616"/>
                  <a:pt x="20075" y="5832"/>
                  <a:pt x="19821" y="604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3" name="Shape">
            <a:extLst>
              <a:ext uri="{FF2B5EF4-FFF2-40B4-BE49-F238E27FC236}">
                <a16:creationId xmlns:a16="http://schemas.microsoft.com/office/drawing/2014/main" id="{642B4BBA-9E6D-4825-A6CF-ABB1CD1806DD}"/>
              </a:ext>
            </a:extLst>
          </p:cNvPr>
          <p:cNvSpPr/>
          <p:nvPr/>
        </p:nvSpPr>
        <p:spPr>
          <a:xfrm>
            <a:off x="3003550" y="3922617"/>
            <a:ext cx="382589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082" y="14697"/>
                </a:moveTo>
                <a:cubicBezTo>
                  <a:pt x="5294" y="14697"/>
                  <a:pt x="5718" y="14697"/>
                  <a:pt x="6141" y="15142"/>
                </a:cubicBezTo>
                <a:cubicBezTo>
                  <a:pt x="6353" y="15365"/>
                  <a:pt x="6565" y="15810"/>
                  <a:pt x="6565" y="16256"/>
                </a:cubicBezTo>
                <a:cubicBezTo>
                  <a:pt x="6565" y="19819"/>
                  <a:pt x="6565" y="19819"/>
                  <a:pt x="6565" y="19819"/>
                </a:cubicBezTo>
                <a:cubicBezTo>
                  <a:pt x="6565" y="20264"/>
                  <a:pt x="6353" y="20709"/>
                  <a:pt x="6141" y="20932"/>
                </a:cubicBezTo>
                <a:cubicBezTo>
                  <a:pt x="5718" y="21377"/>
                  <a:pt x="5506" y="21600"/>
                  <a:pt x="5082" y="21600"/>
                </a:cubicBezTo>
                <a:cubicBezTo>
                  <a:pt x="1482" y="21600"/>
                  <a:pt x="1482" y="21600"/>
                  <a:pt x="1482" y="21600"/>
                </a:cubicBezTo>
                <a:cubicBezTo>
                  <a:pt x="1059" y="21600"/>
                  <a:pt x="635" y="21377"/>
                  <a:pt x="424" y="20932"/>
                </a:cubicBezTo>
                <a:cubicBezTo>
                  <a:pt x="0" y="20709"/>
                  <a:pt x="0" y="20264"/>
                  <a:pt x="0" y="19819"/>
                </a:cubicBezTo>
                <a:cubicBezTo>
                  <a:pt x="0" y="16256"/>
                  <a:pt x="0" y="16256"/>
                  <a:pt x="0" y="16256"/>
                </a:cubicBezTo>
                <a:cubicBezTo>
                  <a:pt x="0" y="15810"/>
                  <a:pt x="0" y="15365"/>
                  <a:pt x="424" y="15142"/>
                </a:cubicBezTo>
                <a:cubicBezTo>
                  <a:pt x="635" y="14697"/>
                  <a:pt x="1059" y="14697"/>
                  <a:pt x="1482" y="14697"/>
                </a:cubicBezTo>
                <a:lnTo>
                  <a:pt x="5082" y="14697"/>
                </a:lnTo>
                <a:close/>
                <a:moveTo>
                  <a:pt x="4024" y="12470"/>
                </a:moveTo>
                <a:cubicBezTo>
                  <a:pt x="4024" y="13806"/>
                  <a:pt x="4024" y="13806"/>
                  <a:pt x="4024" y="13806"/>
                </a:cubicBezTo>
                <a:cubicBezTo>
                  <a:pt x="2541" y="13806"/>
                  <a:pt x="2541" y="13806"/>
                  <a:pt x="2541" y="13806"/>
                </a:cubicBezTo>
                <a:cubicBezTo>
                  <a:pt x="2541" y="11357"/>
                  <a:pt x="2541" y="11357"/>
                  <a:pt x="2541" y="11357"/>
                </a:cubicBezTo>
                <a:cubicBezTo>
                  <a:pt x="8047" y="8462"/>
                  <a:pt x="8047" y="8462"/>
                  <a:pt x="8047" y="8462"/>
                </a:cubicBezTo>
                <a:cubicBezTo>
                  <a:pt x="8047" y="7571"/>
                  <a:pt x="8047" y="7571"/>
                  <a:pt x="8047" y="7571"/>
                </a:cubicBezTo>
                <a:cubicBezTo>
                  <a:pt x="8471" y="7794"/>
                  <a:pt x="8682" y="7794"/>
                  <a:pt x="8894" y="7794"/>
                </a:cubicBezTo>
                <a:cubicBezTo>
                  <a:pt x="9529" y="7794"/>
                  <a:pt x="9529" y="7794"/>
                  <a:pt x="9529" y="7794"/>
                </a:cubicBezTo>
                <a:cubicBezTo>
                  <a:pt x="9529" y="9575"/>
                  <a:pt x="9529" y="9575"/>
                  <a:pt x="9529" y="9575"/>
                </a:cubicBezTo>
                <a:lnTo>
                  <a:pt x="4024" y="12470"/>
                </a:lnTo>
                <a:close/>
                <a:moveTo>
                  <a:pt x="8894" y="6903"/>
                </a:moveTo>
                <a:cubicBezTo>
                  <a:pt x="8471" y="6903"/>
                  <a:pt x="8259" y="6903"/>
                  <a:pt x="7835" y="6458"/>
                </a:cubicBezTo>
                <a:cubicBezTo>
                  <a:pt x="7624" y="6235"/>
                  <a:pt x="7412" y="5790"/>
                  <a:pt x="7412" y="5344"/>
                </a:cubicBezTo>
                <a:cubicBezTo>
                  <a:pt x="7412" y="1781"/>
                  <a:pt x="7412" y="1781"/>
                  <a:pt x="7412" y="1781"/>
                </a:cubicBezTo>
                <a:cubicBezTo>
                  <a:pt x="7412" y="1113"/>
                  <a:pt x="7624" y="891"/>
                  <a:pt x="7835" y="445"/>
                </a:cubicBezTo>
                <a:cubicBezTo>
                  <a:pt x="8259" y="223"/>
                  <a:pt x="8471" y="0"/>
                  <a:pt x="8894" y="0"/>
                </a:cubicBezTo>
                <a:cubicBezTo>
                  <a:pt x="12494" y="0"/>
                  <a:pt x="12494" y="0"/>
                  <a:pt x="12494" y="0"/>
                </a:cubicBezTo>
                <a:cubicBezTo>
                  <a:pt x="12918" y="0"/>
                  <a:pt x="13341" y="223"/>
                  <a:pt x="13553" y="445"/>
                </a:cubicBezTo>
                <a:cubicBezTo>
                  <a:pt x="13976" y="891"/>
                  <a:pt x="13976" y="1336"/>
                  <a:pt x="13976" y="1781"/>
                </a:cubicBezTo>
                <a:cubicBezTo>
                  <a:pt x="13976" y="5344"/>
                  <a:pt x="13976" y="5344"/>
                  <a:pt x="13976" y="5344"/>
                </a:cubicBezTo>
                <a:cubicBezTo>
                  <a:pt x="13976" y="5790"/>
                  <a:pt x="13976" y="6235"/>
                  <a:pt x="13553" y="6458"/>
                </a:cubicBezTo>
                <a:cubicBezTo>
                  <a:pt x="13341" y="6903"/>
                  <a:pt x="12918" y="6903"/>
                  <a:pt x="12494" y="6903"/>
                </a:cubicBezTo>
                <a:lnTo>
                  <a:pt x="8894" y="6903"/>
                </a:lnTo>
                <a:close/>
                <a:moveTo>
                  <a:pt x="12494" y="14697"/>
                </a:moveTo>
                <a:cubicBezTo>
                  <a:pt x="12918" y="14697"/>
                  <a:pt x="13341" y="14697"/>
                  <a:pt x="13553" y="15142"/>
                </a:cubicBezTo>
                <a:cubicBezTo>
                  <a:pt x="13976" y="15365"/>
                  <a:pt x="13976" y="15810"/>
                  <a:pt x="13976" y="16256"/>
                </a:cubicBezTo>
                <a:cubicBezTo>
                  <a:pt x="13976" y="19819"/>
                  <a:pt x="13976" y="19819"/>
                  <a:pt x="13976" y="19819"/>
                </a:cubicBezTo>
                <a:cubicBezTo>
                  <a:pt x="13976" y="20264"/>
                  <a:pt x="13976" y="20709"/>
                  <a:pt x="13553" y="20932"/>
                </a:cubicBezTo>
                <a:cubicBezTo>
                  <a:pt x="13341" y="21377"/>
                  <a:pt x="12918" y="21600"/>
                  <a:pt x="12494" y="21600"/>
                </a:cubicBezTo>
                <a:cubicBezTo>
                  <a:pt x="8894" y="21600"/>
                  <a:pt x="8894" y="21600"/>
                  <a:pt x="8894" y="21600"/>
                </a:cubicBezTo>
                <a:cubicBezTo>
                  <a:pt x="8471" y="21600"/>
                  <a:pt x="8259" y="21377"/>
                  <a:pt x="7835" y="20932"/>
                </a:cubicBezTo>
                <a:cubicBezTo>
                  <a:pt x="7624" y="20709"/>
                  <a:pt x="7412" y="20264"/>
                  <a:pt x="7412" y="19819"/>
                </a:cubicBezTo>
                <a:cubicBezTo>
                  <a:pt x="7412" y="16256"/>
                  <a:pt x="7412" y="16256"/>
                  <a:pt x="7412" y="16256"/>
                </a:cubicBezTo>
                <a:cubicBezTo>
                  <a:pt x="7412" y="15810"/>
                  <a:pt x="7624" y="15365"/>
                  <a:pt x="7835" y="15142"/>
                </a:cubicBezTo>
                <a:cubicBezTo>
                  <a:pt x="8259" y="14697"/>
                  <a:pt x="8471" y="14697"/>
                  <a:pt x="8894" y="14697"/>
                </a:cubicBezTo>
                <a:lnTo>
                  <a:pt x="12494" y="14697"/>
                </a:lnTo>
                <a:close/>
                <a:moveTo>
                  <a:pt x="11435" y="13806"/>
                </a:moveTo>
                <a:cubicBezTo>
                  <a:pt x="9953" y="13806"/>
                  <a:pt x="9953" y="13806"/>
                  <a:pt x="9953" y="13806"/>
                </a:cubicBezTo>
                <a:cubicBezTo>
                  <a:pt x="9953" y="7794"/>
                  <a:pt x="9953" y="7794"/>
                  <a:pt x="9953" y="7794"/>
                </a:cubicBezTo>
                <a:cubicBezTo>
                  <a:pt x="11435" y="7794"/>
                  <a:pt x="11435" y="7794"/>
                  <a:pt x="11435" y="7794"/>
                </a:cubicBezTo>
                <a:lnTo>
                  <a:pt x="11435" y="13806"/>
                </a:lnTo>
                <a:close/>
                <a:moveTo>
                  <a:pt x="19059" y="13806"/>
                </a:moveTo>
                <a:cubicBezTo>
                  <a:pt x="17576" y="13806"/>
                  <a:pt x="17576" y="13806"/>
                  <a:pt x="17576" y="13806"/>
                </a:cubicBezTo>
                <a:cubicBezTo>
                  <a:pt x="17576" y="12470"/>
                  <a:pt x="17576" y="12470"/>
                  <a:pt x="17576" y="12470"/>
                </a:cubicBezTo>
                <a:cubicBezTo>
                  <a:pt x="11859" y="9575"/>
                  <a:pt x="11859" y="9575"/>
                  <a:pt x="11859" y="9575"/>
                </a:cubicBezTo>
                <a:cubicBezTo>
                  <a:pt x="11859" y="7794"/>
                  <a:pt x="11859" y="7794"/>
                  <a:pt x="11859" y="7794"/>
                </a:cubicBezTo>
                <a:cubicBezTo>
                  <a:pt x="12494" y="7794"/>
                  <a:pt x="12494" y="7794"/>
                  <a:pt x="12494" y="7794"/>
                </a:cubicBezTo>
                <a:cubicBezTo>
                  <a:pt x="12706" y="7794"/>
                  <a:pt x="13129" y="7794"/>
                  <a:pt x="13341" y="7571"/>
                </a:cubicBezTo>
                <a:cubicBezTo>
                  <a:pt x="13341" y="8462"/>
                  <a:pt x="13341" y="8462"/>
                  <a:pt x="13341" y="8462"/>
                </a:cubicBezTo>
                <a:cubicBezTo>
                  <a:pt x="19059" y="11357"/>
                  <a:pt x="19059" y="11357"/>
                  <a:pt x="19059" y="11357"/>
                </a:cubicBezTo>
                <a:lnTo>
                  <a:pt x="19059" y="13806"/>
                </a:lnTo>
                <a:close/>
                <a:moveTo>
                  <a:pt x="20118" y="14697"/>
                </a:moveTo>
                <a:cubicBezTo>
                  <a:pt x="20541" y="14697"/>
                  <a:pt x="20753" y="14697"/>
                  <a:pt x="21176" y="15142"/>
                </a:cubicBezTo>
                <a:cubicBezTo>
                  <a:pt x="21388" y="15365"/>
                  <a:pt x="21600" y="15810"/>
                  <a:pt x="21600" y="16256"/>
                </a:cubicBezTo>
                <a:cubicBezTo>
                  <a:pt x="21600" y="19819"/>
                  <a:pt x="21600" y="19819"/>
                  <a:pt x="21600" y="19819"/>
                </a:cubicBezTo>
                <a:cubicBezTo>
                  <a:pt x="21600" y="20264"/>
                  <a:pt x="21388" y="20709"/>
                  <a:pt x="21176" y="20932"/>
                </a:cubicBezTo>
                <a:cubicBezTo>
                  <a:pt x="20753" y="21377"/>
                  <a:pt x="20541" y="21600"/>
                  <a:pt x="20118" y="21600"/>
                </a:cubicBezTo>
                <a:cubicBezTo>
                  <a:pt x="16518" y="21600"/>
                  <a:pt x="16518" y="21600"/>
                  <a:pt x="16518" y="21600"/>
                </a:cubicBezTo>
                <a:cubicBezTo>
                  <a:pt x="16094" y="21600"/>
                  <a:pt x="15671" y="21377"/>
                  <a:pt x="15459" y="20932"/>
                </a:cubicBezTo>
                <a:cubicBezTo>
                  <a:pt x="15035" y="20709"/>
                  <a:pt x="15035" y="20264"/>
                  <a:pt x="15035" y="19819"/>
                </a:cubicBezTo>
                <a:cubicBezTo>
                  <a:pt x="15035" y="16256"/>
                  <a:pt x="15035" y="16256"/>
                  <a:pt x="15035" y="16256"/>
                </a:cubicBezTo>
                <a:cubicBezTo>
                  <a:pt x="15035" y="15810"/>
                  <a:pt x="15035" y="15365"/>
                  <a:pt x="15459" y="15142"/>
                </a:cubicBezTo>
                <a:cubicBezTo>
                  <a:pt x="15671" y="14697"/>
                  <a:pt x="16094" y="14697"/>
                  <a:pt x="16518" y="14697"/>
                </a:cubicBezTo>
                <a:lnTo>
                  <a:pt x="20118" y="1469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08971477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">
            <a:extLst>
              <a:ext uri="{FF2B5EF4-FFF2-40B4-BE49-F238E27FC236}">
                <a16:creationId xmlns:a16="http://schemas.microsoft.com/office/drawing/2014/main" id="{1C0361F9-4FAE-4CF8-87A5-65A1E9AC504B}"/>
              </a:ext>
            </a:extLst>
          </p:cNvPr>
          <p:cNvSpPr/>
          <p:nvPr/>
        </p:nvSpPr>
        <p:spPr>
          <a:xfrm>
            <a:off x="1054100" y="1368425"/>
            <a:ext cx="395289" cy="3540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302"/>
                </a:moveTo>
                <a:cubicBezTo>
                  <a:pt x="21600" y="20681"/>
                  <a:pt x="20777" y="21600"/>
                  <a:pt x="19543" y="21600"/>
                </a:cubicBezTo>
                <a:cubicBezTo>
                  <a:pt x="2057" y="21600"/>
                  <a:pt x="2057" y="21600"/>
                  <a:pt x="2057" y="21600"/>
                </a:cubicBezTo>
                <a:cubicBezTo>
                  <a:pt x="1029" y="21600"/>
                  <a:pt x="0" y="20681"/>
                  <a:pt x="0" y="19302"/>
                </a:cubicBezTo>
                <a:cubicBezTo>
                  <a:pt x="0" y="18843"/>
                  <a:pt x="0" y="18383"/>
                  <a:pt x="206" y="18153"/>
                </a:cubicBezTo>
                <a:cubicBezTo>
                  <a:pt x="9051" y="1149"/>
                  <a:pt x="9051" y="1149"/>
                  <a:pt x="9051" y="1149"/>
                </a:cubicBezTo>
                <a:cubicBezTo>
                  <a:pt x="9257" y="460"/>
                  <a:pt x="10080" y="0"/>
                  <a:pt x="10903" y="0"/>
                </a:cubicBezTo>
                <a:cubicBezTo>
                  <a:pt x="11520" y="0"/>
                  <a:pt x="12343" y="460"/>
                  <a:pt x="12754" y="1149"/>
                </a:cubicBezTo>
                <a:cubicBezTo>
                  <a:pt x="21394" y="18153"/>
                  <a:pt x="21394" y="18153"/>
                  <a:pt x="21394" y="18153"/>
                </a:cubicBezTo>
                <a:cubicBezTo>
                  <a:pt x="21600" y="18383"/>
                  <a:pt x="21600" y="18843"/>
                  <a:pt x="21600" y="19302"/>
                </a:cubicBezTo>
                <a:close/>
                <a:moveTo>
                  <a:pt x="9051" y="17234"/>
                </a:moveTo>
                <a:cubicBezTo>
                  <a:pt x="9051" y="18383"/>
                  <a:pt x="9874" y="19302"/>
                  <a:pt x="10903" y="19302"/>
                </a:cubicBezTo>
                <a:cubicBezTo>
                  <a:pt x="11931" y="19302"/>
                  <a:pt x="12549" y="18383"/>
                  <a:pt x="12549" y="17234"/>
                </a:cubicBezTo>
                <a:cubicBezTo>
                  <a:pt x="12549" y="16315"/>
                  <a:pt x="11931" y="15396"/>
                  <a:pt x="10903" y="15396"/>
                </a:cubicBezTo>
                <a:cubicBezTo>
                  <a:pt x="9874" y="15396"/>
                  <a:pt x="9051" y="16085"/>
                  <a:pt x="9051" y="17234"/>
                </a:cubicBezTo>
                <a:close/>
                <a:moveTo>
                  <a:pt x="9257" y="13557"/>
                </a:moveTo>
                <a:cubicBezTo>
                  <a:pt x="12343" y="13557"/>
                  <a:pt x="12343" y="13557"/>
                  <a:pt x="12343" y="13557"/>
                </a:cubicBezTo>
                <a:cubicBezTo>
                  <a:pt x="12343" y="5515"/>
                  <a:pt x="12343" y="5515"/>
                  <a:pt x="12343" y="5515"/>
                </a:cubicBezTo>
                <a:cubicBezTo>
                  <a:pt x="9257" y="5515"/>
                  <a:pt x="9257" y="5515"/>
                  <a:pt x="9257" y="5515"/>
                </a:cubicBezTo>
                <a:lnTo>
                  <a:pt x="9257" y="1355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" name="Shape">
            <a:extLst>
              <a:ext uri="{FF2B5EF4-FFF2-40B4-BE49-F238E27FC236}">
                <a16:creationId xmlns:a16="http://schemas.microsoft.com/office/drawing/2014/main" id="{B90E14D0-6DE1-4CF9-907E-D4944C098658}"/>
              </a:ext>
            </a:extLst>
          </p:cNvPr>
          <p:cNvSpPr/>
          <p:nvPr/>
        </p:nvSpPr>
        <p:spPr>
          <a:xfrm>
            <a:off x="1719263" y="1384300"/>
            <a:ext cx="352426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16"/>
                </a:moveTo>
                <a:cubicBezTo>
                  <a:pt x="21600" y="16723"/>
                  <a:pt x="16774" y="21600"/>
                  <a:pt x="10800" y="21600"/>
                </a:cubicBezTo>
                <a:cubicBezTo>
                  <a:pt x="4826" y="21600"/>
                  <a:pt x="0" y="16723"/>
                  <a:pt x="0" y="10916"/>
                </a:cubicBezTo>
                <a:cubicBezTo>
                  <a:pt x="0" y="4877"/>
                  <a:pt x="4826" y="0"/>
                  <a:pt x="10800" y="0"/>
                </a:cubicBezTo>
                <a:cubicBezTo>
                  <a:pt x="16774" y="0"/>
                  <a:pt x="21600" y="4877"/>
                  <a:pt x="21600" y="10916"/>
                </a:cubicBezTo>
                <a:close/>
                <a:moveTo>
                  <a:pt x="19302" y="10684"/>
                </a:moveTo>
                <a:cubicBezTo>
                  <a:pt x="19302" y="6039"/>
                  <a:pt x="15396" y="2323"/>
                  <a:pt x="10800" y="2323"/>
                </a:cubicBezTo>
                <a:cubicBezTo>
                  <a:pt x="6204" y="2323"/>
                  <a:pt x="2528" y="6039"/>
                  <a:pt x="2528" y="10684"/>
                </a:cubicBezTo>
                <a:cubicBezTo>
                  <a:pt x="2528" y="15561"/>
                  <a:pt x="6204" y="19277"/>
                  <a:pt x="10800" y="19277"/>
                </a:cubicBezTo>
                <a:cubicBezTo>
                  <a:pt x="15396" y="19277"/>
                  <a:pt x="19302" y="15561"/>
                  <a:pt x="19302" y="10684"/>
                </a:cubicBezTo>
                <a:close/>
                <a:moveTo>
                  <a:pt x="4596" y="10219"/>
                </a:moveTo>
                <a:cubicBezTo>
                  <a:pt x="4826" y="10219"/>
                  <a:pt x="5055" y="10452"/>
                  <a:pt x="5055" y="10684"/>
                </a:cubicBezTo>
                <a:cubicBezTo>
                  <a:pt x="5055" y="11148"/>
                  <a:pt x="4826" y="11381"/>
                  <a:pt x="4596" y="11381"/>
                </a:cubicBezTo>
                <a:cubicBezTo>
                  <a:pt x="4136" y="11381"/>
                  <a:pt x="3906" y="11148"/>
                  <a:pt x="3906" y="10684"/>
                </a:cubicBezTo>
                <a:cubicBezTo>
                  <a:pt x="3906" y="10452"/>
                  <a:pt x="4136" y="10219"/>
                  <a:pt x="4596" y="10219"/>
                </a:cubicBezTo>
                <a:close/>
                <a:moveTo>
                  <a:pt x="14017" y="9755"/>
                </a:moveTo>
                <a:cubicBezTo>
                  <a:pt x="11260" y="9755"/>
                  <a:pt x="11260" y="9755"/>
                  <a:pt x="11260" y="9755"/>
                </a:cubicBezTo>
                <a:cubicBezTo>
                  <a:pt x="7813" y="5806"/>
                  <a:pt x="7813" y="5806"/>
                  <a:pt x="7813" y="5806"/>
                </a:cubicBezTo>
                <a:cubicBezTo>
                  <a:pt x="6664" y="4877"/>
                  <a:pt x="5055" y="6503"/>
                  <a:pt x="5974" y="7432"/>
                </a:cubicBezTo>
                <a:cubicBezTo>
                  <a:pt x="9881" y="11613"/>
                  <a:pt x="9881" y="11613"/>
                  <a:pt x="9881" y="11613"/>
                </a:cubicBezTo>
                <a:cubicBezTo>
                  <a:pt x="10111" y="12077"/>
                  <a:pt x="10340" y="12077"/>
                  <a:pt x="10570" y="12077"/>
                </a:cubicBezTo>
                <a:cubicBezTo>
                  <a:pt x="14017" y="12077"/>
                  <a:pt x="14017" y="12077"/>
                  <a:pt x="14017" y="12077"/>
                </a:cubicBezTo>
                <a:cubicBezTo>
                  <a:pt x="15396" y="12077"/>
                  <a:pt x="15626" y="9755"/>
                  <a:pt x="14017" y="9755"/>
                </a:cubicBezTo>
                <a:close/>
                <a:moveTo>
                  <a:pt x="6434" y="14865"/>
                </a:moveTo>
                <a:cubicBezTo>
                  <a:pt x="6894" y="14865"/>
                  <a:pt x="7123" y="15097"/>
                  <a:pt x="7123" y="15329"/>
                </a:cubicBezTo>
                <a:cubicBezTo>
                  <a:pt x="7123" y="15794"/>
                  <a:pt x="6894" y="16026"/>
                  <a:pt x="6434" y="16026"/>
                </a:cubicBezTo>
                <a:cubicBezTo>
                  <a:pt x="6204" y="16026"/>
                  <a:pt x="5974" y="15794"/>
                  <a:pt x="5974" y="15329"/>
                </a:cubicBezTo>
                <a:cubicBezTo>
                  <a:pt x="5974" y="15097"/>
                  <a:pt x="6204" y="14865"/>
                  <a:pt x="6434" y="14865"/>
                </a:cubicBezTo>
                <a:close/>
                <a:moveTo>
                  <a:pt x="10800" y="16490"/>
                </a:moveTo>
                <a:cubicBezTo>
                  <a:pt x="11030" y="16490"/>
                  <a:pt x="11489" y="16723"/>
                  <a:pt x="11489" y="17187"/>
                </a:cubicBezTo>
                <a:cubicBezTo>
                  <a:pt x="11489" y="17419"/>
                  <a:pt x="11030" y="17884"/>
                  <a:pt x="10800" y="17884"/>
                </a:cubicBezTo>
                <a:cubicBezTo>
                  <a:pt x="10570" y="17884"/>
                  <a:pt x="10111" y="17419"/>
                  <a:pt x="10111" y="17187"/>
                </a:cubicBezTo>
                <a:cubicBezTo>
                  <a:pt x="10111" y="16723"/>
                  <a:pt x="10570" y="16490"/>
                  <a:pt x="10800" y="16490"/>
                </a:cubicBezTo>
                <a:close/>
                <a:moveTo>
                  <a:pt x="10800" y="3716"/>
                </a:moveTo>
                <a:cubicBezTo>
                  <a:pt x="11260" y="3716"/>
                  <a:pt x="11489" y="4181"/>
                  <a:pt x="11489" y="4413"/>
                </a:cubicBezTo>
                <a:cubicBezTo>
                  <a:pt x="11489" y="4645"/>
                  <a:pt x="11260" y="5110"/>
                  <a:pt x="10800" y="5110"/>
                </a:cubicBezTo>
                <a:cubicBezTo>
                  <a:pt x="10570" y="5110"/>
                  <a:pt x="10111" y="4645"/>
                  <a:pt x="10111" y="4413"/>
                </a:cubicBezTo>
                <a:cubicBezTo>
                  <a:pt x="10111" y="4181"/>
                  <a:pt x="10570" y="3716"/>
                  <a:pt x="10800" y="3716"/>
                </a:cubicBezTo>
                <a:close/>
                <a:moveTo>
                  <a:pt x="15166" y="5574"/>
                </a:moveTo>
                <a:cubicBezTo>
                  <a:pt x="15626" y="5574"/>
                  <a:pt x="15855" y="5806"/>
                  <a:pt x="15855" y="6271"/>
                </a:cubicBezTo>
                <a:cubicBezTo>
                  <a:pt x="15855" y="6503"/>
                  <a:pt x="15626" y="6735"/>
                  <a:pt x="15166" y="6735"/>
                </a:cubicBezTo>
                <a:cubicBezTo>
                  <a:pt x="14936" y="6735"/>
                  <a:pt x="14706" y="6503"/>
                  <a:pt x="14706" y="6271"/>
                </a:cubicBezTo>
                <a:cubicBezTo>
                  <a:pt x="14706" y="5806"/>
                  <a:pt x="14936" y="5574"/>
                  <a:pt x="15166" y="5574"/>
                </a:cubicBezTo>
                <a:close/>
                <a:moveTo>
                  <a:pt x="15396" y="14632"/>
                </a:moveTo>
                <a:cubicBezTo>
                  <a:pt x="15855" y="14632"/>
                  <a:pt x="16085" y="14865"/>
                  <a:pt x="16085" y="15329"/>
                </a:cubicBezTo>
                <a:cubicBezTo>
                  <a:pt x="16085" y="15561"/>
                  <a:pt x="15855" y="15794"/>
                  <a:pt x="15396" y="15794"/>
                </a:cubicBezTo>
                <a:cubicBezTo>
                  <a:pt x="15166" y="15794"/>
                  <a:pt x="14706" y="15561"/>
                  <a:pt x="14706" y="15329"/>
                </a:cubicBezTo>
                <a:cubicBezTo>
                  <a:pt x="14706" y="14865"/>
                  <a:pt x="15166" y="14632"/>
                  <a:pt x="15396" y="14632"/>
                </a:cubicBezTo>
                <a:close/>
                <a:moveTo>
                  <a:pt x="17234" y="10219"/>
                </a:moveTo>
                <a:cubicBezTo>
                  <a:pt x="17464" y="10219"/>
                  <a:pt x="17923" y="10452"/>
                  <a:pt x="17923" y="10684"/>
                </a:cubicBezTo>
                <a:cubicBezTo>
                  <a:pt x="17923" y="11148"/>
                  <a:pt x="17464" y="11381"/>
                  <a:pt x="17234" y="11381"/>
                </a:cubicBezTo>
                <a:cubicBezTo>
                  <a:pt x="16774" y="11381"/>
                  <a:pt x="16545" y="11148"/>
                  <a:pt x="16545" y="10684"/>
                </a:cubicBezTo>
                <a:cubicBezTo>
                  <a:pt x="16545" y="10452"/>
                  <a:pt x="16774" y="10219"/>
                  <a:pt x="17234" y="1021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" name="Shape">
            <a:extLst>
              <a:ext uri="{FF2B5EF4-FFF2-40B4-BE49-F238E27FC236}">
                <a16:creationId xmlns:a16="http://schemas.microsoft.com/office/drawing/2014/main" id="{AE75084C-61C8-47F7-B967-AB9731FB4E64}"/>
              </a:ext>
            </a:extLst>
          </p:cNvPr>
          <p:cNvSpPr/>
          <p:nvPr/>
        </p:nvSpPr>
        <p:spPr>
          <a:xfrm>
            <a:off x="2308225" y="1379537"/>
            <a:ext cx="484188" cy="37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916" y="0"/>
                </a:moveTo>
                <a:cubicBezTo>
                  <a:pt x="19088" y="3491"/>
                  <a:pt x="20428" y="7200"/>
                  <a:pt x="21600" y="10691"/>
                </a:cubicBezTo>
                <a:cubicBezTo>
                  <a:pt x="14400" y="10691"/>
                  <a:pt x="11386" y="20727"/>
                  <a:pt x="3684" y="21600"/>
                </a:cubicBezTo>
                <a:cubicBezTo>
                  <a:pt x="2512" y="18109"/>
                  <a:pt x="1172" y="14618"/>
                  <a:pt x="0" y="10909"/>
                </a:cubicBezTo>
                <a:cubicBezTo>
                  <a:pt x="7200" y="10909"/>
                  <a:pt x="10716" y="218"/>
                  <a:pt x="17916" y="0"/>
                </a:cubicBezTo>
                <a:close/>
                <a:moveTo>
                  <a:pt x="4688" y="19418"/>
                </a:moveTo>
                <a:cubicBezTo>
                  <a:pt x="6698" y="18982"/>
                  <a:pt x="8540" y="17673"/>
                  <a:pt x="10214" y="16145"/>
                </a:cubicBezTo>
                <a:cubicBezTo>
                  <a:pt x="9209" y="15709"/>
                  <a:pt x="8540" y="14618"/>
                  <a:pt x="8037" y="13527"/>
                </a:cubicBezTo>
                <a:cubicBezTo>
                  <a:pt x="7702" y="12218"/>
                  <a:pt x="7535" y="10691"/>
                  <a:pt x="7702" y="9164"/>
                </a:cubicBezTo>
                <a:cubicBezTo>
                  <a:pt x="6028" y="10909"/>
                  <a:pt x="4353" y="12218"/>
                  <a:pt x="2177" y="12655"/>
                </a:cubicBezTo>
                <a:cubicBezTo>
                  <a:pt x="3014" y="15055"/>
                  <a:pt x="3851" y="17236"/>
                  <a:pt x="4688" y="19418"/>
                </a:cubicBezTo>
                <a:close/>
                <a:moveTo>
                  <a:pt x="5526" y="15273"/>
                </a:moveTo>
                <a:cubicBezTo>
                  <a:pt x="5526" y="15273"/>
                  <a:pt x="5358" y="15055"/>
                  <a:pt x="5358" y="15055"/>
                </a:cubicBezTo>
                <a:cubicBezTo>
                  <a:pt x="5191" y="15055"/>
                  <a:pt x="4856" y="15055"/>
                  <a:pt x="4521" y="15055"/>
                </a:cubicBezTo>
                <a:cubicBezTo>
                  <a:pt x="4688" y="15273"/>
                  <a:pt x="4688" y="15491"/>
                  <a:pt x="4688" y="15709"/>
                </a:cubicBezTo>
                <a:cubicBezTo>
                  <a:pt x="5023" y="15491"/>
                  <a:pt x="5191" y="15491"/>
                  <a:pt x="5526" y="15273"/>
                </a:cubicBezTo>
                <a:close/>
                <a:moveTo>
                  <a:pt x="5526" y="14400"/>
                </a:moveTo>
                <a:cubicBezTo>
                  <a:pt x="5358" y="14182"/>
                  <a:pt x="5191" y="13964"/>
                  <a:pt x="4856" y="13745"/>
                </a:cubicBezTo>
                <a:cubicBezTo>
                  <a:pt x="4856" y="13964"/>
                  <a:pt x="4688" y="14182"/>
                  <a:pt x="4688" y="14400"/>
                </a:cubicBezTo>
                <a:cubicBezTo>
                  <a:pt x="5023" y="14400"/>
                  <a:pt x="5191" y="14618"/>
                  <a:pt x="5526" y="14618"/>
                </a:cubicBezTo>
                <a:cubicBezTo>
                  <a:pt x="5526" y="14618"/>
                  <a:pt x="5526" y="14618"/>
                  <a:pt x="5526" y="14400"/>
                </a:cubicBezTo>
                <a:close/>
                <a:moveTo>
                  <a:pt x="5860" y="15709"/>
                </a:moveTo>
                <a:cubicBezTo>
                  <a:pt x="5693" y="15709"/>
                  <a:pt x="5693" y="15709"/>
                  <a:pt x="5693" y="15709"/>
                </a:cubicBezTo>
                <a:cubicBezTo>
                  <a:pt x="5526" y="15927"/>
                  <a:pt x="5358" y="16145"/>
                  <a:pt x="5191" y="16364"/>
                </a:cubicBezTo>
                <a:cubicBezTo>
                  <a:pt x="5358" y="16364"/>
                  <a:pt x="5358" y="16582"/>
                  <a:pt x="5526" y="16582"/>
                </a:cubicBezTo>
                <a:cubicBezTo>
                  <a:pt x="5693" y="16364"/>
                  <a:pt x="5693" y="15927"/>
                  <a:pt x="5860" y="15709"/>
                </a:cubicBezTo>
                <a:close/>
                <a:moveTo>
                  <a:pt x="5860" y="13091"/>
                </a:moveTo>
                <a:cubicBezTo>
                  <a:pt x="5693" y="13091"/>
                  <a:pt x="5526" y="13091"/>
                  <a:pt x="5526" y="13309"/>
                </a:cubicBezTo>
                <a:cubicBezTo>
                  <a:pt x="5526" y="13527"/>
                  <a:pt x="5526" y="13527"/>
                  <a:pt x="5693" y="13745"/>
                </a:cubicBezTo>
                <a:cubicBezTo>
                  <a:pt x="5526" y="13527"/>
                  <a:pt x="5526" y="13527"/>
                  <a:pt x="5526" y="13309"/>
                </a:cubicBezTo>
                <a:cubicBezTo>
                  <a:pt x="5526" y="13527"/>
                  <a:pt x="5693" y="13964"/>
                  <a:pt x="5860" y="14182"/>
                </a:cubicBezTo>
                <a:cubicBezTo>
                  <a:pt x="5860" y="14182"/>
                  <a:pt x="5860" y="14182"/>
                  <a:pt x="6028" y="14182"/>
                </a:cubicBezTo>
                <a:cubicBezTo>
                  <a:pt x="6028" y="13745"/>
                  <a:pt x="5860" y="13527"/>
                  <a:pt x="5860" y="13091"/>
                </a:cubicBezTo>
                <a:close/>
                <a:moveTo>
                  <a:pt x="6363" y="15709"/>
                </a:moveTo>
                <a:cubicBezTo>
                  <a:pt x="6195" y="15709"/>
                  <a:pt x="6195" y="15709"/>
                  <a:pt x="6195" y="15709"/>
                </a:cubicBezTo>
                <a:cubicBezTo>
                  <a:pt x="6195" y="16145"/>
                  <a:pt x="6195" y="16364"/>
                  <a:pt x="6195" y="16800"/>
                </a:cubicBezTo>
                <a:cubicBezTo>
                  <a:pt x="6363" y="16800"/>
                  <a:pt x="6530" y="16800"/>
                  <a:pt x="6698" y="16582"/>
                </a:cubicBezTo>
                <a:cubicBezTo>
                  <a:pt x="6530" y="16364"/>
                  <a:pt x="6363" y="15927"/>
                  <a:pt x="6363" y="15709"/>
                </a:cubicBezTo>
                <a:close/>
                <a:moveTo>
                  <a:pt x="6865" y="13309"/>
                </a:moveTo>
                <a:cubicBezTo>
                  <a:pt x="6698" y="13309"/>
                  <a:pt x="6698" y="13091"/>
                  <a:pt x="6530" y="13091"/>
                </a:cubicBezTo>
                <a:cubicBezTo>
                  <a:pt x="6363" y="13527"/>
                  <a:pt x="6363" y="13745"/>
                  <a:pt x="6195" y="14182"/>
                </a:cubicBezTo>
                <a:cubicBezTo>
                  <a:pt x="6363" y="14182"/>
                  <a:pt x="6363" y="14182"/>
                  <a:pt x="6363" y="14182"/>
                </a:cubicBezTo>
                <a:cubicBezTo>
                  <a:pt x="6530" y="13964"/>
                  <a:pt x="6698" y="13745"/>
                  <a:pt x="6865" y="13309"/>
                </a:cubicBezTo>
                <a:close/>
                <a:moveTo>
                  <a:pt x="7367" y="15491"/>
                </a:moveTo>
                <a:cubicBezTo>
                  <a:pt x="7200" y="15491"/>
                  <a:pt x="6865" y="15273"/>
                  <a:pt x="6698" y="15273"/>
                </a:cubicBezTo>
                <a:cubicBezTo>
                  <a:pt x="6698" y="15273"/>
                  <a:pt x="6530" y="15491"/>
                  <a:pt x="6530" y="15491"/>
                </a:cubicBezTo>
                <a:cubicBezTo>
                  <a:pt x="6698" y="15709"/>
                  <a:pt x="7033" y="15927"/>
                  <a:pt x="7200" y="16145"/>
                </a:cubicBezTo>
                <a:cubicBezTo>
                  <a:pt x="7200" y="15927"/>
                  <a:pt x="7367" y="15709"/>
                  <a:pt x="7367" y="15491"/>
                </a:cubicBezTo>
                <a:close/>
                <a:moveTo>
                  <a:pt x="7367" y="13964"/>
                </a:moveTo>
                <a:cubicBezTo>
                  <a:pt x="7367" y="13964"/>
                  <a:pt x="7367" y="13964"/>
                  <a:pt x="7367" y="13964"/>
                </a:cubicBezTo>
                <a:cubicBezTo>
                  <a:pt x="7033" y="14182"/>
                  <a:pt x="6865" y="14400"/>
                  <a:pt x="6698" y="14618"/>
                </a:cubicBezTo>
                <a:cubicBezTo>
                  <a:pt x="6698" y="14618"/>
                  <a:pt x="6698" y="14618"/>
                  <a:pt x="6698" y="14618"/>
                </a:cubicBezTo>
                <a:cubicBezTo>
                  <a:pt x="6698" y="14618"/>
                  <a:pt x="6698" y="14836"/>
                  <a:pt x="6698" y="14836"/>
                </a:cubicBezTo>
                <a:cubicBezTo>
                  <a:pt x="7033" y="14836"/>
                  <a:pt x="7200" y="14618"/>
                  <a:pt x="7367" y="14618"/>
                </a:cubicBezTo>
                <a:cubicBezTo>
                  <a:pt x="7367" y="14400"/>
                  <a:pt x="7367" y="14182"/>
                  <a:pt x="7367" y="13964"/>
                </a:cubicBezTo>
                <a:close/>
                <a:moveTo>
                  <a:pt x="16912" y="2182"/>
                </a:moveTo>
                <a:cubicBezTo>
                  <a:pt x="14902" y="2618"/>
                  <a:pt x="13060" y="3927"/>
                  <a:pt x="11386" y="5673"/>
                </a:cubicBezTo>
                <a:cubicBezTo>
                  <a:pt x="12391" y="6109"/>
                  <a:pt x="13060" y="6982"/>
                  <a:pt x="13395" y="8073"/>
                </a:cubicBezTo>
                <a:cubicBezTo>
                  <a:pt x="13898" y="9382"/>
                  <a:pt x="14065" y="10909"/>
                  <a:pt x="13898" y="12436"/>
                </a:cubicBezTo>
                <a:cubicBezTo>
                  <a:pt x="15572" y="10691"/>
                  <a:pt x="17247" y="9382"/>
                  <a:pt x="19256" y="8945"/>
                </a:cubicBezTo>
                <a:cubicBezTo>
                  <a:pt x="18419" y="6764"/>
                  <a:pt x="17749" y="4364"/>
                  <a:pt x="16912" y="2182"/>
                </a:cubicBezTo>
                <a:close/>
                <a:moveTo>
                  <a:pt x="14400" y="5891"/>
                </a:moveTo>
                <a:cubicBezTo>
                  <a:pt x="14233" y="5891"/>
                  <a:pt x="14065" y="5891"/>
                  <a:pt x="14065" y="6109"/>
                </a:cubicBezTo>
                <a:cubicBezTo>
                  <a:pt x="14233" y="6982"/>
                  <a:pt x="14567" y="7636"/>
                  <a:pt x="14902" y="8509"/>
                </a:cubicBezTo>
                <a:cubicBezTo>
                  <a:pt x="15070" y="8291"/>
                  <a:pt x="15070" y="8291"/>
                  <a:pt x="15237" y="8073"/>
                </a:cubicBezTo>
                <a:cubicBezTo>
                  <a:pt x="14902" y="7418"/>
                  <a:pt x="14735" y="6545"/>
                  <a:pt x="14400" y="5891"/>
                </a:cubicBezTo>
                <a:close/>
                <a:moveTo>
                  <a:pt x="15237" y="5236"/>
                </a:moveTo>
                <a:cubicBezTo>
                  <a:pt x="15070" y="5236"/>
                  <a:pt x="15070" y="5455"/>
                  <a:pt x="14902" y="5455"/>
                </a:cubicBezTo>
                <a:cubicBezTo>
                  <a:pt x="15070" y="6327"/>
                  <a:pt x="15405" y="6982"/>
                  <a:pt x="15740" y="7855"/>
                </a:cubicBezTo>
                <a:cubicBezTo>
                  <a:pt x="15907" y="7855"/>
                  <a:pt x="15907" y="7636"/>
                  <a:pt x="16074" y="7636"/>
                </a:cubicBezTo>
                <a:cubicBezTo>
                  <a:pt x="15740" y="6764"/>
                  <a:pt x="15572" y="6109"/>
                  <a:pt x="15237" y="5236"/>
                </a:cubicBezTo>
                <a:close/>
                <a:moveTo>
                  <a:pt x="16074" y="4800"/>
                </a:moveTo>
                <a:cubicBezTo>
                  <a:pt x="15907" y="4800"/>
                  <a:pt x="15907" y="4800"/>
                  <a:pt x="15740" y="5018"/>
                </a:cubicBezTo>
                <a:cubicBezTo>
                  <a:pt x="15907" y="5673"/>
                  <a:pt x="16242" y="6545"/>
                  <a:pt x="16577" y="7200"/>
                </a:cubicBezTo>
                <a:cubicBezTo>
                  <a:pt x="16744" y="7200"/>
                  <a:pt x="16744" y="7200"/>
                  <a:pt x="16912" y="7200"/>
                </a:cubicBezTo>
                <a:cubicBezTo>
                  <a:pt x="16577" y="6327"/>
                  <a:pt x="16409" y="5673"/>
                  <a:pt x="16074" y="4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351097D9-4751-48D1-AF42-7943586579D9}"/>
              </a:ext>
            </a:extLst>
          </p:cNvPr>
          <p:cNvSpPr/>
          <p:nvPr/>
        </p:nvSpPr>
        <p:spPr>
          <a:xfrm>
            <a:off x="3044825" y="1376362"/>
            <a:ext cx="284164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3050"/>
                </a:moveTo>
                <a:cubicBezTo>
                  <a:pt x="21600" y="17775"/>
                  <a:pt x="16768" y="21600"/>
                  <a:pt x="10800" y="21600"/>
                </a:cubicBezTo>
                <a:cubicBezTo>
                  <a:pt x="4832" y="21600"/>
                  <a:pt x="0" y="17775"/>
                  <a:pt x="0" y="13050"/>
                </a:cubicBezTo>
                <a:cubicBezTo>
                  <a:pt x="0" y="9675"/>
                  <a:pt x="2842" y="6525"/>
                  <a:pt x="6537" y="5400"/>
                </a:cubicBezTo>
                <a:cubicBezTo>
                  <a:pt x="3979" y="675"/>
                  <a:pt x="3979" y="675"/>
                  <a:pt x="3979" y="675"/>
                </a:cubicBezTo>
                <a:cubicBezTo>
                  <a:pt x="3979" y="225"/>
                  <a:pt x="4263" y="0"/>
                  <a:pt x="4832" y="0"/>
                </a:cubicBezTo>
                <a:cubicBezTo>
                  <a:pt x="16768" y="0"/>
                  <a:pt x="16768" y="0"/>
                  <a:pt x="16768" y="0"/>
                </a:cubicBezTo>
                <a:cubicBezTo>
                  <a:pt x="17337" y="0"/>
                  <a:pt x="17621" y="225"/>
                  <a:pt x="17621" y="675"/>
                </a:cubicBezTo>
                <a:cubicBezTo>
                  <a:pt x="15063" y="5400"/>
                  <a:pt x="15063" y="5400"/>
                  <a:pt x="15063" y="5400"/>
                </a:cubicBezTo>
                <a:cubicBezTo>
                  <a:pt x="18758" y="6525"/>
                  <a:pt x="21600" y="9675"/>
                  <a:pt x="21600" y="13050"/>
                </a:cubicBezTo>
                <a:close/>
                <a:moveTo>
                  <a:pt x="14779" y="11025"/>
                </a:moveTo>
                <a:cubicBezTo>
                  <a:pt x="15063" y="11025"/>
                  <a:pt x="15063" y="11025"/>
                  <a:pt x="15063" y="11025"/>
                </a:cubicBezTo>
                <a:cubicBezTo>
                  <a:pt x="16484" y="8775"/>
                  <a:pt x="16484" y="8775"/>
                  <a:pt x="16484" y="8775"/>
                </a:cubicBezTo>
                <a:cubicBezTo>
                  <a:pt x="16484" y="8550"/>
                  <a:pt x="16484" y="8550"/>
                  <a:pt x="16484" y="8550"/>
                </a:cubicBezTo>
                <a:cubicBezTo>
                  <a:pt x="16200" y="8775"/>
                  <a:pt x="16200" y="8775"/>
                  <a:pt x="15916" y="8775"/>
                </a:cubicBezTo>
                <a:cubicBezTo>
                  <a:pt x="15916" y="8775"/>
                  <a:pt x="15632" y="8775"/>
                  <a:pt x="15632" y="8775"/>
                </a:cubicBezTo>
                <a:cubicBezTo>
                  <a:pt x="13642" y="8100"/>
                  <a:pt x="12505" y="7875"/>
                  <a:pt x="11368" y="7875"/>
                </a:cubicBezTo>
                <a:cubicBezTo>
                  <a:pt x="11368" y="7425"/>
                  <a:pt x="11368" y="7425"/>
                  <a:pt x="11368" y="7425"/>
                </a:cubicBezTo>
                <a:cubicBezTo>
                  <a:pt x="11368" y="7200"/>
                  <a:pt x="11653" y="6975"/>
                  <a:pt x="11937" y="6975"/>
                </a:cubicBezTo>
                <a:cubicBezTo>
                  <a:pt x="11937" y="6750"/>
                  <a:pt x="11937" y="6750"/>
                  <a:pt x="11937" y="6750"/>
                </a:cubicBezTo>
                <a:cubicBezTo>
                  <a:pt x="9379" y="6750"/>
                  <a:pt x="9379" y="6750"/>
                  <a:pt x="9379" y="6750"/>
                </a:cubicBezTo>
                <a:cubicBezTo>
                  <a:pt x="9379" y="6975"/>
                  <a:pt x="9379" y="6975"/>
                  <a:pt x="9379" y="6975"/>
                </a:cubicBezTo>
                <a:cubicBezTo>
                  <a:pt x="9947" y="6975"/>
                  <a:pt x="9947" y="7200"/>
                  <a:pt x="9947" y="7425"/>
                </a:cubicBezTo>
                <a:cubicBezTo>
                  <a:pt x="9947" y="7650"/>
                  <a:pt x="9947" y="7650"/>
                  <a:pt x="9947" y="7650"/>
                </a:cubicBezTo>
                <a:cubicBezTo>
                  <a:pt x="6821" y="7875"/>
                  <a:pt x="5116" y="9000"/>
                  <a:pt x="5116" y="11025"/>
                </a:cubicBezTo>
                <a:cubicBezTo>
                  <a:pt x="5116" y="12825"/>
                  <a:pt x="6253" y="13500"/>
                  <a:pt x="9947" y="13725"/>
                </a:cubicBezTo>
                <a:cubicBezTo>
                  <a:pt x="9947" y="16200"/>
                  <a:pt x="9947" y="16200"/>
                  <a:pt x="9947" y="16200"/>
                </a:cubicBezTo>
                <a:cubicBezTo>
                  <a:pt x="7389" y="15975"/>
                  <a:pt x="6253" y="15300"/>
                  <a:pt x="6253" y="14625"/>
                </a:cubicBezTo>
                <a:cubicBezTo>
                  <a:pt x="5968" y="14625"/>
                  <a:pt x="5968" y="14625"/>
                  <a:pt x="5968" y="14625"/>
                </a:cubicBezTo>
                <a:cubicBezTo>
                  <a:pt x="4547" y="16875"/>
                  <a:pt x="4547" y="16875"/>
                  <a:pt x="4547" y="16875"/>
                </a:cubicBezTo>
                <a:cubicBezTo>
                  <a:pt x="4832" y="17100"/>
                  <a:pt x="4832" y="17100"/>
                  <a:pt x="4832" y="17100"/>
                </a:cubicBezTo>
                <a:cubicBezTo>
                  <a:pt x="5116" y="16875"/>
                  <a:pt x="5116" y="16875"/>
                  <a:pt x="5116" y="16875"/>
                </a:cubicBezTo>
                <a:cubicBezTo>
                  <a:pt x="5400" y="16875"/>
                  <a:pt x="5400" y="16875"/>
                  <a:pt x="5400" y="16875"/>
                </a:cubicBezTo>
                <a:cubicBezTo>
                  <a:pt x="7105" y="17550"/>
                  <a:pt x="8526" y="18000"/>
                  <a:pt x="9947" y="18000"/>
                </a:cubicBezTo>
                <a:cubicBezTo>
                  <a:pt x="9947" y="18450"/>
                  <a:pt x="9947" y="18450"/>
                  <a:pt x="9947" y="18450"/>
                </a:cubicBezTo>
                <a:cubicBezTo>
                  <a:pt x="9947" y="18675"/>
                  <a:pt x="9947" y="18900"/>
                  <a:pt x="9379" y="19125"/>
                </a:cubicBezTo>
                <a:cubicBezTo>
                  <a:pt x="9379" y="19350"/>
                  <a:pt x="9379" y="19350"/>
                  <a:pt x="9379" y="19350"/>
                </a:cubicBezTo>
                <a:cubicBezTo>
                  <a:pt x="11937" y="19350"/>
                  <a:pt x="11937" y="19350"/>
                  <a:pt x="11937" y="19350"/>
                </a:cubicBezTo>
                <a:cubicBezTo>
                  <a:pt x="11937" y="19125"/>
                  <a:pt x="11937" y="19125"/>
                  <a:pt x="11937" y="19125"/>
                </a:cubicBezTo>
                <a:cubicBezTo>
                  <a:pt x="11653" y="18900"/>
                  <a:pt x="11368" y="18900"/>
                  <a:pt x="11368" y="18450"/>
                </a:cubicBezTo>
                <a:cubicBezTo>
                  <a:pt x="11368" y="18000"/>
                  <a:pt x="11368" y="18000"/>
                  <a:pt x="11368" y="18000"/>
                </a:cubicBezTo>
                <a:cubicBezTo>
                  <a:pt x="14495" y="17775"/>
                  <a:pt x="16484" y="16650"/>
                  <a:pt x="16484" y="14850"/>
                </a:cubicBezTo>
                <a:cubicBezTo>
                  <a:pt x="16484" y="12825"/>
                  <a:pt x="14779" y="11925"/>
                  <a:pt x="11653" y="11700"/>
                </a:cubicBezTo>
                <a:cubicBezTo>
                  <a:pt x="11368" y="11700"/>
                  <a:pt x="11368" y="11700"/>
                  <a:pt x="11368" y="11700"/>
                </a:cubicBezTo>
                <a:cubicBezTo>
                  <a:pt x="11368" y="9450"/>
                  <a:pt x="11368" y="9450"/>
                  <a:pt x="11368" y="9450"/>
                </a:cubicBezTo>
                <a:cubicBezTo>
                  <a:pt x="12221" y="9450"/>
                  <a:pt x="13074" y="9675"/>
                  <a:pt x="13642" y="9900"/>
                </a:cubicBezTo>
                <a:cubicBezTo>
                  <a:pt x="14779" y="10350"/>
                  <a:pt x="14779" y="10575"/>
                  <a:pt x="14779" y="11025"/>
                </a:cubicBezTo>
                <a:close/>
                <a:moveTo>
                  <a:pt x="9947" y="9450"/>
                </a:moveTo>
                <a:cubicBezTo>
                  <a:pt x="9947" y="11700"/>
                  <a:pt x="9947" y="11700"/>
                  <a:pt x="9947" y="11700"/>
                </a:cubicBezTo>
                <a:cubicBezTo>
                  <a:pt x="8526" y="11475"/>
                  <a:pt x="7674" y="11475"/>
                  <a:pt x="7674" y="10575"/>
                </a:cubicBezTo>
                <a:cubicBezTo>
                  <a:pt x="7674" y="10575"/>
                  <a:pt x="7674" y="10350"/>
                  <a:pt x="7958" y="10125"/>
                </a:cubicBezTo>
                <a:cubicBezTo>
                  <a:pt x="8242" y="9675"/>
                  <a:pt x="9095" y="9450"/>
                  <a:pt x="9947" y="9450"/>
                </a:cubicBezTo>
                <a:close/>
                <a:moveTo>
                  <a:pt x="11368" y="13950"/>
                </a:moveTo>
                <a:cubicBezTo>
                  <a:pt x="13358" y="14175"/>
                  <a:pt x="13926" y="14175"/>
                  <a:pt x="13926" y="14850"/>
                </a:cubicBezTo>
                <a:cubicBezTo>
                  <a:pt x="13926" y="15750"/>
                  <a:pt x="13074" y="16200"/>
                  <a:pt x="11368" y="16425"/>
                </a:cubicBezTo>
                <a:lnTo>
                  <a:pt x="11368" y="139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28940558-68F4-4804-9B77-CA2BC8AE5753}"/>
              </a:ext>
            </a:extLst>
          </p:cNvPr>
          <p:cNvSpPr/>
          <p:nvPr/>
        </p:nvSpPr>
        <p:spPr>
          <a:xfrm>
            <a:off x="3656012" y="1409700"/>
            <a:ext cx="379414" cy="3127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315" y="21600"/>
                </a:moveTo>
                <a:lnTo>
                  <a:pt x="0" y="11513"/>
                </a:lnTo>
                <a:lnTo>
                  <a:pt x="2982" y="7785"/>
                </a:lnTo>
                <a:lnTo>
                  <a:pt x="7953" y="13486"/>
                </a:lnTo>
                <a:lnTo>
                  <a:pt x="18166" y="0"/>
                </a:lnTo>
                <a:lnTo>
                  <a:pt x="21600" y="3618"/>
                </a:lnTo>
                <a:lnTo>
                  <a:pt x="8315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" name="Shape">
            <a:extLst>
              <a:ext uri="{FF2B5EF4-FFF2-40B4-BE49-F238E27FC236}">
                <a16:creationId xmlns:a16="http://schemas.microsoft.com/office/drawing/2014/main" id="{5E3D8F28-5B15-472C-B68D-8C2AC0438EEA}"/>
              </a:ext>
            </a:extLst>
          </p:cNvPr>
          <p:cNvSpPr/>
          <p:nvPr/>
        </p:nvSpPr>
        <p:spPr>
          <a:xfrm>
            <a:off x="4302125" y="1384300"/>
            <a:ext cx="352425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16"/>
                </a:moveTo>
                <a:cubicBezTo>
                  <a:pt x="21600" y="16723"/>
                  <a:pt x="16774" y="21600"/>
                  <a:pt x="10800" y="21600"/>
                </a:cubicBezTo>
                <a:cubicBezTo>
                  <a:pt x="4826" y="21600"/>
                  <a:pt x="0" y="16723"/>
                  <a:pt x="0" y="10916"/>
                </a:cubicBezTo>
                <a:cubicBezTo>
                  <a:pt x="0" y="4877"/>
                  <a:pt x="4826" y="0"/>
                  <a:pt x="10800" y="0"/>
                </a:cubicBezTo>
                <a:cubicBezTo>
                  <a:pt x="16774" y="0"/>
                  <a:pt x="21600" y="4877"/>
                  <a:pt x="21600" y="10916"/>
                </a:cubicBezTo>
                <a:close/>
                <a:moveTo>
                  <a:pt x="19072" y="10684"/>
                </a:moveTo>
                <a:cubicBezTo>
                  <a:pt x="19072" y="6039"/>
                  <a:pt x="15396" y="2323"/>
                  <a:pt x="10800" y="2323"/>
                </a:cubicBezTo>
                <a:cubicBezTo>
                  <a:pt x="6204" y="2323"/>
                  <a:pt x="2298" y="6039"/>
                  <a:pt x="2298" y="10684"/>
                </a:cubicBezTo>
                <a:cubicBezTo>
                  <a:pt x="2298" y="15561"/>
                  <a:pt x="6204" y="19277"/>
                  <a:pt x="10800" y="19277"/>
                </a:cubicBezTo>
                <a:cubicBezTo>
                  <a:pt x="15396" y="19277"/>
                  <a:pt x="19072" y="15561"/>
                  <a:pt x="19072" y="10684"/>
                </a:cubicBezTo>
                <a:close/>
                <a:moveTo>
                  <a:pt x="13557" y="9755"/>
                </a:moveTo>
                <a:cubicBezTo>
                  <a:pt x="11030" y="9755"/>
                  <a:pt x="11030" y="9755"/>
                  <a:pt x="11030" y="9755"/>
                </a:cubicBezTo>
                <a:cubicBezTo>
                  <a:pt x="8043" y="6271"/>
                  <a:pt x="8043" y="6271"/>
                  <a:pt x="8043" y="6271"/>
                </a:cubicBezTo>
                <a:cubicBezTo>
                  <a:pt x="6894" y="5110"/>
                  <a:pt x="5285" y="6735"/>
                  <a:pt x="6204" y="7897"/>
                </a:cubicBezTo>
                <a:cubicBezTo>
                  <a:pt x="9651" y="11613"/>
                  <a:pt x="9651" y="11613"/>
                  <a:pt x="9651" y="11613"/>
                </a:cubicBezTo>
                <a:cubicBezTo>
                  <a:pt x="9881" y="12077"/>
                  <a:pt x="10340" y="12077"/>
                  <a:pt x="10570" y="12077"/>
                </a:cubicBezTo>
                <a:cubicBezTo>
                  <a:pt x="13557" y="12077"/>
                  <a:pt x="13557" y="12077"/>
                  <a:pt x="13557" y="12077"/>
                </a:cubicBezTo>
                <a:cubicBezTo>
                  <a:pt x="15166" y="12077"/>
                  <a:pt x="15166" y="9755"/>
                  <a:pt x="13557" y="97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" name="Shape">
            <a:extLst>
              <a:ext uri="{FF2B5EF4-FFF2-40B4-BE49-F238E27FC236}">
                <a16:creationId xmlns:a16="http://schemas.microsoft.com/office/drawing/2014/main" id="{903FDCD9-B358-4DCA-A039-0DA73C6E5A57}"/>
              </a:ext>
            </a:extLst>
          </p:cNvPr>
          <p:cNvSpPr/>
          <p:nvPr/>
        </p:nvSpPr>
        <p:spPr>
          <a:xfrm>
            <a:off x="4962525" y="1395412"/>
            <a:ext cx="327025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396"/>
                </a:moveTo>
                <a:lnTo>
                  <a:pt x="21600" y="15414"/>
                </a:lnTo>
                <a:lnTo>
                  <a:pt x="15099" y="21600"/>
                </a:lnTo>
                <a:lnTo>
                  <a:pt x="6186" y="21600"/>
                </a:lnTo>
                <a:lnTo>
                  <a:pt x="0" y="15414"/>
                </a:lnTo>
                <a:lnTo>
                  <a:pt x="0" y="6396"/>
                </a:lnTo>
                <a:lnTo>
                  <a:pt x="6186" y="0"/>
                </a:lnTo>
                <a:lnTo>
                  <a:pt x="15099" y="0"/>
                </a:lnTo>
                <a:lnTo>
                  <a:pt x="21600" y="6396"/>
                </a:lnTo>
                <a:close/>
                <a:moveTo>
                  <a:pt x="20551" y="6711"/>
                </a:moveTo>
                <a:lnTo>
                  <a:pt x="14889" y="944"/>
                </a:lnTo>
                <a:lnTo>
                  <a:pt x="6711" y="944"/>
                </a:lnTo>
                <a:lnTo>
                  <a:pt x="734" y="6711"/>
                </a:lnTo>
                <a:lnTo>
                  <a:pt x="734" y="14889"/>
                </a:lnTo>
                <a:lnTo>
                  <a:pt x="6711" y="20551"/>
                </a:lnTo>
                <a:lnTo>
                  <a:pt x="14889" y="20551"/>
                </a:lnTo>
                <a:lnTo>
                  <a:pt x="20551" y="14889"/>
                </a:lnTo>
                <a:lnTo>
                  <a:pt x="20551" y="6711"/>
                </a:lnTo>
                <a:close/>
                <a:moveTo>
                  <a:pt x="14365" y="2202"/>
                </a:moveTo>
                <a:lnTo>
                  <a:pt x="19293" y="7235"/>
                </a:lnTo>
                <a:lnTo>
                  <a:pt x="19293" y="14365"/>
                </a:lnTo>
                <a:lnTo>
                  <a:pt x="14365" y="19398"/>
                </a:lnTo>
                <a:lnTo>
                  <a:pt x="7130" y="19398"/>
                </a:lnTo>
                <a:lnTo>
                  <a:pt x="1992" y="14365"/>
                </a:lnTo>
                <a:lnTo>
                  <a:pt x="1992" y="7235"/>
                </a:lnTo>
                <a:lnTo>
                  <a:pt x="7130" y="2202"/>
                </a:lnTo>
                <a:lnTo>
                  <a:pt x="14365" y="220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" name="Shape">
            <a:extLst>
              <a:ext uri="{FF2B5EF4-FFF2-40B4-BE49-F238E27FC236}">
                <a16:creationId xmlns:a16="http://schemas.microsoft.com/office/drawing/2014/main" id="{9BA0DC2A-BA3C-4841-B550-732483E57098}"/>
              </a:ext>
            </a:extLst>
          </p:cNvPr>
          <p:cNvSpPr/>
          <p:nvPr/>
        </p:nvSpPr>
        <p:spPr>
          <a:xfrm>
            <a:off x="5556250" y="1392328"/>
            <a:ext cx="414989" cy="3393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1" h="20521" extrusionOk="0">
                <a:moveTo>
                  <a:pt x="17124" y="16996"/>
                </a:moveTo>
                <a:cubicBezTo>
                  <a:pt x="17903" y="17678"/>
                  <a:pt x="17903" y="19042"/>
                  <a:pt x="17124" y="19952"/>
                </a:cubicBezTo>
                <a:cubicBezTo>
                  <a:pt x="16346" y="20634"/>
                  <a:pt x="15373" y="20634"/>
                  <a:pt x="14595" y="19952"/>
                </a:cubicBezTo>
                <a:cubicBezTo>
                  <a:pt x="10119" y="14268"/>
                  <a:pt x="10119" y="14268"/>
                  <a:pt x="10119" y="14268"/>
                </a:cubicBezTo>
                <a:cubicBezTo>
                  <a:pt x="5838" y="20179"/>
                  <a:pt x="5838" y="20179"/>
                  <a:pt x="5838" y="20179"/>
                </a:cubicBezTo>
                <a:cubicBezTo>
                  <a:pt x="5449" y="20634"/>
                  <a:pt x="4865" y="20634"/>
                  <a:pt x="4476" y="20179"/>
                </a:cubicBezTo>
                <a:cubicBezTo>
                  <a:pt x="3308" y="19042"/>
                  <a:pt x="3308" y="19042"/>
                  <a:pt x="3308" y="19042"/>
                </a:cubicBezTo>
                <a:cubicBezTo>
                  <a:pt x="2919" y="18588"/>
                  <a:pt x="2919" y="17678"/>
                  <a:pt x="3308" y="17223"/>
                </a:cubicBezTo>
                <a:cubicBezTo>
                  <a:pt x="8173" y="11994"/>
                  <a:pt x="8173" y="11994"/>
                  <a:pt x="8173" y="11994"/>
                </a:cubicBezTo>
                <a:cubicBezTo>
                  <a:pt x="5838" y="9266"/>
                  <a:pt x="5838" y="9266"/>
                  <a:pt x="5838" y="9266"/>
                </a:cubicBezTo>
                <a:cubicBezTo>
                  <a:pt x="5059" y="8356"/>
                  <a:pt x="4670" y="8129"/>
                  <a:pt x="3892" y="8356"/>
                </a:cubicBezTo>
                <a:cubicBezTo>
                  <a:pt x="3308" y="8583"/>
                  <a:pt x="2530" y="8583"/>
                  <a:pt x="1751" y="8129"/>
                </a:cubicBezTo>
                <a:cubicBezTo>
                  <a:pt x="0" y="6765"/>
                  <a:pt x="0" y="4263"/>
                  <a:pt x="0" y="4263"/>
                </a:cubicBezTo>
                <a:cubicBezTo>
                  <a:pt x="195" y="4036"/>
                  <a:pt x="195" y="4036"/>
                  <a:pt x="195" y="4036"/>
                </a:cubicBezTo>
                <a:cubicBezTo>
                  <a:pt x="195" y="4036"/>
                  <a:pt x="1751" y="5173"/>
                  <a:pt x="1946" y="5400"/>
                </a:cubicBezTo>
                <a:cubicBezTo>
                  <a:pt x="2141" y="5628"/>
                  <a:pt x="3114" y="6082"/>
                  <a:pt x="3892" y="4718"/>
                </a:cubicBezTo>
                <a:cubicBezTo>
                  <a:pt x="4670" y="3127"/>
                  <a:pt x="4086" y="2445"/>
                  <a:pt x="3697" y="2217"/>
                </a:cubicBezTo>
                <a:cubicBezTo>
                  <a:pt x="3503" y="1990"/>
                  <a:pt x="1946" y="853"/>
                  <a:pt x="1946" y="853"/>
                </a:cubicBezTo>
                <a:cubicBezTo>
                  <a:pt x="2141" y="626"/>
                  <a:pt x="2141" y="626"/>
                  <a:pt x="2141" y="626"/>
                </a:cubicBezTo>
                <a:cubicBezTo>
                  <a:pt x="2141" y="626"/>
                  <a:pt x="3892" y="-511"/>
                  <a:pt x="5643" y="626"/>
                </a:cubicBezTo>
                <a:cubicBezTo>
                  <a:pt x="5643" y="626"/>
                  <a:pt x="6032" y="1080"/>
                  <a:pt x="6227" y="1308"/>
                </a:cubicBezTo>
                <a:cubicBezTo>
                  <a:pt x="7395" y="2445"/>
                  <a:pt x="7395" y="3581"/>
                  <a:pt x="7200" y="4718"/>
                </a:cubicBezTo>
                <a:cubicBezTo>
                  <a:pt x="7005" y="5628"/>
                  <a:pt x="7200" y="5855"/>
                  <a:pt x="7784" y="6765"/>
                </a:cubicBezTo>
                <a:cubicBezTo>
                  <a:pt x="10119" y="9493"/>
                  <a:pt x="10119" y="9493"/>
                  <a:pt x="10119" y="9493"/>
                </a:cubicBezTo>
                <a:cubicBezTo>
                  <a:pt x="12843" y="6082"/>
                  <a:pt x="12843" y="6082"/>
                  <a:pt x="12843" y="6082"/>
                </a:cubicBezTo>
                <a:cubicBezTo>
                  <a:pt x="14984" y="8583"/>
                  <a:pt x="14984" y="8583"/>
                  <a:pt x="14984" y="8583"/>
                </a:cubicBezTo>
                <a:cubicBezTo>
                  <a:pt x="12259" y="11767"/>
                  <a:pt x="12259" y="11767"/>
                  <a:pt x="12259" y="11767"/>
                </a:cubicBezTo>
                <a:lnTo>
                  <a:pt x="17124" y="16996"/>
                </a:lnTo>
                <a:close/>
                <a:moveTo>
                  <a:pt x="21405" y="8583"/>
                </a:moveTo>
                <a:cubicBezTo>
                  <a:pt x="19849" y="10402"/>
                  <a:pt x="19849" y="10402"/>
                  <a:pt x="19849" y="10402"/>
                </a:cubicBezTo>
                <a:cubicBezTo>
                  <a:pt x="19459" y="10857"/>
                  <a:pt x="19070" y="10857"/>
                  <a:pt x="18681" y="10402"/>
                </a:cubicBezTo>
                <a:cubicBezTo>
                  <a:pt x="18486" y="9948"/>
                  <a:pt x="18486" y="9948"/>
                  <a:pt x="18486" y="9948"/>
                </a:cubicBezTo>
                <a:cubicBezTo>
                  <a:pt x="18097" y="9720"/>
                  <a:pt x="18097" y="9266"/>
                  <a:pt x="18097" y="9038"/>
                </a:cubicBezTo>
                <a:cubicBezTo>
                  <a:pt x="18486" y="8811"/>
                  <a:pt x="18292" y="8356"/>
                  <a:pt x="17903" y="7674"/>
                </a:cubicBezTo>
                <a:cubicBezTo>
                  <a:pt x="17124" y="6992"/>
                  <a:pt x="16346" y="6992"/>
                  <a:pt x="15957" y="7219"/>
                </a:cubicBezTo>
                <a:cubicBezTo>
                  <a:pt x="15762" y="7447"/>
                  <a:pt x="15373" y="7901"/>
                  <a:pt x="15373" y="7901"/>
                </a:cubicBezTo>
                <a:cubicBezTo>
                  <a:pt x="13232" y="5628"/>
                  <a:pt x="13232" y="5628"/>
                  <a:pt x="13232" y="5628"/>
                </a:cubicBezTo>
                <a:cubicBezTo>
                  <a:pt x="13622" y="5173"/>
                  <a:pt x="13622" y="5173"/>
                  <a:pt x="13622" y="5173"/>
                </a:cubicBezTo>
                <a:cubicBezTo>
                  <a:pt x="13622" y="5173"/>
                  <a:pt x="13816" y="5173"/>
                  <a:pt x="13816" y="4946"/>
                </a:cubicBezTo>
                <a:cubicBezTo>
                  <a:pt x="14595" y="4036"/>
                  <a:pt x="13816" y="3354"/>
                  <a:pt x="13816" y="3354"/>
                </a:cubicBezTo>
                <a:cubicBezTo>
                  <a:pt x="12065" y="1308"/>
                  <a:pt x="9535" y="1308"/>
                  <a:pt x="9535" y="1308"/>
                </a:cubicBezTo>
                <a:cubicBezTo>
                  <a:pt x="9535" y="398"/>
                  <a:pt x="9535" y="398"/>
                  <a:pt x="9535" y="398"/>
                </a:cubicBezTo>
                <a:cubicBezTo>
                  <a:pt x="14595" y="-966"/>
                  <a:pt x="16541" y="1535"/>
                  <a:pt x="17319" y="2445"/>
                </a:cubicBezTo>
                <a:cubicBezTo>
                  <a:pt x="17903" y="3127"/>
                  <a:pt x="18486" y="3809"/>
                  <a:pt x="18681" y="4036"/>
                </a:cubicBezTo>
                <a:cubicBezTo>
                  <a:pt x="19070" y="4491"/>
                  <a:pt x="18681" y="5855"/>
                  <a:pt x="19265" y="6537"/>
                </a:cubicBezTo>
                <a:cubicBezTo>
                  <a:pt x="19459" y="6765"/>
                  <a:pt x="19849" y="6765"/>
                  <a:pt x="20043" y="6765"/>
                </a:cubicBezTo>
                <a:cubicBezTo>
                  <a:pt x="20432" y="6537"/>
                  <a:pt x="20822" y="6765"/>
                  <a:pt x="21016" y="6992"/>
                </a:cubicBezTo>
                <a:cubicBezTo>
                  <a:pt x="21405" y="7447"/>
                  <a:pt x="21405" y="7447"/>
                  <a:pt x="21405" y="7447"/>
                </a:cubicBezTo>
                <a:cubicBezTo>
                  <a:pt x="21600" y="7674"/>
                  <a:pt x="21600" y="8356"/>
                  <a:pt x="21405" y="8583"/>
                </a:cubicBezTo>
                <a:close/>
                <a:moveTo>
                  <a:pt x="16541" y="17678"/>
                </a:moveTo>
                <a:cubicBezTo>
                  <a:pt x="16151" y="17223"/>
                  <a:pt x="15568" y="17223"/>
                  <a:pt x="15178" y="17678"/>
                </a:cubicBezTo>
                <a:cubicBezTo>
                  <a:pt x="14789" y="18133"/>
                  <a:pt x="14789" y="18815"/>
                  <a:pt x="15178" y="19270"/>
                </a:cubicBezTo>
                <a:cubicBezTo>
                  <a:pt x="15568" y="19497"/>
                  <a:pt x="16151" y="19725"/>
                  <a:pt x="16541" y="19270"/>
                </a:cubicBezTo>
                <a:cubicBezTo>
                  <a:pt x="16930" y="18815"/>
                  <a:pt x="16930" y="18133"/>
                  <a:pt x="16541" y="1767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1AE4E9D2-B380-4796-9599-9AE7A07139E6}"/>
              </a:ext>
            </a:extLst>
          </p:cNvPr>
          <p:cNvSpPr/>
          <p:nvPr/>
        </p:nvSpPr>
        <p:spPr>
          <a:xfrm>
            <a:off x="6280150" y="1365250"/>
            <a:ext cx="266700" cy="3825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45" y="13765"/>
                </a:moveTo>
                <a:cubicBezTo>
                  <a:pt x="21600" y="19271"/>
                  <a:pt x="21600" y="19271"/>
                  <a:pt x="21600" y="19271"/>
                </a:cubicBezTo>
                <a:cubicBezTo>
                  <a:pt x="17341" y="19482"/>
                  <a:pt x="17341" y="19482"/>
                  <a:pt x="17341" y="19482"/>
                </a:cubicBezTo>
                <a:cubicBezTo>
                  <a:pt x="14603" y="21600"/>
                  <a:pt x="14603" y="21600"/>
                  <a:pt x="14603" y="21600"/>
                </a:cubicBezTo>
                <a:cubicBezTo>
                  <a:pt x="10952" y="17576"/>
                  <a:pt x="10952" y="17576"/>
                  <a:pt x="10952" y="17576"/>
                </a:cubicBezTo>
                <a:cubicBezTo>
                  <a:pt x="7301" y="21600"/>
                  <a:pt x="7301" y="21600"/>
                  <a:pt x="7301" y="21600"/>
                </a:cubicBezTo>
                <a:cubicBezTo>
                  <a:pt x="4259" y="19482"/>
                  <a:pt x="4259" y="19482"/>
                  <a:pt x="4259" y="19482"/>
                </a:cubicBezTo>
                <a:cubicBezTo>
                  <a:pt x="0" y="19271"/>
                  <a:pt x="0" y="19271"/>
                  <a:pt x="0" y="19271"/>
                </a:cubicBezTo>
                <a:cubicBezTo>
                  <a:pt x="4259" y="13765"/>
                  <a:pt x="4259" y="13765"/>
                  <a:pt x="4259" y="13765"/>
                </a:cubicBezTo>
                <a:cubicBezTo>
                  <a:pt x="4259" y="13765"/>
                  <a:pt x="4259" y="13765"/>
                  <a:pt x="4259" y="13765"/>
                </a:cubicBezTo>
                <a:cubicBezTo>
                  <a:pt x="4259" y="13976"/>
                  <a:pt x="4563" y="13976"/>
                  <a:pt x="4563" y="14188"/>
                </a:cubicBezTo>
                <a:cubicBezTo>
                  <a:pt x="4868" y="14612"/>
                  <a:pt x="5476" y="14824"/>
                  <a:pt x="6085" y="15035"/>
                </a:cubicBezTo>
                <a:cubicBezTo>
                  <a:pt x="6389" y="15035"/>
                  <a:pt x="6997" y="15035"/>
                  <a:pt x="7301" y="15035"/>
                </a:cubicBezTo>
                <a:cubicBezTo>
                  <a:pt x="7606" y="15035"/>
                  <a:pt x="8214" y="15035"/>
                  <a:pt x="8518" y="15035"/>
                </a:cubicBezTo>
                <a:cubicBezTo>
                  <a:pt x="8518" y="15035"/>
                  <a:pt x="8823" y="15247"/>
                  <a:pt x="9127" y="15247"/>
                </a:cubicBezTo>
                <a:cubicBezTo>
                  <a:pt x="9431" y="15459"/>
                  <a:pt x="10039" y="15671"/>
                  <a:pt x="10648" y="15671"/>
                </a:cubicBezTo>
                <a:cubicBezTo>
                  <a:pt x="11256" y="15671"/>
                  <a:pt x="11865" y="15459"/>
                  <a:pt x="12473" y="15247"/>
                </a:cubicBezTo>
                <a:cubicBezTo>
                  <a:pt x="12777" y="15247"/>
                  <a:pt x="12777" y="15035"/>
                  <a:pt x="13082" y="15035"/>
                </a:cubicBezTo>
                <a:cubicBezTo>
                  <a:pt x="13386" y="15035"/>
                  <a:pt x="13690" y="15035"/>
                  <a:pt x="14299" y="15035"/>
                </a:cubicBezTo>
                <a:cubicBezTo>
                  <a:pt x="14603" y="15035"/>
                  <a:pt x="14907" y="15035"/>
                  <a:pt x="15515" y="15035"/>
                </a:cubicBezTo>
                <a:cubicBezTo>
                  <a:pt x="16124" y="14824"/>
                  <a:pt x="16428" y="14612"/>
                  <a:pt x="16732" y="14188"/>
                </a:cubicBezTo>
                <a:cubicBezTo>
                  <a:pt x="17037" y="13976"/>
                  <a:pt x="17341" y="13976"/>
                  <a:pt x="17341" y="13765"/>
                </a:cubicBezTo>
                <a:cubicBezTo>
                  <a:pt x="17341" y="13765"/>
                  <a:pt x="17341" y="13765"/>
                  <a:pt x="17341" y="13765"/>
                </a:cubicBezTo>
                <a:cubicBezTo>
                  <a:pt x="17645" y="13765"/>
                  <a:pt x="17645" y="13765"/>
                  <a:pt x="17645" y="13765"/>
                </a:cubicBezTo>
                <a:close/>
                <a:moveTo>
                  <a:pt x="21296" y="7200"/>
                </a:moveTo>
                <a:cubicBezTo>
                  <a:pt x="21296" y="7624"/>
                  <a:pt x="21296" y="7835"/>
                  <a:pt x="20992" y="8047"/>
                </a:cubicBezTo>
                <a:cubicBezTo>
                  <a:pt x="20687" y="8259"/>
                  <a:pt x="18254" y="8259"/>
                  <a:pt x="17645" y="8259"/>
                </a:cubicBezTo>
                <a:cubicBezTo>
                  <a:pt x="17645" y="8259"/>
                  <a:pt x="17645" y="8259"/>
                  <a:pt x="17645" y="8259"/>
                </a:cubicBezTo>
                <a:cubicBezTo>
                  <a:pt x="17645" y="8259"/>
                  <a:pt x="17645" y="8259"/>
                  <a:pt x="17645" y="8259"/>
                </a:cubicBezTo>
                <a:cubicBezTo>
                  <a:pt x="18254" y="8471"/>
                  <a:pt x="20687" y="8894"/>
                  <a:pt x="20687" y="9318"/>
                </a:cubicBezTo>
                <a:cubicBezTo>
                  <a:pt x="20687" y="9529"/>
                  <a:pt x="20687" y="9741"/>
                  <a:pt x="20383" y="10165"/>
                </a:cubicBezTo>
                <a:cubicBezTo>
                  <a:pt x="20079" y="10800"/>
                  <a:pt x="19470" y="11012"/>
                  <a:pt x="19166" y="11012"/>
                </a:cubicBezTo>
                <a:cubicBezTo>
                  <a:pt x="18862" y="11012"/>
                  <a:pt x="16732" y="10165"/>
                  <a:pt x="16732" y="9953"/>
                </a:cubicBezTo>
                <a:cubicBezTo>
                  <a:pt x="16732" y="9953"/>
                  <a:pt x="16732" y="9953"/>
                  <a:pt x="16732" y="9953"/>
                </a:cubicBezTo>
                <a:cubicBezTo>
                  <a:pt x="16732" y="9953"/>
                  <a:pt x="16732" y="9953"/>
                  <a:pt x="16732" y="9953"/>
                </a:cubicBezTo>
                <a:cubicBezTo>
                  <a:pt x="17037" y="10165"/>
                  <a:pt x="18862" y="11435"/>
                  <a:pt x="18862" y="11859"/>
                </a:cubicBezTo>
                <a:cubicBezTo>
                  <a:pt x="18558" y="12071"/>
                  <a:pt x="18558" y="12282"/>
                  <a:pt x="18254" y="12494"/>
                </a:cubicBezTo>
                <a:cubicBezTo>
                  <a:pt x="17645" y="12706"/>
                  <a:pt x="17341" y="12918"/>
                  <a:pt x="16732" y="12918"/>
                </a:cubicBezTo>
                <a:cubicBezTo>
                  <a:pt x="16732" y="12918"/>
                  <a:pt x="14907" y="11647"/>
                  <a:pt x="14603" y="11435"/>
                </a:cubicBezTo>
                <a:cubicBezTo>
                  <a:pt x="14603" y="11435"/>
                  <a:pt x="14603" y="11435"/>
                  <a:pt x="14603" y="11435"/>
                </a:cubicBezTo>
                <a:cubicBezTo>
                  <a:pt x="14603" y="11435"/>
                  <a:pt x="14603" y="11435"/>
                  <a:pt x="14603" y="11435"/>
                </a:cubicBezTo>
                <a:cubicBezTo>
                  <a:pt x="14907" y="11647"/>
                  <a:pt x="15820" y="13341"/>
                  <a:pt x="15820" y="13553"/>
                </a:cubicBezTo>
                <a:cubicBezTo>
                  <a:pt x="15515" y="13765"/>
                  <a:pt x="15211" y="13976"/>
                  <a:pt x="14907" y="13976"/>
                </a:cubicBezTo>
                <a:cubicBezTo>
                  <a:pt x="14603" y="14188"/>
                  <a:pt x="14299" y="14188"/>
                  <a:pt x="13994" y="14188"/>
                </a:cubicBezTo>
                <a:cubicBezTo>
                  <a:pt x="13386" y="14188"/>
                  <a:pt x="12473" y="12494"/>
                  <a:pt x="12169" y="12071"/>
                </a:cubicBezTo>
                <a:cubicBezTo>
                  <a:pt x="12169" y="12071"/>
                  <a:pt x="12169" y="12071"/>
                  <a:pt x="12169" y="12071"/>
                </a:cubicBezTo>
                <a:cubicBezTo>
                  <a:pt x="12169" y="12071"/>
                  <a:pt x="12169" y="12071"/>
                  <a:pt x="12169" y="12071"/>
                </a:cubicBezTo>
                <a:cubicBezTo>
                  <a:pt x="12169" y="12494"/>
                  <a:pt x="12169" y="14188"/>
                  <a:pt x="11865" y="14400"/>
                </a:cubicBezTo>
                <a:cubicBezTo>
                  <a:pt x="11561" y="14612"/>
                  <a:pt x="11256" y="14612"/>
                  <a:pt x="10648" y="14612"/>
                </a:cubicBezTo>
                <a:cubicBezTo>
                  <a:pt x="10344" y="14612"/>
                  <a:pt x="10039" y="14612"/>
                  <a:pt x="9735" y="14400"/>
                </a:cubicBezTo>
                <a:cubicBezTo>
                  <a:pt x="9127" y="14188"/>
                  <a:pt x="9431" y="12494"/>
                  <a:pt x="9431" y="12071"/>
                </a:cubicBezTo>
                <a:cubicBezTo>
                  <a:pt x="9431" y="12071"/>
                  <a:pt x="9431" y="12071"/>
                  <a:pt x="9431" y="12071"/>
                </a:cubicBezTo>
                <a:cubicBezTo>
                  <a:pt x="9431" y="12071"/>
                  <a:pt x="9431" y="12071"/>
                  <a:pt x="9431" y="12071"/>
                </a:cubicBezTo>
                <a:cubicBezTo>
                  <a:pt x="9127" y="12494"/>
                  <a:pt x="8214" y="14188"/>
                  <a:pt x="7606" y="14188"/>
                </a:cubicBezTo>
                <a:cubicBezTo>
                  <a:pt x="7301" y="14188"/>
                  <a:pt x="6997" y="14188"/>
                  <a:pt x="6693" y="13976"/>
                </a:cubicBezTo>
                <a:cubicBezTo>
                  <a:pt x="6389" y="13976"/>
                  <a:pt x="6085" y="13765"/>
                  <a:pt x="5780" y="13553"/>
                </a:cubicBezTo>
                <a:cubicBezTo>
                  <a:pt x="5476" y="13341"/>
                  <a:pt x="6693" y="11647"/>
                  <a:pt x="6693" y="11435"/>
                </a:cubicBezTo>
                <a:cubicBezTo>
                  <a:pt x="6997" y="11435"/>
                  <a:pt x="6997" y="11435"/>
                  <a:pt x="6997" y="11435"/>
                </a:cubicBezTo>
                <a:cubicBezTo>
                  <a:pt x="6693" y="11435"/>
                  <a:pt x="6693" y="11435"/>
                  <a:pt x="6693" y="11435"/>
                </a:cubicBezTo>
                <a:cubicBezTo>
                  <a:pt x="6389" y="11647"/>
                  <a:pt x="4868" y="12918"/>
                  <a:pt x="4563" y="12918"/>
                </a:cubicBezTo>
                <a:cubicBezTo>
                  <a:pt x="4259" y="12918"/>
                  <a:pt x="3651" y="12706"/>
                  <a:pt x="3346" y="12494"/>
                </a:cubicBezTo>
                <a:cubicBezTo>
                  <a:pt x="3042" y="12282"/>
                  <a:pt x="2738" y="12071"/>
                  <a:pt x="2738" y="11859"/>
                </a:cubicBezTo>
                <a:cubicBezTo>
                  <a:pt x="2738" y="11435"/>
                  <a:pt x="4563" y="10165"/>
                  <a:pt x="4868" y="9953"/>
                </a:cubicBezTo>
                <a:cubicBezTo>
                  <a:pt x="4868" y="9953"/>
                  <a:pt x="4868" y="9953"/>
                  <a:pt x="4868" y="9953"/>
                </a:cubicBezTo>
                <a:cubicBezTo>
                  <a:pt x="4868" y="9953"/>
                  <a:pt x="4868" y="9953"/>
                  <a:pt x="4868" y="9953"/>
                </a:cubicBezTo>
                <a:cubicBezTo>
                  <a:pt x="4563" y="10165"/>
                  <a:pt x="2738" y="11012"/>
                  <a:pt x="2434" y="11012"/>
                </a:cubicBezTo>
                <a:cubicBezTo>
                  <a:pt x="2130" y="11012"/>
                  <a:pt x="1521" y="10800"/>
                  <a:pt x="913" y="10165"/>
                </a:cubicBezTo>
                <a:cubicBezTo>
                  <a:pt x="913" y="9741"/>
                  <a:pt x="913" y="9529"/>
                  <a:pt x="913" y="9318"/>
                </a:cubicBezTo>
                <a:cubicBezTo>
                  <a:pt x="913" y="8894"/>
                  <a:pt x="3346" y="8471"/>
                  <a:pt x="3651" y="8259"/>
                </a:cubicBezTo>
                <a:cubicBezTo>
                  <a:pt x="3955" y="8259"/>
                  <a:pt x="3955" y="8259"/>
                  <a:pt x="3955" y="8259"/>
                </a:cubicBezTo>
                <a:cubicBezTo>
                  <a:pt x="3651" y="8259"/>
                  <a:pt x="3651" y="8259"/>
                  <a:pt x="3651" y="8259"/>
                </a:cubicBezTo>
                <a:cubicBezTo>
                  <a:pt x="3346" y="8259"/>
                  <a:pt x="913" y="8259"/>
                  <a:pt x="608" y="8047"/>
                </a:cubicBezTo>
                <a:cubicBezTo>
                  <a:pt x="304" y="7835"/>
                  <a:pt x="304" y="7624"/>
                  <a:pt x="304" y="7200"/>
                </a:cubicBezTo>
                <a:cubicBezTo>
                  <a:pt x="304" y="6988"/>
                  <a:pt x="304" y="6776"/>
                  <a:pt x="608" y="6565"/>
                </a:cubicBezTo>
                <a:cubicBezTo>
                  <a:pt x="913" y="6353"/>
                  <a:pt x="3346" y="6353"/>
                  <a:pt x="3651" y="6353"/>
                </a:cubicBezTo>
                <a:cubicBezTo>
                  <a:pt x="3955" y="6353"/>
                  <a:pt x="3955" y="6353"/>
                  <a:pt x="3955" y="6353"/>
                </a:cubicBezTo>
                <a:cubicBezTo>
                  <a:pt x="3651" y="6353"/>
                  <a:pt x="3651" y="6353"/>
                  <a:pt x="3651" y="6353"/>
                </a:cubicBezTo>
                <a:cubicBezTo>
                  <a:pt x="3346" y="6141"/>
                  <a:pt x="913" y="5506"/>
                  <a:pt x="913" y="5294"/>
                </a:cubicBezTo>
                <a:cubicBezTo>
                  <a:pt x="913" y="5082"/>
                  <a:pt x="913" y="4659"/>
                  <a:pt x="913" y="4447"/>
                </a:cubicBezTo>
                <a:cubicBezTo>
                  <a:pt x="1521" y="3812"/>
                  <a:pt x="2130" y="3600"/>
                  <a:pt x="2434" y="3600"/>
                </a:cubicBezTo>
                <a:cubicBezTo>
                  <a:pt x="2738" y="3600"/>
                  <a:pt x="4563" y="4447"/>
                  <a:pt x="4868" y="4447"/>
                </a:cubicBezTo>
                <a:cubicBezTo>
                  <a:pt x="4868" y="4659"/>
                  <a:pt x="4868" y="4659"/>
                  <a:pt x="4868" y="4659"/>
                </a:cubicBezTo>
                <a:cubicBezTo>
                  <a:pt x="4868" y="4447"/>
                  <a:pt x="4868" y="4447"/>
                  <a:pt x="4868" y="4447"/>
                </a:cubicBezTo>
                <a:cubicBezTo>
                  <a:pt x="4563" y="4235"/>
                  <a:pt x="2738" y="3176"/>
                  <a:pt x="2738" y="2753"/>
                </a:cubicBezTo>
                <a:cubicBezTo>
                  <a:pt x="2738" y="2541"/>
                  <a:pt x="3042" y="2329"/>
                  <a:pt x="3346" y="2118"/>
                </a:cubicBezTo>
                <a:cubicBezTo>
                  <a:pt x="3651" y="1906"/>
                  <a:pt x="4259" y="1694"/>
                  <a:pt x="4563" y="1694"/>
                </a:cubicBezTo>
                <a:cubicBezTo>
                  <a:pt x="4868" y="1694"/>
                  <a:pt x="6389" y="2965"/>
                  <a:pt x="6693" y="3176"/>
                </a:cubicBezTo>
                <a:cubicBezTo>
                  <a:pt x="6997" y="3176"/>
                  <a:pt x="6997" y="3176"/>
                  <a:pt x="6997" y="3176"/>
                </a:cubicBezTo>
                <a:cubicBezTo>
                  <a:pt x="6693" y="3176"/>
                  <a:pt x="6693" y="3176"/>
                  <a:pt x="6693" y="3176"/>
                </a:cubicBezTo>
                <a:cubicBezTo>
                  <a:pt x="6693" y="2965"/>
                  <a:pt x="5476" y="1271"/>
                  <a:pt x="5780" y="1059"/>
                </a:cubicBezTo>
                <a:cubicBezTo>
                  <a:pt x="6085" y="847"/>
                  <a:pt x="6389" y="635"/>
                  <a:pt x="6693" y="635"/>
                </a:cubicBezTo>
                <a:cubicBezTo>
                  <a:pt x="6997" y="424"/>
                  <a:pt x="7301" y="424"/>
                  <a:pt x="7606" y="424"/>
                </a:cubicBezTo>
                <a:cubicBezTo>
                  <a:pt x="8214" y="424"/>
                  <a:pt x="9127" y="2118"/>
                  <a:pt x="9431" y="2541"/>
                </a:cubicBezTo>
                <a:cubicBezTo>
                  <a:pt x="9431" y="2541"/>
                  <a:pt x="9431" y="2541"/>
                  <a:pt x="9431" y="2541"/>
                </a:cubicBezTo>
                <a:cubicBezTo>
                  <a:pt x="9431" y="2541"/>
                  <a:pt x="9431" y="2541"/>
                  <a:pt x="9431" y="2541"/>
                </a:cubicBezTo>
                <a:cubicBezTo>
                  <a:pt x="9431" y="2118"/>
                  <a:pt x="9127" y="424"/>
                  <a:pt x="9735" y="212"/>
                </a:cubicBezTo>
                <a:cubicBezTo>
                  <a:pt x="10039" y="0"/>
                  <a:pt x="10344" y="0"/>
                  <a:pt x="10648" y="0"/>
                </a:cubicBezTo>
                <a:cubicBezTo>
                  <a:pt x="11256" y="0"/>
                  <a:pt x="11561" y="0"/>
                  <a:pt x="11865" y="212"/>
                </a:cubicBezTo>
                <a:cubicBezTo>
                  <a:pt x="12169" y="424"/>
                  <a:pt x="12169" y="2118"/>
                  <a:pt x="12169" y="2541"/>
                </a:cubicBezTo>
                <a:cubicBezTo>
                  <a:pt x="12169" y="2541"/>
                  <a:pt x="12169" y="2541"/>
                  <a:pt x="12169" y="2541"/>
                </a:cubicBezTo>
                <a:cubicBezTo>
                  <a:pt x="12169" y="2541"/>
                  <a:pt x="12169" y="2541"/>
                  <a:pt x="12169" y="2541"/>
                </a:cubicBezTo>
                <a:cubicBezTo>
                  <a:pt x="12473" y="2118"/>
                  <a:pt x="13386" y="424"/>
                  <a:pt x="13994" y="424"/>
                </a:cubicBezTo>
                <a:cubicBezTo>
                  <a:pt x="14299" y="424"/>
                  <a:pt x="14603" y="424"/>
                  <a:pt x="14907" y="635"/>
                </a:cubicBezTo>
                <a:cubicBezTo>
                  <a:pt x="15211" y="635"/>
                  <a:pt x="15515" y="847"/>
                  <a:pt x="15820" y="1059"/>
                </a:cubicBezTo>
                <a:cubicBezTo>
                  <a:pt x="15820" y="1271"/>
                  <a:pt x="14907" y="2965"/>
                  <a:pt x="14603" y="3176"/>
                </a:cubicBezTo>
                <a:cubicBezTo>
                  <a:pt x="14603" y="3176"/>
                  <a:pt x="14603" y="3176"/>
                  <a:pt x="14603" y="3176"/>
                </a:cubicBezTo>
                <a:cubicBezTo>
                  <a:pt x="14603" y="3176"/>
                  <a:pt x="14603" y="3176"/>
                  <a:pt x="14603" y="3176"/>
                </a:cubicBezTo>
                <a:cubicBezTo>
                  <a:pt x="14907" y="2965"/>
                  <a:pt x="16732" y="1694"/>
                  <a:pt x="16732" y="1694"/>
                </a:cubicBezTo>
                <a:cubicBezTo>
                  <a:pt x="17341" y="1694"/>
                  <a:pt x="17645" y="1906"/>
                  <a:pt x="18254" y="2118"/>
                </a:cubicBezTo>
                <a:cubicBezTo>
                  <a:pt x="18558" y="2329"/>
                  <a:pt x="18558" y="2541"/>
                  <a:pt x="18862" y="2753"/>
                </a:cubicBezTo>
                <a:cubicBezTo>
                  <a:pt x="18862" y="3176"/>
                  <a:pt x="17037" y="4235"/>
                  <a:pt x="16732" y="4447"/>
                </a:cubicBezTo>
                <a:cubicBezTo>
                  <a:pt x="16732" y="4659"/>
                  <a:pt x="16732" y="4659"/>
                  <a:pt x="16732" y="4659"/>
                </a:cubicBezTo>
                <a:cubicBezTo>
                  <a:pt x="16732" y="4447"/>
                  <a:pt x="16732" y="4447"/>
                  <a:pt x="16732" y="4447"/>
                </a:cubicBezTo>
                <a:cubicBezTo>
                  <a:pt x="16732" y="4447"/>
                  <a:pt x="18862" y="3600"/>
                  <a:pt x="19166" y="3600"/>
                </a:cubicBezTo>
                <a:cubicBezTo>
                  <a:pt x="19470" y="3600"/>
                  <a:pt x="20079" y="3812"/>
                  <a:pt x="20383" y="4447"/>
                </a:cubicBezTo>
                <a:cubicBezTo>
                  <a:pt x="20687" y="4659"/>
                  <a:pt x="20687" y="5082"/>
                  <a:pt x="20687" y="5294"/>
                </a:cubicBezTo>
                <a:cubicBezTo>
                  <a:pt x="20687" y="5506"/>
                  <a:pt x="18254" y="6141"/>
                  <a:pt x="17645" y="6353"/>
                </a:cubicBezTo>
                <a:cubicBezTo>
                  <a:pt x="17645" y="6353"/>
                  <a:pt x="17645" y="6353"/>
                  <a:pt x="17645" y="6353"/>
                </a:cubicBezTo>
                <a:cubicBezTo>
                  <a:pt x="17645" y="6353"/>
                  <a:pt x="17645" y="6353"/>
                  <a:pt x="17645" y="6353"/>
                </a:cubicBezTo>
                <a:cubicBezTo>
                  <a:pt x="18254" y="6353"/>
                  <a:pt x="20687" y="6353"/>
                  <a:pt x="20992" y="6565"/>
                </a:cubicBezTo>
                <a:cubicBezTo>
                  <a:pt x="21296" y="6776"/>
                  <a:pt x="21296" y="6988"/>
                  <a:pt x="21296" y="7200"/>
                </a:cubicBezTo>
                <a:close/>
                <a:moveTo>
                  <a:pt x="17645" y="7200"/>
                </a:moveTo>
                <a:cubicBezTo>
                  <a:pt x="17645" y="4659"/>
                  <a:pt x="14603" y="2541"/>
                  <a:pt x="10648" y="2541"/>
                </a:cubicBezTo>
                <a:cubicBezTo>
                  <a:pt x="6997" y="2541"/>
                  <a:pt x="3955" y="4659"/>
                  <a:pt x="3955" y="7200"/>
                </a:cubicBezTo>
                <a:cubicBezTo>
                  <a:pt x="3955" y="9953"/>
                  <a:pt x="6997" y="12071"/>
                  <a:pt x="10648" y="12071"/>
                </a:cubicBezTo>
                <a:cubicBezTo>
                  <a:pt x="14603" y="12071"/>
                  <a:pt x="17645" y="9953"/>
                  <a:pt x="17645" y="7200"/>
                </a:cubicBezTo>
                <a:close/>
                <a:moveTo>
                  <a:pt x="15820" y="7200"/>
                </a:moveTo>
                <a:cubicBezTo>
                  <a:pt x="15820" y="5294"/>
                  <a:pt x="13690" y="3600"/>
                  <a:pt x="10648" y="3600"/>
                </a:cubicBezTo>
                <a:cubicBezTo>
                  <a:pt x="7910" y="3600"/>
                  <a:pt x="5476" y="5294"/>
                  <a:pt x="5476" y="7200"/>
                </a:cubicBezTo>
                <a:cubicBezTo>
                  <a:pt x="5476" y="9318"/>
                  <a:pt x="7910" y="11012"/>
                  <a:pt x="10648" y="11012"/>
                </a:cubicBezTo>
                <a:cubicBezTo>
                  <a:pt x="13690" y="11012"/>
                  <a:pt x="15820" y="9318"/>
                  <a:pt x="15820" y="7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" name="Shape">
            <a:extLst>
              <a:ext uri="{FF2B5EF4-FFF2-40B4-BE49-F238E27FC236}">
                <a16:creationId xmlns:a16="http://schemas.microsoft.com/office/drawing/2014/main" id="{1C5728C2-4747-4BDD-B7AF-98B54C2ECE6E}"/>
              </a:ext>
            </a:extLst>
          </p:cNvPr>
          <p:cNvSpPr/>
          <p:nvPr/>
        </p:nvSpPr>
        <p:spPr>
          <a:xfrm>
            <a:off x="6880225" y="1387475"/>
            <a:ext cx="360364" cy="3429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48" y="0"/>
                </a:moveTo>
                <a:lnTo>
                  <a:pt x="13322" y="8300"/>
                </a:lnTo>
                <a:lnTo>
                  <a:pt x="21600" y="8300"/>
                </a:lnTo>
                <a:lnTo>
                  <a:pt x="14844" y="13300"/>
                </a:lnTo>
                <a:lnTo>
                  <a:pt x="17604" y="21600"/>
                </a:lnTo>
                <a:lnTo>
                  <a:pt x="10848" y="16600"/>
                </a:lnTo>
                <a:lnTo>
                  <a:pt x="4092" y="21600"/>
                </a:lnTo>
                <a:lnTo>
                  <a:pt x="6566" y="13300"/>
                </a:lnTo>
                <a:lnTo>
                  <a:pt x="0" y="8300"/>
                </a:lnTo>
                <a:lnTo>
                  <a:pt x="8088" y="8300"/>
                </a:lnTo>
                <a:lnTo>
                  <a:pt x="10848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" name="Shape">
            <a:extLst>
              <a:ext uri="{FF2B5EF4-FFF2-40B4-BE49-F238E27FC236}">
                <a16:creationId xmlns:a16="http://schemas.microsoft.com/office/drawing/2014/main" id="{2BC88A8F-66D0-4A5F-A997-0530B576EBD5}"/>
              </a:ext>
            </a:extLst>
          </p:cNvPr>
          <p:cNvSpPr/>
          <p:nvPr/>
        </p:nvSpPr>
        <p:spPr>
          <a:xfrm>
            <a:off x="7570788" y="1450975"/>
            <a:ext cx="277814" cy="271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832"/>
                </a:moveTo>
                <a:lnTo>
                  <a:pt x="21600" y="13768"/>
                </a:lnTo>
                <a:lnTo>
                  <a:pt x="13701" y="13768"/>
                </a:lnTo>
                <a:lnTo>
                  <a:pt x="13701" y="21600"/>
                </a:lnTo>
                <a:lnTo>
                  <a:pt x="7899" y="21600"/>
                </a:lnTo>
                <a:lnTo>
                  <a:pt x="7899" y="13768"/>
                </a:lnTo>
                <a:lnTo>
                  <a:pt x="0" y="13768"/>
                </a:lnTo>
                <a:lnTo>
                  <a:pt x="0" y="7832"/>
                </a:lnTo>
                <a:lnTo>
                  <a:pt x="7899" y="7832"/>
                </a:lnTo>
                <a:lnTo>
                  <a:pt x="7899" y="0"/>
                </a:lnTo>
                <a:lnTo>
                  <a:pt x="13701" y="0"/>
                </a:lnTo>
                <a:lnTo>
                  <a:pt x="13701" y="7832"/>
                </a:lnTo>
                <a:lnTo>
                  <a:pt x="21600" y="783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3" name="Shape">
            <a:extLst>
              <a:ext uri="{FF2B5EF4-FFF2-40B4-BE49-F238E27FC236}">
                <a16:creationId xmlns:a16="http://schemas.microsoft.com/office/drawing/2014/main" id="{8FCCEF24-7172-4937-AB10-E313C22E9812}"/>
              </a:ext>
            </a:extLst>
          </p:cNvPr>
          <p:cNvSpPr/>
          <p:nvPr/>
        </p:nvSpPr>
        <p:spPr>
          <a:xfrm>
            <a:off x="8235950" y="1362075"/>
            <a:ext cx="231775" cy="3705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45" extrusionOk="0">
                <a:moveTo>
                  <a:pt x="16374" y="13964"/>
                </a:moveTo>
                <a:cubicBezTo>
                  <a:pt x="11845" y="17891"/>
                  <a:pt x="11148" y="21382"/>
                  <a:pt x="11148" y="21382"/>
                </a:cubicBezTo>
                <a:cubicBezTo>
                  <a:pt x="11148" y="21600"/>
                  <a:pt x="10800" y="21600"/>
                  <a:pt x="10800" y="21382"/>
                </a:cubicBezTo>
                <a:cubicBezTo>
                  <a:pt x="10800" y="21382"/>
                  <a:pt x="9755" y="17891"/>
                  <a:pt x="5226" y="13964"/>
                </a:cubicBezTo>
                <a:cubicBezTo>
                  <a:pt x="1742" y="10691"/>
                  <a:pt x="0" y="9382"/>
                  <a:pt x="0" y="6764"/>
                </a:cubicBezTo>
                <a:cubicBezTo>
                  <a:pt x="0" y="3055"/>
                  <a:pt x="4877" y="0"/>
                  <a:pt x="10800" y="0"/>
                </a:cubicBezTo>
                <a:cubicBezTo>
                  <a:pt x="16723" y="0"/>
                  <a:pt x="21600" y="3055"/>
                  <a:pt x="21600" y="6764"/>
                </a:cubicBezTo>
                <a:cubicBezTo>
                  <a:pt x="21600" y="9382"/>
                  <a:pt x="18465" y="12000"/>
                  <a:pt x="16374" y="13964"/>
                </a:cubicBezTo>
                <a:close/>
                <a:moveTo>
                  <a:pt x="14981" y="6982"/>
                </a:moveTo>
                <a:cubicBezTo>
                  <a:pt x="14981" y="5455"/>
                  <a:pt x="13239" y="4364"/>
                  <a:pt x="10800" y="4364"/>
                </a:cubicBezTo>
                <a:cubicBezTo>
                  <a:pt x="8710" y="4364"/>
                  <a:pt x="6968" y="5455"/>
                  <a:pt x="6968" y="6982"/>
                </a:cubicBezTo>
                <a:cubicBezTo>
                  <a:pt x="6968" y="8291"/>
                  <a:pt x="8710" y="9600"/>
                  <a:pt x="10800" y="9600"/>
                </a:cubicBezTo>
                <a:cubicBezTo>
                  <a:pt x="13239" y="9600"/>
                  <a:pt x="14981" y="8291"/>
                  <a:pt x="14981" y="698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4" name="Triangle">
            <a:extLst>
              <a:ext uri="{FF2B5EF4-FFF2-40B4-BE49-F238E27FC236}">
                <a16:creationId xmlns:a16="http://schemas.microsoft.com/office/drawing/2014/main" id="{4AB48E03-2E41-4C70-AE8B-72D3A21645E9}"/>
              </a:ext>
            </a:extLst>
          </p:cNvPr>
          <p:cNvSpPr/>
          <p:nvPr/>
        </p:nvSpPr>
        <p:spPr>
          <a:xfrm>
            <a:off x="8877300" y="1485900"/>
            <a:ext cx="236539" cy="2063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583" y="0"/>
                </a:moveTo>
                <a:lnTo>
                  <a:pt x="21600" y="21600"/>
                </a:lnTo>
                <a:lnTo>
                  <a:pt x="0" y="21600"/>
                </a:lnTo>
                <a:lnTo>
                  <a:pt x="10583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5" name="Shape">
            <a:extLst>
              <a:ext uri="{FF2B5EF4-FFF2-40B4-BE49-F238E27FC236}">
                <a16:creationId xmlns:a16="http://schemas.microsoft.com/office/drawing/2014/main" id="{66105D1F-5302-4FBE-9146-EE96CAB2B5AC}"/>
              </a:ext>
            </a:extLst>
          </p:cNvPr>
          <p:cNvSpPr/>
          <p:nvPr/>
        </p:nvSpPr>
        <p:spPr>
          <a:xfrm>
            <a:off x="9451975" y="1406525"/>
            <a:ext cx="344489" cy="3270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5462"/>
                </a:moveTo>
                <a:cubicBezTo>
                  <a:pt x="21600" y="13655"/>
                  <a:pt x="21600" y="13655"/>
                  <a:pt x="21600" y="13655"/>
                </a:cubicBezTo>
                <a:cubicBezTo>
                  <a:pt x="21600" y="14400"/>
                  <a:pt x="21130" y="15145"/>
                  <a:pt x="20426" y="15145"/>
                </a:cubicBezTo>
                <a:cubicBezTo>
                  <a:pt x="7513" y="15145"/>
                  <a:pt x="7513" y="15145"/>
                  <a:pt x="7513" y="15145"/>
                </a:cubicBezTo>
                <a:cubicBezTo>
                  <a:pt x="6809" y="15145"/>
                  <a:pt x="6104" y="14400"/>
                  <a:pt x="6104" y="13903"/>
                </a:cubicBezTo>
                <a:cubicBezTo>
                  <a:pt x="3757" y="4717"/>
                  <a:pt x="3757" y="4717"/>
                  <a:pt x="3757" y="4717"/>
                </a:cubicBezTo>
                <a:cubicBezTo>
                  <a:pt x="3757" y="4717"/>
                  <a:pt x="3287" y="2979"/>
                  <a:pt x="2583" y="2979"/>
                </a:cubicBezTo>
                <a:cubicBezTo>
                  <a:pt x="1409" y="2483"/>
                  <a:pt x="0" y="3228"/>
                  <a:pt x="0" y="1241"/>
                </a:cubicBezTo>
                <a:cubicBezTo>
                  <a:pt x="0" y="0"/>
                  <a:pt x="939" y="0"/>
                  <a:pt x="939" y="0"/>
                </a:cubicBezTo>
                <a:cubicBezTo>
                  <a:pt x="939" y="0"/>
                  <a:pt x="1174" y="0"/>
                  <a:pt x="1409" y="0"/>
                </a:cubicBezTo>
                <a:cubicBezTo>
                  <a:pt x="3052" y="0"/>
                  <a:pt x="4930" y="745"/>
                  <a:pt x="5870" y="2979"/>
                </a:cubicBezTo>
                <a:cubicBezTo>
                  <a:pt x="20426" y="3972"/>
                  <a:pt x="20426" y="3972"/>
                  <a:pt x="20426" y="3972"/>
                </a:cubicBezTo>
                <a:cubicBezTo>
                  <a:pt x="21130" y="4221"/>
                  <a:pt x="21600" y="4717"/>
                  <a:pt x="21600" y="5462"/>
                </a:cubicBezTo>
                <a:close/>
                <a:moveTo>
                  <a:pt x="7278" y="16634"/>
                </a:moveTo>
                <a:cubicBezTo>
                  <a:pt x="6104" y="16634"/>
                  <a:pt x="5165" y="17876"/>
                  <a:pt x="5165" y="19117"/>
                </a:cubicBezTo>
                <a:cubicBezTo>
                  <a:pt x="5165" y="20359"/>
                  <a:pt x="6104" y="21600"/>
                  <a:pt x="7278" y="21600"/>
                </a:cubicBezTo>
                <a:cubicBezTo>
                  <a:pt x="8687" y="21600"/>
                  <a:pt x="9626" y="20359"/>
                  <a:pt x="9626" y="19117"/>
                </a:cubicBezTo>
                <a:cubicBezTo>
                  <a:pt x="9626" y="17876"/>
                  <a:pt x="8687" y="16634"/>
                  <a:pt x="7278" y="16634"/>
                </a:cubicBezTo>
                <a:close/>
                <a:moveTo>
                  <a:pt x="6339" y="5710"/>
                </a:moveTo>
                <a:cubicBezTo>
                  <a:pt x="7278" y="8938"/>
                  <a:pt x="7278" y="8938"/>
                  <a:pt x="7278" y="8938"/>
                </a:cubicBezTo>
                <a:cubicBezTo>
                  <a:pt x="10565" y="8938"/>
                  <a:pt x="10565" y="8938"/>
                  <a:pt x="10565" y="8938"/>
                </a:cubicBezTo>
                <a:cubicBezTo>
                  <a:pt x="10565" y="5959"/>
                  <a:pt x="10565" y="5959"/>
                  <a:pt x="10565" y="5959"/>
                </a:cubicBezTo>
                <a:lnTo>
                  <a:pt x="6339" y="5710"/>
                </a:lnTo>
                <a:close/>
                <a:moveTo>
                  <a:pt x="8452" y="12414"/>
                </a:moveTo>
                <a:cubicBezTo>
                  <a:pt x="10565" y="12414"/>
                  <a:pt x="10565" y="12414"/>
                  <a:pt x="10565" y="12414"/>
                </a:cubicBezTo>
                <a:cubicBezTo>
                  <a:pt x="10565" y="9683"/>
                  <a:pt x="10565" y="9683"/>
                  <a:pt x="10565" y="9683"/>
                </a:cubicBezTo>
                <a:cubicBezTo>
                  <a:pt x="7513" y="9683"/>
                  <a:pt x="7513" y="9683"/>
                  <a:pt x="7513" y="9683"/>
                </a:cubicBezTo>
                <a:lnTo>
                  <a:pt x="8452" y="12414"/>
                </a:lnTo>
                <a:close/>
                <a:moveTo>
                  <a:pt x="15026" y="8938"/>
                </a:moveTo>
                <a:cubicBezTo>
                  <a:pt x="15026" y="6207"/>
                  <a:pt x="15026" y="6207"/>
                  <a:pt x="15026" y="6207"/>
                </a:cubicBezTo>
                <a:cubicBezTo>
                  <a:pt x="11739" y="5959"/>
                  <a:pt x="11739" y="5959"/>
                  <a:pt x="11739" y="5959"/>
                </a:cubicBezTo>
                <a:cubicBezTo>
                  <a:pt x="11739" y="8938"/>
                  <a:pt x="11739" y="8938"/>
                  <a:pt x="11739" y="8938"/>
                </a:cubicBezTo>
                <a:lnTo>
                  <a:pt x="15026" y="8938"/>
                </a:lnTo>
                <a:close/>
                <a:moveTo>
                  <a:pt x="11739" y="9683"/>
                </a:moveTo>
                <a:cubicBezTo>
                  <a:pt x="11739" y="12414"/>
                  <a:pt x="11739" y="12414"/>
                  <a:pt x="11739" y="12414"/>
                </a:cubicBezTo>
                <a:cubicBezTo>
                  <a:pt x="15026" y="12414"/>
                  <a:pt x="15026" y="12414"/>
                  <a:pt x="15026" y="12414"/>
                </a:cubicBezTo>
                <a:cubicBezTo>
                  <a:pt x="15026" y="9683"/>
                  <a:pt x="15026" y="9683"/>
                  <a:pt x="15026" y="9683"/>
                </a:cubicBezTo>
                <a:lnTo>
                  <a:pt x="11739" y="9683"/>
                </a:lnTo>
                <a:close/>
                <a:moveTo>
                  <a:pt x="18313" y="16634"/>
                </a:moveTo>
                <a:cubicBezTo>
                  <a:pt x="17139" y="16634"/>
                  <a:pt x="15965" y="17876"/>
                  <a:pt x="15965" y="19117"/>
                </a:cubicBezTo>
                <a:cubicBezTo>
                  <a:pt x="15965" y="20359"/>
                  <a:pt x="17139" y="21600"/>
                  <a:pt x="18313" y="21600"/>
                </a:cubicBezTo>
                <a:cubicBezTo>
                  <a:pt x="19487" y="21600"/>
                  <a:pt x="20661" y="20359"/>
                  <a:pt x="20661" y="19117"/>
                </a:cubicBezTo>
                <a:cubicBezTo>
                  <a:pt x="20426" y="17876"/>
                  <a:pt x="19487" y="16634"/>
                  <a:pt x="18313" y="16634"/>
                </a:cubicBezTo>
                <a:close/>
                <a:moveTo>
                  <a:pt x="19252" y="6455"/>
                </a:moveTo>
                <a:cubicBezTo>
                  <a:pt x="16200" y="6207"/>
                  <a:pt x="16200" y="6207"/>
                  <a:pt x="16200" y="6207"/>
                </a:cubicBezTo>
                <a:cubicBezTo>
                  <a:pt x="16200" y="8938"/>
                  <a:pt x="16200" y="8938"/>
                  <a:pt x="16200" y="8938"/>
                </a:cubicBezTo>
                <a:cubicBezTo>
                  <a:pt x="19252" y="8938"/>
                  <a:pt x="19252" y="8938"/>
                  <a:pt x="19252" y="8938"/>
                </a:cubicBezTo>
                <a:lnTo>
                  <a:pt x="19252" y="6455"/>
                </a:lnTo>
                <a:close/>
                <a:moveTo>
                  <a:pt x="19252" y="12414"/>
                </a:moveTo>
                <a:cubicBezTo>
                  <a:pt x="19252" y="9683"/>
                  <a:pt x="19252" y="9683"/>
                  <a:pt x="19252" y="9683"/>
                </a:cubicBezTo>
                <a:cubicBezTo>
                  <a:pt x="16200" y="9683"/>
                  <a:pt x="16200" y="9683"/>
                  <a:pt x="16200" y="9683"/>
                </a:cubicBezTo>
                <a:cubicBezTo>
                  <a:pt x="16200" y="12414"/>
                  <a:pt x="16200" y="12414"/>
                  <a:pt x="16200" y="12414"/>
                </a:cubicBezTo>
                <a:lnTo>
                  <a:pt x="19252" y="1241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" name="Triangle">
            <a:extLst>
              <a:ext uri="{FF2B5EF4-FFF2-40B4-BE49-F238E27FC236}">
                <a16:creationId xmlns:a16="http://schemas.microsoft.com/office/drawing/2014/main" id="{2E725D3B-E4F0-4EBD-BE83-5CA944F4BC77}"/>
              </a:ext>
            </a:extLst>
          </p:cNvPr>
          <p:cNvSpPr/>
          <p:nvPr/>
        </p:nvSpPr>
        <p:spPr>
          <a:xfrm>
            <a:off x="10169525" y="1497012"/>
            <a:ext cx="231775" cy="203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lnTo>
                  <a:pt x="0" y="0"/>
                </a:lnTo>
                <a:lnTo>
                  <a:pt x="21600" y="0"/>
                </a:lnTo>
                <a:lnTo>
                  <a:pt x="108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A41D95BF-56E7-441A-B550-16A7758F2AC7}"/>
              </a:ext>
            </a:extLst>
          </p:cNvPr>
          <p:cNvSpPr/>
          <p:nvPr/>
        </p:nvSpPr>
        <p:spPr>
          <a:xfrm>
            <a:off x="10833100" y="1420812"/>
            <a:ext cx="198439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0714" y="14994"/>
                </a:lnTo>
                <a:lnTo>
                  <a:pt x="0" y="14994"/>
                </a:lnTo>
                <a:lnTo>
                  <a:pt x="0" y="6711"/>
                </a:lnTo>
                <a:lnTo>
                  <a:pt x="10714" y="6711"/>
                </a:lnTo>
                <a:lnTo>
                  <a:pt x="21600" y="0"/>
                </a:ln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" name="Shape">
            <a:extLst>
              <a:ext uri="{FF2B5EF4-FFF2-40B4-BE49-F238E27FC236}">
                <a16:creationId xmlns:a16="http://schemas.microsoft.com/office/drawing/2014/main" id="{C021479A-78BB-4DB3-A086-ED275044297C}"/>
              </a:ext>
            </a:extLst>
          </p:cNvPr>
          <p:cNvSpPr/>
          <p:nvPr/>
        </p:nvSpPr>
        <p:spPr>
          <a:xfrm>
            <a:off x="1106487" y="2170113"/>
            <a:ext cx="301626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310" y="21600"/>
                </a:moveTo>
                <a:cubicBezTo>
                  <a:pt x="7020" y="14897"/>
                  <a:pt x="7020" y="14897"/>
                  <a:pt x="7020" y="14897"/>
                </a:cubicBezTo>
                <a:cubicBezTo>
                  <a:pt x="0" y="14897"/>
                  <a:pt x="0" y="14897"/>
                  <a:pt x="0" y="14897"/>
                </a:cubicBezTo>
                <a:cubicBezTo>
                  <a:pt x="0" y="6703"/>
                  <a:pt x="0" y="6703"/>
                  <a:pt x="0" y="6703"/>
                </a:cubicBezTo>
                <a:cubicBezTo>
                  <a:pt x="7020" y="6703"/>
                  <a:pt x="7020" y="6703"/>
                  <a:pt x="7020" y="6703"/>
                </a:cubicBezTo>
                <a:cubicBezTo>
                  <a:pt x="14310" y="0"/>
                  <a:pt x="14310" y="0"/>
                  <a:pt x="14310" y="0"/>
                </a:cubicBezTo>
                <a:lnTo>
                  <a:pt x="14310" y="21600"/>
                </a:lnTo>
                <a:close/>
                <a:moveTo>
                  <a:pt x="16470" y="15393"/>
                </a:moveTo>
                <a:cubicBezTo>
                  <a:pt x="17820" y="14152"/>
                  <a:pt x="18630" y="12414"/>
                  <a:pt x="18630" y="10676"/>
                </a:cubicBezTo>
                <a:cubicBezTo>
                  <a:pt x="18630" y="8938"/>
                  <a:pt x="17820" y="7448"/>
                  <a:pt x="16740" y="6207"/>
                </a:cubicBezTo>
                <a:cubicBezTo>
                  <a:pt x="18630" y="4469"/>
                  <a:pt x="18630" y="4469"/>
                  <a:pt x="18630" y="4469"/>
                </a:cubicBezTo>
                <a:cubicBezTo>
                  <a:pt x="20520" y="6207"/>
                  <a:pt x="21600" y="8441"/>
                  <a:pt x="21600" y="10924"/>
                </a:cubicBezTo>
                <a:cubicBezTo>
                  <a:pt x="21600" y="13159"/>
                  <a:pt x="20520" y="15393"/>
                  <a:pt x="18360" y="17379"/>
                </a:cubicBezTo>
                <a:lnTo>
                  <a:pt x="16470" y="1539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" name="Shape">
            <a:extLst>
              <a:ext uri="{FF2B5EF4-FFF2-40B4-BE49-F238E27FC236}">
                <a16:creationId xmlns:a16="http://schemas.microsoft.com/office/drawing/2014/main" id="{3A02434B-F0F5-4B56-9335-9960FA443455}"/>
              </a:ext>
            </a:extLst>
          </p:cNvPr>
          <p:cNvSpPr/>
          <p:nvPr/>
        </p:nvSpPr>
        <p:spPr>
          <a:xfrm>
            <a:off x="1711325" y="2170113"/>
            <a:ext cx="382589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24" y="21600"/>
                </a:moveTo>
                <a:cubicBezTo>
                  <a:pt x="5506" y="14897"/>
                  <a:pt x="5506" y="14897"/>
                  <a:pt x="5506" y="14897"/>
                </a:cubicBezTo>
                <a:cubicBezTo>
                  <a:pt x="0" y="14897"/>
                  <a:pt x="0" y="14897"/>
                  <a:pt x="0" y="14897"/>
                </a:cubicBezTo>
                <a:cubicBezTo>
                  <a:pt x="0" y="6703"/>
                  <a:pt x="0" y="6703"/>
                  <a:pt x="0" y="6703"/>
                </a:cubicBezTo>
                <a:cubicBezTo>
                  <a:pt x="5506" y="6703"/>
                  <a:pt x="5506" y="6703"/>
                  <a:pt x="5506" y="6703"/>
                </a:cubicBezTo>
                <a:cubicBezTo>
                  <a:pt x="11224" y="0"/>
                  <a:pt x="11224" y="0"/>
                  <a:pt x="11224" y="0"/>
                </a:cubicBezTo>
                <a:lnTo>
                  <a:pt x="11224" y="21600"/>
                </a:lnTo>
                <a:close/>
                <a:moveTo>
                  <a:pt x="12918" y="15393"/>
                </a:moveTo>
                <a:cubicBezTo>
                  <a:pt x="13976" y="14152"/>
                  <a:pt x="14612" y="12414"/>
                  <a:pt x="14612" y="10676"/>
                </a:cubicBezTo>
                <a:cubicBezTo>
                  <a:pt x="14612" y="8938"/>
                  <a:pt x="13976" y="7448"/>
                  <a:pt x="12918" y="6207"/>
                </a:cubicBezTo>
                <a:cubicBezTo>
                  <a:pt x="14400" y="4469"/>
                  <a:pt x="14400" y="4469"/>
                  <a:pt x="14400" y="4469"/>
                </a:cubicBezTo>
                <a:cubicBezTo>
                  <a:pt x="16094" y="6207"/>
                  <a:pt x="16941" y="8441"/>
                  <a:pt x="16941" y="10924"/>
                </a:cubicBezTo>
                <a:cubicBezTo>
                  <a:pt x="16941" y="13159"/>
                  <a:pt x="16094" y="15393"/>
                  <a:pt x="14400" y="17379"/>
                </a:cubicBezTo>
                <a:lnTo>
                  <a:pt x="12918" y="15393"/>
                </a:lnTo>
                <a:close/>
                <a:moveTo>
                  <a:pt x="16306" y="19117"/>
                </a:moveTo>
                <a:cubicBezTo>
                  <a:pt x="18212" y="16883"/>
                  <a:pt x="19059" y="13903"/>
                  <a:pt x="19059" y="10924"/>
                </a:cubicBezTo>
                <a:cubicBezTo>
                  <a:pt x="19059" y="7697"/>
                  <a:pt x="18212" y="4717"/>
                  <a:pt x="16306" y="2483"/>
                </a:cubicBezTo>
                <a:cubicBezTo>
                  <a:pt x="18000" y="745"/>
                  <a:pt x="18000" y="745"/>
                  <a:pt x="18000" y="745"/>
                </a:cubicBezTo>
                <a:cubicBezTo>
                  <a:pt x="20329" y="3476"/>
                  <a:pt x="21600" y="7200"/>
                  <a:pt x="21600" y="10924"/>
                </a:cubicBezTo>
                <a:cubicBezTo>
                  <a:pt x="21600" y="14400"/>
                  <a:pt x="20541" y="18124"/>
                  <a:pt x="18000" y="21103"/>
                </a:cubicBezTo>
                <a:lnTo>
                  <a:pt x="16306" y="1911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C55B8DB4-74DC-45AA-9A1E-A93EE3289574}"/>
              </a:ext>
            </a:extLst>
          </p:cNvPr>
          <p:cNvSpPr/>
          <p:nvPr/>
        </p:nvSpPr>
        <p:spPr>
          <a:xfrm>
            <a:off x="2330450" y="2146300"/>
            <a:ext cx="420688" cy="323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close/>
                <a:moveTo>
                  <a:pt x="1549" y="2012"/>
                </a:moveTo>
                <a:lnTo>
                  <a:pt x="1549" y="6565"/>
                </a:lnTo>
                <a:lnTo>
                  <a:pt x="5054" y="6565"/>
                </a:lnTo>
                <a:lnTo>
                  <a:pt x="5054" y="2012"/>
                </a:lnTo>
                <a:lnTo>
                  <a:pt x="1549" y="2012"/>
                </a:lnTo>
                <a:close/>
                <a:moveTo>
                  <a:pt x="1549" y="13129"/>
                </a:moveTo>
                <a:lnTo>
                  <a:pt x="5054" y="13129"/>
                </a:lnTo>
                <a:lnTo>
                  <a:pt x="5054" y="8576"/>
                </a:lnTo>
                <a:lnTo>
                  <a:pt x="1549" y="8576"/>
                </a:lnTo>
                <a:lnTo>
                  <a:pt x="1549" y="13129"/>
                </a:lnTo>
                <a:close/>
                <a:moveTo>
                  <a:pt x="5054" y="19588"/>
                </a:moveTo>
                <a:lnTo>
                  <a:pt x="5054" y="15141"/>
                </a:lnTo>
                <a:lnTo>
                  <a:pt x="1549" y="15141"/>
                </a:lnTo>
                <a:lnTo>
                  <a:pt x="1549" y="19588"/>
                </a:lnTo>
                <a:lnTo>
                  <a:pt x="5054" y="19588"/>
                </a:lnTo>
                <a:close/>
                <a:moveTo>
                  <a:pt x="10026" y="2012"/>
                </a:moveTo>
                <a:lnTo>
                  <a:pt x="6602" y="2012"/>
                </a:lnTo>
                <a:lnTo>
                  <a:pt x="6602" y="6565"/>
                </a:lnTo>
                <a:lnTo>
                  <a:pt x="10026" y="6565"/>
                </a:lnTo>
                <a:lnTo>
                  <a:pt x="10026" y="2012"/>
                </a:lnTo>
                <a:close/>
                <a:moveTo>
                  <a:pt x="10026" y="8576"/>
                </a:moveTo>
                <a:lnTo>
                  <a:pt x="6602" y="8576"/>
                </a:lnTo>
                <a:lnTo>
                  <a:pt x="6602" y="13129"/>
                </a:lnTo>
                <a:lnTo>
                  <a:pt x="10026" y="13129"/>
                </a:lnTo>
                <a:lnTo>
                  <a:pt x="10026" y="8576"/>
                </a:lnTo>
                <a:close/>
                <a:moveTo>
                  <a:pt x="10026" y="19588"/>
                </a:moveTo>
                <a:lnTo>
                  <a:pt x="10026" y="15141"/>
                </a:lnTo>
                <a:lnTo>
                  <a:pt x="6602" y="15141"/>
                </a:lnTo>
                <a:lnTo>
                  <a:pt x="6602" y="19588"/>
                </a:lnTo>
                <a:lnTo>
                  <a:pt x="10026" y="19588"/>
                </a:lnTo>
                <a:close/>
                <a:moveTo>
                  <a:pt x="11574" y="2012"/>
                </a:moveTo>
                <a:lnTo>
                  <a:pt x="11574" y="6565"/>
                </a:lnTo>
                <a:lnTo>
                  <a:pt x="15079" y="6565"/>
                </a:lnTo>
                <a:lnTo>
                  <a:pt x="15079" y="2012"/>
                </a:lnTo>
                <a:lnTo>
                  <a:pt x="11574" y="2012"/>
                </a:lnTo>
                <a:close/>
                <a:moveTo>
                  <a:pt x="11574" y="13129"/>
                </a:moveTo>
                <a:lnTo>
                  <a:pt x="15079" y="13129"/>
                </a:lnTo>
                <a:lnTo>
                  <a:pt x="15079" y="8576"/>
                </a:lnTo>
                <a:lnTo>
                  <a:pt x="11574" y="8576"/>
                </a:lnTo>
                <a:lnTo>
                  <a:pt x="11574" y="13129"/>
                </a:lnTo>
                <a:close/>
                <a:moveTo>
                  <a:pt x="15079" y="19588"/>
                </a:moveTo>
                <a:lnTo>
                  <a:pt x="15079" y="15141"/>
                </a:lnTo>
                <a:lnTo>
                  <a:pt x="11574" y="15141"/>
                </a:lnTo>
                <a:lnTo>
                  <a:pt x="11574" y="19588"/>
                </a:lnTo>
                <a:lnTo>
                  <a:pt x="15079" y="19588"/>
                </a:lnTo>
                <a:close/>
                <a:moveTo>
                  <a:pt x="20051" y="2012"/>
                </a:moveTo>
                <a:lnTo>
                  <a:pt x="16628" y="2012"/>
                </a:lnTo>
                <a:lnTo>
                  <a:pt x="16628" y="6565"/>
                </a:lnTo>
                <a:lnTo>
                  <a:pt x="20051" y="6565"/>
                </a:lnTo>
                <a:lnTo>
                  <a:pt x="20051" y="2012"/>
                </a:lnTo>
                <a:close/>
                <a:moveTo>
                  <a:pt x="20051" y="8576"/>
                </a:moveTo>
                <a:lnTo>
                  <a:pt x="16628" y="8576"/>
                </a:lnTo>
                <a:lnTo>
                  <a:pt x="16628" y="13129"/>
                </a:lnTo>
                <a:lnTo>
                  <a:pt x="20051" y="13129"/>
                </a:lnTo>
                <a:lnTo>
                  <a:pt x="20051" y="8576"/>
                </a:lnTo>
                <a:close/>
                <a:moveTo>
                  <a:pt x="20051" y="19588"/>
                </a:moveTo>
                <a:lnTo>
                  <a:pt x="20051" y="15141"/>
                </a:lnTo>
                <a:lnTo>
                  <a:pt x="16628" y="15141"/>
                </a:lnTo>
                <a:lnTo>
                  <a:pt x="16628" y="19588"/>
                </a:lnTo>
                <a:lnTo>
                  <a:pt x="20051" y="1958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07BA05C3-EF89-4BED-B8CB-293052203D57}"/>
              </a:ext>
            </a:extLst>
          </p:cNvPr>
          <p:cNvSpPr/>
          <p:nvPr/>
        </p:nvSpPr>
        <p:spPr>
          <a:xfrm>
            <a:off x="3014663" y="2173288"/>
            <a:ext cx="349251" cy="271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5684"/>
                </a:moveTo>
                <a:lnTo>
                  <a:pt x="0" y="5684"/>
                </a:lnTo>
                <a:lnTo>
                  <a:pt x="0" y="0"/>
                </a:lnTo>
                <a:lnTo>
                  <a:pt x="4418" y="0"/>
                </a:lnTo>
                <a:lnTo>
                  <a:pt x="4418" y="5684"/>
                </a:lnTo>
                <a:close/>
                <a:moveTo>
                  <a:pt x="4418" y="13516"/>
                </a:moveTo>
                <a:lnTo>
                  <a:pt x="0" y="13516"/>
                </a:lnTo>
                <a:lnTo>
                  <a:pt x="0" y="8084"/>
                </a:lnTo>
                <a:lnTo>
                  <a:pt x="4418" y="8084"/>
                </a:lnTo>
                <a:lnTo>
                  <a:pt x="4418" y="13516"/>
                </a:lnTo>
                <a:close/>
                <a:moveTo>
                  <a:pt x="4418" y="21600"/>
                </a:moveTo>
                <a:lnTo>
                  <a:pt x="0" y="21600"/>
                </a:lnTo>
                <a:lnTo>
                  <a:pt x="0" y="15916"/>
                </a:lnTo>
                <a:lnTo>
                  <a:pt x="4418" y="15916"/>
                </a:lnTo>
                <a:lnTo>
                  <a:pt x="4418" y="21600"/>
                </a:lnTo>
                <a:close/>
                <a:moveTo>
                  <a:pt x="21600" y="4800"/>
                </a:moveTo>
                <a:lnTo>
                  <a:pt x="7167" y="4800"/>
                </a:lnTo>
                <a:lnTo>
                  <a:pt x="7167" y="1768"/>
                </a:lnTo>
                <a:lnTo>
                  <a:pt x="21600" y="1768"/>
                </a:lnTo>
                <a:lnTo>
                  <a:pt x="21600" y="4800"/>
                </a:lnTo>
                <a:close/>
                <a:moveTo>
                  <a:pt x="21600" y="12505"/>
                </a:moveTo>
                <a:lnTo>
                  <a:pt x="7167" y="12505"/>
                </a:lnTo>
                <a:lnTo>
                  <a:pt x="7167" y="9853"/>
                </a:lnTo>
                <a:lnTo>
                  <a:pt x="21600" y="9853"/>
                </a:lnTo>
                <a:lnTo>
                  <a:pt x="21600" y="12505"/>
                </a:lnTo>
                <a:close/>
                <a:moveTo>
                  <a:pt x="21600" y="20084"/>
                </a:moveTo>
                <a:lnTo>
                  <a:pt x="7167" y="20084"/>
                </a:lnTo>
                <a:lnTo>
                  <a:pt x="7167" y="17305"/>
                </a:lnTo>
                <a:lnTo>
                  <a:pt x="21600" y="17305"/>
                </a:lnTo>
                <a:lnTo>
                  <a:pt x="21600" y="2008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04A4DE73-734B-4244-B4CE-FBECD95882F3}"/>
              </a:ext>
            </a:extLst>
          </p:cNvPr>
          <p:cNvSpPr/>
          <p:nvPr/>
        </p:nvSpPr>
        <p:spPr>
          <a:xfrm>
            <a:off x="3667125" y="2146300"/>
            <a:ext cx="330200" cy="3048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5962"/>
                </a:moveTo>
                <a:lnTo>
                  <a:pt x="0" y="0"/>
                </a:lnTo>
                <a:lnTo>
                  <a:pt x="5919" y="0"/>
                </a:lnTo>
                <a:lnTo>
                  <a:pt x="5919" y="5962"/>
                </a:lnTo>
                <a:lnTo>
                  <a:pt x="0" y="5962"/>
                </a:lnTo>
                <a:close/>
                <a:moveTo>
                  <a:pt x="727" y="8888"/>
                </a:moveTo>
                <a:lnTo>
                  <a:pt x="5400" y="8888"/>
                </a:lnTo>
                <a:lnTo>
                  <a:pt x="5400" y="10688"/>
                </a:lnTo>
                <a:lnTo>
                  <a:pt x="727" y="10688"/>
                </a:lnTo>
                <a:lnTo>
                  <a:pt x="727" y="8888"/>
                </a:lnTo>
                <a:close/>
                <a:moveTo>
                  <a:pt x="727" y="14175"/>
                </a:moveTo>
                <a:lnTo>
                  <a:pt x="5400" y="14175"/>
                </a:lnTo>
                <a:lnTo>
                  <a:pt x="5400" y="16312"/>
                </a:lnTo>
                <a:lnTo>
                  <a:pt x="727" y="16312"/>
                </a:lnTo>
                <a:lnTo>
                  <a:pt x="727" y="14175"/>
                </a:lnTo>
                <a:close/>
                <a:moveTo>
                  <a:pt x="727" y="19462"/>
                </a:moveTo>
                <a:lnTo>
                  <a:pt x="5400" y="19462"/>
                </a:lnTo>
                <a:lnTo>
                  <a:pt x="5400" y="21600"/>
                </a:lnTo>
                <a:lnTo>
                  <a:pt x="727" y="21600"/>
                </a:lnTo>
                <a:lnTo>
                  <a:pt x="727" y="19462"/>
                </a:lnTo>
                <a:close/>
                <a:moveTo>
                  <a:pt x="7892" y="5962"/>
                </a:moveTo>
                <a:lnTo>
                  <a:pt x="7892" y="0"/>
                </a:lnTo>
                <a:lnTo>
                  <a:pt x="13812" y="0"/>
                </a:lnTo>
                <a:lnTo>
                  <a:pt x="13812" y="5962"/>
                </a:lnTo>
                <a:lnTo>
                  <a:pt x="7892" y="5962"/>
                </a:lnTo>
                <a:close/>
                <a:moveTo>
                  <a:pt x="8619" y="8888"/>
                </a:moveTo>
                <a:lnTo>
                  <a:pt x="12981" y="8888"/>
                </a:lnTo>
                <a:lnTo>
                  <a:pt x="12981" y="10688"/>
                </a:lnTo>
                <a:lnTo>
                  <a:pt x="8619" y="10688"/>
                </a:lnTo>
                <a:lnTo>
                  <a:pt x="8619" y="8888"/>
                </a:lnTo>
                <a:close/>
                <a:moveTo>
                  <a:pt x="8619" y="14175"/>
                </a:moveTo>
                <a:lnTo>
                  <a:pt x="12981" y="14175"/>
                </a:lnTo>
                <a:lnTo>
                  <a:pt x="12981" y="16312"/>
                </a:lnTo>
                <a:lnTo>
                  <a:pt x="8619" y="16312"/>
                </a:lnTo>
                <a:lnTo>
                  <a:pt x="8619" y="14175"/>
                </a:lnTo>
                <a:close/>
                <a:moveTo>
                  <a:pt x="8619" y="19462"/>
                </a:moveTo>
                <a:lnTo>
                  <a:pt x="12981" y="19462"/>
                </a:lnTo>
                <a:lnTo>
                  <a:pt x="12981" y="21600"/>
                </a:lnTo>
                <a:lnTo>
                  <a:pt x="8619" y="21600"/>
                </a:lnTo>
                <a:lnTo>
                  <a:pt x="8619" y="19462"/>
                </a:lnTo>
                <a:close/>
                <a:moveTo>
                  <a:pt x="15681" y="5962"/>
                </a:moveTo>
                <a:lnTo>
                  <a:pt x="15681" y="0"/>
                </a:lnTo>
                <a:lnTo>
                  <a:pt x="21600" y="0"/>
                </a:lnTo>
                <a:lnTo>
                  <a:pt x="21600" y="5962"/>
                </a:lnTo>
                <a:lnTo>
                  <a:pt x="15681" y="5962"/>
                </a:lnTo>
                <a:close/>
                <a:moveTo>
                  <a:pt x="16512" y="8888"/>
                </a:moveTo>
                <a:lnTo>
                  <a:pt x="21081" y="8888"/>
                </a:lnTo>
                <a:lnTo>
                  <a:pt x="21081" y="10688"/>
                </a:lnTo>
                <a:lnTo>
                  <a:pt x="16512" y="10688"/>
                </a:lnTo>
                <a:lnTo>
                  <a:pt x="16512" y="8888"/>
                </a:lnTo>
                <a:close/>
                <a:moveTo>
                  <a:pt x="16512" y="14175"/>
                </a:moveTo>
                <a:lnTo>
                  <a:pt x="21081" y="14175"/>
                </a:lnTo>
                <a:lnTo>
                  <a:pt x="21081" y="16312"/>
                </a:lnTo>
                <a:lnTo>
                  <a:pt x="16512" y="16312"/>
                </a:lnTo>
                <a:lnTo>
                  <a:pt x="16512" y="14175"/>
                </a:lnTo>
                <a:close/>
                <a:moveTo>
                  <a:pt x="16512" y="19462"/>
                </a:moveTo>
                <a:lnTo>
                  <a:pt x="21081" y="19462"/>
                </a:lnTo>
                <a:lnTo>
                  <a:pt x="21081" y="21600"/>
                </a:lnTo>
                <a:lnTo>
                  <a:pt x="16512" y="21600"/>
                </a:lnTo>
                <a:lnTo>
                  <a:pt x="16512" y="1946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E0D43221-C373-4342-B475-417A35AF463C}"/>
              </a:ext>
            </a:extLst>
          </p:cNvPr>
          <p:cNvSpPr/>
          <p:nvPr/>
        </p:nvSpPr>
        <p:spPr>
          <a:xfrm>
            <a:off x="4272660" y="2174811"/>
            <a:ext cx="411650" cy="2572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36" h="21213" extrusionOk="0">
                <a:moveTo>
                  <a:pt x="684" y="20596"/>
                </a:moveTo>
                <a:cubicBezTo>
                  <a:pt x="-87" y="19670"/>
                  <a:pt x="-280" y="17819"/>
                  <a:pt x="491" y="16584"/>
                </a:cubicBezTo>
                <a:cubicBezTo>
                  <a:pt x="5891" y="5784"/>
                  <a:pt x="5891" y="5784"/>
                  <a:pt x="5891" y="5784"/>
                </a:cubicBezTo>
                <a:cubicBezTo>
                  <a:pt x="6470" y="4859"/>
                  <a:pt x="7434" y="4550"/>
                  <a:pt x="8206" y="5167"/>
                </a:cubicBezTo>
                <a:cubicBezTo>
                  <a:pt x="13220" y="9796"/>
                  <a:pt x="13220" y="9796"/>
                  <a:pt x="13220" y="9796"/>
                </a:cubicBezTo>
                <a:cubicBezTo>
                  <a:pt x="17849" y="1156"/>
                  <a:pt x="17849" y="1156"/>
                  <a:pt x="17849" y="1156"/>
                </a:cubicBezTo>
                <a:cubicBezTo>
                  <a:pt x="18427" y="-78"/>
                  <a:pt x="19584" y="-387"/>
                  <a:pt x="20356" y="539"/>
                </a:cubicBezTo>
                <a:cubicBezTo>
                  <a:pt x="21320" y="1773"/>
                  <a:pt x="21320" y="3624"/>
                  <a:pt x="20741" y="4859"/>
                </a:cubicBezTo>
                <a:cubicBezTo>
                  <a:pt x="15149" y="15659"/>
                  <a:pt x="15149" y="15659"/>
                  <a:pt x="15149" y="15659"/>
                </a:cubicBezTo>
                <a:cubicBezTo>
                  <a:pt x="14570" y="16893"/>
                  <a:pt x="13606" y="17202"/>
                  <a:pt x="12834" y="16276"/>
                </a:cubicBezTo>
                <a:cubicBezTo>
                  <a:pt x="7627" y="11647"/>
                  <a:pt x="7627" y="11647"/>
                  <a:pt x="7627" y="11647"/>
                </a:cubicBezTo>
                <a:cubicBezTo>
                  <a:pt x="3384" y="20287"/>
                  <a:pt x="3384" y="20287"/>
                  <a:pt x="3384" y="20287"/>
                </a:cubicBezTo>
                <a:cubicBezTo>
                  <a:pt x="2999" y="20904"/>
                  <a:pt x="2420" y="21213"/>
                  <a:pt x="1841" y="21213"/>
                </a:cubicBezTo>
                <a:cubicBezTo>
                  <a:pt x="1456" y="21213"/>
                  <a:pt x="1070" y="21213"/>
                  <a:pt x="684" y="2059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BC85CFFB-0FA2-41CE-92B0-BC01C8390F6F}"/>
              </a:ext>
            </a:extLst>
          </p:cNvPr>
          <p:cNvSpPr/>
          <p:nvPr/>
        </p:nvSpPr>
        <p:spPr>
          <a:xfrm>
            <a:off x="4976812" y="2146300"/>
            <a:ext cx="293689" cy="3238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38" y="21600"/>
                </a:moveTo>
                <a:lnTo>
                  <a:pt x="0" y="21600"/>
                </a:lnTo>
                <a:lnTo>
                  <a:pt x="0" y="6035"/>
                </a:lnTo>
                <a:lnTo>
                  <a:pt x="5838" y="6035"/>
                </a:lnTo>
                <a:lnTo>
                  <a:pt x="5838" y="21600"/>
                </a:lnTo>
                <a:close/>
                <a:moveTo>
                  <a:pt x="13544" y="21600"/>
                </a:moveTo>
                <a:lnTo>
                  <a:pt x="8056" y="21600"/>
                </a:lnTo>
                <a:lnTo>
                  <a:pt x="8056" y="10059"/>
                </a:lnTo>
                <a:lnTo>
                  <a:pt x="13544" y="10059"/>
                </a:lnTo>
                <a:lnTo>
                  <a:pt x="13544" y="21600"/>
                </a:lnTo>
                <a:close/>
                <a:moveTo>
                  <a:pt x="21600" y="21600"/>
                </a:moveTo>
                <a:lnTo>
                  <a:pt x="15762" y="21600"/>
                </a:lnTo>
                <a:lnTo>
                  <a:pt x="15762" y="0"/>
                </a:lnTo>
                <a:lnTo>
                  <a:pt x="21600" y="0"/>
                </a:ln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F3C026C5-6987-4A33-BEDB-FDD77ACCEECB}"/>
              </a:ext>
            </a:extLst>
          </p:cNvPr>
          <p:cNvSpPr/>
          <p:nvPr/>
        </p:nvSpPr>
        <p:spPr>
          <a:xfrm>
            <a:off x="5603875" y="2143125"/>
            <a:ext cx="330200" cy="3349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12378"/>
                </a:moveTo>
                <a:cubicBezTo>
                  <a:pt x="18655" y="12378"/>
                  <a:pt x="18655" y="12378"/>
                  <a:pt x="18655" y="12378"/>
                </a:cubicBezTo>
                <a:cubicBezTo>
                  <a:pt x="18655" y="17474"/>
                  <a:pt x="14482" y="21600"/>
                  <a:pt x="9327" y="21600"/>
                </a:cubicBezTo>
                <a:cubicBezTo>
                  <a:pt x="4173" y="21600"/>
                  <a:pt x="0" y="17474"/>
                  <a:pt x="0" y="12378"/>
                </a:cubicBezTo>
                <a:cubicBezTo>
                  <a:pt x="0" y="7038"/>
                  <a:pt x="4173" y="2912"/>
                  <a:pt x="9327" y="2912"/>
                </a:cubicBezTo>
                <a:cubicBezTo>
                  <a:pt x="9327" y="12378"/>
                  <a:pt x="9327" y="12378"/>
                  <a:pt x="9327" y="12378"/>
                </a:cubicBezTo>
                <a:lnTo>
                  <a:pt x="18655" y="12378"/>
                </a:lnTo>
                <a:close/>
                <a:moveTo>
                  <a:pt x="12273" y="9465"/>
                </a:moveTo>
                <a:cubicBezTo>
                  <a:pt x="12273" y="0"/>
                  <a:pt x="12273" y="0"/>
                  <a:pt x="12273" y="0"/>
                </a:cubicBezTo>
                <a:cubicBezTo>
                  <a:pt x="17427" y="0"/>
                  <a:pt x="21600" y="4126"/>
                  <a:pt x="21600" y="9222"/>
                </a:cubicBezTo>
                <a:cubicBezTo>
                  <a:pt x="21600" y="9465"/>
                  <a:pt x="21600" y="9465"/>
                  <a:pt x="21600" y="9465"/>
                </a:cubicBezTo>
                <a:lnTo>
                  <a:pt x="12273" y="946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DF2B5672-6828-4B45-9075-325AF98E385B}"/>
              </a:ext>
            </a:extLst>
          </p:cNvPr>
          <p:cNvSpPr/>
          <p:nvPr/>
        </p:nvSpPr>
        <p:spPr>
          <a:xfrm>
            <a:off x="6269037" y="2154238"/>
            <a:ext cx="307976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918"/>
                </a:moveTo>
                <a:cubicBezTo>
                  <a:pt x="21600" y="20373"/>
                  <a:pt x="14751" y="21600"/>
                  <a:pt x="10800" y="21600"/>
                </a:cubicBezTo>
                <a:cubicBezTo>
                  <a:pt x="6585" y="21600"/>
                  <a:pt x="0" y="20373"/>
                  <a:pt x="0" y="17918"/>
                </a:cubicBezTo>
                <a:cubicBezTo>
                  <a:pt x="0" y="17673"/>
                  <a:pt x="0" y="17182"/>
                  <a:pt x="527" y="16936"/>
                </a:cubicBezTo>
                <a:cubicBezTo>
                  <a:pt x="4215" y="9818"/>
                  <a:pt x="3161" y="6627"/>
                  <a:pt x="5268" y="3927"/>
                </a:cubicBezTo>
                <a:cubicBezTo>
                  <a:pt x="6059" y="2700"/>
                  <a:pt x="7112" y="1964"/>
                  <a:pt x="8956" y="1718"/>
                </a:cubicBezTo>
                <a:cubicBezTo>
                  <a:pt x="8956" y="736"/>
                  <a:pt x="9746" y="0"/>
                  <a:pt x="10800" y="0"/>
                </a:cubicBezTo>
                <a:cubicBezTo>
                  <a:pt x="11590" y="0"/>
                  <a:pt x="12644" y="736"/>
                  <a:pt x="12644" y="1718"/>
                </a:cubicBezTo>
                <a:cubicBezTo>
                  <a:pt x="14224" y="1964"/>
                  <a:pt x="15278" y="2700"/>
                  <a:pt x="16332" y="3927"/>
                </a:cubicBezTo>
                <a:cubicBezTo>
                  <a:pt x="18439" y="6627"/>
                  <a:pt x="17385" y="9818"/>
                  <a:pt x="21073" y="16936"/>
                </a:cubicBezTo>
                <a:cubicBezTo>
                  <a:pt x="21337" y="17182"/>
                  <a:pt x="21600" y="17673"/>
                  <a:pt x="21600" y="17918"/>
                </a:cubicBezTo>
                <a:close/>
                <a:moveTo>
                  <a:pt x="19229" y="17182"/>
                </a:moveTo>
                <a:cubicBezTo>
                  <a:pt x="17649" y="15464"/>
                  <a:pt x="13698" y="15218"/>
                  <a:pt x="10800" y="15218"/>
                </a:cubicBezTo>
                <a:cubicBezTo>
                  <a:pt x="7902" y="15218"/>
                  <a:pt x="3688" y="15464"/>
                  <a:pt x="2107" y="17182"/>
                </a:cubicBezTo>
                <a:cubicBezTo>
                  <a:pt x="3688" y="18900"/>
                  <a:pt x="7902" y="19391"/>
                  <a:pt x="10800" y="19391"/>
                </a:cubicBezTo>
                <a:cubicBezTo>
                  <a:pt x="13698" y="19391"/>
                  <a:pt x="17649" y="18900"/>
                  <a:pt x="19229" y="17182"/>
                </a:cubicBezTo>
                <a:close/>
                <a:moveTo>
                  <a:pt x="8956" y="16445"/>
                </a:moveTo>
                <a:cubicBezTo>
                  <a:pt x="8956" y="16200"/>
                  <a:pt x="10273" y="16200"/>
                  <a:pt x="10800" y="16200"/>
                </a:cubicBezTo>
                <a:cubicBezTo>
                  <a:pt x="12117" y="16200"/>
                  <a:pt x="12380" y="16200"/>
                  <a:pt x="12380" y="16445"/>
                </a:cubicBezTo>
                <a:cubicBezTo>
                  <a:pt x="12380" y="17427"/>
                  <a:pt x="11590" y="18164"/>
                  <a:pt x="10800" y="18164"/>
                </a:cubicBezTo>
                <a:cubicBezTo>
                  <a:pt x="9746" y="18164"/>
                  <a:pt x="8956" y="17427"/>
                  <a:pt x="8956" y="164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CCF61A6F-F1B4-461B-A0AF-7B4786506BD1}"/>
              </a:ext>
            </a:extLst>
          </p:cNvPr>
          <p:cNvSpPr/>
          <p:nvPr/>
        </p:nvSpPr>
        <p:spPr>
          <a:xfrm>
            <a:off x="7019925" y="2236788"/>
            <a:ext cx="82550" cy="2365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16691" y="0"/>
                  <a:pt x="21600" y="1714"/>
                  <a:pt x="21600" y="3771"/>
                </a:cubicBezTo>
                <a:cubicBezTo>
                  <a:pt x="21600" y="5829"/>
                  <a:pt x="16691" y="7543"/>
                  <a:pt x="10800" y="7543"/>
                </a:cubicBezTo>
                <a:cubicBezTo>
                  <a:pt x="3927" y="7543"/>
                  <a:pt x="0" y="5829"/>
                  <a:pt x="0" y="3771"/>
                </a:cubicBezTo>
                <a:cubicBezTo>
                  <a:pt x="0" y="1714"/>
                  <a:pt x="3927" y="0"/>
                  <a:pt x="10800" y="0"/>
                </a:cubicBezTo>
                <a:close/>
                <a:moveTo>
                  <a:pt x="10800" y="13714"/>
                </a:moveTo>
                <a:cubicBezTo>
                  <a:pt x="16691" y="13714"/>
                  <a:pt x="21600" y="15429"/>
                  <a:pt x="21600" y="17486"/>
                </a:cubicBezTo>
                <a:cubicBezTo>
                  <a:pt x="21600" y="19886"/>
                  <a:pt x="16691" y="21600"/>
                  <a:pt x="10800" y="21600"/>
                </a:cubicBezTo>
                <a:cubicBezTo>
                  <a:pt x="3927" y="21600"/>
                  <a:pt x="0" y="19886"/>
                  <a:pt x="0" y="17486"/>
                </a:cubicBezTo>
                <a:cubicBezTo>
                  <a:pt x="0" y="15429"/>
                  <a:pt x="3927" y="13714"/>
                  <a:pt x="10800" y="137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21070638-175C-4F38-A969-8D72CC108BF7}"/>
              </a:ext>
            </a:extLst>
          </p:cNvPr>
          <p:cNvSpPr/>
          <p:nvPr/>
        </p:nvSpPr>
        <p:spPr>
          <a:xfrm>
            <a:off x="7661275" y="2236788"/>
            <a:ext cx="85725" cy="2794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30" y="0"/>
                </a:moveTo>
                <a:cubicBezTo>
                  <a:pt x="15965" y="0"/>
                  <a:pt x="20661" y="1459"/>
                  <a:pt x="20661" y="3211"/>
                </a:cubicBezTo>
                <a:cubicBezTo>
                  <a:pt x="20661" y="4962"/>
                  <a:pt x="15965" y="6422"/>
                  <a:pt x="10330" y="6422"/>
                </a:cubicBezTo>
                <a:cubicBezTo>
                  <a:pt x="4696" y="6422"/>
                  <a:pt x="0" y="4962"/>
                  <a:pt x="0" y="3211"/>
                </a:cubicBezTo>
                <a:cubicBezTo>
                  <a:pt x="0" y="1459"/>
                  <a:pt x="4696" y="0"/>
                  <a:pt x="10330" y="0"/>
                </a:cubicBezTo>
                <a:close/>
                <a:moveTo>
                  <a:pt x="0" y="21600"/>
                </a:moveTo>
                <a:cubicBezTo>
                  <a:pt x="14087" y="21600"/>
                  <a:pt x="21600" y="18681"/>
                  <a:pt x="21600" y="16054"/>
                </a:cubicBezTo>
                <a:cubicBezTo>
                  <a:pt x="21600" y="13719"/>
                  <a:pt x="17843" y="12259"/>
                  <a:pt x="11270" y="12259"/>
                </a:cubicBezTo>
                <a:cubicBezTo>
                  <a:pt x="5635" y="12259"/>
                  <a:pt x="1878" y="13427"/>
                  <a:pt x="1878" y="15178"/>
                </a:cubicBezTo>
                <a:cubicBezTo>
                  <a:pt x="1878" y="16346"/>
                  <a:pt x="4696" y="17514"/>
                  <a:pt x="9391" y="17805"/>
                </a:cubicBezTo>
                <a:cubicBezTo>
                  <a:pt x="8452" y="19265"/>
                  <a:pt x="5635" y="20432"/>
                  <a:pt x="0" y="21016"/>
                </a:cubicBezTo>
                <a:lnTo>
                  <a:pt x="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9" name="Triangle">
            <a:extLst>
              <a:ext uri="{FF2B5EF4-FFF2-40B4-BE49-F238E27FC236}">
                <a16:creationId xmlns:a16="http://schemas.microsoft.com/office/drawing/2014/main" id="{7B576153-ABB1-4345-ADB3-8B23286D0BE7}"/>
              </a:ext>
            </a:extLst>
          </p:cNvPr>
          <p:cNvSpPr/>
          <p:nvPr/>
        </p:nvSpPr>
        <p:spPr>
          <a:xfrm>
            <a:off x="8224838" y="2225675"/>
            <a:ext cx="220664" cy="2222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0954"/>
                </a:moveTo>
                <a:lnTo>
                  <a:pt x="21600" y="0"/>
                </a:lnTo>
                <a:lnTo>
                  <a:pt x="21600" y="21600"/>
                </a:lnTo>
                <a:lnTo>
                  <a:pt x="0" y="109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2C57DB09-6343-4AB0-8CF2-0D4AB5724A08}"/>
              </a:ext>
            </a:extLst>
          </p:cNvPr>
          <p:cNvSpPr/>
          <p:nvPr/>
        </p:nvSpPr>
        <p:spPr>
          <a:xfrm>
            <a:off x="8821738" y="2132013"/>
            <a:ext cx="349251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684"/>
                </a:moveTo>
                <a:cubicBezTo>
                  <a:pt x="21600" y="16723"/>
                  <a:pt x="16723" y="21600"/>
                  <a:pt x="10916" y="21600"/>
                </a:cubicBezTo>
                <a:cubicBezTo>
                  <a:pt x="4877" y="21600"/>
                  <a:pt x="0" y="16723"/>
                  <a:pt x="0" y="10684"/>
                </a:cubicBezTo>
                <a:cubicBezTo>
                  <a:pt x="0" y="4877"/>
                  <a:pt x="4877" y="0"/>
                  <a:pt x="10916" y="0"/>
                </a:cubicBezTo>
                <a:cubicBezTo>
                  <a:pt x="16723" y="0"/>
                  <a:pt x="21600" y="4877"/>
                  <a:pt x="21600" y="10684"/>
                </a:cubicBezTo>
                <a:close/>
                <a:moveTo>
                  <a:pt x="12774" y="5110"/>
                </a:moveTo>
                <a:cubicBezTo>
                  <a:pt x="12774" y="4181"/>
                  <a:pt x="11845" y="3252"/>
                  <a:pt x="10916" y="3252"/>
                </a:cubicBezTo>
                <a:cubicBezTo>
                  <a:pt x="9755" y="3252"/>
                  <a:pt x="9058" y="4181"/>
                  <a:pt x="9058" y="5110"/>
                </a:cubicBezTo>
                <a:cubicBezTo>
                  <a:pt x="9058" y="6271"/>
                  <a:pt x="9755" y="7200"/>
                  <a:pt x="10916" y="7200"/>
                </a:cubicBezTo>
                <a:cubicBezTo>
                  <a:pt x="11845" y="7200"/>
                  <a:pt x="12774" y="6271"/>
                  <a:pt x="12774" y="5110"/>
                </a:cubicBezTo>
                <a:close/>
                <a:moveTo>
                  <a:pt x="12542" y="8826"/>
                </a:moveTo>
                <a:cubicBezTo>
                  <a:pt x="9290" y="8826"/>
                  <a:pt x="9290" y="8826"/>
                  <a:pt x="9290" y="8826"/>
                </a:cubicBezTo>
                <a:cubicBezTo>
                  <a:pt x="9290" y="18116"/>
                  <a:pt x="9290" y="18116"/>
                  <a:pt x="9290" y="18116"/>
                </a:cubicBezTo>
                <a:cubicBezTo>
                  <a:pt x="12542" y="18116"/>
                  <a:pt x="12542" y="18116"/>
                  <a:pt x="12542" y="18116"/>
                </a:cubicBezTo>
                <a:lnTo>
                  <a:pt x="12542" y="882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" name="Triangle">
            <a:extLst>
              <a:ext uri="{FF2B5EF4-FFF2-40B4-BE49-F238E27FC236}">
                <a16:creationId xmlns:a16="http://schemas.microsoft.com/office/drawing/2014/main" id="{7C6816DE-2124-4FC6-A539-0378488DB2E7}"/>
              </a:ext>
            </a:extLst>
          </p:cNvPr>
          <p:cNvSpPr/>
          <p:nvPr/>
        </p:nvSpPr>
        <p:spPr>
          <a:xfrm>
            <a:off x="9548813" y="2225675"/>
            <a:ext cx="222251" cy="2222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54"/>
                </a:moveTo>
                <a:lnTo>
                  <a:pt x="0" y="21600"/>
                </a:lnTo>
                <a:lnTo>
                  <a:pt x="0" y="0"/>
                </a:lnTo>
                <a:lnTo>
                  <a:pt x="21600" y="109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29ED293B-05D7-4449-AFBE-A6B135A8B704}"/>
              </a:ext>
            </a:extLst>
          </p:cNvPr>
          <p:cNvSpPr/>
          <p:nvPr/>
        </p:nvSpPr>
        <p:spPr>
          <a:xfrm>
            <a:off x="10112375" y="2132013"/>
            <a:ext cx="349251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684"/>
                </a:moveTo>
                <a:cubicBezTo>
                  <a:pt x="21600" y="16723"/>
                  <a:pt x="16723" y="21600"/>
                  <a:pt x="10916" y="21600"/>
                </a:cubicBezTo>
                <a:cubicBezTo>
                  <a:pt x="4877" y="21600"/>
                  <a:pt x="0" y="16723"/>
                  <a:pt x="0" y="10684"/>
                </a:cubicBezTo>
                <a:cubicBezTo>
                  <a:pt x="0" y="4877"/>
                  <a:pt x="4877" y="0"/>
                  <a:pt x="10916" y="0"/>
                </a:cubicBezTo>
                <a:cubicBezTo>
                  <a:pt x="16723" y="0"/>
                  <a:pt x="21600" y="4877"/>
                  <a:pt x="21600" y="10684"/>
                </a:cubicBezTo>
                <a:close/>
                <a:moveTo>
                  <a:pt x="6503" y="7897"/>
                </a:moveTo>
                <a:cubicBezTo>
                  <a:pt x="9987" y="7897"/>
                  <a:pt x="9987" y="7897"/>
                  <a:pt x="9987" y="7897"/>
                </a:cubicBezTo>
                <a:cubicBezTo>
                  <a:pt x="9987" y="6968"/>
                  <a:pt x="10219" y="6503"/>
                  <a:pt x="10684" y="6503"/>
                </a:cubicBezTo>
                <a:cubicBezTo>
                  <a:pt x="11148" y="6503"/>
                  <a:pt x="11381" y="6968"/>
                  <a:pt x="11381" y="7897"/>
                </a:cubicBezTo>
                <a:cubicBezTo>
                  <a:pt x="11381" y="9290"/>
                  <a:pt x="10916" y="9755"/>
                  <a:pt x="9523" y="9755"/>
                </a:cubicBezTo>
                <a:cubicBezTo>
                  <a:pt x="9523" y="9755"/>
                  <a:pt x="9290" y="9755"/>
                  <a:pt x="9058" y="9755"/>
                </a:cubicBezTo>
                <a:cubicBezTo>
                  <a:pt x="9058" y="13006"/>
                  <a:pt x="9058" y="13006"/>
                  <a:pt x="9058" y="13006"/>
                </a:cubicBezTo>
                <a:cubicBezTo>
                  <a:pt x="12542" y="13006"/>
                  <a:pt x="12542" y="13006"/>
                  <a:pt x="12542" y="13006"/>
                </a:cubicBezTo>
                <a:cubicBezTo>
                  <a:pt x="12542" y="11613"/>
                  <a:pt x="12542" y="11613"/>
                  <a:pt x="12542" y="11613"/>
                </a:cubicBezTo>
                <a:cubicBezTo>
                  <a:pt x="14168" y="11148"/>
                  <a:pt x="15097" y="9987"/>
                  <a:pt x="15097" y="7897"/>
                </a:cubicBezTo>
                <a:cubicBezTo>
                  <a:pt x="15097" y="5342"/>
                  <a:pt x="13239" y="3716"/>
                  <a:pt x="10684" y="3716"/>
                </a:cubicBezTo>
                <a:cubicBezTo>
                  <a:pt x="7897" y="3716"/>
                  <a:pt x="6503" y="5110"/>
                  <a:pt x="6503" y="7897"/>
                </a:cubicBezTo>
                <a:close/>
                <a:moveTo>
                  <a:pt x="8826" y="16490"/>
                </a:moveTo>
                <a:cubicBezTo>
                  <a:pt x="8826" y="17652"/>
                  <a:pt x="9755" y="18581"/>
                  <a:pt x="10916" y="18581"/>
                </a:cubicBezTo>
                <a:cubicBezTo>
                  <a:pt x="11845" y="18581"/>
                  <a:pt x="12774" y="17652"/>
                  <a:pt x="12774" y="16490"/>
                </a:cubicBezTo>
                <a:cubicBezTo>
                  <a:pt x="12774" y="15329"/>
                  <a:pt x="11845" y="14400"/>
                  <a:pt x="10916" y="14400"/>
                </a:cubicBezTo>
                <a:cubicBezTo>
                  <a:pt x="9755" y="14400"/>
                  <a:pt x="8826" y="15329"/>
                  <a:pt x="8826" y="1649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E3E50726-0DFF-4450-BAE5-8364FCD0D234}"/>
              </a:ext>
            </a:extLst>
          </p:cNvPr>
          <p:cNvSpPr/>
          <p:nvPr/>
        </p:nvSpPr>
        <p:spPr>
          <a:xfrm>
            <a:off x="10769600" y="2128838"/>
            <a:ext cx="341314" cy="3524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9191"/>
                </a:moveTo>
                <a:cubicBezTo>
                  <a:pt x="21600" y="11030"/>
                  <a:pt x="21125" y="12868"/>
                  <a:pt x="20413" y="14017"/>
                </a:cubicBezTo>
                <a:cubicBezTo>
                  <a:pt x="19226" y="15626"/>
                  <a:pt x="17802" y="16545"/>
                  <a:pt x="15903" y="16545"/>
                </a:cubicBezTo>
                <a:cubicBezTo>
                  <a:pt x="15191" y="16545"/>
                  <a:pt x="14479" y="16315"/>
                  <a:pt x="14004" y="15855"/>
                </a:cubicBezTo>
                <a:cubicBezTo>
                  <a:pt x="13767" y="15626"/>
                  <a:pt x="13292" y="15396"/>
                  <a:pt x="13292" y="14936"/>
                </a:cubicBezTo>
                <a:cubicBezTo>
                  <a:pt x="12580" y="15855"/>
                  <a:pt x="11393" y="16545"/>
                  <a:pt x="9969" y="16545"/>
                </a:cubicBezTo>
                <a:cubicBezTo>
                  <a:pt x="8782" y="16545"/>
                  <a:pt x="7596" y="15855"/>
                  <a:pt x="6646" y="14936"/>
                </a:cubicBezTo>
                <a:cubicBezTo>
                  <a:pt x="5934" y="14017"/>
                  <a:pt x="5697" y="12638"/>
                  <a:pt x="5697" y="11260"/>
                </a:cubicBezTo>
                <a:cubicBezTo>
                  <a:pt x="5697" y="9651"/>
                  <a:pt x="5934" y="8272"/>
                  <a:pt x="6884" y="7353"/>
                </a:cubicBezTo>
                <a:cubicBezTo>
                  <a:pt x="7833" y="6204"/>
                  <a:pt x="9257" y="5515"/>
                  <a:pt x="10681" y="5515"/>
                </a:cubicBezTo>
                <a:cubicBezTo>
                  <a:pt x="11868" y="5515"/>
                  <a:pt x="12580" y="5974"/>
                  <a:pt x="13292" y="6664"/>
                </a:cubicBezTo>
                <a:cubicBezTo>
                  <a:pt x="13530" y="5974"/>
                  <a:pt x="13530" y="5974"/>
                  <a:pt x="13530" y="5974"/>
                </a:cubicBezTo>
                <a:cubicBezTo>
                  <a:pt x="15666" y="5974"/>
                  <a:pt x="15666" y="5974"/>
                  <a:pt x="15666" y="5974"/>
                </a:cubicBezTo>
                <a:cubicBezTo>
                  <a:pt x="15191" y="12638"/>
                  <a:pt x="15191" y="12638"/>
                  <a:pt x="15191" y="12638"/>
                </a:cubicBezTo>
                <a:cubicBezTo>
                  <a:pt x="15191" y="13328"/>
                  <a:pt x="15429" y="13787"/>
                  <a:pt x="15429" y="13787"/>
                </a:cubicBezTo>
                <a:cubicBezTo>
                  <a:pt x="15666" y="14017"/>
                  <a:pt x="15903" y="14017"/>
                  <a:pt x="16141" y="14017"/>
                </a:cubicBezTo>
                <a:cubicBezTo>
                  <a:pt x="18277" y="14017"/>
                  <a:pt x="18989" y="10800"/>
                  <a:pt x="18989" y="9191"/>
                </a:cubicBezTo>
                <a:cubicBezTo>
                  <a:pt x="18989" y="7353"/>
                  <a:pt x="18277" y="5745"/>
                  <a:pt x="17090" y="4596"/>
                </a:cubicBezTo>
                <a:cubicBezTo>
                  <a:pt x="15666" y="3217"/>
                  <a:pt x="13767" y="2528"/>
                  <a:pt x="11393" y="2528"/>
                </a:cubicBezTo>
                <a:cubicBezTo>
                  <a:pt x="9020" y="2528"/>
                  <a:pt x="7121" y="3217"/>
                  <a:pt x="5459" y="4596"/>
                </a:cubicBezTo>
                <a:cubicBezTo>
                  <a:pt x="3798" y="6204"/>
                  <a:pt x="2611" y="8272"/>
                  <a:pt x="2611" y="11030"/>
                </a:cubicBezTo>
                <a:cubicBezTo>
                  <a:pt x="2611" y="13328"/>
                  <a:pt x="3560" y="15396"/>
                  <a:pt x="4985" y="17004"/>
                </a:cubicBezTo>
                <a:cubicBezTo>
                  <a:pt x="6409" y="18383"/>
                  <a:pt x="8308" y="19072"/>
                  <a:pt x="10681" y="19072"/>
                </a:cubicBezTo>
                <a:cubicBezTo>
                  <a:pt x="13292" y="19072"/>
                  <a:pt x="15191" y="18613"/>
                  <a:pt x="17327" y="17923"/>
                </a:cubicBezTo>
                <a:cubicBezTo>
                  <a:pt x="17565" y="17694"/>
                  <a:pt x="17565" y="17694"/>
                  <a:pt x="17565" y="17694"/>
                </a:cubicBezTo>
                <a:cubicBezTo>
                  <a:pt x="17565" y="20221"/>
                  <a:pt x="17565" y="20221"/>
                  <a:pt x="17565" y="20221"/>
                </a:cubicBezTo>
                <a:cubicBezTo>
                  <a:pt x="17565" y="20221"/>
                  <a:pt x="17565" y="20221"/>
                  <a:pt x="17565" y="20221"/>
                </a:cubicBezTo>
                <a:cubicBezTo>
                  <a:pt x="15666" y="21140"/>
                  <a:pt x="13292" y="21600"/>
                  <a:pt x="10681" y="21600"/>
                </a:cubicBezTo>
                <a:cubicBezTo>
                  <a:pt x="7596" y="21600"/>
                  <a:pt x="5222" y="20681"/>
                  <a:pt x="3323" y="19072"/>
                </a:cubicBezTo>
                <a:cubicBezTo>
                  <a:pt x="949" y="17004"/>
                  <a:pt x="0" y="14247"/>
                  <a:pt x="0" y="10800"/>
                </a:cubicBezTo>
                <a:cubicBezTo>
                  <a:pt x="0" y="7813"/>
                  <a:pt x="949" y="5055"/>
                  <a:pt x="3086" y="2987"/>
                </a:cubicBezTo>
                <a:cubicBezTo>
                  <a:pt x="4035" y="2068"/>
                  <a:pt x="5222" y="1379"/>
                  <a:pt x="6646" y="919"/>
                </a:cubicBezTo>
                <a:cubicBezTo>
                  <a:pt x="8070" y="230"/>
                  <a:pt x="9732" y="0"/>
                  <a:pt x="11393" y="0"/>
                </a:cubicBezTo>
                <a:cubicBezTo>
                  <a:pt x="14479" y="0"/>
                  <a:pt x="17090" y="1149"/>
                  <a:pt x="18989" y="2757"/>
                </a:cubicBezTo>
                <a:cubicBezTo>
                  <a:pt x="19938" y="3677"/>
                  <a:pt x="20651" y="4596"/>
                  <a:pt x="20888" y="5515"/>
                </a:cubicBezTo>
                <a:cubicBezTo>
                  <a:pt x="21363" y="6664"/>
                  <a:pt x="21600" y="7813"/>
                  <a:pt x="21600" y="9191"/>
                </a:cubicBezTo>
                <a:close/>
                <a:moveTo>
                  <a:pt x="12343" y="12868"/>
                </a:moveTo>
                <a:cubicBezTo>
                  <a:pt x="12818" y="12179"/>
                  <a:pt x="12818" y="11260"/>
                  <a:pt x="12818" y="10570"/>
                </a:cubicBezTo>
                <a:cubicBezTo>
                  <a:pt x="12818" y="9881"/>
                  <a:pt x="12580" y="9191"/>
                  <a:pt x="12343" y="8732"/>
                </a:cubicBezTo>
                <a:cubicBezTo>
                  <a:pt x="12105" y="8272"/>
                  <a:pt x="11393" y="8043"/>
                  <a:pt x="10681" y="8043"/>
                </a:cubicBezTo>
                <a:cubicBezTo>
                  <a:pt x="9969" y="8043"/>
                  <a:pt x="9257" y="8272"/>
                  <a:pt x="9020" y="8962"/>
                </a:cubicBezTo>
                <a:cubicBezTo>
                  <a:pt x="8545" y="9651"/>
                  <a:pt x="8545" y="10340"/>
                  <a:pt x="8545" y="11260"/>
                </a:cubicBezTo>
                <a:cubicBezTo>
                  <a:pt x="8545" y="11949"/>
                  <a:pt x="8782" y="14017"/>
                  <a:pt x="10444" y="14017"/>
                </a:cubicBezTo>
                <a:cubicBezTo>
                  <a:pt x="11156" y="14017"/>
                  <a:pt x="11868" y="13557"/>
                  <a:pt x="12343" y="1286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8DEE8038-58FC-4CE7-A91E-AF6029A18784}"/>
              </a:ext>
            </a:extLst>
          </p:cNvPr>
          <p:cNvSpPr/>
          <p:nvPr/>
        </p:nvSpPr>
        <p:spPr>
          <a:xfrm>
            <a:off x="1054100" y="2917825"/>
            <a:ext cx="395289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90"/>
                </a:moveTo>
                <a:cubicBezTo>
                  <a:pt x="21600" y="21600"/>
                  <a:pt x="21600" y="21600"/>
                  <a:pt x="216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1890"/>
                  <a:pt x="0" y="1890"/>
                  <a:pt x="0" y="1890"/>
                </a:cubicBezTo>
                <a:cubicBezTo>
                  <a:pt x="3291" y="1890"/>
                  <a:pt x="3291" y="1890"/>
                  <a:pt x="3291" y="1890"/>
                </a:cubicBezTo>
                <a:cubicBezTo>
                  <a:pt x="3291" y="0"/>
                  <a:pt x="3291" y="0"/>
                  <a:pt x="3291" y="0"/>
                </a:cubicBezTo>
                <a:cubicBezTo>
                  <a:pt x="5554" y="0"/>
                  <a:pt x="5554" y="0"/>
                  <a:pt x="5554" y="0"/>
                </a:cubicBezTo>
                <a:cubicBezTo>
                  <a:pt x="5554" y="1890"/>
                  <a:pt x="5554" y="1890"/>
                  <a:pt x="5554" y="1890"/>
                </a:cubicBezTo>
                <a:lnTo>
                  <a:pt x="21600" y="1890"/>
                </a:lnTo>
                <a:close/>
                <a:moveTo>
                  <a:pt x="20366" y="3240"/>
                </a:moveTo>
                <a:cubicBezTo>
                  <a:pt x="1029" y="3240"/>
                  <a:pt x="1029" y="3240"/>
                  <a:pt x="1029" y="3240"/>
                </a:cubicBezTo>
                <a:cubicBezTo>
                  <a:pt x="1029" y="9180"/>
                  <a:pt x="1029" y="9180"/>
                  <a:pt x="1029" y="9180"/>
                </a:cubicBezTo>
                <a:cubicBezTo>
                  <a:pt x="6994" y="9180"/>
                  <a:pt x="6994" y="9180"/>
                  <a:pt x="6994" y="9180"/>
                </a:cubicBezTo>
                <a:cubicBezTo>
                  <a:pt x="7817" y="7830"/>
                  <a:pt x="9257" y="6750"/>
                  <a:pt x="10697" y="6750"/>
                </a:cubicBezTo>
                <a:cubicBezTo>
                  <a:pt x="12343" y="6750"/>
                  <a:pt x="13577" y="7830"/>
                  <a:pt x="14606" y="9180"/>
                </a:cubicBezTo>
                <a:cubicBezTo>
                  <a:pt x="20366" y="9180"/>
                  <a:pt x="20366" y="9180"/>
                  <a:pt x="20366" y="9180"/>
                </a:cubicBezTo>
                <a:lnTo>
                  <a:pt x="20366" y="3240"/>
                </a:lnTo>
                <a:close/>
                <a:moveTo>
                  <a:pt x="10697" y="7830"/>
                </a:moveTo>
                <a:cubicBezTo>
                  <a:pt x="8640" y="7830"/>
                  <a:pt x="6789" y="10260"/>
                  <a:pt x="6789" y="13230"/>
                </a:cubicBezTo>
                <a:cubicBezTo>
                  <a:pt x="6789" y="15930"/>
                  <a:pt x="8640" y="18360"/>
                  <a:pt x="10697" y="18360"/>
                </a:cubicBezTo>
                <a:cubicBezTo>
                  <a:pt x="12960" y="18360"/>
                  <a:pt x="14811" y="15930"/>
                  <a:pt x="14811" y="13230"/>
                </a:cubicBezTo>
                <a:cubicBezTo>
                  <a:pt x="14811" y="10260"/>
                  <a:pt x="12960" y="7830"/>
                  <a:pt x="10697" y="7830"/>
                </a:cubicBezTo>
                <a:close/>
                <a:moveTo>
                  <a:pt x="10697" y="9990"/>
                </a:moveTo>
                <a:cubicBezTo>
                  <a:pt x="9463" y="9990"/>
                  <a:pt x="8434" y="11340"/>
                  <a:pt x="8434" y="13230"/>
                </a:cubicBezTo>
                <a:cubicBezTo>
                  <a:pt x="8434" y="14850"/>
                  <a:pt x="9463" y="16200"/>
                  <a:pt x="10697" y="16200"/>
                </a:cubicBezTo>
                <a:cubicBezTo>
                  <a:pt x="12137" y="16200"/>
                  <a:pt x="13166" y="14850"/>
                  <a:pt x="13166" y="13230"/>
                </a:cubicBezTo>
                <a:cubicBezTo>
                  <a:pt x="13166" y="11340"/>
                  <a:pt x="12137" y="9990"/>
                  <a:pt x="10697" y="999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0E2AA273-C5F5-4A73-A988-1D29CCF35831}"/>
              </a:ext>
            </a:extLst>
          </p:cNvPr>
          <p:cNvSpPr/>
          <p:nvPr/>
        </p:nvSpPr>
        <p:spPr>
          <a:xfrm>
            <a:off x="1760538" y="2887663"/>
            <a:ext cx="274639" cy="341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086"/>
                </a:moveTo>
                <a:cubicBezTo>
                  <a:pt x="21600" y="21600"/>
                  <a:pt x="21600" y="21600"/>
                  <a:pt x="21600" y="21600"/>
                </a:cubicBezTo>
                <a:cubicBezTo>
                  <a:pt x="4438" y="21600"/>
                  <a:pt x="4438" y="21600"/>
                  <a:pt x="4438" y="21600"/>
                </a:cubicBezTo>
                <a:cubicBezTo>
                  <a:pt x="2071" y="21600"/>
                  <a:pt x="0" y="20176"/>
                  <a:pt x="0" y="18040"/>
                </a:cubicBezTo>
                <a:cubicBezTo>
                  <a:pt x="0" y="2136"/>
                  <a:pt x="0" y="2136"/>
                  <a:pt x="0" y="2136"/>
                </a:cubicBezTo>
                <a:cubicBezTo>
                  <a:pt x="0" y="949"/>
                  <a:pt x="1184" y="0"/>
                  <a:pt x="2663" y="0"/>
                </a:cubicBezTo>
                <a:cubicBezTo>
                  <a:pt x="18345" y="0"/>
                  <a:pt x="18345" y="0"/>
                  <a:pt x="18345" y="0"/>
                </a:cubicBezTo>
                <a:cubicBezTo>
                  <a:pt x="18345" y="15903"/>
                  <a:pt x="18345" y="15903"/>
                  <a:pt x="18345" y="15903"/>
                </a:cubicBezTo>
                <a:cubicBezTo>
                  <a:pt x="4438" y="15903"/>
                  <a:pt x="4438" y="15903"/>
                  <a:pt x="4438" y="15903"/>
                </a:cubicBezTo>
                <a:cubicBezTo>
                  <a:pt x="2663" y="15903"/>
                  <a:pt x="1479" y="16615"/>
                  <a:pt x="1479" y="18040"/>
                </a:cubicBezTo>
                <a:cubicBezTo>
                  <a:pt x="1479" y="18040"/>
                  <a:pt x="1479" y="18040"/>
                  <a:pt x="1479" y="18040"/>
                </a:cubicBezTo>
                <a:cubicBezTo>
                  <a:pt x="1479" y="19464"/>
                  <a:pt x="2663" y="20413"/>
                  <a:pt x="4438" y="20413"/>
                </a:cubicBezTo>
                <a:cubicBezTo>
                  <a:pt x="20416" y="20413"/>
                  <a:pt x="20416" y="20413"/>
                  <a:pt x="20416" y="20413"/>
                </a:cubicBezTo>
                <a:cubicBezTo>
                  <a:pt x="20416" y="3086"/>
                  <a:pt x="20416" y="3086"/>
                  <a:pt x="20416" y="3086"/>
                </a:cubicBezTo>
                <a:lnTo>
                  <a:pt x="21600" y="3086"/>
                </a:lnTo>
                <a:close/>
                <a:moveTo>
                  <a:pt x="18345" y="17565"/>
                </a:moveTo>
                <a:cubicBezTo>
                  <a:pt x="4734" y="17565"/>
                  <a:pt x="4734" y="17565"/>
                  <a:pt x="4734" y="17565"/>
                </a:cubicBezTo>
                <a:cubicBezTo>
                  <a:pt x="4438" y="17565"/>
                  <a:pt x="3847" y="17802"/>
                  <a:pt x="3847" y="18040"/>
                </a:cubicBezTo>
                <a:cubicBezTo>
                  <a:pt x="3847" y="18277"/>
                  <a:pt x="4438" y="18514"/>
                  <a:pt x="4734" y="18514"/>
                </a:cubicBezTo>
                <a:cubicBezTo>
                  <a:pt x="18345" y="18514"/>
                  <a:pt x="18345" y="18514"/>
                  <a:pt x="18345" y="18514"/>
                </a:cubicBezTo>
                <a:lnTo>
                  <a:pt x="18345" y="1756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3DD3DBD1-C4C8-4FB2-896D-35278D158720}"/>
              </a:ext>
            </a:extLst>
          </p:cNvPr>
          <p:cNvSpPr/>
          <p:nvPr/>
        </p:nvSpPr>
        <p:spPr>
          <a:xfrm>
            <a:off x="2368550" y="2879725"/>
            <a:ext cx="349251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684"/>
                </a:moveTo>
                <a:cubicBezTo>
                  <a:pt x="21600" y="16723"/>
                  <a:pt x="16723" y="21600"/>
                  <a:pt x="10684" y="21600"/>
                </a:cubicBezTo>
                <a:cubicBezTo>
                  <a:pt x="4877" y="21600"/>
                  <a:pt x="0" y="16723"/>
                  <a:pt x="0" y="10684"/>
                </a:cubicBezTo>
                <a:cubicBezTo>
                  <a:pt x="0" y="4877"/>
                  <a:pt x="4877" y="0"/>
                  <a:pt x="10684" y="0"/>
                </a:cubicBezTo>
                <a:cubicBezTo>
                  <a:pt x="16723" y="0"/>
                  <a:pt x="21600" y="4877"/>
                  <a:pt x="21600" y="10684"/>
                </a:cubicBezTo>
                <a:close/>
                <a:moveTo>
                  <a:pt x="3716" y="17652"/>
                </a:moveTo>
                <a:cubicBezTo>
                  <a:pt x="4413" y="18348"/>
                  <a:pt x="5110" y="18813"/>
                  <a:pt x="6039" y="19277"/>
                </a:cubicBezTo>
                <a:cubicBezTo>
                  <a:pt x="8361" y="14632"/>
                  <a:pt x="8361" y="14632"/>
                  <a:pt x="8361" y="14632"/>
                </a:cubicBezTo>
                <a:cubicBezTo>
                  <a:pt x="9058" y="15097"/>
                  <a:pt x="9987" y="15329"/>
                  <a:pt x="10916" y="15329"/>
                </a:cubicBezTo>
                <a:cubicBezTo>
                  <a:pt x="13471" y="15329"/>
                  <a:pt x="15561" y="13239"/>
                  <a:pt x="15561" y="10684"/>
                </a:cubicBezTo>
                <a:cubicBezTo>
                  <a:pt x="15561" y="9523"/>
                  <a:pt x="15097" y="8361"/>
                  <a:pt x="14168" y="7432"/>
                </a:cubicBezTo>
                <a:cubicBezTo>
                  <a:pt x="18581" y="4645"/>
                  <a:pt x="18581" y="4645"/>
                  <a:pt x="18581" y="4645"/>
                </a:cubicBezTo>
                <a:cubicBezTo>
                  <a:pt x="18348" y="4413"/>
                  <a:pt x="18116" y="3948"/>
                  <a:pt x="17884" y="3716"/>
                </a:cubicBezTo>
                <a:cubicBezTo>
                  <a:pt x="17187" y="3019"/>
                  <a:pt x="16490" y="2555"/>
                  <a:pt x="15561" y="2090"/>
                </a:cubicBezTo>
                <a:cubicBezTo>
                  <a:pt x="13239" y="6735"/>
                  <a:pt x="13239" y="6735"/>
                  <a:pt x="13239" y="6735"/>
                </a:cubicBezTo>
                <a:cubicBezTo>
                  <a:pt x="12542" y="6271"/>
                  <a:pt x="11613" y="6039"/>
                  <a:pt x="10916" y="6039"/>
                </a:cubicBezTo>
                <a:cubicBezTo>
                  <a:pt x="8129" y="6039"/>
                  <a:pt x="6039" y="8129"/>
                  <a:pt x="6039" y="10684"/>
                </a:cubicBezTo>
                <a:cubicBezTo>
                  <a:pt x="6039" y="12077"/>
                  <a:pt x="6503" y="13006"/>
                  <a:pt x="7432" y="13935"/>
                </a:cubicBezTo>
                <a:cubicBezTo>
                  <a:pt x="3019" y="16723"/>
                  <a:pt x="3019" y="16723"/>
                  <a:pt x="3019" y="16723"/>
                </a:cubicBezTo>
                <a:cubicBezTo>
                  <a:pt x="3252" y="17187"/>
                  <a:pt x="3484" y="17419"/>
                  <a:pt x="3716" y="17652"/>
                </a:cubicBezTo>
                <a:close/>
                <a:moveTo>
                  <a:pt x="8826" y="10684"/>
                </a:moveTo>
                <a:cubicBezTo>
                  <a:pt x="8826" y="9523"/>
                  <a:pt x="9755" y="8594"/>
                  <a:pt x="10916" y="8594"/>
                </a:cubicBezTo>
                <a:cubicBezTo>
                  <a:pt x="11845" y="8594"/>
                  <a:pt x="12774" y="9523"/>
                  <a:pt x="12774" y="10684"/>
                </a:cubicBezTo>
                <a:cubicBezTo>
                  <a:pt x="12774" y="11845"/>
                  <a:pt x="11845" y="12774"/>
                  <a:pt x="10916" y="12774"/>
                </a:cubicBezTo>
                <a:cubicBezTo>
                  <a:pt x="9755" y="12774"/>
                  <a:pt x="8826" y="11845"/>
                  <a:pt x="8826" y="10684"/>
                </a:cubicBezTo>
                <a:close/>
                <a:moveTo>
                  <a:pt x="9755" y="10684"/>
                </a:moveTo>
                <a:cubicBezTo>
                  <a:pt x="9755" y="11381"/>
                  <a:pt x="10219" y="11845"/>
                  <a:pt x="10916" y="11845"/>
                </a:cubicBezTo>
                <a:cubicBezTo>
                  <a:pt x="11381" y="11845"/>
                  <a:pt x="11845" y="11381"/>
                  <a:pt x="11845" y="10684"/>
                </a:cubicBezTo>
                <a:cubicBezTo>
                  <a:pt x="11845" y="10219"/>
                  <a:pt x="11381" y="9755"/>
                  <a:pt x="10916" y="9755"/>
                </a:cubicBezTo>
                <a:cubicBezTo>
                  <a:pt x="10219" y="9755"/>
                  <a:pt x="9755" y="10219"/>
                  <a:pt x="9755" y="1068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D5BF0D40-4400-4196-AEA4-87E1FD21C88F}"/>
              </a:ext>
            </a:extLst>
          </p:cNvPr>
          <p:cNvSpPr/>
          <p:nvPr/>
        </p:nvSpPr>
        <p:spPr>
          <a:xfrm>
            <a:off x="3051175" y="2887663"/>
            <a:ext cx="271464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53" y="0"/>
                </a:moveTo>
                <a:lnTo>
                  <a:pt x="21600" y="5919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lnTo>
                  <a:pt x="14653" y="0"/>
                </a:lnTo>
                <a:close/>
                <a:moveTo>
                  <a:pt x="3284" y="18900"/>
                </a:moveTo>
                <a:lnTo>
                  <a:pt x="18568" y="18900"/>
                </a:lnTo>
                <a:lnTo>
                  <a:pt x="18568" y="6854"/>
                </a:lnTo>
                <a:lnTo>
                  <a:pt x="12884" y="6854"/>
                </a:lnTo>
                <a:lnTo>
                  <a:pt x="12884" y="2700"/>
                </a:lnTo>
                <a:lnTo>
                  <a:pt x="3284" y="2700"/>
                </a:lnTo>
                <a:lnTo>
                  <a:pt x="3284" y="18900"/>
                </a:lnTo>
                <a:close/>
                <a:moveTo>
                  <a:pt x="12632" y="11838"/>
                </a:moveTo>
                <a:lnTo>
                  <a:pt x="12632" y="8827"/>
                </a:lnTo>
                <a:lnTo>
                  <a:pt x="8968" y="8827"/>
                </a:lnTo>
                <a:lnTo>
                  <a:pt x="8968" y="11838"/>
                </a:lnTo>
                <a:lnTo>
                  <a:pt x="5179" y="11838"/>
                </a:lnTo>
                <a:lnTo>
                  <a:pt x="10737" y="17446"/>
                </a:lnTo>
                <a:lnTo>
                  <a:pt x="16800" y="11838"/>
                </a:lnTo>
                <a:lnTo>
                  <a:pt x="12632" y="1183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27E3BA0E-6103-4E87-BD50-5368F053E8BD}"/>
              </a:ext>
            </a:extLst>
          </p:cNvPr>
          <p:cNvSpPr/>
          <p:nvPr/>
        </p:nvSpPr>
        <p:spPr>
          <a:xfrm>
            <a:off x="3622675" y="2932113"/>
            <a:ext cx="423863" cy="2968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37"/>
                </a:moveTo>
                <a:cubicBezTo>
                  <a:pt x="21600" y="10937"/>
                  <a:pt x="17204" y="21600"/>
                  <a:pt x="10704" y="21600"/>
                </a:cubicBezTo>
                <a:cubicBezTo>
                  <a:pt x="4396" y="21600"/>
                  <a:pt x="0" y="10937"/>
                  <a:pt x="0" y="10937"/>
                </a:cubicBezTo>
                <a:cubicBezTo>
                  <a:pt x="0" y="10937"/>
                  <a:pt x="4396" y="0"/>
                  <a:pt x="10704" y="0"/>
                </a:cubicBezTo>
                <a:cubicBezTo>
                  <a:pt x="17204" y="0"/>
                  <a:pt x="21600" y="10937"/>
                  <a:pt x="21600" y="10937"/>
                </a:cubicBezTo>
                <a:close/>
                <a:moveTo>
                  <a:pt x="16057" y="10937"/>
                </a:moveTo>
                <a:cubicBezTo>
                  <a:pt x="16057" y="6562"/>
                  <a:pt x="13572" y="3281"/>
                  <a:pt x="10704" y="3281"/>
                </a:cubicBezTo>
                <a:cubicBezTo>
                  <a:pt x="7837" y="3281"/>
                  <a:pt x="5543" y="6562"/>
                  <a:pt x="5543" y="10937"/>
                </a:cubicBezTo>
                <a:cubicBezTo>
                  <a:pt x="5543" y="15038"/>
                  <a:pt x="7837" y="18319"/>
                  <a:pt x="10704" y="18319"/>
                </a:cubicBezTo>
                <a:cubicBezTo>
                  <a:pt x="13572" y="18319"/>
                  <a:pt x="16057" y="15038"/>
                  <a:pt x="16057" y="10937"/>
                </a:cubicBezTo>
                <a:close/>
                <a:moveTo>
                  <a:pt x="10704" y="7382"/>
                </a:moveTo>
                <a:cubicBezTo>
                  <a:pt x="9558" y="7382"/>
                  <a:pt x="8411" y="9023"/>
                  <a:pt x="8411" y="10937"/>
                </a:cubicBezTo>
                <a:cubicBezTo>
                  <a:pt x="8411" y="12577"/>
                  <a:pt x="9558" y="14218"/>
                  <a:pt x="10704" y="14218"/>
                </a:cubicBezTo>
                <a:cubicBezTo>
                  <a:pt x="12042" y="14218"/>
                  <a:pt x="13189" y="12577"/>
                  <a:pt x="13189" y="10937"/>
                </a:cubicBezTo>
                <a:cubicBezTo>
                  <a:pt x="13189" y="9023"/>
                  <a:pt x="12042" y="7382"/>
                  <a:pt x="10704" y="738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7D0D9343-5A39-4594-A5E7-3DED09970912}"/>
              </a:ext>
            </a:extLst>
          </p:cNvPr>
          <p:cNvSpPr/>
          <p:nvPr/>
        </p:nvSpPr>
        <p:spPr>
          <a:xfrm>
            <a:off x="4395787" y="2884488"/>
            <a:ext cx="165101" cy="3333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4126"/>
                </a:moveTo>
                <a:cubicBezTo>
                  <a:pt x="14727" y="4126"/>
                  <a:pt x="14236" y="5097"/>
                  <a:pt x="14236" y="6067"/>
                </a:cubicBezTo>
                <a:cubicBezTo>
                  <a:pt x="14236" y="7524"/>
                  <a:pt x="14236" y="7524"/>
                  <a:pt x="14236" y="7524"/>
                </a:cubicBezTo>
                <a:cubicBezTo>
                  <a:pt x="21600" y="7524"/>
                  <a:pt x="21600" y="7524"/>
                  <a:pt x="21600" y="7524"/>
                </a:cubicBezTo>
                <a:cubicBezTo>
                  <a:pt x="21109" y="11892"/>
                  <a:pt x="21109" y="11892"/>
                  <a:pt x="21109" y="11892"/>
                </a:cubicBezTo>
                <a:cubicBezTo>
                  <a:pt x="14236" y="11892"/>
                  <a:pt x="14236" y="11892"/>
                  <a:pt x="14236" y="11892"/>
                </a:cubicBezTo>
                <a:cubicBezTo>
                  <a:pt x="14236" y="21600"/>
                  <a:pt x="14236" y="21600"/>
                  <a:pt x="14236" y="21600"/>
                </a:cubicBezTo>
                <a:cubicBezTo>
                  <a:pt x="5400" y="21600"/>
                  <a:pt x="5400" y="21600"/>
                  <a:pt x="5400" y="21600"/>
                </a:cubicBezTo>
                <a:cubicBezTo>
                  <a:pt x="5400" y="11892"/>
                  <a:pt x="5400" y="11892"/>
                  <a:pt x="5400" y="11892"/>
                </a:cubicBezTo>
                <a:cubicBezTo>
                  <a:pt x="0" y="11892"/>
                  <a:pt x="0" y="11892"/>
                  <a:pt x="0" y="11892"/>
                </a:cubicBezTo>
                <a:cubicBezTo>
                  <a:pt x="0" y="7524"/>
                  <a:pt x="0" y="7524"/>
                  <a:pt x="0" y="7524"/>
                </a:cubicBezTo>
                <a:cubicBezTo>
                  <a:pt x="5400" y="7524"/>
                  <a:pt x="5400" y="7524"/>
                  <a:pt x="5400" y="7524"/>
                </a:cubicBezTo>
                <a:cubicBezTo>
                  <a:pt x="5400" y="4126"/>
                  <a:pt x="5400" y="4126"/>
                  <a:pt x="5400" y="4126"/>
                </a:cubicBezTo>
                <a:cubicBezTo>
                  <a:pt x="5400" y="1456"/>
                  <a:pt x="8345" y="0"/>
                  <a:pt x="14236" y="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21600" y="4126"/>
                  <a:pt x="21600" y="4126"/>
                  <a:pt x="21600" y="4126"/>
                </a:cubicBezTo>
                <a:lnTo>
                  <a:pt x="17673" y="412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F9C1D6B5-8CBA-4A99-B8CF-F8BC5E6D6E14}"/>
              </a:ext>
            </a:extLst>
          </p:cNvPr>
          <p:cNvSpPr/>
          <p:nvPr/>
        </p:nvSpPr>
        <p:spPr>
          <a:xfrm>
            <a:off x="4962525" y="2887663"/>
            <a:ext cx="327025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66" y="0"/>
                </a:moveTo>
                <a:cubicBezTo>
                  <a:pt x="20855" y="0"/>
                  <a:pt x="21600" y="736"/>
                  <a:pt x="21600" y="2209"/>
                </a:cubicBezTo>
                <a:cubicBezTo>
                  <a:pt x="21600" y="19391"/>
                  <a:pt x="21600" y="19391"/>
                  <a:pt x="21600" y="19391"/>
                </a:cubicBezTo>
                <a:cubicBezTo>
                  <a:pt x="21600" y="20864"/>
                  <a:pt x="20855" y="21600"/>
                  <a:pt x="19366" y="21600"/>
                </a:cubicBezTo>
                <a:cubicBezTo>
                  <a:pt x="13407" y="21600"/>
                  <a:pt x="13407" y="21600"/>
                  <a:pt x="13407" y="21600"/>
                </a:cubicBezTo>
                <a:cubicBezTo>
                  <a:pt x="13407" y="14482"/>
                  <a:pt x="13407" y="14482"/>
                  <a:pt x="13407" y="14482"/>
                </a:cubicBezTo>
                <a:cubicBezTo>
                  <a:pt x="16138" y="14482"/>
                  <a:pt x="16138" y="14482"/>
                  <a:pt x="16138" y="14482"/>
                </a:cubicBezTo>
                <a:cubicBezTo>
                  <a:pt x="16138" y="11291"/>
                  <a:pt x="16138" y="11291"/>
                  <a:pt x="16138" y="11291"/>
                </a:cubicBezTo>
                <a:cubicBezTo>
                  <a:pt x="13407" y="11291"/>
                  <a:pt x="13407" y="11291"/>
                  <a:pt x="13407" y="11291"/>
                </a:cubicBezTo>
                <a:cubicBezTo>
                  <a:pt x="13407" y="9082"/>
                  <a:pt x="13407" y="9082"/>
                  <a:pt x="13407" y="9082"/>
                </a:cubicBezTo>
                <a:cubicBezTo>
                  <a:pt x="13407" y="8345"/>
                  <a:pt x="13655" y="7609"/>
                  <a:pt x="14648" y="7609"/>
                </a:cubicBezTo>
                <a:cubicBezTo>
                  <a:pt x="16138" y="7609"/>
                  <a:pt x="16138" y="7609"/>
                  <a:pt x="16138" y="7609"/>
                </a:cubicBezTo>
                <a:cubicBezTo>
                  <a:pt x="16138" y="4418"/>
                  <a:pt x="16138" y="4418"/>
                  <a:pt x="16138" y="4418"/>
                </a:cubicBezTo>
                <a:cubicBezTo>
                  <a:pt x="13159" y="4418"/>
                  <a:pt x="13159" y="4418"/>
                  <a:pt x="13159" y="4418"/>
                </a:cubicBezTo>
                <a:cubicBezTo>
                  <a:pt x="10924" y="4418"/>
                  <a:pt x="9683" y="5645"/>
                  <a:pt x="9683" y="7609"/>
                </a:cubicBezTo>
                <a:cubicBezTo>
                  <a:pt x="9683" y="11291"/>
                  <a:pt x="9683" y="11291"/>
                  <a:pt x="9683" y="11291"/>
                </a:cubicBezTo>
                <a:cubicBezTo>
                  <a:pt x="7448" y="11291"/>
                  <a:pt x="7448" y="11291"/>
                  <a:pt x="7448" y="11291"/>
                </a:cubicBezTo>
                <a:cubicBezTo>
                  <a:pt x="7448" y="14482"/>
                  <a:pt x="7448" y="14482"/>
                  <a:pt x="7448" y="14482"/>
                </a:cubicBezTo>
                <a:cubicBezTo>
                  <a:pt x="9683" y="14482"/>
                  <a:pt x="9683" y="14482"/>
                  <a:pt x="9683" y="14482"/>
                </a:cubicBezTo>
                <a:cubicBezTo>
                  <a:pt x="9683" y="21600"/>
                  <a:pt x="9683" y="21600"/>
                  <a:pt x="9683" y="21600"/>
                </a:cubicBezTo>
                <a:cubicBezTo>
                  <a:pt x="2234" y="21600"/>
                  <a:pt x="2234" y="21600"/>
                  <a:pt x="2234" y="21600"/>
                </a:cubicBezTo>
                <a:cubicBezTo>
                  <a:pt x="745" y="21600"/>
                  <a:pt x="0" y="20864"/>
                  <a:pt x="0" y="19391"/>
                </a:cubicBezTo>
                <a:cubicBezTo>
                  <a:pt x="0" y="2209"/>
                  <a:pt x="0" y="2209"/>
                  <a:pt x="0" y="2209"/>
                </a:cubicBezTo>
                <a:cubicBezTo>
                  <a:pt x="0" y="736"/>
                  <a:pt x="745" y="0"/>
                  <a:pt x="2234" y="0"/>
                </a:cubicBezTo>
                <a:lnTo>
                  <a:pt x="19366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EE5E7168-9DBC-4CA2-B9ED-B0AB810C3319}"/>
              </a:ext>
            </a:extLst>
          </p:cNvPr>
          <p:cNvSpPr/>
          <p:nvPr/>
        </p:nvSpPr>
        <p:spPr>
          <a:xfrm>
            <a:off x="5562600" y="2889747"/>
            <a:ext cx="412750" cy="3281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64" extrusionOk="0">
                <a:moveTo>
                  <a:pt x="17869" y="8946"/>
                </a:moveTo>
                <a:cubicBezTo>
                  <a:pt x="14727" y="8946"/>
                  <a:pt x="14727" y="8946"/>
                  <a:pt x="14727" y="8946"/>
                </a:cubicBezTo>
                <a:cubicBezTo>
                  <a:pt x="14727" y="10909"/>
                  <a:pt x="14727" y="10909"/>
                  <a:pt x="14727" y="10909"/>
                </a:cubicBezTo>
                <a:cubicBezTo>
                  <a:pt x="14727" y="12137"/>
                  <a:pt x="13942" y="13119"/>
                  <a:pt x="12764" y="13119"/>
                </a:cubicBezTo>
                <a:cubicBezTo>
                  <a:pt x="12567" y="13119"/>
                  <a:pt x="7265" y="13364"/>
                  <a:pt x="5498" y="13119"/>
                </a:cubicBezTo>
                <a:cubicBezTo>
                  <a:pt x="4320" y="12873"/>
                  <a:pt x="0" y="11155"/>
                  <a:pt x="0" y="8946"/>
                </a:cubicBezTo>
                <a:cubicBezTo>
                  <a:pt x="0" y="4282"/>
                  <a:pt x="0" y="4282"/>
                  <a:pt x="0" y="4282"/>
                </a:cubicBezTo>
                <a:cubicBezTo>
                  <a:pt x="0" y="1828"/>
                  <a:pt x="3927" y="355"/>
                  <a:pt x="5498" y="109"/>
                </a:cubicBezTo>
                <a:cubicBezTo>
                  <a:pt x="7462" y="-136"/>
                  <a:pt x="12567" y="109"/>
                  <a:pt x="12764" y="109"/>
                </a:cubicBezTo>
                <a:cubicBezTo>
                  <a:pt x="13942" y="109"/>
                  <a:pt x="14727" y="1091"/>
                  <a:pt x="14727" y="2319"/>
                </a:cubicBezTo>
                <a:cubicBezTo>
                  <a:pt x="14727" y="4282"/>
                  <a:pt x="14727" y="4282"/>
                  <a:pt x="14727" y="4282"/>
                </a:cubicBezTo>
                <a:cubicBezTo>
                  <a:pt x="17869" y="4282"/>
                  <a:pt x="17869" y="4282"/>
                  <a:pt x="17869" y="4282"/>
                </a:cubicBezTo>
                <a:lnTo>
                  <a:pt x="17869" y="8946"/>
                </a:lnTo>
                <a:close/>
                <a:moveTo>
                  <a:pt x="6676" y="7719"/>
                </a:moveTo>
                <a:cubicBezTo>
                  <a:pt x="6676" y="6491"/>
                  <a:pt x="5891" y="5755"/>
                  <a:pt x="5105" y="5755"/>
                </a:cubicBezTo>
                <a:cubicBezTo>
                  <a:pt x="4124" y="5755"/>
                  <a:pt x="3338" y="6491"/>
                  <a:pt x="3338" y="7719"/>
                </a:cubicBezTo>
                <a:cubicBezTo>
                  <a:pt x="3338" y="8946"/>
                  <a:pt x="4124" y="9682"/>
                  <a:pt x="5105" y="9682"/>
                </a:cubicBezTo>
                <a:cubicBezTo>
                  <a:pt x="5891" y="9682"/>
                  <a:pt x="6676" y="8946"/>
                  <a:pt x="6676" y="7719"/>
                </a:cubicBezTo>
                <a:close/>
                <a:moveTo>
                  <a:pt x="13942" y="21464"/>
                </a:moveTo>
                <a:cubicBezTo>
                  <a:pt x="12371" y="14591"/>
                  <a:pt x="12371" y="14591"/>
                  <a:pt x="12371" y="14591"/>
                </a:cubicBezTo>
                <a:cubicBezTo>
                  <a:pt x="8444" y="14591"/>
                  <a:pt x="8444" y="14591"/>
                  <a:pt x="8444" y="14591"/>
                </a:cubicBezTo>
                <a:cubicBezTo>
                  <a:pt x="9818" y="20237"/>
                  <a:pt x="9818" y="20237"/>
                  <a:pt x="9818" y="20237"/>
                </a:cubicBezTo>
                <a:cubicBezTo>
                  <a:pt x="9818" y="20973"/>
                  <a:pt x="10211" y="21464"/>
                  <a:pt x="10604" y="21464"/>
                </a:cubicBezTo>
                <a:lnTo>
                  <a:pt x="13942" y="21464"/>
                </a:lnTo>
                <a:close/>
                <a:moveTo>
                  <a:pt x="21600" y="1582"/>
                </a:moveTo>
                <a:cubicBezTo>
                  <a:pt x="21600" y="11400"/>
                  <a:pt x="21600" y="11400"/>
                  <a:pt x="21600" y="11400"/>
                </a:cubicBezTo>
                <a:cubicBezTo>
                  <a:pt x="18851" y="8946"/>
                  <a:pt x="18851" y="8946"/>
                  <a:pt x="18851" y="8946"/>
                </a:cubicBezTo>
                <a:cubicBezTo>
                  <a:pt x="18851" y="4282"/>
                  <a:pt x="18851" y="4282"/>
                  <a:pt x="18851" y="4282"/>
                </a:cubicBezTo>
                <a:lnTo>
                  <a:pt x="21600" y="15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F4DCD2F4-39EC-469B-B296-9D26AD4C15A5}"/>
              </a:ext>
            </a:extLst>
          </p:cNvPr>
          <p:cNvSpPr/>
          <p:nvPr/>
        </p:nvSpPr>
        <p:spPr>
          <a:xfrm>
            <a:off x="6238875" y="2879725"/>
            <a:ext cx="352425" cy="3381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200"/>
                </a:moveTo>
                <a:cubicBezTo>
                  <a:pt x="21600" y="1920"/>
                  <a:pt x="20911" y="2400"/>
                  <a:pt x="20451" y="2400"/>
                </a:cubicBezTo>
                <a:cubicBezTo>
                  <a:pt x="20221" y="2400"/>
                  <a:pt x="20221" y="2400"/>
                  <a:pt x="20221" y="2400"/>
                </a:cubicBezTo>
                <a:cubicBezTo>
                  <a:pt x="16545" y="21600"/>
                  <a:pt x="16545" y="21600"/>
                  <a:pt x="16545" y="21600"/>
                </a:cubicBezTo>
                <a:cubicBezTo>
                  <a:pt x="5055" y="21600"/>
                  <a:pt x="5055" y="21600"/>
                  <a:pt x="5055" y="21600"/>
                </a:cubicBezTo>
                <a:cubicBezTo>
                  <a:pt x="1609" y="2400"/>
                  <a:pt x="1609" y="2400"/>
                  <a:pt x="1609" y="2400"/>
                </a:cubicBezTo>
                <a:cubicBezTo>
                  <a:pt x="1149" y="2400"/>
                  <a:pt x="1149" y="2400"/>
                  <a:pt x="1149" y="2400"/>
                </a:cubicBezTo>
                <a:cubicBezTo>
                  <a:pt x="460" y="2400"/>
                  <a:pt x="0" y="1920"/>
                  <a:pt x="0" y="1200"/>
                </a:cubicBezTo>
                <a:cubicBezTo>
                  <a:pt x="0" y="480"/>
                  <a:pt x="460" y="0"/>
                  <a:pt x="1149" y="0"/>
                </a:cubicBezTo>
                <a:cubicBezTo>
                  <a:pt x="20451" y="0"/>
                  <a:pt x="20451" y="0"/>
                  <a:pt x="20451" y="0"/>
                </a:cubicBezTo>
                <a:cubicBezTo>
                  <a:pt x="20911" y="0"/>
                  <a:pt x="21600" y="480"/>
                  <a:pt x="21600" y="1200"/>
                </a:cubicBezTo>
                <a:close/>
                <a:moveTo>
                  <a:pt x="4596" y="2400"/>
                </a:moveTo>
                <a:cubicBezTo>
                  <a:pt x="3217" y="2400"/>
                  <a:pt x="3217" y="2400"/>
                  <a:pt x="3217" y="2400"/>
                </a:cubicBezTo>
                <a:cubicBezTo>
                  <a:pt x="3447" y="3600"/>
                  <a:pt x="3447" y="3600"/>
                  <a:pt x="3447" y="3600"/>
                </a:cubicBezTo>
                <a:lnTo>
                  <a:pt x="4596" y="2400"/>
                </a:lnTo>
                <a:close/>
                <a:moveTo>
                  <a:pt x="3677" y="5040"/>
                </a:moveTo>
                <a:cubicBezTo>
                  <a:pt x="4136" y="7440"/>
                  <a:pt x="4136" y="7440"/>
                  <a:pt x="4136" y="7440"/>
                </a:cubicBezTo>
                <a:cubicBezTo>
                  <a:pt x="4826" y="8160"/>
                  <a:pt x="4826" y="8160"/>
                  <a:pt x="4826" y="8160"/>
                </a:cubicBezTo>
                <a:cubicBezTo>
                  <a:pt x="6894" y="6000"/>
                  <a:pt x="6894" y="6000"/>
                  <a:pt x="6894" y="6000"/>
                </a:cubicBezTo>
                <a:cubicBezTo>
                  <a:pt x="4826" y="3840"/>
                  <a:pt x="4826" y="3840"/>
                  <a:pt x="4826" y="3840"/>
                </a:cubicBezTo>
                <a:lnTo>
                  <a:pt x="3677" y="5040"/>
                </a:lnTo>
                <a:close/>
                <a:moveTo>
                  <a:pt x="5515" y="13680"/>
                </a:moveTo>
                <a:cubicBezTo>
                  <a:pt x="6894" y="12000"/>
                  <a:pt x="6894" y="12000"/>
                  <a:pt x="6894" y="12000"/>
                </a:cubicBezTo>
                <a:cubicBezTo>
                  <a:pt x="4826" y="9840"/>
                  <a:pt x="4826" y="9840"/>
                  <a:pt x="4826" y="9840"/>
                </a:cubicBezTo>
                <a:cubicBezTo>
                  <a:pt x="4826" y="10080"/>
                  <a:pt x="4826" y="10080"/>
                  <a:pt x="4826" y="10080"/>
                </a:cubicBezTo>
                <a:lnTo>
                  <a:pt x="5515" y="13680"/>
                </a:lnTo>
                <a:close/>
                <a:moveTo>
                  <a:pt x="9421" y="2400"/>
                </a:moveTo>
                <a:cubicBezTo>
                  <a:pt x="6204" y="2400"/>
                  <a:pt x="6204" y="2400"/>
                  <a:pt x="6204" y="2400"/>
                </a:cubicBezTo>
                <a:cubicBezTo>
                  <a:pt x="5745" y="2880"/>
                  <a:pt x="5745" y="2880"/>
                  <a:pt x="5745" y="2880"/>
                </a:cubicBezTo>
                <a:cubicBezTo>
                  <a:pt x="7813" y="5040"/>
                  <a:pt x="7813" y="5040"/>
                  <a:pt x="7813" y="5040"/>
                </a:cubicBezTo>
                <a:cubicBezTo>
                  <a:pt x="9881" y="2880"/>
                  <a:pt x="9881" y="2880"/>
                  <a:pt x="9881" y="2880"/>
                </a:cubicBezTo>
                <a:lnTo>
                  <a:pt x="9421" y="2400"/>
                </a:lnTo>
                <a:close/>
                <a:moveTo>
                  <a:pt x="7813" y="11040"/>
                </a:moveTo>
                <a:cubicBezTo>
                  <a:pt x="9881" y="9120"/>
                  <a:pt x="9881" y="9120"/>
                  <a:pt x="9881" y="9120"/>
                </a:cubicBezTo>
                <a:cubicBezTo>
                  <a:pt x="7813" y="6960"/>
                  <a:pt x="7813" y="6960"/>
                  <a:pt x="7813" y="6960"/>
                </a:cubicBezTo>
                <a:cubicBezTo>
                  <a:pt x="5745" y="9120"/>
                  <a:pt x="5745" y="9120"/>
                  <a:pt x="5745" y="9120"/>
                </a:cubicBezTo>
                <a:lnTo>
                  <a:pt x="7813" y="11040"/>
                </a:lnTo>
                <a:close/>
                <a:moveTo>
                  <a:pt x="5745" y="15120"/>
                </a:moveTo>
                <a:cubicBezTo>
                  <a:pt x="7813" y="17280"/>
                  <a:pt x="7813" y="17280"/>
                  <a:pt x="7813" y="17280"/>
                </a:cubicBezTo>
                <a:cubicBezTo>
                  <a:pt x="9881" y="15120"/>
                  <a:pt x="9881" y="15120"/>
                  <a:pt x="9881" y="15120"/>
                </a:cubicBezTo>
                <a:cubicBezTo>
                  <a:pt x="7813" y="12960"/>
                  <a:pt x="7813" y="12960"/>
                  <a:pt x="7813" y="12960"/>
                </a:cubicBezTo>
                <a:lnTo>
                  <a:pt x="5745" y="15120"/>
                </a:lnTo>
                <a:close/>
                <a:moveTo>
                  <a:pt x="6434" y="19680"/>
                </a:moveTo>
                <a:cubicBezTo>
                  <a:pt x="8502" y="19680"/>
                  <a:pt x="8502" y="19680"/>
                  <a:pt x="8502" y="19680"/>
                </a:cubicBezTo>
                <a:cubicBezTo>
                  <a:pt x="5974" y="17040"/>
                  <a:pt x="5974" y="17040"/>
                  <a:pt x="5974" y="17040"/>
                </a:cubicBezTo>
                <a:lnTo>
                  <a:pt x="6434" y="19680"/>
                </a:lnTo>
                <a:close/>
                <a:moveTo>
                  <a:pt x="12638" y="6000"/>
                </a:moveTo>
                <a:cubicBezTo>
                  <a:pt x="10800" y="3840"/>
                  <a:pt x="10800" y="3840"/>
                  <a:pt x="10800" y="3840"/>
                </a:cubicBezTo>
                <a:cubicBezTo>
                  <a:pt x="8732" y="6000"/>
                  <a:pt x="8732" y="6000"/>
                  <a:pt x="8732" y="6000"/>
                </a:cubicBezTo>
                <a:cubicBezTo>
                  <a:pt x="10800" y="8160"/>
                  <a:pt x="10800" y="8160"/>
                  <a:pt x="10800" y="8160"/>
                </a:cubicBezTo>
                <a:lnTo>
                  <a:pt x="12638" y="6000"/>
                </a:lnTo>
                <a:close/>
                <a:moveTo>
                  <a:pt x="8732" y="12000"/>
                </a:moveTo>
                <a:cubicBezTo>
                  <a:pt x="10800" y="14160"/>
                  <a:pt x="10800" y="14160"/>
                  <a:pt x="10800" y="14160"/>
                </a:cubicBezTo>
                <a:cubicBezTo>
                  <a:pt x="12638" y="12000"/>
                  <a:pt x="12638" y="12000"/>
                  <a:pt x="12638" y="12000"/>
                </a:cubicBezTo>
                <a:cubicBezTo>
                  <a:pt x="10800" y="9840"/>
                  <a:pt x="10800" y="9840"/>
                  <a:pt x="10800" y="9840"/>
                </a:cubicBezTo>
                <a:lnTo>
                  <a:pt x="8732" y="12000"/>
                </a:lnTo>
                <a:close/>
                <a:moveTo>
                  <a:pt x="8732" y="18000"/>
                </a:moveTo>
                <a:cubicBezTo>
                  <a:pt x="10111" y="19680"/>
                  <a:pt x="10111" y="19680"/>
                  <a:pt x="10111" y="19680"/>
                </a:cubicBezTo>
                <a:cubicBezTo>
                  <a:pt x="11260" y="19680"/>
                  <a:pt x="11260" y="19680"/>
                  <a:pt x="11260" y="19680"/>
                </a:cubicBezTo>
                <a:cubicBezTo>
                  <a:pt x="12638" y="18000"/>
                  <a:pt x="12638" y="18000"/>
                  <a:pt x="12638" y="18000"/>
                </a:cubicBezTo>
                <a:cubicBezTo>
                  <a:pt x="10800" y="15840"/>
                  <a:pt x="10800" y="15840"/>
                  <a:pt x="10800" y="15840"/>
                </a:cubicBezTo>
                <a:lnTo>
                  <a:pt x="8732" y="18000"/>
                </a:lnTo>
                <a:close/>
                <a:moveTo>
                  <a:pt x="15166" y="2400"/>
                </a:moveTo>
                <a:cubicBezTo>
                  <a:pt x="11949" y="2400"/>
                  <a:pt x="11949" y="2400"/>
                  <a:pt x="11949" y="2400"/>
                </a:cubicBezTo>
                <a:cubicBezTo>
                  <a:pt x="11489" y="2880"/>
                  <a:pt x="11489" y="2880"/>
                  <a:pt x="11489" y="2880"/>
                </a:cubicBezTo>
                <a:cubicBezTo>
                  <a:pt x="13557" y="5040"/>
                  <a:pt x="13557" y="5040"/>
                  <a:pt x="13557" y="5040"/>
                </a:cubicBezTo>
                <a:cubicBezTo>
                  <a:pt x="15626" y="2880"/>
                  <a:pt x="15626" y="2880"/>
                  <a:pt x="15626" y="2880"/>
                </a:cubicBezTo>
                <a:lnTo>
                  <a:pt x="15166" y="2400"/>
                </a:lnTo>
                <a:close/>
                <a:moveTo>
                  <a:pt x="13557" y="11040"/>
                </a:moveTo>
                <a:cubicBezTo>
                  <a:pt x="15626" y="9120"/>
                  <a:pt x="15626" y="9120"/>
                  <a:pt x="15626" y="9120"/>
                </a:cubicBezTo>
                <a:cubicBezTo>
                  <a:pt x="13557" y="6960"/>
                  <a:pt x="13557" y="6960"/>
                  <a:pt x="13557" y="6960"/>
                </a:cubicBezTo>
                <a:cubicBezTo>
                  <a:pt x="11489" y="9120"/>
                  <a:pt x="11489" y="9120"/>
                  <a:pt x="11489" y="9120"/>
                </a:cubicBezTo>
                <a:lnTo>
                  <a:pt x="13557" y="11040"/>
                </a:lnTo>
                <a:close/>
                <a:moveTo>
                  <a:pt x="15626" y="15120"/>
                </a:moveTo>
                <a:cubicBezTo>
                  <a:pt x="13557" y="12960"/>
                  <a:pt x="13557" y="12960"/>
                  <a:pt x="13557" y="12960"/>
                </a:cubicBezTo>
                <a:cubicBezTo>
                  <a:pt x="11489" y="15120"/>
                  <a:pt x="11489" y="15120"/>
                  <a:pt x="11489" y="15120"/>
                </a:cubicBezTo>
                <a:cubicBezTo>
                  <a:pt x="13557" y="17280"/>
                  <a:pt x="13557" y="17280"/>
                  <a:pt x="13557" y="17280"/>
                </a:cubicBezTo>
                <a:lnTo>
                  <a:pt x="15626" y="15120"/>
                </a:lnTo>
                <a:close/>
                <a:moveTo>
                  <a:pt x="12868" y="19680"/>
                </a:moveTo>
                <a:cubicBezTo>
                  <a:pt x="15166" y="19680"/>
                  <a:pt x="15166" y="19680"/>
                  <a:pt x="15166" y="19680"/>
                </a:cubicBezTo>
                <a:cubicBezTo>
                  <a:pt x="15626" y="16800"/>
                  <a:pt x="15626" y="16800"/>
                  <a:pt x="15626" y="16800"/>
                </a:cubicBezTo>
                <a:lnTo>
                  <a:pt x="12868" y="19680"/>
                </a:lnTo>
                <a:close/>
                <a:moveTo>
                  <a:pt x="17923" y="5280"/>
                </a:moveTo>
                <a:cubicBezTo>
                  <a:pt x="16545" y="3840"/>
                  <a:pt x="16545" y="3840"/>
                  <a:pt x="16545" y="3840"/>
                </a:cubicBezTo>
                <a:cubicBezTo>
                  <a:pt x="14477" y="6000"/>
                  <a:pt x="14477" y="6000"/>
                  <a:pt x="14477" y="6000"/>
                </a:cubicBezTo>
                <a:cubicBezTo>
                  <a:pt x="16545" y="8160"/>
                  <a:pt x="16545" y="8160"/>
                  <a:pt x="16545" y="8160"/>
                </a:cubicBezTo>
                <a:cubicBezTo>
                  <a:pt x="17464" y="6960"/>
                  <a:pt x="17464" y="6960"/>
                  <a:pt x="17464" y="6960"/>
                </a:cubicBezTo>
                <a:lnTo>
                  <a:pt x="17923" y="5280"/>
                </a:lnTo>
                <a:close/>
                <a:moveTo>
                  <a:pt x="16774" y="10320"/>
                </a:moveTo>
                <a:cubicBezTo>
                  <a:pt x="16545" y="9840"/>
                  <a:pt x="16545" y="9840"/>
                  <a:pt x="16545" y="9840"/>
                </a:cubicBezTo>
                <a:cubicBezTo>
                  <a:pt x="14477" y="12000"/>
                  <a:pt x="14477" y="12000"/>
                  <a:pt x="14477" y="12000"/>
                </a:cubicBezTo>
                <a:cubicBezTo>
                  <a:pt x="16315" y="13920"/>
                  <a:pt x="16315" y="13920"/>
                  <a:pt x="16315" y="13920"/>
                </a:cubicBezTo>
                <a:lnTo>
                  <a:pt x="16774" y="10320"/>
                </a:lnTo>
                <a:close/>
                <a:moveTo>
                  <a:pt x="18383" y="2400"/>
                </a:moveTo>
                <a:cubicBezTo>
                  <a:pt x="16774" y="2400"/>
                  <a:pt x="16774" y="2400"/>
                  <a:pt x="16774" y="2400"/>
                </a:cubicBezTo>
                <a:cubicBezTo>
                  <a:pt x="18153" y="3840"/>
                  <a:pt x="18153" y="3840"/>
                  <a:pt x="18153" y="3840"/>
                </a:cubicBezTo>
                <a:lnTo>
                  <a:pt x="18383" y="2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865A2AC5-7C4B-431A-A2C7-7275D47CA969}"/>
              </a:ext>
            </a:extLst>
          </p:cNvPr>
          <p:cNvSpPr/>
          <p:nvPr/>
        </p:nvSpPr>
        <p:spPr>
          <a:xfrm>
            <a:off x="6893623" y="2837153"/>
            <a:ext cx="354904" cy="4165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62" h="21386" extrusionOk="0">
                <a:moveTo>
                  <a:pt x="17142" y="11668"/>
                </a:moveTo>
                <a:cubicBezTo>
                  <a:pt x="10776" y="20925"/>
                  <a:pt x="10776" y="20925"/>
                  <a:pt x="10776" y="20925"/>
                </a:cubicBezTo>
                <a:cubicBezTo>
                  <a:pt x="10548" y="21311"/>
                  <a:pt x="9866" y="21504"/>
                  <a:pt x="9411" y="21311"/>
                </a:cubicBezTo>
                <a:cubicBezTo>
                  <a:pt x="544" y="17068"/>
                  <a:pt x="544" y="17068"/>
                  <a:pt x="544" y="17068"/>
                </a:cubicBezTo>
                <a:cubicBezTo>
                  <a:pt x="89" y="16683"/>
                  <a:pt x="-138" y="16104"/>
                  <a:pt x="89" y="15718"/>
                </a:cubicBezTo>
                <a:cubicBezTo>
                  <a:pt x="6456" y="6461"/>
                  <a:pt x="6456" y="6461"/>
                  <a:pt x="6456" y="6461"/>
                </a:cubicBezTo>
                <a:cubicBezTo>
                  <a:pt x="11685" y="3568"/>
                  <a:pt x="11685" y="3568"/>
                  <a:pt x="11685" y="3568"/>
                </a:cubicBezTo>
                <a:cubicBezTo>
                  <a:pt x="14186" y="4918"/>
                  <a:pt x="14186" y="4918"/>
                  <a:pt x="14186" y="4918"/>
                </a:cubicBezTo>
                <a:cubicBezTo>
                  <a:pt x="14414" y="4533"/>
                  <a:pt x="14186" y="4340"/>
                  <a:pt x="14414" y="3954"/>
                </a:cubicBezTo>
                <a:cubicBezTo>
                  <a:pt x="14641" y="3183"/>
                  <a:pt x="14868" y="1640"/>
                  <a:pt x="16915" y="290"/>
                </a:cubicBezTo>
                <a:cubicBezTo>
                  <a:pt x="17597" y="-96"/>
                  <a:pt x="18506" y="-96"/>
                  <a:pt x="19643" y="290"/>
                </a:cubicBezTo>
                <a:cubicBezTo>
                  <a:pt x="20098" y="483"/>
                  <a:pt x="20553" y="868"/>
                  <a:pt x="20780" y="1061"/>
                </a:cubicBezTo>
                <a:cubicBezTo>
                  <a:pt x="21235" y="1640"/>
                  <a:pt x="21235" y="2025"/>
                  <a:pt x="21462" y="2411"/>
                </a:cubicBezTo>
                <a:cubicBezTo>
                  <a:pt x="21235" y="2990"/>
                  <a:pt x="21007" y="3761"/>
                  <a:pt x="19643" y="4147"/>
                </a:cubicBezTo>
                <a:cubicBezTo>
                  <a:pt x="18506" y="4725"/>
                  <a:pt x="17597" y="4725"/>
                  <a:pt x="16915" y="4918"/>
                </a:cubicBezTo>
                <a:cubicBezTo>
                  <a:pt x="16005" y="4918"/>
                  <a:pt x="15550" y="4918"/>
                  <a:pt x="15096" y="5304"/>
                </a:cubicBezTo>
                <a:cubicBezTo>
                  <a:pt x="17369" y="6461"/>
                  <a:pt x="17369" y="6461"/>
                  <a:pt x="17369" y="6461"/>
                </a:cubicBezTo>
                <a:lnTo>
                  <a:pt x="17142" y="11668"/>
                </a:lnTo>
                <a:close/>
                <a:moveTo>
                  <a:pt x="14641" y="8968"/>
                </a:moveTo>
                <a:cubicBezTo>
                  <a:pt x="15096" y="8197"/>
                  <a:pt x="14868" y="7233"/>
                  <a:pt x="14414" y="6654"/>
                </a:cubicBezTo>
                <a:cubicBezTo>
                  <a:pt x="13277" y="6075"/>
                  <a:pt x="13277" y="6075"/>
                  <a:pt x="13277" y="6075"/>
                </a:cubicBezTo>
                <a:cubicBezTo>
                  <a:pt x="12140" y="5690"/>
                  <a:pt x="11230" y="6075"/>
                  <a:pt x="10548" y="6847"/>
                </a:cubicBezTo>
                <a:cubicBezTo>
                  <a:pt x="9866" y="7811"/>
                  <a:pt x="10321" y="8968"/>
                  <a:pt x="11458" y="9547"/>
                </a:cubicBezTo>
                <a:cubicBezTo>
                  <a:pt x="12595" y="10125"/>
                  <a:pt x="13959" y="9740"/>
                  <a:pt x="14641" y="8968"/>
                </a:cubicBezTo>
                <a:close/>
                <a:moveTo>
                  <a:pt x="14868" y="4147"/>
                </a:moveTo>
                <a:cubicBezTo>
                  <a:pt x="14868" y="4147"/>
                  <a:pt x="14868" y="4340"/>
                  <a:pt x="14868" y="4340"/>
                </a:cubicBezTo>
                <a:cubicBezTo>
                  <a:pt x="14868" y="4533"/>
                  <a:pt x="14868" y="4725"/>
                  <a:pt x="14868" y="4918"/>
                </a:cubicBezTo>
                <a:cubicBezTo>
                  <a:pt x="15323" y="4533"/>
                  <a:pt x="16005" y="4533"/>
                  <a:pt x="16687" y="4340"/>
                </a:cubicBezTo>
                <a:cubicBezTo>
                  <a:pt x="17597" y="4340"/>
                  <a:pt x="18506" y="4147"/>
                  <a:pt x="19416" y="3761"/>
                </a:cubicBezTo>
                <a:cubicBezTo>
                  <a:pt x="20325" y="3568"/>
                  <a:pt x="20780" y="2990"/>
                  <a:pt x="20780" y="2411"/>
                </a:cubicBezTo>
                <a:cubicBezTo>
                  <a:pt x="20780" y="1833"/>
                  <a:pt x="20325" y="1061"/>
                  <a:pt x="19416" y="675"/>
                </a:cubicBezTo>
                <a:cubicBezTo>
                  <a:pt x="19416" y="675"/>
                  <a:pt x="19416" y="675"/>
                  <a:pt x="19416" y="675"/>
                </a:cubicBezTo>
                <a:cubicBezTo>
                  <a:pt x="18506" y="290"/>
                  <a:pt x="17824" y="290"/>
                  <a:pt x="17142" y="675"/>
                </a:cubicBezTo>
                <a:cubicBezTo>
                  <a:pt x="15323" y="1833"/>
                  <a:pt x="15096" y="3183"/>
                  <a:pt x="14868" y="414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FD7B5C85-E5E3-4EB1-9CB7-06266A1432D6}"/>
              </a:ext>
            </a:extLst>
          </p:cNvPr>
          <p:cNvSpPr/>
          <p:nvPr/>
        </p:nvSpPr>
        <p:spPr>
          <a:xfrm>
            <a:off x="7570788" y="2887663"/>
            <a:ext cx="271464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0"/>
                </a:moveTo>
                <a:lnTo>
                  <a:pt x="21600" y="5919"/>
                </a:ln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lnTo>
                  <a:pt x="14400" y="0"/>
                </a:lnTo>
                <a:close/>
                <a:moveTo>
                  <a:pt x="3032" y="18900"/>
                </a:moveTo>
                <a:lnTo>
                  <a:pt x="18316" y="18900"/>
                </a:lnTo>
                <a:lnTo>
                  <a:pt x="18316" y="6854"/>
                </a:lnTo>
                <a:lnTo>
                  <a:pt x="12884" y="6854"/>
                </a:lnTo>
                <a:lnTo>
                  <a:pt x="12884" y="2700"/>
                </a:lnTo>
                <a:lnTo>
                  <a:pt x="3032" y="2700"/>
                </a:lnTo>
                <a:lnTo>
                  <a:pt x="3032" y="18900"/>
                </a:lnTo>
                <a:close/>
                <a:moveTo>
                  <a:pt x="5053" y="10800"/>
                </a:moveTo>
                <a:lnTo>
                  <a:pt x="16168" y="10800"/>
                </a:lnTo>
                <a:lnTo>
                  <a:pt x="16168" y="9865"/>
                </a:lnTo>
                <a:lnTo>
                  <a:pt x="5053" y="9865"/>
                </a:lnTo>
                <a:lnTo>
                  <a:pt x="5053" y="10800"/>
                </a:lnTo>
                <a:close/>
                <a:moveTo>
                  <a:pt x="5053" y="13500"/>
                </a:moveTo>
                <a:lnTo>
                  <a:pt x="16168" y="13500"/>
                </a:lnTo>
                <a:lnTo>
                  <a:pt x="16168" y="12565"/>
                </a:lnTo>
                <a:lnTo>
                  <a:pt x="5053" y="12565"/>
                </a:lnTo>
                <a:lnTo>
                  <a:pt x="5053" y="13500"/>
                </a:lnTo>
                <a:close/>
                <a:moveTo>
                  <a:pt x="5053" y="16512"/>
                </a:moveTo>
                <a:lnTo>
                  <a:pt x="16168" y="16512"/>
                </a:lnTo>
                <a:lnTo>
                  <a:pt x="16168" y="15473"/>
                </a:lnTo>
                <a:lnTo>
                  <a:pt x="5053" y="15473"/>
                </a:lnTo>
                <a:lnTo>
                  <a:pt x="5053" y="1651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EFE9E859-DF70-4417-B4F5-B25FBF7622C8}"/>
              </a:ext>
            </a:extLst>
          </p:cNvPr>
          <p:cNvSpPr/>
          <p:nvPr/>
        </p:nvSpPr>
        <p:spPr>
          <a:xfrm>
            <a:off x="8178135" y="2887631"/>
            <a:ext cx="335628" cy="3540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0" h="19906" extrusionOk="0">
                <a:moveTo>
                  <a:pt x="1539" y="3812"/>
                </a:moveTo>
                <a:cubicBezTo>
                  <a:pt x="-360" y="-1694"/>
                  <a:pt x="12932" y="1271"/>
                  <a:pt x="14119" y="2118"/>
                </a:cubicBezTo>
                <a:cubicBezTo>
                  <a:pt x="14119" y="847"/>
                  <a:pt x="14119" y="847"/>
                  <a:pt x="14119" y="847"/>
                </a:cubicBezTo>
                <a:cubicBezTo>
                  <a:pt x="14119" y="424"/>
                  <a:pt x="14356" y="0"/>
                  <a:pt x="14831" y="0"/>
                </a:cubicBezTo>
                <a:cubicBezTo>
                  <a:pt x="20528" y="0"/>
                  <a:pt x="20528" y="0"/>
                  <a:pt x="20528" y="0"/>
                </a:cubicBezTo>
                <a:cubicBezTo>
                  <a:pt x="20765" y="0"/>
                  <a:pt x="21240" y="424"/>
                  <a:pt x="21240" y="847"/>
                </a:cubicBezTo>
                <a:cubicBezTo>
                  <a:pt x="21240" y="12494"/>
                  <a:pt x="21240" y="12494"/>
                  <a:pt x="21240" y="12494"/>
                </a:cubicBezTo>
                <a:cubicBezTo>
                  <a:pt x="21240" y="12918"/>
                  <a:pt x="20765" y="13130"/>
                  <a:pt x="20528" y="13130"/>
                </a:cubicBezTo>
                <a:cubicBezTo>
                  <a:pt x="14831" y="13130"/>
                  <a:pt x="14831" y="13130"/>
                  <a:pt x="14831" y="13130"/>
                </a:cubicBezTo>
                <a:cubicBezTo>
                  <a:pt x="14356" y="13130"/>
                  <a:pt x="14119" y="12918"/>
                  <a:pt x="14119" y="12494"/>
                </a:cubicBezTo>
                <a:cubicBezTo>
                  <a:pt x="14119" y="11647"/>
                  <a:pt x="14119" y="11647"/>
                  <a:pt x="14119" y="11647"/>
                </a:cubicBezTo>
                <a:cubicBezTo>
                  <a:pt x="11271" y="13341"/>
                  <a:pt x="10084" y="17153"/>
                  <a:pt x="10084" y="17365"/>
                </a:cubicBezTo>
                <a:cubicBezTo>
                  <a:pt x="9609" y="18847"/>
                  <a:pt x="8660" y="19906"/>
                  <a:pt x="6998" y="19906"/>
                </a:cubicBezTo>
                <a:cubicBezTo>
                  <a:pt x="5574" y="19906"/>
                  <a:pt x="3675" y="18424"/>
                  <a:pt x="3675" y="15671"/>
                </a:cubicBezTo>
                <a:cubicBezTo>
                  <a:pt x="3675" y="15035"/>
                  <a:pt x="3913" y="13765"/>
                  <a:pt x="4625" y="12918"/>
                </a:cubicBezTo>
                <a:cubicBezTo>
                  <a:pt x="3913" y="12918"/>
                  <a:pt x="3913" y="12918"/>
                  <a:pt x="3913" y="12918"/>
                </a:cubicBezTo>
                <a:cubicBezTo>
                  <a:pt x="2014" y="12918"/>
                  <a:pt x="-360" y="12071"/>
                  <a:pt x="352" y="9530"/>
                </a:cubicBezTo>
                <a:cubicBezTo>
                  <a:pt x="-360" y="8471"/>
                  <a:pt x="115" y="6988"/>
                  <a:pt x="827" y="6565"/>
                </a:cubicBezTo>
                <a:cubicBezTo>
                  <a:pt x="115" y="5506"/>
                  <a:pt x="827" y="4447"/>
                  <a:pt x="1539" y="3812"/>
                </a:cubicBezTo>
                <a:close/>
                <a:moveTo>
                  <a:pt x="3913" y="6988"/>
                </a:moveTo>
                <a:cubicBezTo>
                  <a:pt x="1776" y="6988"/>
                  <a:pt x="1776" y="8894"/>
                  <a:pt x="3675" y="8894"/>
                </a:cubicBezTo>
                <a:cubicBezTo>
                  <a:pt x="3913" y="8894"/>
                  <a:pt x="3913" y="9318"/>
                  <a:pt x="3675" y="9318"/>
                </a:cubicBezTo>
                <a:cubicBezTo>
                  <a:pt x="1776" y="9318"/>
                  <a:pt x="2251" y="11224"/>
                  <a:pt x="3913" y="11224"/>
                </a:cubicBezTo>
                <a:cubicBezTo>
                  <a:pt x="6049" y="11224"/>
                  <a:pt x="6049" y="11224"/>
                  <a:pt x="6049" y="11224"/>
                </a:cubicBezTo>
                <a:cubicBezTo>
                  <a:pt x="6761" y="11224"/>
                  <a:pt x="6998" y="11647"/>
                  <a:pt x="6998" y="12071"/>
                </a:cubicBezTo>
                <a:cubicBezTo>
                  <a:pt x="6998" y="12706"/>
                  <a:pt x="5574" y="14400"/>
                  <a:pt x="5574" y="15671"/>
                </a:cubicBezTo>
                <a:cubicBezTo>
                  <a:pt x="5574" y="17153"/>
                  <a:pt x="6524" y="18000"/>
                  <a:pt x="6998" y="18000"/>
                </a:cubicBezTo>
                <a:cubicBezTo>
                  <a:pt x="7710" y="18000"/>
                  <a:pt x="7948" y="17577"/>
                  <a:pt x="7948" y="17153"/>
                </a:cubicBezTo>
                <a:cubicBezTo>
                  <a:pt x="8422" y="14824"/>
                  <a:pt x="11508" y="10588"/>
                  <a:pt x="14119" y="9530"/>
                </a:cubicBezTo>
                <a:cubicBezTo>
                  <a:pt x="14119" y="4024"/>
                  <a:pt x="14119" y="4024"/>
                  <a:pt x="14119" y="4024"/>
                </a:cubicBezTo>
                <a:cubicBezTo>
                  <a:pt x="10321" y="2541"/>
                  <a:pt x="7236" y="2330"/>
                  <a:pt x="5574" y="2330"/>
                </a:cubicBezTo>
                <a:cubicBezTo>
                  <a:pt x="3438" y="2330"/>
                  <a:pt x="2251" y="3812"/>
                  <a:pt x="4625" y="4447"/>
                </a:cubicBezTo>
                <a:cubicBezTo>
                  <a:pt x="5099" y="4447"/>
                  <a:pt x="5099" y="4871"/>
                  <a:pt x="4625" y="4871"/>
                </a:cubicBezTo>
                <a:cubicBezTo>
                  <a:pt x="2251" y="4871"/>
                  <a:pt x="2014" y="6353"/>
                  <a:pt x="3913" y="6565"/>
                </a:cubicBezTo>
                <a:cubicBezTo>
                  <a:pt x="4387" y="6777"/>
                  <a:pt x="4387" y="6988"/>
                  <a:pt x="3913" y="698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26552C58-53F3-4EE5-A751-C8C9CB815424}"/>
              </a:ext>
            </a:extLst>
          </p:cNvPr>
          <p:cNvSpPr/>
          <p:nvPr/>
        </p:nvSpPr>
        <p:spPr>
          <a:xfrm>
            <a:off x="8888413" y="2860675"/>
            <a:ext cx="217489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19"/>
                </a:moveTo>
                <a:cubicBezTo>
                  <a:pt x="21600" y="19554"/>
                  <a:pt x="21600" y="19554"/>
                  <a:pt x="21600" y="19554"/>
                </a:cubicBezTo>
                <a:cubicBezTo>
                  <a:pt x="21600" y="20691"/>
                  <a:pt x="20110" y="21600"/>
                  <a:pt x="18248" y="21600"/>
                </a:cubicBezTo>
                <a:cubicBezTo>
                  <a:pt x="3352" y="21600"/>
                  <a:pt x="3352" y="21600"/>
                  <a:pt x="3352" y="21600"/>
                </a:cubicBezTo>
                <a:cubicBezTo>
                  <a:pt x="1490" y="21600"/>
                  <a:pt x="0" y="20691"/>
                  <a:pt x="0" y="19554"/>
                </a:cubicBezTo>
                <a:cubicBezTo>
                  <a:pt x="0" y="1819"/>
                  <a:pt x="0" y="1819"/>
                  <a:pt x="0" y="1819"/>
                </a:cubicBezTo>
                <a:cubicBezTo>
                  <a:pt x="0" y="909"/>
                  <a:pt x="1490" y="0"/>
                  <a:pt x="3352" y="0"/>
                </a:cubicBezTo>
                <a:cubicBezTo>
                  <a:pt x="18248" y="0"/>
                  <a:pt x="18248" y="0"/>
                  <a:pt x="18248" y="0"/>
                </a:cubicBezTo>
                <a:cubicBezTo>
                  <a:pt x="20110" y="0"/>
                  <a:pt x="21600" y="909"/>
                  <a:pt x="21600" y="1819"/>
                </a:cubicBezTo>
                <a:close/>
                <a:moveTo>
                  <a:pt x="18248" y="2274"/>
                </a:moveTo>
                <a:cubicBezTo>
                  <a:pt x="3352" y="2274"/>
                  <a:pt x="3352" y="2274"/>
                  <a:pt x="3352" y="2274"/>
                </a:cubicBezTo>
                <a:cubicBezTo>
                  <a:pt x="3352" y="8640"/>
                  <a:pt x="3352" y="8640"/>
                  <a:pt x="3352" y="8640"/>
                </a:cubicBezTo>
                <a:cubicBezTo>
                  <a:pt x="18248" y="8640"/>
                  <a:pt x="18248" y="8640"/>
                  <a:pt x="18248" y="8640"/>
                </a:cubicBezTo>
                <a:lnTo>
                  <a:pt x="18248" y="2274"/>
                </a:lnTo>
                <a:close/>
                <a:moveTo>
                  <a:pt x="17503" y="14779"/>
                </a:moveTo>
                <a:cubicBezTo>
                  <a:pt x="17503" y="12505"/>
                  <a:pt x="14524" y="10686"/>
                  <a:pt x="10800" y="10686"/>
                </a:cubicBezTo>
                <a:cubicBezTo>
                  <a:pt x="7076" y="10686"/>
                  <a:pt x="4097" y="12505"/>
                  <a:pt x="4097" y="14779"/>
                </a:cubicBezTo>
                <a:cubicBezTo>
                  <a:pt x="4097" y="17053"/>
                  <a:pt x="7076" y="19099"/>
                  <a:pt x="10800" y="19099"/>
                </a:cubicBezTo>
                <a:cubicBezTo>
                  <a:pt x="14524" y="19099"/>
                  <a:pt x="17503" y="17053"/>
                  <a:pt x="17503" y="14779"/>
                </a:cubicBezTo>
                <a:close/>
                <a:moveTo>
                  <a:pt x="13407" y="14779"/>
                </a:moveTo>
                <a:cubicBezTo>
                  <a:pt x="13407" y="15688"/>
                  <a:pt x="12290" y="16371"/>
                  <a:pt x="10800" y="16371"/>
                </a:cubicBezTo>
                <a:cubicBezTo>
                  <a:pt x="9310" y="16371"/>
                  <a:pt x="8193" y="15688"/>
                  <a:pt x="8193" y="14779"/>
                </a:cubicBezTo>
                <a:cubicBezTo>
                  <a:pt x="8193" y="13869"/>
                  <a:pt x="9310" y="13187"/>
                  <a:pt x="10800" y="13187"/>
                </a:cubicBezTo>
                <a:cubicBezTo>
                  <a:pt x="12290" y="13187"/>
                  <a:pt x="13407" y="13869"/>
                  <a:pt x="13407" y="1477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EE688474-D915-429B-A407-17AE4DC802F7}"/>
              </a:ext>
            </a:extLst>
          </p:cNvPr>
          <p:cNvSpPr/>
          <p:nvPr/>
        </p:nvSpPr>
        <p:spPr>
          <a:xfrm>
            <a:off x="9545638" y="2876550"/>
            <a:ext cx="192089" cy="3413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12"/>
                </a:moveTo>
                <a:cubicBezTo>
                  <a:pt x="21600" y="19464"/>
                  <a:pt x="21600" y="19464"/>
                  <a:pt x="21600" y="19464"/>
                </a:cubicBezTo>
                <a:cubicBezTo>
                  <a:pt x="21600" y="20651"/>
                  <a:pt x="19482" y="21600"/>
                  <a:pt x="17365" y="21600"/>
                </a:cubicBezTo>
                <a:cubicBezTo>
                  <a:pt x="4235" y="21600"/>
                  <a:pt x="4235" y="21600"/>
                  <a:pt x="4235" y="21600"/>
                </a:cubicBezTo>
                <a:cubicBezTo>
                  <a:pt x="2118" y="21600"/>
                  <a:pt x="0" y="20651"/>
                  <a:pt x="0" y="19464"/>
                </a:cubicBezTo>
                <a:cubicBezTo>
                  <a:pt x="0" y="712"/>
                  <a:pt x="0" y="712"/>
                  <a:pt x="0" y="712"/>
                </a:cubicBezTo>
                <a:cubicBezTo>
                  <a:pt x="0" y="237"/>
                  <a:pt x="847" y="0"/>
                  <a:pt x="1271" y="0"/>
                </a:cubicBezTo>
                <a:cubicBezTo>
                  <a:pt x="19906" y="0"/>
                  <a:pt x="19906" y="0"/>
                  <a:pt x="19906" y="0"/>
                </a:cubicBezTo>
                <a:cubicBezTo>
                  <a:pt x="20753" y="0"/>
                  <a:pt x="21600" y="237"/>
                  <a:pt x="21600" y="712"/>
                </a:cubicBezTo>
                <a:close/>
                <a:moveTo>
                  <a:pt x="2965" y="3323"/>
                </a:moveTo>
                <a:cubicBezTo>
                  <a:pt x="2965" y="9969"/>
                  <a:pt x="2965" y="9969"/>
                  <a:pt x="2965" y="9969"/>
                </a:cubicBezTo>
                <a:cubicBezTo>
                  <a:pt x="18635" y="9969"/>
                  <a:pt x="18635" y="9969"/>
                  <a:pt x="18635" y="9969"/>
                </a:cubicBezTo>
                <a:cubicBezTo>
                  <a:pt x="18635" y="3323"/>
                  <a:pt x="18635" y="3323"/>
                  <a:pt x="18635" y="3323"/>
                </a:cubicBezTo>
                <a:lnTo>
                  <a:pt x="2965" y="3323"/>
                </a:lnTo>
                <a:close/>
                <a:moveTo>
                  <a:pt x="7624" y="11631"/>
                </a:moveTo>
                <a:cubicBezTo>
                  <a:pt x="2965" y="11631"/>
                  <a:pt x="2965" y="11631"/>
                  <a:pt x="2965" y="11631"/>
                </a:cubicBezTo>
                <a:cubicBezTo>
                  <a:pt x="2965" y="13055"/>
                  <a:pt x="2965" y="13055"/>
                  <a:pt x="2965" y="13055"/>
                </a:cubicBezTo>
                <a:cubicBezTo>
                  <a:pt x="7624" y="13055"/>
                  <a:pt x="7624" y="13055"/>
                  <a:pt x="7624" y="13055"/>
                </a:cubicBezTo>
                <a:lnTo>
                  <a:pt x="7624" y="11631"/>
                </a:lnTo>
                <a:close/>
                <a:moveTo>
                  <a:pt x="7624" y="13767"/>
                </a:moveTo>
                <a:cubicBezTo>
                  <a:pt x="2965" y="13767"/>
                  <a:pt x="2965" y="13767"/>
                  <a:pt x="2965" y="13767"/>
                </a:cubicBezTo>
                <a:cubicBezTo>
                  <a:pt x="2965" y="15191"/>
                  <a:pt x="2965" y="15191"/>
                  <a:pt x="2965" y="15191"/>
                </a:cubicBezTo>
                <a:cubicBezTo>
                  <a:pt x="7624" y="15191"/>
                  <a:pt x="7624" y="15191"/>
                  <a:pt x="7624" y="15191"/>
                </a:cubicBezTo>
                <a:lnTo>
                  <a:pt x="7624" y="13767"/>
                </a:lnTo>
                <a:close/>
                <a:moveTo>
                  <a:pt x="7624" y="15666"/>
                </a:moveTo>
                <a:cubicBezTo>
                  <a:pt x="2965" y="15666"/>
                  <a:pt x="2965" y="15666"/>
                  <a:pt x="2965" y="15666"/>
                </a:cubicBezTo>
                <a:cubicBezTo>
                  <a:pt x="2965" y="17090"/>
                  <a:pt x="2965" y="17090"/>
                  <a:pt x="2965" y="17090"/>
                </a:cubicBezTo>
                <a:cubicBezTo>
                  <a:pt x="7624" y="17090"/>
                  <a:pt x="7624" y="17090"/>
                  <a:pt x="7624" y="17090"/>
                </a:cubicBezTo>
                <a:lnTo>
                  <a:pt x="7624" y="15666"/>
                </a:lnTo>
                <a:close/>
                <a:moveTo>
                  <a:pt x="7624" y="17802"/>
                </a:moveTo>
                <a:cubicBezTo>
                  <a:pt x="2965" y="17802"/>
                  <a:pt x="2965" y="17802"/>
                  <a:pt x="2965" y="17802"/>
                </a:cubicBezTo>
                <a:cubicBezTo>
                  <a:pt x="2965" y="18752"/>
                  <a:pt x="4235" y="19226"/>
                  <a:pt x="5929" y="19226"/>
                </a:cubicBezTo>
                <a:cubicBezTo>
                  <a:pt x="7624" y="19226"/>
                  <a:pt x="7624" y="19226"/>
                  <a:pt x="7624" y="19226"/>
                </a:cubicBezTo>
                <a:lnTo>
                  <a:pt x="7624" y="17802"/>
                </a:lnTo>
                <a:close/>
                <a:moveTo>
                  <a:pt x="8471" y="1899"/>
                </a:moveTo>
                <a:cubicBezTo>
                  <a:pt x="8471" y="2136"/>
                  <a:pt x="8894" y="2374"/>
                  <a:pt x="9318" y="2374"/>
                </a:cubicBezTo>
                <a:cubicBezTo>
                  <a:pt x="12282" y="2374"/>
                  <a:pt x="12282" y="2374"/>
                  <a:pt x="12282" y="2374"/>
                </a:cubicBezTo>
                <a:cubicBezTo>
                  <a:pt x="12706" y="2374"/>
                  <a:pt x="13129" y="2136"/>
                  <a:pt x="13129" y="1899"/>
                </a:cubicBezTo>
                <a:cubicBezTo>
                  <a:pt x="13129" y="1662"/>
                  <a:pt x="12706" y="1424"/>
                  <a:pt x="12282" y="1424"/>
                </a:cubicBezTo>
                <a:cubicBezTo>
                  <a:pt x="9318" y="1424"/>
                  <a:pt x="9318" y="1424"/>
                  <a:pt x="9318" y="1424"/>
                </a:cubicBezTo>
                <a:cubicBezTo>
                  <a:pt x="8894" y="1424"/>
                  <a:pt x="8471" y="1662"/>
                  <a:pt x="8471" y="1899"/>
                </a:cubicBezTo>
                <a:close/>
                <a:moveTo>
                  <a:pt x="13129" y="11631"/>
                </a:moveTo>
                <a:cubicBezTo>
                  <a:pt x="8471" y="11631"/>
                  <a:pt x="8471" y="11631"/>
                  <a:pt x="8471" y="11631"/>
                </a:cubicBezTo>
                <a:cubicBezTo>
                  <a:pt x="8471" y="13055"/>
                  <a:pt x="8471" y="13055"/>
                  <a:pt x="8471" y="13055"/>
                </a:cubicBezTo>
                <a:cubicBezTo>
                  <a:pt x="13129" y="13055"/>
                  <a:pt x="13129" y="13055"/>
                  <a:pt x="13129" y="13055"/>
                </a:cubicBezTo>
                <a:lnTo>
                  <a:pt x="13129" y="11631"/>
                </a:lnTo>
                <a:close/>
                <a:moveTo>
                  <a:pt x="13129" y="13767"/>
                </a:moveTo>
                <a:cubicBezTo>
                  <a:pt x="8471" y="13767"/>
                  <a:pt x="8471" y="13767"/>
                  <a:pt x="8471" y="13767"/>
                </a:cubicBezTo>
                <a:cubicBezTo>
                  <a:pt x="8471" y="15191"/>
                  <a:pt x="8471" y="15191"/>
                  <a:pt x="8471" y="15191"/>
                </a:cubicBezTo>
                <a:cubicBezTo>
                  <a:pt x="13129" y="15191"/>
                  <a:pt x="13129" y="15191"/>
                  <a:pt x="13129" y="15191"/>
                </a:cubicBezTo>
                <a:lnTo>
                  <a:pt x="13129" y="13767"/>
                </a:lnTo>
                <a:close/>
                <a:moveTo>
                  <a:pt x="13129" y="15666"/>
                </a:moveTo>
                <a:cubicBezTo>
                  <a:pt x="8471" y="15666"/>
                  <a:pt x="8471" y="15666"/>
                  <a:pt x="8471" y="15666"/>
                </a:cubicBezTo>
                <a:cubicBezTo>
                  <a:pt x="8471" y="17090"/>
                  <a:pt x="8471" y="17090"/>
                  <a:pt x="8471" y="17090"/>
                </a:cubicBezTo>
                <a:cubicBezTo>
                  <a:pt x="13129" y="17090"/>
                  <a:pt x="13129" y="17090"/>
                  <a:pt x="13129" y="17090"/>
                </a:cubicBezTo>
                <a:lnTo>
                  <a:pt x="13129" y="15666"/>
                </a:lnTo>
                <a:close/>
                <a:moveTo>
                  <a:pt x="13129" y="17802"/>
                </a:moveTo>
                <a:cubicBezTo>
                  <a:pt x="8471" y="17802"/>
                  <a:pt x="8471" y="17802"/>
                  <a:pt x="8471" y="17802"/>
                </a:cubicBezTo>
                <a:cubicBezTo>
                  <a:pt x="8471" y="19226"/>
                  <a:pt x="8471" y="19226"/>
                  <a:pt x="8471" y="19226"/>
                </a:cubicBezTo>
                <a:cubicBezTo>
                  <a:pt x="13129" y="19226"/>
                  <a:pt x="13129" y="19226"/>
                  <a:pt x="13129" y="19226"/>
                </a:cubicBezTo>
                <a:lnTo>
                  <a:pt x="13129" y="17802"/>
                </a:lnTo>
                <a:close/>
                <a:moveTo>
                  <a:pt x="18635" y="11631"/>
                </a:moveTo>
                <a:cubicBezTo>
                  <a:pt x="13976" y="11631"/>
                  <a:pt x="13976" y="11631"/>
                  <a:pt x="13976" y="11631"/>
                </a:cubicBezTo>
                <a:cubicBezTo>
                  <a:pt x="13976" y="13055"/>
                  <a:pt x="13976" y="13055"/>
                  <a:pt x="13976" y="13055"/>
                </a:cubicBezTo>
                <a:cubicBezTo>
                  <a:pt x="18635" y="13055"/>
                  <a:pt x="18635" y="13055"/>
                  <a:pt x="18635" y="13055"/>
                </a:cubicBezTo>
                <a:lnTo>
                  <a:pt x="18635" y="11631"/>
                </a:lnTo>
                <a:close/>
                <a:moveTo>
                  <a:pt x="18635" y="13767"/>
                </a:moveTo>
                <a:cubicBezTo>
                  <a:pt x="13976" y="13767"/>
                  <a:pt x="13976" y="13767"/>
                  <a:pt x="13976" y="13767"/>
                </a:cubicBezTo>
                <a:cubicBezTo>
                  <a:pt x="13976" y="15191"/>
                  <a:pt x="13976" y="15191"/>
                  <a:pt x="13976" y="15191"/>
                </a:cubicBezTo>
                <a:cubicBezTo>
                  <a:pt x="18635" y="15191"/>
                  <a:pt x="18635" y="15191"/>
                  <a:pt x="18635" y="15191"/>
                </a:cubicBezTo>
                <a:lnTo>
                  <a:pt x="18635" y="13767"/>
                </a:lnTo>
                <a:close/>
                <a:moveTo>
                  <a:pt x="18635" y="15666"/>
                </a:moveTo>
                <a:cubicBezTo>
                  <a:pt x="13976" y="15666"/>
                  <a:pt x="13976" y="15666"/>
                  <a:pt x="13976" y="15666"/>
                </a:cubicBezTo>
                <a:cubicBezTo>
                  <a:pt x="13976" y="17090"/>
                  <a:pt x="13976" y="17090"/>
                  <a:pt x="13976" y="17090"/>
                </a:cubicBezTo>
                <a:cubicBezTo>
                  <a:pt x="18635" y="17090"/>
                  <a:pt x="18635" y="17090"/>
                  <a:pt x="18635" y="17090"/>
                </a:cubicBezTo>
                <a:lnTo>
                  <a:pt x="18635" y="15666"/>
                </a:lnTo>
                <a:close/>
                <a:moveTo>
                  <a:pt x="15671" y="19226"/>
                </a:moveTo>
                <a:cubicBezTo>
                  <a:pt x="17365" y="19226"/>
                  <a:pt x="18635" y="18752"/>
                  <a:pt x="18635" y="17802"/>
                </a:cubicBezTo>
                <a:cubicBezTo>
                  <a:pt x="13976" y="17802"/>
                  <a:pt x="13976" y="17802"/>
                  <a:pt x="13976" y="17802"/>
                </a:cubicBezTo>
                <a:cubicBezTo>
                  <a:pt x="13976" y="19226"/>
                  <a:pt x="13976" y="19226"/>
                  <a:pt x="13976" y="19226"/>
                </a:cubicBezTo>
                <a:lnTo>
                  <a:pt x="15671" y="1922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646ED466-4ECF-4A3B-A427-4922EFABF06F}"/>
              </a:ext>
            </a:extLst>
          </p:cNvPr>
          <p:cNvSpPr/>
          <p:nvPr/>
        </p:nvSpPr>
        <p:spPr>
          <a:xfrm>
            <a:off x="10183813" y="2860675"/>
            <a:ext cx="206376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0"/>
                </a:moveTo>
                <a:cubicBezTo>
                  <a:pt x="20029" y="0"/>
                  <a:pt x="21600" y="909"/>
                  <a:pt x="21600" y="2046"/>
                </a:cubicBezTo>
                <a:cubicBezTo>
                  <a:pt x="21600" y="19554"/>
                  <a:pt x="21600" y="19554"/>
                  <a:pt x="21600" y="19554"/>
                </a:cubicBezTo>
                <a:cubicBezTo>
                  <a:pt x="21600" y="20691"/>
                  <a:pt x="20029" y="21600"/>
                  <a:pt x="18065" y="21600"/>
                </a:cubicBezTo>
                <a:cubicBezTo>
                  <a:pt x="3535" y="21600"/>
                  <a:pt x="3535" y="21600"/>
                  <a:pt x="3535" y="21600"/>
                </a:cubicBezTo>
                <a:cubicBezTo>
                  <a:pt x="1571" y="21600"/>
                  <a:pt x="0" y="20691"/>
                  <a:pt x="0" y="19554"/>
                </a:cubicBezTo>
                <a:cubicBezTo>
                  <a:pt x="0" y="2046"/>
                  <a:pt x="0" y="2046"/>
                  <a:pt x="0" y="2046"/>
                </a:cubicBezTo>
                <a:cubicBezTo>
                  <a:pt x="0" y="909"/>
                  <a:pt x="1571" y="0"/>
                  <a:pt x="3927" y="0"/>
                </a:cubicBezTo>
                <a:lnTo>
                  <a:pt x="17673" y="0"/>
                </a:lnTo>
                <a:close/>
                <a:moveTo>
                  <a:pt x="19636" y="4320"/>
                </a:moveTo>
                <a:cubicBezTo>
                  <a:pt x="2356" y="4320"/>
                  <a:pt x="2356" y="4320"/>
                  <a:pt x="2356" y="4320"/>
                </a:cubicBezTo>
                <a:cubicBezTo>
                  <a:pt x="2356" y="17280"/>
                  <a:pt x="2356" y="17280"/>
                  <a:pt x="2356" y="17280"/>
                </a:cubicBezTo>
                <a:cubicBezTo>
                  <a:pt x="19636" y="17280"/>
                  <a:pt x="19636" y="17280"/>
                  <a:pt x="19636" y="17280"/>
                </a:cubicBezTo>
                <a:lnTo>
                  <a:pt x="19636" y="4320"/>
                </a:lnTo>
                <a:close/>
                <a:moveTo>
                  <a:pt x="7462" y="1819"/>
                </a:moveTo>
                <a:cubicBezTo>
                  <a:pt x="7462" y="2046"/>
                  <a:pt x="7855" y="2274"/>
                  <a:pt x="8247" y="2274"/>
                </a:cubicBezTo>
                <a:cubicBezTo>
                  <a:pt x="13745" y="2274"/>
                  <a:pt x="13745" y="2274"/>
                  <a:pt x="13745" y="2274"/>
                </a:cubicBezTo>
                <a:cubicBezTo>
                  <a:pt x="14138" y="2274"/>
                  <a:pt x="14531" y="2046"/>
                  <a:pt x="14531" y="1819"/>
                </a:cubicBezTo>
                <a:cubicBezTo>
                  <a:pt x="14531" y="1592"/>
                  <a:pt x="14138" y="1364"/>
                  <a:pt x="13745" y="1364"/>
                </a:cubicBezTo>
                <a:cubicBezTo>
                  <a:pt x="8247" y="1364"/>
                  <a:pt x="8247" y="1364"/>
                  <a:pt x="8247" y="1364"/>
                </a:cubicBezTo>
                <a:cubicBezTo>
                  <a:pt x="7855" y="1364"/>
                  <a:pt x="7462" y="1592"/>
                  <a:pt x="7462" y="1819"/>
                </a:cubicBezTo>
                <a:close/>
                <a:moveTo>
                  <a:pt x="12960" y="19554"/>
                </a:moveTo>
                <a:cubicBezTo>
                  <a:pt x="12960" y="18644"/>
                  <a:pt x="12175" y="18189"/>
                  <a:pt x="10996" y="18189"/>
                </a:cubicBezTo>
                <a:cubicBezTo>
                  <a:pt x="9818" y="18189"/>
                  <a:pt x="8640" y="18644"/>
                  <a:pt x="8640" y="19554"/>
                </a:cubicBezTo>
                <a:cubicBezTo>
                  <a:pt x="8640" y="20008"/>
                  <a:pt x="9818" y="20691"/>
                  <a:pt x="10996" y="20691"/>
                </a:cubicBezTo>
                <a:cubicBezTo>
                  <a:pt x="12175" y="20691"/>
                  <a:pt x="12960" y="20008"/>
                  <a:pt x="12960" y="1955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6E25CCD5-792F-4884-933E-40F8F2BF0D6D}"/>
              </a:ext>
            </a:extLst>
          </p:cNvPr>
          <p:cNvSpPr/>
          <p:nvPr/>
        </p:nvSpPr>
        <p:spPr>
          <a:xfrm>
            <a:off x="10750550" y="2932113"/>
            <a:ext cx="363539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96" y="0"/>
                </a:moveTo>
                <a:cubicBezTo>
                  <a:pt x="21155" y="0"/>
                  <a:pt x="21600" y="853"/>
                  <a:pt x="21600" y="2558"/>
                </a:cubicBezTo>
                <a:cubicBezTo>
                  <a:pt x="21600" y="19042"/>
                  <a:pt x="21600" y="19042"/>
                  <a:pt x="21600" y="19042"/>
                </a:cubicBezTo>
                <a:cubicBezTo>
                  <a:pt x="21600" y="20747"/>
                  <a:pt x="21155" y="21600"/>
                  <a:pt x="19596" y="21600"/>
                </a:cubicBezTo>
                <a:cubicBezTo>
                  <a:pt x="2004" y="21600"/>
                  <a:pt x="2004" y="21600"/>
                  <a:pt x="2004" y="21600"/>
                </a:cubicBezTo>
                <a:cubicBezTo>
                  <a:pt x="668" y="21600"/>
                  <a:pt x="0" y="20747"/>
                  <a:pt x="0" y="19042"/>
                </a:cubicBezTo>
                <a:cubicBezTo>
                  <a:pt x="0" y="2558"/>
                  <a:pt x="0" y="2558"/>
                  <a:pt x="0" y="2558"/>
                </a:cubicBezTo>
                <a:cubicBezTo>
                  <a:pt x="0" y="853"/>
                  <a:pt x="668" y="0"/>
                  <a:pt x="2004" y="0"/>
                </a:cubicBezTo>
                <a:lnTo>
                  <a:pt x="19596" y="0"/>
                </a:lnTo>
                <a:close/>
                <a:moveTo>
                  <a:pt x="6680" y="4547"/>
                </a:moveTo>
                <a:cubicBezTo>
                  <a:pt x="6680" y="17053"/>
                  <a:pt x="6680" y="17053"/>
                  <a:pt x="6680" y="17053"/>
                </a:cubicBezTo>
                <a:cubicBezTo>
                  <a:pt x="16256" y="10800"/>
                  <a:pt x="16256" y="10800"/>
                  <a:pt x="16256" y="10800"/>
                </a:cubicBezTo>
                <a:lnTo>
                  <a:pt x="6680" y="454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63C90563-04AC-49FE-9470-A90A67BABF0D}"/>
              </a:ext>
            </a:extLst>
          </p:cNvPr>
          <p:cNvSpPr/>
          <p:nvPr/>
        </p:nvSpPr>
        <p:spPr>
          <a:xfrm>
            <a:off x="1095375" y="3586162"/>
            <a:ext cx="307975" cy="3810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352"/>
                </a:moveTo>
                <a:cubicBezTo>
                  <a:pt x="21600" y="19034"/>
                  <a:pt x="21600" y="19034"/>
                  <a:pt x="21600" y="19034"/>
                </a:cubicBezTo>
                <a:cubicBezTo>
                  <a:pt x="21600" y="20317"/>
                  <a:pt x="20283" y="21600"/>
                  <a:pt x="18702" y="21600"/>
                </a:cubicBezTo>
                <a:cubicBezTo>
                  <a:pt x="3161" y="21600"/>
                  <a:pt x="3161" y="21600"/>
                  <a:pt x="3161" y="21600"/>
                </a:cubicBezTo>
                <a:cubicBezTo>
                  <a:pt x="1317" y="21600"/>
                  <a:pt x="0" y="20317"/>
                  <a:pt x="0" y="19034"/>
                </a:cubicBezTo>
                <a:cubicBezTo>
                  <a:pt x="0" y="2352"/>
                  <a:pt x="0" y="2352"/>
                  <a:pt x="0" y="2352"/>
                </a:cubicBezTo>
                <a:cubicBezTo>
                  <a:pt x="0" y="1069"/>
                  <a:pt x="1317" y="0"/>
                  <a:pt x="3161" y="0"/>
                </a:cubicBezTo>
                <a:cubicBezTo>
                  <a:pt x="18702" y="0"/>
                  <a:pt x="18702" y="0"/>
                  <a:pt x="18702" y="0"/>
                </a:cubicBezTo>
                <a:cubicBezTo>
                  <a:pt x="20283" y="0"/>
                  <a:pt x="21600" y="1069"/>
                  <a:pt x="21600" y="2352"/>
                </a:cubicBezTo>
                <a:close/>
                <a:moveTo>
                  <a:pt x="17912" y="2994"/>
                </a:moveTo>
                <a:cubicBezTo>
                  <a:pt x="3688" y="2994"/>
                  <a:pt x="3688" y="2994"/>
                  <a:pt x="3688" y="2994"/>
                </a:cubicBezTo>
                <a:cubicBezTo>
                  <a:pt x="3688" y="17750"/>
                  <a:pt x="3688" y="17750"/>
                  <a:pt x="3688" y="17750"/>
                </a:cubicBezTo>
                <a:cubicBezTo>
                  <a:pt x="17912" y="17750"/>
                  <a:pt x="17912" y="17750"/>
                  <a:pt x="17912" y="17750"/>
                </a:cubicBezTo>
                <a:lnTo>
                  <a:pt x="17912" y="2994"/>
                </a:lnTo>
                <a:close/>
                <a:moveTo>
                  <a:pt x="12380" y="19461"/>
                </a:moveTo>
                <a:cubicBezTo>
                  <a:pt x="12380" y="18820"/>
                  <a:pt x="11590" y="18392"/>
                  <a:pt x="10800" y="18392"/>
                </a:cubicBezTo>
                <a:cubicBezTo>
                  <a:pt x="10010" y="18392"/>
                  <a:pt x="9483" y="18820"/>
                  <a:pt x="9483" y="19461"/>
                </a:cubicBezTo>
                <a:cubicBezTo>
                  <a:pt x="9483" y="20103"/>
                  <a:pt x="10010" y="20745"/>
                  <a:pt x="10800" y="20745"/>
                </a:cubicBezTo>
                <a:cubicBezTo>
                  <a:pt x="11590" y="20745"/>
                  <a:pt x="12380" y="20103"/>
                  <a:pt x="12380" y="1946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4BF02C76-5E68-410A-B9A2-887D2A24EB1D}"/>
              </a:ext>
            </a:extLst>
          </p:cNvPr>
          <p:cNvSpPr/>
          <p:nvPr/>
        </p:nvSpPr>
        <p:spPr>
          <a:xfrm>
            <a:off x="1760538" y="3624262"/>
            <a:ext cx="274639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3006"/>
                </a:moveTo>
                <a:cubicBezTo>
                  <a:pt x="21600" y="15329"/>
                  <a:pt x="20416" y="17419"/>
                  <a:pt x="18345" y="19045"/>
                </a:cubicBezTo>
                <a:cubicBezTo>
                  <a:pt x="16274" y="20671"/>
                  <a:pt x="13611" y="21600"/>
                  <a:pt x="10652" y="21600"/>
                </a:cubicBezTo>
                <a:cubicBezTo>
                  <a:pt x="7693" y="21600"/>
                  <a:pt x="5030" y="20671"/>
                  <a:pt x="2959" y="19045"/>
                </a:cubicBezTo>
                <a:cubicBezTo>
                  <a:pt x="888" y="17419"/>
                  <a:pt x="0" y="15329"/>
                  <a:pt x="0" y="13006"/>
                </a:cubicBezTo>
                <a:cubicBezTo>
                  <a:pt x="0" y="10684"/>
                  <a:pt x="888" y="8594"/>
                  <a:pt x="2959" y="6968"/>
                </a:cubicBezTo>
                <a:cubicBezTo>
                  <a:pt x="5030" y="5342"/>
                  <a:pt x="7693" y="4413"/>
                  <a:pt x="10652" y="4413"/>
                </a:cubicBezTo>
                <a:cubicBezTo>
                  <a:pt x="9173" y="0"/>
                  <a:pt x="9173" y="0"/>
                  <a:pt x="9173" y="0"/>
                </a:cubicBezTo>
                <a:cubicBezTo>
                  <a:pt x="20416" y="6039"/>
                  <a:pt x="20416" y="6039"/>
                  <a:pt x="20416" y="6039"/>
                </a:cubicBezTo>
                <a:cubicBezTo>
                  <a:pt x="9764" y="12542"/>
                  <a:pt x="9764" y="12542"/>
                  <a:pt x="9764" y="12542"/>
                </a:cubicBezTo>
                <a:cubicBezTo>
                  <a:pt x="10652" y="7432"/>
                  <a:pt x="10652" y="7432"/>
                  <a:pt x="10652" y="7432"/>
                </a:cubicBezTo>
                <a:cubicBezTo>
                  <a:pt x="6805" y="7432"/>
                  <a:pt x="3847" y="9987"/>
                  <a:pt x="3847" y="13006"/>
                </a:cubicBezTo>
                <a:cubicBezTo>
                  <a:pt x="3847" y="16026"/>
                  <a:pt x="6805" y="18581"/>
                  <a:pt x="10652" y="18581"/>
                </a:cubicBezTo>
                <a:cubicBezTo>
                  <a:pt x="14499" y="18581"/>
                  <a:pt x="17753" y="16026"/>
                  <a:pt x="17753" y="13006"/>
                </a:cubicBezTo>
                <a:lnTo>
                  <a:pt x="21600" y="1300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CEAEC8F0-DF3A-4421-991D-16CEF6231E84}"/>
              </a:ext>
            </a:extLst>
          </p:cNvPr>
          <p:cNvSpPr/>
          <p:nvPr/>
        </p:nvSpPr>
        <p:spPr>
          <a:xfrm>
            <a:off x="2368550" y="3616325"/>
            <a:ext cx="346075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61" y="18103"/>
                </a:moveTo>
                <a:cubicBezTo>
                  <a:pt x="5870" y="19543"/>
                  <a:pt x="5870" y="19543"/>
                  <a:pt x="5870" y="19543"/>
                </a:cubicBezTo>
                <a:cubicBezTo>
                  <a:pt x="5400" y="18926"/>
                  <a:pt x="5400" y="18926"/>
                  <a:pt x="5400" y="18926"/>
                </a:cubicBezTo>
                <a:cubicBezTo>
                  <a:pt x="9861" y="16457"/>
                  <a:pt x="9861" y="16457"/>
                  <a:pt x="9861" y="16457"/>
                </a:cubicBezTo>
                <a:cubicBezTo>
                  <a:pt x="9861" y="15223"/>
                  <a:pt x="9861" y="15223"/>
                  <a:pt x="9861" y="15223"/>
                </a:cubicBezTo>
                <a:cubicBezTo>
                  <a:pt x="1409" y="15223"/>
                  <a:pt x="1409" y="15223"/>
                  <a:pt x="1409" y="15223"/>
                </a:cubicBezTo>
                <a:cubicBezTo>
                  <a:pt x="704" y="15223"/>
                  <a:pt x="0" y="14606"/>
                  <a:pt x="0" y="13989"/>
                </a:cubicBezTo>
                <a:cubicBezTo>
                  <a:pt x="0" y="13577"/>
                  <a:pt x="470" y="12960"/>
                  <a:pt x="1174" y="12960"/>
                </a:cubicBezTo>
                <a:cubicBezTo>
                  <a:pt x="1174" y="3086"/>
                  <a:pt x="1174" y="3086"/>
                  <a:pt x="1174" y="3086"/>
                </a:cubicBezTo>
                <a:cubicBezTo>
                  <a:pt x="470" y="3086"/>
                  <a:pt x="0" y="2674"/>
                  <a:pt x="0" y="2057"/>
                </a:cubicBezTo>
                <a:cubicBezTo>
                  <a:pt x="0" y="1646"/>
                  <a:pt x="704" y="1029"/>
                  <a:pt x="1409" y="1029"/>
                </a:cubicBezTo>
                <a:cubicBezTo>
                  <a:pt x="10096" y="1029"/>
                  <a:pt x="10096" y="1029"/>
                  <a:pt x="10096" y="1029"/>
                </a:cubicBezTo>
                <a:cubicBezTo>
                  <a:pt x="10565" y="0"/>
                  <a:pt x="10565" y="0"/>
                  <a:pt x="10565" y="0"/>
                </a:cubicBezTo>
                <a:cubicBezTo>
                  <a:pt x="11035" y="0"/>
                  <a:pt x="11035" y="0"/>
                  <a:pt x="11035" y="0"/>
                </a:cubicBezTo>
                <a:cubicBezTo>
                  <a:pt x="11504" y="1029"/>
                  <a:pt x="11504" y="1029"/>
                  <a:pt x="11504" y="1029"/>
                </a:cubicBezTo>
                <a:cubicBezTo>
                  <a:pt x="20426" y="1029"/>
                  <a:pt x="20426" y="1029"/>
                  <a:pt x="20426" y="1029"/>
                </a:cubicBezTo>
                <a:cubicBezTo>
                  <a:pt x="21130" y="1029"/>
                  <a:pt x="21600" y="1646"/>
                  <a:pt x="21600" y="2057"/>
                </a:cubicBezTo>
                <a:cubicBezTo>
                  <a:pt x="21600" y="2674"/>
                  <a:pt x="21130" y="3291"/>
                  <a:pt x="20426" y="3291"/>
                </a:cubicBezTo>
                <a:cubicBezTo>
                  <a:pt x="20426" y="12960"/>
                  <a:pt x="20426" y="12960"/>
                  <a:pt x="20426" y="12960"/>
                </a:cubicBezTo>
                <a:cubicBezTo>
                  <a:pt x="21130" y="12960"/>
                  <a:pt x="21600" y="13371"/>
                  <a:pt x="21600" y="13989"/>
                </a:cubicBezTo>
                <a:cubicBezTo>
                  <a:pt x="21600" y="14606"/>
                  <a:pt x="21130" y="15223"/>
                  <a:pt x="20426" y="15223"/>
                </a:cubicBezTo>
                <a:cubicBezTo>
                  <a:pt x="11504" y="15223"/>
                  <a:pt x="11504" y="15223"/>
                  <a:pt x="11504" y="15223"/>
                </a:cubicBezTo>
                <a:cubicBezTo>
                  <a:pt x="11504" y="16457"/>
                  <a:pt x="11504" y="16457"/>
                  <a:pt x="11504" y="16457"/>
                </a:cubicBezTo>
                <a:cubicBezTo>
                  <a:pt x="15965" y="18926"/>
                  <a:pt x="15965" y="18926"/>
                  <a:pt x="15965" y="18926"/>
                </a:cubicBezTo>
                <a:cubicBezTo>
                  <a:pt x="15730" y="19543"/>
                  <a:pt x="15730" y="19543"/>
                  <a:pt x="15730" y="19543"/>
                </a:cubicBezTo>
                <a:cubicBezTo>
                  <a:pt x="11504" y="18103"/>
                  <a:pt x="11504" y="18103"/>
                  <a:pt x="11504" y="18103"/>
                </a:cubicBezTo>
                <a:cubicBezTo>
                  <a:pt x="11504" y="20777"/>
                  <a:pt x="11504" y="20777"/>
                  <a:pt x="11504" y="20777"/>
                </a:cubicBezTo>
                <a:cubicBezTo>
                  <a:pt x="11504" y="21189"/>
                  <a:pt x="11270" y="21600"/>
                  <a:pt x="10800" y="21600"/>
                </a:cubicBezTo>
                <a:cubicBezTo>
                  <a:pt x="10096" y="21600"/>
                  <a:pt x="9861" y="21189"/>
                  <a:pt x="9861" y="20777"/>
                </a:cubicBezTo>
                <a:lnTo>
                  <a:pt x="9861" y="18103"/>
                </a:lnTo>
                <a:close/>
                <a:moveTo>
                  <a:pt x="18783" y="3291"/>
                </a:moveTo>
                <a:cubicBezTo>
                  <a:pt x="2817" y="3291"/>
                  <a:pt x="2817" y="3291"/>
                  <a:pt x="2817" y="3291"/>
                </a:cubicBezTo>
                <a:cubicBezTo>
                  <a:pt x="2817" y="12960"/>
                  <a:pt x="2817" y="12960"/>
                  <a:pt x="2817" y="12960"/>
                </a:cubicBezTo>
                <a:cubicBezTo>
                  <a:pt x="18783" y="12960"/>
                  <a:pt x="18783" y="12960"/>
                  <a:pt x="18783" y="12960"/>
                </a:cubicBezTo>
                <a:lnTo>
                  <a:pt x="18783" y="32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3" name="Shape">
            <a:extLst>
              <a:ext uri="{FF2B5EF4-FFF2-40B4-BE49-F238E27FC236}">
                <a16:creationId xmlns:a16="http://schemas.microsoft.com/office/drawing/2014/main" id="{493FF4CE-09C7-46D4-9933-7F4BF60FC6A3}"/>
              </a:ext>
            </a:extLst>
          </p:cNvPr>
          <p:cNvSpPr/>
          <p:nvPr/>
        </p:nvSpPr>
        <p:spPr>
          <a:xfrm>
            <a:off x="3097213" y="3654425"/>
            <a:ext cx="190501" cy="3127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365" y="16655"/>
                </a:moveTo>
                <a:cubicBezTo>
                  <a:pt x="19906" y="16655"/>
                  <a:pt x="21600" y="17696"/>
                  <a:pt x="21600" y="18998"/>
                </a:cubicBezTo>
                <a:cubicBezTo>
                  <a:pt x="21600" y="20559"/>
                  <a:pt x="19906" y="21600"/>
                  <a:pt x="17365" y="21600"/>
                </a:cubicBezTo>
                <a:cubicBezTo>
                  <a:pt x="13976" y="21600"/>
                  <a:pt x="13976" y="21600"/>
                  <a:pt x="13976" y="21600"/>
                </a:cubicBezTo>
                <a:cubicBezTo>
                  <a:pt x="13553" y="21600"/>
                  <a:pt x="13553" y="21600"/>
                  <a:pt x="13553" y="21600"/>
                </a:cubicBezTo>
                <a:cubicBezTo>
                  <a:pt x="10165" y="21340"/>
                  <a:pt x="6353" y="20559"/>
                  <a:pt x="4235" y="18998"/>
                </a:cubicBezTo>
                <a:cubicBezTo>
                  <a:pt x="1271" y="17436"/>
                  <a:pt x="0" y="15354"/>
                  <a:pt x="0" y="13012"/>
                </a:cubicBezTo>
                <a:cubicBezTo>
                  <a:pt x="0" y="2602"/>
                  <a:pt x="0" y="2602"/>
                  <a:pt x="0" y="2602"/>
                </a:cubicBezTo>
                <a:cubicBezTo>
                  <a:pt x="0" y="1041"/>
                  <a:pt x="1694" y="0"/>
                  <a:pt x="3812" y="0"/>
                </a:cubicBezTo>
                <a:cubicBezTo>
                  <a:pt x="5929" y="0"/>
                  <a:pt x="7624" y="1041"/>
                  <a:pt x="7624" y="2602"/>
                </a:cubicBezTo>
                <a:cubicBezTo>
                  <a:pt x="7624" y="5986"/>
                  <a:pt x="7624" y="5986"/>
                  <a:pt x="7624" y="5986"/>
                </a:cubicBezTo>
                <a:cubicBezTo>
                  <a:pt x="17365" y="5986"/>
                  <a:pt x="17365" y="5986"/>
                  <a:pt x="17365" y="5986"/>
                </a:cubicBezTo>
                <a:cubicBezTo>
                  <a:pt x="19906" y="5986"/>
                  <a:pt x="21600" y="7027"/>
                  <a:pt x="21600" y="8328"/>
                </a:cubicBezTo>
                <a:cubicBezTo>
                  <a:pt x="21600" y="9629"/>
                  <a:pt x="19906" y="10670"/>
                  <a:pt x="17365" y="10670"/>
                </a:cubicBezTo>
                <a:cubicBezTo>
                  <a:pt x="7624" y="10670"/>
                  <a:pt x="7624" y="10670"/>
                  <a:pt x="7624" y="10670"/>
                </a:cubicBezTo>
                <a:cubicBezTo>
                  <a:pt x="7624" y="13012"/>
                  <a:pt x="7624" y="13012"/>
                  <a:pt x="7624" y="13012"/>
                </a:cubicBezTo>
                <a:cubicBezTo>
                  <a:pt x="7624" y="15094"/>
                  <a:pt x="10165" y="16655"/>
                  <a:pt x="13976" y="16655"/>
                </a:cubicBezTo>
                <a:lnTo>
                  <a:pt x="17365" y="166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4" name="Shape">
            <a:extLst>
              <a:ext uri="{FF2B5EF4-FFF2-40B4-BE49-F238E27FC236}">
                <a16:creationId xmlns:a16="http://schemas.microsoft.com/office/drawing/2014/main" id="{8B3DF82F-FD5A-4E2F-BB0F-3B7BFC49D08D}"/>
              </a:ext>
            </a:extLst>
          </p:cNvPr>
          <p:cNvSpPr/>
          <p:nvPr/>
        </p:nvSpPr>
        <p:spPr>
          <a:xfrm>
            <a:off x="3670300" y="3635375"/>
            <a:ext cx="327025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66" y="0"/>
                </a:moveTo>
                <a:cubicBezTo>
                  <a:pt x="20855" y="0"/>
                  <a:pt x="21600" y="736"/>
                  <a:pt x="21600" y="2209"/>
                </a:cubicBezTo>
                <a:cubicBezTo>
                  <a:pt x="21600" y="19391"/>
                  <a:pt x="21600" y="19391"/>
                  <a:pt x="21600" y="19391"/>
                </a:cubicBezTo>
                <a:cubicBezTo>
                  <a:pt x="21600" y="20864"/>
                  <a:pt x="20855" y="21600"/>
                  <a:pt x="19366" y="21600"/>
                </a:cubicBezTo>
                <a:cubicBezTo>
                  <a:pt x="2234" y="21600"/>
                  <a:pt x="2234" y="21600"/>
                  <a:pt x="2234" y="21600"/>
                </a:cubicBezTo>
                <a:cubicBezTo>
                  <a:pt x="745" y="21600"/>
                  <a:pt x="0" y="20864"/>
                  <a:pt x="0" y="19391"/>
                </a:cubicBezTo>
                <a:cubicBezTo>
                  <a:pt x="0" y="2209"/>
                  <a:pt x="0" y="2209"/>
                  <a:pt x="0" y="2209"/>
                </a:cubicBezTo>
                <a:cubicBezTo>
                  <a:pt x="0" y="736"/>
                  <a:pt x="745" y="0"/>
                  <a:pt x="2234" y="0"/>
                </a:cubicBezTo>
                <a:lnTo>
                  <a:pt x="19366" y="0"/>
                </a:lnTo>
                <a:close/>
                <a:moveTo>
                  <a:pt x="12166" y="14482"/>
                </a:moveTo>
                <a:cubicBezTo>
                  <a:pt x="10676" y="14482"/>
                  <a:pt x="9434" y="13500"/>
                  <a:pt x="9434" y="11782"/>
                </a:cubicBezTo>
                <a:cubicBezTo>
                  <a:pt x="9434" y="10309"/>
                  <a:pt x="9434" y="10309"/>
                  <a:pt x="9434" y="10309"/>
                </a:cubicBezTo>
                <a:cubicBezTo>
                  <a:pt x="14400" y="10309"/>
                  <a:pt x="14400" y="10309"/>
                  <a:pt x="14400" y="10309"/>
                </a:cubicBezTo>
                <a:cubicBezTo>
                  <a:pt x="15393" y="10309"/>
                  <a:pt x="16138" y="9573"/>
                  <a:pt x="16138" y="8836"/>
                </a:cubicBezTo>
                <a:cubicBezTo>
                  <a:pt x="16138" y="7855"/>
                  <a:pt x="15393" y="7118"/>
                  <a:pt x="14400" y="7118"/>
                </a:cubicBezTo>
                <a:cubicBezTo>
                  <a:pt x="9434" y="7118"/>
                  <a:pt x="9434" y="7118"/>
                  <a:pt x="9434" y="7118"/>
                </a:cubicBezTo>
                <a:cubicBezTo>
                  <a:pt x="9434" y="4909"/>
                  <a:pt x="9434" y="4909"/>
                  <a:pt x="9434" y="4909"/>
                </a:cubicBezTo>
                <a:cubicBezTo>
                  <a:pt x="9434" y="4173"/>
                  <a:pt x="8690" y="3191"/>
                  <a:pt x="7697" y="3191"/>
                </a:cubicBezTo>
                <a:cubicBezTo>
                  <a:pt x="6703" y="3191"/>
                  <a:pt x="6207" y="4173"/>
                  <a:pt x="6207" y="4909"/>
                </a:cubicBezTo>
                <a:cubicBezTo>
                  <a:pt x="6207" y="11782"/>
                  <a:pt x="6207" y="11782"/>
                  <a:pt x="6207" y="11782"/>
                </a:cubicBezTo>
                <a:cubicBezTo>
                  <a:pt x="6207" y="13500"/>
                  <a:pt x="6703" y="15218"/>
                  <a:pt x="7945" y="16200"/>
                </a:cubicBezTo>
                <a:cubicBezTo>
                  <a:pt x="8938" y="17182"/>
                  <a:pt x="10428" y="17918"/>
                  <a:pt x="12166" y="17918"/>
                </a:cubicBezTo>
                <a:cubicBezTo>
                  <a:pt x="14400" y="17918"/>
                  <a:pt x="14400" y="17918"/>
                  <a:pt x="14400" y="17918"/>
                </a:cubicBezTo>
                <a:cubicBezTo>
                  <a:pt x="15393" y="17918"/>
                  <a:pt x="16138" y="17182"/>
                  <a:pt x="16138" y="16200"/>
                </a:cubicBezTo>
                <a:cubicBezTo>
                  <a:pt x="16138" y="15218"/>
                  <a:pt x="15393" y="14482"/>
                  <a:pt x="14400" y="14482"/>
                </a:cubicBezTo>
                <a:lnTo>
                  <a:pt x="12166" y="144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5" name="Shape">
            <a:extLst>
              <a:ext uri="{FF2B5EF4-FFF2-40B4-BE49-F238E27FC236}">
                <a16:creationId xmlns:a16="http://schemas.microsoft.com/office/drawing/2014/main" id="{61505512-A5BB-4B23-90B7-E80FABEB6D8E}"/>
              </a:ext>
            </a:extLst>
          </p:cNvPr>
          <p:cNvSpPr/>
          <p:nvPr/>
        </p:nvSpPr>
        <p:spPr>
          <a:xfrm>
            <a:off x="4283075" y="3578820"/>
            <a:ext cx="375657" cy="3883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6" h="21392" extrusionOk="0">
                <a:moveTo>
                  <a:pt x="2352" y="19107"/>
                </a:moveTo>
                <a:cubicBezTo>
                  <a:pt x="13259" y="19107"/>
                  <a:pt x="13259" y="19107"/>
                  <a:pt x="13259" y="19107"/>
                </a:cubicBezTo>
                <a:cubicBezTo>
                  <a:pt x="13259" y="12877"/>
                  <a:pt x="13259" y="12877"/>
                  <a:pt x="13259" y="12877"/>
                </a:cubicBezTo>
                <a:cubicBezTo>
                  <a:pt x="15398" y="10592"/>
                  <a:pt x="15398" y="10592"/>
                  <a:pt x="15398" y="10592"/>
                </a:cubicBezTo>
                <a:cubicBezTo>
                  <a:pt x="15398" y="21392"/>
                  <a:pt x="15398" y="21392"/>
                  <a:pt x="15398" y="21392"/>
                </a:cubicBezTo>
                <a:cubicBezTo>
                  <a:pt x="0" y="21392"/>
                  <a:pt x="0" y="21392"/>
                  <a:pt x="0" y="21392"/>
                </a:cubicBezTo>
                <a:cubicBezTo>
                  <a:pt x="0" y="3115"/>
                  <a:pt x="0" y="3115"/>
                  <a:pt x="0" y="3115"/>
                </a:cubicBezTo>
                <a:cubicBezTo>
                  <a:pt x="13473" y="3115"/>
                  <a:pt x="13473" y="3115"/>
                  <a:pt x="13473" y="3115"/>
                </a:cubicBezTo>
                <a:cubicBezTo>
                  <a:pt x="11549" y="4984"/>
                  <a:pt x="11549" y="4984"/>
                  <a:pt x="11549" y="4984"/>
                </a:cubicBezTo>
                <a:cubicBezTo>
                  <a:pt x="2352" y="4984"/>
                  <a:pt x="2352" y="4984"/>
                  <a:pt x="2352" y="4984"/>
                </a:cubicBezTo>
                <a:lnTo>
                  <a:pt x="2352" y="19107"/>
                </a:lnTo>
                <a:close/>
                <a:moveTo>
                  <a:pt x="17109" y="2492"/>
                </a:moveTo>
                <a:cubicBezTo>
                  <a:pt x="17323" y="2492"/>
                  <a:pt x="17323" y="2492"/>
                  <a:pt x="17323" y="2492"/>
                </a:cubicBezTo>
                <a:cubicBezTo>
                  <a:pt x="18820" y="4154"/>
                  <a:pt x="18820" y="4154"/>
                  <a:pt x="18820" y="4154"/>
                </a:cubicBezTo>
                <a:cubicBezTo>
                  <a:pt x="18820" y="4154"/>
                  <a:pt x="18392" y="6023"/>
                  <a:pt x="18392" y="6023"/>
                </a:cubicBezTo>
                <a:cubicBezTo>
                  <a:pt x="9196" y="15161"/>
                  <a:pt x="9196" y="15161"/>
                  <a:pt x="9196" y="15161"/>
                </a:cubicBezTo>
                <a:cubicBezTo>
                  <a:pt x="5347" y="15992"/>
                  <a:pt x="5347" y="15992"/>
                  <a:pt x="5347" y="15992"/>
                </a:cubicBezTo>
                <a:cubicBezTo>
                  <a:pt x="5133" y="15992"/>
                  <a:pt x="5133" y="15992"/>
                  <a:pt x="5133" y="15992"/>
                </a:cubicBezTo>
                <a:cubicBezTo>
                  <a:pt x="6202" y="12254"/>
                  <a:pt x="6202" y="12254"/>
                  <a:pt x="6202" y="12254"/>
                </a:cubicBezTo>
                <a:cubicBezTo>
                  <a:pt x="15398" y="3115"/>
                  <a:pt x="15398" y="3115"/>
                  <a:pt x="15398" y="3115"/>
                </a:cubicBezTo>
                <a:cubicBezTo>
                  <a:pt x="15398" y="2907"/>
                  <a:pt x="16895" y="2492"/>
                  <a:pt x="17109" y="2492"/>
                </a:cubicBezTo>
                <a:close/>
                <a:moveTo>
                  <a:pt x="8127" y="12046"/>
                </a:moveTo>
                <a:cubicBezTo>
                  <a:pt x="7271" y="12254"/>
                  <a:pt x="7271" y="12254"/>
                  <a:pt x="7271" y="12254"/>
                </a:cubicBezTo>
                <a:cubicBezTo>
                  <a:pt x="6630" y="12669"/>
                  <a:pt x="6630" y="12669"/>
                  <a:pt x="6630" y="12669"/>
                </a:cubicBezTo>
                <a:cubicBezTo>
                  <a:pt x="6416" y="13707"/>
                  <a:pt x="6416" y="13707"/>
                  <a:pt x="6416" y="13707"/>
                </a:cubicBezTo>
                <a:cubicBezTo>
                  <a:pt x="7699" y="14746"/>
                  <a:pt x="7699" y="14746"/>
                  <a:pt x="7699" y="14746"/>
                </a:cubicBezTo>
                <a:cubicBezTo>
                  <a:pt x="8554" y="14538"/>
                  <a:pt x="8554" y="14538"/>
                  <a:pt x="8554" y="14538"/>
                </a:cubicBezTo>
                <a:cubicBezTo>
                  <a:pt x="9196" y="13915"/>
                  <a:pt x="9196" y="13915"/>
                  <a:pt x="9196" y="13915"/>
                </a:cubicBezTo>
                <a:cubicBezTo>
                  <a:pt x="9196" y="13084"/>
                  <a:pt x="9196" y="13084"/>
                  <a:pt x="9196" y="13084"/>
                </a:cubicBezTo>
                <a:lnTo>
                  <a:pt x="8127" y="12046"/>
                </a:lnTo>
                <a:close/>
                <a:moveTo>
                  <a:pt x="20745" y="3738"/>
                </a:moveTo>
                <a:cubicBezTo>
                  <a:pt x="19248" y="4984"/>
                  <a:pt x="19248" y="4984"/>
                  <a:pt x="19248" y="4984"/>
                </a:cubicBezTo>
                <a:cubicBezTo>
                  <a:pt x="19675" y="3115"/>
                  <a:pt x="19675" y="3115"/>
                  <a:pt x="19675" y="3115"/>
                </a:cubicBezTo>
                <a:cubicBezTo>
                  <a:pt x="18178" y="1661"/>
                  <a:pt x="18178" y="1661"/>
                  <a:pt x="18178" y="1661"/>
                </a:cubicBezTo>
                <a:cubicBezTo>
                  <a:pt x="16253" y="2077"/>
                  <a:pt x="16253" y="2077"/>
                  <a:pt x="16253" y="2077"/>
                </a:cubicBezTo>
                <a:cubicBezTo>
                  <a:pt x="17750" y="623"/>
                  <a:pt x="17750" y="623"/>
                  <a:pt x="17750" y="623"/>
                </a:cubicBezTo>
                <a:cubicBezTo>
                  <a:pt x="18606" y="-208"/>
                  <a:pt x="19889" y="-208"/>
                  <a:pt x="20745" y="623"/>
                </a:cubicBezTo>
                <a:cubicBezTo>
                  <a:pt x="21600" y="1454"/>
                  <a:pt x="21600" y="2700"/>
                  <a:pt x="20745" y="373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6D8ED8A9-75BE-4294-9513-D3449D914672}"/>
              </a:ext>
            </a:extLst>
          </p:cNvPr>
          <p:cNvSpPr/>
          <p:nvPr/>
        </p:nvSpPr>
        <p:spPr>
          <a:xfrm>
            <a:off x="4935537" y="3635375"/>
            <a:ext cx="376239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60" y="3927"/>
                </a:moveTo>
                <a:cubicBezTo>
                  <a:pt x="12960" y="2700"/>
                  <a:pt x="12960" y="2700"/>
                  <a:pt x="12960" y="2700"/>
                </a:cubicBezTo>
                <a:cubicBezTo>
                  <a:pt x="2592" y="2700"/>
                  <a:pt x="2592" y="2700"/>
                  <a:pt x="2592" y="2700"/>
                </a:cubicBezTo>
                <a:cubicBezTo>
                  <a:pt x="2592" y="12273"/>
                  <a:pt x="2592" y="12273"/>
                  <a:pt x="2592" y="12273"/>
                </a:cubicBezTo>
                <a:cubicBezTo>
                  <a:pt x="4104" y="12273"/>
                  <a:pt x="4104" y="12273"/>
                  <a:pt x="4104" y="12273"/>
                </a:cubicBezTo>
                <a:cubicBezTo>
                  <a:pt x="4104" y="14973"/>
                  <a:pt x="4104" y="14973"/>
                  <a:pt x="4104" y="14973"/>
                </a:cubicBezTo>
                <a:cubicBezTo>
                  <a:pt x="1728" y="14973"/>
                  <a:pt x="1728" y="14973"/>
                  <a:pt x="1728" y="14973"/>
                </a:cubicBezTo>
                <a:cubicBezTo>
                  <a:pt x="864" y="14973"/>
                  <a:pt x="0" y="13991"/>
                  <a:pt x="0" y="13009"/>
                </a:cubicBezTo>
                <a:cubicBezTo>
                  <a:pt x="0" y="1964"/>
                  <a:pt x="0" y="1964"/>
                  <a:pt x="0" y="1964"/>
                </a:cubicBezTo>
                <a:cubicBezTo>
                  <a:pt x="0" y="982"/>
                  <a:pt x="864" y="0"/>
                  <a:pt x="1728" y="0"/>
                </a:cubicBezTo>
                <a:cubicBezTo>
                  <a:pt x="13824" y="0"/>
                  <a:pt x="13824" y="0"/>
                  <a:pt x="13824" y="0"/>
                </a:cubicBezTo>
                <a:cubicBezTo>
                  <a:pt x="14688" y="0"/>
                  <a:pt x="15552" y="982"/>
                  <a:pt x="15552" y="1964"/>
                </a:cubicBezTo>
                <a:cubicBezTo>
                  <a:pt x="15552" y="3927"/>
                  <a:pt x="15552" y="3927"/>
                  <a:pt x="15552" y="3927"/>
                </a:cubicBezTo>
                <a:lnTo>
                  <a:pt x="12960" y="3927"/>
                </a:lnTo>
                <a:close/>
                <a:moveTo>
                  <a:pt x="19872" y="6382"/>
                </a:moveTo>
                <a:cubicBezTo>
                  <a:pt x="20952" y="6382"/>
                  <a:pt x="21600" y="7364"/>
                  <a:pt x="21600" y="8345"/>
                </a:cubicBezTo>
                <a:cubicBezTo>
                  <a:pt x="21600" y="19636"/>
                  <a:pt x="21600" y="19636"/>
                  <a:pt x="21600" y="19636"/>
                </a:cubicBezTo>
                <a:cubicBezTo>
                  <a:pt x="21600" y="20618"/>
                  <a:pt x="20952" y="21600"/>
                  <a:pt x="19872" y="21600"/>
                </a:cubicBezTo>
                <a:cubicBezTo>
                  <a:pt x="7776" y="21600"/>
                  <a:pt x="7776" y="21600"/>
                  <a:pt x="7776" y="21600"/>
                </a:cubicBezTo>
                <a:cubicBezTo>
                  <a:pt x="6912" y="21600"/>
                  <a:pt x="6264" y="20618"/>
                  <a:pt x="6264" y="19636"/>
                </a:cubicBezTo>
                <a:cubicBezTo>
                  <a:pt x="6264" y="8345"/>
                  <a:pt x="6264" y="8345"/>
                  <a:pt x="6264" y="8345"/>
                </a:cubicBezTo>
                <a:cubicBezTo>
                  <a:pt x="6264" y="7364"/>
                  <a:pt x="6912" y="6382"/>
                  <a:pt x="7776" y="6382"/>
                </a:cubicBezTo>
                <a:lnTo>
                  <a:pt x="19872" y="6382"/>
                </a:lnTo>
                <a:close/>
                <a:moveTo>
                  <a:pt x="8640" y="9082"/>
                </a:moveTo>
                <a:cubicBezTo>
                  <a:pt x="8640" y="18900"/>
                  <a:pt x="8640" y="18900"/>
                  <a:pt x="8640" y="18900"/>
                </a:cubicBezTo>
                <a:cubicBezTo>
                  <a:pt x="19008" y="18900"/>
                  <a:pt x="19008" y="18900"/>
                  <a:pt x="19008" y="18900"/>
                </a:cubicBezTo>
                <a:cubicBezTo>
                  <a:pt x="19008" y="9082"/>
                  <a:pt x="19008" y="9082"/>
                  <a:pt x="19008" y="9082"/>
                </a:cubicBezTo>
                <a:lnTo>
                  <a:pt x="8640" y="90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7" name="Shape">
            <a:extLst>
              <a:ext uri="{FF2B5EF4-FFF2-40B4-BE49-F238E27FC236}">
                <a16:creationId xmlns:a16="http://schemas.microsoft.com/office/drawing/2014/main" id="{08C3D718-5F33-470D-ACCE-592A2E783593}"/>
              </a:ext>
            </a:extLst>
          </p:cNvPr>
          <p:cNvSpPr/>
          <p:nvPr/>
        </p:nvSpPr>
        <p:spPr>
          <a:xfrm>
            <a:off x="5638800" y="3695700"/>
            <a:ext cx="265114" cy="277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1355"/>
                </a:moveTo>
                <a:lnTo>
                  <a:pt x="10606" y="21600"/>
                </a:lnTo>
                <a:lnTo>
                  <a:pt x="0" y="11355"/>
                </a:lnTo>
                <a:lnTo>
                  <a:pt x="7243" y="11355"/>
                </a:lnTo>
                <a:lnTo>
                  <a:pt x="7243" y="0"/>
                </a:lnTo>
                <a:lnTo>
                  <a:pt x="13969" y="0"/>
                </a:lnTo>
                <a:lnTo>
                  <a:pt x="13969" y="11355"/>
                </a:lnTo>
                <a:lnTo>
                  <a:pt x="21600" y="113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8" name="Shape">
            <a:extLst>
              <a:ext uri="{FF2B5EF4-FFF2-40B4-BE49-F238E27FC236}">
                <a16:creationId xmlns:a16="http://schemas.microsoft.com/office/drawing/2014/main" id="{B932D352-0720-4585-A924-6E6FD989FE0F}"/>
              </a:ext>
            </a:extLst>
          </p:cNvPr>
          <p:cNvSpPr/>
          <p:nvPr/>
        </p:nvSpPr>
        <p:spPr>
          <a:xfrm>
            <a:off x="6230937" y="3695700"/>
            <a:ext cx="368301" cy="271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190" y="5684"/>
                </a:moveTo>
                <a:lnTo>
                  <a:pt x="0" y="5684"/>
                </a:lnTo>
                <a:lnTo>
                  <a:pt x="0" y="0"/>
                </a:lnTo>
                <a:lnTo>
                  <a:pt x="4190" y="0"/>
                </a:lnTo>
                <a:lnTo>
                  <a:pt x="4190" y="5684"/>
                </a:lnTo>
                <a:close/>
                <a:moveTo>
                  <a:pt x="4190" y="13516"/>
                </a:moveTo>
                <a:lnTo>
                  <a:pt x="0" y="13516"/>
                </a:lnTo>
                <a:lnTo>
                  <a:pt x="0" y="8084"/>
                </a:lnTo>
                <a:lnTo>
                  <a:pt x="4190" y="8084"/>
                </a:lnTo>
                <a:lnTo>
                  <a:pt x="4190" y="13516"/>
                </a:lnTo>
                <a:close/>
                <a:moveTo>
                  <a:pt x="4190" y="21600"/>
                </a:moveTo>
                <a:lnTo>
                  <a:pt x="0" y="21600"/>
                </a:lnTo>
                <a:lnTo>
                  <a:pt x="0" y="15916"/>
                </a:lnTo>
                <a:lnTo>
                  <a:pt x="4190" y="15916"/>
                </a:lnTo>
                <a:lnTo>
                  <a:pt x="4190" y="21600"/>
                </a:lnTo>
                <a:close/>
                <a:moveTo>
                  <a:pt x="9962" y="5684"/>
                </a:moveTo>
                <a:lnTo>
                  <a:pt x="5959" y="5684"/>
                </a:lnTo>
                <a:lnTo>
                  <a:pt x="5959" y="0"/>
                </a:lnTo>
                <a:lnTo>
                  <a:pt x="9962" y="0"/>
                </a:lnTo>
                <a:lnTo>
                  <a:pt x="9962" y="5684"/>
                </a:lnTo>
                <a:close/>
                <a:moveTo>
                  <a:pt x="9962" y="13516"/>
                </a:moveTo>
                <a:lnTo>
                  <a:pt x="5959" y="13516"/>
                </a:lnTo>
                <a:lnTo>
                  <a:pt x="5959" y="8084"/>
                </a:lnTo>
                <a:lnTo>
                  <a:pt x="9962" y="8084"/>
                </a:lnTo>
                <a:lnTo>
                  <a:pt x="9962" y="13516"/>
                </a:lnTo>
                <a:close/>
                <a:moveTo>
                  <a:pt x="9962" y="21600"/>
                </a:moveTo>
                <a:lnTo>
                  <a:pt x="5959" y="21600"/>
                </a:lnTo>
                <a:lnTo>
                  <a:pt x="5959" y="15916"/>
                </a:lnTo>
                <a:lnTo>
                  <a:pt x="9962" y="15916"/>
                </a:lnTo>
                <a:lnTo>
                  <a:pt x="9962" y="21600"/>
                </a:lnTo>
                <a:close/>
                <a:moveTo>
                  <a:pt x="15828" y="5684"/>
                </a:moveTo>
                <a:lnTo>
                  <a:pt x="11638" y="5684"/>
                </a:lnTo>
                <a:lnTo>
                  <a:pt x="11638" y="0"/>
                </a:lnTo>
                <a:lnTo>
                  <a:pt x="15828" y="0"/>
                </a:lnTo>
                <a:lnTo>
                  <a:pt x="15828" y="5684"/>
                </a:lnTo>
                <a:close/>
                <a:moveTo>
                  <a:pt x="15828" y="13516"/>
                </a:moveTo>
                <a:lnTo>
                  <a:pt x="11638" y="13516"/>
                </a:lnTo>
                <a:lnTo>
                  <a:pt x="11638" y="7832"/>
                </a:lnTo>
                <a:lnTo>
                  <a:pt x="15828" y="7832"/>
                </a:lnTo>
                <a:lnTo>
                  <a:pt x="15828" y="13516"/>
                </a:lnTo>
                <a:close/>
                <a:moveTo>
                  <a:pt x="15828" y="21600"/>
                </a:moveTo>
                <a:lnTo>
                  <a:pt x="11638" y="21600"/>
                </a:lnTo>
                <a:lnTo>
                  <a:pt x="11638" y="15916"/>
                </a:lnTo>
                <a:lnTo>
                  <a:pt x="15828" y="15916"/>
                </a:lnTo>
                <a:lnTo>
                  <a:pt x="15828" y="21600"/>
                </a:lnTo>
                <a:close/>
                <a:moveTo>
                  <a:pt x="21600" y="5684"/>
                </a:moveTo>
                <a:lnTo>
                  <a:pt x="17597" y="5684"/>
                </a:lnTo>
                <a:lnTo>
                  <a:pt x="17597" y="0"/>
                </a:lnTo>
                <a:lnTo>
                  <a:pt x="21600" y="0"/>
                </a:lnTo>
                <a:lnTo>
                  <a:pt x="21600" y="5684"/>
                </a:lnTo>
                <a:close/>
                <a:moveTo>
                  <a:pt x="21600" y="13516"/>
                </a:moveTo>
                <a:lnTo>
                  <a:pt x="17597" y="13516"/>
                </a:lnTo>
                <a:lnTo>
                  <a:pt x="17597" y="7832"/>
                </a:lnTo>
                <a:lnTo>
                  <a:pt x="21600" y="7832"/>
                </a:lnTo>
                <a:lnTo>
                  <a:pt x="21600" y="13516"/>
                </a:lnTo>
                <a:close/>
                <a:moveTo>
                  <a:pt x="21600" y="21600"/>
                </a:moveTo>
                <a:lnTo>
                  <a:pt x="17597" y="21600"/>
                </a:lnTo>
                <a:lnTo>
                  <a:pt x="17597" y="15916"/>
                </a:lnTo>
                <a:lnTo>
                  <a:pt x="21600" y="15916"/>
                </a:ln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9" name="Shape">
            <a:extLst>
              <a:ext uri="{FF2B5EF4-FFF2-40B4-BE49-F238E27FC236}">
                <a16:creationId xmlns:a16="http://schemas.microsoft.com/office/drawing/2014/main" id="{DE0ADC97-FC42-456A-852D-11FBDCFCC44C}"/>
              </a:ext>
            </a:extLst>
          </p:cNvPr>
          <p:cNvSpPr/>
          <p:nvPr/>
        </p:nvSpPr>
        <p:spPr>
          <a:xfrm>
            <a:off x="6929438" y="3684587"/>
            <a:ext cx="266701" cy="282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0315"/>
                </a:moveTo>
                <a:lnTo>
                  <a:pt x="10671" y="0"/>
                </a:lnTo>
                <a:lnTo>
                  <a:pt x="21600" y="10315"/>
                </a:lnTo>
                <a:lnTo>
                  <a:pt x="14014" y="10315"/>
                </a:lnTo>
                <a:lnTo>
                  <a:pt x="14014" y="21600"/>
                </a:lnTo>
                <a:lnTo>
                  <a:pt x="7329" y="21600"/>
                </a:lnTo>
                <a:lnTo>
                  <a:pt x="7329" y="10315"/>
                </a:lnTo>
                <a:lnTo>
                  <a:pt x="0" y="1031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0" name="Shape">
            <a:extLst>
              <a:ext uri="{FF2B5EF4-FFF2-40B4-BE49-F238E27FC236}">
                <a16:creationId xmlns:a16="http://schemas.microsoft.com/office/drawing/2014/main" id="{40E20811-6671-4A2F-B604-3A0766F5134A}"/>
              </a:ext>
            </a:extLst>
          </p:cNvPr>
          <p:cNvSpPr/>
          <p:nvPr/>
        </p:nvSpPr>
        <p:spPr>
          <a:xfrm>
            <a:off x="7567613" y="3665537"/>
            <a:ext cx="303214" cy="301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33" y="21600"/>
                </a:moveTo>
                <a:cubicBezTo>
                  <a:pt x="1333" y="21600"/>
                  <a:pt x="0" y="20520"/>
                  <a:pt x="0" y="18900"/>
                </a:cubicBezTo>
                <a:cubicBezTo>
                  <a:pt x="0" y="17280"/>
                  <a:pt x="1333" y="15930"/>
                  <a:pt x="2933" y="15930"/>
                </a:cubicBezTo>
                <a:cubicBezTo>
                  <a:pt x="4267" y="15930"/>
                  <a:pt x="5600" y="17280"/>
                  <a:pt x="5600" y="18900"/>
                </a:cubicBezTo>
                <a:cubicBezTo>
                  <a:pt x="5600" y="20520"/>
                  <a:pt x="4267" y="21600"/>
                  <a:pt x="2933" y="21600"/>
                </a:cubicBezTo>
                <a:close/>
                <a:moveTo>
                  <a:pt x="17333" y="21600"/>
                </a:moveTo>
                <a:cubicBezTo>
                  <a:pt x="17333" y="12150"/>
                  <a:pt x="9333" y="4050"/>
                  <a:pt x="267" y="4050"/>
                </a:cubicBezTo>
                <a:cubicBezTo>
                  <a:pt x="267" y="0"/>
                  <a:pt x="267" y="0"/>
                  <a:pt x="267" y="0"/>
                </a:cubicBezTo>
                <a:cubicBezTo>
                  <a:pt x="11467" y="0"/>
                  <a:pt x="21600" y="8910"/>
                  <a:pt x="21600" y="21600"/>
                </a:cubicBezTo>
                <a:lnTo>
                  <a:pt x="17333" y="21600"/>
                </a:lnTo>
                <a:close/>
                <a:moveTo>
                  <a:pt x="9867" y="21600"/>
                </a:moveTo>
                <a:cubicBezTo>
                  <a:pt x="9867" y="16200"/>
                  <a:pt x="5600" y="11610"/>
                  <a:pt x="267" y="11610"/>
                </a:cubicBezTo>
                <a:cubicBezTo>
                  <a:pt x="267" y="7830"/>
                  <a:pt x="267" y="7830"/>
                  <a:pt x="267" y="7830"/>
                </a:cubicBezTo>
                <a:cubicBezTo>
                  <a:pt x="7200" y="7830"/>
                  <a:pt x="13600" y="12960"/>
                  <a:pt x="13600" y="21600"/>
                </a:cubicBezTo>
                <a:lnTo>
                  <a:pt x="9867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1" name="Shape">
            <a:extLst>
              <a:ext uri="{FF2B5EF4-FFF2-40B4-BE49-F238E27FC236}">
                <a16:creationId xmlns:a16="http://schemas.microsoft.com/office/drawing/2014/main" id="{AAC77555-4C60-40D7-8872-8CA77D78ADCA}"/>
              </a:ext>
            </a:extLst>
          </p:cNvPr>
          <p:cNvSpPr/>
          <p:nvPr/>
        </p:nvSpPr>
        <p:spPr>
          <a:xfrm>
            <a:off x="8070850" y="3692525"/>
            <a:ext cx="566738" cy="2746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21600" y="21600"/>
                </a:lnTo>
                <a:lnTo>
                  <a:pt x="0" y="21600"/>
                </a:lnTo>
                <a:lnTo>
                  <a:pt x="0" y="0"/>
                </a:lnTo>
                <a:lnTo>
                  <a:pt x="21600" y="0"/>
                </a:lnTo>
                <a:close/>
                <a:moveTo>
                  <a:pt x="6413" y="3871"/>
                </a:moveTo>
                <a:lnTo>
                  <a:pt x="3267" y="3871"/>
                </a:lnTo>
                <a:lnTo>
                  <a:pt x="3267" y="6118"/>
                </a:lnTo>
                <a:lnTo>
                  <a:pt x="6413" y="6118"/>
                </a:lnTo>
                <a:lnTo>
                  <a:pt x="6413" y="3871"/>
                </a:lnTo>
                <a:close/>
                <a:moveTo>
                  <a:pt x="6413" y="9739"/>
                </a:moveTo>
                <a:lnTo>
                  <a:pt x="3267" y="9739"/>
                </a:lnTo>
                <a:lnTo>
                  <a:pt x="3267" y="12111"/>
                </a:lnTo>
                <a:lnTo>
                  <a:pt x="6413" y="12111"/>
                </a:lnTo>
                <a:lnTo>
                  <a:pt x="6413" y="9739"/>
                </a:lnTo>
                <a:close/>
                <a:moveTo>
                  <a:pt x="6413" y="15607"/>
                </a:moveTo>
                <a:lnTo>
                  <a:pt x="3267" y="15607"/>
                </a:lnTo>
                <a:lnTo>
                  <a:pt x="3267" y="17979"/>
                </a:lnTo>
                <a:lnTo>
                  <a:pt x="6413" y="17979"/>
                </a:lnTo>
                <a:lnTo>
                  <a:pt x="6413" y="15607"/>
                </a:lnTo>
                <a:close/>
                <a:moveTo>
                  <a:pt x="18272" y="3871"/>
                </a:moveTo>
                <a:lnTo>
                  <a:pt x="15126" y="3871"/>
                </a:lnTo>
                <a:lnTo>
                  <a:pt x="15126" y="6118"/>
                </a:lnTo>
                <a:lnTo>
                  <a:pt x="18272" y="6118"/>
                </a:lnTo>
                <a:lnTo>
                  <a:pt x="18272" y="3871"/>
                </a:lnTo>
                <a:close/>
                <a:moveTo>
                  <a:pt x="18272" y="9739"/>
                </a:moveTo>
                <a:lnTo>
                  <a:pt x="15126" y="9739"/>
                </a:lnTo>
                <a:lnTo>
                  <a:pt x="15126" y="12111"/>
                </a:lnTo>
                <a:lnTo>
                  <a:pt x="18272" y="12111"/>
                </a:lnTo>
                <a:lnTo>
                  <a:pt x="18272" y="9739"/>
                </a:lnTo>
                <a:close/>
                <a:moveTo>
                  <a:pt x="18272" y="15607"/>
                </a:moveTo>
                <a:lnTo>
                  <a:pt x="15126" y="15607"/>
                </a:lnTo>
                <a:lnTo>
                  <a:pt x="15126" y="17979"/>
                </a:lnTo>
                <a:lnTo>
                  <a:pt x="18272" y="17979"/>
                </a:lnTo>
                <a:lnTo>
                  <a:pt x="18272" y="1560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2" name="Shape">
            <a:extLst>
              <a:ext uri="{FF2B5EF4-FFF2-40B4-BE49-F238E27FC236}">
                <a16:creationId xmlns:a16="http://schemas.microsoft.com/office/drawing/2014/main" id="{744C1D00-F308-4C0A-A3A3-D18C1353D526}"/>
              </a:ext>
            </a:extLst>
          </p:cNvPr>
          <p:cNvSpPr/>
          <p:nvPr/>
        </p:nvSpPr>
        <p:spPr>
          <a:xfrm>
            <a:off x="8810625" y="3533775"/>
            <a:ext cx="371475" cy="4445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73" y="915"/>
                </a:moveTo>
                <a:cubicBezTo>
                  <a:pt x="1964" y="1647"/>
                  <a:pt x="1527" y="2929"/>
                  <a:pt x="1527" y="4210"/>
                </a:cubicBezTo>
                <a:cubicBezTo>
                  <a:pt x="1527" y="5492"/>
                  <a:pt x="1964" y="6773"/>
                  <a:pt x="3273" y="7688"/>
                </a:cubicBezTo>
                <a:cubicBezTo>
                  <a:pt x="2182" y="8420"/>
                  <a:pt x="2182" y="8420"/>
                  <a:pt x="2182" y="8420"/>
                </a:cubicBezTo>
                <a:cubicBezTo>
                  <a:pt x="873" y="7322"/>
                  <a:pt x="218" y="5675"/>
                  <a:pt x="0" y="4210"/>
                </a:cubicBezTo>
                <a:cubicBezTo>
                  <a:pt x="218" y="2746"/>
                  <a:pt x="655" y="1281"/>
                  <a:pt x="2182" y="0"/>
                </a:cubicBezTo>
                <a:lnTo>
                  <a:pt x="3273" y="915"/>
                </a:lnTo>
                <a:close/>
                <a:moveTo>
                  <a:pt x="18327" y="21417"/>
                </a:moveTo>
                <a:cubicBezTo>
                  <a:pt x="18109" y="21600"/>
                  <a:pt x="18109" y="21600"/>
                  <a:pt x="17891" y="21600"/>
                </a:cubicBezTo>
                <a:cubicBezTo>
                  <a:pt x="17455" y="21600"/>
                  <a:pt x="17018" y="21417"/>
                  <a:pt x="16800" y="20868"/>
                </a:cubicBezTo>
                <a:cubicBezTo>
                  <a:pt x="16582" y="20136"/>
                  <a:pt x="16582" y="20136"/>
                  <a:pt x="16582" y="20136"/>
                </a:cubicBezTo>
                <a:cubicBezTo>
                  <a:pt x="10909" y="20136"/>
                  <a:pt x="10909" y="20136"/>
                  <a:pt x="10909" y="20136"/>
                </a:cubicBezTo>
                <a:cubicBezTo>
                  <a:pt x="5018" y="20136"/>
                  <a:pt x="5018" y="20136"/>
                  <a:pt x="5018" y="20136"/>
                </a:cubicBezTo>
                <a:cubicBezTo>
                  <a:pt x="4582" y="20868"/>
                  <a:pt x="4582" y="20868"/>
                  <a:pt x="4582" y="20868"/>
                </a:cubicBezTo>
                <a:cubicBezTo>
                  <a:pt x="4364" y="21417"/>
                  <a:pt x="3927" y="21600"/>
                  <a:pt x="3491" y="21600"/>
                </a:cubicBezTo>
                <a:cubicBezTo>
                  <a:pt x="3491" y="21600"/>
                  <a:pt x="3273" y="21600"/>
                  <a:pt x="3273" y="21417"/>
                </a:cubicBezTo>
                <a:cubicBezTo>
                  <a:pt x="2618" y="21234"/>
                  <a:pt x="2182" y="20685"/>
                  <a:pt x="2618" y="20319"/>
                </a:cubicBezTo>
                <a:cubicBezTo>
                  <a:pt x="9382" y="5125"/>
                  <a:pt x="9382" y="5125"/>
                  <a:pt x="9382" y="5125"/>
                </a:cubicBezTo>
                <a:cubicBezTo>
                  <a:pt x="10473" y="4576"/>
                  <a:pt x="10473" y="4576"/>
                  <a:pt x="10473" y="4576"/>
                </a:cubicBezTo>
                <a:cubicBezTo>
                  <a:pt x="10909" y="4576"/>
                  <a:pt x="10909" y="4576"/>
                  <a:pt x="10909" y="4576"/>
                </a:cubicBezTo>
                <a:cubicBezTo>
                  <a:pt x="12000" y="5125"/>
                  <a:pt x="12000" y="5125"/>
                  <a:pt x="12000" y="5125"/>
                </a:cubicBezTo>
                <a:cubicBezTo>
                  <a:pt x="18982" y="20319"/>
                  <a:pt x="18982" y="20319"/>
                  <a:pt x="18982" y="20319"/>
                </a:cubicBezTo>
                <a:cubicBezTo>
                  <a:pt x="19200" y="20685"/>
                  <a:pt x="18982" y="21234"/>
                  <a:pt x="18327" y="21417"/>
                </a:cubicBezTo>
                <a:close/>
                <a:moveTo>
                  <a:pt x="6545" y="2380"/>
                </a:moveTo>
                <a:cubicBezTo>
                  <a:pt x="5891" y="2746"/>
                  <a:pt x="5455" y="3661"/>
                  <a:pt x="5455" y="4210"/>
                </a:cubicBezTo>
                <a:cubicBezTo>
                  <a:pt x="5455" y="4942"/>
                  <a:pt x="5891" y="5675"/>
                  <a:pt x="6327" y="6224"/>
                </a:cubicBezTo>
                <a:cubicBezTo>
                  <a:pt x="5455" y="6956"/>
                  <a:pt x="5455" y="6956"/>
                  <a:pt x="5455" y="6956"/>
                </a:cubicBezTo>
                <a:cubicBezTo>
                  <a:pt x="4582" y="6224"/>
                  <a:pt x="4145" y="5125"/>
                  <a:pt x="4145" y="4210"/>
                </a:cubicBezTo>
                <a:cubicBezTo>
                  <a:pt x="4145" y="3295"/>
                  <a:pt x="4582" y="2380"/>
                  <a:pt x="5673" y="1464"/>
                </a:cubicBezTo>
                <a:lnTo>
                  <a:pt x="6545" y="2380"/>
                </a:lnTo>
                <a:close/>
                <a:moveTo>
                  <a:pt x="9600" y="19220"/>
                </a:moveTo>
                <a:cubicBezTo>
                  <a:pt x="6545" y="16658"/>
                  <a:pt x="6545" y="16658"/>
                  <a:pt x="6545" y="16658"/>
                </a:cubicBezTo>
                <a:cubicBezTo>
                  <a:pt x="5455" y="19220"/>
                  <a:pt x="5455" y="19220"/>
                  <a:pt x="5455" y="19220"/>
                </a:cubicBezTo>
                <a:lnTo>
                  <a:pt x="9600" y="19220"/>
                </a:lnTo>
                <a:close/>
                <a:moveTo>
                  <a:pt x="6982" y="15742"/>
                </a:moveTo>
                <a:cubicBezTo>
                  <a:pt x="8073" y="16475"/>
                  <a:pt x="8073" y="16475"/>
                  <a:pt x="8073" y="16475"/>
                </a:cubicBezTo>
                <a:cubicBezTo>
                  <a:pt x="10036" y="15010"/>
                  <a:pt x="10036" y="15010"/>
                  <a:pt x="10036" y="15010"/>
                </a:cubicBezTo>
                <a:cubicBezTo>
                  <a:pt x="8073" y="13363"/>
                  <a:pt x="8073" y="13363"/>
                  <a:pt x="8073" y="13363"/>
                </a:cubicBezTo>
                <a:lnTo>
                  <a:pt x="6982" y="15742"/>
                </a:lnTo>
                <a:close/>
                <a:moveTo>
                  <a:pt x="8727" y="12447"/>
                </a:moveTo>
                <a:cubicBezTo>
                  <a:pt x="10909" y="14278"/>
                  <a:pt x="10909" y="14278"/>
                  <a:pt x="10909" y="14278"/>
                </a:cubicBezTo>
                <a:cubicBezTo>
                  <a:pt x="12873" y="12447"/>
                  <a:pt x="12873" y="12447"/>
                  <a:pt x="12873" y="12447"/>
                </a:cubicBezTo>
                <a:lnTo>
                  <a:pt x="8727" y="12447"/>
                </a:lnTo>
                <a:close/>
                <a:moveTo>
                  <a:pt x="12655" y="17207"/>
                </a:moveTo>
                <a:cubicBezTo>
                  <a:pt x="10909" y="15559"/>
                  <a:pt x="10909" y="15559"/>
                  <a:pt x="10909" y="15559"/>
                </a:cubicBezTo>
                <a:cubicBezTo>
                  <a:pt x="8945" y="17207"/>
                  <a:pt x="8945" y="17207"/>
                  <a:pt x="8945" y="17207"/>
                </a:cubicBezTo>
                <a:cubicBezTo>
                  <a:pt x="10909" y="18854"/>
                  <a:pt x="10909" y="18854"/>
                  <a:pt x="10909" y="18854"/>
                </a:cubicBezTo>
                <a:lnTo>
                  <a:pt x="12655" y="17207"/>
                </a:lnTo>
                <a:close/>
                <a:moveTo>
                  <a:pt x="8945" y="11532"/>
                </a:moveTo>
                <a:cubicBezTo>
                  <a:pt x="12436" y="11532"/>
                  <a:pt x="12436" y="11532"/>
                  <a:pt x="12436" y="11532"/>
                </a:cubicBezTo>
                <a:cubicBezTo>
                  <a:pt x="10691" y="7688"/>
                  <a:pt x="10691" y="7688"/>
                  <a:pt x="10691" y="7688"/>
                </a:cubicBezTo>
                <a:lnTo>
                  <a:pt x="8945" y="11532"/>
                </a:lnTo>
                <a:close/>
                <a:moveTo>
                  <a:pt x="9382" y="3295"/>
                </a:moveTo>
                <a:cubicBezTo>
                  <a:pt x="9382" y="2746"/>
                  <a:pt x="10036" y="2197"/>
                  <a:pt x="10691" y="2197"/>
                </a:cubicBezTo>
                <a:cubicBezTo>
                  <a:pt x="11564" y="2197"/>
                  <a:pt x="12218" y="2746"/>
                  <a:pt x="12218" y="3295"/>
                </a:cubicBezTo>
                <a:cubicBezTo>
                  <a:pt x="12218" y="4027"/>
                  <a:pt x="11564" y="4576"/>
                  <a:pt x="10691" y="4576"/>
                </a:cubicBezTo>
                <a:cubicBezTo>
                  <a:pt x="10036" y="4576"/>
                  <a:pt x="9382" y="4027"/>
                  <a:pt x="9382" y="3295"/>
                </a:cubicBezTo>
                <a:close/>
                <a:moveTo>
                  <a:pt x="13309" y="13363"/>
                </a:moveTo>
                <a:cubicBezTo>
                  <a:pt x="11564" y="15010"/>
                  <a:pt x="11564" y="15010"/>
                  <a:pt x="11564" y="15010"/>
                </a:cubicBezTo>
                <a:cubicBezTo>
                  <a:pt x="13527" y="16475"/>
                  <a:pt x="13527" y="16475"/>
                  <a:pt x="13527" y="16475"/>
                </a:cubicBezTo>
                <a:cubicBezTo>
                  <a:pt x="14400" y="15742"/>
                  <a:pt x="14400" y="15742"/>
                  <a:pt x="14400" y="15742"/>
                </a:cubicBezTo>
                <a:lnTo>
                  <a:pt x="13309" y="13363"/>
                </a:lnTo>
                <a:close/>
                <a:moveTo>
                  <a:pt x="16145" y="19220"/>
                </a:moveTo>
                <a:cubicBezTo>
                  <a:pt x="14836" y="16658"/>
                  <a:pt x="14836" y="16658"/>
                  <a:pt x="14836" y="16658"/>
                </a:cubicBezTo>
                <a:cubicBezTo>
                  <a:pt x="12000" y="19220"/>
                  <a:pt x="12000" y="19220"/>
                  <a:pt x="12000" y="19220"/>
                </a:cubicBezTo>
                <a:lnTo>
                  <a:pt x="16145" y="19220"/>
                </a:lnTo>
                <a:close/>
                <a:moveTo>
                  <a:pt x="15055" y="6224"/>
                </a:moveTo>
                <a:cubicBezTo>
                  <a:pt x="15709" y="5675"/>
                  <a:pt x="16145" y="4942"/>
                  <a:pt x="16145" y="4210"/>
                </a:cubicBezTo>
                <a:cubicBezTo>
                  <a:pt x="16145" y="3478"/>
                  <a:pt x="15927" y="2929"/>
                  <a:pt x="15273" y="2380"/>
                </a:cubicBezTo>
                <a:cubicBezTo>
                  <a:pt x="16145" y="1647"/>
                  <a:pt x="16145" y="1647"/>
                  <a:pt x="16145" y="1647"/>
                </a:cubicBezTo>
                <a:cubicBezTo>
                  <a:pt x="17018" y="2380"/>
                  <a:pt x="17455" y="3295"/>
                  <a:pt x="17455" y="4393"/>
                </a:cubicBezTo>
                <a:cubicBezTo>
                  <a:pt x="17455" y="5308"/>
                  <a:pt x="17018" y="6224"/>
                  <a:pt x="16145" y="6956"/>
                </a:cubicBezTo>
                <a:lnTo>
                  <a:pt x="15055" y="6224"/>
                </a:lnTo>
                <a:close/>
                <a:moveTo>
                  <a:pt x="18545" y="7688"/>
                </a:moveTo>
                <a:cubicBezTo>
                  <a:pt x="19636" y="6773"/>
                  <a:pt x="20073" y="5492"/>
                  <a:pt x="20073" y="4210"/>
                </a:cubicBezTo>
                <a:cubicBezTo>
                  <a:pt x="20073" y="2929"/>
                  <a:pt x="19636" y="1831"/>
                  <a:pt x="18545" y="915"/>
                </a:cubicBezTo>
                <a:cubicBezTo>
                  <a:pt x="19418" y="0"/>
                  <a:pt x="19418" y="0"/>
                  <a:pt x="19418" y="0"/>
                </a:cubicBezTo>
                <a:cubicBezTo>
                  <a:pt x="20727" y="1281"/>
                  <a:pt x="21600" y="2746"/>
                  <a:pt x="21600" y="4393"/>
                </a:cubicBezTo>
                <a:cubicBezTo>
                  <a:pt x="21600" y="5858"/>
                  <a:pt x="20945" y="7322"/>
                  <a:pt x="19418" y="8420"/>
                </a:cubicBezTo>
                <a:lnTo>
                  <a:pt x="18545" y="768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3" name="Shape">
            <a:extLst>
              <a:ext uri="{FF2B5EF4-FFF2-40B4-BE49-F238E27FC236}">
                <a16:creationId xmlns:a16="http://schemas.microsoft.com/office/drawing/2014/main" id="{0C519EA4-F749-4A5E-A4AC-B8DBC354418F}"/>
              </a:ext>
            </a:extLst>
          </p:cNvPr>
          <p:cNvSpPr/>
          <p:nvPr/>
        </p:nvSpPr>
        <p:spPr>
          <a:xfrm>
            <a:off x="9436100" y="3643312"/>
            <a:ext cx="414338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21600" y="18335"/>
                  <a:pt x="21600" y="18335"/>
                  <a:pt x="21600" y="18335"/>
                </a:cubicBezTo>
                <a:cubicBezTo>
                  <a:pt x="21600" y="20093"/>
                  <a:pt x="20422" y="21600"/>
                  <a:pt x="19244" y="21600"/>
                </a:cubicBezTo>
                <a:cubicBezTo>
                  <a:pt x="2945" y="21600"/>
                  <a:pt x="2945" y="21600"/>
                  <a:pt x="2945" y="21600"/>
                </a:cubicBezTo>
                <a:cubicBezTo>
                  <a:pt x="982" y="21600"/>
                  <a:pt x="0" y="20093"/>
                  <a:pt x="0" y="16828"/>
                </a:cubicBezTo>
                <a:cubicBezTo>
                  <a:pt x="0" y="3516"/>
                  <a:pt x="0" y="3516"/>
                  <a:pt x="0" y="3516"/>
                </a:cubicBezTo>
                <a:cubicBezTo>
                  <a:pt x="2945" y="3516"/>
                  <a:pt x="2945" y="3516"/>
                  <a:pt x="2945" y="3516"/>
                </a:cubicBezTo>
                <a:cubicBezTo>
                  <a:pt x="2945" y="0"/>
                  <a:pt x="2945" y="0"/>
                  <a:pt x="2945" y="0"/>
                </a:cubicBezTo>
                <a:lnTo>
                  <a:pt x="21600" y="0"/>
                </a:lnTo>
                <a:close/>
                <a:moveTo>
                  <a:pt x="2945" y="5526"/>
                </a:moveTo>
                <a:cubicBezTo>
                  <a:pt x="1375" y="5526"/>
                  <a:pt x="1375" y="5526"/>
                  <a:pt x="1375" y="5526"/>
                </a:cubicBezTo>
                <a:cubicBezTo>
                  <a:pt x="1375" y="16828"/>
                  <a:pt x="1375" y="16828"/>
                  <a:pt x="1375" y="16828"/>
                </a:cubicBezTo>
                <a:cubicBezTo>
                  <a:pt x="1375" y="18586"/>
                  <a:pt x="1767" y="19340"/>
                  <a:pt x="2160" y="19340"/>
                </a:cubicBezTo>
                <a:cubicBezTo>
                  <a:pt x="2553" y="19340"/>
                  <a:pt x="2945" y="18586"/>
                  <a:pt x="2945" y="16828"/>
                </a:cubicBezTo>
                <a:lnTo>
                  <a:pt x="2945" y="5526"/>
                </a:lnTo>
                <a:close/>
                <a:moveTo>
                  <a:pt x="20029" y="2009"/>
                </a:moveTo>
                <a:cubicBezTo>
                  <a:pt x="4516" y="2009"/>
                  <a:pt x="4516" y="2009"/>
                  <a:pt x="4516" y="2009"/>
                </a:cubicBezTo>
                <a:cubicBezTo>
                  <a:pt x="4516" y="16828"/>
                  <a:pt x="4516" y="16828"/>
                  <a:pt x="4516" y="16828"/>
                </a:cubicBezTo>
                <a:cubicBezTo>
                  <a:pt x="4516" y="18084"/>
                  <a:pt x="4320" y="18837"/>
                  <a:pt x="3927" y="19591"/>
                </a:cubicBezTo>
                <a:cubicBezTo>
                  <a:pt x="19244" y="19591"/>
                  <a:pt x="19244" y="19591"/>
                  <a:pt x="19244" y="19591"/>
                </a:cubicBezTo>
                <a:cubicBezTo>
                  <a:pt x="19833" y="19591"/>
                  <a:pt x="20029" y="18837"/>
                  <a:pt x="20029" y="18335"/>
                </a:cubicBezTo>
                <a:lnTo>
                  <a:pt x="20029" y="2009"/>
                </a:lnTo>
                <a:close/>
                <a:moveTo>
                  <a:pt x="10407" y="8791"/>
                </a:moveTo>
                <a:cubicBezTo>
                  <a:pt x="6873" y="8791"/>
                  <a:pt x="6873" y="8791"/>
                  <a:pt x="6873" y="8791"/>
                </a:cubicBezTo>
                <a:cubicBezTo>
                  <a:pt x="6873" y="8288"/>
                  <a:pt x="6873" y="8288"/>
                  <a:pt x="6873" y="8288"/>
                </a:cubicBezTo>
                <a:cubicBezTo>
                  <a:pt x="10407" y="8288"/>
                  <a:pt x="10407" y="8288"/>
                  <a:pt x="10407" y="8288"/>
                </a:cubicBezTo>
                <a:lnTo>
                  <a:pt x="10407" y="8791"/>
                </a:lnTo>
                <a:close/>
                <a:moveTo>
                  <a:pt x="10407" y="11051"/>
                </a:moveTo>
                <a:cubicBezTo>
                  <a:pt x="6873" y="11051"/>
                  <a:pt x="6873" y="11051"/>
                  <a:pt x="6873" y="11051"/>
                </a:cubicBezTo>
                <a:cubicBezTo>
                  <a:pt x="6873" y="10298"/>
                  <a:pt x="6873" y="10298"/>
                  <a:pt x="6873" y="10298"/>
                </a:cubicBezTo>
                <a:cubicBezTo>
                  <a:pt x="10407" y="10298"/>
                  <a:pt x="10407" y="10298"/>
                  <a:pt x="10407" y="10298"/>
                </a:cubicBezTo>
                <a:lnTo>
                  <a:pt x="10407" y="11051"/>
                </a:lnTo>
                <a:close/>
                <a:moveTo>
                  <a:pt x="10407" y="13060"/>
                </a:moveTo>
                <a:cubicBezTo>
                  <a:pt x="6873" y="13060"/>
                  <a:pt x="6873" y="13060"/>
                  <a:pt x="6873" y="13060"/>
                </a:cubicBezTo>
                <a:cubicBezTo>
                  <a:pt x="6873" y="12307"/>
                  <a:pt x="6873" y="12307"/>
                  <a:pt x="6873" y="12307"/>
                </a:cubicBezTo>
                <a:cubicBezTo>
                  <a:pt x="10407" y="12307"/>
                  <a:pt x="10407" y="12307"/>
                  <a:pt x="10407" y="12307"/>
                </a:cubicBezTo>
                <a:lnTo>
                  <a:pt x="10407" y="13060"/>
                </a:lnTo>
                <a:close/>
                <a:moveTo>
                  <a:pt x="10407" y="15070"/>
                </a:moveTo>
                <a:cubicBezTo>
                  <a:pt x="6873" y="15070"/>
                  <a:pt x="6873" y="15070"/>
                  <a:pt x="6873" y="15070"/>
                </a:cubicBezTo>
                <a:cubicBezTo>
                  <a:pt x="6873" y="14316"/>
                  <a:pt x="6873" y="14316"/>
                  <a:pt x="6873" y="14316"/>
                </a:cubicBezTo>
                <a:cubicBezTo>
                  <a:pt x="10407" y="14316"/>
                  <a:pt x="10407" y="14316"/>
                  <a:pt x="10407" y="14316"/>
                </a:cubicBezTo>
                <a:lnTo>
                  <a:pt x="10407" y="15070"/>
                </a:lnTo>
                <a:close/>
                <a:moveTo>
                  <a:pt x="10407" y="17079"/>
                </a:moveTo>
                <a:cubicBezTo>
                  <a:pt x="6873" y="17079"/>
                  <a:pt x="6873" y="17079"/>
                  <a:pt x="6873" y="17079"/>
                </a:cubicBezTo>
                <a:cubicBezTo>
                  <a:pt x="6873" y="16577"/>
                  <a:pt x="6873" y="16577"/>
                  <a:pt x="6873" y="16577"/>
                </a:cubicBezTo>
                <a:cubicBezTo>
                  <a:pt x="10407" y="16577"/>
                  <a:pt x="10407" y="16577"/>
                  <a:pt x="10407" y="16577"/>
                </a:cubicBezTo>
                <a:lnTo>
                  <a:pt x="10407" y="17079"/>
                </a:lnTo>
                <a:close/>
                <a:moveTo>
                  <a:pt x="7462" y="4772"/>
                </a:moveTo>
                <a:cubicBezTo>
                  <a:pt x="16887" y="4772"/>
                  <a:pt x="16887" y="4772"/>
                  <a:pt x="16887" y="4772"/>
                </a:cubicBezTo>
                <a:cubicBezTo>
                  <a:pt x="16887" y="6028"/>
                  <a:pt x="16887" y="6028"/>
                  <a:pt x="16887" y="6028"/>
                </a:cubicBezTo>
                <a:cubicBezTo>
                  <a:pt x="7462" y="6028"/>
                  <a:pt x="7462" y="6028"/>
                  <a:pt x="7462" y="6028"/>
                </a:cubicBezTo>
                <a:lnTo>
                  <a:pt x="7462" y="4772"/>
                </a:lnTo>
                <a:close/>
                <a:moveTo>
                  <a:pt x="11978" y="8288"/>
                </a:moveTo>
                <a:cubicBezTo>
                  <a:pt x="17869" y="8288"/>
                  <a:pt x="17869" y="8288"/>
                  <a:pt x="17869" y="8288"/>
                </a:cubicBezTo>
                <a:cubicBezTo>
                  <a:pt x="17869" y="15572"/>
                  <a:pt x="17869" y="15572"/>
                  <a:pt x="17869" y="15572"/>
                </a:cubicBezTo>
                <a:cubicBezTo>
                  <a:pt x="11978" y="15572"/>
                  <a:pt x="11978" y="15572"/>
                  <a:pt x="11978" y="15572"/>
                </a:cubicBezTo>
                <a:lnTo>
                  <a:pt x="11978" y="828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4" name="Shape">
            <a:extLst>
              <a:ext uri="{FF2B5EF4-FFF2-40B4-BE49-F238E27FC236}">
                <a16:creationId xmlns:a16="http://schemas.microsoft.com/office/drawing/2014/main" id="{C60D12F3-DA37-4C6F-A1C0-5C0ED3D01C46}"/>
              </a:ext>
            </a:extLst>
          </p:cNvPr>
          <p:cNvSpPr/>
          <p:nvPr/>
        </p:nvSpPr>
        <p:spPr>
          <a:xfrm>
            <a:off x="10120313" y="3643312"/>
            <a:ext cx="338139" cy="346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00" y="0"/>
                </a:moveTo>
                <a:cubicBezTo>
                  <a:pt x="20880" y="0"/>
                  <a:pt x="21600" y="704"/>
                  <a:pt x="21600" y="2348"/>
                </a:cubicBezTo>
                <a:cubicBezTo>
                  <a:pt x="21600" y="12913"/>
                  <a:pt x="21600" y="12913"/>
                  <a:pt x="21600" y="12913"/>
                </a:cubicBezTo>
                <a:cubicBezTo>
                  <a:pt x="21600" y="14322"/>
                  <a:pt x="20880" y="15026"/>
                  <a:pt x="19200" y="15026"/>
                </a:cubicBezTo>
                <a:cubicBezTo>
                  <a:pt x="11520" y="15026"/>
                  <a:pt x="11520" y="15026"/>
                  <a:pt x="11520" y="15026"/>
                </a:cubicBezTo>
                <a:cubicBezTo>
                  <a:pt x="3360" y="21600"/>
                  <a:pt x="3360" y="21600"/>
                  <a:pt x="3360" y="21600"/>
                </a:cubicBezTo>
                <a:cubicBezTo>
                  <a:pt x="5040" y="15026"/>
                  <a:pt x="5040" y="15026"/>
                  <a:pt x="5040" y="15026"/>
                </a:cubicBezTo>
                <a:cubicBezTo>
                  <a:pt x="2400" y="15026"/>
                  <a:pt x="2400" y="15026"/>
                  <a:pt x="2400" y="15026"/>
                </a:cubicBezTo>
                <a:cubicBezTo>
                  <a:pt x="720" y="15026"/>
                  <a:pt x="0" y="14322"/>
                  <a:pt x="0" y="12678"/>
                </a:cubicBezTo>
                <a:cubicBezTo>
                  <a:pt x="0" y="2348"/>
                  <a:pt x="0" y="2348"/>
                  <a:pt x="0" y="2348"/>
                </a:cubicBezTo>
                <a:cubicBezTo>
                  <a:pt x="0" y="704"/>
                  <a:pt x="720" y="0"/>
                  <a:pt x="2400" y="0"/>
                </a:cubicBezTo>
                <a:lnTo>
                  <a:pt x="19200" y="0"/>
                </a:lnTo>
                <a:close/>
                <a:moveTo>
                  <a:pt x="4560" y="6574"/>
                </a:moveTo>
                <a:cubicBezTo>
                  <a:pt x="17040" y="6574"/>
                  <a:pt x="17040" y="6574"/>
                  <a:pt x="17040" y="6574"/>
                </a:cubicBezTo>
                <a:cubicBezTo>
                  <a:pt x="17040" y="4226"/>
                  <a:pt x="17040" y="4226"/>
                  <a:pt x="17040" y="4226"/>
                </a:cubicBezTo>
                <a:cubicBezTo>
                  <a:pt x="4560" y="4226"/>
                  <a:pt x="4560" y="4226"/>
                  <a:pt x="4560" y="4226"/>
                </a:cubicBezTo>
                <a:lnTo>
                  <a:pt x="4560" y="6574"/>
                </a:lnTo>
                <a:close/>
                <a:moveTo>
                  <a:pt x="17040" y="8452"/>
                </a:moveTo>
                <a:cubicBezTo>
                  <a:pt x="4560" y="8452"/>
                  <a:pt x="4560" y="8452"/>
                  <a:pt x="4560" y="8452"/>
                </a:cubicBezTo>
                <a:cubicBezTo>
                  <a:pt x="4560" y="10800"/>
                  <a:pt x="4560" y="10800"/>
                  <a:pt x="4560" y="10800"/>
                </a:cubicBezTo>
                <a:cubicBezTo>
                  <a:pt x="17040" y="10800"/>
                  <a:pt x="17040" y="10800"/>
                  <a:pt x="17040" y="10800"/>
                </a:cubicBezTo>
                <a:lnTo>
                  <a:pt x="17040" y="845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5" name="Shape">
            <a:extLst>
              <a:ext uri="{FF2B5EF4-FFF2-40B4-BE49-F238E27FC236}">
                <a16:creationId xmlns:a16="http://schemas.microsoft.com/office/drawing/2014/main" id="{C901E12C-D72A-498E-BE29-D238B2277083}"/>
              </a:ext>
            </a:extLst>
          </p:cNvPr>
          <p:cNvSpPr/>
          <p:nvPr/>
        </p:nvSpPr>
        <p:spPr>
          <a:xfrm>
            <a:off x="10720388" y="3594100"/>
            <a:ext cx="423864" cy="37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71" y="1527"/>
                </a:moveTo>
                <a:cubicBezTo>
                  <a:pt x="21027" y="1527"/>
                  <a:pt x="21600" y="2182"/>
                  <a:pt x="21600" y="3055"/>
                </a:cubicBezTo>
                <a:cubicBezTo>
                  <a:pt x="21600" y="5891"/>
                  <a:pt x="21600" y="5891"/>
                  <a:pt x="21600" y="5891"/>
                </a:cubicBezTo>
                <a:cubicBezTo>
                  <a:pt x="21600" y="6764"/>
                  <a:pt x="21027" y="7418"/>
                  <a:pt x="20071" y="7418"/>
                </a:cubicBezTo>
                <a:cubicBezTo>
                  <a:pt x="17968" y="7418"/>
                  <a:pt x="17968" y="7418"/>
                  <a:pt x="17968" y="7418"/>
                </a:cubicBezTo>
                <a:cubicBezTo>
                  <a:pt x="17968" y="7636"/>
                  <a:pt x="17968" y="7636"/>
                  <a:pt x="17968" y="19855"/>
                </a:cubicBezTo>
                <a:cubicBezTo>
                  <a:pt x="17968" y="20945"/>
                  <a:pt x="17395" y="21600"/>
                  <a:pt x="16439" y="21600"/>
                </a:cubicBezTo>
                <a:cubicBezTo>
                  <a:pt x="5161" y="21600"/>
                  <a:pt x="5161" y="21600"/>
                  <a:pt x="5161" y="21600"/>
                </a:cubicBezTo>
                <a:cubicBezTo>
                  <a:pt x="4205" y="21600"/>
                  <a:pt x="3632" y="20945"/>
                  <a:pt x="3632" y="19855"/>
                </a:cubicBezTo>
                <a:cubicBezTo>
                  <a:pt x="3632" y="7636"/>
                  <a:pt x="3632" y="7636"/>
                  <a:pt x="3632" y="7418"/>
                </a:cubicBezTo>
                <a:cubicBezTo>
                  <a:pt x="1529" y="7418"/>
                  <a:pt x="1529" y="7418"/>
                  <a:pt x="1529" y="7418"/>
                </a:cubicBezTo>
                <a:cubicBezTo>
                  <a:pt x="573" y="7418"/>
                  <a:pt x="0" y="6764"/>
                  <a:pt x="0" y="5891"/>
                </a:cubicBezTo>
                <a:cubicBezTo>
                  <a:pt x="0" y="3055"/>
                  <a:pt x="0" y="3055"/>
                  <a:pt x="0" y="3055"/>
                </a:cubicBezTo>
                <a:cubicBezTo>
                  <a:pt x="0" y="2182"/>
                  <a:pt x="573" y="1527"/>
                  <a:pt x="1529" y="1527"/>
                </a:cubicBezTo>
                <a:cubicBezTo>
                  <a:pt x="6308" y="1527"/>
                  <a:pt x="6308" y="1527"/>
                  <a:pt x="6308" y="1527"/>
                </a:cubicBezTo>
                <a:cubicBezTo>
                  <a:pt x="6308" y="1309"/>
                  <a:pt x="6308" y="1309"/>
                  <a:pt x="6308" y="1309"/>
                </a:cubicBezTo>
                <a:cubicBezTo>
                  <a:pt x="6308" y="655"/>
                  <a:pt x="6881" y="0"/>
                  <a:pt x="7455" y="0"/>
                </a:cubicBezTo>
                <a:cubicBezTo>
                  <a:pt x="7646" y="0"/>
                  <a:pt x="7646" y="0"/>
                  <a:pt x="7646" y="0"/>
                </a:cubicBezTo>
                <a:cubicBezTo>
                  <a:pt x="8411" y="0"/>
                  <a:pt x="8793" y="655"/>
                  <a:pt x="8793" y="1309"/>
                </a:cubicBezTo>
                <a:cubicBezTo>
                  <a:pt x="8793" y="1527"/>
                  <a:pt x="8793" y="1527"/>
                  <a:pt x="8793" y="1527"/>
                </a:cubicBezTo>
                <a:cubicBezTo>
                  <a:pt x="12807" y="1527"/>
                  <a:pt x="12807" y="1527"/>
                  <a:pt x="12807" y="1527"/>
                </a:cubicBezTo>
                <a:cubicBezTo>
                  <a:pt x="12807" y="1309"/>
                  <a:pt x="12807" y="1309"/>
                  <a:pt x="12807" y="1309"/>
                </a:cubicBezTo>
                <a:cubicBezTo>
                  <a:pt x="12807" y="655"/>
                  <a:pt x="13381" y="0"/>
                  <a:pt x="13954" y="0"/>
                </a:cubicBezTo>
                <a:cubicBezTo>
                  <a:pt x="14145" y="0"/>
                  <a:pt x="14145" y="0"/>
                  <a:pt x="14145" y="0"/>
                </a:cubicBezTo>
                <a:cubicBezTo>
                  <a:pt x="14719" y="0"/>
                  <a:pt x="15292" y="655"/>
                  <a:pt x="15292" y="1309"/>
                </a:cubicBezTo>
                <a:cubicBezTo>
                  <a:pt x="15292" y="1527"/>
                  <a:pt x="15292" y="1527"/>
                  <a:pt x="15292" y="1527"/>
                </a:cubicBezTo>
                <a:lnTo>
                  <a:pt x="20071" y="1527"/>
                </a:lnTo>
                <a:close/>
                <a:moveTo>
                  <a:pt x="9175" y="9818"/>
                </a:moveTo>
                <a:cubicBezTo>
                  <a:pt x="9175" y="9164"/>
                  <a:pt x="8793" y="8727"/>
                  <a:pt x="8219" y="8727"/>
                </a:cubicBezTo>
                <a:cubicBezTo>
                  <a:pt x="7646" y="8727"/>
                  <a:pt x="7073" y="9164"/>
                  <a:pt x="7073" y="9818"/>
                </a:cubicBezTo>
                <a:cubicBezTo>
                  <a:pt x="7073" y="10473"/>
                  <a:pt x="7646" y="10909"/>
                  <a:pt x="8219" y="10909"/>
                </a:cubicBezTo>
                <a:cubicBezTo>
                  <a:pt x="8793" y="10909"/>
                  <a:pt x="9175" y="10473"/>
                  <a:pt x="9175" y="9818"/>
                </a:cubicBezTo>
                <a:close/>
                <a:moveTo>
                  <a:pt x="9175" y="12655"/>
                </a:moveTo>
                <a:cubicBezTo>
                  <a:pt x="9175" y="12000"/>
                  <a:pt x="8793" y="11564"/>
                  <a:pt x="8219" y="11564"/>
                </a:cubicBezTo>
                <a:cubicBezTo>
                  <a:pt x="7646" y="11564"/>
                  <a:pt x="7073" y="12000"/>
                  <a:pt x="7073" y="12655"/>
                </a:cubicBezTo>
                <a:cubicBezTo>
                  <a:pt x="7073" y="13309"/>
                  <a:pt x="7646" y="13745"/>
                  <a:pt x="8219" y="13745"/>
                </a:cubicBezTo>
                <a:cubicBezTo>
                  <a:pt x="8793" y="13745"/>
                  <a:pt x="9175" y="13309"/>
                  <a:pt x="9175" y="12655"/>
                </a:cubicBezTo>
                <a:close/>
                <a:moveTo>
                  <a:pt x="9175" y="15491"/>
                </a:moveTo>
                <a:cubicBezTo>
                  <a:pt x="9175" y="15055"/>
                  <a:pt x="8793" y="14400"/>
                  <a:pt x="8219" y="14400"/>
                </a:cubicBezTo>
                <a:cubicBezTo>
                  <a:pt x="7646" y="14400"/>
                  <a:pt x="7073" y="15055"/>
                  <a:pt x="7073" y="15491"/>
                </a:cubicBezTo>
                <a:cubicBezTo>
                  <a:pt x="7073" y="16145"/>
                  <a:pt x="7646" y="16582"/>
                  <a:pt x="8219" y="16582"/>
                </a:cubicBezTo>
                <a:cubicBezTo>
                  <a:pt x="8793" y="16582"/>
                  <a:pt x="9175" y="16145"/>
                  <a:pt x="9175" y="15491"/>
                </a:cubicBezTo>
                <a:close/>
                <a:moveTo>
                  <a:pt x="9175" y="18545"/>
                </a:moveTo>
                <a:cubicBezTo>
                  <a:pt x="9175" y="17891"/>
                  <a:pt x="8793" y="17236"/>
                  <a:pt x="8219" y="17236"/>
                </a:cubicBezTo>
                <a:cubicBezTo>
                  <a:pt x="7646" y="17236"/>
                  <a:pt x="7073" y="17891"/>
                  <a:pt x="7073" y="18545"/>
                </a:cubicBezTo>
                <a:cubicBezTo>
                  <a:pt x="7073" y="18982"/>
                  <a:pt x="7646" y="19636"/>
                  <a:pt x="8219" y="19636"/>
                </a:cubicBezTo>
                <a:cubicBezTo>
                  <a:pt x="8793" y="19636"/>
                  <a:pt x="9175" y="18982"/>
                  <a:pt x="9175" y="18545"/>
                </a:cubicBezTo>
                <a:close/>
                <a:moveTo>
                  <a:pt x="11851" y="9818"/>
                </a:moveTo>
                <a:cubicBezTo>
                  <a:pt x="11851" y="9164"/>
                  <a:pt x="11278" y="8727"/>
                  <a:pt x="10896" y="8727"/>
                </a:cubicBezTo>
                <a:cubicBezTo>
                  <a:pt x="10322" y="8727"/>
                  <a:pt x="9749" y="9164"/>
                  <a:pt x="9749" y="9818"/>
                </a:cubicBezTo>
                <a:cubicBezTo>
                  <a:pt x="9749" y="10473"/>
                  <a:pt x="10322" y="10909"/>
                  <a:pt x="10896" y="10909"/>
                </a:cubicBezTo>
                <a:cubicBezTo>
                  <a:pt x="11278" y="10909"/>
                  <a:pt x="11851" y="10473"/>
                  <a:pt x="11851" y="9818"/>
                </a:cubicBezTo>
                <a:close/>
                <a:moveTo>
                  <a:pt x="11851" y="12655"/>
                </a:moveTo>
                <a:cubicBezTo>
                  <a:pt x="11851" y="12000"/>
                  <a:pt x="11278" y="11564"/>
                  <a:pt x="10896" y="11564"/>
                </a:cubicBezTo>
                <a:cubicBezTo>
                  <a:pt x="10322" y="11564"/>
                  <a:pt x="9749" y="12000"/>
                  <a:pt x="9749" y="12655"/>
                </a:cubicBezTo>
                <a:cubicBezTo>
                  <a:pt x="9749" y="13309"/>
                  <a:pt x="10322" y="13745"/>
                  <a:pt x="10896" y="13745"/>
                </a:cubicBezTo>
                <a:cubicBezTo>
                  <a:pt x="11278" y="13745"/>
                  <a:pt x="11851" y="13309"/>
                  <a:pt x="11851" y="12655"/>
                </a:cubicBezTo>
                <a:close/>
                <a:moveTo>
                  <a:pt x="11851" y="15491"/>
                </a:moveTo>
                <a:cubicBezTo>
                  <a:pt x="11851" y="15055"/>
                  <a:pt x="11278" y="14400"/>
                  <a:pt x="10896" y="14400"/>
                </a:cubicBezTo>
                <a:cubicBezTo>
                  <a:pt x="10322" y="14400"/>
                  <a:pt x="9749" y="15055"/>
                  <a:pt x="9749" y="15491"/>
                </a:cubicBezTo>
                <a:cubicBezTo>
                  <a:pt x="9749" y="16145"/>
                  <a:pt x="10322" y="16582"/>
                  <a:pt x="10896" y="16582"/>
                </a:cubicBezTo>
                <a:cubicBezTo>
                  <a:pt x="11278" y="16582"/>
                  <a:pt x="11851" y="16145"/>
                  <a:pt x="11851" y="15491"/>
                </a:cubicBezTo>
                <a:close/>
                <a:moveTo>
                  <a:pt x="11851" y="18545"/>
                </a:moveTo>
                <a:cubicBezTo>
                  <a:pt x="11851" y="17891"/>
                  <a:pt x="11278" y="17236"/>
                  <a:pt x="10896" y="17236"/>
                </a:cubicBezTo>
                <a:cubicBezTo>
                  <a:pt x="10322" y="17236"/>
                  <a:pt x="9749" y="17891"/>
                  <a:pt x="9749" y="18545"/>
                </a:cubicBezTo>
                <a:cubicBezTo>
                  <a:pt x="9749" y="18982"/>
                  <a:pt x="10322" y="19636"/>
                  <a:pt x="10896" y="19636"/>
                </a:cubicBezTo>
                <a:cubicBezTo>
                  <a:pt x="11278" y="19636"/>
                  <a:pt x="11851" y="18982"/>
                  <a:pt x="11851" y="18545"/>
                </a:cubicBezTo>
                <a:close/>
                <a:moveTo>
                  <a:pt x="14527" y="9818"/>
                </a:moveTo>
                <a:cubicBezTo>
                  <a:pt x="14527" y="9164"/>
                  <a:pt x="13954" y="8727"/>
                  <a:pt x="13381" y="8727"/>
                </a:cubicBezTo>
                <a:cubicBezTo>
                  <a:pt x="12998" y="8727"/>
                  <a:pt x="12425" y="9164"/>
                  <a:pt x="12425" y="9818"/>
                </a:cubicBezTo>
                <a:cubicBezTo>
                  <a:pt x="12425" y="10473"/>
                  <a:pt x="12998" y="10909"/>
                  <a:pt x="13381" y="10909"/>
                </a:cubicBezTo>
                <a:cubicBezTo>
                  <a:pt x="13954" y="10909"/>
                  <a:pt x="14527" y="10473"/>
                  <a:pt x="14527" y="9818"/>
                </a:cubicBezTo>
                <a:close/>
                <a:moveTo>
                  <a:pt x="14527" y="12655"/>
                </a:moveTo>
                <a:cubicBezTo>
                  <a:pt x="14527" y="12000"/>
                  <a:pt x="13954" y="11564"/>
                  <a:pt x="13381" y="11564"/>
                </a:cubicBezTo>
                <a:cubicBezTo>
                  <a:pt x="12998" y="11564"/>
                  <a:pt x="12425" y="12000"/>
                  <a:pt x="12425" y="12655"/>
                </a:cubicBezTo>
                <a:cubicBezTo>
                  <a:pt x="12425" y="13309"/>
                  <a:pt x="12998" y="13745"/>
                  <a:pt x="13381" y="13745"/>
                </a:cubicBezTo>
                <a:cubicBezTo>
                  <a:pt x="13954" y="13745"/>
                  <a:pt x="14527" y="13309"/>
                  <a:pt x="14527" y="12655"/>
                </a:cubicBezTo>
                <a:close/>
                <a:moveTo>
                  <a:pt x="14527" y="15491"/>
                </a:moveTo>
                <a:cubicBezTo>
                  <a:pt x="14527" y="15055"/>
                  <a:pt x="13954" y="14400"/>
                  <a:pt x="13381" y="14400"/>
                </a:cubicBezTo>
                <a:cubicBezTo>
                  <a:pt x="12998" y="14400"/>
                  <a:pt x="12425" y="15055"/>
                  <a:pt x="12425" y="15491"/>
                </a:cubicBezTo>
                <a:cubicBezTo>
                  <a:pt x="12425" y="16145"/>
                  <a:pt x="12998" y="16582"/>
                  <a:pt x="13381" y="16582"/>
                </a:cubicBezTo>
                <a:cubicBezTo>
                  <a:pt x="13954" y="16582"/>
                  <a:pt x="14527" y="16145"/>
                  <a:pt x="14527" y="15491"/>
                </a:cubicBezTo>
                <a:close/>
                <a:moveTo>
                  <a:pt x="14527" y="18545"/>
                </a:moveTo>
                <a:cubicBezTo>
                  <a:pt x="14527" y="17891"/>
                  <a:pt x="13954" y="17236"/>
                  <a:pt x="13381" y="17236"/>
                </a:cubicBezTo>
                <a:cubicBezTo>
                  <a:pt x="12998" y="17236"/>
                  <a:pt x="12425" y="17891"/>
                  <a:pt x="12425" y="18545"/>
                </a:cubicBezTo>
                <a:cubicBezTo>
                  <a:pt x="12425" y="18982"/>
                  <a:pt x="12998" y="19636"/>
                  <a:pt x="13381" y="19636"/>
                </a:cubicBezTo>
                <a:cubicBezTo>
                  <a:pt x="13954" y="19636"/>
                  <a:pt x="14527" y="18982"/>
                  <a:pt x="14527" y="185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6" name="Shape">
            <a:extLst>
              <a:ext uri="{FF2B5EF4-FFF2-40B4-BE49-F238E27FC236}">
                <a16:creationId xmlns:a16="http://schemas.microsoft.com/office/drawing/2014/main" id="{B1EFE975-0A61-4B05-B994-81C57D02ADD5}"/>
              </a:ext>
            </a:extLst>
          </p:cNvPr>
          <p:cNvSpPr/>
          <p:nvPr/>
        </p:nvSpPr>
        <p:spPr>
          <a:xfrm>
            <a:off x="1047750" y="4346575"/>
            <a:ext cx="407988" cy="398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743"/>
                </a:moveTo>
                <a:cubicBezTo>
                  <a:pt x="21600" y="16302"/>
                  <a:pt x="21600" y="16302"/>
                  <a:pt x="21600" y="16302"/>
                </a:cubicBezTo>
                <a:cubicBezTo>
                  <a:pt x="21600" y="17321"/>
                  <a:pt x="20807" y="18136"/>
                  <a:pt x="19817" y="18136"/>
                </a:cubicBezTo>
                <a:cubicBezTo>
                  <a:pt x="18033" y="18136"/>
                  <a:pt x="18033" y="18136"/>
                  <a:pt x="18033" y="18136"/>
                </a:cubicBezTo>
                <a:cubicBezTo>
                  <a:pt x="18826" y="21600"/>
                  <a:pt x="18826" y="21600"/>
                  <a:pt x="18826" y="21600"/>
                </a:cubicBezTo>
                <a:cubicBezTo>
                  <a:pt x="3171" y="21600"/>
                  <a:pt x="3171" y="21600"/>
                  <a:pt x="3171" y="21600"/>
                </a:cubicBezTo>
                <a:cubicBezTo>
                  <a:pt x="3765" y="18136"/>
                  <a:pt x="3765" y="18136"/>
                  <a:pt x="3765" y="18136"/>
                </a:cubicBezTo>
                <a:cubicBezTo>
                  <a:pt x="1783" y="18136"/>
                  <a:pt x="1783" y="18136"/>
                  <a:pt x="1783" y="18136"/>
                </a:cubicBezTo>
                <a:cubicBezTo>
                  <a:pt x="793" y="18136"/>
                  <a:pt x="0" y="17321"/>
                  <a:pt x="0" y="16302"/>
                </a:cubicBezTo>
                <a:cubicBezTo>
                  <a:pt x="0" y="7743"/>
                  <a:pt x="0" y="7743"/>
                  <a:pt x="0" y="7743"/>
                </a:cubicBezTo>
                <a:cubicBezTo>
                  <a:pt x="0" y="6725"/>
                  <a:pt x="793" y="5909"/>
                  <a:pt x="1783" y="5909"/>
                </a:cubicBezTo>
                <a:cubicBezTo>
                  <a:pt x="3963" y="5909"/>
                  <a:pt x="3963" y="5909"/>
                  <a:pt x="3963" y="5909"/>
                </a:cubicBezTo>
                <a:cubicBezTo>
                  <a:pt x="3963" y="3057"/>
                  <a:pt x="3963" y="3057"/>
                  <a:pt x="3963" y="3057"/>
                </a:cubicBezTo>
                <a:cubicBezTo>
                  <a:pt x="4756" y="3057"/>
                  <a:pt x="4756" y="3057"/>
                  <a:pt x="4756" y="3057"/>
                </a:cubicBezTo>
                <a:cubicBezTo>
                  <a:pt x="4756" y="0"/>
                  <a:pt x="4756" y="0"/>
                  <a:pt x="4756" y="0"/>
                </a:cubicBezTo>
                <a:cubicBezTo>
                  <a:pt x="16844" y="0"/>
                  <a:pt x="16844" y="0"/>
                  <a:pt x="16844" y="0"/>
                </a:cubicBezTo>
                <a:cubicBezTo>
                  <a:pt x="16844" y="3057"/>
                  <a:pt x="16844" y="3057"/>
                  <a:pt x="16844" y="3057"/>
                </a:cubicBezTo>
                <a:cubicBezTo>
                  <a:pt x="17637" y="3057"/>
                  <a:pt x="17637" y="3057"/>
                  <a:pt x="17637" y="3057"/>
                </a:cubicBezTo>
                <a:cubicBezTo>
                  <a:pt x="17637" y="5909"/>
                  <a:pt x="17637" y="5909"/>
                  <a:pt x="17637" y="5909"/>
                </a:cubicBezTo>
                <a:cubicBezTo>
                  <a:pt x="19817" y="5909"/>
                  <a:pt x="19817" y="5909"/>
                  <a:pt x="19817" y="5909"/>
                </a:cubicBezTo>
                <a:cubicBezTo>
                  <a:pt x="20807" y="5909"/>
                  <a:pt x="21600" y="6725"/>
                  <a:pt x="21600" y="7743"/>
                </a:cubicBezTo>
                <a:close/>
                <a:moveTo>
                  <a:pt x="4360" y="8966"/>
                </a:moveTo>
                <a:cubicBezTo>
                  <a:pt x="4360" y="8355"/>
                  <a:pt x="3765" y="7743"/>
                  <a:pt x="2972" y="7743"/>
                </a:cubicBezTo>
                <a:cubicBezTo>
                  <a:pt x="2378" y="7743"/>
                  <a:pt x="1783" y="8355"/>
                  <a:pt x="1783" y="8966"/>
                </a:cubicBezTo>
                <a:cubicBezTo>
                  <a:pt x="1783" y="9781"/>
                  <a:pt x="2378" y="10189"/>
                  <a:pt x="2972" y="10189"/>
                </a:cubicBezTo>
                <a:cubicBezTo>
                  <a:pt x="3765" y="10189"/>
                  <a:pt x="4360" y="9781"/>
                  <a:pt x="4360" y="8966"/>
                </a:cubicBezTo>
                <a:close/>
                <a:moveTo>
                  <a:pt x="17439" y="20581"/>
                </a:moveTo>
                <a:cubicBezTo>
                  <a:pt x="16250" y="14875"/>
                  <a:pt x="16250" y="14875"/>
                  <a:pt x="16250" y="14875"/>
                </a:cubicBezTo>
                <a:cubicBezTo>
                  <a:pt x="5350" y="14875"/>
                  <a:pt x="5350" y="14875"/>
                  <a:pt x="5350" y="14875"/>
                </a:cubicBezTo>
                <a:cubicBezTo>
                  <a:pt x="4558" y="20581"/>
                  <a:pt x="4558" y="20581"/>
                  <a:pt x="4558" y="20581"/>
                </a:cubicBezTo>
                <a:lnTo>
                  <a:pt x="17439" y="20581"/>
                </a:lnTo>
                <a:close/>
                <a:moveTo>
                  <a:pt x="5549" y="7947"/>
                </a:moveTo>
                <a:cubicBezTo>
                  <a:pt x="16051" y="7947"/>
                  <a:pt x="16051" y="7947"/>
                  <a:pt x="16051" y="7947"/>
                </a:cubicBezTo>
                <a:cubicBezTo>
                  <a:pt x="16051" y="1223"/>
                  <a:pt x="16051" y="1223"/>
                  <a:pt x="16051" y="1223"/>
                </a:cubicBezTo>
                <a:cubicBezTo>
                  <a:pt x="5549" y="1223"/>
                  <a:pt x="5549" y="1223"/>
                  <a:pt x="5549" y="1223"/>
                </a:cubicBezTo>
                <a:lnTo>
                  <a:pt x="5549" y="7947"/>
                </a:lnTo>
                <a:close/>
                <a:moveTo>
                  <a:pt x="10305" y="17117"/>
                </a:moveTo>
                <a:cubicBezTo>
                  <a:pt x="7134" y="17117"/>
                  <a:pt x="7134" y="17117"/>
                  <a:pt x="7134" y="17117"/>
                </a:cubicBezTo>
                <a:cubicBezTo>
                  <a:pt x="7134" y="17932"/>
                  <a:pt x="7134" y="17932"/>
                  <a:pt x="7134" y="17932"/>
                </a:cubicBezTo>
                <a:cubicBezTo>
                  <a:pt x="10305" y="17932"/>
                  <a:pt x="10305" y="17932"/>
                  <a:pt x="10305" y="17932"/>
                </a:cubicBezTo>
                <a:lnTo>
                  <a:pt x="10305" y="17117"/>
                </a:lnTo>
                <a:close/>
                <a:moveTo>
                  <a:pt x="14664" y="17117"/>
                </a:moveTo>
                <a:cubicBezTo>
                  <a:pt x="11494" y="17117"/>
                  <a:pt x="11494" y="17117"/>
                  <a:pt x="11494" y="17117"/>
                </a:cubicBezTo>
                <a:cubicBezTo>
                  <a:pt x="11494" y="17932"/>
                  <a:pt x="11494" y="17932"/>
                  <a:pt x="11494" y="17932"/>
                </a:cubicBezTo>
                <a:cubicBezTo>
                  <a:pt x="14664" y="17932"/>
                  <a:pt x="14664" y="17932"/>
                  <a:pt x="14664" y="17932"/>
                </a:cubicBezTo>
                <a:lnTo>
                  <a:pt x="14664" y="1711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7" name="Shape">
            <a:extLst>
              <a:ext uri="{FF2B5EF4-FFF2-40B4-BE49-F238E27FC236}">
                <a16:creationId xmlns:a16="http://schemas.microsoft.com/office/drawing/2014/main" id="{9EBE615E-CE77-40CD-B793-332745DB66C0}"/>
              </a:ext>
            </a:extLst>
          </p:cNvPr>
          <p:cNvSpPr/>
          <p:nvPr/>
        </p:nvSpPr>
        <p:spPr>
          <a:xfrm>
            <a:off x="1744663" y="4427459"/>
            <a:ext cx="301716" cy="2985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61" h="21156" extrusionOk="0">
                <a:moveTo>
                  <a:pt x="3424" y="7556"/>
                </a:moveTo>
                <a:cubicBezTo>
                  <a:pt x="10800" y="356"/>
                  <a:pt x="10800" y="356"/>
                  <a:pt x="10800" y="356"/>
                </a:cubicBezTo>
                <a:cubicBezTo>
                  <a:pt x="10800" y="356"/>
                  <a:pt x="13171" y="-444"/>
                  <a:pt x="15805" y="356"/>
                </a:cubicBezTo>
                <a:cubicBezTo>
                  <a:pt x="9483" y="6489"/>
                  <a:pt x="9483" y="6489"/>
                  <a:pt x="9483" y="6489"/>
                </a:cubicBezTo>
                <a:cubicBezTo>
                  <a:pt x="4741" y="8889"/>
                  <a:pt x="4741" y="8889"/>
                  <a:pt x="4741" y="8889"/>
                </a:cubicBezTo>
                <a:cubicBezTo>
                  <a:pt x="3951" y="14489"/>
                  <a:pt x="3951" y="14489"/>
                  <a:pt x="3951" y="14489"/>
                </a:cubicBezTo>
                <a:cubicBezTo>
                  <a:pt x="5005" y="15823"/>
                  <a:pt x="5795" y="16356"/>
                  <a:pt x="6849" y="17423"/>
                </a:cubicBezTo>
                <a:cubicBezTo>
                  <a:pt x="12117" y="16356"/>
                  <a:pt x="12117" y="16356"/>
                  <a:pt x="12117" y="16356"/>
                </a:cubicBezTo>
                <a:cubicBezTo>
                  <a:pt x="14488" y="11823"/>
                  <a:pt x="14488" y="11823"/>
                  <a:pt x="14488" y="11823"/>
                </a:cubicBezTo>
                <a:cubicBezTo>
                  <a:pt x="20810" y="5423"/>
                  <a:pt x="20810" y="5423"/>
                  <a:pt x="20810" y="5423"/>
                </a:cubicBezTo>
                <a:cubicBezTo>
                  <a:pt x="21600" y="8089"/>
                  <a:pt x="20810" y="10489"/>
                  <a:pt x="20810" y="10489"/>
                </a:cubicBezTo>
                <a:cubicBezTo>
                  <a:pt x="13698" y="17689"/>
                  <a:pt x="13698" y="17689"/>
                  <a:pt x="13698" y="17689"/>
                </a:cubicBezTo>
                <a:cubicBezTo>
                  <a:pt x="0" y="21156"/>
                  <a:pt x="0" y="21156"/>
                  <a:pt x="0" y="21156"/>
                </a:cubicBezTo>
                <a:cubicBezTo>
                  <a:pt x="0" y="21156"/>
                  <a:pt x="0" y="21156"/>
                  <a:pt x="0" y="21156"/>
                </a:cubicBezTo>
                <a:lnTo>
                  <a:pt x="3424" y="7556"/>
                </a:lnTo>
                <a:close/>
                <a:moveTo>
                  <a:pt x="11063" y="8356"/>
                </a:moveTo>
                <a:cubicBezTo>
                  <a:pt x="17912" y="1423"/>
                  <a:pt x="17912" y="1423"/>
                  <a:pt x="17912" y="1423"/>
                </a:cubicBezTo>
                <a:cubicBezTo>
                  <a:pt x="18439" y="1689"/>
                  <a:pt x="18439" y="1689"/>
                  <a:pt x="18966" y="2223"/>
                </a:cubicBezTo>
                <a:cubicBezTo>
                  <a:pt x="19493" y="2489"/>
                  <a:pt x="19493" y="2756"/>
                  <a:pt x="19756" y="3023"/>
                </a:cubicBezTo>
                <a:cubicBezTo>
                  <a:pt x="12907" y="10223"/>
                  <a:pt x="12907" y="10223"/>
                  <a:pt x="12907" y="10223"/>
                </a:cubicBezTo>
                <a:cubicBezTo>
                  <a:pt x="9220" y="11823"/>
                  <a:pt x="9220" y="11823"/>
                  <a:pt x="9220" y="11823"/>
                </a:cubicBezTo>
                <a:cubicBezTo>
                  <a:pt x="9220" y="11823"/>
                  <a:pt x="9220" y="11823"/>
                  <a:pt x="9220" y="11823"/>
                </a:cubicBezTo>
                <a:lnTo>
                  <a:pt x="11063" y="835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8" name="Shape">
            <a:extLst>
              <a:ext uri="{FF2B5EF4-FFF2-40B4-BE49-F238E27FC236}">
                <a16:creationId xmlns:a16="http://schemas.microsoft.com/office/drawing/2014/main" id="{DC628A2C-C93E-45F6-9B38-EAA72ECDB87F}"/>
              </a:ext>
            </a:extLst>
          </p:cNvPr>
          <p:cNvSpPr/>
          <p:nvPr/>
        </p:nvSpPr>
        <p:spPr>
          <a:xfrm>
            <a:off x="2348411" y="4374068"/>
            <a:ext cx="388439" cy="3408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5" h="21468" extrusionOk="0">
                <a:moveTo>
                  <a:pt x="93" y="21468"/>
                </a:moveTo>
                <a:cubicBezTo>
                  <a:pt x="93" y="21468"/>
                  <a:pt x="-115" y="20993"/>
                  <a:pt x="93" y="19332"/>
                </a:cubicBezTo>
                <a:cubicBezTo>
                  <a:pt x="1339" y="18620"/>
                  <a:pt x="7154" y="16958"/>
                  <a:pt x="7362" y="16721"/>
                </a:cubicBezTo>
                <a:cubicBezTo>
                  <a:pt x="7362" y="15534"/>
                  <a:pt x="7362" y="15534"/>
                  <a:pt x="7362" y="15534"/>
                </a:cubicBezTo>
                <a:cubicBezTo>
                  <a:pt x="7985" y="15297"/>
                  <a:pt x="7985" y="15297"/>
                  <a:pt x="7985" y="15297"/>
                </a:cubicBezTo>
                <a:cubicBezTo>
                  <a:pt x="7985" y="15297"/>
                  <a:pt x="7985" y="13398"/>
                  <a:pt x="7985" y="13160"/>
                </a:cubicBezTo>
                <a:cubicBezTo>
                  <a:pt x="7985" y="13160"/>
                  <a:pt x="7362" y="11736"/>
                  <a:pt x="7154" y="10787"/>
                </a:cubicBezTo>
                <a:cubicBezTo>
                  <a:pt x="7154" y="10787"/>
                  <a:pt x="6739" y="10787"/>
                  <a:pt x="6531" y="10075"/>
                </a:cubicBezTo>
                <a:cubicBezTo>
                  <a:pt x="6531" y="9363"/>
                  <a:pt x="6531" y="8888"/>
                  <a:pt x="6531" y="8413"/>
                </a:cubicBezTo>
                <a:cubicBezTo>
                  <a:pt x="6323" y="7938"/>
                  <a:pt x="6739" y="7464"/>
                  <a:pt x="6947" y="7464"/>
                </a:cubicBezTo>
                <a:cubicBezTo>
                  <a:pt x="6947" y="7464"/>
                  <a:pt x="6323" y="4141"/>
                  <a:pt x="6947" y="3191"/>
                </a:cubicBezTo>
                <a:cubicBezTo>
                  <a:pt x="7362" y="2479"/>
                  <a:pt x="8608" y="580"/>
                  <a:pt x="11723" y="105"/>
                </a:cubicBezTo>
                <a:cubicBezTo>
                  <a:pt x="11723" y="105"/>
                  <a:pt x="12347" y="-132"/>
                  <a:pt x="12762" y="105"/>
                </a:cubicBezTo>
                <a:cubicBezTo>
                  <a:pt x="12762" y="105"/>
                  <a:pt x="12762" y="105"/>
                  <a:pt x="12554" y="580"/>
                </a:cubicBezTo>
                <a:cubicBezTo>
                  <a:pt x="12554" y="580"/>
                  <a:pt x="14008" y="1767"/>
                  <a:pt x="14423" y="3428"/>
                </a:cubicBezTo>
                <a:cubicBezTo>
                  <a:pt x="14839" y="4615"/>
                  <a:pt x="14631" y="6989"/>
                  <a:pt x="14423" y="7464"/>
                </a:cubicBezTo>
                <a:cubicBezTo>
                  <a:pt x="14423" y="7464"/>
                  <a:pt x="15047" y="7464"/>
                  <a:pt x="14839" y="8176"/>
                </a:cubicBezTo>
                <a:cubicBezTo>
                  <a:pt x="14839" y="9125"/>
                  <a:pt x="14839" y="11024"/>
                  <a:pt x="14216" y="10787"/>
                </a:cubicBezTo>
                <a:cubicBezTo>
                  <a:pt x="14216" y="10787"/>
                  <a:pt x="14008" y="12923"/>
                  <a:pt x="13593" y="13398"/>
                </a:cubicBezTo>
                <a:cubicBezTo>
                  <a:pt x="13593" y="13398"/>
                  <a:pt x="13385" y="15059"/>
                  <a:pt x="13593" y="15059"/>
                </a:cubicBezTo>
                <a:cubicBezTo>
                  <a:pt x="14008" y="15059"/>
                  <a:pt x="14008" y="15059"/>
                  <a:pt x="14008" y="15059"/>
                </a:cubicBezTo>
                <a:cubicBezTo>
                  <a:pt x="14008" y="15059"/>
                  <a:pt x="14216" y="16483"/>
                  <a:pt x="14423" y="16958"/>
                </a:cubicBezTo>
                <a:cubicBezTo>
                  <a:pt x="14423" y="16958"/>
                  <a:pt x="20862" y="18857"/>
                  <a:pt x="21485" y="19569"/>
                </a:cubicBezTo>
                <a:cubicBezTo>
                  <a:pt x="21485" y="20519"/>
                  <a:pt x="21485" y="21468"/>
                  <a:pt x="21485" y="21468"/>
                </a:cubicBezTo>
                <a:lnTo>
                  <a:pt x="93" y="2146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9" name="Shape">
            <a:extLst>
              <a:ext uri="{FF2B5EF4-FFF2-40B4-BE49-F238E27FC236}">
                <a16:creationId xmlns:a16="http://schemas.microsoft.com/office/drawing/2014/main" id="{F62BCE32-2B96-4F64-A242-B646CBCF527E}"/>
              </a:ext>
            </a:extLst>
          </p:cNvPr>
          <p:cNvSpPr/>
          <p:nvPr/>
        </p:nvSpPr>
        <p:spPr>
          <a:xfrm>
            <a:off x="2894013" y="4357687"/>
            <a:ext cx="588964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96" y="13187"/>
                </a:moveTo>
                <a:cubicBezTo>
                  <a:pt x="13896" y="13187"/>
                  <a:pt x="13896" y="13642"/>
                  <a:pt x="13620" y="13415"/>
                </a:cubicBezTo>
                <a:cubicBezTo>
                  <a:pt x="13483" y="13187"/>
                  <a:pt x="13208" y="12733"/>
                  <a:pt x="13208" y="12278"/>
                </a:cubicBezTo>
                <a:cubicBezTo>
                  <a:pt x="13070" y="11823"/>
                  <a:pt x="12932" y="11141"/>
                  <a:pt x="12795" y="10914"/>
                </a:cubicBezTo>
                <a:cubicBezTo>
                  <a:pt x="12795" y="10686"/>
                  <a:pt x="12795" y="10232"/>
                  <a:pt x="13208" y="10232"/>
                </a:cubicBezTo>
                <a:cubicBezTo>
                  <a:pt x="13208" y="10232"/>
                  <a:pt x="13070" y="9777"/>
                  <a:pt x="13208" y="9549"/>
                </a:cubicBezTo>
                <a:cubicBezTo>
                  <a:pt x="13208" y="9549"/>
                  <a:pt x="12795" y="9549"/>
                  <a:pt x="12932" y="8867"/>
                </a:cubicBezTo>
                <a:cubicBezTo>
                  <a:pt x="12932" y="8867"/>
                  <a:pt x="12107" y="8413"/>
                  <a:pt x="12795" y="7276"/>
                </a:cubicBezTo>
                <a:cubicBezTo>
                  <a:pt x="12795" y="7276"/>
                  <a:pt x="12382" y="6594"/>
                  <a:pt x="12932" y="6366"/>
                </a:cubicBezTo>
                <a:cubicBezTo>
                  <a:pt x="12932" y="6366"/>
                  <a:pt x="12107" y="5002"/>
                  <a:pt x="13208" y="4547"/>
                </a:cubicBezTo>
                <a:cubicBezTo>
                  <a:pt x="13208" y="4547"/>
                  <a:pt x="12245" y="682"/>
                  <a:pt x="13896" y="682"/>
                </a:cubicBezTo>
                <a:cubicBezTo>
                  <a:pt x="14859" y="455"/>
                  <a:pt x="15409" y="1364"/>
                  <a:pt x="16234" y="1819"/>
                </a:cubicBezTo>
                <a:cubicBezTo>
                  <a:pt x="16234" y="1819"/>
                  <a:pt x="17335" y="455"/>
                  <a:pt x="17885" y="682"/>
                </a:cubicBezTo>
                <a:cubicBezTo>
                  <a:pt x="18986" y="909"/>
                  <a:pt x="19261" y="2728"/>
                  <a:pt x="18711" y="4320"/>
                </a:cubicBezTo>
                <a:cubicBezTo>
                  <a:pt x="19261" y="3865"/>
                  <a:pt x="19536" y="5684"/>
                  <a:pt x="18986" y="6366"/>
                </a:cubicBezTo>
                <a:cubicBezTo>
                  <a:pt x="18986" y="6366"/>
                  <a:pt x="19399" y="6821"/>
                  <a:pt x="18986" y="7503"/>
                </a:cubicBezTo>
                <a:cubicBezTo>
                  <a:pt x="18986" y="7503"/>
                  <a:pt x="19536" y="8640"/>
                  <a:pt x="18848" y="9095"/>
                </a:cubicBezTo>
                <a:cubicBezTo>
                  <a:pt x="18848" y="9095"/>
                  <a:pt x="18848" y="9777"/>
                  <a:pt x="18711" y="10004"/>
                </a:cubicBezTo>
                <a:cubicBezTo>
                  <a:pt x="18711" y="10004"/>
                  <a:pt x="18986" y="10004"/>
                  <a:pt x="18986" y="10459"/>
                </a:cubicBezTo>
                <a:cubicBezTo>
                  <a:pt x="19124" y="10686"/>
                  <a:pt x="19124" y="11141"/>
                  <a:pt x="18986" y="11596"/>
                </a:cubicBezTo>
                <a:cubicBezTo>
                  <a:pt x="18711" y="12051"/>
                  <a:pt x="18711" y="12505"/>
                  <a:pt x="18573" y="12733"/>
                </a:cubicBezTo>
                <a:cubicBezTo>
                  <a:pt x="18573" y="12960"/>
                  <a:pt x="18573" y="13869"/>
                  <a:pt x="18023" y="13415"/>
                </a:cubicBezTo>
                <a:cubicBezTo>
                  <a:pt x="17473" y="14552"/>
                  <a:pt x="17335" y="16598"/>
                  <a:pt x="17748" y="18189"/>
                </a:cubicBezTo>
                <a:cubicBezTo>
                  <a:pt x="17748" y="18417"/>
                  <a:pt x="17748" y="18417"/>
                  <a:pt x="17748" y="18417"/>
                </a:cubicBezTo>
                <a:cubicBezTo>
                  <a:pt x="19124" y="18872"/>
                  <a:pt x="20775" y="19326"/>
                  <a:pt x="21600" y="20008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10456" y="21600"/>
                  <a:pt x="10456" y="21600"/>
                  <a:pt x="10456" y="21600"/>
                </a:cubicBezTo>
                <a:cubicBezTo>
                  <a:pt x="10456" y="21373"/>
                  <a:pt x="10456" y="21373"/>
                  <a:pt x="10456" y="21373"/>
                </a:cubicBezTo>
                <a:cubicBezTo>
                  <a:pt x="0" y="21373"/>
                  <a:pt x="0" y="21373"/>
                  <a:pt x="0" y="21373"/>
                </a:cubicBezTo>
                <a:cubicBezTo>
                  <a:pt x="0" y="21373"/>
                  <a:pt x="138" y="19781"/>
                  <a:pt x="963" y="19099"/>
                </a:cubicBezTo>
                <a:cubicBezTo>
                  <a:pt x="1789" y="18417"/>
                  <a:pt x="4953" y="16825"/>
                  <a:pt x="5228" y="16825"/>
                </a:cubicBezTo>
                <a:cubicBezTo>
                  <a:pt x="5228" y="15461"/>
                  <a:pt x="5228" y="15461"/>
                  <a:pt x="5228" y="15461"/>
                </a:cubicBezTo>
                <a:cubicBezTo>
                  <a:pt x="5503" y="15461"/>
                  <a:pt x="5503" y="15461"/>
                  <a:pt x="5503" y="15461"/>
                </a:cubicBezTo>
                <a:cubicBezTo>
                  <a:pt x="5503" y="15461"/>
                  <a:pt x="5641" y="13415"/>
                  <a:pt x="5641" y="13187"/>
                </a:cubicBezTo>
                <a:cubicBezTo>
                  <a:pt x="5641" y="13187"/>
                  <a:pt x="5228" y="11596"/>
                  <a:pt x="5090" y="10686"/>
                </a:cubicBezTo>
                <a:cubicBezTo>
                  <a:pt x="5090" y="10686"/>
                  <a:pt x="4678" y="10686"/>
                  <a:pt x="4678" y="10004"/>
                </a:cubicBezTo>
                <a:cubicBezTo>
                  <a:pt x="4540" y="9322"/>
                  <a:pt x="4678" y="8867"/>
                  <a:pt x="4540" y="8413"/>
                </a:cubicBezTo>
                <a:cubicBezTo>
                  <a:pt x="4540" y="7958"/>
                  <a:pt x="4678" y="7503"/>
                  <a:pt x="4953" y="7503"/>
                </a:cubicBezTo>
                <a:cubicBezTo>
                  <a:pt x="4953" y="7503"/>
                  <a:pt x="4540" y="4093"/>
                  <a:pt x="4953" y="2956"/>
                </a:cubicBezTo>
                <a:cubicBezTo>
                  <a:pt x="5228" y="2274"/>
                  <a:pt x="6054" y="682"/>
                  <a:pt x="8117" y="0"/>
                </a:cubicBezTo>
                <a:cubicBezTo>
                  <a:pt x="8117" y="0"/>
                  <a:pt x="8668" y="0"/>
                  <a:pt x="8805" y="0"/>
                </a:cubicBezTo>
                <a:cubicBezTo>
                  <a:pt x="8943" y="0"/>
                  <a:pt x="8943" y="227"/>
                  <a:pt x="8668" y="682"/>
                </a:cubicBezTo>
                <a:cubicBezTo>
                  <a:pt x="8668" y="682"/>
                  <a:pt x="9768" y="1592"/>
                  <a:pt x="10181" y="3411"/>
                </a:cubicBezTo>
                <a:cubicBezTo>
                  <a:pt x="10318" y="4547"/>
                  <a:pt x="10318" y="6821"/>
                  <a:pt x="10181" y="7503"/>
                </a:cubicBezTo>
                <a:cubicBezTo>
                  <a:pt x="10181" y="7503"/>
                  <a:pt x="10456" y="7503"/>
                  <a:pt x="10456" y="8185"/>
                </a:cubicBezTo>
                <a:cubicBezTo>
                  <a:pt x="10318" y="9095"/>
                  <a:pt x="10318" y="11141"/>
                  <a:pt x="9906" y="10686"/>
                </a:cubicBezTo>
                <a:cubicBezTo>
                  <a:pt x="9906" y="10686"/>
                  <a:pt x="9906" y="12960"/>
                  <a:pt x="9493" y="13415"/>
                </a:cubicBezTo>
                <a:cubicBezTo>
                  <a:pt x="9493" y="13415"/>
                  <a:pt x="9355" y="15006"/>
                  <a:pt x="9493" y="15234"/>
                </a:cubicBezTo>
                <a:cubicBezTo>
                  <a:pt x="9768" y="15234"/>
                  <a:pt x="9768" y="15234"/>
                  <a:pt x="9768" y="15234"/>
                </a:cubicBezTo>
                <a:cubicBezTo>
                  <a:pt x="9768" y="15234"/>
                  <a:pt x="9906" y="16598"/>
                  <a:pt x="10043" y="16825"/>
                </a:cubicBezTo>
                <a:cubicBezTo>
                  <a:pt x="10043" y="16825"/>
                  <a:pt x="11006" y="17507"/>
                  <a:pt x="12245" y="17962"/>
                </a:cubicBezTo>
                <a:cubicBezTo>
                  <a:pt x="12657" y="18189"/>
                  <a:pt x="13208" y="18189"/>
                  <a:pt x="13896" y="18189"/>
                </a:cubicBezTo>
                <a:cubicBezTo>
                  <a:pt x="14033" y="17280"/>
                  <a:pt x="14308" y="17053"/>
                  <a:pt x="14308" y="15006"/>
                </a:cubicBezTo>
                <a:cubicBezTo>
                  <a:pt x="14308" y="14097"/>
                  <a:pt x="13896" y="13187"/>
                  <a:pt x="13896" y="1318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0" name="Shape">
            <a:extLst>
              <a:ext uri="{FF2B5EF4-FFF2-40B4-BE49-F238E27FC236}">
                <a16:creationId xmlns:a16="http://schemas.microsoft.com/office/drawing/2014/main" id="{7CC45027-CF43-4CB1-B523-C27C33230C88}"/>
              </a:ext>
            </a:extLst>
          </p:cNvPr>
          <p:cNvSpPr/>
          <p:nvPr/>
        </p:nvSpPr>
        <p:spPr>
          <a:xfrm>
            <a:off x="3617912" y="4495800"/>
            <a:ext cx="431801" cy="2143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14691" y="0"/>
                </a:lnTo>
                <a:lnTo>
                  <a:pt x="14691" y="21600"/>
                </a:lnTo>
                <a:lnTo>
                  <a:pt x="0" y="21600"/>
                </a:lnTo>
                <a:lnTo>
                  <a:pt x="0" y="0"/>
                </a:lnTo>
                <a:close/>
                <a:moveTo>
                  <a:pt x="15962" y="13760"/>
                </a:moveTo>
                <a:lnTo>
                  <a:pt x="21600" y="20480"/>
                </a:lnTo>
                <a:lnTo>
                  <a:pt x="21600" y="1280"/>
                </a:lnTo>
                <a:lnTo>
                  <a:pt x="15962" y="8000"/>
                </a:lnTo>
                <a:lnTo>
                  <a:pt x="15962" y="137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1" name="Shape">
            <a:extLst>
              <a:ext uri="{FF2B5EF4-FFF2-40B4-BE49-F238E27FC236}">
                <a16:creationId xmlns:a16="http://schemas.microsoft.com/office/drawing/2014/main" id="{9D3C64BC-6017-41CF-8A5F-42CF82F3D200}"/>
              </a:ext>
            </a:extLst>
          </p:cNvPr>
          <p:cNvSpPr/>
          <p:nvPr/>
        </p:nvSpPr>
        <p:spPr>
          <a:xfrm>
            <a:off x="4272843" y="4349750"/>
            <a:ext cx="370595" cy="37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76" h="21600" extrusionOk="0">
                <a:moveTo>
                  <a:pt x="19764" y="2836"/>
                </a:moveTo>
                <a:cubicBezTo>
                  <a:pt x="20844" y="2836"/>
                  <a:pt x="21276" y="3491"/>
                  <a:pt x="21276" y="4145"/>
                </a:cubicBezTo>
                <a:cubicBezTo>
                  <a:pt x="21276" y="10036"/>
                  <a:pt x="21276" y="10036"/>
                  <a:pt x="21276" y="10036"/>
                </a:cubicBezTo>
                <a:cubicBezTo>
                  <a:pt x="21276" y="10691"/>
                  <a:pt x="20628" y="11127"/>
                  <a:pt x="19980" y="11127"/>
                </a:cubicBezTo>
                <a:cubicBezTo>
                  <a:pt x="7452" y="12655"/>
                  <a:pt x="7452" y="12655"/>
                  <a:pt x="7452" y="12655"/>
                </a:cubicBezTo>
                <a:cubicBezTo>
                  <a:pt x="6588" y="12873"/>
                  <a:pt x="6372" y="14182"/>
                  <a:pt x="7668" y="14182"/>
                </a:cubicBezTo>
                <a:cubicBezTo>
                  <a:pt x="19548" y="14182"/>
                  <a:pt x="19548" y="14182"/>
                  <a:pt x="19548" y="14182"/>
                </a:cubicBezTo>
                <a:cubicBezTo>
                  <a:pt x="20844" y="14182"/>
                  <a:pt x="20844" y="16145"/>
                  <a:pt x="19548" y="16145"/>
                </a:cubicBezTo>
                <a:cubicBezTo>
                  <a:pt x="7236" y="16145"/>
                  <a:pt x="7236" y="16145"/>
                  <a:pt x="7236" y="16145"/>
                </a:cubicBezTo>
                <a:cubicBezTo>
                  <a:pt x="4644" y="16145"/>
                  <a:pt x="3564" y="13091"/>
                  <a:pt x="5724" y="11564"/>
                </a:cubicBezTo>
                <a:cubicBezTo>
                  <a:pt x="6804" y="10691"/>
                  <a:pt x="6804" y="10691"/>
                  <a:pt x="6804" y="10691"/>
                </a:cubicBezTo>
                <a:cubicBezTo>
                  <a:pt x="2916" y="2182"/>
                  <a:pt x="2916" y="2182"/>
                  <a:pt x="2916" y="2182"/>
                </a:cubicBezTo>
                <a:cubicBezTo>
                  <a:pt x="972" y="2182"/>
                  <a:pt x="972" y="2182"/>
                  <a:pt x="972" y="2182"/>
                </a:cubicBezTo>
                <a:cubicBezTo>
                  <a:pt x="-324" y="2182"/>
                  <a:pt x="-324" y="0"/>
                  <a:pt x="972" y="0"/>
                </a:cubicBezTo>
                <a:cubicBezTo>
                  <a:pt x="3348" y="0"/>
                  <a:pt x="3348" y="0"/>
                  <a:pt x="3348" y="0"/>
                </a:cubicBezTo>
                <a:cubicBezTo>
                  <a:pt x="4428" y="0"/>
                  <a:pt x="4644" y="436"/>
                  <a:pt x="5076" y="1309"/>
                </a:cubicBezTo>
                <a:cubicBezTo>
                  <a:pt x="5724" y="2836"/>
                  <a:pt x="5724" y="2836"/>
                  <a:pt x="5724" y="2836"/>
                </a:cubicBezTo>
                <a:lnTo>
                  <a:pt x="19764" y="2836"/>
                </a:lnTo>
                <a:close/>
                <a:moveTo>
                  <a:pt x="6372" y="19636"/>
                </a:moveTo>
                <a:cubicBezTo>
                  <a:pt x="6372" y="20727"/>
                  <a:pt x="5508" y="21600"/>
                  <a:pt x="4428" y="21600"/>
                </a:cubicBezTo>
                <a:cubicBezTo>
                  <a:pt x="3348" y="21600"/>
                  <a:pt x="2484" y="20727"/>
                  <a:pt x="2484" y="19636"/>
                </a:cubicBezTo>
                <a:cubicBezTo>
                  <a:pt x="2484" y="18545"/>
                  <a:pt x="3348" y="17673"/>
                  <a:pt x="4428" y="17673"/>
                </a:cubicBezTo>
                <a:cubicBezTo>
                  <a:pt x="5508" y="17673"/>
                  <a:pt x="6372" y="18545"/>
                  <a:pt x="6372" y="19636"/>
                </a:cubicBezTo>
                <a:close/>
                <a:moveTo>
                  <a:pt x="7668" y="6764"/>
                </a:moveTo>
                <a:cubicBezTo>
                  <a:pt x="10692" y="6764"/>
                  <a:pt x="10692" y="6764"/>
                  <a:pt x="10692" y="6764"/>
                </a:cubicBezTo>
                <a:cubicBezTo>
                  <a:pt x="10044" y="4582"/>
                  <a:pt x="10044" y="4582"/>
                  <a:pt x="10044" y="4582"/>
                </a:cubicBezTo>
                <a:cubicBezTo>
                  <a:pt x="6588" y="4582"/>
                  <a:pt x="6588" y="4582"/>
                  <a:pt x="6588" y="4582"/>
                </a:cubicBezTo>
                <a:lnTo>
                  <a:pt x="7668" y="6764"/>
                </a:lnTo>
                <a:close/>
                <a:moveTo>
                  <a:pt x="11772" y="10473"/>
                </a:moveTo>
                <a:cubicBezTo>
                  <a:pt x="10908" y="7855"/>
                  <a:pt x="10908" y="7855"/>
                  <a:pt x="10908" y="7855"/>
                </a:cubicBezTo>
                <a:cubicBezTo>
                  <a:pt x="8100" y="7855"/>
                  <a:pt x="8100" y="7855"/>
                  <a:pt x="8100" y="7855"/>
                </a:cubicBezTo>
                <a:cubicBezTo>
                  <a:pt x="9396" y="10691"/>
                  <a:pt x="9396" y="10691"/>
                  <a:pt x="9396" y="10691"/>
                </a:cubicBezTo>
                <a:lnTo>
                  <a:pt x="11772" y="10473"/>
                </a:lnTo>
                <a:close/>
                <a:moveTo>
                  <a:pt x="11124" y="4582"/>
                </a:moveTo>
                <a:cubicBezTo>
                  <a:pt x="11772" y="6764"/>
                  <a:pt x="11772" y="6764"/>
                  <a:pt x="11772" y="6764"/>
                </a:cubicBezTo>
                <a:cubicBezTo>
                  <a:pt x="14796" y="6764"/>
                  <a:pt x="14796" y="6764"/>
                  <a:pt x="14796" y="6764"/>
                </a:cubicBezTo>
                <a:cubicBezTo>
                  <a:pt x="14364" y="4582"/>
                  <a:pt x="14364" y="4582"/>
                  <a:pt x="14364" y="4582"/>
                </a:cubicBezTo>
                <a:lnTo>
                  <a:pt x="11124" y="4582"/>
                </a:lnTo>
                <a:close/>
                <a:moveTo>
                  <a:pt x="15660" y="10036"/>
                </a:moveTo>
                <a:cubicBezTo>
                  <a:pt x="15012" y="7855"/>
                  <a:pt x="15012" y="7855"/>
                  <a:pt x="15012" y="7855"/>
                </a:cubicBezTo>
                <a:cubicBezTo>
                  <a:pt x="12204" y="7855"/>
                  <a:pt x="12204" y="7855"/>
                  <a:pt x="12204" y="7855"/>
                </a:cubicBezTo>
                <a:cubicBezTo>
                  <a:pt x="12852" y="10255"/>
                  <a:pt x="12852" y="10255"/>
                  <a:pt x="12852" y="10255"/>
                </a:cubicBezTo>
                <a:lnTo>
                  <a:pt x="15660" y="10036"/>
                </a:lnTo>
                <a:close/>
                <a:moveTo>
                  <a:pt x="19548" y="4582"/>
                </a:moveTo>
                <a:cubicBezTo>
                  <a:pt x="15444" y="4582"/>
                  <a:pt x="15444" y="4582"/>
                  <a:pt x="15444" y="4582"/>
                </a:cubicBezTo>
                <a:cubicBezTo>
                  <a:pt x="15876" y="6764"/>
                  <a:pt x="15876" y="6764"/>
                  <a:pt x="15876" y="6764"/>
                </a:cubicBezTo>
                <a:cubicBezTo>
                  <a:pt x="19548" y="6764"/>
                  <a:pt x="19548" y="6764"/>
                  <a:pt x="19548" y="6764"/>
                </a:cubicBezTo>
                <a:lnTo>
                  <a:pt x="19548" y="4582"/>
                </a:lnTo>
                <a:close/>
                <a:moveTo>
                  <a:pt x="19548" y="19636"/>
                </a:moveTo>
                <a:cubicBezTo>
                  <a:pt x="19548" y="20727"/>
                  <a:pt x="18684" y="21600"/>
                  <a:pt x="17604" y="21600"/>
                </a:cubicBezTo>
                <a:cubicBezTo>
                  <a:pt x="16524" y="21600"/>
                  <a:pt x="15660" y="20727"/>
                  <a:pt x="15660" y="19636"/>
                </a:cubicBezTo>
                <a:cubicBezTo>
                  <a:pt x="15660" y="18545"/>
                  <a:pt x="16524" y="17673"/>
                  <a:pt x="17604" y="17673"/>
                </a:cubicBezTo>
                <a:cubicBezTo>
                  <a:pt x="18684" y="17673"/>
                  <a:pt x="19548" y="18545"/>
                  <a:pt x="19548" y="19636"/>
                </a:cubicBezTo>
                <a:close/>
                <a:moveTo>
                  <a:pt x="19548" y="7855"/>
                </a:moveTo>
                <a:cubicBezTo>
                  <a:pt x="16308" y="7855"/>
                  <a:pt x="16308" y="7855"/>
                  <a:pt x="16308" y="7855"/>
                </a:cubicBezTo>
                <a:cubicBezTo>
                  <a:pt x="16740" y="9818"/>
                  <a:pt x="16740" y="9818"/>
                  <a:pt x="16740" y="9818"/>
                </a:cubicBezTo>
                <a:cubicBezTo>
                  <a:pt x="19548" y="9600"/>
                  <a:pt x="19548" y="9600"/>
                  <a:pt x="19548" y="9600"/>
                </a:cubicBezTo>
                <a:lnTo>
                  <a:pt x="19548" y="78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2" name="Shape">
            <a:extLst>
              <a:ext uri="{FF2B5EF4-FFF2-40B4-BE49-F238E27FC236}">
                <a16:creationId xmlns:a16="http://schemas.microsoft.com/office/drawing/2014/main" id="{9BB8327D-C63F-41FD-A9F5-C68FCA8BA7EF}"/>
              </a:ext>
            </a:extLst>
          </p:cNvPr>
          <p:cNvSpPr/>
          <p:nvPr/>
        </p:nvSpPr>
        <p:spPr>
          <a:xfrm>
            <a:off x="4962525" y="4437062"/>
            <a:ext cx="327025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83" y="12505"/>
                </a:moveTo>
                <a:cubicBezTo>
                  <a:pt x="745" y="10232"/>
                  <a:pt x="0" y="7958"/>
                  <a:pt x="0" y="5968"/>
                </a:cubicBezTo>
                <a:cubicBezTo>
                  <a:pt x="0" y="2274"/>
                  <a:pt x="1986" y="0"/>
                  <a:pt x="5214" y="0"/>
                </a:cubicBezTo>
                <a:cubicBezTo>
                  <a:pt x="7945" y="0"/>
                  <a:pt x="8938" y="1421"/>
                  <a:pt x="10676" y="3695"/>
                </a:cubicBezTo>
                <a:cubicBezTo>
                  <a:pt x="12414" y="1421"/>
                  <a:pt x="13407" y="0"/>
                  <a:pt x="16386" y="0"/>
                </a:cubicBezTo>
                <a:cubicBezTo>
                  <a:pt x="19614" y="0"/>
                  <a:pt x="21600" y="2274"/>
                  <a:pt x="21600" y="5968"/>
                </a:cubicBezTo>
                <a:cubicBezTo>
                  <a:pt x="21600" y="7958"/>
                  <a:pt x="20855" y="10232"/>
                  <a:pt x="18869" y="12505"/>
                </a:cubicBezTo>
                <a:cubicBezTo>
                  <a:pt x="10676" y="21600"/>
                  <a:pt x="10676" y="21600"/>
                  <a:pt x="10676" y="21600"/>
                </a:cubicBezTo>
                <a:lnTo>
                  <a:pt x="2483" y="1250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3" name="Shape">
            <a:extLst>
              <a:ext uri="{FF2B5EF4-FFF2-40B4-BE49-F238E27FC236}">
                <a16:creationId xmlns:a16="http://schemas.microsoft.com/office/drawing/2014/main" id="{D66774C1-6A31-4D37-B698-7110DAE6F204}"/>
              </a:ext>
            </a:extLst>
          </p:cNvPr>
          <p:cNvSpPr/>
          <p:nvPr/>
        </p:nvSpPr>
        <p:spPr>
          <a:xfrm>
            <a:off x="5619750" y="4368787"/>
            <a:ext cx="300039" cy="346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04" extrusionOk="0">
                <a:moveTo>
                  <a:pt x="6750" y="12810"/>
                </a:moveTo>
                <a:cubicBezTo>
                  <a:pt x="6750" y="12810"/>
                  <a:pt x="6480" y="13275"/>
                  <a:pt x="6210" y="13043"/>
                </a:cubicBezTo>
                <a:cubicBezTo>
                  <a:pt x="5670" y="12810"/>
                  <a:pt x="5130" y="12346"/>
                  <a:pt x="5130" y="11881"/>
                </a:cubicBezTo>
                <a:cubicBezTo>
                  <a:pt x="5130" y="11417"/>
                  <a:pt x="4590" y="10720"/>
                  <a:pt x="4590" y="10488"/>
                </a:cubicBezTo>
                <a:cubicBezTo>
                  <a:pt x="4320" y="10256"/>
                  <a:pt x="4590" y="9791"/>
                  <a:pt x="5130" y="9791"/>
                </a:cubicBezTo>
                <a:cubicBezTo>
                  <a:pt x="5130" y="9791"/>
                  <a:pt x="4860" y="9327"/>
                  <a:pt x="5130" y="9094"/>
                </a:cubicBezTo>
                <a:cubicBezTo>
                  <a:pt x="5130" y="9094"/>
                  <a:pt x="4320" y="9094"/>
                  <a:pt x="4860" y="8398"/>
                </a:cubicBezTo>
                <a:cubicBezTo>
                  <a:pt x="4860" y="8398"/>
                  <a:pt x="3240" y="7933"/>
                  <a:pt x="4590" y="6772"/>
                </a:cubicBezTo>
                <a:cubicBezTo>
                  <a:pt x="4590" y="6772"/>
                  <a:pt x="3510" y="6075"/>
                  <a:pt x="4590" y="5843"/>
                </a:cubicBezTo>
                <a:cubicBezTo>
                  <a:pt x="4590" y="5843"/>
                  <a:pt x="3240" y="4449"/>
                  <a:pt x="5130" y="3985"/>
                </a:cubicBezTo>
                <a:cubicBezTo>
                  <a:pt x="5130" y="3985"/>
                  <a:pt x="3240" y="36"/>
                  <a:pt x="6750" y="36"/>
                </a:cubicBezTo>
                <a:cubicBezTo>
                  <a:pt x="8370" y="-196"/>
                  <a:pt x="9450" y="733"/>
                  <a:pt x="11070" y="1198"/>
                </a:cubicBezTo>
                <a:cubicBezTo>
                  <a:pt x="11070" y="1198"/>
                  <a:pt x="13230" y="-196"/>
                  <a:pt x="14310" y="36"/>
                </a:cubicBezTo>
                <a:cubicBezTo>
                  <a:pt x="16470" y="269"/>
                  <a:pt x="17280" y="2127"/>
                  <a:pt x="15930" y="3752"/>
                </a:cubicBezTo>
                <a:cubicBezTo>
                  <a:pt x="17280" y="3288"/>
                  <a:pt x="17820" y="5146"/>
                  <a:pt x="16740" y="5843"/>
                </a:cubicBezTo>
                <a:cubicBezTo>
                  <a:pt x="16740" y="5843"/>
                  <a:pt x="17280" y="6307"/>
                  <a:pt x="16740" y="7004"/>
                </a:cubicBezTo>
                <a:cubicBezTo>
                  <a:pt x="16740" y="7004"/>
                  <a:pt x="17550" y="8165"/>
                  <a:pt x="16470" y="8630"/>
                </a:cubicBezTo>
                <a:cubicBezTo>
                  <a:pt x="16470" y="8630"/>
                  <a:pt x="16200" y="9327"/>
                  <a:pt x="15930" y="9559"/>
                </a:cubicBezTo>
                <a:cubicBezTo>
                  <a:pt x="15930" y="9559"/>
                  <a:pt x="16470" y="9559"/>
                  <a:pt x="16740" y="10023"/>
                </a:cubicBezTo>
                <a:cubicBezTo>
                  <a:pt x="16740" y="10256"/>
                  <a:pt x="17010" y="10720"/>
                  <a:pt x="16470" y="11185"/>
                </a:cubicBezTo>
                <a:cubicBezTo>
                  <a:pt x="16200" y="11649"/>
                  <a:pt x="15930" y="12114"/>
                  <a:pt x="15930" y="12346"/>
                </a:cubicBezTo>
                <a:cubicBezTo>
                  <a:pt x="15660" y="12578"/>
                  <a:pt x="15660" y="13507"/>
                  <a:pt x="14850" y="13043"/>
                </a:cubicBezTo>
                <a:cubicBezTo>
                  <a:pt x="13770" y="14204"/>
                  <a:pt x="13230" y="16294"/>
                  <a:pt x="14040" y="17920"/>
                </a:cubicBezTo>
                <a:cubicBezTo>
                  <a:pt x="14310" y="18152"/>
                  <a:pt x="14310" y="18152"/>
                  <a:pt x="14310" y="18152"/>
                </a:cubicBezTo>
                <a:cubicBezTo>
                  <a:pt x="17010" y="18617"/>
                  <a:pt x="20250" y="19081"/>
                  <a:pt x="21600" y="19778"/>
                </a:cubicBezTo>
                <a:cubicBezTo>
                  <a:pt x="21600" y="20475"/>
                  <a:pt x="21600" y="21404"/>
                  <a:pt x="21600" y="21404"/>
                </a:cubicBezTo>
                <a:cubicBezTo>
                  <a:pt x="0" y="21404"/>
                  <a:pt x="0" y="21404"/>
                  <a:pt x="0" y="21404"/>
                </a:cubicBezTo>
                <a:cubicBezTo>
                  <a:pt x="0" y="21404"/>
                  <a:pt x="0" y="20707"/>
                  <a:pt x="0" y="20010"/>
                </a:cubicBezTo>
                <a:cubicBezTo>
                  <a:pt x="1350" y="19314"/>
                  <a:pt x="3780" y="18617"/>
                  <a:pt x="6480" y="18152"/>
                </a:cubicBezTo>
                <a:cubicBezTo>
                  <a:pt x="6750" y="16991"/>
                  <a:pt x="7560" y="16991"/>
                  <a:pt x="7290" y="14669"/>
                </a:cubicBezTo>
                <a:cubicBezTo>
                  <a:pt x="7290" y="13739"/>
                  <a:pt x="6750" y="12810"/>
                  <a:pt x="6750" y="1281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4" name="Shape">
            <a:extLst>
              <a:ext uri="{FF2B5EF4-FFF2-40B4-BE49-F238E27FC236}">
                <a16:creationId xmlns:a16="http://schemas.microsoft.com/office/drawing/2014/main" id="{B1281C2C-A8CC-4747-8B7C-4848C681853A}"/>
              </a:ext>
            </a:extLst>
          </p:cNvPr>
          <p:cNvSpPr/>
          <p:nvPr/>
        </p:nvSpPr>
        <p:spPr>
          <a:xfrm>
            <a:off x="6253162" y="4368800"/>
            <a:ext cx="333707" cy="3502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19" h="19694" extrusionOk="0">
                <a:moveTo>
                  <a:pt x="19701" y="16094"/>
                </a:moveTo>
                <a:cubicBezTo>
                  <a:pt x="21600" y="21600"/>
                  <a:pt x="8308" y="18635"/>
                  <a:pt x="7121" y="17576"/>
                </a:cubicBezTo>
                <a:cubicBezTo>
                  <a:pt x="7121" y="19059"/>
                  <a:pt x="7121" y="19059"/>
                  <a:pt x="7121" y="19059"/>
                </a:cubicBezTo>
                <a:cubicBezTo>
                  <a:pt x="7121" y="19482"/>
                  <a:pt x="6884" y="19694"/>
                  <a:pt x="6409" y="19694"/>
                </a:cubicBezTo>
                <a:cubicBezTo>
                  <a:pt x="712" y="19694"/>
                  <a:pt x="712" y="19694"/>
                  <a:pt x="712" y="19694"/>
                </a:cubicBezTo>
                <a:cubicBezTo>
                  <a:pt x="237" y="19694"/>
                  <a:pt x="0" y="19482"/>
                  <a:pt x="0" y="19059"/>
                </a:cubicBezTo>
                <a:cubicBezTo>
                  <a:pt x="0" y="7412"/>
                  <a:pt x="0" y="7412"/>
                  <a:pt x="0" y="7412"/>
                </a:cubicBezTo>
                <a:cubicBezTo>
                  <a:pt x="0" y="6988"/>
                  <a:pt x="237" y="6565"/>
                  <a:pt x="712" y="6565"/>
                </a:cubicBezTo>
                <a:cubicBezTo>
                  <a:pt x="6409" y="6565"/>
                  <a:pt x="6409" y="6565"/>
                  <a:pt x="6409" y="6565"/>
                </a:cubicBezTo>
                <a:cubicBezTo>
                  <a:pt x="6884" y="6565"/>
                  <a:pt x="7121" y="6988"/>
                  <a:pt x="7121" y="7412"/>
                </a:cubicBezTo>
                <a:cubicBezTo>
                  <a:pt x="7121" y="8047"/>
                  <a:pt x="7121" y="8047"/>
                  <a:pt x="7121" y="8047"/>
                </a:cubicBezTo>
                <a:cubicBezTo>
                  <a:pt x="9732" y="6565"/>
                  <a:pt x="11156" y="2753"/>
                  <a:pt x="11156" y="2541"/>
                </a:cubicBezTo>
                <a:cubicBezTo>
                  <a:pt x="11631" y="847"/>
                  <a:pt x="12580" y="0"/>
                  <a:pt x="14242" y="0"/>
                </a:cubicBezTo>
                <a:cubicBezTo>
                  <a:pt x="15666" y="0"/>
                  <a:pt x="17565" y="1271"/>
                  <a:pt x="17565" y="4235"/>
                </a:cubicBezTo>
                <a:cubicBezTo>
                  <a:pt x="17565" y="4871"/>
                  <a:pt x="17090" y="5929"/>
                  <a:pt x="16615" y="6776"/>
                </a:cubicBezTo>
                <a:cubicBezTo>
                  <a:pt x="17090" y="6776"/>
                  <a:pt x="17090" y="6776"/>
                  <a:pt x="17090" y="6776"/>
                </a:cubicBezTo>
                <a:cubicBezTo>
                  <a:pt x="19226" y="6776"/>
                  <a:pt x="21363" y="7624"/>
                  <a:pt x="20651" y="10165"/>
                </a:cubicBezTo>
                <a:cubicBezTo>
                  <a:pt x="21600" y="11435"/>
                  <a:pt x="20888" y="12706"/>
                  <a:pt x="20413" y="13129"/>
                </a:cubicBezTo>
                <a:cubicBezTo>
                  <a:pt x="20888" y="14400"/>
                  <a:pt x="20413" y="15459"/>
                  <a:pt x="19701" y="16094"/>
                </a:cubicBezTo>
                <a:close/>
                <a:moveTo>
                  <a:pt x="17327" y="12706"/>
                </a:moveTo>
                <a:cubicBezTo>
                  <a:pt x="19226" y="12706"/>
                  <a:pt x="19464" y="11012"/>
                  <a:pt x="17565" y="11012"/>
                </a:cubicBezTo>
                <a:cubicBezTo>
                  <a:pt x="17327" y="10800"/>
                  <a:pt x="17327" y="10588"/>
                  <a:pt x="17565" y="10588"/>
                </a:cubicBezTo>
                <a:cubicBezTo>
                  <a:pt x="19464" y="10588"/>
                  <a:pt x="18989" y="8471"/>
                  <a:pt x="17090" y="8471"/>
                </a:cubicBezTo>
                <a:cubicBezTo>
                  <a:pt x="15191" y="8471"/>
                  <a:pt x="15191" y="8471"/>
                  <a:pt x="15191" y="8471"/>
                </a:cubicBezTo>
                <a:cubicBezTo>
                  <a:pt x="14479" y="8471"/>
                  <a:pt x="14004" y="8047"/>
                  <a:pt x="14004" y="7835"/>
                </a:cubicBezTo>
                <a:cubicBezTo>
                  <a:pt x="14004" y="6988"/>
                  <a:pt x="15429" y="5506"/>
                  <a:pt x="15429" y="4235"/>
                </a:cubicBezTo>
                <a:cubicBezTo>
                  <a:pt x="15429" y="2753"/>
                  <a:pt x="14716" y="1694"/>
                  <a:pt x="14242" y="1694"/>
                </a:cubicBezTo>
                <a:cubicBezTo>
                  <a:pt x="13530" y="1694"/>
                  <a:pt x="13292" y="2118"/>
                  <a:pt x="13055" y="2753"/>
                </a:cubicBezTo>
                <a:cubicBezTo>
                  <a:pt x="12818" y="5082"/>
                  <a:pt x="9732" y="9106"/>
                  <a:pt x="7121" y="10165"/>
                </a:cubicBezTo>
                <a:cubicBezTo>
                  <a:pt x="7121" y="15671"/>
                  <a:pt x="7121" y="15671"/>
                  <a:pt x="7121" y="15671"/>
                </a:cubicBezTo>
                <a:cubicBezTo>
                  <a:pt x="10919" y="17365"/>
                  <a:pt x="14004" y="17365"/>
                  <a:pt x="15666" y="17576"/>
                </a:cubicBezTo>
                <a:cubicBezTo>
                  <a:pt x="17802" y="17576"/>
                  <a:pt x="18989" y="15882"/>
                  <a:pt x="16615" y="15459"/>
                </a:cubicBezTo>
                <a:cubicBezTo>
                  <a:pt x="16141" y="15459"/>
                  <a:pt x="16141" y="15035"/>
                  <a:pt x="16615" y="15035"/>
                </a:cubicBezTo>
                <a:cubicBezTo>
                  <a:pt x="18989" y="15035"/>
                  <a:pt x="19226" y="13341"/>
                  <a:pt x="17327" y="13129"/>
                </a:cubicBezTo>
                <a:cubicBezTo>
                  <a:pt x="16853" y="13129"/>
                  <a:pt x="16853" y="12706"/>
                  <a:pt x="17327" y="1270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5" name="Shape">
            <a:extLst>
              <a:ext uri="{FF2B5EF4-FFF2-40B4-BE49-F238E27FC236}">
                <a16:creationId xmlns:a16="http://schemas.microsoft.com/office/drawing/2014/main" id="{2B05B4CA-980C-4BC8-BB9D-6C6B14CD721A}"/>
              </a:ext>
            </a:extLst>
          </p:cNvPr>
          <p:cNvSpPr/>
          <p:nvPr/>
        </p:nvSpPr>
        <p:spPr>
          <a:xfrm>
            <a:off x="6869113" y="4443412"/>
            <a:ext cx="382589" cy="271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400"/>
                </a:moveTo>
                <a:lnTo>
                  <a:pt x="6363" y="10863"/>
                </a:lnTo>
                <a:lnTo>
                  <a:pt x="0" y="19832"/>
                </a:lnTo>
                <a:lnTo>
                  <a:pt x="0" y="2400"/>
                </a:lnTo>
                <a:close/>
                <a:moveTo>
                  <a:pt x="20345" y="21600"/>
                </a:moveTo>
                <a:lnTo>
                  <a:pt x="1076" y="21600"/>
                </a:lnTo>
                <a:lnTo>
                  <a:pt x="7439" y="12253"/>
                </a:lnTo>
                <a:lnTo>
                  <a:pt x="10845" y="16800"/>
                </a:lnTo>
                <a:lnTo>
                  <a:pt x="14251" y="12253"/>
                </a:lnTo>
                <a:lnTo>
                  <a:pt x="20345" y="21600"/>
                </a:lnTo>
                <a:close/>
                <a:moveTo>
                  <a:pt x="19897" y="0"/>
                </a:moveTo>
                <a:lnTo>
                  <a:pt x="10845" y="12632"/>
                </a:lnTo>
                <a:lnTo>
                  <a:pt x="1524" y="0"/>
                </a:lnTo>
                <a:lnTo>
                  <a:pt x="19897" y="0"/>
                </a:lnTo>
                <a:close/>
                <a:moveTo>
                  <a:pt x="21600" y="2400"/>
                </a:moveTo>
                <a:lnTo>
                  <a:pt x="21600" y="19832"/>
                </a:lnTo>
                <a:lnTo>
                  <a:pt x="15237" y="10863"/>
                </a:lnTo>
                <a:lnTo>
                  <a:pt x="21600" y="2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6" name="Shape">
            <a:extLst>
              <a:ext uri="{FF2B5EF4-FFF2-40B4-BE49-F238E27FC236}">
                <a16:creationId xmlns:a16="http://schemas.microsoft.com/office/drawing/2014/main" id="{DFBBF779-B2FD-4BDB-A68E-F5DDA0546279}"/>
              </a:ext>
            </a:extLst>
          </p:cNvPr>
          <p:cNvSpPr/>
          <p:nvPr/>
        </p:nvSpPr>
        <p:spPr>
          <a:xfrm>
            <a:off x="7589838" y="4368800"/>
            <a:ext cx="233364" cy="3540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4477"/>
                </a:moveTo>
                <a:cubicBezTo>
                  <a:pt x="21600" y="18383"/>
                  <a:pt x="16723" y="21600"/>
                  <a:pt x="10800" y="21600"/>
                </a:cubicBezTo>
                <a:cubicBezTo>
                  <a:pt x="4877" y="21600"/>
                  <a:pt x="0" y="18383"/>
                  <a:pt x="0" y="14477"/>
                </a:cubicBezTo>
                <a:cubicBezTo>
                  <a:pt x="0" y="12409"/>
                  <a:pt x="1045" y="10800"/>
                  <a:pt x="3135" y="9421"/>
                </a:cubicBezTo>
                <a:cubicBezTo>
                  <a:pt x="3135" y="5055"/>
                  <a:pt x="3135" y="5055"/>
                  <a:pt x="3135" y="5055"/>
                </a:cubicBezTo>
                <a:cubicBezTo>
                  <a:pt x="3135" y="2298"/>
                  <a:pt x="6619" y="0"/>
                  <a:pt x="10800" y="0"/>
                </a:cubicBezTo>
                <a:cubicBezTo>
                  <a:pt x="14981" y="0"/>
                  <a:pt x="18116" y="2298"/>
                  <a:pt x="18116" y="5055"/>
                </a:cubicBezTo>
                <a:cubicBezTo>
                  <a:pt x="18116" y="9421"/>
                  <a:pt x="18116" y="9421"/>
                  <a:pt x="18116" y="9421"/>
                </a:cubicBezTo>
                <a:cubicBezTo>
                  <a:pt x="20206" y="10800"/>
                  <a:pt x="21600" y="12409"/>
                  <a:pt x="21600" y="14477"/>
                </a:cubicBezTo>
                <a:close/>
                <a:moveTo>
                  <a:pt x="6271" y="13787"/>
                </a:moveTo>
                <a:cubicBezTo>
                  <a:pt x="3135" y="13787"/>
                  <a:pt x="3135" y="13787"/>
                  <a:pt x="3135" y="13787"/>
                </a:cubicBezTo>
                <a:cubicBezTo>
                  <a:pt x="2439" y="14477"/>
                  <a:pt x="2439" y="14477"/>
                  <a:pt x="2439" y="14477"/>
                </a:cubicBezTo>
                <a:cubicBezTo>
                  <a:pt x="3135" y="15396"/>
                  <a:pt x="3135" y="15396"/>
                  <a:pt x="3135" y="15396"/>
                </a:cubicBezTo>
                <a:cubicBezTo>
                  <a:pt x="6271" y="15396"/>
                  <a:pt x="6271" y="15396"/>
                  <a:pt x="6271" y="15396"/>
                </a:cubicBezTo>
                <a:lnTo>
                  <a:pt x="6271" y="13787"/>
                </a:lnTo>
                <a:close/>
                <a:moveTo>
                  <a:pt x="8361" y="11949"/>
                </a:moveTo>
                <a:cubicBezTo>
                  <a:pt x="5923" y="10340"/>
                  <a:pt x="5923" y="10340"/>
                  <a:pt x="5923" y="10340"/>
                </a:cubicBezTo>
                <a:cubicBezTo>
                  <a:pt x="4877" y="10570"/>
                  <a:pt x="4877" y="10570"/>
                  <a:pt x="4877" y="10570"/>
                </a:cubicBezTo>
                <a:cubicBezTo>
                  <a:pt x="4181" y="11489"/>
                  <a:pt x="4181" y="11489"/>
                  <a:pt x="4181" y="11489"/>
                </a:cubicBezTo>
                <a:cubicBezTo>
                  <a:pt x="6968" y="13098"/>
                  <a:pt x="6968" y="13098"/>
                  <a:pt x="6968" y="13098"/>
                </a:cubicBezTo>
                <a:lnTo>
                  <a:pt x="8361" y="11949"/>
                </a:lnTo>
                <a:close/>
                <a:moveTo>
                  <a:pt x="6968" y="15855"/>
                </a:moveTo>
                <a:cubicBezTo>
                  <a:pt x="4181" y="17464"/>
                  <a:pt x="4181" y="17464"/>
                  <a:pt x="4181" y="17464"/>
                </a:cubicBezTo>
                <a:cubicBezTo>
                  <a:pt x="4877" y="18383"/>
                  <a:pt x="4877" y="18383"/>
                  <a:pt x="4877" y="18383"/>
                </a:cubicBezTo>
                <a:cubicBezTo>
                  <a:pt x="5923" y="18613"/>
                  <a:pt x="5923" y="18613"/>
                  <a:pt x="5923" y="18613"/>
                </a:cubicBezTo>
                <a:cubicBezTo>
                  <a:pt x="8361" y="17004"/>
                  <a:pt x="8361" y="17004"/>
                  <a:pt x="8361" y="17004"/>
                </a:cubicBezTo>
                <a:lnTo>
                  <a:pt x="6968" y="15855"/>
                </a:lnTo>
                <a:close/>
                <a:moveTo>
                  <a:pt x="7316" y="7813"/>
                </a:moveTo>
                <a:cubicBezTo>
                  <a:pt x="9406" y="7353"/>
                  <a:pt x="11845" y="7353"/>
                  <a:pt x="14284" y="7813"/>
                </a:cubicBezTo>
                <a:cubicBezTo>
                  <a:pt x="14284" y="5055"/>
                  <a:pt x="14284" y="5055"/>
                  <a:pt x="14284" y="5055"/>
                </a:cubicBezTo>
                <a:cubicBezTo>
                  <a:pt x="14284" y="3677"/>
                  <a:pt x="12542" y="2757"/>
                  <a:pt x="10800" y="2757"/>
                </a:cubicBezTo>
                <a:cubicBezTo>
                  <a:pt x="8710" y="2757"/>
                  <a:pt x="7316" y="3677"/>
                  <a:pt x="7316" y="5055"/>
                </a:cubicBezTo>
                <a:lnTo>
                  <a:pt x="7316" y="7813"/>
                </a:lnTo>
                <a:close/>
                <a:moveTo>
                  <a:pt x="11845" y="11719"/>
                </a:moveTo>
                <a:cubicBezTo>
                  <a:pt x="11845" y="9421"/>
                  <a:pt x="11845" y="9421"/>
                  <a:pt x="11845" y="9421"/>
                </a:cubicBezTo>
                <a:cubicBezTo>
                  <a:pt x="10800" y="9191"/>
                  <a:pt x="10800" y="9191"/>
                  <a:pt x="10800" y="9191"/>
                </a:cubicBezTo>
                <a:cubicBezTo>
                  <a:pt x="9406" y="9421"/>
                  <a:pt x="9406" y="9421"/>
                  <a:pt x="9406" y="9421"/>
                </a:cubicBezTo>
                <a:cubicBezTo>
                  <a:pt x="9406" y="11719"/>
                  <a:pt x="9406" y="11719"/>
                  <a:pt x="9406" y="11719"/>
                </a:cubicBezTo>
                <a:lnTo>
                  <a:pt x="11845" y="11719"/>
                </a:lnTo>
                <a:close/>
                <a:moveTo>
                  <a:pt x="9406" y="17234"/>
                </a:moveTo>
                <a:cubicBezTo>
                  <a:pt x="9406" y="19532"/>
                  <a:pt x="9406" y="19532"/>
                  <a:pt x="9406" y="19532"/>
                </a:cubicBezTo>
                <a:cubicBezTo>
                  <a:pt x="10800" y="19762"/>
                  <a:pt x="10800" y="19762"/>
                  <a:pt x="10800" y="19762"/>
                </a:cubicBezTo>
                <a:cubicBezTo>
                  <a:pt x="11845" y="19532"/>
                  <a:pt x="11845" y="19532"/>
                  <a:pt x="11845" y="19532"/>
                </a:cubicBezTo>
                <a:cubicBezTo>
                  <a:pt x="11845" y="17234"/>
                  <a:pt x="11845" y="17234"/>
                  <a:pt x="11845" y="17234"/>
                </a:cubicBezTo>
                <a:lnTo>
                  <a:pt x="9406" y="17234"/>
                </a:lnTo>
                <a:close/>
                <a:moveTo>
                  <a:pt x="14632" y="13098"/>
                </a:moveTo>
                <a:cubicBezTo>
                  <a:pt x="17071" y="11489"/>
                  <a:pt x="17071" y="11489"/>
                  <a:pt x="17071" y="11489"/>
                </a:cubicBezTo>
                <a:cubicBezTo>
                  <a:pt x="16374" y="10570"/>
                  <a:pt x="16374" y="10570"/>
                  <a:pt x="16374" y="10570"/>
                </a:cubicBezTo>
                <a:cubicBezTo>
                  <a:pt x="15329" y="10340"/>
                  <a:pt x="15329" y="10340"/>
                  <a:pt x="15329" y="10340"/>
                </a:cubicBezTo>
                <a:cubicBezTo>
                  <a:pt x="12890" y="11949"/>
                  <a:pt x="12890" y="11949"/>
                  <a:pt x="12890" y="11949"/>
                </a:cubicBezTo>
                <a:lnTo>
                  <a:pt x="14632" y="13098"/>
                </a:lnTo>
                <a:close/>
                <a:moveTo>
                  <a:pt x="12890" y="17004"/>
                </a:moveTo>
                <a:cubicBezTo>
                  <a:pt x="15329" y="18613"/>
                  <a:pt x="15329" y="18613"/>
                  <a:pt x="15329" y="18613"/>
                </a:cubicBezTo>
                <a:cubicBezTo>
                  <a:pt x="16374" y="18383"/>
                  <a:pt x="16374" y="18383"/>
                  <a:pt x="16374" y="18383"/>
                </a:cubicBezTo>
                <a:cubicBezTo>
                  <a:pt x="17071" y="17464"/>
                  <a:pt x="17071" y="17464"/>
                  <a:pt x="17071" y="17464"/>
                </a:cubicBezTo>
                <a:cubicBezTo>
                  <a:pt x="14632" y="15855"/>
                  <a:pt x="14632" y="15855"/>
                  <a:pt x="14632" y="15855"/>
                </a:cubicBezTo>
                <a:lnTo>
                  <a:pt x="12890" y="17004"/>
                </a:lnTo>
                <a:close/>
                <a:moveTo>
                  <a:pt x="14981" y="15396"/>
                </a:moveTo>
                <a:cubicBezTo>
                  <a:pt x="18116" y="15396"/>
                  <a:pt x="18116" y="15396"/>
                  <a:pt x="18116" y="15396"/>
                </a:cubicBezTo>
                <a:cubicBezTo>
                  <a:pt x="18813" y="14477"/>
                  <a:pt x="18813" y="14477"/>
                  <a:pt x="18813" y="14477"/>
                </a:cubicBezTo>
                <a:cubicBezTo>
                  <a:pt x="18116" y="13787"/>
                  <a:pt x="18116" y="13787"/>
                  <a:pt x="18116" y="13787"/>
                </a:cubicBezTo>
                <a:cubicBezTo>
                  <a:pt x="14981" y="13787"/>
                  <a:pt x="14981" y="13787"/>
                  <a:pt x="14981" y="13787"/>
                </a:cubicBezTo>
                <a:lnTo>
                  <a:pt x="14981" y="1539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7" name="Shape">
            <a:extLst>
              <a:ext uri="{FF2B5EF4-FFF2-40B4-BE49-F238E27FC236}">
                <a16:creationId xmlns:a16="http://schemas.microsoft.com/office/drawing/2014/main" id="{635F0A8B-A0FD-4138-B74F-FFB3FF2098A0}"/>
              </a:ext>
            </a:extLst>
          </p:cNvPr>
          <p:cNvSpPr/>
          <p:nvPr/>
        </p:nvSpPr>
        <p:spPr>
          <a:xfrm>
            <a:off x="8164513" y="4383087"/>
            <a:ext cx="374651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36" y="14236"/>
                </a:moveTo>
                <a:cubicBezTo>
                  <a:pt x="20736" y="19882"/>
                  <a:pt x="20736" y="19882"/>
                  <a:pt x="20736" y="19882"/>
                </a:cubicBezTo>
                <a:cubicBezTo>
                  <a:pt x="20736" y="20864"/>
                  <a:pt x="20088" y="21600"/>
                  <a:pt x="19224" y="21600"/>
                </a:cubicBezTo>
                <a:cubicBezTo>
                  <a:pt x="1512" y="21600"/>
                  <a:pt x="1512" y="21600"/>
                  <a:pt x="1512" y="21600"/>
                </a:cubicBezTo>
                <a:cubicBezTo>
                  <a:pt x="648" y="21600"/>
                  <a:pt x="0" y="20864"/>
                  <a:pt x="0" y="19882"/>
                </a:cubicBezTo>
                <a:cubicBezTo>
                  <a:pt x="0" y="5645"/>
                  <a:pt x="0" y="5645"/>
                  <a:pt x="0" y="5645"/>
                </a:cubicBezTo>
                <a:cubicBezTo>
                  <a:pt x="0" y="4664"/>
                  <a:pt x="648" y="3927"/>
                  <a:pt x="1512" y="3927"/>
                </a:cubicBezTo>
                <a:cubicBezTo>
                  <a:pt x="7128" y="3927"/>
                  <a:pt x="7128" y="3927"/>
                  <a:pt x="7128" y="3927"/>
                </a:cubicBezTo>
                <a:cubicBezTo>
                  <a:pt x="7128" y="6382"/>
                  <a:pt x="7128" y="6382"/>
                  <a:pt x="7128" y="6382"/>
                </a:cubicBezTo>
                <a:cubicBezTo>
                  <a:pt x="2160" y="6382"/>
                  <a:pt x="2160" y="6382"/>
                  <a:pt x="2160" y="6382"/>
                </a:cubicBezTo>
                <a:cubicBezTo>
                  <a:pt x="2160" y="18900"/>
                  <a:pt x="2160" y="18900"/>
                  <a:pt x="2160" y="18900"/>
                </a:cubicBezTo>
                <a:cubicBezTo>
                  <a:pt x="18360" y="18900"/>
                  <a:pt x="18360" y="18900"/>
                  <a:pt x="18360" y="18900"/>
                </a:cubicBezTo>
                <a:cubicBezTo>
                  <a:pt x="18360" y="14236"/>
                  <a:pt x="18360" y="14236"/>
                  <a:pt x="18360" y="14236"/>
                </a:cubicBezTo>
                <a:lnTo>
                  <a:pt x="20736" y="14236"/>
                </a:lnTo>
                <a:close/>
                <a:moveTo>
                  <a:pt x="14040" y="4173"/>
                </a:moveTo>
                <a:cubicBezTo>
                  <a:pt x="13392" y="0"/>
                  <a:pt x="13392" y="0"/>
                  <a:pt x="13392" y="0"/>
                </a:cubicBezTo>
                <a:cubicBezTo>
                  <a:pt x="21600" y="6627"/>
                  <a:pt x="21600" y="6627"/>
                  <a:pt x="21600" y="6627"/>
                </a:cubicBezTo>
                <a:cubicBezTo>
                  <a:pt x="13392" y="13255"/>
                  <a:pt x="13392" y="13255"/>
                  <a:pt x="13392" y="13255"/>
                </a:cubicBezTo>
                <a:cubicBezTo>
                  <a:pt x="14256" y="8591"/>
                  <a:pt x="14256" y="8591"/>
                  <a:pt x="14256" y="8591"/>
                </a:cubicBezTo>
                <a:cubicBezTo>
                  <a:pt x="14256" y="8591"/>
                  <a:pt x="7992" y="8591"/>
                  <a:pt x="7992" y="15218"/>
                </a:cubicBezTo>
                <a:cubicBezTo>
                  <a:pt x="7992" y="15218"/>
                  <a:pt x="7344" y="15218"/>
                  <a:pt x="7128" y="15218"/>
                </a:cubicBezTo>
                <a:cubicBezTo>
                  <a:pt x="7128" y="15218"/>
                  <a:pt x="7128" y="4173"/>
                  <a:pt x="14040" y="417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8" name="Shape">
            <a:extLst>
              <a:ext uri="{FF2B5EF4-FFF2-40B4-BE49-F238E27FC236}">
                <a16:creationId xmlns:a16="http://schemas.microsoft.com/office/drawing/2014/main" id="{7BEF7F67-5BC7-4CEF-A332-588FBFE39077}"/>
              </a:ext>
            </a:extLst>
          </p:cNvPr>
          <p:cNvSpPr/>
          <p:nvPr/>
        </p:nvSpPr>
        <p:spPr>
          <a:xfrm>
            <a:off x="8745538" y="4368800"/>
            <a:ext cx="503239" cy="3460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657"/>
                </a:moveTo>
                <a:lnTo>
                  <a:pt x="21600" y="7035"/>
                </a:lnTo>
                <a:lnTo>
                  <a:pt x="0" y="7035"/>
                </a:lnTo>
                <a:lnTo>
                  <a:pt x="0" y="4657"/>
                </a:lnTo>
                <a:lnTo>
                  <a:pt x="10153" y="4657"/>
                </a:lnTo>
                <a:lnTo>
                  <a:pt x="10153" y="0"/>
                </a:lnTo>
                <a:lnTo>
                  <a:pt x="16490" y="0"/>
                </a:lnTo>
                <a:lnTo>
                  <a:pt x="16490" y="4657"/>
                </a:lnTo>
                <a:lnTo>
                  <a:pt x="21600" y="4657"/>
                </a:lnTo>
                <a:close/>
                <a:moveTo>
                  <a:pt x="19556" y="8224"/>
                </a:moveTo>
                <a:lnTo>
                  <a:pt x="19556" y="21600"/>
                </a:lnTo>
                <a:lnTo>
                  <a:pt x="9062" y="21600"/>
                </a:lnTo>
                <a:lnTo>
                  <a:pt x="9062" y="13376"/>
                </a:lnTo>
                <a:lnTo>
                  <a:pt x="5860" y="13376"/>
                </a:lnTo>
                <a:lnTo>
                  <a:pt x="5860" y="21600"/>
                </a:lnTo>
                <a:lnTo>
                  <a:pt x="1976" y="21600"/>
                </a:lnTo>
                <a:lnTo>
                  <a:pt x="1976" y="8224"/>
                </a:lnTo>
                <a:lnTo>
                  <a:pt x="19556" y="8224"/>
                </a:lnTo>
                <a:close/>
                <a:moveTo>
                  <a:pt x="14514" y="10106"/>
                </a:moveTo>
                <a:lnTo>
                  <a:pt x="11788" y="10106"/>
                </a:lnTo>
                <a:lnTo>
                  <a:pt x="11788" y="15061"/>
                </a:lnTo>
                <a:lnTo>
                  <a:pt x="14514" y="15061"/>
                </a:lnTo>
                <a:lnTo>
                  <a:pt x="14514" y="10106"/>
                </a:lnTo>
                <a:close/>
                <a:moveTo>
                  <a:pt x="18057" y="10106"/>
                </a:moveTo>
                <a:lnTo>
                  <a:pt x="15331" y="10106"/>
                </a:lnTo>
                <a:lnTo>
                  <a:pt x="15331" y="15061"/>
                </a:lnTo>
                <a:lnTo>
                  <a:pt x="18057" y="15061"/>
                </a:lnTo>
                <a:lnTo>
                  <a:pt x="18057" y="1010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9" name="Shape">
            <a:extLst>
              <a:ext uri="{FF2B5EF4-FFF2-40B4-BE49-F238E27FC236}">
                <a16:creationId xmlns:a16="http://schemas.microsoft.com/office/drawing/2014/main" id="{68777163-518A-471D-8D7E-A5E0B6C15E3C}"/>
              </a:ext>
            </a:extLst>
          </p:cNvPr>
          <p:cNvSpPr/>
          <p:nvPr/>
        </p:nvSpPr>
        <p:spPr>
          <a:xfrm>
            <a:off x="9477375" y="4349750"/>
            <a:ext cx="315914" cy="373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4836"/>
                </a:moveTo>
                <a:cubicBezTo>
                  <a:pt x="21600" y="18545"/>
                  <a:pt x="18000" y="21600"/>
                  <a:pt x="13629" y="21600"/>
                </a:cubicBezTo>
                <a:cubicBezTo>
                  <a:pt x="9257" y="21600"/>
                  <a:pt x="5657" y="18545"/>
                  <a:pt x="5657" y="14836"/>
                </a:cubicBezTo>
                <a:cubicBezTo>
                  <a:pt x="5657" y="12873"/>
                  <a:pt x="6686" y="11127"/>
                  <a:pt x="8229" y="10036"/>
                </a:cubicBezTo>
                <a:cubicBezTo>
                  <a:pt x="8229" y="4582"/>
                  <a:pt x="8229" y="4582"/>
                  <a:pt x="8229" y="4582"/>
                </a:cubicBezTo>
                <a:cubicBezTo>
                  <a:pt x="8229" y="3491"/>
                  <a:pt x="6943" y="2400"/>
                  <a:pt x="5657" y="2400"/>
                </a:cubicBezTo>
                <a:cubicBezTo>
                  <a:pt x="4114" y="2400"/>
                  <a:pt x="3086" y="3491"/>
                  <a:pt x="3086" y="4582"/>
                </a:cubicBezTo>
                <a:cubicBezTo>
                  <a:pt x="3086" y="7855"/>
                  <a:pt x="3086" y="7855"/>
                  <a:pt x="3086" y="7855"/>
                </a:cubicBezTo>
                <a:cubicBezTo>
                  <a:pt x="0" y="7855"/>
                  <a:pt x="0" y="7855"/>
                  <a:pt x="0" y="7855"/>
                </a:cubicBezTo>
                <a:cubicBezTo>
                  <a:pt x="0" y="4582"/>
                  <a:pt x="0" y="4582"/>
                  <a:pt x="0" y="4582"/>
                </a:cubicBezTo>
                <a:cubicBezTo>
                  <a:pt x="0" y="1964"/>
                  <a:pt x="2571" y="0"/>
                  <a:pt x="5657" y="0"/>
                </a:cubicBezTo>
                <a:cubicBezTo>
                  <a:pt x="8743" y="0"/>
                  <a:pt x="11057" y="1964"/>
                  <a:pt x="11057" y="4582"/>
                </a:cubicBezTo>
                <a:cubicBezTo>
                  <a:pt x="11057" y="8509"/>
                  <a:pt x="11057" y="8509"/>
                  <a:pt x="11057" y="8509"/>
                </a:cubicBezTo>
                <a:cubicBezTo>
                  <a:pt x="12086" y="8291"/>
                  <a:pt x="12857" y="8073"/>
                  <a:pt x="13629" y="8073"/>
                </a:cubicBezTo>
                <a:cubicBezTo>
                  <a:pt x="18000" y="8073"/>
                  <a:pt x="21600" y="11127"/>
                  <a:pt x="21600" y="14836"/>
                </a:cubicBezTo>
                <a:close/>
                <a:moveTo>
                  <a:pt x="10543" y="14182"/>
                </a:moveTo>
                <a:cubicBezTo>
                  <a:pt x="7971" y="14182"/>
                  <a:pt x="7971" y="14182"/>
                  <a:pt x="7971" y="14182"/>
                </a:cubicBezTo>
                <a:cubicBezTo>
                  <a:pt x="7714" y="14836"/>
                  <a:pt x="7714" y="14836"/>
                  <a:pt x="7714" y="14836"/>
                </a:cubicBezTo>
                <a:cubicBezTo>
                  <a:pt x="7971" y="15709"/>
                  <a:pt x="7971" y="15709"/>
                  <a:pt x="7971" y="15709"/>
                </a:cubicBezTo>
                <a:cubicBezTo>
                  <a:pt x="10543" y="15709"/>
                  <a:pt x="10543" y="15709"/>
                  <a:pt x="10543" y="15709"/>
                </a:cubicBezTo>
                <a:lnTo>
                  <a:pt x="10543" y="14182"/>
                </a:lnTo>
                <a:close/>
                <a:moveTo>
                  <a:pt x="12086" y="12436"/>
                </a:moveTo>
                <a:cubicBezTo>
                  <a:pt x="10286" y="10909"/>
                  <a:pt x="10286" y="10909"/>
                  <a:pt x="10286" y="10909"/>
                </a:cubicBezTo>
                <a:cubicBezTo>
                  <a:pt x="9257" y="11127"/>
                  <a:pt x="9257" y="11127"/>
                  <a:pt x="9257" y="11127"/>
                </a:cubicBezTo>
                <a:cubicBezTo>
                  <a:pt x="9000" y="12000"/>
                  <a:pt x="9000" y="12000"/>
                  <a:pt x="9000" y="12000"/>
                </a:cubicBezTo>
                <a:cubicBezTo>
                  <a:pt x="10800" y="13527"/>
                  <a:pt x="10800" y="13527"/>
                  <a:pt x="10800" y="13527"/>
                </a:cubicBezTo>
                <a:lnTo>
                  <a:pt x="12086" y="12436"/>
                </a:lnTo>
                <a:close/>
                <a:moveTo>
                  <a:pt x="10800" y="16145"/>
                </a:moveTo>
                <a:cubicBezTo>
                  <a:pt x="9000" y="17673"/>
                  <a:pt x="9000" y="17673"/>
                  <a:pt x="9000" y="17673"/>
                </a:cubicBezTo>
                <a:cubicBezTo>
                  <a:pt x="9257" y="18545"/>
                  <a:pt x="9257" y="18545"/>
                  <a:pt x="9257" y="18545"/>
                </a:cubicBezTo>
                <a:cubicBezTo>
                  <a:pt x="10286" y="18764"/>
                  <a:pt x="10286" y="18764"/>
                  <a:pt x="10286" y="18764"/>
                </a:cubicBezTo>
                <a:cubicBezTo>
                  <a:pt x="12086" y="17236"/>
                  <a:pt x="12086" y="17236"/>
                  <a:pt x="12086" y="17236"/>
                </a:cubicBezTo>
                <a:lnTo>
                  <a:pt x="10800" y="16145"/>
                </a:lnTo>
                <a:close/>
                <a:moveTo>
                  <a:pt x="14400" y="12218"/>
                </a:moveTo>
                <a:cubicBezTo>
                  <a:pt x="14400" y="10036"/>
                  <a:pt x="14400" y="10036"/>
                  <a:pt x="14400" y="10036"/>
                </a:cubicBezTo>
                <a:cubicBezTo>
                  <a:pt x="13629" y="9818"/>
                  <a:pt x="13629" y="9818"/>
                  <a:pt x="13629" y="9818"/>
                </a:cubicBezTo>
                <a:cubicBezTo>
                  <a:pt x="12857" y="10036"/>
                  <a:pt x="12857" y="10036"/>
                  <a:pt x="12857" y="10036"/>
                </a:cubicBezTo>
                <a:cubicBezTo>
                  <a:pt x="12857" y="12218"/>
                  <a:pt x="12857" y="12218"/>
                  <a:pt x="12857" y="12218"/>
                </a:cubicBezTo>
                <a:lnTo>
                  <a:pt x="14400" y="12218"/>
                </a:lnTo>
                <a:close/>
                <a:moveTo>
                  <a:pt x="12857" y="17455"/>
                </a:moveTo>
                <a:cubicBezTo>
                  <a:pt x="12857" y="19636"/>
                  <a:pt x="12857" y="19636"/>
                  <a:pt x="12857" y="19636"/>
                </a:cubicBezTo>
                <a:cubicBezTo>
                  <a:pt x="13629" y="19855"/>
                  <a:pt x="13629" y="19855"/>
                  <a:pt x="13629" y="19855"/>
                </a:cubicBezTo>
                <a:cubicBezTo>
                  <a:pt x="14400" y="19636"/>
                  <a:pt x="14400" y="19636"/>
                  <a:pt x="14400" y="19636"/>
                </a:cubicBezTo>
                <a:cubicBezTo>
                  <a:pt x="14400" y="17455"/>
                  <a:pt x="14400" y="17455"/>
                  <a:pt x="14400" y="17455"/>
                </a:cubicBezTo>
                <a:lnTo>
                  <a:pt x="12857" y="17455"/>
                </a:lnTo>
                <a:close/>
                <a:moveTo>
                  <a:pt x="16457" y="13527"/>
                </a:moveTo>
                <a:cubicBezTo>
                  <a:pt x="18257" y="12000"/>
                  <a:pt x="18257" y="12000"/>
                  <a:pt x="18257" y="12000"/>
                </a:cubicBezTo>
                <a:cubicBezTo>
                  <a:pt x="18000" y="11127"/>
                  <a:pt x="18000" y="11127"/>
                  <a:pt x="18000" y="11127"/>
                </a:cubicBezTo>
                <a:cubicBezTo>
                  <a:pt x="16971" y="10909"/>
                  <a:pt x="16971" y="10909"/>
                  <a:pt x="16971" y="10909"/>
                </a:cubicBezTo>
                <a:cubicBezTo>
                  <a:pt x="15171" y="12436"/>
                  <a:pt x="15171" y="12436"/>
                  <a:pt x="15171" y="12436"/>
                </a:cubicBezTo>
                <a:lnTo>
                  <a:pt x="16457" y="13527"/>
                </a:lnTo>
                <a:close/>
                <a:moveTo>
                  <a:pt x="15171" y="17236"/>
                </a:moveTo>
                <a:cubicBezTo>
                  <a:pt x="16971" y="18764"/>
                  <a:pt x="16971" y="18764"/>
                  <a:pt x="16971" y="18764"/>
                </a:cubicBezTo>
                <a:cubicBezTo>
                  <a:pt x="18000" y="18545"/>
                  <a:pt x="18000" y="18545"/>
                  <a:pt x="18000" y="18545"/>
                </a:cubicBezTo>
                <a:cubicBezTo>
                  <a:pt x="18257" y="17673"/>
                  <a:pt x="18257" y="17673"/>
                  <a:pt x="18257" y="17673"/>
                </a:cubicBezTo>
                <a:cubicBezTo>
                  <a:pt x="16457" y="16145"/>
                  <a:pt x="16457" y="16145"/>
                  <a:pt x="16457" y="16145"/>
                </a:cubicBezTo>
                <a:lnTo>
                  <a:pt x="15171" y="17236"/>
                </a:lnTo>
                <a:close/>
                <a:moveTo>
                  <a:pt x="16714" y="15709"/>
                </a:moveTo>
                <a:cubicBezTo>
                  <a:pt x="19286" y="15709"/>
                  <a:pt x="19286" y="15709"/>
                  <a:pt x="19286" y="15709"/>
                </a:cubicBezTo>
                <a:cubicBezTo>
                  <a:pt x="19543" y="14836"/>
                  <a:pt x="19543" y="14836"/>
                  <a:pt x="19543" y="14836"/>
                </a:cubicBezTo>
                <a:cubicBezTo>
                  <a:pt x="19286" y="14182"/>
                  <a:pt x="19286" y="14182"/>
                  <a:pt x="19286" y="14182"/>
                </a:cubicBezTo>
                <a:cubicBezTo>
                  <a:pt x="16714" y="14182"/>
                  <a:pt x="16714" y="14182"/>
                  <a:pt x="16714" y="14182"/>
                </a:cubicBezTo>
                <a:lnTo>
                  <a:pt x="16714" y="157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0" name="Shape">
            <a:extLst>
              <a:ext uri="{FF2B5EF4-FFF2-40B4-BE49-F238E27FC236}">
                <a16:creationId xmlns:a16="http://schemas.microsoft.com/office/drawing/2014/main" id="{2D8ED474-B4DB-4DF5-BF2A-0BC3A829FAB8}"/>
              </a:ext>
            </a:extLst>
          </p:cNvPr>
          <p:cNvSpPr/>
          <p:nvPr/>
        </p:nvSpPr>
        <p:spPr>
          <a:xfrm>
            <a:off x="10115550" y="4365575"/>
            <a:ext cx="360901" cy="3572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66" h="21319" extrusionOk="0">
                <a:moveTo>
                  <a:pt x="5510" y="19969"/>
                </a:moveTo>
                <a:cubicBezTo>
                  <a:pt x="220" y="21319"/>
                  <a:pt x="220" y="21319"/>
                  <a:pt x="220" y="21319"/>
                </a:cubicBezTo>
                <a:cubicBezTo>
                  <a:pt x="0" y="21319"/>
                  <a:pt x="0" y="21319"/>
                  <a:pt x="0" y="21319"/>
                </a:cubicBezTo>
                <a:cubicBezTo>
                  <a:pt x="1543" y="15919"/>
                  <a:pt x="1543" y="15919"/>
                  <a:pt x="1543" y="15919"/>
                </a:cubicBezTo>
                <a:cubicBezTo>
                  <a:pt x="13886" y="3094"/>
                  <a:pt x="13886" y="3094"/>
                  <a:pt x="13886" y="3094"/>
                </a:cubicBezTo>
                <a:cubicBezTo>
                  <a:pt x="14106" y="3094"/>
                  <a:pt x="14767" y="2869"/>
                  <a:pt x="15429" y="3094"/>
                </a:cubicBezTo>
                <a:cubicBezTo>
                  <a:pt x="2204" y="16594"/>
                  <a:pt x="2204" y="16594"/>
                  <a:pt x="2204" y="16594"/>
                </a:cubicBezTo>
                <a:cubicBezTo>
                  <a:pt x="1763" y="17944"/>
                  <a:pt x="1763" y="17944"/>
                  <a:pt x="1763" y="17944"/>
                </a:cubicBezTo>
                <a:cubicBezTo>
                  <a:pt x="3306" y="19519"/>
                  <a:pt x="3306" y="19519"/>
                  <a:pt x="3306" y="19519"/>
                </a:cubicBezTo>
                <a:cubicBezTo>
                  <a:pt x="4849" y="19294"/>
                  <a:pt x="4849" y="19294"/>
                  <a:pt x="4849" y="19294"/>
                </a:cubicBezTo>
                <a:cubicBezTo>
                  <a:pt x="5510" y="18619"/>
                  <a:pt x="5510" y="18619"/>
                  <a:pt x="5510" y="18619"/>
                </a:cubicBezTo>
                <a:cubicBezTo>
                  <a:pt x="5510" y="17044"/>
                  <a:pt x="5510" y="17044"/>
                  <a:pt x="5510" y="17044"/>
                </a:cubicBezTo>
                <a:cubicBezTo>
                  <a:pt x="4408" y="16144"/>
                  <a:pt x="4408" y="16144"/>
                  <a:pt x="4408" y="16144"/>
                </a:cubicBezTo>
                <a:cubicBezTo>
                  <a:pt x="16531" y="3769"/>
                  <a:pt x="16531" y="3769"/>
                  <a:pt x="16531" y="3769"/>
                </a:cubicBezTo>
                <a:cubicBezTo>
                  <a:pt x="16751" y="3769"/>
                  <a:pt x="16751" y="3769"/>
                  <a:pt x="16971" y="3994"/>
                </a:cubicBezTo>
                <a:cubicBezTo>
                  <a:pt x="18735" y="5794"/>
                  <a:pt x="18073" y="7369"/>
                  <a:pt x="18073" y="7369"/>
                </a:cubicBezTo>
                <a:lnTo>
                  <a:pt x="5510" y="19969"/>
                </a:lnTo>
                <a:close/>
                <a:moveTo>
                  <a:pt x="20057" y="5119"/>
                </a:moveTo>
                <a:cubicBezTo>
                  <a:pt x="18955" y="6244"/>
                  <a:pt x="18955" y="6244"/>
                  <a:pt x="18955" y="6244"/>
                </a:cubicBezTo>
                <a:cubicBezTo>
                  <a:pt x="18955" y="6244"/>
                  <a:pt x="19837" y="4894"/>
                  <a:pt x="18073" y="3094"/>
                </a:cubicBezTo>
                <a:cubicBezTo>
                  <a:pt x="16310" y="1519"/>
                  <a:pt x="14988" y="2194"/>
                  <a:pt x="14988" y="2194"/>
                </a:cubicBezTo>
                <a:cubicBezTo>
                  <a:pt x="16090" y="844"/>
                  <a:pt x="16090" y="844"/>
                  <a:pt x="16090" y="844"/>
                </a:cubicBezTo>
                <a:cubicBezTo>
                  <a:pt x="17192" y="-281"/>
                  <a:pt x="19176" y="-281"/>
                  <a:pt x="20278" y="844"/>
                </a:cubicBezTo>
                <a:cubicBezTo>
                  <a:pt x="21600" y="1969"/>
                  <a:pt x="21380" y="3769"/>
                  <a:pt x="20057" y="511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1" name="Shape">
            <a:extLst>
              <a:ext uri="{FF2B5EF4-FFF2-40B4-BE49-F238E27FC236}">
                <a16:creationId xmlns:a16="http://schemas.microsoft.com/office/drawing/2014/main" id="{CA323572-90B9-40E0-98C5-880ECE827923}"/>
              </a:ext>
            </a:extLst>
          </p:cNvPr>
          <p:cNvSpPr/>
          <p:nvPr/>
        </p:nvSpPr>
        <p:spPr>
          <a:xfrm>
            <a:off x="10769600" y="4395787"/>
            <a:ext cx="330200" cy="330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15709"/>
                </a:moveTo>
                <a:cubicBezTo>
                  <a:pt x="11782" y="15709"/>
                  <a:pt x="10064" y="15218"/>
                  <a:pt x="8591" y="13991"/>
                </a:cubicBezTo>
                <a:cubicBezTo>
                  <a:pt x="7118" y="17427"/>
                  <a:pt x="7118" y="17427"/>
                  <a:pt x="7118" y="17427"/>
                </a:cubicBezTo>
                <a:cubicBezTo>
                  <a:pt x="3436" y="21109"/>
                  <a:pt x="3436" y="21109"/>
                  <a:pt x="3436" y="21109"/>
                </a:cubicBezTo>
                <a:cubicBezTo>
                  <a:pt x="2945" y="21355"/>
                  <a:pt x="2700" y="21600"/>
                  <a:pt x="2209" y="21600"/>
                </a:cubicBezTo>
                <a:cubicBezTo>
                  <a:pt x="982" y="21600"/>
                  <a:pt x="0" y="20618"/>
                  <a:pt x="0" y="19391"/>
                </a:cubicBezTo>
                <a:cubicBezTo>
                  <a:pt x="0" y="18900"/>
                  <a:pt x="245" y="18409"/>
                  <a:pt x="491" y="18164"/>
                </a:cubicBezTo>
                <a:cubicBezTo>
                  <a:pt x="4173" y="14482"/>
                  <a:pt x="4173" y="14482"/>
                  <a:pt x="4173" y="14482"/>
                </a:cubicBezTo>
                <a:cubicBezTo>
                  <a:pt x="7609" y="13009"/>
                  <a:pt x="7609" y="13009"/>
                  <a:pt x="7609" y="13009"/>
                </a:cubicBezTo>
                <a:cubicBezTo>
                  <a:pt x="6382" y="11536"/>
                  <a:pt x="5891" y="9573"/>
                  <a:pt x="5891" y="7855"/>
                </a:cubicBezTo>
                <a:cubicBezTo>
                  <a:pt x="5891" y="3436"/>
                  <a:pt x="9327" y="0"/>
                  <a:pt x="13745" y="0"/>
                </a:cubicBezTo>
                <a:cubicBezTo>
                  <a:pt x="17918" y="0"/>
                  <a:pt x="21600" y="3682"/>
                  <a:pt x="21600" y="7855"/>
                </a:cubicBezTo>
                <a:cubicBezTo>
                  <a:pt x="21600" y="9818"/>
                  <a:pt x="20864" y="12027"/>
                  <a:pt x="19145" y="13500"/>
                </a:cubicBezTo>
                <a:cubicBezTo>
                  <a:pt x="17673" y="14973"/>
                  <a:pt x="15709" y="15709"/>
                  <a:pt x="13745" y="15709"/>
                </a:cubicBezTo>
                <a:close/>
                <a:moveTo>
                  <a:pt x="13745" y="12764"/>
                </a:moveTo>
                <a:cubicBezTo>
                  <a:pt x="16200" y="12764"/>
                  <a:pt x="18409" y="10555"/>
                  <a:pt x="18409" y="7855"/>
                </a:cubicBezTo>
                <a:cubicBezTo>
                  <a:pt x="18409" y="5155"/>
                  <a:pt x="16200" y="2945"/>
                  <a:pt x="13745" y="2945"/>
                </a:cubicBezTo>
                <a:cubicBezTo>
                  <a:pt x="11045" y="2945"/>
                  <a:pt x="8836" y="5400"/>
                  <a:pt x="8836" y="7855"/>
                </a:cubicBezTo>
                <a:cubicBezTo>
                  <a:pt x="8836" y="9082"/>
                  <a:pt x="9327" y="10309"/>
                  <a:pt x="10309" y="11291"/>
                </a:cubicBezTo>
                <a:cubicBezTo>
                  <a:pt x="11291" y="12273"/>
                  <a:pt x="12518" y="12764"/>
                  <a:pt x="13745" y="1276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2" name="Shape">
            <a:extLst>
              <a:ext uri="{FF2B5EF4-FFF2-40B4-BE49-F238E27FC236}">
                <a16:creationId xmlns:a16="http://schemas.microsoft.com/office/drawing/2014/main" id="{0C38B7D6-984A-477D-AFAB-B6E7C807548B}"/>
              </a:ext>
            </a:extLst>
          </p:cNvPr>
          <p:cNvSpPr/>
          <p:nvPr/>
        </p:nvSpPr>
        <p:spPr>
          <a:xfrm>
            <a:off x="1062037" y="5154612"/>
            <a:ext cx="382589" cy="3381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"/>
                </a:moveTo>
                <a:cubicBezTo>
                  <a:pt x="21600" y="2880"/>
                  <a:pt x="21600" y="2880"/>
                  <a:pt x="21600" y="2880"/>
                </a:cubicBezTo>
                <a:cubicBezTo>
                  <a:pt x="18212" y="5280"/>
                  <a:pt x="18212" y="5280"/>
                  <a:pt x="18212" y="5280"/>
                </a:cubicBezTo>
                <a:cubicBezTo>
                  <a:pt x="18635" y="7440"/>
                  <a:pt x="16941" y="8400"/>
                  <a:pt x="16941" y="8400"/>
                </a:cubicBezTo>
                <a:cubicBezTo>
                  <a:pt x="16941" y="8400"/>
                  <a:pt x="18212" y="12240"/>
                  <a:pt x="15882" y="15360"/>
                </a:cubicBezTo>
                <a:cubicBezTo>
                  <a:pt x="12918" y="18960"/>
                  <a:pt x="9953" y="17760"/>
                  <a:pt x="9529" y="17520"/>
                </a:cubicBezTo>
                <a:cubicBezTo>
                  <a:pt x="8894" y="17520"/>
                  <a:pt x="9106" y="17760"/>
                  <a:pt x="9106" y="17760"/>
                </a:cubicBezTo>
                <a:cubicBezTo>
                  <a:pt x="9529" y="20400"/>
                  <a:pt x="9106" y="21360"/>
                  <a:pt x="7835" y="21600"/>
                </a:cubicBezTo>
                <a:cubicBezTo>
                  <a:pt x="6353" y="21600"/>
                  <a:pt x="6565" y="19200"/>
                  <a:pt x="6565" y="19200"/>
                </a:cubicBezTo>
                <a:cubicBezTo>
                  <a:pt x="4235" y="21600"/>
                  <a:pt x="3388" y="20160"/>
                  <a:pt x="3600" y="19200"/>
                </a:cubicBezTo>
                <a:cubicBezTo>
                  <a:pt x="3812" y="18000"/>
                  <a:pt x="5294" y="16320"/>
                  <a:pt x="5294" y="16320"/>
                </a:cubicBezTo>
                <a:cubicBezTo>
                  <a:pt x="1059" y="16320"/>
                  <a:pt x="0" y="12480"/>
                  <a:pt x="0" y="12480"/>
                </a:cubicBezTo>
                <a:cubicBezTo>
                  <a:pt x="0" y="12480"/>
                  <a:pt x="2118" y="13200"/>
                  <a:pt x="3600" y="12960"/>
                </a:cubicBezTo>
                <a:cubicBezTo>
                  <a:pt x="5082" y="12480"/>
                  <a:pt x="6565" y="11280"/>
                  <a:pt x="7200" y="8400"/>
                </a:cubicBezTo>
                <a:cubicBezTo>
                  <a:pt x="7624" y="6000"/>
                  <a:pt x="9953" y="5040"/>
                  <a:pt x="9953" y="5040"/>
                </a:cubicBezTo>
                <a:cubicBezTo>
                  <a:pt x="9953" y="1200"/>
                  <a:pt x="12706" y="0"/>
                  <a:pt x="14400" y="0"/>
                </a:cubicBezTo>
                <a:cubicBezTo>
                  <a:pt x="16941" y="0"/>
                  <a:pt x="17365" y="2160"/>
                  <a:pt x="17365" y="2160"/>
                </a:cubicBezTo>
                <a:lnTo>
                  <a:pt x="21600" y="2160"/>
                </a:lnTo>
                <a:close/>
                <a:moveTo>
                  <a:pt x="14824" y="5040"/>
                </a:moveTo>
                <a:cubicBezTo>
                  <a:pt x="15459" y="5040"/>
                  <a:pt x="16094" y="4560"/>
                  <a:pt x="16094" y="3600"/>
                </a:cubicBezTo>
                <a:cubicBezTo>
                  <a:pt x="16094" y="2880"/>
                  <a:pt x="15459" y="2400"/>
                  <a:pt x="14824" y="2400"/>
                </a:cubicBezTo>
                <a:cubicBezTo>
                  <a:pt x="14188" y="2400"/>
                  <a:pt x="13553" y="2880"/>
                  <a:pt x="13553" y="3600"/>
                </a:cubicBezTo>
                <a:cubicBezTo>
                  <a:pt x="13553" y="4560"/>
                  <a:pt x="14188" y="5040"/>
                  <a:pt x="14824" y="50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3" name="Shape">
            <a:extLst>
              <a:ext uri="{FF2B5EF4-FFF2-40B4-BE49-F238E27FC236}">
                <a16:creationId xmlns:a16="http://schemas.microsoft.com/office/drawing/2014/main" id="{EB68875B-82E4-4C02-A32C-024CEBADFC6B}"/>
              </a:ext>
            </a:extLst>
          </p:cNvPr>
          <p:cNvSpPr/>
          <p:nvPr/>
        </p:nvSpPr>
        <p:spPr>
          <a:xfrm>
            <a:off x="1757363" y="5187950"/>
            <a:ext cx="277814" cy="277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048" y="3826"/>
                </a:moveTo>
                <a:lnTo>
                  <a:pt x="8393" y="1481"/>
                </a:lnTo>
                <a:lnTo>
                  <a:pt x="8393" y="8517"/>
                </a:lnTo>
                <a:lnTo>
                  <a:pt x="1358" y="8517"/>
                </a:lnTo>
                <a:lnTo>
                  <a:pt x="3703" y="6171"/>
                </a:lnTo>
                <a:lnTo>
                  <a:pt x="0" y="2098"/>
                </a:lnTo>
                <a:lnTo>
                  <a:pt x="2222" y="0"/>
                </a:lnTo>
                <a:lnTo>
                  <a:pt x="6048" y="3826"/>
                </a:lnTo>
                <a:close/>
                <a:moveTo>
                  <a:pt x="0" y="19255"/>
                </a:moveTo>
                <a:lnTo>
                  <a:pt x="3703" y="15552"/>
                </a:lnTo>
                <a:lnTo>
                  <a:pt x="1358" y="13207"/>
                </a:lnTo>
                <a:lnTo>
                  <a:pt x="8393" y="13207"/>
                </a:lnTo>
                <a:lnTo>
                  <a:pt x="8393" y="20242"/>
                </a:lnTo>
                <a:lnTo>
                  <a:pt x="6048" y="17897"/>
                </a:lnTo>
                <a:lnTo>
                  <a:pt x="2222" y="21600"/>
                </a:lnTo>
                <a:lnTo>
                  <a:pt x="0" y="19255"/>
                </a:lnTo>
                <a:close/>
                <a:moveTo>
                  <a:pt x="21600" y="2098"/>
                </a:moveTo>
                <a:lnTo>
                  <a:pt x="17774" y="6171"/>
                </a:lnTo>
                <a:lnTo>
                  <a:pt x="20119" y="8517"/>
                </a:lnTo>
                <a:lnTo>
                  <a:pt x="13083" y="8517"/>
                </a:lnTo>
                <a:lnTo>
                  <a:pt x="13083" y="1481"/>
                </a:lnTo>
                <a:lnTo>
                  <a:pt x="15675" y="3826"/>
                </a:lnTo>
                <a:lnTo>
                  <a:pt x="19502" y="0"/>
                </a:lnTo>
                <a:lnTo>
                  <a:pt x="21600" y="2098"/>
                </a:lnTo>
                <a:close/>
                <a:moveTo>
                  <a:pt x="13083" y="20242"/>
                </a:moveTo>
                <a:lnTo>
                  <a:pt x="13083" y="13207"/>
                </a:lnTo>
                <a:lnTo>
                  <a:pt x="20119" y="13207"/>
                </a:lnTo>
                <a:lnTo>
                  <a:pt x="17774" y="15552"/>
                </a:lnTo>
                <a:lnTo>
                  <a:pt x="21600" y="19255"/>
                </a:lnTo>
                <a:lnTo>
                  <a:pt x="19502" y="21600"/>
                </a:lnTo>
                <a:lnTo>
                  <a:pt x="15675" y="17897"/>
                </a:lnTo>
                <a:lnTo>
                  <a:pt x="13083" y="2024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4" name="Shape">
            <a:extLst>
              <a:ext uri="{FF2B5EF4-FFF2-40B4-BE49-F238E27FC236}">
                <a16:creationId xmlns:a16="http://schemas.microsoft.com/office/drawing/2014/main" id="{66B784F8-65AD-45B1-961A-6E1ABE41A3B4}"/>
              </a:ext>
            </a:extLst>
          </p:cNvPr>
          <p:cNvSpPr/>
          <p:nvPr/>
        </p:nvSpPr>
        <p:spPr>
          <a:xfrm>
            <a:off x="2406650" y="5192712"/>
            <a:ext cx="269875" cy="2698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668" y="4701"/>
                </a:moveTo>
                <a:lnTo>
                  <a:pt x="0" y="7496"/>
                </a:lnTo>
                <a:lnTo>
                  <a:pt x="0" y="0"/>
                </a:lnTo>
                <a:lnTo>
                  <a:pt x="7496" y="0"/>
                </a:lnTo>
                <a:lnTo>
                  <a:pt x="4701" y="2668"/>
                </a:lnTo>
                <a:lnTo>
                  <a:pt x="9021" y="6607"/>
                </a:lnTo>
                <a:lnTo>
                  <a:pt x="6607" y="8640"/>
                </a:lnTo>
                <a:lnTo>
                  <a:pt x="2668" y="4701"/>
                </a:lnTo>
                <a:close/>
                <a:moveTo>
                  <a:pt x="9021" y="14993"/>
                </a:moveTo>
                <a:lnTo>
                  <a:pt x="4701" y="18932"/>
                </a:lnTo>
                <a:lnTo>
                  <a:pt x="7496" y="21600"/>
                </a:lnTo>
                <a:lnTo>
                  <a:pt x="0" y="21600"/>
                </a:lnTo>
                <a:lnTo>
                  <a:pt x="0" y="14104"/>
                </a:lnTo>
                <a:lnTo>
                  <a:pt x="2668" y="16772"/>
                </a:lnTo>
                <a:lnTo>
                  <a:pt x="6607" y="12579"/>
                </a:lnTo>
                <a:lnTo>
                  <a:pt x="9021" y="14993"/>
                </a:lnTo>
                <a:close/>
                <a:moveTo>
                  <a:pt x="12833" y="6607"/>
                </a:moveTo>
                <a:lnTo>
                  <a:pt x="16772" y="2668"/>
                </a:lnTo>
                <a:lnTo>
                  <a:pt x="14358" y="0"/>
                </a:lnTo>
                <a:lnTo>
                  <a:pt x="21600" y="0"/>
                </a:lnTo>
                <a:lnTo>
                  <a:pt x="21600" y="7496"/>
                </a:lnTo>
                <a:lnTo>
                  <a:pt x="18932" y="4701"/>
                </a:lnTo>
                <a:lnTo>
                  <a:pt x="14993" y="8640"/>
                </a:lnTo>
                <a:lnTo>
                  <a:pt x="12833" y="6607"/>
                </a:lnTo>
                <a:close/>
                <a:moveTo>
                  <a:pt x="21600" y="14104"/>
                </a:moveTo>
                <a:lnTo>
                  <a:pt x="21600" y="21600"/>
                </a:lnTo>
                <a:lnTo>
                  <a:pt x="14358" y="21600"/>
                </a:lnTo>
                <a:lnTo>
                  <a:pt x="16772" y="18932"/>
                </a:lnTo>
                <a:lnTo>
                  <a:pt x="12833" y="14993"/>
                </a:lnTo>
                <a:lnTo>
                  <a:pt x="14993" y="12579"/>
                </a:lnTo>
                <a:lnTo>
                  <a:pt x="18932" y="16772"/>
                </a:lnTo>
                <a:lnTo>
                  <a:pt x="21600" y="1410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5" name="Shape">
            <a:extLst>
              <a:ext uri="{FF2B5EF4-FFF2-40B4-BE49-F238E27FC236}">
                <a16:creationId xmlns:a16="http://schemas.microsoft.com/office/drawing/2014/main" id="{897F0ACC-5D26-42AF-B045-FA47A858EE2F}"/>
              </a:ext>
            </a:extLst>
          </p:cNvPr>
          <p:cNvSpPr/>
          <p:nvPr/>
        </p:nvSpPr>
        <p:spPr>
          <a:xfrm>
            <a:off x="3009900" y="5121275"/>
            <a:ext cx="354014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16"/>
                </a:moveTo>
                <a:cubicBezTo>
                  <a:pt x="21600" y="16955"/>
                  <a:pt x="16774" y="21600"/>
                  <a:pt x="10800" y="21600"/>
                </a:cubicBezTo>
                <a:cubicBezTo>
                  <a:pt x="4826" y="21600"/>
                  <a:pt x="0" y="16955"/>
                  <a:pt x="0" y="10916"/>
                </a:cubicBezTo>
                <a:cubicBezTo>
                  <a:pt x="0" y="4877"/>
                  <a:pt x="4826" y="0"/>
                  <a:pt x="10800" y="0"/>
                </a:cubicBezTo>
                <a:cubicBezTo>
                  <a:pt x="16774" y="0"/>
                  <a:pt x="21600" y="4877"/>
                  <a:pt x="21600" y="10916"/>
                </a:cubicBezTo>
                <a:close/>
                <a:moveTo>
                  <a:pt x="5745" y="13471"/>
                </a:moveTo>
                <a:cubicBezTo>
                  <a:pt x="5515" y="12774"/>
                  <a:pt x="5515" y="11845"/>
                  <a:pt x="5515" y="10916"/>
                </a:cubicBezTo>
                <a:cubicBezTo>
                  <a:pt x="5515" y="10219"/>
                  <a:pt x="5515" y="9755"/>
                  <a:pt x="5515" y="9058"/>
                </a:cubicBezTo>
                <a:cubicBezTo>
                  <a:pt x="4136" y="8826"/>
                  <a:pt x="3217" y="8594"/>
                  <a:pt x="2528" y="8129"/>
                </a:cubicBezTo>
                <a:cubicBezTo>
                  <a:pt x="2298" y="9058"/>
                  <a:pt x="2068" y="9987"/>
                  <a:pt x="2068" y="10916"/>
                </a:cubicBezTo>
                <a:cubicBezTo>
                  <a:pt x="2068" y="11148"/>
                  <a:pt x="2068" y="11613"/>
                  <a:pt x="2068" y="12077"/>
                </a:cubicBezTo>
                <a:cubicBezTo>
                  <a:pt x="2528" y="12542"/>
                  <a:pt x="3677" y="13239"/>
                  <a:pt x="5745" y="13471"/>
                </a:cubicBezTo>
                <a:close/>
                <a:moveTo>
                  <a:pt x="7353" y="19045"/>
                </a:moveTo>
                <a:cubicBezTo>
                  <a:pt x="6664" y="17884"/>
                  <a:pt x="6204" y="16490"/>
                  <a:pt x="5974" y="14865"/>
                </a:cubicBezTo>
                <a:cubicBezTo>
                  <a:pt x="4596" y="14632"/>
                  <a:pt x="3447" y="14168"/>
                  <a:pt x="2528" y="13703"/>
                </a:cubicBezTo>
                <a:cubicBezTo>
                  <a:pt x="2987" y="15097"/>
                  <a:pt x="3677" y="16258"/>
                  <a:pt x="4596" y="16955"/>
                </a:cubicBezTo>
                <a:cubicBezTo>
                  <a:pt x="5515" y="17884"/>
                  <a:pt x="6434" y="18581"/>
                  <a:pt x="7353" y="19045"/>
                </a:cubicBezTo>
                <a:close/>
                <a:moveTo>
                  <a:pt x="2987" y="6968"/>
                </a:moveTo>
                <a:cubicBezTo>
                  <a:pt x="3217" y="7432"/>
                  <a:pt x="3677" y="7432"/>
                  <a:pt x="5745" y="7897"/>
                </a:cubicBezTo>
                <a:cubicBezTo>
                  <a:pt x="5974" y="5806"/>
                  <a:pt x="6664" y="3948"/>
                  <a:pt x="7583" y="2555"/>
                </a:cubicBezTo>
                <a:cubicBezTo>
                  <a:pt x="6434" y="3252"/>
                  <a:pt x="5515" y="3716"/>
                  <a:pt x="4596" y="4645"/>
                </a:cubicBezTo>
                <a:cubicBezTo>
                  <a:pt x="3906" y="5342"/>
                  <a:pt x="3447" y="6271"/>
                  <a:pt x="2987" y="6968"/>
                </a:cubicBezTo>
                <a:close/>
                <a:moveTo>
                  <a:pt x="6894" y="13703"/>
                </a:moveTo>
                <a:cubicBezTo>
                  <a:pt x="8043" y="13935"/>
                  <a:pt x="8962" y="14168"/>
                  <a:pt x="10111" y="14168"/>
                </a:cubicBezTo>
                <a:cubicBezTo>
                  <a:pt x="10111" y="9523"/>
                  <a:pt x="10111" y="9523"/>
                  <a:pt x="10111" y="9523"/>
                </a:cubicBezTo>
                <a:cubicBezTo>
                  <a:pt x="8962" y="9290"/>
                  <a:pt x="7813" y="9290"/>
                  <a:pt x="6664" y="9290"/>
                </a:cubicBezTo>
                <a:cubicBezTo>
                  <a:pt x="6664" y="9755"/>
                  <a:pt x="6664" y="10219"/>
                  <a:pt x="6664" y="10916"/>
                </a:cubicBezTo>
                <a:cubicBezTo>
                  <a:pt x="6664" y="11845"/>
                  <a:pt x="6664" y="13006"/>
                  <a:pt x="6894" y="13703"/>
                </a:cubicBezTo>
                <a:close/>
                <a:moveTo>
                  <a:pt x="6894" y="8129"/>
                </a:moveTo>
                <a:cubicBezTo>
                  <a:pt x="8043" y="8129"/>
                  <a:pt x="8962" y="8129"/>
                  <a:pt x="10111" y="8361"/>
                </a:cubicBezTo>
                <a:cubicBezTo>
                  <a:pt x="10111" y="2090"/>
                  <a:pt x="10111" y="2090"/>
                  <a:pt x="10111" y="2090"/>
                </a:cubicBezTo>
                <a:cubicBezTo>
                  <a:pt x="10111" y="2090"/>
                  <a:pt x="10111" y="2090"/>
                  <a:pt x="10111" y="2090"/>
                </a:cubicBezTo>
                <a:cubicBezTo>
                  <a:pt x="8732" y="2555"/>
                  <a:pt x="7353" y="4877"/>
                  <a:pt x="6894" y="8129"/>
                </a:cubicBezTo>
                <a:close/>
                <a:moveTo>
                  <a:pt x="10111" y="19742"/>
                </a:moveTo>
                <a:cubicBezTo>
                  <a:pt x="10111" y="15329"/>
                  <a:pt x="10111" y="15329"/>
                  <a:pt x="10111" y="15329"/>
                </a:cubicBezTo>
                <a:cubicBezTo>
                  <a:pt x="9191" y="15329"/>
                  <a:pt x="8043" y="15329"/>
                  <a:pt x="7123" y="15097"/>
                </a:cubicBezTo>
                <a:cubicBezTo>
                  <a:pt x="7353" y="16026"/>
                  <a:pt x="7583" y="16723"/>
                  <a:pt x="8043" y="17419"/>
                </a:cubicBezTo>
                <a:cubicBezTo>
                  <a:pt x="8502" y="18581"/>
                  <a:pt x="9191" y="19742"/>
                  <a:pt x="10111" y="19742"/>
                </a:cubicBezTo>
                <a:close/>
                <a:moveTo>
                  <a:pt x="11489" y="2090"/>
                </a:moveTo>
                <a:cubicBezTo>
                  <a:pt x="11489" y="8361"/>
                  <a:pt x="11489" y="8361"/>
                  <a:pt x="11489" y="8361"/>
                </a:cubicBezTo>
                <a:cubicBezTo>
                  <a:pt x="12638" y="8129"/>
                  <a:pt x="13787" y="8129"/>
                  <a:pt x="14706" y="8129"/>
                </a:cubicBezTo>
                <a:cubicBezTo>
                  <a:pt x="14477" y="5574"/>
                  <a:pt x="13328" y="3484"/>
                  <a:pt x="12409" y="2555"/>
                </a:cubicBezTo>
                <a:cubicBezTo>
                  <a:pt x="11949" y="2323"/>
                  <a:pt x="11719" y="2090"/>
                  <a:pt x="11489" y="2090"/>
                </a:cubicBezTo>
                <a:close/>
                <a:moveTo>
                  <a:pt x="14706" y="13935"/>
                </a:moveTo>
                <a:cubicBezTo>
                  <a:pt x="14936" y="13006"/>
                  <a:pt x="14936" y="11845"/>
                  <a:pt x="14936" y="10916"/>
                </a:cubicBezTo>
                <a:cubicBezTo>
                  <a:pt x="14936" y="10219"/>
                  <a:pt x="14936" y="9755"/>
                  <a:pt x="14936" y="9290"/>
                </a:cubicBezTo>
                <a:cubicBezTo>
                  <a:pt x="13787" y="9290"/>
                  <a:pt x="12638" y="9290"/>
                  <a:pt x="11489" y="9523"/>
                </a:cubicBezTo>
                <a:cubicBezTo>
                  <a:pt x="11489" y="14168"/>
                  <a:pt x="11489" y="14168"/>
                  <a:pt x="11489" y="14168"/>
                </a:cubicBezTo>
                <a:cubicBezTo>
                  <a:pt x="12638" y="14168"/>
                  <a:pt x="13787" y="13935"/>
                  <a:pt x="14706" y="13935"/>
                </a:cubicBezTo>
                <a:close/>
                <a:moveTo>
                  <a:pt x="14477" y="15097"/>
                </a:moveTo>
                <a:cubicBezTo>
                  <a:pt x="13557" y="15329"/>
                  <a:pt x="12409" y="15329"/>
                  <a:pt x="11489" y="15329"/>
                </a:cubicBezTo>
                <a:cubicBezTo>
                  <a:pt x="11489" y="19742"/>
                  <a:pt x="11489" y="19742"/>
                  <a:pt x="11489" y="19742"/>
                </a:cubicBezTo>
                <a:cubicBezTo>
                  <a:pt x="13098" y="19742"/>
                  <a:pt x="14017" y="16723"/>
                  <a:pt x="14477" y="15097"/>
                </a:cubicBezTo>
                <a:close/>
                <a:moveTo>
                  <a:pt x="14017" y="2555"/>
                </a:moveTo>
                <a:cubicBezTo>
                  <a:pt x="14936" y="3948"/>
                  <a:pt x="15626" y="5806"/>
                  <a:pt x="15855" y="7897"/>
                </a:cubicBezTo>
                <a:cubicBezTo>
                  <a:pt x="17694" y="7665"/>
                  <a:pt x="18383" y="7200"/>
                  <a:pt x="18613" y="7200"/>
                </a:cubicBezTo>
                <a:cubicBezTo>
                  <a:pt x="17694" y="5110"/>
                  <a:pt x="16085" y="3252"/>
                  <a:pt x="14017" y="2555"/>
                </a:cubicBezTo>
                <a:close/>
                <a:moveTo>
                  <a:pt x="19072" y="13935"/>
                </a:moveTo>
                <a:cubicBezTo>
                  <a:pt x="18153" y="14400"/>
                  <a:pt x="17004" y="14632"/>
                  <a:pt x="15855" y="14865"/>
                </a:cubicBezTo>
                <a:cubicBezTo>
                  <a:pt x="15396" y="16490"/>
                  <a:pt x="14936" y="17884"/>
                  <a:pt x="14247" y="19045"/>
                </a:cubicBezTo>
                <a:cubicBezTo>
                  <a:pt x="15166" y="18581"/>
                  <a:pt x="16315" y="17884"/>
                  <a:pt x="17004" y="16955"/>
                </a:cubicBezTo>
                <a:cubicBezTo>
                  <a:pt x="17923" y="16258"/>
                  <a:pt x="18613" y="15097"/>
                  <a:pt x="19072" y="13935"/>
                </a:cubicBezTo>
                <a:close/>
                <a:moveTo>
                  <a:pt x="16085" y="10916"/>
                </a:moveTo>
                <a:cubicBezTo>
                  <a:pt x="16085" y="11845"/>
                  <a:pt x="16085" y="12774"/>
                  <a:pt x="16085" y="13703"/>
                </a:cubicBezTo>
                <a:cubicBezTo>
                  <a:pt x="19532" y="13006"/>
                  <a:pt x="19532" y="12310"/>
                  <a:pt x="19532" y="10916"/>
                </a:cubicBezTo>
                <a:cubicBezTo>
                  <a:pt x="19532" y="9987"/>
                  <a:pt x="19532" y="9058"/>
                  <a:pt x="19072" y="8361"/>
                </a:cubicBezTo>
                <a:cubicBezTo>
                  <a:pt x="18613" y="8594"/>
                  <a:pt x="17464" y="8826"/>
                  <a:pt x="16085" y="9058"/>
                </a:cubicBezTo>
                <a:cubicBezTo>
                  <a:pt x="16085" y="9755"/>
                  <a:pt x="16085" y="10219"/>
                  <a:pt x="16085" y="1091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6" name="Shape">
            <a:extLst>
              <a:ext uri="{FF2B5EF4-FFF2-40B4-BE49-F238E27FC236}">
                <a16:creationId xmlns:a16="http://schemas.microsoft.com/office/drawing/2014/main" id="{55EAF230-EED2-4D8D-A012-259B87193363}"/>
              </a:ext>
            </a:extLst>
          </p:cNvPr>
          <p:cNvSpPr/>
          <p:nvPr/>
        </p:nvSpPr>
        <p:spPr>
          <a:xfrm>
            <a:off x="3656012" y="5121275"/>
            <a:ext cx="352426" cy="3492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16"/>
                </a:moveTo>
                <a:cubicBezTo>
                  <a:pt x="21600" y="16955"/>
                  <a:pt x="16774" y="21600"/>
                  <a:pt x="10800" y="21600"/>
                </a:cubicBezTo>
                <a:cubicBezTo>
                  <a:pt x="4826" y="21600"/>
                  <a:pt x="0" y="16955"/>
                  <a:pt x="0" y="10916"/>
                </a:cubicBezTo>
                <a:cubicBezTo>
                  <a:pt x="0" y="4877"/>
                  <a:pt x="4826" y="0"/>
                  <a:pt x="10800" y="0"/>
                </a:cubicBezTo>
                <a:cubicBezTo>
                  <a:pt x="16774" y="0"/>
                  <a:pt x="21600" y="4877"/>
                  <a:pt x="21600" y="10916"/>
                </a:cubicBezTo>
                <a:close/>
                <a:moveTo>
                  <a:pt x="16315" y="7432"/>
                </a:moveTo>
                <a:cubicBezTo>
                  <a:pt x="14017" y="5110"/>
                  <a:pt x="14017" y="5110"/>
                  <a:pt x="14017" y="5110"/>
                </a:cubicBezTo>
                <a:cubicBezTo>
                  <a:pt x="10800" y="8594"/>
                  <a:pt x="10800" y="8594"/>
                  <a:pt x="10800" y="8594"/>
                </a:cubicBezTo>
                <a:cubicBezTo>
                  <a:pt x="7583" y="5110"/>
                  <a:pt x="7583" y="5110"/>
                  <a:pt x="7583" y="5110"/>
                </a:cubicBezTo>
                <a:cubicBezTo>
                  <a:pt x="5285" y="7432"/>
                  <a:pt x="5285" y="7432"/>
                  <a:pt x="5285" y="7432"/>
                </a:cubicBezTo>
                <a:cubicBezTo>
                  <a:pt x="8732" y="10916"/>
                  <a:pt x="8732" y="10916"/>
                  <a:pt x="8732" y="10916"/>
                </a:cubicBezTo>
                <a:cubicBezTo>
                  <a:pt x="5285" y="14168"/>
                  <a:pt x="5285" y="14168"/>
                  <a:pt x="5285" y="14168"/>
                </a:cubicBezTo>
                <a:cubicBezTo>
                  <a:pt x="7583" y="16490"/>
                  <a:pt x="7583" y="16490"/>
                  <a:pt x="7583" y="16490"/>
                </a:cubicBezTo>
                <a:cubicBezTo>
                  <a:pt x="10800" y="13006"/>
                  <a:pt x="10800" y="13006"/>
                  <a:pt x="10800" y="13006"/>
                </a:cubicBezTo>
                <a:cubicBezTo>
                  <a:pt x="14017" y="16490"/>
                  <a:pt x="14017" y="16490"/>
                  <a:pt x="14017" y="16490"/>
                </a:cubicBezTo>
                <a:cubicBezTo>
                  <a:pt x="16315" y="14168"/>
                  <a:pt x="16315" y="14168"/>
                  <a:pt x="16315" y="14168"/>
                </a:cubicBezTo>
                <a:cubicBezTo>
                  <a:pt x="13098" y="10916"/>
                  <a:pt x="13098" y="10916"/>
                  <a:pt x="13098" y="10916"/>
                </a:cubicBezTo>
                <a:lnTo>
                  <a:pt x="16315" y="743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7" name="Shape">
            <a:extLst>
              <a:ext uri="{FF2B5EF4-FFF2-40B4-BE49-F238E27FC236}">
                <a16:creationId xmlns:a16="http://schemas.microsoft.com/office/drawing/2014/main" id="{675DB3BA-B707-4186-852D-9602BBABD4CA}"/>
              </a:ext>
            </a:extLst>
          </p:cNvPr>
          <p:cNvSpPr/>
          <p:nvPr/>
        </p:nvSpPr>
        <p:spPr>
          <a:xfrm>
            <a:off x="4307347" y="5129672"/>
            <a:ext cx="341751" cy="341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66" h="20666" extrusionOk="0">
                <a:moveTo>
                  <a:pt x="2387" y="2387"/>
                </a:moveTo>
                <a:cubicBezTo>
                  <a:pt x="5343" y="-796"/>
                  <a:pt x="10345" y="-796"/>
                  <a:pt x="13528" y="2387"/>
                </a:cubicBezTo>
                <a:cubicBezTo>
                  <a:pt x="16484" y="5343"/>
                  <a:pt x="16257" y="10345"/>
                  <a:pt x="13983" y="13073"/>
                </a:cubicBezTo>
                <a:cubicBezTo>
                  <a:pt x="16939" y="14210"/>
                  <a:pt x="16939" y="14210"/>
                  <a:pt x="16939" y="14210"/>
                </a:cubicBezTo>
                <a:cubicBezTo>
                  <a:pt x="20349" y="17621"/>
                  <a:pt x="20349" y="17621"/>
                  <a:pt x="20349" y="17621"/>
                </a:cubicBezTo>
                <a:cubicBezTo>
                  <a:pt x="20804" y="18303"/>
                  <a:pt x="20804" y="19440"/>
                  <a:pt x="20122" y="20122"/>
                </a:cubicBezTo>
                <a:cubicBezTo>
                  <a:pt x="19440" y="20804"/>
                  <a:pt x="18303" y="20804"/>
                  <a:pt x="17621" y="20349"/>
                </a:cubicBezTo>
                <a:cubicBezTo>
                  <a:pt x="14210" y="16939"/>
                  <a:pt x="14210" y="16939"/>
                  <a:pt x="14210" y="16939"/>
                </a:cubicBezTo>
                <a:cubicBezTo>
                  <a:pt x="13073" y="13983"/>
                  <a:pt x="13073" y="13983"/>
                  <a:pt x="13073" y="13983"/>
                </a:cubicBezTo>
                <a:cubicBezTo>
                  <a:pt x="10118" y="16484"/>
                  <a:pt x="5343" y="16484"/>
                  <a:pt x="2387" y="13528"/>
                </a:cubicBezTo>
                <a:cubicBezTo>
                  <a:pt x="-796" y="10572"/>
                  <a:pt x="-796" y="5570"/>
                  <a:pt x="2387" y="2387"/>
                </a:cubicBezTo>
                <a:close/>
                <a:moveTo>
                  <a:pt x="11937" y="3751"/>
                </a:moveTo>
                <a:cubicBezTo>
                  <a:pt x="9663" y="1478"/>
                  <a:pt x="6025" y="1478"/>
                  <a:pt x="3751" y="3751"/>
                </a:cubicBezTo>
                <a:cubicBezTo>
                  <a:pt x="1478" y="6025"/>
                  <a:pt x="1478" y="9890"/>
                  <a:pt x="3751" y="12164"/>
                </a:cubicBezTo>
                <a:cubicBezTo>
                  <a:pt x="6025" y="14438"/>
                  <a:pt x="9663" y="14438"/>
                  <a:pt x="11937" y="12164"/>
                </a:cubicBezTo>
                <a:cubicBezTo>
                  <a:pt x="14210" y="9890"/>
                  <a:pt x="14210" y="6025"/>
                  <a:pt x="11937" y="3751"/>
                </a:cubicBezTo>
                <a:close/>
                <a:moveTo>
                  <a:pt x="7162" y="7162"/>
                </a:moveTo>
                <a:cubicBezTo>
                  <a:pt x="7162" y="4433"/>
                  <a:pt x="7162" y="4433"/>
                  <a:pt x="7162" y="4433"/>
                </a:cubicBezTo>
                <a:cubicBezTo>
                  <a:pt x="8753" y="4433"/>
                  <a:pt x="8753" y="4433"/>
                  <a:pt x="8753" y="4433"/>
                </a:cubicBezTo>
                <a:cubicBezTo>
                  <a:pt x="8753" y="7162"/>
                  <a:pt x="8753" y="7162"/>
                  <a:pt x="8753" y="7162"/>
                </a:cubicBezTo>
                <a:cubicBezTo>
                  <a:pt x="11482" y="7162"/>
                  <a:pt x="11482" y="7162"/>
                  <a:pt x="11482" y="7162"/>
                </a:cubicBezTo>
                <a:cubicBezTo>
                  <a:pt x="11482" y="8753"/>
                  <a:pt x="11482" y="8753"/>
                  <a:pt x="11482" y="8753"/>
                </a:cubicBezTo>
                <a:cubicBezTo>
                  <a:pt x="8753" y="8753"/>
                  <a:pt x="8753" y="8753"/>
                  <a:pt x="8753" y="8753"/>
                </a:cubicBezTo>
                <a:cubicBezTo>
                  <a:pt x="8753" y="11255"/>
                  <a:pt x="8753" y="11255"/>
                  <a:pt x="8753" y="11255"/>
                </a:cubicBezTo>
                <a:cubicBezTo>
                  <a:pt x="7162" y="11255"/>
                  <a:pt x="7162" y="11255"/>
                  <a:pt x="7162" y="11255"/>
                </a:cubicBezTo>
                <a:cubicBezTo>
                  <a:pt x="7162" y="8753"/>
                  <a:pt x="7162" y="8753"/>
                  <a:pt x="7162" y="8753"/>
                </a:cubicBezTo>
                <a:cubicBezTo>
                  <a:pt x="4433" y="8753"/>
                  <a:pt x="4433" y="8753"/>
                  <a:pt x="4433" y="8753"/>
                </a:cubicBezTo>
                <a:cubicBezTo>
                  <a:pt x="4433" y="7162"/>
                  <a:pt x="4433" y="7162"/>
                  <a:pt x="4433" y="7162"/>
                </a:cubicBezTo>
                <a:lnTo>
                  <a:pt x="7162" y="716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8" name="Shape">
            <a:extLst>
              <a:ext uri="{FF2B5EF4-FFF2-40B4-BE49-F238E27FC236}">
                <a16:creationId xmlns:a16="http://schemas.microsoft.com/office/drawing/2014/main" id="{7D8D4417-D2BC-4456-86F8-3440107B4BB8}"/>
              </a:ext>
            </a:extLst>
          </p:cNvPr>
          <p:cNvSpPr/>
          <p:nvPr/>
        </p:nvSpPr>
        <p:spPr>
          <a:xfrm>
            <a:off x="4953401" y="5129672"/>
            <a:ext cx="340231" cy="341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66" h="20666" extrusionOk="0">
                <a:moveTo>
                  <a:pt x="2387" y="2387"/>
                </a:moveTo>
                <a:cubicBezTo>
                  <a:pt x="5343" y="-796"/>
                  <a:pt x="10345" y="-796"/>
                  <a:pt x="13528" y="2387"/>
                </a:cubicBezTo>
                <a:cubicBezTo>
                  <a:pt x="16484" y="5343"/>
                  <a:pt x="16257" y="10345"/>
                  <a:pt x="13983" y="13073"/>
                </a:cubicBezTo>
                <a:cubicBezTo>
                  <a:pt x="16939" y="14210"/>
                  <a:pt x="16939" y="14210"/>
                  <a:pt x="16939" y="14210"/>
                </a:cubicBezTo>
                <a:cubicBezTo>
                  <a:pt x="20349" y="17621"/>
                  <a:pt x="20349" y="17621"/>
                  <a:pt x="20349" y="17621"/>
                </a:cubicBezTo>
                <a:cubicBezTo>
                  <a:pt x="20804" y="18303"/>
                  <a:pt x="20804" y="19440"/>
                  <a:pt x="20122" y="20122"/>
                </a:cubicBezTo>
                <a:cubicBezTo>
                  <a:pt x="19440" y="20804"/>
                  <a:pt x="18303" y="20804"/>
                  <a:pt x="17621" y="20349"/>
                </a:cubicBezTo>
                <a:cubicBezTo>
                  <a:pt x="14210" y="16939"/>
                  <a:pt x="14210" y="16939"/>
                  <a:pt x="14210" y="16939"/>
                </a:cubicBezTo>
                <a:cubicBezTo>
                  <a:pt x="13073" y="13983"/>
                  <a:pt x="13073" y="13983"/>
                  <a:pt x="13073" y="13983"/>
                </a:cubicBezTo>
                <a:cubicBezTo>
                  <a:pt x="10118" y="16484"/>
                  <a:pt x="5343" y="16484"/>
                  <a:pt x="2387" y="13528"/>
                </a:cubicBezTo>
                <a:cubicBezTo>
                  <a:pt x="-796" y="10572"/>
                  <a:pt x="-796" y="5570"/>
                  <a:pt x="2387" y="2387"/>
                </a:cubicBezTo>
                <a:close/>
                <a:moveTo>
                  <a:pt x="11937" y="3751"/>
                </a:moveTo>
                <a:cubicBezTo>
                  <a:pt x="9890" y="1478"/>
                  <a:pt x="6025" y="1478"/>
                  <a:pt x="3751" y="3751"/>
                </a:cubicBezTo>
                <a:cubicBezTo>
                  <a:pt x="1478" y="6025"/>
                  <a:pt x="1478" y="9890"/>
                  <a:pt x="3751" y="12164"/>
                </a:cubicBezTo>
                <a:cubicBezTo>
                  <a:pt x="6025" y="14438"/>
                  <a:pt x="9890" y="14438"/>
                  <a:pt x="11937" y="12164"/>
                </a:cubicBezTo>
                <a:cubicBezTo>
                  <a:pt x="14210" y="9890"/>
                  <a:pt x="14210" y="6025"/>
                  <a:pt x="11937" y="3751"/>
                </a:cubicBezTo>
                <a:close/>
                <a:moveTo>
                  <a:pt x="11482" y="6707"/>
                </a:moveTo>
                <a:cubicBezTo>
                  <a:pt x="11482" y="9208"/>
                  <a:pt x="11482" y="9208"/>
                  <a:pt x="11482" y="9208"/>
                </a:cubicBezTo>
                <a:cubicBezTo>
                  <a:pt x="4433" y="9208"/>
                  <a:pt x="4433" y="9208"/>
                  <a:pt x="4433" y="9208"/>
                </a:cubicBezTo>
                <a:cubicBezTo>
                  <a:pt x="4433" y="6707"/>
                  <a:pt x="4433" y="6707"/>
                  <a:pt x="4433" y="6707"/>
                </a:cubicBezTo>
                <a:lnTo>
                  <a:pt x="11482" y="670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0773482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0" name="Oval 849">
            <a:extLst>
              <a:ext uri="{FF2B5EF4-FFF2-40B4-BE49-F238E27FC236}">
                <a16:creationId xmlns:a16="http://schemas.microsoft.com/office/drawing/2014/main" id="{4C88929A-30D0-40AA-BEDE-1EE57F0FE35D}"/>
              </a:ext>
            </a:extLst>
          </p:cNvPr>
          <p:cNvSpPr/>
          <p:nvPr/>
        </p:nvSpPr>
        <p:spPr>
          <a:xfrm>
            <a:off x="9673680" y="395712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4" name="Oval 823">
            <a:extLst>
              <a:ext uri="{FF2B5EF4-FFF2-40B4-BE49-F238E27FC236}">
                <a16:creationId xmlns:a16="http://schemas.microsoft.com/office/drawing/2014/main" id="{5406B728-C799-4049-9C7A-E8C4D87BB9DC}"/>
              </a:ext>
            </a:extLst>
          </p:cNvPr>
          <p:cNvSpPr/>
          <p:nvPr/>
        </p:nvSpPr>
        <p:spPr>
          <a:xfrm>
            <a:off x="8764467" y="396597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8057D1D2-C3A0-4C34-86F4-0457933FFB2F}"/>
              </a:ext>
            </a:extLst>
          </p:cNvPr>
          <p:cNvSpPr/>
          <p:nvPr/>
        </p:nvSpPr>
        <p:spPr>
          <a:xfrm>
            <a:off x="1072543" y="111832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0D6F3D-2E26-41B1-8F84-530C317472E8}"/>
              </a:ext>
            </a:extLst>
          </p:cNvPr>
          <p:cNvGrpSpPr/>
          <p:nvPr/>
        </p:nvGrpSpPr>
        <p:grpSpPr>
          <a:xfrm>
            <a:off x="1199765" y="1257816"/>
            <a:ext cx="385488" cy="360944"/>
            <a:chOff x="4187826" y="1639888"/>
            <a:chExt cx="3814763" cy="3571875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A726F156-E9AF-4759-8653-6C530627C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6" y="2481263"/>
              <a:ext cx="3814763" cy="2730500"/>
            </a:xfrm>
            <a:custGeom>
              <a:avLst/>
              <a:gdLst>
                <a:gd name="T0" fmla="*/ 1167 w 1402"/>
                <a:gd name="T1" fmla="*/ 0 h 1008"/>
                <a:gd name="T2" fmla="*/ 1402 w 1402"/>
                <a:gd name="T3" fmla="*/ 0 h 1008"/>
                <a:gd name="T4" fmla="*/ 1402 w 1402"/>
                <a:gd name="T5" fmla="*/ 1008 h 1008"/>
                <a:gd name="T6" fmla="*/ 188 w 1402"/>
                <a:gd name="T7" fmla="*/ 1008 h 1008"/>
                <a:gd name="T8" fmla="*/ 0 w 1402"/>
                <a:gd name="T9" fmla="*/ 827 h 1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2" h="1008">
                  <a:moveTo>
                    <a:pt x="1167" y="0"/>
                  </a:moveTo>
                  <a:cubicBezTo>
                    <a:pt x="1402" y="0"/>
                    <a:pt x="1402" y="0"/>
                    <a:pt x="1402" y="0"/>
                  </a:cubicBezTo>
                  <a:cubicBezTo>
                    <a:pt x="1402" y="1008"/>
                    <a:pt x="1402" y="1008"/>
                    <a:pt x="1402" y="1008"/>
                  </a:cubicBezTo>
                  <a:cubicBezTo>
                    <a:pt x="188" y="1008"/>
                    <a:pt x="188" y="1008"/>
                    <a:pt x="188" y="1008"/>
                  </a:cubicBezTo>
                  <a:cubicBezTo>
                    <a:pt x="86" y="1008"/>
                    <a:pt x="4" y="928"/>
                    <a:pt x="0" y="82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6">
              <a:extLst>
                <a:ext uri="{FF2B5EF4-FFF2-40B4-BE49-F238E27FC236}">
                  <a16:creationId xmlns:a16="http://schemas.microsoft.com/office/drawing/2014/main" id="{81FBCF6C-6CE1-4C32-B69F-B3615FF036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92638" y="2481263"/>
              <a:ext cx="20732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7">
              <a:extLst>
                <a:ext uri="{FF2B5EF4-FFF2-40B4-BE49-F238E27FC236}">
                  <a16:creationId xmlns:a16="http://schemas.microsoft.com/office/drawing/2014/main" id="{93F92A82-6BAD-45CF-ACED-0E728CC89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6" y="1789113"/>
              <a:ext cx="404813" cy="2967038"/>
            </a:xfrm>
            <a:custGeom>
              <a:avLst/>
              <a:gdLst>
                <a:gd name="T0" fmla="*/ 149 w 149"/>
                <a:gd name="T1" fmla="*/ 967 h 1095"/>
                <a:gd name="T2" fmla="*/ 149 w 149"/>
                <a:gd name="T3" fmla="*/ 255 h 1095"/>
                <a:gd name="T4" fmla="*/ 149 w 149"/>
                <a:gd name="T5" fmla="*/ 0 h 1095"/>
                <a:gd name="T6" fmla="*/ 92 w 149"/>
                <a:gd name="T7" fmla="*/ 0 h 1095"/>
                <a:gd name="T8" fmla="*/ 0 w 149"/>
                <a:gd name="T9" fmla="*/ 101 h 1095"/>
                <a:gd name="T10" fmla="*/ 0 w 149"/>
                <a:gd name="T11" fmla="*/ 1095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1095">
                  <a:moveTo>
                    <a:pt x="149" y="967"/>
                  </a:moveTo>
                  <a:cubicBezTo>
                    <a:pt x="149" y="255"/>
                    <a:pt x="149" y="255"/>
                    <a:pt x="149" y="255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52" y="0"/>
                    <a:pt x="0" y="45"/>
                    <a:pt x="0" y="101"/>
                  </a:cubicBezTo>
                  <a:cubicBezTo>
                    <a:pt x="0" y="1095"/>
                    <a:pt x="0" y="1095"/>
                    <a:pt x="0" y="109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8">
              <a:extLst>
                <a:ext uri="{FF2B5EF4-FFF2-40B4-BE49-F238E27FC236}">
                  <a16:creationId xmlns:a16="http://schemas.microsoft.com/office/drawing/2014/main" id="{0B6C8C00-8B35-4AA0-AC8C-88F8B50D2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6" y="4410075"/>
              <a:ext cx="404813" cy="311150"/>
            </a:xfrm>
            <a:custGeom>
              <a:avLst/>
              <a:gdLst>
                <a:gd name="T0" fmla="*/ 0 w 149"/>
                <a:gd name="T1" fmla="*/ 115 h 115"/>
                <a:gd name="T2" fmla="*/ 128 w 149"/>
                <a:gd name="T3" fmla="*/ 0 h 115"/>
                <a:gd name="T4" fmla="*/ 149 w 149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115">
                  <a:moveTo>
                    <a:pt x="0" y="115"/>
                  </a:moveTo>
                  <a:cubicBezTo>
                    <a:pt x="7" y="50"/>
                    <a:pt x="62" y="0"/>
                    <a:pt x="128" y="0"/>
                  </a:cubicBezTo>
                  <a:cubicBezTo>
                    <a:pt x="149" y="0"/>
                    <a:pt x="149" y="0"/>
                    <a:pt x="149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Freeform 9">
              <a:extLst>
                <a:ext uri="{FF2B5EF4-FFF2-40B4-BE49-F238E27FC236}">
                  <a16:creationId xmlns:a16="http://schemas.microsoft.com/office/drawing/2014/main" id="{0F36260E-D2CB-4A01-95E7-C452C6522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6" y="472122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Freeform 10">
              <a:extLst>
                <a:ext uri="{FF2B5EF4-FFF2-40B4-BE49-F238E27FC236}">
                  <a16:creationId xmlns:a16="http://schemas.microsoft.com/office/drawing/2014/main" id="{3A96BE70-4949-458D-ACA6-261C3E7BB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826" y="4721225"/>
              <a:ext cx="0" cy="34925"/>
            </a:xfrm>
            <a:custGeom>
              <a:avLst/>
              <a:gdLst>
                <a:gd name="T0" fmla="*/ 13 h 13"/>
                <a:gd name="T1" fmla="*/ 0 h 1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13">
                  <a:moveTo>
                    <a:pt x="0" y="13"/>
                  </a:moveTo>
                  <a:cubicBezTo>
                    <a:pt x="0" y="9"/>
                    <a:pt x="0" y="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11">
              <a:extLst>
                <a:ext uri="{FF2B5EF4-FFF2-40B4-BE49-F238E27FC236}">
                  <a16:creationId xmlns:a16="http://schemas.microsoft.com/office/drawing/2014/main" id="{A8375934-D940-4EE4-BEC8-9355FCA2D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151" y="1639888"/>
              <a:ext cx="2339975" cy="2322513"/>
            </a:xfrm>
            <a:custGeom>
              <a:avLst/>
              <a:gdLst>
                <a:gd name="T0" fmla="*/ 198 w 860"/>
                <a:gd name="T1" fmla="*/ 790 h 857"/>
                <a:gd name="T2" fmla="*/ 678 w 860"/>
                <a:gd name="T3" fmla="*/ 310 h 857"/>
                <a:gd name="T4" fmla="*/ 842 w 860"/>
                <a:gd name="T5" fmla="*/ 146 h 857"/>
                <a:gd name="T6" fmla="*/ 842 w 860"/>
                <a:gd name="T7" fmla="*/ 79 h 857"/>
                <a:gd name="T8" fmla="*/ 781 w 860"/>
                <a:gd name="T9" fmla="*/ 18 h 857"/>
                <a:gd name="T10" fmla="*/ 714 w 860"/>
                <a:gd name="T11" fmla="*/ 18 h 857"/>
                <a:gd name="T12" fmla="*/ 422 w 860"/>
                <a:gd name="T13" fmla="*/ 310 h 857"/>
                <a:gd name="T14" fmla="*/ 422 w 860"/>
                <a:gd name="T15" fmla="*/ 310 h 857"/>
                <a:gd name="T16" fmla="*/ 70 w 860"/>
                <a:gd name="T17" fmla="*/ 662 h 857"/>
                <a:gd name="T18" fmla="*/ 34 w 860"/>
                <a:gd name="T19" fmla="*/ 763 h 857"/>
                <a:gd name="T20" fmla="*/ 0 w 860"/>
                <a:gd name="T21" fmla="*/ 857 h 857"/>
                <a:gd name="T22" fmla="*/ 88 w 860"/>
                <a:gd name="T23" fmla="*/ 827 h 857"/>
                <a:gd name="T24" fmla="*/ 198 w 860"/>
                <a:gd name="T25" fmla="*/ 79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0" h="857">
                  <a:moveTo>
                    <a:pt x="198" y="790"/>
                  </a:moveTo>
                  <a:cubicBezTo>
                    <a:pt x="678" y="310"/>
                    <a:pt x="678" y="310"/>
                    <a:pt x="678" y="310"/>
                  </a:cubicBezTo>
                  <a:cubicBezTo>
                    <a:pt x="842" y="146"/>
                    <a:pt x="842" y="146"/>
                    <a:pt x="842" y="146"/>
                  </a:cubicBezTo>
                  <a:cubicBezTo>
                    <a:pt x="860" y="128"/>
                    <a:pt x="860" y="97"/>
                    <a:pt x="842" y="79"/>
                  </a:cubicBezTo>
                  <a:cubicBezTo>
                    <a:pt x="781" y="18"/>
                    <a:pt x="781" y="18"/>
                    <a:pt x="781" y="18"/>
                  </a:cubicBezTo>
                  <a:cubicBezTo>
                    <a:pt x="763" y="0"/>
                    <a:pt x="732" y="0"/>
                    <a:pt x="714" y="18"/>
                  </a:cubicBezTo>
                  <a:cubicBezTo>
                    <a:pt x="422" y="310"/>
                    <a:pt x="422" y="310"/>
                    <a:pt x="422" y="310"/>
                  </a:cubicBezTo>
                  <a:cubicBezTo>
                    <a:pt x="422" y="310"/>
                    <a:pt x="422" y="310"/>
                    <a:pt x="422" y="310"/>
                  </a:cubicBezTo>
                  <a:cubicBezTo>
                    <a:pt x="70" y="662"/>
                    <a:pt x="70" y="662"/>
                    <a:pt x="70" y="662"/>
                  </a:cubicBezTo>
                  <a:cubicBezTo>
                    <a:pt x="34" y="763"/>
                    <a:pt x="34" y="763"/>
                    <a:pt x="34" y="763"/>
                  </a:cubicBezTo>
                  <a:cubicBezTo>
                    <a:pt x="0" y="857"/>
                    <a:pt x="0" y="857"/>
                    <a:pt x="0" y="857"/>
                  </a:cubicBezTo>
                  <a:cubicBezTo>
                    <a:pt x="88" y="827"/>
                    <a:pt x="88" y="827"/>
                    <a:pt x="88" y="827"/>
                  </a:cubicBezTo>
                  <a:lnTo>
                    <a:pt x="198" y="79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12">
              <a:extLst>
                <a:ext uri="{FF2B5EF4-FFF2-40B4-BE49-F238E27FC236}">
                  <a16:creationId xmlns:a16="http://schemas.microsoft.com/office/drawing/2014/main" id="{528EDBB5-9AEC-48FA-B4A8-1F56526776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08651" y="3433763"/>
              <a:ext cx="347663" cy="3476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13">
              <a:extLst>
                <a:ext uri="{FF2B5EF4-FFF2-40B4-BE49-F238E27FC236}">
                  <a16:creationId xmlns:a16="http://schemas.microsoft.com/office/drawing/2014/main" id="{4143FF3D-3AA4-49D3-A565-0695CE2B4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87951" y="4046538"/>
              <a:ext cx="172085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14">
              <a:extLst>
                <a:ext uri="{FF2B5EF4-FFF2-40B4-BE49-F238E27FC236}">
                  <a16:creationId xmlns:a16="http://schemas.microsoft.com/office/drawing/2014/main" id="{8953FFAB-B68E-4C12-873C-1F142B6708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0226" y="3708400"/>
              <a:ext cx="147638" cy="1730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F221F564-F8A7-4757-B678-B0F8857D7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6788" y="4306888"/>
              <a:ext cx="450850" cy="4492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Oval 16">
              <a:extLst>
                <a:ext uri="{FF2B5EF4-FFF2-40B4-BE49-F238E27FC236}">
                  <a16:creationId xmlns:a16="http://schemas.microsoft.com/office/drawing/2014/main" id="{FD26A9EB-A867-41A3-8CE7-2B327D93D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6" y="4532313"/>
              <a:ext cx="203200" cy="20478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" name="Oval 19">
            <a:extLst>
              <a:ext uri="{FF2B5EF4-FFF2-40B4-BE49-F238E27FC236}">
                <a16:creationId xmlns:a16="http://schemas.microsoft.com/office/drawing/2014/main" id="{BDFCFE67-F402-45D0-84DA-F7563647CFF4}"/>
              </a:ext>
            </a:extLst>
          </p:cNvPr>
          <p:cNvSpPr/>
          <p:nvPr/>
        </p:nvSpPr>
        <p:spPr>
          <a:xfrm>
            <a:off x="1928882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22E8B112-AD9E-4917-8FCA-933654DD03DB}"/>
              </a:ext>
            </a:extLst>
          </p:cNvPr>
          <p:cNvGrpSpPr/>
          <p:nvPr/>
        </p:nvGrpSpPr>
        <p:grpSpPr>
          <a:xfrm>
            <a:off x="2071173" y="1261100"/>
            <a:ext cx="355351" cy="354374"/>
            <a:chOff x="4073525" y="1366651"/>
            <a:chExt cx="4041775" cy="4030663"/>
          </a:xfrm>
        </p:grpSpPr>
        <p:sp>
          <p:nvSpPr>
            <p:cNvPr id="25" name="Freeform 20">
              <a:extLst>
                <a:ext uri="{FF2B5EF4-FFF2-40B4-BE49-F238E27FC236}">
                  <a16:creationId xmlns:a16="http://schemas.microsoft.com/office/drawing/2014/main" id="{D0AC8A7C-F44A-40BE-B7B2-61BA3AC8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525" y="4446401"/>
              <a:ext cx="2432050" cy="490538"/>
            </a:xfrm>
            <a:custGeom>
              <a:avLst/>
              <a:gdLst>
                <a:gd name="T0" fmla="*/ 894 w 894"/>
                <a:gd name="T1" fmla="*/ 181 h 181"/>
                <a:gd name="T2" fmla="*/ 188 w 894"/>
                <a:gd name="T3" fmla="*/ 181 h 181"/>
                <a:gd name="T4" fmla="*/ 0 w 894"/>
                <a:gd name="T5" fmla="*/ 0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4" h="181">
                  <a:moveTo>
                    <a:pt x="894" y="181"/>
                  </a:moveTo>
                  <a:cubicBezTo>
                    <a:pt x="188" y="181"/>
                    <a:pt x="188" y="181"/>
                    <a:pt x="188" y="181"/>
                  </a:cubicBezTo>
                  <a:cubicBezTo>
                    <a:pt x="86" y="181"/>
                    <a:pt x="4" y="101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1">
              <a:extLst>
                <a:ext uri="{FF2B5EF4-FFF2-40B4-BE49-F238E27FC236}">
                  <a16:creationId xmlns:a16="http://schemas.microsoft.com/office/drawing/2014/main" id="{A6DF00EB-2D2D-46C5-B75F-BA4892CEC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8525" y="2206438"/>
              <a:ext cx="639763" cy="1357313"/>
            </a:xfrm>
            <a:custGeom>
              <a:avLst/>
              <a:gdLst>
                <a:gd name="T0" fmla="*/ 0 w 403"/>
                <a:gd name="T1" fmla="*/ 0 h 855"/>
                <a:gd name="T2" fmla="*/ 403 w 403"/>
                <a:gd name="T3" fmla="*/ 0 h 855"/>
                <a:gd name="T4" fmla="*/ 403 w 403"/>
                <a:gd name="T5" fmla="*/ 855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3" h="855">
                  <a:moveTo>
                    <a:pt x="0" y="0"/>
                  </a:moveTo>
                  <a:lnTo>
                    <a:pt x="403" y="0"/>
                  </a:lnTo>
                  <a:lnTo>
                    <a:pt x="403" y="85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22">
              <a:extLst>
                <a:ext uri="{FF2B5EF4-FFF2-40B4-BE49-F238E27FC236}">
                  <a16:creationId xmlns:a16="http://schemas.microsoft.com/office/drawing/2014/main" id="{2877D0B7-23A1-44B1-91DB-09B757F8C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78337" y="2206438"/>
              <a:ext cx="20732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Freeform 23">
              <a:extLst>
                <a:ext uri="{FF2B5EF4-FFF2-40B4-BE49-F238E27FC236}">
                  <a16:creationId xmlns:a16="http://schemas.microsoft.com/office/drawing/2014/main" id="{C94E36D1-538B-4703-859C-AB87247D0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525" y="1515876"/>
              <a:ext cx="404813" cy="2965450"/>
            </a:xfrm>
            <a:custGeom>
              <a:avLst/>
              <a:gdLst>
                <a:gd name="T0" fmla="*/ 149 w 149"/>
                <a:gd name="T1" fmla="*/ 967 h 1095"/>
                <a:gd name="T2" fmla="*/ 149 w 149"/>
                <a:gd name="T3" fmla="*/ 255 h 1095"/>
                <a:gd name="T4" fmla="*/ 149 w 149"/>
                <a:gd name="T5" fmla="*/ 0 h 1095"/>
                <a:gd name="T6" fmla="*/ 92 w 149"/>
                <a:gd name="T7" fmla="*/ 0 h 1095"/>
                <a:gd name="T8" fmla="*/ 0 w 149"/>
                <a:gd name="T9" fmla="*/ 101 h 1095"/>
                <a:gd name="T10" fmla="*/ 0 w 149"/>
                <a:gd name="T11" fmla="*/ 1095 h 10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1095">
                  <a:moveTo>
                    <a:pt x="149" y="967"/>
                  </a:moveTo>
                  <a:cubicBezTo>
                    <a:pt x="149" y="255"/>
                    <a:pt x="149" y="255"/>
                    <a:pt x="149" y="255"/>
                  </a:cubicBezTo>
                  <a:cubicBezTo>
                    <a:pt x="149" y="0"/>
                    <a:pt x="149" y="0"/>
                    <a:pt x="149" y="0"/>
                  </a:cubicBezTo>
                  <a:cubicBezTo>
                    <a:pt x="92" y="0"/>
                    <a:pt x="92" y="0"/>
                    <a:pt x="92" y="0"/>
                  </a:cubicBezTo>
                  <a:cubicBezTo>
                    <a:pt x="52" y="0"/>
                    <a:pt x="0" y="45"/>
                    <a:pt x="0" y="101"/>
                  </a:cubicBezTo>
                  <a:cubicBezTo>
                    <a:pt x="0" y="1095"/>
                    <a:pt x="0" y="1095"/>
                    <a:pt x="0" y="109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4">
              <a:extLst>
                <a:ext uri="{FF2B5EF4-FFF2-40B4-BE49-F238E27FC236}">
                  <a16:creationId xmlns:a16="http://schemas.microsoft.com/office/drawing/2014/main" id="{BF41F7EA-71F7-4353-9E3A-8B1EF5A6B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525" y="4135251"/>
              <a:ext cx="404813" cy="311150"/>
            </a:xfrm>
            <a:custGeom>
              <a:avLst/>
              <a:gdLst>
                <a:gd name="T0" fmla="*/ 0 w 149"/>
                <a:gd name="T1" fmla="*/ 115 h 115"/>
                <a:gd name="T2" fmla="*/ 128 w 149"/>
                <a:gd name="T3" fmla="*/ 0 h 115"/>
                <a:gd name="T4" fmla="*/ 149 w 149"/>
                <a:gd name="T5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115">
                  <a:moveTo>
                    <a:pt x="0" y="115"/>
                  </a:moveTo>
                  <a:cubicBezTo>
                    <a:pt x="7" y="50"/>
                    <a:pt x="62" y="0"/>
                    <a:pt x="128" y="0"/>
                  </a:cubicBezTo>
                  <a:cubicBezTo>
                    <a:pt x="149" y="0"/>
                    <a:pt x="149" y="0"/>
                    <a:pt x="149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5">
              <a:extLst>
                <a:ext uri="{FF2B5EF4-FFF2-40B4-BE49-F238E27FC236}">
                  <a16:creationId xmlns:a16="http://schemas.microsoft.com/office/drawing/2014/main" id="{3E6F4EB6-EDC9-482A-9F2B-8E76F9CD5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525" y="44464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6">
              <a:extLst>
                <a:ext uri="{FF2B5EF4-FFF2-40B4-BE49-F238E27FC236}">
                  <a16:creationId xmlns:a16="http://schemas.microsoft.com/office/drawing/2014/main" id="{C9127A0B-C4A8-48BE-B9AF-859397D22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525" y="4446401"/>
              <a:ext cx="0" cy="34925"/>
            </a:xfrm>
            <a:custGeom>
              <a:avLst/>
              <a:gdLst>
                <a:gd name="T0" fmla="*/ 13 h 13"/>
                <a:gd name="T1" fmla="*/ 0 h 1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13">
                  <a:moveTo>
                    <a:pt x="0" y="13"/>
                  </a:moveTo>
                  <a:cubicBezTo>
                    <a:pt x="0" y="9"/>
                    <a:pt x="0" y="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27">
              <a:extLst>
                <a:ext uri="{FF2B5EF4-FFF2-40B4-BE49-F238E27FC236}">
                  <a16:creationId xmlns:a16="http://schemas.microsoft.com/office/drawing/2014/main" id="{E3B9FB72-F61C-4E7B-AACE-96627D93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3850" y="1366651"/>
              <a:ext cx="2339975" cy="2320925"/>
            </a:xfrm>
            <a:custGeom>
              <a:avLst/>
              <a:gdLst>
                <a:gd name="T0" fmla="*/ 198 w 860"/>
                <a:gd name="T1" fmla="*/ 790 h 857"/>
                <a:gd name="T2" fmla="*/ 678 w 860"/>
                <a:gd name="T3" fmla="*/ 310 h 857"/>
                <a:gd name="T4" fmla="*/ 842 w 860"/>
                <a:gd name="T5" fmla="*/ 146 h 857"/>
                <a:gd name="T6" fmla="*/ 842 w 860"/>
                <a:gd name="T7" fmla="*/ 79 h 857"/>
                <a:gd name="T8" fmla="*/ 781 w 860"/>
                <a:gd name="T9" fmla="*/ 18 h 857"/>
                <a:gd name="T10" fmla="*/ 714 w 860"/>
                <a:gd name="T11" fmla="*/ 18 h 857"/>
                <a:gd name="T12" fmla="*/ 422 w 860"/>
                <a:gd name="T13" fmla="*/ 310 h 857"/>
                <a:gd name="T14" fmla="*/ 422 w 860"/>
                <a:gd name="T15" fmla="*/ 310 h 857"/>
                <a:gd name="T16" fmla="*/ 70 w 860"/>
                <a:gd name="T17" fmla="*/ 662 h 857"/>
                <a:gd name="T18" fmla="*/ 34 w 860"/>
                <a:gd name="T19" fmla="*/ 763 h 857"/>
                <a:gd name="T20" fmla="*/ 0 w 860"/>
                <a:gd name="T21" fmla="*/ 857 h 857"/>
                <a:gd name="T22" fmla="*/ 88 w 860"/>
                <a:gd name="T23" fmla="*/ 827 h 857"/>
                <a:gd name="T24" fmla="*/ 198 w 860"/>
                <a:gd name="T25" fmla="*/ 79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0" h="857">
                  <a:moveTo>
                    <a:pt x="198" y="790"/>
                  </a:moveTo>
                  <a:cubicBezTo>
                    <a:pt x="678" y="310"/>
                    <a:pt x="678" y="310"/>
                    <a:pt x="678" y="310"/>
                  </a:cubicBezTo>
                  <a:cubicBezTo>
                    <a:pt x="842" y="146"/>
                    <a:pt x="842" y="146"/>
                    <a:pt x="842" y="146"/>
                  </a:cubicBezTo>
                  <a:cubicBezTo>
                    <a:pt x="860" y="128"/>
                    <a:pt x="860" y="97"/>
                    <a:pt x="842" y="79"/>
                  </a:cubicBezTo>
                  <a:cubicBezTo>
                    <a:pt x="781" y="18"/>
                    <a:pt x="781" y="18"/>
                    <a:pt x="781" y="18"/>
                  </a:cubicBezTo>
                  <a:cubicBezTo>
                    <a:pt x="763" y="0"/>
                    <a:pt x="732" y="0"/>
                    <a:pt x="714" y="18"/>
                  </a:cubicBezTo>
                  <a:cubicBezTo>
                    <a:pt x="422" y="310"/>
                    <a:pt x="422" y="310"/>
                    <a:pt x="422" y="310"/>
                  </a:cubicBezTo>
                  <a:cubicBezTo>
                    <a:pt x="422" y="310"/>
                    <a:pt x="422" y="310"/>
                    <a:pt x="422" y="310"/>
                  </a:cubicBezTo>
                  <a:cubicBezTo>
                    <a:pt x="70" y="662"/>
                    <a:pt x="70" y="662"/>
                    <a:pt x="70" y="662"/>
                  </a:cubicBezTo>
                  <a:cubicBezTo>
                    <a:pt x="34" y="763"/>
                    <a:pt x="34" y="763"/>
                    <a:pt x="34" y="763"/>
                  </a:cubicBezTo>
                  <a:cubicBezTo>
                    <a:pt x="0" y="857"/>
                    <a:pt x="0" y="857"/>
                    <a:pt x="0" y="857"/>
                  </a:cubicBezTo>
                  <a:cubicBezTo>
                    <a:pt x="88" y="827"/>
                    <a:pt x="88" y="827"/>
                    <a:pt x="88" y="827"/>
                  </a:cubicBezTo>
                  <a:lnTo>
                    <a:pt x="198" y="79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28">
              <a:extLst>
                <a:ext uri="{FF2B5EF4-FFF2-40B4-BE49-F238E27FC236}">
                  <a16:creationId xmlns:a16="http://schemas.microsoft.com/office/drawing/2014/main" id="{6829BBC7-ED3D-4675-8BC7-F8580906B4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94350" y="3160526"/>
              <a:ext cx="347663" cy="3460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29">
              <a:extLst>
                <a:ext uri="{FF2B5EF4-FFF2-40B4-BE49-F238E27FC236}">
                  <a16:creationId xmlns:a16="http://schemas.microsoft.com/office/drawing/2014/main" id="{5765B799-F308-4211-AD7B-F5E0120EA4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3650" y="3771713"/>
              <a:ext cx="172085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0">
              <a:extLst>
                <a:ext uri="{FF2B5EF4-FFF2-40B4-BE49-F238E27FC236}">
                  <a16:creationId xmlns:a16="http://schemas.microsoft.com/office/drawing/2014/main" id="{C38900E1-61EF-4044-B032-A9F4E879B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95925" y="3433576"/>
              <a:ext cx="147638" cy="1730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1">
              <a:extLst>
                <a:ext uri="{FF2B5EF4-FFF2-40B4-BE49-F238E27FC236}">
                  <a16:creationId xmlns:a16="http://schemas.microsoft.com/office/drawing/2014/main" id="{C8B3E2B2-1031-4E78-B0E0-331FBCA4D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5200" y="3333563"/>
              <a:ext cx="2070100" cy="2063750"/>
            </a:xfrm>
            <a:custGeom>
              <a:avLst/>
              <a:gdLst>
                <a:gd name="T0" fmla="*/ 290 w 1304"/>
                <a:gd name="T1" fmla="*/ 1010 h 1300"/>
                <a:gd name="T2" fmla="*/ 0 w 1304"/>
                <a:gd name="T3" fmla="*/ 1300 h 1300"/>
                <a:gd name="T4" fmla="*/ 1304 w 1304"/>
                <a:gd name="T5" fmla="*/ 1300 h 1300"/>
                <a:gd name="T6" fmla="*/ 1304 w 1304"/>
                <a:gd name="T7" fmla="*/ 0 h 1300"/>
                <a:gd name="T8" fmla="*/ 1161 w 1304"/>
                <a:gd name="T9" fmla="*/ 145 h 1300"/>
                <a:gd name="T10" fmla="*/ 290 w 1304"/>
                <a:gd name="T11" fmla="*/ 1010 h 1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4" h="1300">
                  <a:moveTo>
                    <a:pt x="290" y="1010"/>
                  </a:moveTo>
                  <a:lnTo>
                    <a:pt x="0" y="1300"/>
                  </a:lnTo>
                  <a:lnTo>
                    <a:pt x="1304" y="1300"/>
                  </a:lnTo>
                  <a:lnTo>
                    <a:pt x="1304" y="0"/>
                  </a:lnTo>
                  <a:lnTo>
                    <a:pt x="1161" y="145"/>
                  </a:lnTo>
                  <a:lnTo>
                    <a:pt x="290" y="101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2">
              <a:extLst>
                <a:ext uri="{FF2B5EF4-FFF2-40B4-BE49-F238E27FC236}">
                  <a16:creationId xmlns:a16="http://schemas.microsoft.com/office/drawing/2014/main" id="{26CC58C8-7ABD-449C-A244-D31C8B3C2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0" y="4308288"/>
              <a:ext cx="652463" cy="649288"/>
            </a:xfrm>
            <a:custGeom>
              <a:avLst/>
              <a:gdLst>
                <a:gd name="T0" fmla="*/ 411 w 411"/>
                <a:gd name="T1" fmla="*/ 396 h 409"/>
                <a:gd name="T2" fmla="*/ 411 w 411"/>
                <a:gd name="T3" fmla="*/ 0 h 409"/>
                <a:gd name="T4" fmla="*/ 13 w 411"/>
                <a:gd name="T5" fmla="*/ 396 h 409"/>
                <a:gd name="T6" fmla="*/ 0 w 411"/>
                <a:gd name="T7" fmla="*/ 409 h 409"/>
                <a:gd name="T8" fmla="*/ 411 w 411"/>
                <a:gd name="T9" fmla="*/ 409 h 409"/>
                <a:gd name="T10" fmla="*/ 411 w 411"/>
                <a:gd name="T11" fmla="*/ 396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1" h="409">
                  <a:moveTo>
                    <a:pt x="411" y="396"/>
                  </a:moveTo>
                  <a:lnTo>
                    <a:pt x="411" y="0"/>
                  </a:lnTo>
                  <a:lnTo>
                    <a:pt x="13" y="396"/>
                  </a:lnTo>
                  <a:lnTo>
                    <a:pt x="0" y="409"/>
                  </a:lnTo>
                  <a:lnTo>
                    <a:pt x="411" y="409"/>
                  </a:lnTo>
                  <a:lnTo>
                    <a:pt x="411" y="39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3">
              <a:extLst>
                <a:ext uri="{FF2B5EF4-FFF2-40B4-BE49-F238E27FC236}">
                  <a16:creationId xmlns:a16="http://schemas.microsoft.com/office/drawing/2014/main" id="{B81734BE-665F-47AE-A942-CEFF180AA3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19937" y="5249676"/>
              <a:ext cx="0" cy="1476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4">
              <a:extLst>
                <a:ext uri="{FF2B5EF4-FFF2-40B4-BE49-F238E27FC236}">
                  <a16:creationId xmlns:a16="http://schemas.microsoft.com/office/drawing/2014/main" id="{82829030-EB72-4CCF-B620-65EC4E1DA1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16787" y="5217926"/>
              <a:ext cx="0" cy="1460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5">
              <a:extLst>
                <a:ext uri="{FF2B5EF4-FFF2-40B4-BE49-F238E27FC236}">
                  <a16:creationId xmlns:a16="http://schemas.microsoft.com/office/drawing/2014/main" id="{979142EC-4233-45F1-8E35-9D41F91FAC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12050" y="5206813"/>
              <a:ext cx="0" cy="1460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2" name="Oval 41">
            <a:extLst>
              <a:ext uri="{FF2B5EF4-FFF2-40B4-BE49-F238E27FC236}">
                <a16:creationId xmlns:a16="http://schemas.microsoft.com/office/drawing/2014/main" id="{3E80A139-D47C-4EC0-A1FB-A6E8D8C9A231}"/>
              </a:ext>
            </a:extLst>
          </p:cNvPr>
          <p:cNvSpPr/>
          <p:nvPr/>
        </p:nvSpPr>
        <p:spPr>
          <a:xfrm>
            <a:off x="2785221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85D5936E-D826-498A-BD2D-89B4997D4104}"/>
              </a:ext>
            </a:extLst>
          </p:cNvPr>
          <p:cNvGrpSpPr/>
          <p:nvPr/>
        </p:nvGrpSpPr>
        <p:grpSpPr>
          <a:xfrm>
            <a:off x="2908347" y="1249682"/>
            <a:ext cx="393680" cy="377210"/>
            <a:chOff x="6550025" y="1130300"/>
            <a:chExt cx="3111500" cy="2981326"/>
          </a:xfrm>
        </p:grpSpPr>
        <p:sp>
          <p:nvSpPr>
            <p:cNvPr id="47" name="Rectangle 39">
              <a:extLst>
                <a:ext uri="{FF2B5EF4-FFF2-40B4-BE49-F238E27FC236}">
                  <a16:creationId xmlns:a16="http://schemas.microsoft.com/office/drawing/2014/main" id="{8A805408-861C-44BD-B1C5-6494B856B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3075" y="1130300"/>
              <a:ext cx="2546350" cy="815975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40">
              <a:extLst>
                <a:ext uri="{FF2B5EF4-FFF2-40B4-BE49-F238E27FC236}">
                  <a16:creationId xmlns:a16="http://schemas.microsoft.com/office/drawing/2014/main" id="{0BF2BF29-09B3-4496-BD30-26023FBC7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6250" y="1538288"/>
              <a:ext cx="1522412" cy="1409700"/>
            </a:xfrm>
            <a:custGeom>
              <a:avLst/>
              <a:gdLst>
                <a:gd name="T0" fmla="*/ 802 w 959"/>
                <a:gd name="T1" fmla="*/ 0 h 888"/>
                <a:gd name="T2" fmla="*/ 959 w 959"/>
                <a:gd name="T3" fmla="*/ 0 h 888"/>
                <a:gd name="T4" fmla="*/ 959 w 959"/>
                <a:gd name="T5" fmla="*/ 444 h 888"/>
                <a:gd name="T6" fmla="*/ 0 w 959"/>
                <a:gd name="T7" fmla="*/ 545 h 888"/>
                <a:gd name="T8" fmla="*/ 0 w 959"/>
                <a:gd name="T9" fmla="*/ 888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59" h="888">
                  <a:moveTo>
                    <a:pt x="802" y="0"/>
                  </a:moveTo>
                  <a:lnTo>
                    <a:pt x="959" y="0"/>
                  </a:lnTo>
                  <a:lnTo>
                    <a:pt x="959" y="444"/>
                  </a:lnTo>
                  <a:lnTo>
                    <a:pt x="0" y="545"/>
                  </a:lnTo>
                  <a:lnTo>
                    <a:pt x="0" y="888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1">
              <a:extLst>
                <a:ext uri="{FF2B5EF4-FFF2-40B4-BE49-F238E27FC236}">
                  <a16:creationId xmlns:a16="http://schemas.microsoft.com/office/drawing/2014/main" id="{2A28EEA3-25A8-4237-B962-68DCDAFA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1463" y="2947988"/>
              <a:ext cx="447675" cy="1163638"/>
            </a:xfrm>
            <a:custGeom>
              <a:avLst/>
              <a:gdLst>
                <a:gd name="T0" fmla="*/ 479 w 501"/>
                <a:gd name="T1" fmla="*/ 1308 h 1308"/>
                <a:gd name="T2" fmla="*/ 24 w 501"/>
                <a:gd name="T3" fmla="*/ 1308 h 1308"/>
                <a:gd name="T4" fmla="*/ 0 w 501"/>
                <a:gd name="T5" fmla="*/ 1283 h 1308"/>
                <a:gd name="T6" fmla="*/ 0 w 501"/>
                <a:gd name="T7" fmla="*/ 0 h 1308"/>
                <a:gd name="T8" fmla="*/ 501 w 501"/>
                <a:gd name="T9" fmla="*/ 0 h 1308"/>
                <a:gd name="T10" fmla="*/ 501 w 501"/>
                <a:gd name="T11" fmla="*/ 1286 h 1308"/>
                <a:gd name="T12" fmla="*/ 479 w 501"/>
                <a:gd name="T13" fmla="*/ 1308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1" h="1308">
                  <a:moveTo>
                    <a:pt x="479" y="1308"/>
                  </a:moveTo>
                  <a:cubicBezTo>
                    <a:pt x="24" y="1308"/>
                    <a:pt x="24" y="1308"/>
                    <a:pt x="24" y="1308"/>
                  </a:cubicBezTo>
                  <a:cubicBezTo>
                    <a:pt x="11" y="1308"/>
                    <a:pt x="0" y="1297"/>
                    <a:pt x="0" y="128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01" y="0"/>
                    <a:pt x="501" y="0"/>
                    <a:pt x="501" y="0"/>
                  </a:cubicBezTo>
                  <a:cubicBezTo>
                    <a:pt x="501" y="1286"/>
                    <a:pt x="501" y="1286"/>
                    <a:pt x="501" y="1286"/>
                  </a:cubicBezTo>
                  <a:cubicBezTo>
                    <a:pt x="501" y="1298"/>
                    <a:pt x="491" y="1308"/>
                    <a:pt x="479" y="1308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2">
              <a:extLst>
                <a:ext uri="{FF2B5EF4-FFF2-40B4-BE49-F238E27FC236}">
                  <a16:creationId xmlns:a16="http://schemas.microsoft.com/office/drawing/2014/main" id="{C9CBD416-E308-4937-90C2-C49897576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6575" y="1946275"/>
              <a:ext cx="1004887" cy="854075"/>
            </a:xfrm>
            <a:custGeom>
              <a:avLst/>
              <a:gdLst>
                <a:gd name="T0" fmla="*/ 1127 w 1127"/>
                <a:gd name="T1" fmla="*/ 0 h 961"/>
                <a:gd name="T2" fmla="*/ 1127 w 1127"/>
                <a:gd name="T3" fmla="*/ 693 h 961"/>
                <a:gd name="T4" fmla="*/ 942 w 1127"/>
                <a:gd name="T5" fmla="*/ 877 h 961"/>
                <a:gd name="T6" fmla="*/ 942 w 1127"/>
                <a:gd name="T7" fmla="*/ 877 h 961"/>
                <a:gd name="T8" fmla="*/ 765 w 1127"/>
                <a:gd name="T9" fmla="*/ 700 h 961"/>
                <a:gd name="T10" fmla="*/ 765 w 1127"/>
                <a:gd name="T11" fmla="*/ 529 h 961"/>
                <a:gd name="T12" fmla="*/ 570 w 1127"/>
                <a:gd name="T13" fmla="*/ 334 h 961"/>
                <a:gd name="T14" fmla="*/ 570 w 1127"/>
                <a:gd name="T15" fmla="*/ 334 h 961"/>
                <a:gd name="T16" fmla="*/ 375 w 1127"/>
                <a:gd name="T17" fmla="*/ 529 h 961"/>
                <a:gd name="T18" fmla="*/ 375 w 1127"/>
                <a:gd name="T19" fmla="*/ 773 h 961"/>
                <a:gd name="T20" fmla="*/ 187 w 1127"/>
                <a:gd name="T21" fmla="*/ 961 h 961"/>
                <a:gd name="T22" fmla="*/ 187 w 1127"/>
                <a:gd name="T23" fmla="*/ 961 h 961"/>
                <a:gd name="T24" fmla="*/ 0 w 1127"/>
                <a:gd name="T25" fmla="*/ 773 h 961"/>
                <a:gd name="T26" fmla="*/ 0 w 1127"/>
                <a:gd name="T27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27" h="961">
                  <a:moveTo>
                    <a:pt x="1127" y="0"/>
                  </a:moveTo>
                  <a:cubicBezTo>
                    <a:pt x="1127" y="693"/>
                    <a:pt x="1127" y="693"/>
                    <a:pt x="1127" y="693"/>
                  </a:cubicBezTo>
                  <a:cubicBezTo>
                    <a:pt x="1127" y="795"/>
                    <a:pt x="1044" y="877"/>
                    <a:pt x="942" y="877"/>
                  </a:cubicBezTo>
                  <a:cubicBezTo>
                    <a:pt x="942" y="877"/>
                    <a:pt x="942" y="877"/>
                    <a:pt x="942" y="877"/>
                  </a:cubicBezTo>
                  <a:cubicBezTo>
                    <a:pt x="844" y="877"/>
                    <a:pt x="765" y="798"/>
                    <a:pt x="765" y="700"/>
                  </a:cubicBezTo>
                  <a:cubicBezTo>
                    <a:pt x="765" y="529"/>
                    <a:pt x="765" y="529"/>
                    <a:pt x="765" y="529"/>
                  </a:cubicBezTo>
                  <a:cubicBezTo>
                    <a:pt x="765" y="422"/>
                    <a:pt x="678" y="334"/>
                    <a:pt x="570" y="334"/>
                  </a:cubicBezTo>
                  <a:cubicBezTo>
                    <a:pt x="570" y="334"/>
                    <a:pt x="570" y="334"/>
                    <a:pt x="570" y="334"/>
                  </a:cubicBezTo>
                  <a:cubicBezTo>
                    <a:pt x="463" y="334"/>
                    <a:pt x="375" y="422"/>
                    <a:pt x="375" y="529"/>
                  </a:cubicBezTo>
                  <a:cubicBezTo>
                    <a:pt x="375" y="773"/>
                    <a:pt x="375" y="773"/>
                    <a:pt x="375" y="773"/>
                  </a:cubicBezTo>
                  <a:cubicBezTo>
                    <a:pt x="375" y="876"/>
                    <a:pt x="291" y="961"/>
                    <a:pt x="187" y="961"/>
                  </a:cubicBezTo>
                  <a:cubicBezTo>
                    <a:pt x="187" y="961"/>
                    <a:pt x="187" y="961"/>
                    <a:pt x="187" y="961"/>
                  </a:cubicBezTo>
                  <a:cubicBezTo>
                    <a:pt x="84" y="961"/>
                    <a:pt x="0" y="876"/>
                    <a:pt x="0" y="773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3">
              <a:extLst>
                <a:ext uri="{FF2B5EF4-FFF2-40B4-BE49-F238E27FC236}">
                  <a16:creationId xmlns:a16="http://schemas.microsoft.com/office/drawing/2014/main" id="{E550744F-C3C8-427F-926B-DF3068E9E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0025" y="1352550"/>
              <a:ext cx="273050" cy="420688"/>
            </a:xfrm>
            <a:custGeom>
              <a:avLst/>
              <a:gdLst>
                <a:gd name="T0" fmla="*/ 172 w 172"/>
                <a:gd name="T1" fmla="*/ 0 h 265"/>
                <a:gd name="T2" fmla="*/ 0 w 172"/>
                <a:gd name="T3" fmla="*/ 0 h 265"/>
                <a:gd name="T4" fmla="*/ 0 w 172"/>
                <a:gd name="T5" fmla="*/ 265 h 265"/>
                <a:gd name="T6" fmla="*/ 172 w 172"/>
                <a:gd name="T7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2" h="265">
                  <a:moveTo>
                    <a:pt x="172" y="0"/>
                  </a:moveTo>
                  <a:lnTo>
                    <a:pt x="0" y="0"/>
                  </a:lnTo>
                  <a:lnTo>
                    <a:pt x="0" y="265"/>
                  </a:lnTo>
                  <a:lnTo>
                    <a:pt x="172" y="265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Oval 44">
              <a:extLst>
                <a:ext uri="{FF2B5EF4-FFF2-40B4-BE49-F238E27FC236}">
                  <a16:creationId xmlns:a16="http://schemas.microsoft.com/office/drawing/2014/main" id="{2A571E7A-8977-4271-86EA-F885FD9B9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6575" y="2898775"/>
              <a:ext cx="501650" cy="7985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Oval 45">
              <a:extLst>
                <a:ext uri="{FF2B5EF4-FFF2-40B4-BE49-F238E27FC236}">
                  <a16:creationId xmlns:a16="http://schemas.microsoft.com/office/drawing/2014/main" id="{84FE8568-EAB3-47BD-AC68-06A831890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10613" y="3221038"/>
              <a:ext cx="311150" cy="30956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Oval 46">
              <a:extLst>
                <a:ext uri="{FF2B5EF4-FFF2-40B4-BE49-F238E27FC236}">
                  <a16:creationId xmlns:a16="http://schemas.microsoft.com/office/drawing/2014/main" id="{38DC8A34-FAFB-4F64-9571-34FF0DF19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77325" y="2433638"/>
              <a:ext cx="584200" cy="5810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" name="Oval 55">
            <a:extLst>
              <a:ext uri="{FF2B5EF4-FFF2-40B4-BE49-F238E27FC236}">
                <a16:creationId xmlns:a16="http://schemas.microsoft.com/office/drawing/2014/main" id="{B2380B60-FE6F-423E-8918-BE0CD149DD4B}"/>
              </a:ext>
            </a:extLst>
          </p:cNvPr>
          <p:cNvSpPr/>
          <p:nvPr/>
        </p:nvSpPr>
        <p:spPr>
          <a:xfrm>
            <a:off x="3615365" y="112285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CA9E64DE-B103-4F50-AB01-85FD629E2010}"/>
              </a:ext>
            </a:extLst>
          </p:cNvPr>
          <p:cNvGrpSpPr/>
          <p:nvPr/>
        </p:nvGrpSpPr>
        <p:grpSpPr>
          <a:xfrm>
            <a:off x="3772216" y="1292208"/>
            <a:ext cx="326231" cy="301229"/>
            <a:chOff x="6567383" y="1279844"/>
            <a:chExt cx="3438525" cy="3175000"/>
          </a:xfrm>
        </p:grpSpPr>
        <p:sp>
          <p:nvSpPr>
            <p:cNvPr id="61" name="Freeform 50">
              <a:extLst>
                <a:ext uri="{FF2B5EF4-FFF2-40B4-BE49-F238E27FC236}">
                  <a16:creationId xmlns:a16="http://schemas.microsoft.com/office/drawing/2014/main" id="{5A912AAA-DCE9-4367-98D7-2CA5D3BDC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8458" y="1279844"/>
              <a:ext cx="2457450" cy="2400300"/>
            </a:xfrm>
            <a:custGeom>
              <a:avLst/>
              <a:gdLst>
                <a:gd name="T0" fmla="*/ 0 w 1667"/>
                <a:gd name="T1" fmla="*/ 1543 h 1634"/>
                <a:gd name="T2" fmla="*/ 765 w 1667"/>
                <a:gd name="T3" fmla="*/ 576 h 1634"/>
                <a:gd name="T4" fmla="*/ 1667 w 1667"/>
                <a:gd name="T5" fmla="*/ 0 h 1634"/>
                <a:gd name="T6" fmla="*/ 928 w 1667"/>
                <a:gd name="T7" fmla="*/ 1100 h 1634"/>
                <a:gd name="T8" fmla="*/ 150 w 1667"/>
                <a:gd name="T9" fmla="*/ 1634 h 1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67" h="1634">
                  <a:moveTo>
                    <a:pt x="0" y="1543"/>
                  </a:moveTo>
                  <a:cubicBezTo>
                    <a:pt x="0" y="1543"/>
                    <a:pt x="352" y="937"/>
                    <a:pt x="765" y="576"/>
                  </a:cubicBezTo>
                  <a:cubicBezTo>
                    <a:pt x="1178" y="215"/>
                    <a:pt x="1667" y="0"/>
                    <a:pt x="1667" y="0"/>
                  </a:cubicBezTo>
                  <a:cubicBezTo>
                    <a:pt x="1667" y="0"/>
                    <a:pt x="1478" y="653"/>
                    <a:pt x="928" y="1100"/>
                  </a:cubicBezTo>
                  <a:cubicBezTo>
                    <a:pt x="584" y="1405"/>
                    <a:pt x="150" y="1634"/>
                    <a:pt x="150" y="163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51">
              <a:extLst>
                <a:ext uri="{FF2B5EF4-FFF2-40B4-BE49-F238E27FC236}">
                  <a16:creationId xmlns:a16="http://schemas.microsoft.com/office/drawing/2014/main" id="{454259A9-802F-42F7-A115-0CC67B292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0733" y="3527744"/>
              <a:ext cx="1185863" cy="927100"/>
            </a:xfrm>
            <a:custGeom>
              <a:avLst/>
              <a:gdLst>
                <a:gd name="T0" fmla="*/ 791 w 805"/>
                <a:gd name="T1" fmla="*/ 296 h 631"/>
                <a:gd name="T2" fmla="*/ 163 w 805"/>
                <a:gd name="T3" fmla="*/ 631 h 631"/>
                <a:gd name="T4" fmla="*/ 301 w 805"/>
                <a:gd name="T5" fmla="*/ 283 h 631"/>
                <a:gd name="T6" fmla="*/ 494 w 805"/>
                <a:gd name="T7" fmla="*/ 0 h 631"/>
                <a:gd name="T8" fmla="*/ 791 w 805"/>
                <a:gd name="T9" fmla="*/ 296 h 6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5" h="631">
                  <a:moveTo>
                    <a:pt x="791" y="296"/>
                  </a:moveTo>
                  <a:cubicBezTo>
                    <a:pt x="761" y="631"/>
                    <a:pt x="327" y="631"/>
                    <a:pt x="163" y="631"/>
                  </a:cubicBezTo>
                  <a:cubicBezTo>
                    <a:pt x="0" y="631"/>
                    <a:pt x="301" y="447"/>
                    <a:pt x="301" y="283"/>
                  </a:cubicBezTo>
                  <a:cubicBezTo>
                    <a:pt x="301" y="120"/>
                    <a:pt x="330" y="0"/>
                    <a:pt x="494" y="0"/>
                  </a:cubicBezTo>
                  <a:cubicBezTo>
                    <a:pt x="658" y="0"/>
                    <a:pt x="805" y="133"/>
                    <a:pt x="791" y="29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52">
              <a:extLst>
                <a:ext uri="{FF2B5EF4-FFF2-40B4-BE49-F238E27FC236}">
                  <a16:creationId xmlns:a16="http://schemas.microsoft.com/office/drawing/2014/main" id="{A3A0364A-6CC9-40BE-A4D4-F0F12ACFB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5746" y="3878582"/>
              <a:ext cx="231775" cy="387350"/>
            </a:xfrm>
            <a:custGeom>
              <a:avLst/>
              <a:gdLst>
                <a:gd name="T0" fmla="*/ 140 w 157"/>
                <a:gd name="T1" fmla="*/ 0 h 264"/>
                <a:gd name="T2" fmla="*/ 0 w 157"/>
                <a:gd name="T3" fmla="*/ 26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57" h="264">
                  <a:moveTo>
                    <a:pt x="140" y="0"/>
                  </a:moveTo>
                  <a:cubicBezTo>
                    <a:pt x="140" y="0"/>
                    <a:pt x="157" y="201"/>
                    <a:pt x="0" y="264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53">
              <a:extLst>
                <a:ext uri="{FF2B5EF4-FFF2-40B4-BE49-F238E27FC236}">
                  <a16:creationId xmlns:a16="http://schemas.microsoft.com/office/drawing/2014/main" id="{3A10064D-0AD7-4D5A-8397-9BC1C63299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67546" y="3059432"/>
              <a:ext cx="338138" cy="3365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54">
              <a:extLst>
                <a:ext uri="{FF2B5EF4-FFF2-40B4-BE49-F238E27FC236}">
                  <a16:creationId xmlns:a16="http://schemas.microsoft.com/office/drawing/2014/main" id="{627DA2DD-1386-45FE-880D-1D7CBD3B0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78683" y="2775269"/>
              <a:ext cx="419100" cy="4191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Oval 55">
              <a:extLst>
                <a:ext uri="{FF2B5EF4-FFF2-40B4-BE49-F238E27FC236}">
                  <a16:creationId xmlns:a16="http://schemas.microsoft.com/office/drawing/2014/main" id="{6CD3B587-B48D-4912-AA48-2A1954F9D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7383" y="3565844"/>
              <a:ext cx="171450" cy="169862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Oval 56">
              <a:extLst>
                <a:ext uri="{FF2B5EF4-FFF2-40B4-BE49-F238E27FC236}">
                  <a16:creationId xmlns:a16="http://schemas.microsoft.com/office/drawing/2014/main" id="{3E3B7A7B-B5C0-4C64-AA6C-ECE668663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3108" y="3745232"/>
              <a:ext cx="363538" cy="363537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" name="Oval 68">
            <a:extLst>
              <a:ext uri="{FF2B5EF4-FFF2-40B4-BE49-F238E27FC236}">
                <a16:creationId xmlns:a16="http://schemas.microsoft.com/office/drawing/2014/main" id="{5F496695-1F1F-4896-8B83-CBE716B69E97}"/>
              </a:ext>
            </a:extLst>
          </p:cNvPr>
          <p:cNvSpPr/>
          <p:nvPr/>
        </p:nvSpPr>
        <p:spPr>
          <a:xfrm>
            <a:off x="4445509" y="111406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E41474F9-B02F-4BE3-BA40-F2978BB4E804}"/>
              </a:ext>
            </a:extLst>
          </p:cNvPr>
          <p:cNvGrpSpPr/>
          <p:nvPr/>
        </p:nvGrpSpPr>
        <p:grpSpPr>
          <a:xfrm>
            <a:off x="4570695" y="1241103"/>
            <a:ext cx="389561" cy="385852"/>
            <a:chOff x="6594476" y="1179513"/>
            <a:chExt cx="4502150" cy="4459288"/>
          </a:xfrm>
        </p:grpSpPr>
        <p:sp>
          <p:nvSpPr>
            <p:cNvPr id="79" name="Freeform 65">
              <a:extLst>
                <a:ext uri="{FF2B5EF4-FFF2-40B4-BE49-F238E27FC236}">
                  <a16:creationId xmlns:a16="http://schemas.microsoft.com/office/drawing/2014/main" id="{9C3256CE-235D-4D94-8ACE-7E88A6E31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4476" y="3038476"/>
              <a:ext cx="1841500" cy="1876425"/>
            </a:xfrm>
            <a:custGeom>
              <a:avLst/>
              <a:gdLst>
                <a:gd name="T0" fmla="*/ 566 w 677"/>
                <a:gd name="T1" fmla="*/ 0 h 693"/>
                <a:gd name="T2" fmla="*/ 347 w 677"/>
                <a:gd name="T3" fmla="*/ 180 h 693"/>
                <a:gd name="T4" fmla="*/ 139 w 677"/>
                <a:gd name="T5" fmla="*/ 555 h 693"/>
                <a:gd name="T6" fmla="*/ 494 w 677"/>
                <a:gd name="T7" fmla="*/ 312 h 693"/>
                <a:gd name="T8" fmla="*/ 677 w 677"/>
                <a:gd name="T9" fmla="*/ 116 h 693"/>
                <a:gd name="T10" fmla="*/ 566 w 677"/>
                <a:gd name="T11" fmla="*/ 0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7" h="693">
                  <a:moveTo>
                    <a:pt x="566" y="0"/>
                  </a:moveTo>
                  <a:cubicBezTo>
                    <a:pt x="566" y="0"/>
                    <a:pt x="459" y="107"/>
                    <a:pt x="347" y="180"/>
                  </a:cubicBezTo>
                  <a:cubicBezTo>
                    <a:pt x="235" y="254"/>
                    <a:pt x="0" y="416"/>
                    <a:pt x="139" y="555"/>
                  </a:cubicBezTo>
                  <a:cubicBezTo>
                    <a:pt x="278" y="693"/>
                    <a:pt x="494" y="312"/>
                    <a:pt x="494" y="312"/>
                  </a:cubicBezTo>
                  <a:cubicBezTo>
                    <a:pt x="677" y="116"/>
                    <a:pt x="677" y="116"/>
                    <a:pt x="677" y="116"/>
                  </a:cubicBezTo>
                  <a:lnTo>
                    <a:pt x="566" y="0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6C887C1C-C1E0-4C72-8BF3-63B14977AA04}"/>
                </a:ext>
              </a:extLst>
            </p:cNvPr>
            <p:cNvGrpSpPr/>
            <p:nvPr/>
          </p:nvGrpSpPr>
          <p:grpSpPr>
            <a:xfrm>
              <a:off x="7562851" y="1179513"/>
              <a:ext cx="3533775" cy="4459288"/>
              <a:chOff x="7562851" y="1179513"/>
              <a:chExt cx="3533775" cy="4459288"/>
            </a:xfrm>
          </p:grpSpPr>
          <p:sp>
            <p:nvSpPr>
              <p:cNvPr id="74" name="Freeform 60">
                <a:extLst>
                  <a:ext uri="{FF2B5EF4-FFF2-40B4-BE49-F238E27FC236}">
                    <a16:creationId xmlns:a16="http://schemas.microsoft.com/office/drawing/2014/main" id="{19854094-A3EA-41E8-95E0-8014111F5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40826" y="1303338"/>
                <a:ext cx="1955800" cy="4335463"/>
              </a:xfrm>
              <a:custGeom>
                <a:avLst/>
                <a:gdLst>
                  <a:gd name="T0" fmla="*/ 0 w 719"/>
                  <a:gd name="T1" fmla="*/ 928 h 1601"/>
                  <a:gd name="T2" fmla="*/ 6 w 719"/>
                  <a:gd name="T3" fmla="*/ 1087 h 1601"/>
                  <a:gd name="T4" fmla="*/ 117 w 719"/>
                  <a:gd name="T5" fmla="*/ 1196 h 1601"/>
                  <a:gd name="T6" fmla="*/ 196 w 719"/>
                  <a:gd name="T7" fmla="*/ 1163 h 1601"/>
                  <a:gd name="T8" fmla="*/ 229 w 719"/>
                  <a:gd name="T9" fmla="*/ 1084 h 1601"/>
                  <a:gd name="T10" fmla="*/ 229 w 719"/>
                  <a:gd name="T11" fmla="*/ 881 h 1601"/>
                  <a:gd name="T12" fmla="*/ 343 w 719"/>
                  <a:gd name="T13" fmla="*/ 767 h 1601"/>
                  <a:gd name="T14" fmla="*/ 423 w 719"/>
                  <a:gd name="T15" fmla="*/ 801 h 1601"/>
                  <a:gd name="T16" fmla="*/ 456 w 719"/>
                  <a:gd name="T17" fmla="*/ 881 h 1601"/>
                  <a:gd name="T18" fmla="*/ 456 w 719"/>
                  <a:gd name="T19" fmla="*/ 1469 h 1601"/>
                  <a:gd name="T20" fmla="*/ 588 w 719"/>
                  <a:gd name="T21" fmla="*/ 1601 h 1601"/>
                  <a:gd name="T22" fmla="*/ 680 w 719"/>
                  <a:gd name="T23" fmla="*/ 1562 h 1601"/>
                  <a:gd name="T24" fmla="*/ 719 w 719"/>
                  <a:gd name="T25" fmla="*/ 1469 h 1601"/>
                  <a:gd name="T26" fmla="*/ 719 w 719"/>
                  <a:gd name="T27" fmla="*/ 0 h 1601"/>
                  <a:gd name="T28" fmla="*/ 59 w 719"/>
                  <a:gd name="T29" fmla="*/ 0 h 16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719" h="1601">
                    <a:moveTo>
                      <a:pt x="0" y="928"/>
                    </a:moveTo>
                    <a:cubicBezTo>
                      <a:pt x="6" y="1087"/>
                      <a:pt x="6" y="1087"/>
                      <a:pt x="6" y="1087"/>
                    </a:cubicBezTo>
                    <a:cubicBezTo>
                      <a:pt x="7" y="1148"/>
                      <a:pt x="57" y="1196"/>
                      <a:pt x="117" y="1196"/>
                    </a:cubicBezTo>
                    <a:cubicBezTo>
                      <a:pt x="148" y="1196"/>
                      <a:pt x="176" y="1183"/>
                      <a:pt x="196" y="1163"/>
                    </a:cubicBezTo>
                    <a:cubicBezTo>
                      <a:pt x="216" y="1143"/>
                      <a:pt x="229" y="1115"/>
                      <a:pt x="229" y="1084"/>
                    </a:cubicBezTo>
                    <a:cubicBezTo>
                      <a:pt x="229" y="881"/>
                      <a:pt x="229" y="881"/>
                      <a:pt x="229" y="881"/>
                    </a:cubicBezTo>
                    <a:cubicBezTo>
                      <a:pt x="229" y="818"/>
                      <a:pt x="280" y="767"/>
                      <a:pt x="343" y="767"/>
                    </a:cubicBezTo>
                    <a:cubicBezTo>
                      <a:pt x="374" y="767"/>
                      <a:pt x="403" y="780"/>
                      <a:pt x="423" y="801"/>
                    </a:cubicBezTo>
                    <a:cubicBezTo>
                      <a:pt x="444" y="821"/>
                      <a:pt x="456" y="850"/>
                      <a:pt x="456" y="881"/>
                    </a:cubicBezTo>
                    <a:cubicBezTo>
                      <a:pt x="456" y="1469"/>
                      <a:pt x="456" y="1469"/>
                      <a:pt x="456" y="1469"/>
                    </a:cubicBezTo>
                    <a:cubicBezTo>
                      <a:pt x="456" y="1542"/>
                      <a:pt x="515" y="1601"/>
                      <a:pt x="588" y="1601"/>
                    </a:cubicBezTo>
                    <a:cubicBezTo>
                      <a:pt x="624" y="1601"/>
                      <a:pt x="657" y="1586"/>
                      <a:pt x="680" y="1562"/>
                    </a:cubicBezTo>
                    <a:cubicBezTo>
                      <a:pt x="704" y="1538"/>
                      <a:pt x="719" y="1506"/>
                      <a:pt x="719" y="1469"/>
                    </a:cubicBezTo>
                    <a:cubicBezTo>
                      <a:pt x="719" y="0"/>
                      <a:pt x="719" y="0"/>
                      <a:pt x="719" y="0"/>
                    </a:cubicBezTo>
                    <a:cubicBezTo>
                      <a:pt x="59" y="0"/>
                      <a:pt x="59" y="0"/>
                      <a:pt x="59" y="0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Line 61">
                <a:extLst>
                  <a:ext uri="{FF2B5EF4-FFF2-40B4-BE49-F238E27FC236}">
                    <a16:creationId xmlns:a16="http://schemas.microsoft.com/office/drawing/2014/main" id="{5458110C-6176-4ED9-B804-7B8B6F77050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115426" y="3036888"/>
                <a:ext cx="0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Freeform 62">
                <a:extLst>
                  <a:ext uri="{FF2B5EF4-FFF2-40B4-BE49-F238E27FC236}">
                    <a16:creationId xmlns:a16="http://schemas.microsoft.com/office/drawing/2014/main" id="{F5B4F062-89FE-47BD-B3A7-558E0F437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8313" y="1179513"/>
                <a:ext cx="2189163" cy="2171700"/>
              </a:xfrm>
              <a:custGeom>
                <a:avLst/>
                <a:gdLst>
                  <a:gd name="T0" fmla="*/ 489 w 805"/>
                  <a:gd name="T1" fmla="*/ 802 h 802"/>
                  <a:gd name="T2" fmla="*/ 378 w 805"/>
                  <a:gd name="T3" fmla="*/ 686 h 802"/>
                  <a:gd name="T4" fmla="*/ 12 w 805"/>
                  <a:gd name="T5" fmla="*/ 302 h 802"/>
                  <a:gd name="T6" fmla="*/ 0 w 805"/>
                  <a:gd name="T7" fmla="*/ 290 h 802"/>
                  <a:gd name="T8" fmla="*/ 224 w 805"/>
                  <a:gd name="T9" fmla="*/ 67 h 802"/>
                  <a:gd name="T10" fmla="*/ 446 w 805"/>
                  <a:gd name="T11" fmla="*/ 46 h 802"/>
                  <a:gd name="T12" fmla="*/ 472 w 805"/>
                  <a:gd name="T13" fmla="*/ 67 h 802"/>
                  <a:gd name="T14" fmla="*/ 736 w 805"/>
                  <a:gd name="T15" fmla="*/ 331 h 802"/>
                  <a:gd name="T16" fmla="*/ 736 w 805"/>
                  <a:gd name="T17" fmla="*/ 580 h 802"/>
                  <a:gd name="T18" fmla="*/ 489 w 805"/>
                  <a:gd name="T19" fmla="*/ 802 h 8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05" h="802">
                    <a:moveTo>
                      <a:pt x="489" y="802"/>
                    </a:moveTo>
                    <a:cubicBezTo>
                      <a:pt x="378" y="686"/>
                      <a:pt x="378" y="686"/>
                      <a:pt x="378" y="686"/>
                    </a:cubicBezTo>
                    <a:cubicBezTo>
                      <a:pt x="12" y="302"/>
                      <a:pt x="12" y="302"/>
                      <a:pt x="12" y="302"/>
                    </a:cubicBezTo>
                    <a:cubicBezTo>
                      <a:pt x="0" y="290"/>
                      <a:pt x="0" y="290"/>
                      <a:pt x="0" y="290"/>
                    </a:cubicBezTo>
                    <a:cubicBezTo>
                      <a:pt x="224" y="67"/>
                      <a:pt x="224" y="67"/>
                      <a:pt x="224" y="67"/>
                    </a:cubicBezTo>
                    <a:cubicBezTo>
                      <a:pt x="284" y="7"/>
                      <a:pt x="378" y="0"/>
                      <a:pt x="446" y="46"/>
                    </a:cubicBezTo>
                    <a:cubicBezTo>
                      <a:pt x="455" y="52"/>
                      <a:pt x="464" y="59"/>
                      <a:pt x="472" y="67"/>
                    </a:cubicBezTo>
                    <a:cubicBezTo>
                      <a:pt x="736" y="331"/>
                      <a:pt x="736" y="331"/>
                      <a:pt x="736" y="331"/>
                    </a:cubicBezTo>
                    <a:cubicBezTo>
                      <a:pt x="805" y="400"/>
                      <a:pt x="805" y="511"/>
                      <a:pt x="736" y="580"/>
                    </a:cubicBezTo>
                    <a:lnTo>
                      <a:pt x="489" y="80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Freeform 63">
                <a:extLst>
                  <a:ext uri="{FF2B5EF4-FFF2-40B4-BE49-F238E27FC236}">
                    <a16:creationId xmlns:a16="http://schemas.microsoft.com/office/drawing/2014/main" id="{A82B6275-E60B-4944-99F3-4D14BC5B4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2851" y="1954213"/>
                <a:ext cx="1912938" cy="1949450"/>
              </a:xfrm>
              <a:custGeom>
                <a:avLst/>
                <a:gdLst>
                  <a:gd name="T0" fmla="*/ 210 w 703"/>
                  <a:gd name="T1" fmla="*/ 401 h 720"/>
                  <a:gd name="T2" fmla="*/ 21 w 703"/>
                  <a:gd name="T3" fmla="*/ 203 h 720"/>
                  <a:gd name="T4" fmla="*/ 22 w 703"/>
                  <a:gd name="T5" fmla="*/ 126 h 720"/>
                  <a:gd name="T6" fmla="*/ 134 w 703"/>
                  <a:gd name="T7" fmla="*/ 20 h 720"/>
                  <a:gd name="T8" fmla="*/ 205 w 703"/>
                  <a:gd name="T9" fmla="*/ 16 h 720"/>
                  <a:gd name="T10" fmla="*/ 210 w 703"/>
                  <a:gd name="T11" fmla="*/ 22 h 720"/>
                  <a:gd name="T12" fmla="*/ 571 w 703"/>
                  <a:gd name="T13" fmla="*/ 400 h 720"/>
                  <a:gd name="T14" fmla="*/ 682 w 703"/>
                  <a:gd name="T15" fmla="*/ 516 h 720"/>
                  <a:gd name="T16" fmla="*/ 680 w 703"/>
                  <a:gd name="T17" fmla="*/ 593 h 720"/>
                  <a:gd name="T18" fmla="*/ 580 w 703"/>
                  <a:gd name="T19" fmla="*/ 688 h 720"/>
                  <a:gd name="T20" fmla="*/ 569 w 703"/>
                  <a:gd name="T21" fmla="*/ 699 h 720"/>
                  <a:gd name="T22" fmla="*/ 492 w 703"/>
                  <a:gd name="T23" fmla="*/ 697 h 720"/>
                  <a:gd name="T24" fmla="*/ 321 w 703"/>
                  <a:gd name="T25" fmla="*/ 517 h 7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03" h="720">
                    <a:moveTo>
                      <a:pt x="210" y="401"/>
                    </a:moveTo>
                    <a:cubicBezTo>
                      <a:pt x="21" y="203"/>
                      <a:pt x="21" y="203"/>
                      <a:pt x="21" y="203"/>
                    </a:cubicBezTo>
                    <a:cubicBezTo>
                      <a:pt x="0" y="181"/>
                      <a:pt x="1" y="147"/>
                      <a:pt x="22" y="126"/>
                    </a:cubicBezTo>
                    <a:cubicBezTo>
                      <a:pt x="134" y="20"/>
                      <a:pt x="134" y="20"/>
                      <a:pt x="134" y="20"/>
                    </a:cubicBezTo>
                    <a:cubicBezTo>
                      <a:pt x="154" y="1"/>
                      <a:pt x="184" y="0"/>
                      <a:pt x="205" y="16"/>
                    </a:cubicBezTo>
                    <a:cubicBezTo>
                      <a:pt x="207" y="18"/>
                      <a:pt x="209" y="20"/>
                      <a:pt x="210" y="22"/>
                    </a:cubicBezTo>
                    <a:cubicBezTo>
                      <a:pt x="571" y="400"/>
                      <a:pt x="571" y="400"/>
                      <a:pt x="571" y="400"/>
                    </a:cubicBezTo>
                    <a:cubicBezTo>
                      <a:pt x="682" y="516"/>
                      <a:pt x="682" y="516"/>
                      <a:pt x="682" y="516"/>
                    </a:cubicBezTo>
                    <a:cubicBezTo>
                      <a:pt x="703" y="538"/>
                      <a:pt x="702" y="572"/>
                      <a:pt x="680" y="593"/>
                    </a:cubicBezTo>
                    <a:cubicBezTo>
                      <a:pt x="580" y="688"/>
                      <a:pt x="580" y="688"/>
                      <a:pt x="580" y="688"/>
                    </a:cubicBezTo>
                    <a:cubicBezTo>
                      <a:pt x="569" y="699"/>
                      <a:pt x="569" y="699"/>
                      <a:pt x="569" y="699"/>
                    </a:cubicBezTo>
                    <a:cubicBezTo>
                      <a:pt x="547" y="720"/>
                      <a:pt x="513" y="719"/>
                      <a:pt x="492" y="697"/>
                    </a:cubicBezTo>
                    <a:cubicBezTo>
                      <a:pt x="321" y="517"/>
                      <a:pt x="321" y="517"/>
                      <a:pt x="321" y="517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Line 64">
                <a:extLst>
                  <a:ext uri="{FF2B5EF4-FFF2-40B4-BE49-F238E27FC236}">
                    <a16:creationId xmlns:a16="http://schemas.microsoft.com/office/drawing/2014/main" id="{876536DC-2B86-4ABC-BF5C-70749543F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8042276" y="2619376"/>
                <a:ext cx="787400" cy="782638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Line 66">
                <a:extLst>
                  <a:ext uri="{FF2B5EF4-FFF2-40B4-BE49-F238E27FC236}">
                    <a16:creationId xmlns:a16="http://schemas.microsoft.com/office/drawing/2014/main" id="{8AB9C2E8-5AAB-4D2F-BFC3-8071E8CF43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113838" y="2473326"/>
                <a:ext cx="565150" cy="563563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Line 67">
                <a:extLst>
                  <a:ext uri="{FF2B5EF4-FFF2-40B4-BE49-F238E27FC236}">
                    <a16:creationId xmlns:a16="http://schemas.microsoft.com/office/drawing/2014/main" id="{A4DB869E-32CD-414E-9C89-ADE49CF5865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915401" y="2473326"/>
                <a:ext cx="355600" cy="352425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Line 68">
                <a:extLst>
                  <a:ext uri="{FF2B5EF4-FFF2-40B4-BE49-F238E27FC236}">
                    <a16:creationId xmlns:a16="http://schemas.microsoft.com/office/drawing/2014/main" id="{CF9C35E6-3F48-4342-A542-69CE7A3589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678863" y="2430463"/>
                <a:ext cx="150813" cy="150813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Oval 69">
                <a:extLst>
                  <a:ext uri="{FF2B5EF4-FFF2-40B4-BE49-F238E27FC236}">
                    <a16:creationId xmlns:a16="http://schemas.microsoft.com/office/drawing/2014/main" id="{48C3182B-717A-4010-8518-FEF6622D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96576" y="1747838"/>
                <a:ext cx="187325" cy="184150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Oval 70">
                <a:extLst>
                  <a:ext uri="{FF2B5EF4-FFF2-40B4-BE49-F238E27FC236}">
                    <a16:creationId xmlns:a16="http://schemas.microsoft.com/office/drawing/2014/main" id="{5D016DB2-03C9-46E1-B2AA-1EFFE9EAA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7513" y="4645026"/>
                <a:ext cx="377825" cy="376238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Oval 71">
                <a:extLst>
                  <a:ext uri="{FF2B5EF4-FFF2-40B4-BE49-F238E27FC236}">
                    <a16:creationId xmlns:a16="http://schemas.microsoft.com/office/drawing/2014/main" id="{DC1DCC5F-791D-4981-B7BA-4BFCAA1E2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7188" y="2101851"/>
                <a:ext cx="103188" cy="100013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88" name="Oval 87">
            <a:extLst>
              <a:ext uri="{FF2B5EF4-FFF2-40B4-BE49-F238E27FC236}">
                <a16:creationId xmlns:a16="http://schemas.microsoft.com/office/drawing/2014/main" id="{80927051-E5E9-49DE-95E8-CE72D0E8FEB3}"/>
              </a:ext>
            </a:extLst>
          </p:cNvPr>
          <p:cNvSpPr/>
          <p:nvPr/>
        </p:nvSpPr>
        <p:spPr>
          <a:xfrm>
            <a:off x="5275653" y="111406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D4A036DD-FE29-42B7-8C3D-27E636B04335}"/>
              </a:ext>
            </a:extLst>
          </p:cNvPr>
          <p:cNvGrpSpPr/>
          <p:nvPr/>
        </p:nvGrpSpPr>
        <p:grpSpPr>
          <a:xfrm>
            <a:off x="5378234" y="1209973"/>
            <a:ext cx="434770" cy="448112"/>
            <a:chOff x="7454900" y="1758951"/>
            <a:chExt cx="2120900" cy="2185987"/>
          </a:xfrm>
        </p:grpSpPr>
        <p:sp>
          <p:nvSpPr>
            <p:cNvPr id="93" name="Oval 75">
              <a:extLst>
                <a:ext uri="{FF2B5EF4-FFF2-40B4-BE49-F238E27FC236}">
                  <a16:creationId xmlns:a16="http://schemas.microsoft.com/office/drawing/2014/main" id="{20229635-4EB0-4F44-A6FA-F3EFBB460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1763" y="2647950"/>
              <a:ext cx="231775" cy="2317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Oval 76">
              <a:extLst>
                <a:ext uri="{FF2B5EF4-FFF2-40B4-BE49-F238E27FC236}">
                  <a16:creationId xmlns:a16="http://schemas.microsoft.com/office/drawing/2014/main" id="{0A8E1C2A-75C1-40DC-8C47-7A2E47246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5238" y="2990850"/>
              <a:ext cx="233362" cy="233362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Oval 77">
              <a:extLst>
                <a:ext uri="{FF2B5EF4-FFF2-40B4-BE49-F238E27FC236}">
                  <a16:creationId xmlns:a16="http://schemas.microsoft.com/office/drawing/2014/main" id="{E579A610-C3F0-42A7-AD80-42AB7A24CE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8263" y="3338513"/>
              <a:ext cx="233362" cy="230187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Oval 78">
              <a:extLst>
                <a:ext uri="{FF2B5EF4-FFF2-40B4-BE49-F238E27FC236}">
                  <a16:creationId xmlns:a16="http://schemas.microsoft.com/office/drawing/2014/main" id="{7F9CFF62-DA24-4AA9-A363-ECE876E0B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42275" y="3500438"/>
              <a:ext cx="231775" cy="2317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Oval 79">
              <a:extLst>
                <a:ext uri="{FF2B5EF4-FFF2-40B4-BE49-F238E27FC236}">
                  <a16:creationId xmlns:a16="http://schemas.microsoft.com/office/drawing/2014/main" id="{275F3E17-B89D-4906-8A91-2E5F8705D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8513" y="3382963"/>
              <a:ext cx="231775" cy="233362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Freeform 80">
              <a:extLst>
                <a:ext uri="{FF2B5EF4-FFF2-40B4-BE49-F238E27FC236}">
                  <a16:creationId xmlns:a16="http://schemas.microsoft.com/office/drawing/2014/main" id="{07C98561-3C2D-41FB-B3BB-3BD184078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85113" y="2808288"/>
              <a:ext cx="684212" cy="538162"/>
            </a:xfrm>
            <a:custGeom>
              <a:avLst/>
              <a:gdLst>
                <a:gd name="T0" fmla="*/ 598 w 657"/>
                <a:gd name="T1" fmla="*/ 85 h 520"/>
                <a:gd name="T2" fmla="*/ 652 w 657"/>
                <a:gd name="T3" fmla="*/ 244 h 520"/>
                <a:gd name="T4" fmla="*/ 135 w 657"/>
                <a:gd name="T5" fmla="*/ 520 h 520"/>
                <a:gd name="T6" fmla="*/ 248 w 657"/>
                <a:gd name="T7" fmla="*/ 233 h 520"/>
                <a:gd name="T8" fmla="*/ 408 w 657"/>
                <a:gd name="T9" fmla="*/ 0 h 520"/>
                <a:gd name="T10" fmla="*/ 475 w 657"/>
                <a:gd name="T11" fmla="*/ 9 h 520"/>
                <a:gd name="T12" fmla="*/ 598 w 657"/>
                <a:gd name="T13" fmla="*/ 85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7" h="520">
                  <a:moveTo>
                    <a:pt x="598" y="85"/>
                  </a:moveTo>
                  <a:cubicBezTo>
                    <a:pt x="635" y="128"/>
                    <a:pt x="657" y="183"/>
                    <a:pt x="652" y="244"/>
                  </a:cubicBezTo>
                  <a:cubicBezTo>
                    <a:pt x="627" y="520"/>
                    <a:pt x="270" y="520"/>
                    <a:pt x="135" y="520"/>
                  </a:cubicBezTo>
                  <a:cubicBezTo>
                    <a:pt x="0" y="520"/>
                    <a:pt x="248" y="368"/>
                    <a:pt x="248" y="233"/>
                  </a:cubicBezTo>
                  <a:cubicBezTo>
                    <a:pt x="248" y="98"/>
                    <a:pt x="273" y="0"/>
                    <a:pt x="408" y="0"/>
                  </a:cubicBezTo>
                  <a:cubicBezTo>
                    <a:pt x="431" y="0"/>
                    <a:pt x="454" y="3"/>
                    <a:pt x="475" y="9"/>
                  </a:cubicBezTo>
                  <a:cubicBezTo>
                    <a:pt x="523" y="22"/>
                    <a:pt x="566" y="49"/>
                    <a:pt x="598" y="85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81">
              <a:extLst>
                <a:ext uri="{FF2B5EF4-FFF2-40B4-BE49-F238E27FC236}">
                  <a16:creationId xmlns:a16="http://schemas.microsoft.com/office/drawing/2014/main" id="{0132D376-A6C0-4A51-AD95-0DE015EFA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0413" y="2817813"/>
              <a:ext cx="0" cy="0"/>
            </a:xfrm>
            <a:custGeom>
              <a:avLst/>
              <a:gdLst>
                <a:gd name="T0" fmla="*/ 0 h 1"/>
                <a:gd name="T1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82">
              <a:extLst>
                <a:ext uri="{FF2B5EF4-FFF2-40B4-BE49-F238E27FC236}">
                  <a16:creationId xmlns:a16="http://schemas.microsoft.com/office/drawing/2014/main" id="{7D899406-60D5-4DA0-8BE9-EE691458C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0413" y="1758951"/>
              <a:ext cx="1195387" cy="1136650"/>
            </a:xfrm>
            <a:custGeom>
              <a:avLst/>
              <a:gdLst>
                <a:gd name="T0" fmla="*/ 123 w 1149"/>
                <a:gd name="T1" fmla="*/ 1097 h 1097"/>
                <a:gd name="T2" fmla="*/ 241 w 1149"/>
                <a:gd name="T3" fmla="*/ 1030 h 1097"/>
                <a:gd name="T4" fmla="*/ 764 w 1149"/>
                <a:gd name="T5" fmla="*/ 658 h 1097"/>
                <a:gd name="T6" fmla="*/ 997 w 1149"/>
                <a:gd name="T7" fmla="*/ 426 h 1097"/>
                <a:gd name="T8" fmla="*/ 727 w 1149"/>
                <a:gd name="T9" fmla="*/ 146 h 1097"/>
                <a:gd name="T10" fmla="*/ 629 w 1149"/>
                <a:gd name="T11" fmla="*/ 226 h 1097"/>
                <a:gd name="T12" fmla="*/ 72 w 1149"/>
                <a:gd name="T13" fmla="*/ 906 h 1097"/>
                <a:gd name="T14" fmla="*/ 0 w 1149"/>
                <a:gd name="T15" fmla="*/ 1021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9" h="1097">
                  <a:moveTo>
                    <a:pt x="123" y="1097"/>
                  </a:moveTo>
                  <a:cubicBezTo>
                    <a:pt x="125" y="1096"/>
                    <a:pt x="170" y="1072"/>
                    <a:pt x="241" y="1030"/>
                  </a:cubicBezTo>
                  <a:cubicBezTo>
                    <a:pt x="370" y="954"/>
                    <a:pt x="582" y="819"/>
                    <a:pt x="764" y="658"/>
                  </a:cubicBezTo>
                  <a:cubicBezTo>
                    <a:pt x="853" y="585"/>
                    <a:pt x="930" y="506"/>
                    <a:pt x="997" y="426"/>
                  </a:cubicBezTo>
                  <a:cubicBezTo>
                    <a:pt x="1149" y="246"/>
                    <a:pt x="912" y="0"/>
                    <a:pt x="727" y="146"/>
                  </a:cubicBezTo>
                  <a:cubicBezTo>
                    <a:pt x="694" y="171"/>
                    <a:pt x="661" y="198"/>
                    <a:pt x="629" y="226"/>
                  </a:cubicBezTo>
                  <a:cubicBezTo>
                    <a:pt x="392" y="434"/>
                    <a:pt x="178" y="741"/>
                    <a:pt x="72" y="906"/>
                  </a:cubicBezTo>
                  <a:cubicBezTo>
                    <a:pt x="30" y="971"/>
                    <a:pt x="4" y="1015"/>
                    <a:pt x="0" y="102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Freeform 83">
              <a:extLst>
                <a:ext uri="{FF2B5EF4-FFF2-40B4-BE49-F238E27FC236}">
                  <a16:creationId xmlns:a16="http://schemas.microsoft.com/office/drawing/2014/main" id="{26FFB282-FE0E-433A-82C0-6318944DD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7413" y="289560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Line 84">
              <a:extLst>
                <a:ext uri="{FF2B5EF4-FFF2-40B4-BE49-F238E27FC236}">
                  <a16:creationId xmlns:a16="http://schemas.microsoft.com/office/drawing/2014/main" id="{9B17CAAD-15E2-4C2A-9017-CB785D1580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07413" y="2865438"/>
              <a:ext cx="50800" cy="30162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Freeform 85">
              <a:extLst>
                <a:ext uri="{FF2B5EF4-FFF2-40B4-BE49-F238E27FC236}">
                  <a16:creationId xmlns:a16="http://schemas.microsoft.com/office/drawing/2014/main" id="{0379FF63-D092-4BF4-8DE3-4841E8A17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3738" y="3011488"/>
              <a:ext cx="134937" cy="225425"/>
            </a:xfrm>
            <a:custGeom>
              <a:avLst/>
              <a:gdLst>
                <a:gd name="T0" fmla="*/ 116 w 130"/>
                <a:gd name="T1" fmla="*/ 0 h 217"/>
                <a:gd name="T2" fmla="*/ 0 w 130"/>
                <a:gd name="T3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0" h="217">
                  <a:moveTo>
                    <a:pt x="116" y="0"/>
                  </a:moveTo>
                  <a:cubicBezTo>
                    <a:pt x="116" y="0"/>
                    <a:pt x="130" y="165"/>
                    <a:pt x="0" y="21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Freeform 86">
              <a:extLst>
                <a:ext uri="{FF2B5EF4-FFF2-40B4-BE49-F238E27FC236}">
                  <a16:creationId xmlns:a16="http://schemas.microsoft.com/office/drawing/2014/main" id="{3962EEB5-4553-4F25-B3FB-ED2120BDC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4900" y="2074863"/>
              <a:ext cx="1739900" cy="1870075"/>
            </a:xfrm>
            <a:custGeom>
              <a:avLst/>
              <a:gdLst>
                <a:gd name="T0" fmla="*/ 1130 w 1672"/>
                <a:gd name="T1" fmla="*/ 724 h 1802"/>
                <a:gd name="T2" fmla="*/ 1635 w 1672"/>
                <a:gd name="T3" fmla="*/ 984 h 1802"/>
                <a:gd name="T4" fmla="*/ 817 w 1672"/>
                <a:gd name="T5" fmla="*/ 1802 h 1802"/>
                <a:gd name="T6" fmla="*/ 0 w 1672"/>
                <a:gd name="T7" fmla="*/ 984 h 1802"/>
                <a:gd name="T8" fmla="*/ 787 w 1672"/>
                <a:gd name="T9" fmla="*/ 347 h 1802"/>
                <a:gd name="T10" fmla="*/ 961 w 1672"/>
                <a:gd name="T11" fmla="*/ 600 h 1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2" h="1802">
                  <a:moveTo>
                    <a:pt x="1130" y="724"/>
                  </a:moveTo>
                  <a:cubicBezTo>
                    <a:pt x="1433" y="833"/>
                    <a:pt x="1577" y="268"/>
                    <a:pt x="1635" y="984"/>
                  </a:cubicBezTo>
                  <a:cubicBezTo>
                    <a:pt x="1672" y="1434"/>
                    <a:pt x="1269" y="1802"/>
                    <a:pt x="817" y="1802"/>
                  </a:cubicBezTo>
                  <a:cubicBezTo>
                    <a:pt x="366" y="1802"/>
                    <a:pt x="0" y="1436"/>
                    <a:pt x="0" y="984"/>
                  </a:cubicBezTo>
                  <a:cubicBezTo>
                    <a:pt x="0" y="533"/>
                    <a:pt x="594" y="0"/>
                    <a:pt x="787" y="347"/>
                  </a:cubicBezTo>
                  <a:cubicBezTo>
                    <a:pt x="849" y="459"/>
                    <a:pt x="907" y="541"/>
                    <a:pt x="961" y="60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6" name="Oval 105">
            <a:extLst>
              <a:ext uri="{FF2B5EF4-FFF2-40B4-BE49-F238E27FC236}">
                <a16:creationId xmlns:a16="http://schemas.microsoft.com/office/drawing/2014/main" id="{17E32362-5CA7-4416-9E6F-66BFD92EBB4E}"/>
              </a:ext>
            </a:extLst>
          </p:cNvPr>
          <p:cNvSpPr/>
          <p:nvPr/>
        </p:nvSpPr>
        <p:spPr>
          <a:xfrm>
            <a:off x="6136329" y="111406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647C1EB5-1787-41F8-85A1-D61681768BFD}"/>
              </a:ext>
            </a:extLst>
          </p:cNvPr>
          <p:cNvGrpSpPr/>
          <p:nvPr/>
        </p:nvGrpSpPr>
        <p:grpSpPr>
          <a:xfrm>
            <a:off x="6207891" y="1289431"/>
            <a:ext cx="525781" cy="301291"/>
            <a:chOff x="2284413" y="1214438"/>
            <a:chExt cx="7900988" cy="4527550"/>
          </a:xfrm>
        </p:grpSpPr>
        <p:sp>
          <p:nvSpPr>
            <p:cNvPr id="110" name="Freeform 470">
              <a:extLst>
                <a:ext uri="{FF2B5EF4-FFF2-40B4-BE49-F238E27FC236}">
                  <a16:creationId xmlns:a16="http://schemas.microsoft.com/office/drawing/2014/main" id="{032A1C93-5A91-429A-B70D-4AFC34B1D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413" y="1214438"/>
              <a:ext cx="4897438" cy="4527550"/>
            </a:xfrm>
            <a:custGeom>
              <a:avLst/>
              <a:gdLst>
                <a:gd name="T0" fmla="*/ 1455 w 1802"/>
                <a:gd name="T1" fmla="*/ 787 h 1672"/>
                <a:gd name="T2" fmla="*/ 818 w 1802"/>
                <a:gd name="T3" fmla="*/ 1635 h 1672"/>
                <a:gd name="T4" fmla="*/ 0 w 1802"/>
                <a:gd name="T5" fmla="*/ 818 h 1672"/>
                <a:gd name="T6" fmla="*/ 818 w 1802"/>
                <a:gd name="T7" fmla="*/ 0 h 1672"/>
                <a:gd name="T8" fmla="*/ 1455 w 1802"/>
                <a:gd name="T9" fmla="*/ 787 h 1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02" h="1672">
                  <a:moveTo>
                    <a:pt x="1455" y="787"/>
                  </a:moveTo>
                  <a:cubicBezTo>
                    <a:pt x="475" y="1332"/>
                    <a:pt x="1764" y="1559"/>
                    <a:pt x="818" y="1635"/>
                  </a:cubicBezTo>
                  <a:cubicBezTo>
                    <a:pt x="368" y="1672"/>
                    <a:pt x="0" y="1269"/>
                    <a:pt x="0" y="818"/>
                  </a:cubicBezTo>
                  <a:cubicBezTo>
                    <a:pt x="0" y="366"/>
                    <a:pt x="366" y="0"/>
                    <a:pt x="818" y="0"/>
                  </a:cubicBezTo>
                  <a:cubicBezTo>
                    <a:pt x="1270" y="0"/>
                    <a:pt x="1802" y="594"/>
                    <a:pt x="1455" y="78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1" name="Oval 471">
              <a:extLst>
                <a:ext uri="{FF2B5EF4-FFF2-40B4-BE49-F238E27FC236}">
                  <a16:creationId xmlns:a16="http://schemas.microsoft.com/office/drawing/2014/main" id="{B916668A-0001-4BD8-A806-6E08A224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5238" y="1989138"/>
              <a:ext cx="609600" cy="6032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2" name="Oval 472">
              <a:extLst>
                <a:ext uri="{FF2B5EF4-FFF2-40B4-BE49-F238E27FC236}">
                  <a16:creationId xmlns:a16="http://schemas.microsoft.com/office/drawing/2014/main" id="{157E7D17-EB6F-484A-8F46-0E462345B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3538" y="1633538"/>
              <a:ext cx="608013" cy="6032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3" name="Oval 473">
              <a:extLst>
                <a:ext uri="{FF2B5EF4-FFF2-40B4-BE49-F238E27FC236}">
                  <a16:creationId xmlns:a16="http://schemas.microsoft.com/office/drawing/2014/main" id="{484257AF-CAF2-4716-B72C-C7DC2778D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7726" y="1989138"/>
              <a:ext cx="609600" cy="6032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4" name="Oval 474">
              <a:extLst>
                <a:ext uri="{FF2B5EF4-FFF2-40B4-BE49-F238E27FC236}">
                  <a16:creationId xmlns:a16="http://schemas.microsoft.com/office/drawing/2014/main" id="{6FE63344-CE78-4BD3-B0C2-A206CA0F5B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8626" y="2730501"/>
              <a:ext cx="606425" cy="6032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5" name="Oval 475">
              <a:extLst>
                <a:ext uri="{FF2B5EF4-FFF2-40B4-BE49-F238E27FC236}">
                  <a16:creationId xmlns:a16="http://schemas.microsoft.com/office/drawing/2014/main" id="{3F159A69-D1D1-40DD-B994-3DFC7A24B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6426" y="3721101"/>
              <a:ext cx="608013" cy="606425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6" name="Freeform 476">
              <a:extLst>
                <a:ext uri="{FF2B5EF4-FFF2-40B4-BE49-F238E27FC236}">
                  <a16:creationId xmlns:a16="http://schemas.microsoft.com/office/drawing/2014/main" id="{7680DCB3-169A-438C-A076-CEC24DA32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7888" y="1430505"/>
              <a:ext cx="2957513" cy="2889250"/>
            </a:xfrm>
            <a:custGeom>
              <a:avLst/>
              <a:gdLst>
                <a:gd name="T0" fmla="*/ 666 w 1088"/>
                <a:gd name="T1" fmla="*/ 146 h 1067"/>
                <a:gd name="T2" fmla="*/ 937 w 1088"/>
                <a:gd name="T3" fmla="*/ 427 h 1067"/>
                <a:gd name="T4" fmla="*/ 703 w 1088"/>
                <a:gd name="T5" fmla="*/ 658 h 1067"/>
                <a:gd name="T6" fmla="*/ 140 w 1088"/>
                <a:gd name="T7" fmla="*/ 1054 h 1067"/>
                <a:gd name="T8" fmla="*/ 140 w 1088"/>
                <a:gd name="T9" fmla="*/ 1054 h 1067"/>
                <a:gd name="T10" fmla="*/ 56 w 1088"/>
                <a:gd name="T11" fmla="*/ 1034 h 1067"/>
                <a:gd name="T12" fmla="*/ 0 w 1088"/>
                <a:gd name="T13" fmla="*/ 924 h 1067"/>
                <a:gd name="T14" fmla="*/ 0 w 1088"/>
                <a:gd name="T15" fmla="*/ 924 h 1067"/>
                <a:gd name="T16" fmla="*/ 569 w 1088"/>
                <a:gd name="T17" fmla="*/ 227 h 1067"/>
                <a:gd name="T18" fmla="*/ 666 w 1088"/>
                <a:gd name="T19" fmla="*/ 146 h 10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8" h="1067">
                  <a:moveTo>
                    <a:pt x="666" y="146"/>
                  </a:moveTo>
                  <a:cubicBezTo>
                    <a:pt x="851" y="0"/>
                    <a:pt x="1088" y="246"/>
                    <a:pt x="937" y="427"/>
                  </a:cubicBezTo>
                  <a:cubicBezTo>
                    <a:pt x="870" y="507"/>
                    <a:pt x="792" y="586"/>
                    <a:pt x="703" y="658"/>
                  </a:cubicBezTo>
                  <a:cubicBezTo>
                    <a:pt x="501" y="837"/>
                    <a:pt x="261" y="985"/>
                    <a:pt x="140" y="1054"/>
                  </a:cubicBezTo>
                  <a:cubicBezTo>
                    <a:pt x="140" y="1054"/>
                    <a:pt x="140" y="1054"/>
                    <a:pt x="140" y="1054"/>
                  </a:cubicBezTo>
                  <a:cubicBezTo>
                    <a:pt x="139" y="1055"/>
                    <a:pt x="115" y="1067"/>
                    <a:pt x="56" y="1034"/>
                  </a:cubicBezTo>
                  <a:cubicBezTo>
                    <a:pt x="1" y="1004"/>
                    <a:pt x="0" y="926"/>
                    <a:pt x="0" y="924"/>
                  </a:cubicBezTo>
                  <a:cubicBezTo>
                    <a:pt x="0" y="924"/>
                    <a:pt x="0" y="924"/>
                    <a:pt x="0" y="924"/>
                  </a:cubicBezTo>
                  <a:cubicBezTo>
                    <a:pt x="103" y="763"/>
                    <a:pt x="323" y="442"/>
                    <a:pt x="569" y="227"/>
                  </a:cubicBezTo>
                  <a:cubicBezTo>
                    <a:pt x="601" y="199"/>
                    <a:pt x="633" y="172"/>
                    <a:pt x="666" y="14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7" name="Freeform 477">
              <a:extLst>
                <a:ext uri="{FF2B5EF4-FFF2-40B4-BE49-F238E27FC236}">
                  <a16:creationId xmlns:a16="http://schemas.microsoft.com/office/drawing/2014/main" id="{301D90C3-FBC0-4618-866D-FB5D3F599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376" y="3916363"/>
              <a:ext cx="544513" cy="471488"/>
            </a:xfrm>
            <a:custGeom>
              <a:avLst/>
              <a:gdLst>
                <a:gd name="T0" fmla="*/ 123 w 200"/>
                <a:gd name="T1" fmla="*/ 174 h 174"/>
                <a:gd name="T2" fmla="*/ 123 w 200"/>
                <a:gd name="T3" fmla="*/ 174 h 174"/>
                <a:gd name="T4" fmla="*/ 122 w 200"/>
                <a:gd name="T5" fmla="*/ 174 h 174"/>
                <a:gd name="T6" fmla="*/ 0 w 200"/>
                <a:gd name="T7" fmla="*/ 98 h 174"/>
                <a:gd name="T8" fmla="*/ 60 w 200"/>
                <a:gd name="T9" fmla="*/ 0 h 174"/>
                <a:gd name="T10" fmla="*/ 116 w 200"/>
                <a:gd name="T11" fmla="*/ 110 h 174"/>
                <a:gd name="T12" fmla="*/ 200 w 200"/>
                <a:gd name="T13" fmla="*/ 130 h 174"/>
                <a:gd name="T14" fmla="*/ 123 w 200"/>
                <a:gd name="T15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0" h="174">
                  <a:moveTo>
                    <a:pt x="123" y="174"/>
                  </a:moveTo>
                  <a:cubicBezTo>
                    <a:pt x="123" y="174"/>
                    <a:pt x="123" y="174"/>
                    <a:pt x="123" y="174"/>
                  </a:cubicBezTo>
                  <a:cubicBezTo>
                    <a:pt x="122" y="174"/>
                    <a:pt x="122" y="174"/>
                    <a:pt x="122" y="174"/>
                  </a:cubicBezTo>
                  <a:cubicBezTo>
                    <a:pt x="91" y="138"/>
                    <a:pt x="48" y="111"/>
                    <a:pt x="0" y="98"/>
                  </a:cubicBezTo>
                  <a:cubicBezTo>
                    <a:pt x="3" y="92"/>
                    <a:pt x="25" y="55"/>
                    <a:pt x="60" y="0"/>
                  </a:cubicBezTo>
                  <a:cubicBezTo>
                    <a:pt x="60" y="2"/>
                    <a:pt x="61" y="80"/>
                    <a:pt x="116" y="110"/>
                  </a:cubicBezTo>
                  <a:cubicBezTo>
                    <a:pt x="175" y="143"/>
                    <a:pt x="199" y="131"/>
                    <a:pt x="200" y="130"/>
                  </a:cubicBezTo>
                  <a:cubicBezTo>
                    <a:pt x="153" y="157"/>
                    <a:pt x="124" y="173"/>
                    <a:pt x="123" y="1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8" name="Freeform 478">
              <a:extLst>
                <a:ext uri="{FF2B5EF4-FFF2-40B4-BE49-F238E27FC236}">
                  <a16:creationId xmlns:a16="http://schemas.microsoft.com/office/drawing/2014/main" id="{08A707CD-33DE-445D-A4E6-9A48C7F7E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3738" y="4154488"/>
              <a:ext cx="1785938" cy="1408113"/>
            </a:xfrm>
            <a:custGeom>
              <a:avLst/>
              <a:gdLst>
                <a:gd name="T0" fmla="*/ 475 w 657"/>
                <a:gd name="T1" fmla="*/ 10 h 520"/>
                <a:gd name="T2" fmla="*/ 597 w 657"/>
                <a:gd name="T3" fmla="*/ 86 h 520"/>
                <a:gd name="T4" fmla="*/ 651 w 657"/>
                <a:gd name="T5" fmla="*/ 244 h 520"/>
                <a:gd name="T6" fmla="*/ 135 w 657"/>
                <a:gd name="T7" fmla="*/ 520 h 520"/>
                <a:gd name="T8" fmla="*/ 248 w 657"/>
                <a:gd name="T9" fmla="*/ 234 h 520"/>
                <a:gd name="T10" fmla="*/ 407 w 657"/>
                <a:gd name="T11" fmla="*/ 0 h 520"/>
                <a:gd name="T12" fmla="*/ 475 w 657"/>
                <a:gd name="T13" fmla="*/ 1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7" h="520">
                  <a:moveTo>
                    <a:pt x="475" y="10"/>
                  </a:moveTo>
                  <a:cubicBezTo>
                    <a:pt x="523" y="23"/>
                    <a:pt x="566" y="50"/>
                    <a:pt x="597" y="86"/>
                  </a:cubicBezTo>
                  <a:cubicBezTo>
                    <a:pt x="635" y="128"/>
                    <a:pt x="657" y="184"/>
                    <a:pt x="651" y="244"/>
                  </a:cubicBezTo>
                  <a:cubicBezTo>
                    <a:pt x="626" y="520"/>
                    <a:pt x="270" y="520"/>
                    <a:pt x="135" y="520"/>
                  </a:cubicBezTo>
                  <a:cubicBezTo>
                    <a:pt x="0" y="520"/>
                    <a:pt x="248" y="368"/>
                    <a:pt x="248" y="234"/>
                  </a:cubicBezTo>
                  <a:cubicBezTo>
                    <a:pt x="248" y="99"/>
                    <a:pt x="272" y="0"/>
                    <a:pt x="407" y="0"/>
                  </a:cubicBezTo>
                  <a:cubicBezTo>
                    <a:pt x="430" y="0"/>
                    <a:pt x="453" y="3"/>
                    <a:pt x="475" y="1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  <p:sp>
          <p:nvSpPr>
            <p:cNvPr id="119" name="Freeform 479">
              <a:extLst>
                <a:ext uri="{FF2B5EF4-FFF2-40B4-BE49-F238E27FC236}">
                  <a16:creationId xmlns:a16="http://schemas.microsoft.com/office/drawing/2014/main" id="{900CE9DD-E94D-44F1-B9F1-E7EA6FFCA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1338" y="4687888"/>
              <a:ext cx="350838" cy="587375"/>
            </a:xfrm>
            <a:custGeom>
              <a:avLst/>
              <a:gdLst>
                <a:gd name="T0" fmla="*/ 115 w 129"/>
                <a:gd name="T1" fmla="*/ 0 h 217"/>
                <a:gd name="T2" fmla="*/ 0 w 129"/>
                <a:gd name="T3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9" h="217">
                  <a:moveTo>
                    <a:pt x="115" y="0"/>
                  </a:moveTo>
                  <a:cubicBezTo>
                    <a:pt x="115" y="0"/>
                    <a:pt x="129" y="165"/>
                    <a:pt x="0" y="217"/>
                  </a:cubicBezTo>
                </a:path>
              </a:pathLst>
            </a:custGeom>
            <a:noFill/>
            <a:ln w="44450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en-US"/>
            </a:p>
          </p:txBody>
        </p:sp>
      </p:grpSp>
      <p:sp>
        <p:nvSpPr>
          <p:cNvPr id="120" name="Oval 119">
            <a:extLst>
              <a:ext uri="{FF2B5EF4-FFF2-40B4-BE49-F238E27FC236}">
                <a16:creationId xmlns:a16="http://schemas.microsoft.com/office/drawing/2014/main" id="{992E3313-D6A8-4B4F-8FD1-92F8CFBCF768}"/>
              </a:ext>
            </a:extLst>
          </p:cNvPr>
          <p:cNvSpPr/>
          <p:nvPr/>
        </p:nvSpPr>
        <p:spPr>
          <a:xfrm>
            <a:off x="6962136" y="111832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ADA4CCB3-3429-4E02-AB51-8B9AC5FB8436}"/>
              </a:ext>
            </a:extLst>
          </p:cNvPr>
          <p:cNvGrpSpPr/>
          <p:nvPr/>
        </p:nvGrpSpPr>
        <p:grpSpPr>
          <a:xfrm>
            <a:off x="7172897" y="1211430"/>
            <a:ext cx="218411" cy="453712"/>
            <a:chOff x="1784879" y="25400"/>
            <a:chExt cx="3284538" cy="6823076"/>
          </a:xfrm>
        </p:grpSpPr>
        <p:sp>
          <p:nvSpPr>
            <p:cNvPr id="124" name="Freeform 483">
              <a:extLst>
                <a:ext uri="{FF2B5EF4-FFF2-40B4-BE49-F238E27FC236}">
                  <a16:creationId xmlns:a16="http://schemas.microsoft.com/office/drawing/2014/main" id="{28907784-E343-45AD-802D-B03827739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429" y="803275"/>
              <a:ext cx="3016250" cy="2090738"/>
            </a:xfrm>
            <a:custGeom>
              <a:avLst/>
              <a:gdLst>
                <a:gd name="T0" fmla="*/ 1290 w 1307"/>
                <a:gd name="T1" fmla="*/ 910 h 911"/>
                <a:gd name="T2" fmla="*/ 18 w 1307"/>
                <a:gd name="T3" fmla="*/ 911 h 911"/>
                <a:gd name="T4" fmla="*/ 4 w 1307"/>
                <a:gd name="T5" fmla="*/ 344 h 911"/>
                <a:gd name="T6" fmla="*/ 312 w 1307"/>
                <a:gd name="T7" fmla="*/ 20 h 911"/>
                <a:gd name="T8" fmla="*/ 984 w 1307"/>
                <a:gd name="T9" fmla="*/ 4 h 911"/>
                <a:gd name="T10" fmla="*/ 1307 w 1307"/>
                <a:gd name="T11" fmla="*/ 312 h 911"/>
                <a:gd name="T12" fmla="*/ 1290 w 1307"/>
                <a:gd name="T13" fmla="*/ 910 h 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07" h="911">
                  <a:moveTo>
                    <a:pt x="1290" y="910"/>
                  </a:moveTo>
                  <a:cubicBezTo>
                    <a:pt x="18" y="911"/>
                    <a:pt x="18" y="911"/>
                    <a:pt x="18" y="911"/>
                  </a:cubicBezTo>
                  <a:cubicBezTo>
                    <a:pt x="4" y="344"/>
                    <a:pt x="4" y="344"/>
                    <a:pt x="4" y="344"/>
                  </a:cubicBezTo>
                  <a:cubicBezTo>
                    <a:pt x="0" y="170"/>
                    <a:pt x="138" y="25"/>
                    <a:pt x="312" y="20"/>
                  </a:cubicBezTo>
                  <a:cubicBezTo>
                    <a:pt x="984" y="4"/>
                    <a:pt x="984" y="4"/>
                    <a:pt x="984" y="4"/>
                  </a:cubicBezTo>
                  <a:cubicBezTo>
                    <a:pt x="1158" y="0"/>
                    <a:pt x="1303" y="138"/>
                    <a:pt x="1307" y="312"/>
                  </a:cubicBezTo>
                  <a:lnTo>
                    <a:pt x="1290" y="910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484">
              <a:extLst>
                <a:ext uri="{FF2B5EF4-FFF2-40B4-BE49-F238E27FC236}">
                  <a16:creationId xmlns:a16="http://schemas.microsoft.com/office/drawing/2014/main" id="{72C58469-615A-4C86-9349-14A5BA933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4879" y="2892425"/>
              <a:ext cx="3284538" cy="1082675"/>
            </a:xfrm>
            <a:custGeom>
              <a:avLst/>
              <a:gdLst>
                <a:gd name="T0" fmla="*/ 1370 w 1424"/>
                <a:gd name="T1" fmla="*/ 471 h 472"/>
                <a:gd name="T2" fmla="*/ 54 w 1424"/>
                <a:gd name="T3" fmla="*/ 472 h 472"/>
                <a:gd name="T4" fmla="*/ 0 w 1424"/>
                <a:gd name="T5" fmla="*/ 418 h 472"/>
                <a:gd name="T6" fmla="*/ 0 w 1424"/>
                <a:gd name="T7" fmla="*/ 55 h 472"/>
                <a:gd name="T8" fmla="*/ 54 w 1424"/>
                <a:gd name="T9" fmla="*/ 0 h 472"/>
                <a:gd name="T10" fmla="*/ 1370 w 1424"/>
                <a:gd name="T11" fmla="*/ 0 h 472"/>
                <a:gd name="T12" fmla="*/ 1424 w 1424"/>
                <a:gd name="T13" fmla="*/ 54 h 472"/>
                <a:gd name="T14" fmla="*/ 1424 w 1424"/>
                <a:gd name="T15" fmla="*/ 417 h 472"/>
                <a:gd name="T16" fmla="*/ 1370 w 1424"/>
                <a:gd name="T17" fmla="*/ 471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24" h="472">
                  <a:moveTo>
                    <a:pt x="1370" y="471"/>
                  </a:moveTo>
                  <a:cubicBezTo>
                    <a:pt x="54" y="472"/>
                    <a:pt x="54" y="472"/>
                    <a:pt x="54" y="472"/>
                  </a:cubicBezTo>
                  <a:cubicBezTo>
                    <a:pt x="25" y="472"/>
                    <a:pt x="0" y="448"/>
                    <a:pt x="0" y="418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25"/>
                    <a:pt x="24" y="1"/>
                    <a:pt x="54" y="0"/>
                  </a:cubicBezTo>
                  <a:cubicBezTo>
                    <a:pt x="1370" y="0"/>
                    <a:pt x="1370" y="0"/>
                    <a:pt x="1370" y="0"/>
                  </a:cubicBezTo>
                  <a:cubicBezTo>
                    <a:pt x="1399" y="0"/>
                    <a:pt x="1424" y="24"/>
                    <a:pt x="1424" y="54"/>
                  </a:cubicBezTo>
                  <a:cubicBezTo>
                    <a:pt x="1424" y="417"/>
                    <a:pt x="1424" y="417"/>
                    <a:pt x="1424" y="417"/>
                  </a:cubicBezTo>
                  <a:cubicBezTo>
                    <a:pt x="1424" y="447"/>
                    <a:pt x="1400" y="471"/>
                    <a:pt x="1370" y="471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Line 485">
              <a:extLst>
                <a:ext uri="{FF2B5EF4-FFF2-40B4-BE49-F238E27FC236}">
                  <a16:creationId xmlns:a16="http://schemas.microsoft.com/office/drawing/2014/main" id="{F3019C91-8774-4D87-A1D3-92CBF8C049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4979" y="3592513"/>
              <a:ext cx="1695450" cy="412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486">
              <a:extLst>
                <a:ext uri="{FF2B5EF4-FFF2-40B4-BE49-F238E27FC236}">
                  <a16:creationId xmlns:a16="http://schemas.microsoft.com/office/drawing/2014/main" id="{57550BC3-B995-4979-BA3C-94A50C67B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016" y="3973513"/>
              <a:ext cx="1433513" cy="2874963"/>
            </a:xfrm>
            <a:custGeom>
              <a:avLst/>
              <a:gdLst>
                <a:gd name="T0" fmla="*/ 161 w 621"/>
                <a:gd name="T1" fmla="*/ 1 h 1253"/>
                <a:gd name="T2" fmla="*/ 124 w 621"/>
                <a:gd name="T3" fmla="*/ 509 h 1253"/>
                <a:gd name="T4" fmla="*/ 353 w 621"/>
                <a:gd name="T5" fmla="*/ 1244 h 1253"/>
                <a:gd name="T6" fmla="*/ 523 w 621"/>
                <a:gd name="T7" fmla="*/ 595 h 1253"/>
                <a:gd name="T8" fmla="*/ 480 w 621"/>
                <a:gd name="T9" fmla="*/ 309 h 1253"/>
                <a:gd name="T10" fmla="*/ 450 w 621"/>
                <a:gd name="T11" fmla="*/ 0 h 1253"/>
                <a:gd name="T12" fmla="*/ 161 w 621"/>
                <a:gd name="T13" fmla="*/ 1 h 1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21" h="1253">
                  <a:moveTo>
                    <a:pt x="161" y="1"/>
                  </a:moveTo>
                  <a:cubicBezTo>
                    <a:pt x="161" y="1"/>
                    <a:pt x="168" y="273"/>
                    <a:pt x="124" y="509"/>
                  </a:cubicBezTo>
                  <a:cubicBezTo>
                    <a:pt x="81" y="746"/>
                    <a:pt x="0" y="1253"/>
                    <a:pt x="353" y="1244"/>
                  </a:cubicBezTo>
                  <a:cubicBezTo>
                    <a:pt x="621" y="1238"/>
                    <a:pt x="565" y="803"/>
                    <a:pt x="523" y="595"/>
                  </a:cubicBezTo>
                  <a:cubicBezTo>
                    <a:pt x="504" y="500"/>
                    <a:pt x="490" y="405"/>
                    <a:pt x="480" y="309"/>
                  </a:cubicBezTo>
                  <a:cubicBezTo>
                    <a:pt x="450" y="0"/>
                    <a:pt x="450" y="0"/>
                    <a:pt x="450" y="0"/>
                  </a:cubicBezTo>
                  <a:lnTo>
                    <a:pt x="161" y="1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Line 487">
              <a:extLst>
                <a:ext uri="{FF2B5EF4-FFF2-40B4-BE49-F238E27FC236}">
                  <a16:creationId xmlns:a16="http://schemas.microsoft.com/office/drawing/2014/main" id="{E015544C-1B64-4E43-A57D-4792555102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24854" y="804863"/>
              <a:ext cx="12700" cy="5540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Line 488">
              <a:extLst>
                <a:ext uri="{FF2B5EF4-FFF2-40B4-BE49-F238E27FC236}">
                  <a16:creationId xmlns:a16="http://schemas.microsoft.com/office/drawing/2014/main" id="{675564D3-5992-4F04-9378-6C71F55D5A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3691" y="835025"/>
              <a:ext cx="9525" cy="5715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Line 489">
              <a:extLst>
                <a:ext uri="{FF2B5EF4-FFF2-40B4-BE49-F238E27FC236}">
                  <a16:creationId xmlns:a16="http://schemas.microsoft.com/office/drawing/2014/main" id="{E6647184-A863-471C-ADB5-5CCCDB6EF0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4104" y="825500"/>
              <a:ext cx="15875" cy="6302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Line 490">
              <a:extLst>
                <a:ext uri="{FF2B5EF4-FFF2-40B4-BE49-F238E27FC236}">
                  <a16:creationId xmlns:a16="http://schemas.microsoft.com/office/drawing/2014/main" id="{2FE21F05-BB1C-4FE6-B864-01468D87A1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5279" y="138113"/>
              <a:ext cx="0" cy="5476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Line 491">
              <a:extLst>
                <a:ext uri="{FF2B5EF4-FFF2-40B4-BE49-F238E27FC236}">
                  <a16:creationId xmlns:a16="http://schemas.microsoft.com/office/drawing/2014/main" id="{13F2B09A-3083-436F-B875-2C88973C97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40554" y="25400"/>
              <a:ext cx="0" cy="5476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Line 492">
              <a:extLst>
                <a:ext uri="{FF2B5EF4-FFF2-40B4-BE49-F238E27FC236}">
                  <a16:creationId xmlns:a16="http://schemas.microsoft.com/office/drawing/2014/main" id="{C764794F-8C4E-48C1-9143-76A4C6B5FA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2816" y="103188"/>
              <a:ext cx="0" cy="5508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Line 493">
              <a:extLst>
                <a:ext uri="{FF2B5EF4-FFF2-40B4-BE49-F238E27FC236}">
                  <a16:creationId xmlns:a16="http://schemas.microsoft.com/office/drawing/2014/main" id="{06DD32FC-B058-4255-8688-9F43C65755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7141" y="39688"/>
              <a:ext cx="0" cy="5476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Line 494">
              <a:extLst>
                <a:ext uri="{FF2B5EF4-FFF2-40B4-BE49-F238E27FC236}">
                  <a16:creationId xmlns:a16="http://schemas.microsoft.com/office/drawing/2014/main" id="{E645247A-AEAD-4362-8B36-C6F7F455AB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6541" y="103188"/>
              <a:ext cx="0" cy="5508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Line 495">
              <a:extLst>
                <a:ext uri="{FF2B5EF4-FFF2-40B4-BE49-F238E27FC236}">
                  <a16:creationId xmlns:a16="http://schemas.microsoft.com/office/drawing/2014/main" id="{4C92A640-CCEF-4A12-8A0E-7E04D57A17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4516" y="39688"/>
              <a:ext cx="0" cy="5476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Line 496">
              <a:extLst>
                <a:ext uri="{FF2B5EF4-FFF2-40B4-BE49-F238E27FC236}">
                  <a16:creationId xmlns:a16="http://schemas.microsoft.com/office/drawing/2014/main" id="{DDDF700D-94B6-4597-A9F4-E913808F21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3916" y="103188"/>
              <a:ext cx="0" cy="5508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Line 497">
              <a:extLst>
                <a:ext uri="{FF2B5EF4-FFF2-40B4-BE49-F238E27FC236}">
                  <a16:creationId xmlns:a16="http://schemas.microsoft.com/office/drawing/2014/main" id="{09DEFE8C-8854-4607-ADE7-14B48519F7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735791" y="855663"/>
              <a:ext cx="7938" cy="5699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9" name="Oval 138">
            <a:extLst>
              <a:ext uri="{FF2B5EF4-FFF2-40B4-BE49-F238E27FC236}">
                <a16:creationId xmlns:a16="http://schemas.microsoft.com/office/drawing/2014/main" id="{DF550BE1-EB92-4947-AEA7-0F984AE307B1}"/>
              </a:ext>
            </a:extLst>
          </p:cNvPr>
          <p:cNvSpPr/>
          <p:nvPr/>
        </p:nvSpPr>
        <p:spPr>
          <a:xfrm>
            <a:off x="7812830" y="112497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449ED1DA-46FD-4A97-A4CB-788626859FBF}"/>
              </a:ext>
            </a:extLst>
          </p:cNvPr>
          <p:cNvGrpSpPr/>
          <p:nvPr/>
        </p:nvGrpSpPr>
        <p:grpSpPr>
          <a:xfrm>
            <a:off x="8010477" y="1210352"/>
            <a:ext cx="244639" cy="469170"/>
            <a:chOff x="5486401" y="2143125"/>
            <a:chExt cx="1274763" cy="2444751"/>
          </a:xfrm>
        </p:grpSpPr>
        <p:sp>
          <p:nvSpPr>
            <p:cNvPr id="144" name="Freeform 90">
              <a:extLst>
                <a:ext uri="{FF2B5EF4-FFF2-40B4-BE49-F238E27FC236}">
                  <a16:creationId xmlns:a16="http://schemas.microsoft.com/office/drawing/2014/main" id="{0819DF31-9A0D-4233-8DD7-1C760236A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063" y="2143125"/>
              <a:ext cx="1033463" cy="428625"/>
            </a:xfrm>
            <a:custGeom>
              <a:avLst/>
              <a:gdLst>
                <a:gd name="T0" fmla="*/ 651 w 651"/>
                <a:gd name="T1" fmla="*/ 0 h 270"/>
                <a:gd name="T2" fmla="*/ 651 w 651"/>
                <a:gd name="T3" fmla="*/ 270 h 270"/>
                <a:gd name="T4" fmla="*/ 0 w 651"/>
                <a:gd name="T5" fmla="*/ 270 h 270"/>
                <a:gd name="T6" fmla="*/ 0 w 651"/>
                <a:gd name="T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1" h="270">
                  <a:moveTo>
                    <a:pt x="651" y="0"/>
                  </a:moveTo>
                  <a:lnTo>
                    <a:pt x="651" y="270"/>
                  </a:lnTo>
                  <a:lnTo>
                    <a:pt x="0" y="27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91">
              <a:extLst>
                <a:ext uri="{FF2B5EF4-FFF2-40B4-BE49-F238E27FC236}">
                  <a16:creationId xmlns:a16="http://schemas.microsoft.com/office/drawing/2014/main" id="{A46154FC-6BA1-48AF-85CE-5AD509744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1" y="2571750"/>
              <a:ext cx="822325" cy="211138"/>
            </a:xfrm>
            <a:custGeom>
              <a:avLst/>
              <a:gdLst>
                <a:gd name="T0" fmla="*/ 518 w 518"/>
                <a:gd name="T1" fmla="*/ 0 h 133"/>
                <a:gd name="T2" fmla="*/ 518 w 518"/>
                <a:gd name="T3" fmla="*/ 133 h 133"/>
                <a:gd name="T4" fmla="*/ 0 w 518"/>
                <a:gd name="T5" fmla="*/ 133 h 133"/>
                <a:gd name="T6" fmla="*/ 0 w 518"/>
                <a:gd name="T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8" h="133">
                  <a:moveTo>
                    <a:pt x="518" y="0"/>
                  </a:moveTo>
                  <a:lnTo>
                    <a:pt x="518" y="133"/>
                  </a:lnTo>
                  <a:lnTo>
                    <a:pt x="0" y="133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92">
              <a:extLst>
                <a:ext uri="{FF2B5EF4-FFF2-40B4-BE49-F238E27FC236}">
                  <a16:creationId xmlns:a16="http://schemas.microsoft.com/office/drawing/2014/main" id="{23909D81-AA77-4F40-9619-2A1D8BBB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6401" y="2782888"/>
              <a:ext cx="1274763" cy="1804988"/>
            </a:xfrm>
            <a:custGeom>
              <a:avLst/>
              <a:gdLst>
                <a:gd name="T0" fmla="*/ 366 w 466"/>
                <a:gd name="T1" fmla="*/ 0 h 666"/>
                <a:gd name="T2" fmla="*/ 447 w 466"/>
                <a:gd name="T3" fmla="*/ 200 h 666"/>
                <a:gd name="T4" fmla="*/ 217 w 466"/>
                <a:gd name="T5" fmla="*/ 666 h 666"/>
                <a:gd name="T6" fmla="*/ 0 w 466"/>
                <a:gd name="T7" fmla="*/ 200 h 666"/>
                <a:gd name="T8" fmla="*/ 65 w 466"/>
                <a:gd name="T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" h="666">
                  <a:moveTo>
                    <a:pt x="366" y="0"/>
                  </a:moveTo>
                  <a:cubicBezTo>
                    <a:pt x="447" y="200"/>
                    <a:pt x="447" y="200"/>
                    <a:pt x="447" y="200"/>
                  </a:cubicBezTo>
                  <a:cubicBezTo>
                    <a:pt x="466" y="206"/>
                    <a:pt x="272" y="360"/>
                    <a:pt x="217" y="666"/>
                  </a:cubicBezTo>
                  <a:cubicBezTo>
                    <a:pt x="217" y="666"/>
                    <a:pt x="154" y="297"/>
                    <a:pt x="0" y="200"/>
                  </a:cubicBezTo>
                  <a:cubicBezTo>
                    <a:pt x="65" y="0"/>
                    <a:pt x="65" y="0"/>
                    <a:pt x="65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Line 93">
              <a:extLst>
                <a:ext uri="{FF2B5EF4-FFF2-40B4-BE49-F238E27FC236}">
                  <a16:creationId xmlns:a16="http://schemas.microsoft.com/office/drawing/2014/main" id="{7296BB8B-D83F-4470-8512-750F27166C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84888" y="356393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Oval 94">
              <a:extLst>
                <a:ext uri="{FF2B5EF4-FFF2-40B4-BE49-F238E27FC236}">
                  <a16:creationId xmlns:a16="http://schemas.microsoft.com/office/drawing/2014/main" id="{7C88A18D-3E35-47EC-92D7-6413454B5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94388" y="2955925"/>
              <a:ext cx="360363" cy="3556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Line 95">
              <a:extLst>
                <a:ext uri="{FF2B5EF4-FFF2-40B4-BE49-F238E27FC236}">
                  <a16:creationId xmlns:a16="http://schemas.microsoft.com/office/drawing/2014/main" id="{FD6428EF-BF08-4FD9-A92C-E4CAED364F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80126" y="4105275"/>
              <a:ext cx="0" cy="4826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1" name="Oval 150">
            <a:extLst>
              <a:ext uri="{FF2B5EF4-FFF2-40B4-BE49-F238E27FC236}">
                <a16:creationId xmlns:a16="http://schemas.microsoft.com/office/drawing/2014/main" id="{AA70FD8F-C776-415C-9284-734E61ADCEF5}"/>
              </a:ext>
            </a:extLst>
          </p:cNvPr>
          <p:cNvSpPr/>
          <p:nvPr/>
        </p:nvSpPr>
        <p:spPr>
          <a:xfrm>
            <a:off x="8680649" y="112497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F5877799-B9D4-4BA2-A7BF-305BB563C220}"/>
              </a:ext>
            </a:extLst>
          </p:cNvPr>
          <p:cNvGrpSpPr/>
          <p:nvPr/>
        </p:nvGrpSpPr>
        <p:grpSpPr>
          <a:xfrm>
            <a:off x="8803043" y="1252696"/>
            <a:ext cx="395144" cy="384481"/>
            <a:chOff x="5800725" y="2563813"/>
            <a:chExt cx="2000250" cy="1946275"/>
          </a:xfrm>
        </p:grpSpPr>
        <p:sp>
          <p:nvSpPr>
            <p:cNvPr id="156" name="Freeform 99">
              <a:extLst>
                <a:ext uri="{FF2B5EF4-FFF2-40B4-BE49-F238E27FC236}">
                  <a16:creationId xmlns:a16="http://schemas.microsoft.com/office/drawing/2014/main" id="{4F4561D7-50F0-4B37-906B-2B6AF9D3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6288" y="2563813"/>
              <a:ext cx="625475" cy="260350"/>
            </a:xfrm>
            <a:custGeom>
              <a:avLst/>
              <a:gdLst>
                <a:gd name="T0" fmla="*/ 394 w 394"/>
                <a:gd name="T1" fmla="*/ 0 h 164"/>
                <a:gd name="T2" fmla="*/ 394 w 394"/>
                <a:gd name="T3" fmla="*/ 164 h 164"/>
                <a:gd name="T4" fmla="*/ 0 w 394"/>
                <a:gd name="T5" fmla="*/ 164 h 164"/>
                <a:gd name="T6" fmla="*/ 0 w 394"/>
                <a:gd name="T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4" h="164">
                  <a:moveTo>
                    <a:pt x="394" y="0"/>
                  </a:moveTo>
                  <a:lnTo>
                    <a:pt x="394" y="164"/>
                  </a:lnTo>
                  <a:lnTo>
                    <a:pt x="0" y="164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00">
              <a:extLst>
                <a:ext uri="{FF2B5EF4-FFF2-40B4-BE49-F238E27FC236}">
                  <a16:creationId xmlns:a16="http://schemas.microsoft.com/office/drawing/2014/main" id="{952EA4B8-2448-448A-A3FE-4F425E564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7088" y="2824163"/>
              <a:ext cx="498475" cy="128588"/>
            </a:xfrm>
            <a:custGeom>
              <a:avLst/>
              <a:gdLst>
                <a:gd name="T0" fmla="*/ 314 w 314"/>
                <a:gd name="T1" fmla="*/ 0 h 81"/>
                <a:gd name="T2" fmla="*/ 314 w 314"/>
                <a:gd name="T3" fmla="*/ 81 h 81"/>
                <a:gd name="T4" fmla="*/ 0 w 314"/>
                <a:gd name="T5" fmla="*/ 81 h 81"/>
                <a:gd name="T6" fmla="*/ 0 w 314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4" h="81">
                  <a:moveTo>
                    <a:pt x="314" y="0"/>
                  </a:moveTo>
                  <a:lnTo>
                    <a:pt x="314" y="81"/>
                  </a:lnTo>
                  <a:lnTo>
                    <a:pt x="0" y="8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01">
              <a:extLst>
                <a:ext uri="{FF2B5EF4-FFF2-40B4-BE49-F238E27FC236}">
                  <a16:creationId xmlns:a16="http://schemas.microsoft.com/office/drawing/2014/main" id="{86783C62-47BF-4F8D-BD94-A6625CC0B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0725" y="2952750"/>
              <a:ext cx="769938" cy="1096963"/>
            </a:xfrm>
            <a:custGeom>
              <a:avLst/>
              <a:gdLst>
                <a:gd name="T0" fmla="*/ 366 w 466"/>
                <a:gd name="T1" fmla="*/ 0 h 666"/>
                <a:gd name="T2" fmla="*/ 447 w 466"/>
                <a:gd name="T3" fmla="*/ 200 h 666"/>
                <a:gd name="T4" fmla="*/ 217 w 466"/>
                <a:gd name="T5" fmla="*/ 666 h 666"/>
                <a:gd name="T6" fmla="*/ 0 w 466"/>
                <a:gd name="T7" fmla="*/ 200 h 666"/>
                <a:gd name="T8" fmla="*/ 65 w 466"/>
                <a:gd name="T9" fmla="*/ 0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6" h="666">
                  <a:moveTo>
                    <a:pt x="366" y="0"/>
                  </a:moveTo>
                  <a:cubicBezTo>
                    <a:pt x="447" y="200"/>
                    <a:pt x="447" y="200"/>
                    <a:pt x="447" y="200"/>
                  </a:cubicBezTo>
                  <a:cubicBezTo>
                    <a:pt x="466" y="206"/>
                    <a:pt x="272" y="360"/>
                    <a:pt x="217" y="666"/>
                  </a:cubicBezTo>
                  <a:cubicBezTo>
                    <a:pt x="217" y="666"/>
                    <a:pt x="154" y="297"/>
                    <a:pt x="0" y="200"/>
                  </a:cubicBezTo>
                  <a:cubicBezTo>
                    <a:pt x="65" y="0"/>
                    <a:pt x="65" y="0"/>
                    <a:pt x="65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Line 102">
              <a:extLst>
                <a:ext uri="{FF2B5EF4-FFF2-40B4-BE49-F238E27FC236}">
                  <a16:creationId xmlns:a16="http://schemas.microsoft.com/office/drawing/2014/main" id="{202DEE33-28F3-4372-AC1F-A87001CBE5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2675" y="34274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Oval 103">
              <a:extLst>
                <a:ext uri="{FF2B5EF4-FFF2-40B4-BE49-F238E27FC236}">
                  <a16:creationId xmlns:a16="http://schemas.microsoft.com/office/drawing/2014/main" id="{B752C580-C0A8-4E57-96F9-EB0CEBFEE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6788" y="3057525"/>
              <a:ext cx="217488" cy="2159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Line 104">
              <a:extLst>
                <a:ext uri="{FF2B5EF4-FFF2-40B4-BE49-F238E27FC236}">
                  <a16:creationId xmlns:a16="http://schemas.microsoft.com/office/drawing/2014/main" id="{99DDED51-A07C-45D7-B474-45597392B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9500" y="3756025"/>
              <a:ext cx="0" cy="2936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05">
              <a:extLst>
                <a:ext uri="{FF2B5EF4-FFF2-40B4-BE49-F238E27FC236}">
                  <a16:creationId xmlns:a16="http://schemas.microsoft.com/office/drawing/2014/main" id="{D721870B-1074-41BD-B756-C1524D80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1763" y="3924300"/>
              <a:ext cx="587375" cy="585788"/>
            </a:xfrm>
            <a:custGeom>
              <a:avLst/>
              <a:gdLst>
                <a:gd name="T0" fmla="*/ 294 w 355"/>
                <a:gd name="T1" fmla="*/ 355 h 355"/>
                <a:gd name="T2" fmla="*/ 62 w 355"/>
                <a:gd name="T3" fmla="*/ 355 h 355"/>
                <a:gd name="T4" fmla="*/ 0 w 355"/>
                <a:gd name="T5" fmla="*/ 293 h 355"/>
                <a:gd name="T6" fmla="*/ 0 w 355"/>
                <a:gd name="T7" fmla="*/ 61 h 355"/>
                <a:gd name="T8" fmla="*/ 62 w 355"/>
                <a:gd name="T9" fmla="*/ 0 h 355"/>
                <a:gd name="T10" fmla="*/ 294 w 355"/>
                <a:gd name="T11" fmla="*/ 0 h 355"/>
                <a:gd name="T12" fmla="*/ 355 w 355"/>
                <a:gd name="T13" fmla="*/ 61 h 355"/>
                <a:gd name="T14" fmla="*/ 355 w 355"/>
                <a:gd name="T15" fmla="*/ 293 h 355"/>
                <a:gd name="T16" fmla="*/ 294 w 355"/>
                <a:gd name="T17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5" h="355">
                  <a:moveTo>
                    <a:pt x="294" y="355"/>
                  </a:moveTo>
                  <a:cubicBezTo>
                    <a:pt x="62" y="355"/>
                    <a:pt x="62" y="355"/>
                    <a:pt x="62" y="355"/>
                  </a:cubicBezTo>
                  <a:cubicBezTo>
                    <a:pt x="28" y="355"/>
                    <a:pt x="0" y="327"/>
                    <a:pt x="0" y="29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8" y="0"/>
                    <a:pt x="62" y="0"/>
                  </a:cubicBezTo>
                  <a:cubicBezTo>
                    <a:pt x="294" y="0"/>
                    <a:pt x="294" y="0"/>
                    <a:pt x="294" y="0"/>
                  </a:cubicBezTo>
                  <a:cubicBezTo>
                    <a:pt x="328" y="0"/>
                    <a:pt x="355" y="27"/>
                    <a:pt x="355" y="61"/>
                  </a:cubicBezTo>
                  <a:cubicBezTo>
                    <a:pt x="355" y="293"/>
                    <a:pt x="355" y="293"/>
                    <a:pt x="355" y="293"/>
                  </a:cubicBezTo>
                  <a:cubicBezTo>
                    <a:pt x="355" y="327"/>
                    <a:pt x="328" y="355"/>
                    <a:pt x="294" y="355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06">
              <a:extLst>
                <a:ext uri="{FF2B5EF4-FFF2-40B4-BE49-F238E27FC236}">
                  <a16:creationId xmlns:a16="http://schemas.microsoft.com/office/drawing/2014/main" id="{A59E92C2-E38E-4214-89BB-64456F2CE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1763" y="4095750"/>
              <a:ext cx="587375" cy="311150"/>
            </a:xfrm>
            <a:custGeom>
              <a:avLst/>
              <a:gdLst>
                <a:gd name="T0" fmla="*/ 0 w 370"/>
                <a:gd name="T1" fmla="*/ 196 h 196"/>
                <a:gd name="T2" fmla="*/ 123 w 370"/>
                <a:gd name="T3" fmla="*/ 74 h 196"/>
                <a:gd name="T4" fmla="*/ 235 w 370"/>
                <a:gd name="T5" fmla="*/ 135 h 196"/>
                <a:gd name="T6" fmla="*/ 370 w 370"/>
                <a:gd name="T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0" h="196">
                  <a:moveTo>
                    <a:pt x="0" y="196"/>
                  </a:moveTo>
                  <a:lnTo>
                    <a:pt x="123" y="74"/>
                  </a:lnTo>
                  <a:lnTo>
                    <a:pt x="235" y="135"/>
                  </a:lnTo>
                  <a:lnTo>
                    <a:pt x="37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Oval 107">
              <a:extLst>
                <a:ext uri="{FF2B5EF4-FFF2-40B4-BE49-F238E27FC236}">
                  <a16:creationId xmlns:a16="http://schemas.microsoft.com/office/drawing/2014/main" id="{A497DA74-00DD-4EBF-BDB7-ADEE64BA7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2888" y="4019550"/>
              <a:ext cx="127000" cy="1270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Oval 108">
              <a:extLst>
                <a:ext uri="{FF2B5EF4-FFF2-40B4-BE49-F238E27FC236}">
                  <a16:creationId xmlns:a16="http://schemas.microsoft.com/office/drawing/2014/main" id="{87C2BF79-5D48-4E4D-B22D-C36060BDF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9738" y="3529013"/>
              <a:ext cx="127000" cy="1270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109">
              <a:extLst>
                <a:ext uri="{FF2B5EF4-FFF2-40B4-BE49-F238E27FC236}">
                  <a16:creationId xmlns:a16="http://schemas.microsoft.com/office/drawing/2014/main" id="{A0A52B5E-B8B0-40CE-81F6-E0A0C3C18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3600" y="3660775"/>
              <a:ext cx="587375" cy="585788"/>
            </a:xfrm>
            <a:custGeom>
              <a:avLst/>
              <a:gdLst>
                <a:gd name="T0" fmla="*/ 293 w 355"/>
                <a:gd name="T1" fmla="*/ 355 h 355"/>
                <a:gd name="T2" fmla="*/ 62 w 355"/>
                <a:gd name="T3" fmla="*/ 355 h 355"/>
                <a:gd name="T4" fmla="*/ 0 w 355"/>
                <a:gd name="T5" fmla="*/ 293 h 355"/>
                <a:gd name="T6" fmla="*/ 0 w 355"/>
                <a:gd name="T7" fmla="*/ 61 h 355"/>
                <a:gd name="T8" fmla="*/ 62 w 355"/>
                <a:gd name="T9" fmla="*/ 0 h 355"/>
                <a:gd name="T10" fmla="*/ 293 w 355"/>
                <a:gd name="T11" fmla="*/ 0 h 355"/>
                <a:gd name="T12" fmla="*/ 355 w 355"/>
                <a:gd name="T13" fmla="*/ 61 h 355"/>
                <a:gd name="T14" fmla="*/ 355 w 355"/>
                <a:gd name="T15" fmla="*/ 293 h 355"/>
                <a:gd name="T16" fmla="*/ 293 w 355"/>
                <a:gd name="T17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5" h="355">
                  <a:moveTo>
                    <a:pt x="293" y="355"/>
                  </a:moveTo>
                  <a:cubicBezTo>
                    <a:pt x="62" y="355"/>
                    <a:pt x="62" y="355"/>
                    <a:pt x="62" y="355"/>
                  </a:cubicBezTo>
                  <a:cubicBezTo>
                    <a:pt x="28" y="355"/>
                    <a:pt x="0" y="327"/>
                    <a:pt x="0" y="293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8" y="0"/>
                    <a:pt x="62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327" y="0"/>
                    <a:pt x="355" y="27"/>
                    <a:pt x="355" y="61"/>
                  </a:cubicBezTo>
                  <a:cubicBezTo>
                    <a:pt x="355" y="293"/>
                    <a:pt x="355" y="293"/>
                    <a:pt x="355" y="293"/>
                  </a:cubicBezTo>
                  <a:cubicBezTo>
                    <a:pt x="355" y="327"/>
                    <a:pt x="327" y="355"/>
                    <a:pt x="293" y="355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Freeform 110">
              <a:extLst>
                <a:ext uri="{FF2B5EF4-FFF2-40B4-BE49-F238E27FC236}">
                  <a16:creationId xmlns:a16="http://schemas.microsoft.com/office/drawing/2014/main" id="{35751C00-68B8-4B9F-B1AF-20CA7B972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3600" y="3832225"/>
              <a:ext cx="587375" cy="311150"/>
            </a:xfrm>
            <a:custGeom>
              <a:avLst/>
              <a:gdLst>
                <a:gd name="T0" fmla="*/ 0 w 370"/>
                <a:gd name="T1" fmla="*/ 196 h 196"/>
                <a:gd name="T2" fmla="*/ 123 w 370"/>
                <a:gd name="T3" fmla="*/ 74 h 196"/>
                <a:gd name="T4" fmla="*/ 234 w 370"/>
                <a:gd name="T5" fmla="*/ 135 h 196"/>
                <a:gd name="T6" fmla="*/ 370 w 370"/>
                <a:gd name="T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0" h="196">
                  <a:moveTo>
                    <a:pt x="0" y="196"/>
                  </a:moveTo>
                  <a:lnTo>
                    <a:pt x="123" y="74"/>
                  </a:lnTo>
                  <a:lnTo>
                    <a:pt x="234" y="135"/>
                  </a:lnTo>
                  <a:lnTo>
                    <a:pt x="37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Oval 111">
              <a:extLst>
                <a:ext uri="{FF2B5EF4-FFF2-40B4-BE49-F238E27FC236}">
                  <a16:creationId xmlns:a16="http://schemas.microsoft.com/office/drawing/2014/main" id="{02D3D1AB-C461-4C7E-BDA8-FAE4CE40A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23138" y="3756025"/>
              <a:ext cx="127000" cy="1270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Oval 112">
              <a:extLst>
                <a:ext uri="{FF2B5EF4-FFF2-40B4-BE49-F238E27FC236}">
                  <a16:creationId xmlns:a16="http://schemas.microsoft.com/office/drawing/2014/main" id="{B7859480-7CDC-4278-9158-E98A80A57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5475" y="3694113"/>
              <a:ext cx="60325" cy="603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1" name="Oval 170">
            <a:extLst>
              <a:ext uri="{FF2B5EF4-FFF2-40B4-BE49-F238E27FC236}">
                <a16:creationId xmlns:a16="http://schemas.microsoft.com/office/drawing/2014/main" id="{394B6095-0E4A-44A9-B391-E749D276B1A5}"/>
              </a:ext>
            </a:extLst>
          </p:cNvPr>
          <p:cNvSpPr/>
          <p:nvPr/>
        </p:nvSpPr>
        <p:spPr>
          <a:xfrm>
            <a:off x="9604887" y="112285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A19C4812-ED96-43B5-BA1B-021C42AFDEE4}"/>
              </a:ext>
            </a:extLst>
          </p:cNvPr>
          <p:cNvGrpSpPr/>
          <p:nvPr/>
        </p:nvGrpSpPr>
        <p:grpSpPr>
          <a:xfrm>
            <a:off x="9716314" y="1237704"/>
            <a:ext cx="417078" cy="410236"/>
            <a:chOff x="5603875" y="2959101"/>
            <a:chExt cx="2613026" cy="2570163"/>
          </a:xfrm>
        </p:grpSpPr>
        <p:sp>
          <p:nvSpPr>
            <p:cNvPr id="176" name="Freeform 116">
              <a:extLst>
                <a:ext uri="{FF2B5EF4-FFF2-40B4-BE49-F238E27FC236}">
                  <a16:creationId xmlns:a16="http://schemas.microsoft.com/office/drawing/2014/main" id="{17D2575D-97EE-4FCC-911F-872AC55AD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0988" y="4824413"/>
              <a:ext cx="819150" cy="371475"/>
            </a:xfrm>
            <a:custGeom>
              <a:avLst/>
              <a:gdLst>
                <a:gd name="T0" fmla="*/ 67 w 486"/>
                <a:gd name="T1" fmla="*/ 221 h 221"/>
                <a:gd name="T2" fmla="*/ 126 w 486"/>
                <a:gd name="T3" fmla="*/ 46 h 221"/>
                <a:gd name="T4" fmla="*/ 306 w 486"/>
                <a:gd name="T5" fmla="*/ 134 h 221"/>
                <a:gd name="T6" fmla="*/ 419 w 486"/>
                <a:gd name="T7" fmla="*/ 75 h 221"/>
                <a:gd name="T8" fmla="*/ 460 w 486"/>
                <a:gd name="T9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6" h="221">
                  <a:moveTo>
                    <a:pt x="67" y="221"/>
                  </a:moveTo>
                  <a:cubicBezTo>
                    <a:pt x="67" y="221"/>
                    <a:pt x="0" y="121"/>
                    <a:pt x="126" y="46"/>
                  </a:cubicBezTo>
                  <a:cubicBezTo>
                    <a:pt x="249" y="0"/>
                    <a:pt x="306" y="134"/>
                    <a:pt x="306" y="134"/>
                  </a:cubicBezTo>
                  <a:cubicBezTo>
                    <a:pt x="306" y="134"/>
                    <a:pt x="336" y="55"/>
                    <a:pt x="419" y="75"/>
                  </a:cubicBezTo>
                  <a:cubicBezTo>
                    <a:pt x="486" y="90"/>
                    <a:pt x="460" y="193"/>
                    <a:pt x="460" y="19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Freeform 117">
              <a:extLst>
                <a:ext uri="{FF2B5EF4-FFF2-40B4-BE49-F238E27FC236}">
                  <a16:creationId xmlns:a16="http://schemas.microsoft.com/office/drawing/2014/main" id="{93F56AEF-53EB-4468-9758-834F1B400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4038" y="4191001"/>
              <a:ext cx="2582863" cy="1338263"/>
            </a:xfrm>
            <a:custGeom>
              <a:avLst/>
              <a:gdLst>
                <a:gd name="T0" fmla="*/ 242 w 1533"/>
                <a:gd name="T1" fmla="*/ 437 h 797"/>
                <a:gd name="T2" fmla="*/ 18 w 1533"/>
                <a:gd name="T3" fmla="*/ 599 h 797"/>
                <a:gd name="T4" fmla="*/ 196 w 1533"/>
                <a:gd name="T5" fmla="*/ 797 h 797"/>
                <a:gd name="T6" fmla="*/ 1334 w 1533"/>
                <a:gd name="T7" fmla="*/ 797 h 797"/>
                <a:gd name="T8" fmla="*/ 1453 w 1533"/>
                <a:gd name="T9" fmla="*/ 761 h 797"/>
                <a:gd name="T10" fmla="*/ 1523 w 1533"/>
                <a:gd name="T11" fmla="*/ 599 h 797"/>
                <a:gd name="T12" fmla="*/ 1291 w 1533"/>
                <a:gd name="T13" fmla="*/ 415 h 797"/>
                <a:gd name="T14" fmla="*/ 1059 w 1533"/>
                <a:gd name="T15" fmla="*/ 3 h 797"/>
                <a:gd name="T16" fmla="*/ 687 w 1533"/>
                <a:gd name="T17" fmla="*/ 224 h 797"/>
                <a:gd name="T18" fmla="*/ 435 w 1533"/>
                <a:gd name="T19" fmla="*/ 175 h 797"/>
                <a:gd name="T20" fmla="*/ 242 w 1533"/>
                <a:gd name="T21" fmla="*/ 437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33" h="797">
                  <a:moveTo>
                    <a:pt x="242" y="437"/>
                  </a:moveTo>
                  <a:cubicBezTo>
                    <a:pt x="242" y="437"/>
                    <a:pt x="0" y="409"/>
                    <a:pt x="18" y="599"/>
                  </a:cubicBezTo>
                  <a:cubicBezTo>
                    <a:pt x="36" y="790"/>
                    <a:pt x="196" y="797"/>
                    <a:pt x="196" y="797"/>
                  </a:cubicBezTo>
                  <a:cubicBezTo>
                    <a:pt x="1334" y="797"/>
                    <a:pt x="1334" y="797"/>
                    <a:pt x="1334" y="797"/>
                  </a:cubicBezTo>
                  <a:cubicBezTo>
                    <a:pt x="1377" y="797"/>
                    <a:pt x="1418" y="785"/>
                    <a:pt x="1453" y="761"/>
                  </a:cubicBezTo>
                  <a:cubicBezTo>
                    <a:pt x="1494" y="732"/>
                    <a:pt x="1533" y="683"/>
                    <a:pt x="1523" y="599"/>
                  </a:cubicBezTo>
                  <a:cubicBezTo>
                    <a:pt x="1502" y="432"/>
                    <a:pt x="1291" y="415"/>
                    <a:pt x="1291" y="415"/>
                  </a:cubicBezTo>
                  <a:cubicBezTo>
                    <a:pt x="1291" y="415"/>
                    <a:pt x="1333" y="5"/>
                    <a:pt x="1059" y="3"/>
                  </a:cubicBezTo>
                  <a:cubicBezTo>
                    <a:pt x="785" y="0"/>
                    <a:pt x="687" y="224"/>
                    <a:pt x="687" y="224"/>
                  </a:cubicBezTo>
                  <a:cubicBezTo>
                    <a:pt x="687" y="224"/>
                    <a:pt x="607" y="124"/>
                    <a:pt x="435" y="175"/>
                  </a:cubicBezTo>
                  <a:cubicBezTo>
                    <a:pt x="263" y="226"/>
                    <a:pt x="242" y="437"/>
                    <a:pt x="242" y="43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Freeform 118">
              <a:extLst>
                <a:ext uri="{FF2B5EF4-FFF2-40B4-BE49-F238E27FC236}">
                  <a16:creationId xmlns:a16="http://schemas.microsoft.com/office/drawing/2014/main" id="{1DC09B9D-A76D-4581-B87E-2B38BB710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4648201"/>
              <a:ext cx="192088" cy="214313"/>
            </a:xfrm>
            <a:custGeom>
              <a:avLst/>
              <a:gdLst>
                <a:gd name="T0" fmla="*/ 8 w 114"/>
                <a:gd name="T1" fmla="*/ 127 h 127"/>
                <a:gd name="T2" fmla="*/ 47 w 114"/>
                <a:gd name="T3" fmla="*/ 38 h 127"/>
                <a:gd name="T4" fmla="*/ 114 w 114"/>
                <a:gd name="T5" fmla="*/ 20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4" h="127">
                  <a:moveTo>
                    <a:pt x="8" y="127"/>
                  </a:moveTo>
                  <a:cubicBezTo>
                    <a:pt x="8" y="127"/>
                    <a:pt x="0" y="77"/>
                    <a:pt x="47" y="38"/>
                  </a:cubicBezTo>
                  <a:cubicBezTo>
                    <a:pt x="93" y="0"/>
                    <a:pt x="114" y="20"/>
                    <a:pt x="114" y="2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119">
              <a:extLst>
                <a:ext uri="{FF2B5EF4-FFF2-40B4-BE49-F238E27FC236}">
                  <a16:creationId xmlns:a16="http://schemas.microsoft.com/office/drawing/2014/main" id="{EE91B972-97E2-4317-9E5D-FA1E31526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9763" y="4368801"/>
              <a:ext cx="242888" cy="206375"/>
            </a:xfrm>
            <a:custGeom>
              <a:avLst/>
              <a:gdLst>
                <a:gd name="T0" fmla="*/ 3 w 144"/>
                <a:gd name="T1" fmla="*/ 123 h 123"/>
                <a:gd name="T2" fmla="*/ 45 w 144"/>
                <a:gd name="T3" fmla="*/ 36 h 123"/>
                <a:gd name="T4" fmla="*/ 144 w 144"/>
                <a:gd name="T5" fmla="*/ 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4" h="123">
                  <a:moveTo>
                    <a:pt x="3" y="123"/>
                  </a:moveTo>
                  <a:cubicBezTo>
                    <a:pt x="3" y="123"/>
                    <a:pt x="0" y="72"/>
                    <a:pt x="45" y="36"/>
                  </a:cubicBezTo>
                  <a:cubicBezTo>
                    <a:pt x="90" y="0"/>
                    <a:pt x="144" y="7"/>
                    <a:pt x="144" y="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120">
              <a:extLst>
                <a:ext uri="{FF2B5EF4-FFF2-40B4-BE49-F238E27FC236}">
                  <a16:creationId xmlns:a16="http://schemas.microsoft.com/office/drawing/2014/main" id="{13DB4806-2810-4FD1-89E7-83B2D5CD0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3508376"/>
              <a:ext cx="611188" cy="1182688"/>
            </a:xfrm>
            <a:custGeom>
              <a:avLst/>
              <a:gdLst>
                <a:gd name="T0" fmla="*/ 0 w 363"/>
                <a:gd name="T1" fmla="*/ 434 h 704"/>
                <a:gd name="T2" fmla="*/ 94 w 363"/>
                <a:gd name="T3" fmla="*/ 208 h 704"/>
                <a:gd name="T4" fmla="*/ 110 w 363"/>
                <a:gd name="T5" fmla="*/ 105 h 704"/>
                <a:gd name="T6" fmla="*/ 300 w 363"/>
                <a:gd name="T7" fmla="*/ 0 h 704"/>
                <a:gd name="T8" fmla="*/ 363 w 363"/>
                <a:gd name="T9" fmla="*/ 216 h 704"/>
                <a:gd name="T10" fmla="*/ 210 w 363"/>
                <a:gd name="T11" fmla="*/ 496 h 704"/>
                <a:gd name="T12" fmla="*/ 130 w 363"/>
                <a:gd name="T13" fmla="*/ 704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3" h="704">
                  <a:moveTo>
                    <a:pt x="0" y="434"/>
                  </a:moveTo>
                  <a:cubicBezTo>
                    <a:pt x="0" y="434"/>
                    <a:pt x="87" y="283"/>
                    <a:pt x="94" y="208"/>
                  </a:cubicBezTo>
                  <a:cubicBezTo>
                    <a:pt x="102" y="134"/>
                    <a:pt x="110" y="105"/>
                    <a:pt x="110" y="105"/>
                  </a:cubicBezTo>
                  <a:cubicBezTo>
                    <a:pt x="300" y="0"/>
                    <a:pt x="300" y="0"/>
                    <a:pt x="300" y="0"/>
                  </a:cubicBezTo>
                  <a:cubicBezTo>
                    <a:pt x="363" y="216"/>
                    <a:pt x="363" y="216"/>
                    <a:pt x="363" y="216"/>
                  </a:cubicBezTo>
                  <a:cubicBezTo>
                    <a:pt x="363" y="216"/>
                    <a:pt x="290" y="288"/>
                    <a:pt x="210" y="496"/>
                  </a:cubicBezTo>
                  <a:cubicBezTo>
                    <a:pt x="130" y="704"/>
                    <a:pt x="130" y="704"/>
                    <a:pt x="130" y="70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Line 121">
              <a:extLst>
                <a:ext uri="{FF2B5EF4-FFF2-40B4-BE49-F238E27FC236}">
                  <a16:creationId xmlns:a16="http://schemas.microsoft.com/office/drawing/2014/main" id="{6EE7295B-BD89-4C67-9829-ED2B42C132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96238" y="3508376"/>
              <a:ext cx="100013" cy="2460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Freeform 122">
              <a:extLst>
                <a:ext uri="{FF2B5EF4-FFF2-40B4-BE49-F238E27FC236}">
                  <a16:creationId xmlns:a16="http://schemas.microsoft.com/office/drawing/2014/main" id="{11448E8B-DCC1-46DA-B2CF-0B226BC42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8900" y="3994151"/>
              <a:ext cx="336550" cy="152400"/>
            </a:xfrm>
            <a:custGeom>
              <a:avLst/>
              <a:gdLst>
                <a:gd name="T0" fmla="*/ 0 w 199"/>
                <a:gd name="T1" fmla="*/ 0 h 91"/>
                <a:gd name="T2" fmla="*/ 72 w 199"/>
                <a:gd name="T3" fmla="*/ 63 h 91"/>
                <a:gd name="T4" fmla="*/ 199 w 199"/>
                <a:gd name="T5" fmla="*/ 7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9" h="91">
                  <a:moveTo>
                    <a:pt x="0" y="0"/>
                  </a:moveTo>
                  <a:cubicBezTo>
                    <a:pt x="0" y="0"/>
                    <a:pt x="21" y="35"/>
                    <a:pt x="72" y="63"/>
                  </a:cubicBezTo>
                  <a:cubicBezTo>
                    <a:pt x="124" y="91"/>
                    <a:pt x="199" y="70"/>
                    <a:pt x="199" y="7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Freeform 123">
              <a:extLst>
                <a:ext uri="{FF2B5EF4-FFF2-40B4-BE49-F238E27FC236}">
                  <a16:creationId xmlns:a16="http://schemas.microsoft.com/office/drawing/2014/main" id="{BA57F3C7-99D4-4F45-8AB7-0DAB1E4FC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3711576"/>
              <a:ext cx="373063" cy="571500"/>
            </a:xfrm>
            <a:custGeom>
              <a:avLst/>
              <a:gdLst>
                <a:gd name="T0" fmla="*/ 12 w 221"/>
                <a:gd name="T1" fmla="*/ 340 h 340"/>
                <a:gd name="T2" fmla="*/ 0 w 221"/>
                <a:gd name="T3" fmla="*/ 144 h 340"/>
                <a:gd name="T4" fmla="*/ 23 w 221"/>
                <a:gd name="T5" fmla="*/ 0 h 340"/>
                <a:gd name="T6" fmla="*/ 221 w 221"/>
                <a:gd name="T7" fmla="*/ 0 h 340"/>
                <a:gd name="T8" fmla="*/ 208 w 221"/>
                <a:gd name="T9" fmla="*/ 231 h 340"/>
                <a:gd name="T10" fmla="*/ 198 w 221"/>
                <a:gd name="T11" fmla="*/ 288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1" h="340">
                  <a:moveTo>
                    <a:pt x="12" y="340"/>
                  </a:moveTo>
                  <a:cubicBezTo>
                    <a:pt x="12" y="340"/>
                    <a:pt x="0" y="231"/>
                    <a:pt x="0" y="144"/>
                  </a:cubicBezTo>
                  <a:cubicBezTo>
                    <a:pt x="0" y="56"/>
                    <a:pt x="23" y="0"/>
                    <a:pt x="23" y="0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21" y="0"/>
                    <a:pt x="221" y="162"/>
                    <a:pt x="208" y="231"/>
                  </a:cubicBezTo>
                  <a:cubicBezTo>
                    <a:pt x="196" y="301"/>
                    <a:pt x="198" y="288"/>
                    <a:pt x="198" y="28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Line 124">
              <a:extLst>
                <a:ext uri="{FF2B5EF4-FFF2-40B4-BE49-F238E27FC236}">
                  <a16:creationId xmlns:a16="http://schemas.microsoft.com/office/drawing/2014/main" id="{22626E58-243A-4E8D-B7D0-08543926EE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2150" y="3952876"/>
              <a:ext cx="3730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125">
              <a:extLst>
                <a:ext uri="{FF2B5EF4-FFF2-40B4-BE49-F238E27FC236}">
                  <a16:creationId xmlns:a16="http://schemas.microsoft.com/office/drawing/2014/main" id="{6E95BB8E-C211-4727-B6F9-C292782BB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1813" y="2959101"/>
              <a:ext cx="673100" cy="752475"/>
            </a:xfrm>
            <a:custGeom>
              <a:avLst/>
              <a:gdLst>
                <a:gd name="T0" fmla="*/ 316 w 399"/>
                <a:gd name="T1" fmla="*/ 448 h 448"/>
                <a:gd name="T2" fmla="*/ 352 w 399"/>
                <a:gd name="T3" fmla="*/ 180 h 448"/>
                <a:gd name="T4" fmla="*/ 206 w 399"/>
                <a:gd name="T5" fmla="*/ 0 h 448"/>
                <a:gd name="T6" fmla="*/ 108 w 399"/>
                <a:gd name="T7" fmla="*/ 245 h 448"/>
                <a:gd name="T8" fmla="*/ 118 w 399"/>
                <a:gd name="T9" fmla="*/ 44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9" h="448">
                  <a:moveTo>
                    <a:pt x="316" y="448"/>
                  </a:moveTo>
                  <a:cubicBezTo>
                    <a:pt x="316" y="448"/>
                    <a:pt x="399" y="304"/>
                    <a:pt x="352" y="180"/>
                  </a:cubicBezTo>
                  <a:cubicBezTo>
                    <a:pt x="306" y="57"/>
                    <a:pt x="206" y="0"/>
                    <a:pt x="206" y="0"/>
                  </a:cubicBezTo>
                  <a:cubicBezTo>
                    <a:pt x="206" y="0"/>
                    <a:pt x="216" y="165"/>
                    <a:pt x="108" y="245"/>
                  </a:cubicBezTo>
                  <a:cubicBezTo>
                    <a:pt x="0" y="324"/>
                    <a:pt x="118" y="448"/>
                    <a:pt x="118" y="44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126">
              <a:extLst>
                <a:ext uri="{FF2B5EF4-FFF2-40B4-BE49-F238E27FC236}">
                  <a16:creationId xmlns:a16="http://schemas.microsoft.com/office/drawing/2014/main" id="{AB8C64A1-3915-417E-BAEE-3AE06638D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3325" y="2959101"/>
              <a:ext cx="608013" cy="1500188"/>
            </a:xfrm>
            <a:custGeom>
              <a:avLst/>
              <a:gdLst>
                <a:gd name="T0" fmla="*/ 383 w 383"/>
                <a:gd name="T1" fmla="*/ 920 h 945"/>
                <a:gd name="T2" fmla="*/ 235 w 383"/>
                <a:gd name="T3" fmla="*/ 272 h 945"/>
                <a:gd name="T4" fmla="*/ 38 w 383"/>
                <a:gd name="T5" fmla="*/ 0 h 945"/>
                <a:gd name="T6" fmla="*/ 0 w 383"/>
                <a:gd name="T7" fmla="*/ 360 h 945"/>
                <a:gd name="T8" fmla="*/ 153 w 383"/>
                <a:gd name="T9" fmla="*/ 945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3" h="945">
                  <a:moveTo>
                    <a:pt x="383" y="920"/>
                  </a:moveTo>
                  <a:lnTo>
                    <a:pt x="235" y="272"/>
                  </a:lnTo>
                  <a:lnTo>
                    <a:pt x="38" y="0"/>
                  </a:lnTo>
                  <a:lnTo>
                    <a:pt x="0" y="360"/>
                  </a:lnTo>
                  <a:lnTo>
                    <a:pt x="153" y="94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27">
              <a:extLst>
                <a:ext uri="{FF2B5EF4-FFF2-40B4-BE49-F238E27FC236}">
                  <a16:creationId xmlns:a16="http://schemas.microsoft.com/office/drawing/2014/main" id="{F2C7DEFF-5BB1-4BA3-B159-B556DFF20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3325" y="3411538"/>
              <a:ext cx="377825" cy="196850"/>
            </a:xfrm>
            <a:custGeom>
              <a:avLst/>
              <a:gdLst>
                <a:gd name="T0" fmla="*/ 0 w 224"/>
                <a:gd name="T1" fmla="*/ 71 h 117"/>
                <a:gd name="T2" fmla="*/ 136 w 224"/>
                <a:gd name="T3" fmla="*/ 104 h 117"/>
                <a:gd name="T4" fmla="*/ 224 w 224"/>
                <a:gd name="T5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4" h="117">
                  <a:moveTo>
                    <a:pt x="0" y="71"/>
                  </a:moveTo>
                  <a:cubicBezTo>
                    <a:pt x="0" y="71"/>
                    <a:pt x="82" y="117"/>
                    <a:pt x="136" y="104"/>
                  </a:cubicBezTo>
                  <a:cubicBezTo>
                    <a:pt x="190" y="91"/>
                    <a:pt x="224" y="0"/>
                    <a:pt x="22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Line 128">
              <a:extLst>
                <a:ext uri="{FF2B5EF4-FFF2-40B4-BE49-F238E27FC236}">
                  <a16:creationId xmlns:a16="http://schemas.microsoft.com/office/drawing/2014/main" id="{A5225918-9288-43E8-8727-95960978B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86538" y="3952876"/>
              <a:ext cx="141288" cy="5619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Oval 129">
              <a:extLst>
                <a:ext uri="{FF2B5EF4-FFF2-40B4-BE49-F238E27FC236}">
                  <a16:creationId xmlns:a16="http://schemas.microsoft.com/office/drawing/2014/main" id="{654ECEDF-2DD8-488E-9D74-3D4034A8C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5463" y="4106863"/>
              <a:ext cx="211138" cy="2127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Oval 130">
              <a:extLst>
                <a:ext uri="{FF2B5EF4-FFF2-40B4-BE49-F238E27FC236}">
                  <a16:creationId xmlns:a16="http://schemas.microsoft.com/office/drawing/2014/main" id="{91A626D7-7CCB-44FC-925C-C2624B611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3875" y="4386263"/>
              <a:ext cx="427038" cy="425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2" name="Oval 191">
            <a:extLst>
              <a:ext uri="{FF2B5EF4-FFF2-40B4-BE49-F238E27FC236}">
                <a16:creationId xmlns:a16="http://schemas.microsoft.com/office/drawing/2014/main" id="{E59FB613-1EEF-4DB9-B748-FE55AB86F041}"/>
              </a:ext>
            </a:extLst>
          </p:cNvPr>
          <p:cNvSpPr/>
          <p:nvPr/>
        </p:nvSpPr>
        <p:spPr>
          <a:xfrm>
            <a:off x="10510423" y="112285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9CF2FF30-1785-4A35-A7FB-24ACCD0E4885}"/>
              </a:ext>
            </a:extLst>
          </p:cNvPr>
          <p:cNvGrpSpPr/>
          <p:nvPr/>
        </p:nvGrpSpPr>
        <p:grpSpPr>
          <a:xfrm>
            <a:off x="10624906" y="1260569"/>
            <a:ext cx="410967" cy="364507"/>
            <a:chOff x="5240338" y="2660650"/>
            <a:chExt cx="1727200" cy="1531938"/>
          </a:xfrm>
        </p:grpSpPr>
        <p:sp>
          <p:nvSpPr>
            <p:cNvPr id="197" name="Line 134">
              <a:extLst>
                <a:ext uri="{FF2B5EF4-FFF2-40B4-BE49-F238E27FC236}">
                  <a16:creationId xmlns:a16="http://schemas.microsoft.com/office/drawing/2014/main" id="{A4B4EDC4-6778-4811-8456-1A578F5B97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0338" y="4192588"/>
              <a:ext cx="17113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35">
              <a:extLst>
                <a:ext uri="{FF2B5EF4-FFF2-40B4-BE49-F238E27FC236}">
                  <a16:creationId xmlns:a16="http://schemas.microsoft.com/office/drawing/2014/main" id="{1B8821B5-D4AD-4AF6-B22D-13810AA20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2600" y="2779713"/>
              <a:ext cx="1404938" cy="1265238"/>
            </a:xfrm>
            <a:custGeom>
              <a:avLst/>
              <a:gdLst>
                <a:gd name="T0" fmla="*/ 23 w 515"/>
                <a:gd name="T1" fmla="*/ 382 h 465"/>
                <a:gd name="T2" fmla="*/ 100 w 515"/>
                <a:gd name="T3" fmla="*/ 465 h 465"/>
                <a:gd name="T4" fmla="*/ 229 w 515"/>
                <a:gd name="T5" fmla="*/ 465 h 465"/>
                <a:gd name="T6" fmla="*/ 488 w 515"/>
                <a:gd name="T7" fmla="*/ 205 h 465"/>
                <a:gd name="T8" fmla="*/ 488 w 515"/>
                <a:gd name="T9" fmla="*/ 108 h 465"/>
                <a:gd name="T10" fmla="*/ 408 w 515"/>
                <a:gd name="T11" fmla="*/ 27 h 465"/>
                <a:gd name="T12" fmla="*/ 311 w 515"/>
                <a:gd name="T13" fmla="*/ 26 h 465"/>
                <a:gd name="T14" fmla="*/ 25 w 515"/>
                <a:gd name="T15" fmla="*/ 298 h 465"/>
                <a:gd name="T16" fmla="*/ 23 w 515"/>
                <a:gd name="T17" fmla="*/ 382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5" h="465">
                  <a:moveTo>
                    <a:pt x="23" y="382"/>
                  </a:moveTo>
                  <a:cubicBezTo>
                    <a:pt x="100" y="465"/>
                    <a:pt x="100" y="465"/>
                    <a:pt x="100" y="465"/>
                  </a:cubicBezTo>
                  <a:cubicBezTo>
                    <a:pt x="229" y="465"/>
                    <a:pt x="229" y="465"/>
                    <a:pt x="229" y="465"/>
                  </a:cubicBezTo>
                  <a:cubicBezTo>
                    <a:pt x="488" y="205"/>
                    <a:pt x="488" y="205"/>
                    <a:pt x="488" y="205"/>
                  </a:cubicBezTo>
                  <a:cubicBezTo>
                    <a:pt x="515" y="178"/>
                    <a:pt x="515" y="135"/>
                    <a:pt x="488" y="108"/>
                  </a:cubicBezTo>
                  <a:cubicBezTo>
                    <a:pt x="408" y="27"/>
                    <a:pt x="408" y="27"/>
                    <a:pt x="408" y="27"/>
                  </a:cubicBezTo>
                  <a:cubicBezTo>
                    <a:pt x="381" y="0"/>
                    <a:pt x="338" y="0"/>
                    <a:pt x="311" y="26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1" y="321"/>
                    <a:pt x="0" y="358"/>
                    <a:pt x="23" y="38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Line 136">
              <a:extLst>
                <a:ext uri="{FF2B5EF4-FFF2-40B4-BE49-F238E27FC236}">
                  <a16:creationId xmlns:a16="http://schemas.microsoft.com/office/drawing/2014/main" id="{C3F4001E-0C06-471A-AED2-23586F2733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6138" y="3309938"/>
              <a:ext cx="498475" cy="4984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Oval 137">
              <a:extLst>
                <a:ext uri="{FF2B5EF4-FFF2-40B4-BE49-F238E27FC236}">
                  <a16:creationId xmlns:a16="http://schemas.microsoft.com/office/drawing/2014/main" id="{8110DAF2-F3E0-4573-9E77-E77A40B87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6138" y="2660650"/>
              <a:ext cx="138113" cy="1365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Oval 138">
              <a:extLst>
                <a:ext uri="{FF2B5EF4-FFF2-40B4-BE49-F238E27FC236}">
                  <a16:creationId xmlns:a16="http://schemas.microsoft.com/office/drawing/2014/main" id="{687FA9DE-6C77-4A92-961C-41FB927F7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9450" y="2905125"/>
              <a:ext cx="234950" cy="2349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Line 139">
              <a:extLst>
                <a:ext uri="{FF2B5EF4-FFF2-40B4-BE49-F238E27FC236}">
                  <a16:creationId xmlns:a16="http://schemas.microsoft.com/office/drawing/2014/main" id="{7B4F6ADC-354C-481A-9E91-8C039C2F95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3163" y="4083050"/>
              <a:ext cx="3429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Line 140">
              <a:extLst>
                <a:ext uri="{FF2B5EF4-FFF2-40B4-BE49-F238E27FC236}">
                  <a16:creationId xmlns:a16="http://schemas.microsoft.com/office/drawing/2014/main" id="{E1E574B0-4947-4D46-99DB-7C9CC3E84A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4613" y="3971925"/>
              <a:ext cx="3429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5" name="Oval 204">
            <a:extLst>
              <a:ext uri="{FF2B5EF4-FFF2-40B4-BE49-F238E27FC236}">
                <a16:creationId xmlns:a16="http://schemas.microsoft.com/office/drawing/2014/main" id="{144B53FA-29F0-4988-BFEE-0926539E26E7}"/>
              </a:ext>
            </a:extLst>
          </p:cNvPr>
          <p:cNvSpPr/>
          <p:nvPr/>
        </p:nvSpPr>
        <p:spPr>
          <a:xfrm>
            <a:off x="1075559" y="201247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85E9A10F-A5FE-487E-BA6D-1F5B7DA3BEF6}"/>
              </a:ext>
            </a:extLst>
          </p:cNvPr>
          <p:cNvGrpSpPr/>
          <p:nvPr/>
        </p:nvGrpSpPr>
        <p:grpSpPr>
          <a:xfrm>
            <a:off x="1148736" y="2177854"/>
            <a:ext cx="493579" cy="309165"/>
            <a:chOff x="5076825" y="2787651"/>
            <a:chExt cx="2022476" cy="1266825"/>
          </a:xfrm>
        </p:grpSpPr>
        <p:sp>
          <p:nvSpPr>
            <p:cNvPr id="210" name="Line 144">
              <a:extLst>
                <a:ext uri="{FF2B5EF4-FFF2-40B4-BE49-F238E27FC236}">
                  <a16:creationId xmlns:a16="http://schemas.microsoft.com/office/drawing/2014/main" id="{5E5C3CE2-8354-4F63-B18B-4500A174C4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9563" y="4054476"/>
              <a:ext cx="1709738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45">
              <a:extLst>
                <a:ext uri="{FF2B5EF4-FFF2-40B4-BE49-F238E27FC236}">
                  <a16:creationId xmlns:a16="http://schemas.microsoft.com/office/drawing/2014/main" id="{6CB755A9-4A92-4FB3-B119-90D9750CE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6825" y="2787651"/>
              <a:ext cx="1403350" cy="1266825"/>
            </a:xfrm>
            <a:custGeom>
              <a:avLst/>
              <a:gdLst>
                <a:gd name="T0" fmla="*/ 23 w 515"/>
                <a:gd name="T1" fmla="*/ 382 h 465"/>
                <a:gd name="T2" fmla="*/ 100 w 515"/>
                <a:gd name="T3" fmla="*/ 465 h 465"/>
                <a:gd name="T4" fmla="*/ 229 w 515"/>
                <a:gd name="T5" fmla="*/ 465 h 465"/>
                <a:gd name="T6" fmla="*/ 488 w 515"/>
                <a:gd name="T7" fmla="*/ 205 h 465"/>
                <a:gd name="T8" fmla="*/ 488 w 515"/>
                <a:gd name="T9" fmla="*/ 108 h 465"/>
                <a:gd name="T10" fmla="*/ 408 w 515"/>
                <a:gd name="T11" fmla="*/ 27 h 465"/>
                <a:gd name="T12" fmla="*/ 311 w 515"/>
                <a:gd name="T13" fmla="*/ 26 h 465"/>
                <a:gd name="T14" fmla="*/ 25 w 515"/>
                <a:gd name="T15" fmla="*/ 298 h 465"/>
                <a:gd name="T16" fmla="*/ 23 w 515"/>
                <a:gd name="T17" fmla="*/ 382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5" h="465">
                  <a:moveTo>
                    <a:pt x="23" y="382"/>
                  </a:moveTo>
                  <a:cubicBezTo>
                    <a:pt x="100" y="465"/>
                    <a:pt x="100" y="465"/>
                    <a:pt x="100" y="465"/>
                  </a:cubicBezTo>
                  <a:cubicBezTo>
                    <a:pt x="229" y="465"/>
                    <a:pt x="229" y="465"/>
                    <a:pt x="229" y="465"/>
                  </a:cubicBezTo>
                  <a:cubicBezTo>
                    <a:pt x="488" y="205"/>
                    <a:pt x="488" y="205"/>
                    <a:pt x="488" y="205"/>
                  </a:cubicBezTo>
                  <a:cubicBezTo>
                    <a:pt x="515" y="178"/>
                    <a:pt x="515" y="135"/>
                    <a:pt x="488" y="108"/>
                  </a:cubicBezTo>
                  <a:cubicBezTo>
                    <a:pt x="408" y="27"/>
                    <a:pt x="408" y="27"/>
                    <a:pt x="408" y="27"/>
                  </a:cubicBezTo>
                  <a:cubicBezTo>
                    <a:pt x="381" y="0"/>
                    <a:pt x="338" y="0"/>
                    <a:pt x="311" y="26"/>
                  </a:cubicBezTo>
                  <a:cubicBezTo>
                    <a:pt x="25" y="298"/>
                    <a:pt x="25" y="298"/>
                    <a:pt x="25" y="298"/>
                  </a:cubicBezTo>
                  <a:cubicBezTo>
                    <a:pt x="1" y="321"/>
                    <a:pt x="0" y="358"/>
                    <a:pt x="23" y="38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Line 146">
              <a:extLst>
                <a:ext uri="{FF2B5EF4-FFF2-40B4-BE49-F238E27FC236}">
                  <a16:creationId xmlns:a16="http://schemas.microsoft.com/office/drawing/2014/main" id="{963F4211-F367-4A2E-A878-24C93E29DA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1338" y="3500438"/>
              <a:ext cx="315913" cy="3159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147">
              <a:extLst>
                <a:ext uri="{FF2B5EF4-FFF2-40B4-BE49-F238E27FC236}">
                  <a16:creationId xmlns:a16="http://schemas.microsoft.com/office/drawing/2014/main" id="{45E708E5-C2EF-4313-BC1B-B6D8CB9C6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9088" y="3465513"/>
              <a:ext cx="157163" cy="158750"/>
            </a:xfrm>
            <a:custGeom>
              <a:avLst/>
              <a:gdLst>
                <a:gd name="T0" fmla="*/ 51 w 58"/>
                <a:gd name="T1" fmla="*/ 41 h 58"/>
                <a:gd name="T2" fmla="*/ 17 w 58"/>
                <a:gd name="T3" fmla="*/ 51 h 58"/>
                <a:gd name="T4" fmla="*/ 7 w 58"/>
                <a:gd name="T5" fmla="*/ 17 h 58"/>
                <a:gd name="T6" fmla="*/ 41 w 58"/>
                <a:gd name="T7" fmla="*/ 7 h 58"/>
                <a:gd name="T8" fmla="*/ 51 w 58"/>
                <a:gd name="T9" fmla="*/ 41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58">
                  <a:moveTo>
                    <a:pt x="51" y="41"/>
                  </a:moveTo>
                  <a:cubicBezTo>
                    <a:pt x="45" y="53"/>
                    <a:pt x="30" y="58"/>
                    <a:pt x="17" y="51"/>
                  </a:cubicBezTo>
                  <a:cubicBezTo>
                    <a:pt x="5" y="45"/>
                    <a:pt x="0" y="30"/>
                    <a:pt x="7" y="17"/>
                  </a:cubicBezTo>
                  <a:cubicBezTo>
                    <a:pt x="13" y="5"/>
                    <a:pt x="28" y="0"/>
                    <a:pt x="41" y="7"/>
                  </a:cubicBezTo>
                  <a:cubicBezTo>
                    <a:pt x="53" y="13"/>
                    <a:pt x="58" y="28"/>
                    <a:pt x="51" y="4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148">
              <a:extLst>
                <a:ext uri="{FF2B5EF4-FFF2-40B4-BE49-F238E27FC236}">
                  <a16:creationId xmlns:a16="http://schemas.microsoft.com/office/drawing/2014/main" id="{4D83B59B-86A8-43BA-AEAB-FCF274A17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70638" y="3614738"/>
              <a:ext cx="269875" cy="269875"/>
            </a:xfrm>
            <a:custGeom>
              <a:avLst/>
              <a:gdLst>
                <a:gd name="T0" fmla="*/ 88 w 99"/>
                <a:gd name="T1" fmla="*/ 70 h 99"/>
                <a:gd name="T2" fmla="*/ 30 w 99"/>
                <a:gd name="T3" fmla="*/ 88 h 99"/>
                <a:gd name="T4" fmla="*/ 11 w 99"/>
                <a:gd name="T5" fmla="*/ 30 h 99"/>
                <a:gd name="T6" fmla="*/ 70 w 99"/>
                <a:gd name="T7" fmla="*/ 12 h 99"/>
                <a:gd name="T8" fmla="*/ 88 w 99"/>
                <a:gd name="T9" fmla="*/ 7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9" h="99">
                  <a:moveTo>
                    <a:pt x="88" y="70"/>
                  </a:moveTo>
                  <a:cubicBezTo>
                    <a:pt x="77" y="91"/>
                    <a:pt x="51" y="99"/>
                    <a:pt x="30" y="88"/>
                  </a:cubicBezTo>
                  <a:cubicBezTo>
                    <a:pt x="9" y="77"/>
                    <a:pt x="0" y="51"/>
                    <a:pt x="11" y="30"/>
                  </a:cubicBezTo>
                  <a:cubicBezTo>
                    <a:pt x="22" y="9"/>
                    <a:pt x="49" y="0"/>
                    <a:pt x="70" y="12"/>
                  </a:cubicBezTo>
                  <a:cubicBezTo>
                    <a:pt x="91" y="23"/>
                    <a:pt x="99" y="49"/>
                    <a:pt x="88" y="7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6" name="Oval 215">
            <a:extLst>
              <a:ext uri="{FF2B5EF4-FFF2-40B4-BE49-F238E27FC236}">
                <a16:creationId xmlns:a16="http://schemas.microsoft.com/office/drawing/2014/main" id="{67FE2808-A151-4AC5-8A44-A9610BB90C0E}"/>
              </a:ext>
            </a:extLst>
          </p:cNvPr>
          <p:cNvSpPr/>
          <p:nvPr/>
        </p:nvSpPr>
        <p:spPr>
          <a:xfrm>
            <a:off x="1914785" y="203184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1" name="Group 230">
            <a:extLst>
              <a:ext uri="{FF2B5EF4-FFF2-40B4-BE49-F238E27FC236}">
                <a16:creationId xmlns:a16="http://schemas.microsoft.com/office/drawing/2014/main" id="{778D009F-03DD-4C4D-B83C-2D94082EB93C}"/>
              </a:ext>
            </a:extLst>
          </p:cNvPr>
          <p:cNvGrpSpPr/>
          <p:nvPr/>
        </p:nvGrpSpPr>
        <p:grpSpPr>
          <a:xfrm>
            <a:off x="2078296" y="2114031"/>
            <a:ext cx="312910" cy="475552"/>
            <a:chOff x="6107112" y="3440113"/>
            <a:chExt cx="1404938" cy="2135187"/>
          </a:xfrm>
        </p:grpSpPr>
        <p:sp>
          <p:nvSpPr>
            <p:cNvPr id="221" name="Freeform 152">
              <a:extLst>
                <a:ext uri="{FF2B5EF4-FFF2-40B4-BE49-F238E27FC236}">
                  <a16:creationId xmlns:a16="http://schemas.microsoft.com/office/drawing/2014/main" id="{3325DD84-27BF-4C6E-9D26-CE5EE00B2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7112" y="3440113"/>
              <a:ext cx="1317625" cy="2116138"/>
            </a:xfrm>
            <a:custGeom>
              <a:avLst/>
              <a:gdLst>
                <a:gd name="T0" fmla="*/ 0 w 1660"/>
                <a:gd name="T1" fmla="*/ 0 h 2666"/>
                <a:gd name="T2" fmla="*/ 0 w 1660"/>
                <a:gd name="T3" fmla="*/ 1293 h 2666"/>
                <a:gd name="T4" fmla="*/ 813 w 1660"/>
                <a:gd name="T5" fmla="*/ 2666 h 2666"/>
                <a:gd name="T6" fmla="*/ 1633 w 1660"/>
                <a:gd name="T7" fmla="*/ 1278 h 2666"/>
                <a:gd name="T8" fmla="*/ 1660 w 1660"/>
                <a:gd name="T9" fmla="*/ 0 h 2666"/>
                <a:gd name="T10" fmla="*/ 0 w 1660"/>
                <a:gd name="T11" fmla="*/ 0 h 2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60" h="2666">
                  <a:moveTo>
                    <a:pt x="0" y="0"/>
                  </a:moveTo>
                  <a:lnTo>
                    <a:pt x="0" y="1293"/>
                  </a:lnTo>
                  <a:lnTo>
                    <a:pt x="813" y="2666"/>
                  </a:lnTo>
                  <a:lnTo>
                    <a:pt x="1633" y="1278"/>
                  </a:lnTo>
                  <a:lnTo>
                    <a:pt x="166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Line 153">
              <a:extLst>
                <a:ext uri="{FF2B5EF4-FFF2-40B4-BE49-F238E27FC236}">
                  <a16:creationId xmlns:a16="http://schemas.microsoft.com/office/drawing/2014/main" id="{48CBC263-D933-4DE1-8B6E-C2C1E0FDF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8280" y="3449638"/>
              <a:ext cx="1588" cy="991394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Line 154">
              <a:extLst>
                <a:ext uri="{FF2B5EF4-FFF2-40B4-BE49-F238E27FC236}">
                  <a16:creationId xmlns:a16="http://schemas.microsoft.com/office/drawing/2014/main" id="{CD5D353E-714A-44F3-B38B-5CF85FF9A2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1930" y="3442494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155">
              <a:extLst>
                <a:ext uri="{FF2B5EF4-FFF2-40B4-BE49-F238E27FC236}">
                  <a16:creationId xmlns:a16="http://schemas.microsoft.com/office/drawing/2014/main" id="{511228BC-2C9B-414E-B602-9C7103706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7112" y="4233069"/>
              <a:ext cx="455613" cy="233363"/>
            </a:xfrm>
            <a:custGeom>
              <a:avLst/>
              <a:gdLst>
                <a:gd name="T0" fmla="*/ 574 w 574"/>
                <a:gd name="T1" fmla="*/ 262 h 294"/>
                <a:gd name="T2" fmla="*/ 255 w 574"/>
                <a:gd name="T3" fmla="*/ 0 h 294"/>
                <a:gd name="T4" fmla="*/ 0 w 574"/>
                <a:gd name="T5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4" h="294">
                  <a:moveTo>
                    <a:pt x="574" y="262"/>
                  </a:moveTo>
                  <a:lnTo>
                    <a:pt x="255" y="0"/>
                  </a:lnTo>
                  <a:lnTo>
                    <a:pt x="0" y="294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156">
              <a:extLst>
                <a:ext uri="{FF2B5EF4-FFF2-40B4-BE49-F238E27FC236}">
                  <a16:creationId xmlns:a16="http://schemas.microsoft.com/office/drawing/2014/main" id="{F2185D5A-433E-4DDF-AE12-BEB1FF9F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5424" y="4247356"/>
              <a:ext cx="812800" cy="207169"/>
            </a:xfrm>
            <a:custGeom>
              <a:avLst/>
              <a:gdLst>
                <a:gd name="T0" fmla="*/ 0 w 1024"/>
                <a:gd name="T1" fmla="*/ 255 h 261"/>
                <a:gd name="T2" fmla="*/ 240 w 1024"/>
                <a:gd name="T3" fmla="*/ 0 h 261"/>
                <a:gd name="T4" fmla="*/ 496 w 1024"/>
                <a:gd name="T5" fmla="*/ 261 h 261"/>
                <a:gd name="T6" fmla="*/ 775 w 1024"/>
                <a:gd name="T7" fmla="*/ 6 h 261"/>
                <a:gd name="T8" fmla="*/ 1024 w 1024"/>
                <a:gd name="T9" fmla="*/ 244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4" h="261">
                  <a:moveTo>
                    <a:pt x="0" y="255"/>
                  </a:moveTo>
                  <a:lnTo>
                    <a:pt x="240" y="0"/>
                  </a:lnTo>
                  <a:lnTo>
                    <a:pt x="496" y="261"/>
                  </a:lnTo>
                  <a:lnTo>
                    <a:pt x="775" y="6"/>
                  </a:lnTo>
                  <a:lnTo>
                    <a:pt x="1024" y="244"/>
                  </a:lnTo>
                </a:path>
              </a:pathLst>
            </a:custGeom>
            <a:noFill/>
            <a:ln w="6350" cap="sq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Freeform 157">
              <a:extLst>
                <a:ext uri="{FF2B5EF4-FFF2-40B4-BE49-F238E27FC236}">
                  <a16:creationId xmlns:a16="http://schemas.microsoft.com/office/drawing/2014/main" id="{8D70B6D9-5223-473C-8674-1DE84217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9124" y="3440113"/>
              <a:ext cx="9525" cy="1014413"/>
            </a:xfrm>
            <a:custGeom>
              <a:avLst/>
              <a:gdLst>
                <a:gd name="T0" fmla="*/ 0 w 7"/>
                <a:gd name="T1" fmla="*/ 749 h 749"/>
                <a:gd name="T2" fmla="*/ 7 w 7"/>
                <a:gd name="T3" fmla="*/ 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" h="749">
                  <a:moveTo>
                    <a:pt x="0" y="749"/>
                  </a:moveTo>
                  <a:cubicBezTo>
                    <a:pt x="0" y="172"/>
                    <a:pt x="7" y="0"/>
                    <a:pt x="7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Line 158">
              <a:extLst>
                <a:ext uri="{FF2B5EF4-FFF2-40B4-BE49-F238E27FC236}">
                  <a16:creationId xmlns:a16="http://schemas.microsoft.com/office/drawing/2014/main" id="{8164EE97-60B0-461A-8BAA-56F19F00F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4780" y="5137150"/>
              <a:ext cx="499269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Line 159">
              <a:extLst>
                <a:ext uri="{FF2B5EF4-FFF2-40B4-BE49-F238E27FC236}">
                  <a16:creationId xmlns:a16="http://schemas.microsoft.com/office/drawing/2014/main" id="{95E57E72-AB18-4FCF-B933-6C248EC7D4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36493" y="5575300"/>
              <a:ext cx="10128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Oval 160">
              <a:extLst>
                <a:ext uri="{FF2B5EF4-FFF2-40B4-BE49-F238E27FC236}">
                  <a16:creationId xmlns:a16="http://schemas.microsoft.com/office/drawing/2014/main" id="{A31ECB17-248A-4944-9F10-ECEF2FF5D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4737" y="5137150"/>
              <a:ext cx="87313" cy="86519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Oval 161">
              <a:extLst>
                <a:ext uri="{FF2B5EF4-FFF2-40B4-BE49-F238E27FC236}">
                  <a16:creationId xmlns:a16="http://schemas.microsoft.com/office/drawing/2014/main" id="{2590C923-0AB1-46F3-9489-F2E7FA6D8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9624" y="5223669"/>
              <a:ext cx="179388" cy="178594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2" name="Oval 231">
            <a:extLst>
              <a:ext uri="{FF2B5EF4-FFF2-40B4-BE49-F238E27FC236}">
                <a16:creationId xmlns:a16="http://schemas.microsoft.com/office/drawing/2014/main" id="{DDDB2768-9856-4DCC-8B73-2FB4D7DBB9A9}"/>
              </a:ext>
            </a:extLst>
          </p:cNvPr>
          <p:cNvSpPr/>
          <p:nvPr/>
        </p:nvSpPr>
        <p:spPr>
          <a:xfrm>
            <a:off x="2758104" y="204268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FD947BF5-540A-4EC0-B571-EE075F38F95A}"/>
              </a:ext>
            </a:extLst>
          </p:cNvPr>
          <p:cNvGrpSpPr/>
          <p:nvPr/>
        </p:nvGrpSpPr>
        <p:grpSpPr>
          <a:xfrm>
            <a:off x="2877892" y="2134151"/>
            <a:ext cx="400356" cy="457007"/>
            <a:chOff x="6443663" y="3825875"/>
            <a:chExt cx="1503362" cy="1716088"/>
          </a:xfrm>
        </p:grpSpPr>
        <p:sp>
          <p:nvSpPr>
            <p:cNvPr id="237" name="Freeform 165">
              <a:extLst>
                <a:ext uri="{FF2B5EF4-FFF2-40B4-BE49-F238E27FC236}">
                  <a16:creationId xmlns:a16="http://schemas.microsoft.com/office/drawing/2014/main" id="{D811E918-9807-407F-8599-E63BD33E7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3825875"/>
              <a:ext cx="1076325" cy="1716088"/>
            </a:xfrm>
            <a:custGeom>
              <a:avLst/>
              <a:gdLst>
                <a:gd name="T0" fmla="*/ 0 w 678"/>
                <a:gd name="T1" fmla="*/ 0 h 1081"/>
                <a:gd name="T2" fmla="*/ 0 w 678"/>
                <a:gd name="T3" fmla="*/ 529 h 1081"/>
                <a:gd name="T4" fmla="*/ 339 w 678"/>
                <a:gd name="T5" fmla="*/ 1081 h 1081"/>
                <a:gd name="T6" fmla="*/ 667 w 678"/>
                <a:gd name="T7" fmla="*/ 522 h 1081"/>
                <a:gd name="T8" fmla="*/ 678 w 678"/>
                <a:gd name="T9" fmla="*/ 0 h 1081"/>
                <a:gd name="T10" fmla="*/ 0 w 678"/>
                <a:gd name="T11" fmla="*/ 0 h 1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8" h="1081">
                  <a:moveTo>
                    <a:pt x="0" y="0"/>
                  </a:moveTo>
                  <a:lnTo>
                    <a:pt x="0" y="529"/>
                  </a:lnTo>
                  <a:lnTo>
                    <a:pt x="339" y="1081"/>
                  </a:lnTo>
                  <a:lnTo>
                    <a:pt x="667" y="522"/>
                  </a:lnTo>
                  <a:lnTo>
                    <a:pt x="67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Line 166">
              <a:extLst>
                <a:ext uri="{FF2B5EF4-FFF2-40B4-BE49-F238E27FC236}">
                  <a16:creationId xmlns:a16="http://schemas.microsoft.com/office/drawing/2014/main" id="{5346B842-2AC7-470F-8A76-1930D103C0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6938" y="3833813"/>
              <a:ext cx="1587" cy="8096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Line 167">
              <a:extLst>
                <a:ext uri="{FF2B5EF4-FFF2-40B4-BE49-F238E27FC236}">
                  <a16:creationId xmlns:a16="http://schemas.microsoft.com/office/drawing/2014/main" id="{1217A9D2-9517-4BB6-9569-55285C4FC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2175" y="3827463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Freeform 168">
              <a:extLst>
                <a:ext uri="{FF2B5EF4-FFF2-40B4-BE49-F238E27FC236}">
                  <a16:creationId xmlns:a16="http://schemas.microsoft.com/office/drawing/2014/main" id="{0833D38B-13DA-45ED-8DFC-2E2D44106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0700" y="4533900"/>
              <a:ext cx="373062" cy="131763"/>
            </a:xfrm>
            <a:custGeom>
              <a:avLst/>
              <a:gdLst>
                <a:gd name="T0" fmla="*/ 335 w 335"/>
                <a:gd name="T1" fmla="*/ 99 h 118"/>
                <a:gd name="T2" fmla="*/ 296 w 335"/>
                <a:gd name="T3" fmla="*/ 67 h 118"/>
                <a:gd name="T4" fmla="*/ 24 w 335"/>
                <a:gd name="T5" fmla="*/ 90 h 118"/>
                <a:gd name="T6" fmla="*/ 0 w 335"/>
                <a:gd name="T7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5" h="118">
                  <a:moveTo>
                    <a:pt x="335" y="99"/>
                  </a:moveTo>
                  <a:cubicBezTo>
                    <a:pt x="296" y="67"/>
                    <a:pt x="296" y="67"/>
                    <a:pt x="296" y="67"/>
                  </a:cubicBezTo>
                  <a:cubicBezTo>
                    <a:pt x="214" y="0"/>
                    <a:pt x="94" y="10"/>
                    <a:pt x="24" y="90"/>
                  </a:cubicBezTo>
                  <a:cubicBezTo>
                    <a:pt x="0" y="118"/>
                    <a:pt x="0" y="118"/>
                    <a:pt x="0" y="11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Freeform 169">
              <a:extLst>
                <a:ext uri="{FF2B5EF4-FFF2-40B4-BE49-F238E27FC236}">
                  <a16:creationId xmlns:a16="http://schemas.microsoft.com/office/drawing/2014/main" id="{64375A51-8938-4963-A178-EFB6A6AA1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549775"/>
              <a:ext cx="663575" cy="104775"/>
            </a:xfrm>
            <a:custGeom>
              <a:avLst/>
              <a:gdLst>
                <a:gd name="T0" fmla="*/ 0 w 597"/>
                <a:gd name="T1" fmla="*/ 92 h 95"/>
                <a:gd name="T2" fmla="*/ 0 w 597"/>
                <a:gd name="T3" fmla="*/ 92 h 95"/>
                <a:gd name="T4" fmla="*/ 283 w 597"/>
                <a:gd name="T5" fmla="*/ 89 h 95"/>
                <a:gd name="T6" fmla="*/ 289 w 597"/>
                <a:gd name="T7" fmla="*/ 95 h 95"/>
                <a:gd name="T8" fmla="*/ 317 w 597"/>
                <a:gd name="T9" fmla="*/ 70 h 95"/>
                <a:gd name="T10" fmla="*/ 584 w 597"/>
                <a:gd name="T11" fmla="*/ 72 h 95"/>
                <a:gd name="T12" fmla="*/ 597 w 597"/>
                <a:gd name="T13" fmla="*/ 8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7" h="95">
                  <a:moveTo>
                    <a:pt x="0" y="92"/>
                  </a:moveTo>
                  <a:cubicBezTo>
                    <a:pt x="0" y="92"/>
                    <a:pt x="0" y="92"/>
                    <a:pt x="0" y="92"/>
                  </a:cubicBezTo>
                  <a:cubicBezTo>
                    <a:pt x="76" y="10"/>
                    <a:pt x="205" y="9"/>
                    <a:pt x="283" y="89"/>
                  </a:cubicBezTo>
                  <a:cubicBezTo>
                    <a:pt x="289" y="95"/>
                    <a:pt x="289" y="95"/>
                    <a:pt x="289" y="95"/>
                  </a:cubicBezTo>
                  <a:cubicBezTo>
                    <a:pt x="317" y="70"/>
                    <a:pt x="317" y="70"/>
                    <a:pt x="317" y="70"/>
                  </a:cubicBezTo>
                  <a:cubicBezTo>
                    <a:pt x="393" y="0"/>
                    <a:pt x="509" y="1"/>
                    <a:pt x="584" y="72"/>
                  </a:cubicBezTo>
                  <a:cubicBezTo>
                    <a:pt x="597" y="85"/>
                    <a:pt x="597" y="85"/>
                    <a:pt x="597" y="85"/>
                  </a:cubicBezTo>
                </a:path>
              </a:pathLst>
            </a:custGeom>
            <a:noFill/>
            <a:ln w="6350" cap="sq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170">
              <a:extLst>
                <a:ext uri="{FF2B5EF4-FFF2-40B4-BE49-F238E27FC236}">
                  <a16:creationId xmlns:a16="http://schemas.microsoft.com/office/drawing/2014/main" id="{FF93650B-4110-4A9F-9871-4082AF64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5550" y="3825875"/>
              <a:ext cx="6350" cy="828675"/>
            </a:xfrm>
            <a:custGeom>
              <a:avLst/>
              <a:gdLst>
                <a:gd name="T0" fmla="*/ 0 w 7"/>
                <a:gd name="T1" fmla="*/ 749 h 749"/>
                <a:gd name="T2" fmla="*/ 7 w 7"/>
                <a:gd name="T3" fmla="*/ 0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7" h="749">
                  <a:moveTo>
                    <a:pt x="0" y="749"/>
                  </a:moveTo>
                  <a:cubicBezTo>
                    <a:pt x="0" y="172"/>
                    <a:pt x="7" y="0"/>
                    <a:pt x="7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Line 171">
              <a:extLst>
                <a:ext uri="{FF2B5EF4-FFF2-40B4-BE49-F238E27FC236}">
                  <a16:creationId xmlns:a16="http://schemas.microsoft.com/office/drawing/2014/main" id="{86B916ED-D9F9-4657-881B-0D5F6F2717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8250" y="521335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Line 172">
              <a:extLst>
                <a:ext uri="{FF2B5EF4-FFF2-40B4-BE49-F238E27FC236}">
                  <a16:creationId xmlns:a16="http://schemas.microsoft.com/office/drawing/2014/main" id="{30EDF9CC-51CD-4AEE-8E01-BBD1D65A7D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78675" y="521335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Oval 173">
              <a:extLst>
                <a:ext uri="{FF2B5EF4-FFF2-40B4-BE49-F238E27FC236}">
                  <a16:creationId xmlns:a16="http://schemas.microsoft.com/office/drawing/2014/main" id="{46B17280-6330-4029-81AB-E86A4F001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61150" y="4130675"/>
              <a:ext cx="71437" cy="698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Oval 174">
              <a:extLst>
                <a:ext uri="{FF2B5EF4-FFF2-40B4-BE49-F238E27FC236}">
                  <a16:creationId xmlns:a16="http://schemas.microsoft.com/office/drawing/2014/main" id="{31548B3D-01B1-4BDD-9D97-AE3E64CD9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3663" y="4200525"/>
              <a:ext cx="147637" cy="1460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Line 175">
              <a:extLst>
                <a:ext uri="{FF2B5EF4-FFF2-40B4-BE49-F238E27FC236}">
                  <a16:creationId xmlns:a16="http://schemas.microsoft.com/office/drawing/2014/main" id="{C18D76EB-DA1C-4F98-83C6-166CB91832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56500" y="52578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Line 176">
              <a:extLst>
                <a:ext uri="{FF2B5EF4-FFF2-40B4-BE49-F238E27FC236}">
                  <a16:creationId xmlns:a16="http://schemas.microsoft.com/office/drawing/2014/main" id="{5852BC96-E7A6-432A-ABD5-8E1780F772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4075" y="52578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177">
              <a:extLst>
                <a:ext uri="{FF2B5EF4-FFF2-40B4-BE49-F238E27FC236}">
                  <a16:creationId xmlns:a16="http://schemas.microsoft.com/office/drawing/2014/main" id="{374EEF99-3A22-499C-9229-409B7CAAE4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8675" y="5167313"/>
              <a:ext cx="449262" cy="58738"/>
            </a:xfrm>
            <a:custGeom>
              <a:avLst/>
              <a:gdLst>
                <a:gd name="T0" fmla="*/ 0 w 404"/>
                <a:gd name="T1" fmla="*/ 0 h 53"/>
                <a:gd name="T2" fmla="*/ 8 w 404"/>
                <a:gd name="T3" fmla="*/ 3 h 53"/>
                <a:gd name="T4" fmla="*/ 404 w 404"/>
                <a:gd name="T5" fmla="*/ 0 h 53"/>
                <a:gd name="T6" fmla="*/ 404 w 404"/>
                <a:gd name="T7" fmla="*/ 0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4" h="53">
                  <a:moveTo>
                    <a:pt x="0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136" y="53"/>
                    <a:pt x="278" y="52"/>
                    <a:pt x="404" y="0"/>
                  </a:cubicBezTo>
                  <a:cubicBezTo>
                    <a:pt x="404" y="0"/>
                    <a:pt x="404" y="0"/>
                    <a:pt x="40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4" name="Oval 263">
            <a:extLst>
              <a:ext uri="{FF2B5EF4-FFF2-40B4-BE49-F238E27FC236}">
                <a16:creationId xmlns:a16="http://schemas.microsoft.com/office/drawing/2014/main" id="{5B0A5DDF-BA0C-4270-9D1E-4C66AA44541E}"/>
              </a:ext>
            </a:extLst>
          </p:cNvPr>
          <p:cNvSpPr/>
          <p:nvPr/>
        </p:nvSpPr>
        <p:spPr>
          <a:xfrm>
            <a:off x="3661904" y="204268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453AF4D4-07B5-44C5-88D5-93708E342561}"/>
              </a:ext>
            </a:extLst>
          </p:cNvPr>
          <p:cNvGrpSpPr/>
          <p:nvPr/>
        </p:nvGrpSpPr>
        <p:grpSpPr>
          <a:xfrm>
            <a:off x="3787772" y="2145248"/>
            <a:ext cx="388197" cy="434812"/>
            <a:chOff x="6877050" y="2919413"/>
            <a:chExt cx="2339975" cy="2620962"/>
          </a:xfrm>
        </p:grpSpPr>
        <p:sp>
          <p:nvSpPr>
            <p:cNvPr id="255" name="Freeform 181">
              <a:extLst>
                <a:ext uri="{FF2B5EF4-FFF2-40B4-BE49-F238E27FC236}">
                  <a16:creationId xmlns:a16="http://schemas.microsoft.com/office/drawing/2014/main" id="{C000B58B-35DC-417D-875D-C882883AD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3138" y="3409950"/>
              <a:ext cx="1287463" cy="1282700"/>
            </a:xfrm>
            <a:custGeom>
              <a:avLst/>
              <a:gdLst>
                <a:gd name="T0" fmla="*/ 24 w 473"/>
                <a:gd name="T1" fmla="*/ 473 h 473"/>
                <a:gd name="T2" fmla="*/ 0 w 473"/>
                <a:gd name="T3" fmla="*/ 346 h 473"/>
                <a:gd name="T4" fmla="*/ 346 w 473"/>
                <a:gd name="T5" fmla="*/ 0 h 473"/>
                <a:gd name="T6" fmla="*/ 473 w 473"/>
                <a:gd name="T7" fmla="*/ 24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3" h="473">
                  <a:moveTo>
                    <a:pt x="24" y="473"/>
                  </a:moveTo>
                  <a:cubicBezTo>
                    <a:pt x="9" y="433"/>
                    <a:pt x="0" y="391"/>
                    <a:pt x="0" y="346"/>
                  </a:cubicBezTo>
                  <a:cubicBezTo>
                    <a:pt x="0" y="155"/>
                    <a:pt x="155" y="0"/>
                    <a:pt x="346" y="0"/>
                  </a:cubicBezTo>
                  <a:cubicBezTo>
                    <a:pt x="391" y="0"/>
                    <a:pt x="434" y="8"/>
                    <a:pt x="473" y="24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82">
              <a:extLst>
                <a:ext uri="{FF2B5EF4-FFF2-40B4-BE49-F238E27FC236}">
                  <a16:creationId xmlns:a16="http://schemas.microsoft.com/office/drawing/2014/main" id="{4C1AF772-51A2-4C43-8CF9-A814584B4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8263" y="3773488"/>
              <a:ext cx="1519238" cy="1512887"/>
            </a:xfrm>
            <a:custGeom>
              <a:avLst/>
              <a:gdLst>
                <a:gd name="T0" fmla="*/ 485 w 558"/>
                <a:gd name="T1" fmla="*/ 0 h 558"/>
                <a:gd name="T2" fmla="*/ 558 w 558"/>
                <a:gd name="T3" fmla="*/ 212 h 558"/>
                <a:gd name="T4" fmla="*/ 212 w 558"/>
                <a:gd name="T5" fmla="*/ 558 h 558"/>
                <a:gd name="T6" fmla="*/ 0 w 558"/>
                <a:gd name="T7" fmla="*/ 485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8" h="558">
                  <a:moveTo>
                    <a:pt x="485" y="0"/>
                  </a:moveTo>
                  <a:cubicBezTo>
                    <a:pt x="531" y="58"/>
                    <a:pt x="558" y="132"/>
                    <a:pt x="558" y="212"/>
                  </a:cubicBezTo>
                  <a:cubicBezTo>
                    <a:pt x="558" y="403"/>
                    <a:pt x="403" y="558"/>
                    <a:pt x="212" y="558"/>
                  </a:cubicBezTo>
                  <a:cubicBezTo>
                    <a:pt x="132" y="558"/>
                    <a:pt x="59" y="531"/>
                    <a:pt x="0" y="485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83">
              <a:extLst>
                <a:ext uri="{FF2B5EF4-FFF2-40B4-BE49-F238E27FC236}">
                  <a16:creationId xmlns:a16="http://schemas.microsoft.com/office/drawing/2014/main" id="{AF1A339A-303B-4C79-9096-93A6AF8E8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7050" y="3217863"/>
              <a:ext cx="2339975" cy="2322512"/>
            </a:xfrm>
            <a:custGeom>
              <a:avLst/>
              <a:gdLst>
                <a:gd name="T0" fmla="*/ 198 w 860"/>
                <a:gd name="T1" fmla="*/ 790 h 857"/>
                <a:gd name="T2" fmla="*/ 298 w 860"/>
                <a:gd name="T3" fmla="*/ 690 h 857"/>
                <a:gd name="T4" fmla="*/ 678 w 860"/>
                <a:gd name="T5" fmla="*/ 310 h 857"/>
                <a:gd name="T6" fmla="*/ 783 w 860"/>
                <a:gd name="T7" fmla="*/ 205 h 857"/>
                <a:gd name="T8" fmla="*/ 842 w 860"/>
                <a:gd name="T9" fmla="*/ 146 h 857"/>
                <a:gd name="T10" fmla="*/ 842 w 860"/>
                <a:gd name="T11" fmla="*/ 79 h 857"/>
                <a:gd name="T12" fmla="*/ 781 w 860"/>
                <a:gd name="T13" fmla="*/ 18 h 857"/>
                <a:gd name="T14" fmla="*/ 714 w 860"/>
                <a:gd name="T15" fmla="*/ 18 h 857"/>
                <a:gd name="T16" fmla="*/ 637 w 860"/>
                <a:gd name="T17" fmla="*/ 95 h 857"/>
                <a:gd name="T18" fmla="*/ 422 w 860"/>
                <a:gd name="T19" fmla="*/ 310 h 857"/>
                <a:gd name="T20" fmla="*/ 422 w 860"/>
                <a:gd name="T21" fmla="*/ 310 h 857"/>
                <a:gd name="T22" fmla="*/ 188 w 860"/>
                <a:gd name="T23" fmla="*/ 544 h 857"/>
                <a:gd name="T24" fmla="*/ 70 w 860"/>
                <a:gd name="T25" fmla="*/ 662 h 857"/>
                <a:gd name="T26" fmla="*/ 34 w 860"/>
                <a:gd name="T27" fmla="*/ 763 h 857"/>
                <a:gd name="T28" fmla="*/ 0 w 860"/>
                <a:gd name="T29" fmla="*/ 857 h 857"/>
                <a:gd name="T30" fmla="*/ 88 w 860"/>
                <a:gd name="T31" fmla="*/ 827 h 857"/>
                <a:gd name="T32" fmla="*/ 198 w 860"/>
                <a:gd name="T33" fmla="*/ 790 h 8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60" h="857">
                  <a:moveTo>
                    <a:pt x="198" y="790"/>
                  </a:moveTo>
                  <a:cubicBezTo>
                    <a:pt x="298" y="690"/>
                    <a:pt x="298" y="690"/>
                    <a:pt x="298" y="690"/>
                  </a:cubicBezTo>
                  <a:cubicBezTo>
                    <a:pt x="678" y="310"/>
                    <a:pt x="678" y="310"/>
                    <a:pt x="678" y="310"/>
                  </a:cubicBezTo>
                  <a:cubicBezTo>
                    <a:pt x="783" y="205"/>
                    <a:pt x="783" y="205"/>
                    <a:pt x="783" y="205"/>
                  </a:cubicBezTo>
                  <a:cubicBezTo>
                    <a:pt x="842" y="146"/>
                    <a:pt x="842" y="146"/>
                    <a:pt x="842" y="146"/>
                  </a:cubicBezTo>
                  <a:cubicBezTo>
                    <a:pt x="860" y="128"/>
                    <a:pt x="860" y="97"/>
                    <a:pt x="842" y="79"/>
                  </a:cubicBezTo>
                  <a:cubicBezTo>
                    <a:pt x="781" y="18"/>
                    <a:pt x="781" y="18"/>
                    <a:pt x="781" y="18"/>
                  </a:cubicBezTo>
                  <a:cubicBezTo>
                    <a:pt x="763" y="0"/>
                    <a:pt x="732" y="0"/>
                    <a:pt x="714" y="18"/>
                  </a:cubicBezTo>
                  <a:cubicBezTo>
                    <a:pt x="637" y="95"/>
                    <a:pt x="637" y="95"/>
                    <a:pt x="637" y="95"/>
                  </a:cubicBezTo>
                  <a:cubicBezTo>
                    <a:pt x="422" y="310"/>
                    <a:pt x="422" y="310"/>
                    <a:pt x="422" y="310"/>
                  </a:cubicBezTo>
                  <a:cubicBezTo>
                    <a:pt x="422" y="310"/>
                    <a:pt x="422" y="310"/>
                    <a:pt x="422" y="310"/>
                  </a:cubicBezTo>
                  <a:cubicBezTo>
                    <a:pt x="188" y="544"/>
                    <a:pt x="188" y="544"/>
                    <a:pt x="188" y="544"/>
                  </a:cubicBezTo>
                  <a:cubicBezTo>
                    <a:pt x="70" y="662"/>
                    <a:pt x="70" y="662"/>
                    <a:pt x="70" y="662"/>
                  </a:cubicBezTo>
                  <a:cubicBezTo>
                    <a:pt x="34" y="763"/>
                    <a:pt x="34" y="763"/>
                    <a:pt x="34" y="763"/>
                  </a:cubicBezTo>
                  <a:cubicBezTo>
                    <a:pt x="0" y="857"/>
                    <a:pt x="0" y="857"/>
                    <a:pt x="0" y="857"/>
                  </a:cubicBezTo>
                  <a:cubicBezTo>
                    <a:pt x="88" y="827"/>
                    <a:pt x="88" y="827"/>
                    <a:pt x="88" y="827"/>
                  </a:cubicBezTo>
                  <a:lnTo>
                    <a:pt x="198" y="790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Line 184">
              <a:extLst>
                <a:ext uri="{FF2B5EF4-FFF2-40B4-BE49-F238E27FC236}">
                  <a16:creationId xmlns:a16="http://schemas.microsoft.com/office/drawing/2014/main" id="{2F253853-C51E-43B6-8BF5-9691F190A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67550" y="5011738"/>
              <a:ext cx="347663" cy="347662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Line 185">
              <a:extLst>
                <a:ext uri="{FF2B5EF4-FFF2-40B4-BE49-F238E27FC236}">
                  <a16:creationId xmlns:a16="http://schemas.microsoft.com/office/drawing/2014/main" id="{03A053ED-9B2F-4580-B58F-7B66D7A66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69125" y="5286375"/>
              <a:ext cx="147638" cy="173037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Oval 186">
              <a:extLst>
                <a:ext uri="{FF2B5EF4-FFF2-40B4-BE49-F238E27FC236}">
                  <a16:creationId xmlns:a16="http://schemas.microsoft.com/office/drawing/2014/main" id="{06A62D5F-2C11-4D95-BDF1-953EA2EF6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6075" y="2919413"/>
              <a:ext cx="92075" cy="8890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Oval 187">
              <a:extLst>
                <a:ext uri="{FF2B5EF4-FFF2-40B4-BE49-F238E27FC236}">
                  <a16:creationId xmlns:a16="http://schemas.microsoft.com/office/drawing/2014/main" id="{4DE791C8-3E35-48BE-A641-478A071B2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66075" y="3081338"/>
              <a:ext cx="239713" cy="239712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Line 188">
              <a:extLst>
                <a:ext uri="{FF2B5EF4-FFF2-40B4-BE49-F238E27FC236}">
                  <a16:creationId xmlns:a16="http://schemas.microsoft.com/office/drawing/2014/main" id="{099BAB2F-D1D7-4B63-A62C-39DD6C2F4C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404225" y="4386263"/>
              <a:ext cx="263525" cy="261937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Line 189">
              <a:extLst>
                <a:ext uri="{FF2B5EF4-FFF2-40B4-BE49-F238E27FC236}">
                  <a16:creationId xmlns:a16="http://schemas.microsoft.com/office/drawing/2014/main" id="{8C802470-23AD-452B-95E3-5CB6DBE02B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20113" y="4386263"/>
              <a:ext cx="346075" cy="344487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6" name="Oval 265">
            <a:extLst>
              <a:ext uri="{FF2B5EF4-FFF2-40B4-BE49-F238E27FC236}">
                <a16:creationId xmlns:a16="http://schemas.microsoft.com/office/drawing/2014/main" id="{3782FADC-1E5E-4CEE-824F-1D745AB52AE5}"/>
              </a:ext>
            </a:extLst>
          </p:cNvPr>
          <p:cNvSpPr/>
          <p:nvPr/>
        </p:nvSpPr>
        <p:spPr>
          <a:xfrm>
            <a:off x="4493173" y="202971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1" name="Group 280">
            <a:extLst>
              <a:ext uri="{FF2B5EF4-FFF2-40B4-BE49-F238E27FC236}">
                <a16:creationId xmlns:a16="http://schemas.microsoft.com/office/drawing/2014/main" id="{6E2B8E62-2FC4-4AB8-816C-2275F0A0821F}"/>
              </a:ext>
            </a:extLst>
          </p:cNvPr>
          <p:cNvGrpSpPr/>
          <p:nvPr/>
        </p:nvGrpSpPr>
        <p:grpSpPr>
          <a:xfrm>
            <a:off x="4679508" y="2134132"/>
            <a:ext cx="267263" cy="431104"/>
            <a:chOff x="7273671" y="4034904"/>
            <a:chExt cx="979018" cy="1579191"/>
          </a:xfrm>
        </p:grpSpPr>
        <p:sp>
          <p:nvSpPr>
            <p:cNvPr id="271" name="Freeform 193">
              <a:extLst>
                <a:ext uri="{FF2B5EF4-FFF2-40B4-BE49-F238E27FC236}">
                  <a16:creationId xmlns:a16="http://schemas.microsoft.com/office/drawing/2014/main" id="{E508F75F-6791-42B0-A91A-8DB557E28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5276" y="4541376"/>
              <a:ext cx="201943" cy="157515"/>
            </a:xfrm>
            <a:custGeom>
              <a:avLst/>
              <a:gdLst>
                <a:gd name="T0" fmla="*/ 309 w 315"/>
                <a:gd name="T1" fmla="*/ 116 h 247"/>
                <a:gd name="T2" fmla="*/ 64 w 315"/>
                <a:gd name="T3" fmla="*/ 247 h 247"/>
                <a:gd name="T4" fmla="*/ 117 w 315"/>
                <a:gd name="T5" fmla="*/ 111 h 247"/>
                <a:gd name="T6" fmla="*/ 193 w 315"/>
                <a:gd name="T7" fmla="*/ 0 h 247"/>
                <a:gd name="T8" fmla="*/ 309 w 315"/>
                <a:gd name="T9" fmla="*/ 116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5" h="247">
                  <a:moveTo>
                    <a:pt x="309" y="116"/>
                  </a:moveTo>
                  <a:cubicBezTo>
                    <a:pt x="297" y="247"/>
                    <a:pt x="128" y="247"/>
                    <a:pt x="64" y="247"/>
                  </a:cubicBezTo>
                  <a:cubicBezTo>
                    <a:pt x="0" y="247"/>
                    <a:pt x="117" y="175"/>
                    <a:pt x="117" y="111"/>
                  </a:cubicBezTo>
                  <a:cubicBezTo>
                    <a:pt x="117" y="47"/>
                    <a:pt x="129" y="0"/>
                    <a:pt x="193" y="0"/>
                  </a:cubicBezTo>
                  <a:cubicBezTo>
                    <a:pt x="257" y="0"/>
                    <a:pt x="315" y="52"/>
                    <a:pt x="309" y="116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94">
              <a:extLst>
                <a:ext uri="{FF2B5EF4-FFF2-40B4-BE49-F238E27FC236}">
                  <a16:creationId xmlns:a16="http://schemas.microsoft.com/office/drawing/2014/main" id="{F39696CF-56A6-4A2B-9CCD-9BEDF29D2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09059" y="4234423"/>
              <a:ext cx="349765" cy="331994"/>
            </a:xfrm>
            <a:custGeom>
              <a:avLst/>
              <a:gdLst>
                <a:gd name="T0" fmla="*/ 81 w 546"/>
                <a:gd name="T1" fmla="*/ 508 h 521"/>
                <a:gd name="T2" fmla="*/ 58 w 546"/>
                <a:gd name="T3" fmla="*/ 521 h 521"/>
                <a:gd name="T4" fmla="*/ 363 w 546"/>
                <a:gd name="T5" fmla="*/ 313 h 521"/>
                <a:gd name="T6" fmla="*/ 474 w 546"/>
                <a:gd name="T7" fmla="*/ 203 h 521"/>
                <a:gd name="T8" fmla="*/ 345 w 546"/>
                <a:gd name="T9" fmla="*/ 69 h 521"/>
                <a:gd name="T10" fmla="*/ 299 w 546"/>
                <a:gd name="T11" fmla="*/ 108 h 521"/>
                <a:gd name="T12" fmla="*/ 0 w 546"/>
                <a:gd name="T13" fmla="*/ 486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46" h="521">
                  <a:moveTo>
                    <a:pt x="81" y="508"/>
                  </a:moveTo>
                  <a:cubicBezTo>
                    <a:pt x="58" y="521"/>
                    <a:pt x="58" y="521"/>
                    <a:pt x="58" y="521"/>
                  </a:cubicBezTo>
                  <a:cubicBezTo>
                    <a:pt x="58" y="521"/>
                    <a:pt x="229" y="432"/>
                    <a:pt x="363" y="313"/>
                  </a:cubicBezTo>
                  <a:cubicBezTo>
                    <a:pt x="405" y="278"/>
                    <a:pt x="442" y="241"/>
                    <a:pt x="474" y="203"/>
                  </a:cubicBezTo>
                  <a:cubicBezTo>
                    <a:pt x="546" y="117"/>
                    <a:pt x="433" y="0"/>
                    <a:pt x="345" y="69"/>
                  </a:cubicBezTo>
                  <a:cubicBezTo>
                    <a:pt x="330" y="82"/>
                    <a:pt x="314" y="94"/>
                    <a:pt x="299" y="108"/>
                  </a:cubicBezTo>
                  <a:cubicBezTo>
                    <a:pt x="138" y="249"/>
                    <a:pt x="0" y="486"/>
                    <a:pt x="0" y="486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195">
              <a:extLst>
                <a:ext uri="{FF2B5EF4-FFF2-40B4-BE49-F238E27FC236}">
                  <a16:creationId xmlns:a16="http://schemas.microsoft.com/office/drawing/2014/main" id="{AC9B2B18-1CA6-4D46-AECF-A099CFE46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0481" y="4600344"/>
              <a:ext cx="38773" cy="66237"/>
            </a:xfrm>
            <a:custGeom>
              <a:avLst/>
              <a:gdLst>
                <a:gd name="T0" fmla="*/ 55 w 61"/>
                <a:gd name="T1" fmla="*/ 0 h 103"/>
                <a:gd name="T2" fmla="*/ 0 w 61"/>
                <a:gd name="T3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1" h="103">
                  <a:moveTo>
                    <a:pt x="55" y="0"/>
                  </a:moveTo>
                  <a:cubicBezTo>
                    <a:pt x="55" y="0"/>
                    <a:pt x="61" y="79"/>
                    <a:pt x="0" y="10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196">
              <a:extLst>
                <a:ext uri="{FF2B5EF4-FFF2-40B4-BE49-F238E27FC236}">
                  <a16:creationId xmlns:a16="http://schemas.microsoft.com/office/drawing/2014/main" id="{38B15357-663A-4531-BCA6-F490041C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3671" y="4209383"/>
              <a:ext cx="979018" cy="769805"/>
            </a:xfrm>
            <a:custGeom>
              <a:avLst/>
              <a:gdLst>
                <a:gd name="T0" fmla="*/ 1513 w 1528"/>
                <a:gd name="T1" fmla="*/ 1054 h 1207"/>
                <a:gd name="T2" fmla="*/ 1496 w 1528"/>
                <a:gd name="T3" fmla="*/ 1191 h 1207"/>
                <a:gd name="T4" fmla="*/ 784 w 1528"/>
                <a:gd name="T5" fmla="*/ 1199 h 1207"/>
                <a:gd name="T6" fmla="*/ 32 w 1528"/>
                <a:gd name="T7" fmla="*/ 1191 h 1207"/>
                <a:gd name="T8" fmla="*/ 16 w 1528"/>
                <a:gd name="T9" fmla="*/ 1175 h 1207"/>
                <a:gd name="T10" fmla="*/ 13 w 1528"/>
                <a:gd name="T11" fmla="*/ 0 h 1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28" h="1207">
                  <a:moveTo>
                    <a:pt x="1513" y="1054"/>
                  </a:moveTo>
                  <a:cubicBezTo>
                    <a:pt x="1504" y="1099"/>
                    <a:pt x="1528" y="1151"/>
                    <a:pt x="1496" y="1191"/>
                  </a:cubicBezTo>
                  <a:cubicBezTo>
                    <a:pt x="1260" y="1203"/>
                    <a:pt x="1020" y="1207"/>
                    <a:pt x="784" y="1199"/>
                  </a:cubicBezTo>
                  <a:cubicBezTo>
                    <a:pt x="532" y="1195"/>
                    <a:pt x="284" y="1207"/>
                    <a:pt x="32" y="1191"/>
                  </a:cubicBezTo>
                  <a:cubicBezTo>
                    <a:pt x="28" y="1187"/>
                    <a:pt x="16" y="1179"/>
                    <a:pt x="16" y="1175"/>
                  </a:cubicBezTo>
                  <a:cubicBezTo>
                    <a:pt x="0" y="783"/>
                    <a:pt x="12" y="391"/>
                    <a:pt x="13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197">
              <a:extLst>
                <a:ext uri="{FF2B5EF4-FFF2-40B4-BE49-F238E27FC236}">
                  <a16:creationId xmlns:a16="http://schemas.microsoft.com/office/drawing/2014/main" id="{F40EC7D8-7554-47FD-927D-3706F81BD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1749" y="4034904"/>
              <a:ext cx="962862" cy="783537"/>
            </a:xfrm>
            <a:custGeom>
              <a:avLst/>
              <a:gdLst>
                <a:gd name="T0" fmla="*/ 1501 w 1504"/>
                <a:gd name="T1" fmla="*/ 1229 h 1229"/>
                <a:gd name="T2" fmla="*/ 1501 w 1504"/>
                <a:gd name="T3" fmla="*/ 887 h 1229"/>
                <a:gd name="T4" fmla="*/ 1496 w 1504"/>
                <a:gd name="T5" fmla="*/ 48 h 1229"/>
                <a:gd name="T6" fmla="*/ 1472 w 1504"/>
                <a:gd name="T7" fmla="*/ 16 h 1229"/>
                <a:gd name="T8" fmla="*/ 28 w 1504"/>
                <a:gd name="T9" fmla="*/ 16 h 1229"/>
                <a:gd name="T10" fmla="*/ 4 w 1504"/>
                <a:gd name="T11" fmla="*/ 48 h 1229"/>
                <a:gd name="T12" fmla="*/ 2 w 1504"/>
                <a:gd name="T13" fmla="*/ 173 h 1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04" h="1229">
                  <a:moveTo>
                    <a:pt x="1501" y="1229"/>
                  </a:moveTo>
                  <a:cubicBezTo>
                    <a:pt x="1500" y="1116"/>
                    <a:pt x="1500" y="1000"/>
                    <a:pt x="1501" y="887"/>
                  </a:cubicBezTo>
                  <a:cubicBezTo>
                    <a:pt x="1500" y="608"/>
                    <a:pt x="1504" y="328"/>
                    <a:pt x="1496" y="48"/>
                  </a:cubicBezTo>
                  <a:cubicBezTo>
                    <a:pt x="1496" y="36"/>
                    <a:pt x="1488" y="20"/>
                    <a:pt x="1472" y="16"/>
                  </a:cubicBezTo>
                  <a:cubicBezTo>
                    <a:pt x="992" y="0"/>
                    <a:pt x="508" y="0"/>
                    <a:pt x="28" y="16"/>
                  </a:cubicBezTo>
                  <a:cubicBezTo>
                    <a:pt x="12" y="16"/>
                    <a:pt x="4" y="36"/>
                    <a:pt x="4" y="48"/>
                  </a:cubicBezTo>
                  <a:cubicBezTo>
                    <a:pt x="0" y="88"/>
                    <a:pt x="0" y="132"/>
                    <a:pt x="2" y="17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198">
              <a:extLst>
                <a:ext uri="{FF2B5EF4-FFF2-40B4-BE49-F238E27FC236}">
                  <a16:creationId xmlns:a16="http://schemas.microsoft.com/office/drawing/2014/main" id="{31AED4A4-9A90-4E3F-8F64-58A3F2E84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9152" y="4974341"/>
              <a:ext cx="88855" cy="639754"/>
            </a:xfrm>
            <a:custGeom>
              <a:avLst/>
              <a:gdLst>
                <a:gd name="T0" fmla="*/ 13 w 139"/>
                <a:gd name="T1" fmla="*/ 1003 h 1003"/>
                <a:gd name="T2" fmla="*/ 126 w 139"/>
                <a:gd name="T3" fmla="*/ 1003 h 1003"/>
                <a:gd name="T4" fmla="*/ 139 w 139"/>
                <a:gd name="T5" fmla="*/ 990 h 1003"/>
                <a:gd name="T6" fmla="*/ 139 w 139"/>
                <a:gd name="T7" fmla="*/ 13 h 1003"/>
                <a:gd name="T8" fmla="*/ 126 w 139"/>
                <a:gd name="T9" fmla="*/ 0 h 1003"/>
                <a:gd name="T10" fmla="*/ 13 w 139"/>
                <a:gd name="T11" fmla="*/ 0 h 1003"/>
                <a:gd name="T12" fmla="*/ 0 w 139"/>
                <a:gd name="T13" fmla="*/ 13 h 1003"/>
                <a:gd name="T14" fmla="*/ 0 w 139"/>
                <a:gd name="T15" fmla="*/ 990 h 1003"/>
                <a:gd name="T16" fmla="*/ 13 w 139"/>
                <a:gd name="T17" fmla="*/ 1003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003">
                  <a:moveTo>
                    <a:pt x="13" y="1003"/>
                  </a:moveTo>
                  <a:cubicBezTo>
                    <a:pt x="126" y="1003"/>
                    <a:pt x="126" y="1003"/>
                    <a:pt x="126" y="1003"/>
                  </a:cubicBezTo>
                  <a:cubicBezTo>
                    <a:pt x="133" y="1003"/>
                    <a:pt x="139" y="997"/>
                    <a:pt x="139" y="990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39" y="6"/>
                    <a:pt x="133" y="0"/>
                    <a:pt x="12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cubicBezTo>
                    <a:pt x="0" y="990"/>
                    <a:pt x="0" y="990"/>
                    <a:pt x="0" y="990"/>
                  </a:cubicBezTo>
                  <a:cubicBezTo>
                    <a:pt x="0" y="997"/>
                    <a:pt x="6" y="1003"/>
                    <a:pt x="13" y="1003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99">
              <a:extLst>
                <a:ext uri="{FF2B5EF4-FFF2-40B4-BE49-F238E27FC236}">
                  <a16:creationId xmlns:a16="http://schemas.microsoft.com/office/drawing/2014/main" id="{187FACFF-31A5-4277-95E0-732AF0692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9049" y="4974341"/>
              <a:ext cx="88855" cy="639754"/>
            </a:xfrm>
            <a:custGeom>
              <a:avLst/>
              <a:gdLst>
                <a:gd name="T0" fmla="*/ 13 w 139"/>
                <a:gd name="T1" fmla="*/ 1003 h 1003"/>
                <a:gd name="T2" fmla="*/ 126 w 139"/>
                <a:gd name="T3" fmla="*/ 1003 h 1003"/>
                <a:gd name="T4" fmla="*/ 139 w 139"/>
                <a:gd name="T5" fmla="*/ 990 h 1003"/>
                <a:gd name="T6" fmla="*/ 139 w 139"/>
                <a:gd name="T7" fmla="*/ 13 h 1003"/>
                <a:gd name="T8" fmla="*/ 126 w 139"/>
                <a:gd name="T9" fmla="*/ 0 h 1003"/>
                <a:gd name="T10" fmla="*/ 13 w 139"/>
                <a:gd name="T11" fmla="*/ 0 h 1003"/>
                <a:gd name="T12" fmla="*/ 0 w 139"/>
                <a:gd name="T13" fmla="*/ 13 h 1003"/>
                <a:gd name="T14" fmla="*/ 0 w 139"/>
                <a:gd name="T15" fmla="*/ 990 h 1003"/>
                <a:gd name="T16" fmla="*/ 13 w 139"/>
                <a:gd name="T17" fmla="*/ 1003 h 10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9" h="1003">
                  <a:moveTo>
                    <a:pt x="13" y="1003"/>
                  </a:moveTo>
                  <a:cubicBezTo>
                    <a:pt x="126" y="1003"/>
                    <a:pt x="126" y="1003"/>
                    <a:pt x="126" y="1003"/>
                  </a:cubicBezTo>
                  <a:cubicBezTo>
                    <a:pt x="133" y="1003"/>
                    <a:pt x="139" y="997"/>
                    <a:pt x="139" y="990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39" y="6"/>
                    <a:pt x="133" y="0"/>
                    <a:pt x="126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5" y="0"/>
                    <a:pt x="0" y="6"/>
                    <a:pt x="0" y="13"/>
                  </a:cubicBezTo>
                  <a:cubicBezTo>
                    <a:pt x="0" y="990"/>
                    <a:pt x="0" y="990"/>
                    <a:pt x="0" y="990"/>
                  </a:cubicBezTo>
                  <a:cubicBezTo>
                    <a:pt x="0" y="997"/>
                    <a:pt x="5" y="1003"/>
                    <a:pt x="13" y="1003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Oval 200">
              <a:extLst>
                <a:ext uri="{FF2B5EF4-FFF2-40B4-BE49-F238E27FC236}">
                  <a16:creationId xmlns:a16="http://schemas.microsoft.com/office/drawing/2014/main" id="{3FB72D3D-56BC-4E51-A73C-93CDD5AFA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1851" y="4151223"/>
              <a:ext cx="52505" cy="51697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Oval 201">
              <a:extLst>
                <a:ext uri="{FF2B5EF4-FFF2-40B4-BE49-F238E27FC236}">
                  <a16:creationId xmlns:a16="http://schemas.microsoft.com/office/drawing/2014/main" id="{B920ACA8-ABA5-429A-BAF2-835D89D8C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0399" y="4227153"/>
              <a:ext cx="122781" cy="12197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Oval 202">
              <a:extLst>
                <a:ext uri="{FF2B5EF4-FFF2-40B4-BE49-F238E27FC236}">
                  <a16:creationId xmlns:a16="http://schemas.microsoft.com/office/drawing/2014/main" id="{44C890BD-8D08-4CF4-BC91-699B1CA49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7475" y="4164147"/>
              <a:ext cx="25849" cy="26656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2" name="Oval 281">
            <a:extLst>
              <a:ext uri="{FF2B5EF4-FFF2-40B4-BE49-F238E27FC236}">
                <a16:creationId xmlns:a16="http://schemas.microsoft.com/office/drawing/2014/main" id="{60D7FD73-4176-40AF-928F-799B853E498E}"/>
              </a:ext>
            </a:extLst>
          </p:cNvPr>
          <p:cNvSpPr/>
          <p:nvPr/>
        </p:nvSpPr>
        <p:spPr>
          <a:xfrm>
            <a:off x="5307705" y="201999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14B46417-8BAE-4D4C-9B2D-14941747A626}"/>
              </a:ext>
            </a:extLst>
          </p:cNvPr>
          <p:cNvGrpSpPr/>
          <p:nvPr/>
        </p:nvGrpSpPr>
        <p:grpSpPr>
          <a:xfrm>
            <a:off x="5407384" y="2120938"/>
            <a:ext cx="440574" cy="438046"/>
            <a:chOff x="6467475" y="2419350"/>
            <a:chExt cx="2212975" cy="2200275"/>
          </a:xfrm>
        </p:grpSpPr>
        <p:sp>
          <p:nvSpPr>
            <p:cNvPr id="287" name="Freeform 206">
              <a:extLst>
                <a:ext uri="{FF2B5EF4-FFF2-40B4-BE49-F238E27FC236}">
                  <a16:creationId xmlns:a16="http://schemas.microsoft.com/office/drawing/2014/main" id="{B01818DC-3F22-44E6-885A-1C3FD41ED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7838" y="2770188"/>
              <a:ext cx="1481138" cy="1485900"/>
            </a:xfrm>
            <a:custGeom>
              <a:avLst/>
              <a:gdLst>
                <a:gd name="T0" fmla="*/ 1456 w 1458"/>
                <a:gd name="T1" fmla="*/ 846 h 1469"/>
                <a:gd name="T2" fmla="*/ 1373 w 1458"/>
                <a:gd name="T3" fmla="*/ 1091 h 1469"/>
                <a:gd name="T4" fmla="*/ 1211 w 1458"/>
                <a:gd name="T5" fmla="*/ 1289 h 1469"/>
                <a:gd name="T6" fmla="*/ 1031 w 1458"/>
                <a:gd name="T7" fmla="*/ 1404 h 1469"/>
                <a:gd name="T8" fmla="*/ 830 w 1458"/>
                <a:gd name="T9" fmla="*/ 1460 h 1469"/>
                <a:gd name="T10" fmla="*/ 623 w 1458"/>
                <a:gd name="T11" fmla="*/ 1458 h 1469"/>
                <a:gd name="T12" fmla="*/ 424 w 1458"/>
                <a:gd name="T13" fmla="*/ 1398 h 1469"/>
                <a:gd name="T14" fmla="*/ 244 w 1458"/>
                <a:gd name="T15" fmla="*/ 1279 h 1469"/>
                <a:gd name="T16" fmla="*/ 105 w 1458"/>
                <a:gd name="T17" fmla="*/ 1111 h 1469"/>
                <a:gd name="T18" fmla="*/ 24 w 1458"/>
                <a:gd name="T19" fmla="*/ 917 h 1469"/>
                <a:gd name="T20" fmla="*/ 2 w 1458"/>
                <a:gd name="T21" fmla="*/ 712 h 1469"/>
                <a:gd name="T22" fmla="*/ 38 w 1458"/>
                <a:gd name="T23" fmla="*/ 507 h 1469"/>
                <a:gd name="T24" fmla="*/ 132 w 1458"/>
                <a:gd name="T25" fmla="*/ 318 h 1469"/>
                <a:gd name="T26" fmla="*/ 282 w 1458"/>
                <a:gd name="T27" fmla="*/ 158 h 1469"/>
                <a:gd name="T28" fmla="*/ 468 w 1458"/>
                <a:gd name="T29" fmla="*/ 53 h 1469"/>
                <a:gd name="T30" fmla="*/ 670 w 1458"/>
                <a:gd name="T31" fmla="*/ 6 h 1469"/>
                <a:gd name="T32" fmla="*/ 877 w 1458"/>
                <a:gd name="T33" fmla="*/ 17 h 1469"/>
                <a:gd name="T34" fmla="*/ 1073 w 1458"/>
                <a:gd name="T35" fmla="*/ 87 h 1469"/>
                <a:gd name="T36" fmla="*/ 1249 w 1458"/>
                <a:gd name="T37" fmla="*/ 216 h 1469"/>
                <a:gd name="T38" fmla="*/ 1391 w 1458"/>
                <a:gd name="T39" fmla="*/ 414 h 1469"/>
                <a:gd name="T40" fmla="*/ 1458 w 1458"/>
                <a:gd name="T41" fmla="*/ 639 h 14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58" h="1469">
                  <a:moveTo>
                    <a:pt x="1456" y="846"/>
                  </a:moveTo>
                  <a:cubicBezTo>
                    <a:pt x="1443" y="932"/>
                    <a:pt x="1415" y="1015"/>
                    <a:pt x="1373" y="1091"/>
                  </a:cubicBezTo>
                  <a:cubicBezTo>
                    <a:pt x="1331" y="1166"/>
                    <a:pt x="1276" y="1233"/>
                    <a:pt x="1211" y="1289"/>
                  </a:cubicBezTo>
                  <a:cubicBezTo>
                    <a:pt x="1157" y="1336"/>
                    <a:pt x="1096" y="1375"/>
                    <a:pt x="1031" y="1404"/>
                  </a:cubicBezTo>
                  <a:cubicBezTo>
                    <a:pt x="967" y="1432"/>
                    <a:pt x="899" y="1451"/>
                    <a:pt x="830" y="1460"/>
                  </a:cubicBezTo>
                  <a:cubicBezTo>
                    <a:pt x="761" y="1469"/>
                    <a:pt x="691" y="1469"/>
                    <a:pt x="623" y="1458"/>
                  </a:cubicBezTo>
                  <a:cubicBezTo>
                    <a:pt x="554" y="1448"/>
                    <a:pt x="487" y="1427"/>
                    <a:pt x="424" y="1398"/>
                  </a:cubicBezTo>
                  <a:cubicBezTo>
                    <a:pt x="358" y="1368"/>
                    <a:pt x="298" y="1327"/>
                    <a:pt x="244" y="1279"/>
                  </a:cubicBezTo>
                  <a:cubicBezTo>
                    <a:pt x="190" y="1230"/>
                    <a:pt x="143" y="1173"/>
                    <a:pt x="105" y="1111"/>
                  </a:cubicBezTo>
                  <a:cubicBezTo>
                    <a:pt x="69" y="1050"/>
                    <a:pt x="42" y="985"/>
                    <a:pt x="24" y="917"/>
                  </a:cubicBezTo>
                  <a:cubicBezTo>
                    <a:pt x="7" y="850"/>
                    <a:pt x="0" y="781"/>
                    <a:pt x="2" y="712"/>
                  </a:cubicBezTo>
                  <a:cubicBezTo>
                    <a:pt x="4" y="642"/>
                    <a:pt x="16" y="573"/>
                    <a:pt x="38" y="507"/>
                  </a:cubicBezTo>
                  <a:cubicBezTo>
                    <a:pt x="60" y="439"/>
                    <a:pt x="92" y="376"/>
                    <a:pt x="132" y="318"/>
                  </a:cubicBezTo>
                  <a:cubicBezTo>
                    <a:pt x="174" y="257"/>
                    <a:pt x="225" y="204"/>
                    <a:pt x="282" y="158"/>
                  </a:cubicBezTo>
                  <a:cubicBezTo>
                    <a:pt x="339" y="114"/>
                    <a:pt x="401" y="79"/>
                    <a:pt x="468" y="53"/>
                  </a:cubicBezTo>
                  <a:cubicBezTo>
                    <a:pt x="533" y="28"/>
                    <a:pt x="601" y="12"/>
                    <a:pt x="670" y="6"/>
                  </a:cubicBezTo>
                  <a:cubicBezTo>
                    <a:pt x="739" y="0"/>
                    <a:pt x="809" y="4"/>
                    <a:pt x="877" y="17"/>
                  </a:cubicBezTo>
                  <a:cubicBezTo>
                    <a:pt x="945" y="31"/>
                    <a:pt x="1012" y="55"/>
                    <a:pt x="1073" y="87"/>
                  </a:cubicBezTo>
                  <a:cubicBezTo>
                    <a:pt x="1138" y="121"/>
                    <a:pt x="1197" y="164"/>
                    <a:pt x="1249" y="216"/>
                  </a:cubicBezTo>
                  <a:cubicBezTo>
                    <a:pt x="1307" y="273"/>
                    <a:pt x="1355" y="341"/>
                    <a:pt x="1391" y="414"/>
                  </a:cubicBezTo>
                  <a:cubicBezTo>
                    <a:pt x="1425" y="485"/>
                    <a:pt x="1448" y="561"/>
                    <a:pt x="1458" y="63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07">
              <a:extLst>
                <a:ext uri="{FF2B5EF4-FFF2-40B4-BE49-F238E27FC236}">
                  <a16:creationId xmlns:a16="http://schemas.microsoft.com/office/drawing/2014/main" id="{0DBF6616-37B6-41B4-A90F-73B07E20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475" y="2419350"/>
              <a:ext cx="2212975" cy="2200275"/>
            </a:xfrm>
            <a:custGeom>
              <a:avLst/>
              <a:gdLst>
                <a:gd name="T0" fmla="*/ 1201 w 2180"/>
                <a:gd name="T1" fmla="*/ 0 h 2176"/>
                <a:gd name="T2" fmla="*/ 1253 w 2180"/>
                <a:gd name="T3" fmla="*/ 7 h 2176"/>
                <a:gd name="T4" fmla="*/ 1550 w 2180"/>
                <a:gd name="T5" fmla="*/ 96 h 2176"/>
                <a:gd name="T6" fmla="*/ 1816 w 2180"/>
                <a:gd name="T7" fmla="*/ 273 h 2176"/>
                <a:gd name="T8" fmla="*/ 2023 w 2180"/>
                <a:gd name="T9" fmla="*/ 524 h 2176"/>
                <a:gd name="T10" fmla="*/ 2143 w 2180"/>
                <a:gd name="T11" fmla="*/ 812 h 2176"/>
                <a:gd name="T12" fmla="*/ 2177 w 2180"/>
                <a:gd name="T13" fmla="*/ 1118 h 2176"/>
                <a:gd name="T14" fmla="*/ 2123 w 2180"/>
                <a:gd name="T15" fmla="*/ 1423 h 2176"/>
                <a:gd name="T16" fmla="*/ 1983 w 2180"/>
                <a:gd name="T17" fmla="*/ 1704 h 2176"/>
                <a:gd name="T18" fmla="*/ 1759 w 2180"/>
                <a:gd name="T19" fmla="*/ 1940 h 2176"/>
                <a:gd name="T20" fmla="*/ 1484 w 2180"/>
                <a:gd name="T21" fmla="*/ 2097 h 2176"/>
                <a:gd name="T22" fmla="*/ 1182 w 2180"/>
                <a:gd name="T23" fmla="*/ 2167 h 2176"/>
                <a:gd name="T24" fmla="*/ 876 w 2180"/>
                <a:gd name="T25" fmla="*/ 2150 h 2176"/>
                <a:gd name="T26" fmla="*/ 583 w 2180"/>
                <a:gd name="T27" fmla="*/ 2047 h 2176"/>
                <a:gd name="T28" fmla="*/ 322 w 2180"/>
                <a:gd name="T29" fmla="*/ 1855 h 2176"/>
                <a:gd name="T30" fmla="*/ 110 w 2180"/>
                <a:gd name="T31" fmla="*/ 1560 h 2176"/>
                <a:gd name="T32" fmla="*/ 10 w 2180"/>
                <a:gd name="T33" fmla="*/ 1223 h 2176"/>
                <a:gd name="T34" fmla="*/ 1 w 2180"/>
                <a:gd name="T35" fmla="*/ 1053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80" h="2176">
                  <a:moveTo>
                    <a:pt x="1201" y="0"/>
                  </a:moveTo>
                  <a:cubicBezTo>
                    <a:pt x="1219" y="2"/>
                    <a:pt x="1236" y="4"/>
                    <a:pt x="1253" y="7"/>
                  </a:cubicBezTo>
                  <a:cubicBezTo>
                    <a:pt x="1356" y="22"/>
                    <a:pt x="1456" y="53"/>
                    <a:pt x="1550" y="96"/>
                  </a:cubicBezTo>
                  <a:cubicBezTo>
                    <a:pt x="1647" y="142"/>
                    <a:pt x="1737" y="202"/>
                    <a:pt x="1816" y="273"/>
                  </a:cubicBezTo>
                  <a:cubicBezTo>
                    <a:pt x="1897" y="346"/>
                    <a:pt x="1967" y="431"/>
                    <a:pt x="2023" y="524"/>
                  </a:cubicBezTo>
                  <a:cubicBezTo>
                    <a:pt x="2077" y="614"/>
                    <a:pt x="2118" y="711"/>
                    <a:pt x="2143" y="812"/>
                  </a:cubicBezTo>
                  <a:cubicBezTo>
                    <a:pt x="2169" y="912"/>
                    <a:pt x="2180" y="1015"/>
                    <a:pt x="2177" y="1118"/>
                  </a:cubicBezTo>
                  <a:cubicBezTo>
                    <a:pt x="2174" y="1221"/>
                    <a:pt x="2156" y="1324"/>
                    <a:pt x="2123" y="1423"/>
                  </a:cubicBezTo>
                  <a:cubicBezTo>
                    <a:pt x="2091" y="1523"/>
                    <a:pt x="2043" y="1618"/>
                    <a:pt x="1983" y="1704"/>
                  </a:cubicBezTo>
                  <a:cubicBezTo>
                    <a:pt x="1921" y="1793"/>
                    <a:pt x="1845" y="1873"/>
                    <a:pt x="1759" y="1940"/>
                  </a:cubicBezTo>
                  <a:cubicBezTo>
                    <a:pt x="1676" y="2006"/>
                    <a:pt x="1583" y="2059"/>
                    <a:pt x="1484" y="2097"/>
                  </a:cubicBezTo>
                  <a:cubicBezTo>
                    <a:pt x="1387" y="2135"/>
                    <a:pt x="1286" y="2158"/>
                    <a:pt x="1182" y="2167"/>
                  </a:cubicBezTo>
                  <a:cubicBezTo>
                    <a:pt x="1080" y="2176"/>
                    <a:pt x="977" y="2170"/>
                    <a:pt x="876" y="2150"/>
                  </a:cubicBezTo>
                  <a:cubicBezTo>
                    <a:pt x="774" y="2130"/>
                    <a:pt x="675" y="2095"/>
                    <a:pt x="583" y="2047"/>
                  </a:cubicBezTo>
                  <a:cubicBezTo>
                    <a:pt x="487" y="1996"/>
                    <a:pt x="399" y="1931"/>
                    <a:pt x="322" y="1855"/>
                  </a:cubicBezTo>
                  <a:cubicBezTo>
                    <a:pt x="236" y="1769"/>
                    <a:pt x="164" y="1669"/>
                    <a:pt x="110" y="1560"/>
                  </a:cubicBezTo>
                  <a:cubicBezTo>
                    <a:pt x="59" y="1454"/>
                    <a:pt x="25" y="1340"/>
                    <a:pt x="10" y="1223"/>
                  </a:cubicBezTo>
                  <a:cubicBezTo>
                    <a:pt x="3" y="1167"/>
                    <a:pt x="0" y="1110"/>
                    <a:pt x="1" y="105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08">
              <a:extLst>
                <a:ext uri="{FF2B5EF4-FFF2-40B4-BE49-F238E27FC236}">
                  <a16:creationId xmlns:a16="http://schemas.microsoft.com/office/drawing/2014/main" id="{9ACD0DD4-1061-4AE7-86C1-D59B66981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0175" y="2420938"/>
              <a:ext cx="962025" cy="925513"/>
            </a:xfrm>
            <a:custGeom>
              <a:avLst/>
              <a:gdLst>
                <a:gd name="T0" fmla="*/ 0 w 947"/>
                <a:gd name="T1" fmla="*/ 915 h 915"/>
                <a:gd name="T2" fmla="*/ 125 w 947"/>
                <a:gd name="T3" fmla="*/ 551 h 915"/>
                <a:gd name="T4" fmla="*/ 365 w 947"/>
                <a:gd name="T5" fmla="*/ 257 h 915"/>
                <a:gd name="T6" fmla="*/ 634 w 947"/>
                <a:gd name="T7" fmla="*/ 86 h 915"/>
                <a:gd name="T8" fmla="*/ 932 w 947"/>
                <a:gd name="T9" fmla="*/ 2 h 915"/>
                <a:gd name="T10" fmla="*/ 947 w 947"/>
                <a:gd name="T11" fmla="*/ 0 h 9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47" h="915">
                  <a:moveTo>
                    <a:pt x="0" y="915"/>
                  </a:moveTo>
                  <a:cubicBezTo>
                    <a:pt x="20" y="788"/>
                    <a:pt x="62" y="664"/>
                    <a:pt x="125" y="551"/>
                  </a:cubicBezTo>
                  <a:cubicBezTo>
                    <a:pt x="187" y="440"/>
                    <a:pt x="269" y="340"/>
                    <a:pt x="365" y="257"/>
                  </a:cubicBezTo>
                  <a:cubicBezTo>
                    <a:pt x="446" y="187"/>
                    <a:pt x="536" y="129"/>
                    <a:pt x="634" y="86"/>
                  </a:cubicBezTo>
                  <a:cubicBezTo>
                    <a:pt x="729" y="44"/>
                    <a:pt x="829" y="16"/>
                    <a:pt x="932" y="2"/>
                  </a:cubicBezTo>
                  <a:cubicBezTo>
                    <a:pt x="937" y="1"/>
                    <a:pt x="942" y="1"/>
                    <a:pt x="947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09">
              <a:extLst>
                <a:ext uri="{FF2B5EF4-FFF2-40B4-BE49-F238E27FC236}">
                  <a16:creationId xmlns:a16="http://schemas.microsoft.com/office/drawing/2014/main" id="{553899D5-DCE5-4DBA-8C76-507B11EF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2638" y="3125788"/>
              <a:ext cx="881063" cy="828675"/>
            </a:xfrm>
            <a:custGeom>
              <a:avLst/>
              <a:gdLst>
                <a:gd name="T0" fmla="*/ 681 w 868"/>
                <a:gd name="T1" fmla="*/ 29 h 819"/>
                <a:gd name="T2" fmla="*/ 693 w 868"/>
                <a:gd name="T3" fmla="*/ 38 h 819"/>
                <a:gd name="T4" fmla="*/ 780 w 868"/>
                <a:gd name="T5" fmla="*/ 126 h 819"/>
                <a:gd name="T6" fmla="*/ 839 w 868"/>
                <a:gd name="T7" fmla="*/ 233 h 819"/>
                <a:gd name="T8" fmla="*/ 865 w 868"/>
                <a:gd name="T9" fmla="*/ 354 h 819"/>
                <a:gd name="T10" fmla="*/ 855 w 868"/>
                <a:gd name="T11" fmla="*/ 480 h 819"/>
                <a:gd name="T12" fmla="*/ 808 w 868"/>
                <a:gd name="T13" fmla="*/ 601 h 819"/>
                <a:gd name="T14" fmla="*/ 731 w 868"/>
                <a:gd name="T15" fmla="*/ 698 h 819"/>
                <a:gd name="T16" fmla="*/ 631 w 868"/>
                <a:gd name="T17" fmla="*/ 769 h 819"/>
                <a:gd name="T18" fmla="*/ 515 w 868"/>
                <a:gd name="T19" fmla="*/ 809 h 819"/>
                <a:gd name="T20" fmla="*/ 390 w 868"/>
                <a:gd name="T21" fmla="*/ 814 h 819"/>
                <a:gd name="T22" fmla="*/ 264 w 868"/>
                <a:gd name="T23" fmla="*/ 782 h 819"/>
                <a:gd name="T24" fmla="*/ 157 w 868"/>
                <a:gd name="T25" fmla="*/ 717 h 819"/>
                <a:gd name="T26" fmla="*/ 74 w 868"/>
                <a:gd name="T27" fmla="*/ 626 h 819"/>
                <a:gd name="T28" fmla="*/ 21 w 868"/>
                <a:gd name="T29" fmla="*/ 516 h 819"/>
                <a:gd name="T30" fmla="*/ 1 w 868"/>
                <a:gd name="T31" fmla="*/ 394 h 819"/>
                <a:gd name="T32" fmla="*/ 17 w 868"/>
                <a:gd name="T33" fmla="*/ 266 h 819"/>
                <a:gd name="T34" fmla="*/ 79 w 868"/>
                <a:gd name="T35" fmla="*/ 136 h 819"/>
                <a:gd name="T36" fmla="*/ 176 w 868"/>
                <a:gd name="T37" fmla="*/ 36 h 819"/>
                <a:gd name="T38" fmla="*/ 233 w 868"/>
                <a:gd name="T39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68" h="819">
                  <a:moveTo>
                    <a:pt x="681" y="29"/>
                  </a:moveTo>
                  <a:cubicBezTo>
                    <a:pt x="685" y="32"/>
                    <a:pt x="689" y="35"/>
                    <a:pt x="693" y="38"/>
                  </a:cubicBezTo>
                  <a:cubicBezTo>
                    <a:pt x="726" y="63"/>
                    <a:pt x="756" y="93"/>
                    <a:pt x="780" y="126"/>
                  </a:cubicBezTo>
                  <a:cubicBezTo>
                    <a:pt x="805" y="159"/>
                    <a:pt x="824" y="195"/>
                    <a:pt x="839" y="233"/>
                  </a:cubicBezTo>
                  <a:cubicBezTo>
                    <a:pt x="853" y="272"/>
                    <a:pt x="862" y="313"/>
                    <a:pt x="865" y="354"/>
                  </a:cubicBezTo>
                  <a:cubicBezTo>
                    <a:pt x="868" y="396"/>
                    <a:pt x="864" y="439"/>
                    <a:pt x="855" y="480"/>
                  </a:cubicBezTo>
                  <a:cubicBezTo>
                    <a:pt x="845" y="523"/>
                    <a:pt x="829" y="563"/>
                    <a:pt x="808" y="601"/>
                  </a:cubicBezTo>
                  <a:cubicBezTo>
                    <a:pt x="787" y="637"/>
                    <a:pt x="761" y="670"/>
                    <a:pt x="731" y="698"/>
                  </a:cubicBezTo>
                  <a:cubicBezTo>
                    <a:pt x="701" y="726"/>
                    <a:pt x="667" y="750"/>
                    <a:pt x="631" y="769"/>
                  </a:cubicBezTo>
                  <a:cubicBezTo>
                    <a:pt x="594" y="788"/>
                    <a:pt x="555" y="801"/>
                    <a:pt x="515" y="809"/>
                  </a:cubicBezTo>
                  <a:cubicBezTo>
                    <a:pt x="474" y="817"/>
                    <a:pt x="431" y="819"/>
                    <a:pt x="390" y="814"/>
                  </a:cubicBezTo>
                  <a:cubicBezTo>
                    <a:pt x="347" y="810"/>
                    <a:pt x="304" y="799"/>
                    <a:pt x="264" y="782"/>
                  </a:cubicBezTo>
                  <a:cubicBezTo>
                    <a:pt x="226" y="766"/>
                    <a:pt x="189" y="744"/>
                    <a:pt x="157" y="717"/>
                  </a:cubicBezTo>
                  <a:cubicBezTo>
                    <a:pt x="125" y="691"/>
                    <a:pt x="97" y="660"/>
                    <a:pt x="74" y="626"/>
                  </a:cubicBezTo>
                  <a:cubicBezTo>
                    <a:pt x="52" y="592"/>
                    <a:pt x="33" y="555"/>
                    <a:pt x="21" y="516"/>
                  </a:cubicBezTo>
                  <a:cubicBezTo>
                    <a:pt x="8" y="476"/>
                    <a:pt x="1" y="435"/>
                    <a:pt x="1" y="394"/>
                  </a:cubicBezTo>
                  <a:cubicBezTo>
                    <a:pt x="0" y="351"/>
                    <a:pt x="5" y="308"/>
                    <a:pt x="17" y="266"/>
                  </a:cubicBezTo>
                  <a:cubicBezTo>
                    <a:pt x="30" y="220"/>
                    <a:pt x="51" y="175"/>
                    <a:pt x="79" y="136"/>
                  </a:cubicBezTo>
                  <a:cubicBezTo>
                    <a:pt x="105" y="97"/>
                    <a:pt x="139" y="64"/>
                    <a:pt x="176" y="36"/>
                  </a:cubicBezTo>
                  <a:cubicBezTo>
                    <a:pt x="194" y="22"/>
                    <a:pt x="214" y="11"/>
                    <a:pt x="233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210">
              <a:extLst>
                <a:ext uri="{FF2B5EF4-FFF2-40B4-BE49-F238E27FC236}">
                  <a16:creationId xmlns:a16="http://schemas.microsoft.com/office/drawing/2014/main" id="{234F2264-3150-49DF-871F-81F345F9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975" y="3076575"/>
              <a:ext cx="168275" cy="26988"/>
            </a:xfrm>
            <a:custGeom>
              <a:avLst/>
              <a:gdLst>
                <a:gd name="T0" fmla="*/ 0 w 166"/>
                <a:gd name="T1" fmla="*/ 27 h 27"/>
                <a:gd name="T2" fmla="*/ 151 w 166"/>
                <a:gd name="T3" fmla="*/ 0 h 27"/>
                <a:gd name="T4" fmla="*/ 166 w 166"/>
                <a:gd name="T5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6" h="27">
                  <a:moveTo>
                    <a:pt x="0" y="27"/>
                  </a:moveTo>
                  <a:cubicBezTo>
                    <a:pt x="48" y="9"/>
                    <a:pt x="99" y="0"/>
                    <a:pt x="151" y="0"/>
                  </a:cubicBezTo>
                  <a:cubicBezTo>
                    <a:pt x="156" y="0"/>
                    <a:pt x="161" y="0"/>
                    <a:pt x="166" y="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Oval 211">
              <a:extLst>
                <a:ext uri="{FF2B5EF4-FFF2-40B4-BE49-F238E27FC236}">
                  <a16:creationId xmlns:a16="http://schemas.microsoft.com/office/drawing/2014/main" id="{6A56A5F9-F677-4562-92C3-CD95125E7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5388" y="3165475"/>
              <a:ext cx="73025" cy="746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Oval 212">
              <a:extLst>
                <a:ext uri="{FF2B5EF4-FFF2-40B4-BE49-F238E27FC236}">
                  <a16:creationId xmlns:a16="http://schemas.microsoft.com/office/drawing/2014/main" id="{D33D2C79-C057-4E21-A169-C24F06028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1900" y="3397250"/>
              <a:ext cx="160338" cy="160338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213">
              <a:extLst>
                <a:ext uri="{FF2B5EF4-FFF2-40B4-BE49-F238E27FC236}">
                  <a16:creationId xmlns:a16="http://schemas.microsoft.com/office/drawing/2014/main" id="{CB47E61F-143C-4AF8-8EF6-F9334115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61213" y="3476625"/>
              <a:ext cx="368300" cy="265113"/>
            </a:xfrm>
            <a:custGeom>
              <a:avLst/>
              <a:gdLst>
                <a:gd name="T0" fmla="*/ 363 w 363"/>
                <a:gd name="T1" fmla="*/ 131 h 262"/>
                <a:gd name="T2" fmla="*/ 233 w 363"/>
                <a:gd name="T3" fmla="*/ 262 h 262"/>
                <a:gd name="T4" fmla="*/ 102 w 363"/>
                <a:gd name="T5" fmla="*/ 131 h 262"/>
                <a:gd name="T6" fmla="*/ 233 w 363"/>
                <a:gd name="T7" fmla="*/ 0 h 262"/>
                <a:gd name="T8" fmla="*/ 363 w 363"/>
                <a:gd name="T9" fmla="*/ 131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3" h="262">
                  <a:moveTo>
                    <a:pt x="363" y="131"/>
                  </a:moveTo>
                  <a:cubicBezTo>
                    <a:pt x="363" y="203"/>
                    <a:pt x="305" y="262"/>
                    <a:pt x="233" y="262"/>
                  </a:cubicBezTo>
                  <a:cubicBezTo>
                    <a:pt x="160" y="262"/>
                    <a:pt x="166" y="163"/>
                    <a:pt x="102" y="131"/>
                  </a:cubicBezTo>
                  <a:cubicBezTo>
                    <a:pt x="0" y="80"/>
                    <a:pt x="160" y="0"/>
                    <a:pt x="233" y="0"/>
                  </a:cubicBezTo>
                  <a:cubicBezTo>
                    <a:pt x="305" y="0"/>
                    <a:pt x="363" y="59"/>
                    <a:pt x="363" y="131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97" name="Oval 296">
            <a:extLst>
              <a:ext uri="{FF2B5EF4-FFF2-40B4-BE49-F238E27FC236}">
                <a16:creationId xmlns:a16="http://schemas.microsoft.com/office/drawing/2014/main" id="{6DCEB340-1EEC-4F63-AFDA-AD34180C76D4}"/>
              </a:ext>
            </a:extLst>
          </p:cNvPr>
          <p:cNvSpPr/>
          <p:nvPr/>
        </p:nvSpPr>
        <p:spPr>
          <a:xfrm>
            <a:off x="6138788" y="201872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5" name="Group 314">
            <a:extLst>
              <a:ext uri="{FF2B5EF4-FFF2-40B4-BE49-F238E27FC236}">
                <a16:creationId xmlns:a16="http://schemas.microsoft.com/office/drawing/2014/main" id="{AE035E1D-3A01-43FA-805D-505D3C1B2AB0}"/>
              </a:ext>
            </a:extLst>
          </p:cNvPr>
          <p:cNvGrpSpPr/>
          <p:nvPr/>
        </p:nvGrpSpPr>
        <p:grpSpPr>
          <a:xfrm>
            <a:off x="6213701" y="2093927"/>
            <a:ext cx="490106" cy="489537"/>
            <a:chOff x="6954838" y="2501900"/>
            <a:chExt cx="2736850" cy="2733675"/>
          </a:xfrm>
        </p:grpSpPr>
        <p:sp>
          <p:nvSpPr>
            <p:cNvPr id="303" name="Freeform 218">
              <a:extLst>
                <a:ext uri="{FF2B5EF4-FFF2-40B4-BE49-F238E27FC236}">
                  <a16:creationId xmlns:a16="http://schemas.microsoft.com/office/drawing/2014/main" id="{5CCE5FDE-574D-453B-B2A8-70DF4D29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4838" y="2882900"/>
              <a:ext cx="2736850" cy="2352675"/>
            </a:xfrm>
            <a:custGeom>
              <a:avLst/>
              <a:gdLst>
                <a:gd name="T0" fmla="*/ 1934 w 2182"/>
                <a:gd name="T1" fmla="*/ 104 h 1884"/>
                <a:gd name="T2" fmla="*/ 1966 w 2182"/>
                <a:gd name="T3" fmla="*/ 145 h 1884"/>
                <a:gd name="T4" fmla="*/ 2112 w 2182"/>
                <a:gd name="T5" fmla="*/ 418 h 1884"/>
                <a:gd name="T6" fmla="*/ 2176 w 2182"/>
                <a:gd name="T7" fmla="*/ 732 h 1884"/>
                <a:gd name="T8" fmla="*/ 2145 w 2182"/>
                <a:gd name="T9" fmla="*/ 1055 h 1884"/>
                <a:gd name="T10" fmla="*/ 2026 w 2182"/>
                <a:gd name="T11" fmla="*/ 1344 h 1884"/>
                <a:gd name="T12" fmla="*/ 1834 w 2182"/>
                <a:gd name="T13" fmla="*/ 1584 h 1884"/>
                <a:gd name="T14" fmla="*/ 1580 w 2182"/>
                <a:gd name="T15" fmla="*/ 1762 h 1884"/>
                <a:gd name="T16" fmla="*/ 1282 w 2182"/>
                <a:gd name="T17" fmla="*/ 1861 h 1884"/>
                <a:gd name="T18" fmla="*/ 957 w 2182"/>
                <a:gd name="T19" fmla="*/ 1870 h 1884"/>
                <a:gd name="T20" fmla="*/ 651 w 2182"/>
                <a:gd name="T21" fmla="*/ 1787 h 1884"/>
                <a:gd name="T22" fmla="*/ 388 w 2182"/>
                <a:gd name="T23" fmla="*/ 1623 h 1884"/>
                <a:gd name="T24" fmla="*/ 183 w 2182"/>
                <a:gd name="T25" fmla="*/ 1394 h 1884"/>
                <a:gd name="T26" fmla="*/ 50 w 2182"/>
                <a:gd name="T27" fmla="*/ 1114 h 1884"/>
                <a:gd name="T28" fmla="*/ 1 w 2182"/>
                <a:gd name="T29" fmla="*/ 794 h 1884"/>
                <a:gd name="T30" fmla="*/ 60 w 2182"/>
                <a:gd name="T31" fmla="*/ 435 h 1884"/>
                <a:gd name="T32" fmla="*/ 227 w 2182"/>
                <a:gd name="T33" fmla="*/ 126 h 1884"/>
                <a:gd name="T34" fmla="*/ 341 w 2182"/>
                <a:gd name="T35" fmla="*/ 0 h 1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82" h="1884">
                  <a:moveTo>
                    <a:pt x="1934" y="104"/>
                  </a:moveTo>
                  <a:cubicBezTo>
                    <a:pt x="1945" y="117"/>
                    <a:pt x="1956" y="131"/>
                    <a:pt x="1966" y="145"/>
                  </a:cubicBezTo>
                  <a:cubicBezTo>
                    <a:pt x="2027" y="229"/>
                    <a:pt x="2077" y="321"/>
                    <a:pt x="2112" y="418"/>
                  </a:cubicBezTo>
                  <a:cubicBezTo>
                    <a:pt x="2149" y="519"/>
                    <a:pt x="2170" y="625"/>
                    <a:pt x="2176" y="732"/>
                  </a:cubicBezTo>
                  <a:cubicBezTo>
                    <a:pt x="2182" y="840"/>
                    <a:pt x="2171" y="950"/>
                    <a:pt x="2145" y="1055"/>
                  </a:cubicBezTo>
                  <a:cubicBezTo>
                    <a:pt x="2119" y="1157"/>
                    <a:pt x="2079" y="1254"/>
                    <a:pt x="2026" y="1344"/>
                  </a:cubicBezTo>
                  <a:cubicBezTo>
                    <a:pt x="1974" y="1432"/>
                    <a:pt x="1909" y="1513"/>
                    <a:pt x="1834" y="1584"/>
                  </a:cubicBezTo>
                  <a:cubicBezTo>
                    <a:pt x="1758" y="1655"/>
                    <a:pt x="1673" y="1715"/>
                    <a:pt x="1580" y="1762"/>
                  </a:cubicBezTo>
                  <a:cubicBezTo>
                    <a:pt x="1486" y="1809"/>
                    <a:pt x="1386" y="1843"/>
                    <a:pt x="1282" y="1861"/>
                  </a:cubicBezTo>
                  <a:cubicBezTo>
                    <a:pt x="1175" y="1881"/>
                    <a:pt x="1065" y="1884"/>
                    <a:pt x="957" y="1870"/>
                  </a:cubicBezTo>
                  <a:cubicBezTo>
                    <a:pt x="851" y="1858"/>
                    <a:pt x="748" y="1829"/>
                    <a:pt x="651" y="1787"/>
                  </a:cubicBezTo>
                  <a:cubicBezTo>
                    <a:pt x="556" y="1745"/>
                    <a:pt x="468" y="1690"/>
                    <a:pt x="388" y="1623"/>
                  </a:cubicBezTo>
                  <a:cubicBezTo>
                    <a:pt x="310" y="1557"/>
                    <a:pt x="241" y="1479"/>
                    <a:pt x="183" y="1394"/>
                  </a:cubicBezTo>
                  <a:cubicBezTo>
                    <a:pt x="126" y="1308"/>
                    <a:pt x="80" y="1213"/>
                    <a:pt x="50" y="1114"/>
                  </a:cubicBezTo>
                  <a:cubicBezTo>
                    <a:pt x="17" y="1010"/>
                    <a:pt x="1" y="902"/>
                    <a:pt x="1" y="794"/>
                  </a:cubicBezTo>
                  <a:cubicBezTo>
                    <a:pt x="0" y="672"/>
                    <a:pt x="20" y="550"/>
                    <a:pt x="60" y="435"/>
                  </a:cubicBezTo>
                  <a:cubicBezTo>
                    <a:pt x="98" y="324"/>
                    <a:pt x="155" y="219"/>
                    <a:pt x="227" y="126"/>
                  </a:cubicBezTo>
                  <a:cubicBezTo>
                    <a:pt x="261" y="81"/>
                    <a:pt x="299" y="39"/>
                    <a:pt x="341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14" name="Group 313">
              <a:extLst>
                <a:ext uri="{FF2B5EF4-FFF2-40B4-BE49-F238E27FC236}">
                  <a16:creationId xmlns:a16="http://schemas.microsoft.com/office/drawing/2014/main" id="{A480A2A4-F84C-4554-9C58-02D0BAD12F23}"/>
                </a:ext>
              </a:extLst>
            </p:cNvPr>
            <p:cNvGrpSpPr/>
            <p:nvPr/>
          </p:nvGrpSpPr>
          <p:grpSpPr>
            <a:xfrm>
              <a:off x="7397750" y="2501900"/>
              <a:ext cx="2220913" cy="2286001"/>
              <a:chOff x="7397750" y="2501900"/>
              <a:chExt cx="2220913" cy="2286001"/>
            </a:xfrm>
          </p:grpSpPr>
          <p:sp>
            <p:nvSpPr>
              <p:cNvPr id="302" name="Freeform 217">
                <a:extLst>
                  <a:ext uri="{FF2B5EF4-FFF2-40B4-BE49-F238E27FC236}">
                    <a16:creationId xmlns:a16="http://schemas.microsoft.com/office/drawing/2014/main" id="{013567A2-485B-470A-951A-E7087C51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7750" y="2954338"/>
                <a:ext cx="1846262" cy="1833563"/>
              </a:xfrm>
              <a:custGeom>
                <a:avLst/>
                <a:gdLst>
                  <a:gd name="T0" fmla="*/ 1325 w 1471"/>
                  <a:gd name="T1" fmla="*/ 299 h 1467"/>
                  <a:gd name="T2" fmla="*/ 1439 w 1471"/>
                  <a:gd name="T3" fmla="*/ 532 h 1467"/>
                  <a:gd name="T4" fmla="*/ 1465 w 1471"/>
                  <a:gd name="T5" fmla="*/ 786 h 1467"/>
                  <a:gd name="T6" fmla="*/ 1418 w 1471"/>
                  <a:gd name="T7" fmla="*/ 995 h 1467"/>
                  <a:gd name="T8" fmla="*/ 1316 w 1471"/>
                  <a:gd name="T9" fmla="*/ 1177 h 1467"/>
                  <a:gd name="T10" fmla="*/ 1169 w 1471"/>
                  <a:gd name="T11" fmla="*/ 1322 h 1467"/>
                  <a:gd name="T12" fmla="*/ 985 w 1471"/>
                  <a:gd name="T13" fmla="*/ 1420 h 1467"/>
                  <a:gd name="T14" fmla="*/ 774 w 1471"/>
                  <a:gd name="T15" fmla="*/ 1463 h 1467"/>
                  <a:gd name="T16" fmla="*/ 557 w 1471"/>
                  <a:gd name="T17" fmla="*/ 1442 h 1467"/>
                  <a:gd name="T18" fmla="*/ 363 w 1471"/>
                  <a:gd name="T19" fmla="*/ 1362 h 1467"/>
                  <a:gd name="T20" fmla="*/ 202 w 1471"/>
                  <a:gd name="T21" fmla="*/ 1233 h 1467"/>
                  <a:gd name="T22" fmla="*/ 82 w 1471"/>
                  <a:gd name="T23" fmla="*/ 1062 h 1467"/>
                  <a:gd name="T24" fmla="*/ 15 w 1471"/>
                  <a:gd name="T25" fmla="*/ 862 h 1467"/>
                  <a:gd name="T26" fmla="*/ 9 w 1471"/>
                  <a:gd name="T27" fmla="*/ 643 h 1467"/>
                  <a:gd name="T28" fmla="*/ 65 w 1471"/>
                  <a:gd name="T29" fmla="*/ 438 h 1467"/>
                  <a:gd name="T30" fmla="*/ 175 w 1471"/>
                  <a:gd name="T31" fmla="*/ 261 h 1467"/>
                  <a:gd name="T32" fmla="*/ 329 w 1471"/>
                  <a:gd name="T33" fmla="*/ 123 h 1467"/>
                  <a:gd name="T34" fmla="*/ 518 w 1471"/>
                  <a:gd name="T35" fmla="*/ 33 h 1467"/>
                  <a:gd name="T36" fmla="*/ 733 w 1471"/>
                  <a:gd name="T37" fmla="*/ 0 h 1467"/>
                  <a:gd name="T38" fmla="*/ 974 w 1471"/>
                  <a:gd name="T39" fmla="*/ 40 h 1467"/>
                  <a:gd name="T40" fmla="*/ 1180 w 1471"/>
                  <a:gd name="T41" fmla="*/ 151 h 14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471" h="1467">
                    <a:moveTo>
                      <a:pt x="1325" y="299"/>
                    </a:moveTo>
                    <a:cubicBezTo>
                      <a:pt x="1376" y="369"/>
                      <a:pt x="1415" y="448"/>
                      <a:pt x="1439" y="532"/>
                    </a:cubicBezTo>
                    <a:cubicBezTo>
                      <a:pt x="1462" y="614"/>
                      <a:pt x="1471" y="700"/>
                      <a:pt x="1465" y="786"/>
                    </a:cubicBezTo>
                    <a:cubicBezTo>
                      <a:pt x="1460" y="857"/>
                      <a:pt x="1444" y="928"/>
                      <a:pt x="1418" y="995"/>
                    </a:cubicBezTo>
                    <a:cubicBezTo>
                      <a:pt x="1393" y="1060"/>
                      <a:pt x="1359" y="1121"/>
                      <a:pt x="1316" y="1177"/>
                    </a:cubicBezTo>
                    <a:cubicBezTo>
                      <a:pt x="1274" y="1232"/>
                      <a:pt x="1224" y="1280"/>
                      <a:pt x="1169" y="1322"/>
                    </a:cubicBezTo>
                    <a:cubicBezTo>
                      <a:pt x="1112" y="1363"/>
                      <a:pt x="1051" y="1396"/>
                      <a:pt x="985" y="1420"/>
                    </a:cubicBezTo>
                    <a:cubicBezTo>
                      <a:pt x="917" y="1444"/>
                      <a:pt x="846" y="1459"/>
                      <a:pt x="774" y="1463"/>
                    </a:cubicBezTo>
                    <a:cubicBezTo>
                      <a:pt x="701" y="1467"/>
                      <a:pt x="628" y="1460"/>
                      <a:pt x="557" y="1442"/>
                    </a:cubicBezTo>
                    <a:cubicBezTo>
                      <a:pt x="489" y="1425"/>
                      <a:pt x="423" y="1398"/>
                      <a:pt x="363" y="1362"/>
                    </a:cubicBezTo>
                    <a:cubicBezTo>
                      <a:pt x="303" y="1327"/>
                      <a:pt x="249" y="1283"/>
                      <a:pt x="202" y="1233"/>
                    </a:cubicBezTo>
                    <a:cubicBezTo>
                      <a:pt x="154" y="1182"/>
                      <a:pt x="113" y="1124"/>
                      <a:pt x="82" y="1062"/>
                    </a:cubicBezTo>
                    <a:cubicBezTo>
                      <a:pt x="50" y="999"/>
                      <a:pt x="27" y="931"/>
                      <a:pt x="15" y="862"/>
                    </a:cubicBezTo>
                    <a:cubicBezTo>
                      <a:pt x="2" y="790"/>
                      <a:pt x="0" y="716"/>
                      <a:pt x="9" y="643"/>
                    </a:cubicBezTo>
                    <a:cubicBezTo>
                      <a:pt x="17" y="572"/>
                      <a:pt x="36" y="503"/>
                      <a:pt x="65" y="438"/>
                    </a:cubicBezTo>
                    <a:cubicBezTo>
                      <a:pt x="93" y="374"/>
                      <a:pt x="130" y="314"/>
                      <a:pt x="175" y="261"/>
                    </a:cubicBezTo>
                    <a:cubicBezTo>
                      <a:pt x="220" y="208"/>
                      <a:pt x="272" y="162"/>
                      <a:pt x="329" y="123"/>
                    </a:cubicBezTo>
                    <a:cubicBezTo>
                      <a:pt x="387" y="84"/>
                      <a:pt x="451" y="54"/>
                      <a:pt x="518" y="33"/>
                    </a:cubicBezTo>
                    <a:cubicBezTo>
                      <a:pt x="587" y="12"/>
                      <a:pt x="660" y="1"/>
                      <a:pt x="733" y="0"/>
                    </a:cubicBezTo>
                    <a:cubicBezTo>
                      <a:pt x="814" y="0"/>
                      <a:pt x="896" y="14"/>
                      <a:pt x="974" y="40"/>
                    </a:cubicBezTo>
                    <a:cubicBezTo>
                      <a:pt x="1048" y="66"/>
                      <a:pt x="1118" y="104"/>
                      <a:pt x="1180" y="151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" name="Freeform 219">
                <a:extLst>
                  <a:ext uri="{FF2B5EF4-FFF2-40B4-BE49-F238E27FC236}">
                    <a16:creationId xmlns:a16="http://schemas.microsoft.com/office/drawing/2014/main" id="{67FE7578-3F0E-4BA4-966B-47F759AA0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13638" y="2501900"/>
                <a:ext cx="1651000" cy="298450"/>
              </a:xfrm>
              <a:custGeom>
                <a:avLst/>
                <a:gdLst>
                  <a:gd name="T0" fmla="*/ 0 w 1316"/>
                  <a:gd name="T1" fmla="*/ 217 h 240"/>
                  <a:gd name="T2" fmla="*/ 345 w 1316"/>
                  <a:gd name="T3" fmla="*/ 48 h 240"/>
                  <a:gd name="T4" fmla="*/ 723 w 1316"/>
                  <a:gd name="T5" fmla="*/ 10 h 240"/>
                  <a:gd name="T6" fmla="*/ 1034 w 1316"/>
                  <a:gd name="T7" fmla="*/ 79 h 240"/>
                  <a:gd name="T8" fmla="*/ 1304 w 1316"/>
                  <a:gd name="T9" fmla="*/ 230 h 240"/>
                  <a:gd name="T10" fmla="*/ 1316 w 1316"/>
                  <a:gd name="T11" fmla="*/ 240 h 2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16" h="240">
                    <a:moveTo>
                      <a:pt x="0" y="217"/>
                    </a:moveTo>
                    <a:cubicBezTo>
                      <a:pt x="103" y="141"/>
                      <a:pt x="221" y="83"/>
                      <a:pt x="345" y="48"/>
                    </a:cubicBezTo>
                    <a:cubicBezTo>
                      <a:pt x="467" y="13"/>
                      <a:pt x="596" y="0"/>
                      <a:pt x="723" y="10"/>
                    </a:cubicBezTo>
                    <a:cubicBezTo>
                      <a:pt x="829" y="17"/>
                      <a:pt x="934" y="41"/>
                      <a:pt x="1034" y="79"/>
                    </a:cubicBezTo>
                    <a:cubicBezTo>
                      <a:pt x="1130" y="116"/>
                      <a:pt x="1222" y="167"/>
                      <a:pt x="1304" y="230"/>
                    </a:cubicBezTo>
                    <a:cubicBezTo>
                      <a:pt x="1308" y="233"/>
                      <a:pt x="1312" y="236"/>
                      <a:pt x="1316" y="240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" name="Freeform 220">
                <a:extLst>
                  <a:ext uri="{FF2B5EF4-FFF2-40B4-BE49-F238E27FC236}">
                    <a16:creationId xmlns:a16="http://schemas.microsoft.com/office/drawing/2014/main" id="{49751748-443B-4B76-932B-92BF13D69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75575" y="3328988"/>
                <a:ext cx="1089025" cy="1082675"/>
              </a:xfrm>
              <a:custGeom>
                <a:avLst/>
                <a:gdLst>
                  <a:gd name="T0" fmla="*/ 823 w 868"/>
                  <a:gd name="T1" fmla="*/ 243 h 867"/>
                  <a:gd name="T2" fmla="*/ 829 w 868"/>
                  <a:gd name="T3" fmla="*/ 257 h 867"/>
                  <a:gd name="T4" fmla="*/ 863 w 868"/>
                  <a:gd name="T5" fmla="*/ 376 h 867"/>
                  <a:gd name="T6" fmla="*/ 862 w 868"/>
                  <a:gd name="T7" fmla="*/ 498 h 867"/>
                  <a:gd name="T8" fmla="*/ 826 w 868"/>
                  <a:gd name="T9" fmla="*/ 616 h 867"/>
                  <a:gd name="T10" fmla="*/ 756 w 868"/>
                  <a:gd name="T11" fmla="*/ 722 h 867"/>
                  <a:gd name="T12" fmla="*/ 656 w 868"/>
                  <a:gd name="T13" fmla="*/ 804 h 867"/>
                  <a:gd name="T14" fmla="*/ 542 w 868"/>
                  <a:gd name="T15" fmla="*/ 852 h 867"/>
                  <a:gd name="T16" fmla="*/ 420 w 868"/>
                  <a:gd name="T17" fmla="*/ 865 h 867"/>
                  <a:gd name="T18" fmla="*/ 299 w 868"/>
                  <a:gd name="T19" fmla="*/ 844 h 867"/>
                  <a:gd name="T20" fmla="*/ 187 w 868"/>
                  <a:gd name="T21" fmla="*/ 788 h 867"/>
                  <a:gd name="T22" fmla="*/ 93 w 868"/>
                  <a:gd name="T23" fmla="*/ 700 h 867"/>
                  <a:gd name="T24" fmla="*/ 31 w 868"/>
                  <a:gd name="T25" fmla="*/ 590 h 867"/>
                  <a:gd name="T26" fmla="*/ 3 w 868"/>
                  <a:gd name="T27" fmla="*/ 470 h 867"/>
                  <a:gd name="T28" fmla="*/ 10 w 868"/>
                  <a:gd name="T29" fmla="*/ 348 h 867"/>
                  <a:gd name="T30" fmla="*/ 51 w 868"/>
                  <a:gd name="T31" fmla="*/ 232 h 867"/>
                  <a:gd name="T32" fmla="*/ 127 w 868"/>
                  <a:gd name="T33" fmla="*/ 128 h 867"/>
                  <a:gd name="T34" fmla="*/ 245 w 868"/>
                  <a:gd name="T35" fmla="*/ 44 h 867"/>
                  <a:gd name="T36" fmla="*/ 378 w 868"/>
                  <a:gd name="T37" fmla="*/ 4 h 867"/>
                  <a:gd name="T38" fmla="*/ 446 w 868"/>
                  <a:gd name="T39" fmla="*/ 1 h 8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868" h="867">
                    <a:moveTo>
                      <a:pt x="823" y="243"/>
                    </a:moveTo>
                    <a:cubicBezTo>
                      <a:pt x="825" y="248"/>
                      <a:pt x="827" y="252"/>
                      <a:pt x="829" y="257"/>
                    </a:cubicBezTo>
                    <a:cubicBezTo>
                      <a:pt x="846" y="295"/>
                      <a:pt x="858" y="335"/>
                      <a:pt x="863" y="376"/>
                    </a:cubicBezTo>
                    <a:cubicBezTo>
                      <a:pt x="868" y="416"/>
                      <a:pt x="868" y="458"/>
                      <a:pt x="862" y="498"/>
                    </a:cubicBezTo>
                    <a:cubicBezTo>
                      <a:pt x="856" y="539"/>
                      <a:pt x="844" y="579"/>
                      <a:pt x="826" y="616"/>
                    </a:cubicBezTo>
                    <a:cubicBezTo>
                      <a:pt x="808" y="655"/>
                      <a:pt x="784" y="691"/>
                      <a:pt x="756" y="722"/>
                    </a:cubicBezTo>
                    <a:cubicBezTo>
                      <a:pt x="727" y="754"/>
                      <a:pt x="693" y="782"/>
                      <a:pt x="656" y="804"/>
                    </a:cubicBezTo>
                    <a:cubicBezTo>
                      <a:pt x="621" y="826"/>
                      <a:pt x="582" y="842"/>
                      <a:pt x="542" y="852"/>
                    </a:cubicBezTo>
                    <a:cubicBezTo>
                      <a:pt x="502" y="862"/>
                      <a:pt x="461" y="867"/>
                      <a:pt x="420" y="865"/>
                    </a:cubicBezTo>
                    <a:cubicBezTo>
                      <a:pt x="379" y="864"/>
                      <a:pt x="338" y="857"/>
                      <a:pt x="299" y="844"/>
                    </a:cubicBezTo>
                    <a:cubicBezTo>
                      <a:pt x="259" y="831"/>
                      <a:pt x="222" y="812"/>
                      <a:pt x="187" y="788"/>
                    </a:cubicBezTo>
                    <a:cubicBezTo>
                      <a:pt x="152" y="764"/>
                      <a:pt x="120" y="734"/>
                      <a:pt x="93" y="700"/>
                    </a:cubicBezTo>
                    <a:cubicBezTo>
                      <a:pt x="67" y="666"/>
                      <a:pt x="46" y="629"/>
                      <a:pt x="31" y="590"/>
                    </a:cubicBezTo>
                    <a:cubicBezTo>
                      <a:pt x="16" y="552"/>
                      <a:pt x="7" y="511"/>
                      <a:pt x="3" y="470"/>
                    </a:cubicBezTo>
                    <a:cubicBezTo>
                      <a:pt x="0" y="429"/>
                      <a:pt x="2" y="388"/>
                      <a:pt x="10" y="348"/>
                    </a:cubicBezTo>
                    <a:cubicBezTo>
                      <a:pt x="18" y="308"/>
                      <a:pt x="32" y="268"/>
                      <a:pt x="51" y="232"/>
                    </a:cubicBezTo>
                    <a:cubicBezTo>
                      <a:pt x="71" y="194"/>
                      <a:pt x="97" y="159"/>
                      <a:pt x="127" y="128"/>
                    </a:cubicBezTo>
                    <a:cubicBezTo>
                      <a:pt x="161" y="94"/>
                      <a:pt x="201" y="65"/>
                      <a:pt x="245" y="44"/>
                    </a:cubicBezTo>
                    <a:cubicBezTo>
                      <a:pt x="287" y="24"/>
                      <a:pt x="332" y="10"/>
                      <a:pt x="378" y="4"/>
                    </a:cubicBezTo>
                    <a:cubicBezTo>
                      <a:pt x="401" y="1"/>
                      <a:pt x="423" y="0"/>
                      <a:pt x="446" y="1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" name="Freeform 221">
                <a:extLst>
                  <a:ext uri="{FF2B5EF4-FFF2-40B4-BE49-F238E27FC236}">
                    <a16:creationId xmlns:a16="http://schemas.microsoft.com/office/drawing/2014/main" id="{F5B50DA6-ED13-4BB5-A039-232322F54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02638" y="3335338"/>
                <a:ext cx="198437" cy="71438"/>
              </a:xfrm>
              <a:custGeom>
                <a:avLst/>
                <a:gdLst>
                  <a:gd name="T0" fmla="*/ 0 w 158"/>
                  <a:gd name="T1" fmla="*/ 0 h 58"/>
                  <a:gd name="T2" fmla="*/ 145 w 158"/>
                  <a:gd name="T3" fmla="*/ 50 h 58"/>
                  <a:gd name="T4" fmla="*/ 158 w 158"/>
                  <a:gd name="T5" fmla="*/ 5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" h="58">
                    <a:moveTo>
                      <a:pt x="0" y="0"/>
                    </a:moveTo>
                    <a:cubicBezTo>
                      <a:pt x="51" y="8"/>
                      <a:pt x="100" y="25"/>
                      <a:pt x="145" y="50"/>
                    </a:cubicBezTo>
                    <a:cubicBezTo>
                      <a:pt x="149" y="52"/>
                      <a:pt x="154" y="55"/>
                      <a:pt x="158" y="58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" name="Oval 222">
                <a:extLst>
                  <a:ext uri="{FF2B5EF4-FFF2-40B4-BE49-F238E27FC236}">
                    <a16:creationId xmlns:a16="http://schemas.microsoft.com/office/drawing/2014/main" id="{19ACCC91-DE00-490F-B21D-A119185AE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86750" y="3440113"/>
                <a:ext cx="90487" cy="90488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" name="Oval 223">
                <a:extLst>
                  <a:ext uri="{FF2B5EF4-FFF2-40B4-BE49-F238E27FC236}">
                    <a16:creationId xmlns:a16="http://schemas.microsoft.com/office/drawing/2014/main" id="{5B76759D-DEB0-4397-9512-66470C395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1200" y="3724275"/>
                <a:ext cx="200025" cy="198438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" name="Freeform 224">
                <a:extLst>
                  <a:ext uri="{FF2B5EF4-FFF2-40B4-BE49-F238E27FC236}">
                    <a16:creationId xmlns:a16="http://schemas.microsoft.com/office/drawing/2014/main" id="{B289A0DD-7B53-40C6-A3A4-4E7F3E505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0500" y="3824288"/>
                <a:ext cx="455612" cy="327025"/>
              </a:xfrm>
              <a:custGeom>
                <a:avLst/>
                <a:gdLst>
                  <a:gd name="T0" fmla="*/ 363 w 363"/>
                  <a:gd name="T1" fmla="*/ 130 h 261"/>
                  <a:gd name="T2" fmla="*/ 233 w 363"/>
                  <a:gd name="T3" fmla="*/ 261 h 261"/>
                  <a:gd name="T4" fmla="*/ 102 w 363"/>
                  <a:gd name="T5" fmla="*/ 130 h 261"/>
                  <a:gd name="T6" fmla="*/ 233 w 363"/>
                  <a:gd name="T7" fmla="*/ 0 h 261"/>
                  <a:gd name="T8" fmla="*/ 363 w 363"/>
                  <a:gd name="T9" fmla="*/ 130 h 2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3" h="261">
                    <a:moveTo>
                      <a:pt x="363" y="130"/>
                    </a:moveTo>
                    <a:cubicBezTo>
                      <a:pt x="363" y="202"/>
                      <a:pt x="305" y="261"/>
                      <a:pt x="233" y="261"/>
                    </a:cubicBezTo>
                    <a:cubicBezTo>
                      <a:pt x="160" y="261"/>
                      <a:pt x="166" y="163"/>
                      <a:pt x="102" y="130"/>
                    </a:cubicBezTo>
                    <a:cubicBezTo>
                      <a:pt x="0" y="79"/>
                      <a:pt x="160" y="0"/>
                      <a:pt x="233" y="0"/>
                    </a:cubicBezTo>
                    <a:cubicBezTo>
                      <a:pt x="305" y="0"/>
                      <a:pt x="363" y="58"/>
                      <a:pt x="363" y="13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" name="Freeform 225">
                <a:extLst>
                  <a:ext uri="{FF2B5EF4-FFF2-40B4-BE49-F238E27FC236}">
                    <a16:creationId xmlns:a16="http://schemas.microsoft.com/office/drawing/2014/main" id="{9BFD5052-EC7A-4F6D-A805-3E67ECC83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12163" y="3311525"/>
                <a:ext cx="487362" cy="377825"/>
              </a:xfrm>
              <a:custGeom>
                <a:avLst/>
                <a:gdLst>
                  <a:gd name="T0" fmla="*/ 354 w 389"/>
                  <a:gd name="T1" fmla="*/ 50 h 303"/>
                  <a:gd name="T2" fmla="*/ 386 w 389"/>
                  <a:gd name="T3" fmla="*/ 142 h 303"/>
                  <a:gd name="T4" fmla="*/ 316 w 389"/>
                  <a:gd name="T5" fmla="*/ 257 h 303"/>
                  <a:gd name="T6" fmla="*/ 79 w 389"/>
                  <a:gd name="T7" fmla="*/ 303 h 303"/>
                  <a:gd name="T8" fmla="*/ 147 w 389"/>
                  <a:gd name="T9" fmla="*/ 136 h 303"/>
                  <a:gd name="T10" fmla="*/ 151 w 389"/>
                  <a:gd name="T11" fmla="*/ 77 h 303"/>
                  <a:gd name="T12" fmla="*/ 241 w 389"/>
                  <a:gd name="T13" fmla="*/ 0 h 303"/>
                  <a:gd name="T14" fmla="*/ 281 w 389"/>
                  <a:gd name="T15" fmla="*/ 5 h 303"/>
                  <a:gd name="T16" fmla="*/ 354 w 389"/>
                  <a:gd name="T17" fmla="*/ 50 h 3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89" h="303">
                    <a:moveTo>
                      <a:pt x="354" y="50"/>
                    </a:moveTo>
                    <a:cubicBezTo>
                      <a:pt x="376" y="75"/>
                      <a:pt x="389" y="107"/>
                      <a:pt x="386" y="142"/>
                    </a:cubicBezTo>
                    <a:cubicBezTo>
                      <a:pt x="381" y="197"/>
                      <a:pt x="353" y="233"/>
                      <a:pt x="316" y="257"/>
                    </a:cubicBezTo>
                    <a:cubicBezTo>
                      <a:pt x="243" y="303"/>
                      <a:pt x="132" y="303"/>
                      <a:pt x="79" y="303"/>
                    </a:cubicBezTo>
                    <a:cubicBezTo>
                      <a:pt x="0" y="303"/>
                      <a:pt x="147" y="215"/>
                      <a:pt x="147" y="136"/>
                    </a:cubicBezTo>
                    <a:cubicBezTo>
                      <a:pt x="147" y="115"/>
                      <a:pt x="148" y="95"/>
                      <a:pt x="151" y="77"/>
                    </a:cubicBezTo>
                    <a:cubicBezTo>
                      <a:pt x="159" y="30"/>
                      <a:pt x="183" y="0"/>
                      <a:pt x="241" y="0"/>
                    </a:cubicBezTo>
                    <a:cubicBezTo>
                      <a:pt x="255" y="0"/>
                      <a:pt x="268" y="2"/>
                      <a:pt x="281" y="5"/>
                    </a:cubicBezTo>
                    <a:cubicBezTo>
                      <a:pt x="309" y="13"/>
                      <a:pt x="335" y="29"/>
                      <a:pt x="354" y="5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" name="Freeform 226">
                <a:extLst>
                  <a:ext uri="{FF2B5EF4-FFF2-40B4-BE49-F238E27FC236}">
                    <a16:creationId xmlns:a16="http://schemas.microsoft.com/office/drawing/2014/main" id="{7C0D4DB0-5584-48AE-9FEB-9F85D07D1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64588" y="2571750"/>
                <a:ext cx="854075" cy="801688"/>
              </a:xfrm>
              <a:custGeom>
                <a:avLst/>
                <a:gdLst>
                  <a:gd name="T0" fmla="*/ 73 w 681"/>
                  <a:gd name="T1" fmla="*/ 641 h 641"/>
                  <a:gd name="T2" fmla="*/ 73 w 681"/>
                  <a:gd name="T3" fmla="*/ 641 h 641"/>
                  <a:gd name="T4" fmla="*/ 453 w 681"/>
                  <a:gd name="T5" fmla="*/ 384 h 641"/>
                  <a:gd name="T6" fmla="*/ 491 w 681"/>
                  <a:gd name="T7" fmla="*/ 352 h 641"/>
                  <a:gd name="T8" fmla="*/ 591 w 681"/>
                  <a:gd name="T9" fmla="*/ 249 h 641"/>
                  <a:gd name="T10" fmla="*/ 431 w 681"/>
                  <a:gd name="T11" fmla="*/ 85 h 641"/>
                  <a:gd name="T12" fmla="*/ 373 w 681"/>
                  <a:gd name="T13" fmla="*/ 132 h 641"/>
                  <a:gd name="T14" fmla="*/ 319 w 681"/>
                  <a:gd name="T15" fmla="*/ 183 h 641"/>
                  <a:gd name="T16" fmla="*/ 91 w 681"/>
                  <a:gd name="T17" fmla="*/ 457 h 641"/>
                  <a:gd name="T18" fmla="*/ 0 w 681"/>
                  <a:gd name="T19" fmla="*/ 596 h 641"/>
                  <a:gd name="T20" fmla="*/ 0 w 681"/>
                  <a:gd name="T21" fmla="*/ 597 h 6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81" h="641">
                    <a:moveTo>
                      <a:pt x="73" y="641"/>
                    </a:moveTo>
                    <a:cubicBezTo>
                      <a:pt x="73" y="641"/>
                      <a:pt x="73" y="641"/>
                      <a:pt x="73" y="641"/>
                    </a:cubicBezTo>
                    <a:cubicBezTo>
                      <a:pt x="79" y="637"/>
                      <a:pt x="288" y="529"/>
                      <a:pt x="453" y="384"/>
                    </a:cubicBezTo>
                    <a:cubicBezTo>
                      <a:pt x="466" y="374"/>
                      <a:pt x="479" y="363"/>
                      <a:pt x="491" y="352"/>
                    </a:cubicBezTo>
                    <a:cubicBezTo>
                      <a:pt x="528" y="319"/>
                      <a:pt x="561" y="284"/>
                      <a:pt x="591" y="249"/>
                    </a:cubicBezTo>
                    <a:cubicBezTo>
                      <a:pt x="681" y="144"/>
                      <a:pt x="540" y="0"/>
                      <a:pt x="431" y="85"/>
                    </a:cubicBezTo>
                    <a:cubicBezTo>
                      <a:pt x="411" y="100"/>
                      <a:pt x="392" y="116"/>
                      <a:pt x="373" y="132"/>
                    </a:cubicBezTo>
                    <a:cubicBezTo>
                      <a:pt x="355" y="148"/>
                      <a:pt x="337" y="165"/>
                      <a:pt x="319" y="183"/>
                    </a:cubicBezTo>
                    <a:cubicBezTo>
                      <a:pt x="229" y="270"/>
                      <a:pt x="149" y="375"/>
                      <a:pt x="91" y="457"/>
                    </a:cubicBezTo>
                    <a:cubicBezTo>
                      <a:pt x="38" y="534"/>
                      <a:pt x="4" y="590"/>
                      <a:pt x="0" y="596"/>
                    </a:cubicBezTo>
                    <a:cubicBezTo>
                      <a:pt x="0" y="597"/>
                      <a:pt x="0" y="597"/>
                      <a:pt x="0" y="597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" name="Line 227">
                <a:extLst>
                  <a:ext uri="{FF2B5EF4-FFF2-40B4-BE49-F238E27FC236}">
                    <a16:creationId xmlns:a16="http://schemas.microsoft.com/office/drawing/2014/main" id="{9F800F52-D016-4B92-960A-745C2B0BEC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856663" y="3352800"/>
                <a:ext cx="34925" cy="20638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" name="Freeform 228">
                <a:extLst>
                  <a:ext uri="{FF2B5EF4-FFF2-40B4-BE49-F238E27FC236}">
                    <a16:creationId xmlns:a16="http://schemas.microsoft.com/office/drawing/2014/main" id="{DCF4D6AE-6601-4BB3-A618-A398D66C7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16963" y="3454400"/>
                <a:ext cx="96837" cy="157163"/>
              </a:xfrm>
              <a:custGeom>
                <a:avLst/>
                <a:gdLst>
                  <a:gd name="T0" fmla="*/ 69 w 77"/>
                  <a:gd name="T1" fmla="*/ 0 h 126"/>
                  <a:gd name="T2" fmla="*/ 0 w 77"/>
                  <a:gd name="T3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77" h="126">
                    <a:moveTo>
                      <a:pt x="69" y="0"/>
                    </a:moveTo>
                    <a:cubicBezTo>
                      <a:pt x="69" y="0"/>
                      <a:pt x="77" y="96"/>
                      <a:pt x="0" y="126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16" name="Oval 315">
            <a:extLst>
              <a:ext uri="{FF2B5EF4-FFF2-40B4-BE49-F238E27FC236}">
                <a16:creationId xmlns:a16="http://schemas.microsoft.com/office/drawing/2014/main" id="{28C47D84-5FFC-4C68-9B39-1E10FBF17098}"/>
              </a:ext>
            </a:extLst>
          </p:cNvPr>
          <p:cNvSpPr/>
          <p:nvPr/>
        </p:nvSpPr>
        <p:spPr>
          <a:xfrm>
            <a:off x="6978014" y="202410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1" name="Group 330">
            <a:extLst>
              <a:ext uri="{FF2B5EF4-FFF2-40B4-BE49-F238E27FC236}">
                <a16:creationId xmlns:a16="http://schemas.microsoft.com/office/drawing/2014/main" id="{9442CA79-1EDE-4681-B4F1-A12EFB533458}"/>
              </a:ext>
            </a:extLst>
          </p:cNvPr>
          <p:cNvGrpSpPr/>
          <p:nvPr/>
        </p:nvGrpSpPr>
        <p:grpSpPr>
          <a:xfrm>
            <a:off x="7093267" y="2135531"/>
            <a:ext cx="409427" cy="417077"/>
            <a:chOff x="7075488" y="3457575"/>
            <a:chExt cx="1954213" cy="1990726"/>
          </a:xfrm>
        </p:grpSpPr>
        <p:sp>
          <p:nvSpPr>
            <p:cNvPr id="321" name="Freeform 232">
              <a:extLst>
                <a:ext uri="{FF2B5EF4-FFF2-40B4-BE49-F238E27FC236}">
                  <a16:creationId xmlns:a16="http://schemas.microsoft.com/office/drawing/2014/main" id="{ED27AD94-879C-4F75-854B-9F10E5F42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2051" y="4384675"/>
              <a:ext cx="620713" cy="476250"/>
            </a:xfrm>
            <a:custGeom>
              <a:avLst/>
              <a:gdLst>
                <a:gd name="T0" fmla="*/ 690 w 703"/>
                <a:gd name="T1" fmla="*/ 255 h 542"/>
                <a:gd name="T2" fmla="*/ 143 w 703"/>
                <a:gd name="T3" fmla="*/ 542 h 542"/>
                <a:gd name="T4" fmla="*/ 263 w 703"/>
                <a:gd name="T5" fmla="*/ 244 h 542"/>
                <a:gd name="T6" fmla="*/ 432 w 703"/>
                <a:gd name="T7" fmla="*/ 0 h 542"/>
                <a:gd name="T8" fmla="*/ 690 w 703"/>
                <a:gd name="T9" fmla="*/ 255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3" h="542">
                  <a:moveTo>
                    <a:pt x="690" y="255"/>
                  </a:moveTo>
                  <a:cubicBezTo>
                    <a:pt x="664" y="542"/>
                    <a:pt x="286" y="542"/>
                    <a:pt x="143" y="542"/>
                  </a:cubicBezTo>
                  <a:cubicBezTo>
                    <a:pt x="0" y="542"/>
                    <a:pt x="263" y="384"/>
                    <a:pt x="263" y="244"/>
                  </a:cubicBezTo>
                  <a:cubicBezTo>
                    <a:pt x="263" y="103"/>
                    <a:pt x="289" y="0"/>
                    <a:pt x="432" y="0"/>
                  </a:cubicBezTo>
                  <a:cubicBezTo>
                    <a:pt x="574" y="0"/>
                    <a:pt x="703" y="115"/>
                    <a:pt x="690" y="255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233">
              <a:extLst>
                <a:ext uri="{FF2B5EF4-FFF2-40B4-BE49-F238E27FC236}">
                  <a16:creationId xmlns:a16="http://schemas.microsoft.com/office/drawing/2014/main" id="{151A8DE0-E9AB-49D8-B5EF-D46B265F0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4963" y="3457575"/>
              <a:ext cx="1074738" cy="1006475"/>
            </a:xfrm>
            <a:custGeom>
              <a:avLst/>
              <a:gdLst>
                <a:gd name="T0" fmla="*/ 181 w 1217"/>
                <a:gd name="T1" fmla="*/ 1114 h 1144"/>
                <a:gd name="T2" fmla="*/ 130 w 1217"/>
                <a:gd name="T3" fmla="*/ 1144 h 1144"/>
                <a:gd name="T4" fmla="*/ 809 w 1217"/>
                <a:gd name="T5" fmla="*/ 686 h 1144"/>
                <a:gd name="T6" fmla="*/ 1056 w 1217"/>
                <a:gd name="T7" fmla="*/ 445 h 1144"/>
                <a:gd name="T8" fmla="*/ 769 w 1217"/>
                <a:gd name="T9" fmla="*/ 152 h 1144"/>
                <a:gd name="T10" fmla="*/ 666 w 1217"/>
                <a:gd name="T11" fmla="*/ 236 h 1144"/>
                <a:gd name="T12" fmla="*/ 0 w 1217"/>
                <a:gd name="T13" fmla="*/ 1066 h 1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17" h="1144">
                  <a:moveTo>
                    <a:pt x="181" y="1114"/>
                  </a:moveTo>
                  <a:cubicBezTo>
                    <a:pt x="130" y="1144"/>
                    <a:pt x="130" y="1144"/>
                    <a:pt x="130" y="1144"/>
                  </a:cubicBezTo>
                  <a:cubicBezTo>
                    <a:pt x="130" y="1144"/>
                    <a:pt x="509" y="948"/>
                    <a:pt x="809" y="686"/>
                  </a:cubicBezTo>
                  <a:cubicBezTo>
                    <a:pt x="903" y="611"/>
                    <a:pt x="985" y="528"/>
                    <a:pt x="1056" y="445"/>
                  </a:cubicBezTo>
                  <a:cubicBezTo>
                    <a:pt x="1217" y="256"/>
                    <a:pt x="965" y="0"/>
                    <a:pt x="769" y="152"/>
                  </a:cubicBezTo>
                  <a:cubicBezTo>
                    <a:pt x="735" y="179"/>
                    <a:pt x="700" y="207"/>
                    <a:pt x="666" y="236"/>
                  </a:cubicBezTo>
                  <a:cubicBezTo>
                    <a:pt x="307" y="546"/>
                    <a:pt x="0" y="1066"/>
                    <a:pt x="0" y="1066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34">
              <a:extLst>
                <a:ext uri="{FF2B5EF4-FFF2-40B4-BE49-F238E27FC236}">
                  <a16:creationId xmlns:a16="http://schemas.microsoft.com/office/drawing/2014/main" id="{B02A38B8-18CB-44C3-8CDC-A196DDF7C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3826" y="4598988"/>
              <a:ext cx="211138" cy="217488"/>
            </a:xfrm>
            <a:custGeom>
              <a:avLst/>
              <a:gdLst>
                <a:gd name="T0" fmla="*/ 0 w 240"/>
                <a:gd name="T1" fmla="*/ 0 h 247"/>
                <a:gd name="T2" fmla="*/ 74 w 240"/>
                <a:gd name="T3" fmla="*/ 118 h 247"/>
                <a:gd name="T4" fmla="*/ 240 w 240"/>
                <a:gd name="T5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0" h="247">
                  <a:moveTo>
                    <a:pt x="0" y="0"/>
                  </a:moveTo>
                  <a:cubicBezTo>
                    <a:pt x="0" y="0"/>
                    <a:pt x="74" y="23"/>
                    <a:pt x="74" y="118"/>
                  </a:cubicBezTo>
                  <a:cubicBezTo>
                    <a:pt x="74" y="213"/>
                    <a:pt x="240" y="247"/>
                    <a:pt x="240" y="24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235">
              <a:extLst>
                <a:ext uri="{FF2B5EF4-FFF2-40B4-BE49-F238E27FC236}">
                  <a16:creationId xmlns:a16="http://schemas.microsoft.com/office/drawing/2014/main" id="{DDF0202E-FC74-4D86-B4E3-90225024F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5488" y="3906838"/>
              <a:ext cx="1592263" cy="1541463"/>
            </a:xfrm>
            <a:custGeom>
              <a:avLst/>
              <a:gdLst>
                <a:gd name="T0" fmla="*/ 1200 w 1805"/>
                <a:gd name="T1" fmla="*/ 252 h 1755"/>
                <a:gd name="T2" fmla="*/ 961 w 1805"/>
                <a:gd name="T3" fmla="*/ 35 h 1755"/>
                <a:gd name="T4" fmla="*/ 706 w 1805"/>
                <a:gd name="T5" fmla="*/ 397 h 1755"/>
                <a:gd name="T6" fmla="*/ 197 w 1805"/>
                <a:gd name="T7" fmla="*/ 634 h 1755"/>
                <a:gd name="T8" fmla="*/ 397 w 1805"/>
                <a:gd name="T9" fmla="*/ 1130 h 1755"/>
                <a:gd name="T10" fmla="*/ 575 w 1805"/>
                <a:gd name="T11" fmla="*/ 1447 h 1755"/>
                <a:gd name="T12" fmla="*/ 1186 w 1805"/>
                <a:gd name="T13" fmla="*/ 1520 h 1755"/>
                <a:gd name="T14" fmla="*/ 1663 w 1805"/>
                <a:gd name="T15" fmla="*/ 1319 h 1755"/>
                <a:gd name="T16" fmla="*/ 1688 w 1805"/>
                <a:gd name="T17" fmla="*/ 816 h 1755"/>
                <a:gd name="T18" fmla="*/ 1389 w 1805"/>
                <a:gd name="T19" fmla="*/ 610 h 1755"/>
                <a:gd name="T20" fmla="*/ 1338 w 1805"/>
                <a:gd name="T21" fmla="*/ 514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05" h="1755">
                  <a:moveTo>
                    <a:pt x="1200" y="252"/>
                  </a:moveTo>
                  <a:cubicBezTo>
                    <a:pt x="1200" y="252"/>
                    <a:pt x="1150" y="0"/>
                    <a:pt x="961" y="35"/>
                  </a:cubicBezTo>
                  <a:cubicBezTo>
                    <a:pt x="772" y="70"/>
                    <a:pt x="980" y="405"/>
                    <a:pt x="706" y="397"/>
                  </a:cubicBezTo>
                  <a:cubicBezTo>
                    <a:pt x="432" y="390"/>
                    <a:pt x="147" y="239"/>
                    <a:pt x="197" y="634"/>
                  </a:cubicBezTo>
                  <a:cubicBezTo>
                    <a:pt x="247" y="1030"/>
                    <a:pt x="509" y="903"/>
                    <a:pt x="397" y="1130"/>
                  </a:cubicBezTo>
                  <a:cubicBezTo>
                    <a:pt x="286" y="1358"/>
                    <a:pt x="0" y="1474"/>
                    <a:pt x="575" y="1447"/>
                  </a:cubicBezTo>
                  <a:cubicBezTo>
                    <a:pt x="1150" y="1420"/>
                    <a:pt x="1056" y="1285"/>
                    <a:pt x="1186" y="1520"/>
                  </a:cubicBezTo>
                  <a:cubicBezTo>
                    <a:pt x="1315" y="1755"/>
                    <a:pt x="1805" y="1616"/>
                    <a:pt x="1663" y="1319"/>
                  </a:cubicBezTo>
                  <a:cubicBezTo>
                    <a:pt x="1520" y="1022"/>
                    <a:pt x="1637" y="907"/>
                    <a:pt x="1688" y="816"/>
                  </a:cubicBezTo>
                  <a:cubicBezTo>
                    <a:pt x="1740" y="725"/>
                    <a:pt x="1440" y="705"/>
                    <a:pt x="1389" y="610"/>
                  </a:cubicBezTo>
                  <a:cubicBezTo>
                    <a:pt x="1338" y="514"/>
                    <a:pt x="1338" y="514"/>
                    <a:pt x="1338" y="514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Oval 236">
              <a:extLst>
                <a:ext uri="{FF2B5EF4-FFF2-40B4-BE49-F238E27FC236}">
                  <a16:creationId xmlns:a16="http://schemas.microsoft.com/office/drawing/2014/main" id="{CF7E4BA6-0460-45A2-9B16-70879A9C5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3151" y="3560763"/>
              <a:ext cx="87313" cy="873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Oval 237">
              <a:extLst>
                <a:ext uri="{FF2B5EF4-FFF2-40B4-BE49-F238E27FC236}">
                  <a16:creationId xmlns:a16="http://schemas.microsoft.com/office/drawing/2014/main" id="{5252A692-D6D4-4A94-BD64-C7B4A2BA3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23151" y="3560763"/>
              <a:ext cx="87313" cy="873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Oval 238">
              <a:extLst>
                <a:ext uri="{FF2B5EF4-FFF2-40B4-BE49-F238E27FC236}">
                  <a16:creationId xmlns:a16="http://schemas.microsoft.com/office/drawing/2014/main" id="{87A03AB0-014F-438A-AD75-93A90D20A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28063" y="4754563"/>
              <a:ext cx="304800" cy="3032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239">
              <a:extLst>
                <a:ext uri="{FF2B5EF4-FFF2-40B4-BE49-F238E27FC236}">
                  <a16:creationId xmlns:a16="http://schemas.microsoft.com/office/drawing/2014/main" id="{FA3B09EB-7461-4B68-9238-C944DC93F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2051" y="3730625"/>
              <a:ext cx="249238" cy="249238"/>
            </a:xfrm>
            <a:custGeom>
              <a:avLst/>
              <a:gdLst>
                <a:gd name="T0" fmla="*/ 79 w 157"/>
                <a:gd name="T1" fmla="*/ 157 h 157"/>
                <a:gd name="T2" fmla="*/ 0 w 157"/>
                <a:gd name="T3" fmla="*/ 79 h 157"/>
                <a:gd name="T4" fmla="*/ 79 w 157"/>
                <a:gd name="T5" fmla="*/ 0 h 157"/>
                <a:gd name="T6" fmla="*/ 157 w 157"/>
                <a:gd name="T7" fmla="*/ 79 h 157"/>
                <a:gd name="T8" fmla="*/ 79 w 157"/>
                <a:gd name="T9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7" h="157">
                  <a:moveTo>
                    <a:pt x="79" y="157"/>
                  </a:moveTo>
                  <a:lnTo>
                    <a:pt x="0" y="79"/>
                  </a:lnTo>
                  <a:lnTo>
                    <a:pt x="79" y="0"/>
                  </a:lnTo>
                  <a:lnTo>
                    <a:pt x="157" y="79"/>
                  </a:lnTo>
                  <a:lnTo>
                    <a:pt x="79" y="157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Line 240">
              <a:extLst>
                <a:ext uri="{FF2B5EF4-FFF2-40B4-BE49-F238E27FC236}">
                  <a16:creationId xmlns:a16="http://schemas.microsoft.com/office/drawing/2014/main" id="{9B505581-C300-4784-8C24-6F8F0DFF4F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72401" y="4860925"/>
              <a:ext cx="349250" cy="1206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Line 241">
              <a:extLst>
                <a:ext uri="{FF2B5EF4-FFF2-40B4-BE49-F238E27FC236}">
                  <a16:creationId xmlns:a16="http://schemas.microsoft.com/office/drawing/2014/main" id="{E9E124CB-57FE-4047-A782-84F916CBF9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04176" y="4906963"/>
              <a:ext cx="258763" cy="746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32" name="Oval 331">
            <a:extLst>
              <a:ext uri="{FF2B5EF4-FFF2-40B4-BE49-F238E27FC236}">
                <a16:creationId xmlns:a16="http://schemas.microsoft.com/office/drawing/2014/main" id="{4A4EB115-53FE-4F0B-A815-78240F88EF63}"/>
              </a:ext>
            </a:extLst>
          </p:cNvPr>
          <p:cNvSpPr/>
          <p:nvPr/>
        </p:nvSpPr>
        <p:spPr>
          <a:xfrm>
            <a:off x="7892491" y="200273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9" name="Group 348">
            <a:extLst>
              <a:ext uri="{FF2B5EF4-FFF2-40B4-BE49-F238E27FC236}">
                <a16:creationId xmlns:a16="http://schemas.microsoft.com/office/drawing/2014/main" id="{742AD395-204F-4F45-AD1F-4331138A0316}"/>
              </a:ext>
            </a:extLst>
          </p:cNvPr>
          <p:cNvGrpSpPr/>
          <p:nvPr/>
        </p:nvGrpSpPr>
        <p:grpSpPr>
          <a:xfrm>
            <a:off x="8013793" y="2129342"/>
            <a:ext cx="397329" cy="386720"/>
            <a:chOff x="6010276" y="3284538"/>
            <a:chExt cx="3032125" cy="2951162"/>
          </a:xfrm>
        </p:grpSpPr>
        <p:sp>
          <p:nvSpPr>
            <p:cNvPr id="337" name="Freeform 245">
              <a:extLst>
                <a:ext uri="{FF2B5EF4-FFF2-40B4-BE49-F238E27FC236}">
                  <a16:creationId xmlns:a16="http://schemas.microsoft.com/office/drawing/2014/main" id="{D2E8C69C-0C81-4B03-9555-AC43140CE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0276" y="3335338"/>
              <a:ext cx="754063" cy="1089025"/>
            </a:xfrm>
            <a:custGeom>
              <a:avLst/>
              <a:gdLst>
                <a:gd name="T0" fmla="*/ 321 w 536"/>
                <a:gd name="T1" fmla="*/ 759 h 778"/>
                <a:gd name="T2" fmla="*/ 147 w 536"/>
                <a:gd name="T3" fmla="*/ 747 h 778"/>
                <a:gd name="T4" fmla="*/ 1 w 536"/>
                <a:gd name="T5" fmla="*/ 483 h 778"/>
                <a:gd name="T6" fmla="*/ 92 w 536"/>
                <a:gd name="T7" fmla="*/ 132 h 778"/>
                <a:gd name="T8" fmla="*/ 321 w 536"/>
                <a:gd name="T9" fmla="*/ 358 h 778"/>
                <a:gd name="T10" fmla="*/ 481 w 536"/>
                <a:gd name="T11" fmla="*/ 607 h 778"/>
                <a:gd name="T12" fmla="*/ 444 w 536"/>
                <a:gd name="T13" fmla="*/ 669 h 778"/>
                <a:gd name="T14" fmla="*/ 321 w 536"/>
                <a:gd name="T15" fmla="*/ 759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6" h="778">
                  <a:moveTo>
                    <a:pt x="321" y="759"/>
                  </a:moveTo>
                  <a:cubicBezTo>
                    <a:pt x="265" y="778"/>
                    <a:pt x="203" y="777"/>
                    <a:pt x="147" y="747"/>
                  </a:cubicBezTo>
                  <a:cubicBezTo>
                    <a:pt x="35" y="688"/>
                    <a:pt x="0" y="588"/>
                    <a:pt x="1" y="483"/>
                  </a:cubicBezTo>
                  <a:cubicBezTo>
                    <a:pt x="1" y="349"/>
                    <a:pt x="61" y="206"/>
                    <a:pt x="92" y="132"/>
                  </a:cubicBezTo>
                  <a:cubicBezTo>
                    <a:pt x="147" y="0"/>
                    <a:pt x="192" y="303"/>
                    <a:pt x="321" y="358"/>
                  </a:cubicBezTo>
                  <a:cubicBezTo>
                    <a:pt x="451" y="412"/>
                    <a:pt x="536" y="475"/>
                    <a:pt x="481" y="607"/>
                  </a:cubicBezTo>
                  <a:cubicBezTo>
                    <a:pt x="472" y="630"/>
                    <a:pt x="459" y="651"/>
                    <a:pt x="444" y="669"/>
                  </a:cubicBezTo>
                  <a:cubicBezTo>
                    <a:pt x="412" y="711"/>
                    <a:pt x="369" y="742"/>
                    <a:pt x="321" y="759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46">
              <a:extLst>
                <a:ext uri="{FF2B5EF4-FFF2-40B4-BE49-F238E27FC236}">
                  <a16:creationId xmlns:a16="http://schemas.microsoft.com/office/drawing/2014/main" id="{4BCC511F-7E66-4AD4-AEAA-9EB4B9BBC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26" y="4271963"/>
              <a:ext cx="977900" cy="1889125"/>
            </a:xfrm>
            <a:custGeom>
              <a:avLst/>
              <a:gdLst>
                <a:gd name="T0" fmla="*/ 8 w 695"/>
                <a:gd name="T1" fmla="*/ 148 h 1349"/>
                <a:gd name="T2" fmla="*/ 0 w 695"/>
                <a:gd name="T3" fmla="*/ 90 h 1349"/>
                <a:gd name="T4" fmla="*/ 161 w 695"/>
                <a:gd name="T5" fmla="*/ 893 h 1349"/>
                <a:gd name="T6" fmla="*/ 289 w 695"/>
                <a:gd name="T7" fmla="*/ 1214 h 1349"/>
                <a:gd name="T8" fmla="*/ 566 w 695"/>
                <a:gd name="T9" fmla="*/ 1301 h 1349"/>
                <a:gd name="T10" fmla="*/ 597 w 695"/>
                <a:gd name="T11" fmla="*/ 1281 h 1349"/>
                <a:gd name="T12" fmla="*/ 669 w 695"/>
                <a:gd name="T13" fmla="*/ 1062 h 1349"/>
                <a:gd name="T14" fmla="*/ 638 w 695"/>
                <a:gd name="T15" fmla="*/ 956 h 1349"/>
                <a:gd name="T16" fmla="*/ 631 w 695"/>
                <a:gd name="T17" fmla="*/ 935 h 1349"/>
                <a:gd name="T18" fmla="*/ 553 w 695"/>
                <a:gd name="T19" fmla="*/ 731 h 1349"/>
                <a:gd name="T20" fmla="*/ 123 w 695"/>
                <a:gd name="T21" fmla="*/ 0 h 1349"/>
                <a:gd name="T22" fmla="*/ 123 w 695"/>
                <a:gd name="T23" fmla="*/ 0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5" h="1349">
                  <a:moveTo>
                    <a:pt x="8" y="148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0" y="90"/>
                    <a:pt x="35" y="515"/>
                    <a:pt x="161" y="893"/>
                  </a:cubicBezTo>
                  <a:cubicBezTo>
                    <a:pt x="195" y="1009"/>
                    <a:pt x="239" y="1116"/>
                    <a:pt x="289" y="1214"/>
                  </a:cubicBezTo>
                  <a:cubicBezTo>
                    <a:pt x="349" y="1333"/>
                    <a:pt x="474" y="1349"/>
                    <a:pt x="566" y="1301"/>
                  </a:cubicBezTo>
                  <a:cubicBezTo>
                    <a:pt x="577" y="1295"/>
                    <a:pt x="588" y="1289"/>
                    <a:pt x="597" y="1281"/>
                  </a:cubicBezTo>
                  <a:cubicBezTo>
                    <a:pt x="658" y="1235"/>
                    <a:pt x="695" y="1157"/>
                    <a:pt x="669" y="1062"/>
                  </a:cubicBezTo>
                  <a:cubicBezTo>
                    <a:pt x="660" y="1027"/>
                    <a:pt x="649" y="991"/>
                    <a:pt x="638" y="956"/>
                  </a:cubicBezTo>
                  <a:cubicBezTo>
                    <a:pt x="636" y="949"/>
                    <a:pt x="634" y="942"/>
                    <a:pt x="631" y="935"/>
                  </a:cubicBezTo>
                  <a:cubicBezTo>
                    <a:pt x="609" y="867"/>
                    <a:pt x="582" y="799"/>
                    <a:pt x="553" y="731"/>
                  </a:cubicBezTo>
                  <a:cubicBezTo>
                    <a:pt x="389" y="360"/>
                    <a:pt x="137" y="19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Freeform 247">
              <a:extLst>
                <a:ext uri="{FF2B5EF4-FFF2-40B4-BE49-F238E27FC236}">
                  <a16:creationId xmlns:a16="http://schemas.microsoft.com/office/drawing/2014/main" id="{0D94C727-7591-4672-99E6-61AD29045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3816350"/>
              <a:ext cx="449263" cy="195262"/>
            </a:xfrm>
            <a:custGeom>
              <a:avLst/>
              <a:gdLst>
                <a:gd name="T0" fmla="*/ 320 w 320"/>
                <a:gd name="T1" fmla="*/ 14 h 139"/>
                <a:gd name="T2" fmla="*/ 183 w 320"/>
                <a:gd name="T3" fmla="*/ 36 h 139"/>
                <a:gd name="T4" fmla="*/ 0 w 320"/>
                <a:gd name="T5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0" h="139">
                  <a:moveTo>
                    <a:pt x="320" y="14"/>
                  </a:moveTo>
                  <a:cubicBezTo>
                    <a:pt x="320" y="14"/>
                    <a:pt x="271" y="73"/>
                    <a:pt x="183" y="36"/>
                  </a:cubicBezTo>
                  <a:cubicBezTo>
                    <a:pt x="95" y="0"/>
                    <a:pt x="0" y="139"/>
                    <a:pt x="0" y="13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Freeform 248">
              <a:extLst>
                <a:ext uri="{FF2B5EF4-FFF2-40B4-BE49-F238E27FC236}">
                  <a16:creationId xmlns:a16="http://schemas.microsoft.com/office/drawing/2014/main" id="{28CC2E8A-E5D6-4FAC-9BFD-D072E72F14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663950"/>
              <a:ext cx="431800" cy="1631950"/>
            </a:xfrm>
            <a:custGeom>
              <a:avLst/>
              <a:gdLst>
                <a:gd name="T0" fmla="*/ 272 w 272"/>
                <a:gd name="T1" fmla="*/ 920 h 1028"/>
                <a:gd name="T2" fmla="*/ 256 w 272"/>
                <a:gd name="T3" fmla="*/ 267 h 1028"/>
                <a:gd name="T4" fmla="*/ 255 w 272"/>
                <a:gd name="T5" fmla="*/ 266 h 1028"/>
                <a:gd name="T6" fmla="*/ 189 w 272"/>
                <a:gd name="T7" fmla="*/ 130 h 1028"/>
                <a:gd name="T8" fmla="*/ 125 w 272"/>
                <a:gd name="T9" fmla="*/ 0 h 1028"/>
                <a:gd name="T10" fmla="*/ 69 w 272"/>
                <a:gd name="T11" fmla="*/ 116 h 1028"/>
                <a:gd name="T12" fmla="*/ 63 w 272"/>
                <a:gd name="T13" fmla="*/ 130 h 1028"/>
                <a:gd name="T14" fmla="*/ 2 w 272"/>
                <a:gd name="T15" fmla="*/ 258 h 1028"/>
                <a:gd name="T16" fmla="*/ 0 w 272"/>
                <a:gd name="T17" fmla="*/ 261 h 1028"/>
                <a:gd name="T18" fmla="*/ 19 w 272"/>
                <a:gd name="T19" fmla="*/ 1028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2" h="1028">
                  <a:moveTo>
                    <a:pt x="272" y="920"/>
                  </a:moveTo>
                  <a:lnTo>
                    <a:pt x="256" y="267"/>
                  </a:lnTo>
                  <a:lnTo>
                    <a:pt x="255" y="266"/>
                  </a:lnTo>
                  <a:lnTo>
                    <a:pt x="189" y="130"/>
                  </a:lnTo>
                  <a:lnTo>
                    <a:pt x="125" y="0"/>
                  </a:lnTo>
                  <a:lnTo>
                    <a:pt x="69" y="116"/>
                  </a:lnTo>
                  <a:lnTo>
                    <a:pt x="63" y="130"/>
                  </a:lnTo>
                  <a:lnTo>
                    <a:pt x="2" y="258"/>
                  </a:lnTo>
                  <a:lnTo>
                    <a:pt x="0" y="261"/>
                  </a:lnTo>
                  <a:lnTo>
                    <a:pt x="19" y="1028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249">
              <a:extLst>
                <a:ext uri="{FF2B5EF4-FFF2-40B4-BE49-F238E27FC236}">
                  <a16:creationId xmlns:a16="http://schemas.microsoft.com/office/drawing/2014/main" id="{786329EF-021D-4AC0-8E96-2097F3ED7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6463" y="6092825"/>
              <a:ext cx="317500" cy="136525"/>
            </a:xfrm>
            <a:custGeom>
              <a:avLst/>
              <a:gdLst>
                <a:gd name="T0" fmla="*/ 0 w 225"/>
                <a:gd name="T1" fmla="*/ 0 h 97"/>
                <a:gd name="T2" fmla="*/ 1 w 225"/>
                <a:gd name="T3" fmla="*/ 16 h 97"/>
                <a:gd name="T4" fmla="*/ 79 w 225"/>
                <a:gd name="T5" fmla="*/ 94 h 97"/>
                <a:gd name="T6" fmla="*/ 215 w 225"/>
                <a:gd name="T7" fmla="*/ 97 h 97"/>
                <a:gd name="T8" fmla="*/ 225 w 225"/>
                <a:gd name="T9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97">
                  <a:moveTo>
                    <a:pt x="0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2" y="58"/>
                    <a:pt x="37" y="93"/>
                    <a:pt x="79" y="94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9" y="97"/>
                    <a:pt x="222" y="97"/>
                    <a:pt x="225" y="9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Line 250">
              <a:extLst>
                <a:ext uri="{FF2B5EF4-FFF2-40B4-BE49-F238E27FC236}">
                  <a16:creationId xmlns:a16="http://schemas.microsoft.com/office/drawing/2014/main" id="{A27E1179-352B-4405-B845-BD6992A18C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9951" y="4076700"/>
              <a:ext cx="392113" cy="95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Line 251">
              <a:extLst>
                <a:ext uri="{FF2B5EF4-FFF2-40B4-BE49-F238E27FC236}">
                  <a16:creationId xmlns:a16="http://schemas.microsoft.com/office/drawing/2014/main" id="{7A06994E-E3DD-4C34-B377-FD4AA15D24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08851" y="3870325"/>
              <a:ext cx="2000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52">
              <a:extLst>
                <a:ext uri="{FF2B5EF4-FFF2-40B4-BE49-F238E27FC236}">
                  <a16:creationId xmlns:a16="http://schemas.microsoft.com/office/drawing/2014/main" id="{4D916E1B-3B6E-46C8-8D70-B778A83F5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53388" y="3284538"/>
              <a:ext cx="989013" cy="1050925"/>
            </a:xfrm>
            <a:custGeom>
              <a:avLst/>
              <a:gdLst>
                <a:gd name="T0" fmla="*/ 191 w 704"/>
                <a:gd name="T1" fmla="*/ 707 h 751"/>
                <a:gd name="T2" fmla="*/ 73 w 704"/>
                <a:gd name="T3" fmla="*/ 548 h 751"/>
                <a:gd name="T4" fmla="*/ 553 w 704"/>
                <a:gd name="T5" fmla="*/ 49 h 751"/>
                <a:gd name="T6" fmla="*/ 530 w 704"/>
                <a:gd name="T7" fmla="*/ 413 h 751"/>
                <a:gd name="T8" fmla="*/ 437 w 704"/>
                <a:gd name="T9" fmla="*/ 734 h 751"/>
                <a:gd name="T10" fmla="*/ 357 w 704"/>
                <a:gd name="T11" fmla="*/ 748 h 751"/>
                <a:gd name="T12" fmla="*/ 191 w 704"/>
                <a:gd name="T13" fmla="*/ 707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4" h="751">
                  <a:moveTo>
                    <a:pt x="191" y="707"/>
                  </a:moveTo>
                  <a:cubicBezTo>
                    <a:pt x="133" y="673"/>
                    <a:pt x="89" y="618"/>
                    <a:pt x="73" y="548"/>
                  </a:cubicBezTo>
                  <a:cubicBezTo>
                    <a:pt x="0" y="229"/>
                    <a:pt x="401" y="98"/>
                    <a:pt x="553" y="49"/>
                  </a:cubicBezTo>
                  <a:cubicBezTo>
                    <a:pt x="704" y="0"/>
                    <a:pt x="481" y="261"/>
                    <a:pt x="530" y="413"/>
                  </a:cubicBezTo>
                  <a:cubicBezTo>
                    <a:pt x="579" y="564"/>
                    <a:pt x="588" y="684"/>
                    <a:pt x="437" y="734"/>
                  </a:cubicBezTo>
                  <a:cubicBezTo>
                    <a:pt x="410" y="742"/>
                    <a:pt x="384" y="747"/>
                    <a:pt x="357" y="748"/>
                  </a:cubicBezTo>
                  <a:cubicBezTo>
                    <a:pt x="298" y="751"/>
                    <a:pt x="240" y="736"/>
                    <a:pt x="191" y="707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53">
              <a:extLst>
                <a:ext uri="{FF2B5EF4-FFF2-40B4-BE49-F238E27FC236}">
                  <a16:creationId xmlns:a16="http://schemas.microsoft.com/office/drawing/2014/main" id="{583FC6FE-D42E-498B-B6C7-564FD970B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0913" y="4330700"/>
              <a:ext cx="1254125" cy="1905000"/>
            </a:xfrm>
            <a:custGeom>
              <a:avLst/>
              <a:gdLst>
                <a:gd name="T0" fmla="*/ 0 w 892"/>
                <a:gd name="T1" fmla="*/ 1239 h 1361"/>
                <a:gd name="T2" fmla="*/ 194 w 892"/>
                <a:gd name="T3" fmla="*/ 1356 h 1361"/>
                <a:gd name="T4" fmla="*/ 395 w 892"/>
                <a:gd name="T5" fmla="*/ 1252 h 1361"/>
                <a:gd name="T6" fmla="*/ 475 w 892"/>
                <a:gd name="T7" fmla="*/ 1125 h 1361"/>
                <a:gd name="T8" fmla="*/ 892 w 892"/>
                <a:gd name="T9" fmla="*/ 1 h 1361"/>
                <a:gd name="T10" fmla="*/ 892 w 892"/>
                <a:gd name="T11" fmla="*/ 0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2" h="1361">
                  <a:moveTo>
                    <a:pt x="0" y="1239"/>
                  </a:moveTo>
                  <a:cubicBezTo>
                    <a:pt x="41" y="1307"/>
                    <a:pt x="116" y="1351"/>
                    <a:pt x="194" y="1356"/>
                  </a:cubicBezTo>
                  <a:cubicBezTo>
                    <a:pt x="267" y="1361"/>
                    <a:pt x="343" y="1330"/>
                    <a:pt x="395" y="1252"/>
                  </a:cubicBezTo>
                  <a:cubicBezTo>
                    <a:pt x="423" y="1211"/>
                    <a:pt x="450" y="1169"/>
                    <a:pt x="475" y="1125"/>
                  </a:cubicBezTo>
                  <a:cubicBezTo>
                    <a:pt x="742" y="678"/>
                    <a:pt x="885" y="31"/>
                    <a:pt x="892" y="1"/>
                  </a:cubicBezTo>
                  <a:cubicBezTo>
                    <a:pt x="892" y="0"/>
                    <a:pt x="892" y="0"/>
                    <a:pt x="892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54">
              <a:extLst>
                <a:ext uri="{FF2B5EF4-FFF2-40B4-BE49-F238E27FC236}">
                  <a16:creationId xmlns:a16="http://schemas.microsoft.com/office/drawing/2014/main" id="{0D94DC48-06D1-4209-AA0A-79FE8F8E4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8063" y="4275138"/>
              <a:ext cx="963613" cy="1335087"/>
            </a:xfrm>
            <a:custGeom>
              <a:avLst/>
              <a:gdLst>
                <a:gd name="T0" fmla="*/ 685 w 685"/>
                <a:gd name="T1" fmla="*/ 0 h 954"/>
                <a:gd name="T2" fmla="*/ 685 w 685"/>
                <a:gd name="T3" fmla="*/ 1 h 954"/>
                <a:gd name="T4" fmla="*/ 201 w 685"/>
                <a:gd name="T5" fmla="*/ 607 h 954"/>
                <a:gd name="T6" fmla="*/ 125 w 685"/>
                <a:gd name="T7" fmla="*/ 729 h 954"/>
                <a:gd name="T8" fmla="*/ 0 w 685"/>
                <a:gd name="T9" fmla="*/ 954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5" h="954">
                  <a:moveTo>
                    <a:pt x="685" y="0"/>
                  </a:moveTo>
                  <a:cubicBezTo>
                    <a:pt x="685" y="1"/>
                    <a:pt x="685" y="1"/>
                    <a:pt x="685" y="1"/>
                  </a:cubicBezTo>
                  <a:cubicBezTo>
                    <a:pt x="676" y="10"/>
                    <a:pt x="415" y="279"/>
                    <a:pt x="201" y="607"/>
                  </a:cubicBezTo>
                  <a:cubicBezTo>
                    <a:pt x="175" y="647"/>
                    <a:pt x="149" y="688"/>
                    <a:pt x="125" y="729"/>
                  </a:cubicBezTo>
                  <a:cubicBezTo>
                    <a:pt x="77" y="803"/>
                    <a:pt x="36" y="879"/>
                    <a:pt x="0" y="954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Line 255">
              <a:extLst>
                <a:ext uri="{FF2B5EF4-FFF2-40B4-BE49-F238E27FC236}">
                  <a16:creationId xmlns:a16="http://schemas.microsoft.com/office/drawing/2014/main" id="{972FF68D-54F2-487B-A04C-E52072AE1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61351" y="4275138"/>
              <a:ext cx="60325" cy="698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256">
              <a:extLst>
                <a:ext uri="{FF2B5EF4-FFF2-40B4-BE49-F238E27FC236}">
                  <a16:creationId xmlns:a16="http://schemas.microsoft.com/office/drawing/2014/main" id="{E4BCE1A8-7501-4F19-B121-873B0892F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9288" y="3662363"/>
              <a:ext cx="177800" cy="400050"/>
            </a:xfrm>
            <a:custGeom>
              <a:avLst/>
              <a:gdLst>
                <a:gd name="T0" fmla="*/ 77 w 127"/>
                <a:gd name="T1" fmla="*/ 286 h 286"/>
                <a:gd name="T2" fmla="*/ 127 w 127"/>
                <a:gd name="T3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7" h="286">
                  <a:moveTo>
                    <a:pt x="77" y="286"/>
                  </a:moveTo>
                  <a:cubicBezTo>
                    <a:pt x="77" y="286"/>
                    <a:pt x="0" y="106"/>
                    <a:pt x="127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50" name="Oval 349">
            <a:extLst>
              <a:ext uri="{FF2B5EF4-FFF2-40B4-BE49-F238E27FC236}">
                <a16:creationId xmlns:a16="http://schemas.microsoft.com/office/drawing/2014/main" id="{940A4FA5-B1CC-4E91-9509-9EE8F05FE08E}"/>
              </a:ext>
            </a:extLst>
          </p:cNvPr>
          <p:cNvSpPr/>
          <p:nvPr/>
        </p:nvSpPr>
        <p:spPr>
          <a:xfrm>
            <a:off x="8762186" y="203184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2E2A6D24-D68D-4CDC-AFF8-B0DD5BF802CB}"/>
              </a:ext>
            </a:extLst>
          </p:cNvPr>
          <p:cNvGrpSpPr/>
          <p:nvPr/>
        </p:nvGrpSpPr>
        <p:grpSpPr>
          <a:xfrm>
            <a:off x="8840477" y="2193342"/>
            <a:ext cx="483350" cy="316928"/>
            <a:chOff x="5237571" y="3163982"/>
            <a:chExt cx="5062537" cy="3319462"/>
          </a:xfrm>
        </p:grpSpPr>
        <p:sp>
          <p:nvSpPr>
            <p:cNvPr id="355" name="Freeform 260">
              <a:extLst>
                <a:ext uri="{FF2B5EF4-FFF2-40B4-BE49-F238E27FC236}">
                  <a16:creationId xmlns:a16="http://schemas.microsoft.com/office/drawing/2014/main" id="{9E328A73-4E8E-4D80-9579-44B2C4E8D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7571" y="3898994"/>
              <a:ext cx="2997200" cy="2584450"/>
            </a:xfrm>
            <a:custGeom>
              <a:avLst/>
              <a:gdLst>
                <a:gd name="T0" fmla="*/ 1305 w 2093"/>
                <a:gd name="T1" fmla="*/ 389 h 1811"/>
                <a:gd name="T2" fmla="*/ 1540 w 2093"/>
                <a:gd name="T3" fmla="*/ 1423 h 1811"/>
                <a:gd name="T4" fmla="*/ 387 w 2093"/>
                <a:gd name="T5" fmla="*/ 1519 h 1811"/>
                <a:gd name="T6" fmla="*/ 292 w 2093"/>
                <a:gd name="T7" fmla="*/ 366 h 1811"/>
                <a:gd name="T8" fmla="*/ 1305 w 2093"/>
                <a:gd name="T9" fmla="*/ 389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3" h="1811">
                  <a:moveTo>
                    <a:pt x="1305" y="389"/>
                  </a:moveTo>
                  <a:cubicBezTo>
                    <a:pt x="1086" y="1489"/>
                    <a:pt x="2093" y="652"/>
                    <a:pt x="1540" y="1423"/>
                  </a:cubicBezTo>
                  <a:cubicBezTo>
                    <a:pt x="1277" y="1790"/>
                    <a:pt x="732" y="1811"/>
                    <a:pt x="387" y="1519"/>
                  </a:cubicBezTo>
                  <a:cubicBezTo>
                    <a:pt x="43" y="1227"/>
                    <a:pt x="0" y="711"/>
                    <a:pt x="292" y="366"/>
                  </a:cubicBezTo>
                  <a:cubicBezTo>
                    <a:pt x="584" y="22"/>
                    <a:pt x="1382" y="0"/>
                    <a:pt x="1305" y="38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261">
              <a:extLst>
                <a:ext uri="{FF2B5EF4-FFF2-40B4-BE49-F238E27FC236}">
                  <a16:creationId xmlns:a16="http://schemas.microsoft.com/office/drawing/2014/main" id="{13496146-D090-4D5F-A94A-6AD39383A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7533" y="4259356"/>
              <a:ext cx="358775" cy="358775"/>
            </a:xfrm>
            <a:custGeom>
              <a:avLst/>
              <a:gdLst>
                <a:gd name="T0" fmla="*/ 197 w 250"/>
                <a:gd name="T1" fmla="*/ 40 h 251"/>
                <a:gd name="T2" fmla="*/ 210 w 250"/>
                <a:gd name="T3" fmla="*/ 198 h 251"/>
                <a:gd name="T4" fmla="*/ 53 w 250"/>
                <a:gd name="T5" fmla="*/ 211 h 251"/>
                <a:gd name="T6" fmla="*/ 40 w 250"/>
                <a:gd name="T7" fmla="*/ 53 h 251"/>
                <a:gd name="T8" fmla="*/ 197 w 250"/>
                <a:gd name="T9" fmla="*/ 4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0" h="251">
                  <a:moveTo>
                    <a:pt x="197" y="40"/>
                  </a:moveTo>
                  <a:cubicBezTo>
                    <a:pt x="244" y="80"/>
                    <a:pt x="250" y="151"/>
                    <a:pt x="210" y="198"/>
                  </a:cubicBezTo>
                  <a:cubicBezTo>
                    <a:pt x="170" y="245"/>
                    <a:pt x="100" y="251"/>
                    <a:pt x="53" y="211"/>
                  </a:cubicBezTo>
                  <a:cubicBezTo>
                    <a:pt x="6" y="171"/>
                    <a:pt x="0" y="100"/>
                    <a:pt x="40" y="53"/>
                  </a:cubicBezTo>
                  <a:cubicBezTo>
                    <a:pt x="80" y="6"/>
                    <a:pt x="150" y="0"/>
                    <a:pt x="197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262">
              <a:extLst>
                <a:ext uri="{FF2B5EF4-FFF2-40B4-BE49-F238E27FC236}">
                  <a16:creationId xmlns:a16="http://schemas.microsoft.com/office/drawing/2014/main" id="{866DF0B0-90B9-418B-AE23-C46ABEC01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6683" y="4499069"/>
              <a:ext cx="360362" cy="358775"/>
            </a:xfrm>
            <a:custGeom>
              <a:avLst/>
              <a:gdLst>
                <a:gd name="T0" fmla="*/ 198 w 251"/>
                <a:gd name="T1" fmla="*/ 40 h 251"/>
                <a:gd name="T2" fmla="*/ 211 w 251"/>
                <a:gd name="T3" fmla="*/ 198 h 251"/>
                <a:gd name="T4" fmla="*/ 53 w 251"/>
                <a:gd name="T5" fmla="*/ 211 h 251"/>
                <a:gd name="T6" fmla="*/ 40 w 251"/>
                <a:gd name="T7" fmla="*/ 53 h 251"/>
                <a:gd name="T8" fmla="*/ 198 w 251"/>
                <a:gd name="T9" fmla="*/ 4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51">
                  <a:moveTo>
                    <a:pt x="198" y="40"/>
                  </a:moveTo>
                  <a:cubicBezTo>
                    <a:pt x="245" y="80"/>
                    <a:pt x="251" y="151"/>
                    <a:pt x="211" y="198"/>
                  </a:cubicBezTo>
                  <a:cubicBezTo>
                    <a:pt x="171" y="245"/>
                    <a:pt x="100" y="251"/>
                    <a:pt x="53" y="211"/>
                  </a:cubicBezTo>
                  <a:cubicBezTo>
                    <a:pt x="6" y="171"/>
                    <a:pt x="0" y="101"/>
                    <a:pt x="40" y="53"/>
                  </a:cubicBezTo>
                  <a:cubicBezTo>
                    <a:pt x="80" y="6"/>
                    <a:pt x="151" y="0"/>
                    <a:pt x="198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263">
              <a:extLst>
                <a:ext uri="{FF2B5EF4-FFF2-40B4-BE49-F238E27FC236}">
                  <a16:creationId xmlns:a16="http://schemas.microsoft.com/office/drawing/2014/main" id="{E2BB06E9-01FD-4B83-A676-DF3409FB3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2858" y="4935631"/>
              <a:ext cx="358775" cy="357187"/>
            </a:xfrm>
            <a:custGeom>
              <a:avLst/>
              <a:gdLst>
                <a:gd name="T0" fmla="*/ 198 w 251"/>
                <a:gd name="T1" fmla="*/ 40 h 250"/>
                <a:gd name="T2" fmla="*/ 211 w 251"/>
                <a:gd name="T3" fmla="*/ 198 h 250"/>
                <a:gd name="T4" fmla="*/ 53 w 251"/>
                <a:gd name="T5" fmla="*/ 211 h 250"/>
                <a:gd name="T6" fmla="*/ 40 w 251"/>
                <a:gd name="T7" fmla="*/ 53 h 250"/>
                <a:gd name="T8" fmla="*/ 198 w 251"/>
                <a:gd name="T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50">
                  <a:moveTo>
                    <a:pt x="198" y="40"/>
                  </a:moveTo>
                  <a:cubicBezTo>
                    <a:pt x="245" y="80"/>
                    <a:pt x="251" y="150"/>
                    <a:pt x="211" y="198"/>
                  </a:cubicBezTo>
                  <a:cubicBezTo>
                    <a:pt x="171" y="245"/>
                    <a:pt x="100" y="250"/>
                    <a:pt x="53" y="211"/>
                  </a:cubicBezTo>
                  <a:cubicBezTo>
                    <a:pt x="6" y="171"/>
                    <a:pt x="0" y="100"/>
                    <a:pt x="40" y="53"/>
                  </a:cubicBezTo>
                  <a:cubicBezTo>
                    <a:pt x="80" y="6"/>
                    <a:pt x="151" y="0"/>
                    <a:pt x="198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264">
              <a:extLst>
                <a:ext uri="{FF2B5EF4-FFF2-40B4-BE49-F238E27FC236}">
                  <a16:creationId xmlns:a16="http://schemas.microsoft.com/office/drawing/2014/main" id="{049C94D3-98E6-43F6-825C-12BE7A732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8433" y="5356319"/>
              <a:ext cx="360362" cy="357187"/>
            </a:xfrm>
            <a:custGeom>
              <a:avLst/>
              <a:gdLst>
                <a:gd name="T0" fmla="*/ 198 w 251"/>
                <a:gd name="T1" fmla="*/ 40 h 250"/>
                <a:gd name="T2" fmla="*/ 211 w 251"/>
                <a:gd name="T3" fmla="*/ 197 h 250"/>
                <a:gd name="T4" fmla="*/ 53 w 251"/>
                <a:gd name="T5" fmla="*/ 210 h 250"/>
                <a:gd name="T6" fmla="*/ 40 w 251"/>
                <a:gd name="T7" fmla="*/ 53 h 250"/>
                <a:gd name="T8" fmla="*/ 198 w 251"/>
                <a:gd name="T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50">
                  <a:moveTo>
                    <a:pt x="198" y="40"/>
                  </a:moveTo>
                  <a:cubicBezTo>
                    <a:pt x="245" y="80"/>
                    <a:pt x="251" y="150"/>
                    <a:pt x="211" y="197"/>
                  </a:cubicBezTo>
                  <a:cubicBezTo>
                    <a:pt x="171" y="244"/>
                    <a:pt x="100" y="250"/>
                    <a:pt x="53" y="210"/>
                  </a:cubicBezTo>
                  <a:cubicBezTo>
                    <a:pt x="6" y="170"/>
                    <a:pt x="0" y="100"/>
                    <a:pt x="40" y="53"/>
                  </a:cubicBezTo>
                  <a:cubicBezTo>
                    <a:pt x="80" y="6"/>
                    <a:pt x="151" y="0"/>
                    <a:pt x="198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265">
              <a:extLst>
                <a:ext uri="{FF2B5EF4-FFF2-40B4-BE49-F238E27FC236}">
                  <a16:creationId xmlns:a16="http://schemas.microsoft.com/office/drawing/2014/main" id="{068EB360-40AE-4CC3-A1A9-249F085C2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0396" y="5623019"/>
              <a:ext cx="358775" cy="357187"/>
            </a:xfrm>
            <a:custGeom>
              <a:avLst/>
              <a:gdLst>
                <a:gd name="T0" fmla="*/ 198 w 251"/>
                <a:gd name="T1" fmla="*/ 40 h 250"/>
                <a:gd name="T2" fmla="*/ 211 w 251"/>
                <a:gd name="T3" fmla="*/ 197 h 250"/>
                <a:gd name="T4" fmla="*/ 53 w 251"/>
                <a:gd name="T5" fmla="*/ 210 h 250"/>
                <a:gd name="T6" fmla="*/ 40 w 251"/>
                <a:gd name="T7" fmla="*/ 53 h 250"/>
                <a:gd name="T8" fmla="*/ 198 w 251"/>
                <a:gd name="T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50">
                  <a:moveTo>
                    <a:pt x="198" y="40"/>
                  </a:moveTo>
                  <a:cubicBezTo>
                    <a:pt x="245" y="79"/>
                    <a:pt x="251" y="150"/>
                    <a:pt x="211" y="197"/>
                  </a:cubicBezTo>
                  <a:cubicBezTo>
                    <a:pt x="171" y="244"/>
                    <a:pt x="100" y="250"/>
                    <a:pt x="53" y="210"/>
                  </a:cubicBezTo>
                  <a:cubicBezTo>
                    <a:pt x="6" y="170"/>
                    <a:pt x="0" y="100"/>
                    <a:pt x="40" y="53"/>
                  </a:cubicBezTo>
                  <a:cubicBezTo>
                    <a:pt x="80" y="5"/>
                    <a:pt x="151" y="0"/>
                    <a:pt x="198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66">
              <a:extLst>
                <a:ext uri="{FF2B5EF4-FFF2-40B4-BE49-F238E27FC236}">
                  <a16:creationId xmlns:a16="http://schemas.microsoft.com/office/drawing/2014/main" id="{1E5AB2F5-42AB-4F23-8F54-849A822E28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0833" y="3216369"/>
              <a:ext cx="768350" cy="1109662"/>
            </a:xfrm>
            <a:custGeom>
              <a:avLst/>
              <a:gdLst>
                <a:gd name="T0" fmla="*/ 321 w 536"/>
                <a:gd name="T1" fmla="*/ 759 h 778"/>
                <a:gd name="T2" fmla="*/ 147 w 536"/>
                <a:gd name="T3" fmla="*/ 747 h 778"/>
                <a:gd name="T4" fmla="*/ 1 w 536"/>
                <a:gd name="T5" fmla="*/ 483 h 778"/>
                <a:gd name="T6" fmla="*/ 92 w 536"/>
                <a:gd name="T7" fmla="*/ 132 h 778"/>
                <a:gd name="T8" fmla="*/ 321 w 536"/>
                <a:gd name="T9" fmla="*/ 358 h 778"/>
                <a:gd name="T10" fmla="*/ 481 w 536"/>
                <a:gd name="T11" fmla="*/ 607 h 778"/>
                <a:gd name="T12" fmla="*/ 444 w 536"/>
                <a:gd name="T13" fmla="*/ 669 h 778"/>
                <a:gd name="T14" fmla="*/ 321 w 536"/>
                <a:gd name="T15" fmla="*/ 759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36" h="778">
                  <a:moveTo>
                    <a:pt x="321" y="759"/>
                  </a:moveTo>
                  <a:cubicBezTo>
                    <a:pt x="265" y="778"/>
                    <a:pt x="203" y="777"/>
                    <a:pt x="147" y="747"/>
                  </a:cubicBezTo>
                  <a:cubicBezTo>
                    <a:pt x="35" y="688"/>
                    <a:pt x="0" y="588"/>
                    <a:pt x="1" y="483"/>
                  </a:cubicBezTo>
                  <a:cubicBezTo>
                    <a:pt x="1" y="349"/>
                    <a:pt x="61" y="206"/>
                    <a:pt x="92" y="132"/>
                  </a:cubicBezTo>
                  <a:cubicBezTo>
                    <a:pt x="147" y="0"/>
                    <a:pt x="192" y="303"/>
                    <a:pt x="321" y="358"/>
                  </a:cubicBezTo>
                  <a:cubicBezTo>
                    <a:pt x="451" y="412"/>
                    <a:pt x="536" y="475"/>
                    <a:pt x="481" y="607"/>
                  </a:cubicBezTo>
                  <a:cubicBezTo>
                    <a:pt x="472" y="630"/>
                    <a:pt x="459" y="651"/>
                    <a:pt x="444" y="669"/>
                  </a:cubicBezTo>
                  <a:cubicBezTo>
                    <a:pt x="412" y="711"/>
                    <a:pt x="369" y="742"/>
                    <a:pt x="321" y="759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267">
              <a:extLst>
                <a:ext uri="{FF2B5EF4-FFF2-40B4-BE49-F238E27FC236}">
                  <a16:creationId xmlns:a16="http://schemas.microsoft.com/office/drawing/2014/main" id="{434EFADB-AD49-4576-8C94-0E468D4CC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71208" y="4170456"/>
              <a:ext cx="995362" cy="1925637"/>
            </a:xfrm>
            <a:custGeom>
              <a:avLst/>
              <a:gdLst>
                <a:gd name="T0" fmla="*/ 8 w 695"/>
                <a:gd name="T1" fmla="*/ 148 h 1349"/>
                <a:gd name="T2" fmla="*/ 0 w 695"/>
                <a:gd name="T3" fmla="*/ 90 h 1349"/>
                <a:gd name="T4" fmla="*/ 161 w 695"/>
                <a:gd name="T5" fmla="*/ 893 h 1349"/>
                <a:gd name="T6" fmla="*/ 289 w 695"/>
                <a:gd name="T7" fmla="*/ 1214 h 1349"/>
                <a:gd name="T8" fmla="*/ 566 w 695"/>
                <a:gd name="T9" fmla="*/ 1301 h 1349"/>
                <a:gd name="T10" fmla="*/ 597 w 695"/>
                <a:gd name="T11" fmla="*/ 1281 h 1349"/>
                <a:gd name="T12" fmla="*/ 669 w 695"/>
                <a:gd name="T13" fmla="*/ 1062 h 1349"/>
                <a:gd name="T14" fmla="*/ 638 w 695"/>
                <a:gd name="T15" fmla="*/ 956 h 1349"/>
                <a:gd name="T16" fmla="*/ 631 w 695"/>
                <a:gd name="T17" fmla="*/ 935 h 1349"/>
                <a:gd name="T18" fmla="*/ 553 w 695"/>
                <a:gd name="T19" fmla="*/ 731 h 1349"/>
                <a:gd name="T20" fmla="*/ 123 w 695"/>
                <a:gd name="T21" fmla="*/ 0 h 1349"/>
                <a:gd name="T22" fmla="*/ 123 w 695"/>
                <a:gd name="T23" fmla="*/ 0 h 1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5" h="1349">
                  <a:moveTo>
                    <a:pt x="8" y="148"/>
                  </a:moveTo>
                  <a:cubicBezTo>
                    <a:pt x="0" y="90"/>
                    <a:pt x="0" y="90"/>
                    <a:pt x="0" y="90"/>
                  </a:cubicBezTo>
                  <a:cubicBezTo>
                    <a:pt x="0" y="90"/>
                    <a:pt x="35" y="515"/>
                    <a:pt x="161" y="893"/>
                  </a:cubicBezTo>
                  <a:cubicBezTo>
                    <a:pt x="195" y="1009"/>
                    <a:pt x="239" y="1116"/>
                    <a:pt x="289" y="1214"/>
                  </a:cubicBezTo>
                  <a:cubicBezTo>
                    <a:pt x="349" y="1333"/>
                    <a:pt x="474" y="1349"/>
                    <a:pt x="566" y="1301"/>
                  </a:cubicBezTo>
                  <a:cubicBezTo>
                    <a:pt x="577" y="1295"/>
                    <a:pt x="588" y="1289"/>
                    <a:pt x="597" y="1281"/>
                  </a:cubicBezTo>
                  <a:cubicBezTo>
                    <a:pt x="658" y="1235"/>
                    <a:pt x="695" y="1157"/>
                    <a:pt x="669" y="1062"/>
                  </a:cubicBezTo>
                  <a:cubicBezTo>
                    <a:pt x="660" y="1027"/>
                    <a:pt x="649" y="991"/>
                    <a:pt x="638" y="956"/>
                  </a:cubicBezTo>
                  <a:cubicBezTo>
                    <a:pt x="636" y="949"/>
                    <a:pt x="634" y="942"/>
                    <a:pt x="631" y="935"/>
                  </a:cubicBezTo>
                  <a:cubicBezTo>
                    <a:pt x="609" y="867"/>
                    <a:pt x="582" y="799"/>
                    <a:pt x="553" y="731"/>
                  </a:cubicBezTo>
                  <a:cubicBezTo>
                    <a:pt x="389" y="360"/>
                    <a:pt x="137" y="19"/>
                    <a:pt x="123" y="0"/>
                  </a:cubicBezTo>
                  <a:cubicBezTo>
                    <a:pt x="123" y="0"/>
                    <a:pt x="123" y="0"/>
                    <a:pt x="123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68">
              <a:extLst>
                <a:ext uri="{FF2B5EF4-FFF2-40B4-BE49-F238E27FC236}">
                  <a16:creationId xmlns:a16="http://schemas.microsoft.com/office/drawing/2014/main" id="{F089EF7D-A5FE-428C-B8FB-2DC6A0009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421" y="3706906"/>
              <a:ext cx="458787" cy="198437"/>
            </a:xfrm>
            <a:custGeom>
              <a:avLst/>
              <a:gdLst>
                <a:gd name="T0" fmla="*/ 320 w 320"/>
                <a:gd name="T1" fmla="*/ 14 h 139"/>
                <a:gd name="T2" fmla="*/ 183 w 320"/>
                <a:gd name="T3" fmla="*/ 36 h 139"/>
                <a:gd name="T4" fmla="*/ 0 w 320"/>
                <a:gd name="T5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0" h="139">
                  <a:moveTo>
                    <a:pt x="320" y="14"/>
                  </a:moveTo>
                  <a:cubicBezTo>
                    <a:pt x="320" y="14"/>
                    <a:pt x="271" y="73"/>
                    <a:pt x="183" y="36"/>
                  </a:cubicBezTo>
                  <a:cubicBezTo>
                    <a:pt x="95" y="0"/>
                    <a:pt x="0" y="139"/>
                    <a:pt x="0" y="13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69">
              <a:extLst>
                <a:ext uri="{FF2B5EF4-FFF2-40B4-BE49-F238E27FC236}">
                  <a16:creationId xmlns:a16="http://schemas.microsoft.com/office/drawing/2014/main" id="{9CA45D2A-254E-4B41-B2C3-64631E854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3208" y="3551331"/>
              <a:ext cx="439737" cy="1662112"/>
            </a:xfrm>
            <a:custGeom>
              <a:avLst/>
              <a:gdLst>
                <a:gd name="T0" fmla="*/ 277 w 277"/>
                <a:gd name="T1" fmla="*/ 938 h 1047"/>
                <a:gd name="T2" fmla="*/ 260 w 277"/>
                <a:gd name="T3" fmla="*/ 272 h 1047"/>
                <a:gd name="T4" fmla="*/ 260 w 277"/>
                <a:gd name="T5" fmla="*/ 271 h 1047"/>
                <a:gd name="T6" fmla="*/ 192 w 277"/>
                <a:gd name="T7" fmla="*/ 132 h 1047"/>
                <a:gd name="T8" fmla="*/ 127 w 277"/>
                <a:gd name="T9" fmla="*/ 0 h 1047"/>
                <a:gd name="T10" fmla="*/ 70 w 277"/>
                <a:gd name="T11" fmla="*/ 118 h 1047"/>
                <a:gd name="T12" fmla="*/ 64 w 277"/>
                <a:gd name="T13" fmla="*/ 132 h 1047"/>
                <a:gd name="T14" fmla="*/ 2 w 277"/>
                <a:gd name="T15" fmla="*/ 263 h 1047"/>
                <a:gd name="T16" fmla="*/ 0 w 277"/>
                <a:gd name="T17" fmla="*/ 266 h 1047"/>
                <a:gd name="T18" fmla="*/ 19 w 277"/>
                <a:gd name="T19" fmla="*/ 1047 h 1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7" h="1047">
                  <a:moveTo>
                    <a:pt x="277" y="938"/>
                  </a:moveTo>
                  <a:lnTo>
                    <a:pt x="260" y="272"/>
                  </a:lnTo>
                  <a:lnTo>
                    <a:pt x="260" y="271"/>
                  </a:lnTo>
                  <a:lnTo>
                    <a:pt x="192" y="132"/>
                  </a:lnTo>
                  <a:lnTo>
                    <a:pt x="127" y="0"/>
                  </a:lnTo>
                  <a:lnTo>
                    <a:pt x="70" y="118"/>
                  </a:lnTo>
                  <a:lnTo>
                    <a:pt x="64" y="132"/>
                  </a:lnTo>
                  <a:lnTo>
                    <a:pt x="2" y="263"/>
                  </a:lnTo>
                  <a:lnTo>
                    <a:pt x="0" y="266"/>
                  </a:lnTo>
                  <a:lnTo>
                    <a:pt x="19" y="1047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Freeform 270">
              <a:extLst>
                <a:ext uri="{FF2B5EF4-FFF2-40B4-BE49-F238E27FC236}">
                  <a16:creationId xmlns:a16="http://schemas.microsoft.com/office/drawing/2014/main" id="{327FA0D2-4140-41B3-90CB-1A743A4C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0833" y="6027831"/>
              <a:ext cx="322262" cy="138112"/>
            </a:xfrm>
            <a:custGeom>
              <a:avLst/>
              <a:gdLst>
                <a:gd name="T0" fmla="*/ 0 w 225"/>
                <a:gd name="T1" fmla="*/ 0 h 97"/>
                <a:gd name="T2" fmla="*/ 1 w 225"/>
                <a:gd name="T3" fmla="*/ 16 h 97"/>
                <a:gd name="T4" fmla="*/ 79 w 225"/>
                <a:gd name="T5" fmla="*/ 94 h 97"/>
                <a:gd name="T6" fmla="*/ 215 w 225"/>
                <a:gd name="T7" fmla="*/ 97 h 97"/>
                <a:gd name="T8" fmla="*/ 225 w 225"/>
                <a:gd name="T9" fmla="*/ 97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5" h="97">
                  <a:moveTo>
                    <a:pt x="0" y="0"/>
                  </a:moveTo>
                  <a:cubicBezTo>
                    <a:pt x="1" y="16"/>
                    <a:pt x="1" y="16"/>
                    <a:pt x="1" y="16"/>
                  </a:cubicBezTo>
                  <a:cubicBezTo>
                    <a:pt x="2" y="58"/>
                    <a:pt x="37" y="93"/>
                    <a:pt x="79" y="94"/>
                  </a:cubicBezTo>
                  <a:cubicBezTo>
                    <a:pt x="215" y="97"/>
                    <a:pt x="215" y="97"/>
                    <a:pt x="215" y="97"/>
                  </a:cubicBezTo>
                  <a:cubicBezTo>
                    <a:pt x="219" y="97"/>
                    <a:pt x="222" y="97"/>
                    <a:pt x="225" y="9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Line 271">
              <a:extLst>
                <a:ext uri="{FF2B5EF4-FFF2-40B4-BE49-F238E27FC236}">
                  <a16:creationId xmlns:a16="http://schemas.microsoft.com/office/drawing/2014/main" id="{1A3ACBA1-AF65-46CD-80CA-B35DCDE03F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42733" y="3972019"/>
              <a:ext cx="401637" cy="95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Line 272">
              <a:extLst>
                <a:ext uri="{FF2B5EF4-FFF2-40B4-BE49-F238E27FC236}">
                  <a16:creationId xmlns:a16="http://schemas.microsoft.com/office/drawing/2014/main" id="{6814A914-82FA-45B9-9811-CA67A461FC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34808" y="3760881"/>
              <a:ext cx="20320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Freeform 273">
              <a:extLst>
                <a:ext uri="{FF2B5EF4-FFF2-40B4-BE49-F238E27FC236}">
                  <a16:creationId xmlns:a16="http://schemas.microsoft.com/office/drawing/2014/main" id="{32338148-C2E6-4109-923A-B96377236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2046" y="3163982"/>
              <a:ext cx="1008062" cy="1073150"/>
            </a:xfrm>
            <a:custGeom>
              <a:avLst/>
              <a:gdLst>
                <a:gd name="T0" fmla="*/ 191 w 704"/>
                <a:gd name="T1" fmla="*/ 707 h 751"/>
                <a:gd name="T2" fmla="*/ 73 w 704"/>
                <a:gd name="T3" fmla="*/ 548 h 751"/>
                <a:gd name="T4" fmla="*/ 553 w 704"/>
                <a:gd name="T5" fmla="*/ 49 h 751"/>
                <a:gd name="T6" fmla="*/ 530 w 704"/>
                <a:gd name="T7" fmla="*/ 413 h 751"/>
                <a:gd name="T8" fmla="*/ 437 w 704"/>
                <a:gd name="T9" fmla="*/ 734 h 751"/>
                <a:gd name="T10" fmla="*/ 357 w 704"/>
                <a:gd name="T11" fmla="*/ 748 h 751"/>
                <a:gd name="T12" fmla="*/ 191 w 704"/>
                <a:gd name="T13" fmla="*/ 707 h 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4" h="751">
                  <a:moveTo>
                    <a:pt x="191" y="707"/>
                  </a:moveTo>
                  <a:cubicBezTo>
                    <a:pt x="133" y="673"/>
                    <a:pt x="89" y="618"/>
                    <a:pt x="73" y="548"/>
                  </a:cubicBezTo>
                  <a:cubicBezTo>
                    <a:pt x="0" y="229"/>
                    <a:pt x="401" y="98"/>
                    <a:pt x="553" y="49"/>
                  </a:cubicBezTo>
                  <a:cubicBezTo>
                    <a:pt x="704" y="0"/>
                    <a:pt x="481" y="261"/>
                    <a:pt x="530" y="413"/>
                  </a:cubicBezTo>
                  <a:cubicBezTo>
                    <a:pt x="579" y="564"/>
                    <a:pt x="588" y="684"/>
                    <a:pt x="437" y="734"/>
                  </a:cubicBezTo>
                  <a:cubicBezTo>
                    <a:pt x="410" y="742"/>
                    <a:pt x="384" y="747"/>
                    <a:pt x="357" y="748"/>
                  </a:cubicBezTo>
                  <a:cubicBezTo>
                    <a:pt x="298" y="751"/>
                    <a:pt x="240" y="736"/>
                    <a:pt x="191" y="707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Freeform 274">
              <a:extLst>
                <a:ext uri="{FF2B5EF4-FFF2-40B4-BE49-F238E27FC236}">
                  <a16:creationId xmlns:a16="http://schemas.microsoft.com/office/drawing/2014/main" id="{9B699C4F-3185-4512-96E2-762A535E7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5283" y="4230781"/>
              <a:ext cx="1277937" cy="1943100"/>
            </a:xfrm>
            <a:custGeom>
              <a:avLst/>
              <a:gdLst>
                <a:gd name="T0" fmla="*/ 0 w 892"/>
                <a:gd name="T1" fmla="*/ 1239 h 1361"/>
                <a:gd name="T2" fmla="*/ 194 w 892"/>
                <a:gd name="T3" fmla="*/ 1356 h 1361"/>
                <a:gd name="T4" fmla="*/ 395 w 892"/>
                <a:gd name="T5" fmla="*/ 1252 h 1361"/>
                <a:gd name="T6" fmla="*/ 475 w 892"/>
                <a:gd name="T7" fmla="*/ 1125 h 1361"/>
                <a:gd name="T8" fmla="*/ 892 w 892"/>
                <a:gd name="T9" fmla="*/ 1 h 1361"/>
                <a:gd name="T10" fmla="*/ 892 w 892"/>
                <a:gd name="T11" fmla="*/ 0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2" h="1361">
                  <a:moveTo>
                    <a:pt x="0" y="1239"/>
                  </a:moveTo>
                  <a:cubicBezTo>
                    <a:pt x="41" y="1307"/>
                    <a:pt x="116" y="1351"/>
                    <a:pt x="194" y="1356"/>
                  </a:cubicBezTo>
                  <a:cubicBezTo>
                    <a:pt x="267" y="1361"/>
                    <a:pt x="343" y="1330"/>
                    <a:pt x="395" y="1252"/>
                  </a:cubicBezTo>
                  <a:cubicBezTo>
                    <a:pt x="423" y="1211"/>
                    <a:pt x="450" y="1169"/>
                    <a:pt x="475" y="1125"/>
                  </a:cubicBezTo>
                  <a:cubicBezTo>
                    <a:pt x="742" y="678"/>
                    <a:pt x="885" y="31"/>
                    <a:pt x="892" y="1"/>
                  </a:cubicBezTo>
                  <a:cubicBezTo>
                    <a:pt x="892" y="0"/>
                    <a:pt x="892" y="0"/>
                    <a:pt x="892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" name="Freeform 275">
              <a:extLst>
                <a:ext uri="{FF2B5EF4-FFF2-40B4-BE49-F238E27FC236}">
                  <a16:creationId xmlns:a16="http://schemas.microsoft.com/office/drawing/2014/main" id="{CB1F2453-FF72-448A-8882-F97150452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8584021" y="4173631"/>
              <a:ext cx="981075" cy="1362075"/>
            </a:xfrm>
            <a:custGeom>
              <a:avLst/>
              <a:gdLst>
                <a:gd name="T0" fmla="*/ 685 w 685"/>
                <a:gd name="T1" fmla="*/ 0 h 954"/>
                <a:gd name="T2" fmla="*/ 685 w 685"/>
                <a:gd name="T3" fmla="*/ 1 h 954"/>
                <a:gd name="T4" fmla="*/ 201 w 685"/>
                <a:gd name="T5" fmla="*/ 607 h 954"/>
                <a:gd name="T6" fmla="*/ 125 w 685"/>
                <a:gd name="T7" fmla="*/ 729 h 954"/>
                <a:gd name="T8" fmla="*/ 0 w 685"/>
                <a:gd name="T9" fmla="*/ 954 h 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5" h="954">
                  <a:moveTo>
                    <a:pt x="685" y="0"/>
                  </a:moveTo>
                  <a:cubicBezTo>
                    <a:pt x="685" y="1"/>
                    <a:pt x="685" y="1"/>
                    <a:pt x="685" y="1"/>
                  </a:cubicBezTo>
                  <a:cubicBezTo>
                    <a:pt x="676" y="10"/>
                    <a:pt x="415" y="279"/>
                    <a:pt x="201" y="607"/>
                  </a:cubicBezTo>
                  <a:cubicBezTo>
                    <a:pt x="175" y="647"/>
                    <a:pt x="149" y="688"/>
                    <a:pt x="125" y="729"/>
                  </a:cubicBezTo>
                  <a:cubicBezTo>
                    <a:pt x="77" y="803"/>
                    <a:pt x="36" y="879"/>
                    <a:pt x="0" y="954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Line 276">
              <a:extLst>
                <a:ext uri="{FF2B5EF4-FFF2-40B4-BE49-F238E27FC236}">
                  <a16:creationId xmlns:a16="http://schemas.microsoft.com/office/drawing/2014/main" id="{329B9EAC-A4D2-48A7-9278-F624183670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504771" y="4175219"/>
              <a:ext cx="60325" cy="698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277">
              <a:extLst>
                <a:ext uri="{FF2B5EF4-FFF2-40B4-BE49-F238E27FC236}">
                  <a16:creationId xmlns:a16="http://schemas.microsoft.com/office/drawing/2014/main" id="{8F169119-8F05-479C-AF1D-6E70679A2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2708" y="3549744"/>
              <a:ext cx="182562" cy="407987"/>
            </a:xfrm>
            <a:custGeom>
              <a:avLst/>
              <a:gdLst>
                <a:gd name="T0" fmla="*/ 77 w 127"/>
                <a:gd name="T1" fmla="*/ 286 h 286"/>
                <a:gd name="T2" fmla="*/ 127 w 127"/>
                <a:gd name="T3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27" h="286">
                  <a:moveTo>
                    <a:pt x="77" y="286"/>
                  </a:moveTo>
                  <a:cubicBezTo>
                    <a:pt x="77" y="286"/>
                    <a:pt x="0" y="106"/>
                    <a:pt x="127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Line 278">
              <a:extLst>
                <a:ext uri="{FF2B5EF4-FFF2-40B4-BE49-F238E27FC236}">
                  <a16:creationId xmlns:a16="http://schemas.microsoft.com/office/drawing/2014/main" id="{831C81A9-2513-4EE0-A5F6-B740B3A6EA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29796" y="4989606"/>
              <a:ext cx="528637" cy="5238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Line 279">
              <a:extLst>
                <a:ext uri="{FF2B5EF4-FFF2-40B4-BE49-F238E27FC236}">
                  <a16:creationId xmlns:a16="http://schemas.microsoft.com/office/drawing/2014/main" id="{3C910EDD-46D1-44D3-B0A8-40237AFFD2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6921" y="5043581"/>
              <a:ext cx="336550" cy="3365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Line 280">
              <a:extLst>
                <a:ext uri="{FF2B5EF4-FFF2-40B4-BE49-F238E27FC236}">
                  <a16:creationId xmlns:a16="http://schemas.microsoft.com/office/drawing/2014/main" id="{E532E5EB-1210-43CA-8A23-426C566847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9446" y="5116606"/>
              <a:ext cx="261937" cy="261937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9" name="Oval 378">
            <a:extLst>
              <a:ext uri="{FF2B5EF4-FFF2-40B4-BE49-F238E27FC236}">
                <a16:creationId xmlns:a16="http://schemas.microsoft.com/office/drawing/2014/main" id="{271BD757-0110-46CE-9BCF-C43247843D1E}"/>
              </a:ext>
            </a:extLst>
          </p:cNvPr>
          <p:cNvSpPr/>
          <p:nvPr/>
        </p:nvSpPr>
        <p:spPr>
          <a:xfrm>
            <a:off x="9661423" y="199285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ED960D1B-58F6-4A9A-8751-AA45D2518DFB}"/>
              </a:ext>
            </a:extLst>
          </p:cNvPr>
          <p:cNvGrpSpPr/>
          <p:nvPr/>
        </p:nvGrpSpPr>
        <p:grpSpPr>
          <a:xfrm>
            <a:off x="9793383" y="2086295"/>
            <a:ext cx="376012" cy="453061"/>
            <a:chOff x="6481763" y="3455988"/>
            <a:chExt cx="1874838" cy="2259012"/>
          </a:xfrm>
        </p:grpSpPr>
        <p:sp>
          <p:nvSpPr>
            <p:cNvPr id="384" name="Freeform 284">
              <a:extLst>
                <a:ext uri="{FF2B5EF4-FFF2-40B4-BE49-F238E27FC236}">
                  <a16:creationId xmlns:a16="http://schemas.microsoft.com/office/drawing/2014/main" id="{D0461D4E-33AD-4BFF-951E-12BF799B8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1763" y="3848100"/>
              <a:ext cx="1874838" cy="1866900"/>
            </a:xfrm>
            <a:custGeom>
              <a:avLst/>
              <a:gdLst>
                <a:gd name="T0" fmla="*/ 140 w 2166"/>
                <a:gd name="T1" fmla="*/ 2147 h 2166"/>
                <a:gd name="T2" fmla="*/ 19 w 2166"/>
                <a:gd name="T3" fmla="*/ 2026 h 2166"/>
                <a:gd name="T4" fmla="*/ 19 w 2166"/>
                <a:gd name="T5" fmla="*/ 1958 h 2166"/>
                <a:gd name="T6" fmla="*/ 1958 w 2166"/>
                <a:gd name="T7" fmla="*/ 19 h 2166"/>
                <a:gd name="T8" fmla="*/ 2026 w 2166"/>
                <a:gd name="T9" fmla="*/ 19 h 2166"/>
                <a:gd name="T10" fmla="*/ 2147 w 2166"/>
                <a:gd name="T11" fmla="*/ 140 h 2166"/>
                <a:gd name="T12" fmla="*/ 2147 w 2166"/>
                <a:gd name="T13" fmla="*/ 208 h 2166"/>
                <a:gd name="T14" fmla="*/ 208 w 2166"/>
                <a:gd name="T15" fmla="*/ 2147 h 2166"/>
                <a:gd name="T16" fmla="*/ 140 w 2166"/>
                <a:gd name="T17" fmla="*/ 2147 h 2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6" h="2166">
                  <a:moveTo>
                    <a:pt x="140" y="2147"/>
                  </a:moveTo>
                  <a:cubicBezTo>
                    <a:pt x="19" y="2026"/>
                    <a:pt x="19" y="2026"/>
                    <a:pt x="19" y="2026"/>
                  </a:cubicBezTo>
                  <a:cubicBezTo>
                    <a:pt x="0" y="2007"/>
                    <a:pt x="0" y="1977"/>
                    <a:pt x="19" y="1958"/>
                  </a:cubicBezTo>
                  <a:cubicBezTo>
                    <a:pt x="1958" y="19"/>
                    <a:pt x="1958" y="19"/>
                    <a:pt x="1958" y="19"/>
                  </a:cubicBezTo>
                  <a:cubicBezTo>
                    <a:pt x="1977" y="0"/>
                    <a:pt x="2007" y="0"/>
                    <a:pt x="2026" y="19"/>
                  </a:cubicBezTo>
                  <a:cubicBezTo>
                    <a:pt x="2147" y="140"/>
                    <a:pt x="2147" y="140"/>
                    <a:pt x="2147" y="140"/>
                  </a:cubicBezTo>
                  <a:cubicBezTo>
                    <a:pt x="2166" y="158"/>
                    <a:pt x="2166" y="189"/>
                    <a:pt x="2147" y="208"/>
                  </a:cubicBezTo>
                  <a:cubicBezTo>
                    <a:pt x="208" y="2147"/>
                    <a:pt x="208" y="2147"/>
                    <a:pt x="208" y="2147"/>
                  </a:cubicBezTo>
                  <a:cubicBezTo>
                    <a:pt x="189" y="2166"/>
                    <a:pt x="159" y="2166"/>
                    <a:pt x="140" y="2147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85">
              <a:extLst>
                <a:ext uri="{FF2B5EF4-FFF2-40B4-BE49-F238E27FC236}">
                  <a16:creationId xmlns:a16="http://schemas.microsoft.com/office/drawing/2014/main" id="{A92A8144-870A-4818-8888-A42E56BDB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6188" y="3848100"/>
              <a:ext cx="760413" cy="757237"/>
            </a:xfrm>
            <a:custGeom>
              <a:avLst/>
              <a:gdLst>
                <a:gd name="T0" fmla="*/ 140 w 879"/>
                <a:gd name="T1" fmla="*/ 860 h 879"/>
                <a:gd name="T2" fmla="*/ 18 w 879"/>
                <a:gd name="T3" fmla="*/ 739 h 879"/>
                <a:gd name="T4" fmla="*/ 18 w 879"/>
                <a:gd name="T5" fmla="*/ 671 h 879"/>
                <a:gd name="T6" fmla="*/ 671 w 879"/>
                <a:gd name="T7" fmla="*/ 19 h 879"/>
                <a:gd name="T8" fmla="*/ 739 w 879"/>
                <a:gd name="T9" fmla="*/ 19 h 879"/>
                <a:gd name="T10" fmla="*/ 860 w 879"/>
                <a:gd name="T11" fmla="*/ 140 h 879"/>
                <a:gd name="T12" fmla="*/ 860 w 879"/>
                <a:gd name="T13" fmla="*/ 208 h 879"/>
                <a:gd name="T14" fmla="*/ 208 w 879"/>
                <a:gd name="T15" fmla="*/ 860 h 879"/>
                <a:gd name="T16" fmla="*/ 140 w 879"/>
                <a:gd name="T17" fmla="*/ 86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9" h="879">
                  <a:moveTo>
                    <a:pt x="140" y="860"/>
                  </a:moveTo>
                  <a:cubicBezTo>
                    <a:pt x="18" y="739"/>
                    <a:pt x="18" y="739"/>
                    <a:pt x="18" y="739"/>
                  </a:cubicBezTo>
                  <a:cubicBezTo>
                    <a:pt x="0" y="720"/>
                    <a:pt x="0" y="690"/>
                    <a:pt x="18" y="671"/>
                  </a:cubicBezTo>
                  <a:cubicBezTo>
                    <a:pt x="671" y="19"/>
                    <a:pt x="671" y="19"/>
                    <a:pt x="671" y="19"/>
                  </a:cubicBezTo>
                  <a:cubicBezTo>
                    <a:pt x="690" y="0"/>
                    <a:pt x="720" y="0"/>
                    <a:pt x="739" y="19"/>
                  </a:cubicBezTo>
                  <a:cubicBezTo>
                    <a:pt x="860" y="140"/>
                    <a:pt x="860" y="140"/>
                    <a:pt x="860" y="140"/>
                  </a:cubicBezTo>
                  <a:cubicBezTo>
                    <a:pt x="879" y="158"/>
                    <a:pt x="879" y="189"/>
                    <a:pt x="860" y="208"/>
                  </a:cubicBezTo>
                  <a:cubicBezTo>
                    <a:pt x="208" y="860"/>
                    <a:pt x="208" y="860"/>
                    <a:pt x="208" y="860"/>
                  </a:cubicBezTo>
                  <a:cubicBezTo>
                    <a:pt x="189" y="879"/>
                    <a:pt x="158" y="879"/>
                    <a:pt x="140" y="860"/>
                  </a:cubicBezTo>
                  <a:close/>
                </a:path>
              </a:pathLst>
            </a:custGeom>
            <a:solidFill>
              <a:schemeClr val="bg2"/>
            </a:solidFill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Oval 286">
              <a:extLst>
                <a:ext uri="{FF2B5EF4-FFF2-40B4-BE49-F238E27FC236}">
                  <a16:creationId xmlns:a16="http://schemas.microsoft.com/office/drawing/2014/main" id="{F7366BCB-F8F9-4C10-84DA-FE3C24864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05663" y="3678238"/>
              <a:ext cx="134938" cy="13335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Oval 287">
              <a:extLst>
                <a:ext uri="{FF2B5EF4-FFF2-40B4-BE49-F238E27FC236}">
                  <a16:creationId xmlns:a16="http://schemas.microsoft.com/office/drawing/2014/main" id="{E46A5994-6099-468A-B018-F9DCBBB3D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9976" y="3455988"/>
              <a:ext cx="311150" cy="31115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Oval 288">
              <a:extLst>
                <a:ext uri="{FF2B5EF4-FFF2-40B4-BE49-F238E27FC236}">
                  <a16:creationId xmlns:a16="http://schemas.microsoft.com/office/drawing/2014/main" id="{8DB0C682-4FB6-4AC6-B289-8D00D25D2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2613" y="3954463"/>
              <a:ext cx="547688" cy="54610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Oval 289">
              <a:extLst>
                <a:ext uri="{FF2B5EF4-FFF2-40B4-BE49-F238E27FC236}">
                  <a16:creationId xmlns:a16="http://schemas.microsoft.com/office/drawing/2014/main" id="{965A41DA-94F4-40DE-B05E-929E024CA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7926" y="3857625"/>
              <a:ext cx="230188" cy="230187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91" name="Oval 390">
            <a:extLst>
              <a:ext uri="{FF2B5EF4-FFF2-40B4-BE49-F238E27FC236}">
                <a16:creationId xmlns:a16="http://schemas.microsoft.com/office/drawing/2014/main" id="{B328ECF0-9F60-415B-83E8-3646513C8146}"/>
              </a:ext>
            </a:extLst>
          </p:cNvPr>
          <p:cNvSpPr/>
          <p:nvPr/>
        </p:nvSpPr>
        <p:spPr>
          <a:xfrm>
            <a:off x="10545929" y="199285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4" name="Group 393">
            <a:extLst>
              <a:ext uri="{FF2B5EF4-FFF2-40B4-BE49-F238E27FC236}">
                <a16:creationId xmlns:a16="http://schemas.microsoft.com/office/drawing/2014/main" id="{B15D5D31-D7BC-417A-91F3-2399EFE83C5D}"/>
              </a:ext>
            </a:extLst>
          </p:cNvPr>
          <p:cNvGrpSpPr/>
          <p:nvPr/>
        </p:nvGrpSpPr>
        <p:grpSpPr>
          <a:xfrm>
            <a:off x="10670167" y="2119834"/>
            <a:ext cx="391457" cy="385982"/>
            <a:chOff x="3643313" y="952500"/>
            <a:chExt cx="2951162" cy="2909888"/>
          </a:xfrm>
        </p:grpSpPr>
        <p:sp>
          <p:nvSpPr>
            <p:cNvPr id="395" name="Freeform 501">
              <a:extLst>
                <a:ext uri="{FF2B5EF4-FFF2-40B4-BE49-F238E27FC236}">
                  <a16:creationId xmlns:a16="http://schemas.microsoft.com/office/drawing/2014/main" id="{DCB3FA3F-D921-467D-B7EA-7F9F612C1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3313" y="1497013"/>
              <a:ext cx="2374900" cy="2365375"/>
            </a:xfrm>
            <a:custGeom>
              <a:avLst/>
              <a:gdLst>
                <a:gd name="T0" fmla="*/ 140 w 2166"/>
                <a:gd name="T1" fmla="*/ 2147 h 2166"/>
                <a:gd name="T2" fmla="*/ 19 w 2166"/>
                <a:gd name="T3" fmla="*/ 2026 h 2166"/>
                <a:gd name="T4" fmla="*/ 19 w 2166"/>
                <a:gd name="T5" fmla="*/ 1958 h 2166"/>
                <a:gd name="T6" fmla="*/ 1958 w 2166"/>
                <a:gd name="T7" fmla="*/ 19 h 2166"/>
                <a:gd name="T8" fmla="*/ 2026 w 2166"/>
                <a:gd name="T9" fmla="*/ 19 h 2166"/>
                <a:gd name="T10" fmla="*/ 2147 w 2166"/>
                <a:gd name="T11" fmla="*/ 140 h 2166"/>
                <a:gd name="T12" fmla="*/ 2147 w 2166"/>
                <a:gd name="T13" fmla="*/ 208 h 2166"/>
                <a:gd name="T14" fmla="*/ 208 w 2166"/>
                <a:gd name="T15" fmla="*/ 2147 h 2166"/>
                <a:gd name="T16" fmla="*/ 140 w 2166"/>
                <a:gd name="T17" fmla="*/ 2147 h 2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6" h="2166">
                  <a:moveTo>
                    <a:pt x="140" y="2147"/>
                  </a:moveTo>
                  <a:cubicBezTo>
                    <a:pt x="19" y="2026"/>
                    <a:pt x="19" y="2026"/>
                    <a:pt x="19" y="2026"/>
                  </a:cubicBezTo>
                  <a:cubicBezTo>
                    <a:pt x="0" y="2007"/>
                    <a:pt x="0" y="1977"/>
                    <a:pt x="19" y="1958"/>
                  </a:cubicBezTo>
                  <a:cubicBezTo>
                    <a:pt x="1958" y="19"/>
                    <a:pt x="1958" y="19"/>
                    <a:pt x="1958" y="19"/>
                  </a:cubicBezTo>
                  <a:cubicBezTo>
                    <a:pt x="1977" y="0"/>
                    <a:pt x="2007" y="0"/>
                    <a:pt x="2026" y="19"/>
                  </a:cubicBezTo>
                  <a:cubicBezTo>
                    <a:pt x="2147" y="140"/>
                    <a:pt x="2147" y="140"/>
                    <a:pt x="2147" y="140"/>
                  </a:cubicBezTo>
                  <a:cubicBezTo>
                    <a:pt x="2166" y="158"/>
                    <a:pt x="2166" y="189"/>
                    <a:pt x="2147" y="208"/>
                  </a:cubicBezTo>
                  <a:cubicBezTo>
                    <a:pt x="208" y="2147"/>
                    <a:pt x="208" y="2147"/>
                    <a:pt x="208" y="2147"/>
                  </a:cubicBezTo>
                  <a:cubicBezTo>
                    <a:pt x="189" y="2166"/>
                    <a:pt x="159" y="2166"/>
                    <a:pt x="140" y="2147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502">
              <a:extLst>
                <a:ext uri="{FF2B5EF4-FFF2-40B4-BE49-F238E27FC236}">
                  <a16:creationId xmlns:a16="http://schemas.microsoft.com/office/drawing/2014/main" id="{1B38CF4A-604D-4C84-92C8-E4744E0AC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600" y="1497013"/>
              <a:ext cx="963613" cy="960437"/>
            </a:xfrm>
            <a:custGeom>
              <a:avLst/>
              <a:gdLst>
                <a:gd name="T0" fmla="*/ 140 w 879"/>
                <a:gd name="T1" fmla="*/ 860 h 879"/>
                <a:gd name="T2" fmla="*/ 18 w 879"/>
                <a:gd name="T3" fmla="*/ 739 h 879"/>
                <a:gd name="T4" fmla="*/ 18 w 879"/>
                <a:gd name="T5" fmla="*/ 671 h 879"/>
                <a:gd name="T6" fmla="*/ 671 w 879"/>
                <a:gd name="T7" fmla="*/ 19 h 879"/>
                <a:gd name="T8" fmla="*/ 739 w 879"/>
                <a:gd name="T9" fmla="*/ 19 h 879"/>
                <a:gd name="T10" fmla="*/ 860 w 879"/>
                <a:gd name="T11" fmla="*/ 140 h 879"/>
                <a:gd name="T12" fmla="*/ 860 w 879"/>
                <a:gd name="T13" fmla="*/ 208 h 879"/>
                <a:gd name="T14" fmla="*/ 208 w 879"/>
                <a:gd name="T15" fmla="*/ 860 h 879"/>
                <a:gd name="T16" fmla="*/ 140 w 879"/>
                <a:gd name="T17" fmla="*/ 86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9" h="879">
                  <a:moveTo>
                    <a:pt x="140" y="860"/>
                  </a:moveTo>
                  <a:cubicBezTo>
                    <a:pt x="18" y="739"/>
                    <a:pt x="18" y="739"/>
                    <a:pt x="18" y="739"/>
                  </a:cubicBezTo>
                  <a:cubicBezTo>
                    <a:pt x="0" y="720"/>
                    <a:pt x="0" y="690"/>
                    <a:pt x="18" y="671"/>
                  </a:cubicBezTo>
                  <a:cubicBezTo>
                    <a:pt x="671" y="19"/>
                    <a:pt x="671" y="19"/>
                    <a:pt x="671" y="19"/>
                  </a:cubicBezTo>
                  <a:cubicBezTo>
                    <a:pt x="690" y="0"/>
                    <a:pt x="720" y="0"/>
                    <a:pt x="739" y="19"/>
                  </a:cubicBezTo>
                  <a:cubicBezTo>
                    <a:pt x="860" y="140"/>
                    <a:pt x="860" y="140"/>
                    <a:pt x="860" y="140"/>
                  </a:cubicBezTo>
                  <a:cubicBezTo>
                    <a:pt x="879" y="158"/>
                    <a:pt x="879" y="189"/>
                    <a:pt x="860" y="208"/>
                  </a:cubicBezTo>
                  <a:cubicBezTo>
                    <a:pt x="208" y="860"/>
                    <a:pt x="208" y="860"/>
                    <a:pt x="208" y="860"/>
                  </a:cubicBezTo>
                  <a:cubicBezTo>
                    <a:pt x="189" y="879"/>
                    <a:pt x="158" y="879"/>
                    <a:pt x="140" y="86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Line 503">
              <a:extLst>
                <a:ext uri="{FF2B5EF4-FFF2-40B4-BE49-F238E27FC236}">
                  <a16:creationId xmlns:a16="http://schemas.microsoft.com/office/drawing/2014/main" id="{7810D55B-FE30-4C02-BDB9-553200C723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8238" y="1704975"/>
              <a:ext cx="469900" cy="571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Line 504">
              <a:extLst>
                <a:ext uri="{FF2B5EF4-FFF2-40B4-BE49-F238E27FC236}">
                  <a16:creationId xmlns:a16="http://schemas.microsoft.com/office/drawing/2014/main" id="{0F86B714-B44A-49AF-8A7D-0306C5CD8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27625" y="1254125"/>
              <a:ext cx="309563" cy="204787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Line 505">
              <a:extLst>
                <a:ext uri="{FF2B5EF4-FFF2-40B4-BE49-F238E27FC236}">
                  <a16:creationId xmlns:a16="http://schemas.microsoft.com/office/drawing/2014/main" id="{FA734A97-ADD4-4A14-B07B-0DC958F244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24525" y="952500"/>
              <a:ext cx="0" cy="3016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Line 506">
              <a:extLst>
                <a:ext uri="{FF2B5EF4-FFF2-40B4-BE49-F238E27FC236}">
                  <a16:creationId xmlns:a16="http://schemas.microsoft.com/office/drawing/2014/main" id="{265D4A61-5B70-4C7E-AEA2-4F58FA4F96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67425" y="1103313"/>
              <a:ext cx="123825" cy="252412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Line 507">
              <a:extLst>
                <a:ext uri="{FF2B5EF4-FFF2-40B4-BE49-F238E27FC236}">
                  <a16:creationId xmlns:a16="http://schemas.microsoft.com/office/drawing/2014/main" id="{C490CDC2-9564-49F3-BDB2-EA57C8035A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1250" y="1593850"/>
              <a:ext cx="4032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Line 508">
              <a:extLst>
                <a:ext uri="{FF2B5EF4-FFF2-40B4-BE49-F238E27FC236}">
                  <a16:creationId xmlns:a16="http://schemas.microsoft.com/office/drawing/2014/main" id="{271C60D6-4C8B-402F-8071-CE15F18E6F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9338" y="1847850"/>
              <a:ext cx="330200" cy="182562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Line 509">
              <a:extLst>
                <a:ext uri="{FF2B5EF4-FFF2-40B4-BE49-F238E27FC236}">
                  <a16:creationId xmlns:a16="http://schemas.microsoft.com/office/drawing/2014/main" id="{7D74208A-7006-41E9-8C4F-32F92113A2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6463" y="1978025"/>
              <a:ext cx="142875" cy="3460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4" name="Oval 403">
            <a:extLst>
              <a:ext uri="{FF2B5EF4-FFF2-40B4-BE49-F238E27FC236}">
                <a16:creationId xmlns:a16="http://schemas.microsoft.com/office/drawing/2014/main" id="{912D08D2-26CB-4CA1-B35E-741DF6590952}"/>
              </a:ext>
            </a:extLst>
          </p:cNvPr>
          <p:cNvSpPr/>
          <p:nvPr/>
        </p:nvSpPr>
        <p:spPr>
          <a:xfrm>
            <a:off x="1067809" y="301963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297E58E1-C0A4-4A82-A875-0819B6B0AEDE}"/>
              </a:ext>
            </a:extLst>
          </p:cNvPr>
          <p:cNvGrpSpPr/>
          <p:nvPr/>
        </p:nvGrpSpPr>
        <p:grpSpPr>
          <a:xfrm>
            <a:off x="1134891" y="3149771"/>
            <a:ext cx="505769" cy="379660"/>
            <a:chOff x="3578225" y="695325"/>
            <a:chExt cx="4221163" cy="3168651"/>
          </a:xfrm>
        </p:grpSpPr>
        <p:sp>
          <p:nvSpPr>
            <p:cNvPr id="408" name="Freeform 513">
              <a:extLst>
                <a:ext uri="{FF2B5EF4-FFF2-40B4-BE49-F238E27FC236}">
                  <a16:creationId xmlns:a16="http://schemas.microsoft.com/office/drawing/2014/main" id="{73C930A3-96CF-46E3-89BE-6E8E892FE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8225" y="784225"/>
              <a:ext cx="2498725" cy="2154238"/>
            </a:xfrm>
            <a:custGeom>
              <a:avLst/>
              <a:gdLst>
                <a:gd name="T0" fmla="*/ 1304 w 2092"/>
                <a:gd name="T1" fmla="*/ 390 h 1811"/>
                <a:gd name="T2" fmla="*/ 1539 w 2092"/>
                <a:gd name="T3" fmla="*/ 1424 h 1811"/>
                <a:gd name="T4" fmla="*/ 387 w 2092"/>
                <a:gd name="T5" fmla="*/ 1519 h 1811"/>
                <a:gd name="T6" fmla="*/ 292 w 2092"/>
                <a:gd name="T7" fmla="*/ 367 h 1811"/>
                <a:gd name="T8" fmla="*/ 1304 w 2092"/>
                <a:gd name="T9" fmla="*/ 390 h 1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92" h="1811">
                  <a:moveTo>
                    <a:pt x="1304" y="390"/>
                  </a:moveTo>
                  <a:cubicBezTo>
                    <a:pt x="1086" y="1489"/>
                    <a:pt x="2092" y="653"/>
                    <a:pt x="1539" y="1424"/>
                  </a:cubicBezTo>
                  <a:cubicBezTo>
                    <a:pt x="1276" y="1791"/>
                    <a:pt x="731" y="1811"/>
                    <a:pt x="387" y="1519"/>
                  </a:cubicBezTo>
                  <a:cubicBezTo>
                    <a:pt x="42" y="1227"/>
                    <a:pt x="0" y="711"/>
                    <a:pt x="292" y="367"/>
                  </a:cubicBezTo>
                  <a:cubicBezTo>
                    <a:pt x="584" y="22"/>
                    <a:pt x="1381" y="0"/>
                    <a:pt x="1304" y="39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514">
              <a:extLst>
                <a:ext uri="{FF2B5EF4-FFF2-40B4-BE49-F238E27FC236}">
                  <a16:creationId xmlns:a16="http://schemas.microsoft.com/office/drawing/2014/main" id="{92AAACCB-2A79-442E-A9F3-FE853FDC6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850" y="1085850"/>
              <a:ext cx="298450" cy="298450"/>
            </a:xfrm>
            <a:custGeom>
              <a:avLst/>
              <a:gdLst>
                <a:gd name="T0" fmla="*/ 198 w 251"/>
                <a:gd name="T1" fmla="*/ 40 h 250"/>
                <a:gd name="T2" fmla="*/ 211 w 251"/>
                <a:gd name="T3" fmla="*/ 197 h 250"/>
                <a:gd name="T4" fmla="*/ 53 w 251"/>
                <a:gd name="T5" fmla="*/ 210 h 250"/>
                <a:gd name="T6" fmla="*/ 40 w 251"/>
                <a:gd name="T7" fmla="*/ 53 h 250"/>
                <a:gd name="T8" fmla="*/ 198 w 251"/>
                <a:gd name="T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1" h="250">
                  <a:moveTo>
                    <a:pt x="198" y="40"/>
                  </a:moveTo>
                  <a:cubicBezTo>
                    <a:pt x="245" y="80"/>
                    <a:pt x="251" y="150"/>
                    <a:pt x="211" y="197"/>
                  </a:cubicBezTo>
                  <a:cubicBezTo>
                    <a:pt x="171" y="244"/>
                    <a:pt x="100" y="250"/>
                    <a:pt x="53" y="210"/>
                  </a:cubicBezTo>
                  <a:cubicBezTo>
                    <a:pt x="6" y="170"/>
                    <a:pt x="0" y="100"/>
                    <a:pt x="40" y="53"/>
                  </a:cubicBezTo>
                  <a:cubicBezTo>
                    <a:pt x="80" y="5"/>
                    <a:pt x="151" y="0"/>
                    <a:pt x="198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Freeform 515">
              <a:extLst>
                <a:ext uri="{FF2B5EF4-FFF2-40B4-BE49-F238E27FC236}">
                  <a16:creationId xmlns:a16="http://schemas.microsoft.com/office/drawing/2014/main" id="{CFD16C88-7973-4542-9813-B0F32613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613" y="1285875"/>
              <a:ext cx="298450" cy="298450"/>
            </a:xfrm>
            <a:custGeom>
              <a:avLst/>
              <a:gdLst>
                <a:gd name="T0" fmla="*/ 197 w 250"/>
                <a:gd name="T1" fmla="*/ 40 h 250"/>
                <a:gd name="T2" fmla="*/ 210 w 250"/>
                <a:gd name="T3" fmla="*/ 198 h 250"/>
                <a:gd name="T4" fmla="*/ 53 w 250"/>
                <a:gd name="T5" fmla="*/ 211 h 250"/>
                <a:gd name="T6" fmla="*/ 40 w 250"/>
                <a:gd name="T7" fmla="*/ 53 h 250"/>
                <a:gd name="T8" fmla="*/ 197 w 250"/>
                <a:gd name="T9" fmla="*/ 4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0" h="250">
                  <a:moveTo>
                    <a:pt x="197" y="40"/>
                  </a:moveTo>
                  <a:cubicBezTo>
                    <a:pt x="244" y="80"/>
                    <a:pt x="250" y="150"/>
                    <a:pt x="210" y="198"/>
                  </a:cubicBezTo>
                  <a:cubicBezTo>
                    <a:pt x="170" y="245"/>
                    <a:pt x="100" y="250"/>
                    <a:pt x="53" y="211"/>
                  </a:cubicBezTo>
                  <a:cubicBezTo>
                    <a:pt x="6" y="171"/>
                    <a:pt x="0" y="100"/>
                    <a:pt x="40" y="53"/>
                  </a:cubicBezTo>
                  <a:cubicBezTo>
                    <a:pt x="80" y="6"/>
                    <a:pt x="150" y="0"/>
                    <a:pt x="197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Freeform 516">
              <a:extLst>
                <a:ext uri="{FF2B5EF4-FFF2-40B4-BE49-F238E27FC236}">
                  <a16:creationId xmlns:a16="http://schemas.microsoft.com/office/drawing/2014/main" id="{BF5747B0-D181-4CBD-B33E-6E8285E84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8425" y="1649413"/>
              <a:ext cx="298450" cy="298450"/>
            </a:xfrm>
            <a:custGeom>
              <a:avLst/>
              <a:gdLst>
                <a:gd name="T0" fmla="*/ 197 w 250"/>
                <a:gd name="T1" fmla="*/ 40 h 251"/>
                <a:gd name="T2" fmla="*/ 210 w 250"/>
                <a:gd name="T3" fmla="*/ 198 h 251"/>
                <a:gd name="T4" fmla="*/ 53 w 250"/>
                <a:gd name="T5" fmla="*/ 211 h 251"/>
                <a:gd name="T6" fmla="*/ 40 w 250"/>
                <a:gd name="T7" fmla="*/ 53 h 251"/>
                <a:gd name="T8" fmla="*/ 197 w 250"/>
                <a:gd name="T9" fmla="*/ 4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0" h="251">
                  <a:moveTo>
                    <a:pt x="197" y="40"/>
                  </a:moveTo>
                  <a:cubicBezTo>
                    <a:pt x="244" y="80"/>
                    <a:pt x="250" y="151"/>
                    <a:pt x="210" y="198"/>
                  </a:cubicBezTo>
                  <a:cubicBezTo>
                    <a:pt x="170" y="245"/>
                    <a:pt x="100" y="251"/>
                    <a:pt x="53" y="211"/>
                  </a:cubicBezTo>
                  <a:cubicBezTo>
                    <a:pt x="6" y="171"/>
                    <a:pt x="0" y="100"/>
                    <a:pt x="40" y="53"/>
                  </a:cubicBezTo>
                  <a:cubicBezTo>
                    <a:pt x="80" y="6"/>
                    <a:pt x="150" y="0"/>
                    <a:pt x="197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Freeform 517">
              <a:extLst>
                <a:ext uri="{FF2B5EF4-FFF2-40B4-BE49-F238E27FC236}">
                  <a16:creationId xmlns:a16="http://schemas.microsoft.com/office/drawing/2014/main" id="{517217DF-55B5-496A-AA50-C4EC64411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600" y="2000250"/>
              <a:ext cx="298450" cy="298450"/>
            </a:xfrm>
            <a:custGeom>
              <a:avLst/>
              <a:gdLst>
                <a:gd name="T0" fmla="*/ 197 w 250"/>
                <a:gd name="T1" fmla="*/ 40 h 251"/>
                <a:gd name="T2" fmla="*/ 210 w 250"/>
                <a:gd name="T3" fmla="*/ 198 h 251"/>
                <a:gd name="T4" fmla="*/ 53 w 250"/>
                <a:gd name="T5" fmla="*/ 211 h 251"/>
                <a:gd name="T6" fmla="*/ 40 w 250"/>
                <a:gd name="T7" fmla="*/ 53 h 251"/>
                <a:gd name="T8" fmla="*/ 197 w 250"/>
                <a:gd name="T9" fmla="*/ 4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0" h="251">
                  <a:moveTo>
                    <a:pt x="197" y="40"/>
                  </a:moveTo>
                  <a:cubicBezTo>
                    <a:pt x="245" y="80"/>
                    <a:pt x="250" y="151"/>
                    <a:pt x="210" y="198"/>
                  </a:cubicBezTo>
                  <a:cubicBezTo>
                    <a:pt x="171" y="245"/>
                    <a:pt x="100" y="251"/>
                    <a:pt x="53" y="211"/>
                  </a:cubicBezTo>
                  <a:cubicBezTo>
                    <a:pt x="6" y="171"/>
                    <a:pt x="0" y="100"/>
                    <a:pt x="40" y="53"/>
                  </a:cubicBezTo>
                  <a:cubicBezTo>
                    <a:pt x="80" y="6"/>
                    <a:pt x="150" y="0"/>
                    <a:pt x="197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518">
              <a:extLst>
                <a:ext uri="{FF2B5EF4-FFF2-40B4-BE49-F238E27FC236}">
                  <a16:creationId xmlns:a16="http://schemas.microsoft.com/office/drawing/2014/main" id="{446D3083-7AA3-438B-9DCC-CE8E4016F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2222500"/>
              <a:ext cx="298450" cy="298450"/>
            </a:xfrm>
            <a:custGeom>
              <a:avLst/>
              <a:gdLst>
                <a:gd name="T0" fmla="*/ 197 w 250"/>
                <a:gd name="T1" fmla="*/ 40 h 251"/>
                <a:gd name="T2" fmla="*/ 210 w 250"/>
                <a:gd name="T3" fmla="*/ 198 h 251"/>
                <a:gd name="T4" fmla="*/ 53 w 250"/>
                <a:gd name="T5" fmla="*/ 211 h 251"/>
                <a:gd name="T6" fmla="*/ 40 w 250"/>
                <a:gd name="T7" fmla="*/ 53 h 251"/>
                <a:gd name="T8" fmla="*/ 197 w 250"/>
                <a:gd name="T9" fmla="*/ 4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0" h="251">
                  <a:moveTo>
                    <a:pt x="197" y="40"/>
                  </a:moveTo>
                  <a:cubicBezTo>
                    <a:pt x="245" y="80"/>
                    <a:pt x="250" y="151"/>
                    <a:pt x="210" y="198"/>
                  </a:cubicBezTo>
                  <a:cubicBezTo>
                    <a:pt x="170" y="245"/>
                    <a:pt x="100" y="251"/>
                    <a:pt x="53" y="211"/>
                  </a:cubicBezTo>
                  <a:cubicBezTo>
                    <a:pt x="6" y="171"/>
                    <a:pt x="0" y="100"/>
                    <a:pt x="40" y="53"/>
                  </a:cubicBezTo>
                  <a:cubicBezTo>
                    <a:pt x="80" y="6"/>
                    <a:pt x="150" y="0"/>
                    <a:pt x="197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519">
              <a:extLst>
                <a:ext uri="{FF2B5EF4-FFF2-40B4-BE49-F238E27FC236}">
                  <a16:creationId xmlns:a16="http://schemas.microsoft.com/office/drawing/2014/main" id="{54D90A72-5214-4344-9433-99BC9C7C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288" y="1287463"/>
              <a:ext cx="2586038" cy="2576513"/>
            </a:xfrm>
            <a:custGeom>
              <a:avLst/>
              <a:gdLst>
                <a:gd name="T0" fmla="*/ 140 w 2166"/>
                <a:gd name="T1" fmla="*/ 2147 h 2166"/>
                <a:gd name="T2" fmla="*/ 19 w 2166"/>
                <a:gd name="T3" fmla="*/ 2026 h 2166"/>
                <a:gd name="T4" fmla="*/ 19 w 2166"/>
                <a:gd name="T5" fmla="*/ 1958 h 2166"/>
                <a:gd name="T6" fmla="*/ 1958 w 2166"/>
                <a:gd name="T7" fmla="*/ 19 h 2166"/>
                <a:gd name="T8" fmla="*/ 2026 w 2166"/>
                <a:gd name="T9" fmla="*/ 19 h 2166"/>
                <a:gd name="T10" fmla="*/ 2147 w 2166"/>
                <a:gd name="T11" fmla="*/ 140 h 2166"/>
                <a:gd name="T12" fmla="*/ 2147 w 2166"/>
                <a:gd name="T13" fmla="*/ 208 h 2166"/>
                <a:gd name="T14" fmla="*/ 208 w 2166"/>
                <a:gd name="T15" fmla="*/ 2147 h 2166"/>
                <a:gd name="T16" fmla="*/ 140 w 2166"/>
                <a:gd name="T17" fmla="*/ 2147 h 2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66" h="2166">
                  <a:moveTo>
                    <a:pt x="140" y="2147"/>
                  </a:moveTo>
                  <a:cubicBezTo>
                    <a:pt x="19" y="2026"/>
                    <a:pt x="19" y="2026"/>
                    <a:pt x="19" y="2026"/>
                  </a:cubicBezTo>
                  <a:cubicBezTo>
                    <a:pt x="0" y="2007"/>
                    <a:pt x="0" y="1977"/>
                    <a:pt x="19" y="1958"/>
                  </a:cubicBezTo>
                  <a:cubicBezTo>
                    <a:pt x="1958" y="19"/>
                    <a:pt x="1958" y="19"/>
                    <a:pt x="1958" y="19"/>
                  </a:cubicBezTo>
                  <a:cubicBezTo>
                    <a:pt x="1977" y="0"/>
                    <a:pt x="2007" y="0"/>
                    <a:pt x="2026" y="19"/>
                  </a:cubicBezTo>
                  <a:cubicBezTo>
                    <a:pt x="2147" y="140"/>
                    <a:pt x="2147" y="140"/>
                    <a:pt x="2147" y="140"/>
                  </a:cubicBezTo>
                  <a:cubicBezTo>
                    <a:pt x="2166" y="158"/>
                    <a:pt x="2166" y="189"/>
                    <a:pt x="2147" y="208"/>
                  </a:cubicBezTo>
                  <a:cubicBezTo>
                    <a:pt x="208" y="2147"/>
                    <a:pt x="208" y="2147"/>
                    <a:pt x="208" y="2147"/>
                  </a:cubicBezTo>
                  <a:cubicBezTo>
                    <a:pt x="189" y="2166"/>
                    <a:pt x="159" y="2166"/>
                    <a:pt x="140" y="2147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520">
              <a:extLst>
                <a:ext uri="{FF2B5EF4-FFF2-40B4-BE49-F238E27FC236}">
                  <a16:creationId xmlns:a16="http://schemas.microsoft.com/office/drawing/2014/main" id="{0122325D-416F-41B3-8B33-72811E269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988" y="1287463"/>
              <a:ext cx="1049338" cy="1046163"/>
            </a:xfrm>
            <a:custGeom>
              <a:avLst/>
              <a:gdLst>
                <a:gd name="T0" fmla="*/ 140 w 879"/>
                <a:gd name="T1" fmla="*/ 860 h 879"/>
                <a:gd name="T2" fmla="*/ 18 w 879"/>
                <a:gd name="T3" fmla="*/ 739 h 879"/>
                <a:gd name="T4" fmla="*/ 18 w 879"/>
                <a:gd name="T5" fmla="*/ 671 h 879"/>
                <a:gd name="T6" fmla="*/ 671 w 879"/>
                <a:gd name="T7" fmla="*/ 19 h 879"/>
                <a:gd name="T8" fmla="*/ 739 w 879"/>
                <a:gd name="T9" fmla="*/ 19 h 879"/>
                <a:gd name="T10" fmla="*/ 860 w 879"/>
                <a:gd name="T11" fmla="*/ 140 h 879"/>
                <a:gd name="T12" fmla="*/ 860 w 879"/>
                <a:gd name="T13" fmla="*/ 208 h 879"/>
                <a:gd name="T14" fmla="*/ 208 w 879"/>
                <a:gd name="T15" fmla="*/ 860 h 879"/>
                <a:gd name="T16" fmla="*/ 140 w 879"/>
                <a:gd name="T17" fmla="*/ 860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9" h="879">
                  <a:moveTo>
                    <a:pt x="140" y="860"/>
                  </a:moveTo>
                  <a:cubicBezTo>
                    <a:pt x="18" y="739"/>
                    <a:pt x="18" y="739"/>
                    <a:pt x="18" y="739"/>
                  </a:cubicBezTo>
                  <a:cubicBezTo>
                    <a:pt x="0" y="720"/>
                    <a:pt x="0" y="690"/>
                    <a:pt x="18" y="671"/>
                  </a:cubicBezTo>
                  <a:cubicBezTo>
                    <a:pt x="671" y="19"/>
                    <a:pt x="671" y="19"/>
                    <a:pt x="671" y="19"/>
                  </a:cubicBezTo>
                  <a:cubicBezTo>
                    <a:pt x="690" y="0"/>
                    <a:pt x="720" y="0"/>
                    <a:pt x="739" y="19"/>
                  </a:cubicBezTo>
                  <a:cubicBezTo>
                    <a:pt x="860" y="140"/>
                    <a:pt x="860" y="140"/>
                    <a:pt x="860" y="140"/>
                  </a:cubicBezTo>
                  <a:cubicBezTo>
                    <a:pt x="879" y="158"/>
                    <a:pt x="879" y="189"/>
                    <a:pt x="860" y="208"/>
                  </a:cubicBezTo>
                  <a:cubicBezTo>
                    <a:pt x="208" y="860"/>
                    <a:pt x="208" y="860"/>
                    <a:pt x="208" y="860"/>
                  </a:cubicBezTo>
                  <a:cubicBezTo>
                    <a:pt x="189" y="879"/>
                    <a:pt x="158" y="879"/>
                    <a:pt x="140" y="86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Line 521">
              <a:extLst>
                <a:ext uri="{FF2B5EF4-FFF2-40B4-BE49-F238E27FC236}">
                  <a16:creationId xmlns:a16="http://schemas.microsoft.com/office/drawing/2014/main" id="{669AD517-4F14-4578-8541-C4F663EEC3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07100" y="1514475"/>
              <a:ext cx="512763" cy="619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" name="Line 522">
              <a:extLst>
                <a:ext uri="{FF2B5EF4-FFF2-40B4-BE49-F238E27FC236}">
                  <a16:creationId xmlns:a16="http://schemas.microsoft.com/office/drawing/2014/main" id="{3E8E36C4-C3A3-486D-AC89-234F49C1B4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02363" y="1022350"/>
              <a:ext cx="338138" cy="2238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" name="Line 523">
              <a:extLst>
                <a:ext uri="{FF2B5EF4-FFF2-40B4-BE49-F238E27FC236}">
                  <a16:creationId xmlns:a16="http://schemas.microsoft.com/office/drawing/2014/main" id="{A927E04E-CEDC-4160-B94D-0C6881DC76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53238" y="695325"/>
              <a:ext cx="0" cy="3270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" name="Line 524">
              <a:extLst>
                <a:ext uri="{FF2B5EF4-FFF2-40B4-BE49-F238E27FC236}">
                  <a16:creationId xmlns:a16="http://schemas.microsoft.com/office/drawing/2014/main" id="{A6D5E8C6-2FD2-487B-91E9-C7990F1FC1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26300" y="858838"/>
              <a:ext cx="134938" cy="2746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" name="Line 525">
              <a:extLst>
                <a:ext uri="{FF2B5EF4-FFF2-40B4-BE49-F238E27FC236}">
                  <a16:creationId xmlns:a16="http://schemas.microsoft.com/office/drawing/2014/main" id="{9D36836D-1F6B-463C-952F-C792A409CB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1238" y="1393825"/>
              <a:ext cx="43815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Line 526">
              <a:extLst>
                <a:ext uri="{FF2B5EF4-FFF2-40B4-BE49-F238E27FC236}">
                  <a16:creationId xmlns:a16="http://schemas.microsoft.com/office/drawing/2014/main" id="{B7B5B24B-D2C7-4238-A6E4-B13CDA3242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94563" y="1670050"/>
              <a:ext cx="357188" cy="1984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Line 527">
              <a:extLst>
                <a:ext uri="{FF2B5EF4-FFF2-40B4-BE49-F238E27FC236}">
                  <a16:creationId xmlns:a16="http://schemas.microsoft.com/office/drawing/2014/main" id="{AC7ED21E-50EF-4700-8825-A7692728B2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7400" y="1812925"/>
              <a:ext cx="157163" cy="3746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23" name="Oval 422">
            <a:extLst>
              <a:ext uri="{FF2B5EF4-FFF2-40B4-BE49-F238E27FC236}">
                <a16:creationId xmlns:a16="http://schemas.microsoft.com/office/drawing/2014/main" id="{837F76E0-1F69-4A62-852C-EF5C7600AB0B}"/>
              </a:ext>
            </a:extLst>
          </p:cNvPr>
          <p:cNvSpPr/>
          <p:nvPr/>
        </p:nvSpPr>
        <p:spPr>
          <a:xfrm>
            <a:off x="1899934" y="301278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38" name="Group 437">
            <a:extLst>
              <a:ext uri="{FF2B5EF4-FFF2-40B4-BE49-F238E27FC236}">
                <a16:creationId xmlns:a16="http://schemas.microsoft.com/office/drawing/2014/main" id="{4094D7DA-1F5E-470C-A14E-41AA177BA2B9}"/>
              </a:ext>
            </a:extLst>
          </p:cNvPr>
          <p:cNvGrpSpPr/>
          <p:nvPr/>
        </p:nvGrpSpPr>
        <p:grpSpPr>
          <a:xfrm>
            <a:off x="2059360" y="3093885"/>
            <a:ext cx="321080" cy="477735"/>
            <a:chOff x="6530975" y="4075113"/>
            <a:chExt cx="1246187" cy="1854201"/>
          </a:xfrm>
        </p:grpSpPr>
        <p:sp>
          <p:nvSpPr>
            <p:cNvPr id="428" name="Freeform 293">
              <a:extLst>
                <a:ext uri="{FF2B5EF4-FFF2-40B4-BE49-F238E27FC236}">
                  <a16:creationId xmlns:a16="http://schemas.microsoft.com/office/drawing/2014/main" id="{B033E6C4-321B-4722-84B4-25E04ACD8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3213" y="4833938"/>
              <a:ext cx="981075" cy="976313"/>
            </a:xfrm>
            <a:custGeom>
              <a:avLst/>
              <a:gdLst>
                <a:gd name="T0" fmla="*/ 904 w 966"/>
                <a:gd name="T1" fmla="*/ 965 h 965"/>
                <a:gd name="T2" fmla="*/ 62 w 966"/>
                <a:gd name="T3" fmla="*/ 965 h 965"/>
                <a:gd name="T4" fmla="*/ 0 w 966"/>
                <a:gd name="T5" fmla="*/ 904 h 965"/>
                <a:gd name="T6" fmla="*/ 0 w 966"/>
                <a:gd name="T7" fmla="*/ 61 h 965"/>
                <a:gd name="T8" fmla="*/ 62 w 966"/>
                <a:gd name="T9" fmla="*/ 0 h 965"/>
                <a:gd name="T10" fmla="*/ 904 w 966"/>
                <a:gd name="T11" fmla="*/ 0 h 965"/>
                <a:gd name="T12" fmla="*/ 966 w 966"/>
                <a:gd name="T13" fmla="*/ 61 h 965"/>
                <a:gd name="T14" fmla="*/ 966 w 966"/>
                <a:gd name="T15" fmla="*/ 904 h 965"/>
                <a:gd name="T16" fmla="*/ 904 w 966"/>
                <a:gd name="T17" fmla="*/ 965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66" h="965">
                  <a:moveTo>
                    <a:pt x="904" y="965"/>
                  </a:moveTo>
                  <a:cubicBezTo>
                    <a:pt x="62" y="965"/>
                    <a:pt x="62" y="965"/>
                    <a:pt x="62" y="965"/>
                  </a:cubicBezTo>
                  <a:cubicBezTo>
                    <a:pt x="28" y="965"/>
                    <a:pt x="0" y="938"/>
                    <a:pt x="0" y="904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8" y="0"/>
                    <a:pt x="62" y="0"/>
                  </a:cubicBezTo>
                  <a:cubicBezTo>
                    <a:pt x="904" y="0"/>
                    <a:pt x="904" y="0"/>
                    <a:pt x="904" y="0"/>
                  </a:cubicBezTo>
                  <a:cubicBezTo>
                    <a:pt x="939" y="0"/>
                    <a:pt x="966" y="27"/>
                    <a:pt x="966" y="61"/>
                  </a:cubicBezTo>
                  <a:cubicBezTo>
                    <a:pt x="966" y="904"/>
                    <a:pt x="966" y="904"/>
                    <a:pt x="966" y="904"/>
                  </a:cubicBezTo>
                  <a:cubicBezTo>
                    <a:pt x="966" y="938"/>
                    <a:pt x="939" y="965"/>
                    <a:pt x="904" y="965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294">
              <a:extLst>
                <a:ext uri="{FF2B5EF4-FFF2-40B4-BE49-F238E27FC236}">
                  <a16:creationId xmlns:a16="http://schemas.microsoft.com/office/drawing/2014/main" id="{2934F77E-76D2-431B-9E07-CD2A75495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3213" y="5119688"/>
              <a:ext cx="981075" cy="520700"/>
            </a:xfrm>
            <a:custGeom>
              <a:avLst/>
              <a:gdLst>
                <a:gd name="T0" fmla="*/ 0 w 618"/>
                <a:gd name="T1" fmla="*/ 328 h 328"/>
                <a:gd name="T2" fmla="*/ 205 w 618"/>
                <a:gd name="T3" fmla="*/ 124 h 328"/>
                <a:gd name="T4" fmla="*/ 392 w 618"/>
                <a:gd name="T5" fmla="*/ 226 h 328"/>
                <a:gd name="T6" fmla="*/ 618 w 618"/>
                <a:gd name="T7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8" h="328">
                  <a:moveTo>
                    <a:pt x="0" y="328"/>
                  </a:moveTo>
                  <a:lnTo>
                    <a:pt x="205" y="124"/>
                  </a:lnTo>
                  <a:lnTo>
                    <a:pt x="392" y="226"/>
                  </a:lnTo>
                  <a:lnTo>
                    <a:pt x="61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" name="Oval 295">
              <a:extLst>
                <a:ext uri="{FF2B5EF4-FFF2-40B4-BE49-F238E27FC236}">
                  <a16:creationId xmlns:a16="http://schemas.microsoft.com/office/drawing/2014/main" id="{BBFDDE8F-7088-4B6E-8C03-CE0F44400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7363" y="4994276"/>
              <a:ext cx="212725" cy="2111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" name="Freeform 296">
              <a:extLst>
                <a:ext uri="{FF2B5EF4-FFF2-40B4-BE49-F238E27FC236}">
                  <a16:creationId xmlns:a16="http://schemas.microsoft.com/office/drawing/2014/main" id="{6C0B599B-1CFB-4A56-BF9E-49AB5387B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975" y="4727576"/>
              <a:ext cx="1246187" cy="1201738"/>
            </a:xfrm>
            <a:custGeom>
              <a:avLst/>
              <a:gdLst>
                <a:gd name="T0" fmla="*/ 1179 w 1227"/>
                <a:gd name="T1" fmla="*/ 1188 h 1188"/>
                <a:gd name="T2" fmla="*/ 48 w 1227"/>
                <a:gd name="T3" fmla="*/ 1188 h 1188"/>
                <a:gd name="T4" fmla="*/ 0 w 1227"/>
                <a:gd name="T5" fmla="*/ 1140 h 1188"/>
                <a:gd name="T6" fmla="*/ 0 w 1227"/>
                <a:gd name="T7" fmla="*/ 48 h 1188"/>
                <a:gd name="T8" fmla="*/ 48 w 1227"/>
                <a:gd name="T9" fmla="*/ 0 h 1188"/>
                <a:gd name="T10" fmla="*/ 1179 w 1227"/>
                <a:gd name="T11" fmla="*/ 0 h 1188"/>
                <a:gd name="T12" fmla="*/ 1227 w 1227"/>
                <a:gd name="T13" fmla="*/ 48 h 1188"/>
                <a:gd name="T14" fmla="*/ 1227 w 1227"/>
                <a:gd name="T15" fmla="*/ 1140 h 1188"/>
                <a:gd name="T16" fmla="*/ 1179 w 1227"/>
                <a:gd name="T17" fmla="*/ 118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7" h="1188">
                  <a:moveTo>
                    <a:pt x="1179" y="1188"/>
                  </a:moveTo>
                  <a:cubicBezTo>
                    <a:pt x="48" y="1188"/>
                    <a:pt x="48" y="1188"/>
                    <a:pt x="48" y="1188"/>
                  </a:cubicBezTo>
                  <a:cubicBezTo>
                    <a:pt x="21" y="1188"/>
                    <a:pt x="0" y="1166"/>
                    <a:pt x="0" y="114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179" y="0"/>
                    <a:pt x="1179" y="0"/>
                    <a:pt x="1179" y="0"/>
                  </a:cubicBezTo>
                  <a:cubicBezTo>
                    <a:pt x="1205" y="0"/>
                    <a:pt x="1227" y="21"/>
                    <a:pt x="1227" y="48"/>
                  </a:cubicBezTo>
                  <a:cubicBezTo>
                    <a:pt x="1227" y="1140"/>
                    <a:pt x="1227" y="1140"/>
                    <a:pt x="1227" y="1140"/>
                  </a:cubicBezTo>
                  <a:cubicBezTo>
                    <a:pt x="1227" y="1166"/>
                    <a:pt x="1205" y="1188"/>
                    <a:pt x="1179" y="118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" name="Freeform 297">
              <a:extLst>
                <a:ext uri="{FF2B5EF4-FFF2-40B4-BE49-F238E27FC236}">
                  <a16:creationId xmlns:a16="http://schemas.microsoft.com/office/drawing/2014/main" id="{87971508-623D-4F4D-B8D1-8E5334AD4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7363" y="4203701"/>
              <a:ext cx="582612" cy="523875"/>
            </a:xfrm>
            <a:custGeom>
              <a:avLst/>
              <a:gdLst>
                <a:gd name="T0" fmla="*/ 0 w 367"/>
                <a:gd name="T1" fmla="*/ 330 h 330"/>
                <a:gd name="T2" fmla="*/ 199 w 367"/>
                <a:gd name="T3" fmla="*/ 0 h 330"/>
                <a:gd name="T4" fmla="*/ 367 w 367"/>
                <a:gd name="T5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7" h="330">
                  <a:moveTo>
                    <a:pt x="0" y="330"/>
                  </a:moveTo>
                  <a:lnTo>
                    <a:pt x="199" y="0"/>
                  </a:lnTo>
                  <a:lnTo>
                    <a:pt x="367" y="33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" name="Oval 298">
              <a:extLst>
                <a:ext uri="{FF2B5EF4-FFF2-40B4-BE49-F238E27FC236}">
                  <a16:creationId xmlns:a16="http://schemas.microsoft.com/office/drawing/2014/main" id="{C5D0AF12-C2DF-41DD-9A05-FC5FFFA6E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775" y="4075113"/>
              <a:ext cx="127000" cy="1254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299">
              <a:extLst>
                <a:ext uri="{FF2B5EF4-FFF2-40B4-BE49-F238E27FC236}">
                  <a16:creationId xmlns:a16="http://schemas.microsoft.com/office/drawing/2014/main" id="{4FB5FB38-77AE-4D1F-A3B0-F8B6FF935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2113" y="4405313"/>
              <a:ext cx="42862" cy="428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Oval 300">
              <a:extLst>
                <a:ext uri="{FF2B5EF4-FFF2-40B4-BE49-F238E27FC236}">
                  <a16:creationId xmlns:a16="http://schemas.microsoft.com/office/drawing/2014/main" id="{60DD5ECB-96E1-4EBB-84A6-E6D638AB3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2425" y="4502151"/>
              <a:ext cx="120650" cy="1206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Oval 301">
              <a:extLst>
                <a:ext uri="{FF2B5EF4-FFF2-40B4-BE49-F238E27FC236}">
                  <a16:creationId xmlns:a16="http://schemas.microsoft.com/office/drawing/2014/main" id="{B7808C93-65FA-427E-A14B-F31D1EA06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3213" y="4324351"/>
              <a:ext cx="49212" cy="492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Oval 302">
              <a:extLst>
                <a:ext uri="{FF2B5EF4-FFF2-40B4-BE49-F238E27FC236}">
                  <a16:creationId xmlns:a16="http://schemas.microsoft.com/office/drawing/2014/main" id="{C605095E-38C6-492A-B82E-E6F48DB31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1963" y="4256088"/>
              <a:ext cx="42862" cy="428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9" name="Oval 438">
            <a:extLst>
              <a:ext uri="{FF2B5EF4-FFF2-40B4-BE49-F238E27FC236}">
                <a16:creationId xmlns:a16="http://schemas.microsoft.com/office/drawing/2014/main" id="{18A07668-9324-4CC1-A708-AEB64B95A805}"/>
              </a:ext>
            </a:extLst>
          </p:cNvPr>
          <p:cNvSpPr/>
          <p:nvPr/>
        </p:nvSpPr>
        <p:spPr>
          <a:xfrm>
            <a:off x="2768165" y="303985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53052A26-AC72-4218-863E-90C52978A894}"/>
              </a:ext>
            </a:extLst>
          </p:cNvPr>
          <p:cNvGrpSpPr/>
          <p:nvPr/>
        </p:nvGrpSpPr>
        <p:grpSpPr>
          <a:xfrm>
            <a:off x="2852371" y="3220699"/>
            <a:ext cx="471520" cy="278247"/>
            <a:chOff x="6604000" y="3984625"/>
            <a:chExt cx="1797051" cy="1060450"/>
          </a:xfrm>
        </p:grpSpPr>
        <p:sp>
          <p:nvSpPr>
            <p:cNvPr id="444" name="Freeform 306">
              <a:extLst>
                <a:ext uri="{FF2B5EF4-FFF2-40B4-BE49-F238E27FC236}">
                  <a16:creationId xmlns:a16="http://schemas.microsoft.com/office/drawing/2014/main" id="{6C3C5529-414F-4D38-8F7C-3B28F4B49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5362" y="4008438"/>
              <a:ext cx="185738" cy="184150"/>
            </a:xfrm>
            <a:custGeom>
              <a:avLst/>
              <a:gdLst>
                <a:gd name="T0" fmla="*/ 0 w 104"/>
                <a:gd name="T1" fmla="*/ 51 h 104"/>
                <a:gd name="T2" fmla="*/ 0 w 104"/>
                <a:gd name="T3" fmla="*/ 26 h 104"/>
                <a:gd name="T4" fmla="*/ 26 w 104"/>
                <a:gd name="T5" fmla="*/ 0 h 104"/>
                <a:gd name="T6" fmla="*/ 79 w 104"/>
                <a:gd name="T7" fmla="*/ 0 h 104"/>
                <a:gd name="T8" fmla="*/ 104 w 104"/>
                <a:gd name="T9" fmla="*/ 26 h 104"/>
                <a:gd name="T10" fmla="*/ 104 w 104"/>
                <a:gd name="T11" fmla="*/ 78 h 104"/>
                <a:gd name="T12" fmla="*/ 79 w 104"/>
                <a:gd name="T13" fmla="*/ 104 h 104"/>
                <a:gd name="T14" fmla="*/ 26 w 104"/>
                <a:gd name="T15" fmla="*/ 104 h 104"/>
                <a:gd name="T16" fmla="*/ 0 w 104"/>
                <a:gd name="T17" fmla="*/ 78 h 104"/>
                <a:gd name="T18" fmla="*/ 0 w 104"/>
                <a:gd name="T1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1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92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2"/>
                    <a:pt x="0" y="78"/>
                  </a:cubicBezTo>
                  <a:lnTo>
                    <a:pt x="0" y="51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307">
              <a:extLst>
                <a:ext uri="{FF2B5EF4-FFF2-40B4-BE49-F238E27FC236}">
                  <a16:creationId xmlns:a16="http://schemas.microsoft.com/office/drawing/2014/main" id="{E7D60D4B-8901-4243-AD32-826D14FB0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9088" y="4008438"/>
              <a:ext cx="185738" cy="184150"/>
            </a:xfrm>
            <a:custGeom>
              <a:avLst/>
              <a:gdLst>
                <a:gd name="T0" fmla="*/ 104 w 104"/>
                <a:gd name="T1" fmla="*/ 51 h 104"/>
                <a:gd name="T2" fmla="*/ 104 w 104"/>
                <a:gd name="T3" fmla="*/ 78 h 104"/>
                <a:gd name="T4" fmla="*/ 78 w 104"/>
                <a:gd name="T5" fmla="*/ 104 h 104"/>
                <a:gd name="T6" fmla="*/ 26 w 104"/>
                <a:gd name="T7" fmla="*/ 104 h 104"/>
                <a:gd name="T8" fmla="*/ 0 w 104"/>
                <a:gd name="T9" fmla="*/ 78 h 104"/>
                <a:gd name="T10" fmla="*/ 0 w 104"/>
                <a:gd name="T11" fmla="*/ 26 h 104"/>
                <a:gd name="T12" fmla="*/ 26 w 104"/>
                <a:gd name="T13" fmla="*/ 0 h 104"/>
                <a:gd name="T14" fmla="*/ 78 w 104"/>
                <a:gd name="T15" fmla="*/ 0 h 104"/>
                <a:gd name="T16" fmla="*/ 104 w 104"/>
                <a:gd name="T17" fmla="*/ 26 h 104"/>
                <a:gd name="T18" fmla="*/ 104 w 104"/>
                <a:gd name="T1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1"/>
                  </a:moveTo>
                  <a:cubicBezTo>
                    <a:pt x="104" y="78"/>
                    <a:pt x="104" y="78"/>
                    <a:pt x="104" y="78"/>
                  </a:cubicBezTo>
                  <a:cubicBezTo>
                    <a:pt x="104" y="92"/>
                    <a:pt x="92" y="104"/>
                    <a:pt x="78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2"/>
                    <a:pt x="0" y="7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lnTo>
                    <a:pt x="104" y="51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308">
              <a:extLst>
                <a:ext uri="{FF2B5EF4-FFF2-40B4-BE49-F238E27FC236}">
                  <a16:creationId xmlns:a16="http://schemas.microsoft.com/office/drawing/2014/main" id="{39F35AB6-52B4-4B93-9F71-0CF8AD190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2700" y="4119563"/>
              <a:ext cx="638175" cy="663575"/>
            </a:xfrm>
            <a:custGeom>
              <a:avLst/>
              <a:gdLst>
                <a:gd name="T0" fmla="*/ 0 w 359"/>
                <a:gd name="T1" fmla="*/ 0 h 373"/>
                <a:gd name="T2" fmla="*/ 359 w 359"/>
                <a:gd name="T3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307" y="37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309">
              <a:extLst>
                <a:ext uri="{FF2B5EF4-FFF2-40B4-BE49-F238E27FC236}">
                  <a16:creationId xmlns:a16="http://schemas.microsoft.com/office/drawing/2014/main" id="{49324758-468A-4D7B-917D-BE7BCD201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4175" y="4127500"/>
              <a:ext cx="638175" cy="655637"/>
            </a:xfrm>
            <a:custGeom>
              <a:avLst/>
              <a:gdLst>
                <a:gd name="T0" fmla="*/ 0 w 359"/>
                <a:gd name="T1" fmla="*/ 369 h 369"/>
                <a:gd name="T2" fmla="*/ 359 w 359"/>
                <a:gd name="T3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69">
                  <a:moveTo>
                    <a:pt x="0" y="369"/>
                  </a:moveTo>
                  <a:cubicBezTo>
                    <a:pt x="0" y="369"/>
                    <a:pt x="52" y="54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Freeform 310">
              <a:extLst>
                <a:ext uri="{FF2B5EF4-FFF2-40B4-BE49-F238E27FC236}">
                  <a16:creationId xmlns:a16="http://schemas.microsoft.com/office/drawing/2014/main" id="{19F8FB73-E4ED-4DB8-A615-CC1189EE2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4000" y="4786313"/>
              <a:ext cx="258763" cy="258762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4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4"/>
                    <a:pt x="124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311">
              <a:extLst>
                <a:ext uri="{FF2B5EF4-FFF2-40B4-BE49-F238E27FC236}">
                  <a16:creationId xmlns:a16="http://schemas.microsoft.com/office/drawing/2014/main" id="{494B80A3-D4A7-4797-ADE0-DDD3E3AA1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2288" y="4786313"/>
              <a:ext cx="258763" cy="258762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4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4"/>
                    <a:pt x="124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312">
              <a:extLst>
                <a:ext uri="{FF2B5EF4-FFF2-40B4-BE49-F238E27FC236}">
                  <a16:creationId xmlns:a16="http://schemas.microsoft.com/office/drawing/2014/main" id="{845EC090-45CD-44D2-80D3-89C4E38D9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2350" y="3984625"/>
              <a:ext cx="260350" cy="260350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0 h 146"/>
                <a:gd name="T4" fmla="*/ 121 w 146"/>
                <a:gd name="T5" fmla="*/ 146 h 146"/>
                <a:gd name="T6" fmla="*/ 25 w 146"/>
                <a:gd name="T7" fmla="*/ 146 h 146"/>
                <a:gd name="T8" fmla="*/ 0 w 146"/>
                <a:gd name="T9" fmla="*/ 120 h 146"/>
                <a:gd name="T10" fmla="*/ 0 w 146"/>
                <a:gd name="T11" fmla="*/ 80 h 146"/>
                <a:gd name="T12" fmla="*/ 0 w 146"/>
                <a:gd name="T13" fmla="*/ 64 h 146"/>
                <a:gd name="T14" fmla="*/ 0 w 146"/>
                <a:gd name="T15" fmla="*/ 25 h 146"/>
                <a:gd name="T16" fmla="*/ 25 w 146"/>
                <a:gd name="T17" fmla="*/ 0 h 146"/>
                <a:gd name="T18" fmla="*/ 121 w 146"/>
                <a:gd name="T19" fmla="*/ 0 h 146"/>
                <a:gd name="T20" fmla="*/ 146 w 146"/>
                <a:gd name="T21" fmla="*/ 25 h 146"/>
                <a:gd name="T22" fmla="*/ 146 w 146"/>
                <a:gd name="T23" fmla="*/ 64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0"/>
                    <a:pt x="146" y="120"/>
                    <a:pt x="146" y="120"/>
                  </a:cubicBezTo>
                  <a:cubicBezTo>
                    <a:pt x="146" y="134"/>
                    <a:pt x="135" y="146"/>
                    <a:pt x="121" y="1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11" y="146"/>
                    <a:pt x="0" y="134"/>
                    <a:pt x="0" y="12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1"/>
                    <a:pt x="146" y="25"/>
                  </a:cubicBezTo>
                  <a:cubicBezTo>
                    <a:pt x="146" y="64"/>
                    <a:pt x="146" y="64"/>
                    <a:pt x="146" y="64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Line 313">
              <a:extLst>
                <a:ext uri="{FF2B5EF4-FFF2-40B4-BE49-F238E27FC236}">
                  <a16:creationId xmlns:a16="http://schemas.microsoft.com/office/drawing/2014/main" id="{529F5636-2A38-45F4-B16D-0B8800CF44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32700" y="4098925"/>
              <a:ext cx="5286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314">
              <a:extLst>
                <a:ext uri="{FF2B5EF4-FFF2-40B4-BE49-F238E27FC236}">
                  <a16:creationId xmlns:a16="http://schemas.microsoft.com/office/drawing/2014/main" id="{A2621BF4-82F7-4C60-B0A9-263E23FD0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1163" y="4098925"/>
              <a:ext cx="611188" cy="0"/>
            </a:xfrm>
            <a:custGeom>
              <a:avLst/>
              <a:gdLst>
                <a:gd name="T0" fmla="*/ 0 w 385"/>
                <a:gd name="T1" fmla="*/ 59 w 385"/>
                <a:gd name="T2" fmla="*/ 385 w 38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85">
                  <a:moveTo>
                    <a:pt x="0" y="0"/>
                  </a:moveTo>
                  <a:lnTo>
                    <a:pt x="59" y="0"/>
                  </a:lnTo>
                  <a:lnTo>
                    <a:pt x="385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5" name="Oval 454">
            <a:extLst>
              <a:ext uri="{FF2B5EF4-FFF2-40B4-BE49-F238E27FC236}">
                <a16:creationId xmlns:a16="http://schemas.microsoft.com/office/drawing/2014/main" id="{FE471206-B6FF-49B7-8FE5-C91C777AA856}"/>
              </a:ext>
            </a:extLst>
          </p:cNvPr>
          <p:cNvSpPr/>
          <p:nvPr/>
        </p:nvSpPr>
        <p:spPr>
          <a:xfrm>
            <a:off x="3663747" y="301278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64" name="Group 463">
            <a:extLst>
              <a:ext uri="{FF2B5EF4-FFF2-40B4-BE49-F238E27FC236}">
                <a16:creationId xmlns:a16="http://schemas.microsoft.com/office/drawing/2014/main" id="{3742DA42-7B42-446B-A902-B085946DAEC5}"/>
              </a:ext>
            </a:extLst>
          </p:cNvPr>
          <p:cNvGrpSpPr/>
          <p:nvPr/>
        </p:nvGrpSpPr>
        <p:grpSpPr>
          <a:xfrm>
            <a:off x="3841053" y="3155523"/>
            <a:ext cx="285320" cy="354459"/>
            <a:chOff x="6745288" y="3824288"/>
            <a:chExt cx="930275" cy="1155700"/>
          </a:xfrm>
        </p:grpSpPr>
        <p:sp>
          <p:nvSpPr>
            <p:cNvPr id="460" name="Freeform 318">
              <a:extLst>
                <a:ext uri="{FF2B5EF4-FFF2-40B4-BE49-F238E27FC236}">
                  <a16:creationId xmlns:a16="http://schemas.microsoft.com/office/drawing/2014/main" id="{3F144EC6-6F10-4A01-9502-0DC5A4C62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288" y="3824288"/>
              <a:ext cx="930275" cy="1155700"/>
            </a:xfrm>
            <a:custGeom>
              <a:avLst/>
              <a:gdLst>
                <a:gd name="T0" fmla="*/ 259 w 340"/>
                <a:gd name="T1" fmla="*/ 425 h 425"/>
                <a:gd name="T2" fmla="*/ 278 w 340"/>
                <a:gd name="T3" fmla="*/ 360 h 425"/>
                <a:gd name="T4" fmla="*/ 340 w 340"/>
                <a:gd name="T5" fmla="*/ 263 h 425"/>
                <a:gd name="T6" fmla="*/ 170 w 340"/>
                <a:gd name="T7" fmla="*/ 0 h 425"/>
                <a:gd name="T8" fmla="*/ 0 w 340"/>
                <a:gd name="T9" fmla="*/ 263 h 425"/>
                <a:gd name="T10" fmla="*/ 62 w 340"/>
                <a:gd name="T11" fmla="*/ 360 h 425"/>
                <a:gd name="T12" fmla="*/ 81 w 340"/>
                <a:gd name="T13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0" h="425">
                  <a:moveTo>
                    <a:pt x="259" y="425"/>
                  </a:moveTo>
                  <a:cubicBezTo>
                    <a:pt x="259" y="425"/>
                    <a:pt x="259" y="425"/>
                    <a:pt x="278" y="360"/>
                  </a:cubicBezTo>
                  <a:cubicBezTo>
                    <a:pt x="297" y="294"/>
                    <a:pt x="340" y="263"/>
                    <a:pt x="340" y="263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0" y="263"/>
                    <a:pt x="43" y="294"/>
                    <a:pt x="62" y="360"/>
                  </a:cubicBezTo>
                  <a:cubicBezTo>
                    <a:pt x="81" y="425"/>
                    <a:pt x="81" y="425"/>
                    <a:pt x="81" y="42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Line 319">
              <a:extLst>
                <a:ext uri="{FF2B5EF4-FFF2-40B4-BE49-F238E27FC236}">
                  <a16:creationId xmlns:a16="http://schemas.microsoft.com/office/drawing/2014/main" id="{524FC9CC-1946-44F6-B05E-8B934FB35F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10425" y="3824288"/>
              <a:ext cx="0" cy="5349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320">
              <a:extLst>
                <a:ext uri="{FF2B5EF4-FFF2-40B4-BE49-F238E27FC236}">
                  <a16:creationId xmlns:a16="http://schemas.microsoft.com/office/drawing/2014/main" id="{CFE21772-209F-4EDD-82AA-6B4671A46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4538" y="4359275"/>
              <a:ext cx="230187" cy="2286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Line 321">
              <a:extLst>
                <a:ext uri="{FF2B5EF4-FFF2-40B4-BE49-F238E27FC236}">
                  <a16:creationId xmlns:a16="http://schemas.microsoft.com/office/drawing/2014/main" id="{9F26989B-D8C3-40F0-BA43-143D07AECF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5288" y="4979988"/>
              <a:ext cx="9302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65" name="Oval 464">
            <a:extLst>
              <a:ext uri="{FF2B5EF4-FFF2-40B4-BE49-F238E27FC236}">
                <a16:creationId xmlns:a16="http://schemas.microsoft.com/office/drawing/2014/main" id="{379E6D52-AA00-4C44-AC85-1CACB8F2727E}"/>
              </a:ext>
            </a:extLst>
          </p:cNvPr>
          <p:cNvSpPr/>
          <p:nvPr/>
        </p:nvSpPr>
        <p:spPr>
          <a:xfrm>
            <a:off x="4493172" y="302381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76866E6B-19C3-457B-AACA-3191F2205583}"/>
              </a:ext>
            </a:extLst>
          </p:cNvPr>
          <p:cNvGrpSpPr/>
          <p:nvPr/>
        </p:nvGrpSpPr>
        <p:grpSpPr>
          <a:xfrm>
            <a:off x="4588852" y="3120736"/>
            <a:ext cx="448573" cy="446088"/>
            <a:chOff x="7339013" y="3821113"/>
            <a:chExt cx="1146175" cy="1139825"/>
          </a:xfrm>
        </p:grpSpPr>
        <p:sp>
          <p:nvSpPr>
            <p:cNvPr id="470" name="Freeform 325">
              <a:extLst>
                <a:ext uri="{FF2B5EF4-FFF2-40B4-BE49-F238E27FC236}">
                  <a16:creationId xmlns:a16="http://schemas.microsoft.com/office/drawing/2014/main" id="{82A5D5EC-2D52-4B34-87B5-5FDE460DA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4288" y="4044950"/>
              <a:ext cx="555625" cy="693738"/>
            </a:xfrm>
            <a:custGeom>
              <a:avLst/>
              <a:gdLst>
                <a:gd name="T0" fmla="*/ 155 w 203"/>
                <a:gd name="T1" fmla="*/ 255 h 255"/>
                <a:gd name="T2" fmla="*/ 166 w 203"/>
                <a:gd name="T3" fmla="*/ 216 h 255"/>
                <a:gd name="T4" fmla="*/ 203 w 203"/>
                <a:gd name="T5" fmla="*/ 158 h 255"/>
                <a:gd name="T6" fmla="*/ 102 w 203"/>
                <a:gd name="T7" fmla="*/ 0 h 255"/>
                <a:gd name="T8" fmla="*/ 0 w 203"/>
                <a:gd name="T9" fmla="*/ 158 h 255"/>
                <a:gd name="T10" fmla="*/ 37 w 203"/>
                <a:gd name="T11" fmla="*/ 216 h 255"/>
                <a:gd name="T12" fmla="*/ 49 w 203"/>
                <a:gd name="T13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3" h="255">
                  <a:moveTo>
                    <a:pt x="155" y="255"/>
                  </a:moveTo>
                  <a:cubicBezTo>
                    <a:pt x="155" y="255"/>
                    <a:pt x="155" y="255"/>
                    <a:pt x="166" y="216"/>
                  </a:cubicBezTo>
                  <a:cubicBezTo>
                    <a:pt x="178" y="176"/>
                    <a:pt x="203" y="158"/>
                    <a:pt x="203" y="158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0" y="158"/>
                    <a:pt x="26" y="176"/>
                    <a:pt x="37" y="216"/>
                  </a:cubicBezTo>
                  <a:cubicBezTo>
                    <a:pt x="49" y="255"/>
                    <a:pt x="49" y="255"/>
                    <a:pt x="49" y="25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Line 326">
              <a:extLst>
                <a:ext uri="{FF2B5EF4-FFF2-40B4-BE49-F238E27FC236}">
                  <a16:creationId xmlns:a16="http://schemas.microsoft.com/office/drawing/2014/main" id="{1C5AEC01-E14B-42AF-930D-EB9E923CCF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13688" y="4044950"/>
              <a:ext cx="0" cy="3206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Oval 327">
              <a:extLst>
                <a:ext uri="{FF2B5EF4-FFF2-40B4-BE49-F238E27FC236}">
                  <a16:creationId xmlns:a16="http://schemas.microsoft.com/office/drawing/2014/main" id="{4DAEDB33-7019-4C56-8CBB-DB3C5E7FD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2250" y="4365625"/>
              <a:ext cx="139700" cy="1381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Line 328">
              <a:extLst>
                <a:ext uri="{FF2B5EF4-FFF2-40B4-BE49-F238E27FC236}">
                  <a16:creationId xmlns:a16="http://schemas.microsoft.com/office/drawing/2014/main" id="{72899C7B-1065-4105-A407-F83D9A87F9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34288" y="4738688"/>
              <a:ext cx="5556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329">
              <a:extLst>
                <a:ext uri="{FF2B5EF4-FFF2-40B4-BE49-F238E27FC236}">
                  <a16:creationId xmlns:a16="http://schemas.microsoft.com/office/drawing/2014/main" id="{5AFCA0CE-3B9E-4980-854A-B7FD13142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9013" y="3821113"/>
              <a:ext cx="1146175" cy="11398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76" name="Oval 475">
            <a:extLst>
              <a:ext uri="{FF2B5EF4-FFF2-40B4-BE49-F238E27FC236}">
                <a16:creationId xmlns:a16="http://schemas.microsoft.com/office/drawing/2014/main" id="{68243B0F-0312-4075-BF61-CD2DBBB7A67F}"/>
              </a:ext>
            </a:extLst>
          </p:cNvPr>
          <p:cNvSpPr/>
          <p:nvPr/>
        </p:nvSpPr>
        <p:spPr>
          <a:xfrm>
            <a:off x="5302015" y="300860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86" name="Group 485">
            <a:extLst>
              <a:ext uri="{FF2B5EF4-FFF2-40B4-BE49-F238E27FC236}">
                <a16:creationId xmlns:a16="http://schemas.microsoft.com/office/drawing/2014/main" id="{36E98CFF-6E3E-40A7-8A32-705A5950571C}"/>
              </a:ext>
            </a:extLst>
          </p:cNvPr>
          <p:cNvGrpSpPr/>
          <p:nvPr/>
        </p:nvGrpSpPr>
        <p:grpSpPr>
          <a:xfrm>
            <a:off x="5444600" y="3106895"/>
            <a:ext cx="354762" cy="443346"/>
            <a:chOff x="8503793" y="3569999"/>
            <a:chExt cx="1322388" cy="1652588"/>
          </a:xfrm>
        </p:grpSpPr>
        <p:sp>
          <p:nvSpPr>
            <p:cNvPr id="481" name="Freeform 333">
              <a:extLst>
                <a:ext uri="{FF2B5EF4-FFF2-40B4-BE49-F238E27FC236}">
                  <a16:creationId xmlns:a16="http://schemas.microsoft.com/office/drawing/2014/main" id="{3633DDF2-32C7-4161-9AF7-89E79F855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3793" y="3569999"/>
              <a:ext cx="1322388" cy="1652588"/>
            </a:xfrm>
            <a:custGeom>
              <a:avLst/>
              <a:gdLst>
                <a:gd name="T0" fmla="*/ 369 w 484"/>
                <a:gd name="T1" fmla="*/ 608 h 608"/>
                <a:gd name="T2" fmla="*/ 396 w 484"/>
                <a:gd name="T3" fmla="*/ 514 h 608"/>
                <a:gd name="T4" fmla="*/ 484 w 484"/>
                <a:gd name="T5" fmla="*/ 376 h 608"/>
                <a:gd name="T6" fmla="*/ 242 w 484"/>
                <a:gd name="T7" fmla="*/ 0 h 608"/>
                <a:gd name="T8" fmla="*/ 0 w 484"/>
                <a:gd name="T9" fmla="*/ 376 h 608"/>
                <a:gd name="T10" fmla="*/ 88 w 484"/>
                <a:gd name="T11" fmla="*/ 514 h 608"/>
                <a:gd name="T12" fmla="*/ 115 w 484"/>
                <a:gd name="T13" fmla="*/ 608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4" h="608">
                  <a:moveTo>
                    <a:pt x="369" y="608"/>
                  </a:moveTo>
                  <a:cubicBezTo>
                    <a:pt x="369" y="608"/>
                    <a:pt x="369" y="608"/>
                    <a:pt x="396" y="514"/>
                  </a:cubicBezTo>
                  <a:cubicBezTo>
                    <a:pt x="424" y="420"/>
                    <a:pt x="484" y="376"/>
                    <a:pt x="484" y="376"/>
                  </a:cubicBezTo>
                  <a:cubicBezTo>
                    <a:pt x="242" y="0"/>
                    <a:pt x="242" y="0"/>
                    <a:pt x="242" y="0"/>
                  </a:cubicBezTo>
                  <a:cubicBezTo>
                    <a:pt x="0" y="376"/>
                    <a:pt x="0" y="376"/>
                    <a:pt x="0" y="376"/>
                  </a:cubicBezTo>
                  <a:cubicBezTo>
                    <a:pt x="0" y="376"/>
                    <a:pt x="60" y="420"/>
                    <a:pt x="88" y="514"/>
                  </a:cubicBezTo>
                  <a:cubicBezTo>
                    <a:pt x="115" y="608"/>
                    <a:pt x="115" y="608"/>
                    <a:pt x="115" y="608"/>
                  </a:cubicBezTo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Oval 334">
              <a:extLst>
                <a:ext uri="{FF2B5EF4-FFF2-40B4-BE49-F238E27FC236}">
                  <a16:creationId xmlns:a16="http://schemas.microsoft.com/office/drawing/2014/main" id="{2E5F2958-FD08-467B-894F-EF054AAB6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9093" y="4333587"/>
              <a:ext cx="333375" cy="32861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Line 335">
              <a:extLst>
                <a:ext uri="{FF2B5EF4-FFF2-40B4-BE49-F238E27FC236}">
                  <a16:creationId xmlns:a16="http://schemas.microsoft.com/office/drawing/2014/main" id="{F2D76233-797B-4AC9-B627-BA08CA634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3793" y="5222587"/>
              <a:ext cx="1322388" cy="0"/>
            </a:xfrm>
            <a:prstGeom prst="line">
              <a:avLst/>
            </a:pr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Line 336">
              <a:extLst>
                <a:ext uri="{FF2B5EF4-FFF2-40B4-BE49-F238E27FC236}">
                  <a16:creationId xmlns:a16="http://schemas.microsoft.com/office/drawing/2014/main" id="{96AC4DAE-3124-46F0-AE5C-7119266CA9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3793" y="5222587"/>
              <a:ext cx="1322388" cy="0"/>
            </a:xfrm>
            <a:prstGeom prst="line">
              <a:avLst/>
            </a:prstGeom>
            <a:noFill/>
            <a:ln w="11113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Line 337">
              <a:extLst>
                <a:ext uri="{FF2B5EF4-FFF2-40B4-BE49-F238E27FC236}">
                  <a16:creationId xmlns:a16="http://schemas.microsoft.com/office/drawing/2014/main" id="{859554D0-3A78-4BE9-B4DE-8C3A8C6F86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65781" y="3577937"/>
              <a:ext cx="0" cy="763588"/>
            </a:xfrm>
            <a:prstGeom prst="line">
              <a:avLst/>
            </a:prstGeom>
            <a:noFill/>
            <a:ln w="11113" cap="rnd">
              <a:solidFill>
                <a:schemeClr val="accent1"/>
              </a:solidFill>
              <a:prstDash val="solid"/>
              <a:bevel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87" name="Oval 486">
            <a:extLst>
              <a:ext uri="{FF2B5EF4-FFF2-40B4-BE49-F238E27FC236}">
                <a16:creationId xmlns:a16="http://schemas.microsoft.com/office/drawing/2014/main" id="{8B12924E-9545-49F0-9D04-EB50CBA33685}"/>
              </a:ext>
            </a:extLst>
          </p:cNvPr>
          <p:cNvSpPr/>
          <p:nvPr/>
        </p:nvSpPr>
        <p:spPr>
          <a:xfrm>
            <a:off x="6148452" y="302610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03" name="Group 502">
            <a:extLst>
              <a:ext uri="{FF2B5EF4-FFF2-40B4-BE49-F238E27FC236}">
                <a16:creationId xmlns:a16="http://schemas.microsoft.com/office/drawing/2014/main" id="{292AB1DB-55E1-4EEF-B018-6E9AC4267651}"/>
              </a:ext>
            </a:extLst>
          </p:cNvPr>
          <p:cNvGrpSpPr/>
          <p:nvPr/>
        </p:nvGrpSpPr>
        <p:grpSpPr>
          <a:xfrm>
            <a:off x="6220361" y="3098699"/>
            <a:ext cx="496115" cy="494739"/>
            <a:chOff x="7762190" y="4137125"/>
            <a:chExt cx="358675" cy="357680"/>
          </a:xfrm>
        </p:grpSpPr>
        <p:sp>
          <p:nvSpPr>
            <p:cNvPr id="492" name="Oval 341">
              <a:extLst>
                <a:ext uri="{FF2B5EF4-FFF2-40B4-BE49-F238E27FC236}">
                  <a16:creationId xmlns:a16="http://schemas.microsoft.com/office/drawing/2014/main" id="{7623EF24-E9D2-42AD-9371-6CA83CD7B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2190" y="4137125"/>
              <a:ext cx="358675" cy="357680"/>
            </a:xfrm>
            <a:prstGeom prst="ellipse">
              <a:avLst/>
            </a:prstGeom>
            <a:solidFill>
              <a:schemeClr val="bg2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342">
              <a:extLst>
                <a:ext uri="{FF2B5EF4-FFF2-40B4-BE49-F238E27FC236}">
                  <a16:creationId xmlns:a16="http://schemas.microsoft.com/office/drawing/2014/main" id="{53DCE6E6-A33A-4B31-B863-1BC94AAF5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4668" y="4220203"/>
              <a:ext cx="153220" cy="191028"/>
            </a:xfrm>
            <a:custGeom>
              <a:avLst/>
              <a:gdLst>
                <a:gd name="T0" fmla="*/ 136 w 179"/>
                <a:gd name="T1" fmla="*/ 224 h 224"/>
                <a:gd name="T2" fmla="*/ 146 w 179"/>
                <a:gd name="T3" fmla="*/ 189 h 224"/>
                <a:gd name="T4" fmla="*/ 179 w 179"/>
                <a:gd name="T5" fmla="*/ 139 h 224"/>
                <a:gd name="T6" fmla="*/ 89 w 179"/>
                <a:gd name="T7" fmla="*/ 0 h 224"/>
                <a:gd name="T8" fmla="*/ 0 w 179"/>
                <a:gd name="T9" fmla="*/ 139 h 224"/>
                <a:gd name="T10" fmla="*/ 33 w 179"/>
                <a:gd name="T11" fmla="*/ 189 h 224"/>
                <a:gd name="T12" fmla="*/ 43 w 179"/>
                <a:gd name="T13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9" h="224">
                  <a:moveTo>
                    <a:pt x="136" y="224"/>
                  </a:moveTo>
                  <a:cubicBezTo>
                    <a:pt x="136" y="224"/>
                    <a:pt x="136" y="224"/>
                    <a:pt x="146" y="189"/>
                  </a:cubicBezTo>
                  <a:cubicBezTo>
                    <a:pt x="156" y="155"/>
                    <a:pt x="179" y="139"/>
                    <a:pt x="179" y="139"/>
                  </a:cubicBezTo>
                  <a:cubicBezTo>
                    <a:pt x="89" y="0"/>
                    <a:pt x="89" y="0"/>
                    <a:pt x="89" y="0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139"/>
                    <a:pt x="23" y="155"/>
                    <a:pt x="33" y="189"/>
                  </a:cubicBezTo>
                  <a:cubicBezTo>
                    <a:pt x="43" y="224"/>
                    <a:pt x="43" y="224"/>
                    <a:pt x="43" y="224"/>
                  </a:cubicBezTo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343">
              <a:extLst>
                <a:ext uri="{FF2B5EF4-FFF2-40B4-BE49-F238E27FC236}">
                  <a16:creationId xmlns:a16="http://schemas.microsoft.com/office/drawing/2014/main" id="{3808598A-AAC6-4C13-A2D1-7CB1E02BC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781" y="4220203"/>
              <a:ext cx="0" cy="88549"/>
            </a:xfrm>
            <a:custGeom>
              <a:avLst/>
              <a:gdLst>
                <a:gd name="T0" fmla="*/ 0 h 178"/>
                <a:gd name="T1" fmla="*/ 178 h 178"/>
                <a:gd name="T2" fmla="*/ 0 h 17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78">
                  <a:moveTo>
                    <a:pt x="0" y="0"/>
                  </a:moveTo>
                  <a:lnTo>
                    <a:pt x="0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Line 344">
              <a:extLst>
                <a:ext uri="{FF2B5EF4-FFF2-40B4-BE49-F238E27FC236}">
                  <a16:creationId xmlns:a16="http://schemas.microsoft.com/office/drawing/2014/main" id="{9E7B901F-DA7D-4C80-80B7-4414F61770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0781" y="4220203"/>
              <a:ext cx="0" cy="88549"/>
            </a:xfrm>
            <a:prstGeom prst="line">
              <a:avLst/>
            </a:prstGeom>
            <a:noFill/>
            <a:ln w="11113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Oval 345">
              <a:extLst>
                <a:ext uri="{FF2B5EF4-FFF2-40B4-BE49-F238E27FC236}">
                  <a16:creationId xmlns:a16="http://schemas.microsoft.com/office/drawing/2014/main" id="{8C2CBAAD-DD59-4048-A828-EEF383298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2375" y="4308752"/>
              <a:ext cx="38305" cy="3780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Line 346">
              <a:extLst>
                <a:ext uri="{FF2B5EF4-FFF2-40B4-BE49-F238E27FC236}">
                  <a16:creationId xmlns:a16="http://schemas.microsoft.com/office/drawing/2014/main" id="{8DABD774-726D-4C08-A53B-EC7C554F86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64668" y="4411230"/>
              <a:ext cx="153220" cy="0"/>
            </a:xfrm>
            <a:prstGeom prst="line">
              <a:avLst/>
            </a:pr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347">
              <a:extLst>
                <a:ext uri="{FF2B5EF4-FFF2-40B4-BE49-F238E27FC236}">
                  <a16:creationId xmlns:a16="http://schemas.microsoft.com/office/drawing/2014/main" id="{47FBB946-34EB-47A8-A4AE-2AF798190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0781" y="4220203"/>
              <a:ext cx="0" cy="88549"/>
            </a:xfrm>
            <a:custGeom>
              <a:avLst/>
              <a:gdLst>
                <a:gd name="T0" fmla="*/ 0 h 178"/>
                <a:gd name="T1" fmla="*/ 178 h 178"/>
                <a:gd name="T2" fmla="*/ 0 h 178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78">
                  <a:moveTo>
                    <a:pt x="0" y="0"/>
                  </a:moveTo>
                  <a:lnTo>
                    <a:pt x="0" y="1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Line 348">
              <a:extLst>
                <a:ext uri="{FF2B5EF4-FFF2-40B4-BE49-F238E27FC236}">
                  <a16:creationId xmlns:a16="http://schemas.microsoft.com/office/drawing/2014/main" id="{E76BA5DC-519E-4815-879D-B43CCE5477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40781" y="4220203"/>
              <a:ext cx="0" cy="88549"/>
            </a:xfrm>
            <a:prstGeom prst="line">
              <a:avLst/>
            </a:prstGeom>
            <a:noFill/>
            <a:ln w="11113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Oval 349">
              <a:extLst>
                <a:ext uri="{FF2B5EF4-FFF2-40B4-BE49-F238E27FC236}">
                  <a16:creationId xmlns:a16="http://schemas.microsoft.com/office/drawing/2014/main" id="{E814112A-4BFA-4B5F-BE7D-26B533A0F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2375" y="4308752"/>
              <a:ext cx="38305" cy="3780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Line 350">
              <a:extLst>
                <a:ext uri="{FF2B5EF4-FFF2-40B4-BE49-F238E27FC236}">
                  <a16:creationId xmlns:a16="http://schemas.microsoft.com/office/drawing/2014/main" id="{1BC711FA-EFC9-40B4-8DDF-B745A758D44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64668" y="4411230"/>
              <a:ext cx="153220" cy="0"/>
            </a:xfrm>
            <a:prstGeom prst="line">
              <a:avLst/>
            </a:prstGeom>
            <a:noFill/>
            <a:ln w="11113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4" name="Oval 503">
            <a:extLst>
              <a:ext uri="{FF2B5EF4-FFF2-40B4-BE49-F238E27FC236}">
                <a16:creationId xmlns:a16="http://schemas.microsoft.com/office/drawing/2014/main" id="{97506585-DEB4-4DC0-AA7C-DF8A6F5789CD}"/>
              </a:ext>
            </a:extLst>
          </p:cNvPr>
          <p:cNvSpPr/>
          <p:nvPr/>
        </p:nvSpPr>
        <p:spPr>
          <a:xfrm>
            <a:off x="6986353" y="303066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7440580E-6B16-4C33-96D8-BD21A3084FD5}"/>
              </a:ext>
            </a:extLst>
          </p:cNvPr>
          <p:cNvGrpSpPr/>
          <p:nvPr/>
        </p:nvGrpSpPr>
        <p:grpSpPr>
          <a:xfrm>
            <a:off x="7143177" y="3141147"/>
            <a:ext cx="326285" cy="418971"/>
            <a:chOff x="4721225" y="1660525"/>
            <a:chExt cx="2749550" cy="3530601"/>
          </a:xfrm>
        </p:grpSpPr>
        <p:sp>
          <p:nvSpPr>
            <p:cNvPr id="508" name="Freeform 531">
              <a:extLst>
                <a:ext uri="{FF2B5EF4-FFF2-40B4-BE49-F238E27FC236}">
                  <a16:creationId xmlns:a16="http://schemas.microsoft.com/office/drawing/2014/main" id="{EF85742A-C8A8-4F7F-8787-C7D95C46B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4063" y="3608388"/>
              <a:ext cx="282575" cy="282575"/>
            </a:xfrm>
            <a:custGeom>
              <a:avLst/>
              <a:gdLst>
                <a:gd name="T0" fmla="*/ 0 w 104"/>
                <a:gd name="T1" fmla="*/ 51 h 104"/>
                <a:gd name="T2" fmla="*/ 0 w 104"/>
                <a:gd name="T3" fmla="*/ 26 h 104"/>
                <a:gd name="T4" fmla="*/ 26 w 104"/>
                <a:gd name="T5" fmla="*/ 0 h 104"/>
                <a:gd name="T6" fmla="*/ 79 w 104"/>
                <a:gd name="T7" fmla="*/ 0 h 104"/>
                <a:gd name="T8" fmla="*/ 104 w 104"/>
                <a:gd name="T9" fmla="*/ 26 h 104"/>
                <a:gd name="T10" fmla="*/ 104 w 104"/>
                <a:gd name="T11" fmla="*/ 78 h 104"/>
                <a:gd name="T12" fmla="*/ 79 w 104"/>
                <a:gd name="T13" fmla="*/ 104 h 104"/>
                <a:gd name="T14" fmla="*/ 26 w 104"/>
                <a:gd name="T15" fmla="*/ 104 h 104"/>
                <a:gd name="T16" fmla="*/ 0 w 104"/>
                <a:gd name="T17" fmla="*/ 78 h 104"/>
                <a:gd name="T18" fmla="*/ 0 w 104"/>
                <a:gd name="T1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1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92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2"/>
                    <a:pt x="0" y="78"/>
                  </a:cubicBezTo>
                  <a:lnTo>
                    <a:pt x="0" y="51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532">
              <a:extLst>
                <a:ext uri="{FF2B5EF4-FFF2-40B4-BE49-F238E27FC236}">
                  <a16:creationId xmlns:a16="http://schemas.microsoft.com/office/drawing/2014/main" id="{25964FEA-F92B-4161-8A0F-528404418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238" y="3608388"/>
              <a:ext cx="284163" cy="282575"/>
            </a:xfrm>
            <a:custGeom>
              <a:avLst/>
              <a:gdLst>
                <a:gd name="T0" fmla="*/ 104 w 104"/>
                <a:gd name="T1" fmla="*/ 51 h 104"/>
                <a:gd name="T2" fmla="*/ 104 w 104"/>
                <a:gd name="T3" fmla="*/ 78 h 104"/>
                <a:gd name="T4" fmla="*/ 78 w 104"/>
                <a:gd name="T5" fmla="*/ 104 h 104"/>
                <a:gd name="T6" fmla="*/ 26 w 104"/>
                <a:gd name="T7" fmla="*/ 104 h 104"/>
                <a:gd name="T8" fmla="*/ 0 w 104"/>
                <a:gd name="T9" fmla="*/ 78 h 104"/>
                <a:gd name="T10" fmla="*/ 0 w 104"/>
                <a:gd name="T11" fmla="*/ 26 h 104"/>
                <a:gd name="T12" fmla="*/ 26 w 104"/>
                <a:gd name="T13" fmla="*/ 0 h 104"/>
                <a:gd name="T14" fmla="*/ 78 w 104"/>
                <a:gd name="T15" fmla="*/ 0 h 104"/>
                <a:gd name="T16" fmla="*/ 104 w 104"/>
                <a:gd name="T17" fmla="*/ 26 h 104"/>
                <a:gd name="T18" fmla="*/ 104 w 104"/>
                <a:gd name="T1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1"/>
                  </a:moveTo>
                  <a:cubicBezTo>
                    <a:pt x="104" y="78"/>
                    <a:pt x="104" y="78"/>
                    <a:pt x="104" y="78"/>
                  </a:cubicBezTo>
                  <a:cubicBezTo>
                    <a:pt x="104" y="92"/>
                    <a:pt x="92" y="104"/>
                    <a:pt x="78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2"/>
                    <a:pt x="0" y="7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lnTo>
                    <a:pt x="104" y="51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533">
              <a:extLst>
                <a:ext uri="{FF2B5EF4-FFF2-40B4-BE49-F238E27FC236}">
                  <a16:creationId xmlns:a16="http://schemas.microsoft.com/office/drawing/2014/main" id="{1511A57F-05B0-4C22-914C-A8673A051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4438" y="3779838"/>
              <a:ext cx="977900" cy="1011238"/>
            </a:xfrm>
            <a:custGeom>
              <a:avLst/>
              <a:gdLst>
                <a:gd name="T0" fmla="*/ 0 w 359"/>
                <a:gd name="T1" fmla="*/ 0 h 373"/>
                <a:gd name="T2" fmla="*/ 359 w 359"/>
                <a:gd name="T3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307" y="37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534">
              <a:extLst>
                <a:ext uri="{FF2B5EF4-FFF2-40B4-BE49-F238E27FC236}">
                  <a16:creationId xmlns:a16="http://schemas.microsoft.com/office/drawing/2014/main" id="{16CA9667-D5ED-49EB-A21B-07CFC51BD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663" y="3790950"/>
              <a:ext cx="977900" cy="1000125"/>
            </a:xfrm>
            <a:custGeom>
              <a:avLst/>
              <a:gdLst>
                <a:gd name="T0" fmla="*/ 0 w 359"/>
                <a:gd name="T1" fmla="*/ 369 h 369"/>
                <a:gd name="T2" fmla="*/ 359 w 359"/>
                <a:gd name="T3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69">
                  <a:moveTo>
                    <a:pt x="0" y="369"/>
                  </a:moveTo>
                  <a:cubicBezTo>
                    <a:pt x="0" y="369"/>
                    <a:pt x="52" y="54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535">
              <a:extLst>
                <a:ext uri="{FF2B5EF4-FFF2-40B4-BE49-F238E27FC236}">
                  <a16:creationId xmlns:a16="http://schemas.microsoft.com/office/drawing/2014/main" id="{CDA20F00-96B9-4330-AE50-677584F86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225" y="4795838"/>
              <a:ext cx="396875" cy="395288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4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4"/>
                    <a:pt x="124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536">
              <a:extLst>
                <a:ext uri="{FF2B5EF4-FFF2-40B4-BE49-F238E27FC236}">
                  <a16:creationId xmlns:a16="http://schemas.microsoft.com/office/drawing/2014/main" id="{B1DEF46F-5ACE-49D5-B9DD-D6A85A712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3900" y="4795838"/>
              <a:ext cx="396875" cy="395288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4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4"/>
                    <a:pt x="124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Freeform 537">
              <a:extLst>
                <a:ext uri="{FF2B5EF4-FFF2-40B4-BE49-F238E27FC236}">
                  <a16:creationId xmlns:a16="http://schemas.microsoft.com/office/drawing/2014/main" id="{D0B93DBE-F200-4CB0-8B2C-DC20A6B3A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7563" y="3573463"/>
              <a:ext cx="396875" cy="395288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0 h 146"/>
                <a:gd name="T4" fmla="*/ 121 w 146"/>
                <a:gd name="T5" fmla="*/ 146 h 146"/>
                <a:gd name="T6" fmla="*/ 25 w 146"/>
                <a:gd name="T7" fmla="*/ 146 h 146"/>
                <a:gd name="T8" fmla="*/ 0 w 146"/>
                <a:gd name="T9" fmla="*/ 120 h 146"/>
                <a:gd name="T10" fmla="*/ 0 w 146"/>
                <a:gd name="T11" fmla="*/ 80 h 146"/>
                <a:gd name="T12" fmla="*/ 0 w 146"/>
                <a:gd name="T13" fmla="*/ 64 h 146"/>
                <a:gd name="T14" fmla="*/ 0 w 146"/>
                <a:gd name="T15" fmla="*/ 25 h 146"/>
                <a:gd name="T16" fmla="*/ 25 w 146"/>
                <a:gd name="T17" fmla="*/ 0 h 146"/>
                <a:gd name="T18" fmla="*/ 121 w 146"/>
                <a:gd name="T19" fmla="*/ 0 h 146"/>
                <a:gd name="T20" fmla="*/ 146 w 146"/>
                <a:gd name="T21" fmla="*/ 25 h 146"/>
                <a:gd name="T22" fmla="*/ 146 w 146"/>
                <a:gd name="T23" fmla="*/ 64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0"/>
                    <a:pt x="146" y="120"/>
                    <a:pt x="146" y="120"/>
                  </a:cubicBezTo>
                  <a:cubicBezTo>
                    <a:pt x="146" y="134"/>
                    <a:pt x="135" y="146"/>
                    <a:pt x="121" y="1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11" y="146"/>
                    <a:pt x="0" y="134"/>
                    <a:pt x="0" y="12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1"/>
                    <a:pt x="146" y="25"/>
                  </a:cubicBezTo>
                  <a:cubicBezTo>
                    <a:pt x="146" y="64"/>
                    <a:pt x="146" y="64"/>
                    <a:pt x="146" y="64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Line 538">
              <a:extLst>
                <a:ext uri="{FF2B5EF4-FFF2-40B4-BE49-F238E27FC236}">
                  <a16:creationId xmlns:a16="http://schemas.microsoft.com/office/drawing/2014/main" id="{B4B3476F-ACD3-48A8-AF04-E44594DB3F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4438" y="3748088"/>
              <a:ext cx="8096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539">
              <a:extLst>
                <a:ext uri="{FF2B5EF4-FFF2-40B4-BE49-F238E27FC236}">
                  <a16:creationId xmlns:a16="http://schemas.microsoft.com/office/drawing/2014/main" id="{EFAEC327-B6B5-429F-AA2D-D8472DA9B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4113" y="3748088"/>
              <a:ext cx="933450" cy="0"/>
            </a:xfrm>
            <a:custGeom>
              <a:avLst/>
              <a:gdLst>
                <a:gd name="T0" fmla="*/ 0 w 588"/>
                <a:gd name="T1" fmla="*/ 89 w 588"/>
                <a:gd name="T2" fmla="*/ 588 w 5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88">
                  <a:moveTo>
                    <a:pt x="0" y="0"/>
                  </a:moveTo>
                  <a:lnTo>
                    <a:pt x="89" y="0"/>
                  </a:lnTo>
                  <a:lnTo>
                    <a:pt x="5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540">
              <a:extLst>
                <a:ext uri="{FF2B5EF4-FFF2-40B4-BE49-F238E27FC236}">
                  <a16:creationId xmlns:a16="http://schemas.microsoft.com/office/drawing/2014/main" id="{53BD7699-77A5-4376-9B10-8236759B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425" y="1660525"/>
              <a:ext cx="1349375" cy="1831975"/>
            </a:xfrm>
            <a:custGeom>
              <a:avLst/>
              <a:gdLst>
                <a:gd name="T0" fmla="*/ 85 w 496"/>
                <a:gd name="T1" fmla="*/ 26 h 676"/>
                <a:gd name="T2" fmla="*/ 85 w 496"/>
                <a:gd name="T3" fmla="*/ 26 h 676"/>
                <a:gd name="T4" fmla="*/ 111 w 496"/>
                <a:gd name="T5" fmla="*/ 53 h 676"/>
                <a:gd name="T6" fmla="*/ 118 w 496"/>
                <a:gd name="T7" fmla="*/ 53 h 676"/>
                <a:gd name="T8" fmla="*/ 90 w 496"/>
                <a:gd name="T9" fmla="*/ 149 h 676"/>
                <a:gd name="T10" fmla="*/ 0 w 496"/>
                <a:gd name="T11" fmla="*/ 290 h 676"/>
                <a:gd name="T12" fmla="*/ 248 w 496"/>
                <a:gd name="T13" fmla="*/ 676 h 676"/>
                <a:gd name="T14" fmla="*/ 496 w 496"/>
                <a:gd name="T15" fmla="*/ 290 h 676"/>
                <a:gd name="T16" fmla="*/ 406 w 496"/>
                <a:gd name="T17" fmla="*/ 149 h 676"/>
                <a:gd name="T18" fmla="*/ 378 w 496"/>
                <a:gd name="T19" fmla="*/ 53 h 676"/>
                <a:gd name="T20" fmla="*/ 385 w 496"/>
                <a:gd name="T21" fmla="*/ 53 h 676"/>
                <a:gd name="T22" fmla="*/ 411 w 496"/>
                <a:gd name="T23" fmla="*/ 26 h 676"/>
                <a:gd name="T24" fmla="*/ 411 w 496"/>
                <a:gd name="T25" fmla="*/ 26 h 676"/>
                <a:gd name="T26" fmla="*/ 385 w 496"/>
                <a:gd name="T27" fmla="*/ 0 h 676"/>
                <a:gd name="T28" fmla="*/ 111 w 496"/>
                <a:gd name="T29" fmla="*/ 0 h 676"/>
                <a:gd name="T30" fmla="*/ 85 w 496"/>
                <a:gd name="T31" fmla="*/ 26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6" h="676">
                  <a:moveTo>
                    <a:pt x="85" y="26"/>
                  </a:moveTo>
                  <a:cubicBezTo>
                    <a:pt x="85" y="26"/>
                    <a:pt x="85" y="26"/>
                    <a:pt x="85" y="26"/>
                  </a:cubicBezTo>
                  <a:cubicBezTo>
                    <a:pt x="85" y="41"/>
                    <a:pt x="97" y="53"/>
                    <a:pt x="111" y="53"/>
                  </a:cubicBezTo>
                  <a:cubicBezTo>
                    <a:pt x="118" y="53"/>
                    <a:pt x="118" y="53"/>
                    <a:pt x="118" y="53"/>
                  </a:cubicBezTo>
                  <a:cubicBezTo>
                    <a:pt x="118" y="53"/>
                    <a:pt x="118" y="53"/>
                    <a:pt x="90" y="149"/>
                  </a:cubicBezTo>
                  <a:cubicBezTo>
                    <a:pt x="62" y="245"/>
                    <a:pt x="0" y="290"/>
                    <a:pt x="0" y="290"/>
                  </a:cubicBezTo>
                  <a:cubicBezTo>
                    <a:pt x="248" y="676"/>
                    <a:pt x="248" y="676"/>
                    <a:pt x="248" y="676"/>
                  </a:cubicBezTo>
                  <a:cubicBezTo>
                    <a:pt x="496" y="290"/>
                    <a:pt x="496" y="290"/>
                    <a:pt x="496" y="290"/>
                  </a:cubicBezTo>
                  <a:cubicBezTo>
                    <a:pt x="496" y="290"/>
                    <a:pt x="434" y="245"/>
                    <a:pt x="406" y="149"/>
                  </a:cubicBezTo>
                  <a:cubicBezTo>
                    <a:pt x="378" y="53"/>
                    <a:pt x="378" y="53"/>
                    <a:pt x="378" y="53"/>
                  </a:cubicBezTo>
                  <a:cubicBezTo>
                    <a:pt x="385" y="53"/>
                    <a:pt x="385" y="53"/>
                    <a:pt x="385" y="53"/>
                  </a:cubicBezTo>
                  <a:cubicBezTo>
                    <a:pt x="399" y="53"/>
                    <a:pt x="411" y="41"/>
                    <a:pt x="411" y="26"/>
                  </a:cubicBezTo>
                  <a:cubicBezTo>
                    <a:pt x="411" y="26"/>
                    <a:pt x="411" y="26"/>
                    <a:pt x="411" y="26"/>
                  </a:cubicBezTo>
                  <a:cubicBezTo>
                    <a:pt x="411" y="12"/>
                    <a:pt x="399" y="0"/>
                    <a:pt x="385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97" y="0"/>
                    <a:pt x="85" y="12"/>
                    <a:pt x="85" y="26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Line 541">
              <a:extLst>
                <a:ext uri="{FF2B5EF4-FFF2-40B4-BE49-F238E27FC236}">
                  <a16:creationId xmlns:a16="http://schemas.microsoft.com/office/drawing/2014/main" id="{A9F180D4-E815-4CFA-ACB8-4280D64194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7113" y="2786063"/>
              <a:ext cx="0" cy="7064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Oval 542">
              <a:extLst>
                <a:ext uri="{FF2B5EF4-FFF2-40B4-BE49-F238E27FC236}">
                  <a16:creationId xmlns:a16="http://schemas.microsoft.com/office/drawing/2014/main" id="{7A5F13DE-D77B-4307-9BD0-17CB8B0BB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4550" y="2425700"/>
              <a:ext cx="365125" cy="36036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Line 543">
              <a:extLst>
                <a:ext uri="{FF2B5EF4-FFF2-40B4-BE49-F238E27FC236}">
                  <a16:creationId xmlns:a16="http://schemas.microsoft.com/office/drawing/2014/main" id="{D971A464-483C-4AA9-9565-BBFCAF6EC0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53100" y="1804988"/>
              <a:ext cx="72707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21" name="Oval 520">
            <a:extLst>
              <a:ext uri="{FF2B5EF4-FFF2-40B4-BE49-F238E27FC236}">
                <a16:creationId xmlns:a16="http://schemas.microsoft.com/office/drawing/2014/main" id="{34B89FCD-0293-47D6-9268-499DB759D7C6}"/>
              </a:ext>
            </a:extLst>
          </p:cNvPr>
          <p:cNvSpPr/>
          <p:nvPr/>
        </p:nvSpPr>
        <p:spPr>
          <a:xfrm>
            <a:off x="7850885" y="303468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24" name="Group 523">
            <a:extLst>
              <a:ext uri="{FF2B5EF4-FFF2-40B4-BE49-F238E27FC236}">
                <a16:creationId xmlns:a16="http://schemas.microsoft.com/office/drawing/2014/main" id="{5716416D-8804-422B-AEB7-BDFE247BBCFE}"/>
              </a:ext>
            </a:extLst>
          </p:cNvPr>
          <p:cNvGrpSpPr/>
          <p:nvPr/>
        </p:nvGrpSpPr>
        <p:grpSpPr>
          <a:xfrm>
            <a:off x="7973961" y="3194366"/>
            <a:ext cx="393780" cy="320571"/>
            <a:chOff x="5466576" y="2319338"/>
            <a:chExt cx="2749550" cy="2238375"/>
          </a:xfrm>
        </p:grpSpPr>
        <p:sp>
          <p:nvSpPr>
            <p:cNvPr id="525" name="Freeform 547">
              <a:extLst>
                <a:ext uri="{FF2B5EF4-FFF2-40B4-BE49-F238E27FC236}">
                  <a16:creationId xmlns:a16="http://schemas.microsoft.com/office/drawing/2014/main" id="{315691DE-109B-4EEF-BAB5-2521F5013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49414" y="2354263"/>
              <a:ext cx="282575" cy="282575"/>
            </a:xfrm>
            <a:custGeom>
              <a:avLst/>
              <a:gdLst>
                <a:gd name="T0" fmla="*/ 0 w 104"/>
                <a:gd name="T1" fmla="*/ 51 h 104"/>
                <a:gd name="T2" fmla="*/ 0 w 104"/>
                <a:gd name="T3" fmla="*/ 26 h 104"/>
                <a:gd name="T4" fmla="*/ 26 w 104"/>
                <a:gd name="T5" fmla="*/ 0 h 104"/>
                <a:gd name="T6" fmla="*/ 79 w 104"/>
                <a:gd name="T7" fmla="*/ 0 h 104"/>
                <a:gd name="T8" fmla="*/ 104 w 104"/>
                <a:gd name="T9" fmla="*/ 26 h 104"/>
                <a:gd name="T10" fmla="*/ 104 w 104"/>
                <a:gd name="T11" fmla="*/ 78 h 104"/>
                <a:gd name="T12" fmla="*/ 79 w 104"/>
                <a:gd name="T13" fmla="*/ 104 h 104"/>
                <a:gd name="T14" fmla="*/ 26 w 104"/>
                <a:gd name="T15" fmla="*/ 104 h 104"/>
                <a:gd name="T16" fmla="*/ 0 w 104"/>
                <a:gd name="T17" fmla="*/ 78 h 104"/>
                <a:gd name="T18" fmla="*/ 0 w 104"/>
                <a:gd name="T1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1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92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2"/>
                    <a:pt x="0" y="78"/>
                  </a:cubicBezTo>
                  <a:lnTo>
                    <a:pt x="0" y="51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548">
              <a:extLst>
                <a:ext uri="{FF2B5EF4-FFF2-40B4-BE49-F238E27FC236}">
                  <a16:creationId xmlns:a16="http://schemas.microsoft.com/office/drawing/2014/main" id="{C42E7BDD-4BC4-4559-A7AF-8F55E91D0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6589" y="2354263"/>
              <a:ext cx="284163" cy="282575"/>
            </a:xfrm>
            <a:custGeom>
              <a:avLst/>
              <a:gdLst>
                <a:gd name="T0" fmla="*/ 104 w 104"/>
                <a:gd name="T1" fmla="*/ 51 h 104"/>
                <a:gd name="T2" fmla="*/ 104 w 104"/>
                <a:gd name="T3" fmla="*/ 78 h 104"/>
                <a:gd name="T4" fmla="*/ 78 w 104"/>
                <a:gd name="T5" fmla="*/ 104 h 104"/>
                <a:gd name="T6" fmla="*/ 26 w 104"/>
                <a:gd name="T7" fmla="*/ 104 h 104"/>
                <a:gd name="T8" fmla="*/ 0 w 104"/>
                <a:gd name="T9" fmla="*/ 78 h 104"/>
                <a:gd name="T10" fmla="*/ 0 w 104"/>
                <a:gd name="T11" fmla="*/ 26 h 104"/>
                <a:gd name="T12" fmla="*/ 26 w 104"/>
                <a:gd name="T13" fmla="*/ 0 h 104"/>
                <a:gd name="T14" fmla="*/ 78 w 104"/>
                <a:gd name="T15" fmla="*/ 0 h 104"/>
                <a:gd name="T16" fmla="*/ 104 w 104"/>
                <a:gd name="T17" fmla="*/ 26 h 104"/>
                <a:gd name="T18" fmla="*/ 104 w 104"/>
                <a:gd name="T1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1"/>
                  </a:moveTo>
                  <a:cubicBezTo>
                    <a:pt x="104" y="78"/>
                    <a:pt x="104" y="78"/>
                    <a:pt x="104" y="78"/>
                  </a:cubicBezTo>
                  <a:cubicBezTo>
                    <a:pt x="104" y="92"/>
                    <a:pt x="92" y="104"/>
                    <a:pt x="78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2"/>
                    <a:pt x="0" y="7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lnTo>
                    <a:pt x="104" y="51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549">
              <a:extLst>
                <a:ext uri="{FF2B5EF4-FFF2-40B4-BE49-F238E27FC236}">
                  <a16:creationId xmlns:a16="http://schemas.microsoft.com/office/drawing/2014/main" id="{53236E9F-0930-4052-ACE7-7F0336CEE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9789" y="2524125"/>
              <a:ext cx="977900" cy="1011238"/>
            </a:xfrm>
            <a:custGeom>
              <a:avLst/>
              <a:gdLst>
                <a:gd name="T0" fmla="*/ 0 w 359"/>
                <a:gd name="T1" fmla="*/ 0 h 373"/>
                <a:gd name="T2" fmla="*/ 359 w 359"/>
                <a:gd name="T3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307" y="37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550">
              <a:extLst>
                <a:ext uri="{FF2B5EF4-FFF2-40B4-BE49-F238E27FC236}">
                  <a16:creationId xmlns:a16="http://schemas.microsoft.com/office/drawing/2014/main" id="{4CB0A5C2-F4F8-40A8-AF69-C6F2581B3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5014" y="2535238"/>
              <a:ext cx="977900" cy="1000125"/>
            </a:xfrm>
            <a:custGeom>
              <a:avLst/>
              <a:gdLst>
                <a:gd name="T0" fmla="*/ 0 w 359"/>
                <a:gd name="T1" fmla="*/ 369 h 369"/>
                <a:gd name="T2" fmla="*/ 359 w 359"/>
                <a:gd name="T3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69">
                  <a:moveTo>
                    <a:pt x="0" y="369"/>
                  </a:moveTo>
                  <a:cubicBezTo>
                    <a:pt x="0" y="369"/>
                    <a:pt x="52" y="54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551">
              <a:extLst>
                <a:ext uri="{FF2B5EF4-FFF2-40B4-BE49-F238E27FC236}">
                  <a16:creationId xmlns:a16="http://schemas.microsoft.com/office/drawing/2014/main" id="{3D480554-11C6-4D56-B2FE-7367B2378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6576" y="3541713"/>
              <a:ext cx="396875" cy="395288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4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4"/>
                    <a:pt x="124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Freeform 552">
              <a:extLst>
                <a:ext uri="{FF2B5EF4-FFF2-40B4-BE49-F238E27FC236}">
                  <a16:creationId xmlns:a16="http://schemas.microsoft.com/office/drawing/2014/main" id="{BE89F2F1-ECEA-41E1-9A8F-EB1C2D876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9251" y="3541713"/>
              <a:ext cx="396875" cy="395288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4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4"/>
                    <a:pt x="124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553">
              <a:extLst>
                <a:ext uri="{FF2B5EF4-FFF2-40B4-BE49-F238E27FC236}">
                  <a16:creationId xmlns:a16="http://schemas.microsoft.com/office/drawing/2014/main" id="{0C07E737-F6A8-4E7A-874B-6E6B6FC64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2914" y="2319338"/>
              <a:ext cx="396875" cy="395288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0 h 146"/>
                <a:gd name="T4" fmla="*/ 121 w 146"/>
                <a:gd name="T5" fmla="*/ 146 h 146"/>
                <a:gd name="T6" fmla="*/ 25 w 146"/>
                <a:gd name="T7" fmla="*/ 146 h 146"/>
                <a:gd name="T8" fmla="*/ 0 w 146"/>
                <a:gd name="T9" fmla="*/ 120 h 146"/>
                <a:gd name="T10" fmla="*/ 0 w 146"/>
                <a:gd name="T11" fmla="*/ 80 h 146"/>
                <a:gd name="T12" fmla="*/ 0 w 146"/>
                <a:gd name="T13" fmla="*/ 64 h 146"/>
                <a:gd name="T14" fmla="*/ 0 w 146"/>
                <a:gd name="T15" fmla="*/ 25 h 146"/>
                <a:gd name="T16" fmla="*/ 25 w 146"/>
                <a:gd name="T17" fmla="*/ 0 h 146"/>
                <a:gd name="T18" fmla="*/ 121 w 146"/>
                <a:gd name="T19" fmla="*/ 0 h 146"/>
                <a:gd name="T20" fmla="*/ 146 w 146"/>
                <a:gd name="T21" fmla="*/ 25 h 146"/>
                <a:gd name="T22" fmla="*/ 146 w 146"/>
                <a:gd name="T23" fmla="*/ 64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0"/>
                    <a:pt x="146" y="120"/>
                    <a:pt x="146" y="120"/>
                  </a:cubicBezTo>
                  <a:cubicBezTo>
                    <a:pt x="146" y="134"/>
                    <a:pt x="135" y="146"/>
                    <a:pt x="121" y="1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11" y="146"/>
                    <a:pt x="0" y="134"/>
                    <a:pt x="0" y="12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1"/>
                    <a:pt x="146" y="25"/>
                  </a:cubicBezTo>
                  <a:cubicBezTo>
                    <a:pt x="146" y="64"/>
                    <a:pt x="146" y="64"/>
                    <a:pt x="146" y="64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Line 554">
              <a:extLst>
                <a:ext uri="{FF2B5EF4-FFF2-40B4-BE49-F238E27FC236}">
                  <a16:creationId xmlns:a16="http://schemas.microsoft.com/office/drawing/2014/main" id="{A57A133C-ADD7-452B-8D38-03F3E7B338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9789" y="2492375"/>
              <a:ext cx="8096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555">
              <a:extLst>
                <a:ext uri="{FF2B5EF4-FFF2-40B4-BE49-F238E27FC236}">
                  <a16:creationId xmlns:a16="http://schemas.microsoft.com/office/drawing/2014/main" id="{E166F148-46F7-484A-BFF4-FA28352B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464" y="2492375"/>
              <a:ext cx="933450" cy="0"/>
            </a:xfrm>
            <a:custGeom>
              <a:avLst/>
              <a:gdLst>
                <a:gd name="T0" fmla="*/ 0 w 588"/>
                <a:gd name="T1" fmla="*/ 89 w 588"/>
                <a:gd name="T2" fmla="*/ 588 w 5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88">
                  <a:moveTo>
                    <a:pt x="0" y="0"/>
                  </a:moveTo>
                  <a:lnTo>
                    <a:pt x="89" y="0"/>
                  </a:lnTo>
                  <a:lnTo>
                    <a:pt x="5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556">
              <a:extLst>
                <a:ext uri="{FF2B5EF4-FFF2-40B4-BE49-F238E27FC236}">
                  <a16:creationId xmlns:a16="http://schemas.microsoft.com/office/drawing/2014/main" id="{CEB28B92-47CB-4598-9DD9-91106761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6664" y="2725738"/>
              <a:ext cx="1349375" cy="1831975"/>
            </a:xfrm>
            <a:custGeom>
              <a:avLst/>
              <a:gdLst>
                <a:gd name="T0" fmla="*/ 411 w 496"/>
                <a:gd name="T1" fmla="*/ 649 h 676"/>
                <a:gd name="T2" fmla="*/ 411 w 496"/>
                <a:gd name="T3" fmla="*/ 649 h 676"/>
                <a:gd name="T4" fmla="*/ 385 w 496"/>
                <a:gd name="T5" fmla="*/ 623 h 676"/>
                <a:gd name="T6" fmla="*/ 378 w 496"/>
                <a:gd name="T7" fmla="*/ 623 h 676"/>
                <a:gd name="T8" fmla="*/ 406 w 496"/>
                <a:gd name="T9" fmla="*/ 527 h 676"/>
                <a:gd name="T10" fmla="*/ 496 w 496"/>
                <a:gd name="T11" fmla="*/ 386 h 676"/>
                <a:gd name="T12" fmla="*/ 248 w 496"/>
                <a:gd name="T13" fmla="*/ 0 h 676"/>
                <a:gd name="T14" fmla="*/ 0 w 496"/>
                <a:gd name="T15" fmla="*/ 386 h 676"/>
                <a:gd name="T16" fmla="*/ 90 w 496"/>
                <a:gd name="T17" fmla="*/ 527 h 676"/>
                <a:gd name="T18" fmla="*/ 118 w 496"/>
                <a:gd name="T19" fmla="*/ 623 h 676"/>
                <a:gd name="T20" fmla="*/ 111 w 496"/>
                <a:gd name="T21" fmla="*/ 623 h 676"/>
                <a:gd name="T22" fmla="*/ 85 w 496"/>
                <a:gd name="T23" fmla="*/ 649 h 676"/>
                <a:gd name="T24" fmla="*/ 85 w 496"/>
                <a:gd name="T25" fmla="*/ 649 h 676"/>
                <a:gd name="T26" fmla="*/ 111 w 496"/>
                <a:gd name="T27" fmla="*/ 676 h 676"/>
                <a:gd name="T28" fmla="*/ 385 w 496"/>
                <a:gd name="T29" fmla="*/ 676 h 676"/>
                <a:gd name="T30" fmla="*/ 411 w 496"/>
                <a:gd name="T31" fmla="*/ 649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6" h="676">
                  <a:moveTo>
                    <a:pt x="411" y="649"/>
                  </a:moveTo>
                  <a:cubicBezTo>
                    <a:pt x="411" y="649"/>
                    <a:pt x="411" y="649"/>
                    <a:pt x="411" y="649"/>
                  </a:cubicBezTo>
                  <a:cubicBezTo>
                    <a:pt x="411" y="635"/>
                    <a:pt x="399" y="623"/>
                    <a:pt x="385" y="623"/>
                  </a:cubicBezTo>
                  <a:cubicBezTo>
                    <a:pt x="378" y="623"/>
                    <a:pt x="378" y="623"/>
                    <a:pt x="378" y="623"/>
                  </a:cubicBezTo>
                  <a:cubicBezTo>
                    <a:pt x="378" y="623"/>
                    <a:pt x="378" y="623"/>
                    <a:pt x="406" y="527"/>
                  </a:cubicBezTo>
                  <a:cubicBezTo>
                    <a:pt x="434" y="431"/>
                    <a:pt x="496" y="386"/>
                    <a:pt x="496" y="386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0" y="386"/>
                    <a:pt x="0" y="386"/>
                    <a:pt x="0" y="386"/>
                  </a:cubicBezTo>
                  <a:cubicBezTo>
                    <a:pt x="0" y="386"/>
                    <a:pt x="62" y="431"/>
                    <a:pt x="90" y="527"/>
                  </a:cubicBezTo>
                  <a:cubicBezTo>
                    <a:pt x="118" y="623"/>
                    <a:pt x="118" y="623"/>
                    <a:pt x="118" y="623"/>
                  </a:cubicBezTo>
                  <a:cubicBezTo>
                    <a:pt x="111" y="623"/>
                    <a:pt x="111" y="623"/>
                    <a:pt x="111" y="623"/>
                  </a:cubicBezTo>
                  <a:cubicBezTo>
                    <a:pt x="97" y="623"/>
                    <a:pt x="85" y="635"/>
                    <a:pt x="85" y="649"/>
                  </a:cubicBezTo>
                  <a:cubicBezTo>
                    <a:pt x="85" y="649"/>
                    <a:pt x="85" y="649"/>
                    <a:pt x="85" y="649"/>
                  </a:cubicBezTo>
                  <a:cubicBezTo>
                    <a:pt x="85" y="664"/>
                    <a:pt x="97" y="676"/>
                    <a:pt x="111" y="676"/>
                  </a:cubicBezTo>
                  <a:cubicBezTo>
                    <a:pt x="385" y="676"/>
                    <a:pt x="385" y="676"/>
                    <a:pt x="385" y="676"/>
                  </a:cubicBezTo>
                  <a:cubicBezTo>
                    <a:pt x="399" y="676"/>
                    <a:pt x="411" y="664"/>
                    <a:pt x="411" y="649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Line 557">
              <a:extLst>
                <a:ext uri="{FF2B5EF4-FFF2-40B4-BE49-F238E27FC236}">
                  <a16:creationId xmlns:a16="http://schemas.microsoft.com/office/drawing/2014/main" id="{633CF0AB-E6B8-42DF-8055-4074121EF4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41351" y="2725738"/>
              <a:ext cx="0" cy="7080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Oval 558">
              <a:extLst>
                <a:ext uri="{FF2B5EF4-FFF2-40B4-BE49-F238E27FC236}">
                  <a16:creationId xmlns:a16="http://schemas.microsoft.com/office/drawing/2014/main" id="{055990FA-7A32-438C-A531-CEAA5FCDB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8789" y="3433763"/>
              <a:ext cx="365125" cy="36036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Line 559">
              <a:extLst>
                <a:ext uri="{FF2B5EF4-FFF2-40B4-BE49-F238E27FC236}">
                  <a16:creationId xmlns:a16="http://schemas.microsoft.com/office/drawing/2014/main" id="{36248D2E-7BDC-4E11-BB89-EAB600A3E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68289" y="4414838"/>
              <a:ext cx="72707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38" name="Oval 537">
            <a:extLst>
              <a:ext uri="{FF2B5EF4-FFF2-40B4-BE49-F238E27FC236}">
                <a16:creationId xmlns:a16="http://schemas.microsoft.com/office/drawing/2014/main" id="{A621CCB8-C7D0-4F60-BA71-F6A59E3B062A}"/>
              </a:ext>
            </a:extLst>
          </p:cNvPr>
          <p:cNvSpPr/>
          <p:nvPr/>
        </p:nvSpPr>
        <p:spPr>
          <a:xfrm>
            <a:off x="8762585" y="304305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1" name="Group 540">
            <a:extLst>
              <a:ext uri="{FF2B5EF4-FFF2-40B4-BE49-F238E27FC236}">
                <a16:creationId xmlns:a16="http://schemas.microsoft.com/office/drawing/2014/main" id="{0DE07877-B1E9-4C07-9ED3-1D7FF4242B55}"/>
              </a:ext>
            </a:extLst>
          </p:cNvPr>
          <p:cNvGrpSpPr/>
          <p:nvPr/>
        </p:nvGrpSpPr>
        <p:grpSpPr>
          <a:xfrm>
            <a:off x="8862217" y="3182095"/>
            <a:ext cx="440668" cy="361849"/>
            <a:chOff x="7414020" y="2556110"/>
            <a:chExt cx="1709708" cy="1403905"/>
          </a:xfrm>
        </p:grpSpPr>
        <p:sp>
          <p:nvSpPr>
            <p:cNvPr id="542" name="Freeform 563">
              <a:extLst>
                <a:ext uri="{FF2B5EF4-FFF2-40B4-BE49-F238E27FC236}">
                  <a16:creationId xmlns:a16="http://schemas.microsoft.com/office/drawing/2014/main" id="{502BD16B-B6A9-4FBC-B52A-117877260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76307" y="3301153"/>
              <a:ext cx="247421" cy="247421"/>
            </a:xfrm>
            <a:custGeom>
              <a:avLst/>
              <a:gdLst>
                <a:gd name="T0" fmla="*/ 146 w 146"/>
                <a:gd name="T1" fmla="*/ 48 h 146"/>
                <a:gd name="T2" fmla="*/ 146 w 146"/>
                <a:gd name="T3" fmla="*/ 98 h 146"/>
                <a:gd name="T4" fmla="*/ 98 w 146"/>
                <a:gd name="T5" fmla="*/ 146 h 146"/>
                <a:gd name="T6" fmla="*/ 48 w 146"/>
                <a:gd name="T7" fmla="*/ 146 h 146"/>
                <a:gd name="T8" fmla="*/ 0 w 146"/>
                <a:gd name="T9" fmla="*/ 98 h 146"/>
                <a:gd name="T10" fmla="*/ 0 w 146"/>
                <a:gd name="T11" fmla="*/ 48 h 146"/>
                <a:gd name="T12" fmla="*/ 48 w 146"/>
                <a:gd name="T13" fmla="*/ 0 h 146"/>
                <a:gd name="T14" fmla="*/ 72 w 146"/>
                <a:gd name="T15" fmla="*/ 0 h 146"/>
                <a:gd name="T16" fmla="*/ 98 w 146"/>
                <a:gd name="T17" fmla="*/ 0 h 146"/>
                <a:gd name="T18" fmla="*/ 146 w 146"/>
                <a:gd name="T19" fmla="*/ 4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6" h="146">
                  <a:moveTo>
                    <a:pt x="146" y="48"/>
                  </a:moveTo>
                  <a:cubicBezTo>
                    <a:pt x="146" y="98"/>
                    <a:pt x="146" y="98"/>
                    <a:pt x="146" y="98"/>
                  </a:cubicBezTo>
                  <a:cubicBezTo>
                    <a:pt x="146" y="124"/>
                    <a:pt x="124" y="146"/>
                    <a:pt x="9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4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4" y="0"/>
                    <a:pt x="146" y="22"/>
                    <a:pt x="14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564">
              <a:extLst>
                <a:ext uri="{FF2B5EF4-FFF2-40B4-BE49-F238E27FC236}">
                  <a16:creationId xmlns:a16="http://schemas.microsoft.com/office/drawing/2014/main" id="{06F6D8F7-CB83-4D7B-9BB3-ABC967E46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4020" y="3301153"/>
              <a:ext cx="247421" cy="247421"/>
            </a:xfrm>
            <a:custGeom>
              <a:avLst/>
              <a:gdLst>
                <a:gd name="T0" fmla="*/ 0 w 146"/>
                <a:gd name="T1" fmla="*/ 98 h 146"/>
                <a:gd name="T2" fmla="*/ 0 w 146"/>
                <a:gd name="T3" fmla="*/ 48 h 146"/>
                <a:gd name="T4" fmla="*/ 48 w 146"/>
                <a:gd name="T5" fmla="*/ 0 h 146"/>
                <a:gd name="T6" fmla="*/ 74 w 146"/>
                <a:gd name="T7" fmla="*/ 0 h 146"/>
                <a:gd name="T8" fmla="*/ 98 w 146"/>
                <a:gd name="T9" fmla="*/ 0 h 146"/>
                <a:gd name="T10" fmla="*/ 146 w 146"/>
                <a:gd name="T11" fmla="*/ 48 h 146"/>
                <a:gd name="T12" fmla="*/ 146 w 146"/>
                <a:gd name="T13" fmla="*/ 98 h 146"/>
                <a:gd name="T14" fmla="*/ 98 w 146"/>
                <a:gd name="T15" fmla="*/ 146 h 146"/>
                <a:gd name="T16" fmla="*/ 48 w 146"/>
                <a:gd name="T17" fmla="*/ 146 h 146"/>
                <a:gd name="T18" fmla="*/ 0 w 146"/>
                <a:gd name="T19" fmla="*/ 9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6" h="146">
                  <a:moveTo>
                    <a:pt x="0" y="9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4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4"/>
                    <a:pt x="124" y="146"/>
                    <a:pt x="9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4"/>
                    <a:pt x="0" y="9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565">
              <a:extLst>
                <a:ext uri="{FF2B5EF4-FFF2-40B4-BE49-F238E27FC236}">
                  <a16:creationId xmlns:a16="http://schemas.microsoft.com/office/drawing/2014/main" id="{146A79F5-35F5-4BA7-902E-A205527FC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95767" y="2578350"/>
              <a:ext cx="175141" cy="175141"/>
            </a:xfrm>
            <a:custGeom>
              <a:avLst/>
              <a:gdLst>
                <a:gd name="T0" fmla="*/ 0 w 104"/>
                <a:gd name="T1" fmla="*/ 51 h 104"/>
                <a:gd name="T2" fmla="*/ 0 w 104"/>
                <a:gd name="T3" fmla="*/ 26 h 104"/>
                <a:gd name="T4" fmla="*/ 26 w 104"/>
                <a:gd name="T5" fmla="*/ 0 h 104"/>
                <a:gd name="T6" fmla="*/ 79 w 104"/>
                <a:gd name="T7" fmla="*/ 0 h 104"/>
                <a:gd name="T8" fmla="*/ 104 w 104"/>
                <a:gd name="T9" fmla="*/ 26 h 104"/>
                <a:gd name="T10" fmla="*/ 104 w 104"/>
                <a:gd name="T11" fmla="*/ 78 h 104"/>
                <a:gd name="T12" fmla="*/ 79 w 104"/>
                <a:gd name="T13" fmla="*/ 104 h 104"/>
                <a:gd name="T14" fmla="*/ 26 w 104"/>
                <a:gd name="T15" fmla="*/ 104 h 104"/>
                <a:gd name="T16" fmla="*/ 0 w 104"/>
                <a:gd name="T17" fmla="*/ 78 h 104"/>
                <a:gd name="T18" fmla="*/ 0 w 104"/>
                <a:gd name="T1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1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cubicBezTo>
                    <a:pt x="104" y="78"/>
                    <a:pt x="104" y="78"/>
                    <a:pt x="104" y="78"/>
                  </a:cubicBezTo>
                  <a:cubicBezTo>
                    <a:pt x="104" y="92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2"/>
                    <a:pt x="0" y="78"/>
                  </a:cubicBezTo>
                  <a:lnTo>
                    <a:pt x="0" y="51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566">
              <a:extLst>
                <a:ext uri="{FF2B5EF4-FFF2-40B4-BE49-F238E27FC236}">
                  <a16:creationId xmlns:a16="http://schemas.microsoft.com/office/drawing/2014/main" id="{9C239FAC-D2E3-46B8-902E-5528F0060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7960" y="2578350"/>
              <a:ext cx="175141" cy="175141"/>
            </a:xfrm>
            <a:custGeom>
              <a:avLst/>
              <a:gdLst>
                <a:gd name="T0" fmla="*/ 104 w 104"/>
                <a:gd name="T1" fmla="*/ 51 h 104"/>
                <a:gd name="T2" fmla="*/ 104 w 104"/>
                <a:gd name="T3" fmla="*/ 78 h 104"/>
                <a:gd name="T4" fmla="*/ 78 w 104"/>
                <a:gd name="T5" fmla="*/ 104 h 104"/>
                <a:gd name="T6" fmla="*/ 26 w 104"/>
                <a:gd name="T7" fmla="*/ 104 h 104"/>
                <a:gd name="T8" fmla="*/ 0 w 104"/>
                <a:gd name="T9" fmla="*/ 78 h 104"/>
                <a:gd name="T10" fmla="*/ 0 w 104"/>
                <a:gd name="T11" fmla="*/ 26 h 104"/>
                <a:gd name="T12" fmla="*/ 26 w 104"/>
                <a:gd name="T13" fmla="*/ 0 h 104"/>
                <a:gd name="T14" fmla="*/ 78 w 104"/>
                <a:gd name="T15" fmla="*/ 0 h 104"/>
                <a:gd name="T16" fmla="*/ 104 w 104"/>
                <a:gd name="T17" fmla="*/ 26 h 104"/>
                <a:gd name="T18" fmla="*/ 104 w 104"/>
                <a:gd name="T19" fmla="*/ 51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1"/>
                  </a:moveTo>
                  <a:cubicBezTo>
                    <a:pt x="104" y="78"/>
                    <a:pt x="104" y="78"/>
                    <a:pt x="104" y="78"/>
                  </a:cubicBezTo>
                  <a:cubicBezTo>
                    <a:pt x="104" y="92"/>
                    <a:pt x="92" y="104"/>
                    <a:pt x="78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2"/>
                    <a:pt x="0" y="78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lnTo>
                    <a:pt x="104" y="51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Freeform 567">
              <a:extLst>
                <a:ext uri="{FF2B5EF4-FFF2-40B4-BE49-F238E27FC236}">
                  <a16:creationId xmlns:a16="http://schemas.microsoft.com/office/drawing/2014/main" id="{39ADA4CD-F14A-4853-A806-E74E6A1C1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2585" y="2683991"/>
              <a:ext cx="606043" cy="628283"/>
            </a:xfrm>
            <a:custGeom>
              <a:avLst/>
              <a:gdLst>
                <a:gd name="T0" fmla="*/ 0 w 359"/>
                <a:gd name="T1" fmla="*/ 0 h 373"/>
                <a:gd name="T2" fmla="*/ 358 w 359"/>
                <a:gd name="T3" fmla="*/ 367 h 373"/>
                <a:gd name="T4" fmla="*/ 359 w 359"/>
                <a:gd name="T5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283" y="34"/>
                    <a:pt x="349" y="322"/>
                    <a:pt x="358" y="367"/>
                  </a:cubicBezTo>
                  <a:cubicBezTo>
                    <a:pt x="359" y="371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Freeform 568">
              <a:extLst>
                <a:ext uri="{FF2B5EF4-FFF2-40B4-BE49-F238E27FC236}">
                  <a16:creationId xmlns:a16="http://schemas.microsoft.com/office/drawing/2014/main" id="{90FB11B4-1FCA-4C01-80BF-DC0167BE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9121" y="2689551"/>
              <a:ext cx="606043" cy="622723"/>
            </a:xfrm>
            <a:custGeom>
              <a:avLst/>
              <a:gdLst>
                <a:gd name="T0" fmla="*/ 0 w 359"/>
                <a:gd name="T1" fmla="*/ 369 h 369"/>
                <a:gd name="T2" fmla="*/ 1 w 359"/>
                <a:gd name="T3" fmla="*/ 363 h 369"/>
                <a:gd name="T4" fmla="*/ 359 w 359"/>
                <a:gd name="T5" fmla="*/ 0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9" h="369">
                  <a:moveTo>
                    <a:pt x="0" y="369"/>
                  </a:moveTo>
                  <a:cubicBezTo>
                    <a:pt x="0" y="369"/>
                    <a:pt x="0" y="367"/>
                    <a:pt x="1" y="363"/>
                  </a:cubicBezTo>
                  <a:cubicBezTo>
                    <a:pt x="10" y="319"/>
                    <a:pt x="77" y="49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569">
              <a:extLst>
                <a:ext uri="{FF2B5EF4-FFF2-40B4-BE49-F238E27FC236}">
                  <a16:creationId xmlns:a16="http://schemas.microsoft.com/office/drawing/2014/main" id="{F19BBDF7-F309-442E-B508-C2949397B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5163" y="2556110"/>
              <a:ext cx="247421" cy="244641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0 h 146"/>
                <a:gd name="T4" fmla="*/ 121 w 146"/>
                <a:gd name="T5" fmla="*/ 146 h 146"/>
                <a:gd name="T6" fmla="*/ 25 w 146"/>
                <a:gd name="T7" fmla="*/ 146 h 146"/>
                <a:gd name="T8" fmla="*/ 0 w 146"/>
                <a:gd name="T9" fmla="*/ 120 h 146"/>
                <a:gd name="T10" fmla="*/ 0 w 146"/>
                <a:gd name="T11" fmla="*/ 80 h 146"/>
                <a:gd name="T12" fmla="*/ 0 w 146"/>
                <a:gd name="T13" fmla="*/ 64 h 146"/>
                <a:gd name="T14" fmla="*/ 0 w 146"/>
                <a:gd name="T15" fmla="*/ 25 h 146"/>
                <a:gd name="T16" fmla="*/ 25 w 146"/>
                <a:gd name="T17" fmla="*/ 0 h 146"/>
                <a:gd name="T18" fmla="*/ 121 w 146"/>
                <a:gd name="T19" fmla="*/ 0 h 146"/>
                <a:gd name="T20" fmla="*/ 146 w 146"/>
                <a:gd name="T21" fmla="*/ 25 h 146"/>
                <a:gd name="T22" fmla="*/ 146 w 146"/>
                <a:gd name="T23" fmla="*/ 64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0"/>
                    <a:pt x="146" y="120"/>
                    <a:pt x="146" y="120"/>
                  </a:cubicBezTo>
                  <a:cubicBezTo>
                    <a:pt x="146" y="134"/>
                    <a:pt x="135" y="146"/>
                    <a:pt x="121" y="146"/>
                  </a:cubicBezTo>
                  <a:cubicBezTo>
                    <a:pt x="25" y="146"/>
                    <a:pt x="25" y="146"/>
                    <a:pt x="25" y="146"/>
                  </a:cubicBezTo>
                  <a:cubicBezTo>
                    <a:pt x="11" y="146"/>
                    <a:pt x="0" y="134"/>
                    <a:pt x="0" y="120"/>
                  </a:cubicBezTo>
                  <a:cubicBezTo>
                    <a:pt x="0" y="80"/>
                    <a:pt x="0" y="80"/>
                    <a:pt x="0" y="80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1"/>
                    <a:pt x="146" y="25"/>
                  </a:cubicBezTo>
                  <a:cubicBezTo>
                    <a:pt x="146" y="64"/>
                    <a:pt x="146" y="64"/>
                    <a:pt x="146" y="64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Line 570">
              <a:extLst>
                <a:ext uri="{FF2B5EF4-FFF2-40B4-BE49-F238E27FC236}">
                  <a16:creationId xmlns:a16="http://schemas.microsoft.com/office/drawing/2014/main" id="{8CDD2279-E9D7-4071-90E7-94D206D844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92585" y="2664531"/>
              <a:ext cx="50318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571">
              <a:extLst>
                <a:ext uri="{FF2B5EF4-FFF2-40B4-BE49-F238E27FC236}">
                  <a16:creationId xmlns:a16="http://schemas.microsoft.com/office/drawing/2014/main" id="{CEB0784D-A354-431D-BB64-0FEFC411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6921" y="2664531"/>
              <a:ext cx="578243" cy="0"/>
            </a:xfrm>
            <a:custGeom>
              <a:avLst/>
              <a:gdLst>
                <a:gd name="T0" fmla="*/ 0 w 208"/>
                <a:gd name="T1" fmla="*/ 31 w 208"/>
                <a:gd name="T2" fmla="*/ 208 w 20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08">
                  <a:moveTo>
                    <a:pt x="0" y="0"/>
                  </a:moveTo>
                  <a:lnTo>
                    <a:pt x="31" y="0"/>
                  </a:lnTo>
                  <a:lnTo>
                    <a:pt x="20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572">
              <a:extLst>
                <a:ext uri="{FF2B5EF4-FFF2-40B4-BE49-F238E27FC236}">
                  <a16:creationId xmlns:a16="http://schemas.microsoft.com/office/drawing/2014/main" id="{31099F3E-845F-4FCA-996C-1848EF0F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0482" y="2820210"/>
              <a:ext cx="836784" cy="1139805"/>
            </a:xfrm>
            <a:custGeom>
              <a:avLst/>
              <a:gdLst>
                <a:gd name="T0" fmla="*/ 411 w 496"/>
                <a:gd name="T1" fmla="*/ 649 h 676"/>
                <a:gd name="T2" fmla="*/ 411 w 496"/>
                <a:gd name="T3" fmla="*/ 649 h 676"/>
                <a:gd name="T4" fmla="*/ 385 w 496"/>
                <a:gd name="T5" fmla="*/ 623 h 676"/>
                <a:gd name="T6" fmla="*/ 378 w 496"/>
                <a:gd name="T7" fmla="*/ 623 h 676"/>
                <a:gd name="T8" fmla="*/ 406 w 496"/>
                <a:gd name="T9" fmla="*/ 527 h 676"/>
                <a:gd name="T10" fmla="*/ 496 w 496"/>
                <a:gd name="T11" fmla="*/ 386 h 676"/>
                <a:gd name="T12" fmla="*/ 248 w 496"/>
                <a:gd name="T13" fmla="*/ 0 h 676"/>
                <a:gd name="T14" fmla="*/ 0 w 496"/>
                <a:gd name="T15" fmla="*/ 386 h 676"/>
                <a:gd name="T16" fmla="*/ 90 w 496"/>
                <a:gd name="T17" fmla="*/ 527 h 676"/>
                <a:gd name="T18" fmla="*/ 118 w 496"/>
                <a:gd name="T19" fmla="*/ 623 h 676"/>
                <a:gd name="T20" fmla="*/ 111 w 496"/>
                <a:gd name="T21" fmla="*/ 623 h 676"/>
                <a:gd name="T22" fmla="*/ 85 w 496"/>
                <a:gd name="T23" fmla="*/ 649 h 676"/>
                <a:gd name="T24" fmla="*/ 85 w 496"/>
                <a:gd name="T25" fmla="*/ 649 h 676"/>
                <a:gd name="T26" fmla="*/ 111 w 496"/>
                <a:gd name="T27" fmla="*/ 676 h 676"/>
                <a:gd name="T28" fmla="*/ 385 w 496"/>
                <a:gd name="T29" fmla="*/ 676 h 676"/>
                <a:gd name="T30" fmla="*/ 411 w 496"/>
                <a:gd name="T31" fmla="*/ 649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6" h="676">
                  <a:moveTo>
                    <a:pt x="411" y="649"/>
                  </a:moveTo>
                  <a:cubicBezTo>
                    <a:pt x="411" y="649"/>
                    <a:pt x="411" y="649"/>
                    <a:pt x="411" y="649"/>
                  </a:cubicBezTo>
                  <a:cubicBezTo>
                    <a:pt x="411" y="635"/>
                    <a:pt x="399" y="623"/>
                    <a:pt x="385" y="623"/>
                  </a:cubicBezTo>
                  <a:cubicBezTo>
                    <a:pt x="378" y="623"/>
                    <a:pt x="378" y="623"/>
                    <a:pt x="378" y="623"/>
                  </a:cubicBezTo>
                  <a:cubicBezTo>
                    <a:pt x="378" y="623"/>
                    <a:pt x="378" y="623"/>
                    <a:pt x="406" y="527"/>
                  </a:cubicBezTo>
                  <a:cubicBezTo>
                    <a:pt x="434" y="431"/>
                    <a:pt x="496" y="386"/>
                    <a:pt x="496" y="386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0" y="386"/>
                    <a:pt x="0" y="386"/>
                    <a:pt x="0" y="386"/>
                  </a:cubicBezTo>
                  <a:cubicBezTo>
                    <a:pt x="0" y="386"/>
                    <a:pt x="62" y="431"/>
                    <a:pt x="90" y="527"/>
                  </a:cubicBezTo>
                  <a:cubicBezTo>
                    <a:pt x="118" y="623"/>
                    <a:pt x="118" y="623"/>
                    <a:pt x="118" y="623"/>
                  </a:cubicBezTo>
                  <a:cubicBezTo>
                    <a:pt x="111" y="623"/>
                    <a:pt x="111" y="623"/>
                    <a:pt x="111" y="623"/>
                  </a:cubicBezTo>
                  <a:cubicBezTo>
                    <a:pt x="97" y="623"/>
                    <a:pt x="85" y="635"/>
                    <a:pt x="85" y="649"/>
                  </a:cubicBezTo>
                  <a:cubicBezTo>
                    <a:pt x="85" y="649"/>
                    <a:pt x="85" y="649"/>
                    <a:pt x="85" y="649"/>
                  </a:cubicBezTo>
                  <a:cubicBezTo>
                    <a:pt x="85" y="664"/>
                    <a:pt x="97" y="676"/>
                    <a:pt x="111" y="676"/>
                  </a:cubicBezTo>
                  <a:cubicBezTo>
                    <a:pt x="385" y="676"/>
                    <a:pt x="385" y="676"/>
                    <a:pt x="385" y="676"/>
                  </a:cubicBezTo>
                  <a:cubicBezTo>
                    <a:pt x="399" y="676"/>
                    <a:pt x="411" y="664"/>
                    <a:pt x="411" y="649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Line 573">
              <a:extLst>
                <a:ext uri="{FF2B5EF4-FFF2-40B4-BE49-F238E27FC236}">
                  <a16:creationId xmlns:a16="http://schemas.microsoft.com/office/drawing/2014/main" id="{01AC9E7B-CEFD-4C09-AE52-C75699A0D7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70264" y="2839671"/>
              <a:ext cx="0" cy="547662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Oval 574">
              <a:extLst>
                <a:ext uri="{FF2B5EF4-FFF2-40B4-BE49-F238E27FC236}">
                  <a16:creationId xmlns:a16="http://schemas.microsoft.com/office/drawing/2014/main" id="{3DF208C3-4DFF-4AAA-8F72-C46652516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6283" y="3298373"/>
              <a:ext cx="225181" cy="225181"/>
            </a:xfrm>
            <a:prstGeom prst="ellipse">
              <a:avLst/>
            </a:prstGeom>
            <a:solidFill>
              <a:schemeClr val="accent1"/>
            </a:solidFill>
            <a:ln w="6350">
              <a:solidFill>
                <a:schemeClr val="tx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54" name="Oval 553">
            <a:extLst>
              <a:ext uri="{FF2B5EF4-FFF2-40B4-BE49-F238E27FC236}">
                <a16:creationId xmlns:a16="http://schemas.microsoft.com/office/drawing/2014/main" id="{D301EED2-6E8A-4C82-AB76-AFB4BF2C6B31}"/>
              </a:ext>
            </a:extLst>
          </p:cNvPr>
          <p:cNvSpPr/>
          <p:nvPr/>
        </p:nvSpPr>
        <p:spPr>
          <a:xfrm>
            <a:off x="9680741" y="303186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58" name="Group 557">
            <a:extLst>
              <a:ext uri="{FF2B5EF4-FFF2-40B4-BE49-F238E27FC236}">
                <a16:creationId xmlns:a16="http://schemas.microsoft.com/office/drawing/2014/main" id="{6794395B-E9D8-4348-AAA2-B956933B2003}"/>
              </a:ext>
            </a:extLst>
          </p:cNvPr>
          <p:cNvGrpSpPr/>
          <p:nvPr/>
        </p:nvGrpSpPr>
        <p:grpSpPr>
          <a:xfrm>
            <a:off x="9805568" y="3157536"/>
            <a:ext cx="390279" cy="388581"/>
            <a:chOff x="4386263" y="1343026"/>
            <a:chExt cx="3651250" cy="3635375"/>
          </a:xfrm>
        </p:grpSpPr>
        <p:sp>
          <p:nvSpPr>
            <p:cNvPr id="559" name="Freeform 578">
              <a:extLst>
                <a:ext uri="{FF2B5EF4-FFF2-40B4-BE49-F238E27FC236}">
                  <a16:creationId xmlns:a16="http://schemas.microsoft.com/office/drawing/2014/main" id="{AD9F56FB-53F3-435E-8125-2CDE82AA4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1538" y="2076451"/>
              <a:ext cx="282575" cy="282575"/>
            </a:xfrm>
            <a:custGeom>
              <a:avLst/>
              <a:gdLst>
                <a:gd name="T0" fmla="*/ 0 w 104"/>
                <a:gd name="T1" fmla="*/ 52 h 104"/>
                <a:gd name="T2" fmla="*/ 0 w 104"/>
                <a:gd name="T3" fmla="*/ 26 h 104"/>
                <a:gd name="T4" fmla="*/ 25 w 104"/>
                <a:gd name="T5" fmla="*/ 0 h 104"/>
                <a:gd name="T6" fmla="*/ 78 w 104"/>
                <a:gd name="T7" fmla="*/ 0 h 104"/>
                <a:gd name="T8" fmla="*/ 104 w 104"/>
                <a:gd name="T9" fmla="*/ 26 h 104"/>
                <a:gd name="T10" fmla="*/ 104 w 104"/>
                <a:gd name="T11" fmla="*/ 79 h 104"/>
                <a:gd name="T12" fmla="*/ 78 w 104"/>
                <a:gd name="T13" fmla="*/ 104 h 104"/>
                <a:gd name="T14" fmla="*/ 25 w 104"/>
                <a:gd name="T15" fmla="*/ 104 h 104"/>
                <a:gd name="T16" fmla="*/ 0 w 104"/>
                <a:gd name="T17" fmla="*/ 79 h 104"/>
                <a:gd name="T18" fmla="*/ 0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2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2" y="104"/>
                    <a:pt x="78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11" y="104"/>
                    <a:pt x="0" y="93"/>
                    <a:pt x="0" y="79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579">
              <a:extLst>
                <a:ext uri="{FF2B5EF4-FFF2-40B4-BE49-F238E27FC236}">
                  <a16:creationId xmlns:a16="http://schemas.microsoft.com/office/drawing/2014/main" id="{FE27FBDD-E3C9-4F28-86DC-E777CD98B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8713" y="2076451"/>
              <a:ext cx="282575" cy="282575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79 h 104"/>
                <a:gd name="T4" fmla="*/ 79 w 104"/>
                <a:gd name="T5" fmla="*/ 104 h 104"/>
                <a:gd name="T6" fmla="*/ 26 w 104"/>
                <a:gd name="T7" fmla="*/ 104 h 104"/>
                <a:gd name="T8" fmla="*/ 0 w 104"/>
                <a:gd name="T9" fmla="*/ 79 h 104"/>
                <a:gd name="T10" fmla="*/ 0 w 104"/>
                <a:gd name="T11" fmla="*/ 26 h 104"/>
                <a:gd name="T12" fmla="*/ 26 w 104"/>
                <a:gd name="T13" fmla="*/ 0 h 104"/>
                <a:gd name="T14" fmla="*/ 79 w 104"/>
                <a:gd name="T15" fmla="*/ 0 h 104"/>
                <a:gd name="T16" fmla="*/ 104 w 104"/>
                <a:gd name="T17" fmla="*/ 26 h 104"/>
                <a:gd name="T18" fmla="*/ 104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3"/>
                    <a:pt x="0" y="7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lnTo>
                    <a:pt x="104" y="5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580">
              <a:extLst>
                <a:ext uri="{FF2B5EF4-FFF2-40B4-BE49-F238E27FC236}">
                  <a16:creationId xmlns:a16="http://schemas.microsoft.com/office/drawing/2014/main" id="{E780986B-906B-4033-B52B-D42174135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25" y="2247901"/>
              <a:ext cx="976313" cy="1011238"/>
            </a:xfrm>
            <a:custGeom>
              <a:avLst/>
              <a:gdLst>
                <a:gd name="T0" fmla="*/ 0 w 359"/>
                <a:gd name="T1" fmla="*/ 0 h 373"/>
                <a:gd name="T2" fmla="*/ 359 w 359"/>
                <a:gd name="T3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307" y="37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581">
              <a:extLst>
                <a:ext uri="{FF2B5EF4-FFF2-40B4-BE49-F238E27FC236}">
                  <a16:creationId xmlns:a16="http://schemas.microsoft.com/office/drawing/2014/main" id="{9905E125-FFC3-48CF-93DA-E3873C718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550" y="2260601"/>
              <a:ext cx="977900" cy="998538"/>
            </a:xfrm>
            <a:custGeom>
              <a:avLst/>
              <a:gdLst>
                <a:gd name="T0" fmla="*/ 0 w 359"/>
                <a:gd name="T1" fmla="*/ 368 h 368"/>
                <a:gd name="T2" fmla="*/ 359 w 359"/>
                <a:gd name="T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68">
                  <a:moveTo>
                    <a:pt x="0" y="368"/>
                  </a:moveTo>
                  <a:cubicBezTo>
                    <a:pt x="0" y="368"/>
                    <a:pt x="52" y="53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Freeform 582">
              <a:extLst>
                <a:ext uri="{FF2B5EF4-FFF2-40B4-BE49-F238E27FC236}">
                  <a16:creationId xmlns:a16="http://schemas.microsoft.com/office/drawing/2014/main" id="{E6281631-FEDB-40C4-8B90-44804F2C8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113" y="3263901"/>
              <a:ext cx="396875" cy="395288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583">
              <a:extLst>
                <a:ext uri="{FF2B5EF4-FFF2-40B4-BE49-F238E27FC236}">
                  <a16:creationId xmlns:a16="http://schemas.microsoft.com/office/drawing/2014/main" id="{6BCB91EB-0C23-41DF-A4FD-29B9A67D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88200" y="3263901"/>
              <a:ext cx="398463" cy="395288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584">
              <a:extLst>
                <a:ext uri="{FF2B5EF4-FFF2-40B4-BE49-F238E27FC236}">
                  <a16:creationId xmlns:a16="http://schemas.microsoft.com/office/drawing/2014/main" id="{6876E9F5-8772-4320-99EE-E32EFA9AB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3450" y="2041526"/>
              <a:ext cx="396875" cy="395288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1 h 146"/>
                <a:gd name="T4" fmla="*/ 121 w 146"/>
                <a:gd name="T5" fmla="*/ 146 h 146"/>
                <a:gd name="T6" fmla="*/ 26 w 146"/>
                <a:gd name="T7" fmla="*/ 146 h 146"/>
                <a:gd name="T8" fmla="*/ 0 w 146"/>
                <a:gd name="T9" fmla="*/ 121 h 146"/>
                <a:gd name="T10" fmla="*/ 0 w 146"/>
                <a:gd name="T11" fmla="*/ 81 h 146"/>
                <a:gd name="T12" fmla="*/ 0 w 146"/>
                <a:gd name="T13" fmla="*/ 65 h 146"/>
                <a:gd name="T14" fmla="*/ 0 w 146"/>
                <a:gd name="T15" fmla="*/ 25 h 146"/>
                <a:gd name="T16" fmla="*/ 26 w 146"/>
                <a:gd name="T17" fmla="*/ 0 h 146"/>
                <a:gd name="T18" fmla="*/ 121 w 146"/>
                <a:gd name="T19" fmla="*/ 0 h 146"/>
                <a:gd name="T20" fmla="*/ 146 w 146"/>
                <a:gd name="T21" fmla="*/ 25 h 146"/>
                <a:gd name="T22" fmla="*/ 146 w 146"/>
                <a:gd name="T23" fmla="*/ 65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1"/>
                    <a:pt x="146" y="121"/>
                    <a:pt x="146" y="121"/>
                  </a:cubicBezTo>
                  <a:cubicBezTo>
                    <a:pt x="146" y="135"/>
                    <a:pt x="135" y="146"/>
                    <a:pt x="121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12" y="146"/>
                    <a:pt x="0" y="135"/>
                    <a:pt x="0" y="12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1"/>
                    <a:pt x="146" y="25"/>
                  </a:cubicBezTo>
                  <a:cubicBezTo>
                    <a:pt x="146" y="65"/>
                    <a:pt x="146" y="65"/>
                    <a:pt x="146" y="65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Line 585">
              <a:extLst>
                <a:ext uri="{FF2B5EF4-FFF2-40B4-BE49-F238E27FC236}">
                  <a16:creationId xmlns:a16="http://schemas.microsoft.com/office/drawing/2014/main" id="{5E6A4239-8E0F-402F-9EB1-0DE175A6DD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0325" y="2217738"/>
              <a:ext cx="8112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Freeform 586">
              <a:extLst>
                <a:ext uri="{FF2B5EF4-FFF2-40B4-BE49-F238E27FC236}">
                  <a16:creationId xmlns:a16="http://schemas.microsoft.com/office/drawing/2014/main" id="{A9F4BAD1-59CD-436D-AA12-0BC4EE132B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000" y="2217738"/>
              <a:ext cx="933450" cy="0"/>
            </a:xfrm>
            <a:custGeom>
              <a:avLst/>
              <a:gdLst>
                <a:gd name="T0" fmla="*/ 0 w 588"/>
                <a:gd name="T1" fmla="*/ 89 w 588"/>
                <a:gd name="T2" fmla="*/ 588 w 5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88">
                  <a:moveTo>
                    <a:pt x="0" y="0"/>
                  </a:moveTo>
                  <a:lnTo>
                    <a:pt x="89" y="0"/>
                  </a:lnTo>
                  <a:lnTo>
                    <a:pt x="5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587">
              <a:extLst>
                <a:ext uri="{FF2B5EF4-FFF2-40B4-BE49-F238E27FC236}">
                  <a16:creationId xmlns:a16="http://schemas.microsoft.com/office/drawing/2014/main" id="{D30C3FF6-9FDA-4471-9963-DBDE2851A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7200" y="2462213"/>
              <a:ext cx="1352550" cy="1828800"/>
            </a:xfrm>
            <a:custGeom>
              <a:avLst/>
              <a:gdLst>
                <a:gd name="T0" fmla="*/ 411 w 497"/>
                <a:gd name="T1" fmla="*/ 649 h 675"/>
                <a:gd name="T2" fmla="*/ 411 w 497"/>
                <a:gd name="T3" fmla="*/ 649 h 675"/>
                <a:gd name="T4" fmla="*/ 385 w 497"/>
                <a:gd name="T5" fmla="*/ 622 h 675"/>
                <a:gd name="T6" fmla="*/ 378 w 497"/>
                <a:gd name="T7" fmla="*/ 622 h 675"/>
                <a:gd name="T8" fmla="*/ 406 w 497"/>
                <a:gd name="T9" fmla="*/ 526 h 675"/>
                <a:gd name="T10" fmla="*/ 497 w 497"/>
                <a:gd name="T11" fmla="*/ 385 h 675"/>
                <a:gd name="T12" fmla="*/ 248 w 497"/>
                <a:gd name="T13" fmla="*/ 0 h 675"/>
                <a:gd name="T14" fmla="*/ 0 w 497"/>
                <a:gd name="T15" fmla="*/ 385 h 675"/>
                <a:gd name="T16" fmla="*/ 90 w 497"/>
                <a:gd name="T17" fmla="*/ 526 h 675"/>
                <a:gd name="T18" fmla="*/ 118 w 497"/>
                <a:gd name="T19" fmla="*/ 622 h 675"/>
                <a:gd name="T20" fmla="*/ 112 w 497"/>
                <a:gd name="T21" fmla="*/ 622 h 675"/>
                <a:gd name="T22" fmla="*/ 85 w 497"/>
                <a:gd name="T23" fmla="*/ 649 h 675"/>
                <a:gd name="T24" fmla="*/ 85 w 497"/>
                <a:gd name="T25" fmla="*/ 649 h 675"/>
                <a:gd name="T26" fmla="*/ 112 w 497"/>
                <a:gd name="T27" fmla="*/ 675 h 675"/>
                <a:gd name="T28" fmla="*/ 385 w 497"/>
                <a:gd name="T29" fmla="*/ 675 h 675"/>
                <a:gd name="T30" fmla="*/ 411 w 497"/>
                <a:gd name="T31" fmla="*/ 649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7" h="675">
                  <a:moveTo>
                    <a:pt x="411" y="649"/>
                  </a:moveTo>
                  <a:cubicBezTo>
                    <a:pt x="411" y="649"/>
                    <a:pt x="411" y="649"/>
                    <a:pt x="411" y="649"/>
                  </a:cubicBezTo>
                  <a:cubicBezTo>
                    <a:pt x="411" y="634"/>
                    <a:pt x="399" y="622"/>
                    <a:pt x="385" y="622"/>
                  </a:cubicBezTo>
                  <a:cubicBezTo>
                    <a:pt x="378" y="622"/>
                    <a:pt x="378" y="622"/>
                    <a:pt x="378" y="622"/>
                  </a:cubicBezTo>
                  <a:cubicBezTo>
                    <a:pt x="378" y="622"/>
                    <a:pt x="378" y="622"/>
                    <a:pt x="406" y="526"/>
                  </a:cubicBezTo>
                  <a:cubicBezTo>
                    <a:pt x="435" y="430"/>
                    <a:pt x="497" y="385"/>
                    <a:pt x="497" y="385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62" y="430"/>
                    <a:pt x="90" y="526"/>
                  </a:cubicBezTo>
                  <a:cubicBezTo>
                    <a:pt x="118" y="622"/>
                    <a:pt x="118" y="622"/>
                    <a:pt x="118" y="622"/>
                  </a:cubicBezTo>
                  <a:cubicBezTo>
                    <a:pt x="112" y="622"/>
                    <a:pt x="112" y="622"/>
                    <a:pt x="112" y="622"/>
                  </a:cubicBezTo>
                  <a:cubicBezTo>
                    <a:pt x="97" y="622"/>
                    <a:pt x="85" y="634"/>
                    <a:pt x="85" y="649"/>
                  </a:cubicBezTo>
                  <a:cubicBezTo>
                    <a:pt x="85" y="649"/>
                    <a:pt x="85" y="649"/>
                    <a:pt x="85" y="649"/>
                  </a:cubicBezTo>
                  <a:cubicBezTo>
                    <a:pt x="85" y="663"/>
                    <a:pt x="97" y="675"/>
                    <a:pt x="112" y="675"/>
                  </a:cubicBezTo>
                  <a:cubicBezTo>
                    <a:pt x="385" y="675"/>
                    <a:pt x="385" y="675"/>
                    <a:pt x="385" y="675"/>
                  </a:cubicBezTo>
                  <a:cubicBezTo>
                    <a:pt x="399" y="675"/>
                    <a:pt x="411" y="663"/>
                    <a:pt x="411" y="649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Line 588">
              <a:extLst>
                <a:ext uri="{FF2B5EF4-FFF2-40B4-BE49-F238E27FC236}">
                  <a16:creationId xmlns:a16="http://schemas.microsoft.com/office/drawing/2014/main" id="{1813A072-B1BA-4627-8DA7-BB4C78DA0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11888" y="2462213"/>
              <a:ext cx="0" cy="7048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Oval 589">
              <a:extLst>
                <a:ext uri="{FF2B5EF4-FFF2-40B4-BE49-F238E27FC236}">
                  <a16:creationId xmlns:a16="http://schemas.microsoft.com/office/drawing/2014/main" id="{AA999857-FA85-4A47-9FBD-F0AA8BCEF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2500" y="3167063"/>
              <a:ext cx="361950" cy="36036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Line 590">
              <a:extLst>
                <a:ext uri="{FF2B5EF4-FFF2-40B4-BE49-F238E27FC236}">
                  <a16:creationId xmlns:a16="http://schemas.microsoft.com/office/drawing/2014/main" id="{FA711FE9-A443-46EB-9D4F-D715B5C521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842000" y="4146551"/>
              <a:ext cx="72390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591">
              <a:extLst>
                <a:ext uri="{FF2B5EF4-FFF2-40B4-BE49-F238E27FC236}">
                  <a16:creationId xmlns:a16="http://schemas.microsoft.com/office/drawing/2014/main" id="{CE18A924-61BE-4549-8963-9E6FF5240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6263" y="1343026"/>
              <a:ext cx="3651250" cy="3635375"/>
            </a:xfrm>
            <a:custGeom>
              <a:avLst/>
              <a:gdLst>
                <a:gd name="T0" fmla="*/ 1294 w 1342"/>
                <a:gd name="T1" fmla="*/ 1342 h 1342"/>
                <a:gd name="T2" fmla="*/ 48 w 1342"/>
                <a:gd name="T3" fmla="*/ 1342 h 1342"/>
                <a:gd name="T4" fmla="*/ 0 w 1342"/>
                <a:gd name="T5" fmla="*/ 1294 h 1342"/>
                <a:gd name="T6" fmla="*/ 0 w 1342"/>
                <a:gd name="T7" fmla="*/ 48 h 1342"/>
                <a:gd name="T8" fmla="*/ 48 w 1342"/>
                <a:gd name="T9" fmla="*/ 0 h 1342"/>
                <a:gd name="T10" fmla="*/ 1294 w 1342"/>
                <a:gd name="T11" fmla="*/ 0 h 1342"/>
                <a:gd name="T12" fmla="*/ 1342 w 1342"/>
                <a:gd name="T13" fmla="*/ 48 h 1342"/>
                <a:gd name="T14" fmla="*/ 1342 w 1342"/>
                <a:gd name="T15" fmla="*/ 1294 h 1342"/>
                <a:gd name="T16" fmla="*/ 1294 w 1342"/>
                <a:gd name="T17" fmla="*/ 1342 h 1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2" h="1342">
                  <a:moveTo>
                    <a:pt x="1294" y="1342"/>
                  </a:moveTo>
                  <a:cubicBezTo>
                    <a:pt x="48" y="1342"/>
                    <a:pt x="48" y="1342"/>
                    <a:pt x="48" y="1342"/>
                  </a:cubicBezTo>
                  <a:cubicBezTo>
                    <a:pt x="22" y="1342"/>
                    <a:pt x="0" y="1321"/>
                    <a:pt x="0" y="129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1294" y="0"/>
                    <a:pt x="1294" y="0"/>
                    <a:pt x="1294" y="0"/>
                  </a:cubicBezTo>
                  <a:cubicBezTo>
                    <a:pt x="1321" y="0"/>
                    <a:pt x="1342" y="21"/>
                    <a:pt x="1342" y="48"/>
                  </a:cubicBezTo>
                  <a:cubicBezTo>
                    <a:pt x="1342" y="1294"/>
                    <a:pt x="1342" y="1294"/>
                    <a:pt x="1342" y="1294"/>
                  </a:cubicBezTo>
                  <a:cubicBezTo>
                    <a:pt x="1342" y="1321"/>
                    <a:pt x="1321" y="1342"/>
                    <a:pt x="1294" y="1342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9" name="Oval 588">
            <a:extLst>
              <a:ext uri="{FF2B5EF4-FFF2-40B4-BE49-F238E27FC236}">
                <a16:creationId xmlns:a16="http://schemas.microsoft.com/office/drawing/2014/main" id="{088E5D16-9B19-4195-80F8-467154DF9E24}"/>
              </a:ext>
            </a:extLst>
          </p:cNvPr>
          <p:cNvSpPr/>
          <p:nvPr/>
        </p:nvSpPr>
        <p:spPr>
          <a:xfrm>
            <a:off x="10595954" y="303066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92" name="Group 591">
            <a:extLst>
              <a:ext uri="{FF2B5EF4-FFF2-40B4-BE49-F238E27FC236}">
                <a16:creationId xmlns:a16="http://schemas.microsoft.com/office/drawing/2014/main" id="{4CEE0E22-369C-465A-9C6E-3D033B51991E}"/>
              </a:ext>
            </a:extLst>
          </p:cNvPr>
          <p:cNvGrpSpPr/>
          <p:nvPr/>
        </p:nvGrpSpPr>
        <p:grpSpPr>
          <a:xfrm>
            <a:off x="10722825" y="3158279"/>
            <a:ext cx="386190" cy="384704"/>
            <a:chOff x="3214688" y="1214438"/>
            <a:chExt cx="3713162" cy="3698875"/>
          </a:xfrm>
        </p:grpSpPr>
        <p:sp>
          <p:nvSpPr>
            <p:cNvPr id="593" name="Freeform 595">
              <a:extLst>
                <a:ext uri="{FF2B5EF4-FFF2-40B4-BE49-F238E27FC236}">
                  <a16:creationId xmlns:a16="http://schemas.microsoft.com/office/drawing/2014/main" id="{971411A6-5D94-4A65-A26B-E19B804E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8025" y="1244601"/>
              <a:ext cx="3649662" cy="3635375"/>
            </a:xfrm>
            <a:custGeom>
              <a:avLst/>
              <a:gdLst>
                <a:gd name="T0" fmla="*/ 1294 w 1342"/>
                <a:gd name="T1" fmla="*/ 1342 h 1342"/>
                <a:gd name="T2" fmla="*/ 48 w 1342"/>
                <a:gd name="T3" fmla="*/ 1342 h 1342"/>
                <a:gd name="T4" fmla="*/ 0 w 1342"/>
                <a:gd name="T5" fmla="*/ 1294 h 1342"/>
                <a:gd name="T6" fmla="*/ 0 w 1342"/>
                <a:gd name="T7" fmla="*/ 48 h 1342"/>
                <a:gd name="T8" fmla="*/ 48 w 1342"/>
                <a:gd name="T9" fmla="*/ 0 h 1342"/>
                <a:gd name="T10" fmla="*/ 1294 w 1342"/>
                <a:gd name="T11" fmla="*/ 0 h 1342"/>
                <a:gd name="T12" fmla="*/ 1342 w 1342"/>
                <a:gd name="T13" fmla="*/ 48 h 1342"/>
                <a:gd name="T14" fmla="*/ 1342 w 1342"/>
                <a:gd name="T15" fmla="*/ 1294 h 1342"/>
                <a:gd name="T16" fmla="*/ 1294 w 1342"/>
                <a:gd name="T17" fmla="*/ 1342 h 1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2" h="1342">
                  <a:moveTo>
                    <a:pt x="1294" y="1342"/>
                  </a:moveTo>
                  <a:cubicBezTo>
                    <a:pt x="48" y="1342"/>
                    <a:pt x="48" y="1342"/>
                    <a:pt x="48" y="1342"/>
                  </a:cubicBezTo>
                  <a:cubicBezTo>
                    <a:pt x="22" y="1342"/>
                    <a:pt x="0" y="1321"/>
                    <a:pt x="0" y="129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1294" y="0"/>
                    <a:pt x="1294" y="0"/>
                    <a:pt x="1294" y="0"/>
                  </a:cubicBezTo>
                  <a:cubicBezTo>
                    <a:pt x="1321" y="0"/>
                    <a:pt x="1342" y="21"/>
                    <a:pt x="1342" y="48"/>
                  </a:cubicBezTo>
                  <a:cubicBezTo>
                    <a:pt x="1342" y="1294"/>
                    <a:pt x="1342" y="1294"/>
                    <a:pt x="1342" y="1294"/>
                  </a:cubicBezTo>
                  <a:cubicBezTo>
                    <a:pt x="1342" y="1321"/>
                    <a:pt x="1321" y="1342"/>
                    <a:pt x="1294" y="1342"/>
                  </a:cubicBezTo>
                  <a:close/>
                </a:path>
              </a:pathLst>
            </a:custGeom>
            <a:solidFill>
              <a:schemeClr val="bg2"/>
            </a:solidFill>
            <a:ln w="65088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AutoShape 593">
              <a:extLst>
                <a:ext uri="{FF2B5EF4-FFF2-40B4-BE49-F238E27FC236}">
                  <a16:creationId xmlns:a16="http://schemas.microsoft.com/office/drawing/2014/main" id="{D423BF34-3887-42C8-8F02-74D98AF18F2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3214688" y="1214438"/>
              <a:ext cx="3713162" cy="3698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596">
              <a:extLst>
                <a:ext uri="{FF2B5EF4-FFF2-40B4-BE49-F238E27FC236}">
                  <a16:creationId xmlns:a16="http://schemas.microsoft.com/office/drawing/2014/main" id="{29D2FFEE-4913-4C89-BB7B-E94DF2365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713" y="1978026"/>
              <a:ext cx="282575" cy="282575"/>
            </a:xfrm>
            <a:custGeom>
              <a:avLst/>
              <a:gdLst>
                <a:gd name="T0" fmla="*/ 0 w 104"/>
                <a:gd name="T1" fmla="*/ 52 h 104"/>
                <a:gd name="T2" fmla="*/ 0 w 104"/>
                <a:gd name="T3" fmla="*/ 26 h 104"/>
                <a:gd name="T4" fmla="*/ 25 w 104"/>
                <a:gd name="T5" fmla="*/ 0 h 104"/>
                <a:gd name="T6" fmla="*/ 78 w 104"/>
                <a:gd name="T7" fmla="*/ 0 h 104"/>
                <a:gd name="T8" fmla="*/ 104 w 104"/>
                <a:gd name="T9" fmla="*/ 26 h 104"/>
                <a:gd name="T10" fmla="*/ 104 w 104"/>
                <a:gd name="T11" fmla="*/ 79 h 104"/>
                <a:gd name="T12" fmla="*/ 78 w 104"/>
                <a:gd name="T13" fmla="*/ 104 h 104"/>
                <a:gd name="T14" fmla="*/ 25 w 104"/>
                <a:gd name="T15" fmla="*/ 104 h 104"/>
                <a:gd name="T16" fmla="*/ 0 w 104"/>
                <a:gd name="T17" fmla="*/ 79 h 104"/>
                <a:gd name="T18" fmla="*/ 0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2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2" y="104"/>
                    <a:pt x="78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11" y="104"/>
                    <a:pt x="0" y="93"/>
                    <a:pt x="0" y="79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Freeform 597">
              <a:extLst>
                <a:ext uri="{FF2B5EF4-FFF2-40B4-BE49-F238E27FC236}">
                  <a16:creationId xmlns:a16="http://schemas.microsoft.com/office/drawing/2014/main" id="{B045CA14-EB79-4C01-BF94-81496F49C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888" y="1978026"/>
              <a:ext cx="284162" cy="282575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79 h 104"/>
                <a:gd name="T4" fmla="*/ 79 w 104"/>
                <a:gd name="T5" fmla="*/ 104 h 104"/>
                <a:gd name="T6" fmla="*/ 26 w 104"/>
                <a:gd name="T7" fmla="*/ 104 h 104"/>
                <a:gd name="T8" fmla="*/ 0 w 104"/>
                <a:gd name="T9" fmla="*/ 79 h 104"/>
                <a:gd name="T10" fmla="*/ 0 w 104"/>
                <a:gd name="T11" fmla="*/ 26 h 104"/>
                <a:gd name="T12" fmla="*/ 26 w 104"/>
                <a:gd name="T13" fmla="*/ 0 h 104"/>
                <a:gd name="T14" fmla="*/ 79 w 104"/>
                <a:gd name="T15" fmla="*/ 0 h 104"/>
                <a:gd name="T16" fmla="*/ 104 w 104"/>
                <a:gd name="T17" fmla="*/ 26 h 104"/>
                <a:gd name="T18" fmla="*/ 104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3"/>
                    <a:pt x="0" y="7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lnTo>
                    <a:pt x="104" y="52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598">
              <a:extLst>
                <a:ext uri="{FF2B5EF4-FFF2-40B4-BE49-F238E27FC236}">
                  <a16:creationId xmlns:a16="http://schemas.microsoft.com/office/drawing/2014/main" id="{BEFEF22A-22E4-4CC5-82C0-4B5AC6CF4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0500" y="2149476"/>
              <a:ext cx="977900" cy="1011238"/>
            </a:xfrm>
            <a:custGeom>
              <a:avLst/>
              <a:gdLst>
                <a:gd name="T0" fmla="*/ 0 w 359"/>
                <a:gd name="T1" fmla="*/ 0 h 373"/>
                <a:gd name="T2" fmla="*/ 359 w 359"/>
                <a:gd name="T3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307" y="37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599">
              <a:extLst>
                <a:ext uri="{FF2B5EF4-FFF2-40B4-BE49-F238E27FC236}">
                  <a16:creationId xmlns:a16="http://schemas.microsoft.com/office/drawing/2014/main" id="{DA70E4AA-1111-4735-B952-29EEF90A9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313" y="2162176"/>
              <a:ext cx="976312" cy="998538"/>
            </a:xfrm>
            <a:custGeom>
              <a:avLst/>
              <a:gdLst>
                <a:gd name="T0" fmla="*/ 0 w 359"/>
                <a:gd name="T1" fmla="*/ 368 h 368"/>
                <a:gd name="T2" fmla="*/ 359 w 359"/>
                <a:gd name="T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68">
                  <a:moveTo>
                    <a:pt x="0" y="368"/>
                  </a:moveTo>
                  <a:cubicBezTo>
                    <a:pt x="0" y="368"/>
                    <a:pt x="52" y="53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600">
              <a:extLst>
                <a:ext uri="{FF2B5EF4-FFF2-40B4-BE49-F238E27FC236}">
                  <a16:creationId xmlns:a16="http://schemas.microsoft.com/office/drawing/2014/main" id="{B78B4FAE-86E2-4F12-BFC6-88790D10C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8875" y="3165476"/>
              <a:ext cx="396875" cy="395288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601">
              <a:extLst>
                <a:ext uri="{FF2B5EF4-FFF2-40B4-BE49-F238E27FC236}">
                  <a16:creationId xmlns:a16="http://schemas.microsoft.com/office/drawing/2014/main" id="{F5571CAD-2D18-4970-8B15-FD1C69103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8375" y="3165476"/>
              <a:ext cx="398462" cy="395288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602">
              <a:extLst>
                <a:ext uri="{FF2B5EF4-FFF2-40B4-BE49-F238E27FC236}">
                  <a16:creationId xmlns:a16="http://schemas.microsoft.com/office/drawing/2014/main" id="{7C5ADE36-5FE3-4E08-A777-E2E961C18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625" y="1943101"/>
              <a:ext cx="396875" cy="395288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1 h 146"/>
                <a:gd name="T4" fmla="*/ 121 w 146"/>
                <a:gd name="T5" fmla="*/ 146 h 146"/>
                <a:gd name="T6" fmla="*/ 26 w 146"/>
                <a:gd name="T7" fmla="*/ 146 h 146"/>
                <a:gd name="T8" fmla="*/ 0 w 146"/>
                <a:gd name="T9" fmla="*/ 121 h 146"/>
                <a:gd name="T10" fmla="*/ 0 w 146"/>
                <a:gd name="T11" fmla="*/ 81 h 146"/>
                <a:gd name="T12" fmla="*/ 0 w 146"/>
                <a:gd name="T13" fmla="*/ 65 h 146"/>
                <a:gd name="T14" fmla="*/ 0 w 146"/>
                <a:gd name="T15" fmla="*/ 25 h 146"/>
                <a:gd name="T16" fmla="*/ 26 w 146"/>
                <a:gd name="T17" fmla="*/ 0 h 146"/>
                <a:gd name="T18" fmla="*/ 121 w 146"/>
                <a:gd name="T19" fmla="*/ 0 h 146"/>
                <a:gd name="T20" fmla="*/ 146 w 146"/>
                <a:gd name="T21" fmla="*/ 25 h 146"/>
                <a:gd name="T22" fmla="*/ 146 w 146"/>
                <a:gd name="T23" fmla="*/ 65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1"/>
                    <a:pt x="146" y="121"/>
                    <a:pt x="146" y="121"/>
                  </a:cubicBezTo>
                  <a:cubicBezTo>
                    <a:pt x="146" y="135"/>
                    <a:pt x="135" y="146"/>
                    <a:pt x="121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12" y="146"/>
                    <a:pt x="0" y="135"/>
                    <a:pt x="0" y="12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1"/>
                    <a:pt x="146" y="25"/>
                  </a:cubicBezTo>
                  <a:cubicBezTo>
                    <a:pt x="146" y="65"/>
                    <a:pt x="146" y="65"/>
                    <a:pt x="146" y="65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Line 603">
              <a:extLst>
                <a:ext uri="{FF2B5EF4-FFF2-40B4-BE49-F238E27FC236}">
                  <a16:creationId xmlns:a16="http://schemas.microsoft.com/office/drawing/2014/main" id="{6C027A14-18C5-414E-AC37-0CF80CB600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0500" y="2119313"/>
              <a:ext cx="811212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604">
              <a:extLst>
                <a:ext uri="{FF2B5EF4-FFF2-40B4-BE49-F238E27FC236}">
                  <a16:creationId xmlns:a16="http://schemas.microsoft.com/office/drawing/2014/main" id="{E0CF9FBC-CA92-429C-8405-C2A946C86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1763" y="2119313"/>
              <a:ext cx="931862" cy="0"/>
            </a:xfrm>
            <a:custGeom>
              <a:avLst/>
              <a:gdLst>
                <a:gd name="T0" fmla="*/ 0 w 587"/>
                <a:gd name="T1" fmla="*/ 89 w 587"/>
                <a:gd name="T2" fmla="*/ 587 w 58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87">
                  <a:moveTo>
                    <a:pt x="0" y="0"/>
                  </a:moveTo>
                  <a:lnTo>
                    <a:pt x="89" y="0"/>
                  </a:lnTo>
                  <a:lnTo>
                    <a:pt x="587" y="0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605">
              <a:extLst>
                <a:ext uri="{FF2B5EF4-FFF2-40B4-BE49-F238E27FC236}">
                  <a16:creationId xmlns:a16="http://schemas.microsoft.com/office/drawing/2014/main" id="{DB9A6738-DA5C-481C-9EF1-536E19E38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375" y="2460626"/>
              <a:ext cx="1352550" cy="1828800"/>
            </a:xfrm>
            <a:custGeom>
              <a:avLst/>
              <a:gdLst>
                <a:gd name="T0" fmla="*/ 411 w 497"/>
                <a:gd name="T1" fmla="*/ 649 h 675"/>
                <a:gd name="T2" fmla="*/ 411 w 497"/>
                <a:gd name="T3" fmla="*/ 649 h 675"/>
                <a:gd name="T4" fmla="*/ 385 w 497"/>
                <a:gd name="T5" fmla="*/ 622 h 675"/>
                <a:gd name="T6" fmla="*/ 378 w 497"/>
                <a:gd name="T7" fmla="*/ 622 h 675"/>
                <a:gd name="T8" fmla="*/ 406 w 497"/>
                <a:gd name="T9" fmla="*/ 526 h 675"/>
                <a:gd name="T10" fmla="*/ 497 w 497"/>
                <a:gd name="T11" fmla="*/ 385 h 675"/>
                <a:gd name="T12" fmla="*/ 248 w 497"/>
                <a:gd name="T13" fmla="*/ 0 h 675"/>
                <a:gd name="T14" fmla="*/ 0 w 497"/>
                <a:gd name="T15" fmla="*/ 385 h 675"/>
                <a:gd name="T16" fmla="*/ 90 w 497"/>
                <a:gd name="T17" fmla="*/ 526 h 675"/>
                <a:gd name="T18" fmla="*/ 118 w 497"/>
                <a:gd name="T19" fmla="*/ 622 h 675"/>
                <a:gd name="T20" fmla="*/ 112 w 497"/>
                <a:gd name="T21" fmla="*/ 622 h 675"/>
                <a:gd name="T22" fmla="*/ 85 w 497"/>
                <a:gd name="T23" fmla="*/ 649 h 675"/>
                <a:gd name="T24" fmla="*/ 85 w 497"/>
                <a:gd name="T25" fmla="*/ 649 h 675"/>
                <a:gd name="T26" fmla="*/ 112 w 497"/>
                <a:gd name="T27" fmla="*/ 675 h 675"/>
                <a:gd name="T28" fmla="*/ 385 w 497"/>
                <a:gd name="T29" fmla="*/ 675 h 675"/>
                <a:gd name="T30" fmla="*/ 411 w 497"/>
                <a:gd name="T31" fmla="*/ 649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7" h="675">
                  <a:moveTo>
                    <a:pt x="411" y="649"/>
                  </a:moveTo>
                  <a:cubicBezTo>
                    <a:pt x="411" y="649"/>
                    <a:pt x="411" y="649"/>
                    <a:pt x="411" y="649"/>
                  </a:cubicBezTo>
                  <a:cubicBezTo>
                    <a:pt x="411" y="634"/>
                    <a:pt x="399" y="622"/>
                    <a:pt x="385" y="622"/>
                  </a:cubicBezTo>
                  <a:cubicBezTo>
                    <a:pt x="378" y="622"/>
                    <a:pt x="378" y="622"/>
                    <a:pt x="378" y="622"/>
                  </a:cubicBezTo>
                  <a:cubicBezTo>
                    <a:pt x="378" y="622"/>
                    <a:pt x="378" y="622"/>
                    <a:pt x="406" y="526"/>
                  </a:cubicBezTo>
                  <a:cubicBezTo>
                    <a:pt x="435" y="430"/>
                    <a:pt x="497" y="385"/>
                    <a:pt x="497" y="385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62" y="430"/>
                    <a:pt x="90" y="526"/>
                  </a:cubicBezTo>
                  <a:cubicBezTo>
                    <a:pt x="118" y="622"/>
                    <a:pt x="118" y="622"/>
                    <a:pt x="118" y="622"/>
                  </a:cubicBezTo>
                  <a:cubicBezTo>
                    <a:pt x="112" y="622"/>
                    <a:pt x="112" y="622"/>
                    <a:pt x="112" y="622"/>
                  </a:cubicBezTo>
                  <a:cubicBezTo>
                    <a:pt x="97" y="622"/>
                    <a:pt x="85" y="634"/>
                    <a:pt x="85" y="649"/>
                  </a:cubicBezTo>
                  <a:cubicBezTo>
                    <a:pt x="85" y="649"/>
                    <a:pt x="85" y="649"/>
                    <a:pt x="85" y="649"/>
                  </a:cubicBezTo>
                  <a:cubicBezTo>
                    <a:pt x="85" y="663"/>
                    <a:pt x="97" y="675"/>
                    <a:pt x="112" y="675"/>
                  </a:cubicBezTo>
                  <a:cubicBezTo>
                    <a:pt x="385" y="675"/>
                    <a:pt x="385" y="675"/>
                    <a:pt x="385" y="675"/>
                  </a:cubicBezTo>
                  <a:cubicBezTo>
                    <a:pt x="399" y="675"/>
                    <a:pt x="411" y="663"/>
                    <a:pt x="411" y="649"/>
                  </a:cubicBezTo>
                  <a:close/>
                </a:path>
              </a:pathLst>
            </a:custGeom>
            <a:solidFill>
              <a:schemeClr val="accent1"/>
            </a:solidFill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606">
              <a:extLst>
                <a:ext uri="{FF2B5EF4-FFF2-40B4-BE49-F238E27FC236}">
                  <a16:creationId xmlns:a16="http://schemas.microsoft.com/office/drawing/2014/main" id="{FC313F8B-8559-4575-A08B-74E955C80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2063" y="2460626"/>
              <a:ext cx="0" cy="704850"/>
            </a:xfrm>
            <a:custGeom>
              <a:avLst/>
              <a:gdLst>
                <a:gd name="T0" fmla="*/ 0 h 444"/>
                <a:gd name="T1" fmla="*/ 444 h 444"/>
                <a:gd name="T2" fmla="*/ 0 h 44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44">
                  <a:moveTo>
                    <a:pt x="0" y="0"/>
                  </a:moveTo>
                  <a:lnTo>
                    <a:pt x="0" y="4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Line 607">
              <a:extLst>
                <a:ext uri="{FF2B5EF4-FFF2-40B4-BE49-F238E27FC236}">
                  <a16:creationId xmlns:a16="http://schemas.microsoft.com/office/drawing/2014/main" id="{2FED2D97-BC2A-49F8-A847-9ED598B27D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72065" y="2460626"/>
              <a:ext cx="0" cy="704849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Oval 608">
              <a:extLst>
                <a:ext uri="{FF2B5EF4-FFF2-40B4-BE49-F238E27FC236}">
                  <a16:creationId xmlns:a16="http://schemas.microsoft.com/office/drawing/2014/main" id="{D24CF756-C9BB-4352-9EA6-7290DF548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92675" y="3165476"/>
              <a:ext cx="361950" cy="360363"/>
            </a:xfrm>
            <a:prstGeom prst="ellipse">
              <a:avLst/>
            </a:prstGeom>
            <a:solidFill>
              <a:schemeClr val="tx2"/>
            </a:solidFill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Line 609">
              <a:extLst>
                <a:ext uri="{FF2B5EF4-FFF2-40B4-BE49-F238E27FC236}">
                  <a16:creationId xmlns:a16="http://schemas.microsoft.com/office/drawing/2014/main" id="{06501FFD-0968-4208-B469-7231EB3B1F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2175" y="4146551"/>
              <a:ext cx="723900" cy="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9" name="Oval 608">
            <a:extLst>
              <a:ext uri="{FF2B5EF4-FFF2-40B4-BE49-F238E27FC236}">
                <a16:creationId xmlns:a16="http://schemas.microsoft.com/office/drawing/2014/main" id="{0E373B06-9A05-466D-A0CE-285E32051208}"/>
              </a:ext>
            </a:extLst>
          </p:cNvPr>
          <p:cNvSpPr/>
          <p:nvPr/>
        </p:nvSpPr>
        <p:spPr>
          <a:xfrm>
            <a:off x="1079282" y="392361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FEF7BE19-385D-41C1-B687-5737478A5904}"/>
              </a:ext>
            </a:extLst>
          </p:cNvPr>
          <p:cNvGrpSpPr/>
          <p:nvPr/>
        </p:nvGrpSpPr>
        <p:grpSpPr>
          <a:xfrm>
            <a:off x="1141644" y="3987077"/>
            <a:ext cx="515209" cy="513003"/>
            <a:chOff x="4056063" y="1400175"/>
            <a:chExt cx="4078288" cy="4060825"/>
          </a:xfrm>
        </p:grpSpPr>
        <p:sp>
          <p:nvSpPr>
            <p:cNvPr id="613" name="Freeform 613">
              <a:extLst>
                <a:ext uri="{FF2B5EF4-FFF2-40B4-BE49-F238E27FC236}">
                  <a16:creationId xmlns:a16="http://schemas.microsoft.com/office/drawing/2014/main" id="{87A0F725-8998-4AFF-9D9C-D1DDC9C50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2475" y="2339975"/>
              <a:ext cx="282575" cy="282575"/>
            </a:xfrm>
            <a:custGeom>
              <a:avLst/>
              <a:gdLst>
                <a:gd name="T0" fmla="*/ 0 w 104"/>
                <a:gd name="T1" fmla="*/ 52 h 104"/>
                <a:gd name="T2" fmla="*/ 0 w 104"/>
                <a:gd name="T3" fmla="*/ 26 h 104"/>
                <a:gd name="T4" fmla="*/ 25 w 104"/>
                <a:gd name="T5" fmla="*/ 0 h 104"/>
                <a:gd name="T6" fmla="*/ 78 w 104"/>
                <a:gd name="T7" fmla="*/ 0 h 104"/>
                <a:gd name="T8" fmla="*/ 104 w 104"/>
                <a:gd name="T9" fmla="*/ 26 h 104"/>
                <a:gd name="T10" fmla="*/ 104 w 104"/>
                <a:gd name="T11" fmla="*/ 79 h 104"/>
                <a:gd name="T12" fmla="*/ 78 w 104"/>
                <a:gd name="T13" fmla="*/ 104 h 104"/>
                <a:gd name="T14" fmla="*/ 25 w 104"/>
                <a:gd name="T15" fmla="*/ 104 h 104"/>
                <a:gd name="T16" fmla="*/ 0 w 104"/>
                <a:gd name="T17" fmla="*/ 79 h 104"/>
                <a:gd name="T18" fmla="*/ 0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2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2" y="104"/>
                    <a:pt x="78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11" y="104"/>
                    <a:pt x="0" y="93"/>
                    <a:pt x="0" y="79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614">
              <a:extLst>
                <a:ext uri="{FF2B5EF4-FFF2-40B4-BE49-F238E27FC236}">
                  <a16:creationId xmlns:a16="http://schemas.microsoft.com/office/drawing/2014/main" id="{3FDFAF82-3A54-423F-81E5-B2E86E97F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650" y="2339975"/>
              <a:ext cx="282575" cy="282575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79 h 104"/>
                <a:gd name="T4" fmla="*/ 79 w 104"/>
                <a:gd name="T5" fmla="*/ 104 h 104"/>
                <a:gd name="T6" fmla="*/ 26 w 104"/>
                <a:gd name="T7" fmla="*/ 104 h 104"/>
                <a:gd name="T8" fmla="*/ 0 w 104"/>
                <a:gd name="T9" fmla="*/ 79 h 104"/>
                <a:gd name="T10" fmla="*/ 0 w 104"/>
                <a:gd name="T11" fmla="*/ 26 h 104"/>
                <a:gd name="T12" fmla="*/ 26 w 104"/>
                <a:gd name="T13" fmla="*/ 0 h 104"/>
                <a:gd name="T14" fmla="*/ 79 w 104"/>
                <a:gd name="T15" fmla="*/ 0 h 104"/>
                <a:gd name="T16" fmla="*/ 104 w 104"/>
                <a:gd name="T17" fmla="*/ 26 h 104"/>
                <a:gd name="T18" fmla="*/ 104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3"/>
                    <a:pt x="0" y="7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lnTo>
                    <a:pt x="104" y="5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615">
              <a:extLst>
                <a:ext uri="{FF2B5EF4-FFF2-40B4-BE49-F238E27FC236}">
                  <a16:creationId xmlns:a16="http://schemas.microsoft.com/office/drawing/2014/main" id="{E0D3E512-7875-4ABF-88CA-20EA6E503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1263" y="2511425"/>
              <a:ext cx="977900" cy="1009650"/>
            </a:xfrm>
            <a:custGeom>
              <a:avLst/>
              <a:gdLst>
                <a:gd name="T0" fmla="*/ 0 w 359"/>
                <a:gd name="T1" fmla="*/ 0 h 373"/>
                <a:gd name="T2" fmla="*/ 359 w 359"/>
                <a:gd name="T3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307" y="37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616">
              <a:extLst>
                <a:ext uri="{FF2B5EF4-FFF2-40B4-BE49-F238E27FC236}">
                  <a16:creationId xmlns:a16="http://schemas.microsoft.com/office/drawing/2014/main" id="{2587C22C-1923-496A-8FE8-FDD678034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5" y="2524125"/>
              <a:ext cx="976313" cy="996950"/>
            </a:xfrm>
            <a:custGeom>
              <a:avLst/>
              <a:gdLst>
                <a:gd name="T0" fmla="*/ 0 w 359"/>
                <a:gd name="T1" fmla="*/ 368 h 368"/>
                <a:gd name="T2" fmla="*/ 359 w 359"/>
                <a:gd name="T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68">
                  <a:moveTo>
                    <a:pt x="0" y="368"/>
                  </a:moveTo>
                  <a:cubicBezTo>
                    <a:pt x="0" y="368"/>
                    <a:pt x="52" y="53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Freeform 617">
              <a:extLst>
                <a:ext uri="{FF2B5EF4-FFF2-40B4-BE49-F238E27FC236}">
                  <a16:creationId xmlns:a16="http://schemas.microsoft.com/office/drawing/2014/main" id="{480A3DA1-6EF0-4FEF-8642-2AC339F79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638" y="3525838"/>
              <a:ext cx="396875" cy="396875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618">
              <a:extLst>
                <a:ext uri="{FF2B5EF4-FFF2-40B4-BE49-F238E27FC236}">
                  <a16:creationId xmlns:a16="http://schemas.microsoft.com/office/drawing/2014/main" id="{0678383F-C200-4621-B7D9-9AB63E17F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0725" y="3525838"/>
              <a:ext cx="396875" cy="396875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619">
              <a:extLst>
                <a:ext uri="{FF2B5EF4-FFF2-40B4-BE49-F238E27FC236}">
                  <a16:creationId xmlns:a16="http://schemas.microsoft.com/office/drawing/2014/main" id="{AB7319D0-5F3B-45BF-A58B-91A76861D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4388" y="2305050"/>
              <a:ext cx="396875" cy="395288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1 h 146"/>
                <a:gd name="T4" fmla="*/ 121 w 146"/>
                <a:gd name="T5" fmla="*/ 146 h 146"/>
                <a:gd name="T6" fmla="*/ 26 w 146"/>
                <a:gd name="T7" fmla="*/ 146 h 146"/>
                <a:gd name="T8" fmla="*/ 0 w 146"/>
                <a:gd name="T9" fmla="*/ 121 h 146"/>
                <a:gd name="T10" fmla="*/ 0 w 146"/>
                <a:gd name="T11" fmla="*/ 81 h 146"/>
                <a:gd name="T12" fmla="*/ 0 w 146"/>
                <a:gd name="T13" fmla="*/ 65 h 146"/>
                <a:gd name="T14" fmla="*/ 0 w 146"/>
                <a:gd name="T15" fmla="*/ 26 h 146"/>
                <a:gd name="T16" fmla="*/ 26 w 146"/>
                <a:gd name="T17" fmla="*/ 0 h 146"/>
                <a:gd name="T18" fmla="*/ 121 w 146"/>
                <a:gd name="T19" fmla="*/ 0 h 146"/>
                <a:gd name="T20" fmla="*/ 146 w 146"/>
                <a:gd name="T21" fmla="*/ 26 h 146"/>
                <a:gd name="T22" fmla="*/ 146 w 146"/>
                <a:gd name="T23" fmla="*/ 65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1"/>
                    <a:pt x="146" y="121"/>
                    <a:pt x="146" y="121"/>
                  </a:cubicBezTo>
                  <a:cubicBezTo>
                    <a:pt x="146" y="135"/>
                    <a:pt x="135" y="146"/>
                    <a:pt x="121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12" y="146"/>
                    <a:pt x="0" y="135"/>
                    <a:pt x="0" y="12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2"/>
                    <a:pt x="146" y="26"/>
                  </a:cubicBezTo>
                  <a:cubicBezTo>
                    <a:pt x="146" y="65"/>
                    <a:pt x="146" y="65"/>
                    <a:pt x="146" y="65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Line 620">
              <a:extLst>
                <a:ext uri="{FF2B5EF4-FFF2-40B4-BE49-F238E27FC236}">
                  <a16:creationId xmlns:a16="http://schemas.microsoft.com/office/drawing/2014/main" id="{D3D71858-CF86-44DD-A788-52B7A607D1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1263" y="2481263"/>
              <a:ext cx="8112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621">
              <a:extLst>
                <a:ext uri="{FF2B5EF4-FFF2-40B4-BE49-F238E27FC236}">
                  <a16:creationId xmlns:a16="http://schemas.microsoft.com/office/drawing/2014/main" id="{94C9F2C7-5BEC-4D96-88FA-F11BBC0AD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0938" y="2481263"/>
              <a:ext cx="933450" cy="0"/>
            </a:xfrm>
            <a:custGeom>
              <a:avLst/>
              <a:gdLst>
                <a:gd name="T0" fmla="*/ 0 w 588"/>
                <a:gd name="T1" fmla="*/ 89 w 588"/>
                <a:gd name="T2" fmla="*/ 588 w 5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88">
                  <a:moveTo>
                    <a:pt x="0" y="0"/>
                  </a:moveTo>
                  <a:lnTo>
                    <a:pt x="89" y="0"/>
                  </a:lnTo>
                  <a:lnTo>
                    <a:pt x="5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622">
              <a:extLst>
                <a:ext uri="{FF2B5EF4-FFF2-40B4-BE49-F238E27FC236}">
                  <a16:creationId xmlns:a16="http://schemas.microsoft.com/office/drawing/2014/main" id="{71E0C4CC-CEC5-4A2B-8EAF-C4F87B3D7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8138" y="2724150"/>
              <a:ext cx="1352550" cy="1828800"/>
            </a:xfrm>
            <a:custGeom>
              <a:avLst/>
              <a:gdLst>
                <a:gd name="T0" fmla="*/ 411 w 497"/>
                <a:gd name="T1" fmla="*/ 649 h 675"/>
                <a:gd name="T2" fmla="*/ 411 w 497"/>
                <a:gd name="T3" fmla="*/ 649 h 675"/>
                <a:gd name="T4" fmla="*/ 385 w 497"/>
                <a:gd name="T5" fmla="*/ 622 h 675"/>
                <a:gd name="T6" fmla="*/ 378 w 497"/>
                <a:gd name="T7" fmla="*/ 622 h 675"/>
                <a:gd name="T8" fmla="*/ 406 w 497"/>
                <a:gd name="T9" fmla="*/ 527 h 675"/>
                <a:gd name="T10" fmla="*/ 497 w 497"/>
                <a:gd name="T11" fmla="*/ 385 h 675"/>
                <a:gd name="T12" fmla="*/ 248 w 497"/>
                <a:gd name="T13" fmla="*/ 0 h 675"/>
                <a:gd name="T14" fmla="*/ 0 w 497"/>
                <a:gd name="T15" fmla="*/ 385 h 675"/>
                <a:gd name="T16" fmla="*/ 90 w 497"/>
                <a:gd name="T17" fmla="*/ 527 h 675"/>
                <a:gd name="T18" fmla="*/ 118 w 497"/>
                <a:gd name="T19" fmla="*/ 622 h 675"/>
                <a:gd name="T20" fmla="*/ 112 w 497"/>
                <a:gd name="T21" fmla="*/ 622 h 675"/>
                <a:gd name="T22" fmla="*/ 85 w 497"/>
                <a:gd name="T23" fmla="*/ 649 h 675"/>
                <a:gd name="T24" fmla="*/ 85 w 497"/>
                <a:gd name="T25" fmla="*/ 649 h 675"/>
                <a:gd name="T26" fmla="*/ 112 w 497"/>
                <a:gd name="T27" fmla="*/ 675 h 675"/>
                <a:gd name="T28" fmla="*/ 385 w 497"/>
                <a:gd name="T29" fmla="*/ 675 h 675"/>
                <a:gd name="T30" fmla="*/ 411 w 497"/>
                <a:gd name="T31" fmla="*/ 649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7" h="675">
                  <a:moveTo>
                    <a:pt x="411" y="649"/>
                  </a:moveTo>
                  <a:cubicBezTo>
                    <a:pt x="411" y="649"/>
                    <a:pt x="411" y="649"/>
                    <a:pt x="411" y="649"/>
                  </a:cubicBezTo>
                  <a:cubicBezTo>
                    <a:pt x="411" y="634"/>
                    <a:pt x="399" y="622"/>
                    <a:pt x="385" y="622"/>
                  </a:cubicBezTo>
                  <a:cubicBezTo>
                    <a:pt x="378" y="622"/>
                    <a:pt x="378" y="622"/>
                    <a:pt x="378" y="622"/>
                  </a:cubicBezTo>
                  <a:cubicBezTo>
                    <a:pt x="378" y="622"/>
                    <a:pt x="378" y="622"/>
                    <a:pt x="406" y="527"/>
                  </a:cubicBezTo>
                  <a:cubicBezTo>
                    <a:pt x="435" y="431"/>
                    <a:pt x="497" y="385"/>
                    <a:pt x="497" y="385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62" y="431"/>
                    <a:pt x="90" y="527"/>
                  </a:cubicBezTo>
                  <a:cubicBezTo>
                    <a:pt x="118" y="622"/>
                    <a:pt x="118" y="622"/>
                    <a:pt x="118" y="622"/>
                  </a:cubicBezTo>
                  <a:cubicBezTo>
                    <a:pt x="112" y="622"/>
                    <a:pt x="112" y="622"/>
                    <a:pt x="112" y="622"/>
                  </a:cubicBezTo>
                  <a:cubicBezTo>
                    <a:pt x="97" y="622"/>
                    <a:pt x="85" y="634"/>
                    <a:pt x="85" y="649"/>
                  </a:cubicBezTo>
                  <a:cubicBezTo>
                    <a:pt x="85" y="649"/>
                    <a:pt x="85" y="649"/>
                    <a:pt x="85" y="649"/>
                  </a:cubicBezTo>
                  <a:cubicBezTo>
                    <a:pt x="85" y="663"/>
                    <a:pt x="97" y="675"/>
                    <a:pt x="112" y="675"/>
                  </a:cubicBezTo>
                  <a:cubicBezTo>
                    <a:pt x="385" y="675"/>
                    <a:pt x="385" y="675"/>
                    <a:pt x="385" y="675"/>
                  </a:cubicBezTo>
                  <a:cubicBezTo>
                    <a:pt x="399" y="675"/>
                    <a:pt x="411" y="663"/>
                    <a:pt x="411" y="649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Line 623">
              <a:extLst>
                <a:ext uri="{FF2B5EF4-FFF2-40B4-BE49-F238E27FC236}">
                  <a16:creationId xmlns:a16="http://schemas.microsoft.com/office/drawing/2014/main" id="{10DC21E2-4DFE-45BC-937F-663D7CE98E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2825" y="2724150"/>
              <a:ext cx="0" cy="7048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Oval 624">
              <a:extLst>
                <a:ext uri="{FF2B5EF4-FFF2-40B4-BE49-F238E27FC236}">
                  <a16:creationId xmlns:a16="http://schemas.microsoft.com/office/drawing/2014/main" id="{33F2509F-72FC-44B5-BFB2-C9E13D6C8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3438" y="3429000"/>
              <a:ext cx="361950" cy="36036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Line 625">
              <a:extLst>
                <a:ext uri="{FF2B5EF4-FFF2-40B4-BE49-F238E27FC236}">
                  <a16:creationId xmlns:a16="http://schemas.microsoft.com/office/drawing/2014/main" id="{4A307501-C863-4A6A-922D-4116BF89ED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2938" y="4410075"/>
              <a:ext cx="72390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Oval 626">
              <a:extLst>
                <a:ext uri="{FF2B5EF4-FFF2-40B4-BE49-F238E27FC236}">
                  <a16:creationId xmlns:a16="http://schemas.microsoft.com/office/drawing/2014/main" id="{45A227B3-22FD-4085-B397-FDCF4927D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6063" y="1400175"/>
              <a:ext cx="4078288" cy="40608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27" name="Oval 626">
            <a:extLst>
              <a:ext uri="{FF2B5EF4-FFF2-40B4-BE49-F238E27FC236}">
                <a16:creationId xmlns:a16="http://schemas.microsoft.com/office/drawing/2014/main" id="{A54A2052-F312-4CAE-91BD-970356F30ADF}"/>
              </a:ext>
            </a:extLst>
          </p:cNvPr>
          <p:cNvSpPr/>
          <p:nvPr/>
        </p:nvSpPr>
        <p:spPr>
          <a:xfrm>
            <a:off x="1889088" y="396071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30" name="Group 629">
            <a:extLst>
              <a:ext uri="{FF2B5EF4-FFF2-40B4-BE49-F238E27FC236}">
                <a16:creationId xmlns:a16="http://schemas.microsoft.com/office/drawing/2014/main" id="{45E5C622-6D23-4A59-BAA1-CF2CE75803D5}"/>
              </a:ext>
            </a:extLst>
          </p:cNvPr>
          <p:cNvGrpSpPr/>
          <p:nvPr/>
        </p:nvGrpSpPr>
        <p:grpSpPr>
          <a:xfrm>
            <a:off x="1930129" y="4002993"/>
            <a:ext cx="557851" cy="555370"/>
            <a:chOff x="4733365" y="1021596"/>
            <a:chExt cx="3526398" cy="3510718"/>
          </a:xfrm>
        </p:grpSpPr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541F4BBB-0DF0-420A-B1F9-0129DC16B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3365" y="1021596"/>
              <a:ext cx="3526398" cy="3510718"/>
            </a:xfrm>
            <a:prstGeom prst="ellipse">
              <a:avLst/>
            </a:prstGeom>
            <a:solidFill>
              <a:schemeClr val="bg2"/>
            </a:solidFill>
            <a:ln w="47625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Freeform 631">
              <a:extLst>
                <a:ext uri="{FF2B5EF4-FFF2-40B4-BE49-F238E27FC236}">
                  <a16:creationId xmlns:a16="http://schemas.microsoft.com/office/drawing/2014/main" id="{B887A5B7-926B-46CF-B349-D4574E438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8018" y="1875319"/>
              <a:ext cx="224755" cy="223013"/>
            </a:xfrm>
            <a:custGeom>
              <a:avLst/>
              <a:gdLst>
                <a:gd name="T0" fmla="*/ 0 w 104"/>
                <a:gd name="T1" fmla="*/ 52 h 104"/>
                <a:gd name="T2" fmla="*/ 0 w 104"/>
                <a:gd name="T3" fmla="*/ 26 h 104"/>
                <a:gd name="T4" fmla="*/ 25 w 104"/>
                <a:gd name="T5" fmla="*/ 0 h 104"/>
                <a:gd name="T6" fmla="*/ 78 w 104"/>
                <a:gd name="T7" fmla="*/ 0 h 104"/>
                <a:gd name="T8" fmla="*/ 104 w 104"/>
                <a:gd name="T9" fmla="*/ 26 h 104"/>
                <a:gd name="T10" fmla="*/ 104 w 104"/>
                <a:gd name="T11" fmla="*/ 79 h 104"/>
                <a:gd name="T12" fmla="*/ 78 w 104"/>
                <a:gd name="T13" fmla="*/ 104 h 104"/>
                <a:gd name="T14" fmla="*/ 25 w 104"/>
                <a:gd name="T15" fmla="*/ 104 h 104"/>
                <a:gd name="T16" fmla="*/ 0 w 104"/>
                <a:gd name="T17" fmla="*/ 79 h 104"/>
                <a:gd name="T18" fmla="*/ 0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2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2" y="104"/>
                    <a:pt x="78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11" y="104"/>
                    <a:pt x="0" y="93"/>
                    <a:pt x="0" y="79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633">
              <a:extLst>
                <a:ext uri="{FF2B5EF4-FFF2-40B4-BE49-F238E27FC236}">
                  <a16:creationId xmlns:a16="http://schemas.microsoft.com/office/drawing/2014/main" id="{0144F6AC-1D69-420E-B7BA-E5D3EE62F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55112" y="2009476"/>
              <a:ext cx="773577" cy="801454"/>
            </a:xfrm>
            <a:custGeom>
              <a:avLst/>
              <a:gdLst>
                <a:gd name="T0" fmla="*/ 0 w 359"/>
                <a:gd name="T1" fmla="*/ 0 h 373"/>
                <a:gd name="T2" fmla="*/ 359 w 359"/>
                <a:gd name="T3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307" y="37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634">
              <a:extLst>
                <a:ext uri="{FF2B5EF4-FFF2-40B4-BE49-F238E27FC236}">
                  <a16:creationId xmlns:a16="http://schemas.microsoft.com/office/drawing/2014/main" id="{0B2F9A19-BF0D-4859-BCE2-BCF3639DE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4437" y="2021671"/>
              <a:ext cx="775319" cy="789259"/>
            </a:xfrm>
            <a:custGeom>
              <a:avLst/>
              <a:gdLst>
                <a:gd name="T0" fmla="*/ 0 w 359"/>
                <a:gd name="T1" fmla="*/ 368 h 368"/>
                <a:gd name="T2" fmla="*/ 359 w 359"/>
                <a:gd name="T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68">
                  <a:moveTo>
                    <a:pt x="0" y="368"/>
                  </a:moveTo>
                  <a:cubicBezTo>
                    <a:pt x="0" y="368"/>
                    <a:pt x="52" y="53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635">
              <a:extLst>
                <a:ext uri="{FF2B5EF4-FFF2-40B4-BE49-F238E27FC236}">
                  <a16:creationId xmlns:a16="http://schemas.microsoft.com/office/drawing/2014/main" id="{3B44F156-5C71-4F01-9D99-1447D7DE2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7631" y="2816156"/>
              <a:ext cx="313612" cy="313612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636">
              <a:extLst>
                <a:ext uri="{FF2B5EF4-FFF2-40B4-BE49-F238E27FC236}">
                  <a16:creationId xmlns:a16="http://schemas.microsoft.com/office/drawing/2014/main" id="{F2D7CE86-45C7-4EBE-A209-340BF8AAE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1883" y="2816156"/>
              <a:ext cx="315354" cy="313612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637">
              <a:extLst>
                <a:ext uri="{FF2B5EF4-FFF2-40B4-BE49-F238E27FC236}">
                  <a16:creationId xmlns:a16="http://schemas.microsoft.com/office/drawing/2014/main" id="{567041C5-C335-4336-A561-BA0C586B7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9758" y="1847442"/>
              <a:ext cx="315354" cy="313612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1 h 146"/>
                <a:gd name="T4" fmla="*/ 121 w 146"/>
                <a:gd name="T5" fmla="*/ 146 h 146"/>
                <a:gd name="T6" fmla="*/ 26 w 146"/>
                <a:gd name="T7" fmla="*/ 146 h 146"/>
                <a:gd name="T8" fmla="*/ 0 w 146"/>
                <a:gd name="T9" fmla="*/ 121 h 146"/>
                <a:gd name="T10" fmla="*/ 0 w 146"/>
                <a:gd name="T11" fmla="*/ 81 h 146"/>
                <a:gd name="T12" fmla="*/ 0 w 146"/>
                <a:gd name="T13" fmla="*/ 65 h 146"/>
                <a:gd name="T14" fmla="*/ 0 w 146"/>
                <a:gd name="T15" fmla="*/ 25 h 146"/>
                <a:gd name="T16" fmla="*/ 26 w 146"/>
                <a:gd name="T17" fmla="*/ 0 h 146"/>
                <a:gd name="T18" fmla="*/ 121 w 146"/>
                <a:gd name="T19" fmla="*/ 0 h 146"/>
                <a:gd name="T20" fmla="*/ 146 w 146"/>
                <a:gd name="T21" fmla="*/ 25 h 146"/>
                <a:gd name="T22" fmla="*/ 146 w 146"/>
                <a:gd name="T23" fmla="*/ 65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1"/>
                    <a:pt x="146" y="121"/>
                    <a:pt x="146" y="121"/>
                  </a:cubicBezTo>
                  <a:cubicBezTo>
                    <a:pt x="146" y="135"/>
                    <a:pt x="135" y="146"/>
                    <a:pt x="121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12" y="146"/>
                    <a:pt x="0" y="135"/>
                    <a:pt x="0" y="12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1"/>
                    <a:pt x="146" y="25"/>
                  </a:cubicBezTo>
                  <a:cubicBezTo>
                    <a:pt x="146" y="65"/>
                    <a:pt x="146" y="65"/>
                    <a:pt x="146" y="65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Line 638">
              <a:extLst>
                <a:ext uri="{FF2B5EF4-FFF2-40B4-BE49-F238E27FC236}">
                  <a16:creationId xmlns:a16="http://schemas.microsoft.com/office/drawing/2014/main" id="{0583B84D-09A4-4E03-B62F-568B2BFB75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55112" y="1986826"/>
              <a:ext cx="642905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639">
              <a:extLst>
                <a:ext uri="{FF2B5EF4-FFF2-40B4-BE49-F238E27FC236}">
                  <a16:creationId xmlns:a16="http://schemas.microsoft.com/office/drawing/2014/main" id="{5666C207-295E-4458-843A-B40066DAC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283" y="1986826"/>
              <a:ext cx="740473" cy="0"/>
            </a:xfrm>
            <a:custGeom>
              <a:avLst/>
              <a:gdLst>
                <a:gd name="T0" fmla="*/ 0 w 425"/>
                <a:gd name="T1" fmla="*/ 64 w 425"/>
                <a:gd name="T2" fmla="*/ 425 w 42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25">
                  <a:moveTo>
                    <a:pt x="0" y="0"/>
                  </a:moveTo>
                  <a:lnTo>
                    <a:pt x="64" y="0"/>
                  </a:lnTo>
                  <a:lnTo>
                    <a:pt x="425" y="0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640">
              <a:extLst>
                <a:ext uri="{FF2B5EF4-FFF2-40B4-BE49-F238E27FC236}">
                  <a16:creationId xmlns:a16="http://schemas.microsoft.com/office/drawing/2014/main" id="{0FA485FD-23FE-4A3B-A062-B27298D90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1680" y="2256881"/>
              <a:ext cx="1073252" cy="1451329"/>
            </a:xfrm>
            <a:custGeom>
              <a:avLst/>
              <a:gdLst>
                <a:gd name="T0" fmla="*/ 411 w 497"/>
                <a:gd name="T1" fmla="*/ 649 h 675"/>
                <a:gd name="T2" fmla="*/ 411 w 497"/>
                <a:gd name="T3" fmla="*/ 649 h 675"/>
                <a:gd name="T4" fmla="*/ 385 w 497"/>
                <a:gd name="T5" fmla="*/ 622 h 675"/>
                <a:gd name="T6" fmla="*/ 378 w 497"/>
                <a:gd name="T7" fmla="*/ 622 h 675"/>
                <a:gd name="T8" fmla="*/ 406 w 497"/>
                <a:gd name="T9" fmla="*/ 526 h 675"/>
                <a:gd name="T10" fmla="*/ 497 w 497"/>
                <a:gd name="T11" fmla="*/ 385 h 675"/>
                <a:gd name="T12" fmla="*/ 248 w 497"/>
                <a:gd name="T13" fmla="*/ 0 h 675"/>
                <a:gd name="T14" fmla="*/ 0 w 497"/>
                <a:gd name="T15" fmla="*/ 385 h 675"/>
                <a:gd name="T16" fmla="*/ 90 w 497"/>
                <a:gd name="T17" fmla="*/ 526 h 675"/>
                <a:gd name="T18" fmla="*/ 118 w 497"/>
                <a:gd name="T19" fmla="*/ 622 h 675"/>
                <a:gd name="T20" fmla="*/ 112 w 497"/>
                <a:gd name="T21" fmla="*/ 622 h 675"/>
                <a:gd name="T22" fmla="*/ 85 w 497"/>
                <a:gd name="T23" fmla="*/ 649 h 675"/>
                <a:gd name="T24" fmla="*/ 85 w 497"/>
                <a:gd name="T25" fmla="*/ 649 h 675"/>
                <a:gd name="T26" fmla="*/ 112 w 497"/>
                <a:gd name="T27" fmla="*/ 675 h 675"/>
                <a:gd name="T28" fmla="*/ 385 w 497"/>
                <a:gd name="T29" fmla="*/ 675 h 675"/>
                <a:gd name="T30" fmla="*/ 411 w 497"/>
                <a:gd name="T31" fmla="*/ 649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7" h="675">
                  <a:moveTo>
                    <a:pt x="411" y="649"/>
                  </a:moveTo>
                  <a:cubicBezTo>
                    <a:pt x="411" y="649"/>
                    <a:pt x="411" y="649"/>
                    <a:pt x="411" y="649"/>
                  </a:cubicBezTo>
                  <a:cubicBezTo>
                    <a:pt x="411" y="634"/>
                    <a:pt x="399" y="622"/>
                    <a:pt x="385" y="622"/>
                  </a:cubicBezTo>
                  <a:cubicBezTo>
                    <a:pt x="378" y="622"/>
                    <a:pt x="378" y="622"/>
                    <a:pt x="378" y="622"/>
                  </a:cubicBezTo>
                  <a:cubicBezTo>
                    <a:pt x="378" y="622"/>
                    <a:pt x="378" y="622"/>
                    <a:pt x="406" y="526"/>
                  </a:cubicBezTo>
                  <a:cubicBezTo>
                    <a:pt x="435" y="430"/>
                    <a:pt x="497" y="385"/>
                    <a:pt x="497" y="385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62" y="430"/>
                    <a:pt x="90" y="526"/>
                  </a:cubicBezTo>
                  <a:cubicBezTo>
                    <a:pt x="118" y="622"/>
                    <a:pt x="118" y="622"/>
                    <a:pt x="118" y="622"/>
                  </a:cubicBezTo>
                  <a:cubicBezTo>
                    <a:pt x="112" y="622"/>
                    <a:pt x="112" y="622"/>
                    <a:pt x="112" y="622"/>
                  </a:cubicBezTo>
                  <a:cubicBezTo>
                    <a:pt x="97" y="622"/>
                    <a:pt x="85" y="634"/>
                    <a:pt x="85" y="649"/>
                  </a:cubicBezTo>
                  <a:cubicBezTo>
                    <a:pt x="85" y="649"/>
                    <a:pt x="85" y="649"/>
                    <a:pt x="85" y="649"/>
                  </a:cubicBezTo>
                  <a:cubicBezTo>
                    <a:pt x="85" y="663"/>
                    <a:pt x="97" y="675"/>
                    <a:pt x="112" y="675"/>
                  </a:cubicBezTo>
                  <a:cubicBezTo>
                    <a:pt x="385" y="675"/>
                    <a:pt x="385" y="675"/>
                    <a:pt x="385" y="675"/>
                  </a:cubicBezTo>
                  <a:cubicBezTo>
                    <a:pt x="399" y="675"/>
                    <a:pt x="411" y="663"/>
                    <a:pt x="411" y="649"/>
                  </a:cubicBezTo>
                  <a:close/>
                </a:path>
              </a:pathLst>
            </a:custGeom>
            <a:solidFill>
              <a:schemeClr val="accent1"/>
            </a:solidFill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641">
              <a:extLst>
                <a:ext uri="{FF2B5EF4-FFF2-40B4-BE49-F238E27FC236}">
                  <a16:creationId xmlns:a16="http://schemas.microsoft.com/office/drawing/2014/main" id="{3E1700A4-D419-4C47-A1BE-D28EB54A1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6564" y="2256881"/>
              <a:ext cx="0" cy="559276"/>
            </a:xfrm>
            <a:custGeom>
              <a:avLst/>
              <a:gdLst>
                <a:gd name="T0" fmla="*/ 0 h 321"/>
                <a:gd name="T1" fmla="*/ 321 h 321"/>
                <a:gd name="T2" fmla="*/ 0 h 32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21">
                  <a:moveTo>
                    <a:pt x="0" y="0"/>
                  </a:moveTo>
                  <a:lnTo>
                    <a:pt x="0" y="3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Line 642">
              <a:extLst>
                <a:ext uri="{FF2B5EF4-FFF2-40B4-BE49-F238E27FC236}">
                  <a16:creationId xmlns:a16="http://schemas.microsoft.com/office/drawing/2014/main" id="{73A72108-D44E-4F8E-8447-23DB908AA3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96564" y="2256881"/>
              <a:ext cx="0" cy="559276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Oval 643">
              <a:extLst>
                <a:ext uri="{FF2B5EF4-FFF2-40B4-BE49-F238E27FC236}">
                  <a16:creationId xmlns:a16="http://schemas.microsoft.com/office/drawing/2014/main" id="{4E4B330D-37BE-421E-8E4A-7CCBDED84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3696" y="2816156"/>
              <a:ext cx="287478" cy="285736"/>
            </a:xfrm>
            <a:prstGeom prst="ellipse">
              <a:avLst/>
            </a:prstGeom>
            <a:solidFill>
              <a:schemeClr val="accent1"/>
            </a:solidFill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Line 644">
              <a:extLst>
                <a:ext uri="{FF2B5EF4-FFF2-40B4-BE49-F238E27FC236}">
                  <a16:creationId xmlns:a16="http://schemas.microsoft.com/office/drawing/2014/main" id="{66771CDA-A793-45FE-BEE6-9456C923BF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03859" y="3593218"/>
              <a:ext cx="573213" cy="0"/>
            </a:xfrm>
            <a:prstGeom prst="line">
              <a:avLst/>
            </a:pr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632">
              <a:extLst>
                <a:ext uri="{FF2B5EF4-FFF2-40B4-BE49-F238E27FC236}">
                  <a16:creationId xmlns:a16="http://schemas.microsoft.com/office/drawing/2014/main" id="{3EB7F8AD-FE78-4EAD-BD62-2F85D2EFF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6035" y="1875319"/>
              <a:ext cx="224755" cy="223013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79 h 104"/>
                <a:gd name="T4" fmla="*/ 79 w 104"/>
                <a:gd name="T5" fmla="*/ 104 h 104"/>
                <a:gd name="T6" fmla="*/ 26 w 104"/>
                <a:gd name="T7" fmla="*/ 104 h 104"/>
                <a:gd name="T8" fmla="*/ 0 w 104"/>
                <a:gd name="T9" fmla="*/ 79 h 104"/>
                <a:gd name="T10" fmla="*/ 0 w 104"/>
                <a:gd name="T11" fmla="*/ 26 h 104"/>
                <a:gd name="T12" fmla="*/ 26 w 104"/>
                <a:gd name="T13" fmla="*/ 0 h 104"/>
                <a:gd name="T14" fmla="*/ 79 w 104"/>
                <a:gd name="T15" fmla="*/ 0 h 104"/>
                <a:gd name="T16" fmla="*/ 104 w 104"/>
                <a:gd name="T17" fmla="*/ 26 h 104"/>
                <a:gd name="T18" fmla="*/ 104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3"/>
                    <a:pt x="0" y="7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lnTo>
                    <a:pt x="104" y="52"/>
                  </a:lnTo>
                  <a:close/>
                </a:path>
              </a:pathLst>
            </a:custGeom>
            <a:solidFill>
              <a:schemeClr val="accent1"/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46" name="Oval 645">
            <a:extLst>
              <a:ext uri="{FF2B5EF4-FFF2-40B4-BE49-F238E27FC236}">
                <a16:creationId xmlns:a16="http://schemas.microsoft.com/office/drawing/2014/main" id="{FF7280E6-A3E1-420F-BAAC-15673F7C869E}"/>
              </a:ext>
            </a:extLst>
          </p:cNvPr>
          <p:cNvSpPr/>
          <p:nvPr/>
        </p:nvSpPr>
        <p:spPr>
          <a:xfrm>
            <a:off x="2698894" y="396071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69" name="Group 668">
            <a:extLst>
              <a:ext uri="{FF2B5EF4-FFF2-40B4-BE49-F238E27FC236}">
                <a16:creationId xmlns:a16="http://schemas.microsoft.com/office/drawing/2014/main" id="{381C00B3-45D4-4AA8-99BC-05E94DE7D990}"/>
              </a:ext>
            </a:extLst>
          </p:cNvPr>
          <p:cNvGrpSpPr/>
          <p:nvPr/>
        </p:nvGrpSpPr>
        <p:grpSpPr>
          <a:xfrm>
            <a:off x="2827135" y="4089786"/>
            <a:ext cx="383450" cy="381783"/>
            <a:chOff x="3438490" y="4007668"/>
            <a:chExt cx="496841" cy="494681"/>
          </a:xfrm>
        </p:grpSpPr>
        <p:sp>
          <p:nvSpPr>
            <p:cNvPr id="650" name="Freeform 648">
              <a:extLst>
                <a:ext uri="{FF2B5EF4-FFF2-40B4-BE49-F238E27FC236}">
                  <a16:creationId xmlns:a16="http://schemas.microsoft.com/office/drawing/2014/main" id="{E0DDD2FD-176C-4ED8-A150-88B7E2394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4298" y="4158448"/>
              <a:ext cx="38451" cy="38235"/>
            </a:xfrm>
            <a:custGeom>
              <a:avLst/>
              <a:gdLst>
                <a:gd name="T0" fmla="*/ 0 w 104"/>
                <a:gd name="T1" fmla="*/ 52 h 104"/>
                <a:gd name="T2" fmla="*/ 0 w 104"/>
                <a:gd name="T3" fmla="*/ 26 h 104"/>
                <a:gd name="T4" fmla="*/ 25 w 104"/>
                <a:gd name="T5" fmla="*/ 0 h 104"/>
                <a:gd name="T6" fmla="*/ 78 w 104"/>
                <a:gd name="T7" fmla="*/ 0 h 104"/>
                <a:gd name="T8" fmla="*/ 104 w 104"/>
                <a:gd name="T9" fmla="*/ 26 h 104"/>
                <a:gd name="T10" fmla="*/ 104 w 104"/>
                <a:gd name="T11" fmla="*/ 79 h 104"/>
                <a:gd name="T12" fmla="*/ 78 w 104"/>
                <a:gd name="T13" fmla="*/ 104 h 104"/>
                <a:gd name="T14" fmla="*/ 25 w 104"/>
                <a:gd name="T15" fmla="*/ 104 h 104"/>
                <a:gd name="T16" fmla="*/ 0 w 104"/>
                <a:gd name="T17" fmla="*/ 79 h 104"/>
                <a:gd name="T18" fmla="*/ 0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2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2" y="104"/>
                    <a:pt x="78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11" y="104"/>
                    <a:pt x="0" y="93"/>
                    <a:pt x="0" y="79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650">
              <a:extLst>
                <a:ext uri="{FF2B5EF4-FFF2-40B4-BE49-F238E27FC236}">
                  <a16:creationId xmlns:a16="http://schemas.microsoft.com/office/drawing/2014/main" id="{EA12C062-FD76-4E82-A986-A629EBA98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913" y="4181562"/>
              <a:ext cx="133067" cy="137603"/>
            </a:xfrm>
            <a:custGeom>
              <a:avLst/>
              <a:gdLst>
                <a:gd name="T0" fmla="*/ 0 w 359"/>
                <a:gd name="T1" fmla="*/ 0 h 373"/>
                <a:gd name="T2" fmla="*/ 359 w 359"/>
                <a:gd name="T3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307" y="37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651">
              <a:extLst>
                <a:ext uri="{FF2B5EF4-FFF2-40B4-BE49-F238E27FC236}">
                  <a16:creationId xmlns:a16="http://schemas.microsoft.com/office/drawing/2014/main" id="{A6044AC5-DB36-4BA0-8758-6707AFAD7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7057" y="4183507"/>
              <a:ext cx="132851" cy="135659"/>
            </a:xfrm>
            <a:custGeom>
              <a:avLst/>
              <a:gdLst>
                <a:gd name="T0" fmla="*/ 0 w 359"/>
                <a:gd name="T1" fmla="*/ 368 h 368"/>
                <a:gd name="T2" fmla="*/ 359 w 359"/>
                <a:gd name="T3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9" h="368">
                  <a:moveTo>
                    <a:pt x="0" y="368"/>
                  </a:moveTo>
                  <a:cubicBezTo>
                    <a:pt x="0" y="368"/>
                    <a:pt x="52" y="53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Freeform 652">
              <a:extLst>
                <a:ext uri="{FF2B5EF4-FFF2-40B4-BE49-F238E27FC236}">
                  <a16:creationId xmlns:a16="http://schemas.microsoft.com/office/drawing/2014/main" id="{1DC3F2CE-9F40-4BEB-B36E-CDAE253AB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9839" y="4320030"/>
              <a:ext cx="54221" cy="53789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Freeform 653">
              <a:extLst>
                <a:ext uri="{FF2B5EF4-FFF2-40B4-BE49-F238E27FC236}">
                  <a16:creationId xmlns:a16="http://schemas.microsoft.com/office/drawing/2014/main" id="{8E339C69-5A5E-4FDA-B361-7E3BFF9B5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977" y="4320030"/>
              <a:ext cx="54004" cy="53789"/>
            </a:xfrm>
            <a:custGeom>
              <a:avLst/>
              <a:gdLst>
                <a:gd name="T0" fmla="*/ 98 w 146"/>
                <a:gd name="T1" fmla="*/ 146 h 146"/>
                <a:gd name="T2" fmla="*/ 48 w 146"/>
                <a:gd name="T3" fmla="*/ 146 h 146"/>
                <a:gd name="T4" fmla="*/ 0 w 146"/>
                <a:gd name="T5" fmla="*/ 98 h 146"/>
                <a:gd name="T6" fmla="*/ 0 w 146"/>
                <a:gd name="T7" fmla="*/ 48 h 146"/>
                <a:gd name="T8" fmla="*/ 48 w 146"/>
                <a:gd name="T9" fmla="*/ 0 h 146"/>
                <a:gd name="T10" fmla="*/ 98 w 146"/>
                <a:gd name="T11" fmla="*/ 0 h 146"/>
                <a:gd name="T12" fmla="*/ 146 w 146"/>
                <a:gd name="T13" fmla="*/ 48 h 146"/>
                <a:gd name="T14" fmla="*/ 146 w 146"/>
                <a:gd name="T15" fmla="*/ 98 h 146"/>
                <a:gd name="T16" fmla="*/ 98 w 14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146">
                  <a:moveTo>
                    <a:pt x="98" y="146"/>
                  </a:move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Freeform 654">
              <a:extLst>
                <a:ext uri="{FF2B5EF4-FFF2-40B4-BE49-F238E27FC236}">
                  <a16:creationId xmlns:a16="http://schemas.microsoft.com/office/drawing/2014/main" id="{39083D78-2DC7-44F6-87BF-F46A7B53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908" y="4153696"/>
              <a:ext cx="54004" cy="53789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1 h 146"/>
                <a:gd name="T4" fmla="*/ 121 w 146"/>
                <a:gd name="T5" fmla="*/ 146 h 146"/>
                <a:gd name="T6" fmla="*/ 26 w 146"/>
                <a:gd name="T7" fmla="*/ 146 h 146"/>
                <a:gd name="T8" fmla="*/ 0 w 146"/>
                <a:gd name="T9" fmla="*/ 121 h 146"/>
                <a:gd name="T10" fmla="*/ 0 w 146"/>
                <a:gd name="T11" fmla="*/ 81 h 146"/>
                <a:gd name="T12" fmla="*/ 0 w 146"/>
                <a:gd name="T13" fmla="*/ 65 h 146"/>
                <a:gd name="T14" fmla="*/ 0 w 146"/>
                <a:gd name="T15" fmla="*/ 26 h 146"/>
                <a:gd name="T16" fmla="*/ 26 w 146"/>
                <a:gd name="T17" fmla="*/ 0 h 146"/>
                <a:gd name="T18" fmla="*/ 121 w 146"/>
                <a:gd name="T19" fmla="*/ 0 h 146"/>
                <a:gd name="T20" fmla="*/ 146 w 146"/>
                <a:gd name="T21" fmla="*/ 26 h 146"/>
                <a:gd name="T22" fmla="*/ 146 w 146"/>
                <a:gd name="T23" fmla="*/ 65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1"/>
                    <a:pt x="146" y="121"/>
                    <a:pt x="146" y="121"/>
                  </a:cubicBezTo>
                  <a:cubicBezTo>
                    <a:pt x="146" y="135"/>
                    <a:pt x="135" y="146"/>
                    <a:pt x="121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12" y="146"/>
                    <a:pt x="0" y="135"/>
                    <a:pt x="0" y="12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2"/>
                    <a:pt x="146" y="26"/>
                  </a:cubicBezTo>
                  <a:cubicBezTo>
                    <a:pt x="146" y="65"/>
                    <a:pt x="146" y="65"/>
                    <a:pt x="146" y="65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Line 655">
              <a:extLst>
                <a:ext uri="{FF2B5EF4-FFF2-40B4-BE49-F238E27FC236}">
                  <a16:creationId xmlns:a16="http://schemas.microsoft.com/office/drawing/2014/main" id="{0A0BA647-7416-49A7-9AFB-08D86EB2E3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13913" y="4177674"/>
              <a:ext cx="11038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656">
              <a:extLst>
                <a:ext uri="{FF2B5EF4-FFF2-40B4-BE49-F238E27FC236}">
                  <a16:creationId xmlns:a16="http://schemas.microsoft.com/office/drawing/2014/main" id="{1E407183-D401-4CDF-A19D-4FE628DB4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2890" y="4177674"/>
              <a:ext cx="127018" cy="0"/>
            </a:xfrm>
            <a:custGeom>
              <a:avLst/>
              <a:gdLst>
                <a:gd name="T0" fmla="*/ 0 w 588"/>
                <a:gd name="T1" fmla="*/ 89 w 588"/>
                <a:gd name="T2" fmla="*/ 588 w 5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88">
                  <a:moveTo>
                    <a:pt x="0" y="0"/>
                  </a:moveTo>
                  <a:lnTo>
                    <a:pt x="89" y="0"/>
                  </a:lnTo>
                  <a:lnTo>
                    <a:pt x="5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657">
              <a:extLst>
                <a:ext uri="{FF2B5EF4-FFF2-40B4-BE49-F238E27FC236}">
                  <a16:creationId xmlns:a16="http://schemas.microsoft.com/office/drawing/2014/main" id="{22788B3E-B543-4578-B77B-1F835EFBF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5103" y="4210725"/>
              <a:ext cx="184047" cy="248853"/>
            </a:xfrm>
            <a:custGeom>
              <a:avLst/>
              <a:gdLst>
                <a:gd name="T0" fmla="*/ 411 w 497"/>
                <a:gd name="T1" fmla="*/ 649 h 675"/>
                <a:gd name="T2" fmla="*/ 411 w 497"/>
                <a:gd name="T3" fmla="*/ 649 h 675"/>
                <a:gd name="T4" fmla="*/ 385 w 497"/>
                <a:gd name="T5" fmla="*/ 622 h 675"/>
                <a:gd name="T6" fmla="*/ 378 w 497"/>
                <a:gd name="T7" fmla="*/ 622 h 675"/>
                <a:gd name="T8" fmla="*/ 406 w 497"/>
                <a:gd name="T9" fmla="*/ 527 h 675"/>
                <a:gd name="T10" fmla="*/ 497 w 497"/>
                <a:gd name="T11" fmla="*/ 385 h 675"/>
                <a:gd name="T12" fmla="*/ 248 w 497"/>
                <a:gd name="T13" fmla="*/ 0 h 675"/>
                <a:gd name="T14" fmla="*/ 0 w 497"/>
                <a:gd name="T15" fmla="*/ 385 h 675"/>
                <a:gd name="T16" fmla="*/ 90 w 497"/>
                <a:gd name="T17" fmla="*/ 527 h 675"/>
                <a:gd name="T18" fmla="*/ 118 w 497"/>
                <a:gd name="T19" fmla="*/ 622 h 675"/>
                <a:gd name="T20" fmla="*/ 112 w 497"/>
                <a:gd name="T21" fmla="*/ 622 h 675"/>
                <a:gd name="T22" fmla="*/ 85 w 497"/>
                <a:gd name="T23" fmla="*/ 649 h 675"/>
                <a:gd name="T24" fmla="*/ 85 w 497"/>
                <a:gd name="T25" fmla="*/ 649 h 675"/>
                <a:gd name="T26" fmla="*/ 112 w 497"/>
                <a:gd name="T27" fmla="*/ 675 h 675"/>
                <a:gd name="T28" fmla="*/ 385 w 497"/>
                <a:gd name="T29" fmla="*/ 675 h 675"/>
                <a:gd name="T30" fmla="*/ 411 w 497"/>
                <a:gd name="T31" fmla="*/ 649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7" h="675">
                  <a:moveTo>
                    <a:pt x="411" y="649"/>
                  </a:moveTo>
                  <a:cubicBezTo>
                    <a:pt x="411" y="649"/>
                    <a:pt x="411" y="649"/>
                    <a:pt x="411" y="649"/>
                  </a:cubicBezTo>
                  <a:cubicBezTo>
                    <a:pt x="411" y="634"/>
                    <a:pt x="399" y="622"/>
                    <a:pt x="385" y="622"/>
                  </a:cubicBezTo>
                  <a:cubicBezTo>
                    <a:pt x="378" y="622"/>
                    <a:pt x="378" y="622"/>
                    <a:pt x="378" y="622"/>
                  </a:cubicBezTo>
                  <a:cubicBezTo>
                    <a:pt x="378" y="622"/>
                    <a:pt x="378" y="622"/>
                    <a:pt x="406" y="527"/>
                  </a:cubicBezTo>
                  <a:cubicBezTo>
                    <a:pt x="435" y="431"/>
                    <a:pt x="497" y="385"/>
                    <a:pt x="497" y="385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62" y="431"/>
                    <a:pt x="90" y="527"/>
                  </a:cubicBezTo>
                  <a:cubicBezTo>
                    <a:pt x="118" y="622"/>
                    <a:pt x="118" y="622"/>
                    <a:pt x="118" y="622"/>
                  </a:cubicBezTo>
                  <a:cubicBezTo>
                    <a:pt x="112" y="622"/>
                    <a:pt x="112" y="622"/>
                    <a:pt x="112" y="622"/>
                  </a:cubicBezTo>
                  <a:cubicBezTo>
                    <a:pt x="97" y="622"/>
                    <a:pt x="85" y="634"/>
                    <a:pt x="85" y="649"/>
                  </a:cubicBezTo>
                  <a:cubicBezTo>
                    <a:pt x="85" y="649"/>
                    <a:pt x="85" y="649"/>
                    <a:pt x="85" y="649"/>
                  </a:cubicBezTo>
                  <a:cubicBezTo>
                    <a:pt x="85" y="663"/>
                    <a:pt x="97" y="675"/>
                    <a:pt x="112" y="675"/>
                  </a:cubicBezTo>
                  <a:cubicBezTo>
                    <a:pt x="385" y="675"/>
                    <a:pt x="385" y="675"/>
                    <a:pt x="385" y="675"/>
                  </a:cubicBezTo>
                  <a:cubicBezTo>
                    <a:pt x="399" y="675"/>
                    <a:pt x="411" y="663"/>
                    <a:pt x="411" y="649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Line 658">
              <a:extLst>
                <a:ext uri="{FF2B5EF4-FFF2-40B4-BE49-F238E27FC236}">
                  <a16:creationId xmlns:a16="http://schemas.microsoft.com/office/drawing/2014/main" id="{BFC531CC-9931-4EB5-9038-4B08ACEB54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6911" y="4210725"/>
              <a:ext cx="0" cy="95912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Oval 659">
              <a:extLst>
                <a:ext uri="{FF2B5EF4-FFF2-40B4-BE49-F238E27FC236}">
                  <a16:creationId xmlns:a16="http://schemas.microsoft.com/office/drawing/2014/main" id="{BA5D5C68-BC2F-42A7-AFC8-6A3C40BA9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2500" y="4306637"/>
              <a:ext cx="49252" cy="49036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Line 660">
              <a:extLst>
                <a:ext uri="{FF2B5EF4-FFF2-40B4-BE49-F238E27FC236}">
                  <a16:creationId xmlns:a16="http://schemas.microsoft.com/office/drawing/2014/main" id="{6AC4F51E-8D69-495F-8A62-2CE8823845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36578" y="4440136"/>
              <a:ext cx="98504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661">
              <a:extLst>
                <a:ext uri="{FF2B5EF4-FFF2-40B4-BE49-F238E27FC236}">
                  <a16:creationId xmlns:a16="http://schemas.microsoft.com/office/drawing/2014/main" id="{0FE1AF24-6571-4577-BCCD-BAB39E9F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068" y="4036398"/>
              <a:ext cx="456878" cy="390128"/>
            </a:xfrm>
            <a:custGeom>
              <a:avLst/>
              <a:gdLst>
                <a:gd name="T0" fmla="*/ 438 w 1234"/>
                <a:gd name="T1" fmla="*/ 1058 h 1058"/>
                <a:gd name="T2" fmla="*/ 48 w 1234"/>
                <a:gd name="T3" fmla="*/ 1058 h 1058"/>
                <a:gd name="T4" fmla="*/ 0 w 1234"/>
                <a:gd name="T5" fmla="*/ 1010 h 1058"/>
                <a:gd name="T6" fmla="*/ 0 w 1234"/>
                <a:gd name="T7" fmla="*/ 48 h 1058"/>
                <a:gd name="T8" fmla="*/ 48 w 1234"/>
                <a:gd name="T9" fmla="*/ 0 h 1058"/>
                <a:gd name="T10" fmla="*/ 1186 w 1234"/>
                <a:gd name="T11" fmla="*/ 0 h 1058"/>
                <a:gd name="T12" fmla="*/ 1234 w 1234"/>
                <a:gd name="T13" fmla="*/ 48 h 1058"/>
                <a:gd name="T14" fmla="*/ 1234 w 1234"/>
                <a:gd name="T15" fmla="*/ 1010 h 1058"/>
                <a:gd name="T16" fmla="*/ 1186 w 1234"/>
                <a:gd name="T17" fmla="*/ 1058 h 1058"/>
                <a:gd name="T18" fmla="*/ 796 w 1234"/>
                <a:gd name="T19" fmla="*/ 105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4" h="1058">
                  <a:moveTo>
                    <a:pt x="438" y="1058"/>
                  </a:moveTo>
                  <a:cubicBezTo>
                    <a:pt x="48" y="1058"/>
                    <a:pt x="48" y="1058"/>
                    <a:pt x="48" y="1058"/>
                  </a:cubicBezTo>
                  <a:cubicBezTo>
                    <a:pt x="21" y="1058"/>
                    <a:pt x="0" y="1036"/>
                    <a:pt x="0" y="101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186" y="0"/>
                    <a:pt x="1186" y="0"/>
                    <a:pt x="1186" y="0"/>
                  </a:cubicBezTo>
                  <a:cubicBezTo>
                    <a:pt x="1213" y="0"/>
                    <a:pt x="1234" y="21"/>
                    <a:pt x="1234" y="48"/>
                  </a:cubicBezTo>
                  <a:cubicBezTo>
                    <a:pt x="1234" y="1010"/>
                    <a:pt x="1234" y="1010"/>
                    <a:pt x="1234" y="1010"/>
                  </a:cubicBezTo>
                  <a:cubicBezTo>
                    <a:pt x="1234" y="1036"/>
                    <a:pt x="1213" y="1058"/>
                    <a:pt x="1186" y="1058"/>
                  </a:cubicBezTo>
                  <a:cubicBezTo>
                    <a:pt x="796" y="1058"/>
                    <a:pt x="796" y="1058"/>
                    <a:pt x="796" y="105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Oval 663">
              <a:extLst>
                <a:ext uri="{FF2B5EF4-FFF2-40B4-BE49-F238E27FC236}">
                  <a16:creationId xmlns:a16="http://schemas.microsoft.com/office/drawing/2014/main" id="{3476750F-0C45-4A35-9A99-072DDA715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8822" y="4459577"/>
              <a:ext cx="12313" cy="12313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Oval 664">
              <a:extLst>
                <a:ext uri="{FF2B5EF4-FFF2-40B4-BE49-F238E27FC236}">
                  <a16:creationId xmlns:a16="http://schemas.microsoft.com/office/drawing/2014/main" id="{67203201-7D1C-48DC-899A-480E04AA8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5824" y="4459577"/>
              <a:ext cx="12313" cy="12313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Oval 665">
              <a:extLst>
                <a:ext uri="{FF2B5EF4-FFF2-40B4-BE49-F238E27FC236}">
                  <a16:creationId xmlns:a16="http://schemas.microsoft.com/office/drawing/2014/main" id="{84C643F0-D73E-4C39-B1B0-5B56C1206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098" y="4459577"/>
              <a:ext cx="12097" cy="12313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649">
              <a:extLst>
                <a:ext uri="{FF2B5EF4-FFF2-40B4-BE49-F238E27FC236}">
                  <a16:creationId xmlns:a16="http://schemas.microsoft.com/office/drawing/2014/main" id="{76CD302C-8BEA-4AA7-97D8-140226F3E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664" y="4158448"/>
              <a:ext cx="38451" cy="38235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79 h 104"/>
                <a:gd name="T4" fmla="*/ 79 w 104"/>
                <a:gd name="T5" fmla="*/ 104 h 104"/>
                <a:gd name="T6" fmla="*/ 26 w 104"/>
                <a:gd name="T7" fmla="*/ 104 h 104"/>
                <a:gd name="T8" fmla="*/ 0 w 104"/>
                <a:gd name="T9" fmla="*/ 79 h 104"/>
                <a:gd name="T10" fmla="*/ 0 w 104"/>
                <a:gd name="T11" fmla="*/ 26 h 104"/>
                <a:gd name="T12" fmla="*/ 26 w 104"/>
                <a:gd name="T13" fmla="*/ 0 h 104"/>
                <a:gd name="T14" fmla="*/ 79 w 104"/>
                <a:gd name="T15" fmla="*/ 0 h 104"/>
                <a:gd name="T16" fmla="*/ 104 w 104"/>
                <a:gd name="T17" fmla="*/ 26 h 104"/>
                <a:gd name="T18" fmla="*/ 104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3"/>
                    <a:pt x="0" y="7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lnTo>
                    <a:pt x="104" y="5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662">
              <a:extLst>
                <a:ext uri="{FF2B5EF4-FFF2-40B4-BE49-F238E27FC236}">
                  <a16:creationId xmlns:a16="http://schemas.microsoft.com/office/drawing/2014/main" id="{1C7BC470-1486-4D88-BBD6-89844D3DE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490" y="4007668"/>
              <a:ext cx="496841" cy="494681"/>
            </a:xfrm>
            <a:custGeom>
              <a:avLst/>
              <a:gdLst>
                <a:gd name="T0" fmla="*/ 1294 w 1342"/>
                <a:gd name="T1" fmla="*/ 1342 h 1342"/>
                <a:gd name="T2" fmla="*/ 48 w 1342"/>
                <a:gd name="T3" fmla="*/ 1342 h 1342"/>
                <a:gd name="T4" fmla="*/ 0 w 1342"/>
                <a:gd name="T5" fmla="*/ 1294 h 1342"/>
                <a:gd name="T6" fmla="*/ 0 w 1342"/>
                <a:gd name="T7" fmla="*/ 48 h 1342"/>
                <a:gd name="T8" fmla="*/ 48 w 1342"/>
                <a:gd name="T9" fmla="*/ 0 h 1342"/>
                <a:gd name="T10" fmla="*/ 1294 w 1342"/>
                <a:gd name="T11" fmla="*/ 0 h 1342"/>
                <a:gd name="T12" fmla="*/ 1342 w 1342"/>
                <a:gd name="T13" fmla="*/ 48 h 1342"/>
                <a:gd name="T14" fmla="*/ 1342 w 1342"/>
                <a:gd name="T15" fmla="*/ 1294 h 1342"/>
                <a:gd name="T16" fmla="*/ 1294 w 1342"/>
                <a:gd name="T17" fmla="*/ 1342 h 1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2" h="1342">
                  <a:moveTo>
                    <a:pt x="1294" y="1342"/>
                  </a:moveTo>
                  <a:cubicBezTo>
                    <a:pt x="48" y="1342"/>
                    <a:pt x="48" y="1342"/>
                    <a:pt x="48" y="1342"/>
                  </a:cubicBezTo>
                  <a:cubicBezTo>
                    <a:pt x="22" y="1342"/>
                    <a:pt x="0" y="1321"/>
                    <a:pt x="0" y="129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1294" y="0"/>
                    <a:pt x="1294" y="0"/>
                    <a:pt x="1294" y="0"/>
                  </a:cubicBezTo>
                  <a:cubicBezTo>
                    <a:pt x="1321" y="0"/>
                    <a:pt x="1342" y="21"/>
                    <a:pt x="1342" y="48"/>
                  </a:cubicBezTo>
                  <a:cubicBezTo>
                    <a:pt x="1342" y="1294"/>
                    <a:pt x="1342" y="1294"/>
                    <a:pt x="1342" y="1294"/>
                  </a:cubicBezTo>
                  <a:cubicBezTo>
                    <a:pt x="1342" y="1321"/>
                    <a:pt x="1321" y="1342"/>
                    <a:pt x="1294" y="1342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70" name="Oval 669">
            <a:extLst>
              <a:ext uri="{FF2B5EF4-FFF2-40B4-BE49-F238E27FC236}">
                <a16:creationId xmlns:a16="http://schemas.microsoft.com/office/drawing/2014/main" id="{F5749EA4-6AE7-481F-9DE0-11EDCAAF2BFA}"/>
              </a:ext>
            </a:extLst>
          </p:cNvPr>
          <p:cNvSpPr/>
          <p:nvPr/>
        </p:nvSpPr>
        <p:spPr>
          <a:xfrm>
            <a:off x="3656109" y="392361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0A1DDCA2-93D3-43F7-94B3-70F46AC6011C}"/>
              </a:ext>
            </a:extLst>
          </p:cNvPr>
          <p:cNvGrpSpPr/>
          <p:nvPr/>
        </p:nvGrpSpPr>
        <p:grpSpPr>
          <a:xfrm>
            <a:off x="3782348" y="4050693"/>
            <a:ext cx="387455" cy="385770"/>
            <a:chOff x="4268788" y="1609726"/>
            <a:chExt cx="3651250" cy="3635375"/>
          </a:xfrm>
        </p:grpSpPr>
        <p:sp>
          <p:nvSpPr>
            <p:cNvPr id="674" name="Freeform 669">
              <a:extLst>
                <a:ext uri="{FF2B5EF4-FFF2-40B4-BE49-F238E27FC236}">
                  <a16:creationId xmlns:a16="http://schemas.microsoft.com/office/drawing/2014/main" id="{FCA8C856-C2E6-49E9-B346-24D5F0DB0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638" y="3883026"/>
              <a:ext cx="398463" cy="395288"/>
            </a:xfrm>
            <a:custGeom>
              <a:avLst/>
              <a:gdLst>
                <a:gd name="T0" fmla="*/ 74 w 146"/>
                <a:gd name="T1" fmla="*/ 0 h 146"/>
                <a:gd name="T2" fmla="*/ 98 w 146"/>
                <a:gd name="T3" fmla="*/ 0 h 146"/>
                <a:gd name="T4" fmla="*/ 146 w 146"/>
                <a:gd name="T5" fmla="*/ 48 h 146"/>
                <a:gd name="T6" fmla="*/ 146 w 146"/>
                <a:gd name="T7" fmla="*/ 98 h 146"/>
                <a:gd name="T8" fmla="*/ 98 w 146"/>
                <a:gd name="T9" fmla="*/ 146 h 146"/>
                <a:gd name="T10" fmla="*/ 48 w 146"/>
                <a:gd name="T11" fmla="*/ 146 h 146"/>
                <a:gd name="T12" fmla="*/ 0 w 146"/>
                <a:gd name="T13" fmla="*/ 98 h 146"/>
                <a:gd name="T14" fmla="*/ 0 w 146"/>
                <a:gd name="T15" fmla="*/ 48 h 146"/>
                <a:gd name="T16" fmla="*/ 48 w 146"/>
                <a:gd name="T17" fmla="*/ 0 h 146"/>
                <a:gd name="T18" fmla="*/ 74 w 146"/>
                <a:gd name="T1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6" h="146">
                  <a:moveTo>
                    <a:pt x="74" y="0"/>
                  </a:move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lnTo>
                    <a:pt x="74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Freeform 670">
              <a:extLst>
                <a:ext uri="{FF2B5EF4-FFF2-40B4-BE49-F238E27FC236}">
                  <a16:creationId xmlns:a16="http://schemas.microsoft.com/office/drawing/2014/main" id="{51056D24-4ECA-47ED-9D03-A1301C1A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2313" y="3883026"/>
              <a:ext cx="396875" cy="395288"/>
            </a:xfrm>
            <a:custGeom>
              <a:avLst/>
              <a:gdLst>
                <a:gd name="T0" fmla="*/ 0 w 146"/>
                <a:gd name="T1" fmla="*/ 98 h 146"/>
                <a:gd name="T2" fmla="*/ 0 w 146"/>
                <a:gd name="T3" fmla="*/ 48 h 146"/>
                <a:gd name="T4" fmla="*/ 48 w 146"/>
                <a:gd name="T5" fmla="*/ 0 h 146"/>
                <a:gd name="T6" fmla="*/ 72 w 146"/>
                <a:gd name="T7" fmla="*/ 0 h 146"/>
                <a:gd name="T8" fmla="*/ 98 w 146"/>
                <a:gd name="T9" fmla="*/ 0 h 146"/>
                <a:gd name="T10" fmla="*/ 146 w 146"/>
                <a:gd name="T11" fmla="*/ 48 h 146"/>
                <a:gd name="T12" fmla="*/ 146 w 146"/>
                <a:gd name="T13" fmla="*/ 98 h 146"/>
                <a:gd name="T14" fmla="*/ 98 w 146"/>
                <a:gd name="T15" fmla="*/ 146 h 146"/>
                <a:gd name="T16" fmla="*/ 48 w 146"/>
                <a:gd name="T17" fmla="*/ 146 h 146"/>
                <a:gd name="T18" fmla="*/ 0 w 146"/>
                <a:gd name="T19" fmla="*/ 98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6" h="146">
                  <a:moveTo>
                    <a:pt x="0" y="98"/>
                  </a:move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125" y="0"/>
                    <a:pt x="146" y="22"/>
                    <a:pt x="146" y="48"/>
                  </a:cubicBezTo>
                  <a:cubicBezTo>
                    <a:pt x="146" y="98"/>
                    <a:pt x="146" y="98"/>
                    <a:pt x="146" y="98"/>
                  </a:cubicBezTo>
                  <a:cubicBezTo>
                    <a:pt x="146" y="125"/>
                    <a:pt x="125" y="146"/>
                    <a:pt x="98" y="146"/>
                  </a:cubicBezTo>
                  <a:cubicBezTo>
                    <a:pt x="48" y="146"/>
                    <a:pt x="48" y="146"/>
                    <a:pt x="48" y="146"/>
                  </a:cubicBezTo>
                  <a:cubicBezTo>
                    <a:pt x="22" y="146"/>
                    <a:pt x="0" y="125"/>
                    <a:pt x="0" y="98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671">
              <a:extLst>
                <a:ext uri="{FF2B5EF4-FFF2-40B4-BE49-F238E27FC236}">
                  <a16:creationId xmlns:a16="http://schemas.microsoft.com/office/drawing/2014/main" id="{9894BA11-5CAD-441E-8638-84B93F225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4063" y="2717801"/>
              <a:ext cx="282575" cy="280988"/>
            </a:xfrm>
            <a:custGeom>
              <a:avLst/>
              <a:gdLst>
                <a:gd name="T0" fmla="*/ 0 w 104"/>
                <a:gd name="T1" fmla="*/ 52 h 104"/>
                <a:gd name="T2" fmla="*/ 0 w 104"/>
                <a:gd name="T3" fmla="*/ 26 h 104"/>
                <a:gd name="T4" fmla="*/ 25 w 104"/>
                <a:gd name="T5" fmla="*/ 0 h 104"/>
                <a:gd name="T6" fmla="*/ 78 w 104"/>
                <a:gd name="T7" fmla="*/ 0 h 104"/>
                <a:gd name="T8" fmla="*/ 104 w 104"/>
                <a:gd name="T9" fmla="*/ 26 h 104"/>
                <a:gd name="T10" fmla="*/ 104 w 104"/>
                <a:gd name="T11" fmla="*/ 79 h 104"/>
                <a:gd name="T12" fmla="*/ 78 w 104"/>
                <a:gd name="T13" fmla="*/ 104 h 104"/>
                <a:gd name="T14" fmla="*/ 25 w 104"/>
                <a:gd name="T15" fmla="*/ 104 h 104"/>
                <a:gd name="T16" fmla="*/ 0 w 104"/>
                <a:gd name="T17" fmla="*/ 79 h 104"/>
                <a:gd name="T18" fmla="*/ 0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0" y="52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92" y="0"/>
                    <a:pt x="104" y="12"/>
                    <a:pt x="104" y="26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2" y="104"/>
                    <a:pt x="78" y="104"/>
                  </a:cubicBezTo>
                  <a:cubicBezTo>
                    <a:pt x="25" y="104"/>
                    <a:pt x="25" y="104"/>
                    <a:pt x="25" y="104"/>
                  </a:cubicBezTo>
                  <a:cubicBezTo>
                    <a:pt x="11" y="104"/>
                    <a:pt x="0" y="93"/>
                    <a:pt x="0" y="79"/>
                  </a:cubicBezTo>
                  <a:lnTo>
                    <a:pt x="0" y="52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673">
              <a:extLst>
                <a:ext uri="{FF2B5EF4-FFF2-40B4-BE49-F238E27FC236}">
                  <a16:creationId xmlns:a16="http://schemas.microsoft.com/office/drawing/2014/main" id="{2549EE4E-039C-4283-8991-BECFD4DDA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2850" y="2887663"/>
              <a:ext cx="977900" cy="1011238"/>
            </a:xfrm>
            <a:custGeom>
              <a:avLst/>
              <a:gdLst>
                <a:gd name="T0" fmla="*/ 0 w 359"/>
                <a:gd name="T1" fmla="*/ 0 h 373"/>
                <a:gd name="T2" fmla="*/ 358 w 359"/>
                <a:gd name="T3" fmla="*/ 367 h 373"/>
                <a:gd name="T4" fmla="*/ 359 w 359"/>
                <a:gd name="T5" fmla="*/ 373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9" h="373">
                  <a:moveTo>
                    <a:pt x="0" y="0"/>
                  </a:moveTo>
                  <a:cubicBezTo>
                    <a:pt x="283" y="35"/>
                    <a:pt x="349" y="322"/>
                    <a:pt x="358" y="367"/>
                  </a:cubicBezTo>
                  <a:cubicBezTo>
                    <a:pt x="359" y="371"/>
                    <a:pt x="359" y="373"/>
                    <a:pt x="359" y="3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674">
              <a:extLst>
                <a:ext uri="{FF2B5EF4-FFF2-40B4-BE49-F238E27FC236}">
                  <a16:creationId xmlns:a16="http://schemas.microsoft.com/office/drawing/2014/main" id="{C13227CD-FFFE-4172-BB12-B91D4F89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9663" y="2901951"/>
              <a:ext cx="976313" cy="996950"/>
            </a:xfrm>
            <a:custGeom>
              <a:avLst/>
              <a:gdLst>
                <a:gd name="T0" fmla="*/ 0 w 359"/>
                <a:gd name="T1" fmla="*/ 368 h 368"/>
                <a:gd name="T2" fmla="*/ 1 w 359"/>
                <a:gd name="T3" fmla="*/ 362 h 368"/>
                <a:gd name="T4" fmla="*/ 359 w 359"/>
                <a:gd name="T5" fmla="*/ 0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9" h="368">
                  <a:moveTo>
                    <a:pt x="0" y="368"/>
                  </a:moveTo>
                  <a:cubicBezTo>
                    <a:pt x="0" y="368"/>
                    <a:pt x="1" y="366"/>
                    <a:pt x="1" y="362"/>
                  </a:cubicBezTo>
                  <a:cubicBezTo>
                    <a:pt x="11" y="319"/>
                    <a:pt x="77" y="49"/>
                    <a:pt x="35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675">
              <a:extLst>
                <a:ext uri="{FF2B5EF4-FFF2-40B4-BE49-F238E27FC236}">
                  <a16:creationId xmlns:a16="http://schemas.microsoft.com/office/drawing/2014/main" id="{9628C2C0-7EB3-4E67-8012-04838CEB6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5975" y="2682876"/>
              <a:ext cx="396875" cy="395288"/>
            </a:xfrm>
            <a:custGeom>
              <a:avLst/>
              <a:gdLst>
                <a:gd name="T0" fmla="*/ 146 w 146"/>
                <a:gd name="T1" fmla="*/ 76 h 146"/>
                <a:gd name="T2" fmla="*/ 146 w 146"/>
                <a:gd name="T3" fmla="*/ 121 h 146"/>
                <a:gd name="T4" fmla="*/ 121 w 146"/>
                <a:gd name="T5" fmla="*/ 146 h 146"/>
                <a:gd name="T6" fmla="*/ 26 w 146"/>
                <a:gd name="T7" fmla="*/ 146 h 146"/>
                <a:gd name="T8" fmla="*/ 0 w 146"/>
                <a:gd name="T9" fmla="*/ 121 h 146"/>
                <a:gd name="T10" fmla="*/ 0 w 146"/>
                <a:gd name="T11" fmla="*/ 81 h 146"/>
                <a:gd name="T12" fmla="*/ 0 w 146"/>
                <a:gd name="T13" fmla="*/ 65 h 146"/>
                <a:gd name="T14" fmla="*/ 0 w 146"/>
                <a:gd name="T15" fmla="*/ 26 h 146"/>
                <a:gd name="T16" fmla="*/ 26 w 146"/>
                <a:gd name="T17" fmla="*/ 0 h 146"/>
                <a:gd name="T18" fmla="*/ 121 w 146"/>
                <a:gd name="T19" fmla="*/ 0 h 146"/>
                <a:gd name="T20" fmla="*/ 146 w 146"/>
                <a:gd name="T21" fmla="*/ 26 h 146"/>
                <a:gd name="T22" fmla="*/ 146 w 146"/>
                <a:gd name="T23" fmla="*/ 65 h 146"/>
                <a:gd name="T24" fmla="*/ 146 w 146"/>
                <a:gd name="T25" fmla="*/ 7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" h="146">
                  <a:moveTo>
                    <a:pt x="146" y="76"/>
                  </a:moveTo>
                  <a:cubicBezTo>
                    <a:pt x="146" y="121"/>
                    <a:pt x="146" y="121"/>
                    <a:pt x="146" y="121"/>
                  </a:cubicBezTo>
                  <a:cubicBezTo>
                    <a:pt x="146" y="135"/>
                    <a:pt x="135" y="146"/>
                    <a:pt x="121" y="146"/>
                  </a:cubicBezTo>
                  <a:cubicBezTo>
                    <a:pt x="26" y="146"/>
                    <a:pt x="26" y="146"/>
                    <a:pt x="26" y="146"/>
                  </a:cubicBezTo>
                  <a:cubicBezTo>
                    <a:pt x="12" y="146"/>
                    <a:pt x="0" y="135"/>
                    <a:pt x="0" y="12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35" y="0"/>
                    <a:pt x="146" y="12"/>
                    <a:pt x="146" y="26"/>
                  </a:cubicBezTo>
                  <a:cubicBezTo>
                    <a:pt x="146" y="65"/>
                    <a:pt x="146" y="65"/>
                    <a:pt x="146" y="65"/>
                  </a:cubicBezTo>
                  <a:lnTo>
                    <a:pt x="146" y="7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Line 676">
              <a:extLst>
                <a:ext uri="{FF2B5EF4-FFF2-40B4-BE49-F238E27FC236}">
                  <a16:creationId xmlns:a16="http://schemas.microsoft.com/office/drawing/2014/main" id="{62CAE225-7733-4509-AD15-E4BC32C982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2850" y="2859088"/>
              <a:ext cx="8112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677">
              <a:extLst>
                <a:ext uri="{FF2B5EF4-FFF2-40B4-BE49-F238E27FC236}">
                  <a16:creationId xmlns:a16="http://schemas.microsoft.com/office/drawing/2014/main" id="{933AD7D8-67C8-4104-A856-603D897371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525" y="2859088"/>
              <a:ext cx="933450" cy="0"/>
            </a:xfrm>
            <a:custGeom>
              <a:avLst/>
              <a:gdLst>
                <a:gd name="T0" fmla="*/ 0 w 588"/>
                <a:gd name="T1" fmla="*/ 89 w 588"/>
                <a:gd name="T2" fmla="*/ 588 w 5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88">
                  <a:moveTo>
                    <a:pt x="0" y="0"/>
                  </a:moveTo>
                  <a:lnTo>
                    <a:pt x="89" y="0"/>
                  </a:lnTo>
                  <a:lnTo>
                    <a:pt x="5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678">
              <a:extLst>
                <a:ext uri="{FF2B5EF4-FFF2-40B4-BE49-F238E27FC236}">
                  <a16:creationId xmlns:a16="http://schemas.microsoft.com/office/drawing/2014/main" id="{3FA78154-73BE-4611-958B-4496935A4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9725" y="3135313"/>
              <a:ext cx="1352550" cy="1828800"/>
            </a:xfrm>
            <a:custGeom>
              <a:avLst/>
              <a:gdLst>
                <a:gd name="T0" fmla="*/ 411 w 497"/>
                <a:gd name="T1" fmla="*/ 649 h 675"/>
                <a:gd name="T2" fmla="*/ 411 w 497"/>
                <a:gd name="T3" fmla="*/ 649 h 675"/>
                <a:gd name="T4" fmla="*/ 385 w 497"/>
                <a:gd name="T5" fmla="*/ 622 h 675"/>
                <a:gd name="T6" fmla="*/ 378 w 497"/>
                <a:gd name="T7" fmla="*/ 622 h 675"/>
                <a:gd name="T8" fmla="*/ 406 w 497"/>
                <a:gd name="T9" fmla="*/ 527 h 675"/>
                <a:gd name="T10" fmla="*/ 497 w 497"/>
                <a:gd name="T11" fmla="*/ 385 h 675"/>
                <a:gd name="T12" fmla="*/ 248 w 497"/>
                <a:gd name="T13" fmla="*/ 0 h 675"/>
                <a:gd name="T14" fmla="*/ 0 w 497"/>
                <a:gd name="T15" fmla="*/ 385 h 675"/>
                <a:gd name="T16" fmla="*/ 90 w 497"/>
                <a:gd name="T17" fmla="*/ 527 h 675"/>
                <a:gd name="T18" fmla="*/ 118 w 497"/>
                <a:gd name="T19" fmla="*/ 622 h 675"/>
                <a:gd name="T20" fmla="*/ 112 w 497"/>
                <a:gd name="T21" fmla="*/ 622 h 675"/>
                <a:gd name="T22" fmla="*/ 85 w 497"/>
                <a:gd name="T23" fmla="*/ 649 h 675"/>
                <a:gd name="T24" fmla="*/ 85 w 497"/>
                <a:gd name="T25" fmla="*/ 649 h 675"/>
                <a:gd name="T26" fmla="*/ 112 w 497"/>
                <a:gd name="T27" fmla="*/ 675 h 675"/>
                <a:gd name="T28" fmla="*/ 385 w 497"/>
                <a:gd name="T29" fmla="*/ 675 h 675"/>
                <a:gd name="T30" fmla="*/ 411 w 497"/>
                <a:gd name="T31" fmla="*/ 649 h 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97" h="675">
                  <a:moveTo>
                    <a:pt x="411" y="649"/>
                  </a:moveTo>
                  <a:cubicBezTo>
                    <a:pt x="411" y="649"/>
                    <a:pt x="411" y="649"/>
                    <a:pt x="411" y="649"/>
                  </a:cubicBezTo>
                  <a:cubicBezTo>
                    <a:pt x="411" y="634"/>
                    <a:pt x="399" y="622"/>
                    <a:pt x="385" y="622"/>
                  </a:cubicBezTo>
                  <a:cubicBezTo>
                    <a:pt x="378" y="622"/>
                    <a:pt x="378" y="622"/>
                    <a:pt x="378" y="622"/>
                  </a:cubicBezTo>
                  <a:cubicBezTo>
                    <a:pt x="378" y="622"/>
                    <a:pt x="378" y="622"/>
                    <a:pt x="406" y="527"/>
                  </a:cubicBezTo>
                  <a:cubicBezTo>
                    <a:pt x="435" y="431"/>
                    <a:pt x="497" y="385"/>
                    <a:pt x="497" y="385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0" y="385"/>
                    <a:pt x="0" y="385"/>
                    <a:pt x="0" y="385"/>
                  </a:cubicBezTo>
                  <a:cubicBezTo>
                    <a:pt x="0" y="385"/>
                    <a:pt x="62" y="431"/>
                    <a:pt x="90" y="527"/>
                  </a:cubicBezTo>
                  <a:cubicBezTo>
                    <a:pt x="118" y="622"/>
                    <a:pt x="118" y="622"/>
                    <a:pt x="118" y="622"/>
                  </a:cubicBezTo>
                  <a:cubicBezTo>
                    <a:pt x="112" y="622"/>
                    <a:pt x="112" y="622"/>
                    <a:pt x="112" y="622"/>
                  </a:cubicBezTo>
                  <a:cubicBezTo>
                    <a:pt x="97" y="622"/>
                    <a:pt x="85" y="634"/>
                    <a:pt x="85" y="649"/>
                  </a:cubicBezTo>
                  <a:cubicBezTo>
                    <a:pt x="85" y="649"/>
                    <a:pt x="85" y="649"/>
                    <a:pt x="85" y="649"/>
                  </a:cubicBezTo>
                  <a:cubicBezTo>
                    <a:pt x="85" y="663"/>
                    <a:pt x="97" y="675"/>
                    <a:pt x="112" y="675"/>
                  </a:cubicBezTo>
                  <a:cubicBezTo>
                    <a:pt x="385" y="675"/>
                    <a:pt x="385" y="675"/>
                    <a:pt x="385" y="675"/>
                  </a:cubicBezTo>
                  <a:cubicBezTo>
                    <a:pt x="399" y="675"/>
                    <a:pt x="411" y="663"/>
                    <a:pt x="411" y="649"/>
                  </a:cubicBezTo>
                  <a:close/>
                </a:path>
              </a:pathLst>
            </a:custGeom>
            <a:solidFill>
              <a:schemeClr val="bg2"/>
            </a:solidFill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Line 679">
              <a:extLst>
                <a:ext uri="{FF2B5EF4-FFF2-40B4-BE49-F238E27FC236}">
                  <a16:creationId xmlns:a16="http://schemas.microsoft.com/office/drawing/2014/main" id="{9DEFEC98-DCB8-4D25-A1BA-C3B535A6FF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4413" y="3135313"/>
              <a:ext cx="0" cy="704850"/>
            </a:xfrm>
            <a:prstGeom prst="line">
              <a:avLst/>
            </a:prstGeom>
            <a:noFill/>
            <a:ln w="6350" cap="rnd">
              <a:solidFill>
                <a:schemeClr val="tx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Oval 680">
              <a:extLst>
                <a:ext uri="{FF2B5EF4-FFF2-40B4-BE49-F238E27FC236}">
                  <a16:creationId xmlns:a16="http://schemas.microsoft.com/office/drawing/2014/main" id="{11CD06AC-78BB-4880-8941-D106330EDA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15025" y="3840163"/>
              <a:ext cx="361950" cy="360363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681">
              <a:extLst>
                <a:ext uri="{FF2B5EF4-FFF2-40B4-BE49-F238E27FC236}">
                  <a16:creationId xmlns:a16="http://schemas.microsoft.com/office/drawing/2014/main" id="{66E5E0B6-04A7-4A77-8D0B-6952ACADE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24525" y="4819651"/>
              <a:ext cx="723900" cy="0"/>
            </a:xfrm>
            <a:custGeom>
              <a:avLst/>
              <a:gdLst>
                <a:gd name="T0" fmla="*/ 456 w 456"/>
                <a:gd name="T1" fmla="*/ 0 w 456"/>
                <a:gd name="T2" fmla="*/ 456 w 45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56">
                  <a:moveTo>
                    <a:pt x="456" y="0"/>
                  </a:moveTo>
                  <a:lnTo>
                    <a:pt x="0" y="0"/>
                  </a:lnTo>
                  <a:lnTo>
                    <a:pt x="45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Line 682">
              <a:extLst>
                <a:ext uri="{FF2B5EF4-FFF2-40B4-BE49-F238E27FC236}">
                  <a16:creationId xmlns:a16="http://schemas.microsoft.com/office/drawing/2014/main" id="{3803F9BD-C55E-4498-B43D-0E48B96B91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4525" y="4819651"/>
              <a:ext cx="723900" cy="0"/>
            </a:xfrm>
            <a:prstGeom prst="line">
              <a:avLst/>
            </a:prstGeom>
            <a:noFill/>
            <a:ln w="9525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Freeform 683">
              <a:extLst>
                <a:ext uri="{FF2B5EF4-FFF2-40B4-BE49-F238E27FC236}">
                  <a16:creationId xmlns:a16="http://schemas.microsoft.com/office/drawing/2014/main" id="{55C2AF65-3044-4C16-9FD1-A7B8A31F2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313" y="1820863"/>
              <a:ext cx="3357563" cy="2867025"/>
            </a:xfrm>
            <a:custGeom>
              <a:avLst/>
              <a:gdLst>
                <a:gd name="T0" fmla="*/ 438 w 1234"/>
                <a:gd name="T1" fmla="*/ 1058 h 1058"/>
                <a:gd name="T2" fmla="*/ 48 w 1234"/>
                <a:gd name="T3" fmla="*/ 1058 h 1058"/>
                <a:gd name="T4" fmla="*/ 0 w 1234"/>
                <a:gd name="T5" fmla="*/ 1010 h 1058"/>
                <a:gd name="T6" fmla="*/ 0 w 1234"/>
                <a:gd name="T7" fmla="*/ 48 h 1058"/>
                <a:gd name="T8" fmla="*/ 48 w 1234"/>
                <a:gd name="T9" fmla="*/ 0 h 1058"/>
                <a:gd name="T10" fmla="*/ 1186 w 1234"/>
                <a:gd name="T11" fmla="*/ 0 h 1058"/>
                <a:gd name="T12" fmla="*/ 1234 w 1234"/>
                <a:gd name="T13" fmla="*/ 48 h 1058"/>
                <a:gd name="T14" fmla="*/ 1234 w 1234"/>
                <a:gd name="T15" fmla="*/ 1010 h 1058"/>
                <a:gd name="T16" fmla="*/ 1186 w 1234"/>
                <a:gd name="T17" fmla="*/ 1058 h 1058"/>
                <a:gd name="T18" fmla="*/ 796 w 1234"/>
                <a:gd name="T19" fmla="*/ 105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34" h="1058">
                  <a:moveTo>
                    <a:pt x="438" y="1058"/>
                  </a:moveTo>
                  <a:cubicBezTo>
                    <a:pt x="48" y="1058"/>
                    <a:pt x="48" y="1058"/>
                    <a:pt x="48" y="1058"/>
                  </a:cubicBezTo>
                  <a:cubicBezTo>
                    <a:pt x="21" y="1058"/>
                    <a:pt x="0" y="1036"/>
                    <a:pt x="0" y="101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186" y="0"/>
                    <a:pt x="1186" y="0"/>
                    <a:pt x="1186" y="0"/>
                  </a:cubicBezTo>
                  <a:cubicBezTo>
                    <a:pt x="1213" y="0"/>
                    <a:pt x="1234" y="21"/>
                    <a:pt x="1234" y="48"/>
                  </a:cubicBezTo>
                  <a:cubicBezTo>
                    <a:pt x="1234" y="1010"/>
                    <a:pt x="1234" y="1010"/>
                    <a:pt x="1234" y="1010"/>
                  </a:cubicBezTo>
                  <a:cubicBezTo>
                    <a:pt x="1234" y="1036"/>
                    <a:pt x="1213" y="1058"/>
                    <a:pt x="1186" y="1058"/>
                  </a:cubicBezTo>
                  <a:cubicBezTo>
                    <a:pt x="796" y="1058"/>
                    <a:pt x="796" y="1058"/>
                    <a:pt x="796" y="105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Freeform 684">
              <a:extLst>
                <a:ext uri="{FF2B5EF4-FFF2-40B4-BE49-F238E27FC236}">
                  <a16:creationId xmlns:a16="http://schemas.microsoft.com/office/drawing/2014/main" id="{411AC70D-E6A9-49DD-B447-CE5B08AB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1609726"/>
              <a:ext cx="3651250" cy="3635375"/>
            </a:xfrm>
            <a:custGeom>
              <a:avLst/>
              <a:gdLst>
                <a:gd name="T0" fmla="*/ 1294 w 1342"/>
                <a:gd name="T1" fmla="*/ 1342 h 1342"/>
                <a:gd name="T2" fmla="*/ 48 w 1342"/>
                <a:gd name="T3" fmla="*/ 1342 h 1342"/>
                <a:gd name="T4" fmla="*/ 0 w 1342"/>
                <a:gd name="T5" fmla="*/ 1294 h 1342"/>
                <a:gd name="T6" fmla="*/ 0 w 1342"/>
                <a:gd name="T7" fmla="*/ 48 h 1342"/>
                <a:gd name="T8" fmla="*/ 48 w 1342"/>
                <a:gd name="T9" fmla="*/ 0 h 1342"/>
                <a:gd name="T10" fmla="*/ 1294 w 1342"/>
                <a:gd name="T11" fmla="*/ 0 h 1342"/>
                <a:gd name="T12" fmla="*/ 1342 w 1342"/>
                <a:gd name="T13" fmla="*/ 48 h 1342"/>
                <a:gd name="T14" fmla="*/ 1342 w 1342"/>
                <a:gd name="T15" fmla="*/ 1294 h 1342"/>
                <a:gd name="T16" fmla="*/ 1294 w 1342"/>
                <a:gd name="T17" fmla="*/ 1342 h 1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2" h="1342">
                  <a:moveTo>
                    <a:pt x="1294" y="1342"/>
                  </a:moveTo>
                  <a:cubicBezTo>
                    <a:pt x="48" y="1342"/>
                    <a:pt x="48" y="1342"/>
                    <a:pt x="48" y="1342"/>
                  </a:cubicBezTo>
                  <a:cubicBezTo>
                    <a:pt x="22" y="1342"/>
                    <a:pt x="0" y="1321"/>
                    <a:pt x="0" y="129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1294" y="0"/>
                    <a:pt x="1294" y="0"/>
                    <a:pt x="1294" y="0"/>
                  </a:cubicBezTo>
                  <a:cubicBezTo>
                    <a:pt x="1321" y="0"/>
                    <a:pt x="1342" y="21"/>
                    <a:pt x="1342" y="48"/>
                  </a:cubicBezTo>
                  <a:cubicBezTo>
                    <a:pt x="1342" y="1294"/>
                    <a:pt x="1342" y="1294"/>
                    <a:pt x="1342" y="1294"/>
                  </a:cubicBezTo>
                  <a:cubicBezTo>
                    <a:pt x="1342" y="1321"/>
                    <a:pt x="1321" y="1342"/>
                    <a:pt x="1294" y="1342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Oval 685">
              <a:extLst>
                <a:ext uri="{FF2B5EF4-FFF2-40B4-BE49-F238E27FC236}">
                  <a16:creationId xmlns:a16="http://schemas.microsoft.com/office/drawing/2014/main" id="{CCE404BF-41CD-4850-8E91-79E178B86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8675" y="4930776"/>
              <a:ext cx="90488" cy="90488"/>
            </a:xfrm>
            <a:prstGeom prst="ellipse">
              <a:avLst/>
            </a:pr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Oval 686">
              <a:extLst>
                <a:ext uri="{FF2B5EF4-FFF2-40B4-BE49-F238E27FC236}">
                  <a16:creationId xmlns:a16="http://schemas.microsoft.com/office/drawing/2014/main" id="{A831FB43-3075-4678-935A-713583A78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7113" y="4930776"/>
              <a:ext cx="90488" cy="90488"/>
            </a:xfrm>
            <a:prstGeom prst="ellipse">
              <a:avLst/>
            </a:pr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Oval 687">
              <a:extLst>
                <a:ext uri="{FF2B5EF4-FFF2-40B4-BE49-F238E27FC236}">
                  <a16:creationId xmlns:a16="http://schemas.microsoft.com/office/drawing/2014/main" id="{67FF0CCD-241E-4A8E-AF95-894772269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2850" y="4930776"/>
              <a:ext cx="88900" cy="90488"/>
            </a:xfrm>
            <a:prstGeom prst="ellipse">
              <a:avLst/>
            </a:pr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672">
              <a:extLst>
                <a:ext uri="{FF2B5EF4-FFF2-40B4-BE49-F238E27FC236}">
                  <a16:creationId xmlns:a16="http://schemas.microsoft.com/office/drawing/2014/main" id="{809ABBD4-36A5-4281-899B-FF3048F24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238" y="2717801"/>
              <a:ext cx="282575" cy="280988"/>
            </a:xfrm>
            <a:custGeom>
              <a:avLst/>
              <a:gdLst>
                <a:gd name="T0" fmla="*/ 104 w 104"/>
                <a:gd name="T1" fmla="*/ 52 h 104"/>
                <a:gd name="T2" fmla="*/ 104 w 104"/>
                <a:gd name="T3" fmla="*/ 79 h 104"/>
                <a:gd name="T4" fmla="*/ 79 w 104"/>
                <a:gd name="T5" fmla="*/ 104 h 104"/>
                <a:gd name="T6" fmla="*/ 26 w 104"/>
                <a:gd name="T7" fmla="*/ 104 h 104"/>
                <a:gd name="T8" fmla="*/ 0 w 104"/>
                <a:gd name="T9" fmla="*/ 79 h 104"/>
                <a:gd name="T10" fmla="*/ 0 w 104"/>
                <a:gd name="T11" fmla="*/ 26 h 104"/>
                <a:gd name="T12" fmla="*/ 26 w 104"/>
                <a:gd name="T13" fmla="*/ 0 h 104"/>
                <a:gd name="T14" fmla="*/ 79 w 104"/>
                <a:gd name="T15" fmla="*/ 0 h 104"/>
                <a:gd name="T16" fmla="*/ 104 w 104"/>
                <a:gd name="T17" fmla="*/ 26 h 104"/>
                <a:gd name="T18" fmla="*/ 104 w 104"/>
                <a:gd name="T19" fmla="*/ 52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104">
                  <a:moveTo>
                    <a:pt x="104" y="52"/>
                  </a:moveTo>
                  <a:cubicBezTo>
                    <a:pt x="104" y="79"/>
                    <a:pt x="104" y="79"/>
                    <a:pt x="104" y="79"/>
                  </a:cubicBezTo>
                  <a:cubicBezTo>
                    <a:pt x="104" y="93"/>
                    <a:pt x="93" y="104"/>
                    <a:pt x="79" y="104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2" y="104"/>
                    <a:pt x="0" y="93"/>
                    <a:pt x="0" y="7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93" y="0"/>
                    <a:pt x="104" y="12"/>
                    <a:pt x="104" y="26"/>
                  </a:cubicBezTo>
                  <a:lnTo>
                    <a:pt x="104" y="52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3" name="Oval 692">
            <a:extLst>
              <a:ext uri="{FF2B5EF4-FFF2-40B4-BE49-F238E27FC236}">
                <a16:creationId xmlns:a16="http://schemas.microsoft.com/office/drawing/2014/main" id="{F616AB5B-C4C8-4464-B506-286EE039215A}"/>
              </a:ext>
            </a:extLst>
          </p:cNvPr>
          <p:cNvSpPr/>
          <p:nvPr/>
        </p:nvSpPr>
        <p:spPr>
          <a:xfrm>
            <a:off x="4531755" y="393001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96" name="Group 695">
            <a:extLst>
              <a:ext uri="{FF2B5EF4-FFF2-40B4-BE49-F238E27FC236}">
                <a16:creationId xmlns:a16="http://schemas.microsoft.com/office/drawing/2014/main" id="{7FB0D4AE-0411-41DE-AD0C-7D915EF3FE75}"/>
              </a:ext>
            </a:extLst>
          </p:cNvPr>
          <p:cNvGrpSpPr/>
          <p:nvPr/>
        </p:nvGrpSpPr>
        <p:grpSpPr>
          <a:xfrm>
            <a:off x="4689960" y="4041252"/>
            <a:ext cx="323522" cy="417454"/>
            <a:chOff x="4895850" y="1876426"/>
            <a:chExt cx="2400301" cy="3097212"/>
          </a:xfrm>
        </p:grpSpPr>
        <p:sp>
          <p:nvSpPr>
            <p:cNvPr id="697" name="Freeform 691">
              <a:extLst>
                <a:ext uri="{FF2B5EF4-FFF2-40B4-BE49-F238E27FC236}">
                  <a16:creationId xmlns:a16="http://schemas.microsoft.com/office/drawing/2014/main" id="{5B51B149-5D45-4AFC-BF4F-415B5C1EA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8650" y="3590926"/>
              <a:ext cx="247650" cy="244475"/>
            </a:xfrm>
            <a:custGeom>
              <a:avLst/>
              <a:gdLst>
                <a:gd name="T0" fmla="*/ 65 w 91"/>
                <a:gd name="T1" fmla="*/ 90 h 90"/>
                <a:gd name="T2" fmla="*/ 25 w 91"/>
                <a:gd name="T3" fmla="*/ 90 h 90"/>
                <a:gd name="T4" fmla="*/ 0 w 91"/>
                <a:gd name="T5" fmla="*/ 65 h 90"/>
                <a:gd name="T6" fmla="*/ 0 w 91"/>
                <a:gd name="T7" fmla="*/ 44 h 90"/>
                <a:gd name="T8" fmla="*/ 0 w 91"/>
                <a:gd name="T9" fmla="*/ 25 h 90"/>
                <a:gd name="T10" fmla="*/ 25 w 91"/>
                <a:gd name="T11" fmla="*/ 0 h 90"/>
                <a:gd name="T12" fmla="*/ 65 w 91"/>
                <a:gd name="T13" fmla="*/ 0 h 90"/>
                <a:gd name="T14" fmla="*/ 91 w 91"/>
                <a:gd name="T15" fmla="*/ 25 h 90"/>
                <a:gd name="T16" fmla="*/ 91 w 91"/>
                <a:gd name="T17" fmla="*/ 65 h 90"/>
                <a:gd name="T18" fmla="*/ 65 w 91"/>
                <a:gd name="T1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0">
                  <a:moveTo>
                    <a:pt x="65" y="90"/>
                  </a:moveTo>
                  <a:cubicBezTo>
                    <a:pt x="25" y="90"/>
                    <a:pt x="25" y="90"/>
                    <a:pt x="25" y="90"/>
                  </a:cubicBezTo>
                  <a:cubicBezTo>
                    <a:pt x="11" y="90"/>
                    <a:pt x="0" y="79"/>
                    <a:pt x="0" y="65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9" y="0"/>
                    <a:pt x="91" y="11"/>
                    <a:pt x="91" y="25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79"/>
                    <a:pt x="79" y="90"/>
                    <a:pt x="65" y="90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692">
              <a:extLst>
                <a:ext uri="{FF2B5EF4-FFF2-40B4-BE49-F238E27FC236}">
                  <a16:creationId xmlns:a16="http://schemas.microsoft.com/office/drawing/2014/main" id="{B84A880B-51F1-4D0E-9110-9AEB6D2C1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163" y="3590926"/>
              <a:ext cx="247650" cy="244475"/>
            </a:xfrm>
            <a:custGeom>
              <a:avLst/>
              <a:gdLst>
                <a:gd name="T0" fmla="*/ 65 w 91"/>
                <a:gd name="T1" fmla="*/ 90 h 90"/>
                <a:gd name="T2" fmla="*/ 26 w 91"/>
                <a:gd name="T3" fmla="*/ 90 h 90"/>
                <a:gd name="T4" fmla="*/ 0 w 91"/>
                <a:gd name="T5" fmla="*/ 65 h 90"/>
                <a:gd name="T6" fmla="*/ 0 w 91"/>
                <a:gd name="T7" fmla="*/ 25 h 90"/>
                <a:gd name="T8" fmla="*/ 26 w 91"/>
                <a:gd name="T9" fmla="*/ 0 h 90"/>
                <a:gd name="T10" fmla="*/ 65 w 91"/>
                <a:gd name="T11" fmla="*/ 0 h 90"/>
                <a:gd name="T12" fmla="*/ 91 w 91"/>
                <a:gd name="T13" fmla="*/ 25 h 90"/>
                <a:gd name="T14" fmla="*/ 91 w 91"/>
                <a:gd name="T15" fmla="*/ 44 h 90"/>
                <a:gd name="T16" fmla="*/ 91 w 91"/>
                <a:gd name="T17" fmla="*/ 65 h 90"/>
                <a:gd name="T18" fmla="*/ 65 w 91"/>
                <a:gd name="T1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0">
                  <a:moveTo>
                    <a:pt x="65" y="90"/>
                  </a:moveTo>
                  <a:cubicBezTo>
                    <a:pt x="26" y="90"/>
                    <a:pt x="26" y="90"/>
                    <a:pt x="26" y="90"/>
                  </a:cubicBezTo>
                  <a:cubicBezTo>
                    <a:pt x="11" y="90"/>
                    <a:pt x="0" y="79"/>
                    <a:pt x="0" y="6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6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9" y="0"/>
                    <a:pt x="91" y="11"/>
                    <a:pt x="91" y="25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79"/>
                    <a:pt x="79" y="90"/>
                    <a:pt x="65" y="90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Freeform 693">
              <a:extLst>
                <a:ext uri="{FF2B5EF4-FFF2-40B4-BE49-F238E27FC236}">
                  <a16:creationId xmlns:a16="http://schemas.microsoft.com/office/drawing/2014/main" id="{DA4F3EE2-D189-4439-B6E7-7ADA7C330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625" y="3740151"/>
              <a:ext cx="854075" cy="884238"/>
            </a:xfrm>
            <a:custGeom>
              <a:avLst/>
              <a:gdLst>
                <a:gd name="T0" fmla="*/ 0 w 314"/>
                <a:gd name="T1" fmla="*/ 0 h 326"/>
                <a:gd name="T2" fmla="*/ 314 w 314"/>
                <a:gd name="T3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4" h="326">
                  <a:moveTo>
                    <a:pt x="0" y="0"/>
                  </a:moveTo>
                  <a:cubicBezTo>
                    <a:pt x="268" y="32"/>
                    <a:pt x="314" y="326"/>
                    <a:pt x="314" y="32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Freeform 694">
              <a:extLst>
                <a:ext uri="{FF2B5EF4-FFF2-40B4-BE49-F238E27FC236}">
                  <a16:creationId xmlns:a16="http://schemas.microsoft.com/office/drawing/2014/main" id="{BEB24784-930B-4DCE-90DD-9B8072F0C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7300" y="3749676"/>
              <a:ext cx="854075" cy="874713"/>
            </a:xfrm>
            <a:custGeom>
              <a:avLst/>
              <a:gdLst>
                <a:gd name="T0" fmla="*/ 0 w 314"/>
                <a:gd name="T1" fmla="*/ 323 h 323"/>
                <a:gd name="T2" fmla="*/ 314 w 314"/>
                <a:gd name="T3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4" h="323">
                  <a:moveTo>
                    <a:pt x="0" y="323"/>
                  </a:moveTo>
                  <a:cubicBezTo>
                    <a:pt x="0" y="323"/>
                    <a:pt x="46" y="47"/>
                    <a:pt x="31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Freeform 695">
              <a:extLst>
                <a:ext uri="{FF2B5EF4-FFF2-40B4-BE49-F238E27FC236}">
                  <a16:creationId xmlns:a16="http://schemas.microsoft.com/office/drawing/2014/main" id="{C6055239-30FF-452B-A834-6BF43C188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50" y="4627563"/>
              <a:ext cx="346075" cy="346075"/>
            </a:xfrm>
            <a:custGeom>
              <a:avLst/>
              <a:gdLst>
                <a:gd name="T0" fmla="*/ 80 w 127"/>
                <a:gd name="T1" fmla="*/ 128 h 128"/>
                <a:gd name="T2" fmla="*/ 47 w 127"/>
                <a:gd name="T3" fmla="*/ 128 h 128"/>
                <a:gd name="T4" fmla="*/ 0 w 127"/>
                <a:gd name="T5" fmla="*/ 80 h 128"/>
                <a:gd name="T6" fmla="*/ 0 w 127"/>
                <a:gd name="T7" fmla="*/ 48 h 128"/>
                <a:gd name="T8" fmla="*/ 47 w 127"/>
                <a:gd name="T9" fmla="*/ 0 h 128"/>
                <a:gd name="T10" fmla="*/ 80 w 127"/>
                <a:gd name="T11" fmla="*/ 0 h 128"/>
                <a:gd name="T12" fmla="*/ 127 w 127"/>
                <a:gd name="T13" fmla="*/ 48 h 128"/>
                <a:gd name="T14" fmla="*/ 127 w 127"/>
                <a:gd name="T15" fmla="*/ 80 h 128"/>
                <a:gd name="T16" fmla="*/ 80 w 12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128">
                  <a:moveTo>
                    <a:pt x="80" y="128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21" y="128"/>
                    <a:pt x="0" y="107"/>
                    <a:pt x="0" y="8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6" y="0"/>
                    <a:pt x="127" y="22"/>
                    <a:pt x="127" y="48"/>
                  </a:cubicBezTo>
                  <a:cubicBezTo>
                    <a:pt x="127" y="80"/>
                    <a:pt x="127" y="80"/>
                    <a:pt x="127" y="80"/>
                  </a:cubicBezTo>
                  <a:cubicBezTo>
                    <a:pt x="127" y="107"/>
                    <a:pt x="106" y="128"/>
                    <a:pt x="80" y="12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Freeform 696">
              <a:extLst>
                <a:ext uri="{FF2B5EF4-FFF2-40B4-BE49-F238E27FC236}">
                  <a16:creationId xmlns:a16="http://schemas.microsoft.com/office/drawing/2014/main" id="{180249A2-FD2F-4736-A9C3-D737C0875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1663" y="4627563"/>
              <a:ext cx="344488" cy="346075"/>
            </a:xfrm>
            <a:custGeom>
              <a:avLst/>
              <a:gdLst>
                <a:gd name="T0" fmla="*/ 80 w 127"/>
                <a:gd name="T1" fmla="*/ 128 h 128"/>
                <a:gd name="T2" fmla="*/ 47 w 127"/>
                <a:gd name="T3" fmla="*/ 128 h 128"/>
                <a:gd name="T4" fmla="*/ 0 w 127"/>
                <a:gd name="T5" fmla="*/ 80 h 128"/>
                <a:gd name="T6" fmla="*/ 0 w 127"/>
                <a:gd name="T7" fmla="*/ 48 h 128"/>
                <a:gd name="T8" fmla="*/ 47 w 127"/>
                <a:gd name="T9" fmla="*/ 0 h 128"/>
                <a:gd name="T10" fmla="*/ 80 w 127"/>
                <a:gd name="T11" fmla="*/ 0 h 128"/>
                <a:gd name="T12" fmla="*/ 127 w 127"/>
                <a:gd name="T13" fmla="*/ 48 h 128"/>
                <a:gd name="T14" fmla="*/ 127 w 127"/>
                <a:gd name="T15" fmla="*/ 80 h 128"/>
                <a:gd name="T16" fmla="*/ 80 w 12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128">
                  <a:moveTo>
                    <a:pt x="80" y="128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21" y="128"/>
                    <a:pt x="0" y="107"/>
                    <a:pt x="0" y="8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6" y="0"/>
                    <a:pt x="127" y="22"/>
                    <a:pt x="127" y="48"/>
                  </a:cubicBezTo>
                  <a:cubicBezTo>
                    <a:pt x="127" y="80"/>
                    <a:pt x="127" y="80"/>
                    <a:pt x="127" y="80"/>
                  </a:cubicBezTo>
                  <a:cubicBezTo>
                    <a:pt x="127" y="107"/>
                    <a:pt x="106" y="128"/>
                    <a:pt x="80" y="12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Freeform 697">
              <a:extLst>
                <a:ext uri="{FF2B5EF4-FFF2-40B4-BE49-F238E27FC236}">
                  <a16:creationId xmlns:a16="http://schemas.microsoft.com/office/drawing/2014/main" id="{ECBAD45C-9D17-46C8-9718-BD58D9B4D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5" y="3559176"/>
              <a:ext cx="349250" cy="347663"/>
            </a:xfrm>
            <a:custGeom>
              <a:avLst/>
              <a:gdLst>
                <a:gd name="T0" fmla="*/ 128 w 128"/>
                <a:gd name="T1" fmla="*/ 67 h 128"/>
                <a:gd name="T2" fmla="*/ 128 w 128"/>
                <a:gd name="T3" fmla="*/ 102 h 128"/>
                <a:gd name="T4" fmla="*/ 102 w 128"/>
                <a:gd name="T5" fmla="*/ 128 h 128"/>
                <a:gd name="T6" fmla="*/ 26 w 128"/>
                <a:gd name="T7" fmla="*/ 128 h 128"/>
                <a:gd name="T8" fmla="*/ 0 w 128"/>
                <a:gd name="T9" fmla="*/ 102 h 128"/>
                <a:gd name="T10" fmla="*/ 0 w 128"/>
                <a:gd name="T11" fmla="*/ 70 h 128"/>
                <a:gd name="T12" fmla="*/ 0 w 128"/>
                <a:gd name="T13" fmla="*/ 56 h 128"/>
                <a:gd name="T14" fmla="*/ 0 w 128"/>
                <a:gd name="T15" fmla="*/ 25 h 128"/>
                <a:gd name="T16" fmla="*/ 26 w 128"/>
                <a:gd name="T17" fmla="*/ 0 h 128"/>
                <a:gd name="T18" fmla="*/ 102 w 128"/>
                <a:gd name="T19" fmla="*/ 0 h 128"/>
                <a:gd name="T20" fmla="*/ 128 w 128"/>
                <a:gd name="T21" fmla="*/ 25 h 128"/>
                <a:gd name="T22" fmla="*/ 128 w 128"/>
                <a:gd name="T23" fmla="*/ 56 h 128"/>
                <a:gd name="T24" fmla="*/ 128 w 128"/>
                <a:gd name="T25" fmla="*/ 6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28">
                  <a:moveTo>
                    <a:pt x="128" y="67"/>
                  </a:moveTo>
                  <a:cubicBezTo>
                    <a:pt x="128" y="102"/>
                    <a:pt x="128" y="102"/>
                    <a:pt x="128" y="102"/>
                  </a:cubicBezTo>
                  <a:cubicBezTo>
                    <a:pt x="128" y="116"/>
                    <a:pt x="116" y="128"/>
                    <a:pt x="102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12" y="128"/>
                    <a:pt x="0" y="116"/>
                    <a:pt x="0" y="10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16" y="0"/>
                    <a:pt x="128" y="11"/>
                    <a:pt x="128" y="25"/>
                  </a:cubicBezTo>
                  <a:cubicBezTo>
                    <a:pt x="128" y="56"/>
                    <a:pt x="128" y="56"/>
                    <a:pt x="128" y="56"/>
                  </a:cubicBezTo>
                  <a:lnTo>
                    <a:pt x="128" y="67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Line 698">
              <a:extLst>
                <a:ext uri="{FF2B5EF4-FFF2-40B4-BE49-F238E27FC236}">
                  <a16:creationId xmlns:a16="http://schemas.microsoft.com/office/drawing/2014/main" id="{22F91E9A-EE9D-417F-99E9-4EC305FB66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70625" y="3711576"/>
              <a:ext cx="7080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Freeform 699">
              <a:extLst>
                <a:ext uri="{FF2B5EF4-FFF2-40B4-BE49-F238E27FC236}">
                  <a16:creationId xmlns:a16="http://schemas.microsoft.com/office/drawing/2014/main" id="{06D96ABF-49DA-41A4-9F47-AD16D7A3E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400" y="3711576"/>
              <a:ext cx="815975" cy="0"/>
            </a:xfrm>
            <a:custGeom>
              <a:avLst/>
              <a:gdLst>
                <a:gd name="T0" fmla="*/ 0 w 514"/>
                <a:gd name="T1" fmla="*/ 79 w 514"/>
                <a:gd name="T2" fmla="*/ 514 w 5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14">
                  <a:moveTo>
                    <a:pt x="0" y="0"/>
                  </a:moveTo>
                  <a:lnTo>
                    <a:pt x="79" y="0"/>
                  </a:lnTo>
                  <a:lnTo>
                    <a:pt x="514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700">
              <a:extLst>
                <a:ext uri="{FF2B5EF4-FFF2-40B4-BE49-F238E27FC236}">
                  <a16:creationId xmlns:a16="http://schemas.microsoft.com/office/drawing/2014/main" id="{C24FDBDB-6D87-4FA5-ACEC-4C2A4825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388" y="1876426"/>
              <a:ext cx="1184275" cy="1601788"/>
            </a:xfrm>
            <a:custGeom>
              <a:avLst/>
              <a:gdLst>
                <a:gd name="T0" fmla="*/ 75 w 435"/>
                <a:gd name="T1" fmla="*/ 23 h 591"/>
                <a:gd name="T2" fmla="*/ 75 w 435"/>
                <a:gd name="T3" fmla="*/ 23 h 591"/>
                <a:gd name="T4" fmla="*/ 98 w 435"/>
                <a:gd name="T5" fmla="*/ 46 h 591"/>
                <a:gd name="T6" fmla="*/ 104 w 435"/>
                <a:gd name="T7" fmla="*/ 46 h 591"/>
                <a:gd name="T8" fmla="*/ 79 w 435"/>
                <a:gd name="T9" fmla="*/ 130 h 591"/>
                <a:gd name="T10" fmla="*/ 0 w 435"/>
                <a:gd name="T11" fmla="*/ 253 h 591"/>
                <a:gd name="T12" fmla="*/ 217 w 435"/>
                <a:gd name="T13" fmla="*/ 591 h 591"/>
                <a:gd name="T14" fmla="*/ 435 w 435"/>
                <a:gd name="T15" fmla="*/ 253 h 591"/>
                <a:gd name="T16" fmla="*/ 356 w 435"/>
                <a:gd name="T17" fmla="*/ 130 h 591"/>
                <a:gd name="T18" fmla="*/ 331 w 435"/>
                <a:gd name="T19" fmla="*/ 46 h 591"/>
                <a:gd name="T20" fmla="*/ 337 w 435"/>
                <a:gd name="T21" fmla="*/ 46 h 591"/>
                <a:gd name="T22" fmla="*/ 360 w 435"/>
                <a:gd name="T23" fmla="*/ 23 h 591"/>
                <a:gd name="T24" fmla="*/ 360 w 435"/>
                <a:gd name="T25" fmla="*/ 23 h 591"/>
                <a:gd name="T26" fmla="*/ 337 w 435"/>
                <a:gd name="T27" fmla="*/ 0 h 591"/>
                <a:gd name="T28" fmla="*/ 98 w 435"/>
                <a:gd name="T29" fmla="*/ 0 h 591"/>
                <a:gd name="T30" fmla="*/ 75 w 435"/>
                <a:gd name="T31" fmla="*/ 23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5" h="591">
                  <a:moveTo>
                    <a:pt x="75" y="23"/>
                  </a:moveTo>
                  <a:cubicBezTo>
                    <a:pt x="75" y="23"/>
                    <a:pt x="75" y="23"/>
                    <a:pt x="75" y="23"/>
                  </a:cubicBezTo>
                  <a:cubicBezTo>
                    <a:pt x="75" y="36"/>
                    <a:pt x="85" y="46"/>
                    <a:pt x="98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4" y="46"/>
                    <a:pt x="104" y="46"/>
                    <a:pt x="79" y="130"/>
                  </a:cubicBezTo>
                  <a:cubicBezTo>
                    <a:pt x="55" y="214"/>
                    <a:pt x="0" y="253"/>
                    <a:pt x="0" y="253"/>
                  </a:cubicBezTo>
                  <a:cubicBezTo>
                    <a:pt x="217" y="591"/>
                    <a:pt x="217" y="591"/>
                    <a:pt x="217" y="591"/>
                  </a:cubicBezTo>
                  <a:cubicBezTo>
                    <a:pt x="435" y="253"/>
                    <a:pt x="435" y="253"/>
                    <a:pt x="435" y="253"/>
                  </a:cubicBezTo>
                  <a:cubicBezTo>
                    <a:pt x="435" y="253"/>
                    <a:pt x="380" y="214"/>
                    <a:pt x="356" y="130"/>
                  </a:cubicBezTo>
                  <a:cubicBezTo>
                    <a:pt x="331" y="46"/>
                    <a:pt x="331" y="46"/>
                    <a:pt x="331" y="46"/>
                  </a:cubicBezTo>
                  <a:cubicBezTo>
                    <a:pt x="337" y="46"/>
                    <a:pt x="337" y="46"/>
                    <a:pt x="337" y="46"/>
                  </a:cubicBezTo>
                  <a:cubicBezTo>
                    <a:pt x="350" y="46"/>
                    <a:pt x="360" y="36"/>
                    <a:pt x="360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60" y="10"/>
                    <a:pt x="350" y="0"/>
                    <a:pt x="337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85" y="0"/>
                    <a:pt x="75" y="10"/>
                    <a:pt x="75" y="23"/>
                  </a:cubicBezTo>
                  <a:close/>
                </a:path>
              </a:pathLst>
            </a:custGeom>
            <a:solidFill>
              <a:schemeClr val="bg2"/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Line 701">
              <a:extLst>
                <a:ext uri="{FF2B5EF4-FFF2-40B4-BE49-F238E27FC236}">
                  <a16:creationId xmlns:a16="http://schemas.microsoft.com/office/drawing/2014/main" id="{0FBA7649-E069-4ADD-A2F4-AA6C570608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3938" y="2859088"/>
              <a:ext cx="0" cy="619125"/>
            </a:xfrm>
            <a:prstGeom prst="line">
              <a:avLst/>
            </a:prstGeom>
            <a:noFill/>
            <a:ln w="6350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Oval 702">
              <a:extLst>
                <a:ext uri="{FF2B5EF4-FFF2-40B4-BE49-F238E27FC236}">
                  <a16:creationId xmlns:a16="http://schemas.microsoft.com/office/drawing/2014/main" id="{2CE7B31C-681B-4712-9143-28762688A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6775" y="2543176"/>
              <a:ext cx="317500" cy="315913"/>
            </a:xfrm>
            <a:prstGeom prst="ellipse">
              <a:avLst/>
            </a:prstGeom>
            <a:solidFill>
              <a:schemeClr val="accent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Line 703">
              <a:extLst>
                <a:ext uri="{FF2B5EF4-FFF2-40B4-BE49-F238E27FC236}">
                  <a16:creationId xmlns:a16="http://schemas.microsoft.com/office/drawing/2014/main" id="{F2DC1AB2-642E-4E61-99DE-EFF379876D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963" y="2000251"/>
              <a:ext cx="63500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10" name="Oval 709">
            <a:extLst>
              <a:ext uri="{FF2B5EF4-FFF2-40B4-BE49-F238E27FC236}">
                <a16:creationId xmlns:a16="http://schemas.microsoft.com/office/drawing/2014/main" id="{DBB4E740-8DB2-47F2-B441-9CC16EF2E292}"/>
              </a:ext>
            </a:extLst>
          </p:cNvPr>
          <p:cNvSpPr/>
          <p:nvPr/>
        </p:nvSpPr>
        <p:spPr>
          <a:xfrm>
            <a:off x="5329893" y="394617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13" name="Group 712">
            <a:extLst>
              <a:ext uri="{FF2B5EF4-FFF2-40B4-BE49-F238E27FC236}">
                <a16:creationId xmlns:a16="http://schemas.microsoft.com/office/drawing/2014/main" id="{488733CF-5922-4F08-BFC7-86886B996956}"/>
              </a:ext>
            </a:extLst>
          </p:cNvPr>
          <p:cNvGrpSpPr/>
          <p:nvPr/>
        </p:nvGrpSpPr>
        <p:grpSpPr>
          <a:xfrm>
            <a:off x="5464188" y="4081195"/>
            <a:ext cx="371342" cy="369889"/>
            <a:chOff x="4268788" y="1609726"/>
            <a:chExt cx="3651250" cy="3636963"/>
          </a:xfrm>
        </p:grpSpPr>
        <p:sp>
          <p:nvSpPr>
            <p:cNvPr id="714" name="Freeform 707">
              <a:extLst>
                <a:ext uri="{FF2B5EF4-FFF2-40B4-BE49-F238E27FC236}">
                  <a16:creationId xmlns:a16="http://schemas.microsoft.com/office/drawing/2014/main" id="{126D7C36-CD44-40BA-967F-578D0AFAB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1609726"/>
              <a:ext cx="3651250" cy="3636963"/>
            </a:xfrm>
            <a:custGeom>
              <a:avLst/>
              <a:gdLst>
                <a:gd name="T0" fmla="*/ 1294 w 1342"/>
                <a:gd name="T1" fmla="*/ 1342 h 1342"/>
                <a:gd name="T2" fmla="*/ 48 w 1342"/>
                <a:gd name="T3" fmla="*/ 1342 h 1342"/>
                <a:gd name="T4" fmla="*/ 0 w 1342"/>
                <a:gd name="T5" fmla="*/ 1294 h 1342"/>
                <a:gd name="T6" fmla="*/ 0 w 1342"/>
                <a:gd name="T7" fmla="*/ 48 h 1342"/>
                <a:gd name="T8" fmla="*/ 48 w 1342"/>
                <a:gd name="T9" fmla="*/ 0 h 1342"/>
                <a:gd name="T10" fmla="*/ 1294 w 1342"/>
                <a:gd name="T11" fmla="*/ 0 h 1342"/>
                <a:gd name="T12" fmla="*/ 1342 w 1342"/>
                <a:gd name="T13" fmla="*/ 48 h 1342"/>
                <a:gd name="T14" fmla="*/ 1342 w 1342"/>
                <a:gd name="T15" fmla="*/ 1294 h 1342"/>
                <a:gd name="T16" fmla="*/ 1294 w 1342"/>
                <a:gd name="T17" fmla="*/ 1342 h 1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2" h="1342">
                  <a:moveTo>
                    <a:pt x="1294" y="1342"/>
                  </a:moveTo>
                  <a:cubicBezTo>
                    <a:pt x="48" y="1342"/>
                    <a:pt x="48" y="1342"/>
                    <a:pt x="48" y="1342"/>
                  </a:cubicBezTo>
                  <a:cubicBezTo>
                    <a:pt x="22" y="1342"/>
                    <a:pt x="0" y="1321"/>
                    <a:pt x="0" y="129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1294" y="0"/>
                    <a:pt x="1294" y="0"/>
                    <a:pt x="1294" y="0"/>
                  </a:cubicBezTo>
                  <a:cubicBezTo>
                    <a:pt x="1321" y="0"/>
                    <a:pt x="1342" y="21"/>
                    <a:pt x="1342" y="48"/>
                  </a:cubicBezTo>
                  <a:cubicBezTo>
                    <a:pt x="1342" y="1294"/>
                    <a:pt x="1342" y="1294"/>
                    <a:pt x="1342" y="1294"/>
                  </a:cubicBezTo>
                  <a:cubicBezTo>
                    <a:pt x="1342" y="1321"/>
                    <a:pt x="1321" y="1342"/>
                    <a:pt x="1294" y="1342"/>
                  </a:cubicBezTo>
                  <a:close/>
                </a:path>
              </a:pathLst>
            </a:custGeom>
            <a:solidFill>
              <a:schemeClr val="bg2"/>
            </a:solidFill>
            <a:ln w="65088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708">
              <a:extLst>
                <a:ext uri="{FF2B5EF4-FFF2-40B4-BE49-F238E27FC236}">
                  <a16:creationId xmlns:a16="http://schemas.microsoft.com/office/drawing/2014/main" id="{CD434B97-58FC-4A4B-9F94-3025014FA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3595688"/>
              <a:ext cx="247650" cy="244475"/>
            </a:xfrm>
            <a:custGeom>
              <a:avLst/>
              <a:gdLst>
                <a:gd name="T0" fmla="*/ 0 w 91"/>
                <a:gd name="T1" fmla="*/ 44 h 90"/>
                <a:gd name="T2" fmla="*/ 0 w 91"/>
                <a:gd name="T3" fmla="*/ 25 h 90"/>
                <a:gd name="T4" fmla="*/ 25 w 91"/>
                <a:gd name="T5" fmla="*/ 0 h 90"/>
                <a:gd name="T6" fmla="*/ 65 w 91"/>
                <a:gd name="T7" fmla="*/ 0 h 90"/>
                <a:gd name="T8" fmla="*/ 91 w 91"/>
                <a:gd name="T9" fmla="*/ 25 h 90"/>
                <a:gd name="T10" fmla="*/ 91 w 91"/>
                <a:gd name="T11" fmla="*/ 65 h 90"/>
                <a:gd name="T12" fmla="*/ 65 w 91"/>
                <a:gd name="T13" fmla="*/ 90 h 90"/>
                <a:gd name="T14" fmla="*/ 25 w 91"/>
                <a:gd name="T15" fmla="*/ 90 h 90"/>
                <a:gd name="T16" fmla="*/ 0 w 91"/>
                <a:gd name="T17" fmla="*/ 65 h 90"/>
                <a:gd name="T18" fmla="*/ 0 w 91"/>
                <a:gd name="T19" fmla="*/ 4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0">
                  <a:moveTo>
                    <a:pt x="0" y="44"/>
                  </a:move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9" y="0"/>
                    <a:pt x="91" y="11"/>
                    <a:pt x="91" y="25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79"/>
                    <a:pt x="79" y="90"/>
                    <a:pt x="65" y="90"/>
                  </a:cubicBezTo>
                  <a:cubicBezTo>
                    <a:pt x="25" y="90"/>
                    <a:pt x="25" y="90"/>
                    <a:pt x="25" y="90"/>
                  </a:cubicBezTo>
                  <a:cubicBezTo>
                    <a:pt x="11" y="90"/>
                    <a:pt x="0" y="79"/>
                    <a:pt x="0" y="65"/>
                  </a:cubicBezTo>
                  <a:lnTo>
                    <a:pt x="0" y="44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710">
              <a:extLst>
                <a:ext uri="{FF2B5EF4-FFF2-40B4-BE49-F238E27FC236}">
                  <a16:creationId xmlns:a16="http://schemas.microsoft.com/office/drawing/2014/main" id="{9BD13C7D-8C55-41F7-9411-F9C50EC08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3744913"/>
              <a:ext cx="854075" cy="882650"/>
            </a:xfrm>
            <a:custGeom>
              <a:avLst/>
              <a:gdLst>
                <a:gd name="T0" fmla="*/ 0 w 314"/>
                <a:gd name="T1" fmla="*/ 0 h 326"/>
                <a:gd name="T2" fmla="*/ 314 w 314"/>
                <a:gd name="T3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4" h="326">
                  <a:moveTo>
                    <a:pt x="0" y="0"/>
                  </a:moveTo>
                  <a:cubicBezTo>
                    <a:pt x="268" y="32"/>
                    <a:pt x="314" y="326"/>
                    <a:pt x="314" y="326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Freeform 711">
              <a:extLst>
                <a:ext uri="{FF2B5EF4-FFF2-40B4-BE49-F238E27FC236}">
                  <a16:creationId xmlns:a16="http://schemas.microsoft.com/office/drawing/2014/main" id="{832CEF62-0887-4943-BF64-1F7D75FEF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600" y="3752851"/>
              <a:ext cx="855663" cy="874713"/>
            </a:xfrm>
            <a:custGeom>
              <a:avLst/>
              <a:gdLst>
                <a:gd name="T0" fmla="*/ 0 w 314"/>
                <a:gd name="T1" fmla="*/ 323 h 323"/>
                <a:gd name="T2" fmla="*/ 314 w 314"/>
                <a:gd name="T3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4" h="323">
                  <a:moveTo>
                    <a:pt x="0" y="323"/>
                  </a:moveTo>
                  <a:cubicBezTo>
                    <a:pt x="0" y="323"/>
                    <a:pt x="46" y="47"/>
                    <a:pt x="314" y="0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Freeform 712">
              <a:extLst>
                <a:ext uri="{FF2B5EF4-FFF2-40B4-BE49-F238E27FC236}">
                  <a16:creationId xmlns:a16="http://schemas.microsoft.com/office/drawing/2014/main" id="{73606B57-384B-4C29-8F2A-3C95CE2AA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0" y="4630738"/>
              <a:ext cx="346075" cy="347663"/>
            </a:xfrm>
            <a:custGeom>
              <a:avLst/>
              <a:gdLst>
                <a:gd name="T0" fmla="*/ 80 w 127"/>
                <a:gd name="T1" fmla="*/ 128 h 128"/>
                <a:gd name="T2" fmla="*/ 47 w 127"/>
                <a:gd name="T3" fmla="*/ 128 h 128"/>
                <a:gd name="T4" fmla="*/ 0 w 127"/>
                <a:gd name="T5" fmla="*/ 80 h 128"/>
                <a:gd name="T6" fmla="*/ 0 w 127"/>
                <a:gd name="T7" fmla="*/ 48 h 128"/>
                <a:gd name="T8" fmla="*/ 47 w 127"/>
                <a:gd name="T9" fmla="*/ 0 h 128"/>
                <a:gd name="T10" fmla="*/ 80 w 127"/>
                <a:gd name="T11" fmla="*/ 0 h 128"/>
                <a:gd name="T12" fmla="*/ 127 w 127"/>
                <a:gd name="T13" fmla="*/ 48 h 128"/>
                <a:gd name="T14" fmla="*/ 127 w 127"/>
                <a:gd name="T15" fmla="*/ 80 h 128"/>
                <a:gd name="T16" fmla="*/ 80 w 12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128">
                  <a:moveTo>
                    <a:pt x="80" y="128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21" y="128"/>
                    <a:pt x="0" y="107"/>
                    <a:pt x="0" y="8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6" y="0"/>
                    <a:pt x="127" y="22"/>
                    <a:pt x="127" y="48"/>
                  </a:cubicBezTo>
                  <a:cubicBezTo>
                    <a:pt x="127" y="80"/>
                    <a:pt x="127" y="80"/>
                    <a:pt x="127" y="80"/>
                  </a:cubicBezTo>
                  <a:cubicBezTo>
                    <a:pt x="127" y="107"/>
                    <a:pt x="106" y="128"/>
                    <a:pt x="80" y="128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Freeform 713">
              <a:extLst>
                <a:ext uri="{FF2B5EF4-FFF2-40B4-BE49-F238E27FC236}">
                  <a16:creationId xmlns:a16="http://schemas.microsoft.com/office/drawing/2014/main" id="{52E3D066-0145-480A-B23A-C11497E9B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4630738"/>
              <a:ext cx="344488" cy="347663"/>
            </a:xfrm>
            <a:custGeom>
              <a:avLst/>
              <a:gdLst>
                <a:gd name="T0" fmla="*/ 80 w 127"/>
                <a:gd name="T1" fmla="*/ 128 h 128"/>
                <a:gd name="T2" fmla="*/ 47 w 127"/>
                <a:gd name="T3" fmla="*/ 128 h 128"/>
                <a:gd name="T4" fmla="*/ 0 w 127"/>
                <a:gd name="T5" fmla="*/ 80 h 128"/>
                <a:gd name="T6" fmla="*/ 0 w 127"/>
                <a:gd name="T7" fmla="*/ 48 h 128"/>
                <a:gd name="T8" fmla="*/ 47 w 127"/>
                <a:gd name="T9" fmla="*/ 0 h 128"/>
                <a:gd name="T10" fmla="*/ 80 w 127"/>
                <a:gd name="T11" fmla="*/ 0 h 128"/>
                <a:gd name="T12" fmla="*/ 127 w 127"/>
                <a:gd name="T13" fmla="*/ 48 h 128"/>
                <a:gd name="T14" fmla="*/ 127 w 127"/>
                <a:gd name="T15" fmla="*/ 80 h 128"/>
                <a:gd name="T16" fmla="*/ 80 w 12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128">
                  <a:moveTo>
                    <a:pt x="80" y="128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21" y="128"/>
                    <a:pt x="0" y="107"/>
                    <a:pt x="0" y="8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6" y="0"/>
                    <a:pt x="127" y="22"/>
                    <a:pt x="127" y="48"/>
                  </a:cubicBezTo>
                  <a:cubicBezTo>
                    <a:pt x="127" y="80"/>
                    <a:pt x="127" y="80"/>
                    <a:pt x="127" y="80"/>
                  </a:cubicBezTo>
                  <a:cubicBezTo>
                    <a:pt x="127" y="107"/>
                    <a:pt x="106" y="128"/>
                    <a:pt x="80" y="128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Freeform 714">
              <a:extLst>
                <a:ext uri="{FF2B5EF4-FFF2-40B4-BE49-F238E27FC236}">
                  <a16:creationId xmlns:a16="http://schemas.microsoft.com/office/drawing/2014/main" id="{9A6A278A-5E05-4EB5-8A85-22678FD06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0263" y="3563938"/>
              <a:ext cx="347663" cy="346075"/>
            </a:xfrm>
            <a:custGeom>
              <a:avLst/>
              <a:gdLst>
                <a:gd name="T0" fmla="*/ 128 w 128"/>
                <a:gd name="T1" fmla="*/ 67 h 128"/>
                <a:gd name="T2" fmla="*/ 128 w 128"/>
                <a:gd name="T3" fmla="*/ 102 h 128"/>
                <a:gd name="T4" fmla="*/ 102 w 128"/>
                <a:gd name="T5" fmla="*/ 128 h 128"/>
                <a:gd name="T6" fmla="*/ 26 w 128"/>
                <a:gd name="T7" fmla="*/ 128 h 128"/>
                <a:gd name="T8" fmla="*/ 0 w 128"/>
                <a:gd name="T9" fmla="*/ 102 h 128"/>
                <a:gd name="T10" fmla="*/ 0 w 128"/>
                <a:gd name="T11" fmla="*/ 70 h 128"/>
                <a:gd name="T12" fmla="*/ 0 w 128"/>
                <a:gd name="T13" fmla="*/ 56 h 128"/>
                <a:gd name="T14" fmla="*/ 0 w 128"/>
                <a:gd name="T15" fmla="*/ 25 h 128"/>
                <a:gd name="T16" fmla="*/ 26 w 128"/>
                <a:gd name="T17" fmla="*/ 0 h 128"/>
                <a:gd name="T18" fmla="*/ 102 w 128"/>
                <a:gd name="T19" fmla="*/ 0 h 128"/>
                <a:gd name="T20" fmla="*/ 128 w 128"/>
                <a:gd name="T21" fmla="*/ 25 h 128"/>
                <a:gd name="T22" fmla="*/ 128 w 128"/>
                <a:gd name="T23" fmla="*/ 56 h 128"/>
                <a:gd name="T24" fmla="*/ 128 w 128"/>
                <a:gd name="T25" fmla="*/ 6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28">
                  <a:moveTo>
                    <a:pt x="128" y="67"/>
                  </a:moveTo>
                  <a:cubicBezTo>
                    <a:pt x="128" y="102"/>
                    <a:pt x="128" y="102"/>
                    <a:pt x="128" y="102"/>
                  </a:cubicBezTo>
                  <a:cubicBezTo>
                    <a:pt x="128" y="116"/>
                    <a:pt x="116" y="128"/>
                    <a:pt x="102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12" y="128"/>
                    <a:pt x="0" y="116"/>
                    <a:pt x="0" y="10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16" y="0"/>
                    <a:pt x="128" y="11"/>
                    <a:pt x="128" y="25"/>
                  </a:cubicBezTo>
                  <a:cubicBezTo>
                    <a:pt x="128" y="56"/>
                    <a:pt x="128" y="56"/>
                    <a:pt x="128" y="56"/>
                  </a:cubicBezTo>
                  <a:lnTo>
                    <a:pt x="128" y="67"/>
                  </a:ln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1" name="Line 715">
              <a:extLst>
                <a:ext uri="{FF2B5EF4-FFF2-40B4-BE49-F238E27FC236}">
                  <a16:creationId xmlns:a16="http://schemas.microsoft.com/office/drawing/2014/main" id="{F03F9FFE-2EBD-40B0-A693-B2B7EE358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7925" y="3714751"/>
              <a:ext cx="708025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Freeform 716">
              <a:extLst>
                <a:ext uri="{FF2B5EF4-FFF2-40B4-BE49-F238E27FC236}">
                  <a16:creationId xmlns:a16="http://schemas.microsoft.com/office/drawing/2014/main" id="{023B6A08-3242-4D6B-B2E1-9F1E9F166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0" y="3714751"/>
              <a:ext cx="817563" cy="0"/>
            </a:xfrm>
            <a:custGeom>
              <a:avLst/>
              <a:gdLst>
                <a:gd name="T0" fmla="*/ 0 w 515"/>
                <a:gd name="T1" fmla="*/ 79 w 515"/>
                <a:gd name="T2" fmla="*/ 515 w 5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15">
                  <a:moveTo>
                    <a:pt x="0" y="0"/>
                  </a:moveTo>
                  <a:lnTo>
                    <a:pt x="79" y="0"/>
                  </a:lnTo>
                  <a:lnTo>
                    <a:pt x="515" y="0"/>
                  </a:lnTo>
                </a:path>
              </a:pathLst>
            </a:custGeom>
            <a:solidFill>
              <a:schemeClr val="accent1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Freeform 717">
              <a:extLst>
                <a:ext uri="{FF2B5EF4-FFF2-40B4-BE49-F238E27FC236}">
                  <a16:creationId xmlns:a16="http://schemas.microsoft.com/office/drawing/2014/main" id="{DD5BA34E-555F-4ACC-980E-CC8A25D87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1881188"/>
              <a:ext cx="1184275" cy="1600200"/>
            </a:xfrm>
            <a:custGeom>
              <a:avLst/>
              <a:gdLst>
                <a:gd name="T0" fmla="*/ 75 w 435"/>
                <a:gd name="T1" fmla="*/ 23 h 591"/>
                <a:gd name="T2" fmla="*/ 75 w 435"/>
                <a:gd name="T3" fmla="*/ 23 h 591"/>
                <a:gd name="T4" fmla="*/ 98 w 435"/>
                <a:gd name="T5" fmla="*/ 46 h 591"/>
                <a:gd name="T6" fmla="*/ 104 w 435"/>
                <a:gd name="T7" fmla="*/ 46 h 591"/>
                <a:gd name="T8" fmla="*/ 79 w 435"/>
                <a:gd name="T9" fmla="*/ 130 h 591"/>
                <a:gd name="T10" fmla="*/ 0 w 435"/>
                <a:gd name="T11" fmla="*/ 253 h 591"/>
                <a:gd name="T12" fmla="*/ 217 w 435"/>
                <a:gd name="T13" fmla="*/ 591 h 591"/>
                <a:gd name="T14" fmla="*/ 435 w 435"/>
                <a:gd name="T15" fmla="*/ 253 h 591"/>
                <a:gd name="T16" fmla="*/ 356 w 435"/>
                <a:gd name="T17" fmla="*/ 130 h 591"/>
                <a:gd name="T18" fmla="*/ 331 w 435"/>
                <a:gd name="T19" fmla="*/ 46 h 591"/>
                <a:gd name="T20" fmla="*/ 337 w 435"/>
                <a:gd name="T21" fmla="*/ 46 h 591"/>
                <a:gd name="T22" fmla="*/ 360 w 435"/>
                <a:gd name="T23" fmla="*/ 23 h 591"/>
                <a:gd name="T24" fmla="*/ 360 w 435"/>
                <a:gd name="T25" fmla="*/ 23 h 591"/>
                <a:gd name="T26" fmla="*/ 337 w 435"/>
                <a:gd name="T27" fmla="*/ 0 h 591"/>
                <a:gd name="T28" fmla="*/ 98 w 435"/>
                <a:gd name="T29" fmla="*/ 0 h 591"/>
                <a:gd name="T30" fmla="*/ 75 w 435"/>
                <a:gd name="T31" fmla="*/ 23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5" h="591">
                  <a:moveTo>
                    <a:pt x="75" y="23"/>
                  </a:moveTo>
                  <a:cubicBezTo>
                    <a:pt x="75" y="23"/>
                    <a:pt x="75" y="23"/>
                    <a:pt x="75" y="23"/>
                  </a:cubicBezTo>
                  <a:cubicBezTo>
                    <a:pt x="75" y="36"/>
                    <a:pt x="85" y="46"/>
                    <a:pt x="98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4" y="46"/>
                    <a:pt x="104" y="46"/>
                    <a:pt x="79" y="130"/>
                  </a:cubicBezTo>
                  <a:cubicBezTo>
                    <a:pt x="55" y="214"/>
                    <a:pt x="0" y="253"/>
                    <a:pt x="0" y="253"/>
                  </a:cubicBezTo>
                  <a:cubicBezTo>
                    <a:pt x="217" y="591"/>
                    <a:pt x="217" y="591"/>
                    <a:pt x="217" y="591"/>
                  </a:cubicBezTo>
                  <a:cubicBezTo>
                    <a:pt x="435" y="253"/>
                    <a:pt x="435" y="253"/>
                    <a:pt x="435" y="253"/>
                  </a:cubicBezTo>
                  <a:cubicBezTo>
                    <a:pt x="435" y="253"/>
                    <a:pt x="380" y="214"/>
                    <a:pt x="356" y="130"/>
                  </a:cubicBezTo>
                  <a:cubicBezTo>
                    <a:pt x="331" y="46"/>
                    <a:pt x="331" y="46"/>
                    <a:pt x="331" y="46"/>
                  </a:cubicBezTo>
                  <a:cubicBezTo>
                    <a:pt x="337" y="46"/>
                    <a:pt x="337" y="46"/>
                    <a:pt x="337" y="46"/>
                  </a:cubicBezTo>
                  <a:cubicBezTo>
                    <a:pt x="350" y="46"/>
                    <a:pt x="360" y="36"/>
                    <a:pt x="360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60" y="10"/>
                    <a:pt x="350" y="0"/>
                    <a:pt x="337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85" y="0"/>
                    <a:pt x="75" y="10"/>
                    <a:pt x="75" y="23"/>
                  </a:cubicBezTo>
                  <a:close/>
                </a:path>
              </a:pathLst>
            </a:custGeom>
            <a:solidFill>
              <a:schemeClr val="tx2"/>
            </a:solidFill>
            <a:ln w="6350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Line 718">
              <a:extLst>
                <a:ext uri="{FF2B5EF4-FFF2-40B4-BE49-F238E27FC236}">
                  <a16:creationId xmlns:a16="http://schemas.microsoft.com/office/drawing/2014/main" id="{EEE9D3D6-5B95-439C-AA9E-45479F7FF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1238" y="2863851"/>
              <a:ext cx="0" cy="6175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Oval 719">
              <a:extLst>
                <a:ext uri="{FF2B5EF4-FFF2-40B4-BE49-F238E27FC236}">
                  <a16:creationId xmlns:a16="http://schemas.microsoft.com/office/drawing/2014/main" id="{967E2D5E-6647-4A79-A4C2-C359440F0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4075" y="2546351"/>
              <a:ext cx="319088" cy="317500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Line 720">
              <a:extLst>
                <a:ext uri="{FF2B5EF4-FFF2-40B4-BE49-F238E27FC236}">
                  <a16:creationId xmlns:a16="http://schemas.microsoft.com/office/drawing/2014/main" id="{58F484C6-FB29-4EB4-A298-1B90D28A51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4850" y="2005013"/>
              <a:ext cx="63341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709">
              <a:extLst>
                <a:ext uri="{FF2B5EF4-FFF2-40B4-BE49-F238E27FC236}">
                  <a16:creationId xmlns:a16="http://schemas.microsoft.com/office/drawing/2014/main" id="{93AFD437-E524-4B3A-8202-70E4266A1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463" y="3595688"/>
              <a:ext cx="247650" cy="244475"/>
            </a:xfrm>
            <a:custGeom>
              <a:avLst/>
              <a:gdLst>
                <a:gd name="T0" fmla="*/ 91 w 91"/>
                <a:gd name="T1" fmla="*/ 44 h 90"/>
                <a:gd name="T2" fmla="*/ 91 w 91"/>
                <a:gd name="T3" fmla="*/ 65 h 90"/>
                <a:gd name="T4" fmla="*/ 65 w 91"/>
                <a:gd name="T5" fmla="*/ 90 h 90"/>
                <a:gd name="T6" fmla="*/ 26 w 91"/>
                <a:gd name="T7" fmla="*/ 90 h 90"/>
                <a:gd name="T8" fmla="*/ 0 w 91"/>
                <a:gd name="T9" fmla="*/ 65 h 90"/>
                <a:gd name="T10" fmla="*/ 0 w 91"/>
                <a:gd name="T11" fmla="*/ 25 h 90"/>
                <a:gd name="T12" fmla="*/ 26 w 91"/>
                <a:gd name="T13" fmla="*/ 0 h 90"/>
                <a:gd name="T14" fmla="*/ 65 w 91"/>
                <a:gd name="T15" fmla="*/ 0 h 90"/>
                <a:gd name="T16" fmla="*/ 91 w 91"/>
                <a:gd name="T17" fmla="*/ 25 h 90"/>
                <a:gd name="T18" fmla="*/ 91 w 91"/>
                <a:gd name="T19" fmla="*/ 4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0">
                  <a:moveTo>
                    <a:pt x="91" y="44"/>
                  </a:moveTo>
                  <a:cubicBezTo>
                    <a:pt x="91" y="65"/>
                    <a:pt x="91" y="65"/>
                    <a:pt x="91" y="65"/>
                  </a:cubicBezTo>
                  <a:cubicBezTo>
                    <a:pt x="91" y="79"/>
                    <a:pt x="79" y="90"/>
                    <a:pt x="65" y="90"/>
                  </a:cubicBezTo>
                  <a:cubicBezTo>
                    <a:pt x="26" y="90"/>
                    <a:pt x="26" y="90"/>
                    <a:pt x="26" y="90"/>
                  </a:cubicBezTo>
                  <a:cubicBezTo>
                    <a:pt x="11" y="90"/>
                    <a:pt x="0" y="79"/>
                    <a:pt x="0" y="6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6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9" y="0"/>
                    <a:pt x="91" y="11"/>
                    <a:pt x="91" y="25"/>
                  </a:cubicBezTo>
                  <a:lnTo>
                    <a:pt x="91" y="44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8" name="Oval 727">
            <a:extLst>
              <a:ext uri="{FF2B5EF4-FFF2-40B4-BE49-F238E27FC236}">
                <a16:creationId xmlns:a16="http://schemas.microsoft.com/office/drawing/2014/main" id="{9778F8FA-859B-422A-AB3F-8618AC400A67}"/>
              </a:ext>
            </a:extLst>
          </p:cNvPr>
          <p:cNvSpPr/>
          <p:nvPr/>
        </p:nvSpPr>
        <p:spPr>
          <a:xfrm>
            <a:off x="6166524" y="393001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31" name="Group 730">
            <a:extLst>
              <a:ext uri="{FF2B5EF4-FFF2-40B4-BE49-F238E27FC236}">
                <a16:creationId xmlns:a16="http://schemas.microsoft.com/office/drawing/2014/main" id="{CBB55FD3-734B-48E4-951E-C085DF7B1EB7}"/>
              </a:ext>
            </a:extLst>
          </p:cNvPr>
          <p:cNvGrpSpPr/>
          <p:nvPr/>
        </p:nvGrpSpPr>
        <p:grpSpPr>
          <a:xfrm>
            <a:off x="6309121" y="4073303"/>
            <a:ext cx="354738" cy="353350"/>
            <a:chOff x="4268788" y="1689736"/>
            <a:chExt cx="3651250" cy="3636963"/>
          </a:xfrm>
        </p:grpSpPr>
        <p:sp>
          <p:nvSpPr>
            <p:cNvPr id="732" name="Freeform 724">
              <a:extLst>
                <a:ext uri="{FF2B5EF4-FFF2-40B4-BE49-F238E27FC236}">
                  <a16:creationId xmlns:a16="http://schemas.microsoft.com/office/drawing/2014/main" id="{9FB10625-218E-4B05-8DE9-1D188D80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5950" y="3675698"/>
              <a:ext cx="247650" cy="244475"/>
            </a:xfrm>
            <a:custGeom>
              <a:avLst/>
              <a:gdLst>
                <a:gd name="T0" fmla="*/ 65 w 91"/>
                <a:gd name="T1" fmla="*/ 90 h 90"/>
                <a:gd name="T2" fmla="*/ 25 w 91"/>
                <a:gd name="T3" fmla="*/ 90 h 90"/>
                <a:gd name="T4" fmla="*/ 0 w 91"/>
                <a:gd name="T5" fmla="*/ 65 h 90"/>
                <a:gd name="T6" fmla="*/ 0 w 91"/>
                <a:gd name="T7" fmla="*/ 44 h 90"/>
                <a:gd name="T8" fmla="*/ 0 w 91"/>
                <a:gd name="T9" fmla="*/ 25 h 90"/>
                <a:gd name="T10" fmla="*/ 25 w 91"/>
                <a:gd name="T11" fmla="*/ 0 h 90"/>
                <a:gd name="T12" fmla="*/ 65 w 91"/>
                <a:gd name="T13" fmla="*/ 0 h 90"/>
                <a:gd name="T14" fmla="*/ 91 w 91"/>
                <a:gd name="T15" fmla="*/ 25 h 90"/>
                <a:gd name="T16" fmla="*/ 91 w 91"/>
                <a:gd name="T17" fmla="*/ 65 h 90"/>
                <a:gd name="T18" fmla="*/ 65 w 91"/>
                <a:gd name="T1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0">
                  <a:moveTo>
                    <a:pt x="65" y="90"/>
                  </a:moveTo>
                  <a:cubicBezTo>
                    <a:pt x="25" y="90"/>
                    <a:pt x="25" y="90"/>
                    <a:pt x="25" y="90"/>
                  </a:cubicBezTo>
                  <a:cubicBezTo>
                    <a:pt x="11" y="90"/>
                    <a:pt x="0" y="79"/>
                    <a:pt x="0" y="65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9" y="0"/>
                    <a:pt x="91" y="11"/>
                    <a:pt x="91" y="25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79"/>
                    <a:pt x="79" y="90"/>
                    <a:pt x="65" y="9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726">
              <a:extLst>
                <a:ext uri="{FF2B5EF4-FFF2-40B4-BE49-F238E27FC236}">
                  <a16:creationId xmlns:a16="http://schemas.microsoft.com/office/drawing/2014/main" id="{9C87EE39-46FE-4723-9B75-1C8CFCED1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3824923"/>
              <a:ext cx="854075" cy="882650"/>
            </a:xfrm>
            <a:custGeom>
              <a:avLst/>
              <a:gdLst>
                <a:gd name="T0" fmla="*/ 0 w 314"/>
                <a:gd name="T1" fmla="*/ 0 h 326"/>
                <a:gd name="T2" fmla="*/ 314 w 314"/>
                <a:gd name="T3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4" h="326">
                  <a:moveTo>
                    <a:pt x="0" y="0"/>
                  </a:moveTo>
                  <a:cubicBezTo>
                    <a:pt x="268" y="32"/>
                    <a:pt x="314" y="326"/>
                    <a:pt x="314" y="32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727">
              <a:extLst>
                <a:ext uri="{FF2B5EF4-FFF2-40B4-BE49-F238E27FC236}">
                  <a16:creationId xmlns:a16="http://schemas.microsoft.com/office/drawing/2014/main" id="{E66E4801-3239-4C85-8752-18DCA91BC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600" y="3832861"/>
              <a:ext cx="855663" cy="874713"/>
            </a:xfrm>
            <a:custGeom>
              <a:avLst/>
              <a:gdLst>
                <a:gd name="T0" fmla="*/ 0 w 314"/>
                <a:gd name="T1" fmla="*/ 323 h 323"/>
                <a:gd name="T2" fmla="*/ 314 w 314"/>
                <a:gd name="T3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4" h="323">
                  <a:moveTo>
                    <a:pt x="0" y="323"/>
                  </a:moveTo>
                  <a:cubicBezTo>
                    <a:pt x="0" y="323"/>
                    <a:pt x="46" y="47"/>
                    <a:pt x="31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728">
              <a:extLst>
                <a:ext uri="{FF2B5EF4-FFF2-40B4-BE49-F238E27FC236}">
                  <a16:creationId xmlns:a16="http://schemas.microsoft.com/office/drawing/2014/main" id="{B339F87B-1BBD-4749-A6CE-ECABDC07A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3150" y="4710748"/>
              <a:ext cx="346075" cy="347663"/>
            </a:xfrm>
            <a:custGeom>
              <a:avLst/>
              <a:gdLst>
                <a:gd name="T0" fmla="*/ 80 w 127"/>
                <a:gd name="T1" fmla="*/ 128 h 128"/>
                <a:gd name="T2" fmla="*/ 47 w 127"/>
                <a:gd name="T3" fmla="*/ 128 h 128"/>
                <a:gd name="T4" fmla="*/ 0 w 127"/>
                <a:gd name="T5" fmla="*/ 80 h 128"/>
                <a:gd name="T6" fmla="*/ 0 w 127"/>
                <a:gd name="T7" fmla="*/ 48 h 128"/>
                <a:gd name="T8" fmla="*/ 47 w 127"/>
                <a:gd name="T9" fmla="*/ 0 h 128"/>
                <a:gd name="T10" fmla="*/ 80 w 127"/>
                <a:gd name="T11" fmla="*/ 0 h 128"/>
                <a:gd name="T12" fmla="*/ 127 w 127"/>
                <a:gd name="T13" fmla="*/ 48 h 128"/>
                <a:gd name="T14" fmla="*/ 127 w 127"/>
                <a:gd name="T15" fmla="*/ 80 h 128"/>
                <a:gd name="T16" fmla="*/ 80 w 12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128">
                  <a:moveTo>
                    <a:pt x="80" y="128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21" y="128"/>
                    <a:pt x="0" y="107"/>
                    <a:pt x="0" y="8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6" y="0"/>
                    <a:pt x="127" y="22"/>
                    <a:pt x="127" y="48"/>
                  </a:cubicBezTo>
                  <a:cubicBezTo>
                    <a:pt x="127" y="80"/>
                    <a:pt x="127" y="80"/>
                    <a:pt x="127" y="80"/>
                  </a:cubicBezTo>
                  <a:cubicBezTo>
                    <a:pt x="127" y="107"/>
                    <a:pt x="106" y="128"/>
                    <a:pt x="80" y="12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729">
              <a:extLst>
                <a:ext uri="{FF2B5EF4-FFF2-40B4-BE49-F238E27FC236}">
                  <a16:creationId xmlns:a16="http://schemas.microsoft.com/office/drawing/2014/main" id="{80A1756C-C04C-4EE4-9AF9-FE003C86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8963" y="4710748"/>
              <a:ext cx="344488" cy="347663"/>
            </a:xfrm>
            <a:custGeom>
              <a:avLst/>
              <a:gdLst>
                <a:gd name="T0" fmla="*/ 80 w 127"/>
                <a:gd name="T1" fmla="*/ 128 h 128"/>
                <a:gd name="T2" fmla="*/ 47 w 127"/>
                <a:gd name="T3" fmla="*/ 128 h 128"/>
                <a:gd name="T4" fmla="*/ 0 w 127"/>
                <a:gd name="T5" fmla="*/ 80 h 128"/>
                <a:gd name="T6" fmla="*/ 0 w 127"/>
                <a:gd name="T7" fmla="*/ 48 h 128"/>
                <a:gd name="T8" fmla="*/ 47 w 127"/>
                <a:gd name="T9" fmla="*/ 0 h 128"/>
                <a:gd name="T10" fmla="*/ 80 w 127"/>
                <a:gd name="T11" fmla="*/ 0 h 128"/>
                <a:gd name="T12" fmla="*/ 127 w 127"/>
                <a:gd name="T13" fmla="*/ 48 h 128"/>
                <a:gd name="T14" fmla="*/ 127 w 127"/>
                <a:gd name="T15" fmla="*/ 80 h 128"/>
                <a:gd name="T16" fmla="*/ 80 w 12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128">
                  <a:moveTo>
                    <a:pt x="80" y="128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21" y="128"/>
                    <a:pt x="0" y="107"/>
                    <a:pt x="0" y="8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6" y="0"/>
                    <a:pt x="127" y="22"/>
                    <a:pt x="127" y="48"/>
                  </a:cubicBezTo>
                  <a:cubicBezTo>
                    <a:pt x="127" y="80"/>
                    <a:pt x="127" y="80"/>
                    <a:pt x="127" y="80"/>
                  </a:cubicBezTo>
                  <a:cubicBezTo>
                    <a:pt x="127" y="107"/>
                    <a:pt x="106" y="128"/>
                    <a:pt x="80" y="12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Line 731">
              <a:extLst>
                <a:ext uri="{FF2B5EF4-FFF2-40B4-BE49-F238E27FC236}">
                  <a16:creationId xmlns:a16="http://schemas.microsoft.com/office/drawing/2014/main" id="{D88F566D-06B8-40A1-8627-43B0AB906F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7925" y="3794761"/>
              <a:ext cx="7080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732">
              <a:extLst>
                <a:ext uri="{FF2B5EF4-FFF2-40B4-BE49-F238E27FC236}">
                  <a16:creationId xmlns:a16="http://schemas.microsoft.com/office/drawing/2014/main" id="{F352516D-6E40-4473-85FD-9EE7C73BC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2700" y="3794761"/>
              <a:ext cx="817563" cy="0"/>
            </a:xfrm>
            <a:custGeom>
              <a:avLst/>
              <a:gdLst>
                <a:gd name="T0" fmla="*/ 0 w 515"/>
                <a:gd name="T1" fmla="*/ 79 w 515"/>
                <a:gd name="T2" fmla="*/ 515 w 5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15">
                  <a:moveTo>
                    <a:pt x="0" y="0"/>
                  </a:moveTo>
                  <a:lnTo>
                    <a:pt x="79" y="0"/>
                  </a:lnTo>
                  <a:lnTo>
                    <a:pt x="515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733">
              <a:extLst>
                <a:ext uri="{FF2B5EF4-FFF2-40B4-BE49-F238E27FC236}">
                  <a16:creationId xmlns:a16="http://schemas.microsoft.com/office/drawing/2014/main" id="{3D961922-32D3-4625-9AB8-1C540D5A8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1961198"/>
              <a:ext cx="1184275" cy="1600200"/>
            </a:xfrm>
            <a:custGeom>
              <a:avLst/>
              <a:gdLst>
                <a:gd name="T0" fmla="*/ 75 w 435"/>
                <a:gd name="T1" fmla="*/ 23 h 591"/>
                <a:gd name="T2" fmla="*/ 75 w 435"/>
                <a:gd name="T3" fmla="*/ 23 h 591"/>
                <a:gd name="T4" fmla="*/ 98 w 435"/>
                <a:gd name="T5" fmla="*/ 46 h 591"/>
                <a:gd name="T6" fmla="*/ 104 w 435"/>
                <a:gd name="T7" fmla="*/ 46 h 591"/>
                <a:gd name="T8" fmla="*/ 79 w 435"/>
                <a:gd name="T9" fmla="*/ 130 h 591"/>
                <a:gd name="T10" fmla="*/ 0 w 435"/>
                <a:gd name="T11" fmla="*/ 253 h 591"/>
                <a:gd name="T12" fmla="*/ 217 w 435"/>
                <a:gd name="T13" fmla="*/ 591 h 591"/>
                <a:gd name="T14" fmla="*/ 435 w 435"/>
                <a:gd name="T15" fmla="*/ 253 h 591"/>
                <a:gd name="T16" fmla="*/ 356 w 435"/>
                <a:gd name="T17" fmla="*/ 130 h 591"/>
                <a:gd name="T18" fmla="*/ 331 w 435"/>
                <a:gd name="T19" fmla="*/ 46 h 591"/>
                <a:gd name="T20" fmla="*/ 337 w 435"/>
                <a:gd name="T21" fmla="*/ 46 h 591"/>
                <a:gd name="T22" fmla="*/ 360 w 435"/>
                <a:gd name="T23" fmla="*/ 23 h 591"/>
                <a:gd name="T24" fmla="*/ 360 w 435"/>
                <a:gd name="T25" fmla="*/ 23 h 591"/>
                <a:gd name="T26" fmla="*/ 337 w 435"/>
                <a:gd name="T27" fmla="*/ 0 h 591"/>
                <a:gd name="T28" fmla="*/ 98 w 435"/>
                <a:gd name="T29" fmla="*/ 0 h 591"/>
                <a:gd name="T30" fmla="*/ 75 w 435"/>
                <a:gd name="T31" fmla="*/ 23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5" h="591">
                  <a:moveTo>
                    <a:pt x="75" y="23"/>
                  </a:moveTo>
                  <a:cubicBezTo>
                    <a:pt x="75" y="23"/>
                    <a:pt x="75" y="23"/>
                    <a:pt x="75" y="23"/>
                  </a:cubicBezTo>
                  <a:cubicBezTo>
                    <a:pt x="75" y="36"/>
                    <a:pt x="85" y="46"/>
                    <a:pt x="98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4" y="46"/>
                    <a:pt x="104" y="46"/>
                    <a:pt x="79" y="130"/>
                  </a:cubicBezTo>
                  <a:cubicBezTo>
                    <a:pt x="55" y="214"/>
                    <a:pt x="0" y="253"/>
                    <a:pt x="0" y="253"/>
                  </a:cubicBezTo>
                  <a:cubicBezTo>
                    <a:pt x="217" y="591"/>
                    <a:pt x="217" y="591"/>
                    <a:pt x="217" y="591"/>
                  </a:cubicBezTo>
                  <a:cubicBezTo>
                    <a:pt x="435" y="253"/>
                    <a:pt x="435" y="253"/>
                    <a:pt x="435" y="253"/>
                  </a:cubicBezTo>
                  <a:cubicBezTo>
                    <a:pt x="435" y="253"/>
                    <a:pt x="380" y="214"/>
                    <a:pt x="356" y="130"/>
                  </a:cubicBezTo>
                  <a:cubicBezTo>
                    <a:pt x="331" y="46"/>
                    <a:pt x="331" y="46"/>
                    <a:pt x="331" y="46"/>
                  </a:cubicBezTo>
                  <a:cubicBezTo>
                    <a:pt x="337" y="46"/>
                    <a:pt x="337" y="46"/>
                    <a:pt x="337" y="46"/>
                  </a:cubicBezTo>
                  <a:cubicBezTo>
                    <a:pt x="350" y="46"/>
                    <a:pt x="360" y="36"/>
                    <a:pt x="360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60" y="10"/>
                    <a:pt x="350" y="0"/>
                    <a:pt x="337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85" y="0"/>
                    <a:pt x="75" y="10"/>
                    <a:pt x="75" y="23"/>
                  </a:cubicBezTo>
                  <a:close/>
                </a:path>
              </a:pathLst>
            </a:custGeom>
            <a:solidFill>
              <a:schemeClr val="bg2"/>
            </a:solidFill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Line 734">
              <a:extLst>
                <a:ext uri="{FF2B5EF4-FFF2-40B4-BE49-F238E27FC236}">
                  <a16:creationId xmlns:a16="http://schemas.microsoft.com/office/drawing/2014/main" id="{B49371D7-CAD5-4AAD-B508-A2E489F782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1238" y="2943861"/>
              <a:ext cx="0" cy="617538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Oval 735">
              <a:extLst>
                <a:ext uri="{FF2B5EF4-FFF2-40B4-BE49-F238E27FC236}">
                  <a16:creationId xmlns:a16="http://schemas.microsoft.com/office/drawing/2014/main" id="{0C4FD008-4BD4-4260-AA5F-6B196BE34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4075" y="2626361"/>
              <a:ext cx="319088" cy="317500"/>
            </a:xfrm>
            <a:prstGeom prst="ellipse">
              <a:avLst/>
            </a:prstGeom>
            <a:solidFill>
              <a:schemeClr val="accent1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Line 736">
              <a:extLst>
                <a:ext uri="{FF2B5EF4-FFF2-40B4-BE49-F238E27FC236}">
                  <a16:creationId xmlns:a16="http://schemas.microsoft.com/office/drawing/2014/main" id="{653FA619-7890-412D-8CF5-FD5A7414D1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84850" y="2085023"/>
              <a:ext cx="633413" cy="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737">
              <a:extLst>
                <a:ext uri="{FF2B5EF4-FFF2-40B4-BE49-F238E27FC236}">
                  <a16:creationId xmlns:a16="http://schemas.microsoft.com/office/drawing/2014/main" id="{C5B67265-64AC-4C13-A490-9B1606F80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788" y="1689736"/>
              <a:ext cx="3651250" cy="3636963"/>
            </a:xfrm>
            <a:custGeom>
              <a:avLst/>
              <a:gdLst>
                <a:gd name="T0" fmla="*/ 1294 w 1342"/>
                <a:gd name="T1" fmla="*/ 1342 h 1342"/>
                <a:gd name="T2" fmla="*/ 48 w 1342"/>
                <a:gd name="T3" fmla="*/ 1342 h 1342"/>
                <a:gd name="T4" fmla="*/ 0 w 1342"/>
                <a:gd name="T5" fmla="*/ 1294 h 1342"/>
                <a:gd name="T6" fmla="*/ 0 w 1342"/>
                <a:gd name="T7" fmla="*/ 48 h 1342"/>
                <a:gd name="T8" fmla="*/ 48 w 1342"/>
                <a:gd name="T9" fmla="*/ 0 h 1342"/>
                <a:gd name="T10" fmla="*/ 1294 w 1342"/>
                <a:gd name="T11" fmla="*/ 0 h 1342"/>
                <a:gd name="T12" fmla="*/ 1342 w 1342"/>
                <a:gd name="T13" fmla="*/ 48 h 1342"/>
                <a:gd name="T14" fmla="*/ 1342 w 1342"/>
                <a:gd name="T15" fmla="*/ 1294 h 1342"/>
                <a:gd name="T16" fmla="*/ 1294 w 1342"/>
                <a:gd name="T17" fmla="*/ 1342 h 1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42" h="1342">
                  <a:moveTo>
                    <a:pt x="1294" y="1342"/>
                  </a:moveTo>
                  <a:cubicBezTo>
                    <a:pt x="48" y="1342"/>
                    <a:pt x="48" y="1342"/>
                    <a:pt x="48" y="1342"/>
                  </a:cubicBezTo>
                  <a:cubicBezTo>
                    <a:pt x="22" y="1342"/>
                    <a:pt x="0" y="1321"/>
                    <a:pt x="0" y="129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1294" y="0"/>
                    <a:pt x="1294" y="0"/>
                    <a:pt x="1294" y="0"/>
                  </a:cubicBezTo>
                  <a:cubicBezTo>
                    <a:pt x="1321" y="0"/>
                    <a:pt x="1342" y="21"/>
                    <a:pt x="1342" y="48"/>
                  </a:cubicBezTo>
                  <a:cubicBezTo>
                    <a:pt x="1342" y="1294"/>
                    <a:pt x="1342" y="1294"/>
                    <a:pt x="1342" y="1294"/>
                  </a:cubicBezTo>
                  <a:cubicBezTo>
                    <a:pt x="1342" y="1321"/>
                    <a:pt x="1321" y="1342"/>
                    <a:pt x="1294" y="1342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Freeform 725">
              <a:extLst>
                <a:ext uri="{FF2B5EF4-FFF2-40B4-BE49-F238E27FC236}">
                  <a16:creationId xmlns:a16="http://schemas.microsoft.com/office/drawing/2014/main" id="{4EEC17C2-E4E9-4DF6-B440-F9DF80737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463" y="3675698"/>
              <a:ext cx="247650" cy="244475"/>
            </a:xfrm>
            <a:custGeom>
              <a:avLst/>
              <a:gdLst>
                <a:gd name="T0" fmla="*/ 65 w 91"/>
                <a:gd name="T1" fmla="*/ 90 h 90"/>
                <a:gd name="T2" fmla="*/ 26 w 91"/>
                <a:gd name="T3" fmla="*/ 90 h 90"/>
                <a:gd name="T4" fmla="*/ 0 w 91"/>
                <a:gd name="T5" fmla="*/ 65 h 90"/>
                <a:gd name="T6" fmla="*/ 0 w 91"/>
                <a:gd name="T7" fmla="*/ 25 h 90"/>
                <a:gd name="T8" fmla="*/ 26 w 91"/>
                <a:gd name="T9" fmla="*/ 0 h 90"/>
                <a:gd name="T10" fmla="*/ 65 w 91"/>
                <a:gd name="T11" fmla="*/ 0 h 90"/>
                <a:gd name="T12" fmla="*/ 91 w 91"/>
                <a:gd name="T13" fmla="*/ 25 h 90"/>
                <a:gd name="T14" fmla="*/ 91 w 91"/>
                <a:gd name="T15" fmla="*/ 44 h 90"/>
                <a:gd name="T16" fmla="*/ 91 w 91"/>
                <a:gd name="T17" fmla="*/ 65 h 90"/>
                <a:gd name="T18" fmla="*/ 65 w 91"/>
                <a:gd name="T19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0">
                  <a:moveTo>
                    <a:pt x="65" y="90"/>
                  </a:moveTo>
                  <a:cubicBezTo>
                    <a:pt x="26" y="90"/>
                    <a:pt x="26" y="90"/>
                    <a:pt x="26" y="90"/>
                  </a:cubicBezTo>
                  <a:cubicBezTo>
                    <a:pt x="11" y="90"/>
                    <a:pt x="0" y="79"/>
                    <a:pt x="0" y="65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1" y="0"/>
                    <a:pt x="26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9" y="0"/>
                    <a:pt x="91" y="11"/>
                    <a:pt x="91" y="25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79"/>
                    <a:pt x="79" y="90"/>
                    <a:pt x="65" y="9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730">
              <a:extLst>
                <a:ext uri="{FF2B5EF4-FFF2-40B4-BE49-F238E27FC236}">
                  <a16:creationId xmlns:a16="http://schemas.microsoft.com/office/drawing/2014/main" id="{AC3FF71D-478B-4E52-ABCE-1FC4FA33F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10263" y="3643948"/>
              <a:ext cx="347663" cy="346075"/>
            </a:xfrm>
            <a:custGeom>
              <a:avLst/>
              <a:gdLst>
                <a:gd name="T0" fmla="*/ 128 w 128"/>
                <a:gd name="T1" fmla="*/ 67 h 128"/>
                <a:gd name="T2" fmla="*/ 128 w 128"/>
                <a:gd name="T3" fmla="*/ 102 h 128"/>
                <a:gd name="T4" fmla="*/ 102 w 128"/>
                <a:gd name="T5" fmla="*/ 128 h 128"/>
                <a:gd name="T6" fmla="*/ 26 w 128"/>
                <a:gd name="T7" fmla="*/ 128 h 128"/>
                <a:gd name="T8" fmla="*/ 0 w 128"/>
                <a:gd name="T9" fmla="*/ 102 h 128"/>
                <a:gd name="T10" fmla="*/ 0 w 128"/>
                <a:gd name="T11" fmla="*/ 70 h 128"/>
                <a:gd name="T12" fmla="*/ 0 w 128"/>
                <a:gd name="T13" fmla="*/ 56 h 128"/>
                <a:gd name="T14" fmla="*/ 0 w 128"/>
                <a:gd name="T15" fmla="*/ 25 h 128"/>
                <a:gd name="T16" fmla="*/ 26 w 128"/>
                <a:gd name="T17" fmla="*/ 0 h 128"/>
                <a:gd name="T18" fmla="*/ 102 w 128"/>
                <a:gd name="T19" fmla="*/ 0 h 128"/>
                <a:gd name="T20" fmla="*/ 128 w 128"/>
                <a:gd name="T21" fmla="*/ 25 h 128"/>
                <a:gd name="T22" fmla="*/ 128 w 128"/>
                <a:gd name="T23" fmla="*/ 56 h 128"/>
                <a:gd name="T24" fmla="*/ 128 w 128"/>
                <a:gd name="T25" fmla="*/ 6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28">
                  <a:moveTo>
                    <a:pt x="128" y="67"/>
                  </a:moveTo>
                  <a:cubicBezTo>
                    <a:pt x="128" y="102"/>
                    <a:pt x="128" y="102"/>
                    <a:pt x="128" y="102"/>
                  </a:cubicBezTo>
                  <a:cubicBezTo>
                    <a:pt x="128" y="116"/>
                    <a:pt x="116" y="128"/>
                    <a:pt x="102" y="128"/>
                  </a:cubicBezTo>
                  <a:cubicBezTo>
                    <a:pt x="26" y="128"/>
                    <a:pt x="26" y="128"/>
                    <a:pt x="26" y="128"/>
                  </a:cubicBezTo>
                  <a:cubicBezTo>
                    <a:pt x="12" y="128"/>
                    <a:pt x="0" y="116"/>
                    <a:pt x="0" y="10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16" y="0"/>
                    <a:pt x="128" y="11"/>
                    <a:pt x="128" y="25"/>
                  </a:cubicBezTo>
                  <a:cubicBezTo>
                    <a:pt x="128" y="56"/>
                    <a:pt x="128" y="56"/>
                    <a:pt x="128" y="56"/>
                  </a:cubicBezTo>
                  <a:lnTo>
                    <a:pt x="128" y="67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47" name="Oval 746">
            <a:extLst>
              <a:ext uri="{FF2B5EF4-FFF2-40B4-BE49-F238E27FC236}">
                <a16:creationId xmlns:a16="http://schemas.microsoft.com/office/drawing/2014/main" id="{51B21927-D15A-4AB8-BDE1-38D85E047137}"/>
              </a:ext>
            </a:extLst>
          </p:cNvPr>
          <p:cNvSpPr/>
          <p:nvPr/>
        </p:nvSpPr>
        <p:spPr>
          <a:xfrm>
            <a:off x="6962576" y="394617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50" name="Group 749">
            <a:extLst>
              <a:ext uri="{FF2B5EF4-FFF2-40B4-BE49-F238E27FC236}">
                <a16:creationId xmlns:a16="http://schemas.microsoft.com/office/drawing/2014/main" id="{C441238E-EB44-481A-856B-EA5111F368E1}"/>
              </a:ext>
            </a:extLst>
          </p:cNvPr>
          <p:cNvGrpSpPr/>
          <p:nvPr/>
        </p:nvGrpSpPr>
        <p:grpSpPr>
          <a:xfrm>
            <a:off x="7013106" y="3997677"/>
            <a:ext cx="538873" cy="536924"/>
            <a:chOff x="4295776" y="1338263"/>
            <a:chExt cx="4389438" cy="4373562"/>
          </a:xfrm>
        </p:grpSpPr>
        <p:sp>
          <p:nvSpPr>
            <p:cNvPr id="751" name="Freeform 741">
              <a:extLst>
                <a:ext uri="{FF2B5EF4-FFF2-40B4-BE49-F238E27FC236}">
                  <a16:creationId xmlns:a16="http://schemas.microsoft.com/office/drawing/2014/main" id="{AED72C61-A5C9-47C6-8B95-639E278C4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0763" y="3689350"/>
              <a:ext cx="247650" cy="246062"/>
            </a:xfrm>
            <a:custGeom>
              <a:avLst/>
              <a:gdLst>
                <a:gd name="T0" fmla="*/ 0 w 91"/>
                <a:gd name="T1" fmla="*/ 45 h 91"/>
                <a:gd name="T2" fmla="*/ 0 w 91"/>
                <a:gd name="T3" fmla="*/ 26 h 91"/>
                <a:gd name="T4" fmla="*/ 25 w 91"/>
                <a:gd name="T5" fmla="*/ 0 h 91"/>
                <a:gd name="T6" fmla="*/ 65 w 91"/>
                <a:gd name="T7" fmla="*/ 0 h 91"/>
                <a:gd name="T8" fmla="*/ 91 w 91"/>
                <a:gd name="T9" fmla="*/ 26 h 91"/>
                <a:gd name="T10" fmla="*/ 91 w 91"/>
                <a:gd name="T11" fmla="*/ 66 h 91"/>
                <a:gd name="T12" fmla="*/ 65 w 91"/>
                <a:gd name="T13" fmla="*/ 91 h 91"/>
                <a:gd name="T14" fmla="*/ 25 w 91"/>
                <a:gd name="T15" fmla="*/ 91 h 91"/>
                <a:gd name="T16" fmla="*/ 0 w 91"/>
                <a:gd name="T17" fmla="*/ 66 h 91"/>
                <a:gd name="T18" fmla="*/ 0 w 91"/>
                <a:gd name="T19" fmla="*/ 4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0" y="45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9" y="0"/>
                    <a:pt x="91" y="12"/>
                    <a:pt x="91" y="26"/>
                  </a:cubicBezTo>
                  <a:cubicBezTo>
                    <a:pt x="91" y="66"/>
                    <a:pt x="91" y="66"/>
                    <a:pt x="91" y="66"/>
                  </a:cubicBezTo>
                  <a:cubicBezTo>
                    <a:pt x="91" y="80"/>
                    <a:pt x="79" y="91"/>
                    <a:pt x="65" y="91"/>
                  </a:cubicBezTo>
                  <a:cubicBezTo>
                    <a:pt x="25" y="91"/>
                    <a:pt x="25" y="91"/>
                    <a:pt x="25" y="91"/>
                  </a:cubicBezTo>
                  <a:cubicBezTo>
                    <a:pt x="11" y="91"/>
                    <a:pt x="0" y="80"/>
                    <a:pt x="0" y="66"/>
                  </a:cubicBezTo>
                  <a:lnTo>
                    <a:pt x="0" y="45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Freeform 743">
              <a:extLst>
                <a:ext uri="{FF2B5EF4-FFF2-40B4-BE49-F238E27FC236}">
                  <a16:creationId xmlns:a16="http://schemas.microsoft.com/office/drawing/2014/main" id="{3B1291E5-6BDA-40BF-9E7E-01ECD9A620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6" y="3836988"/>
              <a:ext cx="854075" cy="884237"/>
            </a:xfrm>
            <a:custGeom>
              <a:avLst/>
              <a:gdLst>
                <a:gd name="T0" fmla="*/ 0 w 314"/>
                <a:gd name="T1" fmla="*/ 0 h 326"/>
                <a:gd name="T2" fmla="*/ 314 w 314"/>
                <a:gd name="T3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4" h="326">
                  <a:moveTo>
                    <a:pt x="0" y="0"/>
                  </a:moveTo>
                  <a:cubicBezTo>
                    <a:pt x="268" y="33"/>
                    <a:pt x="314" y="326"/>
                    <a:pt x="314" y="32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Freeform 744">
              <a:extLst>
                <a:ext uri="{FF2B5EF4-FFF2-40B4-BE49-F238E27FC236}">
                  <a16:creationId xmlns:a16="http://schemas.microsoft.com/office/drawing/2014/main" id="{52ABAB6C-16B1-4FB5-AD40-E938A033A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2588" y="3848100"/>
              <a:ext cx="854075" cy="873125"/>
            </a:xfrm>
            <a:custGeom>
              <a:avLst/>
              <a:gdLst>
                <a:gd name="T0" fmla="*/ 0 w 314"/>
                <a:gd name="T1" fmla="*/ 322 h 322"/>
                <a:gd name="T2" fmla="*/ 314 w 314"/>
                <a:gd name="T3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4" h="322">
                  <a:moveTo>
                    <a:pt x="0" y="322"/>
                  </a:moveTo>
                  <a:cubicBezTo>
                    <a:pt x="0" y="322"/>
                    <a:pt x="46" y="47"/>
                    <a:pt x="31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745">
              <a:extLst>
                <a:ext uri="{FF2B5EF4-FFF2-40B4-BE49-F238E27FC236}">
                  <a16:creationId xmlns:a16="http://schemas.microsoft.com/office/drawing/2014/main" id="{6A15D057-BCC4-4AFD-B8A4-4C7EF2D9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138" y="4725988"/>
              <a:ext cx="344488" cy="346075"/>
            </a:xfrm>
            <a:custGeom>
              <a:avLst/>
              <a:gdLst>
                <a:gd name="T0" fmla="*/ 80 w 127"/>
                <a:gd name="T1" fmla="*/ 128 h 128"/>
                <a:gd name="T2" fmla="*/ 47 w 127"/>
                <a:gd name="T3" fmla="*/ 128 h 128"/>
                <a:gd name="T4" fmla="*/ 0 w 127"/>
                <a:gd name="T5" fmla="*/ 80 h 128"/>
                <a:gd name="T6" fmla="*/ 0 w 127"/>
                <a:gd name="T7" fmla="*/ 48 h 128"/>
                <a:gd name="T8" fmla="*/ 47 w 127"/>
                <a:gd name="T9" fmla="*/ 0 h 128"/>
                <a:gd name="T10" fmla="*/ 80 w 127"/>
                <a:gd name="T11" fmla="*/ 0 h 128"/>
                <a:gd name="T12" fmla="*/ 127 w 127"/>
                <a:gd name="T13" fmla="*/ 48 h 128"/>
                <a:gd name="T14" fmla="*/ 127 w 127"/>
                <a:gd name="T15" fmla="*/ 80 h 128"/>
                <a:gd name="T16" fmla="*/ 80 w 12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128">
                  <a:moveTo>
                    <a:pt x="80" y="128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21" y="128"/>
                    <a:pt x="0" y="106"/>
                    <a:pt x="0" y="8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6" y="0"/>
                    <a:pt x="127" y="22"/>
                    <a:pt x="127" y="48"/>
                  </a:cubicBezTo>
                  <a:cubicBezTo>
                    <a:pt x="127" y="80"/>
                    <a:pt x="127" y="80"/>
                    <a:pt x="127" y="80"/>
                  </a:cubicBezTo>
                  <a:cubicBezTo>
                    <a:pt x="127" y="106"/>
                    <a:pt x="106" y="128"/>
                    <a:pt x="80" y="12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746">
              <a:extLst>
                <a:ext uri="{FF2B5EF4-FFF2-40B4-BE49-F238E27FC236}">
                  <a16:creationId xmlns:a16="http://schemas.microsoft.com/office/drawing/2014/main" id="{D02F6B3E-8B9B-49AB-AF63-94A7F47AE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3776" y="4725988"/>
              <a:ext cx="346075" cy="346075"/>
            </a:xfrm>
            <a:custGeom>
              <a:avLst/>
              <a:gdLst>
                <a:gd name="T0" fmla="*/ 80 w 127"/>
                <a:gd name="T1" fmla="*/ 128 h 128"/>
                <a:gd name="T2" fmla="*/ 47 w 127"/>
                <a:gd name="T3" fmla="*/ 128 h 128"/>
                <a:gd name="T4" fmla="*/ 0 w 127"/>
                <a:gd name="T5" fmla="*/ 80 h 128"/>
                <a:gd name="T6" fmla="*/ 0 w 127"/>
                <a:gd name="T7" fmla="*/ 48 h 128"/>
                <a:gd name="T8" fmla="*/ 47 w 127"/>
                <a:gd name="T9" fmla="*/ 0 h 128"/>
                <a:gd name="T10" fmla="*/ 80 w 127"/>
                <a:gd name="T11" fmla="*/ 0 h 128"/>
                <a:gd name="T12" fmla="*/ 127 w 127"/>
                <a:gd name="T13" fmla="*/ 48 h 128"/>
                <a:gd name="T14" fmla="*/ 127 w 127"/>
                <a:gd name="T15" fmla="*/ 80 h 128"/>
                <a:gd name="T16" fmla="*/ 80 w 127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" h="128">
                  <a:moveTo>
                    <a:pt x="80" y="128"/>
                  </a:moveTo>
                  <a:cubicBezTo>
                    <a:pt x="47" y="128"/>
                    <a:pt x="47" y="128"/>
                    <a:pt x="47" y="128"/>
                  </a:cubicBezTo>
                  <a:cubicBezTo>
                    <a:pt x="21" y="128"/>
                    <a:pt x="0" y="106"/>
                    <a:pt x="0" y="80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106" y="0"/>
                    <a:pt x="127" y="22"/>
                    <a:pt x="127" y="48"/>
                  </a:cubicBezTo>
                  <a:cubicBezTo>
                    <a:pt x="127" y="80"/>
                    <a:pt x="127" y="80"/>
                    <a:pt x="127" y="80"/>
                  </a:cubicBezTo>
                  <a:cubicBezTo>
                    <a:pt x="127" y="106"/>
                    <a:pt x="106" y="128"/>
                    <a:pt x="80" y="12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747">
              <a:extLst>
                <a:ext uri="{FF2B5EF4-FFF2-40B4-BE49-F238E27FC236}">
                  <a16:creationId xmlns:a16="http://schemas.microsoft.com/office/drawing/2014/main" id="{D572BDF2-A2BE-40DD-BF11-6DDB65343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6663" y="3659188"/>
              <a:ext cx="347663" cy="344487"/>
            </a:xfrm>
            <a:custGeom>
              <a:avLst/>
              <a:gdLst>
                <a:gd name="T0" fmla="*/ 128 w 128"/>
                <a:gd name="T1" fmla="*/ 66 h 127"/>
                <a:gd name="T2" fmla="*/ 128 w 128"/>
                <a:gd name="T3" fmla="*/ 102 h 127"/>
                <a:gd name="T4" fmla="*/ 102 w 128"/>
                <a:gd name="T5" fmla="*/ 127 h 127"/>
                <a:gd name="T6" fmla="*/ 26 w 128"/>
                <a:gd name="T7" fmla="*/ 127 h 127"/>
                <a:gd name="T8" fmla="*/ 0 w 128"/>
                <a:gd name="T9" fmla="*/ 102 h 127"/>
                <a:gd name="T10" fmla="*/ 0 w 128"/>
                <a:gd name="T11" fmla="*/ 70 h 127"/>
                <a:gd name="T12" fmla="*/ 0 w 128"/>
                <a:gd name="T13" fmla="*/ 56 h 127"/>
                <a:gd name="T14" fmla="*/ 0 w 128"/>
                <a:gd name="T15" fmla="*/ 25 h 127"/>
                <a:gd name="T16" fmla="*/ 26 w 128"/>
                <a:gd name="T17" fmla="*/ 0 h 127"/>
                <a:gd name="T18" fmla="*/ 102 w 128"/>
                <a:gd name="T19" fmla="*/ 0 h 127"/>
                <a:gd name="T20" fmla="*/ 128 w 128"/>
                <a:gd name="T21" fmla="*/ 25 h 127"/>
                <a:gd name="T22" fmla="*/ 128 w 128"/>
                <a:gd name="T23" fmla="*/ 56 h 127"/>
                <a:gd name="T24" fmla="*/ 128 w 128"/>
                <a:gd name="T25" fmla="*/ 66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8" h="127">
                  <a:moveTo>
                    <a:pt x="128" y="66"/>
                  </a:moveTo>
                  <a:cubicBezTo>
                    <a:pt x="128" y="102"/>
                    <a:pt x="128" y="102"/>
                    <a:pt x="128" y="102"/>
                  </a:cubicBezTo>
                  <a:cubicBezTo>
                    <a:pt x="128" y="116"/>
                    <a:pt x="116" y="127"/>
                    <a:pt x="102" y="127"/>
                  </a:cubicBezTo>
                  <a:cubicBezTo>
                    <a:pt x="26" y="127"/>
                    <a:pt x="26" y="127"/>
                    <a:pt x="26" y="127"/>
                  </a:cubicBezTo>
                  <a:cubicBezTo>
                    <a:pt x="12" y="127"/>
                    <a:pt x="0" y="116"/>
                    <a:pt x="0" y="102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102" y="0"/>
                    <a:pt x="102" y="0"/>
                    <a:pt x="102" y="0"/>
                  </a:cubicBezTo>
                  <a:cubicBezTo>
                    <a:pt x="116" y="0"/>
                    <a:pt x="128" y="11"/>
                    <a:pt x="128" y="25"/>
                  </a:cubicBezTo>
                  <a:cubicBezTo>
                    <a:pt x="128" y="56"/>
                    <a:pt x="128" y="56"/>
                    <a:pt x="128" y="56"/>
                  </a:cubicBezTo>
                  <a:lnTo>
                    <a:pt x="128" y="6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Line 748">
              <a:extLst>
                <a:ext uri="{FF2B5EF4-FFF2-40B4-BE49-F238E27FC236}">
                  <a16:creationId xmlns:a16="http://schemas.microsoft.com/office/drawing/2014/main" id="{12E99510-9C3F-4650-BA98-5423A19686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64326" y="3810000"/>
              <a:ext cx="7064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749">
              <a:extLst>
                <a:ext uri="{FF2B5EF4-FFF2-40B4-BE49-F238E27FC236}">
                  <a16:creationId xmlns:a16="http://schemas.microsoft.com/office/drawing/2014/main" id="{073AFFA8-5BA3-4C23-AEA7-5EA1B3DED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810000"/>
              <a:ext cx="815975" cy="0"/>
            </a:xfrm>
            <a:custGeom>
              <a:avLst/>
              <a:gdLst>
                <a:gd name="T0" fmla="*/ 0 w 514"/>
                <a:gd name="T1" fmla="*/ 79 w 514"/>
                <a:gd name="T2" fmla="*/ 514 w 5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14">
                  <a:moveTo>
                    <a:pt x="0" y="0"/>
                  </a:moveTo>
                  <a:lnTo>
                    <a:pt x="79" y="0"/>
                  </a:lnTo>
                  <a:lnTo>
                    <a:pt x="514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750">
              <a:extLst>
                <a:ext uri="{FF2B5EF4-FFF2-40B4-BE49-F238E27FC236}">
                  <a16:creationId xmlns:a16="http://schemas.microsoft.com/office/drawing/2014/main" id="{FA7FFFE8-5E67-4E77-9F45-E14FDC4DA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6" y="1978025"/>
              <a:ext cx="1182688" cy="1597025"/>
            </a:xfrm>
            <a:custGeom>
              <a:avLst/>
              <a:gdLst>
                <a:gd name="T0" fmla="*/ 75 w 435"/>
                <a:gd name="T1" fmla="*/ 23 h 590"/>
                <a:gd name="T2" fmla="*/ 75 w 435"/>
                <a:gd name="T3" fmla="*/ 23 h 590"/>
                <a:gd name="T4" fmla="*/ 98 w 435"/>
                <a:gd name="T5" fmla="*/ 46 h 590"/>
                <a:gd name="T6" fmla="*/ 104 w 435"/>
                <a:gd name="T7" fmla="*/ 46 h 590"/>
                <a:gd name="T8" fmla="*/ 79 w 435"/>
                <a:gd name="T9" fmla="*/ 130 h 590"/>
                <a:gd name="T10" fmla="*/ 0 w 435"/>
                <a:gd name="T11" fmla="*/ 253 h 590"/>
                <a:gd name="T12" fmla="*/ 217 w 435"/>
                <a:gd name="T13" fmla="*/ 590 h 590"/>
                <a:gd name="T14" fmla="*/ 435 w 435"/>
                <a:gd name="T15" fmla="*/ 253 h 590"/>
                <a:gd name="T16" fmla="*/ 356 w 435"/>
                <a:gd name="T17" fmla="*/ 130 h 590"/>
                <a:gd name="T18" fmla="*/ 331 w 435"/>
                <a:gd name="T19" fmla="*/ 46 h 590"/>
                <a:gd name="T20" fmla="*/ 337 w 435"/>
                <a:gd name="T21" fmla="*/ 46 h 590"/>
                <a:gd name="T22" fmla="*/ 360 w 435"/>
                <a:gd name="T23" fmla="*/ 23 h 590"/>
                <a:gd name="T24" fmla="*/ 360 w 435"/>
                <a:gd name="T25" fmla="*/ 23 h 590"/>
                <a:gd name="T26" fmla="*/ 337 w 435"/>
                <a:gd name="T27" fmla="*/ 0 h 590"/>
                <a:gd name="T28" fmla="*/ 98 w 435"/>
                <a:gd name="T29" fmla="*/ 0 h 590"/>
                <a:gd name="T30" fmla="*/ 75 w 435"/>
                <a:gd name="T31" fmla="*/ 23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5" h="590">
                  <a:moveTo>
                    <a:pt x="75" y="23"/>
                  </a:moveTo>
                  <a:cubicBezTo>
                    <a:pt x="75" y="23"/>
                    <a:pt x="75" y="23"/>
                    <a:pt x="75" y="23"/>
                  </a:cubicBezTo>
                  <a:cubicBezTo>
                    <a:pt x="75" y="36"/>
                    <a:pt x="85" y="46"/>
                    <a:pt x="98" y="46"/>
                  </a:cubicBezTo>
                  <a:cubicBezTo>
                    <a:pt x="104" y="46"/>
                    <a:pt x="104" y="46"/>
                    <a:pt x="104" y="46"/>
                  </a:cubicBezTo>
                  <a:cubicBezTo>
                    <a:pt x="104" y="46"/>
                    <a:pt x="104" y="46"/>
                    <a:pt x="79" y="130"/>
                  </a:cubicBezTo>
                  <a:cubicBezTo>
                    <a:pt x="55" y="214"/>
                    <a:pt x="0" y="253"/>
                    <a:pt x="0" y="253"/>
                  </a:cubicBezTo>
                  <a:cubicBezTo>
                    <a:pt x="217" y="590"/>
                    <a:pt x="217" y="590"/>
                    <a:pt x="217" y="590"/>
                  </a:cubicBezTo>
                  <a:cubicBezTo>
                    <a:pt x="435" y="253"/>
                    <a:pt x="435" y="253"/>
                    <a:pt x="435" y="253"/>
                  </a:cubicBezTo>
                  <a:cubicBezTo>
                    <a:pt x="435" y="253"/>
                    <a:pt x="380" y="214"/>
                    <a:pt x="356" y="130"/>
                  </a:cubicBezTo>
                  <a:cubicBezTo>
                    <a:pt x="331" y="46"/>
                    <a:pt x="331" y="46"/>
                    <a:pt x="331" y="46"/>
                  </a:cubicBezTo>
                  <a:cubicBezTo>
                    <a:pt x="337" y="46"/>
                    <a:pt x="337" y="46"/>
                    <a:pt x="337" y="46"/>
                  </a:cubicBezTo>
                  <a:cubicBezTo>
                    <a:pt x="350" y="46"/>
                    <a:pt x="360" y="36"/>
                    <a:pt x="360" y="23"/>
                  </a:cubicBezTo>
                  <a:cubicBezTo>
                    <a:pt x="360" y="23"/>
                    <a:pt x="360" y="23"/>
                    <a:pt x="360" y="23"/>
                  </a:cubicBezTo>
                  <a:cubicBezTo>
                    <a:pt x="360" y="10"/>
                    <a:pt x="350" y="0"/>
                    <a:pt x="337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85" y="0"/>
                    <a:pt x="75" y="10"/>
                    <a:pt x="75" y="23"/>
                  </a:cubicBezTo>
                  <a:close/>
                </a:path>
              </a:pathLst>
            </a:custGeom>
            <a:solidFill>
              <a:schemeClr val="bg2"/>
            </a:solidFill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Line 751">
              <a:extLst>
                <a:ext uri="{FF2B5EF4-FFF2-40B4-BE49-F238E27FC236}">
                  <a16:creationId xmlns:a16="http://schemas.microsoft.com/office/drawing/2014/main" id="{FD975FE2-992D-4F08-84C0-8036550A3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00452" y="2960689"/>
              <a:ext cx="0" cy="614362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Oval 752">
              <a:extLst>
                <a:ext uri="{FF2B5EF4-FFF2-40B4-BE49-F238E27FC236}">
                  <a16:creationId xmlns:a16="http://schemas.microsoft.com/office/drawing/2014/main" id="{EB51604F-0A67-46B6-9EE3-947727F4B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0476" y="2643188"/>
              <a:ext cx="319088" cy="317500"/>
            </a:xfrm>
            <a:prstGeom prst="ellipse">
              <a:avLst/>
            </a:prstGeom>
            <a:solidFill>
              <a:schemeClr val="accent1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Line 753">
              <a:extLst>
                <a:ext uri="{FF2B5EF4-FFF2-40B4-BE49-F238E27FC236}">
                  <a16:creationId xmlns:a16="http://schemas.microsoft.com/office/drawing/2014/main" id="{80C28710-E62F-46E1-A013-99BEBAFF81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1251" y="2101850"/>
              <a:ext cx="63341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Oval 754">
              <a:extLst>
                <a:ext uri="{FF2B5EF4-FFF2-40B4-BE49-F238E27FC236}">
                  <a16:creationId xmlns:a16="http://schemas.microsoft.com/office/drawing/2014/main" id="{7CF41138-7F7E-4E28-8408-6DD892A37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776" y="1338263"/>
              <a:ext cx="4389438" cy="4373562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Freeform 742">
              <a:extLst>
                <a:ext uri="{FF2B5EF4-FFF2-40B4-BE49-F238E27FC236}">
                  <a16:creationId xmlns:a16="http://schemas.microsoft.com/office/drawing/2014/main" id="{4D9E80A2-154E-4B97-99AF-F4888003E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451" y="3689350"/>
              <a:ext cx="247650" cy="246062"/>
            </a:xfrm>
            <a:custGeom>
              <a:avLst/>
              <a:gdLst>
                <a:gd name="T0" fmla="*/ 91 w 91"/>
                <a:gd name="T1" fmla="*/ 45 h 91"/>
                <a:gd name="T2" fmla="*/ 91 w 91"/>
                <a:gd name="T3" fmla="*/ 66 h 91"/>
                <a:gd name="T4" fmla="*/ 65 w 91"/>
                <a:gd name="T5" fmla="*/ 91 h 91"/>
                <a:gd name="T6" fmla="*/ 26 w 91"/>
                <a:gd name="T7" fmla="*/ 91 h 91"/>
                <a:gd name="T8" fmla="*/ 0 w 91"/>
                <a:gd name="T9" fmla="*/ 66 h 91"/>
                <a:gd name="T10" fmla="*/ 0 w 91"/>
                <a:gd name="T11" fmla="*/ 26 h 91"/>
                <a:gd name="T12" fmla="*/ 26 w 91"/>
                <a:gd name="T13" fmla="*/ 0 h 91"/>
                <a:gd name="T14" fmla="*/ 65 w 91"/>
                <a:gd name="T15" fmla="*/ 0 h 91"/>
                <a:gd name="T16" fmla="*/ 91 w 91"/>
                <a:gd name="T17" fmla="*/ 26 h 91"/>
                <a:gd name="T18" fmla="*/ 91 w 91"/>
                <a:gd name="T19" fmla="*/ 45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" h="91">
                  <a:moveTo>
                    <a:pt x="91" y="45"/>
                  </a:moveTo>
                  <a:cubicBezTo>
                    <a:pt x="91" y="66"/>
                    <a:pt x="91" y="66"/>
                    <a:pt x="91" y="66"/>
                  </a:cubicBezTo>
                  <a:cubicBezTo>
                    <a:pt x="91" y="80"/>
                    <a:pt x="79" y="91"/>
                    <a:pt x="65" y="91"/>
                  </a:cubicBezTo>
                  <a:cubicBezTo>
                    <a:pt x="26" y="91"/>
                    <a:pt x="26" y="91"/>
                    <a:pt x="26" y="91"/>
                  </a:cubicBezTo>
                  <a:cubicBezTo>
                    <a:pt x="11" y="91"/>
                    <a:pt x="0" y="80"/>
                    <a:pt x="0" y="6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6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79" y="0"/>
                    <a:pt x="91" y="12"/>
                    <a:pt x="91" y="26"/>
                  </a:cubicBezTo>
                  <a:lnTo>
                    <a:pt x="91" y="45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5" name="Oval 764">
            <a:extLst>
              <a:ext uri="{FF2B5EF4-FFF2-40B4-BE49-F238E27FC236}">
                <a16:creationId xmlns:a16="http://schemas.microsoft.com/office/drawing/2014/main" id="{303F8809-984C-47BF-812A-CBB9AAEF55E7}"/>
              </a:ext>
            </a:extLst>
          </p:cNvPr>
          <p:cNvSpPr/>
          <p:nvPr/>
        </p:nvSpPr>
        <p:spPr>
          <a:xfrm>
            <a:off x="7876002" y="394190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68" name="Group 767">
            <a:extLst>
              <a:ext uri="{FF2B5EF4-FFF2-40B4-BE49-F238E27FC236}">
                <a16:creationId xmlns:a16="http://schemas.microsoft.com/office/drawing/2014/main" id="{5BF315FC-FC4B-4931-975D-F1A1B6A500BB}"/>
              </a:ext>
            </a:extLst>
          </p:cNvPr>
          <p:cNvGrpSpPr/>
          <p:nvPr/>
        </p:nvGrpSpPr>
        <p:grpSpPr>
          <a:xfrm flipH="1">
            <a:off x="7929314" y="3996087"/>
            <a:ext cx="533308" cy="531572"/>
            <a:chOff x="3903663" y="1241425"/>
            <a:chExt cx="4389438" cy="4375150"/>
          </a:xfrm>
        </p:grpSpPr>
        <p:sp>
          <p:nvSpPr>
            <p:cNvPr id="769" name="Oval 758">
              <a:extLst>
                <a:ext uri="{FF2B5EF4-FFF2-40B4-BE49-F238E27FC236}">
                  <a16:creationId xmlns:a16="http://schemas.microsoft.com/office/drawing/2014/main" id="{771EF826-A31C-4AE3-8B1A-0B2E8D1C4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3663" y="1241425"/>
              <a:ext cx="4389438" cy="4375150"/>
            </a:xfrm>
            <a:prstGeom prst="ellipse">
              <a:avLst/>
            </a:prstGeom>
            <a:solidFill>
              <a:schemeClr val="bg2"/>
            </a:solidFill>
            <a:ln w="66675" cap="rnd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70" name="Group 769">
              <a:extLst>
                <a:ext uri="{FF2B5EF4-FFF2-40B4-BE49-F238E27FC236}">
                  <a16:creationId xmlns:a16="http://schemas.microsoft.com/office/drawing/2014/main" id="{C04FF51C-CCC9-4D66-AE73-25E1262373FB}"/>
                </a:ext>
              </a:extLst>
            </p:cNvPr>
            <p:cNvGrpSpPr/>
            <p:nvPr/>
          </p:nvGrpSpPr>
          <p:grpSpPr>
            <a:xfrm>
              <a:off x="4899026" y="1881188"/>
              <a:ext cx="2398713" cy="3095625"/>
              <a:chOff x="4899026" y="1881188"/>
              <a:chExt cx="2398713" cy="3095625"/>
            </a:xfrm>
          </p:grpSpPr>
          <p:sp>
            <p:nvSpPr>
              <p:cNvPr id="771" name="Freeform 759">
                <a:extLst>
                  <a:ext uri="{FF2B5EF4-FFF2-40B4-BE49-F238E27FC236}">
                    <a16:creationId xmlns:a16="http://schemas.microsoft.com/office/drawing/2014/main" id="{20304278-6C89-4F98-9149-D27BC4ACB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80238" y="3592513"/>
                <a:ext cx="247650" cy="247650"/>
              </a:xfrm>
              <a:custGeom>
                <a:avLst/>
                <a:gdLst>
                  <a:gd name="T0" fmla="*/ 0 w 91"/>
                  <a:gd name="T1" fmla="*/ 45 h 91"/>
                  <a:gd name="T2" fmla="*/ 0 w 91"/>
                  <a:gd name="T3" fmla="*/ 26 h 91"/>
                  <a:gd name="T4" fmla="*/ 25 w 91"/>
                  <a:gd name="T5" fmla="*/ 0 h 91"/>
                  <a:gd name="T6" fmla="*/ 65 w 91"/>
                  <a:gd name="T7" fmla="*/ 0 h 91"/>
                  <a:gd name="T8" fmla="*/ 91 w 91"/>
                  <a:gd name="T9" fmla="*/ 26 h 91"/>
                  <a:gd name="T10" fmla="*/ 91 w 91"/>
                  <a:gd name="T11" fmla="*/ 66 h 91"/>
                  <a:gd name="T12" fmla="*/ 65 w 91"/>
                  <a:gd name="T13" fmla="*/ 91 h 91"/>
                  <a:gd name="T14" fmla="*/ 25 w 91"/>
                  <a:gd name="T15" fmla="*/ 91 h 91"/>
                  <a:gd name="T16" fmla="*/ 0 w 91"/>
                  <a:gd name="T17" fmla="*/ 66 h 91"/>
                  <a:gd name="T18" fmla="*/ 0 w 91"/>
                  <a:gd name="T19" fmla="*/ 4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1" h="91">
                    <a:moveTo>
                      <a:pt x="0" y="45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12"/>
                      <a:pt x="11" y="0"/>
                      <a:pt x="25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79" y="0"/>
                      <a:pt x="91" y="12"/>
                      <a:pt x="91" y="26"/>
                    </a:cubicBez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80"/>
                      <a:pt x="79" y="91"/>
                      <a:pt x="65" y="91"/>
                    </a:cubicBezTo>
                    <a:cubicBezTo>
                      <a:pt x="25" y="91"/>
                      <a:pt x="25" y="91"/>
                      <a:pt x="25" y="91"/>
                    </a:cubicBezTo>
                    <a:cubicBezTo>
                      <a:pt x="11" y="91"/>
                      <a:pt x="0" y="80"/>
                      <a:pt x="0" y="66"/>
                    </a:cubicBezTo>
                    <a:lnTo>
                      <a:pt x="0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2" name="Freeform 761">
                <a:extLst>
                  <a:ext uri="{FF2B5EF4-FFF2-40B4-BE49-F238E27FC236}">
                    <a16:creationId xmlns:a16="http://schemas.microsoft.com/office/drawing/2014/main" id="{AE7B9ACA-3CFF-430C-A9AA-0591FF97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72213" y="3744913"/>
                <a:ext cx="854075" cy="882650"/>
              </a:xfrm>
              <a:custGeom>
                <a:avLst/>
                <a:gdLst>
                  <a:gd name="T0" fmla="*/ 0 w 314"/>
                  <a:gd name="T1" fmla="*/ 0 h 326"/>
                  <a:gd name="T2" fmla="*/ 314 w 314"/>
                  <a:gd name="T3" fmla="*/ 326 h 3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14" h="326">
                    <a:moveTo>
                      <a:pt x="0" y="0"/>
                    </a:moveTo>
                    <a:cubicBezTo>
                      <a:pt x="268" y="32"/>
                      <a:pt x="314" y="326"/>
                      <a:pt x="314" y="326"/>
                    </a:cubicBezTo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3" name="Freeform 762">
                <a:extLst>
                  <a:ext uri="{FF2B5EF4-FFF2-40B4-BE49-F238E27FC236}">
                    <a16:creationId xmlns:a16="http://schemas.microsoft.com/office/drawing/2014/main" id="{1FD747F0-27A5-4E9E-AB50-CB6B3C92A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70476" y="3752850"/>
                <a:ext cx="854075" cy="874713"/>
              </a:xfrm>
              <a:custGeom>
                <a:avLst/>
                <a:gdLst>
                  <a:gd name="T0" fmla="*/ 0 w 314"/>
                  <a:gd name="T1" fmla="*/ 323 h 323"/>
                  <a:gd name="T2" fmla="*/ 314 w 314"/>
                  <a:gd name="T3" fmla="*/ 0 h 3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14" h="323">
                    <a:moveTo>
                      <a:pt x="0" y="323"/>
                    </a:moveTo>
                    <a:cubicBezTo>
                      <a:pt x="0" y="323"/>
                      <a:pt x="46" y="47"/>
                      <a:pt x="314" y="0"/>
                    </a:cubicBezTo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4" name="Freeform 763">
                <a:extLst>
                  <a:ext uri="{FF2B5EF4-FFF2-40B4-BE49-F238E27FC236}">
                    <a16:creationId xmlns:a16="http://schemas.microsoft.com/office/drawing/2014/main" id="{261A6DB1-B8A2-47CA-9D8D-C5D6F457C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9026" y="4630738"/>
                <a:ext cx="346075" cy="346075"/>
              </a:xfrm>
              <a:custGeom>
                <a:avLst/>
                <a:gdLst>
                  <a:gd name="T0" fmla="*/ 80 w 127"/>
                  <a:gd name="T1" fmla="*/ 128 h 128"/>
                  <a:gd name="T2" fmla="*/ 47 w 127"/>
                  <a:gd name="T3" fmla="*/ 128 h 128"/>
                  <a:gd name="T4" fmla="*/ 0 w 127"/>
                  <a:gd name="T5" fmla="*/ 80 h 128"/>
                  <a:gd name="T6" fmla="*/ 0 w 127"/>
                  <a:gd name="T7" fmla="*/ 48 h 128"/>
                  <a:gd name="T8" fmla="*/ 47 w 127"/>
                  <a:gd name="T9" fmla="*/ 0 h 128"/>
                  <a:gd name="T10" fmla="*/ 80 w 127"/>
                  <a:gd name="T11" fmla="*/ 0 h 128"/>
                  <a:gd name="T12" fmla="*/ 127 w 127"/>
                  <a:gd name="T13" fmla="*/ 48 h 128"/>
                  <a:gd name="T14" fmla="*/ 127 w 127"/>
                  <a:gd name="T15" fmla="*/ 80 h 128"/>
                  <a:gd name="T16" fmla="*/ 80 w 127"/>
                  <a:gd name="T1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128">
                    <a:moveTo>
                      <a:pt x="80" y="128"/>
                    </a:moveTo>
                    <a:cubicBezTo>
                      <a:pt x="47" y="128"/>
                      <a:pt x="47" y="128"/>
                      <a:pt x="47" y="128"/>
                    </a:cubicBezTo>
                    <a:cubicBezTo>
                      <a:pt x="21" y="128"/>
                      <a:pt x="0" y="106"/>
                      <a:pt x="0" y="80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22"/>
                      <a:pt x="21" y="0"/>
                      <a:pt x="47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106" y="0"/>
                      <a:pt x="127" y="22"/>
                      <a:pt x="127" y="48"/>
                    </a:cubicBezTo>
                    <a:cubicBezTo>
                      <a:pt x="127" y="80"/>
                      <a:pt x="127" y="80"/>
                      <a:pt x="127" y="80"/>
                    </a:cubicBezTo>
                    <a:cubicBezTo>
                      <a:pt x="127" y="106"/>
                      <a:pt x="106" y="128"/>
                      <a:pt x="80" y="12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5" name="Freeform 764">
                <a:extLst>
                  <a:ext uri="{FF2B5EF4-FFF2-40B4-BE49-F238E27FC236}">
                    <a16:creationId xmlns:a16="http://schemas.microsoft.com/office/drawing/2014/main" id="{FD967F6A-AA6C-4A8C-8028-3B240D402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53251" y="4630738"/>
                <a:ext cx="344488" cy="346075"/>
              </a:xfrm>
              <a:custGeom>
                <a:avLst/>
                <a:gdLst>
                  <a:gd name="T0" fmla="*/ 80 w 127"/>
                  <a:gd name="T1" fmla="*/ 128 h 128"/>
                  <a:gd name="T2" fmla="*/ 47 w 127"/>
                  <a:gd name="T3" fmla="*/ 128 h 128"/>
                  <a:gd name="T4" fmla="*/ 0 w 127"/>
                  <a:gd name="T5" fmla="*/ 80 h 128"/>
                  <a:gd name="T6" fmla="*/ 0 w 127"/>
                  <a:gd name="T7" fmla="*/ 48 h 128"/>
                  <a:gd name="T8" fmla="*/ 47 w 127"/>
                  <a:gd name="T9" fmla="*/ 0 h 128"/>
                  <a:gd name="T10" fmla="*/ 80 w 127"/>
                  <a:gd name="T11" fmla="*/ 0 h 128"/>
                  <a:gd name="T12" fmla="*/ 127 w 127"/>
                  <a:gd name="T13" fmla="*/ 48 h 128"/>
                  <a:gd name="T14" fmla="*/ 127 w 127"/>
                  <a:gd name="T15" fmla="*/ 80 h 128"/>
                  <a:gd name="T16" fmla="*/ 80 w 127"/>
                  <a:gd name="T1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7" h="128">
                    <a:moveTo>
                      <a:pt x="80" y="128"/>
                    </a:moveTo>
                    <a:cubicBezTo>
                      <a:pt x="47" y="128"/>
                      <a:pt x="47" y="128"/>
                      <a:pt x="47" y="128"/>
                    </a:cubicBezTo>
                    <a:cubicBezTo>
                      <a:pt x="21" y="128"/>
                      <a:pt x="0" y="106"/>
                      <a:pt x="0" y="80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22"/>
                      <a:pt x="21" y="0"/>
                      <a:pt x="47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106" y="0"/>
                      <a:pt x="127" y="22"/>
                      <a:pt x="127" y="48"/>
                    </a:cubicBezTo>
                    <a:cubicBezTo>
                      <a:pt x="127" y="80"/>
                      <a:pt x="127" y="80"/>
                      <a:pt x="127" y="80"/>
                    </a:cubicBezTo>
                    <a:cubicBezTo>
                      <a:pt x="127" y="106"/>
                      <a:pt x="106" y="128"/>
                      <a:pt x="80" y="12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6" name="Freeform 765">
                <a:extLst>
                  <a:ext uri="{FF2B5EF4-FFF2-40B4-BE49-F238E27FC236}">
                    <a16:creationId xmlns:a16="http://schemas.microsoft.com/office/drawing/2014/main" id="{87324D27-6E3A-4907-96C6-72853EC55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4551" y="3563938"/>
                <a:ext cx="347663" cy="342900"/>
              </a:xfrm>
              <a:custGeom>
                <a:avLst/>
                <a:gdLst>
                  <a:gd name="T0" fmla="*/ 128 w 128"/>
                  <a:gd name="T1" fmla="*/ 67 h 127"/>
                  <a:gd name="T2" fmla="*/ 128 w 128"/>
                  <a:gd name="T3" fmla="*/ 102 h 127"/>
                  <a:gd name="T4" fmla="*/ 102 w 128"/>
                  <a:gd name="T5" fmla="*/ 127 h 127"/>
                  <a:gd name="T6" fmla="*/ 26 w 128"/>
                  <a:gd name="T7" fmla="*/ 127 h 127"/>
                  <a:gd name="T8" fmla="*/ 0 w 128"/>
                  <a:gd name="T9" fmla="*/ 102 h 127"/>
                  <a:gd name="T10" fmla="*/ 0 w 128"/>
                  <a:gd name="T11" fmla="*/ 70 h 127"/>
                  <a:gd name="T12" fmla="*/ 0 w 128"/>
                  <a:gd name="T13" fmla="*/ 56 h 127"/>
                  <a:gd name="T14" fmla="*/ 0 w 128"/>
                  <a:gd name="T15" fmla="*/ 25 h 127"/>
                  <a:gd name="T16" fmla="*/ 26 w 128"/>
                  <a:gd name="T17" fmla="*/ 0 h 127"/>
                  <a:gd name="T18" fmla="*/ 102 w 128"/>
                  <a:gd name="T19" fmla="*/ 0 h 127"/>
                  <a:gd name="T20" fmla="*/ 128 w 128"/>
                  <a:gd name="T21" fmla="*/ 25 h 127"/>
                  <a:gd name="T22" fmla="*/ 128 w 128"/>
                  <a:gd name="T23" fmla="*/ 56 h 127"/>
                  <a:gd name="T24" fmla="*/ 128 w 128"/>
                  <a:gd name="T25" fmla="*/ 6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8" h="127">
                    <a:moveTo>
                      <a:pt x="128" y="67"/>
                    </a:moveTo>
                    <a:cubicBezTo>
                      <a:pt x="128" y="102"/>
                      <a:pt x="128" y="102"/>
                      <a:pt x="128" y="102"/>
                    </a:cubicBezTo>
                    <a:cubicBezTo>
                      <a:pt x="128" y="116"/>
                      <a:pt x="116" y="127"/>
                      <a:pt x="102" y="127"/>
                    </a:cubicBezTo>
                    <a:cubicBezTo>
                      <a:pt x="26" y="127"/>
                      <a:pt x="26" y="127"/>
                      <a:pt x="26" y="127"/>
                    </a:cubicBezTo>
                    <a:cubicBezTo>
                      <a:pt x="12" y="127"/>
                      <a:pt x="0" y="116"/>
                      <a:pt x="0" y="102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56"/>
                      <a:pt x="0" y="56"/>
                      <a:pt x="0" y="5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11"/>
                      <a:pt x="12" y="0"/>
                      <a:pt x="26" y="0"/>
                    </a:cubicBezTo>
                    <a:cubicBezTo>
                      <a:pt x="102" y="0"/>
                      <a:pt x="102" y="0"/>
                      <a:pt x="102" y="0"/>
                    </a:cubicBezTo>
                    <a:cubicBezTo>
                      <a:pt x="116" y="0"/>
                      <a:pt x="128" y="11"/>
                      <a:pt x="128" y="25"/>
                    </a:cubicBezTo>
                    <a:cubicBezTo>
                      <a:pt x="128" y="56"/>
                      <a:pt x="128" y="56"/>
                      <a:pt x="128" y="56"/>
                    </a:cubicBezTo>
                    <a:lnTo>
                      <a:pt x="128" y="6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7" name="Line 766">
                <a:extLst>
                  <a:ext uri="{FF2B5EF4-FFF2-40B4-BE49-F238E27FC236}">
                    <a16:creationId xmlns:a16="http://schemas.microsoft.com/office/drawing/2014/main" id="{971E29C6-F0F9-4009-930B-4F2EFFA905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72213" y="3714750"/>
                <a:ext cx="708025" cy="0"/>
              </a:xfrm>
              <a:prstGeom prst="line">
                <a:avLst/>
              </a:prstGeom>
              <a:noFill/>
              <a:ln w="6350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8" name="Freeform 767">
                <a:extLst>
                  <a:ext uri="{FF2B5EF4-FFF2-40B4-BE49-F238E27FC236}">
                    <a16:creationId xmlns:a16="http://schemas.microsoft.com/office/drawing/2014/main" id="{2C68E26F-36A0-45D9-8FF8-F2F76E14F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08576" y="3714750"/>
                <a:ext cx="815975" cy="0"/>
              </a:xfrm>
              <a:custGeom>
                <a:avLst/>
                <a:gdLst>
                  <a:gd name="T0" fmla="*/ 0 w 514"/>
                  <a:gd name="T1" fmla="*/ 79 w 514"/>
                  <a:gd name="T2" fmla="*/ 514 w 5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14">
                    <a:moveTo>
                      <a:pt x="0" y="0"/>
                    </a:moveTo>
                    <a:lnTo>
                      <a:pt x="79" y="0"/>
                    </a:lnTo>
                    <a:lnTo>
                      <a:pt x="514" y="0"/>
                    </a:lnTo>
                  </a:path>
                </a:pathLst>
              </a:custGeom>
              <a:noFill/>
              <a:ln w="6350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9" name="Freeform 768">
                <a:extLst>
                  <a:ext uri="{FF2B5EF4-FFF2-40B4-BE49-F238E27FC236}">
                    <a16:creationId xmlns:a16="http://schemas.microsoft.com/office/drawing/2014/main" id="{D0CD3D53-2D9D-4CD7-A3C3-82FDDDB79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6563" y="1881188"/>
                <a:ext cx="1182688" cy="1598613"/>
              </a:xfrm>
              <a:custGeom>
                <a:avLst/>
                <a:gdLst>
                  <a:gd name="T0" fmla="*/ 75 w 435"/>
                  <a:gd name="T1" fmla="*/ 23 h 590"/>
                  <a:gd name="T2" fmla="*/ 75 w 435"/>
                  <a:gd name="T3" fmla="*/ 23 h 590"/>
                  <a:gd name="T4" fmla="*/ 98 w 435"/>
                  <a:gd name="T5" fmla="*/ 46 h 590"/>
                  <a:gd name="T6" fmla="*/ 104 w 435"/>
                  <a:gd name="T7" fmla="*/ 46 h 590"/>
                  <a:gd name="T8" fmla="*/ 79 w 435"/>
                  <a:gd name="T9" fmla="*/ 130 h 590"/>
                  <a:gd name="T10" fmla="*/ 0 w 435"/>
                  <a:gd name="T11" fmla="*/ 253 h 590"/>
                  <a:gd name="T12" fmla="*/ 217 w 435"/>
                  <a:gd name="T13" fmla="*/ 590 h 590"/>
                  <a:gd name="T14" fmla="*/ 435 w 435"/>
                  <a:gd name="T15" fmla="*/ 253 h 590"/>
                  <a:gd name="T16" fmla="*/ 356 w 435"/>
                  <a:gd name="T17" fmla="*/ 130 h 590"/>
                  <a:gd name="T18" fmla="*/ 331 w 435"/>
                  <a:gd name="T19" fmla="*/ 46 h 590"/>
                  <a:gd name="T20" fmla="*/ 337 w 435"/>
                  <a:gd name="T21" fmla="*/ 46 h 590"/>
                  <a:gd name="T22" fmla="*/ 360 w 435"/>
                  <a:gd name="T23" fmla="*/ 23 h 590"/>
                  <a:gd name="T24" fmla="*/ 360 w 435"/>
                  <a:gd name="T25" fmla="*/ 23 h 590"/>
                  <a:gd name="T26" fmla="*/ 337 w 435"/>
                  <a:gd name="T27" fmla="*/ 0 h 590"/>
                  <a:gd name="T28" fmla="*/ 98 w 435"/>
                  <a:gd name="T29" fmla="*/ 0 h 590"/>
                  <a:gd name="T30" fmla="*/ 75 w 435"/>
                  <a:gd name="T31" fmla="*/ 23 h 5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35" h="590">
                    <a:moveTo>
                      <a:pt x="75" y="23"/>
                    </a:moveTo>
                    <a:cubicBezTo>
                      <a:pt x="75" y="23"/>
                      <a:pt x="75" y="23"/>
                      <a:pt x="75" y="23"/>
                    </a:cubicBezTo>
                    <a:cubicBezTo>
                      <a:pt x="75" y="36"/>
                      <a:pt x="85" y="46"/>
                      <a:pt x="98" y="46"/>
                    </a:cubicBezTo>
                    <a:cubicBezTo>
                      <a:pt x="104" y="46"/>
                      <a:pt x="104" y="46"/>
                      <a:pt x="104" y="46"/>
                    </a:cubicBezTo>
                    <a:cubicBezTo>
                      <a:pt x="104" y="46"/>
                      <a:pt x="104" y="46"/>
                      <a:pt x="79" y="130"/>
                    </a:cubicBezTo>
                    <a:cubicBezTo>
                      <a:pt x="55" y="214"/>
                      <a:pt x="0" y="253"/>
                      <a:pt x="0" y="253"/>
                    </a:cubicBezTo>
                    <a:cubicBezTo>
                      <a:pt x="217" y="590"/>
                      <a:pt x="217" y="590"/>
                      <a:pt x="217" y="590"/>
                    </a:cubicBezTo>
                    <a:cubicBezTo>
                      <a:pt x="435" y="253"/>
                      <a:pt x="435" y="253"/>
                      <a:pt x="435" y="253"/>
                    </a:cubicBezTo>
                    <a:cubicBezTo>
                      <a:pt x="435" y="253"/>
                      <a:pt x="380" y="214"/>
                      <a:pt x="356" y="130"/>
                    </a:cubicBezTo>
                    <a:cubicBezTo>
                      <a:pt x="331" y="46"/>
                      <a:pt x="331" y="46"/>
                      <a:pt x="331" y="46"/>
                    </a:cubicBezTo>
                    <a:cubicBezTo>
                      <a:pt x="337" y="46"/>
                      <a:pt x="337" y="46"/>
                      <a:pt x="337" y="46"/>
                    </a:cubicBezTo>
                    <a:cubicBezTo>
                      <a:pt x="350" y="46"/>
                      <a:pt x="360" y="36"/>
                      <a:pt x="360" y="23"/>
                    </a:cubicBezTo>
                    <a:cubicBezTo>
                      <a:pt x="360" y="23"/>
                      <a:pt x="360" y="23"/>
                      <a:pt x="360" y="23"/>
                    </a:cubicBezTo>
                    <a:cubicBezTo>
                      <a:pt x="360" y="10"/>
                      <a:pt x="350" y="0"/>
                      <a:pt x="337" y="0"/>
                    </a:cubicBezTo>
                    <a:cubicBezTo>
                      <a:pt x="98" y="0"/>
                      <a:pt x="98" y="0"/>
                      <a:pt x="98" y="0"/>
                    </a:cubicBezTo>
                    <a:cubicBezTo>
                      <a:pt x="85" y="0"/>
                      <a:pt x="75" y="10"/>
                      <a:pt x="75" y="23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350" cap="rnd">
                <a:solidFill>
                  <a:schemeClr val="accent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0" name="Line 769">
                <a:extLst>
                  <a:ext uri="{FF2B5EF4-FFF2-40B4-BE49-F238E27FC236}">
                    <a16:creationId xmlns:a16="http://schemas.microsoft.com/office/drawing/2014/main" id="{A2736C4B-B663-420F-BAE1-DCDC839335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07113" y="2863850"/>
                <a:ext cx="0" cy="615950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1" name="Oval 770">
                <a:extLst>
                  <a:ext uri="{FF2B5EF4-FFF2-40B4-BE49-F238E27FC236}">
                    <a16:creationId xmlns:a16="http://schemas.microsoft.com/office/drawing/2014/main" id="{4DAF70E3-BB49-4B2B-BA25-0E1E2555C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9951" y="2547938"/>
                <a:ext cx="317500" cy="315913"/>
              </a:xfrm>
              <a:prstGeom prst="ellipse">
                <a:avLst/>
              </a:prstGeom>
              <a:solidFill>
                <a:schemeClr val="accent1"/>
              </a:solidFill>
              <a:ln w="9525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2" name="Line 771">
                <a:extLst>
                  <a:ext uri="{FF2B5EF4-FFF2-40B4-BE49-F238E27FC236}">
                    <a16:creationId xmlns:a16="http://schemas.microsoft.com/office/drawing/2014/main" id="{DE6C7E94-39FF-4243-BA75-B507F6A956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799138" y="2005013"/>
                <a:ext cx="633413" cy="0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3" name="Freeform 760">
                <a:extLst>
                  <a:ext uri="{FF2B5EF4-FFF2-40B4-BE49-F238E27FC236}">
                    <a16:creationId xmlns:a16="http://schemas.microsoft.com/office/drawing/2014/main" id="{C4CAAC82-5B11-453E-8FE9-07B1EFB57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6338" y="3592513"/>
                <a:ext cx="247650" cy="247650"/>
              </a:xfrm>
              <a:custGeom>
                <a:avLst/>
                <a:gdLst>
                  <a:gd name="T0" fmla="*/ 91 w 91"/>
                  <a:gd name="T1" fmla="*/ 45 h 91"/>
                  <a:gd name="T2" fmla="*/ 91 w 91"/>
                  <a:gd name="T3" fmla="*/ 66 h 91"/>
                  <a:gd name="T4" fmla="*/ 65 w 91"/>
                  <a:gd name="T5" fmla="*/ 91 h 91"/>
                  <a:gd name="T6" fmla="*/ 26 w 91"/>
                  <a:gd name="T7" fmla="*/ 91 h 91"/>
                  <a:gd name="T8" fmla="*/ 0 w 91"/>
                  <a:gd name="T9" fmla="*/ 66 h 91"/>
                  <a:gd name="T10" fmla="*/ 0 w 91"/>
                  <a:gd name="T11" fmla="*/ 26 h 91"/>
                  <a:gd name="T12" fmla="*/ 26 w 91"/>
                  <a:gd name="T13" fmla="*/ 0 h 91"/>
                  <a:gd name="T14" fmla="*/ 65 w 91"/>
                  <a:gd name="T15" fmla="*/ 0 h 91"/>
                  <a:gd name="T16" fmla="*/ 91 w 91"/>
                  <a:gd name="T17" fmla="*/ 26 h 91"/>
                  <a:gd name="T18" fmla="*/ 91 w 91"/>
                  <a:gd name="T19" fmla="*/ 45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1" h="91">
                    <a:moveTo>
                      <a:pt x="91" y="45"/>
                    </a:moveTo>
                    <a:cubicBezTo>
                      <a:pt x="91" y="66"/>
                      <a:pt x="91" y="66"/>
                      <a:pt x="91" y="66"/>
                    </a:cubicBezTo>
                    <a:cubicBezTo>
                      <a:pt x="91" y="80"/>
                      <a:pt x="79" y="91"/>
                      <a:pt x="65" y="91"/>
                    </a:cubicBezTo>
                    <a:cubicBezTo>
                      <a:pt x="26" y="91"/>
                      <a:pt x="26" y="91"/>
                      <a:pt x="26" y="91"/>
                    </a:cubicBezTo>
                    <a:cubicBezTo>
                      <a:pt x="11" y="91"/>
                      <a:pt x="0" y="80"/>
                      <a:pt x="0" y="66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12"/>
                      <a:pt x="11" y="0"/>
                      <a:pt x="26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79" y="0"/>
                      <a:pt x="91" y="12"/>
                      <a:pt x="91" y="26"/>
                    </a:cubicBezTo>
                    <a:lnTo>
                      <a:pt x="91" y="45"/>
                    </a:lnTo>
                    <a:close/>
                  </a:path>
                </a:pathLst>
              </a:custGeom>
              <a:solidFill>
                <a:schemeClr val="accent1"/>
              </a:solidFill>
              <a:ln w="952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23" name="Group 822">
            <a:extLst>
              <a:ext uri="{FF2B5EF4-FFF2-40B4-BE49-F238E27FC236}">
                <a16:creationId xmlns:a16="http://schemas.microsoft.com/office/drawing/2014/main" id="{7154AFBE-CDF2-4A6E-9F79-5867DAE7DBC1}"/>
              </a:ext>
            </a:extLst>
          </p:cNvPr>
          <p:cNvGrpSpPr/>
          <p:nvPr/>
        </p:nvGrpSpPr>
        <p:grpSpPr>
          <a:xfrm>
            <a:off x="8889910" y="4092203"/>
            <a:ext cx="389046" cy="387469"/>
            <a:chOff x="8923087" y="4099677"/>
            <a:chExt cx="775479" cy="772332"/>
          </a:xfrm>
        </p:grpSpPr>
        <p:sp>
          <p:nvSpPr>
            <p:cNvPr id="803" name="Freeform 775">
              <a:extLst>
                <a:ext uri="{FF2B5EF4-FFF2-40B4-BE49-F238E27FC236}">
                  <a16:creationId xmlns:a16="http://schemas.microsoft.com/office/drawing/2014/main" id="{8D3C5EBA-0ABA-4D4E-AFB6-4F708A58D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0001" y="4480694"/>
              <a:ext cx="42049" cy="42049"/>
            </a:xfrm>
            <a:custGeom>
              <a:avLst/>
              <a:gdLst>
                <a:gd name="T0" fmla="*/ 0 w 86"/>
                <a:gd name="T1" fmla="*/ 43 h 86"/>
                <a:gd name="T2" fmla="*/ 0 w 86"/>
                <a:gd name="T3" fmla="*/ 26 h 86"/>
                <a:gd name="T4" fmla="*/ 26 w 86"/>
                <a:gd name="T5" fmla="*/ 0 h 86"/>
                <a:gd name="T6" fmla="*/ 61 w 86"/>
                <a:gd name="T7" fmla="*/ 0 h 86"/>
                <a:gd name="T8" fmla="*/ 86 w 86"/>
                <a:gd name="T9" fmla="*/ 26 h 86"/>
                <a:gd name="T10" fmla="*/ 86 w 86"/>
                <a:gd name="T11" fmla="*/ 61 h 86"/>
                <a:gd name="T12" fmla="*/ 61 w 86"/>
                <a:gd name="T13" fmla="*/ 86 h 86"/>
                <a:gd name="T14" fmla="*/ 26 w 86"/>
                <a:gd name="T15" fmla="*/ 86 h 86"/>
                <a:gd name="T16" fmla="*/ 0 w 86"/>
                <a:gd name="T17" fmla="*/ 61 h 86"/>
                <a:gd name="T18" fmla="*/ 0 w 86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6" y="11"/>
                    <a:pt x="86" y="26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6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Freeform 777">
              <a:extLst>
                <a:ext uri="{FF2B5EF4-FFF2-40B4-BE49-F238E27FC236}">
                  <a16:creationId xmlns:a16="http://schemas.microsoft.com/office/drawing/2014/main" id="{397A8537-808F-4895-9993-D5D0BFA55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9002" y="4506152"/>
              <a:ext cx="145885" cy="151320"/>
            </a:xfrm>
            <a:custGeom>
              <a:avLst/>
              <a:gdLst>
                <a:gd name="T0" fmla="*/ 0 w 298"/>
                <a:gd name="T1" fmla="*/ 0 h 310"/>
                <a:gd name="T2" fmla="*/ 298 w 298"/>
                <a:gd name="T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10">
                  <a:moveTo>
                    <a:pt x="0" y="0"/>
                  </a:moveTo>
                  <a:cubicBezTo>
                    <a:pt x="255" y="31"/>
                    <a:pt x="298" y="310"/>
                    <a:pt x="298" y="3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Freeform 778">
              <a:extLst>
                <a:ext uri="{FF2B5EF4-FFF2-40B4-BE49-F238E27FC236}">
                  <a16:creationId xmlns:a16="http://schemas.microsoft.com/office/drawing/2014/main" id="{A33A54A0-1F61-4BF3-B947-B7A88311A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3619" y="4508155"/>
              <a:ext cx="145885" cy="149318"/>
            </a:xfrm>
            <a:custGeom>
              <a:avLst/>
              <a:gdLst>
                <a:gd name="T0" fmla="*/ 0 w 298"/>
                <a:gd name="T1" fmla="*/ 306 h 306"/>
                <a:gd name="T2" fmla="*/ 298 w 298"/>
                <a:gd name="T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06">
                  <a:moveTo>
                    <a:pt x="0" y="306"/>
                  </a:moveTo>
                  <a:cubicBezTo>
                    <a:pt x="0" y="306"/>
                    <a:pt x="43" y="44"/>
                    <a:pt x="29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Freeform 779">
              <a:extLst>
                <a:ext uri="{FF2B5EF4-FFF2-40B4-BE49-F238E27FC236}">
                  <a16:creationId xmlns:a16="http://schemas.microsoft.com/office/drawing/2014/main" id="{26F2ECC1-98CE-4768-AEEC-FBFD42B9D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03870" y="4657758"/>
              <a:ext cx="59784" cy="59498"/>
            </a:xfrm>
            <a:custGeom>
              <a:avLst/>
              <a:gdLst>
                <a:gd name="T0" fmla="*/ 74 w 122"/>
                <a:gd name="T1" fmla="*/ 122 h 122"/>
                <a:gd name="T2" fmla="*/ 48 w 122"/>
                <a:gd name="T3" fmla="*/ 122 h 122"/>
                <a:gd name="T4" fmla="*/ 0 w 122"/>
                <a:gd name="T5" fmla="*/ 74 h 122"/>
                <a:gd name="T6" fmla="*/ 0 w 122"/>
                <a:gd name="T7" fmla="*/ 48 h 122"/>
                <a:gd name="T8" fmla="*/ 48 w 122"/>
                <a:gd name="T9" fmla="*/ 0 h 122"/>
                <a:gd name="T10" fmla="*/ 74 w 122"/>
                <a:gd name="T11" fmla="*/ 0 h 122"/>
                <a:gd name="T12" fmla="*/ 122 w 122"/>
                <a:gd name="T13" fmla="*/ 48 h 122"/>
                <a:gd name="T14" fmla="*/ 122 w 122"/>
                <a:gd name="T15" fmla="*/ 74 h 122"/>
                <a:gd name="T16" fmla="*/ 74 w 122"/>
                <a:gd name="T1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122">
                  <a:moveTo>
                    <a:pt x="74" y="122"/>
                  </a:moveTo>
                  <a:cubicBezTo>
                    <a:pt x="48" y="122"/>
                    <a:pt x="48" y="122"/>
                    <a:pt x="48" y="122"/>
                  </a:cubicBezTo>
                  <a:cubicBezTo>
                    <a:pt x="22" y="122"/>
                    <a:pt x="0" y="100"/>
                    <a:pt x="0" y="7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100" y="0"/>
                    <a:pt x="122" y="22"/>
                    <a:pt x="122" y="48"/>
                  </a:cubicBezTo>
                  <a:cubicBezTo>
                    <a:pt x="122" y="74"/>
                    <a:pt x="122" y="74"/>
                    <a:pt x="122" y="74"/>
                  </a:cubicBezTo>
                  <a:cubicBezTo>
                    <a:pt x="122" y="100"/>
                    <a:pt x="100" y="122"/>
                    <a:pt x="74" y="12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Freeform 780">
              <a:extLst>
                <a:ext uri="{FF2B5EF4-FFF2-40B4-BE49-F238E27FC236}">
                  <a16:creationId xmlns:a16="http://schemas.microsoft.com/office/drawing/2014/main" id="{5CA31327-5BB8-4926-B4B8-923E27C91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5424" y="4657758"/>
              <a:ext cx="59498" cy="59498"/>
            </a:xfrm>
            <a:custGeom>
              <a:avLst/>
              <a:gdLst>
                <a:gd name="T0" fmla="*/ 73 w 121"/>
                <a:gd name="T1" fmla="*/ 122 h 122"/>
                <a:gd name="T2" fmla="*/ 47 w 121"/>
                <a:gd name="T3" fmla="*/ 122 h 122"/>
                <a:gd name="T4" fmla="*/ 0 w 121"/>
                <a:gd name="T5" fmla="*/ 74 h 122"/>
                <a:gd name="T6" fmla="*/ 0 w 121"/>
                <a:gd name="T7" fmla="*/ 48 h 122"/>
                <a:gd name="T8" fmla="*/ 47 w 121"/>
                <a:gd name="T9" fmla="*/ 0 h 122"/>
                <a:gd name="T10" fmla="*/ 73 w 121"/>
                <a:gd name="T11" fmla="*/ 0 h 122"/>
                <a:gd name="T12" fmla="*/ 121 w 121"/>
                <a:gd name="T13" fmla="*/ 48 h 122"/>
                <a:gd name="T14" fmla="*/ 121 w 121"/>
                <a:gd name="T15" fmla="*/ 74 h 122"/>
                <a:gd name="T16" fmla="*/ 73 w 121"/>
                <a:gd name="T1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2">
                  <a:moveTo>
                    <a:pt x="73" y="122"/>
                  </a:moveTo>
                  <a:cubicBezTo>
                    <a:pt x="47" y="122"/>
                    <a:pt x="47" y="122"/>
                    <a:pt x="47" y="122"/>
                  </a:cubicBezTo>
                  <a:cubicBezTo>
                    <a:pt x="21" y="122"/>
                    <a:pt x="0" y="100"/>
                    <a:pt x="0" y="7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100" y="0"/>
                    <a:pt x="121" y="22"/>
                    <a:pt x="121" y="48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100"/>
                    <a:pt x="100" y="122"/>
                    <a:pt x="73" y="12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781">
              <a:extLst>
                <a:ext uri="{FF2B5EF4-FFF2-40B4-BE49-F238E27FC236}">
                  <a16:creationId xmlns:a16="http://schemas.microsoft.com/office/drawing/2014/main" id="{35091656-BCD5-4873-B253-376987D4A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79504" y="4475259"/>
              <a:ext cx="59498" cy="59212"/>
            </a:xfrm>
            <a:custGeom>
              <a:avLst/>
              <a:gdLst>
                <a:gd name="T0" fmla="*/ 121 w 121"/>
                <a:gd name="T1" fmla="*/ 63 h 121"/>
                <a:gd name="T2" fmla="*/ 121 w 121"/>
                <a:gd name="T3" fmla="*/ 96 h 121"/>
                <a:gd name="T4" fmla="*/ 96 w 121"/>
                <a:gd name="T5" fmla="*/ 121 h 121"/>
                <a:gd name="T6" fmla="*/ 26 w 121"/>
                <a:gd name="T7" fmla="*/ 121 h 121"/>
                <a:gd name="T8" fmla="*/ 0 w 121"/>
                <a:gd name="T9" fmla="*/ 96 h 121"/>
                <a:gd name="T10" fmla="*/ 0 w 121"/>
                <a:gd name="T11" fmla="*/ 67 h 121"/>
                <a:gd name="T12" fmla="*/ 0 w 121"/>
                <a:gd name="T13" fmla="*/ 54 h 121"/>
                <a:gd name="T14" fmla="*/ 0 w 121"/>
                <a:gd name="T15" fmla="*/ 25 h 121"/>
                <a:gd name="T16" fmla="*/ 26 w 121"/>
                <a:gd name="T17" fmla="*/ 0 h 121"/>
                <a:gd name="T18" fmla="*/ 96 w 121"/>
                <a:gd name="T19" fmla="*/ 0 h 121"/>
                <a:gd name="T20" fmla="*/ 121 w 121"/>
                <a:gd name="T21" fmla="*/ 25 h 121"/>
                <a:gd name="T22" fmla="*/ 121 w 121"/>
                <a:gd name="T23" fmla="*/ 54 h 121"/>
                <a:gd name="T24" fmla="*/ 121 w 121"/>
                <a:gd name="T2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21">
                  <a:moveTo>
                    <a:pt x="121" y="63"/>
                  </a:moveTo>
                  <a:cubicBezTo>
                    <a:pt x="121" y="96"/>
                    <a:pt x="121" y="96"/>
                    <a:pt x="121" y="96"/>
                  </a:cubicBezTo>
                  <a:cubicBezTo>
                    <a:pt x="121" y="110"/>
                    <a:pt x="110" y="121"/>
                    <a:pt x="96" y="121"/>
                  </a:cubicBezTo>
                  <a:cubicBezTo>
                    <a:pt x="26" y="121"/>
                    <a:pt x="26" y="121"/>
                    <a:pt x="26" y="121"/>
                  </a:cubicBezTo>
                  <a:cubicBezTo>
                    <a:pt x="12" y="121"/>
                    <a:pt x="0" y="110"/>
                    <a:pt x="0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10" y="0"/>
                    <a:pt x="121" y="11"/>
                    <a:pt x="121" y="25"/>
                  </a:cubicBezTo>
                  <a:cubicBezTo>
                    <a:pt x="121" y="54"/>
                    <a:pt x="121" y="54"/>
                    <a:pt x="121" y="54"/>
                  </a:cubicBezTo>
                  <a:lnTo>
                    <a:pt x="121" y="63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Line 782">
              <a:extLst>
                <a:ext uri="{FF2B5EF4-FFF2-40B4-BE49-F238E27FC236}">
                  <a16:creationId xmlns:a16="http://schemas.microsoft.com/office/drawing/2014/main" id="{F2372336-1369-4CDA-AABD-770A0218D3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39002" y="4501576"/>
              <a:ext cx="120999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783">
              <a:extLst>
                <a:ext uri="{FF2B5EF4-FFF2-40B4-BE49-F238E27FC236}">
                  <a16:creationId xmlns:a16="http://schemas.microsoft.com/office/drawing/2014/main" id="{A2CDC1B4-12B3-4858-BA29-6051C5CAD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9912" y="4501576"/>
              <a:ext cx="139592" cy="0"/>
            </a:xfrm>
            <a:custGeom>
              <a:avLst/>
              <a:gdLst>
                <a:gd name="T0" fmla="*/ 0 w 488"/>
                <a:gd name="T1" fmla="*/ 76 w 488"/>
                <a:gd name="T2" fmla="*/ 488 w 4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88">
                  <a:moveTo>
                    <a:pt x="0" y="0"/>
                  </a:moveTo>
                  <a:lnTo>
                    <a:pt x="76" y="0"/>
                  </a:lnTo>
                  <a:lnTo>
                    <a:pt x="4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784">
              <a:extLst>
                <a:ext uri="{FF2B5EF4-FFF2-40B4-BE49-F238E27FC236}">
                  <a16:creationId xmlns:a16="http://schemas.microsoft.com/office/drawing/2014/main" id="{1861A7A9-E5DF-4DD6-89D3-01B04E7D8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9994" y="4187494"/>
              <a:ext cx="201951" cy="273749"/>
            </a:xfrm>
            <a:custGeom>
              <a:avLst/>
              <a:gdLst>
                <a:gd name="T0" fmla="*/ 71 w 412"/>
                <a:gd name="T1" fmla="*/ 22 h 561"/>
                <a:gd name="T2" fmla="*/ 71 w 412"/>
                <a:gd name="T3" fmla="*/ 22 h 561"/>
                <a:gd name="T4" fmla="*/ 93 w 412"/>
                <a:gd name="T5" fmla="*/ 44 h 561"/>
                <a:gd name="T6" fmla="*/ 98 w 412"/>
                <a:gd name="T7" fmla="*/ 44 h 561"/>
                <a:gd name="T8" fmla="*/ 75 w 412"/>
                <a:gd name="T9" fmla="*/ 124 h 561"/>
                <a:gd name="T10" fmla="*/ 0 w 412"/>
                <a:gd name="T11" fmla="*/ 241 h 561"/>
                <a:gd name="T12" fmla="*/ 206 w 412"/>
                <a:gd name="T13" fmla="*/ 561 h 561"/>
                <a:gd name="T14" fmla="*/ 412 w 412"/>
                <a:gd name="T15" fmla="*/ 241 h 561"/>
                <a:gd name="T16" fmla="*/ 337 w 412"/>
                <a:gd name="T17" fmla="*/ 124 h 561"/>
                <a:gd name="T18" fmla="*/ 314 w 412"/>
                <a:gd name="T19" fmla="*/ 44 h 561"/>
                <a:gd name="T20" fmla="*/ 319 w 412"/>
                <a:gd name="T21" fmla="*/ 44 h 561"/>
                <a:gd name="T22" fmla="*/ 341 w 412"/>
                <a:gd name="T23" fmla="*/ 22 h 561"/>
                <a:gd name="T24" fmla="*/ 341 w 412"/>
                <a:gd name="T25" fmla="*/ 22 h 561"/>
                <a:gd name="T26" fmla="*/ 319 w 412"/>
                <a:gd name="T27" fmla="*/ 0 h 561"/>
                <a:gd name="T28" fmla="*/ 93 w 412"/>
                <a:gd name="T29" fmla="*/ 0 h 561"/>
                <a:gd name="T30" fmla="*/ 71 w 412"/>
                <a:gd name="T31" fmla="*/ 22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2" h="561">
                  <a:moveTo>
                    <a:pt x="71" y="22"/>
                  </a:moveTo>
                  <a:cubicBezTo>
                    <a:pt x="71" y="22"/>
                    <a:pt x="71" y="22"/>
                    <a:pt x="71" y="22"/>
                  </a:cubicBezTo>
                  <a:cubicBezTo>
                    <a:pt x="71" y="34"/>
                    <a:pt x="81" y="44"/>
                    <a:pt x="93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8" y="44"/>
                    <a:pt x="98" y="44"/>
                    <a:pt x="75" y="124"/>
                  </a:cubicBezTo>
                  <a:cubicBezTo>
                    <a:pt x="51" y="203"/>
                    <a:pt x="0" y="241"/>
                    <a:pt x="0" y="241"/>
                  </a:cubicBezTo>
                  <a:cubicBezTo>
                    <a:pt x="206" y="561"/>
                    <a:pt x="206" y="561"/>
                    <a:pt x="206" y="561"/>
                  </a:cubicBezTo>
                  <a:cubicBezTo>
                    <a:pt x="412" y="241"/>
                    <a:pt x="412" y="241"/>
                    <a:pt x="412" y="241"/>
                  </a:cubicBezTo>
                  <a:cubicBezTo>
                    <a:pt x="412" y="241"/>
                    <a:pt x="361" y="203"/>
                    <a:pt x="337" y="124"/>
                  </a:cubicBezTo>
                  <a:cubicBezTo>
                    <a:pt x="314" y="44"/>
                    <a:pt x="314" y="44"/>
                    <a:pt x="314" y="44"/>
                  </a:cubicBezTo>
                  <a:cubicBezTo>
                    <a:pt x="319" y="44"/>
                    <a:pt x="319" y="44"/>
                    <a:pt x="319" y="44"/>
                  </a:cubicBezTo>
                  <a:cubicBezTo>
                    <a:pt x="332" y="44"/>
                    <a:pt x="341" y="34"/>
                    <a:pt x="341" y="22"/>
                  </a:cubicBezTo>
                  <a:cubicBezTo>
                    <a:pt x="341" y="22"/>
                    <a:pt x="341" y="22"/>
                    <a:pt x="341" y="22"/>
                  </a:cubicBezTo>
                  <a:cubicBezTo>
                    <a:pt x="341" y="10"/>
                    <a:pt x="332" y="0"/>
                    <a:pt x="319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0"/>
                    <a:pt x="71" y="10"/>
                    <a:pt x="71" y="22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Line 785">
              <a:extLst>
                <a:ext uri="{FF2B5EF4-FFF2-40B4-BE49-F238E27FC236}">
                  <a16:creationId xmlns:a16="http://schemas.microsoft.com/office/drawing/2014/main" id="{3593BC2C-CE6E-4561-851A-F600947FE1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310969" y="4355691"/>
              <a:ext cx="0" cy="105552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Oval 786">
              <a:extLst>
                <a:ext uri="{FF2B5EF4-FFF2-40B4-BE49-F238E27FC236}">
                  <a16:creationId xmlns:a16="http://schemas.microsoft.com/office/drawing/2014/main" id="{94AE8297-69F1-44EE-B7F1-7F72BAF88B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4081" y="4301628"/>
              <a:ext cx="53777" cy="540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Line 787">
              <a:extLst>
                <a:ext uri="{FF2B5EF4-FFF2-40B4-BE49-F238E27FC236}">
                  <a16:creationId xmlns:a16="http://schemas.microsoft.com/office/drawing/2014/main" id="{918A66EF-889F-4399-9295-A71CEEAEC5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58050" y="4208948"/>
              <a:ext cx="10841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Line 788">
              <a:extLst>
                <a:ext uri="{FF2B5EF4-FFF2-40B4-BE49-F238E27FC236}">
                  <a16:creationId xmlns:a16="http://schemas.microsoft.com/office/drawing/2014/main" id="{E36C9846-7CF9-4EBF-BA3D-EB6FECAD11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229732" y="4775038"/>
              <a:ext cx="154181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789">
              <a:extLst>
                <a:ext uri="{FF2B5EF4-FFF2-40B4-BE49-F238E27FC236}">
                  <a16:creationId xmlns:a16="http://schemas.microsoft.com/office/drawing/2014/main" id="{BBB5BC06-B4FD-4401-9D39-83D8839E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835" y="4148018"/>
              <a:ext cx="713407" cy="608999"/>
            </a:xfrm>
            <a:custGeom>
              <a:avLst/>
              <a:gdLst>
                <a:gd name="T0" fmla="*/ 517 w 1456"/>
                <a:gd name="T1" fmla="*/ 1248 h 1248"/>
                <a:gd name="T2" fmla="*/ 56 w 1456"/>
                <a:gd name="T3" fmla="*/ 1248 h 1248"/>
                <a:gd name="T4" fmla="*/ 0 w 1456"/>
                <a:gd name="T5" fmla="*/ 1192 h 1248"/>
                <a:gd name="T6" fmla="*/ 0 w 1456"/>
                <a:gd name="T7" fmla="*/ 56 h 1248"/>
                <a:gd name="T8" fmla="*/ 56 w 1456"/>
                <a:gd name="T9" fmla="*/ 0 h 1248"/>
                <a:gd name="T10" fmla="*/ 1399 w 1456"/>
                <a:gd name="T11" fmla="*/ 0 h 1248"/>
                <a:gd name="T12" fmla="*/ 1456 w 1456"/>
                <a:gd name="T13" fmla="*/ 56 h 1248"/>
                <a:gd name="T14" fmla="*/ 1456 w 1456"/>
                <a:gd name="T15" fmla="*/ 1192 h 1248"/>
                <a:gd name="T16" fmla="*/ 1399 w 1456"/>
                <a:gd name="T17" fmla="*/ 1248 h 1248"/>
                <a:gd name="T18" fmla="*/ 939 w 1456"/>
                <a:gd name="T19" fmla="*/ 124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6" h="1248">
                  <a:moveTo>
                    <a:pt x="517" y="1248"/>
                  </a:moveTo>
                  <a:cubicBezTo>
                    <a:pt x="56" y="1248"/>
                    <a:pt x="56" y="1248"/>
                    <a:pt x="56" y="1248"/>
                  </a:cubicBezTo>
                  <a:cubicBezTo>
                    <a:pt x="25" y="1248"/>
                    <a:pt x="0" y="1223"/>
                    <a:pt x="0" y="119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1399" y="0"/>
                    <a:pt x="1399" y="0"/>
                    <a:pt x="1399" y="0"/>
                  </a:cubicBezTo>
                  <a:cubicBezTo>
                    <a:pt x="1430" y="0"/>
                    <a:pt x="1456" y="25"/>
                    <a:pt x="1456" y="56"/>
                  </a:cubicBezTo>
                  <a:cubicBezTo>
                    <a:pt x="1456" y="1192"/>
                    <a:pt x="1456" y="1192"/>
                    <a:pt x="1456" y="1192"/>
                  </a:cubicBezTo>
                  <a:cubicBezTo>
                    <a:pt x="1456" y="1223"/>
                    <a:pt x="1430" y="1248"/>
                    <a:pt x="1399" y="1248"/>
                  </a:cubicBezTo>
                  <a:cubicBezTo>
                    <a:pt x="939" y="1248"/>
                    <a:pt x="939" y="1248"/>
                    <a:pt x="939" y="124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Oval 791">
              <a:extLst>
                <a:ext uri="{FF2B5EF4-FFF2-40B4-BE49-F238E27FC236}">
                  <a16:creationId xmlns:a16="http://schemas.microsoft.com/office/drawing/2014/main" id="{E9C73601-99F3-49EE-8D96-D0788C4F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09188" y="4805360"/>
              <a:ext cx="19165" cy="18879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Oval 792">
              <a:extLst>
                <a:ext uri="{FF2B5EF4-FFF2-40B4-BE49-F238E27FC236}">
                  <a16:creationId xmlns:a16="http://schemas.microsoft.com/office/drawing/2014/main" id="{5890F201-C6C3-4105-8AE9-F112EEC53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51237" y="4805360"/>
              <a:ext cx="19165" cy="18879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Oval 793">
              <a:extLst>
                <a:ext uri="{FF2B5EF4-FFF2-40B4-BE49-F238E27FC236}">
                  <a16:creationId xmlns:a16="http://schemas.microsoft.com/office/drawing/2014/main" id="{582F9C66-7015-49DF-B843-0CF9223CA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0426" y="4805360"/>
              <a:ext cx="19165" cy="18879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776">
              <a:extLst>
                <a:ext uri="{FF2B5EF4-FFF2-40B4-BE49-F238E27FC236}">
                  <a16:creationId xmlns:a16="http://schemas.microsoft.com/office/drawing/2014/main" id="{A50F04C3-0B0F-44F8-AA21-92973FF81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9030" y="4480694"/>
              <a:ext cx="42621" cy="42049"/>
            </a:xfrm>
            <a:custGeom>
              <a:avLst/>
              <a:gdLst>
                <a:gd name="T0" fmla="*/ 87 w 87"/>
                <a:gd name="T1" fmla="*/ 43 h 86"/>
                <a:gd name="T2" fmla="*/ 87 w 87"/>
                <a:gd name="T3" fmla="*/ 61 h 86"/>
                <a:gd name="T4" fmla="*/ 61 w 87"/>
                <a:gd name="T5" fmla="*/ 86 h 86"/>
                <a:gd name="T6" fmla="*/ 26 w 87"/>
                <a:gd name="T7" fmla="*/ 86 h 86"/>
                <a:gd name="T8" fmla="*/ 0 w 87"/>
                <a:gd name="T9" fmla="*/ 61 h 86"/>
                <a:gd name="T10" fmla="*/ 0 w 87"/>
                <a:gd name="T11" fmla="*/ 26 h 86"/>
                <a:gd name="T12" fmla="*/ 26 w 87"/>
                <a:gd name="T13" fmla="*/ 0 h 86"/>
                <a:gd name="T14" fmla="*/ 61 w 87"/>
                <a:gd name="T15" fmla="*/ 0 h 86"/>
                <a:gd name="T16" fmla="*/ 87 w 87"/>
                <a:gd name="T17" fmla="*/ 26 h 86"/>
                <a:gd name="T18" fmla="*/ 87 w 87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87" y="43"/>
                  </a:moveTo>
                  <a:cubicBezTo>
                    <a:pt x="87" y="61"/>
                    <a:pt x="87" y="61"/>
                    <a:pt x="87" y="61"/>
                  </a:cubicBezTo>
                  <a:cubicBezTo>
                    <a:pt x="87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7" y="11"/>
                    <a:pt x="87" y="26"/>
                  </a:cubicBezTo>
                  <a:lnTo>
                    <a:pt x="87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790">
              <a:extLst>
                <a:ext uri="{FF2B5EF4-FFF2-40B4-BE49-F238E27FC236}">
                  <a16:creationId xmlns:a16="http://schemas.microsoft.com/office/drawing/2014/main" id="{55A11261-73AC-4F45-BD2F-76D6052B3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3087" y="4099677"/>
              <a:ext cx="775479" cy="772332"/>
            </a:xfrm>
            <a:custGeom>
              <a:avLst/>
              <a:gdLst>
                <a:gd name="T0" fmla="*/ 1535 w 1583"/>
                <a:gd name="T1" fmla="*/ 1583 h 1583"/>
                <a:gd name="T2" fmla="*/ 48 w 1583"/>
                <a:gd name="T3" fmla="*/ 1583 h 1583"/>
                <a:gd name="T4" fmla="*/ 0 w 1583"/>
                <a:gd name="T5" fmla="*/ 1535 h 1583"/>
                <a:gd name="T6" fmla="*/ 0 w 1583"/>
                <a:gd name="T7" fmla="*/ 48 h 1583"/>
                <a:gd name="T8" fmla="*/ 48 w 1583"/>
                <a:gd name="T9" fmla="*/ 0 h 1583"/>
                <a:gd name="T10" fmla="*/ 1535 w 1583"/>
                <a:gd name="T11" fmla="*/ 0 h 1583"/>
                <a:gd name="T12" fmla="*/ 1583 w 1583"/>
                <a:gd name="T13" fmla="*/ 48 h 1583"/>
                <a:gd name="T14" fmla="*/ 1583 w 1583"/>
                <a:gd name="T15" fmla="*/ 1535 h 1583"/>
                <a:gd name="T16" fmla="*/ 1535 w 1583"/>
                <a:gd name="T17" fmla="*/ 1583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3" h="1583">
                  <a:moveTo>
                    <a:pt x="1535" y="1583"/>
                  </a:moveTo>
                  <a:cubicBezTo>
                    <a:pt x="48" y="1583"/>
                    <a:pt x="48" y="1583"/>
                    <a:pt x="48" y="1583"/>
                  </a:cubicBezTo>
                  <a:cubicBezTo>
                    <a:pt x="21" y="1583"/>
                    <a:pt x="0" y="1561"/>
                    <a:pt x="0" y="153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535" y="0"/>
                    <a:pt x="1535" y="0"/>
                    <a:pt x="1535" y="0"/>
                  </a:cubicBezTo>
                  <a:cubicBezTo>
                    <a:pt x="1562" y="0"/>
                    <a:pt x="1583" y="21"/>
                    <a:pt x="1583" y="48"/>
                  </a:cubicBezTo>
                  <a:cubicBezTo>
                    <a:pt x="1583" y="1535"/>
                    <a:pt x="1583" y="1535"/>
                    <a:pt x="1583" y="1535"/>
                  </a:cubicBezTo>
                  <a:cubicBezTo>
                    <a:pt x="1583" y="1561"/>
                    <a:pt x="1562" y="1583"/>
                    <a:pt x="1535" y="1583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49" name="Group 848">
            <a:extLst>
              <a:ext uri="{FF2B5EF4-FFF2-40B4-BE49-F238E27FC236}">
                <a16:creationId xmlns:a16="http://schemas.microsoft.com/office/drawing/2014/main" id="{7C548A87-44B5-4F4E-BD19-DC0874C11D35}"/>
              </a:ext>
            </a:extLst>
          </p:cNvPr>
          <p:cNvGrpSpPr/>
          <p:nvPr/>
        </p:nvGrpSpPr>
        <p:grpSpPr>
          <a:xfrm>
            <a:off x="9818565" y="4102721"/>
            <a:ext cx="350163" cy="348741"/>
            <a:chOff x="9793383" y="4209822"/>
            <a:chExt cx="1027271" cy="1023102"/>
          </a:xfrm>
        </p:grpSpPr>
        <p:sp>
          <p:nvSpPr>
            <p:cNvPr id="829" name="Freeform 797">
              <a:extLst>
                <a:ext uri="{FF2B5EF4-FFF2-40B4-BE49-F238E27FC236}">
                  <a16:creationId xmlns:a16="http://schemas.microsoft.com/office/drawing/2014/main" id="{127B62A5-4378-49ED-9744-9ACB53680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04629" y="4714552"/>
              <a:ext cx="55702" cy="55702"/>
            </a:xfrm>
            <a:custGeom>
              <a:avLst/>
              <a:gdLst>
                <a:gd name="T0" fmla="*/ 0 w 86"/>
                <a:gd name="T1" fmla="*/ 43 h 86"/>
                <a:gd name="T2" fmla="*/ 0 w 86"/>
                <a:gd name="T3" fmla="*/ 26 h 86"/>
                <a:gd name="T4" fmla="*/ 26 w 86"/>
                <a:gd name="T5" fmla="*/ 0 h 86"/>
                <a:gd name="T6" fmla="*/ 61 w 86"/>
                <a:gd name="T7" fmla="*/ 0 h 86"/>
                <a:gd name="T8" fmla="*/ 86 w 86"/>
                <a:gd name="T9" fmla="*/ 26 h 86"/>
                <a:gd name="T10" fmla="*/ 86 w 86"/>
                <a:gd name="T11" fmla="*/ 61 h 86"/>
                <a:gd name="T12" fmla="*/ 61 w 86"/>
                <a:gd name="T13" fmla="*/ 86 h 86"/>
                <a:gd name="T14" fmla="*/ 26 w 86"/>
                <a:gd name="T15" fmla="*/ 86 h 86"/>
                <a:gd name="T16" fmla="*/ 0 w 86"/>
                <a:gd name="T17" fmla="*/ 61 h 86"/>
                <a:gd name="T18" fmla="*/ 0 w 86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6">
                  <a:moveTo>
                    <a:pt x="0" y="43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6" y="11"/>
                    <a:pt x="86" y="26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6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799">
              <a:extLst>
                <a:ext uri="{FF2B5EF4-FFF2-40B4-BE49-F238E27FC236}">
                  <a16:creationId xmlns:a16="http://schemas.microsoft.com/office/drawing/2014/main" id="{50BCC57A-2335-404A-A8CE-6303BFFB9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44343" y="4748277"/>
              <a:ext cx="193253" cy="200452"/>
            </a:xfrm>
            <a:custGeom>
              <a:avLst/>
              <a:gdLst>
                <a:gd name="T0" fmla="*/ 0 w 298"/>
                <a:gd name="T1" fmla="*/ 0 h 310"/>
                <a:gd name="T2" fmla="*/ 298 w 298"/>
                <a:gd name="T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10">
                  <a:moveTo>
                    <a:pt x="0" y="0"/>
                  </a:moveTo>
                  <a:cubicBezTo>
                    <a:pt x="255" y="31"/>
                    <a:pt x="298" y="310"/>
                    <a:pt x="298" y="3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Freeform 800">
              <a:extLst>
                <a:ext uri="{FF2B5EF4-FFF2-40B4-BE49-F238E27FC236}">
                  <a16:creationId xmlns:a16="http://schemas.microsoft.com/office/drawing/2014/main" id="{77953345-5EA0-4E70-9E52-7079D964A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2273" y="4750929"/>
              <a:ext cx="193253" cy="197800"/>
            </a:xfrm>
            <a:custGeom>
              <a:avLst/>
              <a:gdLst>
                <a:gd name="T0" fmla="*/ 0 w 298"/>
                <a:gd name="T1" fmla="*/ 306 h 306"/>
                <a:gd name="T2" fmla="*/ 298 w 298"/>
                <a:gd name="T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06">
                  <a:moveTo>
                    <a:pt x="0" y="306"/>
                  </a:moveTo>
                  <a:cubicBezTo>
                    <a:pt x="0" y="306"/>
                    <a:pt x="43" y="44"/>
                    <a:pt x="29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Freeform 801">
              <a:extLst>
                <a:ext uri="{FF2B5EF4-FFF2-40B4-BE49-F238E27FC236}">
                  <a16:creationId xmlns:a16="http://schemas.microsoft.com/office/drawing/2014/main" id="{C8EF62A0-A624-41FB-B840-4F2C395A5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32865" y="4949108"/>
              <a:ext cx="79196" cy="78817"/>
            </a:xfrm>
            <a:custGeom>
              <a:avLst/>
              <a:gdLst>
                <a:gd name="T0" fmla="*/ 74 w 122"/>
                <a:gd name="T1" fmla="*/ 122 h 122"/>
                <a:gd name="T2" fmla="*/ 48 w 122"/>
                <a:gd name="T3" fmla="*/ 122 h 122"/>
                <a:gd name="T4" fmla="*/ 0 w 122"/>
                <a:gd name="T5" fmla="*/ 74 h 122"/>
                <a:gd name="T6" fmla="*/ 0 w 122"/>
                <a:gd name="T7" fmla="*/ 48 h 122"/>
                <a:gd name="T8" fmla="*/ 48 w 122"/>
                <a:gd name="T9" fmla="*/ 0 h 122"/>
                <a:gd name="T10" fmla="*/ 74 w 122"/>
                <a:gd name="T11" fmla="*/ 0 h 122"/>
                <a:gd name="T12" fmla="*/ 122 w 122"/>
                <a:gd name="T13" fmla="*/ 48 h 122"/>
                <a:gd name="T14" fmla="*/ 122 w 122"/>
                <a:gd name="T15" fmla="*/ 74 h 122"/>
                <a:gd name="T16" fmla="*/ 74 w 122"/>
                <a:gd name="T1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2" h="122">
                  <a:moveTo>
                    <a:pt x="74" y="122"/>
                  </a:moveTo>
                  <a:cubicBezTo>
                    <a:pt x="48" y="122"/>
                    <a:pt x="48" y="122"/>
                    <a:pt x="48" y="122"/>
                  </a:cubicBezTo>
                  <a:cubicBezTo>
                    <a:pt x="22" y="122"/>
                    <a:pt x="0" y="100"/>
                    <a:pt x="0" y="7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100" y="0"/>
                    <a:pt x="122" y="22"/>
                    <a:pt x="122" y="48"/>
                  </a:cubicBezTo>
                  <a:cubicBezTo>
                    <a:pt x="122" y="74"/>
                    <a:pt x="122" y="74"/>
                    <a:pt x="122" y="74"/>
                  </a:cubicBezTo>
                  <a:cubicBezTo>
                    <a:pt x="122" y="100"/>
                    <a:pt x="100" y="122"/>
                    <a:pt x="74" y="12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802">
              <a:extLst>
                <a:ext uri="{FF2B5EF4-FFF2-40B4-BE49-F238E27FC236}">
                  <a16:creationId xmlns:a16="http://schemas.microsoft.com/office/drawing/2014/main" id="{645D1860-5CD6-41EB-AB8A-CD65FA949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8566" y="4949108"/>
              <a:ext cx="78817" cy="78817"/>
            </a:xfrm>
            <a:custGeom>
              <a:avLst/>
              <a:gdLst>
                <a:gd name="T0" fmla="*/ 73 w 121"/>
                <a:gd name="T1" fmla="*/ 122 h 122"/>
                <a:gd name="T2" fmla="*/ 47 w 121"/>
                <a:gd name="T3" fmla="*/ 122 h 122"/>
                <a:gd name="T4" fmla="*/ 0 w 121"/>
                <a:gd name="T5" fmla="*/ 74 h 122"/>
                <a:gd name="T6" fmla="*/ 0 w 121"/>
                <a:gd name="T7" fmla="*/ 48 h 122"/>
                <a:gd name="T8" fmla="*/ 47 w 121"/>
                <a:gd name="T9" fmla="*/ 0 h 122"/>
                <a:gd name="T10" fmla="*/ 73 w 121"/>
                <a:gd name="T11" fmla="*/ 0 h 122"/>
                <a:gd name="T12" fmla="*/ 121 w 121"/>
                <a:gd name="T13" fmla="*/ 48 h 122"/>
                <a:gd name="T14" fmla="*/ 121 w 121"/>
                <a:gd name="T15" fmla="*/ 74 h 122"/>
                <a:gd name="T16" fmla="*/ 73 w 121"/>
                <a:gd name="T1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2">
                  <a:moveTo>
                    <a:pt x="73" y="122"/>
                  </a:moveTo>
                  <a:cubicBezTo>
                    <a:pt x="47" y="122"/>
                    <a:pt x="47" y="122"/>
                    <a:pt x="47" y="122"/>
                  </a:cubicBezTo>
                  <a:cubicBezTo>
                    <a:pt x="21" y="122"/>
                    <a:pt x="0" y="100"/>
                    <a:pt x="0" y="7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7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100" y="0"/>
                    <a:pt x="121" y="22"/>
                    <a:pt x="121" y="48"/>
                  </a:cubicBezTo>
                  <a:cubicBezTo>
                    <a:pt x="121" y="74"/>
                    <a:pt x="121" y="74"/>
                    <a:pt x="121" y="74"/>
                  </a:cubicBezTo>
                  <a:cubicBezTo>
                    <a:pt x="121" y="100"/>
                    <a:pt x="100" y="122"/>
                    <a:pt x="73" y="12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803">
              <a:extLst>
                <a:ext uri="{FF2B5EF4-FFF2-40B4-BE49-F238E27FC236}">
                  <a16:creationId xmlns:a16="http://schemas.microsoft.com/office/drawing/2014/main" id="{5451B26F-3D04-40B4-B878-9C6DDBE0B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5526" y="4707353"/>
              <a:ext cx="78817" cy="78438"/>
            </a:xfrm>
            <a:custGeom>
              <a:avLst/>
              <a:gdLst>
                <a:gd name="T0" fmla="*/ 121 w 121"/>
                <a:gd name="T1" fmla="*/ 63 h 121"/>
                <a:gd name="T2" fmla="*/ 121 w 121"/>
                <a:gd name="T3" fmla="*/ 96 h 121"/>
                <a:gd name="T4" fmla="*/ 96 w 121"/>
                <a:gd name="T5" fmla="*/ 121 h 121"/>
                <a:gd name="T6" fmla="*/ 26 w 121"/>
                <a:gd name="T7" fmla="*/ 121 h 121"/>
                <a:gd name="T8" fmla="*/ 0 w 121"/>
                <a:gd name="T9" fmla="*/ 96 h 121"/>
                <a:gd name="T10" fmla="*/ 0 w 121"/>
                <a:gd name="T11" fmla="*/ 67 h 121"/>
                <a:gd name="T12" fmla="*/ 0 w 121"/>
                <a:gd name="T13" fmla="*/ 54 h 121"/>
                <a:gd name="T14" fmla="*/ 0 w 121"/>
                <a:gd name="T15" fmla="*/ 25 h 121"/>
                <a:gd name="T16" fmla="*/ 26 w 121"/>
                <a:gd name="T17" fmla="*/ 0 h 121"/>
                <a:gd name="T18" fmla="*/ 96 w 121"/>
                <a:gd name="T19" fmla="*/ 0 h 121"/>
                <a:gd name="T20" fmla="*/ 121 w 121"/>
                <a:gd name="T21" fmla="*/ 25 h 121"/>
                <a:gd name="T22" fmla="*/ 121 w 121"/>
                <a:gd name="T23" fmla="*/ 54 h 121"/>
                <a:gd name="T24" fmla="*/ 121 w 121"/>
                <a:gd name="T2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21">
                  <a:moveTo>
                    <a:pt x="121" y="63"/>
                  </a:moveTo>
                  <a:cubicBezTo>
                    <a:pt x="121" y="96"/>
                    <a:pt x="121" y="96"/>
                    <a:pt x="121" y="96"/>
                  </a:cubicBezTo>
                  <a:cubicBezTo>
                    <a:pt x="121" y="110"/>
                    <a:pt x="110" y="121"/>
                    <a:pt x="96" y="121"/>
                  </a:cubicBezTo>
                  <a:cubicBezTo>
                    <a:pt x="26" y="121"/>
                    <a:pt x="26" y="121"/>
                    <a:pt x="26" y="121"/>
                  </a:cubicBezTo>
                  <a:cubicBezTo>
                    <a:pt x="12" y="121"/>
                    <a:pt x="0" y="110"/>
                    <a:pt x="0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10" y="0"/>
                    <a:pt x="121" y="11"/>
                    <a:pt x="121" y="25"/>
                  </a:cubicBezTo>
                  <a:cubicBezTo>
                    <a:pt x="121" y="54"/>
                    <a:pt x="121" y="54"/>
                    <a:pt x="121" y="54"/>
                  </a:cubicBezTo>
                  <a:lnTo>
                    <a:pt x="121" y="63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Line 804">
              <a:extLst>
                <a:ext uri="{FF2B5EF4-FFF2-40B4-BE49-F238E27FC236}">
                  <a16:creationId xmlns:a16="http://schemas.microsoft.com/office/drawing/2014/main" id="{DF7C4962-B2F4-4F28-9A01-E56BFF3567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44343" y="4742214"/>
              <a:ext cx="160286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Freeform 805">
              <a:extLst>
                <a:ext uri="{FF2B5EF4-FFF2-40B4-BE49-F238E27FC236}">
                  <a16:creationId xmlns:a16="http://schemas.microsoft.com/office/drawing/2014/main" id="{02EEA0D9-C06F-4D9C-AF58-108F1F19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0610" y="4742214"/>
              <a:ext cx="184916" cy="0"/>
            </a:xfrm>
            <a:custGeom>
              <a:avLst/>
              <a:gdLst>
                <a:gd name="T0" fmla="*/ 0 w 488"/>
                <a:gd name="T1" fmla="*/ 76 w 488"/>
                <a:gd name="T2" fmla="*/ 488 w 4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88">
                  <a:moveTo>
                    <a:pt x="0" y="0"/>
                  </a:moveTo>
                  <a:lnTo>
                    <a:pt x="76" y="0"/>
                  </a:lnTo>
                  <a:lnTo>
                    <a:pt x="4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Freeform 806">
              <a:extLst>
                <a:ext uri="{FF2B5EF4-FFF2-40B4-BE49-F238E27FC236}">
                  <a16:creationId xmlns:a16="http://schemas.microsoft.com/office/drawing/2014/main" id="{4BFDC8E3-DD75-45CB-9256-4147DD675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3447" y="4323500"/>
              <a:ext cx="267522" cy="362633"/>
            </a:xfrm>
            <a:custGeom>
              <a:avLst/>
              <a:gdLst>
                <a:gd name="T0" fmla="*/ 71 w 412"/>
                <a:gd name="T1" fmla="*/ 22 h 561"/>
                <a:gd name="T2" fmla="*/ 71 w 412"/>
                <a:gd name="T3" fmla="*/ 22 h 561"/>
                <a:gd name="T4" fmla="*/ 93 w 412"/>
                <a:gd name="T5" fmla="*/ 44 h 561"/>
                <a:gd name="T6" fmla="*/ 98 w 412"/>
                <a:gd name="T7" fmla="*/ 44 h 561"/>
                <a:gd name="T8" fmla="*/ 75 w 412"/>
                <a:gd name="T9" fmla="*/ 124 h 561"/>
                <a:gd name="T10" fmla="*/ 0 w 412"/>
                <a:gd name="T11" fmla="*/ 241 h 561"/>
                <a:gd name="T12" fmla="*/ 206 w 412"/>
                <a:gd name="T13" fmla="*/ 561 h 561"/>
                <a:gd name="T14" fmla="*/ 412 w 412"/>
                <a:gd name="T15" fmla="*/ 241 h 561"/>
                <a:gd name="T16" fmla="*/ 337 w 412"/>
                <a:gd name="T17" fmla="*/ 124 h 561"/>
                <a:gd name="T18" fmla="*/ 314 w 412"/>
                <a:gd name="T19" fmla="*/ 44 h 561"/>
                <a:gd name="T20" fmla="*/ 319 w 412"/>
                <a:gd name="T21" fmla="*/ 44 h 561"/>
                <a:gd name="T22" fmla="*/ 341 w 412"/>
                <a:gd name="T23" fmla="*/ 22 h 561"/>
                <a:gd name="T24" fmla="*/ 341 w 412"/>
                <a:gd name="T25" fmla="*/ 22 h 561"/>
                <a:gd name="T26" fmla="*/ 319 w 412"/>
                <a:gd name="T27" fmla="*/ 0 h 561"/>
                <a:gd name="T28" fmla="*/ 93 w 412"/>
                <a:gd name="T29" fmla="*/ 0 h 561"/>
                <a:gd name="T30" fmla="*/ 71 w 412"/>
                <a:gd name="T31" fmla="*/ 22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12" h="561">
                  <a:moveTo>
                    <a:pt x="71" y="22"/>
                  </a:moveTo>
                  <a:cubicBezTo>
                    <a:pt x="71" y="22"/>
                    <a:pt x="71" y="22"/>
                    <a:pt x="71" y="22"/>
                  </a:cubicBezTo>
                  <a:cubicBezTo>
                    <a:pt x="71" y="34"/>
                    <a:pt x="81" y="44"/>
                    <a:pt x="93" y="44"/>
                  </a:cubicBezTo>
                  <a:cubicBezTo>
                    <a:pt x="98" y="44"/>
                    <a:pt x="98" y="44"/>
                    <a:pt x="98" y="44"/>
                  </a:cubicBezTo>
                  <a:cubicBezTo>
                    <a:pt x="98" y="44"/>
                    <a:pt x="98" y="44"/>
                    <a:pt x="75" y="124"/>
                  </a:cubicBezTo>
                  <a:cubicBezTo>
                    <a:pt x="51" y="203"/>
                    <a:pt x="0" y="241"/>
                    <a:pt x="0" y="241"/>
                  </a:cubicBezTo>
                  <a:cubicBezTo>
                    <a:pt x="206" y="561"/>
                    <a:pt x="206" y="561"/>
                    <a:pt x="206" y="561"/>
                  </a:cubicBezTo>
                  <a:cubicBezTo>
                    <a:pt x="412" y="241"/>
                    <a:pt x="412" y="241"/>
                    <a:pt x="412" y="241"/>
                  </a:cubicBezTo>
                  <a:cubicBezTo>
                    <a:pt x="412" y="241"/>
                    <a:pt x="361" y="203"/>
                    <a:pt x="337" y="124"/>
                  </a:cubicBezTo>
                  <a:cubicBezTo>
                    <a:pt x="314" y="44"/>
                    <a:pt x="314" y="44"/>
                    <a:pt x="314" y="44"/>
                  </a:cubicBezTo>
                  <a:cubicBezTo>
                    <a:pt x="319" y="44"/>
                    <a:pt x="319" y="44"/>
                    <a:pt x="319" y="44"/>
                  </a:cubicBezTo>
                  <a:cubicBezTo>
                    <a:pt x="332" y="44"/>
                    <a:pt x="341" y="34"/>
                    <a:pt x="341" y="22"/>
                  </a:cubicBezTo>
                  <a:cubicBezTo>
                    <a:pt x="341" y="22"/>
                    <a:pt x="341" y="22"/>
                    <a:pt x="341" y="22"/>
                  </a:cubicBezTo>
                  <a:cubicBezTo>
                    <a:pt x="341" y="10"/>
                    <a:pt x="332" y="0"/>
                    <a:pt x="319" y="0"/>
                  </a:cubicBezTo>
                  <a:cubicBezTo>
                    <a:pt x="93" y="0"/>
                    <a:pt x="93" y="0"/>
                    <a:pt x="93" y="0"/>
                  </a:cubicBezTo>
                  <a:cubicBezTo>
                    <a:pt x="81" y="0"/>
                    <a:pt x="71" y="10"/>
                    <a:pt x="71" y="22"/>
                  </a:cubicBezTo>
                  <a:close/>
                </a:path>
              </a:pathLst>
            </a:custGeom>
            <a:solidFill>
              <a:schemeClr val="bg2"/>
            </a:solidFill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Line 807">
              <a:extLst>
                <a:ext uri="{FF2B5EF4-FFF2-40B4-BE49-F238E27FC236}">
                  <a16:creationId xmlns:a16="http://schemas.microsoft.com/office/drawing/2014/main" id="{5C700650-7736-4B1A-91C1-71305620B6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307208" y="4546688"/>
              <a:ext cx="0" cy="139445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Oval 808">
              <a:extLst>
                <a:ext uri="{FF2B5EF4-FFF2-40B4-BE49-F238E27FC236}">
                  <a16:creationId xmlns:a16="http://schemas.microsoft.com/office/drawing/2014/main" id="{DD4A9CFC-3A54-4EBA-92B4-54DC71627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1589" y="4474692"/>
              <a:ext cx="71238" cy="71996"/>
            </a:xfrm>
            <a:prstGeom prst="ellipse">
              <a:avLst/>
            </a:prstGeom>
            <a:solidFill>
              <a:schemeClr val="accent1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Line 809">
              <a:extLst>
                <a:ext uri="{FF2B5EF4-FFF2-40B4-BE49-F238E27FC236}">
                  <a16:creationId xmlns:a16="http://schemas.microsoft.com/office/drawing/2014/main" id="{2939A35D-D296-4D1F-9F32-26F9045851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237106" y="4351919"/>
              <a:ext cx="14361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Line 810">
              <a:extLst>
                <a:ext uri="{FF2B5EF4-FFF2-40B4-BE49-F238E27FC236}">
                  <a16:creationId xmlns:a16="http://schemas.microsoft.com/office/drawing/2014/main" id="{7794873C-847C-4CDD-A56C-9FC545A676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199593" y="5104468"/>
              <a:ext cx="204242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811">
              <a:extLst>
                <a:ext uri="{FF2B5EF4-FFF2-40B4-BE49-F238E27FC236}">
                  <a16:creationId xmlns:a16="http://schemas.microsoft.com/office/drawing/2014/main" id="{FDB102B0-844F-4E4E-9B03-A07436990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2791" y="4273860"/>
              <a:ext cx="945044" cy="806735"/>
            </a:xfrm>
            <a:custGeom>
              <a:avLst/>
              <a:gdLst>
                <a:gd name="T0" fmla="*/ 517 w 1456"/>
                <a:gd name="T1" fmla="*/ 1248 h 1248"/>
                <a:gd name="T2" fmla="*/ 56 w 1456"/>
                <a:gd name="T3" fmla="*/ 1248 h 1248"/>
                <a:gd name="T4" fmla="*/ 0 w 1456"/>
                <a:gd name="T5" fmla="*/ 1192 h 1248"/>
                <a:gd name="T6" fmla="*/ 0 w 1456"/>
                <a:gd name="T7" fmla="*/ 56 h 1248"/>
                <a:gd name="T8" fmla="*/ 56 w 1456"/>
                <a:gd name="T9" fmla="*/ 0 h 1248"/>
                <a:gd name="T10" fmla="*/ 1399 w 1456"/>
                <a:gd name="T11" fmla="*/ 0 h 1248"/>
                <a:gd name="T12" fmla="*/ 1456 w 1456"/>
                <a:gd name="T13" fmla="*/ 56 h 1248"/>
                <a:gd name="T14" fmla="*/ 1456 w 1456"/>
                <a:gd name="T15" fmla="*/ 1192 h 1248"/>
                <a:gd name="T16" fmla="*/ 1399 w 1456"/>
                <a:gd name="T17" fmla="*/ 1248 h 1248"/>
                <a:gd name="T18" fmla="*/ 939 w 1456"/>
                <a:gd name="T19" fmla="*/ 124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6" h="1248">
                  <a:moveTo>
                    <a:pt x="517" y="1248"/>
                  </a:moveTo>
                  <a:cubicBezTo>
                    <a:pt x="56" y="1248"/>
                    <a:pt x="56" y="1248"/>
                    <a:pt x="56" y="1248"/>
                  </a:cubicBezTo>
                  <a:cubicBezTo>
                    <a:pt x="25" y="1248"/>
                    <a:pt x="0" y="1223"/>
                    <a:pt x="0" y="119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1399" y="0"/>
                    <a:pt x="1399" y="0"/>
                    <a:pt x="1399" y="0"/>
                  </a:cubicBezTo>
                  <a:cubicBezTo>
                    <a:pt x="1430" y="0"/>
                    <a:pt x="1456" y="25"/>
                    <a:pt x="1456" y="56"/>
                  </a:cubicBezTo>
                  <a:cubicBezTo>
                    <a:pt x="1456" y="1192"/>
                    <a:pt x="1456" y="1192"/>
                    <a:pt x="1456" y="1192"/>
                  </a:cubicBezTo>
                  <a:cubicBezTo>
                    <a:pt x="1456" y="1223"/>
                    <a:pt x="1430" y="1248"/>
                    <a:pt x="1399" y="1248"/>
                  </a:cubicBezTo>
                  <a:cubicBezTo>
                    <a:pt x="939" y="1248"/>
                    <a:pt x="939" y="1248"/>
                    <a:pt x="939" y="124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Oval 813">
              <a:extLst>
                <a:ext uri="{FF2B5EF4-FFF2-40B4-BE49-F238E27FC236}">
                  <a16:creationId xmlns:a16="http://schemas.microsoft.com/office/drawing/2014/main" id="{A9692FB0-DE9F-4C4C-B706-CA250CBAB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7440" y="5144634"/>
              <a:ext cx="25388" cy="25009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Oval 814">
              <a:extLst>
                <a:ext uri="{FF2B5EF4-FFF2-40B4-BE49-F238E27FC236}">
                  <a16:creationId xmlns:a16="http://schemas.microsoft.com/office/drawing/2014/main" id="{F0A147B2-0D6E-4DD7-94AD-F63531AB6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63142" y="5144634"/>
              <a:ext cx="25388" cy="25009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Oval 815">
              <a:extLst>
                <a:ext uri="{FF2B5EF4-FFF2-40B4-BE49-F238E27FC236}">
                  <a16:creationId xmlns:a16="http://schemas.microsoft.com/office/drawing/2014/main" id="{F3EC3896-134A-4D5A-971B-372645AF3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15055" y="5144634"/>
              <a:ext cx="25388" cy="25009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798">
              <a:extLst>
                <a:ext uri="{FF2B5EF4-FFF2-40B4-BE49-F238E27FC236}">
                  <a16:creationId xmlns:a16="http://schemas.microsoft.com/office/drawing/2014/main" id="{D36220F4-6964-4A4B-9742-E20A3BADA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2948" y="4714552"/>
              <a:ext cx="56460" cy="55702"/>
            </a:xfrm>
            <a:custGeom>
              <a:avLst/>
              <a:gdLst>
                <a:gd name="T0" fmla="*/ 87 w 87"/>
                <a:gd name="T1" fmla="*/ 43 h 86"/>
                <a:gd name="T2" fmla="*/ 87 w 87"/>
                <a:gd name="T3" fmla="*/ 61 h 86"/>
                <a:gd name="T4" fmla="*/ 61 w 87"/>
                <a:gd name="T5" fmla="*/ 86 h 86"/>
                <a:gd name="T6" fmla="*/ 26 w 87"/>
                <a:gd name="T7" fmla="*/ 86 h 86"/>
                <a:gd name="T8" fmla="*/ 0 w 87"/>
                <a:gd name="T9" fmla="*/ 61 h 86"/>
                <a:gd name="T10" fmla="*/ 0 w 87"/>
                <a:gd name="T11" fmla="*/ 26 h 86"/>
                <a:gd name="T12" fmla="*/ 26 w 87"/>
                <a:gd name="T13" fmla="*/ 0 h 86"/>
                <a:gd name="T14" fmla="*/ 61 w 87"/>
                <a:gd name="T15" fmla="*/ 0 h 86"/>
                <a:gd name="T16" fmla="*/ 87 w 87"/>
                <a:gd name="T17" fmla="*/ 26 h 86"/>
                <a:gd name="T18" fmla="*/ 87 w 87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87" y="43"/>
                  </a:moveTo>
                  <a:cubicBezTo>
                    <a:pt x="87" y="61"/>
                    <a:pt x="87" y="61"/>
                    <a:pt x="87" y="61"/>
                  </a:cubicBezTo>
                  <a:cubicBezTo>
                    <a:pt x="87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7" y="11"/>
                    <a:pt x="87" y="26"/>
                  </a:cubicBezTo>
                  <a:lnTo>
                    <a:pt x="87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Freeform 812">
              <a:extLst>
                <a:ext uri="{FF2B5EF4-FFF2-40B4-BE49-F238E27FC236}">
                  <a16:creationId xmlns:a16="http://schemas.microsoft.com/office/drawing/2014/main" id="{A920E354-A514-4F6B-B642-07D78339A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3383" y="4209822"/>
              <a:ext cx="1027271" cy="1023102"/>
            </a:xfrm>
            <a:custGeom>
              <a:avLst/>
              <a:gdLst>
                <a:gd name="T0" fmla="*/ 1535 w 1583"/>
                <a:gd name="T1" fmla="*/ 1583 h 1583"/>
                <a:gd name="T2" fmla="*/ 48 w 1583"/>
                <a:gd name="T3" fmla="*/ 1583 h 1583"/>
                <a:gd name="T4" fmla="*/ 0 w 1583"/>
                <a:gd name="T5" fmla="*/ 1535 h 1583"/>
                <a:gd name="T6" fmla="*/ 0 w 1583"/>
                <a:gd name="T7" fmla="*/ 48 h 1583"/>
                <a:gd name="T8" fmla="*/ 48 w 1583"/>
                <a:gd name="T9" fmla="*/ 0 h 1583"/>
                <a:gd name="T10" fmla="*/ 1535 w 1583"/>
                <a:gd name="T11" fmla="*/ 0 h 1583"/>
                <a:gd name="T12" fmla="*/ 1583 w 1583"/>
                <a:gd name="T13" fmla="*/ 48 h 1583"/>
                <a:gd name="T14" fmla="*/ 1583 w 1583"/>
                <a:gd name="T15" fmla="*/ 1535 h 1583"/>
                <a:gd name="T16" fmla="*/ 1535 w 1583"/>
                <a:gd name="T17" fmla="*/ 1583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3" h="1583">
                  <a:moveTo>
                    <a:pt x="1535" y="1583"/>
                  </a:moveTo>
                  <a:cubicBezTo>
                    <a:pt x="48" y="1583"/>
                    <a:pt x="48" y="1583"/>
                    <a:pt x="48" y="1583"/>
                  </a:cubicBezTo>
                  <a:cubicBezTo>
                    <a:pt x="21" y="1583"/>
                    <a:pt x="0" y="1561"/>
                    <a:pt x="0" y="153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535" y="0"/>
                    <a:pt x="1535" y="0"/>
                    <a:pt x="1535" y="0"/>
                  </a:cubicBezTo>
                  <a:cubicBezTo>
                    <a:pt x="1562" y="0"/>
                    <a:pt x="1583" y="21"/>
                    <a:pt x="1583" y="48"/>
                  </a:cubicBezTo>
                  <a:cubicBezTo>
                    <a:pt x="1583" y="1535"/>
                    <a:pt x="1583" y="1535"/>
                    <a:pt x="1583" y="1535"/>
                  </a:cubicBezTo>
                  <a:cubicBezTo>
                    <a:pt x="1583" y="1561"/>
                    <a:pt x="1562" y="1583"/>
                    <a:pt x="1535" y="1583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51" name="Oval 850">
            <a:extLst>
              <a:ext uri="{FF2B5EF4-FFF2-40B4-BE49-F238E27FC236}">
                <a16:creationId xmlns:a16="http://schemas.microsoft.com/office/drawing/2014/main" id="{A26779EF-55E1-4A39-8888-604FAEEBF399}"/>
              </a:ext>
            </a:extLst>
          </p:cNvPr>
          <p:cNvSpPr/>
          <p:nvPr/>
        </p:nvSpPr>
        <p:spPr>
          <a:xfrm>
            <a:off x="10582893" y="397003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52" name="Group 851">
            <a:extLst>
              <a:ext uri="{FF2B5EF4-FFF2-40B4-BE49-F238E27FC236}">
                <a16:creationId xmlns:a16="http://schemas.microsoft.com/office/drawing/2014/main" id="{0B250FAF-FE97-4472-97D9-BAF2F816AC22}"/>
              </a:ext>
            </a:extLst>
          </p:cNvPr>
          <p:cNvGrpSpPr/>
          <p:nvPr/>
        </p:nvGrpSpPr>
        <p:grpSpPr>
          <a:xfrm>
            <a:off x="10699159" y="4021707"/>
            <a:ext cx="407400" cy="536589"/>
            <a:chOff x="4953000" y="1951038"/>
            <a:chExt cx="2282826" cy="3006726"/>
          </a:xfrm>
        </p:grpSpPr>
        <p:sp>
          <p:nvSpPr>
            <p:cNvPr id="853" name="Freeform 819">
              <a:extLst>
                <a:ext uri="{FF2B5EF4-FFF2-40B4-BE49-F238E27FC236}">
                  <a16:creationId xmlns:a16="http://schemas.microsoft.com/office/drawing/2014/main" id="{A3A86E3D-721C-443C-9CA2-9BEFC23BB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3" y="2406651"/>
              <a:ext cx="973138" cy="1255713"/>
            </a:xfrm>
            <a:custGeom>
              <a:avLst/>
              <a:gdLst>
                <a:gd name="T0" fmla="*/ 428 w 613"/>
                <a:gd name="T1" fmla="*/ 0 h 791"/>
                <a:gd name="T2" fmla="*/ 520 w 613"/>
                <a:gd name="T3" fmla="*/ 140 h 791"/>
                <a:gd name="T4" fmla="*/ 464 w 613"/>
                <a:gd name="T5" fmla="*/ 215 h 791"/>
                <a:gd name="T6" fmla="*/ 613 w 613"/>
                <a:gd name="T7" fmla="*/ 622 h 791"/>
                <a:gd name="T8" fmla="*/ 436 w 613"/>
                <a:gd name="T9" fmla="*/ 791 h 791"/>
                <a:gd name="T10" fmla="*/ 146 w 613"/>
                <a:gd name="T11" fmla="*/ 791 h 791"/>
                <a:gd name="T12" fmla="*/ 0 w 613"/>
                <a:gd name="T13" fmla="*/ 646 h 791"/>
                <a:gd name="T14" fmla="*/ 119 w 613"/>
                <a:gd name="T15" fmla="*/ 215 h 791"/>
                <a:gd name="T16" fmla="*/ 76 w 613"/>
                <a:gd name="T17" fmla="*/ 120 h 791"/>
                <a:gd name="T18" fmla="*/ 181 w 613"/>
                <a:gd name="T19" fmla="*/ 0 h 791"/>
                <a:gd name="T20" fmla="*/ 308 w 613"/>
                <a:gd name="T21" fmla="*/ 0 h 791"/>
                <a:gd name="T22" fmla="*/ 428 w 613"/>
                <a:gd name="T23" fmla="*/ 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791">
                  <a:moveTo>
                    <a:pt x="428" y="0"/>
                  </a:moveTo>
                  <a:lnTo>
                    <a:pt x="520" y="140"/>
                  </a:lnTo>
                  <a:lnTo>
                    <a:pt x="464" y="215"/>
                  </a:lnTo>
                  <a:lnTo>
                    <a:pt x="613" y="622"/>
                  </a:lnTo>
                  <a:lnTo>
                    <a:pt x="436" y="791"/>
                  </a:lnTo>
                  <a:lnTo>
                    <a:pt x="146" y="791"/>
                  </a:lnTo>
                  <a:lnTo>
                    <a:pt x="0" y="646"/>
                  </a:lnTo>
                  <a:lnTo>
                    <a:pt x="119" y="215"/>
                  </a:lnTo>
                  <a:lnTo>
                    <a:pt x="76" y="120"/>
                  </a:lnTo>
                  <a:lnTo>
                    <a:pt x="181" y="0"/>
                  </a:lnTo>
                  <a:lnTo>
                    <a:pt x="308" y="0"/>
                  </a:lnTo>
                  <a:lnTo>
                    <a:pt x="428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820">
              <a:extLst>
                <a:ext uri="{FF2B5EF4-FFF2-40B4-BE49-F238E27FC236}">
                  <a16:creationId xmlns:a16="http://schemas.microsoft.com/office/drawing/2014/main" id="{61CEE959-BAF5-4863-804F-DF0EF4B08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3" y="3665538"/>
              <a:ext cx="657225" cy="227013"/>
            </a:xfrm>
            <a:custGeom>
              <a:avLst/>
              <a:gdLst>
                <a:gd name="T0" fmla="*/ 209 w 241"/>
                <a:gd name="T1" fmla="*/ 84 h 84"/>
                <a:gd name="T2" fmla="*/ 32 w 241"/>
                <a:gd name="T3" fmla="*/ 84 h 84"/>
                <a:gd name="T4" fmla="*/ 0 w 241"/>
                <a:gd name="T5" fmla="*/ 52 h 84"/>
                <a:gd name="T6" fmla="*/ 0 w 241"/>
                <a:gd name="T7" fmla="*/ 32 h 84"/>
                <a:gd name="T8" fmla="*/ 32 w 241"/>
                <a:gd name="T9" fmla="*/ 0 h 84"/>
                <a:gd name="T10" fmla="*/ 209 w 241"/>
                <a:gd name="T11" fmla="*/ 0 h 84"/>
                <a:gd name="T12" fmla="*/ 241 w 241"/>
                <a:gd name="T13" fmla="*/ 32 h 84"/>
                <a:gd name="T14" fmla="*/ 241 w 241"/>
                <a:gd name="T15" fmla="*/ 52 h 84"/>
                <a:gd name="T16" fmla="*/ 209 w 241"/>
                <a:gd name="T1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" h="84">
                  <a:moveTo>
                    <a:pt x="209" y="84"/>
                  </a:moveTo>
                  <a:cubicBezTo>
                    <a:pt x="32" y="84"/>
                    <a:pt x="32" y="84"/>
                    <a:pt x="32" y="84"/>
                  </a:cubicBezTo>
                  <a:cubicBezTo>
                    <a:pt x="14" y="84"/>
                    <a:pt x="0" y="69"/>
                    <a:pt x="0" y="5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27" y="0"/>
                    <a:pt x="241" y="14"/>
                    <a:pt x="241" y="32"/>
                  </a:cubicBezTo>
                  <a:cubicBezTo>
                    <a:pt x="241" y="52"/>
                    <a:pt x="241" y="52"/>
                    <a:pt x="241" y="52"/>
                  </a:cubicBezTo>
                  <a:cubicBezTo>
                    <a:pt x="241" y="69"/>
                    <a:pt x="227" y="84"/>
                    <a:pt x="209" y="8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Line 821">
              <a:extLst>
                <a:ext uri="{FF2B5EF4-FFF2-40B4-BE49-F238E27FC236}">
                  <a16:creationId xmlns:a16="http://schemas.microsoft.com/office/drawing/2014/main" id="{F7EF3FEA-9238-45EF-9844-C8453C046E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2475" y="3892551"/>
              <a:ext cx="0" cy="1065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Line 822">
              <a:extLst>
                <a:ext uri="{FF2B5EF4-FFF2-40B4-BE49-F238E27FC236}">
                  <a16:creationId xmlns:a16="http://schemas.microsoft.com/office/drawing/2014/main" id="{24C39C5C-063A-4866-A318-4355E5A009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5075" y="3892551"/>
              <a:ext cx="0" cy="1065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Line 823">
              <a:extLst>
                <a:ext uri="{FF2B5EF4-FFF2-40B4-BE49-F238E27FC236}">
                  <a16:creationId xmlns:a16="http://schemas.microsoft.com/office/drawing/2014/main" id="{B4BE3597-D788-44BB-B209-A8C466523B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2406651"/>
              <a:ext cx="0" cy="5080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Oval 824">
              <a:extLst>
                <a:ext uri="{FF2B5EF4-FFF2-40B4-BE49-F238E27FC236}">
                  <a16:creationId xmlns:a16="http://schemas.microsoft.com/office/drawing/2014/main" id="{0BC6FAD7-862B-41A5-BA4A-F2C86A15D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5825" y="2914651"/>
              <a:ext cx="265113" cy="2651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825">
              <a:extLst>
                <a:ext uri="{FF2B5EF4-FFF2-40B4-BE49-F238E27FC236}">
                  <a16:creationId xmlns:a16="http://schemas.microsoft.com/office/drawing/2014/main" id="{CD720E7E-FC14-4D23-B654-8DB4F05AB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1025" y="1981201"/>
              <a:ext cx="236538" cy="233363"/>
            </a:xfrm>
            <a:custGeom>
              <a:avLst/>
              <a:gdLst>
                <a:gd name="T0" fmla="*/ 0 w 87"/>
                <a:gd name="T1" fmla="*/ 43 h 86"/>
                <a:gd name="T2" fmla="*/ 0 w 87"/>
                <a:gd name="T3" fmla="*/ 26 h 86"/>
                <a:gd name="T4" fmla="*/ 26 w 87"/>
                <a:gd name="T5" fmla="*/ 0 h 86"/>
                <a:gd name="T6" fmla="*/ 61 w 87"/>
                <a:gd name="T7" fmla="*/ 0 h 86"/>
                <a:gd name="T8" fmla="*/ 87 w 87"/>
                <a:gd name="T9" fmla="*/ 26 h 86"/>
                <a:gd name="T10" fmla="*/ 87 w 87"/>
                <a:gd name="T11" fmla="*/ 61 h 86"/>
                <a:gd name="T12" fmla="*/ 61 w 87"/>
                <a:gd name="T13" fmla="*/ 86 h 86"/>
                <a:gd name="T14" fmla="*/ 26 w 87"/>
                <a:gd name="T15" fmla="*/ 86 h 86"/>
                <a:gd name="T16" fmla="*/ 0 w 87"/>
                <a:gd name="T17" fmla="*/ 61 h 86"/>
                <a:gd name="T18" fmla="*/ 0 w 87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0" y="43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7" y="12"/>
                    <a:pt x="87" y="26"/>
                  </a:cubicBezTo>
                  <a:cubicBezTo>
                    <a:pt x="87" y="61"/>
                    <a:pt x="87" y="61"/>
                    <a:pt x="87" y="61"/>
                  </a:cubicBezTo>
                  <a:cubicBezTo>
                    <a:pt x="87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827">
              <a:extLst>
                <a:ext uri="{FF2B5EF4-FFF2-40B4-BE49-F238E27FC236}">
                  <a16:creationId xmlns:a16="http://schemas.microsoft.com/office/drawing/2014/main" id="{DE0AE732-290D-4FE2-8F22-DDF81023C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100" y="2122488"/>
              <a:ext cx="811213" cy="839788"/>
            </a:xfrm>
            <a:custGeom>
              <a:avLst/>
              <a:gdLst>
                <a:gd name="T0" fmla="*/ 0 w 298"/>
                <a:gd name="T1" fmla="*/ 0 h 310"/>
                <a:gd name="T2" fmla="*/ 298 w 298"/>
                <a:gd name="T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10">
                  <a:moveTo>
                    <a:pt x="0" y="0"/>
                  </a:moveTo>
                  <a:cubicBezTo>
                    <a:pt x="254" y="31"/>
                    <a:pt x="298" y="310"/>
                    <a:pt x="298" y="3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828">
              <a:extLst>
                <a:ext uri="{FF2B5EF4-FFF2-40B4-BE49-F238E27FC236}">
                  <a16:creationId xmlns:a16="http://schemas.microsoft.com/office/drawing/2014/main" id="{A40B26B9-5F18-43D1-8330-0AE754728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513" y="2133601"/>
              <a:ext cx="811213" cy="828675"/>
            </a:xfrm>
            <a:custGeom>
              <a:avLst/>
              <a:gdLst>
                <a:gd name="T0" fmla="*/ 0 w 298"/>
                <a:gd name="T1" fmla="*/ 306 h 306"/>
                <a:gd name="T2" fmla="*/ 298 w 298"/>
                <a:gd name="T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06">
                  <a:moveTo>
                    <a:pt x="0" y="306"/>
                  </a:moveTo>
                  <a:cubicBezTo>
                    <a:pt x="0" y="306"/>
                    <a:pt x="43" y="44"/>
                    <a:pt x="29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829">
              <a:extLst>
                <a:ext uri="{FF2B5EF4-FFF2-40B4-BE49-F238E27FC236}">
                  <a16:creationId xmlns:a16="http://schemas.microsoft.com/office/drawing/2014/main" id="{EED21163-DBFC-4972-8557-40B6BB59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968626"/>
              <a:ext cx="330200" cy="327025"/>
            </a:xfrm>
            <a:custGeom>
              <a:avLst/>
              <a:gdLst>
                <a:gd name="T0" fmla="*/ 73 w 121"/>
                <a:gd name="T1" fmla="*/ 121 h 121"/>
                <a:gd name="T2" fmla="*/ 47 w 121"/>
                <a:gd name="T3" fmla="*/ 121 h 121"/>
                <a:gd name="T4" fmla="*/ 0 w 121"/>
                <a:gd name="T5" fmla="*/ 73 h 121"/>
                <a:gd name="T6" fmla="*/ 0 w 121"/>
                <a:gd name="T7" fmla="*/ 47 h 121"/>
                <a:gd name="T8" fmla="*/ 47 w 121"/>
                <a:gd name="T9" fmla="*/ 0 h 121"/>
                <a:gd name="T10" fmla="*/ 73 w 121"/>
                <a:gd name="T11" fmla="*/ 0 h 121"/>
                <a:gd name="T12" fmla="*/ 121 w 121"/>
                <a:gd name="T13" fmla="*/ 47 h 121"/>
                <a:gd name="T14" fmla="*/ 121 w 121"/>
                <a:gd name="T15" fmla="*/ 73 h 121"/>
                <a:gd name="T16" fmla="*/ 73 w 121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1">
                  <a:moveTo>
                    <a:pt x="73" y="121"/>
                  </a:moveTo>
                  <a:cubicBezTo>
                    <a:pt x="47" y="121"/>
                    <a:pt x="47" y="121"/>
                    <a:pt x="47" y="121"/>
                  </a:cubicBezTo>
                  <a:cubicBezTo>
                    <a:pt x="21" y="121"/>
                    <a:pt x="0" y="99"/>
                    <a:pt x="0" y="7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1"/>
                    <a:pt x="21" y="0"/>
                    <a:pt x="47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100" y="0"/>
                    <a:pt x="121" y="21"/>
                    <a:pt x="121" y="47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99"/>
                    <a:pt x="100" y="121"/>
                    <a:pt x="73" y="12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830">
              <a:extLst>
                <a:ext uri="{FF2B5EF4-FFF2-40B4-BE49-F238E27FC236}">
                  <a16:creationId xmlns:a16="http://schemas.microsoft.com/office/drawing/2014/main" id="{924E5F6A-E87F-4BEA-8A1C-3AF210429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2968626"/>
              <a:ext cx="328613" cy="327025"/>
            </a:xfrm>
            <a:custGeom>
              <a:avLst/>
              <a:gdLst>
                <a:gd name="T0" fmla="*/ 74 w 121"/>
                <a:gd name="T1" fmla="*/ 121 h 121"/>
                <a:gd name="T2" fmla="*/ 48 w 121"/>
                <a:gd name="T3" fmla="*/ 121 h 121"/>
                <a:gd name="T4" fmla="*/ 0 w 121"/>
                <a:gd name="T5" fmla="*/ 73 h 121"/>
                <a:gd name="T6" fmla="*/ 0 w 121"/>
                <a:gd name="T7" fmla="*/ 47 h 121"/>
                <a:gd name="T8" fmla="*/ 48 w 121"/>
                <a:gd name="T9" fmla="*/ 0 h 121"/>
                <a:gd name="T10" fmla="*/ 74 w 121"/>
                <a:gd name="T11" fmla="*/ 0 h 121"/>
                <a:gd name="T12" fmla="*/ 121 w 121"/>
                <a:gd name="T13" fmla="*/ 47 h 121"/>
                <a:gd name="T14" fmla="*/ 121 w 121"/>
                <a:gd name="T15" fmla="*/ 73 h 121"/>
                <a:gd name="T16" fmla="*/ 74 w 121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1">
                  <a:moveTo>
                    <a:pt x="74" y="121"/>
                  </a:moveTo>
                  <a:cubicBezTo>
                    <a:pt x="48" y="121"/>
                    <a:pt x="48" y="121"/>
                    <a:pt x="48" y="121"/>
                  </a:cubicBezTo>
                  <a:cubicBezTo>
                    <a:pt x="21" y="121"/>
                    <a:pt x="0" y="99"/>
                    <a:pt x="0" y="7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100" y="0"/>
                    <a:pt x="121" y="21"/>
                    <a:pt x="121" y="47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99"/>
                    <a:pt x="100" y="121"/>
                    <a:pt x="74" y="12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831">
              <a:extLst>
                <a:ext uri="{FF2B5EF4-FFF2-40B4-BE49-F238E27FC236}">
                  <a16:creationId xmlns:a16="http://schemas.microsoft.com/office/drawing/2014/main" id="{29494262-33FA-43D4-90D1-A3AA1933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7725" y="1951038"/>
              <a:ext cx="333375" cy="328613"/>
            </a:xfrm>
            <a:custGeom>
              <a:avLst/>
              <a:gdLst>
                <a:gd name="T0" fmla="*/ 122 w 122"/>
                <a:gd name="T1" fmla="*/ 63 h 121"/>
                <a:gd name="T2" fmla="*/ 122 w 122"/>
                <a:gd name="T3" fmla="*/ 96 h 121"/>
                <a:gd name="T4" fmla="*/ 96 w 122"/>
                <a:gd name="T5" fmla="*/ 121 h 121"/>
                <a:gd name="T6" fmla="*/ 26 w 122"/>
                <a:gd name="T7" fmla="*/ 121 h 121"/>
                <a:gd name="T8" fmla="*/ 0 w 122"/>
                <a:gd name="T9" fmla="*/ 96 h 121"/>
                <a:gd name="T10" fmla="*/ 0 w 122"/>
                <a:gd name="T11" fmla="*/ 67 h 121"/>
                <a:gd name="T12" fmla="*/ 0 w 122"/>
                <a:gd name="T13" fmla="*/ 54 h 121"/>
                <a:gd name="T14" fmla="*/ 0 w 122"/>
                <a:gd name="T15" fmla="*/ 25 h 121"/>
                <a:gd name="T16" fmla="*/ 26 w 122"/>
                <a:gd name="T17" fmla="*/ 0 h 121"/>
                <a:gd name="T18" fmla="*/ 96 w 122"/>
                <a:gd name="T19" fmla="*/ 0 h 121"/>
                <a:gd name="T20" fmla="*/ 122 w 122"/>
                <a:gd name="T21" fmla="*/ 25 h 121"/>
                <a:gd name="T22" fmla="*/ 122 w 122"/>
                <a:gd name="T23" fmla="*/ 54 h 121"/>
                <a:gd name="T24" fmla="*/ 122 w 122"/>
                <a:gd name="T2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" h="121">
                  <a:moveTo>
                    <a:pt x="122" y="63"/>
                  </a:moveTo>
                  <a:cubicBezTo>
                    <a:pt x="122" y="96"/>
                    <a:pt x="122" y="96"/>
                    <a:pt x="122" y="96"/>
                  </a:cubicBezTo>
                  <a:cubicBezTo>
                    <a:pt x="122" y="110"/>
                    <a:pt x="110" y="121"/>
                    <a:pt x="96" y="121"/>
                  </a:cubicBezTo>
                  <a:cubicBezTo>
                    <a:pt x="26" y="121"/>
                    <a:pt x="26" y="121"/>
                    <a:pt x="26" y="121"/>
                  </a:cubicBezTo>
                  <a:cubicBezTo>
                    <a:pt x="12" y="121"/>
                    <a:pt x="0" y="110"/>
                    <a:pt x="0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10" y="0"/>
                    <a:pt x="122" y="11"/>
                    <a:pt x="122" y="25"/>
                  </a:cubicBezTo>
                  <a:cubicBezTo>
                    <a:pt x="122" y="54"/>
                    <a:pt x="122" y="54"/>
                    <a:pt x="122" y="54"/>
                  </a:cubicBezTo>
                  <a:lnTo>
                    <a:pt x="122" y="63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Line 832">
              <a:extLst>
                <a:ext uri="{FF2B5EF4-FFF2-40B4-BE49-F238E27FC236}">
                  <a16:creationId xmlns:a16="http://schemas.microsoft.com/office/drawing/2014/main" id="{5C52E46D-95ED-43F4-B30F-71689440B1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1100" y="2098676"/>
              <a:ext cx="6699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833">
              <a:extLst>
                <a:ext uri="{FF2B5EF4-FFF2-40B4-BE49-F238E27FC236}">
                  <a16:creationId xmlns:a16="http://schemas.microsoft.com/office/drawing/2014/main" id="{7C366982-CB42-49B6-B415-8C10B77B5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613" y="2098676"/>
              <a:ext cx="773113" cy="0"/>
            </a:xfrm>
            <a:custGeom>
              <a:avLst/>
              <a:gdLst>
                <a:gd name="T0" fmla="*/ 0 w 487"/>
                <a:gd name="T1" fmla="*/ 74 w 487"/>
                <a:gd name="T2" fmla="*/ 487 w 48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87">
                  <a:moveTo>
                    <a:pt x="0" y="0"/>
                  </a:moveTo>
                  <a:lnTo>
                    <a:pt x="74" y="0"/>
                  </a:lnTo>
                  <a:lnTo>
                    <a:pt x="487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826">
              <a:extLst>
                <a:ext uri="{FF2B5EF4-FFF2-40B4-BE49-F238E27FC236}">
                  <a16:creationId xmlns:a16="http://schemas.microsoft.com/office/drawing/2014/main" id="{2FC08CB0-4CFD-4AE1-A6CA-36AE67229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5550" y="1981201"/>
              <a:ext cx="236538" cy="233363"/>
            </a:xfrm>
            <a:custGeom>
              <a:avLst/>
              <a:gdLst>
                <a:gd name="T0" fmla="*/ 87 w 87"/>
                <a:gd name="T1" fmla="*/ 43 h 86"/>
                <a:gd name="T2" fmla="*/ 87 w 87"/>
                <a:gd name="T3" fmla="*/ 61 h 86"/>
                <a:gd name="T4" fmla="*/ 61 w 87"/>
                <a:gd name="T5" fmla="*/ 86 h 86"/>
                <a:gd name="T6" fmla="*/ 26 w 87"/>
                <a:gd name="T7" fmla="*/ 86 h 86"/>
                <a:gd name="T8" fmla="*/ 0 w 87"/>
                <a:gd name="T9" fmla="*/ 61 h 86"/>
                <a:gd name="T10" fmla="*/ 0 w 87"/>
                <a:gd name="T11" fmla="*/ 26 h 86"/>
                <a:gd name="T12" fmla="*/ 26 w 87"/>
                <a:gd name="T13" fmla="*/ 0 h 86"/>
                <a:gd name="T14" fmla="*/ 61 w 87"/>
                <a:gd name="T15" fmla="*/ 0 h 86"/>
                <a:gd name="T16" fmla="*/ 87 w 87"/>
                <a:gd name="T17" fmla="*/ 26 h 86"/>
                <a:gd name="T18" fmla="*/ 87 w 87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87" y="43"/>
                  </a:moveTo>
                  <a:cubicBezTo>
                    <a:pt x="87" y="61"/>
                    <a:pt x="87" y="61"/>
                    <a:pt x="87" y="61"/>
                  </a:cubicBezTo>
                  <a:cubicBezTo>
                    <a:pt x="87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7" y="12"/>
                    <a:pt x="87" y="26"/>
                  </a:cubicBezTo>
                  <a:lnTo>
                    <a:pt x="87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68" name="Oval 867">
            <a:extLst>
              <a:ext uri="{FF2B5EF4-FFF2-40B4-BE49-F238E27FC236}">
                <a16:creationId xmlns:a16="http://schemas.microsoft.com/office/drawing/2014/main" id="{E3C7B5CF-E6D9-423F-9716-7EA740B19C19}"/>
              </a:ext>
            </a:extLst>
          </p:cNvPr>
          <p:cNvSpPr/>
          <p:nvPr/>
        </p:nvSpPr>
        <p:spPr>
          <a:xfrm>
            <a:off x="1075559" y="493077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71" name="Group 870">
            <a:extLst>
              <a:ext uri="{FF2B5EF4-FFF2-40B4-BE49-F238E27FC236}">
                <a16:creationId xmlns:a16="http://schemas.microsoft.com/office/drawing/2014/main" id="{F80F5955-B8C2-4ABD-A1B2-35CA25F573E6}"/>
              </a:ext>
            </a:extLst>
          </p:cNvPr>
          <p:cNvGrpSpPr/>
          <p:nvPr/>
        </p:nvGrpSpPr>
        <p:grpSpPr>
          <a:xfrm>
            <a:off x="1193515" y="5015894"/>
            <a:ext cx="404021" cy="532139"/>
            <a:chOff x="8459788" y="1817688"/>
            <a:chExt cx="2282826" cy="3006726"/>
          </a:xfrm>
        </p:grpSpPr>
        <p:sp>
          <p:nvSpPr>
            <p:cNvPr id="872" name="Freeform 837">
              <a:extLst>
                <a:ext uri="{FF2B5EF4-FFF2-40B4-BE49-F238E27FC236}">
                  <a16:creationId xmlns:a16="http://schemas.microsoft.com/office/drawing/2014/main" id="{56D31972-EDC0-47B4-AD7F-34BCE11D7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20895" y="2276475"/>
              <a:ext cx="973138" cy="1255713"/>
            </a:xfrm>
            <a:custGeom>
              <a:avLst/>
              <a:gdLst>
                <a:gd name="T0" fmla="*/ 428 w 613"/>
                <a:gd name="T1" fmla="*/ 0 h 791"/>
                <a:gd name="T2" fmla="*/ 520 w 613"/>
                <a:gd name="T3" fmla="*/ 140 h 791"/>
                <a:gd name="T4" fmla="*/ 464 w 613"/>
                <a:gd name="T5" fmla="*/ 215 h 791"/>
                <a:gd name="T6" fmla="*/ 613 w 613"/>
                <a:gd name="T7" fmla="*/ 622 h 791"/>
                <a:gd name="T8" fmla="*/ 436 w 613"/>
                <a:gd name="T9" fmla="*/ 791 h 791"/>
                <a:gd name="T10" fmla="*/ 146 w 613"/>
                <a:gd name="T11" fmla="*/ 791 h 791"/>
                <a:gd name="T12" fmla="*/ 0 w 613"/>
                <a:gd name="T13" fmla="*/ 646 h 791"/>
                <a:gd name="T14" fmla="*/ 119 w 613"/>
                <a:gd name="T15" fmla="*/ 215 h 791"/>
                <a:gd name="T16" fmla="*/ 76 w 613"/>
                <a:gd name="T17" fmla="*/ 120 h 791"/>
                <a:gd name="T18" fmla="*/ 181 w 613"/>
                <a:gd name="T19" fmla="*/ 0 h 791"/>
                <a:gd name="T20" fmla="*/ 308 w 613"/>
                <a:gd name="T21" fmla="*/ 0 h 791"/>
                <a:gd name="T22" fmla="*/ 428 w 613"/>
                <a:gd name="T23" fmla="*/ 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791">
                  <a:moveTo>
                    <a:pt x="428" y="0"/>
                  </a:moveTo>
                  <a:lnTo>
                    <a:pt x="520" y="140"/>
                  </a:lnTo>
                  <a:lnTo>
                    <a:pt x="464" y="215"/>
                  </a:lnTo>
                  <a:lnTo>
                    <a:pt x="613" y="622"/>
                  </a:lnTo>
                  <a:lnTo>
                    <a:pt x="436" y="791"/>
                  </a:lnTo>
                  <a:lnTo>
                    <a:pt x="146" y="791"/>
                  </a:lnTo>
                  <a:lnTo>
                    <a:pt x="0" y="646"/>
                  </a:lnTo>
                  <a:lnTo>
                    <a:pt x="119" y="215"/>
                  </a:lnTo>
                  <a:lnTo>
                    <a:pt x="76" y="120"/>
                  </a:lnTo>
                  <a:lnTo>
                    <a:pt x="181" y="0"/>
                  </a:lnTo>
                  <a:lnTo>
                    <a:pt x="308" y="0"/>
                  </a:lnTo>
                  <a:lnTo>
                    <a:pt x="428" y="0"/>
                  </a:lnTo>
                  <a:close/>
                </a:path>
              </a:pathLst>
            </a:custGeom>
            <a:solidFill>
              <a:srgbClr val="02020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837">
              <a:extLst>
                <a:ext uri="{FF2B5EF4-FFF2-40B4-BE49-F238E27FC236}">
                  <a16:creationId xmlns:a16="http://schemas.microsoft.com/office/drawing/2014/main" id="{D9DBF826-6DA0-459A-B7D5-E7163B489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18601" y="2273301"/>
              <a:ext cx="973138" cy="1255713"/>
            </a:xfrm>
            <a:custGeom>
              <a:avLst/>
              <a:gdLst>
                <a:gd name="T0" fmla="*/ 428 w 613"/>
                <a:gd name="T1" fmla="*/ 0 h 791"/>
                <a:gd name="T2" fmla="*/ 520 w 613"/>
                <a:gd name="T3" fmla="*/ 140 h 791"/>
                <a:gd name="T4" fmla="*/ 464 w 613"/>
                <a:gd name="T5" fmla="*/ 215 h 791"/>
                <a:gd name="T6" fmla="*/ 613 w 613"/>
                <a:gd name="T7" fmla="*/ 622 h 791"/>
                <a:gd name="T8" fmla="*/ 436 w 613"/>
                <a:gd name="T9" fmla="*/ 791 h 791"/>
                <a:gd name="T10" fmla="*/ 146 w 613"/>
                <a:gd name="T11" fmla="*/ 791 h 791"/>
                <a:gd name="T12" fmla="*/ 0 w 613"/>
                <a:gd name="T13" fmla="*/ 646 h 791"/>
                <a:gd name="T14" fmla="*/ 119 w 613"/>
                <a:gd name="T15" fmla="*/ 215 h 791"/>
                <a:gd name="T16" fmla="*/ 76 w 613"/>
                <a:gd name="T17" fmla="*/ 120 h 791"/>
                <a:gd name="T18" fmla="*/ 181 w 613"/>
                <a:gd name="T19" fmla="*/ 0 h 791"/>
                <a:gd name="T20" fmla="*/ 308 w 613"/>
                <a:gd name="T21" fmla="*/ 0 h 791"/>
                <a:gd name="T22" fmla="*/ 428 w 613"/>
                <a:gd name="T23" fmla="*/ 0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791">
                  <a:moveTo>
                    <a:pt x="428" y="0"/>
                  </a:moveTo>
                  <a:lnTo>
                    <a:pt x="520" y="140"/>
                  </a:lnTo>
                  <a:lnTo>
                    <a:pt x="464" y="215"/>
                  </a:lnTo>
                  <a:lnTo>
                    <a:pt x="613" y="622"/>
                  </a:lnTo>
                  <a:lnTo>
                    <a:pt x="436" y="791"/>
                  </a:lnTo>
                  <a:lnTo>
                    <a:pt x="146" y="791"/>
                  </a:lnTo>
                  <a:lnTo>
                    <a:pt x="0" y="646"/>
                  </a:lnTo>
                  <a:lnTo>
                    <a:pt x="119" y="215"/>
                  </a:lnTo>
                  <a:lnTo>
                    <a:pt x="76" y="120"/>
                  </a:lnTo>
                  <a:lnTo>
                    <a:pt x="181" y="0"/>
                  </a:lnTo>
                  <a:lnTo>
                    <a:pt x="308" y="0"/>
                  </a:lnTo>
                  <a:lnTo>
                    <a:pt x="428" y="0"/>
                  </a:ln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838">
              <a:extLst>
                <a:ext uri="{FF2B5EF4-FFF2-40B4-BE49-F238E27FC236}">
                  <a16:creationId xmlns:a16="http://schemas.microsoft.com/office/drawing/2014/main" id="{FC983D64-AAE6-48C7-BDE6-3AD5C1C04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951" y="3532188"/>
              <a:ext cx="657225" cy="227013"/>
            </a:xfrm>
            <a:custGeom>
              <a:avLst/>
              <a:gdLst>
                <a:gd name="T0" fmla="*/ 209 w 241"/>
                <a:gd name="T1" fmla="*/ 84 h 84"/>
                <a:gd name="T2" fmla="*/ 32 w 241"/>
                <a:gd name="T3" fmla="*/ 84 h 84"/>
                <a:gd name="T4" fmla="*/ 0 w 241"/>
                <a:gd name="T5" fmla="*/ 52 h 84"/>
                <a:gd name="T6" fmla="*/ 0 w 241"/>
                <a:gd name="T7" fmla="*/ 32 h 84"/>
                <a:gd name="T8" fmla="*/ 32 w 241"/>
                <a:gd name="T9" fmla="*/ 0 h 84"/>
                <a:gd name="T10" fmla="*/ 209 w 241"/>
                <a:gd name="T11" fmla="*/ 0 h 84"/>
                <a:gd name="T12" fmla="*/ 241 w 241"/>
                <a:gd name="T13" fmla="*/ 32 h 84"/>
                <a:gd name="T14" fmla="*/ 241 w 241"/>
                <a:gd name="T15" fmla="*/ 52 h 84"/>
                <a:gd name="T16" fmla="*/ 209 w 241"/>
                <a:gd name="T1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" h="84">
                  <a:moveTo>
                    <a:pt x="209" y="84"/>
                  </a:moveTo>
                  <a:cubicBezTo>
                    <a:pt x="32" y="84"/>
                    <a:pt x="32" y="84"/>
                    <a:pt x="32" y="84"/>
                  </a:cubicBezTo>
                  <a:cubicBezTo>
                    <a:pt x="14" y="84"/>
                    <a:pt x="0" y="69"/>
                    <a:pt x="0" y="5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27" y="0"/>
                    <a:pt x="241" y="14"/>
                    <a:pt x="241" y="32"/>
                  </a:cubicBezTo>
                  <a:cubicBezTo>
                    <a:pt x="241" y="52"/>
                    <a:pt x="241" y="52"/>
                    <a:pt x="241" y="52"/>
                  </a:cubicBezTo>
                  <a:cubicBezTo>
                    <a:pt x="241" y="69"/>
                    <a:pt x="227" y="84"/>
                    <a:pt x="209" y="84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Line 839">
              <a:extLst>
                <a:ext uri="{FF2B5EF4-FFF2-40B4-BE49-F238E27FC236}">
                  <a16:creationId xmlns:a16="http://schemas.microsoft.com/office/drawing/2014/main" id="{699FBFAA-6ABD-42B2-B975-22BB110F9D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39263" y="3759201"/>
              <a:ext cx="0" cy="1065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Line 840">
              <a:extLst>
                <a:ext uri="{FF2B5EF4-FFF2-40B4-BE49-F238E27FC236}">
                  <a16:creationId xmlns:a16="http://schemas.microsoft.com/office/drawing/2014/main" id="{1004C2CC-F238-409B-B8D3-1F916985FF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21863" y="3759201"/>
              <a:ext cx="0" cy="1065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Line 841">
              <a:extLst>
                <a:ext uri="{FF2B5EF4-FFF2-40B4-BE49-F238E27FC236}">
                  <a16:creationId xmlns:a16="http://schemas.microsoft.com/office/drawing/2014/main" id="{7986B81D-765A-4FA6-BE32-FA7A8339F0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607551" y="2310357"/>
              <a:ext cx="0" cy="51593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Oval 842">
              <a:extLst>
                <a:ext uri="{FF2B5EF4-FFF2-40B4-BE49-F238E27FC236}">
                  <a16:creationId xmlns:a16="http://schemas.microsoft.com/office/drawing/2014/main" id="{675DDDD2-FE87-4A54-AFF0-317E74377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2613" y="2856457"/>
              <a:ext cx="265113" cy="265113"/>
            </a:xfrm>
            <a:prstGeom prst="ellipse">
              <a:avLst/>
            </a:prstGeom>
            <a:solidFill>
              <a:schemeClr val="accent1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Freeform 843">
              <a:extLst>
                <a:ext uri="{FF2B5EF4-FFF2-40B4-BE49-F238E27FC236}">
                  <a16:creationId xmlns:a16="http://schemas.microsoft.com/office/drawing/2014/main" id="{9CC91984-7259-440E-B3DC-DF0A125DA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37813" y="1847851"/>
              <a:ext cx="236538" cy="233363"/>
            </a:xfrm>
            <a:custGeom>
              <a:avLst/>
              <a:gdLst>
                <a:gd name="T0" fmla="*/ 0 w 87"/>
                <a:gd name="T1" fmla="*/ 43 h 86"/>
                <a:gd name="T2" fmla="*/ 0 w 87"/>
                <a:gd name="T3" fmla="*/ 26 h 86"/>
                <a:gd name="T4" fmla="*/ 26 w 87"/>
                <a:gd name="T5" fmla="*/ 0 h 86"/>
                <a:gd name="T6" fmla="*/ 61 w 87"/>
                <a:gd name="T7" fmla="*/ 0 h 86"/>
                <a:gd name="T8" fmla="*/ 87 w 87"/>
                <a:gd name="T9" fmla="*/ 26 h 86"/>
                <a:gd name="T10" fmla="*/ 87 w 87"/>
                <a:gd name="T11" fmla="*/ 61 h 86"/>
                <a:gd name="T12" fmla="*/ 61 w 87"/>
                <a:gd name="T13" fmla="*/ 86 h 86"/>
                <a:gd name="T14" fmla="*/ 26 w 87"/>
                <a:gd name="T15" fmla="*/ 86 h 86"/>
                <a:gd name="T16" fmla="*/ 0 w 87"/>
                <a:gd name="T17" fmla="*/ 61 h 86"/>
                <a:gd name="T18" fmla="*/ 0 w 87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0" y="43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7" y="12"/>
                    <a:pt x="87" y="26"/>
                  </a:cubicBezTo>
                  <a:cubicBezTo>
                    <a:pt x="87" y="61"/>
                    <a:pt x="87" y="61"/>
                    <a:pt x="87" y="61"/>
                  </a:cubicBezTo>
                  <a:cubicBezTo>
                    <a:pt x="87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845">
              <a:extLst>
                <a:ext uri="{FF2B5EF4-FFF2-40B4-BE49-F238E27FC236}">
                  <a16:creationId xmlns:a16="http://schemas.microsoft.com/office/drawing/2014/main" id="{3CF5D9A0-7319-4E5B-A415-5AC7C5F6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67888" y="1989138"/>
              <a:ext cx="811213" cy="839788"/>
            </a:xfrm>
            <a:custGeom>
              <a:avLst/>
              <a:gdLst>
                <a:gd name="T0" fmla="*/ 0 w 298"/>
                <a:gd name="T1" fmla="*/ 0 h 310"/>
                <a:gd name="T2" fmla="*/ 298 w 298"/>
                <a:gd name="T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10">
                  <a:moveTo>
                    <a:pt x="0" y="0"/>
                  </a:moveTo>
                  <a:cubicBezTo>
                    <a:pt x="254" y="31"/>
                    <a:pt x="298" y="310"/>
                    <a:pt x="298" y="3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Freeform 846">
              <a:extLst>
                <a:ext uri="{FF2B5EF4-FFF2-40B4-BE49-F238E27FC236}">
                  <a16:creationId xmlns:a16="http://schemas.microsoft.com/office/drawing/2014/main" id="{9931E127-8D02-4501-B806-CCF9CE580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3301" y="2000251"/>
              <a:ext cx="811213" cy="828675"/>
            </a:xfrm>
            <a:custGeom>
              <a:avLst/>
              <a:gdLst>
                <a:gd name="T0" fmla="*/ 0 w 298"/>
                <a:gd name="T1" fmla="*/ 306 h 306"/>
                <a:gd name="T2" fmla="*/ 298 w 298"/>
                <a:gd name="T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06">
                  <a:moveTo>
                    <a:pt x="0" y="306"/>
                  </a:moveTo>
                  <a:cubicBezTo>
                    <a:pt x="0" y="306"/>
                    <a:pt x="43" y="44"/>
                    <a:pt x="29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Freeform 847">
              <a:extLst>
                <a:ext uri="{FF2B5EF4-FFF2-40B4-BE49-F238E27FC236}">
                  <a16:creationId xmlns:a16="http://schemas.microsoft.com/office/drawing/2014/main" id="{03C891B0-2923-4FD4-9695-9E695ED45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9788" y="2835276"/>
              <a:ext cx="330200" cy="327025"/>
            </a:xfrm>
            <a:custGeom>
              <a:avLst/>
              <a:gdLst>
                <a:gd name="T0" fmla="*/ 73 w 121"/>
                <a:gd name="T1" fmla="*/ 121 h 121"/>
                <a:gd name="T2" fmla="*/ 47 w 121"/>
                <a:gd name="T3" fmla="*/ 121 h 121"/>
                <a:gd name="T4" fmla="*/ 0 w 121"/>
                <a:gd name="T5" fmla="*/ 73 h 121"/>
                <a:gd name="T6" fmla="*/ 0 w 121"/>
                <a:gd name="T7" fmla="*/ 47 h 121"/>
                <a:gd name="T8" fmla="*/ 47 w 121"/>
                <a:gd name="T9" fmla="*/ 0 h 121"/>
                <a:gd name="T10" fmla="*/ 73 w 121"/>
                <a:gd name="T11" fmla="*/ 0 h 121"/>
                <a:gd name="T12" fmla="*/ 121 w 121"/>
                <a:gd name="T13" fmla="*/ 47 h 121"/>
                <a:gd name="T14" fmla="*/ 121 w 121"/>
                <a:gd name="T15" fmla="*/ 73 h 121"/>
                <a:gd name="T16" fmla="*/ 73 w 121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1">
                  <a:moveTo>
                    <a:pt x="73" y="121"/>
                  </a:moveTo>
                  <a:cubicBezTo>
                    <a:pt x="47" y="121"/>
                    <a:pt x="47" y="121"/>
                    <a:pt x="47" y="121"/>
                  </a:cubicBezTo>
                  <a:cubicBezTo>
                    <a:pt x="21" y="121"/>
                    <a:pt x="0" y="99"/>
                    <a:pt x="0" y="7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1"/>
                    <a:pt x="21" y="0"/>
                    <a:pt x="47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100" y="0"/>
                    <a:pt x="121" y="21"/>
                    <a:pt x="121" y="47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99"/>
                    <a:pt x="100" y="121"/>
                    <a:pt x="73" y="12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Freeform 848">
              <a:extLst>
                <a:ext uri="{FF2B5EF4-FFF2-40B4-BE49-F238E27FC236}">
                  <a16:creationId xmlns:a16="http://schemas.microsoft.com/office/drawing/2014/main" id="{681D5237-B8DB-4A3F-BCEE-6C538AF7F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4001" y="2835276"/>
              <a:ext cx="328613" cy="327025"/>
            </a:xfrm>
            <a:custGeom>
              <a:avLst/>
              <a:gdLst>
                <a:gd name="T0" fmla="*/ 74 w 121"/>
                <a:gd name="T1" fmla="*/ 121 h 121"/>
                <a:gd name="T2" fmla="*/ 48 w 121"/>
                <a:gd name="T3" fmla="*/ 121 h 121"/>
                <a:gd name="T4" fmla="*/ 0 w 121"/>
                <a:gd name="T5" fmla="*/ 73 h 121"/>
                <a:gd name="T6" fmla="*/ 0 w 121"/>
                <a:gd name="T7" fmla="*/ 47 h 121"/>
                <a:gd name="T8" fmla="*/ 48 w 121"/>
                <a:gd name="T9" fmla="*/ 0 h 121"/>
                <a:gd name="T10" fmla="*/ 74 w 121"/>
                <a:gd name="T11" fmla="*/ 0 h 121"/>
                <a:gd name="T12" fmla="*/ 121 w 121"/>
                <a:gd name="T13" fmla="*/ 47 h 121"/>
                <a:gd name="T14" fmla="*/ 121 w 121"/>
                <a:gd name="T15" fmla="*/ 73 h 121"/>
                <a:gd name="T16" fmla="*/ 74 w 121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1">
                  <a:moveTo>
                    <a:pt x="74" y="121"/>
                  </a:moveTo>
                  <a:cubicBezTo>
                    <a:pt x="48" y="121"/>
                    <a:pt x="48" y="121"/>
                    <a:pt x="48" y="121"/>
                  </a:cubicBezTo>
                  <a:cubicBezTo>
                    <a:pt x="21" y="121"/>
                    <a:pt x="0" y="99"/>
                    <a:pt x="0" y="7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100" y="0"/>
                    <a:pt x="121" y="21"/>
                    <a:pt x="121" y="47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99"/>
                    <a:pt x="100" y="121"/>
                    <a:pt x="74" y="12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Freeform 849">
              <a:extLst>
                <a:ext uri="{FF2B5EF4-FFF2-40B4-BE49-F238E27FC236}">
                  <a16:creationId xmlns:a16="http://schemas.microsoft.com/office/drawing/2014/main" id="{85477BD2-CE2A-42B7-8174-E4455906A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4513" y="1817688"/>
              <a:ext cx="333375" cy="328613"/>
            </a:xfrm>
            <a:custGeom>
              <a:avLst/>
              <a:gdLst>
                <a:gd name="T0" fmla="*/ 122 w 122"/>
                <a:gd name="T1" fmla="*/ 63 h 121"/>
                <a:gd name="T2" fmla="*/ 122 w 122"/>
                <a:gd name="T3" fmla="*/ 96 h 121"/>
                <a:gd name="T4" fmla="*/ 96 w 122"/>
                <a:gd name="T5" fmla="*/ 121 h 121"/>
                <a:gd name="T6" fmla="*/ 26 w 122"/>
                <a:gd name="T7" fmla="*/ 121 h 121"/>
                <a:gd name="T8" fmla="*/ 0 w 122"/>
                <a:gd name="T9" fmla="*/ 96 h 121"/>
                <a:gd name="T10" fmla="*/ 0 w 122"/>
                <a:gd name="T11" fmla="*/ 67 h 121"/>
                <a:gd name="T12" fmla="*/ 0 w 122"/>
                <a:gd name="T13" fmla="*/ 54 h 121"/>
                <a:gd name="T14" fmla="*/ 0 w 122"/>
                <a:gd name="T15" fmla="*/ 25 h 121"/>
                <a:gd name="T16" fmla="*/ 26 w 122"/>
                <a:gd name="T17" fmla="*/ 0 h 121"/>
                <a:gd name="T18" fmla="*/ 96 w 122"/>
                <a:gd name="T19" fmla="*/ 0 h 121"/>
                <a:gd name="T20" fmla="*/ 122 w 122"/>
                <a:gd name="T21" fmla="*/ 25 h 121"/>
                <a:gd name="T22" fmla="*/ 122 w 122"/>
                <a:gd name="T23" fmla="*/ 54 h 121"/>
                <a:gd name="T24" fmla="*/ 122 w 122"/>
                <a:gd name="T2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" h="121">
                  <a:moveTo>
                    <a:pt x="122" y="63"/>
                  </a:moveTo>
                  <a:cubicBezTo>
                    <a:pt x="122" y="96"/>
                    <a:pt x="122" y="96"/>
                    <a:pt x="122" y="96"/>
                  </a:cubicBezTo>
                  <a:cubicBezTo>
                    <a:pt x="122" y="110"/>
                    <a:pt x="110" y="121"/>
                    <a:pt x="96" y="121"/>
                  </a:cubicBezTo>
                  <a:cubicBezTo>
                    <a:pt x="26" y="121"/>
                    <a:pt x="26" y="121"/>
                    <a:pt x="26" y="121"/>
                  </a:cubicBezTo>
                  <a:cubicBezTo>
                    <a:pt x="12" y="121"/>
                    <a:pt x="0" y="110"/>
                    <a:pt x="0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10" y="0"/>
                    <a:pt x="122" y="11"/>
                    <a:pt x="122" y="25"/>
                  </a:cubicBezTo>
                  <a:cubicBezTo>
                    <a:pt x="122" y="54"/>
                    <a:pt x="122" y="54"/>
                    <a:pt x="122" y="54"/>
                  </a:cubicBezTo>
                  <a:lnTo>
                    <a:pt x="122" y="63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Line 850">
              <a:extLst>
                <a:ext uri="{FF2B5EF4-FFF2-40B4-BE49-F238E27FC236}">
                  <a16:creationId xmlns:a16="http://schemas.microsoft.com/office/drawing/2014/main" id="{60900509-245E-4313-8601-CAD60CB612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67888" y="1965326"/>
              <a:ext cx="6699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Freeform 851">
              <a:extLst>
                <a:ext uri="{FF2B5EF4-FFF2-40B4-BE49-F238E27FC236}">
                  <a16:creationId xmlns:a16="http://schemas.microsoft.com/office/drawing/2014/main" id="{EF8CBC3C-5DCF-4DCA-9A66-0416960EC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1401" y="1965326"/>
              <a:ext cx="773113" cy="0"/>
            </a:xfrm>
            <a:custGeom>
              <a:avLst/>
              <a:gdLst>
                <a:gd name="T0" fmla="*/ 0 w 487"/>
                <a:gd name="T1" fmla="*/ 74 w 487"/>
                <a:gd name="T2" fmla="*/ 487 w 487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87">
                  <a:moveTo>
                    <a:pt x="0" y="0"/>
                  </a:moveTo>
                  <a:lnTo>
                    <a:pt x="74" y="0"/>
                  </a:lnTo>
                  <a:lnTo>
                    <a:pt x="487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Freeform 844">
              <a:extLst>
                <a:ext uri="{FF2B5EF4-FFF2-40B4-BE49-F238E27FC236}">
                  <a16:creationId xmlns:a16="http://schemas.microsoft.com/office/drawing/2014/main" id="{F5920ADB-AC00-43C5-BE5B-85554EBDC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2338" y="1847851"/>
              <a:ext cx="236538" cy="233363"/>
            </a:xfrm>
            <a:custGeom>
              <a:avLst/>
              <a:gdLst>
                <a:gd name="T0" fmla="*/ 87 w 87"/>
                <a:gd name="T1" fmla="*/ 43 h 86"/>
                <a:gd name="T2" fmla="*/ 87 w 87"/>
                <a:gd name="T3" fmla="*/ 61 h 86"/>
                <a:gd name="T4" fmla="*/ 61 w 87"/>
                <a:gd name="T5" fmla="*/ 86 h 86"/>
                <a:gd name="T6" fmla="*/ 26 w 87"/>
                <a:gd name="T7" fmla="*/ 86 h 86"/>
                <a:gd name="T8" fmla="*/ 0 w 87"/>
                <a:gd name="T9" fmla="*/ 61 h 86"/>
                <a:gd name="T10" fmla="*/ 0 w 87"/>
                <a:gd name="T11" fmla="*/ 26 h 86"/>
                <a:gd name="T12" fmla="*/ 26 w 87"/>
                <a:gd name="T13" fmla="*/ 0 h 86"/>
                <a:gd name="T14" fmla="*/ 61 w 87"/>
                <a:gd name="T15" fmla="*/ 0 h 86"/>
                <a:gd name="T16" fmla="*/ 87 w 87"/>
                <a:gd name="T17" fmla="*/ 26 h 86"/>
                <a:gd name="T18" fmla="*/ 87 w 87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87" y="43"/>
                  </a:moveTo>
                  <a:cubicBezTo>
                    <a:pt x="87" y="61"/>
                    <a:pt x="87" y="61"/>
                    <a:pt x="87" y="61"/>
                  </a:cubicBezTo>
                  <a:cubicBezTo>
                    <a:pt x="87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7" y="12"/>
                    <a:pt x="87" y="26"/>
                  </a:cubicBezTo>
                  <a:lnTo>
                    <a:pt x="87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88" name="Oval 887">
            <a:extLst>
              <a:ext uri="{FF2B5EF4-FFF2-40B4-BE49-F238E27FC236}">
                <a16:creationId xmlns:a16="http://schemas.microsoft.com/office/drawing/2014/main" id="{EB75961D-0BF0-41B8-9E89-D9A159CB3ED1}"/>
              </a:ext>
            </a:extLst>
          </p:cNvPr>
          <p:cNvSpPr/>
          <p:nvPr/>
        </p:nvSpPr>
        <p:spPr>
          <a:xfrm>
            <a:off x="1882753" y="493390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07" name="Group 906">
            <a:extLst>
              <a:ext uri="{FF2B5EF4-FFF2-40B4-BE49-F238E27FC236}">
                <a16:creationId xmlns:a16="http://schemas.microsoft.com/office/drawing/2014/main" id="{0211274A-EE84-4529-85EA-C984DE1BBF6E}"/>
              </a:ext>
            </a:extLst>
          </p:cNvPr>
          <p:cNvGrpSpPr/>
          <p:nvPr/>
        </p:nvGrpSpPr>
        <p:grpSpPr>
          <a:xfrm>
            <a:off x="1926422" y="4978844"/>
            <a:ext cx="552594" cy="550046"/>
            <a:chOff x="6829710" y="922431"/>
            <a:chExt cx="4130675" cy="4111625"/>
          </a:xfrm>
        </p:grpSpPr>
        <p:grpSp>
          <p:nvGrpSpPr>
            <p:cNvPr id="908" name="Group 907">
              <a:extLst>
                <a:ext uri="{FF2B5EF4-FFF2-40B4-BE49-F238E27FC236}">
                  <a16:creationId xmlns:a16="http://schemas.microsoft.com/office/drawing/2014/main" id="{9342E305-D2BE-4F90-AB09-092732DA5C5B}"/>
                </a:ext>
              </a:extLst>
            </p:cNvPr>
            <p:cNvGrpSpPr/>
            <p:nvPr/>
          </p:nvGrpSpPr>
          <p:grpSpPr>
            <a:xfrm>
              <a:off x="7647639" y="1734669"/>
              <a:ext cx="2494816" cy="3285939"/>
              <a:chOff x="8459788" y="1817688"/>
              <a:chExt cx="2282826" cy="3006726"/>
            </a:xfrm>
          </p:grpSpPr>
          <p:sp>
            <p:nvSpPr>
              <p:cNvPr id="910" name="Freeform 837">
                <a:extLst>
                  <a:ext uri="{FF2B5EF4-FFF2-40B4-BE49-F238E27FC236}">
                    <a16:creationId xmlns:a16="http://schemas.microsoft.com/office/drawing/2014/main" id="{D41743CA-0619-42BC-A62D-AF82F64AA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0895" y="2276475"/>
                <a:ext cx="973138" cy="1255713"/>
              </a:xfrm>
              <a:custGeom>
                <a:avLst/>
                <a:gdLst>
                  <a:gd name="T0" fmla="*/ 428 w 613"/>
                  <a:gd name="T1" fmla="*/ 0 h 791"/>
                  <a:gd name="T2" fmla="*/ 520 w 613"/>
                  <a:gd name="T3" fmla="*/ 140 h 791"/>
                  <a:gd name="T4" fmla="*/ 464 w 613"/>
                  <a:gd name="T5" fmla="*/ 215 h 791"/>
                  <a:gd name="T6" fmla="*/ 613 w 613"/>
                  <a:gd name="T7" fmla="*/ 622 h 791"/>
                  <a:gd name="T8" fmla="*/ 436 w 613"/>
                  <a:gd name="T9" fmla="*/ 791 h 791"/>
                  <a:gd name="T10" fmla="*/ 146 w 613"/>
                  <a:gd name="T11" fmla="*/ 791 h 791"/>
                  <a:gd name="T12" fmla="*/ 0 w 613"/>
                  <a:gd name="T13" fmla="*/ 646 h 791"/>
                  <a:gd name="T14" fmla="*/ 119 w 613"/>
                  <a:gd name="T15" fmla="*/ 215 h 791"/>
                  <a:gd name="T16" fmla="*/ 76 w 613"/>
                  <a:gd name="T17" fmla="*/ 120 h 791"/>
                  <a:gd name="T18" fmla="*/ 181 w 613"/>
                  <a:gd name="T19" fmla="*/ 0 h 791"/>
                  <a:gd name="T20" fmla="*/ 308 w 613"/>
                  <a:gd name="T21" fmla="*/ 0 h 791"/>
                  <a:gd name="T22" fmla="*/ 428 w 613"/>
                  <a:gd name="T23" fmla="*/ 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3" h="791">
                    <a:moveTo>
                      <a:pt x="428" y="0"/>
                    </a:moveTo>
                    <a:lnTo>
                      <a:pt x="520" y="140"/>
                    </a:lnTo>
                    <a:lnTo>
                      <a:pt x="464" y="215"/>
                    </a:lnTo>
                    <a:lnTo>
                      <a:pt x="613" y="622"/>
                    </a:lnTo>
                    <a:lnTo>
                      <a:pt x="436" y="791"/>
                    </a:lnTo>
                    <a:lnTo>
                      <a:pt x="146" y="791"/>
                    </a:lnTo>
                    <a:lnTo>
                      <a:pt x="0" y="646"/>
                    </a:lnTo>
                    <a:lnTo>
                      <a:pt x="119" y="215"/>
                    </a:lnTo>
                    <a:lnTo>
                      <a:pt x="76" y="120"/>
                    </a:lnTo>
                    <a:lnTo>
                      <a:pt x="181" y="0"/>
                    </a:lnTo>
                    <a:lnTo>
                      <a:pt x="308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1" name="Freeform 837">
                <a:extLst>
                  <a:ext uri="{FF2B5EF4-FFF2-40B4-BE49-F238E27FC236}">
                    <a16:creationId xmlns:a16="http://schemas.microsoft.com/office/drawing/2014/main" id="{A17FC243-0906-4606-80C4-DD65D81DF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8601" y="2273301"/>
                <a:ext cx="973138" cy="1255713"/>
              </a:xfrm>
              <a:custGeom>
                <a:avLst/>
                <a:gdLst>
                  <a:gd name="T0" fmla="*/ 428 w 613"/>
                  <a:gd name="T1" fmla="*/ 0 h 791"/>
                  <a:gd name="T2" fmla="*/ 520 w 613"/>
                  <a:gd name="T3" fmla="*/ 140 h 791"/>
                  <a:gd name="T4" fmla="*/ 464 w 613"/>
                  <a:gd name="T5" fmla="*/ 215 h 791"/>
                  <a:gd name="T6" fmla="*/ 613 w 613"/>
                  <a:gd name="T7" fmla="*/ 622 h 791"/>
                  <a:gd name="T8" fmla="*/ 436 w 613"/>
                  <a:gd name="T9" fmla="*/ 791 h 791"/>
                  <a:gd name="T10" fmla="*/ 146 w 613"/>
                  <a:gd name="T11" fmla="*/ 791 h 791"/>
                  <a:gd name="T12" fmla="*/ 0 w 613"/>
                  <a:gd name="T13" fmla="*/ 646 h 791"/>
                  <a:gd name="T14" fmla="*/ 119 w 613"/>
                  <a:gd name="T15" fmla="*/ 215 h 791"/>
                  <a:gd name="T16" fmla="*/ 76 w 613"/>
                  <a:gd name="T17" fmla="*/ 120 h 791"/>
                  <a:gd name="T18" fmla="*/ 181 w 613"/>
                  <a:gd name="T19" fmla="*/ 0 h 791"/>
                  <a:gd name="T20" fmla="*/ 308 w 613"/>
                  <a:gd name="T21" fmla="*/ 0 h 791"/>
                  <a:gd name="T22" fmla="*/ 428 w 613"/>
                  <a:gd name="T23" fmla="*/ 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3" h="791">
                    <a:moveTo>
                      <a:pt x="428" y="0"/>
                    </a:moveTo>
                    <a:lnTo>
                      <a:pt x="520" y="140"/>
                    </a:lnTo>
                    <a:lnTo>
                      <a:pt x="464" y="215"/>
                    </a:lnTo>
                    <a:lnTo>
                      <a:pt x="613" y="622"/>
                    </a:lnTo>
                    <a:lnTo>
                      <a:pt x="436" y="791"/>
                    </a:lnTo>
                    <a:lnTo>
                      <a:pt x="146" y="791"/>
                    </a:lnTo>
                    <a:lnTo>
                      <a:pt x="0" y="646"/>
                    </a:lnTo>
                    <a:lnTo>
                      <a:pt x="119" y="215"/>
                    </a:lnTo>
                    <a:lnTo>
                      <a:pt x="76" y="120"/>
                    </a:lnTo>
                    <a:lnTo>
                      <a:pt x="181" y="0"/>
                    </a:lnTo>
                    <a:lnTo>
                      <a:pt x="308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chemeClr val="bg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2" name="Freeform 838">
                <a:extLst>
                  <a:ext uri="{FF2B5EF4-FFF2-40B4-BE49-F238E27FC236}">
                    <a16:creationId xmlns:a16="http://schemas.microsoft.com/office/drawing/2014/main" id="{B7BA8A34-B087-4F83-A0F5-07D5B8B89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1951" y="3532188"/>
                <a:ext cx="657225" cy="227013"/>
              </a:xfrm>
              <a:custGeom>
                <a:avLst/>
                <a:gdLst>
                  <a:gd name="T0" fmla="*/ 209 w 241"/>
                  <a:gd name="T1" fmla="*/ 84 h 84"/>
                  <a:gd name="T2" fmla="*/ 32 w 241"/>
                  <a:gd name="T3" fmla="*/ 84 h 84"/>
                  <a:gd name="T4" fmla="*/ 0 w 241"/>
                  <a:gd name="T5" fmla="*/ 52 h 84"/>
                  <a:gd name="T6" fmla="*/ 0 w 241"/>
                  <a:gd name="T7" fmla="*/ 32 h 84"/>
                  <a:gd name="T8" fmla="*/ 32 w 241"/>
                  <a:gd name="T9" fmla="*/ 0 h 84"/>
                  <a:gd name="T10" fmla="*/ 209 w 241"/>
                  <a:gd name="T11" fmla="*/ 0 h 84"/>
                  <a:gd name="T12" fmla="*/ 241 w 241"/>
                  <a:gd name="T13" fmla="*/ 32 h 84"/>
                  <a:gd name="T14" fmla="*/ 241 w 241"/>
                  <a:gd name="T15" fmla="*/ 52 h 84"/>
                  <a:gd name="T16" fmla="*/ 209 w 241"/>
                  <a:gd name="T1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1" h="84">
                    <a:moveTo>
                      <a:pt x="209" y="84"/>
                    </a:moveTo>
                    <a:cubicBezTo>
                      <a:pt x="32" y="84"/>
                      <a:pt x="32" y="84"/>
                      <a:pt x="32" y="84"/>
                    </a:cubicBezTo>
                    <a:cubicBezTo>
                      <a:pt x="14" y="84"/>
                      <a:pt x="0" y="69"/>
                      <a:pt x="0" y="5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209" y="0"/>
                      <a:pt x="209" y="0"/>
                      <a:pt x="209" y="0"/>
                    </a:cubicBezTo>
                    <a:cubicBezTo>
                      <a:pt x="227" y="0"/>
                      <a:pt x="241" y="14"/>
                      <a:pt x="241" y="32"/>
                    </a:cubicBezTo>
                    <a:cubicBezTo>
                      <a:pt x="241" y="52"/>
                      <a:pt x="241" y="52"/>
                      <a:pt x="241" y="52"/>
                    </a:cubicBezTo>
                    <a:cubicBezTo>
                      <a:pt x="241" y="69"/>
                      <a:pt x="227" y="84"/>
                      <a:pt x="209" y="84"/>
                    </a:cubicBezTo>
                    <a:close/>
                  </a:path>
                </a:pathLst>
              </a:custGeom>
              <a:solidFill>
                <a:schemeClr val="bg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3" name="Line 839">
                <a:extLst>
                  <a:ext uri="{FF2B5EF4-FFF2-40B4-BE49-F238E27FC236}">
                    <a16:creationId xmlns:a16="http://schemas.microsoft.com/office/drawing/2014/main" id="{414996A8-C0A0-49AB-AC07-AC6F55AC63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39263" y="3759201"/>
                <a:ext cx="0" cy="1065213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4" name="Line 840">
                <a:extLst>
                  <a:ext uri="{FF2B5EF4-FFF2-40B4-BE49-F238E27FC236}">
                    <a16:creationId xmlns:a16="http://schemas.microsoft.com/office/drawing/2014/main" id="{FE68139E-EED3-4CCD-966E-A0DFE11CC7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21863" y="3759201"/>
                <a:ext cx="0" cy="1065213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5" name="Line 841">
                <a:extLst>
                  <a:ext uri="{FF2B5EF4-FFF2-40B4-BE49-F238E27FC236}">
                    <a16:creationId xmlns:a16="http://schemas.microsoft.com/office/drawing/2014/main" id="{C0D0377F-35BE-4B0B-B2D9-355C4A01EB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7551" y="2310357"/>
                <a:ext cx="0" cy="515938"/>
              </a:xfrm>
              <a:prstGeom prst="line">
                <a:avLst/>
              </a:pr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6" name="Oval 842">
                <a:extLst>
                  <a:ext uri="{FF2B5EF4-FFF2-40B4-BE49-F238E27FC236}">
                    <a16:creationId xmlns:a16="http://schemas.microsoft.com/office/drawing/2014/main" id="{1A5BBDED-9963-49DA-852C-44333C3F8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2613" y="2856457"/>
                <a:ext cx="265113" cy="265113"/>
              </a:xfrm>
              <a:prstGeom prst="ellipse">
                <a:avLst/>
              </a:prstGeom>
              <a:solidFill>
                <a:schemeClr val="accent1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7" name="Freeform 843">
                <a:extLst>
                  <a:ext uri="{FF2B5EF4-FFF2-40B4-BE49-F238E27FC236}">
                    <a16:creationId xmlns:a16="http://schemas.microsoft.com/office/drawing/2014/main" id="{92F7C469-5969-4A15-AED5-BABCE4AB4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7813" y="1847851"/>
                <a:ext cx="236538" cy="233363"/>
              </a:xfrm>
              <a:custGeom>
                <a:avLst/>
                <a:gdLst>
                  <a:gd name="T0" fmla="*/ 0 w 87"/>
                  <a:gd name="T1" fmla="*/ 43 h 86"/>
                  <a:gd name="T2" fmla="*/ 0 w 87"/>
                  <a:gd name="T3" fmla="*/ 26 h 86"/>
                  <a:gd name="T4" fmla="*/ 26 w 87"/>
                  <a:gd name="T5" fmla="*/ 0 h 86"/>
                  <a:gd name="T6" fmla="*/ 61 w 87"/>
                  <a:gd name="T7" fmla="*/ 0 h 86"/>
                  <a:gd name="T8" fmla="*/ 87 w 87"/>
                  <a:gd name="T9" fmla="*/ 26 h 86"/>
                  <a:gd name="T10" fmla="*/ 87 w 87"/>
                  <a:gd name="T11" fmla="*/ 61 h 86"/>
                  <a:gd name="T12" fmla="*/ 61 w 87"/>
                  <a:gd name="T13" fmla="*/ 86 h 86"/>
                  <a:gd name="T14" fmla="*/ 26 w 87"/>
                  <a:gd name="T15" fmla="*/ 86 h 86"/>
                  <a:gd name="T16" fmla="*/ 0 w 87"/>
                  <a:gd name="T17" fmla="*/ 61 h 86"/>
                  <a:gd name="T18" fmla="*/ 0 w 87"/>
                  <a:gd name="T19" fmla="*/ 4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86">
                    <a:moveTo>
                      <a:pt x="0" y="43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12"/>
                      <a:pt x="12" y="0"/>
                      <a:pt x="26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75" y="0"/>
                      <a:pt x="87" y="12"/>
                      <a:pt x="87" y="26"/>
                    </a:cubicBezTo>
                    <a:cubicBezTo>
                      <a:pt x="87" y="61"/>
                      <a:pt x="87" y="61"/>
                      <a:pt x="87" y="61"/>
                    </a:cubicBezTo>
                    <a:cubicBezTo>
                      <a:pt x="87" y="75"/>
                      <a:pt x="75" y="86"/>
                      <a:pt x="61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12" y="86"/>
                      <a:pt x="0" y="75"/>
                      <a:pt x="0" y="61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bg2"/>
              </a:solidFill>
              <a:ln w="6350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8" name="Freeform 845">
                <a:extLst>
                  <a:ext uri="{FF2B5EF4-FFF2-40B4-BE49-F238E27FC236}">
                    <a16:creationId xmlns:a16="http://schemas.microsoft.com/office/drawing/2014/main" id="{59407860-A62C-499E-A2D2-80B6F270A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7888" y="1989138"/>
                <a:ext cx="811213" cy="839788"/>
              </a:xfrm>
              <a:custGeom>
                <a:avLst/>
                <a:gdLst>
                  <a:gd name="T0" fmla="*/ 0 w 298"/>
                  <a:gd name="T1" fmla="*/ 0 h 310"/>
                  <a:gd name="T2" fmla="*/ 298 w 298"/>
                  <a:gd name="T3" fmla="*/ 31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98" h="310">
                    <a:moveTo>
                      <a:pt x="0" y="0"/>
                    </a:moveTo>
                    <a:cubicBezTo>
                      <a:pt x="254" y="31"/>
                      <a:pt x="298" y="310"/>
                      <a:pt x="298" y="310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9" name="Freeform 846">
                <a:extLst>
                  <a:ext uri="{FF2B5EF4-FFF2-40B4-BE49-F238E27FC236}">
                    <a16:creationId xmlns:a16="http://schemas.microsoft.com/office/drawing/2014/main" id="{DEB7826F-D708-4516-A3F0-3F1785DF5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3301" y="2000251"/>
                <a:ext cx="811213" cy="828675"/>
              </a:xfrm>
              <a:custGeom>
                <a:avLst/>
                <a:gdLst>
                  <a:gd name="T0" fmla="*/ 0 w 298"/>
                  <a:gd name="T1" fmla="*/ 306 h 306"/>
                  <a:gd name="T2" fmla="*/ 298 w 298"/>
                  <a:gd name="T3" fmla="*/ 0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98" h="306">
                    <a:moveTo>
                      <a:pt x="0" y="306"/>
                    </a:moveTo>
                    <a:cubicBezTo>
                      <a:pt x="0" y="306"/>
                      <a:pt x="43" y="44"/>
                      <a:pt x="298" y="0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0" name="Freeform 847">
                <a:extLst>
                  <a:ext uri="{FF2B5EF4-FFF2-40B4-BE49-F238E27FC236}">
                    <a16:creationId xmlns:a16="http://schemas.microsoft.com/office/drawing/2014/main" id="{7F693228-2CAA-488B-9576-29AB4C034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9788" y="2835276"/>
                <a:ext cx="330200" cy="327025"/>
              </a:xfrm>
              <a:custGeom>
                <a:avLst/>
                <a:gdLst>
                  <a:gd name="T0" fmla="*/ 73 w 121"/>
                  <a:gd name="T1" fmla="*/ 121 h 121"/>
                  <a:gd name="T2" fmla="*/ 47 w 121"/>
                  <a:gd name="T3" fmla="*/ 121 h 121"/>
                  <a:gd name="T4" fmla="*/ 0 w 121"/>
                  <a:gd name="T5" fmla="*/ 73 h 121"/>
                  <a:gd name="T6" fmla="*/ 0 w 121"/>
                  <a:gd name="T7" fmla="*/ 47 h 121"/>
                  <a:gd name="T8" fmla="*/ 47 w 121"/>
                  <a:gd name="T9" fmla="*/ 0 h 121"/>
                  <a:gd name="T10" fmla="*/ 73 w 121"/>
                  <a:gd name="T11" fmla="*/ 0 h 121"/>
                  <a:gd name="T12" fmla="*/ 121 w 121"/>
                  <a:gd name="T13" fmla="*/ 47 h 121"/>
                  <a:gd name="T14" fmla="*/ 121 w 121"/>
                  <a:gd name="T15" fmla="*/ 73 h 121"/>
                  <a:gd name="T16" fmla="*/ 73 w 121"/>
                  <a:gd name="T1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21">
                    <a:moveTo>
                      <a:pt x="73" y="121"/>
                    </a:moveTo>
                    <a:cubicBezTo>
                      <a:pt x="47" y="121"/>
                      <a:pt x="47" y="121"/>
                      <a:pt x="47" y="121"/>
                    </a:cubicBezTo>
                    <a:cubicBezTo>
                      <a:pt x="21" y="121"/>
                      <a:pt x="0" y="99"/>
                      <a:pt x="0" y="7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100" y="0"/>
                      <a:pt x="121" y="21"/>
                      <a:pt x="121" y="47"/>
                    </a:cubicBezTo>
                    <a:cubicBezTo>
                      <a:pt x="121" y="73"/>
                      <a:pt x="121" y="73"/>
                      <a:pt x="121" y="73"/>
                    </a:cubicBezTo>
                    <a:cubicBezTo>
                      <a:pt x="121" y="99"/>
                      <a:pt x="100" y="121"/>
                      <a:pt x="73" y="1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1" name="Freeform 848">
                <a:extLst>
                  <a:ext uri="{FF2B5EF4-FFF2-40B4-BE49-F238E27FC236}">
                    <a16:creationId xmlns:a16="http://schemas.microsoft.com/office/drawing/2014/main" id="{BBE8F0FB-74F2-4C94-8580-D321269C4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4001" y="2835276"/>
                <a:ext cx="328613" cy="327025"/>
              </a:xfrm>
              <a:custGeom>
                <a:avLst/>
                <a:gdLst>
                  <a:gd name="T0" fmla="*/ 74 w 121"/>
                  <a:gd name="T1" fmla="*/ 121 h 121"/>
                  <a:gd name="T2" fmla="*/ 48 w 121"/>
                  <a:gd name="T3" fmla="*/ 121 h 121"/>
                  <a:gd name="T4" fmla="*/ 0 w 121"/>
                  <a:gd name="T5" fmla="*/ 73 h 121"/>
                  <a:gd name="T6" fmla="*/ 0 w 121"/>
                  <a:gd name="T7" fmla="*/ 47 h 121"/>
                  <a:gd name="T8" fmla="*/ 48 w 121"/>
                  <a:gd name="T9" fmla="*/ 0 h 121"/>
                  <a:gd name="T10" fmla="*/ 74 w 121"/>
                  <a:gd name="T11" fmla="*/ 0 h 121"/>
                  <a:gd name="T12" fmla="*/ 121 w 121"/>
                  <a:gd name="T13" fmla="*/ 47 h 121"/>
                  <a:gd name="T14" fmla="*/ 121 w 121"/>
                  <a:gd name="T15" fmla="*/ 73 h 121"/>
                  <a:gd name="T16" fmla="*/ 74 w 121"/>
                  <a:gd name="T1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21">
                    <a:moveTo>
                      <a:pt x="74" y="121"/>
                    </a:moveTo>
                    <a:cubicBezTo>
                      <a:pt x="48" y="121"/>
                      <a:pt x="48" y="121"/>
                      <a:pt x="48" y="121"/>
                    </a:cubicBezTo>
                    <a:cubicBezTo>
                      <a:pt x="21" y="121"/>
                      <a:pt x="0" y="99"/>
                      <a:pt x="0" y="7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21"/>
                      <a:pt x="21" y="0"/>
                      <a:pt x="48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100" y="0"/>
                      <a:pt x="121" y="21"/>
                      <a:pt x="121" y="47"/>
                    </a:cubicBezTo>
                    <a:cubicBezTo>
                      <a:pt x="121" y="73"/>
                      <a:pt x="121" y="73"/>
                      <a:pt x="121" y="73"/>
                    </a:cubicBezTo>
                    <a:cubicBezTo>
                      <a:pt x="121" y="99"/>
                      <a:pt x="100" y="121"/>
                      <a:pt x="74" y="1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2" name="Freeform 849">
                <a:extLst>
                  <a:ext uri="{FF2B5EF4-FFF2-40B4-BE49-F238E27FC236}">
                    <a16:creationId xmlns:a16="http://schemas.microsoft.com/office/drawing/2014/main" id="{B4B5D42D-21F4-471F-8615-9AA708640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4513" y="1817688"/>
                <a:ext cx="333375" cy="328613"/>
              </a:xfrm>
              <a:custGeom>
                <a:avLst/>
                <a:gdLst>
                  <a:gd name="T0" fmla="*/ 122 w 122"/>
                  <a:gd name="T1" fmla="*/ 63 h 121"/>
                  <a:gd name="T2" fmla="*/ 122 w 122"/>
                  <a:gd name="T3" fmla="*/ 96 h 121"/>
                  <a:gd name="T4" fmla="*/ 96 w 122"/>
                  <a:gd name="T5" fmla="*/ 121 h 121"/>
                  <a:gd name="T6" fmla="*/ 26 w 122"/>
                  <a:gd name="T7" fmla="*/ 121 h 121"/>
                  <a:gd name="T8" fmla="*/ 0 w 122"/>
                  <a:gd name="T9" fmla="*/ 96 h 121"/>
                  <a:gd name="T10" fmla="*/ 0 w 122"/>
                  <a:gd name="T11" fmla="*/ 67 h 121"/>
                  <a:gd name="T12" fmla="*/ 0 w 122"/>
                  <a:gd name="T13" fmla="*/ 54 h 121"/>
                  <a:gd name="T14" fmla="*/ 0 w 122"/>
                  <a:gd name="T15" fmla="*/ 25 h 121"/>
                  <a:gd name="T16" fmla="*/ 26 w 122"/>
                  <a:gd name="T17" fmla="*/ 0 h 121"/>
                  <a:gd name="T18" fmla="*/ 96 w 122"/>
                  <a:gd name="T19" fmla="*/ 0 h 121"/>
                  <a:gd name="T20" fmla="*/ 122 w 122"/>
                  <a:gd name="T21" fmla="*/ 25 h 121"/>
                  <a:gd name="T22" fmla="*/ 122 w 122"/>
                  <a:gd name="T23" fmla="*/ 54 h 121"/>
                  <a:gd name="T24" fmla="*/ 122 w 122"/>
                  <a:gd name="T25" fmla="*/ 63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2" h="121">
                    <a:moveTo>
                      <a:pt x="122" y="63"/>
                    </a:moveTo>
                    <a:cubicBezTo>
                      <a:pt x="122" y="96"/>
                      <a:pt x="122" y="96"/>
                      <a:pt x="122" y="96"/>
                    </a:cubicBezTo>
                    <a:cubicBezTo>
                      <a:pt x="122" y="110"/>
                      <a:pt x="110" y="121"/>
                      <a:pt x="9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12" y="121"/>
                      <a:pt x="0" y="110"/>
                      <a:pt x="0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11"/>
                      <a:pt x="12" y="0"/>
                      <a:pt x="26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110" y="0"/>
                      <a:pt x="122" y="11"/>
                      <a:pt x="122" y="25"/>
                    </a:cubicBezTo>
                    <a:cubicBezTo>
                      <a:pt x="122" y="54"/>
                      <a:pt x="122" y="54"/>
                      <a:pt x="122" y="54"/>
                    </a:cubicBezTo>
                    <a:lnTo>
                      <a:pt x="122" y="6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3" name="Line 850">
                <a:extLst>
                  <a:ext uri="{FF2B5EF4-FFF2-40B4-BE49-F238E27FC236}">
                    <a16:creationId xmlns:a16="http://schemas.microsoft.com/office/drawing/2014/main" id="{D898817A-60AF-4410-B927-7D7267AB15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67888" y="1965326"/>
                <a:ext cx="669925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4" name="Freeform 851">
                <a:extLst>
                  <a:ext uri="{FF2B5EF4-FFF2-40B4-BE49-F238E27FC236}">
                    <a16:creationId xmlns:a16="http://schemas.microsoft.com/office/drawing/2014/main" id="{C603A4E2-D373-4F99-BE1F-F63EA3C2C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1" y="1965326"/>
                <a:ext cx="773113" cy="0"/>
              </a:xfrm>
              <a:custGeom>
                <a:avLst/>
                <a:gdLst>
                  <a:gd name="T0" fmla="*/ 0 w 487"/>
                  <a:gd name="T1" fmla="*/ 74 w 487"/>
                  <a:gd name="T2" fmla="*/ 487 w 48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87">
                    <a:moveTo>
                      <a:pt x="0" y="0"/>
                    </a:moveTo>
                    <a:lnTo>
                      <a:pt x="74" y="0"/>
                    </a:lnTo>
                    <a:lnTo>
                      <a:pt x="487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5" name="Freeform 844">
                <a:extLst>
                  <a:ext uri="{FF2B5EF4-FFF2-40B4-BE49-F238E27FC236}">
                    <a16:creationId xmlns:a16="http://schemas.microsoft.com/office/drawing/2014/main" id="{5AE59358-0E09-45BC-9313-AC59CDE58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338" y="1847851"/>
                <a:ext cx="236538" cy="233363"/>
              </a:xfrm>
              <a:custGeom>
                <a:avLst/>
                <a:gdLst>
                  <a:gd name="T0" fmla="*/ 87 w 87"/>
                  <a:gd name="T1" fmla="*/ 43 h 86"/>
                  <a:gd name="T2" fmla="*/ 87 w 87"/>
                  <a:gd name="T3" fmla="*/ 61 h 86"/>
                  <a:gd name="T4" fmla="*/ 61 w 87"/>
                  <a:gd name="T5" fmla="*/ 86 h 86"/>
                  <a:gd name="T6" fmla="*/ 26 w 87"/>
                  <a:gd name="T7" fmla="*/ 86 h 86"/>
                  <a:gd name="T8" fmla="*/ 0 w 87"/>
                  <a:gd name="T9" fmla="*/ 61 h 86"/>
                  <a:gd name="T10" fmla="*/ 0 w 87"/>
                  <a:gd name="T11" fmla="*/ 26 h 86"/>
                  <a:gd name="T12" fmla="*/ 26 w 87"/>
                  <a:gd name="T13" fmla="*/ 0 h 86"/>
                  <a:gd name="T14" fmla="*/ 61 w 87"/>
                  <a:gd name="T15" fmla="*/ 0 h 86"/>
                  <a:gd name="T16" fmla="*/ 87 w 87"/>
                  <a:gd name="T17" fmla="*/ 26 h 86"/>
                  <a:gd name="T18" fmla="*/ 87 w 87"/>
                  <a:gd name="T19" fmla="*/ 4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86">
                    <a:moveTo>
                      <a:pt x="87" y="43"/>
                    </a:moveTo>
                    <a:cubicBezTo>
                      <a:pt x="87" y="61"/>
                      <a:pt x="87" y="61"/>
                      <a:pt x="87" y="61"/>
                    </a:cubicBezTo>
                    <a:cubicBezTo>
                      <a:pt x="87" y="75"/>
                      <a:pt x="75" y="86"/>
                      <a:pt x="61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12" y="86"/>
                      <a:pt x="0" y="75"/>
                      <a:pt x="0" y="61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12"/>
                      <a:pt x="12" y="0"/>
                      <a:pt x="26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75" y="0"/>
                      <a:pt x="87" y="12"/>
                      <a:pt x="87" y="26"/>
                    </a:cubicBezTo>
                    <a:lnTo>
                      <a:pt x="87" y="43"/>
                    </a:lnTo>
                    <a:close/>
                  </a:path>
                </a:pathLst>
              </a:custGeom>
              <a:solidFill>
                <a:schemeClr val="bg2"/>
              </a:solidFill>
              <a:ln w="6350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909" name="Oval 855">
              <a:extLst>
                <a:ext uri="{FF2B5EF4-FFF2-40B4-BE49-F238E27FC236}">
                  <a16:creationId xmlns:a16="http://schemas.microsoft.com/office/drawing/2014/main" id="{EAAAA2A1-EB4A-40F6-B7DC-45D65489B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29710" y="922431"/>
              <a:ext cx="4130675" cy="41116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26" name="Oval 925">
            <a:extLst>
              <a:ext uri="{FF2B5EF4-FFF2-40B4-BE49-F238E27FC236}">
                <a16:creationId xmlns:a16="http://schemas.microsoft.com/office/drawing/2014/main" id="{584FD468-CB4F-4A91-9F62-8B78D1B5C173}"/>
              </a:ext>
            </a:extLst>
          </p:cNvPr>
          <p:cNvSpPr/>
          <p:nvPr/>
        </p:nvSpPr>
        <p:spPr>
          <a:xfrm>
            <a:off x="2694433" y="493077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29" name="Group 928">
            <a:extLst>
              <a:ext uri="{FF2B5EF4-FFF2-40B4-BE49-F238E27FC236}">
                <a16:creationId xmlns:a16="http://schemas.microsoft.com/office/drawing/2014/main" id="{5A439524-BB4C-4ACA-8BAE-79686AF02156}"/>
              </a:ext>
            </a:extLst>
          </p:cNvPr>
          <p:cNvGrpSpPr/>
          <p:nvPr/>
        </p:nvGrpSpPr>
        <p:grpSpPr>
          <a:xfrm>
            <a:off x="2774686" y="5012135"/>
            <a:ext cx="479426" cy="477216"/>
            <a:chOff x="6385012" y="1519431"/>
            <a:chExt cx="3921371" cy="3903290"/>
          </a:xfrm>
        </p:grpSpPr>
        <p:sp>
          <p:nvSpPr>
            <p:cNvPr id="930" name="Oval 855">
              <a:extLst>
                <a:ext uri="{FF2B5EF4-FFF2-40B4-BE49-F238E27FC236}">
                  <a16:creationId xmlns:a16="http://schemas.microsoft.com/office/drawing/2014/main" id="{A59CDFD4-4972-4456-B639-6FAD7B3E0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5012" y="1519431"/>
              <a:ext cx="3921371" cy="3903290"/>
            </a:xfrm>
            <a:prstGeom prst="ellipse">
              <a:avLst/>
            </a:prstGeom>
            <a:solidFill>
              <a:schemeClr val="bg2"/>
            </a:solidFill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755F3272-3732-48F2-944B-D67172B7C79F}"/>
                </a:ext>
              </a:extLst>
            </p:cNvPr>
            <p:cNvGrpSpPr/>
            <p:nvPr/>
          </p:nvGrpSpPr>
          <p:grpSpPr>
            <a:xfrm>
              <a:off x="7161497" y="2290513"/>
              <a:ext cx="2369226" cy="3119441"/>
              <a:chOff x="8459788" y="1817688"/>
              <a:chExt cx="2283620" cy="3006726"/>
            </a:xfrm>
          </p:grpSpPr>
          <p:sp>
            <p:nvSpPr>
              <p:cNvPr id="932" name="Freeform 837">
                <a:extLst>
                  <a:ext uri="{FF2B5EF4-FFF2-40B4-BE49-F238E27FC236}">
                    <a16:creationId xmlns:a16="http://schemas.microsoft.com/office/drawing/2014/main" id="{7B8C3D7E-D9A5-443A-8DEB-94230C48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20895" y="2276475"/>
                <a:ext cx="973138" cy="1255713"/>
              </a:xfrm>
              <a:custGeom>
                <a:avLst/>
                <a:gdLst>
                  <a:gd name="T0" fmla="*/ 428 w 613"/>
                  <a:gd name="T1" fmla="*/ 0 h 791"/>
                  <a:gd name="T2" fmla="*/ 520 w 613"/>
                  <a:gd name="T3" fmla="*/ 140 h 791"/>
                  <a:gd name="T4" fmla="*/ 464 w 613"/>
                  <a:gd name="T5" fmla="*/ 215 h 791"/>
                  <a:gd name="T6" fmla="*/ 613 w 613"/>
                  <a:gd name="T7" fmla="*/ 622 h 791"/>
                  <a:gd name="T8" fmla="*/ 436 w 613"/>
                  <a:gd name="T9" fmla="*/ 791 h 791"/>
                  <a:gd name="T10" fmla="*/ 146 w 613"/>
                  <a:gd name="T11" fmla="*/ 791 h 791"/>
                  <a:gd name="T12" fmla="*/ 0 w 613"/>
                  <a:gd name="T13" fmla="*/ 646 h 791"/>
                  <a:gd name="T14" fmla="*/ 119 w 613"/>
                  <a:gd name="T15" fmla="*/ 215 h 791"/>
                  <a:gd name="T16" fmla="*/ 76 w 613"/>
                  <a:gd name="T17" fmla="*/ 120 h 791"/>
                  <a:gd name="T18" fmla="*/ 181 w 613"/>
                  <a:gd name="T19" fmla="*/ 0 h 791"/>
                  <a:gd name="T20" fmla="*/ 308 w 613"/>
                  <a:gd name="T21" fmla="*/ 0 h 791"/>
                  <a:gd name="T22" fmla="*/ 428 w 613"/>
                  <a:gd name="T23" fmla="*/ 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3" h="791">
                    <a:moveTo>
                      <a:pt x="428" y="0"/>
                    </a:moveTo>
                    <a:lnTo>
                      <a:pt x="520" y="140"/>
                    </a:lnTo>
                    <a:lnTo>
                      <a:pt x="464" y="215"/>
                    </a:lnTo>
                    <a:lnTo>
                      <a:pt x="613" y="622"/>
                    </a:lnTo>
                    <a:lnTo>
                      <a:pt x="436" y="791"/>
                    </a:lnTo>
                    <a:lnTo>
                      <a:pt x="146" y="791"/>
                    </a:lnTo>
                    <a:lnTo>
                      <a:pt x="0" y="646"/>
                    </a:lnTo>
                    <a:lnTo>
                      <a:pt x="119" y="215"/>
                    </a:lnTo>
                    <a:lnTo>
                      <a:pt x="76" y="120"/>
                    </a:lnTo>
                    <a:lnTo>
                      <a:pt x="181" y="0"/>
                    </a:lnTo>
                    <a:lnTo>
                      <a:pt x="308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rgbClr val="02020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3" name="Freeform 837">
                <a:extLst>
                  <a:ext uri="{FF2B5EF4-FFF2-40B4-BE49-F238E27FC236}">
                    <a16:creationId xmlns:a16="http://schemas.microsoft.com/office/drawing/2014/main" id="{2C33675B-EF3C-4846-96DA-A1161A578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18601" y="2273301"/>
                <a:ext cx="973138" cy="1255713"/>
              </a:xfrm>
              <a:custGeom>
                <a:avLst/>
                <a:gdLst>
                  <a:gd name="T0" fmla="*/ 428 w 613"/>
                  <a:gd name="T1" fmla="*/ 0 h 791"/>
                  <a:gd name="T2" fmla="*/ 520 w 613"/>
                  <a:gd name="T3" fmla="*/ 140 h 791"/>
                  <a:gd name="T4" fmla="*/ 464 w 613"/>
                  <a:gd name="T5" fmla="*/ 215 h 791"/>
                  <a:gd name="T6" fmla="*/ 613 w 613"/>
                  <a:gd name="T7" fmla="*/ 622 h 791"/>
                  <a:gd name="T8" fmla="*/ 436 w 613"/>
                  <a:gd name="T9" fmla="*/ 791 h 791"/>
                  <a:gd name="T10" fmla="*/ 146 w 613"/>
                  <a:gd name="T11" fmla="*/ 791 h 791"/>
                  <a:gd name="T12" fmla="*/ 0 w 613"/>
                  <a:gd name="T13" fmla="*/ 646 h 791"/>
                  <a:gd name="T14" fmla="*/ 119 w 613"/>
                  <a:gd name="T15" fmla="*/ 215 h 791"/>
                  <a:gd name="T16" fmla="*/ 76 w 613"/>
                  <a:gd name="T17" fmla="*/ 120 h 791"/>
                  <a:gd name="T18" fmla="*/ 181 w 613"/>
                  <a:gd name="T19" fmla="*/ 0 h 791"/>
                  <a:gd name="T20" fmla="*/ 308 w 613"/>
                  <a:gd name="T21" fmla="*/ 0 h 791"/>
                  <a:gd name="T22" fmla="*/ 428 w 613"/>
                  <a:gd name="T23" fmla="*/ 0 h 7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13" h="791">
                    <a:moveTo>
                      <a:pt x="428" y="0"/>
                    </a:moveTo>
                    <a:lnTo>
                      <a:pt x="520" y="140"/>
                    </a:lnTo>
                    <a:lnTo>
                      <a:pt x="464" y="215"/>
                    </a:lnTo>
                    <a:lnTo>
                      <a:pt x="613" y="622"/>
                    </a:lnTo>
                    <a:lnTo>
                      <a:pt x="436" y="791"/>
                    </a:lnTo>
                    <a:lnTo>
                      <a:pt x="146" y="791"/>
                    </a:lnTo>
                    <a:lnTo>
                      <a:pt x="0" y="646"/>
                    </a:lnTo>
                    <a:lnTo>
                      <a:pt x="119" y="215"/>
                    </a:lnTo>
                    <a:lnTo>
                      <a:pt x="76" y="120"/>
                    </a:lnTo>
                    <a:lnTo>
                      <a:pt x="181" y="0"/>
                    </a:lnTo>
                    <a:lnTo>
                      <a:pt x="308" y="0"/>
                    </a:lnTo>
                    <a:lnTo>
                      <a:pt x="428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4" name="Freeform 838">
                <a:extLst>
                  <a:ext uri="{FF2B5EF4-FFF2-40B4-BE49-F238E27FC236}">
                    <a16:creationId xmlns:a16="http://schemas.microsoft.com/office/drawing/2014/main" id="{3F29E87D-CCA5-4EFA-BBCF-9DB03490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51951" y="3532188"/>
                <a:ext cx="657225" cy="227013"/>
              </a:xfrm>
              <a:custGeom>
                <a:avLst/>
                <a:gdLst>
                  <a:gd name="T0" fmla="*/ 209 w 241"/>
                  <a:gd name="T1" fmla="*/ 84 h 84"/>
                  <a:gd name="T2" fmla="*/ 32 w 241"/>
                  <a:gd name="T3" fmla="*/ 84 h 84"/>
                  <a:gd name="T4" fmla="*/ 0 w 241"/>
                  <a:gd name="T5" fmla="*/ 52 h 84"/>
                  <a:gd name="T6" fmla="*/ 0 w 241"/>
                  <a:gd name="T7" fmla="*/ 32 h 84"/>
                  <a:gd name="T8" fmla="*/ 32 w 241"/>
                  <a:gd name="T9" fmla="*/ 0 h 84"/>
                  <a:gd name="T10" fmla="*/ 209 w 241"/>
                  <a:gd name="T11" fmla="*/ 0 h 84"/>
                  <a:gd name="T12" fmla="*/ 241 w 241"/>
                  <a:gd name="T13" fmla="*/ 32 h 84"/>
                  <a:gd name="T14" fmla="*/ 241 w 241"/>
                  <a:gd name="T15" fmla="*/ 52 h 84"/>
                  <a:gd name="T16" fmla="*/ 209 w 241"/>
                  <a:gd name="T17" fmla="*/ 84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41" h="84">
                    <a:moveTo>
                      <a:pt x="209" y="84"/>
                    </a:moveTo>
                    <a:cubicBezTo>
                      <a:pt x="32" y="84"/>
                      <a:pt x="32" y="84"/>
                      <a:pt x="32" y="84"/>
                    </a:cubicBezTo>
                    <a:cubicBezTo>
                      <a:pt x="14" y="84"/>
                      <a:pt x="0" y="69"/>
                      <a:pt x="0" y="5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0" y="14"/>
                      <a:pt x="14" y="0"/>
                      <a:pt x="32" y="0"/>
                    </a:cubicBezTo>
                    <a:cubicBezTo>
                      <a:pt x="209" y="0"/>
                      <a:pt x="209" y="0"/>
                      <a:pt x="209" y="0"/>
                    </a:cubicBezTo>
                    <a:cubicBezTo>
                      <a:pt x="227" y="0"/>
                      <a:pt x="241" y="14"/>
                      <a:pt x="241" y="32"/>
                    </a:cubicBezTo>
                    <a:cubicBezTo>
                      <a:pt x="241" y="52"/>
                      <a:pt x="241" y="52"/>
                      <a:pt x="241" y="52"/>
                    </a:cubicBezTo>
                    <a:cubicBezTo>
                      <a:pt x="241" y="69"/>
                      <a:pt x="227" y="84"/>
                      <a:pt x="209" y="84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5" name="Line 839">
                <a:extLst>
                  <a:ext uri="{FF2B5EF4-FFF2-40B4-BE49-F238E27FC236}">
                    <a16:creationId xmlns:a16="http://schemas.microsoft.com/office/drawing/2014/main" id="{5ADF5214-2F0A-4EBC-890D-40819FE43A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339263" y="3759201"/>
                <a:ext cx="0" cy="1065213"/>
              </a:xfrm>
              <a:prstGeom prst="line">
                <a:avLst/>
              </a:pr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6" name="Line 840">
                <a:extLst>
                  <a:ext uri="{FF2B5EF4-FFF2-40B4-BE49-F238E27FC236}">
                    <a16:creationId xmlns:a16="http://schemas.microsoft.com/office/drawing/2014/main" id="{970D06FA-69B2-4812-883F-CE6FCD8560E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821863" y="3759201"/>
                <a:ext cx="0" cy="1065213"/>
              </a:xfrm>
              <a:prstGeom prst="line">
                <a:avLst/>
              </a:pr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7" name="Line 841">
                <a:extLst>
                  <a:ext uri="{FF2B5EF4-FFF2-40B4-BE49-F238E27FC236}">
                    <a16:creationId xmlns:a16="http://schemas.microsoft.com/office/drawing/2014/main" id="{87A28B4E-C6A9-4D7A-BA03-66DC53341F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07551" y="2310357"/>
                <a:ext cx="0" cy="515938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8" name="Oval 842">
                <a:extLst>
                  <a:ext uri="{FF2B5EF4-FFF2-40B4-BE49-F238E27FC236}">
                    <a16:creationId xmlns:a16="http://schemas.microsoft.com/office/drawing/2014/main" id="{5AD74274-97C8-47E1-93DC-4B76FFDB0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72613" y="2856457"/>
                <a:ext cx="265113" cy="265113"/>
              </a:xfrm>
              <a:prstGeom prst="ellipse">
                <a:avLst/>
              </a:prstGeom>
              <a:solidFill>
                <a:schemeClr val="bg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9" name="Freeform 843">
                <a:extLst>
                  <a:ext uri="{FF2B5EF4-FFF2-40B4-BE49-F238E27FC236}">
                    <a16:creationId xmlns:a16="http://schemas.microsoft.com/office/drawing/2014/main" id="{63F6A250-A1E6-47E7-B6EB-9518BD9E3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37813" y="1847851"/>
                <a:ext cx="236538" cy="233363"/>
              </a:xfrm>
              <a:custGeom>
                <a:avLst/>
                <a:gdLst>
                  <a:gd name="T0" fmla="*/ 0 w 87"/>
                  <a:gd name="T1" fmla="*/ 43 h 86"/>
                  <a:gd name="T2" fmla="*/ 0 w 87"/>
                  <a:gd name="T3" fmla="*/ 26 h 86"/>
                  <a:gd name="T4" fmla="*/ 26 w 87"/>
                  <a:gd name="T5" fmla="*/ 0 h 86"/>
                  <a:gd name="T6" fmla="*/ 61 w 87"/>
                  <a:gd name="T7" fmla="*/ 0 h 86"/>
                  <a:gd name="T8" fmla="*/ 87 w 87"/>
                  <a:gd name="T9" fmla="*/ 26 h 86"/>
                  <a:gd name="T10" fmla="*/ 87 w 87"/>
                  <a:gd name="T11" fmla="*/ 61 h 86"/>
                  <a:gd name="T12" fmla="*/ 61 w 87"/>
                  <a:gd name="T13" fmla="*/ 86 h 86"/>
                  <a:gd name="T14" fmla="*/ 26 w 87"/>
                  <a:gd name="T15" fmla="*/ 86 h 86"/>
                  <a:gd name="T16" fmla="*/ 0 w 87"/>
                  <a:gd name="T17" fmla="*/ 61 h 86"/>
                  <a:gd name="T18" fmla="*/ 0 w 87"/>
                  <a:gd name="T19" fmla="*/ 4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86">
                    <a:moveTo>
                      <a:pt x="0" y="43"/>
                    </a:moveTo>
                    <a:cubicBezTo>
                      <a:pt x="0" y="26"/>
                      <a:pt x="0" y="26"/>
                      <a:pt x="0" y="26"/>
                    </a:cubicBezTo>
                    <a:cubicBezTo>
                      <a:pt x="0" y="12"/>
                      <a:pt x="12" y="0"/>
                      <a:pt x="26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75" y="0"/>
                      <a:pt x="87" y="12"/>
                      <a:pt x="87" y="26"/>
                    </a:cubicBezTo>
                    <a:cubicBezTo>
                      <a:pt x="87" y="61"/>
                      <a:pt x="87" y="61"/>
                      <a:pt x="87" y="61"/>
                    </a:cubicBezTo>
                    <a:cubicBezTo>
                      <a:pt x="87" y="75"/>
                      <a:pt x="75" y="86"/>
                      <a:pt x="61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12" y="86"/>
                      <a:pt x="0" y="75"/>
                      <a:pt x="0" y="61"/>
                    </a:cubicBez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0" name="Freeform 845">
                <a:extLst>
                  <a:ext uri="{FF2B5EF4-FFF2-40B4-BE49-F238E27FC236}">
                    <a16:creationId xmlns:a16="http://schemas.microsoft.com/office/drawing/2014/main" id="{F4B27142-67C1-4E47-8040-2509692F4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767888" y="1989138"/>
                <a:ext cx="811213" cy="839788"/>
              </a:xfrm>
              <a:custGeom>
                <a:avLst/>
                <a:gdLst>
                  <a:gd name="T0" fmla="*/ 0 w 298"/>
                  <a:gd name="T1" fmla="*/ 0 h 310"/>
                  <a:gd name="T2" fmla="*/ 298 w 298"/>
                  <a:gd name="T3" fmla="*/ 310 h 3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98" h="310">
                    <a:moveTo>
                      <a:pt x="0" y="0"/>
                    </a:moveTo>
                    <a:cubicBezTo>
                      <a:pt x="254" y="31"/>
                      <a:pt x="298" y="310"/>
                      <a:pt x="298" y="310"/>
                    </a:cubicBezTo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1" name="Freeform 846">
                <a:extLst>
                  <a:ext uri="{FF2B5EF4-FFF2-40B4-BE49-F238E27FC236}">
                    <a16:creationId xmlns:a16="http://schemas.microsoft.com/office/drawing/2014/main" id="{6249A8BF-F439-44CD-8684-FC6608299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23301" y="2000251"/>
                <a:ext cx="811213" cy="828675"/>
              </a:xfrm>
              <a:custGeom>
                <a:avLst/>
                <a:gdLst>
                  <a:gd name="T0" fmla="*/ 0 w 298"/>
                  <a:gd name="T1" fmla="*/ 306 h 306"/>
                  <a:gd name="T2" fmla="*/ 298 w 298"/>
                  <a:gd name="T3" fmla="*/ 0 h 3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298" h="306">
                    <a:moveTo>
                      <a:pt x="0" y="306"/>
                    </a:moveTo>
                    <a:cubicBezTo>
                      <a:pt x="0" y="306"/>
                      <a:pt x="43" y="44"/>
                      <a:pt x="298" y="0"/>
                    </a:cubicBezTo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2" name="Freeform 847">
                <a:extLst>
                  <a:ext uri="{FF2B5EF4-FFF2-40B4-BE49-F238E27FC236}">
                    <a16:creationId xmlns:a16="http://schemas.microsoft.com/office/drawing/2014/main" id="{E2BC4A42-A63E-46E3-B51A-22BB918D8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9788" y="2835276"/>
                <a:ext cx="330200" cy="327025"/>
              </a:xfrm>
              <a:custGeom>
                <a:avLst/>
                <a:gdLst>
                  <a:gd name="T0" fmla="*/ 73 w 121"/>
                  <a:gd name="T1" fmla="*/ 121 h 121"/>
                  <a:gd name="T2" fmla="*/ 47 w 121"/>
                  <a:gd name="T3" fmla="*/ 121 h 121"/>
                  <a:gd name="T4" fmla="*/ 0 w 121"/>
                  <a:gd name="T5" fmla="*/ 73 h 121"/>
                  <a:gd name="T6" fmla="*/ 0 w 121"/>
                  <a:gd name="T7" fmla="*/ 47 h 121"/>
                  <a:gd name="T8" fmla="*/ 47 w 121"/>
                  <a:gd name="T9" fmla="*/ 0 h 121"/>
                  <a:gd name="T10" fmla="*/ 73 w 121"/>
                  <a:gd name="T11" fmla="*/ 0 h 121"/>
                  <a:gd name="T12" fmla="*/ 121 w 121"/>
                  <a:gd name="T13" fmla="*/ 47 h 121"/>
                  <a:gd name="T14" fmla="*/ 121 w 121"/>
                  <a:gd name="T15" fmla="*/ 73 h 121"/>
                  <a:gd name="T16" fmla="*/ 73 w 121"/>
                  <a:gd name="T1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21">
                    <a:moveTo>
                      <a:pt x="73" y="121"/>
                    </a:moveTo>
                    <a:cubicBezTo>
                      <a:pt x="47" y="121"/>
                      <a:pt x="47" y="121"/>
                      <a:pt x="47" y="121"/>
                    </a:cubicBezTo>
                    <a:cubicBezTo>
                      <a:pt x="21" y="121"/>
                      <a:pt x="0" y="99"/>
                      <a:pt x="0" y="7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21"/>
                      <a:pt x="21" y="0"/>
                      <a:pt x="47" y="0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100" y="0"/>
                      <a:pt x="121" y="21"/>
                      <a:pt x="121" y="47"/>
                    </a:cubicBezTo>
                    <a:cubicBezTo>
                      <a:pt x="121" y="73"/>
                      <a:pt x="121" y="73"/>
                      <a:pt x="121" y="73"/>
                    </a:cubicBezTo>
                    <a:cubicBezTo>
                      <a:pt x="121" y="99"/>
                      <a:pt x="100" y="121"/>
                      <a:pt x="73" y="1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3" name="Freeform 848">
                <a:extLst>
                  <a:ext uri="{FF2B5EF4-FFF2-40B4-BE49-F238E27FC236}">
                    <a16:creationId xmlns:a16="http://schemas.microsoft.com/office/drawing/2014/main" id="{48C2C7B0-2E3F-4B7D-9DE8-14467D7161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14795" y="2849589"/>
                <a:ext cx="328613" cy="327025"/>
              </a:xfrm>
              <a:custGeom>
                <a:avLst/>
                <a:gdLst>
                  <a:gd name="T0" fmla="*/ 74 w 121"/>
                  <a:gd name="T1" fmla="*/ 121 h 121"/>
                  <a:gd name="T2" fmla="*/ 48 w 121"/>
                  <a:gd name="T3" fmla="*/ 121 h 121"/>
                  <a:gd name="T4" fmla="*/ 0 w 121"/>
                  <a:gd name="T5" fmla="*/ 73 h 121"/>
                  <a:gd name="T6" fmla="*/ 0 w 121"/>
                  <a:gd name="T7" fmla="*/ 47 h 121"/>
                  <a:gd name="T8" fmla="*/ 48 w 121"/>
                  <a:gd name="T9" fmla="*/ 0 h 121"/>
                  <a:gd name="T10" fmla="*/ 74 w 121"/>
                  <a:gd name="T11" fmla="*/ 0 h 121"/>
                  <a:gd name="T12" fmla="*/ 121 w 121"/>
                  <a:gd name="T13" fmla="*/ 47 h 121"/>
                  <a:gd name="T14" fmla="*/ 121 w 121"/>
                  <a:gd name="T15" fmla="*/ 73 h 121"/>
                  <a:gd name="T16" fmla="*/ 74 w 121"/>
                  <a:gd name="T17" fmla="*/ 121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1" h="121">
                    <a:moveTo>
                      <a:pt x="74" y="121"/>
                    </a:moveTo>
                    <a:cubicBezTo>
                      <a:pt x="48" y="121"/>
                      <a:pt x="48" y="121"/>
                      <a:pt x="48" y="121"/>
                    </a:cubicBezTo>
                    <a:cubicBezTo>
                      <a:pt x="21" y="121"/>
                      <a:pt x="0" y="99"/>
                      <a:pt x="0" y="73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21"/>
                      <a:pt x="21" y="0"/>
                      <a:pt x="48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100" y="0"/>
                      <a:pt x="121" y="21"/>
                      <a:pt x="121" y="47"/>
                    </a:cubicBezTo>
                    <a:cubicBezTo>
                      <a:pt x="121" y="73"/>
                      <a:pt x="121" y="73"/>
                      <a:pt x="121" y="73"/>
                    </a:cubicBezTo>
                    <a:cubicBezTo>
                      <a:pt x="121" y="99"/>
                      <a:pt x="100" y="121"/>
                      <a:pt x="74" y="1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4" name="Freeform 849">
                <a:extLst>
                  <a:ext uri="{FF2B5EF4-FFF2-40B4-BE49-F238E27FC236}">
                    <a16:creationId xmlns:a16="http://schemas.microsoft.com/office/drawing/2014/main" id="{E29EF0FB-E3B7-450A-8F3F-4E81F966C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434513" y="1817688"/>
                <a:ext cx="333375" cy="328613"/>
              </a:xfrm>
              <a:custGeom>
                <a:avLst/>
                <a:gdLst>
                  <a:gd name="T0" fmla="*/ 122 w 122"/>
                  <a:gd name="T1" fmla="*/ 63 h 121"/>
                  <a:gd name="T2" fmla="*/ 122 w 122"/>
                  <a:gd name="T3" fmla="*/ 96 h 121"/>
                  <a:gd name="T4" fmla="*/ 96 w 122"/>
                  <a:gd name="T5" fmla="*/ 121 h 121"/>
                  <a:gd name="T6" fmla="*/ 26 w 122"/>
                  <a:gd name="T7" fmla="*/ 121 h 121"/>
                  <a:gd name="T8" fmla="*/ 0 w 122"/>
                  <a:gd name="T9" fmla="*/ 96 h 121"/>
                  <a:gd name="T10" fmla="*/ 0 w 122"/>
                  <a:gd name="T11" fmla="*/ 67 h 121"/>
                  <a:gd name="T12" fmla="*/ 0 w 122"/>
                  <a:gd name="T13" fmla="*/ 54 h 121"/>
                  <a:gd name="T14" fmla="*/ 0 w 122"/>
                  <a:gd name="T15" fmla="*/ 25 h 121"/>
                  <a:gd name="T16" fmla="*/ 26 w 122"/>
                  <a:gd name="T17" fmla="*/ 0 h 121"/>
                  <a:gd name="T18" fmla="*/ 96 w 122"/>
                  <a:gd name="T19" fmla="*/ 0 h 121"/>
                  <a:gd name="T20" fmla="*/ 122 w 122"/>
                  <a:gd name="T21" fmla="*/ 25 h 121"/>
                  <a:gd name="T22" fmla="*/ 122 w 122"/>
                  <a:gd name="T23" fmla="*/ 54 h 121"/>
                  <a:gd name="T24" fmla="*/ 122 w 122"/>
                  <a:gd name="T25" fmla="*/ 63 h 1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22" h="121">
                    <a:moveTo>
                      <a:pt x="122" y="63"/>
                    </a:moveTo>
                    <a:cubicBezTo>
                      <a:pt x="122" y="96"/>
                      <a:pt x="122" y="96"/>
                      <a:pt x="122" y="96"/>
                    </a:cubicBezTo>
                    <a:cubicBezTo>
                      <a:pt x="122" y="110"/>
                      <a:pt x="110" y="121"/>
                      <a:pt x="96" y="121"/>
                    </a:cubicBezTo>
                    <a:cubicBezTo>
                      <a:pt x="26" y="121"/>
                      <a:pt x="26" y="121"/>
                      <a:pt x="26" y="121"/>
                    </a:cubicBezTo>
                    <a:cubicBezTo>
                      <a:pt x="12" y="121"/>
                      <a:pt x="0" y="110"/>
                      <a:pt x="0" y="96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11"/>
                      <a:pt x="12" y="0"/>
                      <a:pt x="26" y="0"/>
                    </a:cubicBezTo>
                    <a:cubicBezTo>
                      <a:pt x="96" y="0"/>
                      <a:pt x="96" y="0"/>
                      <a:pt x="96" y="0"/>
                    </a:cubicBezTo>
                    <a:cubicBezTo>
                      <a:pt x="110" y="0"/>
                      <a:pt x="122" y="11"/>
                      <a:pt x="122" y="25"/>
                    </a:cubicBezTo>
                    <a:cubicBezTo>
                      <a:pt x="122" y="54"/>
                      <a:pt x="122" y="54"/>
                      <a:pt x="122" y="54"/>
                    </a:cubicBezTo>
                    <a:lnTo>
                      <a:pt x="122" y="6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5" name="Line 850">
                <a:extLst>
                  <a:ext uri="{FF2B5EF4-FFF2-40B4-BE49-F238E27FC236}">
                    <a16:creationId xmlns:a16="http://schemas.microsoft.com/office/drawing/2014/main" id="{E9B6534D-CD0A-4458-9269-F1963C1AEB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67888" y="1965326"/>
                <a:ext cx="669925" cy="0"/>
              </a:xfrm>
              <a:prstGeom prst="line">
                <a:avLst/>
              </a:pr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6" name="Freeform 851">
                <a:extLst>
                  <a:ext uri="{FF2B5EF4-FFF2-40B4-BE49-F238E27FC236}">
                    <a16:creationId xmlns:a16="http://schemas.microsoft.com/office/drawing/2014/main" id="{8E203306-C198-4670-9F8F-C11E98646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61401" y="1965326"/>
                <a:ext cx="773113" cy="0"/>
              </a:xfrm>
              <a:custGeom>
                <a:avLst/>
                <a:gdLst>
                  <a:gd name="T0" fmla="*/ 0 w 487"/>
                  <a:gd name="T1" fmla="*/ 74 w 487"/>
                  <a:gd name="T2" fmla="*/ 487 w 487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87">
                    <a:moveTo>
                      <a:pt x="0" y="0"/>
                    </a:moveTo>
                    <a:lnTo>
                      <a:pt x="74" y="0"/>
                    </a:lnTo>
                    <a:lnTo>
                      <a:pt x="487" y="0"/>
                    </a:lnTo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7" name="Freeform 844">
                <a:extLst>
                  <a:ext uri="{FF2B5EF4-FFF2-40B4-BE49-F238E27FC236}">
                    <a16:creationId xmlns:a16="http://schemas.microsoft.com/office/drawing/2014/main" id="{DF531772-7854-4859-A70B-D1203ABCA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42338" y="1847851"/>
                <a:ext cx="236538" cy="233363"/>
              </a:xfrm>
              <a:custGeom>
                <a:avLst/>
                <a:gdLst>
                  <a:gd name="T0" fmla="*/ 87 w 87"/>
                  <a:gd name="T1" fmla="*/ 43 h 86"/>
                  <a:gd name="T2" fmla="*/ 87 w 87"/>
                  <a:gd name="T3" fmla="*/ 61 h 86"/>
                  <a:gd name="T4" fmla="*/ 61 w 87"/>
                  <a:gd name="T5" fmla="*/ 86 h 86"/>
                  <a:gd name="T6" fmla="*/ 26 w 87"/>
                  <a:gd name="T7" fmla="*/ 86 h 86"/>
                  <a:gd name="T8" fmla="*/ 0 w 87"/>
                  <a:gd name="T9" fmla="*/ 61 h 86"/>
                  <a:gd name="T10" fmla="*/ 0 w 87"/>
                  <a:gd name="T11" fmla="*/ 26 h 86"/>
                  <a:gd name="T12" fmla="*/ 26 w 87"/>
                  <a:gd name="T13" fmla="*/ 0 h 86"/>
                  <a:gd name="T14" fmla="*/ 61 w 87"/>
                  <a:gd name="T15" fmla="*/ 0 h 86"/>
                  <a:gd name="T16" fmla="*/ 87 w 87"/>
                  <a:gd name="T17" fmla="*/ 26 h 86"/>
                  <a:gd name="T18" fmla="*/ 87 w 87"/>
                  <a:gd name="T19" fmla="*/ 43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7" h="86">
                    <a:moveTo>
                      <a:pt x="87" y="43"/>
                    </a:moveTo>
                    <a:cubicBezTo>
                      <a:pt x="87" y="61"/>
                      <a:pt x="87" y="61"/>
                      <a:pt x="87" y="61"/>
                    </a:cubicBezTo>
                    <a:cubicBezTo>
                      <a:pt x="87" y="75"/>
                      <a:pt x="75" y="86"/>
                      <a:pt x="61" y="86"/>
                    </a:cubicBezTo>
                    <a:cubicBezTo>
                      <a:pt x="26" y="86"/>
                      <a:pt x="26" y="86"/>
                      <a:pt x="26" y="86"/>
                    </a:cubicBezTo>
                    <a:cubicBezTo>
                      <a:pt x="12" y="86"/>
                      <a:pt x="0" y="75"/>
                      <a:pt x="0" y="61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12"/>
                      <a:pt x="12" y="0"/>
                      <a:pt x="26" y="0"/>
                    </a:cubicBezTo>
                    <a:cubicBezTo>
                      <a:pt x="61" y="0"/>
                      <a:pt x="61" y="0"/>
                      <a:pt x="61" y="0"/>
                    </a:cubicBezTo>
                    <a:cubicBezTo>
                      <a:pt x="75" y="0"/>
                      <a:pt x="87" y="12"/>
                      <a:pt x="87" y="26"/>
                    </a:cubicBezTo>
                    <a:lnTo>
                      <a:pt x="87" y="43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948" name="Oval 947">
            <a:extLst>
              <a:ext uri="{FF2B5EF4-FFF2-40B4-BE49-F238E27FC236}">
                <a16:creationId xmlns:a16="http://schemas.microsoft.com/office/drawing/2014/main" id="{5D86CFA8-C52B-4BAD-A373-C3E419CF549D}"/>
              </a:ext>
            </a:extLst>
          </p:cNvPr>
          <p:cNvSpPr/>
          <p:nvPr/>
        </p:nvSpPr>
        <p:spPr>
          <a:xfrm>
            <a:off x="3628203" y="492585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51" name="Group 950">
            <a:extLst>
              <a:ext uri="{FF2B5EF4-FFF2-40B4-BE49-F238E27FC236}">
                <a16:creationId xmlns:a16="http://schemas.microsoft.com/office/drawing/2014/main" id="{8BE2D5B6-0E16-47DE-8053-D51CD9854EC9}"/>
              </a:ext>
            </a:extLst>
          </p:cNvPr>
          <p:cNvGrpSpPr/>
          <p:nvPr/>
        </p:nvGrpSpPr>
        <p:grpSpPr>
          <a:xfrm>
            <a:off x="3763071" y="5061478"/>
            <a:ext cx="370197" cy="368695"/>
            <a:chOff x="3943351" y="1285876"/>
            <a:chExt cx="4303713" cy="4286250"/>
          </a:xfrm>
        </p:grpSpPr>
        <p:sp>
          <p:nvSpPr>
            <p:cNvPr id="952" name="Line 893">
              <a:extLst>
                <a:ext uri="{FF2B5EF4-FFF2-40B4-BE49-F238E27FC236}">
                  <a16:creationId xmlns:a16="http://schemas.microsoft.com/office/drawing/2014/main" id="{68121EB8-9EA8-4C6B-A35F-D1878CC029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45151" y="5033963"/>
              <a:ext cx="85566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Freeform 894">
              <a:extLst>
                <a:ext uri="{FF2B5EF4-FFF2-40B4-BE49-F238E27FC236}">
                  <a16:creationId xmlns:a16="http://schemas.microsoft.com/office/drawing/2014/main" id="{A088F1EB-5A3C-485E-AA15-FD7A48E5C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1" y="1554163"/>
              <a:ext cx="3959225" cy="3379788"/>
            </a:xfrm>
            <a:custGeom>
              <a:avLst/>
              <a:gdLst>
                <a:gd name="T0" fmla="*/ 517 w 1456"/>
                <a:gd name="T1" fmla="*/ 1248 h 1248"/>
                <a:gd name="T2" fmla="*/ 56 w 1456"/>
                <a:gd name="T3" fmla="*/ 1248 h 1248"/>
                <a:gd name="T4" fmla="*/ 0 w 1456"/>
                <a:gd name="T5" fmla="*/ 1192 h 1248"/>
                <a:gd name="T6" fmla="*/ 0 w 1456"/>
                <a:gd name="T7" fmla="*/ 56 h 1248"/>
                <a:gd name="T8" fmla="*/ 56 w 1456"/>
                <a:gd name="T9" fmla="*/ 0 h 1248"/>
                <a:gd name="T10" fmla="*/ 1399 w 1456"/>
                <a:gd name="T11" fmla="*/ 0 h 1248"/>
                <a:gd name="T12" fmla="*/ 1456 w 1456"/>
                <a:gd name="T13" fmla="*/ 56 h 1248"/>
                <a:gd name="T14" fmla="*/ 1456 w 1456"/>
                <a:gd name="T15" fmla="*/ 1192 h 1248"/>
                <a:gd name="T16" fmla="*/ 1399 w 1456"/>
                <a:gd name="T17" fmla="*/ 1248 h 1248"/>
                <a:gd name="T18" fmla="*/ 939 w 1456"/>
                <a:gd name="T19" fmla="*/ 124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6" h="1248">
                  <a:moveTo>
                    <a:pt x="517" y="1248"/>
                  </a:moveTo>
                  <a:cubicBezTo>
                    <a:pt x="56" y="1248"/>
                    <a:pt x="56" y="1248"/>
                    <a:pt x="56" y="1248"/>
                  </a:cubicBezTo>
                  <a:cubicBezTo>
                    <a:pt x="25" y="1248"/>
                    <a:pt x="0" y="1223"/>
                    <a:pt x="0" y="119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1399" y="0"/>
                    <a:pt x="1399" y="0"/>
                    <a:pt x="1399" y="0"/>
                  </a:cubicBezTo>
                  <a:cubicBezTo>
                    <a:pt x="1430" y="0"/>
                    <a:pt x="1456" y="25"/>
                    <a:pt x="1456" y="56"/>
                  </a:cubicBezTo>
                  <a:cubicBezTo>
                    <a:pt x="1456" y="1192"/>
                    <a:pt x="1456" y="1192"/>
                    <a:pt x="1456" y="1192"/>
                  </a:cubicBezTo>
                  <a:cubicBezTo>
                    <a:pt x="1456" y="1223"/>
                    <a:pt x="1430" y="1248"/>
                    <a:pt x="1399" y="1248"/>
                  </a:cubicBezTo>
                  <a:cubicBezTo>
                    <a:pt x="939" y="1248"/>
                    <a:pt x="939" y="1248"/>
                    <a:pt x="939" y="124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Oval 896">
              <a:extLst>
                <a:ext uri="{FF2B5EF4-FFF2-40B4-BE49-F238E27FC236}">
                  <a16:creationId xmlns:a16="http://schemas.microsoft.com/office/drawing/2014/main" id="{C25D0C97-BCA4-43E0-9317-340F3E1FE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1188" y="5202238"/>
              <a:ext cx="106363" cy="104775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Oval 897">
              <a:extLst>
                <a:ext uri="{FF2B5EF4-FFF2-40B4-BE49-F238E27FC236}">
                  <a16:creationId xmlns:a16="http://schemas.microsoft.com/office/drawing/2014/main" id="{58A26145-11CC-4469-9354-4F3A26551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551" y="5202238"/>
              <a:ext cx="106363" cy="104775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Oval 898">
              <a:extLst>
                <a:ext uri="{FF2B5EF4-FFF2-40B4-BE49-F238E27FC236}">
                  <a16:creationId xmlns:a16="http://schemas.microsoft.com/office/drawing/2014/main" id="{3684AAFC-0E91-4705-BF80-F5677BFFD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2038" y="5202238"/>
              <a:ext cx="106363" cy="104775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Freeform 899">
              <a:extLst>
                <a:ext uri="{FF2B5EF4-FFF2-40B4-BE49-F238E27FC236}">
                  <a16:creationId xmlns:a16="http://schemas.microsoft.com/office/drawing/2014/main" id="{4AE4829F-66CA-4897-9FF6-B0FE3A2C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1" y="2468563"/>
              <a:ext cx="969963" cy="1254125"/>
            </a:xfrm>
            <a:custGeom>
              <a:avLst/>
              <a:gdLst>
                <a:gd name="T0" fmla="*/ 426 w 611"/>
                <a:gd name="T1" fmla="*/ 0 h 790"/>
                <a:gd name="T2" fmla="*/ 519 w 611"/>
                <a:gd name="T3" fmla="*/ 140 h 790"/>
                <a:gd name="T4" fmla="*/ 462 w 611"/>
                <a:gd name="T5" fmla="*/ 215 h 790"/>
                <a:gd name="T6" fmla="*/ 611 w 611"/>
                <a:gd name="T7" fmla="*/ 621 h 790"/>
                <a:gd name="T8" fmla="*/ 435 w 611"/>
                <a:gd name="T9" fmla="*/ 790 h 790"/>
                <a:gd name="T10" fmla="*/ 145 w 611"/>
                <a:gd name="T11" fmla="*/ 790 h 790"/>
                <a:gd name="T12" fmla="*/ 0 w 611"/>
                <a:gd name="T13" fmla="*/ 645 h 790"/>
                <a:gd name="T14" fmla="*/ 118 w 611"/>
                <a:gd name="T15" fmla="*/ 215 h 790"/>
                <a:gd name="T16" fmla="*/ 75 w 611"/>
                <a:gd name="T17" fmla="*/ 120 h 790"/>
                <a:gd name="T18" fmla="*/ 180 w 611"/>
                <a:gd name="T19" fmla="*/ 0 h 790"/>
                <a:gd name="T20" fmla="*/ 306 w 611"/>
                <a:gd name="T21" fmla="*/ 0 h 790"/>
                <a:gd name="T22" fmla="*/ 426 w 611"/>
                <a:gd name="T23" fmla="*/ 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1" h="790">
                  <a:moveTo>
                    <a:pt x="426" y="0"/>
                  </a:moveTo>
                  <a:lnTo>
                    <a:pt x="519" y="140"/>
                  </a:lnTo>
                  <a:lnTo>
                    <a:pt x="462" y="215"/>
                  </a:lnTo>
                  <a:lnTo>
                    <a:pt x="611" y="621"/>
                  </a:lnTo>
                  <a:lnTo>
                    <a:pt x="435" y="790"/>
                  </a:lnTo>
                  <a:lnTo>
                    <a:pt x="145" y="790"/>
                  </a:lnTo>
                  <a:lnTo>
                    <a:pt x="0" y="645"/>
                  </a:lnTo>
                  <a:lnTo>
                    <a:pt x="118" y="215"/>
                  </a:lnTo>
                  <a:lnTo>
                    <a:pt x="75" y="120"/>
                  </a:lnTo>
                  <a:lnTo>
                    <a:pt x="180" y="0"/>
                  </a:lnTo>
                  <a:lnTo>
                    <a:pt x="306" y="0"/>
                  </a:lnTo>
                  <a:lnTo>
                    <a:pt x="426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900">
              <a:extLst>
                <a:ext uri="{FF2B5EF4-FFF2-40B4-BE49-F238E27FC236}">
                  <a16:creationId xmlns:a16="http://schemas.microsoft.com/office/drawing/2014/main" id="{CB96B2CC-BEF8-497D-9F6B-30EF84EDE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401" y="3725863"/>
              <a:ext cx="654050" cy="227013"/>
            </a:xfrm>
            <a:custGeom>
              <a:avLst/>
              <a:gdLst>
                <a:gd name="T0" fmla="*/ 209 w 241"/>
                <a:gd name="T1" fmla="*/ 84 h 84"/>
                <a:gd name="T2" fmla="*/ 32 w 241"/>
                <a:gd name="T3" fmla="*/ 84 h 84"/>
                <a:gd name="T4" fmla="*/ 0 w 241"/>
                <a:gd name="T5" fmla="*/ 52 h 84"/>
                <a:gd name="T6" fmla="*/ 0 w 241"/>
                <a:gd name="T7" fmla="*/ 32 h 84"/>
                <a:gd name="T8" fmla="*/ 32 w 241"/>
                <a:gd name="T9" fmla="*/ 0 h 84"/>
                <a:gd name="T10" fmla="*/ 209 w 241"/>
                <a:gd name="T11" fmla="*/ 0 h 84"/>
                <a:gd name="T12" fmla="*/ 241 w 241"/>
                <a:gd name="T13" fmla="*/ 32 h 84"/>
                <a:gd name="T14" fmla="*/ 241 w 241"/>
                <a:gd name="T15" fmla="*/ 52 h 84"/>
                <a:gd name="T16" fmla="*/ 209 w 241"/>
                <a:gd name="T1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1" h="84">
                  <a:moveTo>
                    <a:pt x="209" y="84"/>
                  </a:moveTo>
                  <a:cubicBezTo>
                    <a:pt x="32" y="84"/>
                    <a:pt x="32" y="84"/>
                    <a:pt x="32" y="84"/>
                  </a:cubicBezTo>
                  <a:cubicBezTo>
                    <a:pt x="14" y="84"/>
                    <a:pt x="0" y="69"/>
                    <a:pt x="0" y="5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27" y="0"/>
                    <a:pt x="241" y="14"/>
                    <a:pt x="241" y="32"/>
                  </a:cubicBezTo>
                  <a:cubicBezTo>
                    <a:pt x="241" y="52"/>
                    <a:pt x="241" y="52"/>
                    <a:pt x="241" y="52"/>
                  </a:cubicBezTo>
                  <a:cubicBezTo>
                    <a:pt x="241" y="69"/>
                    <a:pt x="227" y="84"/>
                    <a:pt x="209" y="8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Line 901">
              <a:extLst>
                <a:ext uri="{FF2B5EF4-FFF2-40B4-BE49-F238E27FC236}">
                  <a16:creationId xmlns:a16="http://schemas.microsoft.com/office/drawing/2014/main" id="{3BA2AA81-1434-4A01-9BED-6D996FF579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27713" y="3952876"/>
              <a:ext cx="0" cy="1065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Line 902">
              <a:extLst>
                <a:ext uri="{FF2B5EF4-FFF2-40B4-BE49-F238E27FC236}">
                  <a16:creationId xmlns:a16="http://schemas.microsoft.com/office/drawing/2014/main" id="{C6E8BB1C-B9C0-4416-97BE-015961FE45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8726" y="3952876"/>
              <a:ext cx="0" cy="1065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Line 903">
              <a:extLst>
                <a:ext uri="{FF2B5EF4-FFF2-40B4-BE49-F238E27FC236}">
                  <a16:creationId xmlns:a16="http://schemas.microsoft.com/office/drawing/2014/main" id="{CDDE0A85-9101-441C-B149-5AFF41EB04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2826" y="2468563"/>
              <a:ext cx="0" cy="5064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Oval 904">
              <a:extLst>
                <a:ext uri="{FF2B5EF4-FFF2-40B4-BE49-F238E27FC236}">
                  <a16:creationId xmlns:a16="http://schemas.microsoft.com/office/drawing/2014/main" id="{3B0B8125-76B6-4DBC-A09F-636801E57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59476" y="2974976"/>
              <a:ext cx="265113" cy="2651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Freeform 905">
              <a:extLst>
                <a:ext uri="{FF2B5EF4-FFF2-40B4-BE49-F238E27FC236}">
                  <a16:creationId xmlns:a16="http://schemas.microsoft.com/office/drawing/2014/main" id="{E114CCB9-B046-4873-9EAE-82D6C323A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2043113"/>
              <a:ext cx="236538" cy="233363"/>
            </a:xfrm>
            <a:custGeom>
              <a:avLst/>
              <a:gdLst>
                <a:gd name="T0" fmla="*/ 0 w 87"/>
                <a:gd name="T1" fmla="*/ 43 h 86"/>
                <a:gd name="T2" fmla="*/ 0 w 87"/>
                <a:gd name="T3" fmla="*/ 26 h 86"/>
                <a:gd name="T4" fmla="*/ 26 w 87"/>
                <a:gd name="T5" fmla="*/ 0 h 86"/>
                <a:gd name="T6" fmla="*/ 61 w 87"/>
                <a:gd name="T7" fmla="*/ 0 h 86"/>
                <a:gd name="T8" fmla="*/ 87 w 87"/>
                <a:gd name="T9" fmla="*/ 26 h 86"/>
                <a:gd name="T10" fmla="*/ 87 w 87"/>
                <a:gd name="T11" fmla="*/ 61 h 86"/>
                <a:gd name="T12" fmla="*/ 61 w 87"/>
                <a:gd name="T13" fmla="*/ 86 h 86"/>
                <a:gd name="T14" fmla="*/ 26 w 87"/>
                <a:gd name="T15" fmla="*/ 86 h 86"/>
                <a:gd name="T16" fmla="*/ 0 w 87"/>
                <a:gd name="T17" fmla="*/ 61 h 86"/>
                <a:gd name="T18" fmla="*/ 0 w 87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0" y="43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7" y="12"/>
                    <a:pt x="87" y="26"/>
                  </a:cubicBezTo>
                  <a:cubicBezTo>
                    <a:pt x="87" y="61"/>
                    <a:pt x="87" y="61"/>
                    <a:pt x="87" y="61"/>
                  </a:cubicBezTo>
                  <a:cubicBezTo>
                    <a:pt x="87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907">
              <a:extLst>
                <a:ext uri="{FF2B5EF4-FFF2-40B4-BE49-F238E27FC236}">
                  <a16:creationId xmlns:a16="http://schemas.microsoft.com/office/drawing/2014/main" id="{34779E53-977D-4AC1-AD93-5677B18A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3163" y="2184401"/>
              <a:ext cx="811213" cy="839788"/>
            </a:xfrm>
            <a:custGeom>
              <a:avLst/>
              <a:gdLst>
                <a:gd name="T0" fmla="*/ 0 w 298"/>
                <a:gd name="T1" fmla="*/ 0 h 310"/>
                <a:gd name="T2" fmla="*/ 298 w 298"/>
                <a:gd name="T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10">
                  <a:moveTo>
                    <a:pt x="0" y="0"/>
                  </a:moveTo>
                  <a:cubicBezTo>
                    <a:pt x="254" y="31"/>
                    <a:pt x="298" y="310"/>
                    <a:pt x="298" y="3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Freeform 908">
              <a:extLst>
                <a:ext uri="{FF2B5EF4-FFF2-40B4-BE49-F238E27FC236}">
                  <a16:creationId xmlns:a16="http://schemas.microsoft.com/office/drawing/2014/main" id="{BCD17D1A-2A86-43C2-809A-C1AD6CE5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1751" y="2195513"/>
              <a:ext cx="809625" cy="828675"/>
            </a:xfrm>
            <a:custGeom>
              <a:avLst/>
              <a:gdLst>
                <a:gd name="T0" fmla="*/ 0 w 298"/>
                <a:gd name="T1" fmla="*/ 306 h 306"/>
                <a:gd name="T2" fmla="*/ 298 w 298"/>
                <a:gd name="T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06">
                  <a:moveTo>
                    <a:pt x="0" y="306"/>
                  </a:moveTo>
                  <a:cubicBezTo>
                    <a:pt x="0" y="306"/>
                    <a:pt x="43" y="44"/>
                    <a:pt x="29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Freeform 909">
              <a:extLst>
                <a:ext uri="{FF2B5EF4-FFF2-40B4-BE49-F238E27FC236}">
                  <a16:creationId xmlns:a16="http://schemas.microsoft.com/office/drawing/2014/main" id="{DAF31272-58EA-4C82-9F9D-9FCF79CB8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238" y="3028951"/>
              <a:ext cx="330200" cy="328613"/>
            </a:xfrm>
            <a:custGeom>
              <a:avLst/>
              <a:gdLst>
                <a:gd name="T0" fmla="*/ 73 w 121"/>
                <a:gd name="T1" fmla="*/ 121 h 121"/>
                <a:gd name="T2" fmla="*/ 47 w 121"/>
                <a:gd name="T3" fmla="*/ 121 h 121"/>
                <a:gd name="T4" fmla="*/ 0 w 121"/>
                <a:gd name="T5" fmla="*/ 73 h 121"/>
                <a:gd name="T6" fmla="*/ 0 w 121"/>
                <a:gd name="T7" fmla="*/ 47 h 121"/>
                <a:gd name="T8" fmla="*/ 47 w 121"/>
                <a:gd name="T9" fmla="*/ 0 h 121"/>
                <a:gd name="T10" fmla="*/ 73 w 121"/>
                <a:gd name="T11" fmla="*/ 0 h 121"/>
                <a:gd name="T12" fmla="*/ 121 w 121"/>
                <a:gd name="T13" fmla="*/ 47 h 121"/>
                <a:gd name="T14" fmla="*/ 121 w 121"/>
                <a:gd name="T15" fmla="*/ 73 h 121"/>
                <a:gd name="T16" fmla="*/ 73 w 121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1">
                  <a:moveTo>
                    <a:pt x="73" y="121"/>
                  </a:moveTo>
                  <a:cubicBezTo>
                    <a:pt x="47" y="121"/>
                    <a:pt x="47" y="121"/>
                    <a:pt x="47" y="121"/>
                  </a:cubicBezTo>
                  <a:cubicBezTo>
                    <a:pt x="21" y="121"/>
                    <a:pt x="0" y="99"/>
                    <a:pt x="0" y="7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1"/>
                    <a:pt x="21" y="0"/>
                    <a:pt x="47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100" y="0"/>
                    <a:pt x="121" y="21"/>
                    <a:pt x="121" y="47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99"/>
                    <a:pt x="100" y="121"/>
                    <a:pt x="73" y="12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Freeform 910">
              <a:extLst>
                <a:ext uri="{FF2B5EF4-FFF2-40B4-BE49-F238E27FC236}">
                  <a16:creationId xmlns:a16="http://schemas.microsoft.com/office/drawing/2014/main" id="{ADA859EC-86EF-491C-AFA3-FE694B609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7688" y="3028951"/>
              <a:ext cx="330200" cy="328613"/>
            </a:xfrm>
            <a:custGeom>
              <a:avLst/>
              <a:gdLst>
                <a:gd name="T0" fmla="*/ 74 w 121"/>
                <a:gd name="T1" fmla="*/ 121 h 121"/>
                <a:gd name="T2" fmla="*/ 48 w 121"/>
                <a:gd name="T3" fmla="*/ 121 h 121"/>
                <a:gd name="T4" fmla="*/ 0 w 121"/>
                <a:gd name="T5" fmla="*/ 73 h 121"/>
                <a:gd name="T6" fmla="*/ 0 w 121"/>
                <a:gd name="T7" fmla="*/ 47 h 121"/>
                <a:gd name="T8" fmla="*/ 48 w 121"/>
                <a:gd name="T9" fmla="*/ 0 h 121"/>
                <a:gd name="T10" fmla="*/ 74 w 121"/>
                <a:gd name="T11" fmla="*/ 0 h 121"/>
                <a:gd name="T12" fmla="*/ 121 w 121"/>
                <a:gd name="T13" fmla="*/ 47 h 121"/>
                <a:gd name="T14" fmla="*/ 121 w 121"/>
                <a:gd name="T15" fmla="*/ 73 h 121"/>
                <a:gd name="T16" fmla="*/ 74 w 121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1">
                  <a:moveTo>
                    <a:pt x="74" y="121"/>
                  </a:moveTo>
                  <a:cubicBezTo>
                    <a:pt x="48" y="121"/>
                    <a:pt x="48" y="121"/>
                    <a:pt x="48" y="121"/>
                  </a:cubicBezTo>
                  <a:cubicBezTo>
                    <a:pt x="21" y="121"/>
                    <a:pt x="0" y="99"/>
                    <a:pt x="0" y="73"/>
                  </a:cubicBezTo>
                  <a:cubicBezTo>
                    <a:pt x="0" y="47"/>
                    <a:pt x="0" y="47"/>
                    <a:pt x="0" y="47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100" y="0"/>
                    <a:pt x="121" y="21"/>
                    <a:pt x="121" y="47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99"/>
                    <a:pt x="100" y="121"/>
                    <a:pt x="74" y="12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911">
              <a:extLst>
                <a:ext uri="{FF2B5EF4-FFF2-40B4-BE49-F238E27FC236}">
                  <a16:creationId xmlns:a16="http://schemas.microsoft.com/office/drawing/2014/main" id="{C79DFAC2-523C-4874-BC41-097A768E4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6" y="2014538"/>
              <a:ext cx="331788" cy="327025"/>
            </a:xfrm>
            <a:custGeom>
              <a:avLst/>
              <a:gdLst>
                <a:gd name="T0" fmla="*/ 122 w 122"/>
                <a:gd name="T1" fmla="*/ 63 h 121"/>
                <a:gd name="T2" fmla="*/ 122 w 122"/>
                <a:gd name="T3" fmla="*/ 96 h 121"/>
                <a:gd name="T4" fmla="*/ 96 w 122"/>
                <a:gd name="T5" fmla="*/ 121 h 121"/>
                <a:gd name="T6" fmla="*/ 26 w 122"/>
                <a:gd name="T7" fmla="*/ 121 h 121"/>
                <a:gd name="T8" fmla="*/ 0 w 122"/>
                <a:gd name="T9" fmla="*/ 96 h 121"/>
                <a:gd name="T10" fmla="*/ 0 w 122"/>
                <a:gd name="T11" fmla="*/ 67 h 121"/>
                <a:gd name="T12" fmla="*/ 0 w 122"/>
                <a:gd name="T13" fmla="*/ 54 h 121"/>
                <a:gd name="T14" fmla="*/ 0 w 122"/>
                <a:gd name="T15" fmla="*/ 25 h 121"/>
                <a:gd name="T16" fmla="*/ 26 w 122"/>
                <a:gd name="T17" fmla="*/ 0 h 121"/>
                <a:gd name="T18" fmla="*/ 96 w 122"/>
                <a:gd name="T19" fmla="*/ 0 h 121"/>
                <a:gd name="T20" fmla="*/ 122 w 122"/>
                <a:gd name="T21" fmla="*/ 25 h 121"/>
                <a:gd name="T22" fmla="*/ 122 w 122"/>
                <a:gd name="T23" fmla="*/ 54 h 121"/>
                <a:gd name="T24" fmla="*/ 122 w 122"/>
                <a:gd name="T25" fmla="*/ 6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2" h="121">
                  <a:moveTo>
                    <a:pt x="122" y="63"/>
                  </a:moveTo>
                  <a:cubicBezTo>
                    <a:pt x="122" y="96"/>
                    <a:pt x="122" y="96"/>
                    <a:pt x="122" y="96"/>
                  </a:cubicBezTo>
                  <a:cubicBezTo>
                    <a:pt x="122" y="110"/>
                    <a:pt x="110" y="121"/>
                    <a:pt x="96" y="121"/>
                  </a:cubicBezTo>
                  <a:cubicBezTo>
                    <a:pt x="26" y="121"/>
                    <a:pt x="26" y="121"/>
                    <a:pt x="26" y="121"/>
                  </a:cubicBezTo>
                  <a:cubicBezTo>
                    <a:pt x="12" y="121"/>
                    <a:pt x="0" y="110"/>
                    <a:pt x="0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11"/>
                    <a:pt x="12" y="0"/>
                    <a:pt x="2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10" y="0"/>
                    <a:pt x="122" y="11"/>
                    <a:pt x="122" y="25"/>
                  </a:cubicBezTo>
                  <a:cubicBezTo>
                    <a:pt x="122" y="54"/>
                    <a:pt x="122" y="54"/>
                    <a:pt x="122" y="54"/>
                  </a:cubicBezTo>
                  <a:lnTo>
                    <a:pt x="122" y="63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Line 912">
              <a:extLst>
                <a:ext uri="{FF2B5EF4-FFF2-40B4-BE49-F238E27FC236}">
                  <a16:creationId xmlns:a16="http://schemas.microsoft.com/office/drawing/2014/main" id="{C579CD86-A55E-429E-9FA9-068FC9F324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3163" y="2160588"/>
              <a:ext cx="6699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913">
              <a:extLst>
                <a:ext uri="{FF2B5EF4-FFF2-40B4-BE49-F238E27FC236}">
                  <a16:creationId xmlns:a16="http://schemas.microsoft.com/office/drawing/2014/main" id="{AA6281A8-F2E7-4EDC-A09A-8CC263340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9851" y="2160588"/>
              <a:ext cx="771525" cy="0"/>
            </a:xfrm>
            <a:custGeom>
              <a:avLst/>
              <a:gdLst>
                <a:gd name="T0" fmla="*/ 0 w 486"/>
                <a:gd name="T1" fmla="*/ 74 w 486"/>
                <a:gd name="T2" fmla="*/ 486 w 48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86">
                  <a:moveTo>
                    <a:pt x="0" y="0"/>
                  </a:moveTo>
                  <a:lnTo>
                    <a:pt x="74" y="0"/>
                  </a:lnTo>
                  <a:lnTo>
                    <a:pt x="486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906">
              <a:extLst>
                <a:ext uri="{FF2B5EF4-FFF2-40B4-BE49-F238E27FC236}">
                  <a16:creationId xmlns:a16="http://schemas.microsoft.com/office/drawing/2014/main" id="{9103E14A-AE3F-4307-9661-E38F9C9EE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788" y="2043113"/>
              <a:ext cx="236538" cy="233363"/>
            </a:xfrm>
            <a:custGeom>
              <a:avLst/>
              <a:gdLst>
                <a:gd name="T0" fmla="*/ 87 w 87"/>
                <a:gd name="T1" fmla="*/ 43 h 86"/>
                <a:gd name="T2" fmla="*/ 87 w 87"/>
                <a:gd name="T3" fmla="*/ 61 h 86"/>
                <a:gd name="T4" fmla="*/ 61 w 87"/>
                <a:gd name="T5" fmla="*/ 86 h 86"/>
                <a:gd name="T6" fmla="*/ 26 w 87"/>
                <a:gd name="T7" fmla="*/ 86 h 86"/>
                <a:gd name="T8" fmla="*/ 0 w 87"/>
                <a:gd name="T9" fmla="*/ 61 h 86"/>
                <a:gd name="T10" fmla="*/ 0 w 87"/>
                <a:gd name="T11" fmla="*/ 26 h 86"/>
                <a:gd name="T12" fmla="*/ 26 w 87"/>
                <a:gd name="T13" fmla="*/ 0 h 86"/>
                <a:gd name="T14" fmla="*/ 61 w 87"/>
                <a:gd name="T15" fmla="*/ 0 h 86"/>
                <a:gd name="T16" fmla="*/ 87 w 87"/>
                <a:gd name="T17" fmla="*/ 26 h 86"/>
                <a:gd name="T18" fmla="*/ 87 w 87"/>
                <a:gd name="T19" fmla="*/ 4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" h="86">
                  <a:moveTo>
                    <a:pt x="87" y="43"/>
                  </a:moveTo>
                  <a:cubicBezTo>
                    <a:pt x="87" y="61"/>
                    <a:pt x="87" y="61"/>
                    <a:pt x="87" y="61"/>
                  </a:cubicBezTo>
                  <a:cubicBezTo>
                    <a:pt x="87" y="75"/>
                    <a:pt x="75" y="86"/>
                    <a:pt x="61" y="86"/>
                  </a:cubicBezTo>
                  <a:cubicBezTo>
                    <a:pt x="26" y="86"/>
                    <a:pt x="26" y="86"/>
                    <a:pt x="26" y="86"/>
                  </a:cubicBezTo>
                  <a:cubicBezTo>
                    <a:pt x="12" y="86"/>
                    <a:pt x="0" y="75"/>
                    <a:pt x="0" y="6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2" y="0"/>
                    <a:pt x="26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75" y="0"/>
                    <a:pt x="87" y="12"/>
                    <a:pt x="87" y="26"/>
                  </a:cubicBezTo>
                  <a:lnTo>
                    <a:pt x="87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895">
              <a:extLst>
                <a:ext uri="{FF2B5EF4-FFF2-40B4-BE49-F238E27FC236}">
                  <a16:creationId xmlns:a16="http://schemas.microsoft.com/office/drawing/2014/main" id="{F4BD20E2-B2B1-4E17-A2AB-4BF8BC860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351" y="1285876"/>
              <a:ext cx="4303713" cy="4286250"/>
            </a:xfrm>
            <a:custGeom>
              <a:avLst/>
              <a:gdLst>
                <a:gd name="T0" fmla="*/ 1535 w 1583"/>
                <a:gd name="T1" fmla="*/ 1583 h 1583"/>
                <a:gd name="T2" fmla="*/ 48 w 1583"/>
                <a:gd name="T3" fmla="*/ 1583 h 1583"/>
                <a:gd name="T4" fmla="*/ 0 w 1583"/>
                <a:gd name="T5" fmla="*/ 1535 h 1583"/>
                <a:gd name="T6" fmla="*/ 0 w 1583"/>
                <a:gd name="T7" fmla="*/ 48 h 1583"/>
                <a:gd name="T8" fmla="*/ 48 w 1583"/>
                <a:gd name="T9" fmla="*/ 0 h 1583"/>
                <a:gd name="T10" fmla="*/ 1535 w 1583"/>
                <a:gd name="T11" fmla="*/ 0 h 1583"/>
                <a:gd name="T12" fmla="*/ 1583 w 1583"/>
                <a:gd name="T13" fmla="*/ 48 h 1583"/>
                <a:gd name="T14" fmla="*/ 1583 w 1583"/>
                <a:gd name="T15" fmla="*/ 1535 h 1583"/>
                <a:gd name="T16" fmla="*/ 1535 w 1583"/>
                <a:gd name="T17" fmla="*/ 1583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3" h="1583">
                  <a:moveTo>
                    <a:pt x="1535" y="1583"/>
                  </a:moveTo>
                  <a:cubicBezTo>
                    <a:pt x="48" y="1583"/>
                    <a:pt x="48" y="1583"/>
                    <a:pt x="48" y="1583"/>
                  </a:cubicBezTo>
                  <a:cubicBezTo>
                    <a:pt x="21" y="1583"/>
                    <a:pt x="0" y="1561"/>
                    <a:pt x="0" y="153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535" y="0"/>
                    <a:pt x="1535" y="0"/>
                    <a:pt x="1535" y="0"/>
                  </a:cubicBezTo>
                  <a:cubicBezTo>
                    <a:pt x="1562" y="0"/>
                    <a:pt x="1583" y="21"/>
                    <a:pt x="1583" y="48"/>
                  </a:cubicBezTo>
                  <a:cubicBezTo>
                    <a:pt x="1583" y="1535"/>
                    <a:pt x="1583" y="1535"/>
                    <a:pt x="1583" y="1535"/>
                  </a:cubicBezTo>
                  <a:cubicBezTo>
                    <a:pt x="1583" y="1561"/>
                    <a:pt x="1562" y="1583"/>
                    <a:pt x="1535" y="1583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73" name="Oval 972">
            <a:extLst>
              <a:ext uri="{FF2B5EF4-FFF2-40B4-BE49-F238E27FC236}">
                <a16:creationId xmlns:a16="http://schemas.microsoft.com/office/drawing/2014/main" id="{D3EDC642-D3C9-4B44-8CF7-0E4E6E4647E8}"/>
              </a:ext>
            </a:extLst>
          </p:cNvPr>
          <p:cNvSpPr/>
          <p:nvPr/>
        </p:nvSpPr>
        <p:spPr>
          <a:xfrm>
            <a:off x="4554435" y="493077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76" name="Group 975">
            <a:extLst>
              <a:ext uri="{FF2B5EF4-FFF2-40B4-BE49-F238E27FC236}">
                <a16:creationId xmlns:a16="http://schemas.microsoft.com/office/drawing/2014/main" id="{ADFECAAE-6D08-4C7C-87B4-DD57FF969C17}"/>
              </a:ext>
            </a:extLst>
          </p:cNvPr>
          <p:cNvGrpSpPr/>
          <p:nvPr/>
        </p:nvGrpSpPr>
        <p:grpSpPr>
          <a:xfrm>
            <a:off x="4687255" y="5064357"/>
            <a:ext cx="374292" cy="372773"/>
            <a:chOff x="3943351" y="1285876"/>
            <a:chExt cx="4303713" cy="4286250"/>
          </a:xfrm>
        </p:grpSpPr>
        <p:sp>
          <p:nvSpPr>
            <p:cNvPr id="977" name="Line 917">
              <a:extLst>
                <a:ext uri="{FF2B5EF4-FFF2-40B4-BE49-F238E27FC236}">
                  <a16:creationId xmlns:a16="http://schemas.microsoft.com/office/drawing/2014/main" id="{6E22D725-FF97-4CCD-A7CC-E75757E923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45151" y="5033963"/>
              <a:ext cx="85566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918">
              <a:extLst>
                <a:ext uri="{FF2B5EF4-FFF2-40B4-BE49-F238E27FC236}">
                  <a16:creationId xmlns:a16="http://schemas.microsoft.com/office/drawing/2014/main" id="{3F431D89-8EAC-4D17-91D0-F245D0DBC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1" y="1554163"/>
              <a:ext cx="3959225" cy="3379788"/>
            </a:xfrm>
            <a:custGeom>
              <a:avLst/>
              <a:gdLst>
                <a:gd name="T0" fmla="*/ 517 w 1456"/>
                <a:gd name="T1" fmla="*/ 1248 h 1248"/>
                <a:gd name="T2" fmla="*/ 56 w 1456"/>
                <a:gd name="T3" fmla="*/ 1248 h 1248"/>
                <a:gd name="T4" fmla="*/ 0 w 1456"/>
                <a:gd name="T5" fmla="*/ 1192 h 1248"/>
                <a:gd name="T6" fmla="*/ 0 w 1456"/>
                <a:gd name="T7" fmla="*/ 56 h 1248"/>
                <a:gd name="T8" fmla="*/ 56 w 1456"/>
                <a:gd name="T9" fmla="*/ 0 h 1248"/>
                <a:gd name="T10" fmla="*/ 1399 w 1456"/>
                <a:gd name="T11" fmla="*/ 0 h 1248"/>
                <a:gd name="T12" fmla="*/ 1456 w 1456"/>
                <a:gd name="T13" fmla="*/ 56 h 1248"/>
                <a:gd name="T14" fmla="*/ 1456 w 1456"/>
                <a:gd name="T15" fmla="*/ 1192 h 1248"/>
                <a:gd name="T16" fmla="*/ 1399 w 1456"/>
                <a:gd name="T17" fmla="*/ 1248 h 1248"/>
                <a:gd name="T18" fmla="*/ 939 w 1456"/>
                <a:gd name="T19" fmla="*/ 1248 h 1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56" h="1248">
                  <a:moveTo>
                    <a:pt x="517" y="1248"/>
                  </a:moveTo>
                  <a:cubicBezTo>
                    <a:pt x="56" y="1248"/>
                    <a:pt x="56" y="1248"/>
                    <a:pt x="56" y="1248"/>
                  </a:cubicBezTo>
                  <a:cubicBezTo>
                    <a:pt x="25" y="1248"/>
                    <a:pt x="0" y="1223"/>
                    <a:pt x="0" y="1192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25"/>
                    <a:pt x="25" y="0"/>
                    <a:pt x="56" y="0"/>
                  </a:cubicBezTo>
                  <a:cubicBezTo>
                    <a:pt x="1399" y="0"/>
                    <a:pt x="1399" y="0"/>
                    <a:pt x="1399" y="0"/>
                  </a:cubicBezTo>
                  <a:cubicBezTo>
                    <a:pt x="1430" y="0"/>
                    <a:pt x="1456" y="25"/>
                    <a:pt x="1456" y="56"/>
                  </a:cubicBezTo>
                  <a:cubicBezTo>
                    <a:pt x="1456" y="1192"/>
                    <a:pt x="1456" y="1192"/>
                    <a:pt x="1456" y="1192"/>
                  </a:cubicBezTo>
                  <a:cubicBezTo>
                    <a:pt x="1456" y="1223"/>
                    <a:pt x="1430" y="1248"/>
                    <a:pt x="1399" y="1248"/>
                  </a:cubicBezTo>
                  <a:cubicBezTo>
                    <a:pt x="939" y="1248"/>
                    <a:pt x="939" y="1248"/>
                    <a:pt x="939" y="124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Oval 920">
              <a:extLst>
                <a:ext uri="{FF2B5EF4-FFF2-40B4-BE49-F238E27FC236}">
                  <a16:creationId xmlns:a16="http://schemas.microsoft.com/office/drawing/2014/main" id="{E1DA8114-7B20-4982-8B6D-41AFBF10E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1188" y="5202238"/>
              <a:ext cx="106363" cy="104775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Oval 921">
              <a:extLst>
                <a:ext uri="{FF2B5EF4-FFF2-40B4-BE49-F238E27FC236}">
                  <a16:creationId xmlns:a16="http://schemas.microsoft.com/office/drawing/2014/main" id="{8756AE35-9B74-48C3-AB01-2762D9A20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551" y="5202238"/>
              <a:ext cx="106363" cy="104775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Oval 922">
              <a:extLst>
                <a:ext uri="{FF2B5EF4-FFF2-40B4-BE49-F238E27FC236}">
                  <a16:creationId xmlns:a16="http://schemas.microsoft.com/office/drawing/2014/main" id="{238330A5-85C2-42E2-AC15-D5C17CF7E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2038" y="5202238"/>
              <a:ext cx="106363" cy="104775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923">
              <a:extLst>
                <a:ext uri="{FF2B5EF4-FFF2-40B4-BE49-F238E27FC236}">
                  <a16:creationId xmlns:a16="http://schemas.microsoft.com/office/drawing/2014/main" id="{07FFB53E-FC77-4002-B89A-2E5252E8B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8163" y="2428876"/>
              <a:ext cx="969963" cy="1254125"/>
            </a:xfrm>
            <a:custGeom>
              <a:avLst/>
              <a:gdLst>
                <a:gd name="T0" fmla="*/ 426 w 611"/>
                <a:gd name="T1" fmla="*/ 0 h 790"/>
                <a:gd name="T2" fmla="*/ 519 w 611"/>
                <a:gd name="T3" fmla="*/ 141 h 790"/>
                <a:gd name="T4" fmla="*/ 462 w 611"/>
                <a:gd name="T5" fmla="*/ 215 h 790"/>
                <a:gd name="T6" fmla="*/ 611 w 611"/>
                <a:gd name="T7" fmla="*/ 621 h 790"/>
                <a:gd name="T8" fmla="*/ 436 w 611"/>
                <a:gd name="T9" fmla="*/ 790 h 790"/>
                <a:gd name="T10" fmla="*/ 145 w 611"/>
                <a:gd name="T11" fmla="*/ 790 h 790"/>
                <a:gd name="T12" fmla="*/ 0 w 611"/>
                <a:gd name="T13" fmla="*/ 645 h 790"/>
                <a:gd name="T14" fmla="*/ 118 w 611"/>
                <a:gd name="T15" fmla="*/ 215 h 790"/>
                <a:gd name="T16" fmla="*/ 75 w 611"/>
                <a:gd name="T17" fmla="*/ 119 h 790"/>
                <a:gd name="T18" fmla="*/ 179 w 611"/>
                <a:gd name="T19" fmla="*/ 0 h 790"/>
                <a:gd name="T20" fmla="*/ 306 w 611"/>
                <a:gd name="T21" fmla="*/ 0 h 790"/>
                <a:gd name="T22" fmla="*/ 426 w 611"/>
                <a:gd name="T23" fmla="*/ 0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1" h="790">
                  <a:moveTo>
                    <a:pt x="426" y="0"/>
                  </a:moveTo>
                  <a:lnTo>
                    <a:pt x="519" y="141"/>
                  </a:lnTo>
                  <a:lnTo>
                    <a:pt x="462" y="215"/>
                  </a:lnTo>
                  <a:lnTo>
                    <a:pt x="611" y="621"/>
                  </a:lnTo>
                  <a:lnTo>
                    <a:pt x="436" y="790"/>
                  </a:lnTo>
                  <a:lnTo>
                    <a:pt x="145" y="790"/>
                  </a:lnTo>
                  <a:lnTo>
                    <a:pt x="0" y="645"/>
                  </a:lnTo>
                  <a:lnTo>
                    <a:pt x="118" y="215"/>
                  </a:lnTo>
                  <a:lnTo>
                    <a:pt x="75" y="119"/>
                  </a:lnTo>
                  <a:lnTo>
                    <a:pt x="179" y="0"/>
                  </a:lnTo>
                  <a:lnTo>
                    <a:pt x="306" y="0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924">
              <a:extLst>
                <a:ext uri="{FF2B5EF4-FFF2-40B4-BE49-F238E27FC236}">
                  <a16:creationId xmlns:a16="http://schemas.microsoft.com/office/drawing/2014/main" id="{306DACFA-444E-4055-B4D5-C7B586F54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1513" y="3684588"/>
              <a:ext cx="657225" cy="228600"/>
            </a:xfrm>
            <a:custGeom>
              <a:avLst/>
              <a:gdLst>
                <a:gd name="T0" fmla="*/ 209 w 242"/>
                <a:gd name="T1" fmla="*/ 84 h 84"/>
                <a:gd name="T2" fmla="*/ 32 w 242"/>
                <a:gd name="T3" fmla="*/ 84 h 84"/>
                <a:gd name="T4" fmla="*/ 0 w 242"/>
                <a:gd name="T5" fmla="*/ 52 h 84"/>
                <a:gd name="T6" fmla="*/ 0 w 242"/>
                <a:gd name="T7" fmla="*/ 32 h 84"/>
                <a:gd name="T8" fmla="*/ 32 w 242"/>
                <a:gd name="T9" fmla="*/ 0 h 84"/>
                <a:gd name="T10" fmla="*/ 209 w 242"/>
                <a:gd name="T11" fmla="*/ 0 h 84"/>
                <a:gd name="T12" fmla="*/ 242 w 242"/>
                <a:gd name="T13" fmla="*/ 32 h 84"/>
                <a:gd name="T14" fmla="*/ 242 w 242"/>
                <a:gd name="T15" fmla="*/ 52 h 84"/>
                <a:gd name="T16" fmla="*/ 209 w 242"/>
                <a:gd name="T17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2" h="84">
                  <a:moveTo>
                    <a:pt x="209" y="84"/>
                  </a:moveTo>
                  <a:cubicBezTo>
                    <a:pt x="32" y="84"/>
                    <a:pt x="32" y="84"/>
                    <a:pt x="32" y="84"/>
                  </a:cubicBezTo>
                  <a:cubicBezTo>
                    <a:pt x="14" y="84"/>
                    <a:pt x="0" y="70"/>
                    <a:pt x="0" y="5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14"/>
                    <a:pt x="14" y="0"/>
                    <a:pt x="32" y="0"/>
                  </a:cubicBezTo>
                  <a:cubicBezTo>
                    <a:pt x="209" y="0"/>
                    <a:pt x="209" y="0"/>
                    <a:pt x="209" y="0"/>
                  </a:cubicBezTo>
                  <a:cubicBezTo>
                    <a:pt x="227" y="0"/>
                    <a:pt x="242" y="14"/>
                    <a:pt x="242" y="32"/>
                  </a:cubicBezTo>
                  <a:cubicBezTo>
                    <a:pt x="242" y="52"/>
                    <a:pt x="242" y="52"/>
                    <a:pt x="242" y="52"/>
                  </a:cubicBezTo>
                  <a:cubicBezTo>
                    <a:pt x="242" y="70"/>
                    <a:pt x="227" y="84"/>
                    <a:pt x="209" y="84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Line 925">
              <a:extLst>
                <a:ext uri="{FF2B5EF4-FFF2-40B4-BE49-F238E27FC236}">
                  <a16:creationId xmlns:a16="http://schemas.microsoft.com/office/drawing/2014/main" id="{298EC328-673F-4D3B-AC19-3DD5A4EDEE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37238" y="3913188"/>
              <a:ext cx="0" cy="10668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Line 926">
              <a:extLst>
                <a:ext uri="{FF2B5EF4-FFF2-40B4-BE49-F238E27FC236}">
                  <a16:creationId xmlns:a16="http://schemas.microsoft.com/office/drawing/2014/main" id="{668CA8D0-DDF0-4AC7-82C0-19AF10AC49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9838" y="3913188"/>
              <a:ext cx="0" cy="10668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Line 927">
              <a:extLst>
                <a:ext uri="{FF2B5EF4-FFF2-40B4-BE49-F238E27FC236}">
                  <a16:creationId xmlns:a16="http://schemas.microsoft.com/office/drawing/2014/main" id="{0611C55B-297B-46AC-A3E4-8F8BF93499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3938" y="2390776"/>
              <a:ext cx="0" cy="51435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Oval 928">
              <a:extLst>
                <a:ext uri="{FF2B5EF4-FFF2-40B4-BE49-F238E27FC236}">
                  <a16:creationId xmlns:a16="http://schemas.microsoft.com/office/drawing/2014/main" id="{A6116E3A-F128-4573-A927-25BEB615B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0588" y="2935288"/>
              <a:ext cx="266700" cy="265113"/>
            </a:xfrm>
            <a:prstGeom prst="ellipse">
              <a:avLst/>
            </a:prstGeom>
            <a:solidFill>
              <a:schemeClr val="accent1"/>
            </a:solidFill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929">
              <a:extLst>
                <a:ext uri="{FF2B5EF4-FFF2-40B4-BE49-F238E27FC236}">
                  <a16:creationId xmlns:a16="http://schemas.microsoft.com/office/drawing/2014/main" id="{326D42CF-0ED5-4FFE-AC76-BD2727F0C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5788" y="2003426"/>
              <a:ext cx="234950" cy="234950"/>
            </a:xfrm>
            <a:custGeom>
              <a:avLst/>
              <a:gdLst>
                <a:gd name="T0" fmla="*/ 0 w 86"/>
                <a:gd name="T1" fmla="*/ 43 h 87"/>
                <a:gd name="T2" fmla="*/ 0 w 86"/>
                <a:gd name="T3" fmla="*/ 26 h 87"/>
                <a:gd name="T4" fmla="*/ 25 w 86"/>
                <a:gd name="T5" fmla="*/ 0 h 87"/>
                <a:gd name="T6" fmla="*/ 60 w 86"/>
                <a:gd name="T7" fmla="*/ 0 h 87"/>
                <a:gd name="T8" fmla="*/ 86 w 86"/>
                <a:gd name="T9" fmla="*/ 26 h 87"/>
                <a:gd name="T10" fmla="*/ 86 w 86"/>
                <a:gd name="T11" fmla="*/ 61 h 87"/>
                <a:gd name="T12" fmla="*/ 60 w 86"/>
                <a:gd name="T13" fmla="*/ 87 h 87"/>
                <a:gd name="T14" fmla="*/ 25 w 86"/>
                <a:gd name="T15" fmla="*/ 87 h 87"/>
                <a:gd name="T16" fmla="*/ 0 w 86"/>
                <a:gd name="T17" fmla="*/ 61 h 87"/>
                <a:gd name="T18" fmla="*/ 0 w 86"/>
                <a:gd name="T19" fmla="*/ 4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7">
                  <a:moveTo>
                    <a:pt x="0" y="43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74" y="0"/>
                    <a:pt x="86" y="12"/>
                    <a:pt x="86" y="26"/>
                  </a:cubicBezTo>
                  <a:cubicBezTo>
                    <a:pt x="86" y="61"/>
                    <a:pt x="86" y="61"/>
                    <a:pt x="86" y="61"/>
                  </a:cubicBezTo>
                  <a:cubicBezTo>
                    <a:pt x="86" y="75"/>
                    <a:pt x="74" y="87"/>
                    <a:pt x="60" y="87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11" y="87"/>
                    <a:pt x="0" y="75"/>
                    <a:pt x="0" y="61"/>
                  </a:cubicBezTo>
                  <a:lnTo>
                    <a:pt x="0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931">
              <a:extLst>
                <a:ext uri="{FF2B5EF4-FFF2-40B4-BE49-F238E27FC236}">
                  <a16:creationId xmlns:a16="http://schemas.microsoft.com/office/drawing/2014/main" id="{DE5922DA-3D40-4BD5-B9A7-3668FC0C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4276" y="2146301"/>
              <a:ext cx="811213" cy="836613"/>
            </a:xfrm>
            <a:custGeom>
              <a:avLst/>
              <a:gdLst>
                <a:gd name="T0" fmla="*/ 0 w 298"/>
                <a:gd name="T1" fmla="*/ 0 h 309"/>
                <a:gd name="T2" fmla="*/ 298 w 298"/>
                <a:gd name="T3" fmla="*/ 309 h 3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09">
                  <a:moveTo>
                    <a:pt x="0" y="0"/>
                  </a:moveTo>
                  <a:cubicBezTo>
                    <a:pt x="255" y="30"/>
                    <a:pt x="298" y="309"/>
                    <a:pt x="298" y="30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932">
              <a:extLst>
                <a:ext uri="{FF2B5EF4-FFF2-40B4-BE49-F238E27FC236}">
                  <a16:creationId xmlns:a16="http://schemas.microsoft.com/office/drawing/2014/main" id="{BE18F164-4819-4037-8E26-BD72B3A65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038" y="2154238"/>
              <a:ext cx="809625" cy="828675"/>
            </a:xfrm>
            <a:custGeom>
              <a:avLst/>
              <a:gdLst>
                <a:gd name="T0" fmla="*/ 0 w 298"/>
                <a:gd name="T1" fmla="*/ 306 h 306"/>
                <a:gd name="T2" fmla="*/ 298 w 298"/>
                <a:gd name="T3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8" h="306">
                  <a:moveTo>
                    <a:pt x="0" y="306"/>
                  </a:moveTo>
                  <a:cubicBezTo>
                    <a:pt x="0" y="306"/>
                    <a:pt x="43" y="45"/>
                    <a:pt x="29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933">
              <a:extLst>
                <a:ext uri="{FF2B5EF4-FFF2-40B4-BE49-F238E27FC236}">
                  <a16:creationId xmlns:a16="http://schemas.microsoft.com/office/drawing/2014/main" id="{AE0EE3BE-D2FE-4E75-9CFF-8B2D6D184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9351" y="2989263"/>
              <a:ext cx="328613" cy="327025"/>
            </a:xfrm>
            <a:custGeom>
              <a:avLst/>
              <a:gdLst>
                <a:gd name="T0" fmla="*/ 73 w 121"/>
                <a:gd name="T1" fmla="*/ 121 h 121"/>
                <a:gd name="T2" fmla="*/ 48 w 121"/>
                <a:gd name="T3" fmla="*/ 121 h 121"/>
                <a:gd name="T4" fmla="*/ 0 w 121"/>
                <a:gd name="T5" fmla="*/ 73 h 121"/>
                <a:gd name="T6" fmla="*/ 0 w 121"/>
                <a:gd name="T7" fmla="*/ 48 h 121"/>
                <a:gd name="T8" fmla="*/ 48 w 121"/>
                <a:gd name="T9" fmla="*/ 0 h 121"/>
                <a:gd name="T10" fmla="*/ 73 w 121"/>
                <a:gd name="T11" fmla="*/ 0 h 121"/>
                <a:gd name="T12" fmla="*/ 121 w 121"/>
                <a:gd name="T13" fmla="*/ 48 h 121"/>
                <a:gd name="T14" fmla="*/ 121 w 121"/>
                <a:gd name="T15" fmla="*/ 73 h 121"/>
                <a:gd name="T16" fmla="*/ 73 w 121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1">
                  <a:moveTo>
                    <a:pt x="73" y="121"/>
                  </a:moveTo>
                  <a:cubicBezTo>
                    <a:pt x="48" y="121"/>
                    <a:pt x="48" y="121"/>
                    <a:pt x="48" y="121"/>
                  </a:cubicBezTo>
                  <a:cubicBezTo>
                    <a:pt x="21" y="121"/>
                    <a:pt x="0" y="100"/>
                    <a:pt x="0" y="7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73" y="0"/>
                    <a:pt x="73" y="0"/>
                    <a:pt x="73" y="0"/>
                  </a:cubicBezTo>
                  <a:cubicBezTo>
                    <a:pt x="100" y="0"/>
                    <a:pt x="121" y="21"/>
                    <a:pt x="121" y="48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100"/>
                    <a:pt x="100" y="121"/>
                    <a:pt x="73" y="12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934">
              <a:extLst>
                <a:ext uri="{FF2B5EF4-FFF2-40B4-BE49-F238E27FC236}">
                  <a16:creationId xmlns:a16="http://schemas.microsoft.com/office/drawing/2014/main" id="{EB0C45B2-6597-40EB-B67A-01A46B798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8801" y="2989263"/>
              <a:ext cx="328613" cy="327025"/>
            </a:xfrm>
            <a:custGeom>
              <a:avLst/>
              <a:gdLst>
                <a:gd name="T0" fmla="*/ 74 w 121"/>
                <a:gd name="T1" fmla="*/ 121 h 121"/>
                <a:gd name="T2" fmla="*/ 48 w 121"/>
                <a:gd name="T3" fmla="*/ 121 h 121"/>
                <a:gd name="T4" fmla="*/ 0 w 121"/>
                <a:gd name="T5" fmla="*/ 73 h 121"/>
                <a:gd name="T6" fmla="*/ 0 w 121"/>
                <a:gd name="T7" fmla="*/ 48 h 121"/>
                <a:gd name="T8" fmla="*/ 48 w 121"/>
                <a:gd name="T9" fmla="*/ 0 h 121"/>
                <a:gd name="T10" fmla="*/ 74 w 121"/>
                <a:gd name="T11" fmla="*/ 0 h 121"/>
                <a:gd name="T12" fmla="*/ 121 w 121"/>
                <a:gd name="T13" fmla="*/ 48 h 121"/>
                <a:gd name="T14" fmla="*/ 121 w 121"/>
                <a:gd name="T15" fmla="*/ 73 h 121"/>
                <a:gd name="T16" fmla="*/ 74 w 121"/>
                <a:gd name="T17" fmla="*/ 12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1" h="121">
                  <a:moveTo>
                    <a:pt x="74" y="121"/>
                  </a:moveTo>
                  <a:cubicBezTo>
                    <a:pt x="48" y="121"/>
                    <a:pt x="48" y="121"/>
                    <a:pt x="48" y="121"/>
                  </a:cubicBezTo>
                  <a:cubicBezTo>
                    <a:pt x="22" y="121"/>
                    <a:pt x="0" y="100"/>
                    <a:pt x="0" y="7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2" y="0"/>
                    <a:pt x="48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100" y="0"/>
                    <a:pt x="121" y="21"/>
                    <a:pt x="121" y="48"/>
                  </a:cubicBezTo>
                  <a:cubicBezTo>
                    <a:pt x="121" y="73"/>
                    <a:pt x="121" y="73"/>
                    <a:pt x="121" y="73"/>
                  </a:cubicBezTo>
                  <a:cubicBezTo>
                    <a:pt x="121" y="100"/>
                    <a:pt x="100" y="121"/>
                    <a:pt x="74" y="12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935">
              <a:extLst>
                <a:ext uri="{FF2B5EF4-FFF2-40B4-BE49-F238E27FC236}">
                  <a16:creationId xmlns:a16="http://schemas.microsoft.com/office/drawing/2014/main" id="{A3C3C19D-52AC-4CDD-A2D5-8841E37B4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5663" y="1973263"/>
              <a:ext cx="328613" cy="328613"/>
            </a:xfrm>
            <a:custGeom>
              <a:avLst/>
              <a:gdLst>
                <a:gd name="T0" fmla="*/ 121 w 121"/>
                <a:gd name="T1" fmla="*/ 64 h 121"/>
                <a:gd name="T2" fmla="*/ 121 w 121"/>
                <a:gd name="T3" fmla="*/ 96 h 121"/>
                <a:gd name="T4" fmla="*/ 95 w 121"/>
                <a:gd name="T5" fmla="*/ 121 h 121"/>
                <a:gd name="T6" fmla="*/ 25 w 121"/>
                <a:gd name="T7" fmla="*/ 121 h 121"/>
                <a:gd name="T8" fmla="*/ 0 w 121"/>
                <a:gd name="T9" fmla="*/ 96 h 121"/>
                <a:gd name="T10" fmla="*/ 0 w 121"/>
                <a:gd name="T11" fmla="*/ 67 h 121"/>
                <a:gd name="T12" fmla="*/ 0 w 121"/>
                <a:gd name="T13" fmla="*/ 54 h 121"/>
                <a:gd name="T14" fmla="*/ 0 w 121"/>
                <a:gd name="T15" fmla="*/ 26 h 121"/>
                <a:gd name="T16" fmla="*/ 25 w 121"/>
                <a:gd name="T17" fmla="*/ 0 h 121"/>
                <a:gd name="T18" fmla="*/ 95 w 121"/>
                <a:gd name="T19" fmla="*/ 0 h 121"/>
                <a:gd name="T20" fmla="*/ 121 w 121"/>
                <a:gd name="T21" fmla="*/ 26 h 121"/>
                <a:gd name="T22" fmla="*/ 121 w 121"/>
                <a:gd name="T23" fmla="*/ 54 h 121"/>
                <a:gd name="T24" fmla="*/ 121 w 121"/>
                <a:gd name="T25" fmla="*/ 6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1" h="121">
                  <a:moveTo>
                    <a:pt x="121" y="64"/>
                  </a:moveTo>
                  <a:cubicBezTo>
                    <a:pt x="121" y="96"/>
                    <a:pt x="121" y="96"/>
                    <a:pt x="121" y="96"/>
                  </a:cubicBezTo>
                  <a:cubicBezTo>
                    <a:pt x="121" y="110"/>
                    <a:pt x="109" y="121"/>
                    <a:pt x="95" y="121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11" y="121"/>
                    <a:pt x="0" y="110"/>
                    <a:pt x="0" y="96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9" y="0"/>
                    <a:pt x="121" y="12"/>
                    <a:pt x="121" y="26"/>
                  </a:cubicBezTo>
                  <a:cubicBezTo>
                    <a:pt x="121" y="54"/>
                    <a:pt x="121" y="54"/>
                    <a:pt x="121" y="54"/>
                  </a:cubicBezTo>
                  <a:lnTo>
                    <a:pt x="121" y="64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Line 936">
              <a:extLst>
                <a:ext uri="{FF2B5EF4-FFF2-40B4-BE49-F238E27FC236}">
                  <a16:creationId xmlns:a16="http://schemas.microsoft.com/office/drawing/2014/main" id="{98DC05E1-31DF-4456-94A6-48BE565EB8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4276" y="2119313"/>
              <a:ext cx="6715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937">
              <a:extLst>
                <a:ext uri="{FF2B5EF4-FFF2-40B4-BE49-F238E27FC236}">
                  <a16:creationId xmlns:a16="http://schemas.microsoft.com/office/drawing/2014/main" id="{24AE183E-0180-48E8-B13E-F6B08AE1B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963" y="2119313"/>
              <a:ext cx="774700" cy="0"/>
            </a:xfrm>
            <a:custGeom>
              <a:avLst/>
              <a:gdLst>
                <a:gd name="T0" fmla="*/ 0 w 488"/>
                <a:gd name="T1" fmla="*/ 74 w 488"/>
                <a:gd name="T2" fmla="*/ 488 w 48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88">
                  <a:moveTo>
                    <a:pt x="0" y="0"/>
                  </a:moveTo>
                  <a:lnTo>
                    <a:pt x="74" y="0"/>
                  </a:lnTo>
                  <a:lnTo>
                    <a:pt x="48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930">
              <a:extLst>
                <a:ext uri="{FF2B5EF4-FFF2-40B4-BE49-F238E27FC236}">
                  <a16:creationId xmlns:a16="http://schemas.microsoft.com/office/drawing/2014/main" id="{6CB96A14-A3C7-462C-B089-25408A5F9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3488" y="2003426"/>
              <a:ext cx="234950" cy="234950"/>
            </a:xfrm>
            <a:custGeom>
              <a:avLst/>
              <a:gdLst>
                <a:gd name="T0" fmla="*/ 86 w 86"/>
                <a:gd name="T1" fmla="*/ 43 h 87"/>
                <a:gd name="T2" fmla="*/ 86 w 86"/>
                <a:gd name="T3" fmla="*/ 61 h 87"/>
                <a:gd name="T4" fmla="*/ 60 w 86"/>
                <a:gd name="T5" fmla="*/ 87 h 87"/>
                <a:gd name="T6" fmla="*/ 25 w 86"/>
                <a:gd name="T7" fmla="*/ 87 h 87"/>
                <a:gd name="T8" fmla="*/ 0 w 86"/>
                <a:gd name="T9" fmla="*/ 61 h 87"/>
                <a:gd name="T10" fmla="*/ 0 w 86"/>
                <a:gd name="T11" fmla="*/ 26 h 87"/>
                <a:gd name="T12" fmla="*/ 25 w 86"/>
                <a:gd name="T13" fmla="*/ 0 h 87"/>
                <a:gd name="T14" fmla="*/ 60 w 86"/>
                <a:gd name="T15" fmla="*/ 0 h 87"/>
                <a:gd name="T16" fmla="*/ 86 w 86"/>
                <a:gd name="T17" fmla="*/ 26 h 87"/>
                <a:gd name="T18" fmla="*/ 86 w 86"/>
                <a:gd name="T19" fmla="*/ 4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87">
                  <a:moveTo>
                    <a:pt x="86" y="43"/>
                  </a:moveTo>
                  <a:cubicBezTo>
                    <a:pt x="86" y="61"/>
                    <a:pt x="86" y="61"/>
                    <a:pt x="86" y="61"/>
                  </a:cubicBezTo>
                  <a:cubicBezTo>
                    <a:pt x="86" y="75"/>
                    <a:pt x="74" y="87"/>
                    <a:pt x="60" y="87"/>
                  </a:cubicBezTo>
                  <a:cubicBezTo>
                    <a:pt x="25" y="87"/>
                    <a:pt x="25" y="87"/>
                    <a:pt x="25" y="87"/>
                  </a:cubicBezTo>
                  <a:cubicBezTo>
                    <a:pt x="11" y="87"/>
                    <a:pt x="0" y="75"/>
                    <a:pt x="0" y="6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12"/>
                    <a:pt x="11" y="0"/>
                    <a:pt x="25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74" y="0"/>
                    <a:pt x="86" y="12"/>
                    <a:pt x="86" y="26"/>
                  </a:cubicBezTo>
                  <a:lnTo>
                    <a:pt x="86" y="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919">
              <a:extLst>
                <a:ext uri="{FF2B5EF4-FFF2-40B4-BE49-F238E27FC236}">
                  <a16:creationId xmlns:a16="http://schemas.microsoft.com/office/drawing/2014/main" id="{3CDB6974-DB09-42A8-92B2-8686D2B52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351" y="1285876"/>
              <a:ext cx="4303713" cy="4286250"/>
            </a:xfrm>
            <a:custGeom>
              <a:avLst/>
              <a:gdLst>
                <a:gd name="T0" fmla="*/ 1535 w 1583"/>
                <a:gd name="T1" fmla="*/ 1583 h 1583"/>
                <a:gd name="T2" fmla="*/ 48 w 1583"/>
                <a:gd name="T3" fmla="*/ 1583 h 1583"/>
                <a:gd name="T4" fmla="*/ 0 w 1583"/>
                <a:gd name="T5" fmla="*/ 1535 h 1583"/>
                <a:gd name="T6" fmla="*/ 0 w 1583"/>
                <a:gd name="T7" fmla="*/ 48 h 1583"/>
                <a:gd name="T8" fmla="*/ 48 w 1583"/>
                <a:gd name="T9" fmla="*/ 0 h 1583"/>
                <a:gd name="T10" fmla="*/ 1535 w 1583"/>
                <a:gd name="T11" fmla="*/ 0 h 1583"/>
                <a:gd name="T12" fmla="*/ 1583 w 1583"/>
                <a:gd name="T13" fmla="*/ 48 h 1583"/>
                <a:gd name="T14" fmla="*/ 1583 w 1583"/>
                <a:gd name="T15" fmla="*/ 1535 h 1583"/>
                <a:gd name="T16" fmla="*/ 1535 w 1583"/>
                <a:gd name="T17" fmla="*/ 1583 h 1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3" h="1583">
                  <a:moveTo>
                    <a:pt x="1535" y="1583"/>
                  </a:moveTo>
                  <a:cubicBezTo>
                    <a:pt x="48" y="1583"/>
                    <a:pt x="48" y="1583"/>
                    <a:pt x="48" y="1583"/>
                  </a:cubicBezTo>
                  <a:cubicBezTo>
                    <a:pt x="21" y="1583"/>
                    <a:pt x="0" y="1561"/>
                    <a:pt x="0" y="153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1535" y="0"/>
                    <a:pt x="1535" y="0"/>
                    <a:pt x="1535" y="0"/>
                  </a:cubicBezTo>
                  <a:cubicBezTo>
                    <a:pt x="1562" y="0"/>
                    <a:pt x="1583" y="21"/>
                    <a:pt x="1583" y="48"/>
                  </a:cubicBezTo>
                  <a:cubicBezTo>
                    <a:pt x="1583" y="1535"/>
                    <a:pt x="1583" y="1535"/>
                    <a:pt x="1583" y="1535"/>
                  </a:cubicBezTo>
                  <a:cubicBezTo>
                    <a:pt x="1583" y="1561"/>
                    <a:pt x="1562" y="1583"/>
                    <a:pt x="1535" y="1583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6659809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">
            <a:extLst>
              <a:ext uri="{FF2B5EF4-FFF2-40B4-BE49-F238E27FC236}">
                <a16:creationId xmlns:a16="http://schemas.microsoft.com/office/drawing/2014/main" id="{8E6A49B4-9711-4729-9B16-F6EB53223A94}"/>
              </a:ext>
            </a:extLst>
          </p:cNvPr>
          <p:cNvSpPr/>
          <p:nvPr/>
        </p:nvSpPr>
        <p:spPr>
          <a:xfrm>
            <a:off x="1090916" y="895693"/>
            <a:ext cx="305384" cy="3063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326" h="19299" extrusionOk="0">
                <a:moveTo>
                  <a:pt x="14059" y="6163"/>
                </a:moveTo>
                <a:cubicBezTo>
                  <a:pt x="12634" y="4976"/>
                  <a:pt x="11685" y="4264"/>
                  <a:pt x="13821" y="1415"/>
                </a:cubicBezTo>
                <a:cubicBezTo>
                  <a:pt x="15957" y="-1433"/>
                  <a:pt x="17619" y="703"/>
                  <a:pt x="18806" y="1890"/>
                </a:cubicBezTo>
                <a:cubicBezTo>
                  <a:pt x="20230" y="3314"/>
                  <a:pt x="18806" y="8536"/>
                  <a:pt x="13584" y="13758"/>
                </a:cubicBezTo>
                <a:cubicBezTo>
                  <a:pt x="8599" y="18980"/>
                  <a:pt x="3377" y="20167"/>
                  <a:pt x="1953" y="18743"/>
                </a:cubicBezTo>
                <a:cubicBezTo>
                  <a:pt x="766" y="17556"/>
                  <a:pt x="-1370" y="16132"/>
                  <a:pt x="1241" y="13996"/>
                </a:cubicBezTo>
                <a:cubicBezTo>
                  <a:pt x="4089" y="11622"/>
                  <a:pt x="4801" y="12809"/>
                  <a:pt x="6226" y="13996"/>
                </a:cubicBezTo>
                <a:cubicBezTo>
                  <a:pt x="6938" y="14945"/>
                  <a:pt x="9311" y="13046"/>
                  <a:pt x="11210" y="11147"/>
                </a:cubicBezTo>
                <a:cubicBezTo>
                  <a:pt x="13109" y="9248"/>
                  <a:pt x="14771" y="7112"/>
                  <a:pt x="14059" y="616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" name="Shape">
            <a:extLst>
              <a:ext uri="{FF2B5EF4-FFF2-40B4-BE49-F238E27FC236}">
                <a16:creationId xmlns:a16="http://schemas.microsoft.com/office/drawing/2014/main" id="{4043E481-C6AD-498B-B28A-FAD9DC09E9FD}"/>
              </a:ext>
            </a:extLst>
          </p:cNvPr>
          <p:cNvSpPr/>
          <p:nvPr/>
        </p:nvSpPr>
        <p:spPr>
          <a:xfrm>
            <a:off x="1770947" y="850718"/>
            <a:ext cx="236539" cy="3984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242"/>
                </a:moveTo>
                <a:cubicBezTo>
                  <a:pt x="21600" y="19358"/>
                  <a:pt x="21600" y="19358"/>
                  <a:pt x="21600" y="19358"/>
                </a:cubicBezTo>
                <a:cubicBezTo>
                  <a:pt x="21600" y="20581"/>
                  <a:pt x="19886" y="21600"/>
                  <a:pt x="17829" y="21600"/>
                </a:cubicBezTo>
                <a:cubicBezTo>
                  <a:pt x="3771" y="21600"/>
                  <a:pt x="3771" y="21600"/>
                  <a:pt x="3771" y="21600"/>
                </a:cubicBezTo>
                <a:cubicBezTo>
                  <a:pt x="1714" y="21600"/>
                  <a:pt x="0" y="20581"/>
                  <a:pt x="0" y="19358"/>
                </a:cubicBezTo>
                <a:cubicBezTo>
                  <a:pt x="0" y="2242"/>
                  <a:pt x="0" y="2242"/>
                  <a:pt x="0" y="2242"/>
                </a:cubicBezTo>
                <a:cubicBezTo>
                  <a:pt x="0" y="1019"/>
                  <a:pt x="1714" y="0"/>
                  <a:pt x="3771" y="0"/>
                </a:cubicBezTo>
                <a:cubicBezTo>
                  <a:pt x="17829" y="0"/>
                  <a:pt x="17829" y="0"/>
                  <a:pt x="17829" y="0"/>
                </a:cubicBezTo>
                <a:cubicBezTo>
                  <a:pt x="19886" y="0"/>
                  <a:pt x="21600" y="1019"/>
                  <a:pt x="21600" y="2242"/>
                </a:cubicBezTo>
                <a:close/>
                <a:moveTo>
                  <a:pt x="18514" y="2853"/>
                </a:moveTo>
                <a:cubicBezTo>
                  <a:pt x="3086" y="2853"/>
                  <a:pt x="3086" y="2853"/>
                  <a:pt x="3086" y="2853"/>
                </a:cubicBezTo>
                <a:cubicBezTo>
                  <a:pt x="3086" y="17321"/>
                  <a:pt x="3086" y="17321"/>
                  <a:pt x="3086" y="17321"/>
                </a:cubicBezTo>
                <a:cubicBezTo>
                  <a:pt x="18514" y="17321"/>
                  <a:pt x="18514" y="17321"/>
                  <a:pt x="18514" y="17321"/>
                </a:cubicBezTo>
                <a:lnTo>
                  <a:pt x="18514" y="2853"/>
                </a:lnTo>
                <a:close/>
                <a:moveTo>
                  <a:pt x="13371" y="19562"/>
                </a:moveTo>
                <a:cubicBezTo>
                  <a:pt x="13371" y="18951"/>
                  <a:pt x="12343" y="18543"/>
                  <a:pt x="10629" y="18543"/>
                </a:cubicBezTo>
                <a:cubicBezTo>
                  <a:pt x="9257" y="18543"/>
                  <a:pt x="8229" y="18951"/>
                  <a:pt x="8229" y="19562"/>
                </a:cubicBezTo>
                <a:cubicBezTo>
                  <a:pt x="8229" y="20174"/>
                  <a:pt x="9257" y="20581"/>
                  <a:pt x="10629" y="20581"/>
                </a:cubicBezTo>
                <a:cubicBezTo>
                  <a:pt x="12343" y="20581"/>
                  <a:pt x="13371" y="20174"/>
                  <a:pt x="13371" y="1956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" name="Shape">
            <a:extLst>
              <a:ext uri="{FF2B5EF4-FFF2-40B4-BE49-F238E27FC236}">
                <a16:creationId xmlns:a16="http://schemas.microsoft.com/office/drawing/2014/main" id="{57F291BF-C5EB-495A-8978-885355954488}"/>
              </a:ext>
            </a:extLst>
          </p:cNvPr>
          <p:cNvSpPr/>
          <p:nvPr/>
        </p:nvSpPr>
        <p:spPr>
          <a:xfrm>
            <a:off x="2421067" y="845072"/>
            <a:ext cx="228601" cy="4095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97" h="20949" extrusionOk="0">
                <a:moveTo>
                  <a:pt x="14319" y="20712"/>
                </a:moveTo>
                <a:cubicBezTo>
                  <a:pt x="9667" y="21483"/>
                  <a:pt x="5347" y="20326"/>
                  <a:pt x="4350" y="18012"/>
                </a:cubicBezTo>
                <a:cubicBezTo>
                  <a:pt x="362" y="9912"/>
                  <a:pt x="362" y="9912"/>
                  <a:pt x="362" y="9912"/>
                </a:cubicBezTo>
                <a:cubicBezTo>
                  <a:pt x="-635" y="8176"/>
                  <a:pt x="1027" y="6054"/>
                  <a:pt x="3685" y="5090"/>
                </a:cubicBezTo>
                <a:cubicBezTo>
                  <a:pt x="362" y="1040"/>
                  <a:pt x="362" y="1040"/>
                  <a:pt x="362" y="1040"/>
                </a:cubicBezTo>
                <a:cubicBezTo>
                  <a:pt x="-303" y="847"/>
                  <a:pt x="30" y="269"/>
                  <a:pt x="694" y="76"/>
                </a:cubicBezTo>
                <a:cubicBezTo>
                  <a:pt x="1359" y="-117"/>
                  <a:pt x="2023" y="76"/>
                  <a:pt x="2356" y="462"/>
                </a:cubicBezTo>
                <a:cubicBezTo>
                  <a:pt x="6011" y="4512"/>
                  <a:pt x="6011" y="4512"/>
                  <a:pt x="6011" y="4512"/>
                </a:cubicBezTo>
                <a:cubicBezTo>
                  <a:pt x="9667" y="3933"/>
                  <a:pt x="13654" y="5090"/>
                  <a:pt x="14983" y="7212"/>
                </a:cubicBezTo>
                <a:cubicBezTo>
                  <a:pt x="19968" y="15119"/>
                  <a:pt x="19968" y="15119"/>
                  <a:pt x="19968" y="15119"/>
                </a:cubicBezTo>
                <a:cubicBezTo>
                  <a:pt x="20965" y="17240"/>
                  <a:pt x="18639" y="19747"/>
                  <a:pt x="14319" y="20712"/>
                </a:cubicBezTo>
                <a:close/>
                <a:moveTo>
                  <a:pt x="9667" y="7597"/>
                </a:moveTo>
                <a:cubicBezTo>
                  <a:pt x="9334" y="6633"/>
                  <a:pt x="8005" y="6247"/>
                  <a:pt x="6676" y="6633"/>
                </a:cubicBezTo>
                <a:cubicBezTo>
                  <a:pt x="5347" y="6826"/>
                  <a:pt x="4682" y="7597"/>
                  <a:pt x="5014" y="8369"/>
                </a:cubicBezTo>
                <a:cubicBezTo>
                  <a:pt x="5347" y="9140"/>
                  <a:pt x="6676" y="9526"/>
                  <a:pt x="8005" y="9333"/>
                </a:cubicBezTo>
                <a:cubicBezTo>
                  <a:pt x="9334" y="9140"/>
                  <a:pt x="9999" y="8176"/>
                  <a:pt x="9667" y="759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189468D9-E091-49D5-B2F8-9D5B3637D211}"/>
              </a:ext>
            </a:extLst>
          </p:cNvPr>
          <p:cNvSpPr/>
          <p:nvPr/>
        </p:nvSpPr>
        <p:spPr>
          <a:xfrm>
            <a:off x="2977447" y="865005"/>
            <a:ext cx="404814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00" y="445"/>
                </a:moveTo>
                <a:cubicBezTo>
                  <a:pt x="9600" y="21155"/>
                  <a:pt x="9600" y="21155"/>
                  <a:pt x="9600" y="21155"/>
                </a:cubicBezTo>
                <a:cubicBezTo>
                  <a:pt x="9600" y="21600"/>
                  <a:pt x="9400" y="21600"/>
                  <a:pt x="9200" y="21600"/>
                </a:cubicBezTo>
                <a:cubicBezTo>
                  <a:pt x="8200" y="21600"/>
                  <a:pt x="8200" y="21600"/>
                  <a:pt x="8200" y="21600"/>
                </a:cubicBezTo>
                <a:cubicBezTo>
                  <a:pt x="8000" y="21600"/>
                  <a:pt x="7800" y="21600"/>
                  <a:pt x="7800" y="21155"/>
                </a:cubicBezTo>
                <a:cubicBezTo>
                  <a:pt x="7800" y="10689"/>
                  <a:pt x="7800" y="10689"/>
                  <a:pt x="7800" y="10689"/>
                </a:cubicBezTo>
                <a:cubicBezTo>
                  <a:pt x="4000" y="10689"/>
                  <a:pt x="4000" y="10689"/>
                  <a:pt x="4000" y="10689"/>
                </a:cubicBezTo>
                <a:cubicBezTo>
                  <a:pt x="3800" y="10689"/>
                  <a:pt x="3600" y="10689"/>
                  <a:pt x="3400" y="10466"/>
                </a:cubicBezTo>
                <a:cubicBezTo>
                  <a:pt x="3200" y="10466"/>
                  <a:pt x="3000" y="10243"/>
                  <a:pt x="2800" y="10243"/>
                </a:cubicBezTo>
                <a:cubicBezTo>
                  <a:pt x="200" y="8239"/>
                  <a:pt x="200" y="8239"/>
                  <a:pt x="200" y="8239"/>
                </a:cubicBezTo>
                <a:cubicBezTo>
                  <a:pt x="200" y="8239"/>
                  <a:pt x="0" y="8016"/>
                  <a:pt x="0" y="7794"/>
                </a:cubicBezTo>
                <a:cubicBezTo>
                  <a:pt x="0" y="7794"/>
                  <a:pt x="200" y="7571"/>
                  <a:pt x="200" y="7571"/>
                </a:cubicBezTo>
                <a:cubicBezTo>
                  <a:pt x="2800" y="5567"/>
                  <a:pt x="2800" y="5567"/>
                  <a:pt x="2800" y="5567"/>
                </a:cubicBezTo>
                <a:cubicBezTo>
                  <a:pt x="3000" y="5344"/>
                  <a:pt x="3200" y="5344"/>
                  <a:pt x="3400" y="5344"/>
                </a:cubicBezTo>
                <a:cubicBezTo>
                  <a:pt x="3600" y="5122"/>
                  <a:pt x="3800" y="5122"/>
                  <a:pt x="4000" y="5122"/>
                </a:cubicBezTo>
                <a:cubicBezTo>
                  <a:pt x="7800" y="5122"/>
                  <a:pt x="7800" y="5122"/>
                  <a:pt x="7800" y="5122"/>
                </a:cubicBezTo>
                <a:cubicBezTo>
                  <a:pt x="7800" y="445"/>
                  <a:pt x="7800" y="445"/>
                  <a:pt x="7800" y="445"/>
                </a:cubicBezTo>
                <a:cubicBezTo>
                  <a:pt x="7800" y="223"/>
                  <a:pt x="8000" y="0"/>
                  <a:pt x="8200" y="0"/>
                </a:cubicBezTo>
                <a:cubicBezTo>
                  <a:pt x="9200" y="0"/>
                  <a:pt x="9200" y="0"/>
                  <a:pt x="9200" y="0"/>
                </a:cubicBezTo>
                <a:cubicBezTo>
                  <a:pt x="9400" y="0"/>
                  <a:pt x="9600" y="223"/>
                  <a:pt x="9600" y="445"/>
                </a:cubicBezTo>
                <a:close/>
                <a:moveTo>
                  <a:pt x="21600" y="5567"/>
                </a:moveTo>
                <a:cubicBezTo>
                  <a:pt x="21600" y="5567"/>
                  <a:pt x="21600" y="5790"/>
                  <a:pt x="21400" y="5790"/>
                </a:cubicBezTo>
                <a:cubicBezTo>
                  <a:pt x="18800" y="7794"/>
                  <a:pt x="18800" y="7794"/>
                  <a:pt x="18800" y="7794"/>
                </a:cubicBezTo>
                <a:cubicBezTo>
                  <a:pt x="18800" y="8016"/>
                  <a:pt x="18600" y="8016"/>
                  <a:pt x="18400" y="8239"/>
                </a:cubicBezTo>
                <a:cubicBezTo>
                  <a:pt x="18000" y="8239"/>
                  <a:pt x="17800" y="8239"/>
                  <a:pt x="17600" y="8239"/>
                </a:cubicBezTo>
                <a:cubicBezTo>
                  <a:pt x="11200" y="8239"/>
                  <a:pt x="11200" y="8239"/>
                  <a:pt x="11200" y="8239"/>
                </a:cubicBezTo>
                <a:cubicBezTo>
                  <a:pt x="10400" y="2672"/>
                  <a:pt x="10400" y="2672"/>
                  <a:pt x="10400" y="2672"/>
                </a:cubicBezTo>
                <a:cubicBezTo>
                  <a:pt x="17600" y="2672"/>
                  <a:pt x="17600" y="2672"/>
                  <a:pt x="17600" y="2672"/>
                </a:cubicBezTo>
                <a:cubicBezTo>
                  <a:pt x="17800" y="2672"/>
                  <a:pt x="18000" y="2672"/>
                  <a:pt x="18400" y="2895"/>
                </a:cubicBezTo>
                <a:cubicBezTo>
                  <a:pt x="18600" y="2895"/>
                  <a:pt x="18800" y="2895"/>
                  <a:pt x="18800" y="3118"/>
                </a:cubicBezTo>
                <a:cubicBezTo>
                  <a:pt x="21400" y="5122"/>
                  <a:pt x="21400" y="5122"/>
                  <a:pt x="21400" y="5122"/>
                </a:cubicBezTo>
                <a:cubicBezTo>
                  <a:pt x="21600" y="5122"/>
                  <a:pt x="21600" y="5344"/>
                  <a:pt x="21600" y="556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1384DF46-0F01-4610-BBA9-DC73799DCE34}"/>
              </a:ext>
            </a:extLst>
          </p:cNvPr>
          <p:cNvSpPr/>
          <p:nvPr/>
        </p:nvSpPr>
        <p:spPr>
          <a:xfrm>
            <a:off x="3645189" y="933268"/>
            <a:ext cx="364558" cy="233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54" h="21600" extrusionOk="0">
                <a:moveTo>
                  <a:pt x="20754" y="5923"/>
                </a:moveTo>
                <a:cubicBezTo>
                  <a:pt x="20754" y="6271"/>
                  <a:pt x="20754" y="19858"/>
                  <a:pt x="20754" y="19858"/>
                </a:cubicBezTo>
                <a:cubicBezTo>
                  <a:pt x="20754" y="20555"/>
                  <a:pt x="20113" y="21600"/>
                  <a:pt x="19685" y="21600"/>
                </a:cubicBezTo>
                <a:cubicBezTo>
                  <a:pt x="1079" y="21600"/>
                  <a:pt x="1079" y="21600"/>
                  <a:pt x="1079" y="21600"/>
                </a:cubicBezTo>
                <a:cubicBezTo>
                  <a:pt x="651" y="21600"/>
                  <a:pt x="10" y="20555"/>
                  <a:pt x="10" y="19858"/>
                </a:cubicBezTo>
                <a:cubicBezTo>
                  <a:pt x="10" y="19858"/>
                  <a:pt x="10" y="6271"/>
                  <a:pt x="10" y="5923"/>
                </a:cubicBezTo>
                <a:cubicBezTo>
                  <a:pt x="10" y="5574"/>
                  <a:pt x="10" y="5226"/>
                  <a:pt x="437" y="5574"/>
                </a:cubicBezTo>
                <a:cubicBezTo>
                  <a:pt x="1079" y="6271"/>
                  <a:pt x="8778" y="12890"/>
                  <a:pt x="9206" y="13239"/>
                </a:cubicBezTo>
                <a:cubicBezTo>
                  <a:pt x="9633" y="13587"/>
                  <a:pt x="9847" y="13587"/>
                  <a:pt x="10275" y="13587"/>
                </a:cubicBezTo>
                <a:cubicBezTo>
                  <a:pt x="10703" y="13587"/>
                  <a:pt x="10917" y="13587"/>
                  <a:pt x="11344" y="13239"/>
                </a:cubicBezTo>
                <a:cubicBezTo>
                  <a:pt x="11772" y="12890"/>
                  <a:pt x="19685" y="6271"/>
                  <a:pt x="20327" y="5574"/>
                </a:cubicBezTo>
                <a:cubicBezTo>
                  <a:pt x="20754" y="5226"/>
                  <a:pt x="20754" y="5574"/>
                  <a:pt x="20754" y="5923"/>
                </a:cubicBezTo>
                <a:close/>
                <a:moveTo>
                  <a:pt x="651" y="0"/>
                </a:moveTo>
                <a:cubicBezTo>
                  <a:pt x="20113" y="0"/>
                  <a:pt x="20113" y="0"/>
                  <a:pt x="20113" y="0"/>
                </a:cubicBezTo>
                <a:cubicBezTo>
                  <a:pt x="21182" y="0"/>
                  <a:pt x="20540" y="1394"/>
                  <a:pt x="20113" y="1742"/>
                </a:cubicBezTo>
                <a:cubicBezTo>
                  <a:pt x="19471" y="2439"/>
                  <a:pt x="11558" y="9406"/>
                  <a:pt x="11344" y="9406"/>
                </a:cubicBezTo>
                <a:cubicBezTo>
                  <a:pt x="11131" y="9755"/>
                  <a:pt x="10703" y="9755"/>
                  <a:pt x="10275" y="9755"/>
                </a:cubicBezTo>
                <a:cubicBezTo>
                  <a:pt x="9847" y="9755"/>
                  <a:pt x="9633" y="9755"/>
                  <a:pt x="9206" y="9406"/>
                </a:cubicBezTo>
                <a:cubicBezTo>
                  <a:pt x="8992" y="9406"/>
                  <a:pt x="1293" y="2439"/>
                  <a:pt x="651" y="1742"/>
                </a:cubicBezTo>
                <a:cubicBezTo>
                  <a:pt x="10" y="1394"/>
                  <a:pt x="-418" y="0"/>
                  <a:pt x="651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" name="Shape">
            <a:extLst>
              <a:ext uri="{FF2B5EF4-FFF2-40B4-BE49-F238E27FC236}">
                <a16:creationId xmlns:a16="http://schemas.microsoft.com/office/drawing/2014/main" id="{17C52CE2-77C3-4EA1-8917-389BAD82CF72}"/>
              </a:ext>
            </a:extLst>
          </p:cNvPr>
          <p:cNvSpPr/>
          <p:nvPr/>
        </p:nvSpPr>
        <p:spPr>
          <a:xfrm>
            <a:off x="4312534" y="892386"/>
            <a:ext cx="315485" cy="3155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56" h="21358" extrusionOk="0">
                <a:moveTo>
                  <a:pt x="21346" y="5094"/>
                </a:moveTo>
                <a:cubicBezTo>
                  <a:pt x="14485" y="11956"/>
                  <a:pt x="14485" y="11956"/>
                  <a:pt x="14485" y="11956"/>
                </a:cubicBezTo>
                <a:cubicBezTo>
                  <a:pt x="6353" y="20087"/>
                  <a:pt x="6353" y="20087"/>
                  <a:pt x="6353" y="20087"/>
                </a:cubicBezTo>
                <a:cubicBezTo>
                  <a:pt x="0" y="21358"/>
                  <a:pt x="0" y="21358"/>
                  <a:pt x="0" y="21358"/>
                </a:cubicBezTo>
                <a:cubicBezTo>
                  <a:pt x="1271" y="14751"/>
                  <a:pt x="1271" y="14751"/>
                  <a:pt x="1271" y="14751"/>
                </a:cubicBezTo>
                <a:cubicBezTo>
                  <a:pt x="9148" y="6873"/>
                  <a:pt x="9148" y="6873"/>
                  <a:pt x="9148" y="6873"/>
                </a:cubicBezTo>
                <a:cubicBezTo>
                  <a:pt x="16264" y="12"/>
                  <a:pt x="16264" y="12"/>
                  <a:pt x="16264" y="12"/>
                </a:cubicBezTo>
                <a:cubicBezTo>
                  <a:pt x="16264" y="12"/>
                  <a:pt x="17534" y="-242"/>
                  <a:pt x="19567" y="1537"/>
                </a:cubicBezTo>
                <a:cubicBezTo>
                  <a:pt x="21600" y="3570"/>
                  <a:pt x="21346" y="5094"/>
                  <a:pt x="21346" y="5094"/>
                </a:cubicBezTo>
                <a:close/>
                <a:moveTo>
                  <a:pt x="6607" y="18563"/>
                </a:moveTo>
                <a:cubicBezTo>
                  <a:pt x="6607" y="18563"/>
                  <a:pt x="6607" y="17292"/>
                  <a:pt x="5336" y="16022"/>
                </a:cubicBezTo>
                <a:cubicBezTo>
                  <a:pt x="4066" y="14497"/>
                  <a:pt x="2795" y="14497"/>
                  <a:pt x="2795" y="14497"/>
                </a:cubicBezTo>
                <a:cubicBezTo>
                  <a:pt x="2033" y="15259"/>
                  <a:pt x="2033" y="15259"/>
                  <a:pt x="2033" y="15259"/>
                </a:cubicBezTo>
                <a:cubicBezTo>
                  <a:pt x="1525" y="17546"/>
                  <a:pt x="1525" y="17546"/>
                  <a:pt x="1525" y="17546"/>
                </a:cubicBezTo>
                <a:cubicBezTo>
                  <a:pt x="2033" y="17546"/>
                  <a:pt x="2541" y="17800"/>
                  <a:pt x="2795" y="18309"/>
                </a:cubicBezTo>
                <a:cubicBezTo>
                  <a:pt x="3304" y="18817"/>
                  <a:pt x="3558" y="19325"/>
                  <a:pt x="3812" y="19579"/>
                </a:cubicBezTo>
                <a:cubicBezTo>
                  <a:pt x="6099" y="19071"/>
                  <a:pt x="6099" y="19071"/>
                  <a:pt x="6099" y="19071"/>
                </a:cubicBezTo>
                <a:lnTo>
                  <a:pt x="6607" y="1856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" name="Shape">
            <a:extLst>
              <a:ext uri="{FF2B5EF4-FFF2-40B4-BE49-F238E27FC236}">
                <a16:creationId xmlns:a16="http://schemas.microsoft.com/office/drawing/2014/main" id="{48E8473A-3498-48C1-8CEE-30B182530940}"/>
              </a:ext>
            </a:extLst>
          </p:cNvPr>
          <p:cNvSpPr/>
          <p:nvPr/>
        </p:nvSpPr>
        <p:spPr>
          <a:xfrm>
            <a:off x="4927772" y="850358"/>
            <a:ext cx="378251" cy="3988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52" h="21449" extrusionOk="0">
                <a:moveTo>
                  <a:pt x="1518" y="19834"/>
                </a:moveTo>
                <a:cubicBezTo>
                  <a:pt x="-334" y="18017"/>
                  <a:pt x="-745" y="14787"/>
                  <a:pt x="1724" y="12163"/>
                </a:cubicBezTo>
                <a:cubicBezTo>
                  <a:pt x="3369" y="10548"/>
                  <a:pt x="9746" y="4290"/>
                  <a:pt x="12832" y="1262"/>
                </a:cubicBezTo>
                <a:cubicBezTo>
                  <a:pt x="13861" y="253"/>
                  <a:pt x="15301" y="-151"/>
                  <a:pt x="16741" y="51"/>
                </a:cubicBezTo>
                <a:cubicBezTo>
                  <a:pt x="18181" y="455"/>
                  <a:pt x="19209" y="1464"/>
                  <a:pt x="19415" y="2877"/>
                </a:cubicBezTo>
                <a:cubicBezTo>
                  <a:pt x="19826" y="4088"/>
                  <a:pt x="19415" y="5501"/>
                  <a:pt x="18386" y="6713"/>
                </a:cubicBezTo>
                <a:cubicBezTo>
                  <a:pt x="7895" y="17008"/>
                  <a:pt x="7895" y="17008"/>
                  <a:pt x="7895" y="17008"/>
                </a:cubicBezTo>
                <a:cubicBezTo>
                  <a:pt x="7278" y="17613"/>
                  <a:pt x="6455" y="18017"/>
                  <a:pt x="5838" y="18017"/>
                </a:cubicBezTo>
                <a:cubicBezTo>
                  <a:pt x="5221" y="18017"/>
                  <a:pt x="4604" y="17815"/>
                  <a:pt x="4192" y="17412"/>
                </a:cubicBezTo>
                <a:cubicBezTo>
                  <a:pt x="3164" y="16604"/>
                  <a:pt x="3164" y="15191"/>
                  <a:pt x="4398" y="13778"/>
                </a:cubicBezTo>
                <a:cubicBezTo>
                  <a:pt x="12009" y="6511"/>
                  <a:pt x="12009" y="6511"/>
                  <a:pt x="12009" y="6511"/>
                </a:cubicBezTo>
                <a:cubicBezTo>
                  <a:pt x="12215" y="6309"/>
                  <a:pt x="12626" y="6309"/>
                  <a:pt x="13038" y="6511"/>
                </a:cubicBezTo>
                <a:cubicBezTo>
                  <a:pt x="13244" y="6914"/>
                  <a:pt x="13244" y="7318"/>
                  <a:pt x="13038" y="7722"/>
                </a:cubicBezTo>
                <a:cubicBezTo>
                  <a:pt x="5632" y="14787"/>
                  <a:pt x="5632" y="14787"/>
                  <a:pt x="5632" y="14787"/>
                </a:cubicBezTo>
                <a:cubicBezTo>
                  <a:pt x="5015" y="15393"/>
                  <a:pt x="4809" y="15999"/>
                  <a:pt x="5221" y="16402"/>
                </a:cubicBezTo>
                <a:cubicBezTo>
                  <a:pt x="5221" y="16402"/>
                  <a:pt x="5426" y="16604"/>
                  <a:pt x="5632" y="16604"/>
                </a:cubicBezTo>
                <a:cubicBezTo>
                  <a:pt x="6044" y="16402"/>
                  <a:pt x="6455" y="16200"/>
                  <a:pt x="6661" y="15999"/>
                </a:cubicBezTo>
                <a:cubicBezTo>
                  <a:pt x="17152" y="5703"/>
                  <a:pt x="17152" y="5703"/>
                  <a:pt x="17152" y="5703"/>
                </a:cubicBezTo>
                <a:cubicBezTo>
                  <a:pt x="17975" y="4896"/>
                  <a:pt x="18181" y="4088"/>
                  <a:pt x="17975" y="3281"/>
                </a:cubicBezTo>
                <a:cubicBezTo>
                  <a:pt x="17769" y="2473"/>
                  <a:pt x="17152" y="1868"/>
                  <a:pt x="16329" y="1666"/>
                </a:cubicBezTo>
                <a:cubicBezTo>
                  <a:pt x="15506" y="1464"/>
                  <a:pt x="14684" y="1666"/>
                  <a:pt x="13861" y="2271"/>
                </a:cubicBezTo>
                <a:cubicBezTo>
                  <a:pt x="10775" y="5501"/>
                  <a:pt x="4398" y="11557"/>
                  <a:pt x="2958" y="13172"/>
                </a:cubicBezTo>
                <a:cubicBezTo>
                  <a:pt x="901" y="15191"/>
                  <a:pt x="1312" y="17412"/>
                  <a:pt x="2752" y="18825"/>
                </a:cubicBezTo>
                <a:cubicBezTo>
                  <a:pt x="3986" y="20036"/>
                  <a:pt x="6455" y="20642"/>
                  <a:pt x="8512" y="18623"/>
                </a:cubicBezTo>
                <a:cubicBezTo>
                  <a:pt x="19415" y="7722"/>
                  <a:pt x="19415" y="7722"/>
                  <a:pt x="19415" y="7722"/>
                </a:cubicBezTo>
                <a:cubicBezTo>
                  <a:pt x="19826" y="7520"/>
                  <a:pt x="20238" y="7520"/>
                  <a:pt x="20444" y="7722"/>
                </a:cubicBezTo>
                <a:cubicBezTo>
                  <a:pt x="20855" y="8126"/>
                  <a:pt x="20855" y="8529"/>
                  <a:pt x="20444" y="8933"/>
                </a:cubicBezTo>
                <a:cubicBezTo>
                  <a:pt x="9541" y="19632"/>
                  <a:pt x="9541" y="19632"/>
                  <a:pt x="9541" y="19632"/>
                </a:cubicBezTo>
                <a:cubicBezTo>
                  <a:pt x="8306" y="20843"/>
                  <a:pt x="6866" y="21449"/>
                  <a:pt x="5426" y="21449"/>
                </a:cubicBezTo>
                <a:cubicBezTo>
                  <a:pt x="3986" y="21449"/>
                  <a:pt x="2546" y="20843"/>
                  <a:pt x="1518" y="1983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" name="Shape">
            <a:extLst>
              <a:ext uri="{FF2B5EF4-FFF2-40B4-BE49-F238E27FC236}">
                <a16:creationId xmlns:a16="http://schemas.microsoft.com/office/drawing/2014/main" id="{5CC8B781-A8C2-4454-92D1-DC46C9AD1A3A}"/>
              </a:ext>
            </a:extLst>
          </p:cNvPr>
          <p:cNvSpPr/>
          <p:nvPr/>
        </p:nvSpPr>
        <p:spPr>
          <a:xfrm>
            <a:off x="5577771" y="911043"/>
            <a:ext cx="368301" cy="277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596" y="14011"/>
                </a:moveTo>
                <a:cubicBezTo>
                  <a:pt x="8596" y="20724"/>
                  <a:pt x="8596" y="20724"/>
                  <a:pt x="8596" y="20724"/>
                </a:cubicBezTo>
                <a:cubicBezTo>
                  <a:pt x="0" y="10216"/>
                  <a:pt x="0" y="10216"/>
                  <a:pt x="0" y="10216"/>
                </a:cubicBezTo>
                <a:cubicBezTo>
                  <a:pt x="8596" y="0"/>
                  <a:pt x="8596" y="0"/>
                  <a:pt x="8596" y="0"/>
                </a:cubicBezTo>
                <a:cubicBezTo>
                  <a:pt x="8596" y="6130"/>
                  <a:pt x="8596" y="6130"/>
                  <a:pt x="8596" y="6130"/>
                </a:cubicBezTo>
                <a:cubicBezTo>
                  <a:pt x="19176" y="6130"/>
                  <a:pt x="21600" y="21600"/>
                  <a:pt x="21600" y="21600"/>
                </a:cubicBezTo>
                <a:cubicBezTo>
                  <a:pt x="18514" y="14595"/>
                  <a:pt x="14327" y="14011"/>
                  <a:pt x="8596" y="1401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4079B738-E96E-43B8-8851-AEB06425AE92}"/>
              </a:ext>
            </a:extLst>
          </p:cNvPr>
          <p:cNvSpPr/>
          <p:nvPr/>
        </p:nvSpPr>
        <p:spPr>
          <a:xfrm>
            <a:off x="6204834" y="911043"/>
            <a:ext cx="404814" cy="277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00" y="10216"/>
                </a:moveTo>
                <a:cubicBezTo>
                  <a:pt x="7800" y="16346"/>
                  <a:pt x="7800" y="16346"/>
                  <a:pt x="7800" y="16346"/>
                </a:cubicBezTo>
                <a:cubicBezTo>
                  <a:pt x="7800" y="20724"/>
                  <a:pt x="7800" y="20724"/>
                  <a:pt x="7800" y="20724"/>
                </a:cubicBezTo>
                <a:cubicBezTo>
                  <a:pt x="0" y="10216"/>
                  <a:pt x="0" y="10216"/>
                  <a:pt x="0" y="10216"/>
                </a:cubicBezTo>
                <a:cubicBezTo>
                  <a:pt x="7800" y="0"/>
                  <a:pt x="7800" y="0"/>
                  <a:pt x="7800" y="0"/>
                </a:cubicBezTo>
                <a:cubicBezTo>
                  <a:pt x="7800" y="4378"/>
                  <a:pt x="7800" y="4378"/>
                  <a:pt x="7800" y="4378"/>
                </a:cubicBezTo>
                <a:lnTo>
                  <a:pt x="3200" y="10216"/>
                </a:lnTo>
                <a:close/>
                <a:moveTo>
                  <a:pt x="21600" y="21600"/>
                </a:moveTo>
                <a:cubicBezTo>
                  <a:pt x="19000" y="14595"/>
                  <a:pt x="16800" y="14011"/>
                  <a:pt x="13200" y="14011"/>
                </a:cubicBezTo>
                <a:cubicBezTo>
                  <a:pt x="13200" y="20724"/>
                  <a:pt x="13200" y="20724"/>
                  <a:pt x="13200" y="20724"/>
                </a:cubicBezTo>
                <a:cubicBezTo>
                  <a:pt x="5400" y="10216"/>
                  <a:pt x="5400" y="10216"/>
                  <a:pt x="5400" y="10216"/>
                </a:cubicBezTo>
                <a:cubicBezTo>
                  <a:pt x="13200" y="0"/>
                  <a:pt x="13200" y="0"/>
                  <a:pt x="13200" y="0"/>
                </a:cubicBezTo>
                <a:cubicBezTo>
                  <a:pt x="13200" y="6130"/>
                  <a:pt x="13200" y="6130"/>
                  <a:pt x="13200" y="6130"/>
                </a:cubicBezTo>
                <a:cubicBezTo>
                  <a:pt x="21200" y="6130"/>
                  <a:pt x="21600" y="21600"/>
                  <a:pt x="2160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" name="Shape">
            <a:extLst>
              <a:ext uri="{FF2B5EF4-FFF2-40B4-BE49-F238E27FC236}">
                <a16:creationId xmlns:a16="http://schemas.microsoft.com/office/drawing/2014/main" id="{986B1ECC-582C-4093-807F-0803428B0979}"/>
              </a:ext>
            </a:extLst>
          </p:cNvPr>
          <p:cNvSpPr/>
          <p:nvPr/>
        </p:nvSpPr>
        <p:spPr>
          <a:xfrm>
            <a:off x="6869997" y="911043"/>
            <a:ext cx="363539" cy="277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cubicBezTo>
                  <a:pt x="0" y="21600"/>
                  <a:pt x="2449" y="6130"/>
                  <a:pt x="13138" y="6130"/>
                </a:cubicBezTo>
                <a:cubicBezTo>
                  <a:pt x="13138" y="0"/>
                  <a:pt x="13138" y="0"/>
                  <a:pt x="13138" y="0"/>
                </a:cubicBezTo>
                <a:cubicBezTo>
                  <a:pt x="21600" y="10216"/>
                  <a:pt x="21600" y="10216"/>
                  <a:pt x="21600" y="10216"/>
                </a:cubicBezTo>
                <a:cubicBezTo>
                  <a:pt x="13138" y="20724"/>
                  <a:pt x="13138" y="20724"/>
                  <a:pt x="13138" y="20724"/>
                </a:cubicBezTo>
                <a:cubicBezTo>
                  <a:pt x="13138" y="14011"/>
                  <a:pt x="13138" y="14011"/>
                  <a:pt x="13138" y="14011"/>
                </a:cubicBezTo>
                <a:cubicBezTo>
                  <a:pt x="7348" y="14011"/>
                  <a:pt x="3118" y="14595"/>
                  <a:pt x="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" name="Shape">
            <a:extLst>
              <a:ext uri="{FF2B5EF4-FFF2-40B4-BE49-F238E27FC236}">
                <a16:creationId xmlns:a16="http://schemas.microsoft.com/office/drawing/2014/main" id="{91530698-F31B-4A67-A119-ACD08D2B5203}"/>
              </a:ext>
            </a:extLst>
          </p:cNvPr>
          <p:cNvSpPr/>
          <p:nvPr/>
        </p:nvSpPr>
        <p:spPr>
          <a:xfrm>
            <a:off x="7508172" y="865005"/>
            <a:ext cx="382589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151"/>
                </a:moveTo>
                <a:cubicBezTo>
                  <a:pt x="21600" y="19819"/>
                  <a:pt x="21600" y="21600"/>
                  <a:pt x="21600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21600"/>
                  <a:pt x="0" y="19819"/>
                  <a:pt x="0" y="19151"/>
                </a:cubicBezTo>
                <a:cubicBezTo>
                  <a:pt x="0" y="18482"/>
                  <a:pt x="1906" y="17369"/>
                  <a:pt x="4659" y="16256"/>
                </a:cubicBezTo>
                <a:cubicBezTo>
                  <a:pt x="7624" y="15142"/>
                  <a:pt x="8471" y="14252"/>
                  <a:pt x="8471" y="12247"/>
                </a:cubicBezTo>
                <a:cubicBezTo>
                  <a:pt x="8471" y="11134"/>
                  <a:pt x="7624" y="11579"/>
                  <a:pt x="7200" y="9353"/>
                </a:cubicBezTo>
                <a:cubicBezTo>
                  <a:pt x="6988" y="8462"/>
                  <a:pt x="6353" y="9353"/>
                  <a:pt x="6141" y="7348"/>
                </a:cubicBezTo>
                <a:cubicBezTo>
                  <a:pt x="6141" y="6458"/>
                  <a:pt x="6565" y="6235"/>
                  <a:pt x="6565" y="6235"/>
                </a:cubicBezTo>
                <a:cubicBezTo>
                  <a:pt x="6565" y="6235"/>
                  <a:pt x="6353" y="5122"/>
                  <a:pt x="6353" y="4231"/>
                </a:cubicBezTo>
                <a:cubicBezTo>
                  <a:pt x="6141" y="3118"/>
                  <a:pt x="6988" y="0"/>
                  <a:pt x="10800" y="0"/>
                </a:cubicBezTo>
                <a:cubicBezTo>
                  <a:pt x="14824" y="0"/>
                  <a:pt x="15459" y="3118"/>
                  <a:pt x="15459" y="4231"/>
                </a:cubicBezTo>
                <a:cubicBezTo>
                  <a:pt x="15247" y="5122"/>
                  <a:pt x="15035" y="6235"/>
                  <a:pt x="15035" y="6235"/>
                </a:cubicBezTo>
                <a:cubicBezTo>
                  <a:pt x="15035" y="6235"/>
                  <a:pt x="15459" y="6458"/>
                  <a:pt x="15459" y="7348"/>
                </a:cubicBezTo>
                <a:cubicBezTo>
                  <a:pt x="15247" y="9353"/>
                  <a:pt x="14612" y="8462"/>
                  <a:pt x="14400" y="9353"/>
                </a:cubicBezTo>
                <a:cubicBezTo>
                  <a:pt x="13976" y="11579"/>
                  <a:pt x="13129" y="11134"/>
                  <a:pt x="13129" y="12247"/>
                </a:cubicBezTo>
                <a:cubicBezTo>
                  <a:pt x="13129" y="14252"/>
                  <a:pt x="14188" y="15142"/>
                  <a:pt x="16941" y="16256"/>
                </a:cubicBezTo>
                <a:cubicBezTo>
                  <a:pt x="19694" y="17369"/>
                  <a:pt x="21600" y="18482"/>
                  <a:pt x="21600" y="1915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3" name="Shape">
            <a:extLst>
              <a:ext uri="{FF2B5EF4-FFF2-40B4-BE49-F238E27FC236}">
                <a16:creationId xmlns:a16="http://schemas.microsoft.com/office/drawing/2014/main" id="{27256173-438B-4BFB-8DD5-514940966521}"/>
              </a:ext>
            </a:extLst>
          </p:cNvPr>
          <p:cNvSpPr/>
          <p:nvPr/>
        </p:nvSpPr>
        <p:spPr>
          <a:xfrm>
            <a:off x="8141584" y="877705"/>
            <a:ext cx="406400" cy="346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000" y="18313"/>
                </a:moveTo>
                <a:cubicBezTo>
                  <a:pt x="15000" y="19017"/>
                  <a:pt x="15000" y="21600"/>
                  <a:pt x="150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17139"/>
                  <a:pt x="0" y="17139"/>
                  <a:pt x="0" y="17139"/>
                </a:cubicBezTo>
                <a:cubicBezTo>
                  <a:pt x="0" y="15965"/>
                  <a:pt x="1200" y="15496"/>
                  <a:pt x="1800" y="15026"/>
                </a:cubicBezTo>
                <a:cubicBezTo>
                  <a:pt x="4000" y="14087"/>
                  <a:pt x="4600" y="13383"/>
                  <a:pt x="4600" y="11504"/>
                </a:cubicBezTo>
                <a:cubicBezTo>
                  <a:pt x="4600" y="10330"/>
                  <a:pt x="4000" y="10800"/>
                  <a:pt x="3600" y="8687"/>
                </a:cubicBezTo>
                <a:cubicBezTo>
                  <a:pt x="3600" y="7983"/>
                  <a:pt x="3000" y="8687"/>
                  <a:pt x="2800" y="6809"/>
                </a:cubicBezTo>
                <a:cubicBezTo>
                  <a:pt x="2800" y="6104"/>
                  <a:pt x="3200" y="5870"/>
                  <a:pt x="3200" y="5870"/>
                </a:cubicBezTo>
                <a:cubicBezTo>
                  <a:pt x="3200" y="5870"/>
                  <a:pt x="3000" y="4696"/>
                  <a:pt x="3000" y="3757"/>
                </a:cubicBezTo>
                <a:cubicBezTo>
                  <a:pt x="3000" y="2817"/>
                  <a:pt x="3400" y="0"/>
                  <a:pt x="6400" y="0"/>
                </a:cubicBezTo>
                <a:cubicBezTo>
                  <a:pt x="9400" y="0"/>
                  <a:pt x="10000" y="2817"/>
                  <a:pt x="9800" y="3757"/>
                </a:cubicBezTo>
                <a:cubicBezTo>
                  <a:pt x="9800" y="4696"/>
                  <a:pt x="9600" y="5870"/>
                  <a:pt x="9600" y="5870"/>
                </a:cubicBezTo>
                <a:cubicBezTo>
                  <a:pt x="9600" y="5870"/>
                  <a:pt x="10000" y="6104"/>
                  <a:pt x="10000" y="6809"/>
                </a:cubicBezTo>
                <a:cubicBezTo>
                  <a:pt x="9800" y="8687"/>
                  <a:pt x="9200" y="7983"/>
                  <a:pt x="9200" y="8687"/>
                </a:cubicBezTo>
                <a:cubicBezTo>
                  <a:pt x="8800" y="10800"/>
                  <a:pt x="8200" y="10330"/>
                  <a:pt x="8200" y="11504"/>
                </a:cubicBezTo>
                <a:cubicBezTo>
                  <a:pt x="8200" y="13383"/>
                  <a:pt x="9000" y="14087"/>
                  <a:pt x="11000" y="15026"/>
                </a:cubicBezTo>
                <a:cubicBezTo>
                  <a:pt x="13200" y="16200"/>
                  <a:pt x="15000" y="17139"/>
                  <a:pt x="15000" y="18313"/>
                </a:cubicBezTo>
                <a:close/>
                <a:moveTo>
                  <a:pt x="16800" y="21600"/>
                </a:moveTo>
                <a:cubicBezTo>
                  <a:pt x="16800" y="17843"/>
                  <a:pt x="16800" y="17843"/>
                  <a:pt x="16800" y="17843"/>
                </a:cubicBezTo>
                <a:cubicBezTo>
                  <a:pt x="16800" y="16200"/>
                  <a:pt x="16200" y="15730"/>
                  <a:pt x="12800" y="13852"/>
                </a:cubicBezTo>
                <a:cubicBezTo>
                  <a:pt x="13400" y="13148"/>
                  <a:pt x="13600" y="12678"/>
                  <a:pt x="13600" y="11739"/>
                </a:cubicBezTo>
                <a:cubicBezTo>
                  <a:pt x="13600" y="10800"/>
                  <a:pt x="13200" y="11035"/>
                  <a:pt x="13000" y="9626"/>
                </a:cubicBezTo>
                <a:cubicBezTo>
                  <a:pt x="12800" y="8922"/>
                  <a:pt x="12400" y="9626"/>
                  <a:pt x="12400" y="8217"/>
                </a:cubicBezTo>
                <a:cubicBezTo>
                  <a:pt x="12400" y="7513"/>
                  <a:pt x="12600" y="7513"/>
                  <a:pt x="12600" y="7513"/>
                </a:cubicBezTo>
                <a:cubicBezTo>
                  <a:pt x="12600" y="7513"/>
                  <a:pt x="12400" y="6574"/>
                  <a:pt x="12400" y="6104"/>
                </a:cubicBezTo>
                <a:cubicBezTo>
                  <a:pt x="12400" y="5165"/>
                  <a:pt x="12800" y="3052"/>
                  <a:pt x="15000" y="3052"/>
                </a:cubicBezTo>
                <a:cubicBezTo>
                  <a:pt x="17200" y="3052"/>
                  <a:pt x="17600" y="5165"/>
                  <a:pt x="17600" y="6104"/>
                </a:cubicBezTo>
                <a:cubicBezTo>
                  <a:pt x="17600" y="6574"/>
                  <a:pt x="17400" y="7513"/>
                  <a:pt x="17400" y="7513"/>
                </a:cubicBezTo>
                <a:cubicBezTo>
                  <a:pt x="17400" y="7513"/>
                  <a:pt x="17600" y="7513"/>
                  <a:pt x="17600" y="8217"/>
                </a:cubicBezTo>
                <a:cubicBezTo>
                  <a:pt x="17600" y="9626"/>
                  <a:pt x="17200" y="8922"/>
                  <a:pt x="17000" y="9626"/>
                </a:cubicBezTo>
                <a:cubicBezTo>
                  <a:pt x="16800" y="11035"/>
                  <a:pt x="16400" y="10800"/>
                  <a:pt x="16400" y="11739"/>
                </a:cubicBezTo>
                <a:cubicBezTo>
                  <a:pt x="16400" y="13148"/>
                  <a:pt x="16800" y="13617"/>
                  <a:pt x="18400" y="14557"/>
                </a:cubicBezTo>
                <a:cubicBezTo>
                  <a:pt x="20000" y="15261"/>
                  <a:pt x="21000" y="15730"/>
                  <a:pt x="21400" y="16435"/>
                </a:cubicBezTo>
                <a:cubicBezTo>
                  <a:pt x="21600" y="16904"/>
                  <a:pt x="21600" y="21600"/>
                  <a:pt x="21600" y="21600"/>
                </a:cubicBezTo>
                <a:lnTo>
                  <a:pt x="168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4" name="Shape">
            <a:extLst>
              <a:ext uri="{FF2B5EF4-FFF2-40B4-BE49-F238E27FC236}">
                <a16:creationId xmlns:a16="http://schemas.microsoft.com/office/drawing/2014/main" id="{4F2FF9DC-2E6A-4398-BD24-0F00010D91AD}"/>
              </a:ext>
            </a:extLst>
          </p:cNvPr>
          <p:cNvSpPr/>
          <p:nvPr/>
        </p:nvSpPr>
        <p:spPr>
          <a:xfrm>
            <a:off x="8787697" y="865005"/>
            <a:ext cx="404814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00" y="19151"/>
                </a:moveTo>
                <a:cubicBezTo>
                  <a:pt x="17200" y="19819"/>
                  <a:pt x="17200" y="21600"/>
                  <a:pt x="172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16924"/>
                  <a:pt x="0" y="16924"/>
                  <a:pt x="0" y="16924"/>
                </a:cubicBezTo>
                <a:cubicBezTo>
                  <a:pt x="600" y="16478"/>
                  <a:pt x="1400" y="16256"/>
                  <a:pt x="1600" y="16256"/>
                </a:cubicBezTo>
                <a:cubicBezTo>
                  <a:pt x="4400" y="15142"/>
                  <a:pt x="5200" y="14252"/>
                  <a:pt x="5200" y="12247"/>
                </a:cubicBezTo>
                <a:cubicBezTo>
                  <a:pt x="5200" y="11134"/>
                  <a:pt x="4400" y="11579"/>
                  <a:pt x="4000" y="9353"/>
                </a:cubicBezTo>
                <a:cubicBezTo>
                  <a:pt x="3800" y="8462"/>
                  <a:pt x="3200" y="9353"/>
                  <a:pt x="3000" y="7348"/>
                </a:cubicBezTo>
                <a:cubicBezTo>
                  <a:pt x="3000" y="6458"/>
                  <a:pt x="3400" y="6235"/>
                  <a:pt x="3400" y="6235"/>
                </a:cubicBezTo>
                <a:cubicBezTo>
                  <a:pt x="3400" y="6235"/>
                  <a:pt x="3200" y="5122"/>
                  <a:pt x="3200" y="4231"/>
                </a:cubicBezTo>
                <a:cubicBezTo>
                  <a:pt x="3000" y="3118"/>
                  <a:pt x="3800" y="0"/>
                  <a:pt x="7600" y="0"/>
                </a:cubicBezTo>
                <a:cubicBezTo>
                  <a:pt x="11200" y="0"/>
                  <a:pt x="12000" y="3118"/>
                  <a:pt x="11800" y="4231"/>
                </a:cubicBezTo>
                <a:cubicBezTo>
                  <a:pt x="11800" y="5122"/>
                  <a:pt x="11600" y="6235"/>
                  <a:pt x="11600" y="6235"/>
                </a:cubicBezTo>
                <a:cubicBezTo>
                  <a:pt x="11600" y="6235"/>
                  <a:pt x="12000" y="6458"/>
                  <a:pt x="12000" y="7348"/>
                </a:cubicBezTo>
                <a:cubicBezTo>
                  <a:pt x="11800" y="9353"/>
                  <a:pt x="11000" y="8462"/>
                  <a:pt x="11000" y="9353"/>
                </a:cubicBezTo>
                <a:cubicBezTo>
                  <a:pt x="10600" y="11579"/>
                  <a:pt x="9800" y="11134"/>
                  <a:pt x="9800" y="12247"/>
                </a:cubicBezTo>
                <a:cubicBezTo>
                  <a:pt x="9800" y="14252"/>
                  <a:pt x="10600" y="15142"/>
                  <a:pt x="13200" y="16256"/>
                </a:cubicBezTo>
                <a:cubicBezTo>
                  <a:pt x="16000" y="17369"/>
                  <a:pt x="17200" y="18482"/>
                  <a:pt x="17200" y="19151"/>
                </a:cubicBezTo>
                <a:close/>
                <a:moveTo>
                  <a:pt x="21600" y="9575"/>
                </a:moveTo>
                <a:cubicBezTo>
                  <a:pt x="21600" y="12025"/>
                  <a:pt x="21600" y="12025"/>
                  <a:pt x="21600" y="12025"/>
                </a:cubicBezTo>
                <a:cubicBezTo>
                  <a:pt x="18400" y="12025"/>
                  <a:pt x="18400" y="12025"/>
                  <a:pt x="18400" y="12025"/>
                </a:cubicBezTo>
                <a:cubicBezTo>
                  <a:pt x="18400" y="15588"/>
                  <a:pt x="18400" y="15588"/>
                  <a:pt x="18400" y="15588"/>
                </a:cubicBezTo>
                <a:cubicBezTo>
                  <a:pt x="16200" y="15588"/>
                  <a:pt x="16200" y="15588"/>
                  <a:pt x="16200" y="15588"/>
                </a:cubicBezTo>
                <a:cubicBezTo>
                  <a:pt x="16200" y="12025"/>
                  <a:pt x="16200" y="12025"/>
                  <a:pt x="16200" y="12025"/>
                </a:cubicBezTo>
                <a:cubicBezTo>
                  <a:pt x="13000" y="12025"/>
                  <a:pt x="13000" y="12025"/>
                  <a:pt x="13000" y="12025"/>
                </a:cubicBezTo>
                <a:cubicBezTo>
                  <a:pt x="13000" y="9575"/>
                  <a:pt x="13000" y="9575"/>
                  <a:pt x="13000" y="9575"/>
                </a:cubicBezTo>
                <a:cubicBezTo>
                  <a:pt x="16200" y="9575"/>
                  <a:pt x="16200" y="9575"/>
                  <a:pt x="16200" y="9575"/>
                </a:cubicBezTo>
                <a:cubicBezTo>
                  <a:pt x="16200" y="6012"/>
                  <a:pt x="16200" y="6012"/>
                  <a:pt x="16200" y="6012"/>
                </a:cubicBezTo>
                <a:cubicBezTo>
                  <a:pt x="18400" y="6012"/>
                  <a:pt x="18400" y="6012"/>
                  <a:pt x="18400" y="6012"/>
                </a:cubicBezTo>
                <a:cubicBezTo>
                  <a:pt x="18400" y="9575"/>
                  <a:pt x="18400" y="9575"/>
                  <a:pt x="18400" y="9575"/>
                </a:cubicBezTo>
                <a:lnTo>
                  <a:pt x="21600" y="957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5" name="Shape">
            <a:extLst>
              <a:ext uri="{FF2B5EF4-FFF2-40B4-BE49-F238E27FC236}">
                <a16:creationId xmlns:a16="http://schemas.microsoft.com/office/drawing/2014/main" id="{80EB017C-FD83-4952-BFEF-979FB92FF5C0}"/>
              </a:ext>
            </a:extLst>
          </p:cNvPr>
          <p:cNvSpPr/>
          <p:nvPr/>
        </p:nvSpPr>
        <p:spPr>
          <a:xfrm>
            <a:off x="9433809" y="888818"/>
            <a:ext cx="404814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512"/>
                </a:moveTo>
                <a:cubicBezTo>
                  <a:pt x="21600" y="18837"/>
                  <a:pt x="21600" y="18837"/>
                  <a:pt x="21600" y="18837"/>
                </a:cubicBezTo>
                <a:cubicBezTo>
                  <a:pt x="21600" y="20344"/>
                  <a:pt x="20600" y="21600"/>
                  <a:pt x="19400" y="21600"/>
                </a:cubicBezTo>
                <a:cubicBezTo>
                  <a:pt x="2200" y="21600"/>
                  <a:pt x="2200" y="21600"/>
                  <a:pt x="2200" y="21600"/>
                </a:cubicBezTo>
                <a:cubicBezTo>
                  <a:pt x="800" y="21600"/>
                  <a:pt x="0" y="20344"/>
                  <a:pt x="0" y="18837"/>
                </a:cubicBezTo>
                <a:cubicBezTo>
                  <a:pt x="0" y="2512"/>
                  <a:pt x="0" y="2512"/>
                  <a:pt x="0" y="2512"/>
                </a:cubicBezTo>
                <a:cubicBezTo>
                  <a:pt x="0" y="1256"/>
                  <a:pt x="800" y="0"/>
                  <a:pt x="2200" y="0"/>
                </a:cubicBezTo>
                <a:cubicBezTo>
                  <a:pt x="19400" y="0"/>
                  <a:pt x="19400" y="0"/>
                  <a:pt x="19400" y="0"/>
                </a:cubicBezTo>
                <a:cubicBezTo>
                  <a:pt x="20600" y="0"/>
                  <a:pt x="21600" y="1256"/>
                  <a:pt x="21600" y="2512"/>
                </a:cubicBezTo>
                <a:close/>
                <a:moveTo>
                  <a:pt x="19400" y="2512"/>
                </a:moveTo>
                <a:cubicBezTo>
                  <a:pt x="2200" y="2512"/>
                  <a:pt x="2200" y="2512"/>
                  <a:pt x="2200" y="2512"/>
                </a:cubicBezTo>
                <a:cubicBezTo>
                  <a:pt x="2200" y="18837"/>
                  <a:pt x="2200" y="18837"/>
                  <a:pt x="2200" y="18837"/>
                </a:cubicBezTo>
                <a:cubicBezTo>
                  <a:pt x="19400" y="18837"/>
                  <a:pt x="19400" y="18837"/>
                  <a:pt x="19400" y="18837"/>
                </a:cubicBezTo>
                <a:lnTo>
                  <a:pt x="19400" y="2512"/>
                </a:lnTo>
                <a:close/>
                <a:moveTo>
                  <a:pt x="9600" y="8037"/>
                </a:moveTo>
                <a:cubicBezTo>
                  <a:pt x="4200" y="8037"/>
                  <a:pt x="4200" y="8037"/>
                  <a:pt x="4200" y="8037"/>
                </a:cubicBezTo>
                <a:cubicBezTo>
                  <a:pt x="4200" y="5526"/>
                  <a:pt x="4200" y="5526"/>
                  <a:pt x="4200" y="5526"/>
                </a:cubicBezTo>
                <a:cubicBezTo>
                  <a:pt x="9600" y="5526"/>
                  <a:pt x="9600" y="5526"/>
                  <a:pt x="9600" y="5526"/>
                </a:cubicBezTo>
                <a:lnTo>
                  <a:pt x="9600" y="8037"/>
                </a:lnTo>
                <a:close/>
                <a:moveTo>
                  <a:pt x="9600" y="12056"/>
                </a:moveTo>
                <a:cubicBezTo>
                  <a:pt x="4200" y="12056"/>
                  <a:pt x="4200" y="12056"/>
                  <a:pt x="4200" y="12056"/>
                </a:cubicBezTo>
                <a:cubicBezTo>
                  <a:pt x="4200" y="9544"/>
                  <a:pt x="4200" y="9544"/>
                  <a:pt x="4200" y="9544"/>
                </a:cubicBezTo>
                <a:cubicBezTo>
                  <a:pt x="9600" y="9544"/>
                  <a:pt x="9600" y="9544"/>
                  <a:pt x="9600" y="9544"/>
                </a:cubicBezTo>
                <a:lnTo>
                  <a:pt x="9600" y="12056"/>
                </a:lnTo>
                <a:close/>
                <a:moveTo>
                  <a:pt x="9600" y="16074"/>
                </a:moveTo>
                <a:cubicBezTo>
                  <a:pt x="4200" y="16074"/>
                  <a:pt x="4200" y="16074"/>
                  <a:pt x="4200" y="16074"/>
                </a:cubicBezTo>
                <a:cubicBezTo>
                  <a:pt x="4200" y="13563"/>
                  <a:pt x="4200" y="13563"/>
                  <a:pt x="4200" y="13563"/>
                </a:cubicBezTo>
                <a:cubicBezTo>
                  <a:pt x="9600" y="13563"/>
                  <a:pt x="9600" y="13563"/>
                  <a:pt x="9600" y="13563"/>
                </a:cubicBezTo>
                <a:lnTo>
                  <a:pt x="9600" y="16074"/>
                </a:lnTo>
                <a:close/>
                <a:moveTo>
                  <a:pt x="17200" y="16074"/>
                </a:moveTo>
                <a:cubicBezTo>
                  <a:pt x="11800" y="16074"/>
                  <a:pt x="11800" y="16074"/>
                  <a:pt x="11800" y="16074"/>
                </a:cubicBezTo>
                <a:cubicBezTo>
                  <a:pt x="11800" y="16074"/>
                  <a:pt x="11800" y="14065"/>
                  <a:pt x="12000" y="14065"/>
                </a:cubicBezTo>
                <a:cubicBezTo>
                  <a:pt x="12000" y="14065"/>
                  <a:pt x="13800" y="13563"/>
                  <a:pt x="13800" y="12307"/>
                </a:cubicBezTo>
                <a:cubicBezTo>
                  <a:pt x="13800" y="11302"/>
                  <a:pt x="12600" y="10800"/>
                  <a:pt x="12600" y="8540"/>
                </a:cubicBezTo>
                <a:cubicBezTo>
                  <a:pt x="12600" y="6530"/>
                  <a:pt x="13000" y="5526"/>
                  <a:pt x="14600" y="5526"/>
                </a:cubicBezTo>
                <a:cubicBezTo>
                  <a:pt x="16000" y="5526"/>
                  <a:pt x="16400" y="6530"/>
                  <a:pt x="16400" y="8540"/>
                </a:cubicBezTo>
                <a:cubicBezTo>
                  <a:pt x="16400" y="10800"/>
                  <a:pt x="15200" y="11302"/>
                  <a:pt x="15200" y="12307"/>
                </a:cubicBezTo>
                <a:cubicBezTo>
                  <a:pt x="15200" y="13563"/>
                  <a:pt x="17000" y="14065"/>
                  <a:pt x="17000" y="14065"/>
                </a:cubicBezTo>
                <a:cubicBezTo>
                  <a:pt x="17200" y="14065"/>
                  <a:pt x="17200" y="16074"/>
                  <a:pt x="17200" y="1607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" name="Shape">
            <a:extLst>
              <a:ext uri="{FF2B5EF4-FFF2-40B4-BE49-F238E27FC236}">
                <a16:creationId xmlns:a16="http://schemas.microsoft.com/office/drawing/2014/main" id="{9E9E23F0-29DF-45B9-A527-5B1BDFF44B40}"/>
              </a:ext>
            </a:extLst>
          </p:cNvPr>
          <p:cNvSpPr/>
          <p:nvPr/>
        </p:nvSpPr>
        <p:spPr>
          <a:xfrm>
            <a:off x="10078334" y="891993"/>
            <a:ext cx="406400" cy="3159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7229"/>
                </a:moveTo>
                <a:cubicBezTo>
                  <a:pt x="18200" y="14914"/>
                  <a:pt x="18200" y="14914"/>
                  <a:pt x="18200" y="14914"/>
                </a:cubicBezTo>
                <a:cubicBezTo>
                  <a:pt x="18200" y="20314"/>
                  <a:pt x="18200" y="20314"/>
                  <a:pt x="18200" y="20314"/>
                </a:cubicBezTo>
                <a:cubicBezTo>
                  <a:pt x="18200" y="21086"/>
                  <a:pt x="17800" y="21600"/>
                  <a:pt x="17200" y="21600"/>
                </a:cubicBezTo>
                <a:cubicBezTo>
                  <a:pt x="1000" y="21600"/>
                  <a:pt x="1000" y="21600"/>
                  <a:pt x="1000" y="21600"/>
                </a:cubicBezTo>
                <a:cubicBezTo>
                  <a:pt x="400" y="21600"/>
                  <a:pt x="0" y="21086"/>
                  <a:pt x="0" y="20314"/>
                </a:cubicBezTo>
                <a:cubicBezTo>
                  <a:pt x="0" y="4886"/>
                  <a:pt x="0" y="4886"/>
                  <a:pt x="0" y="4886"/>
                </a:cubicBezTo>
                <a:cubicBezTo>
                  <a:pt x="0" y="4114"/>
                  <a:pt x="400" y="3600"/>
                  <a:pt x="1000" y="3600"/>
                </a:cubicBezTo>
                <a:cubicBezTo>
                  <a:pt x="7200" y="3600"/>
                  <a:pt x="7200" y="3600"/>
                  <a:pt x="7200" y="3600"/>
                </a:cubicBezTo>
                <a:cubicBezTo>
                  <a:pt x="5600" y="5143"/>
                  <a:pt x="4800" y="6429"/>
                  <a:pt x="4800" y="6429"/>
                </a:cubicBezTo>
                <a:cubicBezTo>
                  <a:pt x="2000" y="6429"/>
                  <a:pt x="2000" y="6429"/>
                  <a:pt x="2000" y="6429"/>
                </a:cubicBezTo>
                <a:cubicBezTo>
                  <a:pt x="2000" y="18771"/>
                  <a:pt x="2000" y="18771"/>
                  <a:pt x="2000" y="18771"/>
                </a:cubicBezTo>
                <a:cubicBezTo>
                  <a:pt x="16200" y="18771"/>
                  <a:pt x="16200" y="18771"/>
                  <a:pt x="16200" y="18771"/>
                </a:cubicBezTo>
                <a:lnTo>
                  <a:pt x="16200" y="17229"/>
                </a:lnTo>
                <a:close/>
                <a:moveTo>
                  <a:pt x="5600" y="15429"/>
                </a:moveTo>
                <a:cubicBezTo>
                  <a:pt x="5600" y="15429"/>
                  <a:pt x="5600" y="4371"/>
                  <a:pt x="14400" y="4371"/>
                </a:cubicBezTo>
                <a:cubicBezTo>
                  <a:pt x="14400" y="0"/>
                  <a:pt x="14400" y="0"/>
                  <a:pt x="14400" y="0"/>
                </a:cubicBezTo>
                <a:cubicBezTo>
                  <a:pt x="21600" y="6943"/>
                  <a:pt x="21600" y="6943"/>
                  <a:pt x="21600" y="6943"/>
                </a:cubicBezTo>
                <a:cubicBezTo>
                  <a:pt x="14400" y="14143"/>
                  <a:pt x="14400" y="14143"/>
                  <a:pt x="14400" y="14143"/>
                </a:cubicBezTo>
                <a:cubicBezTo>
                  <a:pt x="14400" y="9257"/>
                  <a:pt x="14400" y="9257"/>
                  <a:pt x="14400" y="9257"/>
                </a:cubicBezTo>
                <a:cubicBezTo>
                  <a:pt x="9600" y="9257"/>
                  <a:pt x="8000" y="10029"/>
                  <a:pt x="5600" y="154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784955CA-7AFB-4F55-AA30-4C62256D2142}"/>
              </a:ext>
            </a:extLst>
          </p:cNvPr>
          <p:cNvSpPr/>
          <p:nvPr/>
        </p:nvSpPr>
        <p:spPr>
          <a:xfrm>
            <a:off x="10826047" y="888818"/>
            <a:ext cx="203201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781"/>
                </a:moveTo>
                <a:cubicBezTo>
                  <a:pt x="21600" y="13060"/>
                  <a:pt x="10800" y="21600"/>
                  <a:pt x="10800" y="21600"/>
                </a:cubicBezTo>
                <a:cubicBezTo>
                  <a:pt x="10800" y="21600"/>
                  <a:pt x="0" y="13060"/>
                  <a:pt x="0" y="6781"/>
                </a:cubicBezTo>
                <a:cubicBezTo>
                  <a:pt x="0" y="3014"/>
                  <a:pt x="4800" y="0"/>
                  <a:pt x="10800" y="0"/>
                </a:cubicBezTo>
                <a:cubicBezTo>
                  <a:pt x="16400" y="0"/>
                  <a:pt x="21600" y="3014"/>
                  <a:pt x="21600" y="6781"/>
                </a:cubicBezTo>
                <a:close/>
                <a:moveTo>
                  <a:pt x="16400" y="6781"/>
                </a:moveTo>
                <a:cubicBezTo>
                  <a:pt x="16400" y="4772"/>
                  <a:pt x="14000" y="3014"/>
                  <a:pt x="10800" y="3014"/>
                </a:cubicBezTo>
                <a:cubicBezTo>
                  <a:pt x="7200" y="3014"/>
                  <a:pt x="4800" y="4772"/>
                  <a:pt x="4800" y="6781"/>
                </a:cubicBezTo>
                <a:cubicBezTo>
                  <a:pt x="4800" y="8791"/>
                  <a:pt x="7200" y="10549"/>
                  <a:pt x="10800" y="10549"/>
                </a:cubicBezTo>
                <a:cubicBezTo>
                  <a:pt x="14000" y="10549"/>
                  <a:pt x="16400" y="8791"/>
                  <a:pt x="16400" y="678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" name="Shape">
            <a:extLst>
              <a:ext uri="{FF2B5EF4-FFF2-40B4-BE49-F238E27FC236}">
                <a16:creationId xmlns:a16="http://schemas.microsoft.com/office/drawing/2014/main" id="{0F0964F1-6F5D-4CA1-8A4E-27320211CFFB}"/>
              </a:ext>
            </a:extLst>
          </p:cNvPr>
          <p:cNvSpPr/>
          <p:nvPr/>
        </p:nvSpPr>
        <p:spPr>
          <a:xfrm>
            <a:off x="1039109" y="1634295"/>
            <a:ext cx="406400" cy="3260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38" extrusionOk="0">
                <a:moveTo>
                  <a:pt x="21600" y="4904"/>
                </a:moveTo>
                <a:cubicBezTo>
                  <a:pt x="21600" y="20545"/>
                  <a:pt x="21600" y="20545"/>
                  <a:pt x="21600" y="20545"/>
                </a:cubicBezTo>
                <a:cubicBezTo>
                  <a:pt x="21600" y="20793"/>
                  <a:pt x="21600" y="21290"/>
                  <a:pt x="21400" y="21290"/>
                </a:cubicBezTo>
                <a:cubicBezTo>
                  <a:pt x="21200" y="21538"/>
                  <a:pt x="21200" y="21538"/>
                  <a:pt x="21000" y="21538"/>
                </a:cubicBezTo>
                <a:cubicBezTo>
                  <a:pt x="20800" y="21538"/>
                  <a:pt x="20800" y="21538"/>
                  <a:pt x="20600" y="21290"/>
                </a:cubicBezTo>
                <a:cubicBezTo>
                  <a:pt x="16000" y="17814"/>
                  <a:pt x="16000" y="17814"/>
                  <a:pt x="16000" y="17814"/>
                </a:cubicBezTo>
                <a:cubicBezTo>
                  <a:pt x="11200" y="21290"/>
                  <a:pt x="11200" y="21290"/>
                  <a:pt x="11200" y="21290"/>
                </a:cubicBezTo>
                <a:cubicBezTo>
                  <a:pt x="11000" y="21538"/>
                  <a:pt x="10800" y="21538"/>
                  <a:pt x="10600" y="21290"/>
                </a:cubicBezTo>
                <a:cubicBezTo>
                  <a:pt x="5800" y="17814"/>
                  <a:pt x="5800" y="17814"/>
                  <a:pt x="5800" y="17814"/>
                </a:cubicBezTo>
                <a:cubicBezTo>
                  <a:pt x="1200" y="21290"/>
                  <a:pt x="1200" y="21290"/>
                  <a:pt x="1200" y="21290"/>
                </a:cubicBezTo>
                <a:cubicBezTo>
                  <a:pt x="1000" y="21538"/>
                  <a:pt x="600" y="21538"/>
                  <a:pt x="400" y="21290"/>
                </a:cubicBezTo>
                <a:cubicBezTo>
                  <a:pt x="200" y="21290"/>
                  <a:pt x="0" y="20793"/>
                  <a:pt x="0" y="20545"/>
                </a:cubicBezTo>
                <a:cubicBezTo>
                  <a:pt x="0" y="4904"/>
                  <a:pt x="0" y="4904"/>
                  <a:pt x="0" y="4904"/>
                </a:cubicBezTo>
                <a:cubicBezTo>
                  <a:pt x="0" y="4655"/>
                  <a:pt x="200" y="4159"/>
                  <a:pt x="400" y="4159"/>
                </a:cubicBezTo>
                <a:cubicBezTo>
                  <a:pt x="5400" y="186"/>
                  <a:pt x="5400" y="186"/>
                  <a:pt x="5400" y="186"/>
                </a:cubicBezTo>
                <a:cubicBezTo>
                  <a:pt x="5800" y="-62"/>
                  <a:pt x="6000" y="-62"/>
                  <a:pt x="6200" y="186"/>
                </a:cubicBezTo>
                <a:cubicBezTo>
                  <a:pt x="10800" y="3910"/>
                  <a:pt x="10800" y="3910"/>
                  <a:pt x="10800" y="3910"/>
                </a:cubicBezTo>
                <a:cubicBezTo>
                  <a:pt x="15600" y="186"/>
                  <a:pt x="15600" y="186"/>
                  <a:pt x="15600" y="186"/>
                </a:cubicBezTo>
                <a:cubicBezTo>
                  <a:pt x="15800" y="-62"/>
                  <a:pt x="16200" y="-62"/>
                  <a:pt x="16400" y="186"/>
                </a:cubicBezTo>
                <a:cubicBezTo>
                  <a:pt x="21400" y="4159"/>
                  <a:pt x="21400" y="4159"/>
                  <a:pt x="21400" y="4159"/>
                </a:cubicBezTo>
                <a:cubicBezTo>
                  <a:pt x="21600" y="4159"/>
                  <a:pt x="21600" y="4655"/>
                  <a:pt x="21600" y="4904"/>
                </a:cubicBezTo>
                <a:close/>
                <a:moveTo>
                  <a:pt x="5200" y="2669"/>
                </a:moveTo>
                <a:cubicBezTo>
                  <a:pt x="1600" y="5400"/>
                  <a:pt x="1600" y="5400"/>
                  <a:pt x="1600" y="5400"/>
                </a:cubicBezTo>
                <a:cubicBezTo>
                  <a:pt x="1600" y="19055"/>
                  <a:pt x="1600" y="19055"/>
                  <a:pt x="1600" y="19055"/>
                </a:cubicBezTo>
                <a:cubicBezTo>
                  <a:pt x="5200" y="16076"/>
                  <a:pt x="5200" y="16076"/>
                  <a:pt x="5200" y="16076"/>
                </a:cubicBezTo>
                <a:lnTo>
                  <a:pt x="5200" y="2669"/>
                </a:lnTo>
                <a:close/>
                <a:moveTo>
                  <a:pt x="10200" y="5400"/>
                </a:moveTo>
                <a:cubicBezTo>
                  <a:pt x="6600" y="2669"/>
                  <a:pt x="6600" y="2669"/>
                  <a:pt x="6600" y="2669"/>
                </a:cubicBezTo>
                <a:cubicBezTo>
                  <a:pt x="6600" y="16076"/>
                  <a:pt x="6600" y="16076"/>
                  <a:pt x="6600" y="16076"/>
                </a:cubicBezTo>
                <a:cubicBezTo>
                  <a:pt x="10200" y="19055"/>
                  <a:pt x="10200" y="19055"/>
                  <a:pt x="10200" y="19055"/>
                </a:cubicBezTo>
                <a:lnTo>
                  <a:pt x="10200" y="5400"/>
                </a:lnTo>
                <a:close/>
                <a:moveTo>
                  <a:pt x="15200" y="2669"/>
                </a:moveTo>
                <a:cubicBezTo>
                  <a:pt x="11600" y="5400"/>
                  <a:pt x="11600" y="5400"/>
                  <a:pt x="11600" y="5400"/>
                </a:cubicBezTo>
                <a:cubicBezTo>
                  <a:pt x="11600" y="19055"/>
                  <a:pt x="11600" y="19055"/>
                  <a:pt x="11600" y="19055"/>
                </a:cubicBezTo>
                <a:cubicBezTo>
                  <a:pt x="15200" y="16076"/>
                  <a:pt x="15200" y="16076"/>
                  <a:pt x="15200" y="16076"/>
                </a:cubicBezTo>
                <a:lnTo>
                  <a:pt x="15200" y="2669"/>
                </a:lnTo>
                <a:close/>
                <a:moveTo>
                  <a:pt x="20400" y="5400"/>
                </a:moveTo>
                <a:cubicBezTo>
                  <a:pt x="16600" y="2669"/>
                  <a:pt x="16600" y="2669"/>
                  <a:pt x="16600" y="2669"/>
                </a:cubicBezTo>
                <a:cubicBezTo>
                  <a:pt x="16600" y="16076"/>
                  <a:pt x="16600" y="16076"/>
                  <a:pt x="16600" y="16076"/>
                </a:cubicBezTo>
                <a:cubicBezTo>
                  <a:pt x="20400" y="19055"/>
                  <a:pt x="20400" y="19055"/>
                  <a:pt x="20400" y="19055"/>
                </a:cubicBezTo>
                <a:lnTo>
                  <a:pt x="20400" y="5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" name="Shape">
            <a:extLst>
              <a:ext uri="{FF2B5EF4-FFF2-40B4-BE49-F238E27FC236}">
                <a16:creationId xmlns:a16="http://schemas.microsoft.com/office/drawing/2014/main" id="{B1F4A7F0-A637-4AD7-A0B6-4952D05D62DD}"/>
              </a:ext>
            </a:extLst>
          </p:cNvPr>
          <p:cNvSpPr/>
          <p:nvPr/>
        </p:nvSpPr>
        <p:spPr>
          <a:xfrm>
            <a:off x="1696796" y="1603664"/>
            <a:ext cx="386889" cy="3879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9" h="21201" extrusionOk="0">
                <a:moveTo>
                  <a:pt x="21399" y="10498"/>
                </a:moveTo>
                <a:cubicBezTo>
                  <a:pt x="21399" y="16258"/>
                  <a:pt x="16830" y="21195"/>
                  <a:pt x="10807" y="21195"/>
                </a:cubicBezTo>
                <a:cubicBezTo>
                  <a:pt x="4784" y="21401"/>
                  <a:pt x="7" y="16670"/>
                  <a:pt x="7" y="10704"/>
                </a:cubicBezTo>
                <a:cubicBezTo>
                  <a:pt x="-201" y="4944"/>
                  <a:pt x="4576" y="7"/>
                  <a:pt x="10599" y="7"/>
                </a:cubicBezTo>
                <a:cubicBezTo>
                  <a:pt x="16414" y="-199"/>
                  <a:pt x="21399" y="4532"/>
                  <a:pt x="21399" y="10498"/>
                </a:cubicBezTo>
                <a:close/>
                <a:moveTo>
                  <a:pt x="19114" y="10498"/>
                </a:moveTo>
                <a:cubicBezTo>
                  <a:pt x="19114" y="5767"/>
                  <a:pt x="15168" y="2064"/>
                  <a:pt x="10599" y="2270"/>
                </a:cubicBezTo>
                <a:cubicBezTo>
                  <a:pt x="5822" y="2270"/>
                  <a:pt x="2084" y="6178"/>
                  <a:pt x="2084" y="10704"/>
                </a:cubicBezTo>
                <a:cubicBezTo>
                  <a:pt x="2291" y="15435"/>
                  <a:pt x="6030" y="19138"/>
                  <a:pt x="10807" y="19138"/>
                </a:cubicBezTo>
                <a:cubicBezTo>
                  <a:pt x="15584" y="18932"/>
                  <a:pt x="19114" y="15230"/>
                  <a:pt x="19114" y="10498"/>
                </a:cubicBezTo>
                <a:close/>
                <a:moveTo>
                  <a:pt x="8522" y="8441"/>
                </a:moveTo>
                <a:cubicBezTo>
                  <a:pt x="10599" y="6178"/>
                  <a:pt x="15791" y="5561"/>
                  <a:pt x="15791" y="5561"/>
                </a:cubicBezTo>
                <a:cubicBezTo>
                  <a:pt x="15791" y="5561"/>
                  <a:pt x="15168" y="10704"/>
                  <a:pt x="12884" y="12761"/>
                </a:cubicBezTo>
                <a:cubicBezTo>
                  <a:pt x="10599" y="15024"/>
                  <a:pt x="5614" y="15641"/>
                  <a:pt x="5614" y="15641"/>
                </a:cubicBezTo>
                <a:cubicBezTo>
                  <a:pt x="5614" y="15641"/>
                  <a:pt x="6237" y="10498"/>
                  <a:pt x="8522" y="8441"/>
                </a:cubicBezTo>
                <a:close/>
                <a:moveTo>
                  <a:pt x="9561" y="11732"/>
                </a:moveTo>
                <a:cubicBezTo>
                  <a:pt x="10184" y="12350"/>
                  <a:pt x="11222" y="12350"/>
                  <a:pt x="11845" y="11732"/>
                </a:cubicBezTo>
                <a:cubicBezTo>
                  <a:pt x="12676" y="10704"/>
                  <a:pt x="13299" y="9058"/>
                  <a:pt x="13714" y="7412"/>
                </a:cubicBezTo>
                <a:cubicBezTo>
                  <a:pt x="12261" y="7824"/>
                  <a:pt x="10391" y="8647"/>
                  <a:pt x="9561" y="9470"/>
                </a:cubicBezTo>
                <a:cubicBezTo>
                  <a:pt x="8937" y="10087"/>
                  <a:pt x="8937" y="11115"/>
                  <a:pt x="9561" y="1173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C8757120-E439-4B2D-8FFE-3F41319C8732}"/>
              </a:ext>
            </a:extLst>
          </p:cNvPr>
          <p:cNvSpPr/>
          <p:nvPr/>
        </p:nvSpPr>
        <p:spPr>
          <a:xfrm>
            <a:off x="2361497" y="1621115"/>
            <a:ext cx="347566" cy="3519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12" h="21190" extrusionOk="0">
                <a:moveTo>
                  <a:pt x="19781" y="4137"/>
                </a:moveTo>
                <a:cubicBezTo>
                  <a:pt x="16825" y="10276"/>
                  <a:pt x="10686" y="21190"/>
                  <a:pt x="10686" y="21190"/>
                </a:cubicBezTo>
                <a:cubicBezTo>
                  <a:pt x="9322" y="11868"/>
                  <a:pt x="9322" y="11868"/>
                  <a:pt x="9322" y="11868"/>
                </a:cubicBezTo>
                <a:cubicBezTo>
                  <a:pt x="0" y="10504"/>
                  <a:pt x="0" y="10504"/>
                  <a:pt x="0" y="10504"/>
                </a:cubicBezTo>
                <a:cubicBezTo>
                  <a:pt x="0" y="10504"/>
                  <a:pt x="10914" y="4365"/>
                  <a:pt x="17053" y="1409"/>
                </a:cubicBezTo>
                <a:cubicBezTo>
                  <a:pt x="19326" y="272"/>
                  <a:pt x="20008" y="-410"/>
                  <a:pt x="20691" y="272"/>
                </a:cubicBezTo>
                <a:cubicBezTo>
                  <a:pt x="21600" y="1182"/>
                  <a:pt x="20918" y="1864"/>
                  <a:pt x="19781" y="4137"/>
                </a:cubicBezTo>
                <a:close/>
                <a:moveTo>
                  <a:pt x="11141" y="9594"/>
                </a:moveTo>
                <a:cubicBezTo>
                  <a:pt x="11823" y="15278"/>
                  <a:pt x="11823" y="15278"/>
                  <a:pt x="11823" y="15278"/>
                </a:cubicBezTo>
                <a:cubicBezTo>
                  <a:pt x="18644" y="2773"/>
                  <a:pt x="18644" y="2773"/>
                  <a:pt x="18644" y="2773"/>
                </a:cubicBezTo>
                <a:lnTo>
                  <a:pt x="11141" y="959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F3A07351-A980-4856-A261-97E09CA0E852}"/>
              </a:ext>
            </a:extLst>
          </p:cNvPr>
          <p:cNvSpPr/>
          <p:nvPr/>
        </p:nvSpPr>
        <p:spPr>
          <a:xfrm>
            <a:off x="3006022" y="1622243"/>
            <a:ext cx="349251" cy="3508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16"/>
                </a:moveTo>
                <a:cubicBezTo>
                  <a:pt x="21600" y="16723"/>
                  <a:pt x="16723" y="21600"/>
                  <a:pt x="10684" y="21600"/>
                </a:cubicBezTo>
                <a:cubicBezTo>
                  <a:pt x="4877" y="21600"/>
                  <a:pt x="0" y="16723"/>
                  <a:pt x="0" y="10916"/>
                </a:cubicBezTo>
                <a:cubicBezTo>
                  <a:pt x="0" y="4877"/>
                  <a:pt x="4877" y="0"/>
                  <a:pt x="10684" y="0"/>
                </a:cubicBezTo>
                <a:cubicBezTo>
                  <a:pt x="16723" y="0"/>
                  <a:pt x="21600" y="4877"/>
                  <a:pt x="21600" y="10916"/>
                </a:cubicBezTo>
                <a:close/>
                <a:moveTo>
                  <a:pt x="19510" y="11613"/>
                </a:moveTo>
                <a:cubicBezTo>
                  <a:pt x="14632" y="11613"/>
                  <a:pt x="14632" y="11613"/>
                  <a:pt x="14632" y="11613"/>
                </a:cubicBezTo>
                <a:cubicBezTo>
                  <a:pt x="14632" y="9987"/>
                  <a:pt x="14632" y="9987"/>
                  <a:pt x="14632" y="9987"/>
                </a:cubicBezTo>
                <a:cubicBezTo>
                  <a:pt x="19510" y="9987"/>
                  <a:pt x="19510" y="9987"/>
                  <a:pt x="19510" y="9987"/>
                </a:cubicBezTo>
                <a:cubicBezTo>
                  <a:pt x="19045" y="5806"/>
                  <a:pt x="15794" y="2555"/>
                  <a:pt x="11613" y="2090"/>
                </a:cubicBezTo>
                <a:cubicBezTo>
                  <a:pt x="11613" y="6968"/>
                  <a:pt x="11613" y="6968"/>
                  <a:pt x="11613" y="6968"/>
                </a:cubicBezTo>
                <a:cubicBezTo>
                  <a:pt x="9987" y="6968"/>
                  <a:pt x="9987" y="6968"/>
                  <a:pt x="9987" y="6968"/>
                </a:cubicBezTo>
                <a:cubicBezTo>
                  <a:pt x="9987" y="2090"/>
                  <a:pt x="9987" y="2090"/>
                  <a:pt x="9987" y="2090"/>
                </a:cubicBezTo>
                <a:cubicBezTo>
                  <a:pt x="5806" y="2555"/>
                  <a:pt x="2555" y="5806"/>
                  <a:pt x="2090" y="9987"/>
                </a:cubicBezTo>
                <a:cubicBezTo>
                  <a:pt x="6968" y="9987"/>
                  <a:pt x="6968" y="9987"/>
                  <a:pt x="6968" y="9987"/>
                </a:cubicBezTo>
                <a:cubicBezTo>
                  <a:pt x="6968" y="11613"/>
                  <a:pt x="6968" y="11613"/>
                  <a:pt x="6968" y="11613"/>
                </a:cubicBezTo>
                <a:cubicBezTo>
                  <a:pt x="2090" y="11613"/>
                  <a:pt x="2090" y="11613"/>
                  <a:pt x="2090" y="11613"/>
                </a:cubicBezTo>
                <a:cubicBezTo>
                  <a:pt x="2555" y="15794"/>
                  <a:pt x="5806" y="19045"/>
                  <a:pt x="9987" y="19510"/>
                </a:cubicBezTo>
                <a:cubicBezTo>
                  <a:pt x="9987" y="14632"/>
                  <a:pt x="9987" y="14632"/>
                  <a:pt x="9987" y="14632"/>
                </a:cubicBezTo>
                <a:cubicBezTo>
                  <a:pt x="11613" y="14632"/>
                  <a:pt x="11613" y="14632"/>
                  <a:pt x="11613" y="14632"/>
                </a:cubicBezTo>
                <a:cubicBezTo>
                  <a:pt x="11613" y="19510"/>
                  <a:pt x="11613" y="19510"/>
                  <a:pt x="11613" y="19510"/>
                </a:cubicBezTo>
                <a:cubicBezTo>
                  <a:pt x="15794" y="19045"/>
                  <a:pt x="19045" y="15794"/>
                  <a:pt x="19510" y="1161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8C59DF00-0B9E-4227-BC68-624B597EC499}"/>
              </a:ext>
            </a:extLst>
          </p:cNvPr>
          <p:cNvSpPr/>
          <p:nvPr/>
        </p:nvSpPr>
        <p:spPr>
          <a:xfrm>
            <a:off x="3663246" y="1614305"/>
            <a:ext cx="323851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037"/>
                </a:moveTo>
                <a:cubicBezTo>
                  <a:pt x="21600" y="20041"/>
                  <a:pt x="19842" y="21600"/>
                  <a:pt x="17581" y="21600"/>
                </a:cubicBezTo>
                <a:cubicBezTo>
                  <a:pt x="15321" y="21600"/>
                  <a:pt x="13563" y="20041"/>
                  <a:pt x="13563" y="18037"/>
                </a:cubicBezTo>
                <a:cubicBezTo>
                  <a:pt x="13563" y="17814"/>
                  <a:pt x="13563" y="17592"/>
                  <a:pt x="13563" y="17369"/>
                </a:cubicBezTo>
                <a:cubicBezTo>
                  <a:pt x="6530" y="13806"/>
                  <a:pt x="6530" y="13806"/>
                  <a:pt x="6530" y="13806"/>
                </a:cubicBezTo>
                <a:cubicBezTo>
                  <a:pt x="5777" y="14029"/>
                  <a:pt x="5023" y="14474"/>
                  <a:pt x="4019" y="14474"/>
                </a:cubicBezTo>
                <a:cubicBezTo>
                  <a:pt x="1758" y="14474"/>
                  <a:pt x="0" y="12693"/>
                  <a:pt x="0" y="10911"/>
                </a:cubicBezTo>
                <a:cubicBezTo>
                  <a:pt x="0" y="8907"/>
                  <a:pt x="1758" y="7126"/>
                  <a:pt x="4019" y="7126"/>
                </a:cubicBezTo>
                <a:cubicBezTo>
                  <a:pt x="5023" y="7126"/>
                  <a:pt x="5777" y="7571"/>
                  <a:pt x="6530" y="8016"/>
                </a:cubicBezTo>
                <a:cubicBezTo>
                  <a:pt x="13563" y="4231"/>
                  <a:pt x="13563" y="4231"/>
                  <a:pt x="13563" y="4231"/>
                </a:cubicBezTo>
                <a:cubicBezTo>
                  <a:pt x="13563" y="4008"/>
                  <a:pt x="13563" y="3786"/>
                  <a:pt x="13563" y="3563"/>
                </a:cubicBezTo>
                <a:cubicBezTo>
                  <a:pt x="13563" y="1559"/>
                  <a:pt x="15321" y="0"/>
                  <a:pt x="17581" y="0"/>
                </a:cubicBezTo>
                <a:cubicBezTo>
                  <a:pt x="19842" y="0"/>
                  <a:pt x="21600" y="1559"/>
                  <a:pt x="21600" y="3563"/>
                </a:cubicBezTo>
                <a:cubicBezTo>
                  <a:pt x="21600" y="5567"/>
                  <a:pt x="19842" y="7126"/>
                  <a:pt x="17581" y="7126"/>
                </a:cubicBezTo>
                <a:cubicBezTo>
                  <a:pt x="16577" y="7126"/>
                  <a:pt x="15823" y="6903"/>
                  <a:pt x="15070" y="6458"/>
                </a:cubicBezTo>
                <a:cubicBezTo>
                  <a:pt x="8037" y="10243"/>
                  <a:pt x="8037" y="10243"/>
                  <a:pt x="8037" y="10243"/>
                </a:cubicBezTo>
                <a:cubicBezTo>
                  <a:pt x="8037" y="10466"/>
                  <a:pt x="8037" y="10689"/>
                  <a:pt x="8037" y="10911"/>
                </a:cubicBezTo>
                <a:cubicBezTo>
                  <a:pt x="8037" y="10911"/>
                  <a:pt x="8037" y="11134"/>
                  <a:pt x="8037" y="11357"/>
                </a:cubicBezTo>
                <a:cubicBezTo>
                  <a:pt x="15070" y="15142"/>
                  <a:pt x="15070" y="15142"/>
                  <a:pt x="15070" y="15142"/>
                </a:cubicBezTo>
                <a:cubicBezTo>
                  <a:pt x="15823" y="14697"/>
                  <a:pt x="16577" y="14474"/>
                  <a:pt x="17581" y="14474"/>
                </a:cubicBezTo>
                <a:cubicBezTo>
                  <a:pt x="19842" y="14474"/>
                  <a:pt x="21600" y="16033"/>
                  <a:pt x="21600" y="180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69473AEF-44CD-4347-805F-5C64379C10FB}"/>
              </a:ext>
            </a:extLst>
          </p:cNvPr>
          <p:cNvSpPr/>
          <p:nvPr/>
        </p:nvSpPr>
        <p:spPr>
          <a:xfrm>
            <a:off x="4296488" y="1656735"/>
            <a:ext cx="348005" cy="2814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498" h="21039" extrusionOk="0">
                <a:moveTo>
                  <a:pt x="18845" y="11221"/>
                </a:moveTo>
                <a:cubicBezTo>
                  <a:pt x="10249" y="21039"/>
                  <a:pt x="10249" y="21039"/>
                  <a:pt x="10249" y="21039"/>
                </a:cubicBezTo>
                <a:cubicBezTo>
                  <a:pt x="1653" y="11221"/>
                  <a:pt x="1653" y="11221"/>
                  <a:pt x="1653" y="11221"/>
                </a:cubicBezTo>
                <a:cubicBezTo>
                  <a:pt x="-551" y="8416"/>
                  <a:pt x="-551" y="4208"/>
                  <a:pt x="1653" y="1683"/>
                </a:cubicBezTo>
                <a:cubicBezTo>
                  <a:pt x="3637" y="-561"/>
                  <a:pt x="6943" y="-561"/>
                  <a:pt x="8927" y="1683"/>
                </a:cubicBezTo>
                <a:cubicBezTo>
                  <a:pt x="10249" y="3366"/>
                  <a:pt x="10249" y="3366"/>
                  <a:pt x="10249" y="3366"/>
                </a:cubicBezTo>
                <a:cubicBezTo>
                  <a:pt x="11571" y="1683"/>
                  <a:pt x="11571" y="1683"/>
                  <a:pt x="11571" y="1683"/>
                </a:cubicBezTo>
                <a:cubicBezTo>
                  <a:pt x="13555" y="-561"/>
                  <a:pt x="16861" y="-561"/>
                  <a:pt x="18845" y="1683"/>
                </a:cubicBezTo>
                <a:cubicBezTo>
                  <a:pt x="21049" y="4208"/>
                  <a:pt x="21049" y="8416"/>
                  <a:pt x="18845" y="1122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E6B1723F-EF73-4210-A4D3-14B949D56150}"/>
              </a:ext>
            </a:extLst>
          </p:cNvPr>
          <p:cNvSpPr/>
          <p:nvPr/>
        </p:nvSpPr>
        <p:spPr>
          <a:xfrm>
            <a:off x="4936421" y="1619068"/>
            <a:ext cx="355601" cy="3571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86" y="8160"/>
                </a:moveTo>
                <a:lnTo>
                  <a:pt x="21600" y="8160"/>
                </a:lnTo>
                <a:lnTo>
                  <a:pt x="15236" y="13152"/>
                </a:lnTo>
                <a:lnTo>
                  <a:pt x="17550" y="21600"/>
                </a:lnTo>
                <a:lnTo>
                  <a:pt x="10896" y="16608"/>
                </a:lnTo>
                <a:lnTo>
                  <a:pt x="4339" y="21600"/>
                </a:lnTo>
                <a:lnTo>
                  <a:pt x="6364" y="13152"/>
                </a:lnTo>
                <a:lnTo>
                  <a:pt x="0" y="8160"/>
                </a:lnTo>
                <a:lnTo>
                  <a:pt x="8004" y="8160"/>
                </a:lnTo>
                <a:lnTo>
                  <a:pt x="10896" y="0"/>
                </a:lnTo>
                <a:lnTo>
                  <a:pt x="13886" y="81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67550035-B4A0-413C-AFEF-9DFDB15C5BBA}"/>
              </a:ext>
            </a:extLst>
          </p:cNvPr>
          <p:cNvSpPr/>
          <p:nvPr/>
        </p:nvSpPr>
        <p:spPr>
          <a:xfrm>
            <a:off x="5577771" y="1625418"/>
            <a:ext cx="368301" cy="3476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02" y="8922"/>
                </a:moveTo>
                <a:cubicBezTo>
                  <a:pt x="4849" y="8922"/>
                  <a:pt x="4849" y="8922"/>
                  <a:pt x="4849" y="8922"/>
                </a:cubicBezTo>
                <a:cubicBezTo>
                  <a:pt x="4849" y="19017"/>
                  <a:pt x="4849" y="19017"/>
                  <a:pt x="4849" y="19017"/>
                </a:cubicBezTo>
                <a:cubicBezTo>
                  <a:pt x="3527" y="19017"/>
                  <a:pt x="1102" y="19017"/>
                  <a:pt x="1102" y="19017"/>
                </a:cubicBezTo>
                <a:cubicBezTo>
                  <a:pt x="441" y="19017"/>
                  <a:pt x="0" y="18548"/>
                  <a:pt x="0" y="17843"/>
                </a:cubicBezTo>
                <a:cubicBezTo>
                  <a:pt x="0" y="9861"/>
                  <a:pt x="0" y="9861"/>
                  <a:pt x="0" y="9861"/>
                </a:cubicBezTo>
                <a:cubicBezTo>
                  <a:pt x="0" y="9391"/>
                  <a:pt x="220" y="8922"/>
                  <a:pt x="1102" y="8922"/>
                </a:cubicBezTo>
                <a:close/>
                <a:moveTo>
                  <a:pt x="21600" y="11035"/>
                </a:moveTo>
                <a:cubicBezTo>
                  <a:pt x="21600" y="17139"/>
                  <a:pt x="21600" y="17139"/>
                  <a:pt x="21600" y="17139"/>
                </a:cubicBezTo>
                <a:cubicBezTo>
                  <a:pt x="21600" y="19017"/>
                  <a:pt x="18735" y="21600"/>
                  <a:pt x="16310" y="21600"/>
                </a:cubicBezTo>
                <a:cubicBezTo>
                  <a:pt x="16310" y="21600"/>
                  <a:pt x="12784" y="21600"/>
                  <a:pt x="11241" y="21600"/>
                </a:cubicBezTo>
                <a:cubicBezTo>
                  <a:pt x="8816" y="21600"/>
                  <a:pt x="8816" y="19017"/>
                  <a:pt x="5951" y="19017"/>
                </a:cubicBezTo>
                <a:cubicBezTo>
                  <a:pt x="5951" y="8922"/>
                  <a:pt x="5951" y="8922"/>
                  <a:pt x="5951" y="8922"/>
                </a:cubicBezTo>
                <a:cubicBezTo>
                  <a:pt x="6392" y="8922"/>
                  <a:pt x="6392" y="8922"/>
                  <a:pt x="6392" y="8922"/>
                </a:cubicBezTo>
                <a:cubicBezTo>
                  <a:pt x="8376" y="8922"/>
                  <a:pt x="11020" y="5400"/>
                  <a:pt x="11461" y="3757"/>
                </a:cubicBezTo>
                <a:cubicBezTo>
                  <a:pt x="11902" y="1878"/>
                  <a:pt x="11461" y="0"/>
                  <a:pt x="12784" y="0"/>
                </a:cubicBezTo>
                <a:cubicBezTo>
                  <a:pt x="14106" y="0"/>
                  <a:pt x="14547" y="939"/>
                  <a:pt x="14547" y="3522"/>
                </a:cubicBezTo>
                <a:cubicBezTo>
                  <a:pt x="14327" y="7513"/>
                  <a:pt x="14327" y="7513"/>
                  <a:pt x="14327" y="7513"/>
                </a:cubicBezTo>
                <a:cubicBezTo>
                  <a:pt x="14327" y="7513"/>
                  <a:pt x="17412" y="7278"/>
                  <a:pt x="18735" y="7278"/>
                </a:cubicBezTo>
                <a:cubicBezTo>
                  <a:pt x="20498" y="7278"/>
                  <a:pt x="21600" y="8687"/>
                  <a:pt x="21600" y="1103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A7DEAF98-3313-475B-8C65-EA64D4C324A3}"/>
              </a:ext>
            </a:extLst>
          </p:cNvPr>
          <p:cNvSpPr/>
          <p:nvPr/>
        </p:nvSpPr>
        <p:spPr>
          <a:xfrm>
            <a:off x="6204834" y="1614305"/>
            <a:ext cx="404814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00" y="13361"/>
                </a:moveTo>
                <a:cubicBezTo>
                  <a:pt x="14000" y="13361"/>
                  <a:pt x="14000" y="13361"/>
                  <a:pt x="14000" y="13361"/>
                </a:cubicBezTo>
                <a:cubicBezTo>
                  <a:pt x="14000" y="15588"/>
                  <a:pt x="14000" y="15588"/>
                  <a:pt x="14000" y="15588"/>
                </a:cubicBezTo>
                <a:cubicBezTo>
                  <a:pt x="14000" y="16924"/>
                  <a:pt x="13200" y="18037"/>
                  <a:pt x="11800" y="18037"/>
                </a:cubicBezTo>
                <a:cubicBezTo>
                  <a:pt x="6400" y="18037"/>
                  <a:pt x="6400" y="18037"/>
                  <a:pt x="6400" y="18037"/>
                </a:cubicBezTo>
                <a:cubicBezTo>
                  <a:pt x="3200" y="21600"/>
                  <a:pt x="3200" y="21600"/>
                  <a:pt x="3200" y="21600"/>
                </a:cubicBezTo>
                <a:cubicBezTo>
                  <a:pt x="3200" y="18037"/>
                  <a:pt x="3200" y="18037"/>
                  <a:pt x="3200" y="18037"/>
                </a:cubicBezTo>
                <a:cubicBezTo>
                  <a:pt x="2200" y="18037"/>
                  <a:pt x="2200" y="18037"/>
                  <a:pt x="2200" y="18037"/>
                </a:cubicBezTo>
                <a:cubicBezTo>
                  <a:pt x="1000" y="18037"/>
                  <a:pt x="0" y="16924"/>
                  <a:pt x="0" y="15588"/>
                </a:cubicBezTo>
                <a:cubicBezTo>
                  <a:pt x="0" y="8462"/>
                  <a:pt x="0" y="8462"/>
                  <a:pt x="0" y="8462"/>
                </a:cubicBezTo>
                <a:cubicBezTo>
                  <a:pt x="0" y="7126"/>
                  <a:pt x="1000" y="6012"/>
                  <a:pt x="2200" y="6012"/>
                </a:cubicBezTo>
                <a:cubicBezTo>
                  <a:pt x="6200" y="6012"/>
                  <a:pt x="6200" y="6012"/>
                  <a:pt x="6200" y="6012"/>
                </a:cubicBezTo>
                <a:cubicBezTo>
                  <a:pt x="6200" y="13361"/>
                  <a:pt x="6200" y="13361"/>
                  <a:pt x="6200" y="13361"/>
                </a:cubicBezTo>
                <a:lnTo>
                  <a:pt x="13800" y="13361"/>
                </a:lnTo>
                <a:close/>
                <a:moveTo>
                  <a:pt x="21600" y="2449"/>
                </a:moveTo>
                <a:cubicBezTo>
                  <a:pt x="21600" y="9575"/>
                  <a:pt x="21600" y="9575"/>
                  <a:pt x="21600" y="9575"/>
                </a:cubicBezTo>
                <a:cubicBezTo>
                  <a:pt x="21600" y="10911"/>
                  <a:pt x="20600" y="12025"/>
                  <a:pt x="19400" y="12025"/>
                </a:cubicBezTo>
                <a:cubicBezTo>
                  <a:pt x="18400" y="12025"/>
                  <a:pt x="18400" y="12025"/>
                  <a:pt x="18400" y="12025"/>
                </a:cubicBezTo>
                <a:cubicBezTo>
                  <a:pt x="18400" y="15588"/>
                  <a:pt x="18400" y="15588"/>
                  <a:pt x="18400" y="15588"/>
                </a:cubicBezTo>
                <a:cubicBezTo>
                  <a:pt x="15200" y="12025"/>
                  <a:pt x="15200" y="12025"/>
                  <a:pt x="15200" y="12025"/>
                </a:cubicBezTo>
                <a:cubicBezTo>
                  <a:pt x="7600" y="12025"/>
                  <a:pt x="7600" y="12025"/>
                  <a:pt x="7600" y="12025"/>
                </a:cubicBezTo>
                <a:cubicBezTo>
                  <a:pt x="7600" y="2449"/>
                  <a:pt x="7600" y="2449"/>
                  <a:pt x="7600" y="2449"/>
                </a:cubicBezTo>
                <a:cubicBezTo>
                  <a:pt x="7600" y="1113"/>
                  <a:pt x="8600" y="0"/>
                  <a:pt x="9800" y="0"/>
                </a:cubicBezTo>
                <a:cubicBezTo>
                  <a:pt x="19400" y="0"/>
                  <a:pt x="19400" y="0"/>
                  <a:pt x="19400" y="0"/>
                </a:cubicBezTo>
                <a:cubicBezTo>
                  <a:pt x="20600" y="0"/>
                  <a:pt x="21600" y="1113"/>
                  <a:pt x="21600" y="24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178E8FC5-56FC-4733-B0A1-B97A0F1F8E19}"/>
              </a:ext>
            </a:extLst>
          </p:cNvPr>
          <p:cNvSpPr/>
          <p:nvPr/>
        </p:nvSpPr>
        <p:spPr>
          <a:xfrm>
            <a:off x="6892222" y="1655580"/>
            <a:ext cx="322264" cy="282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168"/>
                </a:moveTo>
                <a:cubicBezTo>
                  <a:pt x="21600" y="13824"/>
                  <a:pt x="21600" y="13824"/>
                  <a:pt x="21600" y="13824"/>
                </a:cubicBezTo>
                <a:cubicBezTo>
                  <a:pt x="21600" y="15552"/>
                  <a:pt x="20344" y="16992"/>
                  <a:pt x="18837" y="16992"/>
                </a:cubicBezTo>
                <a:cubicBezTo>
                  <a:pt x="13563" y="16992"/>
                  <a:pt x="13563" y="16992"/>
                  <a:pt x="13563" y="16992"/>
                </a:cubicBezTo>
                <a:cubicBezTo>
                  <a:pt x="13563" y="21600"/>
                  <a:pt x="13563" y="21600"/>
                  <a:pt x="13563" y="21600"/>
                </a:cubicBezTo>
                <a:cubicBezTo>
                  <a:pt x="8037" y="16992"/>
                  <a:pt x="8037" y="16992"/>
                  <a:pt x="8037" y="16992"/>
                </a:cubicBezTo>
                <a:cubicBezTo>
                  <a:pt x="2512" y="16992"/>
                  <a:pt x="2512" y="16992"/>
                  <a:pt x="2512" y="16992"/>
                </a:cubicBezTo>
                <a:cubicBezTo>
                  <a:pt x="1005" y="16992"/>
                  <a:pt x="0" y="15552"/>
                  <a:pt x="0" y="13824"/>
                </a:cubicBezTo>
                <a:cubicBezTo>
                  <a:pt x="0" y="3168"/>
                  <a:pt x="0" y="3168"/>
                  <a:pt x="0" y="3168"/>
                </a:cubicBezTo>
                <a:cubicBezTo>
                  <a:pt x="0" y="1440"/>
                  <a:pt x="1005" y="0"/>
                  <a:pt x="2512" y="0"/>
                </a:cubicBezTo>
                <a:cubicBezTo>
                  <a:pt x="18837" y="0"/>
                  <a:pt x="18837" y="0"/>
                  <a:pt x="18837" y="0"/>
                </a:cubicBezTo>
                <a:cubicBezTo>
                  <a:pt x="20344" y="0"/>
                  <a:pt x="21600" y="1440"/>
                  <a:pt x="21600" y="316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34D8D76B-0ACE-4538-9878-8119BF1097E7}"/>
              </a:ext>
            </a:extLst>
          </p:cNvPr>
          <p:cNvSpPr/>
          <p:nvPr/>
        </p:nvSpPr>
        <p:spPr>
          <a:xfrm>
            <a:off x="7514947" y="1635235"/>
            <a:ext cx="365301" cy="3251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1" h="21476" extrusionOk="0">
                <a:moveTo>
                  <a:pt x="20518" y="12042"/>
                </a:moveTo>
                <a:cubicBezTo>
                  <a:pt x="18555" y="12042"/>
                  <a:pt x="18555" y="12042"/>
                  <a:pt x="18555" y="12042"/>
                </a:cubicBezTo>
                <a:cubicBezTo>
                  <a:pt x="18555" y="20483"/>
                  <a:pt x="18555" y="20483"/>
                  <a:pt x="18555" y="20483"/>
                </a:cubicBezTo>
                <a:cubicBezTo>
                  <a:pt x="18555" y="20979"/>
                  <a:pt x="18555" y="21476"/>
                  <a:pt x="17900" y="21476"/>
                </a:cubicBezTo>
                <a:cubicBezTo>
                  <a:pt x="13100" y="21476"/>
                  <a:pt x="13100" y="21476"/>
                  <a:pt x="13100" y="21476"/>
                </a:cubicBezTo>
                <a:cubicBezTo>
                  <a:pt x="13100" y="13283"/>
                  <a:pt x="13100" y="13283"/>
                  <a:pt x="13100" y="13283"/>
                </a:cubicBezTo>
                <a:cubicBezTo>
                  <a:pt x="8300" y="13283"/>
                  <a:pt x="8300" y="13283"/>
                  <a:pt x="8300" y="13283"/>
                </a:cubicBezTo>
                <a:cubicBezTo>
                  <a:pt x="8300" y="21476"/>
                  <a:pt x="8300" y="21476"/>
                  <a:pt x="8300" y="21476"/>
                </a:cubicBezTo>
                <a:cubicBezTo>
                  <a:pt x="3718" y="21476"/>
                  <a:pt x="3718" y="21476"/>
                  <a:pt x="3718" y="21476"/>
                </a:cubicBezTo>
                <a:cubicBezTo>
                  <a:pt x="2627" y="21476"/>
                  <a:pt x="2627" y="20979"/>
                  <a:pt x="2627" y="20483"/>
                </a:cubicBezTo>
                <a:cubicBezTo>
                  <a:pt x="2627" y="12042"/>
                  <a:pt x="2627" y="12042"/>
                  <a:pt x="2627" y="12042"/>
                </a:cubicBezTo>
                <a:cubicBezTo>
                  <a:pt x="664" y="12042"/>
                  <a:pt x="664" y="12042"/>
                  <a:pt x="664" y="12042"/>
                </a:cubicBezTo>
                <a:cubicBezTo>
                  <a:pt x="9" y="12042"/>
                  <a:pt x="-209" y="11545"/>
                  <a:pt x="227" y="11048"/>
                </a:cubicBezTo>
                <a:cubicBezTo>
                  <a:pt x="9827" y="373"/>
                  <a:pt x="9827" y="373"/>
                  <a:pt x="9827" y="373"/>
                </a:cubicBezTo>
                <a:cubicBezTo>
                  <a:pt x="10264" y="-124"/>
                  <a:pt x="11136" y="-124"/>
                  <a:pt x="11573" y="373"/>
                </a:cubicBezTo>
                <a:cubicBezTo>
                  <a:pt x="20955" y="11048"/>
                  <a:pt x="20955" y="11048"/>
                  <a:pt x="20955" y="11048"/>
                </a:cubicBezTo>
                <a:cubicBezTo>
                  <a:pt x="21391" y="11545"/>
                  <a:pt x="21391" y="12042"/>
                  <a:pt x="20518" y="120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84F1FC05-1D90-4D46-98EB-820A6ACE062A}"/>
              </a:ext>
            </a:extLst>
          </p:cNvPr>
          <p:cNvSpPr/>
          <p:nvPr/>
        </p:nvSpPr>
        <p:spPr>
          <a:xfrm>
            <a:off x="8146347" y="1625418"/>
            <a:ext cx="396876" cy="3476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9157"/>
                </a:moveTo>
                <a:cubicBezTo>
                  <a:pt x="21600" y="13617"/>
                  <a:pt x="21600" y="13617"/>
                  <a:pt x="21600" y="13617"/>
                </a:cubicBezTo>
                <a:cubicBezTo>
                  <a:pt x="21600" y="14322"/>
                  <a:pt x="20989" y="15261"/>
                  <a:pt x="20377" y="15261"/>
                </a:cubicBezTo>
                <a:cubicBezTo>
                  <a:pt x="18136" y="15261"/>
                  <a:pt x="18136" y="15261"/>
                  <a:pt x="18136" y="15261"/>
                </a:cubicBezTo>
                <a:cubicBezTo>
                  <a:pt x="19155" y="21600"/>
                  <a:pt x="19155" y="21600"/>
                  <a:pt x="19155" y="21600"/>
                </a:cubicBezTo>
                <a:cubicBezTo>
                  <a:pt x="2445" y="21600"/>
                  <a:pt x="2445" y="21600"/>
                  <a:pt x="2445" y="21600"/>
                </a:cubicBezTo>
                <a:cubicBezTo>
                  <a:pt x="3260" y="15261"/>
                  <a:pt x="3260" y="15261"/>
                  <a:pt x="3260" y="15261"/>
                </a:cubicBezTo>
                <a:cubicBezTo>
                  <a:pt x="1223" y="15261"/>
                  <a:pt x="1223" y="15261"/>
                  <a:pt x="1223" y="15261"/>
                </a:cubicBezTo>
                <a:cubicBezTo>
                  <a:pt x="611" y="15261"/>
                  <a:pt x="0" y="14322"/>
                  <a:pt x="0" y="13617"/>
                </a:cubicBezTo>
                <a:cubicBezTo>
                  <a:pt x="0" y="9157"/>
                  <a:pt x="0" y="9157"/>
                  <a:pt x="0" y="9157"/>
                </a:cubicBezTo>
                <a:cubicBezTo>
                  <a:pt x="0" y="8452"/>
                  <a:pt x="611" y="7748"/>
                  <a:pt x="1223" y="7748"/>
                </a:cubicBezTo>
                <a:cubicBezTo>
                  <a:pt x="20377" y="7748"/>
                  <a:pt x="20377" y="7748"/>
                  <a:pt x="20377" y="7748"/>
                </a:cubicBezTo>
                <a:cubicBezTo>
                  <a:pt x="20989" y="7748"/>
                  <a:pt x="21600" y="8452"/>
                  <a:pt x="21600" y="9157"/>
                </a:cubicBezTo>
                <a:close/>
                <a:moveTo>
                  <a:pt x="1223" y="5400"/>
                </a:moveTo>
                <a:cubicBezTo>
                  <a:pt x="1426" y="5165"/>
                  <a:pt x="4891" y="3757"/>
                  <a:pt x="5502" y="3757"/>
                </a:cubicBezTo>
                <a:cubicBezTo>
                  <a:pt x="6521" y="3757"/>
                  <a:pt x="6521" y="3757"/>
                  <a:pt x="6521" y="3757"/>
                </a:cubicBezTo>
                <a:cubicBezTo>
                  <a:pt x="6521" y="0"/>
                  <a:pt x="6521" y="0"/>
                  <a:pt x="6521" y="0"/>
                </a:cubicBezTo>
                <a:cubicBezTo>
                  <a:pt x="14875" y="0"/>
                  <a:pt x="14875" y="0"/>
                  <a:pt x="14875" y="0"/>
                </a:cubicBezTo>
                <a:cubicBezTo>
                  <a:pt x="14875" y="3757"/>
                  <a:pt x="14875" y="3757"/>
                  <a:pt x="14875" y="3757"/>
                </a:cubicBezTo>
                <a:cubicBezTo>
                  <a:pt x="15894" y="3757"/>
                  <a:pt x="15894" y="3757"/>
                  <a:pt x="15894" y="3757"/>
                </a:cubicBezTo>
                <a:cubicBezTo>
                  <a:pt x="16506" y="3757"/>
                  <a:pt x="19970" y="5165"/>
                  <a:pt x="20377" y="5400"/>
                </a:cubicBezTo>
                <a:cubicBezTo>
                  <a:pt x="20581" y="5400"/>
                  <a:pt x="20785" y="6339"/>
                  <a:pt x="19970" y="6339"/>
                </a:cubicBezTo>
                <a:cubicBezTo>
                  <a:pt x="1426" y="6339"/>
                  <a:pt x="1426" y="6339"/>
                  <a:pt x="1426" y="6339"/>
                </a:cubicBezTo>
                <a:cubicBezTo>
                  <a:pt x="815" y="6339"/>
                  <a:pt x="815" y="5400"/>
                  <a:pt x="1223" y="5400"/>
                </a:cubicBezTo>
                <a:close/>
                <a:moveTo>
                  <a:pt x="16913" y="19017"/>
                </a:moveTo>
                <a:cubicBezTo>
                  <a:pt x="15283" y="10800"/>
                  <a:pt x="15283" y="10800"/>
                  <a:pt x="15283" y="10800"/>
                </a:cubicBezTo>
                <a:cubicBezTo>
                  <a:pt x="6113" y="10800"/>
                  <a:pt x="6113" y="10800"/>
                  <a:pt x="6113" y="10800"/>
                </a:cubicBezTo>
                <a:cubicBezTo>
                  <a:pt x="4483" y="19017"/>
                  <a:pt x="4483" y="19017"/>
                  <a:pt x="4483" y="19017"/>
                </a:cubicBezTo>
                <a:lnTo>
                  <a:pt x="16913" y="1901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0002B179-ABE9-4C2D-8FF7-DC16C0CFC515}"/>
              </a:ext>
            </a:extLst>
          </p:cNvPr>
          <p:cNvSpPr/>
          <p:nvPr/>
        </p:nvSpPr>
        <p:spPr>
          <a:xfrm>
            <a:off x="8825703" y="1617110"/>
            <a:ext cx="326807" cy="36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212" h="20497" extrusionOk="0">
                <a:moveTo>
                  <a:pt x="20123" y="12064"/>
                </a:moveTo>
                <a:cubicBezTo>
                  <a:pt x="20820" y="13775"/>
                  <a:pt x="17336" y="17624"/>
                  <a:pt x="11762" y="19335"/>
                </a:cubicBezTo>
                <a:cubicBezTo>
                  <a:pt x="6420" y="21260"/>
                  <a:pt x="1310" y="20618"/>
                  <a:pt x="381" y="18694"/>
                </a:cubicBezTo>
                <a:cubicBezTo>
                  <a:pt x="-548" y="16127"/>
                  <a:pt x="2007" y="16127"/>
                  <a:pt x="1310" y="13561"/>
                </a:cubicBezTo>
                <a:cubicBezTo>
                  <a:pt x="-548" y="7573"/>
                  <a:pt x="-780" y="5007"/>
                  <a:pt x="2936" y="2226"/>
                </a:cubicBezTo>
                <a:cubicBezTo>
                  <a:pt x="4097" y="1157"/>
                  <a:pt x="3168" y="515"/>
                  <a:pt x="4330" y="88"/>
                </a:cubicBezTo>
                <a:cubicBezTo>
                  <a:pt x="5723" y="-340"/>
                  <a:pt x="5259" y="943"/>
                  <a:pt x="6885" y="943"/>
                </a:cubicBezTo>
                <a:cubicBezTo>
                  <a:pt x="11530" y="729"/>
                  <a:pt x="12923" y="2868"/>
                  <a:pt x="15943" y="8642"/>
                </a:cubicBezTo>
                <a:cubicBezTo>
                  <a:pt x="17104" y="10995"/>
                  <a:pt x="18962" y="9498"/>
                  <a:pt x="20123" y="12064"/>
                </a:cubicBezTo>
                <a:close/>
                <a:moveTo>
                  <a:pt x="18265" y="12706"/>
                </a:moveTo>
                <a:cubicBezTo>
                  <a:pt x="18033" y="11850"/>
                  <a:pt x="14781" y="10995"/>
                  <a:pt x="9439" y="12919"/>
                </a:cubicBezTo>
                <a:cubicBezTo>
                  <a:pt x="3865" y="14844"/>
                  <a:pt x="2007" y="17410"/>
                  <a:pt x="2239" y="18052"/>
                </a:cubicBezTo>
                <a:cubicBezTo>
                  <a:pt x="2239" y="18480"/>
                  <a:pt x="6420" y="19549"/>
                  <a:pt x="11297" y="17838"/>
                </a:cubicBezTo>
                <a:cubicBezTo>
                  <a:pt x="16175" y="16127"/>
                  <a:pt x="18497" y="13133"/>
                  <a:pt x="18265" y="12706"/>
                </a:cubicBezTo>
                <a:close/>
                <a:moveTo>
                  <a:pt x="10601" y="13561"/>
                </a:moveTo>
                <a:cubicBezTo>
                  <a:pt x="10601" y="13561"/>
                  <a:pt x="10601" y="13561"/>
                  <a:pt x="10601" y="13561"/>
                </a:cubicBezTo>
                <a:cubicBezTo>
                  <a:pt x="11065" y="14844"/>
                  <a:pt x="9904" y="16341"/>
                  <a:pt x="8046" y="16983"/>
                </a:cubicBezTo>
                <a:cubicBezTo>
                  <a:pt x="6420" y="17410"/>
                  <a:pt x="5026" y="17197"/>
                  <a:pt x="4097" y="16555"/>
                </a:cubicBezTo>
                <a:cubicBezTo>
                  <a:pt x="5259" y="15700"/>
                  <a:pt x="7117" y="14630"/>
                  <a:pt x="9672" y="13775"/>
                </a:cubicBezTo>
                <a:cubicBezTo>
                  <a:pt x="9904" y="13775"/>
                  <a:pt x="10368" y="13561"/>
                  <a:pt x="10601" y="1356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0D2B9B03-065A-4786-8931-F09C24D1968C}"/>
              </a:ext>
            </a:extLst>
          </p:cNvPr>
          <p:cNvSpPr/>
          <p:nvPr/>
        </p:nvSpPr>
        <p:spPr>
          <a:xfrm>
            <a:off x="9470322" y="1634739"/>
            <a:ext cx="327026" cy="3256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99" extrusionOk="0">
                <a:moveTo>
                  <a:pt x="9931" y="16630"/>
                </a:moveTo>
                <a:cubicBezTo>
                  <a:pt x="10428" y="17116"/>
                  <a:pt x="10428" y="17844"/>
                  <a:pt x="9931" y="18572"/>
                </a:cubicBezTo>
                <a:cubicBezTo>
                  <a:pt x="8690" y="19543"/>
                  <a:pt x="8690" y="19543"/>
                  <a:pt x="8690" y="19543"/>
                </a:cubicBezTo>
                <a:cubicBezTo>
                  <a:pt x="7697" y="20514"/>
                  <a:pt x="6455" y="20999"/>
                  <a:pt x="5214" y="20999"/>
                </a:cubicBezTo>
                <a:cubicBezTo>
                  <a:pt x="3972" y="20999"/>
                  <a:pt x="2483" y="20514"/>
                  <a:pt x="1490" y="19543"/>
                </a:cubicBezTo>
                <a:cubicBezTo>
                  <a:pt x="497" y="18572"/>
                  <a:pt x="0" y="17359"/>
                  <a:pt x="0" y="15902"/>
                </a:cubicBezTo>
                <a:cubicBezTo>
                  <a:pt x="0" y="14689"/>
                  <a:pt x="497" y="13475"/>
                  <a:pt x="1490" y="12505"/>
                </a:cubicBezTo>
                <a:cubicBezTo>
                  <a:pt x="5462" y="8621"/>
                  <a:pt x="5462" y="8621"/>
                  <a:pt x="5462" y="8621"/>
                </a:cubicBezTo>
                <a:cubicBezTo>
                  <a:pt x="7945" y="6195"/>
                  <a:pt x="10924" y="5952"/>
                  <a:pt x="12910" y="7893"/>
                </a:cubicBezTo>
                <a:cubicBezTo>
                  <a:pt x="13407" y="8379"/>
                  <a:pt x="13407" y="9107"/>
                  <a:pt x="12910" y="9592"/>
                </a:cubicBezTo>
                <a:cubicBezTo>
                  <a:pt x="12414" y="10078"/>
                  <a:pt x="11421" y="10078"/>
                  <a:pt x="10924" y="9592"/>
                </a:cubicBezTo>
                <a:cubicBezTo>
                  <a:pt x="9931" y="8621"/>
                  <a:pt x="8193" y="9835"/>
                  <a:pt x="7448" y="10563"/>
                </a:cubicBezTo>
                <a:cubicBezTo>
                  <a:pt x="3476" y="14446"/>
                  <a:pt x="3476" y="14446"/>
                  <a:pt x="3476" y="14446"/>
                </a:cubicBezTo>
                <a:cubicBezTo>
                  <a:pt x="2979" y="14932"/>
                  <a:pt x="2731" y="15417"/>
                  <a:pt x="2731" y="15902"/>
                </a:cubicBezTo>
                <a:cubicBezTo>
                  <a:pt x="2731" y="16630"/>
                  <a:pt x="2979" y="17116"/>
                  <a:pt x="3476" y="17601"/>
                </a:cubicBezTo>
                <a:cubicBezTo>
                  <a:pt x="4469" y="18572"/>
                  <a:pt x="5959" y="18572"/>
                  <a:pt x="6952" y="17601"/>
                </a:cubicBezTo>
                <a:cubicBezTo>
                  <a:pt x="7945" y="16630"/>
                  <a:pt x="7945" y="16630"/>
                  <a:pt x="7945" y="16630"/>
                </a:cubicBezTo>
                <a:cubicBezTo>
                  <a:pt x="8441" y="16145"/>
                  <a:pt x="9186" y="16145"/>
                  <a:pt x="9931" y="16630"/>
                </a:cubicBezTo>
                <a:close/>
                <a:moveTo>
                  <a:pt x="21600" y="4981"/>
                </a:moveTo>
                <a:cubicBezTo>
                  <a:pt x="21600" y="6437"/>
                  <a:pt x="21103" y="7651"/>
                  <a:pt x="20110" y="8621"/>
                </a:cubicBezTo>
                <a:cubicBezTo>
                  <a:pt x="15890" y="12747"/>
                  <a:pt x="15890" y="12747"/>
                  <a:pt x="15890" y="12747"/>
                </a:cubicBezTo>
                <a:cubicBezTo>
                  <a:pt x="14400" y="13961"/>
                  <a:pt x="13159" y="14689"/>
                  <a:pt x="11669" y="14689"/>
                </a:cubicBezTo>
                <a:cubicBezTo>
                  <a:pt x="10676" y="14689"/>
                  <a:pt x="9683" y="14203"/>
                  <a:pt x="8690" y="13233"/>
                </a:cubicBezTo>
                <a:cubicBezTo>
                  <a:pt x="8193" y="12747"/>
                  <a:pt x="8193" y="12019"/>
                  <a:pt x="8690" y="11534"/>
                </a:cubicBezTo>
                <a:cubicBezTo>
                  <a:pt x="9186" y="11048"/>
                  <a:pt x="10179" y="11048"/>
                  <a:pt x="10676" y="11534"/>
                </a:cubicBezTo>
                <a:cubicBezTo>
                  <a:pt x="11172" y="11777"/>
                  <a:pt x="11917" y="12747"/>
                  <a:pt x="13903" y="10806"/>
                </a:cubicBezTo>
                <a:cubicBezTo>
                  <a:pt x="18124" y="6680"/>
                  <a:pt x="18124" y="6680"/>
                  <a:pt x="18124" y="6680"/>
                </a:cubicBezTo>
                <a:cubicBezTo>
                  <a:pt x="18621" y="6195"/>
                  <a:pt x="18869" y="5709"/>
                  <a:pt x="18869" y="4981"/>
                </a:cubicBezTo>
                <a:cubicBezTo>
                  <a:pt x="18869" y="4496"/>
                  <a:pt x="18621" y="3768"/>
                  <a:pt x="18124" y="3282"/>
                </a:cubicBezTo>
                <a:cubicBezTo>
                  <a:pt x="17379" y="2554"/>
                  <a:pt x="16138" y="2069"/>
                  <a:pt x="14897" y="3282"/>
                </a:cubicBezTo>
                <a:cubicBezTo>
                  <a:pt x="13655" y="4496"/>
                  <a:pt x="13655" y="4496"/>
                  <a:pt x="13655" y="4496"/>
                </a:cubicBezTo>
                <a:cubicBezTo>
                  <a:pt x="13159" y="4981"/>
                  <a:pt x="12414" y="4981"/>
                  <a:pt x="11917" y="4496"/>
                </a:cubicBezTo>
                <a:cubicBezTo>
                  <a:pt x="11172" y="4010"/>
                  <a:pt x="11172" y="3039"/>
                  <a:pt x="11917" y="2554"/>
                </a:cubicBezTo>
                <a:cubicBezTo>
                  <a:pt x="13159" y="1341"/>
                  <a:pt x="13159" y="1341"/>
                  <a:pt x="13159" y="1341"/>
                </a:cubicBezTo>
                <a:cubicBezTo>
                  <a:pt x="15145" y="-601"/>
                  <a:pt x="17876" y="-358"/>
                  <a:pt x="20110" y="1583"/>
                </a:cubicBezTo>
                <a:cubicBezTo>
                  <a:pt x="21103" y="2554"/>
                  <a:pt x="21600" y="3768"/>
                  <a:pt x="21600" y="498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2B6D3052-7D87-44F1-AF9E-6C98E7C623B5}"/>
              </a:ext>
            </a:extLst>
          </p:cNvPr>
          <p:cNvSpPr/>
          <p:nvPr/>
        </p:nvSpPr>
        <p:spPr>
          <a:xfrm>
            <a:off x="10097384" y="1624286"/>
            <a:ext cx="365542" cy="3487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8" h="17071" extrusionOk="0">
                <a:moveTo>
                  <a:pt x="21380" y="3594"/>
                </a:moveTo>
                <a:cubicBezTo>
                  <a:pt x="10139" y="17071"/>
                  <a:pt x="13886" y="3409"/>
                  <a:pt x="4629" y="9871"/>
                </a:cubicBezTo>
                <a:cubicBezTo>
                  <a:pt x="6833" y="17071"/>
                  <a:pt x="6833" y="17071"/>
                  <a:pt x="6833" y="17071"/>
                </a:cubicBezTo>
                <a:cubicBezTo>
                  <a:pt x="4408" y="17071"/>
                  <a:pt x="4408" y="17071"/>
                  <a:pt x="4408" y="17071"/>
                </a:cubicBezTo>
                <a:cubicBezTo>
                  <a:pt x="0" y="2671"/>
                  <a:pt x="0" y="2671"/>
                  <a:pt x="0" y="2671"/>
                </a:cubicBezTo>
                <a:cubicBezTo>
                  <a:pt x="2204" y="1933"/>
                  <a:pt x="2204" y="1933"/>
                  <a:pt x="2204" y="1933"/>
                </a:cubicBezTo>
                <a:cubicBezTo>
                  <a:pt x="12784" y="-4529"/>
                  <a:pt x="7273" y="7656"/>
                  <a:pt x="20718" y="3225"/>
                </a:cubicBezTo>
                <a:cubicBezTo>
                  <a:pt x="21159" y="3040"/>
                  <a:pt x="21600" y="3225"/>
                  <a:pt x="21380" y="35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B5BBE3CE-51B2-4F2F-876C-40A8CF886A83}"/>
              </a:ext>
            </a:extLst>
          </p:cNvPr>
          <p:cNvSpPr/>
          <p:nvPr/>
        </p:nvSpPr>
        <p:spPr>
          <a:xfrm>
            <a:off x="10754609" y="1625418"/>
            <a:ext cx="341314" cy="3429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4004"/>
                </a:moveTo>
                <a:cubicBezTo>
                  <a:pt x="21363" y="14716"/>
                  <a:pt x="21125" y="15429"/>
                  <a:pt x="20651" y="16141"/>
                </a:cubicBezTo>
                <a:cubicBezTo>
                  <a:pt x="19226" y="15666"/>
                  <a:pt x="18040" y="16141"/>
                  <a:pt x="17090" y="17327"/>
                </a:cubicBezTo>
                <a:cubicBezTo>
                  <a:pt x="16141" y="18277"/>
                  <a:pt x="15903" y="19226"/>
                  <a:pt x="16378" y="20651"/>
                </a:cubicBezTo>
                <a:cubicBezTo>
                  <a:pt x="15666" y="21125"/>
                  <a:pt x="14954" y="21363"/>
                  <a:pt x="14242" y="21600"/>
                </a:cubicBezTo>
                <a:cubicBezTo>
                  <a:pt x="13530" y="20413"/>
                  <a:pt x="12105" y="19464"/>
                  <a:pt x="10919" y="19464"/>
                </a:cubicBezTo>
                <a:cubicBezTo>
                  <a:pt x="9495" y="19464"/>
                  <a:pt x="8070" y="20413"/>
                  <a:pt x="7358" y="21600"/>
                </a:cubicBezTo>
                <a:cubicBezTo>
                  <a:pt x="6646" y="21363"/>
                  <a:pt x="5934" y="21125"/>
                  <a:pt x="5222" y="20651"/>
                </a:cubicBezTo>
                <a:cubicBezTo>
                  <a:pt x="5697" y="19226"/>
                  <a:pt x="5222" y="18277"/>
                  <a:pt x="4510" y="17327"/>
                </a:cubicBezTo>
                <a:cubicBezTo>
                  <a:pt x="3323" y="16141"/>
                  <a:pt x="2374" y="15903"/>
                  <a:pt x="949" y="16378"/>
                </a:cubicBezTo>
                <a:cubicBezTo>
                  <a:pt x="475" y="15666"/>
                  <a:pt x="237" y="14954"/>
                  <a:pt x="0" y="14242"/>
                </a:cubicBezTo>
                <a:cubicBezTo>
                  <a:pt x="1187" y="13530"/>
                  <a:pt x="2136" y="12105"/>
                  <a:pt x="2136" y="10919"/>
                </a:cubicBezTo>
                <a:cubicBezTo>
                  <a:pt x="2136" y="9495"/>
                  <a:pt x="1187" y="8308"/>
                  <a:pt x="0" y="7596"/>
                </a:cubicBezTo>
                <a:cubicBezTo>
                  <a:pt x="237" y="6884"/>
                  <a:pt x="475" y="6171"/>
                  <a:pt x="949" y="5459"/>
                </a:cubicBezTo>
                <a:cubicBezTo>
                  <a:pt x="2374" y="5934"/>
                  <a:pt x="3323" y="5459"/>
                  <a:pt x="4510" y="4510"/>
                </a:cubicBezTo>
                <a:cubicBezTo>
                  <a:pt x="5222" y="3560"/>
                  <a:pt x="5697" y="2374"/>
                  <a:pt x="5222" y="949"/>
                </a:cubicBezTo>
                <a:cubicBezTo>
                  <a:pt x="5934" y="475"/>
                  <a:pt x="6646" y="237"/>
                  <a:pt x="7358" y="0"/>
                </a:cubicBezTo>
                <a:cubicBezTo>
                  <a:pt x="8070" y="1187"/>
                  <a:pt x="9495" y="2136"/>
                  <a:pt x="10919" y="2136"/>
                </a:cubicBezTo>
                <a:cubicBezTo>
                  <a:pt x="12105" y="2136"/>
                  <a:pt x="13530" y="1187"/>
                  <a:pt x="14242" y="0"/>
                </a:cubicBezTo>
                <a:cubicBezTo>
                  <a:pt x="14954" y="237"/>
                  <a:pt x="15666" y="475"/>
                  <a:pt x="16378" y="949"/>
                </a:cubicBezTo>
                <a:cubicBezTo>
                  <a:pt x="15903" y="2374"/>
                  <a:pt x="16141" y="3560"/>
                  <a:pt x="17090" y="4510"/>
                </a:cubicBezTo>
                <a:cubicBezTo>
                  <a:pt x="18040" y="5459"/>
                  <a:pt x="19226" y="5934"/>
                  <a:pt x="20651" y="5459"/>
                </a:cubicBezTo>
                <a:cubicBezTo>
                  <a:pt x="21125" y="6171"/>
                  <a:pt x="21363" y="6884"/>
                  <a:pt x="21600" y="7596"/>
                </a:cubicBezTo>
                <a:cubicBezTo>
                  <a:pt x="20413" y="8308"/>
                  <a:pt x="19464" y="9495"/>
                  <a:pt x="19464" y="10919"/>
                </a:cubicBezTo>
                <a:cubicBezTo>
                  <a:pt x="19464" y="12105"/>
                  <a:pt x="20413" y="13292"/>
                  <a:pt x="21600" y="14004"/>
                </a:cubicBezTo>
                <a:close/>
                <a:moveTo>
                  <a:pt x="15429" y="10919"/>
                </a:moveTo>
                <a:cubicBezTo>
                  <a:pt x="15429" y="8308"/>
                  <a:pt x="13292" y="6171"/>
                  <a:pt x="10919" y="6171"/>
                </a:cubicBezTo>
                <a:cubicBezTo>
                  <a:pt x="8308" y="6171"/>
                  <a:pt x="6171" y="8308"/>
                  <a:pt x="6171" y="10919"/>
                </a:cubicBezTo>
                <a:cubicBezTo>
                  <a:pt x="6171" y="13530"/>
                  <a:pt x="8308" y="15429"/>
                  <a:pt x="10919" y="15429"/>
                </a:cubicBezTo>
                <a:cubicBezTo>
                  <a:pt x="13292" y="15429"/>
                  <a:pt x="15429" y="13530"/>
                  <a:pt x="15429" y="1091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8FB5DF6D-935D-410E-A27E-24DC6023D47A}"/>
              </a:ext>
            </a:extLst>
          </p:cNvPr>
          <p:cNvSpPr/>
          <p:nvPr/>
        </p:nvSpPr>
        <p:spPr>
          <a:xfrm>
            <a:off x="1061076" y="2362741"/>
            <a:ext cx="366278" cy="367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52" h="20813" extrusionOk="0">
                <a:moveTo>
                  <a:pt x="20611" y="7298"/>
                </a:moveTo>
                <a:cubicBezTo>
                  <a:pt x="17403" y="10506"/>
                  <a:pt x="17403" y="10506"/>
                  <a:pt x="17403" y="10506"/>
                </a:cubicBezTo>
                <a:cubicBezTo>
                  <a:pt x="16976" y="10934"/>
                  <a:pt x="15265" y="11361"/>
                  <a:pt x="13768" y="11148"/>
                </a:cubicBezTo>
                <a:cubicBezTo>
                  <a:pt x="4358" y="20557"/>
                  <a:pt x="4358" y="20557"/>
                  <a:pt x="4358" y="20557"/>
                </a:cubicBezTo>
                <a:cubicBezTo>
                  <a:pt x="3716" y="21199"/>
                  <a:pt x="2433" y="20557"/>
                  <a:pt x="1364" y="19488"/>
                </a:cubicBezTo>
                <a:cubicBezTo>
                  <a:pt x="81" y="18419"/>
                  <a:pt x="-347" y="17136"/>
                  <a:pt x="295" y="16494"/>
                </a:cubicBezTo>
                <a:cubicBezTo>
                  <a:pt x="9704" y="7084"/>
                  <a:pt x="9704" y="7084"/>
                  <a:pt x="9704" y="7084"/>
                </a:cubicBezTo>
                <a:cubicBezTo>
                  <a:pt x="9491" y="5587"/>
                  <a:pt x="9918" y="3876"/>
                  <a:pt x="10346" y="3449"/>
                </a:cubicBezTo>
                <a:cubicBezTo>
                  <a:pt x="13554" y="241"/>
                  <a:pt x="13554" y="241"/>
                  <a:pt x="13554" y="241"/>
                </a:cubicBezTo>
                <a:cubicBezTo>
                  <a:pt x="14196" y="-401"/>
                  <a:pt x="16762" y="241"/>
                  <a:pt x="18687" y="2165"/>
                </a:cubicBezTo>
                <a:cubicBezTo>
                  <a:pt x="20611" y="4090"/>
                  <a:pt x="21253" y="6656"/>
                  <a:pt x="20611" y="7298"/>
                </a:cubicBezTo>
                <a:close/>
                <a:moveTo>
                  <a:pt x="10132" y="11361"/>
                </a:moveTo>
                <a:cubicBezTo>
                  <a:pt x="10774" y="10720"/>
                  <a:pt x="10988" y="9864"/>
                  <a:pt x="10560" y="9437"/>
                </a:cubicBezTo>
                <a:cubicBezTo>
                  <a:pt x="10132" y="9009"/>
                  <a:pt x="9277" y="9223"/>
                  <a:pt x="8635" y="9650"/>
                </a:cubicBezTo>
                <a:cubicBezTo>
                  <a:pt x="7994" y="10292"/>
                  <a:pt x="7780" y="11148"/>
                  <a:pt x="8207" y="11575"/>
                </a:cubicBezTo>
                <a:cubicBezTo>
                  <a:pt x="8635" y="12003"/>
                  <a:pt x="9491" y="11789"/>
                  <a:pt x="10132" y="11361"/>
                </a:cubicBezTo>
                <a:close/>
                <a:moveTo>
                  <a:pt x="19756" y="6443"/>
                </a:moveTo>
                <a:cubicBezTo>
                  <a:pt x="19756" y="6443"/>
                  <a:pt x="19328" y="4518"/>
                  <a:pt x="17831" y="3021"/>
                </a:cubicBezTo>
                <a:cubicBezTo>
                  <a:pt x="16334" y="1524"/>
                  <a:pt x="14409" y="1096"/>
                  <a:pt x="14409" y="1096"/>
                </a:cubicBezTo>
                <a:cubicBezTo>
                  <a:pt x="14196" y="1310"/>
                  <a:pt x="14623" y="3235"/>
                  <a:pt x="16120" y="4732"/>
                </a:cubicBezTo>
                <a:cubicBezTo>
                  <a:pt x="17617" y="6229"/>
                  <a:pt x="19542" y="6656"/>
                  <a:pt x="19756" y="64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4AD7999D-12DE-4E2B-8CA2-8B90A899421C}"/>
              </a:ext>
            </a:extLst>
          </p:cNvPr>
          <p:cNvSpPr/>
          <p:nvPr/>
        </p:nvSpPr>
        <p:spPr>
          <a:xfrm>
            <a:off x="1707447" y="2360430"/>
            <a:ext cx="365126" cy="371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47" y="17455"/>
                </a:moveTo>
                <a:cubicBezTo>
                  <a:pt x="14474" y="17673"/>
                  <a:pt x="16033" y="18545"/>
                  <a:pt x="16033" y="19418"/>
                </a:cubicBezTo>
                <a:cubicBezTo>
                  <a:pt x="16033" y="20727"/>
                  <a:pt x="13806" y="21600"/>
                  <a:pt x="10689" y="21600"/>
                </a:cubicBezTo>
                <a:cubicBezTo>
                  <a:pt x="7794" y="21600"/>
                  <a:pt x="5344" y="20727"/>
                  <a:pt x="5344" y="19418"/>
                </a:cubicBezTo>
                <a:cubicBezTo>
                  <a:pt x="5344" y="18545"/>
                  <a:pt x="7126" y="17673"/>
                  <a:pt x="9353" y="17455"/>
                </a:cubicBezTo>
                <a:cubicBezTo>
                  <a:pt x="9353" y="15927"/>
                  <a:pt x="9353" y="15927"/>
                  <a:pt x="9353" y="15927"/>
                </a:cubicBezTo>
                <a:cubicBezTo>
                  <a:pt x="9353" y="14182"/>
                  <a:pt x="8016" y="13309"/>
                  <a:pt x="5790" y="11782"/>
                </a:cubicBezTo>
                <a:cubicBezTo>
                  <a:pt x="3340" y="10255"/>
                  <a:pt x="0" y="8073"/>
                  <a:pt x="0" y="3055"/>
                </a:cubicBezTo>
                <a:cubicBezTo>
                  <a:pt x="0" y="2400"/>
                  <a:pt x="223" y="2182"/>
                  <a:pt x="891" y="2182"/>
                </a:cubicBezTo>
                <a:cubicBezTo>
                  <a:pt x="4899" y="2182"/>
                  <a:pt x="4899" y="2182"/>
                  <a:pt x="4899" y="2182"/>
                </a:cubicBezTo>
                <a:cubicBezTo>
                  <a:pt x="5567" y="1091"/>
                  <a:pt x="7126" y="0"/>
                  <a:pt x="10689" y="0"/>
                </a:cubicBezTo>
                <a:cubicBezTo>
                  <a:pt x="14252" y="0"/>
                  <a:pt x="16033" y="1091"/>
                  <a:pt x="16701" y="2182"/>
                </a:cubicBezTo>
                <a:cubicBezTo>
                  <a:pt x="20709" y="2182"/>
                  <a:pt x="20709" y="2182"/>
                  <a:pt x="20709" y="2182"/>
                </a:cubicBezTo>
                <a:cubicBezTo>
                  <a:pt x="21155" y="2182"/>
                  <a:pt x="21600" y="2400"/>
                  <a:pt x="21600" y="3055"/>
                </a:cubicBezTo>
                <a:cubicBezTo>
                  <a:pt x="21600" y="8073"/>
                  <a:pt x="18260" y="10255"/>
                  <a:pt x="15588" y="11782"/>
                </a:cubicBezTo>
                <a:cubicBezTo>
                  <a:pt x="13584" y="13309"/>
                  <a:pt x="12247" y="14182"/>
                  <a:pt x="12247" y="15927"/>
                </a:cubicBezTo>
                <a:lnTo>
                  <a:pt x="12247" y="17455"/>
                </a:lnTo>
                <a:close/>
                <a:moveTo>
                  <a:pt x="6012" y="10036"/>
                </a:moveTo>
                <a:cubicBezTo>
                  <a:pt x="5344" y="8509"/>
                  <a:pt x="4676" y="6545"/>
                  <a:pt x="4676" y="3709"/>
                </a:cubicBezTo>
                <a:cubicBezTo>
                  <a:pt x="1559" y="3709"/>
                  <a:pt x="1559" y="3709"/>
                  <a:pt x="1559" y="3709"/>
                </a:cubicBezTo>
                <a:cubicBezTo>
                  <a:pt x="2004" y="6982"/>
                  <a:pt x="4008" y="8509"/>
                  <a:pt x="6012" y="10036"/>
                </a:cubicBezTo>
                <a:close/>
                <a:moveTo>
                  <a:pt x="6235" y="3273"/>
                </a:moveTo>
                <a:cubicBezTo>
                  <a:pt x="6235" y="3709"/>
                  <a:pt x="7571" y="5018"/>
                  <a:pt x="10689" y="5018"/>
                </a:cubicBezTo>
                <a:cubicBezTo>
                  <a:pt x="14029" y="5018"/>
                  <a:pt x="15365" y="3709"/>
                  <a:pt x="15365" y="3273"/>
                </a:cubicBezTo>
                <a:cubicBezTo>
                  <a:pt x="15365" y="2836"/>
                  <a:pt x="14029" y="1527"/>
                  <a:pt x="10689" y="1527"/>
                </a:cubicBezTo>
                <a:cubicBezTo>
                  <a:pt x="7571" y="1527"/>
                  <a:pt x="6235" y="2836"/>
                  <a:pt x="6235" y="3273"/>
                </a:cubicBezTo>
                <a:close/>
                <a:moveTo>
                  <a:pt x="19819" y="3709"/>
                </a:moveTo>
                <a:cubicBezTo>
                  <a:pt x="16701" y="3709"/>
                  <a:pt x="16701" y="3709"/>
                  <a:pt x="16701" y="3709"/>
                </a:cubicBezTo>
                <a:cubicBezTo>
                  <a:pt x="16701" y="6545"/>
                  <a:pt x="16256" y="8509"/>
                  <a:pt x="15588" y="10036"/>
                </a:cubicBezTo>
                <a:cubicBezTo>
                  <a:pt x="17592" y="8509"/>
                  <a:pt x="19596" y="6982"/>
                  <a:pt x="19819" y="37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9528B1D8-076B-471B-9D72-5E5C96EFE77E}"/>
              </a:ext>
            </a:extLst>
          </p:cNvPr>
          <p:cNvSpPr/>
          <p:nvPr/>
        </p:nvSpPr>
        <p:spPr>
          <a:xfrm>
            <a:off x="2340778" y="2343664"/>
            <a:ext cx="387574" cy="4054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80" h="21380" extrusionOk="0">
                <a:moveTo>
                  <a:pt x="17320" y="8005"/>
                </a:moveTo>
                <a:cubicBezTo>
                  <a:pt x="17720" y="8599"/>
                  <a:pt x="17720" y="8599"/>
                  <a:pt x="17720" y="8599"/>
                </a:cubicBezTo>
                <a:cubicBezTo>
                  <a:pt x="17920" y="8797"/>
                  <a:pt x="18120" y="9392"/>
                  <a:pt x="17920" y="9788"/>
                </a:cubicBezTo>
                <a:cubicBezTo>
                  <a:pt x="16920" y="13157"/>
                  <a:pt x="16920" y="13157"/>
                  <a:pt x="16920" y="13157"/>
                </a:cubicBezTo>
                <a:cubicBezTo>
                  <a:pt x="16720" y="13355"/>
                  <a:pt x="16520" y="13752"/>
                  <a:pt x="16120" y="14148"/>
                </a:cubicBezTo>
                <a:cubicBezTo>
                  <a:pt x="6120" y="21084"/>
                  <a:pt x="6120" y="21084"/>
                  <a:pt x="6120" y="21084"/>
                </a:cubicBezTo>
                <a:cubicBezTo>
                  <a:pt x="5720" y="21480"/>
                  <a:pt x="5120" y="21480"/>
                  <a:pt x="4720" y="21084"/>
                </a:cubicBezTo>
                <a:cubicBezTo>
                  <a:pt x="120" y="14544"/>
                  <a:pt x="120" y="14544"/>
                  <a:pt x="120" y="14544"/>
                </a:cubicBezTo>
                <a:cubicBezTo>
                  <a:pt x="-80" y="13950"/>
                  <a:pt x="-80" y="13355"/>
                  <a:pt x="520" y="12959"/>
                </a:cubicBezTo>
                <a:cubicBezTo>
                  <a:pt x="10520" y="6023"/>
                  <a:pt x="10520" y="6023"/>
                  <a:pt x="10520" y="6023"/>
                </a:cubicBezTo>
                <a:cubicBezTo>
                  <a:pt x="10720" y="5825"/>
                  <a:pt x="11320" y="5627"/>
                  <a:pt x="11720" y="5627"/>
                </a:cubicBezTo>
                <a:cubicBezTo>
                  <a:pt x="15120" y="5627"/>
                  <a:pt x="15120" y="5627"/>
                  <a:pt x="15120" y="5627"/>
                </a:cubicBezTo>
                <a:cubicBezTo>
                  <a:pt x="15520" y="5627"/>
                  <a:pt x="15920" y="5825"/>
                  <a:pt x="16120" y="6023"/>
                </a:cubicBezTo>
                <a:cubicBezTo>
                  <a:pt x="16720" y="7014"/>
                  <a:pt x="16720" y="7014"/>
                  <a:pt x="16720" y="7014"/>
                </a:cubicBezTo>
                <a:cubicBezTo>
                  <a:pt x="18120" y="5825"/>
                  <a:pt x="20120" y="3645"/>
                  <a:pt x="19120" y="871"/>
                </a:cubicBezTo>
                <a:cubicBezTo>
                  <a:pt x="19120" y="474"/>
                  <a:pt x="19320" y="78"/>
                  <a:pt x="19520" y="78"/>
                </a:cubicBezTo>
                <a:cubicBezTo>
                  <a:pt x="19920" y="-120"/>
                  <a:pt x="20320" y="78"/>
                  <a:pt x="20320" y="474"/>
                </a:cubicBezTo>
                <a:cubicBezTo>
                  <a:pt x="21520" y="3843"/>
                  <a:pt x="19520" y="6419"/>
                  <a:pt x="17320" y="8005"/>
                </a:cubicBezTo>
                <a:close/>
                <a:moveTo>
                  <a:pt x="16520" y="8797"/>
                </a:moveTo>
                <a:cubicBezTo>
                  <a:pt x="16120" y="8797"/>
                  <a:pt x="15920" y="8996"/>
                  <a:pt x="15720" y="9194"/>
                </a:cubicBezTo>
                <a:cubicBezTo>
                  <a:pt x="15720" y="9194"/>
                  <a:pt x="15520" y="9194"/>
                  <a:pt x="15520" y="9194"/>
                </a:cubicBezTo>
                <a:cubicBezTo>
                  <a:pt x="15320" y="9194"/>
                  <a:pt x="14920" y="8996"/>
                  <a:pt x="14920" y="8797"/>
                </a:cubicBezTo>
                <a:cubicBezTo>
                  <a:pt x="14720" y="8401"/>
                  <a:pt x="14920" y="8005"/>
                  <a:pt x="15120" y="7807"/>
                </a:cubicBezTo>
                <a:cubicBezTo>
                  <a:pt x="15320" y="7807"/>
                  <a:pt x="15520" y="7807"/>
                  <a:pt x="15720" y="7608"/>
                </a:cubicBezTo>
                <a:cubicBezTo>
                  <a:pt x="15120" y="7212"/>
                  <a:pt x="14320" y="7212"/>
                  <a:pt x="13720" y="7608"/>
                </a:cubicBezTo>
                <a:cubicBezTo>
                  <a:pt x="12920" y="8203"/>
                  <a:pt x="12720" y="9194"/>
                  <a:pt x="13320" y="9986"/>
                </a:cubicBezTo>
                <a:cubicBezTo>
                  <a:pt x="13920" y="10779"/>
                  <a:pt x="14920" y="10977"/>
                  <a:pt x="15720" y="10383"/>
                </a:cubicBezTo>
                <a:cubicBezTo>
                  <a:pt x="16320" y="9986"/>
                  <a:pt x="16520" y="9392"/>
                  <a:pt x="16520" y="879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BC19A1FB-27B4-4632-92E4-50AB6802B184}"/>
              </a:ext>
            </a:extLst>
          </p:cNvPr>
          <p:cNvSpPr/>
          <p:nvPr/>
        </p:nvSpPr>
        <p:spPr>
          <a:xfrm>
            <a:off x="2977447" y="2382656"/>
            <a:ext cx="404814" cy="327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703"/>
                </a:moveTo>
                <a:cubicBezTo>
                  <a:pt x="21600" y="18869"/>
                  <a:pt x="21600" y="18869"/>
                  <a:pt x="21600" y="18869"/>
                </a:cubicBezTo>
                <a:cubicBezTo>
                  <a:pt x="21600" y="20359"/>
                  <a:pt x="20800" y="21600"/>
                  <a:pt x="19600" y="21600"/>
                </a:cubicBezTo>
                <a:cubicBezTo>
                  <a:pt x="2200" y="21600"/>
                  <a:pt x="2200" y="21600"/>
                  <a:pt x="2200" y="21600"/>
                </a:cubicBezTo>
                <a:cubicBezTo>
                  <a:pt x="1000" y="21600"/>
                  <a:pt x="0" y="20359"/>
                  <a:pt x="0" y="18869"/>
                </a:cubicBezTo>
                <a:cubicBezTo>
                  <a:pt x="0" y="6703"/>
                  <a:pt x="0" y="6703"/>
                  <a:pt x="0" y="6703"/>
                </a:cubicBezTo>
                <a:cubicBezTo>
                  <a:pt x="0" y="5214"/>
                  <a:pt x="1000" y="4221"/>
                  <a:pt x="2200" y="4221"/>
                </a:cubicBezTo>
                <a:cubicBezTo>
                  <a:pt x="4800" y="4221"/>
                  <a:pt x="4800" y="4221"/>
                  <a:pt x="4800" y="4221"/>
                </a:cubicBezTo>
                <a:cubicBezTo>
                  <a:pt x="5200" y="4221"/>
                  <a:pt x="5600" y="3724"/>
                  <a:pt x="5600" y="3228"/>
                </a:cubicBezTo>
                <a:cubicBezTo>
                  <a:pt x="6400" y="745"/>
                  <a:pt x="6400" y="745"/>
                  <a:pt x="6400" y="745"/>
                </a:cubicBezTo>
                <a:cubicBezTo>
                  <a:pt x="6400" y="497"/>
                  <a:pt x="6800" y="0"/>
                  <a:pt x="7200" y="0"/>
                </a:cubicBezTo>
                <a:cubicBezTo>
                  <a:pt x="14600" y="0"/>
                  <a:pt x="14600" y="0"/>
                  <a:pt x="14600" y="0"/>
                </a:cubicBezTo>
                <a:cubicBezTo>
                  <a:pt x="15000" y="0"/>
                  <a:pt x="15400" y="497"/>
                  <a:pt x="15400" y="745"/>
                </a:cubicBezTo>
                <a:cubicBezTo>
                  <a:pt x="16200" y="3228"/>
                  <a:pt x="16200" y="3228"/>
                  <a:pt x="16200" y="3228"/>
                </a:cubicBezTo>
                <a:cubicBezTo>
                  <a:pt x="16200" y="3724"/>
                  <a:pt x="16600" y="4221"/>
                  <a:pt x="17000" y="4221"/>
                </a:cubicBezTo>
                <a:cubicBezTo>
                  <a:pt x="19600" y="4221"/>
                  <a:pt x="19600" y="4221"/>
                  <a:pt x="19600" y="4221"/>
                </a:cubicBezTo>
                <a:cubicBezTo>
                  <a:pt x="20800" y="4221"/>
                  <a:pt x="21600" y="5214"/>
                  <a:pt x="21600" y="6703"/>
                </a:cubicBezTo>
                <a:close/>
                <a:moveTo>
                  <a:pt x="16200" y="12166"/>
                </a:moveTo>
                <a:cubicBezTo>
                  <a:pt x="16200" y="8441"/>
                  <a:pt x="13800" y="5462"/>
                  <a:pt x="10800" y="5462"/>
                </a:cubicBezTo>
                <a:cubicBezTo>
                  <a:pt x="7800" y="5462"/>
                  <a:pt x="5400" y="8441"/>
                  <a:pt x="5400" y="12166"/>
                </a:cubicBezTo>
                <a:cubicBezTo>
                  <a:pt x="5400" y="15890"/>
                  <a:pt x="7800" y="18869"/>
                  <a:pt x="10800" y="18869"/>
                </a:cubicBezTo>
                <a:cubicBezTo>
                  <a:pt x="13800" y="18869"/>
                  <a:pt x="16200" y="15890"/>
                  <a:pt x="16200" y="12166"/>
                </a:cubicBezTo>
                <a:close/>
                <a:moveTo>
                  <a:pt x="14200" y="12166"/>
                </a:moveTo>
                <a:cubicBezTo>
                  <a:pt x="14200" y="14400"/>
                  <a:pt x="12600" y="16138"/>
                  <a:pt x="10800" y="16138"/>
                </a:cubicBezTo>
                <a:cubicBezTo>
                  <a:pt x="9200" y="16138"/>
                  <a:pt x="7600" y="14400"/>
                  <a:pt x="7600" y="12166"/>
                </a:cubicBezTo>
                <a:cubicBezTo>
                  <a:pt x="7600" y="9931"/>
                  <a:pt x="9200" y="8193"/>
                  <a:pt x="10800" y="8193"/>
                </a:cubicBezTo>
                <a:cubicBezTo>
                  <a:pt x="12600" y="8193"/>
                  <a:pt x="14200" y="9931"/>
                  <a:pt x="14200" y="12166"/>
                </a:cubicBezTo>
                <a:close/>
                <a:moveTo>
                  <a:pt x="19600" y="7697"/>
                </a:moveTo>
                <a:cubicBezTo>
                  <a:pt x="19600" y="7200"/>
                  <a:pt x="19200" y="6703"/>
                  <a:pt x="18800" y="6703"/>
                </a:cubicBezTo>
                <a:cubicBezTo>
                  <a:pt x="18400" y="6703"/>
                  <a:pt x="18000" y="7200"/>
                  <a:pt x="18000" y="7697"/>
                </a:cubicBezTo>
                <a:cubicBezTo>
                  <a:pt x="18000" y="8193"/>
                  <a:pt x="18400" y="8690"/>
                  <a:pt x="18800" y="8690"/>
                </a:cubicBezTo>
                <a:cubicBezTo>
                  <a:pt x="19200" y="8690"/>
                  <a:pt x="19600" y="8193"/>
                  <a:pt x="19600" y="769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59419ACC-9B27-4C27-AF16-7B54BC10C418}"/>
              </a:ext>
            </a:extLst>
          </p:cNvPr>
          <p:cNvSpPr/>
          <p:nvPr/>
        </p:nvSpPr>
        <p:spPr>
          <a:xfrm>
            <a:off x="3660071" y="2379481"/>
            <a:ext cx="332352" cy="3323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55" h="20555" extrusionOk="0">
                <a:moveTo>
                  <a:pt x="14865" y="0"/>
                </a:moveTo>
                <a:cubicBezTo>
                  <a:pt x="15794" y="465"/>
                  <a:pt x="16490" y="1161"/>
                  <a:pt x="17419" y="1858"/>
                </a:cubicBezTo>
                <a:cubicBezTo>
                  <a:pt x="21600" y="6271"/>
                  <a:pt x="21600" y="13006"/>
                  <a:pt x="17419" y="17419"/>
                </a:cubicBezTo>
                <a:cubicBezTo>
                  <a:pt x="13006" y="21600"/>
                  <a:pt x="6039" y="21600"/>
                  <a:pt x="1858" y="17419"/>
                </a:cubicBezTo>
                <a:cubicBezTo>
                  <a:pt x="1161" y="16723"/>
                  <a:pt x="465" y="15794"/>
                  <a:pt x="0" y="15097"/>
                </a:cubicBezTo>
                <a:cubicBezTo>
                  <a:pt x="4181" y="17419"/>
                  <a:pt x="9523" y="16723"/>
                  <a:pt x="13006" y="13239"/>
                </a:cubicBezTo>
                <a:cubicBezTo>
                  <a:pt x="16723" y="9523"/>
                  <a:pt x="17187" y="4181"/>
                  <a:pt x="14865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4B41BCC1-F7F2-403C-841E-43F8C1466C9D}"/>
              </a:ext>
            </a:extLst>
          </p:cNvPr>
          <p:cNvSpPr/>
          <p:nvPr/>
        </p:nvSpPr>
        <p:spPr>
          <a:xfrm>
            <a:off x="4271665" y="2391580"/>
            <a:ext cx="397018" cy="3117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18" h="20793" extrusionOk="0">
                <a:moveTo>
                  <a:pt x="19857" y="10244"/>
                </a:moveTo>
                <a:cubicBezTo>
                  <a:pt x="18884" y="10495"/>
                  <a:pt x="17328" y="8235"/>
                  <a:pt x="15382" y="10746"/>
                </a:cubicBezTo>
                <a:cubicBezTo>
                  <a:pt x="13825" y="13007"/>
                  <a:pt x="16160" y="15016"/>
                  <a:pt x="16160" y="16021"/>
                </a:cubicBezTo>
                <a:cubicBezTo>
                  <a:pt x="16160" y="17026"/>
                  <a:pt x="14019" y="20793"/>
                  <a:pt x="8182" y="20793"/>
                </a:cubicBezTo>
                <a:cubicBezTo>
                  <a:pt x="2928" y="20793"/>
                  <a:pt x="-186" y="16272"/>
                  <a:pt x="9" y="11249"/>
                </a:cubicBezTo>
                <a:cubicBezTo>
                  <a:pt x="398" y="6979"/>
                  <a:pt x="3511" y="2207"/>
                  <a:pt x="6819" y="700"/>
                </a:cubicBezTo>
                <a:cubicBezTo>
                  <a:pt x="11100" y="-807"/>
                  <a:pt x="14798" y="198"/>
                  <a:pt x="18106" y="2960"/>
                </a:cubicBezTo>
                <a:cubicBezTo>
                  <a:pt x="21414" y="5974"/>
                  <a:pt x="20830" y="9742"/>
                  <a:pt x="19857" y="10244"/>
                </a:cubicBezTo>
                <a:close/>
                <a:moveTo>
                  <a:pt x="13046" y="13509"/>
                </a:moveTo>
                <a:cubicBezTo>
                  <a:pt x="13046" y="12505"/>
                  <a:pt x="12268" y="11500"/>
                  <a:pt x="11490" y="11500"/>
                </a:cubicBezTo>
                <a:cubicBezTo>
                  <a:pt x="10517" y="11500"/>
                  <a:pt x="9738" y="12505"/>
                  <a:pt x="9738" y="13509"/>
                </a:cubicBezTo>
                <a:cubicBezTo>
                  <a:pt x="9738" y="14765"/>
                  <a:pt x="10517" y="15519"/>
                  <a:pt x="11490" y="15519"/>
                </a:cubicBezTo>
                <a:cubicBezTo>
                  <a:pt x="12268" y="15519"/>
                  <a:pt x="13046" y="14765"/>
                  <a:pt x="13046" y="135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45A9A5C5-ACDA-4AE6-B26F-D2AB56F361D4}"/>
              </a:ext>
            </a:extLst>
          </p:cNvPr>
          <p:cNvSpPr/>
          <p:nvPr/>
        </p:nvSpPr>
        <p:spPr>
          <a:xfrm>
            <a:off x="4923943" y="2395337"/>
            <a:ext cx="382192" cy="3023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313" h="19045" extrusionOk="0">
                <a:moveTo>
                  <a:pt x="20219" y="1799"/>
                </a:moveTo>
                <a:cubicBezTo>
                  <a:pt x="15419" y="4885"/>
                  <a:pt x="15819" y="11293"/>
                  <a:pt x="12419" y="14142"/>
                </a:cubicBezTo>
                <a:cubicBezTo>
                  <a:pt x="9819" y="16278"/>
                  <a:pt x="6219" y="15091"/>
                  <a:pt x="4019" y="14142"/>
                </a:cubicBezTo>
                <a:cubicBezTo>
                  <a:pt x="4019" y="14142"/>
                  <a:pt x="2619" y="16041"/>
                  <a:pt x="1619" y="18652"/>
                </a:cubicBezTo>
                <a:cubicBezTo>
                  <a:pt x="1219" y="19601"/>
                  <a:pt x="-181" y="18652"/>
                  <a:pt x="19" y="17702"/>
                </a:cubicBezTo>
                <a:cubicBezTo>
                  <a:pt x="3419" y="8682"/>
                  <a:pt x="14619" y="3935"/>
                  <a:pt x="14619" y="3935"/>
                </a:cubicBezTo>
                <a:cubicBezTo>
                  <a:pt x="14619" y="3935"/>
                  <a:pt x="6619" y="3698"/>
                  <a:pt x="1419" y="11056"/>
                </a:cubicBezTo>
                <a:cubicBezTo>
                  <a:pt x="1219" y="9394"/>
                  <a:pt x="1019" y="4885"/>
                  <a:pt x="5019" y="2036"/>
                </a:cubicBezTo>
                <a:cubicBezTo>
                  <a:pt x="10819" y="-1999"/>
                  <a:pt x="21419" y="1087"/>
                  <a:pt x="20219" y="179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9ABE7276-BEF3-4B39-AB8F-75F9975B9987}"/>
              </a:ext>
            </a:extLst>
          </p:cNvPr>
          <p:cNvSpPr/>
          <p:nvPr/>
        </p:nvSpPr>
        <p:spPr>
          <a:xfrm>
            <a:off x="5646482" y="2355668"/>
            <a:ext cx="233670" cy="382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7663" h="21095" extrusionOk="0">
                <a:moveTo>
                  <a:pt x="16419" y="10592"/>
                </a:moveTo>
                <a:cubicBezTo>
                  <a:pt x="15850" y="11215"/>
                  <a:pt x="15566" y="11008"/>
                  <a:pt x="15566" y="10592"/>
                </a:cubicBezTo>
                <a:cubicBezTo>
                  <a:pt x="16134" y="9346"/>
                  <a:pt x="15850" y="5400"/>
                  <a:pt x="11587" y="4985"/>
                </a:cubicBezTo>
                <a:cubicBezTo>
                  <a:pt x="11587" y="17031"/>
                  <a:pt x="11587" y="17031"/>
                  <a:pt x="11587" y="17031"/>
                </a:cubicBezTo>
                <a:cubicBezTo>
                  <a:pt x="11587" y="18485"/>
                  <a:pt x="9882" y="19938"/>
                  <a:pt x="7324" y="20769"/>
                </a:cubicBezTo>
                <a:cubicBezTo>
                  <a:pt x="4198" y="21600"/>
                  <a:pt x="1071" y="20769"/>
                  <a:pt x="219" y="19108"/>
                </a:cubicBezTo>
                <a:cubicBezTo>
                  <a:pt x="-634" y="17446"/>
                  <a:pt x="1071" y="15577"/>
                  <a:pt x="4198" y="14746"/>
                </a:cubicBezTo>
                <a:cubicBezTo>
                  <a:pt x="5903" y="14123"/>
                  <a:pt x="7892" y="14123"/>
                  <a:pt x="9029" y="14538"/>
                </a:cubicBezTo>
                <a:cubicBezTo>
                  <a:pt x="9029" y="0"/>
                  <a:pt x="9029" y="0"/>
                  <a:pt x="9029" y="0"/>
                </a:cubicBezTo>
                <a:cubicBezTo>
                  <a:pt x="11587" y="0"/>
                  <a:pt x="11587" y="0"/>
                  <a:pt x="11587" y="0"/>
                </a:cubicBezTo>
                <a:cubicBezTo>
                  <a:pt x="11587" y="2908"/>
                  <a:pt x="20966" y="5192"/>
                  <a:pt x="16419" y="105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88422483-D3D6-41D0-B1A9-B2E699679AE5}"/>
              </a:ext>
            </a:extLst>
          </p:cNvPr>
          <p:cNvSpPr/>
          <p:nvPr/>
        </p:nvSpPr>
        <p:spPr>
          <a:xfrm>
            <a:off x="6231821" y="2374717"/>
            <a:ext cx="349699" cy="3429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3" h="21600" extrusionOk="0">
                <a:moveTo>
                  <a:pt x="21370" y="4273"/>
                </a:moveTo>
                <a:cubicBezTo>
                  <a:pt x="21370" y="4985"/>
                  <a:pt x="19072" y="20888"/>
                  <a:pt x="19072" y="20888"/>
                </a:cubicBezTo>
                <a:cubicBezTo>
                  <a:pt x="18843" y="21363"/>
                  <a:pt x="18383" y="21600"/>
                  <a:pt x="17923" y="21600"/>
                </a:cubicBezTo>
                <a:cubicBezTo>
                  <a:pt x="3447" y="21600"/>
                  <a:pt x="3447" y="21600"/>
                  <a:pt x="3447" y="21600"/>
                </a:cubicBezTo>
                <a:cubicBezTo>
                  <a:pt x="2987" y="21600"/>
                  <a:pt x="2528" y="21363"/>
                  <a:pt x="2528" y="20888"/>
                </a:cubicBezTo>
                <a:cubicBezTo>
                  <a:pt x="2528" y="20888"/>
                  <a:pt x="230" y="4985"/>
                  <a:pt x="0" y="4273"/>
                </a:cubicBezTo>
                <a:cubicBezTo>
                  <a:pt x="0" y="3560"/>
                  <a:pt x="230" y="3086"/>
                  <a:pt x="689" y="2611"/>
                </a:cubicBezTo>
                <a:cubicBezTo>
                  <a:pt x="1149" y="2374"/>
                  <a:pt x="2987" y="712"/>
                  <a:pt x="3447" y="475"/>
                </a:cubicBezTo>
                <a:cubicBezTo>
                  <a:pt x="3677" y="237"/>
                  <a:pt x="4366" y="0"/>
                  <a:pt x="4826" y="0"/>
                </a:cubicBezTo>
                <a:cubicBezTo>
                  <a:pt x="16774" y="0"/>
                  <a:pt x="16774" y="0"/>
                  <a:pt x="16774" y="0"/>
                </a:cubicBezTo>
                <a:cubicBezTo>
                  <a:pt x="17234" y="0"/>
                  <a:pt x="17694" y="237"/>
                  <a:pt x="18153" y="475"/>
                </a:cubicBezTo>
                <a:cubicBezTo>
                  <a:pt x="18383" y="712"/>
                  <a:pt x="20451" y="2374"/>
                  <a:pt x="20911" y="2611"/>
                </a:cubicBezTo>
                <a:cubicBezTo>
                  <a:pt x="21140" y="3086"/>
                  <a:pt x="21600" y="3560"/>
                  <a:pt x="21370" y="4273"/>
                </a:cubicBezTo>
                <a:close/>
                <a:moveTo>
                  <a:pt x="19532" y="4510"/>
                </a:moveTo>
                <a:cubicBezTo>
                  <a:pt x="16774" y="1424"/>
                  <a:pt x="16774" y="1424"/>
                  <a:pt x="16774" y="1424"/>
                </a:cubicBezTo>
                <a:cubicBezTo>
                  <a:pt x="4826" y="1424"/>
                  <a:pt x="4826" y="1424"/>
                  <a:pt x="4826" y="1424"/>
                </a:cubicBezTo>
                <a:cubicBezTo>
                  <a:pt x="2068" y="4510"/>
                  <a:pt x="2068" y="4510"/>
                  <a:pt x="2068" y="4510"/>
                </a:cubicBezTo>
                <a:lnTo>
                  <a:pt x="19532" y="4510"/>
                </a:lnTo>
                <a:close/>
                <a:moveTo>
                  <a:pt x="15855" y="6646"/>
                </a:moveTo>
                <a:cubicBezTo>
                  <a:pt x="13557" y="6646"/>
                  <a:pt x="13557" y="6646"/>
                  <a:pt x="13557" y="6646"/>
                </a:cubicBezTo>
                <a:cubicBezTo>
                  <a:pt x="13098" y="8545"/>
                  <a:pt x="12409" y="11631"/>
                  <a:pt x="10800" y="11631"/>
                </a:cubicBezTo>
                <a:cubicBezTo>
                  <a:pt x="9191" y="11631"/>
                  <a:pt x="8272" y="8545"/>
                  <a:pt x="8043" y="6646"/>
                </a:cubicBezTo>
                <a:cubicBezTo>
                  <a:pt x="5745" y="6646"/>
                  <a:pt x="5745" y="6646"/>
                  <a:pt x="5745" y="6646"/>
                </a:cubicBezTo>
                <a:cubicBezTo>
                  <a:pt x="5974" y="7833"/>
                  <a:pt x="6664" y="13767"/>
                  <a:pt x="10800" y="13767"/>
                </a:cubicBezTo>
                <a:cubicBezTo>
                  <a:pt x="14706" y="13767"/>
                  <a:pt x="15626" y="7833"/>
                  <a:pt x="15855" y="664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EAE46665-65A8-4C03-8D44-984B620AC367}"/>
              </a:ext>
            </a:extLst>
          </p:cNvPr>
          <p:cNvSpPr/>
          <p:nvPr/>
        </p:nvSpPr>
        <p:spPr>
          <a:xfrm>
            <a:off x="6850947" y="2355668"/>
            <a:ext cx="404814" cy="3810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400" y="12404"/>
                </a:moveTo>
                <a:cubicBezTo>
                  <a:pt x="4600" y="12404"/>
                  <a:pt x="4600" y="12404"/>
                  <a:pt x="4600" y="12404"/>
                </a:cubicBezTo>
                <a:cubicBezTo>
                  <a:pt x="2200" y="14756"/>
                  <a:pt x="2200" y="14756"/>
                  <a:pt x="2200" y="14756"/>
                </a:cubicBezTo>
                <a:cubicBezTo>
                  <a:pt x="0" y="14756"/>
                  <a:pt x="0" y="14756"/>
                  <a:pt x="0" y="14756"/>
                </a:cubicBezTo>
                <a:cubicBezTo>
                  <a:pt x="1800" y="10907"/>
                  <a:pt x="1800" y="10907"/>
                  <a:pt x="1800" y="10907"/>
                </a:cubicBezTo>
                <a:cubicBezTo>
                  <a:pt x="0" y="6844"/>
                  <a:pt x="0" y="6844"/>
                  <a:pt x="0" y="6844"/>
                </a:cubicBezTo>
                <a:cubicBezTo>
                  <a:pt x="2200" y="6844"/>
                  <a:pt x="2200" y="6844"/>
                  <a:pt x="2200" y="6844"/>
                </a:cubicBezTo>
                <a:cubicBezTo>
                  <a:pt x="4600" y="9196"/>
                  <a:pt x="4600" y="9196"/>
                  <a:pt x="4600" y="9196"/>
                </a:cubicBezTo>
                <a:cubicBezTo>
                  <a:pt x="8400" y="9196"/>
                  <a:pt x="8400" y="9196"/>
                  <a:pt x="8400" y="9196"/>
                </a:cubicBezTo>
                <a:cubicBezTo>
                  <a:pt x="5800" y="0"/>
                  <a:pt x="5800" y="0"/>
                  <a:pt x="5800" y="0"/>
                </a:cubicBezTo>
                <a:cubicBezTo>
                  <a:pt x="7800" y="0"/>
                  <a:pt x="7800" y="0"/>
                  <a:pt x="7800" y="0"/>
                </a:cubicBezTo>
                <a:cubicBezTo>
                  <a:pt x="12800" y="9196"/>
                  <a:pt x="12800" y="9196"/>
                  <a:pt x="12800" y="9196"/>
                </a:cubicBezTo>
                <a:cubicBezTo>
                  <a:pt x="18400" y="9196"/>
                  <a:pt x="18400" y="9196"/>
                  <a:pt x="18400" y="9196"/>
                </a:cubicBezTo>
                <a:cubicBezTo>
                  <a:pt x="18400" y="9196"/>
                  <a:pt x="21600" y="9196"/>
                  <a:pt x="21600" y="10907"/>
                </a:cubicBezTo>
                <a:cubicBezTo>
                  <a:pt x="21600" y="12404"/>
                  <a:pt x="18400" y="12404"/>
                  <a:pt x="18400" y="12404"/>
                </a:cubicBezTo>
                <a:cubicBezTo>
                  <a:pt x="12800" y="12404"/>
                  <a:pt x="12800" y="12404"/>
                  <a:pt x="12800" y="12404"/>
                </a:cubicBezTo>
                <a:cubicBezTo>
                  <a:pt x="7800" y="21600"/>
                  <a:pt x="7800" y="21600"/>
                  <a:pt x="7800" y="21600"/>
                </a:cubicBezTo>
                <a:cubicBezTo>
                  <a:pt x="5800" y="21600"/>
                  <a:pt x="5800" y="21600"/>
                  <a:pt x="5800" y="21600"/>
                </a:cubicBezTo>
                <a:lnTo>
                  <a:pt x="8400" y="1240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99B403BC-F928-4357-9FB5-40A71A283A0B}"/>
              </a:ext>
            </a:extLst>
          </p:cNvPr>
          <p:cNvSpPr/>
          <p:nvPr/>
        </p:nvSpPr>
        <p:spPr>
          <a:xfrm>
            <a:off x="7511790" y="2359316"/>
            <a:ext cx="370590" cy="3737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86" h="21186" extrusionOk="0">
                <a:moveTo>
                  <a:pt x="21179" y="10486"/>
                </a:moveTo>
                <a:cubicBezTo>
                  <a:pt x="21393" y="16260"/>
                  <a:pt x="16688" y="21179"/>
                  <a:pt x="10700" y="21179"/>
                </a:cubicBezTo>
                <a:cubicBezTo>
                  <a:pt x="4926" y="21393"/>
                  <a:pt x="7" y="16688"/>
                  <a:pt x="7" y="10700"/>
                </a:cubicBezTo>
                <a:cubicBezTo>
                  <a:pt x="-207" y="4926"/>
                  <a:pt x="4498" y="7"/>
                  <a:pt x="10486" y="7"/>
                </a:cubicBezTo>
                <a:cubicBezTo>
                  <a:pt x="16260" y="-207"/>
                  <a:pt x="21179" y="4498"/>
                  <a:pt x="21179" y="10486"/>
                </a:cubicBezTo>
                <a:close/>
                <a:moveTo>
                  <a:pt x="4070" y="10700"/>
                </a:moveTo>
                <a:cubicBezTo>
                  <a:pt x="4070" y="9631"/>
                  <a:pt x="4284" y="8561"/>
                  <a:pt x="4712" y="7706"/>
                </a:cubicBezTo>
                <a:cubicBezTo>
                  <a:pt x="2359" y="6423"/>
                  <a:pt x="2359" y="6423"/>
                  <a:pt x="2359" y="6423"/>
                </a:cubicBezTo>
                <a:cubicBezTo>
                  <a:pt x="1718" y="7706"/>
                  <a:pt x="1290" y="9203"/>
                  <a:pt x="1290" y="10700"/>
                </a:cubicBezTo>
                <a:cubicBezTo>
                  <a:pt x="1290" y="12197"/>
                  <a:pt x="1718" y="13694"/>
                  <a:pt x="2359" y="14763"/>
                </a:cubicBezTo>
                <a:cubicBezTo>
                  <a:pt x="4712" y="13480"/>
                  <a:pt x="4712" y="13480"/>
                  <a:pt x="4712" y="13480"/>
                </a:cubicBezTo>
                <a:cubicBezTo>
                  <a:pt x="4284" y="12625"/>
                  <a:pt x="4070" y="11555"/>
                  <a:pt x="4070" y="10700"/>
                </a:cubicBezTo>
                <a:close/>
                <a:moveTo>
                  <a:pt x="15619" y="10700"/>
                </a:moveTo>
                <a:cubicBezTo>
                  <a:pt x="15619" y="7706"/>
                  <a:pt x="13480" y="5567"/>
                  <a:pt x="10700" y="5567"/>
                </a:cubicBezTo>
                <a:cubicBezTo>
                  <a:pt x="7706" y="5567"/>
                  <a:pt x="5567" y="7706"/>
                  <a:pt x="5567" y="10700"/>
                </a:cubicBezTo>
                <a:cubicBezTo>
                  <a:pt x="5567" y="13480"/>
                  <a:pt x="7706" y="15619"/>
                  <a:pt x="10700" y="15619"/>
                </a:cubicBezTo>
                <a:cubicBezTo>
                  <a:pt x="13480" y="15619"/>
                  <a:pt x="15619" y="13480"/>
                  <a:pt x="15619" y="10700"/>
                </a:cubicBezTo>
                <a:close/>
                <a:moveTo>
                  <a:pt x="6423" y="2359"/>
                </a:moveTo>
                <a:cubicBezTo>
                  <a:pt x="7706" y="4712"/>
                  <a:pt x="7706" y="4712"/>
                  <a:pt x="7706" y="4712"/>
                </a:cubicBezTo>
                <a:cubicBezTo>
                  <a:pt x="8561" y="4284"/>
                  <a:pt x="9631" y="4070"/>
                  <a:pt x="10700" y="4070"/>
                </a:cubicBezTo>
                <a:cubicBezTo>
                  <a:pt x="11555" y="4070"/>
                  <a:pt x="12625" y="4284"/>
                  <a:pt x="13480" y="4712"/>
                </a:cubicBezTo>
                <a:cubicBezTo>
                  <a:pt x="14763" y="2359"/>
                  <a:pt x="14763" y="2359"/>
                  <a:pt x="14763" y="2359"/>
                </a:cubicBezTo>
                <a:cubicBezTo>
                  <a:pt x="13480" y="1718"/>
                  <a:pt x="11983" y="1290"/>
                  <a:pt x="10486" y="1290"/>
                </a:cubicBezTo>
                <a:cubicBezTo>
                  <a:pt x="8989" y="1504"/>
                  <a:pt x="7492" y="1718"/>
                  <a:pt x="6423" y="2359"/>
                </a:cubicBezTo>
                <a:close/>
                <a:moveTo>
                  <a:pt x="14763" y="18827"/>
                </a:moveTo>
                <a:cubicBezTo>
                  <a:pt x="13480" y="16474"/>
                  <a:pt x="13480" y="16474"/>
                  <a:pt x="13480" y="16474"/>
                </a:cubicBezTo>
                <a:cubicBezTo>
                  <a:pt x="12625" y="16902"/>
                  <a:pt x="11555" y="17116"/>
                  <a:pt x="10700" y="17116"/>
                </a:cubicBezTo>
                <a:cubicBezTo>
                  <a:pt x="9631" y="17116"/>
                  <a:pt x="8561" y="16902"/>
                  <a:pt x="7706" y="16474"/>
                </a:cubicBezTo>
                <a:cubicBezTo>
                  <a:pt x="6423" y="18827"/>
                  <a:pt x="6423" y="18827"/>
                  <a:pt x="6423" y="18827"/>
                </a:cubicBezTo>
                <a:cubicBezTo>
                  <a:pt x="7706" y="19468"/>
                  <a:pt x="9203" y="19896"/>
                  <a:pt x="10700" y="19896"/>
                </a:cubicBezTo>
                <a:cubicBezTo>
                  <a:pt x="12197" y="19896"/>
                  <a:pt x="13694" y="19468"/>
                  <a:pt x="14763" y="18827"/>
                </a:cubicBezTo>
                <a:close/>
                <a:moveTo>
                  <a:pt x="18827" y="14763"/>
                </a:moveTo>
                <a:cubicBezTo>
                  <a:pt x="19468" y="13480"/>
                  <a:pt x="19896" y="11983"/>
                  <a:pt x="19896" y="10486"/>
                </a:cubicBezTo>
                <a:cubicBezTo>
                  <a:pt x="19896" y="8989"/>
                  <a:pt x="19468" y="7492"/>
                  <a:pt x="18827" y="6423"/>
                </a:cubicBezTo>
                <a:cubicBezTo>
                  <a:pt x="16474" y="7706"/>
                  <a:pt x="16474" y="7706"/>
                  <a:pt x="16474" y="7706"/>
                </a:cubicBezTo>
                <a:cubicBezTo>
                  <a:pt x="16902" y="8561"/>
                  <a:pt x="17116" y="9631"/>
                  <a:pt x="17116" y="10700"/>
                </a:cubicBezTo>
                <a:cubicBezTo>
                  <a:pt x="17116" y="11555"/>
                  <a:pt x="16902" y="12625"/>
                  <a:pt x="16474" y="13480"/>
                </a:cubicBezTo>
                <a:lnTo>
                  <a:pt x="18827" y="1476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BB186D4C-5ECE-44AA-80B4-EDC7EFD1B896}"/>
              </a:ext>
            </a:extLst>
          </p:cNvPr>
          <p:cNvSpPr/>
          <p:nvPr/>
        </p:nvSpPr>
        <p:spPr>
          <a:xfrm>
            <a:off x="8157459" y="2360430"/>
            <a:ext cx="374650" cy="371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8509"/>
                </a:moveTo>
                <a:cubicBezTo>
                  <a:pt x="21600" y="13091"/>
                  <a:pt x="18144" y="16800"/>
                  <a:pt x="13608" y="17018"/>
                </a:cubicBezTo>
                <a:cubicBezTo>
                  <a:pt x="12744" y="19855"/>
                  <a:pt x="10152" y="21600"/>
                  <a:pt x="7128" y="21600"/>
                </a:cubicBezTo>
                <a:cubicBezTo>
                  <a:pt x="3240" y="21600"/>
                  <a:pt x="0" y="18327"/>
                  <a:pt x="0" y="14400"/>
                </a:cubicBezTo>
                <a:cubicBezTo>
                  <a:pt x="0" y="11564"/>
                  <a:pt x="1944" y="8945"/>
                  <a:pt x="4536" y="7855"/>
                </a:cubicBezTo>
                <a:cubicBezTo>
                  <a:pt x="4968" y="3491"/>
                  <a:pt x="8640" y="0"/>
                  <a:pt x="12960" y="0"/>
                </a:cubicBezTo>
                <a:cubicBezTo>
                  <a:pt x="17712" y="0"/>
                  <a:pt x="21600" y="3927"/>
                  <a:pt x="21600" y="8509"/>
                </a:cubicBezTo>
                <a:close/>
                <a:moveTo>
                  <a:pt x="0" y="2618"/>
                </a:moveTo>
                <a:cubicBezTo>
                  <a:pt x="0" y="1309"/>
                  <a:pt x="1080" y="218"/>
                  <a:pt x="2376" y="218"/>
                </a:cubicBezTo>
                <a:cubicBezTo>
                  <a:pt x="3672" y="218"/>
                  <a:pt x="4752" y="1309"/>
                  <a:pt x="4752" y="2618"/>
                </a:cubicBezTo>
                <a:cubicBezTo>
                  <a:pt x="4752" y="3927"/>
                  <a:pt x="3672" y="5018"/>
                  <a:pt x="2376" y="5018"/>
                </a:cubicBezTo>
                <a:cubicBezTo>
                  <a:pt x="1080" y="5018"/>
                  <a:pt x="0" y="3927"/>
                  <a:pt x="0" y="2618"/>
                </a:cubicBezTo>
                <a:close/>
                <a:moveTo>
                  <a:pt x="1080" y="2618"/>
                </a:moveTo>
                <a:cubicBezTo>
                  <a:pt x="1080" y="3273"/>
                  <a:pt x="1728" y="3927"/>
                  <a:pt x="2376" y="3927"/>
                </a:cubicBezTo>
                <a:cubicBezTo>
                  <a:pt x="3240" y="3927"/>
                  <a:pt x="3672" y="3273"/>
                  <a:pt x="3672" y="2618"/>
                </a:cubicBezTo>
                <a:cubicBezTo>
                  <a:pt x="3672" y="1745"/>
                  <a:pt x="3240" y="1309"/>
                  <a:pt x="2376" y="1309"/>
                </a:cubicBezTo>
                <a:cubicBezTo>
                  <a:pt x="1728" y="1309"/>
                  <a:pt x="1080" y="1745"/>
                  <a:pt x="1080" y="2618"/>
                </a:cubicBezTo>
                <a:close/>
                <a:moveTo>
                  <a:pt x="11232" y="16800"/>
                </a:moveTo>
                <a:cubicBezTo>
                  <a:pt x="7992" y="16145"/>
                  <a:pt x="5400" y="13527"/>
                  <a:pt x="4752" y="10473"/>
                </a:cubicBezTo>
                <a:cubicBezTo>
                  <a:pt x="3240" y="11127"/>
                  <a:pt x="2376" y="12655"/>
                  <a:pt x="2376" y="14400"/>
                </a:cubicBezTo>
                <a:cubicBezTo>
                  <a:pt x="2376" y="17018"/>
                  <a:pt x="4536" y="19200"/>
                  <a:pt x="7128" y="19200"/>
                </a:cubicBezTo>
                <a:cubicBezTo>
                  <a:pt x="8856" y="19200"/>
                  <a:pt x="10368" y="18327"/>
                  <a:pt x="11232" y="16800"/>
                </a:cubicBezTo>
                <a:close/>
                <a:moveTo>
                  <a:pt x="19008" y="8509"/>
                </a:moveTo>
                <a:cubicBezTo>
                  <a:pt x="19008" y="5236"/>
                  <a:pt x="16200" y="2618"/>
                  <a:pt x="12960" y="2618"/>
                </a:cubicBezTo>
                <a:cubicBezTo>
                  <a:pt x="10152" y="2618"/>
                  <a:pt x="7776" y="4582"/>
                  <a:pt x="7128" y="7418"/>
                </a:cubicBezTo>
                <a:cubicBezTo>
                  <a:pt x="11016" y="7418"/>
                  <a:pt x="14040" y="10473"/>
                  <a:pt x="14256" y="14400"/>
                </a:cubicBezTo>
                <a:cubicBezTo>
                  <a:pt x="16848" y="13964"/>
                  <a:pt x="19008" y="11345"/>
                  <a:pt x="19008" y="8509"/>
                </a:cubicBezTo>
                <a:close/>
                <a:moveTo>
                  <a:pt x="11880" y="14400"/>
                </a:moveTo>
                <a:cubicBezTo>
                  <a:pt x="11880" y="11782"/>
                  <a:pt x="9720" y="9818"/>
                  <a:pt x="7128" y="9818"/>
                </a:cubicBezTo>
                <a:cubicBezTo>
                  <a:pt x="7560" y="12000"/>
                  <a:pt x="9504" y="13964"/>
                  <a:pt x="11880" y="14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7F2EB0AE-D7DB-4025-9706-5204B9DE6F8D}"/>
              </a:ext>
            </a:extLst>
          </p:cNvPr>
          <p:cNvSpPr/>
          <p:nvPr/>
        </p:nvSpPr>
        <p:spPr>
          <a:xfrm>
            <a:off x="8787697" y="2431867"/>
            <a:ext cx="404814" cy="2286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77"/>
                </a:moveTo>
                <a:cubicBezTo>
                  <a:pt x="21600" y="12393"/>
                  <a:pt x="17800" y="21600"/>
                  <a:pt x="10800" y="21600"/>
                </a:cubicBezTo>
                <a:cubicBezTo>
                  <a:pt x="3600" y="21600"/>
                  <a:pt x="0" y="12393"/>
                  <a:pt x="0" y="10977"/>
                </a:cubicBezTo>
                <a:cubicBezTo>
                  <a:pt x="0" y="9207"/>
                  <a:pt x="3600" y="0"/>
                  <a:pt x="10800" y="0"/>
                </a:cubicBezTo>
                <a:cubicBezTo>
                  <a:pt x="17800" y="0"/>
                  <a:pt x="21600" y="9207"/>
                  <a:pt x="21600" y="10977"/>
                </a:cubicBezTo>
                <a:close/>
                <a:moveTo>
                  <a:pt x="15600" y="10977"/>
                </a:moveTo>
                <a:cubicBezTo>
                  <a:pt x="15600" y="6374"/>
                  <a:pt x="13400" y="2479"/>
                  <a:pt x="10800" y="2479"/>
                </a:cubicBezTo>
                <a:cubicBezTo>
                  <a:pt x="8000" y="2479"/>
                  <a:pt x="6000" y="6374"/>
                  <a:pt x="6000" y="10977"/>
                </a:cubicBezTo>
                <a:cubicBezTo>
                  <a:pt x="6000" y="15226"/>
                  <a:pt x="8000" y="19121"/>
                  <a:pt x="10800" y="19121"/>
                </a:cubicBezTo>
                <a:cubicBezTo>
                  <a:pt x="13400" y="19121"/>
                  <a:pt x="15600" y="15226"/>
                  <a:pt x="15600" y="10977"/>
                </a:cubicBezTo>
                <a:close/>
                <a:moveTo>
                  <a:pt x="13200" y="10977"/>
                </a:moveTo>
                <a:cubicBezTo>
                  <a:pt x="13200" y="13102"/>
                  <a:pt x="12000" y="14872"/>
                  <a:pt x="10800" y="14872"/>
                </a:cubicBezTo>
                <a:cubicBezTo>
                  <a:pt x="9400" y="14872"/>
                  <a:pt x="8400" y="13102"/>
                  <a:pt x="8400" y="10977"/>
                </a:cubicBezTo>
                <a:cubicBezTo>
                  <a:pt x="8400" y="8498"/>
                  <a:pt x="9400" y="6728"/>
                  <a:pt x="10800" y="6728"/>
                </a:cubicBezTo>
                <a:cubicBezTo>
                  <a:pt x="11400" y="6728"/>
                  <a:pt x="10200" y="9915"/>
                  <a:pt x="10800" y="10977"/>
                </a:cubicBezTo>
                <a:cubicBezTo>
                  <a:pt x="11000" y="11685"/>
                  <a:pt x="13200" y="9561"/>
                  <a:pt x="13200" y="1097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86CE5ED6-7674-4A6A-9209-F293D77E7F89}"/>
              </a:ext>
            </a:extLst>
          </p:cNvPr>
          <p:cNvSpPr/>
          <p:nvPr/>
        </p:nvSpPr>
        <p:spPr>
          <a:xfrm>
            <a:off x="9448097" y="2360430"/>
            <a:ext cx="371476" cy="371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909"/>
                </a:moveTo>
                <a:cubicBezTo>
                  <a:pt x="21600" y="16800"/>
                  <a:pt x="16800" y="21600"/>
                  <a:pt x="10909" y="21600"/>
                </a:cubicBezTo>
                <a:cubicBezTo>
                  <a:pt x="4800" y="21600"/>
                  <a:pt x="0" y="16800"/>
                  <a:pt x="0" y="10909"/>
                </a:cubicBezTo>
                <a:cubicBezTo>
                  <a:pt x="0" y="4800"/>
                  <a:pt x="4800" y="0"/>
                  <a:pt x="10909" y="0"/>
                </a:cubicBezTo>
                <a:cubicBezTo>
                  <a:pt x="16800" y="0"/>
                  <a:pt x="21600" y="4800"/>
                  <a:pt x="21600" y="10909"/>
                </a:cubicBezTo>
                <a:close/>
                <a:moveTo>
                  <a:pt x="19418" y="10909"/>
                </a:moveTo>
                <a:cubicBezTo>
                  <a:pt x="19418" y="6109"/>
                  <a:pt x="15491" y="2400"/>
                  <a:pt x="10909" y="2400"/>
                </a:cubicBezTo>
                <a:cubicBezTo>
                  <a:pt x="6109" y="2400"/>
                  <a:pt x="2400" y="6109"/>
                  <a:pt x="2400" y="10909"/>
                </a:cubicBezTo>
                <a:cubicBezTo>
                  <a:pt x="2400" y="15491"/>
                  <a:pt x="6109" y="19200"/>
                  <a:pt x="10909" y="19200"/>
                </a:cubicBezTo>
                <a:cubicBezTo>
                  <a:pt x="15491" y="19200"/>
                  <a:pt x="19418" y="15491"/>
                  <a:pt x="19418" y="10909"/>
                </a:cubicBezTo>
                <a:close/>
                <a:moveTo>
                  <a:pt x="11564" y="10473"/>
                </a:moveTo>
                <a:cubicBezTo>
                  <a:pt x="15273" y="13964"/>
                  <a:pt x="15273" y="13964"/>
                  <a:pt x="15273" y="13964"/>
                </a:cubicBezTo>
                <a:cubicBezTo>
                  <a:pt x="13964" y="15055"/>
                  <a:pt x="13964" y="15055"/>
                  <a:pt x="13964" y="15055"/>
                </a:cubicBezTo>
                <a:cubicBezTo>
                  <a:pt x="10036" y="11127"/>
                  <a:pt x="10036" y="11127"/>
                  <a:pt x="10036" y="11127"/>
                </a:cubicBezTo>
                <a:cubicBezTo>
                  <a:pt x="10036" y="4582"/>
                  <a:pt x="10036" y="4582"/>
                  <a:pt x="10036" y="4582"/>
                </a:cubicBezTo>
                <a:cubicBezTo>
                  <a:pt x="11564" y="4582"/>
                  <a:pt x="11564" y="4582"/>
                  <a:pt x="11564" y="4582"/>
                </a:cubicBezTo>
                <a:lnTo>
                  <a:pt x="11564" y="104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D940A618-EF09-466D-9F15-7BEB7E665110}"/>
              </a:ext>
            </a:extLst>
          </p:cNvPr>
          <p:cNvSpPr/>
          <p:nvPr/>
        </p:nvSpPr>
        <p:spPr>
          <a:xfrm>
            <a:off x="10149772" y="2341380"/>
            <a:ext cx="258764" cy="409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8323"/>
                </a:moveTo>
                <a:cubicBezTo>
                  <a:pt x="21600" y="11295"/>
                  <a:pt x="21600" y="11295"/>
                  <a:pt x="21600" y="11295"/>
                </a:cubicBezTo>
                <a:cubicBezTo>
                  <a:pt x="21600" y="13673"/>
                  <a:pt x="18783" y="16250"/>
                  <a:pt x="12522" y="16448"/>
                </a:cubicBezTo>
                <a:cubicBezTo>
                  <a:pt x="12522" y="19420"/>
                  <a:pt x="12522" y="19420"/>
                  <a:pt x="12522" y="19420"/>
                </a:cubicBezTo>
                <a:cubicBezTo>
                  <a:pt x="16904" y="19420"/>
                  <a:pt x="16904" y="19420"/>
                  <a:pt x="16904" y="19420"/>
                </a:cubicBezTo>
                <a:cubicBezTo>
                  <a:pt x="17217" y="19420"/>
                  <a:pt x="17530" y="19618"/>
                  <a:pt x="17530" y="19817"/>
                </a:cubicBezTo>
                <a:cubicBezTo>
                  <a:pt x="17530" y="21006"/>
                  <a:pt x="17530" y="21006"/>
                  <a:pt x="17530" y="21006"/>
                </a:cubicBezTo>
                <a:cubicBezTo>
                  <a:pt x="17530" y="21204"/>
                  <a:pt x="17217" y="21600"/>
                  <a:pt x="16904" y="21600"/>
                </a:cubicBezTo>
                <a:cubicBezTo>
                  <a:pt x="4696" y="21600"/>
                  <a:pt x="4696" y="21600"/>
                  <a:pt x="4696" y="21600"/>
                </a:cubicBezTo>
                <a:cubicBezTo>
                  <a:pt x="4383" y="21600"/>
                  <a:pt x="4070" y="21204"/>
                  <a:pt x="4070" y="21006"/>
                </a:cubicBezTo>
                <a:cubicBezTo>
                  <a:pt x="4070" y="19817"/>
                  <a:pt x="4070" y="19817"/>
                  <a:pt x="4070" y="19817"/>
                </a:cubicBezTo>
                <a:cubicBezTo>
                  <a:pt x="4070" y="19618"/>
                  <a:pt x="4383" y="19420"/>
                  <a:pt x="4696" y="19420"/>
                </a:cubicBezTo>
                <a:cubicBezTo>
                  <a:pt x="9078" y="19420"/>
                  <a:pt x="9078" y="19420"/>
                  <a:pt x="9078" y="19420"/>
                </a:cubicBezTo>
                <a:cubicBezTo>
                  <a:pt x="9078" y="16448"/>
                  <a:pt x="9078" y="16448"/>
                  <a:pt x="9078" y="16448"/>
                </a:cubicBezTo>
                <a:cubicBezTo>
                  <a:pt x="2817" y="16250"/>
                  <a:pt x="0" y="13673"/>
                  <a:pt x="0" y="11295"/>
                </a:cubicBezTo>
                <a:cubicBezTo>
                  <a:pt x="0" y="8323"/>
                  <a:pt x="0" y="8323"/>
                  <a:pt x="0" y="8323"/>
                </a:cubicBezTo>
                <a:cubicBezTo>
                  <a:pt x="0" y="7927"/>
                  <a:pt x="313" y="7927"/>
                  <a:pt x="626" y="7927"/>
                </a:cubicBezTo>
                <a:cubicBezTo>
                  <a:pt x="1565" y="7927"/>
                  <a:pt x="1565" y="7927"/>
                  <a:pt x="1565" y="7927"/>
                </a:cubicBezTo>
                <a:cubicBezTo>
                  <a:pt x="1878" y="7927"/>
                  <a:pt x="2191" y="7927"/>
                  <a:pt x="2191" y="8323"/>
                </a:cubicBezTo>
                <a:cubicBezTo>
                  <a:pt x="2191" y="11295"/>
                  <a:pt x="2191" y="11295"/>
                  <a:pt x="2191" y="11295"/>
                </a:cubicBezTo>
                <a:cubicBezTo>
                  <a:pt x="2191" y="12683"/>
                  <a:pt x="4070" y="15061"/>
                  <a:pt x="10643" y="15061"/>
                </a:cubicBezTo>
                <a:cubicBezTo>
                  <a:pt x="17530" y="15061"/>
                  <a:pt x="19096" y="12683"/>
                  <a:pt x="19096" y="11295"/>
                </a:cubicBezTo>
                <a:cubicBezTo>
                  <a:pt x="19096" y="8323"/>
                  <a:pt x="19096" y="8323"/>
                  <a:pt x="19096" y="8323"/>
                </a:cubicBezTo>
                <a:cubicBezTo>
                  <a:pt x="19096" y="7927"/>
                  <a:pt x="19409" y="7927"/>
                  <a:pt x="20035" y="7927"/>
                </a:cubicBezTo>
                <a:cubicBezTo>
                  <a:pt x="20974" y="7927"/>
                  <a:pt x="20974" y="7927"/>
                  <a:pt x="20974" y="7927"/>
                </a:cubicBezTo>
                <a:cubicBezTo>
                  <a:pt x="21287" y="7927"/>
                  <a:pt x="21600" y="7927"/>
                  <a:pt x="21600" y="8323"/>
                </a:cubicBezTo>
                <a:close/>
                <a:moveTo>
                  <a:pt x="15965" y="6341"/>
                </a:moveTo>
                <a:cubicBezTo>
                  <a:pt x="5635" y="6341"/>
                  <a:pt x="5635" y="6341"/>
                  <a:pt x="5635" y="6341"/>
                </a:cubicBezTo>
                <a:cubicBezTo>
                  <a:pt x="5635" y="1783"/>
                  <a:pt x="5635" y="1783"/>
                  <a:pt x="5635" y="1783"/>
                </a:cubicBezTo>
                <a:cubicBezTo>
                  <a:pt x="5635" y="1189"/>
                  <a:pt x="6887" y="0"/>
                  <a:pt x="10643" y="0"/>
                </a:cubicBezTo>
                <a:cubicBezTo>
                  <a:pt x="14713" y="0"/>
                  <a:pt x="15965" y="1189"/>
                  <a:pt x="15965" y="1783"/>
                </a:cubicBezTo>
                <a:lnTo>
                  <a:pt x="15965" y="6341"/>
                </a:lnTo>
                <a:close/>
                <a:moveTo>
                  <a:pt x="5635" y="11295"/>
                </a:moveTo>
                <a:cubicBezTo>
                  <a:pt x="5635" y="7927"/>
                  <a:pt x="5635" y="7927"/>
                  <a:pt x="5635" y="7927"/>
                </a:cubicBezTo>
                <a:cubicBezTo>
                  <a:pt x="15965" y="7927"/>
                  <a:pt x="15965" y="7927"/>
                  <a:pt x="15965" y="7927"/>
                </a:cubicBezTo>
                <a:cubicBezTo>
                  <a:pt x="15965" y="11295"/>
                  <a:pt x="15965" y="11295"/>
                  <a:pt x="15965" y="11295"/>
                </a:cubicBezTo>
                <a:cubicBezTo>
                  <a:pt x="15965" y="11890"/>
                  <a:pt x="14713" y="12881"/>
                  <a:pt x="10643" y="12881"/>
                </a:cubicBezTo>
                <a:cubicBezTo>
                  <a:pt x="6887" y="12881"/>
                  <a:pt x="5635" y="11890"/>
                  <a:pt x="5635" y="1129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469E5E5B-BFBF-4EB8-8B35-6A19F9B21C22}"/>
              </a:ext>
            </a:extLst>
          </p:cNvPr>
          <p:cNvSpPr/>
          <p:nvPr/>
        </p:nvSpPr>
        <p:spPr>
          <a:xfrm>
            <a:off x="10743497" y="2363605"/>
            <a:ext cx="363539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899"/>
                </a:moveTo>
                <a:cubicBezTo>
                  <a:pt x="21600" y="19151"/>
                  <a:pt x="21600" y="19151"/>
                  <a:pt x="21600" y="19151"/>
                </a:cubicBezTo>
                <a:cubicBezTo>
                  <a:pt x="21600" y="20487"/>
                  <a:pt x="20487" y="21600"/>
                  <a:pt x="19151" y="21600"/>
                </a:cubicBezTo>
                <a:cubicBezTo>
                  <a:pt x="2449" y="21600"/>
                  <a:pt x="2449" y="21600"/>
                  <a:pt x="2449" y="21600"/>
                </a:cubicBezTo>
                <a:cubicBezTo>
                  <a:pt x="1113" y="21600"/>
                  <a:pt x="0" y="20487"/>
                  <a:pt x="0" y="19151"/>
                </a:cubicBezTo>
                <a:cubicBezTo>
                  <a:pt x="0" y="4899"/>
                  <a:pt x="0" y="4899"/>
                  <a:pt x="0" y="4899"/>
                </a:cubicBezTo>
                <a:cubicBezTo>
                  <a:pt x="0" y="3563"/>
                  <a:pt x="1113" y="2449"/>
                  <a:pt x="2449" y="2449"/>
                </a:cubicBezTo>
                <a:cubicBezTo>
                  <a:pt x="3340" y="2449"/>
                  <a:pt x="3340" y="2449"/>
                  <a:pt x="3340" y="2449"/>
                </a:cubicBezTo>
                <a:cubicBezTo>
                  <a:pt x="3340" y="4899"/>
                  <a:pt x="3340" y="4899"/>
                  <a:pt x="3340" y="4899"/>
                </a:cubicBezTo>
                <a:cubicBezTo>
                  <a:pt x="7348" y="4899"/>
                  <a:pt x="7348" y="4899"/>
                  <a:pt x="7348" y="4899"/>
                </a:cubicBezTo>
                <a:cubicBezTo>
                  <a:pt x="7348" y="2449"/>
                  <a:pt x="7348" y="2449"/>
                  <a:pt x="7348" y="2449"/>
                </a:cubicBezTo>
                <a:cubicBezTo>
                  <a:pt x="14252" y="2449"/>
                  <a:pt x="14252" y="2449"/>
                  <a:pt x="14252" y="2449"/>
                </a:cubicBezTo>
                <a:cubicBezTo>
                  <a:pt x="14252" y="4899"/>
                  <a:pt x="14252" y="4899"/>
                  <a:pt x="14252" y="4899"/>
                </a:cubicBezTo>
                <a:cubicBezTo>
                  <a:pt x="18037" y="4899"/>
                  <a:pt x="18037" y="4899"/>
                  <a:pt x="18037" y="4899"/>
                </a:cubicBezTo>
                <a:cubicBezTo>
                  <a:pt x="18037" y="2449"/>
                  <a:pt x="18037" y="2449"/>
                  <a:pt x="18037" y="2449"/>
                </a:cubicBezTo>
                <a:cubicBezTo>
                  <a:pt x="19151" y="2449"/>
                  <a:pt x="19151" y="2449"/>
                  <a:pt x="19151" y="2449"/>
                </a:cubicBezTo>
                <a:cubicBezTo>
                  <a:pt x="20487" y="2449"/>
                  <a:pt x="21600" y="3563"/>
                  <a:pt x="21600" y="4899"/>
                </a:cubicBezTo>
                <a:close/>
                <a:moveTo>
                  <a:pt x="19151" y="9575"/>
                </a:moveTo>
                <a:cubicBezTo>
                  <a:pt x="2449" y="9575"/>
                  <a:pt x="2449" y="9575"/>
                  <a:pt x="2449" y="9575"/>
                </a:cubicBezTo>
                <a:cubicBezTo>
                  <a:pt x="2449" y="19151"/>
                  <a:pt x="2449" y="19151"/>
                  <a:pt x="2449" y="19151"/>
                </a:cubicBezTo>
                <a:cubicBezTo>
                  <a:pt x="19151" y="19151"/>
                  <a:pt x="19151" y="19151"/>
                  <a:pt x="19151" y="19151"/>
                </a:cubicBezTo>
                <a:lnTo>
                  <a:pt x="19151" y="9575"/>
                </a:lnTo>
                <a:close/>
                <a:moveTo>
                  <a:pt x="6235" y="4008"/>
                </a:moveTo>
                <a:cubicBezTo>
                  <a:pt x="4454" y="4008"/>
                  <a:pt x="4454" y="4008"/>
                  <a:pt x="4454" y="4008"/>
                </a:cubicBezTo>
                <a:cubicBezTo>
                  <a:pt x="4454" y="0"/>
                  <a:pt x="4454" y="0"/>
                  <a:pt x="4454" y="0"/>
                </a:cubicBezTo>
                <a:cubicBezTo>
                  <a:pt x="6235" y="0"/>
                  <a:pt x="6235" y="0"/>
                  <a:pt x="6235" y="0"/>
                </a:cubicBezTo>
                <a:lnTo>
                  <a:pt x="6235" y="4008"/>
                </a:lnTo>
                <a:close/>
                <a:moveTo>
                  <a:pt x="16924" y="4008"/>
                </a:moveTo>
                <a:cubicBezTo>
                  <a:pt x="15365" y="4008"/>
                  <a:pt x="15365" y="4008"/>
                  <a:pt x="15365" y="4008"/>
                </a:cubicBezTo>
                <a:cubicBezTo>
                  <a:pt x="15365" y="0"/>
                  <a:pt x="15365" y="0"/>
                  <a:pt x="15365" y="0"/>
                </a:cubicBezTo>
                <a:cubicBezTo>
                  <a:pt x="16924" y="0"/>
                  <a:pt x="16924" y="0"/>
                  <a:pt x="16924" y="0"/>
                </a:cubicBezTo>
                <a:lnTo>
                  <a:pt x="16924" y="400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ACC9E2C2-84F0-4851-A0B8-197941A5970F}"/>
              </a:ext>
            </a:extLst>
          </p:cNvPr>
          <p:cNvSpPr/>
          <p:nvPr/>
        </p:nvSpPr>
        <p:spPr>
          <a:xfrm>
            <a:off x="1163440" y="3113420"/>
            <a:ext cx="161420" cy="3640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18" h="21171" extrusionOk="0">
                <a:moveTo>
                  <a:pt x="10318" y="12440"/>
                </a:moveTo>
                <a:cubicBezTo>
                  <a:pt x="9827" y="12003"/>
                  <a:pt x="500" y="10694"/>
                  <a:pt x="9" y="10040"/>
                </a:cubicBezTo>
                <a:cubicBezTo>
                  <a:pt x="-482" y="9385"/>
                  <a:pt x="18663" y="-215"/>
                  <a:pt x="19154" y="3"/>
                </a:cubicBezTo>
                <a:cubicBezTo>
                  <a:pt x="19645" y="221"/>
                  <a:pt x="10809" y="8512"/>
                  <a:pt x="10809" y="8730"/>
                </a:cubicBezTo>
                <a:cubicBezTo>
                  <a:pt x="11300" y="8949"/>
                  <a:pt x="20627" y="10476"/>
                  <a:pt x="21118" y="11130"/>
                </a:cubicBezTo>
                <a:cubicBezTo>
                  <a:pt x="21118" y="11785"/>
                  <a:pt x="2463" y="21385"/>
                  <a:pt x="1973" y="21167"/>
                </a:cubicBezTo>
                <a:cubicBezTo>
                  <a:pt x="1482" y="20949"/>
                  <a:pt x="10318" y="12658"/>
                  <a:pt x="10318" y="124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0738EC17-3AD5-496F-97D5-F7195EBB37B2}"/>
              </a:ext>
            </a:extLst>
          </p:cNvPr>
          <p:cNvSpPr/>
          <p:nvPr/>
        </p:nvSpPr>
        <p:spPr>
          <a:xfrm>
            <a:off x="1775709" y="3090681"/>
            <a:ext cx="225425" cy="4064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040" y="10800"/>
                </a:moveTo>
                <a:cubicBezTo>
                  <a:pt x="14040" y="12600"/>
                  <a:pt x="21600" y="14400"/>
                  <a:pt x="21600" y="16800"/>
                </a:cubicBezTo>
                <a:cubicBezTo>
                  <a:pt x="21600" y="19000"/>
                  <a:pt x="21600" y="19200"/>
                  <a:pt x="21600" y="19200"/>
                </a:cubicBezTo>
                <a:cubicBezTo>
                  <a:pt x="21600" y="20200"/>
                  <a:pt x="16920" y="21600"/>
                  <a:pt x="10800" y="21600"/>
                </a:cubicBezTo>
                <a:cubicBezTo>
                  <a:pt x="5040" y="21600"/>
                  <a:pt x="0" y="20200"/>
                  <a:pt x="0" y="19200"/>
                </a:cubicBezTo>
                <a:cubicBezTo>
                  <a:pt x="0" y="19200"/>
                  <a:pt x="0" y="19000"/>
                  <a:pt x="0" y="16800"/>
                </a:cubicBezTo>
                <a:cubicBezTo>
                  <a:pt x="0" y="14400"/>
                  <a:pt x="7560" y="12600"/>
                  <a:pt x="7560" y="10800"/>
                </a:cubicBezTo>
                <a:cubicBezTo>
                  <a:pt x="7560" y="9200"/>
                  <a:pt x="0" y="7400"/>
                  <a:pt x="0" y="5000"/>
                </a:cubicBezTo>
                <a:cubicBezTo>
                  <a:pt x="0" y="2800"/>
                  <a:pt x="0" y="2600"/>
                  <a:pt x="0" y="2600"/>
                </a:cubicBezTo>
                <a:cubicBezTo>
                  <a:pt x="0" y="1600"/>
                  <a:pt x="5040" y="0"/>
                  <a:pt x="10800" y="0"/>
                </a:cubicBezTo>
                <a:cubicBezTo>
                  <a:pt x="16920" y="0"/>
                  <a:pt x="21600" y="1600"/>
                  <a:pt x="21600" y="2600"/>
                </a:cubicBezTo>
                <a:cubicBezTo>
                  <a:pt x="21600" y="2600"/>
                  <a:pt x="21600" y="2800"/>
                  <a:pt x="21600" y="5000"/>
                </a:cubicBezTo>
                <a:cubicBezTo>
                  <a:pt x="21600" y="7400"/>
                  <a:pt x="14040" y="9200"/>
                  <a:pt x="14040" y="10800"/>
                </a:cubicBezTo>
                <a:close/>
                <a:moveTo>
                  <a:pt x="2520" y="3200"/>
                </a:moveTo>
                <a:cubicBezTo>
                  <a:pt x="3960" y="3800"/>
                  <a:pt x="7200" y="4400"/>
                  <a:pt x="10800" y="4400"/>
                </a:cubicBezTo>
                <a:cubicBezTo>
                  <a:pt x="14760" y="4400"/>
                  <a:pt x="17640" y="3800"/>
                  <a:pt x="19440" y="3200"/>
                </a:cubicBezTo>
                <a:cubicBezTo>
                  <a:pt x="20160" y="3000"/>
                  <a:pt x="19080" y="2600"/>
                  <a:pt x="18720" y="2600"/>
                </a:cubicBezTo>
                <a:cubicBezTo>
                  <a:pt x="18720" y="2600"/>
                  <a:pt x="15120" y="1400"/>
                  <a:pt x="11160" y="1400"/>
                </a:cubicBezTo>
                <a:cubicBezTo>
                  <a:pt x="6840" y="1400"/>
                  <a:pt x="4320" y="2200"/>
                  <a:pt x="2880" y="2600"/>
                </a:cubicBezTo>
                <a:cubicBezTo>
                  <a:pt x="2880" y="2600"/>
                  <a:pt x="1800" y="3000"/>
                  <a:pt x="2520" y="3200"/>
                </a:cubicBezTo>
                <a:close/>
                <a:moveTo>
                  <a:pt x="15840" y="7600"/>
                </a:moveTo>
                <a:cubicBezTo>
                  <a:pt x="17280" y="6800"/>
                  <a:pt x="19440" y="5800"/>
                  <a:pt x="19440" y="5000"/>
                </a:cubicBezTo>
                <a:cubicBezTo>
                  <a:pt x="19440" y="4000"/>
                  <a:pt x="19440" y="4000"/>
                  <a:pt x="19440" y="4000"/>
                </a:cubicBezTo>
                <a:cubicBezTo>
                  <a:pt x="17280" y="4600"/>
                  <a:pt x="14400" y="5000"/>
                  <a:pt x="10800" y="5000"/>
                </a:cubicBezTo>
                <a:cubicBezTo>
                  <a:pt x="7560" y="5000"/>
                  <a:pt x="4320" y="4600"/>
                  <a:pt x="2160" y="4000"/>
                </a:cubicBezTo>
                <a:cubicBezTo>
                  <a:pt x="2520" y="5000"/>
                  <a:pt x="2520" y="5000"/>
                  <a:pt x="2520" y="5000"/>
                </a:cubicBezTo>
                <a:cubicBezTo>
                  <a:pt x="2520" y="5800"/>
                  <a:pt x="4320" y="6800"/>
                  <a:pt x="5760" y="7600"/>
                </a:cubicBezTo>
                <a:cubicBezTo>
                  <a:pt x="7920" y="8800"/>
                  <a:pt x="10080" y="9600"/>
                  <a:pt x="10080" y="10800"/>
                </a:cubicBezTo>
                <a:cubicBezTo>
                  <a:pt x="10080" y="12200"/>
                  <a:pt x="7920" y="13000"/>
                  <a:pt x="5760" y="14200"/>
                </a:cubicBezTo>
                <a:cubicBezTo>
                  <a:pt x="4320" y="14800"/>
                  <a:pt x="2520" y="16000"/>
                  <a:pt x="2520" y="16800"/>
                </a:cubicBezTo>
                <a:cubicBezTo>
                  <a:pt x="2520" y="18200"/>
                  <a:pt x="2520" y="18200"/>
                  <a:pt x="2520" y="18200"/>
                </a:cubicBezTo>
                <a:cubicBezTo>
                  <a:pt x="4320" y="17600"/>
                  <a:pt x="10080" y="17200"/>
                  <a:pt x="10080" y="15400"/>
                </a:cubicBezTo>
                <a:cubicBezTo>
                  <a:pt x="10080" y="14600"/>
                  <a:pt x="11880" y="14600"/>
                  <a:pt x="11880" y="15400"/>
                </a:cubicBezTo>
                <a:cubicBezTo>
                  <a:pt x="11880" y="17200"/>
                  <a:pt x="17640" y="17600"/>
                  <a:pt x="19440" y="18200"/>
                </a:cubicBezTo>
                <a:cubicBezTo>
                  <a:pt x="19440" y="16800"/>
                  <a:pt x="19440" y="16800"/>
                  <a:pt x="19440" y="16800"/>
                </a:cubicBezTo>
                <a:cubicBezTo>
                  <a:pt x="19440" y="16000"/>
                  <a:pt x="17280" y="14800"/>
                  <a:pt x="15840" y="14200"/>
                </a:cubicBezTo>
                <a:cubicBezTo>
                  <a:pt x="13680" y="13000"/>
                  <a:pt x="11880" y="12200"/>
                  <a:pt x="11880" y="10800"/>
                </a:cubicBezTo>
                <a:cubicBezTo>
                  <a:pt x="11880" y="9600"/>
                  <a:pt x="13680" y="8800"/>
                  <a:pt x="15840" y="7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9BB2A6EB-C012-4979-AA1D-22B91DBBA122}"/>
              </a:ext>
            </a:extLst>
          </p:cNvPr>
          <p:cNvSpPr/>
          <p:nvPr/>
        </p:nvSpPr>
        <p:spPr>
          <a:xfrm>
            <a:off x="2380547" y="3139892"/>
            <a:ext cx="306389" cy="3079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8176" y="21600"/>
                  <a:pt x="18176" y="21600"/>
                  <a:pt x="18176" y="21600"/>
                </a:cubicBezTo>
                <a:cubicBezTo>
                  <a:pt x="18176" y="11590"/>
                  <a:pt x="10273" y="3424"/>
                  <a:pt x="0" y="3424"/>
                </a:cubicBezTo>
                <a:cubicBezTo>
                  <a:pt x="0" y="0"/>
                  <a:pt x="0" y="0"/>
                  <a:pt x="0" y="0"/>
                </a:cubicBezTo>
                <a:cubicBezTo>
                  <a:pt x="11854" y="0"/>
                  <a:pt x="21600" y="9746"/>
                  <a:pt x="21600" y="21600"/>
                </a:cubicBezTo>
                <a:close/>
                <a:moveTo>
                  <a:pt x="15015" y="21600"/>
                </a:moveTo>
                <a:cubicBezTo>
                  <a:pt x="11590" y="21600"/>
                  <a:pt x="11590" y="21600"/>
                  <a:pt x="11590" y="21600"/>
                </a:cubicBezTo>
                <a:cubicBezTo>
                  <a:pt x="11590" y="15278"/>
                  <a:pt x="6322" y="10273"/>
                  <a:pt x="0" y="10273"/>
                </a:cubicBezTo>
                <a:cubicBezTo>
                  <a:pt x="0" y="6849"/>
                  <a:pt x="0" y="6849"/>
                  <a:pt x="0" y="6849"/>
                </a:cubicBezTo>
                <a:cubicBezTo>
                  <a:pt x="8166" y="6849"/>
                  <a:pt x="15015" y="13434"/>
                  <a:pt x="15015" y="21600"/>
                </a:cubicBezTo>
                <a:close/>
                <a:moveTo>
                  <a:pt x="6585" y="18439"/>
                </a:moveTo>
                <a:cubicBezTo>
                  <a:pt x="6585" y="20283"/>
                  <a:pt x="5005" y="21600"/>
                  <a:pt x="3161" y="21600"/>
                </a:cubicBezTo>
                <a:cubicBezTo>
                  <a:pt x="1580" y="21600"/>
                  <a:pt x="0" y="20283"/>
                  <a:pt x="0" y="18439"/>
                </a:cubicBezTo>
                <a:cubicBezTo>
                  <a:pt x="0" y="16595"/>
                  <a:pt x="1580" y="15278"/>
                  <a:pt x="3161" y="15278"/>
                </a:cubicBezTo>
                <a:cubicBezTo>
                  <a:pt x="5005" y="15278"/>
                  <a:pt x="6585" y="16595"/>
                  <a:pt x="6585" y="1843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3" name="Shape">
            <a:extLst>
              <a:ext uri="{FF2B5EF4-FFF2-40B4-BE49-F238E27FC236}">
                <a16:creationId xmlns:a16="http://schemas.microsoft.com/office/drawing/2014/main" id="{5B6F7A63-CA33-45D1-97C3-80164B4C8679}"/>
              </a:ext>
            </a:extLst>
          </p:cNvPr>
          <p:cNvSpPr/>
          <p:nvPr/>
        </p:nvSpPr>
        <p:spPr>
          <a:xfrm>
            <a:off x="2980622" y="3132272"/>
            <a:ext cx="398464" cy="3267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9934" extrusionOk="0">
                <a:moveTo>
                  <a:pt x="21600" y="4998"/>
                </a:moveTo>
                <a:cubicBezTo>
                  <a:pt x="20174" y="6836"/>
                  <a:pt x="20174" y="6836"/>
                  <a:pt x="20174" y="6836"/>
                </a:cubicBezTo>
                <a:cubicBezTo>
                  <a:pt x="15079" y="1091"/>
                  <a:pt x="6725" y="1091"/>
                  <a:pt x="1630" y="6836"/>
                </a:cubicBezTo>
                <a:cubicBezTo>
                  <a:pt x="0" y="4998"/>
                  <a:pt x="0" y="4998"/>
                  <a:pt x="0" y="4998"/>
                </a:cubicBezTo>
                <a:cubicBezTo>
                  <a:pt x="6113" y="-1666"/>
                  <a:pt x="15691" y="-1666"/>
                  <a:pt x="21600" y="4998"/>
                </a:cubicBezTo>
                <a:close/>
                <a:moveTo>
                  <a:pt x="18543" y="8674"/>
                </a:moveTo>
                <a:cubicBezTo>
                  <a:pt x="16913" y="10283"/>
                  <a:pt x="16913" y="10283"/>
                  <a:pt x="16913" y="10283"/>
                </a:cubicBezTo>
                <a:cubicBezTo>
                  <a:pt x="13653" y="6606"/>
                  <a:pt x="8151" y="6606"/>
                  <a:pt x="4687" y="10283"/>
                </a:cubicBezTo>
                <a:cubicBezTo>
                  <a:pt x="3057" y="8674"/>
                  <a:pt x="3057" y="8674"/>
                  <a:pt x="3057" y="8674"/>
                </a:cubicBezTo>
                <a:cubicBezTo>
                  <a:pt x="7336" y="3849"/>
                  <a:pt x="14264" y="3849"/>
                  <a:pt x="18543" y="8674"/>
                </a:cubicBezTo>
                <a:close/>
                <a:moveTo>
                  <a:pt x="15487" y="12121"/>
                </a:moveTo>
                <a:cubicBezTo>
                  <a:pt x="13857" y="13730"/>
                  <a:pt x="13857" y="13730"/>
                  <a:pt x="13857" y="13730"/>
                </a:cubicBezTo>
                <a:cubicBezTo>
                  <a:pt x="12226" y="11891"/>
                  <a:pt x="9577" y="11891"/>
                  <a:pt x="7743" y="13730"/>
                </a:cubicBezTo>
                <a:cubicBezTo>
                  <a:pt x="6317" y="12121"/>
                  <a:pt x="6317" y="12121"/>
                  <a:pt x="6317" y="12121"/>
                </a:cubicBezTo>
                <a:cubicBezTo>
                  <a:pt x="8762" y="9134"/>
                  <a:pt x="12838" y="9134"/>
                  <a:pt x="15487" y="12121"/>
                </a:cubicBezTo>
                <a:close/>
                <a:moveTo>
                  <a:pt x="13042" y="17406"/>
                </a:moveTo>
                <a:cubicBezTo>
                  <a:pt x="13042" y="18785"/>
                  <a:pt x="12023" y="19934"/>
                  <a:pt x="10800" y="19934"/>
                </a:cubicBezTo>
                <a:cubicBezTo>
                  <a:pt x="9577" y="19934"/>
                  <a:pt x="8762" y="18785"/>
                  <a:pt x="8762" y="17406"/>
                </a:cubicBezTo>
                <a:cubicBezTo>
                  <a:pt x="8762" y="16028"/>
                  <a:pt x="9577" y="14879"/>
                  <a:pt x="10800" y="14879"/>
                </a:cubicBezTo>
                <a:cubicBezTo>
                  <a:pt x="12023" y="14879"/>
                  <a:pt x="13042" y="16028"/>
                  <a:pt x="13042" y="1740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4" name="Shape">
            <a:extLst>
              <a:ext uri="{FF2B5EF4-FFF2-40B4-BE49-F238E27FC236}">
                <a16:creationId xmlns:a16="http://schemas.microsoft.com/office/drawing/2014/main" id="{35B91ACA-146E-477F-B8CB-99F84C065337}"/>
              </a:ext>
            </a:extLst>
          </p:cNvPr>
          <p:cNvSpPr/>
          <p:nvPr/>
        </p:nvSpPr>
        <p:spPr>
          <a:xfrm>
            <a:off x="3682296" y="3124017"/>
            <a:ext cx="285751" cy="3429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9020"/>
                </a:moveTo>
                <a:cubicBezTo>
                  <a:pt x="21600" y="19226"/>
                  <a:pt x="21600" y="19226"/>
                  <a:pt x="21600" y="19226"/>
                </a:cubicBezTo>
                <a:cubicBezTo>
                  <a:pt x="21600" y="19701"/>
                  <a:pt x="21032" y="20651"/>
                  <a:pt x="20179" y="20888"/>
                </a:cubicBezTo>
                <a:cubicBezTo>
                  <a:pt x="18189" y="21363"/>
                  <a:pt x="18189" y="21363"/>
                  <a:pt x="18189" y="21363"/>
                </a:cubicBezTo>
                <a:cubicBezTo>
                  <a:pt x="17621" y="21600"/>
                  <a:pt x="16200" y="21600"/>
                  <a:pt x="15347" y="21600"/>
                </a:cubicBezTo>
                <a:cubicBezTo>
                  <a:pt x="6537" y="21600"/>
                  <a:pt x="6537" y="21600"/>
                  <a:pt x="6537" y="21600"/>
                </a:cubicBezTo>
                <a:cubicBezTo>
                  <a:pt x="5400" y="21600"/>
                  <a:pt x="4263" y="21600"/>
                  <a:pt x="3411" y="21363"/>
                </a:cubicBezTo>
                <a:cubicBezTo>
                  <a:pt x="1421" y="20888"/>
                  <a:pt x="1421" y="20888"/>
                  <a:pt x="1421" y="20888"/>
                </a:cubicBezTo>
                <a:cubicBezTo>
                  <a:pt x="853" y="20651"/>
                  <a:pt x="0" y="19701"/>
                  <a:pt x="0" y="19226"/>
                </a:cubicBezTo>
                <a:cubicBezTo>
                  <a:pt x="0" y="9020"/>
                  <a:pt x="0" y="9020"/>
                  <a:pt x="0" y="9020"/>
                </a:cubicBezTo>
                <a:cubicBezTo>
                  <a:pt x="0" y="8308"/>
                  <a:pt x="853" y="7596"/>
                  <a:pt x="1705" y="7596"/>
                </a:cubicBezTo>
                <a:cubicBezTo>
                  <a:pt x="4832" y="7596"/>
                  <a:pt x="4832" y="7596"/>
                  <a:pt x="4832" y="7596"/>
                </a:cubicBezTo>
                <a:cubicBezTo>
                  <a:pt x="4832" y="5697"/>
                  <a:pt x="4832" y="5697"/>
                  <a:pt x="4832" y="5697"/>
                </a:cubicBezTo>
                <a:cubicBezTo>
                  <a:pt x="4832" y="2136"/>
                  <a:pt x="6821" y="0"/>
                  <a:pt x="10800" y="0"/>
                </a:cubicBezTo>
                <a:cubicBezTo>
                  <a:pt x="15063" y="0"/>
                  <a:pt x="17053" y="2136"/>
                  <a:pt x="17053" y="5697"/>
                </a:cubicBezTo>
                <a:cubicBezTo>
                  <a:pt x="17053" y="7596"/>
                  <a:pt x="17053" y="7596"/>
                  <a:pt x="17053" y="7596"/>
                </a:cubicBezTo>
                <a:cubicBezTo>
                  <a:pt x="19895" y="7596"/>
                  <a:pt x="19895" y="7596"/>
                  <a:pt x="19895" y="7596"/>
                </a:cubicBezTo>
                <a:cubicBezTo>
                  <a:pt x="20463" y="7596"/>
                  <a:pt x="21600" y="8308"/>
                  <a:pt x="21600" y="9020"/>
                </a:cubicBezTo>
                <a:close/>
                <a:moveTo>
                  <a:pt x="7674" y="7596"/>
                </a:moveTo>
                <a:cubicBezTo>
                  <a:pt x="13926" y="7596"/>
                  <a:pt x="13926" y="7596"/>
                  <a:pt x="13926" y="7596"/>
                </a:cubicBezTo>
                <a:cubicBezTo>
                  <a:pt x="13926" y="5222"/>
                  <a:pt x="13926" y="5222"/>
                  <a:pt x="13926" y="5222"/>
                </a:cubicBezTo>
                <a:cubicBezTo>
                  <a:pt x="13926" y="3323"/>
                  <a:pt x="12789" y="2374"/>
                  <a:pt x="10800" y="2374"/>
                </a:cubicBezTo>
                <a:cubicBezTo>
                  <a:pt x="9095" y="2374"/>
                  <a:pt x="7674" y="3323"/>
                  <a:pt x="7674" y="5222"/>
                </a:cubicBezTo>
                <a:lnTo>
                  <a:pt x="7674" y="759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5" name="Shape">
            <a:extLst>
              <a:ext uri="{FF2B5EF4-FFF2-40B4-BE49-F238E27FC236}">
                <a16:creationId xmlns:a16="http://schemas.microsoft.com/office/drawing/2014/main" id="{6F05919B-29B9-4317-A55E-66096BD257C4}"/>
              </a:ext>
            </a:extLst>
          </p:cNvPr>
          <p:cNvSpPr/>
          <p:nvPr/>
        </p:nvSpPr>
        <p:spPr>
          <a:xfrm>
            <a:off x="4331584" y="3112906"/>
            <a:ext cx="280989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9798"/>
                </a:moveTo>
                <a:cubicBezTo>
                  <a:pt x="21600" y="19151"/>
                  <a:pt x="21600" y="19151"/>
                  <a:pt x="21600" y="19151"/>
                </a:cubicBezTo>
                <a:cubicBezTo>
                  <a:pt x="21600" y="19819"/>
                  <a:pt x="21024" y="20487"/>
                  <a:pt x="20160" y="20709"/>
                </a:cubicBezTo>
                <a:cubicBezTo>
                  <a:pt x="18144" y="21155"/>
                  <a:pt x="18144" y="21155"/>
                  <a:pt x="18144" y="21155"/>
                </a:cubicBezTo>
                <a:cubicBezTo>
                  <a:pt x="17568" y="21377"/>
                  <a:pt x="16128" y="21600"/>
                  <a:pt x="15264" y="21600"/>
                </a:cubicBezTo>
                <a:cubicBezTo>
                  <a:pt x="6336" y="21600"/>
                  <a:pt x="6336" y="21600"/>
                  <a:pt x="6336" y="21600"/>
                </a:cubicBezTo>
                <a:cubicBezTo>
                  <a:pt x="5472" y="21600"/>
                  <a:pt x="4032" y="21377"/>
                  <a:pt x="3168" y="21155"/>
                </a:cubicBezTo>
                <a:cubicBezTo>
                  <a:pt x="1152" y="20709"/>
                  <a:pt x="1152" y="20709"/>
                  <a:pt x="1152" y="20709"/>
                </a:cubicBezTo>
                <a:cubicBezTo>
                  <a:pt x="576" y="20487"/>
                  <a:pt x="0" y="19819"/>
                  <a:pt x="0" y="19151"/>
                </a:cubicBezTo>
                <a:cubicBezTo>
                  <a:pt x="0" y="9798"/>
                  <a:pt x="0" y="9798"/>
                  <a:pt x="0" y="9798"/>
                </a:cubicBezTo>
                <a:cubicBezTo>
                  <a:pt x="0" y="9130"/>
                  <a:pt x="576" y="8462"/>
                  <a:pt x="1440" y="8462"/>
                </a:cubicBezTo>
                <a:cubicBezTo>
                  <a:pt x="13824" y="8462"/>
                  <a:pt x="13824" y="8462"/>
                  <a:pt x="13824" y="8462"/>
                </a:cubicBezTo>
                <a:cubicBezTo>
                  <a:pt x="13824" y="4899"/>
                  <a:pt x="13824" y="4899"/>
                  <a:pt x="13824" y="4899"/>
                </a:cubicBezTo>
                <a:cubicBezTo>
                  <a:pt x="13824" y="3340"/>
                  <a:pt x="12672" y="2449"/>
                  <a:pt x="10656" y="2449"/>
                </a:cubicBezTo>
                <a:cubicBezTo>
                  <a:pt x="8928" y="2449"/>
                  <a:pt x="7776" y="3340"/>
                  <a:pt x="7776" y="4899"/>
                </a:cubicBezTo>
                <a:cubicBezTo>
                  <a:pt x="7776" y="6012"/>
                  <a:pt x="7776" y="6012"/>
                  <a:pt x="7776" y="6012"/>
                </a:cubicBezTo>
                <a:cubicBezTo>
                  <a:pt x="4608" y="6012"/>
                  <a:pt x="4608" y="6012"/>
                  <a:pt x="4608" y="6012"/>
                </a:cubicBezTo>
                <a:cubicBezTo>
                  <a:pt x="4608" y="5567"/>
                  <a:pt x="4608" y="5567"/>
                  <a:pt x="4608" y="5567"/>
                </a:cubicBezTo>
                <a:cubicBezTo>
                  <a:pt x="4608" y="2004"/>
                  <a:pt x="6624" y="0"/>
                  <a:pt x="10656" y="0"/>
                </a:cubicBezTo>
                <a:cubicBezTo>
                  <a:pt x="14976" y="0"/>
                  <a:pt x="16992" y="2004"/>
                  <a:pt x="16992" y="5567"/>
                </a:cubicBezTo>
                <a:cubicBezTo>
                  <a:pt x="16992" y="8462"/>
                  <a:pt x="16992" y="8462"/>
                  <a:pt x="16992" y="8462"/>
                </a:cubicBezTo>
                <a:cubicBezTo>
                  <a:pt x="19872" y="8462"/>
                  <a:pt x="19872" y="8462"/>
                  <a:pt x="19872" y="8462"/>
                </a:cubicBezTo>
                <a:cubicBezTo>
                  <a:pt x="20448" y="8462"/>
                  <a:pt x="21600" y="9130"/>
                  <a:pt x="21600" y="979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368A91B6-2357-4EF4-A1C4-1B693A79F5C8}"/>
              </a:ext>
            </a:extLst>
          </p:cNvPr>
          <p:cNvSpPr/>
          <p:nvPr/>
        </p:nvSpPr>
        <p:spPr>
          <a:xfrm>
            <a:off x="4982159" y="3154613"/>
            <a:ext cx="269597" cy="2821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61" h="21327" extrusionOk="0">
                <a:moveTo>
                  <a:pt x="6075" y="20474"/>
                </a:moveTo>
                <a:cubicBezTo>
                  <a:pt x="529" y="13369"/>
                  <a:pt x="529" y="13369"/>
                  <a:pt x="529" y="13369"/>
                </a:cubicBezTo>
                <a:cubicBezTo>
                  <a:pt x="-347" y="12232"/>
                  <a:pt x="-55" y="11095"/>
                  <a:pt x="821" y="10243"/>
                </a:cubicBezTo>
                <a:cubicBezTo>
                  <a:pt x="1696" y="9674"/>
                  <a:pt x="3156" y="9674"/>
                  <a:pt x="3739" y="10811"/>
                </a:cubicBezTo>
                <a:cubicBezTo>
                  <a:pt x="7534" y="15359"/>
                  <a:pt x="7534" y="15359"/>
                  <a:pt x="7534" y="15359"/>
                </a:cubicBezTo>
                <a:cubicBezTo>
                  <a:pt x="16875" y="864"/>
                  <a:pt x="16875" y="864"/>
                  <a:pt x="16875" y="864"/>
                </a:cubicBezTo>
                <a:cubicBezTo>
                  <a:pt x="17458" y="11"/>
                  <a:pt x="18918" y="-273"/>
                  <a:pt x="19794" y="295"/>
                </a:cubicBezTo>
                <a:cubicBezTo>
                  <a:pt x="20961" y="864"/>
                  <a:pt x="21253" y="2285"/>
                  <a:pt x="20669" y="3138"/>
                </a:cubicBezTo>
                <a:cubicBezTo>
                  <a:pt x="9577" y="20474"/>
                  <a:pt x="9577" y="20474"/>
                  <a:pt x="9577" y="20474"/>
                </a:cubicBezTo>
                <a:cubicBezTo>
                  <a:pt x="9285" y="21043"/>
                  <a:pt x="8702" y="21327"/>
                  <a:pt x="7826" y="21327"/>
                </a:cubicBezTo>
                <a:cubicBezTo>
                  <a:pt x="7826" y="21327"/>
                  <a:pt x="7826" y="21327"/>
                  <a:pt x="7826" y="21327"/>
                </a:cubicBezTo>
                <a:cubicBezTo>
                  <a:pt x="6950" y="21327"/>
                  <a:pt x="6367" y="21043"/>
                  <a:pt x="6075" y="2047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7" name="Shape">
            <a:extLst>
              <a:ext uri="{FF2B5EF4-FFF2-40B4-BE49-F238E27FC236}">
                <a16:creationId xmlns:a16="http://schemas.microsoft.com/office/drawing/2014/main" id="{582A4B26-64EC-4972-888C-5036A42AE2D1}"/>
              </a:ext>
            </a:extLst>
          </p:cNvPr>
          <p:cNvSpPr/>
          <p:nvPr/>
        </p:nvSpPr>
        <p:spPr>
          <a:xfrm>
            <a:off x="5666961" y="3189411"/>
            <a:ext cx="190570" cy="2121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81" h="21221" extrusionOk="0">
                <a:moveTo>
                  <a:pt x="20146" y="20653"/>
                </a:moveTo>
                <a:cubicBezTo>
                  <a:pt x="19315" y="21411"/>
                  <a:pt x="17654" y="21411"/>
                  <a:pt x="16407" y="20653"/>
                </a:cubicBezTo>
                <a:cubicBezTo>
                  <a:pt x="10592" y="14211"/>
                  <a:pt x="10592" y="14211"/>
                  <a:pt x="10592" y="14211"/>
                </a:cubicBezTo>
                <a:cubicBezTo>
                  <a:pt x="4361" y="20653"/>
                  <a:pt x="4361" y="20653"/>
                  <a:pt x="4361" y="20653"/>
                </a:cubicBezTo>
                <a:cubicBezTo>
                  <a:pt x="3530" y="21411"/>
                  <a:pt x="1869" y="21411"/>
                  <a:pt x="623" y="20653"/>
                </a:cubicBezTo>
                <a:cubicBezTo>
                  <a:pt x="-208" y="19516"/>
                  <a:pt x="-208" y="18000"/>
                  <a:pt x="623" y="16864"/>
                </a:cubicBezTo>
                <a:cubicBezTo>
                  <a:pt x="6854" y="10422"/>
                  <a:pt x="6854" y="10422"/>
                  <a:pt x="6854" y="10422"/>
                </a:cubicBezTo>
                <a:cubicBezTo>
                  <a:pt x="623" y="3979"/>
                  <a:pt x="623" y="3979"/>
                  <a:pt x="623" y="3979"/>
                </a:cubicBezTo>
                <a:cubicBezTo>
                  <a:pt x="-208" y="3222"/>
                  <a:pt x="-208" y="1706"/>
                  <a:pt x="623" y="569"/>
                </a:cubicBezTo>
                <a:cubicBezTo>
                  <a:pt x="1869" y="-189"/>
                  <a:pt x="3530" y="-189"/>
                  <a:pt x="4361" y="569"/>
                </a:cubicBezTo>
                <a:cubicBezTo>
                  <a:pt x="10592" y="7011"/>
                  <a:pt x="10592" y="7011"/>
                  <a:pt x="10592" y="7011"/>
                </a:cubicBezTo>
                <a:cubicBezTo>
                  <a:pt x="16407" y="569"/>
                  <a:pt x="16407" y="569"/>
                  <a:pt x="16407" y="569"/>
                </a:cubicBezTo>
                <a:cubicBezTo>
                  <a:pt x="17654" y="-189"/>
                  <a:pt x="19315" y="-189"/>
                  <a:pt x="20146" y="569"/>
                </a:cubicBezTo>
                <a:cubicBezTo>
                  <a:pt x="21392" y="1706"/>
                  <a:pt x="21392" y="3222"/>
                  <a:pt x="20146" y="3979"/>
                </a:cubicBezTo>
                <a:cubicBezTo>
                  <a:pt x="13915" y="10422"/>
                  <a:pt x="13915" y="10422"/>
                  <a:pt x="13915" y="10422"/>
                </a:cubicBezTo>
                <a:cubicBezTo>
                  <a:pt x="20146" y="16864"/>
                  <a:pt x="20146" y="16864"/>
                  <a:pt x="20146" y="16864"/>
                </a:cubicBezTo>
                <a:cubicBezTo>
                  <a:pt x="21392" y="18000"/>
                  <a:pt x="21392" y="19516"/>
                  <a:pt x="20146" y="2065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8" name="Shape">
            <a:extLst>
              <a:ext uri="{FF2B5EF4-FFF2-40B4-BE49-F238E27FC236}">
                <a16:creationId xmlns:a16="http://schemas.microsoft.com/office/drawing/2014/main" id="{2A4C525C-52BA-48F3-8CC2-7A9D4405F841}"/>
              </a:ext>
            </a:extLst>
          </p:cNvPr>
          <p:cNvSpPr/>
          <p:nvPr/>
        </p:nvSpPr>
        <p:spPr>
          <a:xfrm>
            <a:off x="6223884" y="3112906"/>
            <a:ext cx="363539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113"/>
                </a:moveTo>
                <a:cubicBezTo>
                  <a:pt x="21600" y="16478"/>
                  <a:pt x="21600" y="16478"/>
                  <a:pt x="21600" y="16478"/>
                </a:cubicBezTo>
                <a:cubicBezTo>
                  <a:pt x="21600" y="16924"/>
                  <a:pt x="21377" y="17369"/>
                  <a:pt x="20932" y="17592"/>
                </a:cubicBezTo>
                <a:cubicBezTo>
                  <a:pt x="11357" y="21600"/>
                  <a:pt x="11357" y="21600"/>
                  <a:pt x="11357" y="21600"/>
                </a:cubicBezTo>
                <a:cubicBezTo>
                  <a:pt x="11357" y="21600"/>
                  <a:pt x="11134" y="21600"/>
                  <a:pt x="11134" y="21600"/>
                </a:cubicBezTo>
                <a:cubicBezTo>
                  <a:pt x="11134" y="21600"/>
                  <a:pt x="10911" y="21600"/>
                  <a:pt x="10911" y="21600"/>
                </a:cubicBezTo>
                <a:cubicBezTo>
                  <a:pt x="10911" y="21600"/>
                  <a:pt x="10689" y="21600"/>
                  <a:pt x="10689" y="21600"/>
                </a:cubicBezTo>
                <a:cubicBezTo>
                  <a:pt x="10689" y="21600"/>
                  <a:pt x="10466" y="21600"/>
                  <a:pt x="10466" y="21600"/>
                </a:cubicBezTo>
                <a:cubicBezTo>
                  <a:pt x="891" y="17592"/>
                  <a:pt x="891" y="17592"/>
                  <a:pt x="891" y="17592"/>
                </a:cubicBezTo>
                <a:cubicBezTo>
                  <a:pt x="445" y="17369"/>
                  <a:pt x="0" y="16924"/>
                  <a:pt x="0" y="16478"/>
                </a:cubicBezTo>
                <a:cubicBezTo>
                  <a:pt x="0" y="1113"/>
                  <a:pt x="0" y="1113"/>
                  <a:pt x="0" y="1113"/>
                </a:cubicBezTo>
                <a:cubicBezTo>
                  <a:pt x="0" y="668"/>
                  <a:pt x="223" y="445"/>
                  <a:pt x="668" y="223"/>
                </a:cubicBezTo>
                <a:cubicBezTo>
                  <a:pt x="891" y="0"/>
                  <a:pt x="1336" y="0"/>
                  <a:pt x="1781" y="0"/>
                </a:cubicBezTo>
                <a:cubicBezTo>
                  <a:pt x="10911" y="3786"/>
                  <a:pt x="10911" y="3786"/>
                  <a:pt x="10911" y="3786"/>
                </a:cubicBezTo>
                <a:cubicBezTo>
                  <a:pt x="20041" y="0"/>
                  <a:pt x="20041" y="0"/>
                  <a:pt x="20041" y="0"/>
                </a:cubicBezTo>
                <a:cubicBezTo>
                  <a:pt x="20487" y="0"/>
                  <a:pt x="20932" y="0"/>
                  <a:pt x="21155" y="223"/>
                </a:cubicBezTo>
                <a:cubicBezTo>
                  <a:pt x="21600" y="445"/>
                  <a:pt x="21600" y="668"/>
                  <a:pt x="21600" y="1113"/>
                </a:cubicBezTo>
                <a:close/>
                <a:moveTo>
                  <a:pt x="9575" y="5790"/>
                </a:moveTo>
                <a:cubicBezTo>
                  <a:pt x="2004" y="2672"/>
                  <a:pt x="2004" y="2672"/>
                  <a:pt x="2004" y="2672"/>
                </a:cubicBezTo>
                <a:cubicBezTo>
                  <a:pt x="2004" y="16033"/>
                  <a:pt x="2004" y="16033"/>
                  <a:pt x="2004" y="16033"/>
                </a:cubicBezTo>
                <a:cubicBezTo>
                  <a:pt x="9575" y="19151"/>
                  <a:pt x="9575" y="19151"/>
                  <a:pt x="9575" y="19151"/>
                </a:cubicBezTo>
                <a:lnTo>
                  <a:pt x="9575" y="5790"/>
                </a:lnTo>
                <a:close/>
                <a:moveTo>
                  <a:pt x="8239" y="10243"/>
                </a:moveTo>
                <a:cubicBezTo>
                  <a:pt x="3340" y="8239"/>
                  <a:pt x="3340" y="8239"/>
                  <a:pt x="3340" y="8239"/>
                </a:cubicBezTo>
                <a:cubicBezTo>
                  <a:pt x="3340" y="6680"/>
                  <a:pt x="3340" y="6680"/>
                  <a:pt x="3340" y="6680"/>
                </a:cubicBezTo>
                <a:cubicBezTo>
                  <a:pt x="8239" y="8462"/>
                  <a:pt x="8239" y="8462"/>
                  <a:pt x="8239" y="8462"/>
                </a:cubicBezTo>
                <a:lnTo>
                  <a:pt x="8239" y="10243"/>
                </a:lnTo>
                <a:close/>
                <a:moveTo>
                  <a:pt x="8239" y="15142"/>
                </a:moveTo>
                <a:cubicBezTo>
                  <a:pt x="3340" y="13138"/>
                  <a:pt x="3340" y="13138"/>
                  <a:pt x="3340" y="13138"/>
                </a:cubicBezTo>
                <a:cubicBezTo>
                  <a:pt x="3340" y="11579"/>
                  <a:pt x="3340" y="11579"/>
                  <a:pt x="3340" y="11579"/>
                </a:cubicBezTo>
                <a:cubicBezTo>
                  <a:pt x="8239" y="13584"/>
                  <a:pt x="8239" y="13584"/>
                  <a:pt x="8239" y="13584"/>
                </a:cubicBezTo>
                <a:lnTo>
                  <a:pt x="8239" y="15142"/>
                </a:lnTo>
                <a:close/>
                <a:moveTo>
                  <a:pt x="19819" y="2672"/>
                </a:moveTo>
                <a:cubicBezTo>
                  <a:pt x="12025" y="5790"/>
                  <a:pt x="12025" y="5790"/>
                  <a:pt x="12025" y="5790"/>
                </a:cubicBezTo>
                <a:cubicBezTo>
                  <a:pt x="12025" y="19151"/>
                  <a:pt x="12025" y="19151"/>
                  <a:pt x="12025" y="19151"/>
                </a:cubicBezTo>
                <a:cubicBezTo>
                  <a:pt x="19819" y="16033"/>
                  <a:pt x="19819" y="16033"/>
                  <a:pt x="19819" y="16033"/>
                </a:cubicBezTo>
                <a:lnTo>
                  <a:pt x="19819" y="2672"/>
                </a:lnTo>
                <a:close/>
                <a:moveTo>
                  <a:pt x="18482" y="8239"/>
                </a:moveTo>
                <a:cubicBezTo>
                  <a:pt x="13584" y="10243"/>
                  <a:pt x="13584" y="10243"/>
                  <a:pt x="13584" y="10243"/>
                </a:cubicBezTo>
                <a:cubicBezTo>
                  <a:pt x="13584" y="8462"/>
                  <a:pt x="13584" y="8462"/>
                  <a:pt x="13584" y="8462"/>
                </a:cubicBezTo>
                <a:cubicBezTo>
                  <a:pt x="18482" y="6680"/>
                  <a:pt x="18482" y="6680"/>
                  <a:pt x="18482" y="6680"/>
                </a:cubicBezTo>
                <a:lnTo>
                  <a:pt x="18482" y="8239"/>
                </a:lnTo>
                <a:close/>
                <a:moveTo>
                  <a:pt x="18482" y="13138"/>
                </a:moveTo>
                <a:cubicBezTo>
                  <a:pt x="13584" y="15142"/>
                  <a:pt x="13584" y="15142"/>
                  <a:pt x="13584" y="15142"/>
                </a:cubicBezTo>
                <a:cubicBezTo>
                  <a:pt x="13584" y="13584"/>
                  <a:pt x="13584" y="13584"/>
                  <a:pt x="13584" y="13584"/>
                </a:cubicBezTo>
                <a:cubicBezTo>
                  <a:pt x="18482" y="11579"/>
                  <a:pt x="18482" y="11579"/>
                  <a:pt x="18482" y="11579"/>
                </a:cubicBezTo>
                <a:lnTo>
                  <a:pt x="18482" y="1313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9" name="Shape">
            <a:extLst>
              <a:ext uri="{FF2B5EF4-FFF2-40B4-BE49-F238E27FC236}">
                <a16:creationId xmlns:a16="http://schemas.microsoft.com/office/drawing/2014/main" id="{E2E13258-C62A-46CE-BAE7-C1791F8E024C}"/>
              </a:ext>
            </a:extLst>
          </p:cNvPr>
          <p:cNvSpPr/>
          <p:nvPr/>
        </p:nvSpPr>
        <p:spPr>
          <a:xfrm>
            <a:off x="6892222" y="3135131"/>
            <a:ext cx="318854" cy="3219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1" h="21474" extrusionOk="0">
                <a:moveTo>
                  <a:pt x="21098" y="19591"/>
                </a:moveTo>
                <a:cubicBezTo>
                  <a:pt x="19842" y="21098"/>
                  <a:pt x="19842" y="21098"/>
                  <a:pt x="19842" y="21098"/>
                </a:cubicBezTo>
                <a:cubicBezTo>
                  <a:pt x="19340" y="21600"/>
                  <a:pt x="18586" y="21600"/>
                  <a:pt x="18084" y="21098"/>
                </a:cubicBezTo>
                <a:cubicBezTo>
                  <a:pt x="12809" y="15823"/>
                  <a:pt x="12809" y="15823"/>
                  <a:pt x="12809" y="15823"/>
                </a:cubicBezTo>
                <a:cubicBezTo>
                  <a:pt x="11553" y="16577"/>
                  <a:pt x="10298" y="17079"/>
                  <a:pt x="8540" y="17079"/>
                </a:cubicBezTo>
                <a:cubicBezTo>
                  <a:pt x="4019" y="17079"/>
                  <a:pt x="0" y="13060"/>
                  <a:pt x="0" y="8288"/>
                </a:cubicBezTo>
                <a:cubicBezTo>
                  <a:pt x="0" y="3767"/>
                  <a:pt x="3767" y="0"/>
                  <a:pt x="8540" y="0"/>
                </a:cubicBezTo>
                <a:cubicBezTo>
                  <a:pt x="13060" y="0"/>
                  <a:pt x="17079" y="4019"/>
                  <a:pt x="17079" y="8540"/>
                </a:cubicBezTo>
                <a:cubicBezTo>
                  <a:pt x="17079" y="10047"/>
                  <a:pt x="16577" y="11805"/>
                  <a:pt x="15823" y="12809"/>
                </a:cubicBezTo>
                <a:cubicBezTo>
                  <a:pt x="20847" y="18084"/>
                  <a:pt x="20847" y="18084"/>
                  <a:pt x="20847" y="18084"/>
                </a:cubicBezTo>
                <a:cubicBezTo>
                  <a:pt x="21349" y="18586"/>
                  <a:pt x="21600" y="19340"/>
                  <a:pt x="21098" y="19591"/>
                </a:cubicBezTo>
                <a:close/>
                <a:moveTo>
                  <a:pt x="8540" y="14316"/>
                </a:moveTo>
                <a:cubicBezTo>
                  <a:pt x="11805" y="14316"/>
                  <a:pt x="14567" y="11805"/>
                  <a:pt x="14567" y="8540"/>
                </a:cubicBezTo>
                <a:cubicBezTo>
                  <a:pt x="14567" y="5274"/>
                  <a:pt x="11553" y="2512"/>
                  <a:pt x="8540" y="2512"/>
                </a:cubicBezTo>
                <a:cubicBezTo>
                  <a:pt x="5274" y="2512"/>
                  <a:pt x="2512" y="5023"/>
                  <a:pt x="2512" y="8288"/>
                </a:cubicBezTo>
                <a:cubicBezTo>
                  <a:pt x="2512" y="11553"/>
                  <a:pt x="5526" y="14316"/>
                  <a:pt x="8540" y="1431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0" name="Shape">
            <a:extLst>
              <a:ext uri="{FF2B5EF4-FFF2-40B4-BE49-F238E27FC236}">
                <a16:creationId xmlns:a16="http://schemas.microsoft.com/office/drawing/2014/main" id="{E0A71845-D96F-4CE7-B74B-31768180F7BE}"/>
              </a:ext>
            </a:extLst>
          </p:cNvPr>
          <p:cNvSpPr/>
          <p:nvPr/>
        </p:nvSpPr>
        <p:spPr>
          <a:xfrm>
            <a:off x="7503409" y="3120842"/>
            <a:ext cx="389587" cy="346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8" h="21600" extrusionOk="0">
                <a:moveTo>
                  <a:pt x="21392" y="21130"/>
                </a:moveTo>
                <a:cubicBezTo>
                  <a:pt x="21185" y="21600"/>
                  <a:pt x="20977" y="21600"/>
                  <a:pt x="20769" y="21600"/>
                </a:cubicBezTo>
                <a:cubicBezTo>
                  <a:pt x="831" y="21600"/>
                  <a:pt x="831" y="21600"/>
                  <a:pt x="831" y="21600"/>
                </a:cubicBezTo>
                <a:cubicBezTo>
                  <a:pt x="415" y="21600"/>
                  <a:pt x="208" y="21600"/>
                  <a:pt x="0" y="21130"/>
                </a:cubicBezTo>
                <a:cubicBezTo>
                  <a:pt x="0" y="20896"/>
                  <a:pt x="0" y="20661"/>
                  <a:pt x="0" y="20426"/>
                </a:cubicBezTo>
                <a:cubicBezTo>
                  <a:pt x="9969" y="470"/>
                  <a:pt x="9969" y="470"/>
                  <a:pt x="9969" y="470"/>
                </a:cubicBezTo>
                <a:cubicBezTo>
                  <a:pt x="10177" y="235"/>
                  <a:pt x="10385" y="0"/>
                  <a:pt x="10800" y="0"/>
                </a:cubicBezTo>
                <a:cubicBezTo>
                  <a:pt x="11008" y="0"/>
                  <a:pt x="11215" y="235"/>
                  <a:pt x="11423" y="470"/>
                </a:cubicBezTo>
                <a:cubicBezTo>
                  <a:pt x="21392" y="20426"/>
                  <a:pt x="21392" y="20426"/>
                  <a:pt x="21392" y="20426"/>
                </a:cubicBezTo>
                <a:cubicBezTo>
                  <a:pt x="21600" y="20661"/>
                  <a:pt x="21600" y="20896"/>
                  <a:pt x="21392" y="21130"/>
                </a:cubicBezTo>
                <a:close/>
                <a:moveTo>
                  <a:pt x="12046" y="7043"/>
                </a:moveTo>
                <a:cubicBezTo>
                  <a:pt x="9346" y="7043"/>
                  <a:pt x="9346" y="7043"/>
                  <a:pt x="9346" y="7043"/>
                </a:cubicBezTo>
                <a:cubicBezTo>
                  <a:pt x="9346" y="14557"/>
                  <a:pt x="9346" y="14557"/>
                  <a:pt x="9346" y="14557"/>
                </a:cubicBezTo>
                <a:cubicBezTo>
                  <a:pt x="12046" y="14557"/>
                  <a:pt x="12046" y="14557"/>
                  <a:pt x="12046" y="14557"/>
                </a:cubicBezTo>
                <a:lnTo>
                  <a:pt x="12046" y="7043"/>
                </a:lnTo>
                <a:close/>
                <a:moveTo>
                  <a:pt x="12046" y="16670"/>
                </a:moveTo>
                <a:cubicBezTo>
                  <a:pt x="9346" y="16670"/>
                  <a:pt x="9346" y="16670"/>
                  <a:pt x="9346" y="16670"/>
                </a:cubicBezTo>
                <a:cubicBezTo>
                  <a:pt x="9346" y="19017"/>
                  <a:pt x="9346" y="19017"/>
                  <a:pt x="9346" y="19017"/>
                </a:cubicBezTo>
                <a:cubicBezTo>
                  <a:pt x="12046" y="19017"/>
                  <a:pt x="12046" y="19017"/>
                  <a:pt x="12046" y="19017"/>
                </a:cubicBezTo>
                <a:lnTo>
                  <a:pt x="12046" y="1667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1" name="Shape">
            <a:extLst>
              <a:ext uri="{FF2B5EF4-FFF2-40B4-BE49-F238E27FC236}">
                <a16:creationId xmlns:a16="http://schemas.microsoft.com/office/drawing/2014/main" id="{81139F0D-823A-45C0-9B75-5C0319E3538C}"/>
              </a:ext>
            </a:extLst>
          </p:cNvPr>
          <p:cNvSpPr/>
          <p:nvPr/>
        </p:nvSpPr>
        <p:spPr>
          <a:xfrm>
            <a:off x="8152697" y="3127192"/>
            <a:ext cx="382589" cy="3349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35" y="10436"/>
                </a:moveTo>
                <a:cubicBezTo>
                  <a:pt x="21600" y="10436"/>
                  <a:pt x="21600" y="10436"/>
                  <a:pt x="21600" y="10436"/>
                </a:cubicBezTo>
                <a:cubicBezTo>
                  <a:pt x="17365" y="15775"/>
                  <a:pt x="17365" y="15775"/>
                  <a:pt x="17365" y="15775"/>
                </a:cubicBezTo>
                <a:cubicBezTo>
                  <a:pt x="13129" y="10436"/>
                  <a:pt x="13129" y="10436"/>
                  <a:pt x="13129" y="10436"/>
                </a:cubicBezTo>
                <a:cubicBezTo>
                  <a:pt x="16306" y="10436"/>
                  <a:pt x="16306" y="10436"/>
                  <a:pt x="16306" y="10436"/>
                </a:cubicBezTo>
                <a:cubicBezTo>
                  <a:pt x="16306" y="6067"/>
                  <a:pt x="13129" y="2670"/>
                  <a:pt x="9318" y="2670"/>
                </a:cubicBezTo>
                <a:cubicBezTo>
                  <a:pt x="5506" y="2670"/>
                  <a:pt x="2329" y="6310"/>
                  <a:pt x="2329" y="10679"/>
                </a:cubicBezTo>
                <a:cubicBezTo>
                  <a:pt x="2329" y="15290"/>
                  <a:pt x="5506" y="18930"/>
                  <a:pt x="9318" y="18930"/>
                </a:cubicBezTo>
                <a:cubicBezTo>
                  <a:pt x="11012" y="18930"/>
                  <a:pt x="12282" y="18202"/>
                  <a:pt x="13553" y="17231"/>
                </a:cubicBezTo>
                <a:cubicBezTo>
                  <a:pt x="15035" y="19173"/>
                  <a:pt x="15035" y="19173"/>
                  <a:pt x="15035" y="19173"/>
                </a:cubicBezTo>
                <a:cubicBezTo>
                  <a:pt x="13553" y="20629"/>
                  <a:pt x="11435" y="21600"/>
                  <a:pt x="9318" y="21600"/>
                </a:cubicBezTo>
                <a:cubicBezTo>
                  <a:pt x="4235" y="21600"/>
                  <a:pt x="0" y="16746"/>
                  <a:pt x="0" y="10679"/>
                </a:cubicBezTo>
                <a:cubicBezTo>
                  <a:pt x="0" y="4854"/>
                  <a:pt x="4235" y="0"/>
                  <a:pt x="9318" y="0"/>
                </a:cubicBezTo>
                <a:cubicBezTo>
                  <a:pt x="14400" y="0"/>
                  <a:pt x="18635" y="4611"/>
                  <a:pt x="18635" y="1043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2" name="Shape">
            <a:extLst>
              <a:ext uri="{FF2B5EF4-FFF2-40B4-BE49-F238E27FC236}">
                <a16:creationId xmlns:a16="http://schemas.microsoft.com/office/drawing/2014/main" id="{B4371C1E-3F9D-4BCC-8BBB-F32C08D2478A}"/>
              </a:ext>
            </a:extLst>
          </p:cNvPr>
          <p:cNvSpPr/>
          <p:nvPr/>
        </p:nvSpPr>
        <p:spPr>
          <a:xfrm>
            <a:off x="8798809" y="3127192"/>
            <a:ext cx="382589" cy="3349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679"/>
                </a:moveTo>
                <a:cubicBezTo>
                  <a:pt x="21600" y="16746"/>
                  <a:pt x="17365" y="21600"/>
                  <a:pt x="12071" y="21600"/>
                </a:cubicBezTo>
                <a:cubicBezTo>
                  <a:pt x="9953" y="21600"/>
                  <a:pt x="8047" y="20629"/>
                  <a:pt x="6353" y="19173"/>
                </a:cubicBezTo>
                <a:cubicBezTo>
                  <a:pt x="8047" y="17231"/>
                  <a:pt x="8047" y="17231"/>
                  <a:pt x="8047" y="17231"/>
                </a:cubicBezTo>
                <a:cubicBezTo>
                  <a:pt x="9106" y="18202"/>
                  <a:pt x="10588" y="18930"/>
                  <a:pt x="12071" y="18930"/>
                </a:cubicBezTo>
                <a:cubicBezTo>
                  <a:pt x="16094" y="18930"/>
                  <a:pt x="19059" y="15290"/>
                  <a:pt x="19059" y="10679"/>
                </a:cubicBezTo>
                <a:cubicBezTo>
                  <a:pt x="19059" y="6310"/>
                  <a:pt x="16094" y="2670"/>
                  <a:pt x="12071" y="2670"/>
                </a:cubicBezTo>
                <a:cubicBezTo>
                  <a:pt x="8259" y="2670"/>
                  <a:pt x="5294" y="6067"/>
                  <a:pt x="5082" y="10436"/>
                </a:cubicBezTo>
                <a:cubicBezTo>
                  <a:pt x="8471" y="10436"/>
                  <a:pt x="8471" y="10436"/>
                  <a:pt x="8471" y="10436"/>
                </a:cubicBezTo>
                <a:cubicBezTo>
                  <a:pt x="4235" y="15775"/>
                  <a:pt x="4235" y="15775"/>
                  <a:pt x="4235" y="15775"/>
                </a:cubicBezTo>
                <a:cubicBezTo>
                  <a:pt x="0" y="10436"/>
                  <a:pt x="0" y="10436"/>
                  <a:pt x="0" y="10436"/>
                </a:cubicBezTo>
                <a:cubicBezTo>
                  <a:pt x="2753" y="10436"/>
                  <a:pt x="2753" y="10436"/>
                  <a:pt x="2753" y="10436"/>
                </a:cubicBezTo>
                <a:cubicBezTo>
                  <a:pt x="2965" y="4611"/>
                  <a:pt x="6988" y="0"/>
                  <a:pt x="12071" y="0"/>
                </a:cubicBezTo>
                <a:cubicBezTo>
                  <a:pt x="17365" y="0"/>
                  <a:pt x="21600" y="4854"/>
                  <a:pt x="21600" y="1067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3" name="Shape">
            <a:extLst>
              <a:ext uri="{FF2B5EF4-FFF2-40B4-BE49-F238E27FC236}">
                <a16:creationId xmlns:a16="http://schemas.microsoft.com/office/drawing/2014/main" id="{6C1423AD-B5F9-4E6B-9F42-F147AF4E28AE}"/>
              </a:ext>
            </a:extLst>
          </p:cNvPr>
          <p:cNvSpPr/>
          <p:nvPr/>
        </p:nvSpPr>
        <p:spPr>
          <a:xfrm>
            <a:off x="9433809" y="3124017"/>
            <a:ext cx="404814" cy="346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00" y="11739"/>
                </a:moveTo>
                <a:cubicBezTo>
                  <a:pt x="8400" y="14791"/>
                  <a:pt x="6200" y="18313"/>
                  <a:pt x="2200" y="18313"/>
                </a:cubicBezTo>
                <a:cubicBezTo>
                  <a:pt x="0" y="18313"/>
                  <a:pt x="0" y="18313"/>
                  <a:pt x="0" y="18313"/>
                </a:cubicBezTo>
                <a:cubicBezTo>
                  <a:pt x="0" y="14791"/>
                  <a:pt x="0" y="14791"/>
                  <a:pt x="0" y="14791"/>
                </a:cubicBezTo>
                <a:cubicBezTo>
                  <a:pt x="2200" y="14791"/>
                  <a:pt x="2200" y="14791"/>
                  <a:pt x="2200" y="14791"/>
                </a:cubicBezTo>
                <a:cubicBezTo>
                  <a:pt x="4800" y="14791"/>
                  <a:pt x="6200" y="12443"/>
                  <a:pt x="8000" y="9626"/>
                </a:cubicBezTo>
                <a:cubicBezTo>
                  <a:pt x="10000" y="6574"/>
                  <a:pt x="12200" y="3052"/>
                  <a:pt x="16200" y="3052"/>
                </a:cubicBezTo>
                <a:cubicBezTo>
                  <a:pt x="17000" y="3052"/>
                  <a:pt x="17000" y="3052"/>
                  <a:pt x="17000" y="3052"/>
                </a:cubicBezTo>
                <a:cubicBezTo>
                  <a:pt x="17000" y="0"/>
                  <a:pt x="17000" y="0"/>
                  <a:pt x="17000" y="0"/>
                </a:cubicBezTo>
                <a:cubicBezTo>
                  <a:pt x="21600" y="4461"/>
                  <a:pt x="21600" y="4461"/>
                  <a:pt x="21600" y="4461"/>
                </a:cubicBezTo>
                <a:cubicBezTo>
                  <a:pt x="17000" y="9157"/>
                  <a:pt x="17000" y="9157"/>
                  <a:pt x="17000" y="9157"/>
                </a:cubicBezTo>
                <a:cubicBezTo>
                  <a:pt x="17000" y="6574"/>
                  <a:pt x="17000" y="6574"/>
                  <a:pt x="17000" y="6574"/>
                </a:cubicBezTo>
                <a:cubicBezTo>
                  <a:pt x="16200" y="6574"/>
                  <a:pt x="16200" y="6574"/>
                  <a:pt x="16200" y="6574"/>
                </a:cubicBezTo>
                <a:cubicBezTo>
                  <a:pt x="13800" y="6574"/>
                  <a:pt x="12200" y="8922"/>
                  <a:pt x="10400" y="11739"/>
                </a:cubicBezTo>
                <a:close/>
                <a:moveTo>
                  <a:pt x="2200" y="6809"/>
                </a:moveTo>
                <a:cubicBezTo>
                  <a:pt x="0" y="6809"/>
                  <a:pt x="0" y="6809"/>
                  <a:pt x="0" y="6809"/>
                </a:cubicBezTo>
                <a:cubicBezTo>
                  <a:pt x="0" y="3287"/>
                  <a:pt x="0" y="3287"/>
                  <a:pt x="0" y="3287"/>
                </a:cubicBezTo>
                <a:cubicBezTo>
                  <a:pt x="2200" y="3287"/>
                  <a:pt x="2200" y="3287"/>
                  <a:pt x="2200" y="3287"/>
                </a:cubicBezTo>
                <a:cubicBezTo>
                  <a:pt x="4600" y="3287"/>
                  <a:pt x="6200" y="4461"/>
                  <a:pt x="7600" y="6104"/>
                </a:cubicBezTo>
                <a:cubicBezTo>
                  <a:pt x="7200" y="6809"/>
                  <a:pt x="6800" y="7278"/>
                  <a:pt x="6400" y="7983"/>
                </a:cubicBezTo>
                <a:cubicBezTo>
                  <a:pt x="6200" y="8217"/>
                  <a:pt x="6000" y="8687"/>
                  <a:pt x="5800" y="8922"/>
                </a:cubicBezTo>
                <a:cubicBezTo>
                  <a:pt x="4800" y="7513"/>
                  <a:pt x="3600" y="6809"/>
                  <a:pt x="2200" y="6809"/>
                </a:cubicBezTo>
                <a:close/>
                <a:moveTo>
                  <a:pt x="17000" y="12443"/>
                </a:moveTo>
                <a:cubicBezTo>
                  <a:pt x="21600" y="16904"/>
                  <a:pt x="21600" y="16904"/>
                  <a:pt x="21600" y="16904"/>
                </a:cubicBezTo>
                <a:cubicBezTo>
                  <a:pt x="17000" y="21600"/>
                  <a:pt x="17000" y="21600"/>
                  <a:pt x="17000" y="21600"/>
                </a:cubicBezTo>
                <a:cubicBezTo>
                  <a:pt x="17000" y="18548"/>
                  <a:pt x="17000" y="18548"/>
                  <a:pt x="17000" y="18548"/>
                </a:cubicBezTo>
                <a:cubicBezTo>
                  <a:pt x="16200" y="18548"/>
                  <a:pt x="16200" y="18548"/>
                  <a:pt x="16200" y="18548"/>
                </a:cubicBezTo>
                <a:cubicBezTo>
                  <a:pt x="13800" y="18548"/>
                  <a:pt x="12000" y="17139"/>
                  <a:pt x="10600" y="15496"/>
                </a:cubicBezTo>
                <a:cubicBezTo>
                  <a:pt x="11200" y="14791"/>
                  <a:pt x="11600" y="14087"/>
                  <a:pt x="12200" y="13148"/>
                </a:cubicBezTo>
                <a:cubicBezTo>
                  <a:pt x="12200" y="13148"/>
                  <a:pt x="12400" y="12913"/>
                  <a:pt x="12400" y="12678"/>
                </a:cubicBezTo>
                <a:cubicBezTo>
                  <a:pt x="13600" y="14087"/>
                  <a:pt x="14800" y="15026"/>
                  <a:pt x="16200" y="15026"/>
                </a:cubicBezTo>
                <a:cubicBezTo>
                  <a:pt x="17000" y="15026"/>
                  <a:pt x="17000" y="15026"/>
                  <a:pt x="17000" y="15026"/>
                </a:cubicBezTo>
                <a:lnTo>
                  <a:pt x="17000" y="1244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4" name="Shape">
            <a:extLst>
              <a:ext uri="{FF2B5EF4-FFF2-40B4-BE49-F238E27FC236}">
                <a16:creationId xmlns:a16="http://schemas.microsoft.com/office/drawing/2014/main" id="{C688CD57-5FAF-4815-81EF-6563D1A922DC}"/>
              </a:ext>
            </a:extLst>
          </p:cNvPr>
          <p:cNvSpPr/>
          <p:nvPr/>
        </p:nvSpPr>
        <p:spPr>
          <a:xfrm>
            <a:off x="10108497" y="3173231"/>
            <a:ext cx="346076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643"/>
                </a:moveTo>
                <a:cubicBezTo>
                  <a:pt x="21600" y="17945"/>
                  <a:pt x="21600" y="17945"/>
                  <a:pt x="21600" y="17945"/>
                </a:cubicBezTo>
                <a:cubicBezTo>
                  <a:pt x="21600" y="19938"/>
                  <a:pt x="20426" y="21600"/>
                  <a:pt x="19017" y="21600"/>
                </a:cubicBezTo>
                <a:cubicBezTo>
                  <a:pt x="1409" y="21600"/>
                  <a:pt x="1409" y="21600"/>
                  <a:pt x="1409" y="21600"/>
                </a:cubicBezTo>
                <a:cubicBezTo>
                  <a:pt x="1409" y="16615"/>
                  <a:pt x="1409" y="16615"/>
                  <a:pt x="1409" y="16615"/>
                </a:cubicBezTo>
                <a:cubicBezTo>
                  <a:pt x="17843" y="16615"/>
                  <a:pt x="17843" y="16615"/>
                  <a:pt x="17843" y="16615"/>
                </a:cubicBezTo>
                <a:cubicBezTo>
                  <a:pt x="17843" y="8972"/>
                  <a:pt x="17843" y="8972"/>
                  <a:pt x="17843" y="8972"/>
                </a:cubicBezTo>
                <a:cubicBezTo>
                  <a:pt x="5165" y="8972"/>
                  <a:pt x="5165" y="8972"/>
                  <a:pt x="5165" y="8972"/>
                </a:cubicBezTo>
                <a:cubicBezTo>
                  <a:pt x="5165" y="12960"/>
                  <a:pt x="5165" y="12960"/>
                  <a:pt x="5165" y="12960"/>
                </a:cubicBezTo>
                <a:cubicBezTo>
                  <a:pt x="0" y="6314"/>
                  <a:pt x="0" y="6314"/>
                  <a:pt x="0" y="6314"/>
                </a:cubicBezTo>
                <a:cubicBezTo>
                  <a:pt x="5165" y="0"/>
                  <a:pt x="5165" y="0"/>
                  <a:pt x="5165" y="0"/>
                </a:cubicBezTo>
                <a:cubicBezTo>
                  <a:pt x="5165" y="3988"/>
                  <a:pt x="5165" y="3988"/>
                  <a:pt x="5165" y="3988"/>
                </a:cubicBezTo>
                <a:cubicBezTo>
                  <a:pt x="19017" y="3988"/>
                  <a:pt x="19017" y="3988"/>
                  <a:pt x="19017" y="3988"/>
                </a:cubicBezTo>
                <a:cubicBezTo>
                  <a:pt x="20426" y="3988"/>
                  <a:pt x="21600" y="5649"/>
                  <a:pt x="21600" y="76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5" name="Shape">
            <a:extLst>
              <a:ext uri="{FF2B5EF4-FFF2-40B4-BE49-F238E27FC236}">
                <a16:creationId xmlns:a16="http://schemas.microsoft.com/office/drawing/2014/main" id="{665EAEFB-7707-4290-9ECD-8DFA0619D7F3}"/>
              </a:ext>
            </a:extLst>
          </p:cNvPr>
          <p:cNvSpPr/>
          <p:nvPr/>
        </p:nvSpPr>
        <p:spPr>
          <a:xfrm>
            <a:off x="10724447" y="3173231"/>
            <a:ext cx="404814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00" y="16615"/>
                </a:moveTo>
                <a:cubicBezTo>
                  <a:pt x="13200" y="21600"/>
                  <a:pt x="13200" y="21600"/>
                  <a:pt x="13200" y="21600"/>
                </a:cubicBezTo>
                <a:cubicBezTo>
                  <a:pt x="4600" y="21600"/>
                  <a:pt x="4600" y="21600"/>
                  <a:pt x="4600" y="21600"/>
                </a:cubicBezTo>
                <a:cubicBezTo>
                  <a:pt x="3400" y="21600"/>
                  <a:pt x="2600" y="19938"/>
                  <a:pt x="2600" y="17945"/>
                </a:cubicBezTo>
                <a:cubicBezTo>
                  <a:pt x="2600" y="7311"/>
                  <a:pt x="2600" y="7311"/>
                  <a:pt x="2600" y="7311"/>
                </a:cubicBezTo>
                <a:cubicBezTo>
                  <a:pt x="0" y="7311"/>
                  <a:pt x="0" y="7311"/>
                  <a:pt x="0" y="7311"/>
                </a:cubicBezTo>
                <a:cubicBezTo>
                  <a:pt x="4000" y="0"/>
                  <a:pt x="4000" y="0"/>
                  <a:pt x="4000" y="0"/>
                </a:cubicBezTo>
                <a:cubicBezTo>
                  <a:pt x="8200" y="7311"/>
                  <a:pt x="8200" y="7311"/>
                  <a:pt x="8200" y="7311"/>
                </a:cubicBezTo>
                <a:cubicBezTo>
                  <a:pt x="5600" y="7311"/>
                  <a:pt x="5600" y="7311"/>
                  <a:pt x="5600" y="7311"/>
                </a:cubicBezTo>
                <a:cubicBezTo>
                  <a:pt x="5600" y="16615"/>
                  <a:pt x="5600" y="16615"/>
                  <a:pt x="5600" y="16615"/>
                </a:cubicBezTo>
                <a:lnTo>
                  <a:pt x="10400" y="16615"/>
                </a:lnTo>
                <a:close/>
                <a:moveTo>
                  <a:pt x="21600" y="14289"/>
                </a:moveTo>
                <a:cubicBezTo>
                  <a:pt x="17400" y="21600"/>
                  <a:pt x="17400" y="21600"/>
                  <a:pt x="17400" y="21600"/>
                </a:cubicBezTo>
                <a:cubicBezTo>
                  <a:pt x="13400" y="14289"/>
                  <a:pt x="13400" y="14289"/>
                  <a:pt x="13400" y="14289"/>
                </a:cubicBezTo>
                <a:cubicBezTo>
                  <a:pt x="16000" y="14289"/>
                  <a:pt x="16000" y="14289"/>
                  <a:pt x="16000" y="14289"/>
                </a:cubicBezTo>
                <a:cubicBezTo>
                  <a:pt x="16000" y="4985"/>
                  <a:pt x="16000" y="4985"/>
                  <a:pt x="16000" y="4985"/>
                </a:cubicBezTo>
                <a:cubicBezTo>
                  <a:pt x="11200" y="4985"/>
                  <a:pt x="11200" y="4985"/>
                  <a:pt x="11200" y="4985"/>
                </a:cubicBezTo>
                <a:cubicBezTo>
                  <a:pt x="8400" y="0"/>
                  <a:pt x="8400" y="0"/>
                  <a:pt x="8400" y="0"/>
                </a:cubicBezTo>
                <a:cubicBezTo>
                  <a:pt x="16800" y="0"/>
                  <a:pt x="16800" y="0"/>
                  <a:pt x="16800" y="0"/>
                </a:cubicBezTo>
                <a:cubicBezTo>
                  <a:pt x="18000" y="0"/>
                  <a:pt x="19000" y="1662"/>
                  <a:pt x="19000" y="3655"/>
                </a:cubicBezTo>
                <a:cubicBezTo>
                  <a:pt x="19000" y="14289"/>
                  <a:pt x="19000" y="14289"/>
                  <a:pt x="19000" y="14289"/>
                </a:cubicBezTo>
                <a:lnTo>
                  <a:pt x="21600" y="1428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6" name="Shape">
            <a:extLst>
              <a:ext uri="{FF2B5EF4-FFF2-40B4-BE49-F238E27FC236}">
                <a16:creationId xmlns:a16="http://schemas.microsoft.com/office/drawing/2014/main" id="{DCFD8562-3A4F-4EA7-9028-B5C9CE928923}"/>
              </a:ext>
            </a:extLst>
          </p:cNvPr>
          <p:cNvSpPr/>
          <p:nvPr/>
        </p:nvSpPr>
        <p:spPr>
          <a:xfrm>
            <a:off x="1104196" y="3862206"/>
            <a:ext cx="280989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227"/>
                </a:moveTo>
                <a:cubicBezTo>
                  <a:pt x="21600" y="19151"/>
                  <a:pt x="21600" y="19151"/>
                  <a:pt x="21600" y="19151"/>
                </a:cubicBezTo>
                <a:cubicBezTo>
                  <a:pt x="21600" y="20487"/>
                  <a:pt x="20160" y="21600"/>
                  <a:pt x="18720" y="21600"/>
                </a:cubicBezTo>
                <a:cubicBezTo>
                  <a:pt x="3168" y="21600"/>
                  <a:pt x="3168" y="21600"/>
                  <a:pt x="3168" y="21600"/>
                </a:cubicBezTo>
                <a:cubicBezTo>
                  <a:pt x="1440" y="21600"/>
                  <a:pt x="0" y="20487"/>
                  <a:pt x="0" y="19151"/>
                </a:cubicBezTo>
                <a:cubicBezTo>
                  <a:pt x="0" y="2227"/>
                  <a:pt x="0" y="2227"/>
                  <a:pt x="0" y="2227"/>
                </a:cubicBezTo>
                <a:cubicBezTo>
                  <a:pt x="0" y="1113"/>
                  <a:pt x="1440" y="0"/>
                  <a:pt x="3168" y="0"/>
                </a:cubicBezTo>
                <a:cubicBezTo>
                  <a:pt x="18720" y="0"/>
                  <a:pt x="18720" y="0"/>
                  <a:pt x="18720" y="0"/>
                </a:cubicBezTo>
                <a:cubicBezTo>
                  <a:pt x="20160" y="0"/>
                  <a:pt x="21600" y="1113"/>
                  <a:pt x="21600" y="2227"/>
                </a:cubicBezTo>
                <a:close/>
                <a:moveTo>
                  <a:pt x="18720" y="2227"/>
                </a:moveTo>
                <a:cubicBezTo>
                  <a:pt x="3168" y="2227"/>
                  <a:pt x="3168" y="2227"/>
                  <a:pt x="3168" y="2227"/>
                </a:cubicBezTo>
                <a:cubicBezTo>
                  <a:pt x="3168" y="19151"/>
                  <a:pt x="3168" y="19151"/>
                  <a:pt x="3168" y="19151"/>
                </a:cubicBezTo>
                <a:cubicBezTo>
                  <a:pt x="18720" y="19151"/>
                  <a:pt x="18720" y="19151"/>
                  <a:pt x="18720" y="19151"/>
                </a:cubicBezTo>
                <a:lnTo>
                  <a:pt x="18720" y="2227"/>
                </a:lnTo>
                <a:close/>
                <a:moveTo>
                  <a:pt x="15264" y="7126"/>
                </a:moveTo>
                <a:cubicBezTo>
                  <a:pt x="6624" y="7126"/>
                  <a:pt x="6624" y="7126"/>
                  <a:pt x="6624" y="7126"/>
                </a:cubicBezTo>
                <a:cubicBezTo>
                  <a:pt x="6624" y="4899"/>
                  <a:pt x="6624" y="4899"/>
                  <a:pt x="6624" y="4899"/>
                </a:cubicBezTo>
                <a:cubicBezTo>
                  <a:pt x="15264" y="4899"/>
                  <a:pt x="15264" y="4899"/>
                  <a:pt x="15264" y="4899"/>
                </a:cubicBezTo>
                <a:lnTo>
                  <a:pt x="15264" y="7126"/>
                </a:lnTo>
                <a:close/>
                <a:moveTo>
                  <a:pt x="15264" y="16478"/>
                </a:moveTo>
                <a:cubicBezTo>
                  <a:pt x="6624" y="16478"/>
                  <a:pt x="6624" y="16478"/>
                  <a:pt x="6624" y="16478"/>
                </a:cubicBezTo>
                <a:cubicBezTo>
                  <a:pt x="6624" y="14474"/>
                  <a:pt x="6624" y="14474"/>
                  <a:pt x="6624" y="14474"/>
                </a:cubicBezTo>
                <a:cubicBezTo>
                  <a:pt x="15264" y="14474"/>
                  <a:pt x="15264" y="14474"/>
                  <a:pt x="15264" y="14474"/>
                </a:cubicBezTo>
                <a:lnTo>
                  <a:pt x="15264" y="16478"/>
                </a:lnTo>
                <a:close/>
                <a:moveTo>
                  <a:pt x="6624" y="9575"/>
                </a:moveTo>
                <a:cubicBezTo>
                  <a:pt x="15264" y="9575"/>
                  <a:pt x="15264" y="9575"/>
                  <a:pt x="15264" y="9575"/>
                </a:cubicBezTo>
                <a:cubicBezTo>
                  <a:pt x="15264" y="11802"/>
                  <a:pt x="15264" y="11802"/>
                  <a:pt x="15264" y="11802"/>
                </a:cubicBezTo>
                <a:cubicBezTo>
                  <a:pt x="6624" y="11802"/>
                  <a:pt x="6624" y="11802"/>
                  <a:pt x="6624" y="11802"/>
                </a:cubicBezTo>
                <a:lnTo>
                  <a:pt x="6624" y="957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7" name="Shape">
            <a:extLst>
              <a:ext uri="{FF2B5EF4-FFF2-40B4-BE49-F238E27FC236}">
                <a16:creationId xmlns:a16="http://schemas.microsoft.com/office/drawing/2014/main" id="{0ACC00B1-D7FF-491B-94BA-63B73789462C}"/>
              </a:ext>
            </a:extLst>
          </p:cNvPr>
          <p:cNvSpPr/>
          <p:nvPr/>
        </p:nvSpPr>
        <p:spPr>
          <a:xfrm>
            <a:off x="1748722" y="3862206"/>
            <a:ext cx="282576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227"/>
                </a:moveTo>
                <a:cubicBezTo>
                  <a:pt x="21600" y="19151"/>
                  <a:pt x="21600" y="19151"/>
                  <a:pt x="21600" y="19151"/>
                </a:cubicBezTo>
                <a:cubicBezTo>
                  <a:pt x="21600" y="20487"/>
                  <a:pt x="20448" y="21600"/>
                  <a:pt x="18720" y="21600"/>
                </a:cubicBezTo>
                <a:cubicBezTo>
                  <a:pt x="3168" y="21600"/>
                  <a:pt x="3168" y="21600"/>
                  <a:pt x="3168" y="21600"/>
                </a:cubicBezTo>
                <a:cubicBezTo>
                  <a:pt x="1440" y="21600"/>
                  <a:pt x="0" y="20487"/>
                  <a:pt x="0" y="19151"/>
                </a:cubicBezTo>
                <a:cubicBezTo>
                  <a:pt x="0" y="2227"/>
                  <a:pt x="0" y="2227"/>
                  <a:pt x="0" y="2227"/>
                </a:cubicBezTo>
                <a:cubicBezTo>
                  <a:pt x="0" y="1113"/>
                  <a:pt x="1440" y="0"/>
                  <a:pt x="3168" y="0"/>
                </a:cubicBezTo>
                <a:cubicBezTo>
                  <a:pt x="18720" y="0"/>
                  <a:pt x="18720" y="0"/>
                  <a:pt x="18720" y="0"/>
                </a:cubicBezTo>
                <a:cubicBezTo>
                  <a:pt x="20448" y="0"/>
                  <a:pt x="21600" y="1113"/>
                  <a:pt x="21600" y="2227"/>
                </a:cubicBezTo>
                <a:close/>
                <a:moveTo>
                  <a:pt x="18720" y="2227"/>
                </a:moveTo>
                <a:cubicBezTo>
                  <a:pt x="3168" y="2227"/>
                  <a:pt x="3168" y="2227"/>
                  <a:pt x="3168" y="2227"/>
                </a:cubicBezTo>
                <a:cubicBezTo>
                  <a:pt x="3168" y="19151"/>
                  <a:pt x="3168" y="19151"/>
                  <a:pt x="3168" y="19151"/>
                </a:cubicBezTo>
                <a:cubicBezTo>
                  <a:pt x="18720" y="19151"/>
                  <a:pt x="18720" y="19151"/>
                  <a:pt x="18720" y="19151"/>
                </a:cubicBezTo>
                <a:lnTo>
                  <a:pt x="18720" y="22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8" name="Shape">
            <a:extLst>
              <a:ext uri="{FF2B5EF4-FFF2-40B4-BE49-F238E27FC236}">
                <a16:creationId xmlns:a16="http://schemas.microsoft.com/office/drawing/2014/main" id="{4377EC0F-02EE-4CD4-897F-A61E0BCAADF7}"/>
              </a:ext>
            </a:extLst>
          </p:cNvPr>
          <p:cNvSpPr/>
          <p:nvPr/>
        </p:nvSpPr>
        <p:spPr>
          <a:xfrm>
            <a:off x="2394834" y="3862206"/>
            <a:ext cx="280989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012"/>
                </a:moveTo>
                <a:cubicBezTo>
                  <a:pt x="21600" y="20264"/>
                  <a:pt x="21600" y="20264"/>
                  <a:pt x="21600" y="20264"/>
                </a:cubicBezTo>
                <a:cubicBezTo>
                  <a:pt x="21600" y="20932"/>
                  <a:pt x="21024" y="21600"/>
                  <a:pt x="20160" y="21600"/>
                </a:cubicBezTo>
                <a:cubicBezTo>
                  <a:pt x="7776" y="21600"/>
                  <a:pt x="7776" y="21600"/>
                  <a:pt x="7776" y="21600"/>
                </a:cubicBezTo>
                <a:cubicBezTo>
                  <a:pt x="6912" y="21600"/>
                  <a:pt x="6048" y="20932"/>
                  <a:pt x="6048" y="20264"/>
                </a:cubicBezTo>
                <a:cubicBezTo>
                  <a:pt x="6048" y="16701"/>
                  <a:pt x="6048" y="16701"/>
                  <a:pt x="6048" y="16701"/>
                </a:cubicBezTo>
                <a:cubicBezTo>
                  <a:pt x="1440" y="16701"/>
                  <a:pt x="1440" y="16701"/>
                  <a:pt x="1440" y="16701"/>
                </a:cubicBezTo>
                <a:cubicBezTo>
                  <a:pt x="576" y="16701"/>
                  <a:pt x="0" y="16256"/>
                  <a:pt x="0" y="15588"/>
                </a:cubicBezTo>
                <a:cubicBezTo>
                  <a:pt x="0" y="1113"/>
                  <a:pt x="0" y="1113"/>
                  <a:pt x="0" y="1113"/>
                </a:cubicBezTo>
                <a:cubicBezTo>
                  <a:pt x="0" y="445"/>
                  <a:pt x="576" y="0"/>
                  <a:pt x="1440" y="0"/>
                </a:cubicBezTo>
                <a:cubicBezTo>
                  <a:pt x="13824" y="0"/>
                  <a:pt x="13824" y="0"/>
                  <a:pt x="13824" y="0"/>
                </a:cubicBezTo>
                <a:cubicBezTo>
                  <a:pt x="14688" y="0"/>
                  <a:pt x="15552" y="445"/>
                  <a:pt x="15552" y="1113"/>
                </a:cubicBezTo>
                <a:cubicBezTo>
                  <a:pt x="15552" y="4676"/>
                  <a:pt x="15552" y="4676"/>
                  <a:pt x="15552" y="4676"/>
                </a:cubicBezTo>
                <a:cubicBezTo>
                  <a:pt x="20160" y="4676"/>
                  <a:pt x="20160" y="4676"/>
                  <a:pt x="20160" y="4676"/>
                </a:cubicBezTo>
                <a:cubicBezTo>
                  <a:pt x="21024" y="4676"/>
                  <a:pt x="21600" y="5344"/>
                  <a:pt x="21600" y="6012"/>
                </a:cubicBezTo>
                <a:close/>
                <a:moveTo>
                  <a:pt x="6048" y="14252"/>
                </a:moveTo>
                <a:cubicBezTo>
                  <a:pt x="6048" y="6012"/>
                  <a:pt x="6048" y="6012"/>
                  <a:pt x="6048" y="6012"/>
                </a:cubicBezTo>
                <a:cubicBezTo>
                  <a:pt x="6048" y="5344"/>
                  <a:pt x="6912" y="4676"/>
                  <a:pt x="7776" y="4676"/>
                </a:cubicBezTo>
                <a:cubicBezTo>
                  <a:pt x="12384" y="4676"/>
                  <a:pt x="12384" y="4676"/>
                  <a:pt x="12384" y="4676"/>
                </a:cubicBezTo>
                <a:cubicBezTo>
                  <a:pt x="12384" y="2227"/>
                  <a:pt x="12384" y="2227"/>
                  <a:pt x="12384" y="2227"/>
                </a:cubicBezTo>
                <a:cubicBezTo>
                  <a:pt x="3168" y="2227"/>
                  <a:pt x="3168" y="2227"/>
                  <a:pt x="3168" y="2227"/>
                </a:cubicBezTo>
                <a:cubicBezTo>
                  <a:pt x="3168" y="14252"/>
                  <a:pt x="3168" y="14252"/>
                  <a:pt x="3168" y="14252"/>
                </a:cubicBezTo>
                <a:lnTo>
                  <a:pt x="6048" y="14252"/>
                </a:lnTo>
                <a:close/>
                <a:moveTo>
                  <a:pt x="18720" y="7126"/>
                </a:moveTo>
                <a:cubicBezTo>
                  <a:pt x="9216" y="7126"/>
                  <a:pt x="9216" y="7126"/>
                  <a:pt x="9216" y="7126"/>
                </a:cubicBezTo>
                <a:cubicBezTo>
                  <a:pt x="9216" y="19151"/>
                  <a:pt x="9216" y="19151"/>
                  <a:pt x="9216" y="19151"/>
                </a:cubicBezTo>
                <a:cubicBezTo>
                  <a:pt x="18720" y="19151"/>
                  <a:pt x="18720" y="19151"/>
                  <a:pt x="18720" y="19151"/>
                </a:cubicBezTo>
                <a:lnTo>
                  <a:pt x="18720" y="712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9" name="Shape">
            <a:extLst>
              <a:ext uri="{FF2B5EF4-FFF2-40B4-BE49-F238E27FC236}">
                <a16:creationId xmlns:a16="http://schemas.microsoft.com/office/drawing/2014/main" id="{0D9B4D9F-D21B-4F30-BA02-49CF8A15149A}"/>
              </a:ext>
            </a:extLst>
          </p:cNvPr>
          <p:cNvSpPr/>
          <p:nvPr/>
        </p:nvSpPr>
        <p:spPr>
          <a:xfrm>
            <a:off x="2977447" y="3900306"/>
            <a:ext cx="404814" cy="285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200" y="0"/>
                </a:moveTo>
                <a:cubicBezTo>
                  <a:pt x="19400" y="0"/>
                  <a:pt x="19400" y="0"/>
                  <a:pt x="19400" y="0"/>
                </a:cubicBezTo>
                <a:cubicBezTo>
                  <a:pt x="20600" y="0"/>
                  <a:pt x="21600" y="1421"/>
                  <a:pt x="21600" y="3126"/>
                </a:cubicBezTo>
                <a:cubicBezTo>
                  <a:pt x="21600" y="18474"/>
                  <a:pt x="21600" y="18474"/>
                  <a:pt x="21600" y="18474"/>
                </a:cubicBezTo>
                <a:cubicBezTo>
                  <a:pt x="21600" y="20179"/>
                  <a:pt x="20600" y="21600"/>
                  <a:pt x="19400" y="21600"/>
                </a:cubicBezTo>
                <a:cubicBezTo>
                  <a:pt x="2200" y="21600"/>
                  <a:pt x="2200" y="21600"/>
                  <a:pt x="2200" y="21600"/>
                </a:cubicBezTo>
                <a:cubicBezTo>
                  <a:pt x="1000" y="21600"/>
                  <a:pt x="0" y="20179"/>
                  <a:pt x="0" y="18474"/>
                </a:cubicBezTo>
                <a:cubicBezTo>
                  <a:pt x="0" y="3126"/>
                  <a:pt x="0" y="3126"/>
                  <a:pt x="0" y="3126"/>
                </a:cubicBezTo>
                <a:cubicBezTo>
                  <a:pt x="0" y="1421"/>
                  <a:pt x="1000" y="0"/>
                  <a:pt x="2200" y="0"/>
                </a:cubicBezTo>
                <a:close/>
                <a:moveTo>
                  <a:pt x="2200" y="3126"/>
                </a:moveTo>
                <a:cubicBezTo>
                  <a:pt x="2200" y="18474"/>
                  <a:pt x="2200" y="18474"/>
                  <a:pt x="2200" y="18474"/>
                </a:cubicBezTo>
                <a:cubicBezTo>
                  <a:pt x="19400" y="18474"/>
                  <a:pt x="19400" y="18474"/>
                  <a:pt x="19400" y="18474"/>
                </a:cubicBezTo>
                <a:cubicBezTo>
                  <a:pt x="19400" y="3126"/>
                  <a:pt x="19400" y="3126"/>
                  <a:pt x="19400" y="3126"/>
                </a:cubicBezTo>
                <a:lnTo>
                  <a:pt x="2200" y="312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0" name="Shape">
            <a:extLst>
              <a:ext uri="{FF2B5EF4-FFF2-40B4-BE49-F238E27FC236}">
                <a16:creationId xmlns:a16="http://schemas.microsoft.com/office/drawing/2014/main" id="{A185E878-48EF-4853-8210-C03BB678A88C}"/>
              </a:ext>
            </a:extLst>
          </p:cNvPr>
          <p:cNvSpPr/>
          <p:nvPr/>
        </p:nvSpPr>
        <p:spPr>
          <a:xfrm>
            <a:off x="3624258" y="3849098"/>
            <a:ext cx="404114" cy="3893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8" h="21448" extrusionOk="0">
                <a:moveTo>
                  <a:pt x="16278" y="6910"/>
                </a:moveTo>
                <a:cubicBezTo>
                  <a:pt x="13678" y="3586"/>
                  <a:pt x="13678" y="3586"/>
                  <a:pt x="13678" y="3586"/>
                </a:cubicBezTo>
                <a:cubicBezTo>
                  <a:pt x="8878" y="6910"/>
                  <a:pt x="8878" y="6910"/>
                  <a:pt x="8878" y="6910"/>
                </a:cubicBezTo>
                <a:cubicBezTo>
                  <a:pt x="5078" y="6910"/>
                  <a:pt x="5078" y="6910"/>
                  <a:pt x="5078" y="6910"/>
                </a:cubicBezTo>
                <a:cubicBezTo>
                  <a:pt x="3478" y="6910"/>
                  <a:pt x="2278" y="8156"/>
                  <a:pt x="2278" y="9817"/>
                </a:cubicBezTo>
                <a:cubicBezTo>
                  <a:pt x="2278" y="13556"/>
                  <a:pt x="2278" y="13556"/>
                  <a:pt x="2278" y="13556"/>
                </a:cubicBezTo>
                <a:cubicBezTo>
                  <a:pt x="78" y="6702"/>
                  <a:pt x="78" y="6702"/>
                  <a:pt x="78" y="6702"/>
                </a:cubicBezTo>
                <a:cubicBezTo>
                  <a:pt x="-122" y="6286"/>
                  <a:pt x="78" y="5871"/>
                  <a:pt x="478" y="5663"/>
                </a:cubicBezTo>
                <a:cubicBezTo>
                  <a:pt x="15078" y="56"/>
                  <a:pt x="15078" y="56"/>
                  <a:pt x="15078" y="56"/>
                </a:cubicBezTo>
                <a:cubicBezTo>
                  <a:pt x="15678" y="-152"/>
                  <a:pt x="16078" y="263"/>
                  <a:pt x="16278" y="679"/>
                </a:cubicBezTo>
                <a:cubicBezTo>
                  <a:pt x="18478" y="6910"/>
                  <a:pt x="18478" y="6910"/>
                  <a:pt x="18478" y="6910"/>
                </a:cubicBezTo>
                <a:lnTo>
                  <a:pt x="16278" y="6910"/>
                </a:lnTo>
                <a:close/>
                <a:moveTo>
                  <a:pt x="21478" y="9817"/>
                </a:moveTo>
                <a:cubicBezTo>
                  <a:pt x="21478" y="20410"/>
                  <a:pt x="21478" y="20410"/>
                  <a:pt x="21478" y="20410"/>
                </a:cubicBezTo>
                <a:cubicBezTo>
                  <a:pt x="21478" y="21033"/>
                  <a:pt x="21278" y="21448"/>
                  <a:pt x="20678" y="21448"/>
                </a:cubicBezTo>
                <a:cubicBezTo>
                  <a:pt x="5078" y="21448"/>
                  <a:pt x="5078" y="21448"/>
                  <a:pt x="5078" y="21448"/>
                </a:cubicBezTo>
                <a:cubicBezTo>
                  <a:pt x="4678" y="21448"/>
                  <a:pt x="4278" y="21033"/>
                  <a:pt x="4278" y="20410"/>
                </a:cubicBezTo>
                <a:cubicBezTo>
                  <a:pt x="4278" y="9817"/>
                  <a:pt x="4278" y="9817"/>
                  <a:pt x="4278" y="9817"/>
                </a:cubicBezTo>
                <a:cubicBezTo>
                  <a:pt x="4278" y="9402"/>
                  <a:pt x="4678" y="8986"/>
                  <a:pt x="5078" y="8986"/>
                </a:cubicBezTo>
                <a:cubicBezTo>
                  <a:pt x="20678" y="8986"/>
                  <a:pt x="20678" y="8986"/>
                  <a:pt x="20678" y="8986"/>
                </a:cubicBezTo>
                <a:cubicBezTo>
                  <a:pt x="21278" y="8986"/>
                  <a:pt x="21478" y="9402"/>
                  <a:pt x="21478" y="9817"/>
                </a:cubicBezTo>
                <a:close/>
                <a:moveTo>
                  <a:pt x="19478" y="15425"/>
                </a:moveTo>
                <a:cubicBezTo>
                  <a:pt x="18078" y="11894"/>
                  <a:pt x="18078" y="11894"/>
                  <a:pt x="18078" y="11894"/>
                </a:cubicBezTo>
                <a:cubicBezTo>
                  <a:pt x="14278" y="13140"/>
                  <a:pt x="14278" y="13140"/>
                  <a:pt x="14278" y="13140"/>
                </a:cubicBezTo>
                <a:cubicBezTo>
                  <a:pt x="11478" y="16256"/>
                  <a:pt x="11478" y="16256"/>
                  <a:pt x="11478" y="16256"/>
                </a:cubicBezTo>
                <a:cubicBezTo>
                  <a:pt x="8478" y="12310"/>
                  <a:pt x="8478" y="12310"/>
                  <a:pt x="8478" y="12310"/>
                </a:cubicBezTo>
                <a:cubicBezTo>
                  <a:pt x="6678" y="17086"/>
                  <a:pt x="6678" y="17086"/>
                  <a:pt x="6678" y="17086"/>
                </a:cubicBezTo>
                <a:cubicBezTo>
                  <a:pt x="6678" y="19163"/>
                  <a:pt x="6678" y="19163"/>
                  <a:pt x="6678" y="19163"/>
                </a:cubicBezTo>
                <a:cubicBezTo>
                  <a:pt x="19478" y="19163"/>
                  <a:pt x="19478" y="19163"/>
                  <a:pt x="19478" y="19163"/>
                </a:cubicBezTo>
                <a:lnTo>
                  <a:pt x="19478" y="1542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1" name="Shape">
            <a:extLst>
              <a:ext uri="{FF2B5EF4-FFF2-40B4-BE49-F238E27FC236}">
                <a16:creationId xmlns:a16="http://schemas.microsoft.com/office/drawing/2014/main" id="{7B308D12-FD24-4B2B-A5F4-B3EA329E65F8}"/>
              </a:ext>
            </a:extLst>
          </p:cNvPr>
          <p:cNvSpPr/>
          <p:nvPr/>
        </p:nvSpPr>
        <p:spPr>
          <a:xfrm>
            <a:off x="4309359" y="3881256"/>
            <a:ext cx="322264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763" y="19088"/>
                </a:moveTo>
                <a:cubicBezTo>
                  <a:pt x="10800" y="19088"/>
                  <a:pt x="10800" y="19088"/>
                  <a:pt x="10800" y="19088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2763" y="21600"/>
                  <a:pt x="2763" y="21600"/>
                  <a:pt x="2763" y="21600"/>
                </a:cubicBezTo>
                <a:cubicBezTo>
                  <a:pt x="1005" y="21600"/>
                  <a:pt x="0" y="20595"/>
                  <a:pt x="0" y="19088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2763" y="10800"/>
                  <a:pt x="2763" y="10800"/>
                  <a:pt x="2763" y="10800"/>
                </a:cubicBezTo>
                <a:lnTo>
                  <a:pt x="2763" y="19088"/>
                </a:lnTo>
                <a:close/>
                <a:moveTo>
                  <a:pt x="21600" y="2763"/>
                </a:moveTo>
                <a:cubicBezTo>
                  <a:pt x="21600" y="13563"/>
                  <a:pt x="21600" y="13563"/>
                  <a:pt x="21600" y="13563"/>
                </a:cubicBezTo>
                <a:cubicBezTo>
                  <a:pt x="21600" y="15070"/>
                  <a:pt x="20344" y="16326"/>
                  <a:pt x="18837" y="16326"/>
                </a:cubicBezTo>
                <a:cubicBezTo>
                  <a:pt x="8037" y="16326"/>
                  <a:pt x="8037" y="16326"/>
                  <a:pt x="8037" y="16326"/>
                </a:cubicBezTo>
                <a:cubicBezTo>
                  <a:pt x="6530" y="16326"/>
                  <a:pt x="5274" y="15070"/>
                  <a:pt x="5274" y="13563"/>
                </a:cubicBezTo>
                <a:cubicBezTo>
                  <a:pt x="5274" y="2763"/>
                  <a:pt x="5274" y="2763"/>
                  <a:pt x="5274" y="2763"/>
                </a:cubicBezTo>
                <a:cubicBezTo>
                  <a:pt x="5274" y="1256"/>
                  <a:pt x="6530" y="0"/>
                  <a:pt x="8037" y="0"/>
                </a:cubicBezTo>
                <a:cubicBezTo>
                  <a:pt x="18837" y="0"/>
                  <a:pt x="18837" y="0"/>
                  <a:pt x="18837" y="0"/>
                </a:cubicBezTo>
                <a:cubicBezTo>
                  <a:pt x="20344" y="0"/>
                  <a:pt x="21600" y="1256"/>
                  <a:pt x="21600" y="2763"/>
                </a:cubicBezTo>
                <a:close/>
                <a:moveTo>
                  <a:pt x="18837" y="2763"/>
                </a:moveTo>
                <a:cubicBezTo>
                  <a:pt x="8037" y="2763"/>
                  <a:pt x="8037" y="2763"/>
                  <a:pt x="8037" y="2763"/>
                </a:cubicBezTo>
                <a:cubicBezTo>
                  <a:pt x="8037" y="13563"/>
                  <a:pt x="8037" y="13563"/>
                  <a:pt x="8037" y="13563"/>
                </a:cubicBezTo>
                <a:cubicBezTo>
                  <a:pt x="18837" y="13563"/>
                  <a:pt x="18837" y="13563"/>
                  <a:pt x="18837" y="13563"/>
                </a:cubicBezTo>
                <a:lnTo>
                  <a:pt x="18837" y="276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2" name="Shape">
            <a:extLst>
              <a:ext uri="{FF2B5EF4-FFF2-40B4-BE49-F238E27FC236}">
                <a16:creationId xmlns:a16="http://schemas.microsoft.com/office/drawing/2014/main" id="{1D45C0E1-4E80-484B-A9FA-A181DE3BEB7D}"/>
              </a:ext>
            </a:extLst>
          </p:cNvPr>
          <p:cNvSpPr/>
          <p:nvPr/>
        </p:nvSpPr>
        <p:spPr>
          <a:xfrm>
            <a:off x="4914196" y="3881256"/>
            <a:ext cx="404814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8037"/>
                </a:moveTo>
                <a:cubicBezTo>
                  <a:pt x="20600" y="20344"/>
                  <a:pt x="20600" y="20344"/>
                  <a:pt x="20600" y="20344"/>
                </a:cubicBezTo>
                <a:cubicBezTo>
                  <a:pt x="20600" y="21098"/>
                  <a:pt x="20400" y="21600"/>
                  <a:pt x="19600" y="21600"/>
                </a:cubicBezTo>
                <a:cubicBezTo>
                  <a:pt x="2000" y="21600"/>
                  <a:pt x="2000" y="21600"/>
                  <a:pt x="2000" y="21600"/>
                </a:cubicBezTo>
                <a:cubicBezTo>
                  <a:pt x="1000" y="21600"/>
                  <a:pt x="1000" y="21098"/>
                  <a:pt x="800" y="20344"/>
                </a:cubicBezTo>
                <a:cubicBezTo>
                  <a:pt x="0" y="8037"/>
                  <a:pt x="0" y="8037"/>
                  <a:pt x="0" y="8037"/>
                </a:cubicBezTo>
                <a:cubicBezTo>
                  <a:pt x="0" y="7284"/>
                  <a:pt x="0" y="6781"/>
                  <a:pt x="1000" y="6781"/>
                </a:cubicBezTo>
                <a:cubicBezTo>
                  <a:pt x="20600" y="6781"/>
                  <a:pt x="20600" y="6781"/>
                  <a:pt x="20600" y="6781"/>
                </a:cubicBezTo>
                <a:cubicBezTo>
                  <a:pt x="21600" y="6781"/>
                  <a:pt x="21600" y="7284"/>
                  <a:pt x="21600" y="8037"/>
                </a:cubicBezTo>
                <a:close/>
                <a:moveTo>
                  <a:pt x="20000" y="4772"/>
                </a:moveTo>
                <a:cubicBezTo>
                  <a:pt x="1800" y="4772"/>
                  <a:pt x="1800" y="4772"/>
                  <a:pt x="1800" y="4772"/>
                </a:cubicBezTo>
                <a:cubicBezTo>
                  <a:pt x="2000" y="1256"/>
                  <a:pt x="2000" y="1256"/>
                  <a:pt x="2000" y="1256"/>
                </a:cubicBezTo>
                <a:cubicBezTo>
                  <a:pt x="2200" y="502"/>
                  <a:pt x="2800" y="0"/>
                  <a:pt x="3400" y="0"/>
                </a:cubicBezTo>
                <a:cubicBezTo>
                  <a:pt x="6800" y="0"/>
                  <a:pt x="6800" y="0"/>
                  <a:pt x="6800" y="0"/>
                </a:cubicBezTo>
                <a:cubicBezTo>
                  <a:pt x="7400" y="0"/>
                  <a:pt x="8200" y="502"/>
                  <a:pt x="8800" y="1005"/>
                </a:cubicBezTo>
                <a:cubicBezTo>
                  <a:pt x="9400" y="1758"/>
                  <a:pt x="9400" y="1758"/>
                  <a:pt x="9400" y="1758"/>
                </a:cubicBezTo>
                <a:cubicBezTo>
                  <a:pt x="9800" y="2260"/>
                  <a:pt x="10600" y="2763"/>
                  <a:pt x="11200" y="2763"/>
                </a:cubicBezTo>
                <a:cubicBezTo>
                  <a:pt x="18600" y="2763"/>
                  <a:pt x="18600" y="2763"/>
                  <a:pt x="18600" y="2763"/>
                </a:cubicBezTo>
                <a:cubicBezTo>
                  <a:pt x="19200" y="2763"/>
                  <a:pt x="19800" y="3265"/>
                  <a:pt x="19800" y="3767"/>
                </a:cubicBezTo>
                <a:lnTo>
                  <a:pt x="20000" y="477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3" name="Shape">
            <a:extLst>
              <a:ext uri="{FF2B5EF4-FFF2-40B4-BE49-F238E27FC236}">
                <a16:creationId xmlns:a16="http://schemas.microsoft.com/office/drawing/2014/main" id="{F441E444-0A7F-481B-9738-DC3BC3649F00}"/>
              </a:ext>
            </a:extLst>
          </p:cNvPr>
          <p:cNvSpPr/>
          <p:nvPr/>
        </p:nvSpPr>
        <p:spPr>
          <a:xfrm>
            <a:off x="5561505" y="3881256"/>
            <a:ext cx="400813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03" h="21600" extrusionOk="0">
                <a:moveTo>
                  <a:pt x="21252" y="8037"/>
                </a:moveTo>
                <a:cubicBezTo>
                  <a:pt x="20852" y="9795"/>
                  <a:pt x="19652" y="19088"/>
                  <a:pt x="19452" y="20344"/>
                </a:cubicBezTo>
                <a:cubicBezTo>
                  <a:pt x="19252" y="21600"/>
                  <a:pt x="18252" y="21600"/>
                  <a:pt x="18252" y="21600"/>
                </a:cubicBezTo>
                <a:cubicBezTo>
                  <a:pt x="3052" y="21600"/>
                  <a:pt x="3052" y="21600"/>
                  <a:pt x="3052" y="21600"/>
                </a:cubicBezTo>
                <a:cubicBezTo>
                  <a:pt x="3052" y="21600"/>
                  <a:pt x="2052" y="21600"/>
                  <a:pt x="1852" y="20344"/>
                </a:cubicBezTo>
                <a:cubicBezTo>
                  <a:pt x="1652" y="19088"/>
                  <a:pt x="452" y="9795"/>
                  <a:pt x="52" y="8037"/>
                </a:cubicBezTo>
                <a:cubicBezTo>
                  <a:pt x="-148" y="6530"/>
                  <a:pt x="252" y="6279"/>
                  <a:pt x="852" y="5526"/>
                </a:cubicBezTo>
                <a:cubicBezTo>
                  <a:pt x="1652" y="4521"/>
                  <a:pt x="1652" y="4521"/>
                  <a:pt x="1652" y="4521"/>
                </a:cubicBezTo>
                <a:cubicBezTo>
                  <a:pt x="1652" y="6781"/>
                  <a:pt x="1652" y="6781"/>
                  <a:pt x="1652" y="6781"/>
                </a:cubicBezTo>
                <a:cubicBezTo>
                  <a:pt x="19652" y="6781"/>
                  <a:pt x="19652" y="6781"/>
                  <a:pt x="19652" y="6781"/>
                </a:cubicBezTo>
                <a:cubicBezTo>
                  <a:pt x="19652" y="4521"/>
                  <a:pt x="19652" y="4521"/>
                  <a:pt x="19652" y="4521"/>
                </a:cubicBezTo>
                <a:cubicBezTo>
                  <a:pt x="19652" y="4521"/>
                  <a:pt x="19652" y="4521"/>
                  <a:pt x="20252" y="5526"/>
                </a:cubicBezTo>
                <a:cubicBezTo>
                  <a:pt x="21052" y="6279"/>
                  <a:pt x="21452" y="6530"/>
                  <a:pt x="21252" y="8037"/>
                </a:cubicBezTo>
                <a:close/>
                <a:moveTo>
                  <a:pt x="18252" y="5526"/>
                </a:moveTo>
                <a:cubicBezTo>
                  <a:pt x="3052" y="5526"/>
                  <a:pt x="3052" y="5526"/>
                  <a:pt x="3052" y="5526"/>
                </a:cubicBezTo>
                <a:cubicBezTo>
                  <a:pt x="3052" y="4019"/>
                  <a:pt x="3052" y="4019"/>
                  <a:pt x="3052" y="4019"/>
                </a:cubicBezTo>
                <a:cubicBezTo>
                  <a:pt x="3052" y="2763"/>
                  <a:pt x="4252" y="2763"/>
                  <a:pt x="4252" y="2763"/>
                </a:cubicBezTo>
                <a:cubicBezTo>
                  <a:pt x="17052" y="2763"/>
                  <a:pt x="17052" y="2763"/>
                  <a:pt x="17052" y="2763"/>
                </a:cubicBezTo>
                <a:cubicBezTo>
                  <a:pt x="17052" y="2763"/>
                  <a:pt x="18252" y="2763"/>
                  <a:pt x="18252" y="4019"/>
                </a:cubicBezTo>
                <a:lnTo>
                  <a:pt x="18252" y="5526"/>
                </a:lnTo>
                <a:close/>
                <a:moveTo>
                  <a:pt x="16052" y="1256"/>
                </a:moveTo>
                <a:cubicBezTo>
                  <a:pt x="5252" y="1256"/>
                  <a:pt x="5252" y="1256"/>
                  <a:pt x="5252" y="1256"/>
                </a:cubicBezTo>
                <a:cubicBezTo>
                  <a:pt x="5252" y="0"/>
                  <a:pt x="6252" y="0"/>
                  <a:pt x="6252" y="0"/>
                </a:cubicBezTo>
                <a:cubicBezTo>
                  <a:pt x="14852" y="0"/>
                  <a:pt x="14852" y="0"/>
                  <a:pt x="14852" y="0"/>
                </a:cubicBezTo>
                <a:cubicBezTo>
                  <a:pt x="14852" y="0"/>
                  <a:pt x="16052" y="0"/>
                  <a:pt x="16052" y="1256"/>
                </a:cubicBezTo>
                <a:close/>
                <a:moveTo>
                  <a:pt x="14852" y="10047"/>
                </a:moveTo>
                <a:cubicBezTo>
                  <a:pt x="13452" y="10047"/>
                  <a:pt x="13452" y="10047"/>
                  <a:pt x="13452" y="10047"/>
                </a:cubicBezTo>
                <a:cubicBezTo>
                  <a:pt x="13452" y="12307"/>
                  <a:pt x="13452" y="12307"/>
                  <a:pt x="13452" y="12307"/>
                </a:cubicBezTo>
                <a:cubicBezTo>
                  <a:pt x="7852" y="12307"/>
                  <a:pt x="7852" y="12307"/>
                  <a:pt x="7852" y="12307"/>
                </a:cubicBezTo>
                <a:cubicBezTo>
                  <a:pt x="7852" y="10047"/>
                  <a:pt x="7852" y="10047"/>
                  <a:pt x="7852" y="10047"/>
                </a:cubicBezTo>
                <a:cubicBezTo>
                  <a:pt x="6252" y="10047"/>
                  <a:pt x="6252" y="10047"/>
                  <a:pt x="6252" y="10047"/>
                </a:cubicBezTo>
                <a:cubicBezTo>
                  <a:pt x="6252" y="12809"/>
                  <a:pt x="6252" y="12809"/>
                  <a:pt x="6252" y="12809"/>
                </a:cubicBezTo>
                <a:cubicBezTo>
                  <a:pt x="6252" y="12809"/>
                  <a:pt x="6252" y="14065"/>
                  <a:pt x="7452" y="14065"/>
                </a:cubicBezTo>
                <a:cubicBezTo>
                  <a:pt x="13852" y="14065"/>
                  <a:pt x="13852" y="14065"/>
                  <a:pt x="13852" y="14065"/>
                </a:cubicBezTo>
                <a:cubicBezTo>
                  <a:pt x="14852" y="14065"/>
                  <a:pt x="14852" y="12809"/>
                  <a:pt x="14852" y="12809"/>
                </a:cubicBezTo>
                <a:lnTo>
                  <a:pt x="14852" y="1004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4" name="Shape">
            <a:extLst>
              <a:ext uri="{FF2B5EF4-FFF2-40B4-BE49-F238E27FC236}">
                <a16:creationId xmlns:a16="http://schemas.microsoft.com/office/drawing/2014/main" id="{BAD95CBA-1435-462F-B79B-09FDC910CDE9}"/>
              </a:ext>
            </a:extLst>
          </p:cNvPr>
          <p:cNvSpPr/>
          <p:nvPr/>
        </p:nvSpPr>
        <p:spPr>
          <a:xfrm>
            <a:off x="6268334" y="3876492"/>
            <a:ext cx="278985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26" h="21600" extrusionOk="0">
                <a:moveTo>
                  <a:pt x="21312" y="3436"/>
                </a:moveTo>
                <a:cubicBezTo>
                  <a:pt x="19008" y="19145"/>
                  <a:pt x="19008" y="19145"/>
                  <a:pt x="19008" y="19145"/>
                </a:cubicBezTo>
                <a:cubicBezTo>
                  <a:pt x="19008" y="19636"/>
                  <a:pt x="15552" y="21600"/>
                  <a:pt x="10656" y="21600"/>
                </a:cubicBezTo>
                <a:cubicBezTo>
                  <a:pt x="5760" y="21600"/>
                  <a:pt x="2304" y="19636"/>
                  <a:pt x="2304" y="19145"/>
                </a:cubicBezTo>
                <a:cubicBezTo>
                  <a:pt x="0" y="3436"/>
                  <a:pt x="0" y="3436"/>
                  <a:pt x="0" y="3436"/>
                </a:cubicBezTo>
                <a:cubicBezTo>
                  <a:pt x="0" y="1718"/>
                  <a:pt x="4032" y="0"/>
                  <a:pt x="10656" y="0"/>
                </a:cubicBezTo>
                <a:cubicBezTo>
                  <a:pt x="17280" y="0"/>
                  <a:pt x="21600" y="1718"/>
                  <a:pt x="21312" y="3436"/>
                </a:cubicBezTo>
                <a:close/>
                <a:moveTo>
                  <a:pt x="19008" y="3682"/>
                </a:moveTo>
                <a:cubicBezTo>
                  <a:pt x="19008" y="3191"/>
                  <a:pt x="15552" y="1718"/>
                  <a:pt x="10656" y="1718"/>
                </a:cubicBezTo>
                <a:cubicBezTo>
                  <a:pt x="5760" y="1718"/>
                  <a:pt x="2304" y="3191"/>
                  <a:pt x="2304" y="3682"/>
                </a:cubicBezTo>
                <a:cubicBezTo>
                  <a:pt x="2304" y="4173"/>
                  <a:pt x="5760" y="5645"/>
                  <a:pt x="10656" y="5645"/>
                </a:cubicBezTo>
                <a:cubicBezTo>
                  <a:pt x="15552" y="5645"/>
                  <a:pt x="19008" y="4173"/>
                  <a:pt x="19008" y="368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5" name="Shape">
            <a:extLst>
              <a:ext uri="{FF2B5EF4-FFF2-40B4-BE49-F238E27FC236}">
                <a16:creationId xmlns:a16="http://schemas.microsoft.com/office/drawing/2014/main" id="{888B4E15-A251-49C3-BDD0-1468AD024C22}"/>
              </a:ext>
            </a:extLst>
          </p:cNvPr>
          <p:cNvSpPr/>
          <p:nvPr/>
        </p:nvSpPr>
        <p:spPr>
          <a:xfrm>
            <a:off x="6848970" y="3870142"/>
            <a:ext cx="408765" cy="346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09" h="21600" extrusionOk="0">
                <a:moveTo>
                  <a:pt x="21259" y="16435"/>
                </a:moveTo>
                <a:cubicBezTo>
                  <a:pt x="20670" y="20426"/>
                  <a:pt x="20670" y="20426"/>
                  <a:pt x="20670" y="20426"/>
                </a:cubicBezTo>
                <a:cubicBezTo>
                  <a:pt x="20473" y="21130"/>
                  <a:pt x="19884" y="21600"/>
                  <a:pt x="19295" y="21600"/>
                </a:cubicBezTo>
                <a:cubicBezTo>
                  <a:pt x="2015" y="21600"/>
                  <a:pt x="2015" y="21600"/>
                  <a:pt x="2015" y="21600"/>
                </a:cubicBezTo>
                <a:cubicBezTo>
                  <a:pt x="1426" y="21600"/>
                  <a:pt x="837" y="21130"/>
                  <a:pt x="640" y="20426"/>
                </a:cubicBezTo>
                <a:cubicBezTo>
                  <a:pt x="51" y="16435"/>
                  <a:pt x="51" y="16435"/>
                  <a:pt x="51" y="16435"/>
                </a:cubicBezTo>
                <a:cubicBezTo>
                  <a:pt x="-145" y="15965"/>
                  <a:pt x="248" y="15026"/>
                  <a:pt x="837" y="14791"/>
                </a:cubicBezTo>
                <a:cubicBezTo>
                  <a:pt x="4175" y="11974"/>
                  <a:pt x="4175" y="11974"/>
                  <a:pt x="4175" y="11974"/>
                </a:cubicBezTo>
                <a:cubicBezTo>
                  <a:pt x="6139" y="11974"/>
                  <a:pt x="6139" y="11974"/>
                  <a:pt x="6139" y="11974"/>
                </a:cubicBezTo>
                <a:cubicBezTo>
                  <a:pt x="2604" y="15261"/>
                  <a:pt x="2604" y="15261"/>
                  <a:pt x="2604" y="15261"/>
                </a:cubicBezTo>
                <a:cubicBezTo>
                  <a:pt x="6335" y="15261"/>
                  <a:pt x="6335" y="15261"/>
                  <a:pt x="6335" y="15261"/>
                </a:cubicBezTo>
                <a:cubicBezTo>
                  <a:pt x="6531" y="15261"/>
                  <a:pt x="6531" y="15261"/>
                  <a:pt x="6531" y="15496"/>
                </a:cubicBezTo>
                <a:cubicBezTo>
                  <a:pt x="7513" y="18313"/>
                  <a:pt x="7513" y="18313"/>
                  <a:pt x="7513" y="18313"/>
                </a:cubicBezTo>
                <a:cubicBezTo>
                  <a:pt x="13797" y="18313"/>
                  <a:pt x="13797" y="18313"/>
                  <a:pt x="13797" y="18313"/>
                </a:cubicBezTo>
                <a:cubicBezTo>
                  <a:pt x="14779" y="15496"/>
                  <a:pt x="14779" y="15496"/>
                  <a:pt x="14779" y="15496"/>
                </a:cubicBezTo>
                <a:cubicBezTo>
                  <a:pt x="14779" y="15261"/>
                  <a:pt x="14779" y="15261"/>
                  <a:pt x="14975" y="15261"/>
                </a:cubicBezTo>
                <a:cubicBezTo>
                  <a:pt x="18706" y="15261"/>
                  <a:pt x="18706" y="15261"/>
                  <a:pt x="18706" y="15261"/>
                </a:cubicBezTo>
                <a:cubicBezTo>
                  <a:pt x="15171" y="11974"/>
                  <a:pt x="15171" y="11974"/>
                  <a:pt x="15171" y="11974"/>
                </a:cubicBezTo>
                <a:cubicBezTo>
                  <a:pt x="17135" y="11974"/>
                  <a:pt x="17135" y="11974"/>
                  <a:pt x="17135" y="11974"/>
                </a:cubicBezTo>
                <a:cubicBezTo>
                  <a:pt x="20473" y="14791"/>
                  <a:pt x="20473" y="14791"/>
                  <a:pt x="20473" y="14791"/>
                </a:cubicBezTo>
                <a:cubicBezTo>
                  <a:pt x="21062" y="15026"/>
                  <a:pt x="21455" y="15965"/>
                  <a:pt x="21259" y="16435"/>
                </a:cubicBezTo>
                <a:close/>
                <a:moveTo>
                  <a:pt x="16350" y="6574"/>
                </a:moveTo>
                <a:cubicBezTo>
                  <a:pt x="13208" y="6574"/>
                  <a:pt x="13208" y="6574"/>
                  <a:pt x="13208" y="6574"/>
                </a:cubicBezTo>
                <a:cubicBezTo>
                  <a:pt x="13208" y="12678"/>
                  <a:pt x="13208" y="12678"/>
                  <a:pt x="13208" y="12678"/>
                </a:cubicBezTo>
                <a:cubicBezTo>
                  <a:pt x="8102" y="12678"/>
                  <a:pt x="8102" y="12678"/>
                  <a:pt x="8102" y="12678"/>
                </a:cubicBezTo>
                <a:cubicBezTo>
                  <a:pt x="8102" y="6574"/>
                  <a:pt x="8102" y="6574"/>
                  <a:pt x="8102" y="6574"/>
                </a:cubicBezTo>
                <a:cubicBezTo>
                  <a:pt x="4960" y="6574"/>
                  <a:pt x="4960" y="6574"/>
                  <a:pt x="4960" y="6574"/>
                </a:cubicBezTo>
                <a:cubicBezTo>
                  <a:pt x="10655" y="0"/>
                  <a:pt x="10655" y="0"/>
                  <a:pt x="10655" y="0"/>
                </a:cubicBezTo>
                <a:lnTo>
                  <a:pt x="16350" y="657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6" name="Shape">
            <a:extLst>
              <a:ext uri="{FF2B5EF4-FFF2-40B4-BE49-F238E27FC236}">
                <a16:creationId xmlns:a16="http://schemas.microsoft.com/office/drawing/2014/main" id="{1BB71568-8BB3-4A19-871C-4AD4C3F8C2FD}"/>
              </a:ext>
            </a:extLst>
          </p:cNvPr>
          <p:cNvSpPr/>
          <p:nvPr/>
        </p:nvSpPr>
        <p:spPr>
          <a:xfrm>
            <a:off x="7494645" y="3870142"/>
            <a:ext cx="404880" cy="346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52" h="21600" extrusionOk="0">
                <a:moveTo>
                  <a:pt x="21278" y="16435"/>
                </a:moveTo>
                <a:cubicBezTo>
                  <a:pt x="20683" y="20426"/>
                  <a:pt x="20683" y="20426"/>
                  <a:pt x="20683" y="20426"/>
                </a:cubicBezTo>
                <a:cubicBezTo>
                  <a:pt x="20683" y="21130"/>
                  <a:pt x="20089" y="21600"/>
                  <a:pt x="19494" y="21600"/>
                </a:cubicBezTo>
                <a:cubicBezTo>
                  <a:pt x="2056" y="21600"/>
                  <a:pt x="2056" y="21600"/>
                  <a:pt x="2056" y="21600"/>
                </a:cubicBezTo>
                <a:cubicBezTo>
                  <a:pt x="1461" y="21600"/>
                  <a:pt x="867" y="21130"/>
                  <a:pt x="669" y="20426"/>
                </a:cubicBezTo>
                <a:cubicBezTo>
                  <a:pt x="74" y="16435"/>
                  <a:pt x="74" y="16435"/>
                  <a:pt x="74" y="16435"/>
                </a:cubicBezTo>
                <a:cubicBezTo>
                  <a:pt x="-124" y="15965"/>
                  <a:pt x="74" y="15026"/>
                  <a:pt x="669" y="14791"/>
                </a:cubicBezTo>
                <a:cubicBezTo>
                  <a:pt x="4037" y="11974"/>
                  <a:pt x="4037" y="11974"/>
                  <a:pt x="4037" y="11974"/>
                </a:cubicBezTo>
                <a:cubicBezTo>
                  <a:pt x="6217" y="11974"/>
                  <a:pt x="6217" y="11974"/>
                  <a:pt x="6217" y="11974"/>
                </a:cubicBezTo>
                <a:cubicBezTo>
                  <a:pt x="2650" y="15261"/>
                  <a:pt x="2650" y="15261"/>
                  <a:pt x="2650" y="15261"/>
                </a:cubicBezTo>
                <a:cubicBezTo>
                  <a:pt x="6415" y="15261"/>
                  <a:pt x="6415" y="15261"/>
                  <a:pt x="6415" y="15261"/>
                </a:cubicBezTo>
                <a:cubicBezTo>
                  <a:pt x="6415" y="15261"/>
                  <a:pt x="6614" y="15261"/>
                  <a:pt x="6614" y="15496"/>
                </a:cubicBezTo>
                <a:cubicBezTo>
                  <a:pt x="7406" y="18313"/>
                  <a:pt x="7406" y="18313"/>
                  <a:pt x="7406" y="18313"/>
                </a:cubicBezTo>
                <a:cubicBezTo>
                  <a:pt x="13946" y="18313"/>
                  <a:pt x="13946" y="18313"/>
                  <a:pt x="13946" y="18313"/>
                </a:cubicBezTo>
                <a:cubicBezTo>
                  <a:pt x="14738" y="15496"/>
                  <a:pt x="14738" y="15496"/>
                  <a:pt x="14738" y="15496"/>
                </a:cubicBezTo>
                <a:cubicBezTo>
                  <a:pt x="14738" y="15261"/>
                  <a:pt x="14937" y="15261"/>
                  <a:pt x="14937" y="15261"/>
                </a:cubicBezTo>
                <a:cubicBezTo>
                  <a:pt x="18702" y="15261"/>
                  <a:pt x="18702" y="15261"/>
                  <a:pt x="18702" y="15261"/>
                </a:cubicBezTo>
                <a:cubicBezTo>
                  <a:pt x="15135" y="11974"/>
                  <a:pt x="15135" y="11974"/>
                  <a:pt x="15135" y="11974"/>
                </a:cubicBezTo>
                <a:cubicBezTo>
                  <a:pt x="17315" y="11974"/>
                  <a:pt x="17315" y="11974"/>
                  <a:pt x="17315" y="11974"/>
                </a:cubicBezTo>
                <a:cubicBezTo>
                  <a:pt x="20683" y="14791"/>
                  <a:pt x="20683" y="14791"/>
                  <a:pt x="20683" y="14791"/>
                </a:cubicBezTo>
                <a:cubicBezTo>
                  <a:pt x="21278" y="15026"/>
                  <a:pt x="21476" y="15965"/>
                  <a:pt x="21278" y="16435"/>
                </a:cubicBezTo>
                <a:close/>
                <a:moveTo>
                  <a:pt x="10775" y="12678"/>
                </a:moveTo>
                <a:cubicBezTo>
                  <a:pt x="4830" y="6339"/>
                  <a:pt x="4830" y="6339"/>
                  <a:pt x="4830" y="6339"/>
                </a:cubicBezTo>
                <a:cubicBezTo>
                  <a:pt x="8199" y="6339"/>
                  <a:pt x="8199" y="6339"/>
                  <a:pt x="8199" y="6339"/>
                </a:cubicBezTo>
                <a:cubicBezTo>
                  <a:pt x="8199" y="0"/>
                  <a:pt x="8199" y="0"/>
                  <a:pt x="8199" y="0"/>
                </a:cubicBezTo>
                <a:cubicBezTo>
                  <a:pt x="13351" y="0"/>
                  <a:pt x="13351" y="0"/>
                  <a:pt x="13351" y="0"/>
                </a:cubicBezTo>
                <a:cubicBezTo>
                  <a:pt x="13351" y="6339"/>
                  <a:pt x="13351" y="6339"/>
                  <a:pt x="13351" y="6339"/>
                </a:cubicBezTo>
                <a:cubicBezTo>
                  <a:pt x="16522" y="6339"/>
                  <a:pt x="16522" y="6339"/>
                  <a:pt x="16522" y="6339"/>
                </a:cubicBezTo>
                <a:lnTo>
                  <a:pt x="10775" y="1267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7" name="Shape">
            <a:extLst>
              <a:ext uri="{FF2B5EF4-FFF2-40B4-BE49-F238E27FC236}">
                <a16:creationId xmlns:a16="http://schemas.microsoft.com/office/drawing/2014/main" id="{2D4041B1-B66F-4D19-8E9A-361F77DBE9D9}"/>
              </a:ext>
            </a:extLst>
          </p:cNvPr>
          <p:cNvSpPr/>
          <p:nvPr/>
        </p:nvSpPr>
        <p:spPr>
          <a:xfrm>
            <a:off x="8160634" y="3892367"/>
            <a:ext cx="366099" cy="3048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1" h="21600" extrusionOk="0">
                <a:moveTo>
                  <a:pt x="21380" y="14667"/>
                </a:moveTo>
                <a:cubicBezTo>
                  <a:pt x="20718" y="20000"/>
                  <a:pt x="20718" y="20000"/>
                  <a:pt x="20718" y="20000"/>
                </a:cubicBezTo>
                <a:cubicBezTo>
                  <a:pt x="20498" y="20800"/>
                  <a:pt x="19837" y="21600"/>
                  <a:pt x="19176" y="21600"/>
                </a:cubicBezTo>
                <a:cubicBezTo>
                  <a:pt x="2424" y="21600"/>
                  <a:pt x="2424" y="21600"/>
                  <a:pt x="2424" y="21600"/>
                </a:cubicBezTo>
                <a:cubicBezTo>
                  <a:pt x="1543" y="21600"/>
                  <a:pt x="1102" y="20800"/>
                  <a:pt x="882" y="20000"/>
                </a:cubicBezTo>
                <a:cubicBezTo>
                  <a:pt x="0" y="14667"/>
                  <a:pt x="0" y="14667"/>
                  <a:pt x="0" y="14667"/>
                </a:cubicBezTo>
                <a:cubicBezTo>
                  <a:pt x="0" y="13867"/>
                  <a:pt x="220" y="12800"/>
                  <a:pt x="441" y="12000"/>
                </a:cubicBezTo>
                <a:cubicBezTo>
                  <a:pt x="4188" y="1333"/>
                  <a:pt x="4188" y="1333"/>
                  <a:pt x="4188" y="1333"/>
                </a:cubicBezTo>
                <a:cubicBezTo>
                  <a:pt x="4408" y="533"/>
                  <a:pt x="5290" y="0"/>
                  <a:pt x="5951" y="0"/>
                </a:cubicBezTo>
                <a:cubicBezTo>
                  <a:pt x="8376" y="0"/>
                  <a:pt x="8376" y="0"/>
                  <a:pt x="8376" y="0"/>
                </a:cubicBezTo>
                <a:cubicBezTo>
                  <a:pt x="7935" y="5867"/>
                  <a:pt x="7935" y="5867"/>
                  <a:pt x="7935" y="5867"/>
                </a:cubicBezTo>
                <a:cubicBezTo>
                  <a:pt x="4629" y="5867"/>
                  <a:pt x="4629" y="5867"/>
                  <a:pt x="4629" y="5867"/>
                </a:cubicBezTo>
                <a:cubicBezTo>
                  <a:pt x="10800" y="11733"/>
                  <a:pt x="10800" y="11733"/>
                  <a:pt x="10800" y="11733"/>
                </a:cubicBezTo>
                <a:cubicBezTo>
                  <a:pt x="16751" y="5867"/>
                  <a:pt x="16751" y="5867"/>
                  <a:pt x="16751" y="5867"/>
                </a:cubicBezTo>
                <a:cubicBezTo>
                  <a:pt x="13665" y="5867"/>
                  <a:pt x="13665" y="5867"/>
                  <a:pt x="13665" y="5867"/>
                </a:cubicBezTo>
                <a:cubicBezTo>
                  <a:pt x="13224" y="0"/>
                  <a:pt x="13224" y="0"/>
                  <a:pt x="13224" y="0"/>
                </a:cubicBezTo>
                <a:cubicBezTo>
                  <a:pt x="15649" y="0"/>
                  <a:pt x="15649" y="0"/>
                  <a:pt x="15649" y="0"/>
                </a:cubicBezTo>
                <a:cubicBezTo>
                  <a:pt x="16310" y="0"/>
                  <a:pt x="16971" y="533"/>
                  <a:pt x="17412" y="1333"/>
                </a:cubicBezTo>
                <a:cubicBezTo>
                  <a:pt x="21159" y="12000"/>
                  <a:pt x="21159" y="12000"/>
                  <a:pt x="21159" y="12000"/>
                </a:cubicBezTo>
                <a:cubicBezTo>
                  <a:pt x="21380" y="12800"/>
                  <a:pt x="21600" y="13867"/>
                  <a:pt x="21380" y="14667"/>
                </a:cubicBezTo>
                <a:close/>
                <a:moveTo>
                  <a:pt x="18514" y="14400"/>
                </a:moveTo>
                <a:cubicBezTo>
                  <a:pt x="3086" y="14400"/>
                  <a:pt x="3086" y="14400"/>
                  <a:pt x="3086" y="14400"/>
                </a:cubicBezTo>
                <a:cubicBezTo>
                  <a:pt x="2424" y="14400"/>
                  <a:pt x="1984" y="15200"/>
                  <a:pt x="1984" y="16000"/>
                </a:cubicBezTo>
                <a:cubicBezTo>
                  <a:pt x="2424" y="18133"/>
                  <a:pt x="2424" y="18133"/>
                  <a:pt x="2424" y="18133"/>
                </a:cubicBezTo>
                <a:cubicBezTo>
                  <a:pt x="2424" y="18933"/>
                  <a:pt x="3086" y="19467"/>
                  <a:pt x="3747" y="19467"/>
                </a:cubicBezTo>
                <a:cubicBezTo>
                  <a:pt x="17853" y="19467"/>
                  <a:pt x="17853" y="19467"/>
                  <a:pt x="17853" y="19467"/>
                </a:cubicBezTo>
                <a:cubicBezTo>
                  <a:pt x="18514" y="19467"/>
                  <a:pt x="19176" y="18933"/>
                  <a:pt x="19176" y="18133"/>
                </a:cubicBezTo>
                <a:cubicBezTo>
                  <a:pt x="19396" y="16000"/>
                  <a:pt x="19396" y="16000"/>
                  <a:pt x="19396" y="16000"/>
                </a:cubicBezTo>
                <a:cubicBezTo>
                  <a:pt x="19616" y="15200"/>
                  <a:pt x="19176" y="14400"/>
                  <a:pt x="18514" y="14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8" name="Shape">
            <a:extLst>
              <a:ext uri="{FF2B5EF4-FFF2-40B4-BE49-F238E27FC236}">
                <a16:creationId xmlns:a16="http://schemas.microsoft.com/office/drawing/2014/main" id="{ACFE5574-7025-4A7A-9361-A840B5232325}"/>
              </a:ext>
            </a:extLst>
          </p:cNvPr>
          <p:cNvSpPr/>
          <p:nvPr/>
        </p:nvSpPr>
        <p:spPr>
          <a:xfrm>
            <a:off x="8787697" y="3911417"/>
            <a:ext cx="404814" cy="263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3886"/>
                </a:moveTo>
                <a:cubicBezTo>
                  <a:pt x="21600" y="18206"/>
                  <a:pt x="19200" y="21600"/>
                  <a:pt x="16400" y="21600"/>
                </a:cubicBezTo>
                <a:cubicBezTo>
                  <a:pt x="3800" y="21600"/>
                  <a:pt x="3800" y="21600"/>
                  <a:pt x="3800" y="21600"/>
                </a:cubicBezTo>
                <a:cubicBezTo>
                  <a:pt x="1600" y="21600"/>
                  <a:pt x="0" y="19131"/>
                  <a:pt x="0" y="15737"/>
                </a:cubicBezTo>
                <a:cubicBezTo>
                  <a:pt x="0" y="12651"/>
                  <a:pt x="1600" y="9874"/>
                  <a:pt x="3800" y="9874"/>
                </a:cubicBezTo>
                <a:cubicBezTo>
                  <a:pt x="4000" y="9874"/>
                  <a:pt x="4200" y="9874"/>
                  <a:pt x="4400" y="9874"/>
                </a:cubicBezTo>
                <a:cubicBezTo>
                  <a:pt x="4200" y="9566"/>
                  <a:pt x="4200" y="8949"/>
                  <a:pt x="4200" y="8640"/>
                </a:cubicBezTo>
                <a:cubicBezTo>
                  <a:pt x="4200" y="3703"/>
                  <a:pt x="6800" y="0"/>
                  <a:pt x="10000" y="0"/>
                </a:cubicBezTo>
                <a:cubicBezTo>
                  <a:pt x="12600" y="0"/>
                  <a:pt x="14800" y="2469"/>
                  <a:pt x="15400" y="6171"/>
                </a:cubicBezTo>
                <a:cubicBezTo>
                  <a:pt x="15800" y="6171"/>
                  <a:pt x="16000" y="6171"/>
                  <a:pt x="16400" y="6171"/>
                </a:cubicBezTo>
                <a:cubicBezTo>
                  <a:pt x="19200" y="6171"/>
                  <a:pt x="21600" y="9566"/>
                  <a:pt x="21600" y="138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9" name="Shape">
            <a:extLst>
              <a:ext uri="{FF2B5EF4-FFF2-40B4-BE49-F238E27FC236}">
                <a16:creationId xmlns:a16="http://schemas.microsoft.com/office/drawing/2014/main" id="{00AB9BC7-2333-4594-8F1D-F92D2D082680}"/>
              </a:ext>
            </a:extLst>
          </p:cNvPr>
          <p:cNvSpPr/>
          <p:nvPr/>
        </p:nvSpPr>
        <p:spPr>
          <a:xfrm>
            <a:off x="9433809" y="3911417"/>
            <a:ext cx="404814" cy="263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3886"/>
                </a:moveTo>
                <a:cubicBezTo>
                  <a:pt x="21600" y="18206"/>
                  <a:pt x="19200" y="21600"/>
                  <a:pt x="16400" y="21600"/>
                </a:cubicBezTo>
                <a:cubicBezTo>
                  <a:pt x="12200" y="21600"/>
                  <a:pt x="12200" y="21600"/>
                  <a:pt x="12200" y="21600"/>
                </a:cubicBezTo>
                <a:cubicBezTo>
                  <a:pt x="12200" y="15429"/>
                  <a:pt x="12200" y="15429"/>
                  <a:pt x="12200" y="15429"/>
                </a:cubicBezTo>
                <a:cubicBezTo>
                  <a:pt x="14600" y="15429"/>
                  <a:pt x="14600" y="15429"/>
                  <a:pt x="14600" y="15429"/>
                </a:cubicBezTo>
                <a:cubicBezTo>
                  <a:pt x="10800" y="7714"/>
                  <a:pt x="10800" y="7714"/>
                  <a:pt x="10800" y="7714"/>
                </a:cubicBezTo>
                <a:cubicBezTo>
                  <a:pt x="7000" y="15429"/>
                  <a:pt x="7000" y="15429"/>
                  <a:pt x="7000" y="15429"/>
                </a:cubicBezTo>
                <a:cubicBezTo>
                  <a:pt x="9200" y="15429"/>
                  <a:pt x="9200" y="15429"/>
                  <a:pt x="9200" y="15429"/>
                </a:cubicBezTo>
                <a:cubicBezTo>
                  <a:pt x="9200" y="21600"/>
                  <a:pt x="9200" y="21600"/>
                  <a:pt x="9200" y="21600"/>
                </a:cubicBezTo>
                <a:cubicBezTo>
                  <a:pt x="3800" y="21600"/>
                  <a:pt x="3800" y="21600"/>
                  <a:pt x="3800" y="21600"/>
                </a:cubicBezTo>
                <a:cubicBezTo>
                  <a:pt x="1800" y="21600"/>
                  <a:pt x="0" y="19131"/>
                  <a:pt x="0" y="15737"/>
                </a:cubicBezTo>
                <a:cubicBezTo>
                  <a:pt x="0" y="12651"/>
                  <a:pt x="1800" y="9874"/>
                  <a:pt x="3800" y="9874"/>
                </a:cubicBezTo>
                <a:cubicBezTo>
                  <a:pt x="4000" y="9874"/>
                  <a:pt x="4200" y="9874"/>
                  <a:pt x="4400" y="9874"/>
                </a:cubicBezTo>
                <a:cubicBezTo>
                  <a:pt x="4400" y="9566"/>
                  <a:pt x="4200" y="9257"/>
                  <a:pt x="4200" y="8640"/>
                </a:cubicBezTo>
                <a:cubicBezTo>
                  <a:pt x="4200" y="4011"/>
                  <a:pt x="6800" y="0"/>
                  <a:pt x="10000" y="0"/>
                </a:cubicBezTo>
                <a:cubicBezTo>
                  <a:pt x="12600" y="0"/>
                  <a:pt x="14800" y="2777"/>
                  <a:pt x="15600" y="6171"/>
                </a:cubicBezTo>
                <a:cubicBezTo>
                  <a:pt x="15800" y="6171"/>
                  <a:pt x="16200" y="6171"/>
                  <a:pt x="16400" y="6171"/>
                </a:cubicBezTo>
                <a:cubicBezTo>
                  <a:pt x="19200" y="6171"/>
                  <a:pt x="21600" y="9566"/>
                  <a:pt x="21600" y="138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0" name="Shape">
            <a:extLst>
              <a:ext uri="{FF2B5EF4-FFF2-40B4-BE49-F238E27FC236}">
                <a16:creationId xmlns:a16="http://schemas.microsoft.com/office/drawing/2014/main" id="{EF2C19C3-E1E0-4C36-831F-B30CEBDDFE1B}"/>
              </a:ext>
            </a:extLst>
          </p:cNvPr>
          <p:cNvSpPr/>
          <p:nvPr/>
        </p:nvSpPr>
        <p:spPr>
          <a:xfrm>
            <a:off x="10100207" y="3864083"/>
            <a:ext cx="360420" cy="3584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22" h="21488" extrusionOk="0">
                <a:moveTo>
                  <a:pt x="20988" y="2138"/>
                </a:moveTo>
                <a:cubicBezTo>
                  <a:pt x="2060" y="21038"/>
                  <a:pt x="2060" y="21038"/>
                  <a:pt x="2060" y="21038"/>
                </a:cubicBezTo>
                <a:cubicBezTo>
                  <a:pt x="1837" y="21263"/>
                  <a:pt x="1614" y="21488"/>
                  <a:pt x="1169" y="21488"/>
                </a:cubicBezTo>
                <a:cubicBezTo>
                  <a:pt x="946" y="21488"/>
                  <a:pt x="724" y="21263"/>
                  <a:pt x="501" y="21038"/>
                </a:cubicBezTo>
                <a:cubicBezTo>
                  <a:pt x="-167" y="20588"/>
                  <a:pt x="-167" y="19913"/>
                  <a:pt x="501" y="19463"/>
                </a:cubicBezTo>
                <a:cubicBezTo>
                  <a:pt x="19206" y="338"/>
                  <a:pt x="19206" y="338"/>
                  <a:pt x="19206" y="338"/>
                </a:cubicBezTo>
                <a:cubicBezTo>
                  <a:pt x="19652" y="-112"/>
                  <a:pt x="20320" y="-112"/>
                  <a:pt x="20988" y="338"/>
                </a:cubicBezTo>
                <a:cubicBezTo>
                  <a:pt x="21433" y="788"/>
                  <a:pt x="21433" y="1688"/>
                  <a:pt x="20988" y="2138"/>
                </a:cubicBezTo>
                <a:close/>
                <a:moveTo>
                  <a:pt x="2505" y="14738"/>
                </a:moveTo>
                <a:cubicBezTo>
                  <a:pt x="1169" y="9788"/>
                  <a:pt x="5400" y="3713"/>
                  <a:pt x="6513" y="2813"/>
                </a:cubicBezTo>
                <a:cubicBezTo>
                  <a:pt x="7404" y="1688"/>
                  <a:pt x="10076" y="2363"/>
                  <a:pt x="12748" y="4388"/>
                </a:cubicBezTo>
                <a:cubicBezTo>
                  <a:pt x="11412" y="5738"/>
                  <a:pt x="11412" y="5738"/>
                  <a:pt x="11412" y="5738"/>
                </a:cubicBezTo>
                <a:cubicBezTo>
                  <a:pt x="9631" y="4388"/>
                  <a:pt x="7849" y="3938"/>
                  <a:pt x="7627" y="4163"/>
                </a:cubicBezTo>
                <a:cubicBezTo>
                  <a:pt x="7404" y="4613"/>
                  <a:pt x="7627" y="6188"/>
                  <a:pt x="8963" y="8213"/>
                </a:cubicBezTo>
                <a:lnTo>
                  <a:pt x="2505" y="14738"/>
                </a:lnTo>
                <a:close/>
                <a:moveTo>
                  <a:pt x="16979" y="8438"/>
                </a:moveTo>
                <a:cubicBezTo>
                  <a:pt x="19206" y="11588"/>
                  <a:pt x="20320" y="14513"/>
                  <a:pt x="19206" y="15638"/>
                </a:cubicBezTo>
                <a:cubicBezTo>
                  <a:pt x="17870" y="16763"/>
                  <a:pt x="11412" y="21263"/>
                  <a:pt x="6291" y="19238"/>
                </a:cubicBezTo>
                <a:cubicBezTo>
                  <a:pt x="12971" y="12488"/>
                  <a:pt x="12971" y="12488"/>
                  <a:pt x="12971" y="12488"/>
                </a:cubicBezTo>
                <a:cubicBezTo>
                  <a:pt x="15421" y="14063"/>
                  <a:pt x="17202" y="14738"/>
                  <a:pt x="17647" y="14288"/>
                </a:cubicBezTo>
                <a:cubicBezTo>
                  <a:pt x="17870" y="14063"/>
                  <a:pt x="17425" y="12038"/>
                  <a:pt x="15643" y="9788"/>
                </a:cubicBezTo>
                <a:lnTo>
                  <a:pt x="16979" y="843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1" name="Shape">
            <a:extLst>
              <a:ext uri="{FF2B5EF4-FFF2-40B4-BE49-F238E27FC236}">
                <a16:creationId xmlns:a16="http://schemas.microsoft.com/office/drawing/2014/main" id="{D01107A8-00D5-4F40-AC20-38E254EFCB66}"/>
              </a:ext>
            </a:extLst>
          </p:cNvPr>
          <p:cNvSpPr/>
          <p:nvPr/>
        </p:nvSpPr>
        <p:spPr>
          <a:xfrm>
            <a:off x="10742440" y="3854695"/>
            <a:ext cx="367075" cy="3768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847" h="18853" extrusionOk="0">
                <a:moveTo>
                  <a:pt x="11250" y="7897"/>
                </a:moveTo>
                <a:cubicBezTo>
                  <a:pt x="14143" y="10902"/>
                  <a:pt x="15685" y="14283"/>
                  <a:pt x="14528" y="15410"/>
                </a:cubicBezTo>
                <a:cubicBezTo>
                  <a:pt x="13371" y="16537"/>
                  <a:pt x="6235" y="21420"/>
                  <a:pt x="1800" y="17100"/>
                </a:cubicBezTo>
                <a:cubicBezTo>
                  <a:pt x="-2636" y="12780"/>
                  <a:pt x="2378" y="5830"/>
                  <a:pt x="3535" y="4703"/>
                </a:cubicBezTo>
                <a:cubicBezTo>
                  <a:pt x="4693" y="3389"/>
                  <a:pt x="8164" y="4891"/>
                  <a:pt x="11250" y="7897"/>
                </a:cubicBezTo>
                <a:close/>
                <a:moveTo>
                  <a:pt x="10093" y="8836"/>
                </a:moveTo>
                <a:cubicBezTo>
                  <a:pt x="7585" y="6394"/>
                  <a:pt x="4885" y="5643"/>
                  <a:pt x="4693" y="6018"/>
                </a:cubicBezTo>
                <a:cubicBezTo>
                  <a:pt x="4307" y="6206"/>
                  <a:pt x="5078" y="8836"/>
                  <a:pt x="7585" y="11465"/>
                </a:cubicBezTo>
                <a:cubicBezTo>
                  <a:pt x="10285" y="13907"/>
                  <a:pt x="12985" y="14658"/>
                  <a:pt x="13178" y="14283"/>
                </a:cubicBezTo>
                <a:cubicBezTo>
                  <a:pt x="13564" y="14095"/>
                  <a:pt x="12793" y="11465"/>
                  <a:pt x="10093" y="8836"/>
                </a:cubicBezTo>
                <a:close/>
                <a:moveTo>
                  <a:pt x="9321" y="2450"/>
                </a:moveTo>
                <a:cubicBezTo>
                  <a:pt x="10285" y="571"/>
                  <a:pt x="10285" y="571"/>
                  <a:pt x="10285" y="571"/>
                </a:cubicBezTo>
                <a:cubicBezTo>
                  <a:pt x="10671" y="8"/>
                  <a:pt x="11250" y="-180"/>
                  <a:pt x="11828" y="196"/>
                </a:cubicBezTo>
                <a:cubicBezTo>
                  <a:pt x="12214" y="383"/>
                  <a:pt x="12407" y="947"/>
                  <a:pt x="12214" y="1510"/>
                </a:cubicBezTo>
                <a:cubicBezTo>
                  <a:pt x="11057" y="3389"/>
                  <a:pt x="11057" y="3389"/>
                  <a:pt x="11057" y="3389"/>
                </a:cubicBezTo>
                <a:cubicBezTo>
                  <a:pt x="10864" y="3764"/>
                  <a:pt x="10478" y="3952"/>
                  <a:pt x="10093" y="3952"/>
                </a:cubicBezTo>
                <a:cubicBezTo>
                  <a:pt x="9900" y="3952"/>
                  <a:pt x="9900" y="3952"/>
                  <a:pt x="9707" y="3764"/>
                </a:cubicBezTo>
                <a:cubicBezTo>
                  <a:pt x="9128" y="3577"/>
                  <a:pt x="8935" y="3013"/>
                  <a:pt x="9321" y="2450"/>
                </a:cubicBezTo>
                <a:close/>
                <a:moveTo>
                  <a:pt x="12600" y="6018"/>
                </a:moveTo>
                <a:cubicBezTo>
                  <a:pt x="12214" y="5643"/>
                  <a:pt x="12214" y="5079"/>
                  <a:pt x="12600" y="4703"/>
                </a:cubicBezTo>
                <a:cubicBezTo>
                  <a:pt x="14721" y="2637"/>
                  <a:pt x="14721" y="2637"/>
                  <a:pt x="14721" y="2637"/>
                </a:cubicBezTo>
                <a:cubicBezTo>
                  <a:pt x="15107" y="2262"/>
                  <a:pt x="15685" y="2262"/>
                  <a:pt x="16071" y="2637"/>
                </a:cubicBezTo>
                <a:cubicBezTo>
                  <a:pt x="16457" y="3013"/>
                  <a:pt x="16457" y="3764"/>
                  <a:pt x="16071" y="4140"/>
                </a:cubicBezTo>
                <a:cubicBezTo>
                  <a:pt x="14143" y="6018"/>
                  <a:pt x="14143" y="6018"/>
                  <a:pt x="14143" y="6018"/>
                </a:cubicBezTo>
                <a:cubicBezTo>
                  <a:pt x="13950" y="6206"/>
                  <a:pt x="13564" y="6394"/>
                  <a:pt x="13371" y="6394"/>
                </a:cubicBezTo>
                <a:cubicBezTo>
                  <a:pt x="13178" y="6394"/>
                  <a:pt x="12793" y="6206"/>
                  <a:pt x="12600" y="6018"/>
                </a:cubicBezTo>
                <a:close/>
                <a:moveTo>
                  <a:pt x="18385" y="8272"/>
                </a:moveTo>
                <a:cubicBezTo>
                  <a:pt x="16264" y="9399"/>
                  <a:pt x="16264" y="9399"/>
                  <a:pt x="16264" y="9399"/>
                </a:cubicBezTo>
                <a:cubicBezTo>
                  <a:pt x="16264" y="9399"/>
                  <a:pt x="16071" y="9587"/>
                  <a:pt x="15878" y="9587"/>
                </a:cubicBezTo>
                <a:cubicBezTo>
                  <a:pt x="15493" y="9587"/>
                  <a:pt x="15107" y="9399"/>
                  <a:pt x="14914" y="9023"/>
                </a:cubicBezTo>
                <a:cubicBezTo>
                  <a:pt x="14721" y="8460"/>
                  <a:pt x="14721" y="7897"/>
                  <a:pt x="15300" y="7521"/>
                </a:cubicBezTo>
                <a:cubicBezTo>
                  <a:pt x="17421" y="6582"/>
                  <a:pt x="17421" y="6582"/>
                  <a:pt x="17421" y="6582"/>
                </a:cubicBezTo>
                <a:cubicBezTo>
                  <a:pt x="17807" y="6206"/>
                  <a:pt x="18385" y="6394"/>
                  <a:pt x="18771" y="6957"/>
                </a:cubicBezTo>
                <a:cubicBezTo>
                  <a:pt x="18964" y="7333"/>
                  <a:pt x="18771" y="8084"/>
                  <a:pt x="18385" y="827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82" name="Group">
            <a:extLst>
              <a:ext uri="{FF2B5EF4-FFF2-40B4-BE49-F238E27FC236}">
                <a16:creationId xmlns:a16="http://schemas.microsoft.com/office/drawing/2014/main" id="{3C4E5859-07D2-4A92-923D-37818808A451}"/>
              </a:ext>
            </a:extLst>
          </p:cNvPr>
          <p:cNvGrpSpPr/>
          <p:nvPr/>
        </p:nvGrpSpPr>
        <p:grpSpPr>
          <a:xfrm>
            <a:off x="9497148" y="4539030"/>
            <a:ext cx="293792" cy="295336"/>
            <a:chOff x="0" y="0"/>
            <a:chExt cx="357112" cy="358988"/>
          </a:xfrm>
          <a:solidFill>
            <a:schemeClr val="bg1"/>
          </a:solidFill>
        </p:grpSpPr>
        <p:sp>
          <p:nvSpPr>
            <p:cNvPr id="83" name="Shape">
              <a:extLst>
                <a:ext uri="{FF2B5EF4-FFF2-40B4-BE49-F238E27FC236}">
                  <a16:creationId xmlns:a16="http://schemas.microsoft.com/office/drawing/2014/main" id="{4FCA772F-1108-4160-9DA5-BC7373A7B825}"/>
                </a:ext>
              </a:extLst>
            </p:cNvPr>
            <p:cNvSpPr/>
            <p:nvPr/>
          </p:nvSpPr>
          <p:spPr>
            <a:xfrm>
              <a:off x="0" y="0"/>
              <a:ext cx="357113" cy="3589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59" h="21600" extrusionOk="0">
                  <a:moveTo>
                    <a:pt x="18635" y="2182"/>
                  </a:moveTo>
                  <a:cubicBezTo>
                    <a:pt x="17365" y="655"/>
                    <a:pt x="15459" y="0"/>
                    <a:pt x="13553" y="0"/>
                  </a:cubicBezTo>
                  <a:cubicBezTo>
                    <a:pt x="11647" y="0"/>
                    <a:pt x="9953" y="655"/>
                    <a:pt x="8471" y="2182"/>
                  </a:cubicBezTo>
                  <a:cubicBezTo>
                    <a:pt x="6565" y="4145"/>
                    <a:pt x="5929" y="7200"/>
                    <a:pt x="6776" y="10036"/>
                  </a:cubicBezTo>
                  <a:cubicBezTo>
                    <a:pt x="1059" y="15927"/>
                    <a:pt x="1059" y="15927"/>
                    <a:pt x="1059" y="15927"/>
                  </a:cubicBezTo>
                  <a:cubicBezTo>
                    <a:pt x="0" y="17018"/>
                    <a:pt x="0" y="18109"/>
                    <a:pt x="0" y="18764"/>
                  </a:cubicBezTo>
                  <a:cubicBezTo>
                    <a:pt x="0" y="20073"/>
                    <a:pt x="1059" y="20945"/>
                    <a:pt x="1271" y="21164"/>
                  </a:cubicBezTo>
                  <a:cubicBezTo>
                    <a:pt x="1694" y="21600"/>
                    <a:pt x="1694" y="21600"/>
                    <a:pt x="1694" y="21600"/>
                  </a:cubicBezTo>
                  <a:cubicBezTo>
                    <a:pt x="2541" y="21382"/>
                    <a:pt x="2541" y="21382"/>
                    <a:pt x="2541" y="21382"/>
                  </a:cubicBezTo>
                  <a:cubicBezTo>
                    <a:pt x="6565" y="20727"/>
                    <a:pt x="6565" y="20727"/>
                    <a:pt x="6565" y="20727"/>
                  </a:cubicBezTo>
                  <a:cubicBezTo>
                    <a:pt x="8047" y="20509"/>
                    <a:pt x="8047" y="20509"/>
                    <a:pt x="8047" y="20509"/>
                  </a:cubicBezTo>
                  <a:cubicBezTo>
                    <a:pt x="8047" y="18982"/>
                    <a:pt x="8047" y="18982"/>
                    <a:pt x="8047" y="18982"/>
                  </a:cubicBezTo>
                  <a:cubicBezTo>
                    <a:pt x="8047" y="18327"/>
                    <a:pt x="8047" y="18327"/>
                    <a:pt x="8047" y="18327"/>
                  </a:cubicBezTo>
                  <a:cubicBezTo>
                    <a:pt x="8894" y="18327"/>
                    <a:pt x="8894" y="18327"/>
                    <a:pt x="8894" y="18327"/>
                  </a:cubicBezTo>
                  <a:cubicBezTo>
                    <a:pt x="9953" y="18327"/>
                    <a:pt x="9953" y="18327"/>
                    <a:pt x="9953" y="18327"/>
                  </a:cubicBezTo>
                  <a:cubicBezTo>
                    <a:pt x="10376" y="17236"/>
                    <a:pt x="10376" y="17236"/>
                    <a:pt x="10376" y="17236"/>
                  </a:cubicBezTo>
                  <a:cubicBezTo>
                    <a:pt x="11224" y="14400"/>
                    <a:pt x="11224" y="14400"/>
                    <a:pt x="11224" y="14400"/>
                  </a:cubicBezTo>
                  <a:cubicBezTo>
                    <a:pt x="12071" y="14618"/>
                    <a:pt x="12918" y="14836"/>
                    <a:pt x="13553" y="14836"/>
                  </a:cubicBezTo>
                  <a:cubicBezTo>
                    <a:pt x="15459" y="14836"/>
                    <a:pt x="17365" y="13964"/>
                    <a:pt x="18635" y="12655"/>
                  </a:cubicBezTo>
                  <a:cubicBezTo>
                    <a:pt x="21600" y="9818"/>
                    <a:pt x="21600" y="5018"/>
                    <a:pt x="18635" y="2182"/>
                  </a:cubicBezTo>
                  <a:close/>
                  <a:moveTo>
                    <a:pt x="17576" y="11345"/>
                  </a:moveTo>
                  <a:cubicBezTo>
                    <a:pt x="16518" y="12436"/>
                    <a:pt x="15035" y="13091"/>
                    <a:pt x="13553" y="13091"/>
                  </a:cubicBezTo>
                  <a:cubicBezTo>
                    <a:pt x="12706" y="13091"/>
                    <a:pt x="11647" y="12655"/>
                    <a:pt x="10800" y="12218"/>
                  </a:cubicBezTo>
                  <a:cubicBezTo>
                    <a:pt x="9953" y="12873"/>
                    <a:pt x="9953" y="12873"/>
                    <a:pt x="9953" y="12873"/>
                  </a:cubicBezTo>
                  <a:cubicBezTo>
                    <a:pt x="8894" y="16582"/>
                    <a:pt x="8894" y="16582"/>
                    <a:pt x="8894" y="16582"/>
                  </a:cubicBezTo>
                  <a:cubicBezTo>
                    <a:pt x="6353" y="16582"/>
                    <a:pt x="6353" y="16582"/>
                    <a:pt x="6353" y="16582"/>
                  </a:cubicBezTo>
                  <a:cubicBezTo>
                    <a:pt x="6353" y="18982"/>
                    <a:pt x="6353" y="18982"/>
                    <a:pt x="6353" y="18982"/>
                  </a:cubicBezTo>
                  <a:cubicBezTo>
                    <a:pt x="2329" y="19636"/>
                    <a:pt x="2329" y="19636"/>
                    <a:pt x="2329" y="19636"/>
                  </a:cubicBezTo>
                  <a:cubicBezTo>
                    <a:pt x="2329" y="19636"/>
                    <a:pt x="847" y="18545"/>
                    <a:pt x="2329" y="17236"/>
                  </a:cubicBezTo>
                  <a:cubicBezTo>
                    <a:pt x="3388" y="16145"/>
                    <a:pt x="7412" y="11782"/>
                    <a:pt x="8894" y="10255"/>
                  </a:cubicBezTo>
                  <a:cubicBezTo>
                    <a:pt x="7624" y="8073"/>
                    <a:pt x="7835" y="5236"/>
                    <a:pt x="9741" y="3273"/>
                  </a:cubicBezTo>
                  <a:cubicBezTo>
                    <a:pt x="10800" y="2182"/>
                    <a:pt x="12282" y="1745"/>
                    <a:pt x="13553" y="1745"/>
                  </a:cubicBezTo>
                  <a:cubicBezTo>
                    <a:pt x="15035" y="1745"/>
                    <a:pt x="16518" y="2182"/>
                    <a:pt x="17576" y="3273"/>
                  </a:cubicBezTo>
                  <a:cubicBezTo>
                    <a:pt x="19694" y="5455"/>
                    <a:pt x="19694" y="9164"/>
                    <a:pt x="17576" y="113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4" name="Shape">
              <a:extLst>
                <a:ext uri="{FF2B5EF4-FFF2-40B4-BE49-F238E27FC236}">
                  <a16:creationId xmlns:a16="http://schemas.microsoft.com/office/drawing/2014/main" id="{E46C9B67-5424-42B0-B144-1F01067ED7EC}"/>
                </a:ext>
              </a:extLst>
            </p:cNvPr>
            <p:cNvSpPr/>
            <p:nvPr/>
          </p:nvSpPr>
          <p:spPr>
            <a:xfrm>
              <a:off x="198292" y="69418"/>
              <a:ext cx="86920" cy="86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31" h="20520" extrusionOk="0">
                  <a:moveTo>
                    <a:pt x="2492" y="3240"/>
                  </a:moveTo>
                  <a:cubicBezTo>
                    <a:pt x="-831" y="6696"/>
                    <a:pt x="-831" y="13608"/>
                    <a:pt x="2492" y="17064"/>
                  </a:cubicBezTo>
                  <a:cubicBezTo>
                    <a:pt x="4984" y="19656"/>
                    <a:pt x="7477" y="20520"/>
                    <a:pt x="9969" y="20520"/>
                  </a:cubicBezTo>
                  <a:cubicBezTo>
                    <a:pt x="12461" y="20520"/>
                    <a:pt x="14954" y="19656"/>
                    <a:pt x="16615" y="17064"/>
                  </a:cubicBezTo>
                  <a:cubicBezTo>
                    <a:pt x="20769" y="13608"/>
                    <a:pt x="20769" y="6696"/>
                    <a:pt x="16615" y="3240"/>
                  </a:cubicBezTo>
                  <a:cubicBezTo>
                    <a:pt x="13292" y="-1080"/>
                    <a:pt x="6646" y="-1080"/>
                    <a:pt x="2492" y="3240"/>
                  </a:cubicBezTo>
                  <a:close/>
                  <a:moveTo>
                    <a:pt x="14954" y="15336"/>
                  </a:moveTo>
                  <a:cubicBezTo>
                    <a:pt x="12461" y="17928"/>
                    <a:pt x="7477" y="17928"/>
                    <a:pt x="4984" y="15336"/>
                  </a:cubicBezTo>
                  <a:cubicBezTo>
                    <a:pt x="2492" y="12744"/>
                    <a:pt x="2492" y="7560"/>
                    <a:pt x="4984" y="4968"/>
                  </a:cubicBezTo>
                  <a:cubicBezTo>
                    <a:pt x="6646" y="4104"/>
                    <a:pt x="8307" y="3240"/>
                    <a:pt x="9969" y="3240"/>
                  </a:cubicBezTo>
                  <a:cubicBezTo>
                    <a:pt x="11631" y="3240"/>
                    <a:pt x="13292" y="4104"/>
                    <a:pt x="14954" y="4968"/>
                  </a:cubicBezTo>
                  <a:cubicBezTo>
                    <a:pt x="17446" y="7560"/>
                    <a:pt x="17446" y="12744"/>
                    <a:pt x="14954" y="153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85" name="Group">
            <a:extLst>
              <a:ext uri="{FF2B5EF4-FFF2-40B4-BE49-F238E27FC236}">
                <a16:creationId xmlns:a16="http://schemas.microsoft.com/office/drawing/2014/main" id="{6F8D5E2C-22C4-4FDF-84D8-55990BBEEEC4}"/>
              </a:ext>
            </a:extLst>
          </p:cNvPr>
          <p:cNvGrpSpPr/>
          <p:nvPr/>
        </p:nvGrpSpPr>
        <p:grpSpPr>
          <a:xfrm>
            <a:off x="1108430" y="4698581"/>
            <a:ext cx="250494" cy="342139"/>
            <a:chOff x="0" y="0"/>
            <a:chExt cx="304482" cy="415879"/>
          </a:xfrm>
          <a:solidFill>
            <a:schemeClr val="bg1"/>
          </a:solidFill>
        </p:grpSpPr>
        <p:sp>
          <p:nvSpPr>
            <p:cNvPr id="86" name="Rectangle">
              <a:extLst>
                <a:ext uri="{FF2B5EF4-FFF2-40B4-BE49-F238E27FC236}">
                  <a16:creationId xmlns:a16="http://schemas.microsoft.com/office/drawing/2014/main" id="{C85CFA9A-8E78-46CD-B925-A5B7D643C928}"/>
                </a:ext>
              </a:extLst>
            </p:cNvPr>
            <p:cNvSpPr/>
            <p:nvPr/>
          </p:nvSpPr>
          <p:spPr>
            <a:xfrm>
              <a:off x="48271" y="83175"/>
              <a:ext cx="68324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7" name="Rectangle">
              <a:extLst>
                <a:ext uri="{FF2B5EF4-FFF2-40B4-BE49-F238E27FC236}">
                  <a16:creationId xmlns:a16="http://schemas.microsoft.com/office/drawing/2014/main" id="{8D94C379-8734-4428-832C-8C9EB20898BA}"/>
                </a:ext>
              </a:extLst>
            </p:cNvPr>
            <p:cNvSpPr/>
            <p:nvPr/>
          </p:nvSpPr>
          <p:spPr>
            <a:xfrm>
              <a:off x="48271" y="184174"/>
              <a:ext cx="172293" cy="20052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8" name="Rectangle">
              <a:extLst>
                <a:ext uri="{FF2B5EF4-FFF2-40B4-BE49-F238E27FC236}">
                  <a16:creationId xmlns:a16="http://schemas.microsoft.com/office/drawing/2014/main" id="{2AF01108-36E3-4FAA-97A7-BA4E9BBF1FCB}"/>
                </a:ext>
              </a:extLst>
            </p:cNvPr>
            <p:cNvSpPr/>
            <p:nvPr/>
          </p:nvSpPr>
          <p:spPr>
            <a:xfrm>
              <a:off x="48271" y="228733"/>
              <a:ext cx="172293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9" name="Rectangle">
              <a:extLst>
                <a:ext uri="{FF2B5EF4-FFF2-40B4-BE49-F238E27FC236}">
                  <a16:creationId xmlns:a16="http://schemas.microsoft.com/office/drawing/2014/main" id="{2B102F4A-47D6-42D6-AE2A-AA7D4C64522A}"/>
                </a:ext>
              </a:extLst>
            </p:cNvPr>
            <p:cNvSpPr/>
            <p:nvPr/>
          </p:nvSpPr>
          <p:spPr>
            <a:xfrm>
              <a:off x="48271" y="273291"/>
              <a:ext cx="96544" cy="2153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5E0CFB80-7A94-49E1-A56C-B0FB0A2BD849}"/>
                </a:ext>
              </a:extLst>
            </p:cNvPr>
            <p:cNvSpPr/>
            <p:nvPr/>
          </p:nvSpPr>
          <p:spPr>
            <a:xfrm>
              <a:off x="0" y="-1"/>
              <a:ext cx="304483" cy="390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054" y="0"/>
                  </a:moveTo>
                  <a:cubicBezTo>
                    <a:pt x="4320" y="0"/>
                    <a:pt x="4320" y="0"/>
                    <a:pt x="4320" y="0"/>
                  </a:cubicBezTo>
                  <a:cubicBezTo>
                    <a:pt x="1906" y="0"/>
                    <a:pt x="0" y="1473"/>
                    <a:pt x="0" y="3338"/>
                  </a:cubicBezTo>
                  <a:cubicBezTo>
                    <a:pt x="0" y="18164"/>
                    <a:pt x="0" y="18164"/>
                    <a:pt x="0" y="18164"/>
                  </a:cubicBezTo>
                  <a:cubicBezTo>
                    <a:pt x="0" y="20029"/>
                    <a:pt x="1906" y="21600"/>
                    <a:pt x="4320" y="21600"/>
                  </a:cubicBezTo>
                  <a:cubicBezTo>
                    <a:pt x="11562" y="21600"/>
                    <a:pt x="11562" y="21600"/>
                    <a:pt x="11562" y="21600"/>
                  </a:cubicBezTo>
                  <a:cubicBezTo>
                    <a:pt x="11562" y="19931"/>
                    <a:pt x="11562" y="19931"/>
                    <a:pt x="11562" y="19931"/>
                  </a:cubicBezTo>
                  <a:cubicBezTo>
                    <a:pt x="4320" y="19931"/>
                    <a:pt x="4320" y="19931"/>
                    <a:pt x="4320" y="19931"/>
                  </a:cubicBezTo>
                  <a:cubicBezTo>
                    <a:pt x="3049" y="19931"/>
                    <a:pt x="2033" y="19145"/>
                    <a:pt x="2033" y="18164"/>
                  </a:cubicBezTo>
                  <a:cubicBezTo>
                    <a:pt x="2033" y="3338"/>
                    <a:pt x="2033" y="3338"/>
                    <a:pt x="2033" y="3338"/>
                  </a:cubicBezTo>
                  <a:cubicBezTo>
                    <a:pt x="2033" y="2356"/>
                    <a:pt x="3049" y="1571"/>
                    <a:pt x="4320" y="1571"/>
                  </a:cubicBezTo>
                  <a:cubicBezTo>
                    <a:pt x="10038" y="1571"/>
                    <a:pt x="10038" y="1571"/>
                    <a:pt x="10038" y="1571"/>
                  </a:cubicBezTo>
                  <a:cubicBezTo>
                    <a:pt x="10038" y="6578"/>
                    <a:pt x="10038" y="6578"/>
                    <a:pt x="10038" y="6578"/>
                  </a:cubicBezTo>
                  <a:cubicBezTo>
                    <a:pt x="10038" y="7953"/>
                    <a:pt x="11435" y="9131"/>
                    <a:pt x="13341" y="9131"/>
                  </a:cubicBezTo>
                  <a:cubicBezTo>
                    <a:pt x="19567" y="9131"/>
                    <a:pt x="19567" y="9131"/>
                    <a:pt x="19567" y="9131"/>
                  </a:cubicBezTo>
                  <a:cubicBezTo>
                    <a:pt x="19567" y="18164"/>
                    <a:pt x="19567" y="18164"/>
                    <a:pt x="19567" y="18164"/>
                  </a:cubicBezTo>
                  <a:cubicBezTo>
                    <a:pt x="19567" y="18949"/>
                    <a:pt x="18932" y="19538"/>
                    <a:pt x="18169" y="19833"/>
                  </a:cubicBezTo>
                  <a:cubicBezTo>
                    <a:pt x="18169" y="21502"/>
                    <a:pt x="18169" y="21502"/>
                    <a:pt x="18169" y="21502"/>
                  </a:cubicBezTo>
                  <a:cubicBezTo>
                    <a:pt x="20075" y="21207"/>
                    <a:pt x="21600" y="19833"/>
                    <a:pt x="21600" y="18164"/>
                  </a:cubicBezTo>
                  <a:cubicBezTo>
                    <a:pt x="21600" y="8149"/>
                    <a:pt x="21600" y="8149"/>
                    <a:pt x="21600" y="8149"/>
                  </a:cubicBezTo>
                  <a:lnTo>
                    <a:pt x="11054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1" name="Shape">
              <a:extLst>
                <a:ext uri="{FF2B5EF4-FFF2-40B4-BE49-F238E27FC236}">
                  <a16:creationId xmlns:a16="http://schemas.microsoft.com/office/drawing/2014/main" id="{F9068E36-6471-4328-8049-C1A56A0E1342}"/>
                </a:ext>
              </a:extLst>
            </p:cNvPr>
            <p:cNvSpPr/>
            <p:nvPr/>
          </p:nvSpPr>
          <p:spPr>
            <a:xfrm>
              <a:off x="178976" y="357210"/>
              <a:ext cx="60898" cy="586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329" y="0"/>
                  </a:moveTo>
                  <a:cubicBezTo>
                    <a:pt x="20329" y="655"/>
                    <a:pt x="19694" y="655"/>
                    <a:pt x="19694" y="1309"/>
                  </a:cubicBezTo>
                  <a:cubicBezTo>
                    <a:pt x="19059" y="2618"/>
                    <a:pt x="18424" y="3927"/>
                    <a:pt x="16518" y="4582"/>
                  </a:cubicBezTo>
                  <a:cubicBezTo>
                    <a:pt x="15882" y="4582"/>
                    <a:pt x="15882" y="5236"/>
                    <a:pt x="15247" y="5236"/>
                  </a:cubicBezTo>
                  <a:cubicBezTo>
                    <a:pt x="13976" y="5236"/>
                    <a:pt x="12706" y="4582"/>
                    <a:pt x="12071" y="3927"/>
                  </a:cubicBezTo>
                  <a:cubicBezTo>
                    <a:pt x="11435" y="3927"/>
                    <a:pt x="10800" y="3273"/>
                    <a:pt x="10800" y="3273"/>
                  </a:cubicBezTo>
                  <a:cubicBezTo>
                    <a:pt x="10800" y="3273"/>
                    <a:pt x="10165" y="3927"/>
                    <a:pt x="10165" y="3927"/>
                  </a:cubicBezTo>
                  <a:cubicBezTo>
                    <a:pt x="8894" y="4582"/>
                    <a:pt x="7624" y="5236"/>
                    <a:pt x="6353" y="5236"/>
                  </a:cubicBezTo>
                  <a:cubicBezTo>
                    <a:pt x="6353" y="5236"/>
                    <a:pt x="6353" y="5236"/>
                    <a:pt x="6353" y="5236"/>
                  </a:cubicBezTo>
                  <a:cubicBezTo>
                    <a:pt x="5718" y="5236"/>
                    <a:pt x="5718" y="4582"/>
                    <a:pt x="5082" y="4582"/>
                  </a:cubicBezTo>
                  <a:cubicBezTo>
                    <a:pt x="3176" y="3927"/>
                    <a:pt x="2541" y="2618"/>
                    <a:pt x="1906" y="1309"/>
                  </a:cubicBezTo>
                  <a:cubicBezTo>
                    <a:pt x="1906" y="655"/>
                    <a:pt x="1271" y="655"/>
                    <a:pt x="1271" y="0"/>
                  </a:cubicBezTo>
                  <a:cubicBezTo>
                    <a:pt x="1271" y="0"/>
                    <a:pt x="635" y="0"/>
                    <a:pt x="635" y="0"/>
                  </a:cubicBezTo>
                  <a:cubicBezTo>
                    <a:pt x="635" y="0"/>
                    <a:pt x="0" y="0"/>
                    <a:pt x="0" y="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0800" y="13745"/>
                    <a:pt x="10800" y="13745"/>
                    <a:pt x="10800" y="13745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0965" y="0"/>
                    <a:pt x="20329" y="0"/>
                    <a:pt x="20329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2" name="Circle">
              <a:extLst>
                <a:ext uri="{FF2B5EF4-FFF2-40B4-BE49-F238E27FC236}">
                  <a16:creationId xmlns:a16="http://schemas.microsoft.com/office/drawing/2014/main" id="{7795E89E-77D7-4C52-A867-54EAE23D2C58}"/>
                </a:ext>
              </a:extLst>
            </p:cNvPr>
            <p:cNvSpPr/>
            <p:nvPr/>
          </p:nvSpPr>
          <p:spPr>
            <a:xfrm>
              <a:off x="190116" y="301511"/>
              <a:ext cx="39361" cy="3787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3" name="Shape">
              <a:extLst>
                <a:ext uri="{FF2B5EF4-FFF2-40B4-BE49-F238E27FC236}">
                  <a16:creationId xmlns:a16="http://schemas.microsoft.com/office/drawing/2014/main" id="{C3F7318E-61F6-43FF-A9FB-06425EFB0DA2}"/>
                </a:ext>
              </a:extLst>
            </p:cNvPr>
            <p:cNvSpPr/>
            <p:nvPr/>
          </p:nvSpPr>
          <p:spPr>
            <a:xfrm>
              <a:off x="166351" y="278416"/>
              <a:ext cx="87633" cy="839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879" extrusionOk="0">
                  <a:moveTo>
                    <a:pt x="19396" y="7584"/>
                  </a:moveTo>
                  <a:cubicBezTo>
                    <a:pt x="18955" y="6702"/>
                    <a:pt x="19837" y="4939"/>
                    <a:pt x="19396" y="4057"/>
                  </a:cubicBezTo>
                  <a:cubicBezTo>
                    <a:pt x="18514" y="3176"/>
                    <a:pt x="16751" y="3616"/>
                    <a:pt x="15869" y="2735"/>
                  </a:cubicBezTo>
                  <a:cubicBezTo>
                    <a:pt x="14988" y="2294"/>
                    <a:pt x="14988" y="531"/>
                    <a:pt x="14106" y="90"/>
                  </a:cubicBezTo>
                  <a:cubicBezTo>
                    <a:pt x="12784" y="-351"/>
                    <a:pt x="11902" y="971"/>
                    <a:pt x="10580" y="971"/>
                  </a:cubicBezTo>
                  <a:cubicBezTo>
                    <a:pt x="9698" y="971"/>
                    <a:pt x="8376" y="-351"/>
                    <a:pt x="7053" y="90"/>
                  </a:cubicBezTo>
                  <a:cubicBezTo>
                    <a:pt x="6171" y="531"/>
                    <a:pt x="6171" y="2294"/>
                    <a:pt x="5290" y="2735"/>
                  </a:cubicBezTo>
                  <a:cubicBezTo>
                    <a:pt x="4408" y="3616"/>
                    <a:pt x="2645" y="3176"/>
                    <a:pt x="1763" y="4057"/>
                  </a:cubicBezTo>
                  <a:cubicBezTo>
                    <a:pt x="1322" y="4939"/>
                    <a:pt x="2204" y="6702"/>
                    <a:pt x="1763" y="7584"/>
                  </a:cubicBezTo>
                  <a:cubicBezTo>
                    <a:pt x="1322" y="8465"/>
                    <a:pt x="0" y="9347"/>
                    <a:pt x="0" y="10229"/>
                  </a:cubicBezTo>
                  <a:cubicBezTo>
                    <a:pt x="0" y="11551"/>
                    <a:pt x="1322" y="12433"/>
                    <a:pt x="1763" y="13314"/>
                  </a:cubicBezTo>
                  <a:cubicBezTo>
                    <a:pt x="2204" y="14196"/>
                    <a:pt x="1322" y="15959"/>
                    <a:pt x="1763" y="16841"/>
                  </a:cubicBezTo>
                  <a:cubicBezTo>
                    <a:pt x="2645" y="17722"/>
                    <a:pt x="4408" y="17282"/>
                    <a:pt x="5290" y="17722"/>
                  </a:cubicBezTo>
                  <a:cubicBezTo>
                    <a:pt x="6171" y="18604"/>
                    <a:pt x="6171" y="20367"/>
                    <a:pt x="7053" y="20808"/>
                  </a:cubicBezTo>
                  <a:cubicBezTo>
                    <a:pt x="8376" y="21249"/>
                    <a:pt x="9698" y="19486"/>
                    <a:pt x="10580" y="19486"/>
                  </a:cubicBezTo>
                  <a:cubicBezTo>
                    <a:pt x="11902" y="19486"/>
                    <a:pt x="12784" y="21249"/>
                    <a:pt x="14106" y="20808"/>
                  </a:cubicBezTo>
                  <a:cubicBezTo>
                    <a:pt x="14988" y="20367"/>
                    <a:pt x="14988" y="18604"/>
                    <a:pt x="15869" y="17722"/>
                  </a:cubicBezTo>
                  <a:cubicBezTo>
                    <a:pt x="16751" y="17282"/>
                    <a:pt x="18514" y="17722"/>
                    <a:pt x="19396" y="16841"/>
                  </a:cubicBezTo>
                  <a:cubicBezTo>
                    <a:pt x="19837" y="15959"/>
                    <a:pt x="18955" y="14196"/>
                    <a:pt x="19396" y="13314"/>
                  </a:cubicBezTo>
                  <a:cubicBezTo>
                    <a:pt x="19837" y="12433"/>
                    <a:pt x="21600" y="11551"/>
                    <a:pt x="21600" y="10229"/>
                  </a:cubicBezTo>
                  <a:cubicBezTo>
                    <a:pt x="21600" y="9347"/>
                    <a:pt x="19837" y="8465"/>
                    <a:pt x="19396" y="7584"/>
                  </a:cubicBezTo>
                  <a:close/>
                  <a:moveTo>
                    <a:pt x="10580" y="15959"/>
                  </a:moveTo>
                  <a:cubicBezTo>
                    <a:pt x="7494" y="15959"/>
                    <a:pt x="4849" y="13755"/>
                    <a:pt x="4849" y="10229"/>
                  </a:cubicBezTo>
                  <a:cubicBezTo>
                    <a:pt x="4849" y="7143"/>
                    <a:pt x="7494" y="4939"/>
                    <a:pt x="10580" y="4939"/>
                  </a:cubicBezTo>
                  <a:cubicBezTo>
                    <a:pt x="13665" y="4939"/>
                    <a:pt x="16310" y="7143"/>
                    <a:pt x="16310" y="10229"/>
                  </a:cubicBezTo>
                  <a:cubicBezTo>
                    <a:pt x="16310" y="13755"/>
                    <a:pt x="13665" y="15959"/>
                    <a:pt x="10580" y="159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94" name="Shape">
            <a:extLst>
              <a:ext uri="{FF2B5EF4-FFF2-40B4-BE49-F238E27FC236}">
                <a16:creationId xmlns:a16="http://schemas.microsoft.com/office/drawing/2014/main" id="{E123FF4A-1FA9-4731-B651-D7E8C3F9C000}"/>
              </a:ext>
            </a:extLst>
          </p:cNvPr>
          <p:cNvSpPr/>
          <p:nvPr/>
        </p:nvSpPr>
        <p:spPr>
          <a:xfrm>
            <a:off x="10721117" y="4559212"/>
            <a:ext cx="329095" cy="3290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169"/>
                </a:moveTo>
                <a:cubicBezTo>
                  <a:pt x="21263" y="0"/>
                  <a:pt x="21094" y="0"/>
                  <a:pt x="20925" y="0"/>
                </a:cubicBezTo>
                <a:cubicBezTo>
                  <a:pt x="20756" y="0"/>
                  <a:pt x="20587" y="0"/>
                  <a:pt x="20587" y="169"/>
                </a:cubicBezTo>
                <a:cubicBezTo>
                  <a:pt x="337" y="13669"/>
                  <a:pt x="337" y="13669"/>
                  <a:pt x="337" y="13669"/>
                </a:cubicBezTo>
                <a:cubicBezTo>
                  <a:pt x="169" y="13669"/>
                  <a:pt x="0" y="14006"/>
                  <a:pt x="0" y="14175"/>
                </a:cubicBezTo>
                <a:cubicBezTo>
                  <a:pt x="0" y="14512"/>
                  <a:pt x="169" y="14681"/>
                  <a:pt x="506" y="14850"/>
                </a:cubicBezTo>
                <a:cubicBezTo>
                  <a:pt x="5737" y="16875"/>
                  <a:pt x="5737" y="16875"/>
                  <a:pt x="5737" y="16875"/>
                </a:cubicBezTo>
                <a:cubicBezTo>
                  <a:pt x="8269" y="21263"/>
                  <a:pt x="8269" y="21263"/>
                  <a:pt x="8269" y="21263"/>
                </a:cubicBezTo>
                <a:cubicBezTo>
                  <a:pt x="8269" y="21431"/>
                  <a:pt x="8606" y="21600"/>
                  <a:pt x="8775" y="21600"/>
                </a:cubicBezTo>
                <a:cubicBezTo>
                  <a:pt x="8775" y="21600"/>
                  <a:pt x="8775" y="21600"/>
                  <a:pt x="8775" y="21600"/>
                </a:cubicBezTo>
                <a:cubicBezTo>
                  <a:pt x="8944" y="21600"/>
                  <a:pt x="9281" y="21431"/>
                  <a:pt x="9281" y="21263"/>
                </a:cubicBezTo>
                <a:cubicBezTo>
                  <a:pt x="10800" y="18900"/>
                  <a:pt x="10800" y="18900"/>
                  <a:pt x="10800" y="18900"/>
                </a:cubicBezTo>
                <a:cubicBezTo>
                  <a:pt x="17381" y="21600"/>
                  <a:pt x="17381" y="21600"/>
                  <a:pt x="17381" y="21600"/>
                </a:cubicBezTo>
                <a:cubicBezTo>
                  <a:pt x="17381" y="21600"/>
                  <a:pt x="17381" y="21600"/>
                  <a:pt x="17550" y="21600"/>
                </a:cubicBezTo>
                <a:cubicBezTo>
                  <a:pt x="17719" y="21600"/>
                  <a:pt x="17719" y="21600"/>
                  <a:pt x="17887" y="21431"/>
                </a:cubicBezTo>
                <a:cubicBezTo>
                  <a:pt x="18056" y="21431"/>
                  <a:pt x="18225" y="21263"/>
                  <a:pt x="18225" y="21094"/>
                </a:cubicBezTo>
                <a:cubicBezTo>
                  <a:pt x="21600" y="844"/>
                  <a:pt x="21600" y="844"/>
                  <a:pt x="21600" y="844"/>
                </a:cubicBezTo>
                <a:cubicBezTo>
                  <a:pt x="21600" y="506"/>
                  <a:pt x="21600" y="337"/>
                  <a:pt x="21263" y="169"/>
                </a:cubicBezTo>
                <a:close/>
                <a:moveTo>
                  <a:pt x="2194" y="14006"/>
                </a:moveTo>
                <a:cubicBezTo>
                  <a:pt x="17719" y="3544"/>
                  <a:pt x="17719" y="3544"/>
                  <a:pt x="17719" y="3544"/>
                </a:cubicBezTo>
                <a:cubicBezTo>
                  <a:pt x="6412" y="15694"/>
                  <a:pt x="6412" y="15694"/>
                  <a:pt x="6412" y="15694"/>
                </a:cubicBezTo>
                <a:cubicBezTo>
                  <a:pt x="6244" y="15694"/>
                  <a:pt x="6244" y="15694"/>
                  <a:pt x="6244" y="15694"/>
                </a:cubicBezTo>
                <a:lnTo>
                  <a:pt x="2194" y="14006"/>
                </a:lnTo>
                <a:close/>
                <a:moveTo>
                  <a:pt x="6919" y="16200"/>
                </a:moveTo>
                <a:cubicBezTo>
                  <a:pt x="6919" y="16200"/>
                  <a:pt x="6919" y="16200"/>
                  <a:pt x="6919" y="16200"/>
                </a:cubicBezTo>
                <a:cubicBezTo>
                  <a:pt x="19744" y="2531"/>
                  <a:pt x="19744" y="2531"/>
                  <a:pt x="19744" y="2531"/>
                </a:cubicBezTo>
                <a:cubicBezTo>
                  <a:pt x="8775" y="19575"/>
                  <a:pt x="8775" y="19575"/>
                  <a:pt x="8775" y="19575"/>
                </a:cubicBezTo>
                <a:lnTo>
                  <a:pt x="6919" y="16200"/>
                </a:lnTo>
                <a:close/>
                <a:moveTo>
                  <a:pt x="17044" y="19913"/>
                </a:moveTo>
                <a:cubicBezTo>
                  <a:pt x="11306" y="17719"/>
                  <a:pt x="11306" y="17719"/>
                  <a:pt x="11306" y="17719"/>
                </a:cubicBezTo>
                <a:cubicBezTo>
                  <a:pt x="11138" y="17550"/>
                  <a:pt x="10969" y="17550"/>
                  <a:pt x="10800" y="17550"/>
                </a:cubicBezTo>
                <a:cubicBezTo>
                  <a:pt x="19744" y="3881"/>
                  <a:pt x="19744" y="3881"/>
                  <a:pt x="19744" y="3881"/>
                </a:cubicBezTo>
                <a:lnTo>
                  <a:pt x="17044" y="1991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95" name="Group">
            <a:extLst>
              <a:ext uri="{FF2B5EF4-FFF2-40B4-BE49-F238E27FC236}">
                <a16:creationId xmlns:a16="http://schemas.microsoft.com/office/drawing/2014/main" id="{F4C73C32-03FA-490C-9841-75A7E25CCE47}"/>
              </a:ext>
            </a:extLst>
          </p:cNvPr>
          <p:cNvGrpSpPr/>
          <p:nvPr/>
        </p:nvGrpSpPr>
        <p:grpSpPr>
          <a:xfrm>
            <a:off x="1005979" y="5481154"/>
            <a:ext cx="419064" cy="301444"/>
            <a:chOff x="0" y="0"/>
            <a:chExt cx="509384" cy="366412"/>
          </a:xfrm>
          <a:solidFill>
            <a:schemeClr val="bg1"/>
          </a:solidFill>
        </p:grpSpPr>
        <p:sp>
          <p:nvSpPr>
            <p:cNvPr id="96" name="Shape">
              <a:extLst>
                <a:ext uri="{FF2B5EF4-FFF2-40B4-BE49-F238E27FC236}">
                  <a16:creationId xmlns:a16="http://schemas.microsoft.com/office/drawing/2014/main" id="{897F3525-4B5B-461F-B71E-46EFB20DFE1E}"/>
                </a:ext>
              </a:extLst>
            </p:cNvPr>
            <p:cNvSpPr/>
            <p:nvPr/>
          </p:nvSpPr>
          <p:spPr>
            <a:xfrm>
              <a:off x="0" y="137584"/>
              <a:ext cx="242272" cy="2095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19" h="20197" extrusionOk="0">
                  <a:moveTo>
                    <a:pt x="0" y="368"/>
                  </a:moveTo>
                  <a:cubicBezTo>
                    <a:pt x="2492" y="1307"/>
                    <a:pt x="4154" y="2246"/>
                    <a:pt x="5400" y="4594"/>
                  </a:cubicBezTo>
                  <a:cubicBezTo>
                    <a:pt x="7477" y="8350"/>
                    <a:pt x="7892" y="11168"/>
                    <a:pt x="9554" y="14924"/>
                  </a:cubicBezTo>
                  <a:cubicBezTo>
                    <a:pt x="11631" y="19620"/>
                    <a:pt x="15785" y="20559"/>
                    <a:pt x="17446" y="20089"/>
                  </a:cubicBezTo>
                  <a:cubicBezTo>
                    <a:pt x="17446" y="15863"/>
                    <a:pt x="14954" y="10229"/>
                    <a:pt x="11215" y="6942"/>
                  </a:cubicBezTo>
                  <a:cubicBezTo>
                    <a:pt x="15785" y="10229"/>
                    <a:pt x="18277" y="14455"/>
                    <a:pt x="18692" y="19620"/>
                  </a:cubicBezTo>
                  <a:cubicBezTo>
                    <a:pt x="18692" y="19620"/>
                    <a:pt x="21600" y="17272"/>
                    <a:pt x="20769" y="12576"/>
                  </a:cubicBezTo>
                  <a:cubicBezTo>
                    <a:pt x="19108" y="1307"/>
                    <a:pt x="7477" y="-1041"/>
                    <a:pt x="0" y="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F4C2ABA3-4D89-4E2D-8506-2CC4FB0B38A9}"/>
                </a:ext>
              </a:extLst>
            </p:cNvPr>
            <p:cNvSpPr/>
            <p:nvPr/>
          </p:nvSpPr>
          <p:spPr>
            <a:xfrm>
              <a:off x="211677" y="0"/>
              <a:ext cx="297708" cy="3664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123" extrusionOk="0">
                  <a:moveTo>
                    <a:pt x="0" y="10660"/>
                  </a:moveTo>
                  <a:cubicBezTo>
                    <a:pt x="1742" y="12062"/>
                    <a:pt x="2439" y="13465"/>
                    <a:pt x="2787" y="15709"/>
                  </a:cubicBezTo>
                  <a:cubicBezTo>
                    <a:pt x="3135" y="17112"/>
                    <a:pt x="2439" y="18514"/>
                    <a:pt x="1742" y="19636"/>
                  </a:cubicBezTo>
                  <a:cubicBezTo>
                    <a:pt x="2090" y="20478"/>
                    <a:pt x="3484" y="20758"/>
                    <a:pt x="3484" y="20758"/>
                  </a:cubicBezTo>
                  <a:cubicBezTo>
                    <a:pt x="3832" y="15709"/>
                    <a:pt x="4877" y="11782"/>
                    <a:pt x="10103" y="8135"/>
                  </a:cubicBezTo>
                  <a:cubicBezTo>
                    <a:pt x="5923" y="11782"/>
                    <a:pt x="4181" y="17392"/>
                    <a:pt x="4529" y="21039"/>
                  </a:cubicBezTo>
                  <a:cubicBezTo>
                    <a:pt x="7316" y="21600"/>
                    <a:pt x="12194" y="19356"/>
                    <a:pt x="13587" y="14587"/>
                  </a:cubicBezTo>
                  <a:cubicBezTo>
                    <a:pt x="14981" y="10940"/>
                    <a:pt x="14284" y="8416"/>
                    <a:pt x="16026" y="5049"/>
                  </a:cubicBezTo>
                  <a:cubicBezTo>
                    <a:pt x="17419" y="2525"/>
                    <a:pt x="19161" y="1403"/>
                    <a:pt x="21600" y="0"/>
                  </a:cubicBezTo>
                  <a:cubicBezTo>
                    <a:pt x="13935" y="281"/>
                    <a:pt x="2787" y="3647"/>
                    <a:pt x="0" y="106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8" name="Group">
            <a:extLst>
              <a:ext uri="{FF2B5EF4-FFF2-40B4-BE49-F238E27FC236}">
                <a16:creationId xmlns:a16="http://schemas.microsoft.com/office/drawing/2014/main" id="{20D77A4A-0853-404E-BCB1-AE56CEAA96BA}"/>
              </a:ext>
            </a:extLst>
          </p:cNvPr>
          <p:cNvGrpSpPr/>
          <p:nvPr/>
        </p:nvGrpSpPr>
        <p:grpSpPr>
          <a:xfrm>
            <a:off x="8250854" y="4604384"/>
            <a:ext cx="246908" cy="280324"/>
            <a:chOff x="0" y="0"/>
            <a:chExt cx="300123" cy="340741"/>
          </a:xfrm>
          <a:solidFill>
            <a:schemeClr val="bg1"/>
          </a:solidFill>
        </p:grpSpPr>
        <p:sp>
          <p:nvSpPr>
            <p:cNvPr id="99" name="Shape">
              <a:extLst>
                <a:ext uri="{FF2B5EF4-FFF2-40B4-BE49-F238E27FC236}">
                  <a16:creationId xmlns:a16="http://schemas.microsoft.com/office/drawing/2014/main" id="{90F15645-4E0A-4687-8E8D-2D0F1DA3432B}"/>
                </a:ext>
              </a:extLst>
            </p:cNvPr>
            <p:cNvSpPr/>
            <p:nvPr/>
          </p:nvSpPr>
          <p:spPr>
            <a:xfrm>
              <a:off x="-1" y="92058"/>
              <a:ext cx="300125" cy="2486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353" extrusionOk="0">
                  <a:moveTo>
                    <a:pt x="10800" y="1076"/>
                  </a:moveTo>
                  <a:cubicBezTo>
                    <a:pt x="2700" y="-2247"/>
                    <a:pt x="0" y="2738"/>
                    <a:pt x="0" y="7722"/>
                  </a:cubicBezTo>
                  <a:cubicBezTo>
                    <a:pt x="0" y="12707"/>
                    <a:pt x="5400" y="19353"/>
                    <a:pt x="7714" y="19353"/>
                  </a:cubicBezTo>
                  <a:cubicBezTo>
                    <a:pt x="10800" y="19353"/>
                    <a:pt x="10800" y="17691"/>
                    <a:pt x="10800" y="17691"/>
                  </a:cubicBezTo>
                  <a:cubicBezTo>
                    <a:pt x="10800" y="17691"/>
                    <a:pt x="10800" y="19353"/>
                    <a:pt x="13886" y="19353"/>
                  </a:cubicBezTo>
                  <a:cubicBezTo>
                    <a:pt x="16200" y="19353"/>
                    <a:pt x="21600" y="12707"/>
                    <a:pt x="21600" y="7722"/>
                  </a:cubicBezTo>
                  <a:cubicBezTo>
                    <a:pt x="21600" y="2738"/>
                    <a:pt x="18900" y="-2247"/>
                    <a:pt x="10800" y="1076"/>
                  </a:cubicBezTo>
                  <a:close/>
                  <a:moveTo>
                    <a:pt x="4629" y="14368"/>
                  </a:moveTo>
                  <a:cubicBezTo>
                    <a:pt x="0" y="7722"/>
                    <a:pt x="4629" y="2738"/>
                    <a:pt x="4629" y="2738"/>
                  </a:cubicBezTo>
                  <a:cubicBezTo>
                    <a:pt x="7714" y="2738"/>
                    <a:pt x="7714" y="2738"/>
                    <a:pt x="7714" y="2738"/>
                  </a:cubicBezTo>
                  <a:cubicBezTo>
                    <a:pt x="7714" y="2738"/>
                    <a:pt x="4629" y="6061"/>
                    <a:pt x="4629" y="1436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1FC6EA63-4FD7-4BDF-93BE-02FC18F99B22}"/>
                </a:ext>
              </a:extLst>
            </p:cNvPr>
            <p:cNvSpPr/>
            <p:nvPr/>
          </p:nvSpPr>
          <p:spPr>
            <a:xfrm>
              <a:off x="65439" y="0"/>
              <a:ext cx="85750" cy="85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cubicBezTo>
                    <a:pt x="16200" y="10800"/>
                    <a:pt x="10800" y="0"/>
                    <a:pt x="108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6200" y="21600"/>
                    <a:pt x="16200" y="21600"/>
                    <a:pt x="16200" y="21600"/>
                  </a:cubicBezTo>
                  <a:lnTo>
                    <a:pt x="216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1" name="Shape">
              <a:extLst>
                <a:ext uri="{FF2B5EF4-FFF2-40B4-BE49-F238E27FC236}">
                  <a16:creationId xmlns:a16="http://schemas.microsoft.com/office/drawing/2014/main" id="{368A3637-5A8E-4ADF-AE5A-74A8A7139504}"/>
                </a:ext>
              </a:extLst>
            </p:cNvPr>
            <p:cNvSpPr/>
            <p:nvPr/>
          </p:nvSpPr>
          <p:spPr>
            <a:xfrm>
              <a:off x="151188" y="0"/>
              <a:ext cx="106060" cy="85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cubicBezTo>
                    <a:pt x="21600" y="0"/>
                    <a:pt x="0" y="0"/>
                    <a:pt x="0" y="21600"/>
                  </a:cubicBezTo>
                  <a:cubicBezTo>
                    <a:pt x="0" y="21600"/>
                    <a:pt x="21600" y="21600"/>
                    <a:pt x="216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2" name="Group">
            <a:extLst>
              <a:ext uri="{FF2B5EF4-FFF2-40B4-BE49-F238E27FC236}">
                <a16:creationId xmlns:a16="http://schemas.microsoft.com/office/drawing/2014/main" id="{5A77C1F7-9A58-4E0D-8313-EBCEAE03DF6A}"/>
              </a:ext>
            </a:extLst>
          </p:cNvPr>
          <p:cNvGrpSpPr/>
          <p:nvPr/>
        </p:nvGrpSpPr>
        <p:grpSpPr>
          <a:xfrm>
            <a:off x="8959520" y="4622122"/>
            <a:ext cx="266059" cy="219177"/>
            <a:chOff x="0" y="0"/>
            <a:chExt cx="323401" cy="266414"/>
          </a:xfrm>
          <a:solidFill>
            <a:schemeClr val="bg1"/>
          </a:solidFill>
        </p:grpSpPr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01C174CD-7882-45FD-BE45-E275D51CE2D5}"/>
                </a:ext>
              </a:extLst>
            </p:cNvPr>
            <p:cNvSpPr/>
            <p:nvPr/>
          </p:nvSpPr>
          <p:spPr>
            <a:xfrm>
              <a:off x="0" y="0"/>
              <a:ext cx="323402" cy="2664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35" y="4714"/>
                  </a:moveTo>
                  <a:cubicBezTo>
                    <a:pt x="15168" y="4714"/>
                    <a:pt x="15168" y="4714"/>
                    <a:pt x="15168" y="4714"/>
                  </a:cubicBezTo>
                  <a:cubicBezTo>
                    <a:pt x="14428" y="656"/>
                    <a:pt x="14428" y="656"/>
                    <a:pt x="14428" y="656"/>
                  </a:cubicBezTo>
                  <a:cubicBezTo>
                    <a:pt x="14372" y="345"/>
                    <a:pt x="14115" y="0"/>
                    <a:pt x="13859" y="0"/>
                  </a:cubicBezTo>
                  <a:cubicBezTo>
                    <a:pt x="7940" y="0"/>
                    <a:pt x="7940" y="0"/>
                    <a:pt x="7940" y="0"/>
                  </a:cubicBezTo>
                  <a:cubicBezTo>
                    <a:pt x="7684" y="0"/>
                    <a:pt x="7428" y="328"/>
                    <a:pt x="7371" y="639"/>
                  </a:cubicBezTo>
                  <a:cubicBezTo>
                    <a:pt x="6631" y="4714"/>
                    <a:pt x="6631" y="4714"/>
                    <a:pt x="6631" y="4714"/>
                  </a:cubicBezTo>
                  <a:cubicBezTo>
                    <a:pt x="1679" y="4714"/>
                    <a:pt x="1679" y="4714"/>
                    <a:pt x="1679" y="4714"/>
                  </a:cubicBezTo>
                  <a:cubicBezTo>
                    <a:pt x="754" y="4714"/>
                    <a:pt x="0" y="5473"/>
                    <a:pt x="0" y="6578"/>
                  </a:cubicBezTo>
                  <a:cubicBezTo>
                    <a:pt x="0" y="19459"/>
                    <a:pt x="0" y="19459"/>
                    <a:pt x="0" y="19459"/>
                  </a:cubicBezTo>
                  <a:cubicBezTo>
                    <a:pt x="0" y="20564"/>
                    <a:pt x="754" y="21600"/>
                    <a:pt x="1679" y="21600"/>
                  </a:cubicBezTo>
                  <a:cubicBezTo>
                    <a:pt x="19935" y="21600"/>
                    <a:pt x="19935" y="21600"/>
                    <a:pt x="19935" y="21600"/>
                  </a:cubicBezTo>
                  <a:cubicBezTo>
                    <a:pt x="20860" y="21600"/>
                    <a:pt x="21600" y="20564"/>
                    <a:pt x="21600" y="19459"/>
                  </a:cubicBezTo>
                  <a:cubicBezTo>
                    <a:pt x="21600" y="6578"/>
                    <a:pt x="21600" y="6578"/>
                    <a:pt x="21600" y="6578"/>
                  </a:cubicBezTo>
                  <a:cubicBezTo>
                    <a:pt x="21600" y="5473"/>
                    <a:pt x="20860" y="4714"/>
                    <a:pt x="19935" y="4714"/>
                  </a:cubicBezTo>
                  <a:close/>
                  <a:moveTo>
                    <a:pt x="10900" y="19459"/>
                  </a:moveTo>
                  <a:cubicBezTo>
                    <a:pt x="7869" y="19459"/>
                    <a:pt x="5407" y="16472"/>
                    <a:pt x="5407" y="12777"/>
                  </a:cubicBezTo>
                  <a:cubicBezTo>
                    <a:pt x="5407" y="9099"/>
                    <a:pt x="7869" y="6112"/>
                    <a:pt x="10900" y="6112"/>
                  </a:cubicBezTo>
                  <a:cubicBezTo>
                    <a:pt x="13945" y="6112"/>
                    <a:pt x="16406" y="9099"/>
                    <a:pt x="16406" y="12777"/>
                  </a:cubicBezTo>
                  <a:cubicBezTo>
                    <a:pt x="16406" y="16472"/>
                    <a:pt x="13945" y="19459"/>
                    <a:pt x="10900" y="194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4" name="Circle">
              <a:extLst>
                <a:ext uri="{FF2B5EF4-FFF2-40B4-BE49-F238E27FC236}">
                  <a16:creationId xmlns:a16="http://schemas.microsoft.com/office/drawing/2014/main" id="{ABFCEDCC-C291-4FA3-9CFC-8D8BBEEAD711}"/>
                </a:ext>
              </a:extLst>
            </p:cNvPr>
            <p:cNvSpPr/>
            <p:nvPr/>
          </p:nvSpPr>
          <p:spPr>
            <a:xfrm>
              <a:off x="106138" y="100440"/>
              <a:ext cx="113975" cy="11397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5" name="Group">
            <a:extLst>
              <a:ext uri="{FF2B5EF4-FFF2-40B4-BE49-F238E27FC236}">
                <a16:creationId xmlns:a16="http://schemas.microsoft.com/office/drawing/2014/main" id="{DD57AE53-B6E8-4DCB-9447-4F06439DD68F}"/>
              </a:ext>
            </a:extLst>
          </p:cNvPr>
          <p:cNvGrpSpPr/>
          <p:nvPr/>
        </p:nvGrpSpPr>
        <p:grpSpPr>
          <a:xfrm>
            <a:off x="10146703" y="4591316"/>
            <a:ext cx="343224" cy="300037"/>
            <a:chOff x="0" y="0"/>
            <a:chExt cx="417197" cy="364702"/>
          </a:xfrm>
          <a:solidFill>
            <a:schemeClr val="bg1"/>
          </a:solidFill>
        </p:grpSpPr>
        <p:sp>
          <p:nvSpPr>
            <p:cNvPr id="106" name="Shape">
              <a:extLst>
                <a:ext uri="{FF2B5EF4-FFF2-40B4-BE49-F238E27FC236}">
                  <a16:creationId xmlns:a16="http://schemas.microsoft.com/office/drawing/2014/main" id="{DDD5B160-B3DF-4D29-889C-90689B0D3F5F}"/>
                </a:ext>
              </a:extLst>
            </p:cNvPr>
            <p:cNvSpPr/>
            <p:nvPr/>
          </p:nvSpPr>
          <p:spPr>
            <a:xfrm>
              <a:off x="129856" y="129856"/>
              <a:ext cx="157487" cy="2348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0" y="0"/>
                  </a:moveTo>
                  <a:lnTo>
                    <a:pt x="7200" y="0"/>
                  </a:lnTo>
                  <a:lnTo>
                    <a:pt x="7200" y="11944"/>
                  </a:lnTo>
                  <a:lnTo>
                    <a:pt x="0" y="11944"/>
                  </a:lnTo>
                  <a:lnTo>
                    <a:pt x="10611" y="21600"/>
                  </a:lnTo>
                  <a:lnTo>
                    <a:pt x="21600" y="11944"/>
                  </a:lnTo>
                  <a:lnTo>
                    <a:pt x="14400" y="11944"/>
                  </a:lnTo>
                  <a:lnTo>
                    <a:pt x="14400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7" name="Shape">
              <a:extLst>
                <a:ext uri="{FF2B5EF4-FFF2-40B4-BE49-F238E27FC236}">
                  <a16:creationId xmlns:a16="http://schemas.microsoft.com/office/drawing/2014/main" id="{344C5ABE-E763-413E-962B-892AD14D2771}"/>
                </a:ext>
              </a:extLst>
            </p:cNvPr>
            <p:cNvSpPr/>
            <p:nvPr/>
          </p:nvSpPr>
          <p:spPr>
            <a:xfrm>
              <a:off x="-1" y="0"/>
              <a:ext cx="417199" cy="3122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100"/>
                  </a:moveTo>
                  <a:cubicBezTo>
                    <a:pt x="18900" y="8100"/>
                    <a:pt x="18900" y="8100"/>
                    <a:pt x="18900" y="8100"/>
                  </a:cubicBezTo>
                  <a:cubicBezTo>
                    <a:pt x="18900" y="3600"/>
                    <a:pt x="16200" y="0"/>
                    <a:pt x="12825" y="0"/>
                  </a:cubicBezTo>
                  <a:cubicBezTo>
                    <a:pt x="10463" y="0"/>
                    <a:pt x="8775" y="1800"/>
                    <a:pt x="7425" y="4050"/>
                  </a:cubicBezTo>
                  <a:cubicBezTo>
                    <a:pt x="7088" y="3600"/>
                    <a:pt x="6750" y="3600"/>
                    <a:pt x="6075" y="3600"/>
                  </a:cubicBezTo>
                  <a:cubicBezTo>
                    <a:pt x="4050" y="3600"/>
                    <a:pt x="2700" y="5400"/>
                    <a:pt x="2700" y="8100"/>
                  </a:cubicBezTo>
                  <a:cubicBezTo>
                    <a:pt x="2700" y="8100"/>
                    <a:pt x="2700" y="8100"/>
                    <a:pt x="2700" y="8100"/>
                  </a:cubicBezTo>
                  <a:cubicBezTo>
                    <a:pt x="1013" y="9450"/>
                    <a:pt x="0" y="11700"/>
                    <a:pt x="0" y="14400"/>
                  </a:cubicBezTo>
                  <a:cubicBezTo>
                    <a:pt x="0" y="18450"/>
                    <a:pt x="2363" y="21600"/>
                    <a:pt x="5400" y="21600"/>
                  </a:cubicBezTo>
                  <a:cubicBezTo>
                    <a:pt x="5400" y="19800"/>
                    <a:pt x="5400" y="19800"/>
                    <a:pt x="5400" y="19800"/>
                  </a:cubicBezTo>
                  <a:cubicBezTo>
                    <a:pt x="3038" y="19800"/>
                    <a:pt x="1350" y="17550"/>
                    <a:pt x="1350" y="14400"/>
                  </a:cubicBezTo>
                  <a:cubicBezTo>
                    <a:pt x="1350" y="12600"/>
                    <a:pt x="2025" y="10800"/>
                    <a:pt x="3375" y="9900"/>
                  </a:cubicBezTo>
                  <a:cubicBezTo>
                    <a:pt x="4050" y="9450"/>
                    <a:pt x="4050" y="9450"/>
                    <a:pt x="4050" y="945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050" y="6750"/>
                    <a:pt x="5063" y="5400"/>
                    <a:pt x="6075" y="5400"/>
                  </a:cubicBezTo>
                  <a:cubicBezTo>
                    <a:pt x="6413" y="5400"/>
                    <a:pt x="6750" y="5400"/>
                    <a:pt x="7088" y="5850"/>
                  </a:cubicBezTo>
                  <a:cubicBezTo>
                    <a:pt x="8100" y="6300"/>
                    <a:pt x="8100" y="6300"/>
                    <a:pt x="8100" y="6300"/>
                  </a:cubicBezTo>
                  <a:cubicBezTo>
                    <a:pt x="8775" y="4950"/>
                    <a:pt x="8775" y="4950"/>
                    <a:pt x="8775" y="4950"/>
                  </a:cubicBezTo>
                  <a:cubicBezTo>
                    <a:pt x="9450" y="3150"/>
                    <a:pt x="11137" y="1800"/>
                    <a:pt x="12825" y="1800"/>
                  </a:cubicBezTo>
                  <a:cubicBezTo>
                    <a:pt x="15525" y="1800"/>
                    <a:pt x="17550" y="4500"/>
                    <a:pt x="17550" y="8100"/>
                  </a:cubicBezTo>
                  <a:cubicBezTo>
                    <a:pt x="17550" y="8100"/>
                    <a:pt x="17550" y="8100"/>
                    <a:pt x="17550" y="8100"/>
                  </a:cubicBezTo>
                  <a:cubicBezTo>
                    <a:pt x="17550" y="9450"/>
                    <a:pt x="17550" y="9450"/>
                    <a:pt x="17550" y="9450"/>
                  </a:cubicBezTo>
                  <a:cubicBezTo>
                    <a:pt x="18225" y="9900"/>
                    <a:pt x="18225" y="9900"/>
                    <a:pt x="18225" y="9900"/>
                  </a:cubicBezTo>
                  <a:cubicBezTo>
                    <a:pt x="19575" y="10800"/>
                    <a:pt x="20250" y="12600"/>
                    <a:pt x="20250" y="14400"/>
                  </a:cubicBezTo>
                  <a:cubicBezTo>
                    <a:pt x="20250" y="17550"/>
                    <a:pt x="18562" y="19800"/>
                    <a:pt x="16200" y="198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9237" y="21600"/>
                    <a:pt x="21600" y="18450"/>
                    <a:pt x="21600" y="14400"/>
                  </a:cubicBezTo>
                  <a:cubicBezTo>
                    <a:pt x="21600" y="11700"/>
                    <a:pt x="20587" y="9450"/>
                    <a:pt x="18900" y="81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08" name="Shape">
            <a:extLst>
              <a:ext uri="{FF2B5EF4-FFF2-40B4-BE49-F238E27FC236}">
                <a16:creationId xmlns:a16="http://schemas.microsoft.com/office/drawing/2014/main" id="{787CD20C-13FD-4C56-A0AA-4D0755E5CC1F}"/>
              </a:ext>
            </a:extLst>
          </p:cNvPr>
          <p:cNvSpPr/>
          <p:nvPr/>
        </p:nvSpPr>
        <p:spPr>
          <a:xfrm>
            <a:off x="1756079" y="5455521"/>
            <a:ext cx="455511" cy="307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80" y="8640"/>
                </a:moveTo>
                <a:cubicBezTo>
                  <a:pt x="17280" y="8640"/>
                  <a:pt x="17280" y="8640"/>
                  <a:pt x="17280" y="8640"/>
                </a:cubicBezTo>
                <a:cubicBezTo>
                  <a:pt x="17280" y="8640"/>
                  <a:pt x="17280" y="8640"/>
                  <a:pt x="17280" y="8640"/>
                </a:cubicBezTo>
                <a:cubicBezTo>
                  <a:pt x="17280" y="3780"/>
                  <a:pt x="14760" y="0"/>
                  <a:pt x="11520" y="0"/>
                </a:cubicBezTo>
                <a:cubicBezTo>
                  <a:pt x="8820" y="0"/>
                  <a:pt x="6480" y="2700"/>
                  <a:pt x="5940" y="6480"/>
                </a:cubicBezTo>
                <a:cubicBezTo>
                  <a:pt x="5580" y="6480"/>
                  <a:pt x="5400" y="6480"/>
                  <a:pt x="5040" y="6480"/>
                </a:cubicBezTo>
                <a:cubicBezTo>
                  <a:pt x="2340" y="6480"/>
                  <a:pt x="0" y="9990"/>
                  <a:pt x="0" y="14040"/>
                </a:cubicBezTo>
                <a:cubicBezTo>
                  <a:pt x="0" y="18090"/>
                  <a:pt x="2340" y="21600"/>
                  <a:pt x="5040" y="21600"/>
                </a:cubicBezTo>
                <a:cubicBezTo>
                  <a:pt x="17280" y="21600"/>
                  <a:pt x="17280" y="21600"/>
                  <a:pt x="17280" y="21600"/>
                </a:cubicBezTo>
                <a:cubicBezTo>
                  <a:pt x="19620" y="21600"/>
                  <a:pt x="21600" y="18630"/>
                  <a:pt x="21600" y="15120"/>
                </a:cubicBezTo>
                <a:cubicBezTo>
                  <a:pt x="21600" y="11610"/>
                  <a:pt x="19620" y="8640"/>
                  <a:pt x="17280" y="8640"/>
                </a:cubicBezTo>
                <a:close/>
                <a:moveTo>
                  <a:pt x="17280" y="19440"/>
                </a:moveTo>
                <a:cubicBezTo>
                  <a:pt x="12780" y="19440"/>
                  <a:pt x="12780" y="19440"/>
                  <a:pt x="12780" y="19440"/>
                </a:cubicBezTo>
                <a:cubicBezTo>
                  <a:pt x="12780" y="15660"/>
                  <a:pt x="12780" y="15660"/>
                  <a:pt x="12780" y="15660"/>
                </a:cubicBezTo>
                <a:cubicBezTo>
                  <a:pt x="14400" y="15660"/>
                  <a:pt x="14400" y="15660"/>
                  <a:pt x="14400" y="15660"/>
                </a:cubicBezTo>
                <a:cubicBezTo>
                  <a:pt x="11160" y="9720"/>
                  <a:pt x="11160" y="9720"/>
                  <a:pt x="11160" y="9720"/>
                </a:cubicBezTo>
                <a:cubicBezTo>
                  <a:pt x="8100" y="15660"/>
                  <a:pt x="8100" y="15660"/>
                  <a:pt x="8100" y="15660"/>
                </a:cubicBezTo>
                <a:cubicBezTo>
                  <a:pt x="9720" y="15660"/>
                  <a:pt x="9720" y="15660"/>
                  <a:pt x="9720" y="15660"/>
                </a:cubicBezTo>
                <a:cubicBezTo>
                  <a:pt x="9720" y="19440"/>
                  <a:pt x="9720" y="19440"/>
                  <a:pt x="9720" y="19440"/>
                </a:cubicBezTo>
                <a:cubicBezTo>
                  <a:pt x="5040" y="19440"/>
                  <a:pt x="5040" y="19440"/>
                  <a:pt x="5040" y="19440"/>
                </a:cubicBezTo>
                <a:cubicBezTo>
                  <a:pt x="3060" y="19440"/>
                  <a:pt x="1440" y="17010"/>
                  <a:pt x="1440" y="14040"/>
                </a:cubicBezTo>
                <a:cubicBezTo>
                  <a:pt x="1440" y="11070"/>
                  <a:pt x="3060" y="8640"/>
                  <a:pt x="5040" y="8640"/>
                </a:cubicBezTo>
                <a:cubicBezTo>
                  <a:pt x="5400" y="8640"/>
                  <a:pt x="5760" y="8640"/>
                  <a:pt x="6300" y="8910"/>
                </a:cubicBezTo>
                <a:cubicBezTo>
                  <a:pt x="6480" y="9180"/>
                  <a:pt x="6660" y="9180"/>
                  <a:pt x="6840" y="8910"/>
                </a:cubicBezTo>
                <a:cubicBezTo>
                  <a:pt x="7020" y="8640"/>
                  <a:pt x="7200" y="8370"/>
                  <a:pt x="7200" y="8100"/>
                </a:cubicBezTo>
                <a:cubicBezTo>
                  <a:pt x="7380" y="4590"/>
                  <a:pt x="9180" y="2160"/>
                  <a:pt x="11520" y="2160"/>
                </a:cubicBezTo>
                <a:cubicBezTo>
                  <a:pt x="13860" y="2160"/>
                  <a:pt x="15840" y="5130"/>
                  <a:pt x="15840" y="8640"/>
                </a:cubicBezTo>
                <a:cubicBezTo>
                  <a:pt x="15840" y="8910"/>
                  <a:pt x="15840" y="9180"/>
                  <a:pt x="15840" y="9720"/>
                </a:cubicBezTo>
                <a:cubicBezTo>
                  <a:pt x="15660" y="9990"/>
                  <a:pt x="15840" y="10530"/>
                  <a:pt x="16020" y="10530"/>
                </a:cubicBezTo>
                <a:cubicBezTo>
                  <a:pt x="16200" y="10800"/>
                  <a:pt x="16380" y="11070"/>
                  <a:pt x="16740" y="10800"/>
                </a:cubicBezTo>
                <a:cubicBezTo>
                  <a:pt x="16920" y="10800"/>
                  <a:pt x="17100" y="10800"/>
                  <a:pt x="17280" y="10800"/>
                </a:cubicBezTo>
                <a:cubicBezTo>
                  <a:pt x="18900" y="10800"/>
                  <a:pt x="20160" y="12690"/>
                  <a:pt x="20160" y="15120"/>
                </a:cubicBezTo>
                <a:cubicBezTo>
                  <a:pt x="20160" y="17550"/>
                  <a:pt x="18900" y="19440"/>
                  <a:pt x="17280" y="194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pPr>
              <a:defRPr>
                <a:solidFill>
                  <a:srgbClr val="FFFFFF"/>
                </a:solidFill>
              </a:defRPr>
            </a:pPr>
            <a:endParaRPr/>
          </a:p>
        </p:txBody>
      </p:sp>
      <p:grpSp>
        <p:nvGrpSpPr>
          <p:cNvPr id="109" name="Group">
            <a:extLst>
              <a:ext uri="{FF2B5EF4-FFF2-40B4-BE49-F238E27FC236}">
                <a16:creationId xmlns:a16="http://schemas.microsoft.com/office/drawing/2014/main" id="{8020C484-90D4-4697-959D-5ABE6A3DC7BA}"/>
              </a:ext>
            </a:extLst>
          </p:cNvPr>
          <p:cNvGrpSpPr/>
          <p:nvPr/>
        </p:nvGrpSpPr>
        <p:grpSpPr>
          <a:xfrm>
            <a:off x="7004634" y="4580730"/>
            <a:ext cx="272308" cy="397029"/>
            <a:chOff x="0" y="0"/>
            <a:chExt cx="330998" cy="482600"/>
          </a:xfrm>
          <a:solidFill>
            <a:schemeClr val="bg1"/>
          </a:solidFill>
        </p:grpSpPr>
        <p:sp>
          <p:nvSpPr>
            <p:cNvPr id="110" name="Shape">
              <a:extLst>
                <a:ext uri="{FF2B5EF4-FFF2-40B4-BE49-F238E27FC236}">
                  <a16:creationId xmlns:a16="http://schemas.microsoft.com/office/drawing/2014/main" id="{59CC7531-AB01-4FDC-8378-81DF9F1A7371}"/>
                </a:ext>
              </a:extLst>
            </p:cNvPr>
            <p:cNvSpPr/>
            <p:nvPr/>
          </p:nvSpPr>
          <p:spPr>
            <a:xfrm>
              <a:off x="0" y="0"/>
              <a:ext cx="330999" cy="482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59" h="21600" extrusionOk="0">
                  <a:moveTo>
                    <a:pt x="15965" y="6075"/>
                  </a:moveTo>
                  <a:cubicBezTo>
                    <a:pt x="15965" y="7931"/>
                    <a:pt x="14087" y="9450"/>
                    <a:pt x="14087" y="9450"/>
                  </a:cubicBezTo>
                  <a:cubicBezTo>
                    <a:pt x="14087" y="6075"/>
                    <a:pt x="10330" y="3375"/>
                    <a:pt x="10330" y="3375"/>
                  </a:cubicBezTo>
                  <a:cubicBezTo>
                    <a:pt x="10330" y="3375"/>
                    <a:pt x="10330" y="5400"/>
                    <a:pt x="8452" y="7425"/>
                  </a:cubicBezTo>
                  <a:cubicBezTo>
                    <a:pt x="6574" y="2700"/>
                    <a:pt x="939" y="0"/>
                    <a:pt x="939" y="0"/>
                  </a:cubicBezTo>
                  <a:cubicBezTo>
                    <a:pt x="3757" y="7425"/>
                    <a:pt x="0" y="10125"/>
                    <a:pt x="0" y="15525"/>
                  </a:cubicBezTo>
                  <a:cubicBezTo>
                    <a:pt x="0" y="18563"/>
                    <a:pt x="3757" y="21600"/>
                    <a:pt x="9391" y="21600"/>
                  </a:cubicBezTo>
                  <a:cubicBezTo>
                    <a:pt x="17843" y="21600"/>
                    <a:pt x="19487" y="19406"/>
                    <a:pt x="20191" y="16875"/>
                  </a:cubicBezTo>
                  <a:cubicBezTo>
                    <a:pt x="21600" y="13500"/>
                    <a:pt x="19722" y="9450"/>
                    <a:pt x="15965" y="6075"/>
                  </a:cubicBezTo>
                  <a:close/>
                  <a:moveTo>
                    <a:pt x="18548" y="16538"/>
                  </a:moveTo>
                  <a:cubicBezTo>
                    <a:pt x="17843" y="18225"/>
                    <a:pt x="17139" y="20250"/>
                    <a:pt x="9391" y="20250"/>
                  </a:cubicBezTo>
                  <a:cubicBezTo>
                    <a:pt x="4696" y="20250"/>
                    <a:pt x="1878" y="17888"/>
                    <a:pt x="1878" y="15525"/>
                  </a:cubicBezTo>
                  <a:cubicBezTo>
                    <a:pt x="1878" y="13669"/>
                    <a:pt x="2348" y="12150"/>
                    <a:pt x="2817" y="10631"/>
                  </a:cubicBezTo>
                  <a:cubicBezTo>
                    <a:pt x="3522" y="8606"/>
                    <a:pt x="3991" y="6581"/>
                    <a:pt x="3757" y="3881"/>
                  </a:cubicBezTo>
                  <a:cubicBezTo>
                    <a:pt x="6809" y="6750"/>
                    <a:pt x="7748" y="10631"/>
                    <a:pt x="7748" y="10631"/>
                  </a:cubicBezTo>
                  <a:cubicBezTo>
                    <a:pt x="7748" y="10631"/>
                    <a:pt x="10330" y="7931"/>
                    <a:pt x="11035" y="6581"/>
                  </a:cubicBezTo>
                  <a:cubicBezTo>
                    <a:pt x="11739" y="7425"/>
                    <a:pt x="12209" y="10125"/>
                    <a:pt x="12209" y="12825"/>
                  </a:cubicBezTo>
                  <a:cubicBezTo>
                    <a:pt x="12209" y="12825"/>
                    <a:pt x="14791" y="11306"/>
                    <a:pt x="16670" y="9112"/>
                  </a:cubicBezTo>
                  <a:cubicBezTo>
                    <a:pt x="18548" y="11644"/>
                    <a:pt x="19252" y="14344"/>
                    <a:pt x="18548" y="16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1" name="Shape">
              <a:extLst>
                <a:ext uri="{FF2B5EF4-FFF2-40B4-BE49-F238E27FC236}">
                  <a16:creationId xmlns:a16="http://schemas.microsoft.com/office/drawing/2014/main" id="{ED53A292-14EA-438E-8A97-B4FEA19BE1A7}"/>
                </a:ext>
              </a:extLst>
            </p:cNvPr>
            <p:cNvSpPr/>
            <p:nvPr/>
          </p:nvSpPr>
          <p:spPr>
            <a:xfrm>
              <a:off x="57150" y="207963"/>
              <a:ext cx="210706" cy="1730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6" h="21600" extrusionOk="0">
                  <a:moveTo>
                    <a:pt x="20842" y="5635"/>
                  </a:moveTo>
                  <a:cubicBezTo>
                    <a:pt x="19326" y="7513"/>
                    <a:pt x="19326" y="7513"/>
                    <a:pt x="19326" y="7513"/>
                  </a:cubicBezTo>
                  <a:cubicBezTo>
                    <a:pt x="17811" y="9861"/>
                    <a:pt x="16295" y="12209"/>
                    <a:pt x="12126" y="14557"/>
                  </a:cubicBezTo>
                  <a:cubicBezTo>
                    <a:pt x="11747" y="12209"/>
                    <a:pt x="11368" y="9861"/>
                    <a:pt x="11368" y="6574"/>
                  </a:cubicBezTo>
                  <a:cubicBezTo>
                    <a:pt x="11368" y="3287"/>
                    <a:pt x="11368" y="3287"/>
                    <a:pt x="11368" y="3287"/>
                  </a:cubicBezTo>
                  <a:cubicBezTo>
                    <a:pt x="9095" y="7513"/>
                    <a:pt x="9095" y="7513"/>
                    <a:pt x="9095" y="7513"/>
                  </a:cubicBezTo>
                  <a:cubicBezTo>
                    <a:pt x="7958" y="9391"/>
                    <a:pt x="7579" y="10330"/>
                    <a:pt x="6442" y="12209"/>
                  </a:cubicBezTo>
                  <a:cubicBezTo>
                    <a:pt x="4926" y="7983"/>
                    <a:pt x="4168" y="5165"/>
                    <a:pt x="3411" y="2348"/>
                  </a:cubicBezTo>
                  <a:cubicBezTo>
                    <a:pt x="2653" y="0"/>
                    <a:pt x="2653" y="0"/>
                    <a:pt x="2653" y="0"/>
                  </a:cubicBezTo>
                  <a:cubicBezTo>
                    <a:pt x="1895" y="2817"/>
                    <a:pt x="1895" y="2817"/>
                    <a:pt x="1895" y="2817"/>
                  </a:cubicBezTo>
                  <a:cubicBezTo>
                    <a:pt x="758" y="6104"/>
                    <a:pt x="0" y="9861"/>
                    <a:pt x="0" y="18783"/>
                  </a:cubicBezTo>
                  <a:cubicBezTo>
                    <a:pt x="0" y="19252"/>
                    <a:pt x="0" y="19722"/>
                    <a:pt x="758" y="19722"/>
                  </a:cubicBezTo>
                  <a:cubicBezTo>
                    <a:pt x="1137" y="19722"/>
                    <a:pt x="1516" y="19252"/>
                    <a:pt x="1516" y="18783"/>
                  </a:cubicBezTo>
                  <a:cubicBezTo>
                    <a:pt x="1516" y="11739"/>
                    <a:pt x="1895" y="8452"/>
                    <a:pt x="2653" y="5635"/>
                  </a:cubicBezTo>
                  <a:cubicBezTo>
                    <a:pt x="3411" y="7983"/>
                    <a:pt x="4547" y="10800"/>
                    <a:pt x="5684" y="14557"/>
                  </a:cubicBezTo>
                  <a:cubicBezTo>
                    <a:pt x="6063" y="15965"/>
                    <a:pt x="6063" y="15965"/>
                    <a:pt x="6063" y="15965"/>
                  </a:cubicBezTo>
                  <a:cubicBezTo>
                    <a:pt x="6821" y="14557"/>
                    <a:pt x="6821" y="14557"/>
                    <a:pt x="6821" y="14557"/>
                  </a:cubicBezTo>
                  <a:cubicBezTo>
                    <a:pt x="8337" y="12678"/>
                    <a:pt x="9095" y="11270"/>
                    <a:pt x="9853" y="9391"/>
                  </a:cubicBezTo>
                  <a:cubicBezTo>
                    <a:pt x="10232" y="12209"/>
                    <a:pt x="10611" y="14087"/>
                    <a:pt x="10989" y="15965"/>
                  </a:cubicBezTo>
                  <a:cubicBezTo>
                    <a:pt x="11368" y="17374"/>
                    <a:pt x="11368" y="17374"/>
                    <a:pt x="11368" y="17374"/>
                  </a:cubicBezTo>
                  <a:cubicBezTo>
                    <a:pt x="12126" y="16904"/>
                    <a:pt x="12126" y="16904"/>
                    <a:pt x="12126" y="16904"/>
                  </a:cubicBezTo>
                  <a:cubicBezTo>
                    <a:pt x="16295" y="14557"/>
                    <a:pt x="18189" y="12209"/>
                    <a:pt x="19705" y="9861"/>
                  </a:cubicBezTo>
                  <a:cubicBezTo>
                    <a:pt x="20084" y="13617"/>
                    <a:pt x="19705" y="17374"/>
                    <a:pt x="18568" y="20191"/>
                  </a:cubicBezTo>
                  <a:cubicBezTo>
                    <a:pt x="18568" y="20661"/>
                    <a:pt x="18568" y="21130"/>
                    <a:pt x="19326" y="21130"/>
                  </a:cubicBezTo>
                  <a:cubicBezTo>
                    <a:pt x="19326" y="21130"/>
                    <a:pt x="19326" y="21600"/>
                    <a:pt x="19326" y="21600"/>
                  </a:cubicBezTo>
                  <a:cubicBezTo>
                    <a:pt x="19705" y="21600"/>
                    <a:pt x="20084" y="21130"/>
                    <a:pt x="20084" y="20661"/>
                  </a:cubicBezTo>
                  <a:cubicBezTo>
                    <a:pt x="21221" y="17374"/>
                    <a:pt x="21600" y="12209"/>
                    <a:pt x="20842" y="7513"/>
                  </a:cubicBezTo>
                  <a:lnTo>
                    <a:pt x="20842" y="563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12" name="Group">
            <a:extLst>
              <a:ext uri="{FF2B5EF4-FFF2-40B4-BE49-F238E27FC236}">
                <a16:creationId xmlns:a16="http://schemas.microsoft.com/office/drawing/2014/main" id="{BDEB74BC-C89E-4435-8BB6-07FB4E42397E}"/>
              </a:ext>
            </a:extLst>
          </p:cNvPr>
          <p:cNvGrpSpPr/>
          <p:nvPr/>
        </p:nvGrpSpPr>
        <p:grpSpPr>
          <a:xfrm>
            <a:off x="5018170" y="4560281"/>
            <a:ext cx="396050" cy="397030"/>
            <a:chOff x="0" y="0"/>
            <a:chExt cx="481410" cy="482601"/>
          </a:xfrm>
          <a:solidFill>
            <a:schemeClr val="bg1"/>
          </a:solidFill>
        </p:grpSpPr>
        <p:sp>
          <p:nvSpPr>
            <p:cNvPr id="113" name="Shape">
              <a:extLst>
                <a:ext uri="{FF2B5EF4-FFF2-40B4-BE49-F238E27FC236}">
                  <a16:creationId xmlns:a16="http://schemas.microsoft.com/office/drawing/2014/main" id="{CFC66177-D067-4F19-8FEA-410C558B58DF}"/>
                </a:ext>
              </a:extLst>
            </p:cNvPr>
            <p:cNvSpPr/>
            <p:nvPr/>
          </p:nvSpPr>
          <p:spPr>
            <a:xfrm>
              <a:off x="-1" y="46038"/>
              <a:ext cx="440137" cy="436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1600" extrusionOk="0">
                  <a:moveTo>
                    <a:pt x="15241" y="559"/>
                  </a:moveTo>
                  <a:cubicBezTo>
                    <a:pt x="14875" y="186"/>
                    <a:pt x="14326" y="0"/>
                    <a:pt x="13960" y="0"/>
                  </a:cubicBezTo>
                  <a:cubicBezTo>
                    <a:pt x="13411" y="0"/>
                    <a:pt x="12862" y="186"/>
                    <a:pt x="12679" y="559"/>
                  </a:cubicBezTo>
                  <a:cubicBezTo>
                    <a:pt x="11580" y="1676"/>
                    <a:pt x="11580" y="1676"/>
                    <a:pt x="11580" y="1676"/>
                  </a:cubicBezTo>
                  <a:cubicBezTo>
                    <a:pt x="11214" y="1862"/>
                    <a:pt x="11031" y="2421"/>
                    <a:pt x="11031" y="2979"/>
                  </a:cubicBezTo>
                  <a:cubicBezTo>
                    <a:pt x="11031" y="3352"/>
                    <a:pt x="11214" y="3538"/>
                    <a:pt x="11214" y="3910"/>
                  </a:cubicBezTo>
                  <a:cubicBezTo>
                    <a:pt x="1329" y="8007"/>
                    <a:pt x="1329" y="8007"/>
                    <a:pt x="1329" y="8007"/>
                  </a:cubicBezTo>
                  <a:cubicBezTo>
                    <a:pt x="780" y="8193"/>
                    <a:pt x="231" y="8938"/>
                    <a:pt x="48" y="9497"/>
                  </a:cubicBezTo>
                  <a:cubicBezTo>
                    <a:pt x="-135" y="10241"/>
                    <a:pt x="231" y="10986"/>
                    <a:pt x="780" y="11545"/>
                  </a:cubicBezTo>
                  <a:cubicBezTo>
                    <a:pt x="9933" y="20855"/>
                    <a:pt x="9933" y="20855"/>
                    <a:pt x="9933" y="20855"/>
                  </a:cubicBezTo>
                  <a:cubicBezTo>
                    <a:pt x="10482" y="21414"/>
                    <a:pt x="11031" y="21600"/>
                    <a:pt x="11580" y="21600"/>
                  </a:cubicBezTo>
                  <a:cubicBezTo>
                    <a:pt x="11580" y="21600"/>
                    <a:pt x="11580" y="21600"/>
                    <a:pt x="11580" y="21600"/>
                  </a:cubicBezTo>
                  <a:cubicBezTo>
                    <a:pt x="11763" y="21600"/>
                    <a:pt x="11946" y="21600"/>
                    <a:pt x="11946" y="21600"/>
                  </a:cubicBezTo>
                  <a:cubicBezTo>
                    <a:pt x="12679" y="21414"/>
                    <a:pt x="13411" y="20855"/>
                    <a:pt x="13594" y="20110"/>
                  </a:cubicBezTo>
                  <a:cubicBezTo>
                    <a:pt x="17438" y="10241"/>
                    <a:pt x="17438" y="10241"/>
                    <a:pt x="17438" y="10241"/>
                  </a:cubicBezTo>
                  <a:cubicBezTo>
                    <a:pt x="17804" y="10428"/>
                    <a:pt x="18170" y="10614"/>
                    <a:pt x="18536" y="10614"/>
                  </a:cubicBezTo>
                  <a:cubicBezTo>
                    <a:pt x="19085" y="10614"/>
                    <a:pt x="19451" y="10428"/>
                    <a:pt x="19818" y="10055"/>
                  </a:cubicBezTo>
                  <a:cubicBezTo>
                    <a:pt x="20916" y="8938"/>
                    <a:pt x="20916" y="8938"/>
                    <a:pt x="20916" y="8938"/>
                  </a:cubicBezTo>
                  <a:cubicBezTo>
                    <a:pt x="21282" y="8566"/>
                    <a:pt x="21465" y="8193"/>
                    <a:pt x="21465" y="7634"/>
                  </a:cubicBezTo>
                  <a:cubicBezTo>
                    <a:pt x="21465" y="7076"/>
                    <a:pt x="21282" y="6703"/>
                    <a:pt x="20916" y="6331"/>
                  </a:cubicBezTo>
                  <a:lnTo>
                    <a:pt x="15241" y="559"/>
                  </a:lnTo>
                  <a:close/>
                  <a:moveTo>
                    <a:pt x="12312" y="19552"/>
                  </a:moveTo>
                  <a:cubicBezTo>
                    <a:pt x="12129" y="19924"/>
                    <a:pt x="11946" y="20110"/>
                    <a:pt x="11763" y="20110"/>
                  </a:cubicBezTo>
                  <a:cubicBezTo>
                    <a:pt x="11580" y="20110"/>
                    <a:pt x="11580" y="20110"/>
                    <a:pt x="11580" y="20110"/>
                  </a:cubicBezTo>
                  <a:cubicBezTo>
                    <a:pt x="11397" y="20110"/>
                    <a:pt x="11214" y="20110"/>
                    <a:pt x="11031" y="19924"/>
                  </a:cubicBezTo>
                  <a:cubicBezTo>
                    <a:pt x="1696" y="10428"/>
                    <a:pt x="1696" y="10428"/>
                    <a:pt x="1696" y="10428"/>
                  </a:cubicBezTo>
                  <a:cubicBezTo>
                    <a:pt x="1512" y="10428"/>
                    <a:pt x="1512" y="10055"/>
                    <a:pt x="1512" y="9869"/>
                  </a:cubicBezTo>
                  <a:cubicBezTo>
                    <a:pt x="1512" y="9683"/>
                    <a:pt x="1696" y="9497"/>
                    <a:pt x="1879" y="9310"/>
                  </a:cubicBezTo>
                  <a:cubicBezTo>
                    <a:pt x="6455" y="7448"/>
                    <a:pt x="6455" y="7448"/>
                    <a:pt x="6455" y="7448"/>
                  </a:cubicBezTo>
                  <a:cubicBezTo>
                    <a:pt x="9567" y="8566"/>
                    <a:pt x="12679" y="7448"/>
                    <a:pt x="15790" y="10800"/>
                  </a:cubicBezTo>
                  <a:lnTo>
                    <a:pt x="12312" y="19552"/>
                  </a:lnTo>
                  <a:close/>
                  <a:moveTo>
                    <a:pt x="19818" y="7821"/>
                  </a:moveTo>
                  <a:cubicBezTo>
                    <a:pt x="18719" y="8938"/>
                    <a:pt x="18719" y="8938"/>
                    <a:pt x="18719" y="8938"/>
                  </a:cubicBezTo>
                  <a:cubicBezTo>
                    <a:pt x="18719" y="9124"/>
                    <a:pt x="18353" y="9124"/>
                    <a:pt x="18170" y="8938"/>
                  </a:cubicBezTo>
                  <a:cubicBezTo>
                    <a:pt x="16889" y="7634"/>
                    <a:pt x="16889" y="7634"/>
                    <a:pt x="16889" y="7634"/>
                  </a:cubicBezTo>
                  <a:cubicBezTo>
                    <a:pt x="15973" y="10241"/>
                    <a:pt x="15973" y="10241"/>
                    <a:pt x="15973" y="10241"/>
                  </a:cubicBezTo>
                  <a:cubicBezTo>
                    <a:pt x="15973" y="10055"/>
                    <a:pt x="15973" y="10055"/>
                    <a:pt x="15973" y="10055"/>
                  </a:cubicBezTo>
                  <a:cubicBezTo>
                    <a:pt x="13777" y="7821"/>
                    <a:pt x="11580" y="7634"/>
                    <a:pt x="9567" y="7262"/>
                  </a:cubicBezTo>
                  <a:cubicBezTo>
                    <a:pt x="8834" y="7262"/>
                    <a:pt x="8285" y="7076"/>
                    <a:pt x="7553" y="7076"/>
                  </a:cubicBezTo>
                  <a:cubicBezTo>
                    <a:pt x="13777" y="4469"/>
                    <a:pt x="13777" y="4469"/>
                    <a:pt x="13777" y="4469"/>
                  </a:cubicBezTo>
                  <a:cubicBezTo>
                    <a:pt x="12679" y="3166"/>
                    <a:pt x="12679" y="3166"/>
                    <a:pt x="12679" y="3166"/>
                  </a:cubicBezTo>
                  <a:cubicBezTo>
                    <a:pt x="12496" y="2979"/>
                    <a:pt x="12496" y="2793"/>
                    <a:pt x="12679" y="2607"/>
                  </a:cubicBezTo>
                  <a:cubicBezTo>
                    <a:pt x="13594" y="1676"/>
                    <a:pt x="13594" y="1676"/>
                    <a:pt x="13594" y="1676"/>
                  </a:cubicBezTo>
                  <a:cubicBezTo>
                    <a:pt x="13777" y="1490"/>
                    <a:pt x="13960" y="1490"/>
                    <a:pt x="14143" y="1676"/>
                  </a:cubicBezTo>
                  <a:cubicBezTo>
                    <a:pt x="19818" y="7262"/>
                    <a:pt x="19818" y="7262"/>
                    <a:pt x="19818" y="7262"/>
                  </a:cubicBezTo>
                  <a:cubicBezTo>
                    <a:pt x="20001" y="7448"/>
                    <a:pt x="20001" y="7821"/>
                    <a:pt x="19818" y="782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4" name="Shape">
              <a:extLst>
                <a:ext uri="{FF2B5EF4-FFF2-40B4-BE49-F238E27FC236}">
                  <a16:creationId xmlns:a16="http://schemas.microsoft.com/office/drawing/2014/main" id="{6AB0F023-65C9-491C-83DF-5E41345B7E7D}"/>
                </a:ext>
              </a:extLst>
            </p:cNvPr>
            <p:cNvSpPr/>
            <p:nvPr/>
          </p:nvSpPr>
          <p:spPr>
            <a:xfrm>
              <a:off x="211535" y="241300"/>
              <a:ext cx="74614" cy="746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7280" y="21600"/>
                    <a:pt x="21600" y="17280"/>
                    <a:pt x="21600" y="10800"/>
                  </a:cubicBezTo>
                  <a:cubicBezTo>
                    <a:pt x="21600" y="4320"/>
                    <a:pt x="17280" y="0"/>
                    <a:pt x="10800" y="0"/>
                  </a:cubicBezTo>
                  <a:cubicBezTo>
                    <a:pt x="4320" y="0"/>
                    <a:pt x="0" y="4320"/>
                    <a:pt x="0" y="10800"/>
                  </a:cubicBezTo>
                  <a:cubicBezTo>
                    <a:pt x="0" y="17280"/>
                    <a:pt x="4320" y="21600"/>
                    <a:pt x="10800" y="21600"/>
                  </a:cubicBezTo>
                  <a:close/>
                  <a:moveTo>
                    <a:pt x="10800" y="4320"/>
                  </a:moveTo>
                  <a:cubicBezTo>
                    <a:pt x="14040" y="4320"/>
                    <a:pt x="17280" y="7560"/>
                    <a:pt x="17280" y="10800"/>
                  </a:cubicBezTo>
                  <a:cubicBezTo>
                    <a:pt x="17280" y="14040"/>
                    <a:pt x="14040" y="17280"/>
                    <a:pt x="10800" y="17280"/>
                  </a:cubicBezTo>
                  <a:cubicBezTo>
                    <a:pt x="7560" y="17280"/>
                    <a:pt x="4320" y="14040"/>
                    <a:pt x="4320" y="10800"/>
                  </a:cubicBezTo>
                  <a:cubicBezTo>
                    <a:pt x="4320" y="7560"/>
                    <a:pt x="7560" y="4320"/>
                    <a:pt x="10800" y="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5" name="Shape">
              <a:extLst>
                <a:ext uri="{FF2B5EF4-FFF2-40B4-BE49-F238E27FC236}">
                  <a16:creationId xmlns:a16="http://schemas.microsoft.com/office/drawing/2014/main" id="{528D1AED-C501-4420-B14D-5090A34E29AA}"/>
                </a:ext>
              </a:extLst>
            </p:cNvPr>
            <p:cNvSpPr/>
            <p:nvPr/>
          </p:nvSpPr>
          <p:spPr>
            <a:xfrm>
              <a:off x="406797" y="0"/>
              <a:ext cx="74614" cy="76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320" y="0"/>
                    <a:pt x="0" y="4320"/>
                    <a:pt x="0" y="10800"/>
                  </a:cubicBezTo>
                  <a:cubicBezTo>
                    <a:pt x="0" y="17280"/>
                    <a:pt x="4320" y="21600"/>
                    <a:pt x="10800" y="21600"/>
                  </a:cubicBezTo>
                  <a:cubicBezTo>
                    <a:pt x="17280" y="21600"/>
                    <a:pt x="21600" y="17280"/>
                    <a:pt x="21600" y="10800"/>
                  </a:cubicBezTo>
                  <a:cubicBezTo>
                    <a:pt x="21600" y="4320"/>
                    <a:pt x="17280" y="0"/>
                    <a:pt x="10800" y="0"/>
                  </a:cubicBezTo>
                  <a:close/>
                  <a:moveTo>
                    <a:pt x="10800" y="17280"/>
                  </a:moveTo>
                  <a:cubicBezTo>
                    <a:pt x="7560" y="17280"/>
                    <a:pt x="4320" y="14040"/>
                    <a:pt x="4320" y="10800"/>
                  </a:cubicBezTo>
                  <a:cubicBezTo>
                    <a:pt x="4320" y="7560"/>
                    <a:pt x="7560" y="4320"/>
                    <a:pt x="10800" y="4320"/>
                  </a:cubicBezTo>
                  <a:cubicBezTo>
                    <a:pt x="14040" y="4320"/>
                    <a:pt x="17280" y="7560"/>
                    <a:pt x="17280" y="10800"/>
                  </a:cubicBezTo>
                  <a:cubicBezTo>
                    <a:pt x="17280" y="14040"/>
                    <a:pt x="14040" y="17280"/>
                    <a:pt x="10800" y="172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6" name="Shape">
              <a:extLst>
                <a:ext uri="{FF2B5EF4-FFF2-40B4-BE49-F238E27FC236}">
                  <a16:creationId xmlns:a16="http://schemas.microsoft.com/office/drawing/2014/main" id="{76380FE1-D79C-45C1-B813-B140365F6F82}"/>
                </a:ext>
              </a:extLst>
            </p:cNvPr>
            <p:cNvSpPr/>
            <p:nvPr/>
          </p:nvSpPr>
          <p:spPr>
            <a:xfrm>
              <a:off x="121047" y="225425"/>
              <a:ext cx="60326" cy="60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ubicBezTo>
                    <a:pt x="5400" y="0"/>
                    <a:pt x="0" y="5400"/>
                    <a:pt x="0" y="10800"/>
                  </a:cubicBezTo>
                  <a:close/>
                  <a:moveTo>
                    <a:pt x="10800" y="5400"/>
                  </a:moveTo>
                  <a:cubicBezTo>
                    <a:pt x="13500" y="5400"/>
                    <a:pt x="16200" y="8100"/>
                    <a:pt x="16200" y="10800"/>
                  </a:cubicBezTo>
                  <a:cubicBezTo>
                    <a:pt x="16200" y="13500"/>
                    <a:pt x="13500" y="16200"/>
                    <a:pt x="10800" y="16200"/>
                  </a:cubicBezTo>
                  <a:cubicBezTo>
                    <a:pt x="8100" y="16200"/>
                    <a:pt x="5400" y="13500"/>
                    <a:pt x="5400" y="10800"/>
                  </a:cubicBezTo>
                  <a:cubicBezTo>
                    <a:pt x="5400" y="8100"/>
                    <a:pt x="8100" y="5400"/>
                    <a:pt x="10800" y="5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7" name="Circle">
              <a:extLst>
                <a:ext uri="{FF2B5EF4-FFF2-40B4-BE49-F238E27FC236}">
                  <a16:creationId xmlns:a16="http://schemas.microsoft.com/office/drawing/2014/main" id="{62050F52-1DCC-4E10-A7B7-FB8BC9805616}"/>
                </a:ext>
              </a:extLst>
            </p:cNvPr>
            <p:cNvSpPr/>
            <p:nvPr/>
          </p:nvSpPr>
          <p:spPr>
            <a:xfrm>
              <a:off x="181372" y="331788"/>
              <a:ext cx="30163" cy="3016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8" name="Circle">
              <a:extLst>
                <a:ext uri="{FF2B5EF4-FFF2-40B4-BE49-F238E27FC236}">
                  <a16:creationId xmlns:a16="http://schemas.microsoft.com/office/drawing/2014/main" id="{0A0F86CB-7833-474A-A60D-60B732F296D9}"/>
                </a:ext>
              </a:extLst>
            </p:cNvPr>
            <p:cNvSpPr/>
            <p:nvPr/>
          </p:nvSpPr>
          <p:spPr>
            <a:xfrm>
              <a:off x="422672" y="106362"/>
              <a:ext cx="30163" cy="3016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19" name="Shape">
            <a:extLst>
              <a:ext uri="{FF2B5EF4-FFF2-40B4-BE49-F238E27FC236}">
                <a16:creationId xmlns:a16="http://schemas.microsoft.com/office/drawing/2014/main" id="{A8BC8A22-7D63-4D8E-83D0-CF81D5E5806E}"/>
              </a:ext>
            </a:extLst>
          </p:cNvPr>
          <p:cNvSpPr/>
          <p:nvPr/>
        </p:nvSpPr>
        <p:spPr>
          <a:xfrm>
            <a:off x="5666834" y="4599725"/>
            <a:ext cx="395723" cy="2964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2" y="5175"/>
                </a:moveTo>
                <a:cubicBezTo>
                  <a:pt x="17719" y="450"/>
                  <a:pt x="17719" y="450"/>
                  <a:pt x="17719" y="450"/>
                </a:cubicBezTo>
                <a:cubicBezTo>
                  <a:pt x="17550" y="225"/>
                  <a:pt x="17212" y="0"/>
                  <a:pt x="16875" y="0"/>
                </a:cubicBezTo>
                <a:cubicBezTo>
                  <a:pt x="4725" y="0"/>
                  <a:pt x="4725" y="0"/>
                  <a:pt x="4725" y="0"/>
                </a:cubicBezTo>
                <a:cubicBezTo>
                  <a:pt x="4388" y="0"/>
                  <a:pt x="4050" y="225"/>
                  <a:pt x="3881" y="450"/>
                </a:cubicBezTo>
                <a:cubicBezTo>
                  <a:pt x="338" y="5175"/>
                  <a:pt x="338" y="5175"/>
                  <a:pt x="338" y="5175"/>
                </a:cubicBezTo>
                <a:cubicBezTo>
                  <a:pt x="169" y="5400"/>
                  <a:pt x="0" y="5850"/>
                  <a:pt x="0" y="6300"/>
                </a:cubicBezTo>
                <a:cubicBezTo>
                  <a:pt x="0" y="6750"/>
                  <a:pt x="169" y="7200"/>
                  <a:pt x="338" y="7650"/>
                </a:cubicBezTo>
                <a:cubicBezTo>
                  <a:pt x="9787" y="20925"/>
                  <a:pt x="9787" y="20925"/>
                  <a:pt x="9787" y="20925"/>
                </a:cubicBezTo>
                <a:cubicBezTo>
                  <a:pt x="10125" y="21375"/>
                  <a:pt x="10462" y="21600"/>
                  <a:pt x="10800" y="21600"/>
                </a:cubicBezTo>
                <a:cubicBezTo>
                  <a:pt x="11137" y="21600"/>
                  <a:pt x="11475" y="21375"/>
                  <a:pt x="11812" y="20925"/>
                </a:cubicBezTo>
                <a:cubicBezTo>
                  <a:pt x="21262" y="7650"/>
                  <a:pt x="21262" y="7650"/>
                  <a:pt x="21262" y="7650"/>
                </a:cubicBezTo>
                <a:cubicBezTo>
                  <a:pt x="21431" y="7200"/>
                  <a:pt x="21600" y="6750"/>
                  <a:pt x="21600" y="6300"/>
                </a:cubicBezTo>
                <a:cubicBezTo>
                  <a:pt x="21600" y="5850"/>
                  <a:pt x="21431" y="5400"/>
                  <a:pt x="21262" y="5175"/>
                </a:cubicBezTo>
                <a:close/>
                <a:moveTo>
                  <a:pt x="12319" y="6300"/>
                </a:moveTo>
                <a:cubicBezTo>
                  <a:pt x="9281" y="6300"/>
                  <a:pt x="9281" y="6300"/>
                  <a:pt x="9281" y="6300"/>
                </a:cubicBezTo>
                <a:cubicBezTo>
                  <a:pt x="10800" y="4725"/>
                  <a:pt x="10800" y="4725"/>
                  <a:pt x="10800" y="4725"/>
                </a:cubicBezTo>
                <a:lnTo>
                  <a:pt x="12319" y="6300"/>
                </a:lnTo>
                <a:close/>
                <a:moveTo>
                  <a:pt x="11306" y="4050"/>
                </a:moveTo>
                <a:cubicBezTo>
                  <a:pt x="13162" y="2025"/>
                  <a:pt x="13162" y="2025"/>
                  <a:pt x="13162" y="2025"/>
                </a:cubicBezTo>
                <a:cubicBezTo>
                  <a:pt x="14512" y="3825"/>
                  <a:pt x="14512" y="3825"/>
                  <a:pt x="14512" y="3825"/>
                </a:cubicBezTo>
                <a:cubicBezTo>
                  <a:pt x="12825" y="5625"/>
                  <a:pt x="12825" y="5625"/>
                  <a:pt x="12825" y="5625"/>
                </a:cubicBezTo>
                <a:lnTo>
                  <a:pt x="11306" y="4050"/>
                </a:lnTo>
                <a:close/>
                <a:moveTo>
                  <a:pt x="8775" y="5625"/>
                </a:moveTo>
                <a:cubicBezTo>
                  <a:pt x="7087" y="3825"/>
                  <a:pt x="7087" y="3825"/>
                  <a:pt x="7087" y="3825"/>
                </a:cubicBezTo>
                <a:cubicBezTo>
                  <a:pt x="8437" y="2025"/>
                  <a:pt x="8437" y="2025"/>
                  <a:pt x="8437" y="2025"/>
                </a:cubicBezTo>
                <a:cubicBezTo>
                  <a:pt x="10294" y="4050"/>
                  <a:pt x="10294" y="4050"/>
                  <a:pt x="10294" y="4050"/>
                </a:cubicBezTo>
                <a:lnTo>
                  <a:pt x="8775" y="5625"/>
                </a:lnTo>
                <a:close/>
                <a:moveTo>
                  <a:pt x="12487" y="7200"/>
                </a:moveTo>
                <a:cubicBezTo>
                  <a:pt x="10800" y="18450"/>
                  <a:pt x="10800" y="18450"/>
                  <a:pt x="10800" y="18450"/>
                </a:cubicBezTo>
                <a:cubicBezTo>
                  <a:pt x="9112" y="7200"/>
                  <a:pt x="9112" y="7200"/>
                  <a:pt x="9112" y="7200"/>
                </a:cubicBezTo>
                <a:lnTo>
                  <a:pt x="12487" y="7200"/>
                </a:lnTo>
                <a:close/>
                <a:moveTo>
                  <a:pt x="13162" y="7200"/>
                </a:moveTo>
                <a:cubicBezTo>
                  <a:pt x="16537" y="7200"/>
                  <a:pt x="16537" y="7200"/>
                  <a:pt x="16537" y="7200"/>
                </a:cubicBezTo>
                <a:cubicBezTo>
                  <a:pt x="11475" y="18225"/>
                  <a:pt x="11475" y="18225"/>
                  <a:pt x="11475" y="18225"/>
                </a:cubicBezTo>
                <a:lnTo>
                  <a:pt x="13162" y="7200"/>
                </a:lnTo>
                <a:close/>
                <a:moveTo>
                  <a:pt x="13331" y="6300"/>
                </a:moveTo>
                <a:cubicBezTo>
                  <a:pt x="15019" y="4500"/>
                  <a:pt x="15019" y="4500"/>
                  <a:pt x="15019" y="4500"/>
                </a:cubicBezTo>
                <a:cubicBezTo>
                  <a:pt x="16369" y="6300"/>
                  <a:pt x="16369" y="6300"/>
                  <a:pt x="16369" y="6300"/>
                </a:cubicBezTo>
                <a:lnTo>
                  <a:pt x="13331" y="6300"/>
                </a:lnTo>
                <a:close/>
                <a:moveTo>
                  <a:pt x="14006" y="1800"/>
                </a:moveTo>
                <a:cubicBezTo>
                  <a:pt x="16369" y="1800"/>
                  <a:pt x="16369" y="1800"/>
                  <a:pt x="16369" y="1800"/>
                </a:cubicBezTo>
                <a:cubicBezTo>
                  <a:pt x="15019" y="3150"/>
                  <a:pt x="15019" y="3150"/>
                  <a:pt x="15019" y="3150"/>
                </a:cubicBezTo>
                <a:lnTo>
                  <a:pt x="14006" y="1800"/>
                </a:lnTo>
                <a:close/>
                <a:moveTo>
                  <a:pt x="10800" y="3375"/>
                </a:moveTo>
                <a:cubicBezTo>
                  <a:pt x="9281" y="1800"/>
                  <a:pt x="9281" y="1800"/>
                  <a:pt x="9281" y="1800"/>
                </a:cubicBezTo>
                <a:cubicBezTo>
                  <a:pt x="12319" y="1800"/>
                  <a:pt x="12319" y="1800"/>
                  <a:pt x="12319" y="1800"/>
                </a:cubicBezTo>
                <a:lnTo>
                  <a:pt x="10800" y="3375"/>
                </a:lnTo>
                <a:close/>
                <a:moveTo>
                  <a:pt x="6581" y="3150"/>
                </a:moveTo>
                <a:cubicBezTo>
                  <a:pt x="5231" y="1800"/>
                  <a:pt x="5231" y="1800"/>
                  <a:pt x="5231" y="1800"/>
                </a:cubicBezTo>
                <a:cubicBezTo>
                  <a:pt x="7594" y="1800"/>
                  <a:pt x="7594" y="1800"/>
                  <a:pt x="7594" y="1800"/>
                </a:cubicBezTo>
                <a:lnTo>
                  <a:pt x="6581" y="3150"/>
                </a:lnTo>
                <a:close/>
                <a:moveTo>
                  <a:pt x="6581" y="4500"/>
                </a:moveTo>
                <a:cubicBezTo>
                  <a:pt x="8269" y="6300"/>
                  <a:pt x="8269" y="6300"/>
                  <a:pt x="8269" y="6300"/>
                </a:cubicBezTo>
                <a:cubicBezTo>
                  <a:pt x="5231" y="6300"/>
                  <a:pt x="5231" y="6300"/>
                  <a:pt x="5231" y="6300"/>
                </a:cubicBezTo>
                <a:lnTo>
                  <a:pt x="6581" y="4500"/>
                </a:lnTo>
                <a:close/>
                <a:moveTo>
                  <a:pt x="8437" y="7200"/>
                </a:moveTo>
                <a:cubicBezTo>
                  <a:pt x="10125" y="18225"/>
                  <a:pt x="10125" y="18225"/>
                  <a:pt x="10125" y="18225"/>
                </a:cubicBezTo>
                <a:cubicBezTo>
                  <a:pt x="5062" y="7200"/>
                  <a:pt x="5062" y="7200"/>
                  <a:pt x="5062" y="7200"/>
                </a:cubicBezTo>
                <a:lnTo>
                  <a:pt x="8437" y="7200"/>
                </a:lnTo>
                <a:close/>
                <a:moveTo>
                  <a:pt x="8606" y="16650"/>
                </a:moveTo>
                <a:cubicBezTo>
                  <a:pt x="1856" y="7200"/>
                  <a:pt x="1856" y="7200"/>
                  <a:pt x="1856" y="7200"/>
                </a:cubicBezTo>
                <a:cubicBezTo>
                  <a:pt x="4388" y="7200"/>
                  <a:pt x="4388" y="7200"/>
                  <a:pt x="4388" y="7200"/>
                </a:cubicBezTo>
                <a:lnTo>
                  <a:pt x="8606" y="16650"/>
                </a:lnTo>
                <a:close/>
                <a:moveTo>
                  <a:pt x="17212" y="7200"/>
                </a:moveTo>
                <a:cubicBezTo>
                  <a:pt x="19744" y="7200"/>
                  <a:pt x="19744" y="7200"/>
                  <a:pt x="19744" y="7200"/>
                </a:cubicBezTo>
                <a:cubicBezTo>
                  <a:pt x="12994" y="16650"/>
                  <a:pt x="12994" y="16650"/>
                  <a:pt x="12994" y="16650"/>
                </a:cubicBezTo>
                <a:lnTo>
                  <a:pt x="17212" y="7200"/>
                </a:lnTo>
                <a:close/>
                <a:moveTo>
                  <a:pt x="17381" y="6300"/>
                </a:moveTo>
                <a:cubicBezTo>
                  <a:pt x="15525" y="3825"/>
                  <a:pt x="15525" y="3825"/>
                  <a:pt x="15525" y="3825"/>
                </a:cubicBezTo>
                <a:cubicBezTo>
                  <a:pt x="17044" y="2250"/>
                  <a:pt x="17044" y="2250"/>
                  <a:pt x="17044" y="2250"/>
                </a:cubicBezTo>
                <a:cubicBezTo>
                  <a:pt x="20250" y="6300"/>
                  <a:pt x="20250" y="6300"/>
                  <a:pt x="20250" y="6300"/>
                </a:cubicBezTo>
                <a:lnTo>
                  <a:pt x="17381" y="6300"/>
                </a:lnTo>
                <a:close/>
                <a:moveTo>
                  <a:pt x="4556" y="2250"/>
                </a:moveTo>
                <a:cubicBezTo>
                  <a:pt x="6075" y="3825"/>
                  <a:pt x="6075" y="3825"/>
                  <a:pt x="6075" y="3825"/>
                </a:cubicBezTo>
                <a:cubicBezTo>
                  <a:pt x="4219" y="6300"/>
                  <a:pt x="4219" y="6300"/>
                  <a:pt x="4219" y="6300"/>
                </a:cubicBezTo>
                <a:cubicBezTo>
                  <a:pt x="1350" y="6300"/>
                  <a:pt x="1350" y="6300"/>
                  <a:pt x="1350" y="6300"/>
                </a:cubicBezTo>
                <a:lnTo>
                  <a:pt x="4556" y="22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20" name="Group">
            <a:extLst>
              <a:ext uri="{FF2B5EF4-FFF2-40B4-BE49-F238E27FC236}">
                <a16:creationId xmlns:a16="http://schemas.microsoft.com/office/drawing/2014/main" id="{74FBD7D8-A1B5-4F21-BA93-ECC3D253A63E}"/>
              </a:ext>
            </a:extLst>
          </p:cNvPr>
          <p:cNvGrpSpPr/>
          <p:nvPr/>
        </p:nvGrpSpPr>
        <p:grpSpPr>
          <a:xfrm>
            <a:off x="3064492" y="4580258"/>
            <a:ext cx="398336" cy="346095"/>
            <a:chOff x="0" y="0"/>
            <a:chExt cx="484187" cy="420687"/>
          </a:xfrm>
          <a:solidFill>
            <a:schemeClr val="bg1"/>
          </a:solidFill>
        </p:grpSpPr>
        <p:sp>
          <p:nvSpPr>
            <p:cNvPr id="121" name="Shape">
              <a:extLst>
                <a:ext uri="{FF2B5EF4-FFF2-40B4-BE49-F238E27FC236}">
                  <a16:creationId xmlns:a16="http://schemas.microsoft.com/office/drawing/2014/main" id="{9B38CC80-24F0-4E9B-9360-813928CA4AEB}"/>
                </a:ext>
              </a:extLst>
            </p:cNvPr>
            <p:cNvSpPr/>
            <p:nvPr/>
          </p:nvSpPr>
          <p:spPr>
            <a:xfrm>
              <a:off x="0" y="0"/>
              <a:ext cx="484188" cy="346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5635"/>
                  </a:moveTo>
                  <a:cubicBezTo>
                    <a:pt x="21600" y="4226"/>
                    <a:pt x="20925" y="3287"/>
                    <a:pt x="20081" y="2817"/>
                  </a:cubicBezTo>
                  <a:cubicBezTo>
                    <a:pt x="11306" y="0"/>
                    <a:pt x="11306" y="0"/>
                    <a:pt x="11306" y="0"/>
                  </a:cubicBezTo>
                  <a:cubicBezTo>
                    <a:pt x="11137" y="0"/>
                    <a:pt x="10969" y="0"/>
                    <a:pt x="10800" y="0"/>
                  </a:cubicBezTo>
                  <a:cubicBezTo>
                    <a:pt x="10631" y="0"/>
                    <a:pt x="10462" y="0"/>
                    <a:pt x="10294" y="0"/>
                  </a:cubicBezTo>
                  <a:cubicBezTo>
                    <a:pt x="1519" y="2817"/>
                    <a:pt x="1519" y="2817"/>
                    <a:pt x="1519" y="2817"/>
                  </a:cubicBezTo>
                  <a:cubicBezTo>
                    <a:pt x="675" y="3287"/>
                    <a:pt x="0" y="4226"/>
                    <a:pt x="0" y="5635"/>
                  </a:cubicBezTo>
                  <a:cubicBezTo>
                    <a:pt x="0" y="7043"/>
                    <a:pt x="675" y="7983"/>
                    <a:pt x="1519" y="8452"/>
                  </a:cubicBezTo>
                  <a:cubicBezTo>
                    <a:pt x="3375" y="8922"/>
                    <a:pt x="3375" y="8922"/>
                    <a:pt x="3375" y="8922"/>
                  </a:cubicBezTo>
                  <a:cubicBezTo>
                    <a:pt x="3375" y="16904"/>
                    <a:pt x="3375" y="16904"/>
                    <a:pt x="3375" y="16904"/>
                  </a:cubicBezTo>
                  <a:cubicBezTo>
                    <a:pt x="3375" y="19487"/>
                    <a:pt x="5400" y="21600"/>
                    <a:pt x="10800" y="21600"/>
                  </a:cubicBezTo>
                  <a:cubicBezTo>
                    <a:pt x="16200" y="21600"/>
                    <a:pt x="18225" y="19487"/>
                    <a:pt x="18225" y="16904"/>
                  </a:cubicBezTo>
                  <a:cubicBezTo>
                    <a:pt x="18225" y="8922"/>
                    <a:pt x="18225" y="8922"/>
                    <a:pt x="18225" y="8922"/>
                  </a:cubicBezTo>
                  <a:cubicBezTo>
                    <a:pt x="20081" y="8452"/>
                    <a:pt x="20081" y="8452"/>
                    <a:pt x="20081" y="8452"/>
                  </a:cubicBezTo>
                  <a:cubicBezTo>
                    <a:pt x="20925" y="7983"/>
                    <a:pt x="21600" y="7043"/>
                    <a:pt x="21600" y="5635"/>
                  </a:cubicBezTo>
                  <a:close/>
                  <a:moveTo>
                    <a:pt x="16875" y="16904"/>
                  </a:moveTo>
                  <a:cubicBezTo>
                    <a:pt x="16875" y="17843"/>
                    <a:pt x="14850" y="19722"/>
                    <a:pt x="10800" y="19722"/>
                  </a:cubicBezTo>
                  <a:cubicBezTo>
                    <a:pt x="6750" y="19722"/>
                    <a:pt x="4725" y="17843"/>
                    <a:pt x="4725" y="16904"/>
                  </a:cubicBezTo>
                  <a:cubicBezTo>
                    <a:pt x="4725" y="9391"/>
                    <a:pt x="4725" y="9391"/>
                    <a:pt x="4725" y="9391"/>
                  </a:cubicBezTo>
                  <a:cubicBezTo>
                    <a:pt x="10294" y="11270"/>
                    <a:pt x="10294" y="11270"/>
                    <a:pt x="10294" y="11270"/>
                  </a:cubicBezTo>
                  <a:cubicBezTo>
                    <a:pt x="10462" y="11270"/>
                    <a:pt x="10631" y="11270"/>
                    <a:pt x="10800" y="11270"/>
                  </a:cubicBezTo>
                  <a:cubicBezTo>
                    <a:pt x="10969" y="11270"/>
                    <a:pt x="11137" y="11270"/>
                    <a:pt x="11306" y="11270"/>
                  </a:cubicBezTo>
                  <a:cubicBezTo>
                    <a:pt x="16875" y="9391"/>
                    <a:pt x="16875" y="9391"/>
                    <a:pt x="16875" y="9391"/>
                  </a:cubicBezTo>
                  <a:lnTo>
                    <a:pt x="16875" y="16904"/>
                  </a:lnTo>
                  <a:close/>
                  <a:moveTo>
                    <a:pt x="10969" y="9391"/>
                  </a:moveTo>
                  <a:cubicBezTo>
                    <a:pt x="10969" y="9391"/>
                    <a:pt x="10800" y="9391"/>
                    <a:pt x="10800" y="9391"/>
                  </a:cubicBezTo>
                  <a:cubicBezTo>
                    <a:pt x="10800" y="9391"/>
                    <a:pt x="10631" y="9391"/>
                    <a:pt x="10631" y="9391"/>
                  </a:cubicBezTo>
                  <a:cubicBezTo>
                    <a:pt x="1856" y="6574"/>
                    <a:pt x="1856" y="6574"/>
                    <a:pt x="1856" y="6574"/>
                  </a:cubicBezTo>
                  <a:cubicBezTo>
                    <a:pt x="1519" y="6339"/>
                    <a:pt x="1350" y="6104"/>
                    <a:pt x="1350" y="5635"/>
                  </a:cubicBezTo>
                  <a:cubicBezTo>
                    <a:pt x="1350" y="5165"/>
                    <a:pt x="1519" y="4930"/>
                    <a:pt x="1856" y="4696"/>
                  </a:cubicBezTo>
                  <a:cubicBezTo>
                    <a:pt x="10631" y="1878"/>
                    <a:pt x="10631" y="1878"/>
                    <a:pt x="10631" y="1878"/>
                  </a:cubicBezTo>
                  <a:cubicBezTo>
                    <a:pt x="10631" y="1878"/>
                    <a:pt x="10800" y="1878"/>
                    <a:pt x="10800" y="1878"/>
                  </a:cubicBezTo>
                  <a:cubicBezTo>
                    <a:pt x="10800" y="1878"/>
                    <a:pt x="10969" y="1878"/>
                    <a:pt x="10969" y="1878"/>
                  </a:cubicBezTo>
                  <a:cubicBezTo>
                    <a:pt x="19744" y="4696"/>
                    <a:pt x="19744" y="4696"/>
                    <a:pt x="19744" y="4696"/>
                  </a:cubicBezTo>
                  <a:cubicBezTo>
                    <a:pt x="20081" y="4930"/>
                    <a:pt x="20250" y="5165"/>
                    <a:pt x="20250" y="5635"/>
                  </a:cubicBezTo>
                  <a:cubicBezTo>
                    <a:pt x="20250" y="6104"/>
                    <a:pt x="20081" y="6339"/>
                    <a:pt x="19744" y="6574"/>
                  </a:cubicBezTo>
                  <a:lnTo>
                    <a:pt x="10969" y="939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2" name="Shape">
              <a:extLst>
                <a:ext uri="{FF2B5EF4-FFF2-40B4-BE49-F238E27FC236}">
                  <a16:creationId xmlns:a16="http://schemas.microsoft.com/office/drawing/2014/main" id="{C9670CB1-B462-49B5-9A1C-D7CE5D2C13E8}"/>
                </a:ext>
              </a:extLst>
            </p:cNvPr>
            <p:cNvSpPr/>
            <p:nvPr/>
          </p:nvSpPr>
          <p:spPr>
            <a:xfrm>
              <a:off x="438150" y="150811"/>
              <a:ext cx="30163" cy="1651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964"/>
                  </a:moveTo>
                  <a:cubicBezTo>
                    <a:pt x="0" y="19636"/>
                    <a:pt x="0" y="19636"/>
                    <a:pt x="0" y="19636"/>
                  </a:cubicBezTo>
                  <a:cubicBezTo>
                    <a:pt x="0" y="20618"/>
                    <a:pt x="5400" y="21600"/>
                    <a:pt x="10800" y="21600"/>
                  </a:cubicBezTo>
                  <a:cubicBezTo>
                    <a:pt x="16200" y="21600"/>
                    <a:pt x="21600" y="20618"/>
                    <a:pt x="21600" y="19636"/>
                  </a:cubicBezTo>
                  <a:cubicBezTo>
                    <a:pt x="21600" y="1964"/>
                    <a:pt x="21600" y="1964"/>
                    <a:pt x="21600" y="1964"/>
                  </a:cubicBezTo>
                  <a:cubicBezTo>
                    <a:pt x="21600" y="982"/>
                    <a:pt x="16200" y="0"/>
                    <a:pt x="10800" y="0"/>
                  </a:cubicBezTo>
                  <a:cubicBezTo>
                    <a:pt x="5400" y="0"/>
                    <a:pt x="0" y="982"/>
                    <a:pt x="0" y="196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3" name="Oval">
              <a:extLst>
                <a:ext uri="{FF2B5EF4-FFF2-40B4-BE49-F238E27FC236}">
                  <a16:creationId xmlns:a16="http://schemas.microsoft.com/office/drawing/2014/main" id="{35A9D773-ADCB-4B77-A0C8-25A6450DDB30}"/>
                </a:ext>
              </a:extLst>
            </p:cNvPr>
            <p:cNvSpPr/>
            <p:nvPr/>
          </p:nvSpPr>
          <p:spPr>
            <a:xfrm>
              <a:off x="423862" y="330199"/>
              <a:ext cx="60325" cy="90489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4" name="Group">
            <a:extLst>
              <a:ext uri="{FF2B5EF4-FFF2-40B4-BE49-F238E27FC236}">
                <a16:creationId xmlns:a16="http://schemas.microsoft.com/office/drawing/2014/main" id="{A30AF8DD-48FB-43D4-B98A-9942A5796A97}"/>
              </a:ext>
            </a:extLst>
          </p:cNvPr>
          <p:cNvGrpSpPr/>
          <p:nvPr/>
        </p:nvGrpSpPr>
        <p:grpSpPr>
          <a:xfrm>
            <a:off x="2515317" y="5451154"/>
            <a:ext cx="252963" cy="295771"/>
            <a:chOff x="0" y="0"/>
            <a:chExt cx="307483" cy="359518"/>
          </a:xfrm>
          <a:solidFill>
            <a:schemeClr val="bg1"/>
          </a:solidFill>
        </p:grpSpPr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B407A3B6-ECAD-457F-8C04-B3ADE7FC4408}"/>
                </a:ext>
              </a:extLst>
            </p:cNvPr>
            <p:cNvSpPr/>
            <p:nvPr/>
          </p:nvSpPr>
          <p:spPr>
            <a:xfrm>
              <a:off x="11826" y="-1"/>
              <a:ext cx="295658" cy="281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0" y="3456"/>
                  </a:moveTo>
                  <a:cubicBezTo>
                    <a:pt x="20785" y="3456"/>
                    <a:pt x="21600" y="2592"/>
                    <a:pt x="21600" y="1728"/>
                  </a:cubicBezTo>
                  <a:cubicBezTo>
                    <a:pt x="21600" y="864"/>
                    <a:pt x="20785" y="0"/>
                    <a:pt x="19970" y="0"/>
                  </a:cubicBezTo>
                  <a:cubicBezTo>
                    <a:pt x="18747" y="0"/>
                    <a:pt x="18340" y="864"/>
                    <a:pt x="18340" y="1728"/>
                  </a:cubicBezTo>
                  <a:cubicBezTo>
                    <a:pt x="18340" y="2160"/>
                    <a:pt x="18340" y="2592"/>
                    <a:pt x="18340" y="2592"/>
                  </a:cubicBezTo>
                  <a:cubicBezTo>
                    <a:pt x="10189" y="8640"/>
                    <a:pt x="10189" y="8640"/>
                    <a:pt x="10189" y="8640"/>
                  </a:cubicBezTo>
                  <a:cubicBezTo>
                    <a:pt x="2853" y="864"/>
                    <a:pt x="2853" y="864"/>
                    <a:pt x="2853" y="864"/>
                  </a:cubicBezTo>
                  <a:cubicBezTo>
                    <a:pt x="2445" y="0"/>
                    <a:pt x="1630" y="0"/>
                    <a:pt x="1223" y="432"/>
                  </a:cubicBezTo>
                  <a:cubicBezTo>
                    <a:pt x="408" y="432"/>
                    <a:pt x="0" y="1296"/>
                    <a:pt x="0" y="1728"/>
                  </a:cubicBezTo>
                  <a:cubicBezTo>
                    <a:pt x="0" y="6912"/>
                    <a:pt x="2038" y="12096"/>
                    <a:pt x="5706" y="15984"/>
                  </a:cubicBezTo>
                  <a:cubicBezTo>
                    <a:pt x="8966" y="19872"/>
                    <a:pt x="13857" y="21600"/>
                    <a:pt x="18747" y="21600"/>
                  </a:cubicBezTo>
                  <a:cubicBezTo>
                    <a:pt x="19562" y="21600"/>
                    <a:pt x="19970" y="21168"/>
                    <a:pt x="20377" y="20736"/>
                  </a:cubicBezTo>
                  <a:cubicBezTo>
                    <a:pt x="20785" y="19872"/>
                    <a:pt x="20377" y="19008"/>
                    <a:pt x="19970" y="18576"/>
                  </a:cubicBezTo>
                  <a:cubicBezTo>
                    <a:pt x="13449" y="11664"/>
                    <a:pt x="13449" y="11664"/>
                    <a:pt x="13449" y="11664"/>
                  </a:cubicBezTo>
                  <a:cubicBezTo>
                    <a:pt x="18747" y="3024"/>
                    <a:pt x="18747" y="3024"/>
                    <a:pt x="18747" y="3024"/>
                  </a:cubicBezTo>
                  <a:cubicBezTo>
                    <a:pt x="19155" y="3456"/>
                    <a:pt x="19562" y="3456"/>
                    <a:pt x="19970" y="34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6" name="Shape">
              <a:extLst>
                <a:ext uri="{FF2B5EF4-FFF2-40B4-BE49-F238E27FC236}">
                  <a16:creationId xmlns:a16="http://schemas.microsoft.com/office/drawing/2014/main" id="{5503FA6E-EEDF-46BC-A455-B6B07677FF0F}"/>
                </a:ext>
              </a:extLst>
            </p:cNvPr>
            <p:cNvSpPr/>
            <p:nvPr/>
          </p:nvSpPr>
          <p:spPr>
            <a:xfrm>
              <a:off x="-1" y="229428"/>
              <a:ext cx="144282" cy="1300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108" y="8452"/>
                  </a:moveTo>
                  <a:cubicBezTo>
                    <a:pt x="18277" y="7513"/>
                    <a:pt x="18277" y="7513"/>
                    <a:pt x="18277" y="7513"/>
                  </a:cubicBezTo>
                  <a:cubicBezTo>
                    <a:pt x="14954" y="5635"/>
                    <a:pt x="12462" y="2817"/>
                    <a:pt x="9969" y="0"/>
                  </a:cubicBezTo>
                  <a:cubicBezTo>
                    <a:pt x="9138" y="0"/>
                    <a:pt x="9138" y="0"/>
                    <a:pt x="9138" y="0"/>
                  </a:cubicBezTo>
                  <a:cubicBezTo>
                    <a:pt x="9138" y="0"/>
                    <a:pt x="9138" y="0"/>
                    <a:pt x="9138" y="0"/>
                  </a:cubicBezTo>
                  <a:cubicBezTo>
                    <a:pt x="0" y="18783"/>
                    <a:pt x="0" y="18783"/>
                    <a:pt x="0" y="18783"/>
                  </a:cubicBezTo>
                  <a:cubicBezTo>
                    <a:pt x="0" y="19722"/>
                    <a:pt x="0" y="19722"/>
                    <a:pt x="0" y="20661"/>
                  </a:cubicBezTo>
                  <a:cubicBezTo>
                    <a:pt x="831" y="21600"/>
                    <a:pt x="831" y="21600"/>
                    <a:pt x="1662" y="21600"/>
                  </a:cubicBezTo>
                  <a:cubicBezTo>
                    <a:pt x="19938" y="21600"/>
                    <a:pt x="19938" y="21600"/>
                    <a:pt x="19938" y="21600"/>
                  </a:cubicBezTo>
                  <a:cubicBezTo>
                    <a:pt x="20769" y="21600"/>
                    <a:pt x="20769" y="21600"/>
                    <a:pt x="21600" y="20661"/>
                  </a:cubicBezTo>
                  <a:cubicBezTo>
                    <a:pt x="21600" y="20661"/>
                    <a:pt x="21600" y="19722"/>
                    <a:pt x="21600" y="18783"/>
                  </a:cubicBezTo>
                  <a:lnTo>
                    <a:pt x="19108" y="845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7" name="Group">
            <a:extLst>
              <a:ext uri="{FF2B5EF4-FFF2-40B4-BE49-F238E27FC236}">
                <a16:creationId xmlns:a16="http://schemas.microsoft.com/office/drawing/2014/main" id="{4A052818-2B07-4743-AB1C-E9F0B8D167A2}"/>
              </a:ext>
            </a:extLst>
          </p:cNvPr>
          <p:cNvGrpSpPr/>
          <p:nvPr/>
        </p:nvGrpSpPr>
        <p:grpSpPr>
          <a:xfrm>
            <a:off x="2446708" y="4590565"/>
            <a:ext cx="365851" cy="319818"/>
            <a:chOff x="0" y="0"/>
            <a:chExt cx="444701" cy="388746"/>
          </a:xfrm>
          <a:solidFill>
            <a:schemeClr val="bg1"/>
          </a:solidFill>
        </p:grpSpPr>
        <p:sp>
          <p:nvSpPr>
            <p:cNvPr id="128" name="Shape">
              <a:extLst>
                <a:ext uri="{FF2B5EF4-FFF2-40B4-BE49-F238E27FC236}">
                  <a16:creationId xmlns:a16="http://schemas.microsoft.com/office/drawing/2014/main" id="{14A43B2A-EE15-4D76-BA48-FD2137A76CCF}"/>
                </a:ext>
              </a:extLst>
            </p:cNvPr>
            <p:cNvSpPr/>
            <p:nvPr/>
          </p:nvSpPr>
          <p:spPr>
            <a:xfrm>
              <a:off x="-1" y="82461"/>
              <a:ext cx="55958" cy="3062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927"/>
                  </a:moveTo>
                  <a:cubicBezTo>
                    <a:pt x="0" y="17673"/>
                    <a:pt x="0" y="17673"/>
                    <a:pt x="0" y="17673"/>
                  </a:cubicBezTo>
                  <a:cubicBezTo>
                    <a:pt x="0" y="19636"/>
                    <a:pt x="10800" y="21600"/>
                    <a:pt x="21600" y="216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10800" y="0"/>
                    <a:pt x="0" y="1964"/>
                    <a:pt x="0" y="392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9" name="Shape">
              <a:extLst>
                <a:ext uri="{FF2B5EF4-FFF2-40B4-BE49-F238E27FC236}">
                  <a16:creationId xmlns:a16="http://schemas.microsoft.com/office/drawing/2014/main" id="{40E87D92-6347-4904-8CFA-5E44C893FDD2}"/>
                </a:ext>
              </a:extLst>
            </p:cNvPr>
            <p:cNvSpPr/>
            <p:nvPr/>
          </p:nvSpPr>
          <p:spPr>
            <a:xfrm>
              <a:off x="82461" y="-1"/>
              <a:ext cx="279781" cy="3887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cubicBezTo>
                    <a:pt x="17280" y="771"/>
                    <a:pt x="16200" y="0"/>
                    <a:pt x="15120" y="0"/>
                  </a:cubicBezTo>
                  <a:cubicBezTo>
                    <a:pt x="6480" y="0"/>
                    <a:pt x="6480" y="0"/>
                    <a:pt x="6480" y="0"/>
                  </a:cubicBezTo>
                  <a:cubicBezTo>
                    <a:pt x="5400" y="0"/>
                    <a:pt x="4320" y="771"/>
                    <a:pt x="4320" y="1543"/>
                  </a:cubicBezTo>
                  <a:cubicBezTo>
                    <a:pt x="4320" y="4629"/>
                    <a:pt x="4320" y="4629"/>
                    <a:pt x="4320" y="4629"/>
                  </a:cubicBezTo>
                  <a:cubicBezTo>
                    <a:pt x="0" y="4629"/>
                    <a:pt x="0" y="4629"/>
                    <a:pt x="0" y="4629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4629"/>
                    <a:pt x="21600" y="4629"/>
                    <a:pt x="21600" y="4629"/>
                  </a:cubicBezTo>
                  <a:cubicBezTo>
                    <a:pt x="17280" y="4629"/>
                    <a:pt x="17280" y="4629"/>
                    <a:pt x="17280" y="4629"/>
                  </a:cubicBezTo>
                  <a:lnTo>
                    <a:pt x="17280" y="1543"/>
                  </a:lnTo>
                  <a:close/>
                  <a:moveTo>
                    <a:pt x="15120" y="4629"/>
                  </a:moveTo>
                  <a:cubicBezTo>
                    <a:pt x="6480" y="4629"/>
                    <a:pt x="6480" y="4629"/>
                    <a:pt x="6480" y="4629"/>
                  </a:cubicBezTo>
                  <a:cubicBezTo>
                    <a:pt x="6480" y="1543"/>
                    <a:pt x="6480" y="1543"/>
                    <a:pt x="6480" y="1543"/>
                  </a:cubicBezTo>
                  <a:cubicBezTo>
                    <a:pt x="15120" y="1543"/>
                    <a:pt x="15120" y="1543"/>
                    <a:pt x="15120" y="1543"/>
                  </a:cubicBezTo>
                  <a:lnTo>
                    <a:pt x="15120" y="462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0" name="Shape">
              <a:extLst>
                <a:ext uri="{FF2B5EF4-FFF2-40B4-BE49-F238E27FC236}">
                  <a16:creationId xmlns:a16="http://schemas.microsoft.com/office/drawing/2014/main" id="{B5854356-AACD-40EC-A8BA-E808C882A748}"/>
                </a:ext>
              </a:extLst>
            </p:cNvPr>
            <p:cNvSpPr/>
            <p:nvPr/>
          </p:nvSpPr>
          <p:spPr>
            <a:xfrm>
              <a:off x="391690" y="82461"/>
              <a:ext cx="53012" cy="3062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21600"/>
                    <a:pt x="0" y="21600"/>
                    <a:pt x="0" y="21600"/>
                  </a:cubicBezTo>
                  <a:cubicBezTo>
                    <a:pt x="10800" y="21600"/>
                    <a:pt x="21600" y="19636"/>
                    <a:pt x="21600" y="17673"/>
                  </a:cubicBezTo>
                  <a:cubicBezTo>
                    <a:pt x="21600" y="3927"/>
                    <a:pt x="21600" y="3927"/>
                    <a:pt x="21600" y="3927"/>
                  </a:cubicBezTo>
                  <a:cubicBezTo>
                    <a:pt x="21600" y="1964"/>
                    <a:pt x="10800" y="0"/>
                    <a:pt x="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31" name="Shape">
            <a:extLst>
              <a:ext uri="{FF2B5EF4-FFF2-40B4-BE49-F238E27FC236}">
                <a16:creationId xmlns:a16="http://schemas.microsoft.com/office/drawing/2014/main" id="{709F2ACB-725C-454D-B338-F6C5A738D262}"/>
              </a:ext>
            </a:extLst>
          </p:cNvPr>
          <p:cNvSpPr/>
          <p:nvPr/>
        </p:nvSpPr>
        <p:spPr>
          <a:xfrm>
            <a:off x="3767431" y="4582872"/>
            <a:ext cx="355663" cy="35668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3" h="20946" extrusionOk="0">
                <a:moveTo>
                  <a:pt x="20546" y="483"/>
                </a:moveTo>
                <a:cubicBezTo>
                  <a:pt x="19405" y="-654"/>
                  <a:pt x="17210" y="308"/>
                  <a:pt x="15366" y="2407"/>
                </a:cubicBezTo>
                <a:cubicBezTo>
                  <a:pt x="13434" y="4593"/>
                  <a:pt x="13434" y="4593"/>
                  <a:pt x="13434" y="4593"/>
                </a:cubicBezTo>
                <a:cubicBezTo>
                  <a:pt x="2107" y="2494"/>
                  <a:pt x="2107" y="2494"/>
                  <a:pt x="2107" y="2494"/>
                </a:cubicBezTo>
                <a:cubicBezTo>
                  <a:pt x="439" y="4156"/>
                  <a:pt x="439" y="4156"/>
                  <a:pt x="439" y="4156"/>
                </a:cubicBezTo>
                <a:cubicBezTo>
                  <a:pt x="9395" y="8878"/>
                  <a:pt x="9395" y="8878"/>
                  <a:pt x="9395" y="8878"/>
                </a:cubicBezTo>
                <a:cubicBezTo>
                  <a:pt x="5707" y="13250"/>
                  <a:pt x="5707" y="13250"/>
                  <a:pt x="5707" y="13250"/>
                </a:cubicBezTo>
                <a:cubicBezTo>
                  <a:pt x="5356" y="13688"/>
                  <a:pt x="5005" y="14037"/>
                  <a:pt x="4741" y="14387"/>
                </a:cubicBezTo>
                <a:cubicBezTo>
                  <a:pt x="1054" y="13425"/>
                  <a:pt x="1054" y="13425"/>
                  <a:pt x="1054" y="13425"/>
                </a:cubicBezTo>
                <a:cubicBezTo>
                  <a:pt x="0" y="14475"/>
                  <a:pt x="0" y="14475"/>
                  <a:pt x="0" y="14475"/>
                </a:cubicBezTo>
                <a:cubicBezTo>
                  <a:pt x="4127" y="16836"/>
                  <a:pt x="4127" y="16836"/>
                  <a:pt x="4127" y="16836"/>
                </a:cubicBezTo>
                <a:cubicBezTo>
                  <a:pt x="6498" y="20946"/>
                  <a:pt x="6498" y="20946"/>
                  <a:pt x="6498" y="20946"/>
                </a:cubicBezTo>
                <a:cubicBezTo>
                  <a:pt x="7551" y="19897"/>
                  <a:pt x="7551" y="19897"/>
                  <a:pt x="7551" y="19897"/>
                </a:cubicBezTo>
                <a:cubicBezTo>
                  <a:pt x="6585" y="16224"/>
                  <a:pt x="6585" y="16224"/>
                  <a:pt x="6585" y="16224"/>
                </a:cubicBezTo>
                <a:cubicBezTo>
                  <a:pt x="6937" y="15961"/>
                  <a:pt x="7288" y="15612"/>
                  <a:pt x="7727" y="15262"/>
                </a:cubicBezTo>
                <a:cubicBezTo>
                  <a:pt x="12117" y="11589"/>
                  <a:pt x="12117" y="11589"/>
                  <a:pt x="12117" y="11589"/>
                </a:cubicBezTo>
                <a:cubicBezTo>
                  <a:pt x="16859" y="20509"/>
                  <a:pt x="16859" y="20509"/>
                  <a:pt x="16859" y="20509"/>
                </a:cubicBezTo>
                <a:cubicBezTo>
                  <a:pt x="18527" y="18847"/>
                  <a:pt x="18527" y="18847"/>
                  <a:pt x="18527" y="18847"/>
                </a:cubicBezTo>
                <a:cubicBezTo>
                  <a:pt x="16420" y="7566"/>
                  <a:pt x="16420" y="7566"/>
                  <a:pt x="16420" y="7566"/>
                </a:cubicBezTo>
                <a:cubicBezTo>
                  <a:pt x="18615" y="5642"/>
                  <a:pt x="18615" y="5642"/>
                  <a:pt x="18615" y="5642"/>
                </a:cubicBezTo>
                <a:cubicBezTo>
                  <a:pt x="20722" y="3806"/>
                  <a:pt x="21600" y="1532"/>
                  <a:pt x="20546" y="48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32" name="Group">
            <a:extLst>
              <a:ext uri="{FF2B5EF4-FFF2-40B4-BE49-F238E27FC236}">
                <a16:creationId xmlns:a16="http://schemas.microsoft.com/office/drawing/2014/main" id="{BA5C7818-5BCA-4AF0-8558-EA48957505B1}"/>
              </a:ext>
            </a:extLst>
          </p:cNvPr>
          <p:cNvGrpSpPr/>
          <p:nvPr/>
        </p:nvGrpSpPr>
        <p:grpSpPr>
          <a:xfrm>
            <a:off x="6275539" y="4605372"/>
            <a:ext cx="329095" cy="329095"/>
            <a:chOff x="0" y="0"/>
            <a:chExt cx="400024" cy="400024"/>
          </a:xfrm>
          <a:solidFill>
            <a:schemeClr val="bg1"/>
          </a:solidFill>
        </p:grpSpPr>
        <p:sp>
          <p:nvSpPr>
            <p:cNvPr id="133" name="Shape">
              <a:extLst>
                <a:ext uri="{FF2B5EF4-FFF2-40B4-BE49-F238E27FC236}">
                  <a16:creationId xmlns:a16="http://schemas.microsoft.com/office/drawing/2014/main" id="{3B0D769C-292C-4950-92F0-C5952BCB6163}"/>
                </a:ext>
              </a:extLst>
            </p:cNvPr>
            <p:cNvSpPr/>
            <p:nvPr/>
          </p:nvSpPr>
          <p:spPr>
            <a:xfrm>
              <a:off x="-1" y="-1"/>
              <a:ext cx="400026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5" y="0"/>
                  </a:moveTo>
                  <a:cubicBezTo>
                    <a:pt x="4725" y="0"/>
                    <a:pt x="4725" y="0"/>
                    <a:pt x="4725" y="0"/>
                  </a:cubicBezTo>
                  <a:cubicBezTo>
                    <a:pt x="3544" y="0"/>
                    <a:pt x="2700" y="844"/>
                    <a:pt x="2700" y="2025"/>
                  </a:cubicBezTo>
                  <a:cubicBezTo>
                    <a:pt x="2700" y="3375"/>
                    <a:pt x="2700" y="3375"/>
                    <a:pt x="2700" y="3375"/>
                  </a:cubicBezTo>
                  <a:cubicBezTo>
                    <a:pt x="2025" y="3375"/>
                    <a:pt x="2025" y="3375"/>
                    <a:pt x="2025" y="3375"/>
                  </a:cubicBezTo>
                  <a:cubicBezTo>
                    <a:pt x="844" y="3375"/>
                    <a:pt x="0" y="4219"/>
                    <a:pt x="0" y="54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419"/>
                    <a:pt x="1181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419" y="21600"/>
                    <a:pt x="21600" y="20419"/>
                    <a:pt x="21600" y="18900"/>
                  </a:cubicBez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844"/>
                    <a:pt x="20756" y="0"/>
                    <a:pt x="19575" y="0"/>
                  </a:cubicBezTo>
                  <a:close/>
                  <a:moveTo>
                    <a:pt x="20250" y="18900"/>
                  </a:moveTo>
                  <a:cubicBezTo>
                    <a:pt x="20250" y="19575"/>
                    <a:pt x="19575" y="20250"/>
                    <a:pt x="18900" y="20250"/>
                  </a:cubicBezTo>
                  <a:cubicBezTo>
                    <a:pt x="2700" y="20250"/>
                    <a:pt x="2700" y="20250"/>
                    <a:pt x="2700" y="20250"/>
                  </a:cubicBezTo>
                  <a:cubicBezTo>
                    <a:pt x="2025" y="20250"/>
                    <a:pt x="1350" y="19575"/>
                    <a:pt x="1350" y="18900"/>
                  </a:cubicBezTo>
                  <a:cubicBezTo>
                    <a:pt x="1350" y="5400"/>
                    <a:pt x="1350" y="5400"/>
                    <a:pt x="1350" y="5400"/>
                  </a:cubicBezTo>
                  <a:cubicBezTo>
                    <a:pt x="1350" y="5062"/>
                    <a:pt x="1687" y="4725"/>
                    <a:pt x="2025" y="4725"/>
                  </a:cubicBezTo>
                  <a:cubicBezTo>
                    <a:pt x="2700" y="4725"/>
                    <a:pt x="2700" y="4725"/>
                    <a:pt x="2700" y="4725"/>
                  </a:cubicBezTo>
                  <a:cubicBezTo>
                    <a:pt x="2700" y="18225"/>
                    <a:pt x="2700" y="18225"/>
                    <a:pt x="2700" y="18225"/>
                  </a:cubicBezTo>
                  <a:cubicBezTo>
                    <a:pt x="2700" y="18563"/>
                    <a:pt x="3037" y="18900"/>
                    <a:pt x="3375" y="18900"/>
                  </a:cubicBezTo>
                  <a:cubicBezTo>
                    <a:pt x="3712" y="18900"/>
                    <a:pt x="4050" y="18563"/>
                    <a:pt x="4050" y="18225"/>
                  </a:cubicBezTo>
                  <a:cubicBezTo>
                    <a:pt x="4050" y="2025"/>
                    <a:pt x="4050" y="2025"/>
                    <a:pt x="4050" y="2025"/>
                  </a:cubicBezTo>
                  <a:cubicBezTo>
                    <a:pt x="4050" y="1687"/>
                    <a:pt x="4387" y="1350"/>
                    <a:pt x="4725" y="1350"/>
                  </a:cubicBezTo>
                  <a:cubicBezTo>
                    <a:pt x="19575" y="1350"/>
                    <a:pt x="19575" y="1350"/>
                    <a:pt x="19575" y="1350"/>
                  </a:cubicBezTo>
                  <a:cubicBezTo>
                    <a:pt x="19913" y="1350"/>
                    <a:pt x="20250" y="1687"/>
                    <a:pt x="20250" y="2025"/>
                  </a:cubicBezTo>
                  <a:lnTo>
                    <a:pt x="2025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4" name="Shape">
              <a:extLst>
                <a:ext uri="{FF2B5EF4-FFF2-40B4-BE49-F238E27FC236}">
                  <a16:creationId xmlns:a16="http://schemas.microsoft.com/office/drawing/2014/main" id="{87BA7C44-469A-4127-B000-CEB0F29CBEE9}"/>
                </a:ext>
              </a:extLst>
            </p:cNvPr>
            <p:cNvSpPr/>
            <p:nvPr/>
          </p:nvSpPr>
          <p:spPr>
            <a:xfrm>
              <a:off x="237637" y="15009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5" name="Shape">
              <a:extLst>
                <a:ext uri="{FF2B5EF4-FFF2-40B4-BE49-F238E27FC236}">
                  <a16:creationId xmlns:a16="http://schemas.microsoft.com/office/drawing/2014/main" id="{EB47F6C2-398F-4447-8969-60191F6AAE0E}"/>
                </a:ext>
              </a:extLst>
            </p:cNvPr>
            <p:cNvSpPr/>
            <p:nvPr/>
          </p:nvSpPr>
          <p:spPr>
            <a:xfrm>
              <a:off x="237637" y="113129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6" name="Shape">
              <a:extLst>
                <a:ext uri="{FF2B5EF4-FFF2-40B4-BE49-F238E27FC236}">
                  <a16:creationId xmlns:a16="http://schemas.microsoft.com/office/drawing/2014/main" id="{F960BE62-EAF2-467E-A2B5-E5CC75A69055}"/>
                </a:ext>
              </a:extLst>
            </p:cNvPr>
            <p:cNvSpPr/>
            <p:nvPr/>
          </p:nvSpPr>
          <p:spPr>
            <a:xfrm>
              <a:off x="237637" y="7525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7" name="Shape">
              <a:extLst>
                <a:ext uri="{FF2B5EF4-FFF2-40B4-BE49-F238E27FC236}">
                  <a16:creationId xmlns:a16="http://schemas.microsoft.com/office/drawing/2014/main" id="{E3834C4C-0E18-4000-AC07-DBE1923DCE5B}"/>
                </a:ext>
              </a:extLst>
            </p:cNvPr>
            <p:cNvSpPr/>
            <p:nvPr/>
          </p:nvSpPr>
          <p:spPr>
            <a:xfrm>
              <a:off x="100336" y="33756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8" name="Shape">
              <a:extLst>
                <a:ext uri="{FF2B5EF4-FFF2-40B4-BE49-F238E27FC236}">
                  <a16:creationId xmlns:a16="http://schemas.microsoft.com/office/drawing/2014/main" id="{3DFC95BE-49D5-4A04-9CAA-89B7212D8D2A}"/>
                </a:ext>
              </a:extLst>
            </p:cNvPr>
            <p:cNvSpPr/>
            <p:nvPr/>
          </p:nvSpPr>
          <p:spPr>
            <a:xfrm>
              <a:off x="100336" y="300598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9" name="Shape">
              <a:extLst>
                <a:ext uri="{FF2B5EF4-FFF2-40B4-BE49-F238E27FC236}">
                  <a16:creationId xmlns:a16="http://schemas.microsoft.com/office/drawing/2014/main" id="{463FF22A-4CF2-45EB-9018-A0D23C4A5BAC}"/>
                </a:ext>
              </a:extLst>
            </p:cNvPr>
            <p:cNvSpPr/>
            <p:nvPr/>
          </p:nvSpPr>
          <p:spPr>
            <a:xfrm>
              <a:off x="100336" y="26272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0" name="Shape">
              <a:extLst>
                <a:ext uri="{FF2B5EF4-FFF2-40B4-BE49-F238E27FC236}">
                  <a16:creationId xmlns:a16="http://schemas.microsoft.com/office/drawing/2014/main" id="{2E17B662-E0B8-4E15-A996-0C0A2DF96587}"/>
                </a:ext>
              </a:extLst>
            </p:cNvPr>
            <p:cNvSpPr/>
            <p:nvPr/>
          </p:nvSpPr>
          <p:spPr>
            <a:xfrm>
              <a:off x="237637" y="33756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1" name="Shape">
              <a:extLst>
                <a:ext uri="{FF2B5EF4-FFF2-40B4-BE49-F238E27FC236}">
                  <a16:creationId xmlns:a16="http://schemas.microsoft.com/office/drawing/2014/main" id="{04A40153-E0FE-4AA5-9025-C54FEEAE389D}"/>
                </a:ext>
              </a:extLst>
            </p:cNvPr>
            <p:cNvSpPr/>
            <p:nvPr/>
          </p:nvSpPr>
          <p:spPr>
            <a:xfrm>
              <a:off x="237637" y="300598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2" name="Shape">
              <a:extLst>
                <a:ext uri="{FF2B5EF4-FFF2-40B4-BE49-F238E27FC236}">
                  <a16:creationId xmlns:a16="http://schemas.microsoft.com/office/drawing/2014/main" id="{661B2EB1-ED28-476A-9F1E-8CA48D809474}"/>
                </a:ext>
              </a:extLst>
            </p:cNvPr>
            <p:cNvSpPr/>
            <p:nvPr/>
          </p:nvSpPr>
          <p:spPr>
            <a:xfrm>
              <a:off x="237637" y="26272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3" name="Shape">
              <a:extLst>
                <a:ext uri="{FF2B5EF4-FFF2-40B4-BE49-F238E27FC236}">
                  <a16:creationId xmlns:a16="http://schemas.microsoft.com/office/drawing/2014/main" id="{F5923E6B-B369-4132-8F7D-CB6495DC0D95}"/>
                </a:ext>
              </a:extLst>
            </p:cNvPr>
            <p:cNvSpPr/>
            <p:nvPr/>
          </p:nvSpPr>
          <p:spPr>
            <a:xfrm>
              <a:off x="100336" y="187470"/>
              <a:ext cx="249521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6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270" y="0"/>
                    <a:pt x="0" y="5400"/>
                    <a:pt x="0" y="10800"/>
                  </a:cubicBezTo>
                  <a:cubicBezTo>
                    <a:pt x="0" y="16200"/>
                    <a:pt x="270" y="21600"/>
                    <a:pt x="540" y="21600"/>
                  </a:cubicBezTo>
                  <a:cubicBezTo>
                    <a:pt x="21060" y="21600"/>
                    <a:pt x="21060" y="21600"/>
                    <a:pt x="21060" y="21600"/>
                  </a:cubicBezTo>
                  <a:cubicBezTo>
                    <a:pt x="21330" y="21600"/>
                    <a:pt x="21600" y="16200"/>
                    <a:pt x="21600" y="10800"/>
                  </a:cubicBezTo>
                  <a:cubicBezTo>
                    <a:pt x="21600" y="5400"/>
                    <a:pt x="21330" y="0"/>
                    <a:pt x="210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4" name="Shape">
              <a:extLst>
                <a:ext uri="{FF2B5EF4-FFF2-40B4-BE49-F238E27FC236}">
                  <a16:creationId xmlns:a16="http://schemas.microsoft.com/office/drawing/2014/main" id="{52273B4D-7990-4F86-A493-575FA8558F4C}"/>
                </a:ext>
              </a:extLst>
            </p:cNvPr>
            <p:cNvSpPr/>
            <p:nvPr/>
          </p:nvSpPr>
          <p:spPr>
            <a:xfrm>
              <a:off x="100336" y="225346"/>
              <a:ext cx="249521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6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270" y="0"/>
                    <a:pt x="0" y="5400"/>
                    <a:pt x="0" y="10800"/>
                  </a:cubicBezTo>
                  <a:cubicBezTo>
                    <a:pt x="0" y="16200"/>
                    <a:pt x="270" y="21600"/>
                    <a:pt x="540" y="21600"/>
                  </a:cubicBezTo>
                  <a:cubicBezTo>
                    <a:pt x="21060" y="21600"/>
                    <a:pt x="21060" y="21600"/>
                    <a:pt x="21060" y="21600"/>
                  </a:cubicBezTo>
                  <a:cubicBezTo>
                    <a:pt x="21330" y="21600"/>
                    <a:pt x="21600" y="16200"/>
                    <a:pt x="21600" y="10800"/>
                  </a:cubicBezTo>
                  <a:cubicBezTo>
                    <a:pt x="21600" y="5400"/>
                    <a:pt x="21330" y="0"/>
                    <a:pt x="210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5" name="Shape">
              <a:extLst>
                <a:ext uri="{FF2B5EF4-FFF2-40B4-BE49-F238E27FC236}">
                  <a16:creationId xmlns:a16="http://schemas.microsoft.com/office/drawing/2014/main" id="{C70010EE-36B5-4AE7-B0BF-CCA35EA7689C}"/>
                </a:ext>
              </a:extLst>
            </p:cNvPr>
            <p:cNvSpPr/>
            <p:nvPr/>
          </p:nvSpPr>
          <p:spPr>
            <a:xfrm>
              <a:off x="100336" y="50167"/>
              <a:ext cx="112219" cy="1122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0" y="21600"/>
                  </a:moveTo>
                  <a:cubicBezTo>
                    <a:pt x="19200" y="21600"/>
                    <a:pt x="19200" y="21600"/>
                    <a:pt x="19200" y="21600"/>
                  </a:cubicBezTo>
                  <a:cubicBezTo>
                    <a:pt x="20400" y="21600"/>
                    <a:pt x="21600" y="20400"/>
                    <a:pt x="21600" y="19200"/>
                  </a:cubicBezTo>
                  <a:cubicBezTo>
                    <a:pt x="21600" y="2400"/>
                    <a:pt x="21600" y="2400"/>
                    <a:pt x="21600" y="2400"/>
                  </a:cubicBezTo>
                  <a:cubicBezTo>
                    <a:pt x="21600" y="1200"/>
                    <a:pt x="20400" y="0"/>
                    <a:pt x="19200" y="0"/>
                  </a:cubicBezTo>
                  <a:cubicBezTo>
                    <a:pt x="2400" y="0"/>
                    <a:pt x="2400" y="0"/>
                    <a:pt x="2400" y="0"/>
                  </a:cubicBezTo>
                  <a:cubicBezTo>
                    <a:pt x="1200" y="0"/>
                    <a:pt x="0" y="1200"/>
                    <a:pt x="0" y="240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0" y="20400"/>
                    <a:pt x="1200" y="21600"/>
                    <a:pt x="2400" y="21600"/>
                  </a:cubicBezTo>
                  <a:close/>
                  <a:moveTo>
                    <a:pt x="4800" y="4800"/>
                  </a:moveTo>
                  <a:cubicBezTo>
                    <a:pt x="16800" y="4800"/>
                    <a:pt x="16800" y="4800"/>
                    <a:pt x="16800" y="4800"/>
                  </a:cubicBezTo>
                  <a:cubicBezTo>
                    <a:pt x="16800" y="16800"/>
                    <a:pt x="16800" y="16800"/>
                    <a:pt x="16800" y="16800"/>
                  </a:cubicBezTo>
                  <a:cubicBezTo>
                    <a:pt x="4800" y="16800"/>
                    <a:pt x="4800" y="16800"/>
                    <a:pt x="4800" y="16800"/>
                  </a:cubicBezTo>
                  <a:lnTo>
                    <a:pt x="4800" y="4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6" name="Group">
            <a:extLst>
              <a:ext uri="{FF2B5EF4-FFF2-40B4-BE49-F238E27FC236}">
                <a16:creationId xmlns:a16="http://schemas.microsoft.com/office/drawing/2014/main" id="{5D09DF9C-5553-4DA9-95D9-E04F43114151}"/>
              </a:ext>
            </a:extLst>
          </p:cNvPr>
          <p:cNvGrpSpPr/>
          <p:nvPr/>
        </p:nvGrpSpPr>
        <p:grpSpPr>
          <a:xfrm>
            <a:off x="7620442" y="4584839"/>
            <a:ext cx="346095" cy="347401"/>
            <a:chOff x="0" y="0"/>
            <a:chExt cx="420687" cy="422275"/>
          </a:xfrm>
          <a:solidFill>
            <a:schemeClr val="bg1"/>
          </a:solidFill>
        </p:grpSpPr>
        <p:sp>
          <p:nvSpPr>
            <p:cNvPr id="147" name="Shape">
              <a:extLst>
                <a:ext uri="{FF2B5EF4-FFF2-40B4-BE49-F238E27FC236}">
                  <a16:creationId xmlns:a16="http://schemas.microsoft.com/office/drawing/2014/main" id="{8129E6BA-02A6-4452-941B-720B212099BB}"/>
                </a:ext>
              </a:extLst>
            </p:cNvPr>
            <p:cNvSpPr/>
            <p:nvPr/>
          </p:nvSpPr>
          <p:spPr>
            <a:xfrm>
              <a:off x="0" y="0"/>
              <a:ext cx="420688" cy="4222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571" y="1543"/>
                  </a:moveTo>
                  <a:cubicBezTo>
                    <a:pt x="11957" y="1543"/>
                    <a:pt x="12343" y="1929"/>
                    <a:pt x="12343" y="2314"/>
                  </a:cubicBezTo>
                  <a:cubicBezTo>
                    <a:pt x="12343" y="3279"/>
                    <a:pt x="12343" y="3279"/>
                    <a:pt x="12343" y="3279"/>
                  </a:cubicBezTo>
                  <a:cubicBezTo>
                    <a:pt x="13307" y="3471"/>
                    <a:pt x="14271" y="3857"/>
                    <a:pt x="15043" y="4436"/>
                  </a:cubicBezTo>
                  <a:cubicBezTo>
                    <a:pt x="15621" y="3664"/>
                    <a:pt x="15621" y="3664"/>
                    <a:pt x="15621" y="3664"/>
                  </a:cubicBezTo>
                  <a:cubicBezTo>
                    <a:pt x="15814" y="3471"/>
                    <a:pt x="16007" y="3471"/>
                    <a:pt x="16200" y="3471"/>
                  </a:cubicBezTo>
                  <a:cubicBezTo>
                    <a:pt x="16393" y="3471"/>
                    <a:pt x="16586" y="3471"/>
                    <a:pt x="16779" y="3664"/>
                  </a:cubicBezTo>
                  <a:cubicBezTo>
                    <a:pt x="17936" y="4821"/>
                    <a:pt x="17936" y="4821"/>
                    <a:pt x="17936" y="4821"/>
                  </a:cubicBezTo>
                  <a:cubicBezTo>
                    <a:pt x="18129" y="5014"/>
                    <a:pt x="18129" y="5593"/>
                    <a:pt x="17936" y="5979"/>
                  </a:cubicBezTo>
                  <a:cubicBezTo>
                    <a:pt x="17164" y="6557"/>
                    <a:pt x="17164" y="6557"/>
                    <a:pt x="17164" y="6557"/>
                  </a:cubicBezTo>
                  <a:cubicBezTo>
                    <a:pt x="17743" y="7329"/>
                    <a:pt x="18129" y="8293"/>
                    <a:pt x="18321" y="9257"/>
                  </a:cubicBezTo>
                  <a:cubicBezTo>
                    <a:pt x="19286" y="9257"/>
                    <a:pt x="19286" y="9257"/>
                    <a:pt x="19286" y="9257"/>
                  </a:cubicBezTo>
                  <a:cubicBezTo>
                    <a:pt x="19671" y="9257"/>
                    <a:pt x="20057" y="9643"/>
                    <a:pt x="20057" y="10029"/>
                  </a:cubicBezTo>
                  <a:cubicBezTo>
                    <a:pt x="20057" y="11571"/>
                    <a:pt x="20057" y="11571"/>
                    <a:pt x="20057" y="11571"/>
                  </a:cubicBezTo>
                  <a:cubicBezTo>
                    <a:pt x="20057" y="11957"/>
                    <a:pt x="19671" y="12343"/>
                    <a:pt x="19286" y="12343"/>
                  </a:cubicBezTo>
                  <a:cubicBezTo>
                    <a:pt x="18321" y="12343"/>
                    <a:pt x="18321" y="12343"/>
                    <a:pt x="18321" y="12343"/>
                  </a:cubicBezTo>
                  <a:cubicBezTo>
                    <a:pt x="18129" y="13307"/>
                    <a:pt x="17743" y="14271"/>
                    <a:pt x="17164" y="15043"/>
                  </a:cubicBezTo>
                  <a:cubicBezTo>
                    <a:pt x="17936" y="15621"/>
                    <a:pt x="17936" y="15621"/>
                    <a:pt x="17936" y="15621"/>
                  </a:cubicBezTo>
                  <a:cubicBezTo>
                    <a:pt x="18129" y="16007"/>
                    <a:pt x="18129" y="16586"/>
                    <a:pt x="17936" y="16779"/>
                  </a:cubicBezTo>
                  <a:cubicBezTo>
                    <a:pt x="16779" y="17936"/>
                    <a:pt x="16779" y="17936"/>
                    <a:pt x="16779" y="17936"/>
                  </a:cubicBezTo>
                  <a:cubicBezTo>
                    <a:pt x="16586" y="18129"/>
                    <a:pt x="16393" y="18129"/>
                    <a:pt x="16200" y="18129"/>
                  </a:cubicBezTo>
                  <a:cubicBezTo>
                    <a:pt x="16007" y="18129"/>
                    <a:pt x="15814" y="18129"/>
                    <a:pt x="15621" y="17936"/>
                  </a:cubicBezTo>
                  <a:cubicBezTo>
                    <a:pt x="15043" y="17164"/>
                    <a:pt x="15043" y="17164"/>
                    <a:pt x="15043" y="17164"/>
                  </a:cubicBezTo>
                  <a:cubicBezTo>
                    <a:pt x="14271" y="17743"/>
                    <a:pt x="13307" y="18129"/>
                    <a:pt x="12343" y="18321"/>
                  </a:cubicBezTo>
                  <a:cubicBezTo>
                    <a:pt x="12343" y="19286"/>
                    <a:pt x="12343" y="19286"/>
                    <a:pt x="12343" y="19286"/>
                  </a:cubicBezTo>
                  <a:cubicBezTo>
                    <a:pt x="12343" y="19671"/>
                    <a:pt x="11957" y="20057"/>
                    <a:pt x="11571" y="20057"/>
                  </a:cubicBezTo>
                  <a:cubicBezTo>
                    <a:pt x="10029" y="20057"/>
                    <a:pt x="10029" y="20057"/>
                    <a:pt x="10029" y="20057"/>
                  </a:cubicBezTo>
                  <a:cubicBezTo>
                    <a:pt x="9643" y="20057"/>
                    <a:pt x="9257" y="19671"/>
                    <a:pt x="9257" y="19286"/>
                  </a:cubicBezTo>
                  <a:cubicBezTo>
                    <a:pt x="9257" y="18321"/>
                    <a:pt x="9257" y="18321"/>
                    <a:pt x="9257" y="18321"/>
                  </a:cubicBezTo>
                  <a:cubicBezTo>
                    <a:pt x="8293" y="18129"/>
                    <a:pt x="7329" y="17743"/>
                    <a:pt x="6557" y="17164"/>
                  </a:cubicBezTo>
                  <a:cubicBezTo>
                    <a:pt x="5979" y="17936"/>
                    <a:pt x="5979" y="17936"/>
                    <a:pt x="5979" y="17936"/>
                  </a:cubicBezTo>
                  <a:cubicBezTo>
                    <a:pt x="5786" y="18129"/>
                    <a:pt x="5593" y="18129"/>
                    <a:pt x="5400" y="18129"/>
                  </a:cubicBezTo>
                  <a:cubicBezTo>
                    <a:pt x="5207" y="18129"/>
                    <a:pt x="5014" y="18129"/>
                    <a:pt x="4821" y="17936"/>
                  </a:cubicBezTo>
                  <a:cubicBezTo>
                    <a:pt x="3664" y="16779"/>
                    <a:pt x="3664" y="16779"/>
                    <a:pt x="3664" y="16779"/>
                  </a:cubicBezTo>
                  <a:cubicBezTo>
                    <a:pt x="3471" y="16586"/>
                    <a:pt x="3471" y="16007"/>
                    <a:pt x="3664" y="15621"/>
                  </a:cubicBezTo>
                  <a:cubicBezTo>
                    <a:pt x="4436" y="15043"/>
                    <a:pt x="4436" y="15043"/>
                    <a:pt x="4436" y="15043"/>
                  </a:cubicBezTo>
                  <a:cubicBezTo>
                    <a:pt x="3857" y="14271"/>
                    <a:pt x="3471" y="13307"/>
                    <a:pt x="3279" y="12343"/>
                  </a:cubicBezTo>
                  <a:cubicBezTo>
                    <a:pt x="2314" y="12343"/>
                    <a:pt x="2314" y="12343"/>
                    <a:pt x="2314" y="12343"/>
                  </a:cubicBezTo>
                  <a:cubicBezTo>
                    <a:pt x="1929" y="12343"/>
                    <a:pt x="1543" y="11957"/>
                    <a:pt x="1543" y="11571"/>
                  </a:cubicBezTo>
                  <a:cubicBezTo>
                    <a:pt x="1543" y="10029"/>
                    <a:pt x="1543" y="10029"/>
                    <a:pt x="1543" y="10029"/>
                  </a:cubicBezTo>
                  <a:cubicBezTo>
                    <a:pt x="1543" y="9643"/>
                    <a:pt x="1929" y="9257"/>
                    <a:pt x="2314" y="9257"/>
                  </a:cubicBezTo>
                  <a:cubicBezTo>
                    <a:pt x="3279" y="9257"/>
                    <a:pt x="3279" y="9257"/>
                    <a:pt x="3279" y="9257"/>
                  </a:cubicBezTo>
                  <a:cubicBezTo>
                    <a:pt x="3471" y="8293"/>
                    <a:pt x="3857" y="7329"/>
                    <a:pt x="4436" y="6557"/>
                  </a:cubicBezTo>
                  <a:cubicBezTo>
                    <a:pt x="3664" y="5979"/>
                    <a:pt x="3664" y="5979"/>
                    <a:pt x="3664" y="5979"/>
                  </a:cubicBezTo>
                  <a:cubicBezTo>
                    <a:pt x="3471" y="5593"/>
                    <a:pt x="3471" y="5014"/>
                    <a:pt x="3664" y="4821"/>
                  </a:cubicBezTo>
                  <a:cubicBezTo>
                    <a:pt x="4821" y="3664"/>
                    <a:pt x="4821" y="3664"/>
                    <a:pt x="4821" y="3664"/>
                  </a:cubicBezTo>
                  <a:cubicBezTo>
                    <a:pt x="5014" y="3471"/>
                    <a:pt x="5207" y="3471"/>
                    <a:pt x="5400" y="3471"/>
                  </a:cubicBezTo>
                  <a:cubicBezTo>
                    <a:pt x="5593" y="3471"/>
                    <a:pt x="5786" y="3471"/>
                    <a:pt x="5979" y="3664"/>
                  </a:cubicBezTo>
                  <a:cubicBezTo>
                    <a:pt x="6557" y="4436"/>
                    <a:pt x="6557" y="4436"/>
                    <a:pt x="6557" y="4436"/>
                  </a:cubicBezTo>
                  <a:cubicBezTo>
                    <a:pt x="7329" y="3857"/>
                    <a:pt x="8293" y="3471"/>
                    <a:pt x="9257" y="3279"/>
                  </a:cubicBezTo>
                  <a:cubicBezTo>
                    <a:pt x="9257" y="2314"/>
                    <a:pt x="9257" y="2314"/>
                    <a:pt x="9257" y="2314"/>
                  </a:cubicBezTo>
                  <a:cubicBezTo>
                    <a:pt x="9257" y="1929"/>
                    <a:pt x="9643" y="1543"/>
                    <a:pt x="10029" y="1543"/>
                  </a:cubicBezTo>
                  <a:cubicBezTo>
                    <a:pt x="11571" y="1543"/>
                    <a:pt x="11571" y="1543"/>
                    <a:pt x="11571" y="1543"/>
                  </a:cubicBezTo>
                  <a:moveTo>
                    <a:pt x="11571" y="0"/>
                  </a:moveTo>
                  <a:cubicBezTo>
                    <a:pt x="10029" y="0"/>
                    <a:pt x="10029" y="0"/>
                    <a:pt x="10029" y="0"/>
                  </a:cubicBezTo>
                  <a:cubicBezTo>
                    <a:pt x="8871" y="0"/>
                    <a:pt x="7907" y="964"/>
                    <a:pt x="7714" y="2121"/>
                  </a:cubicBezTo>
                  <a:cubicBezTo>
                    <a:pt x="7329" y="2121"/>
                    <a:pt x="7136" y="2314"/>
                    <a:pt x="6750" y="2507"/>
                  </a:cubicBezTo>
                  <a:cubicBezTo>
                    <a:pt x="6364" y="2121"/>
                    <a:pt x="5979" y="1929"/>
                    <a:pt x="5400" y="1929"/>
                  </a:cubicBezTo>
                  <a:cubicBezTo>
                    <a:pt x="4821" y="1929"/>
                    <a:pt x="4050" y="2121"/>
                    <a:pt x="3664" y="2700"/>
                  </a:cubicBezTo>
                  <a:cubicBezTo>
                    <a:pt x="2700" y="3664"/>
                    <a:pt x="2700" y="3664"/>
                    <a:pt x="2700" y="3664"/>
                  </a:cubicBezTo>
                  <a:cubicBezTo>
                    <a:pt x="2121" y="4243"/>
                    <a:pt x="1929" y="4821"/>
                    <a:pt x="1929" y="5400"/>
                  </a:cubicBezTo>
                  <a:cubicBezTo>
                    <a:pt x="1929" y="5979"/>
                    <a:pt x="2121" y="6364"/>
                    <a:pt x="2507" y="6750"/>
                  </a:cubicBezTo>
                  <a:cubicBezTo>
                    <a:pt x="2314" y="7136"/>
                    <a:pt x="2121" y="7329"/>
                    <a:pt x="2121" y="7714"/>
                  </a:cubicBezTo>
                  <a:cubicBezTo>
                    <a:pt x="964" y="7907"/>
                    <a:pt x="0" y="8871"/>
                    <a:pt x="0" y="10029"/>
                  </a:cubicBezTo>
                  <a:cubicBezTo>
                    <a:pt x="0" y="11571"/>
                    <a:pt x="0" y="11571"/>
                    <a:pt x="0" y="11571"/>
                  </a:cubicBezTo>
                  <a:cubicBezTo>
                    <a:pt x="0" y="12729"/>
                    <a:pt x="964" y="13693"/>
                    <a:pt x="2121" y="13886"/>
                  </a:cubicBezTo>
                  <a:cubicBezTo>
                    <a:pt x="2121" y="14271"/>
                    <a:pt x="2314" y="14464"/>
                    <a:pt x="2507" y="14850"/>
                  </a:cubicBezTo>
                  <a:cubicBezTo>
                    <a:pt x="2121" y="15236"/>
                    <a:pt x="1929" y="15621"/>
                    <a:pt x="1929" y="16200"/>
                  </a:cubicBezTo>
                  <a:cubicBezTo>
                    <a:pt x="1929" y="16779"/>
                    <a:pt x="2121" y="17550"/>
                    <a:pt x="2700" y="17936"/>
                  </a:cubicBezTo>
                  <a:cubicBezTo>
                    <a:pt x="3664" y="18900"/>
                    <a:pt x="3664" y="18900"/>
                    <a:pt x="3664" y="18900"/>
                  </a:cubicBezTo>
                  <a:cubicBezTo>
                    <a:pt x="4050" y="19479"/>
                    <a:pt x="4821" y="19671"/>
                    <a:pt x="5400" y="19671"/>
                  </a:cubicBezTo>
                  <a:cubicBezTo>
                    <a:pt x="5979" y="19671"/>
                    <a:pt x="6364" y="19479"/>
                    <a:pt x="6750" y="19093"/>
                  </a:cubicBezTo>
                  <a:cubicBezTo>
                    <a:pt x="7136" y="19286"/>
                    <a:pt x="7329" y="19479"/>
                    <a:pt x="7714" y="19479"/>
                  </a:cubicBezTo>
                  <a:cubicBezTo>
                    <a:pt x="7907" y="20636"/>
                    <a:pt x="8871" y="21600"/>
                    <a:pt x="10029" y="21600"/>
                  </a:cubicBezTo>
                  <a:cubicBezTo>
                    <a:pt x="11571" y="21600"/>
                    <a:pt x="11571" y="21600"/>
                    <a:pt x="11571" y="21600"/>
                  </a:cubicBezTo>
                  <a:cubicBezTo>
                    <a:pt x="12729" y="21600"/>
                    <a:pt x="13693" y="20636"/>
                    <a:pt x="13886" y="19479"/>
                  </a:cubicBezTo>
                  <a:cubicBezTo>
                    <a:pt x="14271" y="19479"/>
                    <a:pt x="14464" y="19286"/>
                    <a:pt x="14850" y="19093"/>
                  </a:cubicBezTo>
                  <a:cubicBezTo>
                    <a:pt x="15236" y="19479"/>
                    <a:pt x="15621" y="19671"/>
                    <a:pt x="16200" y="19671"/>
                  </a:cubicBezTo>
                  <a:cubicBezTo>
                    <a:pt x="16779" y="19671"/>
                    <a:pt x="17550" y="19479"/>
                    <a:pt x="17936" y="18900"/>
                  </a:cubicBezTo>
                  <a:cubicBezTo>
                    <a:pt x="18900" y="17936"/>
                    <a:pt x="18900" y="17936"/>
                    <a:pt x="18900" y="17936"/>
                  </a:cubicBezTo>
                  <a:cubicBezTo>
                    <a:pt x="19479" y="17550"/>
                    <a:pt x="19671" y="16779"/>
                    <a:pt x="19671" y="16200"/>
                  </a:cubicBezTo>
                  <a:cubicBezTo>
                    <a:pt x="19671" y="15621"/>
                    <a:pt x="19479" y="15236"/>
                    <a:pt x="19093" y="14850"/>
                  </a:cubicBezTo>
                  <a:cubicBezTo>
                    <a:pt x="19286" y="14464"/>
                    <a:pt x="19479" y="14271"/>
                    <a:pt x="19479" y="13886"/>
                  </a:cubicBezTo>
                  <a:cubicBezTo>
                    <a:pt x="20636" y="13693"/>
                    <a:pt x="21600" y="12729"/>
                    <a:pt x="21600" y="11571"/>
                  </a:cubicBezTo>
                  <a:cubicBezTo>
                    <a:pt x="21600" y="10029"/>
                    <a:pt x="21600" y="10029"/>
                    <a:pt x="21600" y="10029"/>
                  </a:cubicBezTo>
                  <a:cubicBezTo>
                    <a:pt x="21600" y="8871"/>
                    <a:pt x="20636" y="7907"/>
                    <a:pt x="19479" y="7714"/>
                  </a:cubicBezTo>
                  <a:cubicBezTo>
                    <a:pt x="19479" y="7329"/>
                    <a:pt x="19286" y="7136"/>
                    <a:pt x="19093" y="6750"/>
                  </a:cubicBezTo>
                  <a:cubicBezTo>
                    <a:pt x="19479" y="6364"/>
                    <a:pt x="19671" y="5979"/>
                    <a:pt x="19671" y="5400"/>
                  </a:cubicBezTo>
                  <a:cubicBezTo>
                    <a:pt x="19671" y="4821"/>
                    <a:pt x="19479" y="4243"/>
                    <a:pt x="18900" y="3664"/>
                  </a:cubicBezTo>
                  <a:cubicBezTo>
                    <a:pt x="17936" y="2700"/>
                    <a:pt x="17936" y="2700"/>
                    <a:pt x="17936" y="2700"/>
                  </a:cubicBezTo>
                  <a:cubicBezTo>
                    <a:pt x="17550" y="2121"/>
                    <a:pt x="16779" y="1929"/>
                    <a:pt x="16200" y="1929"/>
                  </a:cubicBezTo>
                  <a:cubicBezTo>
                    <a:pt x="15621" y="1929"/>
                    <a:pt x="15236" y="2121"/>
                    <a:pt x="14850" y="2507"/>
                  </a:cubicBezTo>
                  <a:cubicBezTo>
                    <a:pt x="14464" y="2314"/>
                    <a:pt x="14271" y="2121"/>
                    <a:pt x="13886" y="2121"/>
                  </a:cubicBezTo>
                  <a:cubicBezTo>
                    <a:pt x="13693" y="964"/>
                    <a:pt x="12729" y="0"/>
                    <a:pt x="1157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8" name="Shape">
              <a:extLst>
                <a:ext uri="{FF2B5EF4-FFF2-40B4-BE49-F238E27FC236}">
                  <a16:creationId xmlns:a16="http://schemas.microsoft.com/office/drawing/2014/main" id="{A59E8EA7-C6AA-4864-B6B3-1CA3C596A359}"/>
                </a:ext>
              </a:extLst>
            </p:cNvPr>
            <p:cNvSpPr/>
            <p:nvPr/>
          </p:nvSpPr>
          <p:spPr>
            <a:xfrm>
              <a:off x="112712" y="112712"/>
              <a:ext cx="195264" cy="1968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985" y="21600"/>
                    <a:pt x="0" y="16615"/>
                    <a:pt x="0" y="10800"/>
                  </a:cubicBezTo>
                  <a:cubicBezTo>
                    <a:pt x="0" y="4985"/>
                    <a:pt x="4985" y="0"/>
                    <a:pt x="10800" y="0"/>
                  </a:cubicBezTo>
                  <a:cubicBezTo>
                    <a:pt x="16615" y="0"/>
                    <a:pt x="21600" y="4985"/>
                    <a:pt x="21600" y="10800"/>
                  </a:cubicBezTo>
                  <a:cubicBezTo>
                    <a:pt x="21600" y="16615"/>
                    <a:pt x="16615" y="21600"/>
                    <a:pt x="10800" y="21600"/>
                  </a:cubicBezTo>
                  <a:close/>
                  <a:moveTo>
                    <a:pt x="10800" y="1662"/>
                  </a:moveTo>
                  <a:cubicBezTo>
                    <a:pt x="5815" y="1662"/>
                    <a:pt x="1662" y="5815"/>
                    <a:pt x="1662" y="10800"/>
                  </a:cubicBezTo>
                  <a:cubicBezTo>
                    <a:pt x="1662" y="15785"/>
                    <a:pt x="5815" y="19938"/>
                    <a:pt x="10800" y="19938"/>
                  </a:cubicBezTo>
                  <a:cubicBezTo>
                    <a:pt x="15785" y="19938"/>
                    <a:pt x="19938" y="15785"/>
                    <a:pt x="19938" y="10800"/>
                  </a:cubicBezTo>
                  <a:cubicBezTo>
                    <a:pt x="19938" y="5815"/>
                    <a:pt x="15785" y="1662"/>
                    <a:pt x="10800" y="166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9" name="Shape">
              <a:extLst>
                <a:ext uri="{FF2B5EF4-FFF2-40B4-BE49-F238E27FC236}">
                  <a16:creationId xmlns:a16="http://schemas.microsoft.com/office/drawing/2014/main" id="{B7DA384B-02B5-4668-90EE-112B7A654D30}"/>
                </a:ext>
              </a:extLst>
            </p:cNvPr>
            <p:cNvSpPr/>
            <p:nvPr/>
          </p:nvSpPr>
          <p:spPr>
            <a:xfrm>
              <a:off x="157162" y="158750"/>
              <a:ext cx="106364" cy="1063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4629" y="21600"/>
                    <a:pt x="0" y="16971"/>
                    <a:pt x="0" y="10800"/>
                  </a:cubicBezTo>
                  <a:cubicBezTo>
                    <a:pt x="0" y="4629"/>
                    <a:pt x="4629" y="0"/>
                    <a:pt x="10800" y="0"/>
                  </a:cubicBezTo>
                  <a:cubicBezTo>
                    <a:pt x="16971" y="0"/>
                    <a:pt x="21600" y="4629"/>
                    <a:pt x="21600" y="10800"/>
                  </a:cubicBezTo>
                  <a:cubicBezTo>
                    <a:pt x="21600" y="16971"/>
                    <a:pt x="16971" y="21600"/>
                    <a:pt x="10800" y="21600"/>
                  </a:cubicBezTo>
                  <a:close/>
                  <a:moveTo>
                    <a:pt x="10800" y="3086"/>
                  </a:moveTo>
                  <a:cubicBezTo>
                    <a:pt x="6171" y="3086"/>
                    <a:pt x="3086" y="6171"/>
                    <a:pt x="3086" y="10800"/>
                  </a:cubicBezTo>
                  <a:cubicBezTo>
                    <a:pt x="3086" y="15429"/>
                    <a:pt x="6171" y="18514"/>
                    <a:pt x="10800" y="18514"/>
                  </a:cubicBezTo>
                  <a:cubicBezTo>
                    <a:pt x="15429" y="18514"/>
                    <a:pt x="18514" y="15429"/>
                    <a:pt x="18514" y="10800"/>
                  </a:cubicBezTo>
                  <a:cubicBezTo>
                    <a:pt x="18514" y="6171"/>
                    <a:pt x="15429" y="3086"/>
                    <a:pt x="10800" y="308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0" name="Group">
            <a:extLst>
              <a:ext uri="{FF2B5EF4-FFF2-40B4-BE49-F238E27FC236}">
                <a16:creationId xmlns:a16="http://schemas.microsoft.com/office/drawing/2014/main" id="{78EBC815-81B9-467A-812A-1C79081F794F}"/>
              </a:ext>
            </a:extLst>
          </p:cNvPr>
          <p:cNvGrpSpPr/>
          <p:nvPr/>
        </p:nvGrpSpPr>
        <p:grpSpPr>
          <a:xfrm>
            <a:off x="1745826" y="4567451"/>
            <a:ext cx="380051" cy="378745"/>
            <a:chOff x="0" y="0"/>
            <a:chExt cx="461962" cy="460375"/>
          </a:xfrm>
          <a:solidFill>
            <a:schemeClr val="bg1"/>
          </a:solidFill>
        </p:grpSpPr>
        <p:sp>
          <p:nvSpPr>
            <p:cNvPr id="151" name="Shape">
              <a:extLst>
                <a:ext uri="{FF2B5EF4-FFF2-40B4-BE49-F238E27FC236}">
                  <a16:creationId xmlns:a16="http://schemas.microsoft.com/office/drawing/2014/main" id="{BCD8DAFF-0A81-44AD-BA7D-48316FA9CBEF}"/>
                </a:ext>
              </a:extLst>
            </p:cNvPr>
            <p:cNvSpPr/>
            <p:nvPr/>
          </p:nvSpPr>
          <p:spPr>
            <a:xfrm>
              <a:off x="123825" y="122237"/>
              <a:ext cx="214313" cy="2143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086"/>
                  </a:moveTo>
                  <a:cubicBezTo>
                    <a:pt x="15043" y="3086"/>
                    <a:pt x="18514" y="6557"/>
                    <a:pt x="18514" y="10800"/>
                  </a:cubicBezTo>
                  <a:cubicBezTo>
                    <a:pt x="18514" y="15043"/>
                    <a:pt x="15043" y="18514"/>
                    <a:pt x="10800" y="18514"/>
                  </a:cubicBezTo>
                  <a:cubicBezTo>
                    <a:pt x="6557" y="18514"/>
                    <a:pt x="3086" y="15043"/>
                    <a:pt x="3086" y="10800"/>
                  </a:cubicBezTo>
                  <a:cubicBezTo>
                    <a:pt x="3086" y="6557"/>
                    <a:pt x="6557" y="3086"/>
                    <a:pt x="10800" y="3086"/>
                  </a:cubicBezTo>
                  <a:moveTo>
                    <a:pt x="10800" y="0"/>
                  </a:moveTo>
                  <a:cubicBezTo>
                    <a:pt x="5014" y="0"/>
                    <a:pt x="0" y="5014"/>
                    <a:pt x="0" y="10800"/>
                  </a:cubicBezTo>
                  <a:cubicBezTo>
                    <a:pt x="0" y="16586"/>
                    <a:pt x="5014" y="21600"/>
                    <a:pt x="10800" y="21600"/>
                  </a:cubicBezTo>
                  <a:cubicBezTo>
                    <a:pt x="16586" y="21600"/>
                    <a:pt x="21600" y="16586"/>
                    <a:pt x="21600" y="10800"/>
                  </a:cubicBezTo>
                  <a:cubicBezTo>
                    <a:pt x="21600" y="5014"/>
                    <a:pt x="16586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2" name="Shape">
              <a:extLst>
                <a:ext uri="{FF2B5EF4-FFF2-40B4-BE49-F238E27FC236}">
                  <a16:creationId xmlns:a16="http://schemas.microsoft.com/office/drawing/2014/main" id="{CB9A9C63-1DFB-4527-B915-B1525D8599A0}"/>
                </a:ext>
              </a:extLst>
            </p:cNvPr>
            <p:cNvSpPr/>
            <p:nvPr/>
          </p:nvSpPr>
          <p:spPr>
            <a:xfrm>
              <a:off x="215900" y="-1"/>
              <a:ext cx="30163" cy="4603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360"/>
                    <a:pt x="0" y="900"/>
                  </a:cubicBezTo>
                  <a:cubicBezTo>
                    <a:pt x="0" y="3420"/>
                    <a:pt x="0" y="3420"/>
                    <a:pt x="0" y="3420"/>
                  </a:cubicBezTo>
                  <a:cubicBezTo>
                    <a:pt x="0" y="3960"/>
                    <a:pt x="5400" y="4320"/>
                    <a:pt x="10800" y="4320"/>
                  </a:cubicBezTo>
                  <a:cubicBezTo>
                    <a:pt x="16200" y="4320"/>
                    <a:pt x="21600" y="3960"/>
                    <a:pt x="21600" y="3420"/>
                  </a:cubicBezTo>
                  <a:cubicBezTo>
                    <a:pt x="21600" y="900"/>
                    <a:pt x="21600" y="900"/>
                    <a:pt x="21600" y="900"/>
                  </a:cubicBezTo>
                  <a:cubicBezTo>
                    <a:pt x="21600" y="360"/>
                    <a:pt x="16200" y="0"/>
                    <a:pt x="10800" y="0"/>
                  </a:cubicBezTo>
                  <a:close/>
                  <a:moveTo>
                    <a:pt x="10800" y="17280"/>
                  </a:moveTo>
                  <a:cubicBezTo>
                    <a:pt x="5400" y="17280"/>
                    <a:pt x="0" y="17640"/>
                    <a:pt x="0" y="18180"/>
                  </a:cubicBezTo>
                  <a:cubicBezTo>
                    <a:pt x="0" y="20700"/>
                    <a:pt x="0" y="20700"/>
                    <a:pt x="0" y="20700"/>
                  </a:cubicBezTo>
                  <a:cubicBezTo>
                    <a:pt x="0" y="21240"/>
                    <a:pt x="5400" y="21600"/>
                    <a:pt x="10800" y="21600"/>
                  </a:cubicBezTo>
                  <a:cubicBezTo>
                    <a:pt x="16200" y="21600"/>
                    <a:pt x="21600" y="21240"/>
                    <a:pt x="21600" y="20700"/>
                  </a:cubicBezTo>
                  <a:cubicBezTo>
                    <a:pt x="21600" y="18180"/>
                    <a:pt x="21600" y="18180"/>
                    <a:pt x="21600" y="18180"/>
                  </a:cubicBezTo>
                  <a:cubicBezTo>
                    <a:pt x="21600" y="17640"/>
                    <a:pt x="16200" y="17280"/>
                    <a:pt x="10800" y="172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3" name="Shape">
              <a:extLst>
                <a:ext uri="{FF2B5EF4-FFF2-40B4-BE49-F238E27FC236}">
                  <a16:creationId xmlns:a16="http://schemas.microsoft.com/office/drawing/2014/main" id="{63C0A70C-E762-47C5-9BD1-EF9D24CB6D20}"/>
                </a:ext>
              </a:extLst>
            </p:cNvPr>
            <p:cNvSpPr/>
            <p:nvPr/>
          </p:nvSpPr>
          <p:spPr>
            <a:xfrm>
              <a:off x="-1" y="214313"/>
              <a:ext cx="461964" cy="30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00" y="0"/>
                  </a:moveTo>
                  <a:cubicBezTo>
                    <a:pt x="18180" y="0"/>
                    <a:pt x="18180" y="0"/>
                    <a:pt x="18180" y="0"/>
                  </a:cubicBezTo>
                  <a:cubicBezTo>
                    <a:pt x="17640" y="0"/>
                    <a:pt x="17280" y="5400"/>
                    <a:pt x="17280" y="10800"/>
                  </a:cubicBezTo>
                  <a:cubicBezTo>
                    <a:pt x="17280" y="16200"/>
                    <a:pt x="17640" y="21600"/>
                    <a:pt x="18180" y="21600"/>
                  </a:cubicBezTo>
                  <a:cubicBezTo>
                    <a:pt x="20700" y="21600"/>
                    <a:pt x="20700" y="21600"/>
                    <a:pt x="20700" y="21600"/>
                  </a:cubicBezTo>
                  <a:cubicBezTo>
                    <a:pt x="21240" y="21600"/>
                    <a:pt x="21600" y="16200"/>
                    <a:pt x="21600" y="10800"/>
                  </a:cubicBezTo>
                  <a:cubicBezTo>
                    <a:pt x="21600" y="5400"/>
                    <a:pt x="21240" y="0"/>
                    <a:pt x="20700" y="0"/>
                  </a:cubicBezTo>
                  <a:close/>
                  <a:moveTo>
                    <a:pt x="3420" y="0"/>
                  </a:moveTo>
                  <a:cubicBezTo>
                    <a:pt x="900" y="0"/>
                    <a:pt x="900" y="0"/>
                    <a:pt x="900" y="0"/>
                  </a:cubicBezTo>
                  <a:cubicBezTo>
                    <a:pt x="360" y="0"/>
                    <a:pt x="0" y="5400"/>
                    <a:pt x="0" y="10800"/>
                  </a:cubicBezTo>
                  <a:cubicBezTo>
                    <a:pt x="0" y="16200"/>
                    <a:pt x="360" y="21600"/>
                    <a:pt x="900" y="21600"/>
                  </a:cubicBezTo>
                  <a:cubicBezTo>
                    <a:pt x="3420" y="21600"/>
                    <a:pt x="3420" y="21600"/>
                    <a:pt x="3420" y="21600"/>
                  </a:cubicBezTo>
                  <a:cubicBezTo>
                    <a:pt x="3960" y="21600"/>
                    <a:pt x="4320" y="16200"/>
                    <a:pt x="4320" y="10800"/>
                  </a:cubicBezTo>
                  <a:cubicBezTo>
                    <a:pt x="4320" y="5400"/>
                    <a:pt x="3960" y="0"/>
                    <a:pt x="34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4" name="Shape">
              <a:extLst>
                <a:ext uri="{FF2B5EF4-FFF2-40B4-BE49-F238E27FC236}">
                  <a16:creationId xmlns:a16="http://schemas.microsoft.com/office/drawing/2014/main" id="{49D424A6-0C56-43D4-A301-F502C889481D}"/>
                </a:ext>
              </a:extLst>
            </p:cNvPr>
            <p:cNvSpPr/>
            <p:nvPr/>
          </p:nvSpPr>
          <p:spPr>
            <a:xfrm>
              <a:off x="63833" y="62246"/>
              <a:ext cx="334295" cy="3342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5" h="21355" extrusionOk="0">
                  <a:moveTo>
                    <a:pt x="20986" y="368"/>
                  </a:moveTo>
                  <a:cubicBezTo>
                    <a:pt x="20741" y="-123"/>
                    <a:pt x="20004" y="-123"/>
                    <a:pt x="19513" y="368"/>
                  </a:cubicBezTo>
                  <a:cubicBezTo>
                    <a:pt x="17059" y="2822"/>
                    <a:pt x="17059" y="2822"/>
                    <a:pt x="17059" y="2822"/>
                  </a:cubicBezTo>
                  <a:cubicBezTo>
                    <a:pt x="16568" y="3313"/>
                    <a:pt x="16568" y="4050"/>
                    <a:pt x="16813" y="4541"/>
                  </a:cubicBezTo>
                  <a:cubicBezTo>
                    <a:pt x="17304" y="4786"/>
                    <a:pt x="18041" y="4786"/>
                    <a:pt x="18532" y="4295"/>
                  </a:cubicBezTo>
                  <a:cubicBezTo>
                    <a:pt x="20986" y="1841"/>
                    <a:pt x="20986" y="1841"/>
                    <a:pt x="20986" y="1841"/>
                  </a:cubicBezTo>
                  <a:cubicBezTo>
                    <a:pt x="21477" y="1350"/>
                    <a:pt x="21477" y="613"/>
                    <a:pt x="20986" y="368"/>
                  </a:cubicBezTo>
                  <a:close/>
                  <a:moveTo>
                    <a:pt x="2822" y="17059"/>
                  </a:moveTo>
                  <a:cubicBezTo>
                    <a:pt x="368" y="19513"/>
                    <a:pt x="368" y="19513"/>
                    <a:pt x="368" y="19513"/>
                  </a:cubicBezTo>
                  <a:cubicBezTo>
                    <a:pt x="-123" y="20004"/>
                    <a:pt x="-123" y="20741"/>
                    <a:pt x="368" y="20986"/>
                  </a:cubicBezTo>
                  <a:cubicBezTo>
                    <a:pt x="613" y="21477"/>
                    <a:pt x="1350" y="21477"/>
                    <a:pt x="1841" y="20986"/>
                  </a:cubicBezTo>
                  <a:cubicBezTo>
                    <a:pt x="4295" y="18532"/>
                    <a:pt x="4295" y="18532"/>
                    <a:pt x="4295" y="18532"/>
                  </a:cubicBezTo>
                  <a:cubicBezTo>
                    <a:pt x="4786" y="18041"/>
                    <a:pt x="4786" y="17304"/>
                    <a:pt x="4541" y="16813"/>
                  </a:cubicBezTo>
                  <a:cubicBezTo>
                    <a:pt x="4050" y="16568"/>
                    <a:pt x="3313" y="16568"/>
                    <a:pt x="2822" y="1705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5" name="Shape">
              <a:extLst>
                <a:ext uri="{FF2B5EF4-FFF2-40B4-BE49-F238E27FC236}">
                  <a16:creationId xmlns:a16="http://schemas.microsoft.com/office/drawing/2014/main" id="{3DF1EFD3-6F27-45FE-97D8-61FA63DBFA22}"/>
                </a:ext>
              </a:extLst>
            </p:cNvPr>
            <p:cNvSpPr/>
            <p:nvPr/>
          </p:nvSpPr>
          <p:spPr>
            <a:xfrm>
              <a:off x="63833" y="62246"/>
              <a:ext cx="334295" cy="33429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55" h="21355" extrusionOk="0">
                  <a:moveTo>
                    <a:pt x="20986" y="19513"/>
                  </a:moveTo>
                  <a:cubicBezTo>
                    <a:pt x="18532" y="17059"/>
                    <a:pt x="18532" y="17059"/>
                    <a:pt x="18532" y="17059"/>
                  </a:cubicBezTo>
                  <a:cubicBezTo>
                    <a:pt x="18041" y="16568"/>
                    <a:pt x="17304" y="16568"/>
                    <a:pt x="16813" y="16813"/>
                  </a:cubicBezTo>
                  <a:cubicBezTo>
                    <a:pt x="16568" y="17304"/>
                    <a:pt x="16568" y="18041"/>
                    <a:pt x="17059" y="18532"/>
                  </a:cubicBezTo>
                  <a:cubicBezTo>
                    <a:pt x="19513" y="20986"/>
                    <a:pt x="19513" y="20986"/>
                    <a:pt x="19513" y="20986"/>
                  </a:cubicBezTo>
                  <a:cubicBezTo>
                    <a:pt x="20004" y="21477"/>
                    <a:pt x="20741" y="21477"/>
                    <a:pt x="20986" y="20986"/>
                  </a:cubicBezTo>
                  <a:cubicBezTo>
                    <a:pt x="21477" y="20741"/>
                    <a:pt x="21477" y="20004"/>
                    <a:pt x="20986" y="19513"/>
                  </a:cubicBezTo>
                  <a:close/>
                  <a:moveTo>
                    <a:pt x="1841" y="368"/>
                  </a:moveTo>
                  <a:cubicBezTo>
                    <a:pt x="1350" y="-123"/>
                    <a:pt x="613" y="-123"/>
                    <a:pt x="368" y="368"/>
                  </a:cubicBezTo>
                  <a:cubicBezTo>
                    <a:pt x="-123" y="613"/>
                    <a:pt x="-123" y="1350"/>
                    <a:pt x="368" y="1841"/>
                  </a:cubicBezTo>
                  <a:cubicBezTo>
                    <a:pt x="2822" y="4295"/>
                    <a:pt x="2822" y="4295"/>
                    <a:pt x="2822" y="4295"/>
                  </a:cubicBezTo>
                  <a:cubicBezTo>
                    <a:pt x="3313" y="4786"/>
                    <a:pt x="4050" y="4786"/>
                    <a:pt x="4541" y="4541"/>
                  </a:cubicBezTo>
                  <a:cubicBezTo>
                    <a:pt x="4786" y="4050"/>
                    <a:pt x="4786" y="3313"/>
                    <a:pt x="4295" y="2822"/>
                  </a:cubicBezTo>
                  <a:lnTo>
                    <a:pt x="1841" y="36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56" name="Group">
            <a:extLst>
              <a:ext uri="{FF2B5EF4-FFF2-40B4-BE49-F238E27FC236}">
                <a16:creationId xmlns:a16="http://schemas.microsoft.com/office/drawing/2014/main" id="{649C6603-5601-4A06-AD3D-6B3409793B93}"/>
              </a:ext>
            </a:extLst>
          </p:cNvPr>
          <p:cNvGrpSpPr/>
          <p:nvPr/>
        </p:nvGrpSpPr>
        <p:grpSpPr>
          <a:xfrm>
            <a:off x="4389934" y="4588653"/>
            <a:ext cx="324691" cy="324691"/>
            <a:chOff x="0" y="0"/>
            <a:chExt cx="394670" cy="394670"/>
          </a:xfrm>
          <a:solidFill>
            <a:schemeClr val="bg1"/>
          </a:solidFill>
        </p:grpSpPr>
        <p:sp>
          <p:nvSpPr>
            <p:cNvPr id="157" name="Shape">
              <a:extLst>
                <a:ext uri="{FF2B5EF4-FFF2-40B4-BE49-F238E27FC236}">
                  <a16:creationId xmlns:a16="http://schemas.microsoft.com/office/drawing/2014/main" id="{C33262FC-5958-4E0F-B628-AFAEA3E0478B}"/>
                </a:ext>
              </a:extLst>
            </p:cNvPr>
            <p:cNvSpPr/>
            <p:nvPr/>
          </p:nvSpPr>
          <p:spPr>
            <a:xfrm>
              <a:off x="-1" y="-1"/>
              <a:ext cx="394672" cy="3946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586" y="0"/>
                  </a:moveTo>
                  <a:cubicBezTo>
                    <a:pt x="5014" y="0"/>
                    <a:pt x="5014" y="0"/>
                    <a:pt x="5014" y="0"/>
                  </a:cubicBezTo>
                  <a:cubicBezTo>
                    <a:pt x="2314" y="0"/>
                    <a:pt x="0" y="2314"/>
                    <a:pt x="0" y="5014"/>
                  </a:cubicBezTo>
                  <a:cubicBezTo>
                    <a:pt x="0" y="16586"/>
                    <a:pt x="0" y="16586"/>
                    <a:pt x="0" y="16586"/>
                  </a:cubicBezTo>
                  <a:cubicBezTo>
                    <a:pt x="0" y="19286"/>
                    <a:pt x="2314" y="21600"/>
                    <a:pt x="5014" y="21600"/>
                  </a:cubicBezTo>
                  <a:cubicBezTo>
                    <a:pt x="16586" y="21600"/>
                    <a:pt x="16586" y="21600"/>
                    <a:pt x="16586" y="21600"/>
                  </a:cubicBezTo>
                  <a:cubicBezTo>
                    <a:pt x="19286" y="21600"/>
                    <a:pt x="21600" y="19286"/>
                    <a:pt x="21600" y="16586"/>
                  </a:cubicBezTo>
                  <a:cubicBezTo>
                    <a:pt x="21600" y="5014"/>
                    <a:pt x="21600" y="5014"/>
                    <a:pt x="21600" y="5014"/>
                  </a:cubicBezTo>
                  <a:cubicBezTo>
                    <a:pt x="21600" y="2314"/>
                    <a:pt x="19286" y="0"/>
                    <a:pt x="16586" y="0"/>
                  </a:cubicBezTo>
                  <a:close/>
                  <a:moveTo>
                    <a:pt x="20057" y="16586"/>
                  </a:moveTo>
                  <a:cubicBezTo>
                    <a:pt x="20057" y="18514"/>
                    <a:pt x="18514" y="20057"/>
                    <a:pt x="16586" y="20057"/>
                  </a:cubicBezTo>
                  <a:cubicBezTo>
                    <a:pt x="5014" y="20057"/>
                    <a:pt x="5014" y="20057"/>
                    <a:pt x="5014" y="20057"/>
                  </a:cubicBezTo>
                  <a:cubicBezTo>
                    <a:pt x="3086" y="20057"/>
                    <a:pt x="1543" y="18514"/>
                    <a:pt x="1543" y="16586"/>
                  </a:cubicBezTo>
                  <a:cubicBezTo>
                    <a:pt x="1543" y="5014"/>
                    <a:pt x="1543" y="5014"/>
                    <a:pt x="1543" y="5014"/>
                  </a:cubicBezTo>
                  <a:cubicBezTo>
                    <a:pt x="1543" y="3086"/>
                    <a:pt x="3086" y="1543"/>
                    <a:pt x="5014" y="1543"/>
                  </a:cubicBezTo>
                  <a:cubicBezTo>
                    <a:pt x="16586" y="1543"/>
                    <a:pt x="16586" y="1543"/>
                    <a:pt x="16586" y="1543"/>
                  </a:cubicBezTo>
                  <a:cubicBezTo>
                    <a:pt x="18514" y="1543"/>
                    <a:pt x="20057" y="3086"/>
                    <a:pt x="20057" y="5014"/>
                  </a:cubicBezTo>
                  <a:lnTo>
                    <a:pt x="20057" y="1658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8" name="Shape">
              <a:extLst>
                <a:ext uri="{FF2B5EF4-FFF2-40B4-BE49-F238E27FC236}">
                  <a16:creationId xmlns:a16="http://schemas.microsoft.com/office/drawing/2014/main" id="{D47F1256-B86D-4417-9A88-EC5DC7870788}"/>
                </a:ext>
              </a:extLst>
            </p:cNvPr>
            <p:cNvSpPr/>
            <p:nvPr/>
          </p:nvSpPr>
          <p:spPr>
            <a:xfrm>
              <a:off x="69276" y="69278"/>
              <a:ext cx="86074" cy="860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9" name="Shape">
              <a:extLst>
                <a:ext uri="{FF2B5EF4-FFF2-40B4-BE49-F238E27FC236}">
                  <a16:creationId xmlns:a16="http://schemas.microsoft.com/office/drawing/2014/main" id="{D39B3296-DD17-41D1-A64C-95424FCFE3FA}"/>
                </a:ext>
              </a:extLst>
            </p:cNvPr>
            <p:cNvSpPr/>
            <p:nvPr/>
          </p:nvSpPr>
          <p:spPr>
            <a:xfrm>
              <a:off x="155349" y="155349"/>
              <a:ext cx="83973" cy="839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0" name="Shape">
              <a:extLst>
                <a:ext uri="{FF2B5EF4-FFF2-40B4-BE49-F238E27FC236}">
                  <a16:creationId xmlns:a16="http://schemas.microsoft.com/office/drawing/2014/main" id="{DE78B18B-B364-4CDD-825D-75CD5C35722B}"/>
                </a:ext>
              </a:extLst>
            </p:cNvPr>
            <p:cNvSpPr/>
            <p:nvPr/>
          </p:nvSpPr>
          <p:spPr>
            <a:xfrm>
              <a:off x="239321" y="69278"/>
              <a:ext cx="83974" cy="860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1" name="Shape">
              <a:extLst>
                <a:ext uri="{FF2B5EF4-FFF2-40B4-BE49-F238E27FC236}">
                  <a16:creationId xmlns:a16="http://schemas.microsoft.com/office/drawing/2014/main" id="{DC3D0987-BC8B-44F1-A476-82B7EDD5A719}"/>
                </a:ext>
              </a:extLst>
            </p:cNvPr>
            <p:cNvSpPr/>
            <p:nvPr/>
          </p:nvSpPr>
          <p:spPr>
            <a:xfrm>
              <a:off x="69276" y="239321"/>
              <a:ext cx="86074" cy="839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2" name="Shape">
              <a:extLst>
                <a:ext uri="{FF2B5EF4-FFF2-40B4-BE49-F238E27FC236}">
                  <a16:creationId xmlns:a16="http://schemas.microsoft.com/office/drawing/2014/main" id="{935C2D96-615D-444F-8D85-48D10BC752F4}"/>
                </a:ext>
              </a:extLst>
            </p:cNvPr>
            <p:cNvSpPr/>
            <p:nvPr/>
          </p:nvSpPr>
          <p:spPr>
            <a:xfrm>
              <a:off x="239321" y="239321"/>
              <a:ext cx="83974" cy="839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3600"/>
                  </a:moveTo>
                  <a:cubicBezTo>
                    <a:pt x="14400" y="3600"/>
                    <a:pt x="18000" y="7200"/>
                    <a:pt x="18000" y="10800"/>
                  </a:cubicBezTo>
                  <a:cubicBezTo>
                    <a:pt x="18000" y="14400"/>
                    <a:pt x="14400" y="18000"/>
                    <a:pt x="10800" y="18000"/>
                  </a:cubicBezTo>
                  <a:cubicBezTo>
                    <a:pt x="7200" y="18000"/>
                    <a:pt x="3600" y="14400"/>
                    <a:pt x="3600" y="10800"/>
                  </a:cubicBezTo>
                  <a:cubicBezTo>
                    <a:pt x="3600" y="7200"/>
                    <a:pt x="7200" y="3600"/>
                    <a:pt x="10800" y="3600"/>
                  </a:cubicBezTo>
                  <a:moveTo>
                    <a:pt x="10800" y="0"/>
                  </a:moveTo>
                  <a:cubicBezTo>
                    <a:pt x="4500" y="0"/>
                    <a:pt x="0" y="4500"/>
                    <a:pt x="0" y="10800"/>
                  </a:cubicBezTo>
                  <a:cubicBezTo>
                    <a:pt x="0" y="17100"/>
                    <a:pt x="4500" y="21600"/>
                    <a:pt x="10800" y="21600"/>
                  </a:cubicBezTo>
                  <a:cubicBezTo>
                    <a:pt x="17100" y="21600"/>
                    <a:pt x="21600" y="17100"/>
                    <a:pt x="21600" y="10800"/>
                  </a:cubicBezTo>
                  <a:cubicBezTo>
                    <a:pt x="21600" y="4500"/>
                    <a:pt x="171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64602239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hape">
            <a:extLst>
              <a:ext uri="{FF2B5EF4-FFF2-40B4-BE49-F238E27FC236}">
                <a16:creationId xmlns:a16="http://schemas.microsoft.com/office/drawing/2014/main" id="{D020F3A5-BDD6-496A-B8C9-9B85B8386CA5}"/>
              </a:ext>
            </a:extLst>
          </p:cNvPr>
          <p:cNvSpPr/>
          <p:nvPr/>
        </p:nvSpPr>
        <p:spPr>
          <a:xfrm>
            <a:off x="5109360" y="1957974"/>
            <a:ext cx="216839" cy="36617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80" y="19233"/>
                </a:moveTo>
                <a:cubicBezTo>
                  <a:pt x="14400" y="19233"/>
                  <a:pt x="14400" y="19233"/>
                  <a:pt x="14400" y="19233"/>
                </a:cubicBezTo>
                <a:cubicBezTo>
                  <a:pt x="14400" y="15978"/>
                  <a:pt x="14400" y="15978"/>
                  <a:pt x="14400" y="15978"/>
                </a:cubicBezTo>
                <a:cubicBezTo>
                  <a:pt x="17760" y="15978"/>
                  <a:pt x="20160" y="14499"/>
                  <a:pt x="20160" y="12427"/>
                </a:cubicBezTo>
                <a:cubicBezTo>
                  <a:pt x="20160" y="7989"/>
                  <a:pt x="20160" y="7989"/>
                  <a:pt x="20160" y="7989"/>
                </a:cubicBezTo>
                <a:cubicBezTo>
                  <a:pt x="20160" y="7989"/>
                  <a:pt x="19680" y="7693"/>
                  <a:pt x="19680" y="7693"/>
                </a:cubicBezTo>
                <a:cubicBezTo>
                  <a:pt x="19200" y="7693"/>
                  <a:pt x="19200" y="7989"/>
                  <a:pt x="19200" y="7989"/>
                </a:cubicBezTo>
                <a:cubicBezTo>
                  <a:pt x="19200" y="12427"/>
                  <a:pt x="19200" y="12427"/>
                  <a:pt x="19200" y="12427"/>
                </a:cubicBezTo>
                <a:cubicBezTo>
                  <a:pt x="19200" y="14203"/>
                  <a:pt x="16800" y="15386"/>
                  <a:pt x="14400" y="15386"/>
                </a:cubicBezTo>
                <a:cubicBezTo>
                  <a:pt x="13920" y="15386"/>
                  <a:pt x="13920" y="15386"/>
                  <a:pt x="13440" y="15386"/>
                </a:cubicBezTo>
                <a:cubicBezTo>
                  <a:pt x="12960" y="15386"/>
                  <a:pt x="12960" y="15386"/>
                  <a:pt x="12960" y="15386"/>
                </a:cubicBezTo>
                <a:cubicBezTo>
                  <a:pt x="12960" y="13907"/>
                  <a:pt x="12960" y="13907"/>
                  <a:pt x="12960" y="13907"/>
                </a:cubicBezTo>
                <a:cubicBezTo>
                  <a:pt x="13440" y="13907"/>
                  <a:pt x="13440" y="13907"/>
                  <a:pt x="13440" y="13907"/>
                </a:cubicBezTo>
                <a:cubicBezTo>
                  <a:pt x="15360" y="13907"/>
                  <a:pt x="17280" y="12723"/>
                  <a:pt x="17280" y="11540"/>
                </a:cubicBezTo>
                <a:cubicBezTo>
                  <a:pt x="17280" y="9764"/>
                  <a:pt x="17280" y="9764"/>
                  <a:pt x="17280" y="9764"/>
                </a:cubicBezTo>
                <a:cubicBezTo>
                  <a:pt x="17760" y="9764"/>
                  <a:pt x="18240" y="9468"/>
                  <a:pt x="18240" y="8877"/>
                </a:cubicBezTo>
                <a:cubicBezTo>
                  <a:pt x="18240" y="7397"/>
                  <a:pt x="18240" y="7397"/>
                  <a:pt x="18240" y="7397"/>
                </a:cubicBezTo>
                <a:cubicBezTo>
                  <a:pt x="18240" y="6805"/>
                  <a:pt x="17760" y="6510"/>
                  <a:pt x="17280" y="6510"/>
                </a:cubicBezTo>
                <a:cubicBezTo>
                  <a:pt x="17280" y="2367"/>
                  <a:pt x="17280" y="2367"/>
                  <a:pt x="17280" y="2367"/>
                </a:cubicBezTo>
                <a:cubicBezTo>
                  <a:pt x="17280" y="888"/>
                  <a:pt x="15360" y="0"/>
                  <a:pt x="13440" y="0"/>
                </a:cubicBezTo>
                <a:cubicBezTo>
                  <a:pt x="8160" y="0"/>
                  <a:pt x="8160" y="0"/>
                  <a:pt x="8160" y="0"/>
                </a:cubicBezTo>
                <a:cubicBezTo>
                  <a:pt x="6240" y="0"/>
                  <a:pt x="4800" y="888"/>
                  <a:pt x="4800" y="2367"/>
                </a:cubicBezTo>
                <a:cubicBezTo>
                  <a:pt x="4800" y="6510"/>
                  <a:pt x="4800" y="6510"/>
                  <a:pt x="4800" y="6510"/>
                </a:cubicBezTo>
                <a:cubicBezTo>
                  <a:pt x="3840" y="6510"/>
                  <a:pt x="3840" y="6805"/>
                  <a:pt x="3840" y="7397"/>
                </a:cubicBezTo>
                <a:cubicBezTo>
                  <a:pt x="3840" y="8877"/>
                  <a:pt x="3840" y="8877"/>
                  <a:pt x="3840" y="8877"/>
                </a:cubicBezTo>
                <a:cubicBezTo>
                  <a:pt x="3840" y="9468"/>
                  <a:pt x="3840" y="9764"/>
                  <a:pt x="4800" y="9764"/>
                </a:cubicBezTo>
                <a:cubicBezTo>
                  <a:pt x="4800" y="11540"/>
                  <a:pt x="4800" y="11540"/>
                  <a:pt x="4800" y="11540"/>
                </a:cubicBezTo>
                <a:cubicBezTo>
                  <a:pt x="4800" y="12723"/>
                  <a:pt x="6240" y="13907"/>
                  <a:pt x="8160" y="13907"/>
                </a:cubicBezTo>
                <a:cubicBezTo>
                  <a:pt x="8640" y="13907"/>
                  <a:pt x="8640" y="13907"/>
                  <a:pt x="8640" y="13907"/>
                </a:cubicBezTo>
                <a:cubicBezTo>
                  <a:pt x="8640" y="15386"/>
                  <a:pt x="8640" y="15386"/>
                  <a:pt x="8640" y="15386"/>
                </a:cubicBezTo>
                <a:cubicBezTo>
                  <a:pt x="8160" y="15386"/>
                  <a:pt x="8160" y="15386"/>
                  <a:pt x="8160" y="15386"/>
                </a:cubicBezTo>
                <a:cubicBezTo>
                  <a:pt x="8160" y="15386"/>
                  <a:pt x="7680" y="15386"/>
                  <a:pt x="7680" y="15386"/>
                </a:cubicBezTo>
                <a:cubicBezTo>
                  <a:pt x="4800" y="15386"/>
                  <a:pt x="2880" y="14203"/>
                  <a:pt x="2880" y="12427"/>
                </a:cubicBezTo>
                <a:cubicBezTo>
                  <a:pt x="2880" y="7989"/>
                  <a:pt x="2880" y="7989"/>
                  <a:pt x="2880" y="7989"/>
                </a:cubicBezTo>
                <a:cubicBezTo>
                  <a:pt x="2880" y="7989"/>
                  <a:pt x="2400" y="7693"/>
                  <a:pt x="2400" y="7693"/>
                </a:cubicBezTo>
                <a:cubicBezTo>
                  <a:pt x="1920" y="7693"/>
                  <a:pt x="1920" y="7989"/>
                  <a:pt x="1920" y="7989"/>
                </a:cubicBezTo>
                <a:cubicBezTo>
                  <a:pt x="1920" y="12427"/>
                  <a:pt x="1920" y="12427"/>
                  <a:pt x="1920" y="12427"/>
                </a:cubicBezTo>
                <a:cubicBezTo>
                  <a:pt x="1920" y="14499"/>
                  <a:pt x="4320" y="15978"/>
                  <a:pt x="7200" y="15978"/>
                </a:cubicBezTo>
                <a:cubicBezTo>
                  <a:pt x="7200" y="19233"/>
                  <a:pt x="7200" y="19233"/>
                  <a:pt x="7200" y="19233"/>
                </a:cubicBezTo>
                <a:cubicBezTo>
                  <a:pt x="1920" y="19233"/>
                  <a:pt x="1920" y="19233"/>
                  <a:pt x="1920" y="19233"/>
                </a:cubicBezTo>
                <a:cubicBezTo>
                  <a:pt x="960" y="19233"/>
                  <a:pt x="0" y="19825"/>
                  <a:pt x="0" y="20416"/>
                </a:cubicBezTo>
                <a:cubicBezTo>
                  <a:pt x="0" y="21008"/>
                  <a:pt x="960" y="21600"/>
                  <a:pt x="1920" y="21600"/>
                </a:cubicBezTo>
                <a:cubicBezTo>
                  <a:pt x="19680" y="21600"/>
                  <a:pt x="19680" y="21600"/>
                  <a:pt x="19680" y="21600"/>
                </a:cubicBezTo>
                <a:cubicBezTo>
                  <a:pt x="20640" y="21600"/>
                  <a:pt x="21600" y="21008"/>
                  <a:pt x="21600" y="20416"/>
                </a:cubicBezTo>
                <a:cubicBezTo>
                  <a:pt x="21600" y="19825"/>
                  <a:pt x="20640" y="19233"/>
                  <a:pt x="19680" y="19233"/>
                </a:cubicBezTo>
                <a:close/>
                <a:moveTo>
                  <a:pt x="1920" y="20121"/>
                </a:moveTo>
                <a:cubicBezTo>
                  <a:pt x="8160" y="20121"/>
                  <a:pt x="8160" y="20121"/>
                  <a:pt x="8160" y="20121"/>
                </a:cubicBezTo>
                <a:cubicBezTo>
                  <a:pt x="13440" y="20121"/>
                  <a:pt x="13440" y="20121"/>
                  <a:pt x="13440" y="20121"/>
                </a:cubicBezTo>
                <a:cubicBezTo>
                  <a:pt x="19680" y="20121"/>
                  <a:pt x="19680" y="20121"/>
                  <a:pt x="19680" y="20121"/>
                </a:cubicBezTo>
                <a:cubicBezTo>
                  <a:pt x="20160" y="20121"/>
                  <a:pt x="20160" y="20121"/>
                  <a:pt x="20160" y="20416"/>
                </a:cubicBezTo>
                <a:cubicBezTo>
                  <a:pt x="20160" y="20416"/>
                  <a:pt x="20160" y="20712"/>
                  <a:pt x="19680" y="20712"/>
                </a:cubicBezTo>
                <a:cubicBezTo>
                  <a:pt x="1920" y="20712"/>
                  <a:pt x="1920" y="20712"/>
                  <a:pt x="1920" y="20712"/>
                </a:cubicBezTo>
                <a:cubicBezTo>
                  <a:pt x="1920" y="20712"/>
                  <a:pt x="1440" y="20416"/>
                  <a:pt x="1440" y="20416"/>
                </a:cubicBezTo>
                <a:cubicBezTo>
                  <a:pt x="1440" y="20121"/>
                  <a:pt x="1920" y="20121"/>
                  <a:pt x="1920" y="20121"/>
                </a:cubicBezTo>
                <a:close/>
                <a:moveTo>
                  <a:pt x="8640" y="16274"/>
                </a:moveTo>
                <a:cubicBezTo>
                  <a:pt x="9600" y="16274"/>
                  <a:pt x="9600" y="16274"/>
                  <a:pt x="9600" y="16274"/>
                </a:cubicBezTo>
                <a:cubicBezTo>
                  <a:pt x="12000" y="16274"/>
                  <a:pt x="12000" y="16274"/>
                  <a:pt x="12000" y="16274"/>
                </a:cubicBezTo>
                <a:cubicBezTo>
                  <a:pt x="12960" y="16274"/>
                  <a:pt x="12960" y="16274"/>
                  <a:pt x="12960" y="16274"/>
                </a:cubicBezTo>
                <a:cubicBezTo>
                  <a:pt x="12960" y="19529"/>
                  <a:pt x="12960" y="19529"/>
                  <a:pt x="12960" y="19529"/>
                </a:cubicBezTo>
                <a:cubicBezTo>
                  <a:pt x="8640" y="19529"/>
                  <a:pt x="8640" y="19529"/>
                  <a:pt x="8640" y="19529"/>
                </a:cubicBezTo>
                <a:lnTo>
                  <a:pt x="8640" y="16274"/>
                </a:lnTo>
                <a:close/>
                <a:moveTo>
                  <a:pt x="13440" y="888"/>
                </a:moveTo>
                <a:cubicBezTo>
                  <a:pt x="14880" y="888"/>
                  <a:pt x="15840" y="1479"/>
                  <a:pt x="15840" y="2367"/>
                </a:cubicBezTo>
                <a:cubicBezTo>
                  <a:pt x="15840" y="6805"/>
                  <a:pt x="15840" y="6805"/>
                  <a:pt x="15840" y="6805"/>
                </a:cubicBezTo>
                <a:cubicBezTo>
                  <a:pt x="8160" y="6805"/>
                  <a:pt x="8160" y="6805"/>
                  <a:pt x="8160" y="6805"/>
                </a:cubicBezTo>
                <a:cubicBezTo>
                  <a:pt x="8160" y="2367"/>
                  <a:pt x="8160" y="2367"/>
                  <a:pt x="8160" y="2367"/>
                </a:cubicBezTo>
                <a:cubicBezTo>
                  <a:pt x="8160" y="1479"/>
                  <a:pt x="9120" y="888"/>
                  <a:pt x="10080" y="888"/>
                </a:cubicBezTo>
                <a:lnTo>
                  <a:pt x="13440" y="888"/>
                </a:lnTo>
                <a:close/>
                <a:moveTo>
                  <a:pt x="10080" y="13611"/>
                </a:moveTo>
                <a:cubicBezTo>
                  <a:pt x="11520" y="13611"/>
                  <a:pt x="11520" y="13611"/>
                  <a:pt x="11520" y="13611"/>
                </a:cubicBezTo>
                <a:cubicBezTo>
                  <a:pt x="11520" y="15682"/>
                  <a:pt x="11520" y="15682"/>
                  <a:pt x="11520" y="15682"/>
                </a:cubicBezTo>
                <a:cubicBezTo>
                  <a:pt x="10080" y="15682"/>
                  <a:pt x="10080" y="15682"/>
                  <a:pt x="10080" y="15682"/>
                </a:cubicBezTo>
                <a:lnTo>
                  <a:pt x="10080" y="13611"/>
                </a:lnTo>
                <a:close/>
                <a:moveTo>
                  <a:pt x="12000" y="13019"/>
                </a:moveTo>
                <a:cubicBezTo>
                  <a:pt x="10080" y="13019"/>
                  <a:pt x="10080" y="13019"/>
                  <a:pt x="10080" y="13019"/>
                </a:cubicBezTo>
                <a:cubicBezTo>
                  <a:pt x="9120" y="13019"/>
                  <a:pt x="8160" y="12427"/>
                  <a:pt x="8160" y="11540"/>
                </a:cubicBezTo>
                <a:cubicBezTo>
                  <a:pt x="8160" y="9468"/>
                  <a:pt x="8160" y="9468"/>
                  <a:pt x="8160" y="9468"/>
                </a:cubicBezTo>
                <a:cubicBezTo>
                  <a:pt x="15840" y="9468"/>
                  <a:pt x="15840" y="9468"/>
                  <a:pt x="15840" y="9468"/>
                </a:cubicBezTo>
                <a:cubicBezTo>
                  <a:pt x="15840" y="11540"/>
                  <a:pt x="15840" y="11540"/>
                  <a:pt x="15840" y="11540"/>
                </a:cubicBezTo>
                <a:cubicBezTo>
                  <a:pt x="15840" y="12427"/>
                  <a:pt x="14880" y="13019"/>
                  <a:pt x="13440" y="13019"/>
                </a:cubicBezTo>
                <a:lnTo>
                  <a:pt x="12000" y="13019"/>
                </a:lnTo>
                <a:close/>
                <a:moveTo>
                  <a:pt x="8160" y="8877"/>
                </a:moveTo>
                <a:cubicBezTo>
                  <a:pt x="8160" y="7397"/>
                  <a:pt x="8160" y="7397"/>
                  <a:pt x="8160" y="7397"/>
                </a:cubicBezTo>
                <a:cubicBezTo>
                  <a:pt x="15840" y="7397"/>
                  <a:pt x="15840" y="7397"/>
                  <a:pt x="15840" y="7397"/>
                </a:cubicBezTo>
                <a:cubicBezTo>
                  <a:pt x="15840" y="8877"/>
                  <a:pt x="15840" y="8877"/>
                  <a:pt x="15840" y="8877"/>
                </a:cubicBezTo>
                <a:lnTo>
                  <a:pt x="8160" y="8877"/>
                </a:lnTo>
                <a:close/>
                <a:moveTo>
                  <a:pt x="16800" y="7397"/>
                </a:moveTo>
                <a:cubicBezTo>
                  <a:pt x="16800" y="7397"/>
                  <a:pt x="16800" y="7397"/>
                  <a:pt x="16800" y="7397"/>
                </a:cubicBezTo>
                <a:cubicBezTo>
                  <a:pt x="16800" y="8877"/>
                  <a:pt x="16800" y="8877"/>
                  <a:pt x="16800" y="8877"/>
                </a:cubicBezTo>
                <a:cubicBezTo>
                  <a:pt x="16800" y="8877"/>
                  <a:pt x="16800" y="8877"/>
                  <a:pt x="16800" y="8877"/>
                </a:cubicBezTo>
                <a:cubicBezTo>
                  <a:pt x="16800" y="8877"/>
                  <a:pt x="16800" y="8877"/>
                  <a:pt x="16800" y="8877"/>
                </a:cubicBezTo>
                <a:lnTo>
                  <a:pt x="16800" y="7397"/>
                </a:lnTo>
                <a:close/>
                <a:moveTo>
                  <a:pt x="7200" y="2367"/>
                </a:moveTo>
                <a:cubicBezTo>
                  <a:pt x="7200" y="6805"/>
                  <a:pt x="7200" y="6805"/>
                  <a:pt x="7200" y="6805"/>
                </a:cubicBezTo>
                <a:cubicBezTo>
                  <a:pt x="6240" y="6805"/>
                  <a:pt x="6240" y="6805"/>
                  <a:pt x="6240" y="6805"/>
                </a:cubicBezTo>
                <a:cubicBezTo>
                  <a:pt x="6240" y="2367"/>
                  <a:pt x="6240" y="2367"/>
                  <a:pt x="6240" y="2367"/>
                </a:cubicBezTo>
                <a:cubicBezTo>
                  <a:pt x="6240" y="1479"/>
                  <a:pt x="6720" y="888"/>
                  <a:pt x="8160" y="888"/>
                </a:cubicBezTo>
                <a:cubicBezTo>
                  <a:pt x="7200" y="1184"/>
                  <a:pt x="7200" y="1775"/>
                  <a:pt x="7200" y="2367"/>
                </a:cubicBezTo>
                <a:close/>
                <a:moveTo>
                  <a:pt x="7200" y="7397"/>
                </a:moveTo>
                <a:cubicBezTo>
                  <a:pt x="7200" y="8877"/>
                  <a:pt x="7200" y="8877"/>
                  <a:pt x="7200" y="8877"/>
                </a:cubicBezTo>
                <a:cubicBezTo>
                  <a:pt x="6240" y="8877"/>
                  <a:pt x="6240" y="8877"/>
                  <a:pt x="6240" y="8877"/>
                </a:cubicBezTo>
                <a:cubicBezTo>
                  <a:pt x="6240" y="7397"/>
                  <a:pt x="6240" y="7397"/>
                  <a:pt x="6240" y="7397"/>
                </a:cubicBezTo>
                <a:lnTo>
                  <a:pt x="7200" y="7397"/>
                </a:lnTo>
                <a:close/>
                <a:moveTo>
                  <a:pt x="5280" y="8877"/>
                </a:moveTo>
                <a:cubicBezTo>
                  <a:pt x="5280" y="8877"/>
                  <a:pt x="5280" y="8877"/>
                  <a:pt x="5280" y="8877"/>
                </a:cubicBezTo>
                <a:cubicBezTo>
                  <a:pt x="5280" y="7397"/>
                  <a:pt x="5280" y="7397"/>
                  <a:pt x="5280" y="7397"/>
                </a:cubicBezTo>
                <a:cubicBezTo>
                  <a:pt x="5280" y="7397"/>
                  <a:pt x="5280" y="7397"/>
                  <a:pt x="5280" y="7397"/>
                </a:cubicBezTo>
                <a:lnTo>
                  <a:pt x="5280" y="8877"/>
                </a:lnTo>
                <a:close/>
                <a:moveTo>
                  <a:pt x="6240" y="9468"/>
                </a:moveTo>
                <a:cubicBezTo>
                  <a:pt x="7200" y="9468"/>
                  <a:pt x="7200" y="9468"/>
                  <a:pt x="7200" y="9468"/>
                </a:cubicBezTo>
                <a:cubicBezTo>
                  <a:pt x="7200" y="11540"/>
                  <a:pt x="7200" y="11540"/>
                  <a:pt x="7200" y="11540"/>
                </a:cubicBezTo>
                <a:cubicBezTo>
                  <a:pt x="7200" y="12132"/>
                  <a:pt x="7200" y="12723"/>
                  <a:pt x="8160" y="13019"/>
                </a:cubicBezTo>
                <a:cubicBezTo>
                  <a:pt x="6720" y="12723"/>
                  <a:pt x="6240" y="12427"/>
                  <a:pt x="6240" y="11540"/>
                </a:cubicBezTo>
                <a:lnTo>
                  <a:pt x="6240" y="946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" name="Shape">
            <a:extLst>
              <a:ext uri="{FF2B5EF4-FFF2-40B4-BE49-F238E27FC236}">
                <a16:creationId xmlns:a16="http://schemas.microsoft.com/office/drawing/2014/main" id="{FD881A92-C44F-46A3-88D7-D2772E8A8503}"/>
              </a:ext>
            </a:extLst>
          </p:cNvPr>
          <p:cNvSpPr/>
          <p:nvPr/>
        </p:nvSpPr>
        <p:spPr>
          <a:xfrm>
            <a:off x="8857532" y="2695795"/>
            <a:ext cx="381273" cy="36617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01" h="21600" extrusionOk="0">
                <a:moveTo>
                  <a:pt x="13876" y="11244"/>
                </a:moveTo>
                <a:cubicBezTo>
                  <a:pt x="6316" y="11244"/>
                  <a:pt x="6316" y="11244"/>
                  <a:pt x="6316" y="11244"/>
                </a:cubicBezTo>
                <a:cubicBezTo>
                  <a:pt x="6316" y="11244"/>
                  <a:pt x="6046" y="11244"/>
                  <a:pt x="6046" y="11540"/>
                </a:cubicBezTo>
                <a:cubicBezTo>
                  <a:pt x="6046" y="13907"/>
                  <a:pt x="7936" y="15978"/>
                  <a:pt x="10096" y="15978"/>
                </a:cubicBezTo>
                <a:cubicBezTo>
                  <a:pt x="12526" y="15978"/>
                  <a:pt x="14146" y="13907"/>
                  <a:pt x="14146" y="11540"/>
                </a:cubicBezTo>
                <a:cubicBezTo>
                  <a:pt x="14146" y="11244"/>
                  <a:pt x="14146" y="11244"/>
                  <a:pt x="13876" y="11244"/>
                </a:cubicBezTo>
                <a:close/>
                <a:moveTo>
                  <a:pt x="10096" y="15386"/>
                </a:moveTo>
                <a:cubicBezTo>
                  <a:pt x="9016" y="15386"/>
                  <a:pt x="7936" y="14795"/>
                  <a:pt x="7396" y="13611"/>
                </a:cubicBezTo>
                <a:cubicBezTo>
                  <a:pt x="7936" y="12723"/>
                  <a:pt x="9016" y="12132"/>
                  <a:pt x="10096" y="12132"/>
                </a:cubicBezTo>
                <a:cubicBezTo>
                  <a:pt x="11446" y="12132"/>
                  <a:pt x="12256" y="12723"/>
                  <a:pt x="13066" y="13611"/>
                </a:cubicBezTo>
                <a:cubicBezTo>
                  <a:pt x="12256" y="14795"/>
                  <a:pt x="11446" y="15386"/>
                  <a:pt x="10096" y="15386"/>
                </a:cubicBezTo>
                <a:close/>
                <a:moveTo>
                  <a:pt x="10906" y="8877"/>
                </a:moveTo>
                <a:cubicBezTo>
                  <a:pt x="10906" y="7989"/>
                  <a:pt x="11716" y="7693"/>
                  <a:pt x="12526" y="7693"/>
                </a:cubicBezTo>
                <a:cubicBezTo>
                  <a:pt x="13336" y="7693"/>
                  <a:pt x="13876" y="7989"/>
                  <a:pt x="13876" y="8877"/>
                </a:cubicBezTo>
                <a:cubicBezTo>
                  <a:pt x="13876" y="8877"/>
                  <a:pt x="13876" y="9173"/>
                  <a:pt x="13606" y="9173"/>
                </a:cubicBezTo>
                <a:cubicBezTo>
                  <a:pt x="13606" y="9173"/>
                  <a:pt x="13336" y="8877"/>
                  <a:pt x="13336" y="8877"/>
                </a:cubicBezTo>
                <a:cubicBezTo>
                  <a:pt x="13336" y="8581"/>
                  <a:pt x="13066" y="8285"/>
                  <a:pt x="12526" y="8285"/>
                </a:cubicBezTo>
                <a:cubicBezTo>
                  <a:pt x="11986" y="8285"/>
                  <a:pt x="11446" y="8581"/>
                  <a:pt x="11446" y="8877"/>
                </a:cubicBezTo>
                <a:cubicBezTo>
                  <a:pt x="11446" y="8877"/>
                  <a:pt x="11446" y="9173"/>
                  <a:pt x="11176" y="9173"/>
                </a:cubicBezTo>
                <a:cubicBezTo>
                  <a:pt x="11176" y="9173"/>
                  <a:pt x="10906" y="8877"/>
                  <a:pt x="10906" y="8877"/>
                </a:cubicBezTo>
                <a:close/>
                <a:moveTo>
                  <a:pt x="6586" y="8877"/>
                </a:moveTo>
                <a:cubicBezTo>
                  <a:pt x="6586" y="7989"/>
                  <a:pt x="7126" y="7693"/>
                  <a:pt x="7936" y="7693"/>
                </a:cubicBezTo>
                <a:cubicBezTo>
                  <a:pt x="8746" y="7693"/>
                  <a:pt x="9286" y="7989"/>
                  <a:pt x="9286" y="8877"/>
                </a:cubicBezTo>
                <a:cubicBezTo>
                  <a:pt x="9286" y="8877"/>
                  <a:pt x="9286" y="9173"/>
                  <a:pt x="9016" y="9173"/>
                </a:cubicBezTo>
                <a:cubicBezTo>
                  <a:pt x="9016" y="9173"/>
                  <a:pt x="8746" y="8877"/>
                  <a:pt x="8746" y="8877"/>
                </a:cubicBezTo>
                <a:cubicBezTo>
                  <a:pt x="8746" y="8581"/>
                  <a:pt x="8476" y="8285"/>
                  <a:pt x="7936" y="8285"/>
                </a:cubicBezTo>
                <a:cubicBezTo>
                  <a:pt x="7396" y="8285"/>
                  <a:pt x="7126" y="8581"/>
                  <a:pt x="7126" y="8877"/>
                </a:cubicBezTo>
                <a:cubicBezTo>
                  <a:pt x="7126" y="8877"/>
                  <a:pt x="6856" y="9173"/>
                  <a:pt x="6856" y="9173"/>
                </a:cubicBezTo>
                <a:cubicBezTo>
                  <a:pt x="6586" y="9173"/>
                  <a:pt x="6586" y="8877"/>
                  <a:pt x="6586" y="8877"/>
                </a:cubicBezTo>
                <a:close/>
                <a:moveTo>
                  <a:pt x="6856" y="3551"/>
                </a:moveTo>
                <a:cubicBezTo>
                  <a:pt x="6856" y="3847"/>
                  <a:pt x="6856" y="3847"/>
                  <a:pt x="6586" y="4142"/>
                </a:cubicBezTo>
                <a:cubicBezTo>
                  <a:pt x="6586" y="4142"/>
                  <a:pt x="6316" y="3847"/>
                  <a:pt x="6316" y="3847"/>
                </a:cubicBezTo>
                <a:cubicBezTo>
                  <a:pt x="6316" y="3551"/>
                  <a:pt x="6046" y="3551"/>
                  <a:pt x="5776" y="3551"/>
                </a:cubicBezTo>
                <a:cubicBezTo>
                  <a:pt x="5506" y="3551"/>
                  <a:pt x="5506" y="3847"/>
                  <a:pt x="5236" y="3847"/>
                </a:cubicBezTo>
                <a:cubicBezTo>
                  <a:pt x="5236" y="3847"/>
                  <a:pt x="5236" y="4142"/>
                  <a:pt x="5236" y="4142"/>
                </a:cubicBezTo>
                <a:cubicBezTo>
                  <a:pt x="5236" y="4142"/>
                  <a:pt x="5236" y="4438"/>
                  <a:pt x="5236" y="4438"/>
                </a:cubicBezTo>
                <a:cubicBezTo>
                  <a:pt x="4966" y="4438"/>
                  <a:pt x="4966" y="4438"/>
                  <a:pt x="4966" y="4438"/>
                </a:cubicBezTo>
                <a:cubicBezTo>
                  <a:pt x="4966" y="4438"/>
                  <a:pt x="4696" y="4438"/>
                  <a:pt x="4696" y="4142"/>
                </a:cubicBezTo>
                <a:cubicBezTo>
                  <a:pt x="4696" y="4142"/>
                  <a:pt x="4696" y="3847"/>
                  <a:pt x="4966" y="3551"/>
                </a:cubicBezTo>
                <a:cubicBezTo>
                  <a:pt x="4966" y="3255"/>
                  <a:pt x="5236" y="3255"/>
                  <a:pt x="5506" y="2959"/>
                </a:cubicBezTo>
                <a:cubicBezTo>
                  <a:pt x="6316" y="2959"/>
                  <a:pt x="6856" y="3255"/>
                  <a:pt x="6856" y="3551"/>
                </a:cubicBezTo>
                <a:close/>
                <a:moveTo>
                  <a:pt x="3886" y="4438"/>
                </a:moveTo>
                <a:cubicBezTo>
                  <a:pt x="3886" y="4734"/>
                  <a:pt x="3886" y="4734"/>
                  <a:pt x="3616" y="4734"/>
                </a:cubicBezTo>
                <a:cubicBezTo>
                  <a:pt x="3616" y="5030"/>
                  <a:pt x="3346" y="4734"/>
                  <a:pt x="3346" y="4734"/>
                </a:cubicBezTo>
                <a:cubicBezTo>
                  <a:pt x="3346" y="4438"/>
                  <a:pt x="3076" y="4438"/>
                  <a:pt x="2806" y="4438"/>
                </a:cubicBezTo>
                <a:cubicBezTo>
                  <a:pt x="2536" y="4438"/>
                  <a:pt x="2266" y="4734"/>
                  <a:pt x="2266" y="4734"/>
                </a:cubicBezTo>
                <a:cubicBezTo>
                  <a:pt x="2266" y="4734"/>
                  <a:pt x="2266" y="4734"/>
                  <a:pt x="2266" y="5030"/>
                </a:cubicBezTo>
                <a:cubicBezTo>
                  <a:pt x="2266" y="5030"/>
                  <a:pt x="2266" y="5326"/>
                  <a:pt x="1996" y="5326"/>
                </a:cubicBezTo>
                <a:cubicBezTo>
                  <a:pt x="1996" y="5326"/>
                  <a:pt x="1996" y="5326"/>
                  <a:pt x="1996" y="5326"/>
                </a:cubicBezTo>
                <a:cubicBezTo>
                  <a:pt x="1996" y="5326"/>
                  <a:pt x="1726" y="5326"/>
                  <a:pt x="1726" y="5030"/>
                </a:cubicBezTo>
                <a:cubicBezTo>
                  <a:pt x="1726" y="4734"/>
                  <a:pt x="1726" y="4734"/>
                  <a:pt x="1726" y="4438"/>
                </a:cubicBezTo>
                <a:cubicBezTo>
                  <a:pt x="1996" y="4142"/>
                  <a:pt x="2266" y="3847"/>
                  <a:pt x="2536" y="3847"/>
                </a:cubicBezTo>
                <a:cubicBezTo>
                  <a:pt x="3076" y="3847"/>
                  <a:pt x="3616" y="4142"/>
                  <a:pt x="3886" y="4438"/>
                </a:cubicBezTo>
                <a:close/>
                <a:moveTo>
                  <a:pt x="17656" y="16570"/>
                </a:moveTo>
                <a:cubicBezTo>
                  <a:pt x="17656" y="16570"/>
                  <a:pt x="17926" y="16274"/>
                  <a:pt x="18196" y="16274"/>
                </a:cubicBezTo>
                <a:cubicBezTo>
                  <a:pt x="18196" y="16274"/>
                  <a:pt x="18466" y="16274"/>
                  <a:pt x="18736" y="16274"/>
                </a:cubicBezTo>
                <a:cubicBezTo>
                  <a:pt x="19276" y="16570"/>
                  <a:pt x="19816" y="17162"/>
                  <a:pt x="19546" y="17458"/>
                </a:cubicBezTo>
                <a:cubicBezTo>
                  <a:pt x="19546" y="17753"/>
                  <a:pt x="19276" y="17753"/>
                  <a:pt x="19276" y="17753"/>
                </a:cubicBezTo>
                <a:cubicBezTo>
                  <a:pt x="19276" y="17753"/>
                  <a:pt x="19276" y="17753"/>
                  <a:pt x="19276" y="17753"/>
                </a:cubicBezTo>
                <a:cubicBezTo>
                  <a:pt x="19006" y="17753"/>
                  <a:pt x="19006" y="17458"/>
                  <a:pt x="19006" y="17458"/>
                </a:cubicBezTo>
                <a:cubicBezTo>
                  <a:pt x="19006" y="17162"/>
                  <a:pt x="19006" y="16866"/>
                  <a:pt x="18736" y="16866"/>
                </a:cubicBezTo>
                <a:cubicBezTo>
                  <a:pt x="18466" y="16866"/>
                  <a:pt x="18466" y="16866"/>
                  <a:pt x="18196" y="16866"/>
                </a:cubicBezTo>
                <a:cubicBezTo>
                  <a:pt x="18196" y="16866"/>
                  <a:pt x="18196" y="16866"/>
                  <a:pt x="17926" y="16866"/>
                </a:cubicBezTo>
                <a:cubicBezTo>
                  <a:pt x="17926" y="17162"/>
                  <a:pt x="17926" y="17162"/>
                  <a:pt x="17656" y="17162"/>
                </a:cubicBezTo>
                <a:cubicBezTo>
                  <a:pt x="17656" y="17162"/>
                  <a:pt x="17386" y="16866"/>
                  <a:pt x="17656" y="16570"/>
                </a:cubicBezTo>
                <a:close/>
                <a:moveTo>
                  <a:pt x="14686" y="15386"/>
                </a:moveTo>
                <a:cubicBezTo>
                  <a:pt x="14686" y="15090"/>
                  <a:pt x="14956" y="15090"/>
                  <a:pt x="15226" y="15090"/>
                </a:cubicBezTo>
                <a:cubicBezTo>
                  <a:pt x="15496" y="14795"/>
                  <a:pt x="15766" y="14795"/>
                  <a:pt x="16036" y="15090"/>
                </a:cubicBezTo>
                <a:cubicBezTo>
                  <a:pt x="16576" y="15386"/>
                  <a:pt x="16846" y="15978"/>
                  <a:pt x="16576" y="16274"/>
                </a:cubicBezTo>
                <a:cubicBezTo>
                  <a:pt x="16576" y="16274"/>
                  <a:pt x="16576" y="16570"/>
                  <a:pt x="16306" y="16570"/>
                </a:cubicBezTo>
                <a:cubicBezTo>
                  <a:pt x="16306" y="16570"/>
                  <a:pt x="16306" y="16570"/>
                  <a:pt x="16306" y="16570"/>
                </a:cubicBezTo>
                <a:cubicBezTo>
                  <a:pt x="16036" y="16274"/>
                  <a:pt x="16036" y="16274"/>
                  <a:pt x="16036" y="15978"/>
                </a:cubicBezTo>
                <a:cubicBezTo>
                  <a:pt x="16036" y="15978"/>
                  <a:pt x="16036" y="15682"/>
                  <a:pt x="15766" y="15682"/>
                </a:cubicBezTo>
                <a:cubicBezTo>
                  <a:pt x="15496" y="15386"/>
                  <a:pt x="15496" y="15386"/>
                  <a:pt x="15226" y="15386"/>
                </a:cubicBezTo>
                <a:cubicBezTo>
                  <a:pt x="15226" y="15682"/>
                  <a:pt x="15226" y="15682"/>
                  <a:pt x="15226" y="15682"/>
                </a:cubicBezTo>
                <a:cubicBezTo>
                  <a:pt x="14956" y="15682"/>
                  <a:pt x="14956" y="15978"/>
                  <a:pt x="14686" y="15682"/>
                </a:cubicBezTo>
                <a:cubicBezTo>
                  <a:pt x="14686" y="15682"/>
                  <a:pt x="14686" y="15682"/>
                  <a:pt x="14686" y="15386"/>
                </a:cubicBezTo>
                <a:close/>
                <a:moveTo>
                  <a:pt x="14146" y="17162"/>
                </a:moveTo>
                <a:cubicBezTo>
                  <a:pt x="14146" y="16866"/>
                  <a:pt x="14146" y="16866"/>
                  <a:pt x="14416" y="16866"/>
                </a:cubicBezTo>
                <a:cubicBezTo>
                  <a:pt x="14416" y="16866"/>
                  <a:pt x="14686" y="16866"/>
                  <a:pt x="14686" y="17162"/>
                </a:cubicBezTo>
                <a:cubicBezTo>
                  <a:pt x="14686" y="18049"/>
                  <a:pt x="15226" y="18937"/>
                  <a:pt x="16036" y="19233"/>
                </a:cubicBezTo>
                <a:cubicBezTo>
                  <a:pt x="16846" y="19529"/>
                  <a:pt x="17926" y="19529"/>
                  <a:pt x="18466" y="18641"/>
                </a:cubicBezTo>
                <a:cubicBezTo>
                  <a:pt x="18736" y="18641"/>
                  <a:pt x="18736" y="18641"/>
                  <a:pt x="19006" y="18641"/>
                </a:cubicBezTo>
                <a:cubicBezTo>
                  <a:pt x="19006" y="18937"/>
                  <a:pt x="19006" y="18937"/>
                  <a:pt x="19006" y="19233"/>
                </a:cubicBezTo>
                <a:cubicBezTo>
                  <a:pt x="18466" y="19825"/>
                  <a:pt x="17656" y="20121"/>
                  <a:pt x="16846" y="20121"/>
                </a:cubicBezTo>
                <a:cubicBezTo>
                  <a:pt x="16576" y="20121"/>
                  <a:pt x="16306" y="19825"/>
                  <a:pt x="15766" y="19825"/>
                </a:cubicBezTo>
                <a:cubicBezTo>
                  <a:pt x="14956" y="19233"/>
                  <a:pt x="14146" y="18345"/>
                  <a:pt x="14146" y="17162"/>
                </a:cubicBezTo>
                <a:close/>
                <a:moveTo>
                  <a:pt x="14146" y="5030"/>
                </a:moveTo>
                <a:cubicBezTo>
                  <a:pt x="14956" y="5030"/>
                  <a:pt x="15496" y="4438"/>
                  <a:pt x="15496" y="3551"/>
                </a:cubicBezTo>
                <a:cubicBezTo>
                  <a:pt x="15496" y="2663"/>
                  <a:pt x="14956" y="2071"/>
                  <a:pt x="14146" y="2071"/>
                </a:cubicBezTo>
                <a:cubicBezTo>
                  <a:pt x="13336" y="2071"/>
                  <a:pt x="12796" y="2663"/>
                  <a:pt x="12796" y="3551"/>
                </a:cubicBezTo>
                <a:cubicBezTo>
                  <a:pt x="12796" y="4438"/>
                  <a:pt x="13336" y="5030"/>
                  <a:pt x="14146" y="5030"/>
                </a:cubicBezTo>
                <a:close/>
                <a:moveTo>
                  <a:pt x="14146" y="2663"/>
                </a:moveTo>
                <a:cubicBezTo>
                  <a:pt x="14686" y="2663"/>
                  <a:pt x="14956" y="2959"/>
                  <a:pt x="14956" y="3551"/>
                </a:cubicBezTo>
                <a:cubicBezTo>
                  <a:pt x="14956" y="4142"/>
                  <a:pt x="14686" y="4438"/>
                  <a:pt x="14146" y="4438"/>
                </a:cubicBezTo>
                <a:cubicBezTo>
                  <a:pt x="13606" y="4438"/>
                  <a:pt x="13336" y="4142"/>
                  <a:pt x="13336" y="3551"/>
                </a:cubicBezTo>
                <a:cubicBezTo>
                  <a:pt x="13336" y="2959"/>
                  <a:pt x="13606" y="2663"/>
                  <a:pt x="14146" y="2663"/>
                </a:cubicBezTo>
                <a:close/>
                <a:moveTo>
                  <a:pt x="2536" y="10948"/>
                </a:moveTo>
                <a:cubicBezTo>
                  <a:pt x="1996" y="10948"/>
                  <a:pt x="1726" y="11540"/>
                  <a:pt x="1726" y="11836"/>
                </a:cubicBezTo>
                <a:cubicBezTo>
                  <a:pt x="1726" y="12427"/>
                  <a:pt x="1996" y="12723"/>
                  <a:pt x="2536" y="12723"/>
                </a:cubicBezTo>
                <a:cubicBezTo>
                  <a:pt x="2806" y="12723"/>
                  <a:pt x="3346" y="12427"/>
                  <a:pt x="3346" y="11836"/>
                </a:cubicBezTo>
                <a:cubicBezTo>
                  <a:pt x="3346" y="11540"/>
                  <a:pt x="2806" y="10948"/>
                  <a:pt x="2536" y="10948"/>
                </a:cubicBezTo>
                <a:close/>
                <a:moveTo>
                  <a:pt x="2536" y="12132"/>
                </a:moveTo>
                <a:cubicBezTo>
                  <a:pt x="2266" y="12132"/>
                  <a:pt x="2266" y="12132"/>
                  <a:pt x="2266" y="11836"/>
                </a:cubicBezTo>
                <a:cubicBezTo>
                  <a:pt x="2266" y="11836"/>
                  <a:pt x="2266" y="11540"/>
                  <a:pt x="2536" y="11540"/>
                </a:cubicBezTo>
                <a:cubicBezTo>
                  <a:pt x="2536" y="11540"/>
                  <a:pt x="2806" y="11836"/>
                  <a:pt x="2806" y="11836"/>
                </a:cubicBezTo>
                <a:cubicBezTo>
                  <a:pt x="2806" y="12132"/>
                  <a:pt x="2536" y="12132"/>
                  <a:pt x="2536" y="12132"/>
                </a:cubicBezTo>
                <a:close/>
                <a:moveTo>
                  <a:pt x="5506" y="17162"/>
                </a:moveTo>
                <a:cubicBezTo>
                  <a:pt x="4426" y="17162"/>
                  <a:pt x="3886" y="17753"/>
                  <a:pt x="3886" y="18937"/>
                </a:cubicBezTo>
                <a:cubicBezTo>
                  <a:pt x="3886" y="19825"/>
                  <a:pt x="4426" y="20712"/>
                  <a:pt x="5506" y="20712"/>
                </a:cubicBezTo>
                <a:cubicBezTo>
                  <a:pt x="6316" y="20712"/>
                  <a:pt x="7126" y="19825"/>
                  <a:pt x="7126" y="18937"/>
                </a:cubicBezTo>
                <a:cubicBezTo>
                  <a:pt x="7126" y="17753"/>
                  <a:pt x="6316" y="17162"/>
                  <a:pt x="5506" y="17162"/>
                </a:cubicBezTo>
                <a:close/>
                <a:moveTo>
                  <a:pt x="5506" y="20121"/>
                </a:moveTo>
                <a:cubicBezTo>
                  <a:pt x="4966" y="20121"/>
                  <a:pt x="4426" y="19529"/>
                  <a:pt x="4426" y="18937"/>
                </a:cubicBezTo>
                <a:cubicBezTo>
                  <a:pt x="4426" y="18345"/>
                  <a:pt x="4966" y="17753"/>
                  <a:pt x="5506" y="17753"/>
                </a:cubicBezTo>
                <a:cubicBezTo>
                  <a:pt x="6046" y="17753"/>
                  <a:pt x="6586" y="18345"/>
                  <a:pt x="6586" y="18937"/>
                </a:cubicBezTo>
                <a:cubicBezTo>
                  <a:pt x="6586" y="19529"/>
                  <a:pt x="6046" y="20121"/>
                  <a:pt x="5506" y="20121"/>
                </a:cubicBezTo>
                <a:close/>
                <a:moveTo>
                  <a:pt x="10636" y="18049"/>
                </a:moveTo>
                <a:cubicBezTo>
                  <a:pt x="10366" y="18049"/>
                  <a:pt x="9826" y="18345"/>
                  <a:pt x="9826" y="18641"/>
                </a:cubicBezTo>
                <a:cubicBezTo>
                  <a:pt x="9826" y="19233"/>
                  <a:pt x="10366" y="19529"/>
                  <a:pt x="10636" y="19529"/>
                </a:cubicBezTo>
                <a:cubicBezTo>
                  <a:pt x="11176" y="19529"/>
                  <a:pt x="11446" y="19233"/>
                  <a:pt x="11446" y="18641"/>
                </a:cubicBezTo>
                <a:cubicBezTo>
                  <a:pt x="11446" y="18345"/>
                  <a:pt x="11176" y="18049"/>
                  <a:pt x="10636" y="18049"/>
                </a:cubicBezTo>
                <a:close/>
                <a:moveTo>
                  <a:pt x="10366" y="18641"/>
                </a:moveTo>
                <a:cubicBezTo>
                  <a:pt x="10366" y="18641"/>
                  <a:pt x="10636" y="18641"/>
                  <a:pt x="10636" y="18641"/>
                </a:cubicBezTo>
                <a:cubicBezTo>
                  <a:pt x="10636" y="18641"/>
                  <a:pt x="10906" y="18641"/>
                  <a:pt x="10906" y="18641"/>
                </a:cubicBezTo>
                <a:cubicBezTo>
                  <a:pt x="10906" y="18937"/>
                  <a:pt x="10366" y="18937"/>
                  <a:pt x="10366" y="18641"/>
                </a:cubicBezTo>
                <a:close/>
                <a:moveTo>
                  <a:pt x="18196" y="8877"/>
                </a:moveTo>
                <a:cubicBezTo>
                  <a:pt x="19276" y="8877"/>
                  <a:pt x="20086" y="7989"/>
                  <a:pt x="20086" y="6805"/>
                </a:cubicBezTo>
                <a:cubicBezTo>
                  <a:pt x="20086" y="5622"/>
                  <a:pt x="19276" y="4734"/>
                  <a:pt x="18196" y="4734"/>
                </a:cubicBezTo>
                <a:cubicBezTo>
                  <a:pt x="17116" y="4734"/>
                  <a:pt x="16306" y="5622"/>
                  <a:pt x="16306" y="6805"/>
                </a:cubicBezTo>
                <a:cubicBezTo>
                  <a:pt x="16306" y="7989"/>
                  <a:pt x="17116" y="8877"/>
                  <a:pt x="18196" y="8877"/>
                </a:cubicBezTo>
                <a:close/>
                <a:moveTo>
                  <a:pt x="18196" y="5326"/>
                </a:moveTo>
                <a:cubicBezTo>
                  <a:pt x="19006" y="5326"/>
                  <a:pt x="19546" y="5918"/>
                  <a:pt x="19546" y="6805"/>
                </a:cubicBezTo>
                <a:cubicBezTo>
                  <a:pt x="19546" y="7397"/>
                  <a:pt x="19006" y="8285"/>
                  <a:pt x="18196" y="8285"/>
                </a:cubicBezTo>
                <a:cubicBezTo>
                  <a:pt x="17656" y="8285"/>
                  <a:pt x="16846" y="7397"/>
                  <a:pt x="16846" y="6805"/>
                </a:cubicBezTo>
                <a:cubicBezTo>
                  <a:pt x="16846" y="5918"/>
                  <a:pt x="17656" y="5326"/>
                  <a:pt x="18196" y="5326"/>
                </a:cubicBezTo>
                <a:close/>
                <a:moveTo>
                  <a:pt x="20896" y="15090"/>
                </a:moveTo>
                <a:cubicBezTo>
                  <a:pt x="20626" y="13907"/>
                  <a:pt x="19546" y="13019"/>
                  <a:pt x="18466" y="12427"/>
                </a:cubicBezTo>
                <a:cubicBezTo>
                  <a:pt x="18196" y="12132"/>
                  <a:pt x="17656" y="12132"/>
                  <a:pt x="17116" y="12132"/>
                </a:cubicBezTo>
                <a:cubicBezTo>
                  <a:pt x="16576" y="12132"/>
                  <a:pt x="16306" y="12132"/>
                  <a:pt x="16036" y="12132"/>
                </a:cubicBezTo>
                <a:cubicBezTo>
                  <a:pt x="16306" y="11540"/>
                  <a:pt x="16306" y="10948"/>
                  <a:pt x="16306" y="10356"/>
                </a:cubicBezTo>
                <a:cubicBezTo>
                  <a:pt x="16306" y="6805"/>
                  <a:pt x="13606" y="3847"/>
                  <a:pt x="10096" y="3847"/>
                </a:cubicBezTo>
                <a:cubicBezTo>
                  <a:pt x="9826" y="3847"/>
                  <a:pt x="9286" y="3847"/>
                  <a:pt x="8746" y="4142"/>
                </a:cubicBezTo>
                <a:cubicBezTo>
                  <a:pt x="8746" y="3847"/>
                  <a:pt x="8746" y="3551"/>
                  <a:pt x="8746" y="3551"/>
                </a:cubicBezTo>
                <a:cubicBezTo>
                  <a:pt x="8206" y="1479"/>
                  <a:pt x="6316" y="0"/>
                  <a:pt x="4426" y="0"/>
                </a:cubicBezTo>
                <a:cubicBezTo>
                  <a:pt x="4156" y="0"/>
                  <a:pt x="3616" y="0"/>
                  <a:pt x="3346" y="0"/>
                </a:cubicBezTo>
                <a:cubicBezTo>
                  <a:pt x="2266" y="296"/>
                  <a:pt x="1186" y="1184"/>
                  <a:pt x="646" y="2367"/>
                </a:cubicBezTo>
                <a:cubicBezTo>
                  <a:pt x="106" y="3255"/>
                  <a:pt x="-164" y="4734"/>
                  <a:pt x="106" y="5918"/>
                </a:cubicBezTo>
                <a:cubicBezTo>
                  <a:pt x="646" y="7989"/>
                  <a:pt x="2266" y="9468"/>
                  <a:pt x="4156" y="9468"/>
                </a:cubicBezTo>
                <a:cubicBezTo>
                  <a:pt x="4156" y="9764"/>
                  <a:pt x="4156" y="10060"/>
                  <a:pt x="4156" y="10356"/>
                </a:cubicBezTo>
                <a:cubicBezTo>
                  <a:pt x="4156" y="14203"/>
                  <a:pt x="6856" y="17162"/>
                  <a:pt x="10096" y="17162"/>
                </a:cubicBezTo>
                <a:cubicBezTo>
                  <a:pt x="10906" y="17162"/>
                  <a:pt x="11716" y="16866"/>
                  <a:pt x="12526" y="16570"/>
                </a:cubicBezTo>
                <a:cubicBezTo>
                  <a:pt x="12526" y="18641"/>
                  <a:pt x="13606" y="20416"/>
                  <a:pt x="15226" y="21304"/>
                </a:cubicBezTo>
                <a:cubicBezTo>
                  <a:pt x="15766" y="21600"/>
                  <a:pt x="16306" y="21600"/>
                  <a:pt x="16846" y="21600"/>
                </a:cubicBezTo>
                <a:cubicBezTo>
                  <a:pt x="18736" y="21600"/>
                  <a:pt x="20356" y="20416"/>
                  <a:pt x="20896" y="18641"/>
                </a:cubicBezTo>
                <a:cubicBezTo>
                  <a:pt x="21436" y="17458"/>
                  <a:pt x="21436" y="16274"/>
                  <a:pt x="20896" y="15090"/>
                </a:cubicBezTo>
                <a:close/>
                <a:moveTo>
                  <a:pt x="13066" y="15386"/>
                </a:moveTo>
                <a:cubicBezTo>
                  <a:pt x="13066" y="15386"/>
                  <a:pt x="13066" y="15386"/>
                  <a:pt x="13066" y="15386"/>
                </a:cubicBezTo>
                <a:cubicBezTo>
                  <a:pt x="12256" y="15978"/>
                  <a:pt x="11176" y="16274"/>
                  <a:pt x="10096" y="16274"/>
                </a:cubicBezTo>
                <a:cubicBezTo>
                  <a:pt x="7396" y="16274"/>
                  <a:pt x="4966" y="13611"/>
                  <a:pt x="4966" y="10356"/>
                </a:cubicBezTo>
                <a:cubicBezTo>
                  <a:pt x="4966" y="8285"/>
                  <a:pt x="6046" y="6214"/>
                  <a:pt x="7936" y="5326"/>
                </a:cubicBezTo>
                <a:cubicBezTo>
                  <a:pt x="7936" y="5326"/>
                  <a:pt x="7936" y="5326"/>
                  <a:pt x="7936" y="5326"/>
                </a:cubicBezTo>
                <a:cubicBezTo>
                  <a:pt x="8206" y="5030"/>
                  <a:pt x="8206" y="5030"/>
                  <a:pt x="8476" y="5030"/>
                </a:cubicBezTo>
                <a:cubicBezTo>
                  <a:pt x="8476" y="5030"/>
                  <a:pt x="8476" y="5030"/>
                  <a:pt x="8476" y="5030"/>
                </a:cubicBezTo>
                <a:cubicBezTo>
                  <a:pt x="9016" y="4734"/>
                  <a:pt x="9556" y="4734"/>
                  <a:pt x="10096" y="4734"/>
                </a:cubicBezTo>
                <a:cubicBezTo>
                  <a:pt x="13066" y="4734"/>
                  <a:pt x="15496" y="7397"/>
                  <a:pt x="15496" y="10356"/>
                </a:cubicBezTo>
                <a:cubicBezTo>
                  <a:pt x="15496" y="11244"/>
                  <a:pt x="15226" y="12132"/>
                  <a:pt x="14956" y="13019"/>
                </a:cubicBezTo>
                <a:cubicBezTo>
                  <a:pt x="14956" y="13019"/>
                  <a:pt x="14956" y="13019"/>
                  <a:pt x="14956" y="13019"/>
                </a:cubicBezTo>
                <a:cubicBezTo>
                  <a:pt x="14686" y="13315"/>
                  <a:pt x="14686" y="13611"/>
                  <a:pt x="14416" y="13907"/>
                </a:cubicBezTo>
                <a:cubicBezTo>
                  <a:pt x="14146" y="14203"/>
                  <a:pt x="14146" y="14203"/>
                  <a:pt x="14146" y="14499"/>
                </a:cubicBezTo>
                <a:cubicBezTo>
                  <a:pt x="13876" y="14499"/>
                  <a:pt x="13876" y="14499"/>
                  <a:pt x="13876" y="14795"/>
                </a:cubicBezTo>
                <a:cubicBezTo>
                  <a:pt x="13606" y="14795"/>
                  <a:pt x="13336" y="15090"/>
                  <a:pt x="13336" y="15090"/>
                </a:cubicBezTo>
                <a:cubicBezTo>
                  <a:pt x="13066" y="15090"/>
                  <a:pt x="13066" y="15090"/>
                  <a:pt x="13066" y="15386"/>
                </a:cubicBezTo>
                <a:close/>
                <a:moveTo>
                  <a:pt x="7936" y="4438"/>
                </a:moveTo>
                <a:cubicBezTo>
                  <a:pt x="7396" y="4734"/>
                  <a:pt x="7126" y="5030"/>
                  <a:pt x="6586" y="5326"/>
                </a:cubicBezTo>
                <a:cubicBezTo>
                  <a:pt x="6316" y="5326"/>
                  <a:pt x="6316" y="5326"/>
                  <a:pt x="6316" y="5326"/>
                </a:cubicBezTo>
                <a:cubicBezTo>
                  <a:pt x="6316" y="5030"/>
                  <a:pt x="6046" y="5030"/>
                  <a:pt x="6046" y="5326"/>
                </a:cubicBezTo>
                <a:cubicBezTo>
                  <a:pt x="5776" y="5326"/>
                  <a:pt x="5776" y="5622"/>
                  <a:pt x="6046" y="5622"/>
                </a:cubicBezTo>
                <a:cubicBezTo>
                  <a:pt x="6316" y="5918"/>
                  <a:pt x="6316" y="5918"/>
                  <a:pt x="6316" y="5918"/>
                </a:cubicBezTo>
                <a:cubicBezTo>
                  <a:pt x="6316" y="5918"/>
                  <a:pt x="6316" y="5918"/>
                  <a:pt x="6316" y="5918"/>
                </a:cubicBezTo>
                <a:cubicBezTo>
                  <a:pt x="6046" y="5918"/>
                  <a:pt x="6046" y="6214"/>
                  <a:pt x="5776" y="6214"/>
                </a:cubicBezTo>
                <a:cubicBezTo>
                  <a:pt x="5506" y="6510"/>
                  <a:pt x="5236" y="6805"/>
                  <a:pt x="4966" y="6805"/>
                </a:cubicBezTo>
                <a:cubicBezTo>
                  <a:pt x="4156" y="7101"/>
                  <a:pt x="3616" y="6805"/>
                  <a:pt x="3346" y="6510"/>
                </a:cubicBezTo>
                <a:cubicBezTo>
                  <a:pt x="3346" y="6510"/>
                  <a:pt x="3346" y="6510"/>
                  <a:pt x="3346" y="6510"/>
                </a:cubicBezTo>
                <a:cubicBezTo>
                  <a:pt x="3346" y="6214"/>
                  <a:pt x="3346" y="6214"/>
                  <a:pt x="3346" y="5918"/>
                </a:cubicBezTo>
                <a:cubicBezTo>
                  <a:pt x="3076" y="5918"/>
                  <a:pt x="3076" y="5918"/>
                  <a:pt x="2806" y="6214"/>
                </a:cubicBezTo>
                <a:cubicBezTo>
                  <a:pt x="2536" y="7101"/>
                  <a:pt x="2536" y="7101"/>
                  <a:pt x="2536" y="7101"/>
                </a:cubicBezTo>
                <a:cubicBezTo>
                  <a:pt x="2266" y="7101"/>
                  <a:pt x="2536" y="7397"/>
                  <a:pt x="2536" y="7397"/>
                </a:cubicBezTo>
                <a:cubicBezTo>
                  <a:pt x="2536" y="7397"/>
                  <a:pt x="2536" y="7397"/>
                  <a:pt x="2806" y="7397"/>
                </a:cubicBezTo>
                <a:cubicBezTo>
                  <a:pt x="2806" y="7397"/>
                  <a:pt x="2806" y="7397"/>
                  <a:pt x="2806" y="7397"/>
                </a:cubicBezTo>
                <a:cubicBezTo>
                  <a:pt x="3076" y="7101"/>
                  <a:pt x="3076" y="7101"/>
                  <a:pt x="3076" y="7101"/>
                </a:cubicBezTo>
                <a:cubicBezTo>
                  <a:pt x="3346" y="7397"/>
                  <a:pt x="3886" y="7693"/>
                  <a:pt x="4426" y="7693"/>
                </a:cubicBezTo>
                <a:cubicBezTo>
                  <a:pt x="4696" y="7693"/>
                  <a:pt x="4696" y="7397"/>
                  <a:pt x="4966" y="7397"/>
                </a:cubicBezTo>
                <a:cubicBezTo>
                  <a:pt x="4966" y="7397"/>
                  <a:pt x="4966" y="7397"/>
                  <a:pt x="5236" y="7397"/>
                </a:cubicBezTo>
                <a:cubicBezTo>
                  <a:pt x="4966" y="7693"/>
                  <a:pt x="4696" y="8285"/>
                  <a:pt x="4696" y="8581"/>
                </a:cubicBezTo>
                <a:cubicBezTo>
                  <a:pt x="4696" y="8581"/>
                  <a:pt x="4426" y="8581"/>
                  <a:pt x="4426" y="8581"/>
                </a:cubicBezTo>
                <a:cubicBezTo>
                  <a:pt x="2806" y="8581"/>
                  <a:pt x="1456" y="7397"/>
                  <a:pt x="916" y="5622"/>
                </a:cubicBezTo>
                <a:cubicBezTo>
                  <a:pt x="376" y="3551"/>
                  <a:pt x="1726" y="1479"/>
                  <a:pt x="3616" y="888"/>
                </a:cubicBezTo>
                <a:cubicBezTo>
                  <a:pt x="3886" y="888"/>
                  <a:pt x="4156" y="888"/>
                  <a:pt x="4426" y="888"/>
                </a:cubicBezTo>
                <a:cubicBezTo>
                  <a:pt x="6046" y="888"/>
                  <a:pt x="7396" y="2071"/>
                  <a:pt x="7936" y="3847"/>
                </a:cubicBezTo>
                <a:cubicBezTo>
                  <a:pt x="7936" y="4142"/>
                  <a:pt x="7936" y="4438"/>
                  <a:pt x="7936" y="4438"/>
                </a:cubicBezTo>
                <a:close/>
                <a:moveTo>
                  <a:pt x="13606" y="15682"/>
                </a:moveTo>
                <a:cubicBezTo>
                  <a:pt x="14416" y="15090"/>
                  <a:pt x="14956" y="14203"/>
                  <a:pt x="15226" y="13315"/>
                </a:cubicBezTo>
                <a:cubicBezTo>
                  <a:pt x="15766" y="13019"/>
                  <a:pt x="16306" y="13019"/>
                  <a:pt x="16846" y="13019"/>
                </a:cubicBezTo>
                <a:cubicBezTo>
                  <a:pt x="17386" y="13019"/>
                  <a:pt x="17926" y="13019"/>
                  <a:pt x="18196" y="13315"/>
                </a:cubicBezTo>
                <a:cubicBezTo>
                  <a:pt x="20086" y="13907"/>
                  <a:pt x="20896" y="16274"/>
                  <a:pt x="20356" y="18345"/>
                </a:cubicBezTo>
                <a:cubicBezTo>
                  <a:pt x="19816" y="19825"/>
                  <a:pt x="18466" y="20712"/>
                  <a:pt x="16846" y="20712"/>
                </a:cubicBezTo>
                <a:cubicBezTo>
                  <a:pt x="16576" y="20712"/>
                  <a:pt x="16036" y="20712"/>
                  <a:pt x="15766" y="20416"/>
                </a:cubicBezTo>
                <a:cubicBezTo>
                  <a:pt x="14686" y="20121"/>
                  <a:pt x="14146" y="19233"/>
                  <a:pt x="13606" y="18345"/>
                </a:cubicBezTo>
                <a:cubicBezTo>
                  <a:pt x="13336" y="17458"/>
                  <a:pt x="13336" y="16570"/>
                  <a:pt x="13606" y="1568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" name="Shape">
            <a:extLst>
              <a:ext uri="{FF2B5EF4-FFF2-40B4-BE49-F238E27FC236}">
                <a16:creationId xmlns:a16="http://schemas.microsoft.com/office/drawing/2014/main" id="{9437C7C5-AF76-4D69-BD6A-0612F3085C37}"/>
              </a:ext>
            </a:extLst>
          </p:cNvPr>
          <p:cNvSpPr/>
          <p:nvPr/>
        </p:nvSpPr>
        <p:spPr>
          <a:xfrm>
            <a:off x="9615130" y="2688551"/>
            <a:ext cx="369955" cy="3806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2" h="21600" extrusionOk="0">
                <a:moveTo>
                  <a:pt x="20992" y="10660"/>
                </a:moveTo>
                <a:cubicBezTo>
                  <a:pt x="20992" y="8696"/>
                  <a:pt x="20452" y="6732"/>
                  <a:pt x="19372" y="5049"/>
                </a:cubicBezTo>
                <a:cubicBezTo>
                  <a:pt x="19642" y="4769"/>
                  <a:pt x="19642" y="4208"/>
                  <a:pt x="19372" y="3927"/>
                </a:cubicBezTo>
                <a:cubicBezTo>
                  <a:pt x="18832" y="3086"/>
                  <a:pt x="18832" y="3086"/>
                  <a:pt x="18832" y="3086"/>
                </a:cubicBezTo>
                <a:cubicBezTo>
                  <a:pt x="18562" y="3086"/>
                  <a:pt x="18562" y="3086"/>
                  <a:pt x="18292" y="3086"/>
                </a:cubicBezTo>
                <a:cubicBezTo>
                  <a:pt x="18292" y="2805"/>
                  <a:pt x="18292" y="2525"/>
                  <a:pt x="18022" y="2244"/>
                </a:cubicBezTo>
                <a:cubicBezTo>
                  <a:pt x="17212" y="1683"/>
                  <a:pt x="17212" y="1683"/>
                  <a:pt x="17212" y="1683"/>
                </a:cubicBezTo>
                <a:cubicBezTo>
                  <a:pt x="16942" y="1683"/>
                  <a:pt x="16672" y="1683"/>
                  <a:pt x="16132" y="1683"/>
                </a:cubicBezTo>
                <a:cubicBezTo>
                  <a:pt x="14512" y="561"/>
                  <a:pt x="12622" y="0"/>
                  <a:pt x="10462" y="0"/>
                </a:cubicBezTo>
                <a:cubicBezTo>
                  <a:pt x="8572" y="0"/>
                  <a:pt x="6412" y="561"/>
                  <a:pt x="4792" y="1683"/>
                </a:cubicBezTo>
                <a:cubicBezTo>
                  <a:pt x="4522" y="1403"/>
                  <a:pt x="4252" y="1403"/>
                  <a:pt x="3712" y="1683"/>
                </a:cubicBezTo>
                <a:cubicBezTo>
                  <a:pt x="3172" y="2244"/>
                  <a:pt x="3172" y="2244"/>
                  <a:pt x="3172" y="2244"/>
                </a:cubicBezTo>
                <a:cubicBezTo>
                  <a:pt x="2902" y="2244"/>
                  <a:pt x="2902" y="2525"/>
                  <a:pt x="2902" y="2805"/>
                </a:cubicBezTo>
                <a:cubicBezTo>
                  <a:pt x="2632" y="2805"/>
                  <a:pt x="2362" y="2805"/>
                  <a:pt x="2362" y="3086"/>
                </a:cubicBezTo>
                <a:cubicBezTo>
                  <a:pt x="1822" y="3647"/>
                  <a:pt x="1822" y="3647"/>
                  <a:pt x="1822" y="3647"/>
                </a:cubicBezTo>
                <a:cubicBezTo>
                  <a:pt x="1552" y="4208"/>
                  <a:pt x="1552" y="4488"/>
                  <a:pt x="1822" y="4769"/>
                </a:cubicBezTo>
                <a:cubicBezTo>
                  <a:pt x="-608" y="8416"/>
                  <a:pt x="-608" y="13184"/>
                  <a:pt x="1822" y="16831"/>
                </a:cubicBezTo>
                <a:cubicBezTo>
                  <a:pt x="1552" y="17112"/>
                  <a:pt x="1552" y="17392"/>
                  <a:pt x="1822" y="17953"/>
                </a:cubicBezTo>
                <a:cubicBezTo>
                  <a:pt x="2362" y="18514"/>
                  <a:pt x="2362" y="18514"/>
                  <a:pt x="2362" y="18514"/>
                </a:cubicBezTo>
                <a:cubicBezTo>
                  <a:pt x="2632" y="18795"/>
                  <a:pt x="2632" y="18795"/>
                  <a:pt x="2902" y="18795"/>
                </a:cubicBezTo>
                <a:cubicBezTo>
                  <a:pt x="2902" y="19075"/>
                  <a:pt x="2902" y="19356"/>
                  <a:pt x="3172" y="19356"/>
                </a:cubicBezTo>
                <a:cubicBezTo>
                  <a:pt x="3982" y="19917"/>
                  <a:pt x="3982" y="19917"/>
                  <a:pt x="3982" y="19917"/>
                </a:cubicBezTo>
                <a:cubicBezTo>
                  <a:pt x="3982" y="20197"/>
                  <a:pt x="4252" y="20197"/>
                  <a:pt x="4522" y="20197"/>
                </a:cubicBezTo>
                <a:cubicBezTo>
                  <a:pt x="4792" y="20197"/>
                  <a:pt x="4792" y="20197"/>
                  <a:pt x="5062" y="19917"/>
                </a:cubicBezTo>
                <a:cubicBezTo>
                  <a:pt x="6682" y="21039"/>
                  <a:pt x="8572" y="21600"/>
                  <a:pt x="10462" y="21600"/>
                </a:cubicBezTo>
                <a:cubicBezTo>
                  <a:pt x="12622" y="21600"/>
                  <a:pt x="14512" y="21039"/>
                  <a:pt x="16132" y="19917"/>
                </a:cubicBezTo>
                <a:cubicBezTo>
                  <a:pt x="16402" y="19917"/>
                  <a:pt x="16402" y="19917"/>
                  <a:pt x="16672" y="19917"/>
                </a:cubicBezTo>
                <a:cubicBezTo>
                  <a:pt x="16942" y="19917"/>
                  <a:pt x="16942" y="19917"/>
                  <a:pt x="17212" y="19917"/>
                </a:cubicBezTo>
                <a:cubicBezTo>
                  <a:pt x="18022" y="19356"/>
                  <a:pt x="18022" y="19356"/>
                  <a:pt x="18022" y="19356"/>
                </a:cubicBezTo>
                <a:cubicBezTo>
                  <a:pt x="18022" y="19075"/>
                  <a:pt x="18292" y="18795"/>
                  <a:pt x="18292" y="18795"/>
                </a:cubicBezTo>
                <a:cubicBezTo>
                  <a:pt x="18292" y="18795"/>
                  <a:pt x="18562" y="18514"/>
                  <a:pt x="18832" y="18514"/>
                </a:cubicBezTo>
                <a:cubicBezTo>
                  <a:pt x="19372" y="17673"/>
                  <a:pt x="19372" y="17673"/>
                  <a:pt x="19372" y="17673"/>
                </a:cubicBezTo>
                <a:cubicBezTo>
                  <a:pt x="19642" y="17392"/>
                  <a:pt x="19642" y="16831"/>
                  <a:pt x="19372" y="16551"/>
                </a:cubicBezTo>
                <a:cubicBezTo>
                  <a:pt x="20452" y="14868"/>
                  <a:pt x="20992" y="12904"/>
                  <a:pt x="20992" y="10660"/>
                </a:cubicBezTo>
                <a:close/>
                <a:moveTo>
                  <a:pt x="14242" y="14026"/>
                </a:moveTo>
                <a:cubicBezTo>
                  <a:pt x="14242" y="14026"/>
                  <a:pt x="14242" y="14306"/>
                  <a:pt x="14242" y="14587"/>
                </a:cubicBezTo>
                <a:cubicBezTo>
                  <a:pt x="13972" y="14587"/>
                  <a:pt x="13702" y="14587"/>
                  <a:pt x="13702" y="14587"/>
                </a:cubicBezTo>
                <a:cubicBezTo>
                  <a:pt x="12892" y="15148"/>
                  <a:pt x="12892" y="15148"/>
                  <a:pt x="12892" y="15148"/>
                </a:cubicBezTo>
                <a:cubicBezTo>
                  <a:pt x="12622" y="15148"/>
                  <a:pt x="12622" y="15429"/>
                  <a:pt x="12352" y="15709"/>
                </a:cubicBezTo>
                <a:cubicBezTo>
                  <a:pt x="12352" y="15990"/>
                  <a:pt x="12622" y="15990"/>
                  <a:pt x="12622" y="16270"/>
                </a:cubicBezTo>
                <a:cubicBezTo>
                  <a:pt x="12082" y="16551"/>
                  <a:pt x="11272" y="16551"/>
                  <a:pt x="10462" y="16551"/>
                </a:cubicBezTo>
                <a:cubicBezTo>
                  <a:pt x="9922" y="16551"/>
                  <a:pt x="9112" y="16551"/>
                  <a:pt x="8572" y="16270"/>
                </a:cubicBezTo>
                <a:cubicBezTo>
                  <a:pt x="8572" y="16270"/>
                  <a:pt x="8572" y="15990"/>
                  <a:pt x="8572" y="15709"/>
                </a:cubicBezTo>
                <a:cubicBezTo>
                  <a:pt x="8572" y="15709"/>
                  <a:pt x="8572" y="15429"/>
                  <a:pt x="8302" y="15429"/>
                </a:cubicBezTo>
                <a:cubicBezTo>
                  <a:pt x="7492" y="14868"/>
                  <a:pt x="7492" y="14868"/>
                  <a:pt x="7492" y="14868"/>
                </a:cubicBezTo>
                <a:cubicBezTo>
                  <a:pt x="7492" y="14587"/>
                  <a:pt x="7222" y="14587"/>
                  <a:pt x="6952" y="14587"/>
                </a:cubicBezTo>
                <a:cubicBezTo>
                  <a:pt x="6952" y="14587"/>
                  <a:pt x="6952" y="14306"/>
                  <a:pt x="6952" y="14026"/>
                </a:cubicBezTo>
                <a:cubicBezTo>
                  <a:pt x="6412" y="13184"/>
                  <a:pt x="6412" y="13184"/>
                  <a:pt x="6412" y="13184"/>
                </a:cubicBezTo>
                <a:cubicBezTo>
                  <a:pt x="6142" y="12904"/>
                  <a:pt x="5602" y="12904"/>
                  <a:pt x="5332" y="13184"/>
                </a:cubicBezTo>
                <a:cubicBezTo>
                  <a:pt x="5332" y="13184"/>
                  <a:pt x="5332" y="13184"/>
                  <a:pt x="5332" y="13184"/>
                </a:cubicBezTo>
                <a:cubicBezTo>
                  <a:pt x="4522" y="11782"/>
                  <a:pt x="4522" y="10099"/>
                  <a:pt x="5332" y="8416"/>
                </a:cubicBezTo>
                <a:cubicBezTo>
                  <a:pt x="5332" y="8696"/>
                  <a:pt x="5602" y="8696"/>
                  <a:pt x="5602" y="8696"/>
                </a:cubicBezTo>
                <a:cubicBezTo>
                  <a:pt x="5872" y="8696"/>
                  <a:pt x="6142" y="8416"/>
                  <a:pt x="6142" y="8416"/>
                </a:cubicBezTo>
                <a:cubicBezTo>
                  <a:pt x="6682" y="7574"/>
                  <a:pt x="6682" y="7574"/>
                  <a:pt x="6682" y="7574"/>
                </a:cubicBezTo>
                <a:cubicBezTo>
                  <a:pt x="6952" y="7294"/>
                  <a:pt x="6952" y="7013"/>
                  <a:pt x="6952" y="7013"/>
                </a:cubicBezTo>
                <a:cubicBezTo>
                  <a:pt x="6952" y="7013"/>
                  <a:pt x="7222" y="7013"/>
                  <a:pt x="7492" y="6732"/>
                </a:cubicBezTo>
                <a:cubicBezTo>
                  <a:pt x="8032" y="6171"/>
                  <a:pt x="8032" y="6171"/>
                  <a:pt x="8032" y="6171"/>
                </a:cubicBezTo>
                <a:cubicBezTo>
                  <a:pt x="8302" y="6171"/>
                  <a:pt x="8572" y="5891"/>
                  <a:pt x="8572" y="5610"/>
                </a:cubicBezTo>
                <a:cubicBezTo>
                  <a:pt x="8572" y="5610"/>
                  <a:pt x="8572" y="5330"/>
                  <a:pt x="8302" y="5330"/>
                </a:cubicBezTo>
                <a:cubicBezTo>
                  <a:pt x="9112" y="5049"/>
                  <a:pt x="9652" y="4769"/>
                  <a:pt x="10462" y="4769"/>
                </a:cubicBezTo>
                <a:cubicBezTo>
                  <a:pt x="11272" y="4769"/>
                  <a:pt x="12082" y="5049"/>
                  <a:pt x="12622" y="5330"/>
                </a:cubicBezTo>
                <a:cubicBezTo>
                  <a:pt x="12622" y="5330"/>
                  <a:pt x="12622" y="5330"/>
                  <a:pt x="12622" y="5330"/>
                </a:cubicBezTo>
                <a:cubicBezTo>
                  <a:pt x="12622" y="5610"/>
                  <a:pt x="12622" y="5891"/>
                  <a:pt x="12622" y="5891"/>
                </a:cubicBezTo>
                <a:cubicBezTo>
                  <a:pt x="12622" y="6171"/>
                  <a:pt x="12622" y="6452"/>
                  <a:pt x="12892" y="6452"/>
                </a:cubicBezTo>
                <a:cubicBezTo>
                  <a:pt x="13702" y="7013"/>
                  <a:pt x="13702" y="7013"/>
                  <a:pt x="13702" y="7013"/>
                </a:cubicBezTo>
                <a:cubicBezTo>
                  <a:pt x="13702" y="7013"/>
                  <a:pt x="13972" y="7013"/>
                  <a:pt x="14242" y="7013"/>
                </a:cubicBezTo>
                <a:cubicBezTo>
                  <a:pt x="14242" y="7013"/>
                  <a:pt x="14242" y="7013"/>
                  <a:pt x="14242" y="7013"/>
                </a:cubicBezTo>
                <a:cubicBezTo>
                  <a:pt x="14242" y="7294"/>
                  <a:pt x="14242" y="7574"/>
                  <a:pt x="14242" y="7574"/>
                </a:cubicBezTo>
                <a:cubicBezTo>
                  <a:pt x="14782" y="8416"/>
                  <a:pt x="14782" y="8416"/>
                  <a:pt x="14782" y="8416"/>
                </a:cubicBezTo>
                <a:cubicBezTo>
                  <a:pt x="15052" y="8696"/>
                  <a:pt x="15322" y="8977"/>
                  <a:pt x="15322" y="8977"/>
                </a:cubicBezTo>
                <a:cubicBezTo>
                  <a:pt x="15592" y="8977"/>
                  <a:pt x="15592" y="8977"/>
                  <a:pt x="15862" y="8696"/>
                </a:cubicBezTo>
                <a:cubicBezTo>
                  <a:pt x="16402" y="10099"/>
                  <a:pt x="16132" y="11501"/>
                  <a:pt x="15862" y="12904"/>
                </a:cubicBezTo>
                <a:cubicBezTo>
                  <a:pt x="15322" y="12623"/>
                  <a:pt x="15052" y="12904"/>
                  <a:pt x="14782" y="13184"/>
                </a:cubicBezTo>
                <a:lnTo>
                  <a:pt x="14242" y="14026"/>
                </a:lnTo>
                <a:close/>
                <a:moveTo>
                  <a:pt x="10462" y="20758"/>
                </a:moveTo>
                <a:cubicBezTo>
                  <a:pt x="8842" y="20758"/>
                  <a:pt x="6952" y="20197"/>
                  <a:pt x="5602" y="19356"/>
                </a:cubicBezTo>
                <a:cubicBezTo>
                  <a:pt x="8032" y="17112"/>
                  <a:pt x="8032" y="17112"/>
                  <a:pt x="8032" y="17112"/>
                </a:cubicBezTo>
                <a:cubicBezTo>
                  <a:pt x="8842" y="17392"/>
                  <a:pt x="9652" y="17392"/>
                  <a:pt x="10462" y="17392"/>
                </a:cubicBezTo>
                <a:cubicBezTo>
                  <a:pt x="11542" y="17392"/>
                  <a:pt x="12352" y="17392"/>
                  <a:pt x="13162" y="16831"/>
                </a:cubicBezTo>
                <a:cubicBezTo>
                  <a:pt x="15592" y="19356"/>
                  <a:pt x="15592" y="19356"/>
                  <a:pt x="15592" y="19356"/>
                </a:cubicBezTo>
                <a:cubicBezTo>
                  <a:pt x="13972" y="20197"/>
                  <a:pt x="12352" y="20758"/>
                  <a:pt x="10462" y="20758"/>
                </a:cubicBezTo>
                <a:close/>
                <a:moveTo>
                  <a:pt x="2362" y="16270"/>
                </a:moveTo>
                <a:cubicBezTo>
                  <a:pt x="472" y="12904"/>
                  <a:pt x="472" y="8696"/>
                  <a:pt x="2362" y="5610"/>
                </a:cubicBezTo>
                <a:cubicBezTo>
                  <a:pt x="4522" y="7855"/>
                  <a:pt x="4522" y="7855"/>
                  <a:pt x="4522" y="7855"/>
                </a:cubicBezTo>
                <a:cubicBezTo>
                  <a:pt x="3712" y="9818"/>
                  <a:pt x="3712" y="11782"/>
                  <a:pt x="4792" y="13745"/>
                </a:cubicBezTo>
                <a:lnTo>
                  <a:pt x="2362" y="16270"/>
                </a:lnTo>
                <a:close/>
                <a:moveTo>
                  <a:pt x="10462" y="842"/>
                </a:moveTo>
                <a:cubicBezTo>
                  <a:pt x="12352" y="842"/>
                  <a:pt x="13972" y="1403"/>
                  <a:pt x="15592" y="2244"/>
                </a:cubicBezTo>
                <a:cubicBezTo>
                  <a:pt x="13432" y="4769"/>
                  <a:pt x="13432" y="4769"/>
                  <a:pt x="13432" y="4769"/>
                </a:cubicBezTo>
                <a:cubicBezTo>
                  <a:pt x="12352" y="4208"/>
                  <a:pt x="11542" y="3927"/>
                  <a:pt x="10462" y="3927"/>
                </a:cubicBezTo>
                <a:cubicBezTo>
                  <a:pt x="9652" y="3927"/>
                  <a:pt x="8572" y="4208"/>
                  <a:pt x="7762" y="4488"/>
                </a:cubicBezTo>
                <a:cubicBezTo>
                  <a:pt x="5602" y="2244"/>
                  <a:pt x="5602" y="2244"/>
                  <a:pt x="5602" y="2244"/>
                </a:cubicBezTo>
                <a:cubicBezTo>
                  <a:pt x="6952" y="1403"/>
                  <a:pt x="8572" y="842"/>
                  <a:pt x="10462" y="842"/>
                </a:cubicBezTo>
                <a:close/>
                <a:moveTo>
                  <a:pt x="16402" y="8135"/>
                </a:moveTo>
                <a:cubicBezTo>
                  <a:pt x="18832" y="5610"/>
                  <a:pt x="18832" y="5610"/>
                  <a:pt x="18832" y="5610"/>
                </a:cubicBezTo>
                <a:cubicBezTo>
                  <a:pt x="20452" y="8977"/>
                  <a:pt x="20452" y="12904"/>
                  <a:pt x="18562" y="15990"/>
                </a:cubicBezTo>
                <a:cubicBezTo>
                  <a:pt x="16402" y="13465"/>
                  <a:pt x="16402" y="13465"/>
                  <a:pt x="16402" y="13465"/>
                </a:cubicBezTo>
                <a:cubicBezTo>
                  <a:pt x="17212" y="11782"/>
                  <a:pt x="17212" y="9818"/>
                  <a:pt x="16402" y="8135"/>
                </a:cubicBezTo>
                <a:close/>
                <a:moveTo>
                  <a:pt x="18292" y="3647"/>
                </a:moveTo>
                <a:cubicBezTo>
                  <a:pt x="18832" y="4208"/>
                  <a:pt x="18832" y="4208"/>
                  <a:pt x="18832" y="4208"/>
                </a:cubicBezTo>
                <a:cubicBezTo>
                  <a:pt x="19102" y="4488"/>
                  <a:pt x="19102" y="4769"/>
                  <a:pt x="18832" y="4769"/>
                </a:cubicBezTo>
                <a:cubicBezTo>
                  <a:pt x="15592" y="8416"/>
                  <a:pt x="15592" y="8416"/>
                  <a:pt x="15592" y="8416"/>
                </a:cubicBezTo>
                <a:cubicBezTo>
                  <a:pt x="15322" y="8416"/>
                  <a:pt x="15322" y="8416"/>
                  <a:pt x="15322" y="8135"/>
                </a:cubicBezTo>
                <a:cubicBezTo>
                  <a:pt x="14782" y="7294"/>
                  <a:pt x="14782" y="7294"/>
                  <a:pt x="14782" y="7294"/>
                </a:cubicBezTo>
                <a:cubicBezTo>
                  <a:pt x="14782" y="7294"/>
                  <a:pt x="14782" y="7013"/>
                  <a:pt x="14782" y="7013"/>
                </a:cubicBezTo>
                <a:cubicBezTo>
                  <a:pt x="18022" y="3647"/>
                  <a:pt x="18022" y="3647"/>
                  <a:pt x="18022" y="3647"/>
                </a:cubicBezTo>
                <a:cubicBezTo>
                  <a:pt x="18022" y="3647"/>
                  <a:pt x="18022" y="3366"/>
                  <a:pt x="18292" y="3366"/>
                </a:cubicBezTo>
                <a:cubicBezTo>
                  <a:pt x="18292" y="3366"/>
                  <a:pt x="18292" y="3647"/>
                  <a:pt x="18292" y="3647"/>
                </a:cubicBezTo>
                <a:close/>
                <a:moveTo>
                  <a:pt x="16672" y="2244"/>
                </a:moveTo>
                <a:cubicBezTo>
                  <a:pt x="16942" y="2244"/>
                  <a:pt x="16942" y="2244"/>
                  <a:pt x="16942" y="2244"/>
                </a:cubicBezTo>
                <a:cubicBezTo>
                  <a:pt x="17752" y="2805"/>
                  <a:pt x="17752" y="2805"/>
                  <a:pt x="17752" y="2805"/>
                </a:cubicBezTo>
                <a:cubicBezTo>
                  <a:pt x="17752" y="2805"/>
                  <a:pt x="17752" y="2805"/>
                  <a:pt x="17752" y="3086"/>
                </a:cubicBezTo>
                <a:cubicBezTo>
                  <a:pt x="17752" y="3086"/>
                  <a:pt x="17752" y="3086"/>
                  <a:pt x="17752" y="3086"/>
                </a:cubicBezTo>
                <a:cubicBezTo>
                  <a:pt x="14512" y="6452"/>
                  <a:pt x="14512" y="6452"/>
                  <a:pt x="14512" y="6452"/>
                </a:cubicBezTo>
                <a:cubicBezTo>
                  <a:pt x="14242" y="6732"/>
                  <a:pt x="14242" y="6732"/>
                  <a:pt x="13972" y="6452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6402" y="2244"/>
                  <a:pt x="16402" y="2244"/>
                  <a:pt x="16402" y="2244"/>
                </a:cubicBezTo>
                <a:cubicBezTo>
                  <a:pt x="16672" y="2244"/>
                  <a:pt x="16672" y="2244"/>
                  <a:pt x="16672" y="2244"/>
                </a:cubicBezTo>
                <a:close/>
                <a:moveTo>
                  <a:pt x="3442" y="2525"/>
                </a:moveTo>
                <a:cubicBezTo>
                  <a:pt x="4252" y="1964"/>
                  <a:pt x="4252" y="1964"/>
                  <a:pt x="4252" y="1964"/>
                </a:cubicBezTo>
                <a:cubicBezTo>
                  <a:pt x="4252" y="1964"/>
                  <a:pt x="4252" y="1964"/>
                  <a:pt x="4252" y="1964"/>
                </a:cubicBezTo>
                <a:cubicBezTo>
                  <a:pt x="4522" y="1964"/>
                  <a:pt x="4522" y="1964"/>
                  <a:pt x="4522" y="1964"/>
                </a:cubicBezTo>
                <a:cubicBezTo>
                  <a:pt x="8032" y="5610"/>
                  <a:pt x="8032" y="5610"/>
                  <a:pt x="8032" y="5610"/>
                </a:cubicBezTo>
                <a:cubicBezTo>
                  <a:pt x="8032" y="5610"/>
                  <a:pt x="8032" y="5610"/>
                  <a:pt x="8032" y="5610"/>
                </a:cubicBezTo>
                <a:cubicBezTo>
                  <a:pt x="8032" y="5610"/>
                  <a:pt x="8032" y="5610"/>
                  <a:pt x="7762" y="5891"/>
                </a:cubicBezTo>
                <a:cubicBezTo>
                  <a:pt x="6952" y="6452"/>
                  <a:pt x="6952" y="6452"/>
                  <a:pt x="6952" y="6452"/>
                </a:cubicBezTo>
                <a:cubicBezTo>
                  <a:pt x="6952" y="6452"/>
                  <a:pt x="6682" y="6452"/>
                  <a:pt x="6682" y="6171"/>
                </a:cubicBezTo>
                <a:cubicBezTo>
                  <a:pt x="3442" y="3086"/>
                  <a:pt x="3442" y="3086"/>
                  <a:pt x="3442" y="3086"/>
                </a:cubicBezTo>
                <a:cubicBezTo>
                  <a:pt x="3442" y="2805"/>
                  <a:pt x="3442" y="2805"/>
                  <a:pt x="3442" y="2805"/>
                </a:cubicBezTo>
                <a:cubicBezTo>
                  <a:pt x="3442" y="2805"/>
                  <a:pt x="3442" y="2525"/>
                  <a:pt x="3442" y="2525"/>
                </a:cubicBezTo>
                <a:close/>
                <a:moveTo>
                  <a:pt x="2092" y="4208"/>
                </a:moveTo>
                <a:cubicBezTo>
                  <a:pt x="2632" y="3366"/>
                  <a:pt x="2632" y="3366"/>
                  <a:pt x="2632" y="3366"/>
                </a:cubicBezTo>
                <a:cubicBezTo>
                  <a:pt x="2632" y="3366"/>
                  <a:pt x="2902" y="3366"/>
                  <a:pt x="2902" y="3366"/>
                </a:cubicBezTo>
                <a:cubicBezTo>
                  <a:pt x="2902" y="3366"/>
                  <a:pt x="2902" y="3366"/>
                  <a:pt x="3172" y="3366"/>
                </a:cubicBezTo>
                <a:cubicBezTo>
                  <a:pt x="6142" y="6732"/>
                  <a:pt x="6142" y="6732"/>
                  <a:pt x="6142" y="6732"/>
                </a:cubicBezTo>
                <a:cubicBezTo>
                  <a:pt x="6412" y="6732"/>
                  <a:pt x="6412" y="7013"/>
                  <a:pt x="6142" y="7294"/>
                </a:cubicBezTo>
                <a:cubicBezTo>
                  <a:pt x="5602" y="8135"/>
                  <a:pt x="5602" y="8135"/>
                  <a:pt x="5602" y="8135"/>
                </a:cubicBezTo>
                <a:cubicBezTo>
                  <a:pt x="5602" y="8135"/>
                  <a:pt x="5602" y="8135"/>
                  <a:pt x="5602" y="8135"/>
                </a:cubicBezTo>
                <a:cubicBezTo>
                  <a:pt x="2092" y="4488"/>
                  <a:pt x="2092" y="4488"/>
                  <a:pt x="2092" y="4488"/>
                </a:cubicBezTo>
                <a:cubicBezTo>
                  <a:pt x="2092" y="4488"/>
                  <a:pt x="2092" y="4208"/>
                  <a:pt x="2092" y="4208"/>
                </a:cubicBezTo>
                <a:close/>
                <a:moveTo>
                  <a:pt x="2902" y="18234"/>
                </a:moveTo>
                <a:cubicBezTo>
                  <a:pt x="2362" y="17392"/>
                  <a:pt x="2362" y="17392"/>
                  <a:pt x="2362" y="17392"/>
                </a:cubicBezTo>
                <a:cubicBezTo>
                  <a:pt x="2092" y="17392"/>
                  <a:pt x="2092" y="17112"/>
                  <a:pt x="2362" y="17112"/>
                </a:cubicBezTo>
                <a:cubicBezTo>
                  <a:pt x="5602" y="13465"/>
                  <a:pt x="5602" y="13465"/>
                  <a:pt x="5602" y="13465"/>
                </a:cubicBezTo>
                <a:cubicBezTo>
                  <a:pt x="5602" y="13465"/>
                  <a:pt x="5872" y="13465"/>
                  <a:pt x="5872" y="13465"/>
                </a:cubicBezTo>
                <a:cubicBezTo>
                  <a:pt x="5872" y="13465"/>
                  <a:pt x="5872" y="13465"/>
                  <a:pt x="5872" y="13465"/>
                </a:cubicBezTo>
                <a:cubicBezTo>
                  <a:pt x="6412" y="14306"/>
                  <a:pt x="6412" y="14306"/>
                  <a:pt x="6412" y="14306"/>
                </a:cubicBezTo>
                <a:cubicBezTo>
                  <a:pt x="6412" y="14587"/>
                  <a:pt x="6412" y="14868"/>
                  <a:pt x="6412" y="14868"/>
                </a:cubicBezTo>
                <a:cubicBezTo>
                  <a:pt x="3172" y="18234"/>
                  <a:pt x="3172" y="18234"/>
                  <a:pt x="3172" y="18234"/>
                </a:cubicBezTo>
                <a:cubicBezTo>
                  <a:pt x="3172" y="18234"/>
                  <a:pt x="2902" y="18234"/>
                  <a:pt x="2902" y="18234"/>
                </a:cubicBezTo>
                <a:close/>
                <a:moveTo>
                  <a:pt x="4252" y="19636"/>
                </a:moveTo>
                <a:cubicBezTo>
                  <a:pt x="3442" y="19075"/>
                  <a:pt x="3442" y="19075"/>
                  <a:pt x="3442" y="19075"/>
                </a:cubicBezTo>
                <a:cubicBezTo>
                  <a:pt x="3442" y="19075"/>
                  <a:pt x="3442" y="18795"/>
                  <a:pt x="3442" y="18795"/>
                </a:cubicBezTo>
                <a:cubicBezTo>
                  <a:pt x="3442" y="18795"/>
                  <a:pt x="3442" y="18795"/>
                  <a:pt x="3442" y="18514"/>
                </a:cubicBezTo>
                <a:cubicBezTo>
                  <a:pt x="6682" y="15429"/>
                  <a:pt x="6682" y="15429"/>
                  <a:pt x="6682" y="15429"/>
                </a:cubicBezTo>
                <a:cubicBezTo>
                  <a:pt x="6682" y="15148"/>
                  <a:pt x="6952" y="15148"/>
                  <a:pt x="6952" y="15148"/>
                </a:cubicBezTo>
                <a:cubicBezTo>
                  <a:pt x="6952" y="15148"/>
                  <a:pt x="7222" y="15148"/>
                  <a:pt x="7222" y="15429"/>
                </a:cubicBezTo>
                <a:cubicBezTo>
                  <a:pt x="8032" y="15709"/>
                  <a:pt x="8032" y="15709"/>
                  <a:pt x="8032" y="15709"/>
                </a:cubicBezTo>
                <a:cubicBezTo>
                  <a:pt x="8032" y="15990"/>
                  <a:pt x="8032" y="15990"/>
                  <a:pt x="8032" y="15990"/>
                </a:cubicBezTo>
                <a:cubicBezTo>
                  <a:pt x="8032" y="15990"/>
                  <a:pt x="8032" y="15990"/>
                  <a:pt x="8032" y="15990"/>
                </a:cubicBezTo>
                <a:cubicBezTo>
                  <a:pt x="4792" y="19636"/>
                  <a:pt x="4792" y="19636"/>
                  <a:pt x="4792" y="19636"/>
                </a:cubicBezTo>
                <a:cubicBezTo>
                  <a:pt x="4522" y="19636"/>
                  <a:pt x="4522" y="19636"/>
                  <a:pt x="4522" y="19636"/>
                </a:cubicBezTo>
                <a:cubicBezTo>
                  <a:pt x="4252" y="19636"/>
                  <a:pt x="4252" y="19636"/>
                  <a:pt x="4252" y="19636"/>
                </a:cubicBezTo>
                <a:close/>
                <a:moveTo>
                  <a:pt x="17482" y="18795"/>
                </a:moveTo>
                <a:cubicBezTo>
                  <a:pt x="16942" y="19356"/>
                  <a:pt x="16942" y="19356"/>
                  <a:pt x="16942" y="19356"/>
                </a:cubicBezTo>
                <a:cubicBezTo>
                  <a:pt x="16672" y="19356"/>
                  <a:pt x="16402" y="19356"/>
                  <a:pt x="16402" y="19356"/>
                </a:cubicBezTo>
                <a:cubicBezTo>
                  <a:pt x="13162" y="15990"/>
                  <a:pt x="13162" y="15990"/>
                  <a:pt x="13162" y="15990"/>
                </a:cubicBezTo>
                <a:cubicBezTo>
                  <a:pt x="13162" y="15709"/>
                  <a:pt x="12892" y="15709"/>
                  <a:pt x="12892" y="15709"/>
                </a:cubicBezTo>
                <a:cubicBezTo>
                  <a:pt x="12892" y="15709"/>
                  <a:pt x="13162" y="15709"/>
                  <a:pt x="13162" y="15709"/>
                </a:cubicBezTo>
                <a:cubicBezTo>
                  <a:pt x="13972" y="15148"/>
                  <a:pt x="13972" y="15148"/>
                  <a:pt x="13972" y="15148"/>
                </a:cubicBezTo>
                <a:cubicBezTo>
                  <a:pt x="13972" y="15148"/>
                  <a:pt x="13972" y="15148"/>
                  <a:pt x="14242" y="15148"/>
                </a:cubicBezTo>
                <a:cubicBezTo>
                  <a:pt x="14242" y="15148"/>
                  <a:pt x="14242" y="15148"/>
                  <a:pt x="14242" y="15148"/>
                </a:cubicBezTo>
                <a:cubicBezTo>
                  <a:pt x="17482" y="18514"/>
                  <a:pt x="17482" y="18514"/>
                  <a:pt x="17482" y="18514"/>
                </a:cubicBezTo>
                <a:cubicBezTo>
                  <a:pt x="17752" y="18514"/>
                  <a:pt x="17752" y="18514"/>
                  <a:pt x="17752" y="18514"/>
                </a:cubicBezTo>
                <a:cubicBezTo>
                  <a:pt x="17752" y="18795"/>
                  <a:pt x="17482" y="18795"/>
                  <a:pt x="17482" y="18795"/>
                </a:cubicBezTo>
                <a:close/>
                <a:moveTo>
                  <a:pt x="18832" y="17392"/>
                </a:moveTo>
                <a:cubicBezTo>
                  <a:pt x="18292" y="17953"/>
                  <a:pt x="18292" y="17953"/>
                  <a:pt x="18292" y="17953"/>
                </a:cubicBezTo>
                <a:cubicBezTo>
                  <a:pt x="18292" y="18234"/>
                  <a:pt x="18022" y="18234"/>
                  <a:pt x="18022" y="17953"/>
                </a:cubicBezTo>
                <a:cubicBezTo>
                  <a:pt x="14782" y="14868"/>
                  <a:pt x="14782" y="14868"/>
                  <a:pt x="14782" y="14868"/>
                </a:cubicBezTo>
                <a:cubicBezTo>
                  <a:pt x="14512" y="14587"/>
                  <a:pt x="14512" y="14306"/>
                  <a:pt x="14782" y="14306"/>
                </a:cubicBezTo>
                <a:cubicBezTo>
                  <a:pt x="15322" y="13465"/>
                  <a:pt x="15322" y="13465"/>
                  <a:pt x="15322" y="13465"/>
                </a:cubicBezTo>
                <a:cubicBezTo>
                  <a:pt x="15322" y="13465"/>
                  <a:pt x="15322" y="13184"/>
                  <a:pt x="15322" y="13184"/>
                </a:cubicBezTo>
                <a:cubicBezTo>
                  <a:pt x="15322" y="13184"/>
                  <a:pt x="15322" y="13465"/>
                  <a:pt x="15592" y="13465"/>
                </a:cubicBezTo>
                <a:cubicBezTo>
                  <a:pt x="18832" y="16831"/>
                  <a:pt x="18832" y="16831"/>
                  <a:pt x="18832" y="16831"/>
                </a:cubicBezTo>
                <a:cubicBezTo>
                  <a:pt x="18832" y="16831"/>
                  <a:pt x="18832" y="17112"/>
                  <a:pt x="18832" y="173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" name="Shape">
            <a:extLst>
              <a:ext uri="{FF2B5EF4-FFF2-40B4-BE49-F238E27FC236}">
                <a16:creationId xmlns:a16="http://schemas.microsoft.com/office/drawing/2014/main" id="{861C1BF8-5B08-4899-A941-A25B431D3724}"/>
              </a:ext>
            </a:extLst>
          </p:cNvPr>
          <p:cNvSpPr/>
          <p:nvPr/>
        </p:nvSpPr>
        <p:spPr>
          <a:xfrm>
            <a:off x="3696268" y="1955949"/>
            <a:ext cx="345815" cy="3702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600" y="4670"/>
                </a:moveTo>
                <a:cubicBezTo>
                  <a:pt x="5400" y="4670"/>
                  <a:pt x="5400" y="4670"/>
                  <a:pt x="5400" y="4670"/>
                </a:cubicBezTo>
                <a:cubicBezTo>
                  <a:pt x="5400" y="6714"/>
                  <a:pt x="5400" y="6714"/>
                  <a:pt x="5400" y="6714"/>
                </a:cubicBezTo>
                <a:cubicBezTo>
                  <a:pt x="3600" y="6714"/>
                  <a:pt x="3600" y="6714"/>
                  <a:pt x="3600" y="6714"/>
                </a:cubicBezTo>
                <a:lnTo>
                  <a:pt x="3600" y="4670"/>
                </a:lnTo>
                <a:close/>
                <a:moveTo>
                  <a:pt x="7500" y="6714"/>
                </a:moveTo>
                <a:cubicBezTo>
                  <a:pt x="9000" y="6714"/>
                  <a:pt x="9000" y="6714"/>
                  <a:pt x="9000" y="6714"/>
                </a:cubicBezTo>
                <a:cubicBezTo>
                  <a:pt x="9000" y="4670"/>
                  <a:pt x="9000" y="4670"/>
                  <a:pt x="9000" y="4670"/>
                </a:cubicBezTo>
                <a:cubicBezTo>
                  <a:pt x="7500" y="4670"/>
                  <a:pt x="7500" y="4670"/>
                  <a:pt x="7500" y="4670"/>
                </a:cubicBezTo>
                <a:lnTo>
                  <a:pt x="7500" y="6714"/>
                </a:lnTo>
                <a:close/>
                <a:moveTo>
                  <a:pt x="3600" y="10800"/>
                </a:moveTo>
                <a:cubicBezTo>
                  <a:pt x="5400" y="10800"/>
                  <a:pt x="5400" y="10800"/>
                  <a:pt x="5400" y="10800"/>
                </a:cubicBezTo>
                <a:cubicBezTo>
                  <a:pt x="5400" y="8465"/>
                  <a:pt x="5400" y="8465"/>
                  <a:pt x="5400" y="8465"/>
                </a:cubicBezTo>
                <a:cubicBezTo>
                  <a:pt x="3600" y="8465"/>
                  <a:pt x="3600" y="8465"/>
                  <a:pt x="3600" y="8465"/>
                </a:cubicBezTo>
                <a:lnTo>
                  <a:pt x="3600" y="10800"/>
                </a:lnTo>
                <a:close/>
                <a:moveTo>
                  <a:pt x="7500" y="10800"/>
                </a:moveTo>
                <a:cubicBezTo>
                  <a:pt x="9000" y="10800"/>
                  <a:pt x="9000" y="10800"/>
                  <a:pt x="9000" y="10800"/>
                </a:cubicBezTo>
                <a:cubicBezTo>
                  <a:pt x="9000" y="8465"/>
                  <a:pt x="9000" y="8465"/>
                  <a:pt x="9000" y="8465"/>
                </a:cubicBezTo>
                <a:cubicBezTo>
                  <a:pt x="7500" y="8465"/>
                  <a:pt x="7500" y="8465"/>
                  <a:pt x="7500" y="8465"/>
                </a:cubicBezTo>
                <a:lnTo>
                  <a:pt x="7500" y="10800"/>
                </a:lnTo>
                <a:close/>
                <a:moveTo>
                  <a:pt x="3600" y="14595"/>
                </a:moveTo>
                <a:cubicBezTo>
                  <a:pt x="5400" y="14595"/>
                  <a:pt x="5400" y="14595"/>
                  <a:pt x="5400" y="14595"/>
                </a:cubicBezTo>
                <a:cubicBezTo>
                  <a:pt x="5400" y="12551"/>
                  <a:pt x="5400" y="12551"/>
                  <a:pt x="5400" y="12551"/>
                </a:cubicBezTo>
                <a:cubicBezTo>
                  <a:pt x="3600" y="12551"/>
                  <a:pt x="3600" y="12551"/>
                  <a:pt x="3600" y="12551"/>
                </a:cubicBezTo>
                <a:lnTo>
                  <a:pt x="3600" y="14595"/>
                </a:lnTo>
                <a:close/>
                <a:moveTo>
                  <a:pt x="7500" y="14595"/>
                </a:moveTo>
                <a:cubicBezTo>
                  <a:pt x="9000" y="14595"/>
                  <a:pt x="9000" y="14595"/>
                  <a:pt x="9000" y="14595"/>
                </a:cubicBezTo>
                <a:cubicBezTo>
                  <a:pt x="9000" y="12551"/>
                  <a:pt x="9000" y="12551"/>
                  <a:pt x="9000" y="12551"/>
                </a:cubicBezTo>
                <a:cubicBezTo>
                  <a:pt x="7500" y="12551"/>
                  <a:pt x="7500" y="12551"/>
                  <a:pt x="7500" y="12551"/>
                </a:cubicBezTo>
                <a:lnTo>
                  <a:pt x="7500" y="14595"/>
                </a:lnTo>
                <a:close/>
                <a:moveTo>
                  <a:pt x="20700" y="8465"/>
                </a:moveTo>
                <a:cubicBezTo>
                  <a:pt x="20700" y="18681"/>
                  <a:pt x="20700" y="18681"/>
                  <a:pt x="20700" y="18681"/>
                </a:cubicBezTo>
                <a:cubicBezTo>
                  <a:pt x="21000" y="18681"/>
                  <a:pt x="21000" y="18681"/>
                  <a:pt x="21000" y="18681"/>
                </a:cubicBezTo>
                <a:cubicBezTo>
                  <a:pt x="21300" y="18681"/>
                  <a:pt x="21600" y="18973"/>
                  <a:pt x="21600" y="19265"/>
                </a:cubicBezTo>
                <a:cubicBezTo>
                  <a:pt x="21600" y="21016"/>
                  <a:pt x="21600" y="21016"/>
                  <a:pt x="21600" y="21016"/>
                </a:cubicBezTo>
                <a:cubicBezTo>
                  <a:pt x="21600" y="21308"/>
                  <a:pt x="21300" y="21600"/>
                  <a:pt x="21000" y="21600"/>
                </a:cubicBezTo>
                <a:cubicBezTo>
                  <a:pt x="12000" y="21600"/>
                  <a:pt x="12000" y="21600"/>
                  <a:pt x="12000" y="21600"/>
                </a:cubicBezTo>
                <a:cubicBezTo>
                  <a:pt x="9600" y="21600"/>
                  <a:pt x="9600" y="21600"/>
                  <a:pt x="9600" y="21600"/>
                </a:cubicBezTo>
                <a:cubicBezTo>
                  <a:pt x="600" y="21600"/>
                  <a:pt x="600" y="21600"/>
                  <a:pt x="600" y="21600"/>
                </a:cubicBezTo>
                <a:cubicBezTo>
                  <a:pt x="300" y="21600"/>
                  <a:pt x="0" y="21308"/>
                  <a:pt x="0" y="21016"/>
                </a:cubicBezTo>
                <a:cubicBezTo>
                  <a:pt x="0" y="19265"/>
                  <a:pt x="0" y="19265"/>
                  <a:pt x="0" y="19265"/>
                </a:cubicBezTo>
                <a:cubicBezTo>
                  <a:pt x="0" y="18973"/>
                  <a:pt x="300" y="18681"/>
                  <a:pt x="600" y="18681"/>
                </a:cubicBezTo>
                <a:cubicBezTo>
                  <a:pt x="900" y="18681"/>
                  <a:pt x="900" y="18681"/>
                  <a:pt x="900" y="18681"/>
                </a:cubicBezTo>
                <a:cubicBezTo>
                  <a:pt x="900" y="2919"/>
                  <a:pt x="900" y="2919"/>
                  <a:pt x="900" y="2919"/>
                </a:cubicBezTo>
                <a:cubicBezTo>
                  <a:pt x="600" y="2919"/>
                  <a:pt x="600" y="2919"/>
                  <a:pt x="600" y="2919"/>
                </a:cubicBezTo>
                <a:cubicBezTo>
                  <a:pt x="300" y="2919"/>
                  <a:pt x="0" y="2627"/>
                  <a:pt x="0" y="2335"/>
                </a:cubicBezTo>
                <a:cubicBezTo>
                  <a:pt x="0" y="584"/>
                  <a:pt x="0" y="584"/>
                  <a:pt x="0" y="584"/>
                </a:cubicBezTo>
                <a:cubicBezTo>
                  <a:pt x="0" y="292"/>
                  <a:pt x="300" y="0"/>
                  <a:pt x="600" y="0"/>
                </a:cubicBezTo>
                <a:cubicBezTo>
                  <a:pt x="12000" y="0"/>
                  <a:pt x="12000" y="0"/>
                  <a:pt x="12000" y="0"/>
                </a:cubicBezTo>
                <a:cubicBezTo>
                  <a:pt x="12300" y="0"/>
                  <a:pt x="12600" y="292"/>
                  <a:pt x="12600" y="584"/>
                </a:cubicBezTo>
                <a:cubicBezTo>
                  <a:pt x="12600" y="2335"/>
                  <a:pt x="12600" y="2335"/>
                  <a:pt x="12600" y="2335"/>
                </a:cubicBezTo>
                <a:cubicBezTo>
                  <a:pt x="12600" y="2627"/>
                  <a:pt x="12300" y="2919"/>
                  <a:pt x="12000" y="2919"/>
                </a:cubicBezTo>
                <a:cubicBezTo>
                  <a:pt x="11700" y="2919"/>
                  <a:pt x="11700" y="2919"/>
                  <a:pt x="11700" y="2919"/>
                </a:cubicBezTo>
                <a:cubicBezTo>
                  <a:pt x="11700" y="5546"/>
                  <a:pt x="11700" y="5546"/>
                  <a:pt x="11700" y="5546"/>
                </a:cubicBezTo>
                <a:cubicBezTo>
                  <a:pt x="12000" y="5546"/>
                  <a:pt x="12000" y="5546"/>
                  <a:pt x="12000" y="5546"/>
                </a:cubicBezTo>
                <a:cubicBezTo>
                  <a:pt x="12000" y="4962"/>
                  <a:pt x="12000" y="4962"/>
                  <a:pt x="12000" y="4962"/>
                </a:cubicBezTo>
                <a:cubicBezTo>
                  <a:pt x="12000" y="4670"/>
                  <a:pt x="12300" y="4378"/>
                  <a:pt x="12600" y="4378"/>
                </a:cubicBezTo>
                <a:cubicBezTo>
                  <a:pt x="15600" y="4378"/>
                  <a:pt x="15600" y="4378"/>
                  <a:pt x="15600" y="4378"/>
                </a:cubicBezTo>
                <a:cubicBezTo>
                  <a:pt x="15900" y="4378"/>
                  <a:pt x="16200" y="4670"/>
                  <a:pt x="16200" y="4962"/>
                </a:cubicBezTo>
                <a:cubicBezTo>
                  <a:pt x="16200" y="5546"/>
                  <a:pt x="16200" y="5546"/>
                  <a:pt x="16200" y="5546"/>
                </a:cubicBezTo>
                <a:cubicBezTo>
                  <a:pt x="16800" y="5546"/>
                  <a:pt x="16800" y="5546"/>
                  <a:pt x="16800" y="5546"/>
                </a:cubicBezTo>
                <a:cubicBezTo>
                  <a:pt x="16800" y="3795"/>
                  <a:pt x="16800" y="3795"/>
                  <a:pt x="16800" y="3795"/>
                </a:cubicBezTo>
                <a:cubicBezTo>
                  <a:pt x="16800" y="3503"/>
                  <a:pt x="17100" y="3211"/>
                  <a:pt x="17400" y="3211"/>
                </a:cubicBezTo>
                <a:cubicBezTo>
                  <a:pt x="18900" y="3211"/>
                  <a:pt x="18900" y="3211"/>
                  <a:pt x="18900" y="3211"/>
                </a:cubicBezTo>
                <a:cubicBezTo>
                  <a:pt x="19200" y="3211"/>
                  <a:pt x="19500" y="3503"/>
                  <a:pt x="19500" y="3795"/>
                </a:cubicBezTo>
                <a:cubicBezTo>
                  <a:pt x="19500" y="5546"/>
                  <a:pt x="19500" y="5546"/>
                  <a:pt x="19500" y="5546"/>
                </a:cubicBezTo>
                <a:cubicBezTo>
                  <a:pt x="21000" y="5546"/>
                  <a:pt x="21000" y="5546"/>
                  <a:pt x="21000" y="5546"/>
                </a:cubicBezTo>
                <a:cubicBezTo>
                  <a:pt x="21300" y="5546"/>
                  <a:pt x="21600" y="5838"/>
                  <a:pt x="21600" y="6130"/>
                </a:cubicBezTo>
                <a:cubicBezTo>
                  <a:pt x="21600" y="7881"/>
                  <a:pt x="21600" y="7881"/>
                  <a:pt x="21600" y="7881"/>
                </a:cubicBezTo>
                <a:cubicBezTo>
                  <a:pt x="21600" y="8173"/>
                  <a:pt x="21300" y="8465"/>
                  <a:pt x="21000" y="8465"/>
                </a:cubicBezTo>
                <a:lnTo>
                  <a:pt x="20700" y="8465"/>
                </a:lnTo>
                <a:close/>
                <a:moveTo>
                  <a:pt x="9300" y="20724"/>
                </a:moveTo>
                <a:cubicBezTo>
                  <a:pt x="9900" y="20724"/>
                  <a:pt x="9900" y="20724"/>
                  <a:pt x="9900" y="20724"/>
                </a:cubicBezTo>
                <a:cubicBezTo>
                  <a:pt x="11700" y="20724"/>
                  <a:pt x="11700" y="20724"/>
                  <a:pt x="11700" y="20724"/>
                </a:cubicBezTo>
                <a:cubicBezTo>
                  <a:pt x="11700" y="19557"/>
                  <a:pt x="11700" y="19557"/>
                  <a:pt x="11700" y="19557"/>
                </a:cubicBezTo>
                <a:cubicBezTo>
                  <a:pt x="11100" y="19557"/>
                  <a:pt x="11100" y="19557"/>
                  <a:pt x="11100" y="19557"/>
                </a:cubicBezTo>
                <a:cubicBezTo>
                  <a:pt x="10200" y="19557"/>
                  <a:pt x="10200" y="19557"/>
                  <a:pt x="10200" y="19557"/>
                </a:cubicBezTo>
                <a:cubicBezTo>
                  <a:pt x="9900" y="19557"/>
                  <a:pt x="9900" y="19557"/>
                  <a:pt x="9900" y="19557"/>
                </a:cubicBezTo>
                <a:cubicBezTo>
                  <a:pt x="9300" y="19557"/>
                  <a:pt x="9300" y="19557"/>
                  <a:pt x="9300" y="19557"/>
                </a:cubicBezTo>
                <a:cubicBezTo>
                  <a:pt x="1500" y="19557"/>
                  <a:pt x="1500" y="19557"/>
                  <a:pt x="1500" y="19557"/>
                </a:cubicBezTo>
                <a:cubicBezTo>
                  <a:pt x="900" y="19557"/>
                  <a:pt x="900" y="19557"/>
                  <a:pt x="900" y="19557"/>
                </a:cubicBezTo>
                <a:cubicBezTo>
                  <a:pt x="900" y="20724"/>
                  <a:pt x="900" y="20724"/>
                  <a:pt x="900" y="20724"/>
                </a:cubicBezTo>
                <a:lnTo>
                  <a:pt x="9300" y="20724"/>
                </a:lnTo>
                <a:close/>
                <a:moveTo>
                  <a:pt x="10800" y="6422"/>
                </a:moveTo>
                <a:cubicBezTo>
                  <a:pt x="10800" y="5838"/>
                  <a:pt x="10800" y="5838"/>
                  <a:pt x="10800" y="5838"/>
                </a:cubicBezTo>
                <a:cubicBezTo>
                  <a:pt x="10800" y="2627"/>
                  <a:pt x="10800" y="2627"/>
                  <a:pt x="10800" y="2627"/>
                </a:cubicBezTo>
                <a:cubicBezTo>
                  <a:pt x="1800" y="2627"/>
                  <a:pt x="1800" y="2627"/>
                  <a:pt x="1800" y="2627"/>
                </a:cubicBezTo>
                <a:cubicBezTo>
                  <a:pt x="1800" y="18973"/>
                  <a:pt x="1800" y="18973"/>
                  <a:pt x="1800" y="18973"/>
                </a:cubicBezTo>
                <a:cubicBezTo>
                  <a:pt x="9600" y="18973"/>
                  <a:pt x="9600" y="18973"/>
                  <a:pt x="9600" y="18973"/>
                </a:cubicBezTo>
                <a:cubicBezTo>
                  <a:pt x="9900" y="18973"/>
                  <a:pt x="9900" y="18973"/>
                  <a:pt x="9900" y="18973"/>
                </a:cubicBezTo>
                <a:cubicBezTo>
                  <a:pt x="10500" y="18973"/>
                  <a:pt x="10500" y="18973"/>
                  <a:pt x="10500" y="18973"/>
                </a:cubicBezTo>
                <a:cubicBezTo>
                  <a:pt x="10800" y="18973"/>
                  <a:pt x="10800" y="18973"/>
                  <a:pt x="10800" y="18973"/>
                </a:cubicBezTo>
                <a:cubicBezTo>
                  <a:pt x="10800" y="8173"/>
                  <a:pt x="10800" y="8173"/>
                  <a:pt x="10800" y="8173"/>
                </a:cubicBezTo>
                <a:cubicBezTo>
                  <a:pt x="10800" y="7589"/>
                  <a:pt x="10800" y="7589"/>
                  <a:pt x="10800" y="7589"/>
                </a:cubicBezTo>
                <a:lnTo>
                  <a:pt x="10800" y="6422"/>
                </a:lnTo>
                <a:close/>
                <a:moveTo>
                  <a:pt x="11700" y="876"/>
                </a:moveTo>
                <a:cubicBezTo>
                  <a:pt x="900" y="876"/>
                  <a:pt x="900" y="876"/>
                  <a:pt x="900" y="876"/>
                </a:cubicBezTo>
                <a:cubicBezTo>
                  <a:pt x="900" y="2043"/>
                  <a:pt x="900" y="2043"/>
                  <a:pt x="900" y="2043"/>
                </a:cubicBezTo>
                <a:cubicBezTo>
                  <a:pt x="1500" y="2043"/>
                  <a:pt x="1500" y="2043"/>
                  <a:pt x="1500" y="2043"/>
                </a:cubicBezTo>
                <a:cubicBezTo>
                  <a:pt x="11100" y="2043"/>
                  <a:pt x="11100" y="2043"/>
                  <a:pt x="11100" y="2043"/>
                </a:cubicBezTo>
                <a:cubicBezTo>
                  <a:pt x="11700" y="2043"/>
                  <a:pt x="11700" y="2043"/>
                  <a:pt x="11700" y="2043"/>
                </a:cubicBezTo>
                <a:lnTo>
                  <a:pt x="11700" y="876"/>
                </a:lnTo>
                <a:close/>
                <a:moveTo>
                  <a:pt x="12300" y="20724"/>
                </a:moveTo>
                <a:cubicBezTo>
                  <a:pt x="20700" y="20724"/>
                  <a:pt x="20700" y="20724"/>
                  <a:pt x="20700" y="20724"/>
                </a:cubicBezTo>
                <a:cubicBezTo>
                  <a:pt x="20700" y="19557"/>
                  <a:pt x="20700" y="19557"/>
                  <a:pt x="20700" y="19557"/>
                </a:cubicBezTo>
                <a:cubicBezTo>
                  <a:pt x="20100" y="19557"/>
                  <a:pt x="20100" y="19557"/>
                  <a:pt x="20100" y="19557"/>
                </a:cubicBezTo>
                <a:cubicBezTo>
                  <a:pt x="12300" y="19557"/>
                  <a:pt x="12300" y="19557"/>
                  <a:pt x="12300" y="19557"/>
                </a:cubicBezTo>
                <a:lnTo>
                  <a:pt x="12300" y="20724"/>
                </a:lnTo>
                <a:close/>
                <a:moveTo>
                  <a:pt x="19800" y="8173"/>
                </a:moveTo>
                <a:cubicBezTo>
                  <a:pt x="11400" y="8173"/>
                  <a:pt x="11400" y="8173"/>
                  <a:pt x="11400" y="8173"/>
                </a:cubicBezTo>
                <a:cubicBezTo>
                  <a:pt x="11400" y="18973"/>
                  <a:pt x="11400" y="18973"/>
                  <a:pt x="11400" y="18973"/>
                </a:cubicBezTo>
                <a:cubicBezTo>
                  <a:pt x="12000" y="18973"/>
                  <a:pt x="12000" y="18973"/>
                  <a:pt x="12000" y="18973"/>
                </a:cubicBezTo>
                <a:cubicBezTo>
                  <a:pt x="19800" y="18973"/>
                  <a:pt x="19800" y="18973"/>
                  <a:pt x="19800" y="18973"/>
                </a:cubicBezTo>
                <a:lnTo>
                  <a:pt x="19800" y="8173"/>
                </a:lnTo>
                <a:close/>
                <a:moveTo>
                  <a:pt x="20100" y="7589"/>
                </a:moveTo>
                <a:cubicBezTo>
                  <a:pt x="20700" y="7589"/>
                  <a:pt x="20700" y="7589"/>
                  <a:pt x="20700" y="7589"/>
                </a:cubicBezTo>
                <a:cubicBezTo>
                  <a:pt x="20700" y="6422"/>
                  <a:pt x="20700" y="6422"/>
                  <a:pt x="20700" y="6422"/>
                </a:cubicBezTo>
                <a:cubicBezTo>
                  <a:pt x="18900" y="6422"/>
                  <a:pt x="18900" y="6422"/>
                  <a:pt x="18900" y="6422"/>
                </a:cubicBezTo>
                <a:cubicBezTo>
                  <a:pt x="17400" y="6422"/>
                  <a:pt x="17400" y="6422"/>
                  <a:pt x="17400" y="6422"/>
                </a:cubicBezTo>
                <a:cubicBezTo>
                  <a:pt x="15600" y="6422"/>
                  <a:pt x="15600" y="6422"/>
                  <a:pt x="15600" y="6422"/>
                </a:cubicBezTo>
                <a:cubicBezTo>
                  <a:pt x="12600" y="6422"/>
                  <a:pt x="12600" y="6422"/>
                  <a:pt x="12600" y="6422"/>
                </a:cubicBezTo>
                <a:cubicBezTo>
                  <a:pt x="11400" y="6422"/>
                  <a:pt x="11400" y="6422"/>
                  <a:pt x="11400" y="6422"/>
                </a:cubicBezTo>
                <a:cubicBezTo>
                  <a:pt x="11400" y="7589"/>
                  <a:pt x="11400" y="7589"/>
                  <a:pt x="11400" y="7589"/>
                </a:cubicBezTo>
                <a:lnTo>
                  <a:pt x="20100" y="7589"/>
                </a:lnTo>
                <a:close/>
                <a:moveTo>
                  <a:pt x="15300" y="5838"/>
                </a:moveTo>
                <a:cubicBezTo>
                  <a:pt x="15300" y="5254"/>
                  <a:pt x="15300" y="5254"/>
                  <a:pt x="15300" y="5254"/>
                </a:cubicBezTo>
                <a:cubicBezTo>
                  <a:pt x="12900" y="5254"/>
                  <a:pt x="12900" y="5254"/>
                  <a:pt x="12900" y="5254"/>
                </a:cubicBezTo>
                <a:cubicBezTo>
                  <a:pt x="12900" y="5838"/>
                  <a:pt x="12900" y="5838"/>
                  <a:pt x="12900" y="5838"/>
                </a:cubicBezTo>
                <a:lnTo>
                  <a:pt x="15300" y="5838"/>
                </a:lnTo>
                <a:close/>
                <a:moveTo>
                  <a:pt x="18600" y="5838"/>
                </a:moveTo>
                <a:cubicBezTo>
                  <a:pt x="18600" y="4086"/>
                  <a:pt x="18600" y="4086"/>
                  <a:pt x="18600" y="4086"/>
                </a:cubicBezTo>
                <a:cubicBezTo>
                  <a:pt x="17700" y="4086"/>
                  <a:pt x="17700" y="4086"/>
                  <a:pt x="17700" y="4086"/>
                </a:cubicBezTo>
                <a:cubicBezTo>
                  <a:pt x="17700" y="5838"/>
                  <a:pt x="17700" y="5838"/>
                  <a:pt x="17700" y="5838"/>
                </a:cubicBezTo>
                <a:lnTo>
                  <a:pt x="18600" y="5838"/>
                </a:lnTo>
                <a:close/>
                <a:moveTo>
                  <a:pt x="18000" y="9632"/>
                </a:moveTo>
                <a:cubicBezTo>
                  <a:pt x="16200" y="9632"/>
                  <a:pt x="16200" y="9632"/>
                  <a:pt x="16200" y="9632"/>
                </a:cubicBezTo>
                <a:cubicBezTo>
                  <a:pt x="16200" y="11968"/>
                  <a:pt x="16200" y="11968"/>
                  <a:pt x="16200" y="11968"/>
                </a:cubicBezTo>
                <a:cubicBezTo>
                  <a:pt x="18000" y="11968"/>
                  <a:pt x="18000" y="11968"/>
                  <a:pt x="18000" y="11968"/>
                </a:cubicBezTo>
                <a:lnTo>
                  <a:pt x="18000" y="9632"/>
                </a:lnTo>
                <a:close/>
                <a:moveTo>
                  <a:pt x="14700" y="9632"/>
                </a:moveTo>
                <a:cubicBezTo>
                  <a:pt x="13200" y="9632"/>
                  <a:pt x="13200" y="9632"/>
                  <a:pt x="13200" y="9632"/>
                </a:cubicBezTo>
                <a:cubicBezTo>
                  <a:pt x="13200" y="11968"/>
                  <a:pt x="13200" y="11968"/>
                  <a:pt x="13200" y="11968"/>
                </a:cubicBezTo>
                <a:cubicBezTo>
                  <a:pt x="14700" y="11968"/>
                  <a:pt x="14700" y="11968"/>
                  <a:pt x="14700" y="11968"/>
                </a:cubicBezTo>
                <a:lnTo>
                  <a:pt x="14700" y="9632"/>
                </a:lnTo>
                <a:close/>
                <a:moveTo>
                  <a:pt x="18000" y="13719"/>
                </a:moveTo>
                <a:cubicBezTo>
                  <a:pt x="16200" y="13719"/>
                  <a:pt x="16200" y="13719"/>
                  <a:pt x="16200" y="13719"/>
                </a:cubicBezTo>
                <a:cubicBezTo>
                  <a:pt x="16200" y="15762"/>
                  <a:pt x="16200" y="15762"/>
                  <a:pt x="16200" y="15762"/>
                </a:cubicBezTo>
                <a:cubicBezTo>
                  <a:pt x="18000" y="15762"/>
                  <a:pt x="18000" y="15762"/>
                  <a:pt x="18000" y="15762"/>
                </a:cubicBezTo>
                <a:lnTo>
                  <a:pt x="18000" y="13719"/>
                </a:lnTo>
                <a:close/>
                <a:moveTo>
                  <a:pt x="14700" y="13719"/>
                </a:moveTo>
                <a:cubicBezTo>
                  <a:pt x="13200" y="13719"/>
                  <a:pt x="13200" y="13719"/>
                  <a:pt x="13200" y="13719"/>
                </a:cubicBezTo>
                <a:cubicBezTo>
                  <a:pt x="13200" y="15762"/>
                  <a:pt x="13200" y="15762"/>
                  <a:pt x="13200" y="15762"/>
                </a:cubicBezTo>
                <a:cubicBezTo>
                  <a:pt x="14700" y="15762"/>
                  <a:pt x="14700" y="15762"/>
                  <a:pt x="14700" y="15762"/>
                </a:cubicBezTo>
                <a:lnTo>
                  <a:pt x="14700" y="1371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" name="Shape">
            <a:extLst>
              <a:ext uri="{FF2B5EF4-FFF2-40B4-BE49-F238E27FC236}">
                <a16:creationId xmlns:a16="http://schemas.microsoft.com/office/drawing/2014/main" id="{406AAAB0-F89F-4DAA-80D7-E7CD361AB4F9}"/>
              </a:ext>
            </a:extLst>
          </p:cNvPr>
          <p:cNvSpPr/>
          <p:nvPr/>
        </p:nvSpPr>
        <p:spPr>
          <a:xfrm>
            <a:off x="5114672" y="2690719"/>
            <a:ext cx="208887" cy="3763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27" h="21600" extrusionOk="0">
                <a:moveTo>
                  <a:pt x="20836" y="8352"/>
                </a:moveTo>
                <a:cubicBezTo>
                  <a:pt x="20836" y="8352"/>
                  <a:pt x="20836" y="8064"/>
                  <a:pt x="20836" y="8064"/>
                </a:cubicBezTo>
                <a:cubicBezTo>
                  <a:pt x="20836" y="8064"/>
                  <a:pt x="18872" y="8352"/>
                  <a:pt x="16909" y="7776"/>
                </a:cubicBezTo>
                <a:cubicBezTo>
                  <a:pt x="14454" y="7200"/>
                  <a:pt x="12491" y="5184"/>
                  <a:pt x="12491" y="4608"/>
                </a:cubicBezTo>
                <a:cubicBezTo>
                  <a:pt x="14945" y="3456"/>
                  <a:pt x="14945" y="3456"/>
                  <a:pt x="14945" y="3456"/>
                </a:cubicBezTo>
                <a:cubicBezTo>
                  <a:pt x="14945" y="3168"/>
                  <a:pt x="15436" y="2880"/>
                  <a:pt x="14945" y="2592"/>
                </a:cubicBezTo>
                <a:cubicBezTo>
                  <a:pt x="12982" y="288"/>
                  <a:pt x="12982" y="288"/>
                  <a:pt x="12982" y="288"/>
                </a:cubicBezTo>
                <a:cubicBezTo>
                  <a:pt x="12982" y="288"/>
                  <a:pt x="12491" y="0"/>
                  <a:pt x="12491" y="0"/>
                </a:cubicBezTo>
                <a:cubicBezTo>
                  <a:pt x="5618" y="0"/>
                  <a:pt x="5618" y="0"/>
                  <a:pt x="5618" y="0"/>
                </a:cubicBezTo>
                <a:cubicBezTo>
                  <a:pt x="5127" y="0"/>
                  <a:pt x="4636" y="288"/>
                  <a:pt x="4636" y="288"/>
                </a:cubicBezTo>
                <a:cubicBezTo>
                  <a:pt x="2672" y="2592"/>
                  <a:pt x="2672" y="2592"/>
                  <a:pt x="2672" y="2592"/>
                </a:cubicBezTo>
                <a:cubicBezTo>
                  <a:pt x="2672" y="2880"/>
                  <a:pt x="2672" y="3168"/>
                  <a:pt x="3163" y="3456"/>
                </a:cubicBezTo>
                <a:cubicBezTo>
                  <a:pt x="6109" y="4896"/>
                  <a:pt x="6109" y="4896"/>
                  <a:pt x="6109" y="4896"/>
                </a:cubicBezTo>
                <a:cubicBezTo>
                  <a:pt x="218" y="16992"/>
                  <a:pt x="218" y="16992"/>
                  <a:pt x="218" y="16992"/>
                </a:cubicBezTo>
                <a:cubicBezTo>
                  <a:pt x="-273" y="17280"/>
                  <a:pt x="218" y="17568"/>
                  <a:pt x="218" y="17568"/>
                </a:cubicBezTo>
                <a:cubicBezTo>
                  <a:pt x="8072" y="21600"/>
                  <a:pt x="8072" y="21600"/>
                  <a:pt x="8072" y="21600"/>
                </a:cubicBezTo>
                <a:cubicBezTo>
                  <a:pt x="8563" y="21600"/>
                  <a:pt x="8563" y="21600"/>
                  <a:pt x="9054" y="21600"/>
                </a:cubicBezTo>
                <a:cubicBezTo>
                  <a:pt x="9054" y="21600"/>
                  <a:pt x="9545" y="21600"/>
                  <a:pt x="9545" y="21600"/>
                </a:cubicBezTo>
                <a:cubicBezTo>
                  <a:pt x="17400" y="17568"/>
                  <a:pt x="17400" y="17568"/>
                  <a:pt x="17400" y="17568"/>
                </a:cubicBezTo>
                <a:cubicBezTo>
                  <a:pt x="17891" y="17568"/>
                  <a:pt x="17891" y="17280"/>
                  <a:pt x="17891" y="16992"/>
                </a:cubicBezTo>
                <a:cubicBezTo>
                  <a:pt x="13963" y="9216"/>
                  <a:pt x="13963" y="9216"/>
                  <a:pt x="13963" y="9216"/>
                </a:cubicBezTo>
                <a:cubicBezTo>
                  <a:pt x="14945" y="9504"/>
                  <a:pt x="15436" y="9792"/>
                  <a:pt x="16909" y="9792"/>
                </a:cubicBezTo>
                <a:cubicBezTo>
                  <a:pt x="17400" y="10080"/>
                  <a:pt x="17891" y="10080"/>
                  <a:pt x="18382" y="10080"/>
                </a:cubicBezTo>
                <a:cubicBezTo>
                  <a:pt x="19363" y="10080"/>
                  <a:pt x="20836" y="9792"/>
                  <a:pt x="20836" y="9792"/>
                </a:cubicBezTo>
                <a:cubicBezTo>
                  <a:pt x="20836" y="9792"/>
                  <a:pt x="21327" y="9792"/>
                  <a:pt x="21327" y="9504"/>
                </a:cubicBezTo>
                <a:cubicBezTo>
                  <a:pt x="21327" y="8352"/>
                  <a:pt x="21327" y="8352"/>
                  <a:pt x="21327" y="8352"/>
                </a:cubicBezTo>
                <a:cubicBezTo>
                  <a:pt x="21327" y="8352"/>
                  <a:pt x="21327" y="8352"/>
                  <a:pt x="20836" y="8352"/>
                </a:cubicBezTo>
                <a:close/>
                <a:moveTo>
                  <a:pt x="13472" y="2880"/>
                </a:moveTo>
                <a:cubicBezTo>
                  <a:pt x="11018" y="4320"/>
                  <a:pt x="11018" y="4320"/>
                  <a:pt x="11018" y="4320"/>
                </a:cubicBezTo>
                <a:cubicBezTo>
                  <a:pt x="11018" y="4032"/>
                  <a:pt x="11018" y="4032"/>
                  <a:pt x="11018" y="4032"/>
                </a:cubicBezTo>
                <a:cubicBezTo>
                  <a:pt x="9054" y="4032"/>
                  <a:pt x="9054" y="4032"/>
                  <a:pt x="9054" y="4032"/>
                </a:cubicBezTo>
                <a:cubicBezTo>
                  <a:pt x="13472" y="2592"/>
                  <a:pt x="13472" y="2592"/>
                  <a:pt x="13472" y="2592"/>
                </a:cubicBezTo>
                <a:lnTo>
                  <a:pt x="13472" y="2880"/>
                </a:lnTo>
                <a:close/>
                <a:moveTo>
                  <a:pt x="11018" y="19584"/>
                </a:moveTo>
                <a:cubicBezTo>
                  <a:pt x="8563" y="20448"/>
                  <a:pt x="8563" y="20448"/>
                  <a:pt x="8563" y="20448"/>
                </a:cubicBezTo>
                <a:cubicBezTo>
                  <a:pt x="8072" y="20160"/>
                  <a:pt x="8072" y="20160"/>
                  <a:pt x="8072" y="20160"/>
                </a:cubicBezTo>
                <a:cubicBezTo>
                  <a:pt x="16418" y="16992"/>
                  <a:pt x="16418" y="16992"/>
                  <a:pt x="16418" y="16992"/>
                </a:cubicBezTo>
                <a:cubicBezTo>
                  <a:pt x="16418" y="16992"/>
                  <a:pt x="16418" y="16992"/>
                  <a:pt x="16418" y="16992"/>
                </a:cubicBezTo>
                <a:lnTo>
                  <a:pt x="11018" y="19584"/>
                </a:lnTo>
                <a:close/>
                <a:moveTo>
                  <a:pt x="7582" y="19872"/>
                </a:moveTo>
                <a:cubicBezTo>
                  <a:pt x="5618" y="19296"/>
                  <a:pt x="5618" y="19296"/>
                  <a:pt x="5618" y="19296"/>
                </a:cubicBezTo>
                <a:cubicBezTo>
                  <a:pt x="15436" y="15264"/>
                  <a:pt x="15436" y="15264"/>
                  <a:pt x="15436" y="15264"/>
                </a:cubicBezTo>
                <a:cubicBezTo>
                  <a:pt x="15927" y="16416"/>
                  <a:pt x="15927" y="16416"/>
                  <a:pt x="15927" y="16416"/>
                </a:cubicBezTo>
                <a:lnTo>
                  <a:pt x="7582" y="19872"/>
                </a:lnTo>
                <a:close/>
                <a:moveTo>
                  <a:pt x="5127" y="18720"/>
                </a:moveTo>
                <a:cubicBezTo>
                  <a:pt x="4636" y="18720"/>
                  <a:pt x="4636" y="18720"/>
                  <a:pt x="4636" y="18720"/>
                </a:cubicBezTo>
                <a:cubicBezTo>
                  <a:pt x="4636" y="18432"/>
                  <a:pt x="4636" y="18432"/>
                  <a:pt x="4636" y="18432"/>
                </a:cubicBezTo>
                <a:cubicBezTo>
                  <a:pt x="14945" y="14400"/>
                  <a:pt x="14945" y="14400"/>
                  <a:pt x="14945" y="14400"/>
                </a:cubicBezTo>
                <a:cubicBezTo>
                  <a:pt x="14945" y="14688"/>
                  <a:pt x="14945" y="14688"/>
                  <a:pt x="14945" y="14688"/>
                </a:cubicBezTo>
                <a:lnTo>
                  <a:pt x="5127" y="18720"/>
                </a:lnTo>
                <a:close/>
                <a:moveTo>
                  <a:pt x="3654" y="18144"/>
                </a:moveTo>
                <a:cubicBezTo>
                  <a:pt x="2182" y="17280"/>
                  <a:pt x="2182" y="17280"/>
                  <a:pt x="2182" y="17280"/>
                </a:cubicBezTo>
                <a:cubicBezTo>
                  <a:pt x="13963" y="12672"/>
                  <a:pt x="13963" y="12672"/>
                  <a:pt x="13963" y="12672"/>
                </a:cubicBezTo>
                <a:cubicBezTo>
                  <a:pt x="14454" y="13824"/>
                  <a:pt x="14454" y="13824"/>
                  <a:pt x="14454" y="13824"/>
                </a:cubicBezTo>
                <a:lnTo>
                  <a:pt x="3654" y="18144"/>
                </a:lnTo>
                <a:close/>
                <a:moveTo>
                  <a:pt x="13963" y="12096"/>
                </a:moveTo>
                <a:cubicBezTo>
                  <a:pt x="1691" y="16992"/>
                  <a:pt x="1691" y="16992"/>
                  <a:pt x="1691" y="16992"/>
                </a:cubicBezTo>
                <a:cubicBezTo>
                  <a:pt x="1691" y="16416"/>
                  <a:pt x="1691" y="16416"/>
                  <a:pt x="1691" y="16416"/>
                </a:cubicBezTo>
                <a:cubicBezTo>
                  <a:pt x="13472" y="11520"/>
                  <a:pt x="13472" y="11520"/>
                  <a:pt x="13472" y="11520"/>
                </a:cubicBezTo>
                <a:cubicBezTo>
                  <a:pt x="13472" y="11808"/>
                  <a:pt x="13472" y="11808"/>
                  <a:pt x="13472" y="11808"/>
                </a:cubicBezTo>
                <a:lnTo>
                  <a:pt x="13963" y="12096"/>
                </a:lnTo>
                <a:close/>
                <a:moveTo>
                  <a:pt x="2182" y="15552"/>
                </a:moveTo>
                <a:cubicBezTo>
                  <a:pt x="3163" y="13824"/>
                  <a:pt x="3163" y="13824"/>
                  <a:pt x="3163" y="13824"/>
                </a:cubicBezTo>
                <a:cubicBezTo>
                  <a:pt x="12982" y="9792"/>
                  <a:pt x="12982" y="9792"/>
                  <a:pt x="12982" y="9792"/>
                </a:cubicBezTo>
                <a:cubicBezTo>
                  <a:pt x="13472" y="10944"/>
                  <a:pt x="13472" y="10944"/>
                  <a:pt x="13472" y="10944"/>
                </a:cubicBezTo>
                <a:lnTo>
                  <a:pt x="2182" y="15552"/>
                </a:lnTo>
                <a:close/>
                <a:moveTo>
                  <a:pt x="12491" y="9216"/>
                </a:moveTo>
                <a:cubicBezTo>
                  <a:pt x="3654" y="12960"/>
                  <a:pt x="3654" y="12960"/>
                  <a:pt x="3654" y="12960"/>
                </a:cubicBezTo>
                <a:cubicBezTo>
                  <a:pt x="3654" y="12384"/>
                  <a:pt x="3654" y="12384"/>
                  <a:pt x="3654" y="12384"/>
                </a:cubicBezTo>
                <a:cubicBezTo>
                  <a:pt x="12491" y="8928"/>
                  <a:pt x="12491" y="8928"/>
                  <a:pt x="12491" y="8928"/>
                </a:cubicBezTo>
                <a:cubicBezTo>
                  <a:pt x="12491" y="9216"/>
                  <a:pt x="12491" y="9216"/>
                  <a:pt x="12491" y="9216"/>
                </a:cubicBezTo>
                <a:close/>
                <a:moveTo>
                  <a:pt x="12000" y="8352"/>
                </a:moveTo>
                <a:cubicBezTo>
                  <a:pt x="4145" y="11520"/>
                  <a:pt x="4145" y="11520"/>
                  <a:pt x="4145" y="11520"/>
                </a:cubicBezTo>
                <a:cubicBezTo>
                  <a:pt x="5127" y="9792"/>
                  <a:pt x="5127" y="9792"/>
                  <a:pt x="5127" y="9792"/>
                </a:cubicBezTo>
                <a:cubicBezTo>
                  <a:pt x="11509" y="7200"/>
                  <a:pt x="11509" y="7200"/>
                  <a:pt x="11509" y="7200"/>
                </a:cubicBezTo>
                <a:lnTo>
                  <a:pt x="12000" y="8352"/>
                </a:lnTo>
                <a:close/>
                <a:moveTo>
                  <a:pt x="12982" y="2016"/>
                </a:moveTo>
                <a:cubicBezTo>
                  <a:pt x="7582" y="4032"/>
                  <a:pt x="7582" y="4032"/>
                  <a:pt x="7582" y="4032"/>
                </a:cubicBezTo>
                <a:cubicBezTo>
                  <a:pt x="7091" y="4032"/>
                  <a:pt x="7091" y="4032"/>
                  <a:pt x="7091" y="4032"/>
                </a:cubicBezTo>
                <a:cubicBezTo>
                  <a:pt x="7091" y="4032"/>
                  <a:pt x="6600" y="4032"/>
                  <a:pt x="6600" y="4320"/>
                </a:cubicBezTo>
                <a:cubicBezTo>
                  <a:pt x="6600" y="4032"/>
                  <a:pt x="6600" y="4032"/>
                  <a:pt x="6600" y="4032"/>
                </a:cubicBezTo>
                <a:cubicBezTo>
                  <a:pt x="6600" y="4032"/>
                  <a:pt x="6600" y="4032"/>
                  <a:pt x="6600" y="4032"/>
                </a:cubicBezTo>
                <a:cubicBezTo>
                  <a:pt x="12491" y="1728"/>
                  <a:pt x="12491" y="1728"/>
                  <a:pt x="12491" y="1728"/>
                </a:cubicBezTo>
                <a:cubicBezTo>
                  <a:pt x="12982" y="1728"/>
                  <a:pt x="12982" y="1728"/>
                  <a:pt x="12982" y="1728"/>
                </a:cubicBezTo>
                <a:lnTo>
                  <a:pt x="12982" y="2016"/>
                </a:lnTo>
                <a:close/>
                <a:moveTo>
                  <a:pt x="5618" y="3744"/>
                </a:moveTo>
                <a:cubicBezTo>
                  <a:pt x="4145" y="2880"/>
                  <a:pt x="4145" y="2880"/>
                  <a:pt x="4145" y="2880"/>
                </a:cubicBezTo>
                <a:cubicBezTo>
                  <a:pt x="5618" y="864"/>
                  <a:pt x="5618" y="864"/>
                  <a:pt x="5618" y="864"/>
                </a:cubicBezTo>
                <a:cubicBezTo>
                  <a:pt x="12000" y="864"/>
                  <a:pt x="12000" y="864"/>
                  <a:pt x="12000" y="864"/>
                </a:cubicBezTo>
                <a:cubicBezTo>
                  <a:pt x="12000" y="1152"/>
                  <a:pt x="12000" y="1152"/>
                  <a:pt x="12000" y="1152"/>
                </a:cubicBezTo>
                <a:lnTo>
                  <a:pt x="5618" y="3744"/>
                </a:lnTo>
                <a:close/>
                <a:moveTo>
                  <a:pt x="7091" y="5184"/>
                </a:moveTo>
                <a:cubicBezTo>
                  <a:pt x="10527" y="5184"/>
                  <a:pt x="10527" y="5184"/>
                  <a:pt x="10527" y="5184"/>
                </a:cubicBezTo>
                <a:cubicBezTo>
                  <a:pt x="11018" y="5760"/>
                  <a:pt x="11018" y="5760"/>
                  <a:pt x="11018" y="5760"/>
                </a:cubicBezTo>
                <a:cubicBezTo>
                  <a:pt x="6109" y="7488"/>
                  <a:pt x="6109" y="7488"/>
                  <a:pt x="6109" y="7488"/>
                </a:cubicBezTo>
                <a:lnTo>
                  <a:pt x="7091" y="5184"/>
                </a:lnTo>
                <a:close/>
                <a:moveTo>
                  <a:pt x="5618" y="8352"/>
                </a:moveTo>
                <a:cubicBezTo>
                  <a:pt x="11018" y="6336"/>
                  <a:pt x="11018" y="6336"/>
                  <a:pt x="11018" y="6336"/>
                </a:cubicBezTo>
                <a:cubicBezTo>
                  <a:pt x="11018" y="6624"/>
                  <a:pt x="11018" y="6624"/>
                  <a:pt x="11018" y="6624"/>
                </a:cubicBezTo>
                <a:cubicBezTo>
                  <a:pt x="5618" y="8928"/>
                  <a:pt x="5618" y="8928"/>
                  <a:pt x="5618" y="8928"/>
                </a:cubicBezTo>
                <a:cubicBezTo>
                  <a:pt x="5618" y="8352"/>
                  <a:pt x="5618" y="8352"/>
                  <a:pt x="5618" y="8352"/>
                </a:cubicBezTo>
                <a:close/>
                <a:moveTo>
                  <a:pt x="20345" y="9216"/>
                </a:moveTo>
                <a:cubicBezTo>
                  <a:pt x="19363" y="9504"/>
                  <a:pt x="17891" y="9504"/>
                  <a:pt x="16909" y="9216"/>
                </a:cubicBezTo>
                <a:cubicBezTo>
                  <a:pt x="15436" y="9216"/>
                  <a:pt x="13963" y="8640"/>
                  <a:pt x="13472" y="8064"/>
                </a:cubicBezTo>
                <a:cubicBezTo>
                  <a:pt x="12491" y="6048"/>
                  <a:pt x="12491" y="6048"/>
                  <a:pt x="12491" y="6048"/>
                </a:cubicBezTo>
                <a:cubicBezTo>
                  <a:pt x="13472" y="6912"/>
                  <a:pt x="14945" y="8064"/>
                  <a:pt x="16909" y="8352"/>
                </a:cubicBezTo>
                <a:cubicBezTo>
                  <a:pt x="18382" y="8640"/>
                  <a:pt x="19363" y="8640"/>
                  <a:pt x="20345" y="8640"/>
                </a:cubicBezTo>
                <a:lnTo>
                  <a:pt x="20345" y="921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" name="Shape">
            <a:extLst>
              <a:ext uri="{FF2B5EF4-FFF2-40B4-BE49-F238E27FC236}">
                <a16:creationId xmlns:a16="http://schemas.microsoft.com/office/drawing/2014/main" id="{E152A1E1-875B-42D3-A27C-A4F788F061BE}"/>
              </a:ext>
            </a:extLst>
          </p:cNvPr>
          <p:cNvSpPr/>
          <p:nvPr/>
        </p:nvSpPr>
        <p:spPr>
          <a:xfrm>
            <a:off x="3030297" y="2685633"/>
            <a:ext cx="355986" cy="3864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11" y="5049"/>
                </a:moveTo>
                <a:cubicBezTo>
                  <a:pt x="3211" y="4208"/>
                  <a:pt x="3795" y="3647"/>
                  <a:pt x="4670" y="3647"/>
                </a:cubicBezTo>
                <a:cubicBezTo>
                  <a:pt x="5254" y="3647"/>
                  <a:pt x="5546" y="4208"/>
                  <a:pt x="5838" y="4769"/>
                </a:cubicBezTo>
                <a:cubicBezTo>
                  <a:pt x="5838" y="4769"/>
                  <a:pt x="5838" y="4769"/>
                  <a:pt x="5838" y="4769"/>
                </a:cubicBezTo>
                <a:cubicBezTo>
                  <a:pt x="9632" y="4769"/>
                  <a:pt x="9632" y="4769"/>
                  <a:pt x="9632" y="4769"/>
                </a:cubicBezTo>
                <a:cubicBezTo>
                  <a:pt x="9632" y="4208"/>
                  <a:pt x="9924" y="3927"/>
                  <a:pt x="10508" y="3927"/>
                </a:cubicBezTo>
                <a:cubicBezTo>
                  <a:pt x="10508" y="2525"/>
                  <a:pt x="10508" y="2525"/>
                  <a:pt x="10508" y="2525"/>
                </a:cubicBezTo>
                <a:cubicBezTo>
                  <a:pt x="9924" y="2525"/>
                  <a:pt x="9341" y="1964"/>
                  <a:pt x="9341" y="1403"/>
                </a:cubicBezTo>
                <a:cubicBezTo>
                  <a:pt x="9341" y="561"/>
                  <a:pt x="9924" y="0"/>
                  <a:pt x="10800" y="0"/>
                </a:cubicBezTo>
                <a:cubicBezTo>
                  <a:pt x="11384" y="0"/>
                  <a:pt x="11968" y="561"/>
                  <a:pt x="11968" y="1403"/>
                </a:cubicBezTo>
                <a:cubicBezTo>
                  <a:pt x="11968" y="1964"/>
                  <a:pt x="11676" y="2525"/>
                  <a:pt x="11092" y="2525"/>
                </a:cubicBezTo>
                <a:cubicBezTo>
                  <a:pt x="11092" y="3927"/>
                  <a:pt x="11092" y="3927"/>
                  <a:pt x="11092" y="3927"/>
                </a:cubicBezTo>
                <a:cubicBezTo>
                  <a:pt x="11384" y="3927"/>
                  <a:pt x="11676" y="4208"/>
                  <a:pt x="11968" y="4769"/>
                </a:cubicBezTo>
                <a:cubicBezTo>
                  <a:pt x="15762" y="4769"/>
                  <a:pt x="15762" y="4769"/>
                  <a:pt x="15762" y="4769"/>
                </a:cubicBezTo>
                <a:cubicBezTo>
                  <a:pt x="15762" y="4769"/>
                  <a:pt x="15762" y="4769"/>
                  <a:pt x="15762" y="4769"/>
                </a:cubicBezTo>
                <a:cubicBezTo>
                  <a:pt x="15762" y="4208"/>
                  <a:pt x="16346" y="3647"/>
                  <a:pt x="16930" y="3647"/>
                </a:cubicBezTo>
                <a:cubicBezTo>
                  <a:pt x="17514" y="3647"/>
                  <a:pt x="18097" y="4208"/>
                  <a:pt x="18097" y="5049"/>
                </a:cubicBezTo>
                <a:cubicBezTo>
                  <a:pt x="18097" y="5610"/>
                  <a:pt x="17805" y="6171"/>
                  <a:pt x="17222" y="6171"/>
                </a:cubicBezTo>
                <a:cubicBezTo>
                  <a:pt x="17222" y="7574"/>
                  <a:pt x="17222" y="7574"/>
                  <a:pt x="17222" y="7574"/>
                </a:cubicBezTo>
                <a:cubicBezTo>
                  <a:pt x="16638" y="7574"/>
                  <a:pt x="16638" y="7574"/>
                  <a:pt x="16638" y="7574"/>
                </a:cubicBezTo>
                <a:cubicBezTo>
                  <a:pt x="16638" y="6171"/>
                  <a:pt x="16638" y="6171"/>
                  <a:pt x="16638" y="6171"/>
                </a:cubicBezTo>
                <a:cubicBezTo>
                  <a:pt x="16054" y="6171"/>
                  <a:pt x="15762" y="5610"/>
                  <a:pt x="15762" y="5330"/>
                </a:cubicBezTo>
                <a:cubicBezTo>
                  <a:pt x="11968" y="5330"/>
                  <a:pt x="11968" y="5330"/>
                  <a:pt x="11968" y="5330"/>
                </a:cubicBezTo>
                <a:cubicBezTo>
                  <a:pt x="11968" y="5891"/>
                  <a:pt x="11384" y="6171"/>
                  <a:pt x="10800" y="6171"/>
                </a:cubicBezTo>
                <a:cubicBezTo>
                  <a:pt x="10216" y="6171"/>
                  <a:pt x="9632" y="5891"/>
                  <a:pt x="9632" y="5330"/>
                </a:cubicBezTo>
                <a:cubicBezTo>
                  <a:pt x="5838" y="5330"/>
                  <a:pt x="5838" y="5330"/>
                  <a:pt x="5838" y="5330"/>
                </a:cubicBezTo>
                <a:cubicBezTo>
                  <a:pt x="5838" y="5610"/>
                  <a:pt x="5254" y="6171"/>
                  <a:pt x="4962" y="6171"/>
                </a:cubicBezTo>
                <a:cubicBezTo>
                  <a:pt x="4962" y="7574"/>
                  <a:pt x="4962" y="7574"/>
                  <a:pt x="4962" y="7574"/>
                </a:cubicBezTo>
                <a:cubicBezTo>
                  <a:pt x="4378" y="7574"/>
                  <a:pt x="4378" y="7574"/>
                  <a:pt x="4378" y="7574"/>
                </a:cubicBezTo>
                <a:cubicBezTo>
                  <a:pt x="4378" y="6171"/>
                  <a:pt x="4378" y="6171"/>
                  <a:pt x="4378" y="6171"/>
                </a:cubicBezTo>
                <a:cubicBezTo>
                  <a:pt x="3795" y="6171"/>
                  <a:pt x="3211" y="5610"/>
                  <a:pt x="3211" y="5049"/>
                </a:cubicBezTo>
                <a:close/>
                <a:moveTo>
                  <a:pt x="21600" y="19075"/>
                </a:moveTo>
                <a:cubicBezTo>
                  <a:pt x="21600" y="19356"/>
                  <a:pt x="21600" y="19356"/>
                  <a:pt x="21308" y="19356"/>
                </a:cubicBezTo>
                <a:cubicBezTo>
                  <a:pt x="21308" y="19356"/>
                  <a:pt x="21308" y="19356"/>
                  <a:pt x="21308" y="19356"/>
                </a:cubicBezTo>
                <a:cubicBezTo>
                  <a:pt x="16054" y="19356"/>
                  <a:pt x="16054" y="19356"/>
                  <a:pt x="16054" y="19356"/>
                </a:cubicBezTo>
                <a:cubicBezTo>
                  <a:pt x="15762" y="16270"/>
                  <a:pt x="15470" y="15990"/>
                  <a:pt x="15470" y="15709"/>
                </a:cubicBezTo>
                <a:cubicBezTo>
                  <a:pt x="14886" y="15429"/>
                  <a:pt x="14303" y="15148"/>
                  <a:pt x="13135" y="14868"/>
                </a:cubicBezTo>
                <a:cubicBezTo>
                  <a:pt x="13135" y="14868"/>
                  <a:pt x="13135" y="14868"/>
                  <a:pt x="13135" y="14868"/>
                </a:cubicBezTo>
                <a:cubicBezTo>
                  <a:pt x="12843" y="14587"/>
                  <a:pt x="12843" y="14587"/>
                  <a:pt x="12843" y="14587"/>
                </a:cubicBezTo>
                <a:cubicBezTo>
                  <a:pt x="12843" y="14587"/>
                  <a:pt x="12843" y="14306"/>
                  <a:pt x="12843" y="14306"/>
                </a:cubicBezTo>
                <a:cubicBezTo>
                  <a:pt x="13135" y="14026"/>
                  <a:pt x="14011" y="13745"/>
                  <a:pt x="14595" y="13465"/>
                </a:cubicBezTo>
                <a:cubicBezTo>
                  <a:pt x="14886" y="13465"/>
                  <a:pt x="15178" y="13465"/>
                  <a:pt x="15178" y="13465"/>
                </a:cubicBezTo>
                <a:cubicBezTo>
                  <a:pt x="15178" y="13465"/>
                  <a:pt x="15178" y="13465"/>
                  <a:pt x="15178" y="13465"/>
                </a:cubicBezTo>
                <a:cubicBezTo>
                  <a:pt x="15178" y="13465"/>
                  <a:pt x="15470" y="13465"/>
                  <a:pt x="15470" y="13184"/>
                </a:cubicBezTo>
                <a:cubicBezTo>
                  <a:pt x="15470" y="13184"/>
                  <a:pt x="15470" y="13184"/>
                  <a:pt x="15470" y="13184"/>
                </a:cubicBezTo>
                <a:cubicBezTo>
                  <a:pt x="15470" y="13184"/>
                  <a:pt x="15470" y="13184"/>
                  <a:pt x="15470" y="12904"/>
                </a:cubicBezTo>
                <a:cubicBezTo>
                  <a:pt x="15470" y="12623"/>
                  <a:pt x="15470" y="12623"/>
                  <a:pt x="15470" y="12343"/>
                </a:cubicBezTo>
                <a:cubicBezTo>
                  <a:pt x="15470" y="12062"/>
                  <a:pt x="15178" y="11782"/>
                  <a:pt x="14886" y="11501"/>
                </a:cubicBezTo>
                <a:cubicBezTo>
                  <a:pt x="14886" y="11501"/>
                  <a:pt x="14595" y="11221"/>
                  <a:pt x="14595" y="10940"/>
                </a:cubicBezTo>
                <a:cubicBezTo>
                  <a:pt x="14595" y="10660"/>
                  <a:pt x="14595" y="10379"/>
                  <a:pt x="14886" y="10379"/>
                </a:cubicBezTo>
                <a:cubicBezTo>
                  <a:pt x="14886" y="10379"/>
                  <a:pt x="14886" y="10099"/>
                  <a:pt x="14886" y="10099"/>
                </a:cubicBezTo>
                <a:cubicBezTo>
                  <a:pt x="14886" y="8696"/>
                  <a:pt x="15470" y="7855"/>
                  <a:pt x="16930" y="7855"/>
                </a:cubicBezTo>
                <a:cubicBezTo>
                  <a:pt x="18097" y="7855"/>
                  <a:pt x="18681" y="8696"/>
                  <a:pt x="18681" y="10099"/>
                </a:cubicBezTo>
                <a:cubicBezTo>
                  <a:pt x="18681" y="10099"/>
                  <a:pt x="18681" y="10379"/>
                  <a:pt x="18681" y="10379"/>
                </a:cubicBezTo>
                <a:cubicBezTo>
                  <a:pt x="18973" y="10379"/>
                  <a:pt x="18973" y="10660"/>
                  <a:pt x="18973" y="10940"/>
                </a:cubicBezTo>
                <a:cubicBezTo>
                  <a:pt x="18973" y="11221"/>
                  <a:pt x="18681" y="11501"/>
                  <a:pt x="18681" y="11501"/>
                </a:cubicBezTo>
                <a:cubicBezTo>
                  <a:pt x="18389" y="11782"/>
                  <a:pt x="18389" y="12062"/>
                  <a:pt x="18097" y="12343"/>
                </a:cubicBezTo>
                <a:cubicBezTo>
                  <a:pt x="18097" y="12904"/>
                  <a:pt x="18097" y="13184"/>
                  <a:pt x="18097" y="13184"/>
                </a:cubicBezTo>
                <a:cubicBezTo>
                  <a:pt x="18097" y="13184"/>
                  <a:pt x="18097" y="13465"/>
                  <a:pt x="18097" y="13465"/>
                </a:cubicBezTo>
                <a:cubicBezTo>
                  <a:pt x="18097" y="13465"/>
                  <a:pt x="18097" y="13465"/>
                  <a:pt x="18097" y="13465"/>
                </a:cubicBezTo>
                <a:cubicBezTo>
                  <a:pt x="18097" y="13465"/>
                  <a:pt x="18097" y="13465"/>
                  <a:pt x="18097" y="13465"/>
                </a:cubicBezTo>
                <a:cubicBezTo>
                  <a:pt x="18389" y="13465"/>
                  <a:pt x="18389" y="13465"/>
                  <a:pt x="18389" y="13465"/>
                </a:cubicBezTo>
                <a:cubicBezTo>
                  <a:pt x="18681" y="13465"/>
                  <a:pt x="18681" y="13465"/>
                  <a:pt x="18973" y="13465"/>
                </a:cubicBezTo>
                <a:cubicBezTo>
                  <a:pt x="19557" y="13745"/>
                  <a:pt x="20432" y="14026"/>
                  <a:pt x="20724" y="14306"/>
                </a:cubicBezTo>
                <a:cubicBezTo>
                  <a:pt x="21016" y="14868"/>
                  <a:pt x="21308" y="18514"/>
                  <a:pt x="21600" y="19075"/>
                </a:cubicBezTo>
                <a:close/>
                <a:moveTo>
                  <a:pt x="16638" y="14587"/>
                </a:moveTo>
                <a:cubicBezTo>
                  <a:pt x="15470" y="13745"/>
                  <a:pt x="15470" y="13745"/>
                  <a:pt x="15470" y="13745"/>
                </a:cubicBezTo>
                <a:cubicBezTo>
                  <a:pt x="16346" y="15709"/>
                  <a:pt x="16346" y="15709"/>
                  <a:pt x="16346" y="15709"/>
                </a:cubicBezTo>
                <a:lnTo>
                  <a:pt x="16638" y="14587"/>
                </a:lnTo>
                <a:close/>
                <a:moveTo>
                  <a:pt x="18097" y="13745"/>
                </a:moveTo>
                <a:cubicBezTo>
                  <a:pt x="16930" y="14587"/>
                  <a:pt x="16930" y="14587"/>
                  <a:pt x="16930" y="14587"/>
                </a:cubicBezTo>
                <a:cubicBezTo>
                  <a:pt x="17222" y="15990"/>
                  <a:pt x="17222" y="15990"/>
                  <a:pt x="17222" y="15990"/>
                </a:cubicBezTo>
                <a:lnTo>
                  <a:pt x="18097" y="13745"/>
                </a:lnTo>
                <a:close/>
                <a:moveTo>
                  <a:pt x="14886" y="15990"/>
                </a:moveTo>
                <a:cubicBezTo>
                  <a:pt x="15470" y="16551"/>
                  <a:pt x="15762" y="20478"/>
                  <a:pt x="15762" y="21319"/>
                </a:cubicBezTo>
                <a:cubicBezTo>
                  <a:pt x="15762" y="21319"/>
                  <a:pt x="15762" y="21319"/>
                  <a:pt x="15762" y="21600"/>
                </a:cubicBezTo>
                <a:cubicBezTo>
                  <a:pt x="15762" y="21600"/>
                  <a:pt x="15470" y="21600"/>
                  <a:pt x="15470" y="21600"/>
                </a:cubicBezTo>
                <a:cubicBezTo>
                  <a:pt x="6130" y="21600"/>
                  <a:pt x="6130" y="21600"/>
                  <a:pt x="6130" y="21600"/>
                </a:cubicBezTo>
                <a:cubicBezTo>
                  <a:pt x="6130" y="21600"/>
                  <a:pt x="6130" y="21600"/>
                  <a:pt x="5838" y="21600"/>
                </a:cubicBezTo>
                <a:cubicBezTo>
                  <a:pt x="5838" y="21600"/>
                  <a:pt x="5838" y="21600"/>
                  <a:pt x="5838" y="21600"/>
                </a:cubicBezTo>
                <a:cubicBezTo>
                  <a:pt x="5838" y="21600"/>
                  <a:pt x="5838" y="21600"/>
                  <a:pt x="5838" y="21600"/>
                </a:cubicBezTo>
                <a:cubicBezTo>
                  <a:pt x="5838" y="21600"/>
                  <a:pt x="5838" y="21600"/>
                  <a:pt x="5838" y="21600"/>
                </a:cubicBezTo>
                <a:cubicBezTo>
                  <a:pt x="5838" y="21319"/>
                  <a:pt x="5838" y="21319"/>
                  <a:pt x="5838" y="21319"/>
                </a:cubicBezTo>
                <a:cubicBezTo>
                  <a:pt x="5838" y="20478"/>
                  <a:pt x="6130" y="16551"/>
                  <a:pt x="6714" y="15990"/>
                </a:cubicBezTo>
                <a:cubicBezTo>
                  <a:pt x="7005" y="15709"/>
                  <a:pt x="7589" y="15429"/>
                  <a:pt x="8465" y="15429"/>
                </a:cubicBezTo>
                <a:cubicBezTo>
                  <a:pt x="8757" y="15148"/>
                  <a:pt x="8757" y="15148"/>
                  <a:pt x="9049" y="15148"/>
                </a:cubicBezTo>
                <a:cubicBezTo>
                  <a:pt x="9049" y="15148"/>
                  <a:pt x="9049" y="15148"/>
                  <a:pt x="9049" y="15148"/>
                </a:cubicBezTo>
                <a:cubicBezTo>
                  <a:pt x="9049" y="15148"/>
                  <a:pt x="9341" y="15148"/>
                  <a:pt x="9341" y="15148"/>
                </a:cubicBezTo>
                <a:cubicBezTo>
                  <a:pt x="9341" y="15148"/>
                  <a:pt x="9341" y="15148"/>
                  <a:pt x="9341" y="15148"/>
                </a:cubicBezTo>
                <a:cubicBezTo>
                  <a:pt x="9341" y="14868"/>
                  <a:pt x="9341" y="14868"/>
                  <a:pt x="9341" y="14587"/>
                </a:cubicBezTo>
                <a:cubicBezTo>
                  <a:pt x="9341" y="14306"/>
                  <a:pt x="9341" y="14306"/>
                  <a:pt x="9341" y="14026"/>
                </a:cubicBezTo>
                <a:cubicBezTo>
                  <a:pt x="9049" y="13745"/>
                  <a:pt x="9049" y="13465"/>
                  <a:pt x="8757" y="13184"/>
                </a:cubicBezTo>
                <a:cubicBezTo>
                  <a:pt x="8757" y="12904"/>
                  <a:pt x="8465" y="12904"/>
                  <a:pt x="8465" y="12343"/>
                </a:cubicBezTo>
                <a:cubicBezTo>
                  <a:pt x="8465" y="12062"/>
                  <a:pt x="8465" y="12062"/>
                  <a:pt x="8465" y="11782"/>
                </a:cubicBezTo>
                <a:cubicBezTo>
                  <a:pt x="8465" y="11782"/>
                  <a:pt x="8465" y="11782"/>
                  <a:pt x="8465" y="11501"/>
                </a:cubicBezTo>
                <a:cubicBezTo>
                  <a:pt x="8465" y="10379"/>
                  <a:pt x="9341" y="9257"/>
                  <a:pt x="10800" y="9257"/>
                </a:cubicBezTo>
                <a:cubicBezTo>
                  <a:pt x="11968" y="9257"/>
                  <a:pt x="12843" y="10379"/>
                  <a:pt x="12843" y="11501"/>
                </a:cubicBezTo>
                <a:cubicBezTo>
                  <a:pt x="12843" y="11782"/>
                  <a:pt x="12843" y="11782"/>
                  <a:pt x="12843" y="11782"/>
                </a:cubicBezTo>
                <a:cubicBezTo>
                  <a:pt x="12843" y="12062"/>
                  <a:pt x="13135" y="12062"/>
                  <a:pt x="13135" y="12343"/>
                </a:cubicBezTo>
                <a:cubicBezTo>
                  <a:pt x="12843" y="12904"/>
                  <a:pt x="12843" y="12904"/>
                  <a:pt x="12551" y="13184"/>
                </a:cubicBezTo>
                <a:cubicBezTo>
                  <a:pt x="12551" y="13465"/>
                  <a:pt x="12259" y="13745"/>
                  <a:pt x="11968" y="14026"/>
                </a:cubicBezTo>
                <a:cubicBezTo>
                  <a:pt x="11968" y="14587"/>
                  <a:pt x="12259" y="14868"/>
                  <a:pt x="12259" y="15148"/>
                </a:cubicBezTo>
                <a:cubicBezTo>
                  <a:pt x="12259" y="15148"/>
                  <a:pt x="12259" y="15148"/>
                  <a:pt x="12259" y="15148"/>
                </a:cubicBezTo>
                <a:cubicBezTo>
                  <a:pt x="12259" y="15148"/>
                  <a:pt x="12259" y="15148"/>
                  <a:pt x="12259" y="15148"/>
                </a:cubicBezTo>
                <a:cubicBezTo>
                  <a:pt x="12259" y="15148"/>
                  <a:pt x="12259" y="15148"/>
                  <a:pt x="12259" y="15148"/>
                </a:cubicBezTo>
                <a:cubicBezTo>
                  <a:pt x="12259" y="15148"/>
                  <a:pt x="12259" y="15148"/>
                  <a:pt x="12551" y="15148"/>
                </a:cubicBezTo>
                <a:cubicBezTo>
                  <a:pt x="12551" y="15148"/>
                  <a:pt x="12843" y="15148"/>
                  <a:pt x="13135" y="15429"/>
                </a:cubicBezTo>
                <a:cubicBezTo>
                  <a:pt x="13719" y="15429"/>
                  <a:pt x="14595" y="15709"/>
                  <a:pt x="14886" y="15990"/>
                </a:cubicBezTo>
                <a:close/>
                <a:moveTo>
                  <a:pt x="10508" y="16270"/>
                </a:moveTo>
                <a:cubicBezTo>
                  <a:pt x="9341" y="15429"/>
                  <a:pt x="9341" y="15429"/>
                  <a:pt x="9341" y="15429"/>
                </a:cubicBezTo>
                <a:cubicBezTo>
                  <a:pt x="10216" y="17673"/>
                  <a:pt x="10216" y="17673"/>
                  <a:pt x="10216" y="17673"/>
                </a:cubicBezTo>
                <a:lnTo>
                  <a:pt x="10508" y="16270"/>
                </a:lnTo>
                <a:close/>
                <a:moveTo>
                  <a:pt x="11968" y="15429"/>
                </a:moveTo>
                <a:cubicBezTo>
                  <a:pt x="11092" y="16270"/>
                  <a:pt x="11092" y="16270"/>
                  <a:pt x="11092" y="16270"/>
                </a:cubicBezTo>
                <a:cubicBezTo>
                  <a:pt x="11384" y="17953"/>
                  <a:pt x="11384" y="17953"/>
                  <a:pt x="11384" y="17953"/>
                </a:cubicBezTo>
                <a:lnTo>
                  <a:pt x="11968" y="15429"/>
                </a:lnTo>
                <a:close/>
                <a:moveTo>
                  <a:pt x="6130" y="15709"/>
                </a:moveTo>
                <a:cubicBezTo>
                  <a:pt x="6130" y="15990"/>
                  <a:pt x="5546" y="16270"/>
                  <a:pt x="5254" y="19356"/>
                </a:cubicBezTo>
                <a:cubicBezTo>
                  <a:pt x="292" y="19356"/>
                  <a:pt x="292" y="19356"/>
                  <a:pt x="292" y="19356"/>
                </a:cubicBezTo>
                <a:cubicBezTo>
                  <a:pt x="292" y="19356"/>
                  <a:pt x="292" y="19356"/>
                  <a:pt x="292" y="19356"/>
                </a:cubicBezTo>
                <a:cubicBezTo>
                  <a:pt x="292" y="19356"/>
                  <a:pt x="0" y="19356"/>
                  <a:pt x="0" y="19356"/>
                </a:cubicBezTo>
                <a:cubicBezTo>
                  <a:pt x="0" y="19356"/>
                  <a:pt x="0" y="19356"/>
                  <a:pt x="0" y="19356"/>
                </a:cubicBezTo>
                <a:cubicBezTo>
                  <a:pt x="0" y="19356"/>
                  <a:pt x="0" y="19356"/>
                  <a:pt x="0" y="19356"/>
                </a:cubicBezTo>
                <a:cubicBezTo>
                  <a:pt x="0" y="19356"/>
                  <a:pt x="0" y="19356"/>
                  <a:pt x="0" y="19075"/>
                </a:cubicBezTo>
                <a:cubicBezTo>
                  <a:pt x="0" y="18514"/>
                  <a:pt x="292" y="14868"/>
                  <a:pt x="876" y="14306"/>
                </a:cubicBezTo>
                <a:cubicBezTo>
                  <a:pt x="1168" y="14026"/>
                  <a:pt x="1751" y="13745"/>
                  <a:pt x="2627" y="13465"/>
                </a:cubicBezTo>
                <a:cubicBezTo>
                  <a:pt x="2627" y="13465"/>
                  <a:pt x="2919" y="13465"/>
                  <a:pt x="3211" y="13465"/>
                </a:cubicBezTo>
                <a:cubicBezTo>
                  <a:pt x="3211" y="13465"/>
                  <a:pt x="3211" y="13465"/>
                  <a:pt x="3211" y="13465"/>
                </a:cubicBezTo>
                <a:cubicBezTo>
                  <a:pt x="3211" y="13465"/>
                  <a:pt x="3211" y="13465"/>
                  <a:pt x="3211" y="13184"/>
                </a:cubicBezTo>
                <a:cubicBezTo>
                  <a:pt x="3211" y="13184"/>
                  <a:pt x="3211" y="13184"/>
                  <a:pt x="3211" y="13184"/>
                </a:cubicBezTo>
                <a:cubicBezTo>
                  <a:pt x="3211" y="13184"/>
                  <a:pt x="3503" y="13184"/>
                  <a:pt x="3503" y="12904"/>
                </a:cubicBezTo>
                <a:cubicBezTo>
                  <a:pt x="3503" y="12623"/>
                  <a:pt x="3503" y="12623"/>
                  <a:pt x="3503" y="12343"/>
                </a:cubicBezTo>
                <a:cubicBezTo>
                  <a:pt x="3211" y="12062"/>
                  <a:pt x="2919" y="11782"/>
                  <a:pt x="2919" y="11501"/>
                </a:cubicBezTo>
                <a:cubicBezTo>
                  <a:pt x="2919" y="11501"/>
                  <a:pt x="2627" y="11221"/>
                  <a:pt x="2627" y="10940"/>
                </a:cubicBezTo>
                <a:cubicBezTo>
                  <a:pt x="2335" y="10660"/>
                  <a:pt x="2627" y="10379"/>
                  <a:pt x="2627" y="10379"/>
                </a:cubicBezTo>
                <a:cubicBezTo>
                  <a:pt x="2627" y="10379"/>
                  <a:pt x="2627" y="10099"/>
                  <a:pt x="2627" y="10099"/>
                </a:cubicBezTo>
                <a:cubicBezTo>
                  <a:pt x="2627" y="8696"/>
                  <a:pt x="3503" y="7855"/>
                  <a:pt x="4670" y="7855"/>
                </a:cubicBezTo>
                <a:cubicBezTo>
                  <a:pt x="5838" y="7855"/>
                  <a:pt x="6714" y="8696"/>
                  <a:pt x="6714" y="10099"/>
                </a:cubicBezTo>
                <a:cubicBezTo>
                  <a:pt x="6714" y="10099"/>
                  <a:pt x="6714" y="10379"/>
                  <a:pt x="6714" y="10379"/>
                </a:cubicBezTo>
                <a:cubicBezTo>
                  <a:pt x="6714" y="10379"/>
                  <a:pt x="7005" y="10660"/>
                  <a:pt x="6714" y="10940"/>
                </a:cubicBezTo>
                <a:cubicBezTo>
                  <a:pt x="6714" y="11221"/>
                  <a:pt x="6422" y="11501"/>
                  <a:pt x="6422" y="11501"/>
                </a:cubicBezTo>
                <a:cubicBezTo>
                  <a:pt x="6422" y="11782"/>
                  <a:pt x="6130" y="12062"/>
                  <a:pt x="5838" y="12343"/>
                </a:cubicBezTo>
                <a:cubicBezTo>
                  <a:pt x="5838" y="12904"/>
                  <a:pt x="5838" y="13184"/>
                  <a:pt x="6130" y="13184"/>
                </a:cubicBezTo>
                <a:cubicBezTo>
                  <a:pt x="6130" y="13184"/>
                  <a:pt x="6130" y="13465"/>
                  <a:pt x="6130" y="13465"/>
                </a:cubicBezTo>
                <a:cubicBezTo>
                  <a:pt x="6130" y="13465"/>
                  <a:pt x="6130" y="13465"/>
                  <a:pt x="6130" y="13465"/>
                </a:cubicBezTo>
                <a:cubicBezTo>
                  <a:pt x="6130" y="13465"/>
                  <a:pt x="6130" y="13465"/>
                  <a:pt x="6130" y="13465"/>
                </a:cubicBezTo>
                <a:cubicBezTo>
                  <a:pt x="6130" y="13465"/>
                  <a:pt x="6130" y="13465"/>
                  <a:pt x="6422" y="13465"/>
                </a:cubicBezTo>
                <a:cubicBezTo>
                  <a:pt x="6422" y="13465"/>
                  <a:pt x="6714" y="13465"/>
                  <a:pt x="6714" y="13465"/>
                </a:cubicBezTo>
                <a:cubicBezTo>
                  <a:pt x="7589" y="13745"/>
                  <a:pt x="8173" y="14026"/>
                  <a:pt x="8465" y="14306"/>
                </a:cubicBezTo>
                <a:cubicBezTo>
                  <a:pt x="8757" y="14306"/>
                  <a:pt x="8757" y="14587"/>
                  <a:pt x="8757" y="14587"/>
                </a:cubicBezTo>
                <a:cubicBezTo>
                  <a:pt x="8757" y="14587"/>
                  <a:pt x="8465" y="14587"/>
                  <a:pt x="8465" y="14868"/>
                </a:cubicBezTo>
                <a:cubicBezTo>
                  <a:pt x="8173" y="14868"/>
                  <a:pt x="8173" y="14868"/>
                  <a:pt x="8173" y="14868"/>
                </a:cubicBezTo>
                <a:cubicBezTo>
                  <a:pt x="7297" y="15148"/>
                  <a:pt x="6422" y="15429"/>
                  <a:pt x="6130" y="15709"/>
                </a:cubicBezTo>
                <a:close/>
                <a:moveTo>
                  <a:pt x="4378" y="14587"/>
                </a:moveTo>
                <a:cubicBezTo>
                  <a:pt x="3503" y="13745"/>
                  <a:pt x="3503" y="13745"/>
                  <a:pt x="3503" y="13745"/>
                </a:cubicBezTo>
                <a:cubicBezTo>
                  <a:pt x="4086" y="15709"/>
                  <a:pt x="4086" y="15709"/>
                  <a:pt x="4086" y="15709"/>
                </a:cubicBezTo>
                <a:lnTo>
                  <a:pt x="4378" y="14587"/>
                </a:lnTo>
                <a:close/>
                <a:moveTo>
                  <a:pt x="5838" y="13745"/>
                </a:moveTo>
                <a:cubicBezTo>
                  <a:pt x="4962" y="14587"/>
                  <a:pt x="4962" y="14587"/>
                  <a:pt x="4962" y="14587"/>
                </a:cubicBezTo>
                <a:cubicBezTo>
                  <a:pt x="5254" y="15990"/>
                  <a:pt x="5254" y="15990"/>
                  <a:pt x="5254" y="15990"/>
                </a:cubicBezTo>
                <a:lnTo>
                  <a:pt x="5838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8" name="Shape">
            <a:extLst>
              <a:ext uri="{FF2B5EF4-FFF2-40B4-BE49-F238E27FC236}">
                <a16:creationId xmlns:a16="http://schemas.microsoft.com/office/drawing/2014/main" id="{C6DCB013-D62C-4CA1-BDE9-44FFBFC3BB46}"/>
              </a:ext>
            </a:extLst>
          </p:cNvPr>
          <p:cNvSpPr/>
          <p:nvPr/>
        </p:nvSpPr>
        <p:spPr>
          <a:xfrm>
            <a:off x="5688391" y="2700889"/>
            <a:ext cx="260379" cy="3559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800" y="4563"/>
                </a:moveTo>
                <a:cubicBezTo>
                  <a:pt x="6800" y="4563"/>
                  <a:pt x="6800" y="4868"/>
                  <a:pt x="6800" y="4868"/>
                </a:cubicBezTo>
                <a:cubicBezTo>
                  <a:pt x="5600" y="5780"/>
                  <a:pt x="5600" y="5780"/>
                  <a:pt x="5600" y="5780"/>
                </a:cubicBezTo>
                <a:cubicBezTo>
                  <a:pt x="5600" y="6085"/>
                  <a:pt x="5600" y="6085"/>
                  <a:pt x="5200" y="6085"/>
                </a:cubicBezTo>
                <a:cubicBezTo>
                  <a:pt x="5200" y="6085"/>
                  <a:pt x="5200" y="6085"/>
                  <a:pt x="5200" y="5780"/>
                </a:cubicBezTo>
                <a:cubicBezTo>
                  <a:pt x="4800" y="5780"/>
                  <a:pt x="4800" y="5476"/>
                  <a:pt x="5200" y="5476"/>
                </a:cubicBezTo>
                <a:cubicBezTo>
                  <a:pt x="5200" y="5476"/>
                  <a:pt x="5200" y="5476"/>
                  <a:pt x="5200" y="5476"/>
                </a:cubicBezTo>
                <a:cubicBezTo>
                  <a:pt x="4800" y="5476"/>
                  <a:pt x="4400" y="5476"/>
                  <a:pt x="4400" y="5172"/>
                </a:cubicBezTo>
                <a:cubicBezTo>
                  <a:pt x="4400" y="5172"/>
                  <a:pt x="4400" y="4868"/>
                  <a:pt x="4800" y="4868"/>
                </a:cubicBezTo>
                <a:cubicBezTo>
                  <a:pt x="6400" y="4563"/>
                  <a:pt x="6400" y="4563"/>
                  <a:pt x="6400" y="4563"/>
                </a:cubicBezTo>
                <a:cubicBezTo>
                  <a:pt x="6400" y="4259"/>
                  <a:pt x="6800" y="4563"/>
                  <a:pt x="6800" y="4563"/>
                </a:cubicBezTo>
                <a:close/>
                <a:moveTo>
                  <a:pt x="21200" y="15515"/>
                </a:moveTo>
                <a:cubicBezTo>
                  <a:pt x="19200" y="16732"/>
                  <a:pt x="19200" y="16732"/>
                  <a:pt x="19200" y="16732"/>
                </a:cubicBezTo>
                <a:cubicBezTo>
                  <a:pt x="20000" y="16732"/>
                  <a:pt x="20400" y="17341"/>
                  <a:pt x="20400" y="17949"/>
                </a:cubicBezTo>
                <a:cubicBezTo>
                  <a:pt x="20400" y="17949"/>
                  <a:pt x="20400" y="18254"/>
                  <a:pt x="20400" y="18254"/>
                </a:cubicBezTo>
                <a:cubicBezTo>
                  <a:pt x="20800" y="18254"/>
                  <a:pt x="20800" y="18558"/>
                  <a:pt x="20800" y="18862"/>
                </a:cubicBezTo>
                <a:cubicBezTo>
                  <a:pt x="20800" y="20992"/>
                  <a:pt x="20800" y="20992"/>
                  <a:pt x="20800" y="20992"/>
                </a:cubicBezTo>
                <a:cubicBezTo>
                  <a:pt x="20800" y="21600"/>
                  <a:pt x="20400" y="21600"/>
                  <a:pt x="20000" y="21600"/>
                </a:cubicBezTo>
                <a:cubicBezTo>
                  <a:pt x="800" y="21600"/>
                  <a:pt x="800" y="21600"/>
                  <a:pt x="800" y="21600"/>
                </a:cubicBezTo>
                <a:cubicBezTo>
                  <a:pt x="400" y="21600"/>
                  <a:pt x="0" y="21600"/>
                  <a:pt x="0" y="20992"/>
                </a:cubicBezTo>
                <a:cubicBezTo>
                  <a:pt x="0" y="18862"/>
                  <a:pt x="0" y="18862"/>
                  <a:pt x="0" y="18862"/>
                </a:cubicBezTo>
                <a:cubicBezTo>
                  <a:pt x="0" y="18558"/>
                  <a:pt x="400" y="18254"/>
                  <a:pt x="800" y="18254"/>
                </a:cubicBezTo>
                <a:cubicBezTo>
                  <a:pt x="800" y="18254"/>
                  <a:pt x="800" y="17949"/>
                  <a:pt x="800" y="17949"/>
                </a:cubicBezTo>
                <a:cubicBezTo>
                  <a:pt x="800" y="17341"/>
                  <a:pt x="800" y="17037"/>
                  <a:pt x="1600" y="16732"/>
                </a:cubicBezTo>
                <a:cubicBezTo>
                  <a:pt x="1600" y="16124"/>
                  <a:pt x="1200" y="14907"/>
                  <a:pt x="2000" y="13994"/>
                </a:cubicBezTo>
                <a:cubicBezTo>
                  <a:pt x="2400" y="13386"/>
                  <a:pt x="3600" y="12777"/>
                  <a:pt x="4800" y="12169"/>
                </a:cubicBezTo>
                <a:cubicBezTo>
                  <a:pt x="5600" y="11561"/>
                  <a:pt x="6800" y="10648"/>
                  <a:pt x="7200" y="10344"/>
                </a:cubicBezTo>
                <a:cubicBezTo>
                  <a:pt x="7600" y="9735"/>
                  <a:pt x="8000" y="9127"/>
                  <a:pt x="8000" y="8823"/>
                </a:cubicBezTo>
                <a:cubicBezTo>
                  <a:pt x="7600" y="8823"/>
                  <a:pt x="7200" y="8823"/>
                  <a:pt x="6800" y="8823"/>
                </a:cubicBezTo>
                <a:cubicBezTo>
                  <a:pt x="6800" y="8823"/>
                  <a:pt x="6800" y="8823"/>
                  <a:pt x="6400" y="9431"/>
                </a:cubicBezTo>
                <a:cubicBezTo>
                  <a:pt x="6400" y="9735"/>
                  <a:pt x="6000" y="10039"/>
                  <a:pt x="6000" y="10039"/>
                </a:cubicBezTo>
                <a:cubicBezTo>
                  <a:pt x="5600" y="10344"/>
                  <a:pt x="5200" y="10648"/>
                  <a:pt x="4800" y="10648"/>
                </a:cubicBezTo>
                <a:cubicBezTo>
                  <a:pt x="4400" y="10648"/>
                  <a:pt x="4400" y="10648"/>
                  <a:pt x="4400" y="10648"/>
                </a:cubicBezTo>
                <a:cubicBezTo>
                  <a:pt x="4000" y="10648"/>
                  <a:pt x="3600" y="10648"/>
                  <a:pt x="3200" y="10039"/>
                </a:cubicBezTo>
                <a:cubicBezTo>
                  <a:pt x="2800" y="10039"/>
                  <a:pt x="2800" y="10039"/>
                  <a:pt x="2400" y="10039"/>
                </a:cubicBezTo>
                <a:cubicBezTo>
                  <a:pt x="2000" y="9735"/>
                  <a:pt x="800" y="9431"/>
                  <a:pt x="800" y="8823"/>
                </a:cubicBezTo>
                <a:cubicBezTo>
                  <a:pt x="800" y="8518"/>
                  <a:pt x="800" y="8518"/>
                  <a:pt x="800" y="8518"/>
                </a:cubicBezTo>
                <a:cubicBezTo>
                  <a:pt x="800" y="7910"/>
                  <a:pt x="800" y="6997"/>
                  <a:pt x="2000" y="6389"/>
                </a:cubicBezTo>
                <a:cubicBezTo>
                  <a:pt x="3200" y="5476"/>
                  <a:pt x="3600" y="4563"/>
                  <a:pt x="3600" y="4259"/>
                </a:cubicBezTo>
                <a:cubicBezTo>
                  <a:pt x="3600" y="4259"/>
                  <a:pt x="3600" y="4259"/>
                  <a:pt x="3600" y="4259"/>
                </a:cubicBezTo>
                <a:cubicBezTo>
                  <a:pt x="3600" y="3955"/>
                  <a:pt x="3600" y="3651"/>
                  <a:pt x="6000" y="2130"/>
                </a:cubicBezTo>
                <a:cubicBezTo>
                  <a:pt x="5600" y="2130"/>
                  <a:pt x="5600" y="1825"/>
                  <a:pt x="5600" y="1825"/>
                </a:cubicBezTo>
                <a:cubicBezTo>
                  <a:pt x="5600" y="1521"/>
                  <a:pt x="4800" y="913"/>
                  <a:pt x="4800" y="913"/>
                </a:cubicBezTo>
                <a:cubicBezTo>
                  <a:pt x="4800" y="608"/>
                  <a:pt x="4800" y="608"/>
                  <a:pt x="4800" y="304"/>
                </a:cubicBezTo>
                <a:cubicBezTo>
                  <a:pt x="4800" y="304"/>
                  <a:pt x="4800" y="304"/>
                  <a:pt x="4800" y="304"/>
                </a:cubicBezTo>
                <a:cubicBezTo>
                  <a:pt x="5200" y="304"/>
                  <a:pt x="5200" y="304"/>
                  <a:pt x="5200" y="304"/>
                </a:cubicBezTo>
                <a:cubicBezTo>
                  <a:pt x="5200" y="304"/>
                  <a:pt x="5200" y="0"/>
                  <a:pt x="5200" y="0"/>
                </a:cubicBezTo>
                <a:cubicBezTo>
                  <a:pt x="5200" y="0"/>
                  <a:pt x="5200" y="0"/>
                  <a:pt x="5200" y="0"/>
                </a:cubicBezTo>
                <a:cubicBezTo>
                  <a:pt x="5600" y="0"/>
                  <a:pt x="5600" y="0"/>
                  <a:pt x="5600" y="0"/>
                </a:cubicBezTo>
                <a:cubicBezTo>
                  <a:pt x="5600" y="0"/>
                  <a:pt x="5600" y="0"/>
                  <a:pt x="6000" y="0"/>
                </a:cubicBezTo>
                <a:cubicBezTo>
                  <a:pt x="6000" y="0"/>
                  <a:pt x="6000" y="0"/>
                  <a:pt x="6000" y="0"/>
                </a:cubicBezTo>
                <a:cubicBezTo>
                  <a:pt x="6400" y="0"/>
                  <a:pt x="8000" y="608"/>
                  <a:pt x="8400" y="913"/>
                </a:cubicBezTo>
                <a:cubicBezTo>
                  <a:pt x="9200" y="608"/>
                  <a:pt x="9600" y="608"/>
                  <a:pt x="10000" y="608"/>
                </a:cubicBezTo>
                <a:cubicBezTo>
                  <a:pt x="12400" y="608"/>
                  <a:pt x="15600" y="1217"/>
                  <a:pt x="17600" y="3955"/>
                </a:cubicBezTo>
                <a:cubicBezTo>
                  <a:pt x="20000" y="6997"/>
                  <a:pt x="19600" y="9431"/>
                  <a:pt x="19200" y="11256"/>
                </a:cubicBezTo>
                <a:cubicBezTo>
                  <a:pt x="19200" y="11865"/>
                  <a:pt x="19200" y="12777"/>
                  <a:pt x="19200" y="13082"/>
                </a:cubicBezTo>
                <a:cubicBezTo>
                  <a:pt x="20000" y="13690"/>
                  <a:pt x="21200" y="14299"/>
                  <a:pt x="21200" y="14603"/>
                </a:cubicBezTo>
                <a:cubicBezTo>
                  <a:pt x="21200" y="14603"/>
                  <a:pt x="21600" y="14907"/>
                  <a:pt x="21600" y="14907"/>
                </a:cubicBezTo>
                <a:cubicBezTo>
                  <a:pt x="21600" y="15211"/>
                  <a:pt x="21200" y="15211"/>
                  <a:pt x="21200" y="15515"/>
                </a:cubicBezTo>
                <a:close/>
                <a:moveTo>
                  <a:pt x="19200" y="17949"/>
                </a:moveTo>
                <a:cubicBezTo>
                  <a:pt x="19200" y="17645"/>
                  <a:pt x="18800" y="17341"/>
                  <a:pt x="18000" y="17341"/>
                </a:cubicBezTo>
                <a:cubicBezTo>
                  <a:pt x="2800" y="17341"/>
                  <a:pt x="2800" y="17341"/>
                  <a:pt x="2800" y="17341"/>
                </a:cubicBezTo>
                <a:cubicBezTo>
                  <a:pt x="2400" y="17341"/>
                  <a:pt x="2000" y="17645"/>
                  <a:pt x="2000" y="17949"/>
                </a:cubicBezTo>
                <a:cubicBezTo>
                  <a:pt x="2000" y="18254"/>
                  <a:pt x="2400" y="18558"/>
                  <a:pt x="2800" y="18558"/>
                </a:cubicBezTo>
                <a:cubicBezTo>
                  <a:pt x="18000" y="18558"/>
                  <a:pt x="18000" y="18558"/>
                  <a:pt x="18000" y="18558"/>
                </a:cubicBezTo>
                <a:cubicBezTo>
                  <a:pt x="18800" y="18558"/>
                  <a:pt x="19200" y="18254"/>
                  <a:pt x="19200" y="17949"/>
                </a:cubicBezTo>
                <a:close/>
                <a:moveTo>
                  <a:pt x="18000" y="19166"/>
                </a:moveTo>
                <a:cubicBezTo>
                  <a:pt x="2800" y="19166"/>
                  <a:pt x="2800" y="19166"/>
                  <a:pt x="2800" y="19166"/>
                </a:cubicBezTo>
                <a:cubicBezTo>
                  <a:pt x="1200" y="19166"/>
                  <a:pt x="1200" y="19166"/>
                  <a:pt x="1200" y="19166"/>
                </a:cubicBezTo>
                <a:cubicBezTo>
                  <a:pt x="1200" y="20687"/>
                  <a:pt x="1200" y="20687"/>
                  <a:pt x="1200" y="20687"/>
                </a:cubicBezTo>
                <a:cubicBezTo>
                  <a:pt x="19600" y="20687"/>
                  <a:pt x="19600" y="20687"/>
                  <a:pt x="19600" y="20687"/>
                </a:cubicBezTo>
                <a:cubicBezTo>
                  <a:pt x="19600" y="19166"/>
                  <a:pt x="19600" y="19166"/>
                  <a:pt x="19600" y="19166"/>
                </a:cubicBezTo>
                <a:lnTo>
                  <a:pt x="18000" y="19166"/>
                </a:lnTo>
                <a:close/>
                <a:moveTo>
                  <a:pt x="5200" y="12777"/>
                </a:moveTo>
                <a:cubicBezTo>
                  <a:pt x="4400" y="13386"/>
                  <a:pt x="3200" y="13994"/>
                  <a:pt x="3200" y="14299"/>
                </a:cubicBezTo>
                <a:cubicBezTo>
                  <a:pt x="2400" y="15515"/>
                  <a:pt x="2800" y="16732"/>
                  <a:pt x="2800" y="16732"/>
                </a:cubicBezTo>
                <a:cubicBezTo>
                  <a:pt x="2800" y="16732"/>
                  <a:pt x="2800" y="16732"/>
                  <a:pt x="2800" y="16732"/>
                </a:cubicBezTo>
                <a:cubicBezTo>
                  <a:pt x="3600" y="16732"/>
                  <a:pt x="3600" y="16732"/>
                  <a:pt x="3600" y="16732"/>
                </a:cubicBezTo>
                <a:cubicBezTo>
                  <a:pt x="3600" y="16428"/>
                  <a:pt x="3600" y="14907"/>
                  <a:pt x="4800" y="14299"/>
                </a:cubicBezTo>
                <a:cubicBezTo>
                  <a:pt x="5600" y="13690"/>
                  <a:pt x="6400" y="13082"/>
                  <a:pt x="6800" y="13082"/>
                </a:cubicBezTo>
                <a:cubicBezTo>
                  <a:pt x="6800" y="13082"/>
                  <a:pt x="7200" y="13082"/>
                  <a:pt x="7200" y="13386"/>
                </a:cubicBezTo>
                <a:cubicBezTo>
                  <a:pt x="7200" y="13386"/>
                  <a:pt x="7200" y="13690"/>
                  <a:pt x="7200" y="13690"/>
                </a:cubicBezTo>
                <a:cubicBezTo>
                  <a:pt x="7200" y="13690"/>
                  <a:pt x="6000" y="13994"/>
                  <a:pt x="5200" y="14907"/>
                </a:cubicBezTo>
                <a:cubicBezTo>
                  <a:pt x="4400" y="15515"/>
                  <a:pt x="4400" y="16732"/>
                  <a:pt x="4400" y="16732"/>
                </a:cubicBezTo>
                <a:cubicBezTo>
                  <a:pt x="4400" y="16732"/>
                  <a:pt x="4400" y="16732"/>
                  <a:pt x="4400" y="16732"/>
                </a:cubicBezTo>
                <a:cubicBezTo>
                  <a:pt x="17200" y="16732"/>
                  <a:pt x="17200" y="16732"/>
                  <a:pt x="17200" y="16732"/>
                </a:cubicBezTo>
                <a:cubicBezTo>
                  <a:pt x="16800" y="16428"/>
                  <a:pt x="16000" y="15211"/>
                  <a:pt x="16000" y="13994"/>
                </a:cubicBezTo>
                <a:cubicBezTo>
                  <a:pt x="16000" y="13690"/>
                  <a:pt x="16000" y="13082"/>
                  <a:pt x="16400" y="12473"/>
                </a:cubicBezTo>
                <a:cubicBezTo>
                  <a:pt x="16800" y="10952"/>
                  <a:pt x="17200" y="8214"/>
                  <a:pt x="16000" y="5476"/>
                </a:cubicBezTo>
                <a:cubicBezTo>
                  <a:pt x="14400" y="2434"/>
                  <a:pt x="10800" y="2130"/>
                  <a:pt x="9600" y="2130"/>
                </a:cubicBezTo>
                <a:cubicBezTo>
                  <a:pt x="9600" y="2130"/>
                  <a:pt x="9600" y="2130"/>
                  <a:pt x="9200" y="2130"/>
                </a:cubicBezTo>
                <a:cubicBezTo>
                  <a:pt x="9200" y="2130"/>
                  <a:pt x="9200" y="2130"/>
                  <a:pt x="9200" y="2130"/>
                </a:cubicBezTo>
                <a:cubicBezTo>
                  <a:pt x="9200" y="2130"/>
                  <a:pt x="9200" y="2130"/>
                  <a:pt x="8800" y="2130"/>
                </a:cubicBezTo>
                <a:cubicBezTo>
                  <a:pt x="8800" y="2130"/>
                  <a:pt x="8800" y="2130"/>
                  <a:pt x="8800" y="2130"/>
                </a:cubicBezTo>
                <a:cubicBezTo>
                  <a:pt x="8800" y="2130"/>
                  <a:pt x="8400" y="1825"/>
                  <a:pt x="8400" y="1825"/>
                </a:cubicBezTo>
                <a:cubicBezTo>
                  <a:pt x="8000" y="1825"/>
                  <a:pt x="8000" y="1825"/>
                  <a:pt x="8000" y="1825"/>
                </a:cubicBezTo>
                <a:cubicBezTo>
                  <a:pt x="8000" y="1825"/>
                  <a:pt x="7600" y="1825"/>
                  <a:pt x="7600" y="1521"/>
                </a:cubicBezTo>
                <a:cubicBezTo>
                  <a:pt x="7600" y="1521"/>
                  <a:pt x="7600" y="1521"/>
                  <a:pt x="7600" y="1521"/>
                </a:cubicBezTo>
                <a:cubicBezTo>
                  <a:pt x="7200" y="1521"/>
                  <a:pt x="7200" y="1217"/>
                  <a:pt x="6800" y="1217"/>
                </a:cubicBezTo>
                <a:cubicBezTo>
                  <a:pt x="7600" y="2130"/>
                  <a:pt x="7600" y="2130"/>
                  <a:pt x="7600" y="2130"/>
                </a:cubicBezTo>
                <a:cubicBezTo>
                  <a:pt x="8000" y="2434"/>
                  <a:pt x="8000" y="2434"/>
                  <a:pt x="8000" y="2434"/>
                </a:cubicBezTo>
                <a:cubicBezTo>
                  <a:pt x="8000" y="2738"/>
                  <a:pt x="7600" y="2738"/>
                  <a:pt x="7600" y="2738"/>
                </a:cubicBezTo>
                <a:cubicBezTo>
                  <a:pt x="7600" y="2738"/>
                  <a:pt x="7600" y="2738"/>
                  <a:pt x="7600" y="2738"/>
                </a:cubicBezTo>
                <a:cubicBezTo>
                  <a:pt x="7600" y="2738"/>
                  <a:pt x="7200" y="2738"/>
                  <a:pt x="7200" y="2738"/>
                </a:cubicBezTo>
                <a:cubicBezTo>
                  <a:pt x="7200" y="2738"/>
                  <a:pt x="7200" y="2738"/>
                  <a:pt x="6800" y="2434"/>
                </a:cubicBezTo>
                <a:cubicBezTo>
                  <a:pt x="6000" y="3346"/>
                  <a:pt x="4800" y="4259"/>
                  <a:pt x="4800" y="4563"/>
                </a:cubicBezTo>
                <a:cubicBezTo>
                  <a:pt x="4800" y="4563"/>
                  <a:pt x="4800" y="4563"/>
                  <a:pt x="4800" y="4563"/>
                </a:cubicBezTo>
                <a:cubicBezTo>
                  <a:pt x="4400" y="4868"/>
                  <a:pt x="4400" y="5780"/>
                  <a:pt x="2800" y="6997"/>
                </a:cubicBezTo>
                <a:cubicBezTo>
                  <a:pt x="2000" y="7606"/>
                  <a:pt x="2000" y="7910"/>
                  <a:pt x="2000" y="8518"/>
                </a:cubicBezTo>
                <a:cubicBezTo>
                  <a:pt x="2000" y="8823"/>
                  <a:pt x="2000" y="8823"/>
                  <a:pt x="2000" y="8823"/>
                </a:cubicBezTo>
                <a:cubicBezTo>
                  <a:pt x="2000" y="8823"/>
                  <a:pt x="2800" y="9127"/>
                  <a:pt x="2800" y="9127"/>
                </a:cubicBezTo>
                <a:cubicBezTo>
                  <a:pt x="3200" y="9127"/>
                  <a:pt x="3600" y="9431"/>
                  <a:pt x="4000" y="9431"/>
                </a:cubicBezTo>
                <a:cubicBezTo>
                  <a:pt x="4000" y="9735"/>
                  <a:pt x="4400" y="9735"/>
                  <a:pt x="4400" y="9735"/>
                </a:cubicBezTo>
                <a:cubicBezTo>
                  <a:pt x="4800" y="9735"/>
                  <a:pt x="4800" y="9735"/>
                  <a:pt x="5200" y="9431"/>
                </a:cubicBezTo>
                <a:cubicBezTo>
                  <a:pt x="5200" y="9431"/>
                  <a:pt x="5200" y="9127"/>
                  <a:pt x="5200" y="9127"/>
                </a:cubicBezTo>
                <a:cubicBezTo>
                  <a:pt x="5600" y="8518"/>
                  <a:pt x="6000" y="7606"/>
                  <a:pt x="7200" y="7910"/>
                </a:cubicBezTo>
                <a:cubicBezTo>
                  <a:pt x="7600" y="7910"/>
                  <a:pt x="8000" y="7910"/>
                  <a:pt x="8400" y="7910"/>
                </a:cubicBezTo>
                <a:cubicBezTo>
                  <a:pt x="8400" y="7606"/>
                  <a:pt x="8400" y="7606"/>
                  <a:pt x="8800" y="7606"/>
                </a:cubicBezTo>
                <a:cubicBezTo>
                  <a:pt x="8800" y="7606"/>
                  <a:pt x="8800" y="7606"/>
                  <a:pt x="8800" y="7910"/>
                </a:cubicBezTo>
                <a:cubicBezTo>
                  <a:pt x="10800" y="7606"/>
                  <a:pt x="11600" y="6085"/>
                  <a:pt x="11600" y="6085"/>
                </a:cubicBezTo>
                <a:cubicBezTo>
                  <a:pt x="11600" y="5780"/>
                  <a:pt x="11600" y="5780"/>
                  <a:pt x="12000" y="5780"/>
                </a:cubicBezTo>
                <a:cubicBezTo>
                  <a:pt x="12000" y="5780"/>
                  <a:pt x="12400" y="6085"/>
                  <a:pt x="12400" y="6085"/>
                </a:cubicBezTo>
                <a:cubicBezTo>
                  <a:pt x="12400" y="6085"/>
                  <a:pt x="11600" y="7910"/>
                  <a:pt x="9200" y="8518"/>
                </a:cubicBezTo>
                <a:cubicBezTo>
                  <a:pt x="9200" y="8823"/>
                  <a:pt x="9200" y="10039"/>
                  <a:pt x="8400" y="10648"/>
                </a:cubicBezTo>
                <a:cubicBezTo>
                  <a:pt x="7600" y="11256"/>
                  <a:pt x="6400" y="12169"/>
                  <a:pt x="5200" y="12777"/>
                </a:cubicBezTo>
                <a:close/>
                <a:moveTo>
                  <a:pt x="12000" y="1825"/>
                </a:moveTo>
                <a:cubicBezTo>
                  <a:pt x="13600" y="2130"/>
                  <a:pt x="15600" y="3042"/>
                  <a:pt x="16800" y="5172"/>
                </a:cubicBezTo>
                <a:cubicBezTo>
                  <a:pt x="18000" y="8214"/>
                  <a:pt x="17600" y="10952"/>
                  <a:pt x="17200" y="12473"/>
                </a:cubicBezTo>
                <a:cubicBezTo>
                  <a:pt x="16800" y="13082"/>
                  <a:pt x="16800" y="13690"/>
                  <a:pt x="16800" y="13994"/>
                </a:cubicBezTo>
                <a:cubicBezTo>
                  <a:pt x="16800" y="14907"/>
                  <a:pt x="17200" y="15820"/>
                  <a:pt x="17600" y="16428"/>
                </a:cubicBezTo>
                <a:cubicBezTo>
                  <a:pt x="20000" y="14907"/>
                  <a:pt x="20000" y="14907"/>
                  <a:pt x="20000" y="14907"/>
                </a:cubicBezTo>
                <a:cubicBezTo>
                  <a:pt x="19600" y="14603"/>
                  <a:pt x="18800" y="13994"/>
                  <a:pt x="18400" y="13386"/>
                </a:cubicBezTo>
                <a:cubicBezTo>
                  <a:pt x="18000" y="12777"/>
                  <a:pt x="18000" y="12169"/>
                  <a:pt x="18000" y="11256"/>
                </a:cubicBezTo>
                <a:cubicBezTo>
                  <a:pt x="18400" y="9431"/>
                  <a:pt x="18400" y="6997"/>
                  <a:pt x="16800" y="4563"/>
                </a:cubicBezTo>
                <a:cubicBezTo>
                  <a:pt x="15200" y="2738"/>
                  <a:pt x="13600" y="2130"/>
                  <a:pt x="12000" y="18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9" name="Shape">
            <a:extLst>
              <a:ext uri="{FF2B5EF4-FFF2-40B4-BE49-F238E27FC236}">
                <a16:creationId xmlns:a16="http://schemas.microsoft.com/office/drawing/2014/main" id="{952DE646-1EC7-4334-9896-54C659C58C24}"/>
              </a:ext>
            </a:extLst>
          </p:cNvPr>
          <p:cNvSpPr/>
          <p:nvPr/>
        </p:nvSpPr>
        <p:spPr>
          <a:xfrm>
            <a:off x="10400055" y="2690719"/>
            <a:ext cx="337678" cy="3763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183" y="2592"/>
                </a:moveTo>
                <a:cubicBezTo>
                  <a:pt x="10183" y="2592"/>
                  <a:pt x="10183" y="2592"/>
                  <a:pt x="10183" y="2592"/>
                </a:cubicBezTo>
                <a:cubicBezTo>
                  <a:pt x="4629" y="2592"/>
                  <a:pt x="0" y="6912"/>
                  <a:pt x="0" y="12096"/>
                </a:cubicBezTo>
                <a:cubicBezTo>
                  <a:pt x="0" y="17280"/>
                  <a:pt x="4629" y="21600"/>
                  <a:pt x="10183" y="21600"/>
                </a:cubicBezTo>
                <a:cubicBezTo>
                  <a:pt x="14194" y="21600"/>
                  <a:pt x="17589" y="19584"/>
                  <a:pt x="19131" y="16704"/>
                </a:cubicBezTo>
                <a:cubicBezTo>
                  <a:pt x="10183" y="12096"/>
                  <a:pt x="10183" y="12096"/>
                  <a:pt x="10183" y="12096"/>
                </a:cubicBezTo>
                <a:lnTo>
                  <a:pt x="10183" y="2592"/>
                </a:lnTo>
                <a:close/>
                <a:moveTo>
                  <a:pt x="17897" y="16992"/>
                </a:moveTo>
                <a:cubicBezTo>
                  <a:pt x="16354" y="19296"/>
                  <a:pt x="13269" y="20736"/>
                  <a:pt x="10183" y="20736"/>
                </a:cubicBezTo>
                <a:cubicBezTo>
                  <a:pt x="5246" y="20736"/>
                  <a:pt x="926" y="16992"/>
                  <a:pt x="926" y="12096"/>
                </a:cubicBezTo>
                <a:cubicBezTo>
                  <a:pt x="926" y="7776"/>
                  <a:pt x="4629" y="4032"/>
                  <a:pt x="9257" y="3456"/>
                </a:cubicBezTo>
                <a:cubicBezTo>
                  <a:pt x="9257" y="12096"/>
                  <a:pt x="9257" y="12096"/>
                  <a:pt x="9257" y="12096"/>
                </a:cubicBezTo>
                <a:cubicBezTo>
                  <a:pt x="9257" y="12672"/>
                  <a:pt x="9257" y="12672"/>
                  <a:pt x="9257" y="12672"/>
                </a:cubicBezTo>
                <a:cubicBezTo>
                  <a:pt x="9874" y="12960"/>
                  <a:pt x="9874" y="12960"/>
                  <a:pt x="9874" y="12960"/>
                </a:cubicBezTo>
                <a:lnTo>
                  <a:pt x="17897" y="16992"/>
                </a:lnTo>
                <a:close/>
                <a:moveTo>
                  <a:pt x="6789" y="18720"/>
                </a:moveTo>
                <a:cubicBezTo>
                  <a:pt x="7714" y="19008"/>
                  <a:pt x="8949" y="19296"/>
                  <a:pt x="10183" y="19296"/>
                </a:cubicBezTo>
                <a:cubicBezTo>
                  <a:pt x="10183" y="19296"/>
                  <a:pt x="10491" y="19584"/>
                  <a:pt x="10491" y="19584"/>
                </a:cubicBezTo>
                <a:cubicBezTo>
                  <a:pt x="10491" y="19872"/>
                  <a:pt x="10183" y="19872"/>
                  <a:pt x="10183" y="19872"/>
                </a:cubicBezTo>
                <a:cubicBezTo>
                  <a:pt x="8949" y="19872"/>
                  <a:pt x="7714" y="19584"/>
                  <a:pt x="6480" y="19008"/>
                </a:cubicBezTo>
                <a:cubicBezTo>
                  <a:pt x="6171" y="19008"/>
                  <a:pt x="6171" y="19008"/>
                  <a:pt x="6171" y="18720"/>
                </a:cubicBezTo>
                <a:cubicBezTo>
                  <a:pt x="6480" y="18720"/>
                  <a:pt x="6480" y="18432"/>
                  <a:pt x="6789" y="18720"/>
                </a:cubicBezTo>
                <a:close/>
                <a:moveTo>
                  <a:pt x="5554" y="17856"/>
                </a:moveTo>
                <a:cubicBezTo>
                  <a:pt x="5554" y="17856"/>
                  <a:pt x="5554" y="18144"/>
                  <a:pt x="5554" y="18432"/>
                </a:cubicBezTo>
                <a:cubicBezTo>
                  <a:pt x="5554" y="18432"/>
                  <a:pt x="5554" y="18432"/>
                  <a:pt x="5246" y="18432"/>
                </a:cubicBezTo>
                <a:cubicBezTo>
                  <a:pt x="5246" y="18432"/>
                  <a:pt x="5246" y="18432"/>
                  <a:pt x="5246" y="18432"/>
                </a:cubicBezTo>
                <a:cubicBezTo>
                  <a:pt x="3086" y="16992"/>
                  <a:pt x="1851" y="14688"/>
                  <a:pt x="1851" y="12096"/>
                </a:cubicBezTo>
                <a:cubicBezTo>
                  <a:pt x="1851" y="10368"/>
                  <a:pt x="2469" y="8928"/>
                  <a:pt x="3394" y="7488"/>
                </a:cubicBezTo>
                <a:cubicBezTo>
                  <a:pt x="3394" y="7488"/>
                  <a:pt x="3703" y="7488"/>
                  <a:pt x="4011" y="7488"/>
                </a:cubicBezTo>
                <a:cubicBezTo>
                  <a:pt x="4011" y="7488"/>
                  <a:pt x="4011" y="7776"/>
                  <a:pt x="4011" y="7776"/>
                </a:cubicBezTo>
                <a:cubicBezTo>
                  <a:pt x="3086" y="9216"/>
                  <a:pt x="2469" y="10656"/>
                  <a:pt x="2469" y="12096"/>
                </a:cubicBezTo>
                <a:cubicBezTo>
                  <a:pt x="2469" y="14400"/>
                  <a:pt x="3703" y="16416"/>
                  <a:pt x="5554" y="17856"/>
                </a:cubicBezTo>
                <a:close/>
                <a:moveTo>
                  <a:pt x="20366" y="4608"/>
                </a:moveTo>
                <a:cubicBezTo>
                  <a:pt x="11417" y="10368"/>
                  <a:pt x="11417" y="10368"/>
                  <a:pt x="11417" y="10368"/>
                </a:cubicBezTo>
                <a:cubicBezTo>
                  <a:pt x="11417" y="0"/>
                  <a:pt x="11417" y="0"/>
                  <a:pt x="11417" y="0"/>
                </a:cubicBezTo>
                <a:cubicBezTo>
                  <a:pt x="15120" y="0"/>
                  <a:pt x="18514" y="1728"/>
                  <a:pt x="20366" y="4608"/>
                </a:cubicBezTo>
                <a:close/>
                <a:moveTo>
                  <a:pt x="21600" y="11808"/>
                </a:moveTo>
                <a:cubicBezTo>
                  <a:pt x="21600" y="13248"/>
                  <a:pt x="20983" y="14976"/>
                  <a:pt x="20366" y="16128"/>
                </a:cubicBezTo>
                <a:cubicBezTo>
                  <a:pt x="11417" y="11808"/>
                  <a:pt x="11417" y="11808"/>
                  <a:pt x="11417" y="11808"/>
                </a:cubicBezTo>
                <a:cubicBezTo>
                  <a:pt x="19749" y="6336"/>
                  <a:pt x="19749" y="6336"/>
                  <a:pt x="19749" y="6336"/>
                </a:cubicBezTo>
                <a:cubicBezTo>
                  <a:pt x="20674" y="7776"/>
                  <a:pt x="21600" y="9792"/>
                  <a:pt x="21600" y="1180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" name="Shape">
            <a:extLst>
              <a:ext uri="{FF2B5EF4-FFF2-40B4-BE49-F238E27FC236}">
                <a16:creationId xmlns:a16="http://schemas.microsoft.com/office/drawing/2014/main" id="{ACA05A57-BE3C-42F9-B150-9713368D2472}"/>
              </a:ext>
            </a:extLst>
          </p:cNvPr>
          <p:cNvSpPr/>
          <p:nvPr/>
        </p:nvSpPr>
        <p:spPr>
          <a:xfrm>
            <a:off x="3698304" y="2689701"/>
            <a:ext cx="341746" cy="3783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259" y="13358"/>
                </a:moveTo>
                <a:cubicBezTo>
                  <a:pt x="4259" y="13642"/>
                  <a:pt x="4259" y="13926"/>
                  <a:pt x="3955" y="14211"/>
                </a:cubicBezTo>
                <a:cubicBezTo>
                  <a:pt x="2130" y="15063"/>
                  <a:pt x="2130" y="15063"/>
                  <a:pt x="2130" y="15063"/>
                </a:cubicBezTo>
                <a:cubicBezTo>
                  <a:pt x="2130" y="15063"/>
                  <a:pt x="2130" y="15063"/>
                  <a:pt x="1825" y="15063"/>
                </a:cubicBezTo>
                <a:cubicBezTo>
                  <a:pt x="1825" y="15063"/>
                  <a:pt x="1521" y="15063"/>
                  <a:pt x="1521" y="15063"/>
                </a:cubicBezTo>
                <a:cubicBezTo>
                  <a:pt x="1521" y="14779"/>
                  <a:pt x="1521" y="14495"/>
                  <a:pt x="1825" y="14211"/>
                </a:cubicBezTo>
                <a:cubicBezTo>
                  <a:pt x="3651" y="13358"/>
                  <a:pt x="3651" y="13358"/>
                  <a:pt x="3651" y="13358"/>
                </a:cubicBezTo>
                <a:cubicBezTo>
                  <a:pt x="3651" y="13358"/>
                  <a:pt x="3955" y="13358"/>
                  <a:pt x="4259" y="13358"/>
                </a:cubicBezTo>
                <a:close/>
                <a:moveTo>
                  <a:pt x="6389" y="3695"/>
                </a:moveTo>
                <a:cubicBezTo>
                  <a:pt x="6389" y="3695"/>
                  <a:pt x="6693" y="3979"/>
                  <a:pt x="6693" y="3979"/>
                </a:cubicBezTo>
                <a:cubicBezTo>
                  <a:pt x="6693" y="3979"/>
                  <a:pt x="6997" y="3695"/>
                  <a:pt x="6997" y="3695"/>
                </a:cubicBezTo>
                <a:cubicBezTo>
                  <a:pt x="7301" y="3695"/>
                  <a:pt x="7301" y="3411"/>
                  <a:pt x="7301" y="3126"/>
                </a:cubicBezTo>
                <a:cubicBezTo>
                  <a:pt x="6085" y="1421"/>
                  <a:pt x="6085" y="1421"/>
                  <a:pt x="6085" y="1421"/>
                </a:cubicBezTo>
                <a:cubicBezTo>
                  <a:pt x="6085" y="1137"/>
                  <a:pt x="5780" y="1137"/>
                  <a:pt x="5476" y="1421"/>
                </a:cubicBezTo>
                <a:cubicBezTo>
                  <a:pt x="5172" y="1421"/>
                  <a:pt x="5172" y="1705"/>
                  <a:pt x="5172" y="1989"/>
                </a:cubicBezTo>
                <a:lnTo>
                  <a:pt x="6389" y="3695"/>
                </a:lnTo>
                <a:close/>
                <a:moveTo>
                  <a:pt x="3042" y="9947"/>
                </a:moveTo>
                <a:cubicBezTo>
                  <a:pt x="3042" y="9663"/>
                  <a:pt x="3042" y="9379"/>
                  <a:pt x="2738" y="9379"/>
                </a:cubicBezTo>
                <a:cubicBezTo>
                  <a:pt x="608" y="9379"/>
                  <a:pt x="608" y="9379"/>
                  <a:pt x="608" y="9379"/>
                </a:cubicBezTo>
                <a:cubicBezTo>
                  <a:pt x="304" y="9379"/>
                  <a:pt x="0" y="9663"/>
                  <a:pt x="0" y="9947"/>
                </a:cubicBezTo>
                <a:cubicBezTo>
                  <a:pt x="0" y="10232"/>
                  <a:pt x="304" y="10232"/>
                  <a:pt x="608" y="10232"/>
                </a:cubicBezTo>
                <a:cubicBezTo>
                  <a:pt x="2738" y="10232"/>
                  <a:pt x="2738" y="10232"/>
                  <a:pt x="2738" y="10232"/>
                </a:cubicBezTo>
                <a:cubicBezTo>
                  <a:pt x="3042" y="10232"/>
                  <a:pt x="3042" y="10232"/>
                  <a:pt x="3042" y="9947"/>
                </a:cubicBezTo>
                <a:close/>
                <a:moveTo>
                  <a:pt x="10648" y="2842"/>
                </a:moveTo>
                <a:cubicBezTo>
                  <a:pt x="10952" y="2842"/>
                  <a:pt x="11256" y="2558"/>
                  <a:pt x="11256" y="2274"/>
                </a:cubicBezTo>
                <a:cubicBezTo>
                  <a:pt x="11256" y="284"/>
                  <a:pt x="11256" y="284"/>
                  <a:pt x="11256" y="284"/>
                </a:cubicBezTo>
                <a:cubicBezTo>
                  <a:pt x="11256" y="284"/>
                  <a:pt x="10952" y="0"/>
                  <a:pt x="10648" y="0"/>
                </a:cubicBezTo>
                <a:cubicBezTo>
                  <a:pt x="10648" y="0"/>
                  <a:pt x="10344" y="284"/>
                  <a:pt x="10344" y="284"/>
                </a:cubicBezTo>
                <a:cubicBezTo>
                  <a:pt x="10344" y="2274"/>
                  <a:pt x="10344" y="2274"/>
                  <a:pt x="10344" y="2274"/>
                </a:cubicBezTo>
                <a:cubicBezTo>
                  <a:pt x="10344" y="2558"/>
                  <a:pt x="10648" y="2842"/>
                  <a:pt x="10648" y="2842"/>
                </a:cubicBezTo>
                <a:close/>
                <a:moveTo>
                  <a:pt x="14603" y="3695"/>
                </a:moveTo>
                <a:cubicBezTo>
                  <a:pt x="14603" y="3695"/>
                  <a:pt x="14603" y="3979"/>
                  <a:pt x="14907" y="3979"/>
                </a:cubicBezTo>
                <a:cubicBezTo>
                  <a:pt x="14907" y="3979"/>
                  <a:pt x="15211" y="3695"/>
                  <a:pt x="15211" y="3695"/>
                </a:cubicBezTo>
                <a:cubicBezTo>
                  <a:pt x="16428" y="1989"/>
                  <a:pt x="16428" y="1989"/>
                  <a:pt x="16428" y="1989"/>
                </a:cubicBezTo>
                <a:cubicBezTo>
                  <a:pt x="16428" y="1705"/>
                  <a:pt x="16428" y="1421"/>
                  <a:pt x="16124" y="1421"/>
                </a:cubicBezTo>
                <a:cubicBezTo>
                  <a:pt x="15820" y="1137"/>
                  <a:pt x="15515" y="1137"/>
                  <a:pt x="15515" y="1421"/>
                </a:cubicBezTo>
                <a:cubicBezTo>
                  <a:pt x="14299" y="3126"/>
                  <a:pt x="14299" y="3126"/>
                  <a:pt x="14299" y="3126"/>
                </a:cubicBezTo>
                <a:cubicBezTo>
                  <a:pt x="14299" y="3411"/>
                  <a:pt x="14299" y="3695"/>
                  <a:pt x="14603" y="3695"/>
                </a:cubicBezTo>
                <a:close/>
                <a:moveTo>
                  <a:pt x="17645" y="6537"/>
                </a:moveTo>
                <a:cubicBezTo>
                  <a:pt x="17949" y="6537"/>
                  <a:pt x="17949" y="6537"/>
                  <a:pt x="17949" y="6537"/>
                </a:cubicBezTo>
                <a:cubicBezTo>
                  <a:pt x="19775" y="5400"/>
                  <a:pt x="19775" y="5400"/>
                  <a:pt x="19775" y="5400"/>
                </a:cubicBezTo>
                <a:cubicBezTo>
                  <a:pt x="20079" y="5400"/>
                  <a:pt x="20079" y="5116"/>
                  <a:pt x="20079" y="4832"/>
                </a:cubicBezTo>
                <a:cubicBezTo>
                  <a:pt x="19775" y="4832"/>
                  <a:pt x="19775" y="4547"/>
                  <a:pt x="19470" y="4832"/>
                </a:cubicBezTo>
                <a:cubicBezTo>
                  <a:pt x="17645" y="5684"/>
                  <a:pt x="17645" y="5684"/>
                  <a:pt x="17645" y="5684"/>
                </a:cubicBezTo>
                <a:cubicBezTo>
                  <a:pt x="17341" y="5968"/>
                  <a:pt x="17341" y="6253"/>
                  <a:pt x="17341" y="6253"/>
                </a:cubicBezTo>
                <a:cubicBezTo>
                  <a:pt x="17341" y="6537"/>
                  <a:pt x="17645" y="6537"/>
                  <a:pt x="17645" y="6537"/>
                </a:cubicBezTo>
                <a:close/>
                <a:moveTo>
                  <a:pt x="20992" y="9379"/>
                </a:moveTo>
                <a:cubicBezTo>
                  <a:pt x="18862" y="9379"/>
                  <a:pt x="18862" y="9379"/>
                  <a:pt x="18862" y="9379"/>
                </a:cubicBezTo>
                <a:cubicBezTo>
                  <a:pt x="18558" y="9379"/>
                  <a:pt x="18254" y="9663"/>
                  <a:pt x="18254" y="9947"/>
                </a:cubicBezTo>
                <a:cubicBezTo>
                  <a:pt x="18254" y="10232"/>
                  <a:pt x="18558" y="10232"/>
                  <a:pt x="18862" y="10232"/>
                </a:cubicBezTo>
                <a:cubicBezTo>
                  <a:pt x="20992" y="10232"/>
                  <a:pt x="20992" y="10232"/>
                  <a:pt x="20992" y="10232"/>
                </a:cubicBezTo>
                <a:cubicBezTo>
                  <a:pt x="21296" y="10232"/>
                  <a:pt x="21600" y="10232"/>
                  <a:pt x="21600" y="9947"/>
                </a:cubicBezTo>
                <a:cubicBezTo>
                  <a:pt x="21600" y="9663"/>
                  <a:pt x="21296" y="9379"/>
                  <a:pt x="20992" y="9379"/>
                </a:cubicBezTo>
                <a:close/>
                <a:moveTo>
                  <a:pt x="3955" y="5684"/>
                </a:moveTo>
                <a:cubicBezTo>
                  <a:pt x="2130" y="4832"/>
                  <a:pt x="2130" y="4832"/>
                  <a:pt x="2130" y="4832"/>
                </a:cubicBezTo>
                <a:cubicBezTo>
                  <a:pt x="1825" y="4547"/>
                  <a:pt x="1521" y="4832"/>
                  <a:pt x="1521" y="4832"/>
                </a:cubicBezTo>
                <a:cubicBezTo>
                  <a:pt x="1521" y="5116"/>
                  <a:pt x="1521" y="5400"/>
                  <a:pt x="1825" y="5400"/>
                </a:cubicBezTo>
                <a:cubicBezTo>
                  <a:pt x="3651" y="6537"/>
                  <a:pt x="3651" y="6537"/>
                  <a:pt x="3651" y="6537"/>
                </a:cubicBezTo>
                <a:cubicBezTo>
                  <a:pt x="3651" y="6537"/>
                  <a:pt x="3651" y="6537"/>
                  <a:pt x="3955" y="6537"/>
                </a:cubicBezTo>
                <a:cubicBezTo>
                  <a:pt x="3955" y="6537"/>
                  <a:pt x="4259" y="6537"/>
                  <a:pt x="4259" y="6253"/>
                </a:cubicBezTo>
                <a:cubicBezTo>
                  <a:pt x="4259" y="6253"/>
                  <a:pt x="4259" y="5968"/>
                  <a:pt x="3955" y="5684"/>
                </a:cubicBezTo>
                <a:close/>
                <a:moveTo>
                  <a:pt x="16732" y="9947"/>
                </a:moveTo>
                <a:cubicBezTo>
                  <a:pt x="16732" y="11653"/>
                  <a:pt x="16124" y="13074"/>
                  <a:pt x="14907" y="13926"/>
                </a:cubicBezTo>
                <a:cubicBezTo>
                  <a:pt x="13994" y="15063"/>
                  <a:pt x="13690" y="15916"/>
                  <a:pt x="13690" y="16484"/>
                </a:cubicBezTo>
                <a:cubicBezTo>
                  <a:pt x="13690" y="16484"/>
                  <a:pt x="13994" y="16768"/>
                  <a:pt x="13994" y="16768"/>
                </a:cubicBezTo>
                <a:cubicBezTo>
                  <a:pt x="13994" y="17053"/>
                  <a:pt x="13690" y="17337"/>
                  <a:pt x="13690" y="17337"/>
                </a:cubicBezTo>
                <a:cubicBezTo>
                  <a:pt x="13690" y="17621"/>
                  <a:pt x="13994" y="17621"/>
                  <a:pt x="13994" y="17905"/>
                </a:cubicBezTo>
                <a:cubicBezTo>
                  <a:pt x="13994" y="18189"/>
                  <a:pt x="13690" y="18189"/>
                  <a:pt x="13690" y="18474"/>
                </a:cubicBezTo>
                <a:cubicBezTo>
                  <a:pt x="13690" y="18474"/>
                  <a:pt x="13994" y="18758"/>
                  <a:pt x="13994" y="18758"/>
                </a:cubicBezTo>
                <a:cubicBezTo>
                  <a:pt x="13994" y="19042"/>
                  <a:pt x="13690" y="19326"/>
                  <a:pt x="13690" y="19326"/>
                </a:cubicBezTo>
                <a:cubicBezTo>
                  <a:pt x="13690" y="19611"/>
                  <a:pt x="13994" y="19611"/>
                  <a:pt x="13994" y="19895"/>
                </a:cubicBezTo>
                <a:cubicBezTo>
                  <a:pt x="13994" y="20179"/>
                  <a:pt x="13386" y="20463"/>
                  <a:pt x="12777" y="20747"/>
                </a:cubicBezTo>
                <a:cubicBezTo>
                  <a:pt x="12777" y="20747"/>
                  <a:pt x="13082" y="20747"/>
                  <a:pt x="13082" y="20747"/>
                </a:cubicBezTo>
                <a:cubicBezTo>
                  <a:pt x="13082" y="21316"/>
                  <a:pt x="12473" y="21600"/>
                  <a:pt x="11561" y="21600"/>
                </a:cubicBezTo>
                <a:cubicBezTo>
                  <a:pt x="10039" y="21600"/>
                  <a:pt x="10039" y="21600"/>
                  <a:pt x="10039" y="21600"/>
                </a:cubicBezTo>
                <a:cubicBezTo>
                  <a:pt x="9127" y="21600"/>
                  <a:pt x="8518" y="21316"/>
                  <a:pt x="8518" y="20747"/>
                </a:cubicBezTo>
                <a:cubicBezTo>
                  <a:pt x="8518" y="20747"/>
                  <a:pt x="8823" y="20747"/>
                  <a:pt x="8823" y="20747"/>
                </a:cubicBezTo>
                <a:cubicBezTo>
                  <a:pt x="8214" y="20463"/>
                  <a:pt x="7606" y="20179"/>
                  <a:pt x="7606" y="19895"/>
                </a:cubicBezTo>
                <a:cubicBezTo>
                  <a:pt x="7606" y="19611"/>
                  <a:pt x="7910" y="19611"/>
                  <a:pt x="7910" y="19326"/>
                </a:cubicBezTo>
                <a:cubicBezTo>
                  <a:pt x="7910" y="19326"/>
                  <a:pt x="7606" y="19042"/>
                  <a:pt x="7606" y="18758"/>
                </a:cubicBezTo>
                <a:cubicBezTo>
                  <a:pt x="7606" y="18758"/>
                  <a:pt x="7910" y="18474"/>
                  <a:pt x="7910" y="18474"/>
                </a:cubicBezTo>
                <a:cubicBezTo>
                  <a:pt x="7910" y="18189"/>
                  <a:pt x="7606" y="18189"/>
                  <a:pt x="7606" y="17905"/>
                </a:cubicBezTo>
                <a:cubicBezTo>
                  <a:pt x="7606" y="17621"/>
                  <a:pt x="7910" y="17621"/>
                  <a:pt x="7910" y="17337"/>
                </a:cubicBezTo>
                <a:cubicBezTo>
                  <a:pt x="7910" y="17337"/>
                  <a:pt x="7606" y="17053"/>
                  <a:pt x="7606" y="16768"/>
                </a:cubicBezTo>
                <a:cubicBezTo>
                  <a:pt x="7606" y="16768"/>
                  <a:pt x="7910" y="16484"/>
                  <a:pt x="7910" y="16484"/>
                </a:cubicBezTo>
                <a:cubicBezTo>
                  <a:pt x="7910" y="15916"/>
                  <a:pt x="7606" y="15063"/>
                  <a:pt x="6693" y="13926"/>
                </a:cubicBezTo>
                <a:cubicBezTo>
                  <a:pt x="5476" y="13074"/>
                  <a:pt x="4868" y="11653"/>
                  <a:pt x="4868" y="9947"/>
                </a:cubicBezTo>
                <a:cubicBezTo>
                  <a:pt x="4868" y="6821"/>
                  <a:pt x="7606" y="4547"/>
                  <a:pt x="10648" y="4547"/>
                </a:cubicBezTo>
                <a:cubicBezTo>
                  <a:pt x="13994" y="4547"/>
                  <a:pt x="16732" y="6821"/>
                  <a:pt x="16732" y="9947"/>
                </a:cubicBezTo>
                <a:close/>
                <a:moveTo>
                  <a:pt x="12473" y="20747"/>
                </a:moveTo>
                <a:cubicBezTo>
                  <a:pt x="12169" y="20747"/>
                  <a:pt x="12169" y="20747"/>
                  <a:pt x="11561" y="20747"/>
                </a:cubicBezTo>
                <a:cubicBezTo>
                  <a:pt x="10039" y="20747"/>
                  <a:pt x="10039" y="20747"/>
                  <a:pt x="10039" y="20747"/>
                </a:cubicBezTo>
                <a:cubicBezTo>
                  <a:pt x="9431" y="20747"/>
                  <a:pt x="9127" y="20747"/>
                  <a:pt x="9127" y="20747"/>
                </a:cubicBezTo>
                <a:cubicBezTo>
                  <a:pt x="9127" y="21032"/>
                  <a:pt x="9431" y="21032"/>
                  <a:pt x="10039" y="21032"/>
                </a:cubicBezTo>
                <a:cubicBezTo>
                  <a:pt x="11561" y="21032"/>
                  <a:pt x="11561" y="21032"/>
                  <a:pt x="11561" y="21032"/>
                </a:cubicBezTo>
                <a:cubicBezTo>
                  <a:pt x="12169" y="21032"/>
                  <a:pt x="12169" y="21032"/>
                  <a:pt x="12473" y="20747"/>
                </a:cubicBezTo>
                <a:close/>
                <a:moveTo>
                  <a:pt x="13386" y="19895"/>
                </a:moveTo>
                <a:cubicBezTo>
                  <a:pt x="13386" y="19895"/>
                  <a:pt x="13082" y="19611"/>
                  <a:pt x="12473" y="19611"/>
                </a:cubicBezTo>
                <a:cubicBezTo>
                  <a:pt x="9127" y="19611"/>
                  <a:pt x="9127" y="19611"/>
                  <a:pt x="9127" y="19611"/>
                </a:cubicBezTo>
                <a:cubicBezTo>
                  <a:pt x="8518" y="19611"/>
                  <a:pt x="8214" y="19895"/>
                  <a:pt x="8214" y="19895"/>
                </a:cubicBezTo>
                <a:cubicBezTo>
                  <a:pt x="8214" y="19895"/>
                  <a:pt x="8518" y="20179"/>
                  <a:pt x="9127" y="20179"/>
                </a:cubicBezTo>
                <a:cubicBezTo>
                  <a:pt x="10039" y="20179"/>
                  <a:pt x="10039" y="20179"/>
                  <a:pt x="10039" y="20179"/>
                </a:cubicBezTo>
                <a:cubicBezTo>
                  <a:pt x="11561" y="20179"/>
                  <a:pt x="11561" y="20179"/>
                  <a:pt x="11561" y="20179"/>
                </a:cubicBezTo>
                <a:cubicBezTo>
                  <a:pt x="12473" y="20179"/>
                  <a:pt x="12473" y="20179"/>
                  <a:pt x="12473" y="20179"/>
                </a:cubicBezTo>
                <a:cubicBezTo>
                  <a:pt x="13082" y="20179"/>
                  <a:pt x="13386" y="19895"/>
                  <a:pt x="13386" y="19895"/>
                </a:cubicBezTo>
                <a:close/>
                <a:moveTo>
                  <a:pt x="13386" y="18758"/>
                </a:moveTo>
                <a:cubicBezTo>
                  <a:pt x="13386" y="18758"/>
                  <a:pt x="13082" y="18758"/>
                  <a:pt x="12473" y="18758"/>
                </a:cubicBezTo>
                <a:cubicBezTo>
                  <a:pt x="9127" y="18758"/>
                  <a:pt x="9127" y="18758"/>
                  <a:pt x="9127" y="18758"/>
                </a:cubicBezTo>
                <a:cubicBezTo>
                  <a:pt x="8518" y="18758"/>
                  <a:pt x="8214" y="18758"/>
                  <a:pt x="8214" y="18758"/>
                </a:cubicBezTo>
                <a:cubicBezTo>
                  <a:pt x="8214" y="19042"/>
                  <a:pt x="8518" y="19042"/>
                  <a:pt x="9127" y="19042"/>
                </a:cubicBezTo>
                <a:cubicBezTo>
                  <a:pt x="12473" y="19042"/>
                  <a:pt x="12473" y="19042"/>
                  <a:pt x="12473" y="19042"/>
                </a:cubicBezTo>
                <a:cubicBezTo>
                  <a:pt x="13082" y="19042"/>
                  <a:pt x="13386" y="19042"/>
                  <a:pt x="13386" y="18758"/>
                </a:cubicBezTo>
                <a:close/>
                <a:moveTo>
                  <a:pt x="13386" y="17905"/>
                </a:moveTo>
                <a:cubicBezTo>
                  <a:pt x="13386" y="17905"/>
                  <a:pt x="13082" y="17621"/>
                  <a:pt x="12473" y="17621"/>
                </a:cubicBezTo>
                <a:cubicBezTo>
                  <a:pt x="9127" y="17621"/>
                  <a:pt x="9127" y="17621"/>
                  <a:pt x="9127" y="17621"/>
                </a:cubicBezTo>
                <a:cubicBezTo>
                  <a:pt x="8518" y="17621"/>
                  <a:pt x="8214" y="17905"/>
                  <a:pt x="8214" y="17905"/>
                </a:cubicBezTo>
                <a:cubicBezTo>
                  <a:pt x="8214" y="17905"/>
                  <a:pt x="8518" y="18189"/>
                  <a:pt x="9127" y="18189"/>
                </a:cubicBezTo>
                <a:cubicBezTo>
                  <a:pt x="12473" y="18189"/>
                  <a:pt x="12473" y="18189"/>
                  <a:pt x="12473" y="18189"/>
                </a:cubicBezTo>
                <a:cubicBezTo>
                  <a:pt x="13082" y="18189"/>
                  <a:pt x="13386" y="17905"/>
                  <a:pt x="13386" y="17905"/>
                </a:cubicBezTo>
                <a:close/>
                <a:moveTo>
                  <a:pt x="13386" y="16768"/>
                </a:moveTo>
                <a:cubicBezTo>
                  <a:pt x="13386" y="16768"/>
                  <a:pt x="13082" y="16768"/>
                  <a:pt x="13082" y="16768"/>
                </a:cubicBezTo>
                <a:cubicBezTo>
                  <a:pt x="13082" y="16768"/>
                  <a:pt x="13082" y="16768"/>
                  <a:pt x="13082" y="16768"/>
                </a:cubicBezTo>
                <a:cubicBezTo>
                  <a:pt x="8518" y="16768"/>
                  <a:pt x="8518" y="16768"/>
                  <a:pt x="8518" y="16768"/>
                </a:cubicBezTo>
                <a:cubicBezTo>
                  <a:pt x="8518" y="16768"/>
                  <a:pt x="8518" y="16768"/>
                  <a:pt x="8518" y="16768"/>
                </a:cubicBezTo>
                <a:cubicBezTo>
                  <a:pt x="8214" y="16768"/>
                  <a:pt x="8214" y="16768"/>
                  <a:pt x="8214" y="16768"/>
                </a:cubicBezTo>
                <a:cubicBezTo>
                  <a:pt x="8214" y="17053"/>
                  <a:pt x="8518" y="17053"/>
                  <a:pt x="9127" y="17053"/>
                </a:cubicBezTo>
                <a:cubicBezTo>
                  <a:pt x="12473" y="17053"/>
                  <a:pt x="12473" y="17053"/>
                  <a:pt x="12473" y="17053"/>
                </a:cubicBezTo>
                <a:cubicBezTo>
                  <a:pt x="13082" y="17053"/>
                  <a:pt x="13386" y="17053"/>
                  <a:pt x="13386" y="16768"/>
                </a:cubicBezTo>
                <a:close/>
                <a:moveTo>
                  <a:pt x="15820" y="9947"/>
                </a:moveTo>
                <a:cubicBezTo>
                  <a:pt x="15820" y="7389"/>
                  <a:pt x="13690" y="5400"/>
                  <a:pt x="10648" y="5400"/>
                </a:cubicBezTo>
                <a:cubicBezTo>
                  <a:pt x="7910" y="5400"/>
                  <a:pt x="5780" y="7389"/>
                  <a:pt x="5780" y="9947"/>
                </a:cubicBezTo>
                <a:cubicBezTo>
                  <a:pt x="5780" y="11368"/>
                  <a:pt x="6389" y="12505"/>
                  <a:pt x="7301" y="13358"/>
                </a:cubicBezTo>
                <a:cubicBezTo>
                  <a:pt x="8214" y="14211"/>
                  <a:pt x="8518" y="15063"/>
                  <a:pt x="8823" y="15916"/>
                </a:cubicBezTo>
                <a:cubicBezTo>
                  <a:pt x="9431" y="15916"/>
                  <a:pt x="9431" y="15916"/>
                  <a:pt x="9431" y="15916"/>
                </a:cubicBezTo>
                <a:cubicBezTo>
                  <a:pt x="8518" y="11084"/>
                  <a:pt x="8518" y="11084"/>
                  <a:pt x="8518" y="11084"/>
                </a:cubicBezTo>
                <a:cubicBezTo>
                  <a:pt x="8518" y="10800"/>
                  <a:pt x="8823" y="10800"/>
                  <a:pt x="8823" y="10800"/>
                </a:cubicBezTo>
                <a:cubicBezTo>
                  <a:pt x="9127" y="10800"/>
                  <a:pt x="9127" y="10800"/>
                  <a:pt x="9127" y="11084"/>
                </a:cubicBezTo>
                <a:cubicBezTo>
                  <a:pt x="10039" y="15916"/>
                  <a:pt x="10039" y="15916"/>
                  <a:pt x="10039" y="15916"/>
                </a:cubicBezTo>
                <a:cubicBezTo>
                  <a:pt x="11561" y="15916"/>
                  <a:pt x="11561" y="15916"/>
                  <a:pt x="11561" y="15916"/>
                </a:cubicBezTo>
                <a:cubicBezTo>
                  <a:pt x="12473" y="11084"/>
                  <a:pt x="12473" y="11084"/>
                  <a:pt x="12473" y="11084"/>
                </a:cubicBezTo>
                <a:cubicBezTo>
                  <a:pt x="12473" y="10800"/>
                  <a:pt x="12473" y="10800"/>
                  <a:pt x="12777" y="10800"/>
                </a:cubicBezTo>
                <a:cubicBezTo>
                  <a:pt x="12777" y="10800"/>
                  <a:pt x="13082" y="10800"/>
                  <a:pt x="13082" y="11084"/>
                </a:cubicBezTo>
                <a:cubicBezTo>
                  <a:pt x="12169" y="15916"/>
                  <a:pt x="12169" y="15916"/>
                  <a:pt x="12169" y="15916"/>
                </a:cubicBezTo>
                <a:cubicBezTo>
                  <a:pt x="12777" y="15916"/>
                  <a:pt x="12777" y="15916"/>
                  <a:pt x="12777" y="15916"/>
                </a:cubicBezTo>
                <a:cubicBezTo>
                  <a:pt x="13082" y="15063"/>
                  <a:pt x="13386" y="14211"/>
                  <a:pt x="14299" y="13358"/>
                </a:cubicBezTo>
                <a:cubicBezTo>
                  <a:pt x="15211" y="12505"/>
                  <a:pt x="15820" y="11368"/>
                  <a:pt x="15820" y="9947"/>
                </a:cubicBezTo>
                <a:close/>
                <a:moveTo>
                  <a:pt x="19775" y="14211"/>
                </a:moveTo>
                <a:cubicBezTo>
                  <a:pt x="17949" y="13358"/>
                  <a:pt x="17949" y="13358"/>
                  <a:pt x="17949" y="13358"/>
                </a:cubicBezTo>
                <a:cubicBezTo>
                  <a:pt x="17645" y="13358"/>
                  <a:pt x="17645" y="13358"/>
                  <a:pt x="17341" y="13358"/>
                </a:cubicBezTo>
                <a:cubicBezTo>
                  <a:pt x="17341" y="13642"/>
                  <a:pt x="17341" y="13926"/>
                  <a:pt x="17645" y="14211"/>
                </a:cubicBezTo>
                <a:cubicBezTo>
                  <a:pt x="19470" y="15063"/>
                  <a:pt x="19470" y="15063"/>
                  <a:pt x="19470" y="15063"/>
                </a:cubicBezTo>
                <a:cubicBezTo>
                  <a:pt x="19470" y="15063"/>
                  <a:pt x="19470" y="15063"/>
                  <a:pt x="19775" y="15063"/>
                </a:cubicBezTo>
                <a:cubicBezTo>
                  <a:pt x="19775" y="15063"/>
                  <a:pt x="20079" y="15063"/>
                  <a:pt x="20079" y="15063"/>
                </a:cubicBezTo>
                <a:cubicBezTo>
                  <a:pt x="20079" y="14779"/>
                  <a:pt x="20079" y="14495"/>
                  <a:pt x="19775" y="14211"/>
                </a:cubicBezTo>
                <a:close/>
                <a:moveTo>
                  <a:pt x="6997" y="16200"/>
                </a:moveTo>
                <a:cubicBezTo>
                  <a:pt x="6693" y="15916"/>
                  <a:pt x="6389" y="15916"/>
                  <a:pt x="6389" y="16200"/>
                </a:cubicBezTo>
                <a:cubicBezTo>
                  <a:pt x="5172" y="17905"/>
                  <a:pt x="5172" y="17905"/>
                  <a:pt x="5172" y="17905"/>
                </a:cubicBezTo>
                <a:cubicBezTo>
                  <a:pt x="5172" y="18189"/>
                  <a:pt x="5172" y="18474"/>
                  <a:pt x="5476" y="18474"/>
                </a:cubicBezTo>
                <a:cubicBezTo>
                  <a:pt x="5476" y="18758"/>
                  <a:pt x="5476" y="18758"/>
                  <a:pt x="5780" y="18758"/>
                </a:cubicBezTo>
                <a:cubicBezTo>
                  <a:pt x="5780" y="18758"/>
                  <a:pt x="6085" y="18474"/>
                  <a:pt x="6085" y="18474"/>
                </a:cubicBezTo>
                <a:cubicBezTo>
                  <a:pt x="7301" y="16768"/>
                  <a:pt x="7301" y="16768"/>
                  <a:pt x="7301" y="16768"/>
                </a:cubicBezTo>
                <a:cubicBezTo>
                  <a:pt x="7301" y="16484"/>
                  <a:pt x="7301" y="16200"/>
                  <a:pt x="6997" y="16200"/>
                </a:cubicBezTo>
                <a:close/>
                <a:moveTo>
                  <a:pt x="15211" y="16200"/>
                </a:moveTo>
                <a:cubicBezTo>
                  <a:pt x="15211" y="15916"/>
                  <a:pt x="14907" y="15916"/>
                  <a:pt x="14603" y="16200"/>
                </a:cubicBezTo>
                <a:cubicBezTo>
                  <a:pt x="14299" y="16200"/>
                  <a:pt x="14299" y="16484"/>
                  <a:pt x="14299" y="16768"/>
                </a:cubicBezTo>
                <a:cubicBezTo>
                  <a:pt x="15515" y="18474"/>
                  <a:pt x="15515" y="18474"/>
                  <a:pt x="15515" y="18474"/>
                </a:cubicBezTo>
                <a:cubicBezTo>
                  <a:pt x="15515" y="18474"/>
                  <a:pt x="15820" y="18758"/>
                  <a:pt x="15820" y="18758"/>
                </a:cubicBezTo>
                <a:cubicBezTo>
                  <a:pt x="16124" y="18758"/>
                  <a:pt x="16124" y="18758"/>
                  <a:pt x="16124" y="18474"/>
                </a:cubicBezTo>
                <a:cubicBezTo>
                  <a:pt x="16428" y="18474"/>
                  <a:pt x="16428" y="18189"/>
                  <a:pt x="16428" y="17905"/>
                </a:cubicBezTo>
                <a:lnTo>
                  <a:pt x="15211" y="162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1" name="Shape">
            <a:extLst>
              <a:ext uri="{FF2B5EF4-FFF2-40B4-BE49-F238E27FC236}">
                <a16:creationId xmlns:a16="http://schemas.microsoft.com/office/drawing/2014/main" id="{4C033218-F722-42CE-BD2B-FF725797A556}"/>
              </a:ext>
            </a:extLst>
          </p:cNvPr>
          <p:cNvSpPr/>
          <p:nvPr/>
        </p:nvSpPr>
        <p:spPr>
          <a:xfrm>
            <a:off x="8194330" y="2679530"/>
            <a:ext cx="384465" cy="3987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130" y="2160"/>
                </a:moveTo>
                <a:cubicBezTo>
                  <a:pt x="4860" y="1890"/>
                  <a:pt x="5130" y="1620"/>
                  <a:pt x="5400" y="1350"/>
                </a:cubicBezTo>
                <a:cubicBezTo>
                  <a:pt x="5670" y="1350"/>
                  <a:pt x="5940" y="1350"/>
                  <a:pt x="5940" y="1620"/>
                </a:cubicBezTo>
                <a:cubicBezTo>
                  <a:pt x="6750" y="2970"/>
                  <a:pt x="6750" y="2970"/>
                  <a:pt x="6750" y="2970"/>
                </a:cubicBezTo>
                <a:cubicBezTo>
                  <a:pt x="7020" y="3240"/>
                  <a:pt x="6750" y="3510"/>
                  <a:pt x="6480" y="3780"/>
                </a:cubicBezTo>
                <a:cubicBezTo>
                  <a:pt x="6480" y="3780"/>
                  <a:pt x="6480" y="3780"/>
                  <a:pt x="6210" y="3780"/>
                </a:cubicBezTo>
                <a:cubicBezTo>
                  <a:pt x="6210" y="3780"/>
                  <a:pt x="5940" y="3780"/>
                  <a:pt x="5940" y="3510"/>
                </a:cubicBezTo>
                <a:lnTo>
                  <a:pt x="5130" y="2160"/>
                </a:lnTo>
                <a:close/>
                <a:moveTo>
                  <a:pt x="21060" y="10260"/>
                </a:moveTo>
                <a:cubicBezTo>
                  <a:pt x="19440" y="10260"/>
                  <a:pt x="19440" y="10260"/>
                  <a:pt x="19440" y="10260"/>
                </a:cubicBezTo>
                <a:cubicBezTo>
                  <a:pt x="19170" y="10260"/>
                  <a:pt x="18900" y="10530"/>
                  <a:pt x="18900" y="10800"/>
                </a:cubicBezTo>
                <a:cubicBezTo>
                  <a:pt x="18900" y="11070"/>
                  <a:pt x="19170" y="11340"/>
                  <a:pt x="19440" y="11340"/>
                </a:cubicBezTo>
                <a:cubicBezTo>
                  <a:pt x="21060" y="11340"/>
                  <a:pt x="21060" y="11340"/>
                  <a:pt x="21060" y="11340"/>
                </a:cubicBezTo>
                <a:cubicBezTo>
                  <a:pt x="21330" y="11340"/>
                  <a:pt x="21600" y="11070"/>
                  <a:pt x="21600" y="10800"/>
                </a:cubicBezTo>
                <a:cubicBezTo>
                  <a:pt x="21600" y="10530"/>
                  <a:pt x="21330" y="10260"/>
                  <a:pt x="21060" y="10260"/>
                </a:cubicBezTo>
                <a:close/>
                <a:moveTo>
                  <a:pt x="18360" y="7020"/>
                </a:moveTo>
                <a:cubicBezTo>
                  <a:pt x="18360" y="7020"/>
                  <a:pt x="18360" y="7020"/>
                  <a:pt x="18630" y="7020"/>
                </a:cubicBezTo>
                <a:cubicBezTo>
                  <a:pt x="19710" y="6210"/>
                  <a:pt x="19710" y="6210"/>
                  <a:pt x="19710" y="6210"/>
                </a:cubicBezTo>
                <a:cubicBezTo>
                  <a:pt x="19980" y="5940"/>
                  <a:pt x="20250" y="5670"/>
                  <a:pt x="19980" y="5400"/>
                </a:cubicBezTo>
                <a:cubicBezTo>
                  <a:pt x="19980" y="5130"/>
                  <a:pt x="19440" y="5130"/>
                  <a:pt x="19170" y="5130"/>
                </a:cubicBezTo>
                <a:cubicBezTo>
                  <a:pt x="18090" y="5940"/>
                  <a:pt x="18090" y="5940"/>
                  <a:pt x="18090" y="5940"/>
                </a:cubicBezTo>
                <a:cubicBezTo>
                  <a:pt x="17820" y="6210"/>
                  <a:pt x="17550" y="6480"/>
                  <a:pt x="17820" y="6750"/>
                </a:cubicBezTo>
                <a:cubicBezTo>
                  <a:pt x="17820" y="7020"/>
                  <a:pt x="18090" y="7020"/>
                  <a:pt x="18360" y="7020"/>
                </a:cubicBezTo>
                <a:close/>
                <a:moveTo>
                  <a:pt x="10800" y="2700"/>
                </a:moveTo>
                <a:cubicBezTo>
                  <a:pt x="11070" y="2700"/>
                  <a:pt x="11340" y="2430"/>
                  <a:pt x="11340" y="2160"/>
                </a:cubicBezTo>
                <a:cubicBezTo>
                  <a:pt x="11340" y="540"/>
                  <a:pt x="11340" y="540"/>
                  <a:pt x="11340" y="540"/>
                </a:cubicBezTo>
                <a:cubicBezTo>
                  <a:pt x="11340" y="270"/>
                  <a:pt x="11070" y="0"/>
                  <a:pt x="10800" y="0"/>
                </a:cubicBezTo>
                <a:cubicBezTo>
                  <a:pt x="10260" y="0"/>
                  <a:pt x="10260" y="270"/>
                  <a:pt x="10260" y="540"/>
                </a:cubicBezTo>
                <a:cubicBezTo>
                  <a:pt x="10260" y="2160"/>
                  <a:pt x="10260" y="2160"/>
                  <a:pt x="10260" y="2160"/>
                </a:cubicBezTo>
                <a:cubicBezTo>
                  <a:pt x="10260" y="2430"/>
                  <a:pt x="10260" y="2700"/>
                  <a:pt x="10800" y="2700"/>
                </a:cubicBezTo>
                <a:close/>
                <a:moveTo>
                  <a:pt x="19710" y="15390"/>
                </a:moveTo>
                <a:cubicBezTo>
                  <a:pt x="18630" y="14580"/>
                  <a:pt x="18630" y="14580"/>
                  <a:pt x="18630" y="14580"/>
                </a:cubicBezTo>
                <a:cubicBezTo>
                  <a:pt x="18360" y="14580"/>
                  <a:pt x="17820" y="14580"/>
                  <a:pt x="17820" y="14850"/>
                </a:cubicBezTo>
                <a:cubicBezTo>
                  <a:pt x="17550" y="15120"/>
                  <a:pt x="17820" y="15390"/>
                  <a:pt x="18090" y="15660"/>
                </a:cubicBezTo>
                <a:cubicBezTo>
                  <a:pt x="19170" y="16470"/>
                  <a:pt x="19170" y="16470"/>
                  <a:pt x="19170" y="16470"/>
                </a:cubicBezTo>
                <a:cubicBezTo>
                  <a:pt x="19440" y="16470"/>
                  <a:pt x="19440" y="16470"/>
                  <a:pt x="19440" y="16470"/>
                </a:cubicBezTo>
                <a:cubicBezTo>
                  <a:pt x="19710" y="16470"/>
                  <a:pt x="19980" y="16470"/>
                  <a:pt x="19980" y="16200"/>
                </a:cubicBezTo>
                <a:cubicBezTo>
                  <a:pt x="20250" y="15930"/>
                  <a:pt x="19980" y="15660"/>
                  <a:pt x="19710" y="15390"/>
                </a:cubicBezTo>
                <a:close/>
                <a:moveTo>
                  <a:pt x="14850" y="3780"/>
                </a:moveTo>
                <a:cubicBezTo>
                  <a:pt x="14850" y="3780"/>
                  <a:pt x="14850" y="3780"/>
                  <a:pt x="15120" y="3780"/>
                </a:cubicBezTo>
                <a:cubicBezTo>
                  <a:pt x="15120" y="3780"/>
                  <a:pt x="15390" y="3780"/>
                  <a:pt x="15390" y="3510"/>
                </a:cubicBezTo>
                <a:cubicBezTo>
                  <a:pt x="16200" y="2160"/>
                  <a:pt x="16200" y="2160"/>
                  <a:pt x="16200" y="2160"/>
                </a:cubicBezTo>
                <a:cubicBezTo>
                  <a:pt x="16470" y="1890"/>
                  <a:pt x="16470" y="1620"/>
                  <a:pt x="16200" y="1350"/>
                </a:cubicBezTo>
                <a:cubicBezTo>
                  <a:pt x="15930" y="1350"/>
                  <a:pt x="15390" y="1350"/>
                  <a:pt x="15390" y="1620"/>
                </a:cubicBezTo>
                <a:cubicBezTo>
                  <a:pt x="14580" y="2970"/>
                  <a:pt x="14580" y="2970"/>
                  <a:pt x="14580" y="2970"/>
                </a:cubicBezTo>
                <a:cubicBezTo>
                  <a:pt x="14310" y="3240"/>
                  <a:pt x="14580" y="3510"/>
                  <a:pt x="14850" y="3780"/>
                </a:cubicBezTo>
                <a:close/>
                <a:moveTo>
                  <a:pt x="3240" y="9720"/>
                </a:moveTo>
                <a:cubicBezTo>
                  <a:pt x="4860" y="7020"/>
                  <a:pt x="4860" y="7020"/>
                  <a:pt x="4860" y="7020"/>
                </a:cubicBezTo>
                <a:cubicBezTo>
                  <a:pt x="5130" y="6750"/>
                  <a:pt x="5130" y="6750"/>
                  <a:pt x="5400" y="6750"/>
                </a:cubicBezTo>
                <a:cubicBezTo>
                  <a:pt x="15930" y="6750"/>
                  <a:pt x="15930" y="6750"/>
                  <a:pt x="15930" y="6750"/>
                </a:cubicBezTo>
                <a:cubicBezTo>
                  <a:pt x="16200" y="6750"/>
                  <a:pt x="16470" y="6750"/>
                  <a:pt x="16470" y="7020"/>
                </a:cubicBezTo>
                <a:cubicBezTo>
                  <a:pt x="18090" y="9720"/>
                  <a:pt x="18090" y="9720"/>
                  <a:pt x="18090" y="9720"/>
                </a:cubicBezTo>
                <a:cubicBezTo>
                  <a:pt x="18360" y="9990"/>
                  <a:pt x="18360" y="10260"/>
                  <a:pt x="18090" y="10260"/>
                </a:cubicBezTo>
                <a:cubicBezTo>
                  <a:pt x="11070" y="18360"/>
                  <a:pt x="11070" y="18360"/>
                  <a:pt x="11070" y="18360"/>
                </a:cubicBezTo>
                <a:cubicBezTo>
                  <a:pt x="11070" y="18360"/>
                  <a:pt x="10800" y="18360"/>
                  <a:pt x="10800" y="18360"/>
                </a:cubicBezTo>
                <a:cubicBezTo>
                  <a:pt x="10530" y="18360"/>
                  <a:pt x="10260" y="18360"/>
                  <a:pt x="10260" y="18360"/>
                </a:cubicBezTo>
                <a:cubicBezTo>
                  <a:pt x="3240" y="10260"/>
                  <a:pt x="3240" y="10260"/>
                  <a:pt x="3240" y="10260"/>
                </a:cubicBezTo>
                <a:cubicBezTo>
                  <a:pt x="2970" y="10260"/>
                  <a:pt x="2970" y="9990"/>
                  <a:pt x="3240" y="9720"/>
                </a:cubicBezTo>
                <a:close/>
                <a:moveTo>
                  <a:pt x="9990" y="16740"/>
                </a:moveTo>
                <a:cubicBezTo>
                  <a:pt x="7830" y="10260"/>
                  <a:pt x="7830" y="10260"/>
                  <a:pt x="7830" y="10260"/>
                </a:cubicBezTo>
                <a:cubicBezTo>
                  <a:pt x="4320" y="10260"/>
                  <a:pt x="4320" y="10260"/>
                  <a:pt x="4320" y="10260"/>
                </a:cubicBezTo>
                <a:lnTo>
                  <a:pt x="9990" y="16740"/>
                </a:lnTo>
                <a:close/>
                <a:moveTo>
                  <a:pt x="12960" y="10260"/>
                </a:moveTo>
                <a:cubicBezTo>
                  <a:pt x="8370" y="10260"/>
                  <a:pt x="8370" y="10260"/>
                  <a:pt x="8370" y="10260"/>
                </a:cubicBezTo>
                <a:cubicBezTo>
                  <a:pt x="10800" y="17010"/>
                  <a:pt x="10800" y="17010"/>
                  <a:pt x="10800" y="17010"/>
                </a:cubicBezTo>
                <a:lnTo>
                  <a:pt x="12960" y="10260"/>
                </a:lnTo>
                <a:close/>
                <a:moveTo>
                  <a:pt x="17010" y="10260"/>
                </a:moveTo>
                <a:cubicBezTo>
                  <a:pt x="13500" y="10260"/>
                  <a:pt x="13500" y="10260"/>
                  <a:pt x="13500" y="10260"/>
                </a:cubicBezTo>
                <a:cubicBezTo>
                  <a:pt x="11340" y="16740"/>
                  <a:pt x="11340" y="16740"/>
                  <a:pt x="11340" y="16740"/>
                </a:cubicBezTo>
                <a:lnTo>
                  <a:pt x="17010" y="10260"/>
                </a:lnTo>
                <a:close/>
                <a:moveTo>
                  <a:pt x="15930" y="7830"/>
                </a:moveTo>
                <a:cubicBezTo>
                  <a:pt x="14040" y="9720"/>
                  <a:pt x="14040" y="9720"/>
                  <a:pt x="14040" y="9720"/>
                </a:cubicBezTo>
                <a:cubicBezTo>
                  <a:pt x="17280" y="9720"/>
                  <a:pt x="17280" y="9720"/>
                  <a:pt x="17280" y="9720"/>
                </a:cubicBezTo>
                <a:lnTo>
                  <a:pt x="15930" y="7830"/>
                </a:lnTo>
                <a:close/>
                <a:moveTo>
                  <a:pt x="11340" y="7560"/>
                </a:moveTo>
                <a:cubicBezTo>
                  <a:pt x="13230" y="9720"/>
                  <a:pt x="13230" y="9720"/>
                  <a:pt x="13230" y="9720"/>
                </a:cubicBezTo>
                <a:cubicBezTo>
                  <a:pt x="15390" y="7560"/>
                  <a:pt x="15390" y="7560"/>
                  <a:pt x="15390" y="7560"/>
                </a:cubicBezTo>
                <a:lnTo>
                  <a:pt x="11340" y="7560"/>
                </a:lnTo>
                <a:close/>
                <a:moveTo>
                  <a:pt x="10800" y="7830"/>
                </a:moveTo>
                <a:cubicBezTo>
                  <a:pt x="8640" y="9720"/>
                  <a:pt x="8640" y="9720"/>
                  <a:pt x="8640" y="9720"/>
                </a:cubicBezTo>
                <a:cubicBezTo>
                  <a:pt x="12690" y="9720"/>
                  <a:pt x="12690" y="9720"/>
                  <a:pt x="12690" y="9720"/>
                </a:cubicBezTo>
                <a:lnTo>
                  <a:pt x="10800" y="7830"/>
                </a:lnTo>
                <a:close/>
                <a:moveTo>
                  <a:pt x="5940" y="7560"/>
                </a:moveTo>
                <a:cubicBezTo>
                  <a:pt x="8100" y="9720"/>
                  <a:pt x="8100" y="9720"/>
                  <a:pt x="8100" y="9720"/>
                </a:cubicBezTo>
                <a:cubicBezTo>
                  <a:pt x="9990" y="7560"/>
                  <a:pt x="9990" y="7560"/>
                  <a:pt x="9990" y="7560"/>
                </a:cubicBezTo>
                <a:lnTo>
                  <a:pt x="5940" y="7560"/>
                </a:lnTo>
                <a:close/>
                <a:moveTo>
                  <a:pt x="4050" y="9720"/>
                </a:moveTo>
                <a:cubicBezTo>
                  <a:pt x="7290" y="9720"/>
                  <a:pt x="7290" y="9720"/>
                  <a:pt x="7290" y="9720"/>
                </a:cubicBezTo>
                <a:cubicBezTo>
                  <a:pt x="5400" y="7830"/>
                  <a:pt x="5400" y="7830"/>
                  <a:pt x="5400" y="7830"/>
                </a:cubicBezTo>
                <a:lnTo>
                  <a:pt x="4050" y="9720"/>
                </a:lnTo>
                <a:close/>
                <a:moveTo>
                  <a:pt x="2970" y="14580"/>
                </a:moveTo>
                <a:cubicBezTo>
                  <a:pt x="1620" y="15390"/>
                  <a:pt x="1620" y="15390"/>
                  <a:pt x="1620" y="15390"/>
                </a:cubicBezTo>
                <a:cubicBezTo>
                  <a:pt x="1350" y="15660"/>
                  <a:pt x="1080" y="15930"/>
                  <a:pt x="1350" y="16200"/>
                </a:cubicBezTo>
                <a:cubicBezTo>
                  <a:pt x="1350" y="16470"/>
                  <a:pt x="1620" y="16470"/>
                  <a:pt x="1890" y="16470"/>
                </a:cubicBezTo>
                <a:cubicBezTo>
                  <a:pt x="1890" y="16470"/>
                  <a:pt x="1890" y="16470"/>
                  <a:pt x="2160" y="16470"/>
                </a:cubicBezTo>
                <a:cubicBezTo>
                  <a:pt x="3510" y="15660"/>
                  <a:pt x="3510" y="15660"/>
                  <a:pt x="3510" y="15660"/>
                </a:cubicBezTo>
                <a:cubicBezTo>
                  <a:pt x="3780" y="15390"/>
                  <a:pt x="3780" y="15120"/>
                  <a:pt x="3510" y="14850"/>
                </a:cubicBezTo>
                <a:cubicBezTo>
                  <a:pt x="3510" y="14580"/>
                  <a:pt x="3240" y="14580"/>
                  <a:pt x="2970" y="14580"/>
                </a:cubicBezTo>
                <a:close/>
                <a:moveTo>
                  <a:pt x="2430" y="10800"/>
                </a:moveTo>
                <a:cubicBezTo>
                  <a:pt x="2430" y="10530"/>
                  <a:pt x="2160" y="10260"/>
                  <a:pt x="1890" y="10260"/>
                </a:cubicBezTo>
                <a:cubicBezTo>
                  <a:pt x="540" y="10260"/>
                  <a:pt x="540" y="10260"/>
                  <a:pt x="540" y="10260"/>
                </a:cubicBezTo>
                <a:cubicBezTo>
                  <a:pt x="0" y="10260"/>
                  <a:pt x="0" y="10530"/>
                  <a:pt x="0" y="10800"/>
                </a:cubicBezTo>
                <a:cubicBezTo>
                  <a:pt x="0" y="11070"/>
                  <a:pt x="0" y="11340"/>
                  <a:pt x="540" y="11340"/>
                </a:cubicBezTo>
                <a:cubicBezTo>
                  <a:pt x="1890" y="11340"/>
                  <a:pt x="1890" y="11340"/>
                  <a:pt x="1890" y="11340"/>
                </a:cubicBezTo>
                <a:cubicBezTo>
                  <a:pt x="2160" y="11340"/>
                  <a:pt x="2430" y="11070"/>
                  <a:pt x="2430" y="10800"/>
                </a:cubicBezTo>
                <a:close/>
                <a:moveTo>
                  <a:pt x="1620" y="6210"/>
                </a:moveTo>
                <a:cubicBezTo>
                  <a:pt x="2970" y="7020"/>
                  <a:pt x="2970" y="7020"/>
                  <a:pt x="2970" y="7020"/>
                </a:cubicBezTo>
                <a:cubicBezTo>
                  <a:pt x="2970" y="7020"/>
                  <a:pt x="2970" y="7020"/>
                  <a:pt x="3240" y="7020"/>
                </a:cubicBezTo>
                <a:cubicBezTo>
                  <a:pt x="3240" y="7020"/>
                  <a:pt x="3510" y="7020"/>
                  <a:pt x="3510" y="6750"/>
                </a:cubicBezTo>
                <a:cubicBezTo>
                  <a:pt x="3780" y="6480"/>
                  <a:pt x="3780" y="6210"/>
                  <a:pt x="3510" y="5940"/>
                </a:cubicBezTo>
                <a:cubicBezTo>
                  <a:pt x="2160" y="5130"/>
                  <a:pt x="2160" y="5130"/>
                  <a:pt x="2160" y="5130"/>
                </a:cubicBezTo>
                <a:cubicBezTo>
                  <a:pt x="1890" y="5130"/>
                  <a:pt x="1350" y="5130"/>
                  <a:pt x="1350" y="5400"/>
                </a:cubicBezTo>
                <a:cubicBezTo>
                  <a:pt x="1080" y="5670"/>
                  <a:pt x="1350" y="5940"/>
                  <a:pt x="1620" y="6210"/>
                </a:cubicBezTo>
                <a:close/>
                <a:moveTo>
                  <a:pt x="6480" y="17820"/>
                </a:moveTo>
                <a:cubicBezTo>
                  <a:pt x="6210" y="17820"/>
                  <a:pt x="5940" y="17820"/>
                  <a:pt x="5940" y="18090"/>
                </a:cubicBezTo>
                <a:cubicBezTo>
                  <a:pt x="5130" y="19440"/>
                  <a:pt x="5130" y="19440"/>
                  <a:pt x="5130" y="19440"/>
                </a:cubicBezTo>
                <a:cubicBezTo>
                  <a:pt x="4860" y="19710"/>
                  <a:pt x="5130" y="19980"/>
                  <a:pt x="5400" y="20250"/>
                </a:cubicBezTo>
                <a:cubicBezTo>
                  <a:pt x="5400" y="20250"/>
                  <a:pt x="5400" y="20250"/>
                  <a:pt x="5670" y="20250"/>
                </a:cubicBezTo>
                <a:cubicBezTo>
                  <a:pt x="5670" y="20250"/>
                  <a:pt x="5940" y="20250"/>
                  <a:pt x="5940" y="19980"/>
                </a:cubicBezTo>
                <a:cubicBezTo>
                  <a:pt x="6750" y="18630"/>
                  <a:pt x="6750" y="18630"/>
                  <a:pt x="6750" y="18630"/>
                </a:cubicBezTo>
                <a:cubicBezTo>
                  <a:pt x="7020" y="18360"/>
                  <a:pt x="6750" y="18090"/>
                  <a:pt x="6480" y="17820"/>
                </a:cubicBezTo>
                <a:close/>
                <a:moveTo>
                  <a:pt x="10800" y="18900"/>
                </a:moveTo>
                <a:cubicBezTo>
                  <a:pt x="10260" y="18900"/>
                  <a:pt x="10260" y="19170"/>
                  <a:pt x="10260" y="19440"/>
                </a:cubicBezTo>
                <a:cubicBezTo>
                  <a:pt x="10260" y="21060"/>
                  <a:pt x="10260" y="21060"/>
                  <a:pt x="10260" y="21060"/>
                </a:cubicBezTo>
                <a:cubicBezTo>
                  <a:pt x="10260" y="21330"/>
                  <a:pt x="10260" y="21600"/>
                  <a:pt x="10800" y="21600"/>
                </a:cubicBezTo>
                <a:cubicBezTo>
                  <a:pt x="11070" y="21600"/>
                  <a:pt x="11340" y="21330"/>
                  <a:pt x="11340" y="21060"/>
                </a:cubicBezTo>
                <a:cubicBezTo>
                  <a:pt x="11340" y="19440"/>
                  <a:pt x="11340" y="19440"/>
                  <a:pt x="11340" y="19440"/>
                </a:cubicBezTo>
                <a:cubicBezTo>
                  <a:pt x="11340" y="19170"/>
                  <a:pt x="11070" y="18900"/>
                  <a:pt x="10800" y="18900"/>
                </a:cubicBezTo>
                <a:close/>
                <a:moveTo>
                  <a:pt x="15390" y="18090"/>
                </a:moveTo>
                <a:cubicBezTo>
                  <a:pt x="15390" y="17820"/>
                  <a:pt x="15120" y="17820"/>
                  <a:pt x="14850" y="17820"/>
                </a:cubicBezTo>
                <a:cubicBezTo>
                  <a:pt x="14580" y="18090"/>
                  <a:pt x="14310" y="18360"/>
                  <a:pt x="14580" y="18630"/>
                </a:cubicBezTo>
                <a:cubicBezTo>
                  <a:pt x="15390" y="19980"/>
                  <a:pt x="15390" y="19980"/>
                  <a:pt x="15390" y="19980"/>
                </a:cubicBezTo>
                <a:cubicBezTo>
                  <a:pt x="15390" y="20250"/>
                  <a:pt x="15660" y="20250"/>
                  <a:pt x="15930" y="20250"/>
                </a:cubicBezTo>
                <a:cubicBezTo>
                  <a:pt x="15930" y="20250"/>
                  <a:pt x="15930" y="20250"/>
                  <a:pt x="16200" y="20250"/>
                </a:cubicBezTo>
                <a:cubicBezTo>
                  <a:pt x="16470" y="19980"/>
                  <a:pt x="16470" y="19710"/>
                  <a:pt x="16200" y="19440"/>
                </a:cubicBezTo>
                <a:lnTo>
                  <a:pt x="15390" y="1809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2" name="Shape">
            <a:extLst>
              <a:ext uri="{FF2B5EF4-FFF2-40B4-BE49-F238E27FC236}">
                <a16:creationId xmlns:a16="http://schemas.microsoft.com/office/drawing/2014/main" id="{E4ADC908-DA57-470B-8586-F7A8BADE57FF}"/>
              </a:ext>
            </a:extLst>
          </p:cNvPr>
          <p:cNvSpPr/>
          <p:nvPr/>
        </p:nvSpPr>
        <p:spPr>
          <a:xfrm>
            <a:off x="4348045" y="2715129"/>
            <a:ext cx="309199" cy="3275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3273"/>
                </a:moveTo>
                <a:cubicBezTo>
                  <a:pt x="10800" y="0"/>
                  <a:pt x="10800" y="0"/>
                  <a:pt x="10800" y="0"/>
                </a:cubicBezTo>
                <a:cubicBezTo>
                  <a:pt x="10800" y="0"/>
                  <a:pt x="10800" y="0"/>
                  <a:pt x="10462" y="0"/>
                </a:cubicBezTo>
                <a:cubicBezTo>
                  <a:pt x="337" y="3273"/>
                  <a:pt x="337" y="3273"/>
                  <a:pt x="337" y="3273"/>
                </a:cubicBezTo>
                <a:cubicBezTo>
                  <a:pt x="0" y="3273"/>
                  <a:pt x="0" y="3600"/>
                  <a:pt x="0" y="3927"/>
                </a:cubicBezTo>
                <a:cubicBezTo>
                  <a:pt x="0" y="4255"/>
                  <a:pt x="1012" y="12109"/>
                  <a:pt x="2700" y="16036"/>
                </a:cubicBezTo>
                <a:cubicBezTo>
                  <a:pt x="4725" y="19964"/>
                  <a:pt x="10462" y="21600"/>
                  <a:pt x="10462" y="21600"/>
                </a:cubicBezTo>
                <a:cubicBezTo>
                  <a:pt x="10462" y="21600"/>
                  <a:pt x="10800" y="21600"/>
                  <a:pt x="10800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1137" y="21600"/>
                  <a:pt x="16875" y="19964"/>
                  <a:pt x="18563" y="16036"/>
                </a:cubicBezTo>
                <a:cubicBezTo>
                  <a:pt x="20250" y="12109"/>
                  <a:pt x="21600" y="4255"/>
                  <a:pt x="21600" y="3927"/>
                </a:cubicBezTo>
                <a:cubicBezTo>
                  <a:pt x="21600" y="3600"/>
                  <a:pt x="21263" y="3273"/>
                  <a:pt x="21263" y="3273"/>
                </a:cubicBezTo>
                <a:close/>
                <a:moveTo>
                  <a:pt x="17550" y="15382"/>
                </a:moveTo>
                <a:cubicBezTo>
                  <a:pt x="16200" y="18655"/>
                  <a:pt x="11475" y="20291"/>
                  <a:pt x="10800" y="20618"/>
                </a:cubicBezTo>
                <a:cubicBezTo>
                  <a:pt x="9787" y="20291"/>
                  <a:pt x="5062" y="18655"/>
                  <a:pt x="3712" y="15382"/>
                </a:cubicBezTo>
                <a:cubicBezTo>
                  <a:pt x="2362" y="12436"/>
                  <a:pt x="1350" y="5891"/>
                  <a:pt x="1012" y="3927"/>
                </a:cubicBezTo>
                <a:cubicBezTo>
                  <a:pt x="10800" y="982"/>
                  <a:pt x="10800" y="982"/>
                  <a:pt x="10800" y="982"/>
                </a:cubicBezTo>
                <a:cubicBezTo>
                  <a:pt x="20587" y="3927"/>
                  <a:pt x="20587" y="3927"/>
                  <a:pt x="20587" y="3927"/>
                </a:cubicBezTo>
                <a:cubicBezTo>
                  <a:pt x="20250" y="5891"/>
                  <a:pt x="19238" y="12436"/>
                  <a:pt x="17550" y="15382"/>
                </a:cubicBezTo>
                <a:close/>
                <a:moveTo>
                  <a:pt x="10800" y="2291"/>
                </a:moveTo>
                <a:cubicBezTo>
                  <a:pt x="10800" y="2291"/>
                  <a:pt x="10800" y="2291"/>
                  <a:pt x="10800" y="2291"/>
                </a:cubicBezTo>
                <a:cubicBezTo>
                  <a:pt x="19238" y="4909"/>
                  <a:pt x="19238" y="4909"/>
                  <a:pt x="19238" y="4909"/>
                </a:cubicBezTo>
                <a:cubicBezTo>
                  <a:pt x="18900" y="7200"/>
                  <a:pt x="17887" y="12436"/>
                  <a:pt x="16537" y="15055"/>
                </a:cubicBezTo>
                <a:cubicBezTo>
                  <a:pt x="15525" y="17345"/>
                  <a:pt x="12488" y="18982"/>
                  <a:pt x="10800" y="19636"/>
                </a:cubicBezTo>
                <a:cubicBezTo>
                  <a:pt x="10800" y="19636"/>
                  <a:pt x="10800" y="19636"/>
                  <a:pt x="10800" y="19636"/>
                </a:cubicBezTo>
                <a:lnTo>
                  <a:pt x="10800" y="22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3" name="Shape">
            <a:extLst>
              <a:ext uri="{FF2B5EF4-FFF2-40B4-BE49-F238E27FC236}">
                <a16:creationId xmlns:a16="http://schemas.microsoft.com/office/drawing/2014/main" id="{2AE43934-4EFA-4CC7-B53E-3C9FBE5BA20D}"/>
              </a:ext>
            </a:extLst>
          </p:cNvPr>
          <p:cNvSpPr/>
          <p:nvPr/>
        </p:nvSpPr>
        <p:spPr>
          <a:xfrm>
            <a:off x="6304972" y="1965101"/>
            <a:ext cx="366668" cy="3519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2" h="21600" extrusionOk="0">
                <a:moveTo>
                  <a:pt x="20197" y="6480"/>
                </a:moveTo>
                <a:cubicBezTo>
                  <a:pt x="20197" y="5863"/>
                  <a:pt x="20197" y="5863"/>
                  <a:pt x="20197" y="5863"/>
                </a:cubicBezTo>
                <a:cubicBezTo>
                  <a:pt x="19636" y="4629"/>
                  <a:pt x="18795" y="3086"/>
                  <a:pt x="17953" y="2160"/>
                </a:cubicBezTo>
                <a:cubicBezTo>
                  <a:pt x="17953" y="1851"/>
                  <a:pt x="17953" y="1851"/>
                  <a:pt x="17673" y="1851"/>
                </a:cubicBezTo>
                <a:cubicBezTo>
                  <a:pt x="17673" y="1543"/>
                  <a:pt x="17392" y="1234"/>
                  <a:pt x="17112" y="1234"/>
                </a:cubicBezTo>
                <a:cubicBezTo>
                  <a:pt x="16270" y="1543"/>
                  <a:pt x="15990" y="3086"/>
                  <a:pt x="15709" y="3703"/>
                </a:cubicBezTo>
                <a:cubicBezTo>
                  <a:pt x="15709" y="4629"/>
                  <a:pt x="16270" y="6171"/>
                  <a:pt x="16831" y="6789"/>
                </a:cubicBezTo>
                <a:cubicBezTo>
                  <a:pt x="16551" y="7097"/>
                  <a:pt x="16270" y="7406"/>
                  <a:pt x="15990" y="7714"/>
                </a:cubicBezTo>
                <a:cubicBezTo>
                  <a:pt x="15429" y="8331"/>
                  <a:pt x="14868" y="9257"/>
                  <a:pt x="14306" y="9566"/>
                </a:cubicBezTo>
                <a:cubicBezTo>
                  <a:pt x="13184" y="10800"/>
                  <a:pt x="12343" y="12960"/>
                  <a:pt x="12062" y="14194"/>
                </a:cubicBezTo>
                <a:cubicBezTo>
                  <a:pt x="12062" y="14811"/>
                  <a:pt x="12062" y="16046"/>
                  <a:pt x="12343" y="17589"/>
                </a:cubicBezTo>
                <a:cubicBezTo>
                  <a:pt x="12623" y="18823"/>
                  <a:pt x="12062" y="20983"/>
                  <a:pt x="12062" y="20983"/>
                </a:cubicBezTo>
                <a:cubicBezTo>
                  <a:pt x="12062" y="21291"/>
                  <a:pt x="12343" y="21291"/>
                  <a:pt x="12343" y="21291"/>
                </a:cubicBezTo>
                <a:cubicBezTo>
                  <a:pt x="12343" y="21600"/>
                  <a:pt x="12623" y="21600"/>
                  <a:pt x="12623" y="21600"/>
                </a:cubicBezTo>
                <a:cubicBezTo>
                  <a:pt x="17392" y="21600"/>
                  <a:pt x="17392" y="21600"/>
                  <a:pt x="17392" y="21600"/>
                </a:cubicBezTo>
                <a:cubicBezTo>
                  <a:pt x="17673" y="21600"/>
                  <a:pt x="17673" y="21291"/>
                  <a:pt x="17673" y="20983"/>
                </a:cubicBezTo>
                <a:cubicBezTo>
                  <a:pt x="17673" y="19749"/>
                  <a:pt x="17953" y="17589"/>
                  <a:pt x="18234" y="16971"/>
                </a:cubicBezTo>
                <a:cubicBezTo>
                  <a:pt x="19356" y="15737"/>
                  <a:pt x="21319" y="12034"/>
                  <a:pt x="21319" y="11109"/>
                </a:cubicBezTo>
                <a:cubicBezTo>
                  <a:pt x="21600" y="10491"/>
                  <a:pt x="21039" y="8640"/>
                  <a:pt x="20197" y="6480"/>
                </a:cubicBezTo>
                <a:close/>
                <a:moveTo>
                  <a:pt x="17673" y="16663"/>
                </a:moveTo>
                <a:cubicBezTo>
                  <a:pt x="17112" y="17280"/>
                  <a:pt x="17112" y="19749"/>
                  <a:pt x="16831" y="20674"/>
                </a:cubicBezTo>
                <a:cubicBezTo>
                  <a:pt x="13184" y="20674"/>
                  <a:pt x="13184" y="20674"/>
                  <a:pt x="13184" y="20674"/>
                </a:cubicBezTo>
                <a:cubicBezTo>
                  <a:pt x="13184" y="19749"/>
                  <a:pt x="13184" y="18514"/>
                  <a:pt x="13184" y="17589"/>
                </a:cubicBezTo>
                <a:cubicBezTo>
                  <a:pt x="13184" y="16046"/>
                  <a:pt x="12904" y="14811"/>
                  <a:pt x="12904" y="14503"/>
                </a:cubicBezTo>
                <a:cubicBezTo>
                  <a:pt x="13184" y="13269"/>
                  <a:pt x="13745" y="11417"/>
                  <a:pt x="15148" y="10183"/>
                </a:cubicBezTo>
                <a:cubicBezTo>
                  <a:pt x="15429" y="9874"/>
                  <a:pt x="15990" y="8949"/>
                  <a:pt x="16551" y="8331"/>
                </a:cubicBezTo>
                <a:cubicBezTo>
                  <a:pt x="16831" y="8023"/>
                  <a:pt x="17112" y="7714"/>
                  <a:pt x="17112" y="7406"/>
                </a:cubicBezTo>
                <a:cubicBezTo>
                  <a:pt x="17392" y="8023"/>
                  <a:pt x="17673" y="8949"/>
                  <a:pt x="17673" y="9566"/>
                </a:cubicBezTo>
                <a:cubicBezTo>
                  <a:pt x="17673" y="10183"/>
                  <a:pt x="16551" y="11726"/>
                  <a:pt x="15709" y="12651"/>
                </a:cubicBezTo>
                <a:cubicBezTo>
                  <a:pt x="15709" y="12960"/>
                  <a:pt x="15709" y="12960"/>
                  <a:pt x="15990" y="13269"/>
                </a:cubicBezTo>
                <a:cubicBezTo>
                  <a:pt x="15990" y="13577"/>
                  <a:pt x="16270" y="13577"/>
                  <a:pt x="16551" y="13269"/>
                </a:cubicBezTo>
                <a:cubicBezTo>
                  <a:pt x="16551" y="12960"/>
                  <a:pt x="18234" y="10800"/>
                  <a:pt x="18514" y="9874"/>
                </a:cubicBezTo>
                <a:cubicBezTo>
                  <a:pt x="18795" y="8640"/>
                  <a:pt x="17953" y="7097"/>
                  <a:pt x="17673" y="6789"/>
                </a:cubicBezTo>
                <a:cubicBezTo>
                  <a:pt x="17112" y="5863"/>
                  <a:pt x="16551" y="4629"/>
                  <a:pt x="16551" y="4011"/>
                </a:cubicBezTo>
                <a:cubicBezTo>
                  <a:pt x="16831" y="3394"/>
                  <a:pt x="17112" y="2469"/>
                  <a:pt x="17112" y="2469"/>
                </a:cubicBezTo>
                <a:cubicBezTo>
                  <a:pt x="17112" y="2469"/>
                  <a:pt x="17392" y="2469"/>
                  <a:pt x="17392" y="2777"/>
                </a:cubicBezTo>
                <a:cubicBezTo>
                  <a:pt x="17953" y="3394"/>
                  <a:pt x="19075" y="4937"/>
                  <a:pt x="19356" y="6171"/>
                </a:cubicBezTo>
                <a:cubicBezTo>
                  <a:pt x="19636" y="6789"/>
                  <a:pt x="19636" y="6789"/>
                  <a:pt x="19636" y="6789"/>
                </a:cubicBezTo>
                <a:cubicBezTo>
                  <a:pt x="19917" y="8023"/>
                  <a:pt x="20758" y="10491"/>
                  <a:pt x="20478" y="10800"/>
                </a:cubicBezTo>
                <a:cubicBezTo>
                  <a:pt x="20478" y="11417"/>
                  <a:pt x="18795" y="15120"/>
                  <a:pt x="17673" y="16663"/>
                </a:cubicBezTo>
                <a:close/>
                <a:moveTo>
                  <a:pt x="9257" y="14194"/>
                </a:moveTo>
                <a:cubicBezTo>
                  <a:pt x="9257" y="12960"/>
                  <a:pt x="8135" y="10800"/>
                  <a:pt x="7013" y="9566"/>
                </a:cubicBezTo>
                <a:cubicBezTo>
                  <a:pt x="6452" y="9257"/>
                  <a:pt x="5891" y="8331"/>
                  <a:pt x="5610" y="7714"/>
                </a:cubicBezTo>
                <a:cubicBezTo>
                  <a:pt x="5330" y="7406"/>
                  <a:pt x="5049" y="7097"/>
                  <a:pt x="4769" y="6789"/>
                </a:cubicBezTo>
                <a:cubicBezTo>
                  <a:pt x="5049" y="6171"/>
                  <a:pt x="5610" y="4629"/>
                  <a:pt x="5610" y="3703"/>
                </a:cubicBezTo>
                <a:cubicBezTo>
                  <a:pt x="5610" y="3086"/>
                  <a:pt x="5049" y="1543"/>
                  <a:pt x="4488" y="1234"/>
                </a:cubicBezTo>
                <a:cubicBezTo>
                  <a:pt x="4208" y="1234"/>
                  <a:pt x="3927" y="1543"/>
                  <a:pt x="3647" y="1851"/>
                </a:cubicBezTo>
                <a:cubicBezTo>
                  <a:pt x="3647" y="1851"/>
                  <a:pt x="3366" y="1851"/>
                  <a:pt x="3366" y="2160"/>
                </a:cubicBezTo>
                <a:cubicBezTo>
                  <a:pt x="2805" y="3086"/>
                  <a:pt x="1683" y="4629"/>
                  <a:pt x="1403" y="5863"/>
                </a:cubicBezTo>
                <a:cubicBezTo>
                  <a:pt x="1122" y="6480"/>
                  <a:pt x="1122" y="6480"/>
                  <a:pt x="1122" y="6480"/>
                </a:cubicBezTo>
                <a:cubicBezTo>
                  <a:pt x="561" y="8640"/>
                  <a:pt x="0" y="10491"/>
                  <a:pt x="0" y="11109"/>
                </a:cubicBezTo>
                <a:cubicBezTo>
                  <a:pt x="281" y="12034"/>
                  <a:pt x="2244" y="15737"/>
                  <a:pt x="3086" y="16971"/>
                </a:cubicBezTo>
                <a:cubicBezTo>
                  <a:pt x="3366" y="17589"/>
                  <a:pt x="3647" y="19749"/>
                  <a:pt x="3647" y="20983"/>
                </a:cubicBezTo>
                <a:cubicBezTo>
                  <a:pt x="3647" y="21291"/>
                  <a:pt x="3927" y="21600"/>
                  <a:pt x="4208" y="21600"/>
                </a:cubicBezTo>
                <a:cubicBezTo>
                  <a:pt x="8977" y="21600"/>
                  <a:pt x="8977" y="21600"/>
                  <a:pt x="8977" y="21600"/>
                </a:cubicBezTo>
                <a:cubicBezTo>
                  <a:pt x="8977" y="21600"/>
                  <a:pt x="8977" y="21600"/>
                  <a:pt x="9257" y="21291"/>
                </a:cubicBezTo>
                <a:cubicBezTo>
                  <a:pt x="9257" y="21291"/>
                  <a:pt x="9257" y="21291"/>
                  <a:pt x="9257" y="20983"/>
                </a:cubicBezTo>
                <a:cubicBezTo>
                  <a:pt x="9257" y="20983"/>
                  <a:pt x="8977" y="18823"/>
                  <a:pt x="8977" y="17589"/>
                </a:cubicBezTo>
                <a:cubicBezTo>
                  <a:pt x="9257" y="16046"/>
                  <a:pt x="9257" y="14811"/>
                  <a:pt x="9257" y="14194"/>
                </a:cubicBezTo>
                <a:close/>
                <a:moveTo>
                  <a:pt x="8416" y="20674"/>
                </a:moveTo>
                <a:cubicBezTo>
                  <a:pt x="4488" y="20674"/>
                  <a:pt x="4488" y="20674"/>
                  <a:pt x="4488" y="20674"/>
                </a:cubicBezTo>
                <a:cubicBezTo>
                  <a:pt x="4488" y="19749"/>
                  <a:pt x="4208" y="17280"/>
                  <a:pt x="3647" y="16663"/>
                </a:cubicBezTo>
                <a:cubicBezTo>
                  <a:pt x="2805" y="15120"/>
                  <a:pt x="842" y="11417"/>
                  <a:pt x="842" y="10800"/>
                </a:cubicBezTo>
                <a:cubicBezTo>
                  <a:pt x="842" y="10491"/>
                  <a:pt x="1683" y="8023"/>
                  <a:pt x="1964" y="6789"/>
                </a:cubicBezTo>
                <a:cubicBezTo>
                  <a:pt x="2244" y="6171"/>
                  <a:pt x="2244" y="6171"/>
                  <a:pt x="2244" y="6171"/>
                </a:cubicBezTo>
                <a:cubicBezTo>
                  <a:pt x="2525" y="4937"/>
                  <a:pt x="3366" y="3703"/>
                  <a:pt x="3927" y="2777"/>
                </a:cubicBezTo>
                <a:cubicBezTo>
                  <a:pt x="4208" y="2469"/>
                  <a:pt x="4208" y="2469"/>
                  <a:pt x="4208" y="2469"/>
                </a:cubicBezTo>
                <a:cubicBezTo>
                  <a:pt x="4488" y="2469"/>
                  <a:pt x="4769" y="3394"/>
                  <a:pt x="4769" y="4011"/>
                </a:cubicBezTo>
                <a:cubicBezTo>
                  <a:pt x="4769" y="4629"/>
                  <a:pt x="4208" y="5863"/>
                  <a:pt x="3927" y="6789"/>
                </a:cubicBezTo>
                <a:cubicBezTo>
                  <a:pt x="3366" y="7097"/>
                  <a:pt x="2805" y="8640"/>
                  <a:pt x="2805" y="9874"/>
                </a:cubicBezTo>
                <a:cubicBezTo>
                  <a:pt x="3086" y="10800"/>
                  <a:pt x="4769" y="12960"/>
                  <a:pt x="5049" y="13269"/>
                </a:cubicBezTo>
                <a:cubicBezTo>
                  <a:pt x="5049" y="13577"/>
                  <a:pt x="5330" y="13577"/>
                  <a:pt x="5610" y="13269"/>
                </a:cubicBezTo>
                <a:cubicBezTo>
                  <a:pt x="5891" y="12960"/>
                  <a:pt x="5891" y="12960"/>
                  <a:pt x="5610" y="12651"/>
                </a:cubicBezTo>
                <a:cubicBezTo>
                  <a:pt x="5049" y="11726"/>
                  <a:pt x="3927" y="10183"/>
                  <a:pt x="3647" y="9566"/>
                </a:cubicBezTo>
                <a:cubicBezTo>
                  <a:pt x="3647" y="8949"/>
                  <a:pt x="3927" y="8023"/>
                  <a:pt x="4208" y="7406"/>
                </a:cubicBezTo>
                <a:cubicBezTo>
                  <a:pt x="4488" y="7714"/>
                  <a:pt x="4769" y="8023"/>
                  <a:pt x="5049" y="8331"/>
                </a:cubicBezTo>
                <a:cubicBezTo>
                  <a:pt x="5330" y="8949"/>
                  <a:pt x="5891" y="9874"/>
                  <a:pt x="6452" y="10183"/>
                </a:cubicBezTo>
                <a:cubicBezTo>
                  <a:pt x="7574" y="11417"/>
                  <a:pt x="8416" y="13269"/>
                  <a:pt x="8416" y="14503"/>
                </a:cubicBezTo>
                <a:cubicBezTo>
                  <a:pt x="8416" y="14811"/>
                  <a:pt x="8416" y="16046"/>
                  <a:pt x="8135" y="17589"/>
                </a:cubicBezTo>
                <a:cubicBezTo>
                  <a:pt x="8135" y="18514"/>
                  <a:pt x="8135" y="19749"/>
                  <a:pt x="8416" y="20674"/>
                </a:cubicBezTo>
                <a:close/>
                <a:moveTo>
                  <a:pt x="15148" y="4629"/>
                </a:moveTo>
                <a:cubicBezTo>
                  <a:pt x="15148" y="2160"/>
                  <a:pt x="13184" y="0"/>
                  <a:pt x="10660" y="0"/>
                </a:cubicBezTo>
                <a:cubicBezTo>
                  <a:pt x="8416" y="0"/>
                  <a:pt x="6452" y="2160"/>
                  <a:pt x="6452" y="4629"/>
                </a:cubicBezTo>
                <a:cubicBezTo>
                  <a:pt x="6452" y="7406"/>
                  <a:pt x="8416" y="9566"/>
                  <a:pt x="10660" y="9566"/>
                </a:cubicBezTo>
                <a:cubicBezTo>
                  <a:pt x="13184" y="9566"/>
                  <a:pt x="15148" y="7406"/>
                  <a:pt x="15148" y="46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4" name="Shape">
            <a:extLst>
              <a:ext uri="{FF2B5EF4-FFF2-40B4-BE49-F238E27FC236}">
                <a16:creationId xmlns:a16="http://schemas.microsoft.com/office/drawing/2014/main" id="{D7580F8F-682F-46F2-AE93-13F14254432D}"/>
              </a:ext>
            </a:extLst>
          </p:cNvPr>
          <p:cNvSpPr/>
          <p:nvPr/>
        </p:nvSpPr>
        <p:spPr>
          <a:xfrm>
            <a:off x="3028263" y="1976996"/>
            <a:ext cx="358853" cy="3318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8" h="21358" extrusionOk="0">
                <a:moveTo>
                  <a:pt x="21312" y="14910"/>
                </a:moveTo>
                <a:cubicBezTo>
                  <a:pt x="21024" y="13943"/>
                  <a:pt x="19872" y="13943"/>
                  <a:pt x="19008" y="13943"/>
                </a:cubicBezTo>
                <a:cubicBezTo>
                  <a:pt x="18144" y="13943"/>
                  <a:pt x="16992" y="14910"/>
                  <a:pt x="16416" y="15555"/>
                </a:cubicBezTo>
                <a:cubicBezTo>
                  <a:pt x="16416" y="15233"/>
                  <a:pt x="15840" y="14910"/>
                  <a:pt x="15552" y="14588"/>
                </a:cubicBezTo>
                <a:cubicBezTo>
                  <a:pt x="14688" y="14265"/>
                  <a:pt x="14112" y="13943"/>
                  <a:pt x="13536" y="13298"/>
                </a:cubicBezTo>
                <a:cubicBezTo>
                  <a:pt x="12384" y="12331"/>
                  <a:pt x="10368" y="11686"/>
                  <a:pt x="8928" y="11686"/>
                </a:cubicBezTo>
                <a:cubicBezTo>
                  <a:pt x="8640" y="11686"/>
                  <a:pt x="7488" y="12009"/>
                  <a:pt x="6048" y="12654"/>
                </a:cubicBezTo>
                <a:cubicBezTo>
                  <a:pt x="5472" y="12654"/>
                  <a:pt x="4608" y="12654"/>
                  <a:pt x="4320" y="12654"/>
                </a:cubicBezTo>
                <a:cubicBezTo>
                  <a:pt x="4320" y="12654"/>
                  <a:pt x="4320" y="12654"/>
                  <a:pt x="4320" y="12654"/>
                </a:cubicBezTo>
                <a:cubicBezTo>
                  <a:pt x="4320" y="12331"/>
                  <a:pt x="4032" y="12331"/>
                  <a:pt x="3744" y="12331"/>
                </a:cubicBezTo>
                <a:cubicBezTo>
                  <a:pt x="288" y="12331"/>
                  <a:pt x="288" y="12331"/>
                  <a:pt x="288" y="12331"/>
                </a:cubicBezTo>
                <a:cubicBezTo>
                  <a:pt x="0" y="12331"/>
                  <a:pt x="0" y="12331"/>
                  <a:pt x="0" y="12654"/>
                </a:cubicBezTo>
                <a:cubicBezTo>
                  <a:pt x="0" y="20713"/>
                  <a:pt x="0" y="20713"/>
                  <a:pt x="0" y="20713"/>
                </a:cubicBezTo>
                <a:cubicBezTo>
                  <a:pt x="0" y="21036"/>
                  <a:pt x="0" y="21358"/>
                  <a:pt x="288" y="21358"/>
                </a:cubicBezTo>
                <a:cubicBezTo>
                  <a:pt x="3744" y="21358"/>
                  <a:pt x="3744" y="21358"/>
                  <a:pt x="3744" y="21358"/>
                </a:cubicBezTo>
                <a:cubicBezTo>
                  <a:pt x="4032" y="21358"/>
                  <a:pt x="4320" y="21036"/>
                  <a:pt x="4320" y="20713"/>
                </a:cubicBezTo>
                <a:cubicBezTo>
                  <a:pt x="4320" y="19101"/>
                  <a:pt x="4320" y="19101"/>
                  <a:pt x="4320" y="19101"/>
                </a:cubicBezTo>
                <a:cubicBezTo>
                  <a:pt x="5472" y="18779"/>
                  <a:pt x="6912" y="18779"/>
                  <a:pt x="7488" y="19101"/>
                </a:cubicBezTo>
                <a:cubicBezTo>
                  <a:pt x="8928" y="19746"/>
                  <a:pt x="12672" y="21358"/>
                  <a:pt x="13536" y="21358"/>
                </a:cubicBezTo>
                <a:cubicBezTo>
                  <a:pt x="14112" y="21358"/>
                  <a:pt x="15552" y="20391"/>
                  <a:pt x="17280" y="19424"/>
                </a:cubicBezTo>
                <a:cubicBezTo>
                  <a:pt x="17856" y="19101"/>
                  <a:pt x="17856" y="19101"/>
                  <a:pt x="17856" y="19101"/>
                </a:cubicBezTo>
                <a:cubicBezTo>
                  <a:pt x="19008" y="18457"/>
                  <a:pt x="20160" y="16845"/>
                  <a:pt x="21024" y="16200"/>
                </a:cubicBezTo>
                <a:cubicBezTo>
                  <a:pt x="21024" y="15877"/>
                  <a:pt x="21024" y="15877"/>
                  <a:pt x="21312" y="15877"/>
                </a:cubicBezTo>
                <a:cubicBezTo>
                  <a:pt x="21600" y="15555"/>
                  <a:pt x="21600" y="15233"/>
                  <a:pt x="21312" y="14910"/>
                </a:cubicBezTo>
                <a:close/>
                <a:moveTo>
                  <a:pt x="3456" y="20391"/>
                </a:moveTo>
                <a:cubicBezTo>
                  <a:pt x="864" y="20391"/>
                  <a:pt x="864" y="20391"/>
                  <a:pt x="864" y="20391"/>
                </a:cubicBezTo>
                <a:cubicBezTo>
                  <a:pt x="864" y="13298"/>
                  <a:pt x="864" y="13298"/>
                  <a:pt x="864" y="13298"/>
                </a:cubicBezTo>
                <a:cubicBezTo>
                  <a:pt x="3456" y="13298"/>
                  <a:pt x="3456" y="13298"/>
                  <a:pt x="3456" y="13298"/>
                </a:cubicBezTo>
                <a:cubicBezTo>
                  <a:pt x="3456" y="13298"/>
                  <a:pt x="3456" y="13298"/>
                  <a:pt x="3456" y="13298"/>
                </a:cubicBezTo>
                <a:cubicBezTo>
                  <a:pt x="3456" y="18779"/>
                  <a:pt x="3456" y="18779"/>
                  <a:pt x="3456" y="18779"/>
                </a:cubicBezTo>
                <a:lnTo>
                  <a:pt x="3456" y="20391"/>
                </a:lnTo>
                <a:close/>
                <a:moveTo>
                  <a:pt x="20160" y="15555"/>
                </a:moveTo>
                <a:cubicBezTo>
                  <a:pt x="19584" y="16200"/>
                  <a:pt x="18432" y="17489"/>
                  <a:pt x="17568" y="18134"/>
                </a:cubicBezTo>
                <a:cubicBezTo>
                  <a:pt x="16992" y="18457"/>
                  <a:pt x="16992" y="18457"/>
                  <a:pt x="16992" y="18457"/>
                </a:cubicBezTo>
                <a:cubicBezTo>
                  <a:pt x="15840" y="19101"/>
                  <a:pt x="13824" y="20391"/>
                  <a:pt x="13536" y="20391"/>
                </a:cubicBezTo>
                <a:cubicBezTo>
                  <a:pt x="12960" y="20391"/>
                  <a:pt x="9504" y="19101"/>
                  <a:pt x="8064" y="18134"/>
                </a:cubicBezTo>
                <a:cubicBezTo>
                  <a:pt x="7488" y="18134"/>
                  <a:pt x="6912" y="17812"/>
                  <a:pt x="6336" y="17812"/>
                </a:cubicBezTo>
                <a:cubicBezTo>
                  <a:pt x="5472" y="17812"/>
                  <a:pt x="4608" y="18134"/>
                  <a:pt x="4320" y="18134"/>
                </a:cubicBezTo>
                <a:cubicBezTo>
                  <a:pt x="4320" y="13621"/>
                  <a:pt x="4320" y="13621"/>
                  <a:pt x="4320" y="13621"/>
                </a:cubicBezTo>
                <a:cubicBezTo>
                  <a:pt x="4608" y="13621"/>
                  <a:pt x="5472" y="13621"/>
                  <a:pt x="6336" y="13621"/>
                </a:cubicBezTo>
                <a:cubicBezTo>
                  <a:pt x="7776" y="12976"/>
                  <a:pt x="8640" y="12654"/>
                  <a:pt x="9216" y="12654"/>
                </a:cubicBezTo>
                <a:cubicBezTo>
                  <a:pt x="10080" y="12654"/>
                  <a:pt x="11808" y="12976"/>
                  <a:pt x="12960" y="14265"/>
                </a:cubicBezTo>
                <a:cubicBezTo>
                  <a:pt x="13536" y="14588"/>
                  <a:pt x="14400" y="15233"/>
                  <a:pt x="14976" y="15555"/>
                </a:cubicBezTo>
                <a:cubicBezTo>
                  <a:pt x="15264" y="15877"/>
                  <a:pt x="15552" y="15877"/>
                  <a:pt x="15840" y="16200"/>
                </a:cubicBezTo>
                <a:cubicBezTo>
                  <a:pt x="15552" y="16522"/>
                  <a:pt x="14688" y="16845"/>
                  <a:pt x="14112" y="16845"/>
                </a:cubicBezTo>
                <a:cubicBezTo>
                  <a:pt x="13536" y="16845"/>
                  <a:pt x="12096" y="16200"/>
                  <a:pt x="11232" y="15555"/>
                </a:cubicBezTo>
                <a:cubicBezTo>
                  <a:pt x="10944" y="15233"/>
                  <a:pt x="10656" y="15555"/>
                  <a:pt x="10656" y="15555"/>
                </a:cubicBezTo>
                <a:cubicBezTo>
                  <a:pt x="10368" y="15877"/>
                  <a:pt x="10368" y="16200"/>
                  <a:pt x="10656" y="16200"/>
                </a:cubicBezTo>
                <a:cubicBezTo>
                  <a:pt x="10944" y="16522"/>
                  <a:pt x="12960" y="17812"/>
                  <a:pt x="14112" y="17812"/>
                </a:cubicBezTo>
                <a:cubicBezTo>
                  <a:pt x="15264" y="17812"/>
                  <a:pt x="16416" y="16845"/>
                  <a:pt x="16704" y="16522"/>
                </a:cubicBezTo>
                <a:cubicBezTo>
                  <a:pt x="17280" y="15877"/>
                  <a:pt x="18432" y="14910"/>
                  <a:pt x="19008" y="14910"/>
                </a:cubicBezTo>
                <a:cubicBezTo>
                  <a:pt x="19584" y="14910"/>
                  <a:pt x="20160" y="14910"/>
                  <a:pt x="20448" y="15233"/>
                </a:cubicBezTo>
                <a:cubicBezTo>
                  <a:pt x="20448" y="15233"/>
                  <a:pt x="20448" y="15233"/>
                  <a:pt x="20160" y="15555"/>
                </a:cubicBezTo>
                <a:close/>
                <a:moveTo>
                  <a:pt x="10080" y="9430"/>
                </a:moveTo>
                <a:cubicBezTo>
                  <a:pt x="10656" y="10074"/>
                  <a:pt x="11232" y="10074"/>
                  <a:pt x="11808" y="9430"/>
                </a:cubicBezTo>
                <a:cubicBezTo>
                  <a:pt x="15552" y="5239"/>
                  <a:pt x="15552" y="5239"/>
                  <a:pt x="15552" y="5239"/>
                </a:cubicBezTo>
                <a:cubicBezTo>
                  <a:pt x="16704" y="3949"/>
                  <a:pt x="16704" y="2015"/>
                  <a:pt x="15552" y="725"/>
                </a:cubicBezTo>
                <a:cubicBezTo>
                  <a:pt x="14400" y="-242"/>
                  <a:pt x="12672" y="-242"/>
                  <a:pt x="11520" y="725"/>
                </a:cubicBezTo>
                <a:cubicBezTo>
                  <a:pt x="10944" y="1692"/>
                  <a:pt x="10944" y="1692"/>
                  <a:pt x="10944" y="1692"/>
                </a:cubicBezTo>
                <a:cubicBezTo>
                  <a:pt x="10368" y="725"/>
                  <a:pt x="10368" y="725"/>
                  <a:pt x="10368" y="725"/>
                </a:cubicBezTo>
                <a:cubicBezTo>
                  <a:pt x="9216" y="-242"/>
                  <a:pt x="7488" y="-242"/>
                  <a:pt x="6336" y="725"/>
                </a:cubicBezTo>
                <a:cubicBezTo>
                  <a:pt x="5184" y="2015"/>
                  <a:pt x="5184" y="3949"/>
                  <a:pt x="6336" y="5239"/>
                </a:cubicBezTo>
                <a:lnTo>
                  <a:pt x="10080" y="9430"/>
                </a:lnTo>
                <a:close/>
                <a:moveTo>
                  <a:pt x="9504" y="7173"/>
                </a:moveTo>
                <a:cubicBezTo>
                  <a:pt x="9792" y="7173"/>
                  <a:pt x="9792" y="7173"/>
                  <a:pt x="10080" y="7173"/>
                </a:cubicBezTo>
                <a:cubicBezTo>
                  <a:pt x="10368" y="7818"/>
                  <a:pt x="10368" y="7818"/>
                  <a:pt x="10368" y="7818"/>
                </a:cubicBezTo>
                <a:cubicBezTo>
                  <a:pt x="10368" y="7818"/>
                  <a:pt x="10368" y="8140"/>
                  <a:pt x="10368" y="8140"/>
                </a:cubicBezTo>
                <a:cubicBezTo>
                  <a:pt x="10368" y="8140"/>
                  <a:pt x="10368" y="8140"/>
                  <a:pt x="10080" y="8140"/>
                </a:cubicBezTo>
                <a:cubicBezTo>
                  <a:pt x="10080" y="8140"/>
                  <a:pt x="10080" y="8140"/>
                  <a:pt x="10080" y="8140"/>
                </a:cubicBezTo>
                <a:cubicBezTo>
                  <a:pt x="9504" y="7818"/>
                  <a:pt x="9504" y="7818"/>
                  <a:pt x="9504" y="7818"/>
                </a:cubicBezTo>
                <a:cubicBezTo>
                  <a:pt x="9504" y="7495"/>
                  <a:pt x="9504" y="7495"/>
                  <a:pt x="9504" y="7173"/>
                </a:cubicBezTo>
                <a:close/>
                <a:moveTo>
                  <a:pt x="6624" y="1370"/>
                </a:moveTo>
                <a:cubicBezTo>
                  <a:pt x="6912" y="1048"/>
                  <a:pt x="6912" y="1048"/>
                  <a:pt x="7200" y="1370"/>
                </a:cubicBezTo>
                <a:cubicBezTo>
                  <a:pt x="7200" y="1370"/>
                  <a:pt x="7200" y="1692"/>
                  <a:pt x="7200" y="1692"/>
                </a:cubicBezTo>
                <a:cubicBezTo>
                  <a:pt x="6624" y="2337"/>
                  <a:pt x="6624" y="3304"/>
                  <a:pt x="7200" y="3949"/>
                </a:cubicBezTo>
                <a:cubicBezTo>
                  <a:pt x="9504" y="6528"/>
                  <a:pt x="9504" y="6528"/>
                  <a:pt x="9504" y="6528"/>
                </a:cubicBezTo>
                <a:cubicBezTo>
                  <a:pt x="9504" y="6851"/>
                  <a:pt x="9504" y="6851"/>
                  <a:pt x="9504" y="7173"/>
                </a:cubicBezTo>
                <a:cubicBezTo>
                  <a:pt x="9504" y="7173"/>
                  <a:pt x="9216" y="7173"/>
                  <a:pt x="9216" y="7173"/>
                </a:cubicBezTo>
                <a:cubicBezTo>
                  <a:pt x="9216" y="7173"/>
                  <a:pt x="9216" y="7173"/>
                  <a:pt x="8928" y="7173"/>
                </a:cubicBezTo>
                <a:cubicBezTo>
                  <a:pt x="6624" y="4594"/>
                  <a:pt x="6624" y="4594"/>
                  <a:pt x="6624" y="4594"/>
                </a:cubicBezTo>
                <a:cubicBezTo>
                  <a:pt x="6336" y="3949"/>
                  <a:pt x="6048" y="3627"/>
                  <a:pt x="6048" y="2982"/>
                </a:cubicBezTo>
                <a:cubicBezTo>
                  <a:pt x="6048" y="2337"/>
                  <a:pt x="6336" y="1692"/>
                  <a:pt x="6624" y="137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5" name="Shape">
            <a:extLst>
              <a:ext uri="{FF2B5EF4-FFF2-40B4-BE49-F238E27FC236}">
                <a16:creationId xmlns:a16="http://schemas.microsoft.com/office/drawing/2014/main" id="{B239B2E9-93F8-4BE8-9C4F-64926347FBA5}"/>
              </a:ext>
            </a:extLst>
          </p:cNvPr>
          <p:cNvSpPr/>
          <p:nvPr/>
        </p:nvSpPr>
        <p:spPr>
          <a:xfrm>
            <a:off x="10392936" y="1995615"/>
            <a:ext cx="351918" cy="2908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2662"/>
                </a:moveTo>
                <a:cubicBezTo>
                  <a:pt x="21600" y="11917"/>
                  <a:pt x="21304" y="10800"/>
                  <a:pt x="20712" y="10800"/>
                </a:cubicBezTo>
                <a:cubicBezTo>
                  <a:pt x="20712" y="10428"/>
                  <a:pt x="20712" y="10055"/>
                  <a:pt x="20712" y="9683"/>
                </a:cubicBezTo>
                <a:cubicBezTo>
                  <a:pt x="20712" y="8566"/>
                  <a:pt x="20121" y="7448"/>
                  <a:pt x="19233" y="7448"/>
                </a:cubicBezTo>
                <a:cubicBezTo>
                  <a:pt x="18345" y="7448"/>
                  <a:pt x="18345" y="7448"/>
                  <a:pt x="18345" y="7448"/>
                </a:cubicBezTo>
                <a:cubicBezTo>
                  <a:pt x="16866" y="7448"/>
                  <a:pt x="16866" y="7448"/>
                  <a:pt x="16866" y="7448"/>
                </a:cubicBezTo>
                <a:cubicBezTo>
                  <a:pt x="16570" y="7448"/>
                  <a:pt x="16570" y="7448"/>
                  <a:pt x="16570" y="7448"/>
                </a:cubicBezTo>
                <a:cubicBezTo>
                  <a:pt x="15682" y="7448"/>
                  <a:pt x="15682" y="7448"/>
                  <a:pt x="15682" y="7448"/>
                </a:cubicBezTo>
                <a:cubicBezTo>
                  <a:pt x="14499" y="7448"/>
                  <a:pt x="14499" y="7448"/>
                  <a:pt x="14499" y="7448"/>
                </a:cubicBezTo>
                <a:cubicBezTo>
                  <a:pt x="14795" y="6703"/>
                  <a:pt x="15090" y="5586"/>
                  <a:pt x="15386" y="4841"/>
                </a:cubicBezTo>
                <a:cubicBezTo>
                  <a:pt x="15682" y="3352"/>
                  <a:pt x="15386" y="2234"/>
                  <a:pt x="15090" y="1117"/>
                </a:cubicBezTo>
                <a:cubicBezTo>
                  <a:pt x="14795" y="372"/>
                  <a:pt x="14203" y="0"/>
                  <a:pt x="13315" y="0"/>
                </a:cubicBezTo>
                <a:cubicBezTo>
                  <a:pt x="12723" y="0"/>
                  <a:pt x="12427" y="372"/>
                  <a:pt x="12132" y="1490"/>
                </a:cubicBezTo>
                <a:cubicBezTo>
                  <a:pt x="11836" y="2979"/>
                  <a:pt x="11244" y="3724"/>
                  <a:pt x="10356" y="4469"/>
                </a:cubicBezTo>
                <a:cubicBezTo>
                  <a:pt x="9764" y="5214"/>
                  <a:pt x="9173" y="6331"/>
                  <a:pt x="8581" y="7076"/>
                </a:cubicBezTo>
                <a:cubicBezTo>
                  <a:pt x="8285" y="7821"/>
                  <a:pt x="7989" y="8193"/>
                  <a:pt x="7693" y="8566"/>
                </a:cubicBezTo>
                <a:cubicBezTo>
                  <a:pt x="7397" y="8566"/>
                  <a:pt x="7397" y="8938"/>
                  <a:pt x="7101" y="8938"/>
                </a:cubicBezTo>
                <a:cubicBezTo>
                  <a:pt x="6805" y="8566"/>
                  <a:pt x="6510" y="8193"/>
                  <a:pt x="6510" y="8193"/>
                </a:cubicBezTo>
                <a:cubicBezTo>
                  <a:pt x="6510" y="8193"/>
                  <a:pt x="6510" y="8193"/>
                  <a:pt x="6510" y="8193"/>
                </a:cubicBezTo>
                <a:cubicBezTo>
                  <a:pt x="6510" y="8193"/>
                  <a:pt x="6510" y="8193"/>
                  <a:pt x="6510" y="8193"/>
                </a:cubicBezTo>
                <a:cubicBezTo>
                  <a:pt x="6510" y="7821"/>
                  <a:pt x="6510" y="7821"/>
                  <a:pt x="6214" y="7821"/>
                </a:cubicBezTo>
                <a:cubicBezTo>
                  <a:pt x="6214" y="7821"/>
                  <a:pt x="6214" y="7821"/>
                  <a:pt x="6214" y="7821"/>
                </a:cubicBezTo>
                <a:cubicBezTo>
                  <a:pt x="2071" y="7821"/>
                  <a:pt x="2071" y="7821"/>
                  <a:pt x="2071" y="7821"/>
                </a:cubicBezTo>
                <a:cubicBezTo>
                  <a:pt x="2071" y="7821"/>
                  <a:pt x="2071" y="7821"/>
                  <a:pt x="1775" y="8193"/>
                </a:cubicBezTo>
                <a:cubicBezTo>
                  <a:pt x="1775" y="8193"/>
                  <a:pt x="0" y="9683"/>
                  <a:pt x="0" y="14897"/>
                </a:cubicBezTo>
                <a:cubicBezTo>
                  <a:pt x="0" y="20110"/>
                  <a:pt x="1775" y="21228"/>
                  <a:pt x="2071" y="21228"/>
                </a:cubicBezTo>
                <a:cubicBezTo>
                  <a:pt x="2071" y="21228"/>
                  <a:pt x="2071" y="21600"/>
                  <a:pt x="2071" y="21600"/>
                </a:cubicBezTo>
                <a:cubicBezTo>
                  <a:pt x="6214" y="21600"/>
                  <a:pt x="6214" y="21600"/>
                  <a:pt x="6214" y="21600"/>
                </a:cubicBezTo>
                <a:cubicBezTo>
                  <a:pt x="6214" y="21228"/>
                  <a:pt x="6214" y="21228"/>
                  <a:pt x="6214" y="21600"/>
                </a:cubicBezTo>
                <a:cubicBezTo>
                  <a:pt x="6510" y="21600"/>
                  <a:pt x="6510" y="21228"/>
                  <a:pt x="6510" y="21228"/>
                </a:cubicBezTo>
                <a:cubicBezTo>
                  <a:pt x="6510" y="21228"/>
                  <a:pt x="6510" y="21228"/>
                  <a:pt x="6510" y="21228"/>
                </a:cubicBezTo>
                <a:cubicBezTo>
                  <a:pt x="6510" y="21228"/>
                  <a:pt x="6510" y="21228"/>
                  <a:pt x="6510" y="21228"/>
                </a:cubicBezTo>
                <a:cubicBezTo>
                  <a:pt x="6805" y="21228"/>
                  <a:pt x="7101" y="20855"/>
                  <a:pt x="7397" y="20110"/>
                </a:cubicBezTo>
                <a:cubicBezTo>
                  <a:pt x="9468" y="20110"/>
                  <a:pt x="9468" y="20110"/>
                  <a:pt x="9468" y="20110"/>
                </a:cubicBezTo>
                <a:cubicBezTo>
                  <a:pt x="9764" y="20110"/>
                  <a:pt x="10356" y="20483"/>
                  <a:pt x="11244" y="20483"/>
                </a:cubicBezTo>
                <a:cubicBezTo>
                  <a:pt x="11540" y="20855"/>
                  <a:pt x="11836" y="20855"/>
                  <a:pt x="12132" y="20855"/>
                </a:cubicBezTo>
                <a:cubicBezTo>
                  <a:pt x="12723" y="21228"/>
                  <a:pt x="13315" y="21228"/>
                  <a:pt x="14203" y="21228"/>
                </a:cubicBezTo>
                <a:cubicBezTo>
                  <a:pt x="16274" y="21228"/>
                  <a:pt x="18937" y="20855"/>
                  <a:pt x="18937" y="20855"/>
                </a:cubicBezTo>
                <a:cubicBezTo>
                  <a:pt x="19233" y="20855"/>
                  <a:pt x="19233" y="20855"/>
                  <a:pt x="19233" y="20855"/>
                </a:cubicBezTo>
                <a:cubicBezTo>
                  <a:pt x="19233" y="20855"/>
                  <a:pt x="19529" y="20855"/>
                  <a:pt x="19529" y="20855"/>
                </a:cubicBezTo>
                <a:cubicBezTo>
                  <a:pt x="20121" y="20483"/>
                  <a:pt x="20712" y="19738"/>
                  <a:pt x="20712" y="18621"/>
                </a:cubicBezTo>
                <a:cubicBezTo>
                  <a:pt x="20712" y="18248"/>
                  <a:pt x="20416" y="17876"/>
                  <a:pt x="20416" y="17503"/>
                </a:cubicBezTo>
                <a:cubicBezTo>
                  <a:pt x="21008" y="17131"/>
                  <a:pt x="21304" y="16386"/>
                  <a:pt x="21304" y="15641"/>
                </a:cubicBezTo>
                <a:cubicBezTo>
                  <a:pt x="21304" y="15269"/>
                  <a:pt x="21304" y="14897"/>
                  <a:pt x="21008" y="14524"/>
                </a:cubicBezTo>
                <a:cubicBezTo>
                  <a:pt x="21304" y="14152"/>
                  <a:pt x="21600" y="13407"/>
                  <a:pt x="21600" y="12662"/>
                </a:cubicBezTo>
                <a:close/>
                <a:moveTo>
                  <a:pt x="20712" y="12662"/>
                </a:moveTo>
                <a:cubicBezTo>
                  <a:pt x="20712" y="13034"/>
                  <a:pt x="20416" y="13779"/>
                  <a:pt x="20121" y="13779"/>
                </a:cubicBezTo>
                <a:cubicBezTo>
                  <a:pt x="15682" y="13779"/>
                  <a:pt x="15682" y="13779"/>
                  <a:pt x="15682" y="13779"/>
                </a:cubicBezTo>
                <a:cubicBezTo>
                  <a:pt x="15386" y="13779"/>
                  <a:pt x="15090" y="13034"/>
                  <a:pt x="15090" y="12662"/>
                </a:cubicBezTo>
                <a:cubicBezTo>
                  <a:pt x="15090" y="12290"/>
                  <a:pt x="15386" y="11545"/>
                  <a:pt x="15682" y="11545"/>
                </a:cubicBezTo>
                <a:cubicBezTo>
                  <a:pt x="16274" y="11545"/>
                  <a:pt x="16274" y="11545"/>
                  <a:pt x="16274" y="11545"/>
                </a:cubicBezTo>
                <a:cubicBezTo>
                  <a:pt x="19233" y="11545"/>
                  <a:pt x="19233" y="11545"/>
                  <a:pt x="19233" y="11545"/>
                </a:cubicBezTo>
                <a:cubicBezTo>
                  <a:pt x="19233" y="11545"/>
                  <a:pt x="19529" y="11545"/>
                  <a:pt x="19529" y="11545"/>
                </a:cubicBezTo>
                <a:cubicBezTo>
                  <a:pt x="19529" y="11545"/>
                  <a:pt x="19529" y="11545"/>
                  <a:pt x="19529" y="11545"/>
                </a:cubicBezTo>
                <a:cubicBezTo>
                  <a:pt x="20121" y="11545"/>
                  <a:pt x="20121" y="11545"/>
                  <a:pt x="20121" y="11545"/>
                </a:cubicBezTo>
                <a:cubicBezTo>
                  <a:pt x="20416" y="11545"/>
                  <a:pt x="20712" y="12290"/>
                  <a:pt x="20712" y="12662"/>
                </a:cubicBezTo>
                <a:close/>
                <a:moveTo>
                  <a:pt x="16570" y="8566"/>
                </a:moveTo>
                <a:cubicBezTo>
                  <a:pt x="16866" y="8566"/>
                  <a:pt x="16866" y="8566"/>
                  <a:pt x="16866" y="8566"/>
                </a:cubicBezTo>
                <a:cubicBezTo>
                  <a:pt x="18345" y="8566"/>
                  <a:pt x="18345" y="8566"/>
                  <a:pt x="18345" y="8566"/>
                </a:cubicBezTo>
                <a:cubicBezTo>
                  <a:pt x="19233" y="8566"/>
                  <a:pt x="19233" y="8566"/>
                  <a:pt x="19233" y="8566"/>
                </a:cubicBezTo>
                <a:cubicBezTo>
                  <a:pt x="19529" y="8566"/>
                  <a:pt x="19825" y="8938"/>
                  <a:pt x="19825" y="9683"/>
                </a:cubicBezTo>
                <a:cubicBezTo>
                  <a:pt x="19825" y="10055"/>
                  <a:pt x="19529" y="10428"/>
                  <a:pt x="19233" y="10428"/>
                </a:cubicBezTo>
                <a:cubicBezTo>
                  <a:pt x="16274" y="10428"/>
                  <a:pt x="16274" y="10428"/>
                  <a:pt x="16274" y="10428"/>
                </a:cubicBezTo>
                <a:cubicBezTo>
                  <a:pt x="15682" y="10428"/>
                  <a:pt x="15682" y="10428"/>
                  <a:pt x="15682" y="10428"/>
                </a:cubicBezTo>
                <a:cubicBezTo>
                  <a:pt x="15386" y="10428"/>
                  <a:pt x="15090" y="10055"/>
                  <a:pt x="15090" y="9683"/>
                </a:cubicBezTo>
                <a:cubicBezTo>
                  <a:pt x="15090" y="8938"/>
                  <a:pt x="15386" y="8566"/>
                  <a:pt x="15682" y="8566"/>
                </a:cubicBezTo>
                <a:lnTo>
                  <a:pt x="16570" y="8566"/>
                </a:lnTo>
                <a:close/>
                <a:moveTo>
                  <a:pt x="2367" y="20483"/>
                </a:moveTo>
                <a:cubicBezTo>
                  <a:pt x="2071" y="20110"/>
                  <a:pt x="888" y="18621"/>
                  <a:pt x="888" y="14897"/>
                </a:cubicBezTo>
                <a:cubicBezTo>
                  <a:pt x="888" y="10800"/>
                  <a:pt x="2071" y="9310"/>
                  <a:pt x="2367" y="8938"/>
                </a:cubicBezTo>
                <a:cubicBezTo>
                  <a:pt x="5326" y="8938"/>
                  <a:pt x="5326" y="8938"/>
                  <a:pt x="5326" y="8938"/>
                </a:cubicBezTo>
                <a:cubicBezTo>
                  <a:pt x="4734" y="10055"/>
                  <a:pt x="4142" y="11917"/>
                  <a:pt x="4142" y="14897"/>
                </a:cubicBezTo>
                <a:cubicBezTo>
                  <a:pt x="4142" y="17503"/>
                  <a:pt x="4734" y="19366"/>
                  <a:pt x="5326" y="20483"/>
                </a:cubicBezTo>
                <a:lnTo>
                  <a:pt x="2367" y="20483"/>
                </a:lnTo>
                <a:close/>
                <a:moveTo>
                  <a:pt x="6214" y="20110"/>
                </a:moveTo>
                <a:cubicBezTo>
                  <a:pt x="6214" y="20110"/>
                  <a:pt x="6214" y="20110"/>
                  <a:pt x="6214" y="20110"/>
                </a:cubicBezTo>
                <a:cubicBezTo>
                  <a:pt x="6214" y="20110"/>
                  <a:pt x="6214" y="20110"/>
                  <a:pt x="6214" y="20110"/>
                </a:cubicBezTo>
                <a:cubicBezTo>
                  <a:pt x="6214" y="20110"/>
                  <a:pt x="6214" y="20110"/>
                  <a:pt x="6214" y="20110"/>
                </a:cubicBezTo>
                <a:close/>
                <a:moveTo>
                  <a:pt x="12427" y="20110"/>
                </a:moveTo>
                <a:cubicBezTo>
                  <a:pt x="12132" y="19738"/>
                  <a:pt x="11836" y="19738"/>
                  <a:pt x="11540" y="19738"/>
                </a:cubicBezTo>
                <a:cubicBezTo>
                  <a:pt x="10652" y="19366"/>
                  <a:pt x="10060" y="18993"/>
                  <a:pt x="9468" y="18993"/>
                </a:cubicBezTo>
                <a:cubicBezTo>
                  <a:pt x="5622" y="18993"/>
                  <a:pt x="5622" y="18993"/>
                  <a:pt x="5622" y="18993"/>
                </a:cubicBezTo>
                <a:cubicBezTo>
                  <a:pt x="5622" y="18993"/>
                  <a:pt x="5622" y="18993"/>
                  <a:pt x="5622" y="18993"/>
                </a:cubicBezTo>
                <a:cubicBezTo>
                  <a:pt x="5326" y="18248"/>
                  <a:pt x="5030" y="16759"/>
                  <a:pt x="5030" y="14897"/>
                </a:cubicBezTo>
                <a:cubicBezTo>
                  <a:pt x="5030" y="12662"/>
                  <a:pt x="5326" y="11172"/>
                  <a:pt x="5622" y="10428"/>
                </a:cubicBezTo>
                <a:cubicBezTo>
                  <a:pt x="5622" y="10428"/>
                  <a:pt x="5622" y="10428"/>
                  <a:pt x="5622" y="10428"/>
                </a:cubicBezTo>
                <a:cubicBezTo>
                  <a:pt x="5918" y="10428"/>
                  <a:pt x="7397" y="10428"/>
                  <a:pt x="8285" y="9310"/>
                </a:cubicBezTo>
                <a:cubicBezTo>
                  <a:pt x="8581" y="8938"/>
                  <a:pt x="8877" y="8566"/>
                  <a:pt x="9173" y="7821"/>
                </a:cubicBezTo>
                <a:cubicBezTo>
                  <a:pt x="9764" y="7076"/>
                  <a:pt x="10356" y="5959"/>
                  <a:pt x="10948" y="5586"/>
                </a:cubicBezTo>
                <a:cubicBezTo>
                  <a:pt x="12132" y="4469"/>
                  <a:pt x="12723" y="3352"/>
                  <a:pt x="13019" y="1490"/>
                </a:cubicBezTo>
                <a:cubicBezTo>
                  <a:pt x="13019" y="1117"/>
                  <a:pt x="13315" y="1117"/>
                  <a:pt x="13315" y="1117"/>
                </a:cubicBezTo>
                <a:cubicBezTo>
                  <a:pt x="13907" y="1117"/>
                  <a:pt x="14203" y="1490"/>
                  <a:pt x="14203" y="1862"/>
                </a:cubicBezTo>
                <a:cubicBezTo>
                  <a:pt x="14499" y="2607"/>
                  <a:pt x="14499" y="3352"/>
                  <a:pt x="14499" y="4469"/>
                </a:cubicBezTo>
                <a:cubicBezTo>
                  <a:pt x="14203" y="5586"/>
                  <a:pt x="13611" y="7821"/>
                  <a:pt x="13611" y="7821"/>
                </a:cubicBezTo>
                <a:cubicBezTo>
                  <a:pt x="13611" y="7821"/>
                  <a:pt x="13611" y="7821"/>
                  <a:pt x="13611" y="7821"/>
                </a:cubicBezTo>
                <a:cubicBezTo>
                  <a:pt x="13315" y="8193"/>
                  <a:pt x="12723" y="10428"/>
                  <a:pt x="12427" y="12290"/>
                </a:cubicBezTo>
                <a:cubicBezTo>
                  <a:pt x="12427" y="14152"/>
                  <a:pt x="10060" y="14152"/>
                  <a:pt x="10060" y="14152"/>
                </a:cubicBezTo>
                <a:cubicBezTo>
                  <a:pt x="9764" y="14152"/>
                  <a:pt x="9468" y="14524"/>
                  <a:pt x="9468" y="14524"/>
                </a:cubicBezTo>
                <a:cubicBezTo>
                  <a:pt x="9468" y="14897"/>
                  <a:pt x="9764" y="15269"/>
                  <a:pt x="10060" y="15269"/>
                </a:cubicBezTo>
                <a:cubicBezTo>
                  <a:pt x="10060" y="15269"/>
                  <a:pt x="13019" y="15269"/>
                  <a:pt x="13315" y="12290"/>
                </a:cubicBezTo>
                <a:cubicBezTo>
                  <a:pt x="13611" y="10800"/>
                  <a:pt x="13907" y="9310"/>
                  <a:pt x="14203" y="8566"/>
                </a:cubicBezTo>
                <a:cubicBezTo>
                  <a:pt x="14203" y="8566"/>
                  <a:pt x="14203" y="8566"/>
                  <a:pt x="14203" y="8566"/>
                </a:cubicBezTo>
                <a:cubicBezTo>
                  <a:pt x="14203" y="8938"/>
                  <a:pt x="14203" y="9310"/>
                  <a:pt x="14203" y="9683"/>
                </a:cubicBezTo>
                <a:cubicBezTo>
                  <a:pt x="14203" y="10055"/>
                  <a:pt x="14203" y="10800"/>
                  <a:pt x="14795" y="11172"/>
                </a:cubicBezTo>
                <a:cubicBezTo>
                  <a:pt x="14203" y="11545"/>
                  <a:pt x="14203" y="11917"/>
                  <a:pt x="14203" y="12662"/>
                </a:cubicBezTo>
                <a:cubicBezTo>
                  <a:pt x="14203" y="13407"/>
                  <a:pt x="14499" y="14152"/>
                  <a:pt x="14795" y="14524"/>
                </a:cubicBezTo>
                <a:cubicBezTo>
                  <a:pt x="14499" y="14897"/>
                  <a:pt x="14499" y="15269"/>
                  <a:pt x="14499" y="15641"/>
                </a:cubicBezTo>
                <a:cubicBezTo>
                  <a:pt x="14499" y="16386"/>
                  <a:pt x="14795" y="16759"/>
                  <a:pt x="15090" y="17131"/>
                </a:cubicBezTo>
                <a:cubicBezTo>
                  <a:pt x="14795" y="17503"/>
                  <a:pt x="14499" y="18248"/>
                  <a:pt x="14499" y="18621"/>
                </a:cubicBezTo>
                <a:cubicBezTo>
                  <a:pt x="14499" y="19366"/>
                  <a:pt x="14499" y="19738"/>
                  <a:pt x="14795" y="20110"/>
                </a:cubicBezTo>
                <a:cubicBezTo>
                  <a:pt x="13907" y="20110"/>
                  <a:pt x="13019" y="20110"/>
                  <a:pt x="12427" y="20110"/>
                </a:cubicBezTo>
                <a:close/>
                <a:moveTo>
                  <a:pt x="18937" y="19738"/>
                </a:moveTo>
                <a:cubicBezTo>
                  <a:pt x="15978" y="19738"/>
                  <a:pt x="15978" y="19738"/>
                  <a:pt x="15978" y="19738"/>
                </a:cubicBezTo>
                <a:cubicBezTo>
                  <a:pt x="15682" y="19738"/>
                  <a:pt x="15386" y="19366"/>
                  <a:pt x="15386" y="18621"/>
                </a:cubicBezTo>
                <a:cubicBezTo>
                  <a:pt x="15386" y="18248"/>
                  <a:pt x="15682" y="17876"/>
                  <a:pt x="15978" y="17876"/>
                </a:cubicBezTo>
                <a:cubicBezTo>
                  <a:pt x="18937" y="17876"/>
                  <a:pt x="18937" y="17876"/>
                  <a:pt x="18937" y="17876"/>
                </a:cubicBezTo>
                <a:cubicBezTo>
                  <a:pt x="19233" y="17876"/>
                  <a:pt x="19825" y="18248"/>
                  <a:pt x="19825" y="18621"/>
                </a:cubicBezTo>
                <a:cubicBezTo>
                  <a:pt x="19825" y="19366"/>
                  <a:pt x="19233" y="19738"/>
                  <a:pt x="18937" y="19738"/>
                </a:cubicBezTo>
                <a:close/>
                <a:moveTo>
                  <a:pt x="19529" y="16759"/>
                </a:moveTo>
                <a:cubicBezTo>
                  <a:pt x="15978" y="16759"/>
                  <a:pt x="15978" y="16759"/>
                  <a:pt x="15978" y="16759"/>
                </a:cubicBezTo>
                <a:cubicBezTo>
                  <a:pt x="15682" y="16759"/>
                  <a:pt x="15386" y="16386"/>
                  <a:pt x="15386" y="15641"/>
                </a:cubicBezTo>
                <a:cubicBezTo>
                  <a:pt x="15386" y="15269"/>
                  <a:pt x="15682" y="14897"/>
                  <a:pt x="15978" y="14897"/>
                </a:cubicBezTo>
                <a:cubicBezTo>
                  <a:pt x="19529" y="14897"/>
                  <a:pt x="19529" y="14897"/>
                  <a:pt x="19529" y="14897"/>
                </a:cubicBezTo>
                <a:cubicBezTo>
                  <a:pt x="20121" y="14897"/>
                  <a:pt x="20416" y="15269"/>
                  <a:pt x="20416" y="15641"/>
                </a:cubicBezTo>
                <a:cubicBezTo>
                  <a:pt x="20416" y="16386"/>
                  <a:pt x="20121" y="16759"/>
                  <a:pt x="19529" y="1675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" name="Shape">
            <a:extLst>
              <a:ext uri="{FF2B5EF4-FFF2-40B4-BE49-F238E27FC236}">
                <a16:creationId xmlns:a16="http://schemas.microsoft.com/office/drawing/2014/main" id="{6860376F-A88D-496D-ADEB-5ED0E157C94A}"/>
              </a:ext>
            </a:extLst>
          </p:cNvPr>
          <p:cNvSpPr/>
          <p:nvPr/>
        </p:nvSpPr>
        <p:spPr>
          <a:xfrm>
            <a:off x="1107379" y="2700889"/>
            <a:ext cx="339713" cy="3559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92" y="16428"/>
                </a:moveTo>
                <a:cubicBezTo>
                  <a:pt x="17949" y="16428"/>
                  <a:pt x="17949" y="16428"/>
                  <a:pt x="17949" y="16428"/>
                </a:cubicBezTo>
                <a:cubicBezTo>
                  <a:pt x="16732" y="16428"/>
                  <a:pt x="15820" y="16428"/>
                  <a:pt x="15515" y="17037"/>
                </a:cubicBezTo>
                <a:cubicBezTo>
                  <a:pt x="15211" y="17645"/>
                  <a:pt x="15515" y="18254"/>
                  <a:pt x="16124" y="18862"/>
                </a:cubicBezTo>
                <a:cubicBezTo>
                  <a:pt x="17037" y="20079"/>
                  <a:pt x="17037" y="20687"/>
                  <a:pt x="17037" y="20687"/>
                </a:cubicBezTo>
                <a:cubicBezTo>
                  <a:pt x="17037" y="20992"/>
                  <a:pt x="16428" y="20992"/>
                  <a:pt x="15820" y="20992"/>
                </a:cubicBezTo>
                <a:cubicBezTo>
                  <a:pt x="3955" y="20992"/>
                  <a:pt x="3955" y="20992"/>
                  <a:pt x="3955" y="20992"/>
                </a:cubicBezTo>
                <a:cubicBezTo>
                  <a:pt x="5476" y="20687"/>
                  <a:pt x="7301" y="19775"/>
                  <a:pt x="8518" y="18558"/>
                </a:cubicBezTo>
                <a:cubicBezTo>
                  <a:pt x="19470" y="7606"/>
                  <a:pt x="19470" y="7606"/>
                  <a:pt x="19470" y="7606"/>
                </a:cubicBezTo>
                <a:cubicBezTo>
                  <a:pt x="20079" y="6997"/>
                  <a:pt x="20383" y="6389"/>
                  <a:pt x="20383" y="5476"/>
                </a:cubicBezTo>
                <a:cubicBezTo>
                  <a:pt x="20383" y="5172"/>
                  <a:pt x="20383" y="4563"/>
                  <a:pt x="20079" y="4259"/>
                </a:cubicBezTo>
                <a:cubicBezTo>
                  <a:pt x="20992" y="3346"/>
                  <a:pt x="20992" y="3346"/>
                  <a:pt x="20992" y="3346"/>
                </a:cubicBezTo>
                <a:cubicBezTo>
                  <a:pt x="21296" y="3042"/>
                  <a:pt x="21600" y="2434"/>
                  <a:pt x="21600" y="2130"/>
                </a:cubicBezTo>
                <a:cubicBezTo>
                  <a:pt x="21600" y="1825"/>
                  <a:pt x="21296" y="1217"/>
                  <a:pt x="20992" y="913"/>
                </a:cubicBezTo>
                <a:cubicBezTo>
                  <a:pt x="20687" y="608"/>
                  <a:pt x="20687" y="608"/>
                  <a:pt x="20687" y="608"/>
                </a:cubicBezTo>
                <a:cubicBezTo>
                  <a:pt x="20383" y="304"/>
                  <a:pt x="19775" y="0"/>
                  <a:pt x="19470" y="0"/>
                </a:cubicBezTo>
                <a:cubicBezTo>
                  <a:pt x="19166" y="0"/>
                  <a:pt x="18558" y="304"/>
                  <a:pt x="18254" y="608"/>
                </a:cubicBezTo>
                <a:cubicBezTo>
                  <a:pt x="17341" y="1521"/>
                  <a:pt x="17341" y="1521"/>
                  <a:pt x="17341" y="1521"/>
                </a:cubicBezTo>
                <a:cubicBezTo>
                  <a:pt x="17037" y="1217"/>
                  <a:pt x="16732" y="1217"/>
                  <a:pt x="16124" y="1217"/>
                </a:cubicBezTo>
                <a:cubicBezTo>
                  <a:pt x="15211" y="1217"/>
                  <a:pt x="14603" y="1521"/>
                  <a:pt x="13994" y="2130"/>
                </a:cubicBezTo>
                <a:cubicBezTo>
                  <a:pt x="13690" y="2434"/>
                  <a:pt x="13690" y="2434"/>
                  <a:pt x="13690" y="2434"/>
                </a:cubicBezTo>
                <a:cubicBezTo>
                  <a:pt x="11865" y="1825"/>
                  <a:pt x="11865" y="1825"/>
                  <a:pt x="11865" y="1825"/>
                </a:cubicBezTo>
                <a:cubicBezTo>
                  <a:pt x="11865" y="1825"/>
                  <a:pt x="11561" y="1825"/>
                  <a:pt x="11561" y="1825"/>
                </a:cubicBezTo>
                <a:cubicBezTo>
                  <a:pt x="4259" y="9431"/>
                  <a:pt x="4259" y="9431"/>
                  <a:pt x="4259" y="9431"/>
                </a:cubicBezTo>
                <a:cubicBezTo>
                  <a:pt x="4259" y="9431"/>
                  <a:pt x="3955" y="9431"/>
                  <a:pt x="4259" y="9735"/>
                </a:cubicBezTo>
                <a:cubicBezTo>
                  <a:pt x="4259" y="9735"/>
                  <a:pt x="4259" y="9735"/>
                  <a:pt x="4259" y="9735"/>
                </a:cubicBezTo>
                <a:cubicBezTo>
                  <a:pt x="4259" y="9735"/>
                  <a:pt x="4563" y="9735"/>
                  <a:pt x="4563" y="9735"/>
                </a:cubicBezTo>
                <a:cubicBezTo>
                  <a:pt x="4868" y="9735"/>
                  <a:pt x="5172" y="9735"/>
                  <a:pt x="5476" y="9431"/>
                </a:cubicBezTo>
                <a:cubicBezTo>
                  <a:pt x="5780" y="9127"/>
                  <a:pt x="5780" y="8823"/>
                  <a:pt x="5780" y="8518"/>
                </a:cubicBezTo>
                <a:cubicBezTo>
                  <a:pt x="11865" y="2434"/>
                  <a:pt x="11865" y="2434"/>
                  <a:pt x="11865" y="2434"/>
                </a:cubicBezTo>
                <a:cubicBezTo>
                  <a:pt x="13386" y="2738"/>
                  <a:pt x="13386" y="2738"/>
                  <a:pt x="13386" y="2738"/>
                </a:cubicBezTo>
                <a:cubicBezTo>
                  <a:pt x="3042" y="13082"/>
                  <a:pt x="3042" y="13082"/>
                  <a:pt x="3042" y="13082"/>
                </a:cubicBezTo>
                <a:cubicBezTo>
                  <a:pt x="304" y="15820"/>
                  <a:pt x="0" y="20687"/>
                  <a:pt x="0" y="20992"/>
                </a:cubicBezTo>
                <a:cubicBezTo>
                  <a:pt x="0" y="21296"/>
                  <a:pt x="0" y="21296"/>
                  <a:pt x="0" y="21600"/>
                </a:cubicBezTo>
                <a:cubicBezTo>
                  <a:pt x="304" y="21600"/>
                  <a:pt x="304" y="21600"/>
                  <a:pt x="608" y="21600"/>
                </a:cubicBezTo>
                <a:cubicBezTo>
                  <a:pt x="608" y="21600"/>
                  <a:pt x="608" y="21600"/>
                  <a:pt x="608" y="21600"/>
                </a:cubicBezTo>
                <a:cubicBezTo>
                  <a:pt x="608" y="21600"/>
                  <a:pt x="913" y="21600"/>
                  <a:pt x="1217" y="21600"/>
                </a:cubicBezTo>
                <a:cubicBezTo>
                  <a:pt x="15820" y="21600"/>
                  <a:pt x="15820" y="21600"/>
                  <a:pt x="15820" y="21600"/>
                </a:cubicBezTo>
                <a:cubicBezTo>
                  <a:pt x="16428" y="21600"/>
                  <a:pt x="17341" y="21600"/>
                  <a:pt x="17645" y="20992"/>
                </a:cubicBezTo>
                <a:cubicBezTo>
                  <a:pt x="17949" y="20383"/>
                  <a:pt x="17645" y="19775"/>
                  <a:pt x="16428" y="18558"/>
                </a:cubicBezTo>
                <a:cubicBezTo>
                  <a:pt x="16124" y="17645"/>
                  <a:pt x="16124" y="17645"/>
                  <a:pt x="16124" y="17341"/>
                </a:cubicBezTo>
                <a:cubicBezTo>
                  <a:pt x="16124" y="17037"/>
                  <a:pt x="16732" y="17037"/>
                  <a:pt x="17949" y="17037"/>
                </a:cubicBezTo>
                <a:cubicBezTo>
                  <a:pt x="20992" y="17037"/>
                  <a:pt x="20992" y="17037"/>
                  <a:pt x="20992" y="17037"/>
                </a:cubicBezTo>
                <a:cubicBezTo>
                  <a:pt x="20992" y="17037"/>
                  <a:pt x="21296" y="17037"/>
                  <a:pt x="21296" y="16732"/>
                </a:cubicBezTo>
                <a:cubicBezTo>
                  <a:pt x="21296" y="16428"/>
                  <a:pt x="20992" y="16428"/>
                  <a:pt x="20992" y="16428"/>
                </a:cubicBezTo>
                <a:close/>
                <a:moveTo>
                  <a:pt x="14603" y="2738"/>
                </a:moveTo>
                <a:cubicBezTo>
                  <a:pt x="14907" y="2434"/>
                  <a:pt x="15515" y="2130"/>
                  <a:pt x="16124" y="2130"/>
                </a:cubicBezTo>
                <a:cubicBezTo>
                  <a:pt x="16428" y="2130"/>
                  <a:pt x="16732" y="2130"/>
                  <a:pt x="17037" y="2434"/>
                </a:cubicBezTo>
                <a:cubicBezTo>
                  <a:pt x="17037" y="2434"/>
                  <a:pt x="17037" y="2434"/>
                  <a:pt x="17037" y="2738"/>
                </a:cubicBezTo>
                <a:cubicBezTo>
                  <a:pt x="18862" y="4563"/>
                  <a:pt x="18862" y="4563"/>
                  <a:pt x="18862" y="4563"/>
                </a:cubicBezTo>
                <a:cubicBezTo>
                  <a:pt x="19166" y="4563"/>
                  <a:pt x="19166" y="4563"/>
                  <a:pt x="19166" y="4563"/>
                </a:cubicBezTo>
                <a:cubicBezTo>
                  <a:pt x="19470" y="4868"/>
                  <a:pt x="19470" y="5172"/>
                  <a:pt x="19470" y="5476"/>
                </a:cubicBezTo>
                <a:cubicBezTo>
                  <a:pt x="19470" y="6085"/>
                  <a:pt x="19166" y="6693"/>
                  <a:pt x="18862" y="6997"/>
                </a:cubicBezTo>
                <a:cubicBezTo>
                  <a:pt x="14907" y="10648"/>
                  <a:pt x="14907" y="10648"/>
                  <a:pt x="14907" y="10648"/>
                </a:cubicBezTo>
                <a:cubicBezTo>
                  <a:pt x="14603" y="10344"/>
                  <a:pt x="14603" y="10344"/>
                  <a:pt x="14603" y="10344"/>
                </a:cubicBezTo>
                <a:cubicBezTo>
                  <a:pt x="18254" y="6693"/>
                  <a:pt x="18254" y="6693"/>
                  <a:pt x="18254" y="6693"/>
                </a:cubicBezTo>
                <a:cubicBezTo>
                  <a:pt x="19166" y="6085"/>
                  <a:pt x="19166" y="4868"/>
                  <a:pt x="18254" y="3955"/>
                </a:cubicBezTo>
                <a:cubicBezTo>
                  <a:pt x="18254" y="3955"/>
                  <a:pt x="17949" y="3955"/>
                  <a:pt x="17949" y="3955"/>
                </a:cubicBezTo>
                <a:cubicBezTo>
                  <a:pt x="17645" y="4259"/>
                  <a:pt x="17645" y="4259"/>
                  <a:pt x="17949" y="4563"/>
                </a:cubicBezTo>
                <a:cubicBezTo>
                  <a:pt x="18254" y="4868"/>
                  <a:pt x="18254" y="5780"/>
                  <a:pt x="17949" y="6389"/>
                </a:cubicBezTo>
                <a:cubicBezTo>
                  <a:pt x="14299" y="10039"/>
                  <a:pt x="14299" y="10039"/>
                  <a:pt x="14299" y="10039"/>
                </a:cubicBezTo>
                <a:cubicBezTo>
                  <a:pt x="10952" y="6693"/>
                  <a:pt x="10952" y="6693"/>
                  <a:pt x="10952" y="6693"/>
                </a:cubicBezTo>
                <a:lnTo>
                  <a:pt x="14603" y="2738"/>
                </a:lnTo>
                <a:close/>
                <a:moveTo>
                  <a:pt x="19470" y="3346"/>
                </a:moveTo>
                <a:cubicBezTo>
                  <a:pt x="18254" y="2130"/>
                  <a:pt x="18254" y="2130"/>
                  <a:pt x="18254" y="2130"/>
                </a:cubicBezTo>
                <a:cubicBezTo>
                  <a:pt x="18254" y="2130"/>
                  <a:pt x="18254" y="2130"/>
                  <a:pt x="18254" y="2130"/>
                </a:cubicBezTo>
                <a:cubicBezTo>
                  <a:pt x="18862" y="1217"/>
                  <a:pt x="18862" y="1217"/>
                  <a:pt x="18862" y="1217"/>
                </a:cubicBezTo>
                <a:cubicBezTo>
                  <a:pt x="19166" y="913"/>
                  <a:pt x="19775" y="913"/>
                  <a:pt x="20079" y="1217"/>
                </a:cubicBezTo>
                <a:cubicBezTo>
                  <a:pt x="20383" y="1521"/>
                  <a:pt x="20383" y="1521"/>
                  <a:pt x="20383" y="1521"/>
                </a:cubicBezTo>
                <a:cubicBezTo>
                  <a:pt x="20687" y="1825"/>
                  <a:pt x="20687" y="2434"/>
                  <a:pt x="20383" y="2738"/>
                </a:cubicBezTo>
                <a:cubicBezTo>
                  <a:pt x="19470" y="3346"/>
                  <a:pt x="19470" y="3346"/>
                  <a:pt x="19470" y="3346"/>
                </a:cubicBezTo>
                <a:cubicBezTo>
                  <a:pt x="19470" y="3346"/>
                  <a:pt x="19470" y="3346"/>
                  <a:pt x="19470" y="3346"/>
                </a:cubicBezTo>
                <a:close/>
                <a:moveTo>
                  <a:pt x="14299" y="10952"/>
                </a:moveTo>
                <a:cubicBezTo>
                  <a:pt x="14603" y="11256"/>
                  <a:pt x="14603" y="11256"/>
                  <a:pt x="14603" y="11256"/>
                </a:cubicBezTo>
                <a:cubicBezTo>
                  <a:pt x="13994" y="11865"/>
                  <a:pt x="13994" y="11865"/>
                  <a:pt x="13994" y="11865"/>
                </a:cubicBezTo>
                <a:cubicBezTo>
                  <a:pt x="13386" y="11561"/>
                  <a:pt x="13386" y="11561"/>
                  <a:pt x="13386" y="11561"/>
                </a:cubicBezTo>
                <a:lnTo>
                  <a:pt x="14299" y="10952"/>
                </a:lnTo>
                <a:close/>
                <a:moveTo>
                  <a:pt x="13082" y="10952"/>
                </a:moveTo>
                <a:cubicBezTo>
                  <a:pt x="9735" y="7606"/>
                  <a:pt x="9735" y="7606"/>
                  <a:pt x="9735" y="7606"/>
                </a:cubicBezTo>
                <a:cubicBezTo>
                  <a:pt x="10344" y="6997"/>
                  <a:pt x="10344" y="6997"/>
                  <a:pt x="10344" y="6997"/>
                </a:cubicBezTo>
                <a:cubicBezTo>
                  <a:pt x="13690" y="10344"/>
                  <a:pt x="13690" y="10344"/>
                  <a:pt x="13690" y="10344"/>
                </a:cubicBezTo>
                <a:lnTo>
                  <a:pt x="13082" y="10952"/>
                </a:lnTo>
                <a:close/>
                <a:moveTo>
                  <a:pt x="12777" y="11561"/>
                </a:moveTo>
                <a:cubicBezTo>
                  <a:pt x="8518" y="15515"/>
                  <a:pt x="8518" y="15515"/>
                  <a:pt x="8518" y="15515"/>
                </a:cubicBezTo>
                <a:cubicBezTo>
                  <a:pt x="8518" y="15515"/>
                  <a:pt x="8518" y="15820"/>
                  <a:pt x="8518" y="15820"/>
                </a:cubicBezTo>
                <a:cubicBezTo>
                  <a:pt x="8823" y="16124"/>
                  <a:pt x="8823" y="16124"/>
                  <a:pt x="8823" y="16124"/>
                </a:cubicBezTo>
                <a:cubicBezTo>
                  <a:pt x="8823" y="16124"/>
                  <a:pt x="9127" y="16124"/>
                  <a:pt x="9127" y="15820"/>
                </a:cubicBezTo>
                <a:cubicBezTo>
                  <a:pt x="13082" y="11865"/>
                  <a:pt x="13082" y="11865"/>
                  <a:pt x="13082" y="11865"/>
                </a:cubicBezTo>
                <a:cubicBezTo>
                  <a:pt x="13386" y="12473"/>
                  <a:pt x="13386" y="12473"/>
                  <a:pt x="13386" y="12473"/>
                </a:cubicBezTo>
                <a:cubicBezTo>
                  <a:pt x="8214" y="17645"/>
                  <a:pt x="8214" y="17645"/>
                  <a:pt x="8214" y="17645"/>
                </a:cubicBezTo>
                <a:cubicBezTo>
                  <a:pt x="3955" y="13690"/>
                  <a:pt x="3955" y="13690"/>
                  <a:pt x="3955" y="13690"/>
                </a:cubicBezTo>
                <a:cubicBezTo>
                  <a:pt x="9431" y="8214"/>
                  <a:pt x="9431" y="8214"/>
                  <a:pt x="9431" y="8214"/>
                </a:cubicBezTo>
                <a:lnTo>
                  <a:pt x="12777" y="11561"/>
                </a:lnTo>
                <a:close/>
                <a:moveTo>
                  <a:pt x="7606" y="18254"/>
                </a:moveTo>
                <a:cubicBezTo>
                  <a:pt x="6389" y="19470"/>
                  <a:pt x="4259" y="20079"/>
                  <a:pt x="2738" y="20383"/>
                </a:cubicBezTo>
                <a:cubicBezTo>
                  <a:pt x="1217" y="18862"/>
                  <a:pt x="1217" y="18862"/>
                  <a:pt x="1217" y="18862"/>
                </a:cubicBezTo>
                <a:cubicBezTo>
                  <a:pt x="1521" y="17341"/>
                  <a:pt x="2130" y="15211"/>
                  <a:pt x="3346" y="13994"/>
                </a:cubicBezTo>
                <a:lnTo>
                  <a:pt x="7606" y="18254"/>
                </a:lnTo>
                <a:close/>
                <a:moveTo>
                  <a:pt x="1217" y="19470"/>
                </a:moveTo>
                <a:cubicBezTo>
                  <a:pt x="2130" y="20383"/>
                  <a:pt x="2130" y="20383"/>
                  <a:pt x="2130" y="20383"/>
                </a:cubicBezTo>
                <a:cubicBezTo>
                  <a:pt x="1521" y="20687"/>
                  <a:pt x="1217" y="20687"/>
                  <a:pt x="913" y="20687"/>
                </a:cubicBezTo>
                <a:cubicBezTo>
                  <a:pt x="913" y="20383"/>
                  <a:pt x="913" y="20079"/>
                  <a:pt x="1217" y="1947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5A90F282-5E21-4EEB-A848-99EB5ADE0564}"/>
              </a:ext>
            </a:extLst>
          </p:cNvPr>
          <p:cNvSpPr/>
          <p:nvPr/>
        </p:nvSpPr>
        <p:spPr>
          <a:xfrm>
            <a:off x="6312131" y="2700179"/>
            <a:ext cx="360718" cy="357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6" h="21600" extrusionOk="0">
                <a:moveTo>
                  <a:pt x="11653" y="7500"/>
                </a:moveTo>
                <a:cubicBezTo>
                  <a:pt x="15063" y="3600"/>
                  <a:pt x="15063" y="3600"/>
                  <a:pt x="15063" y="3600"/>
                </a:cubicBezTo>
                <a:cubicBezTo>
                  <a:pt x="15632" y="3300"/>
                  <a:pt x="15916" y="2700"/>
                  <a:pt x="16200" y="2400"/>
                </a:cubicBezTo>
                <a:cubicBezTo>
                  <a:pt x="16200" y="2100"/>
                  <a:pt x="16484" y="1800"/>
                  <a:pt x="16484" y="1500"/>
                </a:cubicBezTo>
                <a:cubicBezTo>
                  <a:pt x="16769" y="1200"/>
                  <a:pt x="18190" y="600"/>
                  <a:pt x="18474" y="600"/>
                </a:cubicBezTo>
                <a:cubicBezTo>
                  <a:pt x="18474" y="600"/>
                  <a:pt x="18474" y="600"/>
                  <a:pt x="18758" y="600"/>
                </a:cubicBezTo>
                <a:cubicBezTo>
                  <a:pt x="19611" y="1500"/>
                  <a:pt x="19611" y="1500"/>
                  <a:pt x="19611" y="1500"/>
                </a:cubicBezTo>
                <a:cubicBezTo>
                  <a:pt x="19895" y="1800"/>
                  <a:pt x="19895" y="1800"/>
                  <a:pt x="19895" y="2100"/>
                </a:cubicBezTo>
                <a:cubicBezTo>
                  <a:pt x="19611" y="2100"/>
                  <a:pt x="19042" y="3600"/>
                  <a:pt x="18758" y="3900"/>
                </a:cubicBezTo>
                <a:cubicBezTo>
                  <a:pt x="18474" y="4200"/>
                  <a:pt x="18190" y="4200"/>
                  <a:pt x="17905" y="4500"/>
                </a:cubicBezTo>
                <a:cubicBezTo>
                  <a:pt x="17621" y="4800"/>
                  <a:pt x="17053" y="5100"/>
                  <a:pt x="16769" y="5400"/>
                </a:cubicBezTo>
                <a:cubicBezTo>
                  <a:pt x="13358" y="9000"/>
                  <a:pt x="13358" y="9000"/>
                  <a:pt x="13358" y="9000"/>
                </a:cubicBezTo>
                <a:cubicBezTo>
                  <a:pt x="12790" y="8700"/>
                  <a:pt x="12790" y="8700"/>
                  <a:pt x="12790" y="8700"/>
                </a:cubicBezTo>
                <a:cubicBezTo>
                  <a:pt x="16484" y="4800"/>
                  <a:pt x="16484" y="4800"/>
                  <a:pt x="16484" y="4800"/>
                </a:cubicBezTo>
                <a:cubicBezTo>
                  <a:pt x="16769" y="4500"/>
                  <a:pt x="17337" y="4200"/>
                  <a:pt x="17621" y="3900"/>
                </a:cubicBezTo>
                <a:cubicBezTo>
                  <a:pt x="17905" y="3600"/>
                  <a:pt x="18190" y="3600"/>
                  <a:pt x="18474" y="3600"/>
                </a:cubicBezTo>
                <a:cubicBezTo>
                  <a:pt x="18474" y="3300"/>
                  <a:pt x="19042" y="2400"/>
                  <a:pt x="19042" y="1800"/>
                </a:cubicBezTo>
                <a:cubicBezTo>
                  <a:pt x="18474" y="1200"/>
                  <a:pt x="18474" y="1200"/>
                  <a:pt x="18474" y="1200"/>
                </a:cubicBezTo>
                <a:cubicBezTo>
                  <a:pt x="17905" y="1500"/>
                  <a:pt x="17053" y="1800"/>
                  <a:pt x="17053" y="2100"/>
                </a:cubicBezTo>
                <a:cubicBezTo>
                  <a:pt x="16769" y="2100"/>
                  <a:pt x="16769" y="2400"/>
                  <a:pt x="16484" y="2700"/>
                </a:cubicBezTo>
                <a:cubicBezTo>
                  <a:pt x="16200" y="3000"/>
                  <a:pt x="15916" y="3600"/>
                  <a:pt x="15632" y="4200"/>
                </a:cubicBezTo>
                <a:cubicBezTo>
                  <a:pt x="11937" y="7800"/>
                  <a:pt x="11937" y="7800"/>
                  <a:pt x="11937" y="7800"/>
                </a:cubicBezTo>
                <a:lnTo>
                  <a:pt x="11653" y="7500"/>
                </a:lnTo>
                <a:close/>
                <a:moveTo>
                  <a:pt x="21316" y="19500"/>
                </a:moveTo>
                <a:cubicBezTo>
                  <a:pt x="21316" y="20100"/>
                  <a:pt x="21316" y="20700"/>
                  <a:pt x="20748" y="21000"/>
                </a:cubicBezTo>
                <a:cubicBezTo>
                  <a:pt x="20463" y="21300"/>
                  <a:pt x="19895" y="21600"/>
                  <a:pt x="19327" y="21600"/>
                </a:cubicBezTo>
                <a:cubicBezTo>
                  <a:pt x="18758" y="21600"/>
                  <a:pt x="17905" y="21300"/>
                  <a:pt x="17337" y="20400"/>
                </a:cubicBezTo>
                <a:cubicBezTo>
                  <a:pt x="5969" y="8100"/>
                  <a:pt x="5969" y="8100"/>
                  <a:pt x="5969" y="8100"/>
                </a:cubicBezTo>
                <a:cubicBezTo>
                  <a:pt x="5684" y="8100"/>
                  <a:pt x="5684" y="8400"/>
                  <a:pt x="5400" y="8400"/>
                </a:cubicBezTo>
                <a:cubicBezTo>
                  <a:pt x="5400" y="8400"/>
                  <a:pt x="5116" y="8400"/>
                  <a:pt x="5116" y="8400"/>
                </a:cubicBezTo>
                <a:cubicBezTo>
                  <a:pt x="5116" y="8400"/>
                  <a:pt x="5116" y="8700"/>
                  <a:pt x="5116" y="8700"/>
                </a:cubicBezTo>
                <a:cubicBezTo>
                  <a:pt x="5116" y="9000"/>
                  <a:pt x="4832" y="9000"/>
                  <a:pt x="4832" y="9300"/>
                </a:cubicBezTo>
                <a:cubicBezTo>
                  <a:pt x="4263" y="9900"/>
                  <a:pt x="4263" y="9900"/>
                  <a:pt x="4263" y="9900"/>
                </a:cubicBezTo>
                <a:cubicBezTo>
                  <a:pt x="4263" y="9900"/>
                  <a:pt x="3979" y="10200"/>
                  <a:pt x="3411" y="10200"/>
                </a:cubicBezTo>
                <a:cubicBezTo>
                  <a:pt x="2842" y="10200"/>
                  <a:pt x="2274" y="9600"/>
                  <a:pt x="1421" y="8700"/>
                </a:cubicBezTo>
                <a:cubicBezTo>
                  <a:pt x="-284" y="7200"/>
                  <a:pt x="0" y="6000"/>
                  <a:pt x="284" y="5700"/>
                </a:cubicBezTo>
                <a:cubicBezTo>
                  <a:pt x="853" y="5100"/>
                  <a:pt x="853" y="5100"/>
                  <a:pt x="853" y="5100"/>
                </a:cubicBezTo>
                <a:cubicBezTo>
                  <a:pt x="1137" y="4800"/>
                  <a:pt x="1137" y="4800"/>
                  <a:pt x="1421" y="4800"/>
                </a:cubicBezTo>
                <a:cubicBezTo>
                  <a:pt x="1421" y="4800"/>
                  <a:pt x="1705" y="4800"/>
                  <a:pt x="1705" y="4800"/>
                </a:cubicBezTo>
                <a:cubicBezTo>
                  <a:pt x="1705" y="4500"/>
                  <a:pt x="1705" y="4500"/>
                  <a:pt x="1705" y="4200"/>
                </a:cubicBezTo>
                <a:cubicBezTo>
                  <a:pt x="1705" y="4200"/>
                  <a:pt x="1990" y="3900"/>
                  <a:pt x="1990" y="3900"/>
                </a:cubicBezTo>
                <a:cubicBezTo>
                  <a:pt x="1990" y="3900"/>
                  <a:pt x="1990" y="3900"/>
                  <a:pt x="1990" y="3900"/>
                </a:cubicBezTo>
                <a:cubicBezTo>
                  <a:pt x="2274" y="3600"/>
                  <a:pt x="2274" y="3600"/>
                  <a:pt x="2274" y="3600"/>
                </a:cubicBezTo>
                <a:cubicBezTo>
                  <a:pt x="2274" y="3000"/>
                  <a:pt x="2274" y="2400"/>
                  <a:pt x="2842" y="1800"/>
                </a:cubicBezTo>
                <a:cubicBezTo>
                  <a:pt x="3127" y="1500"/>
                  <a:pt x="3411" y="1200"/>
                  <a:pt x="3979" y="1200"/>
                </a:cubicBezTo>
                <a:cubicBezTo>
                  <a:pt x="4263" y="1200"/>
                  <a:pt x="4263" y="1200"/>
                  <a:pt x="4548" y="1200"/>
                </a:cubicBezTo>
                <a:cubicBezTo>
                  <a:pt x="4548" y="1200"/>
                  <a:pt x="4548" y="1200"/>
                  <a:pt x="4548" y="1200"/>
                </a:cubicBezTo>
                <a:cubicBezTo>
                  <a:pt x="4548" y="1200"/>
                  <a:pt x="4548" y="1200"/>
                  <a:pt x="4548" y="1200"/>
                </a:cubicBezTo>
                <a:cubicBezTo>
                  <a:pt x="4548" y="1200"/>
                  <a:pt x="4832" y="900"/>
                  <a:pt x="4832" y="900"/>
                </a:cubicBezTo>
                <a:cubicBezTo>
                  <a:pt x="5684" y="300"/>
                  <a:pt x="6821" y="0"/>
                  <a:pt x="7958" y="0"/>
                </a:cubicBezTo>
                <a:cubicBezTo>
                  <a:pt x="8811" y="0"/>
                  <a:pt x="9663" y="300"/>
                  <a:pt x="9948" y="300"/>
                </a:cubicBezTo>
                <a:cubicBezTo>
                  <a:pt x="10232" y="300"/>
                  <a:pt x="10232" y="300"/>
                  <a:pt x="10232" y="300"/>
                </a:cubicBezTo>
                <a:cubicBezTo>
                  <a:pt x="10800" y="300"/>
                  <a:pt x="11084" y="600"/>
                  <a:pt x="11369" y="900"/>
                </a:cubicBezTo>
                <a:cubicBezTo>
                  <a:pt x="11653" y="1200"/>
                  <a:pt x="11937" y="1500"/>
                  <a:pt x="11653" y="1800"/>
                </a:cubicBezTo>
                <a:cubicBezTo>
                  <a:pt x="11653" y="2100"/>
                  <a:pt x="11369" y="2700"/>
                  <a:pt x="10516" y="2700"/>
                </a:cubicBezTo>
                <a:cubicBezTo>
                  <a:pt x="10516" y="2700"/>
                  <a:pt x="10516" y="2700"/>
                  <a:pt x="10516" y="2700"/>
                </a:cubicBezTo>
                <a:cubicBezTo>
                  <a:pt x="9948" y="2700"/>
                  <a:pt x="9379" y="3000"/>
                  <a:pt x="8811" y="3000"/>
                </a:cubicBezTo>
                <a:cubicBezTo>
                  <a:pt x="8811" y="3300"/>
                  <a:pt x="8811" y="3300"/>
                  <a:pt x="8811" y="3300"/>
                </a:cubicBezTo>
                <a:cubicBezTo>
                  <a:pt x="8811" y="3900"/>
                  <a:pt x="9095" y="4500"/>
                  <a:pt x="8527" y="5100"/>
                </a:cubicBezTo>
                <a:cubicBezTo>
                  <a:pt x="20463" y="17400"/>
                  <a:pt x="20463" y="17400"/>
                  <a:pt x="20463" y="17400"/>
                </a:cubicBezTo>
                <a:cubicBezTo>
                  <a:pt x="21032" y="18000"/>
                  <a:pt x="21316" y="18600"/>
                  <a:pt x="21316" y="19500"/>
                </a:cubicBezTo>
                <a:close/>
                <a:moveTo>
                  <a:pt x="3127" y="3300"/>
                </a:moveTo>
                <a:cubicBezTo>
                  <a:pt x="3979" y="2100"/>
                  <a:pt x="3979" y="2100"/>
                  <a:pt x="3979" y="2100"/>
                </a:cubicBezTo>
                <a:cubicBezTo>
                  <a:pt x="3695" y="2100"/>
                  <a:pt x="3411" y="2400"/>
                  <a:pt x="3411" y="2400"/>
                </a:cubicBezTo>
                <a:cubicBezTo>
                  <a:pt x="3127" y="2700"/>
                  <a:pt x="3127" y="3000"/>
                  <a:pt x="3127" y="3300"/>
                </a:cubicBezTo>
                <a:close/>
                <a:moveTo>
                  <a:pt x="7674" y="4800"/>
                </a:moveTo>
                <a:cubicBezTo>
                  <a:pt x="7958" y="4500"/>
                  <a:pt x="7958" y="3900"/>
                  <a:pt x="7958" y="3600"/>
                </a:cubicBezTo>
                <a:cubicBezTo>
                  <a:pt x="7958" y="3000"/>
                  <a:pt x="7958" y="2700"/>
                  <a:pt x="8527" y="2400"/>
                </a:cubicBezTo>
                <a:cubicBezTo>
                  <a:pt x="9095" y="2100"/>
                  <a:pt x="9663" y="1800"/>
                  <a:pt x="10232" y="1800"/>
                </a:cubicBezTo>
                <a:cubicBezTo>
                  <a:pt x="10516" y="1800"/>
                  <a:pt x="10516" y="1800"/>
                  <a:pt x="10516" y="1800"/>
                </a:cubicBezTo>
                <a:cubicBezTo>
                  <a:pt x="10800" y="1800"/>
                  <a:pt x="10800" y="1800"/>
                  <a:pt x="10800" y="1500"/>
                </a:cubicBezTo>
                <a:cubicBezTo>
                  <a:pt x="10800" y="1500"/>
                  <a:pt x="10800" y="1500"/>
                  <a:pt x="10800" y="1500"/>
                </a:cubicBezTo>
                <a:cubicBezTo>
                  <a:pt x="10800" y="1200"/>
                  <a:pt x="10516" y="1200"/>
                  <a:pt x="10232" y="1200"/>
                </a:cubicBezTo>
                <a:cubicBezTo>
                  <a:pt x="9948" y="1200"/>
                  <a:pt x="9948" y="1200"/>
                  <a:pt x="9948" y="1200"/>
                </a:cubicBezTo>
                <a:cubicBezTo>
                  <a:pt x="9379" y="900"/>
                  <a:pt x="8811" y="900"/>
                  <a:pt x="7958" y="900"/>
                </a:cubicBezTo>
                <a:cubicBezTo>
                  <a:pt x="6821" y="900"/>
                  <a:pt x="5969" y="1200"/>
                  <a:pt x="5400" y="1800"/>
                </a:cubicBezTo>
                <a:cubicBezTo>
                  <a:pt x="5400" y="1800"/>
                  <a:pt x="5400" y="1800"/>
                  <a:pt x="5684" y="2100"/>
                </a:cubicBezTo>
                <a:cubicBezTo>
                  <a:pt x="5684" y="2400"/>
                  <a:pt x="5969" y="2400"/>
                  <a:pt x="5969" y="2400"/>
                </a:cubicBezTo>
                <a:cubicBezTo>
                  <a:pt x="6253" y="2700"/>
                  <a:pt x="6253" y="2700"/>
                  <a:pt x="6253" y="3000"/>
                </a:cubicBezTo>
                <a:cubicBezTo>
                  <a:pt x="5969" y="3000"/>
                  <a:pt x="5969" y="3000"/>
                  <a:pt x="5969" y="3000"/>
                </a:cubicBezTo>
                <a:cubicBezTo>
                  <a:pt x="5684" y="3000"/>
                  <a:pt x="5684" y="3000"/>
                  <a:pt x="5684" y="3000"/>
                </a:cubicBezTo>
                <a:cubicBezTo>
                  <a:pt x="5684" y="3000"/>
                  <a:pt x="5400" y="2700"/>
                  <a:pt x="5116" y="2400"/>
                </a:cubicBezTo>
                <a:cubicBezTo>
                  <a:pt x="5116" y="2100"/>
                  <a:pt x="5116" y="2100"/>
                  <a:pt x="4832" y="2100"/>
                </a:cubicBezTo>
                <a:cubicBezTo>
                  <a:pt x="4263" y="3000"/>
                  <a:pt x="4263" y="3000"/>
                  <a:pt x="4263" y="3000"/>
                </a:cubicBezTo>
                <a:cubicBezTo>
                  <a:pt x="3127" y="3900"/>
                  <a:pt x="3127" y="3900"/>
                  <a:pt x="3127" y="3900"/>
                </a:cubicBezTo>
                <a:cubicBezTo>
                  <a:pt x="3127" y="3900"/>
                  <a:pt x="3127" y="3900"/>
                  <a:pt x="3127" y="3900"/>
                </a:cubicBezTo>
                <a:cubicBezTo>
                  <a:pt x="2842" y="4500"/>
                  <a:pt x="2842" y="4500"/>
                  <a:pt x="2842" y="4500"/>
                </a:cubicBezTo>
                <a:cubicBezTo>
                  <a:pt x="2842" y="4500"/>
                  <a:pt x="2842" y="4500"/>
                  <a:pt x="2842" y="4800"/>
                </a:cubicBezTo>
                <a:cubicBezTo>
                  <a:pt x="3127" y="5100"/>
                  <a:pt x="3411" y="5400"/>
                  <a:pt x="3411" y="5400"/>
                </a:cubicBezTo>
                <a:cubicBezTo>
                  <a:pt x="3411" y="5400"/>
                  <a:pt x="3411" y="5400"/>
                  <a:pt x="3411" y="5700"/>
                </a:cubicBezTo>
                <a:cubicBezTo>
                  <a:pt x="3411" y="5700"/>
                  <a:pt x="3411" y="5700"/>
                  <a:pt x="3127" y="5700"/>
                </a:cubicBezTo>
                <a:cubicBezTo>
                  <a:pt x="3127" y="5700"/>
                  <a:pt x="3127" y="5700"/>
                  <a:pt x="3127" y="5700"/>
                </a:cubicBezTo>
                <a:cubicBezTo>
                  <a:pt x="3127" y="5700"/>
                  <a:pt x="2842" y="5700"/>
                  <a:pt x="2558" y="5100"/>
                </a:cubicBezTo>
                <a:cubicBezTo>
                  <a:pt x="2558" y="5100"/>
                  <a:pt x="2558" y="5100"/>
                  <a:pt x="2558" y="5100"/>
                </a:cubicBezTo>
                <a:cubicBezTo>
                  <a:pt x="2274" y="5100"/>
                  <a:pt x="2274" y="5400"/>
                  <a:pt x="2274" y="5400"/>
                </a:cubicBezTo>
                <a:cubicBezTo>
                  <a:pt x="1990" y="5700"/>
                  <a:pt x="1705" y="5700"/>
                  <a:pt x="1421" y="5700"/>
                </a:cubicBezTo>
                <a:cubicBezTo>
                  <a:pt x="853" y="6300"/>
                  <a:pt x="853" y="6300"/>
                  <a:pt x="853" y="6300"/>
                </a:cubicBezTo>
                <a:cubicBezTo>
                  <a:pt x="853" y="6600"/>
                  <a:pt x="853" y="7200"/>
                  <a:pt x="1990" y="8100"/>
                </a:cubicBezTo>
                <a:cubicBezTo>
                  <a:pt x="2558" y="9000"/>
                  <a:pt x="3127" y="9300"/>
                  <a:pt x="3411" y="9300"/>
                </a:cubicBezTo>
                <a:cubicBezTo>
                  <a:pt x="3411" y="9600"/>
                  <a:pt x="3411" y="9600"/>
                  <a:pt x="3411" y="9600"/>
                </a:cubicBezTo>
                <a:cubicBezTo>
                  <a:pt x="3411" y="9300"/>
                  <a:pt x="3411" y="9300"/>
                  <a:pt x="3411" y="9300"/>
                </a:cubicBezTo>
                <a:cubicBezTo>
                  <a:pt x="3695" y="9300"/>
                  <a:pt x="3695" y="9000"/>
                  <a:pt x="3695" y="9000"/>
                </a:cubicBezTo>
                <a:cubicBezTo>
                  <a:pt x="4263" y="8700"/>
                  <a:pt x="4263" y="8700"/>
                  <a:pt x="4263" y="8700"/>
                </a:cubicBezTo>
                <a:cubicBezTo>
                  <a:pt x="4263" y="8400"/>
                  <a:pt x="4263" y="8100"/>
                  <a:pt x="4548" y="7800"/>
                </a:cubicBezTo>
                <a:cubicBezTo>
                  <a:pt x="4832" y="7500"/>
                  <a:pt x="5116" y="7500"/>
                  <a:pt x="5400" y="7500"/>
                </a:cubicBezTo>
                <a:lnTo>
                  <a:pt x="7674" y="4800"/>
                </a:lnTo>
                <a:close/>
                <a:moveTo>
                  <a:pt x="20463" y="19500"/>
                </a:moveTo>
                <a:cubicBezTo>
                  <a:pt x="20463" y="18900"/>
                  <a:pt x="20179" y="18300"/>
                  <a:pt x="19895" y="18000"/>
                </a:cubicBezTo>
                <a:cubicBezTo>
                  <a:pt x="7958" y="5700"/>
                  <a:pt x="7958" y="5700"/>
                  <a:pt x="7958" y="5700"/>
                </a:cubicBezTo>
                <a:cubicBezTo>
                  <a:pt x="6253" y="7200"/>
                  <a:pt x="6253" y="7200"/>
                  <a:pt x="6253" y="7200"/>
                </a:cubicBezTo>
                <a:cubicBezTo>
                  <a:pt x="17905" y="19800"/>
                  <a:pt x="17905" y="19800"/>
                  <a:pt x="17905" y="19800"/>
                </a:cubicBezTo>
                <a:cubicBezTo>
                  <a:pt x="18758" y="20700"/>
                  <a:pt x="19611" y="21000"/>
                  <a:pt x="20179" y="20400"/>
                </a:cubicBezTo>
                <a:cubicBezTo>
                  <a:pt x="20463" y="20100"/>
                  <a:pt x="20463" y="19800"/>
                  <a:pt x="20463" y="19500"/>
                </a:cubicBezTo>
                <a:close/>
                <a:moveTo>
                  <a:pt x="10516" y="14100"/>
                </a:moveTo>
                <a:cubicBezTo>
                  <a:pt x="10516" y="14400"/>
                  <a:pt x="10800" y="15000"/>
                  <a:pt x="10516" y="15300"/>
                </a:cubicBezTo>
                <a:cubicBezTo>
                  <a:pt x="7674" y="18000"/>
                  <a:pt x="7674" y="18000"/>
                  <a:pt x="7674" y="18000"/>
                </a:cubicBezTo>
                <a:cubicBezTo>
                  <a:pt x="5116" y="21000"/>
                  <a:pt x="5116" y="21000"/>
                  <a:pt x="5116" y="21000"/>
                </a:cubicBezTo>
                <a:cubicBezTo>
                  <a:pt x="4832" y="21300"/>
                  <a:pt x="4548" y="21300"/>
                  <a:pt x="4263" y="21300"/>
                </a:cubicBezTo>
                <a:cubicBezTo>
                  <a:pt x="3695" y="21300"/>
                  <a:pt x="3127" y="21000"/>
                  <a:pt x="2558" y="20400"/>
                </a:cubicBezTo>
                <a:cubicBezTo>
                  <a:pt x="1705" y="19500"/>
                  <a:pt x="1705" y="19500"/>
                  <a:pt x="1705" y="19500"/>
                </a:cubicBezTo>
                <a:cubicBezTo>
                  <a:pt x="853" y="18600"/>
                  <a:pt x="853" y="18600"/>
                  <a:pt x="853" y="18600"/>
                </a:cubicBezTo>
                <a:cubicBezTo>
                  <a:pt x="284" y="18300"/>
                  <a:pt x="284" y="17700"/>
                  <a:pt x="0" y="17400"/>
                </a:cubicBezTo>
                <a:cubicBezTo>
                  <a:pt x="0" y="16800"/>
                  <a:pt x="0" y="16200"/>
                  <a:pt x="284" y="15900"/>
                </a:cubicBezTo>
                <a:cubicBezTo>
                  <a:pt x="3127" y="13200"/>
                  <a:pt x="3127" y="13200"/>
                  <a:pt x="3127" y="13200"/>
                </a:cubicBezTo>
                <a:cubicBezTo>
                  <a:pt x="5684" y="10500"/>
                  <a:pt x="5684" y="10500"/>
                  <a:pt x="5684" y="10500"/>
                </a:cubicBezTo>
                <a:cubicBezTo>
                  <a:pt x="5969" y="10200"/>
                  <a:pt x="5969" y="10200"/>
                  <a:pt x="6253" y="10200"/>
                </a:cubicBezTo>
                <a:cubicBezTo>
                  <a:pt x="6537" y="10200"/>
                  <a:pt x="6821" y="10200"/>
                  <a:pt x="6821" y="10200"/>
                </a:cubicBezTo>
                <a:cubicBezTo>
                  <a:pt x="6821" y="10200"/>
                  <a:pt x="7105" y="10200"/>
                  <a:pt x="7105" y="10200"/>
                </a:cubicBezTo>
                <a:cubicBezTo>
                  <a:pt x="7674" y="11100"/>
                  <a:pt x="7674" y="11100"/>
                  <a:pt x="7674" y="11100"/>
                </a:cubicBezTo>
                <a:cubicBezTo>
                  <a:pt x="7674" y="11100"/>
                  <a:pt x="7674" y="11100"/>
                  <a:pt x="7674" y="11100"/>
                </a:cubicBezTo>
                <a:cubicBezTo>
                  <a:pt x="7390" y="11400"/>
                  <a:pt x="7105" y="11100"/>
                  <a:pt x="6821" y="11100"/>
                </a:cubicBezTo>
                <a:cubicBezTo>
                  <a:pt x="6537" y="11100"/>
                  <a:pt x="6537" y="11100"/>
                  <a:pt x="6253" y="11100"/>
                </a:cubicBezTo>
                <a:cubicBezTo>
                  <a:pt x="853" y="16800"/>
                  <a:pt x="853" y="16800"/>
                  <a:pt x="853" y="16800"/>
                </a:cubicBezTo>
                <a:cubicBezTo>
                  <a:pt x="853" y="16800"/>
                  <a:pt x="853" y="16800"/>
                  <a:pt x="853" y="17100"/>
                </a:cubicBezTo>
                <a:cubicBezTo>
                  <a:pt x="1137" y="17400"/>
                  <a:pt x="1137" y="17700"/>
                  <a:pt x="1421" y="18000"/>
                </a:cubicBezTo>
                <a:cubicBezTo>
                  <a:pt x="1421" y="18000"/>
                  <a:pt x="1705" y="18300"/>
                  <a:pt x="1705" y="18300"/>
                </a:cubicBezTo>
                <a:cubicBezTo>
                  <a:pt x="7674" y="12000"/>
                  <a:pt x="7674" y="12000"/>
                  <a:pt x="7674" y="12000"/>
                </a:cubicBezTo>
                <a:cubicBezTo>
                  <a:pt x="7674" y="12000"/>
                  <a:pt x="7958" y="12000"/>
                  <a:pt x="7958" y="12000"/>
                </a:cubicBezTo>
                <a:cubicBezTo>
                  <a:pt x="8811" y="12900"/>
                  <a:pt x="8811" y="12900"/>
                  <a:pt x="8811" y="12900"/>
                </a:cubicBezTo>
                <a:cubicBezTo>
                  <a:pt x="8811" y="13200"/>
                  <a:pt x="8811" y="13200"/>
                  <a:pt x="8811" y="13500"/>
                </a:cubicBezTo>
                <a:cubicBezTo>
                  <a:pt x="2842" y="19500"/>
                  <a:pt x="2842" y="19500"/>
                  <a:pt x="2842" y="19500"/>
                </a:cubicBezTo>
                <a:cubicBezTo>
                  <a:pt x="3127" y="19800"/>
                  <a:pt x="3127" y="19800"/>
                  <a:pt x="3127" y="19800"/>
                </a:cubicBezTo>
                <a:cubicBezTo>
                  <a:pt x="3411" y="20100"/>
                  <a:pt x="3979" y="20400"/>
                  <a:pt x="4263" y="20400"/>
                </a:cubicBezTo>
                <a:cubicBezTo>
                  <a:pt x="4263" y="20400"/>
                  <a:pt x="4548" y="20400"/>
                  <a:pt x="4548" y="20400"/>
                </a:cubicBezTo>
                <a:cubicBezTo>
                  <a:pt x="9663" y="14700"/>
                  <a:pt x="9663" y="14700"/>
                  <a:pt x="9663" y="14700"/>
                </a:cubicBezTo>
                <a:cubicBezTo>
                  <a:pt x="9663" y="14700"/>
                  <a:pt x="9663" y="14400"/>
                  <a:pt x="9663" y="14400"/>
                </a:cubicBezTo>
                <a:cubicBezTo>
                  <a:pt x="9663" y="14100"/>
                  <a:pt x="9663" y="13800"/>
                  <a:pt x="9663" y="13500"/>
                </a:cubicBezTo>
                <a:cubicBezTo>
                  <a:pt x="9663" y="13200"/>
                  <a:pt x="9663" y="13200"/>
                  <a:pt x="9663" y="13200"/>
                </a:cubicBezTo>
                <a:cubicBezTo>
                  <a:pt x="10516" y="14100"/>
                  <a:pt x="10516" y="14100"/>
                  <a:pt x="10516" y="14100"/>
                </a:cubicBezTo>
                <a:cubicBezTo>
                  <a:pt x="10516" y="14100"/>
                  <a:pt x="10516" y="14100"/>
                  <a:pt x="10516" y="14100"/>
                </a:cubicBezTo>
                <a:close/>
                <a:moveTo>
                  <a:pt x="2558" y="19200"/>
                </a:moveTo>
                <a:cubicBezTo>
                  <a:pt x="8242" y="13200"/>
                  <a:pt x="8242" y="13200"/>
                  <a:pt x="8242" y="13200"/>
                </a:cubicBezTo>
                <a:cubicBezTo>
                  <a:pt x="7674" y="12600"/>
                  <a:pt x="7674" y="12600"/>
                  <a:pt x="7674" y="12600"/>
                </a:cubicBezTo>
                <a:cubicBezTo>
                  <a:pt x="1990" y="18600"/>
                  <a:pt x="1990" y="18600"/>
                  <a:pt x="1990" y="18600"/>
                </a:cubicBezTo>
                <a:cubicBezTo>
                  <a:pt x="2274" y="18900"/>
                  <a:pt x="2274" y="18900"/>
                  <a:pt x="2558" y="19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" name="Shape">
            <a:extLst>
              <a:ext uri="{FF2B5EF4-FFF2-40B4-BE49-F238E27FC236}">
                <a16:creationId xmlns:a16="http://schemas.microsoft.com/office/drawing/2014/main" id="{621F03F3-B9D1-4C56-9BDD-2E449AE98EE5}"/>
              </a:ext>
            </a:extLst>
          </p:cNvPr>
          <p:cNvSpPr/>
          <p:nvPr/>
        </p:nvSpPr>
        <p:spPr>
          <a:xfrm>
            <a:off x="6942859" y="2714394"/>
            <a:ext cx="379744" cy="328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663" y="1636"/>
                </a:moveTo>
                <a:cubicBezTo>
                  <a:pt x="5468" y="1636"/>
                  <a:pt x="1367" y="6873"/>
                  <a:pt x="1367" y="12764"/>
                </a:cubicBezTo>
                <a:cubicBezTo>
                  <a:pt x="1367" y="15382"/>
                  <a:pt x="1914" y="17673"/>
                  <a:pt x="3281" y="19636"/>
                </a:cubicBezTo>
                <a:cubicBezTo>
                  <a:pt x="3281" y="19636"/>
                  <a:pt x="3281" y="19636"/>
                  <a:pt x="3554" y="19636"/>
                </a:cubicBezTo>
                <a:cubicBezTo>
                  <a:pt x="18046" y="19636"/>
                  <a:pt x="18046" y="19636"/>
                  <a:pt x="18046" y="19636"/>
                </a:cubicBezTo>
                <a:cubicBezTo>
                  <a:pt x="18046" y="19636"/>
                  <a:pt x="18046" y="19636"/>
                  <a:pt x="18046" y="19636"/>
                </a:cubicBezTo>
                <a:cubicBezTo>
                  <a:pt x="19413" y="17673"/>
                  <a:pt x="19959" y="15382"/>
                  <a:pt x="19959" y="12764"/>
                </a:cubicBezTo>
                <a:cubicBezTo>
                  <a:pt x="19959" y="6873"/>
                  <a:pt x="15858" y="1636"/>
                  <a:pt x="10663" y="1636"/>
                </a:cubicBezTo>
                <a:close/>
                <a:moveTo>
                  <a:pt x="17772" y="18982"/>
                </a:moveTo>
                <a:cubicBezTo>
                  <a:pt x="3554" y="18982"/>
                  <a:pt x="3554" y="18982"/>
                  <a:pt x="3554" y="18982"/>
                </a:cubicBezTo>
                <a:cubicBezTo>
                  <a:pt x="2461" y="17345"/>
                  <a:pt x="1914" y="15055"/>
                  <a:pt x="1914" y="12764"/>
                </a:cubicBezTo>
                <a:cubicBezTo>
                  <a:pt x="1914" y="7200"/>
                  <a:pt x="5742" y="2291"/>
                  <a:pt x="10663" y="2291"/>
                </a:cubicBezTo>
                <a:cubicBezTo>
                  <a:pt x="15585" y="2291"/>
                  <a:pt x="19413" y="7200"/>
                  <a:pt x="19413" y="12764"/>
                </a:cubicBezTo>
                <a:cubicBezTo>
                  <a:pt x="19413" y="15055"/>
                  <a:pt x="18866" y="17345"/>
                  <a:pt x="17772" y="18982"/>
                </a:cubicBezTo>
                <a:close/>
                <a:moveTo>
                  <a:pt x="10663" y="0"/>
                </a:moveTo>
                <a:cubicBezTo>
                  <a:pt x="4648" y="0"/>
                  <a:pt x="0" y="5891"/>
                  <a:pt x="0" y="13091"/>
                </a:cubicBezTo>
                <a:cubicBezTo>
                  <a:pt x="0" y="15709"/>
                  <a:pt x="547" y="18327"/>
                  <a:pt x="2187" y="20618"/>
                </a:cubicBezTo>
                <a:cubicBezTo>
                  <a:pt x="2461" y="21273"/>
                  <a:pt x="2734" y="21600"/>
                  <a:pt x="3281" y="21600"/>
                </a:cubicBezTo>
                <a:cubicBezTo>
                  <a:pt x="18046" y="21600"/>
                  <a:pt x="18046" y="21600"/>
                  <a:pt x="18046" y="21600"/>
                </a:cubicBezTo>
                <a:cubicBezTo>
                  <a:pt x="18592" y="21600"/>
                  <a:pt x="19139" y="21273"/>
                  <a:pt x="19413" y="20618"/>
                </a:cubicBezTo>
                <a:cubicBezTo>
                  <a:pt x="20780" y="18327"/>
                  <a:pt x="21600" y="15709"/>
                  <a:pt x="21600" y="13091"/>
                </a:cubicBezTo>
                <a:cubicBezTo>
                  <a:pt x="21600" y="5891"/>
                  <a:pt x="16678" y="0"/>
                  <a:pt x="10663" y="0"/>
                </a:cubicBezTo>
                <a:close/>
                <a:moveTo>
                  <a:pt x="18592" y="20291"/>
                </a:moveTo>
                <a:cubicBezTo>
                  <a:pt x="18592" y="20291"/>
                  <a:pt x="18319" y="20618"/>
                  <a:pt x="18046" y="20618"/>
                </a:cubicBezTo>
                <a:cubicBezTo>
                  <a:pt x="3281" y="20618"/>
                  <a:pt x="3281" y="20618"/>
                  <a:pt x="3281" y="20618"/>
                </a:cubicBezTo>
                <a:cubicBezTo>
                  <a:pt x="3008" y="20618"/>
                  <a:pt x="2734" y="20291"/>
                  <a:pt x="2734" y="20291"/>
                </a:cubicBezTo>
                <a:cubicBezTo>
                  <a:pt x="1367" y="18000"/>
                  <a:pt x="820" y="15709"/>
                  <a:pt x="820" y="13091"/>
                </a:cubicBezTo>
                <a:cubicBezTo>
                  <a:pt x="820" y="6545"/>
                  <a:pt x="5195" y="982"/>
                  <a:pt x="10663" y="982"/>
                </a:cubicBezTo>
                <a:cubicBezTo>
                  <a:pt x="16132" y="982"/>
                  <a:pt x="20780" y="6545"/>
                  <a:pt x="20780" y="13091"/>
                </a:cubicBezTo>
                <a:cubicBezTo>
                  <a:pt x="20780" y="15709"/>
                  <a:pt x="19959" y="18000"/>
                  <a:pt x="18592" y="20291"/>
                </a:cubicBezTo>
                <a:close/>
                <a:moveTo>
                  <a:pt x="9023" y="12764"/>
                </a:moveTo>
                <a:cubicBezTo>
                  <a:pt x="9023" y="12109"/>
                  <a:pt x="9296" y="11782"/>
                  <a:pt x="9843" y="11455"/>
                </a:cubicBezTo>
                <a:cubicBezTo>
                  <a:pt x="10116" y="9818"/>
                  <a:pt x="10390" y="7527"/>
                  <a:pt x="10390" y="7527"/>
                </a:cubicBezTo>
                <a:cubicBezTo>
                  <a:pt x="10663" y="6545"/>
                  <a:pt x="10663" y="6545"/>
                  <a:pt x="10937" y="7527"/>
                </a:cubicBezTo>
                <a:cubicBezTo>
                  <a:pt x="10937" y="7527"/>
                  <a:pt x="11210" y="9818"/>
                  <a:pt x="11484" y="11455"/>
                </a:cubicBezTo>
                <a:cubicBezTo>
                  <a:pt x="12030" y="11782"/>
                  <a:pt x="12304" y="12109"/>
                  <a:pt x="12304" y="12764"/>
                </a:cubicBezTo>
                <a:cubicBezTo>
                  <a:pt x="12304" y="14073"/>
                  <a:pt x="11484" y="14727"/>
                  <a:pt x="10663" y="14727"/>
                </a:cubicBezTo>
                <a:cubicBezTo>
                  <a:pt x="9843" y="14727"/>
                  <a:pt x="9023" y="14073"/>
                  <a:pt x="9023" y="12764"/>
                </a:cubicBezTo>
                <a:close/>
                <a:moveTo>
                  <a:pt x="10390" y="4582"/>
                </a:moveTo>
                <a:cubicBezTo>
                  <a:pt x="10390" y="3927"/>
                  <a:pt x="10390" y="3927"/>
                  <a:pt x="10390" y="3927"/>
                </a:cubicBezTo>
                <a:cubicBezTo>
                  <a:pt x="10390" y="3600"/>
                  <a:pt x="10390" y="3273"/>
                  <a:pt x="10663" y="3273"/>
                </a:cubicBezTo>
                <a:cubicBezTo>
                  <a:pt x="10937" y="3273"/>
                  <a:pt x="11210" y="3600"/>
                  <a:pt x="11210" y="3927"/>
                </a:cubicBezTo>
                <a:cubicBezTo>
                  <a:pt x="11210" y="4582"/>
                  <a:pt x="11210" y="4582"/>
                  <a:pt x="11210" y="4582"/>
                </a:cubicBezTo>
                <a:cubicBezTo>
                  <a:pt x="11210" y="4909"/>
                  <a:pt x="10937" y="5236"/>
                  <a:pt x="10663" y="5236"/>
                </a:cubicBezTo>
                <a:cubicBezTo>
                  <a:pt x="10390" y="5236"/>
                  <a:pt x="10390" y="4909"/>
                  <a:pt x="10390" y="4582"/>
                </a:cubicBezTo>
                <a:close/>
                <a:moveTo>
                  <a:pt x="18866" y="12764"/>
                </a:moveTo>
                <a:cubicBezTo>
                  <a:pt x="18866" y="13091"/>
                  <a:pt x="18592" y="13418"/>
                  <a:pt x="18319" y="13418"/>
                </a:cubicBezTo>
                <a:cubicBezTo>
                  <a:pt x="17499" y="13418"/>
                  <a:pt x="17499" y="13418"/>
                  <a:pt x="17499" y="13418"/>
                </a:cubicBezTo>
                <a:cubicBezTo>
                  <a:pt x="17499" y="13418"/>
                  <a:pt x="17225" y="13091"/>
                  <a:pt x="17225" y="12764"/>
                </a:cubicBezTo>
                <a:cubicBezTo>
                  <a:pt x="17225" y="12764"/>
                  <a:pt x="17499" y="12436"/>
                  <a:pt x="17499" y="12436"/>
                </a:cubicBezTo>
                <a:cubicBezTo>
                  <a:pt x="18319" y="12436"/>
                  <a:pt x="18319" y="12436"/>
                  <a:pt x="18319" y="12436"/>
                </a:cubicBezTo>
                <a:cubicBezTo>
                  <a:pt x="18592" y="12436"/>
                  <a:pt x="18866" y="12764"/>
                  <a:pt x="18866" y="12764"/>
                </a:cubicBezTo>
                <a:close/>
                <a:moveTo>
                  <a:pt x="4101" y="12764"/>
                </a:moveTo>
                <a:cubicBezTo>
                  <a:pt x="4101" y="13091"/>
                  <a:pt x="4101" y="13418"/>
                  <a:pt x="3828" y="13418"/>
                </a:cubicBezTo>
                <a:cubicBezTo>
                  <a:pt x="3008" y="13418"/>
                  <a:pt x="3008" y="13418"/>
                  <a:pt x="3008" y="13418"/>
                </a:cubicBezTo>
                <a:cubicBezTo>
                  <a:pt x="2734" y="13418"/>
                  <a:pt x="2734" y="13091"/>
                  <a:pt x="2734" y="12764"/>
                </a:cubicBezTo>
                <a:cubicBezTo>
                  <a:pt x="2734" y="12764"/>
                  <a:pt x="2734" y="12436"/>
                  <a:pt x="3008" y="12436"/>
                </a:cubicBezTo>
                <a:cubicBezTo>
                  <a:pt x="3828" y="12436"/>
                  <a:pt x="3828" y="12436"/>
                  <a:pt x="3828" y="12436"/>
                </a:cubicBezTo>
                <a:cubicBezTo>
                  <a:pt x="4101" y="12436"/>
                  <a:pt x="4101" y="12764"/>
                  <a:pt x="4101" y="12764"/>
                </a:cubicBezTo>
                <a:close/>
                <a:moveTo>
                  <a:pt x="6015" y="6873"/>
                </a:moveTo>
                <a:cubicBezTo>
                  <a:pt x="6289" y="6873"/>
                  <a:pt x="6289" y="7200"/>
                  <a:pt x="6015" y="7527"/>
                </a:cubicBezTo>
                <a:cubicBezTo>
                  <a:pt x="6015" y="7527"/>
                  <a:pt x="6015" y="7527"/>
                  <a:pt x="5742" y="7527"/>
                </a:cubicBezTo>
                <a:cubicBezTo>
                  <a:pt x="5742" y="7527"/>
                  <a:pt x="5468" y="7527"/>
                  <a:pt x="5468" y="7527"/>
                </a:cubicBezTo>
                <a:cubicBezTo>
                  <a:pt x="4922" y="6873"/>
                  <a:pt x="4922" y="6873"/>
                  <a:pt x="4922" y="6873"/>
                </a:cubicBezTo>
                <a:cubicBezTo>
                  <a:pt x="4922" y="6545"/>
                  <a:pt x="4922" y="6218"/>
                  <a:pt x="4922" y="6218"/>
                </a:cubicBezTo>
                <a:cubicBezTo>
                  <a:pt x="5195" y="5891"/>
                  <a:pt x="5468" y="5891"/>
                  <a:pt x="5468" y="6218"/>
                </a:cubicBezTo>
                <a:lnTo>
                  <a:pt x="6015" y="6873"/>
                </a:lnTo>
                <a:close/>
                <a:moveTo>
                  <a:pt x="16405" y="6218"/>
                </a:moveTo>
                <a:cubicBezTo>
                  <a:pt x="16678" y="6218"/>
                  <a:pt x="16678" y="6545"/>
                  <a:pt x="16405" y="6873"/>
                </a:cubicBezTo>
                <a:cubicBezTo>
                  <a:pt x="15858" y="7527"/>
                  <a:pt x="15858" y="7527"/>
                  <a:pt x="15858" y="7527"/>
                </a:cubicBezTo>
                <a:cubicBezTo>
                  <a:pt x="15858" y="7527"/>
                  <a:pt x="15585" y="7527"/>
                  <a:pt x="15585" y="7527"/>
                </a:cubicBezTo>
                <a:cubicBezTo>
                  <a:pt x="15585" y="7527"/>
                  <a:pt x="15311" y="7527"/>
                  <a:pt x="15311" y="7527"/>
                </a:cubicBezTo>
                <a:cubicBezTo>
                  <a:pt x="15038" y="7200"/>
                  <a:pt x="15038" y="6873"/>
                  <a:pt x="15311" y="6873"/>
                </a:cubicBezTo>
                <a:cubicBezTo>
                  <a:pt x="15858" y="6218"/>
                  <a:pt x="15858" y="6218"/>
                  <a:pt x="15858" y="6218"/>
                </a:cubicBezTo>
                <a:cubicBezTo>
                  <a:pt x="15858" y="5891"/>
                  <a:pt x="16132" y="5891"/>
                  <a:pt x="16405" y="6218"/>
                </a:cubicBezTo>
                <a:close/>
                <a:moveTo>
                  <a:pt x="12304" y="15709"/>
                </a:moveTo>
                <a:cubicBezTo>
                  <a:pt x="9296" y="15709"/>
                  <a:pt x="9296" y="15709"/>
                  <a:pt x="9296" y="15709"/>
                </a:cubicBezTo>
                <a:cubicBezTo>
                  <a:pt x="8476" y="15709"/>
                  <a:pt x="7929" y="16364"/>
                  <a:pt x="7929" y="17018"/>
                </a:cubicBezTo>
                <a:cubicBezTo>
                  <a:pt x="7929" y="18000"/>
                  <a:pt x="8476" y="18327"/>
                  <a:pt x="9296" y="18327"/>
                </a:cubicBezTo>
                <a:cubicBezTo>
                  <a:pt x="12304" y="18327"/>
                  <a:pt x="12304" y="18327"/>
                  <a:pt x="12304" y="18327"/>
                </a:cubicBezTo>
                <a:cubicBezTo>
                  <a:pt x="12851" y="18327"/>
                  <a:pt x="13671" y="18000"/>
                  <a:pt x="13671" y="17018"/>
                </a:cubicBezTo>
                <a:cubicBezTo>
                  <a:pt x="13671" y="16364"/>
                  <a:pt x="12851" y="15709"/>
                  <a:pt x="12304" y="15709"/>
                </a:cubicBezTo>
                <a:close/>
                <a:moveTo>
                  <a:pt x="12304" y="17673"/>
                </a:moveTo>
                <a:cubicBezTo>
                  <a:pt x="9296" y="17673"/>
                  <a:pt x="9296" y="17673"/>
                  <a:pt x="9296" y="17673"/>
                </a:cubicBezTo>
                <a:cubicBezTo>
                  <a:pt x="8749" y="17673"/>
                  <a:pt x="8476" y="17345"/>
                  <a:pt x="8476" y="17018"/>
                </a:cubicBezTo>
                <a:cubicBezTo>
                  <a:pt x="8476" y="16691"/>
                  <a:pt x="8749" y="16364"/>
                  <a:pt x="9296" y="16364"/>
                </a:cubicBezTo>
                <a:cubicBezTo>
                  <a:pt x="12304" y="16364"/>
                  <a:pt x="12304" y="16364"/>
                  <a:pt x="12304" y="16364"/>
                </a:cubicBezTo>
                <a:cubicBezTo>
                  <a:pt x="12577" y="16364"/>
                  <a:pt x="13124" y="16691"/>
                  <a:pt x="13124" y="17018"/>
                </a:cubicBezTo>
                <a:cubicBezTo>
                  <a:pt x="13124" y="17345"/>
                  <a:pt x="12577" y="17673"/>
                  <a:pt x="12304" y="1767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" name="Shape">
            <a:extLst>
              <a:ext uri="{FF2B5EF4-FFF2-40B4-BE49-F238E27FC236}">
                <a16:creationId xmlns:a16="http://schemas.microsoft.com/office/drawing/2014/main" id="{8CB6582C-F11F-4C96-A2F3-A962E30164C7}"/>
              </a:ext>
            </a:extLst>
          </p:cNvPr>
          <p:cNvSpPr/>
          <p:nvPr/>
        </p:nvSpPr>
        <p:spPr>
          <a:xfrm>
            <a:off x="7622255" y="1955930"/>
            <a:ext cx="261844" cy="3702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400" y="9049"/>
                </a:moveTo>
                <a:cubicBezTo>
                  <a:pt x="12400" y="8173"/>
                  <a:pt x="11600" y="7881"/>
                  <a:pt x="10400" y="7881"/>
                </a:cubicBezTo>
                <a:cubicBezTo>
                  <a:pt x="9200" y="7881"/>
                  <a:pt x="8000" y="7005"/>
                  <a:pt x="8000" y="5838"/>
                </a:cubicBezTo>
                <a:cubicBezTo>
                  <a:pt x="8000" y="4962"/>
                  <a:pt x="8800" y="4378"/>
                  <a:pt x="10000" y="4086"/>
                </a:cubicBezTo>
                <a:cubicBezTo>
                  <a:pt x="10000" y="3503"/>
                  <a:pt x="10000" y="3503"/>
                  <a:pt x="10000" y="3503"/>
                </a:cubicBezTo>
                <a:cubicBezTo>
                  <a:pt x="10000" y="3211"/>
                  <a:pt x="10400" y="3211"/>
                  <a:pt x="10400" y="3211"/>
                </a:cubicBezTo>
                <a:cubicBezTo>
                  <a:pt x="10800" y="3211"/>
                  <a:pt x="10800" y="3211"/>
                  <a:pt x="10800" y="3503"/>
                </a:cubicBezTo>
                <a:cubicBezTo>
                  <a:pt x="10800" y="4086"/>
                  <a:pt x="10800" y="4086"/>
                  <a:pt x="10800" y="4086"/>
                </a:cubicBezTo>
                <a:cubicBezTo>
                  <a:pt x="12000" y="4378"/>
                  <a:pt x="13200" y="4962"/>
                  <a:pt x="13200" y="5838"/>
                </a:cubicBezTo>
                <a:cubicBezTo>
                  <a:pt x="13200" y="6130"/>
                  <a:pt x="12800" y="6130"/>
                  <a:pt x="12800" y="6130"/>
                </a:cubicBezTo>
                <a:cubicBezTo>
                  <a:pt x="12400" y="6130"/>
                  <a:pt x="12400" y="6130"/>
                  <a:pt x="12400" y="5838"/>
                </a:cubicBezTo>
                <a:cubicBezTo>
                  <a:pt x="12400" y="5254"/>
                  <a:pt x="11600" y="4670"/>
                  <a:pt x="10400" y="4670"/>
                </a:cubicBezTo>
                <a:cubicBezTo>
                  <a:pt x="9600" y="4670"/>
                  <a:pt x="8800" y="5254"/>
                  <a:pt x="8800" y="5838"/>
                </a:cubicBezTo>
                <a:cubicBezTo>
                  <a:pt x="8800" y="6714"/>
                  <a:pt x="9600" y="7297"/>
                  <a:pt x="10400" y="7297"/>
                </a:cubicBezTo>
                <a:cubicBezTo>
                  <a:pt x="12000" y="7297"/>
                  <a:pt x="13200" y="7881"/>
                  <a:pt x="13200" y="9049"/>
                </a:cubicBezTo>
                <a:cubicBezTo>
                  <a:pt x="13200" y="9924"/>
                  <a:pt x="12000" y="10508"/>
                  <a:pt x="10800" y="10800"/>
                </a:cubicBezTo>
                <a:cubicBezTo>
                  <a:pt x="10800" y="11384"/>
                  <a:pt x="10800" y="11384"/>
                  <a:pt x="10800" y="11384"/>
                </a:cubicBezTo>
                <a:cubicBezTo>
                  <a:pt x="10800" y="11676"/>
                  <a:pt x="10800" y="11676"/>
                  <a:pt x="10400" y="11676"/>
                </a:cubicBezTo>
                <a:cubicBezTo>
                  <a:pt x="10400" y="11676"/>
                  <a:pt x="10000" y="11676"/>
                  <a:pt x="10000" y="11384"/>
                </a:cubicBezTo>
                <a:cubicBezTo>
                  <a:pt x="10000" y="10800"/>
                  <a:pt x="10000" y="10800"/>
                  <a:pt x="10000" y="10800"/>
                </a:cubicBezTo>
                <a:cubicBezTo>
                  <a:pt x="8800" y="10508"/>
                  <a:pt x="8000" y="9924"/>
                  <a:pt x="8000" y="9049"/>
                </a:cubicBezTo>
                <a:cubicBezTo>
                  <a:pt x="8000" y="8757"/>
                  <a:pt x="8400" y="8757"/>
                  <a:pt x="8400" y="8757"/>
                </a:cubicBezTo>
                <a:cubicBezTo>
                  <a:pt x="8800" y="8757"/>
                  <a:pt x="8800" y="8757"/>
                  <a:pt x="8800" y="9049"/>
                </a:cubicBezTo>
                <a:cubicBezTo>
                  <a:pt x="8800" y="9632"/>
                  <a:pt x="9600" y="10216"/>
                  <a:pt x="10400" y="10216"/>
                </a:cubicBezTo>
                <a:cubicBezTo>
                  <a:pt x="11600" y="10216"/>
                  <a:pt x="12400" y="9632"/>
                  <a:pt x="12400" y="9049"/>
                </a:cubicBezTo>
                <a:close/>
                <a:moveTo>
                  <a:pt x="21200" y="20141"/>
                </a:moveTo>
                <a:cubicBezTo>
                  <a:pt x="21200" y="20141"/>
                  <a:pt x="20800" y="20432"/>
                  <a:pt x="20800" y="20432"/>
                </a:cubicBezTo>
                <a:cubicBezTo>
                  <a:pt x="20800" y="20432"/>
                  <a:pt x="20400" y="20432"/>
                  <a:pt x="20400" y="20141"/>
                </a:cubicBezTo>
                <a:cubicBezTo>
                  <a:pt x="17600" y="19849"/>
                  <a:pt x="17600" y="19849"/>
                  <a:pt x="17600" y="19849"/>
                </a:cubicBezTo>
                <a:cubicBezTo>
                  <a:pt x="15600" y="21600"/>
                  <a:pt x="15600" y="21600"/>
                  <a:pt x="15600" y="21600"/>
                </a:cubicBezTo>
                <a:cubicBezTo>
                  <a:pt x="15600" y="21600"/>
                  <a:pt x="15200" y="21600"/>
                  <a:pt x="15200" y="21600"/>
                </a:cubicBezTo>
                <a:cubicBezTo>
                  <a:pt x="15200" y="21600"/>
                  <a:pt x="14800" y="21600"/>
                  <a:pt x="14800" y="21600"/>
                </a:cubicBezTo>
                <a:cubicBezTo>
                  <a:pt x="14800" y="21600"/>
                  <a:pt x="14400" y="21600"/>
                  <a:pt x="14400" y="21308"/>
                </a:cubicBezTo>
                <a:cubicBezTo>
                  <a:pt x="10800" y="14011"/>
                  <a:pt x="10800" y="14011"/>
                  <a:pt x="10800" y="14011"/>
                </a:cubicBezTo>
                <a:cubicBezTo>
                  <a:pt x="10800" y="14011"/>
                  <a:pt x="10800" y="14011"/>
                  <a:pt x="10800" y="14011"/>
                </a:cubicBezTo>
                <a:cubicBezTo>
                  <a:pt x="7200" y="21308"/>
                  <a:pt x="7200" y="21308"/>
                  <a:pt x="7200" y="21308"/>
                </a:cubicBezTo>
                <a:cubicBezTo>
                  <a:pt x="7200" y="21600"/>
                  <a:pt x="7200" y="21600"/>
                  <a:pt x="6800" y="21600"/>
                </a:cubicBezTo>
                <a:cubicBezTo>
                  <a:pt x="6800" y="21600"/>
                  <a:pt x="6800" y="21600"/>
                  <a:pt x="6800" y="21600"/>
                </a:cubicBezTo>
                <a:cubicBezTo>
                  <a:pt x="6400" y="21600"/>
                  <a:pt x="6000" y="21600"/>
                  <a:pt x="6000" y="21600"/>
                </a:cubicBezTo>
                <a:cubicBezTo>
                  <a:pt x="4000" y="19849"/>
                  <a:pt x="4000" y="19849"/>
                  <a:pt x="4000" y="19849"/>
                </a:cubicBezTo>
                <a:cubicBezTo>
                  <a:pt x="1200" y="20141"/>
                  <a:pt x="1200" y="20141"/>
                  <a:pt x="1200" y="20141"/>
                </a:cubicBezTo>
                <a:cubicBezTo>
                  <a:pt x="1200" y="20432"/>
                  <a:pt x="1200" y="20432"/>
                  <a:pt x="800" y="20432"/>
                </a:cubicBezTo>
                <a:cubicBezTo>
                  <a:pt x="800" y="20432"/>
                  <a:pt x="400" y="20141"/>
                  <a:pt x="400" y="20141"/>
                </a:cubicBezTo>
                <a:cubicBezTo>
                  <a:pt x="400" y="19849"/>
                  <a:pt x="0" y="19849"/>
                  <a:pt x="400" y="19557"/>
                </a:cubicBezTo>
                <a:cubicBezTo>
                  <a:pt x="3600" y="12551"/>
                  <a:pt x="3600" y="12551"/>
                  <a:pt x="3600" y="12551"/>
                </a:cubicBezTo>
                <a:cubicBezTo>
                  <a:pt x="2800" y="12551"/>
                  <a:pt x="2400" y="12259"/>
                  <a:pt x="2000" y="11968"/>
                </a:cubicBezTo>
                <a:cubicBezTo>
                  <a:pt x="1600" y="11384"/>
                  <a:pt x="1600" y="10800"/>
                  <a:pt x="2000" y="10216"/>
                </a:cubicBezTo>
                <a:cubicBezTo>
                  <a:pt x="2000" y="9924"/>
                  <a:pt x="2000" y="9632"/>
                  <a:pt x="2000" y="9632"/>
                </a:cubicBezTo>
                <a:cubicBezTo>
                  <a:pt x="2000" y="9341"/>
                  <a:pt x="1600" y="9049"/>
                  <a:pt x="1200" y="9049"/>
                </a:cubicBezTo>
                <a:cubicBezTo>
                  <a:pt x="800" y="8465"/>
                  <a:pt x="0" y="8173"/>
                  <a:pt x="0" y="7589"/>
                </a:cubicBezTo>
                <a:cubicBezTo>
                  <a:pt x="0" y="6714"/>
                  <a:pt x="800" y="6422"/>
                  <a:pt x="1200" y="6130"/>
                </a:cubicBezTo>
                <a:cubicBezTo>
                  <a:pt x="1600" y="5838"/>
                  <a:pt x="2000" y="5546"/>
                  <a:pt x="2000" y="5546"/>
                </a:cubicBezTo>
                <a:cubicBezTo>
                  <a:pt x="2000" y="5254"/>
                  <a:pt x="2000" y="4962"/>
                  <a:pt x="2000" y="4670"/>
                </a:cubicBezTo>
                <a:cubicBezTo>
                  <a:pt x="1600" y="4086"/>
                  <a:pt x="1600" y="3503"/>
                  <a:pt x="2000" y="2919"/>
                </a:cubicBezTo>
                <a:cubicBezTo>
                  <a:pt x="2400" y="2335"/>
                  <a:pt x="3600" y="2335"/>
                  <a:pt x="4400" y="2335"/>
                </a:cubicBezTo>
                <a:cubicBezTo>
                  <a:pt x="4800" y="2335"/>
                  <a:pt x="5200" y="2335"/>
                  <a:pt x="5200" y="2043"/>
                </a:cubicBezTo>
                <a:cubicBezTo>
                  <a:pt x="5600" y="2043"/>
                  <a:pt x="5600" y="1751"/>
                  <a:pt x="5600" y="1459"/>
                </a:cubicBezTo>
                <a:cubicBezTo>
                  <a:pt x="6000" y="876"/>
                  <a:pt x="6400" y="292"/>
                  <a:pt x="7200" y="292"/>
                </a:cubicBezTo>
                <a:cubicBezTo>
                  <a:pt x="7600" y="292"/>
                  <a:pt x="7600" y="0"/>
                  <a:pt x="7600" y="0"/>
                </a:cubicBezTo>
                <a:cubicBezTo>
                  <a:pt x="7600" y="0"/>
                  <a:pt x="7600" y="0"/>
                  <a:pt x="7600" y="0"/>
                </a:cubicBezTo>
                <a:cubicBezTo>
                  <a:pt x="8400" y="0"/>
                  <a:pt x="8800" y="292"/>
                  <a:pt x="9600" y="584"/>
                </a:cubicBezTo>
                <a:cubicBezTo>
                  <a:pt x="10000" y="876"/>
                  <a:pt x="10400" y="876"/>
                  <a:pt x="10400" y="876"/>
                </a:cubicBezTo>
                <a:cubicBezTo>
                  <a:pt x="10800" y="876"/>
                  <a:pt x="11200" y="876"/>
                  <a:pt x="11600" y="584"/>
                </a:cubicBezTo>
                <a:cubicBezTo>
                  <a:pt x="12000" y="292"/>
                  <a:pt x="12800" y="0"/>
                  <a:pt x="13200" y="0"/>
                </a:cubicBezTo>
                <a:cubicBezTo>
                  <a:pt x="13600" y="0"/>
                  <a:pt x="13600" y="292"/>
                  <a:pt x="13600" y="292"/>
                </a:cubicBezTo>
                <a:cubicBezTo>
                  <a:pt x="14800" y="292"/>
                  <a:pt x="14800" y="876"/>
                  <a:pt x="15200" y="1459"/>
                </a:cubicBezTo>
                <a:cubicBezTo>
                  <a:pt x="15600" y="1751"/>
                  <a:pt x="15600" y="2043"/>
                  <a:pt x="16000" y="2043"/>
                </a:cubicBezTo>
                <a:cubicBezTo>
                  <a:pt x="16000" y="2335"/>
                  <a:pt x="16400" y="2335"/>
                  <a:pt x="16800" y="2335"/>
                </a:cubicBezTo>
                <a:cubicBezTo>
                  <a:pt x="17600" y="2335"/>
                  <a:pt x="18400" y="2335"/>
                  <a:pt x="19200" y="2919"/>
                </a:cubicBezTo>
                <a:cubicBezTo>
                  <a:pt x="19600" y="3503"/>
                  <a:pt x="19200" y="4086"/>
                  <a:pt x="19200" y="4670"/>
                </a:cubicBezTo>
                <a:cubicBezTo>
                  <a:pt x="19200" y="4962"/>
                  <a:pt x="18800" y="5254"/>
                  <a:pt x="19200" y="5546"/>
                </a:cubicBezTo>
                <a:cubicBezTo>
                  <a:pt x="19200" y="5546"/>
                  <a:pt x="19600" y="5838"/>
                  <a:pt x="19600" y="6130"/>
                </a:cubicBezTo>
                <a:cubicBezTo>
                  <a:pt x="20400" y="6422"/>
                  <a:pt x="21200" y="6714"/>
                  <a:pt x="21200" y="7589"/>
                </a:cubicBezTo>
                <a:cubicBezTo>
                  <a:pt x="21200" y="8173"/>
                  <a:pt x="20400" y="8465"/>
                  <a:pt x="19600" y="9049"/>
                </a:cubicBezTo>
                <a:cubicBezTo>
                  <a:pt x="19600" y="9049"/>
                  <a:pt x="19200" y="9341"/>
                  <a:pt x="19200" y="9632"/>
                </a:cubicBezTo>
                <a:cubicBezTo>
                  <a:pt x="18800" y="9632"/>
                  <a:pt x="19200" y="9924"/>
                  <a:pt x="19200" y="10216"/>
                </a:cubicBezTo>
                <a:cubicBezTo>
                  <a:pt x="19200" y="10800"/>
                  <a:pt x="19600" y="11384"/>
                  <a:pt x="19200" y="11968"/>
                </a:cubicBezTo>
                <a:cubicBezTo>
                  <a:pt x="18800" y="12259"/>
                  <a:pt x="18400" y="12259"/>
                  <a:pt x="18000" y="12551"/>
                </a:cubicBezTo>
                <a:cubicBezTo>
                  <a:pt x="21600" y="19557"/>
                  <a:pt x="21600" y="19557"/>
                  <a:pt x="21600" y="19557"/>
                </a:cubicBezTo>
                <a:cubicBezTo>
                  <a:pt x="21600" y="19849"/>
                  <a:pt x="21600" y="19849"/>
                  <a:pt x="21200" y="20141"/>
                </a:cubicBezTo>
                <a:close/>
                <a:moveTo>
                  <a:pt x="3200" y="5254"/>
                </a:moveTo>
                <a:cubicBezTo>
                  <a:pt x="3600" y="4378"/>
                  <a:pt x="4400" y="3795"/>
                  <a:pt x="5200" y="3211"/>
                </a:cubicBezTo>
                <a:cubicBezTo>
                  <a:pt x="5200" y="3211"/>
                  <a:pt x="4800" y="3211"/>
                  <a:pt x="4400" y="3211"/>
                </a:cubicBezTo>
                <a:cubicBezTo>
                  <a:pt x="4000" y="3211"/>
                  <a:pt x="3200" y="3211"/>
                  <a:pt x="3200" y="3503"/>
                </a:cubicBezTo>
                <a:cubicBezTo>
                  <a:pt x="2800" y="3795"/>
                  <a:pt x="2800" y="4086"/>
                  <a:pt x="3200" y="4378"/>
                </a:cubicBezTo>
                <a:cubicBezTo>
                  <a:pt x="3200" y="4670"/>
                  <a:pt x="3200" y="4962"/>
                  <a:pt x="3200" y="5254"/>
                </a:cubicBezTo>
                <a:close/>
                <a:moveTo>
                  <a:pt x="18400" y="6130"/>
                </a:moveTo>
                <a:cubicBezTo>
                  <a:pt x="18400" y="6714"/>
                  <a:pt x="18400" y="7005"/>
                  <a:pt x="18400" y="7589"/>
                </a:cubicBezTo>
                <a:cubicBezTo>
                  <a:pt x="18400" y="7881"/>
                  <a:pt x="18400" y="8465"/>
                  <a:pt x="18400" y="8757"/>
                </a:cubicBezTo>
                <a:cubicBezTo>
                  <a:pt x="18400" y="8465"/>
                  <a:pt x="18800" y="8465"/>
                  <a:pt x="18800" y="8173"/>
                </a:cubicBezTo>
                <a:cubicBezTo>
                  <a:pt x="19200" y="7881"/>
                  <a:pt x="20000" y="7589"/>
                  <a:pt x="20000" y="7589"/>
                </a:cubicBezTo>
                <a:cubicBezTo>
                  <a:pt x="20000" y="7297"/>
                  <a:pt x="19200" y="7005"/>
                  <a:pt x="18800" y="6714"/>
                </a:cubicBezTo>
                <a:cubicBezTo>
                  <a:pt x="18800" y="6422"/>
                  <a:pt x="18400" y="6422"/>
                  <a:pt x="18400" y="6130"/>
                </a:cubicBezTo>
                <a:close/>
                <a:moveTo>
                  <a:pt x="18000" y="9924"/>
                </a:moveTo>
                <a:cubicBezTo>
                  <a:pt x="17200" y="10508"/>
                  <a:pt x="16800" y="11384"/>
                  <a:pt x="15600" y="11968"/>
                </a:cubicBezTo>
                <a:cubicBezTo>
                  <a:pt x="16000" y="11676"/>
                  <a:pt x="16400" y="11676"/>
                  <a:pt x="16800" y="11676"/>
                </a:cubicBezTo>
                <a:cubicBezTo>
                  <a:pt x="17200" y="11676"/>
                  <a:pt x="17200" y="11676"/>
                  <a:pt x="17200" y="11676"/>
                </a:cubicBezTo>
                <a:cubicBezTo>
                  <a:pt x="17200" y="11676"/>
                  <a:pt x="17200" y="11676"/>
                  <a:pt x="17200" y="11676"/>
                </a:cubicBezTo>
                <a:cubicBezTo>
                  <a:pt x="17600" y="11676"/>
                  <a:pt x="18000" y="11676"/>
                  <a:pt x="18000" y="11384"/>
                </a:cubicBezTo>
                <a:cubicBezTo>
                  <a:pt x="18400" y="11384"/>
                  <a:pt x="18000" y="10800"/>
                  <a:pt x="18000" y="10508"/>
                </a:cubicBezTo>
                <a:cubicBezTo>
                  <a:pt x="18000" y="10216"/>
                  <a:pt x="18000" y="9924"/>
                  <a:pt x="18000" y="9924"/>
                </a:cubicBezTo>
                <a:close/>
                <a:moveTo>
                  <a:pt x="14000" y="13135"/>
                </a:moveTo>
                <a:cubicBezTo>
                  <a:pt x="14400" y="12843"/>
                  <a:pt x="14400" y="12551"/>
                  <a:pt x="14800" y="12551"/>
                </a:cubicBezTo>
                <a:cubicBezTo>
                  <a:pt x="13600" y="12843"/>
                  <a:pt x="12400" y="13135"/>
                  <a:pt x="11200" y="13135"/>
                </a:cubicBezTo>
                <a:cubicBezTo>
                  <a:pt x="11600" y="13427"/>
                  <a:pt x="12000" y="13427"/>
                  <a:pt x="12000" y="13719"/>
                </a:cubicBezTo>
                <a:cubicBezTo>
                  <a:pt x="12800" y="13719"/>
                  <a:pt x="13200" y="14011"/>
                  <a:pt x="13200" y="14011"/>
                </a:cubicBezTo>
                <a:cubicBezTo>
                  <a:pt x="13600" y="13719"/>
                  <a:pt x="14000" y="13427"/>
                  <a:pt x="14000" y="13135"/>
                </a:cubicBezTo>
                <a:close/>
                <a:moveTo>
                  <a:pt x="8800" y="13719"/>
                </a:moveTo>
                <a:cubicBezTo>
                  <a:pt x="9200" y="13427"/>
                  <a:pt x="9600" y="13427"/>
                  <a:pt x="10000" y="13135"/>
                </a:cubicBezTo>
                <a:cubicBezTo>
                  <a:pt x="8400" y="13135"/>
                  <a:pt x="7600" y="12843"/>
                  <a:pt x="6400" y="12551"/>
                </a:cubicBezTo>
                <a:cubicBezTo>
                  <a:pt x="6400" y="12551"/>
                  <a:pt x="6800" y="12843"/>
                  <a:pt x="6800" y="13135"/>
                </a:cubicBezTo>
                <a:cubicBezTo>
                  <a:pt x="7200" y="13427"/>
                  <a:pt x="7200" y="13719"/>
                  <a:pt x="7600" y="14011"/>
                </a:cubicBezTo>
                <a:cubicBezTo>
                  <a:pt x="8000" y="14011"/>
                  <a:pt x="8400" y="13719"/>
                  <a:pt x="8800" y="13719"/>
                </a:cubicBezTo>
                <a:close/>
                <a:moveTo>
                  <a:pt x="3200" y="11384"/>
                </a:moveTo>
                <a:cubicBezTo>
                  <a:pt x="3200" y="11676"/>
                  <a:pt x="4000" y="11676"/>
                  <a:pt x="4400" y="11676"/>
                </a:cubicBezTo>
                <a:cubicBezTo>
                  <a:pt x="4800" y="11676"/>
                  <a:pt x="5200" y="11676"/>
                  <a:pt x="5200" y="11968"/>
                </a:cubicBezTo>
                <a:cubicBezTo>
                  <a:pt x="4400" y="11384"/>
                  <a:pt x="3600" y="10508"/>
                  <a:pt x="3200" y="9924"/>
                </a:cubicBezTo>
                <a:cubicBezTo>
                  <a:pt x="3200" y="9924"/>
                  <a:pt x="3200" y="10216"/>
                  <a:pt x="3200" y="10508"/>
                </a:cubicBezTo>
                <a:cubicBezTo>
                  <a:pt x="2800" y="10800"/>
                  <a:pt x="2800" y="11384"/>
                  <a:pt x="3200" y="11384"/>
                </a:cubicBezTo>
                <a:close/>
                <a:moveTo>
                  <a:pt x="3200" y="7589"/>
                </a:moveTo>
                <a:cubicBezTo>
                  <a:pt x="3200" y="10508"/>
                  <a:pt x="6400" y="12843"/>
                  <a:pt x="10400" y="12843"/>
                </a:cubicBezTo>
                <a:cubicBezTo>
                  <a:pt x="14400" y="12843"/>
                  <a:pt x="17600" y="10508"/>
                  <a:pt x="17600" y="7589"/>
                </a:cubicBezTo>
                <a:cubicBezTo>
                  <a:pt x="17600" y="4670"/>
                  <a:pt x="14400" y="2335"/>
                  <a:pt x="10400" y="2335"/>
                </a:cubicBezTo>
                <a:cubicBezTo>
                  <a:pt x="6400" y="2335"/>
                  <a:pt x="3200" y="4670"/>
                  <a:pt x="3200" y="7589"/>
                </a:cubicBezTo>
                <a:close/>
                <a:moveTo>
                  <a:pt x="18000" y="3503"/>
                </a:moveTo>
                <a:cubicBezTo>
                  <a:pt x="18000" y="3211"/>
                  <a:pt x="17200" y="3211"/>
                  <a:pt x="16800" y="3211"/>
                </a:cubicBezTo>
                <a:cubicBezTo>
                  <a:pt x="16400" y="3211"/>
                  <a:pt x="16000" y="3211"/>
                  <a:pt x="15600" y="3211"/>
                </a:cubicBezTo>
                <a:cubicBezTo>
                  <a:pt x="16800" y="3795"/>
                  <a:pt x="17200" y="4378"/>
                  <a:pt x="18000" y="5254"/>
                </a:cubicBezTo>
                <a:cubicBezTo>
                  <a:pt x="18000" y="4962"/>
                  <a:pt x="18000" y="4670"/>
                  <a:pt x="18000" y="4378"/>
                </a:cubicBezTo>
                <a:cubicBezTo>
                  <a:pt x="18000" y="4086"/>
                  <a:pt x="18400" y="3795"/>
                  <a:pt x="18000" y="3503"/>
                </a:cubicBezTo>
                <a:close/>
                <a:moveTo>
                  <a:pt x="14800" y="2627"/>
                </a:moveTo>
                <a:cubicBezTo>
                  <a:pt x="14400" y="2335"/>
                  <a:pt x="14400" y="2043"/>
                  <a:pt x="14000" y="1751"/>
                </a:cubicBezTo>
                <a:cubicBezTo>
                  <a:pt x="14000" y="1459"/>
                  <a:pt x="13600" y="1168"/>
                  <a:pt x="13200" y="1168"/>
                </a:cubicBezTo>
                <a:cubicBezTo>
                  <a:pt x="13200" y="876"/>
                  <a:pt x="12800" y="1168"/>
                  <a:pt x="12000" y="1459"/>
                </a:cubicBezTo>
                <a:cubicBezTo>
                  <a:pt x="12000" y="1459"/>
                  <a:pt x="11600" y="1751"/>
                  <a:pt x="11200" y="1751"/>
                </a:cubicBezTo>
                <a:cubicBezTo>
                  <a:pt x="12400" y="1751"/>
                  <a:pt x="13600" y="2043"/>
                  <a:pt x="14800" y="2627"/>
                </a:cubicBezTo>
                <a:close/>
                <a:moveTo>
                  <a:pt x="10000" y="1751"/>
                </a:moveTo>
                <a:cubicBezTo>
                  <a:pt x="9600" y="1751"/>
                  <a:pt x="9200" y="1459"/>
                  <a:pt x="8800" y="1459"/>
                </a:cubicBezTo>
                <a:cubicBezTo>
                  <a:pt x="8400" y="1168"/>
                  <a:pt x="8000" y="876"/>
                  <a:pt x="7600" y="1168"/>
                </a:cubicBezTo>
                <a:cubicBezTo>
                  <a:pt x="7200" y="1168"/>
                  <a:pt x="7200" y="1459"/>
                  <a:pt x="6800" y="1751"/>
                </a:cubicBezTo>
                <a:cubicBezTo>
                  <a:pt x="6800" y="2043"/>
                  <a:pt x="6400" y="2335"/>
                  <a:pt x="6400" y="2627"/>
                </a:cubicBezTo>
                <a:cubicBezTo>
                  <a:pt x="7600" y="2043"/>
                  <a:pt x="8400" y="1751"/>
                  <a:pt x="10000" y="1751"/>
                </a:cubicBezTo>
                <a:close/>
                <a:moveTo>
                  <a:pt x="2000" y="6714"/>
                </a:moveTo>
                <a:cubicBezTo>
                  <a:pt x="1600" y="7005"/>
                  <a:pt x="1200" y="7297"/>
                  <a:pt x="1200" y="7589"/>
                </a:cubicBezTo>
                <a:cubicBezTo>
                  <a:pt x="1200" y="7589"/>
                  <a:pt x="1600" y="7881"/>
                  <a:pt x="2000" y="8173"/>
                </a:cubicBezTo>
                <a:cubicBezTo>
                  <a:pt x="2400" y="8465"/>
                  <a:pt x="2400" y="8465"/>
                  <a:pt x="2800" y="8757"/>
                </a:cubicBezTo>
                <a:cubicBezTo>
                  <a:pt x="2800" y="8465"/>
                  <a:pt x="2400" y="7881"/>
                  <a:pt x="2400" y="7589"/>
                </a:cubicBezTo>
                <a:cubicBezTo>
                  <a:pt x="2400" y="7005"/>
                  <a:pt x="2800" y="6714"/>
                  <a:pt x="2800" y="6130"/>
                </a:cubicBezTo>
                <a:cubicBezTo>
                  <a:pt x="2400" y="6422"/>
                  <a:pt x="2400" y="6422"/>
                  <a:pt x="2000" y="6714"/>
                </a:cubicBezTo>
                <a:close/>
                <a:moveTo>
                  <a:pt x="1600" y="19265"/>
                </a:moveTo>
                <a:cubicBezTo>
                  <a:pt x="4400" y="18973"/>
                  <a:pt x="4400" y="18973"/>
                  <a:pt x="4400" y="18973"/>
                </a:cubicBezTo>
                <a:cubicBezTo>
                  <a:pt x="4400" y="18973"/>
                  <a:pt x="4400" y="18973"/>
                  <a:pt x="4400" y="18973"/>
                </a:cubicBezTo>
                <a:cubicBezTo>
                  <a:pt x="4400" y="18973"/>
                  <a:pt x="4800" y="18973"/>
                  <a:pt x="4800" y="18973"/>
                </a:cubicBezTo>
                <a:cubicBezTo>
                  <a:pt x="6400" y="20432"/>
                  <a:pt x="6400" y="20432"/>
                  <a:pt x="6400" y="20432"/>
                </a:cubicBezTo>
                <a:cubicBezTo>
                  <a:pt x="9600" y="14011"/>
                  <a:pt x="9600" y="14011"/>
                  <a:pt x="9600" y="14011"/>
                </a:cubicBezTo>
                <a:cubicBezTo>
                  <a:pt x="9600" y="14011"/>
                  <a:pt x="9600" y="14011"/>
                  <a:pt x="9200" y="14011"/>
                </a:cubicBezTo>
                <a:cubicBezTo>
                  <a:pt x="8800" y="14303"/>
                  <a:pt x="8000" y="14595"/>
                  <a:pt x="7600" y="14595"/>
                </a:cubicBezTo>
                <a:cubicBezTo>
                  <a:pt x="6800" y="14303"/>
                  <a:pt x="6400" y="13719"/>
                  <a:pt x="6000" y="13427"/>
                </a:cubicBezTo>
                <a:cubicBezTo>
                  <a:pt x="6000" y="13135"/>
                  <a:pt x="5600" y="12551"/>
                  <a:pt x="5600" y="12551"/>
                </a:cubicBezTo>
                <a:cubicBezTo>
                  <a:pt x="5200" y="12551"/>
                  <a:pt x="5200" y="12551"/>
                  <a:pt x="5200" y="12551"/>
                </a:cubicBezTo>
                <a:cubicBezTo>
                  <a:pt x="4800" y="12259"/>
                  <a:pt x="4800" y="12259"/>
                  <a:pt x="4800" y="12259"/>
                </a:cubicBezTo>
                <a:lnTo>
                  <a:pt x="1600" y="19265"/>
                </a:lnTo>
                <a:close/>
                <a:moveTo>
                  <a:pt x="12400" y="14303"/>
                </a:moveTo>
                <a:cubicBezTo>
                  <a:pt x="15200" y="20432"/>
                  <a:pt x="15200" y="20432"/>
                  <a:pt x="15200" y="20432"/>
                </a:cubicBezTo>
                <a:cubicBezTo>
                  <a:pt x="17200" y="18973"/>
                  <a:pt x="17200" y="18973"/>
                  <a:pt x="17200" y="18973"/>
                </a:cubicBezTo>
                <a:cubicBezTo>
                  <a:pt x="17200" y="18973"/>
                  <a:pt x="17200" y="18973"/>
                  <a:pt x="17600" y="18973"/>
                </a:cubicBezTo>
                <a:cubicBezTo>
                  <a:pt x="20000" y="19265"/>
                  <a:pt x="20000" y="19265"/>
                  <a:pt x="20000" y="19265"/>
                </a:cubicBezTo>
                <a:cubicBezTo>
                  <a:pt x="16800" y="12259"/>
                  <a:pt x="16800" y="12259"/>
                  <a:pt x="16800" y="12259"/>
                </a:cubicBezTo>
                <a:cubicBezTo>
                  <a:pt x="16800" y="12259"/>
                  <a:pt x="16800" y="12259"/>
                  <a:pt x="16800" y="12259"/>
                </a:cubicBezTo>
                <a:cubicBezTo>
                  <a:pt x="16400" y="12259"/>
                  <a:pt x="16000" y="12259"/>
                  <a:pt x="15600" y="12551"/>
                </a:cubicBezTo>
                <a:cubicBezTo>
                  <a:pt x="15200" y="12551"/>
                  <a:pt x="15200" y="13135"/>
                  <a:pt x="14800" y="13427"/>
                </a:cubicBezTo>
                <a:cubicBezTo>
                  <a:pt x="14800" y="13719"/>
                  <a:pt x="14400" y="14303"/>
                  <a:pt x="13600" y="14595"/>
                </a:cubicBezTo>
                <a:cubicBezTo>
                  <a:pt x="13600" y="14595"/>
                  <a:pt x="13600" y="14595"/>
                  <a:pt x="13200" y="14595"/>
                </a:cubicBezTo>
                <a:cubicBezTo>
                  <a:pt x="13200" y="14595"/>
                  <a:pt x="13200" y="14595"/>
                  <a:pt x="13200" y="14595"/>
                </a:cubicBezTo>
                <a:cubicBezTo>
                  <a:pt x="13200" y="14595"/>
                  <a:pt x="13200" y="14595"/>
                  <a:pt x="13200" y="14595"/>
                </a:cubicBezTo>
                <a:cubicBezTo>
                  <a:pt x="13200" y="14595"/>
                  <a:pt x="12800" y="14595"/>
                  <a:pt x="12800" y="14595"/>
                </a:cubicBezTo>
                <a:cubicBezTo>
                  <a:pt x="12800" y="14595"/>
                  <a:pt x="12800" y="14595"/>
                  <a:pt x="12800" y="14303"/>
                </a:cubicBezTo>
                <a:cubicBezTo>
                  <a:pt x="12800" y="14303"/>
                  <a:pt x="12400" y="14303"/>
                  <a:pt x="12400" y="14303"/>
                </a:cubicBezTo>
                <a:cubicBezTo>
                  <a:pt x="12400" y="14303"/>
                  <a:pt x="12400" y="14303"/>
                  <a:pt x="12400" y="14303"/>
                </a:cubicBezTo>
                <a:cubicBezTo>
                  <a:pt x="12400" y="14303"/>
                  <a:pt x="12400" y="14303"/>
                  <a:pt x="12400" y="1430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" name="Shape">
            <a:extLst>
              <a:ext uri="{FF2B5EF4-FFF2-40B4-BE49-F238E27FC236}">
                <a16:creationId xmlns:a16="http://schemas.microsoft.com/office/drawing/2014/main" id="{74DEB893-EC90-40CB-8E2B-DFB436EF4647}"/>
              </a:ext>
            </a:extLst>
          </p:cNvPr>
          <p:cNvSpPr/>
          <p:nvPr/>
        </p:nvSpPr>
        <p:spPr>
          <a:xfrm>
            <a:off x="8255641" y="1955930"/>
            <a:ext cx="261844" cy="3702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000" y="9341"/>
                </a:moveTo>
                <a:cubicBezTo>
                  <a:pt x="10000" y="6130"/>
                  <a:pt x="10000" y="6130"/>
                  <a:pt x="10000" y="6130"/>
                </a:cubicBezTo>
                <a:cubicBezTo>
                  <a:pt x="9600" y="6422"/>
                  <a:pt x="9600" y="6422"/>
                  <a:pt x="9600" y="6422"/>
                </a:cubicBezTo>
                <a:cubicBezTo>
                  <a:pt x="9200" y="6422"/>
                  <a:pt x="8800" y="6422"/>
                  <a:pt x="8800" y="6422"/>
                </a:cubicBezTo>
                <a:cubicBezTo>
                  <a:pt x="8400" y="6130"/>
                  <a:pt x="8400" y="5838"/>
                  <a:pt x="8800" y="5838"/>
                </a:cubicBezTo>
                <a:cubicBezTo>
                  <a:pt x="10400" y="4670"/>
                  <a:pt x="10400" y="4670"/>
                  <a:pt x="10400" y="4670"/>
                </a:cubicBezTo>
                <a:cubicBezTo>
                  <a:pt x="10400" y="4670"/>
                  <a:pt x="10800" y="4670"/>
                  <a:pt x="11200" y="4670"/>
                </a:cubicBezTo>
                <a:cubicBezTo>
                  <a:pt x="11200" y="4962"/>
                  <a:pt x="11200" y="4962"/>
                  <a:pt x="11200" y="5254"/>
                </a:cubicBezTo>
                <a:cubicBezTo>
                  <a:pt x="11200" y="9341"/>
                  <a:pt x="11200" y="9341"/>
                  <a:pt x="11200" y="9341"/>
                </a:cubicBezTo>
                <a:cubicBezTo>
                  <a:pt x="12400" y="9341"/>
                  <a:pt x="12400" y="9341"/>
                  <a:pt x="12400" y="9341"/>
                </a:cubicBezTo>
                <a:cubicBezTo>
                  <a:pt x="12800" y="9341"/>
                  <a:pt x="12800" y="9632"/>
                  <a:pt x="12800" y="9924"/>
                </a:cubicBezTo>
                <a:cubicBezTo>
                  <a:pt x="12800" y="9924"/>
                  <a:pt x="12800" y="10216"/>
                  <a:pt x="12400" y="10216"/>
                </a:cubicBezTo>
                <a:cubicBezTo>
                  <a:pt x="9200" y="10216"/>
                  <a:pt x="9200" y="10216"/>
                  <a:pt x="9200" y="10216"/>
                </a:cubicBezTo>
                <a:cubicBezTo>
                  <a:pt x="8800" y="10216"/>
                  <a:pt x="8400" y="9924"/>
                  <a:pt x="8400" y="9924"/>
                </a:cubicBezTo>
                <a:cubicBezTo>
                  <a:pt x="8400" y="9632"/>
                  <a:pt x="8800" y="9341"/>
                  <a:pt x="9200" y="9341"/>
                </a:cubicBezTo>
                <a:lnTo>
                  <a:pt x="10000" y="9341"/>
                </a:lnTo>
                <a:close/>
                <a:moveTo>
                  <a:pt x="21200" y="20141"/>
                </a:moveTo>
                <a:cubicBezTo>
                  <a:pt x="21200" y="20141"/>
                  <a:pt x="20800" y="20432"/>
                  <a:pt x="20800" y="20432"/>
                </a:cubicBezTo>
                <a:cubicBezTo>
                  <a:pt x="20800" y="20432"/>
                  <a:pt x="20400" y="20432"/>
                  <a:pt x="20400" y="20141"/>
                </a:cubicBezTo>
                <a:cubicBezTo>
                  <a:pt x="17600" y="19849"/>
                  <a:pt x="17600" y="19849"/>
                  <a:pt x="17600" y="19849"/>
                </a:cubicBezTo>
                <a:cubicBezTo>
                  <a:pt x="15600" y="21600"/>
                  <a:pt x="15600" y="21600"/>
                  <a:pt x="15600" y="21600"/>
                </a:cubicBezTo>
                <a:cubicBezTo>
                  <a:pt x="15600" y="21600"/>
                  <a:pt x="15200" y="21600"/>
                  <a:pt x="15200" y="21600"/>
                </a:cubicBezTo>
                <a:cubicBezTo>
                  <a:pt x="14800" y="21600"/>
                  <a:pt x="14800" y="21600"/>
                  <a:pt x="14800" y="21600"/>
                </a:cubicBezTo>
                <a:cubicBezTo>
                  <a:pt x="14800" y="21600"/>
                  <a:pt x="14400" y="21600"/>
                  <a:pt x="14400" y="21308"/>
                </a:cubicBezTo>
                <a:cubicBezTo>
                  <a:pt x="10800" y="14011"/>
                  <a:pt x="10800" y="14011"/>
                  <a:pt x="10800" y="14011"/>
                </a:cubicBezTo>
                <a:cubicBezTo>
                  <a:pt x="10800" y="14011"/>
                  <a:pt x="10800" y="14011"/>
                  <a:pt x="10800" y="14011"/>
                </a:cubicBezTo>
                <a:cubicBezTo>
                  <a:pt x="7200" y="21308"/>
                  <a:pt x="7200" y="21308"/>
                  <a:pt x="7200" y="21308"/>
                </a:cubicBezTo>
                <a:cubicBezTo>
                  <a:pt x="7200" y="21600"/>
                  <a:pt x="7200" y="21600"/>
                  <a:pt x="6800" y="21600"/>
                </a:cubicBezTo>
                <a:cubicBezTo>
                  <a:pt x="6800" y="21600"/>
                  <a:pt x="6800" y="21600"/>
                  <a:pt x="6400" y="21600"/>
                </a:cubicBezTo>
                <a:cubicBezTo>
                  <a:pt x="6400" y="21600"/>
                  <a:pt x="6000" y="21600"/>
                  <a:pt x="6000" y="21600"/>
                </a:cubicBezTo>
                <a:cubicBezTo>
                  <a:pt x="4000" y="19849"/>
                  <a:pt x="4000" y="19849"/>
                  <a:pt x="4000" y="19849"/>
                </a:cubicBezTo>
                <a:cubicBezTo>
                  <a:pt x="1200" y="20141"/>
                  <a:pt x="1200" y="20141"/>
                  <a:pt x="1200" y="20141"/>
                </a:cubicBezTo>
                <a:cubicBezTo>
                  <a:pt x="1200" y="20432"/>
                  <a:pt x="1200" y="20432"/>
                  <a:pt x="800" y="20432"/>
                </a:cubicBezTo>
                <a:cubicBezTo>
                  <a:pt x="800" y="20432"/>
                  <a:pt x="400" y="20141"/>
                  <a:pt x="400" y="20141"/>
                </a:cubicBezTo>
                <a:cubicBezTo>
                  <a:pt x="0" y="19849"/>
                  <a:pt x="0" y="19849"/>
                  <a:pt x="400" y="19557"/>
                </a:cubicBezTo>
                <a:cubicBezTo>
                  <a:pt x="3600" y="12551"/>
                  <a:pt x="3600" y="12551"/>
                  <a:pt x="3600" y="12551"/>
                </a:cubicBezTo>
                <a:cubicBezTo>
                  <a:pt x="2800" y="12551"/>
                  <a:pt x="2400" y="12259"/>
                  <a:pt x="2000" y="11968"/>
                </a:cubicBezTo>
                <a:cubicBezTo>
                  <a:pt x="1600" y="11384"/>
                  <a:pt x="1600" y="10800"/>
                  <a:pt x="2000" y="10216"/>
                </a:cubicBezTo>
                <a:cubicBezTo>
                  <a:pt x="2000" y="9924"/>
                  <a:pt x="2000" y="9632"/>
                  <a:pt x="2000" y="9632"/>
                </a:cubicBezTo>
                <a:cubicBezTo>
                  <a:pt x="2000" y="9341"/>
                  <a:pt x="1600" y="9049"/>
                  <a:pt x="1200" y="9049"/>
                </a:cubicBezTo>
                <a:cubicBezTo>
                  <a:pt x="800" y="8465"/>
                  <a:pt x="0" y="8173"/>
                  <a:pt x="0" y="7589"/>
                </a:cubicBezTo>
                <a:cubicBezTo>
                  <a:pt x="0" y="6714"/>
                  <a:pt x="800" y="6422"/>
                  <a:pt x="1200" y="6130"/>
                </a:cubicBezTo>
                <a:cubicBezTo>
                  <a:pt x="1600" y="5838"/>
                  <a:pt x="2000" y="5546"/>
                  <a:pt x="2000" y="5546"/>
                </a:cubicBezTo>
                <a:cubicBezTo>
                  <a:pt x="2000" y="5254"/>
                  <a:pt x="2000" y="4962"/>
                  <a:pt x="2000" y="4670"/>
                </a:cubicBezTo>
                <a:cubicBezTo>
                  <a:pt x="1600" y="4086"/>
                  <a:pt x="1600" y="3503"/>
                  <a:pt x="2000" y="2919"/>
                </a:cubicBezTo>
                <a:cubicBezTo>
                  <a:pt x="2400" y="2335"/>
                  <a:pt x="3600" y="2335"/>
                  <a:pt x="4000" y="2335"/>
                </a:cubicBezTo>
                <a:cubicBezTo>
                  <a:pt x="4400" y="2335"/>
                  <a:pt x="5200" y="2335"/>
                  <a:pt x="5200" y="2043"/>
                </a:cubicBezTo>
                <a:cubicBezTo>
                  <a:pt x="5200" y="2043"/>
                  <a:pt x="5600" y="1751"/>
                  <a:pt x="5600" y="1459"/>
                </a:cubicBezTo>
                <a:cubicBezTo>
                  <a:pt x="6000" y="876"/>
                  <a:pt x="6400" y="292"/>
                  <a:pt x="7200" y="292"/>
                </a:cubicBezTo>
                <a:cubicBezTo>
                  <a:pt x="7600" y="292"/>
                  <a:pt x="7600" y="0"/>
                  <a:pt x="7600" y="0"/>
                </a:cubicBezTo>
                <a:cubicBezTo>
                  <a:pt x="7600" y="0"/>
                  <a:pt x="7600" y="0"/>
                  <a:pt x="7600" y="0"/>
                </a:cubicBezTo>
                <a:cubicBezTo>
                  <a:pt x="8400" y="0"/>
                  <a:pt x="8800" y="292"/>
                  <a:pt x="9600" y="584"/>
                </a:cubicBezTo>
                <a:cubicBezTo>
                  <a:pt x="10000" y="876"/>
                  <a:pt x="10400" y="876"/>
                  <a:pt x="10400" y="876"/>
                </a:cubicBezTo>
                <a:cubicBezTo>
                  <a:pt x="10800" y="876"/>
                  <a:pt x="11200" y="876"/>
                  <a:pt x="11600" y="584"/>
                </a:cubicBezTo>
                <a:cubicBezTo>
                  <a:pt x="12000" y="292"/>
                  <a:pt x="12400" y="0"/>
                  <a:pt x="13200" y="0"/>
                </a:cubicBezTo>
                <a:cubicBezTo>
                  <a:pt x="13200" y="0"/>
                  <a:pt x="13600" y="292"/>
                  <a:pt x="13600" y="292"/>
                </a:cubicBezTo>
                <a:cubicBezTo>
                  <a:pt x="14400" y="292"/>
                  <a:pt x="14800" y="876"/>
                  <a:pt x="15200" y="1459"/>
                </a:cubicBezTo>
                <a:cubicBezTo>
                  <a:pt x="15600" y="1751"/>
                  <a:pt x="15600" y="2043"/>
                  <a:pt x="15600" y="2043"/>
                </a:cubicBezTo>
                <a:cubicBezTo>
                  <a:pt x="16000" y="2335"/>
                  <a:pt x="16400" y="2335"/>
                  <a:pt x="16800" y="2335"/>
                </a:cubicBezTo>
                <a:cubicBezTo>
                  <a:pt x="17600" y="2335"/>
                  <a:pt x="18400" y="2335"/>
                  <a:pt x="18800" y="2919"/>
                </a:cubicBezTo>
                <a:cubicBezTo>
                  <a:pt x="19600" y="3503"/>
                  <a:pt x="19200" y="4086"/>
                  <a:pt x="19200" y="4670"/>
                </a:cubicBezTo>
                <a:cubicBezTo>
                  <a:pt x="19200" y="4962"/>
                  <a:pt x="18800" y="5254"/>
                  <a:pt x="19200" y="5546"/>
                </a:cubicBezTo>
                <a:cubicBezTo>
                  <a:pt x="19200" y="5546"/>
                  <a:pt x="19600" y="5838"/>
                  <a:pt x="19600" y="6130"/>
                </a:cubicBezTo>
                <a:cubicBezTo>
                  <a:pt x="20400" y="6422"/>
                  <a:pt x="20800" y="6714"/>
                  <a:pt x="20800" y="7589"/>
                </a:cubicBezTo>
                <a:cubicBezTo>
                  <a:pt x="20800" y="8173"/>
                  <a:pt x="20400" y="8465"/>
                  <a:pt x="19600" y="9049"/>
                </a:cubicBezTo>
                <a:cubicBezTo>
                  <a:pt x="19600" y="9049"/>
                  <a:pt x="19200" y="9341"/>
                  <a:pt x="19200" y="9632"/>
                </a:cubicBezTo>
                <a:cubicBezTo>
                  <a:pt x="18800" y="9632"/>
                  <a:pt x="19200" y="9924"/>
                  <a:pt x="19200" y="10216"/>
                </a:cubicBezTo>
                <a:cubicBezTo>
                  <a:pt x="19200" y="10800"/>
                  <a:pt x="19600" y="11384"/>
                  <a:pt x="18800" y="11968"/>
                </a:cubicBezTo>
                <a:cubicBezTo>
                  <a:pt x="18800" y="12259"/>
                  <a:pt x="18400" y="12259"/>
                  <a:pt x="18000" y="12551"/>
                </a:cubicBezTo>
                <a:cubicBezTo>
                  <a:pt x="21600" y="19557"/>
                  <a:pt x="21600" y="19557"/>
                  <a:pt x="21600" y="19557"/>
                </a:cubicBezTo>
                <a:cubicBezTo>
                  <a:pt x="21600" y="19849"/>
                  <a:pt x="21600" y="19849"/>
                  <a:pt x="21200" y="20141"/>
                </a:cubicBezTo>
                <a:close/>
                <a:moveTo>
                  <a:pt x="3200" y="5254"/>
                </a:moveTo>
                <a:cubicBezTo>
                  <a:pt x="3600" y="4378"/>
                  <a:pt x="4400" y="3795"/>
                  <a:pt x="5200" y="3211"/>
                </a:cubicBezTo>
                <a:cubicBezTo>
                  <a:pt x="4800" y="3211"/>
                  <a:pt x="4800" y="3211"/>
                  <a:pt x="4400" y="3211"/>
                </a:cubicBezTo>
                <a:cubicBezTo>
                  <a:pt x="3600" y="3211"/>
                  <a:pt x="3200" y="3211"/>
                  <a:pt x="2800" y="3503"/>
                </a:cubicBezTo>
                <a:cubicBezTo>
                  <a:pt x="2800" y="3795"/>
                  <a:pt x="2800" y="4086"/>
                  <a:pt x="3200" y="4378"/>
                </a:cubicBezTo>
                <a:cubicBezTo>
                  <a:pt x="3200" y="4670"/>
                  <a:pt x="3200" y="4962"/>
                  <a:pt x="3200" y="5254"/>
                </a:cubicBezTo>
                <a:close/>
                <a:moveTo>
                  <a:pt x="18400" y="6130"/>
                </a:moveTo>
                <a:cubicBezTo>
                  <a:pt x="18400" y="6714"/>
                  <a:pt x="18400" y="7005"/>
                  <a:pt x="18400" y="7589"/>
                </a:cubicBezTo>
                <a:cubicBezTo>
                  <a:pt x="18400" y="7881"/>
                  <a:pt x="18400" y="8465"/>
                  <a:pt x="18400" y="8757"/>
                </a:cubicBezTo>
                <a:cubicBezTo>
                  <a:pt x="18400" y="8465"/>
                  <a:pt x="18800" y="8465"/>
                  <a:pt x="18800" y="8173"/>
                </a:cubicBezTo>
                <a:cubicBezTo>
                  <a:pt x="19200" y="7881"/>
                  <a:pt x="19600" y="7589"/>
                  <a:pt x="19600" y="7589"/>
                </a:cubicBezTo>
                <a:cubicBezTo>
                  <a:pt x="19600" y="7297"/>
                  <a:pt x="19200" y="7005"/>
                  <a:pt x="18800" y="6714"/>
                </a:cubicBezTo>
                <a:cubicBezTo>
                  <a:pt x="18800" y="6422"/>
                  <a:pt x="18400" y="6422"/>
                  <a:pt x="18400" y="6130"/>
                </a:cubicBezTo>
                <a:close/>
                <a:moveTo>
                  <a:pt x="18000" y="9924"/>
                </a:moveTo>
                <a:cubicBezTo>
                  <a:pt x="17200" y="10508"/>
                  <a:pt x="16800" y="11384"/>
                  <a:pt x="15600" y="11968"/>
                </a:cubicBezTo>
                <a:cubicBezTo>
                  <a:pt x="16000" y="11676"/>
                  <a:pt x="16400" y="11676"/>
                  <a:pt x="16800" y="11676"/>
                </a:cubicBezTo>
                <a:cubicBezTo>
                  <a:pt x="16800" y="11676"/>
                  <a:pt x="16800" y="11676"/>
                  <a:pt x="16800" y="11676"/>
                </a:cubicBezTo>
                <a:cubicBezTo>
                  <a:pt x="16800" y="11676"/>
                  <a:pt x="16800" y="11676"/>
                  <a:pt x="17200" y="11676"/>
                </a:cubicBezTo>
                <a:cubicBezTo>
                  <a:pt x="17600" y="11676"/>
                  <a:pt x="18000" y="11676"/>
                  <a:pt x="18000" y="11384"/>
                </a:cubicBezTo>
                <a:cubicBezTo>
                  <a:pt x="18000" y="11384"/>
                  <a:pt x="18000" y="10800"/>
                  <a:pt x="18000" y="10508"/>
                </a:cubicBezTo>
                <a:cubicBezTo>
                  <a:pt x="18000" y="10216"/>
                  <a:pt x="18000" y="9924"/>
                  <a:pt x="18000" y="9924"/>
                </a:cubicBezTo>
                <a:close/>
                <a:moveTo>
                  <a:pt x="14000" y="13135"/>
                </a:moveTo>
                <a:cubicBezTo>
                  <a:pt x="14400" y="12843"/>
                  <a:pt x="14400" y="12551"/>
                  <a:pt x="14800" y="12551"/>
                </a:cubicBezTo>
                <a:cubicBezTo>
                  <a:pt x="13600" y="12843"/>
                  <a:pt x="12400" y="13135"/>
                  <a:pt x="11200" y="13135"/>
                </a:cubicBezTo>
                <a:cubicBezTo>
                  <a:pt x="11600" y="13427"/>
                  <a:pt x="11600" y="13427"/>
                  <a:pt x="12000" y="13719"/>
                </a:cubicBezTo>
                <a:cubicBezTo>
                  <a:pt x="12400" y="13719"/>
                  <a:pt x="13200" y="14011"/>
                  <a:pt x="13200" y="14011"/>
                </a:cubicBezTo>
                <a:cubicBezTo>
                  <a:pt x="13600" y="13719"/>
                  <a:pt x="14000" y="13427"/>
                  <a:pt x="14000" y="13135"/>
                </a:cubicBezTo>
                <a:close/>
                <a:moveTo>
                  <a:pt x="8800" y="13719"/>
                </a:moveTo>
                <a:cubicBezTo>
                  <a:pt x="9200" y="13427"/>
                  <a:pt x="9600" y="13427"/>
                  <a:pt x="9600" y="13135"/>
                </a:cubicBezTo>
                <a:cubicBezTo>
                  <a:pt x="8400" y="13135"/>
                  <a:pt x="7200" y="12843"/>
                  <a:pt x="6400" y="12551"/>
                </a:cubicBezTo>
                <a:cubicBezTo>
                  <a:pt x="6400" y="12551"/>
                  <a:pt x="6800" y="12843"/>
                  <a:pt x="6800" y="13135"/>
                </a:cubicBezTo>
                <a:cubicBezTo>
                  <a:pt x="7200" y="13427"/>
                  <a:pt x="7200" y="13719"/>
                  <a:pt x="7600" y="14011"/>
                </a:cubicBezTo>
                <a:cubicBezTo>
                  <a:pt x="8000" y="14011"/>
                  <a:pt x="8400" y="13719"/>
                  <a:pt x="8800" y="13719"/>
                </a:cubicBezTo>
                <a:close/>
                <a:moveTo>
                  <a:pt x="2800" y="11384"/>
                </a:moveTo>
                <a:cubicBezTo>
                  <a:pt x="3200" y="11676"/>
                  <a:pt x="3600" y="11676"/>
                  <a:pt x="4400" y="11676"/>
                </a:cubicBezTo>
                <a:cubicBezTo>
                  <a:pt x="4800" y="11676"/>
                  <a:pt x="4800" y="11676"/>
                  <a:pt x="5200" y="11968"/>
                </a:cubicBezTo>
                <a:cubicBezTo>
                  <a:pt x="4400" y="11384"/>
                  <a:pt x="3600" y="10508"/>
                  <a:pt x="3200" y="9924"/>
                </a:cubicBezTo>
                <a:cubicBezTo>
                  <a:pt x="3200" y="9924"/>
                  <a:pt x="3200" y="10216"/>
                  <a:pt x="3200" y="10508"/>
                </a:cubicBezTo>
                <a:cubicBezTo>
                  <a:pt x="2800" y="10800"/>
                  <a:pt x="2800" y="11384"/>
                  <a:pt x="2800" y="11384"/>
                </a:cubicBezTo>
                <a:close/>
                <a:moveTo>
                  <a:pt x="3200" y="7589"/>
                </a:moveTo>
                <a:cubicBezTo>
                  <a:pt x="3200" y="10508"/>
                  <a:pt x="6400" y="12843"/>
                  <a:pt x="10400" y="12843"/>
                </a:cubicBezTo>
                <a:cubicBezTo>
                  <a:pt x="14400" y="12843"/>
                  <a:pt x="17600" y="10508"/>
                  <a:pt x="17600" y="7589"/>
                </a:cubicBezTo>
                <a:cubicBezTo>
                  <a:pt x="17600" y="4670"/>
                  <a:pt x="14400" y="2335"/>
                  <a:pt x="10400" y="2335"/>
                </a:cubicBezTo>
                <a:cubicBezTo>
                  <a:pt x="6400" y="2335"/>
                  <a:pt x="3200" y="4670"/>
                  <a:pt x="3200" y="7589"/>
                </a:cubicBezTo>
                <a:close/>
                <a:moveTo>
                  <a:pt x="18000" y="3503"/>
                </a:moveTo>
                <a:cubicBezTo>
                  <a:pt x="17600" y="3211"/>
                  <a:pt x="17200" y="3211"/>
                  <a:pt x="16800" y="3211"/>
                </a:cubicBezTo>
                <a:cubicBezTo>
                  <a:pt x="16400" y="3211"/>
                  <a:pt x="16000" y="3211"/>
                  <a:pt x="15600" y="3211"/>
                </a:cubicBezTo>
                <a:cubicBezTo>
                  <a:pt x="16800" y="3795"/>
                  <a:pt x="17200" y="4378"/>
                  <a:pt x="18000" y="5254"/>
                </a:cubicBezTo>
                <a:cubicBezTo>
                  <a:pt x="18000" y="4962"/>
                  <a:pt x="18000" y="4670"/>
                  <a:pt x="18000" y="4378"/>
                </a:cubicBezTo>
                <a:cubicBezTo>
                  <a:pt x="18000" y="4086"/>
                  <a:pt x="18000" y="3795"/>
                  <a:pt x="18000" y="3503"/>
                </a:cubicBezTo>
                <a:close/>
                <a:moveTo>
                  <a:pt x="14800" y="2627"/>
                </a:moveTo>
                <a:cubicBezTo>
                  <a:pt x="14400" y="2335"/>
                  <a:pt x="14400" y="2043"/>
                  <a:pt x="14000" y="1751"/>
                </a:cubicBezTo>
                <a:cubicBezTo>
                  <a:pt x="14000" y="1459"/>
                  <a:pt x="13600" y="1168"/>
                  <a:pt x="13200" y="1168"/>
                </a:cubicBezTo>
                <a:cubicBezTo>
                  <a:pt x="13200" y="876"/>
                  <a:pt x="12400" y="1168"/>
                  <a:pt x="12000" y="1459"/>
                </a:cubicBezTo>
                <a:cubicBezTo>
                  <a:pt x="11600" y="1459"/>
                  <a:pt x="11600" y="1751"/>
                  <a:pt x="11200" y="1751"/>
                </a:cubicBezTo>
                <a:cubicBezTo>
                  <a:pt x="12400" y="1751"/>
                  <a:pt x="13600" y="2043"/>
                  <a:pt x="14800" y="2627"/>
                </a:cubicBezTo>
                <a:close/>
                <a:moveTo>
                  <a:pt x="9600" y="1751"/>
                </a:moveTo>
                <a:cubicBezTo>
                  <a:pt x="9600" y="1751"/>
                  <a:pt x="9200" y="1459"/>
                  <a:pt x="8800" y="1459"/>
                </a:cubicBezTo>
                <a:cubicBezTo>
                  <a:pt x="8400" y="1168"/>
                  <a:pt x="8000" y="876"/>
                  <a:pt x="7600" y="1168"/>
                </a:cubicBezTo>
                <a:cubicBezTo>
                  <a:pt x="7200" y="1168"/>
                  <a:pt x="7200" y="1459"/>
                  <a:pt x="6800" y="1751"/>
                </a:cubicBezTo>
                <a:cubicBezTo>
                  <a:pt x="6800" y="2043"/>
                  <a:pt x="6400" y="2335"/>
                  <a:pt x="6400" y="2627"/>
                </a:cubicBezTo>
                <a:cubicBezTo>
                  <a:pt x="7200" y="2043"/>
                  <a:pt x="8400" y="1751"/>
                  <a:pt x="9600" y="1751"/>
                </a:cubicBezTo>
                <a:close/>
                <a:moveTo>
                  <a:pt x="2000" y="6714"/>
                </a:moveTo>
                <a:cubicBezTo>
                  <a:pt x="1600" y="7005"/>
                  <a:pt x="1200" y="7297"/>
                  <a:pt x="1200" y="7589"/>
                </a:cubicBezTo>
                <a:cubicBezTo>
                  <a:pt x="1200" y="7589"/>
                  <a:pt x="1600" y="7881"/>
                  <a:pt x="2000" y="8173"/>
                </a:cubicBezTo>
                <a:cubicBezTo>
                  <a:pt x="2400" y="8465"/>
                  <a:pt x="2400" y="8465"/>
                  <a:pt x="2800" y="8757"/>
                </a:cubicBezTo>
                <a:cubicBezTo>
                  <a:pt x="2400" y="8465"/>
                  <a:pt x="2400" y="7881"/>
                  <a:pt x="2400" y="7589"/>
                </a:cubicBezTo>
                <a:cubicBezTo>
                  <a:pt x="2400" y="7005"/>
                  <a:pt x="2400" y="6714"/>
                  <a:pt x="2800" y="6130"/>
                </a:cubicBezTo>
                <a:cubicBezTo>
                  <a:pt x="2400" y="6422"/>
                  <a:pt x="2400" y="6422"/>
                  <a:pt x="2000" y="6714"/>
                </a:cubicBezTo>
                <a:close/>
                <a:moveTo>
                  <a:pt x="1600" y="19265"/>
                </a:moveTo>
                <a:cubicBezTo>
                  <a:pt x="4400" y="18973"/>
                  <a:pt x="4400" y="18973"/>
                  <a:pt x="4400" y="18973"/>
                </a:cubicBezTo>
                <a:cubicBezTo>
                  <a:pt x="4400" y="18973"/>
                  <a:pt x="4400" y="18973"/>
                  <a:pt x="4400" y="18973"/>
                </a:cubicBezTo>
                <a:cubicBezTo>
                  <a:pt x="4400" y="18973"/>
                  <a:pt x="4400" y="18973"/>
                  <a:pt x="4800" y="18973"/>
                </a:cubicBezTo>
                <a:cubicBezTo>
                  <a:pt x="6400" y="20432"/>
                  <a:pt x="6400" y="20432"/>
                  <a:pt x="6400" y="20432"/>
                </a:cubicBezTo>
                <a:cubicBezTo>
                  <a:pt x="9600" y="14011"/>
                  <a:pt x="9600" y="14011"/>
                  <a:pt x="9600" y="14011"/>
                </a:cubicBezTo>
                <a:cubicBezTo>
                  <a:pt x="9600" y="14011"/>
                  <a:pt x="9200" y="14011"/>
                  <a:pt x="9200" y="14011"/>
                </a:cubicBezTo>
                <a:cubicBezTo>
                  <a:pt x="8800" y="14303"/>
                  <a:pt x="8000" y="14595"/>
                  <a:pt x="7200" y="14595"/>
                </a:cubicBezTo>
                <a:cubicBezTo>
                  <a:pt x="6800" y="14303"/>
                  <a:pt x="6400" y="13719"/>
                  <a:pt x="6000" y="13427"/>
                </a:cubicBezTo>
                <a:cubicBezTo>
                  <a:pt x="6000" y="13135"/>
                  <a:pt x="5600" y="12551"/>
                  <a:pt x="5600" y="12551"/>
                </a:cubicBezTo>
                <a:cubicBezTo>
                  <a:pt x="5200" y="12551"/>
                  <a:pt x="5200" y="12551"/>
                  <a:pt x="5200" y="12551"/>
                </a:cubicBezTo>
                <a:cubicBezTo>
                  <a:pt x="4800" y="12259"/>
                  <a:pt x="4800" y="12259"/>
                  <a:pt x="4800" y="12259"/>
                </a:cubicBezTo>
                <a:lnTo>
                  <a:pt x="1600" y="19265"/>
                </a:lnTo>
                <a:close/>
                <a:moveTo>
                  <a:pt x="12400" y="14303"/>
                </a:moveTo>
                <a:cubicBezTo>
                  <a:pt x="15200" y="20432"/>
                  <a:pt x="15200" y="20432"/>
                  <a:pt x="15200" y="20432"/>
                </a:cubicBezTo>
                <a:cubicBezTo>
                  <a:pt x="16800" y="18973"/>
                  <a:pt x="16800" y="18973"/>
                  <a:pt x="16800" y="18973"/>
                </a:cubicBezTo>
                <a:cubicBezTo>
                  <a:pt x="17200" y="18973"/>
                  <a:pt x="17200" y="18973"/>
                  <a:pt x="17200" y="18973"/>
                </a:cubicBezTo>
                <a:cubicBezTo>
                  <a:pt x="20000" y="19265"/>
                  <a:pt x="20000" y="19265"/>
                  <a:pt x="20000" y="19265"/>
                </a:cubicBezTo>
                <a:cubicBezTo>
                  <a:pt x="16800" y="12259"/>
                  <a:pt x="16800" y="12259"/>
                  <a:pt x="16800" y="12259"/>
                </a:cubicBezTo>
                <a:cubicBezTo>
                  <a:pt x="16800" y="12259"/>
                  <a:pt x="16800" y="12259"/>
                  <a:pt x="16800" y="12259"/>
                </a:cubicBezTo>
                <a:cubicBezTo>
                  <a:pt x="16400" y="12259"/>
                  <a:pt x="15600" y="12259"/>
                  <a:pt x="15600" y="12551"/>
                </a:cubicBezTo>
                <a:cubicBezTo>
                  <a:pt x="15200" y="12551"/>
                  <a:pt x="15200" y="13135"/>
                  <a:pt x="14800" y="13427"/>
                </a:cubicBezTo>
                <a:cubicBezTo>
                  <a:pt x="14400" y="13719"/>
                  <a:pt x="14400" y="14303"/>
                  <a:pt x="13600" y="14595"/>
                </a:cubicBezTo>
                <a:cubicBezTo>
                  <a:pt x="13600" y="14595"/>
                  <a:pt x="13200" y="14595"/>
                  <a:pt x="13200" y="14595"/>
                </a:cubicBezTo>
                <a:cubicBezTo>
                  <a:pt x="13200" y="14595"/>
                  <a:pt x="13200" y="14595"/>
                  <a:pt x="13200" y="14595"/>
                </a:cubicBezTo>
                <a:cubicBezTo>
                  <a:pt x="13200" y="14595"/>
                  <a:pt x="13200" y="14595"/>
                  <a:pt x="13200" y="14595"/>
                </a:cubicBezTo>
                <a:cubicBezTo>
                  <a:pt x="13200" y="14595"/>
                  <a:pt x="12800" y="14595"/>
                  <a:pt x="12800" y="14595"/>
                </a:cubicBezTo>
                <a:cubicBezTo>
                  <a:pt x="12800" y="14595"/>
                  <a:pt x="12800" y="14595"/>
                  <a:pt x="12800" y="14303"/>
                </a:cubicBezTo>
                <a:cubicBezTo>
                  <a:pt x="12800" y="14303"/>
                  <a:pt x="12400" y="14303"/>
                  <a:pt x="12400" y="14303"/>
                </a:cubicBezTo>
                <a:cubicBezTo>
                  <a:pt x="12400" y="14303"/>
                  <a:pt x="12400" y="14303"/>
                  <a:pt x="12400" y="14303"/>
                </a:cubicBezTo>
                <a:cubicBezTo>
                  <a:pt x="12400" y="14303"/>
                  <a:pt x="12400" y="14303"/>
                  <a:pt x="12400" y="1430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" name="Shape">
            <a:extLst>
              <a:ext uri="{FF2B5EF4-FFF2-40B4-BE49-F238E27FC236}">
                <a16:creationId xmlns:a16="http://schemas.microsoft.com/office/drawing/2014/main" id="{7C8C85ED-F428-4108-86D1-9EF10B453027}"/>
              </a:ext>
            </a:extLst>
          </p:cNvPr>
          <p:cNvSpPr/>
          <p:nvPr/>
        </p:nvSpPr>
        <p:spPr>
          <a:xfrm>
            <a:off x="5627313" y="1943656"/>
            <a:ext cx="382536" cy="3948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53" y="6289"/>
                </a:moveTo>
                <a:cubicBezTo>
                  <a:pt x="15038" y="273"/>
                  <a:pt x="15038" y="273"/>
                  <a:pt x="15038" y="273"/>
                </a:cubicBezTo>
                <a:cubicBezTo>
                  <a:pt x="14765" y="0"/>
                  <a:pt x="14491" y="0"/>
                  <a:pt x="14218" y="0"/>
                </a:cubicBezTo>
                <a:cubicBezTo>
                  <a:pt x="13671" y="0"/>
                  <a:pt x="13397" y="0"/>
                  <a:pt x="13124" y="273"/>
                </a:cubicBezTo>
                <a:cubicBezTo>
                  <a:pt x="273" y="13124"/>
                  <a:pt x="273" y="13124"/>
                  <a:pt x="273" y="13124"/>
                </a:cubicBezTo>
                <a:cubicBezTo>
                  <a:pt x="0" y="13397"/>
                  <a:pt x="0" y="13671"/>
                  <a:pt x="0" y="14218"/>
                </a:cubicBezTo>
                <a:cubicBezTo>
                  <a:pt x="0" y="14491"/>
                  <a:pt x="0" y="14765"/>
                  <a:pt x="273" y="15038"/>
                </a:cubicBezTo>
                <a:cubicBezTo>
                  <a:pt x="6289" y="21327"/>
                  <a:pt x="6289" y="21327"/>
                  <a:pt x="6289" y="21327"/>
                </a:cubicBezTo>
                <a:cubicBezTo>
                  <a:pt x="6562" y="21600"/>
                  <a:pt x="7109" y="21600"/>
                  <a:pt x="7382" y="21600"/>
                </a:cubicBezTo>
                <a:cubicBezTo>
                  <a:pt x="7656" y="21600"/>
                  <a:pt x="8203" y="21600"/>
                  <a:pt x="8476" y="21327"/>
                </a:cubicBezTo>
                <a:cubicBezTo>
                  <a:pt x="21053" y="8476"/>
                  <a:pt x="21053" y="8476"/>
                  <a:pt x="21053" y="8476"/>
                </a:cubicBezTo>
                <a:cubicBezTo>
                  <a:pt x="21327" y="8203"/>
                  <a:pt x="21600" y="7656"/>
                  <a:pt x="21600" y="7382"/>
                </a:cubicBezTo>
                <a:cubicBezTo>
                  <a:pt x="21600" y="7109"/>
                  <a:pt x="21327" y="6562"/>
                  <a:pt x="21053" y="6289"/>
                </a:cubicBezTo>
                <a:close/>
                <a:moveTo>
                  <a:pt x="7656" y="20780"/>
                </a:moveTo>
                <a:cubicBezTo>
                  <a:pt x="7656" y="20780"/>
                  <a:pt x="7382" y="20780"/>
                  <a:pt x="7382" y="20780"/>
                </a:cubicBezTo>
                <a:cubicBezTo>
                  <a:pt x="7382" y="20780"/>
                  <a:pt x="7382" y="20780"/>
                  <a:pt x="7382" y="20780"/>
                </a:cubicBezTo>
                <a:cubicBezTo>
                  <a:pt x="7382" y="20780"/>
                  <a:pt x="7382" y="20780"/>
                  <a:pt x="7382" y="20780"/>
                </a:cubicBezTo>
                <a:cubicBezTo>
                  <a:pt x="7109" y="20780"/>
                  <a:pt x="7109" y="20780"/>
                  <a:pt x="7109" y="20780"/>
                </a:cubicBezTo>
                <a:cubicBezTo>
                  <a:pt x="7109" y="20780"/>
                  <a:pt x="7109" y="20780"/>
                  <a:pt x="6835" y="20506"/>
                </a:cubicBezTo>
                <a:cubicBezTo>
                  <a:pt x="6015" y="19686"/>
                  <a:pt x="6015" y="19686"/>
                  <a:pt x="6015" y="19686"/>
                </a:cubicBezTo>
                <a:cubicBezTo>
                  <a:pt x="6015" y="19413"/>
                  <a:pt x="6015" y="19413"/>
                  <a:pt x="6289" y="19413"/>
                </a:cubicBezTo>
                <a:cubicBezTo>
                  <a:pt x="6562" y="19139"/>
                  <a:pt x="6562" y="19139"/>
                  <a:pt x="6562" y="19139"/>
                </a:cubicBezTo>
                <a:cubicBezTo>
                  <a:pt x="7109" y="18592"/>
                  <a:pt x="7929" y="18592"/>
                  <a:pt x="8476" y="19139"/>
                </a:cubicBezTo>
                <a:cubicBezTo>
                  <a:pt x="8749" y="19413"/>
                  <a:pt x="8749" y="19413"/>
                  <a:pt x="8749" y="19413"/>
                </a:cubicBezTo>
                <a:cubicBezTo>
                  <a:pt x="8749" y="19413"/>
                  <a:pt x="9023" y="19413"/>
                  <a:pt x="9023" y="19413"/>
                </a:cubicBezTo>
                <a:cubicBezTo>
                  <a:pt x="7656" y="20506"/>
                  <a:pt x="7656" y="20506"/>
                  <a:pt x="7656" y="20506"/>
                </a:cubicBezTo>
                <a:cubicBezTo>
                  <a:pt x="7656" y="20780"/>
                  <a:pt x="7656" y="20780"/>
                  <a:pt x="7656" y="20780"/>
                </a:cubicBezTo>
                <a:close/>
                <a:moveTo>
                  <a:pt x="9296" y="18866"/>
                </a:moveTo>
                <a:cubicBezTo>
                  <a:pt x="9023" y="18592"/>
                  <a:pt x="9023" y="18592"/>
                  <a:pt x="9023" y="18592"/>
                </a:cubicBezTo>
                <a:cubicBezTo>
                  <a:pt x="8203" y="17772"/>
                  <a:pt x="6835" y="17772"/>
                  <a:pt x="6015" y="18592"/>
                </a:cubicBezTo>
                <a:cubicBezTo>
                  <a:pt x="5742" y="18866"/>
                  <a:pt x="5742" y="18866"/>
                  <a:pt x="5742" y="18866"/>
                </a:cubicBezTo>
                <a:cubicBezTo>
                  <a:pt x="5742" y="19139"/>
                  <a:pt x="5742" y="19139"/>
                  <a:pt x="5468" y="19139"/>
                </a:cubicBezTo>
                <a:cubicBezTo>
                  <a:pt x="2187" y="15858"/>
                  <a:pt x="2187" y="15858"/>
                  <a:pt x="2187" y="15858"/>
                </a:cubicBezTo>
                <a:cubicBezTo>
                  <a:pt x="2461" y="15858"/>
                  <a:pt x="2461" y="15858"/>
                  <a:pt x="2734" y="15585"/>
                </a:cubicBezTo>
                <a:cubicBezTo>
                  <a:pt x="2734" y="15311"/>
                  <a:pt x="2734" y="15311"/>
                  <a:pt x="2734" y="15311"/>
                </a:cubicBezTo>
                <a:cubicBezTo>
                  <a:pt x="3554" y="14491"/>
                  <a:pt x="3554" y="13397"/>
                  <a:pt x="2734" y="12577"/>
                </a:cubicBezTo>
                <a:cubicBezTo>
                  <a:pt x="2734" y="12304"/>
                  <a:pt x="2734" y="12304"/>
                  <a:pt x="2734" y="12304"/>
                </a:cubicBezTo>
                <a:cubicBezTo>
                  <a:pt x="2461" y="12304"/>
                  <a:pt x="2461" y="12304"/>
                  <a:pt x="2461" y="12030"/>
                </a:cubicBezTo>
                <a:cubicBezTo>
                  <a:pt x="12030" y="2461"/>
                  <a:pt x="12030" y="2461"/>
                  <a:pt x="12030" y="2461"/>
                </a:cubicBezTo>
                <a:cubicBezTo>
                  <a:pt x="12030" y="2461"/>
                  <a:pt x="12304" y="2734"/>
                  <a:pt x="12304" y="2734"/>
                </a:cubicBezTo>
                <a:cubicBezTo>
                  <a:pt x="12577" y="3008"/>
                  <a:pt x="12577" y="3008"/>
                  <a:pt x="12577" y="3008"/>
                </a:cubicBezTo>
                <a:cubicBezTo>
                  <a:pt x="12851" y="3281"/>
                  <a:pt x="13397" y="3554"/>
                  <a:pt x="13944" y="3554"/>
                </a:cubicBezTo>
                <a:cubicBezTo>
                  <a:pt x="14491" y="3554"/>
                  <a:pt x="15038" y="3281"/>
                  <a:pt x="15311" y="3008"/>
                </a:cubicBezTo>
                <a:cubicBezTo>
                  <a:pt x="15585" y="2734"/>
                  <a:pt x="15585" y="2734"/>
                  <a:pt x="15585" y="2734"/>
                </a:cubicBezTo>
                <a:cubicBezTo>
                  <a:pt x="15585" y="2461"/>
                  <a:pt x="15858" y="2461"/>
                  <a:pt x="15858" y="2187"/>
                </a:cubicBezTo>
                <a:cubicBezTo>
                  <a:pt x="19139" y="5742"/>
                  <a:pt x="19139" y="5742"/>
                  <a:pt x="19139" y="5742"/>
                </a:cubicBezTo>
                <a:cubicBezTo>
                  <a:pt x="19139" y="5742"/>
                  <a:pt x="18866" y="5742"/>
                  <a:pt x="18866" y="6015"/>
                </a:cubicBezTo>
                <a:cubicBezTo>
                  <a:pt x="18592" y="6289"/>
                  <a:pt x="18592" y="6289"/>
                  <a:pt x="18592" y="6289"/>
                </a:cubicBezTo>
                <a:cubicBezTo>
                  <a:pt x="18319" y="6562"/>
                  <a:pt x="18046" y="7109"/>
                  <a:pt x="18046" y="7656"/>
                </a:cubicBezTo>
                <a:cubicBezTo>
                  <a:pt x="18046" y="8203"/>
                  <a:pt x="18319" y="8749"/>
                  <a:pt x="18592" y="9023"/>
                </a:cubicBezTo>
                <a:cubicBezTo>
                  <a:pt x="18866" y="9296"/>
                  <a:pt x="18866" y="9296"/>
                  <a:pt x="18866" y="9296"/>
                </a:cubicBezTo>
                <a:cubicBezTo>
                  <a:pt x="18866" y="9296"/>
                  <a:pt x="18866" y="9296"/>
                  <a:pt x="19139" y="9296"/>
                </a:cubicBezTo>
                <a:cubicBezTo>
                  <a:pt x="9296" y="19139"/>
                  <a:pt x="9296" y="19139"/>
                  <a:pt x="9296" y="19139"/>
                </a:cubicBezTo>
                <a:cubicBezTo>
                  <a:pt x="9296" y="18866"/>
                  <a:pt x="9296" y="18866"/>
                  <a:pt x="9296" y="18866"/>
                </a:cubicBezTo>
                <a:close/>
                <a:moveTo>
                  <a:pt x="820" y="13671"/>
                </a:moveTo>
                <a:cubicBezTo>
                  <a:pt x="2187" y="12577"/>
                  <a:pt x="2187" y="12577"/>
                  <a:pt x="2187" y="12577"/>
                </a:cubicBezTo>
                <a:cubicBezTo>
                  <a:pt x="2187" y="12577"/>
                  <a:pt x="2187" y="12577"/>
                  <a:pt x="2187" y="12577"/>
                </a:cubicBezTo>
                <a:cubicBezTo>
                  <a:pt x="2461" y="12851"/>
                  <a:pt x="2461" y="12851"/>
                  <a:pt x="2461" y="12851"/>
                </a:cubicBezTo>
                <a:cubicBezTo>
                  <a:pt x="3008" y="13397"/>
                  <a:pt x="3008" y="14491"/>
                  <a:pt x="2461" y="15038"/>
                </a:cubicBezTo>
                <a:cubicBezTo>
                  <a:pt x="2187" y="15311"/>
                  <a:pt x="2187" y="15311"/>
                  <a:pt x="2187" y="15311"/>
                </a:cubicBezTo>
                <a:cubicBezTo>
                  <a:pt x="2187" y="15311"/>
                  <a:pt x="1914" y="15585"/>
                  <a:pt x="1914" y="15585"/>
                </a:cubicBezTo>
                <a:cubicBezTo>
                  <a:pt x="820" y="14491"/>
                  <a:pt x="820" y="14491"/>
                  <a:pt x="820" y="14491"/>
                </a:cubicBezTo>
                <a:cubicBezTo>
                  <a:pt x="547" y="14218"/>
                  <a:pt x="547" y="13944"/>
                  <a:pt x="820" y="13671"/>
                </a:cubicBezTo>
                <a:close/>
                <a:moveTo>
                  <a:pt x="14491" y="820"/>
                </a:moveTo>
                <a:cubicBezTo>
                  <a:pt x="15585" y="1914"/>
                  <a:pt x="15585" y="1914"/>
                  <a:pt x="15585" y="1914"/>
                </a:cubicBezTo>
                <a:cubicBezTo>
                  <a:pt x="15311" y="1914"/>
                  <a:pt x="15311" y="2187"/>
                  <a:pt x="15311" y="2187"/>
                </a:cubicBezTo>
                <a:cubicBezTo>
                  <a:pt x="15038" y="2461"/>
                  <a:pt x="15038" y="2461"/>
                  <a:pt x="15038" y="2461"/>
                </a:cubicBezTo>
                <a:cubicBezTo>
                  <a:pt x="14765" y="2734"/>
                  <a:pt x="14218" y="3008"/>
                  <a:pt x="13944" y="3008"/>
                </a:cubicBezTo>
                <a:cubicBezTo>
                  <a:pt x="13397" y="3008"/>
                  <a:pt x="13124" y="2734"/>
                  <a:pt x="12851" y="2461"/>
                </a:cubicBezTo>
                <a:cubicBezTo>
                  <a:pt x="12577" y="2187"/>
                  <a:pt x="12577" y="2187"/>
                  <a:pt x="12577" y="2187"/>
                </a:cubicBezTo>
                <a:cubicBezTo>
                  <a:pt x="12577" y="2187"/>
                  <a:pt x="12577" y="2187"/>
                  <a:pt x="12577" y="2187"/>
                </a:cubicBezTo>
                <a:cubicBezTo>
                  <a:pt x="13671" y="820"/>
                  <a:pt x="13671" y="820"/>
                  <a:pt x="13671" y="820"/>
                </a:cubicBezTo>
                <a:cubicBezTo>
                  <a:pt x="13944" y="820"/>
                  <a:pt x="14218" y="820"/>
                  <a:pt x="14491" y="820"/>
                </a:cubicBezTo>
                <a:close/>
                <a:moveTo>
                  <a:pt x="20506" y="7109"/>
                </a:moveTo>
                <a:cubicBezTo>
                  <a:pt x="20780" y="7109"/>
                  <a:pt x="20780" y="7382"/>
                  <a:pt x="20780" y="7382"/>
                </a:cubicBezTo>
                <a:cubicBezTo>
                  <a:pt x="20780" y="7656"/>
                  <a:pt x="20780" y="7656"/>
                  <a:pt x="20506" y="7929"/>
                </a:cubicBezTo>
                <a:cubicBezTo>
                  <a:pt x="19413" y="9023"/>
                  <a:pt x="19413" y="9023"/>
                  <a:pt x="19413" y="9023"/>
                </a:cubicBezTo>
                <a:cubicBezTo>
                  <a:pt x="19413" y="9023"/>
                  <a:pt x="19413" y="9023"/>
                  <a:pt x="19139" y="8749"/>
                </a:cubicBezTo>
                <a:cubicBezTo>
                  <a:pt x="18866" y="8749"/>
                  <a:pt x="18866" y="8749"/>
                  <a:pt x="18866" y="8749"/>
                </a:cubicBezTo>
                <a:cubicBezTo>
                  <a:pt x="18592" y="8476"/>
                  <a:pt x="18592" y="7929"/>
                  <a:pt x="18592" y="7656"/>
                </a:cubicBezTo>
                <a:cubicBezTo>
                  <a:pt x="18592" y="7109"/>
                  <a:pt x="18592" y="6835"/>
                  <a:pt x="18866" y="6562"/>
                </a:cubicBezTo>
                <a:cubicBezTo>
                  <a:pt x="19139" y="6289"/>
                  <a:pt x="19139" y="6289"/>
                  <a:pt x="19139" y="6289"/>
                </a:cubicBezTo>
                <a:cubicBezTo>
                  <a:pt x="19413" y="6289"/>
                  <a:pt x="19413" y="6015"/>
                  <a:pt x="19686" y="6015"/>
                </a:cubicBezTo>
                <a:lnTo>
                  <a:pt x="20506" y="7109"/>
                </a:lnTo>
                <a:close/>
                <a:moveTo>
                  <a:pt x="12851" y="12577"/>
                </a:moveTo>
                <a:cubicBezTo>
                  <a:pt x="12851" y="12577"/>
                  <a:pt x="12851" y="12851"/>
                  <a:pt x="12851" y="12851"/>
                </a:cubicBezTo>
                <a:cubicBezTo>
                  <a:pt x="12851" y="12851"/>
                  <a:pt x="12851" y="12851"/>
                  <a:pt x="12577" y="12851"/>
                </a:cubicBezTo>
                <a:cubicBezTo>
                  <a:pt x="12577" y="12851"/>
                  <a:pt x="12577" y="12851"/>
                  <a:pt x="12577" y="12851"/>
                </a:cubicBezTo>
                <a:cubicBezTo>
                  <a:pt x="12304" y="12577"/>
                  <a:pt x="12304" y="12577"/>
                  <a:pt x="12304" y="12577"/>
                </a:cubicBezTo>
                <a:cubicBezTo>
                  <a:pt x="12030" y="12851"/>
                  <a:pt x="11757" y="12851"/>
                  <a:pt x="11484" y="12851"/>
                </a:cubicBezTo>
                <a:cubicBezTo>
                  <a:pt x="11210" y="12851"/>
                  <a:pt x="10663" y="12851"/>
                  <a:pt x="10663" y="12577"/>
                </a:cubicBezTo>
                <a:cubicBezTo>
                  <a:pt x="10390" y="12304"/>
                  <a:pt x="10390" y="12304"/>
                  <a:pt x="10663" y="12030"/>
                </a:cubicBezTo>
                <a:cubicBezTo>
                  <a:pt x="10663" y="12030"/>
                  <a:pt x="10937" y="12030"/>
                  <a:pt x="10937" y="12030"/>
                </a:cubicBezTo>
                <a:cubicBezTo>
                  <a:pt x="11210" y="12304"/>
                  <a:pt x="11757" y="12304"/>
                  <a:pt x="12030" y="12030"/>
                </a:cubicBezTo>
                <a:cubicBezTo>
                  <a:pt x="12304" y="11757"/>
                  <a:pt x="12304" y="11210"/>
                  <a:pt x="12030" y="10937"/>
                </a:cubicBezTo>
                <a:cubicBezTo>
                  <a:pt x="11757" y="10663"/>
                  <a:pt x="11210" y="10663"/>
                  <a:pt x="10937" y="10937"/>
                </a:cubicBezTo>
                <a:cubicBezTo>
                  <a:pt x="10390" y="11484"/>
                  <a:pt x="9570" y="11484"/>
                  <a:pt x="9023" y="10937"/>
                </a:cubicBezTo>
                <a:cubicBezTo>
                  <a:pt x="8476" y="10663"/>
                  <a:pt x="8476" y="9843"/>
                  <a:pt x="8749" y="9296"/>
                </a:cubicBezTo>
                <a:cubicBezTo>
                  <a:pt x="8476" y="9023"/>
                  <a:pt x="8476" y="9023"/>
                  <a:pt x="8476" y="9023"/>
                </a:cubicBezTo>
                <a:cubicBezTo>
                  <a:pt x="8476" y="9023"/>
                  <a:pt x="8476" y="8749"/>
                  <a:pt x="8476" y="8749"/>
                </a:cubicBezTo>
                <a:cubicBezTo>
                  <a:pt x="8476" y="8476"/>
                  <a:pt x="8749" y="8476"/>
                  <a:pt x="8749" y="8749"/>
                </a:cubicBezTo>
                <a:cubicBezTo>
                  <a:pt x="9296" y="9023"/>
                  <a:pt x="9296" y="9023"/>
                  <a:pt x="9296" y="9023"/>
                </a:cubicBezTo>
                <a:cubicBezTo>
                  <a:pt x="9843" y="8476"/>
                  <a:pt x="10390" y="8749"/>
                  <a:pt x="10937" y="9023"/>
                </a:cubicBezTo>
                <a:cubicBezTo>
                  <a:pt x="10937" y="9296"/>
                  <a:pt x="10937" y="9296"/>
                  <a:pt x="10937" y="9570"/>
                </a:cubicBezTo>
                <a:cubicBezTo>
                  <a:pt x="10937" y="9570"/>
                  <a:pt x="10663" y="9570"/>
                  <a:pt x="10663" y="9570"/>
                </a:cubicBezTo>
                <a:cubicBezTo>
                  <a:pt x="10116" y="9296"/>
                  <a:pt x="9843" y="9296"/>
                  <a:pt x="9296" y="9570"/>
                </a:cubicBezTo>
                <a:cubicBezTo>
                  <a:pt x="9023" y="9843"/>
                  <a:pt x="9023" y="10390"/>
                  <a:pt x="9296" y="10663"/>
                </a:cubicBezTo>
                <a:cubicBezTo>
                  <a:pt x="9843" y="10937"/>
                  <a:pt x="10116" y="10937"/>
                  <a:pt x="10663" y="10663"/>
                </a:cubicBezTo>
                <a:cubicBezTo>
                  <a:pt x="10937" y="10116"/>
                  <a:pt x="12030" y="10116"/>
                  <a:pt x="12304" y="10663"/>
                </a:cubicBezTo>
                <a:cubicBezTo>
                  <a:pt x="12851" y="10937"/>
                  <a:pt x="12851" y="11757"/>
                  <a:pt x="12577" y="12304"/>
                </a:cubicBezTo>
                <a:lnTo>
                  <a:pt x="12851" y="12577"/>
                </a:lnTo>
                <a:close/>
                <a:moveTo>
                  <a:pt x="15038" y="6562"/>
                </a:moveTo>
                <a:cubicBezTo>
                  <a:pt x="13944" y="5468"/>
                  <a:pt x="12030" y="5742"/>
                  <a:pt x="10390" y="6562"/>
                </a:cubicBezTo>
                <a:cubicBezTo>
                  <a:pt x="9296" y="6835"/>
                  <a:pt x="8476" y="7109"/>
                  <a:pt x="7929" y="7929"/>
                </a:cubicBezTo>
                <a:cubicBezTo>
                  <a:pt x="7109" y="8476"/>
                  <a:pt x="6835" y="9296"/>
                  <a:pt x="6562" y="10390"/>
                </a:cubicBezTo>
                <a:cubicBezTo>
                  <a:pt x="5468" y="12304"/>
                  <a:pt x="5468" y="13944"/>
                  <a:pt x="6562" y="15038"/>
                </a:cubicBezTo>
                <a:cubicBezTo>
                  <a:pt x="6835" y="15585"/>
                  <a:pt x="7656" y="15858"/>
                  <a:pt x="8203" y="15858"/>
                </a:cubicBezTo>
                <a:cubicBezTo>
                  <a:pt x="9296" y="15858"/>
                  <a:pt x="10116" y="15311"/>
                  <a:pt x="11210" y="14765"/>
                </a:cubicBezTo>
                <a:cubicBezTo>
                  <a:pt x="12030" y="14765"/>
                  <a:pt x="12851" y="14491"/>
                  <a:pt x="13671" y="13671"/>
                </a:cubicBezTo>
                <a:cubicBezTo>
                  <a:pt x="14218" y="13124"/>
                  <a:pt x="14765" y="12030"/>
                  <a:pt x="14765" y="11210"/>
                </a:cubicBezTo>
                <a:cubicBezTo>
                  <a:pt x="15858" y="9296"/>
                  <a:pt x="15858" y="7382"/>
                  <a:pt x="15038" y="6562"/>
                </a:cubicBezTo>
                <a:close/>
                <a:moveTo>
                  <a:pt x="14491" y="6835"/>
                </a:moveTo>
                <a:cubicBezTo>
                  <a:pt x="15311" y="7656"/>
                  <a:pt x="15311" y="8749"/>
                  <a:pt x="14765" y="10116"/>
                </a:cubicBezTo>
                <a:cubicBezTo>
                  <a:pt x="14765" y="9843"/>
                  <a:pt x="14765" y="9843"/>
                  <a:pt x="14765" y="9570"/>
                </a:cubicBezTo>
                <a:cubicBezTo>
                  <a:pt x="14765" y="9570"/>
                  <a:pt x="14765" y="9570"/>
                  <a:pt x="14491" y="9296"/>
                </a:cubicBezTo>
                <a:cubicBezTo>
                  <a:pt x="14491" y="9296"/>
                  <a:pt x="14491" y="9023"/>
                  <a:pt x="14491" y="9023"/>
                </a:cubicBezTo>
                <a:cubicBezTo>
                  <a:pt x="14491" y="9023"/>
                  <a:pt x="14218" y="8749"/>
                  <a:pt x="14218" y="8749"/>
                </a:cubicBezTo>
                <a:cubicBezTo>
                  <a:pt x="14218" y="8476"/>
                  <a:pt x="14218" y="8476"/>
                  <a:pt x="14218" y="8476"/>
                </a:cubicBezTo>
                <a:cubicBezTo>
                  <a:pt x="13944" y="8203"/>
                  <a:pt x="13944" y="7929"/>
                  <a:pt x="13671" y="7929"/>
                </a:cubicBezTo>
                <a:cubicBezTo>
                  <a:pt x="13397" y="7656"/>
                  <a:pt x="13397" y="7656"/>
                  <a:pt x="13124" y="7382"/>
                </a:cubicBezTo>
                <a:cubicBezTo>
                  <a:pt x="13124" y="7382"/>
                  <a:pt x="12851" y="7382"/>
                  <a:pt x="12851" y="7109"/>
                </a:cubicBezTo>
                <a:cubicBezTo>
                  <a:pt x="12851" y="7109"/>
                  <a:pt x="12577" y="7109"/>
                  <a:pt x="12577" y="7109"/>
                </a:cubicBezTo>
                <a:cubicBezTo>
                  <a:pt x="12304" y="7109"/>
                  <a:pt x="12304" y="6835"/>
                  <a:pt x="12030" y="6835"/>
                </a:cubicBezTo>
                <a:cubicBezTo>
                  <a:pt x="12030" y="6835"/>
                  <a:pt x="12030" y="6835"/>
                  <a:pt x="12030" y="6835"/>
                </a:cubicBezTo>
                <a:cubicBezTo>
                  <a:pt x="11757" y="6835"/>
                  <a:pt x="11757" y="6835"/>
                  <a:pt x="11484" y="6835"/>
                </a:cubicBezTo>
                <a:cubicBezTo>
                  <a:pt x="12851" y="6289"/>
                  <a:pt x="13944" y="6289"/>
                  <a:pt x="14491" y="6835"/>
                </a:cubicBezTo>
                <a:close/>
                <a:moveTo>
                  <a:pt x="6835" y="14765"/>
                </a:moveTo>
                <a:cubicBezTo>
                  <a:pt x="6289" y="13944"/>
                  <a:pt x="6289" y="12851"/>
                  <a:pt x="6562" y="11484"/>
                </a:cubicBezTo>
                <a:cubicBezTo>
                  <a:pt x="6562" y="11757"/>
                  <a:pt x="6835" y="11757"/>
                  <a:pt x="6835" y="12030"/>
                </a:cubicBezTo>
                <a:cubicBezTo>
                  <a:pt x="6835" y="12030"/>
                  <a:pt x="6835" y="12030"/>
                  <a:pt x="6835" y="12304"/>
                </a:cubicBezTo>
                <a:cubicBezTo>
                  <a:pt x="6835" y="12304"/>
                  <a:pt x="6835" y="12304"/>
                  <a:pt x="7109" y="12577"/>
                </a:cubicBezTo>
                <a:cubicBezTo>
                  <a:pt x="7109" y="12577"/>
                  <a:pt x="7109" y="12851"/>
                  <a:pt x="7109" y="12851"/>
                </a:cubicBezTo>
                <a:cubicBezTo>
                  <a:pt x="7109" y="12851"/>
                  <a:pt x="7382" y="13124"/>
                  <a:pt x="7382" y="13124"/>
                </a:cubicBezTo>
                <a:cubicBezTo>
                  <a:pt x="7382" y="13397"/>
                  <a:pt x="7656" y="13397"/>
                  <a:pt x="7929" y="13671"/>
                </a:cubicBezTo>
                <a:cubicBezTo>
                  <a:pt x="7929" y="13944"/>
                  <a:pt x="8203" y="13944"/>
                  <a:pt x="8476" y="14218"/>
                </a:cubicBezTo>
                <a:cubicBezTo>
                  <a:pt x="8476" y="14218"/>
                  <a:pt x="8476" y="14218"/>
                  <a:pt x="8476" y="14218"/>
                </a:cubicBezTo>
                <a:cubicBezTo>
                  <a:pt x="8749" y="14491"/>
                  <a:pt x="8749" y="14491"/>
                  <a:pt x="9023" y="14491"/>
                </a:cubicBezTo>
                <a:cubicBezTo>
                  <a:pt x="9023" y="14491"/>
                  <a:pt x="9296" y="14491"/>
                  <a:pt x="9296" y="14765"/>
                </a:cubicBezTo>
                <a:cubicBezTo>
                  <a:pt x="9296" y="14765"/>
                  <a:pt x="9570" y="14765"/>
                  <a:pt x="9570" y="14765"/>
                </a:cubicBezTo>
                <a:cubicBezTo>
                  <a:pt x="9570" y="14765"/>
                  <a:pt x="9843" y="14765"/>
                  <a:pt x="9843" y="14765"/>
                </a:cubicBezTo>
                <a:cubicBezTo>
                  <a:pt x="8749" y="15311"/>
                  <a:pt x="7382" y="15311"/>
                  <a:pt x="6835" y="14765"/>
                </a:cubicBezTo>
                <a:close/>
                <a:moveTo>
                  <a:pt x="13397" y="13397"/>
                </a:moveTo>
                <a:cubicBezTo>
                  <a:pt x="12577" y="13944"/>
                  <a:pt x="12030" y="14218"/>
                  <a:pt x="10937" y="14218"/>
                </a:cubicBezTo>
                <a:cubicBezTo>
                  <a:pt x="10937" y="14218"/>
                  <a:pt x="10937" y="14218"/>
                  <a:pt x="10937" y="14218"/>
                </a:cubicBezTo>
                <a:cubicBezTo>
                  <a:pt x="10937" y="14491"/>
                  <a:pt x="10663" y="14491"/>
                  <a:pt x="10390" y="14218"/>
                </a:cubicBezTo>
                <a:cubicBezTo>
                  <a:pt x="10390" y="14218"/>
                  <a:pt x="10390" y="14218"/>
                  <a:pt x="10390" y="14218"/>
                </a:cubicBezTo>
                <a:cubicBezTo>
                  <a:pt x="10116" y="14218"/>
                  <a:pt x="9843" y="14218"/>
                  <a:pt x="9570" y="14218"/>
                </a:cubicBezTo>
                <a:cubicBezTo>
                  <a:pt x="9570" y="14218"/>
                  <a:pt x="9570" y="14218"/>
                  <a:pt x="9570" y="14218"/>
                </a:cubicBezTo>
                <a:cubicBezTo>
                  <a:pt x="9296" y="13944"/>
                  <a:pt x="9023" y="13944"/>
                  <a:pt x="8749" y="13944"/>
                </a:cubicBezTo>
                <a:cubicBezTo>
                  <a:pt x="8749" y="13944"/>
                  <a:pt x="8749" y="13944"/>
                  <a:pt x="8749" y="13671"/>
                </a:cubicBezTo>
                <a:cubicBezTo>
                  <a:pt x="8476" y="13671"/>
                  <a:pt x="8476" y="13397"/>
                  <a:pt x="8203" y="13397"/>
                </a:cubicBezTo>
                <a:cubicBezTo>
                  <a:pt x="7929" y="13124"/>
                  <a:pt x="7929" y="12851"/>
                  <a:pt x="7656" y="12851"/>
                </a:cubicBezTo>
                <a:cubicBezTo>
                  <a:pt x="7656" y="12577"/>
                  <a:pt x="7656" y="12577"/>
                  <a:pt x="7656" y="12577"/>
                </a:cubicBezTo>
                <a:cubicBezTo>
                  <a:pt x="7656" y="12304"/>
                  <a:pt x="7382" y="12304"/>
                  <a:pt x="7382" y="12030"/>
                </a:cubicBezTo>
                <a:cubicBezTo>
                  <a:pt x="7382" y="12030"/>
                  <a:pt x="7382" y="12030"/>
                  <a:pt x="7382" y="12030"/>
                </a:cubicBezTo>
                <a:cubicBezTo>
                  <a:pt x="7109" y="11484"/>
                  <a:pt x="7109" y="10937"/>
                  <a:pt x="7109" y="10390"/>
                </a:cubicBezTo>
                <a:cubicBezTo>
                  <a:pt x="7109" y="10390"/>
                  <a:pt x="7109" y="10390"/>
                  <a:pt x="7109" y="10390"/>
                </a:cubicBezTo>
                <a:cubicBezTo>
                  <a:pt x="7382" y="9570"/>
                  <a:pt x="7656" y="8749"/>
                  <a:pt x="8203" y="8203"/>
                </a:cubicBezTo>
                <a:cubicBezTo>
                  <a:pt x="8749" y="7656"/>
                  <a:pt x="9570" y="7382"/>
                  <a:pt x="10390" y="7109"/>
                </a:cubicBezTo>
                <a:cubicBezTo>
                  <a:pt x="10390" y="7109"/>
                  <a:pt x="10390" y="7109"/>
                  <a:pt x="10390" y="7109"/>
                </a:cubicBezTo>
                <a:cubicBezTo>
                  <a:pt x="10937" y="7109"/>
                  <a:pt x="11484" y="7109"/>
                  <a:pt x="12030" y="7382"/>
                </a:cubicBezTo>
                <a:cubicBezTo>
                  <a:pt x="12030" y="7382"/>
                  <a:pt x="12030" y="7382"/>
                  <a:pt x="12030" y="7382"/>
                </a:cubicBezTo>
                <a:cubicBezTo>
                  <a:pt x="12304" y="7382"/>
                  <a:pt x="12304" y="7656"/>
                  <a:pt x="12577" y="7656"/>
                </a:cubicBezTo>
                <a:cubicBezTo>
                  <a:pt x="12577" y="7656"/>
                  <a:pt x="12577" y="7656"/>
                  <a:pt x="12577" y="7656"/>
                </a:cubicBezTo>
                <a:cubicBezTo>
                  <a:pt x="12851" y="7929"/>
                  <a:pt x="13124" y="7929"/>
                  <a:pt x="13397" y="8203"/>
                </a:cubicBezTo>
                <a:cubicBezTo>
                  <a:pt x="13397" y="8476"/>
                  <a:pt x="13671" y="8749"/>
                  <a:pt x="13671" y="8749"/>
                </a:cubicBezTo>
                <a:cubicBezTo>
                  <a:pt x="13671" y="8749"/>
                  <a:pt x="13671" y="9023"/>
                  <a:pt x="13671" y="9023"/>
                </a:cubicBezTo>
                <a:cubicBezTo>
                  <a:pt x="13944" y="9023"/>
                  <a:pt x="13944" y="9296"/>
                  <a:pt x="14218" y="9570"/>
                </a:cubicBezTo>
                <a:cubicBezTo>
                  <a:pt x="14218" y="9570"/>
                  <a:pt x="14218" y="9570"/>
                  <a:pt x="14218" y="9570"/>
                </a:cubicBezTo>
                <a:cubicBezTo>
                  <a:pt x="14218" y="9843"/>
                  <a:pt x="14218" y="10116"/>
                  <a:pt x="14218" y="10390"/>
                </a:cubicBezTo>
                <a:cubicBezTo>
                  <a:pt x="14218" y="10390"/>
                  <a:pt x="14218" y="10390"/>
                  <a:pt x="14218" y="10390"/>
                </a:cubicBezTo>
                <a:cubicBezTo>
                  <a:pt x="14218" y="10663"/>
                  <a:pt x="14218" y="10937"/>
                  <a:pt x="14218" y="11210"/>
                </a:cubicBezTo>
                <a:cubicBezTo>
                  <a:pt x="14218" y="11210"/>
                  <a:pt x="14218" y="11210"/>
                  <a:pt x="14218" y="11210"/>
                </a:cubicBezTo>
                <a:cubicBezTo>
                  <a:pt x="14218" y="12030"/>
                  <a:pt x="13944" y="12851"/>
                  <a:pt x="13397" y="1339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2" name="Shape">
            <a:extLst>
              <a:ext uri="{FF2B5EF4-FFF2-40B4-BE49-F238E27FC236}">
                <a16:creationId xmlns:a16="http://schemas.microsoft.com/office/drawing/2014/main" id="{CD57CA19-0E3D-424F-A29E-FA89A3C8F0F4}"/>
              </a:ext>
            </a:extLst>
          </p:cNvPr>
          <p:cNvSpPr/>
          <p:nvPr/>
        </p:nvSpPr>
        <p:spPr>
          <a:xfrm>
            <a:off x="4318536" y="1978432"/>
            <a:ext cx="368217" cy="3252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105" y="10966"/>
                </a:moveTo>
                <a:cubicBezTo>
                  <a:pt x="7389" y="11298"/>
                  <a:pt x="7389" y="11298"/>
                  <a:pt x="7389" y="11298"/>
                </a:cubicBezTo>
                <a:cubicBezTo>
                  <a:pt x="7674" y="11298"/>
                  <a:pt x="7958" y="10966"/>
                  <a:pt x="8526" y="10634"/>
                </a:cubicBezTo>
                <a:cubicBezTo>
                  <a:pt x="8811" y="10966"/>
                  <a:pt x="9379" y="11298"/>
                  <a:pt x="9663" y="11631"/>
                </a:cubicBezTo>
                <a:cubicBezTo>
                  <a:pt x="9947" y="11963"/>
                  <a:pt x="9947" y="11963"/>
                  <a:pt x="10232" y="12295"/>
                </a:cubicBezTo>
                <a:cubicBezTo>
                  <a:pt x="10232" y="12295"/>
                  <a:pt x="10516" y="12960"/>
                  <a:pt x="10516" y="13292"/>
                </a:cubicBezTo>
                <a:cubicBezTo>
                  <a:pt x="10516" y="14289"/>
                  <a:pt x="10232" y="14622"/>
                  <a:pt x="9947" y="14954"/>
                </a:cubicBezTo>
                <a:cubicBezTo>
                  <a:pt x="9663" y="14954"/>
                  <a:pt x="9095" y="15286"/>
                  <a:pt x="8526" y="15286"/>
                </a:cubicBezTo>
                <a:cubicBezTo>
                  <a:pt x="8526" y="15286"/>
                  <a:pt x="8242" y="15618"/>
                  <a:pt x="8242" y="15618"/>
                </a:cubicBezTo>
                <a:cubicBezTo>
                  <a:pt x="8526" y="15951"/>
                  <a:pt x="8526" y="15951"/>
                  <a:pt x="8526" y="15951"/>
                </a:cubicBezTo>
                <a:cubicBezTo>
                  <a:pt x="13642" y="15951"/>
                  <a:pt x="13642" y="15951"/>
                  <a:pt x="13642" y="15951"/>
                </a:cubicBezTo>
                <a:cubicBezTo>
                  <a:pt x="13926" y="15951"/>
                  <a:pt x="13926" y="15951"/>
                  <a:pt x="13926" y="15618"/>
                </a:cubicBezTo>
                <a:cubicBezTo>
                  <a:pt x="13926" y="15618"/>
                  <a:pt x="13926" y="15286"/>
                  <a:pt x="13926" y="15286"/>
                </a:cubicBezTo>
                <a:cubicBezTo>
                  <a:pt x="13358" y="15286"/>
                  <a:pt x="12789" y="14954"/>
                  <a:pt x="12505" y="14954"/>
                </a:cubicBezTo>
                <a:cubicBezTo>
                  <a:pt x="12221" y="14622"/>
                  <a:pt x="11937" y="14289"/>
                  <a:pt x="11937" y="13292"/>
                </a:cubicBezTo>
                <a:cubicBezTo>
                  <a:pt x="11937" y="12960"/>
                  <a:pt x="11937" y="12295"/>
                  <a:pt x="12221" y="12295"/>
                </a:cubicBezTo>
                <a:cubicBezTo>
                  <a:pt x="12221" y="11963"/>
                  <a:pt x="12505" y="11963"/>
                  <a:pt x="12505" y="11631"/>
                </a:cubicBezTo>
                <a:cubicBezTo>
                  <a:pt x="13074" y="11298"/>
                  <a:pt x="13642" y="10966"/>
                  <a:pt x="13926" y="10634"/>
                </a:cubicBezTo>
                <a:cubicBezTo>
                  <a:pt x="14211" y="10966"/>
                  <a:pt x="14495" y="11298"/>
                  <a:pt x="14779" y="11298"/>
                </a:cubicBezTo>
                <a:cubicBezTo>
                  <a:pt x="14779" y="11298"/>
                  <a:pt x="15063" y="11298"/>
                  <a:pt x="15063" y="10966"/>
                </a:cubicBezTo>
                <a:cubicBezTo>
                  <a:pt x="15916" y="10302"/>
                  <a:pt x="17053" y="9305"/>
                  <a:pt x="17053" y="8308"/>
                </a:cubicBezTo>
                <a:cubicBezTo>
                  <a:pt x="17053" y="5649"/>
                  <a:pt x="17053" y="5649"/>
                  <a:pt x="17053" y="5649"/>
                </a:cubicBezTo>
                <a:cubicBezTo>
                  <a:pt x="17053" y="5317"/>
                  <a:pt x="16768" y="4985"/>
                  <a:pt x="16768" y="4985"/>
                </a:cubicBezTo>
                <a:cubicBezTo>
                  <a:pt x="14495" y="4985"/>
                  <a:pt x="14495" y="4985"/>
                  <a:pt x="14495" y="4985"/>
                </a:cubicBezTo>
                <a:cubicBezTo>
                  <a:pt x="14495" y="4320"/>
                  <a:pt x="14495" y="4320"/>
                  <a:pt x="14495" y="4320"/>
                </a:cubicBezTo>
                <a:cubicBezTo>
                  <a:pt x="14495" y="4320"/>
                  <a:pt x="14495" y="3988"/>
                  <a:pt x="14211" y="3988"/>
                </a:cubicBezTo>
                <a:cubicBezTo>
                  <a:pt x="7958" y="3988"/>
                  <a:pt x="7958" y="3988"/>
                  <a:pt x="7958" y="3988"/>
                </a:cubicBezTo>
                <a:cubicBezTo>
                  <a:pt x="7958" y="3988"/>
                  <a:pt x="7674" y="3988"/>
                  <a:pt x="7674" y="4320"/>
                </a:cubicBezTo>
                <a:cubicBezTo>
                  <a:pt x="7674" y="4320"/>
                  <a:pt x="7674" y="4320"/>
                  <a:pt x="7674" y="4320"/>
                </a:cubicBezTo>
                <a:cubicBezTo>
                  <a:pt x="7674" y="4985"/>
                  <a:pt x="7674" y="4985"/>
                  <a:pt x="7674" y="4985"/>
                </a:cubicBezTo>
                <a:cubicBezTo>
                  <a:pt x="5684" y="4985"/>
                  <a:pt x="5684" y="4985"/>
                  <a:pt x="5684" y="4985"/>
                </a:cubicBezTo>
                <a:cubicBezTo>
                  <a:pt x="5400" y="4985"/>
                  <a:pt x="5116" y="5317"/>
                  <a:pt x="5116" y="5649"/>
                </a:cubicBezTo>
                <a:cubicBezTo>
                  <a:pt x="5116" y="8308"/>
                  <a:pt x="5116" y="8308"/>
                  <a:pt x="5116" y="8308"/>
                </a:cubicBezTo>
                <a:cubicBezTo>
                  <a:pt x="5116" y="9305"/>
                  <a:pt x="6253" y="10302"/>
                  <a:pt x="7105" y="10966"/>
                </a:cubicBezTo>
                <a:close/>
                <a:moveTo>
                  <a:pt x="16200" y="5982"/>
                </a:moveTo>
                <a:cubicBezTo>
                  <a:pt x="16200" y="8308"/>
                  <a:pt x="16200" y="8308"/>
                  <a:pt x="16200" y="8308"/>
                </a:cubicBezTo>
                <a:cubicBezTo>
                  <a:pt x="16200" y="8640"/>
                  <a:pt x="16200" y="8972"/>
                  <a:pt x="14779" y="10302"/>
                </a:cubicBezTo>
                <a:cubicBezTo>
                  <a:pt x="14779" y="9969"/>
                  <a:pt x="14495" y="9969"/>
                  <a:pt x="14495" y="9637"/>
                </a:cubicBezTo>
                <a:cubicBezTo>
                  <a:pt x="14495" y="9637"/>
                  <a:pt x="14495" y="9305"/>
                  <a:pt x="14495" y="8972"/>
                </a:cubicBezTo>
                <a:cubicBezTo>
                  <a:pt x="14495" y="5982"/>
                  <a:pt x="14495" y="5982"/>
                  <a:pt x="14495" y="5982"/>
                </a:cubicBezTo>
                <a:lnTo>
                  <a:pt x="16200" y="5982"/>
                </a:lnTo>
                <a:close/>
                <a:moveTo>
                  <a:pt x="13926" y="4652"/>
                </a:moveTo>
                <a:cubicBezTo>
                  <a:pt x="13926" y="5317"/>
                  <a:pt x="13926" y="5317"/>
                  <a:pt x="13926" y="5317"/>
                </a:cubicBezTo>
                <a:cubicBezTo>
                  <a:pt x="13926" y="5317"/>
                  <a:pt x="13926" y="5317"/>
                  <a:pt x="13926" y="5649"/>
                </a:cubicBezTo>
                <a:cubicBezTo>
                  <a:pt x="13926" y="5649"/>
                  <a:pt x="13926" y="5982"/>
                  <a:pt x="13926" y="5982"/>
                </a:cubicBezTo>
                <a:cubicBezTo>
                  <a:pt x="13926" y="8972"/>
                  <a:pt x="13926" y="8972"/>
                  <a:pt x="13926" y="8972"/>
                </a:cubicBezTo>
                <a:cubicBezTo>
                  <a:pt x="13926" y="9305"/>
                  <a:pt x="13926" y="9305"/>
                  <a:pt x="13926" y="9637"/>
                </a:cubicBezTo>
                <a:cubicBezTo>
                  <a:pt x="13926" y="9637"/>
                  <a:pt x="13642" y="9637"/>
                  <a:pt x="13642" y="9637"/>
                </a:cubicBezTo>
                <a:cubicBezTo>
                  <a:pt x="13642" y="9637"/>
                  <a:pt x="13642" y="9969"/>
                  <a:pt x="13642" y="9969"/>
                </a:cubicBezTo>
                <a:cubicBezTo>
                  <a:pt x="13358" y="10302"/>
                  <a:pt x="12789" y="10966"/>
                  <a:pt x="12221" y="11298"/>
                </a:cubicBezTo>
                <a:cubicBezTo>
                  <a:pt x="12221" y="11298"/>
                  <a:pt x="11937" y="11631"/>
                  <a:pt x="11653" y="11631"/>
                </a:cubicBezTo>
                <a:cubicBezTo>
                  <a:pt x="11653" y="11631"/>
                  <a:pt x="11653" y="11631"/>
                  <a:pt x="11653" y="11631"/>
                </a:cubicBezTo>
                <a:cubicBezTo>
                  <a:pt x="11653" y="11963"/>
                  <a:pt x="11368" y="12628"/>
                  <a:pt x="11368" y="13292"/>
                </a:cubicBezTo>
                <a:cubicBezTo>
                  <a:pt x="11368" y="14289"/>
                  <a:pt x="11653" y="14954"/>
                  <a:pt x="12221" y="15286"/>
                </a:cubicBezTo>
                <a:cubicBezTo>
                  <a:pt x="10232" y="15286"/>
                  <a:pt x="10232" y="15286"/>
                  <a:pt x="10232" y="15286"/>
                </a:cubicBezTo>
                <a:cubicBezTo>
                  <a:pt x="10516" y="14954"/>
                  <a:pt x="11084" y="14289"/>
                  <a:pt x="11084" y="13292"/>
                </a:cubicBezTo>
                <a:cubicBezTo>
                  <a:pt x="11084" y="12628"/>
                  <a:pt x="10800" y="12295"/>
                  <a:pt x="10800" y="11963"/>
                </a:cubicBezTo>
                <a:cubicBezTo>
                  <a:pt x="10800" y="11631"/>
                  <a:pt x="10516" y="11631"/>
                  <a:pt x="10516" y="11631"/>
                </a:cubicBezTo>
                <a:cubicBezTo>
                  <a:pt x="10516" y="11631"/>
                  <a:pt x="10232" y="11298"/>
                  <a:pt x="9947" y="11298"/>
                </a:cubicBezTo>
                <a:cubicBezTo>
                  <a:pt x="9663" y="10966"/>
                  <a:pt x="8811" y="10302"/>
                  <a:pt x="8526" y="9637"/>
                </a:cubicBezTo>
                <a:cubicBezTo>
                  <a:pt x="8526" y="9637"/>
                  <a:pt x="8526" y="9637"/>
                  <a:pt x="8526" y="9637"/>
                </a:cubicBezTo>
                <a:cubicBezTo>
                  <a:pt x="8526" y="9637"/>
                  <a:pt x="8526" y="9637"/>
                  <a:pt x="8526" y="9637"/>
                </a:cubicBezTo>
                <a:cubicBezTo>
                  <a:pt x="8242" y="9305"/>
                  <a:pt x="8242" y="8972"/>
                  <a:pt x="8242" y="8972"/>
                </a:cubicBezTo>
                <a:cubicBezTo>
                  <a:pt x="8242" y="5982"/>
                  <a:pt x="8242" y="5982"/>
                  <a:pt x="8242" y="5982"/>
                </a:cubicBezTo>
                <a:cubicBezTo>
                  <a:pt x="8242" y="5982"/>
                  <a:pt x="8242" y="5649"/>
                  <a:pt x="8242" y="5649"/>
                </a:cubicBezTo>
                <a:cubicBezTo>
                  <a:pt x="8242" y="5317"/>
                  <a:pt x="8242" y="5317"/>
                  <a:pt x="8242" y="5317"/>
                </a:cubicBezTo>
                <a:cubicBezTo>
                  <a:pt x="8242" y="4652"/>
                  <a:pt x="8242" y="4652"/>
                  <a:pt x="8242" y="4652"/>
                </a:cubicBezTo>
                <a:lnTo>
                  <a:pt x="13926" y="4652"/>
                </a:lnTo>
                <a:close/>
                <a:moveTo>
                  <a:pt x="5968" y="5982"/>
                </a:moveTo>
                <a:cubicBezTo>
                  <a:pt x="7674" y="5982"/>
                  <a:pt x="7674" y="5982"/>
                  <a:pt x="7674" y="5982"/>
                </a:cubicBezTo>
                <a:cubicBezTo>
                  <a:pt x="7674" y="8972"/>
                  <a:pt x="7674" y="8972"/>
                  <a:pt x="7674" y="8972"/>
                </a:cubicBezTo>
                <a:cubicBezTo>
                  <a:pt x="7674" y="9305"/>
                  <a:pt x="7674" y="9637"/>
                  <a:pt x="7958" y="9637"/>
                </a:cubicBezTo>
                <a:cubicBezTo>
                  <a:pt x="7674" y="9969"/>
                  <a:pt x="7674" y="9969"/>
                  <a:pt x="7674" y="10302"/>
                </a:cubicBezTo>
                <a:cubicBezTo>
                  <a:pt x="6253" y="8972"/>
                  <a:pt x="5968" y="8640"/>
                  <a:pt x="5968" y="8308"/>
                </a:cubicBezTo>
                <a:lnTo>
                  <a:pt x="5968" y="5982"/>
                </a:lnTo>
                <a:close/>
                <a:moveTo>
                  <a:pt x="10800" y="8972"/>
                </a:moveTo>
                <a:cubicBezTo>
                  <a:pt x="10800" y="6314"/>
                  <a:pt x="10800" y="6314"/>
                  <a:pt x="10800" y="6314"/>
                </a:cubicBezTo>
                <a:cubicBezTo>
                  <a:pt x="10516" y="6646"/>
                  <a:pt x="10516" y="6646"/>
                  <a:pt x="10516" y="6646"/>
                </a:cubicBezTo>
                <a:cubicBezTo>
                  <a:pt x="10516" y="6978"/>
                  <a:pt x="10232" y="6978"/>
                  <a:pt x="10232" y="6646"/>
                </a:cubicBezTo>
                <a:cubicBezTo>
                  <a:pt x="9947" y="6646"/>
                  <a:pt x="10232" y="6314"/>
                  <a:pt x="10232" y="6314"/>
                </a:cubicBezTo>
                <a:cubicBezTo>
                  <a:pt x="11084" y="5649"/>
                  <a:pt x="11084" y="5649"/>
                  <a:pt x="11084" y="5649"/>
                </a:cubicBezTo>
                <a:cubicBezTo>
                  <a:pt x="11084" y="5317"/>
                  <a:pt x="11084" y="5317"/>
                  <a:pt x="11368" y="5317"/>
                </a:cubicBezTo>
                <a:cubicBezTo>
                  <a:pt x="11368" y="5649"/>
                  <a:pt x="11368" y="5649"/>
                  <a:pt x="11368" y="5649"/>
                </a:cubicBezTo>
                <a:cubicBezTo>
                  <a:pt x="11368" y="8972"/>
                  <a:pt x="11368" y="8972"/>
                  <a:pt x="11368" y="8972"/>
                </a:cubicBezTo>
                <a:cubicBezTo>
                  <a:pt x="11937" y="8972"/>
                  <a:pt x="11937" y="8972"/>
                  <a:pt x="11937" y="8972"/>
                </a:cubicBezTo>
                <a:cubicBezTo>
                  <a:pt x="11937" y="8972"/>
                  <a:pt x="12221" y="9305"/>
                  <a:pt x="12221" y="9305"/>
                </a:cubicBezTo>
                <a:cubicBezTo>
                  <a:pt x="12221" y="9637"/>
                  <a:pt x="11937" y="9637"/>
                  <a:pt x="11937" y="9637"/>
                </a:cubicBezTo>
                <a:cubicBezTo>
                  <a:pt x="10516" y="9637"/>
                  <a:pt x="10516" y="9637"/>
                  <a:pt x="10516" y="9637"/>
                </a:cubicBezTo>
                <a:cubicBezTo>
                  <a:pt x="10232" y="9637"/>
                  <a:pt x="10232" y="9637"/>
                  <a:pt x="10232" y="9305"/>
                </a:cubicBezTo>
                <a:cubicBezTo>
                  <a:pt x="10232" y="9305"/>
                  <a:pt x="10232" y="8972"/>
                  <a:pt x="10516" y="8972"/>
                </a:cubicBezTo>
                <a:lnTo>
                  <a:pt x="10800" y="8972"/>
                </a:lnTo>
                <a:close/>
                <a:moveTo>
                  <a:pt x="7389" y="18277"/>
                </a:moveTo>
                <a:cubicBezTo>
                  <a:pt x="7105" y="18277"/>
                  <a:pt x="7105" y="18277"/>
                  <a:pt x="7105" y="17945"/>
                </a:cubicBezTo>
                <a:cubicBezTo>
                  <a:pt x="7105" y="17945"/>
                  <a:pt x="6821" y="17612"/>
                  <a:pt x="6821" y="17280"/>
                </a:cubicBezTo>
                <a:cubicBezTo>
                  <a:pt x="7389" y="16615"/>
                  <a:pt x="7389" y="16615"/>
                  <a:pt x="7389" y="16615"/>
                </a:cubicBezTo>
                <a:cubicBezTo>
                  <a:pt x="7389" y="16615"/>
                  <a:pt x="7389" y="16948"/>
                  <a:pt x="7389" y="16948"/>
                </a:cubicBezTo>
                <a:cubicBezTo>
                  <a:pt x="7674" y="17612"/>
                  <a:pt x="7389" y="18277"/>
                  <a:pt x="7389" y="18277"/>
                </a:cubicBezTo>
                <a:close/>
                <a:moveTo>
                  <a:pt x="4547" y="17612"/>
                </a:moveTo>
                <a:cubicBezTo>
                  <a:pt x="4263" y="17612"/>
                  <a:pt x="3979" y="17612"/>
                  <a:pt x="3695" y="17280"/>
                </a:cubicBezTo>
                <a:cubicBezTo>
                  <a:pt x="3411" y="17280"/>
                  <a:pt x="3126" y="16948"/>
                  <a:pt x="3126" y="16948"/>
                </a:cubicBezTo>
                <a:cubicBezTo>
                  <a:pt x="3126" y="16948"/>
                  <a:pt x="3979" y="16615"/>
                  <a:pt x="4547" y="16615"/>
                </a:cubicBezTo>
                <a:cubicBezTo>
                  <a:pt x="4832" y="16615"/>
                  <a:pt x="5116" y="16948"/>
                  <a:pt x="5400" y="16948"/>
                </a:cubicBezTo>
                <a:cubicBezTo>
                  <a:pt x="5400" y="16948"/>
                  <a:pt x="5684" y="17280"/>
                  <a:pt x="5684" y="17280"/>
                </a:cubicBezTo>
                <a:cubicBezTo>
                  <a:pt x="5684" y="17280"/>
                  <a:pt x="5400" y="17612"/>
                  <a:pt x="4547" y="17612"/>
                </a:cubicBezTo>
                <a:close/>
                <a:moveTo>
                  <a:pt x="5684" y="16948"/>
                </a:moveTo>
                <a:cubicBezTo>
                  <a:pt x="5684" y="16948"/>
                  <a:pt x="5684" y="16948"/>
                  <a:pt x="5684" y="16948"/>
                </a:cubicBezTo>
                <a:cubicBezTo>
                  <a:pt x="5684" y="16948"/>
                  <a:pt x="5684" y="16615"/>
                  <a:pt x="5684" y="16615"/>
                </a:cubicBezTo>
                <a:cubicBezTo>
                  <a:pt x="5400" y="16615"/>
                  <a:pt x="5400" y="16283"/>
                  <a:pt x="5400" y="15951"/>
                </a:cubicBezTo>
                <a:cubicBezTo>
                  <a:pt x="5400" y="15286"/>
                  <a:pt x="5968" y="14289"/>
                  <a:pt x="5968" y="14289"/>
                </a:cubicBezTo>
                <a:cubicBezTo>
                  <a:pt x="5968" y="14289"/>
                  <a:pt x="5968" y="14622"/>
                  <a:pt x="5968" y="14954"/>
                </a:cubicBezTo>
                <a:cubicBezTo>
                  <a:pt x="5968" y="15286"/>
                  <a:pt x="6253" y="15618"/>
                  <a:pt x="6253" y="15951"/>
                </a:cubicBezTo>
                <a:cubicBezTo>
                  <a:pt x="6253" y="16615"/>
                  <a:pt x="5684" y="16948"/>
                  <a:pt x="5684" y="16948"/>
                </a:cubicBezTo>
                <a:close/>
                <a:moveTo>
                  <a:pt x="2842" y="15618"/>
                </a:moveTo>
                <a:cubicBezTo>
                  <a:pt x="2842" y="15618"/>
                  <a:pt x="2842" y="15618"/>
                  <a:pt x="2842" y="15618"/>
                </a:cubicBezTo>
                <a:cubicBezTo>
                  <a:pt x="2274" y="15618"/>
                  <a:pt x="1989" y="14954"/>
                  <a:pt x="1989" y="14954"/>
                </a:cubicBezTo>
                <a:cubicBezTo>
                  <a:pt x="1989" y="14954"/>
                  <a:pt x="2842" y="14954"/>
                  <a:pt x="3411" y="14954"/>
                </a:cubicBezTo>
                <a:cubicBezTo>
                  <a:pt x="3411" y="14954"/>
                  <a:pt x="3411" y="14954"/>
                  <a:pt x="3695" y="14954"/>
                </a:cubicBezTo>
                <a:cubicBezTo>
                  <a:pt x="3126" y="15286"/>
                  <a:pt x="3126" y="15286"/>
                  <a:pt x="3126" y="15286"/>
                </a:cubicBezTo>
                <a:cubicBezTo>
                  <a:pt x="3411" y="14954"/>
                  <a:pt x="3411" y="14954"/>
                  <a:pt x="3411" y="14954"/>
                </a:cubicBezTo>
                <a:cubicBezTo>
                  <a:pt x="3979" y="15286"/>
                  <a:pt x="4263" y="15618"/>
                  <a:pt x="4263" y="15618"/>
                </a:cubicBezTo>
                <a:cubicBezTo>
                  <a:pt x="4263" y="15618"/>
                  <a:pt x="3979" y="16283"/>
                  <a:pt x="3411" y="15951"/>
                </a:cubicBezTo>
                <a:cubicBezTo>
                  <a:pt x="3126" y="15951"/>
                  <a:pt x="2842" y="15951"/>
                  <a:pt x="2842" y="15618"/>
                </a:cubicBezTo>
                <a:close/>
                <a:moveTo>
                  <a:pt x="6821" y="15618"/>
                </a:moveTo>
                <a:cubicBezTo>
                  <a:pt x="6821" y="15618"/>
                  <a:pt x="7105" y="15951"/>
                  <a:pt x="7389" y="16615"/>
                </a:cubicBezTo>
                <a:cubicBezTo>
                  <a:pt x="6821" y="17612"/>
                  <a:pt x="6821" y="17612"/>
                  <a:pt x="6821" y="17612"/>
                </a:cubicBezTo>
                <a:cubicBezTo>
                  <a:pt x="6821" y="17280"/>
                  <a:pt x="6537" y="17280"/>
                  <a:pt x="6537" y="17280"/>
                </a:cubicBezTo>
                <a:cubicBezTo>
                  <a:pt x="6537" y="16615"/>
                  <a:pt x="6821" y="15618"/>
                  <a:pt x="6821" y="15618"/>
                </a:cubicBezTo>
                <a:close/>
                <a:moveTo>
                  <a:pt x="2274" y="13957"/>
                </a:moveTo>
                <a:cubicBezTo>
                  <a:pt x="1989" y="13957"/>
                  <a:pt x="1705" y="13625"/>
                  <a:pt x="1421" y="13292"/>
                </a:cubicBezTo>
                <a:cubicBezTo>
                  <a:pt x="1137" y="13292"/>
                  <a:pt x="853" y="12960"/>
                  <a:pt x="853" y="12960"/>
                </a:cubicBezTo>
                <a:cubicBezTo>
                  <a:pt x="853" y="12960"/>
                  <a:pt x="1705" y="12960"/>
                  <a:pt x="2274" y="12960"/>
                </a:cubicBezTo>
                <a:cubicBezTo>
                  <a:pt x="2842" y="13292"/>
                  <a:pt x="3126" y="13957"/>
                  <a:pt x="3126" y="13957"/>
                </a:cubicBezTo>
                <a:cubicBezTo>
                  <a:pt x="3126" y="13957"/>
                  <a:pt x="2842" y="14289"/>
                  <a:pt x="2274" y="13957"/>
                </a:cubicBezTo>
                <a:close/>
                <a:moveTo>
                  <a:pt x="853" y="11631"/>
                </a:moveTo>
                <a:cubicBezTo>
                  <a:pt x="1421" y="11298"/>
                  <a:pt x="1421" y="11298"/>
                  <a:pt x="1421" y="11298"/>
                </a:cubicBezTo>
                <a:cubicBezTo>
                  <a:pt x="853" y="11631"/>
                  <a:pt x="853" y="11631"/>
                  <a:pt x="853" y="11631"/>
                </a:cubicBezTo>
                <a:cubicBezTo>
                  <a:pt x="568" y="10966"/>
                  <a:pt x="284" y="10634"/>
                  <a:pt x="284" y="10634"/>
                </a:cubicBezTo>
                <a:cubicBezTo>
                  <a:pt x="284" y="10634"/>
                  <a:pt x="1137" y="10634"/>
                  <a:pt x="1705" y="10966"/>
                </a:cubicBezTo>
                <a:cubicBezTo>
                  <a:pt x="1705" y="10966"/>
                  <a:pt x="1705" y="10966"/>
                  <a:pt x="1989" y="10966"/>
                </a:cubicBezTo>
                <a:cubicBezTo>
                  <a:pt x="1705" y="11298"/>
                  <a:pt x="1705" y="11298"/>
                  <a:pt x="1705" y="11298"/>
                </a:cubicBezTo>
                <a:cubicBezTo>
                  <a:pt x="2274" y="11631"/>
                  <a:pt x="2274" y="11963"/>
                  <a:pt x="2274" y="11963"/>
                </a:cubicBezTo>
                <a:cubicBezTo>
                  <a:pt x="2274" y="11963"/>
                  <a:pt x="1989" y="12295"/>
                  <a:pt x="1421" y="11963"/>
                </a:cubicBezTo>
                <a:cubicBezTo>
                  <a:pt x="1137" y="11963"/>
                  <a:pt x="1137" y="11631"/>
                  <a:pt x="853" y="11631"/>
                </a:cubicBezTo>
                <a:close/>
                <a:moveTo>
                  <a:pt x="3411" y="13625"/>
                </a:moveTo>
                <a:cubicBezTo>
                  <a:pt x="3411" y="13625"/>
                  <a:pt x="3411" y="13625"/>
                  <a:pt x="3411" y="13625"/>
                </a:cubicBezTo>
                <a:cubicBezTo>
                  <a:pt x="3411" y="13292"/>
                  <a:pt x="3126" y="12960"/>
                  <a:pt x="3411" y="12628"/>
                </a:cubicBezTo>
                <a:cubicBezTo>
                  <a:pt x="3411" y="11963"/>
                  <a:pt x="4263" y="11298"/>
                  <a:pt x="4263" y="11298"/>
                </a:cubicBezTo>
                <a:cubicBezTo>
                  <a:pt x="4263" y="11298"/>
                  <a:pt x="4263" y="12295"/>
                  <a:pt x="3979" y="12960"/>
                </a:cubicBezTo>
                <a:cubicBezTo>
                  <a:pt x="3979" y="13292"/>
                  <a:pt x="3411" y="13625"/>
                  <a:pt x="3411" y="13625"/>
                </a:cubicBezTo>
                <a:close/>
                <a:moveTo>
                  <a:pt x="853" y="9637"/>
                </a:moveTo>
                <a:cubicBezTo>
                  <a:pt x="568" y="9305"/>
                  <a:pt x="284" y="8972"/>
                  <a:pt x="284" y="8640"/>
                </a:cubicBezTo>
                <a:cubicBezTo>
                  <a:pt x="0" y="8308"/>
                  <a:pt x="0" y="7975"/>
                  <a:pt x="0" y="7975"/>
                </a:cubicBezTo>
                <a:cubicBezTo>
                  <a:pt x="0" y="7975"/>
                  <a:pt x="853" y="8308"/>
                  <a:pt x="1421" y="8640"/>
                </a:cubicBezTo>
                <a:cubicBezTo>
                  <a:pt x="1705" y="9305"/>
                  <a:pt x="1705" y="9969"/>
                  <a:pt x="1705" y="9969"/>
                </a:cubicBezTo>
                <a:cubicBezTo>
                  <a:pt x="1705" y="9969"/>
                  <a:pt x="1421" y="9969"/>
                  <a:pt x="853" y="9637"/>
                </a:cubicBezTo>
                <a:close/>
                <a:moveTo>
                  <a:pt x="1421" y="6646"/>
                </a:moveTo>
                <a:cubicBezTo>
                  <a:pt x="1421" y="6978"/>
                  <a:pt x="1705" y="7311"/>
                  <a:pt x="1705" y="7311"/>
                </a:cubicBezTo>
                <a:cubicBezTo>
                  <a:pt x="1705" y="7643"/>
                  <a:pt x="1705" y="7643"/>
                  <a:pt x="1705" y="7643"/>
                </a:cubicBezTo>
                <a:cubicBezTo>
                  <a:pt x="1705" y="7643"/>
                  <a:pt x="1421" y="7643"/>
                  <a:pt x="1421" y="7643"/>
                </a:cubicBezTo>
                <a:cubicBezTo>
                  <a:pt x="1137" y="7643"/>
                  <a:pt x="853" y="7643"/>
                  <a:pt x="853" y="7311"/>
                </a:cubicBezTo>
                <a:cubicBezTo>
                  <a:pt x="568" y="6978"/>
                  <a:pt x="568" y="6978"/>
                  <a:pt x="568" y="6646"/>
                </a:cubicBezTo>
                <a:lnTo>
                  <a:pt x="1421" y="6646"/>
                </a:lnTo>
                <a:close/>
                <a:moveTo>
                  <a:pt x="1989" y="9637"/>
                </a:moveTo>
                <a:cubicBezTo>
                  <a:pt x="1989" y="9637"/>
                  <a:pt x="1989" y="9637"/>
                  <a:pt x="1989" y="9637"/>
                </a:cubicBezTo>
                <a:cubicBezTo>
                  <a:pt x="1989" y="9637"/>
                  <a:pt x="1989" y="8972"/>
                  <a:pt x="2274" y="8640"/>
                </a:cubicBezTo>
                <a:cubicBezTo>
                  <a:pt x="2842" y="8308"/>
                  <a:pt x="3695" y="7975"/>
                  <a:pt x="3695" y="7975"/>
                </a:cubicBezTo>
                <a:cubicBezTo>
                  <a:pt x="3695" y="7975"/>
                  <a:pt x="3411" y="8640"/>
                  <a:pt x="3126" y="9305"/>
                </a:cubicBezTo>
                <a:cubicBezTo>
                  <a:pt x="2558" y="9637"/>
                  <a:pt x="2274" y="9637"/>
                  <a:pt x="1989" y="9637"/>
                </a:cubicBezTo>
                <a:close/>
                <a:moveTo>
                  <a:pt x="1705" y="1994"/>
                </a:moveTo>
                <a:cubicBezTo>
                  <a:pt x="1705" y="1994"/>
                  <a:pt x="1705" y="1994"/>
                  <a:pt x="1705" y="1994"/>
                </a:cubicBezTo>
                <a:cubicBezTo>
                  <a:pt x="1705" y="1329"/>
                  <a:pt x="1705" y="665"/>
                  <a:pt x="1705" y="665"/>
                </a:cubicBezTo>
                <a:cubicBezTo>
                  <a:pt x="1705" y="665"/>
                  <a:pt x="2274" y="1662"/>
                  <a:pt x="2558" y="2326"/>
                </a:cubicBezTo>
                <a:cubicBezTo>
                  <a:pt x="2558" y="2326"/>
                  <a:pt x="2558" y="2326"/>
                  <a:pt x="2558" y="2326"/>
                </a:cubicBezTo>
                <a:cubicBezTo>
                  <a:pt x="2558" y="2326"/>
                  <a:pt x="2558" y="2326"/>
                  <a:pt x="2558" y="2326"/>
                </a:cubicBezTo>
                <a:cubicBezTo>
                  <a:pt x="2558" y="2991"/>
                  <a:pt x="2274" y="3323"/>
                  <a:pt x="2274" y="3323"/>
                </a:cubicBezTo>
                <a:cubicBezTo>
                  <a:pt x="2274" y="3323"/>
                  <a:pt x="1989" y="3323"/>
                  <a:pt x="1705" y="2658"/>
                </a:cubicBezTo>
                <a:cubicBezTo>
                  <a:pt x="1705" y="2326"/>
                  <a:pt x="1705" y="2326"/>
                  <a:pt x="1705" y="1994"/>
                </a:cubicBezTo>
                <a:close/>
                <a:moveTo>
                  <a:pt x="1137" y="4985"/>
                </a:moveTo>
                <a:cubicBezTo>
                  <a:pt x="853" y="4320"/>
                  <a:pt x="853" y="2991"/>
                  <a:pt x="853" y="2991"/>
                </a:cubicBezTo>
                <a:cubicBezTo>
                  <a:pt x="853" y="2991"/>
                  <a:pt x="1421" y="3655"/>
                  <a:pt x="1705" y="4320"/>
                </a:cubicBezTo>
                <a:cubicBezTo>
                  <a:pt x="1989" y="4652"/>
                  <a:pt x="1989" y="4985"/>
                  <a:pt x="1989" y="5317"/>
                </a:cubicBezTo>
                <a:cubicBezTo>
                  <a:pt x="1989" y="5317"/>
                  <a:pt x="1989" y="5649"/>
                  <a:pt x="1989" y="5649"/>
                </a:cubicBezTo>
                <a:cubicBezTo>
                  <a:pt x="1989" y="5649"/>
                  <a:pt x="1421" y="5317"/>
                  <a:pt x="1137" y="4985"/>
                </a:cubicBezTo>
                <a:close/>
                <a:moveTo>
                  <a:pt x="2274" y="5649"/>
                </a:moveTo>
                <a:cubicBezTo>
                  <a:pt x="2274" y="5649"/>
                  <a:pt x="2274" y="5649"/>
                  <a:pt x="2274" y="5649"/>
                </a:cubicBezTo>
                <a:cubicBezTo>
                  <a:pt x="2274" y="5317"/>
                  <a:pt x="2274" y="5317"/>
                  <a:pt x="2274" y="5317"/>
                </a:cubicBezTo>
                <a:cubicBezTo>
                  <a:pt x="2274" y="4985"/>
                  <a:pt x="2558" y="4985"/>
                  <a:pt x="2842" y="4652"/>
                </a:cubicBezTo>
                <a:cubicBezTo>
                  <a:pt x="3126" y="4320"/>
                  <a:pt x="3979" y="4652"/>
                  <a:pt x="3979" y="4652"/>
                </a:cubicBezTo>
                <a:cubicBezTo>
                  <a:pt x="3979" y="4652"/>
                  <a:pt x="3695" y="4985"/>
                  <a:pt x="3126" y="5317"/>
                </a:cubicBezTo>
                <a:cubicBezTo>
                  <a:pt x="2558" y="5649"/>
                  <a:pt x="2274" y="5649"/>
                  <a:pt x="2274" y="5649"/>
                </a:cubicBezTo>
                <a:close/>
                <a:moveTo>
                  <a:pt x="284" y="5649"/>
                </a:moveTo>
                <a:cubicBezTo>
                  <a:pt x="284" y="5649"/>
                  <a:pt x="284" y="5317"/>
                  <a:pt x="284" y="5317"/>
                </a:cubicBezTo>
                <a:cubicBezTo>
                  <a:pt x="284" y="5317"/>
                  <a:pt x="1137" y="5982"/>
                  <a:pt x="1421" y="6646"/>
                </a:cubicBezTo>
                <a:cubicBezTo>
                  <a:pt x="1421" y="6646"/>
                  <a:pt x="1421" y="6646"/>
                  <a:pt x="1421" y="6646"/>
                </a:cubicBezTo>
                <a:cubicBezTo>
                  <a:pt x="568" y="6646"/>
                  <a:pt x="568" y="6646"/>
                  <a:pt x="568" y="6646"/>
                </a:cubicBezTo>
                <a:cubicBezTo>
                  <a:pt x="284" y="6314"/>
                  <a:pt x="284" y="5982"/>
                  <a:pt x="284" y="5649"/>
                </a:cubicBezTo>
                <a:close/>
                <a:moveTo>
                  <a:pt x="4832" y="2991"/>
                </a:moveTo>
                <a:cubicBezTo>
                  <a:pt x="4832" y="2991"/>
                  <a:pt x="4547" y="2991"/>
                  <a:pt x="3979" y="3323"/>
                </a:cubicBezTo>
                <a:cubicBezTo>
                  <a:pt x="3126" y="2991"/>
                  <a:pt x="3126" y="2991"/>
                  <a:pt x="3126" y="2991"/>
                </a:cubicBezTo>
                <a:cubicBezTo>
                  <a:pt x="3411" y="2658"/>
                  <a:pt x="3411" y="2658"/>
                  <a:pt x="3411" y="2658"/>
                </a:cubicBezTo>
                <a:cubicBezTo>
                  <a:pt x="3979" y="2658"/>
                  <a:pt x="4832" y="2991"/>
                  <a:pt x="4832" y="2991"/>
                </a:cubicBezTo>
                <a:close/>
                <a:moveTo>
                  <a:pt x="14495" y="18609"/>
                </a:moveTo>
                <a:cubicBezTo>
                  <a:pt x="14495" y="18609"/>
                  <a:pt x="14495" y="18609"/>
                  <a:pt x="14495" y="18609"/>
                </a:cubicBezTo>
                <a:cubicBezTo>
                  <a:pt x="13926" y="18942"/>
                  <a:pt x="13074" y="19606"/>
                  <a:pt x="11937" y="20271"/>
                </a:cubicBezTo>
                <a:cubicBezTo>
                  <a:pt x="11937" y="20271"/>
                  <a:pt x="11653" y="20271"/>
                  <a:pt x="11653" y="20271"/>
                </a:cubicBezTo>
                <a:cubicBezTo>
                  <a:pt x="11937" y="20271"/>
                  <a:pt x="11937" y="20603"/>
                  <a:pt x="12221" y="20603"/>
                </a:cubicBezTo>
                <a:cubicBezTo>
                  <a:pt x="12789" y="20603"/>
                  <a:pt x="13358" y="20935"/>
                  <a:pt x="13358" y="20935"/>
                </a:cubicBezTo>
                <a:cubicBezTo>
                  <a:pt x="13358" y="21600"/>
                  <a:pt x="13358" y="21600"/>
                  <a:pt x="13358" y="21600"/>
                </a:cubicBezTo>
                <a:cubicBezTo>
                  <a:pt x="13358" y="21600"/>
                  <a:pt x="12789" y="21268"/>
                  <a:pt x="11937" y="21268"/>
                </a:cubicBezTo>
                <a:cubicBezTo>
                  <a:pt x="11653" y="20935"/>
                  <a:pt x="11368" y="20935"/>
                  <a:pt x="10800" y="20603"/>
                </a:cubicBezTo>
                <a:cubicBezTo>
                  <a:pt x="10232" y="20935"/>
                  <a:pt x="9947" y="20935"/>
                  <a:pt x="9663" y="21268"/>
                </a:cubicBezTo>
                <a:cubicBezTo>
                  <a:pt x="8811" y="21268"/>
                  <a:pt x="8526" y="21600"/>
                  <a:pt x="8526" y="21600"/>
                </a:cubicBezTo>
                <a:cubicBezTo>
                  <a:pt x="8242" y="20935"/>
                  <a:pt x="8242" y="20935"/>
                  <a:pt x="8242" y="20935"/>
                </a:cubicBezTo>
                <a:cubicBezTo>
                  <a:pt x="8242" y="20935"/>
                  <a:pt x="8811" y="20603"/>
                  <a:pt x="9379" y="20603"/>
                </a:cubicBezTo>
                <a:cubicBezTo>
                  <a:pt x="9663" y="20603"/>
                  <a:pt x="9663" y="20271"/>
                  <a:pt x="9947" y="20271"/>
                </a:cubicBezTo>
                <a:cubicBezTo>
                  <a:pt x="9947" y="20271"/>
                  <a:pt x="9663" y="20271"/>
                  <a:pt x="9663" y="20271"/>
                </a:cubicBezTo>
                <a:cubicBezTo>
                  <a:pt x="8526" y="19606"/>
                  <a:pt x="7674" y="18942"/>
                  <a:pt x="7105" y="18609"/>
                </a:cubicBezTo>
                <a:cubicBezTo>
                  <a:pt x="7105" y="18609"/>
                  <a:pt x="6821" y="18942"/>
                  <a:pt x="6253" y="19274"/>
                </a:cubicBezTo>
                <a:cubicBezTo>
                  <a:pt x="5968" y="19274"/>
                  <a:pt x="5968" y="19274"/>
                  <a:pt x="5684" y="19274"/>
                </a:cubicBezTo>
                <a:cubicBezTo>
                  <a:pt x="5684" y="19274"/>
                  <a:pt x="5684" y="19274"/>
                  <a:pt x="5684" y="19274"/>
                </a:cubicBezTo>
                <a:cubicBezTo>
                  <a:pt x="5116" y="18942"/>
                  <a:pt x="4832" y="18942"/>
                  <a:pt x="4832" y="18942"/>
                </a:cubicBezTo>
                <a:cubicBezTo>
                  <a:pt x="4832" y="18942"/>
                  <a:pt x="5400" y="18277"/>
                  <a:pt x="5968" y="18277"/>
                </a:cubicBezTo>
                <a:cubicBezTo>
                  <a:pt x="6253" y="18277"/>
                  <a:pt x="6253" y="18277"/>
                  <a:pt x="6253" y="18277"/>
                </a:cubicBezTo>
                <a:cubicBezTo>
                  <a:pt x="5968" y="18609"/>
                  <a:pt x="5968" y="18609"/>
                  <a:pt x="5968" y="18609"/>
                </a:cubicBezTo>
                <a:cubicBezTo>
                  <a:pt x="6253" y="18277"/>
                  <a:pt x="6253" y="18277"/>
                  <a:pt x="6253" y="18277"/>
                </a:cubicBezTo>
                <a:cubicBezTo>
                  <a:pt x="6537" y="18277"/>
                  <a:pt x="6821" y="18277"/>
                  <a:pt x="6821" y="18277"/>
                </a:cubicBezTo>
                <a:cubicBezTo>
                  <a:pt x="6537" y="18277"/>
                  <a:pt x="6253" y="17945"/>
                  <a:pt x="6253" y="17945"/>
                </a:cubicBezTo>
                <a:cubicBezTo>
                  <a:pt x="6253" y="17945"/>
                  <a:pt x="6253" y="17945"/>
                  <a:pt x="5968" y="17612"/>
                </a:cubicBezTo>
                <a:cubicBezTo>
                  <a:pt x="5684" y="17280"/>
                  <a:pt x="5400" y="16948"/>
                  <a:pt x="5116" y="16615"/>
                </a:cubicBezTo>
                <a:cubicBezTo>
                  <a:pt x="4547" y="16283"/>
                  <a:pt x="4263" y="15618"/>
                  <a:pt x="4263" y="15286"/>
                </a:cubicBezTo>
                <a:cubicBezTo>
                  <a:pt x="3979" y="15286"/>
                  <a:pt x="3695" y="14954"/>
                  <a:pt x="3695" y="14954"/>
                </a:cubicBezTo>
                <a:cubicBezTo>
                  <a:pt x="3695" y="14954"/>
                  <a:pt x="3695" y="14622"/>
                  <a:pt x="3411" y="14289"/>
                </a:cubicBezTo>
                <a:cubicBezTo>
                  <a:pt x="3126" y="13957"/>
                  <a:pt x="3126" y="13625"/>
                  <a:pt x="2842" y="12960"/>
                </a:cubicBezTo>
                <a:cubicBezTo>
                  <a:pt x="2558" y="12628"/>
                  <a:pt x="2274" y="11963"/>
                  <a:pt x="2274" y="11631"/>
                </a:cubicBezTo>
                <a:cubicBezTo>
                  <a:pt x="2274" y="11298"/>
                  <a:pt x="1989" y="10966"/>
                  <a:pt x="1989" y="10966"/>
                </a:cubicBezTo>
                <a:cubicBezTo>
                  <a:pt x="1989" y="10966"/>
                  <a:pt x="1989" y="10634"/>
                  <a:pt x="1989" y="10302"/>
                </a:cubicBezTo>
                <a:cubicBezTo>
                  <a:pt x="1705" y="9969"/>
                  <a:pt x="1705" y="9305"/>
                  <a:pt x="1705" y="8972"/>
                </a:cubicBezTo>
                <a:cubicBezTo>
                  <a:pt x="1705" y="8308"/>
                  <a:pt x="1705" y="7975"/>
                  <a:pt x="1705" y="7311"/>
                </a:cubicBezTo>
                <a:cubicBezTo>
                  <a:pt x="1705" y="6978"/>
                  <a:pt x="1705" y="6646"/>
                  <a:pt x="1705" y="6646"/>
                </a:cubicBezTo>
                <a:cubicBezTo>
                  <a:pt x="1705" y="6646"/>
                  <a:pt x="1705" y="5649"/>
                  <a:pt x="1989" y="4652"/>
                </a:cubicBezTo>
                <a:cubicBezTo>
                  <a:pt x="2274" y="3655"/>
                  <a:pt x="2842" y="2658"/>
                  <a:pt x="2842" y="2658"/>
                </a:cubicBezTo>
                <a:cubicBezTo>
                  <a:pt x="2842" y="1994"/>
                  <a:pt x="2842" y="1994"/>
                  <a:pt x="2842" y="1994"/>
                </a:cubicBezTo>
                <a:cubicBezTo>
                  <a:pt x="2842" y="1662"/>
                  <a:pt x="2842" y="1329"/>
                  <a:pt x="3126" y="997"/>
                </a:cubicBezTo>
                <a:cubicBezTo>
                  <a:pt x="3126" y="665"/>
                  <a:pt x="3411" y="332"/>
                  <a:pt x="3695" y="332"/>
                </a:cubicBezTo>
                <a:cubicBezTo>
                  <a:pt x="3979" y="0"/>
                  <a:pt x="4263" y="0"/>
                  <a:pt x="4263" y="0"/>
                </a:cubicBezTo>
                <a:cubicBezTo>
                  <a:pt x="4263" y="0"/>
                  <a:pt x="4263" y="332"/>
                  <a:pt x="4263" y="665"/>
                </a:cubicBezTo>
                <a:cubicBezTo>
                  <a:pt x="4263" y="997"/>
                  <a:pt x="4263" y="1329"/>
                  <a:pt x="3979" y="1662"/>
                </a:cubicBezTo>
                <a:cubicBezTo>
                  <a:pt x="3979" y="1994"/>
                  <a:pt x="3411" y="2326"/>
                  <a:pt x="3126" y="2326"/>
                </a:cubicBezTo>
                <a:cubicBezTo>
                  <a:pt x="3126" y="2658"/>
                  <a:pt x="3126" y="2658"/>
                  <a:pt x="3126" y="2658"/>
                </a:cubicBezTo>
                <a:cubicBezTo>
                  <a:pt x="3126" y="2658"/>
                  <a:pt x="2842" y="2991"/>
                  <a:pt x="2842" y="3323"/>
                </a:cubicBezTo>
                <a:cubicBezTo>
                  <a:pt x="2842" y="3323"/>
                  <a:pt x="2842" y="2991"/>
                  <a:pt x="3126" y="2991"/>
                </a:cubicBezTo>
                <a:cubicBezTo>
                  <a:pt x="4263" y="3323"/>
                  <a:pt x="4263" y="3323"/>
                  <a:pt x="4263" y="3323"/>
                </a:cubicBezTo>
                <a:cubicBezTo>
                  <a:pt x="3979" y="3655"/>
                  <a:pt x="3695" y="3655"/>
                  <a:pt x="3695" y="3655"/>
                </a:cubicBezTo>
                <a:cubicBezTo>
                  <a:pt x="3126" y="3988"/>
                  <a:pt x="2558" y="3655"/>
                  <a:pt x="2558" y="3655"/>
                </a:cubicBezTo>
                <a:cubicBezTo>
                  <a:pt x="2558" y="3988"/>
                  <a:pt x="2558" y="4320"/>
                  <a:pt x="2274" y="4652"/>
                </a:cubicBezTo>
                <a:cubicBezTo>
                  <a:pt x="2274" y="4985"/>
                  <a:pt x="2274" y="5317"/>
                  <a:pt x="2274" y="5649"/>
                </a:cubicBezTo>
                <a:cubicBezTo>
                  <a:pt x="2274" y="5649"/>
                  <a:pt x="2274" y="5649"/>
                  <a:pt x="2274" y="5649"/>
                </a:cubicBezTo>
                <a:cubicBezTo>
                  <a:pt x="2274" y="5649"/>
                  <a:pt x="2274" y="5649"/>
                  <a:pt x="2274" y="5649"/>
                </a:cubicBezTo>
                <a:cubicBezTo>
                  <a:pt x="1989" y="6314"/>
                  <a:pt x="1989" y="6646"/>
                  <a:pt x="1989" y="6646"/>
                </a:cubicBezTo>
                <a:cubicBezTo>
                  <a:pt x="1989" y="6646"/>
                  <a:pt x="1989" y="6978"/>
                  <a:pt x="1989" y="7311"/>
                </a:cubicBezTo>
                <a:cubicBezTo>
                  <a:pt x="1989" y="7311"/>
                  <a:pt x="1989" y="7643"/>
                  <a:pt x="1989" y="7643"/>
                </a:cubicBezTo>
                <a:cubicBezTo>
                  <a:pt x="1989" y="7643"/>
                  <a:pt x="1989" y="7643"/>
                  <a:pt x="1989" y="7311"/>
                </a:cubicBezTo>
                <a:cubicBezTo>
                  <a:pt x="1989" y="7311"/>
                  <a:pt x="1989" y="6978"/>
                  <a:pt x="2274" y="6646"/>
                </a:cubicBezTo>
                <a:cubicBezTo>
                  <a:pt x="2274" y="6646"/>
                  <a:pt x="2274" y="6646"/>
                  <a:pt x="2274" y="6646"/>
                </a:cubicBezTo>
                <a:cubicBezTo>
                  <a:pt x="2274" y="6646"/>
                  <a:pt x="2274" y="6646"/>
                  <a:pt x="2274" y="6646"/>
                </a:cubicBezTo>
                <a:cubicBezTo>
                  <a:pt x="2842" y="6314"/>
                  <a:pt x="3695" y="6314"/>
                  <a:pt x="3695" y="6314"/>
                </a:cubicBezTo>
                <a:cubicBezTo>
                  <a:pt x="3695" y="6314"/>
                  <a:pt x="3695" y="6314"/>
                  <a:pt x="3695" y="6314"/>
                </a:cubicBezTo>
                <a:cubicBezTo>
                  <a:pt x="3411" y="6646"/>
                  <a:pt x="3411" y="6646"/>
                  <a:pt x="3126" y="6978"/>
                </a:cubicBezTo>
                <a:cubicBezTo>
                  <a:pt x="3126" y="6978"/>
                  <a:pt x="3126" y="6978"/>
                  <a:pt x="3126" y="6978"/>
                </a:cubicBezTo>
                <a:cubicBezTo>
                  <a:pt x="3126" y="6978"/>
                  <a:pt x="3126" y="7311"/>
                  <a:pt x="2842" y="7311"/>
                </a:cubicBezTo>
                <a:cubicBezTo>
                  <a:pt x="2558" y="7643"/>
                  <a:pt x="2558" y="7643"/>
                  <a:pt x="2274" y="7643"/>
                </a:cubicBezTo>
                <a:cubicBezTo>
                  <a:pt x="1989" y="7643"/>
                  <a:pt x="1989" y="7643"/>
                  <a:pt x="1989" y="7643"/>
                </a:cubicBezTo>
                <a:cubicBezTo>
                  <a:pt x="1989" y="7975"/>
                  <a:pt x="1989" y="8308"/>
                  <a:pt x="1989" y="8972"/>
                </a:cubicBezTo>
                <a:cubicBezTo>
                  <a:pt x="1989" y="9305"/>
                  <a:pt x="1989" y="9305"/>
                  <a:pt x="1989" y="9637"/>
                </a:cubicBezTo>
                <a:cubicBezTo>
                  <a:pt x="1989" y="9637"/>
                  <a:pt x="1989" y="9637"/>
                  <a:pt x="1989" y="9637"/>
                </a:cubicBezTo>
                <a:cubicBezTo>
                  <a:pt x="1989" y="9637"/>
                  <a:pt x="1989" y="9637"/>
                  <a:pt x="1989" y="9637"/>
                </a:cubicBezTo>
                <a:cubicBezTo>
                  <a:pt x="2274" y="9969"/>
                  <a:pt x="2274" y="10302"/>
                  <a:pt x="2274" y="10302"/>
                </a:cubicBezTo>
                <a:cubicBezTo>
                  <a:pt x="2274" y="10634"/>
                  <a:pt x="2274" y="10966"/>
                  <a:pt x="2274" y="10966"/>
                </a:cubicBezTo>
                <a:cubicBezTo>
                  <a:pt x="2274" y="10966"/>
                  <a:pt x="2558" y="11298"/>
                  <a:pt x="2558" y="11631"/>
                </a:cubicBezTo>
                <a:cubicBezTo>
                  <a:pt x="2558" y="11631"/>
                  <a:pt x="2558" y="11631"/>
                  <a:pt x="2558" y="11631"/>
                </a:cubicBezTo>
                <a:cubicBezTo>
                  <a:pt x="2558" y="11631"/>
                  <a:pt x="2558" y="11298"/>
                  <a:pt x="2558" y="10966"/>
                </a:cubicBezTo>
                <a:cubicBezTo>
                  <a:pt x="2558" y="10966"/>
                  <a:pt x="2558" y="10966"/>
                  <a:pt x="2558" y="10966"/>
                </a:cubicBezTo>
                <a:cubicBezTo>
                  <a:pt x="2558" y="10634"/>
                  <a:pt x="2558" y="10634"/>
                  <a:pt x="2558" y="10634"/>
                </a:cubicBezTo>
                <a:cubicBezTo>
                  <a:pt x="2842" y="9969"/>
                  <a:pt x="3695" y="9637"/>
                  <a:pt x="3695" y="9637"/>
                </a:cubicBezTo>
                <a:cubicBezTo>
                  <a:pt x="3695" y="9637"/>
                  <a:pt x="3695" y="9969"/>
                  <a:pt x="3411" y="10634"/>
                </a:cubicBezTo>
                <a:cubicBezTo>
                  <a:pt x="3695" y="10634"/>
                  <a:pt x="3695" y="10634"/>
                  <a:pt x="3695" y="10634"/>
                </a:cubicBezTo>
                <a:cubicBezTo>
                  <a:pt x="3411" y="10634"/>
                  <a:pt x="3411" y="10966"/>
                  <a:pt x="3411" y="10966"/>
                </a:cubicBezTo>
                <a:cubicBezTo>
                  <a:pt x="3126" y="11631"/>
                  <a:pt x="2558" y="11963"/>
                  <a:pt x="2558" y="11963"/>
                </a:cubicBezTo>
                <a:cubicBezTo>
                  <a:pt x="2558" y="11963"/>
                  <a:pt x="2558" y="11963"/>
                  <a:pt x="2558" y="11963"/>
                </a:cubicBezTo>
                <a:cubicBezTo>
                  <a:pt x="2842" y="12295"/>
                  <a:pt x="2842" y="12628"/>
                  <a:pt x="3126" y="12960"/>
                </a:cubicBezTo>
                <a:cubicBezTo>
                  <a:pt x="3126" y="13292"/>
                  <a:pt x="3411" y="13292"/>
                  <a:pt x="3411" y="13625"/>
                </a:cubicBezTo>
                <a:cubicBezTo>
                  <a:pt x="3411" y="13625"/>
                  <a:pt x="3411" y="13625"/>
                  <a:pt x="3411" y="13625"/>
                </a:cubicBezTo>
                <a:cubicBezTo>
                  <a:pt x="3411" y="13625"/>
                  <a:pt x="3411" y="13625"/>
                  <a:pt x="3411" y="13625"/>
                </a:cubicBezTo>
                <a:cubicBezTo>
                  <a:pt x="3411" y="13957"/>
                  <a:pt x="3695" y="13957"/>
                  <a:pt x="3695" y="14289"/>
                </a:cubicBezTo>
                <a:cubicBezTo>
                  <a:pt x="3979" y="14622"/>
                  <a:pt x="3979" y="14622"/>
                  <a:pt x="3979" y="14622"/>
                </a:cubicBezTo>
                <a:cubicBezTo>
                  <a:pt x="3979" y="14622"/>
                  <a:pt x="3979" y="14954"/>
                  <a:pt x="4263" y="15286"/>
                </a:cubicBezTo>
                <a:cubicBezTo>
                  <a:pt x="4263" y="15286"/>
                  <a:pt x="4547" y="15286"/>
                  <a:pt x="4547" y="15286"/>
                </a:cubicBezTo>
                <a:cubicBezTo>
                  <a:pt x="4263" y="15286"/>
                  <a:pt x="4263" y="14954"/>
                  <a:pt x="4263" y="14622"/>
                </a:cubicBezTo>
                <a:cubicBezTo>
                  <a:pt x="4263" y="14622"/>
                  <a:pt x="4263" y="14622"/>
                  <a:pt x="4263" y="14622"/>
                </a:cubicBezTo>
                <a:cubicBezTo>
                  <a:pt x="4263" y="14622"/>
                  <a:pt x="4263" y="14289"/>
                  <a:pt x="4263" y="14289"/>
                </a:cubicBezTo>
                <a:cubicBezTo>
                  <a:pt x="4263" y="13625"/>
                  <a:pt x="4832" y="12960"/>
                  <a:pt x="4832" y="12960"/>
                </a:cubicBezTo>
                <a:cubicBezTo>
                  <a:pt x="4832" y="12960"/>
                  <a:pt x="5116" y="13292"/>
                  <a:pt x="5116" y="13957"/>
                </a:cubicBezTo>
                <a:cubicBezTo>
                  <a:pt x="5116" y="13957"/>
                  <a:pt x="5116" y="13957"/>
                  <a:pt x="5116" y="13957"/>
                </a:cubicBezTo>
                <a:cubicBezTo>
                  <a:pt x="5116" y="13957"/>
                  <a:pt x="5116" y="14289"/>
                  <a:pt x="5116" y="14289"/>
                </a:cubicBezTo>
                <a:cubicBezTo>
                  <a:pt x="4832" y="14954"/>
                  <a:pt x="4547" y="15618"/>
                  <a:pt x="4547" y="15618"/>
                </a:cubicBezTo>
                <a:cubicBezTo>
                  <a:pt x="4547" y="15618"/>
                  <a:pt x="4547" y="15286"/>
                  <a:pt x="4547" y="15286"/>
                </a:cubicBezTo>
                <a:cubicBezTo>
                  <a:pt x="4547" y="15618"/>
                  <a:pt x="4832" y="15951"/>
                  <a:pt x="5116" y="16283"/>
                </a:cubicBezTo>
                <a:cubicBezTo>
                  <a:pt x="5400" y="16615"/>
                  <a:pt x="5400" y="16615"/>
                  <a:pt x="5684" y="16948"/>
                </a:cubicBezTo>
                <a:cubicBezTo>
                  <a:pt x="5684" y="16948"/>
                  <a:pt x="5684" y="16948"/>
                  <a:pt x="5684" y="16948"/>
                </a:cubicBezTo>
                <a:cubicBezTo>
                  <a:pt x="5684" y="16948"/>
                  <a:pt x="5684" y="16948"/>
                  <a:pt x="5684" y="16948"/>
                </a:cubicBezTo>
                <a:cubicBezTo>
                  <a:pt x="5968" y="16948"/>
                  <a:pt x="5968" y="17280"/>
                  <a:pt x="6253" y="17280"/>
                </a:cubicBezTo>
                <a:cubicBezTo>
                  <a:pt x="6253" y="17612"/>
                  <a:pt x="6537" y="17612"/>
                  <a:pt x="6537" y="17612"/>
                </a:cubicBezTo>
                <a:cubicBezTo>
                  <a:pt x="6537" y="17612"/>
                  <a:pt x="6821" y="17945"/>
                  <a:pt x="7105" y="17945"/>
                </a:cubicBezTo>
                <a:cubicBezTo>
                  <a:pt x="7105" y="18277"/>
                  <a:pt x="7389" y="18277"/>
                  <a:pt x="7389" y="18277"/>
                </a:cubicBezTo>
                <a:cubicBezTo>
                  <a:pt x="7389" y="18277"/>
                  <a:pt x="7389" y="18277"/>
                  <a:pt x="7389" y="18277"/>
                </a:cubicBezTo>
                <a:cubicBezTo>
                  <a:pt x="7958" y="18609"/>
                  <a:pt x="8811" y="19274"/>
                  <a:pt x="9663" y="19606"/>
                </a:cubicBezTo>
                <a:cubicBezTo>
                  <a:pt x="10232" y="19938"/>
                  <a:pt x="10516" y="19938"/>
                  <a:pt x="10800" y="19938"/>
                </a:cubicBezTo>
                <a:cubicBezTo>
                  <a:pt x="11084" y="19938"/>
                  <a:pt x="11368" y="19938"/>
                  <a:pt x="11937" y="19606"/>
                </a:cubicBezTo>
                <a:cubicBezTo>
                  <a:pt x="12789" y="19274"/>
                  <a:pt x="13642" y="18609"/>
                  <a:pt x="14495" y="18277"/>
                </a:cubicBezTo>
                <a:cubicBezTo>
                  <a:pt x="14211" y="18277"/>
                  <a:pt x="14211" y="17612"/>
                  <a:pt x="14211" y="16948"/>
                </a:cubicBezTo>
                <a:cubicBezTo>
                  <a:pt x="14211" y="16948"/>
                  <a:pt x="14211" y="16615"/>
                  <a:pt x="14211" y="16615"/>
                </a:cubicBezTo>
                <a:cubicBezTo>
                  <a:pt x="14211" y="16615"/>
                  <a:pt x="14211" y="16615"/>
                  <a:pt x="14211" y="16615"/>
                </a:cubicBezTo>
                <a:cubicBezTo>
                  <a:pt x="14495" y="15951"/>
                  <a:pt x="14779" y="15618"/>
                  <a:pt x="14779" y="15618"/>
                </a:cubicBezTo>
                <a:cubicBezTo>
                  <a:pt x="14779" y="15618"/>
                  <a:pt x="15063" y="16615"/>
                  <a:pt x="15063" y="17280"/>
                </a:cubicBezTo>
                <a:cubicBezTo>
                  <a:pt x="15063" y="17280"/>
                  <a:pt x="15063" y="17280"/>
                  <a:pt x="15063" y="17612"/>
                </a:cubicBezTo>
                <a:cubicBezTo>
                  <a:pt x="14779" y="17280"/>
                  <a:pt x="14779" y="17280"/>
                  <a:pt x="14779" y="17280"/>
                </a:cubicBezTo>
                <a:cubicBezTo>
                  <a:pt x="14779" y="17612"/>
                  <a:pt x="14495" y="17945"/>
                  <a:pt x="14495" y="17945"/>
                </a:cubicBezTo>
                <a:cubicBezTo>
                  <a:pt x="14779" y="17945"/>
                  <a:pt x="15063" y="17612"/>
                  <a:pt x="15063" y="17612"/>
                </a:cubicBezTo>
                <a:cubicBezTo>
                  <a:pt x="15063" y="17612"/>
                  <a:pt x="15347" y="17612"/>
                  <a:pt x="15632" y="17280"/>
                </a:cubicBezTo>
                <a:cubicBezTo>
                  <a:pt x="15632" y="17280"/>
                  <a:pt x="15632" y="16948"/>
                  <a:pt x="15916" y="16948"/>
                </a:cubicBezTo>
                <a:cubicBezTo>
                  <a:pt x="15916" y="16948"/>
                  <a:pt x="15632" y="16615"/>
                  <a:pt x="15632" y="15951"/>
                </a:cubicBezTo>
                <a:cubicBezTo>
                  <a:pt x="15632" y="15618"/>
                  <a:pt x="15632" y="15286"/>
                  <a:pt x="15632" y="14954"/>
                </a:cubicBezTo>
                <a:cubicBezTo>
                  <a:pt x="15632" y="14622"/>
                  <a:pt x="15916" y="14289"/>
                  <a:pt x="15916" y="14289"/>
                </a:cubicBezTo>
                <a:cubicBezTo>
                  <a:pt x="15916" y="14289"/>
                  <a:pt x="16200" y="15286"/>
                  <a:pt x="16200" y="15951"/>
                </a:cubicBezTo>
                <a:cubicBezTo>
                  <a:pt x="16200" y="16283"/>
                  <a:pt x="16200" y="16615"/>
                  <a:pt x="16200" y="16615"/>
                </a:cubicBezTo>
                <a:cubicBezTo>
                  <a:pt x="15916" y="16615"/>
                  <a:pt x="15916" y="16948"/>
                  <a:pt x="15916" y="16948"/>
                </a:cubicBezTo>
                <a:cubicBezTo>
                  <a:pt x="16200" y="16615"/>
                  <a:pt x="16200" y="16615"/>
                  <a:pt x="16484" y="16283"/>
                </a:cubicBezTo>
                <a:cubicBezTo>
                  <a:pt x="16768" y="15951"/>
                  <a:pt x="17053" y="15618"/>
                  <a:pt x="17053" y="15286"/>
                </a:cubicBezTo>
                <a:cubicBezTo>
                  <a:pt x="17053" y="15286"/>
                  <a:pt x="17053" y="15618"/>
                  <a:pt x="17053" y="15618"/>
                </a:cubicBezTo>
                <a:cubicBezTo>
                  <a:pt x="17053" y="15618"/>
                  <a:pt x="16768" y="14954"/>
                  <a:pt x="16484" y="14289"/>
                </a:cubicBezTo>
                <a:cubicBezTo>
                  <a:pt x="16484" y="14289"/>
                  <a:pt x="16484" y="13957"/>
                  <a:pt x="16484" y="13957"/>
                </a:cubicBezTo>
                <a:cubicBezTo>
                  <a:pt x="16768" y="13957"/>
                  <a:pt x="16768" y="13957"/>
                  <a:pt x="16768" y="13957"/>
                </a:cubicBezTo>
                <a:cubicBezTo>
                  <a:pt x="16768" y="13292"/>
                  <a:pt x="16768" y="12960"/>
                  <a:pt x="16768" y="12960"/>
                </a:cubicBezTo>
                <a:cubicBezTo>
                  <a:pt x="16768" y="12960"/>
                  <a:pt x="17337" y="13625"/>
                  <a:pt x="17337" y="14289"/>
                </a:cubicBezTo>
                <a:cubicBezTo>
                  <a:pt x="17337" y="14289"/>
                  <a:pt x="17337" y="14622"/>
                  <a:pt x="17337" y="14622"/>
                </a:cubicBezTo>
                <a:cubicBezTo>
                  <a:pt x="17337" y="14622"/>
                  <a:pt x="17337" y="14622"/>
                  <a:pt x="17337" y="14622"/>
                </a:cubicBezTo>
                <a:cubicBezTo>
                  <a:pt x="17337" y="14954"/>
                  <a:pt x="17337" y="15286"/>
                  <a:pt x="17053" y="15286"/>
                </a:cubicBezTo>
                <a:cubicBezTo>
                  <a:pt x="17337" y="15286"/>
                  <a:pt x="17337" y="15286"/>
                  <a:pt x="17337" y="15286"/>
                </a:cubicBezTo>
                <a:cubicBezTo>
                  <a:pt x="17621" y="14954"/>
                  <a:pt x="17621" y="14622"/>
                  <a:pt x="17621" y="14622"/>
                </a:cubicBezTo>
                <a:cubicBezTo>
                  <a:pt x="17621" y="14622"/>
                  <a:pt x="17621" y="14622"/>
                  <a:pt x="17905" y="14289"/>
                </a:cubicBezTo>
                <a:cubicBezTo>
                  <a:pt x="17905" y="13957"/>
                  <a:pt x="18189" y="13957"/>
                  <a:pt x="18189" y="13625"/>
                </a:cubicBezTo>
                <a:cubicBezTo>
                  <a:pt x="18189" y="13625"/>
                  <a:pt x="17621" y="13292"/>
                  <a:pt x="17621" y="12960"/>
                </a:cubicBezTo>
                <a:cubicBezTo>
                  <a:pt x="17337" y="12295"/>
                  <a:pt x="17337" y="11298"/>
                  <a:pt x="17337" y="11298"/>
                </a:cubicBezTo>
                <a:cubicBezTo>
                  <a:pt x="17337" y="11298"/>
                  <a:pt x="18189" y="11963"/>
                  <a:pt x="18189" y="12628"/>
                </a:cubicBezTo>
                <a:cubicBezTo>
                  <a:pt x="18474" y="12960"/>
                  <a:pt x="18189" y="13292"/>
                  <a:pt x="18189" y="13625"/>
                </a:cubicBezTo>
                <a:cubicBezTo>
                  <a:pt x="18474" y="13292"/>
                  <a:pt x="18474" y="13292"/>
                  <a:pt x="18474" y="12960"/>
                </a:cubicBezTo>
                <a:cubicBezTo>
                  <a:pt x="18758" y="12628"/>
                  <a:pt x="18758" y="12295"/>
                  <a:pt x="19042" y="11963"/>
                </a:cubicBezTo>
                <a:cubicBezTo>
                  <a:pt x="19042" y="11963"/>
                  <a:pt x="19042" y="11963"/>
                  <a:pt x="19042" y="11963"/>
                </a:cubicBezTo>
                <a:cubicBezTo>
                  <a:pt x="19042" y="11963"/>
                  <a:pt x="18474" y="11631"/>
                  <a:pt x="18189" y="10966"/>
                </a:cubicBezTo>
                <a:cubicBezTo>
                  <a:pt x="18189" y="10966"/>
                  <a:pt x="18189" y="10634"/>
                  <a:pt x="17905" y="10634"/>
                </a:cubicBezTo>
                <a:cubicBezTo>
                  <a:pt x="18758" y="10634"/>
                  <a:pt x="18758" y="10634"/>
                  <a:pt x="18758" y="10634"/>
                </a:cubicBezTo>
                <a:cubicBezTo>
                  <a:pt x="18189" y="10634"/>
                  <a:pt x="18189" y="10634"/>
                  <a:pt x="18189" y="10634"/>
                </a:cubicBezTo>
                <a:cubicBezTo>
                  <a:pt x="17905" y="9969"/>
                  <a:pt x="17905" y="9637"/>
                  <a:pt x="17905" y="9637"/>
                </a:cubicBezTo>
                <a:cubicBezTo>
                  <a:pt x="17905" y="9637"/>
                  <a:pt x="18758" y="9969"/>
                  <a:pt x="19042" y="10634"/>
                </a:cubicBezTo>
                <a:cubicBezTo>
                  <a:pt x="19042" y="10634"/>
                  <a:pt x="19042" y="10634"/>
                  <a:pt x="19042" y="10966"/>
                </a:cubicBezTo>
                <a:cubicBezTo>
                  <a:pt x="19042" y="10966"/>
                  <a:pt x="19042" y="10966"/>
                  <a:pt x="19042" y="10966"/>
                </a:cubicBezTo>
                <a:cubicBezTo>
                  <a:pt x="19042" y="11298"/>
                  <a:pt x="19042" y="11631"/>
                  <a:pt x="19042" y="11631"/>
                </a:cubicBezTo>
                <a:cubicBezTo>
                  <a:pt x="19042" y="11631"/>
                  <a:pt x="19042" y="11631"/>
                  <a:pt x="19042" y="11631"/>
                </a:cubicBezTo>
                <a:cubicBezTo>
                  <a:pt x="19326" y="11298"/>
                  <a:pt x="19326" y="10966"/>
                  <a:pt x="19326" y="10966"/>
                </a:cubicBezTo>
                <a:cubicBezTo>
                  <a:pt x="19326" y="10966"/>
                  <a:pt x="19326" y="10634"/>
                  <a:pt x="19326" y="10302"/>
                </a:cubicBezTo>
                <a:cubicBezTo>
                  <a:pt x="19326" y="10302"/>
                  <a:pt x="19611" y="9969"/>
                  <a:pt x="19611" y="9637"/>
                </a:cubicBezTo>
                <a:cubicBezTo>
                  <a:pt x="19611" y="9637"/>
                  <a:pt x="19042" y="9637"/>
                  <a:pt x="18758" y="9305"/>
                </a:cubicBezTo>
                <a:cubicBezTo>
                  <a:pt x="18189" y="8640"/>
                  <a:pt x="18189" y="7975"/>
                  <a:pt x="18189" y="7975"/>
                </a:cubicBezTo>
                <a:cubicBezTo>
                  <a:pt x="18189" y="7975"/>
                  <a:pt x="18758" y="8308"/>
                  <a:pt x="19326" y="8640"/>
                </a:cubicBezTo>
                <a:cubicBezTo>
                  <a:pt x="19611" y="8972"/>
                  <a:pt x="19611" y="9637"/>
                  <a:pt x="19611" y="9637"/>
                </a:cubicBezTo>
                <a:cubicBezTo>
                  <a:pt x="19611" y="9305"/>
                  <a:pt x="19611" y="9305"/>
                  <a:pt x="19611" y="8972"/>
                </a:cubicBezTo>
                <a:cubicBezTo>
                  <a:pt x="19611" y="8308"/>
                  <a:pt x="19611" y="7975"/>
                  <a:pt x="19611" y="7643"/>
                </a:cubicBezTo>
                <a:cubicBezTo>
                  <a:pt x="19611" y="7643"/>
                  <a:pt x="19611" y="7643"/>
                  <a:pt x="19326" y="7643"/>
                </a:cubicBezTo>
                <a:cubicBezTo>
                  <a:pt x="19042" y="7643"/>
                  <a:pt x="19042" y="7643"/>
                  <a:pt x="18758" y="7311"/>
                </a:cubicBezTo>
                <a:cubicBezTo>
                  <a:pt x="18474" y="7311"/>
                  <a:pt x="18474" y="6978"/>
                  <a:pt x="18474" y="6978"/>
                </a:cubicBezTo>
                <a:cubicBezTo>
                  <a:pt x="18474" y="6978"/>
                  <a:pt x="18474" y="6978"/>
                  <a:pt x="18474" y="6978"/>
                </a:cubicBezTo>
                <a:cubicBezTo>
                  <a:pt x="18189" y="6646"/>
                  <a:pt x="18189" y="6646"/>
                  <a:pt x="18189" y="6314"/>
                </a:cubicBezTo>
                <a:cubicBezTo>
                  <a:pt x="17905" y="6314"/>
                  <a:pt x="17905" y="6314"/>
                  <a:pt x="17905" y="6314"/>
                </a:cubicBezTo>
                <a:cubicBezTo>
                  <a:pt x="17905" y="6314"/>
                  <a:pt x="18758" y="6314"/>
                  <a:pt x="19326" y="6646"/>
                </a:cubicBezTo>
                <a:cubicBezTo>
                  <a:pt x="19326" y="6646"/>
                  <a:pt x="19326" y="6646"/>
                  <a:pt x="19326" y="6646"/>
                </a:cubicBezTo>
                <a:cubicBezTo>
                  <a:pt x="19326" y="6646"/>
                  <a:pt x="19326" y="6646"/>
                  <a:pt x="19326" y="6646"/>
                </a:cubicBezTo>
                <a:cubicBezTo>
                  <a:pt x="19611" y="6978"/>
                  <a:pt x="19611" y="7311"/>
                  <a:pt x="19611" y="7311"/>
                </a:cubicBezTo>
                <a:cubicBezTo>
                  <a:pt x="19611" y="7643"/>
                  <a:pt x="19611" y="7643"/>
                  <a:pt x="19611" y="7643"/>
                </a:cubicBezTo>
                <a:cubicBezTo>
                  <a:pt x="19611" y="7643"/>
                  <a:pt x="19611" y="7311"/>
                  <a:pt x="19611" y="7311"/>
                </a:cubicBezTo>
                <a:cubicBezTo>
                  <a:pt x="19611" y="6978"/>
                  <a:pt x="19611" y="6646"/>
                  <a:pt x="19611" y="6646"/>
                </a:cubicBezTo>
                <a:cubicBezTo>
                  <a:pt x="19611" y="6646"/>
                  <a:pt x="19611" y="6314"/>
                  <a:pt x="19611" y="5649"/>
                </a:cubicBezTo>
                <a:cubicBezTo>
                  <a:pt x="19611" y="5649"/>
                  <a:pt x="19042" y="5649"/>
                  <a:pt x="18474" y="5317"/>
                </a:cubicBezTo>
                <a:cubicBezTo>
                  <a:pt x="17905" y="4985"/>
                  <a:pt x="17621" y="4652"/>
                  <a:pt x="17621" y="4652"/>
                </a:cubicBezTo>
                <a:cubicBezTo>
                  <a:pt x="17621" y="4652"/>
                  <a:pt x="18474" y="4320"/>
                  <a:pt x="18758" y="4652"/>
                </a:cubicBezTo>
                <a:cubicBezTo>
                  <a:pt x="19042" y="4985"/>
                  <a:pt x="19326" y="4985"/>
                  <a:pt x="19326" y="5317"/>
                </a:cubicBezTo>
                <a:cubicBezTo>
                  <a:pt x="19326" y="5317"/>
                  <a:pt x="19326" y="5317"/>
                  <a:pt x="19326" y="5649"/>
                </a:cubicBezTo>
                <a:cubicBezTo>
                  <a:pt x="19326" y="5317"/>
                  <a:pt x="19326" y="4985"/>
                  <a:pt x="19326" y="4652"/>
                </a:cubicBezTo>
                <a:cubicBezTo>
                  <a:pt x="19326" y="4320"/>
                  <a:pt x="19042" y="3988"/>
                  <a:pt x="19042" y="3655"/>
                </a:cubicBezTo>
                <a:cubicBezTo>
                  <a:pt x="19042" y="3655"/>
                  <a:pt x="18474" y="3988"/>
                  <a:pt x="17905" y="3655"/>
                </a:cubicBezTo>
                <a:cubicBezTo>
                  <a:pt x="17905" y="3655"/>
                  <a:pt x="17621" y="3655"/>
                  <a:pt x="17621" y="3323"/>
                </a:cubicBezTo>
                <a:cubicBezTo>
                  <a:pt x="18474" y="2991"/>
                  <a:pt x="18474" y="2991"/>
                  <a:pt x="18474" y="2991"/>
                </a:cubicBezTo>
                <a:cubicBezTo>
                  <a:pt x="18758" y="2991"/>
                  <a:pt x="18758" y="3323"/>
                  <a:pt x="19042" y="3323"/>
                </a:cubicBezTo>
                <a:cubicBezTo>
                  <a:pt x="18758" y="2991"/>
                  <a:pt x="18758" y="2658"/>
                  <a:pt x="18758" y="2658"/>
                </a:cubicBezTo>
                <a:cubicBezTo>
                  <a:pt x="18474" y="2326"/>
                  <a:pt x="18474" y="2326"/>
                  <a:pt x="18474" y="2326"/>
                </a:cubicBezTo>
                <a:cubicBezTo>
                  <a:pt x="18189" y="2326"/>
                  <a:pt x="17621" y="1994"/>
                  <a:pt x="17621" y="1662"/>
                </a:cubicBezTo>
                <a:cubicBezTo>
                  <a:pt x="17337" y="1329"/>
                  <a:pt x="17337" y="997"/>
                  <a:pt x="17337" y="665"/>
                </a:cubicBezTo>
                <a:cubicBezTo>
                  <a:pt x="17337" y="332"/>
                  <a:pt x="17337" y="0"/>
                  <a:pt x="17337" y="0"/>
                </a:cubicBezTo>
                <a:cubicBezTo>
                  <a:pt x="17337" y="0"/>
                  <a:pt x="17621" y="0"/>
                  <a:pt x="17905" y="332"/>
                </a:cubicBezTo>
                <a:cubicBezTo>
                  <a:pt x="18189" y="332"/>
                  <a:pt x="18474" y="665"/>
                  <a:pt x="18474" y="997"/>
                </a:cubicBezTo>
                <a:cubicBezTo>
                  <a:pt x="18758" y="1329"/>
                  <a:pt x="18758" y="1662"/>
                  <a:pt x="18758" y="1994"/>
                </a:cubicBezTo>
                <a:cubicBezTo>
                  <a:pt x="18758" y="2658"/>
                  <a:pt x="18758" y="2658"/>
                  <a:pt x="18758" y="2658"/>
                </a:cubicBezTo>
                <a:cubicBezTo>
                  <a:pt x="18758" y="2658"/>
                  <a:pt x="19326" y="3655"/>
                  <a:pt x="19611" y="4652"/>
                </a:cubicBezTo>
                <a:cubicBezTo>
                  <a:pt x="19895" y="5649"/>
                  <a:pt x="19895" y="6646"/>
                  <a:pt x="19895" y="6646"/>
                </a:cubicBezTo>
                <a:cubicBezTo>
                  <a:pt x="19895" y="6646"/>
                  <a:pt x="19895" y="6978"/>
                  <a:pt x="19895" y="7311"/>
                </a:cubicBezTo>
                <a:cubicBezTo>
                  <a:pt x="19895" y="7975"/>
                  <a:pt x="19895" y="8308"/>
                  <a:pt x="19895" y="8972"/>
                </a:cubicBezTo>
                <a:cubicBezTo>
                  <a:pt x="19895" y="9305"/>
                  <a:pt x="19895" y="9969"/>
                  <a:pt x="19611" y="10302"/>
                </a:cubicBezTo>
                <a:cubicBezTo>
                  <a:pt x="19611" y="10634"/>
                  <a:pt x="19611" y="10966"/>
                  <a:pt x="19611" y="10966"/>
                </a:cubicBezTo>
                <a:cubicBezTo>
                  <a:pt x="19611" y="10966"/>
                  <a:pt x="19611" y="11298"/>
                  <a:pt x="19326" y="11631"/>
                </a:cubicBezTo>
                <a:cubicBezTo>
                  <a:pt x="19326" y="11963"/>
                  <a:pt x="19042" y="12628"/>
                  <a:pt x="18758" y="12960"/>
                </a:cubicBezTo>
                <a:cubicBezTo>
                  <a:pt x="18474" y="13625"/>
                  <a:pt x="18474" y="13957"/>
                  <a:pt x="18189" y="14289"/>
                </a:cubicBezTo>
                <a:cubicBezTo>
                  <a:pt x="17905" y="14622"/>
                  <a:pt x="17905" y="14954"/>
                  <a:pt x="17905" y="14954"/>
                </a:cubicBezTo>
                <a:cubicBezTo>
                  <a:pt x="17905" y="14954"/>
                  <a:pt x="17621" y="15286"/>
                  <a:pt x="17621" y="15286"/>
                </a:cubicBezTo>
                <a:cubicBezTo>
                  <a:pt x="17337" y="15618"/>
                  <a:pt x="17053" y="16283"/>
                  <a:pt x="16768" y="16615"/>
                </a:cubicBezTo>
                <a:cubicBezTo>
                  <a:pt x="16200" y="16948"/>
                  <a:pt x="15916" y="17280"/>
                  <a:pt x="15632" y="17612"/>
                </a:cubicBezTo>
                <a:cubicBezTo>
                  <a:pt x="15347" y="17945"/>
                  <a:pt x="15347" y="17945"/>
                  <a:pt x="15347" y="17945"/>
                </a:cubicBezTo>
                <a:cubicBezTo>
                  <a:pt x="15347" y="17945"/>
                  <a:pt x="15063" y="18277"/>
                  <a:pt x="14779" y="18277"/>
                </a:cubicBezTo>
                <a:cubicBezTo>
                  <a:pt x="14495" y="18609"/>
                  <a:pt x="14495" y="18609"/>
                  <a:pt x="14495" y="18609"/>
                </a:cubicBezTo>
                <a:close/>
                <a:moveTo>
                  <a:pt x="17053" y="16615"/>
                </a:moveTo>
                <a:cubicBezTo>
                  <a:pt x="17621" y="16615"/>
                  <a:pt x="18474" y="16948"/>
                  <a:pt x="18474" y="16948"/>
                </a:cubicBezTo>
                <a:cubicBezTo>
                  <a:pt x="18474" y="16948"/>
                  <a:pt x="18189" y="17280"/>
                  <a:pt x="17905" y="17280"/>
                </a:cubicBezTo>
                <a:cubicBezTo>
                  <a:pt x="17621" y="17612"/>
                  <a:pt x="17337" y="17612"/>
                  <a:pt x="17053" y="17612"/>
                </a:cubicBezTo>
                <a:cubicBezTo>
                  <a:pt x="16484" y="17612"/>
                  <a:pt x="15916" y="17280"/>
                  <a:pt x="15916" y="17280"/>
                </a:cubicBezTo>
                <a:cubicBezTo>
                  <a:pt x="15916" y="17280"/>
                  <a:pt x="16200" y="16948"/>
                  <a:pt x="16200" y="16948"/>
                </a:cubicBezTo>
                <a:cubicBezTo>
                  <a:pt x="16484" y="16948"/>
                  <a:pt x="16768" y="16615"/>
                  <a:pt x="17053" y="16615"/>
                </a:cubicBezTo>
                <a:close/>
                <a:moveTo>
                  <a:pt x="15916" y="19274"/>
                </a:moveTo>
                <a:cubicBezTo>
                  <a:pt x="15632" y="18609"/>
                  <a:pt x="15632" y="18609"/>
                  <a:pt x="15632" y="18609"/>
                </a:cubicBezTo>
                <a:cubicBezTo>
                  <a:pt x="15916" y="19274"/>
                  <a:pt x="15916" y="19274"/>
                  <a:pt x="15916" y="19274"/>
                </a:cubicBezTo>
                <a:cubicBezTo>
                  <a:pt x="15632" y="19274"/>
                  <a:pt x="15632" y="19274"/>
                  <a:pt x="15347" y="19274"/>
                </a:cubicBezTo>
                <a:cubicBezTo>
                  <a:pt x="14779" y="18942"/>
                  <a:pt x="14495" y="18609"/>
                  <a:pt x="14495" y="18609"/>
                </a:cubicBezTo>
                <a:cubicBezTo>
                  <a:pt x="14495" y="18609"/>
                  <a:pt x="14779" y="18277"/>
                  <a:pt x="14779" y="18277"/>
                </a:cubicBezTo>
                <a:cubicBezTo>
                  <a:pt x="14779" y="18277"/>
                  <a:pt x="15063" y="18277"/>
                  <a:pt x="15347" y="18277"/>
                </a:cubicBezTo>
                <a:cubicBezTo>
                  <a:pt x="15347" y="18277"/>
                  <a:pt x="15347" y="18277"/>
                  <a:pt x="15347" y="18277"/>
                </a:cubicBezTo>
                <a:cubicBezTo>
                  <a:pt x="15347" y="18277"/>
                  <a:pt x="15632" y="18277"/>
                  <a:pt x="15632" y="18277"/>
                </a:cubicBezTo>
                <a:cubicBezTo>
                  <a:pt x="16200" y="18277"/>
                  <a:pt x="17053" y="18942"/>
                  <a:pt x="17053" y="18942"/>
                </a:cubicBezTo>
                <a:cubicBezTo>
                  <a:pt x="17053" y="18942"/>
                  <a:pt x="16484" y="18942"/>
                  <a:pt x="15916" y="19274"/>
                </a:cubicBezTo>
                <a:close/>
                <a:moveTo>
                  <a:pt x="20747" y="12960"/>
                </a:moveTo>
                <a:cubicBezTo>
                  <a:pt x="20747" y="12960"/>
                  <a:pt x="20463" y="13292"/>
                  <a:pt x="20179" y="13292"/>
                </a:cubicBezTo>
                <a:cubicBezTo>
                  <a:pt x="19895" y="13625"/>
                  <a:pt x="19611" y="13957"/>
                  <a:pt x="19326" y="13957"/>
                </a:cubicBezTo>
                <a:cubicBezTo>
                  <a:pt x="18758" y="14289"/>
                  <a:pt x="18474" y="13957"/>
                  <a:pt x="18474" y="13957"/>
                </a:cubicBezTo>
                <a:cubicBezTo>
                  <a:pt x="18474" y="13957"/>
                  <a:pt x="18758" y="13292"/>
                  <a:pt x="19326" y="12960"/>
                </a:cubicBezTo>
                <a:cubicBezTo>
                  <a:pt x="19895" y="12960"/>
                  <a:pt x="20747" y="12960"/>
                  <a:pt x="20747" y="12960"/>
                </a:cubicBezTo>
                <a:close/>
                <a:moveTo>
                  <a:pt x="19611" y="14954"/>
                </a:moveTo>
                <a:cubicBezTo>
                  <a:pt x="19611" y="14954"/>
                  <a:pt x="19326" y="15618"/>
                  <a:pt x="18758" y="15618"/>
                </a:cubicBezTo>
                <a:cubicBezTo>
                  <a:pt x="18758" y="15618"/>
                  <a:pt x="18758" y="15618"/>
                  <a:pt x="18758" y="15618"/>
                </a:cubicBezTo>
                <a:cubicBezTo>
                  <a:pt x="18758" y="15951"/>
                  <a:pt x="18474" y="15951"/>
                  <a:pt x="18189" y="15951"/>
                </a:cubicBezTo>
                <a:cubicBezTo>
                  <a:pt x="17621" y="16283"/>
                  <a:pt x="17337" y="15618"/>
                  <a:pt x="17337" y="15618"/>
                </a:cubicBezTo>
                <a:cubicBezTo>
                  <a:pt x="17337" y="15618"/>
                  <a:pt x="17621" y="15286"/>
                  <a:pt x="18189" y="14954"/>
                </a:cubicBezTo>
                <a:cubicBezTo>
                  <a:pt x="18474" y="15286"/>
                  <a:pt x="18474" y="15286"/>
                  <a:pt x="18474" y="15286"/>
                </a:cubicBezTo>
                <a:cubicBezTo>
                  <a:pt x="18189" y="14954"/>
                  <a:pt x="18189" y="14954"/>
                  <a:pt x="18189" y="14954"/>
                </a:cubicBezTo>
                <a:cubicBezTo>
                  <a:pt x="18189" y="14954"/>
                  <a:pt x="18189" y="14954"/>
                  <a:pt x="18189" y="14954"/>
                </a:cubicBezTo>
                <a:cubicBezTo>
                  <a:pt x="18758" y="14954"/>
                  <a:pt x="19611" y="14954"/>
                  <a:pt x="19611" y="14954"/>
                </a:cubicBezTo>
                <a:close/>
                <a:moveTo>
                  <a:pt x="21600" y="7975"/>
                </a:moveTo>
                <a:cubicBezTo>
                  <a:pt x="21600" y="7975"/>
                  <a:pt x="21600" y="8308"/>
                  <a:pt x="21316" y="8640"/>
                </a:cubicBezTo>
                <a:cubicBezTo>
                  <a:pt x="21316" y="8972"/>
                  <a:pt x="21032" y="9305"/>
                  <a:pt x="20747" y="9637"/>
                </a:cubicBezTo>
                <a:cubicBezTo>
                  <a:pt x="20179" y="9969"/>
                  <a:pt x="19895" y="9969"/>
                  <a:pt x="19895" y="9969"/>
                </a:cubicBezTo>
                <a:cubicBezTo>
                  <a:pt x="19895" y="9969"/>
                  <a:pt x="19895" y="9305"/>
                  <a:pt x="20179" y="8640"/>
                </a:cubicBezTo>
                <a:cubicBezTo>
                  <a:pt x="20747" y="8308"/>
                  <a:pt x="21600" y="7975"/>
                  <a:pt x="21600" y="7975"/>
                </a:cubicBezTo>
                <a:close/>
                <a:moveTo>
                  <a:pt x="20747" y="11631"/>
                </a:moveTo>
                <a:cubicBezTo>
                  <a:pt x="20179" y="11298"/>
                  <a:pt x="20179" y="11298"/>
                  <a:pt x="20179" y="11298"/>
                </a:cubicBezTo>
                <a:cubicBezTo>
                  <a:pt x="20747" y="11631"/>
                  <a:pt x="20747" y="11631"/>
                  <a:pt x="20747" y="11631"/>
                </a:cubicBezTo>
                <a:cubicBezTo>
                  <a:pt x="20747" y="11631"/>
                  <a:pt x="20463" y="11963"/>
                  <a:pt x="20179" y="11963"/>
                </a:cubicBezTo>
                <a:cubicBezTo>
                  <a:pt x="19611" y="12295"/>
                  <a:pt x="19326" y="11963"/>
                  <a:pt x="19326" y="11963"/>
                </a:cubicBezTo>
                <a:cubicBezTo>
                  <a:pt x="19326" y="11963"/>
                  <a:pt x="19326" y="11631"/>
                  <a:pt x="19895" y="11298"/>
                </a:cubicBezTo>
                <a:cubicBezTo>
                  <a:pt x="19895" y="10966"/>
                  <a:pt x="19895" y="10966"/>
                  <a:pt x="19895" y="10966"/>
                </a:cubicBezTo>
                <a:cubicBezTo>
                  <a:pt x="19895" y="10966"/>
                  <a:pt x="19895" y="10966"/>
                  <a:pt x="19895" y="10966"/>
                </a:cubicBezTo>
                <a:cubicBezTo>
                  <a:pt x="20463" y="10634"/>
                  <a:pt x="21316" y="10634"/>
                  <a:pt x="21316" y="10634"/>
                </a:cubicBezTo>
                <a:cubicBezTo>
                  <a:pt x="21316" y="10634"/>
                  <a:pt x="21032" y="10966"/>
                  <a:pt x="20747" y="11631"/>
                </a:cubicBezTo>
                <a:close/>
                <a:moveTo>
                  <a:pt x="20179" y="6646"/>
                </a:moveTo>
                <a:cubicBezTo>
                  <a:pt x="21316" y="6646"/>
                  <a:pt x="21316" y="6646"/>
                  <a:pt x="21316" y="6646"/>
                </a:cubicBezTo>
                <a:cubicBezTo>
                  <a:pt x="21032" y="6978"/>
                  <a:pt x="21032" y="6978"/>
                  <a:pt x="20747" y="7311"/>
                </a:cubicBezTo>
                <a:cubicBezTo>
                  <a:pt x="20747" y="7643"/>
                  <a:pt x="20463" y="7643"/>
                  <a:pt x="20179" y="7643"/>
                </a:cubicBezTo>
                <a:cubicBezTo>
                  <a:pt x="20179" y="7643"/>
                  <a:pt x="19895" y="7643"/>
                  <a:pt x="19895" y="7643"/>
                </a:cubicBezTo>
                <a:cubicBezTo>
                  <a:pt x="19895" y="7643"/>
                  <a:pt x="19895" y="7643"/>
                  <a:pt x="19895" y="7311"/>
                </a:cubicBezTo>
                <a:cubicBezTo>
                  <a:pt x="19895" y="7311"/>
                  <a:pt x="20179" y="6978"/>
                  <a:pt x="20179" y="6646"/>
                </a:cubicBezTo>
                <a:close/>
                <a:moveTo>
                  <a:pt x="21316" y="5649"/>
                </a:moveTo>
                <a:cubicBezTo>
                  <a:pt x="21316" y="5982"/>
                  <a:pt x="21316" y="6314"/>
                  <a:pt x="21032" y="6646"/>
                </a:cubicBezTo>
                <a:cubicBezTo>
                  <a:pt x="20179" y="6646"/>
                  <a:pt x="20179" y="6646"/>
                  <a:pt x="20179" y="6646"/>
                </a:cubicBezTo>
                <a:cubicBezTo>
                  <a:pt x="20179" y="6646"/>
                  <a:pt x="20179" y="6646"/>
                  <a:pt x="20179" y="6646"/>
                </a:cubicBezTo>
                <a:cubicBezTo>
                  <a:pt x="20747" y="5982"/>
                  <a:pt x="21316" y="5317"/>
                  <a:pt x="21316" y="5317"/>
                </a:cubicBezTo>
                <a:cubicBezTo>
                  <a:pt x="21316" y="5317"/>
                  <a:pt x="21316" y="5649"/>
                  <a:pt x="21316" y="5649"/>
                </a:cubicBezTo>
                <a:close/>
                <a:moveTo>
                  <a:pt x="19042" y="2326"/>
                </a:moveTo>
                <a:cubicBezTo>
                  <a:pt x="19042" y="2326"/>
                  <a:pt x="19042" y="2326"/>
                  <a:pt x="19042" y="2326"/>
                </a:cubicBezTo>
                <a:cubicBezTo>
                  <a:pt x="19042" y="2326"/>
                  <a:pt x="19042" y="2326"/>
                  <a:pt x="19042" y="2326"/>
                </a:cubicBezTo>
                <a:cubicBezTo>
                  <a:pt x="19326" y="1662"/>
                  <a:pt x="19895" y="665"/>
                  <a:pt x="19895" y="665"/>
                </a:cubicBezTo>
                <a:cubicBezTo>
                  <a:pt x="19895" y="665"/>
                  <a:pt x="19895" y="1329"/>
                  <a:pt x="19895" y="1994"/>
                </a:cubicBezTo>
                <a:cubicBezTo>
                  <a:pt x="19611" y="1994"/>
                  <a:pt x="19611" y="1994"/>
                  <a:pt x="19611" y="1994"/>
                </a:cubicBezTo>
                <a:cubicBezTo>
                  <a:pt x="19895" y="1994"/>
                  <a:pt x="19895" y="1994"/>
                  <a:pt x="19895" y="1994"/>
                </a:cubicBezTo>
                <a:cubicBezTo>
                  <a:pt x="19895" y="2326"/>
                  <a:pt x="19895" y="2326"/>
                  <a:pt x="19895" y="2658"/>
                </a:cubicBezTo>
                <a:cubicBezTo>
                  <a:pt x="19611" y="3323"/>
                  <a:pt x="19326" y="3323"/>
                  <a:pt x="19326" y="3323"/>
                </a:cubicBezTo>
                <a:cubicBezTo>
                  <a:pt x="19326" y="3323"/>
                  <a:pt x="19042" y="2991"/>
                  <a:pt x="19042" y="2326"/>
                </a:cubicBezTo>
                <a:close/>
                <a:moveTo>
                  <a:pt x="19895" y="4320"/>
                </a:moveTo>
                <a:cubicBezTo>
                  <a:pt x="20179" y="3655"/>
                  <a:pt x="20747" y="2991"/>
                  <a:pt x="20747" y="2991"/>
                </a:cubicBezTo>
                <a:cubicBezTo>
                  <a:pt x="20747" y="2991"/>
                  <a:pt x="20747" y="4320"/>
                  <a:pt x="20463" y="4985"/>
                </a:cubicBezTo>
                <a:cubicBezTo>
                  <a:pt x="20179" y="5317"/>
                  <a:pt x="19895" y="5649"/>
                  <a:pt x="19895" y="5649"/>
                </a:cubicBezTo>
                <a:cubicBezTo>
                  <a:pt x="19895" y="5649"/>
                  <a:pt x="19611" y="5317"/>
                  <a:pt x="19611" y="5317"/>
                </a:cubicBezTo>
                <a:cubicBezTo>
                  <a:pt x="19611" y="4985"/>
                  <a:pt x="19611" y="4652"/>
                  <a:pt x="19895" y="4320"/>
                </a:cubicBezTo>
                <a:close/>
                <a:moveTo>
                  <a:pt x="17621" y="3323"/>
                </a:moveTo>
                <a:cubicBezTo>
                  <a:pt x="17053" y="2991"/>
                  <a:pt x="16768" y="2991"/>
                  <a:pt x="16768" y="2991"/>
                </a:cubicBezTo>
                <a:cubicBezTo>
                  <a:pt x="16768" y="2991"/>
                  <a:pt x="17621" y="2658"/>
                  <a:pt x="18189" y="2658"/>
                </a:cubicBezTo>
                <a:cubicBezTo>
                  <a:pt x="18189" y="2658"/>
                  <a:pt x="18474" y="2658"/>
                  <a:pt x="18474" y="2991"/>
                </a:cubicBezTo>
                <a:lnTo>
                  <a:pt x="17621" y="332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F4CABB5D-D1AB-4632-A031-1530CCF84272}"/>
              </a:ext>
            </a:extLst>
          </p:cNvPr>
          <p:cNvSpPr/>
          <p:nvPr/>
        </p:nvSpPr>
        <p:spPr>
          <a:xfrm>
            <a:off x="2388359" y="1957976"/>
            <a:ext cx="374353" cy="3661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026" y="7101"/>
                </a:moveTo>
                <a:cubicBezTo>
                  <a:pt x="14026" y="6510"/>
                  <a:pt x="14026" y="6510"/>
                  <a:pt x="14026" y="6510"/>
                </a:cubicBezTo>
                <a:cubicBezTo>
                  <a:pt x="14026" y="6510"/>
                  <a:pt x="13745" y="6214"/>
                  <a:pt x="13745" y="6214"/>
                </a:cubicBezTo>
                <a:cubicBezTo>
                  <a:pt x="7574" y="6214"/>
                  <a:pt x="7574" y="6214"/>
                  <a:pt x="7574" y="6214"/>
                </a:cubicBezTo>
                <a:cubicBezTo>
                  <a:pt x="7574" y="6214"/>
                  <a:pt x="7574" y="6214"/>
                  <a:pt x="7574" y="6510"/>
                </a:cubicBezTo>
                <a:cubicBezTo>
                  <a:pt x="7294" y="6510"/>
                  <a:pt x="7294" y="6510"/>
                  <a:pt x="7294" y="6510"/>
                </a:cubicBezTo>
                <a:cubicBezTo>
                  <a:pt x="7294" y="7101"/>
                  <a:pt x="7294" y="7101"/>
                  <a:pt x="7294" y="7101"/>
                </a:cubicBezTo>
                <a:cubicBezTo>
                  <a:pt x="5330" y="7101"/>
                  <a:pt x="5330" y="7101"/>
                  <a:pt x="5330" y="7101"/>
                </a:cubicBezTo>
                <a:cubicBezTo>
                  <a:pt x="5330" y="7101"/>
                  <a:pt x="5049" y="7397"/>
                  <a:pt x="5049" y="7693"/>
                </a:cubicBezTo>
                <a:cubicBezTo>
                  <a:pt x="5049" y="10060"/>
                  <a:pt x="5049" y="10060"/>
                  <a:pt x="5049" y="10060"/>
                </a:cubicBezTo>
                <a:cubicBezTo>
                  <a:pt x="5049" y="10948"/>
                  <a:pt x="6171" y="11836"/>
                  <a:pt x="7013" y="12427"/>
                </a:cubicBezTo>
                <a:cubicBezTo>
                  <a:pt x="7013" y="12427"/>
                  <a:pt x="7013" y="12427"/>
                  <a:pt x="7294" y="12427"/>
                </a:cubicBezTo>
                <a:cubicBezTo>
                  <a:pt x="7574" y="12427"/>
                  <a:pt x="7855" y="12132"/>
                  <a:pt x="8135" y="11836"/>
                </a:cubicBezTo>
                <a:cubicBezTo>
                  <a:pt x="8416" y="12132"/>
                  <a:pt x="8977" y="12723"/>
                  <a:pt x="9257" y="13019"/>
                </a:cubicBezTo>
                <a:cubicBezTo>
                  <a:pt x="9538" y="13019"/>
                  <a:pt x="9538" y="13019"/>
                  <a:pt x="9818" y="13315"/>
                </a:cubicBezTo>
                <a:cubicBezTo>
                  <a:pt x="9818" y="13315"/>
                  <a:pt x="10099" y="13907"/>
                  <a:pt x="10099" y="14203"/>
                </a:cubicBezTo>
                <a:cubicBezTo>
                  <a:pt x="10099" y="15090"/>
                  <a:pt x="9818" y="15386"/>
                  <a:pt x="9538" y="15682"/>
                </a:cubicBezTo>
                <a:cubicBezTo>
                  <a:pt x="9257" y="15682"/>
                  <a:pt x="8696" y="15978"/>
                  <a:pt x="8135" y="15978"/>
                </a:cubicBezTo>
                <a:cubicBezTo>
                  <a:pt x="8135" y="15978"/>
                  <a:pt x="8135" y="16274"/>
                  <a:pt x="8135" y="16274"/>
                </a:cubicBezTo>
                <a:cubicBezTo>
                  <a:pt x="8135" y="16570"/>
                  <a:pt x="8135" y="16570"/>
                  <a:pt x="8416" y="16570"/>
                </a:cubicBezTo>
                <a:cubicBezTo>
                  <a:pt x="13184" y="16570"/>
                  <a:pt x="13184" y="16570"/>
                  <a:pt x="13184" y="16570"/>
                </a:cubicBezTo>
                <a:cubicBezTo>
                  <a:pt x="13184" y="16570"/>
                  <a:pt x="13465" y="16570"/>
                  <a:pt x="13465" y="16274"/>
                </a:cubicBezTo>
                <a:cubicBezTo>
                  <a:pt x="13465" y="16274"/>
                  <a:pt x="13465" y="15978"/>
                  <a:pt x="13184" y="15978"/>
                </a:cubicBezTo>
                <a:cubicBezTo>
                  <a:pt x="12904" y="15978"/>
                  <a:pt x="12062" y="15682"/>
                  <a:pt x="12062" y="15682"/>
                </a:cubicBezTo>
                <a:cubicBezTo>
                  <a:pt x="11782" y="15386"/>
                  <a:pt x="11501" y="15090"/>
                  <a:pt x="11501" y="14203"/>
                </a:cubicBezTo>
                <a:cubicBezTo>
                  <a:pt x="11501" y="13907"/>
                  <a:pt x="11501" y="13315"/>
                  <a:pt x="11782" y="13315"/>
                </a:cubicBezTo>
                <a:cubicBezTo>
                  <a:pt x="11782" y="13019"/>
                  <a:pt x="12062" y="13019"/>
                  <a:pt x="12062" y="12723"/>
                </a:cubicBezTo>
                <a:cubicBezTo>
                  <a:pt x="12623" y="12427"/>
                  <a:pt x="12904" y="12132"/>
                  <a:pt x="13184" y="11836"/>
                </a:cubicBezTo>
                <a:cubicBezTo>
                  <a:pt x="13745" y="12132"/>
                  <a:pt x="14026" y="12427"/>
                  <a:pt x="14026" y="12427"/>
                </a:cubicBezTo>
                <a:cubicBezTo>
                  <a:pt x="14306" y="12427"/>
                  <a:pt x="14306" y="12427"/>
                  <a:pt x="14587" y="12132"/>
                </a:cubicBezTo>
                <a:cubicBezTo>
                  <a:pt x="15429" y="11836"/>
                  <a:pt x="16270" y="10948"/>
                  <a:pt x="16270" y="10060"/>
                </a:cubicBezTo>
                <a:cubicBezTo>
                  <a:pt x="16270" y="7693"/>
                  <a:pt x="16270" y="7693"/>
                  <a:pt x="16270" y="7693"/>
                </a:cubicBezTo>
                <a:cubicBezTo>
                  <a:pt x="16270" y="7397"/>
                  <a:pt x="16270" y="7101"/>
                  <a:pt x="15990" y="7101"/>
                </a:cubicBezTo>
                <a:lnTo>
                  <a:pt x="14026" y="7101"/>
                </a:lnTo>
                <a:close/>
                <a:moveTo>
                  <a:pt x="5891" y="10060"/>
                </a:moveTo>
                <a:cubicBezTo>
                  <a:pt x="5891" y="7989"/>
                  <a:pt x="5891" y="7989"/>
                  <a:pt x="5891" y="7989"/>
                </a:cubicBezTo>
                <a:cubicBezTo>
                  <a:pt x="7294" y="7989"/>
                  <a:pt x="7294" y="7989"/>
                  <a:pt x="7294" y="7989"/>
                </a:cubicBezTo>
                <a:cubicBezTo>
                  <a:pt x="7294" y="10356"/>
                  <a:pt x="7294" y="10356"/>
                  <a:pt x="7294" y="10356"/>
                </a:cubicBezTo>
                <a:cubicBezTo>
                  <a:pt x="7294" y="10652"/>
                  <a:pt x="7574" y="10948"/>
                  <a:pt x="7574" y="11244"/>
                </a:cubicBezTo>
                <a:cubicBezTo>
                  <a:pt x="7574" y="11244"/>
                  <a:pt x="7294" y="11244"/>
                  <a:pt x="7294" y="11540"/>
                </a:cubicBezTo>
                <a:cubicBezTo>
                  <a:pt x="5891" y="10652"/>
                  <a:pt x="5891" y="10060"/>
                  <a:pt x="5891" y="10060"/>
                </a:cubicBezTo>
                <a:close/>
                <a:moveTo>
                  <a:pt x="15429" y="10060"/>
                </a:moveTo>
                <a:cubicBezTo>
                  <a:pt x="15429" y="10060"/>
                  <a:pt x="15429" y="10652"/>
                  <a:pt x="14026" y="11540"/>
                </a:cubicBezTo>
                <a:cubicBezTo>
                  <a:pt x="14026" y="11244"/>
                  <a:pt x="14026" y="11244"/>
                  <a:pt x="13745" y="11244"/>
                </a:cubicBezTo>
                <a:cubicBezTo>
                  <a:pt x="14026" y="10948"/>
                  <a:pt x="14026" y="10652"/>
                  <a:pt x="14026" y="10356"/>
                </a:cubicBezTo>
                <a:cubicBezTo>
                  <a:pt x="14026" y="7989"/>
                  <a:pt x="14026" y="7989"/>
                  <a:pt x="14026" y="7989"/>
                </a:cubicBezTo>
                <a:cubicBezTo>
                  <a:pt x="15429" y="7989"/>
                  <a:pt x="15429" y="7989"/>
                  <a:pt x="15429" y="7989"/>
                </a:cubicBezTo>
                <a:lnTo>
                  <a:pt x="15429" y="10060"/>
                </a:lnTo>
                <a:close/>
                <a:moveTo>
                  <a:pt x="20197" y="8877"/>
                </a:moveTo>
                <a:cubicBezTo>
                  <a:pt x="19917" y="8285"/>
                  <a:pt x="19636" y="7989"/>
                  <a:pt x="19356" y="7693"/>
                </a:cubicBezTo>
                <a:cubicBezTo>
                  <a:pt x="19356" y="7397"/>
                  <a:pt x="19356" y="6805"/>
                  <a:pt x="19636" y="6510"/>
                </a:cubicBezTo>
                <a:cubicBezTo>
                  <a:pt x="19636" y="5622"/>
                  <a:pt x="19917" y="4734"/>
                  <a:pt x="19356" y="4142"/>
                </a:cubicBezTo>
                <a:cubicBezTo>
                  <a:pt x="19075" y="3551"/>
                  <a:pt x="18234" y="3255"/>
                  <a:pt x="17392" y="3255"/>
                </a:cubicBezTo>
                <a:cubicBezTo>
                  <a:pt x="16831" y="3255"/>
                  <a:pt x="16270" y="3255"/>
                  <a:pt x="15990" y="2959"/>
                </a:cubicBezTo>
                <a:cubicBezTo>
                  <a:pt x="15990" y="2663"/>
                  <a:pt x="15709" y="2367"/>
                  <a:pt x="15429" y="1775"/>
                </a:cubicBezTo>
                <a:cubicBezTo>
                  <a:pt x="15148" y="1184"/>
                  <a:pt x="14868" y="296"/>
                  <a:pt x="14026" y="0"/>
                </a:cubicBezTo>
                <a:cubicBezTo>
                  <a:pt x="14026" y="0"/>
                  <a:pt x="13745" y="0"/>
                  <a:pt x="13465" y="0"/>
                </a:cubicBezTo>
                <a:cubicBezTo>
                  <a:pt x="12904" y="0"/>
                  <a:pt x="12343" y="296"/>
                  <a:pt x="11782" y="592"/>
                </a:cubicBezTo>
                <a:cubicBezTo>
                  <a:pt x="11501" y="888"/>
                  <a:pt x="10940" y="1184"/>
                  <a:pt x="10660" y="1184"/>
                </a:cubicBezTo>
                <a:cubicBezTo>
                  <a:pt x="10379" y="1184"/>
                  <a:pt x="9818" y="888"/>
                  <a:pt x="9538" y="592"/>
                </a:cubicBezTo>
                <a:cubicBezTo>
                  <a:pt x="8977" y="296"/>
                  <a:pt x="8416" y="0"/>
                  <a:pt x="7855" y="0"/>
                </a:cubicBezTo>
                <a:cubicBezTo>
                  <a:pt x="7574" y="0"/>
                  <a:pt x="7574" y="0"/>
                  <a:pt x="7294" y="0"/>
                </a:cubicBezTo>
                <a:cubicBezTo>
                  <a:pt x="6732" y="296"/>
                  <a:pt x="6171" y="1184"/>
                  <a:pt x="5891" y="1775"/>
                </a:cubicBezTo>
                <a:cubicBezTo>
                  <a:pt x="5610" y="2367"/>
                  <a:pt x="5610" y="2663"/>
                  <a:pt x="5330" y="2959"/>
                </a:cubicBezTo>
                <a:cubicBezTo>
                  <a:pt x="5049" y="3255"/>
                  <a:pt x="4488" y="3255"/>
                  <a:pt x="3927" y="3255"/>
                </a:cubicBezTo>
                <a:cubicBezTo>
                  <a:pt x="3366" y="3255"/>
                  <a:pt x="2525" y="3551"/>
                  <a:pt x="1964" y="4142"/>
                </a:cubicBezTo>
                <a:cubicBezTo>
                  <a:pt x="1403" y="4734"/>
                  <a:pt x="1683" y="5622"/>
                  <a:pt x="1964" y="6510"/>
                </a:cubicBezTo>
                <a:cubicBezTo>
                  <a:pt x="1964" y="6805"/>
                  <a:pt x="1964" y="7397"/>
                  <a:pt x="1964" y="7693"/>
                </a:cubicBezTo>
                <a:cubicBezTo>
                  <a:pt x="1964" y="7989"/>
                  <a:pt x="1403" y="8285"/>
                  <a:pt x="1122" y="8877"/>
                </a:cubicBezTo>
                <a:cubicBezTo>
                  <a:pt x="561" y="9173"/>
                  <a:pt x="0" y="10060"/>
                  <a:pt x="0" y="10652"/>
                </a:cubicBezTo>
                <a:cubicBezTo>
                  <a:pt x="0" y="11540"/>
                  <a:pt x="561" y="12132"/>
                  <a:pt x="1122" y="12723"/>
                </a:cubicBezTo>
                <a:cubicBezTo>
                  <a:pt x="1403" y="13019"/>
                  <a:pt x="1964" y="13611"/>
                  <a:pt x="1964" y="13907"/>
                </a:cubicBezTo>
                <a:cubicBezTo>
                  <a:pt x="1964" y="14203"/>
                  <a:pt x="1964" y="14499"/>
                  <a:pt x="1964" y="15090"/>
                </a:cubicBezTo>
                <a:cubicBezTo>
                  <a:pt x="1683" y="15978"/>
                  <a:pt x="1403" y="16866"/>
                  <a:pt x="1964" y="17458"/>
                </a:cubicBezTo>
                <a:cubicBezTo>
                  <a:pt x="2525" y="18049"/>
                  <a:pt x="3366" y="18345"/>
                  <a:pt x="3927" y="18345"/>
                </a:cubicBezTo>
                <a:cubicBezTo>
                  <a:pt x="4488" y="18345"/>
                  <a:pt x="5049" y="18345"/>
                  <a:pt x="5330" y="18641"/>
                </a:cubicBezTo>
                <a:cubicBezTo>
                  <a:pt x="5610" y="18937"/>
                  <a:pt x="5610" y="19233"/>
                  <a:pt x="5891" y="19825"/>
                </a:cubicBezTo>
                <a:cubicBezTo>
                  <a:pt x="6171" y="20416"/>
                  <a:pt x="6732" y="21304"/>
                  <a:pt x="7294" y="21600"/>
                </a:cubicBezTo>
                <a:cubicBezTo>
                  <a:pt x="7574" y="21600"/>
                  <a:pt x="7574" y="21600"/>
                  <a:pt x="7855" y="21600"/>
                </a:cubicBezTo>
                <a:cubicBezTo>
                  <a:pt x="8416" y="21600"/>
                  <a:pt x="8977" y="21304"/>
                  <a:pt x="9538" y="21008"/>
                </a:cubicBezTo>
                <a:cubicBezTo>
                  <a:pt x="9818" y="20712"/>
                  <a:pt x="10379" y="20416"/>
                  <a:pt x="10660" y="20416"/>
                </a:cubicBezTo>
                <a:cubicBezTo>
                  <a:pt x="10940" y="20416"/>
                  <a:pt x="11501" y="20712"/>
                  <a:pt x="11782" y="21008"/>
                </a:cubicBezTo>
                <a:cubicBezTo>
                  <a:pt x="12343" y="21304"/>
                  <a:pt x="12904" y="21600"/>
                  <a:pt x="13465" y="21600"/>
                </a:cubicBezTo>
                <a:cubicBezTo>
                  <a:pt x="13745" y="21600"/>
                  <a:pt x="14026" y="21600"/>
                  <a:pt x="14026" y="21600"/>
                </a:cubicBezTo>
                <a:cubicBezTo>
                  <a:pt x="14868" y="21304"/>
                  <a:pt x="15148" y="20416"/>
                  <a:pt x="15429" y="19825"/>
                </a:cubicBezTo>
                <a:cubicBezTo>
                  <a:pt x="15709" y="19233"/>
                  <a:pt x="15990" y="18937"/>
                  <a:pt x="15990" y="18641"/>
                </a:cubicBezTo>
                <a:cubicBezTo>
                  <a:pt x="16270" y="18345"/>
                  <a:pt x="16831" y="18345"/>
                  <a:pt x="17392" y="18345"/>
                </a:cubicBezTo>
                <a:cubicBezTo>
                  <a:pt x="18234" y="18345"/>
                  <a:pt x="19075" y="18049"/>
                  <a:pt x="19356" y="17458"/>
                </a:cubicBezTo>
                <a:cubicBezTo>
                  <a:pt x="19917" y="16866"/>
                  <a:pt x="19636" y="15978"/>
                  <a:pt x="19636" y="15090"/>
                </a:cubicBezTo>
                <a:cubicBezTo>
                  <a:pt x="19356" y="14499"/>
                  <a:pt x="19356" y="14203"/>
                  <a:pt x="19356" y="13907"/>
                </a:cubicBezTo>
                <a:cubicBezTo>
                  <a:pt x="19636" y="13611"/>
                  <a:pt x="19917" y="13019"/>
                  <a:pt x="20197" y="12723"/>
                </a:cubicBezTo>
                <a:cubicBezTo>
                  <a:pt x="20758" y="12132"/>
                  <a:pt x="21600" y="11540"/>
                  <a:pt x="21600" y="10652"/>
                </a:cubicBezTo>
                <a:cubicBezTo>
                  <a:pt x="21600" y="10060"/>
                  <a:pt x="20758" y="9173"/>
                  <a:pt x="20197" y="8877"/>
                </a:cubicBezTo>
                <a:close/>
                <a:moveTo>
                  <a:pt x="18795" y="15386"/>
                </a:moveTo>
                <a:cubicBezTo>
                  <a:pt x="18795" y="15978"/>
                  <a:pt x="19075" y="16570"/>
                  <a:pt x="18795" y="16866"/>
                </a:cubicBezTo>
                <a:cubicBezTo>
                  <a:pt x="18514" y="17162"/>
                  <a:pt x="17953" y="17458"/>
                  <a:pt x="17112" y="17458"/>
                </a:cubicBezTo>
                <a:cubicBezTo>
                  <a:pt x="16831" y="17458"/>
                  <a:pt x="16551" y="17458"/>
                  <a:pt x="16270" y="17458"/>
                </a:cubicBezTo>
                <a:cubicBezTo>
                  <a:pt x="17392" y="16570"/>
                  <a:pt x="17953" y="15682"/>
                  <a:pt x="18514" y="14499"/>
                </a:cubicBezTo>
                <a:cubicBezTo>
                  <a:pt x="18514" y="14795"/>
                  <a:pt x="18795" y="15090"/>
                  <a:pt x="18795" y="15386"/>
                </a:cubicBezTo>
                <a:close/>
                <a:moveTo>
                  <a:pt x="2525" y="6214"/>
                </a:moveTo>
                <a:cubicBezTo>
                  <a:pt x="2525" y="5622"/>
                  <a:pt x="2525" y="5030"/>
                  <a:pt x="2525" y="4734"/>
                </a:cubicBezTo>
                <a:cubicBezTo>
                  <a:pt x="2805" y="4142"/>
                  <a:pt x="3647" y="4142"/>
                  <a:pt x="4208" y="4142"/>
                </a:cubicBezTo>
                <a:cubicBezTo>
                  <a:pt x="4488" y="4142"/>
                  <a:pt x="4769" y="4142"/>
                  <a:pt x="5049" y="3847"/>
                </a:cubicBezTo>
                <a:cubicBezTo>
                  <a:pt x="4208" y="4734"/>
                  <a:pt x="3366" y="5918"/>
                  <a:pt x="2805" y="7101"/>
                </a:cubicBezTo>
                <a:cubicBezTo>
                  <a:pt x="2805" y="6805"/>
                  <a:pt x="2805" y="6510"/>
                  <a:pt x="2525" y="6214"/>
                </a:cubicBezTo>
                <a:close/>
                <a:moveTo>
                  <a:pt x="18234" y="10652"/>
                </a:moveTo>
                <a:cubicBezTo>
                  <a:pt x="18234" y="15090"/>
                  <a:pt x="14868" y="18641"/>
                  <a:pt x="10660" y="18641"/>
                </a:cubicBezTo>
                <a:cubicBezTo>
                  <a:pt x="6452" y="18641"/>
                  <a:pt x="3366" y="15090"/>
                  <a:pt x="3366" y="10652"/>
                </a:cubicBezTo>
                <a:cubicBezTo>
                  <a:pt x="3366" y="6510"/>
                  <a:pt x="6452" y="2959"/>
                  <a:pt x="10660" y="2959"/>
                </a:cubicBezTo>
                <a:cubicBezTo>
                  <a:pt x="14868" y="2959"/>
                  <a:pt x="18234" y="6510"/>
                  <a:pt x="18234" y="10652"/>
                </a:cubicBezTo>
                <a:close/>
                <a:moveTo>
                  <a:pt x="18795" y="6214"/>
                </a:moveTo>
                <a:cubicBezTo>
                  <a:pt x="18795" y="6510"/>
                  <a:pt x="18514" y="6805"/>
                  <a:pt x="18514" y="7101"/>
                </a:cubicBezTo>
                <a:cubicBezTo>
                  <a:pt x="17953" y="5918"/>
                  <a:pt x="17392" y="4734"/>
                  <a:pt x="16270" y="3847"/>
                </a:cubicBezTo>
                <a:cubicBezTo>
                  <a:pt x="16551" y="4142"/>
                  <a:pt x="16831" y="4142"/>
                  <a:pt x="17112" y="4142"/>
                </a:cubicBezTo>
                <a:cubicBezTo>
                  <a:pt x="17953" y="4142"/>
                  <a:pt x="18514" y="4142"/>
                  <a:pt x="18795" y="4734"/>
                </a:cubicBezTo>
                <a:cubicBezTo>
                  <a:pt x="19075" y="5030"/>
                  <a:pt x="18795" y="5622"/>
                  <a:pt x="18795" y="6214"/>
                </a:cubicBezTo>
                <a:close/>
                <a:moveTo>
                  <a:pt x="11501" y="1775"/>
                </a:moveTo>
                <a:cubicBezTo>
                  <a:pt x="11782" y="1775"/>
                  <a:pt x="12062" y="1479"/>
                  <a:pt x="12343" y="1184"/>
                </a:cubicBezTo>
                <a:cubicBezTo>
                  <a:pt x="12904" y="888"/>
                  <a:pt x="13465" y="592"/>
                  <a:pt x="13745" y="888"/>
                </a:cubicBezTo>
                <a:cubicBezTo>
                  <a:pt x="14306" y="888"/>
                  <a:pt x="14587" y="1479"/>
                  <a:pt x="14587" y="2071"/>
                </a:cubicBezTo>
                <a:cubicBezTo>
                  <a:pt x="14868" y="2367"/>
                  <a:pt x="14868" y="2663"/>
                  <a:pt x="15148" y="2959"/>
                </a:cubicBezTo>
                <a:cubicBezTo>
                  <a:pt x="14026" y="2367"/>
                  <a:pt x="12904" y="1775"/>
                  <a:pt x="11501" y="1775"/>
                </a:cubicBezTo>
                <a:close/>
                <a:moveTo>
                  <a:pt x="6171" y="2959"/>
                </a:moveTo>
                <a:cubicBezTo>
                  <a:pt x="6452" y="2663"/>
                  <a:pt x="6452" y="2367"/>
                  <a:pt x="6732" y="2071"/>
                </a:cubicBezTo>
                <a:cubicBezTo>
                  <a:pt x="7013" y="1479"/>
                  <a:pt x="7294" y="888"/>
                  <a:pt x="7574" y="888"/>
                </a:cubicBezTo>
                <a:cubicBezTo>
                  <a:pt x="7855" y="592"/>
                  <a:pt x="8416" y="888"/>
                  <a:pt x="8977" y="1184"/>
                </a:cubicBezTo>
                <a:cubicBezTo>
                  <a:pt x="9257" y="1479"/>
                  <a:pt x="9538" y="1775"/>
                  <a:pt x="9818" y="1775"/>
                </a:cubicBezTo>
                <a:cubicBezTo>
                  <a:pt x="8696" y="1775"/>
                  <a:pt x="7294" y="2367"/>
                  <a:pt x="6171" y="2959"/>
                </a:cubicBezTo>
                <a:close/>
                <a:moveTo>
                  <a:pt x="2244" y="12723"/>
                </a:moveTo>
                <a:cubicBezTo>
                  <a:pt x="2244" y="12427"/>
                  <a:pt x="1964" y="12427"/>
                  <a:pt x="1683" y="12132"/>
                </a:cubicBezTo>
                <a:cubicBezTo>
                  <a:pt x="1122" y="11836"/>
                  <a:pt x="842" y="11244"/>
                  <a:pt x="842" y="10652"/>
                </a:cubicBezTo>
                <a:cubicBezTo>
                  <a:pt x="842" y="10356"/>
                  <a:pt x="1122" y="9764"/>
                  <a:pt x="1683" y="9468"/>
                </a:cubicBezTo>
                <a:cubicBezTo>
                  <a:pt x="1964" y="9173"/>
                  <a:pt x="2244" y="8877"/>
                  <a:pt x="2244" y="8877"/>
                </a:cubicBezTo>
                <a:cubicBezTo>
                  <a:pt x="2244" y="9468"/>
                  <a:pt x="2244" y="10060"/>
                  <a:pt x="2244" y="10652"/>
                </a:cubicBezTo>
                <a:cubicBezTo>
                  <a:pt x="2244" y="11540"/>
                  <a:pt x="2244" y="12132"/>
                  <a:pt x="2244" y="12723"/>
                </a:cubicBezTo>
                <a:close/>
                <a:moveTo>
                  <a:pt x="2525" y="15386"/>
                </a:moveTo>
                <a:cubicBezTo>
                  <a:pt x="2805" y="15090"/>
                  <a:pt x="2805" y="14795"/>
                  <a:pt x="2805" y="14499"/>
                </a:cubicBezTo>
                <a:cubicBezTo>
                  <a:pt x="3366" y="15682"/>
                  <a:pt x="4208" y="16570"/>
                  <a:pt x="5049" y="17458"/>
                </a:cubicBezTo>
                <a:cubicBezTo>
                  <a:pt x="4769" y="17458"/>
                  <a:pt x="4488" y="17458"/>
                  <a:pt x="4208" y="17458"/>
                </a:cubicBezTo>
                <a:cubicBezTo>
                  <a:pt x="3647" y="17458"/>
                  <a:pt x="2805" y="17162"/>
                  <a:pt x="2525" y="16866"/>
                </a:cubicBezTo>
                <a:cubicBezTo>
                  <a:pt x="2525" y="16570"/>
                  <a:pt x="2525" y="15978"/>
                  <a:pt x="2525" y="15386"/>
                </a:cubicBezTo>
                <a:close/>
                <a:moveTo>
                  <a:pt x="9818" y="19825"/>
                </a:moveTo>
                <a:cubicBezTo>
                  <a:pt x="9538" y="19825"/>
                  <a:pt x="9257" y="20121"/>
                  <a:pt x="8977" y="20121"/>
                </a:cubicBezTo>
                <a:cubicBezTo>
                  <a:pt x="8416" y="20712"/>
                  <a:pt x="7855" y="21008"/>
                  <a:pt x="7574" y="20712"/>
                </a:cubicBezTo>
                <a:cubicBezTo>
                  <a:pt x="7294" y="20712"/>
                  <a:pt x="7013" y="20121"/>
                  <a:pt x="6732" y="19529"/>
                </a:cubicBezTo>
                <a:cubicBezTo>
                  <a:pt x="6452" y="19233"/>
                  <a:pt x="6452" y="18937"/>
                  <a:pt x="6171" y="18641"/>
                </a:cubicBezTo>
                <a:cubicBezTo>
                  <a:pt x="7294" y="19233"/>
                  <a:pt x="8696" y="19529"/>
                  <a:pt x="9818" y="19825"/>
                </a:cubicBezTo>
                <a:close/>
                <a:moveTo>
                  <a:pt x="15148" y="18641"/>
                </a:moveTo>
                <a:cubicBezTo>
                  <a:pt x="14868" y="18937"/>
                  <a:pt x="14868" y="19233"/>
                  <a:pt x="14587" y="19529"/>
                </a:cubicBezTo>
                <a:cubicBezTo>
                  <a:pt x="14587" y="20121"/>
                  <a:pt x="14306" y="20712"/>
                  <a:pt x="13745" y="20712"/>
                </a:cubicBezTo>
                <a:cubicBezTo>
                  <a:pt x="13465" y="21008"/>
                  <a:pt x="12904" y="20712"/>
                  <a:pt x="12343" y="20121"/>
                </a:cubicBezTo>
                <a:cubicBezTo>
                  <a:pt x="12062" y="20121"/>
                  <a:pt x="11782" y="19825"/>
                  <a:pt x="11501" y="19825"/>
                </a:cubicBezTo>
                <a:cubicBezTo>
                  <a:pt x="12904" y="19529"/>
                  <a:pt x="14026" y="19233"/>
                  <a:pt x="15148" y="18641"/>
                </a:cubicBezTo>
                <a:close/>
                <a:moveTo>
                  <a:pt x="19075" y="8877"/>
                </a:moveTo>
                <a:cubicBezTo>
                  <a:pt x="19356" y="8877"/>
                  <a:pt x="19356" y="9173"/>
                  <a:pt x="19636" y="9468"/>
                </a:cubicBezTo>
                <a:cubicBezTo>
                  <a:pt x="20197" y="9764"/>
                  <a:pt x="20758" y="10356"/>
                  <a:pt x="20758" y="10652"/>
                </a:cubicBezTo>
                <a:cubicBezTo>
                  <a:pt x="20758" y="11244"/>
                  <a:pt x="20197" y="11836"/>
                  <a:pt x="19636" y="12132"/>
                </a:cubicBezTo>
                <a:cubicBezTo>
                  <a:pt x="19356" y="12427"/>
                  <a:pt x="19356" y="12427"/>
                  <a:pt x="19075" y="12723"/>
                </a:cubicBezTo>
                <a:cubicBezTo>
                  <a:pt x="19075" y="12132"/>
                  <a:pt x="19356" y="11540"/>
                  <a:pt x="19356" y="10652"/>
                </a:cubicBezTo>
                <a:cubicBezTo>
                  <a:pt x="19356" y="10060"/>
                  <a:pt x="19075" y="9468"/>
                  <a:pt x="19075" y="887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C06AF519-1867-4A8D-B90F-2856C218B259}"/>
              </a:ext>
            </a:extLst>
          </p:cNvPr>
          <p:cNvSpPr/>
          <p:nvPr/>
        </p:nvSpPr>
        <p:spPr>
          <a:xfrm>
            <a:off x="1754010" y="1963090"/>
            <a:ext cx="362079" cy="3559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128" y="20383"/>
                </a:moveTo>
                <a:cubicBezTo>
                  <a:pt x="16128" y="21296"/>
                  <a:pt x="16128" y="21296"/>
                  <a:pt x="16128" y="21296"/>
                </a:cubicBezTo>
                <a:cubicBezTo>
                  <a:pt x="16128" y="21600"/>
                  <a:pt x="16128" y="21600"/>
                  <a:pt x="15840" y="21600"/>
                </a:cubicBezTo>
                <a:cubicBezTo>
                  <a:pt x="5760" y="21600"/>
                  <a:pt x="5760" y="21600"/>
                  <a:pt x="5760" y="21600"/>
                </a:cubicBezTo>
                <a:cubicBezTo>
                  <a:pt x="5472" y="21600"/>
                  <a:pt x="5184" y="21600"/>
                  <a:pt x="5184" y="21296"/>
                </a:cubicBezTo>
                <a:cubicBezTo>
                  <a:pt x="5184" y="20383"/>
                  <a:pt x="5184" y="20383"/>
                  <a:pt x="5184" y="20383"/>
                </a:cubicBezTo>
                <a:cubicBezTo>
                  <a:pt x="5184" y="20079"/>
                  <a:pt x="5472" y="20079"/>
                  <a:pt x="5760" y="20079"/>
                </a:cubicBezTo>
                <a:cubicBezTo>
                  <a:pt x="15840" y="20079"/>
                  <a:pt x="15840" y="20079"/>
                  <a:pt x="15840" y="20079"/>
                </a:cubicBezTo>
                <a:cubicBezTo>
                  <a:pt x="16128" y="20079"/>
                  <a:pt x="16128" y="20079"/>
                  <a:pt x="16128" y="20383"/>
                </a:cubicBezTo>
                <a:close/>
                <a:moveTo>
                  <a:pt x="9216" y="10952"/>
                </a:moveTo>
                <a:cubicBezTo>
                  <a:pt x="8928" y="10952"/>
                  <a:pt x="8640" y="10952"/>
                  <a:pt x="8640" y="10648"/>
                </a:cubicBezTo>
                <a:cubicBezTo>
                  <a:pt x="8352" y="10648"/>
                  <a:pt x="8064" y="10648"/>
                  <a:pt x="8064" y="10952"/>
                </a:cubicBezTo>
                <a:cubicBezTo>
                  <a:pt x="8064" y="10952"/>
                  <a:pt x="8064" y="11256"/>
                  <a:pt x="8352" y="11256"/>
                </a:cubicBezTo>
                <a:cubicBezTo>
                  <a:pt x="8640" y="11561"/>
                  <a:pt x="8640" y="11561"/>
                  <a:pt x="8928" y="11561"/>
                </a:cubicBezTo>
                <a:cubicBezTo>
                  <a:pt x="9216" y="11865"/>
                  <a:pt x="9504" y="11865"/>
                  <a:pt x="9504" y="11865"/>
                </a:cubicBezTo>
                <a:cubicBezTo>
                  <a:pt x="9792" y="11865"/>
                  <a:pt x="9792" y="11865"/>
                  <a:pt x="9792" y="11865"/>
                </a:cubicBezTo>
                <a:cubicBezTo>
                  <a:pt x="9792" y="11865"/>
                  <a:pt x="10080" y="11865"/>
                  <a:pt x="10080" y="11865"/>
                </a:cubicBezTo>
                <a:cubicBezTo>
                  <a:pt x="10080" y="11561"/>
                  <a:pt x="10080" y="11561"/>
                  <a:pt x="9792" y="11256"/>
                </a:cubicBezTo>
                <a:cubicBezTo>
                  <a:pt x="9792" y="11256"/>
                  <a:pt x="9504" y="11256"/>
                  <a:pt x="9216" y="10952"/>
                </a:cubicBezTo>
                <a:close/>
                <a:moveTo>
                  <a:pt x="21600" y="1825"/>
                </a:moveTo>
                <a:cubicBezTo>
                  <a:pt x="21600" y="4259"/>
                  <a:pt x="21600" y="4259"/>
                  <a:pt x="21600" y="4259"/>
                </a:cubicBezTo>
                <a:cubicBezTo>
                  <a:pt x="21600" y="6693"/>
                  <a:pt x="18432" y="7606"/>
                  <a:pt x="17280" y="7910"/>
                </a:cubicBezTo>
                <a:cubicBezTo>
                  <a:pt x="17280" y="7910"/>
                  <a:pt x="17280" y="7910"/>
                  <a:pt x="17280" y="7910"/>
                </a:cubicBezTo>
                <a:cubicBezTo>
                  <a:pt x="17280" y="10039"/>
                  <a:pt x="16128" y="11256"/>
                  <a:pt x="13824" y="12473"/>
                </a:cubicBezTo>
                <a:cubicBezTo>
                  <a:pt x="13536" y="12777"/>
                  <a:pt x="13248" y="12777"/>
                  <a:pt x="12960" y="13082"/>
                </a:cubicBezTo>
                <a:cubicBezTo>
                  <a:pt x="12096" y="13386"/>
                  <a:pt x="11520" y="13690"/>
                  <a:pt x="11520" y="14299"/>
                </a:cubicBezTo>
                <a:cubicBezTo>
                  <a:pt x="11520" y="17949"/>
                  <a:pt x="11520" y="17949"/>
                  <a:pt x="11520" y="17949"/>
                </a:cubicBezTo>
                <a:cubicBezTo>
                  <a:pt x="14400" y="17949"/>
                  <a:pt x="14400" y="17949"/>
                  <a:pt x="14400" y="17949"/>
                </a:cubicBezTo>
                <a:cubicBezTo>
                  <a:pt x="14688" y="17949"/>
                  <a:pt x="14976" y="17949"/>
                  <a:pt x="14976" y="18254"/>
                </a:cubicBezTo>
                <a:cubicBezTo>
                  <a:pt x="14976" y="18862"/>
                  <a:pt x="14976" y="18862"/>
                  <a:pt x="14976" y="18862"/>
                </a:cubicBezTo>
                <a:cubicBezTo>
                  <a:pt x="14976" y="19166"/>
                  <a:pt x="14688" y="19470"/>
                  <a:pt x="14400" y="19470"/>
                </a:cubicBezTo>
                <a:cubicBezTo>
                  <a:pt x="7200" y="19470"/>
                  <a:pt x="7200" y="19470"/>
                  <a:pt x="7200" y="19470"/>
                </a:cubicBezTo>
                <a:cubicBezTo>
                  <a:pt x="6912" y="19470"/>
                  <a:pt x="6624" y="19166"/>
                  <a:pt x="6624" y="18862"/>
                </a:cubicBezTo>
                <a:cubicBezTo>
                  <a:pt x="6624" y="18254"/>
                  <a:pt x="6624" y="18254"/>
                  <a:pt x="6624" y="18254"/>
                </a:cubicBezTo>
                <a:cubicBezTo>
                  <a:pt x="6624" y="17949"/>
                  <a:pt x="6912" y="17949"/>
                  <a:pt x="7200" y="17949"/>
                </a:cubicBezTo>
                <a:cubicBezTo>
                  <a:pt x="9792" y="17949"/>
                  <a:pt x="9792" y="17949"/>
                  <a:pt x="9792" y="17949"/>
                </a:cubicBezTo>
                <a:cubicBezTo>
                  <a:pt x="9792" y="14299"/>
                  <a:pt x="9792" y="14299"/>
                  <a:pt x="9792" y="14299"/>
                </a:cubicBezTo>
                <a:cubicBezTo>
                  <a:pt x="9792" y="13690"/>
                  <a:pt x="9504" y="13386"/>
                  <a:pt x="8640" y="13082"/>
                </a:cubicBezTo>
                <a:cubicBezTo>
                  <a:pt x="8352" y="12777"/>
                  <a:pt x="8064" y="12777"/>
                  <a:pt x="7776" y="12473"/>
                </a:cubicBezTo>
                <a:cubicBezTo>
                  <a:pt x="5184" y="11256"/>
                  <a:pt x="4320" y="10039"/>
                  <a:pt x="4320" y="7910"/>
                </a:cubicBezTo>
                <a:cubicBezTo>
                  <a:pt x="4320" y="7910"/>
                  <a:pt x="4320" y="7910"/>
                  <a:pt x="4320" y="7910"/>
                </a:cubicBezTo>
                <a:cubicBezTo>
                  <a:pt x="3168" y="7606"/>
                  <a:pt x="0" y="6693"/>
                  <a:pt x="0" y="4259"/>
                </a:cubicBezTo>
                <a:cubicBezTo>
                  <a:pt x="0" y="1825"/>
                  <a:pt x="0" y="1825"/>
                  <a:pt x="0" y="1825"/>
                </a:cubicBezTo>
                <a:cubicBezTo>
                  <a:pt x="0" y="1521"/>
                  <a:pt x="288" y="1217"/>
                  <a:pt x="576" y="1217"/>
                </a:cubicBezTo>
                <a:cubicBezTo>
                  <a:pt x="4320" y="1217"/>
                  <a:pt x="4320" y="1217"/>
                  <a:pt x="4320" y="1217"/>
                </a:cubicBezTo>
                <a:cubicBezTo>
                  <a:pt x="4320" y="304"/>
                  <a:pt x="4320" y="304"/>
                  <a:pt x="4320" y="304"/>
                </a:cubicBezTo>
                <a:cubicBezTo>
                  <a:pt x="4320" y="0"/>
                  <a:pt x="4608" y="0"/>
                  <a:pt x="4608" y="0"/>
                </a:cubicBezTo>
                <a:cubicBezTo>
                  <a:pt x="16704" y="0"/>
                  <a:pt x="16704" y="0"/>
                  <a:pt x="16704" y="0"/>
                </a:cubicBezTo>
                <a:cubicBezTo>
                  <a:pt x="16992" y="0"/>
                  <a:pt x="17280" y="0"/>
                  <a:pt x="17280" y="304"/>
                </a:cubicBezTo>
                <a:cubicBezTo>
                  <a:pt x="17280" y="1217"/>
                  <a:pt x="17280" y="1217"/>
                  <a:pt x="17280" y="1217"/>
                </a:cubicBezTo>
                <a:cubicBezTo>
                  <a:pt x="21024" y="1217"/>
                  <a:pt x="21024" y="1217"/>
                  <a:pt x="21024" y="1217"/>
                </a:cubicBezTo>
                <a:cubicBezTo>
                  <a:pt x="21312" y="1217"/>
                  <a:pt x="21600" y="1521"/>
                  <a:pt x="21600" y="1825"/>
                </a:cubicBezTo>
                <a:close/>
                <a:moveTo>
                  <a:pt x="12672" y="12169"/>
                </a:moveTo>
                <a:cubicBezTo>
                  <a:pt x="12960" y="11865"/>
                  <a:pt x="13248" y="11865"/>
                  <a:pt x="13536" y="11865"/>
                </a:cubicBezTo>
                <a:cubicBezTo>
                  <a:pt x="15552" y="10648"/>
                  <a:pt x="16416" y="9431"/>
                  <a:pt x="16416" y="7910"/>
                </a:cubicBezTo>
                <a:cubicBezTo>
                  <a:pt x="16416" y="3651"/>
                  <a:pt x="16416" y="3651"/>
                  <a:pt x="16416" y="3651"/>
                </a:cubicBezTo>
                <a:cubicBezTo>
                  <a:pt x="6336" y="3651"/>
                  <a:pt x="6336" y="3651"/>
                  <a:pt x="6336" y="3651"/>
                </a:cubicBezTo>
                <a:cubicBezTo>
                  <a:pt x="6336" y="7910"/>
                  <a:pt x="6336" y="7910"/>
                  <a:pt x="6336" y="7910"/>
                </a:cubicBezTo>
                <a:cubicBezTo>
                  <a:pt x="6336" y="8823"/>
                  <a:pt x="6336" y="9431"/>
                  <a:pt x="7776" y="10344"/>
                </a:cubicBezTo>
                <a:cubicBezTo>
                  <a:pt x="7776" y="10344"/>
                  <a:pt x="7776" y="10648"/>
                  <a:pt x="7776" y="10648"/>
                </a:cubicBezTo>
                <a:cubicBezTo>
                  <a:pt x="7776" y="10648"/>
                  <a:pt x="7488" y="10952"/>
                  <a:pt x="7488" y="10952"/>
                </a:cubicBezTo>
                <a:cubicBezTo>
                  <a:pt x="7488" y="10952"/>
                  <a:pt x="7488" y="10648"/>
                  <a:pt x="7488" y="10648"/>
                </a:cubicBezTo>
                <a:cubicBezTo>
                  <a:pt x="6048" y="9735"/>
                  <a:pt x="5760" y="8823"/>
                  <a:pt x="5760" y="7910"/>
                </a:cubicBezTo>
                <a:cubicBezTo>
                  <a:pt x="5760" y="3651"/>
                  <a:pt x="5760" y="3651"/>
                  <a:pt x="5760" y="3651"/>
                </a:cubicBezTo>
                <a:cubicBezTo>
                  <a:pt x="5184" y="3651"/>
                  <a:pt x="5184" y="3651"/>
                  <a:pt x="5184" y="3651"/>
                </a:cubicBezTo>
                <a:cubicBezTo>
                  <a:pt x="5184" y="7910"/>
                  <a:pt x="5184" y="7910"/>
                  <a:pt x="5184" y="7910"/>
                </a:cubicBezTo>
                <a:cubicBezTo>
                  <a:pt x="5184" y="9431"/>
                  <a:pt x="6048" y="10648"/>
                  <a:pt x="8064" y="11865"/>
                </a:cubicBezTo>
                <a:cubicBezTo>
                  <a:pt x="8352" y="11865"/>
                  <a:pt x="8640" y="11865"/>
                  <a:pt x="8928" y="12169"/>
                </a:cubicBezTo>
                <a:cubicBezTo>
                  <a:pt x="9792" y="12473"/>
                  <a:pt x="10656" y="12777"/>
                  <a:pt x="10656" y="14299"/>
                </a:cubicBezTo>
                <a:cubicBezTo>
                  <a:pt x="10656" y="17949"/>
                  <a:pt x="10656" y="17949"/>
                  <a:pt x="10656" y="17949"/>
                </a:cubicBezTo>
                <a:cubicBezTo>
                  <a:pt x="10656" y="17949"/>
                  <a:pt x="10656" y="17949"/>
                  <a:pt x="10656" y="17949"/>
                </a:cubicBezTo>
                <a:cubicBezTo>
                  <a:pt x="10656" y="14299"/>
                  <a:pt x="10656" y="14299"/>
                  <a:pt x="10656" y="14299"/>
                </a:cubicBezTo>
                <a:cubicBezTo>
                  <a:pt x="10656" y="12777"/>
                  <a:pt x="11808" y="12473"/>
                  <a:pt x="12672" y="12169"/>
                </a:cubicBezTo>
                <a:close/>
                <a:moveTo>
                  <a:pt x="6336" y="1521"/>
                </a:moveTo>
                <a:cubicBezTo>
                  <a:pt x="6336" y="3042"/>
                  <a:pt x="6336" y="3042"/>
                  <a:pt x="6336" y="3042"/>
                </a:cubicBezTo>
                <a:cubicBezTo>
                  <a:pt x="16416" y="3042"/>
                  <a:pt x="16416" y="3042"/>
                  <a:pt x="16416" y="3042"/>
                </a:cubicBezTo>
                <a:cubicBezTo>
                  <a:pt x="16416" y="913"/>
                  <a:pt x="16416" y="913"/>
                  <a:pt x="16416" y="913"/>
                </a:cubicBezTo>
                <a:cubicBezTo>
                  <a:pt x="5184" y="913"/>
                  <a:pt x="5184" y="913"/>
                  <a:pt x="5184" y="913"/>
                </a:cubicBezTo>
                <a:cubicBezTo>
                  <a:pt x="5184" y="3042"/>
                  <a:pt x="5184" y="3042"/>
                  <a:pt x="5184" y="3042"/>
                </a:cubicBezTo>
                <a:cubicBezTo>
                  <a:pt x="5760" y="3042"/>
                  <a:pt x="5760" y="3042"/>
                  <a:pt x="5760" y="3042"/>
                </a:cubicBezTo>
                <a:cubicBezTo>
                  <a:pt x="5760" y="1521"/>
                  <a:pt x="5760" y="1521"/>
                  <a:pt x="5760" y="1521"/>
                </a:cubicBezTo>
                <a:cubicBezTo>
                  <a:pt x="5760" y="1521"/>
                  <a:pt x="5760" y="1217"/>
                  <a:pt x="6048" y="1217"/>
                </a:cubicBezTo>
                <a:cubicBezTo>
                  <a:pt x="6048" y="1217"/>
                  <a:pt x="6336" y="1521"/>
                  <a:pt x="6336" y="1521"/>
                </a:cubicBezTo>
                <a:close/>
                <a:moveTo>
                  <a:pt x="4320" y="6997"/>
                </a:moveTo>
                <a:cubicBezTo>
                  <a:pt x="4320" y="2130"/>
                  <a:pt x="4320" y="2130"/>
                  <a:pt x="4320" y="2130"/>
                </a:cubicBezTo>
                <a:cubicBezTo>
                  <a:pt x="864" y="2130"/>
                  <a:pt x="864" y="2130"/>
                  <a:pt x="864" y="2130"/>
                </a:cubicBezTo>
                <a:cubicBezTo>
                  <a:pt x="864" y="4259"/>
                  <a:pt x="864" y="4259"/>
                  <a:pt x="864" y="4259"/>
                </a:cubicBezTo>
                <a:cubicBezTo>
                  <a:pt x="864" y="6085"/>
                  <a:pt x="3168" y="6693"/>
                  <a:pt x="4320" y="6997"/>
                </a:cubicBezTo>
                <a:close/>
                <a:moveTo>
                  <a:pt x="20736" y="2130"/>
                </a:moveTo>
                <a:cubicBezTo>
                  <a:pt x="17280" y="2130"/>
                  <a:pt x="17280" y="2130"/>
                  <a:pt x="17280" y="2130"/>
                </a:cubicBezTo>
                <a:cubicBezTo>
                  <a:pt x="17280" y="6997"/>
                  <a:pt x="17280" y="6997"/>
                  <a:pt x="17280" y="6997"/>
                </a:cubicBezTo>
                <a:cubicBezTo>
                  <a:pt x="18144" y="6693"/>
                  <a:pt x="20736" y="6085"/>
                  <a:pt x="20736" y="4259"/>
                </a:cubicBezTo>
                <a:lnTo>
                  <a:pt x="20736" y="213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ED16465F-A7F2-4E10-B447-24F5F98E831F}"/>
              </a:ext>
            </a:extLst>
          </p:cNvPr>
          <p:cNvSpPr/>
          <p:nvPr/>
        </p:nvSpPr>
        <p:spPr>
          <a:xfrm>
            <a:off x="8925169" y="1952862"/>
            <a:ext cx="245478" cy="37639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859" y="12096"/>
                </a:moveTo>
                <a:cubicBezTo>
                  <a:pt x="11859" y="12096"/>
                  <a:pt x="11859" y="12096"/>
                  <a:pt x="11859" y="12096"/>
                </a:cubicBezTo>
                <a:cubicBezTo>
                  <a:pt x="11859" y="11808"/>
                  <a:pt x="11435" y="11520"/>
                  <a:pt x="11435" y="11520"/>
                </a:cubicBezTo>
                <a:cubicBezTo>
                  <a:pt x="14824" y="9792"/>
                  <a:pt x="14824" y="9792"/>
                  <a:pt x="14824" y="9792"/>
                </a:cubicBezTo>
                <a:cubicBezTo>
                  <a:pt x="14824" y="0"/>
                  <a:pt x="14824" y="0"/>
                  <a:pt x="14824" y="0"/>
                </a:cubicBezTo>
                <a:cubicBezTo>
                  <a:pt x="7200" y="0"/>
                  <a:pt x="7200" y="0"/>
                  <a:pt x="7200" y="0"/>
                </a:cubicBezTo>
                <a:cubicBezTo>
                  <a:pt x="7200" y="9792"/>
                  <a:pt x="7200" y="9792"/>
                  <a:pt x="7200" y="9792"/>
                </a:cubicBezTo>
                <a:cubicBezTo>
                  <a:pt x="10588" y="11520"/>
                  <a:pt x="10588" y="11520"/>
                  <a:pt x="10588" y="11520"/>
                </a:cubicBezTo>
                <a:cubicBezTo>
                  <a:pt x="10165" y="11520"/>
                  <a:pt x="10165" y="11808"/>
                  <a:pt x="10165" y="12096"/>
                </a:cubicBezTo>
                <a:cubicBezTo>
                  <a:pt x="10165" y="12096"/>
                  <a:pt x="10165" y="12096"/>
                  <a:pt x="10165" y="12096"/>
                </a:cubicBezTo>
                <a:cubicBezTo>
                  <a:pt x="6776" y="12384"/>
                  <a:pt x="3812" y="14400"/>
                  <a:pt x="3812" y="16704"/>
                </a:cubicBezTo>
                <a:cubicBezTo>
                  <a:pt x="3812" y="19296"/>
                  <a:pt x="7200" y="21600"/>
                  <a:pt x="11012" y="21600"/>
                </a:cubicBezTo>
                <a:cubicBezTo>
                  <a:pt x="14824" y="21600"/>
                  <a:pt x="17788" y="19296"/>
                  <a:pt x="17788" y="16704"/>
                </a:cubicBezTo>
                <a:cubicBezTo>
                  <a:pt x="17788" y="14400"/>
                  <a:pt x="15247" y="12384"/>
                  <a:pt x="11859" y="12096"/>
                </a:cubicBezTo>
                <a:close/>
                <a:moveTo>
                  <a:pt x="11012" y="20736"/>
                </a:moveTo>
                <a:cubicBezTo>
                  <a:pt x="7624" y="20736"/>
                  <a:pt x="5082" y="19008"/>
                  <a:pt x="5082" y="16704"/>
                </a:cubicBezTo>
                <a:cubicBezTo>
                  <a:pt x="5082" y="14688"/>
                  <a:pt x="7624" y="12960"/>
                  <a:pt x="11012" y="12960"/>
                </a:cubicBezTo>
                <a:cubicBezTo>
                  <a:pt x="13976" y="12960"/>
                  <a:pt x="16518" y="14688"/>
                  <a:pt x="16518" y="16704"/>
                </a:cubicBezTo>
                <a:cubicBezTo>
                  <a:pt x="16518" y="19008"/>
                  <a:pt x="13976" y="20736"/>
                  <a:pt x="11012" y="20736"/>
                </a:cubicBezTo>
                <a:close/>
                <a:moveTo>
                  <a:pt x="11012" y="13248"/>
                </a:moveTo>
                <a:cubicBezTo>
                  <a:pt x="8047" y="13248"/>
                  <a:pt x="5929" y="14976"/>
                  <a:pt x="5929" y="16704"/>
                </a:cubicBezTo>
                <a:cubicBezTo>
                  <a:pt x="5929" y="18720"/>
                  <a:pt x="8047" y="20160"/>
                  <a:pt x="11012" y="20160"/>
                </a:cubicBezTo>
                <a:cubicBezTo>
                  <a:pt x="13553" y="20160"/>
                  <a:pt x="16094" y="18720"/>
                  <a:pt x="16094" y="16704"/>
                </a:cubicBezTo>
                <a:cubicBezTo>
                  <a:pt x="16094" y="14976"/>
                  <a:pt x="13553" y="13248"/>
                  <a:pt x="11012" y="13248"/>
                </a:cubicBezTo>
                <a:close/>
                <a:moveTo>
                  <a:pt x="11012" y="19584"/>
                </a:moveTo>
                <a:cubicBezTo>
                  <a:pt x="8471" y="19584"/>
                  <a:pt x="6776" y="18432"/>
                  <a:pt x="6776" y="16704"/>
                </a:cubicBezTo>
                <a:cubicBezTo>
                  <a:pt x="6776" y="15264"/>
                  <a:pt x="8471" y="13824"/>
                  <a:pt x="11012" y="13824"/>
                </a:cubicBezTo>
                <a:cubicBezTo>
                  <a:pt x="13129" y="13824"/>
                  <a:pt x="15247" y="15264"/>
                  <a:pt x="15247" y="16704"/>
                </a:cubicBezTo>
                <a:cubicBezTo>
                  <a:pt x="15247" y="18432"/>
                  <a:pt x="13129" y="19584"/>
                  <a:pt x="11012" y="19584"/>
                </a:cubicBezTo>
                <a:close/>
                <a:moveTo>
                  <a:pt x="21600" y="0"/>
                </a:moveTo>
                <a:cubicBezTo>
                  <a:pt x="21600" y="6048"/>
                  <a:pt x="21600" y="6048"/>
                  <a:pt x="21600" y="6048"/>
                </a:cubicBezTo>
                <a:cubicBezTo>
                  <a:pt x="17365" y="8352"/>
                  <a:pt x="17365" y="8352"/>
                  <a:pt x="17365" y="8352"/>
                </a:cubicBezTo>
                <a:cubicBezTo>
                  <a:pt x="17365" y="0"/>
                  <a:pt x="17365" y="0"/>
                  <a:pt x="17365" y="0"/>
                </a:cubicBezTo>
                <a:lnTo>
                  <a:pt x="21600" y="0"/>
                </a:lnTo>
                <a:close/>
                <a:moveTo>
                  <a:pt x="4659" y="8352"/>
                </a:moveTo>
                <a:cubicBezTo>
                  <a:pt x="0" y="6048"/>
                  <a:pt x="0" y="6048"/>
                  <a:pt x="0" y="6048"/>
                </a:cubicBezTo>
                <a:cubicBezTo>
                  <a:pt x="0" y="0"/>
                  <a:pt x="0" y="0"/>
                  <a:pt x="0" y="0"/>
                </a:cubicBezTo>
                <a:cubicBezTo>
                  <a:pt x="4659" y="0"/>
                  <a:pt x="4659" y="0"/>
                  <a:pt x="4659" y="0"/>
                </a:cubicBezTo>
                <a:lnTo>
                  <a:pt x="4659" y="8352"/>
                </a:lnTo>
                <a:close/>
                <a:moveTo>
                  <a:pt x="13553" y="16128"/>
                </a:moveTo>
                <a:cubicBezTo>
                  <a:pt x="13553" y="16128"/>
                  <a:pt x="13976" y="16128"/>
                  <a:pt x="13976" y="16416"/>
                </a:cubicBezTo>
                <a:cubicBezTo>
                  <a:pt x="13976" y="16416"/>
                  <a:pt x="13976" y="16416"/>
                  <a:pt x="13976" y="16416"/>
                </a:cubicBezTo>
                <a:cubicBezTo>
                  <a:pt x="12706" y="17280"/>
                  <a:pt x="12706" y="17280"/>
                  <a:pt x="12706" y="17280"/>
                </a:cubicBezTo>
                <a:cubicBezTo>
                  <a:pt x="12706" y="18432"/>
                  <a:pt x="12706" y="18432"/>
                  <a:pt x="12706" y="18432"/>
                </a:cubicBezTo>
                <a:cubicBezTo>
                  <a:pt x="12706" y="18432"/>
                  <a:pt x="12706" y="18720"/>
                  <a:pt x="12706" y="18720"/>
                </a:cubicBezTo>
                <a:cubicBezTo>
                  <a:pt x="12706" y="18720"/>
                  <a:pt x="12706" y="18720"/>
                  <a:pt x="12706" y="18720"/>
                </a:cubicBezTo>
                <a:cubicBezTo>
                  <a:pt x="12706" y="18720"/>
                  <a:pt x="12282" y="18720"/>
                  <a:pt x="12282" y="18720"/>
                </a:cubicBezTo>
                <a:cubicBezTo>
                  <a:pt x="11012" y="18144"/>
                  <a:pt x="11012" y="18144"/>
                  <a:pt x="11012" y="18144"/>
                </a:cubicBezTo>
                <a:cubicBezTo>
                  <a:pt x="9318" y="18720"/>
                  <a:pt x="9318" y="18720"/>
                  <a:pt x="9318" y="18720"/>
                </a:cubicBezTo>
                <a:cubicBezTo>
                  <a:pt x="9318" y="18720"/>
                  <a:pt x="9318" y="18720"/>
                  <a:pt x="8894" y="18720"/>
                </a:cubicBezTo>
                <a:cubicBezTo>
                  <a:pt x="8894" y="18720"/>
                  <a:pt x="8894" y="18432"/>
                  <a:pt x="8894" y="18432"/>
                </a:cubicBezTo>
                <a:cubicBezTo>
                  <a:pt x="9318" y="17280"/>
                  <a:pt x="9318" y="17280"/>
                  <a:pt x="9318" y="17280"/>
                </a:cubicBezTo>
                <a:cubicBezTo>
                  <a:pt x="8047" y="16416"/>
                  <a:pt x="8047" y="16416"/>
                  <a:pt x="8047" y="16416"/>
                </a:cubicBezTo>
                <a:cubicBezTo>
                  <a:pt x="8047" y="16416"/>
                  <a:pt x="8047" y="16416"/>
                  <a:pt x="8047" y="16416"/>
                </a:cubicBezTo>
                <a:cubicBezTo>
                  <a:pt x="8047" y="16128"/>
                  <a:pt x="8047" y="16128"/>
                  <a:pt x="8047" y="16128"/>
                </a:cubicBezTo>
                <a:cubicBezTo>
                  <a:pt x="9741" y="16128"/>
                  <a:pt x="9741" y="16128"/>
                  <a:pt x="9741" y="16128"/>
                </a:cubicBezTo>
                <a:cubicBezTo>
                  <a:pt x="10588" y="14976"/>
                  <a:pt x="10588" y="14976"/>
                  <a:pt x="10588" y="14976"/>
                </a:cubicBezTo>
                <a:cubicBezTo>
                  <a:pt x="10588" y="14976"/>
                  <a:pt x="11012" y="14976"/>
                  <a:pt x="11012" y="14976"/>
                </a:cubicBezTo>
                <a:cubicBezTo>
                  <a:pt x="11012" y="14976"/>
                  <a:pt x="11012" y="14976"/>
                  <a:pt x="11012" y="14976"/>
                </a:cubicBezTo>
                <a:cubicBezTo>
                  <a:pt x="11859" y="16128"/>
                  <a:pt x="11859" y="16128"/>
                  <a:pt x="11859" y="16128"/>
                </a:cubicBezTo>
                <a:lnTo>
                  <a:pt x="13553" y="1612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FBE79F2D-8319-42D0-85F9-B32AAD0D8C50}"/>
              </a:ext>
            </a:extLst>
          </p:cNvPr>
          <p:cNvSpPr/>
          <p:nvPr/>
        </p:nvSpPr>
        <p:spPr>
          <a:xfrm>
            <a:off x="1105401" y="1982523"/>
            <a:ext cx="343669" cy="3170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96" y="2057"/>
                </a:moveTo>
                <a:cubicBezTo>
                  <a:pt x="17037" y="2057"/>
                  <a:pt x="17037" y="2057"/>
                  <a:pt x="17037" y="2057"/>
                </a:cubicBezTo>
                <a:cubicBezTo>
                  <a:pt x="17037" y="686"/>
                  <a:pt x="17037" y="686"/>
                  <a:pt x="17037" y="686"/>
                </a:cubicBezTo>
                <a:cubicBezTo>
                  <a:pt x="17037" y="343"/>
                  <a:pt x="17037" y="343"/>
                  <a:pt x="16732" y="343"/>
                </a:cubicBezTo>
                <a:cubicBezTo>
                  <a:pt x="4563" y="0"/>
                  <a:pt x="4563" y="0"/>
                  <a:pt x="4563" y="0"/>
                </a:cubicBezTo>
                <a:cubicBezTo>
                  <a:pt x="4563" y="0"/>
                  <a:pt x="4563" y="0"/>
                  <a:pt x="4563" y="343"/>
                </a:cubicBezTo>
                <a:cubicBezTo>
                  <a:pt x="4563" y="343"/>
                  <a:pt x="4259" y="343"/>
                  <a:pt x="4259" y="343"/>
                </a:cubicBezTo>
                <a:cubicBezTo>
                  <a:pt x="4259" y="2057"/>
                  <a:pt x="4259" y="2057"/>
                  <a:pt x="4259" y="2057"/>
                </a:cubicBezTo>
                <a:cubicBezTo>
                  <a:pt x="304" y="2057"/>
                  <a:pt x="304" y="2057"/>
                  <a:pt x="304" y="2057"/>
                </a:cubicBezTo>
                <a:cubicBezTo>
                  <a:pt x="0" y="2057"/>
                  <a:pt x="0" y="2400"/>
                  <a:pt x="0" y="2400"/>
                </a:cubicBezTo>
                <a:cubicBezTo>
                  <a:pt x="0" y="7543"/>
                  <a:pt x="0" y="7543"/>
                  <a:pt x="0" y="7543"/>
                </a:cubicBezTo>
                <a:cubicBezTo>
                  <a:pt x="0" y="8914"/>
                  <a:pt x="913" y="10629"/>
                  <a:pt x="3346" y="12343"/>
                </a:cubicBezTo>
                <a:cubicBezTo>
                  <a:pt x="3651" y="12343"/>
                  <a:pt x="3651" y="12343"/>
                  <a:pt x="3651" y="12343"/>
                </a:cubicBezTo>
                <a:cubicBezTo>
                  <a:pt x="3651" y="12343"/>
                  <a:pt x="3651" y="12343"/>
                  <a:pt x="3955" y="12343"/>
                </a:cubicBezTo>
                <a:cubicBezTo>
                  <a:pt x="4259" y="12343"/>
                  <a:pt x="4563" y="12343"/>
                  <a:pt x="5476" y="11314"/>
                </a:cubicBezTo>
                <a:cubicBezTo>
                  <a:pt x="6389" y="12343"/>
                  <a:pt x="7301" y="13029"/>
                  <a:pt x="8214" y="13714"/>
                </a:cubicBezTo>
                <a:cubicBezTo>
                  <a:pt x="8518" y="14057"/>
                  <a:pt x="8823" y="14057"/>
                  <a:pt x="9127" y="14400"/>
                </a:cubicBezTo>
                <a:cubicBezTo>
                  <a:pt x="9431" y="15086"/>
                  <a:pt x="9735" y="15771"/>
                  <a:pt x="9735" y="16800"/>
                </a:cubicBezTo>
                <a:cubicBezTo>
                  <a:pt x="9735" y="18514"/>
                  <a:pt x="8823" y="19543"/>
                  <a:pt x="8518" y="19886"/>
                </a:cubicBezTo>
                <a:cubicBezTo>
                  <a:pt x="7910" y="20229"/>
                  <a:pt x="6389" y="20571"/>
                  <a:pt x="6085" y="20914"/>
                </a:cubicBezTo>
                <a:cubicBezTo>
                  <a:pt x="5780" y="20914"/>
                  <a:pt x="5780" y="20914"/>
                  <a:pt x="5780" y="21257"/>
                </a:cubicBezTo>
                <a:cubicBezTo>
                  <a:pt x="5780" y="21257"/>
                  <a:pt x="5780" y="21600"/>
                  <a:pt x="6085" y="21600"/>
                </a:cubicBezTo>
                <a:cubicBezTo>
                  <a:pt x="15820" y="21600"/>
                  <a:pt x="15820" y="21600"/>
                  <a:pt x="15820" y="21600"/>
                </a:cubicBezTo>
                <a:cubicBezTo>
                  <a:pt x="15820" y="21600"/>
                  <a:pt x="15820" y="21257"/>
                  <a:pt x="15820" y="21257"/>
                </a:cubicBezTo>
                <a:cubicBezTo>
                  <a:pt x="16124" y="20914"/>
                  <a:pt x="15820" y="20914"/>
                  <a:pt x="15820" y="20914"/>
                </a:cubicBezTo>
                <a:cubicBezTo>
                  <a:pt x="15211" y="20571"/>
                  <a:pt x="13690" y="20229"/>
                  <a:pt x="13082" y="19886"/>
                </a:cubicBezTo>
                <a:cubicBezTo>
                  <a:pt x="12777" y="19543"/>
                  <a:pt x="12169" y="18514"/>
                  <a:pt x="12169" y="16800"/>
                </a:cubicBezTo>
                <a:cubicBezTo>
                  <a:pt x="12169" y="15771"/>
                  <a:pt x="12473" y="14743"/>
                  <a:pt x="12473" y="14400"/>
                </a:cubicBezTo>
                <a:cubicBezTo>
                  <a:pt x="12777" y="14057"/>
                  <a:pt x="13082" y="14057"/>
                  <a:pt x="13386" y="13714"/>
                </a:cubicBezTo>
                <a:cubicBezTo>
                  <a:pt x="14299" y="13029"/>
                  <a:pt x="15515" y="12000"/>
                  <a:pt x="16124" y="11314"/>
                </a:cubicBezTo>
                <a:cubicBezTo>
                  <a:pt x="17037" y="12343"/>
                  <a:pt x="17341" y="12343"/>
                  <a:pt x="17645" y="12343"/>
                </a:cubicBezTo>
                <a:cubicBezTo>
                  <a:pt x="17949" y="12343"/>
                  <a:pt x="17949" y="12343"/>
                  <a:pt x="17949" y="12343"/>
                </a:cubicBezTo>
                <a:cubicBezTo>
                  <a:pt x="18254" y="12343"/>
                  <a:pt x="18254" y="12343"/>
                  <a:pt x="18254" y="12343"/>
                </a:cubicBezTo>
                <a:cubicBezTo>
                  <a:pt x="20687" y="10629"/>
                  <a:pt x="21600" y="8914"/>
                  <a:pt x="21600" y="7543"/>
                </a:cubicBezTo>
                <a:cubicBezTo>
                  <a:pt x="21600" y="2400"/>
                  <a:pt x="21600" y="2400"/>
                  <a:pt x="21600" y="2400"/>
                </a:cubicBezTo>
                <a:cubicBezTo>
                  <a:pt x="21600" y="2400"/>
                  <a:pt x="21600" y="2057"/>
                  <a:pt x="21296" y="2057"/>
                </a:cubicBezTo>
                <a:close/>
                <a:moveTo>
                  <a:pt x="4868" y="10286"/>
                </a:moveTo>
                <a:cubicBezTo>
                  <a:pt x="4563" y="10971"/>
                  <a:pt x="4259" y="11314"/>
                  <a:pt x="3955" y="11314"/>
                </a:cubicBezTo>
                <a:cubicBezTo>
                  <a:pt x="3955" y="11314"/>
                  <a:pt x="3955" y="11314"/>
                  <a:pt x="3955" y="11314"/>
                </a:cubicBezTo>
                <a:cubicBezTo>
                  <a:pt x="1217" y="9257"/>
                  <a:pt x="913" y="8229"/>
                  <a:pt x="913" y="7543"/>
                </a:cubicBezTo>
                <a:cubicBezTo>
                  <a:pt x="913" y="3086"/>
                  <a:pt x="913" y="3086"/>
                  <a:pt x="913" y="3086"/>
                </a:cubicBezTo>
                <a:cubicBezTo>
                  <a:pt x="4259" y="3086"/>
                  <a:pt x="4259" y="3086"/>
                  <a:pt x="4259" y="3086"/>
                </a:cubicBezTo>
                <a:cubicBezTo>
                  <a:pt x="4259" y="8571"/>
                  <a:pt x="4259" y="8571"/>
                  <a:pt x="4259" y="8571"/>
                </a:cubicBezTo>
                <a:cubicBezTo>
                  <a:pt x="4259" y="9257"/>
                  <a:pt x="4563" y="9943"/>
                  <a:pt x="4868" y="10286"/>
                </a:cubicBezTo>
                <a:cubicBezTo>
                  <a:pt x="4868" y="10286"/>
                  <a:pt x="4868" y="10286"/>
                  <a:pt x="4868" y="10286"/>
                </a:cubicBezTo>
                <a:close/>
                <a:moveTo>
                  <a:pt x="12169" y="10286"/>
                </a:moveTo>
                <a:cubicBezTo>
                  <a:pt x="9431" y="10286"/>
                  <a:pt x="9431" y="10286"/>
                  <a:pt x="9431" y="10286"/>
                </a:cubicBezTo>
                <a:cubicBezTo>
                  <a:pt x="9127" y="10286"/>
                  <a:pt x="8823" y="9943"/>
                  <a:pt x="8823" y="9600"/>
                </a:cubicBezTo>
                <a:cubicBezTo>
                  <a:pt x="8823" y="8914"/>
                  <a:pt x="9127" y="8914"/>
                  <a:pt x="9431" y="8914"/>
                </a:cubicBezTo>
                <a:cubicBezTo>
                  <a:pt x="10039" y="8914"/>
                  <a:pt x="10039" y="8914"/>
                  <a:pt x="10039" y="8914"/>
                </a:cubicBezTo>
                <a:cubicBezTo>
                  <a:pt x="10039" y="4114"/>
                  <a:pt x="10039" y="4114"/>
                  <a:pt x="10039" y="4114"/>
                </a:cubicBezTo>
                <a:cubicBezTo>
                  <a:pt x="9735" y="4800"/>
                  <a:pt x="9735" y="4800"/>
                  <a:pt x="9735" y="4800"/>
                </a:cubicBezTo>
                <a:cubicBezTo>
                  <a:pt x="9431" y="4800"/>
                  <a:pt x="9127" y="4800"/>
                  <a:pt x="8823" y="4457"/>
                </a:cubicBezTo>
                <a:cubicBezTo>
                  <a:pt x="8518" y="4114"/>
                  <a:pt x="8823" y="3771"/>
                  <a:pt x="8823" y="3429"/>
                </a:cubicBezTo>
                <a:cubicBezTo>
                  <a:pt x="10344" y="2400"/>
                  <a:pt x="10344" y="2400"/>
                  <a:pt x="10344" y="2400"/>
                </a:cubicBezTo>
                <a:cubicBezTo>
                  <a:pt x="10648" y="2057"/>
                  <a:pt x="10952" y="2057"/>
                  <a:pt x="10952" y="2057"/>
                </a:cubicBezTo>
                <a:cubicBezTo>
                  <a:pt x="11256" y="2400"/>
                  <a:pt x="11256" y="2400"/>
                  <a:pt x="11256" y="2743"/>
                </a:cubicBezTo>
                <a:cubicBezTo>
                  <a:pt x="11256" y="8914"/>
                  <a:pt x="11256" y="8914"/>
                  <a:pt x="11256" y="8914"/>
                </a:cubicBezTo>
                <a:cubicBezTo>
                  <a:pt x="12169" y="8914"/>
                  <a:pt x="12169" y="8914"/>
                  <a:pt x="12169" y="8914"/>
                </a:cubicBezTo>
                <a:cubicBezTo>
                  <a:pt x="12473" y="8914"/>
                  <a:pt x="12777" y="8914"/>
                  <a:pt x="12777" y="9600"/>
                </a:cubicBezTo>
                <a:cubicBezTo>
                  <a:pt x="12777" y="9943"/>
                  <a:pt x="12473" y="10286"/>
                  <a:pt x="12169" y="10286"/>
                </a:cubicBezTo>
                <a:close/>
                <a:moveTo>
                  <a:pt x="20687" y="7543"/>
                </a:moveTo>
                <a:cubicBezTo>
                  <a:pt x="20687" y="8229"/>
                  <a:pt x="20383" y="9257"/>
                  <a:pt x="17645" y="11314"/>
                </a:cubicBezTo>
                <a:cubicBezTo>
                  <a:pt x="17645" y="11314"/>
                  <a:pt x="17645" y="11314"/>
                  <a:pt x="17645" y="11314"/>
                </a:cubicBezTo>
                <a:cubicBezTo>
                  <a:pt x="17341" y="11314"/>
                  <a:pt x="17037" y="10971"/>
                  <a:pt x="16732" y="10286"/>
                </a:cubicBezTo>
                <a:cubicBezTo>
                  <a:pt x="17037" y="9943"/>
                  <a:pt x="17037" y="9257"/>
                  <a:pt x="17037" y="8571"/>
                </a:cubicBezTo>
                <a:cubicBezTo>
                  <a:pt x="17037" y="3086"/>
                  <a:pt x="17037" y="3086"/>
                  <a:pt x="17037" y="3086"/>
                </a:cubicBezTo>
                <a:cubicBezTo>
                  <a:pt x="20687" y="3086"/>
                  <a:pt x="20687" y="3086"/>
                  <a:pt x="20687" y="3086"/>
                </a:cubicBezTo>
                <a:lnTo>
                  <a:pt x="20687" y="754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DD38AF70-9AB9-4FFB-9F4A-484ABB6BC7A3}"/>
              </a:ext>
            </a:extLst>
          </p:cNvPr>
          <p:cNvSpPr/>
          <p:nvPr/>
        </p:nvSpPr>
        <p:spPr>
          <a:xfrm>
            <a:off x="6949653" y="2010872"/>
            <a:ext cx="366156" cy="2603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26" y="0"/>
                </a:moveTo>
                <a:cubicBezTo>
                  <a:pt x="1989" y="0"/>
                  <a:pt x="1989" y="0"/>
                  <a:pt x="1989" y="0"/>
                </a:cubicBezTo>
                <a:cubicBezTo>
                  <a:pt x="853" y="0"/>
                  <a:pt x="0" y="1662"/>
                  <a:pt x="0" y="3323"/>
                </a:cubicBezTo>
                <a:cubicBezTo>
                  <a:pt x="0" y="18692"/>
                  <a:pt x="0" y="18692"/>
                  <a:pt x="0" y="18692"/>
                </a:cubicBezTo>
                <a:cubicBezTo>
                  <a:pt x="0" y="20354"/>
                  <a:pt x="853" y="21600"/>
                  <a:pt x="1989" y="21600"/>
                </a:cubicBezTo>
                <a:cubicBezTo>
                  <a:pt x="19326" y="21600"/>
                  <a:pt x="19326" y="21600"/>
                  <a:pt x="19326" y="21600"/>
                </a:cubicBezTo>
                <a:cubicBezTo>
                  <a:pt x="20463" y="21600"/>
                  <a:pt x="21600" y="20354"/>
                  <a:pt x="21600" y="18692"/>
                </a:cubicBezTo>
                <a:cubicBezTo>
                  <a:pt x="21600" y="3323"/>
                  <a:pt x="21600" y="3323"/>
                  <a:pt x="21600" y="3323"/>
                </a:cubicBezTo>
                <a:cubicBezTo>
                  <a:pt x="21600" y="1662"/>
                  <a:pt x="20463" y="0"/>
                  <a:pt x="19326" y="0"/>
                </a:cubicBezTo>
                <a:close/>
                <a:moveTo>
                  <a:pt x="1705" y="20354"/>
                </a:moveTo>
                <a:cubicBezTo>
                  <a:pt x="1421" y="20354"/>
                  <a:pt x="1421" y="20354"/>
                  <a:pt x="1421" y="20354"/>
                </a:cubicBezTo>
                <a:cubicBezTo>
                  <a:pt x="1421" y="20354"/>
                  <a:pt x="1705" y="19938"/>
                  <a:pt x="1705" y="19523"/>
                </a:cubicBezTo>
                <a:cubicBezTo>
                  <a:pt x="7674" y="11631"/>
                  <a:pt x="7674" y="11631"/>
                  <a:pt x="7674" y="11631"/>
                </a:cubicBezTo>
                <a:cubicBezTo>
                  <a:pt x="9379" y="13708"/>
                  <a:pt x="9379" y="13708"/>
                  <a:pt x="9379" y="13708"/>
                </a:cubicBezTo>
                <a:cubicBezTo>
                  <a:pt x="9663" y="14123"/>
                  <a:pt x="10232" y="14538"/>
                  <a:pt x="10800" y="14538"/>
                </a:cubicBezTo>
                <a:cubicBezTo>
                  <a:pt x="11084" y="14538"/>
                  <a:pt x="11653" y="14123"/>
                  <a:pt x="11937" y="13708"/>
                </a:cubicBezTo>
                <a:cubicBezTo>
                  <a:pt x="13642" y="11631"/>
                  <a:pt x="13642" y="11631"/>
                  <a:pt x="13642" y="11631"/>
                </a:cubicBezTo>
                <a:cubicBezTo>
                  <a:pt x="19611" y="19523"/>
                  <a:pt x="19611" y="19523"/>
                  <a:pt x="19611" y="19523"/>
                </a:cubicBezTo>
                <a:cubicBezTo>
                  <a:pt x="19895" y="19938"/>
                  <a:pt x="19895" y="20354"/>
                  <a:pt x="19895" y="20354"/>
                </a:cubicBezTo>
                <a:cubicBezTo>
                  <a:pt x="19895" y="20354"/>
                  <a:pt x="19895" y="20354"/>
                  <a:pt x="19895" y="20354"/>
                </a:cubicBezTo>
                <a:cubicBezTo>
                  <a:pt x="19611" y="20354"/>
                  <a:pt x="19611" y="20354"/>
                  <a:pt x="19326" y="20354"/>
                </a:cubicBezTo>
                <a:cubicBezTo>
                  <a:pt x="1989" y="20354"/>
                  <a:pt x="1989" y="20354"/>
                  <a:pt x="1989" y="20354"/>
                </a:cubicBezTo>
                <a:cubicBezTo>
                  <a:pt x="1989" y="20354"/>
                  <a:pt x="1705" y="20354"/>
                  <a:pt x="1705" y="20354"/>
                </a:cubicBezTo>
                <a:close/>
                <a:moveTo>
                  <a:pt x="1989" y="1246"/>
                </a:moveTo>
                <a:cubicBezTo>
                  <a:pt x="19326" y="1246"/>
                  <a:pt x="19326" y="1246"/>
                  <a:pt x="19326" y="1246"/>
                </a:cubicBezTo>
                <a:cubicBezTo>
                  <a:pt x="19611" y="1246"/>
                  <a:pt x="19611" y="1246"/>
                  <a:pt x="19895" y="1662"/>
                </a:cubicBezTo>
                <a:cubicBezTo>
                  <a:pt x="19895" y="1662"/>
                  <a:pt x="19895" y="1662"/>
                  <a:pt x="19895" y="1662"/>
                </a:cubicBezTo>
                <a:cubicBezTo>
                  <a:pt x="19895" y="1662"/>
                  <a:pt x="19895" y="2077"/>
                  <a:pt x="19611" y="2077"/>
                </a:cubicBezTo>
                <a:cubicBezTo>
                  <a:pt x="11653" y="13292"/>
                  <a:pt x="11653" y="13292"/>
                  <a:pt x="11653" y="13292"/>
                </a:cubicBezTo>
                <a:cubicBezTo>
                  <a:pt x="11084" y="13708"/>
                  <a:pt x="10232" y="13708"/>
                  <a:pt x="9663" y="13292"/>
                </a:cubicBezTo>
                <a:cubicBezTo>
                  <a:pt x="1705" y="2077"/>
                  <a:pt x="1705" y="2077"/>
                  <a:pt x="1705" y="2077"/>
                </a:cubicBezTo>
                <a:cubicBezTo>
                  <a:pt x="1705" y="2077"/>
                  <a:pt x="1421" y="1662"/>
                  <a:pt x="1421" y="1662"/>
                </a:cubicBezTo>
                <a:cubicBezTo>
                  <a:pt x="1421" y="1662"/>
                  <a:pt x="1421" y="1662"/>
                  <a:pt x="1705" y="1662"/>
                </a:cubicBezTo>
                <a:cubicBezTo>
                  <a:pt x="1705" y="1246"/>
                  <a:pt x="1989" y="1246"/>
                  <a:pt x="1989" y="1246"/>
                </a:cubicBezTo>
                <a:close/>
                <a:moveTo>
                  <a:pt x="1421" y="2908"/>
                </a:moveTo>
                <a:cubicBezTo>
                  <a:pt x="7389" y="10800"/>
                  <a:pt x="7389" y="10800"/>
                  <a:pt x="7389" y="10800"/>
                </a:cubicBezTo>
                <a:cubicBezTo>
                  <a:pt x="1421" y="19108"/>
                  <a:pt x="1421" y="19108"/>
                  <a:pt x="1421" y="19108"/>
                </a:cubicBezTo>
                <a:cubicBezTo>
                  <a:pt x="1137" y="19108"/>
                  <a:pt x="1137" y="19523"/>
                  <a:pt x="1137" y="19938"/>
                </a:cubicBezTo>
                <a:cubicBezTo>
                  <a:pt x="853" y="19523"/>
                  <a:pt x="853" y="19108"/>
                  <a:pt x="853" y="18692"/>
                </a:cubicBezTo>
                <a:cubicBezTo>
                  <a:pt x="853" y="3323"/>
                  <a:pt x="853" y="3323"/>
                  <a:pt x="853" y="3323"/>
                </a:cubicBezTo>
                <a:cubicBezTo>
                  <a:pt x="853" y="2908"/>
                  <a:pt x="853" y="2492"/>
                  <a:pt x="1137" y="2077"/>
                </a:cubicBezTo>
                <a:cubicBezTo>
                  <a:pt x="1137" y="2492"/>
                  <a:pt x="1137" y="2492"/>
                  <a:pt x="1421" y="2908"/>
                </a:cubicBezTo>
                <a:close/>
                <a:moveTo>
                  <a:pt x="19895" y="19108"/>
                </a:moveTo>
                <a:cubicBezTo>
                  <a:pt x="14211" y="10800"/>
                  <a:pt x="14211" y="10800"/>
                  <a:pt x="14211" y="10800"/>
                </a:cubicBezTo>
                <a:cubicBezTo>
                  <a:pt x="19895" y="2908"/>
                  <a:pt x="19895" y="2908"/>
                  <a:pt x="19895" y="2908"/>
                </a:cubicBezTo>
                <a:cubicBezTo>
                  <a:pt x="20179" y="2492"/>
                  <a:pt x="20179" y="2492"/>
                  <a:pt x="20463" y="2077"/>
                </a:cubicBezTo>
                <a:cubicBezTo>
                  <a:pt x="20463" y="2492"/>
                  <a:pt x="20747" y="2908"/>
                  <a:pt x="20747" y="3323"/>
                </a:cubicBezTo>
                <a:cubicBezTo>
                  <a:pt x="20747" y="18692"/>
                  <a:pt x="20747" y="18692"/>
                  <a:pt x="20747" y="18692"/>
                </a:cubicBezTo>
                <a:cubicBezTo>
                  <a:pt x="20747" y="19108"/>
                  <a:pt x="20463" y="19523"/>
                  <a:pt x="20463" y="19938"/>
                </a:cubicBezTo>
                <a:cubicBezTo>
                  <a:pt x="20179" y="19523"/>
                  <a:pt x="20179" y="19108"/>
                  <a:pt x="19895" y="1910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D5CEB470-4A8F-407A-BB72-A89EAF98EE85}"/>
              </a:ext>
            </a:extLst>
          </p:cNvPr>
          <p:cNvSpPr/>
          <p:nvPr/>
        </p:nvSpPr>
        <p:spPr>
          <a:xfrm>
            <a:off x="9643647" y="1960016"/>
            <a:ext cx="311809" cy="36208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55" h="21600" extrusionOk="0">
                <a:moveTo>
                  <a:pt x="11928" y="4500"/>
                </a:moveTo>
                <a:cubicBezTo>
                  <a:pt x="10316" y="4500"/>
                  <a:pt x="8704" y="5100"/>
                  <a:pt x="7415" y="6300"/>
                </a:cubicBezTo>
                <a:cubicBezTo>
                  <a:pt x="5803" y="7800"/>
                  <a:pt x="5803" y="7800"/>
                  <a:pt x="5803" y="7800"/>
                </a:cubicBezTo>
                <a:cubicBezTo>
                  <a:pt x="1934" y="11400"/>
                  <a:pt x="1934" y="11400"/>
                  <a:pt x="1934" y="11400"/>
                </a:cubicBezTo>
                <a:cubicBezTo>
                  <a:pt x="-645" y="13500"/>
                  <a:pt x="-645" y="17400"/>
                  <a:pt x="1934" y="19800"/>
                </a:cubicBezTo>
                <a:cubicBezTo>
                  <a:pt x="3224" y="21000"/>
                  <a:pt x="4836" y="21600"/>
                  <a:pt x="6770" y="21600"/>
                </a:cubicBezTo>
                <a:cubicBezTo>
                  <a:pt x="8382" y="21600"/>
                  <a:pt x="9994" y="21000"/>
                  <a:pt x="11283" y="19800"/>
                </a:cubicBezTo>
                <a:cubicBezTo>
                  <a:pt x="15152" y="16500"/>
                  <a:pt x="15152" y="16500"/>
                  <a:pt x="15152" y="16500"/>
                </a:cubicBezTo>
                <a:cubicBezTo>
                  <a:pt x="15152" y="16500"/>
                  <a:pt x="15152" y="16500"/>
                  <a:pt x="15152" y="16500"/>
                </a:cubicBezTo>
                <a:cubicBezTo>
                  <a:pt x="16764" y="15000"/>
                  <a:pt x="16764" y="15000"/>
                  <a:pt x="16764" y="15000"/>
                </a:cubicBezTo>
                <a:cubicBezTo>
                  <a:pt x="19343" y="12600"/>
                  <a:pt x="19343" y="8700"/>
                  <a:pt x="16764" y="6300"/>
                </a:cubicBezTo>
                <a:cubicBezTo>
                  <a:pt x="15474" y="5100"/>
                  <a:pt x="13862" y="4500"/>
                  <a:pt x="11928" y="4500"/>
                </a:cubicBezTo>
                <a:close/>
                <a:moveTo>
                  <a:pt x="8059" y="6900"/>
                </a:moveTo>
                <a:cubicBezTo>
                  <a:pt x="9349" y="6000"/>
                  <a:pt x="10639" y="5400"/>
                  <a:pt x="11928" y="5400"/>
                </a:cubicBezTo>
                <a:cubicBezTo>
                  <a:pt x="13540" y="5400"/>
                  <a:pt x="14830" y="5700"/>
                  <a:pt x="15797" y="6600"/>
                </a:cubicBezTo>
                <a:cubicBezTo>
                  <a:pt x="14185" y="8100"/>
                  <a:pt x="14185" y="8100"/>
                  <a:pt x="14185" y="8100"/>
                </a:cubicBezTo>
                <a:cubicBezTo>
                  <a:pt x="13862" y="8100"/>
                  <a:pt x="13218" y="8100"/>
                  <a:pt x="12573" y="8700"/>
                </a:cubicBezTo>
                <a:cubicBezTo>
                  <a:pt x="11606" y="9600"/>
                  <a:pt x="11606" y="9600"/>
                  <a:pt x="11606" y="9600"/>
                </a:cubicBezTo>
                <a:cubicBezTo>
                  <a:pt x="11283" y="9600"/>
                  <a:pt x="11283" y="9900"/>
                  <a:pt x="10961" y="10500"/>
                </a:cubicBezTo>
                <a:cubicBezTo>
                  <a:pt x="10961" y="10500"/>
                  <a:pt x="10961" y="10800"/>
                  <a:pt x="11283" y="11100"/>
                </a:cubicBezTo>
                <a:cubicBezTo>
                  <a:pt x="9671" y="12300"/>
                  <a:pt x="9671" y="12300"/>
                  <a:pt x="9671" y="12300"/>
                </a:cubicBezTo>
                <a:cubicBezTo>
                  <a:pt x="8382" y="11100"/>
                  <a:pt x="7415" y="9600"/>
                  <a:pt x="6770" y="8100"/>
                </a:cubicBezTo>
                <a:lnTo>
                  <a:pt x="8059" y="6900"/>
                </a:lnTo>
                <a:close/>
                <a:moveTo>
                  <a:pt x="11928" y="10800"/>
                </a:moveTo>
                <a:cubicBezTo>
                  <a:pt x="11928" y="10800"/>
                  <a:pt x="11928" y="10800"/>
                  <a:pt x="11928" y="10800"/>
                </a:cubicBezTo>
                <a:cubicBezTo>
                  <a:pt x="11606" y="10800"/>
                  <a:pt x="11606" y="10500"/>
                  <a:pt x="11606" y="10500"/>
                </a:cubicBezTo>
                <a:cubicBezTo>
                  <a:pt x="11606" y="10500"/>
                  <a:pt x="11606" y="10500"/>
                  <a:pt x="11928" y="10500"/>
                </a:cubicBezTo>
                <a:cubicBezTo>
                  <a:pt x="11928" y="10500"/>
                  <a:pt x="11928" y="10500"/>
                  <a:pt x="11928" y="10500"/>
                </a:cubicBezTo>
                <a:cubicBezTo>
                  <a:pt x="11928" y="10200"/>
                  <a:pt x="11928" y="9900"/>
                  <a:pt x="12251" y="9900"/>
                </a:cubicBezTo>
                <a:cubicBezTo>
                  <a:pt x="12895" y="9000"/>
                  <a:pt x="12895" y="9000"/>
                  <a:pt x="12895" y="9000"/>
                </a:cubicBezTo>
                <a:cubicBezTo>
                  <a:pt x="13218" y="9000"/>
                  <a:pt x="13540" y="8700"/>
                  <a:pt x="13540" y="8700"/>
                </a:cubicBezTo>
                <a:cubicBezTo>
                  <a:pt x="13540" y="8700"/>
                  <a:pt x="13540" y="8700"/>
                  <a:pt x="13540" y="8700"/>
                </a:cubicBezTo>
                <a:cubicBezTo>
                  <a:pt x="13540" y="8700"/>
                  <a:pt x="13862" y="8700"/>
                  <a:pt x="13862" y="8700"/>
                </a:cubicBezTo>
                <a:cubicBezTo>
                  <a:pt x="13862" y="8700"/>
                  <a:pt x="13862" y="8700"/>
                  <a:pt x="14185" y="8700"/>
                </a:cubicBezTo>
                <a:cubicBezTo>
                  <a:pt x="14185" y="8700"/>
                  <a:pt x="14185" y="9000"/>
                  <a:pt x="14185" y="9000"/>
                </a:cubicBezTo>
                <a:cubicBezTo>
                  <a:pt x="14185" y="9000"/>
                  <a:pt x="14185" y="9000"/>
                  <a:pt x="14185" y="9000"/>
                </a:cubicBezTo>
                <a:cubicBezTo>
                  <a:pt x="14185" y="9000"/>
                  <a:pt x="14185" y="9000"/>
                  <a:pt x="14185" y="9000"/>
                </a:cubicBezTo>
                <a:cubicBezTo>
                  <a:pt x="13862" y="9300"/>
                  <a:pt x="13862" y="9600"/>
                  <a:pt x="13862" y="9600"/>
                </a:cubicBezTo>
                <a:cubicBezTo>
                  <a:pt x="12895" y="10500"/>
                  <a:pt x="12895" y="10500"/>
                  <a:pt x="12895" y="10500"/>
                </a:cubicBezTo>
                <a:cubicBezTo>
                  <a:pt x="12573" y="10800"/>
                  <a:pt x="12251" y="10800"/>
                  <a:pt x="11928" y="10800"/>
                </a:cubicBezTo>
                <a:close/>
                <a:moveTo>
                  <a:pt x="10639" y="19200"/>
                </a:moveTo>
                <a:cubicBezTo>
                  <a:pt x="8382" y="21300"/>
                  <a:pt x="4836" y="21300"/>
                  <a:pt x="2579" y="19200"/>
                </a:cubicBezTo>
                <a:cubicBezTo>
                  <a:pt x="645" y="17100"/>
                  <a:pt x="645" y="13800"/>
                  <a:pt x="2579" y="12000"/>
                </a:cubicBezTo>
                <a:cubicBezTo>
                  <a:pt x="6125" y="8700"/>
                  <a:pt x="6125" y="8700"/>
                  <a:pt x="6125" y="8700"/>
                </a:cubicBezTo>
                <a:cubicBezTo>
                  <a:pt x="7092" y="10200"/>
                  <a:pt x="8059" y="11700"/>
                  <a:pt x="9671" y="12900"/>
                </a:cubicBezTo>
                <a:cubicBezTo>
                  <a:pt x="10961" y="14100"/>
                  <a:pt x="12573" y="15300"/>
                  <a:pt x="14185" y="15900"/>
                </a:cubicBezTo>
                <a:lnTo>
                  <a:pt x="10639" y="19200"/>
                </a:lnTo>
                <a:close/>
                <a:moveTo>
                  <a:pt x="16119" y="14100"/>
                </a:moveTo>
                <a:cubicBezTo>
                  <a:pt x="14507" y="15600"/>
                  <a:pt x="14507" y="15600"/>
                  <a:pt x="14507" y="15600"/>
                </a:cubicBezTo>
                <a:cubicBezTo>
                  <a:pt x="12895" y="15000"/>
                  <a:pt x="11606" y="13800"/>
                  <a:pt x="10316" y="12600"/>
                </a:cubicBezTo>
                <a:cubicBezTo>
                  <a:pt x="11606" y="11400"/>
                  <a:pt x="11606" y="11400"/>
                  <a:pt x="11606" y="11400"/>
                </a:cubicBezTo>
                <a:cubicBezTo>
                  <a:pt x="11606" y="11400"/>
                  <a:pt x="11928" y="11400"/>
                  <a:pt x="11928" y="11400"/>
                </a:cubicBezTo>
                <a:cubicBezTo>
                  <a:pt x="12251" y="11400"/>
                  <a:pt x="12895" y="11400"/>
                  <a:pt x="13218" y="10800"/>
                </a:cubicBezTo>
                <a:cubicBezTo>
                  <a:pt x="14185" y="10200"/>
                  <a:pt x="14185" y="10200"/>
                  <a:pt x="14185" y="10200"/>
                </a:cubicBezTo>
                <a:cubicBezTo>
                  <a:pt x="14507" y="9900"/>
                  <a:pt x="14507" y="9600"/>
                  <a:pt x="14830" y="9300"/>
                </a:cubicBezTo>
                <a:cubicBezTo>
                  <a:pt x="14830" y="9000"/>
                  <a:pt x="14830" y="8700"/>
                  <a:pt x="14830" y="8400"/>
                </a:cubicBezTo>
                <a:cubicBezTo>
                  <a:pt x="16119" y="7200"/>
                  <a:pt x="16119" y="7200"/>
                  <a:pt x="16119" y="7200"/>
                </a:cubicBezTo>
                <a:cubicBezTo>
                  <a:pt x="18054" y="9000"/>
                  <a:pt x="18054" y="12300"/>
                  <a:pt x="16119" y="14100"/>
                </a:cubicBezTo>
                <a:close/>
                <a:moveTo>
                  <a:pt x="3868" y="18300"/>
                </a:moveTo>
                <a:cubicBezTo>
                  <a:pt x="3868" y="18300"/>
                  <a:pt x="3868" y="18600"/>
                  <a:pt x="3868" y="18600"/>
                </a:cubicBezTo>
                <a:cubicBezTo>
                  <a:pt x="3868" y="18600"/>
                  <a:pt x="3868" y="18600"/>
                  <a:pt x="3546" y="18600"/>
                </a:cubicBezTo>
                <a:cubicBezTo>
                  <a:pt x="3546" y="18600"/>
                  <a:pt x="3546" y="18600"/>
                  <a:pt x="3546" y="18600"/>
                </a:cubicBezTo>
                <a:cubicBezTo>
                  <a:pt x="3224" y="18300"/>
                  <a:pt x="2901" y="18000"/>
                  <a:pt x="2579" y="17700"/>
                </a:cubicBezTo>
                <a:cubicBezTo>
                  <a:pt x="2579" y="17700"/>
                  <a:pt x="2579" y="17400"/>
                  <a:pt x="2901" y="17400"/>
                </a:cubicBezTo>
                <a:cubicBezTo>
                  <a:pt x="2901" y="17400"/>
                  <a:pt x="3224" y="17400"/>
                  <a:pt x="3224" y="17400"/>
                </a:cubicBezTo>
                <a:cubicBezTo>
                  <a:pt x="3546" y="17700"/>
                  <a:pt x="3546" y="18000"/>
                  <a:pt x="3868" y="18300"/>
                </a:cubicBezTo>
                <a:close/>
                <a:moveTo>
                  <a:pt x="6770" y="9600"/>
                </a:moveTo>
                <a:cubicBezTo>
                  <a:pt x="6770" y="9900"/>
                  <a:pt x="6770" y="9900"/>
                  <a:pt x="6770" y="10200"/>
                </a:cubicBezTo>
                <a:cubicBezTo>
                  <a:pt x="3868" y="12600"/>
                  <a:pt x="3868" y="12600"/>
                  <a:pt x="3868" y="12600"/>
                </a:cubicBezTo>
                <a:cubicBezTo>
                  <a:pt x="2901" y="13500"/>
                  <a:pt x="2579" y="15000"/>
                  <a:pt x="2901" y="16200"/>
                </a:cubicBezTo>
                <a:cubicBezTo>
                  <a:pt x="2901" y="16500"/>
                  <a:pt x="2579" y="16500"/>
                  <a:pt x="2579" y="16500"/>
                </a:cubicBezTo>
                <a:cubicBezTo>
                  <a:pt x="2579" y="16500"/>
                  <a:pt x="2579" y="16500"/>
                  <a:pt x="2579" y="16500"/>
                </a:cubicBezTo>
                <a:cubicBezTo>
                  <a:pt x="2256" y="16500"/>
                  <a:pt x="2256" y="16500"/>
                  <a:pt x="2256" y="16200"/>
                </a:cubicBezTo>
                <a:cubicBezTo>
                  <a:pt x="1934" y="15000"/>
                  <a:pt x="2256" y="13500"/>
                  <a:pt x="3546" y="12300"/>
                </a:cubicBezTo>
                <a:cubicBezTo>
                  <a:pt x="6125" y="9600"/>
                  <a:pt x="6125" y="9600"/>
                  <a:pt x="6125" y="9600"/>
                </a:cubicBezTo>
                <a:cubicBezTo>
                  <a:pt x="6448" y="9600"/>
                  <a:pt x="6448" y="9600"/>
                  <a:pt x="6770" y="9600"/>
                </a:cubicBezTo>
                <a:close/>
                <a:moveTo>
                  <a:pt x="18698" y="3600"/>
                </a:moveTo>
                <a:cubicBezTo>
                  <a:pt x="19021" y="3900"/>
                  <a:pt x="19343" y="4500"/>
                  <a:pt x="18698" y="5100"/>
                </a:cubicBezTo>
                <a:cubicBezTo>
                  <a:pt x="17086" y="6600"/>
                  <a:pt x="17086" y="6600"/>
                  <a:pt x="17086" y="6600"/>
                </a:cubicBezTo>
                <a:cubicBezTo>
                  <a:pt x="16442" y="6000"/>
                  <a:pt x="16442" y="6000"/>
                  <a:pt x="16442" y="6000"/>
                </a:cubicBezTo>
                <a:cubicBezTo>
                  <a:pt x="18054" y="4500"/>
                  <a:pt x="18054" y="4500"/>
                  <a:pt x="18054" y="4500"/>
                </a:cubicBezTo>
                <a:cubicBezTo>
                  <a:pt x="18054" y="4500"/>
                  <a:pt x="18054" y="4200"/>
                  <a:pt x="17731" y="4200"/>
                </a:cubicBezTo>
                <a:cubicBezTo>
                  <a:pt x="17409" y="3600"/>
                  <a:pt x="17086" y="3000"/>
                  <a:pt x="17731" y="2400"/>
                </a:cubicBezTo>
                <a:cubicBezTo>
                  <a:pt x="20310" y="0"/>
                  <a:pt x="20310" y="0"/>
                  <a:pt x="20310" y="0"/>
                </a:cubicBezTo>
                <a:cubicBezTo>
                  <a:pt x="20955" y="900"/>
                  <a:pt x="20955" y="900"/>
                  <a:pt x="20955" y="900"/>
                </a:cubicBezTo>
                <a:cubicBezTo>
                  <a:pt x="18376" y="3000"/>
                  <a:pt x="18376" y="3000"/>
                  <a:pt x="18376" y="3000"/>
                </a:cubicBezTo>
                <a:cubicBezTo>
                  <a:pt x="18376" y="3000"/>
                  <a:pt x="18698" y="3300"/>
                  <a:pt x="18698" y="3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E349ABB3-07EA-4247-ADD0-22F5101E98CD}"/>
              </a:ext>
            </a:extLst>
          </p:cNvPr>
          <p:cNvSpPr/>
          <p:nvPr/>
        </p:nvSpPr>
        <p:spPr>
          <a:xfrm>
            <a:off x="2401316" y="2728833"/>
            <a:ext cx="348437" cy="3001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082"/>
                </a:moveTo>
                <a:cubicBezTo>
                  <a:pt x="21600" y="4957"/>
                  <a:pt x="21008" y="3187"/>
                  <a:pt x="19825" y="2125"/>
                </a:cubicBezTo>
                <a:cubicBezTo>
                  <a:pt x="18641" y="708"/>
                  <a:pt x="17162" y="0"/>
                  <a:pt x="15682" y="0"/>
                </a:cubicBezTo>
                <a:cubicBezTo>
                  <a:pt x="14203" y="0"/>
                  <a:pt x="12723" y="708"/>
                  <a:pt x="11540" y="2125"/>
                </a:cubicBezTo>
                <a:cubicBezTo>
                  <a:pt x="10652" y="3187"/>
                  <a:pt x="10652" y="3187"/>
                  <a:pt x="10652" y="3187"/>
                </a:cubicBezTo>
                <a:cubicBezTo>
                  <a:pt x="9764" y="2125"/>
                  <a:pt x="9764" y="2125"/>
                  <a:pt x="9764" y="2125"/>
                </a:cubicBezTo>
                <a:cubicBezTo>
                  <a:pt x="8581" y="708"/>
                  <a:pt x="7101" y="0"/>
                  <a:pt x="5622" y="0"/>
                </a:cubicBezTo>
                <a:cubicBezTo>
                  <a:pt x="4142" y="0"/>
                  <a:pt x="2663" y="708"/>
                  <a:pt x="1479" y="2125"/>
                </a:cubicBezTo>
                <a:cubicBezTo>
                  <a:pt x="592" y="3187"/>
                  <a:pt x="0" y="4957"/>
                  <a:pt x="0" y="7082"/>
                </a:cubicBezTo>
                <a:cubicBezTo>
                  <a:pt x="0" y="8852"/>
                  <a:pt x="592" y="10623"/>
                  <a:pt x="1479" y="11685"/>
                </a:cubicBezTo>
                <a:cubicBezTo>
                  <a:pt x="1479" y="11685"/>
                  <a:pt x="1479" y="12039"/>
                  <a:pt x="1479" y="12039"/>
                </a:cubicBezTo>
                <a:cubicBezTo>
                  <a:pt x="8877" y="20538"/>
                  <a:pt x="8877" y="20538"/>
                  <a:pt x="8877" y="20538"/>
                </a:cubicBezTo>
                <a:cubicBezTo>
                  <a:pt x="9468" y="21246"/>
                  <a:pt x="10060" y="21600"/>
                  <a:pt x="10652" y="21600"/>
                </a:cubicBezTo>
                <a:cubicBezTo>
                  <a:pt x="11244" y="21600"/>
                  <a:pt x="12132" y="21246"/>
                  <a:pt x="12427" y="20538"/>
                </a:cubicBezTo>
                <a:cubicBezTo>
                  <a:pt x="19825" y="12039"/>
                  <a:pt x="19825" y="12039"/>
                  <a:pt x="19825" y="12039"/>
                </a:cubicBezTo>
                <a:cubicBezTo>
                  <a:pt x="19825" y="12039"/>
                  <a:pt x="19825" y="11685"/>
                  <a:pt x="19825" y="11685"/>
                </a:cubicBezTo>
                <a:cubicBezTo>
                  <a:pt x="21008" y="10623"/>
                  <a:pt x="21600" y="8852"/>
                  <a:pt x="21600" y="7082"/>
                </a:cubicBezTo>
                <a:close/>
                <a:moveTo>
                  <a:pt x="11836" y="19830"/>
                </a:moveTo>
                <a:cubicBezTo>
                  <a:pt x="11244" y="20538"/>
                  <a:pt x="10060" y="20538"/>
                  <a:pt x="9468" y="19830"/>
                </a:cubicBezTo>
                <a:cubicBezTo>
                  <a:pt x="2071" y="10977"/>
                  <a:pt x="2071" y="10977"/>
                  <a:pt x="2071" y="10977"/>
                </a:cubicBezTo>
                <a:cubicBezTo>
                  <a:pt x="2071" y="10977"/>
                  <a:pt x="2071" y="10977"/>
                  <a:pt x="2071" y="10977"/>
                </a:cubicBezTo>
                <a:cubicBezTo>
                  <a:pt x="1184" y="9915"/>
                  <a:pt x="888" y="8498"/>
                  <a:pt x="888" y="7082"/>
                </a:cubicBezTo>
                <a:cubicBezTo>
                  <a:pt x="888" y="5311"/>
                  <a:pt x="1184" y="3895"/>
                  <a:pt x="2071" y="2833"/>
                </a:cubicBezTo>
                <a:cubicBezTo>
                  <a:pt x="3255" y="1770"/>
                  <a:pt x="4438" y="1062"/>
                  <a:pt x="5622" y="1062"/>
                </a:cubicBezTo>
                <a:cubicBezTo>
                  <a:pt x="7101" y="1062"/>
                  <a:pt x="8285" y="1770"/>
                  <a:pt x="9173" y="2833"/>
                </a:cubicBezTo>
                <a:cubicBezTo>
                  <a:pt x="10356" y="4249"/>
                  <a:pt x="10356" y="4249"/>
                  <a:pt x="10356" y="4249"/>
                </a:cubicBezTo>
                <a:cubicBezTo>
                  <a:pt x="10652" y="4603"/>
                  <a:pt x="10948" y="4603"/>
                  <a:pt x="10948" y="4249"/>
                </a:cubicBezTo>
                <a:cubicBezTo>
                  <a:pt x="12132" y="2833"/>
                  <a:pt x="12132" y="2833"/>
                  <a:pt x="12132" y="2833"/>
                </a:cubicBezTo>
                <a:cubicBezTo>
                  <a:pt x="13019" y="1770"/>
                  <a:pt x="14499" y="1062"/>
                  <a:pt x="15682" y="1062"/>
                </a:cubicBezTo>
                <a:cubicBezTo>
                  <a:pt x="16866" y="1062"/>
                  <a:pt x="18345" y="1770"/>
                  <a:pt x="19233" y="2833"/>
                </a:cubicBezTo>
                <a:cubicBezTo>
                  <a:pt x="20121" y="3895"/>
                  <a:pt x="20712" y="5311"/>
                  <a:pt x="20712" y="7082"/>
                </a:cubicBezTo>
                <a:cubicBezTo>
                  <a:pt x="20712" y="8498"/>
                  <a:pt x="20121" y="9915"/>
                  <a:pt x="19233" y="10977"/>
                </a:cubicBezTo>
                <a:cubicBezTo>
                  <a:pt x="19233" y="10977"/>
                  <a:pt x="19233" y="10977"/>
                  <a:pt x="19233" y="10977"/>
                </a:cubicBezTo>
                <a:lnTo>
                  <a:pt x="11836" y="19830"/>
                </a:lnTo>
                <a:close/>
                <a:moveTo>
                  <a:pt x="7397" y="14518"/>
                </a:moveTo>
                <a:cubicBezTo>
                  <a:pt x="7693" y="14518"/>
                  <a:pt x="7693" y="14872"/>
                  <a:pt x="7397" y="14872"/>
                </a:cubicBezTo>
                <a:cubicBezTo>
                  <a:pt x="7397" y="14872"/>
                  <a:pt x="7397" y="14872"/>
                  <a:pt x="7397" y="14872"/>
                </a:cubicBezTo>
                <a:cubicBezTo>
                  <a:pt x="7101" y="14872"/>
                  <a:pt x="7101" y="14872"/>
                  <a:pt x="7101" y="14872"/>
                </a:cubicBezTo>
                <a:cubicBezTo>
                  <a:pt x="2663" y="9561"/>
                  <a:pt x="2663" y="9561"/>
                  <a:pt x="2663" y="9561"/>
                </a:cubicBezTo>
                <a:cubicBezTo>
                  <a:pt x="1479" y="8144"/>
                  <a:pt x="1479" y="5311"/>
                  <a:pt x="2663" y="3541"/>
                </a:cubicBezTo>
                <a:cubicBezTo>
                  <a:pt x="2959" y="3187"/>
                  <a:pt x="2959" y="3187"/>
                  <a:pt x="3255" y="3541"/>
                </a:cubicBezTo>
                <a:cubicBezTo>
                  <a:pt x="3255" y="3541"/>
                  <a:pt x="3255" y="3895"/>
                  <a:pt x="3255" y="3895"/>
                </a:cubicBezTo>
                <a:cubicBezTo>
                  <a:pt x="2071" y="5311"/>
                  <a:pt x="2071" y="7790"/>
                  <a:pt x="3255" y="9207"/>
                </a:cubicBezTo>
                <a:lnTo>
                  <a:pt x="7397" y="14518"/>
                </a:lnTo>
                <a:close/>
                <a:moveTo>
                  <a:pt x="9468" y="16643"/>
                </a:moveTo>
                <a:cubicBezTo>
                  <a:pt x="9468" y="16643"/>
                  <a:pt x="9468" y="16997"/>
                  <a:pt x="9468" y="16997"/>
                </a:cubicBezTo>
                <a:cubicBezTo>
                  <a:pt x="9173" y="16997"/>
                  <a:pt x="9173" y="17351"/>
                  <a:pt x="9173" y="17351"/>
                </a:cubicBezTo>
                <a:cubicBezTo>
                  <a:pt x="9173" y="17351"/>
                  <a:pt x="8877" y="16997"/>
                  <a:pt x="8877" y="16997"/>
                </a:cubicBezTo>
                <a:cubicBezTo>
                  <a:pt x="8285" y="16289"/>
                  <a:pt x="8285" y="16289"/>
                  <a:pt x="8285" y="16289"/>
                </a:cubicBezTo>
                <a:cubicBezTo>
                  <a:pt x="7989" y="16289"/>
                  <a:pt x="7989" y="15934"/>
                  <a:pt x="8285" y="15580"/>
                </a:cubicBezTo>
                <a:cubicBezTo>
                  <a:pt x="8285" y="15580"/>
                  <a:pt x="8581" y="15580"/>
                  <a:pt x="8581" y="15580"/>
                </a:cubicBezTo>
                <a:lnTo>
                  <a:pt x="9468" y="1664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AC890C19-4AE1-4320-B7D2-6DB9A3F14E52}"/>
              </a:ext>
            </a:extLst>
          </p:cNvPr>
          <p:cNvSpPr/>
          <p:nvPr/>
        </p:nvSpPr>
        <p:spPr>
          <a:xfrm>
            <a:off x="7572133" y="2713095"/>
            <a:ext cx="362088" cy="3315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872" y="0"/>
                </a:moveTo>
                <a:cubicBezTo>
                  <a:pt x="1728" y="0"/>
                  <a:pt x="1728" y="0"/>
                  <a:pt x="1728" y="0"/>
                </a:cubicBezTo>
                <a:cubicBezTo>
                  <a:pt x="864" y="0"/>
                  <a:pt x="0" y="967"/>
                  <a:pt x="0" y="1934"/>
                </a:cubicBezTo>
                <a:cubicBezTo>
                  <a:pt x="0" y="19666"/>
                  <a:pt x="0" y="19666"/>
                  <a:pt x="0" y="19666"/>
                </a:cubicBezTo>
                <a:cubicBezTo>
                  <a:pt x="0" y="20633"/>
                  <a:pt x="864" y="21600"/>
                  <a:pt x="1728" y="21600"/>
                </a:cubicBezTo>
                <a:cubicBezTo>
                  <a:pt x="19872" y="21600"/>
                  <a:pt x="19872" y="21600"/>
                  <a:pt x="19872" y="21600"/>
                </a:cubicBezTo>
                <a:cubicBezTo>
                  <a:pt x="20736" y="21600"/>
                  <a:pt x="21600" y="20633"/>
                  <a:pt x="21600" y="19666"/>
                </a:cubicBezTo>
                <a:cubicBezTo>
                  <a:pt x="21600" y="1934"/>
                  <a:pt x="21600" y="1934"/>
                  <a:pt x="21600" y="1934"/>
                </a:cubicBezTo>
                <a:cubicBezTo>
                  <a:pt x="21600" y="967"/>
                  <a:pt x="20736" y="0"/>
                  <a:pt x="19872" y="0"/>
                </a:cubicBezTo>
                <a:close/>
                <a:moveTo>
                  <a:pt x="3456" y="3546"/>
                </a:moveTo>
                <a:cubicBezTo>
                  <a:pt x="3744" y="3546"/>
                  <a:pt x="3744" y="3869"/>
                  <a:pt x="3744" y="3869"/>
                </a:cubicBezTo>
                <a:cubicBezTo>
                  <a:pt x="3744" y="5158"/>
                  <a:pt x="3744" y="5158"/>
                  <a:pt x="3744" y="5158"/>
                </a:cubicBezTo>
                <a:cubicBezTo>
                  <a:pt x="3744" y="5158"/>
                  <a:pt x="3744" y="5158"/>
                  <a:pt x="3456" y="5158"/>
                </a:cubicBezTo>
                <a:cubicBezTo>
                  <a:pt x="2016" y="5158"/>
                  <a:pt x="2016" y="5158"/>
                  <a:pt x="2016" y="5158"/>
                </a:cubicBezTo>
                <a:cubicBezTo>
                  <a:pt x="1728" y="5158"/>
                  <a:pt x="1728" y="5158"/>
                  <a:pt x="1728" y="5158"/>
                </a:cubicBezTo>
                <a:cubicBezTo>
                  <a:pt x="1728" y="3869"/>
                  <a:pt x="1728" y="3869"/>
                  <a:pt x="1728" y="3869"/>
                </a:cubicBezTo>
                <a:cubicBezTo>
                  <a:pt x="1728" y="3869"/>
                  <a:pt x="1728" y="3546"/>
                  <a:pt x="2016" y="3546"/>
                </a:cubicBezTo>
                <a:lnTo>
                  <a:pt x="3456" y="3546"/>
                </a:lnTo>
                <a:close/>
                <a:moveTo>
                  <a:pt x="2016" y="8060"/>
                </a:moveTo>
                <a:cubicBezTo>
                  <a:pt x="3456" y="8060"/>
                  <a:pt x="3456" y="8060"/>
                  <a:pt x="3456" y="8060"/>
                </a:cubicBezTo>
                <a:cubicBezTo>
                  <a:pt x="3744" y="8060"/>
                  <a:pt x="3744" y="8060"/>
                  <a:pt x="3744" y="8060"/>
                </a:cubicBezTo>
                <a:cubicBezTo>
                  <a:pt x="3744" y="9349"/>
                  <a:pt x="3744" y="9349"/>
                  <a:pt x="3744" y="9349"/>
                </a:cubicBezTo>
                <a:cubicBezTo>
                  <a:pt x="3744" y="9672"/>
                  <a:pt x="3744" y="9672"/>
                  <a:pt x="3456" y="9672"/>
                </a:cubicBezTo>
                <a:cubicBezTo>
                  <a:pt x="2016" y="9672"/>
                  <a:pt x="2016" y="9672"/>
                  <a:pt x="2016" y="9672"/>
                </a:cubicBezTo>
                <a:cubicBezTo>
                  <a:pt x="1728" y="9672"/>
                  <a:pt x="1728" y="9672"/>
                  <a:pt x="1728" y="9349"/>
                </a:cubicBezTo>
                <a:cubicBezTo>
                  <a:pt x="1728" y="8060"/>
                  <a:pt x="1728" y="8060"/>
                  <a:pt x="1728" y="8060"/>
                </a:cubicBezTo>
                <a:cubicBezTo>
                  <a:pt x="1728" y="8060"/>
                  <a:pt x="1728" y="8060"/>
                  <a:pt x="2016" y="8060"/>
                </a:cubicBezTo>
                <a:close/>
                <a:moveTo>
                  <a:pt x="2016" y="12251"/>
                </a:moveTo>
                <a:cubicBezTo>
                  <a:pt x="3456" y="12251"/>
                  <a:pt x="3456" y="12251"/>
                  <a:pt x="3456" y="12251"/>
                </a:cubicBezTo>
                <a:cubicBezTo>
                  <a:pt x="3744" y="12251"/>
                  <a:pt x="3744" y="12251"/>
                  <a:pt x="3744" y="12573"/>
                </a:cubicBezTo>
                <a:cubicBezTo>
                  <a:pt x="3744" y="13863"/>
                  <a:pt x="3744" y="13863"/>
                  <a:pt x="3744" y="13863"/>
                </a:cubicBezTo>
                <a:cubicBezTo>
                  <a:pt x="3744" y="13863"/>
                  <a:pt x="3744" y="13863"/>
                  <a:pt x="3456" y="13863"/>
                </a:cubicBezTo>
                <a:cubicBezTo>
                  <a:pt x="2016" y="13863"/>
                  <a:pt x="2016" y="13863"/>
                  <a:pt x="2016" y="13863"/>
                </a:cubicBezTo>
                <a:cubicBezTo>
                  <a:pt x="1728" y="13863"/>
                  <a:pt x="1728" y="13863"/>
                  <a:pt x="1728" y="13863"/>
                </a:cubicBezTo>
                <a:cubicBezTo>
                  <a:pt x="1728" y="12573"/>
                  <a:pt x="1728" y="12573"/>
                  <a:pt x="1728" y="12573"/>
                </a:cubicBezTo>
                <a:cubicBezTo>
                  <a:pt x="1728" y="12251"/>
                  <a:pt x="1728" y="12251"/>
                  <a:pt x="2016" y="12251"/>
                </a:cubicBezTo>
                <a:close/>
                <a:moveTo>
                  <a:pt x="2016" y="16764"/>
                </a:moveTo>
                <a:cubicBezTo>
                  <a:pt x="3456" y="16764"/>
                  <a:pt x="3456" y="16764"/>
                  <a:pt x="3456" y="16764"/>
                </a:cubicBezTo>
                <a:cubicBezTo>
                  <a:pt x="3744" y="16764"/>
                  <a:pt x="3744" y="16764"/>
                  <a:pt x="3744" y="16764"/>
                </a:cubicBezTo>
                <a:cubicBezTo>
                  <a:pt x="3744" y="18054"/>
                  <a:pt x="3744" y="18054"/>
                  <a:pt x="3744" y="18054"/>
                </a:cubicBezTo>
                <a:cubicBezTo>
                  <a:pt x="3744" y="18054"/>
                  <a:pt x="3744" y="18376"/>
                  <a:pt x="3456" y="18376"/>
                </a:cubicBezTo>
                <a:cubicBezTo>
                  <a:pt x="2016" y="18376"/>
                  <a:pt x="2016" y="18376"/>
                  <a:pt x="2016" y="18376"/>
                </a:cubicBezTo>
                <a:cubicBezTo>
                  <a:pt x="1728" y="18376"/>
                  <a:pt x="1728" y="18054"/>
                  <a:pt x="1728" y="18054"/>
                </a:cubicBezTo>
                <a:cubicBezTo>
                  <a:pt x="1728" y="16764"/>
                  <a:pt x="1728" y="16764"/>
                  <a:pt x="1728" y="16764"/>
                </a:cubicBezTo>
                <a:cubicBezTo>
                  <a:pt x="1728" y="16764"/>
                  <a:pt x="1728" y="16764"/>
                  <a:pt x="2016" y="16764"/>
                </a:cubicBezTo>
                <a:close/>
                <a:moveTo>
                  <a:pt x="4896" y="20310"/>
                </a:moveTo>
                <a:cubicBezTo>
                  <a:pt x="4896" y="967"/>
                  <a:pt x="4896" y="967"/>
                  <a:pt x="4896" y="967"/>
                </a:cubicBezTo>
                <a:cubicBezTo>
                  <a:pt x="16704" y="967"/>
                  <a:pt x="16704" y="967"/>
                  <a:pt x="16704" y="967"/>
                </a:cubicBezTo>
                <a:cubicBezTo>
                  <a:pt x="16704" y="20310"/>
                  <a:pt x="16704" y="20310"/>
                  <a:pt x="16704" y="20310"/>
                </a:cubicBezTo>
                <a:cubicBezTo>
                  <a:pt x="16704" y="20310"/>
                  <a:pt x="16704" y="20310"/>
                  <a:pt x="16704" y="20633"/>
                </a:cubicBezTo>
                <a:cubicBezTo>
                  <a:pt x="4896" y="20633"/>
                  <a:pt x="4896" y="20633"/>
                  <a:pt x="4896" y="20633"/>
                </a:cubicBezTo>
                <a:cubicBezTo>
                  <a:pt x="4896" y="20310"/>
                  <a:pt x="4896" y="20310"/>
                  <a:pt x="4896" y="20310"/>
                </a:cubicBezTo>
                <a:close/>
                <a:moveTo>
                  <a:pt x="18144" y="8060"/>
                </a:moveTo>
                <a:cubicBezTo>
                  <a:pt x="19584" y="8060"/>
                  <a:pt x="19584" y="8060"/>
                  <a:pt x="19584" y="8060"/>
                </a:cubicBezTo>
                <a:cubicBezTo>
                  <a:pt x="19872" y="8060"/>
                  <a:pt x="19872" y="8060"/>
                  <a:pt x="19872" y="8060"/>
                </a:cubicBezTo>
                <a:cubicBezTo>
                  <a:pt x="19872" y="9349"/>
                  <a:pt x="19872" y="9349"/>
                  <a:pt x="19872" y="9349"/>
                </a:cubicBezTo>
                <a:cubicBezTo>
                  <a:pt x="19872" y="9672"/>
                  <a:pt x="19872" y="9672"/>
                  <a:pt x="19584" y="9672"/>
                </a:cubicBezTo>
                <a:cubicBezTo>
                  <a:pt x="18144" y="9672"/>
                  <a:pt x="18144" y="9672"/>
                  <a:pt x="18144" y="9672"/>
                </a:cubicBezTo>
                <a:cubicBezTo>
                  <a:pt x="17856" y="9672"/>
                  <a:pt x="17856" y="9672"/>
                  <a:pt x="17856" y="9349"/>
                </a:cubicBezTo>
                <a:cubicBezTo>
                  <a:pt x="17856" y="8060"/>
                  <a:pt x="17856" y="8060"/>
                  <a:pt x="17856" y="8060"/>
                </a:cubicBezTo>
                <a:cubicBezTo>
                  <a:pt x="17856" y="8060"/>
                  <a:pt x="17856" y="8060"/>
                  <a:pt x="18144" y="8060"/>
                </a:cubicBezTo>
                <a:close/>
                <a:moveTo>
                  <a:pt x="17856" y="5158"/>
                </a:moveTo>
                <a:cubicBezTo>
                  <a:pt x="17856" y="3869"/>
                  <a:pt x="17856" y="3869"/>
                  <a:pt x="17856" y="3869"/>
                </a:cubicBezTo>
                <a:cubicBezTo>
                  <a:pt x="17856" y="3869"/>
                  <a:pt x="17856" y="3546"/>
                  <a:pt x="18144" y="3546"/>
                </a:cubicBezTo>
                <a:cubicBezTo>
                  <a:pt x="19584" y="3546"/>
                  <a:pt x="19584" y="3546"/>
                  <a:pt x="19584" y="3546"/>
                </a:cubicBezTo>
                <a:cubicBezTo>
                  <a:pt x="19872" y="3546"/>
                  <a:pt x="19872" y="3869"/>
                  <a:pt x="19872" y="3869"/>
                </a:cubicBezTo>
                <a:cubicBezTo>
                  <a:pt x="19872" y="5158"/>
                  <a:pt x="19872" y="5158"/>
                  <a:pt x="19872" y="5158"/>
                </a:cubicBezTo>
                <a:cubicBezTo>
                  <a:pt x="19872" y="5158"/>
                  <a:pt x="19872" y="5158"/>
                  <a:pt x="19584" y="5158"/>
                </a:cubicBezTo>
                <a:cubicBezTo>
                  <a:pt x="18144" y="5158"/>
                  <a:pt x="18144" y="5158"/>
                  <a:pt x="18144" y="5158"/>
                </a:cubicBezTo>
                <a:cubicBezTo>
                  <a:pt x="17856" y="5158"/>
                  <a:pt x="17856" y="5158"/>
                  <a:pt x="17856" y="5158"/>
                </a:cubicBezTo>
                <a:close/>
                <a:moveTo>
                  <a:pt x="18144" y="12251"/>
                </a:moveTo>
                <a:cubicBezTo>
                  <a:pt x="19584" y="12251"/>
                  <a:pt x="19584" y="12251"/>
                  <a:pt x="19584" y="12251"/>
                </a:cubicBezTo>
                <a:cubicBezTo>
                  <a:pt x="19872" y="12251"/>
                  <a:pt x="19872" y="12251"/>
                  <a:pt x="19872" y="12573"/>
                </a:cubicBezTo>
                <a:cubicBezTo>
                  <a:pt x="19872" y="13863"/>
                  <a:pt x="19872" y="13863"/>
                  <a:pt x="19872" y="13863"/>
                </a:cubicBezTo>
                <a:cubicBezTo>
                  <a:pt x="19872" y="13863"/>
                  <a:pt x="19872" y="13863"/>
                  <a:pt x="19584" y="13863"/>
                </a:cubicBezTo>
                <a:cubicBezTo>
                  <a:pt x="18144" y="13863"/>
                  <a:pt x="18144" y="13863"/>
                  <a:pt x="18144" y="13863"/>
                </a:cubicBezTo>
                <a:cubicBezTo>
                  <a:pt x="17856" y="13863"/>
                  <a:pt x="17856" y="13863"/>
                  <a:pt x="17856" y="13863"/>
                </a:cubicBezTo>
                <a:cubicBezTo>
                  <a:pt x="17856" y="12573"/>
                  <a:pt x="17856" y="12573"/>
                  <a:pt x="17856" y="12573"/>
                </a:cubicBezTo>
                <a:cubicBezTo>
                  <a:pt x="17856" y="12251"/>
                  <a:pt x="17856" y="12251"/>
                  <a:pt x="18144" y="12251"/>
                </a:cubicBezTo>
                <a:close/>
                <a:moveTo>
                  <a:pt x="18144" y="16764"/>
                </a:moveTo>
                <a:cubicBezTo>
                  <a:pt x="19584" y="16764"/>
                  <a:pt x="19584" y="16764"/>
                  <a:pt x="19584" y="16764"/>
                </a:cubicBezTo>
                <a:cubicBezTo>
                  <a:pt x="19872" y="16764"/>
                  <a:pt x="19872" y="16764"/>
                  <a:pt x="19872" y="16764"/>
                </a:cubicBezTo>
                <a:cubicBezTo>
                  <a:pt x="19872" y="18054"/>
                  <a:pt x="19872" y="18054"/>
                  <a:pt x="19872" y="18054"/>
                </a:cubicBezTo>
                <a:cubicBezTo>
                  <a:pt x="19872" y="18054"/>
                  <a:pt x="19872" y="18376"/>
                  <a:pt x="19584" y="18376"/>
                </a:cubicBezTo>
                <a:cubicBezTo>
                  <a:pt x="18144" y="18376"/>
                  <a:pt x="18144" y="18376"/>
                  <a:pt x="18144" y="18376"/>
                </a:cubicBezTo>
                <a:cubicBezTo>
                  <a:pt x="17856" y="18376"/>
                  <a:pt x="17856" y="18054"/>
                  <a:pt x="17856" y="18054"/>
                </a:cubicBezTo>
                <a:cubicBezTo>
                  <a:pt x="17856" y="16764"/>
                  <a:pt x="17856" y="16764"/>
                  <a:pt x="17856" y="16764"/>
                </a:cubicBezTo>
                <a:cubicBezTo>
                  <a:pt x="17856" y="16764"/>
                  <a:pt x="17856" y="16764"/>
                  <a:pt x="18144" y="16764"/>
                </a:cubicBezTo>
                <a:close/>
                <a:moveTo>
                  <a:pt x="7488" y="4513"/>
                </a:moveTo>
                <a:cubicBezTo>
                  <a:pt x="7200" y="4513"/>
                  <a:pt x="7200" y="4513"/>
                  <a:pt x="6912" y="4513"/>
                </a:cubicBezTo>
                <a:cubicBezTo>
                  <a:pt x="6912" y="4513"/>
                  <a:pt x="6912" y="4836"/>
                  <a:pt x="6912" y="4836"/>
                </a:cubicBezTo>
                <a:cubicBezTo>
                  <a:pt x="6912" y="16764"/>
                  <a:pt x="6912" y="16764"/>
                  <a:pt x="6912" y="16764"/>
                </a:cubicBezTo>
                <a:cubicBezTo>
                  <a:pt x="6912" y="16764"/>
                  <a:pt x="6912" y="16764"/>
                  <a:pt x="6912" y="17087"/>
                </a:cubicBezTo>
                <a:cubicBezTo>
                  <a:pt x="7200" y="17087"/>
                  <a:pt x="7200" y="17087"/>
                  <a:pt x="7200" y="17087"/>
                </a:cubicBezTo>
                <a:cubicBezTo>
                  <a:pt x="7200" y="17087"/>
                  <a:pt x="7200" y="17087"/>
                  <a:pt x="7488" y="16764"/>
                </a:cubicBezTo>
                <a:cubicBezTo>
                  <a:pt x="14688" y="10961"/>
                  <a:pt x="14688" y="10961"/>
                  <a:pt x="14688" y="10961"/>
                </a:cubicBezTo>
                <a:cubicBezTo>
                  <a:pt x="14688" y="10961"/>
                  <a:pt x="14688" y="10961"/>
                  <a:pt x="14688" y="10639"/>
                </a:cubicBezTo>
                <a:cubicBezTo>
                  <a:pt x="14688" y="10639"/>
                  <a:pt x="14688" y="10639"/>
                  <a:pt x="14688" y="10639"/>
                </a:cubicBezTo>
                <a:lnTo>
                  <a:pt x="7488" y="4513"/>
                </a:lnTo>
                <a:close/>
                <a:moveTo>
                  <a:pt x="7488" y="16119"/>
                </a:moveTo>
                <a:cubicBezTo>
                  <a:pt x="7488" y="5481"/>
                  <a:pt x="7488" y="5481"/>
                  <a:pt x="7488" y="5481"/>
                </a:cubicBezTo>
                <a:cubicBezTo>
                  <a:pt x="13824" y="10639"/>
                  <a:pt x="13824" y="10639"/>
                  <a:pt x="13824" y="10639"/>
                </a:cubicBezTo>
                <a:lnTo>
                  <a:pt x="7488" y="1611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53AA5FCF-471E-4F89-98A2-4ECC104C4712}"/>
              </a:ext>
            </a:extLst>
          </p:cNvPr>
          <p:cNvSpPr/>
          <p:nvPr/>
        </p:nvSpPr>
        <p:spPr>
          <a:xfrm>
            <a:off x="1776383" y="2717163"/>
            <a:ext cx="317336" cy="3234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73" y="5317"/>
                </a:moveTo>
                <a:cubicBezTo>
                  <a:pt x="7527" y="5317"/>
                  <a:pt x="5236" y="7643"/>
                  <a:pt x="5236" y="10634"/>
                </a:cubicBezTo>
                <a:cubicBezTo>
                  <a:pt x="5236" y="13625"/>
                  <a:pt x="7527" y="16283"/>
                  <a:pt x="10473" y="16283"/>
                </a:cubicBezTo>
                <a:cubicBezTo>
                  <a:pt x="13745" y="16283"/>
                  <a:pt x="16036" y="13625"/>
                  <a:pt x="16036" y="10634"/>
                </a:cubicBezTo>
                <a:cubicBezTo>
                  <a:pt x="16036" y="7643"/>
                  <a:pt x="13745" y="5317"/>
                  <a:pt x="10473" y="5317"/>
                </a:cubicBezTo>
                <a:close/>
                <a:moveTo>
                  <a:pt x="10473" y="15618"/>
                </a:moveTo>
                <a:cubicBezTo>
                  <a:pt x="7855" y="15618"/>
                  <a:pt x="5891" y="13292"/>
                  <a:pt x="5891" y="10634"/>
                </a:cubicBezTo>
                <a:cubicBezTo>
                  <a:pt x="5891" y="7975"/>
                  <a:pt x="7855" y="5982"/>
                  <a:pt x="10473" y="5982"/>
                </a:cubicBezTo>
                <a:cubicBezTo>
                  <a:pt x="13091" y="5982"/>
                  <a:pt x="15382" y="7975"/>
                  <a:pt x="15382" y="10634"/>
                </a:cubicBezTo>
                <a:cubicBezTo>
                  <a:pt x="15382" y="13292"/>
                  <a:pt x="13091" y="15618"/>
                  <a:pt x="10473" y="15618"/>
                </a:cubicBezTo>
                <a:close/>
                <a:moveTo>
                  <a:pt x="12764" y="10634"/>
                </a:moveTo>
                <a:cubicBezTo>
                  <a:pt x="12764" y="11963"/>
                  <a:pt x="11782" y="12960"/>
                  <a:pt x="10473" y="12960"/>
                </a:cubicBezTo>
                <a:cubicBezTo>
                  <a:pt x="9491" y="12960"/>
                  <a:pt x="8509" y="11963"/>
                  <a:pt x="8509" y="10634"/>
                </a:cubicBezTo>
                <a:cubicBezTo>
                  <a:pt x="8509" y="9305"/>
                  <a:pt x="9491" y="8308"/>
                  <a:pt x="10473" y="8308"/>
                </a:cubicBezTo>
                <a:cubicBezTo>
                  <a:pt x="11782" y="8308"/>
                  <a:pt x="12764" y="9305"/>
                  <a:pt x="12764" y="10634"/>
                </a:cubicBezTo>
                <a:close/>
                <a:moveTo>
                  <a:pt x="21600" y="9305"/>
                </a:moveTo>
                <a:cubicBezTo>
                  <a:pt x="21600" y="8972"/>
                  <a:pt x="21600" y="8972"/>
                  <a:pt x="21273" y="8640"/>
                </a:cubicBezTo>
                <a:cubicBezTo>
                  <a:pt x="21273" y="8640"/>
                  <a:pt x="20945" y="8640"/>
                  <a:pt x="20945" y="8640"/>
                </a:cubicBezTo>
                <a:cubicBezTo>
                  <a:pt x="20945" y="8640"/>
                  <a:pt x="20945" y="8640"/>
                  <a:pt x="20618" y="8640"/>
                </a:cubicBezTo>
                <a:cubicBezTo>
                  <a:pt x="20618" y="8640"/>
                  <a:pt x="20618" y="8640"/>
                  <a:pt x="20618" y="8640"/>
                </a:cubicBezTo>
                <a:cubicBezTo>
                  <a:pt x="19964" y="8640"/>
                  <a:pt x="19636" y="8308"/>
                  <a:pt x="19309" y="7975"/>
                </a:cubicBezTo>
                <a:cubicBezTo>
                  <a:pt x="19309" y="7311"/>
                  <a:pt x="19636" y="6646"/>
                  <a:pt x="19964" y="6314"/>
                </a:cubicBezTo>
                <a:cubicBezTo>
                  <a:pt x="20291" y="6314"/>
                  <a:pt x="20291" y="6314"/>
                  <a:pt x="20291" y="5982"/>
                </a:cubicBezTo>
                <a:cubicBezTo>
                  <a:pt x="20618" y="5649"/>
                  <a:pt x="20618" y="5649"/>
                  <a:pt x="20291" y="5317"/>
                </a:cubicBezTo>
                <a:cubicBezTo>
                  <a:pt x="19964" y="4652"/>
                  <a:pt x="19309" y="3655"/>
                  <a:pt x="18655" y="2991"/>
                </a:cubicBezTo>
                <a:cubicBezTo>
                  <a:pt x="18655" y="2991"/>
                  <a:pt x="18327" y="2991"/>
                  <a:pt x="18327" y="2991"/>
                </a:cubicBezTo>
                <a:cubicBezTo>
                  <a:pt x="18327" y="2991"/>
                  <a:pt x="18327" y="2991"/>
                  <a:pt x="18327" y="2991"/>
                </a:cubicBezTo>
                <a:cubicBezTo>
                  <a:pt x="18000" y="2991"/>
                  <a:pt x="17673" y="2991"/>
                  <a:pt x="17673" y="2991"/>
                </a:cubicBezTo>
                <a:cubicBezTo>
                  <a:pt x="17345" y="3323"/>
                  <a:pt x="17018" y="3655"/>
                  <a:pt x="16691" y="3655"/>
                </a:cubicBezTo>
                <a:cubicBezTo>
                  <a:pt x="16691" y="3655"/>
                  <a:pt x="16364" y="3323"/>
                  <a:pt x="16036" y="3323"/>
                </a:cubicBezTo>
                <a:cubicBezTo>
                  <a:pt x="15709" y="2991"/>
                  <a:pt x="15382" y="2326"/>
                  <a:pt x="15709" y="1662"/>
                </a:cubicBezTo>
                <a:cubicBezTo>
                  <a:pt x="16036" y="1662"/>
                  <a:pt x="16036" y="1329"/>
                  <a:pt x="16036" y="1329"/>
                </a:cubicBezTo>
                <a:cubicBezTo>
                  <a:pt x="15709" y="997"/>
                  <a:pt x="15709" y="997"/>
                  <a:pt x="15382" y="665"/>
                </a:cubicBezTo>
                <a:cubicBezTo>
                  <a:pt x="14727" y="332"/>
                  <a:pt x="13745" y="0"/>
                  <a:pt x="12764" y="0"/>
                </a:cubicBezTo>
                <a:cubicBezTo>
                  <a:pt x="12764" y="0"/>
                  <a:pt x="12764" y="0"/>
                  <a:pt x="12764" y="0"/>
                </a:cubicBezTo>
                <a:cubicBezTo>
                  <a:pt x="12436" y="0"/>
                  <a:pt x="12436" y="0"/>
                  <a:pt x="12109" y="0"/>
                </a:cubicBezTo>
                <a:cubicBezTo>
                  <a:pt x="12109" y="0"/>
                  <a:pt x="12109" y="332"/>
                  <a:pt x="12109" y="332"/>
                </a:cubicBezTo>
                <a:cubicBezTo>
                  <a:pt x="12109" y="997"/>
                  <a:pt x="11455" y="1662"/>
                  <a:pt x="10800" y="1662"/>
                </a:cubicBezTo>
                <a:cubicBezTo>
                  <a:pt x="10145" y="1662"/>
                  <a:pt x="9818" y="997"/>
                  <a:pt x="9818" y="332"/>
                </a:cubicBezTo>
                <a:cubicBezTo>
                  <a:pt x="9818" y="332"/>
                  <a:pt x="9491" y="0"/>
                  <a:pt x="9491" y="0"/>
                </a:cubicBezTo>
                <a:cubicBezTo>
                  <a:pt x="9164" y="0"/>
                  <a:pt x="9164" y="0"/>
                  <a:pt x="9164" y="0"/>
                </a:cubicBezTo>
                <a:cubicBezTo>
                  <a:pt x="8836" y="0"/>
                  <a:pt x="8836" y="0"/>
                  <a:pt x="8836" y="0"/>
                </a:cubicBezTo>
                <a:cubicBezTo>
                  <a:pt x="7855" y="0"/>
                  <a:pt x="6873" y="332"/>
                  <a:pt x="6218" y="665"/>
                </a:cubicBezTo>
                <a:cubicBezTo>
                  <a:pt x="5891" y="997"/>
                  <a:pt x="5891" y="997"/>
                  <a:pt x="5891" y="1329"/>
                </a:cubicBezTo>
                <a:cubicBezTo>
                  <a:pt x="5891" y="1329"/>
                  <a:pt x="5891" y="1662"/>
                  <a:pt x="5891" y="1662"/>
                </a:cubicBezTo>
                <a:cubicBezTo>
                  <a:pt x="6218" y="2326"/>
                  <a:pt x="6218" y="2991"/>
                  <a:pt x="5564" y="3323"/>
                </a:cubicBezTo>
                <a:cubicBezTo>
                  <a:pt x="5236" y="3323"/>
                  <a:pt x="5236" y="3655"/>
                  <a:pt x="4909" y="3655"/>
                </a:cubicBezTo>
                <a:cubicBezTo>
                  <a:pt x="4582" y="3655"/>
                  <a:pt x="4255" y="3323"/>
                  <a:pt x="3927" y="2991"/>
                </a:cubicBezTo>
                <a:cubicBezTo>
                  <a:pt x="3927" y="2991"/>
                  <a:pt x="3600" y="2991"/>
                  <a:pt x="3600" y="2991"/>
                </a:cubicBezTo>
                <a:cubicBezTo>
                  <a:pt x="3600" y="2991"/>
                  <a:pt x="3600" y="2991"/>
                  <a:pt x="3600" y="2991"/>
                </a:cubicBezTo>
                <a:cubicBezTo>
                  <a:pt x="3273" y="2991"/>
                  <a:pt x="3273" y="2991"/>
                  <a:pt x="2945" y="2991"/>
                </a:cubicBezTo>
                <a:cubicBezTo>
                  <a:pt x="2291" y="3655"/>
                  <a:pt x="1636" y="4652"/>
                  <a:pt x="1309" y="5317"/>
                </a:cubicBezTo>
                <a:cubicBezTo>
                  <a:pt x="1309" y="5649"/>
                  <a:pt x="1309" y="5649"/>
                  <a:pt x="1309" y="5982"/>
                </a:cubicBezTo>
                <a:cubicBezTo>
                  <a:pt x="1309" y="6314"/>
                  <a:pt x="1636" y="6314"/>
                  <a:pt x="1636" y="6314"/>
                </a:cubicBezTo>
                <a:cubicBezTo>
                  <a:pt x="2291" y="6646"/>
                  <a:pt x="2618" y="7311"/>
                  <a:pt x="2291" y="7975"/>
                </a:cubicBezTo>
                <a:cubicBezTo>
                  <a:pt x="2291" y="8308"/>
                  <a:pt x="1636" y="8640"/>
                  <a:pt x="1309" y="8640"/>
                </a:cubicBezTo>
                <a:cubicBezTo>
                  <a:pt x="982" y="8640"/>
                  <a:pt x="982" y="8640"/>
                  <a:pt x="982" y="8640"/>
                </a:cubicBezTo>
                <a:cubicBezTo>
                  <a:pt x="982" y="8640"/>
                  <a:pt x="982" y="8640"/>
                  <a:pt x="655" y="8640"/>
                </a:cubicBezTo>
                <a:cubicBezTo>
                  <a:pt x="655" y="8640"/>
                  <a:pt x="655" y="8640"/>
                  <a:pt x="327" y="8640"/>
                </a:cubicBezTo>
                <a:cubicBezTo>
                  <a:pt x="327" y="8972"/>
                  <a:pt x="0" y="8972"/>
                  <a:pt x="0" y="9305"/>
                </a:cubicBezTo>
                <a:cubicBezTo>
                  <a:pt x="0" y="9637"/>
                  <a:pt x="0" y="10302"/>
                  <a:pt x="0" y="10634"/>
                </a:cubicBezTo>
                <a:cubicBezTo>
                  <a:pt x="0" y="10966"/>
                  <a:pt x="0" y="11631"/>
                  <a:pt x="0" y="11963"/>
                </a:cubicBezTo>
                <a:cubicBezTo>
                  <a:pt x="0" y="12295"/>
                  <a:pt x="327" y="12628"/>
                  <a:pt x="327" y="12628"/>
                </a:cubicBezTo>
                <a:cubicBezTo>
                  <a:pt x="655" y="12628"/>
                  <a:pt x="655" y="12628"/>
                  <a:pt x="655" y="12628"/>
                </a:cubicBezTo>
                <a:cubicBezTo>
                  <a:pt x="982" y="12628"/>
                  <a:pt x="982" y="12628"/>
                  <a:pt x="982" y="12628"/>
                </a:cubicBezTo>
                <a:cubicBezTo>
                  <a:pt x="982" y="12628"/>
                  <a:pt x="982" y="12628"/>
                  <a:pt x="1309" y="12628"/>
                </a:cubicBezTo>
                <a:cubicBezTo>
                  <a:pt x="1636" y="12628"/>
                  <a:pt x="2291" y="12960"/>
                  <a:pt x="2291" y="13625"/>
                </a:cubicBezTo>
                <a:cubicBezTo>
                  <a:pt x="2618" y="13957"/>
                  <a:pt x="2291" y="14622"/>
                  <a:pt x="1636" y="14954"/>
                </a:cubicBezTo>
                <a:cubicBezTo>
                  <a:pt x="1636" y="14954"/>
                  <a:pt x="1309" y="15286"/>
                  <a:pt x="1309" y="15286"/>
                </a:cubicBezTo>
                <a:cubicBezTo>
                  <a:pt x="1309" y="15618"/>
                  <a:pt x="1309" y="15618"/>
                  <a:pt x="1309" y="15951"/>
                </a:cubicBezTo>
                <a:cubicBezTo>
                  <a:pt x="1636" y="16615"/>
                  <a:pt x="2291" y="17612"/>
                  <a:pt x="2945" y="18277"/>
                </a:cubicBezTo>
                <a:cubicBezTo>
                  <a:pt x="3273" y="18277"/>
                  <a:pt x="3273" y="18277"/>
                  <a:pt x="3600" y="18277"/>
                </a:cubicBezTo>
                <a:cubicBezTo>
                  <a:pt x="3600" y="18277"/>
                  <a:pt x="3600" y="18277"/>
                  <a:pt x="3600" y="18277"/>
                </a:cubicBezTo>
                <a:cubicBezTo>
                  <a:pt x="3600" y="18277"/>
                  <a:pt x="3927" y="18277"/>
                  <a:pt x="3927" y="18277"/>
                </a:cubicBezTo>
                <a:cubicBezTo>
                  <a:pt x="4255" y="17945"/>
                  <a:pt x="4582" y="17945"/>
                  <a:pt x="4909" y="17945"/>
                </a:cubicBezTo>
                <a:cubicBezTo>
                  <a:pt x="5236" y="17945"/>
                  <a:pt x="5236" y="17945"/>
                  <a:pt x="5564" y="17945"/>
                </a:cubicBezTo>
                <a:cubicBezTo>
                  <a:pt x="6218" y="18277"/>
                  <a:pt x="6218" y="18942"/>
                  <a:pt x="5891" y="19606"/>
                </a:cubicBezTo>
                <a:cubicBezTo>
                  <a:pt x="5891" y="19606"/>
                  <a:pt x="5891" y="19938"/>
                  <a:pt x="5891" y="20271"/>
                </a:cubicBezTo>
                <a:cubicBezTo>
                  <a:pt x="5891" y="20271"/>
                  <a:pt x="5891" y="20603"/>
                  <a:pt x="6218" y="20603"/>
                </a:cubicBezTo>
                <a:cubicBezTo>
                  <a:pt x="6873" y="20935"/>
                  <a:pt x="7855" y="21268"/>
                  <a:pt x="8836" y="21600"/>
                </a:cubicBezTo>
                <a:cubicBezTo>
                  <a:pt x="8836" y="21600"/>
                  <a:pt x="8836" y="21600"/>
                  <a:pt x="9164" y="21600"/>
                </a:cubicBezTo>
                <a:cubicBezTo>
                  <a:pt x="9164" y="21600"/>
                  <a:pt x="9164" y="21268"/>
                  <a:pt x="9491" y="21268"/>
                </a:cubicBezTo>
                <a:cubicBezTo>
                  <a:pt x="9491" y="21268"/>
                  <a:pt x="9818" y="20935"/>
                  <a:pt x="9818" y="20935"/>
                </a:cubicBezTo>
                <a:cubicBezTo>
                  <a:pt x="9818" y="20271"/>
                  <a:pt x="10145" y="19606"/>
                  <a:pt x="10800" y="19606"/>
                </a:cubicBezTo>
                <a:cubicBezTo>
                  <a:pt x="11455" y="19606"/>
                  <a:pt x="12109" y="20271"/>
                  <a:pt x="12109" y="20935"/>
                </a:cubicBezTo>
                <a:cubicBezTo>
                  <a:pt x="12109" y="20935"/>
                  <a:pt x="12109" y="21268"/>
                  <a:pt x="12109" y="21268"/>
                </a:cubicBezTo>
                <a:cubicBezTo>
                  <a:pt x="12436" y="21268"/>
                  <a:pt x="12436" y="21600"/>
                  <a:pt x="12764" y="21600"/>
                </a:cubicBezTo>
                <a:cubicBezTo>
                  <a:pt x="12764" y="21600"/>
                  <a:pt x="12764" y="21600"/>
                  <a:pt x="12764" y="21600"/>
                </a:cubicBezTo>
                <a:cubicBezTo>
                  <a:pt x="13745" y="21268"/>
                  <a:pt x="14727" y="20935"/>
                  <a:pt x="15382" y="20603"/>
                </a:cubicBezTo>
                <a:cubicBezTo>
                  <a:pt x="15709" y="20603"/>
                  <a:pt x="15709" y="20271"/>
                  <a:pt x="16036" y="20271"/>
                </a:cubicBezTo>
                <a:cubicBezTo>
                  <a:pt x="16036" y="19938"/>
                  <a:pt x="16036" y="19606"/>
                  <a:pt x="15709" y="19606"/>
                </a:cubicBezTo>
                <a:cubicBezTo>
                  <a:pt x="15382" y="18942"/>
                  <a:pt x="15709" y="18277"/>
                  <a:pt x="16036" y="17945"/>
                </a:cubicBezTo>
                <a:cubicBezTo>
                  <a:pt x="16364" y="17945"/>
                  <a:pt x="16691" y="17945"/>
                  <a:pt x="16691" y="17945"/>
                </a:cubicBezTo>
                <a:cubicBezTo>
                  <a:pt x="17018" y="17945"/>
                  <a:pt x="17345" y="17945"/>
                  <a:pt x="17673" y="18277"/>
                </a:cubicBezTo>
                <a:cubicBezTo>
                  <a:pt x="17673" y="18277"/>
                  <a:pt x="18000" y="18277"/>
                  <a:pt x="18327" y="18277"/>
                </a:cubicBezTo>
                <a:cubicBezTo>
                  <a:pt x="18327" y="18277"/>
                  <a:pt x="18327" y="18277"/>
                  <a:pt x="18327" y="18277"/>
                </a:cubicBezTo>
                <a:cubicBezTo>
                  <a:pt x="18327" y="18277"/>
                  <a:pt x="18655" y="18277"/>
                  <a:pt x="18655" y="18277"/>
                </a:cubicBezTo>
                <a:cubicBezTo>
                  <a:pt x="19309" y="17612"/>
                  <a:pt x="19964" y="16615"/>
                  <a:pt x="20291" y="15951"/>
                </a:cubicBezTo>
                <a:cubicBezTo>
                  <a:pt x="20618" y="15618"/>
                  <a:pt x="20618" y="15618"/>
                  <a:pt x="20291" y="15286"/>
                </a:cubicBezTo>
                <a:cubicBezTo>
                  <a:pt x="20291" y="15286"/>
                  <a:pt x="20291" y="14954"/>
                  <a:pt x="19964" y="14954"/>
                </a:cubicBezTo>
                <a:cubicBezTo>
                  <a:pt x="19636" y="14622"/>
                  <a:pt x="19309" y="13957"/>
                  <a:pt x="19309" y="13625"/>
                </a:cubicBezTo>
                <a:cubicBezTo>
                  <a:pt x="19636" y="12960"/>
                  <a:pt x="19964" y="12628"/>
                  <a:pt x="20618" y="12628"/>
                </a:cubicBezTo>
                <a:cubicBezTo>
                  <a:pt x="20618" y="12628"/>
                  <a:pt x="20618" y="12628"/>
                  <a:pt x="20618" y="12628"/>
                </a:cubicBezTo>
                <a:cubicBezTo>
                  <a:pt x="20945" y="12628"/>
                  <a:pt x="20945" y="12628"/>
                  <a:pt x="20945" y="12628"/>
                </a:cubicBezTo>
                <a:cubicBezTo>
                  <a:pt x="20945" y="12628"/>
                  <a:pt x="21273" y="12628"/>
                  <a:pt x="21273" y="12628"/>
                </a:cubicBezTo>
                <a:cubicBezTo>
                  <a:pt x="21600" y="12628"/>
                  <a:pt x="21600" y="12295"/>
                  <a:pt x="21600" y="11963"/>
                </a:cubicBezTo>
                <a:cubicBezTo>
                  <a:pt x="21600" y="11631"/>
                  <a:pt x="21600" y="10966"/>
                  <a:pt x="21600" y="10634"/>
                </a:cubicBezTo>
                <a:cubicBezTo>
                  <a:pt x="21600" y="10302"/>
                  <a:pt x="21600" y="9637"/>
                  <a:pt x="21600" y="9305"/>
                </a:cubicBezTo>
                <a:close/>
                <a:moveTo>
                  <a:pt x="18327" y="13292"/>
                </a:moveTo>
                <a:cubicBezTo>
                  <a:pt x="18000" y="14289"/>
                  <a:pt x="18655" y="15286"/>
                  <a:pt x="19309" y="15618"/>
                </a:cubicBezTo>
                <a:cubicBezTo>
                  <a:pt x="18982" y="16283"/>
                  <a:pt x="18655" y="16948"/>
                  <a:pt x="18327" y="17280"/>
                </a:cubicBezTo>
                <a:cubicBezTo>
                  <a:pt x="17345" y="16615"/>
                  <a:pt x="16364" y="16615"/>
                  <a:pt x="15709" y="17280"/>
                </a:cubicBezTo>
                <a:cubicBezTo>
                  <a:pt x="14727" y="17945"/>
                  <a:pt x="14400" y="18942"/>
                  <a:pt x="14727" y="19938"/>
                </a:cubicBezTo>
                <a:cubicBezTo>
                  <a:pt x="14073" y="19938"/>
                  <a:pt x="13418" y="20271"/>
                  <a:pt x="13091" y="20271"/>
                </a:cubicBezTo>
                <a:cubicBezTo>
                  <a:pt x="12764" y="19606"/>
                  <a:pt x="11782" y="18609"/>
                  <a:pt x="10800" y="18609"/>
                </a:cubicBezTo>
                <a:cubicBezTo>
                  <a:pt x="9818" y="18609"/>
                  <a:pt x="9164" y="19606"/>
                  <a:pt x="8836" y="20271"/>
                </a:cubicBezTo>
                <a:cubicBezTo>
                  <a:pt x="8182" y="20271"/>
                  <a:pt x="7527" y="19938"/>
                  <a:pt x="6873" y="19938"/>
                </a:cubicBezTo>
                <a:cubicBezTo>
                  <a:pt x="7200" y="18942"/>
                  <a:pt x="6873" y="17945"/>
                  <a:pt x="6218" y="17280"/>
                </a:cubicBezTo>
                <a:cubicBezTo>
                  <a:pt x="5236" y="16615"/>
                  <a:pt x="4255" y="16615"/>
                  <a:pt x="3600" y="17280"/>
                </a:cubicBezTo>
                <a:cubicBezTo>
                  <a:pt x="2945" y="16948"/>
                  <a:pt x="2618" y="16283"/>
                  <a:pt x="2291" y="15618"/>
                </a:cubicBezTo>
                <a:cubicBezTo>
                  <a:pt x="3273" y="15286"/>
                  <a:pt x="3600" y="14289"/>
                  <a:pt x="3273" y="13292"/>
                </a:cubicBezTo>
                <a:cubicBezTo>
                  <a:pt x="2945" y="12295"/>
                  <a:pt x="1964" y="11631"/>
                  <a:pt x="982" y="11631"/>
                </a:cubicBezTo>
                <a:cubicBezTo>
                  <a:pt x="982" y="11298"/>
                  <a:pt x="982" y="10966"/>
                  <a:pt x="982" y="10634"/>
                </a:cubicBezTo>
                <a:cubicBezTo>
                  <a:pt x="982" y="10302"/>
                  <a:pt x="982" y="9969"/>
                  <a:pt x="982" y="9637"/>
                </a:cubicBezTo>
                <a:cubicBezTo>
                  <a:pt x="1964" y="9637"/>
                  <a:pt x="2945" y="8972"/>
                  <a:pt x="3273" y="8308"/>
                </a:cubicBezTo>
                <a:cubicBezTo>
                  <a:pt x="3600" y="7311"/>
                  <a:pt x="3273" y="6314"/>
                  <a:pt x="2291" y="5649"/>
                </a:cubicBezTo>
                <a:cubicBezTo>
                  <a:pt x="2618" y="4985"/>
                  <a:pt x="2945" y="4652"/>
                  <a:pt x="3600" y="3988"/>
                </a:cubicBezTo>
                <a:cubicBezTo>
                  <a:pt x="4255" y="4652"/>
                  <a:pt x="5236" y="4652"/>
                  <a:pt x="6218" y="3988"/>
                </a:cubicBezTo>
                <a:cubicBezTo>
                  <a:pt x="6873" y="3323"/>
                  <a:pt x="7200" y="2326"/>
                  <a:pt x="6873" y="1662"/>
                </a:cubicBezTo>
                <a:cubicBezTo>
                  <a:pt x="7527" y="1329"/>
                  <a:pt x="8182" y="997"/>
                  <a:pt x="8836" y="997"/>
                </a:cubicBezTo>
                <a:cubicBezTo>
                  <a:pt x="9164" y="1994"/>
                  <a:pt x="9818" y="2658"/>
                  <a:pt x="10800" y="2658"/>
                </a:cubicBezTo>
                <a:cubicBezTo>
                  <a:pt x="11782" y="2658"/>
                  <a:pt x="12764" y="1994"/>
                  <a:pt x="13091" y="997"/>
                </a:cubicBezTo>
                <a:cubicBezTo>
                  <a:pt x="13418" y="997"/>
                  <a:pt x="14073" y="1329"/>
                  <a:pt x="14727" y="1662"/>
                </a:cubicBezTo>
                <a:cubicBezTo>
                  <a:pt x="14400" y="2326"/>
                  <a:pt x="14727" y="3323"/>
                  <a:pt x="15709" y="3988"/>
                </a:cubicBezTo>
                <a:cubicBezTo>
                  <a:pt x="16364" y="4652"/>
                  <a:pt x="17345" y="4652"/>
                  <a:pt x="18327" y="3988"/>
                </a:cubicBezTo>
                <a:cubicBezTo>
                  <a:pt x="18655" y="4652"/>
                  <a:pt x="18982" y="4985"/>
                  <a:pt x="19309" y="5649"/>
                </a:cubicBezTo>
                <a:cubicBezTo>
                  <a:pt x="18655" y="6314"/>
                  <a:pt x="18000" y="7311"/>
                  <a:pt x="18327" y="8308"/>
                </a:cubicBezTo>
                <a:cubicBezTo>
                  <a:pt x="18655" y="8972"/>
                  <a:pt x="19636" y="9637"/>
                  <a:pt x="20618" y="9637"/>
                </a:cubicBezTo>
                <a:cubicBezTo>
                  <a:pt x="20618" y="9969"/>
                  <a:pt x="20618" y="10302"/>
                  <a:pt x="20618" y="10634"/>
                </a:cubicBezTo>
                <a:cubicBezTo>
                  <a:pt x="20618" y="10966"/>
                  <a:pt x="20618" y="11298"/>
                  <a:pt x="20618" y="11631"/>
                </a:cubicBezTo>
                <a:cubicBezTo>
                  <a:pt x="19636" y="11631"/>
                  <a:pt x="18655" y="12295"/>
                  <a:pt x="18327" y="132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8A2DEBDD-0606-4C37-AE7B-51A925EDDF24}"/>
              </a:ext>
            </a:extLst>
          </p:cNvPr>
          <p:cNvSpPr/>
          <p:nvPr/>
        </p:nvSpPr>
        <p:spPr>
          <a:xfrm>
            <a:off x="3711572" y="3426604"/>
            <a:ext cx="315782" cy="3157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895" y="5326"/>
                </a:moveTo>
                <a:cubicBezTo>
                  <a:pt x="12221" y="592"/>
                  <a:pt x="12221" y="592"/>
                  <a:pt x="12221" y="592"/>
                </a:cubicBezTo>
                <a:cubicBezTo>
                  <a:pt x="11937" y="296"/>
                  <a:pt x="11368" y="0"/>
                  <a:pt x="10800" y="0"/>
                </a:cubicBezTo>
                <a:cubicBezTo>
                  <a:pt x="9947" y="0"/>
                  <a:pt x="9379" y="296"/>
                  <a:pt x="9095" y="592"/>
                </a:cubicBezTo>
                <a:cubicBezTo>
                  <a:pt x="1421" y="5326"/>
                  <a:pt x="1421" y="5326"/>
                  <a:pt x="1421" y="5326"/>
                </a:cubicBezTo>
                <a:cubicBezTo>
                  <a:pt x="568" y="5918"/>
                  <a:pt x="0" y="7397"/>
                  <a:pt x="0" y="8581"/>
                </a:cubicBezTo>
                <a:cubicBezTo>
                  <a:pt x="0" y="19233"/>
                  <a:pt x="0" y="19233"/>
                  <a:pt x="0" y="19233"/>
                </a:cubicBezTo>
                <a:cubicBezTo>
                  <a:pt x="0" y="20416"/>
                  <a:pt x="853" y="21600"/>
                  <a:pt x="1989" y="21600"/>
                </a:cubicBezTo>
                <a:cubicBezTo>
                  <a:pt x="19326" y="21600"/>
                  <a:pt x="19326" y="21600"/>
                  <a:pt x="19326" y="21600"/>
                </a:cubicBezTo>
                <a:cubicBezTo>
                  <a:pt x="20463" y="21600"/>
                  <a:pt x="21600" y="20416"/>
                  <a:pt x="21600" y="19233"/>
                </a:cubicBezTo>
                <a:cubicBezTo>
                  <a:pt x="21600" y="8581"/>
                  <a:pt x="21600" y="8581"/>
                  <a:pt x="21600" y="8581"/>
                </a:cubicBezTo>
                <a:cubicBezTo>
                  <a:pt x="21600" y="7397"/>
                  <a:pt x="20747" y="5918"/>
                  <a:pt x="19895" y="5326"/>
                </a:cubicBezTo>
                <a:close/>
                <a:moveTo>
                  <a:pt x="853" y="19233"/>
                </a:moveTo>
                <a:cubicBezTo>
                  <a:pt x="853" y="10652"/>
                  <a:pt x="853" y="10652"/>
                  <a:pt x="853" y="10652"/>
                </a:cubicBezTo>
                <a:cubicBezTo>
                  <a:pt x="1137" y="10948"/>
                  <a:pt x="1421" y="11244"/>
                  <a:pt x="1705" y="11540"/>
                </a:cubicBezTo>
                <a:cubicBezTo>
                  <a:pt x="7105" y="15090"/>
                  <a:pt x="7105" y="15090"/>
                  <a:pt x="7105" y="15090"/>
                </a:cubicBezTo>
                <a:cubicBezTo>
                  <a:pt x="1705" y="18641"/>
                  <a:pt x="1705" y="18641"/>
                  <a:pt x="1705" y="18641"/>
                </a:cubicBezTo>
                <a:cubicBezTo>
                  <a:pt x="1421" y="18937"/>
                  <a:pt x="1137" y="19233"/>
                  <a:pt x="853" y="19529"/>
                </a:cubicBezTo>
                <a:cubicBezTo>
                  <a:pt x="853" y="19529"/>
                  <a:pt x="853" y="19233"/>
                  <a:pt x="853" y="19233"/>
                </a:cubicBezTo>
                <a:close/>
                <a:moveTo>
                  <a:pt x="12221" y="13611"/>
                </a:moveTo>
                <a:cubicBezTo>
                  <a:pt x="11368" y="13019"/>
                  <a:pt x="9947" y="13019"/>
                  <a:pt x="9095" y="13611"/>
                </a:cubicBezTo>
                <a:cubicBezTo>
                  <a:pt x="7674" y="14795"/>
                  <a:pt x="7674" y="14795"/>
                  <a:pt x="7674" y="14795"/>
                </a:cubicBezTo>
                <a:cubicBezTo>
                  <a:pt x="1989" y="10948"/>
                  <a:pt x="1989" y="10948"/>
                  <a:pt x="1989" y="10948"/>
                </a:cubicBezTo>
                <a:cubicBezTo>
                  <a:pt x="1137" y="10356"/>
                  <a:pt x="853" y="9764"/>
                  <a:pt x="853" y="9173"/>
                </a:cubicBezTo>
                <a:cubicBezTo>
                  <a:pt x="853" y="8581"/>
                  <a:pt x="853" y="8581"/>
                  <a:pt x="853" y="8581"/>
                </a:cubicBezTo>
                <a:cubicBezTo>
                  <a:pt x="853" y="7693"/>
                  <a:pt x="1421" y="6510"/>
                  <a:pt x="1989" y="6214"/>
                </a:cubicBezTo>
                <a:cubicBezTo>
                  <a:pt x="9379" y="1184"/>
                  <a:pt x="9379" y="1184"/>
                  <a:pt x="9379" y="1184"/>
                </a:cubicBezTo>
                <a:cubicBezTo>
                  <a:pt x="9663" y="888"/>
                  <a:pt x="10232" y="888"/>
                  <a:pt x="10800" y="888"/>
                </a:cubicBezTo>
                <a:cubicBezTo>
                  <a:pt x="11084" y="888"/>
                  <a:pt x="11653" y="888"/>
                  <a:pt x="11937" y="1184"/>
                </a:cubicBezTo>
                <a:cubicBezTo>
                  <a:pt x="19326" y="6214"/>
                  <a:pt x="19326" y="6214"/>
                  <a:pt x="19326" y="6214"/>
                </a:cubicBezTo>
                <a:cubicBezTo>
                  <a:pt x="20179" y="6510"/>
                  <a:pt x="20747" y="7693"/>
                  <a:pt x="20747" y="8581"/>
                </a:cubicBezTo>
                <a:cubicBezTo>
                  <a:pt x="20747" y="9173"/>
                  <a:pt x="20747" y="9173"/>
                  <a:pt x="20747" y="9173"/>
                </a:cubicBezTo>
                <a:cubicBezTo>
                  <a:pt x="20747" y="9764"/>
                  <a:pt x="20179" y="10356"/>
                  <a:pt x="19326" y="10948"/>
                </a:cubicBezTo>
                <a:cubicBezTo>
                  <a:pt x="13926" y="14795"/>
                  <a:pt x="13926" y="14795"/>
                  <a:pt x="13926" y="14795"/>
                </a:cubicBezTo>
                <a:lnTo>
                  <a:pt x="12221" y="13611"/>
                </a:lnTo>
                <a:close/>
                <a:moveTo>
                  <a:pt x="1989" y="19233"/>
                </a:moveTo>
                <a:cubicBezTo>
                  <a:pt x="9379" y="14203"/>
                  <a:pt x="9379" y="14203"/>
                  <a:pt x="9379" y="14203"/>
                </a:cubicBezTo>
                <a:cubicBezTo>
                  <a:pt x="10232" y="13611"/>
                  <a:pt x="11368" y="13611"/>
                  <a:pt x="11937" y="14203"/>
                </a:cubicBezTo>
                <a:cubicBezTo>
                  <a:pt x="19326" y="19233"/>
                  <a:pt x="19326" y="19233"/>
                  <a:pt x="19326" y="19233"/>
                </a:cubicBezTo>
                <a:cubicBezTo>
                  <a:pt x="19611" y="19529"/>
                  <a:pt x="19895" y="19825"/>
                  <a:pt x="20179" y="20121"/>
                </a:cubicBezTo>
                <a:cubicBezTo>
                  <a:pt x="19895" y="20416"/>
                  <a:pt x="19611" y="20712"/>
                  <a:pt x="19326" y="20712"/>
                </a:cubicBezTo>
                <a:cubicBezTo>
                  <a:pt x="1989" y="20712"/>
                  <a:pt x="1989" y="20712"/>
                  <a:pt x="1989" y="20712"/>
                </a:cubicBezTo>
                <a:cubicBezTo>
                  <a:pt x="1705" y="20712"/>
                  <a:pt x="1421" y="20416"/>
                  <a:pt x="1137" y="20121"/>
                </a:cubicBezTo>
                <a:cubicBezTo>
                  <a:pt x="1421" y="19825"/>
                  <a:pt x="1705" y="19529"/>
                  <a:pt x="1989" y="19233"/>
                </a:cubicBezTo>
                <a:close/>
                <a:moveTo>
                  <a:pt x="20463" y="19529"/>
                </a:moveTo>
                <a:cubicBezTo>
                  <a:pt x="20463" y="19233"/>
                  <a:pt x="20179" y="18937"/>
                  <a:pt x="19611" y="18641"/>
                </a:cubicBezTo>
                <a:cubicBezTo>
                  <a:pt x="14211" y="15090"/>
                  <a:pt x="14211" y="15090"/>
                  <a:pt x="14211" y="15090"/>
                </a:cubicBezTo>
                <a:cubicBezTo>
                  <a:pt x="19611" y="11540"/>
                  <a:pt x="19611" y="11540"/>
                  <a:pt x="19611" y="11540"/>
                </a:cubicBezTo>
                <a:cubicBezTo>
                  <a:pt x="20179" y="11244"/>
                  <a:pt x="20463" y="10948"/>
                  <a:pt x="20747" y="10652"/>
                </a:cubicBezTo>
                <a:cubicBezTo>
                  <a:pt x="20747" y="19233"/>
                  <a:pt x="20747" y="19233"/>
                  <a:pt x="20747" y="19233"/>
                </a:cubicBezTo>
                <a:cubicBezTo>
                  <a:pt x="20747" y="19233"/>
                  <a:pt x="20463" y="19529"/>
                  <a:pt x="20463" y="195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F98C9DA3-4492-4307-8D9A-3194FF185F93}"/>
              </a:ext>
            </a:extLst>
          </p:cNvPr>
          <p:cNvSpPr/>
          <p:nvPr/>
        </p:nvSpPr>
        <p:spPr>
          <a:xfrm>
            <a:off x="3053501" y="3472217"/>
            <a:ext cx="315782" cy="2245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26" y="0"/>
                </a:moveTo>
                <a:cubicBezTo>
                  <a:pt x="1989" y="0"/>
                  <a:pt x="1989" y="0"/>
                  <a:pt x="1989" y="0"/>
                </a:cubicBezTo>
                <a:cubicBezTo>
                  <a:pt x="853" y="0"/>
                  <a:pt x="0" y="1662"/>
                  <a:pt x="0" y="3323"/>
                </a:cubicBezTo>
                <a:cubicBezTo>
                  <a:pt x="0" y="18692"/>
                  <a:pt x="0" y="18692"/>
                  <a:pt x="0" y="18692"/>
                </a:cubicBezTo>
                <a:cubicBezTo>
                  <a:pt x="0" y="20354"/>
                  <a:pt x="853" y="21600"/>
                  <a:pt x="1989" y="21600"/>
                </a:cubicBezTo>
                <a:cubicBezTo>
                  <a:pt x="19326" y="21600"/>
                  <a:pt x="19326" y="21600"/>
                  <a:pt x="19326" y="21600"/>
                </a:cubicBezTo>
                <a:cubicBezTo>
                  <a:pt x="20463" y="21600"/>
                  <a:pt x="21600" y="20354"/>
                  <a:pt x="21600" y="18692"/>
                </a:cubicBezTo>
                <a:cubicBezTo>
                  <a:pt x="21600" y="3323"/>
                  <a:pt x="21600" y="3323"/>
                  <a:pt x="21600" y="3323"/>
                </a:cubicBezTo>
                <a:cubicBezTo>
                  <a:pt x="21600" y="1662"/>
                  <a:pt x="20463" y="0"/>
                  <a:pt x="19326" y="0"/>
                </a:cubicBezTo>
                <a:close/>
                <a:moveTo>
                  <a:pt x="1705" y="20354"/>
                </a:moveTo>
                <a:cubicBezTo>
                  <a:pt x="1421" y="20354"/>
                  <a:pt x="1421" y="20354"/>
                  <a:pt x="1421" y="20354"/>
                </a:cubicBezTo>
                <a:cubicBezTo>
                  <a:pt x="1421" y="20354"/>
                  <a:pt x="1705" y="19938"/>
                  <a:pt x="1705" y="19523"/>
                </a:cubicBezTo>
                <a:cubicBezTo>
                  <a:pt x="7674" y="11631"/>
                  <a:pt x="7674" y="11631"/>
                  <a:pt x="7674" y="11631"/>
                </a:cubicBezTo>
                <a:cubicBezTo>
                  <a:pt x="9379" y="13708"/>
                  <a:pt x="9379" y="13708"/>
                  <a:pt x="9379" y="13708"/>
                </a:cubicBezTo>
                <a:cubicBezTo>
                  <a:pt x="9663" y="14123"/>
                  <a:pt x="10232" y="14538"/>
                  <a:pt x="10800" y="14538"/>
                </a:cubicBezTo>
                <a:cubicBezTo>
                  <a:pt x="11084" y="14538"/>
                  <a:pt x="11653" y="14123"/>
                  <a:pt x="11937" y="13708"/>
                </a:cubicBezTo>
                <a:cubicBezTo>
                  <a:pt x="13642" y="11631"/>
                  <a:pt x="13642" y="11631"/>
                  <a:pt x="13642" y="11631"/>
                </a:cubicBezTo>
                <a:cubicBezTo>
                  <a:pt x="19611" y="19523"/>
                  <a:pt x="19611" y="19523"/>
                  <a:pt x="19611" y="19523"/>
                </a:cubicBezTo>
                <a:cubicBezTo>
                  <a:pt x="19895" y="19938"/>
                  <a:pt x="19895" y="20354"/>
                  <a:pt x="19895" y="20354"/>
                </a:cubicBezTo>
                <a:cubicBezTo>
                  <a:pt x="19895" y="20354"/>
                  <a:pt x="19895" y="20354"/>
                  <a:pt x="19895" y="20354"/>
                </a:cubicBezTo>
                <a:cubicBezTo>
                  <a:pt x="19611" y="20354"/>
                  <a:pt x="19611" y="20354"/>
                  <a:pt x="19326" y="20354"/>
                </a:cubicBezTo>
                <a:cubicBezTo>
                  <a:pt x="1989" y="20354"/>
                  <a:pt x="1989" y="20354"/>
                  <a:pt x="1989" y="20354"/>
                </a:cubicBezTo>
                <a:cubicBezTo>
                  <a:pt x="1989" y="20354"/>
                  <a:pt x="1705" y="20354"/>
                  <a:pt x="1705" y="20354"/>
                </a:cubicBezTo>
                <a:close/>
                <a:moveTo>
                  <a:pt x="1989" y="1246"/>
                </a:moveTo>
                <a:cubicBezTo>
                  <a:pt x="19326" y="1246"/>
                  <a:pt x="19326" y="1246"/>
                  <a:pt x="19326" y="1246"/>
                </a:cubicBezTo>
                <a:cubicBezTo>
                  <a:pt x="19611" y="1246"/>
                  <a:pt x="19611" y="1246"/>
                  <a:pt x="19895" y="1662"/>
                </a:cubicBezTo>
                <a:cubicBezTo>
                  <a:pt x="19895" y="1662"/>
                  <a:pt x="19895" y="1662"/>
                  <a:pt x="19895" y="1662"/>
                </a:cubicBezTo>
                <a:cubicBezTo>
                  <a:pt x="19895" y="1662"/>
                  <a:pt x="19895" y="2077"/>
                  <a:pt x="19611" y="2077"/>
                </a:cubicBezTo>
                <a:cubicBezTo>
                  <a:pt x="11653" y="13292"/>
                  <a:pt x="11653" y="13292"/>
                  <a:pt x="11653" y="13292"/>
                </a:cubicBezTo>
                <a:cubicBezTo>
                  <a:pt x="11084" y="13708"/>
                  <a:pt x="10232" y="13708"/>
                  <a:pt x="9663" y="13292"/>
                </a:cubicBezTo>
                <a:cubicBezTo>
                  <a:pt x="1705" y="2077"/>
                  <a:pt x="1705" y="2077"/>
                  <a:pt x="1705" y="2077"/>
                </a:cubicBezTo>
                <a:cubicBezTo>
                  <a:pt x="1705" y="2077"/>
                  <a:pt x="1421" y="1662"/>
                  <a:pt x="1421" y="1662"/>
                </a:cubicBezTo>
                <a:cubicBezTo>
                  <a:pt x="1421" y="1662"/>
                  <a:pt x="1421" y="1662"/>
                  <a:pt x="1705" y="1662"/>
                </a:cubicBezTo>
                <a:cubicBezTo>
                  <a:pt x="1705" y="1246"/>
                  <a:pt x="1989" y="1246"/>
                  <a:pt x="1989" y="1246"/>
                </a:cubicBezTo>
                <a:close/>
                <a:moveTo>
                  <a:pt x="1421" y="2908"/>
                </a:moveTo>
                <a:cubicBezTo>
                  <a:pt x="7389" y="10800"/>
                  <a:pt x="7389" y="10800"/>
                  <a:pt x="7389" y="10800"/>
                </a:cubicBezTo>
                <a:cubicBezTo>
                  <a:pt x="1421" y="19108"/>
                  <a:pt x="1421" y="19108"/>
                  <a:pt x="1421" y="19108"/>
                </a:cubicBezTo>
                <a:cubicBezTo>
                  <a:pt x="1137" y="19108"/>
                  <a:pt x="1137" y="19523"/>
                  <a:pt x="1137" y="19938"/>
                </a:cubicBezTo>
                <a:cubicBezTo>
                  <a:pt x="853" y="19523"/>
                  <a:pt x="853" y="19108"/>
                  <a:pt x="853" y="18692"/>
                </a:cubicBezTo>
                <a:cubicBezTo>
                  <a:pt x="853" y="3323"/>
                  <a:pt x="853" y="3323"/>
                  <a:pt x="853" y="3323"/>
                </a:cubicBezTo>
                <a:cubicBezTo>
                  <a:pt x="853" y="2908"/>
                  <a:pt x="853" y="2492"/>
                  <a:pt x="1137" y="2077"/>
                </a:cubicBezTo>
                <a:cubicBezTo>
                  <a:pt x="1137" y="2492"/>
                  <a:pt x="1137" y="2492"/>
                  <a:pt x="1421" y="2908"/>
                </a:cubicBezTo>
                <a:close/>
                <a:moveTo>
                  <a:pt x="19895" y="19108"/>
                </a:moveTo>
                <a:cubicBezTo>
                  <a:pt x="14211" y="10800"/>
                  <a:pt x="14211" y="10800"/>
                  <a:pt x="14211" y="10800"/>
                </a:cubicBezTo>
                <a:cubicBezTo>
                  <a:pt x="19895" y="2908"/>
                  <a:pt x="19895" y="2908"/>
                  <a:pt x="19895" y="2908"/>
                </a:cubicBezTo>
                <a:cubicBezTo>
                  <a:pt x="20179" y="2492"/>
                  <a:pt x="20179" y="2492"/>
                  <a:pt x="20463" y="2077"/>
                </a:cubicBezTo>
                <a:cubicBezTo>
                  <a:pt x="20463" y="2492"/>
                  <a:pt x="20747" y="2908"/>
                  <a:pt x="20747" y="3323"/>
                </a:cubicBezTo>
                <a:cubicBezTo>
                  <a:pt x="20747" y="18692"/>
                  <a:pt x="20747" y="18692"/>
                  <a:pt x="20747" y="18692"/>
                </a:cubicBezTo>
                <a:cubicBezTo>
                  <a:pt x="20747" y="19108"/>
                  <a:pt x="20463" y="19523"/>
                  <a:pt x="20463" y="19938"/>
                </a:cubicBezTo>
                <a:cubicBezTo>
                  <a:pt x="20179" y="19523"/>
                  <a:pt x="20179" y="19108"/>
                  <a:pt x="19895" y="1910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BCA2DE1C-8B02-4D0F-AD54-58847DC1F329}"/>
              </a:ext>
            </a:extLst>
          </p:cNvPr>
          <p:cNvSpPr/>
          <p:nvPr/>
        </p:nvSpPr>
        <p:spPr>
          <a:xfrm>
            <a:off x="2416697" y="3419587"/>
            <a:ext cx="326309" cy="3298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537"/>
                </a:moveTo>
                <a:cubicBezTo>
                  <a:pt x="21327" y="5968"/>
                  <a:pt x="21053" y="5400"/>
                  <a:pt x="20780" y="5116"/>
                </a:cubicBezTo>
                <a:cubicBezTo>
                  <a:pt x="14491" y="568"/>
                  <a:pt x="14491" y="568"/>
                  <a:pt x="14491" y="568"/>
                </a:cubicBezTo>
                <a:cubicBezTo>
                  <a:pt x="13944" y="284"/>
                  <a:pt x="13671" y="0"/>
                  <a:pt x="13124" y="0"/>
                </a:cubicBezTo>
                <a:cubicBezTo>
                  <a:pt x="13124" y="0"/>
                  <a:pt x="13124" y="0"/>
                  <a:pt x="13124" y="0"/>
                </a:cubicBezTo>
                <a:cubicBezTo>
                  <a:pt x="12577" y="0"/>
                  <a:pt x="11757" y="568"/>
                  <a:pt x="11484" y="1137"/>
                </a:cubicBezTo>
                <a:cubicBezTo>
                  <a:pt x="11484" y="1137"/>
                  <a:pt x="11484" y="1137"/>
                  <a:pt x="11484" y="1137"/>
                </a:cubicBezTo>
                <a:cubicBezTo>
                  <a:pt x="7109" y="1137"/>
                  <a:pt x="7109" y="1137"/>
                  <a:pt x="7109" y="1137"/>
                </a:cubicBezTo>
                <a:cubicBezTo>
                  <a:pt x="7109" y="1137"/>
                  <a:pt x="6835" y="1137"/>
                  <a:pt x="6835" y="1421"/>
                </a:cubicBezTo>
                <a:cubicBezTo>
                  <a:pt x="6835" y="1421"/>
                  <a:pt x="7109" y="1705"/>
                  <a:pt x="7109" y="1705"/>
                </a:cubicBezTo>
                <a:cubicBezTo>
                  <a:pt x="11210" y="1705"/>
                  <a:pt x="11210" y="1705"/>
                  <a:pt x="11210" y="1705"/>
                </a:cubicBezTo>
                <a:cubicBezTo>
                  <a:pt x="9023" y="4547"/>
                  <a:pt x="9023" y="4547"/>
                  <a:pt x="9023" y="4547"/>
                </a:cubicBezTo>
                <a:cubicBezTo>
                  <a:pt x="4922" y="4547"/>
                  <a:pt x="4922" y="4547"/>
                  <a:pt x="4922" y="4547"/>
                </a:cubicBezTo>
                <a:cubicBezTo>
                  <a:pt x="4648" y="4547"/>
                  <a:pt x="4648" y="4547"/>
                  <a:pt x="4648" y="4832"/>
                </a:cubicBezTo>
                <a:cubicBezTo>
                  <a:pt x="4648" y="4832"/>
                  <a:pt x="4648" y="5116"/>
                  <a:pt x="4922" y="5116"/>
                </a:cubicBezTo>
                <a:cubicBezTo>
                  <a:pt x="8749" y="5116"/>
                  <a:pt x="8749" y="5116"/>
                  <a:pt x="8749" y="5116"/>
                </a:cubicBezTo>
                <a:cubicBezTo>
                  <a:pt x="6835" y="7958"/>
                  <a:pt x="6835" y="7958"/>
                  <a:pt x="6835" y="7958"/>
                </a:cubicBezTo>
                <a:cubicBezTo>
                  <a:pt x="2734" y="7958"/>
                  <a:pt x="2734" y="7958"/>
                  <a:pt x="2734" y="7958"/>
                </a:cubicBezTo>
                <a:cubicBezTo>
                  <a:pt x="2461" y="7958"/>
                  <a:pt x="2461" y="8242"/>
                  <a:pt x="2461" y="8242"/>
                </a:cubicBezTo>
                <a:cubicBezTo>
                  <a:pt x="2461" y="8526"/>
                  <a:pt x="2461" y="8526"/>
                  <a:pt x="2734" y="8526"/>
                </a:cubicBezTo>
                <a:cubicBezTo>
                  <a:pt x="6289" y="8526"/>
                  <a:pt x="6289" y="8526"/>
                  <a:pt x="6289" y="8526"/>
                </a:cubicBezTo>
                <a:cubicBezTo>
                  <a:pt x="4375" y="11653"/>
                  <a:pt x="4375" y="11653"/>
                  <a:pt x="4375" y="11653"/>
                </a:cubicBezTo>
                <a:cubicBezTo>
                  <a:pt x="273" y="11653"/>
                  <a:pt x="273" y="11653"/>
                  <a:pt x="273" y="11653"/>
                </a:cubicBezTo>
                <a:cubicBezTo>
                  <a:pt x="273" y="11653"/>
                  <a:pt x="0" y="11653"/>
                  <a:pt x="0" y="11937"/>
                </a:cubicBezTo>
                <a:cubicBezTo>
                  <a:pt x="0" y="11937"/>
                  <a:pt x="273" y="12221"/>
                  <a:pt x="273" y="12221"/>
                </a:cubicBezTo>
                <a:cubicBezTo>
                  <a:pt x="4101" y="12221"/>
                  <a:pt x="4101" y="12221"/>
                  <a:pt x="4101" y="12221"/>
                </a:cubicBezTo>
                <a:cubicBezTo>
                  <a:pt x="3008" y="13642"/>
                  <a:pt x="3008" y="13642"/>
                  <a:pt x="3008" y="13642"/>
                </a:cubicBezTo>
                <a:cubicBezTo>
                  <a:pt x="2187" y="14779"/>
                  <a:pt x="2461" y="15916"/>
                  <a:pt x="3554" y="16768"/>
                </a:cubicBezTo>
                <a:cubicBezTo>
                  <a:pt x="9843" y="21316"/>
                  <a:pt x="9843" y="21316"/>
                  <a:pt x="9843" y="21316"/>
                </a:cubicBezTo>
                <a:cubicBezTo>
                  <a:pt x="10116" y="21600"/>
                  <a:pt x="10390" y="21600"/>
                  <a:pt x="10937" y="21600"/>
                </a:cubicBezTo>
                <a:cubicBezTo>
                  <a:pt x="11757" y="21600"/>
                  <a:pt x="12304" y="21316"/>
                  <a:pt x="12577" y="20747"/>
                </a:cubicBezTo>
                <a:cubicBezTo>
                  <a:pt x="21053" y="7958"/>
                  <a:pt x="21053" y="7958"/>
                  <a:pt x="21053" y="7958"/>
                </a:cubicBezTo>
                <a:cubicBezTo>
                  <a:pt x="21600" y="7674"/>
                  <a:pt x="21600" y="7105"/>
                  <a:pt x="21600" y="6537"/>
                </a:cubicBezTo>
                <a:close/>
                <a:moveTo>
                  <a:pt x="20506" y="7674"/>
                </a:moveTo>
                <a:cubicBezTo>
                  <a:pt x="12030" y="20179"/>
                  <a:pt x="12030" y="20179"/>
                  <a:pt x="12030" y="20179"/>
                </a:cubicBezTo>
                <a:cubicBezTo>
                  <a:pt x="11757" y="20463"/>
                  <a:pt x="11757" y="20463"/>
                  <a:pt x="11757" y="20463"/>
                </a:cubicBezTo>
                <a:cubicBezTo>
                  <a:pt x="11757" y="20463"/>
                  <a:pt x="11484" y="20463"/>
                  <a:pt x="11484" y="20463"/>
                </a:cubicBezTo>
                <a:cubicBezTo>
                  <a:pt x="11484" y="20463"/>
                  <a:pt x="11484" y="20463"/>
                  <a:pt x="11484" y="20179"/>
                </a:cubicBezTo>
                <a:cubicBezTo>
                  <a:pt x="10937" y="13358"/>
                  <a:pt x="10937" y="13358"/>
                  <a:pt x="10937" y="13358"/>
                </a:cubicBezTo>
                <a:cubicBezTo>
                  <a:pt x="12577" y="12789"/>
                  <a:pt x="12577" y="12789"/>
                  <a:pt x="12577" y="12789"/>
                </a:cubicBezTo>
                <a:cubicBezTo>
                  <a:pt x="13397" y="12789"/>
                  <a:pt x="14218" y="11653"/>
                  <a:pt x="13944" y="10516"/>
                </a:cubicBezTo>
                <a:cubicBezTo>
                  <a:pt x="13944" y="8811"/>
                  <a:pt x="13944" y="8811"/>
                  <a:pt x="13944" y="8811"/>
                </a:cubicBezTo>
                <a:cubicBezTo>
                  <a:pt x="20233" y="7105"/>
                  <a:pt x="20233" y="7105"/>
                  <a:pt x="20233" y="7105"/>
                </a:cubicBezTo>
                <a:cubicBezTo>
                  <a:pt x="20233" y="7105"/>
                  <a:pt x="20506" y="7105"/>
                  <a:pt x="20506" y="7105"/>
                </a:cubicBezTo>
                <a:cubicBezTo>
                  <a:pt x="20506" y="7105"/>
                  <a:pt x="20780" y="7105"/>
                  <a:pt x="20780" y="7105"/>
                </a:cubicBezTo>
                <a:cubicBezTo>
                  <a:pt x="20780" y="7105"/>
                  <a:pt x="20780" y="7105"/>
                  <a:pt x="20780" y="7105"/>
                </a:cubicBezTo>
                <a:cubicBezTo>
                  <a:pt x="20780" y="7389"/>
                  <a:pt x="20506" y="7389"/>
                  <a:pt x="20506" y="7674"/>
                </a:cubicBezTo>
                <a:close/>
                <a:moveTo>
                  <a:pt x="3554" y="14211"/>
                </a:moveTo>
                <a:cubicBezTo>
                  <a:pt x="12030" y="1421"/>
                  <a:pt x="12030" y="1421"/>
                  <a:pt x="12030" y="1421"/>
                </a:cubicBezTo>
                <a:cubicBezTo>
                  <a:pt x="12304" y="1421"/>
                  <a:pt x="12304" y="1421"/>
                  <a:pt x="12577" y="1137"/>
                </a:cubicBezTo>
                <a:cubicBezTo>
                  <a:pt x="12577" y="1137"/>
                  <a:pt x="12577" y="1137"/>
                  <a:pt x="12577" y="1137"/>
                </a:cubicBezTo>
                <a:cubicBezTo>
                  <a:pt x="12577" y="1137"/>
                  <a:pt x="12577" y="1421"/>
                  <a:pt x="12577" y="1705"/>
                </a:cubicBezTo>
                <a:cubicBezTo>
                  <a:pt x="13397" y="8526"/>
                  <a:pt x="13397" y="8526"/>
                  <a:pt x="13397" y="8526"/>
                </a:cubicBezTo>
                <a:cubicBezTo>
                  <a:pt x="11757" y="8811"/>
                  <a:pt x="11757" y="8811"/>
                  <a:pt x="11757" y="8811"/>
                </a:cubicBezTo>
                <a:cubicBezTo>
                  <a:pt x="10663" y="9095"/>
                  <a:pt x="10116" y="10232"/>
                  <a:pt x="10116" y="11084"/>
                </a:cubicBezTo>
                <a:cubicBezTo>
                  <a:pt x="10390" y="13074"/>
                  <a:pt x="10390" y="13074"/>
                  <a:pt x="10390" y="13074"/>
                </a:cubicBezTo>
                <a:cubicBezTo>
                  <a:pt x="3828" y="14779"/>
                  <a:pt x="3828" y="14779"/>
                  <a:pt x="3828" y="14779"/>
                </a:cubicBezTo>
                <a:cubicBezTo>
                  <a:pt x="3554" y="14779"/>
                  <a:pt x="3554" y="14779"/>
                  <a:pt x="3554" y="14779"/>
                </a:cubicBezTo>
                <a:cubicBezTo>
                  <a:pt x="3554" y="14779"/>
                  <a:pt x="3554" y="14779"/>
                  <a:pt x="3554" y="14779"/>
                </a:cubicBezTo>
                <a:cubicBezTo>
                  <a:pt x="3554" y="14495"/>
                  <a:pt x="3554" y="14211"/>
                  <a:pt x="3554" y="14211"/>
                </a:cubicBezTo>
                <a:close/>
                <a:moveTo>
                  <a:pt x="13397" y="10516"/>
                </a:moveTo>
                <a:cubicBezTo>
                  <a:pt x="13671" y="11368"/>
                  <a:pt x="13124" y="12221"/>
                  <a:pt x="12304" y="12505"/>
                </a:cubicBezTo>
                <a:cubicBezTo>
                  <a:pt x="10663" y="12789"/>
                  <a:pt x="10663" y="12789"/>
                  <a:pt x="10663" y="12789"/>
                </a:cubicBezTo>
                <a:cubicBezTo>
                  <a:pt x="10663" y="11084"/>
                  <a:pt x="10663" y="11084"/>
                  <a:pt x="10663" y="11084"/>
                </a:cubicBezTo>
                <a:cubicBezTo>
                  <a:pt x="10663" y="10516"/>
                  <a:pt x="11210" y="9663"/>
                  <a:pt x="11757" y="9379"/>
                </a:cubicBezTo>
                <a:cubicBezTo>
                  <a:pt x="13397" y="9095"/>
                  <a:pt x="13397" y="9095"/>
                  <a:pt x="13397" y="9095"/>
                </a:cubicBezTo>
                <a:lnTo>
                  <a:pt x="13397" y="10516"/>
                </a:lnTo>
                <a:close/>
                <a:moveTo>
                  <a:pt x="3554" y="15347"/>
                </a:moveTo>
                <a:cubicBezTo>
                  <a:pt x="3828" y="15347"/>
                  <a:pt x="3828" y="15347"/>
                  <a:pt x="4101" y="15347"/>
                </a:cubicBezTo>
                <a:cubicBezTo>
                  <a:pt x="10390" y="13642"/>
                  <a:pt x="10390" y="13642"/>
                  <a:pt x="10390" y="13642"/>
                </a:cubicBezTo>
                <a:cubicBezTo>
                  <a:pt x="10937" y="20179"/>
                  <a:pt x="10937" y="20179"/>
                  <a:pt x="10937" y="20179"/>
                </a:cubicBezTo>
                <a:cubicBezTo>
                  <a:pt x="10937" y="20463"/>
                  <a:pt x="10937" y="20747"/>
                  <a:pt x="10937" y="20747"/>
                </a:cubicBezTo>
                <a:cubicBezTo>
                  <a:pt x="10663" y="20747"/>
                  <a:pt x="10390" y="20747"/>
                  <a:pt x="10116" y="20463"/>
                </a:cubicBezTo>
                <a:cubicBezTo>
                  <a:pt x="3828" y="15916"/>
                  <a:pt x="3828" y="15916"/>
                  <a:pt x="3828" y="15916"/>
                </a:cubicBezTo>
                <a:cubicBezTo>
                  <a:pt x="3554" y="15916"/>
                  <a:pt x="3554" y="15632"/>
                  <a:pt x="3554" y="15347"/>
                </a:cubicBezTo>
                <a:cubicBezTo>
                  <a:pt x="3554" y="15347"/>
                  <a:pt x="3554" y="15347"/>
                  <a:pt x="3554" y="15347"/>
                </a:cubicBezTo>
                <a:close/>
                <a:moveTo>
                  <a:pt x="20506" y="6537"/>
                </a:moveTo>
                <a:cubicBezTo>
                  <a:pt x="20233" y="6537"/>
                  <a:pt x="20233" y="6537"/>
                  <a:pt x="19959" y="6537"/>
                </a:cubicBezTo>
                <a:cubicBezTo>
                  <a:pt x="13944" y="8242"/>
                  <a:pt x="13944" y="8242"/>
                  <a:pt x="13944" y="8242"/>
                </a:cubicBezTo>
                <a:cubicBezTo>
                  <a:pt x="13124" y="1705"/>
                  <a:pt x="13124" y="1705"/>
                  <a:pt x="13124" y="1705"/>
                </a:cubicBezTo>
                <a:cubicBezTo>
                  <a:pt x="13124" y="1421"/>
                  <a:pt x="13124" y="1137"/>
                  <a:pt x="13124" y="853"/>
                </a:cubicBezTo>
                <a:cubicBezTo>
                  <a:pt x="13124" y="853"/>
                  <a:pt x="13124" y="853"/>
                  <a:pt x="13124" y="853"/>
                </a:cubicBezTo>
                <a:cubicBezTo>
                  <a:pt x="13397" y="853"/>
                  <a:pt x="13671" y="1137"/>
                  <a:pt x="13944" y="1137"/>
                </a:cubicBezTo>
                <a:cubicBezTo>
                  <a:pt x="20233" y="5684"/>
                  <a:pt x="20233" y="5684"/>
                  <a:pt x="20233" y="5684"/>
                </a:cubicBezTo>
                <a:cubicBezTo>
                  <a:pt x="20506" y="5968"/>
                  <a:pt x="20506" y="6253"/>
                  <a:pt x="20780" y="6537"/>
                </a:cubicBezTo>
                <a:cubicBezTo>
                  <a:pt x="20506" y="6537"/>
                  <a:pt x="20506" y="6537"/>
                  <a:pt x="20506" y="65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F7FBB6C5-4C68-4931-9C54-ED2699579D7B}"/>
              </a:ext>
            </a:extLst>
          </p:cNvPr>
          <p:cNvSpPr/>
          <p:nvPr/>
        </p:nvSpPr>
        <p:spPr>
          <a:xfrm>
            <a:off x="1775405" y="3463445"/>
            <a:ext cx="319291" cy="2456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17" y="1516"/>
                </a:moveTo>
                <a:cubicBezTo>
                  <a:pt x="9538" y="1516"/>
                  <a:pt x="9538" y="1516"/>
                  <a:pt x="9538" y="1516"/>
                </a:cubicBezTo>
                <a:cubicBezTo>
                  <a:pt x="8977" y="758"/>
                  <a:pt x="8416" y="0"/>
                  <a:pt x="7574" y="0"/>
                </a:cubicBezTo>
                <a:cubicBezTo>
                  <a:pt x="1683" y="0"/>
                  <a:pt x="1683" y="0"/>
                  <a:pt x="1683" y="0"/>
                </a:cubicBezTo>
                <a:cubicBezTo>
                  <a:pt x="842" y="0"/>
                  <a:pt x="0" y="758"/>
                  <a:pt x="0" y="1895"/>
                </a:cubicBezTo>
                <a:cubicBezTo>
                  <a:pt x="0" y="6063"/>
                  <a:pt x="0" y="6063"/>
                  <a:pt x="0" y="6063"/>
                </a:cubicBezTo>
                <a:cubicBezTo>
                  <a:pt x="0" y="15158"/>
                  <a:pt x="0" y="15158"/>
                  <a:pt x="0" y="15158"/>
                </a:cubicBezTo>
                <a:cubicBezTo>
                  <a:pt x="0" y="19326"/>
                  <a:pt x="0" y="19326"/>
                  <a:pt x="0" y="19326"/>
                </a:cubicBezTo>
                <a:cubicBezTo>
                  <a:pt x="0" y="20463"/>
                  <a:pt x="842" y="21600"/>
                  <a:pt x="1683" y="21600"/>
                </a:cubicBezTo>
                <a:cubicBezTo>
                  <a:pt x="19917" y="21600"/>
                  <a:pt x="19917" y="21600"/>
                  <a:pt x="19917" y="21600"/>
                </a:cubicBezTo>
                <a:cubicBezTo>
                  <a:pt x="20758" y="21600"/>
                  <a:pt x="21600" y="20463"/>
                  <a:pt x="21600" y="19326"/>
                </a:cubicBezTo>
                <a:cubicBezTo>
                  <a:pt x="21600" y="17053"/>
                  <a:pt x="21600" y="17053"/>
                  <a:pt x="21600" y="17053"/>
                </a:cubicBezTo>
                <a:cubicBezTo>
                  <a:pt x="21600" y="6063"/>
                  <a:pt x="21600" y="6063"/>
                  <a:pt x="21600" y="6063"/>
                </a:cubicBezTo>
                <a:cubicBezTo>
                  <a:pt x="21600" y="3411"/>
                  <a:pt x="21600" y="3411"/>
                  <a:pt x="21600" y="3411"/>
                </a:cubicBezTo>
                <a:cubicBezTo>
                  <a:pt x="21600" y="2274"/>
                  <a:pt x="20758" y="1516"/>
                  <a:pt x="19917" y="1516"/>
                </a:cubicBezTo>
                <a:close/>
                <a:moveTo>
                  <a:pt x="20758" y="3411"/>
                </a:moveTo>
                <a:cubicBezTo>
                  <a:pt x="20758" y="4547"/>
                  <a:pt x="20758" y="4547"/>
                  <a:pt x="20758" y="4547"/>
                </a:cubicBezTo>
                <a:cubicBezTo>
                  <a:pt x="20478" y="4168"/>
                  <a:pt x="20197" y="4168"/>
                  <a:pt x="19917" y="4168"/>
                </a:cubicBezTo>
                <a:cubicBezTo>
                  <a:pt x="10940" y="4168"/>
                  <a:pt x="10940" y="4168"/>
                  <a:pt x="10940" y="4168"/>
                </a:cubicBezTo>
                <a:cubicBezTo>
                  <a:pt x="10099" y="2653"/>
                  <a:pt x="10099" y="2653"/>
                  <a:pt x="10099" y="2653"/>
                </a:cubicBezTo>
                <a:cubicBezTo>
                  <a:pt x="19917" y="2653"/>
                  <a:pt x="19917" y="2653"/>
                  <a:pt x="19917" y="2653"/>
                </a:cubicBezTo>
                <a:cubicBezTo>
                  <a:pt x="20478" y="2653"/>
                  <a:pt x="20758" y="3032"/>
                  <a:pt x="20758" y="3411"/>
                </a:cubicBezTo>
                <a:close/>
                <a:moveTo>
                  <a:pt x="1683" y="1137"/>
                </a:moveTo>
                <a:cubicBezTo>
                  <a:pt x="7574" y="1137"/>
                  <a:pt x="7574" y="1137"/>
                  <a:pt x="7574" y="1137"/>
                </a:cubicBezTo>
                <a:cubicBezTo>
                  <a:pt x="7855" y="1137"/>
                  <a:pt x="8696" y="1516"/>
                  <a:pt x="9257" y="2653"/>
                </a:cubicBezTo>
                <a:cubicBezTo>
                  <a:pt x="10099" y="4168"/>
                  <a:pt x="10099" y="4168"/>
                  <a:pt x="10099" y="4168"/>
                </a:cubicBezTo>
                <a:cubicBezTo>
                  <a:pt x="1683" y="4168"/>
                  <a:pt x="1683" y="4168"/>
                  <a:pt x="1683" y="4168"/>
                </a:cubicBezTo>
                <a:cubicBezTo>
                  <a:pt x="1403" y="4168"/>
                  <a:pt x="1122" y="4168"/>
                  <a:pt x="842" y="4547"/>
                </a:cubicBezTo>
                <a:cubicBezTo>
                  <a:pt x="842" y="1895"/>
                  <a:pt x="842" y="1895"/>
                  <a:pt x="842" y="1895"/>
                </a:cubicBezTo>
                <a:cubicBezTo>
                  <a:pt x="842" y="1516"/>
                  <a:pt x="1122" y="1137"/>
                  <a:pt x="1683" y="1137"/>
                </a:cubicBezTo>
                <a:close/>
                <a:moveTo>
                  <a:pt x="20758" y="19326"/>
                </a:moveTo>
                <a:cubicBezTo>
                  <a:pt x="20758" y="20084"/>
                  <a:pt x="20478" y="20463"/>
                  <a:pt x="19917" y="20463"/>
                </a:cubicBezTo>
                <a:cubicBezTo>
                  <a:pt x="1683" y="20463"/>
                  <a:pt x="1683" y="20463"/>
                  <a:pt x="1683" y="20463"/>
                </a:cubicBezTo>
                <a:cubicBezTo>
                  <a:pt x="1403" y="20463"/>
                  <a:pt x="842" y="20084"/>
                  <a:pt x="842" y="19326"/>
                </a:cubicBezTo>
                <a:cubicBezTo>
                  <a:pt x="842" y="15158"/>
                  <a:pt x="842" y="15158"/>
                  <a:pt x="842" y="15158"/>
                </a:cubicBezTo>
                <a:cubicBezTo>
                  <a:pt x="842" y="6063"/>
                  <a:pt x="842" y="6063"/>
                  <a:pt x="842" y="6063"/>
                </a:cubicBezTo>
                <a:cubicBezTo>
                  <a:pt x="842" y="5684"/>
                  <a:pt x="1403" y="5305"/>
                  <a:pt x="1683" y="5305"/>
                </a:cubicBezTo>
                <a:cubicBezTo>
                  <a:pt x="19917" y="5305"/>
                  <a:pt x="19917" y="5305"/>
                  <a:pt x="19917" y="5305"/>
                </a:cubicBezTo>
                <a:cubicBezTo>
                  <a:pt x="20478" y="5305"/>
                  <a:pt x="20758" y="5684"/>
                  <a:pt x="20758" y="6063"/>
                </a:cubicBezTo>
                <a:cubicBezTo>
                  <a:pt x="20758" y="17053"/>
                  <a:pt x="20758" y="17053"/>
                  <a:pt x="20758" y="17053"/>
                </a:cubicBezTo>
                <a:lnTo>
                  <a:pt x="20758" y="19326"/>
                </a:lnTo>
                <a:close/>
                <a:moveTo>
                  <a:pt x="5330" y="18568"/>
                </a:moveTo>
                <a:cubicBezTo>
                  <a:pt x="5330" y="18947"/>
                  <a:pt x="5049" y="18947"/>
                  <a:pt x="5049" y="18947"/>
                </a:cubicBezTo>
                <a:cubicBezTo>
                  <a:pt x="3366" y="18947"/>
                  <a:pt x="3366" y="18947"/>
                  <a:pt x="3366" y="18947"/>
                </a:cubicBezTo>
                <a:cubicBezTo>
                  <a:pt x="2525" y="18947"/>
                  <a:pt x="1964" y="18189"/>
                  <a:pt x="1964" y="17053"/>
                </a:cubicBezTo>
                <a:cubicBezTo>
                  <a:pt x="1964" y="11368"/>
                  <a:pt x="1964" y="11368"/>
                  <a:pt x="1964" y="11368"/>
                </a:cubicBezTo>
                <a:cubicBezTo>
                  <a:pt x="1964" y="10989"/>
                  <a:pt x="1964" y="10989"/>
                  <a:pt x="2244" y="10989"/>
                </a:cubicBezTo>
                <a:cubicBezTo>
                  <a:pt x="2244" y="10989"/>
                  <a:pt x="2525" y="10989"/>
                  <a:pt x="2525" y="11368"/>
                </a:cubicBezTo>
                <a:cubicBezTo>
                  <a:pt x="2525" y="17053"/>
                  <a:pt x="2525" y="17053"/>
                  <a:pt x="2525" y="17053"/>
                </a:cubicBezTo>
                <a:cubicBezTo>
                  <a:pt x="2525" y="17811"/>
                  <a:pt x="2805" y="18189"/>
                  <a:pt x="3366" y="18189"/>
                </a:cubicBezTo>
                <a:cubicBezTo>
                  <a:pt x="5049" y="18189"/>
                  <a:pt x="5049" y="18189"/>
                  <a:pt x="5049" y="18189"/>
                </a:cubicBezTo>
                <a:cubicBezTo>
                  <a:pt x="5049" y="18189"/>
                  <a:pt x="5330" y="18189"/>
                  <a:pt x="5330" y="18568"/>
                </a:cubicBezTo>
                <a:close/>
                <a:moveTo>
                  <a:pt x="7294" y="18568"/>
                </a:moveTo>
                <a:cubicBezTo>
                  <a:pt x="7294" y="18947"/>
                  <a:pt x="7294" y="18947"/>
                  <a:pt x="7013" y="18947"/>
                </a:cubicBezTo>
                <a:cubicBezTo>
                  <a:pt x="6171" y="18947"/>
                  <a:pt x="6171" y="18947"/>
                  <a:pt x="6171" y="18947"/>
                </a:cubicBezTo>
                <a:cubicBezTo>
                  <a:pt x="6171" y="18947"/>
                  <a:pt x="5891" y="18947"/>
                  <a:pt x="5891" y="18568"/>
                </a:cubicBezTo>
                <a:cubicBezTo>
                  <a:pt x="5891" y="18189"/>
                  <a:pt x="6171" y="18189"/>
                  <a:pt x="6171" y="18189"/>
                </a:cubicBezTo>
                <a:cubicBezTo>
                  <a:pt x="7013" y="18189"/>
                  <a:pt x="7013" y="18189"/>
                  <a:pt x="7013" y="18189"/>
                </a:cubicBezTo>
                <a:cubicBezTo>
                  <a:pt x="7294" y="18189"/>
                  <a:pt x="7294" y="18189"/>
                  <a:pt x="7294" y="1856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43A34346-37A4-485E-A141-505F8E4A55D9}"/>
              </a:ext>
            </a:extLst>
          </p:cNvPr>
          <p:cNvSpPr/>
          <p:nvPr/>
        </p:nvSpPr>
        <p:spPr>
          <a:xfrm>
            <a:off x="1152362" y="3433621"/>
            <a:ext cx="294730" cy="3070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96" y="6085"/>
                </a:moveTo>
                <a:cubicBezTo>
                  <a:pt x="15211" y="608"/>
                  <a:pt x="15211" y="608"/>
                  <a:pt x="15211" y="608"/>
                </a:cubicBezTo>
                <a:cubicBezTo>
                  <a:pt x="15211" y="608"/>
                  <a:pt x="15211" y="608"/>
                  <a:pt x="14907" y="304"/>
                </a:cubicBezTo>
                <a:cubicBezTo>
                  <a:pt x="14907" y="304"/>
                  <a:pt x="14907" y="304"/>
                  <a:pt x="14907" y="304"/>
                </a:cubicBezTo>
                <a:cubicBezTo>
                  <a:pt x="14907" y="0"/>
                  <a:pt x="14907" y="0"/>
                  <a:pt x="14603" y="0"/>
                </a:cubicBezTo>
                <a:cubicBezTo>
                  <a:pt x="5476" y="0"/>
                  <a:pt x="5476" y="0"/>
                  <a:pt x="5476" y="0"/>
                </a:cubicBezTo>
                <a:cubicBezTo>
                  <a:pt x="5476" y="0"/>
                  <a:pt x="5172" y="0"/>
                  <a:pt x="5172" y="304"/>
                </a:cubicBezTo>
                <a:cubicBezTo>
                  <a:pt x="5172" y="304"/>
                  <a:pt x="5172" y="304"/>
                  <a:pt x="5172" y="304"/>
                </a:cubicBezTo>
                <a:cubicBezTo>
                  <a:pt x="1521" y="304"/>
                  <a:pt x="1521" y="304"/>
                  <a:pt x="1521" y="304"/>
                </a:cubicBezTo>
                <a:cubicBezTo>
                  <a:pt x="608" y="304"/>
                  <a:pt x="0" y="913"/>
                  <a:pt x="0" y="1825"/>
                </a:cubicBezTo>
                <a:cubicBezTo>
                  <a:pt x="0" y="20079"/>
                  <a:pt x="0" y="20079"/>
                  <a:pt x="0" y="20079"/>
                </a:cubicBezTo>
                <a:cubicBezTo>
                  <a:pt x="0" y="20992"/>
                  <a:pt x="608" y="21600"/>
                  <a:pt x="1521" y="21600"/>
                </a:cubicBezTo>
                <a:cubicBezTo>
                  <a:pt x="20079" y="21600"/>
                  <a:pt x="20079" y="21600"/>
                  <a:pt x="20079" y="21600"/>
                </a:cubicBezTo>
                <a:cubicBezTo>
                  <a:pt x="20992" y="21600"/>
                  <a:pt x="21600" y="20992"/>
                  <a:pt x="21600" y="20079"/>
                </a:cubicBezTo>
                <a:cubicBezTo>
                  <a:pt x="21600" y="6389"/>
                  <a:pt x="21600" y="6389"/>
                  <a:pt x="21600" y="6389"/>
                </a:cubicBezTo>
                <a:cubicBezTo>
                  <a:pt x="21600" y="6389"/>
                  <a:pt x="21600" y="6085"/>
                  <a:pt x="21296" y="6085"/>
                </a:cubicBezTo>
                <a:close/>
                <a:moveTo>
                  <a:pt x="5780" y="1217"/>
                </a:moveTo>
                <a:cubicBezTo>
                  <a:pt x="14299" y="1217"/>
                  <a:pt x="14299" y="1217"/>
                  <a:pt x="14299" y="1217"/>
                </a:cubicBezTo>
                <a:cubicBezTo>
                  <a:pt x="14299" y="2130"/>
                  <a:pt x="14299" y="2130"/>
                  <a:pt x="14299" y="2130"/>
                </a:cubicBezTo>
                <a:cubicBezTo>
                  <a:pt x="14299" y="2130"/>
                  <a:pt x="14299" y="2130"/>
                  <a:pt x="14299" y="2130"/>
                </a:cubicBezTo>
                <a:cubicBezTo>
                  <a:pt x="14299" y="6997"/>
                  <a:pt x="14299" y="6997"/>
                  <a:pt x="14299" y="6997"/>
                </a:cubicBezTo>
                <a:cubicBezTo>
                  <a:pt x="5780" y="6997"/>
                  <a:pt x="5780" y="6997"/>
                  <a:pt x="5780" y="6997"/>
                </a:cubicBezTo>
                <a:lnTo>
                  <a:pt x="5780" y="1217"/>
                </a:lnTo>
                <a:close/>
                <a:moveTo>
                  <a:pt x="20687" y="20079"/>
                </a:moveTo>
                <a:cubicBezTo>
                  <a:pt x="20687" y="20383"/>
                  <a:pt x="20383" y="20687"/>
                  <a:pt x="20079" y="20687"/>
                </a:cubicBezTo>
                <a:cubicBezTo>
                  <a:pt x="1521" y="20687"/>
                  <a:pt x="1521" y="20687"/>
                  <a:pt x="1521" y="20687"/>
                </a:cubicBezTo>
                <a:cubicBezTo>
                  <a:pt x="1217" y="20687"/>
                  <a:pt x="913" y="20383"/>
                  <a:pt x="913" y="20079"/>
                </a:cubicBezTo>
                <a:cubicBezTo>
                  <a:pt x="913" y="1825"/>
                  <a:pt x="913" y="1825"/>
                  <a:pt x="913" y="1825"/>
                </a:cubicBezTo>
                <a:cubicBezTo>
                  <a:pt x="913" y="1521"/>
                  <a:pt x="1217" y="1217"/>
                  <a:pt x="1521" y="1217"/>
                </a:cubicBezTo>
                <a:cubicBezTo>
                  <a:pt x="5172" y="1217"/>
                  <a:pt x="5172" y="1217"/>
                  <a:pt x="5172" y="1217"/>
                </a:cubicBezTo>
                <a:cubicBezTo>
                  <a:pt x="5172" y="7301"/>
                  <a:pt x="5172" y="7301"/>
                  <a:pt x="5172" y="7301"/>
                </a:cubicBezTo>
                <a:cubicBezTo>
                  <a:pt x="5172" y="7606"/>
                  <a:pt x="5476" y="7606"/>
                  <a:pt x="5476" y="7606"/>
                </a:cubicBezTo>
                <a:cubicBezTo>
                  <a:pt x="14603" y="7606"/>
                  <a:pt x="14603" y="7606"/>
                  <a:pt x="14603" y="7606"/>
                </a:cubicBezTo>
                <a:cubicBezTo>
                  <a:pt x="14907" y="7606"/>
                  <a:pt x="14907" y="7606"/>
                  <a:pt x="14907" y="7301"/>
                </a:cubicBezTo>
                <a:cubicBezTo>
                  <a:pt x="14907" y="2738"/>
                  <a:pt x="14907" y="2738"/>
                  <a:pt x="14907" y="2738"/>
                </a:cubicBezTo>
                <a:cubicBezTo>
                  <a:pt x="19775" y="6997"/>
                  <a:pt x="19775" y="6997"/>
                  <a:pt x="19775" y="6997"/>
                </a:cubicBezTo>
                <a:cubicBezTo>
                  <a:pt x="19775" y="6997"/>
                  <a:pt x="19775" y="6997"/>
                  <a:pt x="19775" y="7301"/>
                </a:cubicBezTo>
                <a:cubicBezTo>
                  <a:pt x="19775" y="9127"/>
                  <a:pt x="19775" y="9127"/>
                  <a:pt x="19775" y="9127"/>
                </a:cubicBezTo>
                <a:cubicBezTo>
                  <a:pt x="19775" y="9431"/>
                  <a:pt x="19775" y="9431"/>
                  <a:pt x="20079" y="9431"/>
                </a:cubicBezTo>
                <a:cubicBezTo>
                  <a:pt x="20383" y="9431"/>
                  <a:pt x="20383" y="9431"/>
                  <a:pt x="20383" y="9127"/>
                </a:cubicBezTo>
                <a:cubicBezTo>
                  <a:pt x="20383" y="7301"/>
                  <a:pt x="20383" y="7301"/>
                  <a:pt x="20383" y="7301"/>
                </a:cubicBezTo>
                <a:cubicBezTo>
                  <a:pt x="20383" y="6997"/>
                  <a:pt x="20383" y="6693"/>
                  <a:pt x="20079" y="6389"/>
                </a:cubicBezTo>
                <a:cubicBezTo>
                  <a:pt x="14907" y="1825"/>
                  <a:pt x="14907" y="1825"/>
                  <a:pt x="14907" y="1825"/>
                </a:cubicBezTo>
                <a:cubicBezTo>
                  <a:pt x="14907" y="1521"/>
                  <a:pt x="14907" y="1521"/>
                  <a:pt x="14907" y="1521"/>
                </a:cubicBezTo>
                <a:cubicBezTo>
                  <a:pt x="20687" y="6693"/>
                  <a:pt x="20687" y="6693"/>
                  <a:pt x="20687" y="6693"/>
                </a:cubicBezTo>
                <a:lnTo>
                  <a:pt x="20687" y="20079"/>
                </a:lnTo>
                <a:close/>
                <a:moveTo>
                  <a:pt x="20383" y="10039"/>
                </a:moveTo>
                <a:cubicBezTo>
                  <a:pt x="20383" y="11561"/>
                  <a:pt x="20383" y="11561"/>
                  <a:pt x="20383" y="11561"/>
                </a:cubicBezTo>
                <a:cubicBezTo>
                  <a:pt x="20383" y="11865"/>
                  <a:pt x="20383" y="11865"/>
                  <a:pt x="20079" y="11865"/>
                </a:cubicBezTo>
                <a:cubicBezTo>
                  <a:pt x="19775" y="11865"/>
                  <a:pt x="19775" y="11865"/>
                  <a:pt x="19775" y="11561"/>
                </a:cubicBezTo>
                <a:cubicBezTo>
                  <a:pt x="19775" y="10039"/>
                  <a:pt x="19775" y="10039"/>
                  <a:pt x="19775" y="10039"/>
                </a:cubicBezTo>
                <a:cubicBezTo>
                  <a:pt x="19775" y="10039"/>
                  <a:pt x="19775" y="9735"/>
                  <a:pt x="20079" y="9735"/>
                </a:cubicBezTo>
                <a:cubicBezTo>
                  <a:pt x="20383" y="9735"/>
                  <a:pt x="20383" y="10039"/>
                  <a:pt x="20383" y="10039"/>
                </a:cubicBezTo>
                <a:close/>
                <a:moveTo>
                  <a:pt x="5172" y="20079"/>
                </a:moveTo>
                <a:cubicBezTo>
                  <a:pt x="5172" y="20383"/>
                  <a:pt x="4868" y="20383"/>
                  <a:pt x="4868" y="20383"/>
                </a:cubicBezTo>
                <a:cubicBezTo>
                  <a:pt x="1825" y="20383"/>
                  <a:pt x="1825" y="20383"/>
                  <a:pt x="1825" y="20383"/>
                </a:cubicBezTo>
                <a:cubicBezTo>
                  <a:pt x="1521" y="20383"/>
                  <a:pt x="1217" y="20079"/>
                  <a:pt x="1217" y="19775"/>
                </a:cubicBezTo>
                <a:cubicBezTo>
                  <a:pt x="1217" y="10344"/>
                  <a:pt x="1217" y="10344"/>
                  <a:pt x="1217" y="10344"/>
                </a:cubicBezTo>
                <a:cubicBezTo>
                  <a:pt x="1217" y="10344"/>
                  <a:pt x="1521" y="10039"/>
                  <a:pt x="1521" y="10039"/>
                </a:cubicBezTo>
                <a:cubicBezTo>
                  <a:pt x="1825" y="10039"/>
                  <a:pt x="1825" y="10344"/>
                  <a:pt x="1825" y="10344"/>
                </a:cubicBezTo>
                <a:cubicBezTo>
                  <a:pt x="1825" y="19775"/>
                  <a:pt x="1825" y="19775"/>
                  <a:pt x="1825" y="19775"/>
                </a:cubicBezTo>
                <a:cubicBezTo>
                  <a:pt x="4868" y="19775"/>
                  <a:pt x="4868" y="19775"/>
                  <a:pt x="4868" y="19775"/>
                </a:cubicBezTo>
                <a:cubicBezTo>
                  <a:pt x="4868" y="19775"/>
                  <a:pt x="5172" y="19775"/>
                  <a:pt x="5172" y="20079"/>
                </a:cubicBezTo>
                <a:close/>
                <a:moveTo>
                  <a:pt x="7910" y="20079"/>
                </a:moveTo>
                <a:cubicBezTo>
                  <a:pt x="7910" y="20383"/>
                  <a:pt x="7606" y="20383"/>
                  <a:pt x="7606" y="20383"/>
                </a:cubicBezTo>
                <a:cubicBezTo>
                  <a:pt x="6085" y="20383"/>
                  <a:pt x="6085" y="20383"/>
                  <a:pt x="6085" y="20383"/>
                </a:cubicBezTo>
                <a:cubicBezTo>
                  <a:pt x="5780" y="20383"/>
                  <a:pt x="5780" y="20383"/>
                  <a:pt x="5780" y="20079"/>
                </a:cubicBezTo>
                <a:cubicBezTo>
                  <a:pt x="5780" y="19775"/>
                  <a:pt x="5780" y="19775"/>
                  <a:pt x="6085" y="19775"/>
                </a:cubicBezTo>
                <a:cubicBezTo>
                  <a:pt x="7606" y="19775"/>
                  <a:pt x="7606" y="19775"/>
                  <a:pt x="7606" y="19775"/>
                </a:cubicBezTo>
                <a:cubicBezTo>
                  <a:pt x="7606" y="19775"/>
                  <a:pt x="7910" y="19775"/>
                  <a:pt x="7910" y="20079"/>
                </a:cubicBezTo>
                <a:close/>
                <a:moveTo>
                  <a:pt x="12473" y="2738"/>
                </a:moveTo>
                <a:cubicBezTo>
                  <a:pt x="13994" y="2738"/>
                  <a:pt x="13994" y="2738"/>
                  <a:pt x="13994" y="2738"/>
                </a:cubicBezTo>
                <a:cubicBezTo>
                  <a:pt x="13994" y="5780"/>
                  <a:pt x="13994" y="5780"/>
                  <a:pt x="13994" y="5780"/>
                </a:cubicBezTo>
                <a:cubicBezTo>
                  <a:pt x="12473" y="5780"/>
                  <a:pt x="12473" y="5780"/>
                  <a:pt x="12473" y="5780"/>
                </a:cubicBezTo>
                <a:lnTo>
                  <a:pt x="12473" y="2738"/>
                </a:lnTo>
                <a:close/>
                <a:moveTo>
                  <a:pt x="16732" y="11865"/>
                </a:moveTo>
                <a:cubicBezTo>
                  <a:pt x="5476" y="11865"/>
                  <a:pt x="5476" y="11865"/>
                  <a:pt x="5476" y="11865"/>
                </a:cubicBezTo>
                <a:cubicBezTo>
                  <a:pt x="4563" y="11865"/>
                  <a:pt x="3955" y="12473"/>
                  <a:pt x="3955" y="13386"/>
                </a:cubicBezTo>
                <a:cubicBezTo>
                  <a:pt x="3955" y="16732"/>
                  <a:pt x="3955" y="16732"/>
                  <a:pt x="3955" y="16732"/>
                </a:cubicBezTo>
                <a:cubicBezTo>
                  <a:pt x="3955" y="17341"/>
                  <a:pt x="4563" y="18254"/>
                  <a:pt x="5476" y="18254"/>
                </a:cubicBezTo>
                <a:cubicBezTo>
                  <a:pt x="16732" y="18254"/>
                  <a:pt x="16732" y="18254"/>
                  <a:pt x="16732" y="18254"/>
                </a:cubicBezTo>
                <a:cubicBezTo>
                  <a:pt x="17341" y="18254"/>
                  <a:pt x="18254" y="17341"/>
                  <a:pt x="18254" y="16732"/>
                </a:cubicBezTo>
                <a:cubicBezTo>
                  <a:pt x="18254" y="13386"/>
                  <a:pt x="18254" y="13386"/>
                  <a:pt x="18254" y="13386"/>
                </a:cubicBezTo>
                <a:cubicBezTo>
                  <a:pt x="18254" y="12473"/>
                  <a:pt x="17341" y="11865"/>
                  <a:pt x="16732" y="11865"/>
                </a:cubicBezTo>
                <a:close/>
                <a:moveTo>
                  <a:pt x="17645" y="16732"/>
                </a:moveTo>
                <a:cubicBezTo>
                  <a:pt x="17645" y="17037"/>
                  <a:pt x="17037" y="17645"/>
                  <a:pt x="16732" y="17645"/>
                </a:cubicBezTo>
                <a:cubicBezTo>
                  <a:pt x="5476" y="17645"/>
                  <a:pt x="5476" y="17645"/>
                  <a:pt x="5476" y="17645"/>
                </a:cubicBezTo>
                <a:cubicBezTo>
                  <a:pt x="4868" y="17645"/>
                  <a:pt x="4563" y="17037"/>
                  <a:pt x="4563" y="16732"/>
                </a:cubicBezTo>
                <a:cubicBezTo>
                  <a:pt x="4563" y="13386"/>
                  <a:pt x="4563" y="13386"/>
                  <a:pt x="4563" y="13386"/>
                </a:cubicBezTo>
                <a:cubicBezTo>
                  <a:pt x="4563" y="12777"/>
                  <a:pt x="4868" y="12473"/>
                  <a:pt x="5476" y="12473"/>
                </a:cubicBezTo>
                <a:cubicBezTo>
                  <a:pt x="16732" y="12473"/>
                  <a:pt x="16732" y="12473"/>
                  <a:pt x="16732" y="12473"/>
                </a:cubicBezTo>
                <a:cubicBezTo>
                  <a:pt x="17037" y="12473"/>
                  <a:pt x="17645" y="12777"/>
                  <a:pt x="17645" y="13386"/>
                </a:cubicBezTo>
                <a:lnTo>
                  <a:pt x="17645" y="1673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CFBBF62A-BF03-40C6-8FEA-E100E1F14DBD}"/>
              </a:ext>
            </a:extLst>
          </p:cNvPr>
          <p:cNvSpPr/>
          <p:nvPr/>
        </p:nvSpPr>
        <p:spPr>
          <a:xfrm>
            <a:off x="6336572" y="3428358"/>
            <a:ext cx="300500" cy="2588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082"/>
                </a:moveTo>
                <a:cubicBezTo>
                  <a:pt x="21600" y="4957"/>
                  <a:pt x="21008" y="3187"/>
                  <a:pt x="19825" y="2125"/>
                </a:cubicBezTo>
                <a:cubicBezTo>
                  <a:pt x="18641" y="708"/>
                  <a:pt x="17162" y="0"/>
                  <a:pt x="15682" y="0"/>
                </a:cubicBezTo>
                <a:cubicBezTo>
                  <a:pt x="14203" y="0"/>
                  <a:pt x="12723" y="708"/>
                  <a:pt x="11540" y="2125"/>
                </a:cubicBezTo>
                <a:cubicBezTo>
                  <a:pt x="10652" y="3187"/>
                  <a:pt x="10652" y="3187"/>
                  <a:pt x="10652" y="3187"/>
                </a:cubicBezTo>
                <a:cubicBezTo>
                  <a:pt x="9764" y="2125"/>
                  <a:pt x="9764" y="2125"/>
                  <a:pt x="9764" y="2125"/>
                </a:cubicBezTo>
                <a:cubicBezTo>
                  <a:pt x="8581" y="708"/>
                  <a:pt x="7101" y="0"/>
                  <a:pt x="5622" y="0"/>
                </a:cubicBezTo>
                <a:cubicBezTo>
                  <a:pt x="4142" y="0"/>
                  <a:pt x="2663" y="708"/>
                  <a:pt x="1479" y="2125"/>
                </a:cubicBezTo>
                <a:cubicBezTo>
                  <a:pt x="592" y="3187"/>
                  <a:pt x="0" y="4957"/>
                  <a:pt x="0" y="7082"/>
                </a:cubicBezTo>
                <a:cubicBezTo>
                  <a:pt x="0" y="8852"/>
                  <a:pt x="592" y="10623"/>
                  <a:pt x="1479" y="11685"/>
                </a:cubicBezTo>
                <a:cubicBezTo>
                  <a:pt x="1479" y="11685"/>
                  <a:pt x="1479" y="12039"/>
                  <a:pt x="1479" y="12039"/>
                </a:cubicBezTo>
                <a:cubicBezTo>
                  <a:pt x="8877" y="20538"/>
                  <a:pt x="8877" y="20538"/>
                  <a:pt x="8877" y="20538"/>
                </a:cubicBezTo>
                <a:cubicBezTo>
                  <a:pt x="9468" y="21246"/>
                  <a:pt x="10060" y="21600"/>
                  <a:pt x="10652" y="21600"/>
                </a:cubicBezTo>
                <a:cubicBezTo>
                  <a:pt x="11244" y="21600"/>
                  <a:pt x="12132" y="21246"/>
                  <a:pt x="12427" y="20538"/>
                </a:cubicBezTo>
                <a:cubicBezTo>
                  <a:pt x="19825" y="12039"/>
                  <a:pt x="19825" y="12039"/>
                  <a:pt x="19825" y="12039"/>
                </a:cubicBezTo>
                <a:cubicBezTo>
                  <a:pt x="19825" y="12039"/>
                  <a:pt x="19825" y="11685"/>
                  <a:pt x="19825" y="11685"/>
                </a:cubicBezTo>
                <a:cubicBezTo>
                  <a:pt x="21008" y="10623"/>
                  <a:pt x="21600" y="8852"/>
                  <a:pt x="21600" y="7082"/>
                </a:cubicBezTo>
                <a:close/>
                <a:moveTo>
                  <a:pt x="11836" y="19830"/>
                </a:moveTo>
                <a:cubicBezTo>
                  <a:pt x="11244" y="20538"/>
                  <a:pt x="10060" y="20538"/>
                  <a:pt x="9468" y="19830"/>
                </a:cubicBezTo>
                <a:cubicBezTo>
                  <a:pt x="2071" y="10977"/>
                  <a:pt x="2071" y="10977"/>
                  <a:pt x="2071" y="10977"/>
                </a:cubicBezTo>
                <a:cubicBezTo>
                  <a:pt x="2071" y="10977"/>
                  <a:pt x="2071" y="10977"/>
                  <a:pt x="2071" y="10977"/>
                </a:cubicBezTo>
                <a:cubicBezTo>
                  <a:pt x="1184" y="9915"/>
                  <a:pt x="888" y="8498"/>
                  <a:pt x="888" y="7082"/>
                </a:cubicBezTo>
                <a:cubicBezTo>
                  <a:pt x="888" y="5311"/>
                  <a:pt x="1184" y="3895"/>
                  <a:pt x="2071" y="2833"/>
                </a:cubicBezTo>
                <a:cubicBezTo>
                  <a:pt x="3255" y="1770"/>
                  <a:pt x="4438" y="1062"/>
                  <a:pt x="5622" y="1062"/>
                </a:cubicBezTo>
                <a:cubicBezTo>
                  <a:pt x="7101" y="1062"/>
                  <a:pt x="8285" y="1770"/>
                  <a:pt x="9173" y="2833"/>
                </a:cubicBezTo>
                <a:cubicBezTo>
                  <a:pt x="10356" y="4249"/>
                  <a:pt x="10356" y="4249"/>
                  <a:pt x="10356" y="4249"/>
                </a:cubicBezTo>
                <a:cubicBezTo>
                  <a:pt x="10652" y="4603"/>
                  <a:pt x="10948" y="4603"/>
                  <a:pt x="10948" y="4249"/>
                </a:cubicBezTo>
                <a:cubicBezTo>
                  <a:pt x="12132" y="2833"/>
                  <a:pt x="12132" y="2833"/>
                  <a:pt x="12132" y="2833"/>
                </a:cubicBezTo>
                <a:cubicBezTo>
                  <a:pt x="13019" y="1770"/>
                  <a:pt x="14499" y="1062"/>
                  <a:pt x="15682" y="1062"/>
                </a:cubicBezTo>
                <a:cubicBezTo>
                  <a:pt x="16866" y="1062"/>
                  <a:pt x="18345" y="1770"/>
                  <a:pt x="19233" y="2833"/>
                </a:cubicBezTo>
                <a:cubicBezTo>
                  <a:pt x="20121" y="3895"/>
                  <a:pt x="20712" y="5311"/>
                  <a:pt x="20712" y="7082"/>
                </a:cubicBezTo>
                <a:cubicBezTo>
                  <a:pt x="20712" y="8498"/>
                  <a:pt x="20121" y="9915"/>
                  <a:pt x="19233" y="10977"/>
                </a:cubicBezTo>
                <a:cubicBezTo>
                  <a:pt x="19233" y="10977"/>
                  <a:pt x="19233" y="10977"/>
                  <a:pt x="19233" y="10977"/>
                </a:cubicBezTo>
                <a:lnTo>
                  <a:pt x="11836" y="19830"/>
                </a:lnTo>
                <a:close/>
                <a:moveTo>
                  <a:pt x="7397" y="14518"/>
                </a:moveTo>
                <a:cubicBezTo>
                  <a:pt x="7693" y="14518"/>
                  <a:pt x="7693" y="14872"/>
                  <a:pt x="7397" y="14872"/>
                </a:cubicBezTo>
                <a:cubicBezTo>
                  <a:pt x="7397" y="14872"/>
                  <a:pt x="7397" y="14872"/>
                  <a:pt x="7397" y="14872"/>
                </a:cubicBezTo>
                <a:cubicBezTo>
                  <a:pt x="7101" y="14872"/>
                  <a:pt x="7101" y="14872"/>
                  <a:pt x="7101" y="14872"/>
                </a:cubicBezTo>
                <a:cubicBezTo>
                  <a:pt x="2663" y="9561"/>
                  <a:pt x="2663" y="9561"/>
                  <a:pt x="2663" y="9561"/>
                </a:cubicBezTo>
                <a:cubicBezTo>
                  <a:pt x="1479" y="8144"/>
                  <a:pt x="1479" y="5311"/>
                  <a:pt x="2663" y="3541"/>
                </a:cubicBezTo>
                <a:cubicBezTo>
                  <a:pt x="2959" y="3187"/>
                  <a:pt x="2959" y="3187"/>
                  <a:pt x="3255" y="3541"/>
                </a:cubicBezTo>
                <a:cubicBezTo>
                  <a:pt x="3255" y="3541"/>
                  <a:pt x="3255" y="3895"/>
                  <a:pt x="3255" y="3895"/>
                </a:cubicBezTo>
                <a:cubicBezTo>
                  <a:pt x="2071" y="5311"/>
                  <a:pt x="2071" y="7790"/>
                  <a:pt x="3255" y="9207"/>
                </a:cubicBezTo>
                <a:lnTo>
                  <a:pt x="7397" y="14518"/>
                </a:lnTo>
                <a:close/>
                <a:moveTo>
                  <a:pt x="9468" y="16643"/>
                </a:moveTo>
                <a:cubicBezTo>
                  <a:pt x="9468" y="16643"/>
                  <a:pt x="9468" y="16997"/>
                  <a:pt x="9468" y="16997"/>
                </a:cubicBezTo>
                <a:cubicBezTo>
                  <a:pt x="9173" y="16997"/>
                  <a:pt x="9173" y="17351"/>
                  <a:pt x="9173" y="17351"/>
                </a:cubicBezTo>
                <a:cubicBezTo>
                  <a:pt x="9173" y="17351"/>
                  <a:pt x="8877" y="16997"/>
                  <a:pt x="8877" y="16997"/>
                </a:cubicBezTo>
                <a:cubicBezTo>
                  <a:pt x="8285" y="16289"/>
                  <a:pt x="8285" y="16289"/>
                  <a:pt x="8285" y="16289"/>
                </a:cubicBezTo>
                <a:cubicBezTo>
                  <a:pt x="7989" y="16289"/>
                  <a:pt x="7989" y="15934"/>
                  <a:pt x="8285" y="15580"/>
                </a:cubicBezTo>
                <a:cubicBezTo>
                  <a:pt x="8285" y="15580"/>
                  <a:pt x="8581" y="15580"/>
                  <a:pt x="8581" y="15580"/>
                </a:cubicBezTo>
                <a:lnTo>
                  <a:pt x="9468" y="1664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A929E2B4-FB28-43A0-867D-F9FA16A66C0F}"/>
              </a:ext>
            </a:extLst>
          </p:cNvPr>
          <p:cNvSpPr/>
          <p:nvPr/>
        </p:nvSpPr>
        <p:spPr>
          <a:xfrm>
            <a:off x="7028511" y="3407514"/>
            <a:ext cx="208439" cy="3005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687"/>
                </a:moveTo>
                <a:cubicBezTo>
                  <a:pt x="14400" y="11561"/>
                  <a:pt x="14400" y="11561"/>
                  <a:pt x="14400" y="11561"/>
                </a:cubicBezTo>
                <a:cubicBezTo>
                  <a:pt x="14400" y="6085"/>
                  <a:pt x="14400" y="6085"/>
                  <a:pt x="14400" y="6085"/>
                </a:cubicBezTo>
                <a:cubicBezTo>
                  <a:pt x="16094" y="6085"/>
                  <a:pt x="16094" y="6085"/>
                  <a:pt x="16094" y="6085"/>
                </a:cubicBezTo>
                <a:cubicBezTo>
                  <a:pt x="16518" y="6085"/>
                  <a:pt x="16518" y="6085"/>
                  <a:pt x="16518" y="5780"/>
                </a:cubicBezTo>
                <a:cubicBezTo>
                  <a:pt x="16518" y="5476"/>
                  <a:pt x="16518" y="5172"/>
                  <a:pt x="16094" y="5172"/>
                </a:cubicBezTo>
                <a:cubicBezTo>
                  <a:pt x="13553" y="5172"/>
                  <a:pt x="13553" y="5172"/>
                  <a:pt x="13553" y="5172"/>
                </a:cubicBezTo>
                <a:cubicBezTo>
                  <a:pt x="13553" y="5172"/>
                  <a:pt x="13129" y="5476"/>
                  <a:pt x="13129" y="5780"/>
                </a:cubicBezTo>
                <a:cubicBezTo>
                  <a:pt x="13129" y="11561"/>
                  <a:pt x="13129" y="11561"/>
                  <a:pt x="13129" y="11561"/>
                </a:cubicBezTo>
                <a:cubicBezTo>
                  <a:pt x="13129" y="11561"/>
                  <a:pt x="13129" y="11561"/>
                  <a:pt x="13129" y="11865"/>
                </a:cubicBezTo>
                <a:cubicBezTo>
                  <a:pt x="14824" y="13994"/>
                  <a:pt x="14824" y="13994"/>
                  <a:pt x="14824" y="13994"/>
                </a:cubicBezTo>
                <a:cubicBezTo>
                  <a:pt x="8471" y="13994"/>
                  <a:pt x="8471" y="13994"/>
                  <a:pt x="8471" y="13994"/>
                </a:cubicBezTo>
                <a:cubicBezTo>
                  <a:pt x="10165" y="11865"/>
                  <a:pt x="10165" y="11865"/>
                  <a:pt x="10165" y="11865"/>
                </a:cubicBezTo>
                <a:cubicBezTo>
                  <a:pt x="10165" y="11865"/>
                  <a:pt x="10165" y="11865"/>
                  <a:pt x="10165" y="11865"/>
                </a:cubicBezTo>
                <a:cubicBezTo>
                  <a:pt x="10165" y="9735"/>
                  <a:pt x="10165" y="9735"/>
                  <a:pt x="10165" y="9735"/>
                </a:cubicBezTo>
                <a:cubicBezTo>
                  <a:pt x="10165" y="9431"/>
                  <a:pt x="9741" y="9431"/>
                  <a:pt x="9741" y="9431"/>
                </a:cubicBezTo>
                <a:cubicBezTo>
                  <a:pt x="9318" y="9431"/>
                  <a:pt x="9318" y="9431"/>
                  <a:pt x="9318" y="9735"/>
                </a:cubicBezTo>
                <a:cubicBezTo>
                  <a:pt x="9318" y="11561"/>
                  <a:pt x="9318" y="11561"/>
                  <a:pt x="9318" y="11561"/>
                </a:cubicBezTo>
                <a:cubicBezTo>
                  <a:pt x="7624" y="13994"/>
                  <a:pt x="7624" y="13994"/>
                  <a:pt x="7624" y="13994"/>
                </a:cubicBezTo>
                <a:cubicBezTo>
                  <a:pt x="6353" y="13994"/>
                  <a:pt x="6353" y="13994"/>
                  <a:pt x="6353" y="13994"/>
                </a:cubicBezTo>
                <a:cubicBezTo>
                  <a:pt x="8047" y="11865"/>
                  <a:pt x="8047" y="11865"/>
                  <a:pt x="8047" y="11865"/>
                </a:cubicBezTo>
                <a:cubicBezTo>
                  <a:pt x="8047" y="11561"/>
                  <a:pt x="8047" y="11561"/>
                  <a:pt x="8047" y="11561"/>
                </a:cubicBezTo>
                <a:cubicBezTo>
                  <a:pt x="8047" y="5780"/>
                  <a:pt x="8047" y="5780"/>
                  <a:pt x="8047" y="5780"/>
                </a:cubicBezTo>
                <a:cubicBezTo>
                  <a:pt x="8047" y="5476"/>
                  <a:pt x="8047" y="5172"/>
                  <a:pt x="7624" y="5172"/>
                </a:cubicBezTo>
                <a:cubicBezTo>
                  <a:pt x="5082" y="5172"/>
                  <a:pt x="5082" y="5172"/>
                  <a:pt x="5082" y="5172"/>
                </a:cubicBezTo>
                <a:cubicBezTo>
                  <a:pt x="5082" y="5172"/>
                  <a:pt x="4659" y="5476"/>
                  <a:pt x="4659" y="5780"/>
                </a:cubicBezTo>
                <a:cubicBezTo>
                  <a:pt x="4659" y="6085"/>
                  <a:pt x="5082" y="6085"/>
                  <a:pt x="5082" y="6085"/>
                </a:cubicBezTo>
                <a:cubicBezTo>
                  <a:pt x="6776" y="6085"/>
                  <a:pt x="6776" y="6085"/>
                  <a:pt x="6776" y="6085"/>
                </a:cubicBezTo>
                <a:cubicBezTo>
                  <a:pt x="6776" y="11561"/>
                  <a:pt x="6776" y="11561"/>
                  <a:pt x="6776" y="11561"/>
                </a:cubicBezTo>
                <a:cubicBezTo>
                  <a:pt x="0" y="20687"/>
                  <a:pt x="0" y="20687"/>
                  <a:pt x="0" y="20687"/>
                </a:cubicBezTo>
                <a:cubicBezTo>
                  <a:pt x="0" y="20992"/>
                  <a:pt x="0" y="20992"/>
                  <a:pt x="0" y="21296"/>
                </a:cubicBezTo>
                <a:cubicBezTo>
                  <a:pt x="0" y="21296"/>
                  <a:pt x="424" y="21600"/>
                  <a:pt x="424" y="21600"/>
                </a:cubicBezTo>
                <a:cubicBezTo>
                  <a:pt x="20753" y="21600"/>
                  <a:pt x="20753" y="21600"/>
                  <a:pt x="20753" y="21600"/>
                </a:cubicBezTo>
                <a:cubicBezTo>
                  <a:pt x="21176" y="21600"/>
                  <a:pt x="21176" y="21296"/>
                  <a:pt x="21600" y="21296"/>
                </a:cubicBezTo>
                <a:cubicBezTo>
                  <a:pt x="21600" y="20992"/>
                  <a:pt x="21600" y="20992"/>
                  <a:pt x="21600" y="20687"/>
                </a:cubicBezTo>
                <a:close/>
                <a:moveTo>
                  <a:pt x="1694" y="20687"/>
                </a:moveTo>
                <a:cubicBezTo>
                  <a:pt x="5929" y="14907"/>
                  <a:pt x="5929" y="14907"/>
                  <a:pt x="5929" y="14907"/>
                </a:cubicBezTo>
                <a:cubicBezTo>
                  <a:pt x="6776" y="14907"/>
                  <a:pt x="6776" y="14907"/>
                  <a:pt x="6776" y="14907"/>
                </a:cubicBezTo>
                <a:cubicBezTo>
                  <a:pt x="3388" y="19775"/>
                  <a:pt x="3388" y="19775"/>
                  <a:pt x="3388" y="19775"/>
                </a:cubicBezTo>
                <a:cubicBezTo>
                  <a:pt x="2965" y="19775"/>
                  <a:pt x="2965" y="19775"/>
                  <a:pt x="3388" y="20079"/>
                </a:cubicBezTo>
                <a:cubicBezTo>
                  <a:pt x="3388" y="20079"/>
                  <a:pt x="3388" y="20079"/>
                  <a:pt x="3388" y="20079"/>
                </a:cubicBezTo>
                <a:cubicBezTo>
                  <a:pt x="10165" y="20079"/>
                  <a:pt x="10165" y="20079"/>
                  <a:pt x="10165" y="20079"/>
                </a:cubicBezTo>
                <a:cubicBezTo>
                  <a:pt x="10588" y="20079"/>
                  <a:pt x="10588" y="20079"/>
                  <a:pt x="10588" y="19775"/>
                </a:cubicBezTo>
                <a:cubicBezTo>
                  <a:pt x="10588" y="19775"/>
                  <a:pt x="10588" y="19470"/>
                  <a:pt x="10165" y="19470"/>
                </a:cubicBezTo>
                <a:cubicBezTo>
                  <a:pt x="4235" y="19470"/>
                  <a:pt x="4235" y="19470"/>
                  <a:pt x="4235" y="19470"/>
                </a:cubicBezTo>
                <a:cubicBezTo>
                  <a:pt x="7624" y="14907"/>
                  <a:pt x="7624" y="14907"/>
                  <a:pt x="7624" y="14907"/>
                </a:cubicBezTo>
                <a:cubicBezTo>
                  <a:pt x="15247" y="14907"/>
                  <a:pt x="15247" y="14907"/>
                  <a:pt x="15247" y="14907"/>
                </a:cubicBezTo>
                <a:cubicBezTo>
                  <a:pt x="19906" y="20687"/>
                  <a:pt x="19906" y="20687"/>
                  <a:pt x="19906" y="20687"/>
                </a:cubicBezTo>
                <a:lnTo>
                  <a:pt x="1694" y="20687"/>
                </a:lnTo>
                <a:close/>
                <a:moveTo>
                  <a:pt x="9741" y="7301"/>
                </a:moveTo>
                <a:cubicBezTo>
                  <a:pt x="9741" y="7301"/>
                  <a:pt x="10165" y="7606"/>
                  <a:pt x="10165" y="7606"/>
                </a:cubicBezTo>
                <a:cubicBezTo>
                  <a:pt x="10165" y="8823"/>
                  <a:pt x="10165" y="8823"/>
                  <a:pt x="10165" y="8823"/>
                </a:cubicBezTo>
                <a:cubicBezTo>
                  <a:pt x="10165" y="8823"/>
                  <a:pt x="9741" y="9127"/>
                  <a:pt x="9741" y="9127"/>
                </a:cubicBezTo>
                <a:cubicBezTo>
                  <a:pt x="9318" y="9127"/>
                  <a:pt x="9318" y="8823"/>
                  <a:pt x="9318" y="8823"/>
                </a:cubicBezTo>
                <a:cubicBezTo>
                  <a:pt x="9318" y="7606"/>
                  <a:pt x="9318" y="7606"/>
                  <a:pt x="9318" y="7606"/>
                </a:cubicBezTo>
                <a:cubicBezTo>
                  <a:pt x="9318" y="7606"/>
                  <a:pt x="9318" y="7301"/>
                  <a:pt x="9741" y="7301"/>
                </a:cubicBezTo>
                <a:close/>
                <a:moveTo>
                  <a:pt x="8894" y="5476"/>
                </a:moveTo>
                <a:cubicBezTo>
                  <a:pt x="8894" y="6085"/>
                  <a:pt x="9741" y="6693"/>
                  <a:pt x="10588" y="6693"/>
                </a:cubicBezTo>
                <a:cubicBezTo>
                  <a:pt x="11435" y="6693"/>
                  <a:pt x="12282" y="6085"/>
                  <a:pt x="12282" y="5476"/>
                </a:cubicBezTo>
                <a:cubicBezTo>
                  <a:pt x="12282" y="4868"/>
                  <a:pt x="11435" y="4259"/>
                  <a:pt x="10588" y="4259"/>
                </a:cubicBezTo>
                <a:cubicBezTo>
                  <a:pt x="9741" y="4259"/>
                  <a:pt x="8894" y="4868"/>
                  <a:pt x="8894" y="5476"/>
                </a:cubicBezTo>
                <a:close/>
                <a:moveTo>
                  <a:pt x="10588" y="4868"/>
                </a:moveTo>
                <a:cubicBezTo>
                  <a:pt x="11012" y="4868"/>
                  <a:pt x="11435" y="5172"/>
                  <a:pt x="11435" y="5476"/>
                </a:cubicBezTo>
                <a:cubicBezTo>
                  <a:pt x="11435" y="5780"/>
                  <a:pt x="11012" y="6085"/>
                  <a:pt x="10588" y="6085"/>
                </a:cubicBezTo>
                <a:cubicBezTo>
                  <a:pt x="10165" y="6085"/>
                  <a:pt x="9741" y="5780"/>
                  <a:pt x="9741" y="5476"/>
                </a:cubicBezTo>
                <a:cubicBezTo>
                  <a:pt x="9741" y="5172"/>
                  <a:pt x="10165" y="4868"/>
                  <a:pt x="10588" y="4868"/>
                </a:cubicBezTo>
                <a:close/>
                <a:moveTo>
                  <a:pt x="7624" y="2130"/>
                </a:moveTo>
                <a:cubicBezTo>
                  <a:pt x="7624" y="1825"/>
                  <a:pt x="8047" y="1521"/>
                  <a:pt x="8471" y="1521"/>
                </a:cubicBezTo>
                <a:cubicBezTo>
                  <a:pt x="9318" y="1521"/>
                  <a:pt x="9741" y="1825"/>
                  <a:pt x="9741" y="2130"/>
                </a:cubicBezTo>
                <a:cubicBezTo>
                  <a:pt x="9741" y="2434"/>
                  <a:pt x="9318" y="2738"/>
                  <a:pt x="8471" y="2738"/>
                </a:cubicBezTo>
                <a:cubicBezTo>
                  <a:pt x="8047" y="2738"/>
                  <a:pt x="7624" y="2434"/>
                  <a:pt x="7624" y="2130"/>
                </a:cubicBezTo>
                <a:close/>
                <a:moveTo>
                  <a:pt x="15247" y="4259"/>
                </a:moveTo>
                <a:cubicBezTo>
                  <a:pt x="16518" y="4259"/>
                  <a:pt x="18212" y="3346"/>
                  <a:pt x="18212" y="2130"/>
                </a:cubicBezTo>
                <a:cubicBezTo>
                  <a:pt x="18212" y="913"/>
                  <a:pt x="16518" y="0"/>
                  <a:pt x="15247" y="0"/>
                </a:cubicBezTo>
                <a:cubicBezTo>
                  <a:pt x="13553" y="0"/>
                  <a:pt x="12282" y="913"/>
                  <a:pt x="12282" y="2130"/>
                </a:cubicBezTo>
                <a:cubicBezTo>
                  <a:pt x="12282" y="3346"/>
                  <a:pt x="13553" y="4259"/>
                  <a:pt x="15247" y="4259"/>
                </a:cubicBezTo>
                <a:close/>
                <a:moveTo>
                  <a:pt x="15247" y="608"/>
                </a:moveTo>
                <a:cubicBezTo>
                  <a:pt x="16094" y="608"/>
                  <a:pt x="17365" y="1217"/>
                  <a:pt x="17365" y="2130"/>
                </a:cubicBezTo>
                <a:cubicBezTo>
                  <a:pt x="17365" y="3042"/>
                  <a:pt x="16094" y="3651"/>
                  <a:pt x="15247" y="3651"/>
                </a:cubicBezTo>
                <a:cubicBezTo>
                  <a:pt x="13976" y="3651"/>
                  <a:pt x="13129" y="3042"/>
                  <a:pt x="13129" y="2130"/>
                </a:cubicBezTo>
                <a:cubicBezTo>
                  <a:pt x="13129" y="1217"/>
                  <a:pt x="13976" y="608"/>
                  <a:pt x="15247" y="60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DA7E069C-0C87-4D2B-8BEF-BBC2C4938009}"/>
              </a:ext>
            </a:extLst>
          </p:cNvPr>
          <p:cNvSpPr/>
          <p:nvPr/>
        </p:nvSpPr>
        <p:spPr>
          <a:xfrm>
            <a:off x="5685725" y="3431831"/>
            <a:ext cx="328291" cy="2466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720" y="16759"/>
                </a:moveTo>
                <a:cubicBezTo>
                  <a:pt x="9720" y="16759"/>
                  <a:pt x="9720" y="17131"/>
                  <a:pt x="9720" y="17131"/>
                </a:cubicBezTo>
                <a:cubicBezTo>
                  <a:pt x="9720" y="17503"/>
                  <a:pt x="9450" y="17503"/>
                  <a:pt x="9450" y="17503"/>
                </a:cubicBezTo>
                <a:cubicBezTo>
                  <a:pt x="9450" y="17503"/>
                  <a:pt x="9450" y="17503"/>
                  <a:pt x="9180" y="17131"/>
                </a:cubicBezTo>
                <a:cubicBezTo>
                  <a:pt x="8640" y="16386"/>
                  <a:pt x="8640" y="16386"/>
                  <a:pt x="8640" y="16386"/>
                </a:cubicBezTo>
                <a:cubicBezTo>
                  <a:pt x="8640" y="16386"/>
                  <a:pt x="8640" y="16014"/>
                  <a:pt x="8640" y="16014"/>
                </a:cubicBezTo>
                <a:cubicBezTo>
                  <a:pt x="8910" y="15641"/>
                  <a:pt x="8910" y="15641"/>
                  <a:pt x="9180" y="16014"/>
                </a:cubicBezTo>
                <a:lnTo>
                  <a:pt x="9720" y="16759"/>
                </a:lnTo>
                <a:close/>
                <a:moveTo>
                  <a:pt x="21600" y="9310"/>
                </a:moveTo>
                <a:cubicBezTo>
                  <a:pt x="21600" y="9683"/>
                  <a:pt x="21330" y="10055"/>
                  <a:pt x="21060" y="10055"/>
                </a:cubicBezTo>
                <a:cubicBezTo>
                  <a:pt x="19710" y="10055"/>
                  <a:pt x="19710" y="10055"/>
                  <a:pt x="19710" y="10055"/>
                </a:cubicBezTo>
                <a:cubicBezTo>
                  <a:pt x="19440" y="10800"/>
                  <a:pt x="19170" y="11545"/>
                  <a:pt x="18630" y="11917"/>
                </a:cubicBezTo>
                <a:cubicBezTo>
                  <a:pt x="12420" y="20855"/>
                  <a:pt x="12420" y="20855"/>
                  <a:pt x="12420" y="20855"/>
                </a:cubicBezTo>
                <a:cubicBezTo>
                  <a:pt x="11880" y="21228"/>
                  <a:pt x="11340" y="21600"/>
                  <a:pt x="10800" y="21600"/>
                </a:cubicBezTo>
                <a:cubicBezTo>
                  <a:pt x="10260" y="21600"/>
                  <a:pt x="9720" y="21228"/>
                  <a:pt x="9180" y="20855"/>
                </a:cubicBezTo>
                <a:cubicBezTo>
                  <a:pt x="2970" y="11917"/>
                  <a:pt x="2970" y="11917"/>
                  <a:pt x="2970" y="11917"/>
                </a:cubicBezTo>
                <a:cubicBezTo>
                  <a:pt x="2970" y="11917"/>
                  <a:pt x="2970" y="11917"/>
                  <a:pt x="2970" y="11917"/>
                </a:cubicBezTo>
                <a:cubicBezTo>
                  <a:pt x="2430" y="11545"/>
                  <a:pt x="2160" y="10800"/>
                  <a:pt x="1890" y="10055"/>
                </a:cubicBezTo>
                <a:cubicBezTo>
                  <a:pt x="540" y="10055"/>
                  <a:pt x="540" y="10055"/>
                  <a:pt x="540" y="10055"/>
                </a:cubicBezTo>
                <a:cubicBezTo>
                  <a:pt x="270" y="10055"/>
                  <a:pt x="0" y="9683"/>
                  <a:pt x="0" y="9310"/>
                </a:cubicBezTo>
                <a:cubicBezTo>
                  <a:pt x="0" y="8938"/>
                  <a:pt x="270" y="8566"/>
                  <a:pt x="540" y="8566"/>
                </a:cubicBezTo>
                <a:cubicBezTo>
                  <a:pt x="1620" y="8566"/>
                  <a:pt x="1620" y="8566"/>
                  <a:pt x="1620" y="8566"/>
                </a:cubicBezTo>
                <a:cubicBezTo>
                  <a:pt x="1080" y="6331"/>
                  <a:pt x="1620" y="4097"/>
                  <a:pt x="2970" y="2234"/>
                </a:cubicBezTo>
                <a:cubicBezTo>
                  <a:pt x="3780" y="745"/>
                  <a:pt x="5130" y="0"/>
                  <a:pt x="6480" y="0"/>
                </a:cubicBezTo>
                <a:cubicBezTo>
                  <a:pt x="7830" y="0"/>
                  <a:pt x="9180" y="745"/>
                  <a:pt x="9990" y="2234"/>
                </a:cubicBezTo>
                <a:cubicBezTo>
                  <a:pt x="10800" y="3352"/>
                  <a:pt x="10800" y="3352"/>
                  <a:pt x="10800" y="3352"/>
                </a:cubicBezTo>
                <a:cubicBezTo>
                  <a:pt x="11610" y="2234"/>
                  <a:pt x="11610" y="2234"/>
                  <a:pt x="11610" y="2234"/>
                </a:cubicBezTo>
                <a:cubicBezTo>
                  <a:pt x="12420" y="745"/>
                  <a:pt x="13770" y="0"/>
                  <a:pt x="15120" y="0"/>
                </a:cubicBezTo>
                <a:cubicBezTo>
                  <a:pt x="16470" y="0"/>
                  <a:pt x="17820" y="745"/>
                  <a:pt x="18630" y="2234"/>
                </a:cubicBezTo>
                <a:cubicBezTo>
                  <a:pt x="19980" y="4097"/>
                  <a:pt x="20520" y="6331"/>
                  <a:pt x="19980" y="8566"/>
                </a:cubicBezTo>
                <a:cubicBezTo>
                  <a:pt x="21060" y="8566"/>
                  <a:pt x="21060" y="8566"/>
                  <a:pt x="21060" y="8566"/>
                </a:cubicBezTo>
                <a:cubicBezTo>
                  <a:pt x="21330" y="8566"/>
                  <a:pt x="21600" y="8938"/>
                  <a:pt x="21600" y="9310"/>
                </a:cubicBezTo>
                <a:close/>
                <a:moveTo>
                  <a:pt x="2430" y="8566"/>
                </a:moveTo>
                <a:cubicBezTo>
                  <a:pt x="3240" y="8566"/>
                  <a:pt x="3240" y="8566"/>
                  <a:pt x="3240" y="8566"/>
                </a:cubicBezTo>
                <a:cubicBezTo>
                  <a:pt x="2700" y="7076"/>
                  <a:pt x="2970" y="4841"/>
                  <a:pt x="4050" y="3724"/>
                </a:cubicBezTo>
                <a:cubicBezTo>
                  <a:pt x="4050" y="3352"/>
                  <a:pt x="4320" y="3352"/>
                  <a:pt x="4320" y="3724"/>
                </a:cubicBezTo>
                <a:cubicBezTo>
                  <a:pt x="4320" y="3724"/>
                  <a:pt x="4320" y="4097"/>
                  <a:pt x="4320" y="4097"/>
                </a:cubicBezTo>
                <a:cubicBezTo>
                  <a:pt x="3510" y="5214"/>
                  <a:pt x="3240" y="7076"/>
                  <a:pt x="4050" y="8566"/>
                </a:cubicBezTo>
                <a:cubicBezTo>
                  <a:pt x="5670" y="8566"/>
                  <a:pt x="5670" y="8566"/>
                  <a:pt x="5670" y="8566"/>
                </a:cubicBezTo>
                <a:cubicBezTo>
                  <a:pt x="7560" y="4841"/>
                  <a:pt x="7560" y="4841"/>
                  <a:pt x="7560" y="4841"/>
                </a:cubicBezTo>
                <a:cubicBezTo>
                  <a:pt x="7560" y="4469"/>
                  <a:pt x="7830" y="4469"/>
                  <a:pt x="8100" y="4469"/>
                </a:cubicBezTo>
                <a:cubicBezTo>
                  <a:pt x="8370" y="4469"/>
                  <a:pt x="8370" y="4469"/>
                  <a:pt x="8640" y="4841"/>
                </a:cubicBezTo>
                <a:cubicBezTo>
                  <a:pt x="11340" y="11545"/>
                  <a:pt x="11340" y="11545"/>
                  <a:pt x="11340" y="11545"/>
                </a:cubicBezTo>
                <a:cubicBezTo>
                  <a:pt x="12960" y="6703"/>
                  <a:pt x="12960" y="6703"/>
                  <a:pt x="12960" y="6703"/>
                </a:cubicBezTo>
                <a:cubicBezTo>
                  <a:pt x="13230" y="6331"/>
                  <a:pt x="13500" y="6331"/>
                  <a:pt x="13500" y="6331"/>
                </a:cubicBezTo>
                <a:cubicBezTo>
                  <a:pt x="13770" y="6331"/>
                  <a:pt x="14040" y="6331"/>
                  <a:pt x="14040" y="6703"/>
                </a:cubicBezTo>
                <a:cubicBezTo>
                  <a:pt x="15660" y="11172"/>
                  <a:pt x="15660" y="11172"/>
                  <a:pt x="15660" y="11172"/>
                </a:cubicBezTo>
                <a:cubicBezTo>
                  <a:pt x="16470" y="8938"/>
                  <a:pt x="16470" y="8938"/>
                  <a:pt x="16470" y="8938"/>
                </a:cubicBezTo>
                <a:cubicBezTo>
                  <a:pt x="16740" y="8938"/>
                  <a:pt x="16740" y="8566"/>
                  <a:pt x="17010" y="8566"/>
                </a:cubicBezTo>
                <a:cubicBezTo>
                  <a:pt x="19170" y="8566"/>
                  <a:pt x="19170" y="8566"/>
                  <a:pt x="19170" y="8566"/>
                </a:cubicBezTo>
                <a:cubicBezTo>
                  <a:pt x="19710" y="6703"/>
                  <a:pt x="19170" y="4469"/>
                  <a:pt x="18090" y="2979"/>
                </a:cubicBezTo>
                <a:cubicBezTo>
                  <a:pt x="17280" y="1862"/>
                  <a:pt x="16200" y="1117"/>
                  <a:pt x="15120" y="1117"/>
                </a:cubicBezTo>
                <a:cubicBezTo>
                  <a:pt x="14040" y="1117"/>
                  <a:pt x="12960" y="1862"/>
                  <a:pt x="12150" y="2979"/>
                </a:cubicBezTo>
                <a:cubicBezTo>
                  <a:pt x="11070" y="4469"/>
                  <a:pt x="11070" y="4469"/>
                  <a:pt x="11070" y="4469"/>
                </a:cubicBezTo>
                <a:cubicBezTo>
                  <a:pt x="11070" y="4841"/>
                  <a:pt x="10800" y="4841"/>
                  <a:pt x="10530" y="4469"/>
                </a:cubicBezTo>
                <a:cubicBezTo>
                  <a:pt x="9450" y="2979"/>
                  <a:pt x="9450" y="2979"/>
                  <a:pt x="9450" y="2979"/>
                </a:cubicBezTo>
                <a:cubicBezTo>
                  <a:pt x="8640" y="1862"/>
                  <a:pt x="7560" y="1117"/>
                  <a:pt x="6480" y="1117"/>
                </a:cubicBezTo>
                <a:cubicBezTo>
                  <a:pt x="5400" y="1117"/>
                  <a:pt x="4320" y="1862"/>
                  <a:pt x="3510" y="2979"/>
                </a:cubicBezTo>
                <a:cubicBezTo>
                  <a:pt x="2430" y="4469"/>
                  <a:pt x="1890" y="6703"/>
                  <a:pt x="2430" y="8566"/>
                </a:cubicBezTo>
                <a:close/>
                <a:moveTo>
                  <a:pt x="18900" y="10055"/>
                </a:moveTo>
                <a:cubicBezTo>
                  <a:pt x="17280" y="10055"/>
                  <a:pt x="17280" y="10055"/>
                  <a:pt x="17280" y="10055"/>
                </a:cubicBezTo>
                <a:cubicBezTo>
                  <a:pt x="15930" y="13407"/>
                  <a:pt x="15930" y="13407"/>
                  <a:pt x="15930" y="13407"/>
                </a:cubicBezTo>
                <a:cubicBezTo>
                  <a:pt x="15930" y="13407"/>
                  <a:pt x="15660" y="13779"/>
                  <a:pt x="15660" y="13779"/>
                </a:cubicBezTo>
                <a:cubicBezTo>
                  <a:pt x="15390" y="13779"/>
                  <a:pt x="15120" y="13407"/>
                  <a:pt x="15120" y="13407"/>
                </a:cubicBezTo>
                <a:cubicBezTo>
                  <a:pt x="13500" y="8566"/>
                  <a:pt x="13500" y="8566"/>
                  <a:pt x="13500" y="8566"/>
                </a:cubicBezTo>
                <a:cubicBezTo>
                  <a:pt x="11880" y="13407"/>
                  <a:pt x="11880" y="13407"/>
                  <a:pt x="11880" y="13407"/>
                </a:cubicBezTo>
                <a:cubicBezTo>
                  <a:pt x="11610" y="13407"/>
                  <a:pt x="11610" y="13779"/>
                  <a:pt x="11340" y="13779"/>
                </a:cubicBezTo>
                <a:cubicBezTo>
                  <a:pt x="11340" y="13779"/>
                  <a:pt x="11340" y="13779"/>
                  <a:pt x="11340" y="13779"/>
                </a:cubicBezTo>
                <a:cubicBezTo>
                  <a:pt x="11070" y="13779"/>
                  <a:pt x="10800" y="13407"/>
                  <a:pt x="10800" y="13407"/>
                </a:cubicBezTo>
                <a:cubicBezTo>
                  <a:pt x="8100" y="6331"/>
                  <a:pt x="8100" y="6331"/>
                  <a:pt x="8100" y="6331"/>
                </a:cubicBezTo>
                <a:cubicBezTo>
                  <a:pt x="6480" y="9683"/>
                  <a:pt x="6480" y="9683"/>
                  <a:pt x="6480" y="9683"/>
                </a:cubicBezTo>
                <a:cubicBezTo>
                  <a:pt x="6480" y="10055"/>
                  <a:pt x="6210" y="10055"/>
                  <a:pt x="6210" y="10055"/>
                </a:cubicBezTo>
                <a:cubicBezTo>
                  <a:pt x="4860" y="10055"/>
                  <a:pt x="4860" y="10055"/>
                  <a:pt x="4860" y="10055"/>
                </a:cubicBezTo>
                <a:cubicBezTo>
                  <a:pt x="8100" y="14524"/>
                  <a:pt x="8100" y="14524"/>
                  <a:pt x="8100" y="14524"/>
                </a:cubicBezTo>
                <a:cubicBezTo>
                  <a:pt x="8100" y="14897"/>
                  <a:pt x="8100" y="14897"/>
                  <a:pt x="8100" y="15269"/>
                </a:cubicBezTo>
                <a:cubicBezTo>
                  <a:pt x="8100" y="15269"/>
                  <a:pt x="8100" y="15269"/>
                  <a:pt x="7830" y="15269"/>
                </a:cubicBezTo>
                <a:cubicBezTo>
                  <a:pt x="7830" y="15269"/>
                  <a:pt x="7830" y="15269"/>
                  <a:pt x="7830" y="15269"/>
                </a:cubicBezTo>
                <a:cubicBezTo>
                  <a:pt x="4050" y="10055"/>
                  <a:pt x="4050" y="10055"/>
                  <a:pt x="4050" y="10055"/>
                </a:cubicBezTo>
                <a:cubicBezTo>
                  <a:pt x="2970" y="10055"/>
                  <a:pt x="2970" y="10055"/>
                  <a:pt x="2970" y="10055"/>
                </a:cubicBezTo>
                <a:cubicBezTo>
                  <a:pt x="2970" y="10428"/>
                  <a:pt x="3240" y="10800"/>
                  <a:pt x="3510" y="11172"/>
                </a:cubicBezTo>
                <a:cubicBezTo>
                  <a:pt x="3510" y="11172"/>
                  <a:pt x="3510" y="11172"/>
                  <a:pt x="3510" y="11172"/>
                </a:cubicBezTo>
                <a:cubicBezTo>
                  <a:pt x="9720" y="20110"/>
                  <a:pt x="9720" y="20110"/>
                  <a:pt x="9720" y="20110"/>
                </a:cubicBezTo>
                <a:cubicBezTo>
                  <a:pt x="10260" y="20855"/>
                  <a:pt x="11340" y="20855"/>
                  <a:pt x="11880" y="20110"/>
                </a:cubicBezTo>
                <a:cubicBezTo>
                  <a:pt x="18090" y="11172"/>
                  <a:pt x="18090" y="11172"/>
                  <a:pt x="18090" y="11172"/>
                </a:cubicBezTo>
                <a:cubicBezTo>
                  <a:pt x="18360" y="10800"/>
                  <a:pt x="18630" y="10428"/>
                  <a:pt x="18900" y="1005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42B1D30B-FB3D-4C62-87CC-0012A5BE7541}"/>
              </a:ext>
            </a:extLst>
          </p:cNvPr>
          <p:cNvSpPr/>
          <p:nvPr/>
        </p:nvSpPr>
        <p:spPr>
          <a:xfrm>
            <a:off x="4349308" y="3393618"/>
            <a:ext cx="319058" cy="3282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2" h="21600" extrusionOk="0">
                <a:moveTo>
                  <a:pt x="20992" y="10660"/>
                </a:moveTo>
                <a:cubicBezTo>
                  <a:pt x="20992" y="8696"/>
                  <a:pt x="20452" y="6732"/>
                  <a:pt x="19372" y="5049"/>
                </a:cubicBezTo>
                <a:cubicBezTo>
                  <a:pt x="19642" y="4769"/>
                  <a:pt x="19642" y="4208"/>
                  <a:pt x="19372" y="3927"/>
                </a:cubicBezTo>
                <a:cubicBezTo>
                  <a:pt x="18832" y="3086"/>
                  <a:pt x="18832" y="3086"/>
                  <a:pt x="18832" y="3086"/>
                </a:cubicBezTo>
                <a:cubicBezTo>
                  <a:pt x="18562" y="3086"/>
                  <a:pt x="18562" y="3086"/>
                  <a:pt x="18292" y="3086"/>
                </a:cubicBezTo>
                <a:cubicBezTo>
                  <a:pt x="18292" y="2805"/>
                  <a:pt x="18292" y="2525"/>
                  <a:pt x="18022" y="2244"/>
                </a:cubicBezTo>
                <a:cubicBezTo>
                  <a:pt x="17212" y="1683"/>
                  <a:pt x="17212" y="1683"/>
                  <a:pt x="17212" y="1683"/>
                </a:cubicBezTo>
                <a:cubicBezTo>
                  <a:pt x="16942" y="1683"/>
                  <a:pt x="16672" y="1683"/>
                  <a:pt x="16132" y="1683"/>
                </a:cubicBezTo>
                <a:cubicBezTo>
                  <a:pt x="14512" y="561"/>
                  <a:pt x="12622" y="0"/>
                  <a:pt x="10462" y="0"/>
                </a:cubicBezTo>
                <a:cubicBezTo>
                  <a:pt x="8572" y="0"/>
                  <a:pt x="6412" y="561"/>
                  <a:pt x="4792" y="1683"/>
                </a:cubicBezTo>
                <a:cubicBezTo>
                  <a:pt x="4522" y="1403"/>
                  <a:pt x="4252" y="1403"/>
                  <a:pt x="3712" y="1683"/>
                </a:cubicBezTo>
                <a:cubicBezTo>
                  <a:pt x="3172" y="2244"/>
                  <a:pt x="3172" y="2244"/>
                  <a:pt x="3172" y="2244"/>
                </a:cubicBezTo>
                <a:cubicBezTo>
                  <a:pt x="2902" y="2244"/>
                  <a:pt x="2902" y="2525"/>
                  <a:pt x="2902" y="2805"/>
                </a:cubicBezTo>
                <a:cubicBezTo>
                  <a:pt x="2632" y="2805"/>
                  <a:pt x="2362" y="2805"/>
                  <a:pt x="2362" y="3086"/>
                </a:cubicBezTo>
                <a:cubicBezTo>
                  <a:pt x="1822" y="3647"/>
                  <a:pt x="1822" y="3647"/>
                  <a:pt x="1822" y="3647"/>
                </a:cubicBezTo>
                <a:cubicBezTo>
                  <a:pt x="1552" y="4208"/>
                  <a:pt x="1552" y="4488"/>
                  <a:pt x="1822" y="4769"/>
                </a:cubicBezTo>
                <a:cubicBezTo>
                  <a:pt x="-608" y="8416"/>
                  <a:pt x="-608" y="13184"/>
                  <a:pt x="1822" y="16831"/>
                </a:cubicBezTo>
                <a:cubicBezTo>
                  <a:pt x="1552" y="17112"/>
                  <a:pt x="1552" y="17392"/>
                  <a:pt x="1822" y="17953"/>
                </a:cubicBezTo>
                <a:cubicBezTo>
                  <a:pt x="2362" y="18514"/>
                  <a:pt x="2362" y="18514"/>
                  <a:pt x="2362" y="18514"/>
                </a:cubicBezTo>
                <a:cubicBezTo>
                  <a:pt x="2632" y="18795"/>
                  <a:pt x="2632" y="18795"/>
                  <a:pt x="2902" y="18795"/>
                </a:cubicBezTo>
                <a:cubicBezTo>
                  <a:pt x="2902" y="19075"/>
                  <a:pt x="2902" y="19356"/>
                  <a:pt x="3172" y="19356"/>
                </a:cubicBezTo>
                <a:cubicBezTo>
                  <a:pt x="3982" y="19917"/>
                  <a:pt x="3982" y="19917"/>
                  <a:pt x="3982" y="19917"/>
                </a:cubicBezTo>
                <a:cubicBezTo>
                  <a:pt x="3982" y="20197"/>
                  <a:pt x="4252" y="20197"/>
                  <a:pt x="4522" y="20197"/>
                </a:cubicBezTo>
                <a:cubicBezTo>
                  <a:pt x="4792" y="20197"/>
                  <a:pt x="4792" y="20197"/>
                  <a:pt x="5062" y="19917"/>
                </a:cubicBezTo>
                <a:cubicBezTo>
                  <a:pt x="6682" y="21039"/>
                  <a:pt x="8572" y="21600"/>
                  <a:pt x="10462" y="21600"/>
                </a:cubicBezTo>
                <a:cubicBezTo>
                  <a:pt x="12622" y="21600"/>
                  <a:pt x="14512" y="21039"/>
                  <a:pt x="16132" y="19917"/>
                </a:cubicBezTo>
                <a:cubicBezTo>
                  <a:pt x="16402" y="19917"/>
                  <a:pt x="16402" y="19917"/>
                  <a:pt x="16672" y="19917"/>
                </a:cubicBezTo>
                <a:cubicBezTo>
                  <a:pt x="16942" y="19917"/>
                  <a:pt x="16942" y="19917"/>
                  <a:pt x="17212" y="19917"/>
                </a:cubicBezTo>
                <a:cubicBezTo>
                  <a:pt x="18022" y="19356"/>
                  <a:pt x="18022" y="19356"/>
                  <a:pt x="18022" y="19356"/>
                </a:cubicBezTo>
                <a:cubicBezTo>
                  <a:pt x="18022" y="19075"/>
                  <a:pt x="18292" y="18795"/>
                  <a:pt x="18292" y="18795"/>
                </a:cubicBezTo>
                <a:cubicBezTo>
                  <a:pt x="18292" y="18795"/>
                  <a:pt x="18562" y="18514"/>
                  <a:pt x="18832" y="18514"/>
                </a:cubicBezTo>
                <a:cubicBezTo>
                  <a:pt x="19372" y="17673"/>
                  <a:pt x="19372" y="17673"/>
                  <a:pt x="19372" y="17673"/>
                </a:cubicBezTo>
                <a:cubicBezTo>
                  <a:pt x="19642" y="17392"/>
                  <a:pt x="19642" y="16831"/>
                  <a:pt x="19372" y="16551"/>
                </a:cubicBezTo>
                <a:cubicBezTo>
                  <a:pt x="20452" y="14868"/>
                  <a:pt x="20992" y="12904"/>
                  <a:pt x="20992" y="10660"/>
                </a:cubicBezTo>
                <a:close/>
                <a:moveTo>
                  <a:pt x="14242" y="14026"/>
                </a:moveTo>
                <a:cubicBezTo>
                  <a:pt x="14242" y="14026"/>
                  <a:pt x="14242" y="14306"/>
                  <a:pt x="14242" y="14587"/>
                </a:cubicBezTo>
                <a:cubicBezTo>
                  <a:pt x="13972" y="14587"/>
                  <a:pt x="13702" y="14587"/>
                  <a:pt x="13702" y="14587"/>
                </a:cubicBezTo>
                <a:cubicBezTo>
                  <a:pt x="12892" y="15148"/>
                  <a:pt x="12892" y="15148"/>
                  <a:pt x="12892" y="15148"/>
                </a:cubicBezTo>
                <a:cubicBezTo>
                  <a:pt x="12622" y="15148"/>
                  <a:pt x="12622" y="15429"/>
                  <a:pt x="12352" y="15709"/>
                </a:cubicBezTo>
                <a:cubicBezTo>
                  <a:pt x="12352" y="15990"/>
                  <a:pt x="12622" y="15990"/>
                  <a:pt x="12622" y="16270"/>
                </a:cubicBezTo>
                <a:cubicBezTo>
                  <a:pt x="12082" y="16551"/>
                  <a:pt x="11272" y="16551"/>
                  <a:pt x="10462" y="16551"/>
                </a:cubicBezTo>
                <a:cubicBezTo>
                  <a:pt x="9922" y="16551"/>
                  <a:pt x="9112" y="16551"/>
                  <a:pt x="8572" y="16270"/>
                </a:cubicBezTo>
                <a:cubicBezTo>
                  <a:pt x="8572" y="16270"/>
                  <a:pt x="8572" y="15990"/>
                  <a:pt x="8572" y="15709"/>
                </a:cubicBezTo>
                <a:cubicBezTo>
                  <a:pt x="8572" y="15709"/>
                  <a:pt x="8572" y="15429"/>
                  <a:pt x="8302" y="15429"/>
                </a:cubicBezTo>
                <a:cubicBezTo>
                  <a:pt x="7492" y="14868"/>
                  <a:pt x="7492" y="14868"/>
                  <a:pt x="7492" y="14868"/>
                </a:cubicBezTo>
                <a:cubicBezTo>
                  <a:pt x="7492" y="14587"/>
                  <a:pt x="7222" y="14587"/>
                  <a:pt x="6952" y="14587"/>
                </a:cubicBezTo>
                <a:cubicBezTo>
                  <a:pt x="6952" y="14587"/>
                  <a:pt x="6952" y="14306"/>
                  <a:pt x="6952" y="14026"/>
                </a:cubicBezTo>
                <a:cubicBezTo>
                  <a:pt x="6412" y="13184"/>
                  <a:pt x="6412" y="13184"/>
                  <a:pt x="6412" y="13184"/>
                </a:cubicBezTo>
                <a:cubicBezTo>
                  <a:pt x="6142" y="12904"/>
                  <a:pt x="5602" y="12904"/>
                  <a:pt x="5332" y="13184"/>
                </a:cubicBezTo>
                <a:cubicBezTo>
                  <a:pt x="5332" y="13184"/>
                  <a:pt x="5332" y="13184"/>
                  <a:pt x="5332" y="13184"/>
                </a:cubicBezTo>
                <a:cubicBezTo>
                  <a:pt x="4522" y="11782"/>
                  <a:pt x="4522" y="10099"/>
                  <a:pt x="5332" y="8416"/>
                </a:cubicBezTo>
                <a:cubicBezTo>
                  <a:pt x="5332" y="8696"/>
                  <a:pt x="5602" y="8696"/>
                  <a:pt x="5602" y="8696"/>
                </a:cubicBezTo>
                <a:cubicBezTo>
                  <a:pt x="5872" y="8696"/>
                  <a:pt x="6142" y="8416"/>
                  <a:pt x="6142" y="8416"/>
                </a:cubicBezTo>
                <a:cubicBezTo>
                  <a:pt x="6682" y="7574"/>
                  <a:pt x="6682" y="7574"/>
                  <a:pt x="6682" y="7574"/>
                </a:cubicBezTo>
                <a:cubicBezTo>
                  <a:pt x="6952" y="7294"/>
                  <a:pt x="6952" y="7013"/>
                  <a:pt x="6952" y="7013"/>
                </a:cubicBezTo>
                <a:cubicBezTo>
                  <a:pt x="6952" y="7013"/>
                  <a:pt x="7222" y="7013"/>
                  <a:pt x="7492" y="6732"/>
                </a:cubicBezTo>
                <a:cubicBezTo>
                  <a:pt x="8032" y="6171"/>
                  <a:pt x="8032" y="6171"/>
                  <a:pt x="8032" y="6171"/>
                </a:cubicBezTo>
                <a:cubicBezTo>
                  <a:pt x="8302" y="6171"/>
                  <a:pt x="8572" y="5891"/>
                  <a:pt x="8572" y="5610"/>
                </a:cubicBezTo>
                <a:cubicBezTo>
                  <a:pt x="8572" y="5610"/>
                  <a:pt x="8572" y="5330"/>
                  <a:pt x="8302" y="5330"/>
                </a:cubicBezTo>
                <a:cubicBezTo>
                  <a:pt x="9112" y="5049"/>
                  <a:pt x="9652" y="4769"/>
                  <a:pt x="10462" y="4769"/>
                </a:cubicBezTo>
                <a:cubicBezTo>
                  <a:pt x="11272" y="4769"/>
                  <a:pt x="12082" y="5049"/>
                  <a:pt x="12622" y="5330"/>
                </a:cubicBezTo>
                <a:cubicBezTo>
                  <a:pt x="12622" y="5330"/>
                  <a:pt x="12622" y="5330"/>
                  <a:pt x="12622" y="5330"/>
                </a:cubicBezTo>
                <a:cubicBezTo>
                  <a:pt x="12622" y="5610"/>
                  <a:pt x="12622" y="5891"/>
                  <a:pt x="12622" y="5891"/>
                </a:cubicBezTo>
                <a:cubicBezTo>
                  <a:pt x="12622" y="6171"/>
                  <a:pt x="12622" y="6452"/>
                  <a:pt x="12892" y="6452"/>
                </a:cubicBezTo>
                <a:cubicBezTo>
                  <a:pt x="13702" y="7013"/>
                  <a:pt x="13702" y="7013"/>
                  <a:pt x="13702" y="7013"/>
                </a:cubicBezTo>
                <a:cubicBezTo>
                  <a:pt x="13702" y="7013"/>
                  <a:pt x="13972" y="7013"/>
                  <a:pt x="14242" y="7013"/>
                </a:cubicBezTo>
                <a:cubicBezTo>
                  <a:pt x="14242" y="7013"/>
                  <a:pt x="14242" y="7013"/>
                  <a:pt x="14242" y="7013"/>
                </a:cubicBezTo>
                <a:cubicBezTo>
                  <a:pt x="14242" y="7294"/>
                  <a:pt x="14242" y="7574"/>
                  <a:pt x="14242" y="7574"/>
                </a:cubicBezTo>
                <a:cubicBezTo>
                  <a:pt x="14782" y="8416"/>
                  <a:pt x="14782" y="8416"/>
                  <a:pt x="14782" y="8416"/>
                </a:cubicBezTo>
                <a:cubicBezTo>
                  <a:pt x="15052" y="8696"/>
                  <a:pt x="15322" y="8977"/>
                  <a:pt x="15322" y="8977"/>
                </a:cubicBezTo>
                <a:cubicBezTo>
                  <a:pt x="15592" y="8977"/>
                  <a:pt x="15592" y="8977"/>
                  <a:pt x="15862" y="8696"/>
                </a:cubicBezTo>
                <a:cubicBezTo>
                  <a:pt x="16402" y="10099"/>
                  <a:pt x="16132" y="11501"/>
                  <a:pt x="15862" y="12904"/>
                </a:cubicBezTo>
                <a:cubicBezTo>
                  <a:pt x="15322" y="12623"/>
                  <a:pt x="15052" y="12904"/>
                  <a:pt x="14782" y="13184"/>
                </a:cubicBezTo>
                <a:lnTo>
                  <a:pt x="14242" y="14026"/>
                </a:lnTo>
                <a:close/>
                <a:moveTo>
                  <a:pt x="10462" y="20758"/>
                </a:moveTo>
                <a:cubicBezTo>
                  <a:pt x="8842" y="20758"/>
                  <a:pt x="6952" y="20197"/>
                  <a:pt x="5602" y="19356"/>
                </a:cubicBezTo>
                <a:cubicBezTo>
                  <a:pt x="8032" y="17112"/>
                  <a:pt x="8032" y="17112"/>
                  <a:pt x="8032" y="17112"/>
                </a:cubicBezTo>
                <a:cubicBezTo>
                  <a:pt x="8842" y="17392"/>
                  <a:pt x="9652" y="17392"/>
                  <a:pt x="10462" y="17392"/>
                </a:cubicBezTo>
                <a:cubicBezTo>
                  <a:pt x="11542" y="17392"/>
                  <a:pt x="12352" y="17392"/>
                  <a:pt x="13162" y="16831"/>
                </a:cubicBezTo>
                <a:cubicBezTo>
                  <a:pt x="15592" y="19356"/>
                  <a:pt x="15592" y="19356"/>
                  <a:pt x="15592" y="19356"/>
                </a:cubicBezTo>
                <a:cubicBezTo>
                  <a:pt x="13972" y="20197"/>
                  <a:pt x="12352" y="20758"/>
                  <a:pt x="10462" y="20758"/>
                </a:cubicBezTo>
                <a:close/>
                <a:moveTo>
                  <a:pt x="2362" y="16270"/>
                </a:moveTo>
                <a:cubicBezTo>
                  <a:pt x="472" y="12904"/>
                  <a:pt x="472" y="8696"/>
                  <a:pt x="2362" y="5610"/>
                </a:cubicBezTo>
                <a:cubicBezTo>
                  <a:pt x="4522" y="7855"/>
                  <a:pt x="4522" y="7855"/>
                  <a:pt x="4522" y="7855"/>
                </a:cubicBezTo>
                <a:cubicBezTo>
                  <a:pt x="3712" y="9818"/>
                  <a:pt x="3712" y="11782"/>
                  <a:pt x="4792" y="13745"/>
                </a:cubicBezTo>
                <a:lnTo>
                  <a:pt x="2362" y="16270"/>
                </a:lnTo>
                <a:close/>
                <a:moveTo>
                  <a:pt x="10462" y="842"/>
                </a:moveTo>
                <a:cubicBezTo>
                  <a:pt x="12352" y="842"/>
                  <a:pt x="13972" y="1403"/>
                  <a:pt x="15592" y="2244"/>
                </a:cubicBezTo>
                <a:cubicBezTo>
                  <a:pt x="13432" y="4769"/>
                  <a:pt x="13432" y="4769"/>
                  <a:pt x="13432" y="4769"/>
                </a:cubicBezTo>
                <a:cubicBezTo>
                  <a:pt x="12352" y="4208"/>
                  <a:pt x="11542" y="3927"/>
                  <a:pt x="10462" y="3927"/>
                </a:cubicBezTo>
                <a:cubicBezTo>
                  <a:pt x="9652" y="3927"/>
                  <a:pt x="8572" y="4208"/>
                  <a:pt x="7762" y="4488"/>
                </a:cubicBezTo>
                <a:cubicBezTo>
                  <a:pt x="5602" y="2244"/>
                  <a:pt x="5602" y="2244"/>
                  <a:pt x="5602" y="2244"/>
                </a:cubicBezTo>
                <a:cubicBezTo>
                  <a:pt x="6952" y="1403"/>
                  <a:pt x="8572" y="842"/>
                  <a:pt x="10462" y="842"/>
                </a:cubicBezTo>
                <a:close/>
                <a:moveTo>
                  <a:pt x="16402" y="8135"/>
                </a:moveTo>
                <a:cubicBezTo>
                  <a:pt x="18832" y="5610"/>
                  <a:pt x="18832" y="5610"/>
                  <a:pt x="18832" y="5610"/>
                </a:cubicBezTo>
                <a:cubicBezTo>
                  <a:pt x="20452" y="8977"/>
                  <a:pt x="20452" y="12904"/>
                  <a:pt x="18562" y="15990"/>
                </a:cubicBezTo>
                <a:cubicBezTo>
                  <a:pt x="16402" y="13465"/>
                  <a:pt x="16402" y="13465"/>
                  <a:pt x="16402" y="13465"/>
                </a:cubicBezTo>
                <a:cubicBezTo>
                  <a:pt x="17212" y="11782"/>
                  <a:pt x="17212" y="9818"/>
                  <a:pt x="16402" y="8135"/>
                </a:cubicBezTo>
                <a:close/>
                <a:moveTo>
                  <a:pt x="18292" y="3647"/>
                </a:moveTo>
                <a:cubicBezTo>
                  <a:pt x="18832" y="4208"/>
                  <a:pt x="18832" y="4208"/>
                  <a:pt x="18832" y="4208"/>
                </a:cubicBezTo>
                <a:cubicBezTo>
                  <a:pt x="19102" y="4488"/>
                  <a:pt x="19102" y="4769"/>
                  <a:pt x="18832" y="4769"/>
                </a:cubicBezTo>
                <a:cubicBezTo>
                  <a:pt x="15592" y="8416"/>
                  <a:pt x="15592" y="8416"/>
                  <a:pt x="15592" y="8416"/>
                </a:cubicBezTo>
                <a:cubicBezTo>
                  <a:pt x="15322" y="8416"/>
                  <a:pt x="15322" y="8416"/>
                  <a:pt x="15322" y="8135"/>
                </a:cubicBezTo>
                <a:cubicBezTo>
                  <a:pt x="14782" y="7294"/>
                  <a:pt x="14782" y="7294"/>
                  <a:pt x="14782" y="7294"/>
                </a:cubicBezTo>
                <a:cubicBezTo>
                  <a:pt x="14782" y="7294"/>
                  <a:pt x="14782" y="7013"/>
                  <a:pt x="14782" y="7013"/>
                </a:cubicBezTo>
                <a:cubicBezTo>
                  <a:pt x="18022" y="3647"/>
                  <a:pt x="18022" y="3647"/>
                  <a:pt x="18022" y="3647"/>
                </a:cubicBezTo>
                <a:cubicBezTo>
                  <a:pt x="18022" y="3647"/>
                  <a:pt x="18022" y="3366"/>
                  <a:pt x="18292" y="3366"/>
                </a:cubicBezTo>
                <a:cubicBezTo>
                  <a:pt x="18292" y="3366"/>
                  <a:pt x="18292" y="3647"/>
                  <a:pt x="18292" y="3647"/>
                </a:cubicBezTo>
                <a:close/>
                <a:moveTo>
                  <a:pt x="16672" y="2244"/>
                </a:moveTo>
                <a:cubicBezTo>
                  <a:pt x="16942" y="2244"/>
                  <a:pt x="16942" y="2244"/>
                  <a:pt x="16942" y="2244"/>
                </a:cubicBezTo>
                <a:cubicBezTo>
                  <a:pt x="17752" y="2805"/>
                  <a:pt x="17752" y="2805"/>
                  <a:pt x="17752" y="2805"/>
                </a:cubicBezTo>
                <a:cubicBezTo>
                  <a:pt x="17752" y="2805"/>
                  <a:pt x="17752" y="2805"/>
                  <a:pt x="17752" y="3086"/>
                </a:cubicBezTo>
                <a:cubicBezTo>
                  <a:pt x="17752" y="3086"/>
                  <a:pt x="17752" y="3086"/>
                  <a:pt x="17752" y="3086"/>
                </a:cubicBezTo>
                <a:cubicBezTo>
                  <a:pt x="14512" y="6452"/>
                  <a:pt x="14512" y="6452"/>
                  <a:pt x="14512" y="6452"/>
                </a:cubicBezTo>
                <a:cubicBezTo>
                  <a:pt x="14242" y="6732"/>
                  <a:pt x="14242" y="6732"/>
                  <a:pt x="13972" y="6452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6402" y="2244"/>
                  <a:pt x="16402" y="2244"/>
                  <a:pt x="16402" y="2244"/>
                </a:cubicBezTo>
                <a:cubicBezTo>
                  <a:pt x="16672" y="2244"/>
                  <a:pt x="16672" y="2244"/>
                  <a:pt x="16672" y="2244"/>
                </a:cubicBezTo>
                <a:close/>
                <a:moveTo>
                  <a:pt x="3442" y="2525"/>
                </a:moveTo>
                <a:cubicBezTo>
                  <a:pt x="4252" y="1964"/>
                  <a:pt x="4252" y="1964"/>
                  <a:pt x="4252" y="1964"/>
                </a:cubicBezTo>
                <a:cubicBezTo>
                  <a:pt x="4252" y="1964"/>
                  <a:pt x="4252" y="1964"/>
                  <a:pt x="4252" y="1964"/>
                </a:cubicBezTo>
                <a:cubicBezTo>
                  <a:pt x="4522" y="1964"/>
                  <a:pt x="4522" y="1964"/>
                  <a:pt x="4522" y="1964"/>
                </a:cubicBezTo>
                <a:cubicBezTo>
                  <a:pt x="8032" y="5610"/>
                  <a:pt x="8032" y="5610"/>
                  <a:pt x="8032" y="5610"/>
                </a:cubicBezTo>
                <a:cubicBezTo>
                  <a:pt x="8032" y="5610"/>
                  <a:pt x="8032" y="5610"/>
                  <a:pt x="8032" y="5610"/>
                </a:cubicBezTo>
                <a:cubicBezTo>
                  <a:pt x="8032" y="5610"/>
                  <a:pt x="8032" y="5610"/>
                  <a:pt x="7762" y="5891"/>
                </a:cubicBezTo>
                <a:cubicBezTo>
                  <a:pt x="6952" y="6452"/>
                  <a:pt x="6952" y="6452"/>
                  <a:pt x="6952" y="6452"/>
                </a:cubicBezTo>
                <a:cubicBezTo>
                  <a:pt x="6952" y="6452"/>
                  <a:pt x="6682" y="6452"/>
                  <a:pt x="6682" y="6171"/>
                </a:cubicBezTo>
                <a:cubicBezTo>
                  <a:pt x="3442" y="3086"/>
                  <a:pt x="3442" y="3086"/>
                  <a:pt x="3442" y="3086"/>
                </a:cubicBezTo>
                <a:cubicBezTo>
                  <a:pt x="3442" y="2805"/>
                  <a:pt x="3442" y="2805"/>
                  <a:pt x="3442" y="2805"/>
                </a:cubicBezTo>
                <a:cubicBezTo>
                  <a:pt x="3442" y="2805"/>
                  <a:pt x="3442" y="2525"/>
                  <a:pt x="3442" y="2525"/>
                </a:cubicBezTo>
                <a:close/>
                <a:moveTo>
                  <a:pt x="2092" y="4208"/>
                </a:moveTo>
                <a:cubicBezTo>
                  <a:pt x="2632" y="3366"/>
                  <a:pt x="2632" y="3366"/>
                  <a:pt x="2632" y="3366"/>
                </a:cubicBezTo>
                <a:cubicBezTo>
                  <a:pt x="2632" y="3366"/>
                  <a:pt x="2902" y="3366"/>
                  <a:pt x="2902" y="3366"/>
                </a:cubicBezTo>
                <a:cubicBezTo>
                  <a:pt x="2902" y="3366"/>
                  <a:pt x="2902" y="3366"/>
                  <a:pt x="3172" y="3366"/>
                </a:cubicBezTo>
                <a:cubicBezTo>
                  <a:pt x="6142" y="6732"/>
                  <a:pt x="6142" y="6732"/>
                  <a:pt x="6142" y="6732"/>
                </a:cubicBezTo>
                <a:cubicBezTo>
                  <a:pt x="6412" y="6732"/>
                  <a:pt x="6412" y="7013"/>
                  <a:pt x="6142" y="7294"/>
                </a:cubicBezTo>
                <a:cubicBezTo>
                  <a:pt x="5602" y="8135"/>
                  <a:pt x="5602" y="8135"/>
                  <a:pt x="5602" y="8135"/>
                </a:cubicBezTo>
                <a:cubicBezTo>
                  <a:pt x="5602" y="8135"/>
                  <a:pt x="5602" y="8135"/>
                  <a:pt x="5602" y="8135"/>
                </a:cubicBezTo>
                <a:cubicBezTo>
                  <a:pt x="2092" y="4488"/>
                  <a:pt x="2092" y="4488"/>
                  <a:pt x="2092" y="4488"/>
                </a:cubicBezTo>
                <a:cubicBezTo>
                  <a:pt x="2092" y="4488"/>
                  <a:pt x="2092" y="4208"/>
                  <a:pt x="2092" y="4208"/>
                </a:cubicBezTo>
                <a:close/>
                <a:moveTo>
                  <a:pt x="2902" y="18234"/>
                </a:moveTo>
                <a:cubicBezTo>
                  <a:pt x="2362" y="17392"/>
                  <a:pt x="2362" y="17392"/>
                  <a:pt x="2362" y="17392"/>
                </a:cubicBezTo>
                <a:cubicBezTo>
                  <a:pt x="2092" y="17392"/>
                  <a:pt x="2092" y="17112"/>
                  <a:pt x="2362" y="17112"/>
                </a:cubicBezTo>
                <a:cubicBezTo>
                  <a:pt x="5602" y="13465"/>
                  <a:pt x="5602" y="13465"/>
                  <a:pt x="5602" y="13465"/>
                </a:cubicBezTo>
                <a:cubicBezTo>
                  <a:pt x="5602" y="13465"/>
                  <a:pt x="5872" y="13465"/>
                  <a:pt x="5872" y="13465"/>
                </a:cubicBezTo>
                <a:cubicBezTo>
                  <a:pt x="5872" y="13465"/>
                  <a:pt x="5872" y="13465"/>
                  <a:pt x="5872" y="13465"/>
                </a:cubicBezTo>
                <a:cubicBezTo>
                  <a:pt x="6412" y="14306"/>
                  <a:pt x="6412" y="14306"/>
                  <a:pt x="6412" y="14306"/>
                </a:cubicBezTo>
                <a:cubicBezTo>
                  <a:pt x="6412" y="14587"/>
                  <a:pt x="6412" y="14868"/>
                  <a:pt x="6412" y="14868"/>
                </a:cubicBezTo>
                <a:cubicBezTo>
                  <a:pt x="3172" y="18234"/>
                  <a:pt x="3172" y="18234"/>
                  <a:pt x="3172" y="18234"/>
                </a:cubicBezTo>
                <a:cubicBezTo>
                  <a:pt x="3172" y="18234"/>
                  <a:pt x="2902" y="18234"/>
                  <a:pt x="2902" y="18234"/>
                </a:cubicBezTo>
                <a:close/>
                <a:moveTo>
                  <a:pt x="4252" y="19636"/>
                </a:moveTo>
                <a:cubicBezTo>
                  <a:pt x="3442" y="19075"/>
                  <a:pt x="3442" y="19075"/>
                  <a:pt x="3442" y="19075"/>
                </a:cubicBezTo>
                <a:cubicBezTo>
                  <a:pt x="3442" y="19075"/>
                  <a:pt x="3442" y="18795"/>
                  <a:pt x="3442" y="18795"/>
                </a:cubicBezTo>
                <a:cubicBezTo>
                  <a:pt x="3442" y="18795"/>
                  <a:pt x="3442" y="18795"/>
                  <a:pt x="3442" y="18514"/>
                </a:cubicBezTo>
                <a:cubicBezTo>
                  <a:pt x="6682" y="15429"/>
                  <a:pt x="6682" y="15429"/>
                  <a:pt x="6682" y="15429"/>
                </a:cubicBezTo>
                <a:cubicBezTo>
                  <a:pt x="6682" y="15148"/>
                  <a:pt x="6952" y="15148"/>
                  <a:pt x="6952" y="15148"/>
                </a:cubicBezTo>
                <a:cubicBezTo>
                  <a:pt x="6952" y="15148"/>
                  <a:pt x="7222" y="15148"/>
                  <a:pt x="7222" y="15429"/>
                </a:cubicBezTo>
                <a:cubicBezTo>
                  <a:pt x="8032" y="15709"/>
                  <a:pt x="8032" y="15709"/>
                  <a:pt x="8032" y="15709"/>
                </a:cubicBezTo>
                <a:cubicBezTo>
                  <a:pt x="8032" y="15990"/>
                  <a:pt x="8032" y="15990"/>
                  <a:pt x="8032" y="15990"/>
                </a:cubicBezTo>
                <a:cubicBezTo>
                  <a:pt x="8032" y="15990"/>
                  <a:pt x="8032" y="15990"/>
                  <a:pt x="8032" y="15990"/>
                </a:cubicBezTo>
                <a:cubicBezTo>
                  <a:pt x="4792" y="19636"/>
                  <a:pt x="4792" y="19636"/>
                  <a:pt x="4792" y="19636"/>
                </a:cubicBezTo>
                <a:cubicBezTo>
                  <a:pt x="4522" y="19636"/>
                  <a:pt x="4522" y="19636"/>
                  <a:pt x="4522" y="19636"/>
                </a:cubicBezTo>
                <a:cubicBezTo>
                  <a:pt x="4252" y="19636"/>
                  <a:pt x="4252" y="19636"/>
                  <a:pt x="4252" y="19636"/>
                </a:cubicBezTo>
                <a:close/>
                <a:moveTo>
                  <a:pt x="17482" y="18795"/>
                </a:moveTo>
                <a:cubicBezTo>
                  <a:pt x="16942" y="19356"/>
                  <a:pt x="16942" y="19356"/>
                  <a:pt x="16942" y="19356"/>
                </a:cubicBezTo>
                <a:cubicBezTo>
                  <a:pt x="16672" y="19356"/>
                  <a:pt x="16402" y="19356"/>
                  <a:pt x="16402" y="19356"/>
                </a:cubicBezTo>
                <a:cubicBezTo>
                  <a:pt x="13162" y="15990"/>
                  <a:pt x="13162" y="15990"/>
                  <a:pt x="13162" y="15990"/>
                </a:cubicBezTo>
                <a:cubicBezTo>
                  <a:pt x="13162" y="15709"/>
                  <a:pt x="12892" y="15709"/>
                  <a:pt x="12892" y="15709"/>
                </a:cubicBezTo>
                <a:cubicBezTo>
                  <a:pt x="12892" y="15709"/>
                  <a:pt x="13162" y="15709"/>
                  <a:pt x="13162" y="15709"/>
                </a:cubicBezTo>
                <a:cubicBezTo>
                  <a:pt x="13972" y="15148"/>
                  <a:pt x="13972" y="15148"/>
                  <a:pt x="13972" y="15148"/>
                </a:cubicBezTo>
                <a:cubicBezTo>
                  <a:pt x="13972" y="15148"/>
                  <a:pt x="13972" y="15148"/>
                  <a:pt x="14242" y="15148"/>
                </a:cubicBezTo>
                <a:cubicBezTo>
                  <a:pt x="14242" y="15148"/>
                  <a:pt x="14242" y="15148"/>
                  <a:pt x="14242" y="15148"/>
                </a:cubicBezTo>
                <a:cubicBezTo>
                  <a:pt x="17482" y="18514"/>
                  <a:pt x="17482" y="18514"/>
                  <a:pt x="17482" y="18514"/>
                </a:cubicBezTo>
                <a:cubicBezTo>
                  <a:pt x="17752" y="18514"/>
                  <a:pt x="17752" y="18514"/>
                  <a:pt x="17752" y="18514"/>
                </a:cubicBezTo>
                <a:cubicBezTo>
                  <a:pt x="17752" y="18795"/>
                  <a:pt x="17482" y="18795"/>
                  <a:pt x="17482" y="18795"/>
                </a:cubicBezTo>
                <a:close/>
                <a:moveTo>
                  <a:pt x="18832" y="17392"/>
                </a:moveTo>
                <a:cubicBezTo>
                  <a:pt x="18292" y="17953"/>
                  <a:pt x="18292" y="17953"/>
                  <a:pt x="18292" y="17953"/>
                </a:cubicBezTo>
                <a:cubicBezTo>
                  <a:pt x="18292" y="18234"/>
                  <a:pt x="18022" y="18234"/>
                  <a:pt x="18022" y="17953"/>
                </a:cubicBezTo>
                <a:cubicBezTo>
                  <a:pt x="14782" y="14868"/>
                  <a:pt x="14782" y="14868"/>
                  <a:pt x="14782" y="14868"/>
                </a:cubicBezTo>
                <a:cubicBezTo>
                  <a:pt x="14512" y="14587"/>
                  <a:pt x="14512" y="14306"/>
                  <a:pt x="14782" y="14306"/>
                </a:cubicBezTo>
                <a:cubicBezTo>
                  <a:pt x="15322" y="13465"/>
                  <a:pt x="15322" y="13465"/>
                  <a:pt x="15322" y="13465"/>
                </a:cubicBezTo>
                <a:cubicBezTo>
                  <a:pt x="15322" y="13465"/>
                  <a:pt x="15322" y="13184"/>
                  <a:pt x="15322" y="13184"/>
                </a:cubicBezTo>
                <a:cubicBezTo>
                  <a:pt x="15322" y="13184"/>
                  <a:pt x="15322" y="13465"/>
                  <a:pt x="15592" y="13465"/>
                </a:cubicBezTo>
                <a:cubicBezTo>
                  <a:pt x="18832" y="16831"/>
                  <a:pt x="18832" y="16831"/>
                  <a:pt x="18832" y="16831"/>
                </a:cubicBezTo>
                <a:cubicBezTo>
                  <a:pt x="18832" y="16831"/>
                  <a:pt x="18832" y="17112"/>
                  <a:pt x="18832" y="173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15B549B0-4AD3-4069-B353-B53D3E9BEBD4}"/>
              </a:ext>
            </a:extLst>
          </p:cNvPr>
          <p:cNvSpPr/>
          <p:nvPr/>
        </p:nvSpPr>
        <p:spPr>
          <a:xfrm>
            <a:off x="5122977" y="3393618"/>
            <a:ext cx="319058" cy="3282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92" h="21600" extrusionOk="0">
                <a:moveTo>
                  <a:pt x="20992" y="10660"/>
                </a:moveTo>
                <a:cubicBezTo>
                  <a:pt x="20992" y="8696"/>
                  <a:pt x="20452" y="6732"/>
                  <a:pt x="19372" y="5049"/>
                </a:cubicBezTo>
                <a:cubicBezTo>
                  <a:pt x="19642" y="4769"/>
                  <a:pt x="19642" y="4208"/>
                  <a:pt x="19372" y="3927"/>
                </a:cubicBezTo>
                <a:cubicBezTo>
                  <a:pt x="18832" y="3086"/>
                  <a:pt x="18832" y="3086"/>
                  <a:pt x="18832" y="3086"/>
                </a:cubicBezTo>
                <a:cubicBezTo>
                  <a:pt x="18562" y="3086"/>
                  <a:pt x="18562" y="3086"/>
                  <a:pt x="18292" y="3086"/>
                </a:cubicBezTo>
                <a:cubicBezTo>
                  <a:pt x="18292" y="2805"/>
                  <a:pt x="18292" y="2525"/>
                  <a:pt x="18022" y="2244"/>
                </a:cubicBezTo>
                <a:cubicBezTo>
                  <a:pt x="17212" y="1683"/>
                  <a:pt x="17212" y="1683"/>
                  <a:pt x="17212" y="1683"/>
                </a:cubicBezTo>
                <a:cubicBezTo>
                  <a:pt x="16942" y="1683"/>
                  <a:pt x="16672" y="1683"/>
                  <a:pt x="16402" y="1683"/>
                </a:cubicBezTo>
                <a:cubicBezTo>
                  <a:pt x="14512" y="561"/>
                  <a:pt x="12622" y="0"/>
                  <a:pt x="10462" y="0"/>
                </a:cubicBezTo>
                <a:cubicBezTo>
                  <a:pt x="8572" y="0"/>
                  <a:pt x="6682" y="561"/>
                  <a:pt x="4792" y="1683"/>
                </a:cubicBezTo>
                <a:cubicBezTo>
                  <a:pt x="4522" y="1403"/>
                  <a:pt x="4252" y="1403"/>
                  <a:pt x="3712" y="1683"/>
                </a:cubicBezTo>
                <a:cubicBezTo>
                  <a:pt x="3172" y="2244"/>
                  <a:pt x="3172" y="2244"/>
                  <a:pt x="3172" y="2244"/>
                </a:cubicBezTo>
                <a:cubicBezTo>
                  <a:pt x="2902" y="2244"/>
                  <a:pt x="2902" y="2525"/>
                  <a:pt x="2902" y="2805"/>
                </a:cubicBezTo>
                <a:cubicBezTo>
                  <a:pt x="2632" y="2805"/>
                  <a:pt x="2362" y="2805"/>
                  <a:pt x="2362" y="3086"/>
                </a:cubicBezTo>
                <a:cubicBezTo>
                  <a:pt x="1822" y="3647"/>
                  <a:pt x="1822" y="3647"/>
                  <a:pt x="1822" y="3647"/>
                </a:cubicBezTo>
                <a:cubicBezTo>
                  <a:pt x="1552" y="4208"/>
                  <a:pt x="1552" y="4488"/>
                  <a:pt x="1822" y="4769"/>
                </a:cubicBezTo>
                <a:cubicBezTo>
                  <a:pt x="-608" y="8416"/>
                  <a:pt x="-608" y="13184"/>
                  <a:pt x="1822" y="16831"/>
                </a:cubicBezTo>
                <a:cubicBezTo>
                  <a:pt x="1552" y="17112"/>
                  <a:pt x="1552" y="17392"/>
                  <a:pt x="1822" y="17953"/>
                </a:cubicBezTo>
                <a:cubicBezTo>
                  <a:pt x="2362" y="18514"/>
                  <a:pt x="2362" y="18514"/>
                  <a:pt x="2362" y="18514"/>
                </a:cubicBezTo>
                <a:cubicBezTo>
                  <a:pt x="2632" y="18795"/>
                  <a:pt x="2632" y="18795"/>
                  <a:pt x="2902" y="18795"/>
                </a:cubicBezTo>
                <a:cubicBezTo>
                  <a:pt x="2902" y="19075"/>
                  <a:pt x="3172" y="19356"/>
                  <a:pt x="3172" y="19356"/>
                </a:cubicBezTo>
                <a:cubicBezTo>
                  <a:pt x="3982" y="19917"/>
                  <a:pt x="3982" y="19917"/>
                  <a:pt x="3982" y="19917"/>
                </a:cubicBezTo>
                <a:cubicBezTo>
                  <a:pt x="3982" y="20197"/>
                  <a:pt x="4252" y="20197"/>
                  <a:pt x="4522" y="20197"/>
                </a:cubicBezTo>
                <a:cubicBezTo>
                  <a:pt x="4792" y="20197"/>
                  <a:pt x="4792" y="20197"/>
                  <a:pt x="5062" y="19917"/>
                </a:cubicBezTo>
                <a:cubicBezTo>
                  <a:pt x="6682" y="21039"/>
                  <a:pt x="8572" y="21600"/>
                  <a:pt x="10462" y="21600"/>
                </a:cubicBezTo>
                <a:cubicBezTo>
                  <a:pt x="12622" y="21600"/>
                  <a:pt x="14512" y="21039"/>
                  <a:pt x="16132" y="19917"/>
                </a:cubicBezTo>
                <a:cubicBezTo>
                  <a:pt x="16402" y="19917"/>
                  <a:pt x="16402" y="19917"/>
                  <a:pt x="16672" y="19917"/>
                </a:cubicBezTo>
                <a:cubicBezTo>
                  <a:pt x="16942" y="19917"/>
                  <a:pt x="16942" y="19917"/>
                  <a:pt x="17212" y="19917"/>
                </a:cubicBezTo>
                <a:cubicBezTo>
                  <a:pt x="18022" y="19356"/>
                  <a:pt x="18022" y="19356"/>
                  <a:pt x="18022" y="19356"/>
                </a:cubicBezTo>
                <a:cubicBezTo>
                  <a:pt x="18022" y="19075"/>
                  <a:pt x="18292" y="18795"/>
                  <a:pt x="18292" y="18795"/>
                </a:cubicBezTo>
                <a:cubicBezTo>
                  <a:pt x="18292" y="18795"/>
                  <a:pt x="18562" y="18514"/>
                  <a:pt x="18832" y="18514"/>
                </a:cubicBezTo>
                <a:cubicBezTo>
                  <a:pt x="19372" y="17673"/>
                  <a:pt x="19372" y="17673"/>
                  <a:pt x="19372" y="17673"/>
                </a:cubicBezTo>
                <a:cubicBezTo>
                  <a:pt x="19642" y="17392"/>
                  <a:pt x="19642" y="16831"/>
                  <a:pt x="19372" y="16551"/>
                </a:cubicBezTo>
                <a:cubicBezTo>
                  <a:pt x="20452" y="14868"/>
                  <a:pt x="20992" y="12904"/>
                  <a:pt x="20992" y="10660"/>
                </a:cubicBezTo>
                <a:close/>
                <a:moveTo>
                  <a:pt x="16402" y="13465"/>
                </a:moveTo>
                <a:cubicBezTo>
                  <a:pt x="16402" y="13184"/>
                  <a:pt x="16672" y="12904"/>
                  <a:pt x="16672" y="12623"/>
                </a:cubicBezTo>
                <a:cubicBezTo>
                  <a:pt x="19912" y="12623"/>
                  <a:pt x="19912" y="12623"/>
                  <a:pt x="19912" y="12623"/>
                </a:cubicBezTo>
                <a:cubicBezTo>
                  <a:pt x="19642" y="13745"/>
                  <a:pt x="19372" y="14868"/>
                  <a:pt x="18562" y="15990"/>
                </a:cubicBezTo>
                <a:lnTo>
                  <a:pt x="16402" y="13465"/>
                </a:lnTo>
                <a:close/>
                <a:moveTo>
                  <a:pt x="14242" y="14026"/>
                </a:moveTo>
                <a:cubicBezTo>
                  <a:pt x="14242" y="14026"/>
                  <a:pt x="14242" y="14306"/>
                  <a:pt x="14242" y="14587"/>
                </a:cubicBezTo>
                <a:cubicBezTo>
                  <a:pt x="13972" y="14587"/>
                  <a:pt x="13702" y="14587"/>
                  <a:pt x="13702" y="14587"/>
                </a:cubicBezTo>
                <a:cubicBezTo>
                  <a:pt x="12892" y="15148"/>
                  <a:pt x="12892" y="15148"/>
                  <a:pt x="12892" y="15148"/>
                </a:cubicBezTo>
                <a:cubicBezTo>
                  <a:pt x="12622" y="15148"/>
                  <a:pt x="12622" y="15429"/>
                  <a:pt x="12622" y="15709"/>
                </a:cubicBezTo>
                <a:cubicBezTo>
                  <a:pt x="12352" y="15990"/>
                  <a:pt x="12622" y="15990"/>
                  <a:pt x="12622" y="16270"/>
                </a:cubicBezTo>
                <a:cubicBezTo>
                  <a:pt x="12082" y="16551"/>
                  <a:pt x="11272" y="16551"/>
                  <a:pt x="10462" y="16551"/>
                </a:cubicBezTo>
                <a:cubicBezTo>
                  <a:pt x="9922" y="16551"/>
                  <a:pt x="9112" y="16551"/>
                  <a:pt x="8572" y="16270"/>
                </a:cubicBezTo>
                <a:cubicBezTo>
                  <a:pt x="8572" y="16270"/>
                  <a:pt x="8842" y="15990"/>
                  <a:pt x="8572" y="15709"/>
                </a:cubicBezTo>
                <a:cubicBezTo>
                  <a:pt x="8572" y="15709"/>
                  <a:pt x="8572" y="15429"/>
                  <a:pt x="8302" y="15429"/>
                </a:cubicBezTo>
                <a:cubicBezTo>
                  <a:pt x="7492" y="14868"/>
                  <a:pt x="7492" y="14868"/>
                  <a:pt x="7492" y="14868"/>
                </a:cubicBezTo>
                <a:cubicBezTo>
                  <a:pt x="7492" y="14587"/>
                  <a:pt x="7222" y="14587"/>
                  <a:pt x="6952" y="14587"/>
                </a:cubicBezTo>
                <a:cubicBezTo>
                  <a:pt x="6952" y="14587"/>
                  <a:pt x="6952" y="14306"/>
                  <a:pt x="6952" y="14026"/>
                </a:cubicBezTo>
                <a:cubicBezTo>
                  <a:pt x="6412" y="13184"/>
                  <a:pt x="6412" y="13184"/>
                  <a:pt x="6412" y="13184"/>
                </a:cubicBezTo>
                <a:cubicBezTo>
                  <a:pt x="6142" y="12904"/>
                  <a:pt x="5602" y="12904"/>
                  <a:pt x="5332" y="13184"/>
                </a:cubicBezTo>
                <a:cubicBezTo>
                  <a:pt x="5332" y="13184"/>
                  <a:pt x="5332" y="13184"/>
                  <a:pt x="5332" y="13184"/>
                </a:cubicBezTo>
                <a:cubicBezTo>
                  <a:pt x="4522" y="11782"/>
                  <a:pt x="4522" y="10099"/>
                  <a:pt x="5332" y="8416"/>
                </a:cubicBezTo>
                <a:cubicBezTo>
                  <a:pt x="5332" y="8696"/>
                  <a:pt x="5602" y="8696"/>
                  <a:pt x="5602" y="8696"/>
                </a:cubicBezTo>
                <a:cubicBezTo>
                  <a:pt x="5872" y="8696"/>
                  <a:pt x="6142" y="8416"/>
                  <a:pt x="6142" y="8416"/>
                </a:cubicBezTo>
                <a:cubicBezTo>
                  <a:pt x="6682" y="7574"/>
                  <a:pt x="6682" y="7574"/>
                  <a:pt x="6682" y="7574"/>
                </a:cubicBezTo>
                <a:cubicBezTo>
                  <a:pt x="6952" y="7294"/>
                  <a:pt x="6952" y="7013"/>
                  <a:pt x="6952" y="7013"/>
                </a:cubicBezTo>
                <a:cubicBezTo>
                  <a:pt x="6952" y="7013"/>
                  <a:pt x="7222" y="7013"/>
                  <a:pt x="7492" y="6732"/>
                </a:cubicBezTo>
                <a:cubicBezTo>
                  <a:pt x="8302" y="6171"/>
                  <a:pt x="8302" y="6171"/>
                  <a:pt x="8302" y="6171"/>
                </a:cubicBezTo>
                <a:cubicBezTo>
                  <a:pt x="8302" y="6171"/>
                  <a:pt x="8572" y="5891"/>
                  <a:pt x="8572" y="5610"/>
                </a:cubicBezTo>
                <a:cubicBezTo>
                  <a:pt x="8572" y="5610"/>
                  <a:pt x="8572" y="5330"/>
                  <a:pt x="8302" y="5330"/>
                </a:cubicBezTo>
                <a:cubicBezTo>
                  <a:pt x="9112" y="5049"/>
                  <a:pt x="9652" y="4769"/>
                  <a:pt x="10462" y="4769"/>
                </a:cubicBezTo>
                <a:cubicBezTo>
                  <a:pt x="11272" y="4769"/>
                  <a:pt x="12082" y="5049"/>
                  <a:pt x="12892" y="5330"/>
                </a:cubicBezTo>
                <a:cubicBezTo>
                  <a:pt x="12622" y="5330"/>
                  <a:pt x="12622" y="5330"/>
                  <a:pt x="12622" y="5330"/>
                </a:cubicBezTo>
                <a:cubicBezTo>
                  <a:pt x="12622" y="5610"/>
                  <a:pt x="12622" y="5891"/>
                  <a:pt x="12622" y="5891"/>
                </a:cubicBezTo>
                <a:cubicBezTo>
                  <a:pt x="12622" y="6171"/>
                  <a:pt x="12622" y="6452"/>
                  <a:pt x="12892" y="6452"/>
                </a:cubicBezTo>
                <a:cubicBezTo>
                  <a:pt x="13702" y="7013"/>
                  <a:pt x="13702" y="7013"/>
                  <a:pt x="13702" y="7013"/>
                </a:cubicBezTo>
                <a:cubicBezTo>
                  <a:pt x="13702" y="7013"/>
                  <a:pt x="13972" y="7013"/>
                  <a:pt x="14242" y="7013"/>
                </a:cubicBezTo>
                <a:cubicBezTo>
                  <a:pt x="14242" y="7013"/>
                  <a:pt x="14242" y="7013"/>
                  <a:pt x="14242" y="7013"/>
                </a:cubicBezTo>
                <a:cubicBezTo>
                  <a:pt x="14242" y="7294"/>
                  <a:pt x="14242" y="7574"/>
                  <a:pt x="14242" y="7574"/>
                </a:cubicBezTo>
                <a:cubicBezTo>
                  <a:pt x="14782" y="8416"/>
                  <a:pt x="14782" y="8416"/>
                  <a:pt x="14782" y="8416"/>
                </a:cubicBezTo>
                <a:cubicBezTo>
                  <a:pt x="15052" y="8696"/>
                  <a:pt x="15322" y="8977"/>
                  <a:pt x="15322" y="8977"/>
                </a:cubicBezTo>
                <a:cubicBezTo>
                  <a:pt x="15592" y="8977"/>
                  <a:pt x="15592" y="8977"/>
                  <a:pt x="15862" y="8696"/>
                </a:cubicBezTo>
                <a:cubicBezTo>
                  <a:pt x="16402" y="10099"/>
                  <a:pt x="16132" y="11501"/>
                  <a:pt x="15862" y="12904"/>
                </a:cubicBezTo>
                <a:cubicBezTo>
                  <a:pt x="15322" y="12623"/>
                  <a:pt x="15052" y="12904"/>
                  <a:pt x="14782" y="13184"/>
                </a:cubicBezTo>
                <a:lnTo>
                  <a:pt x="14242" y="14026"/>
                </a:lnTo>
                <a:close/>
                <a:moveTo>
                  <a:pt x="8032" y="17112"/>
                </a:moveTo>
                <a:cubicBezTo>
                  <a:pt x="8302" y="17112"/>
                  <a:pt x="8572" y="17112"/>
                  <a:pt x="8842" y="17392"/>
                </a:cubicBezTo>
                <a:cubicBezTo>
                  <a:pt x="8842" y="20478"/>
                  <a:pt x="8842" y="20478"/>
                  <a:pt x="8842" y="20478"/>
                </a:cubicBezTo>
                <a:cubicBezTo>
                  <a:pt x="7762" y="20478"/>
                  <a:pt x="6682" y="19917"/>
                  <a:pt x="5602" y="19356"/>
                </a:cubicBezTo>
                <a:lnTo>
                  <a:pt x="8032" y="17112"/>
                </a:lnTo>
                <a:close/>
                <a:moveTo>
                  <a:pt x="12082" y="17392"/>
                </a:moveTo>
                <a:cubicBezTo>
                  <a:pt x="12622" y="17112"/>
                  <a:pt x="12892" y="17112"/>
                  <a:pt x="13162" y="16831"/>
                </a:cubicBezTo>
                <a:cubicBezTo>
                  <a:pt x="15592" y="19356"/>
                  <a:pt x="15592" y="19356"/>
                  <a:pt x="15592" y="19356"/>
                </a:cubicBezTo>
                <a:cubicBezTo>
                  <a:pt x="14512" y="19917"/>
                  <a:pt x="13432" y="20478"/>
                  <a:pt x="12082" y="20478"/>
                </a:cubicBezTo>
                <a:lnTo>
                  <a:pt x="12082" y="17392"/>
                </a:lnTo>
                <a:close/>
                <a:moveTo>
                  <a:pt x="2362" y="16270"/>
                </a:moveTo>
                <a:cubicBezTo>
                  <a:pt x="1822" y="14868"/>
                  <a:pt x="1282" y="13745"/>
                  <a:pt x="1012" y="12623"/>
                </a:cubicBezTo>
                <a:cubicBezTo>
                  <a:pt x="4252" y="12623"/>
                  <a:pt x="4252" y="12623"/>
                  <a:pt x="4252" y="12623"/>
                </a:cubicBezTo>
                <a:cubicBezTo>
                  <a:pt x="4252" y="12904"/>
                  <a:pt x="4522" y="13465"/>
                  <a:pt x="4792" y="13745"/>
                </a:cubicBezTo>
                <a:lnTo>
                  <a:pt x="2362" y="16270"/>
                </a:lnTo>
                <a:close/>
                <a:moveTo>
                  <a:pt x="4522" y="7855"/>
                </a:moveTo>
                <a:cubicBezTo>
                  <a:pt x="4522" y="8135"/>
                  <a:pt x="4252" y="8696"/>
                  <a:pt x="4252" y="8977"/>
                </a:cubicBezTo>
                <a:cubicBezTo>
                  <a:pt x="1012" y="8977"/>
                  <a:pt x="1012" y="8977"/>
                  <a:pt x="1012" y="8977"/>
                </a:cubicBezTo>
                <a:cubicBezTo>
                  <a:pt x="1282" y="7855"/>
                  <a:pt x="1552" y="6732"/>
                  <a:pt x="2362" y="5610"/>
                </a:cubicBezTo>
                <a:lnTo>
                  <a:pt x="4522" y="7855"/>
                </a:lnTo>
                <a:close/>
                <a:moveTo>
                  <a:pt x="5602" y="2244"/>
                </a:moveTo>
                <a:cubicBezTo>
                  <a:pt x="6412" y="1683"/>
                  <a:pt x="7762" y="1122"/>
                  <a:pt x="8842" y="842"/>
                </a:cubicBezTo>
                <a:cubicBezTo>
                  <a:pt x="8842" y="4208"/>
                  <a:pt x="8842" y="4208"/>
                  <a:pt x="8842" y="4208"/>
                </a:cubicBezTo>
                <a:cubicBezTo>
                  <a:pt x="8572" y="4208"/>
                  <a:pt x="8032" y="4488"/>
                  <a:pt x="7762" y="4488"/>
                </a:cubicBezTo>
                <a:lnTo>
                  <a:pt x="5602" y="2244"/>
                </a:lnTo>
                <a:close/>
                <a:moveTo>
                  <a:pt x="13432" y="4769"/>
                </a:moveTo>
                <a:cubicBezTo>
                  <a:pt x="12892" y="4488"/>
                  <a:pt x="12622" y="4208"/>
                  <a:pt x="12082" y="4208"/>
                </a:cubicBezTo>
                <a:cubicBezTo>
                  <a:pt x="12082" y="842"/>
                  <a:pt x="12082" y="842"/>
                  <a:pt x="12082" y="842"/>
                </a:cubicBezTo>
                <a:cubicBezTo>
                  <a:pt x="13432" y="1122"/>
                  <a:pt x="14512" y="1683"/>
                  <a:pt x="15592" y="2244"/>
                </a:cubicBezTo>
                <a:lnTo>
                  <a:pt x="13432" y="4769"/>
                </a:lnTo>
                <a:close/>
                <a:moveTo>
                  <a:pt x="18832" y="5610"/>
                </a:moveTo>
                <a:cubicBezTo>
                  <a:pt x="19372" y="6732"/>
                  <a:pt x="19642" y="7855"/>
                  <a:pt x="19912" y="8977"/>
                </a:cubicBezTo>
                <a:cubicBezTo>
                  <a:pt x="16672" y="8977"/>
                  <a:pt x="16672" y="8977"/>
                  <a:pt x="16672" y="8977"/>
                </a:cubicBezTo>
                <a:cubicBezTo>
                  <a:pt x="16672" y="8696"/>
                  <a:pt x="16672" y="8416"/>
                  <a:pt x="16402" y="8135"/>
                </a:cubicBezTo>
                <a:lnTo>
                  <a:pt x="18832" y="5610"/>
                </a:lnTo>
                <a:close/>
                <a:moveTo>
                  <a:pt x="18292" y="3647"/>
                </a:moveTo>
                <a:cubicBezTo>
                  <a:pt x="18832" y="4208"/>
                  <a:pt x="18832" y="4208"/>
                  <a:pt x="18832" y="4208"/>
                </a:cubicBezTo>
                <a:cubicBezTo>
                  <a:pt x="19102" y="4488"/>
                  <a:pt x="19102" y="4488"/>
                  <a:pt x="19102" y="4488"/>
                </a:cubicBezTo>
                <a:cubicBezTo>
                  <a:pt x="19102" y="4488"/>
                  <a:pt x="19102" y="4488"/>
                  <a:pt x="19102" y="4488"/>
                </a:cubicBezTo>
                <a:cubicBezTo>
                  <a:pt x="19102" y="4769"/>
                  <a:pt x="19102" y="4769"/>
                  <a:pt x="18832" y="4769"/>
                </a:cubicBezTo>
                <a:cubicBezTo>
                  <a:pt x="18562" y="5049"/>
                  <a:pt x="18562" y="5049"/>
                  <a:pt x="18562" y="5049"/>
                </a:cubicBezTo>
                <a:cubicBezTo>
                  <a:pt x="16132" y="7855"/>
                  <a:pt x="16132" y="7855"/>
                  <a:pt x="16132" y="7855"/>
                </a:cubicBezTo>
                <a:cubicBezTo>
                  <a:pt x="15592" y="8135"/>
                  <a:pt x="15592" y="8135"/>
                  <a:pt x="15592" y="8135"/>
                </a:cubicBezTo>
                <a:cubicBezTo>
                  <a:pt x="15592" y="8416"/>
                  <a:pt x="15592" y="8416"/>
                  <a:pt x="15592" y="8416"/>
                </a:cubicBezTo>
                <a:cubicBezTo>
                  <a:pt x="15322" y="8416"/>
                  <a:pt x="15322" y="8416"/>
                  <a:pt x="15322" y="8135"/>
                </a:cubicBezTo>
                <a:cubicBezTo>
                  <a:pt x="14782" y="7294"/>
                  <a:pt x="14782" y="7294"/>
                  <a:pt x="14782" y="7294"/>
                </a:cubicBezTo>
                <a:cubicBezTo>
                  <a:pt x="14782" y="7294"/>
                  <a:pt x="14782" y="7013"/>
                  <a:pt x="14782" y="7013"/>
                </a:cubicBezTo>
                <a:cubicBezTo>
                  <a:pt x="14782" y="7013"/>
                  <a:pt x="14782" y="7013"/>
                  <a:pt x="14782" y="7013"/>
                </a:cubicBezTo>
                <a:cubicBezTo>
                  <a:pt x="14782" y="7013"/>
                  <a:pt x="14782" y="7013"/>
                  <a:pt x="14782" y="7013"/>
                </a:cubicBezTo>
                <a:cubicBezTo>
                  <a:pt x="15052" y="6452"/>
                  <a:pt x="15052" y="6452"/>
                  <a:pt x="15052" y="6452"/>
                </a:cubicBezTo>
                <a:cubicBezTo>
                  <a:pt x="18022" y="3647"/>
                  <a:pt x="18022" y="3647"/>
                  <a:pt x="18022" y="3647"/>
                </a:cubicBezTo>
                <a:cubicBezTo>
                  <a:pt x="18022" y="3647"/>
                  <a:pt x="18292" y="3366"/>
                  <a:pt x="18292" y="3366"/>
                </a:cubicBezTo>
                <a:cubicBezTo>
                  <a:pt x="18292" y="3366"/>
                  <a:pt x="18292" y="3647"/>
                  <a:pt x="18292" y="3647"/>
                </a:cubicBezTo>
                <a:close/>
                <a:moveTo>
                  <a:pt x="16942" y="2244"/>
                </a:moveTo>
                <a:cubicBezTo>
                  <a:pt x="17752" y="2805"/>
                  <a:pt x="17752" y="2805"/>
                  <a:pt x="17752" y="2805"/>
                </a:cubicBezTo>
                <a:cubicBezTo>
                  <a:pt x="17752" y="2805"/>
                  <a:pt x="17752" y="2805"/>
                  <a:pt x="17752" y="3086"/>
                </a:cubicBezTo>
                <a:cubicBezTo>
                  <a:pt x="17752" y="3086"/>
                  <a:pt x="17752" y="3086"/>
                  <a:pt x="17752" y="3086"/>
                </a:cubicBezTo>
                <a:cubicBezTo>
                  <a:pt x="17752" y="3086"/>
                  <a:pt x="17752" y="3086"/>
                  <a:pt x="17752" y="3086"/>
                </a:cubicBezTo>
                <a:cubicBezTo>
                  <a:pt x="17752" y="3086"/>
                  <a:pt x="17752" y="3086"/>
                  <a:pt x="17752" y="3086"/>
                </a:cubicBezTo>
                <a:cubicBezTo>
                  <a:pt x="17482" y="3366"/>
                  <a:pt x="17482" y="3366"/>
                  <a:pt x="17482" y="3366"/>
                </a:cubicBezTo>
                <a:cubicBezTo>
                  <a:pt x="17482" y="3366"/>
                  <a:pt x="17482" y="3366"/>
                  <a:pt x="17482" y="3366"/>
                </a:cubicBezTo>
                <a:cubicBezTo>
                  <a:pt x="14512" y="6452"/>
                  <a:pt x="14512" y="6452"/>
                  <a:pt x="14512" y="6452"/>
                </a:cubicBezTo>
                <a:cubicBezTo>
                  <a:pt x="14512" y="6452"/>
                  <a:pt x="14512" y="6452"/>
                  <a:pt x="14512" y="6452"/>
                </a:cubicBezTo>
                <a:cubicBezTo>
                  <a:pt x="14512" y="6452"/>
                  <a:pt x="14512" y="6452"/>
                  <a:pt x="14512" y="6452"/>
                </a:cubicBezTo>
                <a:cubicBezTo>
                  <a:pt x="14242" y="6732"/>
                  <a:pt x="14242" y="6732"/>
                  <a:pt x="13972" y="6452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3162" y="5891"/>
                  <a:pt x="13162" y="5891"/>
                  <a:pt x="13162" y="5891"/>
                </a:cubicBezTo>
                <a:cubicBezTo>
                  <a:pt x="16402" y="2525"/>
                  <a:pt x="16402" y="2525"/>
                  <a:pt x="16402" y="2525"/>
                </a:cubicBezTo>
                <a:cubicBezTo>
                  <a:pt x="16402" y="2525"/>
                  <a:pt x="16402" y="2525"/>
                  <a:pt x="16402" y="2525"/>
                </a:cubicBezTo>
                <a:cubicBezTo>
                  <a:pt x="16402" y="2244"/>
                  <a:pt x="16402" y="2244"/>
                  <a:pt x="16402" y="2244"/>
                </a:cubicBezTo>
                <a:cubicBezTo>
                  <a:pt x="16672" y="2244"/>
                  <a:pt x="16672" y="2244"/>
                  <a:pt x="16672" y="2244"/>
                </a:cubicBezTo>
                <a:cubicBezTo>
                  <a:pt x="16672" y="2244"/>
                  <a:pt x="16942" y="2244"/>
                  <a:pt x="16942" y="2244"/>
                </a:cubicBezTo>
                <a:cubicBezTo>
                  <a:pt x="16942" y="2244"/>
                  <a:pt x="16942" y="2244"/>
                  <a:pt x="16942" y="2244"/>
                </a:cubicBezTo>
                <a:cubicBezTo>
                  <a:pt x="16942" y="2244"/>
                  <a:pt x="16942" y="2244"/>
                  <a:pt x="16942" y="2244"/>
                </a:cubicBezTo>
                <a:close/>
                <a:moveTo>
                  <a:pt x="3442" y="2525"/>
                </a:moveTo>
                <a:cubicBezTo>
                  <a:pt x="4252" y="1964"/>
                  <a:pt x="4252" y="1964"/>
                  <a:pt x="4252" y="1964"/>
                </a:cubicBezTo>
                <a:cubicBezTo>
                  <a:pt x="4252" y="1964"/>
                  <a:pt x="4252" y="1964"/>
                  <a:pt x="4252" y="1964"/>
                </a:cubicBezTo>
                <a:cubicBezTo>
                  <a:pt x="4522" y="1964"/>
                  <a:pt x="4522" y="1964"/>
                  <a:pt x="4522" y="1964"/>
                </a:cubicBezTo>
                <a:cubicBezTo>
                  <a:pt x="7492" y="5049"/>
                  <a:pt x="7492" y="5049"/>
                  <a:pt x="7492" y="5049"/>
                </a:cubicBezTo>
                <a:cubicBezTo>
                  <a:pt x="7492" y="5049"/>
                  <a:pt x="7492" y="5049"/>
                  <a:pt x="7492" y="5049"/>
                </a:cubicBezTo>
                <a:cubicBezTo>
                  <a:pt x="8032" y="5610"/>
                  <a:pt x="8032" y="5610"/>
                  <a:pt x="8032" y="5610"/>
                </a:cubicBezTo>
                <a:cubicBezTo>
                  <a:pt x="8032" y="5610"/>
                  <a:pt x="8032" y="5610"/>
                  <a:pt x="8032" y="5610"/>
                </a:cubicBezTo>
                <a:cubicBezTo>
                  <a:pt x="8032" y="5610"/>
                  <a:pt x="8032" y="5610"/>
                  <a:pt x="8032" y="5610"/>
                </a:cubicBezTo>
                <a:cubicBezTo>
                  <a:pt x="8032" y="5610"/>
                  <a:pt x="8032" y="5610"/>
                  <a:pt x="8032" y="5610"/>
                </a:cubicBezTo>
                <a:cubicBezTo>
                  <a:pt x="8032" y="5610"/>
                  <a:pt x="8032" y="5610"/>
                  <a:pt x="8032" y="5891"/>
                </a:cubicBezTo>
                <a:cubicBezTo>
                  <a:pt x="7222" y="6452"/>
                  <a:pt x="7222" y="6452"/>
                  <a:pt x="7222" y="6452"/>
                </a:cubicBezTo>
                <a:cubicBezTo>
                  <a:pt x="6952" y="6452"/>
                  <a:pt x="6682" y="6452"/>
                  <a:pt x="6682" y="6171"/>
                </a:cubicBezTo>
                <a:cubicBezTo>
                  <a:pt x="3712" y="3366"/>
                  <a:pt x="3712" y="3366"/>
                  <a:pt x="3712" y="3366"/>
                </a:cubicBezTo>
                <a:cubicBezTo>
                  <a:pt x="3712" y="3366"/>
                  <a:pt x="3712" y="3366"/>
                  <a:pt x="3712" y="3366"/>
                </a:cubicBezTo>
                <a:cubicBezTo>
                  <a:pt x="3442" y="3086"/>
                  <a:pt x="3442" y="3086"/>
                  <a:pt x="3442" y="3086"/>
                </a:cubicBezTo>
                <a:cubicBezTo>
                  <a:pt x="3442" y="2805"/>
                  <a:pt x="3442" y="2805"/>
                  <a:pt x="3442" y="2805"/>
                </a:cubicBezTo>
                <a:cubicBezTo>
                  <a:pt x="3442" y="2805"/>
                  <a:pt x="3442" y="2525"/>
                  <a:pt x="3442" y="2525"/>
                </a:cubicBezTo>
                <a:close/>
                <a:moveTo>
                  <a:pt x="2092" y="4208"/>
                </a:moveTo>
                <a:cubicBezTo>
                  <a:pt x="2632" y="3366"/>
                  <a:pt x="2632" y="3366"/>
                  <a:pt x="2632" y="3366"/>
                </a:cubicBezTo>
                <a:cubicBezTo>
                  <a:pt x="2632" y="3366"/>
                  <a:pt x="2902" y="3366"/>
                  <a:pt x="2902" y="3366"/>
                </a:cubicBezTo>
                <a:cubicBezTo>
                  <a:pt x="2902" y="3366"/>
                  <a:pt x="2902" y="3366"/>
                  <a:pt x="2902" y="3366"/>
                </a:cubicBezTo>
                <a:cubicBezTo>
                  <a:pt x="2902" y="3366"/>
                  <a:pt x="2902" y="3366"/>
                  <a:pt x="2902" y="3366"/>
                </a:cubicBezTo>
                <a:cubicBezTo>
                  <a:pt x="2902" y="3366"/>
                  <a:pt x="2902" y="3366"/>
                  <a:pt x="3172" y="3366"/>
                </a:cubicBezTo>
                <a:cubicBezTo>
                  <a:pt x="3442" y="3647"/>
                  <a:pt x="3442" y="3647"/>
                  <a:pt x="3442" y="3647"/>
                </a:cubicBezTo>
                <a:cubicBezTo>
                  <a:pt x="3442" y="3647"/>
                  <a:pt x="3442" y="3647"/>
                  <a:pt x="3442" y="3647"/>
                </a:cubicBezTo>
                <a:cubicBezTo>
                  <a:pt x="6142" y="6732"/>
                  <a:pt x="6142" y="6732"/>
                  <a:pt x="6142" y="6732"/>
                </a:cubicBezTo>
                <a:cubicBezTo>
                  <a:pt x="6412" y="6732"/>
                  <a:pt x="6142" y="6732"/>
                  <a:pt x="6412" y="6732"/>
                </a:cubicBezTo>
                <a:cubicBezTo>
                  <a:pt x="6412" y="6732"/>
                  <a:pt x="6412" y="6732"/>
                  <a:pt x="6412" y="6732"/>
                </a:cubicBezTo>
                <a:cubicBezTo>
                  <a:pt x="6412" y="7013"/>
                  <a:pt x="6412" y="7013"/>
                  <a:pt x="6142" y="7294"/>
                </a:cubicBezTo>
                <a:cubicBezTo>
                  <a:pt x="5602" y="8135"/>
                  <a:pt x="5602" y="8135"/>
                  <a:pt x="5602" y="8135"/>
                </a:cubicBezTo>
                <a:cubicBezTo>
                  <a:pt x="5602" y="8135"/>
                  <a:pt x="5602" y="8135"/>
                  <a:pt x="5602" y="8135"/>
                </a:cubicBezTo>
                <a:cubicBezTo>
                  <a:pt x="2362" y="4769"/>
                  <a:pt x="2362" y="4769"/>
                  <a:pt x="2362" y="4769"/>
                </a:cubicBezTo>
                <a:cubicBezTo>
                  <a:pt x="2362" y="4769"/>
                  <a:pt x="2362" y="4769"/>
                  <a:pt x="2362" y="4769"/>
                </a:cubicBezTo>
                <a:cubicBezTo>
                  <a:pt x="2092" y="4488"/>
                  <a:pt x="2092" y="4488"/>
                  <a:pt x="2092" y="4488"/>
                </a:cubicBezTo>
                <a:cubicBezTo>
                  <a:pt x="2092" y="4488"/>
                  <a:pt x="2092" y="4488"/>
                  <a:pt x="2092" y="4208"/>
                </a:cubicBezTo>
                <a:cubicBezTo>
                  <a:pt x="2092" y="4208"/>
                  <a:pt x="2092" y="4208"/>
                  <a:pt x="2092" y="4208"/>
                </a:cubicBezTo>
                <a:cubicBezTo>
                  <a:pt x="2092" y="4208"/>
                  <a:pt x="2092" y="4208"/>
                  <a:pt x="2092" y="4208"/>
                </a:cubicBezTo>
                <a:close/>
                <a:moveTo>
                  <a:pt x="2902" y="18234"/>
                </a:moveTo>
                <a:cubicBezTo>
                  <a:pt x="2362" y="17392"/>
                  <a:pt x="2362" y="17392"/>
                  <a:pt x="2362" y="17392"/>
                </a:cubicBezTo>
                <a:cubicBezTo>
                  <a:pt x="2362" y="17392"/>
                  <a:pt x="2362" y="17392"/>
                  <a:pt x="2362" y="17392"/>
                </a:cubicBezTo>
                <a:cubicBezTo>
                  <a:pt x="2362" y="17392"/>
                  <a:pt x="2362" y="17392"/>
                  <a:pt x="2362" y="17392"/>
                </a:cubicBezTo>
                <a:cubicBezTo>
                  <a:pt x="2092" y="17392"/>
                  <a:pt x="2092" y="17392"/>
                  <a:pt x="2092" y="17112"/>
                </a:cubicBezTo>
                <a:cubicBezTo>
                  <a:pt x="2362" y="17112"/>
                  <a:pt x="2362" y="17112"/>
                  <a:pt x="2362" y="17112"/>
                </a:cubicBezTo>
                <a:cubicBezTo>
                  <a:pt x="5062" y="14026"/>
                  <a:pt x="5062" y="14026"/>
                  <a:pt x="5062" y="14026"/>
                </a:cubicBezTo>
                <a:cubicBezTo>
                  <a:pt x="5062" y="14026"/>
                  <a:pt x="5062" y="14026"/>
                  <a:pt x="5062" y="14026"/>
                </a:cubicBezTo>
                <a:cubicBezTo>
                  <a:pt x="5602" y="13745"/>
                  <a:pt x="5602" y="13745"/>
                  <a:pt x="5602" y="13745"/>
                </a:cubicBezTo>
                <a:cubicBezTo>
                  <a:pt x="5602" y="13745"/>
                  <a:pt x="5602" y="13745"/>
                  <a:pt x="5602" y="13745"/>
                </a:cubicBezTo>
                <a:cubicBezTo>
                  <a:pt x="5602" y="13465"/>
                  <a:pt x="5602" y="13465"/>
                  <a:pt x="5602" y="13465"/>
                </a:cubicBezTo>
                <a:cubicBezTo>
                  <a:pt x="5602" y="13465"/>
                  <a:pt x="5872" y="13465"/>
                  <a:pt x="5872" y="13465"/>
                </a:cubicBezTo>
                <a:cubicBezTo>
                  <a:pt x="5872" y="13465"/>
                  <a:pt x="5872" y="13465"/>
                  <a:pt x="5872" y="13465"/>
                </a:cubicBezTo>
                <a:cubicBezTo>
                  <a:pt x="6412" y="14306"/>
                  <a:pt x="6412" y="14306"/>
                  <a:pt x="6412" y="14306"/>
                </a:cubicBezTo>
                <a:cubicBezTo>
                  <a:pt x="6412" y="14587"/>
                  <a:pt x="6412" y="14868"/>
                  <a:pt x="6412" y="14868"/>
                </a:cubicBezTo>
                <a:cubicBezTo>
                  <a:pt x="6142" y="15148"/>
                  <a:pt x="6142" y="15148"/>
                  <a:pt x="6142" y="15148"/>
                </a:cubicBezTo>
                <a:cubicBezTo>
                  <a:pt x="3442" y="17953"/>
                  <a:pt x="3442" y="17953"/>
                  <a:pt x="3442" y="17953"/>
                </a:cubicBezTo>
                <a:cubicBezTo>
                  <a:pt x="3442" y="17953"/>
                  <a:pt x="3442" y="17953"/>
                  <a:pt x="3442" y="17953"/>
                </a:cubicBezTo>
                <a:cubicBezTo>
                  <a:pt x="3172" y="18234"/>
                  <a:pt x="3172" y="18234"/>
                  <a:pt x="3172" y="18234"/>
                </a:cubicBezTo>
                <a:cubicBezTo>
                  <a:pt x="3172" y="18234"/>
                  <a:pt x="3172" y="18234"/>
                  <a:pt x="2902" y="18234"/>
                </a:cubicBezTo>
                <a:cubicBezTo>
                  <a:pt x="2902" y="18234"/>
                  <a:pt x="2902" y="18234"/>
                  <a:pt x="2902" y="18234"/>
                </a:cubicBezTo>
                <a:cubicBezTo>
                  <a:pt x="2902" y="18234"/>
                  <a:pt x="2902" y="18234"/>
                  <a:pt x="2902" y="18234"/>
                </a:cubicBezTo>
                <a:close/>
                <a:moveTo>
                  <a:pt x="4522" y="19636"/>
                </a:moveTo>
                <a:cubicBezTo>
                  <a:pt x="4252" y="19636"/>
                  <a:pt x="4252" y="19636"/>
                  <a:pt x="4252" y="19636"/>
                </a:cubicBezTo>
                <a:cubicBezTo>
                  <a:pt x="3442" y="19075"/>
                  <a:pt x="3442" y="19075"/>
                  <a:pt x="3442" y="19075"/>
                </a:cubicBezTo>
                <a:cubicBezTo>
                  <a:pt x="3442" y="19075"/>
                  <a:pt x="3442" y="18795"/>
                  <a:pt x="3442" y="18795"/>
                </a:cubicBezTo>
                <a:cubicBezTo>
                  <a:pt x="3442" y="18795"/>
                  <a:pt x="3442" y="18795"/>
                  <a:pt x="3442" y="18514"/>
                </a:cubicBezTo>
                <a:cubicBezTo>
                  <a:pt x="3712" y="18234"/>
                  <a:pt x="3712" y="18234"/>
                  <a:pt x="3712" y="18234"/>
                </a:cubicBezTo>
                <a:cubicBezTo>
                  <a:pt x="6412" y="15709"/>
                  <a:pt x="6412" y="15709"/>
                  <a:pt x="6412" y="15709"/>
                </a:cubicBezTo>
                <a:cubicBezTo>
                  <a:pt x="6682" y="15429"/>
                  <a:pt x="6682" y="15429"/>
                  <a:pt x="6682" y="15429"/>
                </a:cubicBezTo>
                <a:cubicBezTo>
                  <a:pt x="6682" y="15429"/>
                  <a:pt x="6682" y="15429"/>
                  <a:pt x="6952" y="15148"/>
                </a:cubicBezTo>
                <a:cubicBezTo>
                  <a:pt x="6952" y="15148"/>
                  <a:pt x="6952" y="15148"/>
                  <a:pt x="6952" y="15148"/>
                </a:cubicBezTo>
                <a:cubicBezTo>
                  <a:pt x="6952" y="15148"/>
                  <a:pt x="6952" y="15148"/>
                  <a:pt x="6952" y="15148"/>
                </a:cubicBezTo>
                <a:cubicBezTo>
                  <a:pt x="6952" y="15148"/>
                  <a:pt x="7222" y="15148"/>
                  <a:pt x="7222" y="15429"/>
                </a:cubicBezTo>
                <a:cubicBezTo>
                  <a:pt x="8032" y="15709"/>
                  <a:pt x="8032" y="15709"/>
                  <a:pt x="8032" y="15709"/>
                </a:cubicBezTo>
                <a:cubicBezTo>
                  <a:pt x="8032" y="15990"/>
                  <a:pt x="8032" y="15990"/>
                  <a:pt x="8032" y="15990"/>
                </a:cubicBezTo>
                <a:cubicBezTo>
                  <a:pt x="8032" y="15990"/>
                  <a:pt x="8032" y="15990"/>
                  <a:pt x="8032" y="15990"/>
                </a:cubicBezTo>
                <a:cubicBezTo>
                  <a:pt x="8032" y="15990"/>
                  <a:pt x="8032" y="15990"/>
                  <a:pt x="8032" y="15990"/>
                </a:cubicBezTo>
                <a:cubicBezTo>
                  <a:pt x="8032" y="15990"/>
                  <a:pt x="8032" y="15990"/>
                  <a:pt x="8032" y="15990"/>
                </a:cubicBezTo>
                <a:cubicBezTo>
                  <a:pt x="7762" y="16270"/>
                  <a:pt x="7762" y="16270"/>
                  <a:pt x="7762" y="16270"/>
                </a:cubicBezTo>
                <a:cubicBezTo>
                  <a:pt x="5062" y="19356"/>
                  <a:pt x="5062" y="19356"/>
                  <a:pt x="5062" y="19356"/>
                </a:cubicBezTo>
                <a:cubicBezTo>
                  <a:pt x="5062" y="19356"/>
                  <a:pt x="5062" y="19356"/>
                  <a:pt x="5062" y="19356"/>
                </a:cubicBezTo>
                <a:cubicBezTo>
                  <a:pt x="4792" y="19636"/>
                  <a:pt x="4792" y="19636"/>
                  <a:pt x="4792" y="19636"/>
                </a:cubicBezTo>
                <a:cubicBezTo>
                  <a:pt x="4792" y="19636"/>
                  <a:pt x="4522" y="19636"/>
                  <a:pt x="4522" y="19636"/>
                </a:cubicBezTo>
                <a:cubicBezTo>
                  <a:pt x="4522" y="19636"/>
                  <a:pt x="4522" y="19636"/>
                  <a:pt x="4522" y="19636"/>
                </a:cubicBezTo>
                <a:cubicBezTo>
                  <a:pt x="4522" y="19636"/>
                  <a:pt x="4522" y="19636"/>
                  <a:pt x="4522" y="19636"/>
                </a:cubicBezTo>
                <a:close/>
                <a:moveTo>
                  <a:pt x="17482" y="18795"/>
                </a:moveTo>
                <a:cubicBezTo>
                  <a:pt x="16942" y="19356"/>
                  <a:pt x="16942" y="19356"/>
                  <a:pt x="16942" y="19356"/>
                </a:cubicBezTo>
                <a:cubicBezTo>
                  <a:pt x="16942" y="19356"/>
                  <a:pt x="16672" y="19356"/>
                  <a:pt x="16672" y="19356"/>
                </a:cubicBezTo>
                <a:cubicBezTo>
                  <a:pt x="16672" y="19356"/>
                  <a:pt x="16672" y="19356"/>
                  <a:pt x="16672" y="19356"/>
                </a:cubicBezTo>
                <a:cubicBezTo>
                  <a:pt x="16402" y="19356"/>
                  <a:pt x="16402" y="19356"/>
                  <a:pt x="16402" y="19356"/>
                </a:cubicBezTo>
                <a:cubicBezTo>
                  <a:pt x="13162" y="15990"/>
                  <a:pt x="13162" y="15990"/>
                  <a:pt x="13162" y="15990"/>
                </a:cubicBezTo>
                <a:cubicBezTo>
                  <a:pt x="13162" y="15709"/>
                  <a:pt x="12892" y="15709"/>
                  <a:pt x="12892" y="15709"/>
                </a:cubicBezTo>
                <a:cubicBezTo>
                  <a:pt x="12892" y="15709"/>
                  <a:pt x="13162" y="15709"/>
                  <a:pt x="13162" y="15709"/>
                </a:cubicBezTo>
                <a:cubicBezTo>
                  <a:pt x="13972" y="15148"/>
                  <a:pt x="13972" y="15148"/>
                  <a:pt x="13972" y="15148"/>
                </a:cubicBezTo>
                <a:cubicBezTo>
                  <a:pt x="13972" y="15148"/>
                  <a:pt x="13972" y="15148"/>
                  <a:pt x="14242" y="15148"/>
                </a:cubicBezTo>
                <a:cubicBezTo>
                  <a:pt x="14242" y="15148"/>
                  <a:pt x="14242" y="15148"/>
                  <a:pt x="14512" y="15148"/>
                </a:cubicBezTo>
                <a:cubicBezTo>
                  <a:pt x="17482" y="18514"/>
                  <a:pt x="17482" y="18514"/>
                  <a:pt x="17482" y="18514"/>
                </a:cubicBezTo>
                <a:cubicBezTo>
                  <a:pt x="17752" y="18514"/>
                  <a:pt x="17752" y="18514"/>
                  <a:pt x="17752" y="18514"/>
                </a:cubicBezTo>
                <a:cubicBezTo>
                  <a:pt x="17752" y="18514"/>
                  <a:pt x="17752" y="18514"/>
                  <a:pt x="17752" y="18514"/>
                </a:cubicBezTo>
                <a:cubicBezTo>
                  <a:pt x="17752" y="18514"/>
                  <a:pt x="17752" y="18514"/>
                  <a:pt x="17752" y="18514"/>
                </a:cubicBezTo>
                <a:cubicBezTo>
                  <a:pt x="17752" y="18795"/>
                  <a:pt x="17752" y="18795"/>
                  <a:pt x="17482" y="18795"/>
                </a:cubicBezTo>
                <a:close/>
                <a:moveTo>
                  <a:pt x="18832" y="17392"/>
                </a:moveTo>
                <a:cubicBezTo>
                  <a:pt x="18292" y="17953"/>
                  <a:pt x="18292" y="17953"/>
                  <a:pt x="18292" y="17953"/>
                </a:cubicBezTo>
                <a:cubicBezTo>
                  <a:pt x="18292" y="18234"/>
                  <a:pt x="18292" y="18234"/>
                  <a:pt x="18022" y="18234"/>
                </a:cubicBezTo>
                <a:cubicBezTo>
                  <a:pt x="18022" y="18234"/>
                  <a:pt x="18022" y="18234"/>
                  <a:pt x="18022" y="18234"/>
                </a:cubicBezTo>
                <a:cubicBezTo>
                  <a:pt x="18022" y="18234"/>
                  <a:pt x="18022" y="18234"/>
                  <a:pt x="18022" y="17953"/>
                </a:cubicBezTo>
                <a:cubicBezTo>
                  <a:pt x="17752" y="17673"/>
                  <a:pt x="17752" y="17673"/>
                  <a:pt x="17752" y="17673"/>
                </a:cubicBezTo>
                <a:cubicBezTo>
                  <a:pt x="17752" y="17673"/>
                  <a:pt x="17752" y="17673"/>
                  <a:pt x="17752" y="17673"/>
                </a:cubicBezTo>
                <a:cubicBezTo>
                  <a:pt x="15052" y="15148"/>
                  <a:pt x="15052" y="15148"/>
                  <a:pt x="15052" y="15148"/>
                </a:cubicBezTo>
                <a:cubicBezTo>
                  <a:pt x="15052" y="15148"/>
                  <a:pt x="15052" y="15148"/>
                  <a:pt x="15052" y="15148"/>
                </a:cubicBezTo>
                <a:cubicBezTo>
                  <a:pt x="14782" y="14868"/>
                  <a:pt x="14782" y="14868"/>
                  <a:pt x="14782" y="14868"/>
                </a:cubicBezTo>
                <a:cubicBezTo>
                  <a:pt x="14782" y="14587"/>
                  <a:pt x="14512" y="14306"/>
                  <a:pt x="14782" y="14306"/>
                </a:cubicBezTo>
                <a:cubicBezTo>
                  <a:pt x="15322" y="13465"/>
                  <a:pt x="15322" y="13465"/>
                  <a:pt x="15322" y="13465"/>
                </a:cubicBezTo>
                <a:cubicBezTo>
                  <a:pt x="15322" y="13465"/>
                  <a:pt x="15322" y="13184"/>
                  <a:pt x="15322" y="13184"/>
                </a:cubicBezTo>
                <a:cubicBezTo>
                  <a:pt x="15322" y="13184"/>
                  <a:pt x="15592" y="13465"/>
                  <a:pt x="15592" y="13465"/>
                </a:cubicBezTo>
                <a:cubicBezTo>
                  <a:pt x="15592" y="13465"/>
                  <a:pt x="15592" y="13465"/>
                  <a:pt x="15592" y="13465"/>
                </a:cubicBezTo>
                <a:cubicBezTo>
                  <a:pt x="15592" y="13465"/>
                  <a:pt x="15592" y="13465"/>
                  <a:pt x="15592" y="13465"/>
                </a:cubicBezTo>
                <a:cubicBezTo>
                  <a:pt x="15862" y="13745"/>
                  <a:pt x="15862" y="13745"/>
                  <a:pt x="15862" y="13745"/>
                </a:cubicBezTo>
                <a:cubicBezTo>
                  <a:pt x="15862" y="13745"/>
                  <a:pt x="15862" y="13745"/>
                  <a:pt x="15862" y="13745"/>
                </a:cubicBezTo>
                <a:cubicBezTo>
                  <a:pt x="18832" y="16831"/>
                  <a:pt x="18832" y="16831"/>
                  <a:pt x="18832" y="16831"/>
                </a:cubicBezTo>
                <a:cubicBezTo>
                  <a:pt x="18832" y="16831"/>
                  <a:pt x="18832" y="17112"/>
                  <a:pt x="18832" y="17112"/>
                </a:cubicBezTo>
                <a:cubicBezTo>
                  <a:pt x="18832" y="17112"/>
                  <a:pt x="18832" y="17112"/>
                  <a:pt x="18832" y="17112"/>
                </a:cubicBezTo>
                <a:cubicBezTo>
                  <a:pt x="18832" y="17112"/>
                  <a:pt x="18832" y="17392"/>
                  <a:pt x="18832" y="1739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EA95496C-8C72-436F-B767-9ABF3ACFD04D}"/>
              </a:ext>
            </a:extLst>
          </p:cNvPr>
          <p:cNvSpPr/>
          <p:nvPr/>
        </p:nvSpPr>
        <p:spPr>
          <a:xfrm>
            <a:off x="8267751" y="3393618"/>
            <a:ext cx="307011" cy="2613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41" y="3895"/>
                </a:moveTo>
                <a:cubicBezTo>
                  <a:pt x="19849" y="3895"/>
                  <a:pt x="19849" y="3895"/>
                  <a:pt x="19849" y="3895"/>
                </a:cubicBezTo>
                <a:cubicBezTo>
                  <a:pt x="19849" y="3187"/>
                  <a:pt x="19265" y="2479"/>
                  <a:pt x="18389" y="2479"/>
                </a:cubicBezTo>
                <a:cubicBezTo>
                  <a:pt x="17805" y="2479"/>
                  <a:pt x="17805" y="2479"/>
                  <a:pt x="17805" y="2479"/>
                </a:cubicBezTo>
                <a:cubicBezTo>
                  <a:pt x="16930" y="2479"/>
                  <a:pt x="16346" y="3187"/>
                  <a:pt x="16346" y="3895"/>
                </a:cubicBezTo>
                <a:cubicBezTo>
                  <a:pt x="15470" y="3895"/>
                  <a:pt x="15470" y="3895"/>
                  <a:pt x="15470" y="3895"/>
                </a:cubicBezTo>
                <a:cubicBezTo>
                  <a:pt x="14595" y="1416"/>
                  <a:pt x="14595" y="1416"/>
                  <a:pt x="14595" y="1416"/>
                </a:cubicBezTo>
                <a:cubicBezTo>
                  <a:pt x="14303" y="708"/>
                  <a:pt x="13427" y="0"/>
                  <a:pt x="12843" y="0"/>
                </a:cubicBezTo>
                <a:cubicBezTo>
                  <a:pt x="9049" y="0"/>
                  <a:pt x="9049" y="0"/>
                  <a:pt x="9049" y="0"/>
                </a:cubicBezTo>
                <a:cubicBezTo>
                  <a:pt x="8173" y="0"/>
                  <a:pt x="7297" y="708"/>
                  <a:pt x="7005" y="1416"/>
                </a:cubicBezTo>
                <a:cubicBezTo>
                  <a:pt x="6130" y="3895"/>
                  <a:pt x="6130" y="3895"/>
                  <a:pt x="6130" y="3895"/>
                </a:cubicBezTo>
                <a:cubicBezTo>
                  <a:pt x="1751" y="3895"/>
                  <a:pt x="1751" y="3895"/>
                  <a:pt x="1751" y="3895"/>
                </a:cubicBezTo>
                <a:cubicBezTo>
                  <a:pt x="876" y="3895"/>
                  <a:pt x="0" y="4603"/>
                  <a:pt x="0" y="6020"/>
                </a:cubicBezTo>
                <a:cubicBezTo>
                  <a:pt x="0" y="19475"/>
                  <a:pt x="0" y="19475"/>
                  <a:pt x="0" y="19475"/>
                </a:cubicBezTo>
                <a:cubicBezTo>
                  <a:pt x="0" y="20538"/>
                  <a:pt x="876" y="21600"/>
                  <a:pt x="1751" y="21600"/>
                </a:cubicBezTo>
                <a:cubicBezTo>
                  <a:pt x="20141" y="21600"/>
                  <a:pt x="20141" y="21600"/>
                  <a:pt x="20141" y="21600"/>
                </a:cubicBezTo>
                <a:cubicBezTo>
                  <a:pt x="21016" y="21600"/>
                  <a:pt x="21600" y="20538"/>
                  <a:pt x="21600" y="19475"/>
                </a:cubicBezTo>
                <a:cubicBezTo>
                  <a:pt x="21600" y="6020"/>
                  <a:pt x="21600" y="6020"/>
                  <a:pt x="21600" y="6020"/>
                </a:cubicBezTo>
                <a:cubicBezTo>
                  <a:pt x="21600" y="4603"/>
                  <a:pt x="21016" y="3895"/>
                  <a:pt x="20141" y="3895"/>
                </a:cubicBezTo>
                <a:close/>
                <a:moveTo>
                  <a:pt x="17805" y="3541"/>
                </a:moveTo>
                <a:cubicBezTo>
                  <a:pt x="18389" y="3541"/>
                  <a:pt x="18389" y="3541"/>
                  <a:pt x="18389" y="3541"/>
                </a:cubicBezTo>
                <a:cubicBezTo>
                  <a:pt x="18681" y="3541"/>
                  <a:pt x="18681" y="3895"/>
                  <a:pt x="18973" y="3895"/>
                </a:cubicBezTo>
                <a:cubicBezTo>
                  <a:pt x="17222" y="3895"/>
                  <a:pt x="17222" y="3895"/>
                  <a:pt x="17222" y="3895"/>
                </a:cubicBezTo>
                <a:cubicBezTo>
                  <a:pt x="17514" y="3895"/>
                  <a:pt x="17514" y="3541"/>
                  <a:pt x="17805" y="3541"/>
                </a:cubicBezTo>
                <a:close/>
                <a:moveTo>
                  <a:pt x="7881" y="1770"/>
                </a:moveTo>
                <a:cubicBezTo>
                  <a:pt x="7881" y="1416"/>
                  <a:pt x="8465" y="1062"/>
                  <a:pt x="9049" y="1062"/>
                </a:cubicBezTo>
                <a:cubicBezTo>
                  <a:pt x="12843" y="1062"/>
                  <a:pt x="12843" y="1062"/>
                  <a:pt x="12843" y="1062"/>
                </a:cubicBezTo>
                <a:cubicBezTo>
                  <a:pt x="13135" y="1062"/>
                  <a:pt x="13719" y="1416"/>
                  <a:pt x="14011" y="1770"/>
                </a:cubicBezTo>
                <a:cubicBezTo>
                  <a:pt x="14595" y="3895"/>
                  <a:pt x="14595" y="3895"/>
                  <a:pt x="14595" y="3895"/>
                </a:cubicBezTo>
                <a:cubicBezTo>
                  <a:pt x="7297" y="3895"/>
                  <a:pt x="7297" y="3895"/>
                  <a:pt x="7297" y="3895"/>
                </a:cubicBezTo>
                <a:lnTo>
                  <a:pt x="7881" y="1770"/>
                </a:lnTo>
                <a:close/>
                <a:moveTo>
                  <a:pt x="20724" y="19475"/>
                </a:moveTo>
                <a:cubicBezTo>
                  <a:pt x="20724" y="20184"/>
                  <a:pt x="20432" y="20538"/>
                  <a:pt x="20141" y="20538"/>
                </a:cubicBezTo>
                <a:cubicBezTo>
                  <a:pt x="1751" y="20538"/>
                  <a:pt x="1751" y="20538"/>
                  <a:pt x="1751" y="20538"/>
                </a:cubicBezTo>
                <a:cubicBezTo>
                  <a:pt x="1168" y="20538"/>
                  <a:pt x="876" y="20184"/>
                  <a:pt x="876" y="19475"/>
                </a:cubicBezTo>
                <a:cubicBezTo>
                  <a:pt x="876" y="6020"/>
                  <a:pt x="876" y="6020"/>
                  <a:pt x="876" y="6020"/>
                </a:cubicBezTo>
                <a:cubicBezTo>
                  <a:pt x="876" y="5311"/>
                  <a:pt x="1168" y="4957"/>
                  <a:pt x="1751" y="4957"/>
                </a:cubicBezTo>
                <a:cubicBezTo>
                  <a:pt x="20141" y="4957"/>
                  <a:pt x="20141" y="4957"/>
                  <a:pt x="20141" y="4957"/>
                </a:cubicBezTo>
                <a:cubicBezTo>
                  <a:pt x="20432" y="4957"/>
                  <a:pt x="20724" y="5311"/>
                  <a:pt x="20724" y="6020"/>
                </a:cubicBezTo>
                <a:lnTo>
                  <a:pt x="20724" y="19475"/>
                </a:lnTo>
                <a:close/>
                <a:moveTo>
                  <a:pt x="5254" y="18767"/>
                </a:moveTo>
                <a:cubicBezTo>
                  <a:pt x="5254" y="18767"/>
                  <a:pt x="5254" y="19121"/>
                  <a:pt x="4962" y="19121"/>
                </a:cubicBezTo>
                <a:cubicBezTo>
                  <a:pt x="3211" y="19121"/>
                  <a:pt x="3211" y="19121"/>
                  <a:pt x="3211" y="19121"/>
                </a:cubicBezTo>
                <a:cubicBezTo>
                  <a:pt x="2627" y="19121"/>
                  <a:pt x="2043" y="18413"/>
                  <a:pt x="2043" y="17351"/>
                </a:cubicBezTo>
                <a:cubicBezTo>
                  <a:pt x="2043" y="12393"/>
                  <a:pt x="2043" y="12393"/>
                  <a:pt x="2043" y="12393"/>
                </a:cubicBezTo>
                <a:cubicBezTo>
                  <a:pt x="2043" y="12039"/>
                  <a:pt x="2043" y="12039"/>
                  <a:pt x="2335" y="12039"/>
                </a:cubicBezTo>
                <a:cubicBezTo>
                  <a:pt x="2335" y="12039"/>
                  <a:pt x="2627" y="12039"/>
                  <a:pt x="2627" y="12393"/>
                </a:cubicBezTo>
                <a:cubicBezTo>
                  <a:pt x="2627" y="17351"/>
                  <a:pt x="2627" y="17351"/>
                  <a:pt x="2627" y="17351"/>
                </a:cubicBezTo>
                <a:cubicBezTo>
                  <a:pt x="2627" y="18059"/>
                  <a:pt x="2919" y="18413"/>
                  <a:pt x="3211" y="18413"/>
                </a:cubicBezTo>
                <a:cubicBezTo>
                  <a:pt x="4962" y="18413"/>
                  <a:pt x="4962" y="18413"/>
                  <a:pt x="4962" y="18413"/>
                </a:cubicBezTo>
                <a:cubicBezTo>
                  <a:pt x="5254" y="18413"/>
                  <a:pt x="5254" y="18413"/>
                  <a:pt x="5254" y="18767"/>
                </a:cubicBezTo>
                <a:close/>
                <a:moveTo>
                  <a:pt x="7297" y="18767"/>
                </a:moveTo>
                <a:cubicBezTo>
                  <a:pt x="7297" y="18767"/>
                  <a:pt x="7297" y="19121"/>
                  <a:pt x="7005" y="19121"/>
                </a:cubicBezTo>
                <a:cubicBezTo>
                  <a:pt x="6130" y="19121"/>
                  <a:pt x="6130" y="19121"/>
                  <a:pt x="6130" y="19121"/>
                </a:cubicBezTo>
                <a:cubicBezTo>
                  <a:pt x="6130" y="19121"/>
                  <a:pt x="5838" y="18767"/>
                  <a:pt x="5838" y="18767"/>
                </a:cubicBezTo>
                <a:cubicBezTo>
                  <a:pt x="5838" y="18413"/>
                  <a:pt x="6130" y="18413"/>
                  <a:pt x="6130" y="18413"/>
                </a:cubicBezTo>
                <a:cubicBezTo>
                  <a:pt x="7005" y="18413"/>
                  <a:pt x="7005" y="18413"/>
                  <a:pt x="7005" y="18413"/>
                </a:cubicBezTo>
                <a:cubicBezTo>
                  <a:pt x="7297" y="18413"/>
                  <a:pt x="7297" y="18413"/>
                  <a:pt x="7297" y="18767"/>
                </a:cubicBezTo>
                <a:close/>
                <a:moveTo>
                  <a:pt x="10800" y="6020"/>
                </a:moveTo>
                <a:cubicBezTo>
                  <a:pt x="8173" y="6020"/>
                  <a:pt x="6130" y="8498"/>
                  <a:pt x="6130" y="11685"/>
                </a:cubicBezTo>
                <a:cubicBezTo>
                  <a:pt x="6130" y="14872"/>
                  <a:pt x="8173" y="17351"/>
                  <a:pt x="10800" y="17351"/>
                </a:cubicBezTo>
                <a:cubicBezTo>
                  <a:pt x="13427" y="17351"/>
                  <a:pt x="15470" y="14872"/>
                  <a:pt x="15470" y="11685"/>
                </a:cubicBezTo>
                <a:cubicBezTo>
                  <a:pt x="15470" y="8498"/>
                  <a:pt x="13427" y="6020"/>
                  <a:pt x="10800" y="6020"/>
                </a:cubicBezTo>
                <a:close/>
                <a:moveTo>
                  <a:pt x="10800" y="15934"/>
                </a:moveTo>
                <a:cubicBezTo>
                  <a:pt x="9049" y="15934"/>
                  <a:pt x="7297" y="13810"/>
                  <a:pt x="7297" y="11685"/>
                </a:cubicBezTo>
                <a:cubicBezTo>
                  <a:pt x="7297" y="9207"/>
                  <a:pt x="9049" y="7436"/>
                  <a:pt x="10800" y="7436"/>
                </a:cubicBezTo>
                <a:cubicBezTo>
                  <a:pt x="12843" y="7436"/>
                  <a:pt x="14303" y="9207"/>
                  <a:pt x="14303" y="11685"/>
                </a:cubicBezTo>
                <a:cubicBezTo>
                  <a:pt x="14303" y="13810"/>
                  <a:pt x="12843" y="15934"/>
                  <a:pt x="10800" y="15934"/>
                </a:cubicBezTo>
                <a:close/>
                <a:moveTo>
                  <a:pt x="11092" y="8144"/>
                </a:moveTo>
                <a:cubicBezTo>
                  <a:pt x="11092" y="8498"/>
                  <a:pt x="11092" y="8498"/>
                  <a:pt x="10800" y="8498"/>
                </a:cubicBezTo>
                <a:cubicBezTo>
                  <a:pt x="9341" y="8498"/>
                  <a:pt x="8465" y="9915"/>
                  <a:pt x="8465" y="11685"/>
                </a:cubicBezTo>
                <a:cubicBezTo>
                  <a:pt x="8465" y="11685"/>
                  <a:pt x="8173" y="12039"/>
                  <a:pt x="8173" y="12039"/>
                </a:cubicBezTo>
                <a:cubicBezTo>
                  <a:pt x="7881" y="12039"/>
                  <a:pt x="7881" y="11685"/>
                  <a:pt x="7881" y="11685"/>
                </a:cubicBezTo>
                <a:cubicBezTo>
                  <a:pt x="7881" y="9561"/>
                  <a:pt x="9049" y="7790"/>
                  <a:pt x="10800" y="7790"/>
                </a:cubicBezTo>
                <a:cubicBezTo>
                  <a:pt x="11092" y="7790"/>
                  <a:pt x="11092" y="8144"/>
                  <a:pt x="11092" y="814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1C7C51B1-8EEC-4955-A4A6-AE2C292EEE7A}"/>
              </a:ext>
            </a:extLst>
          </p:cNvPr>
          <p:cNvSpPr/>
          <p:nvPr/>
        </p:nvSpPr>
        <p:spPr>
          <a:xfrm>
            <a:off x="10446080" y="3383589"/>
            <a:ext cx="310519" cy="2801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036" extrusionOk="0">
                <a:moveTo>
                  <a:pt x="21600" y="14911"/>
                </a:moveTo>
                <a:cubicBezTo>
                  <a:pt x="21600" y="12976"/>
                  <a:pt x="21024" y="11042"/>
                  <a:pt x="19872" y="10720"/>
                </a:cubicBezTo>
                <a:cubicBezTo>
                  <a:pt x="19872" y="10720"/>
                  <a:pt x="19872" y="10720"/>
                  <a:pt x="19872" y="10720"/>
                </a:cubicBezTo>
                <a:cubicBezTo>
                  <a:pt x="19296" y="10720"/>
                  <a:pt x="19296" y="10720"/>
                  <a:pt x="19296" y="10720"/>
                </a:cubicBezTo>
                <a:cubicBezTo>
                  <a:pt x="19296" y="10075"/>
                  <a:pt x="19296" y="10075"/>
                  <a:pt x="19296" y="10075"/>
                </a:cubicBezTo>
                <a:cubicBezTo>
                  <a:pt x="19296" y="6851"/>
                  <a:pt x="18144" y="4272"/>
                  <a:pt x="16128" y="2660"/>
                </a:cubicBezTo>
                <a:cubicBezTo>
                  <a:pt x="16128" y="2015"/>
                  <a:pt x="15840" y="1693"/>
                  <a:pt x="15552" y="1693"/>
                </a:cubicBezTo>
                <a:cubicBezTo>
                  <a:pt x="12672" y="-564"/>
                  <a:pt x="8928" y="-564"/>
                  <a:pt x="6048" y="1693"/>
                </a:cubicBezTo>
                <a:cubicBezTo>
                  <a:pt x="5760" y="1693"/>
                  <a:pt x="5472" y="2015"/>
                  <a:pt x="5472" y="2660"/>
                </a:cubicBezTo>
                <a:cubicBezTo>
                  <a:pt x="3456" y="4272"/>
                  <a:pt x="2304" y="6851"/>
                  <a:pt x="2304" y="10075"/>
                </a:cubicBezTo>
                <a:cubicBezTo>
                  <a:pt x="2304" y="10720"/>
                  <a:pt x="2304" y="10720"/>
                  <a:pt x="2304" y="10720"/>
                </a:cubicBezTo>
                <a:cubicBezTo>
                  <a:pt x="1728" y="10720"/>
                  <a:pt x="1728" y="10720"/>
                  <a:pt x="1728" y="10720"/>
                </a:cubicBezTo>
                <a:cubicBezTo>
                  <a:pt x="1728" y="10720"/>
                  <a:pt x="1728" y="10720"/>
                  <a:pt x="1728" y="10720"/>
                </a:cubicBezTo>
                <a:cubicBezTo>
                  <a:pt x="576" y="11042"/>
                  <a:pt x="0" y="12976"/>
                  <a:pt x="0" y="14911"/>
                </a:cubicBezTo>
                <a:cubicBezTo>
                  <a:pt x="0" y="16845"/>
                  <a:pt x="576" y="18779"/>
                  <a:pt x="1728" y="19102"/>
                </a:cubicBezTo>
                <a:cubicBezTo>
                  <a:pt x="1728" y="19102"/>
                  <a:pt x="1728" y="19102"/>
                  <a:pt x="1728" y="19102"/>
                </a:cubicBezTo>
                <a:cubicBezTo>
                  <a:pt x="4320" y="19102"/>
                  <a:pt x="4320" y="19102"/>
                  <a:pt x="4320" y="19102"/>
                </a:cubicBezTo>
                <a:cubicBezTo>
                  <a:pt x="4608" y="19102"/>
                  <a:pt x="4896" y="18779"/>
                  <a:pt x="4896" y="18457"/>
                </a:cubicBezTo>
                <a:cubicBezTo>
                  <a:pt x="4896" y="11364"/>
                  <a:pt x="4896" y="11364"/>
                  <a:pt x="4896" y="11364"/>
                </a:cubicBezTo>
                <a:cubicBezTo>
                  <a:pt x="4896" y="11042"/>
                  <a:pt x="4608" y="10720"/>
                  <a:pt x="4320" y="10720"/>
                </a:cubicBezTo>
                <a:cubicBezTo>
                  <a:pt x="3456" y="10720"/>
                  <a:pt x="3456" y="10720"/>
                  <a:pt x="3456" y="10720"/>
                </a:cubicBezTo>
                <a:cubicBezTo>
                  <a:pt x="3456" y="10075"/>
                  <a:pt x="3456" y="10075"/>
                  <a:pt x="3456" y="10075"/>
                </a:cubicBezTo>
                <a:cubicBezTo>
                  <a:pt x="3456" y="7496"/>
                  <a:pt x="4608" y="5239"/>
                  <a:pt x="6336" y="3627"/>
                </a:cubicBezTo>
                <a:cubicBezTo>
                  <a:pt x="6336" y="3627"/>
                  <a:pt x="6336" y="3627"/>
                  <a:pt x="6624" y="3627"/>
                </a:cubicBezTo>
                <a:cubicBezTo>
                  <a:pt x="6624" y="3627"/>
                  <a:pt x="6912" y="3627"/>
                  <a:pt x="7200" y="3627"/>
                </a:cubicBezTo>
                <a:cubicBezTo>
                  <a:pt x="9216" y="2015"/>
                  <a:pt x="12384" y="2015"/>
                  <a:pt x="14400" y="3627"/>
                </a:cubicBezTo>
                <a:cubicBezTo>
                  <a:pt x="14688" y="3627"/>
                  <a:pt x="14976" y="3627"/>
                  <a:pt x="15264" y="3627"/>
                </a:cubicBezTo>
                <a:cubicBezTo>
                  <a:pt x="16992" y="5239"/>
                  <a:pt x="18144" y="7496"/>
                  <a:pt x="18144" y="10075"/>
                </a:cubicBezTo>
                <a:cubicBezTo>
                  <a:pt x="18144" y="10720"/>
                  <a:pt x="18144" y="10720"/>
                  <a:pt x="18144" y="10720"/>
                </a:cubicBezTo>
                <a:cubicBezTo>
                  <a:pt x="17280" y="10720"/>
                  <a:pt x="17280" y="10720"/>
                  <a:pt x="17280" y="10720"/>
                </a:cubicBezTo>
                <a:cubicBezTo>
                  <a:pt x="16992" y="10720"/>
                  <a:pt x="16704" y="11042"/>
                  <a:pt x="16704" y="11364"/>
                </a:cubicBezTo>
                <a:cubicBezTo>
                  <a:pt x="16704" y="18135"/>
                  <a:pt x="16704" y="18135"/>
                  <a:pt x="16704" y="18135"/>
                </a:cubicBezTo>
                <a:cubicBezTo>
                  <a:pt x="14112" y="20069"/>
                  <a:pt x="14112" y="20069"/>
                  <a:pt x="14112" y="20069"/>
                </a:cubicBezTo>
                <a:cubicBezTo>
                  <a:pt x="12960" y="20069"/>
                  <a:pt x="12960" y="20069"/>
                  <a:pt x="12960" y="20069"/>
                </a:cubicBezTo>
                <a:cubicBezTo>
                  <a:pt x="12960" y="19424"/>
                  <a:pt x="12960" y="19424"/>
                  <a:pt x="12960" y="19424"/>
                </a:cubicBezTo>
                <a:cubicBezTo>
                  <a:pt x="12960" y="19102"/>
                  <a:pt x="12672" y="18779"/>
                  <a:pt x="12384" y="18779"/>
                </a:cubicBezTo>
                <a:cubicBezTo>
                  <a:pt x="10368" y="18779"/>
                  <a:pt x="10368" y="18779"/>
                  <a:pt x="10368" y="18779"/>
                </a:cubicBezTo>
                <a:cubicBezTo>
                  <a:pt x="10368" y="18779"/>
                  <a:pt x="10080" y="19102"/>
                  <a:pt x="10080" y="19424"/>
                </a:cubicBezTo>
                <a:cubicBezTo>
                  <a:pt x="10080" y="20391"/>
                  <a:pt x="10080" y="20391"/>
                  <a:pt x="10080" y="20391"/>
                </a:cubicBezTo>
                <a:cubicBezTo>
                  <a:pt x="10080" y="20714"/>
                  <a:pt x="10368" y="21036"/>
                  <a:pt x="10368" y="21036"/>
                </a:cubicBezTo>
                <a:cubicBezTo>
                  <a:pt x="12384" y="21036"/>
                  <a:pt x="12384" y="21036"/>
                  <a:pt x="12384" y="21036"/>
                </a:cubicBezTo>
                <a:cubicBezTo>
                  <a:pt x="14112" y="21036"/>
                  <a:pt x="14112" y="21036"/>
                  <a:pt x="14112" y="21036"/>
                </a:cubicBezTo>
                <a:cubicBezTo>
                  <a:pt x="14112" y="21036"/>
                  <a:pt x="14400" y="21036"/>
                  <a:pt x="14400" y="21036"/>
                </a:cubicBezTo>
                <a:cubicBezTo>
                  <a:pt x="16992" y="19102"/>
                  <a:pt x="16992" y="19102"/>
                  <a:pt x="16992" y="19102"/>
                </a:cubicBezTo>
                <a:cubicBezTo>
                  <a:pt x="16992" y="19102"/>
                  <a:pt x="16992" y="19102"/>
                  <a:pt x="17280" y="19102"/>
                </a:cubicBezTo>
                <a:cubicBezTo>
                  <a:pt x="19872" y="19102"/>
                  <a:pt x="19872" y="19102"/>
                  <a:pt x="19872" y="19102"/>
                </a:cubicBezTo>
                <a:cubicBezTo>
                  <a:pt x="19872" y="19102"/>
                  <a:pt x="19872" y="19102"/>
                  <a:pt x="19872" y="19102"/>
                </a:cubicBezTo>
                <a:cubicBezTo>
                  <a:pt x="21024" y="18779"/>
                  <a:pt x="21600" y="16845"/>
                  <a:pt x="21600" y="14911"/>
                </a:cubicBezTo>
                <a:close/>
                <a:moveTo>
                  <a:pt x="864" y="14911"/>
                </a:moveTo>
                <a:cubicBezTo>
                  <a:pt x="864" y="13621"/>
                  <a:pt x="1152" y="12654"/>
                  <a:pt x="1440" y="12332"/>
                </a:cubicBezTo>
                <a:cubicBezTo>
                  <a:pt x="1440" y="17490"/>
                  <a:pt x="1440" y="17490"/>
                  <a:pt x="1440" y="17490"/>
                </a:cubicBezTo>
                <a:cubicBezTo>
                  <a:pt x="1152" y="17167"/>
                  <a:pt x="864" y="16200"/>
                  <a:pt x="864" y="14911"/>
                </a:cubicBezTo>
                <a:close/>
                <a:moveTo>
                  <a:pt x="4032" y="18135"/>
                </a:moveTo>
                <a:cubicBezTo>
                  <a:pt x="2304" y="18135"/>
                  <a:pt x="2304" y="18135"/>
                  <a:pt x="2304" y="18135"/>
                </a:cubicBezTo>
                <a:cubicBezTo>
                  <a:pt x="2304" y="11687"/>
                  <a:pt x="2304" y="11687"/>
                  <a:pt x="2304" y="11687"/>
                </a:cubicBezTo>
                <a:cubicBezTo>
                  <a:pt x="4032" y="11687"/>
                  <a:pt x="4032" y="11687"/>
                  <a:pt x="4032" y="11687"/>
                </a:cubicBezTo>
                <a:lnTo>
                  <a:pt x="4032" y="18135"/>
                </a:lnTo>
                <a:close/>
                <a:moveTo>
                  <a:pt x="10944" y="20069"/>
                </a:moveTo>
                <a:cubicBezTo>
                  <a:pt x="10944" y="19746"/>
                  <a:pt x="10944" y="19746"/>
                  <a:pt x="10944" y="19746"/>
                </a:cubicBezTo>
                <a:cubicBezTo>
                  <a:pt x="12096" y="19746"/>
                  <a:pt x="12096" y="19746"/>
                  <a:pt x="12096" y="19746"/>
                </a:cubicBezTo>
                <a:cubicBezTo>
                  <a:pt x="12096" y="20069"/>
                  <a:pt x="12096" y="20069"/>
                  <a:pt x="12096" y="20069"/>
                </a:cubicBezTo>
                <a:lnTo>
                  <a:pt x="10944" y="20069"/>
                </a:lnTo>
                <a:close/>
                <a:moveTo>
                  <a:pt x="20736" y="14911"/>
                </a:moveTo>
                <a:cubicBezTo>
                  <a:pt x="20736" y="16200"/>
                  <a:pt x="20448" y="17167"/>
                  <a:pt x="20160" y="17490"/>
                </a:cubicBezTo>
                <a:cubicBezTo>
                  <a:pt x="20160" y="12332"/>
                  <a:pt x="20160" y="12332"/>
                  <a:pt x="20160" y="12332"/>
                </a:cubicBezTo>
                <a:cubicBezTo>
                  <a:pt x="20448" y="12654"/>
                  <a:pt x="20736" y="13621"/>
                  <a:pt x="20736" y="14911"/>
                </a:cubicBezTo>
                <a:close/>
                <a:moveTo>
                  <a:pt x="19296" y="11687"/>
                </a:moveTo>
                <a:cubicBezTo>
                  <a:pt x="19296" y="18135"/>
                  <a:pt x="19296" y="18135"/>
                  <a:pt x="19296" y="18135"/>
                </a:cubicBezTo>
                <a:cubicBezTo>
                  <a:pt x="18720" y="18135"/>
                  <a:pt x="18720" y="18135"/>
                  <a:pt x="18720" y="18135"/>
                </a:cubicBezTo>
                <a:cubicBezTo>
                  <a:pt x="19008" y="17812"/>
                  <a:pt x="19296" y="17812"/>
                  <a:pt x="19296" y="17490"/>
                </a:cubicBezTo>
                <a:cubicBezTo>
                  <a:pt x="19296" y="16845"/>
                  <a:pt x="18720" y="16523"/>
                  <a:pt x="18432" y="16523"/>
                </a:cubicBezTo>
                <a:cubicBezTo>
                  <a:pt x="17856" y="16523"/>
                  <a:pt x="17568" y="16845"/>
                  <a:pt x="17568" y="17167"/>
                </a:cubicBezTo>
                <a:cubicBezTo>
                  <a:pt x="17568" y="11687"/>
                  <a:pt x="17568" y="11687"/>
                  <a:pt x="17568" y="11687"/>
                </a:cubicBezTo>
                <a:lnTo>
                  <a:pt x="19296" y="1168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4" name="Shape">
            <a:extLst>
              <a:ext uri="{FF2B5EF4-FFF2-40B4-BE49-F238E27FC236}">
                <a16:creationId xmlns:a16="http://schemas.microsoft.com/office/drawing/2014/main" id="{C221EB0E-0161-4AF7-9CB2-9F838F9182DA}"/>
              </a:ext>
            </a:extLst>
          </p:cNvPr>
          <p:cNvSpPr/>
          <p:nvPr/>
        </p:nvSpPr>
        <p:spPr>
          <a:xfrm>
            <a:off x="9639495" y="3397609"/>
            <a:ext cx="310519" cy="2538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80" extrusionOk="0">
                <a:moveTo>
                  <a:pt x="21600" y="16377"/>
                </a:moveTo>
                <a:cubicBezTo>
                  <a:pt x="21600" y="14252"/>
                  <a:pt x="21024" y="12128"/>
                  <a:pt x="20160" y="11773"/>
                </a:cubicBezTo>
                <a:cubicBezTo>
                  <a:pt x="19872" y="11773"/>
                  <a:pt x="19872" y="11773"/>
                  <a:pt x="19872" y="11773"/>
                </a:cubicBezTo>
                <a:cubicBezTo>
                  <a:pt x="19296" y="11773"/>
                  <a:pt x="19296" y="11773"/>
                  <a:pt x="19296" y="11773"/>
                </a:cubicBezTo>
                <a:cubicBezTo>
                  <a:pt x="19296" y="11065"/>
                  <a:pt x="19296" y="11065"/>
                  <a:pt x="19296" y="11065"/>
                </a:cubicBezTo>
                <a:cubicBezTo>
                  <a:pt x="19296" y="7524"/>
                  <a:pt x="18144" y="4691"/>
                  <a:pt x="16128" y="2921"/>
                </a:cubicBezTo>
                <a:cubicBezTo>
                  <a:pt x="16128" y="2213"/>
                  <a:pt x="15840" y="1859"/>
                  <a:pt x="15552" y="1859"/>
                </a:cubicBezTo>
                <a:cubicBezTo>
                  <a:pt x="12672" y="-620"/>
                  <a:pt x="8928" y="-620"/>
                  <a:pt x="6048" y="1859"/>
                </a:cubicBezTo>
                <a:cubicBezTo>
                  <a:pt x="5760" y="1859"/>
                  <a:pt x="5760" y="2213"/>
                  <a:pt x="5760" y="2921"/>
                </a:cubicBezTo>
                <a:cubicBezTo>
                  <a:pt x="3744" y="4691"/>
                  <a:pt x="2304" y="7524"/>
                  <a:pt x="2304" y="11065"/>
                </a:cubicBezTo>
                <a:cubicBezTo>
                  <a:pt x="2304" y="11773"/>
                  <a:pt x="2304" y="11773"/>
                  <a:pt x="2304" y="11773"/>
                </a:cubicBezTo>
                <a:cubicBezTo>
                  <a:pt x="1728" y="11773"/>
                  <a:pt x="1728" y="11773"/>
                  <a:pt x="1728" y="11773"/>
                </a:cubicBezTo>
                <a:cubicBezTo>
                  <a:pt x="1728" y="11773"/>
                  <a:pt x="1728" y="11773"/>
                  <a:pt x="1728" y="11773"/>
                </a:cubicBezTo>
                <a:cubicBezTo>
                  <a:pt x="576" y="12128"/>
                  <a:pt x="0" y="14252"/>
                  <a:pt x="0" y="16377"/>
                </a:cubicBezTo>
                <a:cubicBezTo>
                  <a:pt x="0" y="18501"/>
                  <a:pt x="576" y="20626"/>
                  <a:pt x="1728" y="20980"/>
                </a:cubicBezTo>
                <a:cubicBezTo>
                  <a:pt x="1728" y="20980"/>
                  <a:pt x="1728" y="20980"/>
                  <a:pt x="1728" y="20980"/>
                </a:cubicBezTo>
                <a:cubicBezTo>
                  <a:pt x="4608" y="20980"/>
                  <a:pt x="4608" y="20980"/>
                  <a:pt x="4608" y="20980"/>
                </a:cubicBezTo>
                <a:cubicBezTo>
                  <a:pt x="4608" y="20980"/>
                  <a:pt x="4896" y="20626"/>
                  <a:pt x="4896" y="20272"/>
                </a:cubicBezTo>
                <a:cubicBezTo>
                  <a:pt x="4896" y="12128"/>
                  <a:pt x="4896" y="12128"/>
                  <a:pt x="4896" y="12128"/>
                </a:cubicBezTo>
                <a:cubicBezTo>
                  <a:pt x="4896" y="12128"/>
                  <a:pt x="4608" y="11773"/>
                  <a:pt x="4608" y="11773"/>
                </a:cubicBezTo>
                <a:cubicBezTo>
                  <a:pt x="3456" y="11773"/>
                  <a:pt x="3456" y="11773"/>
                  <a:pt x="3456" y="11773"/>
                </a:cubicBezTo>
                <a:cubicBezTo>
                  <a:pt x="3456" y="11065"/>
                  <a:pt x="3456" y="11065"/>
                  <a:pt x="3456" y="11065"/>
                </a:cubicBezTo>
                <a:cubicBezTo>
                  <a:pt x="3456" y="8232"/>
                  <a:pt x="4608" y="5400"/>
                  <a:pt x="6336" y="3983"/>
                </a:cubicBezTo>
                <a:cubicBezTo>
                  <a:pt x="6624" y="3983"/>
                  <a:pt x="6912" y="3983"/>
                  <a:pt x="7200" y="3629"/>
                </a:cubicBezTo>
                <a:cubicBezTo>
                  <a:pt x="9504" y="2213"/>
                  <a:pt x="12384" y="2213"/>
                  <a:pt x="14688" y="3629"/>
                </a:cubicBezTo>
                <a:cubicBezTo>
                  <a:pt x="14688" y="3983"/>
                  <a:pt x="14976" y="3983"/>
                  <a:pt x="14976" y="3983"/>
                </a:cubicBezTo>
                <a:cubicBezTo>
                  <a:pt x="15264" y="3983"/>
                  <a:pt x="15264" y="3983"/>
                  <a:pt x="15552" y="3983"/>
                </a:cubicBezTo>
                <a:cubicBezTo>
                  <a:pt x="16992" y="5400"/>
                  <a:pt x="18144" y="8232"/>
                  <a:pt x="18144" y="11065"/>
                </a:cubicBezTo>
                <a:cubicBezTo>
                  <a:pt x="18144" y="11773"/>
                  <a:pt x="18144" y="11773"/>
                  <a:pt x="18144" y="11773"/>
                </a:cubicBezTo>
                <a:cubicBezTo>
                  <a:pt x="17280" y="11773"/>
                  <a:pt x="17280" y="11773"/>
                  <a:pt x="17280" y="11773"/>
                </a:cubicBezTo>
                <a:cubicBezTo>
                  <a:pt x="16992" y="11773"/>
                  <a:pt x="16704" y="12128"/>
                  <a:pt x="16704" y="12128"/>
                </a:cubicBezTo>
                <a:cubicBezTo>
                  <a:pt x="16704" y="20272"/>
                  <a:pt x="16704" y="20272"/>
                  <a:pt x="16704" y="20272"/>
                </a:cubicBezTo>
                <a:cubicBezTo>
                  <a:pt x="16704" y="20626"/>
                  <a:pt x="16992" y="20980"/>
                  <a:pt x="17280" y="20980"/>
                </a:cubicBezTo>
                <a:cubicBezTo>
                  <a:pt x="19872" y="20980"/>
                  <a:pt x="19872" y="20980"/>
                  <a:pt x="19872" y="20980"/>
                </a:cubicBezTo>
                <a:cubicBezTo>
                  <a:pt x="19872" y="20980"/>
                  <a:pt x="19872" y="20980"/>
                  <a:pt x="20160" y="20980"/>
                </a:cubicBezTo>
                <a:cubicBezTo>
                  <a:pt x="21024" y="20626"/>
                  <a:pt x="21600" y="18501"/>
                  <a:pt x="21600" y="16377"/>
                </a:cubicBezTo>
                <a:close/>
                <a:moveTo>
                  <a:pt x="864" y="16377"/>
                </a:moveTo>
                <a:cubicBezTo>
                  <a:pt x="864" y="14960"/>
                  <a:pt x="1152" y="13898"/>
                  <a:pt x="1440" y="13544"/>
                </a:cubicBezTo>
                <a:cubicBezTo>
                  <a:pt x="1440" y="19210"/>
                  <a:pt x="1440" y="19210"/>
                  <a:pt x="1440" y="19210"/>
                </a:cubicBezTo>
                <a:cubicBezTo>
                  <a:pt x="1152" y="18855"/>
                  <a:pt x="864" y="17793"/>
                  <a:pt x="864" y="16377"/>
                </a:cubicBezTo>
                <a:close/>
                <a:moveTo>
                  <a:pt x="4032" y="19918"/>
                </a:moveTo>
                <a:cubicBezTo>
                  <a:pt x="2304" y="19918"/>
                  <a:pt x="2304" y="19918"/>
                  <a:pt x="2304" y="19918"/>
                </a:cubicBezTo>
                <a:cubicBezTo>
                  <a:pt x="2304" y="12836"/>
                  <a:pt x="2304" y="12836"/>
                  <a:pt x="2304" y="12836"/>
                </a:cubicBezTo>
                <a:cubicBezTo>
                  <a:pt x="4032" y="12836"/>
                  <a:pt x="4032" y="12836"/>
                  <a:pt x="4032" y="12836"/>
                </a:cubicBezTo>
                <a:lnTo>
                  <a:pt x="4032" y="19918"/>
                </a:lnTo>
                <a:close/>
                <a:moveTo>
                  <a:pt x="20736" y="16377"/>
                </a:moveTo>
                <a:cubicBezTo>
                  <a:pt x="20736" y="17793"/>
                  <a:pt x="20448" y="18855"/>
                  <a:pt x="20160" y="19210"/>
                </a:cubicBezTo>
                <a:cubicBezTo>
                  <a:pt x="20160" y="13544"/>
                  <a:pt x="20160" y="13544"/>
                  <a:pt x="20160" y="13544"/>
                </a:cubicBezTo>
                <a:cubicBezTo>
                  <a:pt x="20448" y="13898"/>
                  <a:pt x="20736" y="14960"/>
                  <a:pt x="20736" y="16377"/>
                </a:cubicBezTo>
                <a:close/>
                <a:moveTo>
                  <a:pt x="17568" y="12836"/>
                </a:moveTo>
                <a:cubicBezTo>
                  <a:pt x="19296" y="12836"/>
                  <a:pt x="19296" y="12836"/>
                  <a:pt x="19296" y="12836"/>
                </a:cubicBezTo>
                <a:cubicBezTo>
                  <a:pt x="19296" y="19918"/>
                  <a:pt x="19296" y="19918"/>
                  <a:pt x="19296" y="19918"/>
                </a:cubicBezTo>
                <a:cubicBezTo>
                  <a:pt x="17568" y="19918"/>
                  <a:pt x="17568" y="19918"/>
                  <a:pt x="17568" y="19918"/>
                </a:cubicBezTo>
                <a:lnTo>
                  <a:pt x="17568" y="128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5" name="Shape">
            <a:extLst>
              <a:ext uri="{FF2B5EF4-FFF2-40B4-BE49-F238E27FC236}">
                <a16:creationId xmlns:a16="http://schemas.microsoft.com/office/drawing/2014/main" id="{456E9AF9-7B6F-4EA5-A34C-E91215610027}"/>
              </a:ext>
            </a:extLst>
          </p:cNvPr>
          <p:cNvSpPr/>
          <p:nvPr/>
        </p:nvSpPr>
        <p:spPr>
          <a:xfrm>
            <a:off x="8911070" y="3393618"/>
            <a:ext cx="273678" cy="2613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909" y="10623"/>
                </a:moveTo>
                <a:cubicBezTo>
                  <a:pt x="4909" y="9561"/>
                  <a:pt x="4255" y="8498"/>
                  <a:pt x="2945" y="8144"/>
                </a:cubicBezTo>
                <a:cubicBezTo>
                  <a:pt x="2945" y="1062"/>
                  <a:pt x="2945" y="1062"/>
                  <a:pt x="2945" y="1062"/>
                </a:cubicBezTo>
                <a:cubicBezTo>
                  <a:pt x="3927" y="1062"/>
                  <a:pt x="3927" y="1062"/>
                  <a:pt x="3927" y="1062"/>
                </a:cubicBezTo>
                <a:cubicBezTo>
                  <a:pt x="4255" y="1062"/>
                  <a:pt x="4582" y="708"/>
                  <a:pt x="4582" y="354"/>
                </a:cubicBezTo>
                <a:cubicBezTo>
                  <a:pt x="4582" y="0"/>
                  <a:pt x="4255" y="0"/>
                  <a:pt x="3927" y="0"/>
                </a:cubicBezTo>
                <a:cubicBezTo>
                  <a:pt x="982" y="0"/>
                  <a:pt x="982" y="0"/>
                  <a:pt x="982" y="0"/>
                </a:cubicBezTo>
                <a:cubicBezTo>
                  <a:pt x="655" y="0"/>
                  <a:pt x="655" y="0"/>
                  <a:pt x="655" y="354"/>
                </a:cubicBezTo>
                <a:cubicBezTo>
                  <a:pt x="655" y="708"/>
                  <a:pt x="655" y="1062"/>
                  <a:pt x="982" y="1062"/>
                </a:cubicBezTo>
                <a:cubicBezTo>
                  <a:pt x="1964" y="1062"/>
                  <a:pt x="1964" y="1062"/>
                  <a:pt x="1964" y="1062"/>
                </a:cubicBezTo>
                <a:cubicBezTo>
                  <a:pt x="1964" y="8144"/>
                  <a:pt x="1964" y="8144"/>
                  <a:pt x="1964" y="8144"/>
                </a:cubicBezTo>
                <a:cubicBezTo>
                  <a:pt x="982" y="8498"/>
                  <a:pt x="0" y="9561"/>
                  <a:pt x="0" y="10623"/>
                </a:cubicBezTo>
                <a:cubicBezTo>
                  <a:pt x="0" y="12039"/>
                  <a:pt x="982" y="13102"/>
                  <a:pt x="1964" y="13456"/>
                </a:cubicBezTo>
                <a:cubicBezTo>
                  <a:pt x="1964" y="20538"/>
                  <a:pt x="1964" y="20538"/>
                  <a:pt x="1964" y="20538"/>
                </a:cubicBezTo>
                <a:cubicBezTo>
                  <a:pt x="982" y="20538"/>
                  <a:pt x="982" y="20538"/>
                  <a:pt x="982" y="20538"/>
                </a:cubicBezTo>
                <a:cubicBezTo>
                  <a:pt x="655" y="20538"/>
                  <a:pt x="655" y="20538"/>
                  <a:pt x="655" y="20892"/>
                </a:cubicBezTo>
                <a:cubicBezTo>
                  <a:pt x="655" y="21246"/>
                  <a:pt x="655" y="21600"/>
                  <a:pt x="982" y="21600"/>
                </a:cubicBezTo>
                <a:cubicBezTo>
                  <a:pt x="3927" y="21600"/>
                  <a:pt x="3927" y="21600"/>
                  <a:pt x="3927" y="21600"/>
                </a:cubicBezTo>
                <a:cubicBezTo>
                  <a:pt x="4255" y="21600"/>
                  <a:pt x="4582" y="21246"/>
                  <a:pt x="4582" y="20892"/>
                </a:cubicBezTo>
                <a:cubicBezTo>
                  <a:pt x="4582" y="20538"/>
                  <a:pt x="4255" y="20538"/>
                  <a:pt x="3927" y="20538"/>
                </a:cubicBezTo>
                <a:cubicBezTo>
                  <a:pt x="2945" y="20538"/>
                  <a:pt x="2945" y="20538"/>
                  <a:pt x="2945" y="20538"/>
                </a:cubicBezTo>
                <a:cubicBezTo>
                  <a:pt x="2945" y="13456"/>
                  <a:pt x="2945" y="13456"/>
                  <a:pt x="2945" y="13456"/>
                </a:cubicBezTo>
                <a:cubicBezTo>
                  <a:pt x="4255" y="13102"/>
                  <a:pt x="4909" y="12039"/>
                  <a:pt x="4909" y="10623"/>
                </a:cubicBezTo>
                <a:close/>
                <a:moveTo>
                  <a:pt x="2618" y="12393"/>
                </a:moveTo>
                <a:cubicBezTo>
                  <a:pt x="1636" y="12393"/>
                  <a:pt x="982" y="11685"/>
                  <a:pt x="982" y="10623"/>
                </a:cubicBezTo>
                <a:cubicBezTo>
                  <a:pt x="982" y="9915"/>
                  <a:pt x="1636" y="9207"/>
                  <a:pt x="2618" y="9207"/>
                </a:cubicBezTo>
                <a:cubicBezTo>
                  <a:pt x="3273" y="9207"/>
                  <a:pt x="3927" y="9915"/>
                  <a:pt x="3927" y="10623"/>
                </a:cubicBezTo>
                <a:cubicBezTo>
                  <a:pt x="3927" y="11685"/>
                  <a:pt x="3273" y="12393"/>
                  <a:pt x="2618" y="12393"/>
                </a:cubicBezTo>
                <a:close/>
                <a:moveTo>
                  <a:pt x="20618" y="20538"/>
                </a:moveTo>
                <a:cubicBezTo>
                  <a:pt x="19636" y="20538"/>
                  <a:pt x="19636" y="20538"/>
                  <a:pt x="19636" y="20538"/>
                </a:cubicBezTo>
                <a:cubicBezTo>
                  <a:pt x="19636" y="9915"/>
                  <a:pt x="19636" y="9915"/>
                  <a:pt x="19636" y="9915"/>
                </a:cubicBezTo>
                <a:cubicBezTo>
                  <a:pt x="20618" y="9561"/>
                  <a:pt x="21600" y="8498"/>
                  <a:pt x="21600" y="7082"/>
                </a:cubicBezTo>
                <a:cubicBezTo>
                  <a:pt x="21600" y="6020"/>
                  <a:pt x="20618" y="4957"/>
                  <a:pt x="19636" y="4603"/>
                </a:cubicBezTo>
                <a:cubicBezTo>
                  <a:pt x="19636" y="1062"/>
                  <a:pt x="19636" y="1062"/>
                  <a:pt x="19636" y="1062"/>
                </a:cubicBezTo>
                <a:cubicBezTo>
                  <a:pt x="20618" y="1062"/>
                  <a:pt x="20618" y="1062"/>
                  <a:pt x="20618" y="1062"/>
                </a:cubicBezTo>
                <a:cubicBezTo>
                  <a:pt x="20945" y="1062"/>
                  <a:pt x="20945" y="708"/>
                  <a:pt x="20945" y="354"/>
                </a:cubicBezTo>
                <a:cubicBezTo>
                  <a:pt x="20945" y="0"/>
                  <a:pt x="20945" y="0"/>
                  <a:pt x="20618" y="0"/>
                </a:cubicBezTo>
                <a:cubicBezTo>
                  <a:pt x="17673" y="0"/>
                  <a:pt x="17673" y="0"/>
                  <a:pt x="17673" y="0"/>
                </a:cubicBezTo>
                <a:cubicBezTo>
                  <a:pt x="17345" y="0"/>
                  <a:pt x="17018" y="0"/>
                  <a:pt x="17018" y="354"/>
                </a:cubicBezTo>
                <a:cubicBezTo>
                  <a:pt x="17018" y="708"/>
                  <a:pt x="17345" y="1062"/>
                  <a:pt x="17673" y="1062"/>
                </a:cubicBezTo>
                <a:cubicBezTo>
                  <a:pt x="18655" y="1062"/>
                  <a:pt x="18655" y="1062"/>
                  <a:pt x="18655" y="1062"/>
                </a:cubicBezTo>
                <a:cubicBezTo>
                  <a:pt x="18655" y="4603"/>
                  <a:pt x="18655" y="4603"/>
                  <a:pt x="18655" y="4603"/>
                </a:cubicBezTo>
                <a:cubicBezTo>
                  <a:pt x="17345" y="4957"/>
                  <a:pt x="16691" y="6020"/>
                  <a:pt x="16691" y="7082"/>
                </a:cubicBezTo>
                <a:cubicBezTo>
                  <a:pt x="16691" y="8498"/>
                  <a:pt x="17345" y="9561"/>
                  <a:pt x="18655" y="9915"/>
                </a:cubicBezTo>
                <a:cubicBezTo>
                  <a:pt x="18655" y="20538"/>
                  <a:pt x="18655" y="20538"/>
                  <a:pt x="18655" y="20538"/>
                </a:cubicBezTo>
                <a:cubicBezTo>
                  <a:pt x="17673" y="20538"/>
                  <a:pt x="17673" y="20538"/>
                  <a:pt x="17673" y="20538"/>
                </a:cubicBezTo>
                <a:cubicBezTo>
                  <a:pt x="17345" y="20538"/>
                  <a:pt x="17018" y="20538"/>
                  <a:pt x="17018" y="20892"/>
                </a:cubicBezTo>
                <a:cubicBezTo>
                  <a:pt x="17018" y="21246"/>
                  <a:pt x="17345" y="21600"/>
                  <a:pt x="17673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0945" y="21600"/>
                  <a:pt x="20945" y="21246"/>
                  <a:pt x="20945" y="20892"/>
                </a:cubicBezTo>
                <a:cubicBezTo>
                  <a:pt x="20945" y="20538"/>
                  <a:pt x="20945" y="20538"/>
                  <a:pt x="20618" y="20538"/>
                </a:cubicBezTo>
                <a:close/>
                <a:moveTo>
                  <a:pt x="17673" y="7082"/>
                </a:moveTo>
                <a:cubicBezTo>
                  <a:pt x="17673" y="6374"/>
                  <a:pt x="18327" y="5666"/>
                  <a:pt x="18982" y="5666"/>
                </a:cubicBezTo>
                <a:cubicBezTo>
                  <a:pt x="19964" y="5666"/>
                  <a:pt x="20618" y="6374"/>
                  <a:pt x="20618" y="7082"/>
                </a:cubicBezTo>
                <a:cubicBezTo>
                  <a:pt x="20618" y="8144"/>
                  <a:pt x="19964" y="8852"/>
                  <a:pt x="18982" y="8852"/>
                </a:cubicBezTo>
                <a:cubicBezTo>
                  <a:pt x="18327" y="8852"/>
                  <a:pt x="17673" y="8144"/>
                  <a:pt x="17673" y="7082"/>
                </a:cubicBezTo>
                <a:close/>
                <a:moveTo>
                  <a:pt x="13091" y="15580"/>
                </a:moveTo>
                <a:cubicBezTo>
                  <a:pt x="13091" y="14518"/>
                  <a:pt x="12436" y="13456"/>
                  <a:pt x="11127" y="13102"/>
                </a:cubicBezTo>
                <a:cubicBezTo>
                  <a:pt x="11127" y="1062"/>
                  <a:pt x="11127" y="1062"/>
                  <a:pt x="11127" y="1062"/>
                </a:cubicBezTo>
                <a:cubicBezTo>
                  <a:pt x="12436" y="1062"/>
                  <a:pt x="12436" y="1062"/>
                  <a:pt x="12436" y="1062"/>
                </a:cubicBezTo>
                <a:cubicBezTo>
                  <a:pt x="12436" y="1062"/>
                  <a:pt x="12764" y="708"/>
                  <a:pt x="12764" y="354"/>
                </a:cubicBezTo>
                <a:cubicBezTo>
                  <a:pt x="12764" y="0"/>
                  <a:pt x="12436" y="0"/>
                  <a:pt x="12436" y="0"/>
                </a:cubicBezTo>
                <a:cubicBezTo>
                  <a:pt x="9164" y="0"/>
                  <a:pt x="9164" y="0"/>
                  <a:pt x="9164" y="0"/>
                </a:cubicBezTo>
                <a:cubicBezTo>
                  <a:pt x="9164" y="0"/>
                  <a:pt x="8836" y="0"/>
                  <a:pt x="8836" y="354"/>
                </a:cubicBezTo>
                <a:cubicBezTo>
                  <a:pt x="8836" y="708"/>
                  <a:pt x="9164" y="1062"/>
                  <a:pt x="9164" y="1062"/>
                </a:cubicBezTo>
                <a:cubicBezTo>
                  <a:pt x="10145" y="1062"/>
                  <a:pt x="10145" y="1062"/>
                  <a:pt x="10145" y="1062"/>
                </a:cubicBezTo>
                <a:cubicBezTo>
                  <a:pt x="10145" y="13102"/>
                  <a:pt x="10145" y="13102"/>
                  <a:pt x="10145" y="13102"/>
                </a:cubicBezTo>
                <a:cubicBezTo>
                  <a:pt x="9164" y="13456"/>
                  <a:pt x="8509" y="14518"/>
                  <a:pt x="8509" y="15580"/>
                </a:cubicBezTo>
                <a:cubicBezTo>
                  <a:pt x="8509" y="16997"/>
                  <a:pt x="9164" y="18059"/>
                  <a:pt x="10145" y="18413"/>
                </a:cubicBezTo>
                <a:cubicBezTo>
                  <a:pt x="10145" y="20538"/>
                  <a:pt x="10145" y="20538"/>
                  <a:pt x="10145" y="20538"/>
                </a:cubicBezTo>
                <a:cubicBezTo>
                  <a:pt x="9164" y="20538"/>
                  <a:pt x="9164" y="20538"/>
                  <a:pt x="9164" y="20538"/>
                </a:cubicBezTo>
                <a:cubicBezTo>
                  <a:pt x="9164" y="20538"/>
                  <a:pt x="8836" y="20538"/>
                  <a:pt x="8836" y="20892"/>
                </a:cubicBezTo>
                <a:cubicBezTo>
                  <a:pt x="8836" y="21246"/>
                  <a:pt x="9164" y="21600"/>
                  <a:pt x="9164" y="21600"/>
                </a:cubicBezTo>
                <a:cubicBezTo>
                  <a:pt x="12436" y="21600"/>
                  <a:pt x="12436" y="21600"/>
                  <a:pt x="12436" y="21600"/>
                </a:cubicBezTo>
                <a:cubicBezTo>
                  <a:pt x="12436" y="21600"/>
                  <a:pt x="12764" y="21246"/>
                  <a:pt x="12764" y="20892"/>
                </a:cubicBezTo>
                <a:cubicBezTo>
                  <a:pt x="12764" y="20538"/>
                  <a:pt x="12436" y="20538"/>
                  <a:pt x="12436" y="20538"/>
                </a:cubicBezTo>
                <a:cubicBezTo>
                  <a:pt x="11127" y="20538"/>
                  <a:pt x="11127" y="20538"/>
                  <a:pt x="11127" y="20538"/>
                </a:cubicBezTo>
                <a:cubicBezTo>
                  <a:pt x="11127" y="18413"/>
                  <a:pt x="11127" y="18413"/>
                  <a:pt x="11127" y="18413"/>
                </a:cubicBezTo>
                <a:cubicBezTo>
                  <a:pt x="12436" y="18059"/>
                  <a:pt x="13091" y="16997"/>
                  <a:pt x="13091" y="15580"/>
                </a:cubicBezTo>
                <a:close/>
                <a:moveTo>
                  <a:pt x="10800" y="17351"/>
                </a:moveTo>
                <a:cubicBezTo>
                  <a:pt x="10145" y="17351"/>
                  <a:pt x="9491" y="16643"/>
                  <a:pt x="9491" y="15580"/>
                </a:cubicBezTo>
                <a:cubicBezTo>
                  <a:pt x="9491" y="14872"/>
                  <a:pt x="10145" y="14164"/>
                  <a:pt x="10800" y="14164"/>
                </a:cubicBezTo>
                <a:cubicBezTo>
                  <a:pt x="11455" y="14164"/>
                  <a:pt x="12109" y="14872"/>
                  <a:pt x="12109" y="15580"/>
                </a:cubicBezTo>
                <a:cubicBezTo>
                  <a:pt x="12109" y="16643"/>
                  <a:pt x="11455" y="17351"/>
                  <a:pt x="10800" y="1735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6" name="Shape">
            <a:extLst>
              <a:ext uri="{FF2B5EF4-FFF2-40B4-BE49-F238E27FC236}">
                <a16:creationId xmlns:a16="http://schemas.microsoft.com/office/drawing/2014/main" id="{A1E33F03-1BE7-4FFA-B328-58F666DFF14F}"/>
              </a:ext>
            </a:extLst>
          </p:cNvPr>
          <p:cNvSpPr/>
          <p:nvPr/>
        </p:nvSpPr>
        <p:spPr>
          <a:xfrm>
            <a:off x="7605638" y="3351514"/>
            <a:ext cx="285959" cy="3456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91" y="19733"/>
                </a:moveTo>
                <a:cubicBezTo>
                  <a:pt x="9391" y="20000"/>
                  <a:pt x="9391" y="20000"/>
                  <a:pt x="9078" y="20000"/>
                </a:cubicBezTo>
                <a:cubicBezTo>
                  <a:pt x="3757" y="20000"/>
                  <a:pt x="3757" y="20000"/>
                  <a:pt x="3757" y="20000"/>
                </a:cubicBezTo>
                <a:cubicBezTo>
                  <a:pt x="3443" y="20000"/>
                  <a:pt x="3130" y="20000"/>
                  <a:pt x="3130" y="19733"/>
                </a:cubicBezTo>
                <a:cubicBezTo>
                  <a:pt x="3130" y="17067"/>
                  <a:pt x="3130" y="17067"/>
                  <a:pt x="3130" y="17067"/>
                </a:cubicBezTo>
                <a:cubicBezTo>
                  <a:pt x="3130" y="17067"/>
                  <a:pt x="3130" y="16800"/>
                  <a:pt x="3443" y="16800"/>
                </a:cubicBezTo>
                <a:cubicBezTo>
                  <a:pt x="3443" y="16800"/>
                  <a:pt x="3757" y="17067"/>
                  <a:pt x="3757" y="17067"/>
                </a:cubicBezTo>
                <a:cubicBezTo>
                  <a:pt x="3757" y="19733"/>
                  <a:pt x="3757" y="19733"/>
                  <a:pt x="3757" y="19733"/>
                </a:cubicBezTo>
                <a:cubicBezTo>
                  <a:pt x="9078" y="19467"/>
                  <a:pt x="9078" y="19467"/>
                  <a:pt x="9078" y="19467"/>
                </a:cubicBezTo>
                <a:cubicBezTo>
                  <a:pt x="9391" y="19467"/>
                  <a:pt x="9391" y="19733"/>
                  <a:pt x="9391" y="19733"/>
                </a:cubicBezTo>
                <a:close/>
                <a:moveTo>
                  <a:pt x="3443" y="16267"/>
                </a:moveTo>
                <a:cubicBezTo>
                  <a:pt x="3443" y="16267"/>
                  <a:pt x="3757" y="16000"/>
                  <a:pt x="3757" y="16000"/>
                </a:cubicBezTo>
                <a:cubicBezTo>
                  <a:pt x="3757" y="14400"/>
                  <a:pt x="3757" y="14400"/>
                  <a:pt x="3757" y="14400"/>
                </a:cubicBezTo>
                <a:cubicBezTo>
                  <a:pt x="3757" y="14133"/>
                  <a:pt x="3443" y="14133"/>
                  <a:pt x="3443" y="14133"/>
                </a:cubicBezTo>
                <a:cubicBezTo>
                  <a:pt x="3130" y="14133"/>
                  <a:pt x="3130" y="14133"/>
                  <a:pt x="3130" y="14400"/>
                </a:cubicBezTo>
                <a:cubicBezTo>
                  <a:pt x="3130" y="16000"/>
                  <a:pt x="3130" y="16000"/>
                  <a:pt x="3130" y="16000"/>
                </a:cubicBezTo>
                <a:cubicBezTo>
                  <a:pt x="3130" y="16000"/>
                  <a:pt x="3130" y="16267"/>
                  <a:pt x="3443" y="16267"/>
                </a:cubicBezTo>
                <a:close/>
                <a:moveTo>
                  <a:pt x="2817" y="8533"/>
                </a:moveTo>
                <a:cubicBezTo>
                  <a:pt x="2817" y="8533"/>
                  <a:pt x="2817" y="8533"/>
                  <a:pt x="3130" y="8533"/>
                </a:cubicBezTo>
                <a:cubicBezTo>
                  <a:pt x="3443" y="8533"/>
                  <a:pt x="3443" y="8000"/>
                  <a:pt x="3443" y="7733"/>
                </a:cubicBezTo>
                <a:cubicBezTo>
                  <a:pt x="3130" y="7467"/>
                  <a:pt x="2817" y="7200"/>
                  <a:pt x="2504" y="7467"/>
                </a:cubicBezTo>
                <a:cubicBezTo>
                  <a:pt x="2191" y="7467"/>
                  <a:pt x="2191" y="7733"/>
                  <a:pt x="2191" y="7733"/>
                </a:cubicBezTo>
                <a:cubicBezTo>
                  <a:pt x="1878" y="8000"/>
                  <a:pt x="1878" y="8267"/>
                  <a:pt x="2191" y="8267"/>
                </a:cubicBezTo>
                <a:cubicBezTo>
                  <a:pt x="2191" y="8533"/>
                  <a:pt x="2504" y="8533"/>
                  <a:pt x="2817" y="8533"/>
                </a:cubicBezTo>
                <a:close/>
                <a:moveTo>
                  <a:pt x="3757" y="12267"/>
                </a:moveTo>
                <a:cubicBezTo>
                  <a:pt x="4070" y="12267"/>
                  <a:pt x="4383" y="12000"/>
                  <a:pt x="4383" y="11733"/>
                </a:cubicBezTo>
                <a:cubicBezTo>
                  <a:pt x="4383" y="11200"/>
                  <a:pt x="4070" y="10933"/>
                  <a:pt x="3757" y="10933"/>
                </a:cubicBezTo>
                <a:cubicBezTo>
                  <a:pt x="3443" y="10933"/>
                  <a:pt x="3130" y="11200"/>
                  <a:pt x="3130" y="11733"/>
                </a:cubicBezTo>
                <a:cubicBezTo>
                  <a:pt x="3130" y="12000"/>
                  <a:pt x="3443" y="12267"/>
                  <a:pt x="3757" y="12267"/>
                </a:cubicBezTo>
                <a:close/>
                <a:moveTo>
                  <a:pt x="17217" y="14400"/>
                </a:moveTo>
                <a:cubicBezTo>
                  <a:pt x="6261" y="14400"/>
                  <a:pt x="6261" y="14400"/>
                  <a:pt x="6261" y="14400"/>
                </a:cubicBezTo>
                <a:cubicBezTo>
                  <a:pt x="6261" y="14400"/>
                  <a:pt x="5948" y="14667"/>
                  <a:pt x="5948" y="14667"/>
                </a:cubicBezTo>
                <a:cubicBezTo>
                  <a:pt x="5948" y="14933"/>
                  <a:pt x="6261" y="14933"/>
                  <a:pt x="6261" y="14933"/>
                </a:cubicBezTo>
                <a:cubicBezTo>
                  <a:pt x="17217" y="14933"/>
                  <a:pt x="17217" y="14933"/>
                  <a:pt x="17217" y="14933"/>
                </a:cubicBezTo>
                <a:cubicBezTo>
                  <a:pt x="17530" y="14933"/>
                  <a:pt x="17530" y="14933"/>
                  <a:pt x="17530" y="14667"/>
                </a:cubicBezTo>
                <a:cubicBezTo>
                  <a:pt x="17530" y="14667"/>
                  <a:pt x="17530" y="14400"/>
                  <a:pt x="17217" y="14400"/>
                </a:cubicBezTo>
                <a:close/>
                <a:moveTo>
                  <a:pt x="17217" y="16000"/>
                </a:moveTo>
                <a:cubicBezTo>
                  <a:pt x="6261" y="16000"/>
                  <a:pt x="6261" y="16000"/>
                  <a:pt x="6261" y="16000"/>
                </a:cubicBezTo>
                <a:cubicBezTo>
                  <a:pt x="6261" y="16000"/>
                  <a:pt x="5948" y="16000"/>
                  <a:pt x="5948" y="16267"/>
                </a:cubicBezTo>
                <a:cubicBezTo>
                  <a:pt x="5948" y="16267"/>
                  <a:pt x="6261" y="16533"/>
                  <a:pt x="6261" y="16533"/>
                </a:cubicBezTo>
                <a:cubicBezTo>
                  <a:pt x="17217" y="16533"/>
                  <a:pt x="17217" y="16533"/>
                  <a:pt x="17217" y="16533"/>
                </a:cubicBezTo>
                <a:cubicBezTo>
                  <a:pt x="17530" y="16533"/>
                  <a:pt x="17530" y="16267"/>
                  <a:pt x="17530" y="16267"/>
                </a:cubicBezTo>
                <a:cubicBezTo>
                  <a:pt x="17530" y="16000"/>
                  <a:pt x="17530" y="16000"/>
                  <a:pt x="17217" y="16000"/>
                </a:cubicBezTo>
                <a:close/>
                <a:moveTo>
                  <a:pt x="17217" y="17333"/>
                </a:moveTo>
                <a:cubicBezTo>
                  <a:pt x="6261" y="17333"/>
                  <a:pt x="6261" y="17333"/>
                  <a:pt x="6261" y="17333"/>
                </a:cubicBezTo>
                <a:cubicBezTo>
                  <a:pt x="6261" y="17333"/>
                  <a:pt x="5948" y="17600"/>
                  <a:pt x="5948" y="17600"/>
                </a:cubicBezTo>
                <a:cubicBezTo>
                  <a:pt x="5948" y="17867"/>
                  <a:pt x="6261" y="17867"/>
                  <a:pt x="6261" y="17867"/>
                </a:cubicBezTo>
                <a:cubicBezTo>
                  <a:pt x="17217" y="17867"/>
                  <a:pt x="17217" y="17867"/>
                  <a:pt x="17217" y="17867"/>
                </a:cubicBezTo>
                <a:cubicBezTo>
                  <a:pt x="17530" y="17867"/>
                  <a:pt x="17530" y="17867"/>
                  <a:pt x="17530" y="17600"/>
                </a:cubicBezTo>
                <a:cubicBezTo>
                  <a:pt x="17530" y="17600"/>
                  <a:pt x="17530" y="17333"/>
                  <a:pt x="17217" y="17333"/>
                </a:cubicBezTo>
                <a:close/>
                <a:moveTo>
                  <a:pt x="21600" y="10133"/>
                </a:moveTo>
                <a:cubicBezTo>
                  <a:pt x="21600" y="20267"/>
                  <a:pt x="21600" y="20267"/>
                  <a:pt x="21600" y="20267"/>
                </a:cubicBezTo>
                <a:cubicBezTo>
                  <a:pt x="21600" y="21067"/>
                  <a:pt x="20974" y="21600"/>
                  <a:pt x="20348" y="21600"/>
                </a:cubicBezTo>
                <a:cubicBezTo>
                  <a:pt x="2504" y="21600"/>
                  <a:pt x="2504" y="21600"/>
                  <a:pt x="2504" y="21600"/>
                </a:cubicBezTo>
                <a:cubicBezTo>
                  <a:pt x="1878" y="21600"/>
                  <a:pt x="1252" y="21067"/>
                  <a:pt x="1252" y="20267"/>
                </a:cubicBezTo>
                <a:cubicBezTo>
                  <a:pt x="1252" y="10400"/>
                  <a:pt x="1252" y="10400"/>
                  <a:pt x="1252" y="10400"/>
                </a:cubicBezTo>
                <a:cubicBezTo>
                  <a:pt x="1252" y="10400"/>
                  <a:pt x="1252" y="10400"/>
                  <a:pt x="1252" y="10400"/>
                </a:cubicBezTo>
                <a:cubicBezTo>
                  <a:pt x="0" y="8533"/>
                  <a:pt x="0" y="8533"/>
                  <a:pt x="0" y="8533"/>
                </a:cubicBezTo>
                <a:cubicBezTo>
                  <a:pt x="0" y="8267"/>
                  <a:pt x="0" y="7733"/>
                  <a:pt x="0" y="7467"/>
                </a:cubicBezTo>
                <a:cubicBezTo>
                  <a:pt x="0" y="7200"/>
                  <a:pt x="313" y="6933"/>
                  <a:pt x="626" y="6933"/>
                </a:cubicBezTo>
                <a:cubicBezTo>
                  <a:pt x="17530" y="0"/>
                  <a:pt x="17530" y="0"/>
                  <a:pt x="17530" y="0"/>
                </a:cubicBezTo>
                <a:cubicBezTo>
                  <a:pt x="17843" y="0"/>
                  <a:pt x="18157" y="0"/>
                  <a:pt x="18157" y="267"/>
                </a:cubicBezTo>
                <a:cubicBezTo>
                  <a:pt x="19722" y="2667"/>
                  <a:pt x="19722" y="2667"/>
                  <a:pt x="19722" y="2667"/>
                </a:cubicBezTo>
                <a:cubicBezTo>
                  <a:pt x="19722" y="2933"/>
                  <a:pt x="19722" y="2933"/>
                  <a:pt x="19722" y="2933"/>
                </a:cubicBezTo>
                <a:cubicBezTo>
                  <a:pt x="19409" y="3200"/>
                  <a:pt x="19409" y="3200"/>
                  <a:pt x="19409" y="3200"/>
                </a:cubicBezTo>
                <a:cubicBezTo>
                  <a:pt x="3443" y="9867"/>
                  <a:pt x="3443" y="9867"/>
                  <a:pt x="3443" y="9867"/>
                </a:cubicBezTo>
                <a:cubicBezTo>
                  <a:pt x="20974" y="9867"/>
                  <a:pt x="20974" y="9867"/>
                  <a:pt x="20974" y="9867"/>
                </a:cubicBezTo>
                <a:cubicBezTo>
                  <a:pt x="20974" y="9867"/>
                  <a:pt x="21287" y="9867"/>
                  <a:pt x="21287" y="9867"/>
                </a:cubicBezTo>
                <a:cubicBezTo>
                  <a:pt x="21600" y="9867"/>
                  <a:pt x="21600" y="9867"/>
                  <a:pt x="21600" y="10133"/>
                </a:cubicBezTo>
                <a:close/>
                <a:moveTo>
                  <a:pt x="20661" y="13333"/>
                </a:moveTo>
                <a:cubicBezTo>
                  <a:pt x="20348" y="13333"/>
                  <a:pt x="20348" y="13333"/>
                  <a:pt x="20348" y="13333"/>
                </a:cubicBezTo>
                <a:cubicBezTo>
                  <a:pt x="20348" y="13333"/>
                  <a:pt x="20348" y="13333"/>
                  <a:pt x="20348" y="13333"/>
                </a:cubicBezTo>
                <a:cubicBezTo>
                  <a:pt x="16591" y="13333"/>
                  <a:pt x="16591" y="13333"/>
                  <a:pt x="16591" y="13333"/>
                </a:cubicBezTo>
                <a:cubicBezTo>
                  <a:pt x="16591" y="13333"/>
                  <a:pt x="16591" y="13333"/>
                  <a:pt x="16591" y="13333"/>
                </a:cubicBezTo>
                <a:cubicBezTo>
                  <a:pt x="12522" y="13333"/>
                  <a:pt x="12522" y="13333"/>
                  <a:pt x="12522" y="13333"/>
                </a:cubicBezTo>
                <a:cubicBezTo>
                  <a:pt x="12522" y="13333"/>
                  <a:pt x="12522" y="13333"/>
                  <a:pt x="12522" y="13333"/>
                </a:cubicBezTo>
                <a:cubicBezTo>
                  <a:pt x="8452" y="13333"/>
                  <a:pt x="8452" y="13333"/>
                  <a:pt x="8452" y="13333"/>
                </a:cubicBezTo>
                <a:cubicBezTo>
                  <a:pt x="8452" y="13333"/>
                  <a:pt x="8452" y="13333"/>
                  <a:pt x="8452" y="13333"/>
                </a:cubicBezTo>
                <a:cubicBezTo>
                  <a:pt x="2191" y="13333"/>
                  <a:pt x="2191" y="13333"/>
                  <a:pt x="2191" y="13333"/>
                </a:cubicBezTo>
                <a:cubicBezTo>
                  <a:pt x="2191" y="20267"/>
                  <a:pt x="2191" y="20267"/>
                  <a:pt x="2191" y="20267"/>
                </a:cubicBezTo>
                <a:cubicBezTo>
                  <a:pt x="2191" y="20533"/>
                  <a:pt x="2191" y="20800"/>
                  <a:pt x="2504" y="20800"/>
                </a:cubicBezTo>
                <a:cubicBezTo>
                  <a:pt x="20348" y="20800"/>
                  <a:pt x="20348" y="20800"/>
                  <a:pt x="20348" y="20800"/>
                </a:cubicBezTo>
                <a:cubicBezTo>
                  <a:pt x="20661" y="20800"/>
                  <a:pt x="20661" y="20533"/>
                  <a:pt x="20661" y="20267"/>
                </a:cubicBezTo>
                <a:lnTo>
                  <a:pt x="20661" y="13333"/>
                </a:lnTo>
                <a:close/>
                <a:moveTo>
                  <a:pt x="8139" y="6933"/>
                </a:moveTo>
                <a:cubicBezTo>
                  <a:pt x="9391" y="4267"/>
                  <a:pt x="9391" y="4267"/>
                  <a:pt x="9391" y="4267"/>
                </a:cubicBezTo>
                <a:cubicBezTo>
                  <a:pt x="6574" y="5333"/>
                  <a:pt x="6574" y="5333"/>
                  <a:pt x="6574" y="5333"/>
                </a:cubicBezTo>
                <a:cubicBezTo>
                  <a:pt x="5322" y="8267"/>
                  <a:pt x="5322" y="8267"/>
                  <a:pt x="5322" y="8267"/>
                </a:cubicBezTo>
                <a:lnTo>
                  <a:pt x="8139" y="6933"/>
                </a:lnTo>
                <a:close/>
                <a:moveTo>
                  <a:pt x="11583" y="5600"/>
                </a:moveTo>
                <a:cubicBezTo>
                  <a:pt x="12835" y="2933"/>
                  <a:pt x="12835" y="2933"/>
                  <a:pt x="12835" y="2933"/>
                </a:cubicBezTo>
                <a:cubicBezTo>
                  <a:pt x="10017" y="4000"/>
                  <a:pt x="10017" y="4000"/>
                  <a:pt x="10017" y="4000"/>
                </a:cubicBezTo>
                <a:cubicBezTo>
                  <a:pt x="9078" y="6667"/>
                  <a:pt x="9078" y="6667"/>
                  <a:pt x="9078" y="6667"/>
                </a:cubicBezTo>
                <a:lnTo>
                  <a:pt x="11583" y="5600"/>
                </a:lnTo>
                <a:close/>
                <a:moveTo>
                  <a:pt x="15339" y="4000"/>
                </a:moveTo>
                <a:cubicBezTo>
                  <a:pt x="16591" y="1333"/>
                  <a:pt x="16591" y="1333"/>
                  <a:pt x="16591" y="1333"/>
                </a:cubicBezTo>
                <a:cubicBezTo>
                  <a:pt x="13774" y="2400"/>
                  <a:pt x="13774" y="2400"/>
                  <a:pt x="13774" y="2400"/>
                </a:cubicBezTo>
                <a:cubicBezTo>
                  <a:pt x="12522" y="5333"/>
                  <a:pt x="12522" y="5333"/>
                  <a:pt x="12522" y="5333"/>
                </a:cubicBezTo>
                <a:lnTo>
                  <a:pt x="15339" y="4000"/>
                </a:lnTo>
                <a:close/>
                <a:moveTo>
                  <a:pt x="18470" y="2667"/>
                </a:moveTo>
                <a:cubicBezTo>
                  <a:pt x="17530" y="800"/>
                  <a:pt x="17530" y="800"/>
                  <a:pt x="17530" y="800"/>
                </a:cubicBezTo>
                <a:cubicBezTo>
                  <a:pt x="17217" y="1067"/>
                  <a:pt x="17217" y="1067"/>
                  <a:pt x="17217" y="1067"/>
                </a:cubicBezTo>
                <a:cubicBezTo>
                  <a:pt x="16278" y="3733"/>
                  <a:pt x="16278" y="3733"/>
                  <a:pt x="16278" y="3733"/>
                </a:cubicBezTo>
                <a:lnTo>
                  <a:pt x="18470" y="2667"/>
                </a:lnTo>
                <a:close/>
                <a:moveTo>
                  <a:pt x="939" y="7733"/>
                </a:moveTo>
                <a:cubicBezTo>
                  <a:pt x="939" y="8000"/>
                  <a:pt x="939" y="8000"/>
                  <a:pt x="939" y="8000"/>
                </a:cubicBezTo>
                <a:cubicBezTo>
                  <a:pt x="1878" y="9600"/>
                  <a:pt x="1878" y="9600"/>
                  <a:pt x="1878" y="9600"/>
                </a:cubicBezTo>
                <a:cubicBezTo>
                  <a:pt x="4696" y="8533"/>
                  <a:pt x="4696" y="8533"/>
                  <a:pt x="4696" y="8533"/>
                </a:cubicBezTo>
                <a:cubicBezTo>
                  <a:pt x="5635" y="5867"/>
                  <a:pt x="5635" y="5867"/>
                  <a:pt x="5635" y="5867"/>
                </a:cubicBezTo>
                <a:cubicBezTo>
                  <a:pt x="939" y="7733"/>
                  <a:pt x="939" y="7733"/>
                  <a:pt x="939" y="7733"/>
                </a:cubicBezTo>
                <a:cubicBezTo>
                  <a:pt x="939" y="7733"/>
                  <a:pt x="939" y="7733"/>
                  <a:pt x="939" y="7733"/>
                </a:cubicBezTo>
                <a:close/>
                <a:moveTo>
                  <a:pt x="11583" y="12800"/>
                </a:moveTo>
                <a:cubicBezTo>
                  <a:pt x="9078" y="10667"/>
                  <a:pt x="9078" y="10667"/>
                  <a:pt x="9078" y="10667"/>
                </a:cubicBezTo>
                <a:cubicBezTo>
                  <a:pt x="5948" y="10667"/>
                  <a:pt x="5948" y="10667"/>
                  <a:pt x="5948" y="10667"/>
                </a:cubicBezTo>
                <a:cubicBezTo>
                  <a:pt x="8765" y="12800"/>
                  <a:pt x="8765" y="12800"/>
                  <a:pt x="8765" y="12800"/>
                </a:cubicBezTo>
                <a:lnTo>
                  <a:pt x="11583" y="12800"/>
                </a:lnTo>
                <a:close/>
                <a:moveTo>
                  <a:pt x="15652" y="12800"/>
                </a:moveTo>
                <a:cubicBezTo>
                  <a:pt x="13148" y="10667"/>
                  <a:pt x="13148" y="10667"/>
                  <a:pt x="13148" y="10667"/>
                </a:cubicBezTo>
                <a:cubicBezTo>
                  <a:pt x="10017" y="10667"/>
                  <a:pt x="10017" y="10667"/>
                  <a:pt x="10017" y="10667"/>
                </a:cubicBezTo>
                <a:cubicBezTo>
                  <a:pt x="12522" y="12800"/>
                  <a:pt x="12522" y="12800"/>
                  <a:pt x="12522" y="12800"/>
                </a:cubicBezTo>
                <a:lnTo>
                  <a:pt x="15652" y="12800"/>
                </a:lnTo>
                <a:close/>
                <a:moveTo>
                  <a:pt x="19722" y="12800"/>
                </a:moveTo>
                <a:cubicBezTo>
                  <a:pt x="17217" y="10667"/>
                  <a:pt x="17217" y="10667"/>
                  <a:pt x="17217" y="10667"/>
                </a:cubicBezTo>
                <a:cubicBezTo>
                  <a:pt x="14087" y="10667"/>
                  <a:pt x="14087" y="10667"/>
                  <a:pt x="14087" y="10667"/>
                </a:cubicBezTo>
                <a:cubicBezTo>
                  <a:pt x="16591" y="12800"/>
                  <a:pt x="16591" y="12800"/>
                  <a:pt x="16591" y="12800"/>
                </a:cubicBezTo>
                <a:lnTo>
                  <a:pt x="19722" y="12800"/>
                </a:lnTo>
                <a:close/>
                <a:moveTo>
                  <a:pt x="5322" y="10667"/>
                </a:moveTo>
                <a:cubicBezTo>
                  <a:pt x="2191" y="10667"/>
                  <a:pt x="2191" y="10667"/>
                  <a:pt x="2191" y="10667"/>
                </a:cubicBezTo>
                <a:cubicBezTo>
                  <a:pt x="2191" y="12800"/>
                  <a:pt x="2191" y="12800"/>
                  <a:pt x="2191" y="12800"/>
                </a:cubicBezTo>
                <a:cubicBezTo>
                  <a:pt x="7826" y="12800"/>
                  <a:pt x="7826" y="12800"/>
                  <a:pt x="7826" y="12800"/>
                </a:cubicBezTo>
                <a:lnTo>
                  <a:pt x="5322" y="10667"/>
                </a:lnTo>
                <a:close/>
                <a:moveTo>
                  <a:pt x="20661" y="12800"/>
                </a:moveTo>
                <a:cubicBezTo>
                  <a:pt x="20661" y="10667"/>
                  <a:pt x="20661" y="10667"/>
                  <a:pt x="20661" y="10667"/>
                </a:cubicBezTo>
                <a:cubicBezTo>
                  <a:pt x="18157" y="10667"/>
                  <a:pt x="18157" y="10667"/>
                  <a:pt x="18157" y="10667"/>
                </a:cubicBezTo>
                <a:cubicBezTo>
                  <a:pt x="20661" y="12800"/>
                  <a:pt x="20661" y="12800"/>
                  <a:pt x="20661" y="12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7" name="Shape">
            <a:extLst>
              <a:ext uri="{FF2B5EF4-FFF2-40B4-BE49-F238E27FC236}">
                <a16:creationId xmlns:a16="http://schemas.microsoft.com/office/drawing/2014/main" id="{5639E6C1-17C0-40EE-B579-10B69F4AEA54}"/>
              </a:ext>
            </a:extLst>
          </p:cNvPr>
          <p:cNvSpPr/>
          <p:nvPr/>
        </p:nvSpPr>
        <p:spPr>
          <a:xfrm>
            <a:off x="1176352" y="4051815"/>
            <a:ext cx="298239" cy="3192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600" y="4670"/>
                </a:moveTo>
                <a:cubicBezTo>
                  <a:pt x="5400" y="4670"/>
                  <a:pt x="5400" y="4670"/>
                  <a:pt x="5400" y="4670"/>
                </a:cubicBezTo>
                <a:cubicBezTo>
                  <a:pt x="5400" y="6714"/>
                  <a:pt x="5400" y="6714"/>
                  <a:pt x="5400" y="6714"/>
                </a:cubicBezTo>
                <a:cubicBezTo>
                  <a:pt x="3600" y="6714"/>
                  <a:pt x="3600" y="6714"/>
                  <a:pt x="3600" y="6714"/>
                </a:cubicBezTo>
                <a:lnTo>
                  <a:pt x="3600" y="4670"/>
                </a:lnTo>
                <a:close/>
                <a:moveTo>
                  <a:pt x="7500" y="6714"/>
                </a:moveTo>
                <a:cubicBezTo>
                  <a:pt x="9000" y="6714"/>
                  <a:pt x="9000" y="6714"/>
                  <a:pt x="9000" y="6714"/>
                </a:cubicBezTo>
                <a:cubicBezTo>
                  <a:pt x="9000" y="4670"/>
                  <a:pt x="9000" y="4670"/>
                  <a:pt x="9000" y="4670"/>
                </a:cubicBezTo>
                <a:cubicBezTo>
                  <a:pt x="7500" y="4670"/>
                  <a:pt x="7500" y="4670"/>
                  <a:pt x="7500" y="4670"/>
                </a:cubicBezTo>
                <a:lnTo>
                  <a:pt x="7500" y="6714"/>
                </a:lnTo>
                <a:close/>
                <a:moveTo>
                  <a:pt x="3600" y="10800"/>
                </a:moveTo>
                <a:cubicBezTo>
                  <a:pt x="5400" y="10800"/>
                  <a:pt x="5400" y="10800"/>
                  <a:pt x="5400" y="10800"/>
                </a:cubicBezTo>
                <a:cubicBezTo>
                  <a:pt x="5400" y="8465"/>
                  <a:pt x="5400" y="8465"/>
                  <a:pt x="5400" y="8465"/>
                </a:cubicBezTo>
                <a:cubicBezTo>
                  <a:pt x="3600" y="8465"/>
                  <a:pt x="3600" y="8465"/>
                  <a:pt x="3600" y="8465"/>
                </a:cubicBezTo>
                <a:lnTo>
                  <a:pt x="3600" y="10800"/>
                </a:lnTo>
                <a:close/>
                <a:moveTo>
                  <a:pt x="7500" y="10800"/>
                </a:moveTo>
                <a:cubicBezTo>
                  <a:pt x="9000" y="10800"/>
                  <a:pt x="9000" y="10800"/>
                  <a:pt x="9000" y="10800"/>
                </a:cubicBezTo>
                <a:cubicBezTo>
                  <a:pt x="9000" y="8465"/>
                  <a:pt x="9000" y="8465"/>
                  <a:pt x="9000" y="8465"/>
                </a:cubicBezTo>
                <a:cubicBezTo>
                  <a:pt x="7500" y="8465"/>
                  <a:pt x="7500" y="8465"/>
                  <a:pt x="7500" y="8465"/>
                </a:cubicBezTo>
                <a:lnTo>
                  <a:pt x="7500" y="10800"/>
                </a:lnTo>
                <a:close/>
                <a:moveTo>
                  <a:pt x="3600" y="14595"/>
                </a:moveTo>
                <a:cubicBezTo>
                  <a:pt x="5400" y="14595"/>
                  <a:pt x="5400" y="14595"/>
                  <a:pt x="5400" y="14595"/>
                </a:cubicBezTo>
                <a:cubicBezTo>
                  <a:pt x="5400" y="12551"/>
                  <a:pt x="5400" y="12551"/>
                  <a:pt x="5400" y="12551"/>
                </a:cubicBezTo>
                <a:cubicBezTo>
                  <a:pt x="3600" y="12551"/>
                  <a:pt x="3600" y="12551"/>
                  <a:pt x="3600" y="12551"/>
                </a:cubicBezTo>
                <a:lnTo>
                  <a:pt x="3600" y="14595"/>
                </a:lnTo>
                <a:close/>
                <a:moveTo>
                  <a:pt x="7500" y="14595"/>
                </a:moveTo>
                <a:cubicBezTo>
                  <a:pt x="9000" y="14595"/>
                  <a:pt x="9000" y="14595"/>
                  <a:pt x="9000" y="14595"/>
                </a:cubicBezTo>
                <a:cubicBezTo>
                  <a:pt x="9000" y="12551"/>
                  <a:pt x="9000" y="12551"/>
                  <a:pt x="9000" y="12551"/>
                </a:cubicBezTo>
                <a:cubicBezTo>
                  <a:pt x="7500" y="12551"/>
                  <a:pt x="7500" y="12551"/>
                  <a:pt x="7500" y="12551"/>
                </a:cubicBezTo>
                <a:lnTo>
                  <a:pt x="7500" y="14595"/>
                </a:lnTo>
                <a:close/>
                <a:moveTo>
                  <a:pt x="20700" y="8465"/>
                </a:moveTo>
                <a:cubicBezTo>
                  <a:pt x="20700" y="18681"/>
                  <a:pt x="20700" y="18681"/>
                  <a:pt x="20700" y="18681"/>
                </a:cubicBezTo>
                <a:cubicBezTo>
                  <a:pt x="21000" y="18681"/>
                  <a:pt x="21000" y="18681"/>
                  <a:pt x="21000" y="18681"/>
                </a:cubicBezTo>
                <a:cubicBezTo>
                  <a:pt x="21300" y="18681"/>
                  <a:pt x="21600" y="18973"/>
                  <a:pt x="21600" y="19265"/>
                </a:cubicBezTo>
                <a:cubicBezTo>
                  <a:pt x="21600" y="21016"/>
                  <a:pt x="21600" y="21016"/>
                  <a:pt x="21600" y="21016"/>
                </a:cubicBezTo>
                <a:cubicBezTo>
                  <a:pt x="21600" y="21308"/>
                  <a:pt x="21300" y="21600"/>
                  <a:pt x="21000" y="21600"/>
                </a:cubicBezTo>
                <a:cubicBezTo>
                  <a:pt x="12000" y="21600"/>
                  <a:pt x="12000" y="21600"/>
                  <a:pt x="12000" y="21600"/>
                </a:cubicBezTo>
                <a:cubicBezTo>
                  <a:pt x="9600" y="21600"/>
                  <a:pt x="9600" y="21600"/>
                  <a:pt x="9600" y="21600"/>
                </a:cubicBezTo>
                <a:cubicBezTo>
                  <a:pt x="600" y="21600"/>
                  <a:pt x="600" y="21600"/>
                  <a:pt x="600" y="21600"/>
                </a:cubicBezTo>
                <a:cubicBezTo>
                  <a:pt x="300" y="21600"/>
                  <a:pt x="0" y="21308"/>
                  <a:pt x="0" y="21016"/>
                </a:cubicBezTo>
                <a:cubicBezTo>
                  <a:pt x="0" y="19265"/>
                  <a:pt x="0" y="19265"/>
                  <a:pt x="0" y="19265"/>
                </a:cubicBezTo>
                <a:cubicBezTo>
                  <a:pt x="0" y="18973"/>
                  <a:pt x="300" y="18681"/>
                  <a:pt x="600" y="18681"/>
                </a:cubicBezTo>
                <a:cubicBezTo>
                  <a:pt x="900" y="18681"/>
                  <a:pt x="900" y="18681"/>
                  <a:pt x="900" y="18681"/>
                </a:cubicBezTo>
                <a:cubicBezTo>
                  <a:pt x="900" y="2919"/>
                  <a:pt x="900" y="2919"/>
                  <a:pt x="900" y="2919"/>
                </a:cubicBezTo>
                <a:cubicBezTo>
                  <a:pt x="600" y="2919"/>
                  <a:pt x="600" y="2919"/>
                  <a:pt x="600" y="2919"/>
                </a:cubicBezTo>
                <a:cubicBezTo>
                  <a:pt x="300" y="2919"/>
                  <a:pt x="0" y="2627"/>
                  <a:pt x="0" y="2335"/>
                </a:cubicBezTo>
                <a:cubicBezTo>
                  <a:pt x="0" y="584"/>
                  <a:pt x="0" y="584"/>
                  <a:pt x="0" y="584"/>
                </a:cubicBezTo>
                <a:cubicBezTo>
                  <a:pt x="0" y="292"/>
                  <a:pt x="300" y="0"/>
                  <a:pt x="600" y="0"/>
                </a:cubicBezTo>
                <a:cubicBezTo>
                  <a:pt x="12000" y="0"/>
                  <a:pt x="12000" y="0"/>
                  <a:pt x="12000" y="0"/>
                </a:cubicBezTo>
                <a:cubicBezTo>
                  <a:pt x="12300" y="0"/>
                  <a:pt x="12600" y="292"/>
                  <a:pt x="12600" y="584"/>
                </a:cubicBezTo>
                <a:cubicBezTo>
                  <a:pt x="12600" y="2335"/>
                  <a:pt x="12600" y="2335"/>
                  <a:pt x="12600" y="2335"/>
                </a:cubicBezTo>
                <a:cubicBezTo>
                  <a:pt x="12600" y="2627"/>
                  <a:pt x="12300" y="2919"/>
                  <a:pt x="12000" y="2919"/>
                </a:cubicBezTo>
                <a:cubicBezTo>
                  <a:pt x="11700" y="2919"/>
                  <a:pt x="11700" y="2919"/>
                  <a:pt x="11700" y="2919"/>
                </a:cubicBezTo>
                <a:cubicBezTo>
                  <a:pt x="11700" y="5546"/>
                  <a:pt x="11700" y="5546"/>
                  <a:pt x="11700" y="5546"/>
                </a:cubicBezTo>
                <a:cubicBezTo>
                  <a:pt x="12000" y="5546"/>
                  <a:pt x="12000" y="5546"/>
                  <a:pt x="12000" y="5546"/>
                </a:cubicBezTo>
                <a:cubicBezTo>
                  <a:pt x="12000" y="4962"/>
                  <a:pt x="12000" y="4962"/>
                  <a:pt x="12000" y="4962"/>
                </a:cubicBezTo>
                <a:cubicBezTo>
                  <a:pt x="12000" y="4670"/>
                  <a:pt x="12300" y="4378"/>
                  <a:pt x="12600" y="4378"/>
                </a:cubicBezTo>
                <a:cubicBezTo>
                  <a:pt x="15600" y="4378"/>
                  <a:pt x="15600" y="4378"/>
                  <a:pt x="15600" y="4378"/>
                </a:cubicBezTo>
                <a:cubicBezTo>
                  <a:pt x="15900" y="4378"/>
                  <a:pt x="16200" y="4670"/>
                  <a:pt x="16200" y="4962"/>
                </a:cubicBezTo>
                <a:cubicBezTo>
                  <a:pt x="16200" y="5546"/>
                  <a:pt x="16200" y="5546"/>
                  <a:pt x="16200" y="5546"/>
                </a:cubicBezTo>
                <a:cubicBezTo>
                  <a:pt x="16800" y="5546"/>
                  <a:pt x="16800" y="5546"/>
                  <a:pt x="16800" y="5546"/>
                </a:cubicBezTo>
                <a:cubicBezTo>
                  <a:pt x="16800" y="3795"/>
                  <a:pt x="16800" y="3795"/>
                  <a:pt x="16800" y="3795"/>
                </a:cubicBezTo>
                <a:cubicBezTo>
                  <a:pt x="16800" y="3503"/>
                  <a:pt x="17100" y="3211"/>
                  <a:pt x="17400" y="3211"/>
                </a:cubicBezTo>
                <a:cubicBezTo>
                  <a:pt x="18900" y="3211"/>
                  <a:pt x="18900" y="3211"/>
                  <a:pt x="18900" y="3211"/>
                </a:cubicBezTo>
                <a:cubicBezTo>
                  <a:pt x="19200" y="3211"/>
                  <a:pt x="19500" y="3503"/>
                  <a:pt x="19500" y="3795"/>
                </a:cubicBezTo>
                <a:cubicBezTo>
                  <a:pt x="19500" y="5546"/>
                  <a:pt x="19500" y="5546"/>
                  <a:pt x="19500" y="5546"/>
                </a:cubicBezTo>
                <a:cubicBezTo>
                  <a:pt x="21000" y="5546"/>
                  <a:pt x="21000" y="5546"/>
                  <a:pt x="21000" y="5546"/>
                </a:cubicBezTo>
                <a:cubicBezTo>
                  <a:pt x="21300" y="5546"/>
                  <a:pt x="21600" y="5838"/>
                  <a:pt x="21600" y="6130"/>
                </a:cubicBezTo>
                <a:cubicBezTo>
                  <a:pt x="21600" y="7881"/>
                  <a:pt x="21600" y="7881"/>
                  <a:pt x="21600" y="7881"/>
                </a:cubicBezTo>
                <a:cubicBezTo>
                  <a:pt x="21600" y="8173"/>
                  <a:pt x="21300" y="8465"/>
                  <a:pt x="21000" y="8465"/>
                </a:cubicBezTo>
                <a:lnTo>
                  <a:pt x="20700" y="8465"/>
                </a:lnTo>
                <a:close/>
                <a:moveTo>
                  <a:pt x="9300" y="20724"/>
                </a:moveTo>
                <a:cubicBezTo>
                  <a:pt x="9900" y="20724"/>
                  <a:pt x="9900" y="20724"/>
                  <a:pt x="9900" y="20724"/>
                </a:cubicBezTo>
                <a:cubicBezTo>
                  <a:pt x="11700" y="20724"/>
                  <a:pt x="11700" y="20724"/>
                  <a:pt x="11700" y="20724"/>
                </a:cubicBezTo>
                <a:cubicBezTo>
                  <a:pt x="11700" y="19557"/>
                  <a:pt x="11700" y="19557"/>
                  <a:pt x="11700" y="19557"/>
                </a:cubicBezTo>
                <a:cubicBezTo>
                  <a:pt x="11100" y="19557"/>
                  <a:pt x="11100" y="19557"/>
                  <a:pt x="11100" y="19557"/>
                </a:cubicBezTo>
                <a:cubicBezTo>
                  <a:pt x="10200" y="19557"/>
                  <a:pt x="10200" y="19557"/>
                  <a:pt x="10200" y="19557"/>
                </a:cubicBezTo>
                <a:cubicBezTo>
                  <a:pt x="9900" y="19557"/>
                  <a:pt x="9900" y="19557"/>
                  <a:pt x="9900" y="19557"/>
                </a:cubicBezTo>
                <a:cubicBezTo>
                  <a:pt x="9300" y="19557"/>
                  <a:pt x="9300" y="19557"/>
                  <a:pt x="9300" y="19557"/>
                </a:cubicBezTo>
                <a:cubicBezTo>
                  <a:pt x="1500" y="19557"/>
                  <a:pt x="1500" y="19557"/>
                  <a:pt x="1500" y="19557"/>
                </a:cubicBezTo>
                <a:cubicBezTo>
                  <a:pt x="900" y="19557"/>
                  <a:pt x="900" y="19557"/>
                  <a:pt x="900" y="19557"/>
                </a:cubicBezTo>
                <a:cubicBezTo>
                  <a:pt x="900" y="20724"/>
                  <a:pt x="900" y="20724"/>
                  <a:pt x="900" y="20724"/>
                </a:cubicBezTo>
                <a:lnTo>
                  <a:pt x="9300" y="20724"/>
                </a:lnTo>
                <a:close/>
                <a:moveTo>
                  <a:pt x="10800" y="6422"/>
                </a:moveTo>
                <a:cubicBezTo>
                  <a:pt x="10800" y="5838"/>
                  <a:pt x="10800" y="5838"/>
                  <a:pt x="10800" y="5838"/>
                </a:cubicBezTo>
                <a:cubicBezTo>
                  <a:pt x="10800" y="2627"/>
                  <a:pt x="10800" y="2627"/>
                  <a:pt x="10800" y="2627"/>
                </a:cubicBezTo>
                <a:cubicBezTo>
                  <a:pt x="1800" y="2627"/>
                  <a:pt x="1800" y="2627"/>
                  <a:pt x="1800" y="2627"/>
                </a:cubicBezTo>
                <a:cubicBezTo>
                  <a:pt x="1800" y="18973"/>
                  <a:pt x="1800" y="18973"/>
                  <a:pt x="1800" y="18973"/>
                </a:cubicBezTo>
                <a:cubicBezTo>
                  <a:pt x="9600" y="18973"/>
                  <a:pt x="9600" y="18973"/>
                  <a:pt x="9600" y="18973"/>
                </a:cubicBezTo>
                <a:cubicBezTo>
                  <a:pt x="9900" y="18973"/>
                  <a:pt x="9900" y="18973"/>
                  <a:pt x="9900" y="18973"/>
                </a:cubicBezTo>
                <a:cubicBezTo>
                  <a:pt x="10500" y="18973"/>
                  <a:pt x="10500" y="18973"/>
                  <a:pt x="10500" y="18973"/>
                </a:cubicBezTo>
                <a:cubicBezTo>
                  <a:pt x="10800" y="18973"/>
                  <a:pt x="10800" y="18973"/>
                  <a:pt x="10800" y="18973"/>
                </a:cubicBezTo>
                <a:cubicBezTo>
                  <a:pt x="10800" y="8173"/>
                  <a:pt x="10800" y="8173"/>
                  <a:pt x="10800" y="8173"/>
                </a:cubicBezTo>
                <a:cubicBezTo>
                  <a:pt x="10800" y="7589"/>
                  <a:pt x="10800" y="7589"/>
                  <a:pt x="10800" y="7589"/>
                </a:cubicBezTo>
                <a:lnTo>
                  <a:pt x="10800" y="6422"/>
                </a:lnTo>
                <a:close/>
                <a:moveTo>
                  <a:pt x="11700" y="876"/>
                </a:moveTo>
                <a:cubicBezTo>
                  <a:pt x="900" y="876"/>
                  <a:pt x="900" y="876"/>
                  <a:pt x="900" y="876"/>
                </a:cubicBezTo>
                <a:cubicBezTo>
                  <a:pt x="900" y="2043"/>
                  <a:pt x="900" y="2043"/>
                  <a:pt x="900" y="2043"/>
                </a:cubicBezTo>
                <a:cubicBezTo>
                  <a:pt x="1500" y="2043"/>
                  <a:pt x="1500" y="2043"/>
                  <a:pt x="1500" y="2043"/>
                </a:cubicBezTo>
                <a:cubicBezTo>
                  <a:pt x="11100" y="2043"/>
                  <a:pt x="11100" y="2043"/>
                  <a:pt x="11100" y="2043"/>
                </a:cubicBezTo>
                <a:cubicBezTo>
                  <a:pt x="11700" y="2043"/>
                  <a:pt x="11700" y="2043"/>
                  <a:pt x="11700" y="2043"/>
                </a:cubicBezTo>
                <a:lnTo>
                  <a:pt x="11700" y="876"/>
                </a:lnTo>
                <a:close/>
                <a:moveTo>
                  <a:pt x="12300" y="20724"/>
                </a:moveTo>
                <a:cubicBezTo>
                  <a:pt x="20700" y="20724"/>
                  <a:pt x="20700" y="20724"/>
                  <a:pt x="20700" y="20724"/>
                </a:cubicBezTo>
                <a:cubicBezTo>
                  <a:pt x="20700" y="19557"/>
                  <a:pt x="20700" y="19557"/>
                  <a:pt x="20700" y="19557"/>
                </a:cubicBezTo>
                <a:cubicBezTo>
                  <a:pt x="20100" y="19557"/>
                  <a:pt x="20100" y="19557"/>
                  <a:pt x="20100" y="19557"/>
                </a:cubicBezTo>
                <a:cubicBezTo>
                  <a:pt x="12300" y="19557"/>
                  <a:pt x="12300" y="19557"/>
                  <a:pt x="12300" y="19557"/>
                </a:cubicBezTo>
                <a:lnTo>
                  <a:pt x="12300" y="20724"/>
                </a:lnTo>
                <a:close/>
                <a:moveTo>
                  <a:pt x="19800" y="8173"/>
                </a:moveTo>
                <a:cubicBezTo>
                  <a:pt x="11400" y="8173"/>
                  <a:pt x="11400" y="8173"/>
                  <a:pt x="11400" y="8173"/>
                </a:cubicBezTo>
                <a:cubicBezTo>
                  <a:pt x="11400" y="18973"/>
                  <a:pt x="11400" y="18973"/>
                  <a:pt x="11400" y="18973"/>
                </a:cubicBezTo>
                <a:cubicBezTo>
                  <a:pt x="12000" y="18973"/>
                  <a:pt x="12000" y="18973"/>
                  <a:pt x="12000" y="18973"/>
                </a:cubicBezTo>
                <a:cubicBezTo>
                  <a:pt x="19800" y="18973"/>
                  <a:pt x="19800" y="18973"/>
                  <a:pt x="19800" y="18973"/>
                </a:cubicBezTo>
                <a:lnTo>
                  <a:pt x="19800" y="8173"/>
                </a:lnTo>
                <a:close/>
                <a:moveTo>
                  <a:pt x="20100" y="7589"/>
                </a:moveTo>
                <a:cubicBezTo>
                  <a:pt x="20700" y="7589"/>
                  <a:pt x="20700" y="7589"/>
                  <a:pt x="20700" y="7589"/>
                </a:cubicBezTo>
                <a:cubicBezTo>
                  <a:pt x="20700" y="6422"/>
                  <a:pt x="20700" y="6422"/>
                  <a:pt x="20700" y="6422"/>
                </a:cubicBezTo>
                <a:cubicBezTo>
                  <a:pt x="18900" y="6422"/>
                  <a:pt x="18900" y="6422"/>
                  <a:pt x="18900" y="6422"/>
                </a:cubicBezTo>
                <a:cubicBezTo>
                  <a:pt x="17400" y="6422"/>
                  <a:pt x="17400" y="6422"/>
                  <a:pt x="17400" y="6422"/>
                </a:cubicBezTo>
                <a:cubicBezTo>
                  <a:pt x="15600" y="6422"/>
                  <a:pt x="15600" y="6422"/>
                  <a:pt x="15600" y="6422"/>
                </a:cubicBezTo>
                <a:cubicBezTo>
                  <a:pt x="12600" y="6422"/>
                  <a:pt x="12600" y="6422"/>
                  <a:pt x="12600" y="6422"/>
                </a:cubicBezTo>
                <a:cubicBezTo>
                  <a:pt x="11400" y="6422"/>
                  <a:pt x="11400" y="6422"/>
                  <a:pt x="11400" y="6422"/>
                </a:cubicBezTo>
                <a:cubicBezTo>
                  <a:pt x="11400" y="7589"/>
                  <a:pt x="11400" y="7589"/>
                  <a:pt x="11400" y="7589"/>
                </a:cubicBezTo>
                <a:lnTo>
                  <a:pt x="20100" y="7589"/>
                </a:lnTo>
                <a:close/>
                <a:moveTo>
                  <a:pt x="15300" y="5838"/>
                </a:moveTo>
                <a:cubicBezTo>
                  <a:pt x="15300" y="5254"/>
                  <a:pt x="15300" y="5254"/>
                  <a:pt x="15300" y="5254"/>
                </a:cubicBezTo>
                <a:cubicBezTo>
                  <a:pt x="12900" y="5254"/>
                  <a:pt x="12900" y="5254"/>
                  <a:pt x="12900" y="5254"/>
                </a:cubicBezTo>
                <a:cubicBezTo>
                  <a:pt x="12900" y="5838"/>
                  <a:pt x="12900" y="5838"/>
                  <a:pt x="12900" y="5838"/>
                </a:cubicBezTo>
                <a:lnTo>
                  <a:pt x="15300" y="5838"/>
                </a:lnTo>
                <a:close/>
                <a:moveTo>
                  <a:pt x="18600" y="5838"/>
                </a:moveTo>
                <a:cubicBezTo>
                  <a:pt x="18600" y="4086"/>
                  <a:pt x="18600" y="4086"/>
                  <a:pt x="18600" y="4086"/>
                </a:cubicBezTo>
                <a:cubicBezTo>
                  <a:pt x="17700" y="4086"/>
                  <a:pt x="17700" y="4086"/>
                  <a:pt x="17700" y="4086"/>
                </a:cubicBezTo>
                <a:cubicBezTo>
                  <a:pt x="17700" y="5838"/>
                  <a:pt x="17700" y="5838"/>
                  <a:pt x="17700" y="5838"/>
                </a:cubicBezTo>
                <a:lnTo>
                  <a:pt x="18600" y="5838"/>
                </a:lnTo>
                <a:close/>
                <a:moveTo>
                  <a:pt x="18000" y="9632"/>
                </a:moveTo>
                <a:cubicBezTo>
                  <a:pt x="16200" y="9632"/>
                  <a:pt x="16200" y="9632"/>
                  <a:pt x="16200" y="9632"/>
                </a:cubicBezTo>
                <a:cubicBezTo>
                  <a:pt x="16200" y="11968"/>
                  <a:pt x="16200" y="11968"/>
                  <a:pt x="16200" y="11968"/>
                </a:cubicBezTo>
                <a:cubicBezTo>
                  <a:pt x="18000" y="11968"/>
                  <a:pt x="18000" y="11968"/>
                  <a:pt x="18000" y="11968"/>
                </a:cubicBezTo>
                <a:lnTo>
                  <a:pt x="18000" y="9632"/>
                </a:lnTo>
                <a:close/>
                <a:moveTo>
                  <a:pt x="14700" y="9632"/>
                </a:moveTo>
                <a:cubicBezTo>
                  <a:pt x="13200" y="9632"/>
                  <a:pt x="13200" y="9632"/>
                  <a:pt x="13200" y="9632"/>
                </a:cubicBezTo>
                <a:cubicBezTo>
                  <a:pt x="13200" y="11968"/>
                  <a:pt x="13200" y="11968"/>
                  <a:pt x="13200" y="11968"/>
                </a:cubicBezTo>
                <a:cubicBezTo>
                  <a:pt x="14700" y="11968"/>
                  <a:pt x="14700" y="11968"/>
                  <a:pt x="14700" y="11968"/>
                </a:cubicBezTo>
                <a:lnTo>
                  <a:pt x="14700" y="9632"/>
                </a:lnTo>
                <a:close/>
                <a:moveTo>
                  <a:pt x="18000" y="13719"/>
                </a:moveTo>
                <a:cubicBezTo>
                  <a:pt x="16200" y="13719"/>
                  <a:pt x="16200" y="13719"/>
                  <a:pt x="16200" y="13719"/>
                </a:cubicBezTo>
                <a:cubicBezTo>
                  <a:pt x="16200" y="15762"/>
                  <a:pt x="16200" y="15762"/>
                  <a:pt x="16200" y="15762"/>
                </a:cubicBezTo>
                <a:cubicBezTo>
                  <a:pt x="18000" y="15762"/>
                  <a:pt x="18000" y="15762"/>
                  <a:pt x="18000" y="15762"/>
                </a:cubicBezTo>
                <a:lnTo>
                  <a:pt x="18000" y="13719"/>
                </a:lnTo>
                <a:close/>
                <a:moveTo>
                  <a:pt x="14700" y="13719"/>
                </a:moveTo>
                <a:cubicBezTo>
                  <a:pt x="13200" y="13719"/>
                  <a:pt x="13200" y="13719"/>
                  <a:pt x="13200" y="13719"/>
                </a:cubicBezTo>
                <a:cubicBezTo>
                  <a:pt x="13200" y="15762"/>
                  <a:pt x="13200" y="15762"/>
                  <a:pt x="13200" y="15762"/>
                </a:cubicBezTo>
                <a:cubicBezTo>
                  <a:pt x="14700" y="15762"/>
                  <a:pt x="14700" y="15762"/>
                  <a:pt x="14700" y="15762"/>
                </a:cubicBezTo>
                <a:lnTo>
                  <a:pt x="14700" y="1371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8" name="Shape">
            <a:extLst>
              <a:ext uri="{FF2B5EF4-FFF2-40B4-BE49-F238E27FC236}">
                <a16:creationId xmlns:a16="http://schemas.microsoft.com/office/drawing/2014/main" id="{6A50F0CE-6416-428C-AB2C-D2E8857DD481}"/>
              </a:ext>
            </a:extLst>
          </p:cNvPr>
          <p:cNvSpPr/>
          <p:nvPr/>
        </p:nvSpPr>
        <p:spPr>
          <a:xfrm>
            <a:off x="1783300" y="4065178"/>
            <a:ext cx="303502" cy="29364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21" extrusionOk="0">
                <a:moveTo>
                  <a:pt x="0" y="6592"/>
                </a:moveTo>
                <a:cubicBezTo>
                  <a:pt x="0" y="6274"/>
                  <a:pt x="0" y="5956"/>
                  <a:pt x="296" y="5956"/>
                </a:cubicBezTo>
                <a:cubicBezTo>
                  <a:pt x="10652" y="239"/>
                  <a:pt x="10652" y="239"/>
                  <a:pt x="10652" y="239"/>
                </a:cubicBezTo>
                <a:cubicBezTo>
                  <a:pt x="10652" y="-79"/>
                  <a:pt x="10652" y="-79"/>
                  <a:pt x="10948" y="239"/>
                </a:cubicBezTo>
                <a:cubicBezTo>
                  <a:pt x="21304" y="5956"/>
                  <a:pt x="21304" y="5956"/>
                  <a:pt x="21304" y="5956"/>
                </a:cubicBezTo>
                <a:cubicBezTo>
                  <a:pt x="21600" y="5956"/>
                  <a:pt x="21600" y="6274"/>
                  <a:pt x="21304" y="6592"/>
                </a:cubicBezTo>
                <a:cubicBezTo>
                  <a:pt x="21304" y="6909"/>
                  <a:pt x="21008" y="6909"/>
                  <a:pt x="20712" y="6592"/>
                </a:cubicBezTo>
                <a:cubicBezTo>
                  <a:pt x="10652" y="1192"/>
                  <a:pt x="10652" y="1192"/>
                  <a:pt x="10652" y="1192"/>
                </a:cubicBezTo>
                <a:cubicBezTo>
                  <a:pt x="592" y="6592"/>
                  <a:pt x="592" y="6592"/>
                  <a:pt x="592" y="6592"/>
                </a:cubicBezTo>
                <a:cubicBezTo>
                  <a:pt x="592" y="6909"/>
                  <a:pt x="592" y="6909"/>
                  <a:pt x="296" y="6909"/>
                </a:cubicBezTo>
                <a:cubicBezTo>
                  <a:pt x="296" y="6909"/>
                  <a:pt x="0" y="6592"/>
                  <a:pt x="0" y="6592"/>
                </a:cubicBezTo>
                <a:close/>
                <a:moveTo>
                  <a:pt x="10948" y="1827"/>
                </a:moveTo>
                <a:cubicBezTo>
                  <a:pt x="19233" y="6592"/>
                  <a:pt x="19233" y="6592"/>
                  <a:pt x="19233" y="6592"/>
                </a:cubicBezTo>
                <a:cubicBezTo>
                  <a:pt x="19233" y="6592"/>
                  <a:pt x="19529" y="6592"/>
                  <a:pt x="19529" y="6909"/>
                </a:cubicBezTo>
                <a:cubicBezTo>
                  <a:pt x="19233" y="6909"/>
                  <a:pt x="19233" y="6909"/>
                  <a:pt x="19233" y="6909"/>
                </a:cubicBezTo>
                <a:cubicBezTo>
                  <a:pt x="2367" y="6909"/>
                  <a:pt x="2367" y="6909"/>
                  <a:pt x="2367" y="6909"/>
                </a:cubicBezTo>
                <a:cubicBezTo>
                  <a:pt x="2071" y="6909"/>
                  <a:pt x="2071" y="6909"/>
                  <a:pt x="2071" y="6909"/>
                </a:cubicBezTo>
                <a:cubicBezTo>
                  <a:pt x="2071" y="6592"/>
                  <a:pt x="2071" y="6592"/>
                  <a:pt x="2071" y="6592"/>
                </a:cubicBezTo>
                <a:cubicBezTo>
                  <a:pt x="10652" y="1827"/>
                  <a:pt x="10652" y="1827"/>
                  <a:pt x="10652" y="1827"/>
                </a:cubicBezTo>
                <a:cubicBezTo>
                  <a:pt x="10652" y="1827"/>
                  <a:pt x="10652" y="1827"/>
                  <a:pt x="10948" y="1827"/>
                </a:cubicBezTo>
                <a:close/>
                <a:moveTo>
                  <a:pt x="17753" y="6274"/>
                </a:moveTo>
                <a:cubicBezTo>
                  <a:pt x="10652" y="2462"/>
                  <a:pt x="10652" y="2462"/>
                  <a:pt x="10652" y="2462"/>
                </a:cubicBezTo>
                <a:cubicBezTo>
                  <a:pt x="3551" y="6274"/>
                  <a:pt x="3551" y="6274"/>
                  <a:pt x="3551" y="6274"/>
                </a:cubicBezTo>
                <a:lnTo>
                  <a:pt x="17753" y="6274"/>
                </a:lnTo>
                <a:close/>
                <a:moveTo>
                  <a:pt x="21600" y="19297"/>
                </a:moveTo>
                <a:cubicBezTo>
                  <a:pt x="21600" y="21203"/>
                  <a:pt x="21600" y="21203"/>
                  <a:pt x="21600" y="21203"/>
                </a:cubicBezTo>
                <a:cubicBezTo>
                  <a:pt x="21600" y="21203"/>
                  <a:pt x="21304" y="21521"/>
                  <a:pt x="21008" y="21521"/>
                </a:cubicBezTo>
                <a:cubicBezTo>
                  <a:pt x="296" y="21521"/>
                  <a:pt x="296" y="21521"/>
                  <a:pt x="296" y="21521"/>
                </a:cubicBezTo>
                <a:cubicBezTo>
                  <a:pt x="296" y="21521"/>
                  <a:pt x="0" y="21203"/>
                  <a:pt x="0" y="21203"/>
                </a:cubicBezTo>
                <a:cubicBezTo>
                  <a:pt x="0" y="19297"/>
                  <a:pt x="0" y="19297"/>
                  <a:pt x="0" y="19297"/>
                </a:cubicBezTo>
                <a:cubicBezTo>
                  <a:pt x="0" y="18980"/>
                  <a:pt x="296" y="18662"/>
                  <a:pt x="296" y="18662"/>
                </a:cubicBezTo>
                <a:cubicBezTo>
                  <a:pt x="1184" y="18662"/>
                  <a:pt x="1184" y="18662"/>
                  <a:pt x="1184" y="18662"/>
                </a:cubicBezTo>
                <a:cubicBezTo>
                  <a:pt x="1184" y="18345"/>
                  <a:pt x="1184" y="18345"/>
                  <a:pt x="1184" y="18345"/>
                </a:cubicBezTo>
                <a:cubicBezTo>
                  <a:pt x="1184" y="18027"/>
                  <a:pt x="1479" y="17709"/>
                  <a:pt x="1775" y="17709"/>
                </a:cubicBezTo>
                <a:cubicBezTo>
                  <a:pt x="3551" y="17709"/>
                  <a:pt x="3551" y="17709"/>
                  <a:pt x="3551" y="17709"/>
                </a:cubicBezTo>
                <a:cubicBezTo>
                  <a:pt x="3551" y="8180"/>
                  <a:pt x="3551" y="8180"/>
                  <a:pt x="3551" y="8180"/>
                </a:cubicBezTo>
                <a:cubicBezTo>
                  <a:pt x="2367" y="8180"/>
                  <a:pt x="2367" y="8180"/>
                  <a:pt x="2367" y="8180"/>
                </a:cubicBezTo>
                <a:cubicBezTo>
                  <a:pt x="2071" y="8180"/>
                  <a:pt x="2071" y="8180"/>
                  <a:pt x="2071" y="7862"/>
                </a:cubicBezTo>
                <a:cubicBezTo>
                  <a:pt x="2071" y="7862"/>
                  <a:pt x="2071" y="7545"/>
                  <a:pt x="2367" y="7545"/>
                </a:cubicBezTo>
                <a:cubicBezTo>
                  <a:pt x="3847" y="7545"/>
                  <a:pt x="3847" y="7545"/>
                  <a:pt x="3847" y="7545"/>
                </a:cubicBezTo>
                <a:cubicBezTo>
                  <a:pt x="5326" y="7545"/>
                  <a:pt x="5326" y="7545"/>
                  <a:pt x="5326" y="7545"/>
                </a:cubicBezTo>
                <a:cubicBezTo>
                  <a:pt x="7989" y="7545"/>
                  <a:pt x="7989" y="7545"/>
                  <a:pt x="7989" y="7545"/>
                </a:cubicBezTo>
                <a:cubicBezTo>
                  <a:pt x="9468" y="7545"/>
                  <a:pt x="9468" y="7545"/>
                  <a:pt x="9468" y="7545"/>
                </a:cubicBezTo>
                <a:cubicBezTo>
                  <a:pt x="12132" y="7545"/>
                  <a:pt x="12132" y="7545"/>
                  <a:pt x="12132" y="7545"/>
                </a:cubicBezTo>
                <a:cubicBezTo>
                  <a:pt x="13907" y="7545"/>
                  <a:pt x="13907" y="7545"/>
                  <a:pt x="13907" y="7545"/>
                </a:cubicBezTo>
                <a:cubicBezTo>
                  <a:pt x="16570" y="7545"/>
                  <a:pt x="16570" y="7545"/>
                  <a:pt x="16570" y="7545"/>
                </a:cubicBezTo>
                <a:cubicBezTo>
                  <a:pt x="18049" y="7545"/>
                  <a:pt x="18049" y="7545"/>
                  <a:pt x="18049" y="7545"/>
                </a:cubicBezTo>
                <a:cubicBezTo>
                  <a:pt x="19233" y="7545"/>
                  <a:pt x="19233" y="7545"/>
                  <a:pt x="19233" y="7545"/>
                </a:cubicBezTo>
                <a:cubicBezTo>
                  <a:pt x="19233" y="7545"/>
                  <a:pt x="19529" y="7862"/>
                  <a:pt x="19529" y="7862"/>
                </a:cubicBezTo>
                <a:cubicBezTo>
                  <a:pt x="19529" y="8180"/>
                  <a:pt x="19233" y="8180"/>
                  <a:pt x="19233" y="8180"/>
                </a:cubicBezTo>
                <a:cubicBezTo>
                  <a:pt x="18345" y="8180"/>
                  <a:pt x="18345" y="8180"/>
                  <a:pt x="18345" y="8180"/>
                </a:cubicBezTo>
                <a:cubicBezTo>
                  <a:pt x="18345" y="17709"/>
                  <a:pt x="18345" y="17709"/>
                  <a:pt x="18345" y="17709"/>
                </a:cubicBezTo>
                <a:cubicBezTo>
                  <a:pt x="19825" y="17709"/>
                  <a:pt x="19825" y="17709"/>
                  <a:pt x="19825" y="17709"/>
                </a:cubicBezTo>
                <a:cubicBezTo>
                  <a:pt x="20121" y="17709"/>
                  <a:pt x="20121" y="18027"/>
                  <a:pt x="20121" y="18345"/>
                </a:cubicBezTo>
                <a:cubicBezTo>
                  <a:pt x="20121" y="18662"/>
                  <a:pt x="20121" y="18662"/>
                  <a:pt x="20121" y="18662"/>
                </a:cubicBezTo>
                <a:cubicBezTo>
                  <a:pt x="21008" y="18662"/>
                  <a:pt x="21008" y="18662"/>
                  <a:pt x="21008" y="18662"/>
                </a:cubicBezTo>
                <a:cubicBezTo>
                  <a:pt x="21304" y="18662"/>
                  <a:pt x="21600" y="18980"/>
                  <a:pt x="21600" y="19297"/>
                </a:cubicBezTo>
                <a:close/>
                <a:moveTo>
                  <a:pt x="14203" y="17709"/>
                </a:moveTo>
                <a:cubicBezTo>
                  <a:pt x="16274" y="17709"/>
                  <a:pt x="16274" y="17709"/>
                  <a:pt x="16274" y="17709"/>
                </a:cubicBezTo>
                <a:cubicBezTo>
                  <a:pt x="16274" y="8180"/>
                  <a:pt x="16274" y="8180"/>
                  <a:pt x="16274" y="8180"/>
                </a:cubicBezTo>
                <a:cubicBezTo>
                  <a:pt x="14203" y="8180"/>
                  <a:pt x="14203" y="8180"/>
                  <a:pt x="14203" y="8180"/>
                </a:cubicBezTo>
                <a:lnTo>
                  <a:pt x="14203" y="17709"/>
                </a:lnTo>
                <a:close/>
                <a:moveTo>
                  <a:pt x="9764" y="17709"/>
                </a:moveTo>
                <a:cubicBezTo>
                  <a:pt x="11836" y="17709"/>
                  <a:pt x="11836" y="17709"/>
                  <a:pt x="11836" y="17709"/>
                </a:cubicBezTo>
                <a:cubicBezTo>
                  <a:pt x="11836" y="8180"/>
                  <a:pt x="11836" y="8180"/>
                  <a:pt x="11836" y="8180"/>
                </a:cubicBezTo>
                <a:cubicBezTo>
                  <a:pt x="9764" y="8180"/>
                  <a:pt x="9764" y="8180"/>
                  <a:pt x="9764" y="8180"/>
                </a:cubicBezTo>
                <a:lnTo>
                  <a:pt x="9764" y="17709"/>
                </a:lnTo>
                <a:close/>
                <a:moveTo>
                  <a:pt x="5622" y="17709"/>
                </a:moveTo>
                <a:cubicBezTo>
                  <a:pt x="7693" y="17709"/>
                  <a:pt x="7693" y="17709"/>
                  <a:pt x="7693" y="17709"/>
                </a:cubicBezTo>
                <a:cubicBezTo>
                  <a:pt x="7693" y="8180"/>
                  <a:pt x="7693" y="8180"/>
                  <a:pt x="7693" y="8180"/>
                </a:cubicBezTo>
                <a:cubicBezTo>
                  <a:pt x="5622" y="8180"/>
                  <a:pt x="5622" y="8180"/>
                  <a:pt x="5622" y="8180"/>
                </a:cubicBezTo>
                <a:lnTo>
                  <a:pt x="5622" y="17709"/>
                </a:lnTo>
                <a:close/>
                <a:moveTo>
                  <a:pt x="2071" y="18662"/>
                </a:moveTo>
                <a:cubicBezTo>
                  <a:pt x="19233" y="18662"/>
                  <a:pt x="19233" y="18662"/>
                  <a:pt x="19233" y="18662"/>
                </a:cubicBezTo>
                <a:cubicBezTo>
                  <a:pt x="19233" y="18662"/>
                  <a:pt x="19233" y="18662"/>
                  <a:pt x="19233" y="18662"/>
                </a:cubicBezTo>
                <a:cubicBezTo>
                  <a:pt x="2071" y="18662"/>
                  <a:pt x="2071" y="18662"/>
                  <a:pt x="2071" y="18662"/>
                </a:cubicBezTo>
                <a:close/>
                <a:moveTo>
                  <a:pt x="20712" y="19615"/>
                </a:moveTo>
                <a:cubicBezTo>
                  <a:pt x="19825" y="19615"/>
                  <a:pt x="19825" y="19615"/>
                  <a:pt x="19825" y="19615"/>
                </a:cubicBezTo>
                <a:cubicBezTo>
                  <a:pt x="1775" y="19615"/>
                  <a:pt x="1775" y="19615"/>
                  <a:pt x="1775" y="19615"/>
                </a:cubicBezTo>
                <a:cubicBezTo>
                  <a:pt x="888" y="19615"/>
                  <a:pt x="888" y="19615"/>
                  <a:pt x="888" y="19615"/>
                </a:cubicBezTo>
                <a:cubicBezTo>
                  <a:pt x="888" y="20568"/>
                  <a:pt x="888" y="20568"/>
                  <a:pt x="888" y="20568"/>
                </a:cubicBezTo>
                <a:cubicBezTo>
                  <a:pt x="20712" y="20568"/>
                  <a:pt x="20712" y="20568"/>
                  <a:pt x="20712" y="20568"/>
                </a:cubicBezTo>
                <a:lnTo>
                  <a:pt x="20712" y="1961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9" name="Shape">
            <a:extLst>
              <a:ext uri="{FF2B5EF4-FFF2-40B4-BE49-F238E27FC236}">
                <a16:creationId xmlns:a16="http://schemas.microsoft.com/office/drawing/2014/main" id="{291A6569-EED5-451B-9A32-880E93A17685}"/>
              </a:ext>
            </a:extLst>
          </p:cNvPr>
          <p:cNvSpPr/>
          <p:nvPr/>
        </p:nvSpPr>
        <p:spPr>
          <a:xfrm>
            <a:off x="2484528" y="4064094"/>
            <a:ext cx="294730" cy="2947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470" y="3176"/>
                </a:moveTo>
                <a:cubicBezTo>
                  <a:pt x="18254" y="3176"/>
                  <a:pt x="18254" y="3176"/>
                  <a:pt x="18254" y="3176"/>
                </a:cubicBezTo>
                <a:cubicBezTo>
                  <a:pt x="18254" y="3176"/>
                  <a:pt x="18254" y="3176"/>
                  <a:pt x="17949" y="3176"/>
                </a:cubicBezTo>
                <a:cubicBezTo>
                  <a:pt x="16428" y="3176"/>
                  <a:pt x="16428" y="3176"/>
                  <a:pt x="16428" y="3176"/>
                </a:cubicBezTo>
                <a:cubicBezTo>
                  <a:pt x="16124" y="3176"/>
                  <a:pt x="15820" y="3176"/>
                  <a:pt x="15820" y="3176"/>
                </a:cubicBezTo>
                <a:cubicBezTo>
                  <a:pt x="15211" y="3176"/>
                  <a:pt x="15211" y="3176"/>
                  <a:pt x="15211" y="3176"/>
                </a:cubicBezTo>
                <a:cubicBezTo>
                  <a:pt x="15211" y="1906"/>
                  <a:pt x="15211" y="1906"/>
                  <a:pt x="15211" y="1906"/>
                </a:cubicBezTo>
                <a:cubicBezTo>
                  <a:pt x="15211" y="1271"/>
                  <a:pt x="14603" y="635"/>
                  <a:pt x="13690" y="318"/>
                </a:cubicBezTo>
                <a:cubicBezTo>
                  <a:pt x="13690" y="318"/>
                  <a:pt x="13386" y="0"/>
                  <a:pt x="13082" y="0"/>
                </a:cubicBezTo>
                <a:cubicBezTo>
                  <a:pt x="8214" y="0"/>
                  <a:pt x="8214" y="0"/>
                  <a:pt x="8214" y="0"/>
                </a:cubicBezTo>
                <a:cubicBezTo>
                  <a:pt x="8214" y="0"/>
                  <a:pt x="7910" y="318"/>
                  <a:pt x="7910" y="318"/>
                </a:cubicBezTo>
                <a:cubicBezTo>
                  <a:pt x="6997" y="635"/>
                  <a:pt x="6389" y="1271"/>
                  <a:pt x="6389" y="1906"/>
                </a:cubicBezTo>
                <a:cubicBezTo>
                  <a:pt x="6389" y="3176"/>
                  <a:pt x="6389" y="3176"/>
                  <a:pt x="6389" y="3176"/>
                </a:cubicBezTo>
                <a:cubicBezTo>
                  <a:pt x="5476" y="3176"/>
                  <a:pt x="5476" y="3176"/>
                  <a:pt x="5476" y="3176"/>
                </a:cubicBezTo>
                <a:cubicBezTo>
                  <a:pt x="5476" y="3176"/>
                  <a:pt x="5476" y="3176"/>
                  <a:pt x="5172" y="3176"/>
                </a:cubicBezTo>
                <a:cubicBezTo>
                  <a:pt x="3346" y="3176"/>
                  <a:pt x="3346" y="3176"/>
                  <a:pt x="3346" y="3176"/>
                </a:cubicBezTo>
                <a:cubicBezTo>
                  <a:pt x="3346" y="3176"/>
                  <a:pt x="3042" y="3176"/>
                  <a:pt x="3042" y="3176"/>
                </a:cubicBezTo>
                <a:cubicBezTo>
                  <a:pt x="1825" y="3176"/>
                  <a:pt x="1825" y="3176"/>
                  <a:pt x="1825" y="3176"/>
                </a:cubicBezTo>
                <a:cubicBezTo>
                  <a:pt x="913" y="3176"/>
                  <a:pt x="0" y="4129"/>
                  <a:pt x="0" y="5400"/>
                </a:cubicBezTo>
                <a:cubicBezTo>
                  <a:pt x="0" y="19694"/>
                  <a:pt x="0" y="19694"/>
                  <a:pt x="0" y="19694"/>
                </a:cubicBezTo>
                <a:cubicBezTo>
                  <a:pt x="0" y="20965"/>
                  <a:pt x="913" y="21600"/>
                  <a:pt x="1825" y="21600"/>
                </a:cubicBezTo>
                <a:cubicBezTo>
                  <a:pt x="19470" y="21600"/>
                  <a:pt x="19470" y="21600"/>
                  <a:pt x="19470" y="21600"/>
                </a:cubicBezTo>
                <a:cubicBezTo>
                  <a:pt x="20687" y="21600"/>
                  <a:pt x="21600" y="20965"/>
                  <a:pt x="21600" y="19694"/>
                </a:cubicBezTo>
                <a:cubicBezTo>
                  <a:pt x="21600" y="5400"/>
                  <a:pt x="21600" y="5400"/>
                  <a:pt x="21600" y="5400"/>
                </a:cubicBezTo>
                <a:cubicBezTo>
                  <a:pt x="21600" y="4129"/>
                  <a:pt x="20687" y="3176"/>
                  <a:pt x="19470" y="3176"/>
                </a:cubicBezTo>
                <a:close/>
                <a:moveTo>
                  <a:pt x="913" y="11435"/>
                </a:moveTo>
                <a:cubicBezTo>
                  <a:pt x="1217" y="11753"/>
                  <a:pt x="1521" y="11753"/>
                  <a:pt x="1825" y="11753"/>
                </a:cubicBezTo>
                <a:cubicBezTo>
                  <a:pt x="9431" y="11753"/>
                  <a:pt x="9431" y="11753"/>
                  <a:pt x="9431" y="11753"/>
                </a:cubicBezTo>
                <a:cubicBezTo>
                  <a:pt x="9431" y="12071"/>
                  <a:pt x="9431" y="12071"/>
                  <a:pt x="9431" y="12071"/>
                </a:cubicBezTo>
                <a:cubicBezTo>
                  <a:pt x="9431" y="14612"/>
                  <a:pt x="9431" y="14612"/>
                  <a:pt x="9431" y="14612"/>
                </a:cubicBezTo>
                <a:cubicBezTo>
                  <a:pt x="9431" y="14929"/>
                  <a:pt x="9735" y="14929"/>
                  <a:pt x="9735" y="14929"/>
                </a:cubicBezTo>
                <a:cubicBezTo>
                  <a:pt x="11561" y="14929"/>
                  <a:pt x="11561" y="14929"/>
                  <a:pt x="11561" y="14929"/>
                </a:cubicBezTo>
                <a:cubicBezTo>
                  <a:pt x="11865" y="14929"/>
                  <a:pt x="11865" y="14929"/>
                  <a:pt x="11865" y="14612"/>
                </a:cubicBezTo>
                <a:cubicBezTo>
                  <a:pt x="11865" y="12071"/>
                  <a:pt x="11865" y="12071"/>
                  <a:pt x="11865" y="12071"/>
                </a:cubicBezTo>
                <a:cubicBezTo>
                  <a:pt x="11865" y="11753"/>
                  <a:pt x="11865" y="11753"/>
                  <a:pt x="11865" y="11753"/>
                </a:cubicBezTo>
                <a:cubicBezTo>
                  <a:pt x="19470" y="11753"/>
                  <a:pt x="19470" y="11753"/>
                  <a:pt x="19470" y="11753"/>
                </a:cubicBezTo>
                <a:cubicBezTo>
                  <a:pt x="19775" y="11753"/>
                  <a:pt x="20383" y="11753"/>
                  <a:pt x="20687" y="11435"/>
                </a:cubicBezTo>
                <a:cubicBezTo>
                  <a:pt x="20687" y="19694"/>
                  <a:pt x="20687" y="19694"/>
                  <a:pt x="20687" y="19694"/>
                </a:cubicBezTo>
                <a:cubicBezTo>
                  <a:pt x="20687" y="20329"/>
                  <a:pt x="20079" y="20647"/>
                  <a:pt x="19470" y="20647"/>
                </a:cubicBezTo>
                <a:cubicBezTo>
                  <a:pt x="1825" y="20647"/>
                  <a:pt x="1825" y="20647"/>
                  <a:pt x="1825" y="20647"/>
                </a:cubicBezTo>
                <a:cubicBezTo>
                  <a:pt x="1521" y="20647"/>
                  <a:pt x="913" y="20329"/>
                  <a:pt x="913" y="19694"/>
                </a:cubicBezTo>
                <a:lnTo>
                  <a:pt x="913" y="11435"/>
                </a:lnTo>
                <a:close/>
                <a:moveTo>
                  <a:pt x="19470" y="4129"/>
                </a:moveTo>
                <a:cubicBezTo>
                  <a:pt x="20079" y="4129"/>
                  <a:pt x="20687" y="4765"/>
                  <a:pt x="20687" y="5400"/>
                </a:cubicBezTo>
                <a:cubicBezTo>
                  <a:pt x="20687" y="10165"/>
                  <a:pt x="20687" y="10165"/>
                  <a:pt x="20687" y="10165"/>
                </a:cubicBezTo>
                <a:cubicBezTo>
                  <a:pt x="20687" y="10800"/>
                  <a:pt x="20079" y="11118"/>
                  <a:pt x="19470" y="11118"/>
                </a:cubicBezTo>
                <a:cubicBezTo>
                  <a:pt x="11865" y="11118"/>
                  <a:pt x="11865" y="11118"/>
                  <a:pt x="11865" y="11118"/>
                </a:cubicBezTo>
                <a:cubicBezTo>
                  <a:pt x="11865" y="10800"/>
                  <a:pt x="11865" y="10800"/>
                  <a:pt x="11865" y="10800"/>
                </a:cubicBezTo>
                <a:cubicBezTo>
                  <a:pt x="11865" y="10800"/>
                  <a:pt x="11865" y="10800"/>
                  <a:pt x="11865" y="10800"/>
                </a:cubicBezTo>
                <a:cubicBezTo>
                  <a:pt x="11865" y="10482"/>
                  <a:pt x="11865" y="10165"/>
                  <a:pt x="11561" y="10165"/>
                </a:cubicBezTo>
                <a:cubicBezTo>
                  <a:pt x="9735" y="10165"/>
                  <a:pt x="9735" y="10165"/>
                  <a:pt x="9735" y="10165"/>
                </a:cubicBezTo>
                <a:cubicBezTo>
                  <a:pt x="9735" y="10165"/>
                  <a:pt x="9431" y="10482"/>
                  <a:pt x="9431" y="10800"/>
                </a:cubicBezTo>
                <a:cubicBezTo>
                  <a:pt x="9431" y="10800"/>
                  <a:pt x="9431" y="10800"/>
                  <a:pt x="9431" y="10800"/>
                </a:cubicBezTo>
                <a:cubicBezTo>
                  <a:pt x="9431" y="11118"/>
                  <a:pt x="9431" y="11118"/>
                  <a:pt x="9431" y="11118"/>
                </a:cubicBezTo>
                <a:cubicBezTo>
                  <a:pt x="1825" y="11118"/>
                  <a:pt x="1825" y="11118"/>
                  <a:pt x="1825" y="11118"/>
                </a:cubicBezTo>
                <a:cubicBezTo>
                  <a:pt x="1521" y="11118"/>
                  <a:pt x="913" y="10800"/>
                  <a:pt x="913" y="10165"/>
                </a:cubicBezTo>
                <a:cubicBezTo>
                  <a:pt x="913" y="5400"/>
                  <a:pt x="913" y="5400"/>
                  <a:pt x="913" y="5400"/>
                </a:cubicBezTo>
                <a:cubicBezTo>
                  <a:pt x="913" y="4765"/>
                  <a:pt x="1521" y="4129"/>
                  <a:pt x="1825" y="4129"/>
                </a:cubicBezTo>
                <a:lnTo>
                  <a:pt x="19470" y="4129"/>
                </a:lnTo>
                <a:close/>
                <a:moveTo>
                  <a:pt x="10039" y="12388"/>
                </a:moveTo>
                <a:cubicBezTo>
                  <a:pt x="11256" y="12388"/>
                  <a:pt x="11256" y="12388"/>
                  <a:pt x="11256" y="12388"/>
                </a:cubicBezTo>
                <a:cubicBezTo>
                  <a:pt x="11256" y="14294"/>
                  <a:pt x="11256" y="14294"/>
                  <a:pt x="11256" y="14294"/>
                </a:cubicBezTo>
                <a:cubicBezTo>
                  <a:pt x="10039" y="14294"/>
                  <a:pt x="10039" y="14294"/>
                  <a:pt x="10039" y="14294"/>
                </a:cubicBezTo>
                <a:lnTo>
                  <a:pt x="10039" y="12388"/>
                </a:lnTo>
                <a:close/>
                <a:moveTo>
                  <a:pt x="7301" y="1906"/>
                </a:moveTo>
                <a:cubicBezTo>
                  <a:pt x="7301" y="1588"/>
                  <a:pt x="7606" y="1588"/>
                  <a:pt x="7910" y="1271"/>
                </a:cubicBezTo>
                <a:cubicBezTo>
                  <a:pt x="7910" y="1588"/>
                  <a:pt x="8214" y="1588"/>
                  <a:pt x="8214" y="1588"/>
                </a:cubicBezTo>
                <a:cubicBezTo>
                  <a:pt x="13082" y="1588"/>
                  <a:pt x="13082" y="1588"/>
                  <a:pt x="13082" y="1588"/>
                </a:cubicBezTo>
                <a:cubicBezTo>
                  <a:pt x="13386" y="1588"/>
                  <a:pt x="13386" y="1588"/>
                  <a:pt x="13690" y="1271"/>
                </a:cubicBezTo>
                <a:cubicBezTo>
                  <a:pt x="13994" y="1588"/>
                  <a:pt x="14299" y="1588"/>
                  <a:pt x="14299" y="1906"/>
                </a:cubicBezTo>
                <a:cubicBezTo>
                  <a:pt x="14299" y="3176"/>
                  <a:pt x="14299" y="3176"/>
                  <a:pt x="14299" y="3176"/>
                </a:cubicBezTo>
                <a:cubicBezTo>
                  <a:pt x="13082" y="3176"/>
                  <a:pt x="13082" y="3176"/>
                  <a:pt x="13082" y="3176"/>
                </a:cubicBezTo>
                <a:cubicBezTo>
                  <a:pt x="12777" y="3176"/>
                  <a:pt x="12777" y="3176"/>
                  <a:pt x="12473" y="3176"/>
                </a:cubicBezTo>
                <a:cubicBezTo>
                  <a:pt x="8823" y="3176"/>
                  <a:pt x="8823" y="3176"/>
                  <a:pt x="8823" y="3176"/>
                </a:cubicBezTo>
                <a:cubicBezTo>
                  <a:pt x="8823" y="3176"/>
                  <a:pt x="8518" y="3176"/>
                  <a:pt x="8518" y="3176"/>
                </a:cubicBezTo>
                <a:cubicBezTo>
                  <a:pt x="7301" y="3176"/>
                  <a:pt x="7301" y="3176"/>
                  <a:pt x="7301" y="3176"/>
                </a:cubicBezTo>
                <a:lnTo>
                  <a:pt x="7301" y="1906"/>
                </a:lnTo>
                <a:close/>
                <a:moveTo>
                  <a:pt x="2130" y="4765"/>
                </a:moveTo>
                <a:cubicBezTo>
                  <a:pt x="5172" y="4765"/>
                  <a:pt x="5172" y="4765"/>
                  <a:pt x="5172" y="4765"/>
                </a:cubicBezTo>
                <a:cubicBezTo>
                  <a:pt x="5476" y="4765"/>
                  <a:pt x="5476" y="5082"/>
                  <a:pt x="5476" y="5082"/>
                </a:cubicBezTo>
                <a:cubicBezTo>
                  <a:pt x="5476" y="5400"/>
                  <a:pt x="5476" y="5400"/>
                  <a:pt x="5172" y="5400"/>
                </a:cubicBezTo>
                <a:cubicBezTo>
                  <a:pt x="2130" y="5400"/>
                  <a:pt x="2130" y="5400"/>
                  <a:pt x="2130" y="5400"/>
                </a:cubicBezTo>
                <a:cubicBezTo>
                  <a:pt x="2130" y="7941"/>
                  <a:pt x="2130" y="7941"/>
                  <a:pt x="2130" y="7941"/>
                </a:cubicBezTo>
                <a:cubicBezTo>
                  <a:pt x="2130" y="8259"/>
                  <a:pt x="1825" y="8259"/>
                  <a:pt x="1825" y="8259"/>
                </a:cubicBezTo>
                <a:cubicBezTo>
                  <a:pt x="1521" y="8259"/>
                  <a:pt x="1521" y="8259"/>
                  <a:pt x="1521" y="7941"/>
                </a:cubicBezTo>
                <a:cubicBezTo>
                  <a:pt x="1521" y="5400"/>
                  <a:pt x="1521" y="5400"/>
                  <a:pt x="1521" y="5400"/>
                </a:cubicBezTo>
                <a:cubicBezTo>
                  <a:pt x="1521" y="5082"/>
                  <a:pt x="1825" y="4765"/>
                  <a:pt x="2130" y="4765"/>
                </a:cubicBezTo>
                <a:close/>
                <a:moveTo>
                  <a:pt x="16124" y="20012"/>
                </a:moveTo>
                <a:cubicBezTo>
                  <a:pt x="16124" y="19694"/>
                  <a:pt x="16124" y="19694"/>
                  <a:pt x="16428" y="19694"/>
                </a:cubicBezTo>
                <a:cubicBezTo>
                  <a:pt x="19470" y="19694"/>
                  <a:pt x="19470" y="19694"/>
                  <a:pt x="19470" y="19694"/>
                </a:cubicBezTo>
                <a:cubicBezTo>
                  <a:pt x="19470" y="17153"/>
                  <a:pt x="19470" y="17153"/>
                  <a:pt x="19470" y="17153"/>
                </a:cubicBezTo>
                <a:cubicBezTo>
                  <a:pt x="19470" y="16835"/>
                  <a:pt x="19470" y="16835"/>
                  <a:pt x="19775" y="16835"/>
                </a:cubicBezTo>
                <a:cubicBezTo>
                  <a:pt x="19775" y="16835"/>
                  <a:pt x="20079" y="16835"/>
                  <a:pt x="20079" y="17153"/>
                </a:cubicBezTo>
                <a:cubicBezTo>
                  <a:pt x="20079" y="19694"/>
                  <a:pt x="20079" y="19694"/>
                  <a:pt x="20079" y="19694"/>
                </a:cubicBezTo>
                <a:cubicBezTo>
                  <a:pt x="20079" y="20012"/>
                  <a:pt x="19775" y="20329"/>
                  <a:pt x="19470" y="20329"/>
                </a:cubicBezTo>
                <a:cubicBezTo>
                  <a:pt x="16428" y="20329"/>
                  <a:pt x="16428" y="20329"/>
                  <a:pt x="16428" y="20329"/>
                </a:cubicBezTo>
                <a:cubicBezTo>
                  <a:pt x="16124" y="20329"/>
                  <a:pt x="16124" y="20012"/>
                  <a:pt x="16124" y="2001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0" name="Shape">
            <a:extLst>
              <a:ext uri="{FF2B5EF4-FFF2-40B4-BE49-F238E27FC236}">
                <a16:creationId xmlns:a16="http://schemas.microsoft.com/office/drawing/2014/main" id="{9D1CB27F-708E-4C37-B7C8-504593B0A406}"/>
              </a:ext>
            </a:extLst>
          </p:cNvPr>
          <p:cNvSpPr/>
          <p:nvPr/>
        </p:nvSpPr>
        <p:spPr>
          <a:xfrm>
            <a:off x="3092351" y="4081638"/>
            <a:ext cx="301748" cy="2649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825" y="7082"/>
                </a:moveTo>
                <a:cubicBezTo>
                  <a:pt x="18641" y="7082"/>
                  <a:pt x="18641" y="7082"/>
                  <a:pt x="18641" y="7082"/>
                </a:cubicBezTo>
                <a:cubicBezTo>
                  <a:pt x="18641" y="5311"/>
                  <a:pt x="18641" y="5311"/>
                  <a:pt x="18641" y="5311"/>
                </a:cubicBezTo>
                <a:cubicBezTo>
                  <a:pt x="18641" y="4603"/>
                  <a:pt x="18345" y="3895"/>
                  <a:pt x="17753" y="3541"/>
                </a:cubicBezTo>
                <a:cubicBezTo>
                  <a:pt x="17753" y="1770"/>
                  <a:pt x="17753" y="1770"/>
                  <a:pt x="17753" y="1770"/>
                </a:cubicBezTo>
                <a:cubicBezTo>
                  <a:pt x="17753" y="708"/>
                  <a:pt x="16866" y="0"/>
                  <a:pt x="15978" y="0"/>
                </a:cubicBezTo>
                <a:cubicBezTo>
                  <a:pt x="5326" y="0"/>
                  <a:pt x="5326" y="0"/>
                  <a:pt x="5326" y="0"/>
                </a:cubicBezTo>
                <a:cubicBezTo>
                  <a:pt x="4438" y="0"/>
                  <a:pt x="3847" y="708"/>
                  <a:pt x="3847" y="1770"/>
                </a:cubicBezTo>
                <a:cubicBezTo>
                  <a:pt x="3847" y="3541"/>
                  <a:pt x="3847" y="3541"/>
                  <a:pt x="3847" y="3541"/>
                </a:cubicBezTo>
                <a:cubicBezTo>
                  <a:pt x="3255" y="3895"/>
                  <a:pt x="2959" y="4603"/>
                  <a:pt x="2959" y="5311"/>
                </a:cubicBezTo>
                <a:cubicBezTo>
                  <a:pt x="2959" y="7082"/>
                  <a:pt x="2959" y="7082"/>
                  <a:pt x="2959" y="7082"/>
                </a:cubicBezTo>
                <a:cubicBezTo>
                  <a:pt x="1479" y="7082"/>
                  <a:pt x="1479" y="7082"/>
                  <a:pt x="1479" y="7082"/>
                </a:cubicBezTo>
                <a:cubicBezTo>
                  <a:pt x="592" y="7082"/>
                  <a:pt x="0" y="8144"/>
                  <a:pt x="0" y="9207"/>
                </a:cubicBezTo>
                <a:cubicBezTo>
                  <a:pt x="0" y="19475"/>
                  <a:pt x="0" y="19475"/>
                  <a:pt x="0" y="19475"/>
                </a:cubicBezTo>
                <a:cubicBezTo>
                  <a:pt x="0" y="20538"/>
                  <a:pt x="592" y="21600"/>
                  <a:pt x="1479" y="21600"/>
                </a:cubicBezTo>
                <a:cubicBezTo>
                  <a:pt x="19825" y="21600"/>
                  <a:pt x="19825" y="21600"/>
                  <a:pt x="19825" y="21600"/>
                </a:cubicBezTo>
                <a:cubicBezTo>
                  <a:pt x="20712" y="21600"/>
                  <a:pt x="21600" y="20538"/>
                  <a:pt x="21600" y="19475"/>
                </a:cubicBezTo>
                <a:cubicBezTo>
                  <a:pt x="21600" y="9207"/>
                  <a:pt x="21600" y="9207"/>
                  <a:pt x="21600" y="9207"/>
                </a:cubicBezTo>
                <a:cubicBezTo>
                  <a:pt x="21600" y="8144"/>
                  <a:pt x="20712" y="7082"/>
                  <a:pt x="19825" y="7082"/>
                </a:cubicBezTo>
                <a:close/>
                <a:moveTo>
                  <a:pt x="16866" y="20538"/>
                </a:moveTo>
                <a:cubicBezTo>
                  <a:pt x="4734" y="20538"/>
                  <a:pt x="4734" y="20538"/>
                  <a:pt x="4734" y="20538"/>
                </a:cubicBezTo>
                <a:cubicBezTo>
                  <a:pt x="4734" y="16289"/>
                  <a:pt x="4734" y="16289"/>
                  <a:pt x="4734" y="16289"/>
                </a:cubicBezTo>
                <a:cubicBezTo>
                  <a:pt x="4734" y="15580"/>
                  <a:pt x="5030" y="15226"/>
                  <a:pt x="5622" y="15226"/>
                </a:cubicBezTo>
                <a:cubicBezTo>
                  <a:pt x="15978" y="15226"/>
                  <a:pt x="15978" y="15226"/>
                  <a:pt x="15978" y="15226"/>
                </a:cubicBezTo>
                <a:cubicBezTo>
                  <a:pt x="16570" y="15226"/>
                  <a:pt x="16866" y="15580"/>
                  <a:pt x="16866" y="16289"/>
                </a:cubicBezTo>
                <a:lnTo>
                  <a:pt x="16866" y="20538"/>
                </a:lnTo>
                <a:close/>
                <a:moveTo>
                  <a:pt x="15978" y="14518"/>
                </a:moveTo>
                <a:cubicBezTo>
                  <a:pt x="5622" y="14518"/>
                  <a:pt x="5622" y="14518"/>
                  <a:pt x="5622" y="14518"/>
                </a:cubicBezTo>
                <a:cubicBezTo>
                  <a:pt x="4734" y="14518"/>
                  <a:pt x="4142" y="15226"/>
                  <a:pt x="4142" y="16289"/>
                </a:cubicBezTo>
                <a:cubicBezTo>
                  <a:pt x="4142" y="20538"/>
                  <a:pt x="4142" y="20538"/>
                  <a:pt x="4142" y="20538"/>
                </a:cubicBezTo>
                <a:cubicBezTo>
                  <a:pt x="3551" y="20538"/>
                  <a:pt x="3551" y="20538"/>
                  <a:pt x="3551" y="20538"/>
                </a:cubicBezTo>
                <a:cubicBezTo>
                  <a:pt x="3551" y="8144"/>
                  <a:pt x="3551" y="8144"/>
                  <a:pt x="3551" y="8144"/>
                </a:cubicBezTo>
                <a:cubicBezTo>
                  <a:pt x="17753" y="8144"/>
                  <a:pt x="17753" y="8144"/>
                  <a:pt x="17753" y="8144"/>
                </a:cubicBezTo>
                <a:cubicBezTo>
                  <a:pt x="17753" y="20538"/>
                  <a:pt x="17753" y="20538"/>
                  <a:pt x="17753" y="20538"/>
                </a:cubicBezTo>
                <a:cubicBezTo>
                  <a:pt x="17458" y="20538"/>
                  <a:pt x="17458" y="20538"/>
                  <a:pt x="17458" y="20538"/>
                </a:cubicBezTo>
                <a:cubicBezTo>
                  <a:pt x="17458" y="16289"/>
                  <a:pt x="17458" y="16289"/>
                  <a:pt x="17458" y="16289"/>
                </a:cubicBezTo>
                <a:cubicBezTo>
                  <a:pt x="17458" y="15226"/>
                  <a:pt x="16866" y="14518"/>
                  <a:pt x="15978" y="14518"/>
                </a:cubicBezTo>
                <a:close/>
                <a:moveTo>
                  <a:pt x="17753" y="5311"/>
                </a:moveTo>
                <a:cubicBezTo>
                  <a:pt x="17753" y="7082"/>
                  <a:pt x="17753" y="7082"/>
                  <a:pt x="17753" y="7082"/>
                </a:cubicBezTo>
                <a:cubicBezTo>
                  <a:pt x="17753" y="7082"/>
                  <a:pt x="17753" y="7082"/>
                  <a:pt x="17753" y="7082"/>
                </a:cubicBezTo>
                <a:cubicBezTo>
                  <a:pt x="17753" y="4957"/>
                  <a:pt x="17753" y="4957"/>
                  <a:pt x="17753" y="4957"/>
                </a:cubicBezTo>
                <a:cubicBezTo>
                  <a:pt x="17753" y="5311"/>
                  <a:pt x="17753" y="5311"/>
                  <a:pt x="17753" y="5311"/>
                </a:cubicBezTo>
                <a:close/>
                <a:moveTo>
                  <a:pt x="5326" y="1062"/>
                </a:moveTo>
                <a:cubicBezTo>
                  <a:pt x="15978" y="1062"/>
                  <a:pt x="15978" y="1062"/>
                  <a:pt x="15978" y="1062"/>
                </a:cubicBezTo>
                <a:cubicBezTo>
                  <a:pt x="16570" y="1062"/>
                  <a:pt x="16866" y="1416"/>
                  <a:pt x="16866" y="1770"/>
                </a:cubicBezTo>
                <a:cubicBezTo>
                  <a:pt x="16866" y="7082"/>
                  <a:pt x="16866" y="7082"/>
                  <a:pt x="16866" y="7082"/>
                </a:cubicBezTo>
                <a:cubicBezTo>
                  <a:pt x="4734" y="7082"/>
                  <a:pt x="4734" y="7082"/>
                  <a:pt x="4734" y="7082"/>
                </a:cubicBezTo>
                <a:cubicBezTo>
                  <a:pt x="4734" y="1770"/>
                  <a:pt x="4734" y="1770"/>
                  <a:pt x="4734" y="1770"/>
                </a:cubicBezTo>
                <a:cubicBezTo>
                  <a:pt x="4734" y="1416"/>
                  <a:pt x="5030" y="1062"/>
                  <a:pt x="5326" y="1062"/>
                </a:cubicBezTo>
                <a:close/>
                <a:moveTo>
                  <a:pt x="3847" y="5311"/>
                </a:moveTo>
                <a:cubicBezTo>
                  <a:pt x="3847" y="5311"/>
                  <a:pt x="3847" y="5311"/>
                  <a:pt x="3847" y="4957"/>
                </a:cubicBezTo>
                <a:cubicBezTo>
                  <a:pt x="3847" y="7082"/>
                  <a:pt x="3847" y="7082"/>
                  <a:pt x="3847" y="7082"/>
                </a:cubicBezTo>
                <a:cubicBezTo>
                  <a:pt x="3847" y="7082"/>
                  <a:pt x="3847" y="7082"/>
                  <a:pt x="3847" y="7082"/>
                </a:cubicBezTo>
                <a:lnTo>
                  <a:pt x="3847" y="5311"/>
                </a:lnTo>
                <a:close/>
                <a:moveTo>
                  <a:pt x="888" y="19475"/>
                </a:moveTo>
                <a:cubicBezTo>
                  <a:pt x="888" y="9207"/>
                  <a:pt x="888" y="9207"/>
                  <a:pt x="888" y="9207"/>
                </a:cubicBezTo>
                <a:cubicBezTo>
                  <a:pt x="888" y="8498"/>
                  <a:pt x="1184" y="8144"/>
                  <a:pt x="1479" y="8144"/>
                </a:cubicBezTo>
                <a:cubicBezTo>
                  <a:pt x="2959" y="8144"/>
                  <a:pt x="2959" y="8144"/>
                  <a:pt x="2959" y="8144"/>
                </a:cubicBezTo>
                <a:cubicBezTo>
                  <a:pt x="2959" y="20538"/>
                  <a:pt x="2959" y="20538"/>
                  <a:pt x="2959" y="20538"/>
                </a:cubicBezTo>
                <a:cubicBezTo>
                  <a:pt x="1479" y="20538"/>
                  <a:pt x="1479" y="20538"/>
                  <a:pt x="1479" y="20538"/>
                </a:cubicBezTo>
                <a:cubicBezTo>
                  <a:pt x="1184" y="20538"/>
                  <a:pt x="888" y="20184"/>
                  <a:pt x="888" y="19475"/>
                </a:cubicBezTo>
                <a:close/>
                <a:moveTo>
                  <a:pt x="20712" y="19475"/>
                </a:moveTo>
                <a:cubicBezTo>
                  <a:pt x="20712" y="20184"/>
                  <a:pt x="20416" y="20538"/>
                  <a:pt x="19825" y="20538"/>
                </a:cubicBezTo>
                <a:cubicBezTo>
                  <a:pt x="18345" y="20538"/>
                  <a:pt x="18345" y="20538"/>
                  <a:pt x="18345" y="20538"/>
                </a:cubicBezTo>
                <a:cubicBezTo>
                  <a:pt x="18345" y="8144"/>
                  <a:pt x="18345" y="8144"/>
                  <a:pt x="18345" y="8144"/>
                </a:cubicBezTo>
                <a:cubicBezTo>
                  <a:pt x="19825" y="8144"/>
                  <a:pt x="19825" y="8144"/>
                  <a:pt x="19825" y="8144"/>
                </a:cubicBezTo>
                <a:cubicBezTo>
                  <a:pt x="20416" y="8144"/>
                  <a:pt x="20712" y="8498"/>
                  <a:pt x="20712" y="9207"/>
                </a:cubicBezTo>
                <a:lnTo>
                  <a:pt x="20712" y="19475"/>
                </a:lnTo>
                <a:close/>
                <a:moveTo>
                  <a:pt x="20416" y="9915"/>
                </a:moveTo>
                <a:cubicBezTo>
                  <a:pt x="20416" y="10623"/>
                  <a:pt x="20416" y="10623"/>
                  <a:pt x="20416" y="10623"/>
                </a:cubicBezTo>
                <a:cubicBezTo>
                  <a:pt x="20416" y="10977"/>
                  <a:pt x="20416" y="10977"/>
                  <a:pt x="20121" y="10977"/>
                </a:cubicBezTo>
                <a:cubicBezTo>
                  <a:pt x="19233" y="10977"/>
                  <a:pt x="19233" y="10977"/>
                  <a:pt x="19233" y="10977"/>
                </a:cubicBezTo>
                <a:cubicBezTo>
                  <a:pt x="19233" y="10977"/>
                  <a:pt x="18937" y="10977"/>
                  <a:pt x="18937" y="10623"/>
                </a:cubicBezTo>
                <a:cubicBezTo>
                  <a:pt x="18937" y="9915"/>
                  <a:pt x="18937" y="9915"/>
                  <a:pt x="18937" y="9915"/>
                </a:cubicBezTo>
                <a:cubicBezTo>
                  <a:pt x="18937" y="9561"/>
                  <a:pt x="19233" y="9561"/>
                  <a:pt x="19233" y="9561"/>
                </a:cubicBezTo>
                <a:cubicBezTo>
                  <a:pt x="20121" y="9561"/>
                  <a:pt x="20121" y="9561"/>
                  <a:pt x="20121" y="9561"/>
                </a:cubicBezTo>
                <a:cubicBezTo>
                  <a:pt x="20416" y="9561"/>
                  <a:pt x="20416" y="9561"/>
                  <a:pt x="20416" y="991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1" name="Shape">
            <a:extLst>
              <a:ext uri="{FF2B5EF4-FFF2-40B4-BE49-F238E27FC236}">
                <a16:creationId xmlns:a16="http://schemas.microsoft.com/office/drawing/2014/main" id="{E4FE3BCC-E107-4557-A5D4-6EB589DD954C}"/>
              </a:ext>
            </a:extLst>
          </p:cNvPr>
          <p:cNvSpPr/>
          <p:nvPr/>
        </p:nvSpPr>
        <p:spPr>
          <a:xfrm>
            <a:off x="3724442" y="4078130"/>
            <a:ext cx="289467" cy="2719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937" y="19200"/>
                </a:moveTo>
                <a:cubicBezTo>
                  <a:pt x="4937" y="19200"/>
                  <a:pt x="4937" y="19543"/>
                  <a:pt x="4629" y="19543"/>
                </a:cubicBezTo>
                <a:cubicBezTo>
                  <a:pt x="3086" y="19543"/>
                  <a:pt x="3086" y="19543"/>
                  <a:pt x="3086" y="19543"/>
                </a:cubicBezTo>
                <a:cubicBezTo>
                  <a:pt x="2469" y="19543"/>
                  <a:pt x="1543" y="18514"/>
                  <a:pt x="1543" y="17829"/>
                </a:cubicBezTo>
                <a:cubicBezTo>
                  <a:pt x="1543" y="13029"/>
                  <a:pt x="1543" y="13029"/>
                  <a:pt x="1543" y="13029"/>
                </a:cubicBezTo>
                <a:cubicBezTo>
                  <a:pt x="1543" y="13029"/>
                  <a:pt x="1851" y="12686"/>
                  <a:pt x="1851" y="12686"/>
                </a:cubicBezTo>
                <a:cubicBezTo>
                  <a:pt x="2160" y="12686"/>
                  <a:pt x="2160" y="13029"/>
                  <a:pt x="2160" y="13029"/>
                </a:cubicBezTo>
                <a:cubicBezTo>
                  <a:pt x="2160" y="17829"/>
                  <a:pt x="2160" y="17829"/>
                  <a:pt x="2160" y="17829"/>
                </a:cubicBezTo>
                <a:cubicBezTo>
                  <a:pt x="2160" y="18171"/>
                  <a:pt x="2777" y="18857"/>
                  <a:pt x="3086" y="18857"/>
                </a:cubicBezTo>
                <a:cubicBezTo>
                  <a:pt x="4629" y="18857"/>
                  <a:pt x="4629" y="18857"/>
                  <a:pt x="4629" y="18857"/>
                </a:cubicBezTo>
                <a:cubicBezTo>
                  <a:pt x="4937" y="18857"/>
                  <a:pt x="4937" y="18857"/>
                  <a:pt x="4937" y="19200"/>
                </a:cubicBezTo>
                <a:close/>
                <a:moveTo>
                  <a:pt x="6789" y="18857"/>
                </a:moveTo>
                <a:cubicBezTo>
                  <a:pt x="6171" y="18857"/>
                  <a:pt x="6171" y="18857"/>
                  <a:pt x="6171" y="18857"/>
                </a:cubicBezTo>
                <a:cubicBezTo>
                  <a:pt x="5863" y="18857"/>
                  <a:pt x="5863" y="18857"/>
                  <a:pt x="5863" y="19200"/>
                </a:cubicBezTo>
                <a:cubicBezTo>
                  <a:pt x="5863" y="19200"/>
                  <a:pt x="5863" y="19543"/>
                  <a:pt x="6171" y="19543"/>
                </a:cubicBezTo>
                <a:cubicBezTo>
                  <a:pt x="6789" y="19543"/>
                  <a:pt x="6789" y="19543"/>
                  <a:pt x="6789" y="19543"/>
                </a:cubicBezTo>
                <a:cubicBezTo>
                  <a:pt x="7097" y="19543"/>
                  <a:pt x="7097" y="19200"/>
                  <a:pt x="7097" y="19200"/>
                </a:cubicBezTo>
                <a:cubicBezTo>
                  <a:pt x="7097" y="18857"/>
                  <a:pt x="7097" y="18857"/>
                  <a:pt x="6789" y="18857"/>
                </a:cubicBezTo>
                <a:close/>
                <a:moveTo>
                  <a:pt x="21600" y="9600"/>
                </a:moveTo>
                <a:cubicBezTo>
                  <a:pt x="21600" y="19886"/>
                  <a:pt x="21600" y="19886"/>
                  <a:pt x="21600" y="19886"/>
                </a:cubicBezTo>
                <a:cubicBezTo>
                  <a:pt x="21600" y="20914"/>
                  <a:pt x="20674" y="21600"/>
                  <a:pt x="19749" y="21600"/>
                </a:cubicBezTo>
                <a:cubicBezTo>
                  <a:pt x="1543" y="21600"/>
                  <a:pt x="1543" y="21600"/>
                  <a:pt x="1543" y="21600"/>
                </a:cubicBezTo>
                <a:cubicBezTo>
                  <a:pt x="617" y="21600"/>
                  <a:pt x="0" y="20914"/>
                  <a:pt x="0" y="19886"/>
                </a:cubicBezTo>
                <a:cubicBezTo>
                  <a:pt x="0" y="9600"/>
                  <a:pt x="0" y="9600"/>
                  <a:pt x="0" y="9600"/>
                </a:cubicBezTo>
                <a:cubicBezTo>
                  <a:pt x="0" y="9600"/>
                  <a:pt x="0" y="9600"/>
                  <a:pt x="0" y="9600"/>
                </a:cubicBezTo>
                <a:cubicBezTo>
                  <a:pt x="1851" y="1371"/>
                  <a:pt x="1851" y="1371"/>
                  <a:pt x="1851" y="1371"/>
                </a:cubicBezTo>
                <a:cubicBezTo>
                  <a:pt x="2160" y="686"/>
                  <a:pt x="2777" y="0"/>
                  <a:pt x="3703" y="0"/>
                </a:cubicBezTo>
                <a:cubicBezTo>
                  <a:pt x="17589" y="0"/>
                  <a:pt x="17589" y="0"/>
                  <a:pt x="17589" y="0"/>
                </a:cubicBezTo>
                <a:cubicBezTo>
                  <a:pt x="18514" y="0"/>
                  <a:pt x="19440" y="686"/>
                  <a:pt x="19440" y="1371"/>
                </a:cubicBezTo>
                <a:cubicBezTo>
                  <a:pt x="21291" y="9600"/>
                  <a:pt x="21291" y="9600"/>
                  <a:pt x="21291" y="9600"/>
                </a:cubicBezTo>
                <a:cubicBezTo>
                  <a:pt x="21600" y="9600"/>
                  <a:pt x="21600" y="9600"/>
                  <a:pt x="21600" y="9600"/>
                </a:cubicBezTo>
                <a:close/>
                <a:moveTo>
                  <a:pt x="926" y="8571"/>
                </a:moveTo>
                <a:cubicBezTo>
                  <a:pt x="1851" y="8571"/>
                  <a:pt x="1851" y="8571"/>
                  <a:pt x="1851" y="8571"/>
                </a:cubicBezTo>
                <a:cubicBezTo>
                  <a:pt x="3086" y="2400"/>
                  <a:pt x="3086" y="2400"/>
                  <a:pt x="3086" y="2400"/>
                </a:cubicBezTo>
                <a:cubicBezTo>
                  <a:pt x="3394" y="2057"/>
                  <a:pt x="3703" y="1714"/>
                  <a:pt x="4320" y="1714"/>
                </a:cubicBezTo>
                <a:cubicBezTo>
                  <a:pt x="16971" y="1714"/>
                  <a:pt x="16971" y="1714"/>
                  <a:pt x="16971" y="1714"/>
                </a:cubicBezTo>
                <a:cubicBezTo>
                  <a:pt x="17589" y="1714"/>
                  <a:pt x="17897" y="2057"/>
                  <a:pt x="18206" y="2400"/>
                </a:cubicBezTo>
                <a:cubicBezTo>
                  <a:pt x="19440" y="8571"/>
                  <a:pt x="19440" y="8571"/>
                  <a:pt x="19440" y="8571"/>
                </a:cubicBezTo>
                <a:cubicBezTo>
                  <a:pt x="20366" y="8571"/>
                  <a:pt x="20366" y="8571"/>
                  <a:pt x="20366" y="8571"/>
                </a:cubicBezTo>
                <a:cubicBezTo>
                  <a:pt x="18514" y="1714"/>
                  <a:pt x="18514" y="1714"/>
                  <a:pt x="18514" y="1714"/>
                </a:cubicBezTo>
                <a:cubicBezTo>
                  <a:pt x="18514" y="1371"/>
                  <a:pt x="18206" y="1029"/>
                  <a:pt x="17589" y="1029"/>
                </a:cubicBezTo>
                <a:cubicBezTo>
                  <a:pt x="3703" y="1029"/>
                  <a:pt x="3703" y="1029"/>
                  <a:pt x="3703" y="1029"/>
                </a:cubicBezTo>
                <a:cubicBezTo>
                  <a:pt x="3394" y="1029"/>
                  <a:pt x="2777" y="1371"/>
                  <a:pt x="2777" y="1714"/>
                </a:cubicBezTo>
                <a:lnTo>
                  <a:pt x="926" y="8571"/>
                </a:lnTo>
                <a:close/>
                <a:moveTo>
                  <a:pt x="15120" y="8571"/>
                </a:moveTo>
                <a:cubicBezTo>
                  <a:pt x="18823" y="8571"/>
                  <a:pt x="18823" y="8571"/>
                  <a:pt x="18823" y="8571"/>
                </a:cubicBezTo>
                <a:cubicBezTo>
                  <a:pt x="17589" y="2743"/>
                  <a:pt x="17589" y="2743"/>
                  <a:pt x="17589" y="2743"/>
                </a:cubicBezTo>
                <a:cubicBezTo>
                  <a:pt x="17589" y="2400"/>
                  <a:pt x="17280" y="2400"/>
                  <a:pt x="16971" y="2400"/>
                </a:cubicBezTo>
                <a:cubicBezTo>
                  <a:pt x="4320" y="2400"/>
                  <a:pt x="4320" y="2400"/>
                  <a:pt x="4320" y="2400"/>
                </a:cubicBezTo>
                <a:cubicBezTo>
                  <a:pt x="4011" y="2400"/>
                  <a:pt x="4011" y="2400"/>
                  <a:pt x="3703" y="2743"/>
                </a:cubicBezTo>
                <a:cubicBezTo>
                  <a:pt x="2469" y="8571"/>
                  <a:pt x="2469" y="8571"/>
                  <a:pt x="2469" y="8571"/>
                </a:cubicBezTo>
                <a:cubicBezTo>
                  <a:pt x="6171" y="8571"/>
                  <a:pt x="6171" y="8571"/>
                  <a:pt x="6171" y="8571"/>
                </a:cubicBezTo>
                <a:cubicBezTo>
                  <a:pt x="6171" y="8571"/>
                  <a:pt x="6480" y="8914"/>
                  <a:pt x="6480" y="9257"/>
                </a:cubicBezTo>
                <a:cubicBezTo>
                  <a:pt x="6789" y="10286"/>
                  <a:pt x="6789" y="10286"/>
                  <a:pt x="6789" y="10286"/>
                </a:cubicBezTo>
                <a:cubicBezTo>
                  <a:pt x="14503" y="10286"/>
                  <a:pt x="14503" y="10286"/>
                  <a:pt x="14503" y="10286"/>
                </a:cubicBezTo>
                <a:cubicBezTo>
                  <a:pt x="14503" y="9257"/>
                  <a:pt x="14503" y="9257"/>
                  <a:pt x="14503" y="9257"/>
                </a:cubicBezTo>
                <a:cubicBezTo>
                  <a:pt x="14811" y="8914"/>
                  <a:pt x="14811" y="8571"/>
                  <a:pt x="15120" y="8571"/>
                </a:cubicBezTo>
                <a:close/>
                <a:moveTo>
                  <a:pt x="6789" y="10971"/>
                </a:moveTo>
                <a:cubicBezTo>
                  <a:pt x="7097" y="12343"/>
                  <a:pt x="7097" y="12343"/>
                  <a:pt x="7097" y="12343"/>
                </a:cubicBezTo>
                <a:cubicBezTo>
                  <a:pt x="7097" y="12686"/>
                  <a:pt x="7714" y="13029"/>
                  <a:pt x="8023" y="13029"/>
                </a:cubicBezTo>
                <a:cubicBezTo>
                  <a:pt x="13269" y="13029"/>
                  <a:pt x="13269" y="13029"/>
                  <a:pt x="13269" y="13029"/>
                </a:cubicBezTo>
                <a:cubicBezTo>
                  <a:pt x="13577" y="13029"/>
                  <a:pt x="13886" y="12686"/>
                  <a:pt x="13886" y="12343"/>
                </a:cubicBezTo>
                <a:cubicBezTo>
                  <a:pt x="14194" y="10971"/>
                  <a:pt x="14194" y="10971"/>
                  <a:pt x="14194" y="10971"/>
                </a:cubicBezTo>
                <a:lnTo>
                  <a:pt x="6789" y="10971"/>
                </a:lnTo>
                <a:close/>
                <a:moveTo>
                  <a:pt x="20674" y="19886"/>
                </a:moveTo>
                <a:cubicBezTo>
                  <a:pt x="20674" y="9600"/>
                  <a:pt x="20674" y="9600"/>
                  <a:pt x="20674" y="9600"/>
                </a:cubicBezTo>
                <a:cubicBezTo>
                  <a:pt x="15429" y="9600"/>
                  <a:pt x="15429" y="9600"/>
                  <a:pt x="15429" y="9600"/>
                </a:cubicBezTo>
                <a:cubicBezTo>
                  <a:pt x="14811" y="12343"/>
                  <a:pt x="14811" y="12343"/>
                  <a:pt x="14811" y="12343"/>
                </a:cubicBezTo>
                <a:cubicBezTo>
                  <a:pt x="14811" y="13371"/>
                  <a:pt x="13886" y="14057"/>
                  <a:pt x="13269" y="14057"/>
                </a:cubicBezTo>
                <a:cubicBezTo>
                  <a:pt x="8023" y="14057"/>
                  <a:pt x="8023" y="14057"/>
                  <a:pt x="8023" y="14057"/>
                </a:cubicBezTo>
                <a:cubicBezTo>
                  <a:pt x="7097" y="14057"/>
                  <a:pt x="6480" y="13371"/>
                  <a:pt x="6171" y="12343"/>
                </a:cubicBezTo>
                <a:cubicBezTo>
                  <a:pt x="5863" y="9600"/>
                  <a:pt x="5863" y="9600"/>
                  <a:pt x="5863" y="9600"/>
                </a:cubicBezTo>
                <a:cubicBezTo>
                  <a:pt x="926" y="9600"/>
                  <a:pt x="926" y="9600"/>
                  <a:pt x="926" y="9600"/>
                </a:cubicBezTo>
                <a:cubicBezTo>
                  <a:pt x="926" y="19886"/>
                  <a:pt x="926" y="19886"/>
                  <a:pt x="926" y="19886"/>
                </a:cubicBezTo>
                <a:cubicBezTo>
                  <a:pt x="926" y="20229"/>
                  <a:pt x="926" y="20571"/>
                  <a:pt x="1543" y="20571"/>
                </a:cubicBezTo>
                <a:cubicBezTo>
                  <a:pt x="19749" y="20571"/>
                  <a:pt x="19749" y="20571"/>
                  <a:pt x="19749" y="20571"/>
                </a:cubicBezTo>
                <a:cubicBezTo>
                  <a:pt x="20366" y="20571"/>
                  <a:pt x="20674" y="20229"/>
                  <a:pt x="20674" y="19886"/>
                </a:cubicBezTo>
                <a:close/>
                <a:moveTo>
                  <a:pt x="11726" y="16114"/>
                </a:moveTo>
                <a:cubicBezTo>
                  <a:pt x="11726" y="16800"/>
                  <a:pt x="11417" y="17486"/>
                  <a:pt x="10800" y="17486"/>
                </a:cubicBezTo>
                <a:cubicBezTo>
                  <a:pt x="9874" y="17486"/>
                  <a:pt x="9566" y="16800"/>
                  <a:pt x="9566" y="16114"/>
                </a:cubicBezTo>
                <a:cubicBezTo>
                  <a:pt x="9566" y="15429"/>
                  <a:pt x="9874" y="14743"/>
                  <a:pt x="10800" y="14743"/>
                </a:cubicBezTo>
                <a:cubicBezTo>
                  <a:pt x="11417" y="14743"/>
                  <a:pt x="11726" y="15429"/>
                  <a:pt x="11726" y="16114"/>
                </a:cubicBezTo>
                <a:close/>
                <a:moveTo>
                  <a:pt x="10800" y="16114"/>
                </a:moveTo>
                <a:cubicBezTo>
                  <a:pt x="10800" y="16114"/>
                  <a:pt x="10800" y="15771"/>
                  <a:pt x="10800" y="15771"/>
                </a:cubicBezTo>
                <a:cubicBezTo>
                  <a:pt x="10491" y="15771"/>
                  <a:pt x="10491" y="16114"/>
                  <a:pt x="10491" y="16114"/>
                </a:cubicBezTo>
                <a:cubicBezTo>
                  <a:pt x="10491" y="16457"/>
                  <a:pt x="10800" y="16457"/>
                  <a:pt x="10800" y="1611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2" name="Shape">
            <a:extLst>
              <a:ext uri="{FF2B5EF4-FFF2-40B4-BE49-F238E27FC236}">
                <a16:creationId xmlns:a16="http://schemas.microsoft.com/office/drawing/2014/main" id="{84313373-AD59-4DC9-9227-8F362AB711E7}"/>
              </a:ext>
            </a:extLst>
          </p:cNvPr>
          <p:cNvSpPr/>
          <p:nvPr/>
        </p:nvSpPr>
        <p:spPr>
          <a:xfrm>
            <a:off x="4408885" y="4051815"/>
            <a:ext cx="243855" cy="3245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769" y="1440"/>
                </a:moveTo>
                <a:cubicBezTo>
                  <a:pt x="13180" y="1440"/>
                  <a:pt x="13180" y="1440"/>
                  <a:pt x="13180" y="1440"/>
                </a:cubicBezTo>
                <a:cubicBezTo>
                  <a:pt x="12814" y="576"/>
                  <a:pt x="12081" y="0"/>
                  <a:pt x="10983" y="0"/>
                </a:cubicBezTo>
                <a:cubicBezTo>
                  <a:pt x="9885" y="0"/>
                  <a:pt x="8786" y="576"/>
                  <a:pt x="8786" y="1440"/>
                </a:cubicBezTo>
                <a:cubicBezTo>
                  <a:pt x="2197" y="1440"/>
                  <a:pt x="2197" y="1440"/>
                  <a:pt x="2197" y="1440"/>
                </a:cubicBezTo>
                <a:cubicBezTo>
                  <a:pt x="1098" y="1440"/>
                  <a:pt x="0" y="2304"/>
                  <a:pt x="0" y="3168"/>
                </a:cubicBezTo>
                <a:cubicBezTo>
                  <a:pt x="0" y="19872"/>
                  <a:pt x="0" y="19872"/>
                  <a:pt x="0" y="19872"/>
                </a:cubicBezTo>
                <a:cubicBezTo>
                  <a:pt x="0" y="20736"/>
                  <a:pt x="1098" y="21600"/>
                  <a:pt x="2197" y="21600"/>
                </a:cubicBezTo>
                <a:cubicBezTo>
                  <a:pt x="19769" y="21600"/>
                  <a:pt x="19769" y="21600"/>
                  <a:pt x="19769" y="21600"/>
                </a:cubicBezTo>
                <a:cubicBezTo>
                  <a:pt x="20868" y="21600"/>
                  <a:pt x="21600" y="20736"/>
                  <a:pt x="21600" y="19872"/>
                </a:cubicBezTo>
                <a:cubicBezTo>
                  <a:pt x="21600" y="3168"/>
                  <a:pt x="21600" y="3168"/>
                  <a:pt x="21600" y="3168"/>
                </a:cubicBezTo>
                <a:cubicBezTo>
                  <a:pt x="21600" y="2304"/>
                  <a:pt x="20868" y="1440"/>
                  <a:pt x="19769" y="1440"/>
                </a:cubicBezTo>
                <a:close/>
                <a:moveTo>
                  <a:pt x="3661" y="4608"/>
                </a:moveTo>
                <a:cubicBezTo>
                  <a:pt x="3661" y="4608"/>
                  <a:pt x="3661" y="4608"/>
                  <a:pt x="4027" y="4608"/>
                </a:cubicBezTo>
                <a:cubicBezTo>
                  <a:pt x="17939" y="4608"/>
                  <a:pt x="17939" y="4608"/>
                  <a:pt x="17939" y="4608"/>
                </a:cubicBezTo>
                <a:cubicBezTo>
                  <a:pt x="17939" y="4608"/>
                  <a:pt x="17939" y="4608"/>
                  <a:pt x="17939" y="4608"/>
                </a:cubicBezTo>
                <a:cubicBezTo>
                  <a:pt x="17939" y="4608"/>
                  <a:pt x="18305" y="4320"/>
                  <a:pt x="18305" y="4320"/>
                </a:cubicBezTo>
                <a:cubicBezTo>
                  <a:pt x="18305" y="4320"/>
                  <a:pt x="18305" y="4320"/>
                  <a:pt x="18305" y="4032"/>
                </a:cubicBezTo>
                <a:cubicBezTo>
                  <a:pt x="18305" y="4032"/>
                  <a:pt x="17939" y="3744"/>
                  <a:pt x="17573" y="3456"/>
                </a:cubicBezTo>
                <a:cubicBezTo>
                  <a:pt x="18305" y="3456"/>
                  <a:pt x="18305" y="3456"/>
                  <a:pt x="18305" y="3456"/>
                </a:cubicBezTo>
                <a:cubicBezTo>
                  <a:pt x="19037" y="3456"/>
                  <a:pt x="19403" y="3744"/>
                  <a:pt x="19403" y="4320"/>
                </a:cubicBezTo>
                <a:cubicBezTo>
                  <a:pt x="19403" y="18144"/>
                  <a:pt x="19403" y="18144"/>
                  <a:pt x="19403" y="18144"/>
                </a:cubicBezTo>
                <a:cubicBezTo>
                  <a:pt x="19403" y="18720"/>
                  <a:pt x="19037" y="19008"/>
                  <a:pt x="18305" y="19008"/>
                </a:cubicBezTo>
                <a:cubicBezTo>
                  <a:pt x="3295" y="19008"/>
                  <a:pt x="3295" y="19008"/>
                  <a:pt x="3295" y="19008"/>
                </a:cubicBezTo>
                <a:cubicBezTo>
                  <a:pt x="2929" y="19008"/>
                  <a:pt x="2197" y="18720"/>
                  <a:pt x="2197" y="18144"/>
                </a:cubicBezTo>
                <a:cubicBezTo>
                  <a:pt x="2197" y="4320"/>
                  <a:pt x="2197" y="4320"/>
                  <a:pt x="2197" y="4320"/>
                </a:cubicBezTo>
                <a:cubicBezTo>
                  <a:pt x="2197" y="3744"/>
                  <a:pt x="2929" y="3456"/>
                  <a:pt x="3295" y="3456"/>
                </a:cubicBezTo>
                <a:cubicBezTo>
                  <a:pt x="4393" y="3456"/>
                  <a:pt x="4393" y="3456"/>
                  <a:pt x="4393" y="3456"/>
                </a:cubicBezTo>
                <a:cubicBezTo>
                  <a:pt x="3661" y="3744"/>
                  <a:pt x="3661" y="4320"/>
                  <a:pt x="3661" y="4320"/>
                </a:cubicBezTo>
                <a:cubicBezTo>
                  <a:pt x="3661" y="4320"/>
                  <a:pt x="3661" y="4320"/>
                  <a:pt x="3661" y="4608"/>
                </a:cubicBezTo>
                <a:close/>
                <a:moveTo>
                  <a:pt x="9519" y="1728"/>
                </a:moveTo>
                <a:cubicBezTo>
                  <a:pt x="9519" y="1152"/>
                  <a:pt x="9885" y="576"/>
                  <a:pt x="10983" y="576"/>
                </a:cubicBezTo>
                <a:cubicBezTo>
                  <a:pt x="11715" y="576"/>
                  <a:pt x="12447" y="1152"/>
                  <a:pt x="12447" y="1728"/>
                </a:cubicBezTo>
                <a:cubicBezTo>
                  <a:pt x="12447" y="2304"/>
                  <a:pt x="13180" y="2592"/>
                  <a:pt x="16108" y="3456"/>
                </a:cubicBezTo>
                <a:cubicBezTo>
                  <a:pt x="16841" y="3456"/>
                  <a:pt x="17207" y="3744"/>
                  <a:pt x="17207" y="4032"/>
                </a:cubicBezTo>
                <a:cubicBezTo>
                  <a:pt x="4393" y="4032"/>
                  <a:pt x="4393" y="4032"/>
                  <a:pt x="4393" y="4032"/>
                </a:cubicBezTo>
                <a:cubicBezTo>
                  <a:pt x="4393" y="3744"/>
                  <a:pt x="5125" y="3456"/>
                  <a:pt x="5858" y="3456"/>
                </a:cubicBezTo>
                <a:cubicBezTo>
                  <a:pt x="8420" y="2592"/>
                  <a:pt x="9519" y="2304"/>
                  <a:pt x="9519" y="1728"/>
                </a:cubicBezTo>
                <a:close/>
                <a:moveTo>
                  <a:pt x="20502" y="19296"/>
                </a:moveTo>
                <a:cubicBezTo>
                  <a:pt x="20502" y="19584"/>
                  <a:pt x="20136" y="19872"/>
                  <a:pt x="19769" y="19872"/>
                </a:cubicBezTo>
                <a:cubicBezTo>
                  <a:pt x="2197" y="19872"/>
                  <a:pt x="2197" y="19872"/>
                  <a:pt x="2197" y="19872"/>
                </a:cubicBezTo>
                <a:cubicBezTo>
                  <a:pt x="1464" y="19872"/>
                  <a:pt x="1098" y="19584"/>
                  <a:pt x="1098" y="19296"/>
                </a:cubicBezTo>
                <a:cubicBezTo>
                  <a:pt x="1098" y="3168"/>
                  <a:pt x="1098" y="3168"/>
                  <a:pt x="1098" y="3168"/>
                </a:cubicBezTo>
                <a:cubicBezTo>
                  <a:pt x="1098" y="2592"/>
                  <a:pt x="1464" y="2304"/>
                  <a:pt x="2197" y="2304"/>
                </a:cubicBezTo>
                <a:cubicBezTo>
                  <a:pt x="7322" y="2304"/>
                  <a:pt x="7322" y="2304"/>
                  <a:pt x="7322" y="2304"/>
                </a:cubicBezTo>
                <a:cubicBezTo>
                  <a:pt x="6956" y="2592"/>
                  <a:pt x="6224" y="2592"/>
                  <a:pt x="5858" y="2880"/>
                </a:cubicBezTo>
                <a:cubicBezTo>
                  <a:pt x="3295" y="2880"/>
                  <a:pt x="3295" y="2880"/>
                  <a:pt x="3295" y="2880"/>
                </a:cubicBezTo>
                <a:cubicBezTo>
                  <a:pt x="2563" y="2880"/>
                  <a:pt x="1464" y="3456"/>
                  <a:pt x="1464" y="4320"/>
                </a:cubicBezTo>
                <a:cubicBezTo>
                  <a:pt x="1464" y="18144"/>
                  <a:pt x="1464" y="18144"/>
                  <a:pt x="1464" y="18144"/>
                </a:cubicBezTo>
                <a:cubicBezTo>
                  <a:pt x="1464" y="19008"/>
                  <a:pt x="2563" y="19584"/>
                  <a:pt x="3295" y="19584"/>
                </a:cubicBezTo>
                <a:cubicBezTo>
                  <a:pt x="18305" y="19584"/>
                  <a:pt x="18305" y="19584"/>
                  <a:pt x="18305" y="19584"/>
                </a:cubicBezTo>
                <a:cubicBezTo>
                  <a:pt x="19403" y="19584"/>
                  <a:pt x="20136" y="19008"/>
                  <a:pt x="20136" y="18144"/>
                </a:cubicBezTo>
                <a:cubicBezTo>
                  <a:pt x="20136" y="4320"/>
                  <a:pt x="20136" y="4320"/>
                  <a:pt x="20136" y="4320"/>
                </a:cubicBezTo>
                <a:cubicBezTo>
                  <a:pt x="20136" y="3456"/>
                  <a:pt x="19403" y="2880"/>
                  <a:pt x="18305" y="2880"/>
                </a:cubicBezTo>
                <a:cubicBezTo>
                  <a:pt x="16108" y="2880"/>
                  <a:pt x="16108" y="2880"/>
                  <a:pt x="16108" y="2880"/>
                </a:cubicBezTo>
                <a:cubicBezTo>
                  <a:pt x="15376" y="2592"/>
                  <a:pt x="15010" y="2592"/>
                  <a:pt x="14644" y="2304"/>
                </a:cubicBezTo>
                <a:cubicBezTo>
                  <a:pt x="19769" y="2304"/>
                  <a:pt x="19769" y="2304"/>
                  <a:pt x="19769" y="2304"/>
                </a:cubicBezTo>
                <a:cubicBezTo>
                  <a:pt x="20136" y="2304"/>
                  <a:pt x="20502" y="2592"/>
                  <a:pt x="20502" y="3168"/>
                </a:cubicBezTo>
                <a:lnTo>
                  <a:pt x="20502" y="19296"/>
                </a:lnTo>
                <a:close/>
                <a:moveTo>
                  <a:pt x="3295" y="5760"/>
                </a:moveTo>
                <a:cubicBezTo>
                  <a:pt x="3295" y="6912"/>
                  <a:pt x="3295" y="6912"/>
                  <a:pt x="3295" y="6912"/>
                </a:cubicBezTo>
                <a:cubicBezTo>
                  <a:pt x="3295" y="6912"/>
                  <a:pt x="3295" y="7200"/>
                  <a:pt x="3661" y="7200"/>
                </a:cubicBezTo>
                <a:cubicBezTo>
                  <a:pt x="5125" y="7200"/>
                  <a:pt x="5125" y="7200"/>
                  <a:pt x="5125" y="7200"/>
                </a:cubicBezTo>
                <a:cubicBezTo>
                  <a:pt x="5125" y="7200"/>
                  <a:pt x="5492" y="6912"/>
                  <a:pt x="5492" y="6912"/>
                </a:cubicBezTo>
                <a:cubicBezTo>
                  <a:pt x="5492" y="5760"/>
                  <a:pt x="5492" y="5760"/>
                  <a:pt x="5492" y="5760"/>
                </a:cubicBezTo>
                <a:cubicBezTo>
                  <a:pt x="5492" y="5472"/>
                  <a:pt x="5125" y="5472"/>
                  <a:pt x="5125" y="5472"/>
                </a:cubicBezTo>
                <a:cubicBezTo>
                  <a:pt x="3661" y="5472"/>
                  <a:pt x="3661" y="5472"/>
                  <a:pt x="3661" y="5472"/>
                </a:cubicBezTo>
                <a:cubicBezTo>
                  <a:pt x="3295" y="5472"/>
                  <a:pt x="3295" y="5472"/>
                  <a:pt x="3295" y="5760"/>
                </a:cubicBezTo>
                <a:close/>
                <a:moveTo>
                  <a:pt x="4027" y="6048"/>
                </a:moveTo>
                <a:cubicBezTo>
                  <a:pt x="4759" y="6048"/>
                  <a:pt x="4759" y="6048"/>
                  <a:pt x="4759" y="6048"/>
                </a:cubicBezTo>
                <a:cubicBezTo>
                  <a:pt x="4759" y="6624"/>
                  <a:pt x="4759" y="6624"/>
                  <a:pt x="4759" y="6624"/>
                </a:cubicBezTo>
                <a:cubicBezTo>
                  <a:pt x="4027" y="6624"/>
                  <a:pt x="4027" y="6624"/>
                  <a:pt x="4027" y="6624"/>
                </a:cubicBezTo>
                <a:lnTo>
                  <a:pt x="4027" y="6048"/>
                </a:lnTo>
                <a:close/>
                <a:moveTo>
                  <a:pt x="5125" y="8064"/>
                </a:moveTo>
                <a:cubicBezTo>
                  <a:pt x="3661" y="8064"/>
                  <a:pt x="3661" y="8064"/>
                  <a:pt x="3661" y="8064"/>
                </a:cubicBezTo>
                <a:cubicBezTo>
                  <a:pt x="3295" y="8064"/>
                  <a:pt x="3295" y="8352"/>
                  <a:pt x="3295" y="8352"/>
                </a:cubicBezTo>
                <a:cubicBezTo>
                  <a:pt x="3295" y="9504"/>
                  <a:pt x="3295" y="9504"/>
                  <a:pt x="3295" y="9504"/>
                </a:cubicBezTo>
                <a:cubicBezTo>
                  <a:pt x="3295" y="9792"/>
                  <a:pt x="3295" y="9792"/>
                  <a:pt x="3661" y="9792"/>
                </a:cubicBezTo>
                <a:cubicBezTo>
                  <a:pt x="5125" y="9792"/>
                  <a:pt x="5125" y="9792"/>
                  <a:pt x="5125" y="9792"/>
                </a:cubicBezTo>
                <a:cubicBezTo>
                  <a:pt x="5125" y="9792"/>
                  <a:pt x="5492" y="9792"/>
                  <a:pt x="5492" y="9504"/>
                </a:cubicBezTo>
                <a:cubicBezTo>
                  <a:pt x="5492" y="8352"/>
                  <a:pt x="5492" y="8352"/>
                  <a:pt x="5492" y="8352"/>
                </a:cubicBezTo>
                <a:cubicBezTo>
                  <a:pt x="5492" y="8352"/>
                  <a:pt x="5125" y="8064"/>
                  <a:pt x="5125" y="8064"/>
                </a:cubicBezTo>
                <a:close/>
                <a:moveTo>
                  <a:pt x="4759" y="9216"/>
                </a:moveTo>
                <a:cubicBezTo>
                  <a:pt x="4027" y="9216"/>
                  <a:pt x="4027" y="9216"/>
                  <a:pt x="4027" y="9216"/>
                </a:cubicBezTo>
                <a:cubicBezTo>
                  <a:pt x="4027" y="8640"/>
                  <a:pt x="4027" y="8640"/>
                  <a:pt x="4027" y="8640"/>
                </a:cubicBezTo>
                <a:cubicBezTo>
                  <a:pt x="4759" y="8640"/>
                  <a:pt x="4759" y="8640"/>
                  <a:pt x="4759" y="8640"/>
                </a:cubicBezTo>
                <a:lnTo>
                  <a:pt x="4759" y="9216"/>
                </a:lnTo>
                <a:close/>
                <a:moveTo>
                  <a:pt x="5125" y="10944"/>
                </a:moveTo>
                <a:cubicBezTo>
                  <a:pt x="3661" y="10944"/>
                  <a:pt x="3661" y="10944"/>
                  <a:pt x="3661" y="10944"/>
                </a:cubicBezTo>
                <a:cubicBezTo>
                  <a:pt x="3295" y="10944"/>
                  <a:pt x="3295" y="10944"/>
                  <a:pt x="3295" y="11232"/>
                </a:cubicBezTo>
                <a:cubicBezTo>
                  <a:pt x="3295" y="12384"/>
                  <a:pt x="3295" y="12384"/>
                  <a:pt x="3295" y="12384"/>
                </a:cubicBezTo>
                <a:cubicBezTo>
                  <a:pt x="3295" y="12384"/>
                  <a:pt x="3295" y="12672"/>
                  <a:pt x="3661" y="12672"/>
                </a:cubicBezTo>
                <a:cubicBezTo>
                  <a:pt x="5125" y="12672"/>
                  <a:pt x="5125" y="12672"/>
                  <a:pt x="5125" y="12672"/>
                </a:cubicBezTo>
                <a:cubicBezTo>
                  <a:pt x="5125" y="12672"/>
                  <a:pt x="5492" y="12384"/>
                  <a:pt x="5492" y="12384"/>
                </a:cubicBezTo>
                <a:cubicBezTo>
                  <a:pt x="5492" y="11232"/>
                  <a:pt x="5492" y="11232"/>
                  <a:pt x="5492" y="11232"/>
                </a:cubicBezTo>
                <a:cubicBezTo>
                  <a:pt x="5492" y="10944"/>
                  <a:pt x="5125" y="10944"/>
                  <a:pt x="5125" y="10944"/>
                </a:cubicBezTo>
                <a:close/>
                <a:moveTo>
                  <a:pt x="4759" y="12096"/>
                </a:moveTo>
                <a:cubicBezTo>
                  <a:pt x="4027" y="12096"/>
                  <a:pt x="4027" y="12096"/>
                  <a:pt x="4027" y="12096"/>
                </a:cubicBezTo>
                <a:cubicBezTo>
                  <a:pt x="4027" y="11520"/>
                  <a:pt x="4027" y="11520"/>
                  <a:pt x="4027" y="11520"/>
                </a:cubicBezTo>
                <a:cubicBezTo>
                  <a:pt x="4759" y="11520"/>
                  <a:pt x="4759" y="11520"/>
                  <a:pt x="4759" y="11520"/>
                </a:cubicBezTo>
                <a:lnTo>
                  <a:pt x="4759" y="12096"/>
                </a:lnTo>
                <a:close/>
                <a:moveTo>
                  <a:pt x="5125" y="13536"/>
                </a:moveTo>
                <a:cubicBezTo>
                  <a:pt x="3661" y="13536"/>
                  <a:pt x="3661" y="13536"/>
                  <a:pt x="3661" y="13536"/>
                </a:cubicBezTo>
                <a:cubicBezTo>
                  <a:pt x="3295" y="13536"/>
                  <a:pt x="3295" y="13824"/>
                  <a:pt x="3295" y="13824"/>
                </a:cubicBezTo>
                <a:cubicBezTo>
                  <a:pt x="3295" y="14976"/>
                  <a:pt x="3295" y="14976"/>
                  <a:pt x="3295" y="14976"/>
                </a:cubicBezTo>
                <a:cubicBezTo>
                  <a:pt x="3295" y="15264"/>
                  <a:pt x="3295" y="15264"/>
                  <a:pt x="3661" y="15264"/>
                </a:cubicBezTo>
                <a:cubicBezTo>
                  <a:pt x="5125" y="15264"/>
                  <a:pt x="5125" y="15264"/>
                  <a:pt x="5125" y="15264"/>
                </a:cubicBezTo>
                <a:cubicBezTo>
                  <a:pt x="5125" y="15264"/>
                  <a:pt x="5492" y="15264"/>
                  <a:pt x="5492" y="14976"/>
                </a:cubicBezTo>
                <a:cubicBezTo>
                  <a:pt x="5492" y="13824"/>
                  <a:pt x="5492" y="13824"/>
                  <a:pt x="5492" y="13824"/>
                </a:cubicBezTo>
                <a:cubicBezTo>
                  <a:pt x="5492" y="13824"/>
                  <a:pt x="5125" y="13536"/>
                  <a:pt x="5125" y="13536"/>
                </a:cubicBezTo>
                <a:close/>
                <a:moveTo>
                  <a:pt x="4759" y="14688"/>
                </a:moveTo>
                <a:cubicBezTo>
                  <a:pt x="4027" y="14688"/>
                  <a:pt x="4027" y="14688"/>
                  <a:pt x="4027" y="14688"/>
                </a:cubicBezTo>
                <a:cubicBezTo>
                  <a:pt x="4027" y="14112"/>
                  <a:pt x="4027" y="14112"/>
                  <a:pt x="4027" y="14112"/>
                </a:cubicBezTo>
                <a:cubicBezTo>
                  <a:pt x="4759" y="14112"/>
                  <a:pt x="4759" y="14112"/>
                  <a:pt x="4759" y="14112"/>
                </a:cubicBezTo>
                <a:lnTo>
                  <a:pt x="4759" y="14688"/>
                </a:lnTo>
                <a:close/>
                <a:moveTo>
                  <a:pt x="5125" y="16416"/>
                </a:moveTo>
                <a:cubicBezTo>
                  <a:pt x="3661" y="16416"/>
                  <a:pt x="3661" y="16416"/>
                  <a:pt x="3661" y="16416"/>
                </a:cubicBezTo>
                <a:cubicBezTo>
                  <a:pt x="3295" y="16416"/>
                  <a:pt x="3295" y="16416"/>
                  <a:pt x="3295" y="16704"/>
                </a:cubicBezTo>
                <a:cubicBezTo>
                  <a:pt x="3295" y="17856"/>
                  <a:pt x="3295" y="17856"/>
                  <a:pt x="3295" y="17856"/>
                </a:cubicBezTo>
                <a:cubicBezTo>
                  <a:pt x="3295" y="17856"/>
                  <a:pt x="3295" y="18144"/>
                  <a:pt x="3661" y="18144"/>
                </a:cubicBezTo>
                <a:cubicBezTo>
                  <a:pt x="5125" y="18144"/>
                  <a:pt x="5125" y="18144"/>
                  <a:pt x="5125" y="18144"/>
                </a:cubicBezTo>
                <a:cubicBezTo>
                  <a:pt x="5125" y="18144"/>
                  <a:pt x="5492" y="17856"/>
                  <a:pt x="5492" y="17856"/>
                </a:cubicBezTo>
                <a:cubicBezTo>
                  <a:pt x="5492" y="16704"/>
                  <a:pt x="5492" y="16704"/>
                  <a:pt x="5492" y="16704"/>
                </a:cubicBezTo>
                <a:cubicBezTo>
                  <a:pt x="5492" y="16416"/>
                  <a:pt x="5125" y="16416"/>
                  <a:pt x="5125" y="16416"/>
                </a:cubicBezTo>
                <a:close/>
                <a:moveTo>
                  <a:pt x="4759" y="17568"/>
                </a:moveTo>
                <a:cubicBezTo>
                  <a:pt x="4027" y="17568"/>
                  <a:pt x="4027" y="17568"/>
                  <a:pt x="4027" y="17568"/>
                </a:cubicBezTo>
                <a:cubicBezTo>
                  <a:pt x="4027" y="16992"/>
                  <a:pt x="4027" y="16992"/>
                  <a:pt x="4027" y="16992"/>
                </a:cubicBezTo>
                <a:cubicBezTo>
                  <a:pt x="4759" y="16992"/>
                  <a:pt x="4759" y="16992"/>
                  <a:pt x="4759" y="16992"/>
                </a:cubicBezTo>
                <a:lnTo>
                  <a:pt x="4759" y="17568"/>
                </a:lnTo>
                <a:close/>
                <a:moveTo>
                  <a:pt x="5858" y="6912"/>
                </a:moveTo>
                <a:cubicBezTo>
                  <a:pt x="5858" y="6624"/>
                  <a:pt x="5858" y="6624"/>
                  <a:pt x="6224" y="6624"/>
                </a:cubicBezTo>
                <a:cubicBezTo>
                  <a:pt x="17939" y="6624"/>
                  <a:pt x="17939" y="6624"/>
                  <a:pt x="17939" y="6624"/>
                </a:cubicBezTo>
                <a:cubicBezTo>
                  <a:pt x="17939" y="6624"/>
                  <a:pt x="18305" y="6624"/>
                  <a:pt x="18305" y="6912"/>
                </a:cubicBezTo>
                <a:cubicBezTo>
                  <a:pt x="18305" y="6912"/>
                  <a:pt x="17939" y="7200"/>
                  <a:pt x="17939" y="7200"/>
                </a:cubicBezTo>
                <a:cubicBezTo>
                  <a:pt x="6224" y="7200"/>
                  <a:pt x="6224" y="7200"/>
                  <a:pt x="6224" y="7200"/>
                </a:cubicBezTo>
                <a:cubicBezTo>
                  <a:pt x="5858" y="7200"/>
                  <a:pt x="5858" y="6912"/>
                  <a:pt x="5858" y="6912"/>
                </a:cubicBezTo>
                <a:close/>
                <a:moveTo>
                  <a:pt x="5858" y="9504"/>
                </a:moveTo>
                <a:cubicBezTo>
                  <a:pt x="5858" y="9504"/>
                  <a:pt x="5858" y="9216"/>
                  <a:pt x="6224" y="9216"/>
                </a:cubicBezTo>
                <a:cubicBezTo>
                  <a:pt x="17939" y="9216"/>
                  <a:pt x="17939" y="9216"/>
                  <a:pt x="17939" y="9216"/>
                </a:cubicBezTo>
                <a:cubicBezTo>
                  <a:pt x="17939" y="9216"/>
                  <a:pt x="18305" y="9504"/>
                  <a:pt x="18305" y="9504"/>
                </a:cubicBezTo>
                <a:cubicBezTo>
                  <a:pt x="18305" y="9792"/>
                  <a:pt x="17939" y="9792"/>
                  <a:pt x="17939" y="9792"/>
                </a:cubicBezTo>
                <a:cubicBezTo>
                  <a:pt x="6224" y="9792"/>
                  <a:pt x="6224" y="9792"/>
                  <a:pt x="6224" y="9792"/>
                </a:cubicBezTo>
                <a:cubicBezTo>
                  <a:pt x="5858" y="9792"/>
                  <a:pt x="5858" y="9792"/>
                  <a:pt x="5858" y="9504"/>
                </a:cubicBezTo>
                <a:close/>
                <a:moveTo>
                  <a:pt x="5858" y="12384"/>
                </a:moveTo>
                <a:cubicBezTo>
                  <a:pt x="5858" y="12096"/>
                  <a:pt x="5858" y="12096"/>
                  <a:pt x="6224" y="12096"/>
                </a:cubicBezTo>
                <a:cubicBezTo>
                  <a:pt x="17939" y="12096"/>
                  <a:pt x="17939" y="12096"/>
                  <a:pt x="17939" y="12096"/>
                </a:cubicBezTo>
                <a:cubicBezTo>
                  <a:pt x="17939" y="12096"/>
                  <a:pt x="18305" y="12096"/>
                  <a:pt x="18305" y="12384"/>
                </a:cubicBezTo>
                <a:cubicBezTo>
                  <a:pt x="18305" y="12384"/>
                  <a:pt x="17939" y="12672"/>
                  <a:pt x="17939" y="12672"/>
                </a:cubicBezTo>
                <a:cubicBezTo>
                  <a:pt x="6224" y="12672"/>
                  <a:pt x="6224" y="12672"/>
                  <a:pt x="6224" y="12672"/>
                </a:cubicBezTo>
                <a:cubicBezTo>
                  <a:pt x="5858" y="12672"/>
                  <a:pt x="5858" y="12384"/>
                  <a:pt x="5858" y="12384"/>
                </a:cubicBezTo>
                <a:close/>
                <a:moveTo>
                  <a:pt x="5858" y="14976"/>
                </a:moveTo>
                <a:cubicBezTo>
                  <a:pt x="5858" y="14976"/>
                  <a:pt x="5858" y="14688"/>
                  <a:pt x="6224" y="14688"/>
                </a:cubicBezTo>
                <a:cubicBezTo>
                  <a:pt x="17939" y="14688"/>
                  <a:pt x="17939" y="14688"/>
                  <a:pt x="17939" y="14688"/>
                </a:cubicBezTo>
                <a:cubicBezTo>
                  <a:pt x="17939" y="14688"/>
                  <a:pt x="18305" y="14976"/>
                  <a:pt x="18305" y="14976"/>
                </a:cubicBezTo>
                <a:cubicBezTo>
                  <a:pt x="18305" y="15264"/>
                  <a:pt x="17939" y="15264"/>
                  <a:pt x="17939" y="15264"/>
                </a:cubicBezTo>
                <a:cubicBezTo>
                  <a:pt x="6224" y="15264"/>
                  <a:pt x="6224" y="15264"/>
                  <a:pt x="6224" y="15264"/>
                </a:cubicBezTo>
                <a:cubicBezTo>
                  <a:pt x="5858" y="15264"/>
                  <a:pt x="5858" y="15264"/>
                  <a:pt x="5858" y="14976"/>
                </a:cubicBezTo>
                <a:close/>
                <a:moveTo>
                  <a:pt x="5858" y="17856"/>
                </a:moveTo>
                <a:cubicBezTo>
                  <a:pt x="5858" y="17568"/>
                  <a:pt x="5858" y="17568"/>
                  <a:pt x="6224" y="17568"/>
                </a:cubicBezTo>
                <a:cubicBezTo>
                  <a:pt x="17939" y="17568"/>
                  <a:pt x="17939" y="17568"/>
                  <a:pt x="17939" y="17568"/>
                </a:cubicBezTo>
                <a:cubicBezTo>
                  <a:pt x="17939" y="17568"/>
                  <a:pt x="18305" y="17568"/>
                  <a:pt x="18305" y="17856"/>
                </a:cubicBezTo>
                <a:cubicBezTo>
                  <a:pt x="18305" y="17856"/>
                  <a:pt x="17939" y="18144"/>
                  <a:pt x="17939" y="18144"/>
                </a:cubicBezTo>
                <a:cubicBezTo>
                  <a:pt x="6224" y="18144"/>
                  <a:pt x="6224" y="18144"/>
                  <a:pt x="6224" y="18144"/>
                </a:cubicBezTo>
                <a:cubicBezTo>
                  <a:pt x="5858" y="18144"/>
                  <a:pt x="5858" y="17856"/>
                  <a:pt x="5858" y="17856"/>
                </a:cubicBezTo>
                <a:close/>
                <a:moveTo>
                  <a:pt x="9885" y="1728"/>
                </a:moveTo>
                <a:cubicBezTo>
                  <a:pt x="9885" y="1440"/>
                  <a:pt x="10251" y="1152"/>
                  <a:pt x="10983" y="1152"/>
                </a:cubicBezTo>
                <a:cubicBezTo>
                  <a:pt x="11349" y="1152"/>
                  <a:pt x="11715" y="1440"/>
                  <a:pt x="11715" y="1728"/>
                </a:cubicBezTo>
                <a:cubicBezTo>
                  <a:pt x="11715" y="2016"/>
                  <a:pt x="11349" y="2304"/>
                  <a:pt x="10983" y="2304"/>
                </a:cubicBezTo>
                <a:cubicBezTo>
                  <a:pt x="10251" y="2304"/>
                  <a:pt x="9885" y="2016"/>
                  <a:pt x="9885" y="172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3" name="Shape">
            <a:extLst>
              <a:ext uri="{FF2B5EF4-FFF2-40B4-BE49-F238E27FC236}">
                <a16:creationId xmlns:a16="http://schemas.microsoft.com/office/drawing/2014/main" id="{75B63CDC-699D-47EE-B70D-93EEC7E14F96}"/>
              </a:ext>
            </a:extLst>
          </p:cNvPr>
          <p:cNvSpPr/>
          <p:nvPr/>
        </p:nvSpPr>
        <p:spPr>
          <a:xfrm>
            <a:off x="5109360" y="4051815"/>
            <a:ext cx="298648" cy="3245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8" h="21600" extrusionOk="0">
                <a:moveTo>
                  <a:pt x="10652" y="11232"/>
                </a:moveTo>
                <a:cubicBezTo>
                  <a:pt x="9764" y="12384"/>
                  <a:pt x="9764" y="13824"/>
                  <a:pt x="10652" y="14976"/>
                </a:cubicBezTo>
                <a:cubicBezTo>
                  <a:pt x="10948" y="14976"/>
                  <a:pt x="10948" y="15264"/>
                  <a:pt x="10652" y="15264"/>
                </a:cubicBezTo>
                <a:cubicBezTo>
                  <a:pt x="10652" y="15264"/>
                  <a:pt x="10652" y="15264"/>
                  <a:pt x="10652" y="15264"/>
                </a:cubicBezTo>
                <a:cubicBezTo>
                  <a:pt x="10356" y="15264"/>
                  <a:pt x="10356" y="15264"/>
                  <a:pt x="10356" y="15264"/>
                </a:cubicBezTo>
                <a:cubicBezTo>
                  <a:pt x="9173" y="14112"/>
                  <a:pt x="9173" y="12096"/>
                  <a:pt x="10356" y="10944"/>
                </a:cubicBezTo>
                <a:cubicBezTo>
                  <a:pt x="10356" y="10656"/>
                  <a:pt x="10652" y="10656"/>
                  <a:pt x="10652" y="10944"/>
                </a:cubicBezTo>
                <a:cubicBezTo>
                  <a:pt x="10948" y="10944"/>
                  <a:pt x="10948" y="11232"/>
                  <a:pt x="10652" y="11232"/>
                </a:cubicBezTo>
                <a:close/>
                <a:moveTo>
                  <a:pt x="20712" y="21024"/>
                </a:moveTo>
                <a:cubicBezTo>
                  <a:pt x="20416" y="21312"/>
                  <a:pt x="20121" y="21600"/>
                  <a:pt x="19825" y="21600"/>
                </a:cubicBezTo>
                <a:cubicBezTo>
                  <a:pt x="19233" y="21600"/>
                  <a:pt x="18937" y="21312"/>
                  <a:pt x="18345" y="21024"/>
                </a:cubicBezTo>
                <a:cubicBezTo>
                  <a:pt x="15978" y="18720"/>
                  <a:pt x="15978" y="18720"/>
                  <a:pt x="15978" y="18720"/>
                </a:cubicBezTo>
                <a:cubicBezTo>
                  <a:pt x="15682" y="18432"/>
                  <a:pt x="15386" y="17856"/>
                  <a:pt x="15386" y="17568"/>
                </a:cubicBezTo>
                <a:cubicBezTo>
                  <a:pt x="14795" y="16704"/>
                  <a:pt x="14795" y="16704"/>
                  <a:pt x="14795" y="16704"/>
                </a:cubicBezTo>
                <a:cubicBezTo>
                  <a:pt x="13907" y="17280"/>
                  <a:pt x="13315" y="17280"/>
                  <a:pt x="12427" y="17280"/>
                </a:cubicBezTo>
                <a:cubicBezTo>
                  <a:pt x="11244" y="17280"/>
                  <a:pt x="10356" y="16992"/>
                  <a:pt x="9468" y="16128"/>
                </a:cubicBezTo>
                <a:cubicBezTo>
                  <a:pt x="7693" y="14400"/>
                  <a:pt x="7693" y="11808"/>
                  <a:pt x="9468" y="10080"/>
                </a:cubicBezTo>
                <a:cubicBezTo>
                  <a:pt x="10356" y="9216"/>
                  <a:pt x="11244" y="8640"/>
                  <a:pt x="12427" y="8640"/>
                </a:cubicBezTo>
                <a:cubicBezTo>
                  <a:pt x="13611" y="8640"/>
                  <a:pt x="14795" y="9216"/>
                  <a:pt x="15682" y="10080"/>
                </a:cubicBezTo>
                <a:cubicBezTo>
                  <a:pt x="17162" y="11520"/>
                  <a:pt x="17458" y="13536"/>
                  <a:pt x="16274" y="15264"/>
                </a:cubicBezTo>
                <a:cubicBezTo>
                  <a:pt x="17162" y="15840"/>
                  <a:pt x="17162" y="15840"/>
                  <a:pt x="17162" y="15840"/>
                </a:cubicBezTo>
                <a:cubicBezTo>
                  <a:pt x="17458" y="15840"/>
                  <a:pt x="18049" y="16128"/>
                  <a:pt x="18345" y="16416"/>
                </a:cubicBezTo>
                <a:cubicBezTo>
                  <a:pt x="20712" y="18720"/>
                  <a:pt x="20712" y="18720"/>
                  <a:pt x="20712" y="18720"/>
                </a:cubicBezTo>
                <a:cubicBezTo>
                  <a:pt x="21600" y="19584"/>
                  <a:pt x="21600" y="20448"/>
                  <a:pt x="20712" y="21024"/>
                </a:cubicBezTo>
                <a:close/>
                <a:moveTo>
                  <a:pt x="20416" y="19872"/>
                </a:moveTo>
                <a:cubicBezTo>
                  <a:pt x="20416" y="19872"/>
                  <a:pt x="20416" y="19584"/>
                  <a:pt x="20121" y="19584"/>
                </a:cubicBezTo>
                <a:cubicBezTo>
                  <a:pt x="17458" y="16992"/>
                  <a:pt x="17458" y="16992"/>
                  <a:pt x="17458" y="16992"/>
                </a:cubicBezTo>
                <a:cubicBezTo>
                  <a:pt x="17458" y="16704"/>
                  <a:pt x="17162" y="16704"/>
                  <a:pt x="16866" y="16704"/>
                </a:cubicBezTo>
                <a:cubicBezTo>
                  <a:pt x="16866" y="16704"/>
                  <a:pt x="16866" y="16704"/>
                  <a:pt x="16866" y="16704"/>
                </a:cubicBezTo>
                <a:cubicBezTo>
                  <a:pt x="16866" y="16704"/>
                  <a:pt x="16570" y="16704"/>
                  <a:pt x="16570" y="16704"/>
                </a:cubicBezTo>
                <a:cubicBezTo>
                  <a:pt x="16570" y="16704"/>
                  <a:pt x="16570" y="16704"/>
                  <a:pt x="16570" y="16992"/>
                </a:cubicBezTo>
                <a:cubicBezTo>
                  <a:pt x="16274" y="16992"/>
                  <a:pt x="16274" y="16992"/>
                  <a:pt x="16274" y="16992"/>
                </a:cubicBezTo>
                <a:cubicBezTo>
                  <a:pt x="16274" y="16992"/>
                  <a:pt x="16274" y="17280"/>
                  <a:pt x="16274" y="17280"/>
                </a:cubicBezTo>
                <a:cubicBezTo>
                  <a:pt x="16274" y="17280"/>
                  <a:pt x="16274" y="17280"/>
                  <a:pt x="16274" y="17280"/>
                </a:cubicBezTo>
                <a:cubicBezTo>
                  <a:pt x="16274" y="17568"/>
                  <a:pt x="16274" y="17856"/>
                  <a:pt x="16570" y="17856"/>
                </a:cubicBezTo>
                <a:cubicBezTo>
                  <a:pt x="19233" y="20448"/>
                  <a:pt x="19233" y="20448"/>
                  <a:pt x="19233" y="20448"/>
                </a:cubicBezTo>
                <a:cubicBezTo>
                  <a:pt x="19529" y="20736"/>
                  <a:pt x="19825" y="20736"/>
                  <a:pt x="20121" y="20448"/>
                </a:cubicBezTo>
                <a:cubicBezTo>
                  <a:pt x="20416" y="20448"/>
                  <a:pt x="20416" y="20160"/>
                  <a:pt x="20416" y="19872"/>
                </a:cubicBezTo>
                <a:close/>
                <a:moveTo>
                  <a:pt x="15090" y="10656"/>
                </a:moveTo>
                <a:cubicBezTo>
                  <a:pt x="14499" y="10080"/>
                  <a:pt x="13611" y="9504"/>
                  <a:pt x="12427" y="9504"/>
                </a:cubicBezTo>
                <a:cubicBezTo>
                  <a:pt x="11540" y="9504"/>
                  <a:pt x="10652" y="10080"/>
                  <a:pt x="10060" y="10656"/>
                </a:cubicBezTo>
                <a:cubicBezTo>
                  <a:pt x="8581" y="12096"/>
                  <a:pt x="8581" y="14112"/>
                  <a:pt x="10060" y="15552"/>
                </a:cubicBezTo>
                <a:cubicBezTo>
                  <a:pt x="10652" y="16128"/>
                  <a:pt x="11540" y="16416"/>
                  <a:pt x="12427" y="16416"/>
                </a:cubicBezTo>
                <a:cubicBezTo>
                  <a:pt x="13611" y="16416"/>
                  <a:pt x="14499" y="16128"/>
                  <a:pt x="15090" y="15552"/>
                </a:cubicBezTo>
                <a:cubicBezTo>
                  <a:pt x="16570" y="14112"/>
                  <a:pt x="16570" y="12096"/>
                  <a:pt x="15090" y="10656"/>
                </a:cubicBezTo>
                <a:close/>
                <a:moveTo>
                  <a:pt x="15978" y="16416"/>
                </a:moveTo>
                <a:cubicBezTo>
                  <a:pt x="15978" y="16416"/>
                  <a:pt x="16274" y="16416"/>
                  <a:pt x="16274" y="16416"/>
                </a:cubicBezTo>
                <a:cubicBezTo>
                  <a:pt x="15682" y="15552"/>
                  <a:pt x="15682" y="15552"/>
                  <a:pt x="15682" y="15552"/>
                </a:cubicBezTo>
                <a:cubicBezTo>
                  <a:pt x="15682" y="15840"/>
                  <a:pt x="15682" y="15840"/>
                  <a:pt x="15386" y="15840"/>
                </a:cubicBezTo>
                <a:cubicBezTo>
                  <a:pt x="15386" y="16128"/>
                  <a:pt x="15386" y="16128"/>
                  <a:pt x="15090" y="16128"/>
                </a:cubicBezTo>
                <a:cubicBezTo>
                  <a:pt x="15978" y="16704"/>
                  <a:pt x="15978" y="16704"/>
                  <a:pt x="15978" y="16704"/>
                </a:cubicBezTo>
                <a:cubicBezTo>
                  <a:pt x="15978" y="16704"/>
                  <a:pt x="15978" y="16416"/>
                  <a:pt x="15978" y="16416"/>
                </a:cubicBezTo>
                <a:close/>
                <a:moveTo>
                  <a:pt x="3847" y="6624"/>
                </a:moveTo>
                <a:cubicBezTo>
                  <a:pt x="9764" y="6624"/>
                  <a:pt x="9764" y="6624"/>
                  <a:pt x="9764" y="6624"/>
                </a:cubicBezTo>
                <a:cubicBezTo>
                  <a:pt x="9764" y="6624"/>
                  <a:pt x="10060" y="6336"/>
                  <a:pt x="10060" y="6336"/>
                </a:cubicBezTo>
                <a:cubicBezTo>
                  <a:pt x="10060" y="6048"/>
                  <a:pt x="9764" y="6048"/>
                  <a:pt x="9764" y="6048"/>
                </a:cubicBezTo>
                <a:cubicBezTo>
                  <a:pt x="3847" y="6048"/>
                  <a:pt x="3847" y="6048"/>
                  <a:pt x="3847" y="6048"/>
                </a:cubicBezTo>
                <a:cubicBezTo>
                  <a:pt x="3847" y="6048"/>
                  <a:pt x="3551" y="6048"/>
                  <a:pt x="3551" y="6336"/>
                </a:cubicBezTo>
                <a:cubicBezTo>
                  <a:pt x="3551" y="6336"/>
                  <a:pt x="3847" y="6624"/>
                  <a:pt x="3847" y="6624"/>
                </a:cubicBezTo>
                <a:close/>
                <a:moveTo>
                  <a:pt x="12132" y="8352"/>
                </a:moveTo>
                <a:cubicBezTo>
                  <a:pt x="11836" y="8352"/>
                  <a:pt x="11836" y="8064"/>
                  <a:pt x="11836" y="8064"/>
                </a:cubicBezTo>
                <a:cubicBezTo>
                  <a:pt x="3847" y="8064"/>
                  <a:pt x="3847" y="8064"/>
                  <a:pt x="3847" y="8064"/>
                </a:cubicBezTo>
                <a:cubicBezTo>
                  <a:pt x="3847" y="8064"/>
                  <a:pt x="3551" y="8352"/>
                  <a:pt x="3551" y="8352"/>
                </a:cubicBezTo>
                <a:cubicBezTo>
                  <a:pt x="3551" y="8640"/>
                  <a:pt x="3847" y="8640"/>
                  <a:pt x="3847" y="8640"/>
                </a:cubicBezTo>
                <a:cubicBezTo>
                  <a:pt x="10356" y="8640"/>
                  <a:pt x="10356" y="8640"/>
                  <a:pt x="10356" y="8640"/>
                </a:cubicBezTo>
                <a:cubicBezTo>
                  <a:pt x="10652" y="8352"/>
                  <a:pt x="11244" y="8352"/>
                  <a:pt x="12132" y="8352"/>
                </a:cubicBezTo>
                <a:close/>
                <a:moveTo>
                  <a:pt x="14795" y="17856"/>
                </a:moveTo>
                <a:cubicBezTo>
                  <a:pt x="14795" y="18144"/>
                  <a:pt x="15090" y="18720"/>
                  <a:pt x="15386" y="19008"/>
                </a:cubicBezTo>
                <a:cubicBezTo>
                  <a:pt x="15090" y="19584"/>
                  <a:pt x="14203" y="20160"/>
                  <a:pt x="13315" y="20160"/>
                </a:cubicBezTo>
                <a:cubicBezTo>
                  <a:pt x="2071" y="20160"/>
                  <a:pt x="2071" y="20160"/>
                  <a:pt x="2071" y="20160"/>
                </a:cubicBezTo>
                <a:cubicBezTo>
                  <a:pt x="888" y="20160"/>
                  <a:pt x="0" y="19008"/>
                  <a:pt x="0" y="17856"/>
                </a:cubicBezTo>
                <a:cubicBezTo>
                  <a:pt x="0" y="2592"/>
                  <a:pt x="0" y="2592"/>
                  <a:pt x="0" y="2592"/>
                </a:cubicBezTo>
                <a:cubicBezTo>
                  <a:pt x="0" y="1440"/>
                  <a:pt x="888" y="576"/>
                  <a:pt x="2071" y="576"/>
                </a:cubicBezTo>
                <a:cubicBezTo>
                  <a:pt x="4438" y="576"/>
                  <a:pt x="4438" y="576"/>
                  <a:pt x="4438" y="576"/>
                </a:cubicBezTo>
                <a:cubicBezTo>
                  <a:pt x="4438" y="576"/>
                  <a:pt x="4438" y="576"/>
                  <a:pt x="4438" y="864"/>
                </a:cubicBezTo>
                <a:cubicBezTo>
                  <a:pt x="4438" y="288"/>
                  <a:pt x="4734" y="0"/>
                  <a:pt x="5326" y="0"/>
                </a:cubicBezTo>
                <a:cubicBezTo>
                  <a:pt x="10060" y="0"/>
                  <a:pt x="10060" y="0"/>
                  <a:pt x="10060" y="0"/>
                </a:cubicBezTo>
                <a:cubicBezTo>
                  <a:pt x="10652" y="0"/>
                  <a:pt x="11244" y="288"/>
                  <a:pt x="11244" y="864"/>
                </a:cubicBezTo>
                <a:cubicBezTo>
                  <a:pt x="11244" y="576"/>
                  <a:pt x="11244" y="576"/>
                  <a:pt x="11244" y="576"/>
                </a:cubicBezTo>
                <a:cubicBezTo>
                  <a:pt x="13315" y="576"/>
                  <a:pt x="13315" y="576"/>
                  <a:pt x="13315" y="576"/>
                </a:cubicBezTo>
                <a:cubicBezTo>
                  <a:pt x="14795" y="576"/>
                  <a:pt x="15682" y="1440"/>
                  <a:pt x="15682" y="2592"/>
                </a:cubicBezTo>
                <a:cubicBezTo>
                  <a:pt x="15682" y="9216"/>
                  <a:pt x="15682" y="9216"/>
                  <a:pt x="15682" y="9216"/>
                </a:cubicBezTo>
                <a:cubicBezTo>
                  <a:pt x="15386" y="9216"/>
                  <a:pt x="15090" y="8928"/>
                  <a:pt x="14795" y="8640"/>
                </a:cubicBezTo>
                <a:cubicBezTo>
                  <a:pt x="14795" y="2592"/>
                  <a:pt x="14795" y="2592"/>
                  <a:pt x="14795" y="2592"/>
                </a:cubicBezTo>
                <a:cubicBezTo>
                  <a:pt x="14795" y="2016"/>
                  <a:pt x="14203" y="1440"/>
                  <a:pt x="13315" y="1440"/>
                </a:cubicBezTo>
                <a:cubicBezTo>
                  <a:pt x="11244" y="1440"/>
                  <a:pt x="11244" y="1440"/>
                  <a:pt x="11244" y="1440"/>
                </a:cubicBezTo>
                <a:cubicBezTo>
                  <a:pt x="11244" y="1728"/>
                  <a:pt x="11244" y="1728"/>
                  <a:pt x="11244" y="1728"/>
                </a:cubicBezTo>
                <a:cubicBezTo>
                  <a:pt x="11244" y="2304"/>
                  <a:pt x="10652" y="2592"/>
                  <a:pt x="10060" y="2592"/>
                </a:cubicBezTo>
                <a:cubicBezTo>
                  <a:pt x="5326" y="2592"/>
                  <a:pt x="5326" y="2592"/>
                  <a:pt x="5326" y="2592"/>
                </a:cubicBezTo>
                <a:cubicBezTo>
                  <a:pt x="4734" y="2592"/>
                  <a:pt x="4438" y="2304"/>
                  <a:pt x="4438" y="1728"/>
                </a:cubicBezTo>
                <a:cubicBezTo>
                  <a:pt x="4438" y="1440"/>
                  <a:pt x="4438" y="1440"/>
                  <a:pt x="4438" y="1440"/>
                </a:cubicBezTo>
                <a:cubicBezTo>
                  <a:pt x="2071" y="1440"/>
                  <a:pt x="2071" y="1440"/>
                  <a:pt x="2071" y="1440"/>
                </a:cubicBezTo>
                <a:cubicBezTo>
                  <a:pt x="1479" y="1440"/>
                  <a:pt x="888" y="2016"/>
                  <a:pt x="888" y="2592"/>
                </a:cubicBezTo>
                <a:cubicBezTo>
                  <a:pt x="888" y="17856"/>
                  <a:pt x="888" y="17856"/>
                  <a:pt x="888" y="17856"/>
                </a:cubicBezTo>
                <a:cubicBezTo>
                  <a:pt x="888" y="18720"/>
                  <a:pt x="1479" y="19296"/>
                  <a:pt x="2071" y="19296"/>
                </a:cubicBezTo>
                <a:cubicBezTo>
                  <a:pt x="13315" y="19296"/>
                  <a:pt x="13315" y="19296"/>
                  <a:pt x="13315" y="19296"/>
                </a:cubicBezTo>
                <a:cubicBezTo>
                  <a:pt x="14203" y="19296"/>
                  <a:pt x="14795" y="18720"/>
                  <a:pt x="14795" y="17856"/>
                </a:cubicBezTo>
                <a:close/>
                <a:moveTo>
                  <a:pt x="5030" y="1728"/>
                </a:moveTo>
                <a:cubicBezTo>
                  <a:pt x="5030" y="2016"/>
                  <a:pt x="5030" y="2016"/>
                  <a:pt x="5326" y="2016"/>
                </a:cubicBezTo>
                <a:cubicBezTo>
                  <a:pt x="10060" y="2016"/>
                  <a:pt x="10060" y="2016"/>
                  <a:pt x="10060" y="2016"/>
                </a:cubicBezTo>
                <a:cubicBezTo>
                  <a:pt x="10356" y="2016"/>
                  <a:pt x="10652" y="2016"/>
                  <a:pt x="10652" y="1728"/>
                </a:cubicBezTo>
                <a:cubicBezTo>
                  <a:pt x="10652" y="864"/>
                  <a:pt x="10652" y="864"/>
                  <a:pt x="10652" y="864"/>
                </a:cubicBezTo>
                <a:cubicBezTo>
                  <a:pt x="10652" y="576"/>
                  <a:pt x="10356" y="576"/>
                  <a:pt x="10060" y="576"/>
                </a:cubicBezTo>
                <a:cubicBezTo>
                  <a:pt x="5326" y="576"/>
                  <a:pt x="5326" y="576"/>
                  <a:pt x="5326" y="576"/>
                </a:cubicBezTo>
                <a:cubicBezTo>
                  <a:pt x="5030" y="576"/>
                  <a:pt x="5030" y="576"/>
                  <a:pt x="5030" y="864"/>
                </a:cubicBezTo>
                <a:lnTo>
                  <a:pt x="5030" y="1728"/>
                </a:lnTo>
                <a:close/>
                <a:moveTo>
                  <a:pt x="13907" y="8352"/>
                </a:moveTo>
                <a:cubicBezTo>
                  <a:pt x="13907" y="3744"/>
                  <a:pt x="13907" y="3744"/>
                  <a:pt x="13907" y="3744"/>
                </a:cubicBezTo>
                <a:cubicBezTo>
                  <a:pt x="13907" y="3456"/>
                  <a:pt x="13611" y="3456"/>
                  <a:pt x="13611" y="3456"/>
                </a:cubicBezTo>
                <a:cubicBezTo>
                  <a:pt x="2071" y="3456"/>
                  <a:pt x="2071" y="3456"/>
                  <a:pt x="2071" y="3456"/>
                </a:cubicBezTo>
                <a:cubicBezTo>
                  <a:pt x="2071" y="3456"/>
                  <a:pt x="1775" y="3456"/>
                  <a:pt x="1775" y="3744"/>
                </a:cubicBezTo>
                <a:cubicBezTo>
                  <a:pt x="1775" y="17856"/>
                  <a:pt x="1775" y="17856"/>
                  <a:pt x="1775" y="17856"/>
                </a:cubicBezTo>
                <a:cubicBezTo>
                  <a:pt x="1775" y="18144"/>
                  <a:pt x="2071" y="18144"/>
                  <a:pt x="2071" y="18144"/>
                </a:cubicBezTo>
                <a:cubicBezTo>
                  <a:pt x="13611" y="18144"/>
                  <a:pt x="13611" y="18144"/>
                  <a:pt x="13611" y="18144"/>
                </a:cubicBezTo>
                <a:cubicBezTo>
                  <a:pt x="13611" y="18144"/>
                  <a:pt x="13907" y="18144"/>
                  <a:pt x="13907" y="17856"/>
                </a:cubicBezTo>
                <a:cubicBezTo>
                  <a:pt x="13907" y="17856"/>
                  <a:pt x="13907" y="17856"/>
                  <a:pt x="13907" y="17856"/>
                </a:cubicBezTo>
                <a:cubicBezTo>
                  <a:pt x="12723" y="18144"/>
                  <a:pt x="11836" y="17856"/>
                  <a:pt x="10652" y="17568"/>
                </a:cubicBezTo>
                <a:cubicBezTo>
                  <a:pt x="2367" y="17568"/>
                  <a:pt x="2367" y="17568"/>
                  <a:pt x="2367" y="17568"/>
                </a:cubicBezTo>
                <a:cubicBezTo>
                  <a:pt x="2367" y="4032"/>
                  <a:pt x="2367" y="4032"/>
                  <a:pt x="2367" y="4032"/>
                </a:cubicBezTo>
                <a:cubicBezTo>
                  <a:pt x="13315" y="4032"/>
                  <a:pt x="13315" y="4032"/>
                  <a:pt x="13315" y="4032"/>
                </a:cubicBezTo>
                <a:cubicBezTo>
                  <a:pt x="13315" y="8352"/>
                  <a:pt x="13315" y="8352"/>
                  <a:pt x="13315" y="8352"/>
                </a:cubicBezTo>
                <a:cubicBezTo>
                  <a:pt x="13315" y="8352"/>
                  <a:pt x="13611" y="8352"/>
                  <a:pt x="13907" y="8352"/>
                </a:cubicBezTo>
                <a:close/>
                <a:moveTo>
                  <a:pt x="3847" y="15264"/>
                </a:moveTo>
                <a:cubicBezTo>
                  <a:pt x="7989" y="15264"/>
                  <a:pt x="7989" y="15264"/>
                  <a:pt x="7989" y="15264"/>
                </a:cubicBezTo>
                <a:cubicBezTo>
                  <a:pt x="7989" y="15264"/>
                  <a:pt x="7989" y="14976"/>
                  <a:pt x="7693" y="14688"/>
                </a:cubicBezTo>
                <a:cubicBezTo>
                  <a:pt x="3847" y="14688"/>
                  <a:pt x="3847" y="14688"/>
                  <a:pt x="3847" y="14688"/>
                </a:cubicBezTo>
                <a:cubicBezTo>
                  <a:pt x="3847" y="14688"/>
                  <a:pt x="3551" y="14976"/>
                  <a:pt x="3551" y="14976"/>
                </a:cubicBezTo>
                <a:cubicBezTo>
                  <a:pt x="3551" y="15264"/>
                  <a:pt x="3847" y="15264"/>
                  <a:pt x="3847" y="15264"/>
                </a:cubicBezTo>
                <a:close/>
                <a:moveTo>
                  <a:pt x="3847" y="10368"/>
                </a:moveTo>
                <a:cubicBezTo>
                  <a:pt x="3847" y="10368"/>
                  <a:pt x="3551" y="10368"/>
                  <a:pt x="3551" y="10656"/>
                </a:cubicBezTo>
                <a:cubicBezTo>
                  <a:pt x="3551" y="10944"/>
                  <a:pt x="3847" y="10944"/>
                  <a:pt x="3847" y="10944"/>
                </a:cubicBezTo>
                <a:cubicBezTo>
                  <a:pt x="7989" y="10944"/>
                  <a:pt x="7989" y="10944"/>
                  <a:pt x="7989" y="10944"/>
                </a:cubicBezTo>
                <a:cubicBezTo>
                  <a:pt x="8285" y="10656"/>
                  <a:pt x="8285" y="10656"/>
                  <a:pt x="8285" y="10368"/>
                </a:cubicBezTo>
                <a:lnTo>
                  <a:pt x="3847" y="10368"/>
                </a:lnTo>
                <a:close/>
                <a:moveTo>
                  <a:pt x="3847" y="12672"/>
                </a:moveTo>
                <a:cubicBezTo>
                  <a:pt x="3847" y="12672"/>
                  <a:pt x="3551" y="12672"/>
                  <a:pt x="3551" y="12960"/>
                </a:cubicBezTo>
                <a:cubicBezTo>
                  <a:pt x="3551" y="12960"/>
                  <a:pt x="3847" y="13248"/>
                  <a:pt x="3847" y="13248"/>
                </a:cubicBezTo>
                <a:cubicBezTo>
                  <a:pt x="7397" y="13248"/>
                  <a:pt x="7397" y="13248"/>
                  <a:pt x="7397" y="13248"/>
                </a:cubicBezTo>
                <a:cubicBezTo>
                  <a:pt x="7397" y="13248"/>
                  <a:pt x="7397" y="12960"/>
                  <a:pt x="7397" y="12960"/>
                </a:cubicBezTo>
                <a:cubicBezTo>
                  <a:pt x="7397" y="12960"/>
                  <a:pt x="7693" y="12672"/>
                  <a:pt x="7693" y="12672"/>
                </a:cubicBezTo>
                <a:lnTo>
                  <a:pt x="3847" y="1267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4" name="Shape">
            <a:extLst>
              <a:ext uri="{FF2B5EF4-FFF2-40B4-BE49-F238E27FC236}">
                <a16:creationId xmlns:a16="http://schemas.microsoft.com/office/drawing/2014/main" id="{3778903F-8B25-4C7D-B2D3-9C0E2FE55E05}"/>
              </a:ext>
            </a:extLst>
          </p:cNvPr>
          <p:cNvSpPr/>
          <p:nvPr/>
        </p:nvSpPr>
        <p:spPr>
          <a:xfrm>
            <a:off x="5732643" y="4078130"/>
            <a:ext cx="270170" cy="2999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92" y="9257"/>
                </a:moveTo>
                <a:cubicBezTo>
                  <a:pt x="13292" y="9566"/>
                  <a:pt x="13292" y="9566"/>
                  <a:pt x="12960" y="9566"/>
                </a:cubicBezTo>
                <a:cubicBezTo>
                  <a:pt x="3988" y="9566"/>
                  <a:pt x="3988" y="9566"/>
                  <a:pt x="3988" y="9566"/>
                </a:cubicBezTo>
                <a:cubicBezTo>
                  <a:pt x="3988" y="9566"/>
                  <a:pt x="3655" y="9566"/>
                  <a:pt x="3655" y="9257"/>
                </a:cubicBezTo>
                <a:cubicBezTo>
                  <a:pt x="3655" y="9257"/>
                  <a:pt x="3988" y="8949"/>
                  <a:pt x="3988" y="8949"/>
                </a:cubicBezTo>
                <a:cubicBezTo>
                  <a:pt x="12960" y="8949"/>
                  <a:pt x="12960" y="8949"/>
                  <a:pt x="12960" y="8949"/>
                </a:cubicBezTo>
                <a:cubicBezTo>
                  <a:pt x="13292" y="8949"/>
                  <a:pt x="13292" y="9257"/>
                  <a:pt x="13292" y="9257"/>
                </a:cubicBezTo>
                <a:close/>
                <a:moveTo>
                  <a:pt x="3988" y="7406"/>
                </a:moveTo>
                <a:cubicBezTo>
                  <a:pt x="12960" y="7406"/>
                  <a:pt x="12960" y="7406"/>
                  <a:pt x="12960" y="7406"/>
                </a:cubicBezTo>
                <a:cubicBezTo>
                  <a:pt x="13292" y="7406"/>
                  <a:pt x="13292" y="7097"/>
                  <a:pt x="13292" y="7097"/>
                </a:cubicBezTo>
                <a:cubicBezTo>
                  <a:pt x="13292" y="6789"/>
                  <a:pt x="13292" y="6789"/>
                  <a:pt x="12960" y="6789"/>
                </a:cubicBezTo>
                <a:cubicBezTo>
                  <a:pt x="3988" y="6789"/>
                  <a:pt x="3988" y="6789"/>
                  <a:pt x="3988" y="6789"/>
                </a:cubicBezTo>
                <a:cubicBezTo>
                  <a:pt x="3988" y="6789"/>
                  <a:pt x="3655" y="6789"/>
                  <a:pt x="3655" y="7097"/>
                </a:cubicBezTo>
                <a:cubicBezTo>
                  <a:pt x="3655" y="7097"/>
                  <a:pt x="3988" y="7406"/>
                  <a:pt x="3988" y="7406"/>
                </a:cubicBezTo>
                <a:close/>
                <a:moveTo>
                  <a:pt x="21600" y="16354"/>
                </a:moveTo>
                <a:cubicBezTo>
                  <a:pt x="21600" y="19440"/>
                  <a:pt x="19274" y="21600"/>
                  <a:pt x="15951" y="21600"/>
                </a:cubicBezTo>
                <a:cubicBezTo>
                  <a:pt x="15618" y="21600"/>
                  <a:pt x="15286" y="21600"/>
                  <a:pt x="14622" y="21600"/>
                </a:cubicBezTo>
                <a:cubicBezTo>
                  <a:pt x="14622" y="21600"/>
                  <a:pt x="14622" y="21600"/>
                  <a:pt x="14622" y="21600"/>
                </a:cubicBezTo>
                <a:cubicBezTo>
                  <a:pt x="1994" y="21600"/>
                  <a:pt x="1994" y="21600"/>
                  <a:pt x="1994" y="21600"/>
                </a:cubicBezTo>
                <a:cubicBezTo>
                  <a:pt x="997" y="21600"/>
                  <a:pt x="0" y="20674"/>
                  <a:pt x="0" y="19440"/>
                </a:cubicBezTo>
                <a:cubicBezTo>
                  <a:pt x="0" y="3086"/>
                  <a:pt x="0" y="3086"/>
                  <a:pt x="0" y="3086"/>
                </a:cubicBezTo>
                <a:cubicBezTo>
                  <a:pt x="0" y="2160"/>
                  <a:pt x="997" y="1234"/>
                  <a:pt x="1994" y="1234"/>
                </a:cubicBezTo>
                <a:cubicBezTo>
                  <a:pt x="4652" y="1234"/>
                  <a:pt x="4652" y="1234"/>
                  <a:pt x="4652" y="1234"/>
                </a:cubicBezTo>
                <a:cubicBezTo>
                  <a:pt x="4652" y="617"/>
                  <a:pt x="4985" y="0"/>
                  <a:pt x="5649" y="0"/>
                </a:cubicBezTo>
                <a:cubicBezTo>
                  <a:pt x="11298" y="0"/>
                  <a:pt x="11298" y="0"/>
                  <a:pt x="11298" y="0"/>
                </a:cubicBezTo>
                <a:cubicBezTo>
                  <a:pt x="11631" y="0"/>
                  <a:pt x="12295" y="617"/>
                  <a:pt x="12295" y="1234"/>
                </a:cubicBezTo>
                <a:cubicBezTo>
                  <a:pt x="14954" y="1234"/>
                  <a:pt x="14954" y="1234"/>
                  <a:pt x="14954" y="1234"/>
                </a:cubicBezTo>
                <a:cubicBezTo>
                  <a:pt x="15951" y="1234"/>
                  <a:pt x="16948" y="2160"/>
                  <a:pt x="16948" y="3086"/>
                </a:cubicBezTo>
                <a:cubicBezTo>
                  <a:pt x="16948" y="11109"/>
                  <a:pt x="16948" y="11109"/>
                  <a:pt x="16948" y="11109"/>
                </a:cubicBezTo>
                <a:cubicBezTo>
                  <a:pt x="19606" y="11726"/>
                  <a:pt x="21600" y="13886"/>
                  <a:pt x="21600" y="16354"/>
                </a:cubicBezTo>
                <a:close/>
                <a:moveTo>
                  <a:pt x="5317" y="2160"/>
                </a:moveTo>
                <a:cubicBezTo>
                  <a:pt x="5317" y="2469"/>
                  <a:pt x="5649" y="2469"/>
                  <a:pt x="5649" y="2469"/>
                </a:cubicBezTo>
                <a:cubicBezTo>
                  <a:pt x="11298" y="2469"/>
                  <a:pt x="11298" y="2469"/>
                  <a:pt x="11298" y="2469"/>
                </a:cubicBezTo>
                <a:cubicBezTo>
                  <a:pt x="11298" y="2469"/>
                  <a:pt x="11631" y="2469"/>
                  <a:pt x="11631" y="2160"/>
                </a:cubicBezTo>
                <a:cubicBezTo>
                  <a:pt x="11631" y="1234"/>
                  <a:pt x="11631" y="1234"/>
                  <a:pt x="11631" y="1234"/>
                </a:cubicBezTo>
                <a:cubicBezTo>
                  <a:pt x="11631" y="926"/>
                  <a:pt x="11298" y="617"/>
                  <a:pt x="11298" y="617"/>
                </a:cubicBezTo>
                <a:cubicBezTo>
                  <a:pt x="5649" y="617"/>
                  <a:pt x="5649" y="617"/>
                  <a:pt x="5649" y="617"/>
                </a:cubicBezTo>
                <a:cubicBezTo>
                  <a:pt x="5649" y="617"/>
                  <a:pt x="5317" y="926"/>
                  <a:pt x="5317" y="1234"/>
                </a:cubicBezTo>
                <a:lnTo>
                  <a:pt x="5317" y="2160"/>
                </a:lnTo>
                <a:close/>
                <a:moveTo>
                  <a:pt x="13292" y="20983"/>
                </a:moveTo>
                <a:cubicBezTo>
                  <a:pt x="12628" y="20674"/>
                  <a:pt x="12295" y="20366"/>
                  <a:pt x="11631" y="19749"/>
                </a:cubicBezTo>
                <a:cubicBezTo>
                  <a:pt x="1994" y="19749"/>
                  <a:pt x="1994" y="19749"/>
                  <a:pt x="1994" y="19749"/>
                </a:cubicBezTo>
                <a:cubicBezTo>
                  <a:pt x="1994" y="19749"/>
                  <a:pt x="1662" y="19749"/>
                  <a:pt x="1662" y="19440"/>
                </a:cubicBezTo>
                <a:cubicBezTo>
                  <a:pt x="1662" y="4320"/>
                  <a:pt x="1662" y="4320"/>
                  <a:pt x="1662" y="4320"/>
                </a:cubicBezTo>
                <a:cubicBezTo>
                  <a:pt x="1662" y="4011"/>
                  <a:pt x="1994" y="4011"/>
                  <a:pt x="1994" y="4011"/>
                </a:cubicBezTo>
                <a:cubicBezTo>
                  <a:pt x="14954" y="4011"/>
                  <a:pt x="14954" y="4011"/>
                  <a:pt x="14954" y="4011"/>
                </a:cubicBezTo>
                <a:cubicBezTo>
                  <a:pt x="14954" y="4011"/>
                  <a:pt x="15286" y="4011"/>
                  <a:pt x="15286" y="4320"/>
                </a:cubicBezTo>
                <a:cubicBezTo>
                  <a:pt x="15286" y="11109"/>
                  <a:pt x="15286" y="11109"/>
                  <a:pt x="15286" y="11109"/>
                </a:cubicBezTo>
                <a:cubicBezTo>
                  <a:pt x="15618" y="11109"/>
                  <a:pt x="15618" y="11109"/>
                  <a:pt x="15951" y="11109"/>
                </a:cubicBezTo>
                <a:cubicBezTo>
                  <a:pt x="16283" y="11109"/>
                  <a:pt x="16283" y="11109"/>
                  <a:pt x="16283" y="11109"/>
                </a:cubicBezTo>
                <a:cubicBezTo>
                  <a:pt x="16283" y="3086"/>
                  <a:pt x="16283" y="3086"/>
                  <a:pt x="16283" y="3086"/>
                </a:cubicBezTo>
                <a:cubicBezTo>
                  <a:pt x="16283" y="2469"/>
                  <a:pt x="15618" y="1851"/>
                  <a:pt x="14954" y="1851"/>
                </a:cubicBezTo>
                <a:cubicBezTo>
                  <a:pt x="12295" y="1851"/>
                  <a:pt x="12295" y="1851"/>
                  <a:pt x="12295" y="1851"/>
                </a:cubicBezTo>
                <a:cubicBezTo>
                  <a:pt x="12295" y="2160"/>
                  <a:pt x="12295" y="2160"/>
                  <a:pt x="12295" y="2160"/>
                </a:cubicBezTo>
                <a:cubicBezTo>
                  <a:pt x="12295" y="2777"/>
                  <a:pt x="11631" y="3086"/>
                  <a:pt x="11298" y="3086"/>
                </a:cubicBezTo>
                <a:cubicBezTo>
                  <a:pt x="5649" y="3086"/>
                  <a:pt x="5649" y="3086"/>
                  <a:pt x="5649" y="3086"/>
                </a:cubicBezTo>
                <a:cubicBezTo>
                  <a:pt x="4985" y="3086"/>
                  <a:pt x="4652" y="2777"/>
                  <a:pt x="4652" y="2160"/>
                </a:cubicBezTo>
                <a:cubicBezTo>
                  <a:pt x="4652" y="1851"/>
                  <a:pt x="4652" y="1851"/>
                  <a:pt x="4652" y="1851"/>
                </a:cubicBezTo>
                <a:cubicBezTo>
                  <a:pt x="1994" y="1851"/>
                  <a:pt x="1994" y="1851"/>
                  <a:pt x="1994" y="1851"/>
                </a:cubicBezTo>
                <a:cubicBezTo>
                  <a:pt x="1329" y="1851"/>
                  <a:pt x="665" y="2469"/>
                  <a:pt x="665" y="3086"/>
                </a:cubicBezTo>
                <a:cubicBezTo>
                  <a:pt x="665" y="19440"/>
                  <a:pt x="665" y="19440"/>
                  <a:pt x="665" y="19440"/>
                </a:cubicBezTo>
                <a:cubicBezTo>
                  <a:pt x="665" y="20366"/>
                  <a:pt x="1329" y="20983"/>
                  <a:pt x="1994" y="20983"/>
                </a:cubicBezTo>
                <a:lnTo>
                  <a:pt x="13292" y="20983"/>
                </a:lnTo>
                <a:close/>
                <a:moveTo>
                  <a:pt x="13292" y="11726"/>
                </a:moveTo>
                <a:cubicBezTo>
                  <a:pt x="13292" y="11726"/>
                  <a:pt x="13292" y="11726"/>
                  <a:pt x="13292" y="11726"/>
                </a:cubicBezTo>
                <a:cubicBezTo>
                  <a:pt x="13292" y="12034"/>
                  <a:pt x="13292" y="12034"/>
                  <a:pt x="12960" y="12034"/>
                </a:cubicBezTo>
                <a:cubicBezTo>
                  <a:pt x="13625" y="11726"/>
                  <a:pt x="13957" y="11417"/>
                  <a:pt x="14622" y="11417"/>
                </a:cubicBezTo>
                <a:cubicBezTo>
                  <a:pt x="14622" y="11417"/>
                  <a:pt x="14622" y="11417"/>
                  <a:pt x="14622" y="11417"/>
                </a:cubicBezTo>
                <a:cubicBezTo>
                  <a:pt x="14622" y="4629"/>
                  <a:pt x="14622" y="4629"/>
                  <a:pt x="14622" y="4629"/>
                </a:cubicBezTo>
                <a:cubicBezTo>
                  <a:pt x="2326" y="4629"/>
                  <a:pt x="2326" y="4629"/>
                  <a:pt x="2326" y="4629"/>
                </a:cubicBezTo>
                <a:cubicBezTo>
                  <a:pt x="2326" y="19131"/>
                  <a:pt x="2326" y="19131"/>
                  <a:pt x="2326" y="19131"/>
                </a:cubicBezTo>
                <a:cubicBezTo>
                  <a:pt x="11298" y="19131"/>
                  <a:pt x="11298" y="19131"/>
                  <a:pt x="11298" y="19131"/>
                </a:cubicBezTo>
                <a:cubicBezTo>
                  <a:pt x="10634" y="18514"/>
                  <a:pt x="10634" y="17589"/>
                  <a:pt x="10302" y="16663"/>
                </a:cubicBezTo>
                <a:cubicBezTo>
                  <a:pt x="3988" y="16663"/>
                  <a:pt x="3988" y="16663"/>
                  <a:pt x="3988" y="16663"/>
                </a:cubicBezTo>
                <a:cubicBezTo>
                  <a:pt x="3988" y="16663"/>
                  <a:pt x="3655" y="16663"/>
                  <a:pt x="3655" y="16354"/>
                </a:cubicBezTo>
                <a:cubicBezTo>
                  <a:pt x="3655" y="16354"/>
                  <a:pt x="3988" y="16046"/>
                  <a:pt x="3988" y="16046"/>
                </a:cubicBezTo>
                <a:cubicBezTo>
                  <a:pt x="10302" y="16046"/>
                  <a:pt x="10302" y="16046"/>
                  <a:pt x="10302" y="16046"/>
                </a:cubicBezTo>
                <a:cubicBezTo>
                  <a:pt x="10302" y="16354"/>
                  <a:pt x="10302" y="16354"/>
                  <a:pt x="10302" y="16354"/>
                </a:cubicBezTo>
                <a:cubicBezTo>
                  <a:pt x="10302" y="15737"/>
                  <a:pt x="10634" y="15120"/>
                  <a:pt x="10966" y="14503"/>
                </a:cubicBezTo>
                <a:cubicBezTo>
                  <a:pt x="3988" y="14503"/>
                  <a:pt x="3988" y="14503"/>
                  <a:pt x="3988" y="14503"/>
                </a:cubicBezTo>
                <a:cubicBezTo>
                  <a:pt x="3988" y="14503"/>
                  <a:pt x="3655" y="14194"/>
                  <a:pt x="3655" y="14194"/>
                </a:cubicBezTo>
                <a:cubicBezTo>
                  <a:pt x="3655" y="13886"/>
                  <a:pt x="3988" y="13886"/>
                  <a:pt x="3988" y="13886"/>
                </a:cubicBezTo>
                <a:cubicBezTo>
                  <a:pt x="11298" y="13886"/>
                  <a:pt x="11298" y="13886"/>
                  <a:pt x="11298" y="13886"/>
                </a:cubicBezTo>
                <a:cubicBezTo>
                  <a:pt x="11631" y="12960"/>
                  <a:pt x="12295" y="12343"/>
                  <a:pt x="12960" y="12034"/>
                </a:cubicBezTo>
                <a:cubicBezTo>
                  <a:pt x="3988" y="12034"/>
                  <a:pt x="3988" y="12034"/>
                  <a:pt x="3988" y="12034"/>
                </a:cubicBezTo>
                <a:cubicBezTo>
                  <a:pt x="3988" y="12034"/>
                  <a:pt x="3655" y="12034"/>
                  <a:pt x="3655" y="11726"/>
                </a:cubicBezTo>
                <a:cubicBezTo>
                  <a:pt x="3655" y="11417"/>
                  <a:pt x="3988" y="11417"/>
                  <a:pt x="3988" y="11417"/>
                </a:cubicBezTo>
                <a:cubicBezTo>
                  <a:pt x="12960" y="11417"/>
                  <a:pt x="12960" y="11417"/>
                  <a:pt x="12960" y="11417"/>
                </a:cubicBezTo>
                <a:cubicBezTo>
                  <a:pt x="13292" y="11417"/>
                  <a:pt x="13292" y="11417"/>
                  <a:pt x="13292" y="11726"/>
                </a:cubicBezTo>
                <a:close/>
                <a:moveTo>
                  <a:pt x="20935" y="16354"/>
                </a:moveTo>
                <a:cubicBezTo>
                  <a:pt x="20935" y="13886"/>
                  <a:pt x="18942" y="11726"/>
                  <a:pt x="15951" y="11726"/>
                </a:cubicBezTo>
                <a:cubicBezTo>
                  <a:pt x="13292" y="11726"/>
                  <a:pt x="10966" y="13886"/>
                  <a:pt x="10966" y="16354"/>
                </a:cubicBezTo>
                <a:cubicBezTo>
                  <a:pt x="10966" y="18823"/>
                  <a:pt x="13292" y="20983"/>
                  <a:pt x="15951" y="20983"/>
                </a:cubicBezTo>
                <a:cubicBezTo>
                  <a:pt x="18942" y="20983"/>
                  <a:pt x="20935" y="18823"/>
                  <a:pt x="20935" y="16354"/>
                </a:cubicBezTo>
                <a:close/>
                <a:moveTo>
                  <a:pt x="18609" y="14811"/>
                </a:moveTo>
                <a:cubicBezTo>
                  <a:pt x="15286" y="17589"/>
                  <a:pt x="15286" y="17589"/>
                  <a:pt x="15286" y="17589"/>
                </a:cubicBezTo>
                <a:cubicBezTo>
                  <a:pt x="13625" y="16046"/>
                  <a:pt x="13625" y="16046"/>
                  <a:pt x="13625" y="16046"/>
                </a:cubicBezTo>
                <a:cubicBezTo>
                  <a:pt x="13292" y="16046"/>
                  <a:pt x="13292" y="16046"/>
                  <a:pt x="12960" y="16046"/>
                </a:cubicBezTo>
                <a:cubicBezTo>
                  <a:pt x="12960" y="16354"/>
                  <a:pt x="12960" y="16354"/>
                  <a:pt x="12960" y="16663"/>
                </a:cubicBezTo>
                <a:cubicBezTo>
                  <a:pt x="14954" y="18206"/>
                  <a:pt x="14954" y="18206"/>
                  <a:pt x="14954" y="18206"/>
                </a:cubicBezTo>
                <a:cubicBezTo>
                  <a:pt x="14954" y="18206"/>
                  <a:pt x="15286" y="18206"/>
                  <a:pt x="15286" y="18206"/>
                </a:cubicBezTo>
                <a:cubicBezTo>
                  <a:pt x="15286" y="18206"/>
                  <a:pt x="15286" y="18206"/>
                  <a:pt x="15618" y="18206"/>
                </a:cubicBezTo>
                <a:cubicBezTo>
                  <a:pt x="19274" y="15120"/>
                  <a:pt x="19274" y="15120"/>
                  <a:pt x="19274" y="15120"/>
                </a:cubicBezTo>
                <a:cubicBezTo>
                  <a:pt x="19274" y="15120"/>
                  <a:pt x="19274" y="14811"/>
                  <a:pt x="19274" y="14811"/>
                </a:cubicBezTo>
                <a:cubicBezTo>
                  <a:pt x="18942" y="14503"/>
                  <a:pt x="18942" y="14503"/>
                  <a:pt x="18609" y="1481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5" name="Shape">
            <a:extLst>
              <a:ext uri="{FF2B5EF4-FFF2-40B4-BE49-F238E27FC236}">
                <a16:creationId xmlns:a16="http://schemas.microsoft.com/office/drawing/2014/main" id="{25EEBD2A-F14A-4161-BC0D-7931F690975F}"/>
              </a:ext>
            </a:extLst>
          </p:cNvPr>
          <p:cNvSpPr/>
          <p:nvPr/>
        </p:nvSpPr>
        <p:spPr>
          <a:xfrm>
            <a:off x="6337613" y="4039534"/>
            <a:ext cx="308703" cy="3315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53" h="21600" extrusionOk="0">
                <a:moveTo>
                  <a:pt x="5400" y="9257"/>
                </a:moveTo>
                <a:cubicBezTo>
                  <a:pt x="5400" y="9257"/>
                  <a:pt x="5688" y="8977"/>
                  <a:pt x="5688" y="8977"/>
                </a:cubicBezTo>
                <a:cubicBezTo>
                  <a:pt x="13176" y="7013"/>
                  <a:pt x="13176" y="7013"/>
                  <a:pt x="13176" y="7013"/>
                </a:cubicBezTo>
                <a:cubicBezTo>
                  <a:pt x="13464" y="7013"/>
                  <a:pt x="13464" y="7013"/>
                  <a:pt x="13752" y="7294"/>
                </a:cubicBezTo>
                <a:cubicBezTo>
                  <a:pt x="13752" y="7294"/>
                  <a:pt x="13464" y="7574"/>
                  <a:pt x="13464" y="7574"/>
                </a:cubicBezTo>
                <a:cubicBezTo>
                  <a:pt x="5976" y="9538"/>
                  <a:pt x="5976" y="9538"/>
                  <a:pt x="5976" y="9538"/>
                </a:cubicBezTo>
                <a:cubicBezTo>
                  <a:pt x="5976" y="9538"/>
                  <a:pt x="5688" y="9538"/>
                  <a:pt x="5688" y="9538"/>
                </a:cubicBezTo>
                <a:cubicBezTo>
                  <a:pt x="5688" y="9538"/>
                  <a:pt x="5400" y="9538"/>
                  <a:pt x="5400" y="9257"/>
                </a:cubicBezTo>
                <a:close/>
                <a:moveTo>
                  <a:pt x="10872" y="5891"/>
                </a:moveTo>
                <a:cubicBezTo>
                  <a:pt x="10872" y="5610"/>
                  <a:pt x="10584" y="5610"/>
                  <a:pt x="10584" y="5610"/>
                </a:cubicBezTo>
                <a:cubicBezTo>
                  <a:pt x="5112" y="7013"/>
                  <a:pt x="5112" y="7013"/>
                  <a:pt x="5112" y="7013"/>
                </a:cubicBezTo>
                <a:cubicBezTo>
                  <a:pt x="4824" y="7013"/>
                  <a:pt x="4824" y="7294"/>
                  <a:pt x="4824" y="7294"/>
                </a:cubicBezTo>
                <a:cubicBezTo>
                  <a:pt x="4824" y="7574"/>
                  <a:pt x="5112" y="7574"/>
                  <a:pt x="5112" y="7574"/>
                </a:cubicBezTo>
                <a:cubicBezTo>
                  <a:pt x="5112" y="7574"/>
                  <a:pt x="5112" y="7574"/>
                  <a:pt x="5112" y="7574"/>
                </a:cubicBezTo>
                <a:cubicBezTo>
                  <a:pt x="10584" y="6171"/>
                  <a:pt x="10584" y="6171"/>
                  <a:pt x="10584" y="6171"/>
                </a:cubicBezTo>
                <a:cubicBezTo>
                  <a:pt x="10872" y="6171"/>
                  <a:pt x="10872" y="5891"/>
                  <a:pt x="10872" y="5891"/>
                </a:cubicBezTo>
                <a:close/>
                <a:moveTo>
                  <a:pt x="20376" y="15990"/>
                </a:moveTo>
                <a:cubicBezTo>
                  <a:pt x="20664" y="16551"/>
                  <a:pt x="20664" y="17112"/>
                  <a:pt x="20376" y="17673"/>
                </a:cubicBezTo>
                <a:cubicBezTo>
                  <a:pt x="20088" y="18234"/>
                  <a:pt x="19512" y="18514"/>
                  <a:pt x="18936" y="18795"/>
                </a:cubicBezTo>
                <a:cubicBezTo>
                  <a:pt x="8280" y="21600"/>
                  <a:pt x="8280" y="21600"/>
                  <a:pt x="8280" y="21600"/>
                </a:cubicBezTo>
                <a:cubicBezTo>
                  <a:pt x="7992" y="21600"/>
                  <a:pt x="7704" y="21600"/>
                  <a:pt x="7704" y="21600"/>
                </a:cubicBezTo>
                <a:cubicBezTo>
                  <a:pt x="6552" y="21600"/>
                  <a:pt x="5688" y="21039"/>
                  <a:pt x="5400" y="19917"/>
                </a:cubicBezTo>
                <a:cubicBezTo>
                  <a:pt x="216" y="5330"/>
                  <a:pt x="216" y="5330"/>
                  <a:pt x="216" y="5330"/>
                </a:cubicBezTo>
                <a:cubicBezTo>
                  <a:pt x="-72" y="4769"/>
                  <a:pt x="-72" y="4208"/>
                  <a:pt x="216" y="3927"/>
                </a:cubicBezTo>
                <a:cubicBezTo>
                  <a:pt x="504" y="3366"/>
                  <a:pt x="1080" y="3086"/>
                  <a:pt x="1656" y="2805"/>
                </a:cubicBezTo>
                <a:cubicBezTo>
                  <a:pt x="3960" y="2244"/>
                  <a:pt x="3960" y="2244"/>
                  <a:pt x="3960" y="2244"/>
                </a:cubicBezTo>
                <a:cubicBezTo>
                  <a:pt x="3960" y="2244"/>
                  <a:pt x="3960" y="1964"/>
                  <a:pt x="3960" y="1964"/>
                </a:cubicBezTo>
                <a:cubicBezTo>
                  <a:pt x="3960" y="1683"/>
                  <a:pt x="4248" y="1683"/>
                  <a:pt x="4536" y="1403"/>
                </a:cubicBezTo>
                <a:cubicBezTo>
                  <a:pt x="9144" y="281"/>
                  <a:pt x="9144" y="281"/>
                  <a:pt x="9144" y="281"/>
                </a:cubicBezTo>
                <a:cubicBezTo>
                  <a:pt x="9432" y="281"/>
                  <a:pt x="10008" y="281"/>
                  <a:pt x="10008" y="561"/>
                </a:cubicBezTo>
                <a:cubicBezTo>
                  <a:pt x="12312" y="0"/>
                  <a:pt x="12312" y="0"/>
                  <a:pt x="12312" y="0"/>
                </a:cubicBezTo>
                <a:cubicBezTo>
                  <a:pt x="12600" y="0"/>
                  <a:pt x="12888" y="0"/>
                  <a:pt x="12888" y="0"/>
                </a:cubicBezTo>
                <a:cubicBezTo>
                  <a:pt x="14040" y="0"/>
                  <a:pt x="14904" y="561"/>
                  <a:pt x="15192" y="1403"/>
                </a:cubicBezTo>
                <a:cubicBezTo>
                  <a:pt x="16632" y="5049"/>
                  <a:pt x="16632" y="5049"/>
                  <a:pt x="16632" y="5049"/>
                </a:cubicBezTo>
                <a:cubicBezTo>
                  <a:pt x="16056" y="5891"/>
                  <a:pt x="16056" y="5891"/>
                  <a:pt x="16056" y="5891"/>
                </a:cubicBezTo>
                <a:cubicBezTo>
                  <a:pt x="14328" y="1683"/>
                  <a:pt x="14328" y="1683"/>
                  <a:pt x="14328" y="1683"/>
                </a:cubicBezTo>
                <a:cubicBezTo>
                  <a:pt x="14328" y="1122"/>
                  <a:pt x="13752" y="842"/>
                  <a:pt x="12888" y="842"/>
                </a:cubicBezTo>
                <a:cubicBezTo>
                  <a:pt x="12888" y="842"/>
                  <a:pt x="12888" y="842"/>
                  <a:pt x="12600" y="842"/>
                </a:cubicBezTo>
                <a:cubicBezTo>
                  <a:pt x="10584" y="1403"/>
                  <a:pt x="10584" y="1403"/>
                  <a:pt x="10584" y="1403"/>
                </a:cubicBezTo>
                <a:cubicBezTo>
                  <a:pt x="10584" y="1683"/>
                  <a:pt x="10584" y="1683"/>
                  <a:pt x="10584" y="1683"/>
                </a:cubicBezTo>
                <a:cubicBezTo>
                  <a:pt x="10584" y="1964"/>
                  <a:pt x="10584" y="2244"/>
                  <a:pt x="10584" y="2244"/>
                </a:cubicBezTo>
                <a:cubicBezTo>
                  <a:pt x="10296" y="2525"/>
                  <a:pt x="10296" y="2805"/>
                  <a:pt x="10008" y="2805"/>
                </a:cubicBezTo>
                <a:cubicBezTo>
                  <a:pt x="5400" y="3927"/>
                  <a:pt x="5400" y="3927"/>
                  <a:pt x="5400" y="3927"/>
                </a:cubicBezTo>
                <a:cubicBezTo>
                  <a:pt x="5400" y="3927"/>
                  <a:pt x="5112" y="3927"/>
                  <a:pt x="5112" y="3927"/>
                </a:cubicBezTo>
                <a:cubicBezTo>
                  <a:pt x="4824" y="3927"/>
                  <a:pt x="4248" y="3647"/>
                  <a:pt x="4248" y="3366"/>
                </a:cubicBezTo>
                <a:cubicBezTo>
                  <a:pt x="3960" y="3086"/>
                  <a:pt x="3960" y="3086"/>
                  <a:pt x="3960" y="3086"/>
                </a:cubicBezTo>
                <a:cubicBezTo>
                  <a:pt x="1944" y="3647"/>
                  <a:pt x="1944" y="3647"/>
                  <a:pt x="1944" y="3647"/>
                </a:cubicBezTo>
                <a:cubicBezTo>
                  <a:pt x="1368" y="3647"/>
                  <a:pt x="1080" y="3927"/>
                  <a:pt x="1080" y="4208"/>
                </a:cubicBezTo>
                <a:cubicBezTo>
                  <a:pt x="792" y="4488"/>
                  <a:pt x="792" y="4769"/>
                  <a:pt x="1080" y="5049"/>
                </a:cubicBezTo>
                <a:cubicBezTo>
                  <a:pt x="6264" y="19636"/>
                  <a:pt x="6264" y="19636"/>
                  <a:pt x="6264" y="19636"/>
                </a:cubicBezTo>
                <a:cubicBezTo>
                  <a:pt x="6552" y="20478"/>
                  <a:pt x="7128" y="20758"/>
                  <a:pt x="7992" y="20758"/>
                </a:cubicBezTo>
                <a:cubicBezTo>
                  <a:pt x="18936" y="17953"/>
                  <a:pt x="18936" y="17953"/>
                  <a:pt x="18936" y="17953"/>
                </a:cubicBezTo>
                <a:cubicBezTo>
                  <a:pt x="19224" y="17673"/>
                  <a:pt x="19512" y="17673"/>
                  <a:pt x="19512" y="17392"/>
                </a:cubicBezTo>
                <a:cubicBezTo>
                  <a:pt x="19800" y="17112"/>
                  <a:pt x="19800" y="16551"/>
                  <a:pt x="19800" y="16270"/>
                </a:cubicBezTo>
                <a:cubicBezTo>
                  <a:pt x="18072" y="12062"/>
                  <a:pt x="18072" y="12062"/>
                  <a:pt x="18072" y="12062"/>
                </a:cubicBezTo>
                <a:cubicBezTo>
                  <a:pt x="18648" y="11221"/>
                  <a:pt x="18648" y="11221"/>
                  <a:pt x="18648" y="11221"/>
                </a:cubicBezTo>
                <a:lnTo>
                  <a:pt x="20376" y="15990"/>
                </a:lnTo>
                <a:close/>
                <a:moveTo>
                  <a:pt x="4536" y="2525"/>
                </a:moveTo>
                <a:cubicBezTo>
                  <a:pt x="4824" y="3086"/>
                  <a:pt x="4824" y="3086"/>
                  <a:pt x="4824" y="3086"/>
                </a:cubicBezTo>
                <a:cubicBezTo>
                  <a:pt x="4824" y="3366"/>
                  <a:pt x="5112" y="3366"/>
                  <a:pt x="5112" y="3366"/>
                </a:cubicBezTo>
                <a:cubicBezTo>
                  <a:pt x="9720" y="2244"/>
                  <a:pt x="9720" y="2244"/>
                  <a:pt x="9720" y="2244"/>
                </a:cubicBezTo>
                <a:cubicBezTo>
                  <a:pt x="10008" y="2244"/>
                  <a:pt x="10008" y="2244"/>
                  <a:pt x="10008" y="2244"/>
                </a:cubicBezTo>
                <a:cubicBezTo>
                  <a:pt x="10008" y="1964"/>
                  <a:pt x="10008" y="1964"/>
                  <a:pt x="10008" y="1964"/>
                </a:cubicBezTo>
                <a:cubicBezTo>
                  <a:pt x="9720" y="1122"/>
                  <a:pt x="9720" y="1122"/>
                  <a:pt x="9720" y="1122"/>
                </a:cubicBezTo>
                <a:cubicBezTo>
                  <a:pt x="9720" y="842"/>
                  <a:pt x="9432" y="842"/>
                  <a:pt x="9432" y="842"/>
                </a:cubicBezTo>
                <a:cubicBezTo>
                  <a:pt x="9432" y="842"/>
                  <a:pt x="9432" y="842"/>
                  <a:pt x="9144" y="842"/>
                </a:cubicBezTo>
                <a:cubicBezTo>
                  <a:pt x="4536" y="1964"/>
                  <a:pt x="4536" y="1964"/>
                  <a:pt x="4536" y="1964"/>
                </a:cubicBezTo>
                <a:cubicBezTo>
                  <a:pt x="4536" y="1964"/>
                  <a:pt x="4536" y="2244"/>
                  <a:pt x="4536" y="2244"/>
                </a:cubicBezTo>
                <a:cubicBezTo>
                  <a:pt x="4536" y="2244"/>
                  <a:pt x="4536" y="2244"/>
                  <a:pt x="4536" y="2525"/>
                </a:cubicBezTo>
                <a:close/>
                <a:moveTo>
                  <a:pt x="12024" y="13745"/>
                </a:moveTo>
                <a:cubicBezTo>
                  <a:pt x="12024" y="13745"/>
                  <a:pt x="12024" y="13465"/>
                  <a:pt x="12024" y="13465"/>
                </a:cubicBezTo>
                <a:cubicBezTo>
                  <a:pt x="7704" y="14587"/>
                  <a:pt x="7704" y="14587"/>
                  <a:pt x="7704" y="14587"/>
                </a:cubicBezTo>
                <a:cubicBezTo>
                  <a:pt x="7704" y="14587"/>
                  <a:pt x="7416" y="14868"/>
                  <a:pt x="7416" y="14868"/>
                </a:cubicBezTo>
                <a:cubicBezTo>
                  <a:pt x="7416" y="15148"/>
                  <a:pt x="7704" y="15148"/>
                  <a:pt x="7704" y="15148"/>
                </a:cubicBezTo>
                <a:cubicBezTo>
                  <a:pt x="7704" y="15148"/>
                  <a:pt x="7992" y="15148"/>
                  <a:pt x="7992" y="15148"/>
                </a:cubicBezTo>
                <a:cubicBezTo>
                  <a:pt x="12024" y="14026"/>
                  <a:pt x="12024" y="14026"/>
                  <a:pt x="12024" y="14026"/>
                </a:cubicBezTo>
                <a:lnTo>
                  <a:pt x="12024" y="13745"/>
                </a:lnTo>
                <a:close/>
                <a:moveTo>
                  <a:pt x="8568" y="16831"/>
                </a:moveTo>
                <a:cubicBezTo>
                  <a:pt x="8568" y="16831"/>
                  <a:pt x="8568" y="16831"/>
                  <a:pt x="8568" y="16831"/>
                </a:cubicBezTo>
                <a:cubicBezTo>
                  <a:pt x="12024" y="15990"/>
                  <a:pt x="12024" y="15990"/>
                  <a:pt x="12024" y="15990"/>
                </a:cubicBezTo>
                <a:cubicBezTo>
                  <a:pt x="12024" y="15709"/>
                  <a:pt x="12024" y="15709"/>
                  <a:pt x="12024" y="15429"/>
                </a:cubicBezTo>
                <a:cubicBezTo>
                  <a:pt x="8280" y="16270"/>
                  <a:pt x="8280" y="16270"/>
                  <a:pt x="8280" y="16270"/>
                </a:cubicBezTo>
                <a:cubicBezTo>
                  <a:pt x="8280" y="16270"/>
                  <a:pt x="7992" y="16551"/>
                  <a:pt x="8280" y="16551"/>
                </a:cubicBezTo>
                <a:cubicBezTo>
                  <a:pt x="8280" y="16831"/>
                  <a:pt x="8280" y="16831"/>
                  <a:pt x="8568" y="16831"/>
                </a:cubicBezTo>
                <a:close/>
                <a:moveTo>
                  <a:pt x="14040" y="8977"/>
                </a:moveTo>
                <a:cubicBezTo>
                  <a:pt x="14040" y="8977"/>
                  <a:pt x="14040" y="8977"/>
                  <a:pt x="14040" y="8977"/>
                </a:cubicBezTo>
                <a:cubicBezTo>
                  <a:pt x="6264" y="10940"/>
                  <a:pt x="6264" y="10940"/>
                  <a:pt x="6264" y="10940"/>
                </a:cubicBezTo>
                <a:cubicBezTo>
                  <a:pt x="6264" y="10940"/>
                  <a:pt x="6264" y="10940"/>
                  <a:pt x="6264" y="11221"/>
                </a:cubicBezTo>
                <a:cubicBezTo>
                  <a:pt x="6264" y="11221"/>
                  <a:pt x="6264" y="11501"/>
                  <a:pt x="6552" y="11501"/>
                </a:cubicBezTo>
                <a:cubicBezTo>
                  <a:pt x="6552" y="11501"/>
                  <a:pt x="6552" y="11501"/>
                  <a:pt x="6552" y="11501"/>
                </a:cubicBezTo>
                <a:cubicBezTo>
                  <a:pt x="13752" y="9538"/>
                  <a:pt x="13752" y="9538"/>
                  <a:pt x="13752" y="9538"/>
                </a:cubicBezTo>
                <a:lnTo>
                  <a:pt x="14040" y="8977"/>
                </a:lnTo>
                <a:close/>
                <a:moveTo>
                  <a:pt x="15192" y="7013"/>
                </a:moveTo>
                <a:cubicBezTo>
                  <a:pt x="13752" y="2805"/>
                  <a:pt x="13752" y="2805"/>
                  <a:pt x="13752" y="2805"/>
                </a:cubicBezTo>
                <a:cubicBezTo>
                  <a:pt x="13752" y="2525"/>
                  <a:pt x="13464" y="2525"/>
                  <a:pt x="13464" y="2525"/>
                </a:cubicBezTo>
                <a:cubicBezTo>
                  <a:pt x="2520" y="5330"/>
                  <a:pt x="2520" y="5330"/>
                  <a:pt x="2520" y="5330"/>
                </a:cubicBezTo>
                <a:cubicBezTo>
                  <a:pt x="2520" y="5330"/>
                  <a:pt x="2232" y="5330"/>
                  <a:pt x="2232" y="5610"/>
                </a:cubicBezTo>
                <a:cubicBezTo>
                  <a:pt x="2232" y="5610"/>
                  <a:pt x="2232" y="5610"/>
                  <a:pt x="2232" y="5610"/>
                </a:cubicBezTo>
                <a:cubicBezTo>
                  <a:pt x="7128" y="19636"/>
                  <a:pt x="7128" y="19636"/>
                  <a:pt x="7128" y="19636"/>
                </a:cubicBezTo>
                <a:cubicBezTo>
                  <a:pt x="7416" y="19917"/>
                  <a:pt x="7416" y="19917"/>
                  <a:pt x="7416" y="19917"/>
                </a:cubicBezTo>
                <a:cubicBezTo>
                  <a:pt x="7704" y="19917"/>
                  <a:pt x="7704" y="19917"/>
                  <a:pt x="7704" y="19917"/>
                </a:cubicBezTo>
                <a:cubicBezTo>
                  <a:pt x="18648" y="17112"/>
                  <a:pt x="18648" y="17112"/>
                  <a:pt x="18648" y="17112"/>
                </a:cubicBezTo>
                <a:cubicBezTo>
                  <a:pt x="18648" y="17112"/>
                  <a:pt x="18648" y="17112"/>
                  <a:pt x="18648" y="16831"/>
                </a:cubicBezTo>
                <a:cubicBezTo>
                  <a:pt x="18648" y="16831"/>
                  <a:pt x="18648" y="16831"/>
                  <a:pt x="18648" y="16551"/>
                </a:cubicBezTo>
                <a:cubicBezTo>
                  <a:pt x="17496" y="13465"/>
                  <a:pt x="17496" y="13465"/>
                  <a:pt x="17496" y="13465"/>
                </a:cubicBezTo>
                <a:cubicBezTo>
                  <a:pt x="17208" y="14026"/>
                  <a:pt x="17208" y="14026"/>
                  <a:pt x="17208" y="14026"/>
                </a:cubicBezTo>
                <a:cubicBezTo>
                  <a:pt x="17208" y="14026"/>
                  <a:pt x="17208" y="14026"/>
                  <a:pt x="17208" y="14026"/>
                </a:cubicBezTo>
                <a:cubicBezTo>
                  <a:pt x="18072" y="16551"/>
                  <a:pt x="18072" y="16551"/>
                  <a:pt x="18072" y="16551"/>
                </a:cubicBezTo>
                <a:cubicBezTo>
                  <a:pt x="7704" y="19356"/>
                  <a:pt x="7704" y="19356"/>
                  <a:pt x="7704" y="19356"/>
                </a:cubicBezTo>
                <a:cubicBezTo>
                  <a:pt x="2808" y="5891"/>
                  <a:pt x="2808" y="5891"/>
                  <a:pt x="2808" y="5891"/>
                </a:cubicBezTo>
                <a:cubicBezTo>
                  <a:pt x="13176" y="3086"/>
                  <a:pt x="13176" y="3086"/>
                  <a:pt x="13176" y="3086"/>
                </a:cubicBezTo>
                <a:cubicBezTo>
                  <a:pt x="14904" y="7574"/>
                  <a:pt x="14904" y="7574"/>
                  <a:pt x="14904" y="7574"/>
                </a:cubicBezTo>
                <a:lnTo>
                  <a:pt x="15192" y="7013"/>
                </a:lnTo>
                <a:close/>
                <a:moveTo>
                  <a:pt x="12600" y="11501"/>
                </a:moveTo>
                <a:cubicBezTo>
                  <a:pt x="12888" y="11221"/>
                  <a:pt x="12888" y="11221"/>
                  <a:pt x="12888" y="11221"/>
                </a:cubicBezTo>
                <a:cubicBezTo>
                  <a:pt x="7128" y="12623"/>
                  <a:pt x="7128" y="12623"/>
                  <a:pt x="7128" y="12623"/>
                </a:cubicBezTo>
                <a:cubicBezTo>
                  <a:pt x="6840" y="12623"/>
                  <a:pt x="6840" y="12904"/>
                  <a:pt x="6840" y="13184"/>
                </a:cubicBezTo>
                <a:cubicBezTo>
                  <a:pt x="6840" y="13184"/>
                  <a:pt x="7128" y="13184"/>
                  <a:pt x="7128" y="13184"/>
                </a:cubicBezTo>
                <a:cubicBezTo>
                  <a:pt x="7128" y="13184"/>
                  <a:pt x="7128" y="13184"/>
                  <a:pt x="7128" y="13184"/>
                </a:cubicBezTo>
                <a:cubicBezTo>
                  <a:pt x="12312" y="11782"/>
                  <a:pt x="12312" y="11782"/>
                  <a:pt x="12312" y="11782"/>
                </a:cubicBezTo>
                <a:cubicBezTo>
                  <a:pt x="12600" y="11782"/>
                  <a:pt x="12600" y="11501"/>
                  <a:pt x="12600" y="11501"/>
                </a:cubicBezTo>
                <a:close/>
                <a:moveTo>
                  <a:pt x="21240" y="6171"/>
                </a:moveTo>
                <a:cubicBezTo>
                  <a:pt x="16632" y="13745"/>
                  <a:pt x="16632" y="13745"/>
                  <a:pt x="16632" y="13745"/>
                </a:cubicBezTo>
                <a:cubicBezTo>
                  <a:pt x="16344" y="14306"/>
                  <a:pt x="15768" y="14868"/>
                  <a:pt x="15192" y="15148"/>
                </a:cubicBezTo>
                <a:cubicBezTo>
                  <a:pt x="14040" y="15990"/>
                  <a:pt x="14040" y="15990"/>
                  <a:pt x="14040" y="15990"/>
                </a:cubicBezTo>
                <a:cubicBezTo>
                  <a:pt x="14040" y="15990"/>
                  <a:pt x="13752" y="15990"/>
                  <a:pt x="13464" y="15990"/>
                </a:cubicBezTo>
                <a:cubicBezTo>
                  <a:pt x="13176" y="15990"/>
                  <a:pt x="12888" y="15990"/>
                  <a:pt x="12888" y="15709"/>
                </a:cubicBezTo>
                <a:cubicBezTo>
                  <a:pt x="12600" y="15709"/>
                  <a:pt x="12312" y="15429"/>
                  <a:pt x="12600" y="14868"/>
                </a:cubicBezTo>
                <a:cubicBezTo>
                  <a:pt x="12600" y="13745"/>
                  <a:pt x="12600" y="13745"/>
                  <a:pt x="12600" y="13745"/>
                </a:cubicBezTo>
                <a:cubicBezTo>
                  <a:pt x="12600" y="13184"/>
                  <a:pt x="12888" y="12343"/>
                  <a:pt x="13176" y="11782"/>
                </a:cubicBezTo>
                <a:cubicBezTo>
                  <a:pt x="17784" y="4208"/>
                  <a:pt x="17784" y="4208"/>
                  <a:pt x="17784" y="4208"/>
                </a:cubicBezTo>
                <a:cubicBezTo>
                  <a:pt x="18072" y="3647"/>
                  <a:pt x="18648" y="3366"/>
                  <a:pt x="18936" y="3366"/>
                </a:cubicBezTo>
                <a:cubicBezTo>
                  <a:pt x="19224" y="3366"/>
                  <a:pt x="19512" y="3366"/>
                  <a:pt x="19800" y="3647"/>
                </a:cubicBezTo>
                <a:cubicBezTo>
                  <a:pt x="20664" y="3927"/>
                  <a:pt x="20664" y="3927"/>
                  <a:pt x="20664" y="3927"/>
                </a:cubicBezTo>
                <a:cubicBezTo>
                  <a:pt x="21240" y="4208"/>
                  <a:pt x="21528" y="5330"/>
                  <a:pt x="21240" y="6171"/>
                </a:cubicBezTo>
                <a:close/>
                <a:moveTo>
                  <a:pt x="13752" y="12343"/>
                </a:moveTo>
                <a:cubicBezTo>
                  <a:pt x="14040" y="12623"/>
                  <a:pt x="14040" y="12623"/>
                  <a:pt x="14040" y="12623"/>
                </a:cubicBezTo>
                <a:cubicBezTo>
                  <a:pt x="17784" y="6452"/>
                  <a:pt x="17784" y="6452"/>
                  <a:pt x="17784" y="6452"/>
                </a:cubicBezTo>
                <a:cubicBezTo>
                  <a:pt x="17496" y="6171"/>
                  <a:pt x="17496" y="6171"/>
                  <a:pt x="17496" y="6171"/>
                </a:cubicBezTo>
                <a:cubicBezTo>
                  <a:pt x="14040" y="12062"/>
                  <a:pt x="14040" y="12062"/>
                  <a:pt x="14040" y="12062"/>
                </a:cubicBezTo>
                <a:cubicBezTo>
                  <a:pt x="13752" y="12343"/>
                  <a:pt x="13752" y="12343"/>
                  <a:pt x="13752" y="12343"/>
                </a:cubicBezTo>
                <a:close/>
                <a:moveTo>
                  <a:pt x="14616" y="12904"/>
                </a:moveTo>
                <a:cubicBezTo>
                  <a:pt x="14904" y="13184"/>
                  <a:pt x="14904" y="13184"/>
                  <a:pt x="14904" y="13184"/>
                </a:cubicBezTo>
                <a:cubicBezTo>
                  <a:pt x="18648" y="7013"/>
                  <a:pt x="18648" y="7013"/>
                  <a:pt x="18648" y="7013"/>
                </a:cubicBezTo>
                <a:cubicBezTo>
                  <a:pt x="18072" y="6732"/>
                  <a:pt x="18072" y="6732"/>
                  <a:pt x="18072" y="6732"/>
                </a:cubicBezTo>
                <a:lnTo>
                  <a:pt x="14616" y="12904"/>
                </a:lnTo>
                <a:close/>
                <a:moveTo>
                  <a:pt x="15480" y="14026"/>
                </a:moveTo>
                <a:cubicBezTo>
                  <a:pt x="14040" y="13184"/>
                  <a:pt x="14040" y="13184"/>
                  <a:pt x="14040" y="13184"/>
                </a:cubicBezTo>
                <a:cubicBezTo>
                  <a:pt x="14040" y="13184"/>
                  <a:pt x="14040" y="13184"/>
                  <a:pt x="14040" y="13184"/>
                </a:cubicBezTo>
                <a:cubicBezTo>
                  <a:pt x="14040" y="13184"/>
                  <a:pt x="14040" y="13184"/>
                  <a:pt x="14040" y="13184"/>
                </a:cubicBezTo>
                <a:cubicBezTo>
                  <a:pt x="13464" y="12904"/>
                  <a:pt x="13464" y="12904"/>
                  <a:pt x="13464" y="12904"/>
                </a:cubicBezTo>
                <a:cubicBezTo>
                  <a:pt x="13464" y="13184"/>
                  <a:pt x="13464" y="13465"/>
                  <a:pt x="13464" y="13745"/>
                </a:cubicBezTo>
                <a:cubicBezTo>
                  <a:pt x="13464" y="14587"/>
                  <a:pt x="13464" y="14587"/>
                  <a:pt x="13464" y="14587"/>
                </a:cubicBezTo>
                <a:cubicBezTo>
                  <a:pt x="14040" y="14868"/>
                  <a:pt x="14040" y="14868"/>
                  <a:pt x="14040" y="14868"/>
                </a:cubicBezTo>
                <a:cubicBezTo>
                  <a:pt x="14616" y="14587"/>
                  <a:pt x="14616" y="14587"/>
                  <a:pt x="14616" y="14587"/>
                </a:cubicBezTo>
                <a:cubicBezTo>
                  <a:pt x="14904" y="14306"/>
                  <a:pt x="15192" y="14306"/>
                  <a:pt x="15480" y="14026"/>
                </a:cubicBezTo>
                <a:close/>
                <a:moveTo>
                  <a:pt x="19512" y="7294"/>
                </a:moveTo>
                <a:cubicBezTo>
                  <a:pt x="19224" y="7294"/>
                  <a:pt x="19224" y="7294"/>
                  <a:pt x="19224" y="7294"/>
                </a:cubicBezTo>
                <a:cubicBezTo>
                  <a:pt x="15480" y="13465"/>
                  <a:pt x="15480" y="13465"/>
                  <a:pt x="15480" y="13465"/>
                </a:cubicBezTo>
                <a:cubicBezTo>
                  <a:pt x="15768" y="13465"/>
                  <a:pt x="15768" y="13465"/>
                  <a:pt x="15768" y="13465"/>
                </a:cubicBezTo>
                <a:cubicBezTo>
                  <a:pt x="15768" y="13465"/>
                  <a:pt x="15768" y="13465"/>
                  <a:pt x="15768" y="13184"/>
                </a:cubicBezTo>
                <a:lnTo>
                  <a:pt x="19512" y="7294"/>
                </a:lnTo>
                <a:close/>
                <a:moveTo>
                  <a:pt x="20088" y="6171"/>
                </a:moveTo>
                <a:cubicBezTo>
                  <a:pt x="18072" y="5049"/>
                  <a:pt x="18072" y="5049"/>
                  <a:pt x="18072" y="5049"/>
                </a:cubicBezTo>
                <a:cubicBezTo>
                  <a:pt x="17784" y="5891"/>
                  <a:pt x="17784" y="5891"/>
                  <a:pt x="17784" y="5891"/>
                </a:cubicBezTo>
                <a:cubicBezTo>
                  <a:pt x="19224" y="6452"/>
                  <a:pt x="19224" y="6452"/>
                  <a:pt x="19224" y="6452"/>
                </a:cubicBezTo>
                <a:cubicBezTo>
                  <a:pt x="19224" y="6452"/>
                  <a:pt x="19224" y="6452"/>
                  <a:pt x="19224" y="6452"/>
                </a:cubicBezTo>
                <a:cubicBezTo>
                  <a:pt x="19224" y="6452"/>
                  <a:pt x="19224" y="6452"/>
                  <a:pt x="19224" y="6452"/>
                </a:cubicBezTo>
                <a:cubicBezTo>
                  <a:pt x="19800" y="7013"/>
                  <a:pt x="19800" y="7013"/>
                  <a:pt x="19800" y="7013"/>
                </a:cubicBezTo>
                <a:lnTo>
                  <a:pt x="20088" y="6171"/>
                </a:lnTo>
                <a:close/>
                <a:moveTo>
                  <a:pt x="20376" y="5049"/>
                </a:moveTo>
                <a:cubicBezTo>
                  <a:pt x="20376" y="4769"/>
                  <a:pt x="20376" y="4769"/>
                  <a:pt x="20088" y="4769"/>
                </a:cubicBezTo>
                <a:cubicBezTo>
                  <a:pt x="19512" y="4208"/>
                  <a:pt x="19512" y="4208"/>
                  <a:pt x="19512" y="4208"/>
                </a:cubicBezTo>
                <a:cubicBezTo>
                  <a:pt x="19224" y="4208"/>
                  <a:pt x="19224" y="4208"/>
                  <a:pt x="18936" y="4208"/>
                </a:cubicBezTo>
                <a:cubicBezTo>
                  <a:pt x="18936" y="4208"/>
                  <a:pt x="18648" y="4208"/>
                  <a:pt x="18360" y="4488"/>
                </a:cubicBezTo>
                <a:cubicBezTo>
                  <a:pt x="18360" y="4488"/>
                  <a:pt x="18360" y="4488"/>
                  <a:pt x="18360" y="4488"/>
                </a:cubicBezTo>
                <a:cubicBezTo>
                  <a:pt x="20376" y="5610"/>
                  <a:pt x="20376" y="5610"/>
                  <a:pt x="20376" y="5610"/>
                </a:cubicBezTo>
                <a:cubicBezTo>
                  <a:pt x="20376" y="5610"/>
                  <a:pt x="20376" y="5610"/>
                  <a:pt x="20376" y="5610"/>
                </a:cubicBezTo>
                <a:cubicBezTo>
                  <a:pt x="20376" y="5330"/>
                  <a:pt x="20664" y="5330"/>
                  <a:pt x="20376" y="50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6" name="Shape">
            <a:extLst>
              <a:ext uri="{FF2B5EF4-FFF2-40B4-BE49-F238E27FC236}">
                <a16:creationId xmlns:a16="http://schemas.microsoft.com/office/drawing/2014/main" id="{1D65D89E-62B5-4452-AE34-8CF3F88D9EF5}"/>
              </a:ext>
            </a:extLst>
          </p:cNvPr>
          <p:cNvSpPr/>
          <p:nvPr/>
        </p:nvSpPr>
        <p:spPr>
          <a:xfrm>
            <a:off x="6978505" y="4014973"/>
            <a:ext cx="308449" cy="3315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56" h="21600" extrusionOk="0">
                <a:moveTo>
                  <a:pt x="14904" y="7574"/>
                </a:moveTo>
                <a:cubicBezTo>
                  <a:pt x="13176" y="3086"/>
                  <a:pt x="13176" y="3086"/>
                  <a:pt x="13176" y="3086"/>
                </a:cubicBezTo>
                <a:cubicBezTo>
                  <a:pt x="2808" y="5891"/>
                  <a:pt x="2808" y="5891"/>
                  <a:pt x="2808" y="5891"/>
                </a:cubicBezTo>
                <a:cubicBezTo>
                  <a:pt x="7704" y="19356"/>
                  <a:pt x="7704" y="19356"/>
                  <a:pt x="7704" y="19356"/>
                </a:cubicBezTo>
                <a:cubicBezTo>
                  <a:pt x="18072" y="16551"/>
                  <a:pt x="18072" y="16551"/>
                  <a:pt x="18072" y="16551"/>
                </a:cubicBezTo>
                <a:cubicBezTo>
                  <a:pt x="17208" y="14026"/>
                  <a:pt x="17208" y="14026"/>
                  <a:pt x="17208" y="14026"/>
                </a:cubicBezTo>
                <a:cubicBezTo>
                  <a:pt x="17208" y="14026"/>
                  <a:pt x="17208" y="14026"/>
                  <a:pt x="17208" y="14026"/>
                </a:cubicBezTo>
                <a:cubicBezTo>
                  <a:pt x="17496" y="13465"/>
                  <a:pt x="17496" y="13465"/>
                  <a:pt x="17496" y="13465"/>
                </a:cubicBezTo>
                <a:cubicBezTo>
                  <a:pt x="18648" y="16551"/>
                  <a:pt x="18648" y="16551"/>
                  <a:pt x="18648" y="16551"/>
                </a:cubicBezTo>
                <a:cubicBezTo>
                  <a:pt x="18648" y="16831"/>
                  <a:pt x="18648" y="16831"/>
                  <a:pt x="18648" y="16831"/>
                </a:cubicBezTo>
                <a:cubicBezTo>
                  <a:pt x="18648" y="17112"/>
                  <a:pt x="18648" y="17112"/>
                  <a:pt x="18648" y="17112"/>
                </a:cubicBezTo>
                <a:cubicBezTo>
                  <a:pt x="7704" y="19917"/>
                  <a:pt x="7704" y="19917"/>
                  <a:pt x="7704" y="19917"/>
                </a:cubicBezTo>
                <a:cubicBezTo>
                  <a:pt x="7704" y="19917"/>
                  <a:pt x="7704" y="19917"/>
                  <a:pt x="7416" y="19917"/>
                </a:cubicBezTo>
                <a:cubicBezTo>
                  <a:pt x="7416" y="19917"/>
                  <a:pt x="7416" y="19917"/>
                  <a:pt x="7416" y="19636"/>
                </a:cubicBezTo>
                <a:cubicBezTo>
                  <a:pt x="2232" y="5610"/>
                  <a:pt x="2232" y="5610"/>
                  <a:pt x="2232" y="5610"/>
                </a:cubicBezTo>
                <a:cubicBezTo>
                  <a:pt x="2232" y="5610"/>
                  <a:pt x="2232" y="5610"/>
                  <a:pt x="2232" y="5610"/>
                </a:cubicBezTo>
                <a:cubicBezTo>
                  <a:pt x="2232" y="5330"/>
                  <a:pt x="2520" y="5330"/>
                  <a:pt x="2520" y="5330"/>
                </a:cubicBezTo>
                <a:cubicBezTo>
                  <a:pt x="13464" y="2525"/>
                  <a:pt x="13464" y="2525"/>
                  <a:pt x="13464" y="2525"/>
                </a:cubicBezTo>
                <a:cubicBezTo>
                  <a:pt x="13464" y="2525"/>
                  <a:pt x="13752" y="2525"/>
                  <a:pt x="13752" y="2805"/>
                </a:cubicBezTo>
                <a:cubicBezTo>
                  <a:pt x="15192" y="7013"/>
                  <a:pt x="15192" y="7013"/>
                  <a:pt x="15192" y="7013"/>
                </a:cubicBezTo>
                <a:lnTo>
                  <a:pt x="14904" y="7574"/>
                </a:lnTo>
                <a:close/>
                <a:moveTo>
                  <a:pt x="20376" y="15990"/>
                </a:moveTo>
                <a:cubicBezTo>
                  <a:pt x="20664" y="16551"/>
                  <a:pt x="20664" y="17112"/>
                  <a:pt x="20376" y="17673"/>
                </a:cubicBezTo>
                <a:cubicBezTo>
                  <a:pt x="20088" y="18234"/>
                  <a:pt x="19512" y="18514"/>
                  <a:pt x="18936" y="18795"/>
                </a:cubicBezTo>
                <a:cubicBezTo>
                  <a:pt x="8280" y="21600"/>
                  <a:pt x="8280" y="21600"/>
                  <a:pt x="8280" y="21600"/>
                </a:cubicBezTo>
                <a:cubicBezTo>
                  <a:pt x="7992" y="21600"/>
                  <a:pt x="7704" y="21600"/>
                  <a:pt x="7704" y="21600"/>
                </a:cubicBezTo>
                <a:cubicBezTo>
                  <a:pt x="6552" y="21600"/>
                  <a:pt x="5688" y="21039"/>
                  <a:pt x="5400" y="19917"/>
                </a:cubicBezTo>
                <a:cubicBezTo>
                  <a:pt x="216" y="5330"/>
                  <a:pt x="216" y="5330"/>
                  <a:pt x="216" y="5330"/>
                </a:cubicBezTo>
                <a:cubicBezTo>
                  <a:pt x="-72" y="4769"/>
                  <a:pt x="-72" y="4208"/>
                  <a:pt x="216" y="3927"/>
                </a:cubicBezTo>
                <a:cubicBezTo>
                  <a:pt x="504" y="3366"/>
                  <a:pt x="1080" y="3086"/>
                  <a:pt x="1656" y="2805"/>
                </a:cubicBezTo>
                <a:cubicBezTo>
                  <a:pt x="3960" y="2244"/>
                  <a:pt x="3960" y="2244"/>
                  <a:pt x="3960" y="2244"/>
                </a:cubicBezTo>
                <a:cubicBezTo>
                  <a:pt x="3960" y="2244"/>
                  <a:pt x="3960" y="1964"/>
                  <a:pt x="3960" y="1964"/>
                </a:cubicBezTo>
                <a:cubicBezTo>
                  <a:pt x="3960" y="1683"/>
                  <a:pt x="4248" y="1683"/>
                  <a:pt x="4536" y="1403"/>
                </a:cubicBezTo>
                <a:cubicBezTo>
                  <a:pt x="9144" y="281"/>
                  <a:pt x="9144" y="281"/>
                  <a:pt x="9144" y="281"/>
                </a:cubicBezTo>
                <a:cubicBezTo>
                  <a:pt x="9432" y="281"/>
                  <a:pt x="10008" y="281"/>
                  <a:pt x="10008" y="561"/>
                </a:cubicBezTo>
                <a:cubicBezTo>
                  <a:pt x="12312" y="0"/>
                  <a:pt x="12312" y="0"/>
                  <a:pt x="12312" y="0"/>
                </a:cubicBezTo>
                <a:cubicBezTo>
                  <a:pt x="12600" y="0"/>
                  <a:pt x="12888" y="0"/>
                  <a:pt x="12888" y="0"/>
                </a:cubicBezTo>
                <a:cubicBezTo>
                  <a:pt x="14040" y="0"/>
                  <a:pt x="14904" y="561"/>
                  <a:pt x="15192" y="1403"/>
                </a:cubicBezTo>
                <a:cubicBezTo>
                  <a:pt x="16632" y="5049"/>
                  <a:pt x="16632" y="5049"/>
                  <a:pt x="16632" y="5049"/>
                </a:cubicBezTo>
                <a:cubicBezTo>
                  <a:pt x="16056" y="5891"/>
                  <a:pt x="16056" y="5891"/>
                  <a:pt x="16056" y="5891"/>
                </a:cubicBezTo>
                <a:cubicBezTo>
                  <a:pt x="14328" y="1683"/>
                  <a:pt x="14328" y="1683"/>
                  <a:pt x="14328" y="1683"/>
                </a:cubicBezTo>
                <a:cubicBezTo>
                  <a:pt x="14328" y="1122"/>
                  <a:pt x="13752" y="842"/>
                  <a:pt x="12888" y="842"/>
                </a:cubicBezTo>
                <a:cubicBezTo>
                  <a:pt x="12888" y="842"/>
                  <a:pt x="12888" y="842"/>
                  <a:pt x="12600" y="842"/>
                </a:cubicBezTo>
                <a:cubicBezTo>
                  <a:pt x="10584" y="1403"/>
                  <a:pt x="10584" y="1403"/>
                  <a:pt x="10584" y="1403"/>
                </a:cubicBezTo>
                <a:cubicBezTo>
                  <a:pt x="10584" y="1683"/>
                  <a:pt x="10584" y="1683"/>
                  <a:pt x="10584" y="1683"/>
                </a:cubicBezTo>
                <a:cubicBezTo>
                  <a:pt x="10584" y="1964"/>
                  <a:pt x="10584" y="2244"/>
                  <a:pt x="10584" y="2244"/>
                </a:cubicBezTo>
                <a:cubicBezTo>
                  <a:pt x="10296" y="2525"/>
                  <a:pt x="10296" y="2805"/>
                  <a:pt x="10008" y="2805"/>
                </a:cubicBezTo>
                <a:cubicBezTo>
                  <a:pt x="5400" y="3927"/>
                  <a:pt x="5400" y="3927"/>
                  <a:pt x="5400" y="3927"/>
                </a:cubicBezTo>
                <a:cubicBezTo>
                  <a:pt x="5400" y="3927"/>
                  <a:pt x="5112" y="3927"/>
                  <a:pt x="5112" y="3927"/>
                </a:cubicBezTo>
                <a:cubicBezTo>
                  <a:pt x="4824" y="3927"/>
                  <a:pt x="4248" y="3647"/>
                  <a:pt x="4248" y="3366"/>
                </a:cubicBezTo>
                <a:cubicBezTo>
                  <a:pt x="3960" y="3086"/>
                  <a:pt x="3960" y="3086"/>
                  <a:pt x="3960" y="3086"/>
                </a:cubicBezTo>
                <a:cubicBezTo>
                  <a:pt x="1944" y="3647"/>
                  <a:pt x="1944" y="3647"/>
                  <a:pt x="1944" y="3647"/>
                </a:cubicBezTo>
                <a:cubicBezTo>
                  <a:pt x="1368" y="3647"/>
                  <a:pt x="1368" y="3927"/>
                  <a:pt x="1080" y="4208"/>
                </a:cubicBezTo>
                <a:cubicBezTo>
                  <a:pt x="792" y="4488"/>
                  <a:pt x="792" y="4769"/>
                  <a:pt x="1080" y="5049"/>
                </a:cubicBezTo>
                <a:cubicBezTo>
                  <a:pt x="6264" y="19636"/>
                  <a:pt x="6264" y="19636"/>
                  <a:pt x="6264" y="19636"/>
                </a:cubicBezTo>
                <a:cubicBezTo>
                  <a:pt x="6552" y="20478"/>
                  <a:pt x="7128" y="20758"/>
                  <a:pt x="7992" y="20758"/>
                </a:cubicBezTo>
                <a:cubicBezTo>
                  <a:pt x="18936" y="17953"/>
                  <a:pt x="18936" y="17953"/>
                  <a:pt x="18936" y="17953"/>
                </a:cubicBezTo>
                <a:cubicBezTo>
                  <a:pt x="19224" y="17673"/>
                  <a:pt x="19512" y="17673"/>
                  <a:pt x="19512" y="17392"/>
                </a:cubicBezTo>
                <a:cubicBezTo>
                  <a:pt x="19800" y="17112"/>
                  <a:pt x="19800" y="16551"/>
                  <a:pt x="19800" y="16270"/>
                </a:cubicBezTo>
                <a:cubicBezTo>
                  <a:pt x="18072" y="12062"/>
                  <a:pt x="18072" y="12062"/>
                  <a:pt x="18072" y="12062"/>
                </a:cubicBezTo>
                <a:cubicBezTo>
                  <a:pt x="18648" y="11221"/>
                  <a:pt x="18648" y="11221"/>
                  <a:pt x="18648" y="11221"/>
                </a:cubicBezTo>
                <a:lnTo>
                  <a:pt x="20376" y="15990"/>
                </a:lnTo>
                <a:close/>
                <a:moveTo>
                  <a:pt x="4536" y="2525"/>
                </a:moveTo>
                <a:cubicBezTo>
                  <a:pt x="4824" y="3086"/>
                  <a:pt x="4824" y="3086"/>
                  <a:pt x="4824" y="3086"/>
                </a:cubicBezTo>
                <a:cubicBezTo>
                  <a:pt x="4824" y="3366"/>
                  <a:pt x="5112" y="3366"/>
                  <a:pt x="5112" y="3366"/>
                </a:cubicBezTo>
                <a:cubicBezTo>
                  <a:pt x="9720" y="2244"/>
                  <a:pt x="9720" y="2244"/>
                  <a:pt x="9720" y="2244"/>
                </a:cubicBezTo>
                <a:cubicBezTo>
                  <a:pt x="10008" y="2244"/>
                  <a:pt x="10008" y="2244"/>
                  <a:pt x="10008" y="2244"/>
                </a:cubicBezTo>
                <a:cubicBezTo>
                  <a:pt x="10008" y="1964"/>
                  <a:pt x="10008" y="1964"/>
                  <a:pt x="10008" y="1964"/>
                </a:cubicBezTo>
                <a:cubicBezTo>
                  <a:pt x="9720" y="1122"/>
                  <a:pt x="9720" y="1122"/>
                  <a:pt x="9720" y="1122"/>
                </a:cubicBezTo>
                <a:cubicBezTo>
                  <a:pt x="9720" y="842"/>
                  <a:pt x="9432" y="842"/>
                  <a:pt x="9432" y="842"/>
                </a:cubicBezTo>
                <a:cubicBezTo>
                  <a:pt x="9432" y="842"/>
                  <a:pt x="9432" y="842"/>
                  <a:pt x="9144" y="842"/>
                </a:cubicBezTo>
                <a:cubicBezTo>
                  <a:pt x="4536" y="1964"/>
                  <a:pt x="4536" y="1964"/>
                  <a:pt x="4536" y="1964"/>
                </a:cubicBezTo>
                <a:cubicBezTo>
                  <a:pt x="4536" y="1964"/>
                  <a:pt x="4536" y="2244"/>
                  <a:pt x="4536" y="2244"/>
                </a:cubicBezTo>
                <a:cubicBezTo>
                  <a:pt x="4536" y="2244"/>
                  <a:pt x="4536" y="2244"/>
                  <a:pt x="4536" y="2525"/>
                </a:cubicBezTo>
                <a:close/>
                <a:moveTo>
                  <a:pt x="14040" y="8977"/>
                </a:moveTo>
                <a:cubicBezTo>
                  <a:pt x="14616" y="8416"/>
                  <a:pt x="14616" y="8416"/>
                  <a:pt x="14616" y="8416"/>
                </a:cubicBezTo>
                <a:cubicBezTo>
                  <a:pt x="13752" y="7013"/>
                  <a:pt x="12024" y="6171"/>
                  <a:pt x="10296" y="6171"/>
                </a:cubicBezTo>
                <a:cubicBezTo>
                  <a:pt x="10008" y="6171"/>
                  <a:pt x="9432" y="6452"/>
                  <a:pt x="9144" y="6452"/>
                </a:cubicBezTo>
                <a:cubicBezTo>
                  <a:pt x="7992" y="6732"/>
                  <a:pt x="6840" y="7574"/>
                  <a:pt x="6264" y="8416"/>
                </a:cubicBezTo>
                <a:cubicBezTo>
                  <a:pt x="5688" y="9538"/>
                  <a:pt x="5688" y="10379"/>
                  <a:pt x="5976" y="11501"/>
                </a:cubicBezTo>
                <a:cubicBezTo>
                  <a:pt x="6840" y="13184"/>
                  <a:pt x="8568" y="14306"/>
                  <a:pt x="10584" y="14306"/>
                </a:cubicBezTo>
                <a:cubicBezTo>
                  <a:pt x="11160" y="14306"/>
                  <a:pt x="11448" y="14306"/>
                  <a:pt x="11736" y="14306"/>
                </a:cubicBezTo>
                <a:cubicBezTo>
                  <a:pt x="12024" y="14306"/>
                  <a:pt x="12024" y="14306"/>
                  <a:pt x="12024" y="14306"/>
                </a:cubicBezTo>
                <a:cubicBezTo>
                  <a:pt x="12024" y="13745"/>
                  <a:pt x="12024" y="13745"/>
                  <a:pt x="12024" y="13745"/>
                </a:cubicBezTo>
                <a:cubicBezTo>
                  <a:pt x="12024" y="13745"/>
                  <a:pt x="12024" y="13745"/>
                  <a:pt x="12024" y="13465"/>
                </a:cubicBezTo>
                <a:cubicBezTo>
                  <a:pt x="12024" y="13745"/>
                  <a:pt x="11736" y="13745"/>
                  <a:pt x="11736" y="13745"/>
                </a:cubicBezTo>
                <a:cubicBezTo>
                  <a:pt x="11448" y="13745"/>
                  <a:pt x="10872" y="13745"/>
                  <a:pt x="10584" y="13745"/>
                </a:cubicBezTo>
                <a:cubicBezTo>
                  <a:pt x="8856" y="13745"/>
                  <a:pt x="7128" y="12904"/>
                  <a:pt x="6552" y="11221"/>
                </a:cubicBezTo>
                <a:cubicBezTo>
                  <a:pt x="6264" y="10379"/>
                  <a:pt x="6552" y="9538"/>
                  <a:pt x="6840" y="8696"/>
                </a:cubicBezTo>
                <a:cubicBezTo>
                  <a:pt x="7416" y="7855"/>
                  <a:pt x="8280" y="7294"/>
                  <a:pt x="9144" y="7013"/>
                </a:cubicBezTo>
                <a:cubicBezTo>
                  <a:pt x="9720" y="7013"/>
                  <a:pt x="10008" y="6732"/>
                  <a:pt x="10296" y="6732"/>
                </a:cubicBezTo>
                <a:cubicBezTo>
                  <a:pt x="12024" y="6732"/>
                  <a:pt x="13464" y="7574"/>
                  <a:pt x="14040" y="8977"/>
                </a:cubicBezTo>
                <a:close/>
                <a:moveTo>
                  <a:pt x="12024" y="8416"/>
                </a:moveTo>
                <a:cubicBezTo>
                  <a:pt x="10296" y="11221"/>
                  <a:pt x="10296" y="11221"/>
                  <a:pt x="10296" y="11221"/>
                </a:cubicBezTo>
                <a:cubicBezTo>
                  <a:pt x="8280" y="10660"/>
                  <a:pt x="8280" y="10660"/>
                  <a:pt x="8280" y="10660"/>
                </a:cubicBezTo>
                <a:cubicBezTo>
                  <a:pt x="8280" y="10379"/>
                  <a:pt x="7992" y="10660"/>
                  <a:pt x="7992" y="10660"/>
                </a:cubicBezTo>
                <a:cubicBezTo>
                  <a:pt x="7992" y="10940"/>
                  <a:pt x="7992" y="10940"/>
                  <a:pt x="8280" y="10940"/>
                </a:cubicBezTo>
                <a:cubicBezTo>
                  <a:pt x="10296" y="11782"/>
                  <a:pt x="10296" y="11782"/>
                  <a:pt x="10296" y="11782"/>
                </a:cubicBezTo>
                <a:cubicBezTo>
                  <a:pt x="10296" y="11782"/>
                  <a:pt x="10296" y="11782"/>
                  <a:pt x="10296" y="11782"/>
                </a:cubicBezTo>
                <a:cubicBezTo>
                  <a:pt x="10296" y="11782"/>
                  <a:pt x="10584" y="11782"/>
                  <a:pt x="10584" y="11782"/>
                </a:cubicBezTo>
                <a:cubicBezTo>
                  <a:pt x="12600" y="8977"/>
                  <a:pt x="12600" y="8977"/>
                  <a:pt x="12600" y="8977"/>
                </a:cubicBezTo>
                <a:cubicBezTo>
                  <a:pt x="12600" y="8696"/>
                  <a:pt x="12600" y="8416"/>
                  <a:pt x="12600" y="8416"/>
                </a:cubicBezTo>
                <a:cubicBezTo>
                  <a:pt x="12312" y="8416"/>
                  <a:pt x="12312" y="8416"/>
                  <a:pt x="12024" y="8416"/>
                </a:cubicBezTo>
                <a:close/>
                <a:moveTo>
                  <a:pt x="21240" y="6171"/>
                </a:moveTo>
                <a:cubicBezTo>
                  <a:pt x="16632" y="13745"/>
                  <a:pt x="16632" y="13745"/>
                  <a:pt x="16632" y="13745"/>
                </a:cubicBezTo>
                <a:cubicBezTo>
                  <a:pt x="16344" y="14306"/>
                  <a:pt x="15768" y="14868"/>
                  <a:pt x="15192" y="15148"/>
                </a:cubicBezTo>
                <a:cubicBezTo>
                  <a:pt x="14040" y="15990"/>
                  <a:pt x="14040" y="15990"/>
                  <a:pt x="14040" y="15990"/>
                </a:cubicBezTo>
                <a:cubicBezTo>
                  <a:pt x="14040" y="15990"/>
                  <a:pt x="13752" y="15990"/>
                  <a:pt x="13464" y="15990"/>
                </a:cubicBezTo>
                <a:cubicBezTo>
                  <a:pt x="13176" y="15990"/>
                  <a:pt x="12888" y="15990"/>
                  <a:pt x="12888" y="15709"/>
                </a:cubicBezTo>
                <a:cubicBezTo>
                  <a:pt x="12600" y="15709"/>
                  <a:pt x="12312" y="15429"/>
                  <a:pt x="12600" y="14868"/>
                </a:cubicBezTo>
                <a:cubicBezTo>
                  <a:pt x="12600" y="13745"/>
                  <a:pt x="12600" y="13745"/>
                  <a:pt x="12600" y="13745"/>
                </a:cubicBezTo>
                <a:cubicBezTo>
                  <a:pt x="12600" y="13184"/>
                  <a:pt x="12888" y="12343"/>
                  <a:pt x="13176" y="11782"/>
                </a:cubicBezTo>
                <a:cubicBezTo>
                  <a:pt x="17784" y="4208"/>
                  <a:pt x="17784" y="4208"/>
                  <a:pt x="17784" y="4208"/>
                </a:cubicBezTo>
                <a:cubicBezTo>
                  <a:pt x="18072" y="3647"/>
                  <a:pt x="18648" y="3366"/>
                  <a:pt x="19224" y="3366"/>
                </a:cubicBezTo>
                <a:cubicBezTo>
                  <a:pt x="19224" y="3366"/>
                  <a:pt x="19224" y="3366"/>
                  <a:pt x="19224" y="3366"/>
                </a:cubicBezTo>
                <a:cubicBezTo>
                  <a:pt x="19224" y="3366"/>
                  <a:pt x="19512" y="3366"/>
                  <a:pt x="19800" y="3647"/>
                </a:cubicBezTo>
                <a:cubicBezTo>
                  <a:pt x="20664" y="3927"/>
                  <a:pt x="20664" y="3927"/>
                  <a:pt x="20664" y="3927"/>
                </a:cubicBezTo>
                <a:cubicBezTo>
                  <a:pt x="20952" y="4208"/>
                  <a:pt x="21240" y="4488"/>
                  <a:pt x="21240" y="4769"/>
                </a:cubicBezTo>
                <a:cubicBezTo>
                  <a:pt x="21528" y="5330"/>
                  <a:pt x="21528" y="5610"/>
                  <a:pt x="21240" y="6171"/>
                </a:cubicBezTo>
                <a:close/>
                <a:moveTo>
                  <a:pt x="13752" y="12343"/>
                </a:moveTo>
                <a:cubicBezTo>
                  <a:pt x="14040" y="12623"/>
                  <a:pt x="14040" y="12623"/>
                  <a:pt x="14040" y="12623"/>
                </a:cubicBezTo>
                <a:cubicBezTo>
                  <a:pt x="17784" y="6452"/>
                  <a:pt x="17784" y="6452"/>
                  <a:pt x="17784" y="6452"/>
                </a:cubicBezTo>
                <a:cubicBezTo>
                  <a:pt x="17496" y="6171"/>
                  <a:pt x="17496" y="6171"/>
                  <a:pt x="17496" y="6171"/>
                </a:cubicBezTo>
                <a:cubicBezTo>
                  <a:pt x="14040" y="12062"/>
                  <a:pt x="14040" y="12062"/>
                  <a:pt x="14040" y="12062"/>
                </a:cubicBezTo>
                <a:cubicBezTo>
                  <a:pt x="13752" y="12343"/>
                  <a:pt x="13752" y="12343"/>
                  <a:pt x="13752" y="12343"/>
                </a:cubicBezTo>
                <a:close/>
                <a:moveTo>
                  <a:pt x="14616" y="12904"/>
                </a:moveTo>
                <a:cubicBezTo>
                  <a:pt x="14904" y="13184"/>
                  <a:pt x="14904" y="13184"/>
                  <a:pt x="14904" y="13184"/>
                </a:cubicBezTo>
                <a:cubicBezTo>
                  <a:pt x="18648" y="7013"/>
                  <a:pt x="18648" y="7013"/>
                  <a:pt x="18648" y="7013"/>
                </a:cubicBezTo>
                <a:cubicBezTo>
                  <a:pt x="18072" y="6732"/>
                  <a:pt x="18072" y="6732"/>
                  <a:pt x="18072" y="6732"/>
                </a:cubicBezTo>
                <a:lnTo>
                  <a:pt x="14616" y="12904"/>
                </a:lnTo>
                <a:close/>
                <a:moveTo>
                  <a:pt x="15480" y="14026"/>
                </a:moveTo>
                <a:cubicBezTo>
                  <a:pt x="14040" y="13184"/>
                  <a:pt x="14040" y="13184"/>
                  <a:pt x="14040" y="13184"/>
                </a:cubicBezTo>
                <a:cubicBezTo>
                  <a:pt x="14040" y="13184"/>
                  <a:pt x="14040" y="13184"/>
                  <a:pt x="14040" y="13184"/>
                </a:cubicBezTo>
                <a:cubicBezTo>
                  <a:pt x="14040" y="13184"/>
                  <a:pt x="14040" y="13184"/>
                  <a:pt x="14040" y="13184"/>
                </a:cubicBezTo>
                <a:cubicBezTo>
                  <a:pt x="13464" y="12904"/>
                  <a:pt x="13464" y="12904"/>
                  <a:pt x="13464" y="12904"/>
                </a:cubicBezTo>
                <a:cubicBezTo>
                  <a:pt x="13464" y="13184"/>
                  <a:pt x="13464" y="13465"/>
                  <a:pt x="13464" y="13745"/>
                </a:cubicBezTo>
                <a:cubicBezTo>
                  <a:pt x="13464" y="14587"/>
                  <a:pt x="13464" y="14587"/>
                  <a:pt x="13464" y="14587"/>
                </a:cubicBezTo>
                <a:cubicBezTo>
                  <a:pt x="14040" y="14868"/>
                  <a:pt x="14040" y="14868"/>
                  <a:pt x="14040" y="14868"/>
                </a:cubicBezTo>
                <a:cubicBezTo>
                  <a:pt x="14616" y="14587"/>
                  <a:pt x="14616" y="14587"/>
                  <a:pt x="14616" y="14587"/>
                </a:cubicBezTo>
                <a:cubicBezTo>
                  <a:pt x="14904" y="14306"/>
                  <a:pt x="15192" y="14306"/>
                  <a:pt x="15480" y="14026"/>
                </a:cubicBezTo>
                <a:close/>
                <a:moveTo>
                  <a:pt x="19512" y="7294"/>
                </a:moveTo>
                <a:cubicBezTo>
                  <a:pt x="19224" y="7294"/>
                  <a:pt x="19224" y="7294"/>
                  <a:pt x="19224" y="7294"/>
                </a:cubicBezTo>
                <a:cubicBezTo>
                  <a:pt x="15480" y="13465"/>
                  <a:pt x="15480" y="13465"/>
                  <a:pt x="15480" y="13465"/>
                </a:cubicBezTo>
                <a:cubicBezTo>
                  <a:pt x="15768" y="13465"/>
                  <a:pt x="15768" y="13465"/>
                  <a:pt x="15768" y="13465"/>
                </a:cubicBezTo>
                <a:cubicBezTo>
                  <a:pt x="15768" y="13465"/>
                  <a:pt x="15768" y="13465"/>
                  <a:pt x="15768" y="13184"/>
                </a:cubicBezTo>
                <a:lnTo>
                  <a:pt x="19512" y="7294"/>
                </a:lnTo>
                <a:close/>
                <a:moveTo>
                  <a:pt x="20088" y="6171"/>
                </a:moveTo>
                <a:cubicBezTo>
                  <a:pt x="18072" y="5049"/>
                  <a:pt x="18072" y="5049"/>
                  <a:pt x="18072" y="5049"/>
                </a:cubicBezTo>
                <a:cubicBezTo>
                  <a:pt x="17784" y="5891"/>
                  <a:pt x="17784" y="5891"/>
                  <a:pt x="17784" y="5891"/>
                </a:cubicBezTo>
                <a:cubicBezTo>
                  <a:pt x="19224" y="6452"/>
                  <a:pt x="19224" y="6452"/>
                  <a:pt x="19224" y="6452"/>
                </a:cubicBezTo>
                <a:cubicBezTo>
                  <a:pt x="19224" y="6452"/>
                  <a:pt x="19224" y="6452"/>
                  <a:pt x="19224" y="6452"/>
                </a:cubicBezTo>
                <a:cubicBezTo>
                  <a:pt x="19224" y="6452"/>
                  <a:pt x="19224" y="6452"/>
                  <a:pt x="19224" y="6452"/>
                </a:cubicBezTo>
                <a:cubicBezTo>
                  <a:pt x="19800" y="7013"/>
                  <a:pt x="19800" y="7013"/>
                  <a:pt x="19800" y="7013"/>
                </a:cubicBezTo>
                <a:lnTo>
                  <a:pt x="20088" y="6171"/>
                </a:lnTo>
                <a:close/>
                <a:moveTo>
                  <a:pt x="20376" y="5049"/>
                </a:moveTo>
                <a:cubicBezTo>
                  <a:pt x="20376" y="4769"/>
                  <a:pt x="20376" y="4769"/>
                  <a:pt x="20088" y="4769"/>
                </a:cubicBezTo>
                <a:cubicBezTo>
                  <a:pt x="19512" y="4208"/>
                  <a:pt x="19512" y="4208"/>
                  <a:pt x="19512" y="4208"/>
                </a:cubicBezTo>
                <a:cubicBezTo>
                  <a:pt x="19224" y="4208"/>
                  <a:pt x="19224" y="4208"/>
                  <a:pt x="19224" y="4208"/>
                </a:cubicBezTo>
                <a:cubicBezTo>
                  <a:pt x="18936" y="4208"/>
                  <a:pt x="18648" y="4208"/>
                  <a:pt x="18360" y="4488"/>
                </a:cubicBezTo>
                <a:cubicBezTo>
                  <a:pt x="18360" y="4488"/>
                  <a:pt x="18360" y="4488"/>
                  <a:pt x="18360" y="4488"/>
                </a:cubicBezTo>
                <a:cubicBezTo>
                  <a:pt x="20376" y="5610"/>
                  <a:pt x="20376" y="5610"/>
                  <a:pt x="20376" y="5610"/>
                </a:cubicBezTo>
                <a:cubicBezTo>
                  <a:pt x="20376" y="5610"/>
                  <a:pt x="20376" y="5610"/>
                  <a:pt x="20376" y="5610"/>
                </a:cubicBezTo>
                <a:cubicBezTo>
                  <a:pt x="20664" y="5330"/>
                  <a:pt x="20664" y="5330"/>
                  <a:pt x="20376" y="504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7" name="Shape">
            <a:extLst>
              <a:ext uri="{FF2B5EF4-FFF2-40B4-BE49-F238E27FC236}">
                <a16:creationId xmlns:a16="http://schemas.microsoft.com/office/drawing/2014/main" id="{DC4C0D88-AE8D-4942-B8A8-AEF7E86D9DBA}"/>
              </a:ext>
            </a:extLst>
          </p:cNvPr>
          <p:cNvSpPr/>
          <p:nvPr/>
        </p:nvSpPr>
        <p:spPr>
          <a:xfrm>
            <a:off x="7609181" y="4014973"/>
            <a:ext cx="303502" cy="3228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44" y="17568"/>
                </a:moveTo>
                <a:cubicBezTo>
                  <a:pt x="17753" y="17568"/>
                  <a:pt x="17753" y="17568"/>
                  <a:pt x="17753" y="17568"/>
                </a:cubicBezTo>
                <a:cubicBezTo>
                  <a:pt x="18049" y="17568"/>
                  <a:pt x="18049" y="17280"/>
                  <a:pt x="18049" y="17280"/>
                </a:cubicBezTo>
                <a:cubicBezTo>
                  <a:pt x="18049" y="12960"/>
                  <a:pt x="18049" y="12960"/>
                  <a:pt x="18049" y="12960"/>
                </a:cubicBezTo>
                <a:cubicBezTo>
                  <a:pt x="18049" y="12672"/>
                  <a:pt x="18049" y="12672"/>
                  <a:pt x="17753" y="12672"/>
                </a:cubicBezTo>
                <a:cubicBezTo>
                  <a:pt x="11244" y="12672"/>
                  <a:pt x="11244" y="12672"/>
                  <a:pt x="11244" y="12672"/>
                </a:cubicBezTo>
                <a:cubicBezTo>
                  <a:pt x="11244" y="12672"/>
                  <a:pt x="10948" y="12672"/>
                  <a:pt x="10948" y="12960"/>
                </a:cubicBezTo>
                <a:cubicBezTo>
                  <a:pt x="10948" y="17280"/>
                  <a:pt x="10948" y="17280"/>
                  <a:pt x="10948" y="17280"/>
                </a:cubicBezTo>
                <a:cubicBezTo>
                  <a:pt x="10948" y="17280"/>
                  <a:pt x="11244" y="17568"/>
                  <a:pt x="11244" y="17568"/>
                </a:cubicBezTo>
                <a:close/>
                <a:moveTo>
                  <a:pt x="11540" y="13248"/>
                </a:moveTo>
                <a:cubicBezTo>
                  <a:pt x="17458" y="13248"/>
                  <a:pt x="17458" y="13248"/>
                  <a:pt x="17458" y="13248"/>
                </a:cubicBezTo>
                <a:cubicBezTo>
                  <a:pt x="17458" y="16992"/>
                  <a:pt x="17458" y="16992"/>
                  <a:pt x="17458" y="16992"/>
                </a:cubicBezTo>
                <a:cubicBezTo>
                  <a:pt x="11540" y="16992"/>
                  <a:pt x="11540" y="16992"/>
                  <a:pt x="11540" y="16992"/>
                </a:cubicBezTo>
                <a:lnTo>
                  <a:pt x="11540" y="13248"/>
                </a:lnTo>
                <a:close/>
                <a:moveTo>
                  <a:pt x="20416" y="18720"/>
                </a:moveTo>
                <a:cubicBezTo>
                  <a:pt x="20416" y="8640"/>
                  <a:pt x="20416" y="8640"/>
                  <a:pt x="20416" y="8640"/>
                </a:cubicBezTo>
                <a:cubicBezTo>
                  <a:pt x="21008" y="8352"/>
                  <a:pt x="21600" y="7776"/>
                  <a:pt x="21600" y="6912"/>
                </a:cubicBezTo>
                <a:cubicBezTo>
                  <a:pt x="21600" y="4032"/>
                  <a:pt x="21600" y="4032"/>
                  <a:pt x="21600" y="4032"/>
                </a:cubicBezTo>
                <a:cubicBezTo>
                  <a:pt x="21600" y="3744"/>
                  <a:pt x="21304" y="3456"/>
                  <a:pt x="21304" y="3168"/>
                </a:cubicBezTo>
                <a:cubicBezTo>
                  <a:pt x="21304" y="2880"/>
                  <a:pt x="21600" y="2592"/>
                  <a:pt x="21600" y="2304"/>
                </a:cubicBezTo>
                <a:cubicBezTo>
                  <a:pt x="21600" y="1728"/>
                  <a:pt x="21600" y="1728"/>
                  <a:pt x="21600" y="1728"/>
                </a:cubicBezTo>
                <a:cubicBezTo>
                  <a:pt x="21600" y="864"/>
                  <a:pt x="20712" y="0"/>
                  <a:pt x="19825" y="0"/>
                </a:cubicBezTo>
                <a:cubicBezTo>
                  <a:pt x="1775" y="0"/>
                  <a:pt x="1775" y="0"/>
                  <a:pt x="1775" y="0"/>
                </a:cubicBezTo>
                <a:cubicBezTo>
                  <a:pt x="888" y="0"/>
                  <a:pt x="0" y="864"/>
                  <a:pt x="0" y="1728"/>
                </a:cubicBezTo>
                <a:cubicBezTo>
                  <a:pt x="0" y="2304"/>
                  <a:pt x="0" y="2304"/>
                  <a:pt x="0" y="2304"/>
                </a:cubicBezTo>
                <a:cubicBezTo>
                  <a:pt x="0" y="2592"/>
                  <a:pt x="296" y="2880"/>
                  <a:pt x="296" y="3168"/>
                </a:cubicBezTo>
                <a:cubicBezTo>
                  <a:pt x="296" y="3456"/>
                  <a:pt x="0" y="3744"/>
                  <a:pt x="0" y="4032"/>
                </a:cubicBezTo>
                <a:cubicBezTo>
                  <a:pt x="0" y="6912"/>
                  <a:pt x="0" y="6912"/>
                  <a:pt x="0" y="6912"/>
                </a:cubicBezTo>
                <a:cubicBezTo>
                  <a:pt x="0" y="7776"/>
                  <a:pt x="592" y="8352"/>
                  <a:pt x="1184" y="8640"/>
                </a:cubicBezTo>
                <a:cubicBezTo>
                  <a:pt x="1184" y="18720"/>
                  <a:pt x="1184" y="18720"/>
                  <a:pt x="1184" y="18720"/>
                </a:cubicBezTo>
                <a:cubicBezTo>
                  <a:pt x="592" y="18720"/>
                  <a:pt x="0" y="19296"/>
                  <a:pt x="0" y="19872"/>
                </a:cubicBezTo>
                <a:cubicBezTo>
                  <a:pt x="0" y="20448"/>
                  <a:pt x="0" y="20448"/>
                  <a:pt x="0" y="20448"/>
                </a:cubicBezTo>
                <a:cubicBezTo>
                  <a:pt x="0" y="21024"/>
                  <a:pt x="592" y="21600"/>
                  <a:pt x="1479" y="21600"/>
                </a:cubicBezTo>
                <a:cubicBezTo>
                  <a:pt x="20416" y="21600"/>
                  <a:pt x="20416" y="21600"/>
                  <a:pt x="20416" y="21600"/>
                </a:cubicBezTo>
                <a:cubicBezTo>
                  <a:pt x="21008" y="21600"/>
                  <a:pt x="21600" y="21024"/>
                  <a:pt x="21600" y="20448"/>
                </a:cubicBezTo>
                <a:cubicBezTo>
                  <a:pt x="21600" y="19872"/>
                  <a:pt x="21600" y="19872"/>
                  <a:pt x="21600" y="19872"/>
                </a:cubicBezTo>
                <a:cubicBezTo>
                  <a:pt x="21600" y="19296"/>
                  <a:pt x="21008" y="18720"/>
                  <a:pt x="20416" y="18720"/>
                </a:cubicBezTo>
                <a:close/>
                <a:moveTo>
                  <a:pt x="888" y="1728"/>
                </a:moveTo>
                <a:cubicBezTo>
                  <a:pt x="888" y="1152"/>
                  <a:pt x="1184" y="864"/>
                  <a:pt x="1775" y="864"/>
                </a:cubicBezTo>
                <a:cubicBezTo>
                  <a:pt x="19825" y="864"/>
                  <a:pt x="19825" y="864"/>
                  <a:pt x="19825" y="864"/>
                </a:cubicBezTo>
                <a:cubicBezTo>
                  <a:pt x="20416" y="864"/>
                  <a:pt x="20712" y="1152"/>
                  <a:pt x="20712" y="1728"/>
                </a:cubicBezTo>
                <a:cubicBezTo>
                  <a:pt x="20712" y="2304"/>
                  <a:pt x="20712" y="2304"/>
                  <a:pt x="20712" y="2304"/>
                </a:cubicBezTo>
                <a:cubicBezTo>
                  <a:pt x="20712" y="2592"/>
                  <a:pt x="20416" y="2880"/>
                  <a:pt x="19825" y="2880"/>
                </a:cubicBezTo>
                <a:cubicBezTo>
                  <a:pt x="1775" y="2880"/>
                  <a:pt x="1775" y="2880"/>
                  <a:pt x="1775" y="2880"/>
                </a:cubicBezTo>
                <a:cubicBezTo>
                  <a:pt x="1184" y="2880"/>
                  <a:pt x="888" y="2592"/>
                  <a:pt x="888" y="2304"/>
                </a:cubicBezTo>
                <a:lnTo>
                  <a:pt x="888" y="1728"/>
                </a:lnTo>
                <a:close/>
                <a:moveTo>
                  <a:pt x="2071" y="10944"/>
                </a:moveTo>
                <a:cubicBezTo>
                  <a:pt x="2367" y="11232"/>
                  <a:pt x="2959" y="11232"/>
                  <a:pt x="3255" y="11232"/>
                </a:cubicBezTo>
                <a:cubicBezTo>
                  <a:pt x="3551" y="11232"/>
                  <a:pt x="3551" y="11232"/>
                  <a:pt x="3551" y="11232"/>
                </a:cubicBezTo>
                <a:cubicBezTo>
                  <a:pt x="4142" y="11232"/>
                  <a:pt x="4734" y="10944"/>
                  <a:pt x="5030" y="10656"/>
                </a:cubicBezTo>
                <a:cubicBezTo>
                  <a:pt x="5326" y="10944"/>
                  <a:pt x="5622" y="11232"/>
                  <a:pt x="6214" y="11232"/>
                </a:cubicBezTo>
                <a:cubicBezTo>
                  <a:pt x="6510" y="11232"/>
                  <a:pt x="6510" y="11232"/>
                  <a:pt x="6510" y="11232"/>
                </a:cubicBezTo>
                <a:cubicBezTo>
                  <a:pt x="7101" y="11232"/>
                  <a:pt x="7693" y="10944"/>
                  <a:pt x="7989" y="10656"/>
                </a:cubicBezTo>
                <a:cubicBezTo>
                  <a:pt x="8285" y="10944"/>
                  <a:pt x="8581" y="11232"/>
                  <a:pt x="9173" y="11232"/>
                </a:cubicBezTo>
                <a:cubicBezTo>
                  <a:pt x="9468" y="11232"/>
                  <a:pt x="9468" y="11232"/>
                  <a:pt x="9468" y="11232"/>
                </a:cubicBezTo>
                <a:cubicBezTo>
                  <a:pt x="10060" y="11232"/>
                  <a:pt x="10652" y="10944"/>
                  <a:pt x="10948" y="10656"/>
                </a:cubicBezTo>
                <a:cubicBezTo>
                  <a:pt x="11244" y="10944"/>
                  <a:pt x="11540" y="11232"/>
                  <a:pt x="12132" y="11232"/>
                </a:cubicBezTo>
                <a:cubicBezTo>
                  <a:pt x="12427" y="11232"/>
                  <a:pt x="12427" y="11232"/>
                  <a:pt x="12427" y="11232"/>
                </a:cubicBezTo>
                <a:cubicBezTo>
                  <a:pt x="13019" y="11232"/>
                  <a:pt x="13611" y="10944"/>
                  <a:pt x="13907" y="10656"/>
                </a:cubicBezTo>
                <a:cubicBezTo>
                  <a:pt x="14203" y="10944"/>
                  <a:pt x="14499" y="11232"/>
                  <a:pt x="15090" y="11232"/>
                </a:cubicBezTo>
                <a:cubicBezTo>
                  <a:pt x="15386" y="11232"/>
                  <a:pt x="15386" y="11232"/>
                  <a:pt x="15386" y="11232"/>
                </a:cubicBezTo>
                <a:cubicBezTo>
                  <a:pt x="15978" y="11232"/>
                  <a:pt x="16570" y="10944"/>
                  <a:pt x="16866" y="10656"/>
                </a:cubicBezTo>
                <a:cubicBezTo>
                  <a:pt x="17162" y="10944"/>
                  <a:pt x="17458" y="11232"/>
                  <a:pt x="18049" y="11232"/>
                </a:cubicBezTo>
                <a:cubicBezTo>
                  <a:pt x="18345" y="11232"/>
                  <a:pt x="18345" y="11232"/>
                  <a:pt x="18345" y="11232"/>
                </a:cubicBezTo>
                <a:cubicBezTo>
                  <a:pt x="18937" y="11232"/>
                  <a:pt x="19233" y="11232"/>
                  <a:pt x="19529" y="10944"/>
                </a:cubicBezTo>
                <a:cubicBezTo>
                  <a:pt x="19529" y="19008"/>
                  <a:pt x="19529" y="19008"/>
                  <a:pt x="19529" y="19008"/>
                </a:cubicBezTo>
                <a:cubicBezTo>
                  <a:pt x="8581" y="19008"/>
                  <a:pt x="8581" y="19008"/>
                  <a:pt x="8581" y="19008"/>
                </a:cubicBezTo>
                <a:cubicBezTo>
                  <a:pt x="8581" y="12960"/>
                  <a:pt x="8581" y="12960"/>
                  <a:pt x="8581" y="12960"/>
                </a:cubicBezTo>
                <a:cubicBezTo>
                  <a:pt x="8581" y="12672"/>
                  <a:pt x="8581" y="12672"/>
                  <a:pt x="8285" y="12672"/>
                </a:cubicBezTo>
                <a:cubicBezTo>
                  <a:pt x="3847" y="12672"/>
                  <a:pt x="3847" y="12672"/>
                  <a:pt x="3847" y="12672"/>
                </a:cubicBezTo>
                <a:cubicBezTo>
                  <a:pt x="3551" y="12672"/>
                  <a:pt x="3551" y="12672"/>
                  <a:pt x="3551" y="12960"/>
                </a:cubicBezTo>
                <a:cubicBezTo>
                  <a:pt x="3551" y="19008"/>
                  <a:pt x="3551" y="19008"/>
                  <a:pt x="3551" y="19008"/>
                </a:cubicBezTo>
                <a:cubicBezTo>
                  <a:pt x="2071" y="19008"/>
                  <a:pt x="2071" y="19008"/>
                  <a:pt x="2071" y="19008"/>
                </a:cubicBezTo>
                <a:lnTo>
                  <a:pt x="2071" y="10944"/>
                </a:lnTo>
                <a:close/>
                <a:moveTo>
                  <a:pt x="4142" y="13248"/>
                </a:moveTo>
                <a:cubicBezTo>
                  <a:pt x="7989" y="13248"/>
                  <a:pt x="7989" y="13248"/>
                  <a:pt x="7989" y="13248"/>
                </a:cubicBezTo>
                <a:cubicBezTo>
                  <a:pt x="7989" y="19008"/>
                  <a:pt x="7989" y="19008"/>
                  <a:pt x="7989" y="19008"/>
                </a:cubicBezTo>
                <a:cubicBezTo>
                  <a:pt x="4142" y="19008"/>
                  <a:pt x="4142" y="19008"/>
                  <a:pt x="4142" y="19008"/>
                </a:cubicBezTo>
                <a:lnTo>
                  <a:pt x="4142" y="13248"/>
                </a:lnTo>
                <a:close/>
                <a:moveTo>
                  <a:pt x="19529" y="8352"/>
                </a:moveTo>
                <a:cubicBezTo>
                  <a:pt x="19529" y="9792"/>
                  <a:pt x="19529" y="9792"/>
                  <a:pt x="19529" y="9792"/>
                </a:cubicBezTo>
                <a:cubicBezTo>
                  <a:pt x="19529" y="10368"/>
                  <a:pt x="18937" y="10656"/>
                  <a:pt x="18345" y="10656"/>
                </a:cubicBezTo>
                <a:cubicBezTo>
                  <a:pt x="18049" y="10656"/>
                  <a:pt x="18049" y="10656"/>
                  <a:pt x="18049" y="10656"/>
                </a:cubicBezTo>
                <a:cubicBezTo>
                  <a:pt x="17458" y="10656"/>
                  <a:pt x="17162" y="10368"/>
                  <a:pt x="17162" y="9792"/>
                </a:cubicBezTo>
                <a:cubicBezTo>
                  <a:pt x="17162" y="8352"/>
                  <a:pt x="17162" y="8352"/>
                  <a:pt x="17162" y="8352"/>
                </a:cubicBezTo>
                <a:cubicBezTo>
                  <a:pt x="19529" y="8352"/>
                  <a:pt x="19529" y="8352"/>
                  <a:pt x="19529" y="8352"/>
                </a:cubicBezTo>
                <a:close/>
                <a:moveTo>
                  <a:pt x="16570" y="9792"/>
                </a:moveTo>
                <a:cubicBezTo>
                  <a:pt x="16570" y="10368"/>
                  <a:pt x="15978" y="10656"/>
                  <a:pt x="15386" y="10656"/>
                </a:cubicBezTo>
                <a:cubicBezTo>
                  <a:pt x="15090" y="10656"/>
                  <a:pt x="15090" y="10656"/>
                  <a:pt x="15090" y="10656"/>
                </a:cubicBezTo>
                <a:cubicBezTo>
                  <a:pt x="14499" y="10656"/>
                  <a:pt x="14203" y="10368"/>
                  <a:pt x="14203" y="9792"/>
                </a:cubicBezTo>
                <a:cubicBezTo>
                  <a:pt x="14203" y="8352"/>
                  <a:pt x="14203" y="8352"/>
                  <a:pt x="14203" y="8352"/>
                </a:cubicBezTo>
                <a:cubicBezTo>
                  <a:pt x="16570" y="8352"/>
                  <a:pt x="16570" y="8352"/>
                  <a:pt x="16570" y="8352"/>
                </a:cubicBezTo>
                <a:lnTo>
                  <a:pt x="16570" y="9792"/>
                </a:lnTo>
                <a:close/>
                <a:moveTo>
                  <a:pt x="13611" y="9792"/>
                </a:moveTo>
                <a:cubicBezTo>
                  <a:pt x="13611" y="10368"/>
                  <a:pt x="13019" y="10656"/>
                  <a:pt x="12427" y="10656"/>
                </a:cubicBezTo>
                <a:cubicBezTo>
                  <a:pt x="12132" y="10656"/>
                  <a:pt x="12132" y="10656"/>
                  <a:pt x="12132" y="10656"/>
                </a:cubicBezTo>
                <a:cubicBezTo>
                  <a:pt x="11540" y="10656"/>
                  <a:pt x="11244" y="10368"/>
                  <a:pt x="11244" y="9792"/>
                </a:cubicBezTo>
                <a:cubicBezTo>
                  <a:pt x="11244" y="8352"/>
                  <a:pt x="11244" y="8352"/>
                  <a:pt x="11244" y="8352"/>
                </a:cubicBezTo>
                <a:cubicBezTo>
                  <a:pt x="13611" y="8352"/>
                  <a:pt x="13611" y="8352"/>
                  <a:pt x="13611" y="8352"/>
                </a:cubicBezTo>
                <a:lnTo>
                  <a:pt x="13611" y="9792"/>
                </a:lnTo>
                <a:close/>
                <a:moveTo>
                  <a:pt x="10652" y="9792"/>
                </a:moveTo>
                <a:cubicBezTo>
                  <a:pt x="10652" y="10368"/>
                  <a:pt x="10060" y="10656"/>
                  <a:pt x="9468" y="10656"/>
                </a:cubicBezTo>
                <a:cubicBezTo>
                  <a:pt x="9173" y="10656"/>
                  <a:pt x="9173" y="10656"/>
                  <a:pt x="9173" y="10656"/>
                </a:cubicBezTo>
                <a:cubicBezTo>
                  <a:pt x="8581" y="10656"/>
                  <a:pt x="8285" y="10368"/>
                  <a:pt x="8285" y="9792"/>
                </a:cubicBezTo>
                <a:cubicBezTo>
                  <a:pt x="8285" y="8352"/>
                  <a:pt x="8285" y="8352"/>
                  <a:pt x="8285" y="8352"/>
                </a:cubicBezTo>
                <a:cubicBezTo>
                  <a:pt x="10652" y="8352"/>
                  <a:pt x="10652" y="8352"/>
                  <a:pt x="10652" y="8352"/>
                </a:cubicBezTo>
                <a:lnTo>
                  <a:pt x="10652" y="9792"/>
                </a:lnTo>
                <a:close/>
                <a:moveTo>
                  <a:pt x="7693" y="9792"/>
                </a:moveTo>
                <a:cubicBezTo>
                  <a:pt x="7693" y="10368"/>
                  <a:pt x="7101" y="10656"/>
                  <a:pt x="6510" y="10656"/>
                </a:cubicBezTo>
                <a:cubicBezTo>
                  <a:pt x="6214" y="10656"/>
                  <a:pt x="6214" y="10656"/>
                  <a:pt x="6214" y="10656"/>
                </a:cubicBezTo>
                <a:cubicBezTo>
                  <a:pt x="5622" y="10656"/>
                  <a:pt x="5326" y="10368"/>
                  <a:pt x="5326" y="9792"/>
                </a:cubicBezTo>
                <a:cubicBezTo>
                  <a:pt x="5326" y="8352"/>
                  <a:pt x="5326" y="8352"/>
                  <a:pt x="5326" y="8352"/>
                </a:cubicBezTo>
                <a:cubicBezTo>
                  <a:pt x="7693" y="8352"/>
                  <a:pt x="7693" y="8352"/>
                  <a:pt x="7693" y="8352"/>
                </a:cubicBezTo>
                <a:lnTo>
                  <a:pt x="7693" y="9792"/>
                </a:lnTo>
                <a:close/>
                <a:moveTo>
                  <a:pt x="4734" y="9792"/>
                </a:moveTo>
                <a:cubicBezTo>
                  <a:pt x="4734" y="10368"/>
                  <a:pt x="4142" y="10656"/>
                  <a:pt x="3551" y="10656"/>
                </a:cubicBezTo>
                <a:cubicBezTo>
                  <a:pt x="3255" y="10656"/>
                  <a:pt x="3255" y="10656"/>
                  <a:pt x="3255" y="10656"/>
                </a:cubicBezTo>
                <a:cubicBezTo>
                  <a:pt x="2663" y="10656"/>
                  <a:pt x="2071" y="10368"/>
                  <a:pt x="2071" y="9792"/>
                </a:cubicBezTo>
                <a:cubicBezTo>
                  <a:pt x="2071" y="8352"/>
                  <a:pt x="2071" y="8352"/>
                  <a:pt x="2071" y="8352"/>
                </a:cubicBezTo>
                <a:cubicBezTo>
                  <a:pt x="4734" y="8352"/>
                  <a:pt x="4734" y="8352"/>
                  <a:pt x="4734" y="8352"/>
                </a:cubicBezTo>
                <a:lnTo>
                  <a:pt x="4734" y="9792"/>
                </a:lnTo>
                <a:close/>
                <a:moveTo>
                  <a:pt x="20712" y="6912"/>
                </a:moveTo>
                <a:cubicBezTo>
                  <a:pt x="20712" y="7488"/>
                  <a:pt x="20416" y="7776"/>
                  <a:pt x="19825" y="7776"/>
                </a:cubicBezTo>
                <a:cubicBezTo>
                  <a:pt x="1775" y="7776"/>
                  <a:pt x="1775" y="7776"/>
                  <a:pt x="1775" y="7776"/>
                </a:cubicBezTo>
                <a:cubicBezTo>
                  <a:pt x="1184" y="7776"/>
                  <a:pt x="888" y="7488"/>
                  <a:pt x="888" y="6912"/>
                </a:cubicBezTo>
                <a:cubicBezTo>
                  <a:pt x="888" y="4032"/>
                  <a:pt x="888" y="4032"/>
                  <a:pt x="888" y="4032"/>
                </a:cubicBezTo>
                <a:cubicBezTo>
                  <a:pt x="888" y="3744"/>
                  <a:pt x="1184" y="3456"/>
                  <a:pt x="1775" y="3456"/>
                </a:cubicBezTo>
                <a:cubicBezTo>
                  <a:pt x="19825" y="3456"/>
                  <a:pt x="19825" y="3456"/>
                  <a:pt x="19825" y="3456"/>
                </a:cubicBezTo>
                <a:cubicBezTo>
                  <a:pt x="20416" y="3456"/>
                  <a:pt x="20712" y="3744"/>
                  <a:pt x="20712" y="4032"/>
                </a:cubicBezTo>
                <a:lnTo>
                  <a:pt x="20712" y="6912"/>
                </a:lnTo>
                <a:close/>
                <a:moveTo>
                  <a:pt x="888" y="19872"/>
                </a:moveTo>
                <a:cubicBezTo>
                  <a:pt x="888" y="19584"/>
                  <a:pt x="1184" y="19584"/>
                  <a:pt x="1479" y="19584"/>
                </a:cubicBezTo>
                <a:cubicBezTo>
                  <a:pt x="3847" y="19584"/>
                  <a:pt x="3847" y="19584"/>
                  <a:pt x="3847" y="19584"/>
                </a:cubicBezTo>
                <a:cubicBezTo>
                  <a:pt x="3847" y="19584"/>
                  <a:pt x="3847" y="19584"/>
                  <a:pt x="3847" y="19584"/>
                </a:cubicBezTo>
                <a:cubicBezTo>
                  <a:pt x="8285" y="19584"/>
                  <a:pt x="8285" y="19584"/>
                  <a:pt x="8285" y="19584"/>
                </a:cubicBezTo>
                <a:cubicBezTo>
                  <a:pt x="8285" y="19584"/>
                  <a:pt x="8285" y="19584"/>
                  <a:pt x="8581" y="19584"/>
                </a:cubicBezTo>
                <a:cubicBezTo>
                  <a:pt x="20416" y="19584"/>
                  <a:pt x="20416" y="19584"/>
                  <a:pt x="20416" y="19584"/>
                </a:cubicBezTo>
                <a:cubicBezTo>
                  <a:pt x="20416" y="19584"/>
                  <a:pt x="20712" y="19584"/>
                  <a:pt x="20712" y="19872"/>
                </a:cubicBezTo>
                <a:cubicBezTo>
                  <a:pt x="20712" y="20448"/>
                  <a:pt x="20712" y="20448"/>
                  <a:pt x="20712" y="20448"/>
                </a:cubicBezTo>
                <a:cubicBezTo>
                  <a:pt x="20712" y="20736"/>
                  <a:pt x="20416" y="20736"/>
                  <a:pt x="20416" y="20736"/>
                </a:cubicBezTo>
                <a:cubicBezTo>
                  <a:pt x="1479" y="20736"/>
                  <a:pt x="1479" y="20736"/>
                  <a:pt x="1479" y="20736"/>
                </a:cubicBezTo>
                <a:cubicBezTo>
                  <a:pt x="1184" y="20736"/>
                  <a:pt x="888" y="20736"/>
                  <a:pt x="888" y="20448"/>
                </a:cubicBezTo>
                <a:lnTo>
                  <a:pt x="888" y="1987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8" name="Shape">
            <a:extLst>
              <a:ext uri="{FF2B5EF4-FFF2-40B4-BE49-F238E27FC236}">
                <a16:creationId xmlns:a16="http://schemas.microsoft.com/office/drawing/2014/main" id="{491903CF-88E7-49CC-B810-71DB562F53B8}"/>
              </a:ext>
            </a:extLst>
          </p:cNvPr>
          <p:cNvSpPr/>
          <p:nvPr/>
        </p:nvSpPr>
        <p:spPr>
          <a:xfrm>
            <a:off x="8912824" y="4026248"/>
            <a:ext cx="270170" cy="3228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864"/>
                </a:moveTo>
                <a:cubicBezTo>
                  <a:pt x="21600" y="288"/>
                  <a:pt x="21600" y="288"/>
                  <a:pt x="21600" y="288"/>
                </a:cubicBezTo>
                <a:cubicBezTo>
                  <a:pt x="21600" y="288"/>
                  <a:pt x="21600" y="0"/>
                  <a:pt x="21268" y="0"/>
                </a:cubicBezTo>
                <a:cubicBezTo>
                  <a:pt x="332" y="0"/>
                  <a:pt x="332" y="0"/>
                  <a:pt x="332" y="0"/>
                </a:cubicBezTo>
                <a:cubicBezTo>
                  <a:pt x="332" y="0"/>
                  <a:pt x="0" y="288"/>
                  <a:pt x="0" y="288"/>
                </a:cubicBezTo>
                <a:cubicBezTo>
                  <a:pt x="0" y="864"/>
                  <a:pt x="0" y="864"/>
                  <a:pt x="0" y="864"/>
                </a:cubicBezTo>
                <a:cubicBezTo>
                  <a:pt x="0" y="1152"/>
                  <a:pt x="332" y="1152"/>
                  <a:pt x="332" y="1152"/>
                </a:cubicBezTo>
                <a:cubicBezTo>
                  <a:pt x="332" y="13824"/>
                  <a:pt x="332" y="13824"/>
                  <a:pt x="332" y="13824"/>
                </a:cubicBezTo>
                <a:cubicBezTo>
                  <a:pt x="332" y="14112"/>
                  <a:pt x="0" y="14112"/>
                  <a:pt x="0" y="14112"/>
                </a:cubicBezTo>
                <a:cubicBezTo>
                  <a:pt x="0" y="14976"/>
                  <a:pt x="0" y="14976"/>
                  <a:pt x="0" y="14976"/>
                </a:cubicBezTo>
                <a:cubicBezTo>
                  <a:pt x="0" y="14976"/>
                  <a:pt x="332" y="15264"/>
                  <a:pt x="332" y="15264"/>
                </a:cubicBezTo>
                <a:cubicBezTo>
                  <a:pt x="8640" y="15264"/>
                  <a:pt x="8640" y="15264"/>
                  <a:pt x="8640" y="15264"/>
                </a:cubicBezTo>
                <a:cubicBezTo>
                  <a:pt x="5317" y="21024"/>
                  <a:pt x="5317" y="21024"/>
                  <a:pt x="5317" y="21024"/>
                </a:cubicBezTo>
                <a:cubicBezTo>
                  <a:pt x="5317" y="21312"/>
                  <a:pt x="5317" y="21600"/>
                  <a:pt x="5649" y="21600"/>
                </a:cubicBezTo>
                <a:cubicBezTo>
                  <a:pt x="5649" y="21600"/>
                  <a:pt x="5982" y="21600"/>
                  <a:pt x="5982" y="21600"/>
                </a:cubicBezTo>
                <a:cubicBezTo>
                  <a:pt x="5982" y="21600"/>
                  <a:pt x="6314" y="21600"/>
                  <a:pt x="6314" y="21312"/>
                </a:cubicBezTo>
                <a:cubicBezTo>
                  <a:pt x="9637" y="15264"/>
                  <a:pt x="9637" y="15264"/>
                  <a:pt x="9637" y="15264"/>
                </a:cubicBezTo>
                <a:cubicBezTo>
                  <a:pt x="12295" y="15264"/>
                  <a:pt x="12295" y="15264"/>
                  <a:pt x="12295" y="15264"/>
                </a:cubicBezTo>
                <a:cubicBezTo>
                  <a:pt x="15286" y="21312"/>
                  <a:pt x="15286" y="21312"/>
                  <a:pt x="15286" y="21312"/>
                </a:cubicBezTo>
                <a:cubicBezTo>
                  <a:pt x="15618" y="21600"/>
                  <a:pt x="15618" y="21600"/>
                  <a:pt x="15951" y="21600"/>
                </a:cubicBezTo>
                <a:cubicBezTo>
                  <a:pt x="15951" y="21600"/>
                  <a:pt x="15951" y="21600"/>
                  <a:pt x="15951" y="21600"/>
                </a:cubicBezTo>
                <a:cubicBezTo>
                  <a:pt x="16283" y="21600"/>
                  <a:pt x="16615" y="21312"/>
                  <a:pt x="16283" y="21024"/>
                </a:cubicBezTo>
                <a:cubicBezTo>
                  <a:pt x="13292" y="15264"/>
                  <a:pt x="13292" y="15264"/>
                  <a:pt x="13292" y="15264"/>
                </a:cubicBezTo>
                <a:cubicBezTo>
                  <a:pt x="21268" y="15264"/>
                  <a:pt x="21268" y="15264"/>
                  <a:pt x="21268" y="15264"/>
                </a:cubicBezTo>
                <a:cubicBezTo>
                  <a:pt x="21600" y="15264"/>
                  <a:pt x="21600" y="14976"/>
                  <a:pt x="21600" y="14976"/>
                </a:cubicBezTo>
                <a:cubicBezTo>
                  <a:pt x="21600" y="14112"/>
                  <a:pt x="21600" y="14112"/>
                  <a:pt x="21600" y="14112"/>
                </a:cubicBezTo>
                <a:cubicBezTo>
                  <a:pt x="21600" y="14112"/>
                  <a:pt x="21600" y="14112"/>
                  <a:pt x="21600" y="13824"/>
                </a:cubicBezTo>
                <a:cubicBezTo>
                  <a:pt x="21600" y="1152"/>
                  <a:pt x="21600" y="1152"/>
                  <a:pt x="21600" y="1152"/>
                </a:cubicBezTo>
                <a:cubicBezTo>
                  <a:pt x="21600" y="1152"/>
                  <a:pt x="21600" y="1152"/>
                  <a:pt x="21600" y="864"/>
                </a:cubicBezTo>
                <a:close/>
                <a:moveTo>
                  <a:pt x="20603" y="13824"/>
                </a:moveTo>
                <a:cubicBezTo>
                  <a:pt x="1329" y="13824"/>
                  <a:pt x="1329" y="13824"/>
                  <a:pt x="1329" y="13824"/>
                </a:cubicBezTo>
                <a:cubicBezTo>
                  <a:pt x="1329" y="1440"/>
                  <a:pt x="1329" y="1440"/>
                  <a:pt x="1329" y="1440"/>
                </a:cubicBezTo>
                <a:cubicBezTo>
                  <a:pt x="20603" y="1440"/>
                  <a:pt x="20603" y="1440"/>
                  <a:pt x="20603" y="1440"/>
                </a:cubicBezTo>
                <a:lnTo>
                  <a:pt x="20603" y="13824"/>
                </a:lnTo>
                <a:close/>
                <a:moveTo>
                  <a:pt x="15286" y="12096"/>
                </a:moveTo>
                <a:cubicBezTo>
                  <a:pt x="15286" y="3744"/>
                  <a:pt x="15286" y="3744"/>
                  <a:pt x="15286" y="3744"/>
                </a:cubicBezTo>
                <a:cubicBezTo>
                  <a:pt x="15286" y="3744"/>
                  <a:pt x="15286" y="3456"/>
                  <a:pt x="15286" y="3456"/>
                </a:cubicBezTo>
                <a:cubicBezTo>
                  <a:pt x="18609" y="3456"/>
                  <a:pt x="18609" y="3456"/>
                  <a:pt x="18609" y="3456"/>
                </a:cubicBezTo>
                <a:cubicBezTo>
                  <a:pt x="18609" y="3456"/>
                  <a:pt x="18609" y="3744"/>
                  <a:pt x="18609" y="3744"/>
                </a:cubicBezTo>
                <a:cubicBezTo>
                  <a:pt x="18609" y="12096"/>
                  <a:pt x="18609" y="12096"/>
                  <a:pt x="18609" y="12096"/>
                </a:cubicBezTo>
                <a:cubicBezTo>
                  <a:pt x="18609" y="12096"/>
                  <a:pt x="18609" y="12096"/>
                  <a:pt x="18609" y="12096"/>
                </a:cubicBezTo>
                <a:cubicBezTo>
                  <a:pt x="15286" y="12096"/>
                  <a:pt x="15286" y="12096"/>
                  <a:pt x="15286" y="12096"/>
                </a:cubicBezTo>
                <a:cubicBezTo>
                  <a:pt x="15286" y="12096"/>
                  <a:pt x="15286" y="12096"/>
                  <a:pt x="15286" y="12096"/>
                </a:cubicBezTo>
                <a:close/>
                <a:moveTo>
                  <a:pt x="8972" y="12096"/>
                </a:moveTo>
                <a:cubicBezTo>
                  <a:pt x="8972" y="6048"/>
                  <a:pt x="8972" y="6048"/>
                  <a:pt x="8972" y="6048"/>
                </a:cubicBezTo>
                <a:cubicBezTo>
                  <a:pt x="8972" y="5760"/>
                  <a:pt x="9305" y="5760"/>
                  <a:pt x="9305" y="5760"/>
                </a:cubicBezTo>
                <a:cubicBezTo>
                  <a:pt x="12628" y="5760"/>
                  <a:pt x="12628" y="5760"/>
                  <a:pt x="12628" y="5760"/>
                </a:cubicBezTo>
                <a:cubicBezTo>
                  <a:pt x="12628" y="5760"/>
                  <a:pt x="12628" y="5760"/>
                  <a:pt x="12628" y="6048"/>
                </a:cubicBezTo>
                <a:cubicBezTo>
                  <a:pt x="12628" y="12096"/>
                  <a:pt x="12628" y="12096"/>
                  <a:pt x="12628" y="12096"/>
                </a:cubicBezTo>
                <a:cubicBezTo>
                  <a:pt x="12628" y="12096"/>
                  <a:pt x="12628" y="12096"/>
                  <a:pt x="12628" y="12096"/>
                </a:cubicBezTo>
                <a:cubicBezTo>
                  <a:pt x="9305" y="12096"/>
                  <a:pt x="9305" y="12096"/>
                  <a:pt x="9305" y="12096"/>
                </a:cubicBezTo>
                <a:cubicBezTo>
                  <a:pt x="9305" y="12096"/>
                  <a:pt x="8972" y="12096"/>
                  <a:pt x="8972" y="12096"/>
                </a:cubicBezTo>
                <a:close/>
                <a:moveTo>
                  <a:pt x="2991" y="12096"/>
                </a:moveTo>
                <a:cubicBezTo>
                  <a:pt x="2991" y="8064"/>
                  <a:pt x="2991" y="8064"/>
                  <a:pt x="2991" y="8064"/>
                </a:cubicBezTo>
                <a:cubicBezTo>
                  <a:pt x="2991" y="8064"/>
                  <a:pt x="2991" y="8064"/>
                  <a:pt x="3323" y="8064"/>
                </a:cubicBezTo>
                <a:cubicBezTo>
                  <a:pt x="6646" y="8064"/>
                  <a:pt x="6646" y="8064"/>
                  <a:pt x="6646" y="8064"/>
                </a:cubicBezTo>
                <a:cubicBezTo>
                  <a:pt x="6646" y="8064"/>
                  <a:pt x="6646" y="8064"/>
                  <a:pt x="6646" y="8064"/>
                </a:cubicBezTo>
                <a:cubicBezTo>
                  <a:pt x="6646" y="12096"/>
                  <a:pt x="6646" y="12096"/>
                  <a:pt x="6646" y="12096"/>
                </a:cubicBezTo>
                <a:cubicBezTo>
                  <a:pt x="6646" y="12096"/>
                  <a:pt x="6646" y="12096"/>
                  <a:pt x="6646" y="12096"/>
                </a:cubicBezTo>
                <a:cubicBezTo>
                  <a:pt x="3323" y="12096"/>
                  <a:pt x="3323" y="12096"/>
                  <a:pt x="3323" y="12096"/>
                </a:cubicBezTo>
                <a:cubicBezTo>
                  <a:pt x="2991" y="12096"/>
                  <a:pt x="2991" y="12096"/>
                  <a:pt x="2991" y="1209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59" name="Shape">
            <a:extLst>
              <a:ext uri="{FF2B5EF4-FFF2-40B4-BE49-F238E27FC236}">
                <a16:creationId xmlns:a16="http://schemas.microsoft.com/office/drawing/2014/main" id="{DDD98D27-366A-4B31-9A7A-0F72C79FC6A4}"/>
              </a:ext>
            </a:extLst>
          </p:cNvPr>
          <p:cNvSpPr/>
          <p:nvPr/>
        </p:nvSpPr>
        <p:spPr>
          <a:xfrm>
            <a:off x="9639658" y="4039534"/>
            <a:ext cx="311233" cy="2280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8" h="21600" extrusionOk="0">
                <a:moveTo>
                  <a:pt x="20952" y="0"/>
                </a:moveTo>
                <a:cubicBezTo>
                  <a:pt x="17784" y="0"/>
                  <a:pt x="17784" y="0"/>
                  <a:pt x="17784" y="0"/>
                </a:cubicBezTo>
                <a:cubicBezTo>
                  <a:pt x="16920" y="0"/>
                  <a:pt x="16344" y="815"/>
                  <a:pt x="16056" y="2038"/>
                </a:cubicBezTo>
                <a:cubicBezTo>
                  <a:pt x="15480" y="4483"/>
                  <a:pt x="15480" y="4483"/>
                  <a:pt x="15480" y="4483"/>
                </a:cubicBezTo>
                <a:cubicBezTo>
                  <a:pt x="1080" y="4483"/>
                  <a:pt x="1080" y="4483"/>
                  <a:pt x="1080" y="4483"/>
                </a:cubicBezTo>
                <a:cubicBezTo>
                  <a:pt x="792" y="4483"/>
                  <a:pt x="504" y="4483"/>
                  <a:pt x="216" y="4891"/>
                </a:cubicBezTo>
                <a:cubicBezTo>
                  <a:pt x="-72" y="5298"/>
                  <a:pt x="-72" y="6113"/>
                  <a:pt x="216" y="6521"/>
                </a:cubicBezTo>
                <a:cubicBezTo>
                  <a:pt x="1944" y="13042"/>
                  <a:pt x="1944" y="13042"/>
                  <a:pt x="1944" y="13042"/>
                </a:cubicBezTo>
                <a:cubicBezTo>
                  <a:pt x="2232" y="13449"/>
                  <a:pt x="2232" y="13857"/>
                  <a:pt x="2520" y="13857"/>
                </a:cubicBezTo>
                <a:cubicBezTo>
                  <a:pt x="2520" y="13857"/>
                  <a:pt x="2232" y="14264"/>
                  <a:pt x="2232" y="14264"/>
                </a:cubicBezTo>
                <a:cubicBezTo>
                  <a:pt x="2232" y="15894"/>
                  <a:pt x="2232" y="15894"/>
                  <a:pt x="2232" y="15894"/>
                </a:cubicBezTo>
                <a:cubicBezTo>
                  <a:pt x="2232" y="17117"/>
                  <a:pt x="3096" y="17932"/>
                  <a:pt x="3960" y="17932"/>
                </a:cubicBezTo>
                <a:cubicBezTo>
                  <a:pt x="13752" y="17932"/>
                  <a:pt x="13752" y="17932"/>
                  <a:pt x="13752" y="17932"/>
                </a:cubicBezTo>
                <a:cubicBezTo>
                  <a:pt x="14040" y="17932"/>
                  <a:pt x="14328" y="17932"/>
                  <a:pt x="14328" y="17525"/>
                </a:cubicBezTo>
                <a:cubicBezTo>
                  <a:pt x="14328" y="17117"/>
                  <a:pt x="14040" y="16709"/>
                  <a:pt x="13752" y="16709"/>
                </a:cubicBezTo>
                <a:cubicBezTo>
                  <a:pt x="3960" y="16709"/>
                  <a:pt x="3960" y="16709"/>
                  <a:pt x="3960" y="16709"/>
                </a:cubicBezTo>
                <a:cubicBezTo>
                  <a:pt x="3384" y="16709"/>
                  <a:pt x="3384" y="16302"/>
                  <a:pt x="3384" y="15894"/>
                </a:cubicBezTo>
                <a:cubicBezTo>
                  <a:pt x="3384" y="14672"/>
                  <a:pt x="3384" y="14672"/>
                  <a:pt x="3384" y="14672"/>
                </a:cubicBezTo>
                <a:cubicBezTo>
                  <a:pt x="3384" y="14672"/>
                  <a:pt x="3672" y="14672"/>
                  <a:pt x="3960" y="14672"/>
                </a:cubicBezTo>
                <a:cubicBezTo>
                  <a:pt x="12888" y="14672"/>
                  <a:pt x="12888" y="14672"/>
                  <a:pt x="12888" y="14672"/>
                </a:cubicBezTo>
                <a:cubicBezTo>
                  <a:pt x="13464" y="14672"/>
                  <a:pt x="14328" y="13857"/>
                  <a:pt x="14616" y="13042"/>
                </a:cubicBezTo>
                <a:cubicBezTo>
                  <a:pt x="16056" y="5298"/>
                  <a:pt x="16056" y="5298"/>
                  <a:pt x="16056" y="5298"/>
                </a:cubicBezTo>
                <a:cubicBezTo>
                  <a:pt x="16056" y="5298"/>
                  <a:pt x="16344" y="5298"/>
                  <a:pt x="16344" y="4891"/>
                </a:cubicBezTo>
                <a:cubicBezTo>
                  <a:pt x="16920" y="2445"/>
                  <a:pt x="16920" y="2445"/>
                  <a:pt x="16920" y="2445"/>
                </a:cubicBezTo>
                <a:cubicBezTo>
                  <a:pt x="16920" y="1630"/>
                  <a:pt x="17496" y="1223"/>
                  <a:pt x="17784" y="1223"/>
                </a:cubicBezTo>
                <a:cubicBezTo>
                  <a:pt x="20952" y="1223"/>
                  <a:pt x="20952" y="1223"/>
                  <a:pt x="20952" y="1223"/>
                </a:cubicBezTo>
                <a:cubicBezTo>
                  <a:pt x="21240" y="1223"/>
                  <a:pt x="21528" y="1223"/>
                  <a:pt x="21528" y="815"/>
                </a:cubicBezTo>
                <a:cubicBezTo>
                  <a:pt x="21528" y="408"/>
                  <a:pt x="21240" y="0"/>
                  <a:pt x="20952" y="0"/>
                </a:cubicBezTo>
                <a:close/>
                <a:moveTo>
                  <a:pt x="14616" y="7743"/>
                </a:moveTo>
                <a:cubicBezTo>
                  <a:pt x="13752" y="7743"/>
                  <a:pt x="13752" y="7743"/>
                  <a:pt x="13752" y="7743"/>
                </a:cubicBezTo>
                <a:cubicBezTo>
                  <a:pt x="14040" y="5706"/>
                  <a:pt x="14040" y="5706"/>
                  <a:pt x="14040" y="5706"/>
                </a:cubicBezTo>
                <a:cubicBezTo>
                  <a:pt x="15192" y="5706"/>
                  <a:pt x="15192" y="5706"/>
                  <a:pt x="15192" y="5706"/>
                </a:cubicBezTo>
                <a:lnTo>
                  <a:pt x="14616" y="7743"/>
                </a:lnTo>
                <a:close/>
                <a:moveTo>
                  <a:pt x="14040" y="10596"/>
                </a:moveTo>
                <a:cubicBezTo>
                  <a:pt x="13176" y="10596"/>
                  <a:pt x="13176" y="10596"/>
                  <a:pt x="13176" y="10596"/>
                </a:cubicBezTo>
                <a:cubicBezTo>
                  <a:pt x="13464" y="8558"/>
                  <a:pt x="13464" y="8558"/>
                  <a:pt x="13464" y="8558"/>
                </a:cubicBezTo>
                <a:cubicBezTo>
                  <a:pt x="14616" y="8558"/>
                  <a:pt x="14616" y="8558"/>
                  <a:pt x="14616" y="8558"/>
                </a:cubicBezTo>
                <a:lnTo>
                  <a:pt x="14040" y="10596"/>
                </a:lnTo>
                <a:close/>
                <a:moveTo>
                  <a:pt x="2808" y="12634"/>
                </a:moveTo>
                <a:cubicBezTo>
                  <a:pt x="2520" y="11411"/>
                  <a:pt x="2520" y="11411"/>
                  <a:pt x="2520" y="11411"/>
                </a:cubicBezTo>
                <a:cubicBezTo>
                  <a:pt x="3384" y="11411"/>
                  <a:pt x="3384" y="11411"/>
                  <a:pt x="3384" y="11411"/>
                </a:cubicBezTo>
                <a:cubicBezTo>
                  <a:pt x="3672" y="13449"/>
                  <a:pt x="3672" y="13449"/>
                  <a:pt x="3672" y="13449"/>
                </a:cubicBezTo>
                <a:cubicBezTo>
                  <a:pt x="3384" y="13449"/>
                  <a:pt x="3096" y="13042"/>
                  <a:pt x="2808" y="12634"/>
                </a:cubicBezTo>
                <a:close/>
                <a:moveTo>
                  <a:pt x="10584" y="7743"/>
                </a:moveTo>
                <a:cubicBezTo>
                  <a:pt x="8568" y="7743"/>
                  <a:pt x="8568" y="7743"/>
                  <a:pt x="8568" y="7743"/>
                </a:cubicBezTo>
                <a:cubicBezTo>
                  <a:pt x="8568" y="5706"/>
                  <a:pt x="8568" y="5706"/>
                  <a:pt x="8568" y="5706"/>
                </a:cubicBezTo>
                <a:cubicBezTo>
                  <a:pt x="10584" y="5706"/>
                  <a:pt x="10584" y="5706"/>
                  <a:pt x="10584" y="5706"/>
                </a:cubicBezTo>
                <a:lnTo>
                  <a:pt x="10584" y="7743"/>
                </a:lnTo>
                <a:close/>
                <a:moveTo>
                  <a:pt x="11160" y="5706"/>
                </a:moveTo>
                <a:cubicBezTo>
                  <a:pt x="13464" y="5706"/>
                  <a:pt x="13464" y="5706"/>
                  <a:pt x="13464" y="5706"/>
                </a:cubicBezTo>
                <a:cubicBezTo>
                  <a:pt x="13176" y="7743"/>
                  <a:pt x="13176" y="7743"/>
                  <a:pt x="13176" y="7743"/>
                </a:cubicBezTo>
                <a:cubicBezTo>
                  <a:pt x="11160" y="7743"/>
                  <a:pt x="11160" y="7743"/>
                  <a:pt x="11160" y="7743"/>
                </a:cubicBezTo>
                <a:lnTo>
                  <a:pt x="11160" y="5706"/>
                </a:lnTo>
                <a:close/>
                <a:moveTo>
                  <a:pt x="8568" y="8558"/>
                </a:moveTo>
                <a:cubicBezTo>
                  <a:pt x="10584" y="8558"/>
                  <a:pt x="10584" y="8558"/>
                  <a:pt x="10584" y="8558"/>
                </a:cubicBezTo>
                <a:cubicBezTo>
                  <a:pt x="10296" y="10596"/>
                  <a:pt x="10296" y="10596"/>
                  <a:pt x="10296" y="10596"/>
                </a:cubicBezTo>
                <a:cubicBezTo>
                  <a:pt x="8568" y="10596"/>
                  <a:pt x="8568" y="10596"/>
                  <a:pt x="8568" y="10596"/>
                </a:cubicBezTo>
                <a:lnTo>
                  <a:pt x="8568" y="8558"/>
                </a:lnTo>
                <a:close/>
                <a:moveTo>
                  <a:pt x="7992" y="10596"/>
                </a:moveTo>
                <a:cubicBezTo>
                  <a:pt x="6264" y="10596"/>
                  <a:pt x="6264" y="10596"/>
                  <a:pt x="6264" y="10596"/>
                </a:cubicBezTo>
                <a:cubicBezTo>
                  <a:pt x="6264" y="8558"/>
                  <a:pt x="6264" y="8558"/>
                  <a:pt x="6264" y="8558"/>
                </a:cubicBezTo>
                <a:cubicBezTo>
                  <a:pt x="7992" y="8558"/>
                  <a:pt x="7992" y="8558"/>
                  <a:pt x="7992" y="8558"/>
                </a:cubicBezTo>
                <a:lnTo>
                  <a:pt x="7992" y="10596"/>
                </a:lnTo>
                <a:close/>
                <a:moveTo>
                  <a:pt x="7992" y="7743"/>
                </a:moveTo>
                <a:cubicBezTo>
                  <a:pt x="5976" y="7743"/>
                  <a:pt x="5976" y="7743"/>
                  <a:pt x="5976" y="7743"/>
                </a:cubicBezTo>
                <a:cubicBezTo>
                  <a:pt x="5976" y="5706"/>
                  <a:pt x="5976" y="5706"/>
                  <a:pt x="5976" y="5706"/>
                </a:cubicBezTo>
                <a:cubicBezTo>
                  <a:pt x="7992" y="5706"/>
                  <a:pt x="7992" y="5706"/>
                  <a:pt x="7992" y="5706"/>
                </a:cubicBezTo>
                <a:lnTo>
                  <a:pt x="7992" y="7743"/>
                </a:lnTo>
                <a:close/>
                <a:moveTo>
                  <a:pt x="5400" y="7743"/>
                </a:moveTo>
                <a:cubicBezTo>
                  <a:pt x="3672" y="7743"/>
                  <a:pt x="3672" y="7743"/>
                  <a:pt x="3672" y="7743"/>
                </a:cubicBezTo>
                <a:cubicBezTo>
                  <a:pt x="3384" y="5706"/>
                  <a:pt x="3384" y="5706"/>
                  <a:pt x="3384" y="5706"/>
                </a:cubicBezTo>
                <a:cubicBezTo>
                  <a:pt x="5400" y="5706"/>
                  <a:pt x="5400" y="5706"/>
                  <a:pt x="5400" y="5706"/>
                </a:cubicBezTo>
                <a:lnTo>
                  <a:pt x="5400" y="7743"/>
                </a:lnTo>
                <a:close/>
                <a:moveTo>
                  <a:pt x="5688" y="8558"/>
                </a:moveTo>
                <a:cubicBezTo>
                  <a:pt x="5688" y="10596"/>
                  <a:pt x="5688" y="10596"/>
                  <a:pt x="5688" y="10596"/>
                </a:cubicBezTo>
                <a:cubicBezTo>
                  <a:pt x="3960" y="10596"/>
                  <a:pt x="3960" y="10596"/>
                  <a:pt x="3960" y="10596"/>
                </a:cubicBezTo>
                <a:cubicBezTo>
                  <a:pt x="3672" y="8558"/>
                  <a:pt x="3672" y="8558"/>
                  <a:pt x="3672" y="8558"/>
                </a:cubicBezTo>
                <a:lnTo>
                  <a:pt x="5688" y="8558"/>
                </a:lnTo>
                <a:close/>
                <a:moveTo>
                  <a:pt x="3384" y="10596"/>
                </a:moveTo>
                <a:cubicBezTo>
                  <a:pt x="2232" y="10596"/>
                  <a:pt x="2232" y="10596"/>
                  <a:pt x="2232" y="10596"/>
                </a:cubicBezTo>
                <a:cubicBezTo>
                  <a:pt x="1656" y="8558"/>
                  <a:pt x="1656" y="8558"/>
                  <a:pt x="1656" y="8558"/>
                </a:cubicBezTo>
                <a:cubicBezTo>
                  <a:pt x="3096" y="8558"/>
                  <a:pt x="3096" y="8558"/>
                  <a:pt x="3096" y="8558"/>
                </a:cubicBezTo>
                <a:lnTo>
                  <a:pt x="3384" y="10596"/>
                </a:lnTo>
                <a:close/>
                <a:moveTo>
                  <a:pt x="3960" y="11411"/>
                </a:moveTo>
                <a:cubicBezTo>
                  <a:pt x="5688" y="11411"/>
                  <a:pt x="5688" y="11411"/>
                  <a:pt x="5688" y="11411"/>
                </a:cubicBezTo>
                <a:cubicBezTo>
                  <a:pt x="5976" y="13449"/>
                  <a:pt x="5976" y="13449"/>
                  <a:pt x="5976" y="13449"/>
                </a:cubicBezTo>
                <a:cubicBezTo>
                  <a:pt x="4248" y="13449"/>
                  <a:pt x="4248" y="13449"/>
                  <a:pt x="4248" y="13449"/>
                </a:cubicBezTo>
                <a:lnTo>
                  <a:pt x="3960" y="11411"/>
                </a:lnTo>
                <a:close/>
                <a:moveTo>
                  <a:pt x="6264" y="11411"/>
                </a:moveTo>
                <a:cubicBezTo>
                  <a:pt x="7992" y="11411"/>
                  <a:pt x="7992" y="11411"/>
                  <a:pt x="7992" y="11411"/>
                </a:cubicBezTo>
                <a:cubicBezTo>
                  <a:pt x="7992" y="13449"/>
                  <a:pt x="7992" y="13449"/>
                  <a:pt x="7992" y="13449"/>
                </a:cubicBezTo>
                <a:cubicBezTo>
                  <a:pt x="6552" y="13449"/>
                  <a:pt x="6552" y="13449"/>
                  <a:pt x="6552" y="13449"/>
                </a:cubicBezTo>
                <a:lnTo>
                  <a:pt x="6264" y="11411"/>
                </a:lnTo>
                <a:close/>
                <a:moveTo>
                  <a:pt x="8568" y="11411"/>
                </a:moveTo>
                <a:cubicBezTo>
                  <a:pt x="10296" y="11411"/>
                  <a:pt x="10296" y="11411"/>
                  <a:pt x="10296" y="11411"/>
                </a:cubicBezTo>
                <a:cubicBezTo>
                  <a:pt x="10008" y="13449"/>
                  <a:pt x="10008" y="13449"/>
                  <a:pt x="10008" y="13449"/>
                </a:cubicBezTo>
                <a:cubicBezTo>
                  <a:pt x="8568" y="13449"/>
                  <a:pt x="8568" y="13449"/>
                  <a:pt x="8568" y="13449"/>
                </a:cubicBezTo>
                <a:lnTo>
                  <a:pt x="8568" y="11411"/>
                </a:lnTo>
                <a:close/>
                <a:moveTo>
                  <a:pt x="10872" y="11411"/>
                </a:moveTo>
                <a:cubicBezTo>
                  <a:pt x="12312" y="11411"/>
                  <a:pt x="12312" y="11411"/>
                  <a:pt x="12312" y="11411"/>
                </a:cubicBezTo>
                <a:cubicBezTo>
                  <a:pt x="12024" y="13449"/>
                  <a:pt x="12024" y="13449"/>
                  <a:pt x="12024" y="13449"/>
                </a:cubicBezTo>
                <a:cubicBezTo>
                  <a:pt x="10584" y="13449"/>
                  <a:pt x="10584" y="13449"/>
                  <a:pt x="10584" y="13449"/>
                </a:cubicBezTo>
                <a:lnTo>
                  <a:pt x="10872" y="11411"/>
                </a:lnTo>
                <a:close/>
                <a:moveTo>
                  <a:pt x="10872" y="10596"/>
                </a:moveTo>
                <a:cubicBezTo>
                  <a:pt x="11160" y="8558"/>
                  <a:pt x="11160" y="8558"/>
                  <a:pt x="11160" y="8558"/>
                </a:cubicBezTo>
                <a:cubicBezTo>
                  <a:pt x="12888" y="8558"/>
                  <a:pt x="12888" y="8558"/>
                  <a:pt x="12888" y="8558"/>
                </a:cubicBezTo>
                <a:cubicBezTo>
                  <a:pt x="12600" y="10596"/>
                  <a:pt x="12600" y="10596"/>
                  <a:pt x="12600" y="10596"/>
                </a:cubicBezTo>
                <a:lnTo>
                  <a:pt x="10872" y="10596"/>
                </a:lnTo>
                <a:close/>
                <a:moveTo>
                  <a:pt x="1080" y="5706"/>
                </a:moveTo>
                <a:cubicBezTo>
                  <a:pt x="1080" y="5706"/>
                  <a:pt x="1080" y="5706"/>
                  <a:pt x="1080" y="5706"/>
                </a:cubicBezTo>
                <a:cubicBezTo>
                  <a:pt x="2808" y="5706"/>
                  <a:pt x="2808" y="5706"/>
                  <a:pt x="2808" y="5706"/>
                </a:cubicBezTo>
                <a:cubicBezTo>
                  <a:pt x="3096" y="7743"/>
                  <a:pt x="3096" y="7743"/>
                  <a:pt x="3096" y="7743"/>
                </a:cubicBezTo>
                <a:cubicBezTo>
                  <a:pt x="1368" y="7743"/>
                  <a:pt x="1368" y="7743"/>
                  <a:pt x="1368" y="7743"/>
                </a:cubicBezTo>
                <a:cubicBezTo>
                  <a:pt x="1080" y="6113"/>
                  <a:pt x="1080" y="6113"/>
                  <a:pt x="1080" y="6113"/>
                </a:cubicBezTo>
                <a:cubicBezTo>
                  <a:pt x="1080" y="5706"/>
                  <a:pt x="1080" y="5706"/>
                  <a:pt x="1080" y="5706"/>
                </a:cubicBezTo>
                <a:cubicBezTo>
                  <a:pt x="1080" y="5706"/>
                  <a:pt x="1080" y="5706"/>
                  <a:pt x="1080" y="5706"/>
                </a:cubicBezTo>
                <a:close/>
                <a:moveTo>
                  <a:pt x="12888" y="13449"/>
                </a:moveTo>
                <a:cubicBezTo>
                  <a:pt x="12600" y="13449"/>
                  <a:pt x="12600" y="13449"/>
                  <a:pt x="12600" y="13449"/>
                </a:cubicBezTo>
                <a:cubicBezTo>
                  <a:pt x="13176" y="11411"/>
                  <a:pt x="13176" y="11411"/>
                  <a:pt x="13176" y="11411"/>
                </a:cubicBezTo>
                <a:cubicBezTo>
                  <a:pt x="13752" y="11411"/>
                  <a:pt x="13752" y="11411"/>
                  <a:pt x="13752" y="11411"/>
                </a:cubicBezTo>
                <a:cubicBezTo>
                  <a:pt x="13752" y="12634"/>
                  <a:pt x="13752" y="12634"/>
                  <a:pt x="13752" y="12634"/>
                </a:cubicBezTo>
                <a:cubicBezTo>
                  <a:pt x="13464" y="13042"/>
                  <a:pt x="13176" y="13449"/>
                  <a:pt x="12888" y="13449"/>
                </a:cubicBezTo>
                <a:close/>
                <a:moveTo>
                  <a:pt x="4248" y="18747"/>
                </a:moveTo>
                <a:cubicBezTo>
                  <a:pt x="3672" y="18747"/>
                  <a:pt x="3096" y="19155"/>
                  <a:pt x="3096" y="19970"/>
                </a:cubicBezTo>
                <a:cubicBezTo>
                  <a:pt x="3096" y="20785"/>
                  <a:pt x="3672" y="21600"/>
                  <a:pt x="4248" y="21600"/>
                </a:cubicBezTo>
                <a:cubicBezTo>
                  <a:pt x="4824" y="21600"/>
                  <a:pt x="5112" y="20785"/>
                  <a:pt x="5112" y="19970"/>
                </a:cubicBezTo>
                <a:cubicBezTo>
                  <a:pt x="5112" y="19155"/>
                  <a:pt x="4824" y="18747"/>
                  <a:pt x="4248" y="18747"/>
                </a:cubicBezTo>
                <a:close/>
                <a:moveTo>
                  <a:pt x="4248" y="20785"/>
                </a:moveTo>
                <a:cubicBezTo>
                  <a:pt x="3960" y="20785"/>
                  <a:pt x="3672" y="20377"/>
                  <a:pt x="3672" y="19970"/>
                </a:cubicBezTo>
                <a:cubicBezTo>
                  <a:pt x="3672" y="19562"/>
                  <a:pt x="3960" y="19562"/>
                  <a:pt x="4248" y="19562"/>
                </a:cubicBezTo>
                <a:cubicBezTo>
                  <a:pt x="4536" y="19562"/>
                  <a:pt x="4536" y="19562"/>
                  <a:pt x="4536" y="19970"/>
                </a:cubicBezTo>
                <a:cubicBezTo>
                  <a:pt x="4536" y="20377"/>
                  <a:pt x="4536" y="20785"/>
                  <a:pt x="4248" y="20785"/>
                </a:cubicBezTo>
                <a:close/>
                <a:moveTo>
                  <a:pt x="12312" y="18747"/>
                </a:moveTo>
                <a:cubicBezTo>
                  <a:pt x="11736" y="18747"/>
                  <a:pt x="11160" y="19155"/>
                  <a:pt x="11160" y="19970"/>
                </a:cubicBezTo>
                <a:cubicBezTo>
                  <a:pt x="11160" y="20785"/>
                  <a:pt x="11736" y="21600"/>
                  <a:pt x="12312" y="21600"/>
                </a:cubicBezTo>
                <a:cubicBezTo>
                  <a:pt x="12888" y="21600"/>
                  <a:pt x="13176" y="20785"/>
                  <a:pt x="13176" y="19970"/>
                </a:cubicBezTo>
                <a:cubicBezTo>
                  <a:pt x="13176" y="19155"/>
                  <a:pt x="12888" y="18747"/>
                  <a:pt x="12312" y="18747"/>
                </a:cubicBezTo>
                <a:close/>
                <a:moveTo>
                  <a:pt x="12312" y="20785"/>
                </a:moveTo>
                <a:cubicBezTo>
                  <a:pt x="12024" y="20785"/>
                  <a:pt x="11736" y="20377"/>
                  <a:pt x="11736" y="19970"/>
                </a:cubicBezTo>
                <a:cubicBezTo>
                  <a:pt x="11736" y="19562"/>
                  <a:pt x="12024" y="19562"/>
                  <a:pt x="12312" y="19562"/>
                </a:cubicBezTo>
                <a:cubicBezTo>
                  <a:pt x="12600" y="19562"/>
                  <a:pt x="12600" y="19562"/>
                  <a:pt x="12600" y="19970"/>
                </a:cubicBezTo>
                <a:cubicBezTo>
                  <a:pt x="12600" y="20377"/>
                  <a:pt x="12600" y="20785"/>
                  <a:pt x="12312" y="2078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0" name="Shape">
            <a:extLst>
              <a:ext uri="{FF2B5EF4-FFF2-40B4-BE49-F238E27FC236}">
                <a16:creationId xmlns:a16="http://schemas.microsoft.com/office/drawing/2014/main" id="{63E21969-D728-45D4-A57D-A9871C998160}"/>
              </a:ext>
            </a:extLst>
          </p:cNvPr>
          <p:cNvSpPr/>
          <p:nvPr/>
        </p:nvSpPr>
        <p:spPr>
          <a:xfrm>
            <a:off x="8270940" y="4016728"/>
            <a:ext cx="307011" cy="3192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589"/>
                </a:moveTo>
                <a:cubicBezTo>
                  <a:pt x="21600" y="6714"/>
                  <a:pt x="21600" y="6714"/>
                  <a:pt x="21600" y="6714"/>
                </a:cubicBezTo>
                <a:cubicBezTo>
                  <a:pt x="21600" y="6422"/>
                  <a:pt x="21600" y="6422"/>
                  <a:pt x="21600" y="6422"/>
                </a:cubicBezTo>
                <a:cubicBezTo>
                  <a:pt x="21600" y="6422"/>
                  <a:pt x="21600" y="6130"/>
                  <a:pt x="21600" y="6130"/>
                </a:cubicBezTo>
                <a:cubicBezTo>
                  <a:pt x="20141" y="3211"/>
                  <a:pt x="20141" y="3211"/>
                  <a:pt x="20141" y="3211"/>
                </a:cubicBezTo>
                <a:cubicBezTo>
                  <a:pt x="20141" y="3211"/>
                  <a:pt x="20141" y="3211"/>
                  <a:pt x="20141" y="2919"/>
                </a:cubicBezTo>
                <a:cubicBezTo>
                  <a:pt x="20141" y="2919"/>
                  <a:pt x="20141" y="2627"/>
                  <a:pt x="20141" y="2335"/>
                </a:cubicBezTo>
                <a:cubicBezTo>
                  <a:pt x="20141" y="1459"/>
                  <a:pt x="20141" y="1459"/>
                  <a:pt x="20141" y="1459"/>
                </a:cubicBezTo>
                <a:cubicBezTo>
                  <a:pt x="20141" y="584"/>
                  <a:pt x="19557" y="0"/>
                  <a:pt x="18681" y="0"/>
                </a:cubicBezTo>
                <a:cubicBezTo>
                  <a:pt x="2919" y="0"/>
                  <a:pt x="2919" y="0"/>
                  <a:pt x="2919" y="0"/>
                </a:cubicBezTo>
                <a:cubicBezTo>
                  <a:pt x="2043" y="0"/>
                  <a:pt x="1459" y="584"/>
                  <a:pt x="1459" y="1459"/>
                </a:cubicBezTo>
                <a:cubicBezTo>
                  <a:pt x="1459" y="2335"/>
                  <a:pt x="1459" y="2335"/>
                  <a:pt x="1459" y="2335"/>
                </a:cubicBezTo>
                <a:cubicBezTo>
                  <a:pt x="1459" y="2627"/>
                  <a:pt x="1459" y="2919"/>
                  <a:pt x="1459" y="2919"/>
                </a:cubicBezTo>
                <a:cubicBezTo>
                  <a:pt x="1459" y="3211"/>
                  <a:pt x="1459" y="3211"/>
                  <a:pt x="1459" y="3211"/>
                </a:cubicBezTo>
                <a:cubicBezTo>
                  <a:pt x="0" y="6130"/>
                  <a:pt x="0" y="6130"/>
                  <a:pt x="0" y="6130"/>
                </a:cubicBezTo>
                <a:cubicBezTo>
                  <a:pt x="0" y="6130"/>
                  <a:pt x="0" y="6422"/>
                  <a:pt x="0" y="6422"/>
                </a:cubicBezTo>
                <a:cubicBezTo>
                  <a:pt x="0" y="6422"/>
                  <a:pt x="0" y="6422"/>
                  <a:pt x="0" y="6714"/>
                </a:cubicBezTo>
                <a:cubicBezTo>
                  <a:pt x="0" y="7589"/>
                  <a:pt x="0" y="7589"/>
                  <a:pt x="0" y="7589"/>
                </a:cubicBezTo>
                <a:cubicBezTo>
                  <a:pt x="0" y="8465"/>
                  <a:pt x="584" y="9049"/>
                  <a:pt x="1459" y="9049"/>
                </a:cubicBezTo>
                <a:cubicBezTo>
                  <a:pt x="1459" y="18389"/>
                  <a:pt x="1459" y="18389"/>
                  <a:pt x="1459" y="18389"/>
                </a:cubicBezTo>
                <a:cubicBezTo>
                  <a:pt x="876" y="18681"/>
                  <a:pt x="292" y="18973"/>
                  <a:pt x="292" y="19849"/>
                </a:cubicBezTo>
                <a:cubicBezTo>
                  <a:pt x="292" y="20141"/>
                  <a:pt x="292" y="20141"/>
                  <a:pt x="292" y="20141"/>
                </a:cubicBezTo>
                <a:cubicBezTo>
                  <a:pt x="292" y="21016"/>
                  <a:pt x="876" y="21600"/>
                  <a:pt x="1459" y="21600"/>
                </a:cubicBezTo>
                <a:cubicBezTo>
                  <a:pt x="20141" y="21600"/>
                  <a:pt x="20141" y="21600"/>
                  <a:pt x="20141" y="21600"/>
                </a:cubicBezTo>
                <a:cubicBezTo>
                  <a:pt x="21016" y="21600"/>
                  <a:pt x="21308" y="21016"/>
                  <a:pt x="21308" y="20141"/>
                </a:cubicBezTo>
                <a:cubicBezTo>
                  <a:pt x="21308" y="19849"/>
                  <a:pt x="21308" y="19849"/>
                  <a:pt x="21308" y="19849"/>
                </a:cubicBezTo>
                <a:cubicBezTo>
                  <a:pt x="21308" y="18973"/>
                  <a:pt x="21016" y="18681"/>
                  <a:pt x="20432" y="18389"/>
                </a:cubicBezTo>
                <a:cubicBezTo>
                  <a:pt x="20432" y="9049"/>
                  <a:pt x="20432" y="9049"/>
                  <a:pt x="20432" y="9049"/>
                </a:cubicBezTo>
                <a:cubicBezTo>
                  <a:pt x="21016" y="9049"/>
                  <a:pt x="21600" y="8465"/>
                  <a:pt x="21600" y="7589"/>
                </a:cubicBezTo>
                <a:close/>
                <a:moveTo>
                  <a:pt x="2919" y="876"/>
                </a:moveTo>
                <a:cubicBezTo>
                  <a:pt x="18681" y="876"/>
                  <a:pt x="18681" y="876"/>
                  <a:pt x="18681" y="876"/>
                </a:cubicBezTo>
                <a:cubicBezTo>
                  <a:pt x="18973" y="876"/>
                  <a:pt x="19265" y="1168"/>
                  <a:pt x="19265" y="1459"/>
                </a:cubicBezTo>
                <a:cubicBezTo>
                  <a:pt x="19265" y="2335"/>
                  <a:pt x="19265" y="2335"/>
                  <a:pt x="19265" y="2335"/>
                </a:cubicBezTo>
                <a:cubicBezTo>
                  <a:pt x="19265" y="2627"/>
                  <a:pt x="18973" y="2919"/>
                  <a:pt x="18681" y="2919"/>
                </a:cubicBezTo>
                <a:cubicBezTo>
                  <a:pt x="2919" y="2919"/>
                  <a:pt x="2919" y="2919"/>
                  <a:pt x="2919" y="2919"/>
                </a:cubicBezTo>
                <a:cubicBezTo>
                  <a:pt x="2627" y="2919"/>
                  <a:pt x="2335" y="2627"/>
                  <a:pt x="2335" y="2335"/>
                </a:cubicBezTo>
                <a:cubicBezTo>
                  <a:pt x="2335" y="1459"/>
                  <a:pt x="2335" y="1459"/>
                  <a:pt x="2335" y="1459"/>
                </a:cubicBezTo>
                <a:cubicBezTo>
                  <a:pt x="2335" y="1168"/>
                  <a:pt x="2627" y="876"/>
                  <a:pt x="2919" y="876"/>
                </a:cubicBezTo>
                <a:close/>
                <a:moveTo>
                  <a:pt x="19557" y="3795"/>
                </a:moveTo>
                <a:cubicBezTo>
                  <a:pt x="20724" y="6130"/>
                  <a:pt x="20724" y="6130"/>
                  <a:pt x="20724" y="6130"/>
                </a:cubicBezTo>
                <a:cubicBezTo>
                  <a:pt x="1168" y="6130"/>
                  <a:pt x="1168" y="6130"/>
                  <a:pt x="1168" y="6130"/>
                </a:cubicBezTo>
                <a:cubicBezTo>
                  <a:pt x="2335" y="3795"/>
                  <a:pt x="2335" y="3795"/>
                  <a:pt x="2335" y="3795"/>
                </a:cubicBezTo>
                <a:lnTo>
                  <a:pt x="19557" y="3795"/>
                </a:lnTo>
                <a:close/>
                <a:moveTo>
                  <a:pt x="2335" y="8757"/>
                </a:moveTo>
                <a:cubicBezTo>
                  <a:pt x="2919" y="8757"/>
                  <a:pt x="3211" y="8757"/>
                  <a:pt x="3503" y="8465"/>
                </a:cubicBezTo>
                <a:cubicBezTo>
                  <a:pt x="3795" y="8757"/>
                  <a:pt x="4378" y="8757"/>
                  <a:pt x="4962" y="8757"/>
                </a:cubicBezTo>
                <a:cubicBezTo>
                  <a:pt x="5254" y="8757"/>
                  <a:pt x="5254" y="8757"/>
                  <a:pt x="5254" y="8757"/>
                </a:cubicBezTo>
                <a:cubicBezTo>
                  <a:pt x="5546" y="8757"/>
                  <a:pt x="6130" y="8757"/>
                  <a:pt x="6422" y="8465"/>
                </a:cubicBezTo>
                <a:cubicBezTo>
                  <a:pt x="6714" y="8757"/>
                  <a:pt x="7297" y="8757"/>
                  <a:pt x="7881" y="8757"/>
                </a:cubicBezTo>
                <a:cubicBezTo>
                  <a:pt x="8173" y="8757"/>
                  <a:pt x="8173" y="8757"/>
                  <a:pt x="8173" y="8757"/>
                </a:cubicBezTo>
                <a:cubicBezTo>
                  <a:pt x="8757" y="8757"/>
                  <a:pt x="9049" y="8757"/>
                  <a:pt x="9341" y="8465"/>
                </a:cubicBezTo>
                <a:cubicBezTo>
                  <a:pt x="9632" y="8757"/>
                  <a:pt x="10216" y="8757"/>
                  <a:pt x="10800" y="8757"/>
                </a:cubicBezTo>
                <a:cubicBezTo>
                  <a:pt x="11092" y="8757"/>
                  <a:pt x="11092" y="8757"/>
                  <a:pt x="11092" y="8757"/>
                </a:cubicBezTo>
                <a:cubicBezTo>
                  <a:pt x="11676" y="8757"/>
                  <a:pt x="11968" y="8757"/>
                  <a:pt x="12259" y="8465"/>
                </a:cubicBezTo>
                <a:cubicBezTo>
                  <a:pt x="12551" y="8757"/>
                  <a:pt x="13135" y="8757"/>
                  <a:pt x="13719" y="8757"/>
                </a:cubicBezTo>
                <a:cubicBezTo>
                  <a:pt x="14011" y="8757"/>
                  <a:pt x="14011" y="8757"/>
                  <a:pt x="14011" y="8757"/>
                </a:cubicBezTo>
                <a:cubicBezTo>
                  <a:pt x="14595" y="8757"/>
                  <a:pt x="14886" y="8757"/>
                  <a:pt x="15178" y="8465"/>
                </a:cubicBezTo>
                <a:cubicBezTo>
                  <a:pt x="15470" y="8757"/>
                  <a:pt x="16054" y="8757"/>
                  <a:pt x="16638" y="8757"/>
                </a:cubicBezTo>
                <a:cubicBezTo>
                  <a:pt x="16930" y="8757"/>
                  <a:pt x="16930" y="8757"/>
                  <a:pt x="16930" y="8757"/>
                </a:cubicBezTo>
                <a:cubicBezTo>
                  <a:pt x="17514" y="8757"/>
                  <a:pt x="17805" y="8757"/>
                  <a:pt x="18097" y="8465"/>
                </a:cubicBezTo>
                <a:cubicBezTo>
                  <a:pt x="18389" y="8757"/>
                  <a:pt x="18973" y="8757"/>
                  <a:pt x="19557" y="8757"/>
                </a:cubicBezTo>
                <a:cubicBezTo>
                  <a:pt x="19557" y="9049"/>
                  <a:pt x="19557" y="9049"/>
                  <a:pt x="19557" y="9049"/>
                </a:cubicBezTo>
                <a:cubicBezTo>
                  <a:pt x="19557" y="18681"/>
                  <a:pt x="19557" y="18681"/>
                  <a:pt x="19557" y="18681"/>
                </a:cubicBezTo>
                <a:cubicBezTo>
                  <a:pt x="2335" y="18681"/>
                  <a:pt x="2335" y="18681"/>
                  <a:pt x="2335" y="18681"/>
                </a:cubicBezTo>
                <a:cubicBezTo>
                  <a:pt x="2335" y="9049"/>
                  <a:pt x="2335" y="9049"/>
                  <a:pt x="2335" y="9049"/>
                </a:cubicBezTo>
                <a:cubicBezTo>
                  <a:pt x="2335" y="9049"/>
                  <a:pt x="2335" y="9049"/>
                  <a:pt x="2335" y="8757"/>
                </a:cubicBezTo>
                <a:close/>
                <a:moveTo>
                  <a:pt x="6130" y="6714"/>
                </a:moveTo>
                <a:cubicBezTo>
                  <a:pt x="6130" y="7589"/>
                  <a:pt x="6130" y="7589"/>
                  <a:pt x="6130" y="7589"/>
                </a:cubicBezTo>
                <a:cubicBezTo>
                  <a:pt x="6130" y="7881"/>
                  <a:pt x="5546" y="8173"/>
                  <a:pt x="5254" y="8173"/>
                </a:cubicBezTo>
                <a:cubicBezTo>
                  <a:pt x="4962" y="8173"/>
                  <a:pt x="4962" y="8173"/>
                  <a:pt x="4962" y="8173"/>
                </a:cubicBezTo>
                <a:cubicBezTo>
                  <a:pt x="4378" y="8173"/>
                  <a:pt x="3795" y="7881"/>
                  <a:pt x="3795" y="7589"/>
                </a:cubicBezTo>
                <a:cubicBezTo>
                  <a:pt x="3795" y="6714"/>
                  <a:pt x="3795" y="6714"/>
                  <a:pt x="3795" y="6714"/>
                </a:cubicBezTo>
                <a:lnTo>
                  <a:pt x="6130" y="6714"/>
                </a:lnTo>
                <a:close/>
                <a:moveTo>
                  <a:pt x="14886" y="7589"/>
                </a:moveTo>
                <a:cubicBezTo>
                  <a:pt x="14886" y="7881"/>
                  <a:pt x="14595" y="8173"/>
                  <a:pt x="14011" y="8173"/>
                </a:cubicBezTo>
                <a:cubicBezTo>
                  <a:pt x="13719" y="8173"/>
                  <a:pt x="13719" y="8173"/>
                  <a:pt x="13719" y="8173"/>
                </a:cubicBezTo>
                <a:cubicBezTo>
                  <a:pt x="13135" y="8173"/>
                  <a:pt x="12551" y="7881"/>
                  <a:pt x="12551" y="7589"/>
                </a:cubicBezTo>
                <a:cubicBezTo>
                  <a:pt x="12551" y="6714"/>
                  <a:pt x="12551" y="6714"/>
                  <a:pt x="12551" y="6714"/>
                </a:cubicBezTo>
                <a:cubicBezTo>
                  <a:pt x="14886" y="6714"/>
                  <a:pt x="14886" y="6714"/>
                  <a:pt x="14886" y="6714"/>
                </a:cubicBezTo>
                <a:lnTo>
                  <a:pt x="14886" y="7589"/>
                </a:lnTo>
                <a:close/>
                <a:moveTo>
                  <a:pt x="11968" y="7589"/>
                </a:moveTo>
                <a:cubicBezTo>
                  <a:pt x="11968" y="7881"/>
                  <a:pt x="11676" y="8173"/>
                  <a:pt x="11092" y="8173"/>
                </a:cubicBezTo>
                <a:cubicBezTo>
                  <a:pt x="10800" y="8173"/>
                  <a:pt x="10800" y="8173"/>
                  <a:pt x="10800" y="8173"/>
                </a:cubicBezTo>
                <a:cubicBezTo>
                  <a:pt x="10216" y="8173"/>
                  <a:pt x="9632" y="7881"/>
                  <a:pt x="9632" y="7589"/>
                </a:cubicBezTo>
                <a:cubicBezTo>
                  <a:pt x="9632" y="6714"/>
                  <a:pt x="9632" y="6714"/>
                  <a:pt x="9632" y="6714"/>
                </a:cubicBezTo>
                <a:cubicBezTo>
                  <a:pt x="11968" y="6714"/>
                  <a:pt x="11968" y="6714"/>
                  <a:pt x="11968" y="6714"/>
                </a:cubicBezTo>
                <a:lnTo>
                  <a:pt x="11968" y="7589"/>
                </a:lnTo>
                <a:close/>
                <a:moveTo>
                  <a:pt x="9049" y="7589"/>
                </a:moveTo>
                <a:cubicBezTo>
                  <a:pt x="9049" y="7881"/>
                  <a:pt x="8757" y="8173"/>
                  <a:pt x="8173" y="8173"/>
                </a:cubicBezTo>
                <a:cubicBezTo>
                  <a:pt x="7881" y="8173"/>
                  <a:pt x="7881" y="8173"/>
                  <a:pt x="7881" y="8173"/>
                </a:cubicBezTo>
                <a:cubicBezTo>
                  <a:pt x="7297" y="8173"/>
                  <a:pt x="6714" y="7881"/>
                  <a:pt x="6714" y="7589"/>
                </a:cubicBezTo>
                <a:cubicBezTo>
                  <a:pt x="6714" y="6714"/>
                  <a:pt x="6714" y="6714"/>
                  <a:pt x="6714" y="6714"/>
                </a:cubicBezTo>
                <a:cubicBezTo>
                  <a:pt x="9049" y="6714"/>
                  <a:pt x="9049" y="6714"/>
                  <a:pt x="9049" y="6714"/>
                </a:cubicBezTo>
                <a:lnTo>
                  <a:pt x="9049" y="7589"/>
                </a:lnTo>
                <a:close/>
                <a:moveTo>
                  <a:pt x="17805" y="7589"/>
                </a:moveTo>
                <a:cubicBezTo>
                  <a:pt x="17805" y="7881"/>
                  <a:pt x="17514" y="8173"/>
                  <a:pt x="16930" y="8173"/>
                </a:cubicBezTo>
                <a:cubicBezTo>
                  <a:pt x="16638" y="8173"/>
                  <a:pt x="16638" y="8173"/>
                  <a:pt x="16638" y="8173"/>
                </a:cubicBezTo>
                <a:cubicBezTo>
                  <a:pt x="16054" y="8173"/>
                  <a:pt x="15470" y="7881"/>
                  <a:pt x="15470" y="7589"/>
                </a:cubicBezTo>
                <a:cubicBezTo>
                  <a:pt x="15470" y="6714"/>
                  <a:pt x="15470" y="6714"/>
                  <a:pt x="15470" y="6714"/>
                </a:cubicBezTo>
                <a:cubicBezTo>
                  <a:pt x="17805" y="6714"/>
                  <a:pt x="17805" y="6714"/>
                  <a:pt x="17805" y="6714"/>
                </a:cubicBezTo>
                <a:lnTo>
                  <a:pt x="17805" y="7589"/>
                </a:lnTo>
                <a:close/>
                <a:moveTo>
                  <a:pt x="876" y="6714"/>
                </a:moveTo>
                <a:cubicBezTo>
                  <a:pt x="3211" y="6714"/>
                  <a:pt x="3211" y="6714"/>
                  <a:pt x="3211" y="6714"/>
                </a:cubicBezTo>
                <a:cubicBezTo>
                  <a:pt x="3211" y="7589"/>
                  <a:pt x="3211" y="7589"/>
                  <a:pt x="3211" y="7589"/>
                </a:cubicBezTo>
                <a:cubicBezTo>
                  <a:pt x="3211" y="7881"/>
                  <a:pt x="2627" y="8173"/>
                  <a:pt x="2335" y="8173"/>
                </a:cubicBezTo>
                <a:cubicBezTo>
                  <a:pt x="2043" y="8173"/>
                  <a:pt x="2043" y="8173"/>
                  <a:pt x="2043" y="8173"/>
                </a:cubicBezTo>
                <a:cubicBezTo>
                  <a:pt x="1459" y="8173"/>
                  <a:pt x="876" y="7881"/>
                  <a:pt x="876" y="7589"/>
                </a:cubicBezTo>
                <a:lnTo>
                  <a:pt x="876" y="6714"/>
                </a:lnTo>
                <a:close/>
                <a:moveTo>
                  <a:pt x="19557" y="8173"/>
                </a:moveTo>
                <a:cubicBezTo>
                  <a:pt x="18973" y="8173"/>
                  <a:pt x="18389" y="7881"/>
                  <a:pt x="18389" y="7589"/>
                </a:cubicBezTo>
                <a:cubicBezTo>
                  <a:pt x="18389" y="6714"/>
                  <a:pt x="18389" y="6714"/>
                  <a:pt x="18389" y="6714"/>
                </a:cubicBezTo>
                <a:cubicBezTo>
                  <a:pt x="20724" y="6714"/>
                  <a:pt x="20724" y="6714"/>
                  <a:pt x="20724" y="6714"/>
                </a:cubicBezTo>
                <a:cubicBezTo>
                  <a:pt x="20724" y="7589"/>
                  <a:pt x="20724" y="7589"/>
                  <a:pt x="20724" y="7589"/>
                </a:cubicBezTo>
                <a:cubicBezTo>
                  <a:pt x="20724" y="7881"/>
                  <a:pt x="20432" y="8173"/>
                  <a:pt x="19849" y="8173"/>
                </a:cubicBezTo>
                <a:lnTo>
                  <a:pt x="19557" y="8173"/>
                </a:lnTo>
                <a:close/>
                <a:moveTo>
                  <a:pt x="1168" y="20141"/>
                </a:moveTo>
                <a:cubicBezTo>
                  <a:pt x="1168" y="19849"/>
                  <a:pt x="1168" y="19849"/>
                  <a:pt x="1168" y="19849"/>
                </a:cubicBezTo>
                <a:cubicBezTo>
                  <a:pt x="1168" y="19557"/>
                  <a:pt x="1168" y="19265"/>
                  <a:pt x="1459" y="19265"/>
                </a:cubicBezTo>
                <a:cubicBezTo>
                  <a:pt x="20141" y="19265"/>
                  <a:pt x="20141" y="19265"/>
                  <a:pt x="20141" y="19265"/>
                </a:cubicBezTo>
                <a:cubicBezTo>
                  <a:pt x="20432" y="19265"/>
                  <a:pt x="20432" y="19557"/>
                  <a:pt x="20432" y="19849"/>
                </a:cubicBezTo>
                <a:cubicBezTo>
                  <a:pt x="20432" y="20141"/>
                  <a:pt x="20432" y="20141"/>
                  <a:pt x="20432" y="20141"/>
                </a:cubicBezTo>
                <a:cubicBezTo>
                  <a:pt x="20432" y="20432"/>
                  <a:pt x="20432" y="20724"/>
                  <a:pt x="20141" y="20724"/>
                </a:cubicBezTo>
                <a:cubicBezTo>
                  <a:pt x="1459" y="20724"/>
                  <a:pt x="1459" y="20724"/>
                  <a:pt x="1459" y="20724"/>
                </a:cubicBezTo>
                <a:cubicBezTo>
                  <a:pt x="1168" y="20724"/>
                  <a:pt x="1168" y="20432"/>
                  <a:pt x="1168" y="20141"/>
                </a:cubicBezTo>
                <a:close/>
                <a:moveTo>
                  <a:pt x="7297" y="17222"/>
                </a:moveTo>
                <a:cubicBezTo>
                  <a:pt x="4378" y="17222"/>
                  <a:pt x="4378" y="17222"/>
                  <a:pt x="4378" y="17222"/>
                </a:cubicBezTo>
                <a:cubicBezTo>
                  <a:pt x="4378" y="14595"/>
                  <a:pt x="4378" y="14595"/>
                  <a:pt x="4378" y="14595"/>
                </a:cubicBezTo>
                <a:cubicBezTo>
                  <a:pt x="7297" y="14595"/>
                  <a:pt x="7297" y="14595"/>
                  <a:pt x="7297" y="14595"/>
                </a:cubicBezTo>
                <a:lnTo>
                  <a:pt x="7297" y="17222"/>
                </a:lnTo>
                <a:close/>
                <a:moveTo>
                  <a:pt x="12259" y="17222"/>
                </a:moveTo>
                <a:cubicBezTo>
                  <a:pt x="9341" y="17222"/>
                  <a:pt x="9341" y="17222"/>
                  <a:pt x="9341" y="17222"/>
                </a:cubicBezTo>
                <a:cubicBezTo>
                  <a:pt x="9341" y="12259"/>
                  <a:pt x="9341" y="12259"/>
                  <a:pt x="9341" y="12259"/>
                </a:cubicBezTo>
                <a:cubicBezTo>
                  <a:pt x="12259" y="12259"/>
                  <a:pt x="12259" y="12259"/>
                  <a:pt x="12259" y="12259"/>
                </a:cubicBezTo>
                <a:lnTo>
                  <a:pt x="12259" y="17222"/>
                </a:lnTo>
                <a:close/>
                <a:moveTo>
                  <a:pt x="16930" y="17222"/>
                </a:moveTo>
                <a:cubicBezTo>
                  <a:pt x="14011" y="17222"/>
                  <a:pt x="14011" y="17222"/>
                  <a:pt x="14011" y="17222"/>
                </a:cubicBezTo>
                <a:cubicBezTo>
                  <a:pt x="14011" y="9632"/>
                  <a:pt x="14011" y="9632"/>
                  <a:pt x="14011" y="9632"/>
                </a:cubicBezTo>
                <a:cubicBezTo>
                  <a:pt x="16930" y="9632"/>
                  <a:pt x="16930" y="9632"/>
                  <a:pt x="16930" y="9632"/>
                </a:cubicBezTo>
                <a:lnTo>
                  <a:pt x="16930" y="1722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1" name="Shape">
            <a:extLst>
              <a:ext uri="{FF2B5EF4-FFF2-40B4-BE49-F238E27FC236}">
                <a16:creationId xmlns:a16="http://schemas.microsoft.com/office/drawing/2014/main" id="{A10B19A6-17EE-4FF1-906E-BBFA11848F1D}"/>
              </a:ext>
            </a:extLst>
          </p:cNvPr>
          <p:cNvSpPr/>
          <p:nvPr/>
        </p:nvSpPr>
        <p:spPr>
          <a:xfrm>
            <a:off x="1768674" y="4686034"/>
            <a:ext cx="332754" cy="290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50" y="7941"/>
                </a:moveTo>
                <a:cubicBezTo>
                  <a:pt x="17550" y="8259"/>
                  <a:pt x="17550" y="8576"/>
                  <a:pt x="17550" y="8894"/>
                </a:cubicBezTo>
                <a:cubicBezTo>
                  <a:pt x="18360" y="8894"/>
                  <a:pt x="18360" y="8894"/>
                  <a:pt x="18360" y="8894"/>
                </a:cubicBezTo>
                <a:cubicBezTo>
                  <a:pt x="19440" y="8894"/>
                  <a:pt x="20250" y="9847"/>
                  <a:pt x="20250" y="10800"/>
                </a:cubicBezTo>
                <a:cubicBezTo>
                  <a:pt x="20250" y="10800"/>
                  <a:pt x="19980" y="11118"/>
                  <a:pt x="19980" y="11118"/>
                </a:cubicBezTo>
                <a:cubicBezTo>
                  <a:pt x="19710" y="11118"/>
                  <a:pt x="19710" y="10800"/>
                  <a:pt x="19710" y="10800"/>
                </a:cubicBezTo>
                <a:cubicBezTo>
                  <a:pt x="19710" y="10165"/>
                  <a:pt x="19170" y="9529"/>
                  <a:pt x="18360" y="9529"/>
                </a:cubicBezTo>
                <a:cubicBezTo>
                  <a:pt x="17280" y="9529"/>
                  <a:pt x="17280" y="9529"/>
                  <a:pt x="17280" y="9529"/>
                </a:cubicBezTo>
                <a:cubicBezTo>
                  <a:pt x="17280" y="9847"/>
                  <a:pt x="17010" y="10165"/>
                  <a:pt x="16740" y="10482"/>
                </a:cubicBezTo>
                <a:cubicBezTo>
                  <a:pt x="16740" y="10482"/>
                  <a:pt x="16470" y="10482"/>
                  <a:pt x="16470" y="10482"/>
                </a:cubicBezTo>
                <a:cubicBezTo>
                  <a:pt x="16470" y="10482"/>
                  <a:pt x="16470" y="10482"/>
                  <a:pt x="16200" y="10482"/>
                </a:cubicBezTo>
                <a:cubicBezTo>
                  <a:pt x="16200" y="10482"/>
                  <a:pt x="16200" y="10165"/>
                  <a:pt x="16200" y="10165"/>
                </a:cubicBezTo>
                <a:cubicBezTo>
                  <a:pt x="16740" y="9529"/>
                  <a:pt x="17010" y="8894"/>
                  <a:pt x="17010" y="7941"/>
                </a:cubicBezTo>
                <a:cubicBezTo>
                  <a:pt x="17010" y="6671"/>
                  <a:pt x="15930" y="5400"/>
                  <a:pt x="14850" y="5400"/>
                </a:cubicBezTo>
                <a:cubicBezTo>
                  <a:pt x="14040" y="5400"/>
                  <a:pt x="13500" y="5718"/>
                  <a:pt x="12960" y="6353"/>
                </a:cubicBezTo>
                <a:cubicBezTo>
                  <a:pt x="12960" y="6353"/>
                  <a:pt x="12690" y="6353"/>
                  <a:pt x="12690" y="6353"/>
                </a:cubicBezTo>
                <a:cubicBezTo>
                  <a:pt x="12420" y="6035"/>
                  <a:pt x="12420" y="6035"/>
                  <a:pt x="12690" y="5718"/>
                </a:cubicBezTo>
                <a:cubicBezTo>
                  <a:pt x="13230" y="5082"/>
                  <a:pt x="14040" y="4765"/>
                  <a:pt x="14850" y="4765"/>
                </a:cubicBezTo>
                <a:cubicBezTo>
                  <a:pt x="16200" y="4765"/>
                  <a:pt x="17550" y="6035"/>
                  <a:pt x="17550" y="7941"/>
                </a:cubicBezTo>
                <a:close/>
                <a:moveTo>
                  <a:pt x="2700" y="8576"/>
                </a:moveTo>
                <a:cubicBezTo>
                  <a:pt x="2700" y="8576"/>
                  <a:pt x="2430" y="8576"/>
                  <a:pt x="2430" y="8576"/>
                </a:cubicBezTo>
                <a:cubicBezTo>
                  <a:pt x="1890" y="9212"/>
                  <a:pt x="1620" y="10165"/>
                  <a:pt x="1620" y="10800"/>
                </a:cubicBezTo>
                <a:cubicBezTo>
                  <a:pt x="1620" y="12388"/>
                  <a:pt x="2700" y="13659"/>
                  <a:pt x="4320" y="13659"/>
                </a:cubicBezTo>
                <a:cubicBezTo>
                  <a:pt x="7560" y="13659"/>
                  <a:pt x="7560" y="13659"/>
                  <a:pt x="7560" y="13659"/>
                </a:cubicBezTo>
                <a:cubicBezTo>
                  <a:pt x="7560" y="13024"/>
                  <a:pt x="7560" y="13024"/>
                  <a:pt x="7560" y="13024"/>
                </a:cubicBezTo>
                <a:cubicBezTo>
                  <a:pt x="4320" y="13024"/>
                  <a:pt x="4320" y="13024"/>
                  <a:pt x="4320" y="13024"/>
                </a:cubicBezTo>
                <a:cubicBezTo>
                  <a:pt x="2970" y="13024"/>
                  <a:pt x="2160" y="12071"/>
                  <a:pt x="2160" y="10800"/>
                </a:cubicBezTo>
                <a:cubicBezTo>
                  <a:pt x="2160" y="10165"/>
                  <a:pt x="2430" y="9529"/>
                  <a:pt x="2700" y="9212"/>
                </a:cubicBezTo>
                <a:cubicBezTo>
                  <a:pt x="2970" y="9212"/>
                  <a:pt x="2970" y="8894"/>
                  <a:pt x="2700" y="8576"/>
                </a:cubicBezTo>
                <a:close/>
                <a:moveTo>
                  <a:pt x="18900" y="7306"/>
                </a:moveTo>
                <a:cubicBezTo>
                  <a:pt x="18630" y="4765"/>
                  <a:pt x="17010" y="2859"/>
                  <a:pt x="14850" y="2859"/>
                </a:cubicBezTo>
                <a:cubicBezTo>
                  <a:pt x="14310" y="2859"/>
                  <a:pt x="14040" y="3176"/>
                  <a:pt x="13500" y="3176"/>
                </a:cubicBezTo>
                <a:cubicBezTo>
                  <a:pt x="13230" y="1588"/>
                  <a:pt x="11880" y="0"/>
                  <a:pt x="10260" y="0"/>
                </a:cubicBezTo>
                <a:cubicBezTo>
                  <a:pt x="8640" y="0"/>
                  <a:pt x="7020" y="1588"/>
                  <a:pt x="7020" y="3812"/>
                </a:cubicBezTo>
                <a:cubicBezTo>
                  <a:pt x="5940" y="4129"/>
                  <a:pt x="5400" y="4765"/>
                  <a:pt x="4860" y="5718"/>
                </a:cubicBezTo>
                <a:cubicBezTo>
                  <a:pt x="4590" y="5718"/>
                  <a:pt x="4320" y="5718"/>
                  <a:pt x="4320" y="5718"/>
                </a:cubicBezTo>
                <a:cubicBezTo>
                  <a:pt x="1890" y="5718"/>
                  <a:pt x="0" y="7941"/>
                  <a:pt x="0" y="10800"/>
                </a:cubicBezTo>
                <a:cubicBezTo>
                  <a:pt x="0" y="13659"/>
                  <a:pt x="1890" y="15882"/>
                  <a:pt x="4320" y="15882"/>
                </a:cubicBezTo>
                <a:cubicBezTo>
                  <a:pt x="5940" y="15882"/>
                  <a:pt x="5940" y="15882"/>
                  <a:pt x="5940" y="15882"/>
                </a:cubicBezTo>
                <a:cubicBezTo>
                  <a:pt x="5940" y="15882"/>
                  <a:pt x="6210" y="15882"/>
                  <a:pt x="6210" y="15882"/>
                </a:cubicBezTo>
                <a:cubicBezTo>
                  <a:pt x="7560" y="15882"/>
                  <a:pt x="7560" y="15882"/>
                  <a:pt x="7560" y="15882"/>
                </a:cubicBezTo>
                <a:cubicBezTo>
                  <a:pt x="7560" y="14929"/>
                  <a:pt x="7560" y="14929"/>
                  <a:pt x="7560" y="14929"/>
                </a:cubicBezTo>
                <a:cubicBezTo>
                  <a:pt x="4320" y="14929"/>
                  <a:pt x="4320" y="14929"/>
                  <a:pt x="4320" y="14929"/>
                </a:cubicBezTo>
                <a:cubicBezTo>
                  <a:pt x="2160" y="14929"/>
                  <a:pt x="810" y="13024"/>
                  <a:pt x="810" y="10800"/>
                </a:cubicBezTo>
                <a:cubicBezTo>
                  <a:pt x="810" y="8576"/>
                  <a:pt x="2160" y="6671"/>
                  <a:pt x="4320" y="6671"/>
                </a:cubicBezTo>
                <a:cubicBezTo>
                  <a:pt x="4320" y="6671"/>
                  <a:pt x="4590" y="6671"/>
                  <a:pt x="5130" y="6988"/>
                </a:cubicBezTo>
                <a:cubicBezTo>
                  <a:pt x="5130" y="6988"/>
                  <a:pt x="5400" y="6671"/>
                  <a:pt x="5400" y="6671"/>
                </a:cubicBezTo>
                <a:cubicBezTo>
                  <a:pt x="5940" y="5718"/>
                  <a:pt x="6480" y="4765"/>
                  <a:pt x="7560" y="4765"/>
                </a:cubicBezTo>
                <a:cubicBezTo>
                  <a:pt x="7560" y="4447"/>
                  <a:pt x="7830" y="4447"/>
                  <a:pt x="7830" y="4129"/>
                </a:cubicBezTo>
                <a:cubicBezTo>
                  <a:pt x="7830" y="2541"/>
                  <a:pt x="8910" y="953"/>
                  <a:pt x="10260" y="953"/>
                </a:cubicBezTo>
                <a:cubicBezTo>
                  <a:pt x="11610" y="953"/>
                  <a:pt x="12690" y="2224"/>
                  <a:pt x="12690" y="3812"/>
                </a:cubicBezTo>
                <a:cubicBezTo>
                  <a:pt x="12960" y="4129"/>
                  <a:pt x="12960" y="4129"/>
                  <a:pt x="12960" y="4447"/>
                </a:cubicBezTo>
                <a:cubicBezTo>
                  <a:pt x="13230" y="4447"/>
                  <a:pt x="13230" y="4447"/>
                  <a:pt x="13500" y="4447"/>
                </a:cubicBezTo>
                <a:cubicBezTo>
                  <a:pt x="13770" y="4129"/>
                  <a:pt x="14310" y="3812"/>
                  <a:pt x="14850" y="3812"/>
                </a:cubicBezTo>
                <a:cubicBezTo>
                  <a:pt x="16740" y="3812"/>
                  <a:pt x="18090" y="5400"/>
                  <a:pt x="18090" y="7624"/>
                </a:cubicBezTo>
                <a:cubicBezTo>
                  <a:pt x="18090" y="7941"/>
                  <a:pt x="18360" y="8259"/>
                  <a:pt x="18630" y="8259"/>
                </a:cubicBezTo>
                <a:cubicBezTo>
                  <a:pt x="19710" y="8259"/>
                  <a:pt x="20790" y="9212"/>
                  <a:pt x="20790" y="10800"/>
                </a:cubicBezTo>
                <a:cubicBezTo>
                  <a:pt x="20790" y="12071"/>
                  <a:pt x="19710" y="13024"/>
                  <a:pt x="18630" y="13024"/>
                </a:cubicBezTo>
                <a:cubicBezTo>
                  <a:pt x="18630" y="13024"/>
                  <a:pt x="18360" y="13341"/>
                  <a:pt x="18360" y="13341"/>
                </a:cubicBezTo>
                <a:cubicBezTo>
                  <a:pt x="17820" y="14294"/>
                  <a:pt x="17010" y="14929"/>
                  <a:pt x="16200" y="14929"/>
                </a:cubicBezTo>
                <a:cubicBezTo>
                  <a:pt x="13770" y="14929"/>
                  <a:pt x="13770" y="14929"/>
                  <a:pt x="13770" y="14929"/>
                </a:cubicBezTo>
                <a:cubicBezTo>
                  <a:pt x="13770" y="15882"/>
                  <a:pt x="13770" y="15882"/>
                  <a:pt x="13770" y="15882"/>
                </a:cubicBezTo>
                <a:cubicBezTo>
                  <a:pt x="15120" y="15882"/>
                  <a:pt x="15120" y="15882"/>
                  <a:pt x="15120" y="15882"/>
                </a:cubicBezTo>
                <a:cubicBezTo>
                  <a:pt x="15390" y="15882"/>
                  <a:pt x="15390" y="15882"/>
                  <a:pt x="15390" y="15882"/>
                </a:cubicBezTo>
                <a:cubicBezTo>
                  <a:pt x="16200" y="15882"/>
                  <a:pt x="16200" y="15882"/>
                  <a:pt x="16200" y="15882"/>
                </a:cubicBezTo>
                <a:cubicBezTo>
                  <a:pt x="17280" y="15882"/>
                  <a:pt x="18360" y="15247"/>
                  <a:pt x="18900" y="13976"/>
                </a:cubicBezTo>
                <a:cubicBezTo>
                  <a:pt x="20520" y="13976"/>
                  <a:pt x="21600" y="12388"/>
                  <a:pt x="21600" y="10800"/>
                </a:cubicBezTo>
                <a:cubicBezTo>
                  <a:pt x="21600" y="8894"/>
                  <a:pt x="20520" y="7306"/>
                  <a:pt x="18900" y="7306"/>
                </a:cubicBezTo>
                <a:close/>
                <a:moveTo>
                  <a:pt x="3510" y="8576"/>
                </a:moveTo>
                <a:cubicBezTo>
                  <a:pt x="3780" y="8576"/>
                  <a:pt x="4050" y="8576"/>
                  <a:pt x="4320" y="8576"/>
                </a:cubicBezTo>
                <a:cubicBezTo>
                  <a:pt x="4320" y="8576"/>
                  <a:pt x="4590" y="8259"/>
                  <a:pt x="4590" y="8259"/>
                </a:cubicBezTo>
                <a:cubicBezTo>
                  <a:pt x="4590" y="7941"/>
                  <a:pt x="4320" y="7941"/>
                  <a:pt x="4320" y="7941"/>
                </a:cubicBezTo>
                <a:cubicBezTo>
                  <a:pt x="4050" y="7941"/>
                  <a:pt x="3780" y="7941"/>
                  <a:pt x="3510" y="7941"/>
                </a:cubicBezTo>
                <a:cubicBezTo>
                  <a:pt x="3240" y="7941"/>
                  <a:pt x="3240" y="8259"/>
                  <a:pt x="3240" y="8576"/>
                </a:cubicBezTo>
                <a:cubicBezTo>
                  <a:pt x="3240" y="8576"/>
                  <a:pt x="3510" y="8576"/>
                  <a:pt x="3510" y="8576"/>
                </a:cubicBezTo>
                <a:cubicBezTo>
                  <a:pt x="3510" y="8576"/>
                  <a:pt x="3510" y="8576"/>
                  <a:pt x="3510" y="8576"/>
                </a:cubicBezTo>
                <a:close/>
                <a:moveTo>
                  <a:pt x="15120" y="16518"/>
                </a:moveTo>
                <a:cubicBezTo>
                  <a:pt x="13230" y="16518"/>
                  <a:pt x="13230" y="16518"/>
                  <a:pt x="13230" y="16518"/>
                </a:cubicBezTo>
                <a:cubicBezTo>
                  <a:pt x="13230" y="12388"/>
                  <a:pt x="13230" y="12388"/>
                  <a:pt x="13230" y="12388"/>
                </a:cubicBezTo>
                <a:cubicBezTo>
                  <a:pt x="13230" y="12388"/>
                  <a:pt x="13230" y="12071"/>
                  <a:pt x="12960" y="12071"/>
                </a:cubicBezTo>
                <a:cubicBezTo>
                  <a:pt x="8370" y="12071"/>
                  <a:pt x="8370" y="12071"/>
                  <a:pt x="8370" y="12071"/>
                </a:cubicBezTo>
                <a:cubicBezTo>
                  <a:pt x="8370" y="12071"/>
                  <a:pt x="8100" y="12388"/>
                  <a:pt x="8100" y="12388"/>
                </a:cubicBezTo>
                <a:cubicBezTo>
                  <a:pt x="8100" y="16518"/>
                  <a:pt x="8100" y="16518"/>
                  <a:pt x="8100" y="16518"/>
                </a:cubicBezTo>
                <a:cubicBezTo>
                  <a:pt x="6210" y="16518"/>
                  <a:pt x="6210" y="16518"/>
                  <a:pt x="6210" y="16518"/>
                </a:cubicBezTo>
                <a:cubicBezTo>
                  <a:pt x="6210" y="16518"/>
                  <a:pt x="5940" y="16518"/>
                  <a:pt x="5940" y="16518"/>
                </a:cubicBezTo>
                <a:cubicBezTo>
                  <a:pt x="5940" y="16835"/>
                  <a:pt x="5940" y="16835"/>
                  <a:pt x="6210" y="17153"/>
                </a:cubicBezTo>
                <a:cubicBezTo>
                  <a:pt x="10530" y="21282"/>
                  <a:pt x="10530" y="21282"/>
                  <a:pt x="10530" y="21282"/>
                </a:cubicBezTo>
                <a:cubicBezTo>
                  <a:pt x="10530" y="21282"/>
                  <a:pt x="10530" y="21600"/>
                  <a:pt x="10800" y="21600"/>
                </a:cubicBezTo>
                <a:cubicBezTo>
                  <a:pt x="10800" y="21600"/>
                  <a:pt x="10800" y="21282"/>
                  <a:pt x="10800" y="21282"/>
                </a:cubicBezTo>
                <a:cubicBezTo>
                  <a:pt x="15390" y="17153"/>
                  <a:pt x="15390" y="17153"/>
                  <a:pt x="15390" y="17153"/>
                </a:cubicBezTo>
                <a:cubicBezTo>
                  <a:pt x="15390" y="16835"/>
                  <a:pt x="15390" y="16835"/>
                  <a:pt x="15390" y="16518"/>
                </a:cubicBezTo>
                <a:cubicBezTo>
                  <a:pt x="15390" y="16518"/>
                  <a:pt x="15390" y="16518"/>
                  <a:pt x="15120" y="165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2" name="Shape">
            <a:extLst>
              <a:ext uri="{FF2B5EF4-FFF2-40B4-BE49-F238E27FC236}">
                <a16:creationId xmlns:a16="http://schemas.microsoft.com/office/drawing/2014/main" id="{2733D1D5-6118-484E-8E93-147354930143}"/>
              </a:ext>
            </a:extLst>
          </p:cNvPr>
          <p:cNvSpPr/>
          <p:nvPr/>
        </p:nvSpPr>
        <p:spPr>
          <a:xfrm>
            <a:off x="2484528" y="4686034"/>
            <a:ext cx="331002" cy="2907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700" y="9212"/>
                </a:moveTo>
                <a:cubicBezTo>
                  <a:pt x="2430" y="9529"/>
                  <a:pt x="2160" y="10165"/>
                  <a:pt x="2160" y="10800"/>
                </a:cubicBezTo>
                <a:cubicBezTo>
                  <a:pt x="2160" y="12071"/>
                  <a:pt x="3240" y="13024"/>
                  <a:pt x="4320" y="13024"/>
                </a:cubicBezTo>
                <a:cubicBezTo>
                  <a:pt x="8370" y="13024"/>
                  <a:pt x="8370" y="13024"/>
                  <a:pt x="8370" y="13024"/>
                </a:cubicBezTo>
                <a:cubicBezTo>
                  <a:pt x="8640" y="13024"/>
                  <a:pt x="8640" y="13341"/>
                  <a:pt x="8640" y="13341"/>
                </a:cubicBezTo>
                <a:cubicBezTo>
                  <a:pt x="8100" y="13659"/>
                  <a:pt x="8100" y="13659"/>
                  <a:pt x="8100" y="13659"/>
                </a:cubicBezTo>
                <a:cubicBezTo>
                  <a:pt x="4320" y="13659"/>
                  <a:pt x="4320" y="13659"/>
                  <a:pt x="4320" y="13659"/>
                </a:cubicBezTo>
                <a:cubicBezTo>
                  <a:pt x="2700" y="13659"/>
                  <a:pt x="1620" y="12388"/>
                  <a:pt x="1620" y="10800"/>
                </a:cubicBezTo>
                <a:cubicBezTo>
                  <a:pt x="1620" y="10165"/>
                  <a:pt x="1890" y="9212"/>
                  <a:pt x="2430" y="8576"/>
                </a:cubicBezTo>
                <a:cubicBezTo>
                  <a:pt x="2430" y="8576"/>
                  <a:pt x="2700" y="8576"/>
                  <a:pt x="2700" y="8576"/>
                </a:cubicBezTo>
                <a:cubicBezTo>
                  <a:pt x="2970" y="8894"/>
                  <a:pt x="2970" y="9212"/>
                  <a:pt x="2700" y="9212"/>
                </a:cubicBezTo>
                <a:close/>
                <a:moveTo>
                  <a:pt x="18900" y="7306"/>
                </a:moveTo>
                <a:cubicBezTo>
                  <a:pt x="18630" y="4765"/>
                  <a:pt x="17010" y="2859"/>
                  <a:pt x="14850" y="2859"/>
                </a:cubicBezTo>
                <a:cubicBezTo>
                  <a:pt x="14310" y="2859"/>
                  <a:pt x="14040" y="3176"/>
                  <a:pt x="13500" y="3176"/>
                </a:cubicBezTo>
                <a:cubicBezTo>
                  <a:pt x="13230" y="1588"/>
                  <a:pt x="11880" y="0"/>
                  <a:pt x="10260" y="0"/>
                </a:cubicBezTo>
                <a:cubicBezTo>
                  <a:pt x="8640" y="0"/>
                  <a:pt x="7290" y="1588"/>
                  <a:pt x="7020" y="3812"/>
                </a:cubicBezTo>
                <a:cubicBezTo>
                  <a:pt x="6210" y="4129"/>
                  <a:pt x="5400" y="4765"/>
                  <a:pt x="4860" y="5718"/>
                </a:cubicBezTo>
                <a:cubicBezTo>
                  <a:pt x="4590" y="5718"/>
                  <a:pt x="4320" y="5718"/>
                  <a:pt x="4320" y="5718"/>
                </a:cubicBezTo>
                <a:cubicBezTo>
                  <a:pt x="1890" y="5718"/>
                  <a:pt x="0" y="7941"/>
                  <a:pt x="0" y="10800"/>
                </a:cubicBezTo>
                <a:cubicBezTo>
                  <a:pt x="0" y="13659"/>
                  <a:pt x="1890" y="15882"/>
                  <a:pt x="4320" y="15882"/>
                </a:cubicBezTo>
                <a:cubicBezTo>
                  <a:pt x="5940" y="15882"/>
                  <a:pt x="5940" y="15882"/>
                  <a:pt x="5940" y="15882"/>
                </a:cubicBezTo>
                <a:cubicBezTo>
                  <a:pt x="7020" y="14929"/>
                  <a:pt x="7020" y="14929"/>
                  <a:pt x="7020" y="14929"/>
                </a:cubicBezTo>
                <a:cubicBezTo>
                  <a:pt x="4320" y="14929"/>
                  <a:pt x="4320" y="14929"/>
                  <a:pt x="4320" y="14929"/>
                </a:cubicBezTo>
                <a:cubicBezTo>
                  <a:pt x="2430" y="14929"/>
                  <a:pt x="810" y="13024"/>
                  <a:pt x="810" y="10800"/>
                </a:cubicBezTo>
                <a:cubicBezTo>
                  <a:pt x="810" y="8576"/>
                  <a:pt x="2430" y="6671"/>
                  <a:pt x="4320" y="6671"/>
                </a:cubicBezTo>
                <a:cubicBezTo>
                  <a:pt x="4590" y="6671"/>
                  <a:pt x="4860" y="6671"/>
                  <a:pt x="5130" y="6988"/>
                </a:cubicBezTo>
                <a:cubicBezTo>
                  <a:pt x="5130" y="6988"/>
                  <a:pt x="5400" y="6671"/>
                  <a:pt x="5400" y="6671"/>
                </a:cubicBezTo>
                <a:cubicBezTo>
                  <a:pt x="5940" y="5718"/>
                  <a:pt x="6480" y="4765"/>
                  <a:pt x="7560" y="4765"/>
                </a:cubicBezTo>
                <a:cubicBezTo>
                  <a:pt x="7560" y="4447"/>
                  <a:pt x="7830" y="4447"/>
                  <a:pt x="7830" y="4129"/>
                </a:cubicBezTo>
                <a:cubicBezTo>
                  <a:pt x="7830" y="2541"/>
                  <a:pt x="8910" y="953"/>
                  <a:pt x="10260" y="953"/>
                </a:cubicBezTo>
                <a:cubicBezTo>
                  <a:pt x="11610" y="953"/>
                  <a:pt x="12690" y="2224"/>
                  <a:pt x="12960" y="3812"/>
                </a:cubicBezTo>
                <a:cubicBezTo>
                  <a:pt x="12960" y="4129"/>
                  <a:pt x="12960" y="4129"/>
                  <a:pt x="12960" y="4447"/>
                </a:cubicBezTo>
                <a:cubicBezTo>
                  <a:pt x="13230" y="4447"/>
                  <a:pt x="13230" y="4447"/>
                  <a:pt x="13500" y="4447"/>
                </a:cubicBezTo>
                <a:cubicBezTo>
                  <a:pt x="13770" y="4129"/>
                  <a:pt x="14310" y="3812"/>
                  <a:pt x="14850" y="3812"/>
                </a:cubicBezTo>
                <a:cubicBezTo>
                  <a:pt x="16740" y="3812"/>
                  <a:pt x="18090" y="5400"/>
                  <a:pt x="18090" y="7624"/>
                </a:cubicBezTo>
                <a:cubicBezTo>
                  <a:pt x="18090" y="7941"/>
                  <a:pt x="18360" y="8259"/>
                  <a:pt x="18630" y="8259"/>
                </a:cubicBezTo>
                <a:cubicBezTo>
                  <a:pt x="19710" y="8259"/>
                  <a:pt x="20790" y="9212"/>
                  <a:pt x="20790" y="10800"/>
                </a:cubicBezTo>
                <a:cubicBezTo>
                  <a:pt x="20790" y="12071"/>
                  <a:pt x="19980" y="13024"/>
                  <a:pt x="18630" y="13024"/>
                </a:cubicBezTo>
                <a:cubicBezTo>
                  <a:pt x="18630" y="13024"/>
                  <a:pt x="18360" y="13341"/>
                  <a:pt x="18360" y="13341"/>
                </a:cubicBezTo>
                <a:cubicBezTo>
                  <a:pt x="17820" y="14294"/>
                  <a:pt x="17010" y="14929"/>
                  <a:pt x="16200" y="14929"/>
                </a:cubicBezTo>
                <a:cubicBezTo>
                  <a:pt x="14580" y="14929"/>
                  <a:pt x="14580" y="14929"/>
                  <a:pt x="14580" y="14929"/>
                </a:cubicBezTo>
                <a:cubicBezTo>
                  <a:pt x="15390" y="15882"/>
                  <a:pt x="15390" y="15882"/>
                  <a:pt x="15390" y="15882"/>
                </a:cubicBezTo>
                <a:cubicBezTo>
                  <a:pt x="16200" y="15882"/>
                  <a:pt x="16200" y="15882"/>
                  <a:pt x="16200" y="15882"/>
                </a:cubicBezTo>
                <a:cubicBezTo>
                  <a:pt x="17280" y="15882"/>
                  <a:pt x="18360" y="15247"/>
                  <a:pt x="18900" y="13976"/>
                </a:cubicBezTo>
                <a:cubicBezTo>
                  <a:pt x="20520" y="13976"/>
                  <a:pt x="21600" y="12388"/>
                  <a:pt x="21600" y="10800"/>
                </a:cubicBezTo>
                <a:cubicBezTo>
                  <a:pt x="21600" y="8894"/>
                  <a:pt x="20520" y="7306"/>
                  <a:pt x="18900" y="7306"/>
                </a:cubicBezTo>
                <a:close/>
                <a:moveTo>
                  <a:pt x="14850" y="4765"/>
                </a:moveTo>
                <a:cubicBezTo>
                  <a:pt x="14040" y="4765"/>
                  <a:pt x="13230" y="5082"/>
                  <a:pt x="12690" y="5718"/>
                </a:cubicBezTo>
                <a:cubicBezTo>
                  <a:pt x="12420" y="6035"/>
                  <a:pt x="12420" y="6035"/>
                  <a:pt x="12690" y="6353"/>
                </a:cubicBezTo>
                <a:cubicBezTo>
                  <a:pt x="12690" y="6353"/>
                  <a:pt x="12960" y="6353"/>
                  <a:pt x="12960" y="6353"/>
                </a:cubicBezTo>
                <a:cubicBezTo>
                  <a:pt x="13500" y="5718"/>
                  <a:pt x="14040" y="5400"/>
                  <a:pt x="14850" y="5400"/>
                </a:cubicBezTo>
                <a:cubicBezTo>
                  <a:pt x="15930" y="5400"/>
                  <a:pt x="17010" y="6671"/>
                  <a:pt x="17010" y="7941"/>
                </a:cubicBezTo>
                <a:cubicBezTo>
                  <a:pt x="17010" y="8894"/>
                  <a:pt x="16740" y="9529"/>
                  <a:pt x="16470" y="10165"/>
                </a:cubicBezTo>
                <a:cubicBezTo>
                  <a:pt x="16200" y="10165"/>
                  <a:pt x="16200" y="10482"/>
                  <a:pt x="16200" y="10482"/>
                </a:cubicBezTo>
                <a:cubicBezTo>
                  <a:pt x="16470" y="10482"/>
                  <a:pt x="16470" y="10482"/>
                  <a:pt x="16470" y="10482"/>
                </a:cubicBezTo>
                <a:cubicBezTo>
                  <a:pt x="16470" y="10482"/>
                  <a:pt x="16740" y="10482"/>
                  <a:pt x="16740" y="10482"/>
                </a:cubicBezTo>
                <a:cubicBezTo>
                  <a:pt x="17010" y="10165"/>
                  <a:pt x="17280" y="9847"/>
                  <a:pt x="17280" y="9529"/>
                </a:cubicBezTo>
                <a:cubicBezTo>
                  <a:pt x="18360" y="9529"/>
                  <a:pt x="18360" y="9529"/>
                  <a:pt x="18360" y="9529"/>
                </a:cubicBezTo>
                <a:cubicBezTo>
                  <a:pt x="19170" y="9529"/>
                  <a:pt x="19710" y="10165"/>
                  <a:pt x="19710" y="10800"/>
                </a:cubicBezTo>
                <a:cubicBezTo>
                  <a:pt x="19710" y="10800"/>
                  <a:pt x="19710" y="11118"/>
                  <a:pt x="19980" y="11118"/>
                </a:cubicBezTo>
                <a:cubicBezTo>
                  <a:pt x="19980" y="11118"/>
                  <a:pt x="20250" y="10800"/>
                  <a:pt x="20250" y="10800"/>
                </a:cubicBezTo>
                <a:cubicBezTo>
                  <a:pt x="20250" y="9847"/>
                  <a:pt x="19440" y="8894"/>
                  <a:pt x="18360" y="8894"/>
                </a:cubicBezTo>
                <a:cubicBezTo>
                  <a:pt x="17550" y="8894"/>
                  <a:pt x="17550" y="8894"/>
                  <a:pt x="17550" y="8894"/>
                </a:cubicBezTo>
                <a:cubicBezTo>
                  <a:pt x="17550" y="8576"/>
                  <a:pt x="17550" y="8259"/>
                  <a:pt x="17550" y="7941"/>
                </a:cubicBezTo>
                <a:cubicBezTo>
                  <a:pt x="17550" y="6035"/>
                  <a:pt x="16470" y="4765"/>
                  <a:pt x="14850" y="4765"/>
                </a:cubicBezTo>
                <a:close/>
                <a:moveTo>
                  <a:pt x="3510" y="8576"/>
                </a:moveTo>
                <a:cubicBezTo>
                  <a:pt x="3780" y="8576"/>
                  <a:pt x="4050" y="8576"/>
                  <a:pt x="4320" y="8576"/>
                </a:cubicBezTo>
                <a:cubicBezTo>
                  <a:pt x="4320" y="8576"/>
                  <a:pt x="4590" y="8259"/>
                  <a:pt x="4590" y="8259"/>
                </a:cubicBezTo>
                <a:cubicBezTo>
                  <a:pt x="4590" y="7941"/>
                  <a:pt x="4320" y="7941"/>
                  <a:pt x="4320" y="7941"/>
                </a:cubicBezTo>
                <a:cubicBezTo>
                  <a:pt x="4050" y="7941"/>
                  <a:pt x="3780" y="7941"/>
                  <a:pt x="3510" y="7941"/>
                </a:cubicBezTo>
                <a:cubicBezTo>
                  <a:pt x="3240" y="7941"/>
                  <a:pt x="3240" y="8259"/>
                  <a:pt x="3240" y="8576"/>
                </a:cubicBezTo>
                <a:cubicBezTo>
                  <a:pt x="3240" y="8576"/>
                  <a:pt x="3510" y="8576"/>
                  <a:pt x="3510" y="8576"/>
                </a:cubicBezTo>
                <a:cubicBezTo>
                  <a:pt x="3510" y="8576"/>
                  <a:pt x="3510" y="8576"/>
                  <a:pt x="3510" y="8576"/>
                </a:cubicBezTo>
                <a:close/>
                <a:moveTo>
                  <a:pt x="15390" y="16518"/>
                </a:moveTo>
                <a:cubicBezTo>
                  <a:pt x="10800" y="12388"/>
                  <a:pt x="10800" y="12388"/>
                  <a:pt x="10800" y="12388"/>
                </a:cubicBezTo>
                <a:cubicBezTo>
                  <a:pt x="10800" y="12071"/>
                  <a:pt x="10530" y="12071"/>
                  <a:pt x="10530" y="12388"/>
                </a:cubicBezTo>
                <a:cubicBezTo>
                  <a:pt x="6210" y="16518"/>
                  <a:pt x="6210" y="16518"/>
                  <a:pt x="6210" y="16518"/>
                </a:cubicBezTo>
                <a:cubicBezTo>
                  <a:pt x="5940" y="16835"/>
                  <a:pt x="5940" y="16835"/>
                  <a:pt x="5940" y="16835"/>
                </a:cubicBezTo>
                <a:cubicBezTo>
                  <a:pt x="5940" y="17153"/>
                  <a:pt x="6210" y="17153"/>
                  <a:pt x="6210" y="17153"/>
                </a:cubicBezTo>
                <a:cubicBezTo>
                  <a:pt x="8100" y="17153"/>
                  <a:pt x="8100" y="17153"/>
                  <a:pt x="8100" y="17153"/>
                </a:cubicBezTo>
                <a:cubicBezTo>
                  <a:pt x="8100" y="21282"/>
                  <a:pt x="8100" y="21282"/>
                  <a:pt x="8100" y="21282"/>
                </a:cubicBezTo>
                <a:cubicBezTo>
                  <a:pt x="8100" y="21282"/>
                  <a:pt x="8370" y="21600"/>
                  <a:pt x="8370" y="21600"/>
                </a:cubicBezTo>
                <a:cubicBezTo>
                  <a:pt x="12960" y="21600"/>
                  <a:pt x="12960" y="21600"/>
                  <a:pt x="12960" y="21600"/>
                </a:cubicBezTo>
                <a:cubicBezTo>
                  <a:pt x="13230" y="21600"/>
                  <a:pt x="13230" y="21282"/>
                  <a:pt x="13230" y="21282"/>
                </a:cubicBezTo>
                <a:cubicBezTo>
                  <a:pt x="13230" y="17153"/>
                  <a:pt x="13230" y="17153"/>
                  <a:pt x="13230" y="17153"/>
                </a:cubicBezTo>
                <a:cubicBezTo>
                  <a:pt x="15120" y="17153"/>
                  <a:pt x="15120" y="17153"/>
                  <a:pt x="15120" y="17153"/>
                </a:cubicBezTo>
                <a:cubicBezTo>
                  <a:pt x="15120" y="17153"/>
                  <a:pt x="15120" y="17153"/>
                  <a:pt x="15120" y="17153"/>
                </a:cubicBezTo>
                <a:cubicBezTo>
                  <a:pt x="15390" y="17153"/>
                  <a:pt x="15390" y="17153"/>
                  <a:pt x="15390" y="16835"/>
                </a:cubicBezTo>
                <a:cubicBezTo>
                  <a:pt x="15390" y="16835"/>
                  <a:pt x="15390" y="16518"/>
                  <a:pt x="15390" y="165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3" name="Shape">
            <a:extLst>
              <a:ext uri="{FF2B5EF4-FFF2-40B4-BE49-F238E27FC236}">
                <a16:creationId xmlns:a16="http://schemas.microsoft.com/office/drawing/2014/main" id="{563AAF98-F5A7-49B4-9F25-07B4DBA7DAAB}"/>
              </a:ext>
            </a:extLst>
          </p:cNvPr>
          <p:cNvSpPr/>
          <p:nvPr/>
        </p:nvSpPr>
        <p:spPr>
          <a:xfrm>
            <a:off x="1174497" y="4728066"/>
            <a:ext cx="313489" cy="2014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11" y="18383"/>
                </a:moveTo>
                <a:cubicBezTo>
                  <a:pt x="8811" y="18843"/>
                  <a:pt x="8526" y="18843"/>
                  <a:pt x="8526" y="18843"/>
                </a:cubicBezTo>
                <a:cubicBezTo>
                  <a:pt x="4263" y="18843"/>
                  <a:pt x="4263" y="18843"/>
                  <a:pt x="4263" y="18843"/>
                </a:cubicBezTo>
                <a:cubicBezTo>
                  <a:pt x="2842" y="18843"/>
                  <a:pt x="1705" y="17004"/>
                  <a:pt x="1705" y="14706"/>
                </a:cubicBezTo>
                <a:cubicBezTo>
                  <a:pt x="1705" y="13787"/>
                  <a:pt x="1989" y="12868"/>
                  <a:pt x="2558" y="11949"/>
                </a:cubicBezTo>
                <a:cubicBezTo>
                  <a:pt x="2558" y="11949"/>
                  <a:pt x="2842" y="11949"/>
                  <a:pt x="2842" y="11949"/>
                </a:cubicBezTo>
                <a:cubicBezTo>
                  <a:pt x="2842" y="11949"/>
                  <a:pt x="2842" y="12409"/>
                  <a:pt x="2842" y="12409"/>
                </a:cubicBezTo>
                <a:cubicBezTo>
                  <a:pt x="2558" y="13328"/>
                  <a:pt x="2274" y="14247"/>
                  <a:pt x="2274" y="14706"/>
                </a:cubicBezTo>
                <a:cubicBezTo>
                  <a:pt x="2274" y="16545"/>
                  <a:pt x="3126" y="17923"/>
                  <a:pt x="4263" y="17923"/>
                </a:cubicBezTo>
                <a:cubicBezTo>
                  <a:pt x="8526" y="17923"/>
                  <a:pt x="8526" y="17923"/>
                  <a:pt x="8526" y="17923"/>
                </a:cubicBezTo>
                <a:cubicBezTo>
                  <a:pt x="8526" y="17923"/>
                  <a:pt x="8811" y="18383"/>
                  <a:pt x="8811" y="18383"/>
                </a:cubicBezTo>
                <a:close/>
                <a:moveTo>
                  <a:pt x="3411" y="11949"/>
                </a:moveTo>
                <a:cubicBezTo>
                  <a:pt x="3411" y="11949"/>
                  <a:pt x="3695" y="11949"/>
                  <a:pt x="3695" y="11949"/>
                </a:cubicBezTo>
                <a:cubicBezTo>
                  <a:pt x="3695" y="11949"/>
                  <a:pt x="3979" y="11949"/>
                  <a:pt x="4263" y="11949"/>
                </a:cubicBezTo>
                <a:cubicBezTo>
                  <a:pt x="4263" y="11949"/>
                  <a:pt x="4547" y="11489"/>
                  <a:pt x="4547" y="11489"/>
                </a:cubicBezTo>
                <a:cubicBezTo>
                  <a:pt x="4547" y="11030"/>
                  <a:pt x="4263" y="11030"/>
                  <a:pt x="4263" y="11030"/>
                </a:cubicBezTo>
                <a:cubicBezTo>
                  <a:pt x="3979" y="11030"/>
                  <a:pt x="3695" y="11030"/>
                  <a:pt x="3411" y="11030"/>
                </a:cubicBezTo>
                <a:cubicBezTo>
                  <a:pt x="3411" y="11030"/>
                  <a:pt x="3126" y="11489"/>
                  <a:pt x="3126" y="11489"/>
                </a:cubicBezTo>
                <a:cubicBezTo>
                  <a:pt x="3411" y="11949"/>
                  <a:pt x="3411" y="11949"/>
                  <a:pt x="3411" y="11949"/>
                </a:cubicBezTo>
                <a:close/>
                <a:moveTo>
                  <a:pt x="18474" y="11949"/>
                </a:moveTo>
                <a:cubicBezTo>
                  <a:pt x="17337" y="11949"/>
                  <a:pt x="17337" y="11949"/>
                  <a:pt x="17337" y="11949"/>
                </a:cubicBezTo>
                <a:cubicBezTo>
                  <a:pt x="17621" y="11949"/>
                  <a:pt x="17621" y="11489"/>
                  <a:pt x="17621" y="11030"/>
                </a:cubicBezTo>
                <a:cubicBezTo>
                  <a:pt x="17621" y="8272"/>
                  <a:pt x="16200" y="6434"/>
                  <a:pt x="14779" y="6434"/>
                </a:cubicBezTo>
                <a:cubicBezTo>
                  <a:pt x="13926" y="6434"/>
                  <a:pt x="13074" y="6894"/>
                  <a:pt x="12505" y="7813"/>
                </a:cubicBezTo>
                <a:cubicBezTo>
                  <a:pt x="12505" y="8272"/>
                  <a:pt x="12505" y="8272"/>
                  <a:pt x="12505" y="8732"/>
                </a:cubicBezTo>
                <a:cubicBezTo>
                  <a:pt x="12789" y="8732"/>
                  <a:pt x="12789" y="8732"/>
                  <a:pt x="13074" y="8732"/>
                </a:cubicBezTo>
                <a:cubicBezTo>
                  <a:pt x="13358" y="7813"/>
                  <a:pt x="13926" y="7353"/>
                  <a:pt x="14779" y="7353"/>
                </a:cubicBezTo>
                <a:cubicBezTo>
                  <a:pt x="15916" y="7353"/>
                  <a:pt x="17053" y="9191"/>
                  <a:pt x="17053" y="11030"/>
                </a:cubicBezTo>
                <a:cubicBezTo>
                  <a:pt x="17053" y="11949"/>
                  <a:pt x="16768" y="12868"/>
                  <a:pt x="16200" y="13787"/>
                </a:cubicBezTo>
                <a:cubicBezTo>
                  <a:pt x="16200" y="13787"/>
                  <a:pt x="16200" y="14247"/>
                  <a:pt x="16200" y="14247"/>
                </a:cubicBezTo>
                <a:cubicBezTo>
                  <a:pt x="16200" y="14706"/>
                  <a:pt x="16484" y="14706"/>
                  <a:pt x="16484" y="14706"/>
                </a:cubicBezTo>
                <a:cubicBezTo>
                  <a:pt x="16484" y="14706"/>
                  <a:pt x="16484" y="14706"/>
                  <a:pt x="16768" y="14247"/>
                </a:cubicBezTo>
                <a:cubicBezTo>
                  <a:pt x="16768" y="13787"/>
                  <a:pt x="17053" y="13328"/>
                  <a:pt x="17337" y="12868"/>
                </a:cubicBezTo>
                <a:cubicBezTo>
                  <a:pt x="18474" y="12868"/>
                  <a:pt x="18474" y="12868"/>
                  <a:pt x="18474" y="12868"/>
                </a:cubicBezTo>
                <a:cubicBezTo>
                  <a:pt x="19042" y="12868"/>
                  <a:pt x="19611" y="13787"/>
                  <a:pt x="19611" y="14706"/>
                </a:cubicBezTo>
                <a:cubicBezTo>
                  <a:pt x="19611" y="15166"/>
                  <a:pt x="19611" y="15166"/>
                  <a:pt x="19895" y="15166"/>
                </a:cubicBezTo>
                <a:cubicBezTo>
                  <a:pt x="19895" y="15166"/>
                  <a:pt x="20179" y="15166"/>
                  <a:pt x="20179" y="14706"/>
                </a:cubicBezTo>
                <a:cubicBezTo>
                  <a:pt x="20179" y="13328"/>
                  <a:pt x="19326" y="11949"/>
                  <a:pt x="18474" y="11949"/>
                </a:cubicBezTo>
                <a:close/>
                <a:moveTo>
                  <a:pt x="21600" y="14706"/>
                </a:moveTo>
                <a:cubicBezTo>
                  <a:pt x="21600" y="17004"/>
                  <a:pt x="20463" y="18843"/>
                  <a:pt x="18758" y="19302"/>
                </a:cubicBezTo>
                <a:cubicBezTo>
                  <a:pt x="18189" y="20681"/>
                  <a:pt x="17337" y="21600"/>
                  <a:pt x="16200" y="21600"/>
                </a:cubicBezTo>
                <a:cubicBezTo>
                  <a:pt x="4263" y="21600"/>
                  <a:pt x="4263" y="21600"/>
                  <a:pt x="4263" y="21600"/>
                </a:cubicBezTo>
                <a:cubicBezTo>
                  <a:pt x="1989" y="21600"/>
                  <a:pt x="0" y="18843"/>
                  <a:pt x="0" y="14706"/>
                </a:cubicBezTo>
                <a:cubicBezTo>
                  <a:pt x="0" y="11030"/>
                  <a:pt x="1989" y="7813"/>
                  <a:pt x="4263" y="7813"/>
                </a:cubicBezTo>
                <a:cubicBezTo>
                  <a:pt x="4547" y="7813"/>
                  <a:pt x="4547" y="7813"/>
                  <a:pt x="4832" y="7813"/>
                </a:cubicBezTo>
                <a:cubicBezTo>
                  <a:pt x="5400" y="6434"/>
                  <a:pt x="5968" y="5515"/>
                  <a:pt x="7105" y="5055"/>
                </a:cubicBezTo>
                <a:cubicBezTo>
                  <a:pt x="7105" y="2298"/>
                  <a:pt x="8526" y="0"/>
                  <a:pt x="10232" y="0"/>
                </a:cubicBezTo>
                <a:cubicBezTo>
                  <a:pt x="11937" y="0"/>
                  <a:pt x="13074" y="1838"/>
                  <a:pt x="13642" y="4596"/>
                </a:cubicBezTo>
                <a:cubicBezTo>
                  <a:pt x="13926" y="4136"/>
                  <a:pt x="14495" y="4136"/>
                  <a:pt x="14779" y="4136"/>
                </a:cubicBezTo>
                <a:cubicBezTo>
                  <a:pt x="17053" y="4136"/>
                  <a:pt x="18758" y="6434"/>
                  <a:pt x="18758" y="10111"/>
                </a:cubicBezTo>
                <a:cubicBezTo>
                  <a:pt x="20463" y="10111"/>
                  <a:pt x="21600" y="12409"/>
                  <a:pt x="21600" y="14706"/>
                </a:cubicBezTo>
                <a:close/>
                <a:moveTo>
                  <a:pt x="20747" y="14706"/>
                </a:moveTo>
                <a:cubicBezTo>
                  <a:pt x="20747" y="12868"/>
                  <a:pt x="19611" y="11030"/>
                  <a:pt x="18474" y="11030"/>
                </a:cubicBezTo>
                <a:cubicBezTo>
                  <a:pt x="18189" y="11030"/>
                  <a:pt x="18189" y="11030"/>
                  <a:pt x="18189" y="10570"/>
                </a:cubicBezTo>
                <a:cubicBezTo>
                  <a:pt x="17905" y="7813"/>
                  <a:pt x="16484" y="5515"/>
                  <a:pt x="14779" y="5515"/>
                </a:cubicBezTo>
                <a:cubicBezTo>
                  <a:pt x="14211" y="5515"/>
                  <a:pt x="13926" y="5515"/>
                  <a:pt x="13358" y="5974"/>
                </a:cubicBezTo>
                <a:cubicBezTo>
                  <a:pt x="13358" y="5974"/>
                  <a:pt x="13074" y="5974"/>
                  <a:pt x="13074" y="5974"/>
                </a:cubicBezTo>
                <a:cubicBezTo>
                  <a:pt x="12789" y="5974"/>
                  <a:pt x="12789" y="5515"/>
                  <a:pt x="12789" y="5515"/>
                </a:cubicBezTo>
                <a:cubicBezTo>
                  <a:pt x="12789" y="3217"/>
                  <a:pt x="11653" y="1379"/>
                  <a:pt x="10232" y="1379"/>
                </a:cubicBezTo>
                <a:cubicBezTo>
                  <a:pt x="8811" y="1379"/>
                  <a:pt x="7674" y="3217"/>
                  <a:pt x="7674" y="5515"/>
                </a:cubicBezTo>
                <a:cubicBezTo>
                  <a:pt x="7674" y="5974"/>
                  <a:pt x="7674" y="6434"/>
                  <a:pt x="7389" y="6434"/>
                </a:cubicBezTo>
                <a:cubicBezTo>
                  <a:pt x="6537" y="6894"/>
                  <a:pt x="5968" y="7813"/>
                  <a:pt x="5400" y="9191"/>
                </a:cubicBezTo>
                <a:cubicBezTo>
                  <a:pt x="5400" y="9191"/>
                  <a:pt x="5116" y="9651"/>
                  <a:pt x="5116" y="9651"/>
                </a:cubicBezTo>
                <a:cubicBezTo>
                  <a:pt x="4832" y="9191"/>
                  <a:pt x="4547" y="9191"/>
                  <a:pt x="4263" y="9191"/>
                </a:cubicBezTo>
                <a:cubicBezTo>
                  <a:pt x="2274" y="9191"/>
                  <a:pt x="853" y="11949"/>
                  <a:pt x="853" y="14706"/>
                </a:cubicBezTo>
                <a:cubicBezTo>
                  <a:pt x="853" y="17923"/>
                  <a:pt x="2274" y="20221"/>
                  <a:pt x="4263" y="20221"/>
                </a:cubicBezTo>
                <a:cubicBezTo>
                  <a:pt x="16200" y="20221"/>
                  <a:pt x="16200" y="20221"/>
                  <a:pt x="16200" y="20221"/>
                </a:cubicBezTo>
                <a:cubicBezTo>
                  <a:pt x="17053" y="20221"/>
                  <a:pt x="17905" y="19762"/>
                  <a:pt x="18189" y="18383"/>
                </a:cubicBezTo>
                <a:cubicBezTo>
                  <a:pt x="18189" y="17923"/>
                  <a:pt x="18474" y="17923"/>
                  <a:pt x="18474" y="17923"/>
                </a:cubicBezTo>
                <a:cubicBezTo>
                  <a:pt x="19611" y="17923"/>
                  <a:pt x="20747" y="16545"/>
                  <a:pt x="20747" y="1470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4" name="Shape">
            <a:extLst>
              <a:ext uri="{FF2B5EF4-FFF2-40B4-BE49-F238E27FC236}">
                <a16:creationId xmlns:a16="http://schemas.microsoft.com/office/drawing/2014/main" id="{8867F0EA-D2C3-45E6-91CB-4600849F0EEF}"/>
              </a:ext>
            </a:extLst>
          </p:cNvPr>
          <p:cNvSpPr/>
          <p:nvPr/>
        </p:nvSpPr>
        <p:spPr>
          <a:xfrm>
            <a:off x="3092351" y="4665017"/>
            <a:ext cx="323997" cy="3327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46" y="9138"/>
                </a:moveTo>
                <a:cubicBezTo>
                  <a:pt x="13846" y="8862"/>
                  <a:pt x="14123" y="8585"/>
                  <a:pt x="14400" y="8585"/>
                </a:cubicBezTo>
                <a:cubicBezTo>
                  <a:pt x="14677" y="8585"/>
                  <a:pt x="14954" y="8862"/>
                  <a:pt x="14954" y="9138"/>
                </a:cubicBezTo>
                <a:cubicBezTo>
                  <a:pt x="14954" y="9415"/>
                  <a:pt x="14677" y="9692"/>
                  <a:pt x="14400" y="9692"/>
                </a:cubicBezTo>
                <a:cubicBezTo>
                  <a:pt x="14123" y="9692"/>
                  <a:pt x="13846" y="9415"/>
                  <a:pt x="13846" y="9138"/>
                </a:cubicBezTo>
                <a:close/>
                <a:moveTo>
                  <a:pt x="21600" y="8862"/>
                </a:moveTo>
                <a:cubicBezTo>
                  <a:pt x="21600" y="10523"/>
                  <a:pt x="20492" y="11631"/>
                  <a:pt x="18831" y="11908"/>
                </a:cubicBezTo>
                <a:cubicBezTo>
                  <a:pt x="18554" y="12462"/>
                  <a:pt x="18277" y="12738"/>
                  <a:pt x="17723" y="13015"/>
                </a:cubicBezTo>
                <a:cubicBezTo>
                  <a:pt x="17723" y="13015"/>
                  <a:pt x="17446" y="13292"/>
                  <a:pt x="17446" y="13292"/>
                </a:cubicBezTo>
                <a:cubicBezTo>
                  <a:pt x="17723" y="13569"/>
                  <a:pt x="18000" y="14123"/>
                  <a:pt x="18000" y="14400"/>
                </a:cubicBezTo>
                <a:cubicBezTo>
                  <a:pt x="18000" y="14954"/>
                  <a:pt x="18000" y="14954"/>
                  <a:pt x="18000" y="14954"/>
                </a:cubicBezTo>
                <a:cubicBezTo>
                  <a:pt x="18000" y="15785"/>
                  <a:pt x="17446" y="16338"/>
                  <a:pt x="16615" y="16338"/>
                </a:cubicBezTo>
                <a:cubicBezTo>
                  <a:pt x="11354" y="16338"/>
                  <a:pt x="11354" y="16338"/>
                  <a:pt x="11354" y="16338"/>
                </a:cubicBezTo>
                <a:cubicBezTo>
                  <a:pt x="11354" y="18000"/>
                  <a:pt x="11354" y="18000"/>
                  <a:pt x="11354" y="18000"/>
                </a:cubicBezTo>
                <a:cubicBezTo>
                  <a:pt x="11908" y="18000"/>
                  <a:pt x="12462" y="18554"/>
                  <a:pt x="12462" y="19108"/>
                </a:cubicBezTo>
                <a:cubicBezTo>
                  <a:pt x="17723" y="19108"/>
                  <a:pt x="17723" y="19108"/>
                  <a:pt x="17723" y="19108"/>
                </a:cubicBezTo>
                <a:cubicBezTo>
                  <a:pt x="18000" y="19108"/>
                  <a:pt x="18277" y="19385"/>
                  <a:pt x="18277" y="19662"/>
                </a:cubicBezTo>
                <a:cubicBezTo>
                  <a:pt x="18277" y="19938"/>
                  <a:pt x="18000" y="20215"/>
                  <a:pt x="17723" y="20215"/>
                </a:cubicBezTo>
                <a:cubicBezTo>
                  <a:pt x="12462" y="20215"/>
                  <a:pt x="12462" y="20215"/>
                  <a:pt x="12462" y="20215"/>
                </a:cubicBezTo>
                <a:cubicBezTo>
                  <a:pt x="12185" y="21046"/>
                  <a:pt x="11631" y="21600"/>
                  <a:pt x="10800" y="21600"/>
                </a:cubicBezTo>
                <a:cubicBezTo>
                  <a:pt x="9969" y="21600"/>
                  <a:pt x="9138" y="21046"/>
                  <a:pt x="8862" y="20215"/>
                </a:cubicBezTo>
                <a:cubicBezTo>
                  <a:pt x="3877" y="20215"/>
                  <a:pt x="3877" y="20215"/>
                  <a:pt x="3877" y="20215"/>
                </a:cubicBezTo>
                <a:cubicBezTo>
                  <a:pt x="3323" y="20215"/>
                  <a:pt x="3323" y="19938"/>
                  <a:pt x="3323" y="19662"/>
                </a:cubicBezTo>
                <a:cubicBezTo>
                  <a:pt x="3323" y="19385"/>
                  <a:pt x="3323" y="19108"/>
                  <a:pt x="3877" y="19108"/>
                </a:cubicBezTo>
                <a:cubicBezTo>
                  <a:pt x="8862" y="19108"/>
                  <a:pt x="8862" y="19108"/>
                  <a:pt x="8862" y="19108"/>
                </a:cubicBezTo>
                <a:cubicBezTo>
                  <a:pt x="9138" y="18554"/>
                  <a:pt x="9692" y="18000"/>
                  <a:pt x="10246" y="18000"/>
                </a:cubicBezTo>
                <a:cubicBezTo>
                  <a:pt x="10246" y="16338"/>
                  <a:pt x="10246" y="16338"/>
                  <a:pt x="10246" y="16338"/>
                </a:cubicBezTo>
                <a:cubicBezTo>
                  <a:pt x="4985" y="16338"/>
                  <a:pt x="4985" y="16338"/>
                  <a:pt x="4985" y="16338"/>
                </a:cubicBezTo>
                <a:cubicBezTo>
                  <a:pt x="4154" y="16338"/>
                  <a:pt x="3600" y="15785"/>
                  <a:pt x="3600" y="14954"/>
                </a:cubicBezTo>
                <a:cubicBezTo>
                  <a:pt x="3600" y="14400"/>
                  <a:pt x="3600" y="14400"/>
                  <a:pt x="3600" y="14400"/>
                </a:cubicBezTo>
                <a:cubicBezTo>
                  <a:pt x="3600" y="14123"/>
                  <a:pt x="3600" y="13569"/>
                  <a:pt x="4154" y="13292"/>
                </a:cubicBezTo>
                <a:cubicBezTo>
                  <a:pt x="4154" y="13292"/>
                  <a:pt x="4154" y="13292"/>
                  <a:pt x="4154" y="13292"/>
                </a:cubicBezTo>
                <a:cubicBezTo>
                  <a:pt x="1662" y="13292"/>
                  <a:pt x="0" y="11354"/>
                  <a:pt x="0" y="9138"/>
                </a:cubicBezTo>
                <a:cubicBezTo>
                  <a:pt x="0" y="6646"/>
                  <a:pt x="1938" y="4708"/>
                  <a:pt x="4154" y="4708"/>
                </a:cubicBezTo>
                <a:cubicBezTo>
                  <a:pt x="4431" y="4708"/>
                  <a:pt x="4708" y="4708"/>
                  <a:pt x="4985" y="4985"/>
                </a:cubicBezTo>
                <a:cubicBezTo>
                  <a:pt x="5262" y="3877"/>
                  <a:pt x="6092" y="3323"/>
                  <a:pt x="6923" y="3046"/>
                </a:cubicBezTo>
                <a:cubicBezTo>
                  <a:pt x="7200" y="1385"/>
                  <a:pt x="8585" y="0"/>
                  <a:pt x="10246" y="0"/>
                </a:cubicBezTo>
                <a:cubicBezTo>
                  <a:pt x="11908" y="0"/>
                  <a:pt x="13292" y="1108"/>
                  <a:pt x="13569" y="2492"/>
                </a:cubicBezTo>
                <a:cubicBezTo>
                  <a:pt x="14123" y="2492"/>
                  <a:pt x="14400" y="2492"/>
                  <a:pt x="14954" y="2492"/>
                </a:cubicBezTo>
                <a:cubicBezTo>
                  <a:pt x="16892" y="2492"/>
                  <a:pt x="18831" y="3877"/>
                  <a:pt x="18831" y="6092"/>
                </a:cubicBezTo>
                <a:cubicBezTo>
                  <a:pt x="20492" y="6092"/>
                  <a:pt x="21600" y="7477"/>
                  <a:pt x="21600" y="8862"/>
                </a:cubicBezTo>
                <a:close/>
                <a:moveTo>
                  <a:pt x="10800" y="18554"/>
                </a:moveTo>
                <a:cubicBezTo>
                  <a:pt x="10246" y="18554"/>
                  <a:pt x="9969" y="18831"/>
                  <a:pt x="9969" y="19108"/>
                </a:cubicBezTo>
                <a:cubicBezTo>
                  <a:pt x="9692" y="19108"/>
                  <a:pt x="9692" y="19385"/>
                  <a:pt x="9692" y="19385"/>
                </a:cubicBezTo>
                <a:cubicBezTo>
                  <a:pt x="9692" y="19385"/>
                  <a:pt x="9692" y="19662"/>
                  <a:pt x="9692" y="19662"/>
                </a:cubicBezTo>
                <a:cubicBezTo>
                  <a:pt x="9692" y="19662"/>
                  <a:pt x="9692" y="19938"/>
                  <a:pt x="9692" y="19938"/>
                </a:cubicBezTo>
                <a:cubicBezTo>
                  <a:pt x="9692" y="19938"/>
                  <a:pt x="9692" y="20215"/>
                  <a:pt x="9969" y="20215"/>
                </a:cubicBezTo>
                <a:cubicBezTo>
                  <a:pt x="9969" y="20492"/>
                  <a:pt x="10246" y="20769"/>
                  <a:pt x="10800" y="20769"/>
                </a:cubicBezTo>
                <a:cubicBezTo>
                  <a:pt x="11077" y="20769"/>
                  <a:pt x="11354" y="20492"/>
                  <a:pt x="11631" y="20215"/>
                </a:cubicBezTo>
                <a:cubicBezTo>
                  <a:pt x="11631" y="20215"/>
                  <a:pt x="11631" y="19938"/>
                  <a:pt x="11631" y="19938"/>
                </a:cubicBezTo>
                <a:cubicBezTo>
                  <a:pt x="11908" y="19938"/>
                  <a:pt x="11908" y="19662"/>
                  <a:pt x="11908" y="19662"/>
                </a:cubicBezTo>
                <a:cubicBezTo>
                  <a:pt x="11908" y="19662"/>
                  <a:pt x="11908" y="19385"/>
                  <a:pt x="11631" y="19385"/>
                </a:cubicBezTo>
                <a:cubicBezTo>
                  <a:pt x="11631" y="19385"/>
                  <a:pt x="11631" y="19108"/>
                  <a:pt x="11631" y="19108"/>
                </a:cubicBezTo>
                <a:cubicBezTo>
                  <a:pt x="11354" y="18831"/>
                  <a:pt x="11077" y="18554"/>
                  <a:pt x="10800" y="18554"/>
                </a:cubicBezTo>
                <a:close/>
                <a:moveTo>
                  <a:pt x="13015" y="13569"/>
                </a:moveTo>
                <a:cubicBezTo>
                  <a:pt x="4985" y="13569"/>
                  <a:pt x="4985" y="13569"/>
                  <a:pt x="4985" y="13569"/>
                </a:cubicBezTo>
                <a:cubicBezTo>
                  <a:pt x="4985" y="13569"/>
                  <a:pt x="4985" y="13569"/>
                  <a:pt x="4708" y="13569"/>
                </a:cubicBezTo>
                <a:cubicBezTo>
                  <a:pt x="4431" y="13569"/>
                  <a:pt x="4154" y="14123"/>
                  <a:pt x="4154" y="14400"/>
                </a:cubicBezTo>
                <a:cubicBezTo>
                  <a:pt x="4154" y="14954"/>
                  <a:pt x="4154" y="14954"/>
                  <a:pt x="4154" y="14954"/>
                </a:cubicBezTo>
                <a:cubicBezTo>
                  <a:pt x="4154" y="15508"/>
                  <a:pt x="4431" y="15785"/>
                  <a:pt x="4985" y="15785"/>
                </a:cubicBezTo>
                <a:cubicBezTo>
                  <a:pt x="13015" y="15785"/>
                  <a:pt x="13015" y="15785"/>
                  <a:pt x="13015" y="15785"/>
                </a:cubicBezTo>
                <a:lnTo>
                  <a:pt x="13015" y="13569"/>
                </a:lnTo>
                <a:close/>
                <a:moveTo>
                  <a:pt x="13015" y="10800"/>
                </a:moveTo>
                <a:cubicBezTo>
                  <a:pt x="4985" y="10800"/>
                  <a:pt x="4985" y="10800"/>
                  <a:pt x="4985" y="10800"/>
                </a:cubicBezTo>
                <a:cubicBezTo>
                  <a:pt x="4985" y="10800"/>
                  <a:pt x="4985" y="10800"/>
                  <a:pt x="4708" y="10800"/>
                </a:cubicBezTo>
                <a:cubicBezTo>
                  <a:pt x="4431" y="10800"/>
                  <a:pt x="4154" y="11354"/>
                  <a:pt x="4154" y="11631"/>
                </a:cubicBezTo>
                <a:cubicBezTo>
                  <a:pt x="4154" y="12185"/>
                  <a:pt x="4154" y="12185"/>
                  <a:pt x="4154" y="12185"/>
                </a:cubicBezTo>
                <a:cubicBezTo>
                  <a:pt x="4154" y="12738"/>
                  <a:pt x="4431" y="13015"/>
                  <a:pt x="4708" y="13015"/>
                </a:cubicBezTo>
                <a:cubicBezTo>
                  <a:pt x="4985" y="13015"/>
                  <a:pt x="4985" y="13015"/>
                  <a:pt x="4985" y="13015"/>
                </a:cubicBezTo>
                <a:cubicBezTo>
                  <a:pt x="13015" y="13015"/>
                  <a:pt x="13015" y="13015"/>
                  <a:pt x="13015" y="13015"/>
                </a:cubicBezTo>
                <a:lnTo>
                  <a:pt x="13015" y="10800"/>
                </a:lnTo>
                <a:close/>
                <a:moveTo>
                  <a:pt x="13015" y="8031"/>
                </a:moveTo>
                <a:cubicBezTo>
                  <a:pt x="4985" y="8031"/>
                  <a:pt x="4985" y="8031"/>
                  <a:pt x="4985" y="8031"/>
                </a:cubicBezTo>
                <a:cubicBezTo>
                  <a:pt x="4431" y="8031"/>
                  <a:pt x="4154" y="8308"/>
                  <a:pt x="4154" y="8862"/>
                </a:cubicBezTo>
                <a:cubicBezTo>
                  <a:pt x="4154" y="9415"/>
                  <a:pt x="4154" y="9415"/>
                  <a:pt x="4154" y="9415"/>
                </a:cubicBezTo>
                <a:cubicBezTo>
                  <a:pt x="4154" y="9969"/>
                  <a:pt x="4431" y="10246"/>
                  <a:pt x="4708" y="10246"/>
                </a:cubicBezTo>
                <a:cubicBezTo>
                  <a:pt x="4985" y="10246"/>
                  <a:pt x="4985" y="10246"/>
                  <a:pt x="4985" y="10246"/>
                </a:cubicBezTo>
                <a:cubicBezTo>
                  <a:pt x="13015" y="10246"/>
                  <a:pt x="13015" y="10246"/>
                  <a:pt x="13015" y="10246"/>
                </a:cubicBezTo>
                <a:lnTo>
                  <a:pt x="13015" y="8031"/>
                </a:lnTo>
                <a:close/>
                <a:moveTo>
                  <a:pt x="15508" y="13569"/>
                </a:moveTo>
                <a:cubicBezTo>
                  <a:pt x="13569" y="13569"/>
                  <a:pt x="13569" y="13569"/>
                  <a:pt x="13569" y="13569"/>
                </a:cubicBezTo>
                <a:cubicBezTo>
                  <a:pt x="13569" y="15785"/>
                  <a:pt x="13569" y="15785"/>
                  <a:pt x="13569" y="15785"/>
                </a:cubicBezTo>
                <a:cubicBezTo>
                  <a:pt x="15508" y="15785"/>
                  <a:pt x="15508" y="15785"/>
                  <a:pt x="15508" y="15785"/>
                </a:cubicBezTo>
                <a:lnTo>
                  <a:pt x="15508" y="13569"/>
                </a:lnTo>
                <a:close/>
                <a:moveTo>
                  <a:pt x="15508" y="10800"/>
                </a:moveTo>
                <a:cubicBezTo>
                  <a:pt x="13569" y="10800"/>
                  <a:pt x="13569" y="10800"/>
                  <a:pt x="13569" y="10800"/>
                </a:cubicBezTo>
                <a:cubicBezTo>
                  <a:pt x="13569" y="13015"/>
                  <a:pt x="13569" y="13015"/>
                  <a:pt x="13569" y="13015"/>
                </a:cubicBezTo>
                <a:cubicBezTo>
                  <a:pt x="15508" y="13015"/>
                  <a:pt x="15508" y="13015"/>
                  <a:pt x="15508" y="13015"/>
                </a:cubicBezTo>
                <a:lnTo>
                  <a:pt x="15508" y="10800"/>
                </a:lnTo>
                <a:close/>
                <a:moveTo>
                  <a:pt x="15508" y="8031"/>
                </a:moveTo>
                <a:cubicBezTo>
                  <a:pt x="13569" y="8031"/>
                  <a:pt x="13569" y="8031"/>
                  <a:pt x="13569" y="8031"/>
                </a:cubicBezTo>
                <a:cubicBezTo>
                  <a:pt x="13569" y="10246"/>
                  <a:pt x="13569" y="10246"/>
                  <a:pt x="13569" y="10246"/>
                </a:cubicBezTo>
                <a:cubicBezTo>
                  <a:pt x="15508" y="10246"/>
                  <a:pt x="15508" y="10246"/>
                  <a:pt x="15508" y="10246"/>
                </a:cubicBezTo>
                <a:lnTo>
                  <a:pt x="15508" y="8031"/>
                </a:lnTo>
                <a:close/>
                <a:moveTo>
                  <a:pt x="16615" y="13569"/>
                </a:moveTo>
                <a:cubicBezTo>
                  <a:pt x="16615" y="13569"/>
                  <a:pt x="16615" y="13569"/>
                  <a:pt x="16615" y="13569"/>
                </a:cubicBezTo>
                <a:cubicBezTo>
                  <a:pt x="16062" y="13569"/>
                  <a:pt x="16062" y="13569"/>
                  <a:pt x="16062" y="13569"/>
                </a:cubicBezTo>
                <a:cubicBezTo>
                  <a:pt x="16062" y="15785"/>
                  <a:pt x="16062" y="15785"/>
                  <a:pt x="16062" y="15785"/>
                </a:cubicBezTo>
                <a:cubicBezTo>
                  <a:pt x="16615" y="15785"/>
                  <a:pt x="16615" y="15785"/>
                  <a:pt x="16615" y="15785"/>
                </a:cubicBezTo>
                <a:cubicBezTo>
                  <a:pt x="17169" y="15785"/>
                  <a:pt x="17446" y="15508"/>
                  <a:pt x="17446" y="14954"/>
                </a:cubicBezTo>
                <a:cubicBezTo>
                  <a:pt x="17446" y="14400"/>
                  <a:pt x="17446" y="14400"/>
                  <a:pt x="17446" y="14400"/>
                </a:cubicBezTo>
                <a:cubicBezTo>
                  <a:pt x="17446" y="14123"/>
                  <a:pt x="17169" y="13569"/>
                  <a:pt x="16615" y="13569"/>
                </a:cubicBezTo>
                <a:close/>
                <a:moveTo>
                  <a:pt x="17446" y="11631"/>
                </a:moveTo>
                <a:cubicBezTo>
                  <a:pt x="17446" y="11354"/>
                  <a:pt x="17169" y="10800"/>
                  <a:pt x="16615" y="10800"/>
                </a:cubicBezTo>
                <a:cubicBezTo>
                  <a:pt x="16615" y="10800"/>
                  <a:pt x="16615" y="10800"/>
                  <a:pt x="16615" y="10800"/>
                </a:cubicBezTo>
                <a:cubicBezTo>
                  <a:pt x="16062" y="10800"/>
                  <a:pt x="16062" y="10800"/>
                  <a:pt x="16062" y="10800"/>
                </a:cubicBezTo>
                <a:cubicBezTo>
                  <a:pt x="16062" y="13015"/>
                  <a:pt x="16062" y="13015"/>
                  <a:pt x="16062" y="13015"/>
                </a:cubicBezTo>
                <a:cubicBezTo>
                  <a:pt x="16615" y="13015"/>
                  <a:pt x="16615" y="13015"/>
                  <a:pt x="16615" y="13015"/>
                </a:cubicBezTo>
                <a:cubicBezTo>
                  <a:pt x="16615" y="13015"/>
                  <a:pt x="16615" y="13015"/>
                  <a:pt x="16615" y="13015"/>
                </a:cubicBezTo>
                <a:cubicBezTo>
                  <a:pt x="17169" y="13015"/>
                  <a:pt x="17446" y="12738"/>
                  <a:pt x="17446" y="12185"/>
                </a:cubicBezTo>
                <a:lnTo>
                  <a:pt x="17446" y="11631"/>
                </a:lnTo>
                <a:close/>
                <a:moveTo>
                  <a:pt x="16615" y="10246"/>
                </a:moveTo>
                <a:cubicBezTo>
                  <a:pt x="16615" y="10246"/>
                  <a:pt x="16615" y="10246"/>
                  <a:pt x="16615" y="10246"/>
                </a:cubicBezTo>
                <a:cubicBezTo>
                  <a:pt x="17169" y="10246"/>
                  <a:pt x="17446" y="9969"/>
                  <a:pt x="17446" y="9415"/>
                </a:cubicBezTo>
                <a:cubicBezTo>
                  <a:pt x="17446" y="8862"/>
                  <a:pt x="17446" y="8862"/>
                  <a:pt x="17446" y="8862"/>
                </a:cubicBezTo>
                <a:cubicBezTo>
                  <a:pt x="17446" y="8308"/>
                  <a:pt x="17169" y="8031"/>
                  <a:pt x="16615" y="8031"/>
                </a:cubicBezTo>
                <a:cubicBezTo>
                  <a:pt x="16062" y="8031"/>
                  <a:pt x="16062" y="8031"/>
                  <a:pt x="16062" y="8031"/>
                </a:cubicBezTo>
                <a:cubicBezTo>
                  <a:pt x="16062" y="10246"/>
                  <a:pt x="16062" y="10246"/>
                  <a:pt x="16062" y="10246"/>
                </a:cubicBezTo>
                <a:lnTo>
                  <a:pt x="16615" y="10246"/>
                </a:lnTo>
                <a:close/>
                <a:moveTo>
                  <a:pt x="20769" y="8862"/>
                </a:moveTo>
                <a:cubicBezTo>
                  <a:pt x="20769" y="7754"/>
                  <a:pt x="19662" y="6923"/>
                  <a:pt x="18554" y="6923"/>
                </a:cubicBezTo>
                <a:cubicBezTo>
                  <a:pt x="18277" y="6923"/>
                  <a:pt x="18277" y="6646"/>
                  <a:pt x="18000" y="6369"/>
                </a:cubicBezTo>
                <a:cubicBezTo>
                  <a:pt x="18000" y="4708"/>
                  <a:pt x="16615" y="3323"/>
                  <a:pt x="14954" y="3323"/>
                </a:cubicBezTo>
                <a:cubicBezTo>
                  <a:pt x="14400" y="3323"/>
                  <a:pt x="13846" y="3323"/>
                  <a:pt x="13292" y="3600"/>
                </a:cubicBezTo>
                <a:cubicBezTo>
                  <a:pt x="13292" y="3600"/>
                  <a:pt x="13015" y="3600"/>
                  <a:pt x="13015" y="3600"/>
                </a:cubicBezTo>
                <a:cubicBezTo>
                  <a:pt x="13015" y="3600"/>
                  <a:pt x="12738" y="3323"/>
                  <a:pt x="12738" y="3323"/>
                </a:cubicBezTo>
                <a:cubicBezTo>
                  <a:pt x="12738" y="1938"/>
                  <a:pt x="11631" y="831"/>
                  <a:pt x="10246" y="831"/>
                </a:cubicBezTo>
                <a:cubicBezTo>
                  <a:pt x="8862" y="831"/>
                  <a:pt x="7754" y="1938"/>
                  <a:pt x="7754" y="3323"/>
                </a:cubicBezTo>
                <a:cubicBezTo>
                  <a:pt x="7754" y="3600"/>
                  <a:pt x="7754" y="3877"/>
                  <a:pt x="7477" y="3877"/>
                </a:cubicBezTo>
                <a:cubicBezTo>
                  <a:pt x="6646" y="4154"/>
                  <a:pt x="5815" y="4708"/>
                  <a:pt x="5538" y="5538"/>
                </a:cubicBezTo>
                <a:cubicBezTo>
                  <a:pt x="5538" y="5538"/>
                  <a:pt x="5262" y="5815"/>
                  <a:pt x="4985" y="5815"/>
                </a:cubicBezTo>
                <a:cubicBezTo>
                  <a:pt x="4708" y="5538"/>
                  <a:pt x="4431" y="5538"/>
                  <a:pt x="4154" y="5538"/>
                </a:cubicBezTo>
                <a:cubicBezTo>
                  <a:pt x="2215" y="5538"/>
                  <a:pt x="831" y="7200"/>
                  <a:pt x="831" y="9138"/>
                </a:cubicBezTo>
                <a:cubicBezTo>
                  <a:pt x="831" y="10800"/>
                  <a:pt x="1938" y="12185"/>
                  <a:pt x="3600" y="12462"/>
                </a:cubicBezTo>
                <a:cubicBezTo>
                  <a:pt x="3600" y="12462"/>
                  <a:pt x="3600" y="12462"/>
                  <a:pt x="3600" y="12185"/>
                </a:cubicBezTo>
                <a:cubicBezTo>
                  <a:pt x="3600" y="11631"/>
                  <a:pt x="3600" y="11631"/>
                  <a:pt x="3600" y="11631"/>
                </a:cubicBezTo>
                <a:cubicBezTo>
                  <a:pt x="3600" y="11354"/>
                  <a:pt x="3600" y="10800"/>
                  <a:pt x="4154" y="10523"/>
                </a:cubicBezTo>
                <a:cubicBezTo>
                  <a:pt x="3600" y="10246"/>
                  <a:pt x="3600" y="9969"/>
                  <a:pt x="3600" y="9415"/>
                </a:cubicBezTo>
                <a:cubicBezTo>
                  <a:pt x="3600" y="8862"/>
                  <a:pt x="3600" y="8862"/>
                  <a:pt x="3600" y="8862"/>
                </a:cubicBezTo>
                <a:cubicBezTo>
                  <a:pt x="3600" y="8031"/>
                  <a:pt x="4154" y="7477"/>
                  <a:pt x="4985" y="7477"/>
                </a:cubicBezTo>
                <a:cubicBezTo>
                  <a:pt x="13292" y="7477"/>
                  <a:pt x="13292" y="7477"/>
                  <a:pt x="13292" y="7477"/>
                </a:cubicBezTo>
                <a:cubicBezTo>
                  <a:pt x="15785" y="7477"/>
                  <a:pt x="15785" y="7477"/>
                  <a:pt x="15785" y="7477"/>
                </a:cubicBezTo>
                <a:cubicBezTo>
                  <a:pt x="16615" y="7477"/>
                  <a:pt x="16615" y="7477"/>
                  <a:pt x="16615" y="7477"/>
                </a:cubicBezTo>
                <a:cubicBezTo>
                  <a:pt x="17446" y="7477"/>
                  <a:pt x="18000" y="8031"/>
                  <a:pt x="18000" y="8862"/>
                </a:cubicBezTo>
                <a:cubicBezTo>
                  <a:pt x="18000" y="9415"/>
                  <a:pt x="18000" y="9415"/>
                  <a:pt x="18000" y="9415"/>
                </a:cubicBezTo>
                <a:cubicBezTo>
                  <a:pt x="18000" y="9969"/>
                  <a:pt x="17723" y="10246"/>
                  <a:pt x="17446" y="10523"/>
                </a:cubicBezTo>
                <a:cubicBezTo>
                  <a:pt x="17723" y="10800"/>
                  <a:pt x="18000" y="11354"/>
                  <a:pt x="18000" y="11631"/>
                </a:cubicBezTo>
                <a:cubicBezTo>
                  <a:pt x="18000" y="11631"/>
                  <a:pt x="18000" y="11631"/>
                  <a:pt x="18000" y="11631"/>
                </a:cubicBezTo>
                <a:cubicBezTo>
                  <a:pt x="18000" y="11631"/>
                  <a:pt x="18277" y="11354"/>
                  <a:pt x="18277" y="11354"/>
                </a:cubicBezTo>
                <a:cubicBezTo>
                  <a:pt x="18277" y="11077"/>
                  <a:pt x="18554" y="11077"/>
                  <a:pt x="18554" y="11077"/>
                </a:cubicBezTo>
                <a:cubicBezTo>
                  <a:pt x="19938" y="11077"/>
                  <a:pt x="20769" y="9969"/>
                  <a:pt x="20769" y="8862"/>
                </a:cubicBezTo>
                <a:close/>
                <a:moveTo>
                  <a:pt x="14400" y="12462"/>
                </a:moveTo>
                <a:cubicBezTo>
                  <a:pt x="14677" y="12462"/>
                  <a:pt x="14954" y="12185"/>
                  <a:pt x="14954" y="11908"/>
                </a:cubicBezTo>
                <a:cubicBezTo>
                  <a:pt x="14954" y="11631"/>
                  <a:pt x="14677" y="11354"/>
                  <a:pt x="14400" y="11354"/>
                </a:cubicBezTo>
                <a:cubicBezTo>
                  <a:pt x="14123" y="11354"/>
                  <a:pt x="13846" y="11631"/>
                  <a:pt x="13846" y="11908"/>
                </a:cubicBezTo>
                <a:cubicBezTo>
                  <a:pt x="13846" y="12185"/>
                  <a:pt x="14123" y="12462"/>
                  <a:pt x="14400" y="12462"/>
                </a:cubicBezTo>
                <a:close/>
                <a:moveTo>
                  <a:pt x="14400" y="15231"/>
                </a:moveTo>
                <a:cubicBezTo>
                  <a:pt x="14677" y="15231"/>
                  <a:pt x="14954" y="14954"/>
                  <a:pt x="14954" y="14677"/>
                </a:cubicBezTo>
                <a:cubicBezTo>
                  <a:pt x="14954" y="14400"/>
                  <a:pt x="14677" y="14400"/>
                  <a:pt x="14400" y="14400"/>
                </a:cubicBezTo>
                <a:cubicBezTo>
                  <a:pt x="14123" y="14400"/>
                  <a:pt x="13846" y="14400"/>
                  <a:pt x="13846" y="14677"/>
                </a:cubicBezTo>
                <a:cubicBezTo>
                  <a:pt x="13846" y="14954"/>
                  <a:pt x="14123" y="15231"/>
                  <a:pt x="14400" y="152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5" name="Shape">
            <a:extLst>
              <a:ext uri="{FF2B5EF4-FFF2-40B4-BE49-F238E27FC236}">
                <a16:creationId xmlns:a16="http://schemas.microsoft.com/office/drawing/2014/main" id="{05895D65-03DE-4E16-AB36-5CEF2BD9D9EC}"/>
              </a:ext>
            </a:extLst>
          </p:cNvPr>
          <p:cNvSpPr/>
          <p:nvPr/>
        </p:nvSpPr>
        <p:spPr>
          <a:xfrm>
            <a:off x="3718562" y="4702671"/>
            <a:ext cx="301230" cy="2521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29" y="0"/>
                </a:moveTo>
                <a:cubicBezTo>
                  <a:pt x="2367" y="0"/>
                  <a:pt x="2367" y="0"/>
                  <a:pt x="2367" y="0"/>
                </a:cubicBezTo>
                <a:cubicBezTo>
                  <a:pt x="1184" y="0"/>
                  <a:pt x="0" y="1098"/>
                  <a:pt x="0" y="2563"/>
                </a:cubicBezTo>
                <a:cubicBezTo>
                  <a:pt x="0" y="19037"/>
                  <a:pt x="0" y="19037"/>
                  <a:pt x="0" y="19037"/>
                </a:cubicBezTo>
                <a:cubicBezTo>
                  <a:pt x="0" y="20502"/>
                  <a:pt x="1184" y="21600"/>
                  <a:pt x="2367" y="21600"/>
                </a:cubicBezTo>
                <a:cubicBezTo>
                  <a:pt x="19529" y="21600"/>
                  <a:pt x="19529" y="21600"/>
                  <a:pt x="19529" y="21600"/>
                </a:cubicBezTo>
                <a:cubicBezTo>
                  <a:pt x="20712" y="21600"/>
                  <a:pt x="21600" y="20502"/>
                  <a:pt x="21600" y="19037"/>
                </a:cubicBezTo>
                <a:cubicBezTo>
                  <a:pt x="21600" y="2563"/>
                  <a:pt x="21600" y="2563"/>
                  <a:pt x="21600" y="2563"/>
                </a:cubicBezTo>
                <a:cubicBezTo>
                  <a:pt x="21600" y="1098"/>
                  <a:pt x="20712" y="0"/>
                  <a:pt x="19529" y="0"/>
                </a:cubicBezTo>
                <a:close/>
                <a:moveTo>
                  <a:pt x="20712" y="2563"/>
                </a:moveTo>
                <a:cubicBezTo>
                  <a:pt x="20712" y="19037"/>
                  <a:pt x="20712" y="19037"/>
                  <a:pt x="20712" y="19037"/>
                </a:cubicBezTo>
                <a:cubicBezTo>
                  <a:pt x="20712" y="19769"/>
                  <a:pt x="20121" y="20502"/>
                  <a:pt x="19529" y="20502"/>
                </a:cubicBezTo>
                <a:cubicBezTo>
                  <a:pt x="2367" y="20502"/>
                  <a:pt x="2367" y="20502"/>
                  <a:pt x="2367" y="20502"/>
                </a:cubicBezTo>
                <a:cubicBezTo>
                  <a:pt x="1479" y="20502"/>
                  <a:pt x="888" y="19769"/>
                  <a:pt x="888" y="19037"/>
                </a:cubicBezTo>
                <a:cubicBezTo>
                  <a:pt x="888" y="2563"/>
                  <a:pt x="888" y="2563"/>
                  <a:pt x="888" y="2563"/>
                </a:cubicBezTo>
                <a:cubicBezTo>
                  <a:pt x="888" y="1831"/>
                  <a:pt x="1479" y="1098"/>
                  <a:pt x="2367" y="1098"/>
                </a:cubicBezTo>
                <a:cubicBezTo>
                  <a:pt x="19529" y="1098"/>
                  <a:pt x="19529" y="1098"/>
                  <a:pt x="19529" y="1098"/>
                </a:cubicBezTo>
                <a:cubicBezTo>
                  <a:pt x="20121" y="1098"/>
                  <a:pt x="20712" y="1831"/>
                  <a:pt x="20712" y="2563"/>
                </a:cubicBezTo>
                <a:close/>
                <a:moveTo>
                  <a:pt x="19529" y="3661"/>
                </a:moveTo>
                <a:cubicBezTo>
                  <a:pt x="2071" y="3661"/>
                  <a:pt x="2071" y="3661"/>
                  <a:pt x="2071" y="3661"/>
                </a:cubicBezTo>
                <a:cubicBezTo>
                  <a:pt x="1775" y="3661"/>
                  <a:pt x="1775" y="3661"/>
                  <a:pt x="1775" y="4027"/>
                </a:cubicBezTo>
                <a:cubicBezTo>
                  <a:pt x="1775" y="19037"/>
                  <a:pt x="1775" y="19037"/>
                  <a:pt x="1775" y="19037"/>
                </a:cubicBezTo>
                <a:cubicBezTo>
                  <a:pt x="1775" y="19403"/>
                  <a:pt x="1775" y="19403"/>
                  <a:pt x="2071" y="19403"/>
                </a:cubicBezTo>
                <a:cubicBezTo>
                  <a:pt x="19529" y="19403"/>
                  <a:pt x="19529" y="19403"/>
                  <a:pt x="19529" y="19403"/>
                </a:cubicBezTo>
                <a:cubicBezTo>
                  <a:pt x="19825" y="19403"/>
                  <a:pt x="19825" y="19403"/>
                  <a:pt x="19825" y="19037"/>
                </a:cubicBezTo>
                <a:cubicBezTo>
                  <a:pt x="19825" y="4027"/>
                  <a:pt x="19825" y="4027"/>
                  <a:pt x="19825" y="4027"/>
                </a:cubicBezTo>
                <a:cubicBezTo>
                  <a:pt x="19825" y="3661"/>
                  <a:pt x="19825" y="3661"/>
                  <a:pt x="19529" y="3661"/>
                </a:cubicBezTo>
                <a:close/>
                <a:moveTo>
                  <a:pt x="19233" y="18671"/>
                </a:moveTo>
                <a:cubicBezTo>
                  <a:pt x="2367" y="18671"/>
                  <a:pt x="2367" y="18671"/>
                  <a:pt x="2367" y="18671"/>
                </a:cubicBezTo>
                <a:cubicBezTo>
                  <a:pt x="2367" y="4393"/>
                  <a:pt x="2367" y="4393"/>
                  <a:pt x="2367" y="4393"/>
                </a:cubicBezTo>
                <a:cubicBezTo>
                  <a:pt x="19233" y="4393"/>
                  <a:pt x="19233" y="4393"/>
                  <a:pt x="19233" y="4393"/>
                </a:cubicBezTo>
                <a:lnTo>
                  <a:pt x="19233" y="18671"/>
                </a:lnTo>
                <a:close/>
                <a:moveTo>
                  <a:pt x="1775" y="2197"/>
                </a:moveTo>
                <a:cubicBezTo>
                  <a:pt x="1775" y="1831"/>
                  <a:pt x="2071" y="1831"/>
                  <a:pt x="2367" y="1831"/>
                </a:cubicBezTo>
                <a:cubicBezTo>
                  <a:pt x="2663" y="1831"/>
                  <a:pt x="2959" y="1831"/>
                  <a:pt x="2959" y="2197"/>
                </a:cubicBezTo>
                <a:cubicBezTo>
                  <a:pt x="2959" y="2563"/>
                  <a:pt x="2663" y="2929"/>
                  <a:pt x="2367" y="2929"/>
                </a:cubicBezTo>
                <a:cubicBezTo>
                  <a:pt x="2071" y="2929"/>
                  <a:pt x="1775" y="2563"/>
                  <a:pt x="1775" y="2197"/>
                </a:cubicBezTo>
                <a:close/>
                <a:moveTo>
                  <a:pt x="3255" y="2197"/>
                </a:moveTo>
                <a:cubicBezTo>
                  <a:pt x="3255" y="1831"/>
                  <a:pt x="3551" y="1831"/>
                  <a:pt x="3847" y="1831"/>
                </a:cubicBezTo>
                <a:cubicBezTo>
                  <a:pt x="4142" y="1831"/>
                  <a:pt x="4438" y="1831"/>
                  <a:pt x="4438" y="2197"/>
                </a:cubicBezTo>
                <a:cubicBezTo>
                  <a:pt x="4438" y="2563"/>
                  <a:pt x="4142" y="2929"/>
                  <a:pt x="3847" y="2929"/>
                </a:cubicBezTo>
                <a:cubicBezTo>
                  <a:pt x="3551" y="2929"/>
                  <a:pt x="3255" y="2563"/>
                  <a:pt x="3255" y="2197"/>
                </a:cubicBezTo>
                <a:close/>
                <a:moveTo>
                  <a:pt x="4734" y="2197"/>
                </a:moveTo>
                <a:cubicBezTo>
                  <a:pt x="4734" y="1831"/>
                  <a:pt x="5030" y="1831"/>
                  <a:pt x="5326" y="1831"/>
                </a:cubicBezTo>
                <a:cubicBezTo>
                  <a:pt x="5622" y="1831"/>
                  <a:pt x="5918" y="1831"/>
                  <a:pt x="5918" y="2197"/>
                </a:cubicBezTo>
                <a:cubicBezTo>
                  <a:pt x="5918" y="2563"/>
                  <a:pt x="5622" y="2929"/>
                  <a:pt x="5326" y="2929"/>
                </a:cubicBezTo>
                <a:cubicBezTo>
                  <a:pt x="5030" y="2929"/>
                  <a:pt x="4734" y="2563"/>
                  <a:pt x="4734" y="2197"/>
                </a:cubicBezTo>
                <a:close/>
                <a:moveTo>
                  <a:pt x="9764" y="11715"/>
                </a:moveTo>
                <a:cubicBezTo>
                  <a:pt x="9764" y="10983"/>
                  <a:pt x="10060" y="10251"/>
                  <a:pt x="10652" y="10251"/>
                </a:cubicBezTo>
                <a:cubicBezTo>
                  <a:pt x="11244" y="10251"/>
                  <a:pt x="11836" y="10983"/>
                  <a:pt x="11836" y="11715"/>
                </a:cubicBezTo>
                <a:cubicBezTo>
                  <a:pt x="11836" y="12081"/>
                  <a:pt x="11244" y="12814"/>
                  <a:pt x="10652" y="12814"/>
                </a:cubicBezTo>
                <a:cubicBezTo>
                  <a:pt x="10060" y="12814"/>
                  <a:pt x="9764" y="12081"/>
                  <a:pt x="9764" y="11715"/>
                </a:cubicBezTo>
                <a:close/>
                <a:moveTo>
                  <a:pt x="7101" y="13180"/>
                </a:moveTo>
                <a:cubicBezTo>
                  <a:pt x="7397" y="13546"/>
                  <a:pt x="7101" y="13912"/>
                  <a:pt x="6805" y="14278"/>
                </a:cubicBezTo>
                <a:cubicBezTo>
                  <a:pt x="7101" y="14644"/>
                  <a:pt x="7101" y="15010"/>
                  <a:pt x="7397" y="15376"/>
                </a:cubicBezTo>
                <a:cubicBezTo>
                  <a:pt x="7693" y="15010"/>
                  <a:pt x="8285" y="15010"/>
                  <a:pt x="8581" y="15376"/>
                </a:cubicBezTo>
                <a:cubicBezTo>
                  <a:pt x="8877" y="15742"/>
                  <a:pt x="9173" y="16108"/>
                  <a:pt x="8877" y="16841"/>
                </a:cubicBezTo>
                <a:cubicBezTo>
                  <a:pt x="9173" y="16841"/>
                  <a:pt x="9468" y="17207"/>
                  <a:pt x="10060" y="17207"/>
                </a:cubicBezTo>
                <a:cubicBezTo>
                  <a:pt x="10060" y="16475"/>
                  <a:pt x="10356" y="16108"/>
                  <a:pt x="10948" y="16108"/>
                </a:cubicBezTo>
                <a:cubicBezTo>
                  <a:pt x="11244" y="16108"/>
                  <a:pt x="11540" y="16475"/>
                  <a:pt x="11540" y="17207"/>
                </a:cubicBezTo>
                <a:cubicBezTo>
                  <a:pt x="12132" y="17207"/>
                  <a:pt x="12427" y="16841"/>
                  <a:pt x="12723" y="16841"/>
                </a:cubicBezTo>
                <a:cubicBezTo>
                  <a:pt x="12723" y="16108"/>
                  <a:pt x="12723" y="15742"/>
                  <a:pt x="13019" y="15376"/>
                </a:cubicBezTo>
                <a:cubicBezTo>
                  <a:pt x="13315" y="15010"/>
                  <a:pt x="13907" y="15010"/>
                  <a:pt x="14203" y="15376"/>
                </a:cubicBezTo>
                <a:cubicBezTo>
                  <a:pt x="14499" y="15010"/>
                  <a:pt x="14795" y="14644"/>
                  <a:pt x="14795" y="14278"/>
                </a:cubicBezTo>
                <a:cubicBezTo>
                  <a:pt x="14499" y="13912"/>
                  <a:pt x="14203" y="13546"/>
                  <a:pt x="14499" y="13180"/>
                </a:cubicBezTo>
                <a:cubicBezTo>
                  <a:pt x="14499" y="12447"/>
                  <a:pt x="15090" y="12081"/>
                  <a:pt x="15386" y="12447"/>
                </a:cubicBezTo>
                <a:cubicBezTo>
                  <a:pt x="15386" y="12081"/>
                  <a:pt x="15386" y="11715"/>
                  <a:pt x="15386" y="11715"/>
                </a:cubicBezTo>
                <a:cubicBezTo>
                  <a:pt x="15386" y="11349"/>
                  <a:pt x="15386" y="10983"/>
                  <a:pt x="15386" y="10617"/>
                </a:cubicBezTo>
                <a:cubicBezTo>
                  <a:pt x="15090" y="10983"/>
                  <a:pt x="14499" y="10617"/>
                  <a:pt x="14499" y="10251"/>
                </a:cubicBezTo>
                <a:cubicBezTo>
                  <a:pt x="14203" y="9519"/>
                  <a:pt x="14499" y="9153"/>
                  <a:pt x="14795" y="8786"/>
                </a:cubicBezTo>
                <a:cubicBezTo>
                  <a:pt x="14795" y="8420"/>
                  <a:pt x="14499" y="8054"/>
                  <a:pt x="14203" y="7688"/>
                </a:cubicBezTo>
                <a:cubicBezTo>
                  <a:pt x="13907" y="8054"/>
                  <a:pt x="13315" y="8054"/>
                  <a:pt x="13019" y="7688"/>
                </a:cubicBezTo>
                <a:cubicBezTo>
                  <a:pt x="12723" y="7322"/>
                  <a:pt x="12723" y="6956"/>
                  <a:pt x="12723" y="6590"/>
                </a:cubicBezTo>
                <a:cubicBezTo>
                  <a:pt x="12427" y="6224"/>
                  <a:pt x="12132" y="5858"/>
                  <a:pt x="11540" y="5858"/>
                </a:cubicBezTo>
                <a:cubicBezTo>
                  <a:pt x="11540" y="6590"/>
                  <a:pt x="11244" y="6956"/>
                  <a:pt x="10948" y="6956"/>
                </a:cubicBezTo>
                <a:cubicBezTo>
                  <a:pt x="10356" y="6956"/>
                  <a:pt x="10060" y="6590"/>
                  <a:pt x="10060" y="5858"/>
                </a:cubicBezTo>
                <a:cubicBezTo>
                  <a:pt x="9468" y="5858"/>
                  <a:pt x="9173" y="6224"/>
                  <a:pt x="8877" y="6590"/>
                </a:cubicBezTo>
                <a:cubicBezTo>
                  <a:pt x="9173" y="6956"/>
                  <a:pt x="8877" y="7322"/>
                  <a:pt x="8581" y="7688"/>
                </a:cubicBezTo>
                <a:cubicBezTo>
                  <a:pt x="8285" y="8054"/>
                  <a:pt x="7693" y="8054"/>
                  <a:pt x="7397" y="7688"/>
                </a:cubicBezTo>
                <a:cubicBezTo>
                  <a:pt x="7101" y="8054"/>
                  <a:pt x="7101" y="8420"/>
                  <a:pt x="6805" y="8786"/>
                </a:cubicBezTo>
                <a:cubicBezTo>
                  <a:pt x="7101" y="9153"/>
                  <a:pt x="7397" y="9519"/>
                  <a:pt x="7101" y="10251"/>
                </a:cubicBezTo>
                <a:cubicBezTo>
                  <a:pt x="7101" y="10617"/>
                  <a:pt x="6805" y="10983"/>
                  <a:pt x="6214" y="10617"/>
                </a:cubicBezTo>
                <a:cubicBezTo>
                  <a:pt x="6214" y="10983"/>
                  <a:pt x="6214" y="11349"/>
                  <a:pt x="6214" y="11715"/>
                </a:cubicBezTo>
                <a:cubicBezTo>
                  <a:pt x="6214" y="11715"/>
                  <a:pt x="6214" y="12081"/>
                  <a:pt x="6214" y="12447"/>
                </a:cubicBezTo>
                <a:cubicBezTo>
                  <a:pt x="6805" y="12081"/>
                  <a:pt x="7101" y="12447"/>
                  <a:pt x="7101" y="13180"/>
                </a:cubicBezTo>
                <a:close/>
                <a:moveTo>
                  <a:pt x="10652" y="8786"/>
                </a:moveTo>
                <a:cubicBezTo>
                  <a:pt x="12132" y="8786"/>
                  <a:pt x="13019" y="9885"/>
                  <a:pt x="13019" y="11715"/>
                </a:cubicBezTo>
                <a:cubicBezTo>
                  <a:pt x="13019" y="13180"/>
                  <a:pt x="12132" y="14278"/>
                  <a:pt x="10652" y="14278"/>
                </a:cubicBezTo>
                <a:cubicBezTo>
                  <a:pt x="9468" y="14278"/>
                  <a:pt x="8285" y="13180"/>
                  <a:pt x="8285" y="11715"/>
                </a:cubicBezTo>
                <a:cubicBezTo>
                  <a:pt x="8285" y="9885"/>
                  <a:pt x="9468" y="8786"/>
                  <a:pt x="10652" y="87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6" name="Shape">
            <a:extLst>
              <a:ext uri="{FF2B5EF4-FFF2-40B4-BE49-F238E27FC236}">
                <a16:creationId xmlns:a16="http://schemas.microsoft.com/office/drawing/2014/main" id="{0E97D9C8-497F-4425-A0B9-F5C701407E7D}"/>
              </a:ext>
            </a:extLst>
          </p:cNvPr>
          <p:cNvSpPr/>
          <p:nvPr/>
        </p:nvSpPr>
        <p:spPr>
          <a:xfrm>
            <a:off x="4360231" y="4728066"/>
            <a:ext cx="297727" cy="2697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00" y="15429"/>
                </a:moveTo>
                <a:cubicBezTo>
                  <a:pt x="21600" y="15429"/>
                  <a:pt x="21600" y="15429"/>
                  <a:pt x="21600" y="15429"/>
                </a:cubicBezTo>
                <a:cubicBezTo>
                  <a:pt x="21600" y="16457"/>
                  <a:pt x="21600" y="16457"/>
                  <a:pt x="21600" y="16457"/>
                </a:cubicBezTo>
                <a:cubicBezTo>
                  <a:pt x="21600" y="17143"/>
                  <a:pt x="21300" y="17829"/>
                  <a:pt x="21000" y="18171"/>
                </a:cubicBezTo>
                <a:cubicBezTo>
                  <a:pt x="20400" y="17486"/>
                  <a:pt x="20400" y="17486"/>
                  <a:pt x="20400" y="17486"/>
                </a:cubicBezTo>
                <a:cubicBezTo>
                  <a:pt x="20700" y="17143"/>
                  <a:pt x="20700" y="16800"/>
                  <a:pt x="20700" y="16457"/>
                </a:cubicBezTo>
                <a:cubicBezTo>
                  <a:pt x="20700" y="16114"/>
                  <a:pt x="20700" y="16114"/>
                  <a:pt x="20700" y="16114"/>
                </a:cubicBezTo>
                <a:lnTo>
                  <a:pt x="21300" y="15429"/>
                </a:lnTo>
                <a:close/>
                <a:moveTo>
                  <a:pt x="19500" y="0"/>
                </a:moveTo>
                <a:cubicBezTo>
                  <a:pt x="2100" y="0"/>
                  <a:pt x="2100" y="0"/>
                  <a:pt x="2100" y="0"/>
                </a:cubicBezTo>
                <a:cubicBezTo>
                  <a:pt x="900" y="0"/>
                  <a:pt x="0" y="1029"/>
                  <a:pt x="0" y="2400"/>
                </a:cubicBezTo>
                <a:cubicBezTo>
                  <a:pt x="0" y="16457"/>
                  <a:pt x="0" y="16457"/>
                  <a:pt x="0" y="16457"/>
                </a:cubicBezTo>
                <a:cubicBezTo>
                  <a:pt x="0" y="17829"/>
                  <a:pt x="900" y="18857"/>
                  <a:pt x="2100" y="18857"/>
                </a:cubicBezTo>
                <a:cubicBezTo>
                  <a:pt x="13500" y="18857"/>
                  <a:pt x="13500" y="18857"/>
                  <a:pt x="13500" y="18857"/>
                </a:cubicBezTo>
                <a:cubicBezTo>
                  <a:pt x="13500" y="17829"/>
                  <a:pt x="13500" y="17829"/>
                  <a:pt x="13500" y="17829"/>
                </a:cubicBezTo>
                <a:cubicBezTo>
                  <a:pt x="2100" y="17829"/>
                  <a:pt x="2100" y="17829"/>
                  <a:pt x="2100" y="17829"/>
                </a:cubicBezTo>
                <a:cubicBezTo>
                  <a:pt x="1500" y="17829"/>
                  <a:pt x="900" y="17143"/>
                  <a:pt x="900" y="16457"/>
                </a:cubicBezTo>
                <a:cubicBezTo>
                  <a:pt x="900" y="2400"/>
                  <a:pt x="900" y="2400"/>
                  <a:pt x="900" y="2400"/>
                </a:cubicBezTo>
                <a:cubicBezTo>
                  <a:pt x="900" y="1714"/>
                  <a:pt x="1500" y="1029"/>
                  <a:pt x="2100" y="1029"/>
                </a:cubicBezTo>
                <a:cubicBezTo>
                  <a:pt x="19500" y="1029"/>
                  <a:pt x="19500" y="1029"/>
                  <a:pt x="19500" y="1029"/>
                </a:cubicBezTo>
                <a:cubicBezTo>
                  <a:pt x="20100" y="1029"/>
                  <a:pt x="20700" y="1714"/>
                  <a:pt x="20700" y="2400"/>
                </a:cubicBezTo>
                <a:cubicBezTo>
                  <a:pt x="20700" y="13371"/>
                  <a:pt x="20700" y="13371"/>
                  <a:pt x="20700" y="13371"/>
                </a:cubicBezTo>
                <a:cubicBezTo>
                  <a:pt x="21000" y="13371"/>
                  <a:pt x="21000" y="13371"/>
                  <a:pt x="21000" y="13371"/>
                </a:cubicBezTo>
                <a:cubicBezTo>
                  <a:pt x="21300" y="13371"/>
                  <a:pt x="21600" y="13714"/>
                  <a:pt x="21600" y="13714"/>
                </a:cubicBezTo>
                <a:cubicBezTo>
                  <a:pt x="21600" y="2400"/>
                  <a:pt x="21600" y="2400"/>
                  <a:pt x="21600" y="2400"/>
                </a:cubicBezTo>
                <a:cubicBezTo>
                  <a:pt x="21600" y="1029"/>
                  <a:pt x="20700" y="0"/>
                  <a:pt x="19500" y="0"/>
                </a:cubicBezTo>
                <a:close/>
                <a:moveTo>
                  <a:pt x="1500" y="16457"/>
                </a:moveTo>
                <a:cubicBezTo>
                  <a:pt x="1500" y="16800"/>
                  <a:pt x="1800" y="16800"/>
                  <a:pt x="1800" y="16800"/>
                </a:cubicBezTo>
                <a:cubicBezTo>
                  <a:pt x="13200" y="16800"/>
                  <a:pt x="13200" y="16800"/>
                  <a:pt x="13200" y="16800"/>
                </a:cubicBezTo>
                <a:cubicBezTo>
                  <a:pt x="12900" y="16114"/>
                  <a:pt x="12900" y="16114"/>
                  <a:pt x="12900" y="16114"/>
                </a:cubicBezTo>
                <a:cubicBezTo>
                  <a:pt x="2100" y="16114"/>
                  <a:pt x="2100" y="16114"/>
                  <a:pt x="2100" y="16114"/>
                </a:cubicBezTo>
                <a:cubicBezTo>
                  <a:pt x="2100" y="4114"/>
                  <a:pt x="2100" y="4114"/>
                  <a:pt x="2100" y="4114"/>
                </a:cubicBezTo>
                <a:cubicBezTo>
                  <a:pt x="19500" y="4114"/>
                  <a:pt x="19500" y="4114"/>
                  <a:pt x="19500" y="4114"/>
                </a:cubicBezTo>
                <a:cubicBezTo>
                  <a:pt x="19500" y="12686"/>
                  <a:pt x="19500" y="12686"/>
                  <a:pt x="19500" y="12686"/>
                </a:cubicBezTo>
                <a:cubicBezTo>
                  <a:pt x="20100" y="13029"/>
                  <a:pt x="20100" y="13029"/>
                  <a:pt x="20100" y="13029"/>
                </a:cubicBezTo>
                <a:cubicBezTo>
                  <a:pt x="20100" y="3771"/>
                  <a:pt x="20100" y="3771"/>
                  <a:pt x="20100" y="3771"/>
                </a:cubicBezTo>
                <a:cubicBezTo>
                  <a:pt x="20100" y="3429"/>
                  <a:pt x="19800" y="3429"/>
                  <a:pt x="19800" y="3429"/>
                </a:cubicBezTo>
                <a:cubicBezTo>
                  <a:pt x="1800" y="3429"/>
                  <a:pt x="1800" y="3429"/>
                  <a:pt x="1800" y="3429"/>
                </a:cubicBezTo>
                <a:cubicBezTo>
                  <a:pt x="1800" y="3429"/>
                  <a:pt x="1500" y="3429"/>
                  <a:pt x="1500" y="3771"/>
                </a:cubicBezTo>
                <a:lnTo>
                  <a:pt x="1500" y="16457"/>
                </a:lnTo>
                <a:close/>
                <a:moveTo>
                  <a:pt x="5700" y="2057"/>
                </a:moveTo>
                <a:cubicBezTo>
                  <a:pt x="5700" y="1714"/>
                  <a:pt x="5400" y="1714"/>
                  <a:pt x="5100" y="1714"/>
                </a:cubicBezTo>
                <a:cubicBezTo>
                  <a:pt x="4800" y="1714"/>
                  <a:pt x="4500" y="1714"/>
                  <a:pt x="4500" y="2057"/>
                </a:cubicBezTo>
                <a:cubicBezTo>
                  <a:pt x="4500" y="2400"/>
                  <a:pt x="4800" y="2743"/>
                  <a:pt x="5100" y="2743"/>
                </a:cubicBezTo>
                <a:cubicBezTo>
                  <a:pt x="5400" y="2743"/>
                  <a:pt x="5700" y="2400"/>
                  <a:pt x="5700" y="2057"/>
                </a:cubicBezTo>
                <a:close/>
                <a:moveTo>
                  <a:pt x="2100" y="2743"/>
                </a:moveTo>
                <a:cubicBezTo>
                  <a:pt x="2400" y="2743"/>
                  <a:pt x="2700" y="2400"/>
                  <a:pt x="2700" y="2057"/>
                </a:cubicBezTo>
                <a:cubicBezTo>
                  <a:pt x="2700" y="1714"/>
                  <a:pt x="2400" y="1714"/>
                  <a:pt x="2100" y="1714"/>
                </a:cubicBezTo>
                <a:cubicBezTo>
                  <a:pt x="1800" y="1714"/>
                  <a:pt x="1800" y="1714"/>
                  <a:pt x="1800" y="2057"/>
                </a:cubicBezTo>
                <a:cubicBezTo>
                  <a:pt x="1800" y="2400"/>
                  <a:pt x="1800" y="2743"/>
                  <a:pt x="2100" y="2743"/>
                </a:cubicBezTo>
                <a:close/>
                <a:moveTo>
                  <a:pt x="4200" y="2057"/>
                </a:moveTo>
                <a:cubicBezTo>
                  <a:pt x="4200" y="1714"/>
                  <a:pt x="3900" y="1714"/>
                  <a:pt x="3600" y="1714"/>
                </a:cubicBezTo>
                <a:cubicBezTo>
                  <a:pt x="3300" y="1714"/>
                  <a:pt x="3000" y="1714"/>
                  <a:pt x="3000" y="2057"/>
                </a:cubicBezTo>
                <a:cubicBezTo>
                  <a:pt x="3000" y="2400"/>
                  <a:pt x="3300" y="2743"/>
                  <a:pt x="3600" y="2743"/>
                </a:cubicBezTo>
                <a:cubicBezTo>
                  <a:pt x="3900" y="2743"/>
                  <a:pt x="4200" y="2400"/>
                  <a:pt x="4200" y="2057"/>
                </a:cubicBezTo>
                <a:close/>
                <a:moveTo>
                  <a:pt x="20700" y="18857"/>
                </a:moveTo>
                <a:cubicBezTo>
                  <a:pt x="20700" y="18857"/>
                  <a:pt x="20700" y="19200"/>
                  <a:pt x="20700" y="19200"/>
                </a:cubicBezTo>
                <a:cubicBezTo>
                  <a:pt x="20700" y="19200"/>
                  <a:pt x="20700" y="19543"/>
                  <a:pt x="20700" y="19543"/>
                </a:cubicBezTo>
                <a:cubicBezTo>
                  <a:pt x="19500" y="20914"/>
                  <a:pt x="19500" y="20914"/>
                  <a:pt x="19500" y="20914"/>
                </a:cubicBezTo>
                <a:cubicBezTo>
                  <a:pt x="19500" y="20914"/>
                  <a:pt x="19500" y="20914"/>
                  <a:pt x="19200" y="20914"/>
                </a:cubicBezTo>
                <a:cubicBezTo>
                  <a:pt x="19200" y="20914"/>
                  <a:pt x="18900" y="20914"/>
                  <a:pt x="18900" y="20914"/>
                </a:cubicBezTo>
                <a:cubicBezTo>
                  <a:pt x="17100" y="18857"/>
                  <a:pt x="17100" y="18857"/>
                  <a:pt x="17100" y="18857"/>
                </a:cubicBezTo>
                <a:cubicBezTo>
                  <a:pt x="17100" y="18857"/>
                  <a:pt x="17100" y="18857"/>
                  <a:pt x="17100" y="18857"/>
                </a:cubicBezTo>
                <a:cubicBezTo>
                  <a:pt x="17100" y="18857"/>
                  <a:pt x="17100" y="18857"/>
                  <a:pt x="17100" y="18857"/>
                </a:cubicBezTo>
                <a:cubicBezTo>
                  <a:pt x="15600" y="21257"/>
                  <a:pt x="15600" y="21257"/>
                  <a:pt x="15600" y="21257"/>
                </a:cubicBezTo>
                <a:cubicBezTo>
                  <a:pt x="15600" y="21600"/>
                  <a:pt x="15300" y="21600"/>
                  <a:pt x="15300" y="21600"/>
                </a:cubicBezTo>
                <a:cubicBezTo>
                  <a:pt x="15300" y="21600"/>
                  <a:pt x="15000" y="21600"/>
                  <a:pt x="15000" y="21600"/>
                </a:cubicBezTo>
                <a:cubicBezTo>
                  <a:pt x="15000" y="21600"/>
                  <a:pt x="14700" y="21257"/>
                  <a:pt x="14700" y="21257"/>
                </a:cubicBezTo>
                <a:cubicBezTo>
                  <a:pt x="12600" y="12343"/>
                  <a:pt x="12600" y="12343"/>
                  <a:pt x="12600" y="12343"/>
                </a:cubicBezTo>
                <a:cubicBezTo>
                  <a:pt x="12600" y="12000"/>
                  <a:pt x="12600" y="12000"/>
                  <a:pt x="12900" y="12000"/>
                </a:cubicBezTo>
                <a:cubicBezTo>
                  <a:pt x="12900" y="11657"/>
                  <a:pt x="13200" y="11657"/>
                  <a:pt x="13200" y="11657"/>
                </a:cubicBezTo>
                <a:cubicBezTo>
                  <a:pt x="21000" y="14057"/>
                  <a:pt x="21000" y="14057"/>
                  <a:pt x="21000" y="14057"/>
                </a:cubicBezTo>
                <a:cubicBezTo>
                  <a:pt x="21000" y="14057"/>
                  <a:pt x="21300" y="14400"/>
                  <a:pt x="21300" y="14400"/>
                </a:cubicBezTo>
                <a:cubicBezTo>
                  <a:pt x="21300" y="14743"/>
                  <a:pt x="21300" y="14743"/>
                  <a:pt x="21000" y="15086"/>
                </a:cubicBezTo>
                <a:cubicBezTo>
                  <a:pt x="18900" y="16457"/>
                  <a:pt x="18900" y="16457"/>
                  <a:pt x="18900" y="16457"/>
                </a:cubicBezTo>
                <a:cubicBezTo>
                  <a:pt x="18900" y="16457"/>
                  <a:pt x="18900" y="16800"/>
                  <a:pt x="18900" y="16800"/>
                </a:cubicBezTo>
                <a:cubicBezTo>
                  <a:pt x="18900" y="16800"/>
                  <a:pt x="18900" y="16800"/>
                  <a:pt x="18900" y="16800"/>
                </a:cubicBezTo>
                <a:lnTo>
                  <a:pt x="20700" y="18857"/>
                </a:lnTo>
                <a:close/>
                <a:moveTo>
                  <a:pt x="19800" y="19200"/>
                </a:moveTo>
                <a:cubicBezTo>
                  <a:pt x="18300" y="17486"/>
                  <a:pt x="18300" y="17486"/>
                  <a:pt x="18300" y="17486"/>
                </a:cubicBezTo>
                <a:cubicBezTo>
                  <a:pt x="18000" y="17486"/>
                  <a:pt x="18000" y="17143"/>
                  <a:pt x="18000" y="16457"/>
                </a:cubicBezTo>
                <a:cubicBezTo>
                  <a:pt x="18000" y="16114"/>
                  <a:pt x="18300" y="15771"/>
                  <a:pt x="18300" y="15771"/>
                </a:cubicBezTo>
                <a:cubicBezTo>
                  <a:pt x="19800" y="14743"/>
                  <a:pt x="19800" y="14743"/>
                  <a:pt x="19800" y="14743"/>
                </a:cubicBezTo>
                <a:cubicBezTo>
                  <a:pt x="13800" y="13029"/>
                  <a:pt x="13800" y="13029"/>
                  <a:pt x="13800" y="13029"/>
                </a:cubicBezTo>
                <a:cubicBezTo>
                  <a:pt x="15300" y="19886"/>
                  <a:pt x="15300" y="19886"/>
                  <a:pt x="15300" y="19886"/>
                </a:cubicBezTo>
                <a:cubicBezTo>
                  <a:pt x="16200" y="18171"/>
                  <a:pt x="16200" y="18171"/>
                  <a:pt x="16200" y="18171"/>
                </a:cubicBezTo>
                <a:cubicBezTo>
                  <a:pt x="16500" y="17829"/>
                  <a:pt x="16800" y="17829"/>
                  <a:pt x="17100" y="17829"/>
                </a:cubicBezTo>
                <a:cubicBezTo>
                  <a:pt x="17400" y="17829"/>
                  <a:pt x="17700" y="17829"/>
                  <a:pt x="18000" y="18171"/>
                </a:cubicBezTo>
                <a:cubicBezTo>
                  <a:pt x="19200" y="19543"/>
                  <a:pt x="19200" y="19543"/>
                  <a:pt x="19200" y="19543"/>
                </a:cubicBezTo>
                <a:lnTo>
                  <a:pt x="19800" y="192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7" name="Shape">
            <a:extLst>
              <a:ext uri="{FF2B5EF4-FFF2-40B4-BE49-F238E27FC236}">
                <a16:creationId xmlns:a16="http://schemas.microsoft.com/office/drawing/2014/main" id="{6CAAE8A2-6BE9-4028-B559-4EFDAD1273D6}"/>
              </a:ext>
            </a:extLst>
          </p:cNvPr>
          <p:cNvSpPr/>
          <p:nvPr/>
        </p:nvSpPr>
        <p:spPr>
          <a:xfrm>
            <a:off x="10466428" y="4016192"/>
            <a:ext cx="243431" cy="2539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49" h="21600" extrusionOk="0">
                <a:moveTo>
                  <a:pt x="20495" y="732"/>
                </a:moveTo>
                <a:cubicBezTo>
                  <a:pt x="20141" y="0"/>
                  <a:pt x="19079" y="0"/>
                  <a:pt x="18016" y="0"/>
                </a:cubicBezTo>
                <a:cubicBezTo>
                  <a:pt x="17662" y="366"/>
                  <a:pt x="5623" y="3661"/>
                  <a:pt x="2436" y="6956"/>
                </a:cubicBezTo>
                <a:cubicBezTo>
                  <a:pt x="-751" y="10251"/>
                  <a:pt x="-751" y="15376"/>
                  <a:pt x="2082" y="18671"/>
                </a:cubicBezTo>
                <a:cubicBezTo>
                  <a:pt x="311" y="20868"/>
                  <a:pt x="311" y="20868"/>
                  <a:pt x="311" y="20868"/>
                </a:cubicBezTo>
                <a:cubicBezTo>
                  <a:pt x="311" y="20868"/>
                  <a:pt x="311" y="21234"/>
                  <a:pt x="311" y="21234"/>
                </a:cubicBezTo>
                <a:cubicBezTo>
                  <a:pt x="311" y="21234"/>
                  <a:pt x="311" y="21234"/>
                  <a:pt x="665" y="21234"/>
                </a:cubicBezTo>
                <a:cubicBezTo>
                  <a:pt x="665" y="21234"/>
                  <a:pt x="665" y="21234"/>
                  <a:pt x="665" y="21234"/>
                </a:cubicBezTo>
                <a:cubicBezTo>
                  <a:pt x="2790" y="19403"/>
                  <a:pt x="2790" y="19403"/>
                  <a:pt x="2790" y="19403"/>
                </a:cubicBezTo>
                <a:cubicBezTo>
                  <a:pt x="4206" y="20868"/>
                  <a:pt x="6331" y="21600"/>
                  <a:pt x="8456" y="21600"/>
                </a:cubicBezTo>
                <a:cubicBezTo>
                  <a:pt x="10580" y="21600"/>
                  <a:pt x="12705" y="20502"/>
                  <a:pt x="14121" y="19037"/>
                </a:cubicBezTo>
                <a:cubicBezTo>
                  <a:pt x="17308" y="15742"/>
                  <a:pt x="20495" y="3295"/>
                  <a:pt x="20849" y="2929"/>
                </a:cubicBezTo>
                <a:cubicBezTo>
                  <a:pt x="20849" y="1831"/>
                  <a:pt x="20849" y="1098"/>
                  <a:pt x="20495" y="732"/>
                </a:cubicBezTo>
                <a:close/>
                <a:moveTo>
                  <a:pt x="3144" y="7688"/>
                </a:moveTo>
                <a:cubicBezTo>
                  <a:pt x="5977" y="4759"/>
                  <a:pt x="18370" y="1098"/>
                  <a:pt x="18370" y="1098"/>
                </a:cubicBezTo>
                <a:cubicBezTo>
                  <a:pt x="18724" y="1098"/>
                  <a:pt x="18724" y="1098"/>
                  <a:pt x="19079" y="1098"/>
                </a:cubicBezTo>
                <a:cubicBezTo>
                  <a:pt x="19079" y="1098"/>
                  <a:pt x="19079" y="1098"/>
                  <a:pt x="19079" y="1098"/>
                </a:cubicBezTo>
                <a:cubicBezTo>
                  <a:pt x="8810" y="11715"/>
                  <a:pt x="8810" y="11715"/>
                  <a:pt x="8810" y="11715"/>
                </a:cubicBezTo>
                <a:cubicBezTo>
                  <a:pt x="8810" y="7322"/>
                  <a:pt x="8810" y="7322"/>
                  <a:pt x="8810" y="7322"/>
                </a:cubicBezTo>
                <a:cubicBezTo>
                  <a:pt x="8810" y="6956"/>
                  <a:pt x="8810" y="6956"/>
                  <a:pt x="8456" y="6956"/>
                </a:cubicBezTo>
                <a:cubicBezTo>
                  <a:pt x="8456" y="6956"/>
                  <a:pt x="8101" y="6956"/>
                  <a:pt x="8101" y="7322"/>
                </a:cubicBezTo>
                <a:cubicBezTo>
                  <a:pt x="8101" y="12447"/>
                  <a:pt x="8101" y="12447"/>
                  <a:pt x="8101" y="12447"/>
                </a:cubicBezTo>
                <a:cubicBezTo>
                  <a:pt x="2790" y="17939"/>
                  <a:pt x="2790" y="17939"/>
                  <a:pt x="2790" y="17939"/>
                </a:cubicBezTo>
                <a:cubicBezTo>
                  <a:pt x="311" y="15010"/>
                  <a:pt x="311" y="10617"/>
                  <a:pt x="3144" y="7688"/>
                </a:cubicBezTo>
                <a:close/>
                <a:moveTo>
                  <a:pt x="19787" y="2563"/>
                </a:moveTo>
                <a:cubicBezTo>
                  <a:pt x="19787" y="2563"/>
                  <a:pt x="16246" y="15376"/>
                  <a:pt x="13413" y="18305"/>
                </a:cubicBezTo>
                <a:cubicBezTo>
                  <a:pt x="11997" y="19769"/>
                  <a:pt x="10226" y="20502"/>
                  <a:pt x="8456" y="20502"/>
                </a:cubicBezTo>
                <a:cubicBezTo>
                  <a:pt x="6331" y="20502"/>
                  <a:pt x="4915" y="19769"/>
                  <a:pt x="3498" y="18305"/>
                </a:cubicBezTo>
                <a:cubicBezTo>
                  <a:pt x="5623" y="16475"/>
                  <a:pt x="5623" y="16475"/>
                  <a:pt x="5623" y="16475"/>
                </a:cubicBezTo>
                <a:cubicBezTo>
                  <a:pt x="5623" y="16475"/>
                  <a:pt x="5623" y="16475"/>
                  <a:pt x="5623" y="16475"/>
                </a:cubicBezTo>
                <a:cubicBezTo>
                  <a:pt x="12705" y="16475"/>
                  <a:pt x="12705" y="16475"/>
                  <a:pt x="12705" y="16475"/>
                </a:cubicBezTo>
                <a:cubicBezTo>
                  <a:pt x="12705" y="16475"/>
                  <a:pt x="13059" y="16108"/>
                  <a:pt x="13059" y="16108"/>
                </a:cubicBezTo>
                <a:cubicBezTo>
                  <a:pt x="13059" y="15742"/>
                  <a:pt x="12705" y="15742"/>
                  <a:pt x="12705" y="15742"/>
                </a:cubicBezTo>
                <a:cubicBezTo>
                  <a:pt x="6331" y="15742"/>
                  <a:pt x="6331" y="15742"/>
                  <a:pt x="6331" y="15742"/>
                </a:cubicBezTo>
                <a:cubicBezTo>
                  <a:pt x="8810" y="12814"/>
                  <a:pt x="8810" y="12814"/>
                  <a:pt x="8810" y="12814"/>
                </a:cubicBezTo>
                <a:cubicBezTo>
                  <a:pt x="8810" y="12814"/>
                  <a:pt x="8810" y="12814"/>
                  <a:pt x="8810" y="12814"/>
                </a:cubicBezTo>
                <a:cubicBezTo>
                  <a:pt x="11997" y="9519"/>
                  <a:pt x="11997" y="9519"/>
                  <a:pt x="11997" y="9519"/>
                </a:cubicBezTo>
                <a:cubicBezTo>
                  <a:pt x="11997" y="9885"/>
                  <a:pt x="11997" y="9885"/>
                  <a:pt x="11997" y="9885"/>
                </a:cubicBezTo>
                <a:cubicBezTo>
                  <a:pt x="16246" y="9885"/>
                  <a:pt x="16246" y="9885"/>
                  <a:pt x="16246" y="9885"/>
                </a:cubicBezTo>
                <a:cubicBezTo>
                  <a:pt x="16600" y="9885"/>
                  <a:pt x="16600" y="9519"/>
                  <a:pt x="16600" y="9519"/>
                </a:cubicBezTo>
                <a:cubicBezTo>
                  <a:pt x="16600" y="9153"/>
                  <a:pt x="16600" y="9153"/>
                  <a:pt x="16246" y="9153"/>
                </a:cubicBezTo>
                <a:cubicBezTo>
                  <a:pt x="12705" y="9153"/>
                  <a:pt x="12705" y="9153"/>
                  <a:pt x="12705" y="9153"/>
                </a:cubicBezTo>
                <a:cubicBezTo>
                  <a:pt x="19787" y="1831"/>
                  <a:pt x="19787" y="1831"/>
                  <a:pt x="19787" y="1831"/>
                </a:cubicBezTo>
                <a:cubicBezTo>
                  <a:pt x="19787" y="1831"/>
                  <a:pt x="19787" y="2197"/>
                  <a:pt x="19787" y="256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8" name="Shape">
            <a:extLst>
              <a:ext uri="{FF2B5EF4-FFF2-40B4-BE49-F238E27FC236}">
                <a16:creationId xmlns:a16="http://schemas.microsoft.com/office/drawing/2014/main" id="{526606C0-68A2-4CDF-AA51-585C9BB9D01B}"/>
              </a:ext>
            </a:extLst>
          </p:cNvPr>
          <p:cNvSpPr/>
          <p:nvPr/>
        </p:nvSpPr>
        <p:spPr>
          <a:xfrm>
            <a:off x="8335488" y="4672245"/>
            <a:ext cx="241572" cy="32347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233" h="21528" extrusionOk="0">
                <a:moveTo>
                  <a:pt x="15329" y="1656"/>
                </a:moveTo>
                <a:cubicBezTo>
                  <a:pt x="15677" y="1080"/>
                  <a:pt x="15677" y="1080"/>
                  <a:pt x="15677" y="1080"/>
                </a:cubicBezTo>
                <a:cubicBezTo>
                  <a:pt x="16026" y="792"/>
                  <a:pt x="15677" y="216"/>
                  <a:pt x="15677" y="216"/>
                </a:cubicBezTo>
                <a:cubicBezTo>
                  <a:pt x="15329" y="-72"/>
                  <a:pt x="14632" y="-72"/>
                  <a:pt x="14632" y="216"/>
                </a:cubicBezTo>
                <a:cubicBezTo>
                  <a:pt x="14284" y="1080"/>
                  <a:pt x="14284" y="1080"/>
                  <a:pt x="14284" y="1080"/>
                </a:cubicBezTo>
                <a:cubicBezTo>
                  <a:pt x="13587" y="792"/>
                  <a:pt x="13239" y="504"/>
                  <a:pt x="12542" y="504"/>
                </a:cubicBezTo>
                <a:cubicBezTo>
                  <a:pt x="12194" y="216"/>
                  <a:pt x="11845" y="504"/>
                  <a:pt x="11497" y="792"/>
                </a:cubicBezTo>
                <a:cubicBezTo>
                  <a:pt x="11497" y="1080"/>
                  <a:pt x="11845" y="1368"/>
                  <a:pt x="12194" y="1368"/>
                </a:cubicBezTo>
                <a:cubicBezTo>
                  <a:pt x="12542" y="1656"/>
                  <a:pt x="12890" y="1656"/>
                  <a:pt x="13239" y="1944"/>
                </a:cubicBezTo>
                <a:cubicBezTo>
                  <a:pt x="12890" y="2520"/>
                  <a:pt x="12890" y="2520"/>
                  <a:pt x="12890" y="2520"/>
                </a:cubicBezTo>
                <a:cubicBezTo>
                  <a:pt x="11845" y="1944"/>
                  <a:pt x="10452" y="1656"/>
                  <a:pt x="9058" y="1656"/>
                </a:cubicBezTo>
                <a:cubicBezTo>
                  <a:pt x="4181" y="1656"/>
                  <a:pt x="0" y="5112"/>
                  <a:pt x="0" y="9144"/>
                </a:cubicBezTo>
                <a:cubicBezTo>
                  <a:pt x="0" y="11736"/>
                  <a:pt x="1394" y="13752"/>
                  <a:pt x="3484" y="15192"/>
                </a:cubicBezTo>
                <a:cubicBezTo>
                  <a:pt x="3135" y="15768"/>
                  <a:pt x="3135" y="15768"/>
                  <a:pt x="3135" y="15768"/>
                </a:cubicBezTo>
                <a:cubicBezTo>
                  <a:pt x="2787" y="15192"/>
                  <a:pt x="2090" y="14904"/>
                  <a:pt x="1742" y="14328"/>
                </a:cubicBezTo>
                <a:cubicBezTo>
                  <a:pt x="1394" y="14040"/>
                  <a:pt x="1045" y="14040"/>
                  <a:pt x="697" y="14328"/>
                </a:cubicBezTo>
                <a:cubicBezTo>
                  <a:pt x="348" y="14616"/>
                  <a:pt x="348" y="14904"/>
                  <a:pt x="697" y="15192"/>
                </a:cubicBezTo>
                <a:cubicBezTo>
                  <a:pt x="1045" y="15768"/>
                  <a:pt x="1742" y="16056"/>
                  <a:pt x="2439" y="16632"/>
                </a:cubicBezTo>
                <a:cubicBezTo>
                  <a:pt x="2090" y="16920"/>
                  <a:pt x="2090" y="16920"/>
                  <a:pt x="2090" y="16920"/>
                </a:cubicBezTo>
                <a:cubicBezTo>
                  <a:pt x="2090" y="17208"/>
                  <a:pt x="2090" y="17784"/>
                  <a:pt x="2439" y="17784"/>
                </a:cubicBezTo>
                <a:cubicBezTo>
                  <a:pt x="2439" y="17784"/>
                  <a:pt x="2787" y="17784"/>
                  <a:pt x="2787" y="17784"/>
                </a:cubicBezTo>
                <a:cubicBezTo>
                  <a:pt x="3135" y="17784"/>
                  <a:pt x="3135" y="17784"/>
                  <a:pt x="3484" y="17496"/>
                </a:cubicBezTo>
                <a:cubicBezTo>
                  <a:pt x="3832" y="17208"/>
                  <a:pt x="3832" y="17208"/>
                  <a:pt x="3832" y="17208"/>
                </a:cubicBezTo>
                <a:cubicBezTo>
                  <a:pt x="4877" y="17784"/>
                  <a:pt x="6271" y="18072"/>
                  <a:pt x="7665" y="18360"/>
                </a:cubicBezTo>
                <a:cubicBezTo>
                  <a:pt x="7665" y="18936"/>
                  <a:pt x="7665" y="18936"/>
                  <a:pt x="7665" y="18936"/>
                </a:cubicBezTo>
                <a:cubicBezTo>
                  <a:pt x="4529" y="18936"/>
                  <a:pt x="4529" y="18936"/>
                  <a:pt x="4529" y="18936"/>
                </a:cubicBezTo>
                <a:cubicBezTo>
                  <a:pt x="3832" y="18936"/>
                  <a:pt x="3135" y="19224"/>
                  <a:pt x="3135" y="19800"/>
                </a:cubicBezTo>
                <a:cubicBezTo>
                  <a:pt x="3135" y="19800"/>
                  <a:pt x="3135" y="19800"/>
                  <a:pt x="3135" y="19800"/>
                </a:cubicBezTo>
                <a:cubicBezTo>
                  <a:pt x="2090" y="19800"/>
                  <a:pt x="1742" y="20088"/>
                  <a:pt x="1742" y="20664"/>
                </a:cubicBezTo>
                <a:cubicBezTo>
                  <a:pt x="1742" y="21240"/>
                  <a:pt x="2090" y="21528"/>
                  <a:pt x="3135" y="21528"/>
                </a:cubicBezTo>
                <a:cubicBezTo>
                  <a:pt x="15329" y="21528"/>
                  <a:pt x="15329" y="21528"/>
                  <a:pt x="15329" y="21528"/>
                </a:cubicBezTo>
                <a:cubicBezTo>
                  <a:pt x="16026" y="21528"/>
                  <a:pt x="16723" y="21240"/>
                  <a:pt x="16723" y="20664"/>
                </a:cubicBezTo>
                <a:cubicBezTo>
                  <a:pt x="16723" y="20088"/>
                  <a:pt x="16026" y="19800"/>
                  <a:pt x="15329" y="19800"/>
                </a:cubicBezTo>
                <a:cubicBezTo>
                  <a:pt x="15329" y="19800"/>
                  <a:pt x="15329" y="19800"/>
                  <a:pt x="15329" y="19800"/>
                </a:cubicBezTo>
                <a:cubicBezTo>
                  <a:pt x="14981" y="19224"/>
                  <a:pt x="14632" y="18936"/>
                  <a:pt x="13935" y="18936"/>
                </a:cubicBezTo>
                <a:cubicBezTo>
                  <a:pt x="10452" y="18936"/>
                  <a:pt x="10452" y="18936"/>
                  <a:pt x="10452" y="18936"/>
                </a:cubicBezTo>
                <a:cubicBezTo>
                  <a:pt x="10452" y="18360"/>
                  <a:pt x="10452" y="18360"/>
                  <a:pt x="10452" y="18360"/>
                </a:cubicBezTo>
                <a:cubicBezTo>
                  <a:pt x="13935" y="18072"/>
                  <a:pt x="17071" y="16344"/>
                  <a:pt x="18813" y="13752"/>
                </a:cubicBezTo>
                <a:cubicBezTo>
                  <a:pt x="21600" y="9720"/>
                  <a:pt x="20206" y="4248"/>
                  <a:pt x="15329" y="1656"/>
                </a:cubicBezTo>
                <a:close/>
                <a:moveTo>
                  <a:pt x="9406" y="13176"/>
                </a:moveTo>
                <a:cubicBezTo>
                  <a:pt x="10452" y="13176"/>
                  <a:pt x="11497" y="12888"/>
                  <a:pt x="12542" y="12888"/>
                </a:cubicBezTo>
                <a:cubicBezTo>
                  <a:pt x="11845" y="14328"/>
                  <a:pt x="10800" y="15768"/>
                  <a:pt x="9406" y="15768"/>
                </a:cubicBezTo>
                <a:lnTo>
                  <a:pt x="9406" y="13176"/>
                </a:lnTo>
                <a:close/>
                <a:moveTo>
                  <a:pt x="9406" y="12600"/>
                </a:moveTo>
                <a:cubicBezTo>
                  <a:pt x="9406" y="9432"/>
                  <a:pt x="9406" y="9432"/>
                  <a:pt x="9406" y="9432"/>
                </a:cubicBezTo>
                <a:cubicBezTo>
                  <a:pt x="13239" y="9432"/>
                  <a:pt x="13239" y="9432"/>
                  <a:pt x="13239" y="9432"/>
                </a:cubicBezTo>
                <a:cubicBezTo>
                  <a:pt x="13239" y="10296"/>
                  <a:pt x="12890" y="11448"/>
                  <a:pt x="12542" y="12024"/>
                </a:cubicBezTo>
                <a:cubicBezTo>
                  <a:pt x="11845" y="12312"/>
                  <a:pt x="10800" y="12600"/>
                  <a:pt x="9406" y="12600"/>
                </a:cubicBezTo>
                <a:close/>
                <a:moveTo>
                  <a:pt x="13935" y="9432"/>
                </a:moveTo>
                <a:cubicBezTo>
                  <a:pt x="17071" y="9432"/>
                  <a:pt x="17071" y="9432"/>
                  <a:pt x="17071" y="9432"/>
                </a:cubicBezTo>
                <a:cubicBezTo>
                  <a:pt x="17071" y="10584"/>
                  <a:pt x="15677" y="11448"/>
                  <a:pt x="13587" y="12024"/>
                </a:cubicBezTo>
                <a:cubicBezTo>
                  <a:pt x="13587" y="11160"/>
                  <a:pt x="13935" y="10296"/>
                  <a:pt x="13935" y="9432"/>
                </a:cubicBezTo>
                <a:close/>
                <a:moveTo>
                  <a:pt x="13935" y="8856"/>
                </a:moveTo>
                <a:cubicBezTo>
                  <a:pt x="13935" y="7992"/>
                  <a:pt x="13587" y="7128"/>
                  <a:pt x="13587" y="6552"/>
                </a:cubicBezTo>
                <a:cubicBezTo>
                  <a:pt x="15677" y="6840"/>
                  <a:pt x="17071" y="7992"/>
                  <a:pt x="17071" y="8856"/>
                </a:cubicBezTo>
                <a:lnTo>
                  <a:pt x="13935" y="8856"/>
                </a:lnTo>
                <a:close/>
                <a:moveTo>
                  <a:pt x="13239" y="8856"/>
                </a:moveTo>
                <a:cubicBezTo>
                  <a:pt x="9406" y="8856"/>
                  <a:pt x="9406" y="8856"/>
                  <a:pt x="9406" y="8856"/>
                </a:cubicBezTo>
                <a:cubicBezTo>
                  <a:pt x="9406" y="5976"/>
                  <a:pt x="9406" y="5976"/>
                  <a:pt x="9406" y="5976"/>
                </a:cubicBezTo>
                <a:cubicBezTo>
                  <a:pt x="10800" y="5976"/>
                  <a:pt x="11845" y="5976"/>
                  <a:pt x="12542" y="6264"/>
                </a:cubicBezTo>
                <a:cubicBezTo>
                  <a:pt x="12890" y="7128"/>
                  <a:pt x="13239" y="7992"/>
                  <a:pt x="13239" y="8856"/>
                </a:cubicBezTo>
                <a:close/>
                <a:moveTo>
                  <a:pt x="9406" y="5400"/>
                </a:moveTo>
                <a:cubicBezTo>
                  <a:pt x="9406" y="2520"/>
                  <a:pt x="9406" y="2520"/>
                  <a:pt x="9406" y="2520"/>
                </a:cubicBezTo>
                <a:cubicBezTo>
                  <a:pt x="10800" y="2808"/>
                  <a:pt x="11845" y="3960"/>
                  <a:pt x="12542" y="5688"/>
                </a:cubicBezTo>
                <a:cubicBezTo>
                  <a:pt x="11497" y="5400"/>
                  <a:pt x="10452" y="5400"/>
                  <a:pt x="9406" y="5400"/>
                </a:cubicBezTo>
                <a:close/>
                <a:moveTo>
                  <a:pt x="8710" y="5400"/>
                </a:moveTo>
                <a:cubicBezTo>
                  <a:pt x="7665" y="5400"/>
                  <a:pt x="6619" y="5400"/>
                  <a:pt x="5923" y="5688"/>
                </a:cubicBezTo>
                <a:cubicBezTo>
                  <a:pt x="6619" y="3960"/>
                  <a:pt x="7665" y="2808"/>
                  <a:pt x="8710" y="2520"/>
                </a:cubicBezTo>
                <a:lnTo>
                  <a:pt x="8710" y="5400"/>
                </a:lnTo>
                <a:close/>
                <a:moveTo>
                  <a:pt x="8710" y="5976"/>
                </a:moveTo>
                <a:cubicBezTo>
                  <a:pt x="8710" y="8856"/>
                  <a:pt x="8710" y="8856"/>
                  <a:pt x="8710" y="8856"/>
                </a:cubicBezTo>
                <a:cubicBezTo>
                  <a:pt x="5226" y="8856"/>
                  <a:pt x="5226" y="8856"/>
                  <a:pt x="5226" y="8856"/>
                </a:cubicBezTo>
                <a:cubicBezTo>
                  <a:pt x="5226" y="7992"/>
                  <a:pt x="5226" y="7128"/>
                  <a:pt x="5574" y="6264"/>
                </a:cubicBezTo>
                <a:cubicBezTo>
                  <a:pt x="6619" y="5976"/>
                  <a:pt x="7665" y="5976"/>
                  <a:pt x="8710" y="5976"/>
                </a:cubicBezTo>
                <a:close/>
                <a:moveTo>
                  <a:pt x="4529" y="8856"/>
                </a:moveTo>
                <a:cubicBezTo>
                  <a:pt x="1045" y="8856"/>
                  <a:pt x="1045" y="8856"/>
                  <a:pt x="1045" y="8856"/>
                </a:cubicBezTo>
                <a:cubicBezTo>
                  <a:pt x="1394" y="7992"/>
                  <a:pt x="2787" y="6840"/>
                  <a:pt x="4877" y="6552"/>
                </a:cubicBezTo>
                <a:cubicBezTo>
                  <a:pt x="4529" y="7128"/>
                  <a:pt x="4529" y="7992"/>
                  <a:pt x="4529" y="8856"/>
                </a:cubicBezTo>
                <a:close/>
                <a:moveTo>
                  <a:pt x="4529" y="9432"/>
                </a:moveTo>
                <a:cubicBezTo>
                  <a:pt x="4529" y="10296"/>
                  <a:pt x="4529" y="11160"/>
                  <a:pt x="4877" y="12024"/>
                </a:cubicBezTo>
                <a:cubicBezTo>
                  <a:pt x="2787" y="11448"/>
                  <a:pt x="1394" y="10584"/>
                  <a:pt x="1045" y="9432"/>
                </a:cubicBezTo>
                <a:lnTo>
                  <a:pt x="4529" y="9432"/>
                </a:lnTo>
                <a:close/>
                <a:moveTo>
                  <a:pt x="5226" y="9432"/>
                </a:moveTo>
                <a:cubicBezTo>
                  <a:pt x="8710" y="9432"/>
                  <a:pt x="8710" y="9432"/>
                  <a:pt x="8710" y="9432"/>
                </a:cubicBezTo>
                <a:cubicBezTo>
                  <a:pt x="8710" y="12600"/>
                  <a:pt x="8710" y="12600"/>
                  <a:pt x="8710" y="12600"/>
                </a:cubicBezTo>
                <a:cubicBezTo>
                  <a:pt x="7665" y="12600"/>
                  <a:pt x="6619" y="12312"/>
                  <a:pt x="5574" y="12024"/>
                </a:cubicBezTo>
                <a:cubicBezTo>
                  <a:pt x="5226" y="11448"/>
                  <a:pt x="5226" y="10296"/>
                  <a:pt x="5226" y="9432"/>
                </a:cubicBezTo>
                <a:close/>
                <a:moveTo>
                  <a:pt x="8710" y="13176"/>
                </a:moveTo>
                <a:cubicBezTo>
                  <a:pt x="8710" y="15768"/>
                  <a:pt x="8710" y="15768"/>
                  <a:pt x="8710" y="15768"/>
                </a:cubicBezTo>
                <a:cubicBezTo>
                  <a:pt x="7665" y="15768"/>
                  <a:pt x="6619" y="14328"/>
                  <a:pt x="5923" y="12888"/>
                </a:cubicBezTo>
                <a:cubicBezTo>
                  <a:pt x="6619" y="12888"/>
                  <a:pt x="7665" y="13176"/>
                  <a:pt x="8710" y="13176"/>
                </a:cubicBezTo>
                <a:close/>
                <a:moveTo>
                  <a:pt x="13239" y="12600"/>
                </a:moveTo>
                <a:cubicBezTo>
                  <a:pt x="14981" y="12312"/>
                  <a:pt x="16026" y="11736"/>
                  <a:pt x="16723" y="11160"/>
                </a:cubicBezTo>
                <a:cubicBezTo>
                  <a:pt x="16026" y="13176"/>
                  <a:pt x="13935" y="14904"/>
                  <a:pt x="11497" y="15480"/>
                </a:cubicBezTo>
                <a:cubicBezTo>
                  <a:pt x="12194" y="14904"/>
                  <a:pt x="12890" y="13752"/>
                  <a:pt x="13239" y="12600"/>
                </a:cubicBezTo>
                <a:close/>
                <a:moveTo>
                  <a:pt x="13239" y="5688"/>
                </a:moveTo>
                <a:cubicBezTo>
                  <a:pt x="12890" y="4536"/>
                  <a:pt x="12194" y="3384"/>
                  <a:pt x="11497" y="2808"/>
                </a:cubicBezTo>
                <a:cubicBezTo>
                  <a:pt x="13935" y="3384"/>
                  <a:pt x="16026" y="5112"/>
                  <a:pt x="16723" y="7416"/>
                </a:cubicBezTo>
                <a:cubicBezTo>
                  <a:pt x="16026" y="6552"/>
                  <a:pt x="14981" y="5976"/>
                  <a:pt x="13239" y="5688"/>
                </a:cubicBezTo>
                <a:close/>
                <a:moveTo>
                  <a:pt x="4877" y="5688"/>
                </a:moveTo>
                <a:cubicBezTo>
                  <a:pt x="3484" y="5976"/>
                  <a:pt x="2090" y="6552"/>
                  <a:pt x="1394" y="7416"/>
                </a:cubicBezTo>
                <a:cubicBezTo>
                  <a:pt x="2090" y="5112"/>
                  <a:pt x="4181" y="3384"/>
                  <a:pt x="6968" y="2808"/>
                </a:cubicBezTo>
                <a:cubicBezTo>
                  <a:pt x="5923" y="3384"/>
                  <a:pt x="5574" y="4536"/>
                  <a:pt x="4877" y="5688"/>
                </a:cubicBezTo>
                <a:close/>
                <a:moveTo>
                  <a:pt x="4877" y="12600"/>
                </a:moveTo>
                <a:cubicBezTo>
                  <a:pt x="5574" y="13752"/>
                  <a:pt x="5923" y="14904"/>
                  <a:pt x="6968" y="15480"/>
                </a:cubicBezTo>
                <a:cubicBezTo>
                  <a:pt x="4181" y="14904"/>
                  <a:pt x="2090" y="13176"/>
                  <a:pt x="1394" y="11160"/>
                </a:cubicBezTo>
                <a:cubicBezTo>
                  <a:pt x="2090" y="11736"/>
                  <a:pt x="3484" y="12312"/>
                  <a:pt x="4877" y="12600"/>
                </a:cubicBezTo>
                <a:close/>
                <a:moveTo>
                  <a:pt x="17419" y="13176"/>
                </a:moveTo>
                <a:cubicBezTo>
                  <a:pt x="14981" y="16920"/>
                  <a:pt x="9058" y="18360"/>
                  <a:pt x="4529" y="16344"/>
                </a:cubicBezTo>
                <a:cubicBezTo>
                  <a:pt x="4877" y="15768"/>
                  <a:pt x="4877" y="15768"/>
                  <a:pt x="4877" y="15768"/>
                </a:cubicBezTo>
                <a:cubicBezTo>
                  <a:pt x="5923" y="16344"/>
                  <a:pt x="7665" y="16632"/>
                  <a:pt x="9058" y="16632"/>
                </a:cubicBezTo>
                <a:cubicBezTo>
                  <a:pt x="14284" y="16632"/>
                  <a:pt x="18116" y="13464"/>
                  <a:pt x="18116" y="9144"/>
                </a:cubicBezTo>
                <a:cubicBezTo>
                  <a:pt x="18116" y="6552"/>
                  <a:pt x="16723" y="4248"/>
                  <a:pt x="14284" y="3096"/>
                </a:cubicBezTo>
                <a:cubicBezTo>
                  <a:pt x="14632" y="2520"/>
                  <a:pt x="14632" y="2520"/>
                  <a:pt x="14632" y="2520"/>
                </a:cubicBezTo>
                <a:cubicBezTo>
                  <a:pt x="18813" y="4824"/>
                  <a:pt x="20206" y="9432"/>
                  <a:pt x="17419" y="1317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69" name="Shape">
            <a:extLst>
              <a:ext uri="{FF2B5EF4-FFF2-40B4-BE49-F238E27FC236}">
                <a16:creationId xmlns:a16="http://schemas.microsoft.com/office/drawing/2014/main" id="{D9925EBB-BE09-472D-BD17-DC9AB2C23ECB}"/>
              </a:ext>
            </a:extLst>
          </p:cNvPr>
          <p:cNvSpPr/>
          <p:nvPr/>
        </p:nvSpPr>
        <p:spPr>
          <a:xfrm>
            <a:off x="7027432" y="4679936"/>
            <a:ext cx="294730" cy="307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44" y="11561"/>
                </a:moveTo>
                <a:cubicBezTo>
                  <a:pt x="10344" y="11561"/>
                  <a:pt x="10344" y="11865"/>
                  <a:pt x="10344" y="11865"/>
                </a:cubicBezTo>
                <a:cubicBezTo>
                  <a:pt x="10039" y="11865"/>
                  <a:pt x="10039" y="11865"/>
                  <a:pt x="10039" y="11865"/>
                </a:cubicBezTo>
                <a:cubicBezTo>
                  <a:pt x="10039" y="11865"/>
                  <a:pt x="9735" y="11865"/>
                  <a:pt x="9735" y="11865"/>
                </a:cubicBezTo>
                <a:cubicBezTo>
                  <a:pt x="8214" y="10344"/>
                  <a:pt x="6389" y="9431"/>
                  <a:pt x="4868" y="9735"/>
                </a:cubicBezTo>
                <a:cubicBezTo>
                  <a:pt x="4563" y="9735"/>
                  <a:pt x="4563" y="9735"/>
                  <a:pt x="4563" y="9431"/>
                </a:cubicBezTo>
                <a:cubicBezTo>
                  <a:pt x="4563" y="9127"/>
                  <a:pt x="4563" y="9127"/>
                  <a:pt x="4868" y="9127"/>
                </a:cubicBezTo>
                <a:cubicBezTo>
                  <a:pt x="6693" y="8823"/>
                  <a:pt x="8518" y="9735"/>
                  <a:pt x="10344" y="11561"/>
                </a:cubicBezTo>
                <a:close/>
                <a:moveTo>
                  <a:pt x="21600" y="8823"/>
                </a:moveTo>
                <a:cubicBezTo>
                  <a:pt x="21600" y="9127"/>
                  <a:pt x="21600" y="9127"/>
                  <a:pt x="21296" y="9431"/>
                </a:cubicBezTo>
                <a:cubicBezTo>
                  <a:pt x="20992" y="9431"/>
                  <a:pt x="20687" y="9431"/>
                  <a:pt x="20383" y="9431"/>
                </a:cubicBezTo>
                <a:cubicBezTo>
                  <a:pt x="19470" y="9431"/>
                  <a:pt x="18558" y="9127"/>
                  <a:pt x="17645" y="8823"/>
                </a:cubicBezTo>
                <a:cubicBezTo>
                  <a:pt x="13082" y="13082"/>
                  <a:pt x="13082" y="13082"/>
                  <a:pt x="13082" y="13082"/>
                </a:cubicBezTo>
                <a:cubicBezTo>
                  <a:pt x="14299" y="15515"/>
                  <a:pt x="14603" y="17949"/>
                  <a:pt x="13994" y="20079"/>
                </a:cubicBezTo>
                <a:cubicBezTo>
                  <a:pt x="13994" y="20079"/>
                  <a:pt x="13994" y="20383"/>
                  <a:pt x="13690" y="20383"/>
                </a:cubicBezTo>
                <a:cubicBezTo>
                  <a:pt x="13690" y="20383"/>
                  <a:pt x="13690" y="20383"/>
                  <a:pt x="13690" y="20383"/>
                </a:cubicBezTo>
                <a:cubicBezTo>
                  <a:pt x="13386" y="20383"/>
                  <a:pt x="13386" y="20383"/>
                  <a:pt x="13386" y="20079"/>
                </a:cubicBezTo>
                <a:cubicBezTo>
                  <a:pt x="8214" y="15211"/>
                  <a:pt x="8214" y="15211"/>
                  <a:pt x="8214" y="15211"/>
                </a:cubicBezTo>
                <a:cubicBezTo>
                  <a:pt x="2434" y="20992"/>
                  <a:pt x="2434" y="20992"/>
                  <a:pt x="2434" y="20992"/>
                </a:cubicBezTo>
                <a:cubicBezTo>
                  <a:pt x="2130" y="21296"/>
                  <a:pt x="913" y="21600"/>
                  <a:pt x="608" y="21600"/>
                </a:cubicBezTo>
                <a:cubicBezTo>
                  <a:pt x="304" y="21600"/>
                  <a:pt x="304" y="21600"/>
                  <a:pt x="304" y="21600"/>
                </a:cubicBezTo>
                <a:cubicBezTo>
                  <a:pt x="304" y="21600"/>
                  <a:pt x="304" y="21600"/>
                  <a:pt x="304" y="21600"/>
                </a:cubicBezTo>
                <a:cubicBezTo>
                  <a:pt x="0" y="21600"/>
                  <a:pt x="0" y="21296"/>
                  <a:pt x="0" y="21296"/>
                </a:cubicBezTo>
                <a:cubicBezTo>
                  <a:pt x="304" y="20992"/>
                  <a:pt x="608" y="19775"/>
                  <a:pt x="913" y="19470"/>
                </a:cubicBezTo>
                <a:cubicBezTo>
                  <a:pt x="6693" y="13690"/>
                  <a:pt x="6693" y="13690"/>
                  <a:pt x="6693" y="13690"/>
                </a:cubicBezTo>
                <a:cubicBezTo>
                  <a:pt x="1521" y="8518"/>
                  <a:pt x="1521" y="8518"/>
                  <a:pt x="1521" y="8518"/>
                </a:cubicBezTo>
                <a:cubicBezTo>
                  <a:pt x="1521" y="8518"/>
                  <a:pt x="1521" y="8214"/>
                  <a:pt x="1521" y="8214"/>
                </a:cubicBezTo>
                <a:cubicBezTo>
                  <a:pt x="1521" y="7910"/>
                  <a:pt x="1521" y="7910"/>
                  <a:pt x="1825" y="7606"/>
                </a:cubicBezTo>
                <a:cubicBezTo>
                  <a:pt x="2434" y="7606"/>
                  <a:pt x="3346" y="7301"/>
                  <a:pt x="3955" y="7301"/>
                </a:cubicBezTo>
                <a:cubicBezTo>
                  <a:pt x="5476" y="7301"/>
                  <a:pt x="6997" y="7910"/>
                  <a:pt x="8518" y="8518"/>
                </a:cubicBezTo>
                <a:cubicBezTo>
                  <a:pt x="13082" y="4259"/>
                  <a:pt x="13082" y="4259"/>
                  <a:pt x="13082" y="4259"/>
                </a:cubicBezTo>
                <a:cubicBezTo>
                  <a:pt x="12473" y="3042"/>
                  <a:pt x="12169" y="1521"/>
                  <a:pt x="12473" y="304"/>
                </a:cubicBezTo>
                <a:cubicBezTo>
                  <a:pt x="12473" y="304"/>
                  <a:pt x="12777" y="304"/>
                  <a:pt x="12777" y="0"/>
                </a:cubicBezTo>
                <a:cubicBezTo>
                  <a:pt x="13082" y="0"/>
                  <a:pt x="13082" y="0"/>
                  <a:pt x="13386" y="304"/>
                </a:cubicBezTo>
                <a:cubicBezTo>
                  <a:pt x="21600" y="8518"/>
                  <a:pt x="21600" y="8518"/>
                  <a:pt x="21600" y="8518"/>
                </a:cubicBezTo>
                <a:cubicBezTo>
                  <a:pt x="21600" y="8518"/>
                  <a:pt x="21600" y="8823"/>
                  <a:pt x="21600" y="8823"/>
                </a:cubicBezTo>
                <a:close/>
                <a:moveTo>
                  <a:pt x="12169" y="13386"/>
                </a:moveTo>
                <a:cubicBezTo>
                  <a:pt x="11865" y="13082"/>
                  <a:pt x="11865" y="12777"/>
                  <a:pt x="11561" y="12473"/>
                </a:cubicBezTo>
                <a:cubicBezTo>
                  <a:pt x="11561" y="12473"/>
                  <a:pt x="11561" y="12169"/>
                  <a:pt x="11256" y="12169"/>
                </a:cubicBezTo>
                <a:cubicBezTo>
                  <a:pt x="11256" y="11865"/>
                  <a:pt x="10952" y="11561"/>
                  <a:pt x="10648" y="11256"/>
                </a:cubicBezTo>
                <a:cubicBezTo>
                  <a:pt x="10344" y="10952"/>
                  <a:pt x="10039" y="10648"/>
                  <a:pt x="9735" y="10344"/>
                </a:cubicBezTo>
                <a:cubicBezTo>
                  <a:pt x="9431" y="10344"/>
                  <a:pt x="9431" y="10344"/>
                  <a:pt x="9431" y="10344"/>
                </a:cubicBezTo>
                <a:cubicBezTo>
                  <a:pt x="9127" y="10039"/>
                  <a:pt x="8823" y="9735"/>
                  <a:pt x="8518" y="9431"/>
                </a:cubicBezTo>
                <a:cubicBezTo>
                  <a:pt x="8518" y="9431"/>
                  <a:pt x="8518" y="9431"/>
                  <a:pt x="8518" y="9431"/>
                </a:cubicBezTo>
                <a:cubicBezTo>
                  <a:pt x="6997" y="8823"/>
                  <a:pt x="5476" y="8214"/>
                  <a:pt x="3955" y="8214"/>
                </a:cubicBezTo>
                <a:cubicBezTo>
                  <a:pt x="3651" y="8214"/>
                  <a:pt x="3346" y="8214"/>
                  <a:pt x="2738" y="8518"/>
                </a:cubicBezTo>
                <a:cubicBezTo>
                  <a:pt x="13386" y="18862"/>
                  <a:pt x="13386" y="18862"/>
                  <a:pt x="13386" y="18862"/>
                </a:cubicBezTo>
                <a:cubicBezTo>
                  <a:pt x="13690" y="17037"/>
                  <a:pt x="13386" y="15211"/>
                  <a:pt x="12169" y="13386"/>
                </a:cubicBezTo>
                <a:close/>
                <a:moveTo>
                  <a:pt x="16732" y="8214"/>
                </a:moveTo>
                <a:cubicBezTo>
                  <a:pt x="16428" y="8214"/>
                  <a:pt x="16124" y="7910"/>
                  <a:pt x="15820" y="7910"/>
                </a:cubicBezTo>
                <a:cubicBezTo>
                  <a:pt x="15820" y="7606"/>
                  <a:pt x="15820" y="7606"/>
                  <a:pt x="15820" y="7606"/>
                </a:cubicBezTo>
                <a:cubicBezTo>
                  <a:pt x="15515" y="7301"/>
                  <a:pt x="15211" y="6997"/>
                  <a:pt x="14907" y="6997"/>
                </a:cubicBezTo>
                <a:cubicBezTo>
                  <a:pt x="14603" y="6693"/>
                  <a:pt x="14299" y="6389"/>
                  <a:pt x="13994" y="6085"/>
                </a:cubicBezTo>
                <a:cubicBezTo>
                  <a:pt x="13994" y="6085"/>
                  <a:pt x="13994" y="5780"/>
                  <a:pt x="13994" y="5780"/>
                </a:cubicBezTo>
                <a:cubicBezTo>
                  <a:pt x="13690" y="5476"/>
                  <a:pt x="13690" y="5476"/>
                  <a:pt x="13386" y="5172"/>
                </a:cubicBezTo>
                <a:cubicBezTo>
                  <a:pt x="13386" y="5172"/>
                  <a:pt x="13386" y="5172"/>
                  <a:pt x="13386" y="4868"/>
                </a:cubicBezTo>
                <a:cubicBezTo>
                  <a:pt x="9431" y="9127"/>
                  <a:pt x="9431" y="9127"/>
                  <a:pt x="9431" y="9127"/>
                </a:cubicBezTo>
                <a:cubicBezTo>
                  <a:pt x="9431" y="9127"/>
                  <a:pt x="9431" y="9127"/>
                  <a:pt x="9431" y="9127"/>
                </a:cubicBezTo>
                <a:cubicBezTo>
                  <a:pt x="9431" y="9127"/>
                  <a:pt x="9431" y="9127"/>
                  <a:pt x="9735" y="9431"/>
                </a:cubicBezTo>
                <a:cubicBezTo>
                  <a:pt x="12169" y="6693"/>
                  <a:pt x="12169" y="6693"/>
                  <a:pt x="12169" y="6693"/>
                </a:cubicBezTo>
                <a:cubicBezTo>
                  <a:pt x="12473" y="6693"/>
                  <a:pt x="12473" y="6693"/>
                  <a:pt x="12777" y="6693"/>
                </a:cubicBezTo>
                <a:cubicBezTo>
                  <a:pt x="12777" y="6997"/>
                  <a:pt x="12777" y="6997"/>
                  <a:pt x="12777" y="7301"/>
                </a:cubicBezTo>
                <a:cubicBezTo>
                  <a:pt x="10039" y="9735"/>
                  <a:pt x="10039" y="9735"/>
                  <a:pt x="10039" y="9735"/>
                </a:cubicBezTo>
                <a:cubicBezTo>
                  <a:pt x="10344" y="9735"/>
                  <a:pt x="10344" y="9735"/>
                  <a:pt x="10344" y="9735"/>
                </a:cubicBezTo>
                <a:cubicBezTo>
                  <a:pt x="10344" y="9735"/>
                  <a:pt x="10344" y="9735"/>
                  <a:pt x="10344" y="9735"/>
                </a:cubicBezTo>
                <a:cubicBezTo>
                  <a:pt x="10648" y="10039"/>
                  <a:pt x="10952" y="10344"/>
                  <a:pt x="11256" y="10648"/>
                </a:cubicBezTo>
                <a:cubicBezTo>
                  <a:pt x="11256" y="10648"/>
                  <a:pt x="11256" y="10648"/>
                  <a:pt x="11256" y="10648"/>
                </a:cubicBezTo>
                <a:cubicBezTo>
                  <a:pt x="11561" y="10952"/>
                  <a:pt x="11865" y="11256"/>
                  <a:pt x="12169" y="11561"/>
                </a:cubicBezTo>
                <a:cubicBezTo>
                  <a:pt x="12169" y="11865"/>
                  <a:pt x="12473" y="11865"/>
                  <a:pt x="12473" y="12169"/>
                </a:cubicBezTo>
                <a:cubicBezTo>
                  <a:pt x="12473" y="12169"/>
                  <a:pt x="12777" y="12473"/>
                  <a:pt x="12777" y="12473"/>
                </a:cubicBezTo>
                <a:lnTo>
                  <a:pt x="16732" y="8214"/>
                </a:lnTo>
                <a:close/>
                <a:moveTo>
                  <a:pt x="20079" y="8518"/>
                </a:moveTo>
                <a:cubicBezTo>
                  <a:pt x="13386" y="1521"/>
                  <a:pt x="13386" y="1521"/>
                  <a:pt x="13386" y="1521"/>
                </a:cubicBezTo>
                <a:cubicBezTo>
                  <a:pt x="13386" y="2434"/>
                  <a:pt x="13690" y="3346"/>
                  <a:pt x="13994" y="3955"/>
                </a:cubicBezTo>
                <a:cubicBezTo>
                  <a:pt x="14299" y="4563"/>
                  <a:pt x="14299" y="4868"/>
                  <a:pt x="14603" y="5172"/>
                </a:cubicBezTo>
                <a:cubicBezTo>
                  <a:pt x="14603" y="5172"/>
                  <a:pt x="14603" y="5172"/>
                  <a:pt x="14603" y="5172"/>
                </a:cubicBezTo>
                <a:cubicBezTo>
                  <a:pt x="14907" y="5476"/>
                  <a:pt x="15211" y="5780"/>
                  <a:pt x="15515" y="6389"/>
                </a:cubicBezTo>
                <a:cubicBezTo>
                  <a:pt x="15820" y="6693"/>
                  <a:pt x="16124" y="6997"/>
                  <a:pt x="16428" y="6997"/>
                </a:cubicBezTo>
                <a:cubicBezTo>
                  <a:pt x="16428" y="6997"/>
                  <a:pt x="16428" y="6997"/>
                  <a:pt x="16732" y="6997"/>
                </a:cubicBezTo>
                <a:cubicBezTo>
                  <a:pt x="17037" y="7301"/>
                  <a:pt x="17341" y="7606"/>
                  <a:pt x="17645" y="7910"/>
                </a:cubicBezTo>
                <a:cubicBezTo>
                  <a:pt x="17645" y="7910"/>
                  <a:pt x="17645" y="7910"/>
                  <a:pt x="17645" y="7910"/>
                </a:cubicBezTo>
                <a:cubicBezTo>
                  <a:pt x="18558" y="8214"/>
                  <a:pt x="19470" y="8518"/>
                  <a:pt x="20079" y="85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0" name="Shape">
            <a:extLst>
              <a:ext uri="{FF2B5EF4-FFF2-40B4-BE49-F238E27FC236}">
                <a16:creationId xmlns:a16="http://schemas.microsoft.com/office/drawing/2014/main" id="{EA9605BF-9A91-4331-9AEA-83A5787129C2}"/>
              </a:ext>
            </a:extLst>
          </p:cNvPr>
          <p:cNvSpPr/>
          <p:nvPr/>
        </p:nvSpPr>
        <p:spPr>
          <a:xfrm>
            <a:off x="7701360" y="4695043"/>
            <a:ext cx="310519" cy="2778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17" extrusionOk="0">
                <a:moveTo>
                  <a:pt x="20736" y="3240"/>
                </a:moveTo>
                <a:cubicBezTo>
                  <a:pt x="12096" y="249"/>
                  <a:pt x="12096" y="249"/>
                  <a:pt x="12096" y="249"/>
                </a:cubicBezTo>
                <a:cubicBezTo>
                  <a:pt x="11232" y="-83"/>
                  <a:pt x="10368" y="-83"/>
                  <a:pt x="9504" y="249"/>
                </a:cubicBezTo>
                <a:cubicBezTo>
                  <a:pt x="864" y="3240"/>
                  <a:pt x="864" y="3240"/>
                  <a:pt x="864" y="3240"/>
                </a:cubicBezTo>
                <a:cubicBezTo>
                  <a:pt x="288" y="3240"/>
                  <a:pt x="0" y="3905"/>
                  <a:pt x="0" y="3905"/>
                </a:cubicBezTo>
                <a:cubicBezTo>
                  <a:pt x="0" y="4237"/>
                  <a:pt x="288" y="4569"/>
                  <a:pt x="864" y="4902"/>
                </a:cubicBezTo>
                <a:cubicBezTo>
                  <a:pt x="3744" y="5899"/>
                  <a:pt x="3744" y="5899"/>
                  <a:pt x="3744" y="5899"/>
                </a:cubicBezTo>
                <a:cubicBezTo>
                  <a:pt x="3744" y="13874"/>
                  <a:pt x="3744" y="13874"/>
                  <a:pt x="3744" y="13874"/>
                </a:cubicBezTo>
                <a:cubicBezTo>
                  <a:pt x="3744" y="14539"/>
                  <a:pt x="4320" y="15535"/>
                  <a:pt x="5184" y="15868"/>
                </a:cubicBezTo>
                <a:cubicBezTo>
                  <a:pt x="5184" y="17529"/>
                  <a:pt x="5184" y="17529"/>
                  <a:pt x="5184" y="17529"/>
                </a:cubicBezTo>
                <a:cubicBezTo>
                  <a:pt x="5184" y="17862"/>
                  <a:pt x="5472" y="18194"/>
                  <a:pt x="5760" y="18194"/>
                </a:cubicBezTo>
                <a:cubicBezTo>
                  <a:pt x="5472" y="18194"/>
                  <a:pt x="5184" y="18526"/>
                  <a:pt x="5184" y="18526"/>
                </a:cubicBezTo>
                <a:cubicBezTo>
                  <a:pt x="4896" y="19523"/>
                  <a:pt x="4608" y="19855"/>
                  <a:pt x="4608" y="20188"/>
                </a:cubicBezTo>
                <a:cubicBezTo>
                  <a:pt x="4608" y="20852"/>
                  <a:pt x="5184" y="21517"/>
                  <a:pt x="5760" y="21517"/>
                </a:cubicBezTo>
                <a:cubicBezTo>
                  <a:pt x="6336" y="21517"/>
                  <a:pt x="6624" y="20852"/>
                  <a:pt x="6624" y="20188"/>
                </a:cubicBezTo>
                <a:cubicBezTo>
                  <a:pt x="6624" y="19855"/>
                  <a:pt x="6624" y="19523"/>
                  <a:pt x="6048" y="18526"/>
                </a:cubicBezTo>
                <a:cubicBezTo>
                  <a:pt x="6048" y="18526"/>
                  <a:pt x="6048" y="18194"/>
                  <a:pt x="5760" y="18194"/>
                </a:cubicBezTo>
                <a:cubicBezTo>
                  <a:pt x="6048" y="18194"/>
                  <a:pt x="6336" y="17862"/>
                  <a:pt x="6336" y="17529"/>
                </a:cubicBezTo>
                <a:cubicBezTo>
                  <a:pt x="6336" y="16532"/>
                  <a:pt x="6336" y="16532"/>
                  <a:pt x="6336" y="16532"/>
                </a:cubicBezTo>
                <a:cubicBezTo>
                  <a:pt x="7776" y="16865"/>
                  <a:pt x="9504" y="17197"/>
                  <a:pt x="11232" y="17197"/>
                </a:cubicBezTo>
                <a:cubicBezTo>
                  <a:pt x="14688" y="17197"/>
                  <a:pt x="18432" y="15868"/>
                  <a:pt x="18432" y="13874"/>
                </a:cubicBezTo>
                <a:cubicBezTo>
                  <a:pt x="18432" y="5566"/>
                  <a:pt x="18432" y="5566"/>
                  <a:pt x="18432" y="5566"/>
                </a:cubicBezTo>
                <a:cubicBezTo>
                  <a:pt x="20736" y="4902"/>
                  <a:pt x="20736" y="4902"/>
                  <a:pt x="20736" y="4902"/>
                </a:cubicBezTo>
                <a:cubicBezTo>
                  <a:pt x="21312" y="4569"/>
                  <a:pt x="21600" y="4237"/>
                  <a:pt x="21600" y="3905"/>
                </a:cubicBezTo>
                <a:cubicBezTo>
                  <a:pt x="21600" y="3905"/>
                  <a:pt x="21312" y="3240"/>
                  <a:pt x="20736" y="3240"/>
                </a:cubicBezTo>
                <a:close/>
                <a:moveTo>
                  <a:pt x="4608" y="13874"/>
                </a:moveTo>
                <a:cubicBezTo>
                  <a:pt x="4608" y="6231"/>
                  <a:pt x="4608" y="6231"/>
                  <a:pt x="4608" y="6231"/>
                </a:cubicBezTo>
                <a:cubicBezTo>
                  <a:pt x="5184" y="6563"/>
                  <a:pt x="5184" y="6563"/>
                  <a:pt x="5184" y="6563"/>
                </a:cubicBezTo>
                <a:cubicBezTo>
                  <a:pt x="5184" y="14871"/>
                  <a:pt x="5184" y="14871"/>
                  <a:pt x="5184" y="14871"/>
                </a:cubicBezTo>
                <a:cubicBezTo>
                  <a:pt x="4896" y="14539"/>
                  <a:pt x="4608" y="14206"/>
                  <a:pt x="4608" y="13874"/>
                </a:cubicBezTo>
                <a:close/>
                <a:moveTo>
                  <a:pt x="17568" y="13874"/>
                </a:moveTo>
                <a:cubicBezTo>
                  <a:pt x="17568" y="14871"/>
                  <a:pt x="15264" y="16200"/>
                  <a:pt x="11232" y="16200"/>
                </a:cubicBezTo>
                <a:cubicBezTo>
                  <a:pt x="9216" y="16200"/>
                  <a:pt x="7488" y="15868"/>
                  <a:pt x="6336" y="15203"/>
                </a:cubicBezTo>
                <a:cubicBezTo>
                  <a:pt x="6336" y="6895"/>
                  <a:pt x="6336" y="6895"/>
                  <a:pt x="6336" y="6895"/>
                </a:cubicBezTo>
                <a:cubicBezTo>
                  <a:pt x="9504" y="7892"/>
                  <a:pt x="9504" y="7892"/>
                  <a:pt x="9504" y="7892"/>
                </a:cubicBezTo>
                <a:cubicBezTo>
                  <a:pt x="9792" y="7892"/>
                  <a:pt x="10368" y="8225"/>
                  <a:pt x="10656" y="8225"/>
                </a:cubicBezTo>
                <a:cubicBezTo>
                  <a:pt x="11232" y="8225"/>
                  <a:pt x="11808" y="7892"/>
                  <a:pt x="12096" y="7892"/>
                </a:cubicBezTo>
                <a:cubicBezTo>
                  <a:pt x="17568" y="5899"/>
                  <a:pt x="17568" y="5899"/>
                  <a:pt x="17568" y="5899"/>
                </a:cubicBezTo>
                <a:lnTo>
                  <a:pt x="17568" y="13874"/>
                </a:lnTo>
                <a:close/>
                <a:moveTo>
                  <a:pt x="11808" y="6895"/>
                </a:moveTo>
                <a:cubicBezTo>
                  <a:pt x="11232" y="7228"/>
                  <a:pt x="10368" y="7228"/>
                  <a:pt x="9792" y="6895"/>
                </a:cubicBezTo>
                <a:cubicBezTo>
                  <a:pt x="7488" y="6231"/>
                  <a:pt x="7488" y="6231"/>
                  <a:pt x="7488" y="6231"/>
                </a:cubicBezTo>
                <a:cubicBezTo>
                  <a:pt x="10944" y="4569"/>
                  <a:pt x="10944" y="4569"/>
                  <a:pt x="10944" y="4569"/>
                </a:cubicBezTo>
                <a:cubicBezTo>
                  <a:pt x="11232" y="4569"/>
                  <a:pt x="11520" y="4237"/>
                  <a:pt x="11232" y="3905"/>
                </a:cubicBezTo>
                <a:cubicBezTo>
                  <a:pt x="11232" y="3572"/>
                  <a:pt x="10944" y="3240"/>
                  <a:pt x="10656" y="3572"/>
                </a:cubicBezTo>
                <a:cubicBezTo>
                  <a:pt x="5760" y="5566"/>
                  <a:pt x="5760" y="5566"/>
                  <a:pt x="5760" y="5566"/>
                </a:cubicBezTo>
                <a:cubicBezTo>
                  <a:pt x="5472" y="5566"/>
                  <a:pt x="5472" y="5566"/>
                  <a:pt x="5472" y="5566"/>
                </a:cubicBezTo>
                <a:cubicBezTo>
                  <a:pt x="1440" y="3905"/>
                  <a:pt x="1440" y="3905"/>
                  <a:pt x="1440" y="3905"/>
                </a:cubicBezTo>
                <a:cubicBezTo>
                  <a:pt x="9792" y="1246"/>
                  <a:pt x="9792" y="1246"/>
                  <a:pt x="9792" y="1246"/>
                </a:cubicBezTo>
                <a:cubicBezTo>
                  <a:pt x="10368" y="914"/>
                  <a:pt x="11232" y="914"/>
                  <a:pt x="11808" y="1246"/>
                </a:cubicBezTo>
                <a:cubicBezTo>
                  <a:pt x="20160" y="3905"/>
                  <a:pt x="20160" y="3905"/>
                  <a:pt x="20160" y="3905"/>
                </a:cubicBezTo>
                <a:lnTo>
                  <a:pt x="11808" y="6895"/>
                </a:lnTo>
                <a:close/>
                <a:moveTo>
                  <a:pt x="16416" y="12212"/>
                </a:moveTo>
                <a:cubicBezTo>
                  <a:pt x="16416" y="7892"/>
                  <a:pt x="16416" y="7892"/>
                  <a:pt x="16416" y="7892"/>
                </a:cubicBezTo>
                <a:cubicBezTo>
                  <a:pt x="16416" y="7560"/>
                  <a:pt x="16416" y="7560"/>
                  <a:pt x="16704" y="7560"/>
                </a:cubicBezTo>
                <a:cubicBezTo>
                  <a:pt x="16704" y="7560"/>
                  <a:pt x="16992" y="7560"/>
                  <a:pt x="16992" y="7892"/>
                </a:cubicBezTo>
                <a:cubicBezTo>
                  <a:pt x="16992" y="12212"/>
                  <a:pt x="16992" y="12212"/>
                  <a:pt x="16992" y="12212"/>
                </a:cubicBezTo>
                <a:cubicBezTo>
                  <a:pt x="16992" y="12212"/>
                  <a:pt x="16704" y="12545"/>
                  <a:pt x="16704" y="12545"/>
                </a:cubicBezTo>
                <a:cubicBezTo>
                  <a:pt x="16416" y="12545"/>
                  <a:pt x="16416" y="12212"/>
                  <a:pt x="16416" y="12212"/>
                </a:cubicBezTo>
                <a:close/>
                <a:moveTo>
                  <a:pt x="16416" y="14206"/>
                </a:moveTo>
                <a:cubicBezTo>
                  <a:pt x="16416" y="13542"/>
                  <a:pt x="16416" y="13542"/>
                  <a:pt x="16416" y="13542"/>
                </a:cubicBezTo>
                <a:cubicBezTo>
                  <a:pt x="16416" y="13209"/>
                  <a:pt x="16416" y="13209"/>
                  <a:pt x="16704" y="13209"/>
                </a:cubicBezTo>
                <a:cubicBezTo>
                  <a:pt x="16704" y="13209"/>
                  <a:pt x="16992" y="13209"/>
                  <a:pt x="16992" y="13542"/>
                </a:cubicBezTo>
                <a:cubicBezTo>
                  <a:pt x="16992" y="14206"/>
                  <a:pt x="16992" y="14206"/>
                  <a:pt x="16992" y="14206"/>
                </a:cubicBezTo>
                <a:cubicBezTo>
                  <a:pt x="16992" y="14206"/>
                  <a:pt x="16704" y="14539"/>
                  <a:pt x="16704" y="14539"/>
                </a:cubicBezTo>
                <a:cubicBezTo>
                  <a:pt x="16416" y="14539"/>
                  <a:pt x="16416" y="14206"/>
                  <a:pt x="16416" y="1420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1" name="Shape">
            <a:extLst>
              <a:ext uri="{FF2B5EF4-FFF2-40B4-BE49-F238E27FC236}">
                <a16:creationId xmlns:a16="http://schemas.microsoft.com/office/drawing/2014/main" id="{7FCEFB16-7867-4F79-9219-5F0C8A9DC717}"/>
              </a:ext>
            </a:extLst>
          </p:cNvPr>
          <p:cNvSpPr/>
          <p:nvPr/>
        </p:nvSpPr>
        <p:spPr>
          <a:xfrm>
            <a:off x="5108214" y="4706251"/>
            <a:ext cx="285959" cy="2543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17" y="14278"/>
                </a:moveTo>
                <a:cubicBezTo>
                  <a:pt x="16591" y="14644"/>
                  <a:pt x="15652" y="15376"/>
                  <a:pt x="15026" y="15742"/>
                </a:cubicBezTo>
                <a:cubicBezTo>
                  <a:pt x="15026" y="15742"/>
                  <a:pt x="14713" y="15376"/>
                  <a:pt x="14087" y="15010"/>
                </a:cubicBezTo>
                <a:cubicBezTo>
                  <a:pt x="13461" y="14644"/>
                  <a:pt x="12835" y="14278"/>
                  <a:pt x="12522" y="13912"/>
                </a:cubicBezTo>
                <a:cubicBezTo>
                  <a:pt x="11270" y="12814"/>
                  <a:pt x="9391" y="12081"/>
                  <a:pt x="8452" y="12447"/>
                </a:cubicBezTo>
                <a:cubicBezTo>
                  <a:pt x="7826" y="12447"/>
                  <a:pt x="6887" y="12814"/>
                  <a:pt x="5635" y="13180"/>
                </a:cubicBezTo>
                <a:cubicBezTo>
                  <a:pt x="5009" y="13180"/>
                  <a:pt x="4383" y="13180"/>
                  <a:pt x="4070" y="13180"/>
                </a:cubicBezTo>
                <a:cubicBezTo>
                  <a:pt x="4070" y="13180"/>
                  <a:pt x="4070" y="13180"/>
                  <a:pt x="4070" y="13180"/>
                </a:cubicBezTo>
                <a:cubicBezTo>
                  <a:pt x="4070" y="13180"/>
                  <a:pt x="3757" y="12814"/>
                  <a:pt x="3757" y="12814"/>
                </a:cubicBezTo>
                <a:cubicBezTo>
                  <a:pt x="313" y="12814"/>
                  <a:pt x="313" y="12814"/>
                  <a:pt x="313" y="12814"/>
                </a:cubicBezTo>
                <a:cubicBezTo>
                  <a:pt x="313" y="12814"/>
                  <a:pt x="0" y="13180"/>
                  <a:pt x="0" y="13180"/>
                </a:cubicBezTo>
                <a:cubicBezTo>
                  <a:pt x="0" y="21234"/>
                  <a:pt x="0" y="21234"/>
                  <a:pt x="0" y="21234"/>
                </a:cubicBezTo>
                <a:cubicBezTo>
                  <a:pt x="0" y="21234"/>
                  <a:pt x="313" y="21600"/>
                  <a:pt x="313" y="21600"/>
                </a:cubicBezTo>
                <a:cubicBezTo>
                  <a:pt x="3757" y="21600"/>
                  <a:pt x="3757" y="21600"/>
                  <a:pt x="3757" y="21600"/>
                </a:cubicBezTo>
                <a:cubicBezTo>
                  <a:pt x="3757" y="21600"/>
                  <a:pt x="4070" y="21234"/>
                  <a:pt x="4070" y="21234"/>
                </a:cubicBezTo>
                <a:cubicBezTo>
                  <a:pt x="4070" y="19403"/>
                  <a:pt x="4070" y="19403"/>
                  <a:pt x="4070" y="19403"/>
                </a:cubicBezTo>
                <a:cubicBezTo>
                  <a:pt x="5009" y="19403"/>
                  <a:pt x="6574" y="19037"/>
                  <a:pt x="6887" y="19403"/>
                </a:cubicBezTo>
                <a:cubicBezTo>
                  <a:pt x="8139" y="20136"/>
                  <a:pt x="11583" y="21600"/>
                  <a:pt x="12522" y="21600"/>
                </a:cubicBezTo>
                <a:cubicBezTo>
                  <a:pt x="12835" y="21600"/>
                  <a:pt x="13774" y="20868"/>
                  <a:pt x="15965" y="19769"/>
                </a:cubicBezTo>
                <a:cubicBezTo>
                  <a:pt x="16278" y="19403"/>
                  <a:pt x="16278" y="19403"/>
                  <a:pt x="16278" y="19403"/>
                </a:cubicBezTo>
                <a:cubicBezTo>
                  <a:pt x="17530" y="18671"/>
                  <a:pt x="18470" y="17573"/>
                  <a:pt x="19096" y="16841"/>
                </a:cubicBezTo>
                <a:cubicBezTo>
                  <a:pt x="19409" y="16108"/>
                  <a:pt x="19409" y="16108"/>
                  <a:pt x="19409" y="16108"/>
                </a:cubicBezTo>
                <a:cubicBezTo>
                  <a:pt x="19722" y="16108"/>
                  <a:pt x="19722" y="15742"/>
                  <a:pt x="19722" y="15376"/>
                </a:cubicBezTo>
                <a:cubicBezTo>
                  <a:pt x="19409" y="14644"/>
                  <a:pt x="17843" y="14278"/>
                  <a:pt x="17217" y="14278"/>
                </a:cubicBezTo>
                <a:close/>
                <a:moveTo>
                  <a:pt x="3130" y="20502"/>
                </a:moveTo>
                <a:cubicBezTo>
                  <a:pt x="939" y="20502"/>
                  <a:pt x="939" y="20502"/>
                  <a:pt x="939" y="20502"/>
                </a:cubicBezTo>
                <a:cubicBezTo>
                  <a:pt x="939" y="13912"/>
                  <a:pt x="939" y="13912"/>
                  <a:pt x="939" y="13912"/>
                </a:cubicBezTo>
                <a:cubicBezTo>
                  <a:pt x="3130" y="13912"/>
                  <a:pt x="3130" y="13912"/>
                  <a:pt x="3130" y="13912"/>
                </a:cubicBezTo>
                <a:cubicBezTo>
                  <a:pt x="3130" y="19037"/>
                  <a:pt x="3130" y="19037"/>
                  <a:pt x="3130" y="19037"/>
                </a:cubicBezTo>
                <a:lnTo>
                  <a:pt x="3130" y="20502"/>
                </a:lnTo>
                <a:close/>
                <a:moveTo>
                  <a:pt x="18470" y="15742"/>
                </a:moveTo>
                <a:cubicBezTo>
                  <a:pt x="17843" y="16475"/>
                  <a:pt x="16904" y="17939"/>
                  <a:pt x="15965" y="18305"/>
                </a:cubicBezTo>
                <a:cubicBezTo>
                  <a:pt x="15339" y="18671"/>
                  <a:pt x="15339" y="18671"/>
                  <a:pt x="15339" y="18671"/>
                </a:cubicBezTo>
                <a:cubicBezTo>
                  <a:pt x="14400" y="19403"/>
                  <a:pt x="12835" y="20502"/>
                  <a:pt x="12522" y="20502"/>
                </a:cubicBezTo>
                <a:cubicBezTo>
                  <a:pt x="11896" y="20502"/>
                  <a:pt x="8765" y="19403"/>
                  <a:pt x="7513" y="18305"/>
                </a:cubicBezTo>
                <a:cubicBezTo>
                  <a:pt x="6887" y="18305"/>
                  <a:pt x="6574" y="18305"/>
                  <a:pt x="5948" y="18305"/>
                </a:cubicBezTo>
                <a:cubicBezTo>
                  <a:pt x="5322" y="18305"/>
                  <a:pt x="4696" y="18305"/>
                  <a:pt x="4070" y="18305"/>
                </a:cubicBezTo>
                <a:cubicBezTo>
                  <a:pt x="4070" y="14278"/>
                  <a:pt x="4070" y="14278"/>
                  <a:pt x="4070" y="14278"/>
                </a:cubicBezTo>
                <a:cubicBezTo>
                  <a:pt x="4696" y="14278"/>
                  <a:pt x="5322" y="14278"/>
                  <a:pt x="5948" y="14278"/>
                </a:cubicBezTo>
                <a:cubicBezTo>
                  <a:pt x="7513" y="13546"/>
                  <a:pt x="8139" y="13546"/>
                  <a:pt x="8452" y="13546"/>
                </a:cubicBezTo>
                <a:cubicBezTo>
                  <a:pt x="9391" y="13180"/>
                  <a:pt x="10957" y="13912"/>
                  <a:pt x="11896" y="15010"/>
                </a:cubicBezTo>
                <a:cubicBezTo>
                  <a:pt x="12522" y="15376"/>
                  <a:pt x="13148" y="15742"/>
                  <a:pt x="13774" y="16108"/>
                </a:cubicBezTo>
                <a:cubicBezTo>
                  <a:pt x="14087" y="16108"/>
                  <a:pt x="14087" y="16475"/>
                  <a:pt x="14400" y="16475"/>
                </a:cubicBezTo>
                <a:cubicBezTo>
                  <a:pt x="14087" y="16841"/>
                  <a:pt x="13461" y="17207"/>
                  <a:pt x="13148" y="17207"/>
                </a:cubicBezTo>
                <a:cubicBezTo>
                  <a:pt x="12522" y="17207"/>
                  <a:pt x="10957" y="16475"/>
                  <a:pt x="10330" y="15742"/>
                </a:cubicBezTo>
                <a:cubicBezTo>
                  <a:pt x="10017" y="15742"/>
                  <a:pt x="9704" y="15742"/>
                  <a:pt x="9704" y="16108"/>
                </a:cubicBezTo>
                <a:cubicBezTo>
                  <a:pt x="9391" y="16475"/>
                  <a:pt x="9704" y="16841"/>
                  <a:pt x="9704" y="16841"/>
                </a:cubicBezTo>
                <a:cubicBezTo>
                  <a:pt x="10017" y="17207"/>
                  <a:pt x="11896" y="18305"/>
                  <a:pt x="13148" y="18305"/>
                </a:cubicBezTo>
                <a:cubicBezTo>
                  <a:pt x="14087" y="18305"/>
                  <a:pt x="15026" y="17573"/>
                  <a:pt x="15339" y="16841"/>
                </a:cubicBezTo>
                <a:cubicBezTo>
                  <a:pt x="15965" y="16475"/>
                  <a:pt x="16904" y="15742"/>
                  <a:pt x="17530" y="15376"/>
                </a:cubicBezTo>
                <a:cubicBezTo>
                  <a:pt x="17843" y="15376"/>
                  <a:pt x="18470" y="15742"/>
                  <a:pt x="18470" y="15742"/>
                </a:cubicBezTo>
                <a:close/>
                <a:moveTo>
                  <a:pt x="20974" y="0"/>
                </a:moveTo>
                <a:cubicBezTo>
                  <a:pt x="17843" y="0"/>
                  <a:pt x="17843" y="0"/>
                  <a:pt x="17843" y="0"/>
                </a:cubicBezTo>
                <a:cubicBezTo>
                  <a:pt x="17843" y="0"/>
                  <a:pt x="17530" y="366"/>
                  <a:pt x="17530" y="732"/>
                </a:cubicBezTo>
                <a:cubicBezTo>
                  <a:pt x="17530" y="2197"/>
                  <a:pt x="17530" y="2197"/>
                  <a:pt x="17530" y="2197"/>
                </a:cubicBezTo>
                <a:cubicBezTo>
                  <a:pt x="16591" y="2563"/>
                  <a:pt x="15026" y="2563"/>
                  <a:pt x="14713" y="2197"/>
                </a:cubicBezTo>
                <a:cubicBezTo>
                  <a:pt x="13461" y="1464"/>
                  <a:pt x="10017" y="0"/>
                  <a:pt x="9078" y="0"/>
                </a:cubicBezTo>
                <a:cubicBezTo>
                  <a:pt x="8765" y="0"/>
                  <a:pt x="7826" y="732"/>
                  <a:pt x="5635" y="2197"/>
                </a:cubicBezTo>
                <a:cubicBezTo>
                  <a:pt x="5009" y="2563"/>
                  <a:pt x="5009" y="2563"/>
                  <a:pt x="5009" y="2563"/>
                </a:cubicBezTo>
                <a:cubicBezTo>
                  <a:pt x="4070" y="2929"/>
                  <a:pt x="3130" y="4393"/>
                  <a:pt x="2504" y="5125"/>
                </a:cubicBezTo>
                <a:cubicBezTo>
                  <a:pt x="2191" y="5492"/>
                  <a:pt x="2191" y="5492"/>
                  <a:pt x="2191" y="5492"/>
                </a:cubicBezTo>
                <a:cubicBezTo>
                  <a:pt x="1878" y="5858"/>
                  <a:pt x="1878" y="6224"/>
                  <a:pt x="1878" y="6590"/>
                </a:cubicBezTo>
                <a:cubicBezTo>
                  <a:pt x="2191" y="7322"/>
                  <a:pt x="3757" y="7322"/>
                  <a:pt x="4383" y="7322"/>
                </a:cubicBezTo>
                <a:cubicBezTo>
                  <a:pt x="5009" y="7322"/>
                  <a:pt x="5948" y="6590"/>
                  <a:pt x="6574" y="5858"/>
                </a:cubicBezTo>
                <a:cubicBezTo>
                  <a:pt x="6574" y="6224"/>
                  <a:pt x="6887" y="6224"/>
                  <a:pt x="7513" y="6590"/>
                </a:cubicBezTo>
                <a:cubicBezTo>
                  <a:pt x="7826" y="6956"/>
                  <a:pt x="8452" y="7322"/>
                  <a:pt x="9078" y="7688"/>
                </a:cubicBezTo>
                <a:cubicBezTo>
                  <a:pt x="10330" y="8786"/>
                  <a:pt x="11896" y="9519"/>
                  <a:pt x="12835" y="9519"/>
                </a:cubicBezTo>
                <a:cubicBezTo>
                  <a:pt x="13148" y="9519"/>
                  <a:pt x="13148" y="9519"/>
                  <a:pt x="13148" y="9519"/>
                </a:cubicBezTo>
                <a:cubicBezTo>
                  <a:pt x="13774" y="9519"/>
                  <a:pt x="14713" y="9153"/>
                  <a:pt x="15965" y="8786"/>
                </a:cubicBezTo>
                <a:cubicBezTo>
                  <a:pt x="16591" y="8420"/>
                  <a:pt x="17217" y="8420"/>
                  <a:pt x="17530" y="8420"/>
                </a:cubicBezTo>
                <a:cubicBezTo>
                  <a:pt x="17530" y="8420"/>
                  <a:pt x="17530" y="8420"/>
                  <a:pt x="17530" y="8420"/>
                </a:cubicBezTo>
                <a:cubicBezTo>
                  <a:pt x="17530" y="8786"/>
                  <a:pt x="17843" y="9153"/>
                  <a:pt x="17843" y="9153"/>
                </a:cubicBezTo>
                <a:cubicBezTo>
                  <a:pt x="20974" y="9153"/>
                  <a:pt x="20974" y="9153"/>
                  <a:pt x="20974" y="9153"/>
                </a:cubicBezTo>
                <a:cubicBezTo>
                  <a:pt x="21287" y="9153"/>
                  <a:pt x="21600" y="8786"/>
                  <a:pt x="21600" y="8420"/>
                </a:cubicBezTo>
                <a:cubicBezTo>
                  <a:pt x="21600" y="732"/>
                  <a:pt x="21600" y="732"/>
                  <a:pt x="21600" y="732"/>
                </a:cubicBezTo>
                <a:cubicBezTo>
                  <a:pt x="21600" y="366"/>
                  <a:pt x="21287" y="0"/>
                  <a:pt x="20974" y="0"/>
                </a:cubicBezTo>
                <a:close/>
                <a:moveTo>
                  <a:pt x="15652" y="7688"/>
                </a:moveTo>
                <a:cubicBezTo>
                  <a:pt x="14087" y="8054"/>
                  <a:pt x="13461" y="8420"/>
                  <a:pt x="13148" y="8420"/>
                </a:cubicBezTo>
                <a:cubicBezTo>
                  <a:pt x="12522" y="8420"/>
                  <a:pt x="10643" y="8054"/>
                  <a:pt x="9704" y="6956"/>
                </a:cubicBezTo>
                <a:cubicBezTo>
                  <a:pt x="9078" y="6590"/>
                  <a:pt x="8452" y="5858"/>
                  <a:pt x="7826" y="5858"/>
                </a:cubicBezTo>
                <a:cubicBezTo>
                  <a:pt x="7513" y="5492"/>
                  <a:pt x="7200" y="5492"/>
                  <a:pt x="7200" y="5125"/>
                </a:cubicBezTo>
                <a:cubicBezTo>
                  <a:pt x="7513" y="4759"/>
                  <a:pt x="8139" y="4393"/>
                  <a:pt x="8452" y="4393"/>
                </a:cubicBezTo>
                <a:cubicBezTo>
                  <a:pt x="9078" y="4393"/>
                  <a:pt x="10643" y="5125"/>
                  <a:pt x="11270" y="5858"/>
                </a:cubicBezTo>
                <a:cubicBezTo>
                  <a:pt x="11583" y="6224"/>
                  <a:pt x="11896" y="5858"/>
                  <a:pt x="11896" y="5858"/>
                </a:cubicBezTo>
                <a:cubicBezTo>
                  <a:pt x="12209" y="5492"/>
                  <a:pt x="11896" y="5125"/>
                  <a:pt x="11896" y="5125"/>
                </a:cubicBezTo>
                <a:cubicBezTo>
                  <a:pt x="11583" y="4759"/>
                  <a:pt x="9704" y="3295"/>
                  <a:pt x="8452" y="3295"/>
                </a:cubicBezTo>
                <a:cubicBezTo>
                  <a:pt x="7513" y="3295"/>
                  <a:pt x="6574" y="4393"/>
                  <a:pt x="6261" y="4759"/>
                </a:cubicBezTo>
                <a:cubicBezTo>
                  <a:pt x="5635" y="5492"/>
                  <a:pt x="4696" y="6224"/>
                  <a:pt x="4070" y="6224"/>
                </a:cubicBezTo>
                <a:cubicBezTo>
                  <a:pt x="3757" y="6224"/>
                  <a:pt x="3130" y="6224"/>
                  <a:pt x="2817" y="6224"/>
                </a:cubicBezTo>
                <a:cubicBezTo>
                  <a:pt x="3130" y="5858"/>
                  <a:pt x="3130" y="5858"/>
                  <a:pt x="3130" y="5858"/>
                </a:cubicBezTo>
                <a:cubicBezTo>
                  <a:pt x="3757" y="5125"/>
                  <a:pt x="4696" y="4027"/>
                  <a:pt x="5635" y="3295"/>
                </a:cubicBezTo>
                <a:cubicBezTo>
                  <a:pt x="6261" y="2929"/>
                  <a:pt x="6261" y="2929"/>
                  <a:pt x="6261" y="2929"/>
                </a:cubicBezTo>
                <a:cubicBezTo>
                  <a:pt x="7200" y="2563"/>
                  <a:pt x="8765" y="1464"/>
                  <a:pt x="9078" y="1098"/>
                </a:cubicBezTo>
                <a:cubicBezTo>
                  <a:pt x="9704" y="1098"/>
                  <a:pt x="12835" y="2563"/>
                  <a:pt x="14087" y="3295"/>
                </a:cubicBezTo>
                <a:cubicBezTo>
                  <a:pt x="15026" y="3661"/>
                  <a:pt x="16591" y="3661"/>
                  <a:pt x="17530" y="3295"/>
                </a:cubicBezTo>
                <a:cubicBezTo>
                  <a:pt x="17530" y="7322"/>
                  <a:pt x="17530" y="7322"/>
                  <a:pt x="17530" y="7322"/>
                </a:cubicBezTo>
                <a:cubicBezTo>
                  <a:pt x="16904" y="7322"/>
                  <a:pt x="16278" y="7322"/>
                  <a:pt x="15652" y="7688"/>
                </a:cubicBezTo>
                <a:close/>
                <a:moveTo>
                  <a:pt x="20661" y="8054"/>
                </a:moveTo>
                <a:cubicBezTo>
                  <a:pt x="18470" y="8054"/>
                  <a:pt x="18470" y="8054"/>
                  <a:pt x="18470" y="8054"/>
                </a:cubicBezTo>
                <a:cubicBezTo>
                  <a:pt x="18470" y="2929"/>
                  <a:pt x="18470" y="2929"/>
                  <a:pt x="18470" y="2929"/>
                </a:cubicBezTo>
                <a:cubicBezTo>
                  <a:pt x="18470" y="1098"/>
                  <a:pt x="18470" y="1098"/>
                  <a:pt x="18470" y="1098"/>
                </a:cubicBezTo>
                <a:cubicBezTo>
                  <a:pt x="20661" y="1098"/>
                  <a:pt x="20661" y="1098"/>
                  <a:pt x="20661" y="1098"/>
                </a:cubicBezTo>
                <a:lnTo>
                  <a:pt x="20661" y="80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2" name="Shape">
            <a:extLst>
              <a:ext uri="{FF2B5EF4-FFF2-40B4-BE49-F238E27FC236}">
                <a16:creationId xmlns:a16="http://schemas.microsoft.com/office/drawing/2014/main" id="{0E62A21A-2D84-45BD-ACAC-67EA03BB79BF}"/>
              </a:ext>
            </a:extLst>
          </p:cNvPr>
          <p:cNvSpPr/>
          <p:nvPr/>
        </p:nvSpPr>
        <p:spPr>
          <a:xfrm>
            <a:off x="5721794" y="4677502"/>
            <a:ext cx="301748" cy="3129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26" extrusionOk="0">
                <a:moveTo>
                  <a:pt x="21600" y="4068"/>
                </a:moveTo>
                <a:cubicBezTo>
                  <a:pt x="21600" y="4068"/>
                  <a:pt x="21600" y="3773"/>
                  <a:pt x="21600" y="3773"/>
                </a:cubicBezTo>
                <a:cubicBezTo>
                  <a:pt x="17753" y="222"/>
                  <a:pt x="17753" y="222"/>
                  <a:pt x="17753" y="222"/>
                </a:cubicBezTo>
                <a:cubicBezTo>
                  <a:pt x="17753" y="-74"/>
                  <a:pt x="17458" y="-74"/>
                  <a:pt x="17162" y="222"/>
                </a:cubicBezTo>
                <a:cubicBezTo>
                  <a:pt x="10948" y="6140"/>
                  <a:pt x="10948" y="6140"/>
                  <a:pt x="10948" y="6140"/>
                </a:cubicBezTo>
                <a:cubicBezTo>
                  <a:pt x="6214" y="1405"/>
                  <a:pt x="6214" y="1405"/>
                  <a:pt x="6214" y="1405"/>
                </a:cubicBezTo>
                <a:cubicBezTo>
                  <a:pt x="5326" y="518"/>
                  <a:pt x="3551" y="518"/>
                  <a:pt x="2663" y="1405"/>
                </a:cubicBezTo>
                <a:cubicBezTo>
                  <a:pt x="1479" y="2589"/>
                  <a:pt x="1479" y="2589"/>
                  <a:pt x="1479" y="2589"/>
                </a:cubicBezTo>
                <a:cubicBezTo>
                  <a:pt x="592" y="3773"/>
                  <a:pt x="592" y="5252"/>
                  <a:pt x="1479" y="6436"/>
                </a:cubicBezTo>
                <a:cubicBezTo>
                  <a:pt x="6214" y="11170"/>
                  <a:pt x="6214" y="11170"/>
                  <a:pt x="6214" y="11170"/>
                </a:cubicBezTo>
                <a:cubicBezTo>
                  <a:pt x="0" y="17088"/>
                  <a:pt x="0" y="17088"/>
                  <a:pt x="0" y="17088"/>
                </a:cubicBezTo>
                <a:cubicBezTo>
                  <a:pt x="0" y="17384"/>
                  <a:pt x="0" y="17384"/>
                  <a:pt x="0" y="17384"/>
                </a:cubicBezTo>
                <a:cubicBezTo>
                  <a:pt x="0" y="17679"/>
                  <a:pt x="0" y="17679"/>
                  <a:pt x="0" y="17679"/>
                </a:cubicBezTo>
                <a:cubicBezTo>
                  <a:pt x="3847" y="21526"/>
                  <a:pt x="3847" y="21526"/>
                  <a:pt x="3847" y="21526"/>
                </a:cubicBezTo>
                <a:cubicBezTo>
                  <a:pt x="3847" y="21526"/>
                  <a:pt x="4142" y="21526"/>
                  <a:pt x="4142" y="21526"/>
                </a:cubicBezTo>
                <a:cubicBezTo>
                  <a:pt x="4142" y="21526"/>
                  <a:pt x="4438" y="21526"/>
                  <a:pt x="4438" y="21526"/>
                </a:cubicBezTo>
                <a:cubicBezTo>
                  <a:pt x="10652" y="15312"/>
                  <a:pt x="10652" y="15312"/>
                  <a:pt x="10652" y="15312"/>
                </a:cubicBezTo>
                <a:cubicBezTo>
                  <a:pt x="13019" y="17679"/>
                  <a:pt x="13019" y="17679"/>
                  <a:pt x="13019" y="17679"/>
                </a:cubicBezTo>
                <a:cubicBezTo>
                  <a:pt x="13907" y="18567"/>
                  <a:pt x="15386" y="19751"/>
                  <a:pt x="16570" y="20047"/>
                </a:cubicBezTo>
                <a:cubicBezTo>
                  <a:pt x="18937" y="20638"/>
                  <a:pt x="18937" y="20638"/>
                  <a:pt x="18937" y="20638"/>
                </a:cubicBezTo>
                <a:cubicBezTo>
                  <a:pt x="19233" y="20934"/>
                  <a:pt x="19233" y="20934"/>
                  <a:pt x="19529" y="20934"/>
                </a:cubicBezTo>
                <a:cubicBezTo>
                  <a:pt x="20121" y="20934"/>
                  <a:pt x="20416" y="20638"/>
                  <a:pt x="20712" y="20342"/>
                </a:cubicBezTo>
                <a:cubicBezTo>
                  <a:pt x="21008" y="20047"/>
                  <a:pt x="21008" y="19455"/>
                  <a:pt x="20712" y="18863"/>
                </a:cubicBezTo>
                <a:cubicBezTo>
                  <a:pt x="20121" y="16496"/>
                  <a:pt x="20121" y="16496"/>
                  <a:pt x="20121" y="16496"/>
                </a:cubicBezTo>
                <a:cubicBezTo>
                  <a:pt x="19825" y="15312"/>
                  <a:pt x="18641" y="13833"/>
                  <a:pt x="17753" y="12945"/>
                </a:cubicBezTo>
                <a:cubicBezTo>
                  <a:pt x="15386" y="10578"/>
                  <a:pt x="15386" y="10578"/>
                  <a:pt x="15386" y="10578"/>
                </a:cubicBezTo>
                <a:cubicBezTo>
                  <a:pt x="21600" y="4364"/>
                  <a:pt x="21600" y="4364"/>
                  <a:pt x="21600" y="4364"/>
                </a:cubicBezTo>
                <a:cubicBezTo>
                  <a:pt x="21600" y="4364"/>
                  <a:pt x="21600" y="4364"/>
                  <a:pt x="21600" y="4068"/>
                </a:cubicBezTo>
                <a:close/>
                <a:moveTo>
                  <a:pt x="2071" y="3181"/>
                </a:moveTo>
                <a:cubicBezTo>
                  <a:pt x="3255" y="1997"/>
                  <a:pt x="3255" y="1997"/>
                  <a:pt x="3255" y="1997"/>
                </a:cubicBezTo>
                <a:cubicBezTo>
                  <a:pt x="3551" y="1701"/>
                  <a:pt x="4142" y="1701"/>
                  <a:pt x="4438" y="1701"/>
                </a:cubicBezTo>
                <a:cubicBezTo>
                  <a:pt x="5030" y="1701"/>
                  <a:pt x="5326" y="1701"/>
                  <a:pt x="5622" y="1997"/>
                </a:cubicBezTo>
                <a:cubicBezTo>
                  <a:pt x="6214" y="2589"/>
                  <a:pt x="6214" y="2589"/>
                  <a:pt x="6214" y="2589"/>
                </a:cubicBezTo>
                <a:cubicBezTo>
                  <a:pt x="2663" y="6140"/>
                  <a:pt x="2663" y="6140"/>
                  <a:pt x="2663" y="6140"/>
                </a:cubicBezTo>
                <a:cubicBezTo>
                  <a:pt x="2071" y="5548"/>
                  <a:pt x="2071" y="5548"/>
                  <a:pt x="2071" y="5548"/>
                </a:cubicBezTo>
                <a:cubicBezTo>
                  <a:pt x="1479" y="4956"/>
                  <a:pt x="1479" y="4068"/>
                  <a:pt x="2071" y="3181"/>
                </a:cubicBezTo>
                <a:close/>
                <a:moveTo>
                  <a:pt x="15386" y="16496"/>
                </a:moveTo>
                <a:cubicBezTo>
                  <a:pt x="4438" y="5548"/>
                  <a:pt x="4438" y="5548"/>
                  <a:pt x="4438" y="5548"/>
                </a:cubicBezTo>
                <a:cubicBezTo>
                  <a:pt x="5326" y="4364"/>
                  <a:pt x="5326" y="4364"/>
                  <a:pt x="5326" y="4364"/>
                </a:cubicBezTo>
                <a:cubicBezTo>
                  <a:pt x="16570" y="15608"/>
                  <a:pt x="16570" y="15608"/>
                  <a:pt x="16570" y="15608"/>
                </a:cubicBezTo>
                <a:lnTo>
                  <a:pt x="15386" y="16496"/>
                </a:lnTo>
                <a:close/>
                <a:moveTo>
                  <a:pt x="8285" y="13537"/>
                </a:moveTo>
                <a:cubicBezTo>
                  <a:pt x="9764" y="15016"/>
                  <a:pt x="9764" y="15016"/>
                  <a:pt x="9764" y="15016"/>
                </a:cubicBezTo>
                <a:cubicBezTo>
                  <a:pt x="9173" y="15608"/>
                  <a:pt x="9173" y="15608"/>
                  <a:pt x="9173" y="15608"/>
                </a:cubicBezTo>
                <a:cubicBezTo>
                  <a:pt x="8285" y="14721"/>
                  <a:pt x="8285" y="14721"/>
                  <a:pt x="8285" y="14721"/>
                </a:cubicBezTo>
                <a:cubicBezTo>
                  <a:pt x="7989" y="14425"/>
                  <a:pt x="7989" y="14425"/>
                  <a:pt x="7693" y="14721"/>
                </a:cubicBezTo>
                <a:cubicBezTo>
                  <a:pt x="7693" y="14721"/>
                  <a:pt x="7693" y="15016"/>
                  <a:pt x="7693" y="15016"/>
                </a:cubicBezTo>
                <a:cubicBezTo>
                  <a:pt x="8877" y="15904"/>
                  <a:pt x="8877" y="15904"/>
                  <a:pt x="8877" y="15904"/>
                </a:cubicBezTo>
                <a:cubicBezTo>
                  <a:pt x="8285" y="16496"/>
                  <a:pt x="8285" y="16496"/>
                  <a:pt x="8285" y="16496"/>
                </a:cubicBezTo>
                <a:cubicBezTo>
                  <a:pt x="7101" y="15608"/>
                  <a:pt x="7101" y="15608"/>
                  <a:pt x="7101" y="15608"/>
                </a:cubicBezTo>
                <a:cubicBezTo>
                  <a:pt x="7101" y="15608"/>
                  <a:pt x="6805" y="15608"/>
                  <a:pt x="6805" y="15608"/>
                </a:cubicBezTo>
                <a:cubicBezTo>
                  <a:pt x="6805" y="15608"/>
                  <a:pt x="6805" y="15904"/>
                  <a:pt x="6805" y="15904"/>
                </a:cubicBezTo>
                <a:cubicBezTo>
                  <a:pt x="7693" y="17088"/>
                  <a:pt x="7693" y="17088"/>
                  <a:pt x="7693" y="17088"/>
                </a:cubicBezTo>
                <a:cubicBezTo>
                  <a:pt x="7101" y="17384"/>
                  <a:pt x="7101" y="17384"/>
                  <a:pt x="7101" y="17384"/>
                </a:cubicBezTo>
                <a:cubicBezTo>
                  <a:pt x="6214" y="16496"/>
                  <a:pt x="6214" y="16496"/>
                  <a:pt x="6214" y="16496"/>
                </a:cubicBezTo>
                <a:cubicBezTo>
                  <a:pt x="6214" y="16496"/>
                  <a:pt x="5918" y="16496"/>
                  <a:pt x="5918" y="16496"/>
                </a:cubicBezTo>
                <a:cubicBezTo>
                  <a:pt x="5622" y="16792"/>
                  <a:pt x="5622" y="16792"/>
                  <a:pt x="5918" y="17088"/>
                </a:cubicBezTo>
                <a:cubicBezTo>
                  <a:pt x="6805" y="17975"/>
                  <a:pt x="6805" y="17975"/>
                  <a:pt x="6805" y="17975"/>
                </a:cubicBezTo>
                <a:cubicBezTo>
                  <a:pt x="6214" y="18567"/>
                  <a:pt x="6214" y="18567"/>
                  <a:pt x="6214" y="18567"/>
                </a:cubicBezTo>
                <a:cubicBezTo>
                  <a:pt x="5326" y="17679"/>
                  <a:pt x="5326" y="17679"/>
                  <a:pt x="5326" y="17679"/>
                </a:cubicBezTo>
                <a:cubicBezTo>
                  <a:pt x="5030" y="17384"/>
                  <a:pt x="5030" y="17384"/>
                  <a:pt x="4734" y="17679"/>
                </a:cubicBezTo>
                <a:cubicBezTo>
                  <a:pt x="4734" y="17679"/>
                  <a:pt x="4734" y="17975"/>
                  <a:pt x="4734" y="17975"/>
                </a:cubicBezTo>
                <a:cubicBezTo>
                  <a:pt x="5918" y="18863"/>
                  <a:pt x="5918" y="18863"/>
                  <a:pt x="5918" y="18863"/>
                </a:cubicBezTo>
                <a:cubicBezTo>
                  <a:pt x="5326" y="19455"/>
                  <a:pt x="5326" y="19455"/>
                  <a:pt x="5326" y="19455"/>
                </a:cubicBezTo>
                <a:cubicBezTo>
                  <a:pt x="3847" y="17975"/>
                  <a:pt x="3847" y="17975"/>
                  <a:pt x="3847" y="17975"/>
                </a:cubicBezTo>
                <a:cubicBezTo>
                  <a:pt x="3551" y="17679"/>
                  <a:pt x="3551" y="17679"/>
                  <a:pt x="3255" y="17975"/>
                </a:cubicBezTo>
                <a:cubicBezTo>
                  <a:pt x="3255" y="17975"/>
                  <a:pt x="3255" y="18271"/>
                  <a:pt x="3255" y="18271"/>
                </a:cubicBezTo>
                <a:cubicBezTo>
                  <a:pt x="4734" y="19751"/>
                  <a:pt x="4734" y="19751"/>
                  <a:pt x="4734" y="19751"/>
                </a:cubicBezTo>
                <a:cubicBezTo>
                  <a:pt x="4142" y="20638"/>
                  <a:pt x="4142" y="20638"/>
                  <a:pt x="4142" y="20638"/>
                </a:cubicBezTo>
                <a:cubicBezTo>
                  <a:pt x="1184" y="17384"/>
                  <a:pt x="1184" y="17384"/>
                  <a:pt x="1184" y="17384"/>
                </a:cubicBezTo>
                <a:cubicBezTo>
                  <a:pt x="6805" y="11762"/>
                  <a:pt x="6805" y="11762"/>
                  <a:pt x="6805" y="11762"/>
                </a:cubicBezTo>
                <a:cubicBezTo>
                  <a:pt x="8285" y="12945"/>
                  <a:pt x="8285" y="12945"/>
                  <a:pt x="8285" y="12945"/>
                </a:cubicBezTo>
                <a:cubicBezTo>
                  <a:pt x="8285" y="12945"/>
                  <a:pt x="8285" y="12945"/>
                  <a:pt x="8285" y="12945"/>
                </a:cubicBezTo>
                <a:cubicBezTo>
                  <a:pt x="7989" y="13241"/>
                  <a:pt x="7989" y="13241"/>
                  <a:pt x="8285" y="13537"/>
                </a:cubicBezTo>
                <a:close/>
                <a:moveTo>
                  <a:pt x="3255" y="6731"/>
                </a:moveTo>
                <a:cubicBezTo>
                  <a:pt x="3847" y="5844"/>
                  <a:pt x="3847" y="5844"/>
                  <a:pt x="3847" y="5844"/>
                </a:cubicBezTo>
                <a:cubicBezTo>
                  <a:pt x="15090" y="17088"/>
                  <a:pt x="15090" y="17088"/>
                  <a:pt x="15090" y="17088"/>
                </a:cubicBezTo>
                <a:cubicBezTo>
                  <a:pt x="14203" y="17679"/>
                  <a:pt x="14203" y="17679"/>
                  <a:pt x="14203" y="17679"/>
                </a:cubicBezTo>
                <a:cubicBezTo>
                  <a:pt x="13907" y="17679"/>
                  <a:pt x="13907" y="17384"/>
                  <a:pt x="13611" y="17088"/>
                </a:cubicBezTo>
                <a:lnTo>
                  <a:pt x="3255" y="6731"/>
                </a:lnTo>
                <a:close/>
                <a:moveTo>
                  <a:pt x="19825" y="19751"/>
                </a:moveTo>
                <a:cubicBezTo>
                  <a:pt x="19825" y="20047"/>
                  <a:pt x="19825" y="20047"/>
                  <a:pt x="19529" y="20047"/>
                </a:cubicBezTo>
                <a:cubicBezTo>
                  <a:pt x="20121" y="19455"/>
                  <a:pt x="20121" y="19455"/>
                  <a:pt x="20121" y="19455"/>
                </a:cubicBezTo>
                <a:cubicBezTo>
                  <a:pt x="20121" y="19751"/>
                  <a:pt x="20121" y="19751"/>
                  <a:pt x="19825" y="19751"/>
                </a:cubicBezTo>
                <a:close/>
                <a:moveTo>
                  <a:pt x="19825" y="18863"/>
                </a:moveTo>
                <a:cubicBezTo>
                  <a:pt x="18937" y="19751"/>
                  <a:pt x="18937" y="19751"/>
                  <a:pt x="18937" y="19751"/>
                </a:cubicBezTo>
                <a:cubicBezTo>
                  <a:pt x="16866" y="19159"/>
                  <a:pt x="16866" y="19159"/>
                  <a:pt x="16866" y="19159"/>
                </a:cubicBezTo>
                <a:cubicBezTo>
                  <a:pt x="16274" y="18863"/>
                  <a:pt x="15386" y="18567"/>
                  <a:pt x="14795" y="17975"/>
                </a:cubicBezTo>
                <a:cubicBezTo>
                  <a:pt x="18049" y="14721"/>
                  <a:pt x="18049" y="14721"/>
                  <a:pt x="18049" y="14721"/>
                </a:cubicBezTo>
                <a:cubicBezTo>
                  <a:pt x="18641" y="15608"/>
                  <a:pt x="18937" y="16200"/>
                  <a:pt x="19233" y="16792"/>
                </a:cubicBezTo>
                <a:lnTo>
                  <a:pt x="19825" y="18863"/>
                </a:lnTo>
                <a:close/>
                <a:moveTo>
                  <a:pt x="17753" y="14425"/>
                </a:moveTo>
                <a:cubicBezTo>
                  <a:pt x="16866" y="15016"/>
                  <a:pt x="16866" y="15016"/>
                  <a:pt x="16866" y="15016"/>
                </a:cubicBezTo>
                <a:cubicBezTo>
                  <a:pt x="5918" y="4068"/>
                  <a:pt x="5918" y="4068"/>
                  <a:pt x="5918" y="4068"/>
                </a:cubicBezTo>
                <a:cubicBezTo>
                  <a:pt x="6805" y="3181"/>
                  <a:pt x="6805" y="3181"/>
                  <a:pt x="6805" y="3181"/>
                </a:cubicBezTo>
                <a:cubicBezTo>
                  <a:pt x="17162" y="13537"/>
                  <a:pt x="17162" y="13537"/>
                  <a:pt x="17162" y="13537"/>
                </a:cubicBezTo>
                <a:cubicBezTo>
                  <a:pt x="17458" y="13833"/>
                  <a:pt x="17458" y="14129"/>
                  <a:pt x="17753" y="14425"/>
                </a:cubicBezTo>
                <a:close/>
                <a:moveTo>
                  <a:pt x="19825" y="4956"/>
                </a:moveTo>
                <a:cubicBezTo>
                  <a:pt x="18345" y="3181"/>
                  <a:pt x="18345" y="3181"/>
                  <a:pt x="18345" y="3181"/>
                </a:cubicBezTo>
                <a:cubicBezTo>
                  <a:pt x="18345" y="3181"/>
                  <a:pt x="18049" y="3181"/>
                  <a:pt x="18049" y="3181"/>
                </a:cubicBezTo>
                <a:cubicBezTo>
                  <a:pt x="17753" y="3477"/>
                  <a:pt x="17753" y="3477"/>
                  <a:pt x="18049" y="3773"/>
                </a:cubicBezTo>
                <a:cubicBezTo>
                  <a:pt x="19529" y="5252"/>
                  <a:pt x="19529" y="5252"/>
                  <a:pt x="19529" y="5252"/>
                </a:cubicBezTo>
                <a:cubicBezTo>
                  <a:pt x="18937" y="5844"/>
                  <a:pt x="18937" y="5844"/>
                  <a:pt x="18937" y="5844"/>
                </a:cubicBezTo>
                <a:cubicBezTo>
                  <a:pt x="18049" y="4956"/>
                  <a:pt x="18049" y="4956"/>
                  <a:pt x="18049" y="4956"/>
                </a:cubicBezTo>
                <a:cubicBezTo>
                  <a:pt x="17753" y="4660"/>
                  <a:pt x="17753" y="4660"/>
                  <a:pt x="17458" y="4956"/>
                </a:cubicBezTo>
                <a:cubicBezTo>
                  <a:pt x="17458" y="4956"/>
                  <a:pt x="17458" y="5252"/>
                  <a:pt x="17458" y="5252"/>
                </a:cubicBezTo>
                <a:cubicBezTo>
                  <a:pt x="18641" y="6140"/>
                  <a:pt x="18641" y="6140"/>
                  <a:pt x="18641" y="6140"/>
                </a:cubicBezTo>
                <a:cubicBezTo>
                  <a:pt x="18049" y="6731"/>
                  <a:pt x="18049" y="6731"/>
                  <a:pt x="18049" y="6731"/>
                </a:cubicBezTo>
                <a:cubicBezTo>
                  <a:pt x="16866" y="5844"/>
                  <a:pt x="16866" y="5844"/>
                  <a:pt x="16866" y="5844"/>
                </a:cubicBezTo>
                <a:cubicBezTo>
                  <a:pt x="16866" y="5844"/>
                  <a:pt x="16570" y="5844"/>
                  <a:pt x="16570" y="5844"/>
                </a:cubicBezTo>
                <a:cubicBezTo>
                  <a:pt x="16570" y="5844"/>
                  <a:pt x="16570" y="6140"/>
                  <a:pt x="16570" y="6140"/>
                </a:cubicBezTo>
                <a:cubicBezTo>
                  <a:pt x="17458" y="7323"/>
                  <a:pt x="17458" y="7323"/>
                  <a:pt x="17458" y="7323"/>
                </a:cubicBezTo>
                <a:cubicBezTo>
                  <a:pt x="16866" y="7619"/>
                  <a:pt x="16866" y="7619"/>
                  <a:pt x="16866" y="7619"/>
                </a:cubicBezTo>
                <a:cubicBezTo>
                  <a:pt x="15978" y="6731"/>
                  <a:pt x="15978" y="6731"/>
                  <a:pt x="15978" y="6731"/>
                </a:cubicBezTo>
                <a:cubicBezTo>
                  <a:pt x="15978" y="6731"/>
                  <a:pt x="15682" y="6731"/>
                  <a:pt x="15682" y="6731"/>
                </a:cubicBezTo>
                <a:cubicBezTo>
                  <a:pt x="15386" y="7027"/>
                  <a:pt x="15386" y="7027"/>
                  <a:pt x="15682" y="7323"/>
                </a:cubicBezTo>
                <a:cubicBezTo>
                  <a:pt x="16570" y="8211"/>
                  <a:pt x="16570" y="8211"/>
                  <a:pt x="16570" y="8211"/>
                </a:cubicBezTo>
                <a:cubicBezTo>
                  <a:pt x="15978" y="8803"/>
                  <a:pt x="15978" y="8803"/>
                  <a:pt x="15978" y="8803"/>
                </a:cubicBezTo>
                <a:cubicBezTo>
                  <a:pt x="15090" y="7915"/>
                  <a:pt x="15090" y="7915"/>
                  <a:pt x="15090" y="7915"/>
                </a:cubicBezTo>
                <a:cubicBezTo>
                  <a:pt x="15090" y="7619"/>
                  <a:pt x="14795" y="7619"/>
                  <a:pt x="14499" y="7915"/>
                </a:cubicBezTo>
                <a:cubicBezTo>
                  <a:pt x="14499" y="7915"/>
                  <a:pt x="14499" y="8211"/>
                  <a:pt x="14499" y="8211"/>
                </a:cubicBezTo>
                <a:cubicBezTo>
                  <a:pt x="15682" y="9099"/>
                  <a:pt x="15682" y="9099"/>
                  <a:pt x="15682" y="9099"/>
                </a:cubicBezTo>
                <a:cubicBezTo>
                  <a:pt x="15090" y="9690"/>
                  <a:pt x="15090" y="9690"/>
                  <a:pt x="15090" y="9690"/>
                </a:cubicBezTo>
                <a:cubicBezTo>
                  <a:pt x="13611" y="8211"/>
                  <a:pt x="13611" y="8211"/>
                  <a:pt x="13611" y="8211"/>
                </a:cubicBezTo>
                <a:cubicBezTo>
                  <a:pt x="13315" y="7915"/>
                  <a:pt x="13315" y="7915"/>
                  <a:pt x="13019" y="8211"/>
                </a:cubicBezTo>
                <a:cubicBezTo>
                  <a:pt x="13019" y="8211"/>
                  <a:pt x="13019" y="8211"/>
                  <a:pt x="13019" y="8211"/>
                </a:cubicBezTo>
                <a:cubicBezTo>
                  <a:pt x="11836" y="6731"/>
                  <a:pt x="11836" y="6731"/>
                  <a:pt x="11836" y="6731"/>
                </a:cubicBezTo>
                <a:cubicBezTo>
                  <a:pt x="17458" y="1110"/>
                  <a:pt x="17458" y="1110"/>
                  <a:pt x="17458" y="1110"/>
                </a:cubicBezTo>
                <a:cubicBezTo>
                  <a:pt x="20712" y="4068"/>
                  <a:pt x="20712" y="4068"/>
                  <a:pt x="20712" y="4068"/>
                </a:cubicBezTo>
                <a:lnTo>
                  <a:pt x="19825" y="495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3" name="Shape">
            <a:extLst>
              <a:ext uri="{FF2B5EF4-FFF2-40B4-BE49-F238E27FC236}">
                <a16:creationId xmlns:a16="http://schemas.microsoft.com/office/drawing/2014/main" id="{23626DC6-A1ED-4876-8DD6-1D12855A534C}"/>
              </a:ext>
            </a:extLst>
          </p:cNvPr>
          <p:cNvSpPr/>
          <p:nvPr/>
        </p:nvSpPr>
        <p:spPr>
          <a:xfrm>
            <a:off x="6394895" y="4668240"/>
            <a:ext cx="298952" cy="2932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5" h="21365" extrusionOk="0">
                <a:moveTo>
                  <a:pt x="21225" y="16043"/>
                </a:moveTo>
                <a:cubicBezTo>
                  <a:pt x="18225" y="16043"/>
                  <a:pt x="18225" y="16043"/>
                  <a:pt x="18225" y="16043"/>
                </a:cubicBezTo>
                <a:cubicBezTo>
                  <a:pt x="17025" y="16043"/>
                  <a:pt x="16125" y="16043"/>
                  <a:pt x="15825" y="16669"/>
                </a:cubicBezTo>
                <a:cubicBezTo>
                  <a:pt x="15525" y="17295"/>
                  <a:pt x="15825" y="17608"/>
                  <a:pt x="16425" y="18548"/>
                </a:cubicBezTo>
                <a:cubicBezTo>
                  <a:pt x="17325" y="19800"/>
                  <a:pt x="17325" y="20113"/>
                  <a:pt x="17325" y="20426"/>
                </a:cubicBezTo>
                <a:cubicBezTo>
                  <a:pt x="17325" y="20426"/>
                  <a:pt x="16725" y="20739"/>
                  <a:pt x="16125" y="20739"/>
                </a:cubicBezTo>
                <a:cubicBezTo>
                  <a:pt x="3525" y="20739"/>
                  <a:pt x="3525" y="20739"/>
                  <a:pt x="3525" y="20739"/>
                </a:cubicBezTo>
                <a:cubicBezTo>
                  <a:pt x="4425" y="20426"/>
                  <a:pt x="4425" y="20426"/>
                  <a:pt x="4425" y="20426"/>
                </a:cubicBezTo>
                <a:cubicBezTo>
                  <a:pt x="5625" y="20113"/>
                  <a:pt x="7125" y="18861"/>
                  <a:pt x="8025" y="17922"/>
                </a:cubicBezTo>
                <a:cubicBezTo>
                  <a:pt x="19725" y="5713"/>
                  <a:pt x="19725" y="5713"/>
                  <a:pt x="19725" y="5713"/>
                </a:cubicBezTo>
                <a:cubicBezTo>
                  <a:pt x="20325" y="5400"/>
                  <a:pt x="20625" y="4774"/>
                  <a:pt x="20625" y="3835"/>
                </a:cubicBezTo>
                <a:cubicBezTo>
                  <a:pt x="20625" y="3208"/>
                  <a:pt x="20325" y="2582"/>
                  <a:pt x="19725" y="1956"/>
                </a:cubicBezTo>
                <a:cubicBezTo>
                  <a:pt x="18525" y="704"/>
                  <a:pt x="18525" y="704"/>
                  <a:pt x="18525" y="704"/>
                </a:cubicBezTo>
                <a:cubicBezTo>
                  <a:pt x="17625" y="-235"/>
                  <a:pt x="15825" y="-235"/>
                  <a:pt x="14925" y="704"/>
                </a:cubicBezTo>
                <a:cubicBezTo>
                  <a:pt x="3225" y="12913"/>
                  <a:pt x="3225" y="12913"/>
                  <a:pt x="3225" y="12913"/>
                </a:cubicBezTo>
                <a:cubicBezTo>
                  <a:pt x="2325" y="13852"/>
                  <a:pt x="1425" y="15417"/>
                  <a:pt x="825" y="16669"/>
                </a:cubicBezTo>
                <a:cubicBezTo>
                  <a:pt x="225" y="19174"/>
                  <a:pt x="225" y="19174"/>
                  <a:pt x="225" y="19174"/>
                </a:cubicBezTo>
                <a:cubicBezTo>
                  <a:pt x="-75" y="19800"/>
                  <a:pt x="-75" y="20426"/>
                  <a:pt x="225" y="20739"/>
                </a:cubicBezTo>
                <a:cubicBezTo>
                  <a:pt x="525" y="21052"/>
                  <a:pt x="825" y="21365"/>
                  <a:pt x="1425" y="21365"/>
                </a:cubicBezTo>
                <a:cubicBezTo>
                  <a:pt x="1425" y="21365"/>
                  <a:pt x="1425" y="21365"/>
                  <a:pt x="1725" y="21365"/>
                </a:cubicBezTo>
                <a:cubicBezTo>
                  <a:pt x="16125" y="21365"/>
                  <a:pt x="16125" y="21365"/>
                  <a:pt x="16125" y="21365"/>
                </a:cubicBezTo>
                <a:cubicBezTo>
                  <a:pt x="16725" y="21365"/>
                  <a:pt x="17625" y="21365"/>
                  <a:pt x="17925" y="20739"/>
                </a:cubicBezTo>
                <a:cubicBezTo>
                  <a:pt x="18225" y="20113"/>
                  <a:pt x="17925" y="19174"/>
                  <a:pt x="16725" y="18235"/>
                </a:cubicBezTo>
                <a:cubicBezTo>
                  <a:pt x="16425" y="17295"/>
                  <a:pt x="16425" y="16982"/>
                  <a:pt x="16425" y="16982"/>
                </a:cubicBezTo>
                <a:cubicBezTo>
                  <a:pt x="16425" y="16669"/>
                  <a:pt x="17025" y="16669"/>
                  <a:pt x="18225" y="16669"/>
                </a:cubicBezTo>
                <a:cubicBezTo>
                  <a:pt x="21225" y="16669"/>
                  <a:pt x="21225" y="16669"/>
                  <a:pt x="21225" y="16669"/>
                </a:cubicBezTo>
                <a:cubicBezTo>
                  <a:pt x="21225" y="16669"/>
                  <a:pt x="21525" y="16356"/>
                  <a:pt x="21525" y="16356"/>
                </a:cubicBezTo>
                <a:cubicBezTo>
                  <a:pt x="21525" y="16043"/>
                  <a:pt x="21225" y="16043"/>
                  <a:pt x="21225" y="16043"/>
                </a:cubicBezTo>
                <a:close/>
                <a:moveTo>
                  <a:pt x="7425" y="17295"/>
                </a:moveTo>
                <a:cubicBezTo>
                  <a:pt x="7125" y="17608"/>
                  <a:pt x="7125" y="17922"/>
                  <a:pt x="6825" y="17922"/>
                </a:cubicBezTo>
                <a:cubicBezTo>
                  <a:pt x="5925" y="17295"/>
                  <a:pt x="5925" y="17295"/>
                  <a:pt x="5925" y="17295"/>
                </a:cubicBezTo>
                <a:cubicBezTo>
                  <a:pt x="17325" y="5400"/>
                  <a:pt x="17325" y="5400"/>
                  <a:pt x="17325" y="5400"/>
                </a:cubicBezTo>
                <a:cubicBezTo>
                  <a:pt x="18225" y="6339"/>
                  <a:pt x="18225" y="6339"/>
                  <a:pt x="18225" y="6339"/>
                </a:cubicBezTo>
                <a:lnTo>
                  <a:pt x="7425" y="17295"/>
                </a:lnTo>
                <a:close/>
                <a:moveTo>
                  <a:pt x="4425" y="15730"/>
                </a:moveTo>
                <a:cubicBezTo>
                  <a:pt x="15825" y="3835"/>
                  <a:pt x="15825" y="3835"/>
                  <a:pt x="15825" y="3835"/>
                </a:cubicBezTo>
                <a:cubicBezTo>
                  <a:pt x="16725" y="4774"/>
                  <a:pt x="16725" y="4774"/>
                  <a:pt x="16725" y="4774"/>
                </a:cubicBezTo>
                <a:cubicBezTo>
                  <a:pt x="5625" y="16669"/>
                  <a:pt x="5625" y="16669"/>
                  <a:pt x="5625" y="16669"/>
                </a:cubicBezTo>
                <a:lnTo>
                  <a:pt x="4425" y="15730"/>
                </a:lnTo>
                <a:close/>
                <a:moveTo>
                  <a:pt x="16725" y="1017"/>
                </a:moveTo>
                <a:cubicBezTo>
                  <a:pt x="17025" y="1017"/>
                  <a:pt x="17625" y="1017"/>
                  <a:pt x="17925" y="1330"/>
                </a:cubicBezTo>
                <a:cubicBezTo>
                  <a:pt x="19125" y="2582"/>
                  <a:pt x="19125" y="2582"/>
                  <a:pt x="19125" y="2582"/>
                </a:cubicBezTo>
                <a:cubicBezTo>
                  <a:pt x="19425" y="2895"/>
                  <a:pt x="19725" y="3522"/>
                  <a:pt x="19725" y="3835"/>
                </a:cubicBezTo>
                <a:cubicBezTo>
                  <a:pt x="19725" y="4461"/>
                  <a:pt x="19425" y="4774"/>
                  <a:pt x="19125" y="5087"/>
                </a:cubicBezTo>
                <a:cubicBezTo>
                  <a:pt x="18525" y="5713"/>
                  <a:pt x="18525" y="5713"/>
                  <a:pt x="18525" y="5713"/>
                </a:cubicBezTo>
                <a:cubicBezTo>
                  <a:pt x="15825" y="3208"/>
                  <a:pt x="15825" y="3208"/>
                  <a:pt x="15825" y="3208"/>
                </a:cubicBezTo>
                <a:cubicBezTo>
                  <a:pt x="15825" y="3208"/>
                  <a:pt x="15825" y="3208"/>
                  <a:pt x="15825" y="3208"/>
                </a:cubicBezTo>
                <a:cubicBezTo>
                  <a:pt x="15825" y="3208"/>
                  <a:pt x="15825" y="3208"/>
                  <a:pt x="15825" y="3208"/>
                </a:cubicBezTo>
                <a:cubicBezTo>
                  <a:pt x="14925" y="1956"/>
                  <a:pt x="14925" y="1956"/>
                  <a:pt x="14925" y="1956"/>
                </a:cubicBezTo>
                <a:cubicBezTo>
                  <a:pt x="15525" y="1330"/>
                  <a:pt x="15525" y="1330"/>
                  <a:pt x="15525" y="1330"/>
                </a:cubicBezTo>
                <a:cubicBezTo>
                  <a:pt x="15825" y="1017"/>
                  <a:pt x="16125" y="1017"/>
                  <a:pt x="16725" y="1017"/>
                </a:cubicBezTo>
                <a:close/>
                <a:moveTo>
                  <a:pt x="14325" y="2582"/>
                </a:moveTo>
                <a:cubicBezTo>
                  <a:pt x="15225" y="3208"/>
                  <a:pt x="15225" y="3208"/>
                  <a:pt x="15225" y="3208"/>
                </a:cubicBezTo>
                <a:cubicBezTo>
                  <a:pt x="4125" y="15104"/>
                  <a:pt x="4125" y="15104"/>
                  <a:pt x="4125" y="15104"/>
                </a:cubicBezTo>
                <a:cubicBezTo>
                  <a:pt x="3225" y="14478"/>
                  <a:pt x="3225" y="14478"/>
                  <a:pt x="3225" y="14478"/>
                </a:cubicBezTo>
                <a:cubicBezTo>
                  <a:pt x="3525" y="14165"/>
                  <a:pt x="3525" y="13852"/>
                  <a:pt x="3825" y="13539"/>
                </a:cubicBezTo>
                <a:lnTo>
                  <a:pt x="14325" y="2582"/>
                </a:lnTo>
                <a:close/>
                <a:moveTo>
                  <a:pt x="2925" y="14791"/>
                </a:moveTo>
                <a:cubicBezTo>
                  <a:pt x="5325" y="17295"/>
                  <a:pt x="5325" y="17295"/>
                  <a:pt x="5325" y="17295"/>
                </a:cubicBezTo>
                <a:cubicBezTo>
                  <a:pt x="5325" y="17295"/>
                  <a:pt x="5325" y="17295"/>
                  <a:pt x="5325" y="17295"/>
                </a:cubicBezTo>
                <a:cubicBezTo>
                  <a:pt x="5325" y="17295"/>
                  <a:pt x="5325" y="17295"/>
                  <a:pt x="5325" y="17295"/>
                </a:cubicBezTo>
                <a:cubicBezTo>
                  <a:pt x="6225" y="18235"/>
                  <a:pt x="6225" y="18235"/>
                  <a:pt x="6225" y="18235"/>
                </a:cubicBezTo>
                <a:cubicBezTo>
                  <a:pt x="5625" y="18861"/>
                  <a:pt x="4725" y="19174"/>
                  <a:pt x="4125" y="19487"/>
                </a:cubicBezTo>
                <a:cubicBezTo>
                  <a:pt x="2025" y="20113"/>
                  <a:pt x="2025" y="20113"/>
                  <a:pt x="2025" y="20113"/>
                </a:cubicBezTo>
                <a:cubicBezTo>
                  <a:pt x="1125" y="19174"/>
                  <a:pt x="1125" y="19174"/>
                  <a:pt x="1125" y="19174"/>
                </a:cubicBezTo>
                <a:cubicBezTo>
                  <a:pt x="1725" y="16982"/>
                  <a:pt x="1725" y="16982"/>
                  <a:pt x="1725" y="16982"/>
                </a:cubicBezTo>
                <a:cubicBezTo>
                  <a:pt x="2025" y="16356"/>
                  <a:pt x="2325" y="15730"/>
                  <a:pt x="2925" y="14791"/>
                </a:cubicBezTo>
                <a:close/>
                <a:moveTo>
                  <a:pt x="825" y="19800"/>
                </a:moveTo>
                <a:cubicBezTo>
                  <a:pt x="1425" y="20426"/>
                  <a:pt x="1425" y="20426"/>
                  <a:pt x="1425" y="20426"/>
                </a:cubicBezTo>
                <a:cubicBezTo>
                  <a:pt x="1125" y="20426"/>
                  <a:pt x="1125" y="20426"/>
                  <a:pt x="1125" y="20113"/>
                </a:cubicBezTo>
                <a:cubicBezTo>
                  <a:pt x="825" y="20113"/>
                  <a:pt x="825" y="20113"/>
                  <a:pt x="825" y="19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4" name="Shape">
            <a:extLst>
              <a:ext uri="{FF2B5EF4-FFF2-40B4-BE49-F238E27FC236}">
                <a16:creationId xmlns:a16="http://schemas.microsoft.com/office/drawing/2014/main" id="{BEA200AD-919C-43F3-9B7A-B4CEB88A6939}"/>
              </a:ext>
            </a:extLst>
          </p:cNvPr>
          <p:cNvSpPr/>
          <p:nvPr/>
        </p:nvSpPr>
        <p:spPr>
          <a:xfrm>
            <a:off x="8922973" y="4610044"/>
            <a:ext cx="308819" cy="31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00" h="21528" extrusionOk="0">
                <a:moveTo>
                  <a:pt x="20492" y="11448"/>
                </a:moveTo>
                <a:cubicBezTo>
                  <a:pt x="18000" y="8568"/>
                  <a:pt x="18000" y="8568"/>
                  <a:pt x="18000" y="8568"/>
                </a:cubicBezTo>
                <a:cubicBezTo>
                  <a:pt x="17723" y="8568"/>
                  <a:pt x="17446" y="8568"/>
                  <a:pt x="17169" y="8568"/>
                </a:cubicBezTo>
                <a:cubicBezTo>
                  <a:pt x="15231" y="10872"/>
                  <a:pt x="15231" y="10872"/>
                  <a:pt x="15231" y="10872"/>
                </a:cubicBezTo>
                <a:cubicBezTo>
                  <a:pt x="15231" y="10872"/>
                  <a:pt x="15231" y="10872"/>
                  <a:pt x="15231" y="10872"/>
                </a:cubicBezTo>
                <a:cubicBezTo>
                  <a:pt x="10523" y="15768"/>
                  <a:pt x="10523" y="15768"/>
                  <a:pt x="10523" y="15768"/>
                </a:cubicBezTo>
                <a:cubicBezTo>
                  <a:pt x="9138" y="16920"/>
                  <a:pt x="6923" y="16920"/>
                  <a:pt x="5815" y="15768"/>
                </a:cubicBezTo>
                <a:cubicBezTo>
                  <a:pt x="4984" y="14904"/>
                  <a:pt x="4707" y="14040"/>
                  <a:pt x="4707" y="13176"/>
                </a:cubicBezTo>
                <a:cubicBezTo>
                  <a:pt x="4707" y="12312"/>
                  <a:pt x="4984" y="11448"/>
                  <a:pt x="5815" y="10584"/>
                </a:cubicBezTo>
                <a:cubicBezTo>
                  <a:pt x="10246" y="5976"/>
                  <a:pt x="10246" y="5976"/>
                  <a:pt x="10246" y="5976"/>
                </a:cubicBezTo>
                <a:cubicBezTo>
                  <a:pt x="12461" y="3672"/>
                  <a:pt x="12461" y="3672"/>
                  <a:pt x="12461" y="3672"/>
                </a:cubicBezTo>
                <a:cubicBezTo>
                  <a:pt x="12461" y="3672"/>
                  <a:pt x="12461" y="3384"/>
                  <a:pt x="12461" y="3384"/>
                </a:cubicBezTo>
                <a:cubicBezTo>
                  <a:pt x="12461" y="3096"/>
                  <a:pt x="12461" y="3096"/>
                  <a:pt x="12461" y="3096"/>
                </a:cubicBezTo>
                <a:cubicBezTo>
                  <a:pt x="9692" y="216"/>
                  <a:pt x="9692" y="216"/>
                  <a:pt x="9692" y="216"/>
                </a:cubicBezTo>
                <a:cubicBezTo>
                  <a:pt x="9692" y="-72"/>
                  <a:pt x="9415" y="-72"/>
                  <a:pt x="9138" y="216"/>
                </a:cubicBezTo>
                <a:cubicBezTo>
                  <a:pt x="6923" y="2520"/>
                  <a:pt x="6923" y="2520"/>
                  <a:pt x="6923" y="2520"/>
                </a:cubicBezTo>
                <a:cubicBezTo>
                  <a:pt x="6923" y="2520"/>
                  <a:pt x="6923" y="2520"/>
                  <a:pt x="6923" y="2520"/>
                </a:cubicBezTo>
                <a:cubicBezTo>
                  <a:pt x="2492" y="7416"/>
                  <a:pt x="2492" y="7416"/>
                  <a:pt x="2492" y="7416"/>
                </a:cubicBezTo>
                <a:cubicBezTo>
                  <a:pt x="-831" y="10584"/>
                  <a:pt x="-831" y="15768"/>
                  <a:pt x="2492" y="19224"/>
                </a:cubicBezTo>
                <a:cubicBezTo>
                  <a:pt x="3877" y="20664"/>
                  <a:pt x="5815" y="21528"/>
                  <a:pt x="8031" y="21528"/>
                </a:cubicBezTo>
                <a:cubicBezTo>
                  <a:pt x="10246" y="21528"/>
                  <a:pt x="12184" y="20664"/>
                  <a:pt x="13846" y="19224"/>
                </a:cubicBezTo>
                <a:cubicBezTo>
                  <a:pt x="18554" y="14328"/>
                  <a:pt x="18554" y="14328"/>
                  <a:pt x="18554" y="14328"/>
                </a:cubicBezTo>
                <a:cubicBezTo>
                  <a:pt x="18554" y="14328"/>
                  <a:pt x="18554" y="14328"/>
                  <a:pt x="18554" y="14328"/>
                </a:cubicBezTo>
                <a:cubicBezTo>
                  <a:pt x="20492" y="12024"/>
                  <a:pt x="20492" y="12024"/>
                  <a:pt x="20492" y="12024"/>
                </a:cubicBezTo>
                <a:cubicBezTo>
                  <a:pt x="20769" y="12024"/>
                  <a:pt x="20769" y="11736"/>
                  <a:pt x="20492" y="11448"/>
                </a:cubicBezTo>
                <a:close/>
                <a:moveTo>
                  <a:pt x="9415" y="1080"/>
                </a:moveTo>
                <a:cubicBezTo>
                  <a:pt x="11631" y="3384"/>
                  <a:pt x="11631" y="3384"/>
                  <a:pt x="11631" y="3384"/>
                </a:cubicBezTo>
                <a:cubicBezTo>
                  <a:pt x="9969" y="4824"/>
                  <a:pt x="9969" y="4824"/>
                  <a:pt x="9969" y="4824"/>
                </a:cubicBezTo>
                <a:cubicBezTo>
                  <a:pt x="8031" y="2808"/>
                  <a:pt x="8031" y="2808"/>
                  <a:pt x="8031" y="2808"/>
                </a:cubicBezTo>
                <a:lnTo>
                  <a:pt x="9415" y="1080"/>
                </a:lnTo>
                <a:close/>
                <a:moveTo>
                  <a:pt x="13292" y="18648"/>
                </a:moveTo>
                <a:cubicBezTo>
                  <a:pt x="11907" y="19800"/>
                  <a:pt x="9969" y="20664"/>
                  <a:pt x="8031" y="20664"/>
                </a:cubicBezTo>
                <a:cubicBezTo>
                  <a:pt x="6092" y="20664"/>
                  <a:pt x="4431" y="19800"/>
                  <a:pt x="3046" y="18648"/>
                </a:cubicBezTo>
                <a:cubicBezTo>
                  <a:pt x="277" y="15480"/>
                  <a:pt x="277" y="10872"/>
                  <a:pt x="3046" y="7992"/>
                </a:cubicBezTo>
                <a:cubicBezTo>
                  <a:pt x="7477" y="3384"/>
                  <a:pt x="7477" y="3384"/>
                  <a:pt x="7477" y="3384"/>
                </a:cubicBezTo>
                <a:cubicBezTo>
                  <a:pt x="9415" y="5688"/>
                  <a:pt x="9415" y="5688"/>
                  <a:pt x="9415" y="5688"/>
                </a:cubicBezTo>
                <a:cubicBezTo>
                  <a:pt x="4984" y="10008"/>
                  <a:pt x="4984" y="10008"/>
                  <a:pt x="4984" y="10008"/>
                </a:cubicBezTo>
                <a:cubicBezTo>
                  <a:pt x="4431" y="10872"/>
                  <a:pt x="3877" y="12024"/>
                  <a:pt x="3877" y="13176"/>
                </a:cubicBezTo>
                <a:cubicBezTo>
                  <a:pt x="3877" y="14328"/>
                  <a:pt x="4431" y="15480"/>
                  <a:pt x="4984" y="16344"/>
                </a:cubicBezTo>
                <a:cubicBezTo>
                  <a:pt x="5815" y="17208"/>
                  <a:pt x="6923" y="17496"/>
                  <a:pt x="8031" y="17496"/>
                </a:cubicBezTo>
                <a:cubicBezTo>
                  <a:pt x="9138" y="17496"/>
                  <a:pt x="10246" y="17208"/>
                  <a:pt x="11077" y="16344"/>
                </a:cubicBezTo>
                <a:cubicBezTo>
                  <a:pt x="15507" y="11736"/>
                  <a:pt x="15507" y="11736"/>
                  <a:pt x="15507" y="11736"/>
                </a:cubicBezTo>
                <a:cubicBezTo>
                  <a:pt x="17446" y="14040"/>
                  <a:pt x="17446" y="14040"/>
                  <a:pt x="17446" y="14040"/>
                </a:cubicBezTo>
                <a:lnTo>
                  <a:pt x="13292" y="18648"/>
                </a:lnTo>
                <a:close/>
                <a:moveTo>
                  <a:pt x="18277" y="13464"/>
                </a:moveTo>
                <a:cubicBezTo>
                  <a:pt x="16061" y="11160"/>
                  <a:pt x="16061" y="11160"/>
                  <a:pt x="16061" y="11160"/>
                </a:cubicBezTo>
                <a:cubicBezTo>
                  <a:pt x="17723" y="9432"/>
                  <a:pt x="17723" y="9432"/>
                  <a:pt x="17723" y="9432"/>
                </a:cubicBezTo>
                <a:cubicBezTo>
                  <a:pt x="19661" y="11736"/>
                  <a:pt x="19661" y="11736"/>
                  <a:pt x="19661" y="11736"/>
                </a:cubicBezTo>
                <a:lnTo>
                  <a:pt x="18277" y="134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5" name="Shape">
            <a:extLst>
              <a:ext uri="{FF2B5EF4-FFF2-40B4-BE49-F238E27FC236}">
                <a16:creationId xmlns:a16="http://schemas.microsoft.com/office/drawing/2014/main" id="{5751B5D9-B27D-430A-957F-79149A2087E5}"/>
              </a:ext>
            </a:extLst>
          </p:cNvPr>
          <p:cNvSpPr/>
          <p:nvPr/>
        </p:nvSpPr>
        <p:spPr>
          <a:xfrm>
            <a:off x="10397083" y="4599239"/>
            <a:ext cx="311093" cy="3082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16" h="21600" extrusionOk="0">
                <a:moveTo>
                  <a:pt x="11653" y="7500"/>
                </a:moveTo>
                <a:cubicBezTo>
                  <a:pt x="15063" y="3600"/>
                  <a:pt x="15063" y="3600"/>
                  <a:pt x="15063" y="3600"/>
                </a:cubicBezTo>
                <a:cubicBezTo>
                  <a:pt x="15632" y="3300"/>
                  <a:pt x="15916" y="2700"/>
                  <a:pt x="16200" y="2400"/>
                </a:cubicBezTo>
                <a:cubicBezTo>
                  <a:pt x="16200" y="2100"/>
                  <a:pt x="16484" y="1800"/>
                  <a:pt x="16484" y="1500"/>
                </a:cubicBezTo>
                <a:cubicBezTo>
                  <a:pt x="16769" y="1200"/>
                  <a:pt x="18190" y="600"/>
                  <a:pt x="18474" y="600"/>
                </a:cubicBezTo>
                <a:cubicBezTo>
                  <a:pt x="18474" y="600"/>
                  <a:pt x="18474" y="600"/>
                  <a:pt x="18758" y="600"/>
                </a:cubicBezTo>
                <a:cubicBezTo>
                  <a:pt x="19611" y="1500"/>
                  <a:pt x="19611" y="1500"/>
                  <a:pt x="19611" y="1500"/>
                </a:cubicBezTo>
                <a:cubicBezTo>
                  <a:pt x="19895" y="1800"/>
                  <a:pt x="19895" y="1800"/>
                  <a:pt x="19895" y="2100"/>
                </a:cubicBezTo>
                <a:cubicBezTo>
                  <a:pt x="19611" y="2100"/>
                  <a:pt x="19042" y="3600"/>
                  <a:pt x="18758" y="3900"/>
                </a:cubicBezTo>
                <a:cubicBezTo>
                  <a:pt x="18474" y="4200"/>
                  <a:pt x="18190" y="4200"/>
                  <a:pt x="17905" y="4500"/>
                </a:cubicBezTo>
                <a:cubicBezTo>
                  <a:pt x="17621" y="4800"/>
                  <a:pt x="17053" y="5100"/>
                  <a:pt x="16769" y="5400"/>
                </a:cubicBezTo>
                <a:cubicBezTo>
                  <a:pt x="13358" y="9000"/>
                  <a:pt x="13358" y="9000"/>
                  <a:pt x="13358" y="9000"/>
                </a:cubicBezTo>
                <a:cubicBezTo>
                  <a:pt x="12790" y="8700"/>
                  <a:pt x="12790" y="8700"/>
                  <a:pt x="12790" y="8700"/>
                </a:cubicBezTo>
                <a:cubicBezTo>
                  <a:pt x="16484" y="4800"/>
                  <a:pt x="16484" y="4800"/>
                  <a:pt x="16484" y="4800"/>
                </a:cubicBezTo>
                <a:cubicBezTo>
                  <a:pt x="16769" y="4500"/>
                  <a:pt x="17337" y="4200"/>
                  <a:pt x="17621" y="3900"/>
                </a:cubicBezTo>
                <a:cubicBezTo>
                  <a:pt x="17905" y="3600"/>
                  <a:pt x="18190" y="3600"/>
                  <a:pt x="18474" y="3600"/>
                </a:cubicBezTo>
                <a:cubicBezTo>
                  <a:pt x="18474" y="3300"/>
                  <a:pt x="19042" y="2400"/>
                  <a:pt x="19042" y="1800"/>
                </a:cubicBezTo>
                <a:cubicBezTo>
                  <a:pt x="18474" y="1200"/>
                  <a:pt x="18474" y="1200"/>
                  <a:pt x="18474" y="1200"/>
                </a:cubicBezTo>
                <a:cubicBezTo>
                  <a:pt x="17905" y="1500"/>
                  <a:pt x="17053" y="1800"/>
                  <a:pt x="17053" y="2100"/>
                </a:cubicBezTo>
                <a:cubicBezTo>
                  <a:pt x="16769" y="2100"/>
                  <a:pt x="16769" y="2400"/>
                  <a:pt x="16484" y="2700"/>
                </a:cubicBezTo>
                <a:cubicBezTo>
                  <a:pt x="16200" y="3000"/>
                  <a:pt x="15916" y="3600"/>
                  <a:pt x="15632" y="4200"/>
                </a:cubicBezTo>
                <a:cubicBezTo>
                  <a:pt x="11937" y="7800"/>
                  <a:pt x="11937" y="7800"/>
                  <a:pt x="11937" y="7800"/>
                </a:cubicBezTo>
                <a:lnTo>
                  <a:pt x="11653" y="7500"/>
                </a:lnTo>
                <a:close/>
                <a:moveTo>
                  <a:pt x="21316" y="19500"/>
                </a:moveTo>
                <a:cubicBezTo>
                  <a:pt x="21316" y="20100"/>
                  <a:pt x="21316" y="20700"/>
                  <a:pt x="20748" y="21000"/>
                </a:cubicBezTo>
                <a:cubicBezTo>
                  <a:pt x="20463" y="21300"/>
                  <a:pt x="19895" y="21600"/>
                  <a:pt x="19327" y="21600"/>
                </a:cubicBezTo>
                <a:cubicBezTo>
                  <a:pt x="18758" y="21600"/>
                  <a:pt x="17905" y="21300"/>
                  <a:pt x="17337" y="20400"/>
                </a:cubicBezTo>
                <a:cubicBezTo>
                  <a:pt x="5969" y="8100"/>
                  <a:pt x="5969" y="8100"/>
                  <a:pt x="5969" y="8100"/>
                </a:cubicBezTo>
                <a:cubicBezTo>
                  <a:pt x="5684" y="8100"/>
                  <a:pt x="5684" y="8400"/>
                  <a:pt x="5400" y="8400"/>
                </a:cubicBezTo>
                <a:cubicBezTo>
                  <a:pt x="5400" y="8400"/>
                  <a:pt x="5116" y="8400"/>
                  <a:pt x="5116" y="8400"/>
                </a:cubicBezTo>
                <a:cubicBezTo>
                  <a:pt x="5116" y="8400"/>
                  <a:pt x="5116" y="8700"/>
                  <a:pt x="5116" y="8700"/>
                </a:cubicBezTo>
                <a:cubicBezTo>
                  <a:pt x="5116" y="9000"/>
                  <a:pt x="4832" y="9000"/>
                  <a:pt x="4832" y="9300"/>
                </a:cubicBezTo>
                <a:cubicBezTo>
                  <a:pt x="4263" y="9900"/>
                  <a:pt x="4263" y="9900"/>
                  <a:pt x="4263" y="9900"/>
                </a:cubicBezTo>
                <a:cubicBezTo>
                  <a:pt x="4263" y="9900"/>
                  <a:pt x="3979" y="10200"/>
                  <a:pt x="3411" y="10200"/>
                </a:cubicBezTo>
                <a:cubicBezTo>
                  <a:pt x="2842" y="10200"/>
                  <a:pt x="2274" y="9600"/>
                  <a:pt x="1421" y="8700"/>
                </a:cubicBezTo>
                <a:cubicBezTo>
                  <a:pt x="-284" y="7200"/>
                  <a:pt x="0" y="6000"/>
                  <a:pt x="284" y="5700"/>
                </a:cubicBezTo>
                <a:cubicBezTo>
                  <a:pt x="853" y="5100"/>
                  <a:pt x="853" y="5100"/>
                  <a:pt x="853" y="5100"/>
                </a:cubicBezTo>
                <a:cubicBezTo>
                  <a:pt x="1137" y="4800"/>
                  <a:pt x="1137" y="4800"/>
                  <a:pt x="1421" y="4800"/>
                </a:cubicBezTo>
                <a:cubicBezTo>
                  <a:pt x="1421" y="4800"/>
                  <a:pt x="1705" y="4800"/>
                  <a:pt x="1705" y="4800"/>
                </a:cubicBezTo>
                <a:cubicBezTo>
                  <a:pt x="1705" y="4500"/>
                  <a:pt x="1705" y="4500"/>
                  <a:pt x="1705" y="4200"/>
                </a:cubicBezTo>
                <a:cubicBezTo>
                  <a:pt x="1705" y="4200"/>
                  <a:pt x="1990" y="3900"/>
                  <a:pt x="1990" y="3900"/>
                </a:cubicBezTo>
                <a:cubicBezTo>
                  <a:pt x="1990" y="3900"/>
                  <a:pt x="1990" y="3900"/>
                  <a:pt x="1990" y="3900"/>
                </a:cubicBezTo>
                <a:cubicBezTo>
                  <a:pt x="2274" y="3600"/>
                  <a:pt x="2274" y="3600"/>
                  <a:pt x="2274" y="3600"/>
                </a:cubicBezTo>
                <a:cubicBezTo>
                  <a:pt x="2274" y="3000"/>
                  <a:pt x="2274" y="2400"/>
                  <a:pt x="2842" y="1800"/>
                </a:cubicBezTo>
                <a:cubicBezTo>
                  <a:pt x="3127" y="1500"/>
                  <a:pt x="3411" y="1200"/>
                  <a:pt x="3979" y="1200"/>
                </a:cubicBezTo>
                <a:cubicBezTo>
                  <a:pt x="4263" y="1200"/>
                  <a:pt x="4263" y="1200"/>
                  <a:pt x="4548" y="1200"/>
                </a:cubicBezTo>
                <a:cubicBezTo>
                  <a:pt x="4548" y="1200"/>
                  <a:pt x="4548" y="1200"/>
                  <a:pt x="4548" y="1200"/>
                </a:cubicBezTo>
                <a:cubicBezTo>
                  <a:pt x="4548" y="1200"/>
                  <a:pt x="4548" y="1200"/>
                  <a:pt x="4548" y="1200"/>
                </a:cubicBezTo>
                <a:cubicBezTo>
                  <a:pt x="4548" y="1200"/>
                  <a:pt x="4832" y="900"/>
                  <a:pt x="4832" y="900"/>
                </a:cubicBezTo>
                <a:cubicBezTo>
                  <a:pt x="5684" y="300"/>
                  <a:pt x="6821" y="0"/>
                  <a:pt x="7958" y="0"/>
                </a:cubicBezTo>
                <a:cubicBezTo>
                  <a:pt x="8811" y="0"/>
                  <a:pt x="9663" y="300"/>
                  <a:pt x="9948" y="300"/>
                </a:cubicBezTo>
                <a:cubicBezTo>
                  <a:pt x="10232" y="300"/>
                  <a:pt x="10232" y="300"/>
                  <a:pt x="10232" y="300"/>
                </a:cubicBezTo>
                <a:cubicBezTo>
                  <a:pt x="10800" y="300"/>
                  <a:pt x="11084" y="600"/>
                  <a:pt x="11369" y="900"/>
                </a:cubicBezTo>
                <a:cubicBezTo>
                  <a:pt x="11653" y="1200"/>
                  <a:pt x="11937" y="1500"/>
                  <a:pt x="11653" y="1800"/>
                </a:cubicBezTo>
                <a:cubicBezTo>
                  <a:pt x="11653" y="2100"/>
                  <a:pt x="11369" y="2700"/>
                  <a:pt x="10516" y="2700"/>
                </a:cubicBezTo>
                <a:cubicBezTo>
                  <a:pt x="10516" y="2700"/>
                  <a:pt x="10516" y="2700"/>
                  <a:pt x="10516" y="2700"/>
                </a:cubicBezTo>
                <a:cubicBezTo>
                  <a:pt x="9948" y="2700"/>
                  <a:pt x="9379" y="3000"/>
                  <a:pt x="8811" y="3000"/>
                </a:cubicBezTo>
                <a:cubicBezTo>
                  <a:pt x="8811" y="3300"/>
                  <a:pt x="8811" y="3300"/>
                  <a:pt x="8811" y="3300"/>
                </a:cubicBezTo>
                <a:cubicBezTo>
                  <a:pt x="8811" y="3900"/>
                  <a:pt x="9095" y="4500"/>
                  <a:pt x="8527" y="5100"/>
                </a:cubicBezTo>
                <a:cubicBezTo>
                  <a:pt x="20463" y="17400"/>
                  <a:pt x="20463" y="17400"/>
                  <a:pt x="20463" y="17400"/>
                </a:cubicBezTo>
                <a:cubicBezTo>
                  <a:pt x="21032" y="18000"/>
                  <a:pt x="21316" y="18600"/>
                  <a:pt x="21316" y="19500"/>
                </a:cubicBezTo>
                <a:close/>
                <a:moveTo>
                  <a:pt x="3127" y="3300"/>
                </a:moveTo>
                <a:cubicBezTo>
                  <a:pt x="3979" y="2100"/>
                  <a:pt x="3979" y="2100"/>
                  <a:pt x="3979" y="2100"/>
                </a:cubicBezTo>
                <a:cubicBezTo>
                  <a:pt x="3695" y="2100"/>
                  <a:pt x="3411" y="2400"/>
                  <a:pt x="3411" y="2400"/>
                </a:cubicBezTo>
                <a:cubicBezTo>
                  <a:pt x="3127" y="2700"/>
                  <a:pt x="3127" y="3000"/>
                  <a:pt x="3127" y="3300"/>
                </a:cubicBezTo>
                <a:close/>
                <a:moveTo>
                  <a:pt x="7674" y="4800"/>
                </a:moveTo>
                <a:cubicBezTo>
                  <a:pt x="7958" y="4500"/>
                  <a:pt x="7958" y="3900"/>
                  <a:pt x="7958" y="3600"/>
                </a:cubicBezTo>
                <a:cubicBezTo>
                  <a:pt x="7958" y="3000"/>
                  <a:pt x="7958" y="2700"/>
                  <a:pt x="8527" y="2400"/>
                </a:cubicBezTo>
                <a:cubicBezTo>
                  <a:pt x="9095" y="2100"/>
                  <a:pt x="9663" y="1800"/>
                  <a:pt x="10232" y="1800"/>
                </a:cubicBezTo>
                <a:cubicBezTo>
                  <a:pt x="10516" y="1800"/>
                  <a:pt x="10516" y="1800"/>
                  <a:pt x="10516" y="1800"/>
                </a:cubicBezTo>
                <a:cubicBezTo>
                  <a:pt x="10800" y="1800"/>
                  <a:pt x="10800" y="1800"/>
                  <a:pt x="10800" y="1500"/>
                </a:cubicBezTo>
                <a:cubicBezTo>
                  <a:pt x="10800" y="1500"/>
                  <a:pt x="10800" y="1500"/>
                  <a:pt x="10800" y="1500"/>
                </a:cubicBezTo>
                <a:cubicBezTo>
                  <a:pt x="10800" y="1200"/>
                  <a:pt x="10516" y="1200"/>
                  <a:pt x="10232" y="1200"/>
                </a:cubicBezTo>
                <a:cubicBezTo>
                  <a:pt x="9948" y="1200"/>
                  <a:pt x="9948" y="1200"/>
                  <a:pt x="9948" y="1200"/>
                </a:cubicBezTo>
                <a:cubicBezTo>
                  <a:pt x="9379" y="900"/>
                  <a:pt x="8811" y="900"/>
                  <a:pt x="7958" y="900"/>
                </a:cubicBezTo>
                <a:cubicBezTo>
                  <a:pt x="6821" y="900"/>
                  <a:pt x="5969" y="1200"/>
                  <a:pt x="5400" y="1800"/>
                </a:cubicBezTo>
                <a:cubicBezTo>
                  <a:pt x="5400" y="1800"/>
                  <a:pt x="5400" y="1800"/>
                  <a:pt x="5684" y="2100"/>
                </a:cubicBezTo>
                <a:cubicBezTo>
                  <a:pt x="5684" y="2400"/>
                  <a:pt x="5969" y="2400"/>
                  <a:pt x="5969" y="2400"/>
                </a:cubicBezTo>
                <a:cubicBezTo>
                  <a:pt x="6253" y="2700"/>
                  <a:pt x="6253" y="2700"/>
                  <a:pt x="6253" y="3000"/>
                </a:cubicBezTo>
                <a:cubicBezTo>
                  <a:pt x="5969" y="3000"/>
                  <a:pt x="5969" y="3000"/>
                  <a:pt x="5969" y="3000"/>
                </a:cubicBezTo>
                <a:cubicBezTo>
                  <a:pt x="5684" y="3000"/>
                  <a:pt x="5684" y="3000"/>
                  <a:pt x="5684" y="3000"/>
                </a:cubicBezTo>
                <a:cubicBezTo>
                  <a:pt x="5684" y="3000"/>
                  <a:pt x="5400" y="2700"/>
                  <a:pt x="5116" y="2400"/>
                </a:cubicBezTo>
                <a:cubicBezTo>
                  <a:pt x="5116" y="2100"/>
                  <a:pt x="5116" y="2100"/>
                  <a:pt x="4832" y="2100"/>
                </a:cubicBezTo>
                <a:cubicBezTo>
                  <a:pt x="4263" y="3000"/>
                  <a:pt x="4263" y="3000"/>
                  <a:pt x="4263" y="3000"/>
                </a:cubicBezTo>
                <a:cubicBezTo>
                  <a:pt x="3127" y="3900"/>
                  <a:pt x="3127" y="3900"/>
                  <a:pt x="3127" y="3900"/>
                </a:cubicBezTo>
                <a:cubicBezTo>
                  <a:pt x="3127" y="3900"/>
                  <a:pt x="3127" y="3900"/>
                  <a:pt x="3127" y="3900"/>
                </a:cubicBezTo>
                <a:cubicBezTo>
                  <a:pt x="2842" y="4500"/>
                  <a:pt x="2842" y="4500"/>
                  <a:pt x="2842" y="4500"/>
                </a:cubicBezTo>
                <a:cubicBezTo>
                  <a:pt x="2842" y="4500"/>
                  <a:pt x="2842" y="4500"/>
                  <a:pt x="2842" y="4800"/>
                </a:cubicBezTo>
                <a:cubicBezTo>
                  <a:pt x="3127" y="5100"/>
                  <a:pt x="3411" y="5400"/>
                  <a:pt x="3411" y="5400"/>
                </a:cubicBezTo>
                <a:cubicBezTo>
                  <a:pt x="3411" y="5400"/>
                  <a:pt x="3411" y="5400"/>
                  <a:pt x="3411" y="5700"/>
                </a:cubicBezTo>
                <a:cubicBezTo>
                  <a:pt x="3411" y="5700"/>
                  <a:pt x="3411" y="5700"/>
                  <a:pt x="3127" y="5700"/>
                </a:cubicBezTo>
                <a:cubicBezTo>
                  <a:pt x="3127" y="5700"/>
                  <a:pt x="3127" y="5700"/>
                  <a:pt x="3127" y="5700"/>
                </a:cubicBezTo>
                <a:cubicBezTo>
                  <a:pt x="3127" y="5700"/>
                  <a:pt x="2842" y="5700"/>
                  <a:pt x="2558" y="5100"/>
                </a:cubicBezTo>
                <a:cubicBezTo>
                  <a:pt x="2558" y="5100"/>
                  <a:pt x="2558" y="5100"/>
                  <a:pt x="2558" y="5100"/>
                </a:cubicBezTo>
                <a:cubicBezTo>
                  <a:pt x="2274" y="5100"/>
                  <a:pt x="2274" y="5400"/>
                  <a:pt x="2274" y="5400"/>
                </a:cubicBezTo>
                <a:cubicBezTo>
                  <a:pt x="1990" y="5700"/>
                  <a:pt x="1705" y="5700"/>
                  <a:pt x="1421" y="5700"/>
                </a:cubicBezTo>
                <a:cubicBezTo>
                  <a:pt x="853" y="6300"/>
                  <a:pt x="853" y="6300"/>
                  <a:pt x="853" y="6300"/>
                </a:cubicBezTo>
                <a:cubicBezTo>
                  <a:pt x="853" y="6600"/>
                  <a:pt x="853" y="7200"/>
                  <a:pt x="1990" y="8100"/>
                </a:cubicBezTo>
                <a:cubicBezTo>
                  <a:pt x="2558" y="9000"/>
                  <a:pt x="3127" y="9300"/>
                  <a:pt x="3411" y="9300"/>
                </a:cubicBezTo>
                <a:cubicBezTo>
                  <a:pt x="3411" y="9600"/>
                  <a:pt x="3411" y="9600"/>
                  <a:pt x="3411" y="9600"/>
                </a:cubicBezTo>
                <a:cubicBezTo>
                  <a:pt x="3411" y="9300"/>
                  <a:pt x="3411" y="9300"/>
                  <a:pt x="3411" y="9300"/>
                </a:cubicBezTo>
                <a:cubicBezTo>
                  <a:pt x="3695" y="9300"/>
                  <a:pt x="3695" y="9000"/>
                  <a:pt x="3695" y="9000"/>
                </a:cubicBezTo>
                <a:cubicBezTo>
                  <a:pt x="4263" y="8700"/>
                  <a:pt x="4263" y="8700"/>
                  <a:pt x="4263" y="8700"/>
                </a:cubicBezTo>
                <a:cubicBezTo>
                  <a:pt x="4263" y="8400"/>
                  <a:pt x="4263" y="8100"/>
                  <a:pt x="4548" y="7800"/>
                </a:cubicBezTo>
                <a:cubicBezTo>
                  <a:pt x="4832" y="7500"/>
                  <a:pt x="5116" y="7500"/>
                  <a:pt x="5400" y="7500"/>
                </a:cubicBezTo>
                <a:lnTo>
                  <a:pt x="7674" y="4800"/>
                </a:lnTo>
                <a:close/>
                <a:moveTo>
                  <a:pt x="20463" y="19500"/>
                </a:moveTo>
                <a:cubicBezTo>
                  <a:pt x="20463" y="18900"/>
                  <a:pt x="20179" y="18300"/>
                  <a:pt x="19895" y="18000"/>
                </a:cubicBezTo>
                <a:cubicBezTo>
                  <a:pt x="7958" y="5700"/>
                  <a:pt x="7958" y="5700"/>
                  <a:pt x="7958" y="5700"/>
                </a:cubicBezTo>
                <a:cubicBezTo>
                  <a:pt x="6253" y="7200"/>
                  <a:pt x="6253" y="7200"/>
                  <a:pt x="6253" y="7200"/>
                </a:cubicBezTo>
                <a:cubicBezTo>
                  <a:pt x="17905" y="19800"/>
                  <a:pt x="17905" y="19800"/>
                  <a:pt x="17905" y="19800"/>
                </a:cubicBezTo>
                <a:cubicBezTo>
                  <a:pt x="18758" y="20700"/>
                  <a:pt x="19611" y="21000"/>
                  <a:pt x="20179" y="20400"/>
                </a:cubicBezTo>
                <a:cubicBezTo>
                  <a:pt x="20463" y="20100"/>
                  <a:pt x="20463" y="19800"/>
                  <a:pt x="20463" y="19500"/>
                </a:cubicBezTo>
                <a:close/>
                <a:moveTo>
                  <a:pt x="10516" y="14100"/>
                </a:moveTo>
                <a:cubicBezTo>
                  <a:pt x="10516" y="14400"/>
                  <a:pt x="10800" y="15000"/>
                  <a:pt x="10516" y="15300"/>
                </a:cubicBezTo>
                <a:cubicBezTo>
                  <a:pt x="7674" y="18000"/>
                  <a:pt x="7674" y="18000"/>
                  <a:pt x="7674" y="18000"/>
                </a:cubicBezTo>
                <a:cubicBezTo>
                  <a:pt x="5116" y="21000"/>
                  <a:pt x="5116" y="21000"/>
                  <a:pt x="5116" y="21000"/>
                </a:cubicBezTo>
                <a:cubicBezTo>
                  <a:pt x="4832" y="21300"/>
                  <a:pt x="4548" y="21300"/>
                  <a:pt x="4263" y="21300"/>
                </a:cubicBezTo>
                <a:cubicBezTo>
                  <a:pt x="3695" y="21300"/>
                  <a:pt x="3127" y="21000"/>
                  <a:pt x="2558" y="20400"/>
                </a:cubicBezTo>
                <a:cubicBezTo>
                  <a:pt x="1705" y="19500"/>
                  <a:pt x="1705" y="19500"/>
                  <a:pt x="1705" y="19500"/>
                </a:cubicBezTo>
                <a:cubicBezTo>
                  <a:pt x="853" y="18600"/>
                  <a:pt x="853" y="18600"/>
                  <a:pt x="853" y="18600"/>
                </a:cubicBezTo>
                <a:cubicBezTo>
                  <a:pt x="284" y="18300"/>
                  <a:pt x="284" y="17700"/>
                  <a:pt x="0" y="17400"/>
                </a:cubicBezTo>
                <a:cubicBezTo>
                  <a:pt x="0" y="16800"/>
                  <a:pt x="0" y="16200"/>
                  <a:pt x="284" y="15900"/>
                </a:cubicBezTo>
                <a:cubicBezTo>
                  <a:pt x="3127" y="13200"/>
                  <a:pt x="3127" y="13200"/>
                  <a:pt x="3127" y="13200"/>
                </a:cubicBezTo>
                <a:cubicBezTo>
                  <a:pt x="5684" y="10500"/>
                  <a:pt x="5684" y="10500"/>
                  <a:pt x="5684" y="10500"/>
                </a:cubicBezTo>
                <a:cubicBezTo>
                  <a:pt x="5969" y="10200"/>
                  <a:pt x="5969" y="10200"/>
                  <a:pt x="6253" y="10200"/>
                </a:cubicBezTo>
                <a:cubicBezTo>
                  <a:pt x="6537" y="10200"/>
                  <a:pt x="6821" y="10200"/>
                  <a:pt x="6821" y="10200"/>
                </a:cubicBezTo>
                <a:cubicBezTo>
                  <a:pt x="6821" y="10200"/>
                  <a:pt x="7105" y="10200"/>
                  <a:pt x="7105" y="10200"/>
                </a:cubicBezTo>
                <a:cubicBezTo>
                  <a:pt x="7674" y="11100"/>
                  <a:pt x="7674" y="11100"/>
                  <a:pt x="7674" y="11100"/>
                </a:cubicBezTo>
                <a:cubicBezTo>
                  <a:pt x="7674" y="11100"/>
                  <a:pt x="7674" y="11100"/>
                  <a:pt x="7674" y="11100"/>
                </a:cubicBezTo>
                <a:cubicBezTo>
                  <a:pt x="7390" y="11400"/>
                  <a:pt x="7105" y="11100"/>
                  <a:pt x="6821" y="11100"/>
                </a:cubicBezTo>
                <a:cubicBezTo>
                  <a:pt x="6537" y="11100"/>
                  <a:pt x="6537" y="11100"/>
                  <a:pt x="6253" y="11100"/>
                </a:cubicBezTo>
                <a:cubicBezTo>
                  <a:pt x="853" y="16800"/>
                  <a:pt x="853" y="16800"/>
                  <a:pt x="853" y="16800"/>
                </a:cubicBezTo>
                <a:cubicBezTo>
                  <a:pt x="853" y="16800"/>
                  <a:pt x="853" y="16800"/>
                  <a:pt x="853" y="17100"/>
                </a:cubicBezTo>
                <a:cubicBezTo>
                  <a:pt x="1137" y="17400"/>
                  <a:pt x="1137" y="17700"/>
                  <a:pt x="1421" y="18000"/>
                </a:cubicBezTo>
                <a:cubicBezTo>
                  <a:pt x="1421" y="18000"/>
                  <a:pt x="1705" y="18300"/>
                  <a:pt x="1705" y="18300"/>
                </a:cubicBezTo>
                <a:cubicBezTo>
                  <a:pt x="7674" y="12000"/>
                  <a:pt x="7674" y="12000"/>
                  <a:pt x="7674" y="12000"/>
                </a:cubicBezTo>
                <a:cubicBezTo>
                  <a:pt x="7674" y="12000"/>
                  <a:pt x="7958" y="12000"/>
                  <a:pt x="7958" y="12000"/>
                </a:cubicBezTo>
                <a:cubicBezTo>
                  <a:pt x="8811" y="12900"/>
                  <a:pt x="8811" y="12900"/>
                  <a:pt x="8811" y="12900"/>
                </a:cubicBezTo>
                <a:cubicBezTo>
                  <a:pt x="8811" y="13200"/>
                  <a:pt x="8811" y="13200"/>
                  <a:pt x="8811" y="13500"/>
                </a:cubicBezTo>
                <a:cubicBezTo>
                  <a:pt x="2842" y="19500"/>
                  <a:pt x="2842" y="19500"/>
                  <a:pt x="2842" y="19500"/>
                </a:cubicBezTo>
                <a:cubicBezTo>
                  <a:pt x="3127" y="19800"/>
                  <a:pt x="3127" y="19800"/>
                  <a:pt x="3127" y="19800"/>
                </a:cubicBezTo>
                <a:cubicBezTo>
                  <a:pt x="3411" y="20100"/>
                  <a:pt x="3979" y="20400"/>
                  <a:pt x="4263" y="20400"/>
                </a:cubicBezTo>
                <a:cubicBezTo>
                  <a:pt x="4263" y="20400"/>
                  <a:pt x="4548" y="20400"/>
                  <a:pt x="4548" y="20400"/>
                </a:cubicBezTo>
                <a:cubicBezTo>
                  <a:pt x="9663" y="14700"/>
                  <a:pt x="9663" y="14700"/>
                  <a:pt x="9663" y="14700"/>
                </a:cubicBezTo>
                <a:cubicBezTo>
                  <a:pt x="9663" y="14700"/>
                  <a:pt x="9663" y="14400"/>
                  <a:pt x="9663" y="14400"/>
                </a:cubicBezTo>
                <a:cubicBezTo>
                  <a:pt x="9663" y="14100"/>
                  <a:pt x="9663" y="13800"/>
                  <a:pt x="9663" y="13500"/>
                </a:cubicBezTo>
                <a:cubicBezTo>
                  <a:pt x="9663" y="13200"/>
                  <a:pt x="9663" y="13200"/>
                  <a:pt x="9663" y="13200"/>
                </a:cubicBezTo>
                <a:cubicBezTo>
                  <a:pt x="10516" y="14100"/>
                  <a:pt x="10516" y="14100"/>
                  <a:pt x="10516" y="14100"/>
                </a:cubicBezTo>
                <a:cubicBezTo>
                  <a:pt x="10516" y="14100"/>
                  <a:pt x="10516" y="14100"/>
                  <a:pt x="10516" y="14100"/>
                </a:cubicBezTo>
                <a:close/>
                <a:moveTo>
                  <a:pt x="2558" y="19200"/>
                </a:moveTo>
                <a:cubicBezTo>
                  <a:pt x="8242" y="13200"/>
                  <a:pt x="8242" y="13200"/>
                  <a:pt x="8242" y="13200"/>
                </a:cubicBezTo>
                <a:cubicBezTo>
                  <a:pt x="7674" y="12600"/>
                  <a:pt x="7674" y="12600"/>
                  <a:pt x="7674" y="12600"/>
                </a:cubicBezTo>
                <a:cubicBezTo>
                  <a:pt x="1990" y="18600"/>
                  <a:pt x="1990" y="18600"/>
                  <a:pt x="1990" y="18600"/>
                </a:cubicBezTo>
                <a:cubicBezTo>
                  <a:pt x="2274" y="18900"/>
                  <a:pt x="2274" y="18900"/>
                  <a:pt x="2558" y="19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6" name="Shape">
            <a:extLst>
              <a:ext uri="{FF2B5EF4-FFF2-40B4-BE49-F238E27FC236}">
                <a16:creationId xmlns:a16="http://schemas.microsoft.com/office/drawing/2014/main" id="{50CB8203-AB91-486A-BBEC-4042847BF4E8}"/>
              </a:ext>
            </a:extLst>
          </p:cNvPr>
          <p:cNvSpPr/>
          <p:nvPr/>
        </p:nvSpPr>
        <p:spPr>
          <a:xfrm>
            <a:off x="9650506" y="4626488"/>
            <a:ext cx="281965" cy="28546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8054"/>
                </a:moveTo>
                <a:cubicBezTo>
                  <a:pt x="10165" y="18054"/>
                  <a:pt x="10165" y="18054"/>
                  <a:pt x="10165" y="18054"/>
                </a:cubicBezTo>
                <a:cubicBezTo>
                  <a:pt x="10165" y="21600"/>
                  <a:pt x="10165" y="21600"/>
                  <a:pt x="10165" y="21600"/>
                </a:cubicBezTo>
                <a:cubicBezTo>
                  <a:pt x="7941" y="21600"/>
                  <a:pt x="7941" y="21600"/>
                  <a:pt x="7941" y="21600"/>
                </a:cubicBezTo>
                <a:cubicBezTo>
                  <a:pt x="7624" y="20310"/>
                  <a:pt x="6671" y="19343"/>
                  <a:pt x="5082" y="19343"/>
                </a:cubicBezTo>
                <a:cubicBezTo>
                  <a:pt x="3812" y="19343"/>
                  <a:pt x="2541" y="20310"/>
                  <a:pt x="2224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19343"/>
                  <a:pt x="0" y="19343"/>
                  <a:pt x="0" y="19343"/>
                </a:cubicBezTo>
                <a:cubicBezTo>
                  <a:pt x="1588" y="19021"/>
                  <a:pt x="2541" y="18054"/>
                  <a:pt x="2541" y="16442"/>
                </a:cubicBezTo>
                <a:cubicBezTo>
                  <a:pt x="2541" y="15152"/>
                  <a:pt x="1588" y="13863"/>
                  <a:pt x="0" y="13540"/>
                </a:cubicBezTo>
                <a:cubicBezTo>
                  <a:pt x="0" y="11606"/>
                  <a:pt x="0" y="11606"/>
                  <a:pt x="0" y="11606"/>
                </a:cubicBezTo>
                <a:cubicBezTo>
                  <a:pt x="2224" y="11606"/>
                  <a:pt x="2224" y="11606"/>
                  <a:pt x="2224" y="11606"/>
                </a:cubicBezTo>
                <a:cubicBezTo>
                  <a:pt x="2541" y="12896"/>
                  <a:pt x="3812" y="13863"/>
                  <a:pt x="5082" y="13863"/>
                </a:cubicBezTo>
                <a:cubicBezTo>
                  <a:pt x="6671" y="13863"/>
                  <a:pt x="7624" y="12896"/>
                  <a:pt x="7941" y="11606"/>
                </a:cubicBezTo>
                <a:cubicBezTo>
                  <a:pt x="10165" y="11606"/>
                  <a:pt x="10165" y="11606"/>
                  <a:pt x="10165" y="11606"/>
                </a:cubicBezTo>
                <a:cubicBezTo>
                  <a:pt x="10165" y="14830"/>
                  <a:pt x="10165" y="14830"/>
                  <a:pt x="10165" y="14830"/>
                </a:cubicBezTo>
                <a:cubicBezTo>
                  <a:pt x="10800" y="14830"/>
                  <a:pt x="10800" y="14830"/>
                  <a:pt x="10800" y="14830"/>
                </a:cubicBezTo>
                <a:cubicBezTo>
                  <a:pt x="11753" y="14830"/>
                  <a:pt x="12388" y="15475"/>
                  <a:pt x="12388" y="16442"/>
                </a:cubicBezTo>
                <a:cubicBezTo>
                  <a:pt x="12388" y="17409"/>
                  <a:pt x="11753" y="18054"/>
                  <a:pt x="10800" y="18054"/>
                </a:cubicBezTo>
                <a:close/>
                <a:moveTo>
                  <a:pt x="19376" y="0"/>
                </a:moveTo>
                <a:cubicBezTo>
                  <a:pt x="19059" y="1290"/>
                  <a:pt x="17788" y="2257"/>
                  <a:pt x="16518" y="2257"/>
                </a:cubicBezTo>
                <a:cubicBezTo>
                  <a:pt x="15247" y="2257"/>
                  <a:pt x="13976" y="1290"/>
                  <a:pt x="13659" y="0"/>
                </a:cubicBezTo>
                <a:cubicBezTo>
                  <a:pt x="11435" y="0"/>
                  <a:pt x="11435" y="0"/>
                  <a:pt x="11435" y="0"/>
                </a:cubicBezTo>
                <a:cubicBezTo>
                  <a:pt x="11435" y="3224"/>
                  <a:pt x="11435" y="3224"/>
                  <a:pt x="11435" y="3224"/>
                </a:cubicBezTo>
                <a:cubicBezTo>
                  <a:pt x="10800" y="3224"/>
                  <a:pt x="10800" y="3224"/>
                  <a:pt x="10800" y="3224"/>
                </a:cubicBezTo>
                <a:cubicBezTo>
                  <a:pt x="9847" y="3224"/>
                  <a:pt x="9212" y="4191"/>
                  <a:pt x="9212" y="4836"/>
                </a:cubicBezTo>
                <a:cubicBezTo>
                  <a:pt x="9212" y="5803"/>
                  <a:pt x="9847" y="6770"/>
                  <a:pt x="10800" y="6770"/>
                </a:cubicBezTo>
                <a:cubicBezTo>
                  <a:pt x="11435" y="6770"/>
                  <a:pt x="11435" y="6770"/>
                  <a:pt x="11435" y="6770"/>
                </a:cubicBezTo>
                <a:cubicBezTo>
                  <a:pt x="11435" y="9994"/>
                  <a:pt x="11435" y="9994"/>
                  <a:pt x="11435" y="9994"/>
                </a:cubicBezTo>
                <a:cubicBezTo>
                  <a:pt x="13659" y="9994"/>
                  <a:pt x="13659" y="9994"/>
                  <a:pt x="13659" y="9994"/>
                </a:cubicBezTo>
                <a:cubicBezTo>
                  <a:pt x="13976" y="8704"/>
                  <a:pt x="15247" y="7737"/>
                  <a:pt x="16518" y="7737"/>
                </a:cubicBezTo>
                <a:cubicBezTo>
                  <a:pt x="17788" y="7737"/>
                  <a:pt x="19059" y="8704"/>
                  <a:pt x="19376" y="9994"/>
                </a:cubicBezTo>
                <a:cubicBezTo>
                  <a:pt x="21600" y="9994"/>
                  <a:pt x="21600" y="9994"/>
                  <a:pt x="21600" y="9994"/>
                </a:cubicBezTo>
                <a:cubicBezTo>
                  <a:pt x="21600" y="0"/>
                  <a:pt x="21600" y="0"/>
                  <a:pt x="21600" y="0"/>
                </a:cubicBezTo>
                <a:lnTo>
                  <a:pt x="19376" y="0"/>
                </a:lnTo>
                <a:close/>
                <a:moveTo>
                  <a:pt x="18106" y="10639"/>
                </a:moveTo>
                <a:cubicBezTo>
                  <a:pt x="18106" y="9994"/>
                  <a:pt x="17471" y="9027"/>
                  <a:pt x="16518" y="9027"/>
                </a:cubicBezTo>
                <a:cubicBezTo>
                  <a:pt x="15565" y="9027"/>
                  <a:pt x="14929" y="9994"/>
                  <a:pt x="14929" y="10639"/>
                </a:cubicBezTo>
                <a:cubicBezTo>
                  <a:pt x="14929" y="11606"/>
                  <a:pt x="14929" y="11606"/>
                  <a:pt x="14929" y="11606"/>
                </a:cubicBezTo>
                <a:cubicBezTo>
                  <a:pt x="11435" y="11606"/>
                  <a:pt x="11435" y="11606"/>
                  <a:pt x="11435" y="11606"/>
                </a:cubicBezTo>
                <a:cubicBezTo>
                  <a:pt x="11435" y="13540"/>
                  <a:pt x="11435" y="13540"/>
                  <a:pt x="11435" y="13540"/>
                </a:cubicBezTo>
                <a:cubicBezTo>
                  <a:pt x="12706" y="13863"/>
                  <a:pt x="13976" y="15152"/>
                  <a:pt x="13976" y="16442"/>
                </a:cubicBezTo>
                <a:cubicBezTo>
                  <a:pt x="13976" y="18054"/>
                  <a:pt x="12706" y="19021"/>
                  <a:pt x="11435" y="19343"/>
                </a:cubicBezTo>
                <a:cubicBezTo>
                  <a:pt x="11435" y="21600"/>
                  <a:pt x="11435" y="21600"/>
                  <a:pt x="11435" y="21600"/>
                </a:cubicBezTo>
                <a:cubicBezTo>
                  <a:pt x="13659" y="21600"/>
                  <a:pt x="13659" y="21600"/>
                  <a:pt x="13659" y="21600"/>
                </a:cubicBezTo>
                <a:cubicBezTo>
                  <a:pt x="13976" y="20310"/>
                  <a:pt x="15247" y="19343"/>
                  <a:pt x="16518" y="19343"/>
                </a:cubicBezTo>
                <a:cubicBezTo>
                  <a:pt x="17788" y="19343"/>
                  <a:pt x="19059" y="20310"/>
                  <a:pt x="19376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11606"/>
                  <a:pt x="21600" y="11606"/>
                  <a:pt x="21600" y="11606"/>
                </a:cubicBezTo>
                <a:cubicBezTo>
                  <a:pt x="18106" y="11606"/>
                  <a:pt x="18106" y="11606"/>
                  <a:pt x="18106" y="11606"/>
                </a:cubicBezTo>
                <a:lnTo>
                  <a:pt x="18106" y="10639"/>
                </a:lnTo>
                <a:close/>
                <a:moveTo>
                  <a:pt x="3494" y="10639"/>
                </a:moveTo>
                <a:cubicBezTo>
                  <a:pt x="3494" y="11606"/>
                  <a:pt x="4129" y="12573"/>
                  <a:pt x="5082" y="12573"/>
                </a:cubicBezTo>
                <a:cubicBezTo>
                  <a:pt x="6035" y="12573"/>
                  <a:pt x="6671" y="11606"/>
                  <a:pt x="6671" y="10639"/>
                </a:cubicBezTo>
                <a:cubicBezTo>
                  <a:pt x="6671" y="9994"/>
                  <a:pt x="6671" y="9994"/>
                  <a:pt x="6671" y="9994"/>
                </a:cubicBezTo>
                <a:cubicBezTo>
                  <a:pt x="10165" y="9994"/>
                  <a:pt x="10165" y="9994"/>
                  <a:pt x="10165" y="9994"/>
                </a:cubicBezTo>
                <a:cubicBezTo>
                  <a:pt x="10165" y="8060"/>
                  <a:pt x="10165" y="8060"/>
                  <a:pt x="10165" y="8060"/>
                </a:cubicBezTo>
                <a:cubicBezTo>
                  <a:pt x="8894" y="7737"/>
                  <a:pt x="7941" y="6448"/>
                  <a:pt x="7941" y="4836"/>
                </a:cubicBezTo>
                <a:cubicBezTo>
                  <a:pt x="7941" y="3546"/>
                  <a:pt x="8894" y="2257"/>
                  <a:pt x="10165" y="1934"/>
                </a:cubicBezTo>
                <a:cubicBezTo>
                  <a:pt x="10165" y="0"/>
                  <a:pt x="10165" y="0"/>
                  <a:pt x="10165" y="0"/>
                </a:cubicBezTo>
                <a:cubicBezTo>
                  <a:pt x="7941" y="0"/>
                  <a:pt x="7941" y="0"/>
                  <a:pt x="7941" y="0"/>
                </a:cubicBezTo>
                <a:cubicBezTo>
                  <a:pt x="7624" y="1290"/>
                  <a:pt x="6671" y="2257"/>
                  <a:pt x="5082" y="2257"/>
                </a:cubicBezTo>
                <a:cubicBezTo>
                  <a:pt x="3812" y="2257"/>
                  <a:pt x="2541" y="1290"/>
                  <a:pt x="2224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9994"/>
                  <a:pt x="0" y="9994"/>
                  <a:pt x="0" y="9994"/>
                </a:cubicBezTo>
                <a:cubicBezTo>
                  <a:pt x="3494" y="9994"/>
                  <a:pt x="3494" y="9994"/>
                  <a:pt x="3494" y="9994"/>
                </a:cubicBezTo>
                <a:lnTo>
                  <a:pt x="3494" y="1063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87145862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0" name="Shape"/>
          <p:cNvSpPr/>
          <p:nvPr/>
        </p:nvSpPr>
        <p:spPr>
          <a:xfrm>
            <a:off x="7146889" y="1098785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8" y="20250"/>
                  <a:pt x="1350" y="15863"/>
                  <a:pt x="1350" y="10800"/>
                </a:cubicBezTo>
                <a:cubicBezTo>
                  <a:pt x="1350" y="5738"/>
                  <a:pt x="5738" y="1350"/>
                  <a:pt x="10800" y="1350"/>
                </a:cubicBezTo>
                <a:cubicBezTo>
                  <a:pt x="15863" y="1350"/>
                  <a:pt x="20250" y="5738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1" name="Shape"/>
          <p:cNvSpPr/>
          <p:nvPr/>
        </p:nvSpPr>
        <p:spPr>
          <a:xfrm>
            <a:off x="7191338" y="1160249"/>
            <a:ext cx="127815" cy="1278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0"/>
                </a:moveTo>
                <a:cubicBezTo>
                  <a:pt x="6480" y="0"/>
                  <a:pt x="0" y="6480"/>
                  <a:pt x="0" y="14400"/>
                </a:cubicBezTo>
                <a:cubicBezTo>
                  <a:pt x="0" y="17280"/>
                  <a:pt x="720" y="19440"/>
                  <a:pt x="2160" y="21600"/>
                </a:cubicBezTo>
                <a:cubicBezTo>
                  <a:pt x="21600" y="2160"/>
                  <a:pt x="21600" y="2160"/>
                  <a:pt x="21600" y="2160"/>
                </a:cubicBezTo>
                <a:cubicBezTo>
                  <a:pt x="19440" y="720"/>
                  <a:pt x="17280" y="0"/>
                  <a:pt x="144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2" name="Shape"/>
          <p:cNvSpPr/>
          <p:nvPr/>
        </p:nvSpPr>
        <p:spPr>
          <a:xfrm>
            <a:off x="7229438" y="1198349"/>
            <a:ext cx="127815" cy="1278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440" y="0"/>
                </a:moveTo>
                <a:cubicBezTo>
                  <a:pt x="0" y="19440"/>
                  <a:pt x="0" y="19440"/>
                  <a:pt x="0" y="19440"/>
                </a:cubicBezTo>
                <a:cubicBezTo>
                  <a:pt x="2160" y="20880"/>
                  <a:pt x="4320" y="21600"/>
                  <a:pt x="7200" y="21600"/>
                </a:cubicBezTo>
                <a:cubicBezTo>
                  <a:pt x="15120" y="21600"/>
                  <a:pt x="21600" y="15120"/>
                  <a:pt x="21600" y="7200"/>
                </a:cubicBezTo>
                <a:cubicBezTo>
                  <a:pt x="21600" y="4320"/>
                  <a:pt x="20880" y="2160"/>
                  <a:pt x="1944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3" name="Shape"/>
          <p:cNvSpPr/>
          <p:nvPr/>
        </p:nvSpPr>
        <p:spPr>
          <a:xfrm>
            <a:off x="6184854" y="1097726"/>
            <a:ext cx="267293" cy="2728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59" h="20989" extrusionOk="0">
                <a:moveTo>
                  <a:pt x="6597" y="20989"/>
                </a:moveTo>
                <a:cubicBezTo>
                  <a:pt x="15760" y="20989"/>
                  <a:pt x="15760" y="20989"/>
                  <a:pt x="15760" y="20989"/>
                </a:cubicBezTo>
                <a:cubicBezTo>
                  <a:pt x="15760" y="20989"/>
                  <a:pt x="19360" y="11825"/>
                  <a:pt x="20342" y="8880"/>
                </a:cubicBezTo>
                <a:cubicBezTo>
                  <a:pt x="21324" y="5934"/>
                  <a:pt x="18706" y="5280"/>
                  <a:pt x="17724" y="7898"/>
                </a:cubicBezTo>
                <a:cubicBezTo>
                  <a:pt x="17069" y="9862"/>
                  <a:pt x="16415" y="10189"/>
                  <a:pt x="16415" y="10189"/>
                </a:cubicBezTo>
                <a:cubicBezTo>
                  <a:pt x="16415" y="10189"/>
                  <a:pt x="15433" y="10189"/>
                  <a:pt x="15760" y="9207"/>
                </a:cubicBezTo>
                <a:cubicBezTo>
                  <a:pt x="15760" y="7571"/>
                  <a:pt x="16088" y="5607"/>
                  <a:pt x="16742" y="2662"/>
                </a:cubicBezTo>
                <a:cubicBezTo>
                  <a:pt x="17069" y="1025"/>
                  <a:pt x="14124" y="698"/>
                  <a:pt x="13797" y="2334"/>
                </a:cubicBezTo>
                <a:cubicBezTo>
                  <a:pt x="13797" y="3644"/>
                  <a:pt x="13142" y="7571"/>
                  <a:pt x="12815" y="8553"/>
                </a:cubicBezTo>
                <a:cubicBezTo>
                  <a:pt x="12815" y="9534"/>
                  <a:pt x="11833" y="10189"/>
                  <a:pt x="11506" y="7898"/>
                </a:cubicBezTo>
                <a:cubicBezTo>
                  <a:pt x="11506" y="6589"/>
                  <a:pt x="11506" y="4298"/>
                  <a:pt x="11506" y="1353"/>
                </a:cubicBezTo>
                <a:cubicBezTo>
                  <a:pt x="11506" y="-611"/>
                  <a:pt x="8233" y="-284"/>
                  <a:pt x="8233" y="1353"/>
                </a:cubicBezTo>
                <a:cubicBezTo>
                  <a:pt x="8233" y="2662"/>
                  <a:pt x="8560" y="7898"/>
                  <a:pt x="8560" y="8880"/>
                </a:cubicBezTo>
                <a:cubicBezTo>
                  <a:pt x="8560" y="9862"/>
                  <a:pt x="7906" y="10189"/>
                  <a:pt x="7251" y="8880"/>
                </a:cubicBezTo>
                <a:cubicBezTo>
                  <a:pt x="6597" y="7244"/>
                  <a:pt x="5942" y="5607"/>
                  <a:pt x="5288" y="3971"/>
                </a:cubicBezTo>
                <a:cubicBezTo>
                  <a:pt x="4633" y="2007"/>
                  <a:pt x="2015" y="3316"/>
                  <a:pt x="2669" y="4953"/>
                </a:cubicBezTo>
                <a:cubicBezTo>
                  <a:pt x="2997" y="6262"/>
                  <a:pt x="4306" y="9207"/>
                  <a:pt x="5288" y="11171"/>
                </a:cubicBezTo>
                <a:cubicBezTo>
                  <a:pt x="5615" y="12480"/>
                  <a:pt x="6269" y="14771"/>
                  <a:pt x="4960" y="13462"/>
                </a:cubicBezTo>
                <a:cubicBezTo>
                  <a:pt x="3651" y="12807"/>
                  <a:pt x="3324" y="11825"/>
                  <a:pt x="2015" y="11171"/>
                </a:cubicBezTo>
                <a:cubicBezTo>
                  <a:pt x="1033" y="10189"/>
                  <a:pt x="-276" y="12153"/>
                  <a:pt x="51" y="12480"/>
                </a:cubicBezTo>
                <a:cubicBezTo>
                  <a:pt x="1360" y="13789"/>
                  <a:pt x="2997" y="16080"/>
                  <a:pt x="4306" y="18044"/>
                </a:cubicBezTo>
                <a:cubicBezTo>
                  <a:pt x="5288" y="19353"/>
                  <a:pt x="6597" y="20989"/>
                  <a:pt x="6597" y="2098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4" name="Shape"/>
          <p:cNvSpPr/>
          <p:nvPr/>
        </p:nvSpPr>
        <p:spPr>
          <a:xfrm>
            <a:off x="5268876" y="1201395"/>
            <a:ext cx="187221" cy="1692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17280"/>
                </a:moveTo>
                <a:cubicBezTo>
                  <a:pt x="15709" y="17280"/>
                  <a:pt x="15709" y="17280"/>
                  <a:pt x="15709" y="17280"/>
                </a:cubicBezTo>
                <a:cubicBezTo>
                  <a:pt x="15709" y="0"/>
                  <a:pt x="15709" y="0"/>
                  <a:pt x="15709" y="0"/>
                </a:cubicBezTo>
                <a:cubicBezTo>
                  <a:pt x="11782" y="0"/>
                  <a:pt x="11782" y="0"/>
                  <a:pt x="11782" y="0"/>
                </a:cubicBezTo>
                <a:cubicBezTo>
                  <a:pt x="11782" y="17280"/>
                  <a:pt x="11782" y="17280"/>
                  <a:pt x="11782" y="17280"/>
                </a:cubicBezTo>
                <a:cubicBezTo>
                  <a:pt x="9818" y="17280"/>
                  <a:pt x="9818" y="17280"/>
                  <a:pt x="9818" y="17280"/>
                </a:cubicBezTo>
                <a:cubicBezTo>
                  <a:pt x="9818" y="0"/>
                  <a:pt x="9818" y="0"/>
                  <a:pt x="9818" y="0"/>
                </a:cubicBezTo>
                <a:cubicBezTo>
                  <a:pt x="5891" y="0"/>
                  <a:pt x="5891" y="0"/>
                  <a:pt x="5891" y="0"/>
                </a:cubicBezTo>
                <a:cubicBezTo>
                  <a:pt x="5891" y="17280"/>
                  <a:pt x="5891" y="17280"/>
                  <a:pt x="5891" y="17280"/>
                </a:cubicBezTo>
                <a:cubicBezTo>
                  <a:pt x="3927" y="17280"/>
                  <a:pt x="3927" y="17280"/>
                  <a:pt x="3927" y="17280"/>
                </a:cubicBezTo>
                <a:cubicBezTo>
                  <a:pt x="3927" y="0"/>
                  <a:pt x="3927" y="0"/>
                  <a:pt x="3927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0520"/>
                  <a:pt x="0" y="20520"/>
                  <a:pt x="0" y="20520"/>
                </a:cubicBezTo>
                <a:cubicBezTo>
                  <a:pt x="0" y="21060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060"/>
                  <a:pt x="21600" y="2052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17673" y="0"/>
                  <a:pt x="17673" y="0"/>
                  <a:pt x="17673" y="0"/>
                </a:cubicBezTo>
                <a:lnTo>
                  <a:pt x="17673" y="1728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5" name="Shape"/>
          <p:cNvSpPr/>
          <p:nvPr/>
        </p:nvSpPr>
        <p:spPr>
          <a:xfrm>
            <a:off x="5238713" y="1120904"/>
            <a:ext cx="255629" cy="84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60" y="8640"/>
                </a:moveTo>
                <a:cubicBezTo>
                  <a:pt x="14400" y="8640"/>
                  <a:pt x="14400" y="8640"/>
                  <a:pt x="14400" y="8640"/>
                </a:cubicBezTo>
                <a:cubicBezTo>
                  <a:pt x="14400" y="2160"/>
                  <a:pt x="14400" y="2160"/>
                  <a:pt x="14400" y="2160"/>
                </a:cubicBezTo>
                <a:cubicBezTo>
                  <a:pt x="14400" y="1080"/>
                  <a:pt x="14040" y="0"/>
                  <a:pt x="13680" y="0"/>
                </a:cubicBezTo>
                <a:cubicBezTo>
                  <a:pt x="7920" y="0"/>
                  <a:pt x="7920" y="0"/>
                  <a:pt x="7920" y="0"/>
                </a:cubicBezTo>
                <a:cubicBezTo>
                  <a:pt x="7560" y="0"/>
                  <a:pt x="7200" y="1080"/>
                  <a:pt x="7200" y="2160"/>
                </a:cubicBezTo>
                <a:cubicBezTo>
                  <a:pt x="7200" y="8640"/>
                  <a:pt x="7200" y="8640"/>
                  <a:pt x="7200" y="8640"/>
                </a:cubicBezTo>
                <a:cubicBezTo>
                  <a:pt x="1440" y="8640"/>
                  <a:pt x="1440" y="8640"/>
                  <a:pt x="1440" y="8640"/>
                </a:cubicBezTo>
                <a:cubicBezTo>
                  <a:pt x="720" y="8640"/>
                  <a:pt x="0" y="10800"/>
                  <a:pt x="0" y="12960"/>
                </a:cubicBezTo>
                <a:cubicBezTo>
                  <a:pt x="0" y="17280"/>
                  <a:pt x="0" y="17280"/>
                  <a:pt x="0" y="17280"/>
                </a:cubicBezTo>
                <a:cubicBezTo>
                  <a:pt x="0" y="19440"/>
                  <a:pt x="720" y="21600"/>
                  <a:pt x="1440" y="21600"/>
                </a:cubicBezTo>
                <a:cubicBezTo>
                  <a:pt x="20160" y="21600"/>
                  <a:pt x="20160" y="21600"/>
                  <a:pt x="20160" y="21600"/>
                </a:cubicBezTo>
                <a:cubicBezTo>
                  <a:pt x="20880" y="21600"/>
                  <a:pt x="21600" y="19440"/>
                  <a:pt x="21600" y="17280"/>
                </a:cubicBezTo>
                <a:cubicBezTo>
                  <a:pt x="21600" y="12960"/>
                  <a:pt x="21600" y="12960"/>
                  <a:pt x="21600" y="12960"/>
                </a:cubicBezTo>
                <a:cubicBezTo>
                  <a:pt x="21600" y="10800"/>
                  <a:pt x="20880" y="8640"/>
                  <a:pt x="20160" y="8640"/>
                </a:cubicBezTo>
                <a:close/>
                <a:moveTo>
                  <a:pt x="8640" y="8640"/>
                </a:moveTo>
                <a:cubicBezTo>
                  <a:pt x="8640" y="4320"/>
                  <a:pt x="8640" y="4320"/>
                  <a:pt x="8640" y="4320"/>
                </a:cubicBezTo>
                <a:cubicBezTo>
                  <a:pt x="12960" y="4320"/>
                  <a:pt x="12960" y="4320"/>
                  <a:pt x="12960" y="4320"/>
                </a:cubicBezTo>
                <a:cubicBezTo>
                  <a:pt x="12960" y="8640"/>
                  <a:pt x="12960" y="8640"/>
                  <a:pt x="12960" y="8640"/>
                </a:cubicBezTo>
                <a:lnTo>
                  <a:pt x="8640" y="86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6" name="Shape"/>
          <p:cNvSpPr/>
          <p:nvPr/>
        </p:nvSpPr>
        <p:spPr>
          <a:xfrm>
            <a:off x="4741827" y="1102613"/>
            <a:ext cx="187221" cy="2394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9257"/>
                </a:moveTo>
                <a:cubicBezTo>
                  <a:pt x="18655" y="9257"/>
                  <a:pt x="17673" y="10029"/>
                  <a:pt x="17673" y="10800"/>
                </a:cubicBezTo>
                <a:cubicBezTo>
                  <a:pt x="17673" y="10800"/>
                  <a:pt x="17673" y="10800"/>
                  <a:pt x="17673" y="10800"/>
                </a:cubicBezTo>
                <a:cubicBezTo>
                  <a:pt x="17673" y="9257"/>
                  <a:pt x="17673" y="9257"/>
                  <a:pt x="17673" y="9257"/>
                </a:cubicBezTo>
                <a:cubicBezTo>
                  <a:pt x="17673" y="8486"/>
                  <a:pt x="16691" y="7714"/>
                  <a:pt x="15709" y="7714"/>
                </a:cubicBezTo>
                <a:cubicBezTo>
                  <a:pt x="14727" y="7714"/>
                  <a:pt x="13745" y="8486"/>
                  <a:pt x="13745" y="9257"/>
                </a:cubicBezTo>
                <a:cubicBezTo>
                  <a:pt x="13745" y="7714"/>
                  <a:pt x="13745" y="7714"/>
                  <a:pt x="13745" y="7714"/>
                </a:cubicBezTo>
                <a:cubicBezTo>
                  <a:pt x="13745" y="6943"/>
                  <a:pt x="12764" y="6171"/>
                  <a:pt x="11782" y="6171"/>
                </a:cubicBezTo>
                <a:cubicBezTo>
                  <a:pt x="10800" y="6171"/>
                  <a:pt x="9818" y="6943"/>
                  <a:pt x="9818" y="7714"/>
                </a:cubicBezTo>
                <a:cubicBezTo>
                  <a:pt x="9818" y="1543"/>
                  <a:pt x="9818" y="1543"/>
                  <a:pt x="9818" y="1543"/>
                </a:cubicBezTo>
                <a:cubicBezTo>
                  <a:pt x="9818" y="771"/>
                  <a:pt x="8836" y="0"/>
                  <a:pt x="7855" y="0"/>
                </a:cubicBezTo>
                <a:cubicBezTo>
                  <a:pt x="6873" y="0"/>
                  <a:pt x="5891" y="771"/>
                  <a:pt x="5891" y="1543"/>
                </a:cubicBezTo>
                <a:cubicBezTo>
                  <a:pt x="5891" y="2700"/>
                  <a:pt x="5891" y="2700"/>
                  <a:pt x="5891" y="2700"/>
                </a:cubicBezTo>
                <a:cubicBezTo>
                  <a:pt x="5891" y="10800"/>
                  <a:pt x="5891" y="10800"/>
                  <a:pt x="5891" y="10800"/>
                </a:cubicBezTo>
                <a:cubicBezTo>
                  <a:pt x="5891" y="11957"/>
                  <a:pt x="5891" y="11957"/>
                  <a:pt x="5891" y="11957"/>
                </a:cubicBezTo>
                <a:cubicBezTo>
                  <a:pt x="5891" y="11957"/>
                  <a:pt x="5891" y="12343"/>
                  <a:pt x="5400" y="12343"/>
                </a:cubicBezTo>
                <a:cubicBezTo>
                  <a:pt x="5400" y="12343"/>
                  <a:pt x="4909" y="12343"/>
                  <a:pt x="4909" y="12343"/>
                </a:cubicBezTo>
                <a:cubicBezTo>
                  <a:pt x="3436" y="10800"/>
                  <a:pt x="3436" y="9257"/>
                  <a:pt x="1473" y="9257"/>
                </a:cubicBezTo>
                <a:cubicBezTo>
                  <a:pt x="982" y="9257"/>
                  <a:pt x="491" y="9257"/>
                  <a:pt x="0" y="9643"/>
                </a:cubicBezTo>
                <a:cubicBezTo>
                  <a:pt x="0" y="10029"/>
                  <a:pt x="0" y="10414"/>
                  <a:pt x="0" y="10800"/>
                </a:cubicBezTo>
                <a:cubicBezTo>
                  <a:pt x="6382" y="21214"/>
                  <a:pt x="6382" y="21214"/>
                  <a:pt x="6382" y="21214"/>
                </a:cubicBezTo>
                <a:cubicBezTo>
                  <a:pt x="6382" y="21600"/>
                  <a:pt x="6873" y="21600"/>
                  <a:pt x="7364" y="21600"/>
                </a:cubicBezTo>
                <a:cubicBezTo>
                  <a:pt x="8836" y="21600"/>
                  <a:pt x="14727" y="21600"/>
                  <a:pt x="18655" y="21600"/>
                </a:cubicBezTo>
                <a:cubicBezTo>
                  <a:pt x="20127" y="21600"/>
                  <a:pt x="21600" y="20443"/>
                  <a:pt x="21600" y="19286"/>
                </a:cubicBezTo>
                <a:cubicBezTo>
                  <a:pt x="21600" y="15043"/>
                  <a:pt x="21600" y="10800"/>
                  <a:pt x="21600" y="10800"/>
                </a:cubicBezTo>
                <a:cubicBezTo>
                  <a:pt x="21600" y="10029"/>
                  <a:pt x="20618" y="9257"/>
                  <a:pt x="19636" y="92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7" name="Shape"/>
          <p:cNvSpPr/>
          <p:nvPr/>
        </p:nvSpPr>
        <p:spPr>
          <a:xfrm>
            <a:off x="1857338" y="1207416"/>
            <a:ext cx="273630" cy="1638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5729" extrusionOk="0">
                <a:moveTo>
                  <a:pt x="0" y="6368"/>
                </a:moveTo>
                <a:cubicBezTo>
                  <a:pt x="0" y="7183"/>
                  <a:pt x="0" y="7183"/>
                  <a:pt x="0" y="7183"/>
                </a:cubicBezTo>
                <a:cubicBezTo>
                  <a:pt x="4387" y="17779"/>
                  <a:pt x="16200" y="18594"/>
                  <a:pt x="21600" y="9220"/>
                </a:cubicBezTo>
                <a:cubicBezTo>
                  <a:pt x="21600" y="8405"/>
                  <a:pt x="21600" y="8405"/>
                  <a:pt x="21600" y="8405"/>
                </a:cubicBezTo>
                <a:cubicBezTo>
                  <a:pt x="17550" y="-1783"/>
                  <a:pt x="5737" y="-3006"/>
                  <a:pt x="0" y="6368"/>
                </a:cubicBezTo>
                <a:close/>
                <a:moveTo>
                  <a:pt x="10800" y="13703"/>
                </a:moveTo>
                <a:cubicBezTo>
                  <a:pt x="8100" y="13296"/>
                  <a:pt x="6075" y="10443"/>
                  <a:pt x="6075" y="7183"/>
                </a:cubicBezTo>
                <a:cubicBezTo>
                  <a:pt x="6412" y="3922"/>
                  <a:pt x="8775" y="1477"/>
                  <a:pt x="11475" y="1885"/>
                </a:cubicBezTo>
                <a:cubicBezTo>
                  <a:pt x="14175" y="2292"/>
                  <a:pt x="16200" y="5145"/>
                  <a:pt x="15863" y="8405"/>
                </a:cubicBezTo>
                <a:cubicBezTo>
                  <a:pt x="15863" y="11666"/>
                  <a:pt x="13500" y="14111"/>
                  <a:pt x="10800" y="1370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8" name="Oval"/>
          <p:cNvSpPr/>
          <p:nvPr/>
        </p:nvSpPr>
        <p:spPr>
          <a:xfrm>
            <a:off x="1951002" y="1263156"/>
            <a:ext cx="64807" cy="6300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99" name="Shape"/>
          <p:cNvSpPr/>
          <p:nvPr/>
        </p:nvSpPr>
        <p:spPr>
          <a:xfrm>
            <a:off x="4262401" y="1271716"/>
            <a:ext cx="84611" cy="84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17" y="0"/>
                </a:moveTo>
                <a:lnTo>
                  <a:pt x="919" y="10570"/>
                </a:lnTo>
                <a:lnTo>
                  <a:pt x="0" y="21600"/>
                </a:lnTo>
                <a:lnTo>
                  <a:pt x="10570" y="20681"/>
                </a:lnTo>
                <a:lnTo>
                  <a:pt x="21600" y="18383"/>
                </a:lnTo>
                <a:lnTo>
                  <a:pt x="11949" y="9651"/>
                </a:lnTo>
                <a:lnTo>
                  <a:pt x="3217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0" name="Shape"/>
          <p:cNvSpPr/>
          <p:nvPr/>
        </p:nvSpPr>
        <p:spPr>
          <a:xfrm>
            <a:off x="4284627" y="1141480"/>
            <a:ext cx="187221" cy="1926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92" y="19178"/>
                </a:moveTo>
                <a:lnTo>
                  <a:pt x="6854" y="17764"/>
                </a:lnTo>
                <a:lnTo>
                  <a:pt x="19108" y="5854"/>
                </a:lnTo>
                <a:lnTo>
                  <a:pt x="16200" y="3028"/>
                </a:lnTo>
                <a:lnTo>
                  <a:pt x="3946" y="14938"/>
                </a:lnTo>
                <a:lnTo>
                  <a:pt x="2492" y="13525"/>
                </a:lnTo>
                <a:lnTo>
                  <a:pt x="14746" y="1413"/>
                </a:lnTo>
                <a:lnTo>
                  <a:pt x="13708" y="0"/>
                </a:lnTo>
                <a:lnTo>
                  <a:pt x="0" y="13525"/>
                </a:lnTo>
                <a:lnTo>
                  <a:pt x="7892" y="21600"/>
                </a:lnTo>
                <a:lnTo>
                  <a:pt x="21600" y="8277"/>
                </a:lnTo>
                <a:lnTo>
                  <a:pt x="20562" y="6662"/>
                </a:lnTo>
                <a:lnTo>
                  <a:pt x="7892" y="1917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1" name="Shape"/>
          <p:cNvSpPr/>
          <p:nvPr/>
        </p:nvSpPr>
        <p:spPr>
          <a:xfrm>
            <a:off x="4400512" y="1119847"/>
            <a:ext cx="100475" cy="1015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50" h="21375" extrusionOk="0">
                <a:moveTo>
                  <a:pt x="19800" y="10575"/>
                </a:moveTo>
                <a:cubicBezTo>
                  <a:pt x="9900" y="675"/>
                  <a:pt x="9900" y="675"/>
                  <a:pt x="9900" y="675"/>
                </a:cubicBezTo>
                <a:cubicBezTo>
                  <a:pt x="8100" y="-225"/>
                  <a:pt x="6300" y="-225"/>
                  <a:pt x="4500" y="675"/>
                </a:cubicBezTo>
                <a:cubicBezTo>
                  <a:pt x="4500" y="675"/>
                  <a:pt x="4500" y="675"/>
                  <a:pt x="4500" y="675"/>
                </a:cubicBezTo>
                <a:cubicBezTo>
                  <a:pt x="4500" y="675"/>
                  <a:pt x="4500" y="675"/>
                  <a:pt x="4500" y="675"/>
                </a:cubicBezTo>
                <a:cubicBezTo>
                  <a:pt x="0" y="6075"/>
                  <a:pt x="0" y="6075"/>
                  <a:pt x="0" y="6075"/>
                </a:cubicBezTo>
                <a:cubicBezTo>
                  <a:pt x="15300" y="21375"/>
                  <a:pt x="15300" y="21375"/>
                  <a:pt x="15300" y="21375"/>
                </a:cubicBezTo>
                <a:cubicBezTo>
                  <a:pt x="19800" y="15975"/>
                  <a:pt x="19800" y="15975"/>
                  <a:pt x="19800" y="15975"/>
                </a:cubicBezTo>
                <a:cubicBezTo>
                  <a:pt x="19800" y="15975"/>
                  <a:pt x="19800" y="15975"/>
                  <a:pt x="19800" y="15975"/>
                </a:cubicBezTo>
                <a:cubicBezTo>
                  <a:pt x="19800" y="15975"/>
                  <a:pt x="19800" y="15975"/>
                  <a:pt x="19800" y="15975"/>
                </a:cubicBezTo>
                <a:cubicBezTo>
                  <a:pt x="21600" y="14175"/>
                  <a:pt x="21600" y="12375"/>
                  <a:pt x="19800" y="105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2" name="Shape"/>
          <p:cNvSpPr/>
          <p:nvPr/>
        </p:nvSpPr>
        <p:spPr>
          <a:xfrm>
            <a:off x="3780843" y="1100939"/>
            <a:ext cx="269746" cy="2522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266" h="20870" extrusionOk="0">
                <a:moveTo>
                  <a:pt x="3896" y="20870"/>
                </a:moveTo>
                <a:cubicBezTo>
                  <a:pt x="3288" y="20870"/>
                  <a:pt x="2679" y="20516"/>
                  <a:pt x="1767" y="19454"/>
                </a:cubicBezTo>
                <a:cubicBezTo>
                  <a:pt x="1767" y="19454"/>
                  <a:pt x="1767" y="19454"/>
                  <a:pt x="1767" y="19454"/>
                </a:cubicBezTo>
                <a:cubicBezTo>
                  <a:pt x="1158" y="18745"/>
                  <a:pt x="-1884" y="15913"/>
                  <a:pt x="1767" y="11663"/>
                </a:cubicBezTo>
                <a:cubicBezTo>
                  <a:pt x="3288" y="10247"/>
                  <a:pt x="5113" y="7768"/>
                  <a:pt x="7243" y="5644"/>
                </a:cubicBezTo>
                <a:cubicBezTo>
                  <a:pt x="8155" y="4227"/>
                  <a:pt x="9372" y="2811"/>
                  <a:pt x="10589" y="1395"/>
                </a:cubicBezTo>
                <a:cubicBezTo>
                  <a:pt x="12719" y="-730"/>
                  <a:pt x="14240" y="-376"/>
                  <a:pt x="16674" y="2103"/>
                </a:cubicBezTo>
                <a:cubicBezTo>
                  <a:pt x="19412" y="5290"/>
                  <a:pt x="19716" y="8477"/>
                  <a:pt x="18803" y="9893"/>
                </a:cubicBezTo>
                <a:cubicBezTo>
                  <a:pt x="16978" y="12018"/>
                  <a:pt x="10893" y="19100"/>
                  <a:pt x="10893" y="19454"/>
                </a:cubicBezTo>
                <a:cubicBezTo>
                  <a:pt x="10285" y="19808"/>
                  <a:pt x="9981" y="19808"/>
                  <a:pt x="9372" y="19454"/>
                </a:cubicBezTo>
                <a:cubicBezTo>
                  <a:pt x="9068" y="19100"/>
                  <a:pt x="9068" y="18391"/>
                  <a:pt x="9372" y="18037"/>
                </a:cubicBezTo>
                <a:cubicBezTo>
                  <a:pt x="9677" y="18037"/>
                  <a:pt x="15761" y="10601"/>
                  <a:pt x="17282" y="8831"/>
                </a:cubicBezTo>
                <a:cubicBezTo>
                  <a:pt x="17586" y="8122"/>
                  <a:pt x="17891" y="6352"/>
                  <a:pt x="15457" y="3873"/>
                </a:cubicBezTo>
                <a:cubicBezTo>
                  <a:pt x="13936" y="2103"/>
                  <a:pt x="13631" y="1040"/>
                  <a:pt x="11806" y="2811"/>
                </a:cubicBezTo>
                <a:cubicBezTo>
                  <a:pt x="10589" y="4227"/>
                  <a:pt x="9372" y="5644"/>
                  <a:pt x="8460" y="7060"/>
                </a:cubicBezTo>
                <a:cubicBezTo>
                  <a:pt x="6330" y="9185"/>
                  <a:pt x="4505" y="11663"/>
                  <a:pt x="2984" y="13080"/>
                </a:cubicBezTo>
                <a:cubicBezTo>
                  <a:pt x="854" y="15913"/>
                  <a:pt x="2071" y="17329"/>
                  <a:pt x="2984" y="18037"/>
                </a:cubicBezTo>
                <a:cubicBezTo>
                  <a:pt x="2984" y="18037"/>
                  <a:pt x="2984" y="18037"/>
                  <a:pt x="2984" y="18037"/>
                </a:cubicBezTo>
                <a:cubicBezTo>
                  <a:pt x="3592" y="18745"/>
                  <a:pt x="4201" y="19100"/>
                  <a:pt x="5113" y="18037"/>
                </a:cubicBezTo>
                <a:cubicBezTo>
                  <a:pt x="5417" y="17683"/>
                  <a:pt x="6026" y="16975"/>
                  <a:pt x="6634" y="16267"/>
                </a:cubicBezTo>
                <a:cubicBezTo>
                  <a:pt x="8460" y="14142"/>
                  <a:pt x="12110" y="10247"/>
                  <a:pt x="12719" y="9185"/>
                </a:cubicBezTo>
                <a:cubicBezTo>
                  <a:pt x="13023" y="8831"/>
                  <a:pt x="13327" y="8122"/>
                  <a:pt x="13023" y="7768"/>
                </a:cubicBezTo>
                <a:cubicBezTo>
                  <a:pt x="12415" y="7414"/>
                  <a:pt x="11806" y="8122"/>
                  <a:pt x="11502" y="8477"/>
                </a:cubicBezTo>
                <a:cubicBezTo>
                  <a:pt x="9068" y="11663"/>
                  <a:pt x="5722" y="15204"/>
                  <a:pt x="5722" y="15204"/>
                </a:cubicBezTo>
                <a:cubicBezTo>
                  <a:pt x="5417" y="15559"/>
                  <a:pt x="4809" y="15559"/>
                  <a:pt x="4505" y="15204"/>
                </a:cubicBezTo>
                <a:cubicBezTo>
                  <a:pt x="4201" y="14850"/>
                  <a:pt x="4201" y="14142"/>
                  <a:pt x="4505" y="13788"/>
                </a:cubicBezTo>
                <a:cubicBezTo>
                  <a:pt x="4505" y="13788"/>
                  <a:pt x="7851" y="10247"/>
                  <a:pt x="10285" y="7060"/>
                </a:cubicBezTo>
                <a:cubicBezTo>
                  <a:pt x="11806" y="5290"/>
                  <a:pt x="13327" y="5290"/>
                  <a:pt x="14240" y="6352"/>
                </a:cubicBezTo>
                <a:cubicBezTo>
                  <a:pt x="15153" y="7414"/>
                  <a:pt x="14848" y="9185"/>
                  <a:pt x="13936" y="10601"/>
                </a:cubicBezTo>
                <a:cubicBezTo>
                  <a:pt x="13327" y="11663"/>
                  <a:pt x="10589" y="14496"/>
                  <a:pt x="7851" y="17683"/>
                </a:cubicBezTo>
                <a:cubicBezTo>
                  <a:pt x="7243" y="18391"/>
                  <a:pt x="6634" y="19100"/>
                  <a:pt x="6330" y="19454"/>
                </a:cubicBezTo>
                <a:cubicBezTo>
                  <a:pt x="5722" y="20516"/>
                  <a:pt x="4809" y="20870"/>
                  <a:pt x="3896" y="2087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3" name="Shape"/>
          <p:cNvSpPr/>
          <p:nvPr/>
        </p:nvSpPr>
        <p:spPr>
          <a:xfrm>
            <a:off x="5778464" y="1120386"/>
            <a:ext cx="189021" cy="2502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8420"/>
                </a:moveTo>
                <a:cubicBezTo>
                  <a:pt x="19636" y="6224"/>
                  <a:pt x="19636" y="6224"/>
                  <a:pt x="19636" y="6224"/>
                </a:cubicBezTo>
                <a:cubicBezTo>
                  <a:pt x="19636" y="2929"/>
                  <a:pt x="15709" y="0"/>
                  <a:pt x="10800" y="0"/>
                </a:cubicBezTo>
                <a:cubicBezTo>
                  <a:pt x="5891" y="0"/>
                  <a:pt x="1964" y="2929"/>
                  <a:pt x="1964" y="6224"/>
                </a:cubicBezTo>
                <a:cubicBezTo>
                  <a:pt x="1964" y="8420"/>
                  <a:pt x="1964" y="8420"/>
                  <a:pt x="1964" y="8420"/>
                </a:cubicBezTo>
                <a:cubicBezTo>
                  <a:pt x="0" y="8420"/>
                  <a:pt x="0" y="8420"/>
                  <a:pt x="0" y="842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8420"/>
                  <a:pt x="21600" y="8420"/>
                  <a:pt x="21600" y="8420"/>
                </a:cubicBezTo>
                <a:lnTo>
                  <a:pt x="19636" y="8420"/>
                </a:lnTo>
                <a:close/>
                <a:moveTo>
                  <a:pt x="12273" y="18671"/>
                </a:moveTo>
                <a:cubicBezTo>
                  <a:pt x="8836" y="18671"/>
                  <a:pt x="8836" y="18671"/>
                  <a:pt x="8836" y="18671"/>
                </a:cubicBezTo>
                <a:cubicBezTo>
                  <a:pt x="9818" y="15376"/>
                  <a:pt x="9818" y="15376"/>
                  <a:pt x="9818" y="15376"/>
                </a:cubicBezTo>
                <a:cubicBezTo>
                  <a:pt x="9327" y="15010"/>
                  <a:pt x="8836" y="14644"/>
                  <a:pt x="8836" y="14278"/>
                </a:cubicBezTo>
                <a:cubicBezTo>
                  <a:pt x="8836" y="13546"/>
                  <a:pt x="9818" y="13180"/>
                  <a:pt x="10309" y="13180"/>
                </a:cubicBezTo>
                <a:cubicBezTo>
                  <a:pt x="11291" y="13180"/>
                  <a:pt x="12273" y="13546"/>
                  <a:pt x="12273" y="14278"/>
                </a:cubicBezTo>
                <a:cubicBezTo>
                  <a:pt x="12273" y="14644"/>
                  <a:pt x="11782" y="15010"/>
                  <a:pt x="11291" y="15376"/>
                </a:cubicBezTo>
                <a:lnTo>
                  <a:pt x="12273" y="18671"/>
                </a:lnTo>
                <a:close/>
                <a:moveTo>
                  <a:pt x="15709" y="8420"/>
                </a:moveTo>
                <a:cubicBezTo>
                  <a:pt x="5891" y="8420"/>
                  <a:pt x="5891" y="8420"/>
                  <a:pt x="5891" y="8420"/>
                </a:cubicBezTo>
                <a:cubicBezTo>
                  <a:pt x="5891" y="6224"/>
                  <a:pt x="5891" y="6224"/>
                  <a:pt x="5891" y="6224"/>
                </a:cubicBezTo>
                <a:cubicBezTo>
                  <a:pt x="5891" y="4393"/>
                  <a:pt x="8345" y="2929"/>
                  <a:pt x="10800" y="2929"/>
                </a:cubicBezTo>
                <a:cubicBezTo>
                  <a:pt x="13255" y="2929"/>
                  <a:pt x="15709" y="4393"/>
                  <a:pt x="15709" y="6224"/>
                </a:cubicBezTo>
                <a:lnTo>
                  <a:pt x="15709" y="84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4" name="Shape"/>
          <p:cNvSpPr/>
          <p:nvPr/>
        </p:nvSpPr>
        <p:spPr>
          <a:xfrm>
            <a:off x="6665876" y="1100699"/>
            <a:ext cx="271830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525" y="0"/>
                </a:moveTo>
                <a:cubicBezTo>
                  <a:pt x="12150" y="0"/>
                  <a:pt x="9450" y="2880"/>
                  <a:pt x="9450" y="6480"/>
                </a:cubicBezTo>
                <a:cubicBezTo>
                  <a:pt x="9450" y="8640"/>
                  <a:pt x="9450" y="8640"/>
                  <a:pt x="9450" y="8640"/>
                </a:cubicBezTo>
                <a:cubicBezTo>
                  <a:pt x="0" y="8640"/>
                  <a:pt x="0" y="8640"/>
                  <a:pt x="0" y="864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14850" y="21600"/>
                  <a:pt x="14850" y="21600"/>
                  <a:pt x="14850" y="21600"/>
                </a:cubicBezTo>
                <a:cubicBezTo>
                  <a:pt x="14850" y="8640"/>
                  <a:pt x="14850" y="8640"/>
                  <a:pt x="14850" y="8640"/>
                </a:cubicBezTo>
                <a:cubicBezTo>
                  <a:pt x="12150" y="8640"/>
                  <a:pt x="12150" y="8640"/>
                  <a:pt x="12150" y="8640"/>
                </a:cubicBezTo>
                <a:cubicBezTo>
                  <a:pt x="12150" y="6480"/>
                  <a:pt x="12150" y="6480"/>
                  <a:pt x="12150" y="6480"/>
                </a:cubicBezTo>
                <a:cubicBezTo>
                  <a:pt x="12150" y="4320"/>
                  <a:pt x="13500" y="2880"/>
                  <a:pt x="15525" y="2880"/>
                </a:cubicBezTo>
                <a:cubicBezTo>
                  <a:pt x="17550" y="2880"/>
                  <a:pt x="18900" y="4320"/>
                  <a:pt x="18900" y="6480"/>
                </a:cubicBezTo>
                <a:cubicBezTo>
                  <a:pt x="18900" y="8640"/>
                  <a:pt x="18900" y="8640"/>
                  <a:pt x="18900" y="8640"/>
                </a:cubicBezTo>
                <a:cubicBezTo>
                  <a:pt x="21600" y="8640"/>
                  <a:pt x="21600" y="8640"/>
                  <a:pt x="21600" y="8640"/>
                </a:cubicBezTo>
                <a:cubicBezTo>
                  <a:pt x="21600" y="6480"/>
                  <a:pt x="21600" y="6480"/>
                  <a:pt x="21600" y="6480"/>
                </a:cubicBezTo>
                <a:cubicBezTo>
                  <a:pt x="21600" y="2880"/>
                  <a:pt x="18900" y="0"/>
                  <a:pt x="15525" y="0"/>
                </a:cubicBezTo>
                <a:close/>
                <a:moveTo>
                  <a:pt x="8438" y="18720"/>
                </a:moveTo>
                <a:cubicBezTo>
                  <a:pt x="6075" y="18720"/>
                  <a:pt x="6075" y="18720"/>
                  <a:pt x="6075" y="18720"/>
                </a:cubicBezTo>
                <a:cubicBezTo>
                  <a:pt x="6750" y="15480"/>
                  <a:pt x="6750" y="15480"/>
                  <a:pt x="6750" y="15480"/>
                </a:cubicBezTo>
                <a:cubicBezTo>
                  <a:pt x="6413" y="15120"/>
                  <a:pt x="6075" y="14760"/>
                  <a:pt x="6075" y="14400"/>
                </a:cubicBezTo>
                <a:cubicBezTo>
                  <a:pt x="6075" y="13680"/>
                  <a:pt x="6750" y="12960"/>
                  <a:pt x="7425" y="12960"/>
                </a:cubicBezTo>
                <a:cubicBezTo>
                  <a:pt x="8100" y="12960"/>
                  <a:pt x="8438" y="13680"/>
                  <a:pt x="8438" y="14400"/>
                </a:cubicBezTo>
                <a:cubicBezTo>
                  <a:pt x="8438" y="14760"/>
                  <a:pt x="8100" y="15120"/>
                  <a:pt x="7763" y="15480"/>
                </a:cubicBezTo>
                <a:lnTo>
                  <a:pt x="8438" y="187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5" name="Shape"/>
          <p:cNvSpPr/>
          <p:nvPr/>
        </p:nvSpPr>
        <p:spPr>
          <a:xfrm>
            <a:off x="895314" y="1136589"/>
            <a:ext cx="235826" cy="2340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942"/>
                </a:moveTo>
                <a:lnTo>
                  <a:pt x="13026" y="10302"/>
                </a:lnTo>
                <a:lnTo>
                  <a:pt x="19951" y="6812"/>
                </a:lnTo>
                <a:lnTo>
                  <a:pt x="0" y="0"/>
                </a:lnTo>
                <a:lnTo>
                  <a:pt x="6760" y="20105"/>
                </a:lnTo>
                <a:lnTo>
                  <a:pt x="10223" y="12960"/>
                </a:lnTo>
                <a:lnTo>
                  <a:pt x="18797" y="21600"/>
                </a:lnTo>
                <a:lnTo>
                  <a:pt x="21600" y="1894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6" name="Rectangle"/>
          <p:cNvSpPr/>
          <p:nvPr/>
        </p:nvSpPr>
        <p:spPr>
          <a:xfrm>
            <a:off x="2879688" y="1205833"/>
            <a:ext cx="137152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7" name="Shape"/>
          <p:cNvSpPr/>
          <p:nvPr/>
        </p:nvSpPr>
        <p:spPr>
          <a:xfrm>
            <a:off x="2819363" y="1099211"/>
            <a:ext cx="268230" cy="2682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8514"/>
                </a:moveTo>
                <a:cubicBezTo>
                  <a:pt x="17829" y="14743"/>
                  <a:pt x="17829" y="14743"/>
                  <a:pt x="17829" y="14743"/>
                </a:cubicBezTo>
                <a:cubicBezTo>
                  <a:pt x="18514" y="13371"/>
                  <a:pt x="19200" y="11657"/>
                  <a:pt x="19200" y="9600"/>
                </a:cubicBezTo>
                <a:cubicBezTo>
                  <a:pt x="19200" y="4457"/>
                  <a:pt x="14743" y="0"/>
                  <a:pt x="9600" y="0"/>
                </a:cubicBezTo>
                <a:cubicBezTo>
                  <a:pt x="4457" y="0"/>
                  <a:pt x="0" y="4457"/>
                  <a:pt x="0" y="9600"/>
                </a:cubicBezTo>
                <a:cubicBezTo>
                  <a:pt x="0" y="14743"/>
                  <a:pt x="4457" y="19200"/>
                  <a:pt x="9600" y="19200"/>
                </a:cubicBezTo>
                <a:cubicBezTo>
                  <a:pt x="11657" y="19200"/>
                  <a:pt x="13371" y="18514"/>
                  <a:pt x="14743" y="17829"/>
                </a:cubicBezTo>
                <a:cubicBezTo>
                  <a:pt x="18514" y="21600"/>
                  <a:pt x="18514" y="21600"/>
                  <a:pt x="18514" y="21600"/>
                </a:cubicBezTo>
                <a:cubicBezTo>
                  <a:pt x="18857" y="21600"/>
                  <a:pt x="19200" y="21600"/>
                  <a:pt x="19543" y="21600"/>
                </a:cubicBezTo>
                <a:cubicBezTo>
                  <a:pt x="21600" y="19543"/>
                  <a:pt x="21600" y="19543"/>
                  <a:pt x="21600" y="19543"/>
                </a:cubicBezTo>
                <a:cubicBezTo>
                  <a:pt x="21600" y="19200"/>
                  <a:pt x="21600" y="18857"/>
                  <a:pt x="21600" y="18514"/>
                </a:cubicBezTo>
                <a:close/>
                <a:moveTo>
                  <a:pt x="9600" y="16457"/>
                </a:moveTo>
                <a:cubicBezTo>
                  <a:pt x="5829" y="16457"/>
                  <a:pt x="2743" y="13371"/>
                  <a:pt x="2743" y="9600"/>
                </a:cubicBezTo>
                <a:cubicBezTo>
                  <a:pt x="2743" y="5829"/>
                  <a:pt x="5829" y="2743"/>
                  <a:pt x="9600" y="2743"/>
                </a:cubicBezTo>
                <a:cubicBezTo>
                  <a:pt x="13371" y="2743"/>
                  <a:pt x="16457" y="5829"/>
                  <a:pt x="16457" y="9600"/>
                </a:cubicBezTo>
                <a:cubicBezTo>
                  <a:pt x="16457" y="13371"/>
                  <a:pt x="13371" y="16457"/>
                  <a:pt x="9600" y="164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8" name="Shape"/>
          <p:cNvSpPr/>
          <p:nvPr/>
        </p:nvSpPr>
        <p:spPr>
          <a:xfrm>
            <a:off x="3363877" y="1179103"/>
            <a:ext cx="102612" cy="102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0"/>
                </a:moveTo>
                <a:lnTo>
                  <a:pt x="7200" y="0"/>
                </a:lnTo>
                <a:lnTo>
                  <a:pt x="7200" y="7200"/>
                </a:lnTo>
                <a:lnTo>
                  <a:pt x="0" y="7200"/>
                </a:lnTo>
                <a:lnTo>
                  <a:pt x="0" y="14400"/>
                </a:lnTo>
                <a:lnTo>
                  <a:pt x="7200" y="14400"/>
                </a:lnTo>
                <a:lnTo>
                  <a:pt x="7200" y="21600"/>
                </a:lnTo>
                <a:lnTo>
                  <a:pt x="14400" y="21600"/>
                </a:lnTo>
                <a:lnTo>
                  <a:pt x="14400" y="14400"/>
                </a:lnTo>
                <a:lnTo>
                  <a:pt x="21600" y="14400"/>
                </a:lnTo>
                <a:lnTo>
                  <a:pt x="21600" y="7200"/>
                </a:lnTo>
                <a:lnTo>
                  <a:pt x="14400" y="7200"/>
                </a:lnTo>
                <a:lnTo>
                  <a:pt x="144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09" name="Shape"/>
          <p:cNvSpPr/>
          <p:nvPr/>
        </p:nvSpPr>
        <p:spPr>
          <a:xfrm>
            <a:off x="3303551" y="1099211"/>
            <a:ext cx="267165" cy="2682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600" extrusionOk="0">
                <a:moveTo>
                  <a:pt x="21257" y="18514"/>
                </a:moveTo>
                <a:cubicBezTo>
                  <a:pt x="17486" y="14743"/>
                  <a:pt x="17486" y="14743"/>
                  <a:pt x="17486" y="14743"/>
                </a:cubicBezTo>
                <a:cubicBezTo>
                  <a:pt x="18514" y="13371"/>
                  <a:pt x="19200" y="11657"/>
                  <a:pt x="19200" y="9600"/>
                </a:cubicBezTo>
                <a:cubicBezTo>
                  <a:pt x="19200" y="4457"/>
                  <a:pt x="14743" y="0"/>
                  <a:pt x="9600" y="0"/>
                </a:cubicBezTo>
                <a:cubicBezTo>
                  <a:pt x="4114" y="0"/>
                  <a:pt x="0" y="4457"/>
                  <a:pt x="0" y="9600"/>
                </a:cubicBezTo>
                <a:cubicBezTo>
                  <a:pt x="0" y="14743"/>
                  <a:pt x="4114" y="19200"/>
                  <a:pt x="9600" y="19200"/>
                </a:cubicBezTo>
                <a:cubicBezTo>
                  <a:pt x="11314" y="19200"/>
                  <a:pt x="13371" y="18514"/>
                  <a:pt x="14743" y="17829"/>
                </a:cubicBezTo>
                <a:cubicBezTo>
                  <a:pt x="18514" y="21600"/>
                  <a:pt x="18514" y="21600"/>
                  <a:pt x="18514" y="21600"/>
                </a:cubicBezTo>
                <a:cubicBezTo>
                  <a:pt x="18857" y="21600"/>
                  <a:pt x="19200" y="21600"/>
                  <a:pt x="19543" y="21600"/>
                </a:cubicBezTo>
                <a:cubicBezTo>
                  <a:pt x="21257" y="19543"/>
                  <a:pt x="21257" y="19543"/>
                  <a:pt x="21257" y="19543"/>
                </a:cubicBezTo>
                <a:cubicBezTo>
                  <a:pt x="21600" y="19200"/>
                  <a:pt x="21600" y="18857"/>
                  <a:pt x="21257" y="18514"/>
                </a:cubicBezTo>
                <a:close/>
                <a:moveTo>
                  <a:pt x="9600" y="16457"/>
                </a:moveTo>
                <a:cubicBezTo>
                  <a:pt x="5829" y="16457"/>
                  <a:pt x="2743" y="13371"/>
                  <a:pt x="2743" y="9600"/>
                </a:cubicBezTo>
                <a:cubicBezTo>
                  <a:pt x="2743" y="5829"/>
                  <a:pt x="5829" y="2743"/>
                  <a:pt x="9600" y="2743"/>
                </a:cubicBezTo>
                <a:cubicBezTo>
                  <a:pt x="13371" y="2743"/>
                  <a:pt x="16457" y="5829"/>
                  <a:pt x="16457" y="9600"/>
                </a:cubicBezTo>
                <a:cubicBezTo>
                  <a:pt x="16457" y="13371"/>
                  <a:pt x="13371" y="16457"/>
                  <a:pt x="9600" y="164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10" name="Shape"/>
          <p:cNvSpPr/>
          <p:nvPr/>
        </p:nvSpPr>
        <p:spPr>
          <a:xfrm>
            <a:off x="2341526" y="1102511"/>
            <a:ext cx="267165" cy="26716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4" h="21514" extrusionOk="0">
                <a:moveTo>
                  <a:pt x="21257" y="18514"/>
                </a:moveTo>
                <a:cubicBezTo>
                  <a:pt x="17486" y="14743"/>
                  <a:pt x="17486" y="14743"/>
                  <a:pt x="17486" y="14743"/>
                </a:cubicBezTo>
                <a:cubicBezTo>
                  <a:pt x="18514" y="13371"/>
                  <a:pt x="19200" y="11314"/>
                  <a:pt x="19200" y="9600"/>
                </a:cubicBezTo>
                <a:cubicBezTo>
                  <a:pt x="19200" y="4114"/>
                  <a:pt x="14743" y="0"/>
                  <a:pt x="9600" y="0"/>
                </a:cubicBezTo>
                <a:cubicBezTo>
                  <a:pt x="4114" y="0"/>
                  <a:pt x="0" y="4114"/>
                  <a:pt x="0" y="9600"/>
                </a:cubicBezTo>
                <a:cubicBezTo>
                  <a:pt x="0" y="14743"/>
                  <a:pt x="4114" y="19200"/>
                  <a:pt x="9600" y="19200"/>
                </a:cubicBezTo>
                <a:cubicBezTo>
                  <a:pt x="11314" y="19200"/>
                  <a:pt x="13371" y="18514"/>
                  <a:pt x="14743" y="17486"/>
                </a:cubicBezTo>
                <a:cubicBezTo>
                  <a:pt x="18514" y="21257"/>
                  <a:pt x="18514" y="21257"/>
                  <a:pt x="18514" y="21257"/>
                </a:cubicBezTo>
                <a:cubicBezTo>
                  <a:pt x="18857" y="21600"/>
                  <a:pt x="19200" y="21600"/>
                  <a:pt x="19543" y="21257"/>
                </a:cubicBezTo>
                <a:cubicBezTo>
                  <a:pt x="21257" y="19543"/>
                  <a:pt x="21257" y="19543"/>
                  <a:pt x="21257" y="19543"/>
                </a:cubicBezTo>
                <a:cubicBezTo>
                  <a:pt x="21600" y="19200"/>
                  <a:pt x="21600" y="18857"/>
                  <a:pt x="21257" y="18514"/>
                </a:cubicBezTo>
                <a:close/>
                <a:moveTo>
                  <a:pt x="9600" y="16457"/>
                </a:moveTo>
                <a:cubicBezTo>
                  <a:pt x="5829" y="16457"/>
                  <a:pt x="2743" y="13371"/>
                  <a:pt x="2743" y="9600"/>
                </a:cubicBezTo>
                <a:cubicBezTo>
                  <a:pt x="2743" y="5829"/>
                  <a:pt x="5829" y="2743"/>
                  <a:pt x="9600" y="2743"/>
                </a:cubicBezTo>
                <a:cubicBezTo>
                  <a:pt x="13371" y="2743"/>
                  <a:pt x="16457" y="5829"/>
                  <a:pt x="16457" y="9600"/>
                </a:cubicBezTo>
                <a:cubicBezTo>
                  <a:pt x="16457" y="13371"/>
                  <a:pt x="13371" y="16457"/>
                  <a:pt x="9600" y="164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11" name="Shape"/>
          <p:cNvSpPr/>
          <p:nvPr/>
        </p:nvSpPr>
        <p:spPr>
          <a:xfrm>
            <a:off x="1376326" y="1098785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72"/>
                </a:moveTo>
                <a:lnTo>
                  <a:pt x="16200" y="6723"/>
                </a:lnTo>
                <a:lnTo>
                  <a:pt x="16200" y="9441"/>
                </a:lnTo>
                <a:lnTo>
                  <a:pt x="12079" y="9441"/>
                </a:lnTo>
                <a:lnTo>
                  <a:pt x="12079" y="5436"/>
                </a:lnTo>
                <a:lnTo>
                  <a:pt x="14779" y="5436"/>
                </a:lnTo>
                <a:lnTo>
                  <a:pt x="10800" y="0"/>
                </a:lnTo>
                <a:lnTo>
                  <a:pt x="6821" y="5436"/>
                </a:lnTo>
                <a:lnTo>
                  <a:pt x="9521" y="5436"/>
                </a:lnTo>
                <a:lnTo>
                  <a:pt x="9521" y="9441"/>
                </a:lnTo>
                <a:lnTo>
                  <a:pt x="5400" y="9441"/>
                </a:lnTo>
                <a:lnTo>
                  <a:pt x="5400" y="6723"/>
                </a:lnTo>
                <a:lnTo>
                  <a:pt x="0" y="10872"/>
                </a:lnTo>
                <a:lnTo>
                  <a:pt x="5400" y="14877"/>
                </a:lnTo>
                <a:lnTo>
                  <a:pt x="5400" y="12159"/>
                </a:lnTo>
                <a:lnTo>
                  <a:pt x="9521" y="12159"/>
                </a:lnTo>
                <a:lnTo>
                  <a:pt x="9521" y="16307"/>
                </a:lnTo>
                <a:lnTo>
                  <a:pt x="6821" y="16307"/>
                </a:lnTo>
                <a:lnTo>
                  <a:pt x="10800" y="21600"/>
                </a:lnTo>
                <a:lnTo>
                  <a:pt x="14779" y="16307"/>
                </a:lnTo>
                <a:lnTo>
                  <a:pt x="12079" y="16307"/>
                </a:lnTo>
                <a:lnTo>
                  <a:pt x="12079" y="12159"/>
                </a:lnTo>
                <a:lnTo>
                  <a:pt x="16200" y="12159"/>
                </a:lnTo>
                <a:lnTo>
                  <a:pt x="16200" y="14877"/>
                </a:lnTo>
                <a:lnTo>
                  <a:pt x="21600" y="1087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12" name="Shape"/>
          <p:cNvSpPr/>
          <p:nvPr/>
        </p:nvSpPr>
        <p:spPr>
          <a:xfrm>
            <a:off x="7627901" y="1098785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723"/>
                </a:moveTo>
                <a:lnTo>
                  <a:pt x="6723" y="21600"/>
                </a:lnTo>
                <a:lnTo>
                  <a:pt x="6723" y="14877"/>
                </a:lnTo>
                <a:lnTo>
                  <a:pt x="0" y="14877"/>
                </a:lnTo>
                <a:lnTo>
                  <a:pt x="14877" y="0"/>
                </a:lnTo>
                <a:lnTo>
                  <a:pt x="21600" y="672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13" name="Shape"/>
          <p:cNvSpPr/>
          <p:nvPr/>
        </p:nvSpPr>
        <p:spPr>
          <a:xfrm>
            <a:off x="895314" y="1579796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5863" y="17888"/>
                </a:moveTo>
                <a:cubicBezTo>
                  <a:pt x="10800" y="14175"/>
                  <a:pt x="10800" y="14175"/>
                  <a:pt x="10800" y="14175"/>
                </a:cubicBezTo>
                <a:cubicBezTo>
                  <a:pt x="5737" y="17888"/>
                  <a:pt x="5737" y="17888"/>
                  <a:pt x="5737" y="17888"/>
                </a:cubicBezTo>
                <a:cubicBezTo>
                  <a:pt x="7762" y="11813"/>
                  <a:pt x="7762" y="11813"/>
                  <a:pt x="7762" y="11813"/>
                </a:cubicBezTo>
                <a:cubicBezTo>
                  <a:pt x="2700" y="8100"/>
                  <a:pt x="2700" y="8100"/>
                  <a:pt x="2700" y="8100"/>
                </a:cubicBezTo>
                <a:cubicBezTo>
                  <a:pt x="8775" y="8100"/>
                  <a:pt x="8775" y="8100"/>
                  <a:pt x="8775" y="8100"/>
                </a:cubicBezTo>
                <a:cubicBezTo>
                  <a:pt x="10800" y="2363"/>
                  <a:pt x="10800" y="2363"/>
                  <a:pt x="10800" y="2363"/>
                </a:cubicBezTo>
                <a:cubicBezTo>
                  <a:pt x="12825" y="8100"/>
                  <a:pt x="12825" y="8100"/>
                  <a:pt x="12825" y="8100"/>
                </a:cubicBezTo>
                <a:cubicBezTo>
                  <a:pt x="18900" y="8100"/>
                  <a:pt x="18900" y="8100"/>
                  <a:pt x="18900" y="8100"/>
                </a:cubicBezTo>
                <a:cubicBezTo>
                  <a:pt x="13838" y="11813"/>
                  <a:pt x="13838" y="11813"/>
                  <a:pt x="13838" y="11813"/>
                </a:cubicBezTo>
                <a:lnTo>
                  <a:pt x="15863" y="1788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716" name="Group"/>
          <p:cNvGrpSpPr/>
          <p:nvPr/>
        </p:nvGrpSpPr>
        <p:grpSpPr>
          <a:xfrm>
            <a:off x="4276688" y="1614002"/>
            <a:ext cx="255628" cy="237626"/>
            <a:chOff x="0" y="0"/>
            <a:chExt cx="225425" cy="209550"/>
          </a:xfrm>
          <a:solidFill>
            <a:schemeClr val="bg1"/>
          </a:solidFill>
        </p:grpSpPr>
        <p:sp>
          <p:nvSpPr>
            <p:cNvPr id="1714" name="Shape"/>
            <p:cNvSpPr/>
            <p:nvPr/>
          </p:nvSpPr>
          <p:spPr>
            <a:xfrm>
              <a:off x="30162" y="179387"/>
              <a:ext cx="165101" cy="30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09" y="0"/>
                  </a:moveTo>
                  <a:cubicBezTo>
                    <a:pt x="491" y="0"/>
                    <a:pt x="491" y="0"/>
                    <a:pt x="491" y="0"/>
                  </a:cubicBezTo>
                  <a:cubicBezTo>
                    <a:pt x="0" y="0"/>
                    <a:pt x="0" y="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1600"/>
                    <a:pt x="0" y="21600"/>
                    <a:pt x="491" y="21600"/>
                  </a:cubicBezTo>
                  <a:cubicBezTo>
                    <a:pt x="21109" y="21600"/>
                    <a:pt x="21109" y="21600"/>
                    <a:pt x="21109" y="21600"/>
                  </a:cubicBezTo>
                  <a:cubicBezTo>
                    <a:pt x="21600" y="21600"/>
                    <a:pt x="21600" y="2160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0"/>
                    <a:pt x="21600" y="0"/>
                    <a:pt x="21109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15" name="Shape"/>
            <p:cNvSpPr/>
            <p:nvPr/>
          </p:nvSpPr>
          <p:spPr>
            <a:xfrm>
              <a:off x="-1" y="-1"/>
              <a:ext cx="225426" cy="1651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945"/>
                  </a:moveTo>
                  <a:cubicBezTo>
                    <a:pt x="21600" y="1473"/>
                    <a:pt x="20520" y="0"/>
                    <a:pt x="19440" y="0"/>
                  </a:cubicBezTo>
                  <a:cubicBezTo>
                    <a:pt x="18360" y="0"/>
                    <a:pt x="17280" y="1473"/>
                    <a:pt x="17280" y="2945"/>
                  </a:cubicBezTo>
                  <a:cubicBezTo>
                    <a:pt x="17280" y="3927"/>
                    <a:pt x="17640" y="4909"/>
                    <a:pt x="18360" y="5400"/>
                  </a:cubicBezTo>
                  <a:cubicBezTo>
                    <a:pt x="14400" y="15709"/>
                    <a:pt x="14400" y="15709"/>
                    <a:pt x="14400" y="15709"/>
                  </a:cubicBezTo>
                  <a:cubicBezTo>
                    <a:pt x="11880" y="5400"/>
                    <a:pt x="11880" y="5400"/>
                    <a:pt x="11880" y="5400"/>
                  </a:cubicBezTo>
                  <a:cubicBezTo>
                    <a:pt x="12600" y="4909"/>
                    <a:pt x="12960" y="3927"/>
                    <a:pt x="12960" y="2945"/>
                  </a:cubicBezTo>
                  <a:cubicBezTo>
                    <a:pt x="12960" y="1473"/>
                    <a:pt x="11880" y="0"/>
                    <a:pt x="10800" y="0"/>
                  </a:cubicBezTo>
                  <a:cubicBezTo>
                    <a:pt x="9720" y="0"/>
                    <a:pt x="8640" y="1473"/>
                    <a:pt x="8640" y="2945"/>
                  </a:cubicBezTo>
                  <a:cubicBezTo>
                    <a:pt x="8640" y="3927"/>
                    <a:pt x="9000" y="4909"/>
                    <a:pt x="9720" y="5400"/>
                  </a:cubicBezTo>
                  <a:cubicBezTo>
                    <a:pt x="7200" y="15709"/>
                    <a:pt x="7200" y="15709"/>
                    <a:pt x="7200" y="15709"/>
                  </a:cubicBezTo>
                  <a:cubicBezTo>
                    <a:pt x="3240" y="5400"/>
                    <a:pt x="3240" y="5400"/>
                    <a:pt x="3240" y="5400"/>
                  </a:cubicBezTo>
                  <a:cubicBezTo>
                    <a:pt x="3960" y="4909"/>
                    <a:pt x="4320" y="3927"/>
                    <a:pt x="4320" y="2945"/>
                  </a:cubicBezTo>
                  <a:cubicBezTo>
                    <a:pt x="4320" y="1473"/>
                    <a:pt x="3240" y="0"/>
                    <a:pt x="2160" y="0"/>
                  </a:cubicBezTo>
                  <a:cubicBezTo>
                    <a:pt x="1080" y="0"/>
                    <a:pt x="0" y="1473"/>
                    <a:pt x="0" y="2945"/>
                  </a:cubicBezTo>
                  <a:cubicBezTo>
                    <a:pt x="0" y="4418"/>
                    <a:pt x="720" y="5400"/>
                    <a:pt x="1440" y="5891"/>
                  </a:cubicBezTo>
                  <a:cubicBezTo>
                    <a:pt x="2880" y="21600"/>
                    <a:pt x="2880" y="21600"/>
                    <a:pt x="2880" y="21600"/>
                  </a:cubicBezTo>
                  <a:cubicBezTo>
                    <a:pt x="18720" y="21600"/>
                    <a:pt x="18720" y="21600"/>
                    <a:pt x="18720" y="21600"/>
                  </a:cubicBezTo>
                  <a:cubicBezTo>
                    <a:pt x="20160" y="5891"/>
                    <a:pt x="20160" y="5891"/>
                    <a:pt x="20160" y="5891"/>
                  </a:cubicBezTo>
                  <a:cubicBezTo>
                    <a:pt x="20880" y="5400"/>
                    <a:pt x="21600" y="4418"/>
                    <a:pt x="21600" y="294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717" name="Shape"/>
          <p:cNvSpPr/>
          <p:nvPr/>
        </p:nvSpPr>
        <p:spPr>
          <a:xfrm>
            <a:off x="5222838" y="1610646"/>
            <a:ext cx="91435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5400" y="0"/>
                  <a:pt x="5400" y="0"/>
                  <a:pt x="5400" y="0"/>
                </a:cubicBezTo>
                <a:cubicBezTo>
                  <a:pt x="2700" y="0"/>
                  <a:pt x="0" y="5400"/>
                  <a:pt x="0" y="108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18" name="Rectangle"/>
          <p:cNvSpPr/>
          <p:nvPr/>
        </p:nvSpPr>
        <p:spPr>
          <a:xfrm>
            <a:off x="5299038" y="1610646"/>
            <a:ext cx="113091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19" name="Shape"/>
          <p:cNvSpPr/>
          <p:nvPr/>
        </p:nvSpPr>
        <p:spPr>
          <a:xfrm>
            <a:off x="5387939" y="1610646"/>
            <a:ext cx="115496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8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1600" y="5400"/>
                  <a:pt x="19440" y="0"/>
                  <a:pt x="1728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0" name="Shape"/>
          <p:cNvSpPr/>
          <p:nvPr/>
        </p:nvSpPr>
        <p:spPr>
          <a:xfrm>
            <a:off x="5222839" y="1648203"/>
            <a:ext cx="273630" cy="203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9800"/>
                </a:moveTo>
                <a:cubicBezTo>
                  <a:pt x="0" y="20700"/>
                  <a:pt x="675" y="21600"/>
                  <a:pt x="1350" y="21600"/>
                </a:cubicBezTo>
                <a:cubicBezTo>
                  <a:pt x="20250" y="21600"/>
                  <a:pt x="20250" y="21600"/>
                  <a:pt x="20250" y="21600"/>
                </a:cubicBezTo>
                <a:cubicBezTo>
                  <a:pt x="20925" y="21600"/>
                  <a:pt x="21600" y="20700"/>
                  <a:pt x="21600" y="1980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0" y="0"/>
                  <a:pt x="0" y="0"/>
                  <a:pt x="0" y="0"/>
                </a:cubicBezTo>
                <a:lnTo>
                  <a:pt x="0" y="19800"/>
                </a:lnTo>
                <a:close/>
                <a:moveTo>
                  <a:pt x="10800" y="5400"/>
                </a:moveTo>
                <a:cubicBezTo>
                  <a:pt x="16200" y="3600"/>
                  <a:pt x="16200" y="3600"/>
                  <a:pt x="16200" y="3600"/>
                </a:cubicBezTo>
                <a:cubicBezTo>
                  <a:pt x="17550" y="3600"/>
                  <a:pt x="17550" y="3600"/>
                  <a:pt x="17550" y="3600"/>
                </a:cubicBezTo>
                <a:cubicBezTo>
                  <a:pt x="14850" y="18000"/>
                  <a:pt x="14850" y="18000"/>
                  <a:pt x="14850" y="18000"/>
                </a:cubicBezTo>
                <a:cubicBezTo>
                  <a:pt x="12150" y="18000"/>
                  <a:pt x="12150" y="18000"/>
                  <a:pt x="12150" y="18000"/>
                </a:cubicBezTo>
                <a:cubicBezTo>
                  <a:pt x="14175" y="8100"/>
                  <a:pt x="14175" y="8100"/>
                  <a:pt x="14175" y="8100"/>
                </a:cubicBezTo>
                <a:cubicBezTo>
                  <a:pt x="10800" y="9000"/>
                  <a:pt x="10800" y="9000"/>
                  <a:pt x="10800" y="9000"/>
                </a:cubicBezTo>
                <a:lnTo>
                  <a:pt x="10800" y="5400"/>
                </a:lnTo>
                <a:close/>
                <a:moveTo>
                  <a:pt x="2700" y="9000"/>
                </a:moveTo>
                <a:cubicBezTo>
                  <a:pt x="5400" y="9000"/>
                  <a:pt x="5400" y="9000"/>
                  <a:pt x="5400" y="9000"/>
                </a:cubicBezTo>
                <a:cubicBezTo>
                  <a:pt x="5400" y="5400"/>
                  <a:pt x="5400" y="5400"/>
                  <a:pt x="5400" y="5400"/>
                </a:cubicBezTo>
                <a:cubicBezTo>
                  <a:pt x="6750" y="5400"/>
                  <a:pt x="6750" y="5400"/>
                  <a:pt x="6750" y="5400"/>
                </a:cubicBezTo>
                <a:cubicBezTo>
                  <a:pt x="6750" y="9000"/>
                  <a:pt x="6750" y="9000"/>
                  <a:pt x="6750" y="9000"/>
                </a:cubicBezTo>
                <a:cubicBezTo>
                  <a:pt x="9450" y="9000"/>
                  <a:pt x="9450" y="9000"/>
                  <a:pt x="9450" y="9000"/>
                </a:cubicBezTo>
                <a:cubicBezTo>
                  <a:pt x="9450" y="10800"/>
                  <a:pt x="9450" y="10800"/>
                  <a:pt x="9450" y="10800"/>
                </a:cubicBezTo>
                <a:cubicBezTo>
                  <a:pt x="6750" y="10800"/>
                  <a:pt x="6750" y="10800"/>
                  <a:pt x="6750" y="10800"/>
                </a:cubicBezTo>
                <a:cubicBezTo>
                  <a:pt x="6750" y="14400"/>
                  <a:pt x="6750" y="14400"/>
                  <a:pt x="6750" y="14400"/>
                </a:cubicBezTo>
                <a:cubicBezTo>
                  <a:pt x="5400" y="14400"/>
                  <a:pt x="5400" y="14400"/>
                  <a:pt x="5400" y="14400"/>
                </a:cubicBezTo>
                <a:cubicBezTo>
                  <a:pt x="5400" y="10800"/>
                  <a:pt x="5400" y="10800"/>
                  <a:pt x="5400" y="10800"/>
                </a:cubicBezTo>
                <a:cubicBezTo>
                  <a:pt x="2700" y="10800"/>
                  <a:pt x="2700" y="10800"/>
                  <a:pt x="2700" y="10800"/>
                </a:cubicBezTo>
                <a:lnTo>
                  <a:pt x="2700" y="9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1" name="Shape"/>
          <p:cNvSpPr/>
          <p:nvPr/>
        </p:nvSpPr>
        <p:spPr>
          <a:xfrm>
            <a:off x="1376326" y="1579796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7" y="20250"/>
                  <a:pt x="1350" y="15863"/>
                  <a:pt x="1350" y="10800"/>
                </a:cubicBezTo>
                <a:cubicBezTo>
                  <a:pt x="1350" y="5738"/>
                  <a:pt x="5737" y="1350"/>
                  <a:pt x="10800" y="1350"/>
                </a:cubicBezTo>
                <a:cubicBezTo>
                  <a:pt x="15863" y="1350"/>
                  <a:pt x="20250" y="5738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2" name="Shape"/>
          <p:cNvSpPr/>
          <p:nvPr/>
        </p:nvSpPr>
        <p:spPr>
          <a:xfrm>
            <a:off x="1406489" y="1610955"/>
            <a:ext cx="205222" cy="1962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453" y="8521"/>
                </a:moveTo>
                <a:lnTo>
                  <a:pt x="10800" y="0"/>
                </a:lnTo>
                <a:lnTo>
                  <a:pt x="8147" y="8521"/>
                </a:lnTo>
                <a:lnTo>
                  <a:pt x="0" y="8521"/>
                </a:lnTo>
                <a:lnTo>
                  <a:pt x="6821" y="13673"/>
                </a:lnTo>
                <a:lnTo>
                  <a:pt x="4168" y="21600"/>
                </a:lnTo>
                <a:lnTo>
                  <a:pt x="10800" y="16448"/>
                </a:lnTo>
                <a:lnTo>
                  <a:pt x="17621" y="21600"/>
                </a:lnTo>
                <a:lnTo>
                  <a:pt x="14779" y="13673"/>
                </a:lnTo>
                <a:lnTo>
                  <a:pt x="21600" y="8521"/>
                </a:lnTo>
                <a:lnTo>
                  <a:pt x="13453" y="852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3" name="Shape"/>
          <p:cNvSpPr/>
          <p:nvPr/>
        </p:nvSpPr>
        <p:spPr>
          <a:xfrm>
            <a:off x="3788679" y="1583445"/>
            <a:ext cx="263562" cy="2348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3" h="20873" extrusionOk="0">
                <a:moveTo>
                  <a:pt x="15939" y="410"/>
                </a:moveTo>
                <a:cubicBezTo>
                  <a:pt x="15939" y="410"/>
                  <a:pt x="12455" y="2305"/>
                  <a:pt x="8623" y="789"/>
                </a:cubicBezTo>
                <a:cubicBezTo>
                  <a:pt x="4790" y="-727"/>
                  <a:pt x="3048" y="31"/>
                  <a:pt x="1307" y="2305"/>
                </a:cubicBezTo>
                <a:cubicBezTo>
                  <a:pt x="958" y="1926"/>
                  <a:pt x="610" y="1926"/>
                  <a:pt x="261" y="2305"/>
                </a:cubicBezTo>
                <a:cubicBezTo>
                  <a:pt x="-87" y="2305"/>
                  <a:pt x="-87" y="3062"/>
                  <a:pt x="261" y="3441"/>
                </a:cubicBezTo>
                <a:cubicBezTo>
                  <a:pt x="9668" y="20494"/>
                  <a:pt x="9668" y="20494"/>
                  <a:pt x="9668" y="20494"/>
                </a:cubicBezTo>
                <a:cubicBezTo>
                  <a:pt x="9668" y="20873"/>
                  <a:pt x="10016" y="20873"/>
                  <a:pt x="10365" y="20873"/>
                </a:cubicBezTo>
                <a:cubicBezTo>
                  <a:pt x="10713" y="20873"/>
                  <a:pt x="10713" y="20873"/>
                  <a:pt x="11061" y="20873"/>
                </a:cubicBezTo>
                <a:cubicBezTo>
                  <a:pt x="11410" y="20494"/>
                  <a:pt x="11410" y="19736"/>
                  <a:pt x="11061" y="19357"/>
                </a:cubicBezTo>
                <a:cubicBezTo>
                  <a:pt x="6881" y="11778"/>
                  <a:pt x="6881" y="11778"/>
                  <a:pt x="6881" y="11778"/>
                </a:cubicBezTo>
                <a:cubicBezTo>
                  <a:pt x="8623" y="9505"/>
                  <a:pt x="10365" y="9126"/>
                  <a:pt x="14197" y="10641"/>
                </a:cubicBezTo>
                <a:cubicBezTo>
                  <a:pt x="18029" y="11778"/>
                  <a:pt x="21513" y="9884"/>
                  <a:pt x="21513" y="9884"/>
                </a:cubicBezTo>
                <a:lnTo>
                  <a:pt x="15939" y="41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4" name="Shape"/>
          <p:cNvSpPr/>
          <p:nvPr/>
        </p:nvSpPr>
        <p:spPr>
          <a:xfrm>
            <a:off x="2818903" y="1579796"/>
            <a:ext cx="187252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7283" h="21600" extrusionOk="0">
                <a:moveTo>
                  <a:pt x="17283" y="8100"/>
                </a:moveTo>
                <a:cubicBezTo>
                  <a:pt x="17283" y="8100"/>
                  <a:pt x="16105" y="8100"/>
                  <a:pt x="13356" y="9450"/>
                </a:cubicBezTo>
                <a:cubicBezTo>
                  <a:pt x="13356" y="9113"/>
                  <a:pt x="13356" y="9113"/>
                  <a:pt x="13356" y="9113"/>
                </a:cubicBezTo>
                <a:cubicBezTo>
                  <a:pt x="13356" y="7425"/>
                  <a:pt x="13749" y="5400"/>
                  <a:pt x="14142" y="4050"/>
                </a:cubicBezTo>
                <a:cubicBezTo>
                  <a:pt x="13749" y="4050"/>
                  <a:pt x="12571" y="5063"/>
                  <a:pt x="11000" y="6075"/>
                </a:cubicBezTo>
                <a:cubicBezTo>
                  <a:pt x="10214" y="4388"/>
                  <a:pt x="10214" y="1688"/>
                  <a:pt x="11000" y="0"/>
                </a:cubicBezTo>
                <a:cubicBezTo>
                  <a:pt x="3931" y="4388"/>
                  <a:pt x="3" y="10463"/>
                  <a:pt x="3" y="14175"/>
                </a:cubicBezTo>
                <a:cubicBezTo>
                  <a:pt x="3" y="17213"/>
                  <a:pt x="-389" y="21600"/>
                  <a:pt x="7858" y="21600"/>
                </a:cubicBezTo>
                <a:cubicBezTo>
                  <a:pt x="20818" y="21600"/>
                  <a:pt x="14142" y="13500"/>
                  <a:pt x="17283" y="8100"/>
                </a:cubicBezTo>
                <a:close/>
                <a:moveTo>
                  <a:pt x="8643" y="19575"/>
                </a:moveTo>
                <a:cubicBezTo>
                  <a:pt x="-782" y="19575"/>
                  <a:pt x="5502" y="11813"/>
                  <a:pt x="4323" y="13500"/>
                </a:cubicBezTo>
                <a:cubicBezTo>
                  <a:pt x="4323" y="13500"/>
                  <a:pt x="3538" y="15525"/>
                  <a:pt x="7073" y="16875"/>
                </a:cubicBezTo>
                <a:cubicBezTo>
                  <a:pt x="5109" y="15188"/>
                  <a:pt x="8251" y="13163"/>
                  <a:pt x="9429" y="12150"/>
                </a:cubicBezTo>
                <a:cubicBezTo>
                  <a:pt x="9429" y="14513"/>
                  <a:pt x="10607" y="16875"/>
                  <a:pt x="10607" y="16875"/>
                </a:cubicBezTo>
                <a:cubicBezTo>
                  <a:pt x="10607" y="16875"/>
                  <a:pt x="12571" y="15863"/>
                  <a:pt x="13749" y="12488"/>
                </a:cubicBezTo>
                <a:cubicBezTo>
                  <a:pt x="14927" y="16875"/>
                  <a:pt x="14142" y="19238"/>
                  <a:pt x="8643" y="195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5" name="Shape"/>
          <p:cNvSpPr/>
          <p:nvPr/>
        </p:nvSpPr>
        <p:spPr>
          <a:xfrm>
            <a:off x="4741827" y="1601398"/>
            <a:ext cx="273630" cy="2502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516" y="0"/>
                </a:moveTo>
                <a:lnTo>
                  <a:pt x="13500" y="8391"/>
                </a:lnTo>
                <a:lnTo>
                  <a:pt x="21600" y="8391"/>
                </a:lnTo>
                <a:lnTo>
                  <a:pt x="14495" y="13519"/>
                </a:lnTo>
                <a:lnTo>
                  <a:pt x="17479" y="21600"/>
                </a:lnTo>
                <a:lnTo>
                  <a:pt x="10516" y="16938"/>
                </a:lnTo>
                <a:lnTo>
                  <a:pt x="4121" y="21600"/>
                </a:lnTo>
                <a:lnTo>
                  <a:pt x="6395" y="13519"/>
                </a:lnTo>
                <a:lnTo>
                  <a:pt x="0" y="8391"/>
                </a:lnTo>
                <a:lnTo>
                  <a:pt x="8100" y="8391"/>
                </a:lnTo>
                <a:lnTo>
                  <a:pt x="10516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6" name="Shape"/>
          <p:cNvSpPr/>
          <p:nvPr/>
        </p:nvSpPr>
        <p:spPr>
          <a:xfrm>
            <a:off x="1857338" y="1582078"/>
            <a:ext cx="208653" cy="2473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7" h="20187" extrusionOk="0">
                <a:moveTo>
                  <a:pt x="0" y="11826"/>
                </a:moveTo>
                <a:cubicBezTo>
                  <a:pt x="0" y="10781"/>
                  <a:pt x="864" y="10432"/>
                  <a:pt x="2160" y="10432"/>
                </a:cubicBezTo>
                <a:cubicBezTo>
                  <a:pt x="4752" y="10432"/>
                  <a:pt x="4752" y="10432"/>
                  <a:pt x="4752" y="10432"/>
                </a:cubicBezTo>
                <a:cubicBezTo>
                  <a:pt x="4752" y="10432"/>
                  <a:pt x="4752" y="10432"/>
                  <a:pt x="4752" y="10432"/>
                </a:cubicBezTo>
                <a:cubicBezTo>
                  <a:pt x="2592" y="10432"/>
                  <a:pt x="2592" y="10432"/>
                  <a:pt x="2592" y="10432"/>
                </a:cubicBezTo>
                <a:cubicBezTo>
                  <a:pt x="1728" y="10084"/>
                  <a:pt x="1296" y="9387"/>
                  <a:pt x="1296" y="8690"/>
                </a:cubicBezTo>
                <a:cubicBezTo>
                  <a:pt x="1296" y="7993"/>
                  <a:pt x="2160" y="7297"/>
                  <a:pt x="3024" y="7297"/>
                </a:cubicBezTo>
                <a:cubicBezTo>
                  <a:pt x="10368" y="7993"/>
                  <a:pt x="10368" y="7993"/>
                  <a:pt x="10368" y="7993"/>
                </a:cubicBezTo>
                <a:cubicBezTo>
                  <a:pt x="11232" y="7993"/>
                  <a:pt x="11232" y="7993"/>
                  <a:pt x="11232" y="7993"/>
                </a:cubicBezTo>
                <a:cubicBezTo>
                  <a:pt x="11232" y="7993"/>
                  <a:pt x="9936" y="7297"/>
                  <a:pt x="11232" y="3116"/>
                </a:cubicBezTo>
                <a:cubicBezTo>
                  <a:pt x="12096" y="-1413"/>
                  <a:pt x="15120" y="329"/>
                  <a:pt x="15120" y="329"/>
                </a:cubicBezTo>
                <a:cubicBezTo>
                  <a:pt x="15120" y="329"/>
                  <a:pt x="15120" y="4161"/>
                  <a:pt x="15552" y="4510"/>
                </a:cubicBezTo>
                <a:cubicBezTo>
                  <a:pt x="15552" y="5206"/>
                  <a:pt x="19008" y="10781"/>
                  <a:pt x="19008" y="10781"/>
                </a:cubicBezTo>
                <a:cubicBezTo>
                  <a:pt x="19008" y="11129"/>
                  <a:pt x="21600" y="11129"/>
                  <a:pt x="21168" y="11477"/>
                </a:cubicBezTo>
                <a:cubicBezTo>
                  <a:pt x="21168" y="14264"/>
                  <a:pt x="21168" y="16355"/>
                  <a:pt x="21168" y="19142"/>
                </a:cubicBezTo>
                <a:cubicBezTo>
                  <a:pt x="19008" y="18445"/>
                  <a:pt x="17712" y="20187"/>
                  <a:pt x="12528" y="20187"/>
                </a:cubicBezTo>
                <a:cubicBezTo>
                  <a:pt x="10800" y="20187"/>
                  <a:pt x="9072" y="19839"/>
                  <a:pt x="7344" y="19490"/>
                </a:cubicBezTo>
                <a:cubicBezTo>
                  <a:pt x="2592" y="19142"/>
                  <a:pt x="2592" y="19142"/>
                  <a:pt x="2592" y="19142"/>
                </a:cubicBezTo>
                <a:cubicBezTo>
                  <a:pt x="1728" y="19142"/>
                  <a:pt x="1296" y="18445"/>
                  <a:pt x="1296" y="17748"/>
                </a:cubicBezTo>
                <a:cubicBezTo>
                  <a:pt x="1296" y="17052"/>
                  <a:pt x="1728" y="16355"/>
                  <a:pt x="2592" y="16355"/>
                </a:cubicBezTo>
                <a:cubicBezTo>
                  <a:pt x="1728" y="16355"/>
                  <a:pt x="1728" y="16355"/>
                  <a:pt x="1728" y="16355"/>
                </a:cubicBezTo>
                <a:cubicBezTo>
                  <a:pt x="864" y="16355"/>
                  <a:pt x="432" y="15310"/>
                  <a:pt x="432" y="14613"/>
                </a:cubicBezTo>
                <a:cubicBezTo>
                  <a:pt x="432" y="13916"/>
                  <a:pt x="1296" y="13568"/>
                  <a:pt x="1728" y="13219"/>
                </a:cubicBezTo>
                <a:cubicBezTo>
                  <a:pt x="1728" y="13219"/>
                  <a:pt x="1728" y="13219"/>
                  <a:pt x="1728" y="13219"/>
                </a:cubicBezTo>
                <a:cubicBezTo>
                  <a:pt x="864" y="13219"/>
                  <a:pt x="0" y="12522"/>
                  <a:pt x="0" y="1182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7" name="Shape"/>
          <p:cNvSpPr/>
          <p:nvPr/>
        </p:nvSpPr>
        <p:spPr>
          <a:xfrm>
            <a:off x="2338352" y="1592286"/>
            <a:ext cx="230425" cy="2601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52" extrusionOk="0">
                <a:moveTo>
                  <a:pt x="21600" y="9257"/>
                </a:moveTo>
                <a:cubicBezTo>
                  <a:pt x="21200" y="8571"/>
                  <a:pt x="20400" y="8229"/>
                  <a:pt x="19600" y="8229"/>
                </a:cubicBezTo>
                <a:cubicBezTo>
                  <a:pt x="17600" y="8571"/>
                  <a:pt x="17600" y="8571"/>
                  <a:pt x="17600" y="8571"/>
                </a:cubicBezTo>
                <a:cubicBezTo>
                  <a:pt x="17600" y="8571"/>
                  <a:pt x="17600" y="8571"/>
                  <a:pt x="17600" y="8571"/>
                </a:cubicBezTo>
                <a:cubicBezTo>
                  <a:pt x="20000" y="8229"/>
                  <a:pt x="20000" y="8229"/>
                  <a:pt x="20000" y="8229"/>
                </a:cubicBezTo>
                <a:cubicBezTo>
                  <a:pt x="21200" y="7886"/>
                  <a:pt x="21600" y="7200"/>
                  <a:pt x="21600" y="6514"/>
                </a:cubicBezTo>
                <a:cubicBezTo>
                  <a:pt x="21200" y="5486"/>
                  <a:pt x="20400" y="5143"/>
                  <a:pt x="19600" y="5143"/>
                </a:cubicBezTo>
                <a:cubicBezTo>
                  <a:pt x="19200" y="5143"/>
                  <a:pt x="19200" y="5143"/>
                  <a:pt x="19200" y="5143"/>
                </a:cubicBezTo>
                <a:cubicBezTo>
                  <a:pt x="20000" y="5143"/>
                  <a:pt x="20000" y="4457"/>
                  <a:pt x="20000" y="3771"/>
                </a:cubicBezTo>
                <a:cubicBezTo>
                  <a:pt x="19600" y="2743"/>
                  <a:pt x="18800" y="2400"/>
                  <a:pt x="18000" y="2400"/>
                </a:cubicBezTo>
                <a:cubicBezTo>
                  <a:pt x="17600" y="2743"/>
                  <a:pt x="17600" y="2743"/>
                  <a:pt x="17600" y="2743"/>
                </a:cubicBezTo>
                <a:cubicBezTo>
                  <a:pt x="18000" y="2400"/>
                  <a:pt x="18400" y="1714"/>
                  <a:pt x="18000" y="1029"/>
                </a:cubicBezTo>
                <a:cubicBezTo>
                  <a:pt x="18000" y="343"/>
                  <a:pt x="17200" y="0"/>
                  <a:pt x="16400" y="0"/>
                </a:cubicBezTo>
                <a:cubicBezTo>
                  <a:pt x="12400" y="686"/>
                  <a:pt x="12400" y="686"/>
                  <a:pt x="12400" y="686"/>
                </a:cubicBezTo>
                <a:cubicBezTo>
                  <a:pt x="10800" y="1029"/>
                  <a:pt x="8800" y="1371"/>
                  <a:pt x="7200" y="1714"/>
                </a:cubicBezTo>
                <a:cubicBezTo>
                  <a:pt x="2800" y="3086"/>
                  <a:pt x="2400" y="4800"/>
                  <a:pt x="0" y="4800"/>
                </a:cubicBezTo>
                <a:cubicBezTo>
                  <a:pt x="0" y="8229"/>
                  <a:pt x="0" y="9257"/>
                  <a:pt x="400" y="12000"/>
                </a:cubicBezTo>
                <a:cubicBezTo>
                  <a:pt x="400" y="12343"/>
                  <a:pt x="4800" y="12000"/>
                  <a:pt x="5200" y="12000"/>
                </a:cubicBezTo>
                <a:cubicBezTo>
                  <a:pt x="5200" y="12000"/>
                  <a:pt x="10400" y="16457"/>
                  <a:pt x="10800" y="16800"/>
                </a:cubicBezTo>
                <a:cubicBezTo>
                  <a:pt x="10800" y="17486"/>
                  <a:pt x="12400" y="20914"/>
                  <a:pt x="12400" y="20914"/>
                </a:cubicBezTo>
                <a:cubicBezTo>
                  <a:pt x="12400" y="20914"/>
                  <a:pt x="15600" y="21600"/>
                  <a:pt x="15200" y="17143"/>
                </a:cubicBezTo>
                <a:cubicBezTo>
                  <a:pt x="14400" y="12686"/>
                  <a:pt x="12800" y="12686"/>
                  <a:pt x="12800" y="12686"/>
                </a:cubicBezTo>
                <a:cubicBezTo>
                  <a:pt x="14000" y="12343"/>
                  <a:pt x="14000" y="12343"/>
                  <a:pt x="14000" y="12343"/>
                </a:cubicBezTo>
                <a:cubicBezTo>
                  <a:pt x="20400" y="11314"/>
                  <a:pt x="20400" y="11314"/>
                  <a:pt x="20400" y="11314"/>
                </a:cubicBezTo>
                <a:cubicBezTo>
                  <a:pt x="21200" y="10971"/>
                  <a:pt x="21600" y="10286"/>
                  <a:pt x="21600" y="92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8" name="Shape"/>
          <p:cNvSpPr/>
          <p:nvPr/>
        </p:nvSpPr>
        <p:spPr>
          <a:xfrm>
            <a:off x="3300376" y="1584688"/>
            <a:ext cx="243027" cy="230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74" y="0"/>
                </a:moveTo>
                <a:cubicBezTo>
                  <a:pt x="16295" y="0"/>
                  <a:pt x="15916" y="0"/>
                  <a:pt x="15537" y="0"/>
                </a:cubicBezTo>
                <a:cubicBezTo>
                  <a:pt x="13263" y="0"/>
                  <a:pt x="12126" y="1200"/>
                  <a:pt x="10611" y="2800"/>
                </a:cubicBezTo>
                <a:cubicBezTo>
                  <a:pt x="9474" y="1200"/>
                  <a:pt x="8337" y="0"/>
                  <a:pt x="5684" y="0"/>
                </a:cubicBezTo>
                <a:cubicBezTo>
                  <a:pt x="5305" y="0"/>
                  <a:pt x="5305" y="0"/>
                  <a:pt x="4926" y="0"/>
                </a:cubicBezTo>
                <a:cubicBezTo>
                  <a:pt x="2653" y="400"/>
                  <a:pt x="379" y="2400"/>
                  <a:pt x="0" y="6000"/>
                </a:cubicBezTo>
                <a:cubicBezTo>
                  <a:pt x="0" y="7600"/>
                  <a:pt x="0" y="7600"/>
                  <a:pt x="0" y="7600"/>
                </a:cubicBezTo>
                <a:cubicBezTo>
                  <a:pt x="379" y="11200"/>
                  <a:pt x="3032" y="15600"/>
                  <a:pt x="10611" y="21600"/>
                </a:cubicBezTo>
                <a:cubicBezTo>
                  <a:pt x="18568" y="15600"/>
                  <a:pt x="21221" y="11200"/>
                  <a:pt x="21600" y="7600"/>
                </a:cubicBezTo>
                <a:cubicBezTo>
                  <a:pt x="21600" y="6000"/>
                  <a:pt x="21600" y="6000"/>
                  <a:pt x="21600" y="6000"/>
                </a:cubicBezTo>
                <a:cubicBezTo>
                  <a:pt x="21221" y="2400"/>
                  <a:pt x="18568" y="400"/>
                  <a:pt x="16674" y="0"/>
                </a:cubicBezTo>
                <a:close/>
                <a:moveTo>
                  <a:pt x="18947" y="7200"/>
                </a:moveTo>
                <a:cubicBezTo>
                  <a:pt x="18947" y="10800"/>
                  <a:pt x="15916" y="14400"/>
                  <a:pt x="10611" y="18400"/>
                </a:cubicBezTo>
                <a:cubicBezTo>
                  <a:pt x="5305" y="14400"/>
                  <a:pt x="2653" y="10800"/>
                  <a:pt x="2274" y="7200"/>
                </a:cubicBezTo>
                <a:cubicBezTo>
                  <a:pt x="2274" y="6400"/>
                  <a:pt x="2274" y="6400"/>
                  <a:pt x="2274" y="6400"/>
                </a:cubicBezTo>
                <a:cubicBezTo>
                  <a:pt x="2653" y="3600"/>
                  <a:pt x="4168" y="2800"/>
                  <a:pt x="4926" y="2400"/>
                </a:cubicBezTo>
                <a:cubicBezTo>
                  <a:pt x="5305" y="2400"/>
                  <a:pt x="5684" y="2400"/>
                  <a:pt x="5684" y="2400"/>
                </a:cubicBezTo>
                <a:cubicBezTo>
                  <a:pt x="7200" y="2400"/>
                  <a:pt x="7958" y="2800"/>
                  <a:pt x="9095" y="4400"/>
                </a:cubicBezTo>
                <a:cubicBezTo>
                  <a:pt x="10611" y="6800"/>
                  <a:pt x="10611" y="6800"/>
                  <a:pt x="10611" y="6800"/>
                </a:cubicBezTo>
                <a:cubicBezTo>
                  <a:pt x="12505" y="4400"/>
                  <a:pt x="12505" y="4400"/>
                  <a:pt x="12505" y="4400"/>
                </a:cubicBezTo>
                <a:cubicBezTo>
                  <a:pt x="13642" y="2800"/>
                  <a:pt x="14400" y="2400"/>
                  <a:pt x="15537" y="2400"/>
                </a:cubicBezTo>
                <a:cubicBezTo>
                  <a:pt x="15916" y="2400"/>
                  <a:pt x="16295" y="2400"/>
                  <a:pt x="16295" y="2400"/>
                </a:cubicBezTo>
                <a:cubicBezTo>
                  <a:pt x="17432" y="2800"/>
                  <a:pt x="18947" y="3600"/>
                  <a:pt x="18947" y="6400"/>
                </a:cubicBezTo>
                <a:lnTo>
                  <a:pt x="18947" y="72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29" name="Shape"/>
          <p:cNvSpPr/>
          <p:nvPr/>
        </p:nvSpPr>
        <p:spPr>
          <a:xfrm>
            <a:off x="2838413" y="2072594"/>
            <a:ext cx="250228" cy="169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9562" extrusionOk="0">
                <a:moveTo>
                  <a:pt x="3661" y="15144"/>
                </a:moveTo>
                <a:cubicBezTo>
                  <a:pt x="0" y="19071"/>
                  <a:pt x="0" y="19071"/>
                  <a:pt x="0" y="19071"/>
                </a:cubicBezTo>
                <a:cubicBezTo>
                  <a:pt x="1464" y="19562"/>
                  <a:pt x="1464" y="19562"/>
                  <a:pt x="1464" y="19562"/>
                </a:cubicBezTo>
                <a:cubicBezTo>
                  <a:pt x="4759" y="16126"/>
                  <a:pt x="4759" y="16126"/>
                  <a:pt x="4759" y="16126"/>
                </a:cubicBezTo>
                <a:cubicBezTo>
                  <a:pt x="11349" y="15635"/>
                  <a:pt x="15376" y="12198"/>
                  <a:pt x="15376" y="12198"/>
                </a:cubicBezTo>
                <a:cubicBezTo>
                  <a:pt x="13180" y="9744"/>
                  <a:pt x="13180" y="9744"/>
                  <a:pt x="13180" y="9744"/>
                </a:cubicBezTo>
                <a:cubicBezTo>
                  <a:pt x="13180" y="9744"/>
                  <a:pt x="17207" y="9253"/>
                  <a:pt x="18305" y="9744"/>
                </a:cubicBezTo>
                <a:cubicBezTo>
                  <a:pt x="19403" y="9253"/>
                  <a:pt x="21234" y="6798"/>
                  <a:pt x="21600" y="417"/>
                </a:cubicBezTo>
                <a:cubicBezTo>
                  <a:pt x="9519" y="-2038"/>
                  <a:pt x="6590" y="6798"/>
                  <a:pt x="3661" y="15144"/>
                </a:cubicBezTo>
                <a:close/>
                <a:moveTo>
                  <a:pt x="5492" y="14162"/>
                </a:moveTo>
                <a:cubicBezTo>
                  <a:pt x="5492" y="14162"/>
                  <a:pt x="5492" y="14162"/>
                  <a:pt x="5492" y="14162"/>
                </a:cubicBezTo>
                <a:cubicBezTo>
                  <a:pt x="6590" y="12689"/>
                  <a:pt x="13180" y="3362"/>
                  <a:pt x="20136" y="1398"/>
                </a:cubicBezTo>
                <a:cubicBezTo>
                  <a:pt x="16108" y="3362"/>
                  <a:pt x="7322" y="12198"/>
                  <a:pt x="5492" y="1416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0" name="Shape"/>
          <p:cNvSpPr/>
          <p:nvPr/>
        </p:nvSpPr>
        <p:spPr>
          <a:xfrm>
            <a:off x="2819363" y="2248028"/>
            <a:ext cx="118814" cy="84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4320"/>
                </a:moveTo>
                <a:cubicBezTo>
                  <a:pt x="15429" y="4320"/>
                  <a:pt x="15429" y="4320"/>
                  <a:pt x="15429" y="4320"/>
                </a:cubicBezTo>
                <a:cubicBezTo>
                  <a:pt x="15429" y="2160"/>
                  <a:pt x="13886" y="0"/>
                  <a:pt x="12343" y="0"/>
                </a:cubicBezTo>
                <a:cubicBezTo>
                  <a:pt x="9257" y="0"/>
                  <a:pt x="9257" y="0"/>
                  <a:pt x="9257" y="0"/>
                </a:cubicBezTo>
                <a:cubicBezTo>
                  <a:pt x="7714" y="0"/>
                  <a:pt x="6171" y="2160"/>
                  <a:pt x="6171" y="4320"/>
                </a:cubicBezTo>
                <a:cubicBezTo>
                  <a:pt x="3086" y="4320"/>
                  <a:pt x="3086" y="4320"/>
                  <a:pt x="3086" y="4320"/>
                </a:cubicBezTo>
                <a:cubicBezTo>
                  <a:pt x="1543" y="4320"/>
                  <a:pt x="0" y="6480"/>
                  <a:pt x="0" y="8640"/>
                </a:cubicBezTo>
                <a:cubicBezTo>
                  <a:pt x="0" y="17280"/>
                  <a:pt x="0" y="17280"/>
                  <a:pt x="0" y="17280"/>
                </a:cubicBezTo>
                <a:cubicBezTo>
                  <a:pt x="0" y="19440"/>
                  <a:pt x="1543" y="21600"/>
                  <a:pt x="3086" y="21600"/>
                </a:cubicBezTo>
                <a:cubicBezTo>
                  <a:pt x="18514" y="21600"/>
                  <a:pt x="18514" y="21600"/>
                  <a:pt x="18514" y="21600"/>
                </a:cubicBezTo>
                <a:cubicBezTo>
                  <a:pt x="20057" y="21600"/>
                  <a:pt x="21600" y="19440"/>
                  <a:pt x="21600" y="17280"/>
                </a:cubicBezTo>
                <a:cubicBezTo>
                  <a:pt x="21600" y="8640"/>
                  <a:pt x="21600" y="8640"/>
                  <a:pt x="21600" y="8640"/>
                </a:cubicBezTo>
                <a:cubicBezTo>
                  <a:pt x="21600" y="6480"/>
                  <a:pt x="20057" y="4320"/>
                  <a:pt x="18514" y="43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1" name="Shape"/>
          <p:cNvSpPr/>
          <p:nvPr/>
        </p:nvSpPr>
        <p:spPr>
          <a:xfrm>
            <a:off x="3781388" y="2095013"/>
            <a:ext cx="271830" cy="237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582"/>
                </a:moveTo>
                <a:lnTo>
                  <a:pt x="21600" y="0"/>
                </a:lnTo>
                <a:lnTo>
                  <a:pt x="17595" y="0"/>
                </a:lnTo>
                <a:lnTo>
                  <a:pt x="17595" y="1473"/>
                </a:lnTo>
                <a:lnTo>
                  <a:pt x="4005" y="1473"/>
                </a:lnTo>
                <a:lnTo>
                  <a:pt x="4005" y="0"/>
                </a:lnTo>
                <a:lnTo>
                  <a:pt x="0" y="0"/>
                </a:lnTo>
                <a:lnTo>
                  <a:pt x="0" y="4582"/>
                </a:lnTo>
                <a:lnTo>
                  <a:pt x="1287" y="4582"/>
                </a:lnTo>
                <a:lnTo>
                  <a:pt x="1287" y="17018"/>
                </a:lnTo>
                <a:lnTo>
                  <a:pt x="0" y="17018"/>
                </a:lnTo>
                <a:lnTo>
                  <a:pt x="0" y="21600"/>
                </a:lnTo>
                <a:lnTo>
                  <a:pt x="4005" y="21600"/>
                </a:lnTo>
                <a:lnTo>
                  <a:pt x="4005" y="20127"/>
                </a:lnTo>
                <a:lnTo>
                  <a:pt x="17595" y="20127"/>
                </a:lnTo>
                <a:lnTo>
                  <a:pt x="17595" y="21600"/>
                </a:lnTo>
                <a:lnTo>
                  <a:pt x="21600" y="21600"/>
                </a:lnTo>
                <a:lnTo>
                  <a:pt x="21600" y="17018"/>
                </a:lnTo>
                <a:lnTo>
                  <a:pt x="20313" y="17018"/>
                </a:lnTo>
                <a:lnTo>
                  <a:pt x="20313" y="4582"/>
                </a:lnTo>
                <a:lnTo>
                  <a:pt x="21600" y="4582"/>
                </a:lnTo>
                <a:close/>
                <a:moveTo>
                  <a:pt x="18882" y="1473"/>
                </a:moveTo>
                <a:lnTo>
                  <a:pt x="20313" y="1473"/>
                </a:lnTo>
                <a:lnTo>
                  <a:pt x="20313" y="3109"/>
                </a:lnTo>
                <a:lnTo>
                  <a:pt x="18882" y="3109"/>
                </a:lnTo>
                <a:lnTo>
                  <a:pt x="18882" y="1473"/>
                </a:lnTo>
                <a:close/>
                <a:moveTo>
                  <a:pt x="1287" y="1473"/>
                </a:moveTo>
                <a:lnTo>
                  <a:pt x="2718" y="1473"/>
                </a:lnTo>
                <a:lnTo>
                  <a:pt x="2718" y="3109"/>
                </a:lnTo>
                <a:lnTo>
                  <a:pt x="1287" y="3109"/>
                </a:lnTo>
                <a:lnTo>
                  <a:pt x="1287" y="1473"/>
                </a:lnTo>
                <a:close/>
                <a:moveTo>
                  <a:pt x="1287" y="20127"/>
                </a:moveTo>
                <a:lnTo>
                  <a:pt x="1287" y="18491"/>
                </a:lnTo>
                <a:lnTo>
                  <a:pt x="2718" y="18491"/>
                </a:lnTo>
                <a:lnTo>
                  <a:pt x="2718" y="20127"/>
                </a:lnTo>
                <a:lnTo>
                  <a:pt x="1287" y="20127"/>
                </a:lnTo>
                <a:close/>
                <a:moveTo>
                  <a:pt x="20313" y="20127"/>
                </a:moveTo>
                <a:lnTo>
                  <a:pt x="18882" y="20127"/>
                </a:lnTo>
                <a:lnTo>
                  <a:pt x="18882" y="18491"/>
                </a:lnTo>
                <a:lnTo>
                  <a:pt x="20313" y="18491"/>
                </a:lnTo>
                <a:lnTo>
                  <a:pt x="20313" y="20127"/>
                </a:lnTo>
                <a:close/>
                <a:moveTo>
                  <a:pt x="18882" y="17018"/>
                </a:moveTo>
                <a:lnTo>
                  <a:pt x="17595" y="17018"/>
                </a:lnTo>
                <a:lnTo>
                  <a:pt x="17595" y="18491"/>
                </a:lnTo>
                <a:lnTo>
                  <a:pt x="4005" y="18491"/>
                </a:lnTo>
                <a:lnTo>
                  <a:pt x="4005" y="17018"/>
                </a:lnTo>
                <a:lnTo>
                  <a:pt x="2718" y="17018"/>
                </a:lnTo>
                <a:lnTo>
                  <a:pt x="2718" y="4582"/>
                </a:lnTo>
                <a:lnTo>
                  <a:pt x="4005" y="4582"/>
                </a:lnTo>
                <a:lnTo>
                  <a:pt x="4005" y="3109"/>
                </a:lnTo>
                <a:lnTo>
                  <a:pt x="17595" y="3109"/>
                </a:lnTo>
                <a:lnTo>
                  <a:pt x="17595" y="4582"/>
                </a:lnTo>
                <a:lnTo>
                  <a:pt x="18882" y="4582"/>
                </a:lnTo>
                <a:lnTo>
                  <a:pt x="18882" y="1701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2" name="Rectangle"/>
          <p:cNvSpPr/>
          <p:nvPr/>
        </p:nvSpPr>
        <p:spPr>
          <a:xfrm>
            <a:off x="4321138" y="2107532"/>
            <a:ext cx="347445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3" name="Rectangle"/>
          <p:cNvSpPr/>
          <p:nvPr/>
        </p:nvSpPr>
        <p:spPr>
          <a:xfrm>
            <a:off x="4321138" y="2272632"/>
            <a:ext cx="347445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4" name="Rectangle"/>
          <p:cNvSpPr/>
          <p:nvPr/>
        </p:nvSpPr>
        <p:spPr>
          <a:xfrm>
            <a:off x="4276688" y="1982787"/>
            <a:ext cx="45719" cy="289528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5" name="Rectangle"/>
          <p:cNvSpPr/>
          <p:nvPr/>
        </p:nvSpPr>
        <p:spPr>
          <a:xfrm>
            <a:off x="4471952" y="1982787"/>
            <a:ext cx="45719" cy="289528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6" name="Circle"/>
          <p:cNvSpPr/>
          <p:nvPr/>
        </p:nvSpPr>
        <p:spPr>
          <a:xfrm>
            <a:off x="4262402" y="2117133"/>
            <a:ext cx="50406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7" name="Circle"/>
          <p:cNvSpPr/>
          <p:nvPr/>
        </p:nvSpPr>
        <p:spPr>
          <a:xfrm>
            <a:off x="4457663" y="2117133"/>
            <a:ext cx="50406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8" name="Circle"/>
          <p:cNvSpPr/>
          <p:nvPr/>
        </p:nvSpPr>
        <p:spPr>
          <a:xfrm>
            <a:off x="4457663" y="2282233"/>
            <a:ext cx="50406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9" name="Circle"/>
          <p:cNvSpPr/>
          <p:nvPr/>
        </p:nvSpPr>
        <p:spPr>
          <a:xfrm>
            <a:off x="4262402" y="2282233"/>
            <a:ext cx="50406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40" name="Shape"/>
          <p:cNvSpPr/>
          <p:nvPr/>
        </p:nvSpPr>
        <p:spPr>
          <a:xfrm>
            <a:off x="5222839" y="2062723"/>
            <a:ext cx="239427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429" y="7149"/>
                </a:moveTo>
                <a:lnTo>
                  <a:pt x="15429" y="0"/>
                </a:lnTo>
                <a:lnTo>
                  <a:pt x="0" y="0"/>
                </a:lnTo>
                <a:lnTo>
                  <a:pt x="0" y="14299"/>
                </a:lnTo>
                <a:lnTo>
                  <a:pt x="6171" y="14299"/>
                </a:lnTo>
                <a:lnTo>
                  <a:pt x="6171" y="21600"/>
                </a:lnTo>
                <a:lnTo>
                  <a:pt x="21600" y="21600"/>
                </a:lnTo>
                <a:lnTo>
                  <a:pt x="21600" y="7149"/>
                </a:lnTo>
                <a:lnTo>
                  <a:pt x="15429" y="7149"/>
                </a:lnTo>
                <a:close/>
                <a:moveTo>
                  <a:pt x="19976" y="20079"/>
                </a:moveTo>
                <a:lnTo>
                  <a:pt x="7795" y="20079"/>
                </a:lnTo>
                <a:lnTo>
                  <a:pt x="7795" y="14299"/>
                </a:lnTo>
                <a:lnTo>
                  <a:pt x="15429" y="14299"/>
                </a:lnTo>
                <a:lnTo>
                  <a:pt x="15429" y="8518"/>
                </a:lnTo>
                <a:lnTo>
                  <a:pt x="19976" y="8518"/>
                </a:lnTo>
                <a:lnTo>
                  <a:pt x="19976" y="2007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41" name="Shape"/>
          <p:cNvSpPr/>
          <p:nvPr/>
        </p:nvSpPr>
        <p:spPr>
          <a:xfrm>
            <a:off x="4741827" y="2064851"/>
            <a:ext cx="239427" cy="237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429" y="6218"/>
                </a:moveTo>
                <a:lnTo>
                  <a:pt x="15429" y="0"/>
                </a:lnTo>
                <a:lnTo>
                  <a:pt x="0" y="0"/>
                </a:lnTo>
                <a:lnTo>
                  <a:pt x="0" y="15382"/>
                </a:lnTo>
                <a:lnTo>
                  <a:pt x="6171" y="15382"/>
                </a:lnTo>
                <a:lnTo>
                  <a:pt x="6171" y="21600"/>
                </a:lnTo>
                <a:lnTo>
                  <a:pt x="21600" y="21600"/>
                </a:lnTo>
                <a:lnTo>
                  <a:pt x="21600" y="6218"/>
                </a:lnTo>
                <a:lnTo>
                  <a:pt x="15429" y="6218"/>
                </a:lnTo>
                <a:close/>
                <a:moveTo>
                  <a:pt x="19976" y="20127"/>
                </a:moveTo>
                <a:lnTo>
                  <a:pt x="7795" y="20127"/>
                </a:lnTo>
                <a:lnTo>
                  <a:pt x="7795" y="7691"/>
                </a:lnTo>
                <a:lnTo>
                  <a:pt x="19976" y="7691"/>
                </a:lnTo>
                <a:lnTo>
                  <a:pt x="19976" y="201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42" name="Shape"/>
          <p:cNvSpPr/>
          <p:nvPr/>
        </p:nvSpPr>
        <p:spPr>
          <a:xfrm>
            <a:off x="3300377" y="2076973"/>
            <a:ext cx="237626" cy="1350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43" y="21600"/>
                </a:move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250"/>
                  <a:pt x="21600" y="18900"/>
                </a:cubicBezTo>
                <a:cubicBezTo>
                  <a:pt x="21600" y="17550"/>
                  <a:pt x="20829" y="16200"/>
                  <a:pt x="20057" y="16200"/>
                </a:cubicBezTo>
                <a:cubicBezTo>
                  <a:pt x="15429" y="16200"/>
                  <a:pt x="15429" y="16200"/>
                  <a:pt x="15429" y="16200"/>
                </a:cubicBezTo>
                <a:cubicBezTo>
                  <a:pt x="14657" y="16200"/>
                  <a:pt x="13886" y="14850"/>
                  <a:pt x="13886" y="13500"/>
                </a:cubicBezTo>
                <a:cubicBezTo>
                  <a:pt x="13886" y="2700"/>
                  <a:pt x="13886" y="2700"/>
                  <a:pt x="13886" y="2700"/>
                </a:cubicBezTo>
                <a:cubicBezTo>
                  <a:pt x="13886" y="1350"/>
                  <a:pt x="13114" y="0"/>
                  <a:pt x="12343" y="0"/>
                </a:cubicBezTo>
                <a:cubicBezTo>
                  <a:pt x="9257" y="0"/>
                  <a:pt x="9257" y="0"/>
                  <a:pt x="9257" y="0"/>
                </a:cubicBezTo>
                <a:cubicBezTo>
                  <a:pt x="8486" y="0"/>
                  <a:pt x="7714" y="1350"/>
                  <a:pt x="7714" y="2700"/>
                </a:cubicBezTo>
                <a:cubicBezTo>
                  <a:pt x="7714" y="13500"/>
                  <a:pt x="7714" y="13500"/>
                  <a:pt x="7714" y="13500"/>
                </a:cubicBezTo>
                <a:cubicBezTo>
                  <a:pt x="7714" y="14850"/>
                  <a:pt x="6943" y="16200"/>
                  <a:pt x="6171" y="16200"/>
                </a:cubicBezTo>
                <a:cubicBezTo>
                  <a:pt x="1543" y="16200"/>
                  <a:pt x="1543" y="16200"/>
                  <a:pt x="1543" y="16200"/>
                </a:cubicBezTo>
                <a:cubicBezTo>
                  <a:pt x="771" y="16200"/>
                  <a:pt x="0" y="17550"/>
                  <a:pt x="0" y="18900"/>
                </a:cubicBezTo>
                <a:cubicBezTo>
                  <a:pt x="0" y="20250"/>
                  <a:pt x="771" y="21600"/>
                  <a:pt x="1543" y="21600"/>
                </a:cubicBezTo>
                <a:close/>
                <a:moveTo>
                  <a:pt x="10029" y="2700"/>
                </a:moveTo>
                <a:cubicBezTo>
                  <a:pt x="11571" y="2700"/>
                  <a:pt x="11571" y="2700"/>
                  <a:pt x="11571" y="2700"/>
                </a:cubicBezTo>
                <a:cubicBezTo>
                  <a:pt x="11957" y="2700"/>
                  <a:pt x="12343" y="3375"/>
                  <a:pt x="12343" y="4050"/>
                </a:cubicBezTo>
                <a:cubicBezTo>
                  <a:pt x="12343" y="4725"/>
                  <a:pt x="11957" y="5400"/>
                  <a:pt x="11571" y="5400"/>
                </a:cubicBezTo>
                <a:cubicBezTo>
                  <a:pt x="10029" y="5400"/>
                  <a:pt x="10029" y="5400"/>
                  <a:pt x="10029" y="5400"/>
                </a:cubicBezTo>
                <a:cubicBezTo>
                  <a:pt x="9643" y="5400"/>
                  <a:pt x="9257" y="4725"/>
                  <a:pt x="9257" y="4050"/>
                </a:cubicBezTo>
                <a:cubicBezTo>
                  <a:pt x="9257" y="3375"/>
                  <a:pt x="9643" y="2700"/>
                  <a:pt x="10029" y="2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43" name="Shape"/>
          <p:cNvSpPr/>
          <p:nvPr/>
        </p:nvSpPr>
        <p:spPr>
          <a:xfrm>
            <a:off x="3300377" y="2213824"/>
            <a:ext cx="237627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86" y="0"/>
                </a:moveTo>
                <a:cubicBezTo>
                  <a:pt x="2314" y="0"/>
                  <a:pt x="2314" y="0"/>
                  <a:pt x="2314" y="0"/>
                </a:cubicBezTo>
                <a:cubicBezTo>
                  <a:pt x="1929" y="0"/>
                  <a:pt x="1543" y="771"/>
                  <a:pt x="1543" y="1543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4629" y="21600"/>
                  <a:pt x="4629" y="21600"/>
                  <a:pt x="4629" y="21600"/>
                </a:cubicBezTo>
                <a:cubicBezTo>
                  <a:pt x="6171" y="12343"/>
                  <a:pt x="6171" y="12343"/>
                  <a:pt x="6171" y="12343"/>
                </a:cubicBezTo>
                <a:cubicBezTo>
                  <a:pt x="6171" y="21600"/>
                  <a:pt x="6171" y="21600"/>
                  <a:pt x="6171" y="21600"/>
                </a:cubicBezTo>
                <a:cubicBezTo>
                  <a:pt x="15429" y="21600"/>
                  <a:pt x="15429" y="21600"/>
                  <a:pt x="15429" y="21600"/>
                </a:cubicBezTo>
                <a:cubicBezTo>
                  <a:pt x="15429" y="12343"/>
                  <a:pt x="15429" y="12343"/>
                  <a:pt x="15429" y="12343"/>
                </a:cubicBezTo>
                <a:cubicBezTo>
                  <a:pt x="16971" y="21600"/>
                  <a:pt x="16971" y="21600"/>
                  <a:pt x="16971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0057" y="1543"/>
                  <a:pt x="20057" y="1543"/>
                  <a:pt x="20057" y="1543"/>
                </a:cubicBezTo>
                <a:cubicBezTo>
                  <a:pt x="20057" y="771"/>
                  <a:pt x="19671" y="0"/>
                  <a:pt x="19286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746" name="Group"/>
          <p:cNvGrpSpPr/>
          <p:nvPr/>
        </p:nvGrpSpPr>
        <p:grpSpPr>
          <a:xfrm>
            <a:off x="2338352" y="2082547"/>
            <a:ext cx="262655" cy="250375"/>
            <a:chOff x="0" y="0"/>
            <a:chExt cx="231621" cy="220792"/>
          </a:xfrm>
          <a:solidFill>
            <a:schemeClr val="bg1"/>
          </a:solidFill>
        </p:grpSpPr>
        <p:sp>
          <p:nvSpPr>
            <p:cNvPr id="1744" name="Shape"/>
            <p:cNvSpPr/>
            <p:nvPr/>
          </p:nvSpPr>
          <p:spPr>
            <a:xfrm>
              <a:off x="90486" y="0"/>
              <a:ext cx="141136" cy="1411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73" h="20873" extrusionOk="0">
                  <a:moveTo>
                    <a:pt x="20492" y="381"/>
                  </a:moveTo>
                  <a:cubicBezTo>
                    <a:pt x="18831" y="-727"/>
                    <a:pt x="17169" y="935"/>
                    <a:pt x="17169" y="935"/>
                  </a:cubicBezTo>
                  <a:cubicBezTo>
                    <a:pt x="17169" y="935"/>
                    <a:pt x="8308" y="9796"/>
                    <a:pt x="6646" y="11458"/>
                  </a:cubicBezTo>
                  <a:cubicBezTo>
                    <a:pt x="4985" y="13119"/>
                    <a:pt x="0" y="15335"/>
                    <a:pt x="0" y="15335"/>
                  </a:cubicBezTo>
                  <a:cubicBezTo>
                    <a:pt x="5538" y="20873"/>
                    <a:pt x="5538" y="20873"/>
                    <a:pt x="5538" y="20873"/>
                  </a:cubicBezTo>
                  <a:cubicBezTo>
                    <a:pt x="5538" y="20873"/>
                    <a:pt x="7754" y="15888"/>
                    <a:pt x="9415" y="14227"/>
                  </a:cubicBezTo>
                  <a:cubicBezTo>
                    <a:pt x="11077" y="12565"/>
                    <a:pt x="19938" y="3704"/>
                    <a:pt x="19938" y="3704"/>
                  </a:cubicBezTo>
                  <a:cubicBezTo>
                    <a:pt x="19938" y="3704"/>
                    <a:pt x="21600" y="2042"/>
                    <a:pt x="20492" y="38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45" name="Shape"/>
            <p:cNvSpPr/>
            <p:nvPr/>
          </p:nvSpPr>
          <p:spPr>
            <a:xfrm>
              <a:off x="0" y="115734"/>
              <a:ext cx="115888" cy="10505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8326" extrusionOk="0">
                  <a:moveTo>
                    <a:pt x="8361" y="4582"/>
                  </a:moveTo>
                  <a:cubicBezTo>
                    <a:pt x="4877" y="12436"/>
                    <a:pt x="5574" y="16364"/>
                    <a:pt x="0" y="17673"/>
                  </a:cubicBezTo>
                  <a:cubicBezTo>
                    <a:pt x="21600" y="21600"/>
                    <a:pt x="21600" y="6545"/>
                    <a:pt x="21600" y="6545"/>
                  </a:cubicBezTo>
                  <a:cubicBezTo>
                    <a:pt x="14632" y="0"/>
                    <a:pt x="14632" y="0"/>
                    <a:pt x="14632" y="0"/>
                  </a:cubicBezTo>
                  <a:cubicBezTo>
                    <a:pt x="14632" y="0"/>
                    <a:pt x="9755" y="1309"/>
                    <a:pt x="8361" y="4582"/>
                  </a:cubicBezTo>
                  <a:close/>
                  <a:moveTo>
                    <a:pt x="6271" y="15709"/>
                  </a:moveTo>
                  <a:cubicBezTo>
                    <a:pt x="7665" y="13745"/>
                    <a:pt x="10452" y="5236"/>
                    <a:pt x="13935" y="2618"/>
                  </a:cubicBezTo>
                  <a:cubicBezTo>
                    <a:pt x="16026" y="4582"/>
                    <a:pt x="13935" y="11127"/>
                    <a:pt x="6271" y="1570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747" name="Shape"/>
          <p:cNvSpPr/>
          <p:nvPr/>
        </p:nvSpPr>
        <p:spPr>
          <a:xfrm>
            <a:off x="6675240" y="2062063"/>
            <a:ext cx="261212" cy="2612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56" h="20756" extrusionOk="0">
                <a:moveTo>
                  <a:pt x="17718" y="8775"/>
                </a:moveTo>
                <a:cubicBezTo>
                  <a:pt x="11306" y="15525"/>
                  <a:pt x="11306" y="15525"/>
                  <a:pt x="11306" y="15525"/>
                </a:cubicBezTo>
                <a:cubicBezTo>
                  <a:pt x="9618" y="17213"/>
                  <a:pt x="6918" y="17213"/>
                  <a:pt x="5231" y="15525"/>
                </a:cubicBezTo>
                <a:cubicBezTo>
                  <a:pt x="3544" y="13838"/>
                  <a:pt x="3544" y="11138"/>
                  <a:pt x="5231" y="9450"/>
                </a:cubicBezTo>
                <a:cubicBezTo>
                  <a:pt x="11981" y="3038"/>
                  <a:pt x="11981" y="3038"/>
                  <a:pt x="11981" y="3038"/>
                </a:cubicBezTo>
                <a:cubicBezTo>
                  <a:pt x="8943" y="0"/>
                  <a:pt x="8943" y="0"/>
                  <a:pt x="8943" y="0"/>
                </a:cubicBezTo>
                <a:cubicBezTo>
                  <a:pt x="2531" y="6750"/>
                  <a:pt x="2531" y="6750"/>
                  <a:pt x="2531" y="6750"/>
                </a:cubicBezTo>
                <a:cubicBezTo>
                  <a:pt x="-844" y="9787"/>
                  <a:pt x="-844" y="15188"/>
                  <a:pt x="2531" y="18225"/>
                </a:cubicBezTo>
                <a:cubicBezTo>
                  <a:pt x="5568" y="21600"/>
                  <a:pt x="10968" y="21600"/>
                  <a:pt x="14006" y="18225"/>
                </a:cubicBezTo>
                <a:cubicBezTo>
                  <a:pt x="20756" y="11813"/>
                  <a:pt x="20756" y="11813"/>
                  <a:pt x="20756" y="11813"/>
                </a:cubicBezTo>
                <a:lnTo>
                  <a:pt x="17718" y="8775"/>
                </a:lnTo>
                <a:close/>
                <a:moveTo>
                  <a:pt x="8943" y="1350"/>
                </a:moveTo>
                <a:cubicBezTo>
                  <a:pt x="10293" y="3038"/>
                  <a:pt x="10293" y="3038"/>
                  <a:pt x="10293" y="3038"/>
                </a:cubicBezTo>
                <a:cubicBezTo>
                  <a:pt x="8268" y="5063"/>
                  <a:pt x="8268" y="5063"/>
                  <a:pt x="8268" y="5063"/>
                </a:cubicBezTo>
                <a:cubicBezTo>
                  <a:pt x="6918" y="3713"/>
                  <a:pt x="6918" y="3713"/>
                  <a:pt x="6918" y="3713"/>
                </a:cubicBezTo>
                <a:lnTo>
                  <a:pt x="8943" y="1350"/>
                </a:lnTo>
                <a:close/>
                <a:moveTo>
                  <a:pt x="15693" y="12488"/>
                </a:moveTo>
                <a:cubicBezTo>
                  <a:pt x="17718" y="10463"/>
                  <a:pt x="17718" y="10463"/>
                  <a:pt x="17718" y="10463"/>
                </a:cubicBezTo>
                <a:cubicBezTo>
                  <a:pt x="19406" y="11813"/>
                  <a:pt x="19406" y="11813"/>
                  <a:pt x="19406" y="11813"/>
                </a:cubicBezTo>
                <a:cubicBezTo>
                  <a:pt x="17043" y="13838"/>
                  <a:pt x="17043" y="13838"/>
                  <a:pt x="17043" y="13838"/>
                </a:cubicBezTo>
                <a:lnTo>
                  <a:pt x="15693" y="1248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48" name="Rectangle"/>
          <p:cNvSpPr/>
          <p:nvPr/>
        </p:nvSpPr>
        <p:spPr>
          <a:xfrm>
            <a:off x="5794339" y="2123337"/>
            <a:ext cx="171020" cy="118814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49" name="Shape"/>
          <p:cNvSpPr/>
          <p:nvPr/>
        </p:nvSpPr>
        <p:spPr>
          <a:xfrm>
            <a:off x="5749889" y="2167575"/>
            <a:ext cx="169218" cy="1206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136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15475"/>
                </a:lnTo>
                <a:lnTo>
                  <a:pt x="4136" y="15475"/>
                </a:lnTo>
                <a:lnTo>
                  <a:pt x="4136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0" name="Shape"/>
          <p:cNvSpPr/>
          <p:nvPr/>
        </p:nvSpPr>
        <p:spPr>
          <a:xfrm>
            <a:off x="5703851" y="2213824"/>
            <a:ext cx="171020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32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15382"/>
                </a:lnTo>
                <a:lnTo>
                  <a:pt x="4320" y="15382"/>
                </a:lnTo>
                <a:lnTo>
                  <a:pt x="432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1" name="Shape"/>
          <p:cNvSpPr/>
          <p:nvPr/>
        </p:nvSpPr>
        <p:spPr>
          <a:xfrm>
            <a:off x="6184864" y="2077010"/>
            <a:ext cx="271830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50" y="0"/>
                </a:moveTo>
                <a:cubicBezTo>
                  <a:pt x="4050" y="0"/>
                  <a:pt x="0" y="8640"/>
                  <a:pt x="0" y="14400"/>
                </a:cubicBezTo>
                <a:cubicBezTo>
                  <a:pt x="0" y="15840"/>
                  <a:pt x="2700" y="18720"/>
                  <a:pt x="4050" y="14400"/>
                </a:cubicBezTo>
                <a:cubicBezTo>
                  <a:pt x="4725" y="12600"/>
                  <a:pt x="8100" y="12960"/>
                  <a:pt x="8100" y="15840"/>
                </a:cubicBezTo>
                <a:cubicBezTo>
                  <a:pt x="8100" y="19080"/>
                  <a:pt x="9450" y="21600"/>
                  <a:pt x="12150" y="21600"/>
                </a:cubicBezTo>
                <a:cubicBezTo>
                  <a:pt x="20250" y="21600"/>
                  <a:pt x="21600" y="14400"/>
                  <a:pt x="21600" y="10080"/>
                </a:cubicBezTo>
                <a:cubicBezTo>
                  <a:pt x="21600" y="5760"/>
                  <a:pt x="20250" y="0"/>
                  <a:pt x="12150" y="0"/>
                </a:cubicBezTo>
                <a:close/>
                <a:moveTo>
                  <a:pt x="5400" y="10440"/>
                </a:moveTo>
                <a:cubicBezTo>
                  <a:pt x="4388" y="10440"/>
                  <a:pt x="3713" y="9720"/>
                  <a:pt x="3713" y="8640"/>
                </a:cubicBezTo>
                <a:cubicBezTo>
                  <a:pt x="3713" y="7560"/>
                  <a:pt x="4388" y="6840"/>
                  <a:pt x="5400" y="6840"/>
                </a:cubicBezTo>
                <a:cubicBezTo>
                  <a:pt x="6413" y="6840"/>
                  <a:pt x="7088" y="7560"/>
                  <a:pt x="7088" y="8640"/>
                </a:cubicBezTo>
                <a:cubicBezTo>
                  <a:pt x="7088" y="9720"/>
                  <a:pt x="6413" y="10440"/>
                  <a:pt x="5400" y="10440"/>
                </a:cubicBezTo>
                <a:close/>
                <a:moveTo>
                  <a:pt x="8438" y="5040"/>
                </a:moveTo>
                <a:cubicBezTo>
                  <a:pt x="8438" y="3960"/>
                  <a:pt x="9113" y="3240"/>
                  <a:pt x="10125" y="3240"/>
                </a:cubicBezTo>
                <a:cubicBezTo>
                  <a:pt x="11138" y="3240"/>
                  <a:pt x="11813" y="3960"/>
                  <a:pt x="11813" y="5040"/>
                </a:cubicBezTo>
                <a:cubicBezTo>
                  <a:pt x="11813" y="6120"/>
                  <a:pt x="11138" y="6840"/>
                  <a:pt x="10125" y="6840"/>
                </a:cubicBezTo>
                <a:cubicBezTo>
                  <a:pt x="9113" y="6840"/>
                  <a:pt x="8438" y="6120"/>
                  <a:pt x="8438" y="5040"/>
                </a:cubicBezTo>
                <a:close/>
                <a:moveTo>
                  <a:pt x="12825" y="17640"/>
                </a:moveTo>
                <a:cubicBezTo>
                  <a:pt x="11475" y="17640"/>
                  <a:pt x="10463" y="16560"/>
                  <a:pt x="10463" y="15120"/>
                </a:cubicBezTo>
                <a:cubicBezTo>
                  <a:pt x="10463" y="13680"/>
                  <a:pt x="11475" y="12600"/>
                  <a:pt x="12825" y="12600"/>
                </a:cubicBezTo>
                <a:cubicBezTo>
                  <a:pt x="14175" y="12600"/>
                  <a:pt x="15188" y="13680"/>
                  <a:pt x="15188" y="15120"/>
                </a:cubicBezTo>
                <a:cubicBezTo>
                  <a:pt x="15188" y="16560"/>
                  <a:pt x="14175" y="17640"/>
                  <a:pt x="12825" y="17640"/>
                </a:cubicBezTo>
                <a:close/>
                <a:moveTo>
                  <a:pt x="16875" y="13320"/>
                </a:moveTo>
                <a:cubicBezTo>
                  <a:pt x="16200" y="13320"/>
                  <a:pt x="15863" y="12960"/>
                  <a:pt x="15863" y="12240"/>
                </a:cubicBezTo>
                <a:cubicBezTo>
                  <a:pt x="15863" y="11520"/>
                  <a:pt x="16200" y="11160"/>
                  <a:pt x="16875" y="11160"/>
                </a:cubicBezTo>
                <a:cubicBezTo>
                  <a:pt x="17550" y="11160"/>
                  <a:pt x="17888" y="11520"/>
                  <a:pt x="17888" y="12240"/>
                </a:cubicBezTo>
                <a:cubicBezTo>
                  <a:pt x="17888" y="12960"/>
                  <a:pt x="17550" y="13320"/>
                  <a:pt x="16875" y="13320"/>
                </a:cubicBezTo>
                <a:close/>
                <a:moveTo>
                  <a:pt x="15525" y="9000"/>
                </a:moveTo>
                <a:cubicBezTo>
                  <a:pt x="14175" y="9000"/>
                  <a:pt x="13163" y="7920"/>
                  <a:pt x="13163" y="6480"/>
                </a:cubicBezTo>
                <a:cubicBezTo>
                  <a:pt x="13163" y="5040"/>
                  <a:pt x="14175" y="3960"/>
                  <a:pt x="15525" y="3960"/>
                </a:cubicBezTo>
                <a:cubicBezTo>
                  <a:pt x="16875" y="3960"/>
                  <a:pt x="17888" y="5040"/>
                  <a:pt x="17888" y="6480"/>
                </a:cubicBezTo>
                <a:cubicBezTo>
                  <a:pt x="17888" y="7920"/>
                  <a:pt x="16875" y="9000"/>
                  <a:pt x="15525" y="90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2" name="Shape"/>
          <p:cNvSpPr/>
          <p:nvPr/>
        </p:nvSpPr>
        <p:spPr>
          <a:xfrm>
            <a:off x="7627900" y="2095090"/>
            <a:ext cx="271829" cy="102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13" y="7200"/>
                </a:moveTo>
                <a:cubicBezTo>
                  <a:pt x="18562" y="3600"/>
                  <a:pt x="16200" y="0"/>
                  <a:pt x="10800" y="0"/>
                </a:cubicBezTo>
                <a:cubicBezTo>
                  <a:pt x="5400" y="0"/>
                  <a:pt x="3375" y="3600"/>
                  <a:pt x="1688" y="7200"/>
                </a:cubicBezTo>
                <a:cubicBezTo>
                  <a:pt x="675" y="9900"/>
                  <a:pt x="0" y="10800"/>
                  <a:pt x="0" y="144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19800"/>
                  <a:pt x="675" y="21600"/>
                  <a:pt x="1350" y="21600"/>
                </a:cubicBezTo>
                <a:cubicBezTo>
                  <a:pt x="4050" y="21600"/>
                  <a:pt x="4050" y="21600"/>
                  <a:pt x="4050" y="21600"/>
                </a:cubicBezTo>
                <a:cubicBezTo>
                  <a:pt x="4725" y="21600"/>
                  <a:pt x="5400" y="19800"/>
                  <a:pt x="5400" y="18000"/>
                </a:cubicBezTo>
                <a:cubicBezTo>
                  <a:pt x="5400" y="16200"/>
                  <a:pt x="5400" y="14400"/>
                  <a:pt x="6075" y="11700"/>
                </a:cubicBezTo>
                <a:cubicBezTo>
                  <a:pt x="6750" y="9900"/>
                  <a:pt x="8100" y="7200"/>
                  <a:pt x="10800" y="7200"/>
                </a:cubicBezTo>
                <a:cubicBezTo>
                  <a:pt x="13500" y="7200"/>
                  <a:pt x="14850" y="9900"/>
                  <a:pt x="15525" y="11700"/>
                </a:cubicBezTo>
                <a:cubicBezTo>
                  <a:pt x="16200" y="14400"/>
                  <a:pt x="16200" y="16200"/>
                  <a:pt x="16200" y="18000"/>
                </a:cubicBezTo>
                <a:cubicBezTo>
                  <a:pt x="16200" y="19800"/>
                  <a:pt x="16875" y="21600"/>
                  <a:pt x="17550" y="21600"/>
                </a:cubicBezTo>
                <a:cubicBezTo>
                  <a:pt x="20250" y="21600"/>
                  <a:pt x="20250" y="21600"/>
                  <a:pt x="20250" y="21600"/>
                </a:cubicBezTo>
                <a:cubicBezTo>
                  <a:pt x="20925" y="21600"/>
                  <a:pt x="21600" y="19800"/>
                  <a:pt x="21600" y="18000"/>
                </a:cubicBezTo>
                <a:cubicBezTo>
                  <a:pt x="21600" y="14400"/>
                  <a:pt x="21600" y="14400"/>
                  <a:pt x="21600" y="14400"/>
                </a:cubicBezTo>
                <a:cubicBezTo>
                  <a:pt x="21600" y="10800"/>
                  <a:pt x="20925" y="9900"/>
                  <a:pt x="19913" y="7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3" name="Circle"/>
          <p:cNvSpPr/>
          <p:nvPr/>
        </p:nvSpPr>
        <p:spPr>
          <a:xfrm>
            <a:off x="7716801" y="2234068"/>
            <a:ext cx="68409" cy="6840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4" name="Shape"/>
          <p:cNvSpPr/>
          <p:nvPr/>
        </p:nvSpPr>
        <p:spPr>
          <a:xfrm>
            <a:off x="7642189" y="2145417"/>
            <a:ext cx="239427" cy="1872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3927"/>
                </a:moveTo>
                <a:cubicBezTo>
                  <a:pt x="15429" y="3927"/>
                  <a:pt x="15429" y="3927"/>
                  <a:pt x="15429" y="3927"/>
                </a:cubicBezTo>
                <a:cubicBezTo>
                  <a:pt x="15429" y="1473"/>
                  <a:pt x="15429" y="1473"/>
                  <a:pt x="15429" y="1473"/>
                </a:cubicBezTo>
                <a:cubicBezTo>
                  <a:pt x="15429" y="491"/>
                  <a:pt x="14657" y="0"/>
                  <a:pt x="13886" y="0"/>
                </a:cubicBezTo>
                <a:cubicBezTo>
                  <a:pt x="13114" y="0"/>
                  <a:pt x="12343" y="491"/>
                  <a:pt x="12343" y="1473"/>
                </a:cubicBezTo>
                <a:cubicBezTo>
                  <a:pt x="12343" y="3927"/>
                  <a:pt x="12343" y="3927"/>
                  <a:pt x="12343" y="3927"/>
                </a:cubicBezTo>
                <a:cubicBezTo>
                  <a:pt x="9257" y="3927"/>
                  <a:pt x="9257" y="3927"/>
                  <a:pt x="9257" y="3927"/>
                </a:cubicBezTo>
                <a:cubicBezTo>
                  <a:pt x="9257" y="1473"/>
                  <a:pt x="9257" y="1473"/>
                  <a:pt x="9257" y="1473"/>
                </a:cubicBezTo>
                <a:cubicBezTo>
                  <a:pt x="9257" y="491"/>
                  <a:pt x="8486" y="0"/>
                  <a:pt x="7714" y="0"/>
                </a:cubicBezTo>
                <a:cubicBezTo>
                  <a:pt x="6943" y="0"/>
                  <a:pt x="6171" y="491"/>
                  <a:pt x="6171" y="1473"/>
                </a:cubicBezTo>
                <a:cubicBezTo>
                  <a:pt x="6171" y="3927"/>
                  <a:pt x="6171" y="3927"/>
                  <a:pt x="6171" y="3927"/>
                </a:cubicBezTo>
                <a:cubicBezTo>
                  <a:pt x="5400" y="3927"/>
                  <a:pt x="5400" y="3927"/>
                  <a:pt x="5400" y="3927"/>
                </a:cubicBezTo>
                <a:cubicBezTo>
                  <a:pt x="5014" y="3927"/>
                  <a:pt x="4629" y="4418"/>
                  <a:pt x="4243" y="4909"/>
                </a:cubicBezTo>
                <a:cubicBezTo>
                  <a:pt x="3086" y="6873"/>
                  <a:pt x="0" y="13255"/>
                  <a:pt x="0" y="15709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618"/>
                  <a:pt x="771" y="21600"/>
                  <a:pt x="1543" y="21600"/>
                </a:cubicBez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618"/>
                  <a:pt x="21600" y="19636"/>
                </a:cubicBezTo>
                <a:cubicBezTo>
                  <a:pt x="21600" y="18164"/>
                  <a:pt x="21600" y="15709"/>
                  <a:pt x="21600" y="15709"/>
                </a:cubicBezTo>
                <a:cubicBezTo>
                  <a:pt x="21600" y="12273"/>
                  <a:pt x="18514" y="6873"/>
                  <a:pt x="17357" y="4909"/>
                </a:cubicBezTo>
                <a:cubicBezTo>
                  <a:pt x="16971" y="4418"/>
                  <a:pt x="16586" y="3927"/>
                  <a:pt x="16200" y="3927"/>
                </a:cubicBezTo>
                <a:close/>
                <a:moveTo>
                  <a:pt x="10800" y="19636"/>
                </a:moveTo>
                <a:cubicBezTo>
                  <a:pt x="8100" y="19636"/>
                  <a:pt x="6171" y="17182"/>
                  <a:pt x="6171" y="13745"/>
                </a:cubicBezTo>
                <a:cubicBezTo>
                  <a:pt x="6171" y="10309"/>
                  <a:pt x="8100" y="7855"/>
                  <a:pt x="10800" y="7855"/>
                </a:cubicBezTo>
                <a:cubicBezTo>
                  <a:pt x="13500" y="7855"/>
                  <a:pt x="15429" y="10309"/>
                  <a:pt x="15429" y="13745"/>
                </a:cubicBezTo>
                <a:cubicBezTo>
                  <a:pt x="15429" y="17182"/>
                  <a:pt x="13500" y="19636"/>
                  <a:pt x="10800" y="1963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5" name="Shape"/>
          <p:cNvSpPr/>
          <p:nvPr/>
        </p:nvSpPr>
        <p:spPr>
          <a:xfrm>
            <a:off x="2827302" y="2547040"/>
            <a:ext cx="225025" cy="2142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70" y="3456"/>
                </a:moveTo>
                <a:cubicBezTo>
                  <a:pt x="20785" y="3456"/>
                  <a:pt x="21600" y="2592"/>
                  <a:pt x="21600" y="1728"/>
                </a:cubicBezTo>
                <a:cubicBezTo>
                  <a:pt x="21600" y="864"/>
                  <a:pt x="20785" y="0"/>
                  <a:pt x="19970" y="0"/>
                </a:cubicBezTo>
                <a:cubicBezTo>
                  <a:pt x="18747" y="0"/>
                  <a:pt x="18340" y="864"/>
                  <a:pt x="18340" y="1728"/>
                </a:cubicBezTo>
                <a:cubicBezTo>
                  <a:pt x="18340" y="2160"/>
                  <a:pt x="18340" y="2592"/>
                  <a:pt x="18340" y="2592"/>
                </a:cubicBezTo>
                <a:cubicBezTo>
                  <a:pt x="10189" y="8640"/>
                  <a:pt x="10189" y="8640"/>
                  <a:pt x="10189" y="8640"/>
                </a:cubicBezTo>
                <a:cubicBezTo>
                  <a:pt x="2853" y="864"/>
                  <a:pt x="2853" y="864"/>
                  <a:pt x="2853" y="864"/>
                </a:cubicBezTo>
                <a:cubicBezTo>
                  <a:pt x="2445" y="0"/>
                  <a:pt x="1630" y="0"/>
                  <a:pt x="1223" y="432"/>
                </a:cubicBezTo>
                <a:cubicBezTo>
                  <a:pt x="408" y="432"/>
                  <a:pt x="0" y="1296"/>
                  <a:pt x="0" y="1728"/>
                </a:cubicBezTo>
                <a:cubicBezTo>
                  <a:pt x="0" y="6912"/>
                  <a:pt x="2038" y="12096"/>
                  <a:pt x="5706" y="15984"/>
                </a:cubicBezTo>
                <a:cubicBezTo>
                  <a:pt x="8966" y="19872"/>
                  <a:pt x="13857" y="21600"/>
                  <a:pt x="18747" y="21600"/>
                </a:cubicBezTo>
                <a:cubicBezTo>
                  <a:pt x="19562" y="21600"/>
                  <a:pt x="19970" y="21168"/>
                  <a:pt x="20377" y="20736"/>
                </a:cubicBezTo>
                <a:cubicBezTo>
                  <a:pt x="20785" y="19872"/>
                  <a:pt x="20377" y="19008"/>
                  <a:pt x="19970" y="18576"/>
                </a:cubicBezTo>
                <a:cubicBezTo>
                  <a:pt x="13449" y="11664"/>
                  <a:pt x="13449" y="11664"/>
                  <a:pt x="13449" y="11664"/>
                </a:cubicBezTo>
                <a:cubicBezTo>
                  <a:pt x="18747" y="3024"/>
                  <a:pt x="18747" y="3024"/>
                  <a:pt x="18747" y="3024"/>
                </a:cubicBezTo>
                <a:cubicBezTo>
                  <a:pt x="19155" y="3456"/>
                  <a:pt x="19562" y="3456"/>
                  <a:pt x="19970" y="34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6" name="Shape"/>
          <p:cNvSpPr/>
          <p:nvPr/>
        </p:nvSpPr>
        <p:spPr>
          <a:xfrm>
            <a:off x="2819363" y="2714640"/>
            <a:ext cx="109813" cy="99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08" y="8452"/>
                </a:moveTo>
                <a:cubicBezTo>
                  <a:pt x="18277" y="7513"/>
                  <a:pt x="18277" y="7513"/>
                  <a:pt x="18277" y="7513"/>
                </a:cubicBezTo>
                <a:cubicBezTo>
                  <a:pt x="14954" y="5635"/>
                  <a:pt x="12462" y="2817"/>
                  <a:pt x="9969" y="0"/>
                </a:cubicBezTo>
                <a:cubicBezTo>
                  <a:pt x="9138" y="0"/>
                  <a:pt x="9138" y="0"/>
                  <a:pt x="9138" y="0"/>
                </a:cubicBezTo>
                <a:cubicBezTo>
                  <a:pt x="9138" y="0"/>
                  <a:pt x="9138" y="0"/>
                  <a:pt x="9138" y="0"/>
                </a:cubicBezTo>
                <a:cubicBezTo>
                  <a:pt x="0" y="18783"/>
                  <a:pt x="0" y="18783"/>
                  <a:pt x="0" y="18783"/>
                </a:cubicBezTo>
                <a:cubicBezTo>
                  <a:pt x="0" y="19722"/>
                  <a:pt x="0" y="19722"/>
                  <a:pt x="0" y="20661"/>
                </a:cubicBezTo>
                <a:cubicBezTo>
                  <a:pt x="831" y="21600"/>
                  <a:pt x="831" y="21600"/>
                  <a:pt x="1662" y="21600"/>
                </a:cubicBezTo>
                <a:cubicBezTo>
                  <a:pt x="19938" y="21600"/>
                  <a:pt x="19938" y="21600"/>
                  <a:pt x="19938" y="21600"/>
                </a:cubicBezTo>
                <a:cubicBezTo>
                  <a:pt x="20769" y="21600"/>
                  <a:pt x="20769" y="21600"/>
                  <a:pt x="21600" y="20661"/>
                </a:cubicBezTo>
                <a:cubicBezTo>
                  <a:pt x="21600" y="20661"/>
                  <a:pt x="21600" y="19722"/>
                  <a:pt x="21600" y="18783"/>
                </a:cubicBezTo>
                <a:lnTo>
                  <a:pt x="19108" y="845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7" name="Shape"/>
          <p:cNvSpPr/>
          <p:nvPr/>
        </p:nvSpPr>
        <p:spPr>
          <a:xfrm>
            <a:off x="895314" y="2540447"/>
            <a:ext cx="255628" cy="2700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40" y="21600"/>
                </a:moveTo>
                <a:cubicBezTo>
                  <a:pt x="9000" y="21600"/>
                  <a:pt x="7200" y="21257"/>
                  <a:pt x="6120" y="20914"/>
                </a:cubicBezTo>
                <a:cubicBezTo>
                  <a:pt x="4680" y="20571"/>
                  <a:pt x="3600" y="19886"/>
                  <a:pt x="2880" y="18857"/>
                </a:cubicBezTo>
                <a:cubicBezTo>
                  <a:pt x="1800" y="18171"/>
                  <a:pt x="1080" y="17143"/>
                  <a:pt x="720" y="15771"/>
                </a:cubicBezTo>
                <a:cubicBezTo>
                  <a:pt x="360" y="14743"/>
                  <a:pt x="0" y="13029"/>
                  <a:pt x="0" y="11657"/>
                </a:cubicBezTo>
                <a:cubicBezTo>
                  <a:pt x="0" y="10629"/>
                  <a:pt x="0" y="9600"/>
                  <a:pt x="360" y="8571"/>
                </a:cubicBezTo>
                <a:cubicBezTo>
                  <a:pt x="720" y="7543"/>
                  <a:pt x="1080" y="6514"/>
                  <a:pt x="1440" y="5829"/>
                </a:cubicBezTo>
                <a:cubicBezTo>
                  <a:pt x="1800" y="4800"/>
                  <a:pt x="2520" y="4114"/>
                  <a:pt x="3240" y="3429"/>
                </a:cubicBezTo>
                <a:cubicBezTo>
                  <a:pt x="3960" y="2743"/>
                  <a:pt x="4680" y="2057"/>
                  <a:pt x="5400" y="1714"/>
                </a:cubicBezTo>
                <a:cubicBezTo>
                  <a:pt x="6480" y="1029"/>
                  <a:pt x="7200" y="686"/>
                  <a:pt x="8280" y="343"/>
                </a:cubicBezTo>
                <a:cubicBezTo>
                  <a:pt x="9360" y="0"/>
                  <a:pt x="10440" y="0"/>
                  <a:pt x="11880" y="0"/>
                </a:cubicBezTo>
                <a:cubicBezTo>
                  <a:pt x="13320" y="0"/>
                  <a:pt x="14400" y="343"/>
                  <a:pt x="15840" y="686"/>
                </a:cubicBezTo>
                <a:cubicBezTo>
                  <a:pt x="16920" y="1029"/>
                  <a:pt x="18000" y="1714"/>
                  <a:pt x="18720" y="2400"/>
                </a:cubicBezTo>
                <a:cubicBezTo>
                  <a:pt x="19800" y="3429"/>
                  <a:pt x="20520" y="4457"/>
                  <a:pt x="20880" y="5486"/>
                </a:cubicBezTo>
                <a:cubicBezTo>
                  <a:pt x="21600" y="6857"/>
                  <a:pt x="21600" y="8229"/>
                  <a:pt x="21600" y="9600"/>
                </a:cubicBezTo>
                <a:cubicBezTo>
                  <a:pt x="21600" y="10286"/>
                  <a:pt x="21600" y="11314"/>
                  <a:pt x="21240" y="12000"/>
                </a:cubicBezTo>
                <a:cubicBezTo>
                  <a:pt x="21240" y="12686"/>
                  <a:pt x="20880" y="13714"/>
                  <a:pt x="20520" y="14057"/>
                </a:cubicBezTo>
                <a:cubicBezTo>
                  <a:pt x="20160" y="14743"/>
                  <a:pt x="19440" y="15429"/>
                  <a:pt x="19080" y="15771"/>
                </a:cubicBezTo>
                <a:cubicBezTo>
                  <a:pt x="18360" y="16114"/>
                  <a:pt x="17640" y="16114"/>
                  <a:pt x="16920" y="16114"/>
                </a:cubicBezTo>
                <a:cubicBezTo>
                  <a:pt x="16560" y="16114"/>
                  <a:pt x="16200" y="16114"/>
                  <a:pt x="15840" y="16114"/>
                </a:cubicBezTo>
                <a:cubicBezTo>
                  <a:pt x="15480" y="16114"/>
                  <a:pt x="15480" y="15771"/>
                  <a:pt x="15120" y="15771"/>
                </a:cubicBezTo>
                <a:cubicBezTo>
                  <a:pt x="14760" y="15771"/>
                  <a:pt x="14760" y="15429"/>
                  <a:pt x="14400" y="15429"/>
                </a:cubicBezTo>
                <a:cubicBezTo>
                  <a:pt x="14400" y="15086"/>
                  <a:pt x="14400" y="15086"/>
                  <a:pt x="14040" y="14743"/>
                </a:cubicBezTo>
                <a:cubicBezTo>
                  <a:pt x="14040" y="14400"/>
                  <a:pt x="14040" y="14400"/>
                  <a:pt x="14040" y="14400"/>
                </a:cubicBezTo>
                <a:cubicBezTo>
                  <a:pt x="13680" y="14400"/>
                  <a:pt x="13680" y="14400"/>
                  <a:pt x="13680" y="14400"/>
                </a:cubicBezTo>
                <a:cubicBezTo>
                  <a:pt x="13320" y="14743"/>
                  <a:pt x="13320" y="14743"/>
                  <a:pt x="13320" y="14743"/>
                </a:cubicBezTo>
                <a:cubicBezTo>
                  <a:pt x="12960" y="14743"/>
                  <a:pt x="12960" y="15086"/>
                  <a:pt x="12600" y="15086"/>
                </a:cubicBezTo>
                <a:cubicBezTo>
                  <a:pt x="12240" y="15429"/>
                  <a:pt x="12240" y="15429"/>
                  <a:pt x="11880" y="15771"/>
                </a:cubicBezTo>
                <a:cubicBezTo>
                  <a:pt x="11520" y="15771"/>
                  <a:pt x="11160" y="16114"/>
                  <a:pt x="11160" y="16114"/>
                </a:cubicBezTo>
                <a:cubicBezTo>
                  <a:pt x="10800" y="16114"/>
                  <a:pt x="10440" y="16114"/>
                  <a:pt x="10080" y="16114"/>
                </a:cubicBezTo>
                <a:cubicBezTo>
                  <a:pt x="9360" y="16114"/>
                  <a:pt x="8640" y="16114"/>
                  <a:pt x="7920" y="15771"/>
                </a:cubicBezTo>
                <a:cubicBezTo>
                  <a:pt x="7560" y="15771"/>
                  <a:pt x="6840" y="15429"/>
                  <a:pt x="6480" y="14743"/>
                </a:cubicBezTo>
                <a:cubicBezTo>
                  <a:pt x="6120" y="14400"/>
                  <a:pt x="6120" y="14057"/>
                  <a:pt x="5760" y="13371"/>
                </a:cubicBezTo>
                <a:cubicBezTo>
                  <a:pt x="5400" y="12686"/>
                  <a:pt x="5400" y="12000"/>
                  <a:pt x="5400" y="11314"/>
                </a:cubicBezTo>
                <a:cubicBezTo>
                  <a:pt x="5400" y="10286"/>
                  <a:pt x="5400" y="9600"/>
                  <a:pt x="5760" y="8914"/>
                </a:cubicBezTo>
                <a:cubicBezTo>
                  <a:pt x="6120" y="7886"/>
                  <a:pt x="6480" y="7543"/>
                  <a:pt x="7200" y="6857"/>
                </a:cubicBezTo>
                <a:cubicBezTo>
                  <a:pt x="7560" y="6514"/>
                  <a:pt x="8280" y="5829"/>
                  <a:pt x="9000" y="5829"/>
                </a:cubicBezTo>
                <a:cubicBezTo>
                  <a:pt x="9720" y="5486"/>
                  <a:pt x="10440" y="5143"/>
                  <a:pt x="11520" y="5143"/>
                </a:cubicBezTo>
                <a:cubicBezTo>
                  <a:pt x="11880" y="5143"/>
                  <a:pt x="12240" y="5143"/>
                  <a:pt x="12600" y="5143"/>
                </a:cubicBezTo>
                <a:cubicBezTo>
                  <a:pt x="12960" y="5486"/>
                  <a:pt x="13680" y="5486"/>
                  <a:pt x="14040" y="5486"/>
                </a:cubicBezTo>
                <a:cubicBezTo>
                  <a:pt x="14400" y="5486"/>
                  <a:pt x="14760" y="5486"/>
                  <a:pt x="15120" y="5829"/>
                </a:cubicBezTo>
                <a:cubicBezTo>
                  <a:pt x="15480" y="5829"/>
                  <a:pt x="15480" y="5829"/>
                  <a:pt x="15840" y="5829"/>
                </a:cubicBezTo>
                <a:cubicBezTo>
                  <a:pt x="15480" y="11314"/>
                  <a:pt x="15480" y="11314"/>
                  <a:pt x="15480" y="11314"/>
                </a:cubicBezTo>
                <a:cubicBezTo>
                  <a:pt x="15480" y="11314"/>
                  <a:pt x="15480" y="11657"/>
                  <a:pt x="15480" y="12000"/>
                </a:cubicBezTo>
                <a:cubicBezTo>
                  <a:pt x="15480" y="12343"/>
                  <a:pt x="15480" y="12343"/>
                  <a:pt x="15480" y="12343"/>
                </a:cubicBezTo>
                <a:cubicBezTo>
                  <a:pt x="15480" y="12686"/>
                  <a:pt x="15480" y="13029"/>
                  <a:pt x="15480" y="13371"/>
                </a:cubicBezTo>
                <a:cubicBezTo>
                  <a:pt x="15480" y="13714"/>
                  <a:pt x="15840" y="13714"/>
                  <a:pt x="15840" y="14057"/>
                </a:cubicBezTo>
                <a:cubicBezTo>
                  <a:pt x="15840" y="14400"/>
                  <a:pt x="16200" y="14400"/>
                  <a:pt x="16560" y="14400"/>
                </a:cubicBezTo>
                <a:cubicBezTo>
                  <a:pt x="16560" y="14400"/>
                  <a:pt x="16920" y="14743"/>
                  <a:pt x="16920" y="14743"/>
                </a:cubicBezTo>
                <a:cubicBezTo>
                  <a:pt x="17640" y="14743"/>
                  <a:pt x="18000" y="14400"/>
                  <a:pt x="18360" y="14057"/>
                </a:cubicBezTo>
                <a:cubicBezTo>
                  <a:pt x="18360" y="13714"/>
                  <a:pt x="18720" y="13371"/>
                  <a:pt x="19080" y="13029"/>
                </a:cubicBezTo>
                <a:cubicBezTo>
                  <a:pt x="19080" y="12343"/>
                  <a:pt x="19080" y="12000"/>
                  <a:pt x="19440" y="11314"/>
                </a:cubicBezTo>
                <a:cubicBezTo>
                  <a:pt x="19440" y="10629"/>
                  <a:pt x="19440" y="10286"/>
                  <a:pt x="19440" y="9600"/>
                </a:cubicBezTo>
                <a:cubicBezTo>
                  <a:pt x="19440" y="8229"/>
                  <a:pt x="19440" y="7200"/>
                  <a:pt x="18720" y="6171"/>
                </a:cubicBezTo>
                <a:cubicBezTo>
                  <a:pt x="18360" y="5143"/>
                  <a:pt x="18000" y="4457"/>
                  <a:pt x="17280" y="3771"/>
                </a:cubicBezTo>
                <a:cubicBezTo>
                  <a:pt x="16560" y="3086"/>
                  <a:pt x="15840" y="2400"/>
                  <a:pt x="14760" y="2057"/>
                </a:cubicBezTo>
                <a:cubicBezTo>
                  <a:pt x="13680" y="1714"/>
                  <a:pt x="12960" y="1714"/>
                  <a:pt x="11880" y="1714"/>
                </a:cubicBezTo>
                <a:cubicBezTo>
                  <a:pt x="10080" y="1714"/>
                  <a:pt x="8640" y="2057"/>
                  <a:pt x="7560" y="2400"/>
                </a:cubicBezTo>
                <a:cubicBezTo>
                  <a:pt x="6480" y="3086"/>
                  <a:pt x="5400" y="3771"/>
                  <a:pt x="4680" y="4457"/>
                </a:cubicBezTo>
                <a:cubicBezTo>
                  <a:pt x="3960" y="5486"/>
                  <a:pt x="3240" y="6514"/>
                  <a:pt x="2880" y="7543"/>
                </a:cubicBezTo>
                <a:cubicBezTo>
                  <a:pt x="2520" y="8914"/>
                  <a:pt x="2160" y="9943"/>
                  <a:pt x="2160" y="11657"/>
                </a:cubicBezTo>
                <a:cubicBezTo>
                  <a:pt x="2160" y="12686"/>
                  <a:pt x="2520" y="14057"/>
                  <a:pt x="2880" y="15086"/>
                </a:cubicBezTo>
                <a:cubicBezTo>
                  <a:pt x="3240" y="16114"/>
                  <a:pt x="3600" y="16800"/>
                  <a:pt x="4320" y="17486"/>
                </a:cubicBezTo>
                <a:cubicBezTo>
                  <a:pt x="5040" y="18514"/>
                  <a:pt x="6120" y="18857"/>
                  <a:pt x="6840" y="19200"/>
                </a:cubicBezTo>
                <a:cubicBezTo>
                  <a:pt x="7920" y="19543"/>
                  <a:pt x="9360" y="19886"/>
                  <a:pt x="10440" y="19886"/>
                </a:cubicBezTo>
                <a:cubicBezTo>
                  <a:pt x="11160" y="19886"/>
                  <a:pt x="11520" y="19886"/>
                  <a:pt x="12240" y="19543"/>
                </a:cubicBezTo>
                <a:cubicBezTo>
                  <a:pt x="12960" y="19543"/>
                  <a:pt x="13320" y="19543"/>
                  <a:pt x="14040" y="19543"/>
                </a:cubicBezTo>
                <a:cubicBezTo>
                  <a:pt x="14400" y="19200"/>
                  <a:pt x="15120" y="19200"/>
                  <a:pt x="15840" y="19200"/>
                </a:cubicBezTo>
                <a:cubicBezTo>
                  <a:pt x="15840" y="18857"/>
                  <a:pt x="16200" y="18857"/>
                  <a:pt x="16560" y="18857"/>
                </a:cubicBezTo>
                <a:cubicBezTo>
                  <a:pt x="16560" y="20571"/>
                  <a:pt x="16560" y="20571"/>
                  <a:pt x="16560" y="20571"/>
                </a:cubicBezTo>
                <a:cubicBezTo>
                  <a:pt x="15840" y="20914"/>
                  <a:pt x="14760" y="20914"/>
                  <a:pt x="14040" y="21257"/>
                </a:cubicBezTo>
                <a:cubicBezTo>
                  <a:pt x="12960" y="21257"/>
                  <a:pt x="11880" y="21600"/>
                  <a:pt x="10440" y="21600"/>
                </a:cubicBezTo>
                <a:close/>
                <a:moveTo>
                  <a:pt x="11520" y="6857"/>
                </a:moveTo>
                <a:cubicBezTo>
                  <a:pt x="10800" y="6857"/>
                  <a:pt x="10080" y="6857"/>
                  <a:pt x="9720" y="7200"/>
                </a:cubicBezTo>
                <a:cubicBezTo>
                  <a:pt x="9360" y="7543"/>
                  <a:pt x="9000" y="7886"/>
                  <a:pt x="8640" y="8229"/>
                </a:cubicBezTo>
                <a:cubicBezTo>
                  <a:pt x="8280" y="8571"/>
                  <a:pt x="8280" y="9257"/>
                  <a:pt x="7920" y="9600"/>
                </a:cubicBezTo>
                <a:cubicBezTo>
                  <a:pt x="7920" y="10286"/>
                  <a:pt x="7920" y="10629"/>
                  <a:pt x="7920" y="11314"/>
                </a:cubicBezTo>
                <a:cubicBezTo>
                  <a:pt x="7920" y="12343"/>
                  <a:pt x="7920" y="13371"/>
                  <a:pt x="8640" y="13714"/>
                </a:cubicBezTo>
                <a:cubicBezTo>
                  <a:pt x="9000" y="14400"/>
                  <a:pt x="9720" y="14743"/>
                  <a:pt x="10440" y="14743"/>
                </a:cubicBezTo>
                <a:cubicBezTo>
                  <a:pt x="10800" y="14743"/>
                  <a:pt x="11160" y="14400"/>
                  <a:pt x="11520" y="14400"/>
                </a:cubicBezTo>
                <a:cubicBezTo>
                  <a:pt x="11880" y="14057"/>
                  <a:pt x="12240" y="13714"/>
                  <a:pt x="12600" y="13371"/>
                </a:cubicBezTo>
                <a:cubicBezTo>
                  <a:pt x="12600" y="13029"/>
                  <a:pt x="12960" y="12686"/>
                  <a:pt x="12960" y="12000"/>
                </a:cubicBezTo>
                <a:cubicBezTo>
                  <a:pt x="12960" y="11657"/>
                  <a:pt x="12960" y="10971"/>
                  <a:pt x="13320" y="10629"/>
                </a:cubicBezTo>
                <a:cubicBezTo>
                  <a:pt x="13320" y="7200"/>
                  <a:pt x="13320" y="7200"/>
                  <a:pt x="13320" y="7200"/>
                </a:cubicBezTo>
                <a:cubicBezTo>
                  <a:pt x="12960" y="6857"/>
                  <a:pt x="12960" y="6857"/>
                  <a:pt x="12960" y="6857"/>
                </a:cubicBezTo>
                <a:cubicBezTo>
                  <a:pt x="12600" y="6857"/>
                  <a:pt x="12600" y="6857"/>
                  <a:pt x="12240" y="6857"/>
                </a:cubicBezTo>
                <a:cubicBezTo>
                  <a:pt x="11880" y="6857"/>
                  <a:pt x="11520" y="6857"/>
                  <a:pt x="11520" y="68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8" name="Shape"/>
          <p:cNvSpPr/>
          <p:nvPr/>
        </p:nvSpPr>
        <p:spPr>
          <a:xfrm>
            <a:off x="2354227" y="2540022"/>
            <a:ext cx="253828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60" y="5400"/>
                </a:moveTo>
                <a:cubicBezTo>
                  <a:pt x="8640" y="5400"/>
                  <a:pt x="8640" y="5400"/>
                  <a:pt x="8640" y="5400"/>
                </a:cubicBezTo>
                <a:cubicBezTo>
                  <a:pt x="8640" y="4050"/>
                  <a:pt x="8640" y="4050"/>
                  <a:pt x="8640" y="4050"/>
                </a:cubicBezTo>
                <a:cubicBezTo>
                  <a:pt x="10800" y="4050"/>
                  <a:pt x="10800" y="4050"/>
                  <a:pt x="10800" y="4050"/>
                </a:cubicBezTo>
                <a:cubicBezTo>
                  <a:pt x="11880" y="4050"/>
                  <a:pt x="12960" y="3037"/>
                  <a:pt x="12960" y="2025"/>
                </a:cubicBezTo>
                <a:cubicBezTo>
                  <a:pt x="12960" y="1012"/>
                  <a:pt x="11880" y="0"/>
                  <a:pt x="10800" y="0"/>
                </a:cubicBezTo>
                <a:cubicBezTo>
                  <a:pt x="7200" y="0"/>
                  <a:pt x="7200" y="0"/>
                  <a:pt x="7200" y="0"/>
                </a:cubicBezTo>
                <a:cubicBezTo>
                  <a:pt x="6480" y="0"/>
                  <a:pt x="5760" y="675"/>
                  <a:pt x="5760" y="1350"/>
                </a:cubicBezTo>
                <a:cubicBezTo>
                  <a:pt x="5760" y="5400"/>
                  <a:pt x="5760" y="5400"/>
                  <a:pt x="5760" y="5400"/>
                </a:cubicBezTo>
                <a:cubicBezTo>
                  <a:pt x="1440" y="5400"/>
                  <a:pt x="1440" y="5400"/>
                  <a:pt x="1440" y="5400"/>
                </a:cubicBezTo>
                <a:cubicBezTo>
                  <a:pt x="720" y="5400"/>
                  <a:pt x="0" y="6075"/>
                  <a:pt x="0" y="6750"/>
                </a:cubicBezTo>
                <a:cubicBezTo>
                  <a:pt x="0" y="14850"/>
                  <a:pt x="0" y="14850"/>
                  <a:pt x="0" y="14850"/>
                </a:cubicBezTo>
                <a:cubicBezTo>
                  <a:pt x="0" y="15525"/>
                  <a:pt x="720" y="16200"/>
                  <a:pt x="1440" y="16200"/>
                </a:cubicBezTo>
                <a:cubicBezTo>
                  <a:pt x="8640" y="16200"/>
                  <a:pt x="8640" y="16200"/>
                  <a:pt x="8640" y="16200"/>
                </a:cubicBezTo>
                <a:cubicBezTo>
                  <a:pt x="8640" y="21600"/>
                  <a:pt x="8640" y="21600"/>
                  <a:pt x="8640" y="21600"/>
                </a:cubicBezTo>
                <a:cubicBezTo>
                  <a:pt x="14400" y="21600"/>
                  <a:pt x="14400" y="21600"/>
                  <a:pt x="14400" y="21600"/>
                </a:cubicBezTo>
                <a:cubicBezTo>
                  <a:pt x="14400" y="16200"/>
                  <a:pt x="14400" y="16200"/>
                  <a:pt x="14400" y="16200"/>
                </a:cubicBezTo>
                <a:cubicBezTo>
                  <a:pt x="20160" y="16200"/>
                  <a:pt x="20160" y="16200"/>
                  <a:pt x="20160" y="16200"/>
                </a:cubicBezTo>
                <a:cubicBezTo>
                  <a:pt x="20880" y="16200"/>
                  <a:pt x="21600" y="15525"/>
                  <a:pt x="21600" y="1485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21600" y="6075"/>
                  <a:pt x="20880" y="5400"/>
                  <a:pt x="20160" y="5400"/>
                </a:cubicBezTo>
                <a:close/>
                <a:moveTo>
                  <a:pt x="11520" y="20250"/>
                </a:moveTo>
                <a:cubicBezTo>
                  <a:pt x="10080" y="20250"/>
                  <a:pt x="10080" y="20250"/>
                  <a:pt x="10080" y="20250"/>
                </a:cubicBezTo>
                <a:cubicBezTo>
                  <a:pt x="10080" y="16200"/>
                  <a:pt x="10080" y="16200"/>
                  <a:pt x="10080" y="16200"/>
                </a:cubicBezTo>
                <a:cubicBezTo>
                  <a:pt x="11520" y="16200"/>
                  <a:pt x="11520" y="16200"/>
                  <a:pt x="11520" y="16200"/>
                </a:cubicBezTo>
                <a:lnTo>
                  <a:pt x="11520" y="20250"/>
                </a:lnTo>
                <a:close/>
                <a:moveTo>
                  <a:pt x="20160" y="14850"/>
                </a:moveTo>
                <a:cubicBezTo>
                  <a:pt x="1440" y="14850"/>
                  <a:pt x="1440" y="14850"/>
                  <a:pt x="1440" y="14850"/>
                </a:cubicBezTo>
                <a:cubicBezTo>
                  <a:pt x="1440" y="6750"/>
                  <a:pt x="1440" y="6750"/>
                  <a:pt x="1440" y="6750"/>
                </a:cubicBezTo>
                <a:cubicBezTo>
                  <a:pt x="5760" y="6750"/>
                  <a:pt x="5760" y="6750"/>
                  <a:pt x="5760" y="6750"/>
                </a:cubicBezTo>
                <a:cubicBezTo>
                  <a:pt x="5760" y="10800"/>
                  <a:pt x="5760" y="10800"/>
                  <a:pt x="5760" y="10800"/>
                </a:cubicBezTo>
                <a:cubicBezTo>
                  <a:pt x="5760" y="11475"/>
                  <a:pt x="6480" y="12150"/>
                  <a:pt x="7200" y="12150"/>
                </a:cubicBezTo>
                <a:cubicBezTo>
                  <a:pt x="7920" y="12150"/>
                  <a:pt x="8640" y="11475"/>
                  <a:pt x="8640" y="10800"/>
                </a:cubicBezTo>
                <a:cubicBezTo>
                  <a:pt x="8640" y="6750"/>
                  <a:pt x="8640" y="6750"/>
                  <a:pt x="8640" y="6750"/>
                </a:cubicBezTo>
                <a:cubicBezTo>
                  <a:pt x="20160" y="6750"/>
                  <a:pt x="20160" y="6750"/>
                  <a:pt x="20160" y="6750"/>
                </a:cubicBezTo>
                <a:lnTo>
                  <a:pt x="20160" y="148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9" name="Rectangle"/>
          <p:cNvSpPr/>
          <p:nvPr/>
        </p:nvSpPr>
        <p:spPr>
          <a:xfrm>
            <a:off x="3886162" y="2620553"/>
            <a:ext cx="118813" cy="102612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0" name="Rectangle"/>
          <p:cNvSpPr/>
          <p:nvPr/>
        </p:nvSpPr>
        <p:spPr>
          <a:xfrm>
            <a:off x="3916327" y="2572670"/>
            <a:ext cx="128008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1" name="Shape"/>
          <p:cNvSpPr/>
          <p:nvPr/>
        </p:nvSpPr>
        <p:spPr>
          <a:xfrm>
            <a:off x="3856002" y="2540022"/>
            <a:ext cx="187221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0"/>
                </a:moveTo>
                <a:cubicBezTo>
                  <a:pt x="3927" y="0"/>
                  <a:pt x="3927" y="0"/>
                  <a:pt x="3927" y="0"/>
                </a:cubicBezTo>
                <a:cubicBezTo>
                  <a:pt x="1964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964" y="21600"/>
                  <a:pt x="3927" y="21600"/>
                </a:cubicBezTo>
                <a:cubicBezTo>
                  <a:pt x="17673" y="21600"/>
                  <a:pt x="17673" y="21600"/>
                  <a:pt x="17673" y="21600"/>
                </a:cubicBezTo>
                <a:cubicBezTo>
                  <a:pt x="19636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19636" y="0"/>
                  <a:pt x="17673" y="0"/>
                </a:cubicBezTo>
                <a:close/>
                <a:moveTo>
                  <a:pt x="19636" y="18900"/>
                </a:moveTo>
                <a:cubicBezTo>
                  <a:pt x="19636" y="19575"/>
                  <a:pt x="18655" y="20250"/>
                  <a:pt x="17673" y="20250"/>
                </a:cubicBezTo>
                <a:cubicBezTo>
                  <a:pt x="3927" y="20250"/>
                  <a:pt x="3927" y="20250"/>
                  <a:pt x="3927" y="20250"/>
                </a:cubicBezTo>
                <a:cubicBezTo>
                  <a:pt x="2945" y="20250"/>
                  <a:pt x="1964" y="19575"/>
                  <a:pt x="1964" y="18900"/>
                </a:cubicBezTo>
                <a:cubicBezTo>
                  <a:pt x="1964" y="2700"/>
                  <a:pt x="1964" y="2700"/>
                  <a:pt x="1964" y="2700"/>
                </a:cubicBezTo>
                <a:cubicBezTo>
                  <a:pt x="1964" y="2025"/>
                  <a:pt x="2945" y="1350"/>
                  <a:pt x="3927" y="1350"/>
                </a:cubicBezTo>
                <a:cubicBezTo>
                  <a:pt x="17673" y="1350"/>
                  <a:pt x="17673" y="1350"/>
                  <a:pt x="17673" y="1350"/>
                </a:cubicBezTo>
                <a:cubicBezTo>
                  <a:pt x="18655" y="1350"/>
                  <a:pt x="19636" y="2025"/>
                  <a:pt x="19636" y="2700"/>
                </a:cubicBezTo>
                <a:lnTo>
                  <a:pt x="19636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2" name="Square"/>
          <p:cNvSpPr/>
          <p:nvPr/>
        </p:nvSpPr>
        <p:spPr>
          <a:xfrm>
            <a:off x="3886163" y="2737770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3" name="Square"/>
          <p:cNvSpPr/>
          <p:nvPr/>
        </p:nvSpPr>
        <p:spPr>
          <a:xfrm>
            <a:off x="3916327" y="2737770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4" name="Square"/>
          <p:cNvSpPr/>
          <p:nvPr/>
        </p:nvSpPr>
        <p:spPr>
          <a:xfrm>
            <a:off x="3946488" y="2737770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5" name="Square"/>
          <p:cNvSpPr/>
          <p:nvPr/>
        </p:nvSpPr>
        <p:spPr>
          <a:xfrm>
            <a:off x="3976652" y="2737770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6" name="Square"/>
          <p:cNvSpPr/>
          <p:nvPr/>
        </p:nvSpPr>
        <p:spPr>
          <a:xfrm>
            <a:off x="3886163" y="2707608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7" name="Square"/>
          <p:cNvSpPr/>
          <p:nvPr/>
        </p:nvSpPr>
        <p:spPr>
          <a:xfrm>
            <a:off x="3916327" y="2707608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8" name="Square"/>
          <p:cNvSpPr/>
          <p:nvPr/>
        </p:nvSpPr>
        <p:spPr>
          <a:xfrm>
            <a:off x="3946488" y="2707608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9" name="Square"/>
          <p:cNvSpPr/>
          <p:nvPr/>
        </p:nvSpPr>
        <p:spPr>
          <a:xfrm>
            <a:off x="3976652" y="2707608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0" name="Shape"/>
          <p:cNvSpPr/>
          <p:nvPr/>
        </p:nvSpPr>
        <p:spPr>
          <a:xfrm>
            <a:off x="7146889" y="2540022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8" y="20250"/>
                  <a:pt x="1350" y="15863"/>
                  <a:pt x="1350" y="10800"/>
                </a:cubicBezTo>
                <a:cubicBezTo>
                  <a:pt x="1350" y="5737"/>
                  <a:pt x="5738" y="1350"/>
                  <a:pt x="10800" y="1350"/>
                </a:cubicBezTo>
                <a:cubicBezTo>
                  <a:pt x="15863" y="1350"/>
                  <a:pt x="20250" y="5737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1" name="Oval"/>
          <p:cNvSpPr/>
          <p:nvPr/>
        </p:nvSpPr>
        <p:spPr>
          <a:xfrm>
            <a:off x="7221501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2" name="Oval"/>
          <p:cNvSpPr/>
          <p:nvPr/>
        </p:nvSpPr>
        <p:spPr>
          <a:xfrm>
            <a:off x="7281826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3" name="Shape"/>
          <p:cNvSpPr/>
          <p:nvPr/>
        </p:nvSpPr>
        <p:spPr>
          <a:xfrm>
            <a:off x="7194513" y="2700793"/>
            <a:ext cx="162017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37" y="8100"/>
                </a:moveTo>
                <a:cubicBezTo>
                  <a:pt x="3411" y="16200"/>
                  <a:pt x="6821" y="21600"/>
                  <a:pt x="10800" y="21600"/>
                </a:cubicBezTo>
                <a:cubicBezTo>
                  <a:pt x="14779" y="21600"/>
                  <a:pt x="18189" y="16200"/>
                  <a:pt x="20463" y="8100"/>
                </a:cubicBezTo>
                <a:cubicBezTo>
                  <a:pt x="21032" y="5400"/>
                  <a:pt x="21600" y="2700"/>
                  <a:pt x="2160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700"/>
                  <a:pt x="568" y="5400"/>
                  <a:pt x="1137" y="81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4" name="Shape"/>
          <p:cNvSpPr/>
          <p:nvPr/>
        </p:nvSpPr>
        <p:spPr>
          <a:xfrm>
            <a:off x="7612026" y="2540022"/>
            <a:ext cx="2736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7" y="20250"/>
                  <a:pt x="1350" y="15863"/>
                  <a:pt x="1350" y="10800"/>
                </a:cubicBezTo>
                <a:cubicBezTo>
                  <a:pt x="1350" y="5737"/>
                  <a:pt x="5737" y="1350"/>
                  <a:pt x="10800" y="1350"/>
                </a:cubicBezTo>
                <a:cubicBezTo>
                  <a:pt x="15863" y="1350"/>
                  <a:pt x="20250" y="5737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5" name="Oval"/>
          <p:cNvSpPr/>
          <p:nvPr/>
        </p:nvSpPr>
        <p:spPr>
          <a:xfrm>
            <a:off x="7686639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6" name="Shape"/>
          <p:cNvSpPr/>
          <p:nvPr/>
        </p:nvSpPr>
        <p:spPr>
          <a:xfrm>
            <a:off x="7672351" y="2700793"/>
            <a:ext cx="136815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800"/>
                </a:moveTo>
                <a:cubicBezTo>
                  <a:pt x="6075" y="10800"/>
                  <a:pt x="2700" y="675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2150"/>
                  <a:pt x="4725" y="21600"/>
                  <a:pt x="10800" y="21600"/>
                </a:cubicBezTo>
                <a:cubicBezTo>
                  <a:pt x="16875" y="21600"/>
                  <a:pt x="21600" y="12150"/>
                  <a:pt x="21600" y="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18900" y="6750"/>
                  <a:pt x="15525" y="10800"/>
                  <a:pt x="10800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7" name="Rectangle"/>
          <p:cNvSpPr/>
          <p:nvPr/>
        </p:nvSpPr>
        <p:spPr>
          <a:xfrm>
            <a:off x="7746964" y="2617120"/>
            <a:ext cx="147306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8" name="Shape"/>
          <p:cNvSpPr/>
          <p:nvPr/>
        </p:nvSpPr>
        <p:spPr>
          <a:xfrm>
            <a:off x="895314" y="3021035"/>
            <a:ext cx="2736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7" y="20250"/>
                  <a:pt x="1350" y="15863"/>
                  <a:pt x="1350" y="10800"/>
                </a:cubicBezTo>
                <a:cubicBezTo>
                  <a:pt x="1350" y="5737"/>
                  <a:pt x="5737" y="1350"/>
                  <a:pt x="10800" y="1350"/>
                </a:cubicBezTo>
                <a:cubicBezTo>
                  <a:pt x="15863" y="1350"/>
                  <a:pt x="20250" y="5737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9" name="Oval"/>
          <p:cNvSpPr/>
          <p:nvPr/>
        </p:nvSpPr>
        <p:spPr>
          <a:xfrm>
            <a:off x="971514" y="3089950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0" name="Oval"/>
          <p:cNvSpPr/>
          <p:nvPr/>
        </p:nvSpPr>
        <p:spPr>
          <a:xfrm>
            <a:off x="1031839" y="3089950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1" name="Circle"/>
          <p:cNvSpPr/>
          <p:nvPr/>
        </p:nvSpPr>
        <p:spPr>
          <a:xfrm>
            <a:off x="985801" y="3180218"/>
            <a:ext cx="68409" cy="6840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2" name="Shape"/>
          <p:cNvSpPr/>
          <p:nvPr/>
        </p:nvSpPr>
        <p:spPr>
          <a:xfrm>
            <a:off x="5703851" y="2540022"/>
            <a:ext cx="2736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7" y="20250"/>
                  <a:pt x="1350" y="15863"/>
                  <a:pt x="1350" y="10800"/>
                </a:cubicBezTo>
                <a:cubicBezTo>
                  <a:pt x="1350" y="5737"/>
                  <a:pt x="5737" y="1350"/>
                  <a:pt x="10800" y="1350"/>
                </a:cubicBezTo>
                <a:cubicBezTo>
                  <a:pt x="15863" y="1350"/>
                  <a:pt x="20250" y="5737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3" name="Shape"/>
          <p:cNvSpPr/>
          <p:nvPr/>
        </p:nvSpPr>
        <p:spPr>
          <a:xfrm>
            <a:off x="5749888" y="2702921"/>
            <a:ext cx="169217" cy="50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18900" y="9000"/>
                  <a:pt x="15120" y="14400"/>
                  <a:pt x="10800" y="14400"/>
                </a:cubicBezTo>
                <a:cubicBezTo>
                  <a:pt x="6480" y="14400"/>
                  <a:pt x="2700" y="9000"/>
                  <a:pt x="0" y="0"/>
                </a:cubicBezTo>
                <a:cubicBezTo>
                  <a:pt x="0" y="0"/>
                  <a:pt x="0" y="0"/>
                  <a:pt x="0" y="0"/>
                </a:cubicBezTo>
                <a:cubicBezTo>
                  <a:pt x="3240" y="12600"/>
                  <a:pt x="5400" y="21600"/>
                  <a:pt x="10800" y="21600"/>
                </a:cubicBezTo>
                <a:cubicBezTo>
                  <a:pt x="16200" y="21600"/>
                  <a:pt x="18360" y="12600"/>
                  <a:pt x="216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4" name="Oval"/>
          <p:cNvSpPr/>
          <p:nvPr/>
        </p:nvSpPr>
        <p:spPr>
          <a:xfrm>
            <a:off x="5778464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5" name="Oval"/>
          <p:cNvSpPr/>
          <p:nvPr/>
        </p:nvSpPr>
        <p:spPr>
          <a:xfrm>
            <a:off x="5838789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6" name="Shape"/>
          <p:cNvSpPr/>
          <p:nvPr/>
        </p:nvSpPr>
        <p:spPr>
          <a:xfrm>
            <a:off x="6184864" y="2540022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8" y="20250"/>
                  <a:pt x="1350" y="15863"/>
                  <a:pt x="1350" y="10800"/>
                </a:cubicBezTo>
                <a:cubicBezTo>
                  <a:pt x="1350" y="5737"/>
                  <a:pt x="5738" y="1350"/>
                  <a:pt x="10800" y="1350"/>
                </a:cubicBezTo>
                <a:cubicBezTo>
                  <a:pt x="15863" y="1350"/>
                  <a:pt x="20250" y="5737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7" name="Shape"/>
          <p:cNvSpPr/>
          <p:nvPr/>
        </p:nvSpPr>
        <p:spPr>
          <a:xfrm>
            <a:off x="6229314" y="2702921"/>
            <a:ext cx="171018" cy="50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5400" y="0"/>
                  <a:pt x="3240" y="9000"/>
                  <a:pt x="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700" y="12600"/>
                  <a:pt x="6480" y="7200"/>
                  <a:pt x="10800" y="7200"/>
                </a:cubicBezTo>
                <a:cubicBezTo>
                  <a:pt x="15120" y="7200"/>
                  <a:pt x="18900" y="12600"/>
                  <a:pt x="2160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18360" y="9000"/>
                  <a:pt x="16200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8" name="Oval"/>
          <p:cNvSpPr/>
          <p:nvPr/>
        </p:nvSpPr>
        <p:spPr>
          <a:xfrm>
            <a:off x="6259476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9" name="Oval"/>
          <p:cNvSpPr/>
          <p:nvPr/>
        </p:nvSpPr>
        <p:spPr>
          <a:xfrm>
            <a:off x="6319801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0" name="Shape"/>
          <p:cNvSpPr/>
          <p:nvPr/>
        </p:nvSpPr>
        <p:spPr>
          <a:xfrm>
            <a:off x="6665876" y="2540022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8" y="20250"/>
                  <a:pt x="1350" y="15863"/>
                  <a:pt x="1350" y="10800"/>
                </a:cubicBezTo>
                <a:cubicBezTo>
                  <a:pt x="1350" y="5737"/>
                  <a:pt x="5738" y="1350"/>
                  <a:pt x="10800" y="1350"/>
                </a:cubicBezTo>
                <a:cubicBezTo>
                  <a:pt x="15863" y="1350"/>
                  <a:pt x="20250" y="5737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1" name="Oval"/>
          <p:cNvSpPr/>
          <p:nvPr/>
        </p:nvSpPr>
        <p:spPr>
          <a:xfrm>
            <a:off x="6740489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2" name="Oval"/>
          <p:cNvSpPr/>
          <p:nvPr/>
        </p:nvSpPr>
        <p:spPr>
          <a:xfrm>
            <a:off x="6800814" y="2608937"/>
            <a:ext cx="45719" cy="69778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3" name="Rectangle"/>
          <p:cNvSpPr/>
          <p:nvPr/>
        </p:nvSpPr>
        <p:spPr>
          <a:xfrm>
            <a:off x="6726200" y="2693320"/>
            <a:ext cx="342875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4" name="Shape"/>
          <p:cNvSpPr/>
          <p:nvPr/>
        </p:nvSpPr>
        <p:spPr>
          <a:xfrm>
            <a:off x="7171458" y="2068010"/>
            <a:ext cx="245757" cy="2646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63" h="21600" extrusionOk="0">
                <a:moveTo>
                  <a:pt x="20640" y="16723"/>
                </a:moveTo>
                <a:cubicBezTo>
                  <a:pt x="20274" y="16723"/>
                  <a:pt x="20274" y="16723"/>
                  <a:pt x="20274" y="16723"/>
                </a:cubicBezTo>
                <a:cubicBezTo>
                  <a:pt x="19908" y="15677"/>
                  <a:pt x="15880" y="14632"/>
                  <a:pt x="15514" y="14632"/>
                </a:cubicBezTo>
                <a:cubicBezTo>
                  <a:pt x="15148" y="14632"/>
                  <a:pt x="15148" y="14632"/>
                  <a:pt x="15148" y="14632"/>
                </a:cubicBezTo>
                <a:cubicBezTo>
                  <a:pt x="14416" y="14632"/>
                  <a:pt x="13684" y="15329"/>
                  <a:pt x="12586" y="16374"/>
                </a:cubicBezTo>
                <a:cubicBezTo>
                  <a:pt x="11121" y="15677"/>
                  <a:pt x="8925" y="13935"/>
                  <a:pt x="7826" y="12890"/>
                </a:cubicBezTo>
                <a:cubicBezTo>
                  <a:pt x="6728" y="11845"/>
                  <a:pt x="5264" y="9755"/>
                  <a:pt x="4897" y="8361"/>
                </a:cubicBezTo>
                <a:cubicBezTo>
                  <a:pt x="6362" y="6968"/>
                  <a:pt x="7094" y="6271"/>
                  <a:pt x="7094" y="5923"/>
                </a:cubicBezTo>
                <a:cubicBezTo>
                  <a:pt x="7094" y="5574"/>
                  <a:pt x="6362" y="1045"/>
                  <a:pt x="5630" y="697"/>
                </a:cubicBezTo>
                <a:cubicBezTo>
                  <a:pt x="5630" y="697"/>
                  <a:pt x="5630" y="697"/>
                  <a:pt x="5630" y="697"/>
                </a:cubicBezTo>
                <a:cubicBezTo>
                  <a:pt x="4897" y="348"/>
                  <a:pt x="4165" y="0"/>
                  <a:pt x="3433" y="0"/>
                </a:cubicBezTo>
                <a:cubicBezTo>
                  <a:pt x="3067" y="0"/>
                  <a:pt x="3067" y="0"/>
                  <a:pt x="2701" y="348"/>
                </a:cubicBezTo>
                <a:cubicBezTo>
                  <a:pt x="2335" y="697"/>
                  <a:pt x="870" y="1394"/>
                  <a:pt x="138" y="2787"/>
                </a:cubicBezTo>
                <a:cubicBezTo>
                  <a:pt x="-228" y="3484"/>
                  <a:pt x="-228" y="10103"/>
                  <a:pt x="4897" y="16026"/>
                </a:cubicBezTo>
                <a:cubicBezTo>
                  <a:pt x="10389" y="21600"/>
                  <a:pt x="16613" y="21600"/>
                  <a:pt x="17711" y="21600"/>
                </a:cubicBezTo>
                <a:cubicBezTo>
                  <a:pt x="17711" y="21600"/>
                  <a:pt x="17711" y="21600"/>
                  <a:pt x="17711" y="21600"/>
                </a:cubicBezTo>
                <a:cubicBezTo>
                  <a:pt x="17711" y="21600"/>
                  <a:pt x="17711" y="21600"/>
                  <a:pt x="17711" y="21600"/>
                </a:cubicBezTo>
                <a:cubicBezTo>
                  <a:pt x="19175" y="21252"/>
                  <a:pt x="20274" y="19858"/>
                  <a:pt x="20640" y="19510"/>
                </a:cubicBezTo>
                <a:cubicBezTo>
                  <a:pt x="21372" y="18465"/>
                  <a:pt x="21006" y="17419"/>
                  <a:pt x="20640" y="167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5" name="Triangle"/>
          <p:cNvSpPr/>
          <p:nvPr/>
        </p:nvSpPr>
        <p:spPr>
          <a:xfrm>
            <a:off x="4276688" y="2559590"/>
            <a:ext cx="243026" cy="108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0" y="0"/>
                </a:lnTo>
                <a:lnTo>
                  <a:pt x="10560" y="21600"/>
                </a:ln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6" name="Shape"/>
          <p:cNvSpPr/>
          <p:nvPr/>
        </p:nvSpPr>
        <p:spPr>
          <a:xfrm>
            <a:off x="4427501" y="2567609"/>
            <a:ext cx="84611" cy="1476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0" y="10491"/>
                  <a:pt x="0" y="10491"/>
                  <a:pt x="0" y="10491"/>
                </a:cubicBezTo>
                <a:cubicBezTo>
                  <a:pt x="20520" y="21600"/>
                  <a:pt x="20520" y="21600"/>
                  <a:pt x="20520" y="21600"/>
                </a:cubicBezTo>
                <a:cubicBezTo>
                  <a:pt x="21600" y="20983"/>
                  <a:pt x="21600" y="20983"/>
                  <a:pt x="21600" y="20366"/>
                </a:cubicBezTo>
                <a:cubicBezTo>
                  <a:pt x="21600" y="617"/>
                  <a:pt x="21600" y="617"/>
                  <a:pt x="21600" y="617"/>
                </a:cubicBezTo>
                <a:cubicBezTo>
                  <a:pt x="21600" y="617"/>
                  <a:pt x="21600" y="0"/>
                  <a:pt x="216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7" name="Shape"/>
          <p:cNvSpPr/>
          <p:nvPr/>
        </p:nvSpPr>
        <p:spPr>
          <a:xfrm>
            <a:off x="4262401" y="2562210"/>
            <a:ext cx="84611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0" y="600"/>
                  <a:pt x="0" y="600"/>
                  <a:pt x="0" y="1200"/>
                </a:cubicBezTo>
                <a:cubicBezTo>
                  <a:pt x="0" y="20400"/>
                  <a:pt x="0" y="20400"/>
                  <a:pt x="0" y="20400"/>
                </a:cubicBezTo>
                <a:cubicBezTo>
                  <a:pt x="0" y="21000"/>
                  <a:pt x="0" y="21000"/>
                  <a:pt x="0" y="21600"/>
                </a:cubicBezTo>
                <a:cubicBezTo>
                  <a:pt x="21600" y="10800"/>
                  <a:pt x="21600" y="10800"/>
                  <a:pt x="21600" y="1080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8" name="Shape"/>
          <p:cNvSpPr/>
          <p:nvPr/>
        </p:nvSpPr>
        <p:spPr>
          <a:xfrm>
            <a:off x="4276688" y="2651155"/>
            <a:ext cx="237627" cy="720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260"/>
                </a:moveTo>
                <a:lnTo>
                  <a:pt x="7364" y="0"/>
                </a:lnTo>
                <a:lnTo>
                  <a:pt x="0" y="21600"/>
                </a:lnTo>
                <a:lnTo>
                  <a:pt x="21600" y="21600"/>
                </a:lnTo>
                <a:lnTo>
                  <a:pt x="14400" y="0"/>
                </a:lnTo>
                <a:lnTo>
                  <a:pt x="10800" y="102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801" name="Group"/>
          <p:cNvGrpSpPr/>
          <p:nvPr/>
        </p:nvGrpSpPr>
        <p:grpSpPr>
          <a:xfrm>
            <a:off x="1376326" y="2550018"/>
            <a:ext cx="273629" cy="189021"/>
            <a:chOff x="0" y="0"/>
            <a:chExt cx="241300" cy="166687"/>
          </a:xfrm>
          <a:solidFill>
            <a:schemeClr val="bg1"/>
          </a:solidFill>
        </p:grpSpPr>
        <p:sp>
          <p:nvSpPr>
            <p:cNvPr id="1799" name="Shape"/>
            <p:cNvSpPr/>
            <p:nvPr/>
          </p:nvSpPr>
          <p:spPr>
            <a:xfrm>
              <a:off x="-1" y="-1"/>
              <a:ext cx="165101" cy="1666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36" y="0"/>
                  </a:moveTo>
                  <a:cubicBezTo>
                    <a:pt x="1964" y="0"/>
                    <a:pt x="1964" y="0"/>
                    <a:pt x="1964" y="0"/>
                  </a:cubicBezTo>
                  <a:cubicBezTo>
                    <a:pt x="982" y="0"/>
                    <a:pt x="0" y="982"/>
                    <a:pt x="0" y="1964"/>
                  </a:cubicBezTo>
                  <a:cubicBezTo>
                    <a:pt x="0" y="19636"/>
                    <a:pt x="0" y="19636"/>
                    <a:pt x="0" y="19636"/>
                  </a:cubicBezTo>
                  <a:cubicBezTo>
                    <a:pt x="0" y="20618"/>
                    <a:pt x="982" y="21600"/>
                    <a:pt x="1964" y="21600"/>
                  </a:cubicBezTo>
                  <a:cubicBezTo>
                    <a:pt x="19636" y="21600"/>
                    <a:pt x="19636" y="21600"/>
                    <a:pt x="19636" y="21600"/>
                  </a:cubicBezTo>
                  <a:cubicBezTo>
                    <a:pt x="20618" y="21600"/>
                    <a:pt x="21600" y="20618"/>
                    <a:pt x="21600" y="19636"/>
                  </a:cubicBezTo>
                  <a:cubicBezTo>
                    <a:pt x="21600" y="1964"/>
                    <a:pt x="21600" y="1964"/>
                    <a:pt x="21600" y="1964"/>
                  </a:cubicBezTo>
                  <a:cubicBezTo>
                    <a:pt x="21600" y="982"/>
                    <a:pt x="20618" y="0"/>
                    <a:pt x="1963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00" name="Shape"/>
            <p:cNvSpPr/>
            <p:nvPr/>
          </p:nvSpPr>
          <p:spPr>
            <a:xfrm>
              <a:off x="180975" y="26073"/>
              <a:ext cx="60325" cy="1145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0780" extrusionOk="0">
                  <a:moveTo>
                    <a:pt x="17550" y="265"/>
                  </a:moveTo>
                  <a:cubicBezTo>
                    <a:pt x="6750" y="2965"/>
                    <a:pt x="6750" y="2965"/>
                    <a:pt x="6750" y="2965"/>
                  </a:cubicBezTo>
                  <a:cubicBezTo>
                    <a:pt x="5400" y="3640"/>
                    <a:pt x="2700" y="4315"/>
                    <a:pt x="0" y="4990"/>
                  </a:cubicBezTo>
                  <a:cubicBezTo>
                    <a:pt x="0" y="15115"/>
                    <a:pt x="0" y="15115"/>
                    <a:pt x="0" y="15115"/>
                  </a:cubicBezTo>
                  <a:cubicBezTo>
                    <a:pt x="2700" y="15790"/>
                    <a:pt x="5400" y="17140"/>
                    <a:pt x="6750" y="17815"/>
                  </a:cubicBezTo>
                  <a:cubicBezTo>
                    <a:pt x="17550" y="20515"/>
                    <a:pt x="17550" y="20515"/>
                    <a:pt x="17550" y="20515"/>
                  </a:cubicBezTo>
                  <a:cubicBezTo>
                    <a:pt x="18900" y="21190"/>
                    <a:pt x="21600" y="20515"/>
                    <a:pt x="21600" y="19165"/>
                  </a:cubicBezTo>
                  <a:cubicBezTo>
                    <a:pt x="21600" y="1615"/>
                    <a:pt x="21600" y="1615"/>
                    <a:pt x="21600" y="1615"/>
                  </a:cubicBezTo>
                  <a:cubicBezTo>
                    <a:pt x="21600" y="265"/>
                    <a:pt x="18900" y="-410"/>
                    <a:pt x="17550" y="26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04" name="Group"/>
          <p:cNvGrpSpPr/>
          <p:nvPr/>
        </p:nvGrpSpPr>
        <p:grpSpPr>
          <a:xfrm>
            <a:off x="5222839" y="2540022"/>
            <a:ext cx="273630" cy="273630"/>
            <a:chOff x="0" y="0"/>
            <a:chExt cx="241300" cy="241299"/>
          </a:xfrm>
          <a:solidFill>
            <a:schemeClr val="bg1"/>
          </a:solidFill>
        </p:grpSpPr>
        <p:sp>
          <p:nvSpPr>
            <p:cNvPr id="1802" name="Shape"/>
            <p:cNvSpPr/>
            <p:nvPr/>
          </p:nvSpPr>
          <p:spPr>
            <a:xfrm>
              <a:off x="60325" y="76200"/>
              <a:ext cx="180975" cy="165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0" y="0"/>
                  </a:moveTo>
                  <a:cubicBezTo>
                    <a:pt x="16200" y="0"/>
                    <a:pt x="16200" y="0"/>
                    <a:pt x="16200" y="0"/>
                  </a:cubicBezTo>
                  <a:cubicBezTo>
                    <a:pt x="16200" y="1964"/>
                    <a:pt x="16200" y="1964"/>
                    <a:pt x="16200" y="1964"/>
                  </a:cubicBezTo>
                  <a:cubicBezTo>
                    <a:pt x="16200" y="4909"/>
                    <a:pt x="13500" y="7855"/>
                    <a:pt x="10800" y="7855"/>
                  </a:cubicBezTo>
                  <a:cubicBezTo>
                    <a:pt x="2700" y="7855"/>
                    <a:pt x="2700" y="7855"/>
                    <a:pt x="2700" y="7855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11782"/>
                    <a:pt x="0" y="11782"/>
                    <a:pt x="0" y="11782"/>
                  </a:cubicBezTo>
                  <a:cubicBezTo>
                    <a:pt x="0" y="13745"/>
                    <a:pt x="1800" y="15709"/>
                    <a:pt x="3600" y="15709"/>
                  </a:cubicBezTo>
                  <a:cubicBezTo>
                    <a:pt x="12600" y="15709"/>
                    <a:pt x="12600" y="15709"/>
                    <a:pt x="12600" y="15709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8000" y="15709"/>
                    <a:pt x="18000" y="15709"/>
                    <a:pt x="18000" y="15709"/>
                  </a:cubicBezTo>
                  <a:cubicBezTo>
                    <a:pt x="19800" y="15709"/>
                    <a:pt x="21600" y="13745"/>
                    <a:pt x="21600" y="11782"/>
                  </a:cubicBezTo>
                  <a:cubicBezTo>
                    <a:pt x="21600" y="3927"/>
                    <a:pt x="21600" y="3927"/>
                    <a:pt x="21600" y="3927"/>
                  </a:cubicBezTo>
                  <a:cubicBezTo>
                    <a:pt x="21600" y="1964"/>
                    <a:pt x="19800" y="0"/>
                    <a:pt x="180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03" name="Shape"/>
            <p:cNvSpPr/>
            <p:nvPr/>
          </p:nvSpPr>
          <p:spPr>
            <a:xfrm>
              <a:off x="-1" y="0"/>
              <a:ext cx="180976" cy="1666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000" y="15709"/>
                  </a:moveTo>
                  <a:cubicBezTo>
                    <a:pt x="18000" y="15709"/>
                    <a:pt x="18000" y="15709"/>
                    <a:pt x="18000" y="15709"/>
                  </a:cubicBezTo>
                  <a:cubicBezTo>
                    <a:pt x="19800" y="15709"/>
                    <a:pt x="21600" y="13745"/>
                    <a:pt x="21600" y="11782"/>
                  </a:cubicBezTo>
                  <a:cubicBezTo>
                    <a:pt x="21600" y="3927"/>
                    <a:pt x="21600" y="3927"/>
                    <a:pt x="21600" y="3927"/>
                  </a:cubicBezTo>
                  <a:cubicBezTo>
                    <a:pt x="21600" y="1964"/>
                    <a:pt x="19800" y="0"/>
                    <a:pt x="18000" y="0"/>
                  </a:cubicBezTo>
                  <a:cubicBezTo>
                    <a:pt x="3600" y="0"/>
                    <a:pt x="3600" y="0"/>
                    <a:pt x="3600" y="0"/>
                  </a:cubicBezTo>
                  <a:cubicBezTo>
                    <a:pt x="1800" y="0"/>
                    <a:pt x="0" y="1964"/>
                    <a:pt x="0" y="3927"/>
                  </a:cubicBezTo>
                  <a:cubicBezTo>
                    <a:pt x="0" y="11782"/>
                    <a:pt x="0" y="11782"/>
                    <a:pt x="0" y="11782"/>
                  </a:cubicBezTo>
                  <a:cubicBezTo>
                    <a:pt x="0" y="13745"/>
                    <a:pt x="1800" y="15709"/>
                    <a:pt x="3600" y="15709"/>
                  </a:cubicBezTo>
                  <a:cubicBezTo>
                    <a:pt x="3600" y="21600"/>
                    <a:pt x="3600" y="21600"/>
                    <a:pt x="3600" y="21600"/>
                  </a:cubicBezTo>
                  <a:lnTo>
                    <a:pt x="9000" y="1570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805" name="Circle"/>
          <p:cNvSpPr/>
          <p:nvPr/>
        </p:nvSpPr>
        <p:spPr>
          <a:xfrm>
            <a:off x="3300377" y="2741642"/>
            <a:ext cx="72009" cy="7200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06" name="Shape"/>
          <p:cNvSpPr/>
          <p:nvPr/>
        </p:nvSpPr>
        <p:spPr>
          <a:xfrm>
            <a:off x="3303552" y="2635432"/>
            <a:ext cx="174620" cy="17822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0" y="5657"/>
                  <a:pt x="0" y="5657"/>
                  <a:pt x="0" y="5657"/>
                </a:cubicBezTo>
                <a:cubicBezTo>
                  <a:pt x="4215" y="5657"/>
                  <a:pt x="7902" y="7714"/>
                  <a:pt x="11063" y="10286"/>
                </a:cubicBezTo>
                <a:cubicBezTo>
                  <a:pt x="13698" y="13371"/>
                  <a:pt x="15805" y="16971"/>
                  <a:pt x="15805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9771"/>
                  <a:pt x="11590" y="0"/>
                  <a:pt x="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07" name="Shape"/>
          <p:cNvSpPr/>
          <p:nvPr/>
        </p:nvSpPr>
        <p:spPr>
          <a:xfrm>
            <a:off x="3303552" y="2540022"/>
            <a:ext cx="2682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0" y="3712"/>
                  <a:pt x="0" y="3712"/>
                  <a:pt x="0" y="3712"/>
                </a:cubicBezTo>
                <a:cubicBezTo>
                  <a:pt x="9600" y="4050"/>
                  <a:pt x="17486" y="11813"/>
                  <a:pt x="17829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9787"/>
                  <a:pt x="11657" y="0"/>
                  <a:pt x="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08" name="Shape"/>
          <p:cNvSpPr/>
          <p:nvPr/>
        </p:nvSpPr>
        <p:spPr>
          <a:xfrm>
            <a:off x="4741827" y="2540022"/>
            <a:ext cx="2736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6200"/>
                </a:lnTo>
                <a:lnTo>
                  <a:pt x="5400" y="16200"/>
                </a:lnTo>
                <a:lnTo>
                  <a:pt x="5400" y="21600"/>
                </a:lnTo>
                <a:lnTo>
                  <a:pt x="12789" y="16200"/>
                </a:lnTo>
                <a:lnTo>
                  <a:pt x="21600" y="162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18900" y="13500"/>
                </a:moveTo>
                <a:lnTo>
                  <a:pt x="13500" y="13500"/>
                </a:lnTo>
                <a:lnTo>
                  <a:pt x="8100" y="17621"/>
                </a:lnTo>
                <a:lnTo>
                  <a:pt x="8100" y="13500"/>
                </a:lnTo>
                <a:lnTo>
                  <a:pt x="2700" y="13500"/>
                </a:lnTo>
                <a:lnTo>
                  <a:pt x="2700" y="2700"/>
                </a:lnTo>
                <a:lnTo>
                  <a:pt x="18900" y="2700"/>
                </a:lnTo>
                <a:lnTo>
                  <a:pt x="18900" y="135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09" name="Shape"/>
          <p:cNvSpPr/>
          <p:nvPr/>
        </p:nvSpPr>
        <p:spPr>
          <a:xfrm>
            <a:off x="1857338" y="2574225"/>
            <a:ext cx="273630" cy="2394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50" y="1543"/>
                </a:moveTo>
                <a:cubicBezTo>
                  <a:pt x="17550" y="3086"/>
                  <a:pt x="17550" y="3086"/>
                  <a:pt x="17550" y="3086"/>
                </a:cubicBezTo>
                <a:cubicBezTo>
                  <a:pt x="2700" y="7714"/>
                  <a:pt x="2700" y="7714"/>
                  <a:pt x="2700" y="7714"/>
                </a:cubicBezTo>
                <a:cubicBezTo>
                  <a:pt x="0" y="6171"/>
                  <a:pt x="0" y="6171"/>
                  <a:pt x="0" y="6171"/>
                </a:cubicBezTo>
                <a:cubicBezTo>
                  <a:pt x="0" y="15429"/>
                  <a:pt x="0" y="15429"/>
                  <a:pt x="0" y="15429"/>
                </a:cubicBezTo>
                <a:cubicBezTo>
                  <a:pt x="2700" y="13886"/>
                  <a:pt x="2700" y="13886"/>
                  <a:pt x="2700" y="13886"/>
                </a:cubicBezTo>
                <a:cubicBezTo>
                  <a:pt x="4387" y="14271"/>
                  <a:pt x="4387" y="14271"/>
                  <a:pt x="4387" y="14271"/>
                </a:cubicBezTo>
                <a:cubicBezTo>
                  <a:pt x="3712" y="16200"/>
                  <a:pt x="3712" y="16200"/>
                  <a:pt x="3712" y="16200"/>
                </a:cubicBezTo>
                <a:cubicBezTo>
                  <a:pt x="3712" y="17743"/>
                  <a:pt x="4387" y="18900"/>
                  <a:pt x="5400" y="19286"/>
                </a:cubicBezTo>
                <a:cubicBezTo>
                  <a:pt x="9450" y="20443"/>
                  <a:pt x="9450" y="20443"/>
                  <a:pt x="9450" y="20443"/>
                </a:cubicBezTo>
                <a:cubicBezTo>
                  <a:pt x="9450" y="20443"/>
                  <a:pt x="9787" y="20443"/>
                  <a:pt x="9787" y="20443"/>
                </a:cubicBezTo>
                <a:cubicBezTo>
                  <a:pt x="10800" y="20443"/>
                  <a:pt x="11475" y="19671"/>
                  <a:pt x="11813" y="18514"/>
                </a:cubicBezTo>
                <a:cubicBezTo>
                  <a:pt x="12150" y="16971"/>
                  <a:pt x="12150" y="16971"/>
                  <a:pt x="12150" y="16971"/>
                </a:cubicBezTo>
                <a:cubicBezTo>
                  <a:pt x="17550" y="18514"/>
                  <a:pt x="17550" y="18514"/>
                  <a:pt x="17550" y="18514"/>
                </a:cubicBezTo>
                <a:cubicBezTo>
                  <a:pt x="17550" y="20057"/>
                  <a:pt x="17550" y="20057"/>
                  <a:pt x="17550" y="20057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0"/>
                  <a:pt x="21600" y="0"/>
                  <a:pt x="21600" y="0"/>
                </a:cubicBezTo>
                <a:lnTo>
                  <a:pt x="17550" y="1543"/>
                </a:lnTo>
                <a:close/>
                <a:moveTo>
                  <a:pt x="10462" y="18129"/>
                </a:moveTo>
                <a:cubicBezTo>
                  <a:pt x="10462" y="18514"/>
                  <a:pt x="10125" y="18900"/>
                  <a:pt x="9787" y="18900"/>
                </a:cubicBezTo>
                <a:cubicBezTo>
                  <a:pt x="5737" y="17743"/>
                  <a:pt x="5737" y="17743"/>
                  <a:pt x="5737" y="17743"/>
                </a:cubicBezTo>
                <a:cubicBezTo>
                  <a:pt x="5400" y="17357"/>
                  <a:pt x="5062" y="16971"/>
                  <a:pt x="5062" y="16586"/>
                </a:cubicBezTo>
                <a:cubicBezTo>
                  <a:pt x="5737" y="14657"/>
                  <a:pt x="5737" y="14657"/>
                  <a:pt x="5737" y="14657"/>
                </a:cubicBezTo>
                <a:cubicBezTo>
                  <a:pt x="10800" y="16586"/>
                  <a:pt x="10800" y="16586"/>
                  <a:pt x="10800" y="16586"/>
                </a:cubicBezTo>
                <a:lnTo>
                  <a:pt x="10462" y="18129"/>
                </a:lnTo>
                <a:close/>
                <a:moveTo>
                  <a:pt x="17550" y="10800"/>
                </a:moveTo>
                <a:cubicBezTo>
                  <a:pt x="2700" y="10800"/>
                  <a:pt x="2700" y="10800"/>
                  <a:pt x="2700" y="10800"/>
                </a:cubicBezTo>
                <a:cubicBezTo>
                  <a:pt x="2700" y="9257"/>
                  <a:pt x="2700" y="9257"/>
                  <a:pt x="2700" y="9257"/>
                </a:cubicBezTo>
                <a:cubicBezTo>
                  <a:pt x="17550" y="4629"/>
                  <a:pt x="17550" y="4629"/>
                  <a:pt x="17550" y="4629"/>
                </a:cubicBezTo>
                <a:lnTo>
                  <a:pt x="17550" y="10800"/>
                </a:lnTo>
                <a:close/>
                <a:moveTo>
                  <a:pt x="20250" y="10800"/>
                </a:moveTo>
                <a:cubicBezTo>
                  <a:pt x="18900" y="10800"/>
                  <a:pt x="18900" y="10800"/>
                  <a:pt x="18900" y="10800"/>
                </a:cubicBezTo>
                <a:cubicBezTo>
                  <a:pt x="18900" y="3086"/>
                  <a:pt x="18900" y="3086"/>
                  <a:pt x="18900" y="3086"/>
                </a:cubicBezTo>
                <a:cubicBezTo>
                  <a:pt x="20250" y="3086"/>
                  <a:pt x="20250" y="3086"/>
                  <a:pt x="20250" y="3086"/>
                </a:cubicBezTo>
                <a:lnTo>
                  <a:pt x="2025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10" name="Shape"/>
          <p:cNvSpPr/>
          <p:nvPr/>
        </p:nvSpPr>
        <p:spPr>
          <a:xfrm>
            <a:off x="2008152" y="3089442"/>
            <a:ext cx="102612" cy="2052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0"/>
                </a:moveTo>
                <a:cubicBezTo>
                  <a:pt x="7200" y="0"/>
                  <a:pt x="7200" y="0"/>
                  <a:pt x="7200" y="0"/>
                </a:cubicBezTo>
                <a:cubicBezTo>
                  <a:pt x="3600" y="0"/>
                  <a:pt x="0" y="1800"/>
                  <a:pt x="0" y="360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3600" y="10800"/>
                  <a:pt x="3600" y="10800"/>
                  <a:pt x="3600" y="10800"/>
                </a:cubicBezTo>
                <a:cubicBezTo>
                  <a:pt x="3600" y="21600"/>
                  <a:pt x="3600" y="21600"/>
                  <a:pt x="36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8000" y="10800"/>
                  <a:pt x="18000" y="10800"/>
                  <a:pt x="18000" y="10800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1600" y="3600"/>
                  <a:pt x="21600" y="3600"/>
                  <a:pt x="21600" y="3600"/>
                </a:cubicBezTo>
                <a:cubicBezTo>
                  <a:pt x="21600" y="1800"/>
                  <a:pt x="18000" y="0"/>
                  <a:pt x="144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11" name="Circle"/>
          <p:cNvSpPr/>
          <p:nvPr/>
        </p:nvSpPr>
        <p:spPr>
          <a:xfrm>
            <a:off x="2030377" y="3047195"/>
            <a:ext cx="50406" cy="52207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815" name="Group"/>
          <p:cNvGrpSpPr/>
          <p:nvPr/>
        </p:nvGrpSpPr>
        <p:grpSpPr>
          <a:xfrm>
            <a:off x="3300377" y="3021035"/>
            <a:ext cx="271830" cy="273630"/>
            <a:chOff x="0" y="0"/>
            <a:chExt cx="239713" cy="241300"/>
          </a:xfrm>
          <a:solidFill>
            <a:schemeClr val="bg1"/>
          </a:solidFill>
        </p:grpSpPr>
        <p:sp>
          <p:nvSpPr>
            <p:cNvPr id="1812" name="Shape"/>
            <p:cNvSpPr/>
            <p:nvPr/>
          </p:nvSpPr>
          <p:spPr>
            <a:xfrm>
              <a:off x="0" y="0"/>
              <a:ext cx="239714" cy="2413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13" y="12825"/>
                  </a:moveTo>
                  <a:cubicBezTo>
                    <a:pt x="18225" y="11475"/>
                    <a:pt x="18900" y="9787"/>
                    <a:pt x="18900" y="8100"/>
                  </a:cubicBezTo>
                  <a:cubicBezTo>
                    <a:pt x="18900" y="3712"/>
                    <a:pt x="15188" y="0"/>
                    <a:pt x="10800" y="0"/>
                  </a:cubicBezTo>
                  <a:cubicBezTo>
                    <a:pt x="8438" y="0"/>
                    <a:pt x="6413" y="1012"/>
                    <a:pt x="5063" y="2362"/>
                  </a:cubicBezTo>
                  <a:cubicBezTo>
                    <a:pt x="5063" y="2700"/>
                    <a:pt x="4725" y="2700"/>
                    <a:pt x="4725" y="2700"/>
                  </a:cubicBezTo>
                  <a:cubicBezTo>
                    <a:pt x="4725" y="2700"/>
                    <a:pt x="4725" y="2700"/>
                    <a:pt x="4388" y="3037"/>
                  </a:cubicBezTo>
                  <a:cubicBezTo>
                    <a:pt x="3713" y="4050"/>
                    <a:pt x="2700" y="6750"/>
                    <a:pt x="2700" y="6750"/>
                  </a:cubicBezTo>
                  <a:cubicBezTo>
                    <a:pt x="2700" y="7087"/>
                    <a:pt x="2700" y="7762"/>
                    <a:pt x="2700" y="8100"/>
                  </a:cubicBezTo>
                  <a:cubicBezTo>
                    <a:pt x="2700" y="9787"/>
                    <a:pt x="3375" y="11475"/>
                    <a:pt x="4388" y="12825"/>
                  </a:cubicBezTo>
                  <a:cubicBezTo>
                    <a:pt x="1688" y="14850"/>
                    <a:pt x="0" y="18225"/>
                    <a:pt x="0" y="21600"/>
                  </a:cubicBezTo>
                  <a:cubicBezTo>
                    <a:pt x="8100" y="21600"/>
                    <a:pt x="8100" y="21600"/>
                    <a:pt x="8100" y="21600"/>
                  </a:cubicBezTo>
                  <a:cubicBezTo>
                    <a:pt x="9450" y="17550"/>
                    <a:pt x="9450" y="17550"/>
                    <a:pt x="9450" y="17550"/>
                  </a:cubicBezTo>
                  <a:cubicBezTo>
                    <a:pt x="9450" y="16200"/>
                    <a:pt x="9450" y="16200"/>
                    <a:pt x="9450" y="16200"/>
                  </a:cubicBezTo>
                  <a:cubicBezTo>
                    <a:pt x="12150" y="16200"/>
                    <a:pt x="12150" y="16200"/>
                    <a:pt x="12150" y="16200"/>
                  </a:cubicBezTo>
                  <a:cubicBezTo>
                    <a:pt x="12150" y="17550"/>
                    <a:pt x="12150" y="17550"/>
                    <a:pt x="12150" y="17550"/>
                  </a:cubicBezTo>
                  <a:cubicBezTo>
                    <a:pt x="13500" y="21600"/>
                    <a:pt x="13500" y="21600"/>
                    <a:pt x="1350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8225"/>
                    <a:pt x="19913" y="14850"/>
                    <a:pt x="17213" y="12825"/>
                  </a:cubicBezTo>
                  <a:close/>
                  <a:moveTo>
                    <a:pt x="10800" y="14850"/>
                  </a:moveTo>
                  <a:cubicBezTo>
                    <a:pt x="7088" y="14850"/>
                    <a:pt x="4050" y="11813"/>
                    <a:pt x="4050" y="8100"/>
                  </a:cubicBezTo>
                  <a:cubicBezTo>
                    <a:pt x="4050" y="7425"/>
                    <a:pt x="4050" y="6750"/>
                    <a:pt x="4388" y="6412"/>
                  </a:cubicBezTo>
                  <a:cubicBezTo>
                    <a:pt x="6075" y="5400"/>
                    <a:pt x="7425" y="4050"/>
                    <a:pt x="8438" y="2362"/>
                  </a:cubicBezTo>
                  <a:cubicBezTo>
                    <a:pt x="9787" y="4387"/>
                    <a:pt x="12150" y="5400"/>
                    <a:pt x="14850" y="5400"/>
                  </a:cubicBezTo>
                  <a:cubicBezTo>
                    <a:pt x="15525" y="5400"/>
                    <a:pt x="16200" y="5400"/>
                    <a:pt x="16875" y="5400"/>
                  </a:cubicBezTo>
                  <a:cubicBezTo>
                    <a:pt x="17213" y="6075"/>
                    <a:pt x="17550" y="7087"/>
                    <a:pt x="17550" y="8100"/>
                  </a:cubicBezTo>
                  <a:cubicBezTo>
                    <a:pt x="17550" y="11813"/>
                    <a:pt x="14513" y="14850"/>
                    <a:pt x="10800" y="148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13" name="Circle"/>
            <p:cNvSpPr/>
            <p:nvPr/>
          </p:nvSpPr>
          <p:spPr>
            <a:xfrm>
              <a:off x="77787" y="79375"/>
              <a:ext cx="26989" cy="26988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14" name="Circle"/>
            <p:cNvSpPr/>
            <p:nvPr/>
          </p:nvSpPr>
          <p:spPr>
            <a:xfrm>
              <a:off x="134937" y="79375"/>
              <a:ext cx="26989" cy="26988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21" name="Group"/>
          <p:cNvGrpSpPr/>
          <p:nvPr/>
        </p:nvGrpSpPr>
        <p:grpSpPr>
          <a:xfrm>
            <a:off x="3795677" y="3021035"/>
            <a:ext cx="273630" cy="273630"/>
            <a:chOff x="0" y="0"/>
            <a:chExt cx="241300" cy="241300"/>
          </a:xfrm>
          <a:solidFill>
            <a:schemeClr val="bg1"/>
          </a:solidFill>
        </p:grpSpPr>
        <p:sp>
          <p:nvSpPr>
            <p:cNvPr id="1816" name="Shape"/>
            <p:cNvSpPr/>
            <p:nvPr/>
          </p:nvSpPr>
          <p:spPr>
            <a:xfrm>
              <a:off x="131762" y="165100"/>
              <a:ext cx="109538" cy="76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386" y="0"/>
                  </a:moveTo>
                  <a:cubicBezTo>
                    <a:pt x="8938" y="3240"/>
                    <a:pt x="2979" y="1188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2960"/>
                    <a:pt x="19366" y="5400"/>
                    <a:pt x="1638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17" name="Shape"/>
            <p:cNvSpPr/>
            <p:nvPr/>
          </p:nvSpPr>
          <p:spPr>
            <a:xfrm>
              <a:off x="0" y="165100"/>
              <a:ext cx="109538" cy="76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214" y="0"/>
                  </a:moveTo>
                  <a:cubicBezTo>
                    <a:pt x="2234" y="5400"/>
                    <a:pt x="0" y="1296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18621" y="11880"/>
                    <a:pt x="12662" y="3240"/>
                    <a:pt x="5214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18" name="Shape"/>
            <p:cNvSpPr/>
            <p:nvPr/>
          </p:nvSpPr>
          <p:spPr>
            <a:xfrm>
              <a:off x="2014" y="0"/>
              <a:ext cx="237272" cy="1809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95" h="21600" extrusionOk="0">
                  <a:moveTo>
                    <a:pt x="17874" y="13500"/>
                  </a:moveTo>
                  <a:cubicBezTo>
                    <a:pt x="18202" y="14400"/>
                    <a:pt x="18856" y="15300"/>
                    <a:pt x="19511" y="15750"/>
                  </a:cubicBezTo>
                  <a:cubicBezTo>
                    <a:pt x="19838" y="15750"/>
                    <a:pt x="20165" y="16200"/>
                    <a:pt x="20492" y="16200"/>
                  </a:cubicBezTo>
                  <a:cubicBezTo>
                    <a:pt x="21147" y="13050"/>
                    <a:pt x="20165" y="9450"/>
                    <a:pt x="18202" y="8100"/>
                  </a:cubicBezTo>
                  <a:cubicBezTo>
                    <a:pt x="17874" y="8100"/>
                    <a:pt x="17874" y="7200"/>
                    <a:pt x="17547" y="6750"/>
                  </a:cubicBezTo>
                  <a:cubicBezTo>
                    <a:pt x="17547" y="6750"/>
                    <a:pt x="17547" y="6750"/>
                    <a:pt x="17547" y="6750"/>
                  </a:cubicBezTo>
                  <a:cubicBezTo>
                    <a:pt x="17547" y="6300"/>
                    <a:pt x="17220" y="5850"/>
                    <a:pt x="17220" y="5400"/>
                  </a:cubicBezTo>
                  <a:cubicBezTo>
                    <a:pt x="17220" y="5400"/>
                    <a:pt x="16892" y="4950"/>
                    <a:pt x="16892" y="4950"/>
                  </a:cubicBezTo>
                  <a:cubicBezTo>
                    <a:pt x="16892" y="4500"/>
                    <a:pt x="16565" y="4050"/>
                    <a:pt x="16238" y="3600"/>
                  </a:cubicBezTo>
                  <a:cubicBezTo>
                    <a:pt x="16238" y="3600"/>
                    <a:pt x="16238" y="3600"/>
                    <a:pt x="16238" y="3600"/>
                  </a:cubicBezTo>
                  <a:cubicBezTo>
                    <a:pt x="15583" y="2700"/>
                    <a:pt x="14929" y="2250"/>
                    <a:pt x="14274" y="1350"/>
                  </a:cubicBezTo>
                  <a:cubicBezTo>
                    <a:pt x="14274" y="1350"/>
                    <a:pt x="14274" y="1350"/>
                    <a:pt x="14274" y="1350"/>
                  </a:cubicBezTo>
                  <a:cubicBezTo>
                    <a:pt x="13947" y="1350"/>
                    <a:pt x="13620" y="900"/>
                    <a:pt x="13292" y="900"/>
                  </a:cubicBezTo>
                  <a:cubicBezTo>
                    <a:pt x="12965" y="900"/>
                    <a:pt x="12965" y="450"/>
                    <a:pt x="12965" y="450"/>
                  </a:cubicBezTo>
                  <a:cubicBezTo>
                    <a:pt x="12638" y="450"/>
                    <a:pt x="12311" y="450"/>
                    <a:pt x="11656" y="0"/>
                  </a:cubicBezTo>
                  <a:cubicBezTo>
                    <a:pt x="11656" y="0"/>
                    <a:pt x="11656" y="0"/>
                    <a:pt x="11656" y="0"/>
                  </a:cubicBezTo>
                  <a:cubicBezTo>
                    <a:pt x="11329" y="0"/>
                    <a:pt x="11002" y="0"/>
                    <a:pt x="10347" y="0"/>
                  </a:cubicBezTo>
                  <a:cubicBezTo>
                    <a:pt x="10347" y="0"/>
                    <a:pt x="10347" y="0"/>
                    <a:pt x="10347" y="0"/>
                  </a:cubicBezTo>
                  <a:cubicBezTo>
                    <a:pt x="10347" y="0"/>
                    <a:pt x="10347" y="0"/>
                    <a:pt x="10347" y="0"/>
                  </a:cubicBezTo>
                  <a:cubicBezTo>
                    <a:pt x="10347" y="0"/>
                    <a:pt x="10347" y="0"/>
                    <a:pt x="10347" y="0"/>
                  </a:cubicBezTo>
                  <a:cubicBezTo>
                    <a:pt x="10347" y="0"/>
                    <a:pt x="10347" y="0"/>
                    <a:pt x="10347" y="0"/>
                  </a:cubicBezTo>
                  <a:cubicBezTo>
                    <a:pt x="9692" y="0"/>
                    <a:pt x="9365" y="0"/>
                    <a:pt x="9038" y="0"/>
                  </a:cubicBezTo>
                  <a:cubicBezTo>
                    <a:pt x="9038" y="0"/>
                    <a:pt x="9038" y="0"/>
                    <a:pt x="9038" y="0"/>
                  </a:cubicBezTo>
                  <a:cubicBezTo>
                    <a:pt x="8383" y="450"/>
                    <a:pt x="8056" y="450"/>
                    <a:pt x="7729" y="450"/>
                  </a:cubicBezTo>
                  <a:cubicBezTo>
                    <a:pt x="7729" y="450"/>
                    <a:pt x="7729" y="900"/>
                    <a:pt x="7402" y="900"/>
                  </a:cubicBezTo>
                  <a:cubicBezTo>
                    <a:pt x="7074" y="900"/>
                    <a:pt x="6747" y="1350"/>
                    <a:pt x="6420" y="1350"/>
                  </a:cubicBezTo>
                  <a:cubicBezTo>
                    <a:pt x="6420" y="1350"/>
                    <a:pt x="6420" y="1350"/>
                    <a:pt x="6420" y="1350"/>
                  </a:cubicBezTo>
                  <a:cubicBezTo>
                    <a:pt x="5765" y="2250"/>
                    <a:pt x="5111" y="2700"/>
                    <a:pt x="4456" y="3600"/>
                  </a:cubicBezTo>
                  <a:cubicBezTo>
                    <a:pt x="4456" y="3600"/>
                    <a:pt x="4456" y="3600"/>
                    <a:pt x="4456" y="3600"/>
                  </a:cubicBezTo>
                  <a:cubicBezTo>
                    <a:pt x="4129" y="4050"/>
                    <a:pt x="3802" y="4500"/>
                    <a:pt x="3802" y="4950"/>
                  </a:cubicBezTo>
                  <a:cubicBezTo>
                    <a:pt x="3802" y="4950"/>
                    <a:pt x="3474" y="5400"/>
                    <a:pt x="3474" y="5400"/>
                  </a:cubicBezTo>
                  <a:cubicBezTo>
                    <a:pt x="3474" y="5850"/>
                    <a:pt x="3147" y="6300"/>
                    <a:pt x="3147" y="6750"/>
                  </a:cubicBezTo>
                  <a:cubicBezTo>
                    <a:pt x="3147" y="6750"/>
                    <a:pt x="3147" y="6750"/>
                    <a:pt x="3147" y="6750"/>
                  </a:cubicBezTo>
                  <a:cubicBezTo>
                    <a:pt x="2820" y="7200"/>
                    <a:pt x="2820" y="8100"/>
                    <a:pt x="2492" y="8100"/>
                  </a:cubicBezTo>
                  <a:cubicBezTo>
                    <a:pt x="529" y="9450"/>
                    <a:pt x="-453" y="13050"/>
                    <a:pt x="202" y="16200"/>
                  </a:cubicBezTo>
                  <a:cubicBezTo>
                    <a:pt x="529" y="16200"/>
                    <a:pt x="856" y="15750"/>
                    <a:pt x="1183" y="15750"/>
                  </a:cubicBezTo>
                  <a:cubicBezTo>
                    <a:pt x="1838" y="15300"/>
                    <a:pt x="2492" y="14400"/>
                    <a:pt x="2820" y="13500"/>
                  </a:cubicBezTo>
                  <a:cubicBezTo>
                    <a:pt x="3802" y="18450"/>
                    <a:pt x="6747" y="21600"/>
                    <a:pt x="10347" y="21600"/>
                  </a:cubicBezTo>
                  <a:cubicBezTo>
                    <a:pt x="13947" y="21600"/>
                    <a:pt x="16892" y="18450"/>
                    <a:pt x="17874" y="13500"/>
                  </a:cubicBezTo>
                  <a:close/>
                  <a:moveTo>
                    <a:pt x="10347" y="19800"/>
                  </a:moveTo>
                  <a:cubicBezTo>
                    <a:pt x="6747" y="19800"/>
                    <a:pt x="3802" y="15750"/>
                    <a:pt x="3802" y="10800"/>
                  </a:cubicBezTo>
                  <a:cubicBezTo>
                    <a:pt x="3802" y="10350"/>
                    <a:pt x="3802" y="9450"/>
                    <a:pt x="3802" y="9000"/>
                  </a:cubicBezTo>
                  <a:cubicBezTo>
                    <a:pt x="4129" y="9000"/>
                    <a:pt x="4129" y="9000"/>
                    <a:pt x="4456" y="9000"/>
                  </a:cubicBezTo>
                  <a:cubicBezTo>
                    <a:pt x="7402" y="9000"/>
                    <a:pt x="10020" y="5850"/>
                    <a:pt x="10347" y="1800"/>
                  </a:cubicBezTo>
                  <a:cubicBezTo>
                    <a:pt x="10347" y="1800"/>
                    <a:pt x="10347" y="1800"/>
                    <a:pt x="10347" y="1800"/>
                  </a:cubicBezTo>
                  <a:cubicBezTo>
                    <a:pt x="10347" y="1800"/>
                    <a:pt x="10347" y="1800"/>
                    <a:pt x="10347" y="1800"/>
                  </a:cubicBezTo>
                  <a:cubicBezTo>
                    <a:pt x="10674" y="5850"/>
                    <a:pt x="13292" y="9000"/>
                    <a:pt x="16238" y="9000"/>
                  </a:cubicBezTo>
                  <a:cubicBezTo>
                    <a:pt x="16565" y="9000"/>
                    <a:pt x="16565" y="9000"/>
                    <a:pt x="16892" y="9000"/>
                  </a:cubicBezTo>
                  <a:cubicBezTo>
                    <a:pt x="16892" y="9450"/>
                    <a:pt x="16892" y="10350"/>
                    <a:pt x="16892" y="10800"/>
                  </a:cubicBezTo>
                  <a:cubicBezTo>
                    <a:pt x="16892" y="15750"/>
                    <a:pt x="13947" y="19800"/>
                    <a:pt x="10347" y="19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19" name="Circle"/>
            <p:cNvSpPr/>
            <p:nvPr/>
          </p:nvSpPr>
          <p:spPr>
            <a:xfrm>
              <a:off x="79375" y="79375"/>
              <a:ext cx="25400" cy="26988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20" name="Circle"/>
            <p:cNvSpPr/>
            <p:nvPr/>
          </p:nvSpPr>
          <p:spPr>
            <a:xfrm>
              <a:off x="134937" y="79375"/>
              <a:ext cx="26989" cy="26988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822" name="Circle"/>
          <p:cNvSpPr/>
          <p:nvPr/>
        </p:nvSpPr>
        <p:spPr>
          <a:xfrm>
            <a:off x="2511388" y="3047195"/>
            <a:ext cx="50406" cy="52207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23" name="Shape"/>
          <p:cNvSpPr/>
          <p:nvPr/>
        </p:nvSpPr>
        <p:spPr>
          <a:xfrm>
            <a:off x="2489163" y="3094841"/>
            <a:ext cx="100812" cy="1998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0"/>
                </a:moveTo>
                <a:cubicBezTo>
                  <a:pt x="10800" y="5055"/>
                  <a:pt x="10800" y="5055"/>
                  <a:pt x="10800" y="5055"/>
                </a:cubicBezTo>
                <a:cubicBezTo>
                  <a:pt x="5400" y="0"/>
                  <a:pt x="5400" y="0"/>
                  <a:pt x="5400" y="0"/>
                </a:cubicBezTo>
                <a:cubicBezTo>
                  <a:pt x="3600" y="0"/>
                  <a:pt x="1800" y="460"/>
                  <a:pt x="0" y="919"/>
                </a:cubicBezTo>
                <a:cubicBezTo>
                  <a:pt x="0" y="10570"/>
                  <a:pt x="0" y="10570"/>
                  <a:pt x="0" y="10570"/>
                </a:cubicBezTo>
                <a:cubicBezTo>
                  <a:pt x="5400" y="10570"/>
                  <a:pt x="5400" y="10570"/>
                  <a:pt x="5400" y="10570"/>
                </a:cubicBezTo>
                <a:cubicBezTo>
                  <a:pt x="7200" y="21600"/>
                  <a:pt x="7200" y="21600"/>
                  <a:pt x="7200" y="21600"/>
                </a:cubicBezTo>
                <a:cubicBezTo>
                  <a:pt x="14400" y="21600"/>
                  <a:pt x="14400" y="21600"/>
                  <a:pt x="14400" y="21600"/>
                </a:cubicBezTo>
                <a:cubicBezTo>
                  <a:pt x="16200" y="10570"/>
                  <a:pt x="16200" y="10570"/>
                  <a:pt x="16200" y="10570"/>
                </a:cubicBezTo>
                <a:cubicBezTo>
                  <a:pt x="21600" y="10570"/>
                  <a:pt x="21600" y="10570"/>
                  <a:pt x="21600" y="10570"/>
                </a:cubicBezTo>
                <a:cubicBezTo>
                  <a:pt x="21600" y="919"/>
                  <a:pt x="21600" y="919"/>
                  <a:pt x="21600" y="919"/>
                </a:cubicBezTo>
                <a:cubicBezTo>
                  <a:pt x="19800" y="460"/>
                  <a:pt x="18000" y="0"/>
                  <a:pt x="162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24" name="Shape"/>
          <p:cNvSpPr/>
          <p:nvPr/>
        </p:nvSpPr>
        <p:spPr>
          <a:xfrm>
            <a:off x="1383904" y="3021035"/>
            <a:ext cx="265038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43" h="21600" extrusionOk="0">
                <a:moveTo>
                  <a:pt x="21000" y="16538"/>
                </a:moveTo>
                <a:cubicBezTo>
                  <a:pt x="20314" y="15525"/>
                  <a:pt x="18257" y="14850"/>
                  <a:pt x="15857" y="13838"/>
                </a:cubicBezTo>
                <a:cubicBezTo>
                  <a:pt x="13800" y="13163"/>
                  <a:pt x="13457" y="12825"/>
                  <a:pt x="13457" y="12825"/>
                </a:cubicBezTo>
                <a:cubicBezTo>
                  <a:pt x="13457" y="10800"/>
                  <a:pt x="13457" y="10800"/>
                  <a:pt x="13457" y="10800"/>
                </a:cubicBezTo>
                <a:cubicBezTo>
                  <a:pt x="13457" y="10800"/>
                  <a:pt x="14143" y="10125"/>
                  <a:pt x="14486" y="8437"/>
                </a:cubicBezTo>
                <a:cubicBezTo>
                  <a:pt x="14829" y="8437"/>
                  <a:pt x="15514" y="7425"/>
                  <a:pt x="15514" y="7087"/>
                </a:cubicBezTo>
                <a:cubicBezTo>
                  <a:pt x="15514" y="6750"/>
                  <a:pt x="15514" y="5400"/>
                  <a:pt x="14829" y="5400"/>
                </a:cubicBezTo>
                <a:cubicBezTo>
                  <a:pt x="14829" y="4725"/>
                  <a:pt x="14829" y="3712"/>
                  <a:pt x="14829" y="3375"/>
                </a:cubicBezTo>
                <a:cubicBezTo>
                  <a:pt x="14829" y="1687"/>
                  <a:pt x="13114" y="0"/>
                  <a:pt x="10714" y="0"/>
                </a:cubicBezTo>
                <a:cubicBezTo>
                  <a:pt x="8314" y="0"/>
                  <a:pt x="6600" y="1687"/>
                  <a:pt x="6257" y="3375"/>
                </a:cubicBezTo>
                <a:cubicBezTo>
                  <a:pt x="6257" y="3712"/>
                  <a:pt x="6600" y="4725"/>
                  <a:pt x="6600" y="5400"/>
                </a:cubicBezTo>
                <a:cubicBezTo>
                  <a:pt x="5914" y="5400"/>
                  <a:pt x="5914" y="6750"/>
                  <a:pt x="5914" y="7087"/>
                </a:cubicBezTo>
                <a:cubicBezTo>
                  <a:pt x="5914" y="7425"/>
                  <a:pt x="6600" y="8437"/>
                  <a:pt x="6943" y="8437"/>
                </a:cubicBezTo>
                <a:cubicBezTo>
                  <a:pt x="7286" y="10125"/>
                  <a:pt x="7972" y="10800"/>
                  <a:pt x="7972" y="10800"/>
                </a:cubicBezTo>
                <a:cubicBezTo>
                  <a:pt x="7972" y="12825"/>
                  <a:pt x="7972" y="12825"/>
                  <a:pt x="7972" y="12825"/>
                </a:cubicBezTo>
                <a:cubicBezTo>
                  <a:pt x="7972" y="12825"/>
                  <a:pt x="7629" y="13163"/>
                  <a:pt x="5229" y="13838"/>
                </a:cubicBezTo>
                <a:cubicBezTo>
                  <a:pt x="3172" y="14850"/>
                  <a:pt x="1114" y="15525"/>
                  <a:pt x="429" y="16538"/>
                </a:cubicBezTo>
                <a:cubicBezTo>
                  <a:pt x="-257" y="17213"/>
                  <a:pt x="86" y="21600"/>
                  <a:pt x="86" y="21600"/>
                </a:cubicBezTo>
                <a:cubicBezTo>
                  <a:pt x="21343" y="21600"/>
                  <a:pt x="21343" y="21600"/>
                  <a:pt x="21343" y="21600"/>
                </a:cubicBezTo>
                <a:cubicBezTo>
                  <a:pt x="21343" y="21600"/>
                  <a:pt x="21343" y="17213"/>
                  <a:pt x="21000" y="1653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25" name="Shape"/>
          <p:cNvSpPr/>
          <p:nvPr/>
        </p:nvSpPr>
        <p:spPr>
          <a:xfrm>
            <a:off x="2849527" y="3151217"/>
            <a:ext cx="78642" cy="720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68" h="21600" extrusionOk="0">
                <a:moveTo>
                  <a:pt x="20463" y="21600"/>
                </a:moveTo>
                <a:cubicBezTo>
                  <a:pt x="20463" y="21600"/>
                  <a:pt x="21600" y="19059"/>
                  <a:pt x="20463" y="17788"/>
                </a:cubicBezTo>
                <a:cubicBezTo>
                  <a:pt x="20463" y="17788"/>
                  <a:pt x="18189" y="16518"/>
                  <a:pt x="15916" y="15247"/>
                </a:cubicBezTo>
                <a:cubicBezTo>
                  <a:pt x="13642" y="13976"/>
                  <a:pt x="13642" y="13976"/>
                  <a:pt x="13642" y="13976"/>
                </a:cubicBezTo>
                <a:cubicBezTo>
                  <a:pt x="13642" y="11435"/>
                  <a:pt x="13642" y="11435"/>
                  <a:pt x="13642" y="11435"/>
                </a:cubicBezTo>
                <a:cubicBezTo>
                  <a:pt x="13642" y="11435"/>
                  <a:pt x="13642" y="11435"/>
                  <a:pt x="13642" y="8894"/>
                </a:cubicBezTo>
                <a:cubicBezTo>
                  <a:pt x="14779" y="8894"/>
                  <a:pt x="14779" y="8894"/>
                  <a:pt x="14779" y="7624"/>
                </a:cubicBezTo>
                <a:cubicBezTo>
                  <a:pt x="14779" y="7624"/>
                  <a:pt x="14779" y="6353"/>
                  <a:pt x="14779" y="6353"/>
                </a:cubicBezTo>
                <a:cubicBezTo>
                  <a:pt x="14779" y="5082"/>
                  <a:pt x="14779" y="3812"/>
                  <a:pt x="14779" y="3812"/>
                </a:cubicBezTo>
                <a:cubicBezTo>
                  <a:pt x="14779" y="1271"/>
                  <a:pt x="12505" y="0"/>
                  <a:pt x="10232" y="0"/>
                </a:cubicBezTo>
                <a:cubicBezTo>
                  <a:pt x="7958" y="0"/>
                  <a:pt x="6821" y="1271"/>
                  <a:pt x="6821" y="3812"/>
                </a:cubicBezTo>
                <a:cubicBezTo>
                  <a:pt x="6821" y="3812"/>
                  <a:pt x="6821" y="5082"/>
                  <a:pt x="6821" y="6353"/>
                </a:cubicBezTo>
                <a:cubicBezTo>
                  <a:pt x="5684" y="6353"/>
                  <a:pt x="5684" y="7624"/>
                  <a:pt x="5684" y="7624"/>
                </a:cubicBezTo>
                <a:cubicBezTo>
                  <a:pt x="5684" y="8894"/>
                  <a:pt x="6821" y="8894"/>
                  <a:pt x="6821" y="8894"/>
                </a:cubicBezTo>
                <a:cubicBezTo>
                  <a:pt x="6821" y="11435"/>
                  <a:pt x="7958" y="11435"/>
                  <a:pt x="7958" y="11435"/>
                </a:cubicBezTo>
                <a:cubicBezTo>
                  <a:pt x="7958" y="13976"/>
                  <a:pt x="7958" y="13976"/>
                  <a:pt x="7958" y="13976"/>
                </a:cubicBezTo>
                <a:cubicBezTo>
                  <a:pt x="7958" y="13976"/>
                  <a:pt x="6821" y="13976"/>
                  <a:pt x="5684" y="15247"/>
                </a:cubicBezTo>
                <a:cubicBezTo>
                  <a:pt x="3411" y="16518"/>
                  <a:pt x="1137" y="17788"/>
                  <a:pt x="0" y="17788"/>
                </a:cubicBezTo>
                <a:cubicBezTo>
                  <a:pt x="0" y="19059"/>
                  <a:pt x="0" y="21600"/>
                  <a:pt x="0" y="21600"/>
                </a:cubicBezTo>
                <a:lnTo>
                  <a:pt x="20463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26" name="Rectangle"/>
          <p:cNvSpPr/>
          <p:nvPr/>
        </p:nvSpPr>
        <p:spPr>
          <a:xfrm>
            <a:off x="2940013" y="3128295"/>
            <a:ext cx="187941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27" name="Rectangle"/>
          <p:cNvSpPr/>
          <p:nvPr/>
        </p:nvSpPr>
        <p:spPr>
          <a:xfrm>
            <a:off x="2940013" y="3158457"/>
            <a:ext cx="256013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28" name="Rectangle"/>
          <p:cNvSpPr/>
          <p:nvPr/>
        </p:nvSpPr>
        <p:spPr>
          <a:xfrm>
            <a:off x="2940013" y="3188620"/>
            <a:ext cx="214870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29" name="Shape"/>
          <p:cNvSpPr/>
          <p:nvPr/>
        </p:nvSpPr>
        <p:spPr>
          <a:xfrm>
            <a:off x="2819362" y="3107443"/>
            <a:ext cx="271831" cy="1872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0"/>
                  <a:pt x="21600" y="0"/>
                  <a:pt x="21600" y="0"/>
                </a:cubicBezTo>
                <a:lnTo>
                  <a:pt x="0" y="0"/>
                </a:lnTo>
                <a:close/>
                <a:moveTo>
                  <a:pt x="20250" y="19636"/>
                </a:moveTo>
                <a:cubicBezTo>
                  <a:pt x="17550" y="19636"/>
                  <a:pt x="17550" y="19636"/>
                  <a:pt x="17550" y="19636"/>
                </a:cubicBezTo>
                <a:cubicBezTo>
                  <a:pt x="17550" y="19145"/>
                  <a:pt x="17550" y="19145"/>
                  <a:pt x="17550" y="18655"/>
                </a:cubicBezTo>
                <a:cubicBezTo>
                  <a:pt x="17550" y="17182"/>
                  <a:pt x="16538" y="15709"/>
                  <a:pt x="15525" y="15709"/>
                </a:cubicBezTo>
                <a:cubicBezTo>
                  <a:pt x="14513" y="15709"/>
                  <a:pt x="13500" y="17182"/>
                  <a:pt x="13500" y="18655"/>
                </a:cubicBezTo>
                <a:cubicBezTo>
                  <a:pt x="13500" y="19145"/>
                  <a:pt x="13500" y="19145"/>
                  <a:pt x="13500" y="19636"/>
                </a:cubicBezTo>
                <a:cubicBezTo>
                  <a:pt x="8100" y="19636"/>
                  <a:pt x="8100" y="19636"/>
                  <a:pt x="8100" y="19636"/>
                </a:cubicBezTo>
                <a:cubicBezTo>
                  <a:pt x="8100" y="19145"/>
                  <a:pt x="8100" y="19145"/>
                  <a:pt x="8100" y="18655"/>
                </a:cubicBezTo>
                <a:cubicBezTo>
                  <a:pt x="8100" y="17182"/>
                  <a:pt x="7088" y="15709"/>
                  <a:pt x="6075" y="15709"/>
                </a:cubicBezTo>
                <a:cubicBezTo>
                  <a:pt x="5063" y="15709"/>
                  <a:pt x="4050" y="17182"/>
                  <a:pt x="4050" y="18655"/>
                </a:cubicBezTo>
                <a:cubicBezTo>
                  <a:pt x="4050" y="19145"/>
                  <a:pt x="4050" y="19145"/>
                  <a:pt x="4050" y="19636"/>
                </a:cubicBezTo>
                <a:cubicBezTo>
                  <a:pt x="1350" y="19636"/>
                  <a:pt x="1350" y="19636"/>
                  <a:pt x="1350" y="19636"/>
                </a:cubicBezTo>
                <a:cubicBezTo>
                  <a:pt x="1350" y="1964"/>
                  <a:pt x="1350" y="1964"/>
                  <a:pt x="1350" y="1964"/>
                </a:cubicBezTo>
                <a:cubicBezTo>
                  <a:pt x="20250" y="1964"/>
                  <a:pt x="20250" y="1964"/>
                  <a:pt x="20250" y="1964"/>
                </a:cubicBezTo>
                <a:lnTo>
                  <a:pt x="20250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0" name="Shape"/>
          <p:cNvSpPr/>
          <p:nvPr/>
        </p:nvSpPr>
        <p:spPr>
          <a:xfrm>
            <a:off x="4262401" y="3021035"/>
            <a:ext cx="169219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750"/>
                </a:moveTo>
                <a:cubicBezTo>
                  <a:pt x="21600" y="3037"/>
                  <a:pt x="16740" y="0"/>
                  <a:pt x="10800" y="0"/>
                </a:cubicBezTo>
                <a:cubicBezTo>
                  <a:pt x="4860" y="0"/>
                  <a:pt x="0" y="3037"/>
                  <a:pt x="0" y="6750"/>
                </a:cubicBezTo>
                <a:cubicBezTo>
                  <a:pt x="0" y="10125"/>
                  <a:pt x="3780" y="12825"/>
                  <a:pt x="8640" y="13500"/>
                </a:cubicBezTo>
                <a:cubicBezTo>
                  <a:pt x="8640" y="16200"/>
                  <a:pt x="8640" y="16200"/>
                  <a:pt x="8640" y="16200"/>
                </a:cubicBezTo>
                <a:cubicBezTo>
                  <a:pt x="4320" y="16200"/>
                  <a:pt x="4320" y="16200"/>
                  <a:pt x="4320" y="16200"/>
                </a:cubicBezTo>
                <a:cubicBezTo>
                  <a:pt x="4320" y="18900"/>
                  <a:pt x="4320" y="18900"/>
                  <a:pt x="4320" y="18900"/>
                </a:cubicBezTo>
                <a:cubicBezTo>
                  <a:pt x="8640" y="18900"/>
                  <a:pt x="8640" y="18900"/>
                  <a:pt x="8640" y="18900"/>
                </a:cubicBezTo>
                <a:cubicBezTo>
                  <a:pt x="8640" y="21600"/>
                  <a:pt x="8640" y="21600"/>
                  <a:pt x="8640" y="21600"/>
                </a:cubicBezTo>
                <a:cubicBezTo>
                  <a:pt x="12960" y="21600"/>
                  <a:pt x="12960" y="21600"/>
                  <a:pt x="12960" y="21600"/>
                </a:cubicBezTo>
                <a:cubicBezTo>
                  <a:pt x="12960" y="18900"/>
                  <a:pt x="12960" y="18900"/>
                  <a:pt x="12960" y="18900"/>
                </a:cubicBezTo>
                <a:cubicBezTo>
                  <a:pt x="17280" y="18900"/>
                  <a:pt x="17280" y="18900"/>
                  <a:pt x="17280" y="18900"/>
                </a:cubicBezTo>
                <a:cubicBezTo>
                  <a:pt x="17280" y="16200"/>
                  <a:pt x="17280" y="16200"/>
                  <a:pt x="17280" y="16200"/>
                </a:cubicBezTo>
                <a:cubicBezTo>
                  <a:pt x="12960" y="16200"/>
                  <a:pt x="12960" y="16200"/>
                  <a:pt x="12960" y="16200"/>
                </a:cubicBezTo>
                <a:cubicBezTo>
                  <a:pt x="12960" y="13500"/>
                  <a:pt x="12960" y="13500"/>
                  <a:pt x="12960" y="13500"/>
                </a:cubicBezTo>
                <a:cubicBezTo>
                  <a:pt x="17820" y="12825"/>
                  <a:pt x="21600" y="10125"/>
                  <a:pt x="21600" y="6750"/>
                </a:cubicBezTo>
                <a:close/>
                <a:moveTo>
                  <a:pt x="10800" y="10800"/>
                </a:moveTo>
                <a:cubicBezTo>
                  <a:pt x="7020" y="10800"/>
                  <a:pt x="4320" y="9112"/>
                  <a:pt x="4320" y="6750"/>
                </a:cubicBezTo>
                <a:cubicBezTo>
                  <a:pt x="4320" y="4387"/>
                  <a:pt x="7020" y="2700"/>
                  <a:pt x="10800" y="2700"/>
                </a:cubicBezTo>
                <a:cubicBezTo>
                  <a:pt x="14580" y="2700"/>
                  <a:pt x="17280" y="4387"/>
                  <a:pt x="17280" y="6750"/>
                </a:cubicBezTo>
                <a:cubicBezTo>
                  <a:pt x="17280" y="9112"/>
                  <a:pt x="14580" y="10800"/>
                  <a:pt x="10800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1" name="Shape"/>
          <p:cNvSpPr/>
          <p:nvPr/>
        </p:nvSpPr>
        <p:spPr>
          <a:xfrm>
            <a:off x="4757702" y="3039036"/>
            <a:ext cx="255628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20" y="0"/>
                </a:moveTo>
                <a:cubicBezTo>
                  <a:pt x="11520" y="2880"/>
                  <a:pt x="11520" y="2880"/>
                  <a:pt x="11520" y="2880"/>
                </a:cubicBezTo>
                <a:cubicBezTo>
                  <a:pt x="16560" y="2880"/>
                  <a:pt x="16560" y="2880"/>
                  <a:pt x="16560" y="2880"/>
                </a:cubicBezTo>
                <a:cubicBezTo>
                  <a:pt x="11160" y="8280"/>
                  <a:pt x="11160" y="8280"/>
                  <a:pt x="11160" y="8280"/>
                </a:cubicBezTo>
                <a:cubicBezTo>
                  <a:pt x="10080" y="7560"/>
                  <a:pt x="8640" y="7200"/>
                  <a:pt x="7200" y="7200"/>
                </a:cubicBezTo>
                <a:cubicBezTo>
                  <a:pt x="3240" y="7200"/>
                  <a:pt x="0" y="10440"/>
                  <a:pt x="0" y="14400"/>
                </a:cubicBezTo>
                <a:cubicBezTo>
                  <a:pt x="0" y="18360"/>
                  <a:pt x="3240" y="21600"/>
                  <a:pt x="7200" y="21600"/>
                </a:cubicBezTo>
                <a:cubicBezTo>
                  <a:pt x="11160" y="21600"/>
                  <a:pt x="14400" y="18360"/>
                  <a:pt x="14400" y="14400"/>
                </a:cubicBezTo>
                <a:cubicBezTo>
                  <a:pt x="14400" y="12960"/>
                  <a:pt x="14040" y="11520"/>
                  <a:pt x="13320" y="10440"/>
                </a:cubicBezTo>
                <a:cubicBezTo>
                  <a:pt x="18720" y="5040"/>
                  <a:pt x="18720" y="5040"/>
                  <a:pt x="18720" y="5040"/>
                </a:cubicBezTo>
                <a:cubicBezTo>
                  <a:pt x="18720" y="10080"/>
                  <a:pt x="18720" y="10080"/>
                  <a:pt x="18720" y="10080"/>
                </a:cubicBezTo>
                <a:cubicBezTo>
                  <a:pt x="21600" y="10080"/>
                  <a:pt x="21600" y="10080"/>
                  <a:pt x="21600" y="10080"/>
                </a:cubicBezTo>
                <a:cubicBezTo>
                  <a:pt x="21600" y="0"/>
                  <a:pt x="21600" y="0"/>
                  <a:pt x="21600" y="0"/>
                </a:cubicBezTo>
                <a:lnTo>
                  <a:pt x="11520" y="0"/>
                </a:lnTo>
                <a:close/>
                <a:moveTo>
                  <a:pt x="7200" y="18720"/>
                </a:moveTo>
                <a:cubicBezTo>
                  <a:pt x="4680" y="18720"/>
                  <a:pt x="2880" y="16920"/>
                  <a:pt x="2880" y="14400"/>
                </a:cubicBezTo>
                <a:cubicBezTo>
                  <a:pt x="2880" y="11880"/>
                  <a:pt x="4680" y="10080"/>
                  <a:pt x="7200" y="10080"/>
                </a:cubicBezTo>
                <a:cubicBezTo>
                  <a:pt x="9720" y="10080"/>
                  <a:pt x="11520" y="11880"/>
                  <a:pt x="11520" y="14400"/>
                </a:cubicBezTo>
                <a:cubicBezTo>
                  <a:pt x="11520" y="16920"/>
                  <a:pt x="9720" y="18720"/>
                  <a:pt x="7200" y="187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2" name="Shape"/>
          <p:cNvSpPr/>
          <p:nvPr/>
        </p:nvSpPr>
        <p:spPr>
          <a:xfrm>
            <a:off x="5753064" y="3031243"/>
            <a:ext cx="217825" cy="1872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06" y="0"/>
                </a:moveTo>
                <a:cubicBezTo>
                  <a:pt x="0" y="0"/>
                  <a:pt x="0" y="0"/>
                  <a:pt x="0" y="0"/>
                </a:cubicBezTo>
                <a:cubicBezTo>
                  <a:pt x="6776" y="3927"/>
                  <a:pt x="6776" y="3927"/>
                  <a:pt x="6776" y="3927"/>
                </a:cubicBezTo>
                <a:cubicBezTo>
                  <a:pt x="18212" y="3927"/>
                  <a:pt x="18212" y="3927"/>
                  <a:pt x="18212" y="3927"/>
                </a:cubicBezTo>
                <a:cubicBezTo>
                  <a:pt x="18212" y="5891"/>
                  <a:pt x="18212" y="5891"/>
                  <a:pt x="18212" y="5891"/>
                </a:cubicBezTo>
                <a:cubicBezTo>
                  <a:pt x="10165" y="5891"/>
                  <a:pt x="10165" y="5891"/>
                  <a:pt x="10165" y="5891"/>
                </a:cubicBezTo>
                <a:cubicBezTo>
                  <a:pt x="12282" y="7364"/>
                  <a:pt x="12282" y="7364"/>
                  <a:pt x="12282" y="7364"/>
                </a:cubicBezTo>
                <a:cubicBezTo>
                  <a:pt x="13129" y="7855"/>
                  <a:pt x="13976" y="8836"/>
                  <a:pt x="14400" y="9818"/>
                </a:cubicBezTo>
                <a:cubicBezTo>
                  <a:pt x="18212" y="9818"/>
                  <a:pt x="18212" y="9818"/>
                  <a:pt x="18212" y="9818"/>
                </a:cubicBezTo>
                <a:cubicBezTo>
                  <a:pt x="18212" y="11782"/>
                  <a:pt x="18212" y="11782"/>
                  <a:pt x="18212" y="11782"/>
                </a:cubicBezTo>
                <a:cubicBezTo>
                  <a:pt x="14824" y="11782"/>
                  <a:pt x="14824" y="11782"/>
                  <a:pt x="14824" y="11782"/>
                </a:cubicBezTo>
                <a:cubicBezTo>
                  <a:pt x="14824" y="21600"/>
                  <a:pt x="14824" y="21600"/>
                  <a:pt x="14824" y="21600"/>
                </a:cubicBezTo>
                <a:cubicBezTo>
                  <a:pt x="19906" y="21600"/>
                  <a:pt x="19906" y="21600"/>
                  <a:pt x="19906" y="21600"/>
                </a:cubicBezTo>
                <a:cubicBezTo>
                  <a:pt x="20753" y="21600"/>
                  <a:pt x="21600" y="20618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982"/>
                  <a:pt x="20753" y="0"/>
                  <a:pt x="19906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3" name="Shape"/>
          <p:cNvSpPr/>
          <p:nvPr/>
        </p:nvSpPr>
        <p:spPr>
          <a:xfrm>
            <a:off x="5719726" y="3027073"/>
            <a:ext cx="169218" cy="2628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440" y="5923"/>
                </a:moveTo>
                <a:cubicBezTo>
                  <a:pt x="2160" y="348"/>
                  <a:pt x="2160" y="348"/>
                  <a:pt x="2160" y="348"/>
                </a:cubicBezTo>
                <a:cubicBezTo>
                  <a:pt x="1620" y="348"/>
                  <a:pt x="1620" y="0"/>
                  <a:pt x="1080" y="0"/>
                </a:cubicBezTo>
                <a:cubicBezTo>
                  <a:pt x="540" y="0"/>
                  <a:pt x="0" y="348"/>
                  <a:pt x="0" y="1045"/>
                </a:cubicBezTo>
                <a:cubicBezTo>
                  <a:pt x="0" y="13587"/>
                  <a:pt x="0" y="13587"/>
                  <a:pt x="0" y="13587"/>
                </a:cubicBezTo>
                <a:cubicBezTo>
                  <a:pt x="0" y="14284"/>
                  <a:pt x="1080" y="15329"/>
                  <a:pt x="2160" y="15677"/>
                </a:cubicBezTo>
                <a:cubicBezTo>
                  <a:pt x="19440" y="21252"/>
                  <a:pt x="19440" y="21252"/>
                  <a:pt x="19440" y="21252"/>
                </a:cubicBezTo>
                <a:cubicBezTo>
                  <a:pt x="19980" y="21252"/>
                  <a:pt x="19980" y="21600"/>
                  <a:pt x="20520" y="21600"/>
                </a:cubicBezTo>
                <a:cubicBezTo>
                  <a:pt x="21060" y="21600"/>
                  <a:pt x="21600" y="21252"/>
                  <a:pt x="21600" y="20555"/>
                </a:cubicBezTo>
                <a:cubicBezTo>
                  <a:pt x="21600" y="8013"/>
                  <a:pt x="21600" y="8013"/>
                  <a:pt x="21600" y="8013"/>
                </a:cubicBezTo>
                <a:cubicBezTo>
                  <a:pt x="21600" y="7316"/>
                  <a:pt x="20520" y="6271"/>
                  <a:pt x="19440" y="5923"/>
                </a:cubicBezTo>
                <a:close/>
                <a:moveTo>
                  <a:pt x="15120" y="14981"/>
                </a:moveTo>
                <a:cubicBezTo>
                  <a:pt x="14040" y="14981"/>
                  <a:pt x="12960" y="13935"/>
                  <a:pt x="12960" y="12890"/>
                </a:cubicBezTo>
                <a:cubicBezTo>
                  <a:pt x="12960" y="11845"/>
                  <a:pt x="14040" y="10800"/>
                  <a:pt x="15120" y="10800"/>
                </a:cubicBezTo>
                <a:cubicBezTo>
                  <a:pt x="16200" y="10800"/>
                  <a:pt x="17280" y="11845"/>
                  <a:pt x="17280" y="12890"/>
                </a:cubicBezTo>
                <a:cubicBezTo>
                  <a:pt x="17280" y="13935"/>
                  <a:pt x="16200" y="14981"/>
                  <a:pt x="15120" y="1498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4" name="Rectangle"/>
          <p:cNvSpPr/>
          <p:nvPr/>
        </p:nvSpPr>
        <p:spPr>
          <a:xfrm>
            <a:off x="7191338" y="3067970"/>
            <a:ext cx="96513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5" name="Rectangle"/>
          <p:cNvSpPr/>
          <p:nvPr/>
        </p:nvSpPr>
        <p:spPr>
          <a:xfrm>
            <a:off x="7191338" y="3098133"/>
            <a:ext cx="96513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6" name="Shape"/>
          <p:cNvSpPr/>
          <p:nvPr/>
        </p:nvSpPr>
        <p:spPr>
          <a:xfrm>
            <a:off x="7146888" y="3035285"/>
            <a:ext cx="271831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0"/>
                </a:moveTo>
                <a:cubicBezTo>
                  <a:pt x="1350" y="0"/>
                  <a:pt x="1350" y="0"/>
                  <a:pt x="1350" y="0"/>
                </a:cubicBezTo>
                <a:cubicBezTo>
                  <a:pt x="675" y="0"/>
                  <a:pt x="0" y="1200"/>
                  <a:pt x="0" y="24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400"/>
                  <a:pt x="675" y="21600"/>
                  <a:pt x="1350" y="21600"/>
                </a:cubicBezTo>
                <a:cubicBezTo>
                  <a:pt x="20250" y="21600"/>
                  <a:pt x="20250" y="21600"/>
                  <a:pt x="20250" y="21600"/>
                </a:cubicBezTo>
                <a:cubicBezTo>
                  <a:pt x="20925" y="21600"/>
                  <a:pt x="21600" y="20400"/>
                  <a:pt x="21600" y="19200"/>
                </a:cubicBezTo>
                <a:cubicBezTo>
                  <a:pt x="21600" y="2400"/>
                  <a:pt x="21600" y="2400"/>
                  <a:pt x="21600" y="2400"/>
                </a:cubicBezTo>
                <a:cubicBezTo>
                  <a:pt x="21600" y="1200"/>
                  <a:pt x="20925" y="0"/>
                  <a:pt x="20250" y="0"/>
                </a:cubicBezTo>
                <a:close/>
                <a:moveTo>
                  <a:pt x="8100" y="16800"/>
                </a:moveTo>
                <a:cubicBezTo>
                  <a:pt x="2700" y="16800"/>
                  <a:pt x="2700" y="16800"/>
                  <a:pt x="2700" y="16800"/>
                </a:cubicBezTo>
                <a:cubicBezTo>
                  <a:pt x="2700" y="4800"/>
                  <a:pt x="2700" y="4800"/>
                  <a:pt x="2700" y="4800"/>
                </a:cubicBezTo>
                <a:cubicBezTo>
                  <a:pt x="8100" y="4800"/>
                  <a:pt x="8100" y="4800"/>
                  <a:pt x="8100" y="4800"/>
                </a:cubicBezTo>
                <a:lnTo>
                  <a:pt x="8100" y="16800"/>
                </a:lnTo>
                <a:close/>
                <a:moveTo>
                  <a:pt x="13500" y="16800"/>
                </a:moveTo>
                <a:cubicBezTo>
                  <a:pt x="9450" y="16800"/>
                  <a:pt x="9450" y="16800"/>
                  <a:pt x="9450" y="16800"/>
                </a:cubicBezTo>
                <a:cubicBezTo>
                  <a:pt x="9450" y="4800"/>
                  <a:pt x="9450" y="4800"/>
                  <a:pt x="9450" y="4800"/>
                </a:cubicBezTo>
                <a:cubicBezTo>
                  <a:pt x="10800" y="4800"/>
                  <a:pt x="10800" y="4800"/>
                  <a:pt x="10800" y="4800"/>
                </a:cubicBezTo>
                <a:cubicBezTo>
                  <a:pt x="10800" y="14400"/>
                  <a:pt x="10800" y="14400"/>
                  <a:pt x="10800" y="14400"/>
                </a:cubicBezTo>
                <a:cubicBezTo>
                  <a:pt x="12150" y="14400"/>
                  <a:pt x="12150" y="14400"/>
                  <a:pt x="12150" y="14400"/>
                </a:cubicBezTo>
                <a:cubicBezTo>
                  <a:pt x="12150" y="4800"/>
                  <a:pt x="12150" y="4800"/>
                  <a:pt x="12150" y="4800"/>
                </a:cubicBezTo>
                <a:cubicBezTo>
                  <a:pt x="13500" y="4800"/>
                  <a:pt x="13500" y="4800"/>
                  <a:pt x="13500" y="4800"/>
                </a:cubicBezTo>
                <a:lnTo>
                  <a:pt x="13500" y="16800"/>
                </a:lnTo>
                <a:close/>
                <a:moveTo>
                  <a:pt x="18900" y="12000"/>
                </a:moveTo>
                <a:cubicBezTo>
                  <a:pt x="17550" y="12000"/>
                  <a:pt x="17550" y="12000"/>
                  <a:pt x="17550" y="12000"/>
                </a:cubicBezTo>
                <a:cubicBezTo>
                  <a:pt x="17550" y="16800"/>
                  <a:pt x="17550" y="16800"/>
                  <a:pt x="17550" y="16800"/>
                </a:cubicBezTo>
                <a:cubicBezTo>
                  <a:pt x="16200" y="16800"/>
                  <a:pt x="16200" y="16800"/>
                  <a:pt x="16200" y="16800"/>
                </a:cubicBezTo>
                <a:cubicBezTo>
                  <a:pt x="16200" y="12000"/>
                  <a:pt x="16200" y="12000"/>
                  <a:pt x="16200" y="12000"/>
                </a:cubicBezTo>
                <a:cubicBezTo>
                  <a:pt x="14850" y="12000"/>
                  <a:pt x="14850" y="12000"/>
                  <a:pt x="14850" y="12000"/>
                </a:cubicBezTo>
                <a:cubicBezTo>
                  <a:pt x="14850" y="4800"/>
                  <a:pt x="14850" y="4800"/>
                  <a:pt x="14850" y="4800"/>
                </a:cubicBezTo>
                <a:cubicBezTo>
                  <a:pt x="16200" y="4800"/>
                  <a:pt x="16200" y="4800"/>
                  <a:pt x="16200" y="4800"/>
                </a:cubicBezTo>
                <a:cubicBezTo>
                  <a:pt x="16200" y="9600"/>
                  <a:pt x="16200" y="9600"/>
                  <a:pt x="16200" y="9600"/>
                </a:cubicBezTo>
                <a:cubicBezTo>
                  <a:pt x="17550" y="9600"/>
                  <a:pt x="17550" y="9600"/>
                  <a:pt x="17550" y="9600"/>
                </a:cubicBezTo>
                <a:cubicBezTo>
                  <a:pt x="17550" y="4800"/>
                  <a:pt x="17550" y="4800"/>
                  <a:pt x="17550" y="4800"/>
                </a:cubicBezTo>
                <a:cubicBezTo>
                  <a:pt x="18900" y="4800"/>
                  <a:pt x="18900" y="4800"/>
                  <a:pt x="18900" y="4800"/>
                </a:cubicBezTo>
                <a:lnTo>
                  <a:pt x="18900" y="12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7" name="Shape"/>
          <p:cNvSpPr/>
          <p:nvPr/>
        </p:nvSpPr>
        <p:spPr>
          <a:xfrm>
            <a:off x="7627900" y="3035285"/>
            <a:ext cx="271831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0"/>
                </a:moveTo>
                <a:cubicBezTo>
                  <a:pt x="1350" y="0"/>
                  <a:pt x="1350" y="0"/>
                  <a:pt x="1350" y="0"/>
                </a:cubicBezTo>
                <a:cubicBezTo>
                  <a:pt x="675" y="0"/>
                  <a:pt x="0" y="1200"/>
                  <a:pt x="0" y="24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400"/>
                  <a:pt x="675" y="21600"/>
                  <a:pt x="1350" y="21600"/>
                </a:cubicBezTo>
                <a:cubicBezTo>
                  <a:pt x="20250" y="21600"/>
                  <a:pt x="20250" y="21600"/>
                  <a:pt x="20250" y="21600"/>
                </a:cubicBezTo>
                <a:cubicBezTo>
                  <a:pt x="20925" y="21600"/>
                  <a:pt x="21600" y="20400"/>
                  <a:pt x="21600" y="19200"/>
                </a:cubicBezTo>
                <a:cubicBezTo>
                  <a:pt x="21600" y="2400"/>
                  <a:pt x="21600" y="2400"/>
                  <a:pt x="21600" y="2400"/>
                </a:cubicBezTo>
                <a:cubicBezTo>
                  <a:pt x="21600" y="1200"/>
                  <a:pt x="20925" y="0"/>
                  <a:pt x="20250" y="0"/>
                </a:cubicBezTo>
                <a:close/>
                <a:moveTo>
                  <a:pt x="6750" y="7200"/>
                </a:moveTo>
                <a:cubicBezTo>
                  <a:pt x="4050" y="7200"/>
                  <a:pt x="4050" y="7200"/>
                  <a:pt x="4050" y="7200"/>
                </a:cubicBezTo>
                <a:cubicBezTo>
                  <a:pt x="4050" y="9600"/>
                  <a:pt x="4050" y="9600"/>
                  <a:pt x="4050" y="9600"/>
                </a:cubicBezTo>
                <a:cubicBezTo>
                  <a:pt x="6750" y="9600"/>
                  <a:pt x="6750" y="9600"/>
                  <a:pt x="6750" y="9600"/>
                </a:cubicBezTo>
                <a:cubicBezTo>
                  <a:pt x="6750" y="16800"/>
                  <a:pt x="6750" y="16800"/>
                  <a:pt x="6750" y="16800"/>
                </a:cubicBezTo>
                <a:cubicBezTo>
                  <a:pt x="2700" y="16800"/>
                  <a:pt x="2700" y="16800"/>
                  <a:pt x="2700" y="16800"/>
                </a:cubicBezTo>
                <a:cubicBezTo>
                  <a:pt x="2700" y="14400"/>
                  <a:pt x="2700" y="14400"/>
                  <a:pt x="2700" y="14400"/>
                </a:cubicBezTo>
                <a:cubicBezTo>
                  <a:pt x="5400" y="14400"/>
                  <a:pt x="5400" y="14400"/>
                  <a:pt x="5400" y="14400"/>
                </a:cubicBezTo>
                <a:cubicBezTo>
                  <a:pt x="5400" y="12000"/>
                  <a:pt x="5400" y="12000"/>
                  <a:pt x="5400" y="12000"/>
                </a:cubicBezTo>
                <a:cubicBezTo>
                  <a:pt x="2700" y="12000"/>
                  <a:pt x="2700" y="12000"/>
                  <a:pt x="2700" y="12000"/>
                </a:cubicBezTo>
                <a:cubicBezTo>
                  <a:pt x="2700" y="4800"/>
                  <a:pt x="2700" y="4800"/>
                  <a:pt x="2700" y="4800"/>
                </a:cubicBezTo>
                <a:cubicBezTo>
                  <a:pt x="6750" y="4800"/>
                  <a:pt x="6750" y="4800"/>
                  <a:pt x="6750" y="4800"/>
                </a:cubicBezTo>
                <a:lnTo>
                  <a:pt x="6750" y="7200"/>
                </a:lnTo>
                <a:close/>
                <a:moveTo>
                  <a:pt x="12150" y="7200"/>
                </a:moveTo>
                <a:cubicBezTo>
                  <a:pt x="9450" y="7200"/>
                  <a:pt x="9450" y="7200"/>
                  <a:pt x="9450" y="7200"/>
                </a:cubicBezTo>
                <a:cubicBezTo>
                  <a:pt x="9450" y="9600"/>
                  <a:pt x="9450" y="9600"/>
                  <a:pt x="9450" y="9600"/>
                </a:cubicBezTo>
                <a:cubicBezTo>
                  <a:pt x="12150" y="9600"/>
                  <a:pt x="12150" y="9600"/>
                  <a:pt x="12150" y="9600"/>
                </a:cubicBezTo>
                <a:cubicBezTo>
                  <a:pt x="12150" y="12000"/>
                  <a:pt x="12150" y="12000"/>
                  <a:pt x="12150" y="12000"/>
                </a:cubicBezTo>
                <a:cubicBezTo>
                  <a:pt x="9450" y="12000"/>
                  <a:pt x="9450" y="12000"/>
                  <a:pt x="9450" y="12000"/>
                </a:cubicBezTo>
                <a:cubicBezTo>
                  <a:pt x="9450" y="14400"/>
                  <a:pt x="9450" y="14400"/>
                  <a:pt x="9450" y="14400"/>
                </a:cubicBezTo>
                <a:cubicBezTo>
                  <a:pt x="12150" y="14400"/>
                  <a:pt x="12150" y="14400"/>
                  <a:pt x="12150" y="14400"/>
                </a:cubicBezTo>
                <a:cubicBezTo>
                  <a:pt x="12150" y="16800"/>
                  <a:pt x="12150" y="16800"/>
                  <a:pt x="12150" y="16800"/>
                </a:cubicBezTo>
                <a:cubicBezTo>
                  <a:pt x="8100" y="16800"/>
                  <a:pt x="8100" y="16800"/>
                  <a:pt x="8100" y="16800"/>
                </a:cubicBezTo>
                <a:cubicBezTo>
                  <a:pt x="8100" y="4800"/>
                  <a:pt x="8100" y="4800"/>
                  <a:pt x="8100" y="4800"/>
                </a:cubicBezTo>
                <a:cubicBezTo>
                  <a:pt x="12150" y="4800"/>
                  <a:pt x="12150" y="4800"/>
                  <a:pt x="12150" y="4800"/>
                </a:cubicBezTo>
                <a:lnTo>
                  <a:pt x="12150" y="7200"/>
                </a:lnTo>
                <a:close/>
                <a:moveTo>
                  <a:pt x="16200" y="16800"/>
                </a:moveTo>
                <a:cubicBezTo>
                  <a:pt x="13500" y="16800"/>
                  <a:pt x="13500" y="16800"/>
                  <a:pt x="13500" y="16800"/>
                </a:cubicBezTo>
                <a:cubicBezTo>
                  <a:pt x="13500" y="4800"/>
                  <a:pt x="13500" y="4800"/>
                  <a:pt x="13500" y="4800"/>
                </a:cubicBezTo>
                <a:cubicBezTo>
                  <a:pt x="14850" y="4800"/>
                  <a:pt x="14850" y="4800"/>
                  <a:pt x="14850" y="4800"/>
                </a:cubicBezTo>
                <a:cubicBezTo>
                  <a:pt x="14850" y="14400"/>
                  <a:pt x="14850" y="14400"/>
                  <a:pt x="14850" y="14400"/>
                </a:cubicBezTo>
                <a:cubicBezTo>
                  <a:pt x="16200" y="14400"/>
                  <a:pt x="16200" y="14400"/>
                  <a:pt x="16200" y="14400"/>
                </a:cubicBezTo>
                <a:lnTo>
                  <a:pt x="16200" y="16800"/>
                </a:lnTo>
                <a:close/>
                <a:moveTo>
                  <a:pt x="20250" y="16800"/>
                </a:moveTo>
                <a:cubicBezTo>
                  <a:pt x="17550" y="16800"/>
                  <a:pt x="17550" y="16800"/>
                  <a:pt x="17550" y="16800"/>
                </a:cubicBezTo>
                <a:cubicBezTo>
                  <a:pt x="17550" y="4800"/>
                  <a:pt x="17550" y="4800"/>
                  <a:pt x="17550" y="4800"/>
                </a:cubicBezTo>
                <a:cubicBezTo>
                  <a:pt x="18900" y="4800"/>
                  <a:pt x="18900" y="4800"/>
                  <a:pt x="18900" y="4800"/>
                </a:cubicBezTo>
                <a:cubicBezTo>
                  <a:pt x="18900" y="14400"/>
                  <a:pt x="18900" y="14400"/>
                  <a:pt x="18900" y="14400"/>
                </a:cubicBezTo>
                <a:cubicBezTo>
                  <a:pt x="20250" y="14400"/>
                  <a:pt x="20250" y="14400"/>
                  <a:pt x="20250" y="14400"/>
                </a:cubicBezTo>
                <a:lnTo>
                  <a:pt x="20250" y="16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8" name="Shape"/>
          <p:cNvSpPr/>
          <p:nvPr/>
        </p:nvSpPr>
        <p:spPr>
          <a:xfrm>
            <a:off x="895314" y="3516297"/>
            <a:ext cx="273630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0"/>
                </a:moveTo>
                <a:cubicBezTo>
                  <a:pt x="1350" y="0"/>
                  <a:pt x="1350" y="0"/>
                  <a:pt x="1350" y="0"/>
                </a:cubicBezTo>
                <a:cubicBezTo>
                  <a:pt x="675" y="0"/>
                  <a:pt x="0" y="1200"/>
                  <a:pt x="0" y="24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400"/>
                  <a:pt x="675" y="21600"/>
                  <a:pt x="1350" y="21600"/>
                </a:cubicBezTo>
                <a:cubicBezTo>
                  <a:pt x="20250" y="21600"/>
                  <a:pt x="20250" y="21600"/>
                  <a:pt x="20250" y="21600"/>
                </a:cubicBezTo>
                <a:cubicBezTo>
                  <a:pt x="20925" y="21600"/>
                  <a:pt x="21600" y="20400"/>
                  <a:pt x="21600" y="19200"/>
                </a:cubicBezTo>
                <a:cubicBezTo>
                  <a:pt x="21600" y="2400"/>
                  <a:pt x="21600" y="2400"/>
                  <a:pt x="21600" y="2400"/>
                </a:cubicBezTo>
                <a:cubicBezTo>
                  <a:pt x="21600" y="1200"/>
                  <a:pt x="20925" y="0"/>
                  <a:pt x="20250" y="0"/>
                </a:cubicBezTo>
                <a:close/>
                <a:moveTo>
                  <a:pt x="8100" y="16800"/>
                </a:moveTo>
                <a:cubicBezTo>
                  <a:pt x="6750" y="16800"/>
                  <a:pt x="6750" y="16800"/>
                  <a:pt x="6750" y="16800"/>
                </a:cubicBezTo>
                <a:cubicBezTo>
                  <a:pt x="4050" y="9000"/>
                  <a:pt x="4050" y="9000"/>
                  <a:pt x="4050" y="9000"/>
                </a:cubicBezTo>
                <a:cubicBezTo>
                  <a:pt x="4050" y="16800"/>
                  <a:pt x="4050" y="16800"/>
                  <a:pt x="4050" y="16800"/>
                </a:cubicBezTo>
                <a:cubicBezTo>
                  <a:pt x="2700" y="16800"/>
                  <a:pt x="2700" y="16800"/>
                  <a:pt x="2700" y="16800"/>
                </a:cubicBezTo>
                <a:cubicBezTo>
                  <a:pt x="2700" y="4800"/>
                  <a:pt x="2700" y="4800"/>
                  <a:pt x="2700" y="4800"/>
                </a:cubicBezTo>
                <a:cubicBezTo>
                  <a:pt x="4050" y="4800"/>
                  <a:pt x="4050" y="4800"/>
                  <a:pt x="4050" y="4800"/>
                </a:cubicBezTo>
                <a:cubicBezTo>
                  <a:pt x="6750" y="12600"/>
                  <a:pt x="6750" y="12600"/>
                  <a:pt x="6750" y="12600"/>
                </a:cubicBezTo>
                <a:cubicBezTo>
                  <a:pt x="6750" y="4800"/>
                  <a:pt x="6750" y="4800"/>
                  <a:pt x="6750" y="4800"/>
                </a:cubicBezTo>
                <a:cubicBezTo>
                  <a:pt x="8100" y="4800"/>
                  <a:pt x="8100" y="4800"/>
                  <a:pt x="8100" y="4800"/>
                </a:cubicBezTo>
                <a:lnTo>
                  <a:pt x="8100" y="16800"/>
                </a:lnTo>
                <a:close/>
                <a:moveTo>
                  <a:pt x="12150" y="7200"/>
                </a:moveTo>
                <a:cubicBezTo>
                  <a:pt x="10800" y="7200"/>
                  <a:pt x="10800" y="7200"/>
                  <a:pt x="10800" y="7200"/>
                </a:cubicBezTo>
                <a:cubicBezTo>
                  <a:pt x="10800" y="9600"/>
                  <a:pt x="10800" y="9600"/>
                  <a:pt x="10800" y="9600"/>
                </a:cubicBezTo>
                <a:cubicBezTo>
                  <a:pt x="12150" y="9600"/>
                  <a:pt x="12150" y="9600"/>
                  <a:pt x="12150" y="9600"/>
                </a:cubicBezTo>
                <a:cubicBezTo>
                  <a:pt x="12150" y="12000"/>
                  <a:pt x="12150" y="12000"/>
                  <a:pt x="12150" y="12000"/>
                </a:cubicBezTo>
                <a:cubicBezTo>
                  <a:pt x="10800" y="12000"/>
                  <a:pt x="10800" y="12000"/>
                  <a:pt x="10800" y="12000"/>
                </a:cubicBezTo>
                <a:cubicBezTo>
                  <a:pt x="10800" y="14400"/>
                  <a:pt x="10800" y="14400"/>
                  <a:pt x="10800" y="14400"/>
                </a:cubicBezTo>
                <a:cubicBezTo>
                  <a:pt x="12150" y="14400"/>
                  <a:pt x="12150" y="14400"/>
                  <a:pt x="12150" y="14400"/>
                </a:cubicBezTo>
                <a:cubicBezTo>
                  <a:pt x="12150" y="16800"/>
                  <a:pt x="12150" y="16800"/>
                  <a:pt x="12150" y="16800"/>
                </a:cubicBezTo>
                <a:cubicBezTo>
                  <a:pt x="9450" y="16800"/>
                  <a:pt x="9450" y="16800"/>
                  <a:pt x="9450" y="16800"/>
                </a:cubicBezTo>
                <a:cubicBezTo>
                  <a:pt x="9450" y="4800"/>
                  <a:pt x="9450" y="4800"/>
                  <a:pt x="9450" y="4800"/>
                </a:cubicBezTo>
                <a:cubicBezTo>
                  <a:pt x="12150" y="4800"/>
                  <a:pt x="12150" y="4800"/>
                  <a:pt x="12150" y="4800"/>
                </a:cubicBezTo>
                <a:lnTo>
                  <a:pt x="12150" y="7200"/>
                </a:lnTo>
                <a:close/>
                <a:moveTo>
                  <a:pt x="18900" y="16800"/>
                </a:moveTo>
                <a:cubicBezTo>
                  <a:pt x="17550" y="16800"/>
                  <a:pt x="17550" y="16800"/>
                  <a:pt x="17550" y="16800"/>
                </a:cubicBezTo>
                <a:cubicBezTo>
                  <a:pt x="16200" y="12000"/>
                  <a:pt x="16200" y="12000"/>
                  <a:pt x="16200" y="12000"/>
                </a:cubicBezTo>
                <a:cubicBezTo>
                  <a:pt x="14850" y="16800"/>
                  <a:pt x="14850" y="16800"/>
                  <a:pt x="14850" y="16800"/>
                </a:cubicBezTo>
                <a:cubicBezTo>
                  <a:pt x="13500" y="16800"/>
                  <a:pt x="13500" y="16800"/>
                  <a:pt x="13500" y="16800"/>
                </a:cubicBezTo>
                <a:cubicBezTo>
                  <a:pt x="13500" y="4800"/>
                  <a:pt x="13500" y="4800"/>
                  <a:pt x="13500" y="4800"/>
                </a:cubicBezTo>
                <a:cubicBezTo>
                  <a:pt x="14850" y="4800"/>
                  <a:pt x="14850" y="4800"/>
                  <a:pt x="14850" y="4800"/>
                </a:cubicBezTo>
                <a:cubicBezTo>
                  <a:pt x="14850" y="12000"/>
                  <a:pt x="14850" y="12000"/>
                  <a:pt x="14850" y="12000"/>
                </a:cubicBezTo>
                <a:cubicBezTo>
                  <a:pt x="16200" y="7200"/>
                  <a:pt x="16200" y="7200"/>
                  <a:pt x="16200" y="7200"/>
                </a:cubicBezTo>
                <a:cubicBezTo>
                  <a:pt x="17550" y="12000"/>
                  <a:pt x="17550" y="12000"/>
                  <a:pt x="17550" y="12000"/>
                </a:cubicBezTo>
                <a:cubicBezTo>
                  <a:pt x="17550" y="4800"/>
                  <a:pt x="17550" y="4800"/>
                  <a:pt x="17550" y="4800"/>
                </a:cubicBezTo>
                <a:cubicBezTo>
                  <a:pt x="18900" y="4800"/>
                  <a:pt x="18900" y="4800"/>
                  <a:pt x="18900" y="4800"/>
                </a:cubicBezTo>
                <a:lnTo>
                  <a:pt x="18900" y="16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843" name="Group"/>
          <p:cNvGrpSpPr/>
          <p:nvPr/>
        </p:nvGrpSpPr>
        <p:grpSpPr>
          <a:xfrm>
            <a:off x="1366484" y="3490653"/>
            <a:ext cx="278430" cy="208823"/>
            <a:chOff x="0" y="0"/>
            <a:chExt cx="245533" cy="184150"/>
          </a:xfrm>
          <a:solidFill>
            <a:schemeClr val="bg1"/>
          </a:solidFill>
        </p:grpSpPr>
        <p:sp>
          <p:nvSpPr>
            <p:cNvPr id="1839" name="Shape"/>
            <p:cNvSpPr/>
            <p:nvPr/>
          </p:nvSpPr>
          <p:spPr>
            <a:xfrm>
              <a:off x="-1" y="-1"/>
              <a:ext cx="245535" cy="1841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800"/>
                    <a:pt x="0" y="3600"/>
                  </a:cubicBezTo>
                  <a:cubicBezTo>
                    <a:pt x="0" y="18000"/>
                    <a:pt x="0" y="18000"/>
                    <a:pt x="0" y="18000"/>
                  </a:cubicBezTo>
                  <a:cubicBezTo>
                    <a:pt x="0" y="1980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19800"/>
                    <a:pt x="21600" y="18000"/>
                  </a:cubicBezTo>
                  <a:cubicBezTo>
                    <a:pt x="21600" y="3600"/>
                    <a:pt x="21600" y="3600"/>
                    <a:pt x="21600" y="3600"/>
                  </a:cubicBezTo>
                  <a:cubicBezTo>
                    <a:pt x="21600" y="1800"/>
                    <a:pt x="20250" y="0"/>
                    <a:pt x="18900" y="0"/>
                  </a:cubicBezTo>
                  <a:close/>
                  <a:moveTo>
                    <a:pt x="20250" y="18000"/>
                  </a:moveTo>
                  <a:cubicBezTo>
                    <a:pt x="20250" y="18900"/>
                    <a:pt x="19575" y="19800"/>
                    <a:pt x="18900" y="19800"/>
                  </a:cubicBezTo>
                  <a:cubicBezTo>
                    <a:pt x="2700" y="19800"/>
                    <a:pt x="2700" y="19800"/>
                    <a:pt x="2700" y="19800"/>
                  </a:cubicBezTo>
                  <a:cubicBezTo>
                    <a:pt x="2025" y="19800"/>
                    <a:pt x="1350" y="18900"/>
                    <a:pt x="1350" y="18000"/>
                  </a:cubicBezTo>
                  <a:cubicBezTo>
                    <a:pt x="1350" y="9000"/>
                    <a:pt x="1350" y="9000"/>
                    <a:pt x="1350" y="9000"/>
                  </a:cubicBezTo>
                  <a:cubicBezTo>
                    <a:pt x="20250" y="9000"/>
                    <a:pt x="20250" y="9000"/>
                    <a:pt x="20250" y="9000"/>
                  </a:cubicBezTo>
                  <a:lnTo>
                    <a:pt x="20250" y="18000"/>
                  </a:lnTo>
                  <a:close/>
                  <a:moveTo>
                    <a:pt x="20250" y="5400"/>
                  </a:moveTo>
                  <a:cubicBezTo>
                    <a:pt x="1350" y="5400"/>
                    <a:pt x="1350" y="5400"/>
                    <a:pt x="1350" y="5400"/>
                  </a:cubicBezTo>
                  <a:cubicBezTo>
                    <a:pt x="1350" y="3600"/>
                    <a:pt x="1350" y="3600"/>
                    <a:pt x="1350" y="3600"/>
                  </a:cubicBezTo>
                  <a:cubicBezTo>
                    <a:pt x="1350" y="2700"/>
                    <a:pt x="2025" y="1800"/>
                    <a:pt x="2700" y="1800"/>
                  </a:cubicBezTo>
                  <a:cubicBezTo>
                    <a:pt x="18900" y="1800"/>
                    <a:pt x="18900" y="1800"/>
                    <a:pt x="18900" y="1800"/>
                  </a:cubicBezTo>
                  <a:cubicBezTo>
                    <a:pt x="19575" y="1800"/>
                    <a:pt x="20250" y="2700"/>
                    <a:pt x="20250" y="3600"/>
                  </a:cubicBezTo>
                  <a:lnTo>
                    <a:pt x="20250" y="5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40" name="Rectangle"/>
            <p:cNvSpPr/>
            <p:nvPr/>
          </p:nvSpPr>
          <p:spPr>
            <a:xfrm>
              <a:off x="30691" y="92074"/>
              <a:ext cx="92076" cy="1453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41" name="Rectangle"/>
            <p:cNvSpPr/>
            <p:nvPr/>
          </p:nvSpPr>
          <p:spPr>
            <a:xfrm>
              <a:off x="30691" y="122766"/>
              <a:ext cx="30693" cy="1453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42" name="Rectangle"/>
            <p:cNvSpPr/>
            <p:nvPr/>
          </p:nvSpPr>
          <p:spPr>
            <a:xfrm>
              <a:off x="167996" y="92074"/>
              <a:ext cx="46846" cy="3069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844" name="Shape"/>
          <p:cNvSpPr/>
          <p:nvPr/>
        </p:nvSpPr>
        <p:spPr>
          <a:xfrm>
            <a:off x="6665876" y="3021035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6200"/>
                </a:moveTo>
                <a:cubicBezTo>
                  <a:pt x="18900" y="6750"/>
                  <a:pt x="18900" y="6750"/>
                  <a:pt x="18900" y="6750"/>
                </a:cubicBezTo>
                <a:cubicBezTo>
                  <a:pt x="18900" y="6075"/>
                  <a:pt x="18225" y="5400"/>
                  <a:pt x="17550" y="5400"/>
                </a:cubicBezTo>
                <a:cubicBezTo>
                  <a:pt x="14850" y="5400"/>
                  <a:pt x="14850" y="5400"/>
                  <a:pt x="14850" y="5400"/>
                </a:cubicBezTo>
                <a:cubicBezTo>
                  <a:pt x="14850" y="4050"/>
                  <a:pt x="14850" y="4050"/>
                  <a:pt x="14850" y="4050"/>
                </a:cubicBezTo>
                <a:cubicBezTo>
                  <a:pt x="17550" y="4050"/>
                  <a:pt x="17550" y="4050"/>
                  <a:pt x="17550" y="4050"/>
                </a:cubicBezTo>
                <a:cubicBezTo>
                  <a:pt x="17550" y="0"/>
                  <a:pt x="17550" y="0"/>
                  <a:pt x="17550" y="0"/>
                </a:cubicBezTo>
                <a:cubicBezTo>
                  <a:pt x="9450" y="0"/>
                  <a:pt x="9450" y="0"/>
                  <a:pt x="9450" y="0"/>
                </a:cubicBezTo>
                <a:cubicBezTo>
                  <a:pt x="9450" y="4050"/>
                  <a:pt x="9450" y="4050"/>
                  <a:pt x="9450" y="4050"/>
                </a:cubicBezTo>
                <a:cubicBezTo>
                  <a:pt x="12488" y="4050"/>
                  <a:pt x="12488" y="4050"/>
                  <a:pt x="12488" y="4050"/>
                </a:cubicBezTo>
                <a:cubicBezTo>
                  <a:pt x="12488" y="5400"/>
                  <a:pt x="12488" y="5400"/>
                  <a:pt x="12488" y="5400"/>
                </a:cubicBezTo>
                <a:cubicBezTo>
                  <a:pt x="4050" y="5400"/>
                  <a:pt x="4050" y="5400"/>
                  <a:pt x="4050" y="5400"/>
                </a:cubicBezTo>
                <a:cubicBezTo>
                  <a:pt x="3375" y="5400"/>
                  <a:pt x="2700" y="6075"/>
                  <a:pt x="2700" y="6750"/>
                </a:cubicBezTo>
                <a:cubicBezTo>
                  <a:pt x="1350" y="16200"/>
                  <a:pt x="1350" y="16200"/>
                  <a:pt x="1350" y="1620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16200"/>
                  <a:pt x="21600" y="16200"/>
                  <a:pt x="21600" y="16200"/>
                </a:cubicBezTo>
                <a:lnTo>
                  <a:pt x="20250" y="16200"/>
                </a:lnTo>
                <a:close/>
                <a:moveTo>
                  <a:pt x="14850" y="8100"/>
                </a:moveTo>
                <a:cubicBezTo>
                  <a:pt x="16200" y="8100"/>
                  <a:pt x="16200" y="8100"/>
                  <a:pt x="16200" y="8100"/>
                </a:cubicBezTo>
                <a:cubicBezTo>
                  <a:pt x="16200" y="9450"/>
                  <a:pt x="16200" y="9450"/>
                  <a:pt x="16200" y="9450"/>
                </a:cubicBezTo>
                <a:cubicBezTo>
                  <a:pt x="14850" y="9450"/>
                  <a:pt x="14850" y="9450"/>
                  <a:pt x="14850" y="9450"/>
                </a:cubicBezTo>
                <a:lnTo>
                  <a:pt x="14850" y="8100"/>
                </a:lnTo>
                <a:close/>
                <a:moveTo>
                  <a:pt x="14850" y="10800"/>
                </a:moveTo>
                <a:cubicBezTo>
                  <a:pt x="16200" y="10800"/>
                  <a:pt x="16200" y="10800"/>
                  <a:pt x="16200" y="10800"/>
                </a:cubicBezTo>
                <a:cubicBezTo>
                  <a:pt x="16200" y="12150"/>
                  <a:pt x="16200" y="12150"/>
                  <a:pt x="16200" y="12150"/>
                </a:cubicBezTo>
                <a:cubicBezTo>
                  <a:pt x="14850" y="12150"/>
                  <a:pt x="14850" y="12150"/>
                  <a:pt x="14850" y="12150"/>
                </a:cubicBezTo>
                <a:lnTo>
                  <a:pt x="14850" y="10800"/>
                </a:lnTo>
                <a:close/>
                <a:moveTo>
                  <a:pt x="14850" y="13500"/>
                </a:moveTo>
                <a:cubicBezTo>
                  <a:pt x="16200" y="13500"/>
                  <a:pt x="16200" y="13500"/>
                  <a:pt x="16200" y="13500"/>
                </a:cubicBezTo>
                <a:cubicBezTo>
                  <a:pt x="16200" y="14850"/>
                  <a:pt x="16200" y="14850"/>
                  <a:pt x="16200" y="14850"/>
                </a:cubicBezTo>
                <a:cubicBezTo>
                  <a:pt x="14850" y="14850"/>
                  <a:pt x="14850" y="14850"/>
                  <a:pt x="14850" y="14850"/>
                </a:cubicBezTo>
                <a:lnTo>
                  <a:pt x="14850" y="13500"/>
                </a:lnTo>
                <a:close/>
                <a:moveTo>
                  <a:pt x="10800" y="2700"/>
                </a:moveTo>
                <a:cubicBezTo>
                  <a:pt x="10800" y="1350"/>
                  <a:pt x="10800" y="1350"/>
                  <a:pt x="10800" y="1350"/>
                </a:cubicBezTo>
                <a:cubicBezTo>
                  <a:pt x="16200" y="1350"/>
                  <a:pt x="16200" y="1350"/>
                  <a:pt x="16200" y="1350"/>
                </a:cubicBezTo>
                <a:cubicBezTo>
                  <a:pt x="16200" y="2700"/>
                  <a:pt x="16200" y="2700"/>
                  <a:pt x="16200" y="2700"/>
                </a:cubicBezTo>
                <a:lnTo>
                  <a:pt x="10800" y="2700"/>
                </a:lnTo>
                <a:close/>
                <a:moveTo>
                  <a:pt x="12150" y="8100"/>
                </a:moveTo>
                <a:cubicBezTo>
                  <a:pt x="13500" y="8100"/>
                  <a:pt x="13500" y="8100"/>
                  <a:pt x="13500" y="8100"/>
                </a:cubicBezTo>
                <a:cubicBezTo>
                  <a:pt x="13500" y="9450"/>
                  <a:pt x="13500" y="9450"/>
                  <a:pt x="13500" y="9450"/>
                </a:cubicBezTo>
                <a:cubicBezTo>
                  <a:pt x="12150" y="9450"/>
                  <a:pt x="12150" y="9450"/>
                  <a:pt x="12150" y="9450"/>
                </a:cubicBezTo>
                <a:lnTo>
                  <a:pt x="12150" y="8100"/>
                </a:lnTo>
                <a:close/>
                <a:moveTo>
                  <a:pt x="12150" y="10800"/>
                </a:moveTo>
                <a:cubicBezTo>
                  <a:pt x="13500" y="10800"/>
                  <a:pt x="13500" y="10800"/>
                  <a:pt x="13500" y="10800"/>
                </a:cubicBezTo>
                <a:cubicBezTo>
                  <a:pt x="13500" y="12150"/>
                  <a:pt x="13500" y="12150"/>
                  <a:pt x="13500" y="12150"/>
                </a:cubicBezTo>
                <a:cubicBezTo>
                  <a:pt x="12150" y="12150"/>
                  <a:pt x="12150" y="12150"/>
                  <a:pt x="12150" y="12150"/>
                </a:cubicBezTo>
                <a:lnTo>
                  <a:pt x="12150" y="10800"/>
                </a:lnTo>
                <a:close/>
                <a:moveTo>
                  <a:pt x="12150" y="13500"/>
                </a:moveTo>
                <a:cubicBezTo>
                  <a:pt x="13500" y="13500"/>
                  <a:pt x="13500" y="13500"/>
                  <a:pt x="13500" y="13500"/>
                </a:cubicBezTo>
                <a:cubicBezTo>
                  <a:pt x="13500" y="14850"/>
                  <a:pt x="13500" y="14850"/>
                  <a:pt x="13500" y="14850"/>
                </a:cubicBezTo>
                <a:cubicBezTo>
                  <a:pt x="12150" y="14850"/>
                  <a:pt x="12150" y="14850"/>
                  <a:pt x="12150" y="14850"/>
                </a:cubicBezTo>
                <a:lnTo>
                  <a:pt x="12150" y="13500"/>
                </a:lnTo>
                <a:close/>
                <a:moveTo>
                  <a:pt x="4050" y="8100"/>
                </a:moveTo>
                <a:cubicBezTo>
                  <a:pt x="9450" y="8100"/>
                  <a:pt x="9450" y="8100"/>
                  <a:pt x="9450" y="8100"/>
                </a:cubicBezTo>
                <a:cubicBezTo>
                  <a:pt x="9450" y="10800"/>
                  <a:pt x="9450" y="10800"/>
                  <a:pt x="9450" y="10800"/>
                </a:cubicBezTo>
                <a:cubicBezTo>
                  <a:pt x="4050" y="10800"/>
                  <a:pt x="4050" y="10800"/>
                  <a:pt x="4050" y="10800"/>
                </a:cubicBezTo>
                <a:lnTo>
                  <a:pt x="4050" y="8100"/>
                </a:lnTo>
                <a:close/>
                <a:moveTo>
                  <a:pt x="20250" y="18900"/>
                </a:moveTo>
                <a:cubicBezTo>
                  <a:pt x="1350" y="18900"/>
                  <a:pt x="1350" y="18900"/>
                  <a:pt x="1350" y="18900"/>
                </a:cubicBezTo>
                <a:cubicBezTo>
                  <a:pt x="1350" y="17550"/>
                  <a:pt x="1350" y="17550"/>
                  <a:pt x="1350" y="17550"/>
                </a:cubicBezTo>
                <a:cubicBezTo>
                  <a:pt x="20250" y="17550"/>
                  <a:pt x="20250" y="17550"/>
                  <a:pt x="20250" y="17550"/>
                </a:cubicBezTo>
                <a:lnTo>
                  <a:pt x="20250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45" name="Shape"/>
          <p:cNvSpPr/>
          <p:nvPr/>
        </p:nvSpPr>
        <p:spPr>
          <a:xfrm>
            <a:off x="5230775" y="3030035"/>
            <a:ext cx="264629" cy="2646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19" y="17071"/>
                </a:moveTo>
                <a:cubicBezTo>
                  <a:pt x="16374" y="17071"/>
                  <a:pt x="15677" y="17768"/>
                  <a:pt x="15329" y="18813"/>
                </a:cubicBezTo>
                <a:cubicBezTo>
                  <a:pt x="8361" y="18813"/>
                  <a:pt x="8361" y="18813"/>
                  <a:pt x="8361" y="18813"/>
                </a:cubicBezTo>
                <a:cubicBezTo>
                  <a:pt x="8013" y="18116"/>
                  <a:pt x="7665" y="17768"/>
                  <a:pt x="7316" y="17419"/>
                </a:cubicBezTo>
                <a:cubicBezTo>
                  <a:pt x="8361" y="14632"/>
                  <a:pt x="8361" y="14632"/>
                  <a:pt x="8361" y="14632"/>
                </a:cubicBezTo>
                <a:cubicBezTo>
                  <a:pt x="19510" y="14632"/>
                  <a:pt x="19510" y="14632"/>
                  <a:pt x="19510" y="14632"/>
                </a:cubicBezTo>
                <a:cubicBezTo>
                  <a:pt x="21600" y="4877"/>
                  <a:pt x="21600" y="4877"/>
                  <a:pt x="21600" y="4877"/>
                </a:cubicBezTo>
                <a:cubicBezTo>
                  <a:pt x="3832" y="2439"/>
                  <a:pt x="3832" y="2439"/>
                  <a:pt x="3832" y="2439"/>
                </a:cubicBezTo>
                <a:cubicBezTo>
                  <a:pt x="2439" y="1742"/>
                  <a:pt x="2439" y="1742"/>
                  <a:pt x="2439" y="1742"/>
                </a:cubicBezTo>
                <a:cubicBezTo>
                  <a:pt x="2439" y="1394"/>
                  <a:pt x="2439" y="1394"/>
                  <a:pt x="2439" y="1394"/>
                </a:cubicBezTo>
                <a:cubicBezTo>
                  <a:pt x="2439" y="697"/>
                  <a:pt x="2090" y="0"/>
                  <a:pt x="1394" y="0"/>
                </a:cubicBezTo>
                <a:cubicBezTo>
                  <a:pt x="348" y="0"/>
                  <a:pt x="0" y="697"/>
                  <a:pt x="0" y="1394"/>
                </a:cubicBezTo>
                <a:cubicBezTo>
                  <a:pt x="0" y="2090"/>
                  <a:pt x="348" y="2787"/>
                  <a:pt x="1394" y="2787"/>
                </a:cubicBezTo>
                <a:cubicBezTo>
                  <a:pt x="1394" y="2787"/>
                  <a:pt x="1394" y="2787"/>
                  <a:pt x="1394" y="2787"/>
                </a:cubicBezTo>
                <a:cubicBezTo>
                  <a:pt x="3135" y="3832"/>
                  <a:pt x="3135" y="3832"/>
                  <a:pt x="3135" y="3832"/>
                </a:cubicBezTo>
                <a:cubicBezTo>
                  <a:pt x="5923" y="14632"/>
                  <a:pt x="5923" y="14632"/>
                  <a:pt x="5923" y="14632"/>
                </a:cubicBezTo>
                <a:cubicBezTo>
                  <a:pt x="6619" y="14632"/>
                  <a:pt x="6619" y="14632"/>
                  <a:pt x="6619" y="14632"/>
                </a:cubicBezTo>
                <a:cubicBezTo>
                  <a:pt x="5923" y="17071"/>
                  <a:pt x="5923" y="17071"/>
                  <a:pt x="5923" y="17071"/>
                </a:cubicBezTo>
                <a:cubicBezTo>
                  <a:pt x="5923" y="17071"/>
                  <a:pt x="5923" y="17071"/>
                  <a:pt x="5923" y="17071"/>
                </a:cubicBezTo>
                <a:cubicBezTo>
                  <a:pt x="4529" y="17071"/>
                  <a:pt x="3484" y="18116"/>
                  <a:pt x="3484" y="19161"/>
                </a:cubicBezTo>
                <a:cubicBezTo>
                  <a:pt x="3484" y="20555"/>
                  <a:pt x="4529" y="21600"/>
                  <a:pt x="5923" y="21600"/>
                </a:cubicBezTo>
                <a:cubicBezTo>
                  <a:pt x="6968" y="21600"/>
                  <a:pt x="7665" y="20903"/>
                  <a:pt x="8013" y="20206"/>
                </a:cubicBezTo>
                <a:cubicBezTo>
                  <a:pt x="15329" y="20206"/>
                  <a:pt x="15329" y="20206"/>
                  <a:pt x="15329" y="20206"/>
                </a:cubicBezTo>
                <a:cubicBezTo>
                  <a:pt x="15677" y="20903"/>
                  <a:pt x="16374" y="21600"/>
                  <a:pt x="17419" y="21600"/>
                </a:cubicBezTo>
                <a:cubicBezTo>
                  <a:pt x="18813" y="21600"/>
                  <a:pt x="19858" y="20555"/>
                  <a:pt x="19858" y="19161"/>
                </a:cubicBezTo>
                <a:cubicBezTo>
                  <a:pt x="19858" y="18116"/>
                  <a:pt x="18813" y="17071"/>
                  <a:pt x="17419" y="170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46" name="Circle"/>
          <p:cNvSpPr/>
          <p:nvPr/>
        </p:nvSpPr>
        <p:spPr>
          <a:xfrm>
            <a:off x="1887502" y="3707268"/>
            <a:ext cx="68409" cy="6840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47" name="Circle"/>
          <p:cNvSpPr/>
          <p:nvPr/>
        </p:nvSpPr>
        <p:spPr>
          <a:xfrm>
            <a:off x="2022438" y="3707268"/>
            <a:ext cx="68409" cy="6840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48" name="Shape"/>
          <p:cNvSpPr/>
          <p:nvPr/>
        </p:nvSpPr>
        <p:spPr>
          <a:xfrm>
            <a:off x="1857338" y="3542418"/>
            <a:ext cx="273630" cy="1872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25" y="0"/>
                </a:moveTo>
                <a:cubicBezTo>
                  <a:pt x="7425" y="0"/>
                  <a:pt x="7425" y="0"/>
                  <a:pt x="7425" y="0"/>
                </a:cubicBezTo>
                <a:cubicBezTo>
                  <a:pt x="7087" y="0"/>
                  <a:pt x="6750" y="491"/>
                  <a:pt x="6750" y="982"/>
                </a:cubicBezTo>
                <a:cubicBezTo>
                  <a:pt x="6750" y="3927"/>
                  <a:pt x="6750" y="3927"/>
                  <a:pt x="6750" y="3927"/>
                </a:cubicBezTo>
                <a:cubicBezTo>
                  <a:pt x="3375" y="3927"/>
                  <a:pt x="3375" y="3927"/>
                  <a:pt x="3375" y="3927"/>
                </a:cubicBezTo>
                <a:cubicBezTo>
                  <a:pt x="3037" y="3927"/>
                  <a:pt x="2700" y="4418"/>
                  <a:pt x="2362" y="4909"/>
                </a:cubicBezTo>
                <a:cubicBezTo>
                  <a:pt x="337" y="10800"/>
                  <a:pt x="337" y="10800"/>
                  <a:pt x="337" y="10800"/>
                </a:cubicBezTo>
                <a:cubicBezTo>
                  <a:pt x="0" y="11291"/>
                  <a:pt x="0" y="12273"/>
                  <a:pt x="0" y="12764"/>
                </a:cubicBezTo>
                <a:cubicBezTo>
                  <a:pt x="0" y="18655"/>
                  <a:pt x="0" y="18655"/>
                  <a:pt x="0" y="18655"/>
                </a:cubicBezTo>
                <a:cubicBezTo>
                  <a:pt x="0" y="19145"/>
                  <a:pt x="337" y="20127"/>
                  <a:pt x="337" y="20127"/>
                </a:cubicBezTo>
                <a:cubicBezTo>
                  <a:pt x="1012" y="21109"/>
                  <a:pt x="1012" y="21109"/>
                  <a:pt x="1012" y="21109"/>
                </a:cubicBezTo>
                <a:cubicBezTo>
                  <a:pt x="1012" y="21109"/>
                  <a:pt x="1350" y="21600"/>
                  <a:pt x="1687" y="21600"/>
                </a:cubicBezTo>
                <a:cubicBezTo>
                  <a:pt x="2362" y="19145"/>
                  <a:pt x="3712" y="17673"/>
                  <a:pt x="5400" y="17673"/>
                </a:cubicBezTo>
                <a:cubicBezTo>
                  <a:pt x="7087" y="17673"/>
                  <a:pt x="8775" y="19145"/>
                  <a:pt x="9112" y="21600"/>
                </a:cubicBezTo>
                <a:cubicBezTo>
                  <a:pt x="13838" y="21600"/>
                  <a:pt x="13838" y="21600"/>
                  <a:pt x="13838" y="21600"/>
                </a:cubicBezTo>
                <a:cubicBezTo>
                  <a:pt x="14175" y="19145"/>
                  <a:pt x="15863" y="17673"/>
                  <a:pt x="17550" y="17673"/>
                </a:cubicBezTo>
                <a:cubicBezTo>
                  <a:pt x="19238" y="17673"/>
                  <a:pt x="20588" y="19145"/>
                  <a:pt x="21263" y="21600"/>
                </a:cubicBezTo>
                <a:cubicBezTo>
                  <a:pt x="21600" y="21109"/>
                  <a:pt x="21600" y="21109"/>
                  <a:pt x="21600" y="20618"/>
                </a:cubicBezTo>
                <a:cubicBezTo>
                  <a:pt x="21600" y="982"/>
                  <a:pt x="21600" y="982"/>
                  <a:pt x="21600" y="982"/>
                </a:cubicBezTo>
                <a:cubicBezTo>
                  <a:pt x="21600" y="491"/>
                  <a:pt x="21263" y="0"/>
                  <a:pt x="20925" y="0"/>
                </a:cubicBezTo>
                <a:close/>
                <a:moveTo>
                  <a:pt x="6750" y="11782"/>
                </a:moveTo>
                <a:cubicBezTo>
                  <a:pt x="2700" y="11782"/>
                  <a:pt x="2700" y="11782"/>
                  <a:pt x="2700" y="11782"/>
                </a:cubicBezTo>
                <a:cubicBezTo>
                  <a:pt x="4050" y="5891"/>
                  <a:pt x="4050" y="5891"/>
                  <a:pt x="4050" y="5891"/>
                </a:cubicBezTo>
                <a:cubicBezTo>
                  <a:pt x="6750" y="5891"/>
                  <a:pt x="6750" y="5891"/>
                  <a:pt x="6750" y="5891"/>
                </a:cubicBezTo>
                <a:lnTo>
                  <a:pt x="6750" y="117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49" name="Shape"/>
          <p:cNvSpPr/>
          <p:nvPr/>
        </p:nvSpPr>
        <p:spPr>
          <a:xfrm>
            <a:off x="6184864" y="3021035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20250"/>
                </a:moveTo>
                <a:cubicBezTo>
                  <a:pt x="5738" y="20250"/>
                  <a:pt x="1350" y="15863"/>
                  <a:pt x="1350" y="10800"/>
                </a:cubicBezTo>
                <a:cubicBezTo>
                  <a:pt x="1350" y="5737"/>
                  <a:pt x="5738" y="1350"/>
                  <a:pt x="10800" y="1350"/>
                </a:cubicBezTo>
                <a:cubicBezTo>
                  <a:pt x="15863" y="1350"/>
                  <a:pt x="20250" y="5737"/>
                  <a:pt x="20250" y="10800"/>
                </a:cubicBezTo>
                <a:cubicBezTo>
                  <a:pt x="20250" y="15863"/>
                  <a:pt x="15863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50" name="Shape"/>
          <p:cNvSpPr/>
          <p:nvPr/>
        </p:nvSpPr>
        <p:spPr>
          <a:xfrm>
            <a:off x="6215026" y="3059279"/>
            <a:ext cx="203422" cy="2052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950" y="0"/>
                  <a:pt x="0" y="4950"/>
                  <a:pt x="0" y="10800"/>
                </a:cubicBezTo>
                <a:cubicBezTo>
                  <a:pt x="0" y="16650"/>
                  <a:pt x="4950" y="21600"/>
                  <a:pt x="10800" y="21600"/>
                </a:cubicBezTo>
                <a:cubicBezTo>
                  <a:pt x="16650" y="21600"/>
                  <a:pt x="21600" y="16650"/>
                  <a:pt x="21600" y="10800"/>
                </a:cubicBezTo>
                <a:cubicBezTo>
                  <a:pt x="21600" y="4950"/>
                  <a:pt x="16650" y="0"/>
                  <a:pt x="10800" y="0"/>
                </a:cubicBezTo>
                <a:close/>
                <a:moveTo>
                  <a:pt x="12150" y="12150"/>
                </a:moveTo>
                <a:cubicBezTo>
                  <a:pt x="10350" y="12150"/>
                  <a:pt x="10350" y="12150"/>
                  <a:pt x="10350" y="12150"/>
                </a:cubicBezTo>
                <a:cubicBezTo>
                  <a:pt x="10350" y="16200"/>
                  <a:pt x="10350" y="16200"/>
                  <a:pt x="10350" y="16200"/>
                </a:cubicBezTo>
                <a:cubicBezTo>
                  <a:pt x="7200" y="16200"/>
                  <a:pt x="7200" y="16200"/>
                  <a:pt x="7200" y="16200"/>
                </a:cubicBezTo>
                <a:cubicBezTo>
                  <a:pt x="7200" y="4050"/>
                  <a:pt x="7200" y="4050"/>
                  <a:pt x="7200" y="4050"/>
                </a:cubicBezTo>
                <a:cubicBezTo>
                  <a:pt x="12150" y="4050"/>
                  <a:pt x="12150" y="4050"/>
                  <a:pt x="12150" y="4050"/>
                </a:cubicBezTo>
                <a:cubicBezTo>
                  <a:pt x="14850" y="4050"/>
                  <a:pt x="16650" y="5400"/>
                  <a:pt x="16650" y="8100"/>
                </a:cubicBezTo>
                <a:cubicBezTo>
                  <a:pt x="16650" y="10800"/>
                  <a:pt x="14850" y="12150"/>
                  <a:pt x="12150" y="121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51" name="Shape"/>
          <p:cNvSpPr/>
          <p:nvPr/>
        </p:nvSpPr>
        <p:spPr>
          <a:xfrm>
            <a:off x="6300751" y="3117182"/>
            <a:ext cx="48986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60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3600" y="21600"/>
                  <a:pt x="3600" y="21600"/>
                  <a:pt x="3600" y="21600"/>
                </a:cubicBezTo>
                <a:cubicBezTo>
                  <a:pt x="14400" y="21600"/>
                  <a:pt x="21600" y="21600"/>
                  <a:pt x="21600" y="10800"/>
                </a:cubicBezTo>
                <a:cubicBezTo>
                  <a:pt x="21600" y="0"/>
                  <a:pt x="14400" y="0"/>
                  <a:pt x="36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857" name="Group"/>
          <p:cNvGrpSpPr/>
          <p:nvPr/>
        </p:nvGrpSpPr>
        <p:grpSpPr>
          <a:xfrm>
            <a:off x="2338352" y="3527249"/>
            <a:ext cx="271830" cy="248427"/>
            <a:chOff x="0" y="0"/>
            <a:chExt cx="239713" cy="219075"/>
          </a:xfrm>
          <a:solidFill>
            <a:schemeClr val="bg1"/>
          </a:solidFill>
        </p:grpSpPr>
        <p:sp>
          <p:nvSpPr>
            <p:cNvPr id="1852" name="Square"/>
            <p:cNvSpPr/>
            <p:nvPr/>
          </p:nvSpPr>
          <p:spPr>
            <a:xfrm>
              <a:off x="15875" y="173037"/>
              <a:ext cx="44451" cy="4603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53" name="Rectangle"/>
            <p:cNvSpPr/>
            <p:nvPr/>
          </p:nvSpPr>
          <p:spPr>
            <a:xfrm>
              <a:off x="74612" y="142875"/>
              <a:ext cx="46039" cy="76200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54" name="Rectangle"/>
            <p:cNvSpPr/>
            <p:nvPr/>
          </p:nvSpPr>
          <p:spPr>
            <a:xfrm>
              <a:off x="134937" y="112712"/>
              <a:ext cx="46039" cy="1063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55" name="Rectangle"/>
            <p:cNvSpPr/>
            <p:nvPr/>
          </p:nvSpPr>
          <p:spPr>
            <a:xfrm>
              <a:off x="195262" y="82550"/>
              <a:ext cx="44451" cy="136525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56" name="Shape"/>
            <p:cNvSpPr/>
            <p:nvPr/>
          </p:nvSpPr>
          <p:spPr>
            <a:xfrm>
              <a:off x="0" y="-1"/>
              <a:ext cx="239714" cy="1428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596" y="5280"/>
                  </a:moveTo>
                  <a:lnTo>
                    <a:pt x="14591" y="5280"/>
                  </a:lnTo>
                  <a:lnTo>
                    <a:pt x="9441" y="11520"/>
                  </a:lnTo>
                  <a:lnTo>
                    <a:pt x="6723" y="9120"/>
                  </a:lnTo>
                  <a:lnTo>
                    <a:pt x="0" y="18720"/>
                  </a:lnTo>
                  <a:lnTo>
                    <a:pt x="0" y="21600"/>
                  </a:lnTo>
                  <a:lnTo>
                    <a:pt x="6723" y="12000"/>
                  </a:lnTo>
                  <a:lnTo>
                    <a:pt x="9441" y="14160"/>
                  </a:lnTo>
                  <a:lnTo>
                    <a:pt x="15306" y="7440"/>
                  </a:lnTo>
                  <a:lnTo>
                    <a:pt x="19311" y="7440"/>
                  </a:lnTo>
                  <a:lnTo>
                    <a:pt x="21600" y="3600"/>
                  </a:lnTo>
                  <a:lnTo>
                    <a:pt x="21600" y="0"/>
                  </a:lnTo>
                  <a:lnTo>
                    <a:pt x="18596" y="528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858" name="Shape"/>
          <p:cNvSpPr/>
          <p:nvPr/>
        </p:nvSpPr>
        <p:spPr>
          <a:xfrm>
            <a:off x="2819363" y="3502047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72" y="5400"/>
                </a:moveTo>
                <a:lnTo>
                  <a:pt x="10872" y="0"/>
                </a:lnTo>
                <a:lnTo>
                  <a:pt x="1287" y="0"/>
                </a:lnTo>
                <a:lnTo>
                  <a:pt x="1287" y="20179"/>
                </a:lnTo>
                <a:lnTo>
                  <a:pt x="0" y="20179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5400"/>
                </a:lnTo>
                <a:lnTo>
                  <a:pt x="10872" y="5400"/>
                </a:lnTo>
                <a:close/>
                <a:moveTo>
                  <a:pt x="8154" y="20179"/>
                </a:moveTo>
                <a:lnTo>
                  <a:pt x="4005" y="20179"/>
                </a:lnTo>
                <a:lnTo>
                  <a:pt x="4005" y="17479"/>
                </a:lnTo>
                <a:lnTo>
                  <a:pt x="8154" y="17479"/>
                </a:lnTo>
                <a:lnTo>
                  <a:pt x="8154" y="20179"/>
                </a:lnTo>
                <a:close/>
                <a:moveTo>
                  <a:pt x="9441" y="14779"/>
                </a:moveTo>
                <a:lnTo>
                  <a:pt x="2718" y="14779"/>
                </a:lnTo>
                <a:lnTo>
                  <a:pt x="2718" y="13500"/>
                </a:lnTo>
                <a:lnTo>
                  <a:pt x="9441" y="13500"/>
                </a:lnTo>
                <a:lnTo>
                  <a:pt x="9441" y="14779"/>
                </a:lnTo>
                <a:close/>
                <a:moveTo>
                  <a:pt x="9441" y="12079"/>
                </a:moveTo>
                <a:lnTo>
                  <a:pt x="2718" y="12079"/>
                </a:lnTo>
                <a:lnTo>
                  <a:pt x="2718" y="10800"/>
                </a:lnTo>
                <a:lnTo>
                  <a:pt x="9441" y="10800"/>
                </a:lnTo>
                <a:lnTo>
                  <a:pt x="9441" y="12079"/>
                </a:lnTo>
                <a:close/>
                <a:moveTo>
                  <a:pt x="9441" y="9379"/>
                </a:moveTo>
                <a:lnTo>
                  <a:pt x="2718" y="9379"/>
                </a:lnTo>
                <a:lnTo>
                  <a:pt x="2718" y="8100"/>
                </a:lnTo>
                <a:lnTo>
                  <a:pt x="9441" y="8100"/>
                </a:lnTo>
                <a:lnTo>
                  <a:pt x="9441" y="9379"/>
                </a:lnTo>
                <a:close/>
                <a:moveTo>
                  <a:pt x="9441" y="6679"/>
                </a:moveTo>
                <a:lnTo>
                  <a:pt x="2718" y="6679"/>
                </a:lnTo>
                <a:lnTo>
                  <a:pt x="2718" y="5400"/>
                </a:lnTo>
                <a:lnTo>
                  <a:pt x="9441" y="5400"/>
                </a:lnTo>
                <a:lnTo>
                  <a:pt x="9441" y="6679"/>
                </a:lnTo>
                <a:close/>
                <a:moveTo>
                  <a:pt x="9441" y="4121"/>
                </a:moveTo>
                <a:lnTo>
                  <a:pt x="2718" y="4121"/>
                </a:lnTo>
                <a:lnTo>
                  <a:pt x="2718" y="2700"/>
                </a:lnTo>
                <a:lnTo>
                  <a:pt x="9441" y="2700"/>
                </a:lnTo>
                <a:lnTo>
                  <a:pt x="9441" y="4121"/>
                </a:lnTo>
                <a:close/>
                <a:moveTo>
                  <a:pt x="16164" y="18900"/>
                </a:moveTo>
                <a:lnTo>
                  <a:pt x="13589" y="18900"/>
                </a:lnTo>
                <a:lnTo>
                  <a:pt x="13589" y="16200"/>
                </a:lnTo>
                <a:lnTo>
                  <a:pt x="16164" y="16200"/>
                </a:lnTo>
                <a:lnTo>
                  <a:pt x="16164" y="18900"/>
                </a:lnTo>
                <a:close/>
                <a:moveTo>
                  <a:pt x="16164" y="14779"/>
                </a:moveTo>
                <a:lnTo>
                  <a:pt x="13589" y="14779"/>
                </a:lnTo>
                <a:lnTo>
                  <a:pt x="13589" y="12079"/>
                </a:lnTo>
                <a:lnTo>
                  <a:pt x="16164" y="12079"/>
                </a:lnTo>
                <a:lnTo>
                  <a:pt x="16164" y="14779"/>
                </a:lnTo>
                <a:close/>
                <a:moveTo>
                  <a:pt x="16164" y="10800"/>
                </a:moveTo>
                <a:lnTo>
                  <a:pt x="13589" y="10800"/>
                </a:lnTo>
                <a:lnTo>
                  <a:pt x="13589" y="8100"/>
                </a:lnTo>
                <a:lnTo>
                  <a:pt x="16164" y="8100"/>
                </a:lnTo>
                <a:lnTo>
                  <a:pt x="16164" y="10800"/>
                </a:lnTo>
                <a:close/>
                <a:moveTo>
                  <a:pt x="20313" y="18900"/>
                </a:moveTo>
                <a:lnTo>
                  <a:pt x="17595" y="18900"/>
                </a:lnTo>
                <a:lnTo>
                  <a:pt x="17595" y="16200"/>
                </a:lnTo>
                <a:lnTo>
                  <a:pt x="20313" y="16200"/>
                </a:lnTo>
                <a:lnTo>
                  <a:pt x="20313" y="18900"/>
                </a:lnTo>
                <a:close/>
                <a:moveTo>
                  <a:pt x="20313" y="14779"/>
                </a:moveTo>
                <a:lnTo>
                  <a:pt x="17595" y="14779"/>
                </a:lnTo>
                <a:lnTo>
                  <a:pt x="17595" y="12079"/>
                </a:lnTo>
                <a:lnTo>
                  <a:pt x="20313" y="12079"/>
                </a:lnTo>
                <a:lnTo>
                  <a:pt x="20313" y="14779"/>
                </a:lnTo>
                <a:close/>
                <a:moveTo>
                  <a:pt x="20313" y="10800"/>
                </a:moveTo>
                <a:lnTo>
                  <a:pt x="17595" y="10800"/>
                </a:lnTo>
                <a:lnTo>
                  <a:pt x="17595" y="8100"/>
                </a:lnTo>
                <a:lnTo>
                  <a:pt x="20313" y="8100"/>
                </a:lnTo>
                <a:lnTo>
                  <a:pt x="20313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59" name="Shape"/>
          <p:cNvSpPr/>
          <p:nvPr/>
        </p:nvSpPr>
        <p:spPr>
          <a:xfrm>
            <a:off x="5313326" y="3502047"/>
            <a:ext cx="187221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909" y="0"/>
                  <a:pt x="0" y="3375"/>
                  <a:pt x="0" y="7425"/>
                </a:cubicBezTo>
                <a:cubicBezTo>
                  <a:pt x="0" y="12150"/>
                  <a:pt x="7364" y="15863"/>
                  <a:pt x="10800" y="21600"/>
                </a:cubicBezTo>
                <a:cubicBezTo>
                  <a:pt x="14236" y="15863"/>
                  <a:pt x="21600" y="12150"/>
                  <a:pt x="21600" y="7425"/>
                </a:cubicBezTo>
                <a:cubicBezTo>
                  <a:pt x="21600" y="3375"/>
                  <a:pt x="16691" y="0"/>
                  <a:pt x="10800" y="0"/>
                </a:cubicBezTo>
                <a:close/>
                <a:moveTo>
                  <a:pt x="1964" y="5737"/>
                </a:moveTo>
                <a:cubicBezTo>
                  <a:pt x="8836" y="5737"/>
                  <a:pt x="8836" y="5737"/>
                  <a:pt x="8836" y="5737"/>
                </a:cubicBezTo>
                <a:cubicBezTo>
                  <a:pt x="10800" y="1350"/>
                  <a:pt x="10800" y="1350"/>
                  <a:pt x="10800" y="1350"/>
                </a:cubicBezTo>
                <a:cubicBezTo>
                  <a:pt x="12764" y="5737"/>
                  <a:pt x="12764" y="5737"/>
                  <a:pt x="12764" y="5737"/>
                </a:cubicBezTo>
                <a:cubicBezTo>
                  <a:pt x="19636" y="5737"/>
                  <a:pt x="19636" y="5737"/>
                  <a:pt x="19636" y="5737"/>
                </a:cubicBezTo>
                <a:cubicBezTo>
                  <a:pt x="14236" y="8437"/>
                  <a:pt x="14236" y="8437"/>
                  <a:pt x="14236" y="8437"/>
                </a:cubicBezTo>
                <a:cubicBezTo>
                  <a:pt x="17182" y="12825"/>
                  <a:pt x="17182" y="12825"/>
                  <a:pt x="17182" y="12825"/>
                </a:cubicBezTo>
                <a:cubicBezTo>
                  <a:pt x="10800" y="10125"/>
                  <a:pt x="10800" y="10125"/>
                  <a:pt x="10800" y="10125"/>
                </a:cubicBezTo>
                <a:cubicBezTo>
                  <a:pt x="4418" y="12825"/>
                  <a:pt x="4418" y="12825"/>
                  <a:pt x="4418" y="12825"/>
                </a:cubicBezTo>
                <a:cubicBezTo>
                  <a:pt x="7364" y="8437"/>
                  <a:pt x="7364" y="8437"/>
                  <a:pt x="7364" y="8437"/>
                </a:cubicBezTo>
                <a:lnTo>
                  <a:pt x="1964" y="573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862" name="Group"/>
          <p:cNvGrpSpPr/>
          <p:nvPr/>
        </p:nvGrpSpPr>
        <p:grpSpPr>
          <a:xfrm>
            <a:off x="3780193" y="3502688"/>
            <a:ext cx="273186" cy="272990"/>
            <a:chOff x="0" y="0"/>
            <a:chExt cx="240908" cy="240735"/>
          </a:xfrm>
          <a:solidFill>
            <a:schemeClr val="bg1"/>
          </a:solidFill>
        </p:grpSpPr>
        <p:sp>
          <p:nvSpPr>
            <p:cNvPr id="1860" name="Shape"/>
            <p:cNvSpPr/>
            <p:nvPr/>
          </p:nvSpPr>
          <p:spPr>
            <a:xfrm>
              <a:off x="23420" y="112147"/>
              <a:ext cx="217489" cy="1285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524" y="14612"/>
                  </a:moveTo>
                  <a:cubicBezTo>
                    <a:pt x="13779" y="11435"/>
                    <a:pt x="11545" y="5082"/>
                    <a:pt x="9310" y="0"/>
                  </a:cubicBezTo>
                  <a:cubicBezTo>
                    <a:pt x="9310" y="0"/>
                    <a:pt x="6331" y="0"/>
                    <a:pt x="6331" y="0"/>
                  </a:cubicBezTo>
                  <a:cubicBezTo>
                    <a:pt x="8193" y="3812"/>
                    <a:pt x="10055" y="9529"/>
                    <a:pt x="10800" y="13976"/>
                  </a:cubicBezTo>
                  <a:cubicBezTo>
                    <a:pt x="5959" y="14612"/>
                    <a:pt x="1862" y="17153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0110" y="17788"/>
                    <a:pt x="17876" y="15247"/>
                    <a:pt x="14524" y="1461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61" name="Shape"/>
            <p:cNvSpPr/>
            <p:nvPr/>
          </p:nvSpPr>
          <p:spPr>
            <a:xfrm>
              <a:off x="-1" y="0"/>
              <a:ext cx="161535" cy="164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33" h="21120" extrusionOk="0">
                  <a:moveTo>
                    <a:pt x="4933" y="9600"/>
                  </a:moveTo>
                  <a:cubicBezTo>
                    <a:pt x="3460" y="12000"/>
                    <a:pt x="2969" y="14880"/>
                    <a:pt x="5424" y="21120"/>
                  </a:cubicBezTo>
                  <a:cubicBezTo>
                    <a:pt x="5424" y="17760"/>
                    <a:pt x="7878" y="12960"/>
                    <a:pt x="9351" y="11520"/>
                  </a:cubicBezTo>
                  <a:cubicBezTo>
                    <a:pt x="11315" y="11520"/>
                    <a:pt x="13278" y="13440"/>
                    <a:pt x="13278" y="13440"/>
                  </a:cubicBezTo>
                  <a:cubicBezTo>
                    <a:pt x="13278" y="11520"/>
                    <a:pt x="12788" y="10560"/>
                    <a:pt x="12297" y="9120"/>
                  </a:cubicBezTo>
                  <a:cubicBezTo>
                    <a:pt x="15242" y="9120"/>
                    <a:pt x="19660" y="9600"/>
                    <a:pt x="21133" y="13440"/>
                  </a:cubicBezTo>
                  <a:cubicBezTo>
                    <a:pt x="19169" y="7680"/>
                    <a:pt x="15242" y="5760"/>
                    <a:pt x="13278" y="5760"/>
                  </a:cubicBezTo>
                  <a:cubicBezTo>
                    <a:pt x="15242" y="3840"/>
                    <a:pt x="15242" y="3840"/>
                    <a:pt x="19169" y="3840"/>
                  </a:cubicBezTo>
                  <a:cubicBezTo>
                    <a:pt x="13278" y="-480"/>
                    <a:pt x="9351" y="2880"/>
                    <a:pt x="7878" y="4800"/>
                  </a:cubicBezTo>
                  <a:cubicBezTo>
                    <a:pt x="7388" y="3360"/>
                    <a:pt x="7388" y="1440"/>
                    <a:pt x="7388" y="0"/>
                  </a:cubicBezTo>
                  <a:cubicBezTo>
                    <a:pt x="7388" y="0"/>
                    <a:pt x="5424" y="1920"/>
                    <a:pt x="4933" y="4320"/>
                  </a:cubicBezTo>
                  <a:cubicBezTo>
                    <a:pt x="2478" y="3840"/>
                    <a:pt x="24" y="1920"/>
                    <a:pt x="24" y="1920"/>
                  </a:cubicBezTo>
                  <a:cubicBezTo>
                    <a:pt x="1006" y="2880"/>
                    <a:pt x="1988" y="5760"/>
                    <a:pt x="2969" y="6240"/>
                  </a:cubicBezTo>
                  <a:cubicBezTo>
                    <a:pt x="-467" y="8640"/>
                    <a:pt x="24" y="15360"/>
                    <a:pt x="24" y="15360"/>
                  </a:cubicBezTo>
                  <a:cubicBezTo>
                    <a:pt x="1988" y="12000"/>
                    <a:pt x="2969" y="10080"/>
                    <a:pt x="4933" y="9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863" name="Shape"/>
          <p:cNvSpPr/>
          <p:nvPr/>
        </p:nvSpPr>
        <p:spPr>
          <a:xfrm>
            <a:off x="4262402" y="3502047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479"/>
                </a:moveTo>
                <a:lnTo>
                  <a:pt x="14877" y="10800"/>
                </a:lnTo>
                <a:lnTo>
                  <a:pt x="18882" y="10800"/>
                </a:lnTo>
                <a:lnTo>
                  <a:pt x="13446" y="5400"/>
                </a:lnTo>
                <a:lnTo>
                  <a:pt x="16164" y="5400"/>
                </a:lnTo>
                <a:lnTo>
                  <a:pt x="10728" y="0"/>
                </a:lnTo>
                <a:lnTo>
                  <a:pt x="5293" y="5400"/>
                </a:lnTo>
                <a:lnTo>
                  <a:pt x="8011" y="5400"/>
                </a:lnTo>
                <a:lnTo>
                  <a:pt x="2575" y="10800"/>
                </a:lnTo>
                <a:lnTo>
                  <a:pt x="6723" y="10800"/>
                </a:lnTo>
                <a:lnTo>
                  <a:pt x="0" y="17479"/>
                </a:lnTo>
                <a:lnTo>
                  <a:pt x="8011" y="17479"/>
                </a:lnTo>
                <a:lnTo>
                  <a:pt x="8011" y="21600"/>
                </a:lnTo>
                <a:lnTo>
                  <a:pt x="13446" y="21600"/>
                </a:lnTo>
                <a:lnTo>
                  <a:pt x="13446" y="17479"/>
                </a:lnTo>
                <a:lnTo>
                  <a:pt x="21600" y="1747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64" name="Shape"/>
          <p:cNvSpPr/>
          <p:nvPr/>
        </p:nvSpPr>
        <p:spPr>
          <a:xfrm>
            <a:off x="4741827" y="3502047"/>
            <a:ext cx="2736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5737"/>
                </a:moveTo>
                <a:cubicBezTo>
                  <a:pt x="18900" y="5400"/>
                  <a:pt x="18900" y="5400"/>
                  <a:pt x="18900" y="5400"/>
                </a:cubicBezTo>
                <a:cubicBezTo>
                  <a:pt x="18900" y="3375"/>
                  <a:pt x="17213" y="1687"/>
                  <a:pt x="15188" y="1350"/>
                </a:cubicBezTo>
                <a:cubicBezTo>
                  <a:pt x="14513" y="675"/>
                  <a:pt x="13500" y="0"/>
                  <a:pt x="12150" y="0"/>
                </a:cubicBezTo>
                <a:cubicBezTo>
                  <a:pt x="10800" y="0"/>
                  <a:pt x="9450" y="675"/>
                  <a:pt x="8775" y="2025"/>
                </a:cubicBezTo>
                <a:cubicBezTo>
                  <a:pt x="8100" y="1687"/>
                  <a:pt x="7425" y="1350"/>
                  <a:pt x="6750" y="1350"/>
                </a:cubicBezTo>
                <a:cubicBezTo>
                  <a:pt x="4387" y="1350"/>
                  <a:pt x="2700" y="3037"/>
                  <a:pt x="2700" y="5400"/>
                </a:cubicBezTo>
                <a:cubicBezTo>
                  <a:pt x="2700" y="5400"/>
                  <a:pt x="2700" y="5400"/>
                  <a:pt x="2700" y="5737"/>
                </a:cubicBezTo>
                <a:cubicBezTo>
                  <a:pt x="1012" y="6075"/>
                  <a:pt x="0" y="7762"/>
                  <a:pt x="0" y="9450"/>
                </a:cubicBezTo>
                <a:cubicBezTo>
                  <a:pt x="0" y="11813"/>
                  <a:pt x="1687" y="13500"/>
                  <a:pt x="4050" y="13500"/>
                </a:cubicBezTo>
                <a:cubicBezTo>
                  <a:pt x="4725" y="13500"/>
                  <a:pt x="5400" y="13163"/>
                  <a:pt x="6075" y="12825"/>
                </a:cubicBezTo>
                <a:cubicBezTo>
                  <a:pt x="6750" y="13163"/>
                  <a:pt x="7425" y="13500"/>
                  <a:pt x="8100" y="13500"/>
                </a:cubicBezTo>
                <a:cubicBezTo>
                  <a:pt x="8437" y="13500"/>
                  <a:pt x="9112" y="13500"/>
                  <a:pt x="9450" y="13163"/>
                </a:cubicBezTo>
                <a:cubicBezTo>
                  <a:pt x="9450" y="20250"/>
                  <a:pt x="9450" y="20250"/>
                  <a:pt x="9450" y="20250"/>
                </a:cubicBezTo>
                <a:cubicBezTo>
                  <a:pt x="8100" y="20250"/>
                  <a:pt x="8100" y="20250"/>
                  <a:pt x="8100" y="20250"/>
                </a:cubicBezTo>
                <a:cubicBezTo>
                  <a:pt x="8100" y="21600"/>
                  <a:pt x="8100" y="21600"/>
                  <a:pt x="8100" y="21600"/>
                </a:cubicBezTo>
                <a:cubicBezTo>
                  <a:pt x="13500" y="21600"/>
                  <a:pt x="13500" y="21600"/>
                  <a:pt x="13500" y="21600"/>
                </a:cubicBezTo>
                <a:cubicBezTo>
                  <a:pt x="13500" y="20250"/>
                  <a:pt x="13500" y="20250"/>
                  <a:pt x="13500" y="20250"/>
                </a:cubicBezTo>
                <a:cubicBezTo>
                  <a:pt x="12150" y="20250"/>
                  <a:pt x="12150" y="20250"/>
                  <a:pt x="12150" y="20250"/>
                </a:cubicBezTo>
                <a:cubicBezTo>
                  <a:pt x="12150" y="13500"/>
                  <a:pt x="12150" y="13500"/>
                  <a:pt x="12150" y="13500"/>
                </a:cubicBezTo>
                <a:cubicBezTo>
                  <a:pt x="12488" y="13500"/>
                  <a:pt x="12488" y="13500"/>
                  <a:pt x="12825" y="13500"/>
                </a:cubicBezTo>
                <a:cubicBezTo>
                  <a:pt x="13163" y="13500"/>
                  <a:pt x="13163" y="13500"/>
                  <a:pt x="13500" y="13500"/>
                </a:cubicBezTo>
                <a:cubicBezTo>
                  <a:pt x="14175" y="13500"/>
                  <a:pt x="14850" y="13163"/>
                  <a:pt x="15525" y="12825"/>
                </a:cubicBezTo>
                <a:cubicBezTo>
                  <a:pt x="16200" y="13163"/>
                  <a:pt x="16875" y="13500"/>
                  <a:pt x="17550" y="13500"/>
                </a:cubicBezTo>
                <a:cubicBezTo>
                  <a:pt x="19913" y="13500"/>
                  <a:pt x="21600" y="11813"/>
                  <a:pt x="21600" y="9450"/>
                </a:cubicBezTo>
                <a:cubicBezTo>
                  <a:pt x="21600" y="7762"/>
                  <a:pt x="20588" y="6075"/>
                  <a:pt x="18900" y="573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65" name="Shape"/>
          <p:cNvSpPr/>
          <p:nvPr/>
        </p:nvSpPr>
        <p:spPr>
          <a:xfrm>
            <a:off x="3300377" y="3532650"/>
            <a:ext cx="262828" cy="2430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753" y="5600"/>
                </a:moveTo>
                <a:lnTo>
                  <a:pt x="17753" y="320"/>
                </a:lnTo>
                <a:lnTo>
                  <a:pt x="15090" y="320"/>
                </a:lnTo>
                <a:lnTo>
                  <a:pt x="15090" y="3360"/>
                </a:lnTo>
                <a:lnTo>
                  <a:pt x="10800" y="0"/>
                </a:lnTo>
                <a:lnTo>
                  <a:pt x="0" y="8960"/>
                </a:lnTo>
                <a:lnTo>
                  <a:pt x="1775" y="11360"/>
                </a:lnTo>
                <a:lnTo>
                  <a:pt x="2811" y="10560"/>
                </a:lnTo>
                <a:lnTo>
                  <a:pt x="2811" y="21600"/>
                </a:lnTo>
                <a:lnTo>
                  <a:pt x="18937" y="21600"/>
                </a:lnTo>
                <a:lnTo>
                  <a:pt x="18937" y="10560"/>
                </a:lnTo>
                <a:lnTo>
                  <a:pt x="19973" y="11360"/>
                </a:lnTo>
                <a:lnTo>
                  <a:pt x="21600" y="8960"/>
                </a:lnTo>
                <a:lnTo>
                  <a:pt x="17753" y="5600"/>
                </a:lnTo>
                <a:close/>
                <a:moveTo>
                  <a:pt x="17162" y="20000"/>
                </a:moveTo>
                <a:lnTo>
                  <a:pt x="13611" y="20000"/>
                </a:lnTo>
                <a:lnTo>
                  <a:pt x="13611" y="13600"/>
                </a:lnTo>
                <a:lnTo>
                  <a:pt x="7989" y="13600"/>
                </a:lnTo>
                <a:lnTo>
                  <a:pt x="7989" y="20000"/>
                </a:lnTo>
                <a:lnTo>
                  <a:pt x="4586" y="20000"/>
                </a:lnTo>
                <a:lnTo>
                  <a:pt x="4586" y="9440"/>
                </a:lnTo>
                <a:lnTo>
                  <a:pt x="10800" y="4160"/>
                </a:lnTo>
                <a:lnTo>
                  <a:pt x="17162" y="9440"/>
                </a:lnTo>
                <a:lnTo>
                  <a:pt x="17162" y="20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66" name="Shape"/>
          <p:cNvSpPr/>
          <p:nvPr/>
        </p:nvSpPr>
        <p:spPr>
          <a:xfrm>
            <a:off x="5778464" y="3502047"/>
            <a:ext cx="189022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6382" y="0"/>
                  <a:pt x="0" y="1350"/>
                  <a:pt x="0" y="6750"/>
                </a:cubicBezTo>
                <a:cubicBezTo>
                  <a:pt x="0" y="9450"/>
                  <a:pt x="8836" y="18900"/>
                  <a:pt x="10800" y="21600"/>
                </a:cubicBezTo>
                <a:cubicBezTo>
                  <a:pt x="12764" y="18900"/>
                  <a:pt x="21600" y="9450"/>
                  <a:pt x="21600" y="6750"/>
                </a:cubicBezTo>
                <a:cubicBezTo>
                  <a:pt x="21600" y="1350"/>
                  <a:pt x="15218" y="0"/>
                  <a:pt x="10800" y="0"/>
                </a:cubicBezTo>
                <a:close/>
                <a:moveTo>
                  <a:pt x="10800" y="9112"/>
                </a:moveTo>
                <a:cubicBezTo>
                  <a:pt x="8836" y="9112"/>
                  <a:pt x="7364" y="8100"/>
                  <a:pt x="7364" y="6750"/>
                </a:cubicBezTo>
                <a:cubicBezTo>
                  <a:pt x="7364" y="5400"/>
                  <a:pt x="8836" y="4387"/>
                  <a:pt x="10800" y="4387"/>
                </a:cubicBezTo>
                <a:cubicBezTo>
                  <a:pt x="12764" y="4387"/>
                  <a:pt x="14236" y="5400"/>
                  <a:pt x="14236" y="6750"/>
                </a:cubicBezTo>
                <a:cubicBezTo>
                  <a:pt x="14236" y="8100"/>
                  <a:pt x="12764" y="9112"/>
                  <a:pt x="10800" y="911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67" name="Shape"/>
          <p:cNvSpPr/>
          <p:nvPr/>
        </p:nvSpPr>
        <p:spPr>
          <a:xfrm>
            <a:off x="4151422" y="5013351"/>
            <a:ext cx="271830" cy="203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8100"/>
                </a:moveTo>
                <a:cubicBezTo>
                  <a:pt x="18900" y="8100"/>
                  <a:pt x="18900" y="8100"/>
                  <a:pt x="18900" y="8100"/>
                </a:cubicBezTo>
                <a:cubicBezTo>
                  <a:pt x="18900" y="3600"/>
                  <a:pt x="16200" y="0"/>
                  <a:pt x="12825" y="0"/>
                </a:cubicBezTo>
                <a:cubicBezTo>
                  <a:pt x="10463" y="0"/>
                  <a:pt x="8775" y="1800"/>
                  <a:pt x="7425" y="4050"/>
                </a:cubicBezTo>
                <a:cubicBezTo>
                  <a:pt x="7088" y="3600"/>
                  <a:pt x="6750" y="3600"/>
                  <a:pt x="6075" y="3600"/>
                </a:cubicBezTo>
                <a:cubicBezTo>
                  <a:pt x="4050" y="3600"/>
                  <a:pt x="2700" y="5400"/>
                  <a:pt x="2700" y="8100"/>
                </a:cubicBezTo>
                <a:cubicBezTo>
                  <a:pt x="2700" y="8100"/>
                  <a:pt x="2700" y="8100"/>
                  <a:pt x="2700" y="8100"/>
                </a:cubicBezTo>
                <a:cubicBezTo>
                  <a:pt x="1013" y="9450"/>
                  <a:pt x="0" y="11700"/>
                  <a:pt x="0" y="14400"/>
                </a:cubicBezTo>
                <a:cubicBezTo>
                  <a:pt x="0" y="18450"/>
                  <a:pt x="2363" y="21600"/>
                  <a:pt x="5400" y="21600"/>
                </a:cubicBezTo>
                <a:cubicBezTo>
                  <a:pt x="6750" y="21600"/>
                  <a:pt x="6750" y="21600"/>
                  <a:pt x="6750" y="21600"/>
                </a:cubicBezTo>
                <a:cubicBezTo>
                  <a:pt x="6750" y="19800"/>
                  <a:pt x="6750" y="19800"/>
                  <a:pt x="6750" y="19800"/>
                </a:cubicBezTo>
                <a:cubicBezTo>
                  <a:pt x="5400" y="19800"/>
                  <a:pt x="5400" y="19800"/>
                  <a:pt x="5400" y="19800"/>
                </a:cubicBezTo>
                <a:cubicBezTo>
                  <a:pt x="3038" y="19800"/>
                  <a:pt x="1350" y="17550"/>
                  <a:pt x="1350" y="14400"/>
                </a:cubicBezTo>
                <a:cubicBezTo>
                  <a:pt x="1350" y="12600"/>
                  <a:pt x="2025" y="10800"/>
                  <a:pt x="3375" y="9900"/>
                </a:cubicBezTo>
                <a:cubicBezTo>
                  <a:pt x="4050" y="9450"/>
                  <a:pt x="4050" y="9450"/>
                  <a:pt x="4050" y="9450"/>
                </a:cubicBezTo>
                <a:cubicBezTo>
                  <a:pt x="4050" y="8100"/>
                  <a:pt x="4050" y="8100"/>
                  <a:pt x="4050" y="8100"/>
                </a:cubicBezTo>
                <a:cubicBezTo>
                  <a:pt x="4050" y="8100"/>
                  <a:pt x="4050" y="8100"/>
                  <a:pt x="4050" y="8100"/>
                </a:cubicBezTo>
                <a:cubicBezTo>
                  <a:pt x="4050" y="6750"/>
                  <a:pt x="5063" y="5400"/>
                  <a:pt x="6075" y="5400"/>
                </a:cubicBezTo>
                <a:cubicBezTo>
                  <a:pt x="6413" y="5400"/>
                  <a:pt x="6750" y="5400"/>
                  <a:pt x="7088" y="5850"/>
                </a:cubicBezTo>
                <a:cubicBezTo>
                  <a:pt x="8100" y="6300"/>
                  <a:pt x="8100" y="6300"/>
                  <a:pt x="8100" y="6300"/>
                </a:cubicBezTo>
                <a:cubicBezTo>
                  <a:pt x="8775" y="4950"/>
                  <a:pt x="8775" y="4950"/>
                  <a:pt x="8775" y="4950"/>
                </a:cubicBezTo>
                <a:cubicBezTo>
                  <a:pt x="9450" y="3150"/>
                  <a:pt x="11138" y="1800"/>
                  <a:pt x="12825" y="1800"/>
                </a:cubicBezTo>
                <a:cubicBezTo>
                  <a:pt x="15525" y="1800"/>
                  <a:pt x="17550" y="4500"/>
                  <a:pt x="17550" y="8100"/>
                </a:cubicBezTo>
                <a:cubicBezTo>
                  <a:pt x="17550" y="8100"/>
                  <a:pt x="17550" y="8100"/>
                  <a:pt x="17550" y="8100"/>
                </a:cubicBezTo>
                <a:cubicBezTo>
                  <a:pt x="17550" y="9450"/>
                  <a:pt x="17550" y="9450"/>
                  <a:pt x="17550" y="9450"/>
                </a:cubicBezTo>
                <a:cubicBezTo>
                  <a:pt x="18225" y="9900"/>
                  <a:pt x="18225" y="9900"/>
                  <a:pt x="18225" y="9900"/>
                </a:cubicBezTo>
                <a:cubicBezTo>
                  <a:pt x="19575" y="10800"/>
                  <a:pt x="20250" y="12600"/>
                  <a:pt x="20250" y="14400"/>
                </a:cubicBezTo>
                <a:cubicBezTo>
                  <a:pt x="20250" y="17550"/>
                  <a:pt x="18562" y="19800"/>
                  <a:pt x="16200" y="19800"/>
                </a:cubicBezTo>
                <a:cubicBezTo>
                  <a:pt x="14850" y="19800"/>
                  <a:pt x="14850" y="19800"/>
                  <a:pt x="14850" y="19800"/>
                </a:cubicBezTo>
                <a:cubicBezTo>
                  <a:pt x="14850" y="21600"/>
                  <a:pt x="14850" y="21600"/>
                  <a:pt x="14850" y="216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9238" y="21600"/>
                  <a:pt x="21600" y="18450"/>
                  <a:pt x="21600" y="14400"/>
                </a:cubicBezTo>
                <a:cubicBezTo>
                  <a:pt x="21600" y="11700"/>
                  <a:pt x="20587" y="9450"/>
                  <a:pt x="18900" y="81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68" name="Shape"/>
          <p:cNvSpPr/>
          <p:nvPr/>
        </p:nvSpPr>
        <p:spPr>
          <a:xfrm>
            <a:off x="4226035" y="5093921"/>
            <a:ext cx="102613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611" y="0"/>
                </a:moveTo>
                <a:lnTo>
                  <a:pt x="0" y="9656"/>
                </a:lnTo>
                <a:lnTo>
                  <a:pt x="7200" y="9656"/>
                </a:lnTo>
                <a:lnTo>
                  <a:pt x="7200" y="21600"/>
                </a:lnTo>
                <a:lnTo>
                  <a:pt x="14400" y="21600"/>
                </a:lnTo>
                <a:lnTo>
                  <a:pt x="14400" y="9656"/>
                </a:lnTo>
                <a:lnTo>
                  <a:pt x="21600" y="9656"/>
                </a:lnTo>
                <a:lnTo>
                  <a:pt x="10611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69" name="Shape"/>
          <p:cNvSpPr/>
          <p:nvPr/>
        </p:nvSpPr>
        <p:spPr>
          <a:xfrm>
            <a:off x="3745022" y="5093921"/>
            <a:ext cx="102613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0"/>
                </a:moveTo>
                <a:lnTo>
                  <a:pt x="7200" y="0"/>
                </a:lnTo>
                <a:lnTo>
                  <a:pt x="7200" y="11944"/>
                </a:lnTo>
                <a:lnTo>
                  <a:pt x="0" y="11944"/>
                </a:lnTo>
                <a:lnTo>
                  <a:pt x="10611" y="21600"/>
                </a:lnTo>
                <a:lnTo>
                  <a:pt x="21600" y="11944"/>
                </a:lnTo>
                <a:lnTo>
                  <a:pt x="14400" y="11944"/>
                </a:lnTo>
                <a:lnTo>
                  <a:pt x="144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0" name="Shape"/>
          <p:cNvSpPr/>
          <p:nvPr/>
        </p:nvSpPr>
        <p:spPr>
          <a:xfrm>
            <a:off x="3670410" y="5013351"/>
            <a:ext cx="271830" cy="203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8100"/>
                </a:moveTo>
                <a:cubicBezTo>
                  <a:pt x="18900" y="8100"/>
                  <a:pt x="18900" y="8100"/>
                  <a:pt x="18900" y="8100"/>
                </a:cubicBezTo>
                <a:cubicBezTo>
                  <a:pt x="18900" y="3600"/>
                  <a:pt x="16200" y="0"/>
                  <a:pt x="12825" y="0"/>
                </a:cubicBezTo>
                <a:cubicBezTo>
                  <a:pt x="10463" y="0"/>
                  <a:pt x="8775" y="1800"/>
                  <a:pt x="7425" y="4050"/>
                </a:cubicBezTo>
                <a:cubicBezTo>
                  <a:pt x="7088" y="3600"/>
                  <a:pt x="6750" y="3600"/>
                  <a:pt x="6075" y="3600"/>
                </a:cubicBezTo>
                <a:cubicBezTo>
                  <a:pt x="4050" y="3600"/>
                  <a:pt x="2700" y="5400"/>
                  <a:pt x="2700" y="8100"/>
                </a:cubicBezTo>
                <a:cubicBezTo>
                  <a:pt x="2700" y="8100"/>
                  <a:pt x="2700" y="8100"/>
                  <a:pt x="2700" y="8100"/>
                </a:cubicBezTo>
                <a:cubicBezTo>
                  <a:pt x="1013" y="9450"/>
                  <a:pt x="0" y="11700"/>
                  <a:pt x="0" y="14400"/>
                </a:cubicBezTo>
                <a:cubicBezTo>
                  <a:pt x="0" y="18450"/>
                  <a:pt x="2363" y="21600"/>
                  <a:pt x="5400" y="21600"/>
                </a:cubicBezTo>
                <a:cubicBezTo>
                  <a:pt x="5400" y="19800"/>
                  <a:pt x="5400" y="19800"/>
                  <a:pt x="5400" y="19800"/>
                </a:cubicBezTo>
                <a:cubicBezTo>
                  <a:pt x="3038" y="19800"/>
                  <a:pt x="1350" y="17550"/>
                  <a:pt x="1350" y="14400"/>
                </a:cubicBezTo>
                <a:cubicBezTo>
                  <a:pt x="1350" y="12600"/>
                  <a:pt x="2025" y="10800"/>
                  <a:pt x="3375" y="9900"/>
                </a:cubicBezTo>
                <a:cubicBezTo>
                  <a:pt x="4050" y="9450"/>
                  <a:pt x="4050" y="9450"/>
                  <a:pt x="4050" y="9450"/>
                </a:cubicBezTo>
                <a:cubicBezTo>
                  <a:pt x="4050" y="8100"/>
                  <a:pt x="4050" y="8100"/>
                  <a:pt x="4050" y="8100"/>
                </a:cubicBezTo>
                <a:cubicBezTo>
                  <a:pt x="4050" y="8100"/>
                  <a:pt x="4050" y="8100"/>
                  <a:pt x="4050" y="8100"/>
                </a:cubicBezTo>
                <a:cubicBezTo>
                  <a:pt x="4050" y="6750"/>
                  <a:pt x="5063" y="5400"/>
                  <a:pt x="6075" y="5400"/>
                </a:cubicBezTo>
                <a:cubicBezTo>
                  <a:pt x="6413" y="5400"/>
                  <a:pt x="6750" y="5400"/>
                  <a:pt x="7088" y="5850"/>
                </a:cubicBezTo>
                <a:cubicBezTo>
                  <a:pt x="8100" y="6300"/>
                  <a:pt x="8100" y="6300"/>
                  <a:pt x="8100" y="6300"/>
                </a:cubicBezTo>
                <a:cubicBezTo>
                  <a:pt x="8775" y="4950"/>
                  <a:pt x="8775" y="4950"/>
                  <a:pt x="8775" y="4950"/>
                </a:cubicBezTo>
                <a:cubicBezTo>
                  <a:pt x="9450" y="3150"/>
                  <a:pt x="11138" y="1800"/>
                  <a:pt x="12825" y="1800"/>
                </a:cubicBezTo>
                <a:cubicBezTo>
                  <a:pt x="15525" y="1800"/>
                  <a:pt x="17550" y="4500"/>
                  <a:pt x="17550" y="8100"/>
                </a:cubicBezTo>
                <a:cubicBezTo>
                  <a:pt x="17550" y="8100"/>
                  <a:pt x="17550" y="8100"/>
                  <a:pt x="17550" y="8100"/>
                </a:cubicBezTo>
                <a:cubicBezTo>
                  <a:pt x="17550" y="9450"/>
                  <a:pt x="17550" y="9450"/>
                  <a:pt x="17550" y="9450"/>
                </a:cubicBezTo>
                <a:cubicBezTo>
                  <a:pt x="18225" y="9900"/>
                  <a:pt x="18225" y="9900"/>
                  <a:pt x="18225" y="9900"/>
                </a:cubicBezTo>
                <a:cubicBezTo>
                  <a:pt x="19575" y="10800"/>
                  <a:pt x="20250" y="12600"/>
                  <a:pt x="20250" y="14400"/>
                </a:cubicBezTo>
                <a:cubicBezTo>
                  <a:pt x="20250" y="17550"/>
                  <a:pt x="18562" y="19800"/>
                  <a:pt x="16200" y="198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9238" y="21600"/>
                  <a:pt x="21600" y="18450"/>
                  <a:pt x="21600" y="14400"/>
                </a:cubicBezTo>
                <a:cubicBezTo>
                  <a:pt x="21600" y="11700"/>
                  <a:pt x="20587" y="9450"/>
                  <a:pt x="18900" y="81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1" name="Shape"/>
          <p:cNvSpPr/>
          <p:nvPr/>
        </p:nvSpPr>
        <p:spPr>
          <a:xfrm>
            <a:off x="8138387" y="2612244"/>
            <a:ext cx="273630" cy="2394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50" y="0"/>
                </a:moveTo>
                <a:cubicBezTo>
                  <a:pt x="7425" y="0"/>
                  <a:pt x="3375" y="3857"/>
                  <a:pt x="2700" y="9257"/>
                </a:cubicBezTo>
                <a:cubicBezTo>
                  <a:pt x="0" y="9257"/>
                  <a:pt x="0" y="9257"/>
                  <a:pt x="0" y="9257"/>
                </a:cubicBezTo>
                <a:cubicBezTo>
                  <a:pt x="4050" y="15429"/>
                  <a:pt x="4050" y="15429"/>
                  <a:pt x="4050" y="15429"/>
                </a:cubicBezTo>
                <a:cubicBezTo>
                  <a:pt x="8100" y="9257"/>
                  <a:pt x="8100" y="9257"/>
                  <a:pt x="8100" y="9257"/>
                </a:cubicBezTo>
                <a:cubicBezTo>
                  <a:pt x="5400" y="9257"/>
                  <a:pt x="5400" y="9257"/>
                  <a:pt x="5400" y="9257"/>
                </a:cubicBezTo>
                <a:cubicBezTo>
                  <a:pt x="6075" y="5786"/>
                  <a:pt x="8775" y="3086"/>
                  <a:pt x="12150" y="3086"/>
                </a:cubicBezTo>
                <a:cubicBezTo>
                  <a:pt x="15863" y="3086"/>
                  <a:pt x="18900" y="6557"/>
                  <a:pt x="18900" y="10800"/>
                </a:cubicBezTo>
                <a:cubicBezTo>
                  <a:pt x="18900" y="15043"/>
                  <a:pt x="15863" y="18514"/>
                  <a:pt x="12150" y="18514"/>
                </a:cubicBezTo>
                <a:cubicBezTo>
                  <a:pt x="12150" y="21600"/>
                  <a:pt x="12150" y="21600"/>
                  <a:pt x="12150" y="21600"/>
                </a:cubicBezTo>
                <a:cubicBezTo>
                  <a:pt x="17213" y="21600"/>
                  <a:pt x="21600" y="16586"/>
                  <a:pt x="21600" y="10800"/>
                </a:cubicBezTo>
                <a:cubicBezTo>
                  <a:pt x="21600" y="5014"/>
                  <a:pt x="17213" y="0"/>
                  <a:pt x="1215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2" name="Shape"/>
          <p:cNvSpPr/>
          <p:nvPr/>
        </p:nvSpPr>
        <p:spPr>
          <a:xfrm>
            <a:off x="2768710" y="5097961"/>
            <a:ext cx="136816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0"/>
                </a:moveTo>
                <a:lnTo>
                  <a:pt x="5400" y="0"/>
                </a:lnTo>
                <a:lnTo>
                  <a:pt x="5400" y="9164"/>
                </a:lnTo>
                <a:lnTo>
                  <a:pt x="0" y="9164"/>
                </a:lnTo>
                <a:lnTo>
                  <a:pt x="10800" y="21600"/>
                </a:lnTo>
                <a:lnTo>
                  <a:pt x="21600" y="9164"/>
                </a:lnTo>
                <a:lnTo>
                  <a:pt x="16200" y="9164"/>
                </a:lnTo>
                <a:lnTo>
                  <a:pt x="162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3" name="Shape"/>
          <p:cNvSpPr/>
          <p:nvPr/>
        </p:nvSpPr>
        <p:spPr>
          <a:xfrm>
            <a:off x="2708385" y="5005269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18900"/>
                </a:moveTo>
                <a:cubicBezTo>
                  <a:pt x="6413" y="18900"/>
                  <a:pt x="2700" y="15188"/>
                  <a:pt x="2700" y="10800"/>
                </a:cubicBezTo>
                <a:cubicBezTo>
                  <a:pt x="2700" y="6413"/>
                  <a:pt x="6413" y="2700"/>
                  <a:pt x="10800" y="2700"/>
                </a:cubicBezTo>
                <a:cubicBezTo>
                  <a:pt x="15188" y="2700"/>
                  <a:pt x="18900" y="6413"/>
                  <a:pt x="18900" y="10800"/>
                </a:cubicBezTo>
                <a:cubicBezTo>
                  <a:pt x="18900" y="15188"/>
                  <a:pt x="15188" y="18900"/>
                  <a:pt x="10800" y="189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4" name="Shape"/>
          <p:cNvSpPr/>
          <p:nvPr/>
        </p:nvSpPr>
        <p:spPr>
          <a:xfrm>
            <a:off x="3249721" y="5081874"/>
            <a:ext cx="135015" cy="1206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2251"/>
                </a:moveTo>
                <a:lnTo>
                  <a:pt x="5472" y="12251"/>
                </a:lnTo>
                <a:lnTo>
                  <a:pt x="5472" y="21600"/>
                </a:lnTo>
                <a:lnTo>
                  <a:pt x="16128" y="21600"/>
                </a:lnTo>
                <a:lnTo>
                  <a:pt x="16128" y="12251"/>
                </a:lnTo>
                <a:lnTo>
                  <a:pt x="21600" y="12251"/>
                </a:lnTo>
                <a:lnTo>
                  <a:pt x="10944" y="0"/>
                </a:lnTo>
                <a:lnTo>
                  <a:pt x="0" y="1225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5" name="Shape"/>
          <p:cNvSpPr/>
          <p:nvPr/>
        </p:nvSpPr>
        <p:spPr>
          <a:xfrm>
            <a:off x="3189397" y="5005269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0800" y="18900"/>
                </a:moveTo>
                <a:cubicBezTo>
                  <a:pt x="6413" y="18900"/>
                  <a:pt x="2700" y="15188"/>
                  <a:pt x="2700" y="10800"/>
                </a:cubicBezTo>
                <a:cubicBezTo>
                  <a:pt x="2700" y="6413"/>
                  <a:pt x="6413" y="2700"/>
                  <a:pt x="10800" y="2700"/>
                </a:cubicBezTo>
                <a:cubicBezTo>
                  <a:pt x="15188" y="2700"/>
                  <a:pt x="18900" y="6413"/>
                  <a:pt x="18900" y="10800"/>
                </a:cubicBezTo>
                <a:cubicBezTo>
                  <a:pt x="18900" y="15188"/>
                  <a:pt x="15188" y="18900"/>
                  <a:pt x="10800" y="189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6" name="Shape"/>
          <p:cNvSpPr/>
          <p:nvPr/>
        </p:nvSpPr>
        <p:spPr>
          <a:xfrm>
            <a:off x="7216444" y="3986506"/>
            <a:ext cx="237626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727" y="0"/>
                </a:lnTo>
                <a:close/>
                <a:moveTo>
                  <a:pt x="18491" y="18900"/>
                </a:moveTo>
                <a:lnTo>
                  <a:pt x="3109" y="18900"/>
                </a:lnTo>
                <a:lnTo>
                  <a:pt x="3109" y="2700"/>
                </a:lnTo>
                <a:lnTo>
                  <a:pt x="13091" y="2700"/>
                </a:lnTo>
                <a:lnTo>
                  <a:pt x="18491" y="7389"/>
                </a:lnTo>
                <a:lnTo>
                  <a:pt x="18491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7" name="Shape"/>
          <p:cNvSpPr/>
          <p:nvPr/>
        </p:nvSpPr>
        <p:spPr>
          <a:xfrm>
            <a:off x="7260894" y="4044880"/>
            <a:ext cx="118814" cy="1692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343" y="0"/>
                </a:moveTo>
                <a:cubicBezTo>
                  <a:pt x="9257" y="540"/>
                  <a:pt x="9257" y="540"/>
                  <a:pt x="9257" y="540"/>
                </a:cubicBezTo>
                <a:cubicBezTo>
                  <a:pt x="9257" y="15660"/>
                  <a:pt x="9257" y="15660"/>
                  <a:pt x="9257" y="15660"/>
                </a:cubicBezTo>
                <a:cubicBezTo>
                  <a:pt x="8486" y="15120"/>
                  <a:pt x="6943" y="15120"/>
                  <a:pt x="6171" y="15120"/>
                </a:cubicBezTo>
                <a:cubicBezTo>
                  <a:pt x="3086" y="15120"/>
                  <a:pt x="0" y="16740"/>
                  <a:pt x="0" y="18360"/>
                </a:cubicBezTo>
                <a:cubicBezTo>
                  <a:pt x="0" y="19980"/>
                  <a:pt x="3086" y="21600"/>
                  <a:pt x="6171" y="21600"/>
                </a:cubicBezTo>
                <a:cubicBezTo>
                  <a:pt x="6943" y="21600"/>
                  <a:pt x="8486" y="21600"/>
                  <a:pt x="9257" y="21060"/>
                </a:cubicBezTo>
                <a:cubicBezTo>
                  <a:pt x="10800" y="20520"/>
                  <a:pt x="12343" y="19440"/>
                  <a:pt x="12343" y="18360"/>
                </a:cubicBezTo>
                <a:cubicBezTo>
                  <a:pt x="12343" y="6480"/>
                  <a:pt x="12343" y="6480"/>
                  <a:pt x="12343" y="6480"/>
                </a:cubicBezTo>
                <a:cubicBezTo>
                  <a:pt x="18514" y="6480"/>
                  <a:pt x="21600" y="10800"/>
                  <a:pt x="21600" y="12960"/>
                </a:cubicBezTo>
                <a:cubicBezTo>
                  <a:pt x="21600" y="4320"/>
                  <a:pt x="15429" y="2160"/>
                  <a:pt x="12343" y="2160"/>
                </a:cubicBezTo>
                <a:lnTo>
                  <a:pt x="12343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8" name="Shape"/>
          <p:cNvSpPr/>
          <p:nvPr/>
        </p:nvSpPr>
        <p:spPr>
          <a:xfrm>
            <a:off x="8138387" y="3127461"/>
            <a:ext cx="273629" cy="20522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521" y="3600"/>
                </a:moveTo>
                <a:lnTo>
                  <a:pt x="7105" y="0"/>
                </a:ln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3600"/>
                </a:lnTo>
                <a:lnTo>
                  <a:pt x="9521" y="3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9" name="Shape"/>
          <p:cNvSpPr/>
          <p:nvPr/>
        </p:nvSpPr>
        <p:spPr>
          <a:xfrm>
            <a:off x="8619398" y="2578040"/>
            <a:ext cx="221425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224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224" y="0"/>
                </a:lnTo>
                <a:close/>
                <a:moveTo>
                  <a:pt x="18263" y="18900"/>
                </a:moveTo>
                <a:lnTo>
                  <a:pt x="3337" y="18900"/>
                </a:lnTo>
                <a:lnTo>
                  <a:pt x="3337" y="2700"/>
                </a:lnTo>
                <a:lnTo>
                  <a:pt x="12468" y="2700"/>
                </a:lnTo>
                <a:lnTo>
                  <a:pt x="13346" y="3411"/>
                </a:lnTo>
                <a:lnTo>
                  <a:pt x="13346" y="6821"/>
                </a:lnTo>
                <a:lnTo>
                  <a:pt x="17561" y="6821"/>
                </a:lnTo>
                <a:lnTo>
                  <a:pt x="18263" y="7389"/>
                </a:lnTo>
                <a:lnTo>
                  <a:pt x="18263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80" name="Shape"/>
          <p:cNvSpPr/>
          <p:nvPr/>
        </p:nvSpPr>
        <p:spPr>
          <a:xfrm>
            <a:off x="10543450" y="2578040"/>
            <a:ext cx="237626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727" y="0"/>
                </a:lnTo>
                <a:close/>
                <a:moveTo>
                  <a:pt x="18491" y="18900"/>
                </a:moveTo>
                <a:lnTo>
                  <a:pt x="3109" y="18900"/>
                </a:lnTo>
                <a:lnTo>
                  <a:pt x="3109" y="2700"/>
                </a:lnTo>
                <a:lnTo>
                  <a:pt x="13091" y="2700"/>
                </a:lnTo>
                <a:lnTo>
                  <a:pt x="18491" y="7389"/>
                </a:lnTo>
                <a:lnTo>
                  <a:pt x="18491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81" name="Rectangle"/>
          <p:cNvSpPr/>
          <p:nvPr/>
        </p:nvSpPr>
        <p:spPr>
          <a:xfrm>
            <a:off x="10603775" y="2685302"/>
            <a:ext cx="284447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82" name="Rectangle"/>
          <p:cNvSpPr/>
          <p:nvPr/>
        </p:nvSpPr>
        <p:spPr>
          <a:xfrm>
            <a:off x="10603775" y="2655138"/>
            <a:ext cx="187941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83" name="Rectangle"/>
          <p:cNvSpPr/>
          <p:nvPr/>
        </p:nvSpPr>
        <p:spPr>
          <a:xfrm>
            <a:off x="10603775" y="2715463"/>
            <a:ext cx="284447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84" name="Rectangle"/>
          <p:cNvSpPr/>
          <p:nvPr/>
        </p:nvSpPr>
        <p:spPr>
          <a:xfrm>
            <a:off x="10603775" y="2745625"/>
            <a:ext cx="256013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890" name="Group"/>
          <p:cNvGrpSpPr/>
          <p:nvPr/>
        </p:nvGrpSpPr>
        <p:grpSpPr>
          <a:xfrm>
            <a:off x="9100411" y="2578039"/>
            <a:ext cx="255629" cy="273631"/>
            <a:chOff x="0" y="0"/>
            <a:chExt cx="225426" cy="241301"/>
          </a:xfrm>
          <a:solidFill>
            <a:schemeClr val="bg1"/>
          </a:solidFill>
        </p:grpSpPr>
        <p:sp>
          <p:nvSpPr>
            <p:cNvPr id="1885" name="Shape"/>
            <p:cNvSpPr/>
            <p:nvPr/>
          </p:nvSpPr>
          <p:spPr>
            <a:xfrm>
              <a:off x="134937" y="90488"/>
              <a:ext cx="90489" cy="1508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500" y="0"/>
                    <a:pt x="0" y="2700"/>
                    <a:pt x="0" y="6480"/>
                  </a:cubicBezTo>
                  <a:cubicBezTo>
                    <a:pt x="0" y="8640"/>
                    <a:pt x="1800" y="10260"/>
                    <a:pt x="3600" y="11340"/>
                  </a:cubicBezTo>
                  <a:cubicBezTo>
                    <a:pt x="3600" y="21600"/>
                    <a:pt x="3600" y="21600"/>
                    <a:pt x="3600" y="21600"/>
                  </a:cubicBezTo>
                  <a:cubicBezTo>
                    <a:pt x="10800" y="17280"/>
                    <a:pt x="10800" y="17280"/>
                    <a:pt x="10800" y="17280"/>
                  </a:cubicBezTo>
                  <a:cubicBezTo>
                    <a:pt x="18000" y="21600"/>
                    <a:pt x="18000" y="21600"/>
                    <a:pt x="18000" y="21600"/>
                  </a:cubicBezTo>
                  <a:cubicBezTo>
                    <a:pt x="18000" y="11340"/>
                    <a:pt x="18000" y="11340"/>
                    <a:pt x="18000" y="11340"/>
                  </a:cubicBezTo>
                  <a:cubicBezTo>
                    <a:pt x="19800" y="10260"/>
                    <a:pt x="21600" y="8640"/>
                    <a:pt x="21600" y="6480"/>
                  </a:cubicBezTo>
                  <a:cubicBezTo>
                    <a:pt x="21600" y="2700"/>
                    <a:pt x="17100" y="0"/>
                    <a:pt x="10800" y="0"/>
                  </a:cubicBezTo>
                  <a:close/>
                  <a:moveTo>
                    <a:pt x="10800" y="10800"/>
                  </a:moveTo>
                  <a:cubicBezTo>
                    <a:pt x="7200" y="10800"/>
                    <a:pt x="3600" y="8640"/>
                    <a:pt x="3600" y="6480"/>
                  </a:cubicBezTo>
                  <a:cubicBezTo>
                    <a:pt x="3600" y="4320"/>
                    <a:pt x="7200" y="2160"/>
                    <a:pt x="10800" y="2160"/>
                  </a:cubicBezTo>
                  <a:cubicBezTo>
                    <a:pt x="14400" y="2160"/>
                    <a:pt x="18000" y="4320"/>
                    <a:pt x="18000" y="6480"/>
                  </a:cubicBezTo>
                  <a:cubicBezTo>
                    <a:pt x="18000" y="8640"/>
                    <a:pt x="14400" y="10800"/>
                    <a:pt x="1080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86" name="Shape"/>
            <p:cNvSpPr/>
            <p:nvPr/>
          </p:nvSpPr>
          <p:spPr>
            <a:xfrm>
              <a:off x="-1" y="-1"/>
              <a:ext cx="195264" cy="2413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239" y="18900"/>
                  </a:moveTo>
                  <a:lnTo>
                    <a:pt x="3337" y="18900"/>
                  </a:lnTo>
                  <a:lnTo>
                    <a:pt x="3337" y="2700"/>
                  </a:lnTo>
                  <a:lnTo>
                    <a:pt x="12468" y="2700"/>
                  </a:lnTo>
                  <a:lnTo>
                    <a:pt x="17561" y="6821"/>
                  </a:lnTo>
                  <a:lnTo>
                    <a:pt x="21600" y="6821"/>
                  </a:lnTo>
                  <a:lnTo>
                    <a:pt x="21600" y="6111"/>
                  </a:lnTo>
                  <a:lnTo>
                    <a:pt x="14224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14224" y="21600"/>
                  </a:lnTo>
                  <a:lnTo>
                    <a:pt x="11239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87" name="Rectangle"/>
            <p:cNvSpPr/>
            <p:nvPr/>
          </p:nvSpPr>
          <p:spPr>
            <a:xfrm>
              <a:off x="46037" y="76199"/>
              <a:ext cx="74614" cy="1428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88" name="Rectangle"/>
            <p:cNvSpPr/>
            <p:nvPr/>
          </p:nvSpPr>
          <p:spPr>
            <a:xfrm>
              <a:off x="46037" y="106362"/>
              <a:ext cx="74614" cy="1428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889" name="Rectangle"/>
            <p:cNvSpPr/>
            <p:nvPr/>
          </p:nvSpPr>
          <p:spPr>
            <a:xfrm>
              <a:off x="46037" y="136525"/>
              <a:ext cx="74614" cy="14288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891" name="Shape"/>
          <p:cNvSpPr/>
          <p:nvPr/>
        </p:nvSpPr>
        <p:spPr>
          <a:xfrm>
            <a:off x="11024461" y="2578040"/>
            <a:ext cx="237626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727" y="0"/>
                </a:lnTo>
                <a:close/>
                <a:moveTo>
                  <a:pt x="18491" y="18900"/>
                </a:moveTo>
                <a:lnTo>
                  <a:pt x="3109" y="18900"/>
                </a:lnTo>
                <a:lnTo>
                  <a:pt x="3109" y="2700"/>
                </a:lnTo>
                <a:lnTo>
                  <a:pt x="13091" y="2700"/>
                </a:lnTo>
                <a:lnTo>
                  <a:pt x="18491" y="7389"/>
                </a:lnTo>
                <a:lnTo>
                  <a:pt x="18491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2" name="Shape"/>
          <p:cNvSpPr/>
          <p:nvPr/>
        </p:nvSpPr>
        <p:spPr>
          <a:xfrm>
            <a:off x="11068911" y="2709272"/>
            <a:ext cx="136816" cy="900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958" y="3888"/>
                </a:moveTo>
                <a:lnTo>
                  <a:pt x="0" y="16416"/>
                </a:lnTo>
                <a:lnTo>
                  <a:pt x="0" y="21600"/>
                </a:lnTo>
                <a:lnTo>
                  <a:pt x="7958" y="9072"/>
                </a:lnTo>
                <a:lnTo>
                  <a:pt x="13358" y="17280"/>
                </a:lnTo>
                <a:lnTo>
                  <a:pt x="21600" y="5184"/>
                </a:lnTo>
                <a:lnTo>
                  <a:pt x="21600" y="0"/>
                </a:lnTo>
                <a:lnTo>
                  <a:pt x="13358" y="12096"/>
                </a:lnTo>
                <a:lnTo>
                  <a:pt x="7958" y="388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3" name="Shape"/>
          <p:cNvSpPr/>
          <p:nvPr/>
        </p:nvSpPr>
        <p:spPr>
          <a:xfrm>
            <a:off x="4812970" y="3986506"/>
            <a:ext cx="237626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564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564" y="0"/>
                </a:lnTo>
                <a:close/>
                <a:moveTo>
                  <a:pt x="18491" y="18900"/>
                </a:moveTo>
                <a:lnTo>
                  <a:pt x="2945" y="18900"/>
                </a:lnTo>
                <a:lnTo>
                  <a:pt x="2945" y="2700"/>
                </a:lnTo>
                <a:lnTo>
                  <a:pt x="13091" y="2700"/>
                </a:lnTo>
                <a:lnTo>
                  <a:pt x="18491" y="7389"/>
                </a:lnTo>
                <a:lnTo>
                  <a:pt x="18491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4" name="Shape"/>
          <p:cNvSpPr/>
          <p:nvPr/>
        </p:nvSpPr>
        <p:spPr>
          <a:xfrm>
            <a:off x="4857420" y="4095285"/>
            <a:ext cx="136816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lnTo>
                  <a:pt x="0" y="21600"/>
                </a:lnTo>
                <a:close/>
                <a:moveTo>
                  <a:pt x="10800" y="3273"/>
                </a:moveTo>
                <a:lnTo>
                  <a:pt x="18758" y="3273"/>
                </a:lnTo>
                <a:lnTo>
                  <a:pt x="18758" y="9491"/>
                </a:lnTo>
                <a:lnTo>
                  <a:pt x="10800" y="9491"/>
                </a:lnTo>
                <a:lnTo>
                  <a:pt x="10800" y="3273"/>
                </a:lnTo>
                <a:close/>
                <a:moveTo>
                  <a:pt x="10800" y="12436"/>
                </a:moveTo>
                <a:lnTo>
                  <a:pt x="18758" y="12436"/>
                </a:lnTo>
                <a:lnTo>
                  <a:pt x="18758" y="18655"/>
                </a:lnTo>
                <a:lnTo>
                  <a:pt x="10800" y="18655"/>
                </a:lnTo>
                <a:lnTo>
                  <a:pt x="10800" y="12436"/>
                </a:lnTo>
                <a:close/>
                <a:moveTo>
                  <a:pt x="2558" y="3273"/>
                </a:moveTo>
                <a:lnTo>
                  <a:pt x="7958" y="3273"/>
                </a:lnTo>
                <a:lnTo>
                  <a:pt x="7958" y="9491"/>
                </a:lnTo>
                <a:lnTo>
                  <a:pt x="2558" y="9491"/>
                </a:lnTo>
                <a:lnTo>
                  <a:pt x="2558" y="3273"/>
                </a:lnTo>
                <a:close/>
                <a:moveTo>
                  <a:pt x="2558" y="12436"/>
                </a:moveTo>
                <a:lnTo>
                  <a:pt x="7958" y="12436"/>
                </a:lnTo>
                <a:lnTo>
                  <a:pt x="7958" y="18655"/>
                </a:lnTo>
                <a:lnTo>
                  <a:pt x="2558" y="18655"/>
                </a:lnTo>
                <a:lnTo>
                  <a:pt x="2558" y="124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5" name="Shape"/>
          <p:cNvSpPr/>
          <p:nvPr/>
        </p:nvSpPr>
        <p:spPr>
          <a:xfrm>
            <a:off x="5292395" y="3986506"/>
            <a:ext cx="239427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1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617" y="0"/>
                </a:lnTo>
                <a:close/>
                <a:moveTo>
                  <a:pt x="18514" y="18900"/>
                </a:moveTo>
                <a:lnTo>
                  <a:pt x="3086" y="18900"/>
                </a:lnTo>
                <a:lnTo>
                  <a:pt x="3086" y="2700"/>
                </a:lnTo>
                <a:lnTo>
                  <a:pt x="13155" y="2700"/>
                </a:lnTo>
                <a:lnTo>
                  <a:pt x="18514" y="7389"/>
                </a:lnTo>
                <a:lnTo>
                  <a:pt x="18514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6" name="Circle"/>
          <p:cNvSpPr/>
          <p:nvPr/>
        </p:nvSpPr>
        <p:spPr>
          <a:xfrm>
            <a:off x="5338432" y="4089080"/>
            <a:ext cx="50406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7" name="Shape"/>
          <p:cNvSpPr/>
          <p:nvPr/>
        </p:nvSpPr>
        <p:spPr>
          <a:xfrm>
            <a:off x="5338432" y="4095285"/>
            <a:ext cx="135016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72" y="12436"/>
                </a:moveTo>
                <a:lnTo>
                  <a:pt x="0" y="21600"/>
                </a:lnTo>
                <a:lnTo>
                  <a:pt x="21600" y="21600"/>
                </a:lnTo>
                <a:lnTo>
                  <a:pt x="16416" y="0"/>
                </a:lnTo>
                <a:lnTo>
                  <a:pt x="10944" y="18655"/>
                </a:lnTo>
                <a:lnTo>
                  <a:pt x="5472" y="124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8" name="Shape"/>
          <p:cNvSpPr/>
          <p:nvPr/>
        </p:nvSpPr>
        <p:spPr>
          <a:xfrm>
            <a:off x="5773407" y="3986506"/>
            <a:ext cx="239427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1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617" y="0"/>
                </a:lnTo>
                <a:close/>
                <a:moveTo>
                  <a:pt x="18514" y="18900"/>
                </a:moveTo>
                <a:lnTo>
                  <a:pt x="3086" y="18900"/>
                </a:lnTo>
                <a:lnTo>
                  <a:pt x="3086" y="2700"/>
                </a:lnTo>
                <a:lnTo>
                  <a:pt x="13155" y="2700"/>
                </a:lnTo>
                <a:lnTo>
                  <a:pt x="18514" y="7389"/>
                </a:lnTo>
                <a:lnTo>
                  <a:pt x="18514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9" name="Triangle"/>
          <p:cNvSpPr/>
          <p:nvPr/>
        </p:nvSpPr>
        <p:spPr>
          <a:xfrm>
            <a:off x="5849607" y="4097201"/>
            <a:ext cx="88211" cy="102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21600" y="10989"/>
                </a:lnTo>
                <a:lnTo>
                  <a:pt x="0" y="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0" name="Shape"/>
          <p:cNvSpPr/>
          <p:nvPr/>
        </p:nvSpPr>
        <p:spPr>
          <a:xfrm>
            <a:off x="6254419" y="3986506"/>
            <a:ext cx="239427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1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617" y="0"/>
                </a:lnTo>
                <a:close/>
                <a:moveTo>
                  <a:pt x="18514" y="18900"/>
                </a:moveTo>
                <a:lnTo>
                  <a:pt x="3086" y="18900"/>
                </a:lnTo>
                <a:lnTo>
                  <a:pt x="3086" y="2700"/>
                </a:lnTo>
                <a:lnTo>
                  <a:pt x="13155" y="2700"/>
                </a:lnTo>
                <a:lnTo>
                  <a:pt x="18514" y="7389"/>
                </a:lnTo>
                <a:lnTo>
                  <a:pt x="18514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1" name="Shape"/>
          <p:cNvSpPr/>
          <p:nvPr/>
        </p:nvSpPr>
        <p:spPr>
          <a:xfrm>
            <a:off x="6300457" y="4097201"/>
            <a:ext cx="50406" cy="102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0989"/>
                </a:moveTo>
                <a:lnTo>
                  <a:pt x="21600" y="21600"/>
                </a:lnTo>
                <a:lnTo>
                  <a:pt x="21600" y="17053"/>
                </a:lnTo>
                <a:lnTo>
                  <a:pt x="10800" y="10989"/>
                </a:lnTo>
                <a:lnTo>
                  <a:pt x="21600" y="5305"/>
                </a:lnTo>
                <a:lnTo>
                  <a:pt x="21600" y="0"/>
                </a:lnTo>
                <a:lnTo>
                  <a:pt x="5400" y="7958"/>
                </a:lnTo>
                <a:lnTo>
                  <a:pt x="0" y="1098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2" name="Shape"/>
          <p:cNvSpPr/>
          <p:nvPr/>
        </p:nvSpPr>
        <p:spPr>
          <a:xfrm>
            <a:off x="6375069" y="4097201"/>
            <a:ext cx="50406" cy="102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4547"/>
                </a:moveTo>
                <a:lnTo>
                  <a:pt x="10800" y="10989"/>
                </a:lnTo>
                <a:lnTo>
                  <a:pt x="0" y="16295"/>
                </a:lnTo>
                <a:lnTo>
                  <a:pt x="0" y="21600"/>
                </a:lnTo>
                <a:lnTo>
                  <a:pt x="16200" y="12505"/>
                </a:lnTo>
                <a:lnTo>
                  <a:pt x="21600" y="10989"/>
                </a:lnTo>
                <a:lnTo>
                  <a:pt x="0" y="0"/>
                </a:lnTo>
                <a:lnTo>
                  <a:pt x="0" y="454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3" name="Shape"/>
          <p:cNvSpPr/>
          <p:nvPr/>
        </p:nvSpPr>
        <p:spPr>
          <a:xfrm>
            <a:off x="6735432" y="3986506"/>
            <a:ext cx="237626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727" y="0"/>
                </a:lnTo>
                <a:close/>
                <a:moveTo>
                  <a:pt x="18655" y="18900"/>
                </a:moveTo>
                <a:lnTo>
                  <a:pt x="3109" y="18900"/>
                </a:lnTo>
                <a:lnTo>
                  <a:pt x="3109" y="2700"/>
                </a:lnTo>
                <a:lnTo>
                  <a:pt x="13091" y="2700"/>
                </a:lnTo>
                <a:lnTo>
                  <a:pt x="18655" y="7389"/>
                </a:lnTo>
                <a:lnTo>
                  <a:pt x="18655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4" name="Square"/>
          <p:cNvSpPr/>
          <p:nvPr/>
        </p:nvSpPr>
        <p:spPr>
          <a:xfrm>
            <a:off x="6779881" y="4168379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5" name="Rectangle"/>
          <p:cNvSpPr/>
          <p:nvPr/>
        </p:nvSpPr>
        <p:spPr>
          <a:xfrm>
            <a:off x="6825918" y="4055292"/>
            <a:ext cx="45719" cy="158807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6" name="Rectangle"/>
          <p:cNvSpPr/>
          <p:nvPr/>
        </p:nvSpPr>
        <p:spPr>
          <a:xfrm>
            <a:off x="6870368" y="4125069"/>
            <a:ext cx="45719" cy="89030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7" name="Shape"/>
          <p:cNvSpPr/>
          <p:nvPr/>
        </p:nvSpPr>
        <p:spPr>
          <a:xfrm>
            <a:off x="10092600" y="2578040"/>
            <a:ext cx="237626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727" y="0"/>
                </a:lnTo>
                <a:close/>
                <a:moveTo>
                  <a:pt x="18491" y="18900"/>
                </a:moveTo>
                <a:lnTo>
                  <a:pt x="3109" y="18900"/>
                </a:lnTo>
                <a:lnTo>
                  <a:pt x="3109" y="2700"/>
                </a:lnTo>
                <a:lnTo>
                  <a:pt x="6218" y="2700"/>
                </a:lnTo>
                <a:lnTo>
                  <a:pt x="6218" y="14779"/>
                </a:lnTo>
                <a:lnTo>
                  <a:pt x="9327" y="10800"/>
                </a:lnTo>
                <a:lnTo>
                  <a:pt x="12436" y="14779"/>
                </a:lnTo>
                <a:lnTo>
                  <a:pt x="12436" y="2700"/>
                </a:lnTo>
                <a:lnTo>
                  <a:pt x="13091" y="2700"/>
                </a:lnTo>
                <a:lnTo>
                  <a:pt x="18491" y="7389"/>
                </a:lnTo>
                <a:lnTo>
                  <a:pt x="18491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8" name="Shape"/>
          <p:cNvSpPr/>
          <p:nvPr/>
        </p:nvSpPr>
        <p:spPr>
          <a:xfrm>
            <a:off x="9581425" y="2578040"/>
            <a:ext cx="239427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17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6111"/>
                </a:lnTo>
                <a:lnTo>
                  <a:pt x="14617" y="0"/>
                </a:lnTo>
                <a:close/>
                <a:moveTo>
                  <a:pt x="9257" y="10800"/>
                </a:moveTo>
                <a:lnTo>
                  <a:pt x="10719" y="10800"/>
                </a:lnTo>
                <a:lnTo>
                  <a:pt x="10719" y="9521"/>
                </a:lnTo>
                <a:lnTo>
                  <a:pt x="9257" y="9521"/>
                </a:lnTo>
                <a:lnTo>
                  <a:pt x="9257" y="8100"/>
                </a:lnTo>
                <a:lnTo>
                  <a:pt x="10719" y="8100"/>
                </a:lnTo>
                <a:lnTo>
                  <a:pt x="10719" y="6821"/>
                </a:lnTo>
                <a:lnTo>
                  <a:pt x="9257" y="6821"/>
                </a:lnTo>
                <a:lnTo>
                  <a:pt x="9257" y="5400"/>
                </a:lnTo>
                <a:lnTo>
                  <a:pt x="10719" y="5400"/>
                </a:lnTo>
                <a:lnTo>
                  <a:pt x="10719" y="4121"/>
                </a:lnTo>
                <a:lnTo>
                  <a:pt x="9257" y="4121"/>
                </a:lnTo>
                <a:lnTo>
                  <a:pt x="9257" y="2700"/>
                </a:lnTo>
                <a:lnTo>
                  <a:pt x="10719" y="2700"/>
                </a:lnTo>
                <a:lnTo>
                  <a:pt x="10719" y="4121"/>
                </a:lnTo>
                <a:lnTo>
                  <a:pt x="12343" y="4121"/>
                </a:lnTo>
                <a:lnTo>
                  <a:pt x="12343" y="5400"/>
                </a:lnTo>
                <a:lnTo>
                  <a:pt x="10719" y="5400"/>
                </a:lnTo>
                <a:lnTo>
                  <a:pt x="10719" y="6821"/>
                </a:lnTo>
                <a:lnTo>
                  <a:pt x="12343" y="6821"/>
                </a:lnTo>
                <a:lnTo>
                  <a:pt x="12343" y="8100"/>
                </a:lnTo>
                <a:lnTo>
                  <a:pt x="10719" y="8100"/>
                </a:lnTo>
                <a:lnTo>
                  <a:pt x="10719" y="9521"/>
                </a:lnTo>
                <a:lnTo>
                  <a:pt x="12343" y="9521"/>
                </a:lnTo>
                <a:lnTo>
                  <a:pt x="12343" y="10800"/>
                </a:lnTo>
                <a:lnTo>
                  <a:pt x="10719" y="10800"/>
                </a:lnTo>
                <a:lnTo>
                  <a:pt x="10719" y="12221"/>
                </a:lnTo>
                <a:lnTo>
                  <a:pt x="12343" y="12221"/>
                </a:lnTo>
                <a:lnTo>
                  <a:pt x="12343" y="13500"/>
                </a:lnTo>
                <a:lnTo>
                  <a:pt x="10719" y="13500"/>
                </a:lnTo>
                <a:lnTo>
                  <a:pt x="10719" y="12221"/>
                </a:lnTo>
                <a:lnTo>
                  <a:pt x="9257" y="12221"/>
                </a:lnTo>
                <a:lnTo>
                  <a:pt x="9257" y="10800"/>
                </a:lnTo>
                <a:close/>
                <a:moveTo>
                  <a:pt x="6171" y="18900"/>
                </a:moveTo>
                <a:lnTo>
                  <a:pt x="3086" y="18900"/>
                </a:lnTo>
                <a:lnTo>
                  <a:pt x="3086" y="2700"/>
                </a:lnTo>
                <a:lnTo>
                  <a:pt x="7633" y="2700"/>
                </a:lnTo>
                <a:lnTo>
                  <a:pt x="7633" y="13500"/>
                </a:lnTo>
                <a:lnTo>
                  <a:pt x="6171" y="13500"/>
                </a:lnTo>
                <a:lnTo>
                  <a:pt x="6171" y="18900"/>
                </a:lnTo>
                <a:close/>
                <a:moveTo>
                  <a:pt x="13805" y="20179"/>
                </a:moveTo>
                <a:lnTo>
                  <a:pt x="7633" y="20179"/>
                </a:lnTo>
                <a:lnTo>
                  <a:pt x="7633" y="14779"/>
                </a:lnTo>
                <a:lnTo>
                  <a:pt x="13805" y="14779"/>
                </a:lnTo>
                <a:lnTo>
                  <a:pt x="13805" y="20179"/>
                </a:lnTo>
                <a:close/>
                <a:moveTo>
                  <a:pt x="18514" y="18900"/>
                </a:moveTo>
                <a:lnTo>
                  <a:pt x="15429" y="18900"/>
                </a:lnTo>
                <a:lnTo>
                  <a:pt x="15429" y="13500"/>
                </a:lnTo>
                <a:lnTo>
                  <a:pt x="13805" y="13500"/>
                </a:lnTo>
                <a:lnTo>
                  <a:pt x="13805" y="3411"/>
                </a:lnTo>
                <a:lnTo>
                  <a:pt x="18514" y="7389"/>
                </a:lnTo>
                <a:lnTo>
                  <a:pt x="18514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9" name="Rectangle"/>
          <p:cNvSpPr/>
          <p:nvPr/>
        </p:nvSpPr>
        <p:spPr>
          <a:xfrm>
            <a:off x="9671910" y="2759913"/>
            <a:ext cx="96513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912" name="Group"/>
          <p:cNvGrpSpPr/>
          <p:nvPr/>
        </p:nvGrpSpPr>
        <p:grpSpPr>
          <a:xfrm>
            <a:off x="10092600" y="3059054"/>
            <a:ext cx="237626" cy="273630"/>
            <a:chOff x="0" y="0"/>
            <a:chExt cx="209550" cy="241299"/>
          </a:xfrm>
          <a:solidFill>
            <a:schemeClr val="bg1"/>
          </a:solidFill>
        </p:grpSpPr>
        <p:sp>
          <p:nvSpPr>
            <p:cNvPr id="1910" name="Shape"/>
            <p:cNvSpPr/>
            <p:nvPr/>
          </p:nvSpPr>
          <p:spPr>
            <a:xfrm>
              <a:off x="44450" y="-1"/>
              <a:ext cx="120650" cy="60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16200" y="10800"/>
                    <a:pt x="16200" y="10800"/>
                    <a:pt x="16200" y="10800"/>
                  </a:cubicBezTo>
                  <a:cubicBezTo>
                    <a:pt x="16200" y="5400"/>
                    <a:pt x="13500" y="0"/>
                    <a:pt x="10800" y="0"/>
                  </a:cubicBezTo>
                  <a:cubicBezTo>
                    <a:pt x="8100" y="0"/>
                    <a:pt x="5400" y="5400"/>
                    <a:pt x="5400" y="10800"/>
                  </a:cubicBezTo>
                  <a:cubicBezTo>
                    <a:pt x="0" y="10800"/>
                    <a:pt x="0" y="10800"/>
                    <a:pt x="0" y="108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lnTo>
                    <a:pt x="21600" y="10800"/>
                  </a:lnTo>
                  <a:close/>
                  <a:moveTo>
                    <a:pt x="10800" y="16200"/>
                  </a:moveTo>
                  <a:cubicBezTo>
                    <a:pt x="9450" y="16200"/>
                    <a:pt x="8100" y="13500"/>
                    <a:pt x="8100" y="10800"/>
                  </a:cubicBezTo>
                  <a:cubicBezTo>
                    <a:pt x="8100" y="8100"/>
                    <a:pt x="9450" y="5400"/>
                    <a:pt x="10800" y="5400"/>
                  </a:cubicBezTo>
                  <a:cubicBezTo>
                    <a:pt x="12150" y="5400"/>
                    <a:pt x="13500" y="8100"/>
                    <a:pt x="13500" y="10800"/>
                  </a:cubicBezTo>
                  <a:cubicBezTo>
                    <a:pt x="13500" y="13500"/>
                    <a:pt x="12150" y="16200"/>
                    <a:pt x="10800" y="16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11" name="Shape"/>
            <p:cNvSpPr/>
            <p:nvPr/>
          </p:nvSpPr>
          <p:spPr>
            <a:xfrm>
              <a:off x="0" y="30162"/>
              <a:ext cx="209550" cy="211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91" y="0"/>
                  </a:moveTo>
                  <a:lnTo>
                    <a:pt x="18491" y="4710"/>
                  </a:lnTo>
                  <a:lnTo>
                    <a:pt x="3109" y="4710"/>
                  </a:lnTo>
                  <a:lnTo>
                    <a:pt x="3109" y="0"/>
                  </a:lnTo>
                  <a:lnTo>
                    <a:pt x="0" y="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18491" y="0"/>
                  </a:lnTo>
                  <a:close/>
                  <a:moveTo>
                    <a:pt x="9982" y="18027"/>
                  </a:moveTo>
                  <a:lnTo>
                    <a:pt x="8836" y="17377"/>
                  </a:lnTo>
                  <a:lnTo>
                    <a:pt x="4582" y="12668"/>
                  </a:lnTo>
                  <a:lnTo>
                    <a:pt x="6873" y="10719"/>
                  </a:lnTo>
                  <a:lnTo>
                    <a:pt x="9982" y="13805"/>
                  </a:lnTo>
                  <a:lnTo>
                    <a:pt x="16200" y="7633"/>
                  </a:lnTo>
                  <a:lnTo>
                    <a:pt x="18491" y="10069"/>
                  </a:lnTo>
                  <a:lnTo>
                    <a:pt x="9982" y="1802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913" name="Shape"/>
          <p:cNvSpPr/>
          <p:nvPr/>
        </p:nvSpPr>
        <p:spPr>
          <a:xfrm>
            <a:off x="9100660" y="3063372"/>
            <a:ext cx="258159" cy="2391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72" h="21255" extrusionOk="0">
                <a:moveTo>
                  <a:pt x="20238" y="413"/>
                </a:moveTo>
                <a:cubicBezTo>
                  <a:pt x="19193" y="-345"/>
                  <a:pt x="18148" y="34"/>
                  <a:pt x="17451" y="792"/>
                </a:cubicBezTo>
                <a:cubicBezTo>
                  <a:pt x="6999" y="14434"/>
                  <a:pt x="6999" y="14434"/>
                  <a:pt x="6999" y="14434"/>
                </a:cubicBezTo>
                <a:cubicBezTo>
                  <a:pt x="3515" y="10266"/>
                  <a:pt x="3515" y="10266"/>
                  <a:pt x="3515" y="10266"/>
                </a:cubicBezTo>
                <a:cubicBezTo>
                  <a:pt x="2818" y="9508"/>
                  <a:pt x="1773" y="9508"/>
                  <a:pt x="728" y="9887"/>
                </a:cubicBezTo>
                <a:cubicBezTo>
                  <a:pt x="31" y="10644"/>
                  <a:pt x="-317" y="11781"/>
                  <a:pt x="380" y="12918"/>
                </a:cubicBezTo>
                <a:cubicBezTo>
                  <a:pt x="7348" y="21255"/>
                  <a:pt x="7348" y="21255"/>
                  <a:pt x="7348" y="21255"/>
                </a:cubicBezTo>
                <a:cubicBezTo>
                  <a:pt x="20586" y="3066"/>
                  <a:pt x="20586" y="3066"/>
                  <a:pt x="20586" y="3066"/>
                </a:cubicBezTo>
                <a:cubicBezTo>
                  <a:pt x="21283" y="2308"/>
                  <a:pt x="21283" y="1171"/>
                  <a:pt x="20238" y="41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14" name="Shape"/>
          <p:cNvSpPr/>
          <p:nvPr/>
        </p:nvSpPr>
        <p:spPr>
          <a:xfrm>
            <a:off x="9592536" y="3061180"/>
            <a:ext cx="259228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440"/>
                </a:moveTo>
                <a:cubicBezTo>
                  <a:pt x="20184" y="0"/>
                  <a:pt x="20184" y="0"/>
                  <a:pt x="20184" y="0"/>
                </a:cubicBezTo>
                <a:cubicBezTo>
                  <a:pt x="16643" y="3960"/>
                  <a:pt x="16643" y="3960"/>
                  <a:pt x="16643" y="3960"/>
                </a:cubicBezTo>
                <a:cubicBezTo>
                  <a:pt x="14872" y="2520"/>
                  <a:pt x="12393" y="1440"/>
                  <a:pt x="9915" y="1440"/>
                </a:cubicBezTo>
                <a:cubicBezTo>
                  <a:pt x="4249" y="1440"/>
                  <a:pt x="0" y="5760"/>
                  <a:pt x="0" y="11520"/>
                </a:cubicBezTo>
                <a:cubicBezTo>
                  <a:pt x="0" y="16920"/>
                  <a:pt x="4249" y="21600"/>
                  <a:pt x="9915" y="21600"/>
                </a:cubicBezTo>
                <a:cubicBezTo>
                  <a:pt x="15226" y="21600"/>
                  <a:pt x="19830" y="16920"/>
                  <a:pt x="19830" y="11520"/>
                </a:cubicBezTo>
                <a:cubicBezTo>
                  <a:pt x="19830" y="9360"/>
                  <a:pt x="19121" y="7560"/>
                  <a:pt x="18059" y="6120"/>
                </a:cubicBezTo>
                <a:lnTo>
                  <a:pt x="21600" y="1440"/>
                </a:lnTo>
                <a:close/>
                <a:moveTo>
                  <a:pt x="18413" y="11520"/>
                </a:moveTo>
                <a:cubicBezTo>
                  <a:pt x="18413" y="16200"/>
                  <a:pt x="14518" y="20160"/>
                  <a:pt x="9915" y="20160"/>
                </a:cubicBezTo>
                <a:cubicBezTo>
                  <a:pt x="4957" y="20160"/>
                  <a:pt x="1416" y="16200"/>
                  <a:pt x="1416" y="11520"/>
                </a:cubicBezTo>
                <a:cubicBezTo>
                  <a:pt x="1416" y="6840"/>
                  <a:pt x="4957" y="2880"/>
                  <a:pt x="9915" y="2880"/>
                </a:cubicBezTo>
                <a:cubicBezTo>
                  <a:pt x="12039" y="2880"/>
                  <a:pt x="14164" y="3600"/>
                  <a:pt x="15580" y="5040"/>
                </a:cubicBezTo>
                <a:cubicBezTo>
                  <a:pt x="9561" y="12240"/>
                  <a:pt x="9561" y="12240"/>
                  <a:pt x="9561" y="12240"/>
                </a:cubicBezTo>
                <a:cubicBezTo>
                  <a:pt x="4957" y="7560"/>
                  <a:pt x="4957" y="7560"/>
                  <a:pt x="4957" y="7560"/>
                </a:cubicBezTo>
                <a:cubicBezTo>
                  <a:pt x="3541" y="10800"/>
                  <a:pt x="3541" y="10800"/>
                  <a:pt x="3541" y="10800"/>
                </a:cubicBezTo>
                <a:cubicBezTo>
                  <a:pt x="8144" y="16200"/>
                  <a:pt x="8144" y="16200"/>
                  <a:pt x="8144" y="16200"/>
                </a:cubicBezTo>
                <a:cubicBezTo>
                  <a:pt x="9207" y="17640"/>
                  <a:pt x="9207" y="17640"/>
                  <a:pt x="9207" y="17640"/>
                </a:cubicBezTo>
                <a:cubicBezTo>
                  <a:pt x="10269" y="16200"/>
                  <a:pt x="10269" y="16200"/>
                  <a:pt x="10269" y="16200"/>
                </a:cubicBezTo>
                <a:cubicBezTo>
                  <a:pt x="17351" y="7200"/>
                  <a:pt x="17351" y="7200"/>
                  <a:pt x="17351" y="7200"/>
                </a:cubicBezTo>
                <a:cubicBezTo>
                  <a:pt x="18059" y="8640"/>
                  <a:pt x="18413" y="10080"/>
                  <a:pt x="18413" y="1152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15" name="Shape"/>
          <p:cNvSpPr/>
          <p:nvPr/>
        </p:nvSpPr>
        <p:spPr>
          <a:xfrm>
            <a:off x="11054625" y="3093255"/>
            <a:ext cx="237626" cy="2394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20127" y="19976"/>
                </a:moveTo>
                <a:lnTo>
                  <a:pt x="1473" y="19976"/>
                </a:lnTo>
                <a:lnTo>
                  <a:pt x="1473" y="1624"/>
                </a:lnTo>
                <a:lnTo>
                  <a:pt x="20127" y="1624"/>
                </a:lnTo>
                <a:lnTo>
                  <a:pt x="20127" y="1997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16" name="Shape"/>
          <p:cNvSpPr/>
          <p:nvPr/>
        </p:nvSpPr>
        <p:spPr>
          <a:xfrm>
            <a:off x="11099075" y="3150568"/>
            <a:ext cx="144016" cy="1440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780" y="21600"/>
                </a:moveTo>
                <a:lnTo>
                  <a:pt x="10800" y="14580"/>
                </a:lnTo>
                <a:lnTo>
                  <a:pt x="17820" y="21600"/>
                </a:lnTo>
                <a:lnTo>
                  <a:pt x="21600" y="17820"/>
                </a:lnTo>
                <a:lnTo>
                  <a:pt x="14580" y="10800"/>
                </a:lnTo>
                <a:lnTo>
                  <a:pt x="21600" y="3780"/>
                </a:lnTo>
                <a:lnTo>
                  <a:pt x="17820" y="0"/>
                </a:lnTo>
                <a:lnTo>
                  <a:pt x="10800" y="7020"/>
                </a:lnTo>
                <a:lnTo>
                  <a:pt x="3780" y="0"/>
                </a:lnTo>
                <a:lnTo>
                  <a:pt x="0" y="3780"/>
                </a:lnTo>
                <a:lnTo>
                  <a:pt x="7020" y="10800"/>
                </a:lnTo>
                <a:lnTo>
                  <a:pt x="0" y="17820"/>
                </a:lnTo>
                <a:lnTo>
                  <a:pt x="378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17" name="Shape"/>
          <p:cNvSpPr/>
          <p:nvPr/>
        </p:nvSpPr>
        <p:spPr>
          <a:xfrm>
            <a:off x="10603775" y="3059054"/>
            <a:ext cx="236565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4" h="21600" extrusionOk="0">
                <a:moveTo>
                  <a:pt x="0" y="5400"/>
                </a:moveTo>
                <a:cubicBezTo>
                  <a:pt x="0" y="16200"/>
                  <a:pt x="0" y="16200"/>
                  <a:pt x="0" y="16200"/>
                </a:cubicBezTo>
                <a:cubicBezTo>
                  <a:pt x="0" y="18563"/>
                  <a:pt x="0" y="21600"/>
                  <a:pt x="4629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4271" y="21600"/>
                  <a:pt x="15043" y="19913"/>
                  <a:pt x="15429" y="18225"/>
                </a:cubicBezTo>
                <a:cubicBezTo>
                  <a:pt x="21214" y="11813"/>
                  <a:pt x="21214" y="11813"/>
                  <a:pt x="21214" y="11813"/>
                </a:cubicBezTo>
                <a:cubicBezTo>
                  <a:pt x="21600" y="11138"/>
                  <a:pt x="21600" y="10462"/>
                  <a:pt x="21214" y="9787"/>
                </a:cubicBezTo>
                <a:cubicBezTo>
                  <a:pt x="20829" y="9787"/>
                  <a:pt x="20057" y="8775"/>
                  <a:pt x="18514" y="8775"/>
                </a:cubicBezTo>
                <a:cubicBezTo>
                  <a:pt x="17743" y="8775"/>
                  <a:pt x="16971" y="9112"/>
                  <a:pt x="15814" y="9787"/>
                </a:cubicBezTo>
                <a:cubicBezTo>
                  <a:pt x="13886" y="11475"/>
                  <a:pt x="13886" y="11475"/>
                  <a:pt x="13886" y="11475"/>
                </a:cubicBezTo>
                <a:cubicBezTo>
                  <a:pt x="13886" y="2700"/>
                  <a:pt x="13886" y="2700"/>
                  <a:pt x="13886" y="2700"/>
                </a:cubicBezTo>
                <a:cubicBezTo>
                  <a:pt x="13886" y="2025"/>
                  <a:pt x="13114" y="1350"/>
                  <a:pt x="12343" y="1350"/>
                </a:cubicBezTo>
                <a:cubicBezTo>
                  <a:pt x="10800" y="1350"/>
                  <a:pt x="10800" y="1350"/>
                  <a:pt x="10800" y="1350"/>
                </a:cubicBezTo>
                <a:cubicBezTo>
                  <a:pt x="10800" y="675"/>
                  <a:pt x="10029" y="0"/>
                  <a:pt x="9257" y="0"/>
                </a:cubicBezTo>
                <a:cubicBezTo>
                  <a:pt x="7714" y="0"/>
                  <a:pt x="7714" y="0"/>
                  <a:pt x="7714" y="0"/>
                </a:cubicBezTo>
                <a:cubicBezTo>
                  <a:pt x="6943" y="0"/>
                  <a:pt x="6171" y="675"/>
                  <a:pt x="6171" y="1350"/>
                </a:cubicBezTo>
                <a:cubicBezTo>
                  <a:pt x="4629" y="1350"/>
                  <a:pt x="4629" y="1350"/>
                  <a:pt x="4629" y="1350"/>
                </a:cubicBezTo>
                <a:cubicBezTo>
                  <a:pt x="3857" y="1350"/>
                  <a:pt x="3086" y="2025"/>
                  <a:pt x="3086" y="2700"/>
                </a:cubicBezTo>
                <a:cubicBezTo>
                  <a:pt x="3086" y="4050"/>
                  <a:pt x="3086" y="4050"/>
                  <a:pt x="3086" y="4050"/>
                </a:cubicBezTo>
                <a:cubicBezTo>
                  <a:pt x="1543" y="4050"/>
                  <a:pt x="1543" y="4050"/>
                  <a:pt x="1543" y="4050"/>
                </a:cubicBezTo>
                <a:cubicBezTo>
                  <a:pt x="771" y="4050"/>
                  <a:pt x="0" y="4725"/>
                  <a:pt x="0" y="5400"/>
                </a:cubicBezTo>
                <a:close/>
                <a:moveTo>
                  <a:pt x="1543" y="5400"/>
                </a:moveTo>
                <a:cubicBezTo>
                  <a:pt x="3086" y="5400"/>
                  <a:pt x="3086" y="5400"/>
                  <a:pt x="3086" y="5400"/>
                </a:cubicBezTo>
                <a:cubicBezTo>
                  <a:pt x="3086" y="6750"/>
                  <a:pt x="3086" y="6750"/>
                  <a:pt x="3086" y="6750"/>
                </a:cubicBezTo>
                <a:cubicBezTo>
                  <a:pt x="3086" y="10800"/>
                  <a:pt x="3086" y="10800"/>
                  <a:pt x="3086" y="10800"/>
                </a:cubicBezTo>
                <a:cubicBezTo>
                  <a:pt x="4629" y="10800"/>
                  <a:pt x="4629" y="10800"/>
                  <a:pt x="4629" y="10800"/>
                </a:cubicBezTo>
                <a:cubicBezTo>
                  <a:pt x="4629" y="4050"/>
                  <a:pt x="4629" y="4050"/>
                  <a:pt x="4629" y="4050"/>
                </a:cubicBezTo>
                <a:cubicBezTo>
                  <a:pt x="4629" y="2700"/>
                  <a:pt x="4629" y="2700"/>
                  <a:pt x="4629" y="2700"/>
                </a:cubicBezTo>
                <a:cubicBezTo>
                  <a:pt x="6171" y="2700"/>
                  <a:pt x="6171" y="2700"/>
                  <a:pt x="6171" y="2700"/>
                </a:cubicBezTo>
                <a:cubicBezTo>
                  <a:pt x="6171" y="4050"/>
                  <a:pt x="6171" y="4050"/>
                  <a:pt x="6171" y="4050"/>
                </a:cubicBezTo>
                <a:cubicBezTo>
                  <a:pt x="6171" y="10800"/>
                  <a:pt x="6171" y="10800"/>
                  <a:pt x="6171" y="10800"/>
                </a:cubicBezTo>
                <a:cubicBezTo>
                  <a:pt x="7714" y="10800"/>
                  <a:pt x="7714" y="10800"/>
                  <a:pt x="7714" y="10800"/>
                </a:cubicBezTo>
                <a:cubicBezTo>
                  <a:pt x="7714" y="2700"/>
                  <a:pt x="7714" y="2700"/>
                  <a:pt x="7714" y="2700"/>
                </a:cubicBezTo>
                <a:cubicBezTo>
                  <a:pt x="7714" y="1350"/>
                  <a:pt x="7714" y="1350"/>
                  <a:pt x="7714" y="1350"/>
                </a:cubicBezTo>
                <a:cubicBezTo>
                  <a:pt x="9257" y="1350"/>
                  <a:pt x="9257" y="1350"/>
                  <a:pt x="9257" y="1350"/>
                </a:cubicBezTo>
                <a:cubicBezTo>
                  <a:pt x="9257" y="2700"/>
                  <a:pt x="9257" y="2700"/>
                  <a:pt x="9257" y="2700"/>
                </a:cubicBezTo>
                <a:cubicBezTo>
                  <a:pt x="9257" y="10800"/>
                  <a:pt x="9257" y="10800"/>
                  <a:pt x="9257" y="10800"/>
                </a:cubicBezTo>
                <a:cubicBezTo>
                  <a:pt x="10800" y="10800"/>
                  <a:pt x="10800" y="10800"/>
                  <a:pt x="10800" y="10800"/>
                </a:cubicBezTo>
                <a:cubicBezTo>
                  <a:pt x="10800" y="5400"/>
                  <a:pt x="10800" y="5400"/>
                  <a:pt x="10800" y="5400"/>
                </a:cubicBezTo>
                <a:cubicBezTo>
                  <a:pt x="10800" y="4050"/>
                  <a:pt x="10800" y="4050"/>
                  <a:pt x="10800" y="4050"/>
                </a:cubicBezTo>
                <a:cubicBezTo>
                  <a:pt x="10800" y="2700"/>
                  <a:pt x="10800" y="2700"/>
                  <a:pt x="10800" y="2700"/>
                </a:cubicBezTo>
                <a:cubicBezTo>
                  <a:pt x="12343" y="2700"/>
                  <a:pt x="12343" y="2700"/>
                  <a:pt x="12343" y="2700"/>
                </a:cubicBezTo>
                <a:cubicBezTo>
                  <a:pt x="12343" y="4050"/>
                  <a:pt x="12343" y="4050"/>
                  <a:pt x="12343" y="4050"/>
                </a:cubicBezTo>
                <a:cubicBezTo>
                  <a:pt x="12343" y="5400"/>
                  <a:pt x="12343" y="5400"/>
                  <a:pt x="12343" y="5400"/>
                </a:cubicBezTo>
                <a:cubicBezTo>
                  <a:pt x="12343" y="13500"/>
                  <a:pt x="12343" y="13500"/>
                  <a:pt x="12343" y="13500"/>
                </a:cubicBezTo>
                <a:cubicBezTo>
                  <a:pt x="13886" y="13500"/>
                  <a:pt x="13886" y="13500"/>
                  <a:pt x="13886" y="13500"/>
                </a:cubicBezTo>
                <a:cubicBezTo>
                  <a:pt x="13886" y="13500"/>
                  <a:pt x="13886" y="13500"/>
                  <a:pt x="13886" y="13500"/>
                </a:cubicBezTo>
                <a:cubicBezTo>
                  <a:pt x="13886" y="13500"/>
                  <a:pt x="15429" y="12150"/>
                  <a:pt x="16971" y="10800"/>
                </a:cubicBezTo>
                <a:cubicBezTo>
                  <a:pt x="17357" y="10462"/>
                  <a:pt x="18129" y="10125"/>
                  <a:pt x="18514" y="10125"/>
                </a:cubicBezTo>
                <a:cubicBezTo>
                  <a:pt x="19286" y="10125"/>
                  <a:pt x="20057" y="10800"/>
                  <a:pt x="20057" y="10800"/>
                </a:cubicBezTo>
                <a:cubicBezTo>
                  <a:pt x="13886" y="17550"/>
                  <a:pt x="13886" y="17550"/>
                  <a:pt x="13886" y="17550"/>
                </a:cubicBezTo>
                <a:cubicBezTo>
                  <a:pt x="13886" y="17550"/>
                  <a:pt x="13886" y="17550"/>
                  <a:pt x="13886" y="17550"/>
                </a:cubicBezTo>
                <a:cubicBezTo>
                  <a:pt x="13886" y="17550"/>
                  <a:pt x="13886" y="17550"/>
                  <a:pt x="13886" y="17550"/>
                </a:cubicBezTo>
                <a:cubicBezTo>
                  <a:pt x="13886" y="19238"/>
                  <a:pt x="13500" y="20250"/>
                  <a:pt x="10800" y="20250"/>
                </a:cubicBezTo>
                <a:cubicBezTo>
                  <a:pt x="7714" y="20250"/>
                  <a:pt x="7714" y="20250"/>
                  <a:pt x="4629" y="20250"/>
                </a:cubicBezTo>
                <a:cubicBezTo>
                  <a:pt x="1543" y="20250"/>
                  <a:pt x="1543" y="18900"/>
                  <a:pt x="1543" y="16200"/>
                </a:cubicBezTo>
                <a:cubicBezTo>
                  <a:pt x="1543" y="14175"/>
                  <a:pt x="1543" y="9112"/>
                  <a:pt x="1543" y="6750"/>
                </a:cubicBezTo>
                <a:lnTo>
                  <a:pt x="1543" y="5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18" name="Shape"/>
          <p:cNvSpPr/>
          <p:nvPr/>
        </p:nvSpPr>
        <p:spPr>
          <a:xfrm>
            <a:off x="7711744" y="4004507"/>
            <a:ext cx="255628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680" y="0"/>
                  <a:pt x="0" y="4680"/>
                  <a:pt x="0" y="10800"/>
                </a:cubicBezTo>
                <a:cubicBezTo>
                  <a:pt x="0" y="16920"/>
                  <a:pt x="4680" y="21600"/>
                  <a:pt x="10800" y="21600"/>
                </a:cubicBezTo>
                <a:cubicBezTo>
                  <a:pt x="16920" y="21600"/>
                  <a:pt x="21600" y="16920"/>
                  <a:pt x="21600" y="10800"/>
                </a:cubicBezTo>
                <a:cubicBezTo>
                  <a:pt x="21600" y="4680"/>
                  <a:pt x="16920" y="0"/>
                  <a:pt x="10800" y="0"/>
                </a:cubicBezTo>
                <a:close/>
                <a:moveTo>
                  <a:pt x="11520" y="15840"/>
                </a:moveTo>
                <a:cubicBezTo>
                  <a:pt x="11520" y="12960"/>
                  <a:pt x="11520" y="12960"/>
                  <a:pt x="11520" y="12960"/>
                </a:cubicBezTo>
                <a:cubicBezTo>
                  <a:pt x="7200" y="11520"/>
                  <a:pt x="5760" y="12960"/>
                  <a:pt x="4320" y="15840"/>
                </a:cubicBezTo>
                <a:cubicBezTo>
                  <a:pt x="4320" y="8640"/>
                  <a:pt x="8640" y="7200"/>
                  <a:pt x="11520" y="7200"/>
                </a:cubicBezTo>
                <a:cubicBezTo>
                  <a:pt x="11520" y="4320"/>
                  <a:pt x="11520" y="4320"/>
                  <a:pt x="11520" y="4320"/>
                </a:cubicBezTo>
                <a:cubicBezTo>
                  <a:pt x="17280" y="10080"/>
                  <a:pt x="17280" y="10080"/>
                  <a:pt x="17280" y="10080"/>
                </a:cubicBezTo>
                <a:lnTo>
                  <a:pt x="11520" y="158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19" name="Shape"/>
          <p:cNvSpPr/>
          <p:nvPr/>
        </p:nvSpPr>
        <p:spPr>
          <a:xfrm>
            <a:off x="8192757" y="4004507"/>
            <a:ext cx="255628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680" y="0"/>
                  <a:pt x="0" y="4680"/>
                  <a:pt x="0" y="10800"/>
                </a:cubicBezTo>
                <a:cubicBezTo>
                  <a:pt x="0" y="16920"/>
                  <a:pt x="4680" y="21600"/>
                  <a:pt x="10800" y="21600"/>
                </a:cubicBezTo>
                <a:cubicBezTo>
                  <a:pt x="16920" y="21600"/>
                  <a:pt x="21600" y="16920"/>
                  <a:pt x="21600" y="10800"/>
                </a:cubicBezTo>
                <a:cubicBezTo>
                  <a:pt x="21600" y="4680"/>
                  <a:pt x="16920" y="0"/>
                  <a:pt x="10800" y="0"/>
                </a:cubicBezTo>
                <a:close/>
                <a:moveTo>
                  <a:pt x="10800" y="20160"/>
                </a:moveTo>
                <a:cubicBezTo>
                  <a:pt x="5760" y="20160"/>
                  <a:pt x="1440" y="15840"/>
                  <a:pt x="1440" y="10800"/>
                </a:cubicBezTo>
                <a:cubicBezTo>
                  <a:pt x="1440" y="5760"/>
                  <a:pt x="5760" y="1440"/>
                  <a:pt x="10800" y="1440"/>
                </a:cubicBezTo>
                <a:cubicBezTo>
                  <a:pt x="15840" y="1440"/>
                  <a:pt x="20160" y="5760"/>
                  <a:pt x="20160" y="10800"/>
                </a:cubicBezTo>
                <a:cubicBezTo>
                  <a:pt x="20160" y="15840"/>
                  <a:pt x="15840" y="20160"/>
                  <a:pt x="10800" y="201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0" name="Shape"/>
          <p:cNvSpPr/>
          <p:nvPr/>
        </p:nvSpPr>
        <p:spPr>
          <a:xfrm>
            <a:off x="8237206" y="4062995"/>
            <a:ext cx="154817" cy="1368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000" y="5400"/>
                </a:moveTo>
                <a:cubicBezTo>
                  <a:pt x="7200" y="5400"/>
                  <a:pt x="0" y="8100"/>
                  <a:pt x="0" y="21600"/>
                </a:cubicBezTo>
                <a:cubicBezTo>
                  <a:pt x="2400" y="16200"/>
                  <a:pt x="4800" y="13500"/>
                  <a:pt x="12000" y="16200"/>
                </a:cubicBezTo>
                <a:cubicBezTo>
                  <a:pt x="12000" y="21600"/>
                  <a:pt x="12000" y="21600"/>
                  <a:pt x="12000" y="21600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12000" y="0"/>
                  <a:pt x="12000" y="0"/>
                  <a:pt x="12000" y="0"/>
                </a:cubicBezTo>
                <a:lnTo>
                  <a:pt x="12000" y="5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1" name="Shape"/>
          <p:cNvSpPr/>
          <p:nvPr/>
        </p:nvSpPr>
        <p:spPr>
          <a:xfrm>
            <a:off x="8619399" y="3059054"/>
            <a:ext cx="2736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9450" y="2700"/>
                </a:moveTo>
                <a:cubicBezTo>
                  <a:pt x="12150" y="2700"/>
                  <a:pt x="12150" y="2700"/>
                  <a:pt x="12150" y="2700"/>
                </a:cubicBezTo>
                <a:cubicBezTo>
                  <a:pt x="12150" y="9450"/>
                  <a:pt x="12150" y="9450"/>
                  <a:pt x="12150" y="9450"/>
                </a:cubicBezTo>
                <a:cubicBezTo>
                  <a:pt x="9450" y="9450"/>
                  <a:pt x="9450" y="9450"/>
                  <a:pt x="9450" y="9450"/>
                </a:cubicBezTo>
                <a:lnTo>
                  <a:pt x="9450" y="2700"/>
                </a:lnTo>
                <a:close/>
                <a:moveTo>
                  <a:pt x="10800" y="17888"/>
                </a:moveTo>
                <a:cubicBezTo>
                  <a:pt x="6750" y="17888"/>
                  <a:pt x="3712" y="14850"/>
                  <a:pt x="3712" y="10800"/>
                </a:cubicBezTo>
                <a:cubicBezTo>
                  <a:pt x="3712" y="8100"/>
                  <a:pt x="5400" y="5400"/>
                  <a:pt x="8100" y="4387"/>
                </a:cubicBezTo>
                <a:cubicBezTo>
                  <a:pt x="8100" y="4050"/>
                  <a:pt x="8100" y="4050"/>
                  <a:pt x="8100" y="4050"/>
                </a:cubicBezTo>
                <a:cubicBezTo>
                  <a:pt x="8100" y="6750"/>
                  <a:pt x="8100" y="6750"/>
                  <a:pt x="8100" y="6750"/>
                </a:cubicBezTo>
                <a:cubicBezTo>
                  <a:pt x="6750" y="7425"/>
                  <a:pt x="5737" y="9112"/>
                  <a:pt x="5737" y="10800"/>
                </a:cubicBezTo>
                <a:cubicBezTo>
                  <a:pt x="5737" y="13500"/>
                  <a:pt x="8100" y="15863"/>
                  <a:pt x="10800" y="15863"/>
                </a:cubicBezTo>
                <a:cubicBezTo>
                  <a:pt x="13500" y="15863"/>
                  <a:pt x="15863" y="13500"/>
                  <a:pt x="15863" y="10800"/>
                </a:cubicBezTo>
                <a:cubicBezTo>
                  <a:pt x="15863" y="9112"/>
                  <a:pt x="14850" y="7425"/>
                  <a:pt x="13500" y="6750"/>
                </a:cubicBezTo>
                <a:cubicBezTo>
                  <a:pt x="13500" y="4050"/>
                  <a:pt x="13500" y="4050"/>
                  <a:pt x="13500" y="4050"/>
                </a:cubicBezTo>
                <a:cubicBezTo>
                  <a:pt x="13500" y="4387"/>
                  <a:pt x="13500" y="4387"/>
                  <a:pt x="13500" y="4387"/>
                </a:cubicBezTo>
                <a:cubicBezTo>
                  <a:pt x="16200" y="5400"/>
                  <a:pt x="17888" y="8100"/>
                  <a:pt x="17888" y="10800"/>
                </a:cubicBezTo>
                <a:cubicBezTo>
                  <a:pt x="17888" y="14850"/>
                  <a:pt x="14850" y="17888"/>
                  <a:pt x="10800" y="1788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2" name="Shape"/>
          <p:cNvSpPr/>
          <p:nvPr/>
        </p:nvSpPr>
        <p:spPr>
          <a:xfrm>
            <a:off x="4812970" y="4553928"/>
            <a:ext cx="187221" cy="1872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8836"/>
                </a:moveTo>
                <a:cubicBezTo>
                  <a:pt x="17182" y="8836"/>
                  <a:pt x="17182" y="8836"/>
                  <a:pt x="17182" y="8836"/>
                </a:cubicBezTo>
                <a:cubicBezTo>
                  <a:pt x="17182" y="8345"/>
                  <a:pt x="17182" y="7364"/>
                  <a:pt x="16691" y="6873"/>
                </a:cubicBezTo>
                <a:cubicBezTo>
                  <a:pt x="18655" y="4909"/>
                  <a:pt x="18655" y="4909"/>
                  <a:pt x="18655" y="4909"/>
                </a:cubicBezTo>
                <a:cubicBezTo>
                  <a:pt x="19145" y="4418"/>
                  <a:pt x="19145" y="3927"/>
                  <a:pt x="18655" y="3436"/>
                </a:cubicBezTo>
                <a:cubicBezTo>
                  <a:pt x="17673" y="2455"/>
                  <a:pt x="17673" y="2455"/>
                  <a:pt x="17673" y="2455"/>
                </a:cubicBezTo>
                <a:cubicBezTo>
                  <a:pt x="17182" y="1964"/>
                  <a:pt x="16691" y="1964"/>
                  <a:pt x="16200" y="2455"/>
                </a:cubicBezTo>
                <a:cubicBezTo>
                  <a:pt x="14236" y="4418"/>
                  <a:pt x="14236" y="4418"/>
                  <a:pt x="14236" y="4418"/>
                </a:cubicBezTo>
                <a:cubicBezTo>
                  <a:pt x="13745" y="4418"/>
                  <a:pt x="12764" y="3927"/>
                  <a:pt x="12273" y="3927"/>
                </a:cubicBezTo>
                <a:cubicBezTo>
                  <a:pt x="12273" y="982"/>
                  <a:pt x="12273" y="982"/>
                  <a:pt x="12273" y="982"/>
                </a:cubicBezTo>
                <a:cubicBezTo>
                  <a:pt x="12273" y="491"/>
                  <a:pt x="11782" y="0"/>
                  <a:pt x="11291" y="0"/>
                </a:cubicBezTo>
                <a:cubicBezTo>
                  <a:pt x="9818" y="0"/>
                  <a:pt x="9818" y="0"/>
                  <a:pt x="9818" y="0"/>
                </a:cubicBezTo>
                <a:cubicBezTo>
                  <a:pt x="9327" y="0"/>
                  <a:pt x="8836" y="491"/>
                  <a:pt x="8836" y="982"/>
                </a:cubicBezTo>
                <a:cubicBezTo>
                  <a:pt x="8836" y="3927"/>
                  <a:pt x="8836" y="3927"/>
                  <a:pt x="8836" y="3927"/>
                </a:cubicBezTo>
                <a:cubicBezTo>
                  <a:pt x="7855" y="3927"/>
                  <a:pt x="7364" y="4418"/>
                  <a:pt x="6873" y="4418"/>
                </a:cubicBezTo>
                <a:cubicBezTo>
                  <a:pt x="4909" y="2945"/>
                  <a:pt x="4909" y="2945"/>
                  <a:pt x="4909" y="2945"/>
                </a:cubicBezTo>
                <a:cubicBezTo>
                  <a:pt x="4418" y="2455"/>
                  <a:pt x="3927" y="2455"/>
                  <a:pt x="3436" y="2945"/>
                </a:cubicBezTo>
                <a:cubicBezTo>
                  <a:pt x="2455" y="3927"/>
                  <a:pt x="2455" y="3927"/>
                  <a:pt x="2455" y="3927"/>
                </a:cubicBezTo>
                <a:cubicBezTo>
                  <a:pt x="1964" y="4418"/>
                  <a:pt x="1964" y="4909"/>
                  <a:pt x="2455" y="5400"/>
                </a:cubicBezTo>
                <a:cubicBezTo>
                  <a:pt x="4418" y="7364"/>
                  <a:pt x="4418" y="7364"/>
                  <a:pt x="4418" y="7364"/>
                </a:cubicBezTo>
                <a:cubicBezTo>
                  <a:pt x="3927" y="7855"/>
                  <a:pt x="3436" y="8345"/>
                  <a:pt x="3436" y="9327"/>
                </a:cubicBezTo>
                <a:cubicBezTo>
                  <a:pt x="982" y="9327"/>
                  <a:pt x="982" y="9327"/>
                  <a:pt x="982" y="9327"/>
                </a:cubicBezTo>
                <a:cubicBezTo>
                  <a:pt x="491" y="9327"/>
                  <a:pt x="0" y="9818"/>
                  <a:pt x="0" y="10309"/>
                </a:cubicBezTo>
                <a:cubicBezTo>
                  <a:pt x="0" y="11782"/>
                  <a:pt x="0" y="11782"/>
                  <a:pt x="0" y="11782"/>
                </a:cubicBezTo>
                <a:cubicBezTo>
                  <a:pt x="0" y="12273"/>
                  <a:pt x="491" y="12764"/>
                  <a:pt x="982" y="12764"/>
                </a:cubicBezTo>
                <a:cubicBezTo>
                  <a:pt x="3436" y="12764"/>
                  <a:pt x="3436" y="12764"/>
                  <a:pt x="3436" y="12764"/>
                </a:cubicBezTo>
                <a:cubicBezTo>
                  <a:pt x="3927" y="13745"/>
                  <a:pt x="3927" y="14236"/>
                  <a:pt x="4418" y="14727"/>
                </a:cubicBezTo>
                <a:cubicBezTo>
                  <a:pt x="2945" y="16691"/>
                  <a:pt x="2945" y="16691"/>
                  <a:pt x="2945" y="16691"/>
                </a:cubicBezTo>
                <a:cubicBezTo>
                  <a:pt x="2455" y="17182"/>
                  <a:pt x="2455" y="17673"/>
                  <a:pt x="2945" y="18164"/>
                </a:cubicBezTo>
                <a:cubicBezTo>
                  <a:pt x="3927" y="19145"/>
                  <a:pt x="3927" y="19145"/>
                  <a:pt x="3927" y="19145"/>
                </a:cubicBezTo>
                <a:cubicBezTo>
                  <a:pt x="4418" y="19636"/>
                  <a:pt x="4909" y="19636"/>
                  <a:pt x="5400" y="19145"/>
                </a:cubicBezTo>
                <a:cubicBezTo>
                  <a:pt x="7364" y="17182"/>
                  <a:pt x="7364" y="17182"/>
                  <a:pt x="7364" y="17182"/>
                </a:cubicBezTo>
                <a:cubicBezTo>
                  <a:pt x="7855" y="17673"/>
                  <a:pt x="8836" y="17673"/>
                  <a:pt x="9327" y="17673"/>
                </a:cubicBezTo>
                <a:cubicBezTo>
                  <a:pt x="9327" y="20618"/>
                  <a:pt x="9327" y="20618"/>
                  <a:pt x="9327" y="20618"/>
                </a:cubicBezTo>
                <a:cubicBezTo>
                  <a:pt x="9327" y="21109"/>
                  <a:pt x="9818" y="21600"/>
                  <a:pt x="10309" y="21600"/>
                </a:cubicBezTo>
                <a:cubicBezTo>
                  <a:pt x="11782" y="21600"/>
                  <a:pt x="11782" y="21600"/>
                  <a:pt x="11782" y="21600"/>
                </a:cubicBezTo>
                <a:cubicBezTo>
                  <a:pt x="12273" y="21600"/>
                  <a:pt x="12764" y="21109"/>
                  <a:pt x="12764" y="20618"/>
                </a:cubicBezTo>
                <a:cubicBezTo>
                  <a:pt x="12764" y="17673"/>
                  <a:pt x="12764" y="17673"/>
                  <a:pt x="12764" y="17673"/>
                </a:cubicBezTo>
                <a:cubicBezTo>
                  <a:pt x="13745" y="17182"/>
                  <a:pt x="14236" y="17182"/>
                  <a:pt x="14727" y="16691"/>
                </a:cubicBezTo>
                <a:cubicBezTo>
                  <a:pt x="16691" y="18655"/>
                  <a:pt x="16691" y="18655"/>
                  <a:pt x="16691" y="18655"/>
                </a:cubicBezTo>
                <a:cubicBezTo>
                  <a:pt x="17182" y="19145"/>
                  <a:pt x="17673" y="19145"/>
                  <a:pt x="18164" y="18655"/>
                </a:cubicBezTo>
                <a:cubicBezTo>
                  <a:pt x="19145" y="17673"/>
                  <a:pt x="19145" y="17673"/>
                  <a:pt x="19145" y="17673"/>
                </a:cubicBezTo>
                <a:cubicBezTo>
                  <a:pt x="19636" y="17182"/>
                  <a:pt x="19636" y="16691"/>
                  <a:pt x="19145" y="16200"/>
                </a:cubicBezTo>
                <a:cubicBezTo>
                  <a:pt x="17182" y="13745"/>
                  <a:pt x="17182" y="13745"/>
                  <a:pt x="17182" y="13745"/>
                </a:cubicBezTo>
                <a:cubicBezTo>
                  <a:pt x="17182" y="13255"/>
                  <a:pt x="17182" y="12764"/>
                  <a:pt x="17673" y="12273"/>
                </a:cubicBezTo>
                <a:cubicBezTo>
                  <a:pt x="20618" y="12273"/>
                  <a:pt x="20618" y="12273"/>
                  <a:pt x="20618" y="12273"/>
                </a:cubicBezTo>
                <a:cubicBezTo>
                  <a:pt x="21109" y="12273"/>
                  <a:pt x="21600" y="11782"/>
                  <a:pt x="21600" y="11291"/>
                </a:cubicBezTo>
                <a:cubicBezTo>
                  <a:pt x="21600" y="9818"/>
                  <a:pt x="21600" y="9818"/>
                  <a:pt x="21600" y="9818"/>
                </a:cubicBezTo>
                <a:cubicBezTo>
                  <a:pt x="21600" y="9327"/>
                  <a:pt x="21109" y="8836"/>
                  <a:pt x="20618" y="8836"/>
                </a:cubicBezTo>
                <a:close/>
                <a:moveTo>
                  <a:pt x="10309" y="13745"/>
                </a:moveTo>
                <a:cubicBezTo>
                  <a:pt x="8836" y="13745"/>
                  <a:pt x="7364" y="12273"/>
                  <a:pt x="7364" y="10800"/>
                </a:cubicBezTo>
                <a:cubicBezTo>
                  <a:pt x="7364" y="9327"/>
                  <a:pt x="8836" y="7855"/>
                  <a:pt x="10309" y="7855"/>
                </a:cubicBezTo>
                <a:cubicBezTo>
                  <a:pt x="12273" y="7855"/>
                  <a:pt x="13745" y="9327"/>
                  <a:pt x="13745" y="10800"/>
                </a:cubicBezTo>
                <a:cubicBezTo>
                  <a:pt x="13745" y="12273"/>
                  <a:pt x="12273" y="13745"/>
                  <a:pt x="10309" y="137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3" name="Shape"/>
          <p:cNvSpPr/>
          <p:nvPr/>
        </p:nvSpPr>
        <p:spPr>
          <a:xfrm>
            <a:off x="4947906" y="4485810"/>
            <a:ext cx="118814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8486"/>
                </a:moveTo>
                <a:cubicBezTo>
                  <a:pt x="17743" y="8486"/>
                  <a:pt x="17743" y="8486"/>
                  <a:pt x="17743" y="8486"/>
                </a:cubicBezTo>
                <a:cubicBezTo>
                  <a:pt x="16971" y="8486"/>
                  <a:pt x="16971" y="7714"/>
                  <a:pt x="16971" y="6943"/>
                </a:cubicBezTo>
                <a:cubicBezTo>
                  <a:pt x="18514" y="5400"/>
                  <a:pt x="18514" y="5400"/>
                  <a:pt x="18514" y="5400"/>
                </a:cubicBezTo>
                <a:cubicBezTo>
                  <a:pt x="19286" y="4629"/>
                  <a:pt x="19286" y="3857"/>
                  <a:pt x="18514" y="3086"/>
                </a:cubicBezTo>
                <a:cubicBezTo>
                  <a:pt x="17743" y="2314"/>
                  <a:pt x="17743" y="2314"/>
                  <a:pt x="17743" y="2314"/>
                </a:cubicBezTo>
                <a:cubicBezTo>
                  <a:pt x="16971" y="2314"/>
                  <a:pt x="16200" y="2314"/>
                  <a:pt x="16200" y="2314"/>
                </a:cubicBezTo>
                <a:cubicBezTo>
                  <a:pt x="13886" y="4629"/>
                  <a:pt x="13886" y="4629"/>
                  <a:pt x="13886" y="4629"/>
                </a:cubicBezTo>
                <a:cubicBezTo>
                  <a:pt x="13886" y="3857"/>
                  <a:pt x="13114" y="3857"/>
                  <a:pt x="12343" y="3857"/>
                </a:cubicBezTo>
                <a:cubicBezTo>
                  <a:pt x="12343" y="1543"/>
                  <a:pt x="12343" y="1543"/>
                  <a:pt x="12343" y="1543"/>
                </a:cubicBezTo>
                <a:cubicBezTo>
                  <a:pt x="12343" y="771"/>
                  <a:pt x="11571" y="0"/>
                  <a:pt x="10800" y="0"/>
                </a:cubicBezTo>
                <a:cubicBezTo>
                  <a:pt x="10029" y="0"/>
                  <a:pt x="10029" y="0"/>
                  <a:pt x="10029" y="0"/>
                </a:cubicBezTo>
                <a:cubicBezTo>
                  <a:pt x="9257" y="0"/>
                  <a:pt x="8486" y="771"/>
                  <a:pt x="8486" y="1543"/>
                </a:cubicBezTo>
                <a:cubicBezTo>
                  <a:pt x="8486" y="3857"/>
                  <a:pt x="8486" y="3857"/>
                  <a:pt x="8486" y="3857"/>
                </a:cubicBezTo>
                <a:cubicBezTo>
                  <a:pt x="7714" y="3857"/>
                  <a:pt x="7714" y="4629"/>
                  <a:pt x="6943" y="4629"/>
                </a:cubicBezTo>
                <a:cubicBezTo>
                  <a:pt x="5400" y="3086"/>
                  <a:pt x="5400" y="3086"/>
                  <a:pt x="5400" y="3086"/>
                </a:cubicBezTo>
                <a:cubicBezTo>
                  <a:pt x="4629" y="2314"/>
                  <a:pt x="3857" y="2314"/>
                  <a:pt x="3086" y="3086"/>
                </a:cubicBezTo>
                <a:cubicBezTo>
                  <a:pt x="2314" y="3857"/>
                  <a:pt x="2314" y="3857"/>
                  <a:pt x="2314" y="3857"/>
                </a:cubicBezTo>
                <a:cubicBezTo>
                  <a:pt x="2314" y="4629"/>
                  <a:pt x="2314" y="5400"/>
                  <a:pt x="2314" y="5400"/>
                </a:cubicBezTo>
                <a:cubicBezTo>
                  <a:pt x="4629" y="6943"/>
                  <a:pt x="4629" y="6943"/>
                  <a:pt x="4629" y="6943"/>
                </a:cubicBezTo>
                <a:cubicBezTo>
                  <a:pt x="3857" y="7714"/>
                  <a:pt x="3857" y="8486"/>
                  <a:pt x="3086" y="9257"/>
                </a:cubicBezTo>
                <a:cubicBezTo>
                  <a:pt x="1543" y="9257"/>
                  <a:pt x="1543" y="9257"/>
                  <a:pt x="1543" y="9257"/>
                </a:cubicBezTo>
                <a:cubicBezTo>
                  <a:pt x="771" y="9257"/>
                  <a:pt x="0" y="10029"/>
                  <a:pt x="0" y="10800"/>
                </a:cubicBezTo>
                <a:cubicBezTo>
                  <a:pt x="0" y="11571"/>
                  <a:pt x="0" y="11571"/>
                  <a:pt x="0" y="11571"/>
                </a:cubicBezTo>
                <a:cubicBezTo>
                  <a:pt x="0" y="12343"/>
                  <a:pt x="771" y="13114"/>
                  <a:pt x="1543" y="13114"/>
                </a:cubicBezTo>
                <a:cubicBezTo>
                  <a:pt x="3857" y="13114"/>
                  <a:pt x="3857" y="13114"/>
                  <a:pt x="3857" y="13114"/>
                </a:cubicBezTo>
                <a:cubicBezTo>
                  <a:pt x="3857" y="13886"/>
                  <a:pt x="3857" y="14657"/>
                  <a:pt x="4629" y="14657"/>
                </a:cubicBezTo>
                <a:cubicBezTo>
                  <a:pt x="3086" y="16200"/>
                  <a:pt x="3086" y="16200"/>
                  <a:pt x="3086" y="16200"/>
                </a:cubicBezTo>
                <a:cubicBezTo>
                  <a:pt x="2314" y="16971"/>
                  <a:pt x="2314" y="17743"/>
                  <a:pt x="3086" y="18514"/>
                </a:cubicBezTo>
                <a:cubicBezTo>
                  <a:pt x="3857" y="19286"/>
                  <a:pt x="3857" y="19286"/>
                  <a:pt x="3857" y="19286"/>
                </a:cubicBezTo>
                <a:cubicBezTo>
                  <a:pt x="4629" y="19286"/>
                  <a:pt x="5400" y="19286"/>
                  <a:pt x="5400" y="19286"/>
                </a:cubicBezTo>
                <a:cubicBezTo>
                  <a:pt x="6943" y="16971"/>
                  <a:pt x="6943" y="16971"/>
                  <a:pt x="6943" y="16971"/>
                </a:cubicBezTo>
                <a:cubicBezTo>
                  <a:pt x="7714" y="17743"/>
                  <a:pt x="8486" y="17743"/>
                  <a:pt x="9257" y="17743"/>
                </a:cubicBezTo>
                <a:cubicBezTo>
                  <a:pt x="9257" y="20057"/>
                  <a:pt x="9257" y="20057"/>
                  <a:pt x="9257" y="20057"/>
                </a:cubicBezTo>
                <a:cubicBezTo>
                  <a:pt x="9257" y="20829"/>
                  <a:pt x="10029" y="21600"/>
                  <a:pt x="10800" y="21600"/>
                </a:cubicBezTo>
                <a:cubicBezTo>
                  <a:pt x="11571" y="21600"/>
                  <a:pt x="11571" y="21600"/>
                  <a:pt x="11571" y="21600"/>
                </a:cubicBezTo>
                <a:cubicBezTo>
                  <a:pt x="12343" y="21600"/>
                  <a:pt x="13114" y="20829"/>
                  <a:pt x="13114" y="20057"/>
                </a:cubicBezTo>
                <a:cubicBezTo>
                  <a:pt x="13114" y="17743"/>
                  <a:pt x="13114" y="17743"/>
                  <a:pt x="13114" y="17743"/>
                </a:cubicBezTo>
                <a:cubicBezTo>
                  <a:pt x="13886" y="17743"/>
                  <a:pt x="13886" y="16971"/>
                  <a:pt x="14657" y="16971"/>
                </a:cubicBezTo>
                <a:cubicBezTo>
                  <a:pt x="16200" y="18514"/>
                  <a:pt x="16200" y="18514"/>
                  <a:pt x="16200" y="18514"/>
                </a:cubicBezTo>
                <a:cubicBezTo>
                  <a:pt x="16971" y="19286"/>
                  <a:pt x="17743" y="19286"/>
                  <a:pt x="18514" y="18514"/>
                </a:cubicBezTo>
                <a:cubicBezTo>
                  <a:pt x="19286" y="17743"/>
                  <a:pt x="19286" y="17743"/>
                  <a:pt x="19286" y="17743"/>
                </a:cubicBezTo>
                <a:cubicBezTo>
                  <a:pt x="19286" y="16971"/>
                  <a:pt x="19286" y="16200"/>
                  <a:pt x="19286" y="16200"/>
                </a:cubicBezTo>
                <a:cubicBezTo>
                  <a:pt x="16971" y="13886"/>
                  <a:pt x="16971" y="13886"/>
                  <a:pt x="16971" y="13886"/>
                </a:cubicBezTo>
                <a:cubicBezTo>
                  <a:pt x="16971" y="13114"/>
                  <a:pt x="17743" y="13114"/>
                  <a:pt x="17743" y="12343"/>
                </a:cubicBezTo>
                <a:cubicBezTo>
                  <a:pt x="20057" y="12343"/>
                  <a:pt x="20057" y="12343"/>
                  <a:pt x="20057" y="12343"/>
                </a:cubicBezTo>
                <a:cubicBezTo>
                  <a:pt x="20829" y="12343"/>
                  <a:pt x="21600" y="11571"/>
                  <a:pt x="21600" y="10800"/>
                </a:cubicBezTo>
                <a:cubicBezTo>
                  <a:pt x="21600" y="10029"/>
                  <a:pt x="21600" y="10029"/>
                  <a:pt x="21600" y="10029"/>
                </a:cubicBezTo>
                <a:cubicBezTo>
                  <a:pt x="21600" y="9257"/>
                  <a:pt x="20829" y="8486"/>
                  <a:pt x="20057" y="8486"/>
                </a:cubicBezTo>
                <a:close/>
                <a:moveTo>
                  <a:pt x="10800" y="13886"/>
                </a:moveTo>
                <a:cubicBezTo>
                  <a:pt x="8486" y="13886"/>
                  <a:pt x="7714" y="12343"/>
                  <a:pt x="7714" y="10800"/>
                </a:cubicBezTo>
                <a:cubicBezTo>
                  <a:pt x="7714" y="9257"/>
                  <a:pt x="8486" y="7714"/>
                  <a:pt x="10800" y="7714"/>
                </a:cubicBezTo>
                <a:cubicBezTo>
                  <a:pt x="12343" y="7714"/>
                  <a:pt x="13886" y="9257"/>
                  <a:pt x="13886" y="10800"/>
                </a:cubicBezTo>
                <a:cubicBezTo>
                  <a:pt x="13886" y="12343"/>
                  <a:pt x="12343" y="13886"/>
                  <a:pt x="10800" y="138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4" name="Shape"/>
          <p:cNvSpPr/>
          <p:nvPr/>
        </p:nvSpPr>
        <p:spPr>
          <a:xfrm>
            <a:off x="5784519" y="4584235"/>
            <a:ext cx="55808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52" y="5236"/>
                </a:moveTo>
                <a:lnTo>
                  <a:pt x="10452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13239" y="0"/>
                </a:lnTo>
                <a:lnTo>
                  <a:pt x="0" y="1309"/>
                </a:lnTo>
                <a:lnTo>
                  <a:pt x="2090" y="6218"/>
                </a:lnTo>
                <a:lnTo>
                  <a:pt x="10452" y="52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5" name="Shape"/>
          <p:cNvSpPr/>
          <p:nvPr/>
        </p:nvSpPr>
        <p:spPr>
          <a:xfrm>
            <a:off x="5860719" y="4584235"/>
            <a:ext cx="88211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2" y="21600"/>
                </a:moveTo>
                <a:lnTo>
                  <a:pt x="9257" y="21600"/>
                </a:lnTo>
                <a:lnTo>
                  <a:pt x="21600" y="4582"/>
                </a:lnTo>
                <a:lnTo>
                  <a:pt x="21600" y="0"/>
                </a:lnTo>
                <a:lnTo>
                  <a:pt x="0" y="0"/>
                </a:lnTo>
                <a:lnTo>
                  <a:pt x="0" y="5236"/>
                </a:lnTo>
                <a:lnTo>
                  <a:pt x="13224" y="5236"/>
                </a:lnTo>
                <a:lnTo>
                  <a:pt x="882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6" name="Shape"/>
          <p:cNvSpPr/>
          <p:nvPr/>
        </p:nvSpPr>
        <p:spPr>
          <a:xfrm>
            <a:off x="5743244" y="4467520"/>
            <a:ext cx="255628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720" y="2700"/>
                </a:moveTo>
                <a:cubicBezTo>
                  <a:pt x="18720" y="675"/>
                  <a:pt x="18720" y="675"/>
                  <a:pt x="18720" y="675"/>
                </a:cubicBezTo>
                <a:cubicBezTo>
                  <a:pt x="18720" y="337"/>
                  <a:pt x="18360" y="0"/>
                  <a:pt x="18000" y="0"/>
                </a:cubicBezTo>
                <a:cubicBezTo>
                  <a:pt x="15120" y="0"/>
                  <a:pt x="15120" y="0"/>
                  <a:pt x="15120" y="0"/>
                </a:cubicBezTo>
                <a:cubicBezTo>
                  <a:pt x="14760" y="0"/>
                  <a:pt x="14400" y="337"/>
                  <a:pt x="14400" y="675"/>
                </a:cubicBezTo>
                <a:cubicBezTo>
                  <a:pt x="14400" y="2700"/>
                  <a:pt x="14400" y="2700"/>
                  <a:pt x="14400" y="2700"/>
                </a:cubicBezTo>
                <a:cubicBezTo>
                  <a:pt x="7200" y="2700"/>
                  <a:pt x="7200" y="2700"/>
                  <a:pt x="7200" y="2700"/>
                </a:cubicBezTo>
                <a:cubicBezTo>
                  <a:pt x="7200" y="675"/>
                  <a:pt x="7200" y="675"/>
                  <a:pt x="7200" y="675"/>
                </a:cubicBezTo>
                <a:cubicBezTo>
                  <a:pt x="7200" y="337"/>
                  <a:pt x="6840" y="0"/>
                  <a:pt x="6480" y="0"/>
                </a:cubicBezTo>
                <a:cubicBezTo>
                  <a:pt x="3600" y="0"/>
                  <a:pt x="3600" y="0"/>
                  <a:pt x="3600" y="0"/>
                </a:cubicBezTo>
                <a:cubicBezTo>
                  <a:pt x="3240" y="0"/>
                  <a:pt x="2880" y="337"/>
                  <a:pt x="2880" y="675"/>
                </a:cubicBezTo>
                <a:cubicBezTo>
                  <a:pt x="2880" y="2700"/>
                  <a:pt x="2880" y="2700"/>
                  <a:pt x="2880" y="2700"/>
                </a:cubicBezTo>
                <a:cubicBezTo>
                  <a:pt x="0" y="2700"/>
                  <a:pt x="0" y="2700"/>
                  <a:pt x="0" y="27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2700"/>
                  <a:pt x="21600" y="2700"/>
                  <a:pt x="21600" y="2700"/>
                </a:cubicBezTo>
                <a:lnTo>
                  <a:pt x="18720" y="2700"/>
                </a:lnTo>
                <a:close/>
                <a:moveTo>
                  <a:pt x="15840" y="1350"/>
                </a:moveTo>
                <a:cubicBezTo>
                  <a:pt x="17280" y="1350"/>
                  <a:pt x="17280" y="1350"/>
                  <a:pt x="17280" y="1350"/>
                </a:cubicBezTo>
                <a:cubicBezTo>
                  <a:pt x="17280" y="4050"/>
                  <a:pt x="17280" y="4050"/>
                  <a:pt x="17280" y="4050"/>
                </a:cubicBezTo>
                <a:cubicBezTo>
                  <a:pt x="15840" y="4050"/>
                  <a:pt x="15840" y="4050"/>
                  <a:pt x="15840" y="4050"/>
                </a:cubicBezTo>
                <a:lnTo>
                  <a:pt x="15840" y="1350"/>
                </a:lnTo>
                <a:close/>
                <a:moveTo>
                  <a:pt x="4320" y="1350"/>
                </a:moveTo>
                <a:cubicBezTo>
                  <a:pt x="5760" y="1350"/>
                  <a:pt x="5760" y="1350"/>
                  <a:pt x="5760" y="1350"/>
                </a:cubicBezTo>
                <a:cubicBezTo>
                  <a:pt x="5760" y="4050"/>
                  <a:pt x="5760" y="4050"/>
                  <a:pt x="5760" y="4050"/>
                </a:cubicBezTo>
                <a:cubicBezTo>
                  <a:pt x="4320" y="4050"/>
                  <a:pt x="4320" y="4050"/>
                  <a:pt x="4320" y="4050"/>
                </a:cubicBezTo>
                <a:lnTo>
                  <a:pt x="4320" y="1350"/>
                </a:lnTo>
                <a:close/>
                <a:moveTo>
                  <a:pt x="20160" y="20250"/>
                </a:moveTo>
                <a:cubicBezTo>
                  <a:pt x="1440" y="20250"/>
                  <a:pt x="1440" y="20250"/>
                  <a:pt x="1440" y="20250"/>
                </a:cubicBezTo>
                <a:cubicBezTo>
                  <a:pt x="1440" y="6750"/>
                  <a:pt x="1440" y="6750"/>
                  <a:pt x="1440" y="6750"/>
                </a:cubicBezTo>
                <a:cubicBezTo>
                  <a:pt x="20160" y="6750"/>
                  <a:pt x="20160" y="6750"/>
                  <a:pt x="20160" y="6750"/>
                </a:cubicBezTo>
                <a:lnTo>
                  <a:pt x="20160" y="202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7" name="Shape"/>
          <p:cNvSpPr/>
          <p:nvPr/>
        </p:nvSpPr>
        <p:spPr>
          <a:xfrm>
            <a:off x="5292395" y="4467520"/>
            <a:ext cx="196222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91" y="2025"/>
                </a:moveTo>
                <a:cubicBezTo>
                  <a:pt x="21600" y="2025"/>
                  <a:pt x="21600" y="2025"/>
                  <a:pt x="21600" y="2025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2025"/>
                  <a:pt x="0" y="2025"/>
                  <a:pt x="0" y="2025"/>
                </a:cubicBezTo>
                <a:cubicBezTo>
                  <a:pt x="1878" y="2025"/>
                  <a:pt x="1878" y="2025"/>
                  <a:pt x="1878" y="2025"/>
                </a:cubicBezTo>
                <a:cubicBezTo>
                  <a:pt x="2348" y="6075"/>
                  <a:pt x="4226" y="8775"/>
                  <a:pt x="7983" y="9787"/>
                </a:cubicBezTo>
                <a:cubicBezTo>
                  <a:pt x="7983" y="12150"/>
                  <a:pt x="7983" y="12150"/>
                  <a:pt x="7983" y="12150"/>
                </a:cubicBezTo>
                <a:cubicBezTo>
                  <a:pt x="4226" y="12825"/>
                  <a:pt x="2348" y="15525"/>
                  <a:pt x="1878" y="19575"/>
                </a:cubicBezTo>
                <a:cubicBezTo>
                  <a:pt x="0" y="19575"/>
                  <a:pt x="0" y="19575"/>
                  <a:pt x="0" y="19575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19575"/>
                  <a:pt x="21600" y="19575"/>
                  <a:pt x="21600" y="19575"/>
                </a:cubicBezTo>
                <a:cubicBezTo>
                  <a:pt x="20191" y="19575"/>
                  <a:pt x="20191" y="19575"/>
                  <a:pt x="20191" y="19575"/>
                </a:cubicBezTo>
                <a:cubicBezTo>
                  <a:pt x="19722" y="15525"/>
                  <a:pt x="17843" y="12825"/>
                  <a:pt x="14087" y="12150"/>
                </a:cubicBezTo>
                <a:cubicBezTo>
                  <a:pt x="14087" y="9787"/>
                  <a:pt x="14087" y="9787"/>
                  <a:pt x="14087" y="9787"/>
                </a:cubicBezTo>
                <a:cubicBezTo>
                  <a:pt x="17843" y="8775"/>
                  <a:pt x="19722" y="6075"/>
                  <a:pt x="20191" y="2025"/>
                </a:cubicBezTo>
                <a:close/>
                <a:moveTo>
                  <a:pt x="13148" y="12825"/>
                </a:moveTo>
                <a:cubicBezTo>
                  <a:pt x="17374" y="13500"/>
                  <a:pt x="18313" y="16538"/>
                  <a:pt x="18783" y="19575"/>
                </a:cubicBezTo>
                <a:cubicBezTo>
                  <a:pt x="17374" y="19575"/>
                  <a:pt x="17374" y="19575"/>
                  <a:pt x="17374" y="19575"/>
                </a:cubicBezTo>
                <a:cubicBezTo>
                  <a:pt x="14557" y="17213"/>
                  <a:pt x="14557" y="17213"/>
                  <a:pt x="14557" y="17213"/>
                </a:cubicBezTo>
                <a:cubicBezTo>
                  <a:pt x="11270" y="14513"/>
                  <a:pt x="11270" y="14513"/>
                  <a:pt x="11270" y="14513"/>
                </a:cubicBezTo>
                <a:cubicBezTo>
                  <a:pt x="7983" y="17213"/>
                  <a:pt x="7983" y="17213"/>
                  <a:pt x="7983" y="17213"/>
                </a:cubicBezTo>
                <a:cubicBezTo>
                  <a:pt x="5165" y="19575"/>
                  <a:pt x="5165" y="19575"/>
                  <a:pt x="5165" y="19575"/>
                </a:cubicBezTo>
                <a:cubicBezTo>
                  <a:pt x="3287" y="19575"/>
                  <a:pt x="3287" y="19575"/>
                  <a:pt x="3287" y="19575"/>
                </a:cubicBezTo>
                <a:cubicBezTo>
                  <a:pt x="3757" y="16538"/>
                  <a:pt x="4696" y="13500"/>
                  <a:pt x="8922" y="12825"/>
                </a:cubicBezTo>
                <a:cubicBezTo>
                  <a:pt x="9391" y="12825"/>
                  <a:pt x="9391" y="12825"/>
                  <a:pt x="9391" y="12825"/>
                </a:cubicBezTo>
                <a:cubicBezTo>
                  <a:pt x="9391" y="8775"/>
                  <a:pt x="9391" y="8775"/>
                  <a:pt x="9391" y="8775"/>
                </a:cubicBezTo>
                <a:cubicBezTo>
                  <a:pt x="8922" y="8775"/>
                  <a:pt x="8922" y="8775"/>
                  <a:pt x="8922" y="8775"/>
                </a:cubicBezTo>
                <a:cubicBezTo>
                  <a:pt x="4696" y="8100"/>
                  <a:pt x="3757" y="5062"/>
                  <a:pt x="3287" y="2025"/>
                </a:cubicBezTo>
                <a:cubicBezTo>
                  <a:pt x="18783" y="2025"/>
                  <a:pt x="18783" y="2025"/>
                  <a:pt x="18783" y="2025"/>
                </a:cubicBezTo>
                <a:cubicBezTo>
                  <a:pt x="18313" y="5062"/>
                  <a:pt x="17374" y="8100"/>
                  <a:pt x="13148" y="8775"/>
                </a:cubicBezTo>
                <a:cubicBezTo>
                  <a:pt x="12678" y="8775"/>
                  <a:pt x="12678" y="8775"/>
                  <a:pt x="12678" y="8775"/>
                </a:cubicBezTo>
                <a:cubicBezTo>
                  <a:pt x="12678" y="12825"/>
                  <a:pt x="12678" y="12825"/>
                  <a:pt x="12678" y="12825"/>
                </a:cubicBezTo>
                <a:lnTo>
                  <a:pt x="13148" y="1282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8" name="Shape"/>
          <p:cNvSpPr/>
          <p:nvPr/>
        </p:nvSpPr>
        <p:spPr>
          <a:xfrm>
            <a:off x="5357482" y="4555729"/>
            <a:ext cx="79405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0" y="0"/>
                </a:lnTo>
                <a:lnTo>
                  <a:pt x="5891" y="11368"/>
                </a:lnTo>
                <a:lnTo>
                  <a:pt x="10473" y="21600"/>
                </a:lnTo>
                <a:lnTo>
                  <a:pt x="15055" y="11368"/>
                </a:ln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9" name="Shape"/>
          <p:cNvSpPr/>
          <p:nvPr/>
        </p:nvSpPr>
        <p:spPr>
          <a:xfrm>
            <a:off x="6254419" y="4544009"/>
            <a:ext cx="273629" cy="1368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958"/>
                </a:moveTo>
                <a:lnTo>
                  <a:pt x="6679" y="7958"/>
                </a:lnTo>
                <a:lnTo>
                  <a:pt x="6679" y="0"/>
                </a:lnTo>
                <a:lnTo>
                  <a:pt x="0" y="10800"/>
                </a:lnTo>
                <a:lnTo>
                  <a:pt x="6679" y="21600"/>
                </a:lnTo>
                <a:lnTo>
                  <a:pt x="6679" y="13358"/>
                </a:lnTo>
                <a:lnTo>
                  <a:pt x="21600" y="13358"/>
                </a:lnTo>
                <a:lnTo>
                  <a:pt x="21600" y="795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0" name="Shape"/>
          <p:cNvSpPr/>
          <p:nvPr/>
        </p:nvSpPr>
        <p:spPr>
          <a:xfrm>
            <a:off x="7337094" y="4467520"/>
            <a:ext cx="135016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821"/>
                </a:moveTo>
                <a:lnTo>
                  <a:pt x="10656" y="0"/>
                </a:lnTo>
                <a:lnTo>
                  <a:pt x="0" y="6821"/>
                </a:lnTo>
                <a:lnTo>
                  <a:pt x="8064" y="6821"/>
                </a:lnTo>
                <a:lnTo>
                  <a:pt x="8064" y="21600"/>
                </a:lnTo>
                <a:lnTo>
                  <a:pt x="13536" y="21600"/>
                </a:lnTo>
                <a:lnTo>
                  <a:pt x="13536" y="6821"/>
                </a:lnTo>
                <a:lnTo>
                  <a:pt x="21600" y="682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1" name="Shape"/>
          <p:cNvSpPr/>
          <p:nvPr/>
        </p:nvSpPr>
        <p:spPr>
          <a:xfrm>
            <a:off x="6735431" y="4544009"/>
            <a:ext cx="271829" cy="1368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lnTo>
                  <a:pt x="14877" y="0"/>
                </a:lnTo>
                <a:lnTo>
                  <a:pt x="14877" y="7958"/>
                </a:lnTo>
                <a:lnTo>
                  <a:pt x="0" y="7958"/>
                </a:lnTo>
                <a:lnTo>
                  <a:pt x="0" y="13358"/>
                </a:lnTo>
                <a:lnTo>
                  <a:pt x="14877" y="13358"/>
                </a:lnTo>
                <a:lnTo>
                  <a:pt x="14877" y="21600"/>
                </a:lnTo>
                <a:lnTo>
                  <a:pt x="2160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2" name="Shape"/>
          <p:cNvSpPr/>
          <p:nvPr/>
        </p:nvSpPr>
        <p:spPr>
          <a:xfrm>
            <a:off x="7816519" y="4467520"/>
            <a:ext cx="136816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642" y="14779"/>
                </a:moveTo>
                <a:lnTo>
                  <a:pt x="13642" y="0"/>
                </a:lnTo>
                <a:lnTo>
                  <a:pt x="8242" y="0"/>
                </a:lnTo>
                <a:lnTo>
                  <a:pt x="8242" y="14779"/>
                </a:lnTo>
                <a:lnTo>
                  <a:pt x="0" y="14779"/>
                </a:lnTo>
                <a:lnTo>
                  <a:pt x="10800" y="21600"/>
                </a:lnTo>
                <a:lnTo>
                  <a:pt x="21600" y="14779"/>
                </a:lnTo>
                <a:lnTo>
                  <a:pt x="13642" y="1477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3" name="Shape"/>
          <p:cNvSpPr/>
          <p:nvPr/>
        </p:nvSpPr>
        <p:spPr>
          <a:xfrm>
            <a:off x="11024461" y="3540277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125"/>
                </a:moveTo>
                <a:cubicBezTo>
                  <a:pt x="21263" y="4388"/>
                  <a:pt x="16538" y="0"/>
                  <a:pt x="10800" y="0"/>
                </a:cubicBezTo>
                <a:cubicBezTo>
                  <a:pt x="5738" y="0"/>
                  <a:pt x="1350" y="3713"/>
                  <a:pt x="338" y="8438"/>
                </a:cubicBezTo>
                <a:cubicBezTo>
                  <a:pt x="0" y="9113"/>
                  <a:pt x="0" y="9787"/>
                  <a:pt x="0" y="10800"/>
                </a:cubicBezTo>
                <a:cubicBezTo>
                  <a:pt x="0" y="11138"/>
                  <a:pt x="0" y="11475"/>
                  <a:pt x="0" y="12150"/>
                </a:cubicBezTo>
                <a:cubicBezTo>
                  <a:pt x="675" y="17550"/>
                  <a:pt x="5400" y="21600"/>
                  <a:pt x="10800" y="21600"/>
                </a:cubicBezTo>
                <a:cubicBezTo>
                  <a:pt x="15525" y="21600"/>
                  <a:pt x="19238" y="18562"/>
                  <a:pt x="20925" y="14513"/>
                </a:cubicBezTo>
                <a:cubicBezTo>
                  <a:pt x="21263" y="13500"/>
                  <a:pt x="21600" y="12150"/>
                  <a:pt x="21600" y="10800"/>
                </a:cubicBezTo>
                <a:cubicBezTo>
                  <a:pt x="21600" y="10463"/>
                  <a:pt x="21600" y="10463"/>
                  <a:pt x="21600" y="10125"/>
                </a:cubicBezTo>
                <a:close/>
                <a:moveTo>
                  <a:pt x="6075" y="12150"/>
                </a:moveTo>
                <a:cubicBezTo>
                  <a:pt x="5063" y="12150"/>
                  <a:pt x="4050" y="11138"/>
                  <a:pt x="4050" y="10125"/>
                </a:cubicBezTo>
                <a:cubicBezTo>
                  <a:pt x="4050" y="9113"/>
                  <a:pt x="5063" y="8100"/>
                  <a:pt x="6075" y="8100"/>
                </a:cubicBezTo>
                <a:cubicBezTo>
                  <a:pt x="7088" y="8100"/>
                  <a:pt x="8100" y="9113"/>
                  <a:pt x="8100" y="10125"/>
                </a:cubicBezTo>
                <a:cubicBezTo>
                  <a:pt x="8100" y="11138"/>
                  <a:pt x="7088" y="12150"/>
                  <a:pt x="6075" y="12150"/>
                </a:cubicBezTo>
                <a:close/>
                <a:moveTo>
                  <a:pt x="19913" y="12825"/>
                </a:moveTo>
                <a:cubicBezTo>
                  <a:pt x="18900" y="14513"/>
                  <a:pt x="17213" y="15188"/>
                  <a:pt x="15525" y="15188"/>
                </a:cubicBezTo>
                <a:cubicBezTo>
                  <a:pt x="13500" y="15188"/>
                  <a:pt x="11475" y="13838"/>
                  <a:pt x="11475" y="10463"/>
                </a:cubicBezTo>
                <a:cubicBezTo>
                  <a:pt x="11475" y="6413"/>
                  <a:pt x="8775" y="4050"/>
                  <a:pt x="6075" y="4050"/>
                </a:cubicBezTo>
                <a:cubicBezTo>
                  <a:pt x="5063" y="4050"/>
                  <a:pt x="4388" y="4388"/>
                  <a:pt x="3713" y="4725"/>
                </a:cubicBezTo>
                <a:cubicBezTo>
                  <a:pt x="5400" y="2700"/>
                  <a:pt x="8100" y="1350"/>
                  <a:pt x="10800" y="1350"/>
                </a:cubicBezTo>
                <a:cubicBezTo>
                  <a:pt x="15863" y="1350"/>
                  <a:pt x="20250" y="5738"/>
                  <a:pt x="20250" y="10800"/>
                </a:cubicBezTo>
                <a:cubicBezTo>
                  <a:pt x="20250" y="11475"/>
                  <a:pt x="20250" y="12150"/>
                  <a:pt x="19913" y="128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4" name="Circle"/>
          <p:cNvSpPr/>
          <p:nvPr/>
        </p:nvSpPr>
        <p:spPr>
          <a:xfrm>
            <a:off x="11173686" y="3671000"/>
            <a:ext cx="52207" cy="52207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5" name="Shape"/>
          <p:cNvSpPr/>
          <p:nvPr/>
        </p:nvSpPr>
        <p:spPr>
          <a:xfrm>
            <a:off x="3726807" y="5444829"/>
            <a:ext cx="191553" cy="18976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0" h="21480" extrusionOk="0">
                <a:moveTo>
                  <a:pt x="14760" y="2400"/>
                </a:moveTo>
                <a:cubicBezTo>
                  <a:pt x="12840" y="2880"/>
                  <a:pt x="9960" y="4800"/>
                  <a:pt x="8520" y="6240"/>
                </a:cubicBezTo>
                <a:cubicBezTo>
                  <a:pt x="360" y="14400"/>
                  <a:pt x="360" y="14400"/>
                  <a:pt x="360" y="14400"/>
                </a:cubicBezTo>
                <a:cubicBezTo>
                  <a:pt x="-120" y="14880"/>
                  <a:pt x="-120" y="16320"/>
                  <a:pt x="360" y="16800"/>
                </a:cubicBezTo>
                <a:cubicBezTo>
                  <a:pt x="4680" y="21120"/>
                  <a:pt x="4680" y="21120"/>
                  <a:pt x="4680" y="21120"/>
                </a:cubicBezTo>
                <a:cubicBezTo>
                  <a:pt x="5160" y="21600"/>
                  <a:pt x="6600" y="21600"/>
                  <a:pt x="7080" y="21120"/>
                </a:cubicBezTo>
                <a:cubicBezTo>
                  <a:pt x="15240" y="12960"/>
                  <a:pt x="15240" y="12960"/>
                  <a:pt x="15240" y="12960"/>
                </a:cubicBezTo>
                <a:cubicBezTo>
                  <a:pt x="16680" y="11520"/>
                  <a:pt x="18600" y="8640"/>
                  <a:pt x="19080" y="6720"/>
                </a:cubicBezTo>
                <a:cubicBezTo>
                  <a:pt x="21480" y="0"/>
                  <a:pt x="21480" y="0"/>
                  <a:pt x="21480" y="0"/>
                </a:cubicBezTo>
                <a:lnTo>
                  <a:pt x="14760" y="2400"/>
                </a:lnTo>
                <a:close/>
                <a:moveTo>
                  <a:pt x="9480" y="16320"/>
                </a:moveTo>
                <a:cubicBezTo>
                  <a:pt x="8040" y="17280"/>
                  <a:pt x="6120" y="17280"/>
                  <a:pt x="5160" y="16320"/>
                </a:cubicBezTo>
                <a:cubicBezTo>
                  <a:pt x="4200" y="15360"/>
                  <a:pt x="4200" y="13440"/>
                  <a:pt x="5160" y="12000"/>
                </a:cubicBezTo>
                <a:cubicBezTo>
                  <a:pt x="6120" y="11040"/>
                  <a:pt x="8040" y="11040"/>
                  <a:pt x="9480" y="12000"/>
                </a:cubicBezTo>
                <a:cubicBezTo>
                  <a:pt x="10440" y="13440"/>
                  <a:pt x="10440" y="15360"/>
                  <a:pt x="9480" y="16320"/>
                </a:cubicBezTo>
                <a:close/>
                <a:moveTo>
                  <a:pt x="14760" y="11040"/>
                </a:moveTo>
                <a:cubicBezTo>
                  <a:pt x="13800" y="12000"/>
                  <a:pt x="11880" y="12000"/>
                  <a:pt x="10440" y="11040"/>
                </a:cubicBezTo>
                <a:cubicBezTo>
                  <a:pt x="9480" y="9600"/>
                  <a:pt x="9480" y="7680"/>
                  <a:pt x="10440" y="6720"/>
                </a:cubicBezTo>
                <a:cubicBezTo>
                  <a:pt x="11880" y="5760"/>
                  <a:pt x="13800" y="5760"/>
                  <a:pt x="14760" y="6720"/>
                </a:cubicBezTo>
                <a:cubicBezTo>
                  <a:pt x="15720" y="7680"/>
                  <a:pt x="15720" y="9600"/>
                  <a:pt x="14760" y="1104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6" name="Shape"/>
          <p:cNvSpPr/>
          <p:nvPr/>
        </p:nvSpPr>
        <p:spPr>
          <a:xfrm>
            <a:off x="3663308" y="5527804"/>
            <a:ext cx="88938" cy="756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43" h="20179" extrusionOk="0">
                <a:moveTo>
                  <a:pt x="6943" y="18473"/>
                </a:moveTo>
                <a:cubicBezTo>
                  <a:pt x="21343" y="2558"/>
                  <a:pt x="21343" y="2558"/>
                  <a:pt x="21343" y="2558"/>
                </a:cubicBezTo>
                <a:cubicBezTo>
                  <a:pt x="18257" y="-853"/>
                  <a:pt x="13114" y="-853"/>
                  <a:pt x="10029" y="2558"/>
                </a:cubicBezTo>
                <a:cubicBezTo>
                  <a:pt x="772" y="12789"/>
                  <a:pt x="772" y="12789"/>
                  <a:pt x="772" y="12789"/>
                </a:cubicBezTo>
                <a:cubicBezTo>
                  <a:pt x="-257" y="13926"/>
                  <a:pt x="-257" y="17336"/>
                  <a:pt x="772" y="18473"/>
                </a:cubicBezTo>
                <a:cubicBezTo>
                  <a:pt x="2829" y="20747"/>
                  <a:pt x="4886" y="20747"/>
                  <a:pt x="6943" y="1847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7" name="Shape"/>
          <p:cNvSpPr/>
          <p:nvPr/>
        </p:nvSpPr>
        <p:spPr>
          <a:xfrm>
            <a:off x="3757906" y="5610939"/>
            <a:ext cx="75681" cy="871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179" h="21343" extrusionOk="0">
                <a:moveTo>
                  <a:pt x="1706" y="14400"/>
                </a:moveTo>
                <a:cubicBezTo>
                  <a:pt x="-568" y="16457"/>
                  <a:pt x="-568" y="18514"/>
                  <a:pt x="1706" y="20571"/>
                </a:cubicBezTo>
                <a:cubicBezTo>
                  <a:pt x="2843" y="21600"/>
                  <a:pt x="6253" y="21600"/>
                  <a:pt x="7390" y="20571"/>
                </a:cubicBezTo>
                <a:cubicBezTo>
                  <a:pt x="17621" y="11314"/>
                  <a:pt x="17621" y="11314"/>
                  <a:pt x="17621" y="11314"/>
                </a:cubicBezTo>
                <a:cubicBezTo>
                  <a:pt x="21032" y="8229"/>
                  <a:pt x="21032" y="3086"/>
                  <a:pt x="17621" y="0"/>
                </a:cubicBezTo>
                <a:lnTo>
                  <a:pt x="1706" y="14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8" name="Shape"/>
          <p:cNvSpPr/>
          <p:nvPr/>
        </p:nvSpPr>
        <p:spPr>
          <a:xfrm>
            <a:off x="3712514" y="5604721"/>
            <a:ext cx="45742" cy="457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09" h="21109" extrusionOk="0">
                <a:moveTo>
                  <a:pt x="1473" y="3927"/>
                </a:moveTo>
                <a:cubicBezTo>
                  <a:pt x="-491" y="3927"/>
                  <a:pt x="-491" y="7855"/>
                  <a:pt x="1473" y="7855"/>
                </a:cubicBezTo>
                <a:cubicBezTo>
                  <a:pt x="13254" y="19636"/>
                  <a:pt x="13254" y="19636"/>
                  <a:pt x="13254" y="19636"/>
                </a:cubicBezTo>
                <a:cubicBezTo>
                  <a:pt x="13254" y="21600"/>
                  <a:pt x="17182" y="21600"/>
                  <a:pt x="17182" y="19636"/>
                </a:cubicBezTo>
                <a:cubicBezTo>
                  <a:pt x="21109" y="17673"/>
                  <a:pt x="21109" y="17673"/>
                  <a:pt x="21109" y="17673"/>
                </a:cubicBezTo>
                <a:cubicBezTo>
                  <a:pt x="3436" y="0"/>
                  <a:pt x="3436" y="0"/>
                  <a:pt x="3436" y="0"/>
                </a:cubicBezTo>
                <a:lnTo>
                  <a:pt x="1473" y="39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9" name="Shape"/>
          <p:cNvSpPr/>
          <p:nvPr/>
        </p:nvSpPr>
        <p:spPr>
          <a:xfrm>
            <a:off x="3654425" y="5635914"/>
            <a:ext cx="72561" cy="710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138" h="18138" extrusionOk="0">
                <a:moveTo>
                  <a:pt x="0" y="18138"/>
                </a:moveTo>
                <a:cubicBezTo>
                  <a:pt x="8640" y="13818"/>
                  <a:pt x="21600" y="5178"/>
                  <a:pt x="17280" y="858"/>
                </a:cubicBezTo>
                <a:cubicBezTo>
                  <a:pt x="12960" y="-3462"/>
                  <a:pt x="4320" y="9498"/>
                  <a:pt x="0" y="1813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0" name="Shape"/>
          <p:cNvSpPr/>
          <p:nvPr/>
        </p:nvSpPr>
        <p:spPr>
          <a:xfrm>
            <a:off x="8168549" y="3613718"/>
            <a:ext cx="239426" cy="1983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9353" extrusionOk="0">
                <a:moveTo>
                  <a:pt x="10800" y="1076"/>
                </a:moveTo>
                <a:cubicBezTo>
                  <a:pt x="2700" y="-2247"/>
                  <a:pt x="0" y="2738"/>
                  <a:pt x="0" y="7722"/>
                </a:cubicBezTo>
                <a:cubicBezTo>
                  <a:pt x="0" y="12707"/>
                  <a:pt x="5400" y="19353"/>
                  <a:pt x="7714" y="19353"/>
                </a:cubicBezTo>
                <a:cubicBezTo>
                  <a:pt x="10800" y="19353"/>
                  <a:pt x="10800" y="17691"/>
                  <a:pt x="10800" y="17691"/>
                </a:cubicBezTo>
                <a:cubicBezTo>
                  <a:pt x="10800" y="17691"/>
                  <a:pt x="10800" y="19353"/>
                  <a:pt x="13886" y="19353"/>
                </a:cubicBezTo>
                <a:cubicBezTo>
                  <a:pt x="16200" y="19353"/>
                  <a:pt x="21600" y="12707"/>
                  <a:pt x="21600" y="7722"/>
                </a:cubicBezTo>
                <a:cubicBezTo>
                  <a:pt x="21600" y="2738"/>
                  <a:pt x="18900" y="-2247"/>
                  <a:pt x="10800" y="1076"/>
                </a:cubicBezTo>
                <a:close/>
                <a:moveTo>
                  <a:pt x="4629" y="14368"/>
                </a:moveTo>
                <a:cubicBezTo>
                  <a:pt x="0" y="7722"/>
                  <a:pt x="4629" y="2738"/>
                  <a:pt x="4629" y="2738"/>
                </a:cubicBezTo>
                <a:cubicBezTo>
                  <a:pt x="7714" y="2738"/>
                  <a:pt x="7714" y="2738"/>
                  <a:pt x="7714" y="2738"/>
                </a:cubicBezTo>
                <a:cubicBezTo>
                  <a:pt x="7714" y="2738"/>
                  <a:pt x="4629" y="6061"/>
                  <a:pt x="4629" y="1436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1" name="Shape"/>
          <p:cNvSpPr/>
          <p:nvPr/>
        </p:nvSpPr>
        <p:spPr>
          <a:xfrm>
            <a:off x="8214587" y="3564311"/>
            <a:ext cx="684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cubicBezTo>
                  <a:pt x="16200" y="10800"/>
                  <a:pt x="10800" y="0"/>
                  <a:pt x="10800" y="0"/>
                </a:cubicBezTo>
                <a:cubicBezTo>
                  <a:pt x="0" y="0"/>
                  <a:pt x="0" y="0"/>
                  <a:pt x="0" y="0"/>
                </a:cubicBezTo>
                <a:cubicBezTo>
                  <a:pt x="16200" y="21600"/>
                  <a:pt x="16200" y="21600"/>
                  <a:pt x="16200" y="21600"/>
                </a:cubicBez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2" name="Shape"/>
          <p:cNvSpPr/>
          <p:nvPr/>
        </p:nvSpPr>
        <p:spPr>
          <a:xfrm>
            <a:off x="8274912" y="3564311"/>
            <a:ext cx="84610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21600" y="0"/>
                  <a:pt x="0" y="0"/>
                  <a:pt x="0" y="21600"/>
                </a:cubicBezTo>
                <a:cubicBezTo>
                  <a:pt x="0" y="21600"/>
                  <a:pt x="21600" y="21600"/>
                  <a:pt x="216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3" name="Shape"/>
          <p:cNvSpPr/>
          <p:nvPr/>
        </p:nvSpPr>
        <p:spPr>
          <a:xfrm>
            <a:off x="10543450" y="3540277"/>
            <a:ext cx="237626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20250"/>
                </a:moveTo>
                <a:cubicBezTo>
                  <a:pt x="17357" y="20250"/>
                  <a:pt x="17357" y="20250"/>
                  <a:pt x="17357" y="20250"/>
                </a:cubicBezTo>
                <a:cubicBezTo>
                  <a:pt x="20057" y="18900"/>
                  <a:pt x="21600" y="16200"/>
                  <a:pt x="21600" y="13500"/>
                </a:cubicBezTo>
                <a:cubicBezTo>
                  <a:pt x="21600" y="9787"/>
                  <a:pt x="18514" y="6413"/>
                  <a:pt x="14657" y="5738"/>
                </a:cubicBezTo>
                <a:cubicBezTo>
                  <a:pt x="16200" y="2700"/>
                  <a:pt x="16200" y="2700"/>
                  <a:pt x="16200" y="2700"/>
                </a:cubicBezTo>
                <a:cubicBezTo>
                  <a:pt x="16586" y="2363"/>
                  <a:pt x="16586" y="2025"/>
                  <a:pt x="16200" y="1688"/>
                </a:cubicBezTo>
                <a:cubicBezTo>
                  <a:pt x="11957" y="0"/>
                  <a:pt x="11957" y="0"/>
                  <a:pt x="11957" y="0"/>
                </a:cubicBezTo>
                <a:cubicBezTo>
                  <a:pt x="11571" y="0"/>
                  <a:pt x="11571" y="0"/>
                  <a:pt x="11186" y="0"/>
                </a:cubicBezTo>
                <a:cubicBezTo>
                  <a:pt x="11186" y="0"/>
                  <a:pt x="10800" y="338"/>
                  <a:pt x="10800" y="338"/>
                </a:cubicBezTo>
                <a:cubicBezTo>
                  <a:pt x="5786" y="8438"/>
                  <a:pt x="5786" y="8438"/>
                  <a:pt x="5786" y="8438"/>
                </a:cubicBezTo>
                <a:cubicBezTo>
                  <a:pt x="5400" y="9450"/>
                  <a:pt x="5786" y="10125"/>
                  <a:pt x="6557" y="10463"/>
                </a:cubicBezTo>
                <a:cubicBezTo>
                  <a:pt x="5786" y="11813"/>
                  <a:pt x="5786" y="11813"/>
                  <a:pt x="5786" y="11813"/>
                </a:cubicBezTo>
                <a:cubicBezTo>
                  <a:pt x="8486" y="12825"/>
                  <a:pt x="8486" y="12825"/>
                  <a:pt x="8486" y="12825"/>
                </a:cubicBezTo>
                <a:cubicBezTo>
                  <a:pt x="9257" y="11813"/>
                  <a:pt x="9257" y="11813"/>
                  <a:pt x="9257" y="11813"/>
                </a:cubicBezTo>
                <a:cubicBezTo>
                  <a:pt x="9257" y="11813"/>
                  <a:pt x="9257" y="11813"/>
                  <a:pt x="9257" y="11813"/>
                </a:cubicBezTo>
                <a:cubicBezTo>
                  <a:pt x="10029" y="11813"/>
                  <a:pt x="11186" y="11813"/>
                  <a:pt x="11571" y="10800"/>
                </a:cubicBezTo>
                <a:cubicBezTo>
                  <a:pt x="13114" y="8100"/>
                  <a:pt x="13114" y="8100"/>
                  <a:pt x="13114" y="8100"/>
                </a:cubicBezTo>
                <a:cubicBezTo>
                  <a:pt x="16200" y="8438"/>
                  <a:pt x="18514" y="10800"/>
                  <a:pt x="18514" y="13500"/>
                </a:cubicBezTo>
                <a:cubicBezTo>
                  <a:pt x="18514" y="16538"/>
                  <a:pt x="15814" y="18900"/>
                  <a:pt x="12343" y="18900"/>
                </a:cubicBezTo>
                <a:cubicBezTo>
                  <a:pt x="10800" y="18900"/>
                  <a:pt x="8871" y="18225"/>
                  <a:pt x="7714" y="17550"/>
                </a:cubicBezTo>
                <a:cubicBezTo>
                  <a:pt x="7714" y="16875"/>
                  <a:pt x="7714" y="16875"/>
                  <a:pt x="7714" y="16875"/>
                </a:cubicBezTo>
                <a:cubicBezTo>
                  <a:pt x="7714" y="16538"/>
                  <a:pt x="8100" y="16200"/>
                  <a:pt x="8486" y="16200"/>
                </a:cubicBezTo>
                <a:cubicBezTo>
                  <a:pt x="12343" y="16200"/>
                  <a:pt x="12343" y="16200"/>
                  <a:pt x="12343" y="16200"/>
                </a:cubicBezTo>
                <a:cubicBezTo>
                  <a:pt x="12343" y="14850"/>
                  <a:pt x="12343" y="14850"/>
                  <a:pt x="12343" y="14850"/>
                </a:cubicBezTo>
                <a:cubicBezTo>
                  <a:pt x="6557" y="14850"/>
                  <a:pt x="6557" y="14850"/>
                  <a:pt x="6557" y="14850"/>
                </a:cubicBezTo>
                <a:cubicBezTo>
                  <a:pt x="3086" y="14850"/>
                  <a:pt x="3086" y="14850"/>
                  <a:pt x="3086" y="14850"/>
                </a:cubicBezTo>
                <a:cubicBezTo>
                  <a:pt x="0" y="14850"/>
                  <a:pt x="0" y="14850"/>
                  <a:pt x="0" y="1485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3471" y="16200"/>
                  <a:pt x="3471" y="16200"/>
                  <a:pt x="3471" y="16200"/>
                </a:cubicBezTo>
                <a:cubicBezTo>
                  <a:pt x="3857" y="16200"/>
                  <a:pt x="3857" y="16200"/>
                  <a:pt x="3857" y="16200"/>
                </a:cubicBezTo>
                <a:cubicBezTo>
                  <a:pt x="4243" y="16200"/>
                  <a:pt x="4629" y="16538"/>
                  <a:pt x="4629" y="16875"/>
                </a:cubicBezTo>
                <a:cubicBezTo>
                  <a:pt x="4629" y="17550"/>
                  <a:pt x="4629" y="17550"/>
                  <a:pt x="4629" y="17550"/>
                </a:cubicBezTo>
                <a:cubicBezTo>
                  <a:pt x="4629" y="20250"/>
                  <a:pt x="4629" y="20250"/>
                  <a:pt x="4629" y="20250"/>
                </a:cubicBezTo>
                <a:cubicBezTo>
                  <a:pt x="3086" y="20250"/>
                  <a:pt x="1543" y="20250"/>
                  <a:pt x="1543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20250"/>
                  <a:pt x="20057" y="20250"/>
                  <a:pt x="18514" y="20250"/>
                </a:cubicBezTo>
                <a:close/>
                <a:moveTo>
                  <a:pt x="13114" y="1688"/>
                </a:moveTo>
                <a:cubicBezTo>
                  <a:pt x="12729" y="2025"/>
                  <a:pt x="12729" y="2025"/>
                  <a:pt x="12729" y="2363"/>
                </a:cubicBezTo>
                <a:cubicBezTo>
                  <a:pt x="9257" y="8100"/>
                  <a:pt x="9257" y="8100"/>
                  <a:pt x="9257" y="8100"/>
                </a:cubicBezTo>
                <a:cubicBezTo>
                  <a:pt x="7714" y="7425"/>
                  <a:pt x="7714" y="7425"/>
                  <a:pt x="7714" y="7425"/>
                </a:cubicBezTo>
                <a:cubicBezTo>
                  <a:pt x="7714" y="7425"/>
                  <a:pt x="7714" y="7425"/>
                  <a:pt x="7714" y="7425"/>
                </a:cubicBezTo>
                <a:cubicBezTo>
                  <a:pt x="11186" y="1688"/>
                  <a:pt x="11186" y="1688"/>
                  <a:pt x="11186" y="1688"/>
                </a:cubicBezTo>
                <a:cubicBezTo>
                  <a:pt x="11186" y="1688"/>
                  <a:pt x="11571" y="1350"/>
                  <a:pt x="11571" y="1350"/>
                </a:cubicBezTo>
                <a:cubicBezTo>
                  <a:pt x="11957" y="1350"/>
                  <a:pt x="11957" y="1350"/>
                  <a:pt x="12343" y="1350"/>
                </a:cubicBezTo>
                <a:cubicBezTo>
                  <a:pt x="13114" y="1688"/>
                  <a:pt x="13114" y="1688"/>
                  <a:pt x="13114" y="1688"/>
                </a:cubicBezTo>
                <a:cubicBezTo>
                  <a:pt x="13114" y="1688"/>
                  <a:pt x="13114" y="1688"/>
                  <a:pt x="13114" y="168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4" name="Shape"/>
          <p:cNvSpPr/>
          <p:nvPr/>
        </p:nvSpPr>
        <p:spPr>
          <a:xfrm>
            <a:off x="3237862" y="5533364"/>
            <a:ext cx="239427" cy="203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29" y="9000"/>
                </a:moveTo>
                <a:cubicBezTo>
                  <a:pt x="19671" y="9000"/>
                  <a:pt x="19671" y="9000"/>
                  <a:pt x="19671" y="9000"/>
                </a:cubicBezTo>
                <a:cubicBezTo>
                  <a:pt x="18900" y="7200"/>
                  <a:pt x="18900" y="7200"/>
                  <a:pt x="18900" y="7200"/>
                </a:cubicBezTo>
                <a:cubicBezTo>
                  <a:pt x="20829" y="7200"/>
                  <a:pt x="20829" y="7200"/>
                  <a:pt x="20829" y="7200"/>
                </a:cubicBezTo>
                <a:cubicBezTo>
                  <a:pt x="21214" y="7200"/>
                  <a:pt x="21600" y="6750"/>
                  <a:pt x="21600" y="6300"/>
                </a:cubicBezTo>
                <a:cubicBezTo>
                  <a:pt x="21600" y="5850"/>
                  <a:pt x="21214" y="5400"/>
                  <a:pt x="20829" y="5400"/>
                </a:cubicBezTo>
                <a:cubicBezTo>
                  <a:pt x="18514" y="5400"/>
                  <a:pt x="18514" y="5400"/>
                  <a:pt x="18514" y="5400"/>
                </a:cubicBezTo>
                <a:cubicBezTo>
                  <a:pt x="17357" y="1800"/>
                  <a:pt x="17357" y="1800"/>
                  <a:pt x="17357" y="1800"/>
                </a:cubicBezTo>
                <a:cubicBezTo>
                  <a:pt x="17357" y="900"/>
                  <a:pt x="16200" y="0"/>
                  <a:pt x="15429" y="0"/>
                </a:cubicBezTo>
                <a:cubicBezTo>
                  <a:pt x="6171" y="0"/>
                  <a:pt x="6171" y="0"/>
                  <a:pt x="6171" y="0"/>
                </a:cubicBezTo>
                <a:cubicBezTo>
                  <a:pt x="5400" y="0"/>
                  <a:pt x="4243" y="900"/>
                  <a:pt x="4243" y="1800"/>
                </a:cubicBezTo>
                <a:cubicBezTo>
                  <a:pt x="3086" y="5400"/>
                  <a:pt x="3086" y="5400"/>
                  <a:pt x="3086" y="5400"/>
                </a:cubicBezTo>
                <a:cubicBezTo>
                  <a:pt x="771" y="5400"/>
                  <a:pt x="771" y="5400"/>
                  <a:pt x="771" y="5400"/>
                </a:cubicBezTo>
                <a:cubicBezTo>
                  <a:pt x="386" y="5400"/>
                  <a:pt x="0" y="5850"/>
                  <a:pt x="0" y="6300"/>
                </a:cubicBezTo>
                <a:cubicBezTo>
                  <a:pt x="0" y="6750"/>
                  <a:pt x="386" y="7200"/>
                  <a:pt x="771" y="7200"/>
                </a:cubicBezTo>
                <a:cubicBezTo>
                  <a:pt x="2700" y="7200"/>
                  <a:pt x="2700" y="7200"/>
                  <a:pt x="2700" y="7200"/>
                </a:cubicBezTo>
                <a:cubicBezTo>
                  <a:pt x="1929" y="9000"/>
                  <a:pt x="1929" y="9000"/>
                  <a:pt x="1929" y="9000"/>
                </a:cubicBezTo>
                <a:cubicBezTo>
                  <a:pt x="771" y="9000"/>
                  <a:pt x="771" y="9000"/>
                  <a:pt x="771" y="9000"/>
                </a:cubicBezTo>
                <a:cubicBezTo>
                  <a:pt x="386" y="9000"/>
                  <a:pt x="0" y="9450"/>
                  <a:pt x="0" y="9900"/>
                </a:cubicBezTo>
                <a:cubicBezTo>
                  <a:pt x="0" y="15300"/>
                  <a:pt x="0" y="15300"/>
                  <a:pt x="0" y="15300"/>
                </a:cubicBezTo>
                <a:cubicBezTo>
                  <a:pt x="0" y="15750"/>
                  <a:pt x="386" y="16200"/>
                  <a:pt x="771" y="16200"/>
                </a:cubicBezTo>
                <a:cubicBezTo>
                  <a:pt x="1543" y="16200"/>
                  <a:pt x="1543" y="16200"/>
                  <a:pt x="1543" y="16200"/>
                </a:cubicBezTo>
                <a:cubicBezTo>
                  <a:pt x="1543" y="19800"/>
                  <a:pt x="1543" y="19800"/>
                  <a:pt x="1543" y="19800"/>
                </a:cubicBezTo>
                <a:cubicBezTo>
                  <a:pt x="1543" y="20700"/>
                  <a:pt x="2314" y="21600"/>
                  <a:pt x="3086" y="21600"/>
                </a:cubicBezTo>
                <a:cubicBezTo>
                  <a:pt x="4629" y="21600"/>
                  <a:pt x="4629" y="21600"/>
                  <a:pt x="4629" y="21600"/>
                </a:cubicBezTo>
                <a:cubicBezTo>
                  <a:pt x="5400" y="21600"/>
                  <a:pt x="6171" y="20700"/>
                  <a:pt x="6171" y="19800"/>
                </a:cubicBezTo>
                <a:cubicBezTo>
                  <a:pt x="6171" y="16200"/>
                  <a:pt x="6171" y="16200"/>
                  <a:pt x="6171" y="16200"/>
                </a:cubicBezTo>
                <a:cubicBezTo>
                  <a:pt x="15429" y="16200"/>
                  <a:pt x="15429" y="16200"/>
                  <a:pt x="15429" y="16200"/>
                </a:cubicBezTo>
                <a:cubicBezTo>
                  <a:pt x="15429" y="19800"/>
                  <a:pt x="15429" y="19800"/>
                  <a:pt x="15429" y="19800"/>
                </a:cubicBezTo>
                <a:cubicBezTo>
                  <a:pt x="15429" y="20700"/>
                  <a:pt x="16200" y="21600"/>
                  <a:pt x="16971" y="21600"/>
                </a:cubicBezTo>
                <a:cubicBezTo>
                  <a:pt x="18514" y="21600"/>
                  <a:pt x="18514" y="21600"/>
                  <a:pt x="18514" y="21600"/>
                </a:cubicBezTo>
                <a:cubicBezTo>
                  <a:pt x="19286" y="21600"/>
                  <a:pt x="20057" y="20700"/>
                  <a:pt x="20057" y="19800"/>
                </a:cubicBezTo>
                <a:cubicBezTo>
                  <a:pt x="20057" y="16200"/>
                  <a:pt x="20057" y="16200"/>
                  <a:pt x="20057" y="16200"/>
                </a:cubicBezTo>
                <a:cubicBezTo>
                  <a:pt x="20829" y="16200"/>
                  <a:pt x="20829" y="16200"/>
                  <a:pt x="20829" y="16200"/>
                </a:cubicBezTo>
                <a:cubicBezTo>
                  <a:pt x="21214" y="16200"/>
                  <a:pt x="21600" y="15750"/>
                  <a:pt x="21600" y="15300"/>
                </a:cubicBezTo>
                <a:cubicBezTo>
                  <a:pt x="21600" y="9900"/>
                  <a:pt x="21600" y="9900"/>
                  <a:pt x="21600" y="9900"/>
                </a:cubicBezTo>
                <a:cubicBezTo>
                  <a:pt x="21600" y="9450"/>
                  <a:pt x="21214" y="9000"/>
                  <a:pt x="20829" y="9000"/>
                </a:cubicBezTo>
                <a:close/>
                <a:moveTo>
                  <a:pt x="5786" y="2250"/>
                </a:moveTo>
                <a:cubicBezTo>
                  <a:pt x="5786" y="2250"/>
                  <a:pt x="6171" y="1800"/>
                  <a:pt x="6171" y="1800"/>
                </a:cubicBezTo>
                <a:cubicBezTo>
                  <a:pt x="9257" y="1800"/>
                  <a:pt x="9257" y="1800"/>
                  <a:pt x="9257" y="1800"/>
                </a:cubicBezTo>
                <a:cubicBezTo>
                  <a:pt x="9257" y="2700"/>
                  <a:pt x="9257" y="2700"/>
                  <a:pt x="9257" y="2700"/>
                </a:cubicBezTo>
                <a:cubicBezTo>
                  <a:pt x="9257" y="3150"/>
                  <a:pt x="9643" y="3600"/>
                  <a:pt x="10029" y="3600"/>
                </a:cubicBezTo>
                <a:cubicBezTo>
                  <a:pt x="11571" y="3600"/>
                  <a:pt x="11571" y="3600"/>
                  <a:pt x="11571" y="3600"/>
                </a:cubicBezTo>
                <a:cubicBezTo>
                  <a:pt x="11957" y="3600"/>
                  <a:pt x="12343" y="3150"/>
                  <a:pt x="12343" y="2700"/>
                </a:cubicBezTo>
                <a:cubicBezTo>
                  <a:pt x="12343" y="1800"/>
                  <a:pt x="12343" y="1800"/>
                  <a:pt x="12343" y="1800"/>
                </a:cubicBezTo>
                <a:cubicBezTo>
                  <a:pt x="15429" y="1800"/>
                  <a:pt x="15429" y="1800"/>
                  <a:pt x="15429" y="1800"/>
                </a:cubicBezTo>
                <a:cubicBezTo>
                  <a:pt x="15429" y="1800"/>
                  <a:pt x="15814" y="2250"/>
                  <a:pt x="15814" y="2250"/>
                </a:cubicBezTo>
                <a:cubicBezTo>
                  <a:pt x="17743" y="9000"/>
                  <a:pt x="17743" y="9000"/>
                  <a:pt x="17743" y="9000"/>
                </a:cubicBezTo>
                <a:cubicBezTo>
                  <a:pt x="3857" y="9000"/>
                  <a:pt x="3857" y="9000"/>
                  <a:pt x="3857" y="9000"/>
                </a:cubicBezTo>
                <a:lnTo>
                  <a:pt x="5786" y="2250"/>
                </a:lnTo>
                <a:close/>
                <a:moveTo>
                  <a:pt x="4629" y="14400"/>
                </a:moveTo>
                <a:cubicBezTo>
                  <a:pt x="3857" y="14400"/>
                  <a:pt x="3086" y="13500"/>
                  <a:pt x="3086" y="12600"/>
                </a:cubicBezTo>
                <a:cubicBezTo>
                  <a:pt x="3086" y="11700"/>
                  <a:pt x="3857" y="10800"/>
                  <a:pt x="4629" y="10800"/>
                </a:cubicBezTo>
                <a:cubicBezTo>
                  <a:pt x="5400" y="10800"/>
                  <a:pt x="6171" y="11700"/>
                  <a:pt x="6171" y="12600"/>
                </a:cubicBezTo>
                <a:cubicBezTo>
                  <a:pt x="6171" y="13500"/>
                  <a:pt x="5400" y="14400"/>
                  <a:pt x="4629" y="14400"/>
                </a:cubicBezTo>
                <a:close/>
                <a:moveTo>
                  <a:pt x="13886" y="14400"/>
                </a:moveTo>
                <a:cubicBezTo>
                  <a:pt x="7714" y="14400"/>
                  <a:pt x="7714" y="14400"/>
                  <a:pt x="7714" y="14400"/>
                </a:cubicBezTo>
                <a:cubicBezTo>
                  <a:pt x="7714" y="12600"/>
                  <a:pt x="7714" y="12600"/>
                  <a:pt x="7714" y="12600"/>
                </a:cubicBezTo>
                <a:cubicBezTo>
                  <a:pt x="13886" y="12600"/>
                  <a:pt x="13886" y="12600"/>
                  <a:pt x="13886" y="12600"/>
                </a:cubicBezTo>
                <a:lnTo>
                  <a:pt x="13886" y="14400"/>
                </a:lnTo>
                <a:close/>
                <a:moveTo>
                  <a:pt x="16971" y="14400"/>
                </a:moveTo>
                <a:cubicBezTo>
                  <a:pt x="16200" y="14400"/>
                  <a:pt x="15429" y="13500"/>
                  <a:pt x="15429" y="12600"/>
                </a:cubicBezTo>
                <a:cubicBezTo>
                  <a:pt x="15429" y="11700"/>
                  <a:pt x="16200" y="10800"/>
                  <a:pt x="16971" y="10800"/>
                </a:cubicBezTo>
                <a:cubicBezTo>
                  <a:pt x="17743" y="10800"/>
                  <a:pt x="18514" y="11700"/>
                  <a:pt x="18514" y="12600"/>
                </a:cubicBezTo>
                <a:cubicBezTo>
                  <a:pt x="18514" y="13500"/>
                  <a:pt x="17743" y="14400"/>
                  <a:pt x="16971" y="14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5" name="Shape"/>
          <p:cNvSpPr/>
          <p:nvPr/>
        </p:nvSpPr>
        <p:spPr>
          <a:xfrm>
            <a:off x="10794636" y="4932258"/>
            <a:ext cx="45719" cy="1473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0" y="0"/>
                  <a:pt x="0" y="0"/>
                  <a:pt x="0" y="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6200" y="21600"/>
                  <a:pt x="21600" y="19800"/>
                  <a:pt x="21600" y="18000"/>
                </a:cubicBezTo>
                <a:cubicBezTo>
                  <a:pt x="21600" y="3600"/>
                  <a:pt x="21600" y="3600"/>
                  <a:pt x="21600" y="3600"/>
                </a:cubicBezTo>
                <a:cubicBezTo>
                  <a:pt x="21600" y="1800"/>
                  <a:pt x="16200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6" name="Shape"/>
          <p:cNvSpPr/>
          <p:nvPr/>
        </p:nvSpPr>
        <p:spPr>
          <a:xfrm>
            <a:off x="10599375" y="4942997"/>
            <a:ext cx="203423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0"/>
                </a:moveTo>
                <a:cubicBezTo>
                  <a:pt x="5400" y="0"/>
                  <a:pt x="5400" y="0"/>
                  <a:pt x="5400" y="0"/>
                </a:cubicBezTo>
                <a:cubicBezTo>
                  <a:pt x="2250" y="0"/>
                  <a:pt x="0" y="1800"/>
                  <a:pt x="0" y="4320"/>
                </a:cubicBezTo>
                <a:cubicBezTo>
                  <a:pt x="0" y="17280"/>
                  <a:pt x="0" y="17280"/>
                  <a:pt x="0" y="17280"/>
                </a:cubicBezTo>
                <a:cubicBezTo>
                  <a:pt x="0" y="18000"/>
                  <a:pt x="900" y="18720"/>
                  <a:pt x="1800" y="18720"/>
                </a:cubicBezTo>
                <a:cubicBezTo>
                  <a:pt x="1800" y="20160"/>
                  <a:pt x="1800" y="20160"/>
                  <a:pt x="1800" y="20160"/>
                </a:cubicBezTo>
                <a:cubicBezTo>
                  <a:pt x="1800" y="20880"/>
                  <a:pt x="2700" y="21600"/>
                  <a:pt x="3600" y="21600"/>
                </a:cubicBezTo>
                <a:cubicBezTo>
                  <a:pt x="5400" y="21600"/>
                  <a:pt x="5400" y="21600"/>
                  <a:pt x="5400" y="21600"/>
                </a:cubicBezTo>
                <a:cubicBezTo>
                  <a:pt x="6300" y="21600"/>
                  <a:pt x="7200" y="20880"/>
                  <a:pt x="7200" y="20160"/>
                </a:cubicBezTo>
                <a:cubicBezTo>
                  <a:pt x="7200" y="18720"/>
                  <a:pt x="7200" y="18720"/>
                  <a:pt x="7200" y="18720"/>
                </a:cubicBezTo>
                <a:cubicBezTo>
                  <a:pt x="14400" y="18720"/>
                  <a:pt x="14400" y="18720"/>
                  <a:pt x="14400" y="18720"/>
                </a:cubicBezTo>
                <a:cubicBezTo>
                  <a:pt x="14400" y="20160"/>
                  <a:pt x="14400" y="20160"/>
                  <a:pt x="14400" y="20160"/>
                </a:cubicBezTo>
                <a:cubicBezTo>
                  <a:pt x="14400" y="20880"/>
                  <a:pt x="15300" y="21600"/>
                  <a:pt x="162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8900" y="21600"/>
                  <a:pt x="19800" y="20880"/>
                  <a:pt x="19800" y="20160"/>
                </a:cubicBezTo>
                <a:cubicBezTo>
                  <a:pt x="19800" y="18720"/>
                  <a:pt x="19800" y="18720"/>
                  <a:pt x="19800" y="18720"/>
                </a:cubicBezTo>
                <a:cubicBezTo>
                  <a:pt x="20700" y="18720"/>
                  <a:pt x="21600" y="18000"/>
                  <a:pt x="21600" y="17280"/>
                </a:cubicBezTo>
                <a:cubicBezTo>
                  <a:pt x="21600" y="4320"/>
                  <a:pt x="21600" y="4320"/>
                  <a:pt x="21600" y="4320"/>
                </a:cubicBezTo>
                <a:cubicBezTo>
                  <a:pt x="21600" y="1800"/>
                  <a:pt x="19350" y="0"/>
                  <a:pt x="16200" y="0"/>
                </a:cubicBezTo>
                <a:close/>
                <a:moveTo>
                  <a:pt x="7200" y="1440"/>
                </a:moveTo>
                <a:cubicBezTo>
                  <a:pt x="14400" y="1440"/>
                  <a:pt x="14400" y="1440"/>
                  <a:pt x="14400" y="1440"/>
                </a:cubicBezTo>
                <a:cubicBezTo>
                  <a:pt x="14400" y="2880"/>
                  <a:pt x="14400" y="2880"/>
                  <a:pt x="14400" y="2880"/>
                </a:cubicBezTo>
                <a:cubicBezTo>
                  <a:pt x="7200" y="2880"/>
                  <a:pt x="7200" y="2880"/>
                  <a:pt x="7200" y="2880"/>
                </a:cubicBezTo>
                <a:lnTo>
                  <a:pt x="7200" y="1440"/>
                </a:lnTo>
                <a:close/>
                <a:moveTo>
                  <a:pt x="3600" y="17280"/>
                </a:moveTo>
                <a:cubicBezTo>
                  <a:pt x="2700" y="17280"/>
                  <a:pt x="1800" y="16560"/>
                  <a:pt x="1800" y="15840"/>
                </a:cubicBezTo>
                <a:cubicBezTo>
                  <a:pt x="1800" y="15120"/>
                  <a:pt x="2700" y="14400"/>
                  <a:pt x="3600" y="14400"/>
                </a:cubicBezTo>
                <a:cubicBezTo>
                  <a:pt x="4500" y="14400"/>
                  <a:pt x="5400" y="15120"/>
                  <a:pt x="5400" y="15840"/>
                </a:cubicBezTo>
                <a:cubicBezTo>
                  <a:pt x="5400" y="16560"/>
                  <a:pt x="4500" y="17280"/>
                  <a:pt x="3600" y="17280"/>
                </a:cubicBezTo>
                <a:close/>
                <a:moveTo>
                  <a:pt x="18000" y="17280"/>
                </a:moveTo>
                <a:cubicBezTo>
                  <a:pt x="17100" y="17280"/>
                  <a:pt x="16200" y="16560"/>
                  <a:pt x="16200" y="15840"/>
                </a:cubicBezTo>
                <a:cubicBezTo>
                  <a:pt x="16200" y="15120"/>
                  <a:pt x="17100" y="14400"/>
                  <a:pt x="18000" y="14400"/>
                </a:cubicBezTo>
                <a:cubicBezTo>
                  <a:pt x="18900" y="14400"/>
                  <a:pt x="19800" y="15120"/>
                  <a:pt x="19800" y="15840"/>
                </a:cubicBezTo>
                <a:cubicBezTo>
                  <a:pt x="19800" y="16560"/>
                  <a:pt x="18900" y="17280"/>
                  <a:pt x="18000" y="17280"/>
                </a:cubicBezTo>
                <a:close/>
                <a:moveTo>
                  <a:pt x="19800" y="12960"/>
                </a:moveTo>
                <a:cubicBezTo>
                  <a:pt x="1800" y="12960"/>
                  <a:pt x="1800" y="12960"/>
                  <a:pt x="1800" y="12960"/>
                </a:cubicBezTo>
                <a:cubicBezTo>
                  <a:pt x="1800" y="4320"/>
                  <a:pt x="1800" y="4320"/>
                  <a:pt x="1800" y="4320"/>
                </a:cubicBezTo>
                <a:cubicBezTo>
                  <a:pt x="19800" y="4320"/>
                  <a:pt x="19800" y="4320"/>
                  <a:pt x="19800" y="4320"/>
                </a:cubicBezTo>
                <a:lnTo>
                  <a:pt x="19800" y="129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7" name="Shape"/>
          <p:cNvSpPr/>
          <p:nvPr/>
        </p:nvSpPr>
        <p:spPr>
          <a:xfrm>
            <a:off x="10569211" y="4932258"/>
            <a:ext cx="45719" cy="1473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3600"/>
                </a:moveTo>
                <a:cubicBezTo>
                  <a:pt x="0" y="18000"/>
                  <a:pt x="0" y="18000"/>
                  <a:pt x="0" y="18000"/>
                </a:cubicBezTo>
                <a:cubicBezTo>
                  <a:pt x="0" y="19800"/>
                  <a:pt x="5400" y="21600"/>
                  <a:pt x="1080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5400" y="0"/>
                  <a:pt x="0" y="1800"/>
                  <a:pt x="0" y="3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8" name="Shape"/>
          <p:cNvSpPr/>
          <p:nvPr/>
        </p:nvSpPr>
        <p:spPr>
          <a:xfrm>
            <a:off x="8684119" y="4029699"/>
            <a:ext cx="199109" cy="203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31" h="21600" extrusionOk="0">
                <a:moveTo>
                  <a:pt x="21140" y="17550"/>
                </a:moveTo>
                <a:cubicBezTo>
                  <a:pt x="18383" y="3150"/>
                  <a:pt x="18383" y="3150"/>
                  <a:pt x="18383" y="3150"/>
                </a:cubicBezTo>
                <a:cubicBezTo>
                  <a:pt x="17923" y="1350"/>
                  <a:pt x="16085" y="0"/>
                  <a:pt x="14247" y="0"/>
                </a:cubicBezTo>
                <a:cubicBezTo>
                  <a:pt x="6894" y="0"/>
                  <a:pt x="6894" y="0"/>
                  <a:pt x="6894" y="0"/>
                </a:cubicBezTo>
                <a:cubicBezTo>
                  <a:pt x="5055" y="0"/>
                  <a:pt x="3217" y="1350"/>
                  <a:pt x="3217" y="3150"/>
                </a:cubicBezTo>
                <a:cubicBezTo>
                  <a:pt x="0" y="17550"/>
                  <a:pt x="0" y="17550"/>
                  <a:pt x="0" y="17550"/>
                </a:cubicBezTo>
                <a:cubicBezTo>
                  <a:pt x="0" y="18450"/>
                  <a:pt x="0" y="19800"/>
                  <a:pt x="919" y="20250"/>
                </a:cubicBezTo>
                <a:cubicBezTo>
                  <a:pt x="1379" y="21150"/>
                  <a:pt x="2298" y="21600"/>
                  <a:pt x="3217" y="21600"/>
                </a:cubicBezTo>
                <a:cubicBezTo>
                  <a:pt x="5515" y="21600"/>
                  <a:pt x="5515" y="21600"/>
                  <a:pt x="5515" y="21600"/>
                </a:cubicBezTo>
                <a:cubicBezTo>
                  <a:pt x="8272" y="21600"/>
                  <a:pt x="8272" y="21600"/>
                  <a:pt x="8272" y="21600"/>
                </a:cubicBezTo>
                <a:cubicBezTo>
                  <a:pt x="12868" y="21600"/>
                  <a:pt x="12868" y="21600"/>
                  <a:pt x="12868" y="21600"/>
                </a:cubicBezTo>
                <a:cubicBezTo>
                  <a:pt x="16085" y="21600"/>
                  <a:pt x="16085" y="21600"/>
                  <a:pt x="16085" y="21600"/>
                </a:cubicBezTo>
                <a:cubicBezTo>
                  <a:pt x="17923" y="21600"/>
                  <a:pt x="17923" y="21600"/>
                  <a:pt x="17923" y="21600"/>
                </a:cubicBezTo>
                <a:cubicBezTo>
                  <a:pt x="19302" y="21600"/>
                  <a:pt x="20221" y="21150"/>
                  <a:pt x="20681" y="20250"/>
                </a:cubicBezTo>
                <a:cubicBezTo>
                  <a:pt x="21140" y="19800"/>
                  <a:pt x="21600" y="18450"/>
                  <a:pt x="21140" y="17550"/>
                </a:cubicBezTo>
                <a:close/>
                <a:moveTo>
                  <a:pt x="8732" y="1800"/>
                </a:moveTo>
                <a:cubicBezTo>
                  <a:pt x="12409" y="1800"/>
                  <a:pt x="12409" y="1800"/>
                  <a:pt x="12409" y="1800"/>
                </a:cubicBezTo>
                <a:cubicBezTo>
                  <a:pt x="12409" y="3600"/>
                  <a:pt x="12409" y="3600"/>
                  <a:pt x="12409" y="3600"/>
                </a:cubicBezTo>
                <a:cubicBezTo>
                  <a:pt x="8732" y="3600"/>
                  <a:pt x="8732" y="3600"/>
                  <a:pt x="8732" y="3600"/>
                </a:cubicBezTo>
                <a:lnTo>
                  <a:pt x="8732" y="1800"/>
                </a:lnTo>
                <a:close/>
                <a:moveTo>
                  <a:pt x="3217" y="10800"/>
                </a:moveTo>
                <a:cubicBezTo>
                  <a:pt x="4596" y="5400"/>
                  <a:pt x="4596" y="5400"/>
                  <a:pt x="4596" y="5400"/>
                </a:cubicBezTo>
                <a:cubicBezTo>
                  <a:pt x="17004" y="5400"/>
                  <a:pt x="17004" y="5400"/>
                  <a:pt x="17004" y="5400"/>
                </a:cubicBezTo>
                <a:cubicBezTo>
                  <a:pt x="17923" y="10800"/>
                  <a:pt x="17923" y="10800"/>
                  <a:pt x="17923" y="10800"/>
                </a:cubicBezTo>
                <a:cubicBezTo>
                  <a:pt x="18843" y="14400"/>
                  <a:pt x="18843" y="14400"/>
                  <a:pt x="18843" y="14400"/>
                </a:cubicBezTo>
                <a:cubicBezTo>
                  <a:pt x="2757" y="14400"/>
                  <a:pt x="2757" y="14400"/>
                  <a:pt x="2757" y="14400"/>
                </a:cubicBezTo>
                <a:lnTo>
                  <a:pt x="3217" y="10800"/>
                </a:lnTo>
                <a:close/>
                <a:moveTo>
                  <a:pt x="6894" y="19800"/>
                </a:moveTo>
                <a:cubicBezTo>
                  <a:pt x="5974" y="19800"/>
                  <a:pt x="5055" y="18900"/>
                  <a:pt x="5055" y="18000"/>
                </a:cubicBezTo>
                <a:cubicBezTo>
                  <a:pt x="5055" y="17100"/>
                  <a:pt x="5974" y="16200"/>
                  <a:pt x="6894" y="16200"/>
                </a:cubicBezTo>
                <a:cubicBezTo>
                  <a:pt x="8272" y="16200"/>
                  <a:pt x="8732" y="17100"/>
                  <a:pt x="8732" y="18000"/>
                </a:cubicBezTo>
                <a:cubicBezTo>
                  <a:pt x="8732" y="18900"/>
                  <a:pt x="8272" y="19800"/>
                  <a:pt x="6894" y="19800"/>
                </a:cubicBezTo>
                <a:close/>
                <a:moveTo>
                  <a:pt x="14247" y="19800"/>
                </a:moveTo>
                <a:cubicBezTo>
                  <a:pt x="13328" y="19800"/>
                  <a:pt x="12409" y="18900"/>
                  <a:pt x="12409" y="18000"/>
                </a:cubicBezTo>
                <a:cubicBezTo>
                  <a:pt x="12409" y="17100"/>
                  <a:pt x="13328" y="16200"/>
                  <a:pt x="14247" y="16200"/>
                </a:cubicBezTo>
                <a:cubicBezTo>
                  <a:pt x="15626" y="16200"/>
                  <a:pt x="16085" y="17100"/>
                  <a:pt x="16085" y="18000"/>
                </a:cubicBezTo>
                <a:cubicBezTo>
                  <a:pt x="16085" y="18900"/>
                  <a:pt x="15626" y="19800"/>
                  <a:pt x="14247" y="19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9" name="Shape"/>
          <p:cNvSpPr/>
          <p:nvPr/>
        </p:nvSpPr>
        <p:spPr>
          <a:xfrm>
            <a:off x="8703169" y="4243040"/>
            <a:ext cx="158416" cy="50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82" y="0"/>
                </a:moveTo>
                <a:lnTo>
                  <a:pt x="15709" y="6943"/>
                </a:lnTo>
                <a:lnTo>
                  <a:pt x="5891" y="6943"/>
                </a:lnTo>
                <a:lnTo>
                  <a:pt x="7118" y="0"/>
                </a:lnTo>
                <a:lnTo>
                  <a:pt x="2945" y="0"/>
                </a:lnTo>
                <a:lnTo>
                  <a:pt x="0" y="21600"/>
                </a:lnTo>
                <a:lnTo>
                  <a:pt x="3436" y="21600"/>
                </a:lnTo>
                <a:lnTo>
                  <a:pt x="4664" y="14657"/>
                </a:lnTo>
                <a:lnTo>
                  <a:pt x="16936" y="14657"/>
                </a:lnTo>
                <a:lnTo>
                  <a:pt x="17427" y="21600"/>
                </a:lnTo>
                <a:lnTo>
                  <a:pt x="21600" y="21600"/>
                </a:lnTo>
                <a:lnTo>
                  <a:pt x="18164" y="0"/>
                </a:lnTo>
                <a:lnTo>
                  <a:pt x="14482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0" name="Shape"/>
          <p:cNvSpPr/>
          <p:nvPr/>
        </p:nvSpPr>
        <p:spPr>
          <a:xfrm>
            <a:off x="9134969" y="4098106"/>
            <a:ext cx="273630" cy="1350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5400"/>
                </a:moveTo>
                <a:cubicBezTo>
                  <a:pt x="15863" y="5400"/>
                  <a:pt x="13838" y="5400"/>
                  <a:pt x="13500" y="6075"/>
                </a:cubicBezTo>
                <a:cubicBezTo>
                  <a:pt x="13500" y="8100"/>
                  <a:pt x="13500" y="8100"/>
                  <a:pt x="13500" y="8100"/>
                </a:cubicBezTo>
                <a:cubicBezTo>
                  <a:pt x="12150" y="8100"/>
                  <a:pt x="12150" y="8100"/>
                  <a:pt x="12150" y="8100"/>
                </a:cubicBezTo>
                <a:cubicBezTo>
                  <a:pt x="12150" y="1350"/>
                  <a:pt x="12150" y="1350"/>
                  <a:pt x="12150" y="1350"/>
                </a:cubicBezTo>
                <a:cubicBezTo>
                  <a:pt x="12150" y="675"/>
                  <a:pt x="11813" y="0"/>
                  <a:pt x="11475" y="0"/>
                </a:cubicBezTo>
                <a:cubicBezTo>
                  <a:pt x="11138" y="0"/>
                  <a:pt x="10800" y="675"/>
                  <a:pt x="10800" y="1350"/>
                </a:cubicBezTo>
                <a:cubicBezTo>
                  <a:pt x="10800" y="8100"/>
                  <a:pt x="10800" y="8100"/>
                  <a:pt x="10800" y="8100"/>
                </a:cubicBezTo>
                <a:cubicBezTo>
                  <a:pt x="9450" y="8100"/>
                  <a:pt x="9450" y="8100"/>
                  <a:pt x="9450" y="8100"/>
                </a:cubicBezTo>
                <a:cubicBezTo>
                  <a:pt x="8100" y="10800"/>
                  <a:pt x="8100" y="10800"/>
                  <a:pt x="8100" y="10800"/>
                </a:cubicBezTo>
                <a:cubicBezTo>
                  <a:pt x="4050" y="10800"/>
                  <a:pt x="4050" y="10800"/>
                  <a:pt x="4050" y="10800"/>
                </a:cubicBezTo>
                <a:cubicBezTo>
                  <a:pt x="3712" y="9450"/>
                  <a:pt x="3037" y="8100"/>
                  <a:pt x="2025" y="8100"/>
                </a:cubicBezTo>
                <a:cubicBezTo>
                  <a:pt x="1012" y="8100"/>
                  <a:pt x="0" y="10125"/>
                  <a:pt x="0" y="12150"/>
                </a:cubicBezTo>
                <a:cubicBezTo>
                  <a:pt x="0" y="14175"/>
                  <a:pt x="1012" y="16200"/>
                  <a:pt x="2025" y="16200"/>
                </a:cubicBezTo>
                <a:cubicBezTo>
                  <a:pt x="2700" y="16200"/>
                  <a:pt x="3375" y="15525"/>
                  <a:pt x="3712" y="14175"/>
                </a:cubicBezTo>
                <a:cubicBezTo>
                  <a:pt x="9450" y="21600"/>
                  <a:pt x="9450" y="21600"/>
                  <a:pt x="9450" y="21600"/>
                </a:cubicBezTo>
                <a:cubicBezTo>
                  <a:pt x="13500" y="21600"/>
                  <a:pt x="13500" y="21600"/>
                  <a:pt x="13500" y="21600"/>
                </a:cubicBezTo>
                <a:cubicBezTo>
                  <a:pt x="20925" y="21600"/>
                  <a:pt x="20925" y="21600"/>
                  <a:pt x="20925" y="21600"/>
                </a:cubicBezTo>
                <a:cubicBezTo>
                  <a:pt x="21263" y="20250"/>
                  <a:pt x="21600" y="18225"/>
                  <a:pt x="21600" y="16200"/>
                </a:cubicBezTo>
                <a:cubicBezTo>
                  <a:pt x="21600" y="10125"/>
                  <a:pt x="19238" y="5400"/>
                  <a:pt x="16200" y="5400"/>
                </a:cubicBezTo>
                <a:close/>
                <a:moveTo>
                  <a:pt x="2025" y="13500"/>
                </a:moveTo>
                <a:cubicBezTo>
                  <a:pt x="1687" y="13500"/>
                  <a:pt x="1350" y="12825"/>
                  <a:pt x="1350" y="12150"/>
                </a:cubicBezTo>
                <a:cubicBezTo>
                  <a:pt x="1350" y="11475"/>
                  <a:pt x="1687" y="10800"/>
                  <a:pt x="2025" y="10800"/>
                </a:cubicBezTo>
                <a:cubicBezTo>
                  <a:pt x="2362" y="10800"/>
                  <a:pt x="2700" y="11475"/>
                  <a:pt x="2700" y="12150"/>
                </a:cubicBezTo>
                <a:cubicBezTo>
                  <a:pt x="2700" y="12825"/>
                  <a:pt x="2362" y="13500"/>
                  <a:pt x="2025" y="13500"/>
                </a:cubicBezTo>
                <a:close/>
                <a:moveTo>
                  <a:pt x="13500" y="16200"/>
                </a:moveTo>
                <a:cubicBezTo>
                  <a:pt x="12150" y="16200"/>
                  <a:pt x="12150" y="16200"/>
                  <a:pt x="12150" y="16200"/>
                </a:cubicBezTo>
                <a:cubicBezTo>
                  <a:pt x="12150" y="10800"/>
                  <a:pt x="12150" y="10800"/>
                  <a:pt x="12150" y="10800"/>
                </a:cubicBezTo>
                <a:cubicBezTo>
                  <a:pt x="13500" y="10800"/>
                  <a:pt x="13500" y="10800"/>
                  <a:pt x="13500" y="10800"/>
                </a:cubicBezTo>
                <a:lnTo>
                  <a:pt x="13500" y="16200"/>
                </a:lnTo>
                <a:close/>
                <a:moveTo>
                  <a:pt x="19913" y="18900"/>
                </a:moveTo>
                <a:cubicBezTo>
                  <a:pt x="14850" y="18900"/>
                  <a:pt x="14850" y="18900"/>
                  <a:pt x="14850" y="18900"/>
                </a:cubicBezTo>
                <a:cubicBezTo>
                  <a:pt x="14850" y="8100"/>
                  <a:pt x="14850" y="8100"/>
                  <a:pt x="14850" y="8100"/>
                </a:cubicBezTo>
                <a:cubicBezTo>
                  <a:pt x="15525" y="8100"/>
                  <a:pt x="15863" y="8100"/>
                  <a:pt x="16200" y="8100"/>
                </a:cubicBezTo>
                <a:cubicBezTo>
                  <a:pt x="18563" y="8100"/>
                  <a:pt x="20250" y="11475"/>
                  <a:pt x="20250" y="16200"/>
                </a:cubicBezTo>
                <a:cubicBezTo>
                  <a:pt x="20250" y="16875"/>
                  <a:pt x="20250" y="18225"/>
                  <a:pt x="19913" y="189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1" name="Shape"/>
          <p:cNvSpPr/>
          <p:nvPr/>
        </p:nvSpPr>
        <p:spPr>
          <a:xfrm>
            <a:off x="9134969" y="4068339"/>
            <a:ext cx="161214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086" y="21600"/>
                </a:move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1600"/>
                  <a:pt x="21600" y="18900"/>
                </a:cubicBezTo>
                <a:cubicBezTo>
                  <a:pt x="21600" y="16200"/>
                  <a:pt x="21600" y="13500"/>
                  <a:pt x="20829" y="13500"/>
                </a:cubicBezTo>
                <a:cubicBezTo>
                  <a:pt x="17743" y="0"/>
                  <a:pt x="17743" y="0"/>
                  <a:pt x="17743" y="0"/>
                </a:cubicBezTo>
                <a:cubicBezTo>
                  <a:pt x="3086" y="0"/>
                  <a:pt x="3086" y="0"/>
                  <a:pt x="3086" y="0"/>
                </a:cubicBezTo>
                <a:cubicBezTo>
                  <a:pt x="1543" y="0"/>
                  <a:pt x="0" y="5400"/>
                  <a:pt x="0" y="10800"/>
                </a:cubicBezTo>
                <a:cubicBezTo>
                  <a:pt x="0" y="16200"/>
                  <a:pt x="1543" y="21600"/>
                  <a:pt x="3086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2" name="Shape"/>
          <p:cNvSpPr/>
          <p:nvPr/>
        </p:nvSpPr>
        <p:spPr>
          <a:xfrm>
            <a:off x="9271492" y="4068339"/>
            <a:ext cx="158807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857" y="21600"/>
                </a:moveTo>
                <a:cubicBezTo>
                  <a:pt x="18514" y="21600"/>
                  <a:pt x="18514" y="21600"/>
                  <a:pt x="18514" y="21600"/>
                </a:cubicBezTo>
                <a:cubicBezTo>
                  <a:pt x="20057" y="21600"/>
                  <a:pt x="21600" y="16200"/>
                  <a:pt x="21600" y="10800"/>
                </a:cubicBezTo>
                <a:cubicBezTo>
                  <a:pt x="21600" y="5400"/>
                  <a:pt x="20057" y="0"/>
                  <a:pt x="18514" y="0"/>
                </a:cubicBezTo>
                <a:cubicBezTo>
                  <a:pt x="1543" y="0"/>
                  <a:pt x="1543" y="0"/>
                  <a:pt x="1543" y="0"/>
                </a:cubicBezTo>
                <a:cubicBezTo>
                  <a:pt x="771" y="0"/>
                  <a:pt x="0" y="0"/>
                  <a:pt x="0" y="2700"/>
                </a:cubicBezTo>
                <a:cubicBezTo>
                  <a:pt x="0" y="5400"/>
                  <a:pt x="0" y="8100"/>
                  <a:pt x="771" y="8100"/>
                </a:cubicBezTo>
                <a:lnTo>
                  <a:pt x="3857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3" name="Shape"/>
          <p:cNvSpPr/>
          <p:nvPr/>
        </p:nvSpPr>
        <p:spPr>
          <a:xfrm>
            <a:off x="9225456" y="4233439"/>
            <a:ext cx="228586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440" y="0"/>
                </a:moveTo>
                <a:cubicBezTo>
                  <a:pt x="2160" y="0"/>
                  <a:pt x="2160" y="0"/>
                  <a:pt x="2160" y="0"/>
                </a:cubicBezTo>
                <a:cubicBezTo>
                  <a:pt x="1080" y="0"/>
                  <a:pt x="0" y="5400"/>
                  <a:pt x="0" y="10800"/>
                </a:cubicBezTo>
                <a:cubicBezTo>
                  <a:pt x="0" y="16200"/>
                  <a:pt x="1080" y="21600"/>
                  <a:pt x="2160" y="21600"/>
                </a:cubicBezTo>
                <a:cubicBezTo>
                  <a:pt x="19440" y="21600"/>
                  <a:pt x="19440" y="21600"/>
                  <a:pt x="19440" y="21600"/>
                </a:cubicBezTo>
                <a:cubicBezTo>
                  <a:pt x="20520" y="21600"/>
                  <a:pt x="21600" y="16200"/>
                  <a:pt x="21600" y="10800"/>
                </a:cubicBezTo>
                <a:cubicBezTo>
                  <a:pt x="21600" y="5400"/>
                  <a:pt x="20520" y="0"/>
                  <a:pt x="1944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4" name="Shape"/>
          <p:cNvSpPr/>
          <p:nvPr/>
        </p:nvSpPr>
        <p:spPr>
          <a:xfrm>
            <a:off x="9615981" y="4248653"/>
            <a:ext cx="294919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550" extrusionOk="0">
                <a:moveTo>
                  <a:pt x="16538" y="6750"/>
                </a:moveTo>
                <a:cubicBezTo>
                  <a:pt x="15525" y="12150"/>
                  <a:pt x="14513" y="12150"/>
                  <a:pt x="13500" y="6750"/>
                </a:cubicBezTo>
                <a:cubicBezTo>
                  <a:pt x="11813" y="-2250"/>
                  <a:pt x="10125" y="-2250"/>
                  <a:pt x="8437" y="6750"/>
                </a:cubicBezTo>
                <a:cubicBezTo>
                  <a:pt x="7425" y="12150"/>
                  <a:pt x="6412" y="12150"/>
                  <a:pt x="5400" y="6750"/>
                </a:cubicBezTo>
                <a:cubicBezTo>
                  <a:pt x="3712" y="-2250"/>
                  <a:pt x="2025" y="-2250"/>
                  <a:pt x="337" y="6750"/>
                </a:cubicBezTo>
                <a:cubicBezTo>
                  <a:pt x="337" y="6750"/>
                  <a:pt x="0" y="6750"/>
                  <a:pt x="0" y="6750"/>
                </a:cubicBezTo>
                <a:cubicBezTo>
                  <a:pt x="0" y="15750"/>
                  <a:pt x="0" y="15750"/>
                  <a:pt x="0" y="15750"/>
                </a:cubicBezTo>
                <a:cubicBezTo>
                  <a:pt x="337" y="13950"/>
                  <a:pt x="675" y="13950"/>
                  <a:pt x="1350" y="10350"/>
                </a:cubicBezTo>
                <a:cubicBezTo>
                  <a:pt x="2362" y="4950"/>
                  <a:pt x="3375" y="4950"/>
                  <a:pt x="4387" y="10350"/>
                </a:cubicBezTo>
                <a:cubicBezTo>
                  <a:pt x="6075" y="19350"/>
                  <a:pt x="7762" y="19350"/>
                  <a:pt x="9450" y="10350"/>
                </a:cubicBezTo>
                <a:cubicBezTo>
                  <a:pt x="10462" y="4950"/>
                  <a:pt x="11475" y="4950"/>
                  <a:pt x="12488" y="10350"/>
                </a:cubicBezTo>
                <a:cubicBezTo>
                  <a:pt x="13163" y="15750"/>
                  <a:pt x="14175" y="17550"/>
                  <a:pt x="14850" y="17550"/>
                </a:cubicBezTo>
                <a:cubicBezTo>
                  <a:pt x="15863" y="17550"/>
                  <a:pt x="16538" y="15750"/>
                  <a:pt x="17550" y="10350"/>
                </a:cubicBezTo>
                <a:cubicBezTo>
                  <a:pt x="18563" y="4950"/>
                  <a:pt x="19575" y="4950"/>
                  <a:pt x="20588" y="10350"/>
                </a:cubicBezTo>
                <a:cubicBezTo>
                  <a:pt x="20925" y="12150"/>
                  <a:pt x="21263" y="13950"/>
                  <a:pt x="21600" y="1575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19913" y="-2250"/>
                  <a:pt x="18225" y="-2250"/>
                  <a:pt x="16538" y="67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5" name="Shape"/>
          <p:cNvSpPr/>
          <p:nvPr/>
        </p:nvSpPr>
        <p:spPr>
          <a:xfrm>
            <a:off x="9615981" y="4027649"/>
            <a:ext cx="273630" cy="2207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192" extrusionOk="0">
                <a:moveTo>
                  <a:pt x="21600" y="18747"/>
                </a:moveTo>
                <a:cubicBezTo>
                  <a:pt x="19913" y="16709"/>
                  <a:pt x="18225" y="16709"/>
                  <a:pt x="16538" y="18747"/>
                </a:cubicBezTo>
                <a:cubicBezTo>
                  <a:pt x="16538" y="18747"/>
                  <a:pt x="16200" y="18747"/>
                  <a:pt x="16200" y="18747"/>
                </a:cubicBezTo>
                <a:cubicBezTo>
                  <a:pt x="16200" y="14672"/>
                  <a:pt x="16200" y="14672"/>
                  <a:pt x="16200" y="14672"/>
                </a:cubicBezTo>
                <a:cubicBezTo>
                  <a:pt x="18225" y="12226"/>
                  <a:pt x="18225" y="12226"/>
                  <a:pt x="18225" y="12226"/>
                </a:cubicBezTo>
                <a:cubicBezTo>
                  <a:pt x="18225" y="12226"/>
                  <a:pt x="18225" y="11819"/>
                  <a:pt x="18225" y="11411"/>
                </a:cubicBezTo>
                <a:cubicBezTo>
                  <a:pt x="18225" y="11411"/>
                  <a:pt x="18225" y="11004"/>
                  <a:pt x="17888" y="11004"/>
                </a:cubicBezTo>
                <a:cubicBezTo>
                  <a:pt x="16200" y="10189"/>
                  <a:pt x="16200" y="10189"/>
                  <a:pt x="16200" y="10189"/>
                </a:cubicBezTo>
                <a:cubicBezTo>
                  <a:pt x="16200" y="9781"/>
                  <a:pt x="16200" y="9781"/>
                  <a:pt x="16200" y="9781"/>
                </a:cubicBezTo>
                <a:cubicBezTo>
                  <a:pt x="16200" y="6521"/>
                  <a:pt x="16200" y="6521"/>
                  <a:pt x="16200" y="6521"/>
                </a:cubicBezTo>
                <a:cubicBezTo>
                  <a:pt x="16200" y="4891"/>
                  <a:pt x="16200" y="4891"/>
                  <a:pt x="16200" y="4891"/>
                </a:cubicBezTo>
                <a:cubicBezTo>
                  <a:pt x="14850" y="4891"/>
                  <a:pt x="14850" y="4891"/>
                  <a:pt x="14850" y="4891"/>
                </a:cubicBezTo>
                <a:cubicBezTo>
                  <a:pt x="14850" y="3260"/>
                  <a:pt x="14850" y="3260"/>
                  <a:pt x="14850" y="3260"/>
                </a:cubicBezTo>
                <a:cubicBezTo>
                  <a:pt x="13500" y="3260"/>
                  <a:pt x="13500" y="3260"/>
                  <a:pt x="13500" y="3260"/>
                </a:cubicBezTo>
                <a:cubicBezTo>
                  <a:pt x="12150" y="3260"/>
                  <a:pt x="12150" y="3260"/>
                  <a:pt x="12150" y="3260"/>
                </a:cubicBezTo>
                <a:cubicBezTo>
                  <a:pt x="12150" y="815"/>
                  <a:pt x="12150" y="815"/>
                  <a:pt x="12150" y="815"/>
                </a:cubicBezTo>
                <a:cubicBezTo>
                  <a:pt x="12150" y="408"/>
                  <a:pt x="11813" y="0"/>
                  <a:pt x="11475" y="0"/>
                </a:cubicBezTo>
                <a:cubicBezTo>
                  <a:pt x="10125" y="0"/>
                  <a:pt x="10125" y="0"/>
                  <a:pt x="10125" y="0"/>
                </a:cubicBezTo>
                <a:cubicBezTo>
                  <a:pt x="9787" y="0"/>
                  <a:pt x="9450" y="408"/>
                  <a:pt x="9450" y="815"/>
                </a:cubicBezTo>
                <a:cubicBezTo>
                  <a:pt x="9450" y="3260"/>
                  <a:pt x="9450" y="3260"/>
                  <a:pt x="9450" y="3260"/>
                </a:cubicBezTo>
                <a:cubicBezTo>
                  <a:pt x="8100" y="3260"/>
                  <a:pt x="8100" y="3260"/>
                  <a:pt x="8100" y="3260"/>
                </a:cubicBezTo>
                <a:cubicBezTo>
                  <a:pt x="6750" y="3260"/>
                  <a:pt x="6750" y="3260"/>
                  <a:pt x="6750" y="3260"/>
                </a:cubicBezTo>
                <a:cubicBezTo>
                  <a:pt x="6750" y="4891"/>
                  <a:pt x="6750" y="4891"/>
                  <a:pt x="6750" y="4891"/>
                </a:cubicBezTo>
                <a:cubicBezTo>
                  <a:pt x="5400" y="4891"/>
                  <a:pt x="5400" y="4891"/>
                  <a:pt x="5400" y="4891"/>
                </a:cubicBezTo>
                <a:cubicBezTo>
                  <a:pt x="5400" y="6521"/>
                  <a:pt x="5400" y="6521"/>
                  <a:pt x="5400" y="6521"/>
                </a:cubicBezTo>
                <a:cubicBezTo>
                  <a:pt x="5400" y="9781"/>
                  <a:pt x="5400" y="9781"/>
                  <a:pt x="5400" y="9781"/>
                </a:cubicBezTo>
                <a:cubicBezTo>
                  <a:pt x="5400" y="10189"/>
                  <a:pt x="5400" y="10189"/>
                  <a:pt x="5400" y="10189"/>
                </a:cubicBezTo>
                <a:cubicBezTo>
                  <a:pt x="3712" y="11004"/>
                  <a:pt x="3712" y="11004"/>
                  <a:pt x="3712" y="11004"/>
                </a:cubicBezTo>
                <a:cubicBezTo>
                  <a:pt x="3375" y="11004"/>
                  <a:pt x="3375" y="11411"/>
                  <a:pt x="3375" y="11411"/>
                </a:cubicBezTo>
                <a:cubicBezTo>
                  <a:pt x="3375" y="11819"/>
                  <a:pt x="3375" y="12226"/>
                  <a:pt x="3375" y="12226"/>
                </a:cubicBezTo>
                <a:cubicBezTo>
                  <a:pt x="5400" y="14672"/>
                  <a:pt x="5400" y="14672"/>
                  <a:pt x="5400" y="14672"/>
                </a:cubicBezTo>
                <a:cubicBezTo>
                  <a:pt x="5400" y="18747"/>
                  <a:pt x="5400" y="18747"/>
                  <a:pt x="5400" y="18747"/>
                </a:cubicBezTo>
                <a:cubicBezTo>
                  <a:pt x="5400" y="18747"/>
                  <a:pt x="5400" y="18747"/>
                  <a:pt x="5400" y="18747"/>
                </a:cubicBezTo>
                <a:cubicBezTo>
                  <a:pt x="3712" y="16709"/>
                  <a:pt x="2025" y="16709"/>
                  <a:pt x="337" y="18747"/>
                </a:cubicBezTo>
                <a:cubicBezTo>
                  <a:pt x="337" y="18747"/>
                  <a:pt x="0" y="18747"/>
                  <a:pt x="0" y="18747"/>
                </a:cubicBezTo>
                <a:cubicBezTo>
                  <a:pt x="0" y="20785"/>
                  <a:pt x="0" y="20785"/>
                  <a:pt x="0" y="20785"/>
                </a:cubicBezTo>
                <a:cubicBezTo>
                  <a:pt x="337" y="20377"/>
                  <a:pt x="675" y="20377"/>
                  <a:pt x="1350" y="19562"/>
                </a:cubicBezTo>
                <a:cubicBezTo>
                  <a:pt x="2362" y="18340"/>
                  <a:pt x="3375" y="18340"/>
                  <a:pt x="4387" y="19562"/>
                </a:cubicBezTo>
                <a:cubicBezTo>
                  <a:pt x="6075" y="21600"/>
                  <a:pt x="7762" y="21600"/>
                  <a:pt x="9450" y="19562"/>
                </a:cubicBezTo>
                <a:cubicBezTo>
                  <a:pt x="9450" y="19562"/>
                  <a:pt x="9450" y="19562"/>
                  <a:pt x="9450" y="19562"/>
                </a:cubicBezTo>
                <a:cubicBezTo>
                  <a:pt x="10462" y="18340"/>
                  <a:pt x="11475" y="18340"/>
                  <a:pt x="12150" y="19562"/>
                </a:cubicBezTo>
                <a:cubicBezTo>
                  <a:pt x="12488" y="19562"/>
                  <a:pt x="12488" y="19562"/>
                  <a:pt x="12488" y="19562"/>
                </a:cubicBezTo>
                <a:cubicBezTo>
                  <a:pt x="13163" y="20785"/>
                  <a:pt x="14175" y="21192"/>
                  <a:pt x="14850" y="21192"/>
                </a:cubicBezTo>
                <a:cubicBezTo>
                  <a:pt x="15863" y="21192"/>
                  <a:pt x="16538" y="20785"/>
                  <a:pt x="17550" y="19562"/>
                </a:cubicBezTo>
                <a:cubicBezTo>
                  <a:pt x="18563" y="18340"/>
                  <a:pt x="19575" y="18340"/>
                  <a:pt x="20588" y="19562"/>
                </a:cubicBezTo>
                <a:cubicBezTo>
                  <a:pt x="20925" y="19970"/>
                  <a:pt x="21263" y="20377"/>
                  <a:pt x="21600" y="20785"/>
                </a:cubicBezTo>
                <a:cubicBezTo>
                  <a:pt x="21600" y="18747"/>
                  <a:pt x="21600" y="18747"/>
                  <a:pt x="21600" y="18747"/>
                </a:cubicBezTo>
                <a:cubicBezTo>
                  <a:pt x="21600" y="18747"/>
                  <a:pt x="21600" y="18747"/>
                  <a:pt x="21600" y="18747"/>
                </a:cubicBezTo>
                <a:close/>
                <a:moveTo>
                  <a:pt x="14850" y="9781"/>
                </a:moveTo>
                <a:cubicBezTo>
                  <a:pt x="10800" y="8151"/>
                  <a:pt x="10800" y="8151"/>
                  <a:pt x="10800" y="8151"/>
                </a:cubicBezTo>
                <a:cubicBezTo>
                  <a:pt x="6750" y="9781"/>
                  <a:pt x="6750" y="9781"/>
                  <a:pt x="6750" y="9781"/>
                </a:cubicBezTo>
                <a:cubicBezTo>
                  <a:pt x="6750" y="6521"/>
                  <a:pt x="6750" y="6521"/>
                  <a:pt x="6750" y="6521"/>
                </a:cubicBezTo>
                <a:cubicBezTo>
                  <a:pt x="8100" y="6521"/>
                  <a:pt x="8100" y="6521"/>
                  <a:pt x="8100" y="6521"/>
                </a:cubicBezTo>
                <a:cubicBezTo>
                  <a:pt x="8100" y="4891"/>
                  <a:pt x="8100" y="4891"/>
                  <a:pt x="8100" y="4891"/>
                </a:cubicBezTo>
                <a:cubicBezTo>
                  <a:pt x="13500" y="4891"/>
                  <a:pt x="13500" y="4891"/>
                  <a:pt x="13500" y="4891"/>
                </a:cubicBezTo>
                <a:cubicBezTo>
                  <a:pt x="13500" y="6521"/>
                  <a:pt x="13500" y="6521"/>
                  <a:pt x="13500" y="6521"/>
                </a:cubicBezTo>
                <a:cubicBezTo>
                  <a:pt x="14850" y="6521"/>
                  <a:pt x="14850" y="6521"/>
                  <a:pt x="14850" y="6521"/>
                </a:cubicBezTo>
                <a:lnTo>
                  <a:pt x="14850" y="978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6" name="Shape"/>
          <p:cNvSpPr/>
          <p:nvPr/>
        </p:nvSpPr>
        <p:spPr>
          <a:xfrm>
            <a:off x="10578006" y="4090024"/>
            <a:ext cx="271830" cy="203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875" y="9000"/>
                </a:moveTo>
                <a:cubicBezTo>
                  <a:pt x="16538" y="9000"/>
                  <a:pt x="15863" y="9000"/>
                  <a:pt x="15525" y="9450"/>
                </a:cubicBezTo>
                <a:cubicBezTo>
                  <a:pt x="14850" y="7200"/>
                  <a:pt x="14850" y="7200"/>
                  <a:pt x="14850" y="7200"/>
                </a:cubicBezTo>
                <a:cubicBezTo>
                  <a:pt x="16538" y="1800"/>
                  <a:pt x="16538" y="1800"/>
                  <a:pt x="16538" y="1800"/>
                </a:cubicBezTo>
                <a:cubicBezTo>
                  <a:pt x="16875" y="1350"/>
                  <a:pt x="16875" y="1350"/>
                  <a:pt x="16875" y="1350"/>
                </a:cubicBezTo>
                <a:cubicBezTo>
                  <a:pt x="16875" y="900"/>
                  <a:pt x="16875" y="450"/>
                  <a:pt x="16875" y="450"/>
                </a:cubicBezTo>
                <a:cubicBezTo>
                  <a:pt x="16538" y="0"/>
                  <a:pt x="16538" y="0"/>
                  <a:pt x="16200" y="0"/>
                </a:cubicBezTo>
                <a:cubicBezTo>
                  <a:pt x="15863" y="0"/>
                  <a:pt x="15863" y="0"/>
                  <a:pt x="15863" y="0"/>
                </a:cubicBezTo>
                <a:cubicBezTo>
                  <a:pt x="12825" y="0"/>
                  <a:pt x="12825" y="0"/>
                  <a:pt x="12825" y="0"/>
                </a:cubicBezTo>
                <a:cubicBezTo>
                  <a:pt x="12488" y="0"/>
                  <a:pt x="12150" y="450"/>
                  <a:pt x="12150" y="900"/>
                </a:cubicBezTo>
                <a:cubicBezTo>
                  <a:pt x="12150" y="1350"/>
                  <a:pt x="12488" y="1800"/>
                  <a:pt x="12825" y="1800"/>
                </a:cubicBezTo>
                <a:cubicBezTo>
                  <a:pt x="15188" y="1800"/>
                  <a:pt x="15188" y="1800"/>
                  <a:pt x="15188" y="1800"/>
                </a:cubicBezTo>
                <a:cubicBezTo>
                  <a:pt x="13838" y="5400"/>
                  <a:pt x="13838" y="5400"/>
                  <a:pt x="13838" y="5400"/>
                </a:cubicBezTo>
                <a:cubicBezTo>
                  <a:pt x="6750" y="5400"/>
                  <a:pt x="6750" y="5400"/>
                  <a:pt x="6750" y="5400"/>
                </a:cubicBezTo>
                <a:cubicBezTo>
                  <a:pt x="6413" y="5400"/>
                  <a:pt x="6075" y="5850"/>
                  <a:pt x="6075" y="5850"/>
                </a:cubicBezTo>
                <a:cubicBezTo>
                  <a:pt x="5400" y="9000"/>
                  <a:pt x="5400" y="9000"/>
                  <a:pt x="5400" y="9000"/>
                </a:cubicBezTo>
                <a:cubicBezTo>
                  <a:pt x="5063" y="9000"/>
                  <a:pt x="5063" y="9000"/>
                  <a:pt x="4725" y="9000"/>
                </a:cubicBezTo>
                <a:cubicBezTo>
                  <a:pt x="2025" y="9000"/>
                  <a:pt x="0" y="11700"/>
                  <a:pt x="0" y="15300"/>
                </a:cubicBezTo>
                <a:cubicBezTo>
                  <a:pt x="0" y="18900"/>
                  <a:pt x="2025" y="21600"/>
                  <a:pt x="4725" y="21600"/>
                </a:cubicBezTo>
                <a:cubicBezTo>
                  <a:pt x="7425" y="21600"/>
                  <a:pt x="9450" y="18900"/>
                  <a:pt x="9450" y="15300"/>
                </a:cubicBezTo>
                <a:cubicBezTo>
                  <a:pt x="9450" y="12600"/>
                  <a:pt x="8438" y="10350"/>
                  <a:pt x="6750" y="9450"/>
                </a:cubicBezTo>
                <a:cubicBezTo>
                  <a:pt x="7088" y="8550"/>
                  <a:pt x="7088" y="8550"/>
                  <a:pt x="7088" y="8550"/>
                </a:cubicBezTo>
                <a:cubicBezTo>
                  <a:pt x="7088" y="7650"/>
                  <a:pt x="7763" y="7200"/>
                  <a:pt x="8100" y="7200"/>
                </a:cubicBezTo>
                <a:cubicBezTo>
                  <a:pt x="13163" y="7200"/>
                  <a:pt x="13163" y="7200"/>
                  <a:pt x="13163" y="7200"/>
                </a:cubicBezTo>
                <a:cubicBezTo>
                  <a:pt x="13163" y="7650"/>
                  <a:pt x="13163" y="7650"/>
                  <a:pt x="13163" y="7650"/>
                </a:cubicBezTo>
                <a:cubicBezTo>
                  <a:pt x="13838" y="9450"/>
                  <a:pt x="13838" y="9450"/>
                  <a:pt x="13838" y="9450"/>
                </a:cubicBezTo>
                <a:cubicBezTo>
                  <a:pt x="14175" y="9900"/>
                  <a:pt x="14175" y="9900"/>
                  <a:pt x="14175" y="9900"/>
                </a:cubicBezTo>
                <a:cubicBezTo>
                  <a:pt x="12825" y="11250"/>
                  <a:pt x="12150" y="13050"/>
                  <a:pt x="12150" y="15300"/>
                </a:cubicBezTo>
                <a:cubicBezTo>
                  <a:pt x="12150" y="18900"/>
                  <a:pt x="14175" y="21600"/>
                  <a:pt x="16875" y="21600"/>
                </a:cubicBezTo>
                <a:cubicBezTo>
                  <a:pt x="19575" y="21600"/>
                  <a:pt x="21600" y="18900"/>
                  <a:pt x="21600" y="15300"/>
                </a:cubicBezTo>
                <a:cubicBezTo>
                  <a:pt x="21600" y="11700"/>
                  <a:pt x="19575" y="9000"/>
                  <a:pt x="16875" y="9000"/>
                </a:cubicBezTo>
                <a:close/>
                <a:moveTo>
                  <a:pt x="8100" y="15300"/>
                </a:moveTo>
                <a:cubicBezTo>
                  <a:pt x="8100" y="18000"/>
                  <a:pt x="6750" y="19800"/>
                  <a:pt x="4725" y="19800"/>
                </a:cubicBezTo>
                <a:cubicBezTo>
                  <a:pt x="2700" y="19800"/>
                  <a:pt x="1350" y="18000"/>
                  <a:pt x="1350" y="15300"/>
                </a:cubicBezTo>
                <a:cubicBezTo>
                  <a:pt x="1350" y="12600"/>
                  <a:pt x="2700" y="10800"/>
                  <a:pt x="4725" y="10800"/>
                </a:cubicBezTo>
                <a:cubicBezTo>
                  <a:pt x="4725" y="10800"/>
                  <a:pt x="4725" y="10800"/>
                  <a:pt x="5063" y="10800"/>
                </a:cubicBezTo>
                <a:cubicBezTo>
                  <a:pt x="4388" y="13500"/>
                  <a:pt x="4388" y="13500"/>
                  <a:pt x="4388" y="13500"/>
                </a:cubicBezTo>
                <a:cubicBezTo>
                  <a:pt x="4050" y="13950"/>
                  <a:pt x="4388" y="14400"/>
                  <a:pt x="4725" y="14850"/>
                </a:cubicBezTo>
                <a:cubicBezTo>
                  <a:pt x="4725" y="14850"/>
                  <a:pt x="5063" y="14850"/>
                  <a:pt x="5063" y="14850"/>
                </a:cubicBezTo>
                <a:cubicBezTo>
                  <a:pt x="5400" y="14400"/>
                  <a:pt x="5400" y="14400"/>
                  <a:pt x="5400" y="13950"/>
                </a:cubicBezTo>
                <a:cubicBezTo>
                  <a:pt x="6075" y="11250"/>
                  <a:pt x="6075" y="11250"/>
                  <a:pt x="6075" y="11250"/>
                </a:cubicBezTo>
                <a:cubicBezTo>
                  <a:pt x="7425" y="12150"/>
                  <a:pt x="8100" y="13500"/>
                  <a:pt x="8100" y="15300"/>
                </a:cubicBezTo>
                <a:close/>
                <a:moveTo>
                  <a:pt x="16875" y="19800"/>
                </a:moveTo>
                <a:cubicBezTo>
                  <a:pt x="14850" y="19800"/>
                  <a:pt x="13500" y="18000"/>
                  <a:pt x="13500" y="15300"/>
                </a:cubicBezTo>
                <a:cubicBezTo>
                  <a:pt x="13500" y="13950"/>
                  <a:pt x="14175" y="12600"/>
                  <a:pt x="14850" y="11700"/>
                </a:cubicBezTo>
                <a:cubicBezTo>
                  <a:pt x="16538" y="15750"/>
                  <a:pt x="16538" y="15750"/>
                  <a:pt x="16538" y="15750"/>
                </a:cubicBezTo>
                <a:cubicBezTo>
                  <a:pt x="16875" y="16200"/>
                  <a:pt x="17213" y="16650"/>
                  <a:pt x="17550" y="16200"/>
                </a:cubicBezTo>
                <a:cubicBezTo>
                  <a:pt x="17550" y="16200"/>
                  <a:pt x="17550" y="16200"/>
                  <a:pt x="17550" y="16200"/>
                </a:cubicBezTo>
                <a:cubicBezTo>
                  <a:pt x="17550" y="16200"/>
                  <a:pt x="17888" y="15750"/>
                  <a:pt x="17888" y="15750"/>
                </a:cubicBezTo>
                <a:cubicBezTo>
                  <a:pt x="17888" y="15300"/>
                  <a:pt x="17888" y="15300"/>
                  <a:pt x="17888" y="14850"/>
                </a:cubicBezTo>
                <a:cubicBezTo>
                  <a:pt x="16200" y="10800"/>
                  <a:pt x="16200" y="10800"/>
                  <a:pt x="16200" y="10800"/>
                </a:cubicBezTo>
                <a:cubicBezTo>
                  <a:pt x="16538" y="10800"/>
                  <a:pt x="16538" y="10800"/>
                  <a:pt x="16875" y="10800"/>
                </a:cubicBezTo>
                <a:cubicBezTo>
                  <a:pt x="18900" y="10800"/>
                  <a:pt x="20250" y="12600"/>
                  <a:pt x="20250" y="15300"/>
                </a:cubicBezTo>
                <a:cubicBezTo>
                  <a:pt x="20250" y="18000"/>
                  <a:pt x="18900" y="19800"/>
                  <a:pt x="16875" y="19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7" name="Shape"/>
          <p:cNvSpPr/>
          <p:nvPr/>
        </p:nvSpPr>
        <p:spPr>
          <a:xfrm>
            <a:off x="10622456" y="4098501"/>
            <a:ext cx="164581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880" y="21600"/>
                </a:moveTo>
                <a:cubicBezTo>
                  <a:pt x="11520" y="21600"/>
                  <a:pt x="11520" y="21600"/>
                  <a:pt x="11520" y="21600"/>
                </a:cubicBezTo>
                <a:cubicBezTo>
                  <a:pt x="15840" y="21600"/>
                  <a:pt x="18720" y="16200"/>
                  <a:pt x="21600" y="5400"/>
                </a:cubicBezTo>
                <a:cubicBezTo>
                  <a:pt x="21600" y="5400"/>
                  <a:pt x="21600" y="5400"/>
                  <a:pt x="21600" y="5400"/>
                </a:cubicBezTo>
                <a:cubicBezTo>
                  <a:pt x="21600" y="0"/>
                  <a:pt x="20160" y="0"/>
                  <a:pt x="20160" y="0"/>
                </a:cubicBezTo>
                <a:cubicBezTo>
                  <a:pt x="2880" y="0"/>
                  <a:pt x="2880" y="0"/>
                  <a:pt x="2880" y="0"/>
                </a:cubicBezTo>
                <a:cubicBezTo>
                  <a:pt x="1440" y="0"/>
                  <a:pt x="0" y="5400"/>
                  <a:pt x="0" y="10800"/>
                </a:cubicBezTo>
                <a:cubicBezTo>
                  <a:pt x="0" y="16200"/>
                  <a:pt x="1440" y="21600"/>
                  <a:pt x="288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8" name="Shape"/>
          <p:cNvSpPr/>
          <p:nvPr/>
        </p:nvSpPr>
        <p:spPr>
          <a:xfrm>
            <a:off x="11059018" y="4021617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877" y="0"/>
                </a:moveTo>
                <a:lnTo>
                  <a:pt x="6723" y="0"/>
                </a:lnTo>
                <a:lnTo>
                  <a:pt x="0" y="21600"/>
                </a:lnTo>
                <a:lnTo>
                  <a:pt x="21600" y="21600"/>
                </a:lnTo>
                <a:lnTo>
                  <a:pt x="14877" y="0"/>
                </a:lnTo>
                <a:close/>
                <a:moveTo>
                  <a:pt x="12159" y="20313"/>
                </a:moveTo>
                <a:lnTo>
                  <a:pt x="9441" y="20313"/>
                </a:lnTo>
                <a:lnTo>
                  <a:pt x="9441" y="16164"/>
                </a:lnTo>
                <a:lnTo>
                  <a:pt x="12159" y="16164"/>
                </a:lnTo>
                <a:lnTo>
                  <a:pt x="12159" y="20313"/>
                </a:lnTo>
                <a:close/>
                <a:moveTo>
                  <a:pt x="12159" y="13446"/>
                </a:moveTo>
                <a:lnTo>
                  <a:pt x="9441" y="13446"/>
                </a:lnTo>
                <a:lnTo>
                  <a:pt x="9441" y="9441"/>
                </a:lnTo>
                <a:lnTo>
                  <a:pt x="12159" y="9441"/>
                </a:lnTo>
                <a:lnTo>
                  <a:pt x="12159" y="13446"/>
                </a:lnTo>
                <a:close/>
                <a:moveTo>
                  <a:pt x="12159" y="6723"/>
                </a:moveTo>
                <a:lnTo>
                  <a:pt x="9441" y="6723"/>
                </a:lnTo>
                <a:lnTo>
                  <a:pt x="9441" y="2718"/>
                </a:lnTo>
                <a:lnTo>
                  <a:pt x="12159" y="2718"/>
                </a:lnTo>
                <a:lnTo>
                  <a:pt x="12159" y="672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9" name="Shape"/>
          <p:cNvSpPr/>
          <p:nvPr/>
        </p:nvSpPr>
        <p:spPr>
          <a:xfrm>
            <a:off x="8804414" y="4996488"/>
            <a:ext cx="102612" cy="1368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0" y="2700"/>
                </a:moveTo>
                <a:cubicBezTo>
                  <a:pt x="5400" y="2700"/>
                  <a:pt x="5400" y="2700"/>
                  <a:pt x="5400" y="2700"/>
                </a:cubicBezTo>
                <a:cubicBezTo>
                  <a:pt x="6300" y="2700"/>
                  <a:pt x="7200" y="3375"/>
                  <a:pt x="7200" y="4050"/>
                </a:cubicBezTo>
                <a:cubicBezTo>
                  <a:pt x="7200" y="10800"/>
                  <a:pt x="7200" y="10800"/>
                  <a:pt x="7200" y="10800"/>
                </a:cubicBezTo>
                <a:cubicBezTo>
                  <a:pt x="7200" y="16200"/>
                  <a:pt x="7200" y="16200"/>
                  <a:pt x="7200" y="16200"/>
                </a:cubicBezTo>
                <a:cubicBezTo>
                  <a:pt x="7200" y="18900"/>
                  <a:pt x="10800" y="21600"/>
                  <a:pt x="14400" y="21600"/>
                </a:cubicBezTo>
                <a:cubicBezTo>
                  <a:pt x="19800" y="21600"/>
                  <a:pt x="19800" y="21600"/>
                  <a:pt x="19800" y="21600"/>
                </a:cubicBezTo>
                <a:cubicBezTo>
                  <a:pt x="20700" y="21600"/>
                  <a:pt x="20700" y="21600"/>
                  <a:pt x="21600" y="20925"/>
                </a:cubicBezTo>
                <a:cubicBezTo>
                  <a:pt x="21600" y="20250"/>
                  <a:pt x="21600" y="20250"/>
                  <a:pt x="21600" y="19575"/>
                </a:cubicBezTo>
                <a:cubicBezTo>
                  <a:pt x="14400" y="10800"/>
                  <a:pt x="14400" y="10800"/>
                  <a:pt x="14400" y="10800"/>
                </a:cubicBezTo>
                <a:cubicBezTo>
                  <a:pt x="14400" y="5400"/>
                  <a:pt x="14400" y="5400"/>
                  <a:pt x="14400" y="5400"/>
                </a:cubicBezTo>
                <a:cubicBezTo>
                  <a:pt x="14400" y="2700"/>
                  <a:pt x="10800" y="0"/>
                  <a:pt x="7200" y="0"/>
                </a:cubicBezTo>
                <a:cubicBezTo>
                  <a:pt x="1800" y="0"/>
                  <a:pt x="1800" y="0"/>
                  <a:pt x="1800" y="0"/>
                </a:cubicBezTo>
                <a:cubicBezTo>
                  <a:pt x="900" y="0"/>
                  <a:pt x="0" y="675"/>
                  <a:pt x="0" y="1350"/>
                </a:cubicBezTo>
                <a:cubicBezTo>
                  <a:pt x="0" y="2025"/>
                  <a:pt x="900" y="2700"/>
                  <a:pt x="1800" y="2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60" name="Shape"/>
          <p:cNvSpPr/>
          <p:nvPr/>
        </p:nvSpPr>
        <p:spPr>
          <a:xfrm>
            <a:off x="8879026" y="5005605"/>
            <a:ext cx="45719" cy="673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0"/>
                </a:moveTo>
                <a:cubicBezTo>
                  <a:pt x="8100" y="0"/>
                  <a:pt x="0" y="5400"/>
                  <a:pt x="0" y="10800"/>
                </a:cubicBezTo>
                <a:cubicBezTo>
                  <a:pt x="0" y="16200"/>
                  <a:pt x="8100" y="21600"/>
                  <a:pt x="1620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0"/>
                  <a:pt x="21600" y="0"/>
                  <a:pt x="21600" y="0"/>
                </a:cubicBezTo>
                <a:lnTo>
                  <a:pt x="162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61" name="Circle"/>
          <p:cNvSpPr/>
          <p:nvPr/>
        </p:nvSpPr>
        <p:spPr>
          <a:xfrm>
            <a:off x="8848864" y="5139506"/>
            <a:ext cx="68409" cy="6840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62" name="Shape"/>
          <p:cNvSpPr/>
          <p:nvPr/>
        </p:nvSpPr>
        <p:spPr>
          <a:xfrm>
            <a:off x="8680588" y="5162197"/>
            <a:ext cx="91435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16200" y="21600"/>
                  <a:pt x="21600" y="10800"/>
                  <a:pt x="21600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0800"/>
                  <a:pt x="5400" y="21600"/>
                  <a:pt x="1080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63" name="Shape"/>
          <p:cNvSpPr/>
          <p:nvPr/>
        </p:nvSpPr>
        <p:spPr>
          <a:xfrm>
            <a:off x="8669477" y="5060855"/>
            <a:ext cx="196221" cy="102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617" y="18000"/>
                </a:moveTo>
                <a:cubicBezTo>
                  <a:pt x="13148" y="18000"/>
                  <a:pt x="12678" y="17100"/>
                  <a:pt x="13148" y="16200"/>
                </a:cubicBezTo>
                <a:cubicBezTo>
                  <a:pt x="16904" y="7200"/>
                  <a:pt x="16904" y="7200"/>
                  <a:pt x="16904" y="7200"/>
                </a:cubicBezTo>
                <a:cubicBezTo>
                  <a:pt x="16904" y="3600"/>
                  <a:pt x="15026" y="0"/>
                  <a:pt x="13148" y="0"/>
                </a:cubicBezTo>
                <a:cubicBezTo>
                  <a:pt x="3757" y="0"/>
                  <a:pt x="3757" y="0"/>
                  <a:pt x="3757" y="0"/>
                </a:cubicBezTo>
                <a:cubicBezTo>
                  <a:pt x="2817" y="0"/>
                  <a:pt x="1878" y="1800"/>
                  <a:pt x="1878" y="3600"/>
                </a:cubicBezTo>
                <a:cubicBezTo>
                  <a:pt x="1878" y="5400"/>
                  <a:pt x="2817" y="7200"/>
                  <a:pt x="3757" y="7200"/>
                </a:cubicBezTo>
                <a:cubicBezTo>
                  <a:pt x="5165" y="7200"/>
                  <a:pt x="6104" y="7200"/>
                  <a:pt x="7043" y="7200"/>
                </a:cubicBezTo>
                <a:cubicBezTo>
                  <a:pt x="3287" y="9900"/>
                  <a:pt x="939" y="15300"/>
                  <a:pt x="0" y="18900"/>
                </a:cubicBezTo>
                <a:cubicBezTo>
                  <a:pt x="0" y="19800"/>
                  <a:pt x="0" y="19800"/>
                  <a:pt x="0" y="20700"/>
                </a:cubicBezTo>
                <a:cubicBezTo>
                  <a:pt x="470" y="21600"/>
                  <a:pt x="470" y="21600"/>
                  <a:pt x="939" y="21600"/>
                </a:cubicBezTo>
                <a:cubicBezTo>
                  <a:pt x="1878" y="21600"/>
                  <a:pt x="1878" y="21600"/>
                  <a:pt x="1878" y="21600"/>
                </a:cubicBezTo>
                <a:cubicBezTo>
                  <a:pt x="8452" y="21600"/>
                  <a:pt x="8452" y="21600"/>
                  <a:pt x="8452" y="21600"/>
                </a:cubicBezTo>
                <a:cubicBezTo>
                  <a:pt x="19252" y="21600"/>
                  <a:pt x="19252" y="21600"/>
                  <a:pt x="19252" y="21600"/>
                </a:cubicBezTo>
                <a:cubicBezTo>
                  <a:pt x="19722" y="21600"/>
                  <a:pt x="20661" y="20700"/>
                  <a:pt x="20661" y="20700"/>
                </a:cubicBezTo>
                <a:cubicBezTo>
                  <a:pt x="21600" y="18900"/>
                  <a:pt x="21600" y="18900"/>
                  <a:pt x="21600" y="18900"/>
                </a:cubicBezTo>
                <a:cubicBezTo>
                  <a:pt x="21600" y="18900"/>
                  <a:pt x="21600" y="18000"/>
                  <a:pt x="21130" y="18000"/>
                </a:cubicBezTo>
                <a:lnTo>
                  <a:pt x="13617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64" name="Shape"/>
          <p:cNvSpPr/>
          <p:nvPr/>
        </p:nvSpPr>
        <p:spPr>
          <a:xfrm>
            <a:off x="9164777" y="4936086"/>
            <a:ext cx="255628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40" y="13500"/>
                </a:moveTo>
                <a:cubicBezTo>
                  <a:pt x="12960" y="7763"/>
                  <a:pt x="12960" y="7763"/>
                  <a:pt x="12960" y="7763"/>
                </a:cubicBezTo>
                <a:cubicBezTo>
                  <a:pt x="12960" y="4050"/>
                  <a:pt x="12960" y="4050"/>
                  <a:pt x="12960" y="4050"/>
                </a:cubicBezTo>
                <a:cubicBezTo>
                  <a:pt x="12960" y="3038"/>
                  <a:pt x="11880" y="0"/>
                  <a:pt x="10800" y="0"/>
                </a:cubicBezTo>
                <a:cubicBezTo>
                  <a:pt x="9720" y="0"/>
                  <a:pt x="8640" y="3038"/>
                  <a:pt x="8640" y="4050"/>
                </a:cubicBezTo>
                <a:cubicBezTo>
                  <a:pt x="8640" y="7763"/>
                  <a:pt x="8640" y="7763"/>
                  <a:pt x="8640" y="7763"/>
                </a:cubicBezTo>
                <a:cubicBezTo>
                  <a:pt x="360" y="13500"/>
                  <a:pt x="360" y="13500"/>
                  <a:pt x="360" y="13500"/>
                </a:cubicBezTo>
                <a:cubicBezTo>
                  <a:pt x="0" y="13500"/>
                  <a:pt x="0" y="13838"/>
                  <a:pt x="0" y="14175"/>
                </a:cubicBezTo>
                <a:cubicBezTo>
                  <a:pt x="0" y="14175"/>
                  <a:pt x="0" y="14175"/>
                  <a:pt x="0" y="14175"/>
                </a:cubicBezTo>
                <a:cubicBezTo>
                  <a:pt x="0" y="14513"/>
                  <a:pt x="0" y="14513"/>
                  <a:pt x="360" y="14850"/>
                </a:cubicBezTo>
                <a:cubicBezTo>
                  <a:pt x="360" y="14850"/>
                  <a:pt x="720" y="14850"/>
                  <a:pt x="720" y="14850"/>
                </a:cubicBezTo>
                <a:cubicBezTo>
                  <a:pt x="8640" y="12825"/>
                  <a:pt x="8640" y="12825"/>
                  <a:pt x="8640" y="12825"/>
                </a:cubicBezTo>
                <a:cubicBezTo>
                  <a:pt x="8640" y="14175"/>
                  <a:pt x="8640" y="14175"/>
                  <a:pt x="8640" y="14175"/>
                </a:cubicBezTo>
                <a:cubicBezTo>
                  <a:pt x="8640" y="18562"/>
                  <a:pt x="8640" y="18562"/>
                  <a:pt x="8640" y="18562"/>
                </a:cubicBezTo>
                <a:cubicBezTo>
                  <a:pt x="6120" y="20250"/>
                  <a:pt x="6120" y="20250"/>
                  <a:pt x="6120" y="20250"/>
                </a:cubicBezTo>
                <a:cubicBezTo>
                  <a:pt x="5760" y="20250"/>
                  <a:pt x="5760" y="20587"/>
                  <a:pt x="5760" y="20925"/>
                </a:cubicBezTo>
                <a:cubicBezTo>
                  <a:pt x="5760" y="20925"/>
                  <a:pt x="5760" y="20925"/>
                  <a:pt x="5760" y="20925"/>
                </a:cubicBezTo>
                <a:cubicBezTo>
                  <a:pt x="5760" y="21263"/>
                  <a:pt x="5760" y="21263"/>
                  <a:pt x="6120" y="21600"/>
                </a:cubicBezTo>
                <a:cubicBezTo>
                  <a:pt x="6120" y="21600"/>
                  <a:pt x="6480" y="21600"/>
                  <a:pt x="6840" y="21600"/>
                </a:cubicBezTo>
                <a:cubicBezTo>
                  <a:pt x="10800" y="20250"/>
                  <a:pt x="10800" y="20250"/>
                  <a:pt x="10800" y="20250"/>
                </a:cubicBezTo>
                <a:cubicBezTo>
                  <a:pt x="14760" y="21600"/>
                  <a:pt x="14760" y="21600"/>
                  <a:pt x="14760" y="21600"/>
                </a:cubicBezTo>
                <a:cubicBezTo>
                  <a:pt x="15120" y="21600"/>
                  <a:pt x="15480" y="21600"/>
                  <a:pt x="15480" y="21600"/>
                </a:cubicBezTo>
                <a:cubicBezTo>
                  <a:pt x="15840" y="21263"/>
                  <a:pt x="15840" y="21263"/>
                  <a:pt x="15840" y="20925"/>
                </a:cubicBezTo>
                <a:cubicBezTo>
                  <a:pt x="15840" y="20925"/>
                  <a:pt x="15840" y="20925"/>
                  <a:pt x="15840" y="20925"/>
                </a:cubicBezTo>
                <a:cubicBezTo>
                  <a:pt x="15840" y="20587"/>
                  <a:pt x="15840" y="20250"/>
                  <a:pt x="15480" y="20250"/>
                </a:cubicBezTo>
                <a:cubicBezTo>
                  <a:pt x="12960" y="18562"/>
                  <a:pt x="12960" y="18562"/>
                  <a:pt x="12960" y="18562"/>
                </a:cubicBezTo>
                <a:cubicBezTo>
                  <a:pt x="12960" y="14175"/>
                  <a:pt x="12960" y="14175"/>
                  <a:pt x="12960" y="14175"/>
                </a:cubicBezTo>
                <a:cubicBezTo>
                  <a:pt x="12960" y="12825"/>
                  <a:pt x="12960" y="12825"/>
                  <a:pt x="12960" y="12825"/>
                </a:cubicBezTo>
                <a:cubicBezTo>
                  <a:pt x="20880" y="14850"/>
                  <a:pt x="20880" y="14850"/>
                  <a:pt x="20880" y="14850"/>
                </a:cubicBezTo>
                <a:cubicBezTo>
                  <a:pt x="20880" y="14850"/>
                  <a:pt x="21240" y="14850"/>
                  <a:pt x="21240" y="14850"/>
                </a:cubicBezTo>
                <a:cubicBezTo>
                  <a:pt x="21600" y="14513"/>
                  <a:pt x="21600" y="14513"/>
                  <a:pt x="21600" y="14175"/>
                </a:cubicBezTo>
                <a:cubicBezTo>
                  <a:pt x="21600" y="14175"/>
                  <a:pt x="21600" y="14175"/>
                  <a:pt x="21600" y="14175"/>
                </a:cubicBezTo>
                <a:cubicBezTo>
                  <a:pt x="21600" y="13838"/>
                  <a:pt x="21600" y="13500"/>
                  <a:pt x="21240" y="135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65" name="Shape"/>
          <p:cNvSpPr/>
          <p:nvPr/>
        </p:nvSpPr>
        <p:spPr>
          <a:xfrm>
            <a:off x="10112868" y="4021617"/>
            <a:ext cx="237626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0"/>
                </a:moveTo>
                <a:cubicBezTo>
                  <a:pt x="3086" y="0"/>
                  <a:pt x="3086" y="0"/>
                  <a:pt x="3086" y="0"/>
                </a:cubicBezTo>
                <a:cubicBezTo>
                  <a:pt x="1543" y="0"/>
                  <a:pt x="0" y="1350"/>
                  <a:pt x="0" y="2700"/>
                </a:cubicBezTo>
                <a:cubicBezTo>
                  <a:pt x="0" y="13500"/>
                  <a:pt x="0" y="13500"/>
                  <a:pt x="0" y="13500"/>
                </a:cubicBezTo>
                <a:cubicBezTo>
                  <a:pt x="0" y="14175"/>
                  <a:pt x="0" y="14175"/>
                  <a:pt x="0" y="14175"/>
                </a:cubicBezTo>
                <a:cubicBezTo>
                  <a:pt x="0" y="14513"/>
                  <a:pt x="386" y="14850"/>
                  <a:pt x="771" y="14850"/>
                </a:cubicBezTo>
                <a:cubicBezTo>
                  <a:pt x="1543" y="14850"/>
                  <a:pt x="1543" y="14850"/>
                  <a:pt x="1543" y="14850"/>
                </a:cubicBezTo>
                <a:cubicBezTo>
                  <a:pt x="1543" y="18225"/>
                  <a:pt x="1543" y="18225"/>
                  <a:pt x="1543" y="18225"/>
                </a:cubicBezTo>
                <a:cubicBezTo>
                  <a:pt x="1543" y="18562"/>
                  <a:pt x="1929" y="18900"/>
                  <a:pt x="2314" y="18900"/>
                </a:cubicBezTo>
                <a:cubicBezTo>
                  <a:pt x="3086" y="18900"/>
                  <a:pt x="3086" y="18900"/>
                  <a:pt x="3086" y="18900"/>
                </a:cubicBezTo>
                <a:cubicBezTo>
                  <a:pt x="3086" y="20250"/>
                  <a:pt x="3086" y="20250"/>
                  <a:pt x="3086" y="20250"/>
                </a:cubicBezTo>
                <a:cubicBezTo>
                  <a:pt x="3086" y="20925"/>
                  <a:pt x="3857" y="21600"/>
                  <a:pt x="4629" y="21600"/>
                </a:cubicBezTo>
                <a:cubicBezTo>
                  <a:pt x="6171" y="21600"/>
                  <a:pt x="6171" y="21600"/>
                  <a:pt x="6171" y="21600"/>
                </a:cubicBezTo>
                <a:cubicBezTo>
                  <a:pt x="6943" y="21600"/>
                  <a:pt x="7714" y="20925"/>
                  <a:pt x="7714" y="20250"/>
                </a:cubicBezTo>
                <a:cubicBezTo>
                  <a:pt x="7714" y="18900"/>
                  <a:pt x="7714" y="18900"/>
                  <a:pt x="7714" y="18900"/>
                </a:cubicBezTo>
                <a:cubicBezTo>
                  <a:pt x="13886" y="18900"/>
                  <a:pt x="13886" y="18900"/>
                  <a:pt x="13886" y="18900"/>
                </a:cubicBezTo>
                <a:cubicBezTo>
                  <a:pt x="13886" y="20250"/>
                  <a:pt x="13886" y="20250"/>
                  <a:pt x="13886" y="20250"/>
                </a:cubicBezTo>
                <a:cubicBezTo>
                  <a:pt x="13886" y="20925"/>
                  <a:pt x="14657" y="21600"/>
                  <a:pt x="15429" y="21600"/>
                </a:cubicBezTo>
                <a:cubicBezTo>
                  <a:pt x="16971" y="21600"/>
                  <a:pt x="16971" y="21600"/>
                  <a:pt x="16971" y="21600"/>
                </a:cubicBezTo>
                <a:cubicBezTo>
                  <a:pt x="17743" y="21600"/>
                  <a:pt x="18514" y="20925"/>
                  <a:pt x="18514" y="20250"/>
                </a:cubicBezTo>
                <a:cubicBezTo>
                  <a:pt x="18514" y="18900"/>
                  <a:pt x="18514" y="18900"/>
                  <a:pt x="18514" y="18900"/>
                </a:cubicBezTo>
                <a:cubicBezTo>
                  <a:pt x="19286" y="18900"/>
                  <a:pt x="19286" y="18900"/>
                  <a:pt x="19286" y="18900"/>
                </a:cubicBezTo>
                <a:cubicBezTo>
                  <a:pt x="19671" y="18900"/>
                  <a:pt x="20057" y="18562"/>
                  <a:pt x="20057" y="18225"/>
                </a:cubicBezTo>
                <a:cubicBezTo>
                  <a:pt x="20057" y="14850"/>
                  <a:pt x="20057" y="14850"/>
                  <a:pt x="20057" y="14850"/>
                </a:cubicBezTo>
                <a:cubicBezTo>
                  <a:pt x="20829" y="14850"/>
                  <a:pt x="20829" y="14850"/>
                  <a:pt x="20829" y="14850"/>
                </a:cubicBezTo>
                <a:cubicBezTo>
                  <a:pt x="21214" y="14850"/>
                  <a:pt x="21600" y="14513"/>
                  <a:pt x="21600" y="14175"/>
                </a:cubicBezTo>
                <a:cubicBezTo>
                  <a:pt x="21600" y="13500"/>
                  <a:pt x="21600" y="13500"/>
                  <a:pt x="21600" y="135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057" y="0"/>
                  <a:pt x="18514" y="0"/>
                </a:cubicBezTo>
                <a:close/>
                <a:moveTo>
                  <a:pt x="15429" y="5400"/>
                </a:moveTo>
                <a:cubicBezTo>
                  <a:pt x="16200" y="5400"/>
                  <a:pt x="16971" y="6075"/>
                  <a:pt x="16971" y="6750"/>
                </a:cubicBezTo>
                <a:cubicBezTo>
                  <a:pt x="16971" y="9450"/>
                  <a:pt x="16971" y="9450"/>
                  <a:pt x="16971" y="9450"/>
                </a:cubicBezTo>
                <a:cubicBezTo>
                  <a:pt x="4629" y="9450"/>
                  <a:pt x="4629" y="9450"/>
                  <a:pt x="4629" y="9450"/>
                </a:cubicBezTo>
                <a:cubicBezTo>
                  <a:pt x="4629" y="6750"/>
                  <a:pt x="4629" y="6750"/>
                  <a:pt x="4629" y="6750"/>
                </a:cubicBezTo>
                <a:cubicBezTo>
                  <a:pt x="4629" y="6075"/>
                  <a:pt x="5400" y="5400"/>
                  <a:pt x="6171" y="5400"/>
                </a:cubicBezTo>
                <a:lnTo>
                  <a:pt x="15429" y="5400"/>
                </a:lnTo>
                <a:close/>
                <a:moveTo>
                  <a:pt x="6171" y="16200"/>
                </a:moveTo>
                <a:cubicBezTo>
                  <a:pt x="4629" y="16200"/>
                  <a:pt x="4629" y="16200"/>
                  <a:pt x="4629" y="16200"/>
                </a:cubicBezTo>
                <a:cubicBezTo>
                  <a:pt x="3857" y="16200"/>
                  <a:pt x="3086" y="15525"/>
                  <a:pt x="3086" y="14850"/>
                </a:cubicBezTo>
                <a:cubicBezTo>
                  <a:pt x="3086" y="14175"/>
                  <a:pt x="3857" y="13500"/>
                  <a:pt x="4629" y="13500"/>
                </a:cubicBezTo>
                <a:cubicBezTo>
                  <a:pt x="6171" y="13500"/>
                  <a:pt x="6171" y="13500"/>
                  <a:pt x="6171" y="13500"/>
                </a:cubicBezTo>
                <a:cubicBezTo>
                  <a:pt x="6943" y="13500"/>
                  <a:pt x="7714" y="14175"/>
                  <a:pt x="7714" y="14850"/>
                </a:cubicBezTo>
                <a:cubicBezTo>
                  <a:pt x="7714" y="15525"/>
                  <a:pt x="6943" y="16200"/>
                  <a:pt x="6171" y="16200"/>
                </a:cubicBezTo>
                <a:close/>
                <a:moveTo>
                  <a:pt x="16971" y="16200"/>
                </a:moveTo>
                <a:cubicBezTo>
                  <a:pt x="15429" y="16200"/>
                  <a:pt x="15429" y="16200"/>
                  <a:pt x="15429" y="16200"/>
                </a:cubicBezTo>
                <a:cubicBezTo>
                  <a:pt x="14657" y="16200"/>
                  <a:pt x="13886" y="15525"/>
                  <a:pt x="13886" y="14850"/>
                </a:cubicBezTo>
                <a:cubicBezTo>
                  <a:pt x="13886" y="14175"/>
                  <a:pt x="14657" y="13500"/>
                  <a:pt x="15429" y="13500"/>
                </a:cubicBezTo>
                <a:cubicBezTo>
                  <a:pt x="16971" y="13500"/>
                  <a:pt x="16971" y="13500"/>
                  <a:pt x="16971" y="13500"/>
                </a:cubicBezTo>
                <a:cubicBezTo>
                  <a:pt x="17743" y="13500"/>
                  <a:pt x="18514" y="14175"/>
                  <a:pt x="18514" y="14850"/>
                </a:cubicBezTo>
                <a:cubicBezTo>
                  <a:pt x="18514" y="15525"/>
                  <a:pt x="17743" y="16200"/>
                  <a:pt x="16971" y="16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968" name="Group"/>
          <p:cNvGrpSpPr/>
          <p:nvPr/>
        </p:nvGrpSpPr>
        <p:grpSpPr>
          <a:xfrm>
            <a:off x="8178468" y="4475602"/>
            <a:ext cx="271829" cy="205222"/>
            <a:chOff x="0" y="0"/>
            <a:chExt cx="239713" cy="180975"/>
          </a:xfrm>
          <a:solidFill>
            <a:schemeClr val="bg1"/>
          </a:solidFill>
        </p:grpSpPr>
        <p:sp>
          <p:nvSpPr>
            <p:cNvPr id="1966" name="Shape"/>
            <p:cNvSpPr/>
            <p:nvPr/>
          </p:nvSpPr>
          <p:spPr>
            <a:xfrm>
              <a:off x="0" y="150812"/>
              <a:ext cx="239714" cy="301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0"/>
                  </a:moveTo>
                  <a:cubicBezTo>
                    <a:pt x="1350" y="0"/>
                    <a:pt x="1350" y="0"/>
                    <a:pt x="1350" y="0"/>
                  </a:cubicBezTo>
                  <a:cubicBezTo>
                    <a:pt x="675" y="0"/>
                    <a:pt x="0" y="5400"/>
                    <a:pt x="0" y="10800"/>
                  </a:cubicBezTo>
                  <a:cubicBezTo>
                    <a:pt x="0" y="16200"/>
                    <a:pt x="675" y="21600"/>
                    <a:pt x="1350" y="21600"/>
                  </a:cubicBezTo>
                  <a:cubicBezTo>
                    <a:pt x="20250" y="21600"/>
                    <a:pt x="20250" y="21600"/>
                    <a:pt x="20250" y="21600"/>
                  </a:cubicBezTo>
                  <a:cubicBezTo>
                    <a:pt x="20925" y="21600"/>
                    <a:pt x="21600" y="16200"/>
                    <a:pt x="21600" y="10800"/>
                  </a:cubicBezTo>
                  <a:cubicBezTo>
                    <a:pt x="21600" y="5400"/>
                    <a:pt x="20925" y="0"/>
                    <a:pt x="202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67" name="Shape"/>
            <p:cNvSpPr/>
            <p:nvPr/>
          </p:nvSpPr>
          <p:spPr>
            <a:xfrm>
              <a:off x="44450" y="-1"/>
              <a:ext cx="195264" cy="1349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323" y="21600"/>
                  </a:moveTo>
                  <a:cubicBezTo>
                    <a:pt x="13292" y="21600"/>
                    <a:pt x="13292" y="21600"/>
                    <a:pt x="13292" y="21600"/>
                  </a:cubicBezTo>
                  <a:cubicBezTo>
                    <a:pt x="14954" y="21600"/>
                    <a:pt x="16615" y="19200"/>
                    <a:pt x="16615" y="16800"/>
                  </a:cubicBezTo>
                  <a:cubicBezTo>
                    <a:pt x="19523" y="16800"/>
                    <a:pt x="21600" y="13800"/>
                    <a:pt x="21600" y="9600"/>
                  </a:cubicBezTo>
                  <a:cubicBezTo>
                    <a:pt x="21600" y="5400"/>
                    <a:pt x="19523" y="2400"/>
                    <a:pt x="16615" y="2400"/>
                  </a:cubicBezTo>
                  <a:cubicBezTo>
                    <a:pt x="16615" y="0"/>
                    <a:pt x="16615" y="0"/>
                    <a:pt x="1661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800"/>
                    <a:pt x="0" y="16800"/>
                    <a:pt x="0" y="16800"/>
                  </a:cubicBezTo>
                  <a:cubicBezTo>
                    <a:pt x="0" y="19200"/>
                    <a:pt x="1662" y="21600"/>
                    <a:pt x="3323" y="21600"/>
                  </a:cubicBezTo>
                  <a:close/>
                  <a:moveTo>
                    <a:pt x="19938" y="9600"/>
                  </a:moveTo>
                  <a:cubicBezTo>
                    <a:pt x="19938" y="12000"/>
                    <a:pt x="18277" y="14400"/>
                    <a:pt x="16615" y="14400"/>
                  </a:cubicBezTo>
                  <a:cubicBezTo>
                    <a:pt x="16615" y="4800"/>
                    <a:pt x="16615" y="4800"/>
                    <a:pt x="16615" y="4800"/>
                  </a:cubicBezTo>
                  <a:cubicBezTo>
                    <a:pt x="18277" y="4800"/>
                    <a:pt x="19938" y="7200"/>
                    <a:pt x="19938" y="9600"/>
                  </a:cubicBezTo>
                  <a:close/>
                  <a:moveTo>
                    <a:pt x="1662" y="2400"/>
                  </a:moveTo>
                  <a:cubicBezTo>
                    <a:pt x="3323" y="2400"/>
                    <a:pt x="3323" y="2400"/>
                    <a:pt x="3323" y="2400"/>
                  </a:cubicBezTo>
                  <a:cubicBezTo>
                    <a:pt x="3323" y="19200"/>
                    <a:pt x="3323" y="19200"/>
                    <a:pt x="3323" y="19200"/>
                  </a:cubicBezTo>
                  <a:cubicBezTo>
                    <a:pt x="2492" y="19200"/>
                    <a:pt x="1662" y="18000"/>
                    <a:pt x="1662" y="16800"/>
                  </a:cubicBezTo>
                  <a:lnTo>
                    <a:pt x="1662" y="2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969" name="Shape"/>
          <p:cNvSpPr/>
          <p:nvPr/>
        </p:nvSpPr>
        <p:spPr>
          <a:xfrm>
            <a:off x="9100411" y="3624887"/>
            <a:ext cx="273630" cy="1872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79" y="0"/>
                </a:moveTo>
                <a:lnTo>
                  <a:pt x="17479" y="2077"/>
                </a:lnTo>
                <a:lnTo>
                  <a:pt x="20179" y="2077"/>
                </a:lnTo>
                <a:lnTo>
                  <a:pt x="20179" y="19731"/>
                </a:lnTo>
                <a:lnTo>
                  <a:pt x="13500" y="19731"/>
                </a:lnTo>
                <a:lnTo>
                  <a:pt x="13500" y="13915"/>
                </a:lnTo>
                <a:lnTo>
                  <a:pt x="8100" y="13915"/>
                </a:lnTo>
                <a:lnTo>
                  <a:pt x="8100" y="19731"/>
                </a:lnTo>
                <a:lnTo>
                  <a:pt x="1421" y="19731"/>
                </a:lnTo>
                <a:lnTo>
                  <a:pt x="1421" y="2077"/>
                </a:lnTo>
                <a:lnTo>
                  <a:pt x="4121" y="2077"/>
                </a:lnTo>
                <a:lnTo>
                  <a:pt x="4121" y="0"/>
                </a:ln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17479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0" name="Shape"/>
          <p:cNvSpPr/>
          <p:nvPr/>
        </p:nvSpPr>
        <p:spPr>
          <a:xfrm>
            <a:off x="9160736" y="3558355"/>
            <a:ext cx="136816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8655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lnTo>
                  <a:pt x="0" y="18655"/>
                </a:lnTo>
                <a:close/>
                <a:moveTo>
                  <a:pt x="7958" y="2945"/>
                </a:moveTo>
                <a:lnTo>
                  <a:pt x="7958" y="9164"/>
                </a:lnTo>
                <a:lnTo>
                  <a:pt x="13358" y="9164"/>
                </a:lnTo>
                <a:lnTo>
                  <a:pt x="13358" y="2945"/>
                </a:lnTo>
                <a:lnTo>
                  <a:pt x="16200" y="2945"/>
                </a:lnTo>
                <a:lnTo>
                  <a:pt x="16200" y="18655"/>
                </a:lnTo>
                <a:lnTo>
                  <a:pt x="13358" y="18655"/>
                </a:lnTo>
                <a:lnTo>
                  <a:pt x="13358" y="12436"/>
                </a:lnTo>
                <a:lnTo>
                  <a:pt x="7958" y="12436"/>
                </a:lnTo>
                <a:lnTo>
                  <a:pt x="7958" y="18655"/>
                </a:lnTo>
                <a:lnTo>
                  <a:pt x="5400" y="18655"/>
                </a:lnTo>
                <a:lnTo>
                  <a:pt x="5400" y="2945"/>
                </a:lnTo>
                <a:lnTo>
                  <a:pt x="7958" y="29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1" name="Rectangle"/>
          <p:cNvSpPr/>
          <p:nvPr/>
        </p:nvSpPr>
        <p:spPr>
          <a:xfrm>
            <a:off x="9130575" y="3691777"/>
            <a:ext cx="67374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2" name="Rectangle"/>
          <p:cNvSpPr/>
          <p:nvPr/>
        </p:nvSpPr>
        <p:spPr>
          <a:xfrm>
            <a:off x="9130575" y="3736225"/>
            <a:ext cx="71118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3" name="Rectangle"/>
          <p:cNvSpPr/>
          <p:nvPr/>
        </p:nvSpPr>
        <p:spPr>
          <a:xfrm>
            <a:off x="9265511" y="3691777"/>
            <a:ext cx="69780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4" name="Rectangle"/>
          <p:cNvSpPr/>
          <p:nvPr/>
        </p:nvSpPr>
        <p:spPr>
          <a:xfrm>
            <a:off x="9265511" y="3736225"/>
            <a:ext cx="73658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5" name="Rectangle"/>
          <p:cNvSpPr/>
          <p:nvPr/>
        </p:nvSpPr>
        <p:spPr>
          <a:xfrm>
            <a:off x="9190899" y="3691777"/>
            <a:ext cx="91435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6" name="Shape"/>
          <p:cNvSpPr/>
          <p:nvPr/>
        </p:nvSpPr>
        <p:spPr>
          <a:xfrm>
            <a:off x="10062436" y="3590682"/>
            <a:ext cx="271830" cy="221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4985"/>
                </a:moveTo>
                <a:cubicBezTo>
                  <a:pt x="15525" y="4985"/>
                  <a:pt x="15525" y="4985"/>
                  <a:pt x="15525" y="4985"/>
                </a:cubicBezTo>
                <a:cubicBezTo>
                  <a:pt x="15188" y="1662"/>
                  <a:pt x="15188" y="1662"/>
                  <a:pt x="15188" y="1662"/>
                </a:cubicBezTo>
                <a:cubicBezTo>
                  <a:pt x="14850" y="831"/>
                  <a:pt x="14175" y="0"/>
                  <a:pt x="13500" y="0"/>
                </a:cubicBezTo>
                <a:cubicBezTo>
                  <a:pt x="8100" y="0"/>
                  <a:pt x="8100" y="0"/>
                  <a:pt x="8100" y="0"/>
                </a:cubicBezTo>
                <a:cubicBezTo>
                  <a:pt x="7425" y="0"/>
                  <a:pt x="6750" y="831"/>
                  <a:pt x="6413" y="1662"/>
                </a:cubicBezTo>
                <a:cubicBezTo>
                  <a:pt x="6075" y="4985"/>
                  <a:pt x="6075" y="4985"/>
                  <a:pt x="6075" y="4985"/>
                </a:cubicBezTo>
                <a:cubicBezTo>
                  <a:pt x="2700" y="4985"/>
                  <a:pt x="2700" y="4985"/>
                  <a:pt x="2700" y="4985"/>
                </a:cubicBezTo>
                <a:cubicBezTo>
                  <a:pt x="1350" y="4985"/>
                  <a:pt x="0" y="6646"/>
                  <a:pt x="0" y="8308"/>
                </a:cubicBezTo>
                <a:cubicBezTo>
                  <a:pt x="0" y="18277"/>
                  <a:pt x="0" y="18277"/>
                  <a:pt x="0" y="18277"/>
                </a:cubicBezTo>
                <a:cubicBezTo>
                  <a:pt x="0" y="19938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19938"/>
                  <a:pt x="21600" y="18277"/>
                </a:cubicBezTo>
                <a:cubicBezTo>
                  <a:pt x="21600" y="8308"/>
                  <a:pt x="21600" y="8308"/>
                  <a:pt x="21600" y="8308"/>
                </a:cubicBezTo>
                <a:cubicBezTo>
                  <a:pt x="21600" y="6646"/>
                  <a:pt x="20250" y="4985"/>
                  <a:pt x="18900" y="4985"/>
                </a:cubicBezTo>
                <a:close/>
                <a:moveTo>
                  <a:pt x="7763" y="2077"/>
                </a:moveTo>
                <a:cubicBezTo>
                  <a:pt x="8100" y="1662"/>
                  <a:pt x="8100" y="1662"/>
                  <a:pt x="8100" y="1662"/>
                </a:cubicBezTo>
                <a:cubicBezTo>
                  <a:pt x="13500" y="1662"/>
                  <a:pt x="13500" y="1662"/>
                  <a:pt x="13500" y="1662"/>
                </a:cubicBezTo>
                <a:cubicBezTo>
                  <a:pt x="13838" y="2077"/>
                  <a:pt x="13838" y="2077"/>
                  <a:pt x="13838" y="2077"/>
                </a:cubicBezTo>
                <a:cubicBezTo>
                  <a:pt x="14175" y="4985"/>
                  <a:pt x="14175" y="4985"/>
                  <a:pt x="14175" y="4985"/>
                </a:cubicBezTo>
                <a:cubicBezTo>
                  <a:pt x="7425" y="4985"/>
                  <a:pt x="7425" y="4985"/>
                  <a:pt x="7425" y="4985"/>
                </a:cubicBezTo>
                <a:lnTo>
                  <a:pt x="7763" y="2077"/>
                </a:lnTo>
                <a:close/>
                <a:moveTo>
                  <a:pt x="14850" y="14954"/>
                </a:moveTo>
                <a:cubicBezTo>
                  <a:pt x="12150" y="14954"/>
                  <a:pt x="12150" y="14954"/>
                  <a:pt x="12150" y="14954"/>
                </a:cubicBezTo>
                <a:cubicBezTo>
                  <a:pt x="12150" y="18277"/>
                  <a:pt x="12150" y="18277"/>
                  <a:pt x="12150" y="18277"/>
                </a:cubicBezTo>
                <a:cubicBezTo>
                  <a:pt x="9450" y="18277"/>
                  <a:pt x="9450" y="18277"/>
                  <a:pt x="9450" y="18277"/>
                </a:cubicBezTo>
                <a:cubicBezTo>
                  <a:pt x="9450" y="14954"/>
                  <a:pt x="9450" y="14954"/>
                  <a:pt x="9450" y="14954"/>
                </a:cubicBezTo>
                <a:cubicBezTo>
                  <a:pt x="6750" y="14954"/>
                  <a:pt x="6750" y="14954"/>
                  <a:pt x="6750" y="14954"/>
                </a:cubicBezTo>
                <a:cubicBezTo>
                  <a:pt x="6750" y="11631"/>
                  <a:pt x="6750" y="11631"/>
                  <a:pt x="6750" y="11631"/>
                </a:cubicBezTo>
                <a:cubicBezTo>
                  <a:pt x="9450" y="11631"/>
                  <a:pt x="9450" y="11631"/>
                  <a:pt x="9450" y="11631"/>
                </a:cubicBezTo>
                <a:cubicBezTo>
                  <a:pt x="9450" y="8308"/>
                  <a:pt x="9450" y="8308"/>
                  <a:pt x="9450" y="8308"/>
                </a:cubicBezTo>
                <a:cubicBezTo>
                  <a:pt x="12150" y="8308"/>
                  <a:pt x="12150" y="8308"/>
                  <a:pt x="12150" y="8308"/>
                </a:cubicBezTo>
                <a:cubicBezTo>
                  <a:pt x="12150" y="11631"/>
                  <a:pt x="12150" y="11631"/>
                  <a:pt x="12150" y="11631"/>
                </a:cubicBezTo>
                <a:cubicBezTo>
                  <a:pt x="14850" y="11631"/>
                  <a:pt x="14850" y="11631"/>
                  <a:pt x="14850" y="11631"/>
                </a:cubicBezTo>
                <a:lnTo>
                  <a:pt x="14850" y="149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7" name="Shape"/>
          <p:cNvSpPr/>
          <p:nvPr/>
        </p:nvSpPr>
        <p:spPr>
          <a:xfrm>
            <a:off x="7246607" y="4961717"/>
            <a:ext cx="237626" cy="162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11368"/>
                </a:moveTo>
                <a:cubicBezTo>
                  <a:pt x="20057" y="10800"/>
                  <a:pt x="20057" y="9663"/>
                  <a:pt x="20057" y="9095"/>
                </a:cubicBezTo>
                <a:cubicBezTo>
                  <a:pt x="20057" y="3979"/>
                  <a:pt x="17357" y="0"/>
                  <a:pt x="13886" y="0"/>
                </a:cubicBezTo>
                <a:cubicBezTo>
                  <a:pt x="11571" y="0"/>
                  <a:pt x="9257" y="2274"/>
                  <a:pt x="8486" y="5116"/>
                </a:cubicBezTo>
                <a:cubicBezTo>
                  <a:pt x="8100" y="4547"/>
                  <a:pt x="7329" y="4547"/>
                  <a:pt x="6943" y="4547"/>
                </a:cubicBezTo>
                <a:cubicBezTo>
                  <a:pt x="5014" y="4547"/>
                  <a:pt x="3086" y="6821"/>
                  <a:pt x="3086" y="10232"/>
                </a:cubicBezTo>
                <a:cubicBezTo>
                  <a:pt x="1157" y="11368"/>
                  <a:pt x="0" y="13642"/>
                  <a:pt x="0" y="15916"/>
                </a:cubicBezTo>
                <a:cubicBezTo>
                  <a:pt x="0" y="15916"/>
                  <a:pt x="0" y="15916"/>
                  <a:pt x="0" y="15916"/>
                </a:cubicBezTo>
                <a:cubicBezTo>
                  <a:pt x="1157" y="14779"/>
                  <a:pt x="2314" y="13642"/>
                  <a:pt x="3857" y="13642"/>
                </a:cubicBezTo>
                <a:cubicBezTo>
                  <a:pt x="4243" y="13642"/>
                  <a:pt x="4243" y="13642"/>
                  <a:pt x="4629" y="13642"/>
                </a:cubicBezTo>
                <a:cubicBezTo>
                  <a:pt x="6171" y="10800"/>
                  <a:pt x="8486" y="9095"/>
                  <a:pt x="10800" y="9095"/>
                </a:cubicBezTo>
                <a:cubicBezTo>
                  <a:pt x="15043" y="9095"/>
                  <a:pt x="18514" y="14211"/>
                  <a:pt x="18514" y="20463"/>
                </a:cubicBezTo>
                <a:cubicBezTo>
                  <a:pt x="18514" y="21032"/>
                  <a:pt x="18514" y="21032"/>
                  <a:pt x="18514" y="21600"/>
                </a:cubicBezTo>
                <a:cubicBezTo>
                  <a:pt x="18514" y="21600"/>
                  <a:pt x="18514" y="21600"/>
                  <a:pt x="18514" y="21600"/>
                </a:cubicBezTo>
                <a:cubicBezTo>
                  <a:pt x="20443" y="20463"/>
                  <a:pt x="21600" y="18189"/>
                  <a:pt x="21600" y="15916"/>
                </a:cubicBezTo>
                <a:cubicBezTo>
                  <a:pt x="21600" y="14211"/>
                  <a:pt x="20829" y="12505"/>
                  <a:pt x="20057" y="1136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8" name="Shape"/>
          <p:cNvSpPr/>
          <p:nvPr/>
        </p:nvSpPr>
        <p:spPr>
          <a:xfrm>
            <a:off x="7216444" y="5051355"/>
            <a:ext cx="237626" cy="1692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10800"/>
                </a:moveTo>
                <a:cubicBezTo>
                  <a:pt x="20057" y="10260"/>
                  <a:pt x="20057" y="9180"/>
                  <a:pt x="20057" y="8640"/>
                </a:cubicBezTo>
                <a:cubicBezTo>
                  <a:pt x="20057" y="3780"/>
                  <a:pt x="17357" y="0"/>
                  <a:pt x="13886" y="0"/>
                </a:cubicBezTo>
                <a:cubicBezTo>
                  <a:pt x="11571" y="0"/>
                  <a:pt x="9257" y="2160"/>
                  <a:pt x="8486" y="4860"/>
                </a:cubicBezTo>
                <a:cubicBezTo>
                  <a:pt x="8100" y="4320"/>
                  <a:pt x="7329" y="4320"/>
                  <a:pt x="6943" y="4320"/>
                </a:cubicBezTo>
                <a:cubicBezTo>
                  <a:pt x="5014" y="4320"/>
                  <a:pt x="3086" y="6480"/>
                  <a:pt x="3086" y="9720"/>
                </a:cubicBezTo>
                <a:cubicBezTo>
                  <a:pt x="1157" y="10800"/>
                  <a:pt x="0" y="12960"/>
                  <a:pt x="0" y="15120"/>
                </a:cubicBezTo>
                <a:cubicBezTo>
                  <a:pt x="0" y="18900"/>
                  <a:pt x="2700" y="21600"/>
                  <a:pt x="6171" y="21600"/>
                </a:cubicBezTo>
                <a:cubicBezTo>
                  <a:pt x="15429" y="21600"/>
                  <a:pt x="15429" y="21600"/>
                  <a:pt x="15429" y="21600"/>
                </a:cubicBezTo>
                <a:cubicBezTo>
                  <a:pt x="18900" y="21600"/>
                  <a:pt x="21600" y="18900"/>
                  <a:pt x="21600" y="15120"/>
                </a:cubicBezTo>
                <a:cubicBezTo>
                  <a:pt x="21600" y="13500"/>
                  <a:pt x="20829" y="11880"/>
                  <a:pt x="20057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9" name="Shape"/>
          <p:cNvSpPr/>
          <p:nvPr/>
        </p:nvSpPr>
        <p:spPr>
          <a:xfrm>
            <a:off x="7711744" y="4960653"/>
            <a:ext cx="239427" cy="17102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10800"/>
                </a:moveTo>
                <a:cubicBezTo>
                  <a:pt x="20057" y="10260"/>
                  <a:pt x="20057" y="9180"/>
                  <a:pt x="20057" y="8640"/>
                </a:cubicBezTo>
                <a:cubicBezTo>
                  <a:pt x="20057" y="3780"/>
                  <a:pt x="17357" y="0"/>
                  <a:pt x="13886" y="0"/>
                </a:cubicBezTo>
                <a:cubicBezTo>
                  <a:pt x="11571" y="0"/>
                  <a:pt x="9257" y="2160"/>
                  <a:pt x="8486" y="4860"/>
                </a:cubicBezTo>
                <a:cubicBezTo>
                  <a:pt x="8100" y="4320"/>
                  <a:pt x="7329" y="4320"/>
                  <a:pt x="6943" y="4320"/>
                </a:cubicBezTo>
                <a:cubicBezTo>
                  <a:pt x="5014" y="4320"/>
                  <a:pt x="3086" y="6480"/>
                  <a:pt x="3086" y="9720"/>
                </a:cubicBezTo>
                <a:cubicBezTo>
                  <a:pt x="1157" y="10800"/>
                  <a:pt x="0" y="12960"/>
                  <a:pt x="0" y="15120"/>
                </a:cubicBezTo>
                <a:cubicBezTo>
                  <a:pt x="0" y="18900"/>
                  <a:pt x="2700" y="21600"/>
                  <a:pt x="6171" y="21600"/>
                </a:cubicBezTo>
                <a:cubicBezTo>
                  <a:pt x="15429" y="21600"/>
                  <a:pt x="15429" y="21600"/>
                  <a:pt x="15429" y="21600"/>
                </a:cubicBezTo>
                <a:cubicBezTo>
                  <a:pt x="18900" y="21600"/>
                  <a:pt x="21600" y="18900"/>
                  <a:pt x="21600" y="15120"/>
                </a:cubicBezTo>
                <a:cubicBezTo>
                  <a:pt x="21600" y="13500"/>
                  <a:pt x="20829" y="11880"/>
                  <a:pt x="20057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0" name="Shape"/>
          <p:cNvSpPr/>
          <p:nvPr/>
        </p:nvSpPr>
        <p:spPr>
          <a:xfrm>
            <a:off x="8192757" y="4960653"/>
            <a:ext cx="239427" cy="17102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10800"/>
                </a:moveTo>
                <a:cubicBezTo>
                  <a:pt x="20057" y="10260"/>
                  <a:pt x="20057" y="9180"/>
                  <a:pt x="20057" y="8640"/>
                </a:cubicBezTo>
                <a:cubicBezTo>
                  <a:pt x="20057" y="3780"/>
                  <a:pt x="17357" y="0"/>
                  <a:pt x="13886" y="0"/>
                </a:cubicBezTo>
                <a:cubicBezTo>
                  <a:pt x="11571" y="0"/>
                  <a:pt x="9257" y="2160"/>
                  <a:pt x="8486" y="4860"/>
                </a:cubicBezTo>
                <a:cubicBezTo>
                  <a:pt x="8100" y="4320"/>
                  <a:pt x="7329" y="4320"/>
                  <a:pt x="6943" y="4320"/>
                </a:cubicBezTo>
                <a:cubicBezTo>
                  <a:pt x="5014" y="4320"/>
                  <a:pt x="3086" y="6480"/>
                  <a:pt x="3086" y="9720"/>
                </a:cubicBezTo>
                <a:cubicBezTo>
                  <a:pt x="1157" y="10800"/>
                  <a:pt x="0" y="12960"/>
                  <a:pt x="0" y="15120"/>
                </a:cubicBezTo>
                <a:cubicBezTo>
                  <a:pt x="0" y="18900"/>
                  <a:pt x="2700" y="21600"/>
                  <a:pt x="6171" y="21600"/>
                </a:cubicBezTo>
                <a:cubicBezTo>
                  <a:pt x="15429" y="21600"/>
                  <a:pt x="15429" y="21600"/>
                  <a:pt x="15429" y="21600"/>
                </a:cubicBezTo>
                <a:cubicBezTo>
                  <a:pt x="18900" y="21600"/>
                  <a:pt x="21600" y="18900"/>
                  <a:pt x="21600" y="15120"/>
                </a:cubicBezTo>
                <a:cubicBezTo>
                  <a:pt x="21600" y="13500"/>
                  <a:pt x="20829" y="11880"/>
                  <a:pt x="20057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1" name="Shape"/>
          <p:cNvSpPr/>
          <p:nvPr/>
        </p:nvSpPr>
        <p:spPr>
          <a:xfrm>
            <a:off x="8222918" y="5114850"/>
            <a:ext cx="45719" cy="914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4850"/>
                </a:moveTo>
                <a:cubicBezTo>
                  <a:pt x="0" y="18900"/>
                  <a:pt x="5400" y="21600"/>
                  <a:pt x="10800" y="21600"/>
                </a:cubicBezTo>
                <a:cubicBezTo>
                  <a:pt x="16200" y="21600"/>
                  <a:pt x="21600" y="18900"/>
                  <a:pt x="21600" y="14850"/>
                </a:cubicBezTo>
                <a:cubicBezTo>
                  <a:pt x="21600" y="10800"/>
                  <a:pt x="10800" y="0"/>
                  <a:pt x="10800" y="0"/>
                </a:cubicBezTo>
                <a:cubicBezTo>
                  <a:pt x="10800" y="0"/>
                  <a:pt x="0" y="10800"/>
                  <a:pt x="0" y="148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2" name="Shape"/>
          <p:cNvSpPr/>
          <p:nvPr/>
        </p:nvSpPr>
        <p:spPr>
          <a:xfrm>
            <a:off x="8283243" y="5131544"/>
            <a:ext cx="45719" cy="89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4850"/>
                </a:moveTo>
                <a:cubicBezTo>
                  <a:pt x="0" y="18900"/>
                  <a:pt x="5400" y="21600"/>
                  <a:pt x="10800" y="21600"/>
                </a:cubicBezTo>
                <a:cubicBezTo>
                  <a:pt x="16200" y="21600"/>
                  <a:pt x="21600" y="18900"/>
                  <a:pt x="21600" y="14850"/>
                </a:cubicBezTo>
                <a:cubicBezTo>
                  <a:pt x="21600" y="10800"/>
                  <a:pt x="10800" y="0"/>
                  <a:pt x="10800" y="0"/>
                </a:cubicBezTo>
                <a:cubicBezTo>
                  <a:pt x="10800" y="0"/>
                  <a:pt x="0" y="10800"/>
                  <a:pt x="0" y="148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3" name="Shape"/>
          <p:cNvSpPr/>
          <p:nvPr/>
        </p:nvSpPr>
        <p:spPr>
          <a:xfrm>
            <a:off x="8343568" y="5114850"/>
            <a:ext cx="45719" cy="9143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4850"/>
                </a:moveTo>
                <a:cubicBezTo>
                  <a:pt x="0" y="18900"/>
                  <a:pt x="5400" y="21600"/>
                  <a:pt x="10800" y="21600"/>
                </a:cubicBezTo>
                <a:cubicBezTo>
                  <a:pt x="16200" y="21600"/>
                  <a:pt x="21600" y="18900"/>
                  <a:pt x="21600" y="14850"/>
                </a:cubicBezTo>
                <a:cubicBezTo>
                  <a:pt x="21600" y="10800"/>
                  <a:pt x="10800" y="0"/>
                  <a:pt x="10800" y="0"/>
                </a:cubicBezTo>
                <a:cubicBezTo>
                  <a:pt x="10800" y="0"/>
                  <a:pt x="0" y="10800"/>
                  <a:pt x="0" y="148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4" name="Shape"/>
          <p:cNvSpPr/>
          <p:nvPr/>
        </p:nvSpPr>
        <p:spPr>
          <a:xfrm>
            <a:off x="6293426" y="4985772"/>
            <a:ext cx="45719" cy="474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057" h="20829" extrusionOk="0">
                <a:moveTo>
                  <a:pt x="11572" y="20829"/>
                </a:moveTo>
                <a:cubicBezTo>
                  <a:pt x="11572" y="20829"/>
                  <a:pt x="17743" y="20829"/>
                  <a:pt x="17743" y="20829"/>
                </a:cubicBezTo>
                <a:cubicBezTo>
                  <a:pt x="20829" y="17743"/>
                  <a:pt x="20829" y="14658"/>
                  <a:pt x="17743" y="11572"/>
                </a:cubicBezTo>
                <a:cubicBezTo>
                  <a:pt x="11572" y="2315"/>
                  <a:pt x="11572" y="2315"/>
                  <a:pt x="11572" y="2315"/>
                </a:cubicBezTo>
                <a:cubicBezTo>
                  <a:pt x="8486" y="-771"/>
                  <a:pt x="5400" y="-771"/>
                  <a:pt x="2315" y="2315"/>
                </a:cubicBezTo>
                <a:cubicBezTo>
                  <a:pt x="-771" y="5400"/>
                  <a:pt x="-771" y="8486"/>
                  <a:pt x="2315" y="11572"/>
                </a:cubicBezTo>
                <a:lnTo>
                  <a:pt x="11572" y="2082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5" name="Shape"/>
          <p:cNvSpPr/>
          <p:nvPr/>
        </p:nvSpPr>
        <p:spPr>
          <a:xfrm>
            <a:off x="6254418" y="5055791"/>
            <a:ext cx="86865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cubicBezTo>
                  <a:pt x="21600" y="5400"/>
                  <a:pt x="18900" y="0"/>
                  <a:pt x="16200" y="0"/>
                </a:cubicBezTo>
                <a:cubicBezTo>
                  <a:pt x="5400" y="0"/>
                  <a:pt x="5400" y="0"/>
                  <a:pt x="5400" y="0"/>
                </a:cubicBezTo>
                <a:cubicBezTo>
                  <a:pt x="2700" y="0"/>
                  <a:pt x="0" y="5400"/>
                  <a:pt x="0" y="10800"/>
                </a:cubicBezTo>
                <a:cubicBezTo>
                  <a:pt x="0" y="16200"/>
                  <a:pt x="2700" y="21600"/>
                  <a:pt x="5400" y="216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8900" y="21600"/>
                  <a:pt x="21600" y="16200"/>
                  <a:pt x="21600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6" name="Shape"/>
          <p:cNvSpPr/>
          <p:nvPr/>
        </p:nvSpPr>
        <p:spPr>
          <a:xfrm>
            <a:off x="6282313" y="5136321"/>
            <a:ext cx="45719" cy="467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29" h="20057" extrusionOk="0">
                <a:moveTo>
                  <a:pt x="11572" y="2315"/>
                </a:moveTo>
                <a:cubicBezTo>
                  <a:pt x="2315" y="8486"/>
                  <a:pt x="2315" y="8486"/>
                  <a:pt x="2315" y="8486"/>
                </a:cubicBezTo>
                <a:cubicBezTo>
                  <a:pt x="-771" y="11572"/>
                  <a:pt x="-771" y="14658"/>
                  <a:pt x="2315" y="17743"/>
                </a:cubicBezTo>
                <a:cubicBezTo>
                  <a:pt x="5400" y="20829"/>
                  <a:pt x="8486" y="20829"/>
                  <a:pt x="11572" y="17743"/>
                </a:cubicBezTo>
                <a:cubicBezTo>
                  <a:pt x="20829" y="8486"/>
                  <a:pt x="20829" y="8486"/>
                  <a:pt x="20829" y="8486"/>
                </a:cubicBezTo>
                <a:cubicBezTo>
                  <a:pt x="20829" y="8486"/>
                  <a:pt x="20829" y="2315"/>
                  <a:pt x="20829" y="2315"/>
                </a:cubicBezTo>
                <a:cubicBezTo>
                  <a:pt x="17743" y="-771"/>
                  <a:pt x="14658" y="-771"/>
                  <a:pt x="11572" y="231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7" name="Shape"/>
          <p:cNvSpPr/>
          <p:nvPr/>
        </p:nvSpPr>
        <p:spPr>
          <a:xfrm>
            <a:off x="6359193" y="5133708"/>
            <a:ext cx="45719" cy="8686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5400" y="0"/>
                  <a:pt x="0" y="2700"/>
                  <a:pt x="0" y="540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0" y="18900"/>
                  <a:pt x="5400" y="21600"/>
                  <a:pt x="10800" y="21600"/>
                </a:cubicBezTo>
                <a:cubicBezTo>
                  <a:pt x="16200" y="21600"/>
                  <a:pt x="21600" y="18900"/>
                  <a:pt x="21600" y="16200"/>
                </a:cubicBezTo>
                <a:cubicBezTo>
                  <a:pt x="21600" y="5400"/>
                  <a:pt x="21600" y="5400"/>
                  <a:pt x="21600" y="5400"/>
                </a:cubicBezTo>
                <a:cubicBezTo>
                  <a:pt x="21600" y="2700"/>
                  <a:pt x="16200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8" name="Shape"/>
          <p:cNvSpPr/>
          <p:nvPr/>
        </p:nvSpPr>
        <p:spPr>
          <a:xfrm>
            <a:off x="6375069" y="4914510"/>
            <a:ext cx="45719" cy="965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16200" y="21600"/>
                  <a:pt x="21600" y="18900"/>
                  <a:pt x="21600" y="16200"/>
                </a:cubicBezTo>
                <a:cubicBezTo>
                  <a:pt x="21600" y="5400"/>
                  <a:pt x="21600" y="5400"/>
                  <a:pt x="21600" y="5400"/>
                </a:cubicBezTo>
                <a:cubicBezTo>
                  <a:pt x="21600" y="2700"/>
                  <a:pt x="16200" y="0"/>
                  <a:pt x="10800" y="0"/>
                </a:cubicBezTo>
                <a:cubicBezTo>
                  <a:pt x="5400" y="0"/>
                  <a:pt x="0" y="2700"/>
                  <a:pt x="0" y="540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0" y="18900"/>
                  <a:pt x="5400" y="21600"/>
                  <a:pt x="1080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9" name="Shape"/>
          <p:cNvSpPr/>
          <p:nvPr/>
        </p:nvSpPr>
        <p:spPr>
          <a:xfrm>
            <a:off x="6431594" y="5146732"/>
            <a:ext cx="45719" cy="474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057" h="20829" extrusionOk="0">
                <a:moveTo>
                  <a:pt x="8486" y="0"/>
                </a:moveTo>
                <a:cubicBezTo>
                  <a:pt x="8486" y="0"/>
                  <a:pt x="2315" y="0"/>
                  <a:pt x="2315" y="0"/>
                </a:cubicBezTo>
                <a:cubicBezTo>
                  <a:pt x="-771" y="3086"/>
                  <a:pt x="-771" y="6171"/>
                  <a:pt x="2315" y="9257"/>
                </a:cubicBezTo>
                <a:cubicBezTo>
                  <a:pt x="8486" y="18514"/>
                  <a:pt x="8486" y="18514"/>
                  <a:pt x="8486" y="18514"/>
                </a:cubicBezTo>
                <a:cubicBezTo>
                  <a:pt x="11572" y="21600"/>
                  <a:pt x="14658" y="21600"/>
                  <a:pt x="17743" y="18514"/>
                </a:cubicBezTo>
                <a:cubicBezTo>
                  <a:pt x="20829" y="15429"/>
                  <a:pt x="20829" y="12343"/>
                  <a:pt x="17743" y="9257"/>
                </a:cubicBezTo>
                <a:lnTo>
                  <a:pt x="8486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0" name="Shape"/>
          <p:cNvSpPr/>
          <p:nvPr/>
        </p:nvSpPr>
        <p:spPr>
          <a:xfrm>
            <a:off x="6465556" y="5070079"/>
            <a:ext cx="96513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0"/>
                </a:moveTo>
                <a:cubicBezTo>
                  <a:pt x="5400" y="0"/>
                  <a:pt x="5400" y="0"/>
                  <a:pt x="5400" y="0"/>
                </a:cubicBezTo>
                <a:cubicBezTo>
                  <a:pt x="2700" y="0"/>
                  <a:pt x="0" y="5400"/>
                  <a:pt x="0" y="10800"/>
                </a:cubicBezTo>
                <a:cubicBezTo>
                  <a:pt x="0" y="16200"/>
                  <a:pt x="2700" y="21600"/>
                  <a:pt x="5400" y="216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8900" y="21600"/>
                  <a:pt x="21600" y="16200"/>
                  <a:pt x="21600" y="10800"/>
                </a:cubicBezTo>
                <a:cubicBezTo>
                  <a:pt x="21600" y="5400"/>
                  <a:pt x="18900" y="0"/>
                  <a:pt x="162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1" name="Shape"/>
          <p:cNvSpPr/>
          <p:nvPr/>
        </p:nvSpPr>
        <p:spPr>
          <a:xfrm>
            <a:off x="6441744" y="4997734"/>
            <a:ext cx="50447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29" h="20057" extrusionOk="0">
                <a:moveTo>
                  <a:pt x="9257" y="17743"/>
                </a:moveTo>
                <a:cubicBezTo>
                  <a:pt x="18514" y="11572"/>
                  <a:pt x="18514" y="11572"/>
                  <a:pt x="18514" y="11572"/>
                </a:cubicBezTo>
                <a:cubicBezTo>
                  <a:pt x="21600" y="8486"/>
                  <a:pt x="21600" y="5400"/>
                  <a:pt x="18514" y="2315"/>
                </a:cubicBezTo>
                <a:cubicBezTo>
                  <a:pt x="15429" y="-771"/>
                  <a:pt x="12343" y="-771"/>
                  <a:pt x="9257" y="2315"/>
                </a:cubicBezTo>
                <a:cubicBezTo>
                  <a:pt x="0" y="11572"/>
                  <a:pt x="0" y="11572"/>
                  <a:pt x="0" y="11572"/>
                </a:cubicBezTo>
                <a:cubicBezTo>
                  <a:pt x="0" y="11572"/>
                  <a:pt x="0" y="17743"/>
                  <a:pt x="0" y="17743"/>
                </a:cubicBezTo>
                <a:cubicBezTo>
                  <a:pt x="3086" y="20829"/>
                  <a:pt x="6171" y="20829"/>
                  <a:pt x="9257" y="177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2" name="Circle"/>
          <p:cNvSpPr/>
          <p:nvPr/>
        </p:nvSpPr>
        <p:spPr>
          <a:xfrm>
            <a:off x="6300457" y="5005103"/>
            <a:ext cx="169220" cy="171021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3" name="Shape"/>
          <p:cNvSpPr/>
          <p:nvPr/>
        </p:nvSpPr>
        <p:spPr>
          <a:xfrm>
            <a:off x="6810043" y="4924158"/>
            <a:ext cx="45719" cy="8686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16200" y="21600"/>
                  <a:pt x="21600" y="18900"/>
                  <a:pt x="21600" y="16200"/>
                </a:cubicBezTo>
                <a:cubicBezTo>
                  <a:pt x="21600" y="5400"/>
                  <a:pt x="21600" y="5400"/>
                  <a:pt x="21600" y="5400"/>
                </a:cubicBezTo>
                <a:cubicBezTo>
                  <a:pt x="21600" y="2700"/>
                  <a:pt x="16200" y="0"/>
                  <a:pt x="10800" y="0"/>
                </a:cubicBezTo>
                <a:cubicBezTo>
                  <a:pt x="5400" y="0"/>
                  <a:pt x="0" y="2700"/>
                  <a:pt x="0" y="540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0" y="18900"/>
                  <a:pt x="5400" y="21600"/>
                  <a:pt x="10800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4" name="Shape"/>
          <p:cNvSpPr/>
          <p:nvPr/>
        </p:nvSpPr>
        <p:spPr>
          <a:xfrm>
            <a:off x="6755388" y="4988038"/>
            <a:ext cx="45719" cy="4747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057" h="20829" extrusionOk="0">
                <a:moveTo>
                  <a:pt x="8486" y="18514"/>
                </a:moveTo>
                <a:cubicBezTo>
                  <a:pt x="11572" y="21600"/>
                  <a:pt x="14658" y="21600"/>
                  <a:pt x="17743" y="18514"/>
                </a:cubicBezTo>
                <a:cubicBezTo>
                  <a:pt x="20829" y="15429"/>
                  <a:pt x="20829" y="12343"/>
                  <a:pt x="17743" y="9257"/>
                </a:cubicBezTo>
                <a:cubicBezTo>
                  <a:pt x="8486" y="0"/>
                  <a:pt x="8486" y="0"/>
                  <a:pt x="8486" y="0"/>
                </a:cubicBezTo>
                <a:cubicBezTo>
                  <a:pt x="8486" y="0"/>
                  <a:pt x="2315" y="0"/>
                  <a:pt x="2315" y="0"/>
                </a:cubicBezTo>
                <a:cubicBezTo>
                  <a:pt x="-771" y="3086"/>
                  <a:pt x="-771" y="6171"/>
                  <a:pt x="2315" y="9257"/>
                </a:cubicBezTo>
                <a:lnTo>
                  <a:pt x="8486" y="1851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5" name="Shape"/>
          <p:cNvSpPr/>
          <p:nvPr/>
        </p:nvSpPr>
        <p:spPr>
          <a:xfrm>
            <a:off x="6735431" y="5039918"/>
            <a:ext cx="96513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0"/>
                </a:moveTo>
                <a:cubicBezTo>
                  <a:pt x="5400" y="0"/>
                  <a:pt x="5400" y="0"/>
                  <a:pt x="5400" y="0"/>
                </a:cubicBezTo>
                <a:cubicBezTo>
                  <a:pt x="2700" y="0"/>
                  <a:pt x="0" y="5400"/>
                  <a:pt x="0" y="10800"/>
                </a:cubicBezTo>
                <a:cubicBezTo>
                  <a:pt x="0" y="16200"/>
                  <a:pt x="2700" y="21600"/>
                  <a:pt x="5400" y="216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8900" y="21600"/>
                  <a:pt x="21600" y="16200"/>
                  <a:pt x="21600" y="10800"/>
                </a:cubicBezTo>
                <a:cubicBezTo>
                  <a:pt x="21600" y="5400"/>
                  <a:pt x="18900" y="0"/>
                  <a:pt x="162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6" name="Shape"/>
          <p:cNvSpPr/>
          <p:nvPr/>
        </p:nvSpPr>
        <p:spPr>
          <a:xfrm>
            <a:off x="6860220" y="4978684"/>
            <a:ext cx="50447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829" h="20057" extrusionOk="0">
                <a:moveTo>
                  <a:pt x="11572" y="17743"/>
                </a:moveTo>
                <a:cubicBezTo>
                  <a:pt x="20829" y="8486"/>
                  <a:pt x="20829" y="8486"/>
                  <a:pt x="20829" y="8486"/>
                </a:cubicBezTo>
                <a:cubicBezTo>
                  <a:pt x="20829" y="8486"/>
                  <a:pt x="20829" y="2315"/>
                  <a:pt x="20829" y="2315"/>
                </a:cubicBezTo>
                <a:cubicBezTo>
                  <a:pt x="20829" y="2315"/>
                  <a:pt x="20829" y="2315"/>
                  <a:pt x="20829" y="2315"/>
                </a:cubicBezTo>
                <a:cubicBezTo>
                  <a:pt x="17743" y="-771"/>
                  <a:pt x="11572" y="-771"/>
                  <a:pt x="11572" y="2315"/>
                </a:cubicBezTo>
                <a:cubicBezTo>
                  <a:pt x="2315" y="8486"/>
                  <a:pt x="2315" y="8486"/>
                  <a:pt x="2315" y="8486"/>
                </a:cubicBezTo>
                <a:cubicBezTo>
                  <a:pt x="-771" y="11572"/>
                  <a:pt x="-771" y="14658"/>
                  <a:pt x="2315" y="17743"/>
                </a:cubicBezTo>
                <a:cubicBezTo>
                  <a:pt x="5400" y="20829"/>
                  <a:pt x="8486" y="20829"/>
                  <a:pt x="11572" y="177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7" name="Shape"/>
          <p:cNvSpPr/>
          <p:nvPr/>
        </p:nvSpPr>
        <p:spPr>
          <a:xfrm>
            <a:off x="6779882" y="5015739"/>
            <a:ext cx="99012" cy="810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48" y="15916"/>
                </a:moveTo>
                <a:cubicBezTo>
                  <a:pt x="14087" y="15916"/>
                  <a:pt x="14087" y="15916"/>
                  <a:pt x="14087" y="15916"/>
                </a:cubicBezTo>
                <a:cubicBezTo>
                  <a:pt x="15965" y="12505"/>
                  <a:pt x="18783" y="10232"/>
                  <a:pt x="21600" y="9095"/>
                </a:cubicBezTo>
                <a:cubicBezTo>
                  <a:pt x="20661" y="3411"/>
                  <a:pt x="15965" y="0"/>
                  <a:pt x="11270" y="0"/>
                </a:cubicBezTo>
                <a:cubicBezTo>
                  <a:pt x="4696" y="0"/>
                  <a:pt x="0" y="5684"/>
                  <a:pt x="0" y="13642"/>
                </a:cubicBezTo>
                <a:cubicBezTo>
                  <a:pt x="0" y="17053"/>
                  <a:pt x="939" y="19326"/>
                  <a:pt x="1878" y="21600"/>
                </a:cubicBezTo>
                <a:cubicBezTo>
                  <a:pt x="4696" y="18189"/>
                  <a:pt x="8452" y="15916"/>
                  <a:pt x="13148" y="1591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8" name="Shape"/>
          <p:cNvSpPr/>
          <p:nvPr/>
        </p:nvSpPr>
        <p:spPr>
          <a:xfrm>
            <a:off x="6765594" y="5051355"/>
            <a:ext cx="237626" cy="1692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10800"/>
                </a:moveTo>
                <a:cubicBezTo>
                  <a:pt x="20057" y="10260"/>
                  <a:pt x="20057" y="9180"/>
                  <a:pt x="20057" y="8640"/>
                </a:cubicBezTo>
                <a:cubicBezTo>
                  <a:pt x="20057" y="3780"/>
                  <a:pt x="17357" y="0"/>
                  <a:pt x="13886" y="0"/>
                </a:cubicBezTo>
                <a:cubicBezTo>
                  <a:pt x="11571" y="0"/>
                  <a:pt x="9257" y="2160"/>
                  <a:pt x="8486" y="4860"/>
                </a:cubicBezTo>
                <a:cubicBezTo>
                  <a:pt x="8100" y="4320"/>
                  <a:pt x="7329" y="4320"/>
                  <a:pt x="6943" y="4320"/>
                </a:cubicBezTo>
                <a:cubicBezTo>
                  <a:pt x="5014" y="4320"/>
                  <a:pt x="3086" y="6480"/>
                  <a:pt x="3086" y="9720"/>
                </a:cubicBezTo>
                <a:cubicBezTo>
                  <a:pt x="1157" y="10800"/>
                  <a:pt x="0" y="12960"/>
                  <a:pt x="0" y="15120"/>
                </a:cubicBezTo>
                <a:cubicBezTo>
                  <a:pt x="0" y="18900"/>
                  <a:pt x="2700" y="21600"/>
                  <a:pt x="6171" y="21600"/>
                </a:cubicBezTo>
                <a:cubicBezTo>
                  <a:pt x="15429" y="21600"/>
                  <a:pt x="15429" y="21600"/>
                  <a:pt x="15429" y="21600"/>
                </a:cubicBezTo>
                <a:cubicBezTo>
                  <a:pt x="18900" y="21600"/>
                  <a:pt x="21600" y="18900"/>
                  <a:pt x="21600" y="15120"/>
                </a:cubicBezTo>
                <a:cubicBezTo>
                  <a:pt x="21600" y="13500"/>
                  <a:pt x="20829" y="11880"/>
                  <a:pt x="20057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9" name="Shape"/>
          <p:cNvSpPr/>
          <p:nvPr/>
        </p:nvSpPr>
        <p:spPr>
          <a:xfrm>
            <a:off x="848675" y="5464957"/>
            <a:ext cx="239427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6750"/>
                </a:moveTo>
                <a:cubicBezTo>
                  <a:pt x="20057" y="6413"/>
                  <a:pt x="20057" y="5738"/>
                  <a:pt x="20057" y="5400"/>
                </a:cubicBezTo>
                <a:cubicBezTo>
                  <a:pt x="20057" y="2363"/>
                  <a:pt x="17357" y="0"/>
                  <a:pt x="13886" y="0"/>
                </a:cubicBezTo>
                <a:cubicBezTo>
                  <a:pt x="11571" y="0"/>
                  <a:pt x="9257" y="1350"/>
                  <a:pt x="8486" y="3038"/>
                </a:cubicBezTo>
                <a:cubicBezTo>
                  <a:pt x="8100" y="2700"/>
                  <a:pt x="7329" y="2700"/>
                  <a:pt x="6943" y="2700"/>
                </a:cubicBezTo>
                <a:cubicBezTo>
                  <a:pt x="5014" y="2700"/>
                  <a:pt x="3086" y="4050"/>
                  <a:pt x="3086" y="6075"/>
                </a:cubicBezTo>
                <a:cubicBezTo>
                  <a:pt x="1157" y="6750"/>
                  <a:pt x="0" y="8100"/>
                  <a:pt x="0" y="9450"/>
                </a:cubicBezTo>
                <a:cubicBezTo>
                  <a:pt x="0" y="11813"/>
                  <a:pt x="2700" y="13500"/>
                  <a:pt x="6171" y="13500"/>
                </a:cubicBezTo>
                <a:cubicBezTo>
                  <a:pt x="6943" y="13500"/>
                  <a:pt x="6943" y="13500"/>
                  <a:pt x="6943" y="13500"/>
                </a:cubicBezTo>
                <a:cubicBezTo>
                  <a:pt x="4629" y="16200"/>
                  <a:pt x="4629" y="16200"/>
                  <a:pt x="4629" y="16200"/>
                </a:cubicBezTo>
                <a:cubicBezTo>
                  <a:pt x="8486" y="16200"/>
                  <a:pt x="8486" y="16200"/>
                  <a:pt x="8486" y="16200"/>
                </a:cubicBezTo>
                <a:cubicBezTo>
                  <a:pt x="4629" y="21600"/>
                  <a:pt x="4629" y="21600"/>
                  <a:pt x="4629" y="21600"/>
                </a:cubicBezTo>
                <a:cubicBezTo>
                  <a:pt x="13886" y="14850"/>
                  <a:pt x="13886" y="14850"/>
                  <a:pt x="13886" y="14850"/>
                </a:cubicBezTo>
                <a:cubicBezTo>
                  <a:pt x="9257" y="14850"/>
                  <a:pt x="9257" y="14850"/>
                  <a:pt x="9257" y="14850"/>
                </a:cubicBezTo>
                <a:cubicBezTo>
                  <a:pt x="10800" y="13500"/>
                  <a:pt x="10800" y="13500"/>
                  <a:pt x="10800" y="13500"/>
                </a:cubicBezTo>
                <a:cubicBezTo>
                  <a:pt x="15429" y="13500"/>
                  <a:pt x="15429" y="13500"/>
                  <a:pt x="15429" y="13500"/>
                </a:cubicBezTo>
                <a:cubicBezTo>
                  <a:pt x="18900" y="13500"/>
                  <a:pt x="21600" y="11813"/>
                  <a:pt x="21600" y="9450"/>
                </a:cubicBezTo>
                <a:cubicBezTo>
                  <a:pt x="21600" y="8438"/>
                  <a:pt x="20829" y="7425"/>
                  <a:pt x="20057" y="67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0" name="Shape"/>
          <p:cNvSpPr/>
          <p:nvPr/>
        </p:nvSpPr>
        <p:spPr>
          <a:xfrm>
            <a:off x="1299525" y="5477080"/>
            <a:ext cx="239427" cy="1692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10800"/>
                </a:moveTo>
                <a:cubicBezTo>
                  <a:pt x="20057" y="10260"/>
                  <a:pt x="20057" y="9180"/>
                  <a:pt x="20057" y="8640"/>
                </a:cubicBezTo>
                <a:cubicBezTo>
                  <a:pt x="20057" y="3780"/>
                  <a:pt x="17357" y="0"/>
                  <a:pt x="13886" y="0"/>
                </a:cubicBezTo>
                <a:cubicBezTo>
                  <a:pt x="11571" y="0"/>
                  <a:pt x="9257" y="2160"/>
                  <a:pt x="8486" y="4860"/>
                </a:cubicBezTo>
                <a:cubicBezTo>
                  <a:pt x="8100" y="4320"/>
                  <a:pt x="7329" y="4320"/>
                  <a:pt x="6943" y="4320"/>
                </a:cubicBezTo>
                <a:cubicBezTo>
                  <a:pt x="5014" y="4320"/>
                  <a:pt x="3086" y="6480"/>
                  <a:pt x="3086" y="9720"/>
                </a:cubicBezTo>
                <a:cubicBezTo>
                  <a:pt x="1157" y="10800"/>
                  <a:pt x="0" y="12960"/>
                  <a:pt x="0" y="15120"/>
                </a:cubicBezTo>
                <a:cubicBezTo>
                  <a:pt x="0" y="18900"/>
                  <a:pt x="2700" y="21600"/>
                  <a:pt x="6171" y="21600"/>
                </a:cubicBezTo>
                <a:cubicBezTo>
                  <a:pt x="15429" y="21600"/>
                  <a:pt x="15429" y="21600"/>
                  <a:pt x="15429" y="21600"/>
                </a:cubicBezTo>
                <a:cubicBezTo>
                  <a:pt x="18900" y="21600"/>
                  <a:pt x="21600" y="18900"/>
                  <a:pt x="21600" y="15120"/>
                </a:cubicBezTo>
                <a:cubicBezTo>
                  <a:pt x="21600" y="13500"/>
                  <a:pt x="20829" y="11880"/>
                  <a:pt x="20057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1" name="Circle"/>
          <p:cNvSpPr/>
          <p:nvPr/>
        </p:nvSpPr>
        <p:spPr>
          <a:xfrm>
            <a:off x="1299525" y="5630743"/>
            <a:ext cx="50800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2" name="Circle"/>
          <p:cNvSpPr/>
          <p:nvPr/>
        </p:nvSpPr>
        <p:spPr>
          <a:xfrm>
            <a:off x="1345563" y="5630743"/>
            <a:ext cx="45719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3" name="Circle"/>
          <p:cNvSpPr/>
          <p:nvPr/>
        </p:nvSpPr>
        <p:spPr>
          <a:xfrm>
            <a:off x="1390013" y="5630743"/>
            <a:ext cx="50800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4" name="Circle"/>
          <p:cNvSpPr/>
          <p:nvPr/>
        </p:nvSpPr>
        <p:spPr>
          <a:xfrm>
            <a:off x="1434463" y="5630743"/>
            <a:ext cx="50800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5" name="Circle"/>
          <p:cNvSpPr/>
          <p:nvPr/>
        </p:nvSpPr>
        <p:spPr>
          <a:xfrm>
            <a:off x="1329688" y="5660904"/>
            <a:ext cx="50800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6" name="Circle"/>
          <p:cNvSpPr/>
          <p:nvPr/>
        </p:nvSpPr>
        <p:spPr>
          <a:xfrm>
            <a:off x="1375725" y="5660904"/>
            <a:ext cx="45719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7" name="Circle"/>
          <p:cNvSpPr/>
          <p:nvPr/>
        </p:nvSpPr>
        <p:spPr>
          <a:xfrm>
            <a:off x="1420175" y="5660904"/>
            <a:ext cx="45719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8" name="Circle"/>
          <p:cNvSpPr/>
          <p:nvPr/>
        </p:nvSpPr>
        <p:spPr>
          <a:xfrm>
            <a:off x="1464626" y="5660904"/>
            <a:ext cx="50800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9" name="Circle"/>
          <p:cNvSpPr/>
          <p:nvPr/>
        </p:nvSpPr>
        <p:spPr>
          <a:xfrm>
            <a:off x="1299525" y="5691068"/>
            <a:ext cx="50800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0" name="Circle"/>
          <p:cNvSpPr/>
          <p:nvPr/>
        </p:nvSpPr>
        <p:spPr>
          <a:xfrm>
            <a:off x="1345563" y="5691068"/>
            <a:ext cx="45719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1" name="Circle"/>
          <p:cNvSpPr/>
          <p:nvPr/>
        </p:nvSpPr>
        <p:spPr>
          <a:xfrm>
            <a:off x="1390013" y="5691068"/>
            <a:ext cx="50800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2" name="Circle"/>
          <p:cNvSpPr/>
          <p:nvPr/>
        </p:nvSpPr>
        <p:spPr>
          <a:xfrm>
            <a:off x="1434463" y="5691068"/>
            <a:ext cx="50800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3" name="Shape"/>
          <p:cNvSpPr/>
          <p:nvPr/>
        </p:nvSpPr>
        <p:spPr>
          <a:xfrm>
            <a:off x="1780537" y="5477080"/>
            <a:ext cx="239427" cy="1692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10800"/>
                </a:moveTo>
                <a:cubicBezTo>
                  <a:pt x="20057" y="10260"/>
                  <a:pt x="20057" y="9180"/>
                  <a:pt x="20057" y="8640"/>
                </a:cubicBezTo>
                <a:cubicBezTo>
                  <a:pt x="20057" y="3780"/>
                  <a:pt x="17357" y="0"/>
                  <a:pt x="13886" y="0"/>
                </a:cubicBezTo>
                <a:cubicBezTo>
                  <a:pt x="11571" y="0"/>
                  <a:pt x="9257" y="2160"/>
                  <a:pt x="8486" y="4860"/>
                </a:cubicBezTo>
                <a:cubicBezTo>
                  <a:pt x="8100" y="4320"/>
                  <a:pt x="7329" y="4320"/>
                  <a:pt x="6943" y="4320"/>
                </a:cubicBezTo>
                <a:cubicBezTo>
                  <a:pt x="5014" y="4320"/>
                  <a:pt x="3086" y="6480"/>
                  <a:pt x="3086" y="9720"/>
                </a:cubicBezTo>
                <a:cubicBezTo>
                  <a:pt x="1157" y="10800"/>
                  <a:pt x="0" y="12960"/>
                  <a:pt x="0" y="15120"/>
                </a:cubicBezTo>
                <a:cubicBezTo>
                  <a:pt x="0" y="18900"/>
                  <a:pt x="2700" y="21600"/>
                  <a:pt x="6171" y="21600"/>
                </a:cubicBezTo>
                <a:cubicBezTo>
                  <a:pt x="15429" y="21600"/>
                  <a:pt x="15429" y="21600"/>
                  <a:pt x="15429" y="21600"/>
                </a:cubicBezTo>
                <a:cubicBezTo>
                  <a:pt x="18900" y="21600"/>
                  <a:pt x="21600" y="18900"/>
                  <a:pt x="21600" y="15120"/>
                </a:cubicBezTo>
                <a:cubicBezTo>
                  <a:pt x="21600" y="13500"/>
                  <a:pt x="20829" y="11880"/>
                  <a:pt x="20057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4" name="Circle"/>
          <p:cNvSpPr/>
          <p:nvPr/>
        </p:nvSpPr>
        <p:spPr>
          <a:xfrm>
            <a:off x="1780537" y="5686380"/>
            <a:ext cx="52207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5" name="Circle"/>
          <p:cNvSpPr/>
          <p:nvPr/>
        </p:nvSpPr>
        <p:spPr>
          <a:xfrm>
            <a:off x="1855151" y="5656219"/>
            <a:ext cx="52207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6" name="Circle"/>
          <p:cNvSpPr/>
          <p:nvPr/>
        </p:nvSpPr>
        <p:spPr>
          <a:xfrm>
            <a:off x="1931351" y="5686380"/>
            <a:ext cx="50406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7" name="Shape"/>
          <p:cNvSpPr/>
          <p:nvPr/>
        </p:nvSpPr>
        <p:spPr>
          <a:xfrm>
            <a:off x="2306001" y="5464957"/>
            <a:ext cx="136815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1475"/>
                </a:moveTo>
                <a:cubicBezTo>
                  <a:pt x="16200" y="9450"/>
                  <a:pt x="16200" y="9450"/>
                  <a:pt x="16200" y="9450"/>
                </a:cubicBezTo>
                <a:cubicBezTo>
                  <a:pt x="16200" y="2700"/>
                  <a:pt x="16200" y="2700"/>
                  <a:pt x="16200" y="2700"/>
                </a:cubicBezTo>
                <a:cubicBezTo>
                  <a:pt x="16200" y="1350"/>
                  <a:pt x="13500" y="0"/>
                  <a:pt x="10800" y="0"/>
                </a:cubicBezTo>
                <a:cubicBezTo>
                  <a:pt x="8100" y="0"/>
                  <a:pt x="5400" y="1350"/>
                  <a:pt x="5400" y="2700"/>
                </a:cubicBezTo>
                <a:cubicBezTo>
                  <a:pt x="5400" y="9450"/>
                  <a:pt x="5400" y="9450"/>
                  <a:pt x="5400" y="9450"/>
                </a:cubicBezTo>
                <a:cubicBezTo>
                  <a:pt x="5400" y="11475"/>
                  <a:pt x="5400" y="11475"/>
                  <a:pt x="5400" y="11475"/>
                </a:cubicBezTo>
                <a:cubicBezTo>
                  <a:pt x="2025" y="12488"/>
                  <a:pt x="0" y="14175"/>
                  <a:pt x="0" y="16200"/>
                </a:cubicBezTo>
                <a:cubicBezTo>
                  <a:pt x="0" y="19238"/>
                  <a:pt x="4725" y="21600"/>
                  <a:pt x="10800" y="21600"/>
                </a:cubicBezTo>
                <a:cubicBezTo>
                  <a:pt x="16875" y="21600"/>
                  <a:pt x="21600" y="19238"/>
                  <a:pt x="21600" y="16200"/>
                </a:cubicBezTo>
                <a:cubicBezTo>
                  <a:pt x="21600" y="14175"/>
                  <a:pt x="19575" y="12488"/>
                  <a:pt x="16200" y="11475"/>
                </a:cubicBezTo>
                <a:close/>
                <a:moveTo>
                  <a:pt x="8100" y="8100"/>
                </a:moveTo>
                <a:cubicBezTo>
                  <a:pt x="10800" y="8100"/>
                  <a:pt x="10800" y="8100"/>
                  <a:pt x="10800" y="8100"/>
                </a:cubicBezTo>
                <a:cubicBezTo>
                  <a:pt x="10800" y="6750"/>
                  <a:pt x="10800" y="6750"/>
                  <a:pt x="10800" y="6750"/>
                </a:cubicBezTo>
                <a:cubicBezTo>
                  <a:pt x="8100" y="6750"/>
                  <a:pt x="8100" y="6750"/>
                  <a:pt x="8100" y="6750"/>
                </a:cubicBezTo>
                <a:cubicBezTo>
                  <a:pt x="8100" y="5400"/>
                  <a:pt x="8100" y="5400"/>
                  <a:pt x="8100" y="5400"/>
                </a:cubicBezTo>
                <a:cubicBezTo>
                  <a:pt x="10800" y="5400"/>
                  <a:pt x="10800" y="5400"/>
                  <a:pt x="10800" y="5400"/>
                </a:cubicBezTo>
                <a:cubicBezTo>
                  <a:pt x="10800" y="4050"/>
                  <a:pt x="10800" y="4050"/>
                  <a:pt x="10800" y="4050"/>
                </a:cubicBezTo>
                <a:cubicBezTo>
                  <a:pt x="8100" y="4050"/>
                  <a:pt x="8100" y="4050"/>
                  <a:pt x="8100" y="4050"/>
                </a:cubicBezTo>
                <a:cubicBezTo>
                  <a:pt x="8100" y="2700"/>
                  <a:pt x="8100" y="2700"/>
                  <a:pt x="8100" y="2700"/>
                </a:cubicBezTo>
                <a:cubicBezTo>
                  <a:pt x="8100" y="2025"/>
                  <a:pt x="9450" y="1350"/>
                  <a:pt x="10800" y="1350"/>
                </a:cubicBezTo>
                <a:cubicBezTo>
                  <a:pt x="12150" y="1350"/>
                  <a:pt x="13500" y="2025"/>
                  <a:pt x="13500" y="2700"/>
                </a:cubicBezTo>
                <a:cubicBezTo>
                  <a:pt x="13500" y="9450"/>
                  <a:pt x="13500" y="9450"/>
                  <a:pt x="13500" y="9450"/>
                </a:cubicBezTo>
                <a:cubicBezTo>
                  <a:pt x="8100" y="9450"/>
                  <a:pt x="8100" y="9450"/>
                  <a:pt x="8100" y="9450"/>
                </a:cubicBezTo>
                <a:lnTo>
                  <a:pt x="8100" y="8100"/>
                </a:lnTo>
                <a:close/>
                <a:moveTo>
                  <a:pt x="10800" y="20250"/>
                </a:moveTo>
                <a:cubicBezTo>
                  <a:pt x="6075" y="20250"/>
                  <a:pt x="2700" y="18562"/>
                  <a:pt x="2700" y="16200"/>
                </a:cubicBezTo>
                <a:cubicBezTo>
                  <a:pt x="2700" y="15863"/>
                  <a:pt x="2700" y="15863"/>
                  <a:pt x="2700" y="15525"/>
                </a:cubicBezTo>
                <a:cubicBezTo>
                  <a:pt x="3375" y="17550"/>
                  <a:pt x="6750" y="18900"/>
                  <a:pt x="10800" y="18900"/>
                </a:cubicBezTo>
                <a:cubicBezTo>
                  <a:pt x="14850" y="18900"/>
                  <a:pt x="18225" y="17550"/>
                  <a:pt x="18900" y="15525"/>
                </a:cubicBezTo>
                <a:cubicBezTo>
                  <a:pt x="18900" y="15863"/>
                  <a:pt x="18900" y="15863"/>
                  <a:pt x="18900" y="16200"/>
                </a:cubicBezTo>
                <a:cubicBezTo>
                  <a:pt x="18900" y="18562"/>
                  <a:pt x="15525" y="20250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8" name="Shape"/>
          <p:cNvSpPr/>
          <p:nvPr/>
        </p:nvSpPr>
        <p:spPr>
          <a:xfrm>
            <a:off x="2756851" y="5464957"/>
            <a:ext cx="255628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20" y="1350"/>
                </a:moveTo>
                <a:cubicBezTo>
                  <a:pt x="11520" y="675"/>
                  <a:pt x="11520" y="675"/>
                  <a:pt x="11520" y="675"/>
                </a:cubicBezTo>
                <a:cubicBezTo>
                  <a:pt x="11520" y="338"/>
                  <a:pt x="11160" y="0"/>
                  <a:pt x="10800" y="0"/>
                </a:cubicBezTo>
                <a:cubicBezTo>
                  <a:pt x="10440" y="0"/>
                  <a:pt x="10080" y="338"/>
                  <a:pt x="10080" y="675"/>
                </a:cubicBezTo>
                <a:cubicBezTo>
                  <a:pt x="10080" y="1350"/>
                  <a:pt x="10080" y="1350"/>
                  <a:pt x="10080" y="1350"/>
                </a:cubicBezTo>
                <a:cubicBezTo>
                  <a:pt x="4320" y="1688"/>
                  <a:pt x="0" y="6075"/>
                  <a:pt x="0" y="11475"/>
                </a:cubicBezTo>
                <a:cubicBezTo>
                  <a:pt x="0" y="11813"/>
                  <a:pt x="0" y="11813"/>
                  <a:pt x="0" y="12150"/>
                </a:cubicBezTo>
                <a:cubicBezTo>
                  <a:pt x="0" y="12150"/>
                  <a:pt x="0" y="12150"/>
                  <a:pt x="0" y="12150"/>
                </a:cubicBezTo>
                <a:cubicBezTo>
                  <a:pt x="360" y="10463"/>
                  <a:pt x="1800" y="9450"/>
                  <a:pt x="3600" y="9450"/>
                </a:cubicBezTo>
                <a:cubicBezTo>
                  <a:pt x="5400" y="9450"/>
                  <a:pt x="6840" y="10463"/>
                  <a:pt x="7200" y="12150"/>
                </a:cubicBezTo>
                <a:cubicBezTo>
                  <a:pt x="7200" y="12150"/>
                  <a:pt x="7200" y="12150"/>
                  <a:pt x="7200" y="12150"/>
                </a:cubicBezTo>
                <a:cubicBezTo>
                  <a:pt x="7560" y="10800"/>
                  <a:pt x="8640" y="9787"/>
                  <a:pt x="10080" y="9450"/>
                </a:cubicBezTo>
                <a:cubicBezTo>
                  <a:pt x="10080" y="16875"/>
                  <a:pt x="10080" y="16875"/>
                  <a:pt x="10080" y="16875"/>
                </a:cubicBezTo>
                <a:cubicBezTo>
                  <a:pt x="10080" y="20250"/>
                  <a:pt x="9360" y="20250"/>
                  <a:pt x="7920" y="20250"/>
                </a:cubicBezTo>
                <a:cubicBezTo>
                  <a:pt x="5760" y="20250"/>
                  <a:pt x="5760" y="19575"/>
                  <a:pt x="5760" y="18225"/>
                </a:cubicBezTo>
                <a:cubicBezTo>
                  <a:pt x="5760" y="17888"/>
                  <a:pt x="5400" y="17550"/>
                  <a:pt x="5040" y="17550"/>
                </a:cubicBezTo>
                <a:cubicBezTo>
                  <a:pt x="4680" y="17550"/>
                  <a:pt x="4320" y="17888"/>
                  <a:pt x="4320" y="18225"/>
                </a:cubicBezTo>
                <a:cubicBezTo>
                  <a:pt x="4320" y="19575"/>
                  <a:pt x="4320" y="21600"/>
                  <a:pt x="7920" y="21600"/>
                </a:cubicBezTo>
                <a:cubicBezTo>
                  <a:pt x="9720" y="21600"/>
                  <a:pt x="11520" y="21263"/>
                  <a:pt x="11520" y="16875"/>
                </a:cubicBezTo>
                <a:cubicBezTo>
                  <a:pt x="11520" y="9450"/>
                  <a:pt x="11520" y="9450"/>
                  <a:pt x="11520" y="9450"/>
                </a:cubicBezTo>
                <a:cubicBezTo>
                  <a:pt x="12960" y="9787"/>
                  <a:pt x="14040" y="10800"/>
                  <a:pt x="14400" y="12150"/>
                </a:cubicBezTo>
                <a:cubicBezTo>
                  <a:pt x="14400" y="12150"/>
                  <a:pt x="14400" y="12150"/>
                  <a:pt x="14400" y="12150"/>
                </a:cubicBezTo>
                <a:cubicBezTo>
                  <a:pt x="14760" y="10463"/>
                  <a:pt x="16200" y="9450"/>
                  <a:pt x="18000" y="9450"/>
                </a:cubicBezTo>
                <a:cubicBezTo>
                  <a:pt x="19800" y="9450"/>
                  <a:pt x="21240" y="10463"/>
                  <a:pt x="21600" y="12150"/>
                </a:cubicBezTo>
                <a:cubicBezTo>
                  <a:pt x="21600" y="12150"/>
                  <a:pt x="21600" y="12150"/>
                  <a:pt x="21600" y="12150"/>
                </a:cubicBezTo>
                <a:cubicBezTo>
                  <a:pt x="21600" y="11813"/>
                  <a:pt x="21600" y="11813"/>
                  <a:pt x="21600" y="11475"/>
                </a:cubicBezTo>
                <a:cubicBezTo>
                  <a:pt x="21600" y="6075"/>
                  <a:pt x="17280" y="1688"/>
                  <a:pt x="11520" y="13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9" name="Shape"/>
          <p:cNvSpPr/>
          <p:nvPr/>
        </p:nvSpPr>
        <p:spPr>
          <a:xfrm>
            <a:off x="9581424" y="3561869"/>
            <a:ext cx="45719" cy="2502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3927"/>
                </a:moveTo>
                <a:cubicBezTo>
                  <a:pt x="0" y="17673"/>
                  <a:pt x="0" y="17673"/>
                  <a:pt x="0" y="17673"/>
                </a:cubicBezTo>
                <a:cubicBezTo>
                  <a:pt x="0" y="19636"/>
                  <a:pt x="10800" y="21600"/>
                  <a:pt x="21600" y="2160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10800" y="0"/>
                  <a:pt x="0" y="1964"/>
                  <a:pt x="0" y="392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0" name="Shape"/>
          <p:cNvSpPr/>
          <p:nvPr/>
        </p:nvSpPr>
        <p:spPr>
          <a:xfrm>
            <a:off x="9625875" y="3574483"/>
            <a:ext cx="171020" cy="237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80" y="1543"/>
                </a:moveTo>
                <a:cubicBezTo>
                  <a:pt x="17280" y="771"/>
                  <a:pt x="16200" y="0"/>
                  <a:pt x="15120" y="0"/>
                </a:cubicBezTo>
                <a:cubicBezTo>
                  <a:pt x="6480" y="0"/>
                  <a:pt x="6480" y="0"/>
                  <a:pt x="6480" y="0"/>
                </a:cubicBezTo>
                <a:cubicBezTo>
                  <a:pt x="5400" y="0"/>
                  <a:pt x="4320" y="771"/>
                  <a:pt x="4320" y="1543"/>
                </a:cubicBezTo>
                <a:cubicBezTo>
                  <a:pt x="4320" y="4629"/>
                  <a:pt x="4320" y="4629"/>
                  <a:pt x="4320" y="4629"/>
                </a:cubicBezTo>
                <a:cubicBezTo>
                  <a:pt x="0" y="4629"/>
                  <a:pt x="0" y="4629"/>
                  <a:pt x="0" y="4629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4629"/>
                  <a:pt x="21600" y="4629"/>
                  <a:pt x="21600" y="4629"/>
                </a:cubicBezTo>
                <a:cubicBezTo>
                  <a:pt x="17280" y="4629"/>
                  <a:pt x="17280" y="4629"/>
                  <a:pt x="17280" y="4629"/>
                </a:cubicBezTo>
                <a:lnTo>
                  <a:pt x="17280" y="1543"/>
                </a:lnTo>
                <a:close/>
                <a:moveTo>
                  <a:pt x="15120" y="4629"/>
                </a:moveTo>
                <a:cubicBezTo>
                  <a:pt x="6480" y="4629"/>
                  <a:pt x="6480" y="4629"/>
                  <a:pt x="6480" y="4629"/>
                </a:cubicBezTo>
                <a:cubicBezTo>
                  <a:pt x="6480" y="1543"/>
                  <a:pt x="6480" y="1543"/>
                  <a:pt x="6480" y="1543"/>
                </a:cubicBezTo>
                <a:cubicBezTo>
                  <a:pt x="15120" y="1543"/>
                  <a:pt x="15120" y="1543"/>
                  <a:pt x="15120" y="1543"/>
                </a:cubicBezTo>
                <a:lnTo>
                  <a:pt x="15120" y="462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1" name="Shape"/>
          <p:cNvSpPr/>
          <p:nvPr/>
        </p:nvSpPr>
        <p:spPr>
          <a:xfrm>
            <a:off x="9792560" y="3547961"/>
            <a:ext cx="45719" cy="2641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cubicBezTo>
                  <a:pt x="0" y="21600"/>
                  <a:pt x="0" y="21600"/>
                  <a:pt x="0" y="21600"/>
                </a:cubicBezTo>
                <a:cubicBezTo>
                  <a:pt x="10800" y="21600"/>
                  <a:pt x="21600" y="19636"/>
                  <a:pt x="21600" y="17673"/>
                </a:cubicBezTo>
                <a:cubicBezTo>
                  <a:pt x="21600" y="3927"/>
                  <a:pt x="21600" y="3927"/>
                  <a:pt x="21600" y="3927"/>
                </a:cubicBezTo>
                <a:cubicBezTo>
                  <a:pt x="21600" y="1964"/>
                  <a:pt x="10800" y="0"/>
                  <a:pt x="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2" name="Shape"/>
          <p:cNvSpPr/>
          <p:nvPr/>
        </p:nvSpPr>
        <p:spPr>
          <a:xfrm>
            <a:off x="5703851" y="1664411"/>
            <a:ext cx="273629" cy="1871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17825" extrusionOk="0">
                <a:moveTo>
                  <a:pt x="19238" y="8151"/>
                </a:moveTo>
                <a:cubicBezTo>
                  <a:pt x="20250" y="7743"/>
                  <a:pt x="21263" y="7336"/>
                  <a:pt x="21600" y="6113"/>
                </a:cubicBezTo>
                <a:cubicBezTo>
                  <a:pt x="20925" y="6521"/>
                  <a:pt x="19575" y="6928"/>
                  <a:pt x="18900" y="6521"/>
                </a:cubicBezTo>
                <a:cubicBezTo>
                  <a:pt x="18900" y="6521"/>
                  <a:pt x="18900" y="6113"/>
                  <a:pt x="18900" y="6113"/>
                </a:cubicBezTo>
                <a:cubicBezTo>
                  <a:pt x="18225" y="3668"/>
                  <a:pt x="16200" y="1630"/>
                  <a:pt x="14175" y="1630"/>
                </a:cubicBezTo>
                <a:cubicBezTo>
                  <a:pt x="14513" y="1630"/>
                  <a:pt x="14513" y="1630"/>
                  <a:pt x="14850" y="1630"/>
                </a:cubicBezTo>
                <a:cubicBezTo>
                  <a:pt x="14850" y="1223"/>
                  <a:pt x="16200" y="1223"/>
                  <a:pt x="16200" y="408"/>
                </a:cubicBezTo>
                <a:cubicBezTo>
                  <a:pt x="15863" y="0"/>
                  <a:pt x="14175" y="815"/>
                  <a:pt x="14175" y="815"/>
                </a:cubicBezTo>
                <a:cubicBezTo>
                  <a:pt x="14513" y="815"/>
                  <a:pt x="15188" y="408"/>
                  <a:pt x="15188" y="0"/>
                </a:cubicBezTo>
                <a:cubicBezTo>
                  <a:pt x="14513" y="0"/>
                  <a:pt x="13838" y="408"/>
                  <a:pt x="13500" y="815"/>
                </a:cubicBezTo>
                <a:cubicBezTo>
                  <a:pt x="13500" y="815"/>
                  <a:pt x="13838" y="408"/>
                  <a:pt x="13838" y="0"/>
                </a:cubicBezTo>
                <a:cubicBezTo>
                  <a:pt x="12150" y="1223"/>
                  <a:pt x="11138" y="4075"/>
                  <a:pt x="10462" y="6521"/>
                </a:cubicBezTo>
                <a:cubicBezTo>
                  <a:pt x="9787" y="5706"/>
                  <a:pt x="9112" y="5298"/>
                  <a:pt x="8775" y="4891"/>
                </a:cubicBezTo>
                <a:cubicBezTo>
                  <a:pt x="7425" y="4075"/>
                  <a:pt x="5737" y="3260"/>
                  <a:pt x="3375" y="2038"/>
                </a:cubicBezTo>
                <a:cubicBezTo>
                  <a:pt x="3037" y="2853"/>
                  <a:pt x="3712" y="4483"/>
                  <a:pt x="5062" y="5298"/>
                </a:cubicBezTo>
                <a:cubicBezTo>
                  <a:pt x="4725" y="5298"/>
                  <a:pt x="4050" y="5298"/>
                  <a:pt x="3712" y="5298"/>
                </a:cubicBezTo>
                <a:cubicBezTo>
                  <a:pt x="4050" y="6521"/>
                  <a:pt x="4387" y="7336"/>
                  <a:pt x="6075" y="8151"/>
                </a:cubicBezTo>
                <a:cubicBezTo>
                  <a:pt x="5400" y="8151"/>
                  <a:pt x="5062" y="8151"/>
                  <a:pt x="4725" y="8558"/>
                </a:cubicBezTo>
                <a:cubicBezTo>
                  <a:pt x="5062" y="9374"/>
                  <a:pt x="5737" y="10596"/>
                  <a:pt x="7425" y="10189"/>
                </a:cubicBezTo>
                <a:cubicBezTo>
                  <a:pt x="5737" y="11004"/>
                  <a:pt x="6750" y="12634"/>
                  <a:pt x="8100" y="12634"/>
                </a:cubicBezTo>
                <a:cubicBezTo>
                  <a:pt x="5737" y="15487"/>
                  <a:pt x="2025" y="15079"/>
                  <a:pt x="0" y="12634"/>
                </a:cubicBezTo>
                <a:cubicBezTo>
                  <a:pt x="5400" y="21600"/>
                  <a:pt x="17213" y="17932"/>
                  <a:pt x="18900" y="9374"/>
                </a:cubicBezTo>
                <a:cubicBezTo>
                  <a:pt x="20250" y="9374"/>
                  <a:pt x="21263" y="8966"/>
                  <a:pt x="21600" y="8151"/>
                </a:cubicBezTo>
                <a:cubicBezTo>
                  <a:pt x="20925" y="8558"/>
                  <a:pt x="19575" y="8151"/>
                  <a:pt x="19238" y="815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3" name="Shape"/>
          <p:cNvSpPr/>
          <p:nvPr/>
        </p:nvSpPr>
        <p:spPr>
          <a:xfrm>
            <a:off x="6245189" y="1579796"/>
            <a:ext cx="203423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00" y="16200"/>
                </a:moveTo>
                <a:cubicBezTo>
                  <a:pt x="10800" y="16200"/>
                  <a:pt x="10800" y="16200"/>
                  <a:pt x="10800" y="16200"/>
                </a:cubicBezTo>
                <a:cubicBezTo>
                  <a:pt x="9900" y="16200"/>
                  <a:pt x="9000" y="15863"/>
                  <a:pt x="8550" y="15525"/>
                </a:cubicBezTo>
                <a:cubicBezTo>
                  <a:pt x="7650" y="14850"/>
                  <a:pt x="7200" y="14175"/>
                  <a:pt x="7200" y="13500"/>
                </a:cubicBezTo>
                <a:cubicBezTo>
                  <a:pt x="7200" y="11475"/>
                  <a:pt x="7200" y="11475"/>
                  <a:pt x="7200" y="11475"/>
                </a:cubicBezTo>
                <a:cubicBezTo>
                  <a:pt x="17550" y="11475"/>
                  <a:pt x="17550" y="11475"/>
                  <a:pt x="17550" y="11475"/>
                </a:cubicBezTo>
                <a:cubicBezTo>
                  <a:pt x="18450" y="11475"/>
                  <a:pt x="19350" y="11475"/>
                  <a:pt x="19800" y="10800"/>
                </a:cubicBezTo>
                <a:cubicBezTo>
                  <a:pt x="20700" y="10463"/>
                  <a:pt x="20700" y="9787"/>
                  <a:pt x="20700" y="9113"/>
                </a:cubicBezTo>
                <a:cubicBezTo>
                  <a:pt x="20700" y="8438"/>
                  <a:pt x="20700" y="7763"/>
                  <a:pt x="19800" y="7425"/>
                </a:cubicBezTo>
                <a:cubicBezTo>
                  <a:pt x="19350" y="6750"/>
                  <a:pt x="18450" y="6750"/>
                  <a:pt x="17550" y="6750"/>
                </a:cubicBezTo>
                <a:cubicBezTo>
                  <a:pt x="7200" y="6750"/>
                  <a:pt x="7200" y="6750"/>
                  <a:pt x="7200" y="6750"/>
                </a:cubicBezTo>
                <a:cubicBezTo>
                  <a:pt x="7200" y="2700"/>
                  <a:pt x="7200" y="2700"/>
                  <a:pt x="7200" y="2700"/>
                </a:cubicBezTo>
                <a:cubicBezTo>
                  <a:pt x="7200" y="2025"/>
                  <a:pt x="7200" y="1350"/>
                  <a:pt x="6300" y="675"/>
                </a:cubicBezTo>
                <a:cubicBezTo>
                  <a:pt x="5400" y="338"/>
                  <a:pt x="4950" y="0"/>
                  <a:pt x="3600" y="0"/>
                </a:cubicBezTo>
                <a:cubicBezTo>
                  <a:pt x="2700" y="0"/>
                  <a:pt x="1800" y="338"/>
                  <a:pt x="1350" y="675"/>
                </a:cubicBezTo>
                <a:cubicBezTo>
                  <a:pt x="450" y="1350"/>
                  <a:pt x="0" y="2025"/>
                  <a:pt x="0" y="2700"/>
                </a:cubicBezTo>
                <a:cubicBezTo>
                  <a:pt x="0" y="13500"/>
                  <a:pt x="0" y="13500"/>
                  <a:pt x="0" y="13500"/>
                </a:cubicBezTo>
                <a:cubicBezTo>
                  <a:pt x="0" y="15863"/>
                  <a:pt x="1350" y="17550"/>
                  <a:pt x="3150" y="19238"/>
                </a:cubicBezTo>
                <a:cubicBezTo>
                  <a:pt x="5400" y="20925"/>
                  <a:pt x="8100" y="21600"/>
                  <a:pt x="108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8900" y="21600"/>
                  <a:pt x="19800" y="21263"/>
                  <a:pt x="20700" y="20925"/>
                </a:cubicBezTo>
                <a:cubicBezTo>
                  <a:pt x="21150" y="20250"/>
                  <a:pt x="21600" y="19575"/>
                  <a:pt x="21600" y="18900"/>
                </a:cubicBezTo>
                <a:cubicBezTo>
                  <a:pt x="21600" y="18225"/>
                  <a:pt x="21150" y="17550"/>
                  <a:pt x="20700" y="16875"/>
                </a:cubicBezTo>
                <a:cubicBezTo>
                  <a:pt x="19800" y="16538"/>
                  <a:pt x="18900" y="16200"/>
                  <a:pt x="18000" y="16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4" name="Shape"/>
          <p:cNvSpPr/>
          <p:nvPr/>
        </p:nvSpPr>
        <p:spPr>
          <a:xfrm>
            <a:off x="1857338" y="2060809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588" y="12488"/>
                </a:moveTo>
                <a:cubicBezTo>
                  <a:pt x="20925" y="11813"/>
                  <a:pt x="20925" y="11475"/>
                  <a:pt x="20925" y="10800"/>
                </a:cubicBezTo>
                <a:cubicBezTo>
                  <a:pt x="20925" y="5400"/>
                  <a:pt x="16200" y="675"/>
                  <a:pt x="10800" y="675"/>
                </a:cubicBezTo>
                <a:cubicBezTo>
                  <a:pt x="10125" y="675"/>
                  <a:pt x="9787" y="675"/>
                  <a:pt x="9112" y="1013"/>
                </a:cubicBezTo>
                <a:cubicBezTo>
                  <a:pt x="8437" y="338"/>
                  <a:pt x="7087" y="0"/>
                  <a:pt x="6075" y="0"/>
                </a:cubicBezTo>
                <a:cubicBezTo>
                  <a:pt x="2700" y="0"/>
                  <a:pt x="0" y="2700"/>
                  <a:pt x="0" y="6075"/>
                </a:cubicBezTo>
                <a:cubicBezTo>
                  <a:pt x="0" y="7088"/>
                  <a:pt x="337" y="8438"/>
                  <a:pt x="1012" y="9113"/>
                </a:cubicBezTo>
                <a:cubicBezTo>
                  <a:pt x="675" y="9787"/>
                  <a:pt x="675" y="10125"/>
                  <a:pt x="675" y="10800"/>
                </a:cubicBezTo>
                <a:cubicBezTo>
                  <a:pt x="675" y="16200"/>
                  <a:pt x="5400" y="20925"/>
                  <a:pt x="10800" y="20925"/>
                </a:cubicBezTo>
                <a:cubicBezTo>
                  <a:pt x="11475" y="20925"/>
                  <a:pt x="11813" y="20925"/>
                  <a:pt x="12488" y="20587"/>
                </a:cubicBezTo>
                <a:cubicBezTo>
                  <a:pt x="13163" y="21263"/>
                  <a:pt x="14513" y="21600"/>
                  <a:pt x="15525" y="21600"/>
                </a:cubicBezTo>
                <a:cubicBezTo>
                  <a:pt x="18900" y="21600"/>
                  <a:pt x="21600" y="18900"/>
                  <a:pt x="21600" y="15525"/>
                </a:cubicBezTo>
                <a:cubicBezTo>
                  <a:pt x="21600" y="14513"/>
                  <a:pt x="21263" y="13163"/>
                  <a:pt x="20588" y="12488"/>
                </a:cubicBezTo>
                <a:close/>
                <a:moveTo>
                  <a:pt x="15525" y="15525"/>
                </a:moveTo>
                <a:cubicBezTo>
                  <a:pt x="15188" y="15863"/>
                  <a:pt x="14513" y="16538"/>
                  <a:pt x="13838" y="16875"/>
                </a:cubicBezTo>
                <a:cubicBezTo>
                  <a:pt x="12825" y="17213"/>
                  <a:pt x="11813" y="17213"/>
                  <a:pt x="10800" y="17213"/>
                </a:cubicBezTo>
                <a:cubicBezTo>
                  <a:pt x="9450" y="17213"/>
                  <a:pt x="8437" y="17213"/>
                  <a:pt x="7425" y="16538"/>
                </a:cubicBezTo>
                <a:cubicBezTo>
                  <a:pt x="6750" y="16200"/>
                  <a:pt x="6412" y="15863"/>
                  <a:pt x="6075" y="15188"/>
                </a:cubicBezTo>
                <a:cubicBezTo>
                  <a:pt x="5737" y="14513"/>
                  <a:pt x="5400" y="14175"/>
                  <a:pt x="5400" y="13500"/>
                </a:cubicBezTo>
                <a:cubicBezTo>
                  <a:pt x="5400" y="13163"/>
                  <a:pt x="5400" y="12825"/>
                  <a:pt x="5737" y="12825"/>
                </a:cubicBezTo>
                <a:cubicBezTo>
                  <a:pt x="6075" y="12488"/>
                  <a:pt x="6412" y="12488"/>
                  <a:pt x="6750" y="12488"/>
                </a:cubicBezTo>
                <a:cubicBezTo>
                  <a:pt x="7087" y="12488"/>
                  <a:pt x="7087" y="12488"/>
                  <a:pt x="7425" y="12825"/>
                </a:cubicBezTo>
                <a:cubicBezTo>
                  <a:pt x="7762" y="12825"/>
                  <a:pt x="7762" y="13163"/>
                  <a:pt x="8100" y="13500"/>
                </a:cubicBezTo>
                <a:cubicBezTo>
                  <a:pt x="8100" y="13838"/>
                  <a:pt x="8437" y="14175"/>
                  <a:pt x="8437" y="14513"/>
                </a:cubicBezTo>
                <a:cubicBezTo>
                  <a:pt x="8775" y="14850"/>
                  <a:pt x="9112" y="14850"/>
                  <a:pt x="9450" y="15188"/>
                </a:cubicBezTo>
                <a:cubicBezTo>
                  <a:pt x="9787" y="15188"/>
                  <a:pt x="10125" y="15188"/>
                  <a:pt x="10800" y="15188"/>
                </a:cubicBezTo>
                <a:cubicBezTo>
                  <a:pt x="11475" y="15188"/>
                  <a:pt x="12150" y="15188"/>
                  <a:pt x="12825" y="14850"/>
                </a:cubicBezTo>
                <a:cubicBezTo>
                  <a:pt x="13163" y="14513"/>
                  <a:pt x="13500" y="14175"/>
                  <a:pt x="13500" y="13500"/>
                </a:cubicBezTo>
                <a:cubicBezTo>
                  <a:pt x="13500" y="13163"/>
                  <a:pt x="13163" y="12825"/>
                  <a:pt x="13163" y="12488"/>
                </a:cubicBezTo>
                <a:cubicBezTo>
                  <a:pt x="12825" y="12488"/>
                  <a:pt x="12488" y="12150"/>
                  <a:pt x="11813" y="12150"/>
                </a:cubicBezTo>
                <a:cubicBezTo>
                  <a:pt x="11475" y="11813"/>
                  <a:pt x="11138" y="11813"/>
                  <a:pt x="10125" y="11475"/>
                </a:cubicBezTo>
                <a:cubicBezTo>
                  <a:pt x="9450" y="11475"/>
                  <a:pt x="8437" y="11138"/>
                  <a:pt x="7762" y="10800"/>
                </a:cubicBezTo>
                <a:cubicBezTo>
                  <a:pt x="7087" y="10463"/>
                  <a:pt x="6750" y="10125"/>
                  <a:pt x="6412" y="9787"/>
                </a:cubicBezTo>
                <a:cubicBezTo>
                  <a:pt x="5737" y="9113"/>
                  <a:pt x="5737" y="8438"/>
                  <a:pt x="5737" y="7763"/>
                </a:cubicBezTo>
                <a:cubicBezTo>
                  <a:pt x="5737" y="7088"/>
                  <a:pt x="5737" y="6413"/>
                  <a:pt x="6412" y="6075"/>
                </a:cubicBezTo>
                <a:cubicBezTo>
                  <a:pt x="6750" y="5400"/>
                  <a:pt x="7425" y="5063"/>
                  <a:pt x="8100" y="4725"/>
                </a:cubicBezTo>
                <a:cubicBezTo>
                  <a:pt x="8775" y="4388"/>
                  <a:pt x="9787" y="4388"/>
                  <a:pt x="10800" y="4388"/>
                </a:cubicBezTo>
                <a:cubicBezTo>
                  <a:pt x="11475" y="4388"/>
                  <a:pt x="12150" y="4388"/>
                  <a:pt x="12825" y="4725"/>
                </a:cubicBezTo>
                <a:cubicBezTo>
                  <a:pt x="13500" y="4725"/>
                  <a:pt x="14175" y="5063"/>
                  <a:pt x="14513" y="5400"/>
                </a:cubicBezTo>
                <a:cubicBezTo>
                  <a:pt x="14850" y="5738"/>
                  <a:pt x="15188" y="6075"/>
                  <a:pt x="15188" y="6413"/>
                </a:cubicBezTo>
                <a:cubicBezTo>
                  <a:pt x="15525" y="6750"/>
                  <a:pt x="15525" y="7088"/>
                  <a:pt x="15525" y="7425"/>
                </a:cubicBezTo>
                <a:cubicBezTo>
                  <a:pt x="15525" y="7763"/>
                  <a:pt x="15525" y="8100"/>
                  <a:pt x="15188" y="8100"/>
                </a:cubicBezTo>
                <a:cubicBezTo>
                  <a:pt x="14850" y="8438"/>
                  <a:pt x="14850" y="8775"/>
                  <a:pt x="14513" y="8775"/>
                </a:cubicBezTo>
                <a:cubicBezTo>
                  <a:pt x="14175" y="8775"/>
                  <a:pt x="13838" y="8438"/>
                  <a:pt x="13500" y="8438"/>
                </a:cubicBezTo>
                <a:cubicBezTo>
                  <a:pt x="13500" y="8100"/>
                  <a:pt x="13163" y="8100"/>
                  <a:pt x="13163" y="7763"/>
                </a:cubicBezTo>
                <a:cubicBezTo>
                  <a:pt x="12825" y="7088"/>
                  <a:pt x="12488" y="6750"/>
                  <a:pt x="12150" y="6413"/>
                </a:cubicBezTo>
                <a:cubicBezTo>
                  <a:pt x="11813" y="6413"/>
                  <a:pt x="11475" y="6075"/>
                  <a:pt x="10462" y="6075"/>
                </a:cubicBezTo>
                <a:cubicBezTo>
                  <a:pt x="9787" y="6075"/>
                  <a:pt x="9450" y="6413"/>
                  <a:pt x="8775" y="6750"/>
                </a:cubicBezTo>
                <a:cubicBezTo>
                  <a:pt x="8437" y="6750"/>
                  <a:pt x="8437" y="7088"/>
                  <a:pt x="8437" y="7763"/>
                </a:cubicBezTo>
                <a:cubicBezTo>
                  <a:pt x="8437" y="7763"/>
                  <a:pt x="8437" y="8100"/>
                  <a:pt x="8437" y="8100"/>
                </a:cubicBezTo>
                <a:cubicBezTo>
                  <a:pt x="8775" y="8438"/>
                  <a:pt x="8775" y="8438"/>
                  <a:pt x="9112" y="8775"/>
                </a:cubicBezTo>
                <a:cubicBezTo>
                  <a:pt x="9450" y="8775"/>
                  <a:pt x="9450" y="8775"/>
                  <a:pt x="9787" y="9113"/>
                </a:cubicBezTo>
                <a:cubicBezTo>
                  <a:pt x="10125" y="9113"/>
                  <a:pt x="10462" y="9113"/>
                  <a:pt x="11138" y="9450"/>
                </a:cubicBezTo>
                <a:cubicBezTo>
                  <a:pt x="11813" y="9450"/>
                  <a:pt x="12488" y="9787"/>
                  <a:pt x="13163" y="9787"/>
                </a:cubicBezTo>
                <a:cubicBezTo>
                  <a:pt x="13838" y="10125"/>
                  <a:pt x="14513" y="10463"/>
                  <a:pt x="14850" y="10463"/>
                </a:cubicBezTo>
                <a:cubicBezTo>
                  <a:pt x="15188" y="10800"/>
                  <a:pt x="15525" y="11138"/>
                  <a:pt x="15863" y="11813"/>
                </a:cubicBezTo>
                <a:cubicBezTo>
                  <a:pt x="16200" y="12150"/>
                  <a:pt x="16200" y="12825"/>
                  <a:pt x="16200" y="13163"/>
                </a:cubicBezTo>
                <a:cubicBezTo>
                  <a:pt x="16200" y="14175"/>
                  <a:pt x="15863" y="14850"/>
                  <a:pt x="15525" y="1552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5" name="Shape"/>
          <p:cNvSpPr/>
          <p:nvPr/>
        </p:nvSpPr>
        <p:spPr>
          <a:xfrm>
            <a:off x="7146889" y="1579796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13" y="0"/>
                </a:moveTo>
                <a:cubicBezTo>
                  <a:pt x="1688" y="0"/>
                  <a:pt x="1688" y="0"/>
                  <a:pt x="1688" y="0"/>
                </a:cubicBezTo>
                <a:cubicBezTo>
                  <a:pt x="675" y="0"/>
                  <a:pt x="0" y="675"/>
                  <a:pt x="0" y="1688"/>
                </a:cubicBezTo>
                <a:cubicBezTo>
                  <a:pt x="0" y="19913"/>
                  <a:pt x="0" y="19913"/>
                  <a:pt x="0" y="19913"/>
                </a:cubicBezTo>
                <a:cubicBezTo>
                  <a:pt x="0" y="20925"/>
                  <a:pt x="675" y="21600"/>
                  <a:pt x="1688" y="21600"/>
                </a:cubicBezTo>
                <a:cubicBezTo>
                  <a:pt x="19913" y="21600"/>
                  <a:pt x="19913" y="21600"/>
                  <a:pt x="19913" y="21600"/>
                </a:cubicBezTo>
                <a:cubicBezTo>
                  <a:pt x="20925" y="21600"/>
                  <a:pt x="21600" y="20925"/>
                  <a:pt x="21600" y="19913"/>
                </a:cubicBezTo>
                <a:cubicBezTo>
                  <a:pt x="21600" y="1688"/>
                  <a:pt x="21600" y="1688"/>
                  <a:pt x="21600" y="1688"/>
                </a:cubicBezTo>
                <a:cubicBezTo>
                  <a:pt x="21600" y="675"/>
                  <a:pt x="20925" y="0"/>
                  <a:pt x="19913" y="0"/>
                </a:cubicBezTo>
                <a:close/>
                <a:moveTo>
                  <a:pt x="6413" y="18225"/>
                </a:moveTo>
                <a:cubicBezTo>
                  <a:pt x="3375" y="18225"/>
                  <a:pt x="3375" y="18225"/>
                  <a:pt x="3375" y="18225"/>
                </a:cubicBezTo>
                <a:cubicBezTo>
                  <a:pt x="3375" y="8438"/>
                  <a:pt x="3375" y="8438"/>
                  <a:pt x="3375" y="8438"/>
                </a:cubicBezTo>
                <a:cubicBezTo>
                  <a:pt x="6413" y="8438"/>
                  <a:pt x="6413" y="8438"/>
                  <a:pt x="6413" y="8438"/>
                </a:cubicBezTo>
                <a:lnTo>
                  <a:pt x="6413" y="18225"/>
                </a:lnTo>
                <a:close/>
                <a:moveTo>
                  <a:pt x="5063" y="7088"/>
                </a:moveTo>
                <a:cubicBezTo>
                  <a:pt x="5063" y="7088"/>
                  <a:pt x="5063" y="7088"/>
                  <a:pt x="5063" y="7088"/>
                </a:cubicBezTo>
                <a:cubicBezTo>
                  <a:pt x="3713" y="7088"/>
                  <a:pt x="3038" y="6413"/>
                  <a:pt x="3038" y="5400"/>
                </a:cubicBezTo>
                <a:cubicBezTo>
                  <a:pt x="3038" y="4388"/>
                  <a:pt x="3713" y="3713"/>
                  <a:pt x="5063" y="3713"/>
                </a:cubicBezTo>
                <a:cubicBezTo>
                  <a:pt x="6075" y="3713"/>
                  <a:pt x="6750" y="4388"/>
                  <a:pt x="6750" y="5400"/>
                </a:cubicBezTo>
                <a:cubicBezTo>
                  <a:pt x="6750" y="6413"/>
                  <a:pt x="6075" y="7088"/>
                  <a:pt x="5063" y="7088"/>
                </a:cubicBezTo>
                <a:close/>
                <a:moveTo>
                  <a:pt x="18225" y="18225"/>
                </a:moveTo>
                <a:cubicBezTo>
                  <a:pt x="15188" y="18225"/>
                  <a:pt x="15188" y="18225"/>
                  <a:pt x="15188" y="18225"/>
                </a:cubicBezTo>
                <a:cubicBezTo>
                  <a:pt x="15188" y="12825"/>
                  <a:pt x="15188" y="12825"/>
                  <a:pt x="15188" y="12825"/>
                </a:cubicBezTo>
                <a:cubicBezTo>
                  <a:pt x="15188" y="11475"/>
                  <a:pt x="14513" y="10800"/>
                  <a:pt x="13500" y="10800"/>
                </a:cubicBezTo>
                <a:cubicBezTo>
                  <a:pt x="12488" y="10800"/>
                  <a:pt x="11813" y="11138"/>
                  <a:pt x="11813" y="11813"/>
                </a:cubicBezTo>
                <a:cubicBezTo>
                  <a:pt x="11475" y="12150"/>
                  <a:pt x="11475" y="12488"/>
                  <a:pt x="11475" y="12488"/>
                </a:cubicBezTo>
                <a:cubicBezTo>
                  <a:pt x="11475" y="18225"/>
                  <a:pt x="11475" y="18225"/>
                  <a:pt x="11475" y="18225"/>
                </a:cubicBezTo>
                <a:cubicBezTo>
                  <a:pt x="8438" y="18225"/>
                  <a:pt x="8438" y="18225"/>
                  <a:pt x="8438" y="18225"/>
                </a:cubicBezTo>
                <a:cubicBezTo>
                  <a:pt x="8438" y="18225"/>
                  <a:pt x="8438" y="9113"/>
                  <a:pt x="8438" y="8438"/>
                </a:cubicBezTo>
                <a:cubicBezTo>
                  <a:pt x="11475" y="8438"/>
                  <a:pt x="11475" y="8438"/>
                  <a:pt x="11475" y="8438"/>
                </a:cubicBezTo>
                <a:cubicBezTo>
                  <a:pt x="11475" y="9787"/>
                  <a:pt x="11475" y="9787"/>
                  <a:pt x="11475" y="9787"/>
                </a:cubicBezTo>
                <a:cubicBezTo>
                  <a:pt x="12150" y="9113"/>
                  <a:pt x="12825" y="8100"/>
                  <a:pt x="14513" y="8100"/>
                </a:cubicBezTo>
                <a:cubicBezTo>
                  <a:pt x="16538" y="8100"/>
                  <a:pt x="18225" y="9450"/>
                  <a:pt x="18225" y="12488"/>
                </a:cubicBezTo>
                <a:lnTo>
                  <a:pt x="18225" y="18225"/>
                </a:lnTo>
                <a:close/>
                <a:moveTo>
                  <a:pt x="11475" y="9787"/>
                </a:moveTo>
                <a:cubicBezTo>
                  <a:pt x="11475" y="9787"/>
                  <a:pt x="11475" y="9787"/>
                  <a:pt x="11475" y="9787"/>
                </a:cubicBezTo>
                <a:cubicBezTo>
                  <a:pt x="11475" y="9787"/>
                  <a:pt x="11475" y="9787"/>
                  <a:pt x="11475" y="978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6" name="Shape"/>
          <p:cNvSpPr/>
          <p:nvPr/>
        </p:nvSpPr>
        <p:spPr>
          <a:xfrm>
            <a:off x="6665876" y="1579796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713"/>
                </a:moveTo>
                <a:cubicBezTo>
                  <a:pt x="21600" y="1688"/>
                  <a:pt x="19913" y="0"/>
                  <a:pt x="17888" y="0"/>
                </a:cubicBezTo>
                <a:cubicBezTo>
                  <a:pt x="3713" y="0"/>
                  <a:pt x="3713" y="0"/>
                  <a:pt x="3713" y="0"/>
                </a:cubicBezTo>
                <a:cubicBezTo>
                  <a:pt x="1688" y="0"/>
                  <a:pt x="0" y="1688"/>
                  <a:pt x="0" y="3713"/>
                </a:cubicBezTo>
                <a:cubicBezTo>
                  <a:pt x="0" y="17888"/>
                  <a:pt x="0" y="17888"/>
                  <a:pt x="0" y="17888"/>
                </a:cubicBezTo>
                <a:cubicBezTo>
                  <a:pt x="0" y="19913"/>
                  <a:pt x="1688" y="21600"/>
                  <a:pt x="3713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0800" y="13500"/>
                  <a:pt x="10800" y="13500"/>
                  <a:pt x="10800" y="13500"/>
                </a:cubicBezTo>
                <a:cubicBezTo>
                  <a:pt x="8100" y="13500"/>
                  <a:pt x="8100" y="13500"/>
                  <a:pt x="8100" y="13500"/>
                </a:cubicBezTo>
                <a:cubicBezTo>
                  <a:pt x="8100" y="9787"/>
                  <a:pt x="8100" y="9787"/>
                  <a:pt x="8100" y="9787"/>
                </a:cubicBezTo>
                <a:cubicBezTo>
                  <a:pt x="10800" y="9787"/>
                  <a:pt x="10800" y="9787"/>
                  <a:pt x="10800" y="9787"/>
                </a:cubicBezTo>
                <a:cubicBezTo>
                  <a:pt x="10800" y="8438"/>
                  <a:pt x="10800" y="8438"/>
                  <a:pt x="10800" y="8438"/>
                </a:cubicBezTo>
                <a:cubicBezTo>
                  <a:pt x="10800" y="6075"/>
                  <a:pt x="12488" y="3713"/>
                  <a:pt x="14850" y="3713"/>
                </a:cubicBezTo>
                <a:cubicBezTo>
                  <a:pt x="17888" y="3713"/>
                  <a:pt x="17888" y="3713"/>
                  <a:pt x="17888" y="3713"/>
                </a:cubicBezTo>
                <a:cubicBezTo>
                  <a:pt x="17888" y="7425"/>
                  <a:pt x="17888" y="7425"/>
                  <a:pt x="17888" y="7425"/>
                </a:cubicBezTo>
                <a:cubicBezTo>
                  <a:pt x="14850" y="7425"/>
                  <a:pt x="14850" y="7425"/>
                  <a:pt x="14850" y="7425"/>
                </a:cubicBezTo>
                <a:cubicBezTo>
                  <a:pt x="14513" y="7425"/>
                  <a:pt x="14175" y="7763"/>
                  <a:pt x="14175" y="8438"/>
                </a:cubicBezTo>
                <a:cubicBezTo>
                  <a:pt x="14175" y="9787"/>
                  <a:pt x="14175" y="9787"/>
                  <a:pt x="14175" y="9787"/>
                </a:cubicBezTo>
                <a:cubicBezTo>
                  <a:pt x="17888" y="9787"/>
                  <a:pt x="17888" y="9787"/>
                  <a:pt x="17888" y="9787"/>
                </a:cubicBezTo>
                <a:cubicBezTo>
                  <a:pt x="17888" y="13500"/>
                  <a:pt x="17888" y="13500"/>
                  <a:pt x="17888" y="13500"/>
                </a:cubicBezTo>
                <a:cubicBezTo>
                  <a:pt x="14175" y="13500"/>
                  <a:pt x="14175" y="13500"/>
                  <a:pt x="14175" y="13500"/>
                </a:cubicBezTo>
                <a:cubicBezTo>
                  <a:pt x="14175" y="21600"/>
                  <a:pt x="14175" y="21600"/>
                  <a:pt x="14175" y="21600"/>
                </a:cubicBezTo>
                <a:cubicBezTo>
                  <a:pt x="17888" y="21600"/>
                  <a:pt x="17888" y="21600"/>
                  <a:pt x="17888" y="21600"/>
                </a:cubicBezTo>
                <a:cubicBezTo>
                  <a:pt x="19913" y="21600"/>
                  <a:pt x="21600" y="19913"/>
                  <a:pt x="21600" y="17888"/>
                </a:cubicBezTo>
                <a:lnTo>
                  <a:pt x="21600" y="371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7" name="Shape"/>
          <p:cNvSpPr/>
          <p:nvPr/>
        </p:nvSpPr>
        <p:spPr>
          <a:xfrm>
            <a:off x="1376326" y="2089612"/>
            <a:ext cx="273630" cy="2430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79" y="8320"/>
                </a:moveTo>
                <a:lnTo>
                  <a:pt x="11084" y="3840"/>
                </a:lnTo>
                <a:lnTo>
                  <a:pt x="15205" y="0"/>
                </a:lnTo>
                <a:lnTo>
                  <a:pt x="21600" y="4640"/>
                </a:lnTo>
                <a:lnTo>
                  <a:pt x="17479" y="8320"/>
                </a:lnTo>
                <a:close/>
                <a:moveTo>
                  <a:pt x="15205" y="16640"/>
                </a:moveTo>
                <a:lnTo>
                  <a:pt x="21174" y="12480"/>
                </a:lnTo>
                <a:lnTo>
                  <a:pt x="17479" y="9120"/>
                </a:lnTo>
                <a:lnTo>
                  <a:pt x="11511" y="13280"/>
                </a:lnTo>
                <a:lnTo>
                  <a:pt x="15205" y="16640"/>
                </a:lnTo>
                <a:close/>
                <a:moveTo>
                  <a:pt x="10089" y="13280"/>
                </a:moveTo>
                <a:lnTo>
                  <a:pt x="4121" y="9120"/>
                </a:lnTo>
                <a:lnTo>
                  <a:pt x="426" y="12480"/>
                </a:lnTo>
                <a:lnTo>
                  <a:pt x="6395" y="16640"/>
                </a:lnTo>
                <a:lnTo>
                  <a:pt x="10089" y="13280"/>
                </a:lnTo>
                <a:close/>
                <a:moveTo>
                  <a:pt x="4405" y="16000"/>
                </a:moveTo>
                <a:lnTo>
                  <a:pt x="4405" y="17440"/>
                </a:lnTo>
                <a:lnTo>
                  <a:pt x="10516" y="21600"/>
                </a:lnTo>
                <a:lnTo>
                  <a:pt x="10516" y="13600"/>
                </a:lnTo>
                <a:lnTo>
                  <a:pt x="6395" y="17440"/>
                </a:lnTo>
                <a:lnTo>
                  <a:pt x="4405" y="16000"/>
                </a:lnTo>
                <a:close/>
                <a:moveTo>
                  <a:pt x="17195" y="16000"/>
                </a:moveTo>
                <a:lnTo>
                  <a:pt x="15205" y="17440"/>
                </a:lnTo>
                <a:lnTo>
                  <a:pt x="11084" y="13600"/>
                </a:lnTo>
                <a:lnTo>
                  <a:pt x="11084" y="21600"/>
                </a:lnTo>
                <a:lnTo>
                  <a:pt x="17195" y="17440"/>
                </a:lnTo>
                <a:lnTo>
                  <a:pt x="17195" y="16000"/>
                </a:lnTo>
                <a:close/>
                <a:moveTo>
                  <a:pt x="10516" y="3840"/>
                </a:moveTo>
                <a:lnTo>
                  <a:pt x="6395" y="0"/>
                </a:lnTo>
                <a:lnTo>
                  <a:pt x="0" y="4640"/>
                </a:lnTo>
                <a:lnTo>
                  <a:pt x="4121" y="8320"/>
                </a:lnTo>
                <a:lnTo>
                  <a:pt x="10516" y="38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8" name="Shape"/>
          <p:cNvSpPr/>
          <p:nvPr/>
        </p:nvSpPr>
        <p:spPr>
          <a:xfrm>
            <a:off x="7627901" y="1579796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25" y="0"/>
                  <a:pt x="0" y="4725"/>
                  <a:pt x="0" y="10800"/>
                </a:cubicBezTo>
                <a:cubicBezTo>
                  <a:pt x="0" y="16875"/>
                  <a:pt x="4725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  <a:moveTo>
                  <a:pt x="17550" y="5738"/>
                </a:moveTo>
                <a:cubicBezTo>
                  <a:pt x="18562" y="7088"/>
                  <a:pt x="19238" y="8438"/>
                  <a:pt x="19238" y="10463"/>
                </a:cubicBezTo>
                <a:cubicBezTo>
                  <a:pt x="17888" y="10125"/>
                  <a:pt x="16875" y="10125"/>
                  <a:pt x="15863" y="10125"/>
                </a:cubicBezTo>
                <a:cubicBezTo>
                  <a:pt x="15863" y="10125"/>
                  <a:pt x="15863" y="10125"/>
                  <a:pt x="15863" y="10125"/>
                </a:cubicBezTo>
                <a:cubicBezTo>
                  <a:pt x="15863" y="10125"/>
                  <a:pt x="15863" y="10125"/>
                  <a:pt x="15863" y="10125"/>
                </a:cubicBezTo>
                <a:cubicBezTo>
                  <a:pt x="14850" y="10125"/>
                  <a:pt x="14175" y="10125"/>
                  <a:pt x="13163" y="10125"/>
                </a:cubicBezTo>
                <a:cubicBezTo>
                  <a:pt x="13163" y="9787"/>
                  <a:pt x="12825" y="9450"/>
                  <a:pt x="12825" y="8775"/>
                </a:cubicBezTo>
                <a:cubicBezTo>
                  <a:pt x="14513" y="8100"/>
                  <a:pt x="16200" y="7088"/>
                  <a:pt x="17550" y="5738"/>
                </a:cubicBezTo>
                <a:close/>
                <a:moveTo>
                  <a:pt x="10800" y="2363"/>
                </a:moveTo>
                <a:cubicBezTo>
                  <a:pt x="12825" y="2363"/>
                  <a:pt x="14513" y="3038"/>
                  <a:pt x="16200" y="4388"/>
                </a:cubicBezTo>
                <a:cubicBezTo>
                  <a:pt x="14850" y="5400"/>
                  <a:pt x="13500" y="6413"/>
                  <a:pt x="11813" y="7088"/>
                </a:cubicBezTo>
                <a:cubicBezTo>
                  <a:pt x="10800" y="5063"/>
                  <a:pt x="9787" y="3375"/>
                  <a:pt x="9113" y="2700"/>
                </a:cubicBezTo>
                <a:cubicBezTo>
                  <a:pt x="9450" y="2363"/>
                  <a:pt x="10125" y="2363"/>
                  <a:pt x="10800" y="2363"/>
                </a:cubicBezTo>
                <a:close/>
                <a:moveTo>
                  <a:pt x="7088" y="3375"/>
                </a:moveTo>
                <a:cubicBezTo>
                  <a:pt x="7763" y="4050"/>
                  <a:pt x="8775" y="5400"/>
                  <a:pt x="10125" y="7763"/>
                </a:cubicBezTo>
                <a:cubicBezTo>
                  <a:pt x="7425" y="8438"/>
                  <a:pt x="5063" y="8775"/>
                  <a:pt x="3375" y="8775"/>
                </a:cubicBezTo>
                <a:cubicBezTo>
                  <a:pt x="3375" y="8775"/>
                  <a:pt x="3375" y="8775"/>
                  <a:pt x="3375" y="8775"/>
                </a:cubicBezTo>
                <a:cubicBezTo>
                  <a:pt x="3375" y="8775"/>
                  <a:pt x="3375" y="8775"/>
                  <a:pt x="3375" y="8775"/>
                </a:cubicBezTo>
                <a:cubicBezTo>
                  <a:pt x="3038" y="8775"/>
                  <a:pt x="2700" y="8775"/>
                  <a:pt x="2700" y="8775"/>
                </a:cubicBezTo>
                <a:cubicBezTo>
                  <a:pt x="3375" y="6413"/>
                  <a:pt x="4725" y="4388"/>
                  <a:pt x="7088" y="3375"/>
                </a:cubicBezTo>
                <a:close/>
                <a:moveTo>
                  <a:pt x="2363" y="10800"/>
                </a:moveTo>
                <a:cubicBezTo>
                  <a:pt x="2363" y="10800"/>
                  <a:pt x="2363" y="10800"/>
                  <a:pt x="2363" y="10800"/>
                </a:cubicBezTo>
                <a:cubicBezTo>
                  <a:pt x="2700" y="10800"/>
                  <a:pt x="3038" y="10800"/>
                  <a:pt x="3375" y="10800"/>
                </a:cubicBezTo>
                <a:cubicBezTo>
                  <a:pt x="3375" y="10800"/>
                  <a:pt x="3375" y="10800"/>
                  <a:pt x="3375" y="10800"/>
                </a:cubicBezTo>
                <a:cubicBezTo>
                  <a:pt x="5063" y="10800"/>
                  <a:pt x="8100" y="10463"/>
                  <a:pt x="10800" y="9450"/>
                </a:cubicBezTo>
                <a:cubicBezTo>
                  <a:pt x="11138" y="9787"/>
                  <a:pt x="11138" y="10463"/>
                  <a:pt x="11475" y="10800"/>
                </a:cubicBezTo>
                <a:cubicBezTo>
                  <a:pt x="9450" y="11475"/>
                  <a:pt x="7763" y="12488"/>
                  <a:pt x="6750" y="13500"/>
                </a:cubicBezTo>
                <a:cubicBezTo>
                  <a:pt x="5400" y="14513"/>
                  <a:pt x="4725" y="15525"/>
                  <a:pt x="4388" y="16200"/>
                </a:cubicBezTo>
                <a:cubicBezTo>
                  <a:pt x="3038" y="14850"/>
                  <a:pt x="2363" y="12825"/>
                  <a:pt x="2363" y="10800"/>
                </a:cubicBezTo>
                <a:close/>
                <a:moveTo>
                  <a:pt x="10800" y="19238"/>
                </a:moveTo>
                <a:cubicBezTo>
                  <a:pt x="8775" y="19238"/>
                  <a:pt x="7088" y="18562"/>
                  <a:pt x="5738" y="17550"/>
                </a:cubicBezTo>
                <a:cubicBezTo>
                  <a:pt x="6075" y="17213"/>
                  <a:pt x="6750" y="16200"/>
                  <a:pt x="7763" y="15188"/>
                </a:cubicBezTo>
                <a:cubicBezTo>
                  <a:pt x="8775" y="14175"/>
                  <a:pt x="10125" y="13163"/>
                  <a:pt x="12150" y="12488"/>
                </a:cubicBezTo>
                <a:cubicBezTo>
                  <a:pt x="12825" y="14175"/>
                  <a:pt x="13500" y="16200"/>
                  <a:pt x="13838" y="18562"/>
                </a:cubicBezTo>
                <a:cubicBezTo>
                  <a:pt x="12825" y="18900"/>
                  <a:pt x="11813" y="19238"/>
                  <a:pt x="10800" y="19238"/>
                </a:cubicBezTo>
                <a:close/>
                <a:moveTo>
                  <a:pt x="15525" y="17888"/>
                </a:moveTo>
                <a:cubicBezTo>
                  <a:pt x="15188" y="15525"/>
                  <a:pt x="14513" y="13838"/>
                  <a:pt x="14175" y="12150"/>
                </a:cubicBezTo>
                <a:cubicBezTo>
                  <a:pt x="14513" y="12150"/>
                  <a:pt x="15188" y="11813"/>
                  <a:pt x="15863" y="11813"/>
                </a:cubicBezTo>
                <a:cubicBezTo>
                  <a:pt x="15863" y="11813"/>
                  <a:pt x="15863" y="11813"/>
                  <a:pt x="15863" y="11813"/>
                </a:cubicBezTo>
                <a:cubicBezTo>
                  <a:pt x="15863" y="11813"/>
                  <a:pt x="15863" y="11813"/>
                  <a:pt x="15863" y="11813"/>
                </a:cubicBezTo>
                <a:cubicBezTo>
                  <a:pt x="15863" y="11813"/>
                  <a:pt x="15863" y="11813"/>
                  <a:pt x="15863" y="11813"/>
                </a:cubicBezTo>
                <a:cubicBezTo>
                  <a:pt x="16875" y="11813"/>
                  <a:pt x="17888" y="12150"/>
                  <a:pt x="19238" y="12488"/>
                </a:cubicBezTo>
                <a:cubicBezTo>
                  <a:pt x="18562" y="14513"/>
                  <a:pt x="17213" y="16538"/>
                  <a:pt x="15525" y="1788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29" name="Shape"/>
          <p:cNvSpPr/>
          <p:nvPr/>
        </p:nvSpPr>
        <p:spPr>
          <a:xfrm>
            <a:off x="6665876" y="3502047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718" y="18900"/>
                </a:lnTo>
                <a:lnTo>
                  <a:pt x="10872" y="21600"/>
                </a:lnTo>
                <a:lnTo>
                  <a:pt x="18882" y="189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17309" y="5400"/>
                </a:moveTo>
                <a:lnTo>
                  <a:pt x="7725" y="5400"/>
                </a:lnTo>
                <a:lnTo>
                  <a:pt x="8154" y="8100"/>
                </a:lnTo>
                <a:lnTo>
                  <a:pt x="16879" y="8100"/>
                </a:lnTo>
                <a:lnTo>
                  <a:pt x="16164" y="16200"/>
                </a:lnTo>
                <a:lnTo>
                  <a:pt x="10872" y="17479"/>
                </a:lnTo>
                <a:lnTo>
                  <a:pt x="5436" y="16200"/>
                </a:lnTo>
                <a:lnTo>
                  <a:pt x="5007" y="12079"/>
                </a:lnTo>
                <a:lnTo>
                  <a:pt x="8154" y="12079"/>
                </a:lnTo>
                <a:lnTo>
                  <a:pt x="8440" y="14068"/>
                </a:lnTo>
                <a:lnTo>
                  <a:pt x="10872" y="14779"/>
                </a:lnTo>
                <a:lnTo>
                  <a:pt x="13446" y="14068"/>
                </a:lnTo>
                <a:lnTo>
                  <a:pt x="13875" y="10800"/>
                </a:lnTo>
                <a:lnTo>
                  <a:pt x="4721" y="10800"/>
                </a:lnTo>
                <a:lnTo>
                  <a:pt x="4005" y="2700"/>
                </a:lnTo>
                <a:lnTo>
                  <a:pt x="17595" y="2700"/>
                </a:lnTo>
                <a:lnTo>
                  <a:pt x="17309" y="5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0" name="Shape"/>
          <p:cNvSpPr/>
          <p:nvPr/>
        </p:nvSpPr>
        <p:spPr>
          <a:xfrm>
            <a:off x="8138387" y="1136803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2718"/>
                </a:lnTo>
                <a:lnTo>
                  <a:pt x="18900" y="0"/>
                </a:lnTo>
                <a:close/>
                <a:moveTo>
                  <a:pt x="5400" y="0"/>
                </a:moveTo>
                <a:lnTo>
                  <a:pt x="16200" y="0"/>
                </a:lnTo>
                <a:lnTo>
                  <a:pt x="16200" y="6723"/>
                </a:lnTo>
                <a:lnTo>
                  <a:pt x="5400" y="6723"/>
                </a:lnTo>
                <a:lnTo>
                  <a:pt x="5400" y="0"/>
                </a:lnTo>
                <a:close/>
                <a:moveTo>
                  <a:pt x="2700" y="20313"/>
                </a:moveTo>
                <a:lnTo>
                  <a:pt x="2700" y="12159"/>
                </a:lnTo>
                <a:lnTo>
                  <a:pt x="17479" y="12159"/>
                </a:lnTo>
                <a:lnTo>
                  <a:pt x="17479" y="20313"/>
                </a:lnTo>
                <a:lnTo>
                  <a:pt x="2700" y="20313"/>
                </a:lnTo>
                <a:close/>
                <a:moveTo>
                  <a:pt x="20179" y="18882"/>
                </a:moveTo>
                <a:lnTo>
                  <a:pt x="18900" y="18882"/>
                </a:lnTo>
                <a:lnTo>
                  <a:pt x="18900" y="17595"/>
                </a:lnTo>
                <a:lnTo>
                  <a:pt x="20179" y="17595"/>
                </a:lnTo>
                <a:lnTo>
                  <a:pt x="20179" y="188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1" name="Rectangle"/>
          <p:cNvSpPr/>
          <p:nvPr/>
        </p:nvSpPr>
        <p:spPr>
          <a:xfrm>
            <a:off x="8274911" y="1159466"/>
            <a:ext cx="45719" cy="69780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2" name="Rectangle"/>
          <p:cNvSpPr/>
          <p:nvPr/>
        </p:nvSpPr>
        <p:spPr>
          <a:xfrm>
            <a:off x="8198712" y="1332752"/>
            <a:ext cx="340322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3" name="Rectangle"/>
          <p:cNvSpPr/>
          <p:nvPr/>
        </p:nvSpPr>
        <p:spPr>
          <a:xfrm>
            <a:off x="8198712" y="1302589"/>
            <a:ext cx="243812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4" name="Circle"/>
          <p:cNvSpPr/>
          <p:nvPr/>
        </p:nvSpPr>
        <p:spPr>
          <a:xfrm>
            <a:off x="7664414" y="3537871"/>
            <a:ext cx="45719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5" name="Circle"/>
          <p:cNvSpPr/>
          <p:nvPr/>
        </p:nvSpPr>
        <p:spPr>
          <a:xfrm>
            <a:off x="7694576" y="3537871"/>
            <a:ext cx="45719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6" name="Circle"/>
          <p:cNvSpPr/>
          <p:nvPr/>
        </p:nvSpPr>
        <p:spPr>
          <a:xfrm>
            <a:off x="7724739" y="3537871"/>
            <a:ext cx="45719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7" name="Shape"/>
          <p:cNvSpPr/>
          <p:nvPr/>
        </p:nvSpPr>
        <p:spPr>
          <a:xfrm>
            <a:off x="7627901" y="3502047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4050"/>
                </a:moveTo>
                <a:cubicBezTo>
                  <a:pt x="17550" y="4050"/>
                  <a:pt x="17550" y="4050"/>
                  <a:pt x="17550" y="4050"/>
                </a:cubicBezTo>
                <a:cubicBezTo>
                  <a:pt x="17550" y="2700"/>
                  <a:pt x="17550" y="2700"/>
                  <a:pt x="17550" y="2700"/>
                </a:cubicBezTo>
                <a:cubicBezTo>
                  <a:pt x="17550" y="1350"/>
                  <a:pt x="16200" y="0"/>
                  <a:pt x="14850" y="0"/>
                </a:cubicBez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4850"/>
                  <a:pt x="0" y="14850"/>
                  <a:pt x="0" y="14850"/>
                </a:cubicBezTo>
                <a:cubicBezTo>
                  <a:pt x="0" y="16200"/>
                  <a:pt x="1350" y="17550"/>
                  <a:pt x="2700" y="17550"/>
                </a:cubicBezTo>
                <a:cubicBezTo>
                  <a:pt x="4050" y="17550"/>
                  <a:pt x="4050" y="17550"/>
                  <a:pt x="4050" y="17550"/>
                </a:cubicBezTo>
                <a:cubicBezTo>
                  <a:pt x="4050" y="18900"/>
                  <a:pt x="4050" y="18900"/>
                  <a:pt x="4050" y="18900"/>
                </a:cubicBezTo>
                <a:cubicBezTo>
                  <a:pt x="4050" y="20250"/>
                  <a:pt x="5400" y="21600"/>
                  <a:pt x="675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21600" y="5400"/>
                  <a:pt x="20250" y="4050"/>
                  <a:pt x="18900" y="4050"/>
                </a:cubicBezTo>
                <a:close/>
                <a:moveTo>
                  <a:pt x="1350" y="2700"/>
                </a:moveTo>
                <a:cubicBezTo>
                  <a:pt x="1350" y="2025"/>
                  <a:pt x="2025" y="1350"/>
                  <a:pt x="2700" y="1350"/>
                </a:cubicBezTo>
                <a:cubicBezTo>
                  <a:pt x="14850" y="1350"/>
                  <a:pt x="14850" y="1350"/>
                  <a:pt x="14850" y="1350"/>
                </a:cubicBezTo>
                <a:cubicBezTo>
                  <a:pt x="15525" y="1350"/>
                  <a:pt x="16200" y="2025"/>
                  <a:pt x="16200" y="2700"/>
                </a:cubicBezTo>
                <a:cubicBezTo>
                  <a:pt x="16200" y="5400"/>
                  <a:pt x="16200" y="5400"/>
                  <a:pt x="16200" y="5400"/>
                </a:cubicBezTo>
                <a:cubicBezTo>
                  <a:pt x="1350" y="5400"/>
                  <a:pt x="1350" y="5400"/>
                  <a:pt x="1350" y="5400"/>
                </a:cubicBezTo>
                <a:lnTo>
                  <a:pt x="1350" y="2700"/>
                </a:lnTo>
                <a:close/>
                <a:moveTo>
                  <a:pt x="2700" y="16200"/>
                </a:moveTo>
                <a:cubicBezTo>
                  <a:pt x="2025" y="16200"/>
                  <a:pt x="1350" y="15525"/>
                  <a:pt x="1350" y="14850"/>
                </a:cubicBezTo>
                <a:cubicBezTo>
                  <a:pt x="1350" y="6750"/>
                  <a:pt x="1350" y="6750"/>
                  <a:pt x="1350" y="6750"/>
                </a:cubicBezTo>
                <a:cubicBezTo>
                  <a:pt x="16200" y="6750"/>
                  <a:pt x="16200" y="6750"/>
                  <a:pt x="16200" y="6750"/>
                </a:cubicBezTo>
                <a:cubicBezTo>
                  <a:pt x="16200" y="14850"/>
                  <a:pt x="16200" y="14850"/>
                  <a:pt x="16200" y="14850"/>
                </a:cubicBezTo>
                <a:cubicBezTo>
                  <a:pt x="16200" y="15525"/>
                  <a:pt x="15525" y="16200"/>
                  <a:pt x="14850" y="16200"/>
                </a:cubicBezTo>
                <a:lnTo>
                  <a:pt x="2700" y="16200"/>
                </a:lnTo>
                <a:close/>
                <a:moveTo>
                  <a:pt x="20250" y="18900"/>
                </a:moveTo>
                <a:cubicBezTo>
                  <a:pt x="20250" y="19575"/>
                  <a:pt x="19575" y="20250"/>
                  <a:pt x="18900" y="20250"/>
                </a:cubicBezTo>
                <a:cubicBezTo>
                  <a:pt x="6750" y="20250"/>
                  <a:pt x="6750" y="20250"/>
                  <a:pt x="6750" y="20250"/>
                </a:cubicBezTo>
                <a:cubicBezTo>
                  <a:pt x="6075" y="20250"/>
                  <a:pt x="5400" y="19575"/>
                  <a:pt x="5400" y="18900"/>
                </a:cubicBezTo>
                <a:cubicBezTo>
                  <a:pt x="5400" y="17550"/>
                  <a:pt x="5400" y="17550"/>
                  <a:pt x="5400" y="17550"/>
                </a:cubicBezTo>
                <a:cubicBezTo>
                  <a:pt x="14850" y="17550"/>
                  <a:pt x="14850" y="17550"/>
                  <a:pt x="14850" y="17550"/>
                </a:cubicBezTo>
                <a:cubicBezTo>
                  <a:pt x="16200" y="17550"/>
                  <a:pt x="17550" y="16200"/>
                  <a:pt x="17550" y="14850"/>
                </a:cubicBezTo>
                <a:cubicBezTo>
                  <a:pt x="17550" y="9450"/>
                  <a:pt x="17550" y="9450"/>
                  <a:pt x="17550" y="9450"/>
                </a:cubicBezTo>
                <a:cubicBezTo>
                  <a:pt x="20250" y="9450"/>
                  <a:pt x="20250" y="9450"/>
                  <a:pt x="20250" y="9450"/>
                </a:cubicBezTo>
                <a:lnTo>
                  <a:pt x="20250" y="18900"/>
                </a:lnTo>
                <a:close/>
                <a:moveTo>
                  <a:pt x="20250" y="8100"/>
                </a:moveTo>
                <a:cubicBezTo>
                  <a:pt x="17550" y="8100"/>
                  <a:pt x="17550" y="8100"/>
                  <a:pt x="17550" y="8100"/>
                </a:cubicBezTo>
                <a:cubicBezTo>
                  <a:pt x="17550" y="5400"/>
                  <a:pt x="17550" y="5400"/>
                  <a:pt x="17550" y="5400"/>
                </a:cubicBezTo>
                <a:cubicBezTo>
                  <a:pt x="18900" y="5400"/>
                  <a:pt x="18900" y="5400"/>
                  <a:pt x="18900" y="5400"/>
                </a:cubicBezTo>
                <a:cubicBezTo>
                  <a:pt x="19575" y="5400"/>
                  <a:pt x="20250" y="6075"/>
                  <a:pt x="20250" y="6750"/>
                </a:cubicBezTo>
                <a:lnTo>
                  <a:pt x="20250" y="81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8" name="Shape"/>
          <p:cNvSpPr/>
          <p:nvPr/>
        </p:nvSpPr>
        <p:spPr>
          <a:xfrm>
            <a:off x="7146889" y="3502047"/>
            <a:ext cx="271830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718" y="18900"/>
                </a:lnTo>
                <a:lnTo>
                  <a:pt x="10728" y="21600"/>
                </a:lnTo>
                <a:lnTo>
                  <a:pt x="18882" y="189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17595" y="5400"/>
                </a:moveTo>
                <a:lnTo>
                  <a:pt x="12159" y="8100"/>
                </a:lnTo>
                <a:lnTo>
                  <a:pt x="16879" y="8100"/>
                </a:lnTo>
                <a:lnTo>
                  <a:pt x="16164" y="16200"/>
                </a:lnTo>
                <a:lnTo>
                  <a:pt x="10728" y="17479"/>
                </a:lnTo>
                <a:lnTo>
                  <a:pt x="5436" y="16200"/>
                </a:lnTo>
                <a:lnTo>
                  <a:pt x="5007" y="12079"/>
                </a:lnTo>
                <a:lnTo>
                  <a:pt x="8154" y="12079"/>
                </a:lnTo>
                <a:lnTo>
                  <a:pt x="8440" y="14068"/>
                </a:lnTo>
                <a:lnTo>
                  <a:pt x="10728" y="14779"/>
                </a:lnTo>
                <a:lnTo>
                  <a:pt x="13446" y="14068"/>
                </a:lnTo>
                <a:lnTo>
                  <a:pt x="13875" y="10800"/>
                </a:lnTo>
                <a:lnTo>
                  <a:pt x="4721" y="10800"/>
                </a:lnTo>
                <a:lnTo>
                  <a:pt x="4721" y="8811"/>
                </a:lnTo>
                <a:lnTo>
                  <a:pt x="6437" y="8100"/>
                </a:lnTo>
                <a:lnTo>
                  <a:pt x="11873" y="5400"/>
                </a:lnTo>
                <a:lnTo>
                  <a:pt x="4291" y="5400"/>
                </a:lnTo>
                <a:lnTo>
                  <a:pt x="4005" y="2700"/>
                </a:lnTo>
                <a:lnTo>
                  <a:pt x="17595" y="2700"/>
                </a:lnTo>
                <a:lnTo>
                  <a:pt x="17595" y="5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39" name="Shape"/>
          <p:cNvSpPr/>
          <p:nvPr/>
        </p:nvSpPr>
        <p:spPr>
          <a:xfrm>
            <a:off x="10062436" y="1136803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688"/>
                </a:moveTo>
                <a:cubicBezTo>
                  <a:pt x="18562" y="675"/>
                  <a:pt x="14850" y="0"/>
                  <a:pt x="10800" y="0"/>
                </a:cubicBezTo>
                <a:cubicBezTo>
                  <a:pt x="6750" y="0"/>
                  <a:pt x="3038" y="675"/>
                  <a:pt x="1350" y="1688"/>
                </a:cubicBezTo>
                <a:cubicBezTo>
                  <a:pt x="338" y="2363"/>
                  <a:pt x="0" y="2700"/>
                  <a:pt x="0" y="3375"/>
                </a:cubicBezTo>
                <a:cubicBezTo>
                  <a:pt x="0" y="18225"/>
                  <a:pt x="0" y="18225"/>
                  <a:pt x="0" y="18225"/>
                </a:cubicBezTo>
                <a:cubicBezTo>
                  <a:pt x="0" y="18900"/>
                  <a:pt x="338" y="19238"/>
                  <a:pt x="1350" y="19913"/>
                </a:cubicBezTo>
                <a:cubicBezTo>
                  <a:pt x="3038" y="20925"/>
                  <a:pt x="6750" y="21600"/>
                  <a:pt x="10800" y="21600"/>
                </a:cubicBezTo>
                <a:cubicBezTo>
                  <a:pt x="14850" y="21600"/>
                  <a:pt x="18562" y="20925"/>
                  <a:pt x="20250" y="19913"/>
                </a:cubicBezTo>
                <a:cubicBezTo>
                  <a:pt x="21263" y="19238"/>
                  <a:pt x="21600" y="18900"/>
                  <a:pt x="21600" y="18225"/>
                </a:cubicBezTo>
                <a:cubicBezTo>
                  <a:pt x="21600" y="3375"/>
                  <a:pt x="21600" y="3375"/>
                  <a:pt x="21600" y="3375"/>
                </a:cubicBezTo>
                <a:cubicBezTo>
                  <a:pt x="21600" y="2700"/>
                  <a:pt x="21263" y="2363"/>
                  <a:pt x="20250" y="1688"/>
                </a:cubicBezTo>
                <a:close/>
                <a:moveTo>
                  <a:pt x="10800" y="1350"/>
                </a:moveTo>
                <a:cubicBezTo>
                  <a:pt x="16538" y="1350"/>
                  <a:pt x="19575" y="2700"/>
                  <a:pt x="20250" y="3375"/>
                </a:cubicBezTo>
                <a:cubicBezTo>
                  <a:pt x="19575" y="4050"/>
                  <a:pt x="16538" y="5400"/>
                  <a:pt x="10800" y="5400"/>
                </a:cubicBezTo>
                <a:cubicBezTo>
                  <a:pt x="5063" y="5400"/>
                  <a:pt x="2025" y="4050"/>
                  <a:pt x="1350" y="3375"/>
                </a:cubicBezTo>
                <a:cubicBezTo>
                  <a:pt x="2025" y="2700"/>
                  <a:pt x="5063" y="1350"/>
                  <a:pt x="10800" y="1350"/>
                </a:cubicBezTo>
                <a:close/>
                <a:moveTo>
                  <a:pt x="10800" y="6750"/>
                </a:moveTo>
                <a:cubicBezTo>
                  <a:pt x="14850" y="6750"/>
                  <a:pt x="18562" y="6075"/>
                  <a:pt x="20250" y="5063"/>
                </a:cubicBezTo>
                <a:cubicBezTo>
                  <a:pt x="20250" y="8100"/>
                  <a:pt x="20250" y="8100"/>
                  <a:pt x="20250" y="8100"/>
                </a:cubicBezTo>
                <a:cubicBezTo>
                  <a:pt x="20250" y="8100"/>
                  <a:pt x="20250" y="8100"/>
                  <a:pt x="20250" y="8100"/>
                </a:cubicBezTo>
                <a:cubicBezTo>
                  <a:pt x="19575" y="8775"/>
                  <a:pt x="16538" y="10125"/>
                  <a:pt x="10800" y="10125"/>
                </a:cubicBezTo>
                <a:cubicBezTo>
                  <a:pt x="5063" y="10125"/>
                  <a:pt x="2025" y="8775"/>
                  <a:pt x="1350" y="8100"/>
                </a:cubicBezTo>
                <a:cubicBezTo>
                  <a:pt x="1350" y="8100"/>
                  <a:pt x="1350" y="8100"/>
                  <a:pt x="1350" y="8100"/>
                </a:cubicBezTo>
                <a:cubicBezTo>
                  <a:pt x="1350" y="5063"/>
                  <a:pt x="1350" y="5063"/>
                  <a:pt x="1350" y="5063"/>
                </a:cubicBezTo>
                <a:cubicBezTo>
                  <a:pt x="3038" y="6075"/>
                  <a:pt x="6750" y="6750"/>
                  <a:pt x="10800" y="6750"/>
                </a:cubicBezTo>
                <a:close/>
                <a:moveTo>
                  <a:pt x="20250" y="18225"/>
                </a:moveTo>
                <a:cubicBezTo>
                  <a:pt x="20250" y="18225"/>
                  <a:pt x="20250" y="18225"/>
                  <a:pt x="20250" y="18225"/>
                </a:cubicBezTo>
                <a:cubicBezTo>
                  <a:pt x="19575" y="18900"/>
                  <a:pt x="16538" y="20250"/>
                  <a:pt x="10800" y="20250"/>
                </a:cubicBezTo>
                <a:cubicBezTo>
                  <a:pt x="5063" y="20250"/>
                  <a:pt x="2025" y="18900"/>
                  <a:pt x="1350" y="18225"/>
                </a:cubicBezTo>
                <a:cubicBezTo>
                  <a:pt x="1350" y="18225"/>
                  <a:pt x="1350" y="18225"/>
                  <a:pt x="1350" y="18225"/>
                </a:cubicBezTo>
                <a:cubicBezTo>
                  <a:pt x="1350" y="14513"/>
                  <a:pt x="1350" y="14513"/>
                  <a:pt x="1350" y="14513"/>
                </a:cubicBezTo>
                <a:cubicBezTo>
                  <a:pt x="3038" y="15525"/>
                  <a:pt x="6750" y="16200"/>
                  <a:pt x="10800" y="16200"/>
                </a:cubicBezTo>
                <a:cubicBezTo>
                  <a:pt x="14850" y="16200"/>
                  <a:pt x="18562" y="15525"/>
                  <a:pt x="20250" y="14513"/>
                </a:cubicBezTo>
                <a:lnTo>
                  <a:pt x="20250" y="18225"/>
                </a:lnTo>
                <a:close/>
                <a:moveTo>
                  <a:pt x="20250" y="12825"/>
                </a:moveTo>
                <a:cubicBezTo>
                  <a:pt x="20250" y="12825"/>
                  <a:pt x="20250" y="12825"/>
                  <a:pt x="20250" y="12825"/>
                </a:cubicBezTo>
                <a:cubicBezTo>
                  <a:pt x="19575" y="13500"/>
                  <a:pt x="16538" y="14850"/>
                  <a:pt x="10800" y="14850"/>
                </a:cubicBezTo>
                <a:cubicBezTo>
                  <a:pt x="5063" y="14850"/>
                  <a:pt x="2025" y="13500"/>
                  <a:pt x="1350" y="12825"/>
                </a:cubicBezTo>
                <a:cubicBezTo>
                  <a:pt x="1350" y="12825"/>
                  <a:pt x="1350" y="12825"/>
                  <a:pt x="1350" y="12825"/>
                </a:cubicBezTo>
                <a:cubicBezTo>
                  <a:pt x="1350" y="9787"/>
                  <a:pt x="1350" y="9787"/>
                  <a:pt x="1350" y="9787"/>
                </a:cubicBezTo>
                <a:cubicBezTo>
                  <a:pt x="3038" y="10800"/>
                  <a:pt x="6750" y="11475"/>
                  <a:pt x="10800" y="11475"/>
                </a:cubicBezTo>
                <a:cubicBezTo>
                  <a:pt x="14850" y="11475"/>
                  <a:pt x="18562" y="10800"/>
                  <a:pt x="20250" y="9787"/>
                </a:cubicBezTo>
                <a:lnTo>
                  <a:pt x="20250" y="1282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0" name="Shape"/>
          <p:cNvSpPr/>
          <p:nvPr/>
        </p:nvSpPr>
        <p:spPr>
          <a:xfrm>
            <a:off x="8619399" y="1136803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8100" y="2718"/>
                </a:moveTo>
                <a:lnTo>
                  <a:pt x="9521" y="2718"/>
                </a:lnTo>
                <a:lnTo>
                  <a:pt x="9521" y="4005"/>
                </a:lnTo>
                <a:lnTo>
                  <a:pt x="8100" y="4005"/>
                </a:lnTo>
                <a:lnTo>
                  <a:pt x="8100" y="2718"/>
                </a:lnTo>
                <a:close/>
                <a:moveTo>
                  <a:pt x="5400" y="2718"/>
                </a:moveTo>
                <a:lnTo>
                  <a:pt x="6821" y="2718"/>
                </a:lnTo>
                <a:lnTo>
                  <a:pt x="6821" y="4005"/>
                </a:lnTo>
                <a:lnTo>
                  <a:pt x="5400" y="4005"/>
                </a:lnTo>
                <a:lnTo>
                  <a:pt x="5400" y="2718"/>
                </a:lnTo>
                <a:close/>
                <a:moveTo>
                  <a:pt x="2700" y="2718"/>
                </a:moveTo>
                <a:lnTo>
                  <a:pt x="4121" y="2718"/>
                </a:lnTo>
                <a:lnTo>
                  <a:pt x="4121" y="4005"/>
                </a:lnTo>
                <a:lnTo>
                  <a:pt x="2700" y="4005"/>
                </a:lnTo>
                <a:lnTo>
                  <a:pt x="2700" y="2718"/>
                </a:lnTo>
                <a:close/>
                <a:moveTo>
                  <a:pt x="18900" y="18882"/>
                </a:moveTo>
                <a:lnTo>
                  <a:pt x="2700" y="18882"/>
                </a:lnTo>
                <a:lnTo>
                  <a:pt x="2700" y="5436"/>
                </a:lnTo>
                <a:lnTo>
                  <a:pt x="18900" y="5436"/>
                </a:lnTo>
                <a:lnTo>
                  <a:pt x="18900" y="188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1" name="Shape"/>
          <p:cNvSpPr/>
          <p:nvPr/>
        </p:nvSpPr>
        <p:spPr>
          <a:xfrm>
            <a:off x="9100411" y="1136803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8100" y="2718"/>
                </a:moveTo>
                <a:lnTo>
                  <a:pt x="9379" y="2718"/>
                </a:lnTo>
                <a:lnTo>
                  <a:pt x="9379" y="4005"/>
                </a:lnTo>
                <a:lnTo>
                  <a:pt x="8100" y="4005"/>
                </a:lnTo>
                <a:lnTo>
                  <a:pt x="8100" y="2718"/>
                </a:lnTo>
                <a:close/>
                <a:moveTo>
                  <a:pt x="5400" y="2718"/>
                </a:moveTo>
                <a:lnTo>
                  <a:pt x="6679" y="2718"/>
                </a:lnTo>
                <a:lnTo>
                  <a:pt x="6679" y="4005"/>
                </a:lnTo>
                <a:lnTo>
                  <a:pt x="5400" y="4005"/>
                </a:lnTo>
                <a:lnTo>
                  <a:pt x="5400" y="2718"/>
                </a:lnTo>
                <a:close/>
                <a:moveTo>
                  <a:pt x="2700" y="2718"/>
                </a:moveTo>
                <a:lnTo>
                  <a:pt x="4121" y="2718"/>
                </a:lnTo>
                <a:lnTo>
                  <a:pt x="4121" y="4005"/>
                </a:lnTo>
                <a:lnTo>
                  <a:pt x="2700" y="4005"/>
                </a:lnTo>
                <a:lnTo>
                  <a:pt x="2700" y="2718"/>
                </a:lnTo>
                <a:close/>
                <a:moveTo>
                  <a:pt x="18900" y="18882"/>
                </a:moveTo>
                <a:lnTo>
                  <a:pt x="2700" y="18882"/>
                </a:lnTo>
                <a:lnTo>
                  <a:pt x="2700" y="5436"/>
                </a:lnTo>
                <a:lnTo>
                  <a:pt x="18900" y="5436"/>
                </a:lnTo>
                <a:lnTo>
                  <a:pt x="18900" y="188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2" name="Shape"/>
          <p:cNvSpPr/>
          <p:nvPr/>
        </p:nvSpPr>
        <p:spPr>
          <a:xfrm>
            <a:off x="9160736" y="1245368"/>
            <a:ext cx="136816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9164"/>
                </a:moveTo>
                <a:lnTo>
                  <a:pt x="16200" y="9164"/>
                </a:lnTo>
                <a:lnTo>
                  <a:pt x="16200" y="0"/>
                </a:lnTo>
                <a:lnTo>
                  <a:pt x="5400" y="0"/>
                </a:lnTo>
                <a:lnTo>
                  <a:pt x="5400" y="9164"/>
                </a:lnTo>
                <a:lnTo>
                  <a:pt x="0" y="9164"/>
                </a:lnTo>
                <a:lnTo>
                  <a:pt x="10800" y="21600"/>
                </a:lnTo>
                <a:lnTo>
                  <a:pt x="21600" y="91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3" name="Shape"/>
          <p:cNvSpPr/>
          <p:nvPr/>
        </p:nvSpPr>
        <p:spPr>
          <a:xfrm>
            <a:off x="9581425" y="1136803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8154" y="2718"/>
                </a:moveTo>
                <a:lnTo>
                  <a:pt x="9441" y="2718"/>
                </a:lnTo>
                <a:lnTo>
                  <a:pt x="9441" y="4005"/>
                </a:lnTo>
                <a:lnTo>
                  <a:pt x="8154" y="4005"/>
                </a:lnTo>
                <a:lnTo>
                  <a:pt x="8154" y="2718"/>
                </a:lnTo>
                <a:close/>
                <a:moveTo>
                  <a:pt x="5436" y="2718"/>
                </a:moveTo>
                <a:lnTo>
                  <a:pt x="6723" y="2718"/>
                </a:lnTo>
                <a:lnTo>
                  <a:pt x="6723" y="4005"/>
                </a:lnTo>
                <a:lnTo>
                  <a:pt x="5436" y="4005"/>
                </a:lnTo>
                <a:lnTo>
                  <a:pt x="5436" y="2718"/>
                </a:lnTo>
                <a:close/>
                <a:moveTo>
                  <a:pt x="2718" y="2718"/>
                </a:moveTo>
                <a:lnTo>
                  <a:pt x="4005" y="2718"/>
                </a:lnTo>
                <a:lnTo>
                  <a:pt x="4005" y="4005"/>
                </a:lnTo>
                <a:lnTo>
                  <a:pt x="2718" y="4005"/>
                </a:lnTo>
                <a:lnTo>
                  <a:pt x="2718" y="2718"/>
                </a:lnTo>
                <a:close/>
                <a:moveTo>
                  <a:pt x="19025" y="18882"/>
                </a:moveTo>
                <a:lnTo>
                  <a:pt x="2718" y="18882"/>
                </a:lnTo>
                <a:lnTo>
                  <a:pt x="2718" y="5436"/>
                </a:lnTo>
                <a:lnTo>
                  <a:pt x="19025" y="5436"/>
                </a:lnTo>
                <a:lnTo>
                  <a:pt x="19025" y="188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4" name="Shape"/>
          <p:cNvSpPr/>
          <p:nvPr/>
        </p:nvSpPr>
        <p:spPr>
          <a:xfrm>
            <a:off x="9641750" y="1245368"/>
            <a:ext cx="136816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21600"/>
                </a:moveTo>
                <a:lnTo>
                  <a:pt x="16200" y="21600"/>
                </a:lnTo>
                <a:lnTo>
                  <a:pt x="16200" y="12436"/>
                </a:lnTo>
                <a:lnTo>
                  <a:pt x="21600" y="12436"/>
                </a:lnTo>
                <a:lnTo>
                  <a:pt x="10800" y="0"/>
                </a:lnTo>
                <a:lnTo>
                  <a:pt x="0" y="12436"/>
                </a:lnTo>
                <a:lnTo>
                  <a:pt x="5400" y="12436"/>
                </a:lnTo>
                <a:lnTo>
                  <a:pt x="54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5" name="Shape"/>
          <p:cNvSpPr/>
          <p:nvPr/>
        </p:nvSpPr>
        <p:spPr>
          <a:xfrm>
            <a:off x="6184864" y="3504173"/>
            <a:ext cx="259228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92" y="720"/>
                </a:moveTo>
                <a:cubicBezTo>
                  <a:pt x="20184" y="360"/>
                  <a:pt x="19475" y="0"/>
                  <a:pt x="18413" y="0"/>
                </a:cubicBezTo>
                <a:cubicBezTo>
                  <a:pt x="8852" y="0"/>
                  <a:pt x="8852" y="0"/>
                  <a:pt x="8852" y="0"/>
                </a:cubicBezTo>
                <a:cubicBezTo>
                  <a:pt x="5666" y="0"/>
                  <a:pt x="3541" y="2520"/>
                  <a:pt x="3541" y="4320"/>
                </a:cubicBezTo>
                <a:cubicBezTo>
                  <a:pt x="3541" y="14400"/>
                  <a:pt x="3541" y="14400"/>
                  <a:pt x="3541" y="14400"/>
                </a:cubicBezTo>
                <a:cubicBezTo>
                  <a:pt x="3541" y="14760"/>
                  <a:pt x="3187" y="15120"/>
                  <a:pt x="3187" y="15840"/>
                </a:cubicBezTo>
                <a:cubicBezTo>
                  <a:pt x="2833" y="15840"/>
                  <a:pt x="2833" y="15840"/>
                  <a:pt x="2833" y="15840"/>
                </a:cubicBezTo>
                <a:cubicBezTo>
                  <a:pt x="1062" y="15840"/>
                  <a:pt x="0" y="17280"/>
                  <a:pt x="0" y="18720"/>
                </a:cubicBezTo>
                <a:cubicBezTo>
                  <a:pt x="0" y="20160"/>
                  <a:pt x="1062" y="21600"/>
                  <a:pt x="2833" y="21600"/>
                </a:cubicBezTo>
                <a:cubicBezTo>
                  <a:pt x="13456" y="21600"/>
                  <a:pt x="13456" y="21600"/>
                  <a:pt x="13456" y="21600"/>
                </a:cubicBezTo>
                <a:cubicBezTo>
                  <a:pt x="15934" y="21600"/>
                  <a:pt x="16289" y="14400"/>
                  <a:pt x="16289" y="14400"/>
                </a:cubicBezTo>
                <a:cubicBezTo>
                  <a:pt x="16289" y="5760"/>
                  <a:pt x="16289" y="5760"/>
                  <a:pt x="16289" y="5760"/>
                </a:cubicBezTo>
                <a:cubicBezTo>
                  <a:pt x="18413" y="5760"/>
                  <a:pt x="18413" y="5760"/>
                  <a:pt x="18413" y="5760"/>
                </a:cubicBezTo>
                <a:cubicBezTo>
                  <a:pt x="20184" y="5760"/>
                  <a:pt x="21600" y="4320"/>
                  <a:pt x="21600" y="2880"/>
                </a:cubicBezTo>
                <a:cubicBezTo>
                  <a:pt x="21600" y="1800"/>
                  <a:pt x="21246" y="1440"/>
                  <a:pt x="20892" y="720"/>
                </a:cubicBezTo>
                <a:close/>
                <a:moveTo>
                  <a:pt x="14872" y="3960"/>
                </a:moveTo>
                <a:cubicBezTo>
                  <a:pt x="14872" y="3960"/>
                  <a:pt x="14872" y="4320"/>
                  <a:pt x="14872" y="4320"/>
                </a:cubicBezTo>
                <a:cubicBezTo>
                  <a:pt x="14872" y="14400"/>
                  <a:pt x="14872" y="14400"/>
                  <a:pt x="14872" y="14400"/>
                </a:cubicBezTo>
                <a:cubicBezTo>
                  <a:pt x="14872" y="16200"/>
                  <a:pt x="14164" y="19800"/>
                  <a:pt x="13456" y="20160"/>
                </a:cubicBezTo>
                <a:cubicBezTo>
                  <a:pt x="2833" y="20160"/>
                  <a:pt x="2833" y="20160"/>
                  <a:pt x="2833" y="20160"/>
                </a:cubicBezTo>
                <a:cubicBezTo>
                  <a:pt x="2479" y="20160"/>
                  <a:pt x="2125" y="20160"/>
                  <a:pt x="2125" y="19800"/>
                </a:cubicBezTo>
                <a:cubicBezTo>
                  <a:pt x="1416" y="19440"/>
                  <a:pt x="1416" y="19080"/>
                  <a:pt x="1416" y="18720"/>
                </a:cubicBezTo>
                <a:cubicBezTo>
                  <a:pt x="1416" y="18360"/>
                  <a:pt x="1770" y="17640"/>
                  <a:pt x="2125" y="17280"/>
                </a:cubicBezTo>
                <a:cubicBezTo>
                  <a:pt x="2479" y="17280"/>
                  <a:pt x="2479" y="17280"/>
                  <a:pt x="2833" y="17280"/>
                </a:cubicBezTo>
                <a:cubicBezTo>
                  <a:pt x="12039" y="17280"/>
                  <a:pt x="12039" y="17280"/>
                  <a:pt x="12039" y="17280"/>
                </a:cubicBezTo>
                <a:cubicBezTo>
                  <a:pt x="12393" y="17280"/>
                  <a:pt x="12748" y="16920"/>
                  <a:pt x="12748" y="16560"/>
                </a:cubicBezTo>
                <a:cubicBezTo>
                  <a:pt x="12748" y="16200"/>
                  <a:pt x="12393" y="15840"/>
                  <a:pt x="12039" y="15840"/>
                </a:cubicBezTo>
                <a:cubicBezTo>
                  <a:pt x="4603" y="15840"/>
                  <a:pt x="4603" y="15840"/>
                  <a:pt x="4603" y="15840"/>
                </a:cubicBezTo>
                <a:cubicBezTo>
                  <a:pt x="4957" y="15480"/>
                  <a:pt x="4957" y="14760"/>
                  <a:pt x="4957" y="14400"/>
                </a:cubicBezTo>
                <a:cubicBezTo>
                  <a:pt x="4957" y="4320"/>
                  <a:pt x="4957" y="4320"/>
                  <a:pt x="4957" y="4320"/>
                </a:cubicBezTo>
                <a:cubicBezTo>
                  <a:pt x="4957" y="3240"/>
                  <a:pt x="6374" y="1440"/>
                  <a:pt x="8852" y="1440"/>
                </a:cubicBezTo>
                <a:cubicBezTo>
                  <a:pt x="15226" y="1440"/>
                  <a:pt x="15226" y="1440"/>
                  <a:pt x="15226" y="1440"/>
                </a:cubicBezTo>
                <a:cubicBezTo>
                  <a:pt x="14872" y="2160"/>
                  <a:pt x="14872" y="3240"/>
                  <a:pt x="14872" y="3960"/>
                </a:cubicBezTo>
                <a:close/>
                <a:moveTo>
                  <a:pt x="19830" y="3960"/>
                </a:moveTo>
                <a:cubicBezTo>
                  <a:pt x="19475" y="3960"/>
                  <a:pt x="19121" y="4320"/>
                  <a:pt x="18413" y="4320"/>
                </a:cubicBezTo>
                <a:cubicBezTo>
                  <a:pt x="16289" y="4320"/>
                  <a:pt x="16289" y="4320"/>
                  <a:pt x="16289" y="4320"/>
                </a:cubicBezTo>
                <a:cubicBezTo>
                  <a:pt x="16289" y="4320"/>
                  <a:pt x="16289" y="3960"/>
                  <a:pt x="16289" y="3600"/>
                </a:cubicBezTo>
                <a:cubicBezTo>
                  <a:pt x="16289" y="2880"/>
                  <a:pt x="16289" y="2160"/>
                  <a:pt x="16643" y="1800"/>
                </a:cubicBezTo>
                <a:cubicBezTo>
                  <a:pt x="16997" y="1440"/>
                  <a:pt x="17351" y="1440"/>
                  <a:pt x="18059" y="1440"/>
                </a:cubicBezTo>
                <a:cubicBezTo>
                  <a:pt x="18413" y="1440"/>
                  <a:pt x="18413" y="1440"/>
                  <a:pt x="18413" y="1440"/>
                </a:cubicBezTo>
                <a:cubicBezTo>
                  <a:pt x="19475" y="1440"/>
                  <a:pt x="20184" y="1800"/>
                  <a:pt x="20184" y="2880"/>
                </a:cubicBezTo>
                <a:cubicBezTo>
                  <a:pt x="20184" y="3240"/>
                  <a:pt x="19830" y="3600"/>
                  <a:pt x="19830" y="396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6" name="Shape"/>
          <p:cNvSpPr/>
          <p:nvPr/>
        </p:nvSpPr>
        <p:spPr>
          <a:xfrm>
            <a:off x="904944" y="3974838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20170" y="20313"/>
                </a:moveTo>
                <a:lnTo>
                  <a:pt x="1287" y="20313"/>
                </a:lnTo>
                <a:lnTo>
                  <a:pt x="1287" y="1287"/>
                </a:lnTo>
                <a:lnTo>
                  <a:pt x="20170" y="1287"/>
                </a:lnTo>
                <a:lnTo>
                  <a:pt x="20170" y="2031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7" name="Rectangle"/>
          <p:cNvSpPr/>
          <p:nvPr/>
        </p:nvSpPr>
        <p:spPr>
          <a:xfrm>
            <a:off x="933518" y="4017123"/>
            <a:ext cx="205223" cy="1692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8" name="Shape"/>
          <p:cNvSpPr/>
          <p:nvPr/>
        </p:nvSpPr>
        <p:spPr>
          <a:xfrm>
            <a:off x="1384369" y="4009042"/>
            <a:ext cx="273630" cy="237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20179" y="20127"/>
                </a:moveTo>
                <a:lnTo>
                  <a:pt x="4121" y="20127"/>
                </a:lnTo>
                <a:lnTo>
                  <a:pt x="4121" y="1473"/>
                </a:lnTo>
                <a:lnTo>
                  <a:pt x="20179" y="1473"/>
                </a:lnTo>
                <a:lnTo>
                  <a:pt x="20179" y="201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49" name="Shape"/>
          <p:cNvSpPr/>
          <p:nvPr/>
        </p:nvSpPr>
        <p:spPr>
          <a:xfrm>
            <a:off x="1455806" y="4047286"/>
            <a:ext cx="140416" cy="1692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582" y="21600"/>
                </a:moveTo>
                <a:cubicBezTo>
                  <a:pt x="6545" y="21600"/>
                  <a:pt x="7855" y="20520"/>
                  <a:pt x="8509" y="19440"/>
                </a:cubicBezTo>
                <a:cubicBezTo>
                  <a:pt x="8509" y="17820"/>
                  <a:pt x="8509" y="17820"/>
                  <a:pt x="8509" y="17820"/>
                </a:cubicBezTo>
                <a:cubicBezTo>
                  <a:pt x="8509" y="17820"/>
                  <a:pt x="8509" y="17820"/>
                  <a:pt x="8509" y="17820"/>
                </a:cubicBezTo>
                <a:cubicBezTo>
                  <a:pt x="8509" y="6480"/>
                  <a:pt x="8509" y="6480"/>
                  <a:pt x="8509" y="6480"/>
                </a:cubicBezTo>
                <a:cubicBezTo>
                  <a:pt x="18982" y="4320"/>
                  <a:pt x="18982" y="4320"/>
                  <a:pt x="18982" y="4320"/>
                </a:cubicBezTo>
                <a:cubicBezTo>
                  <a:pt x="18982" y="11340"/>
                  <a:pt x="18982" y="11340"/>
                  <a:pt x="18982" y="11340"/>
                </a:cubicBezTo>
                <a:cubicBezTo>
                  <a:pt x="18327" y="11340"/>
                  <a:pt x="18327" y="11340"/>
                  <a:pt x="17673" y="11340"/>
                </a:cubicBezTo>
                <a:cubicBezTo>
                  <a:pt x="15055" y="11340"/>
                  <a:pt x="13091" y="12960"/>
                  <a:pt x="13091" y="14040"/>
                </a:cubicBezTo>
                <a:cubicBezTo>
                  <a:pt x="13091" y="15660"/>
                  <a:pt x="15055" y="17280"/>
                  <a:pt x="17673" y="17280"/>
                </a:cubicBezTo>
                <a:cubicBezTo>
                  <a:pt x="19636" y="17280"/>
                  <a:pt x="20945" y="16740"/>
                  <a:pt x="21600" y="1566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18982" y="0"/>
                  <a:pt x="18982" y="0"/>
                  <a:pt x="18982" y="0"/>
                </a:cubicBezTo>
                <a:cubicBezTo>
                  <a:pt x="8509" y="2160"/>
                  <a:pt x="8509" y="2160"/>
                  <a:pt x="8509" y="2160"/>
                </a:cubicBezTo>
                <a:cubicBezTo>
                  <a:pt x="5891" y="2700"/>
                  <a:pt x="5891" y="2700"/>
                  <a:pt x="5891" y="2700"/>
                </a:cubicBezTo>
                <a:cubicBezTo>
                  <a:pt x="5891" y="16200"/>
                  <a:pt x="5891" y="16200"/>
                  <a:pt x="5891" y="16200"/>
                </a:cubicBezTo>
                <a:cubicBezTo>
                  <a:pt x="5236" y="16200"/>
                  <a:pt x="4582" y="15660"/>
                  <a:pt x="4582" y="15660"/>
                </a:cubicBezTo>
                <a:cubicBezTo>
                  <a:pt x="1964" y="15660"/>
                  <a:pt x="0" y="17280"/>
                  <a:pt x="0" y="18900"/>
                </a:cubicBezTo>
                <a:cubicBezTo>
                  <a:pt x="0" y="20520"/>
                  <a:pt x="1964" y="21600"/>
                  <a:pt x="4582" y="21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0" name="Shape"/>
          <p:cNvSpPr/>
          <p:nvPr/>
        </p:nvSpPr>
        <p:spPr>
          <a:xfrm>
            <a:off x="10629175" y="1211309"/>
            <a:ext cx="86411" cy="84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320" y="0"/>
                  <a:pt x="0" y="5400"/>
                  <a:pt x="0" y="10800"/>
                </a:cubicBezTo>
                <a:cubicBezTo>
                  <a:pt x="0" y="17280"/>
                  <a:pt x="4320" y="21600"/>
                  <a:pt x="10800" y="21600"/>
                </a:cubicBezTo>
                <a:cubicBezTo>
                  <a:pt x="17280" y="21600"/>
                  <a:pt x="21600" y="17280"/>
                  <a:pt x="21600" y="10800"/>
                </a:cubicBezTo>
                <a:cubicBezTo>
                  <a:pt x="21600" y="5400"/>
                  <a:pt x="17280" y="0"/>
                  <a:pt x="10800" y="0"/>
                </a:cubicBezTo>
                <a:close/>
                <a:moveTo>
                  <a:pt x="7560" y="17280"/>
                </a:moveTo>
                <a:cubicBezTo>
                  <a:pt x="6480" y="16200"/>
                  <a:pt x="5400" y="14040"/>
                  <a:pt x="5400" y="11880"/>
                </a:cubicBezTo>
                <a:cubicBezTo>
                  <a:pt x="5400" y="8640"/>
                  <a:pt x="8640" y="5400"/>
                  <a:pt x="11880" y="5400"/>
                </a:cubicBezTo>
                <a:cubicBezTo>
                  <a:pt x="14040" y="5400"/>
                  <a:pt x="16200" y="6480"/>
                  <a:pt x="17280" y="8640"/>
                </a:cubicBezTo>
                <a:cubicBezTo>
                  <a:pt x="11880" y="8640"/>
                  <a:pt x="8640" y="11880"/>
                  <a:pt x="7560" y="1728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1" name="Shape"/>
          <p:cNvSpPr/>
          <p:nvPr/>
        </p:nvSpPr>
        <p:spPr>
          <a:xfrm>
            <a:off x="10543450" y="1146799"/>
            <a:ext cx="237626" cy="1872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1964"/>
                </a:moveTo>
                <a:cubicBezTo>
                  <a:pt x="18514" y="1964"/>
                  <a:pt x="18514" y="1964"/>
                  <a:pt x="18514" y="1964"/>
                </a:cubicBezTo>
                <a:cubicBezTo>
                  <a:pt x="18514" y="0"/>
                  <a:pt x="18514" y="0"/>
                  <a:pt x="18514" y="0"/>
                </a:cubicBezTo>
                <a:cubicBezTo>
                  <a:pt x="16971" y="0"/>
                  <a:pt x="16971" y="0"/>
                  <a:pt x="16971" y="0"/>
                </a:cubicBezTo>
                <a:cubicBezTo>
                  <a:pt x="16971" y="1964"/>
                  <a:pt x="16971" y="1964"/>
                  <a:pt x="16971" y="1964"/>
                </a:cubicBezTo>
                <a:cubicBezTo>
                  <a:pt x="9257" y="1964"/>
                  <a:pt x="9257" y="1964"/>
                  <a:pt x="9257" y="1964"/>
                </a:cubicBezTo>
                <a:cubicBezTo>
                  <a:pt x="9257" y="982"/>
                  <a:pt x="8486" y="0"/>
                  <a:pt x="7714" y="0"/>
                </a:cubicBezTo>
                <a:cubicBezTo>
                  <a:pt x="4629" y="0"/>
                  <a:pt x="4629" y="0"/>
                  <a:pt x="4629" y="0"/>
                </a:cubicBezTo>
                <a:cubicBezTo>
                  <a:pt x="3857" y="0"/>
                  <a:pt x="3086" y="982"/>
                  <a:pt x="3086" y="1964"/>
                </a:cubicBezTo>
                <a:cubicBezTo>
                  <a:pt x="1543" y="1964"/>
                  <a:pt x="1543" y="1964"/>
                  <a:pt x="1543" y="1964"/>
                </a:cubicBezTo>
                <a:cubicBezTo>
                  <a:pt x="771" y="1964"/>
                  <a:pt x="0" y="2945"/>
                  <a:pt x="0" y="3927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618"/>
                  <a:pt x="771" y="21600"/>
                  <a:pt x="1543" y="21600"/>
                </a:cubicBez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618"/>
                  <a:pt x="21600" y="19636"/>
                </a:cubicBezTo>
                <a:cubicBezTo>
                  <a:pt x="21600" y="3927"/>
                  <a:pt x="21600" y="3927"/>
                  <a:pt x="21600" y="3927"/>
                </a:cubicBezTo>
                <a:cubicBezTo>
                  <a:pt x="21600" y="2945"/>
                  <a:pt x="20829" y="1964"/>
                  <a:pt x="20057" y="1964"/>
                </a:cubicBezTo>
                <a:close/>
                <a:moveTo>
                  <a:pt x="3857" y="8345"/>
                </a:moveTo>
                <a:cubicBezTo>
                  <a:pt x="3086" y="8345"/>
                  <a:pt x="2700" y="7855"/>
                  <a:pt x="2700" y="7364"/>
                </a:cubicBezTo>
                <a:cubicBezTo>
                  <a:pt x="2700" y="6382"/>
                  <a:pt x="3086" y="5891"/>
                  <a:pt x="3857" y="5891"/>
                </a:cubicBezTo>
                <a:cubicBezTo>
                  <a:pt x="4243" y="5891"/>
                  <a:pt x="4629" y="6382"/>
                  <a:pt x="4629" y="7364"/>
                </a:cubicBezTo>
                <a:cubicBezTo>
                  <a:pt x="4629" y="7855"/>
                  <a:pt x="4243" y="8345"/>
                  <a:pt x="3857" y="8345"/>
                </a:cubicBezTo>
                <a:close/>
                <a:moveTo>
                  <a:pt x="12729" y="19636"/>
                </a:moveTo>
                <a:cubicBezTo>
                  <a:pt x="9643" y="19636"/>
                  <a:pt x="6943" y="16200"/>
                  <a:pt x="6943" y="11782"/>
                </a:cubicBezTo>
                <a:cubicBezTo>
                  <a:pt x="6943" y="7855"/>
                  <a:pt x="9643" y="4418"/>
                  <a:pt x="12729" y="4418"/>
                </a:cubicBezTo>
                <a:cubicBezTo>
                  <a:pt x="15814" y="4418"/>
                  <a:pt x="18514" y="7855"/>
                  <a:pt x="18514" y="11782"/>
                </a:cubicBezTo>
                <a:cubicBezTo>
                  <a:pt x="18514" y="16200"/>
                  <a:pt x="15814" y="19636"/>
                  <a:pt x="12729" y="1963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2" name="Shape"/>
          <p:cNvSpPr/>
          <p:nvPr/>
        </p:nvSpPr>
        <p:spPr>
          <a:xfrm>
            <a:off x="9702075" y="1733518"/>
            <a:ext cx="125684" cy="1427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0" h="20633" extrusionOk="0">
                <a:moveTo>
                  <a:pt x="20160" y="9282"/>
                </a:moveTo>
                <a:cubicBezTo>
                  <a:pt x="14400" y="6197"/>
                  <a:pt x="14400" y="6197"/>
                  <a:pt x="14400" y="6197"/>
                </a:cubicBezTo>
                <a:cubicBezTo>
                  <a:pt x="12960" y="4962"/>
                  <a:pt x="10800" y="4345"/>
                  <a:pt x="9360" y="3728"/>
                </a:cubicBezTo>
                <a:cubicBezTo>
                  <a:pt x="2880" y="642"/>
                  <a:pt x="2880" y="642"/>
                  <a:pt x="2880" y="642"/>
                </a:cubicBezTo>
                <a:cubicBezTo>
                  <a:pt x="1440" y="-592"/>
                  <a:pt x="0" y="25"/>
                  <a:pt x="0" y="1877"/>
                </a:cubicBezTo>
                <a:cubicBezTo>
                  <a:pt x="0" y="19157"/>
                  <a:pt x="0" y="19157"/>
                  <a:pt x="0" y="19157"/>
                </a:cubicBezTo>
                <a:cubicBezTo>
                  <a:pt x="0" y="20391"/>
                  <a:pt x="1440" y="21008"/>
                  <a:pt x="2880" y="20391"/>
                </a:cubicBezTo>
                <a:cubicBezTo>
                  <a:pt x="8640" y="17305"/>
                  <a:pt x="8640" y="17305"/>
                  <a:pt x="8640" y="17305"/>
                </a:cubicBezTo>
                <a:cubicBezTo>
                  <a:pt x="10080" y="16071"/>
                  <a:pt x="12960" y="15454"/>
                  <a:pt x="13680" y="14837"/>
                </a:cubicBezTo>
                <a:cubicBezTo>
                  <a:pt x="20160" y="11751"/>
                  <a:pt x="20160" y="11751"/>
                  <a:pt x="20160" y="11751"/>
                </a:cubicBezTo>
                <a:cubicBezTo>
                  <a:pt x="21600" y="10517"/>
                  <a:pt x="21600" y="9899"/>
                  <a:pt x="20160" y="928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3" name="Shape"/>
          <p:cNvSpPr/>
          <p:nvPr/>
        </p:nvSpPr>
        <p:spPr>
          <a:xfrm>
            <a:off x="8697468" y="1733518"/>
            <a:ext cx="201305" cy="1427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75" h="20633" extrusionOk="0">
                <a:moveTo>
                  <a:pt x="20025" y="642"/>
                </a:moveTo>
                <a:cubicBezTo>
                  <a:pt x="16425" y="3728"/>
                  <a:pt x="16425" y="3728"/>
                  <a:pt x="16425" y="3728"/>
                </a:cubicBezTo>
                <a:cubicBezTo>
                  <a:pt x="15525" y="4345"/>
                  <a:pt x="14175" y="4962"/>
                  <a:pt x="13275" y="6197"/>
                </a:cubicBezTo>
                <a:cubicBezTo>
                  <a:pt x="12375" y="6814"/>
                  <a:pt x="12375" y="6814"/>
                  <a:pt x="12375" y="6814"/>
                </a:cubicBezTo>
                <a:cubicBezTo>
                  <a:pt x="12375" y="1877"/>
                  <a:pt x="12375" y="1877"/>
                  <a:pt x="12375" y="1877"/>
                </a:cubicBezTo>
                <a:cubicBezTo>
                  <a:pt x="12375" y="25"/>
                  <a:pt x="11925" y="-592"/>
                  <a:pt x="11025" y="642"/>
                </a:cubicBezTo>
                <a:cubicBezTo>
                  <a:pt x="7425" y="3728"/>
                  <a:pt x="7425" y="3728"/>
                  <a:pt x="7425" y="3728"/>
                </a:cubicBezTo>
                <a:cubicBezTo>
                  <a:pt x="6525" y="4345"/>
                  <a:pt x="5175" y="4962"/>
                  <a:pt x="4275" y="6197"/>
                </a:cubicBezTo>
                <a:cubicBezTo>
                  <a:pt x="675" y="9282"/>
                  <a:pt x="675" y="9282"/>
                  <a:pt x="675" y="9282"/>
                </a:cubicBezTo>
                <a:cubicBezTo>
                  <a:pt x="-225" y="9899"/>
                  <a:pt x="-225" y="10517"/>
                  <a:pt x="675" y="11751"/>
                </a:cubicBezTo>
                <a:cubicBezTo>
                  <a:pt x="4275" y="14837"/>
                  <a:pt x="4275" y="14837"/>
                  <a:pt x="4275" y="14837"/>
                </a:cubicBezTo>
                <a:cubicBezTo>
                  <a:pt x="5175" y="15454"/>
                  <a:pt x="6525" y="16071"/>
                  <a:pt x="7425" y="17305"/>
                </a:cubicBezTo>
                <a:cubicBezTo>
                  <a:pt x="11025" y="20391"/>
                  <a:pt x="11025" y="20391"/>
                  <a:pt x="11025" y="20391"/>
                </a:cubicBezTo>
                <a:cubicBezTo>
                  <a:pt x="11925" y="21008"/>
                  <a:pt x="12375" y="20391"/>
                  <a:pt x="12375" y="19157"/>
                </a:cubicBezTo>
                <a:cubicBezTo>
                  <a:pt x="12375" y="14219"/>
                  <a:pt x="12375" y="14219"/>
                  <a:pt x="12375" y="14219"/>
                </a:cubicBezTo>
                <a:cubicBezTo>
                  <a:pt x="13275" y="14837"/>
                  <a:pt x="13275" y="14837"/>
                  <a:pt x="13275" y="14837"/>
                </a:cubicBezTo>
                <a:cubicBezTo>
                  <a:pt x="14175" y="15454"/>
                  <a:pt x="15975" y="16071"/>
                  <a:pt x="16425" y="17305"/>
                </a:cubicBezTo>
                <a:cubicBezTo>
                  <a:pt x="20025" y="20391"/>
                  <a:pt x="20025" y="20391"/>
                  <a:pt x="20025" y="20391"/>
                </a:cubicBezTo>
                <a:cubicBezTo>
                  <a:pt x="20925" y="21008"/>
                  <a:pt x="21375" y="20391"/>
                  <a:pt x="21375" y="19157"/>
                </a:cubicBezTo>
                <a:cubicBezTo>
                  <a:pt x="21375" y="1877"/>
                  <a:pt x="21375" y="1877"/>
                  <a:pt x="21375" y="1877"/>
                </a:cubicBezTo>
                <a:cubicBezTo>
                  <a:pt x="21375" y="25"/>
                  <a:pt x="20925" y="-592"/>
                  <a:pt x="20025" y="6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4" name="Shape"/>
          <p:cNvSpPr/>
          <p:nvPr/>
        </p:nvSpPr>
        <p:spPr>
          <a:xfrm>
            <a:off x="10152924" y="1737132"/>
            <a:ext cx="210299" cy="1410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4" h="20633" extrusionOk="0">
                <a:moveTo>
                  <a:pt x="20736" y="8882"/>
                </a:moveTo>
                <a:cubicBezTo>
                  <a:pt x="16848" y="5796"/>
                  <a:pt x="16848" y="5796"/>
                  <a:pt x="16848" y="5796"/>
                </a:cubicBezTo>
                <a:cubicBezTo>
                  <a:pt x="16416" y="5179"/>
                  <a:pt x="14688" y="4562"/>
                  <a:pt x="14256" y="3328"/>
                </a:cubicBezTo>
                <a:cubicBezTo>
                  <a:pt x="10368" y="242"/>
                  <a:pt x="10368" y="242"/>
                  <a:pt x="10368" y="242"/>
                </a:cubicBezTo>
                <a:cubicBezTo>
                  <a:pt x="9504" y="-375"/>
                  <a:pt x="8640" y="242"/>
                  <a:pt x="8640" y="1476"/>
                </a:cubicBezTo>
                <a:cubicBezTo>
                  <a:pt x="8640" y="6414"/>
                  <a:pt x="8640" y="6414"/>
                  <a:pt x="8640" y="6414"/>
                </a:cubicBezTo>
                <a:cubicBezTo>
                  <a:pt x="8208" y="5796"/>
                  <a:pt x="8208" y="5796"/>
                  <a:pt x="8208" y="5796"/>
                </a:cubicBezTo>
                <a:cubicBezTo>
                  <a:pt x="7344" y="5179"/>
                  <a:pt x="6048" y="4562"/>
                  <a:pt x="5184" y="3328"/>
                </a:cubicBezTo>
                <a:cubicBezTo>
                  <a:pt x="1296" y="242"/>
                  <a:pt x="1296" y="242"/>
                  <a:pt x="1296" y="242"/>
                </a:cubicBezTo>
                <a:cubicBezTo>
                  <a:pt x="432" y="-375"/>
                  <a:pt x="0" y="242"/>
                  <a:pt x="0" y="1476"/>
                </a:cubicBezTo>
                <a:cubicBezTo>
                  <a:pt x="0" y="7648"/>
                  <a:pt x="0" y="7648"/>
                  <a:pt x="0" y="7648"/>
                </a:cubicBezTo>
                <a:cubicBezTo>
                  <a:pt x="0" y="9499"/>
                  <a:pt x="0" y="11351"/>
                  <a:pt x="0" y="12585"/>
                </a:cubicBezTo>
                <a:cubicBezTo>
                  <a:pt x="0" y="18756"/>
                  <a:pt x="0" y="18756"/>
                  <a:pt x="0" y="18756"/>
                </a:cubicBezTo>
                <a:cubicBezTo>
                  <a:pt x="0" y="20608"/>
                  <a:pt x="864" y="21225"/>
                  <a:pt x="1296" y="19991"/>
                </a:cubicBezTo>
                <a:cubicBezTo>
                  <a:pt x="5184" y="16905"/>
                  <a:pt x="5184" y="16905"/>
                  <a:pt x="5184" y="16905"/>
                </a:cubicBezTo>
                <a:cubicBezTo>
                  <a:pt x="6048" y="16288"/>
                  <a:pt x="7344" y="15671"/>
                  <a:pt x="8208" y="14436"/>
                </a:cubicBezTo>
                <a:cubicBezTo>
                  <a:pt x="8640" y="13819"/>
                  <a:pt x="8640" y="13819"/>
                  <a:pt x="8640" y="13819"/>
                </a:cubicBezTo>
                <a:cubicBezTo>
                  <a:pt x="8640" y="18756"/>
                  <a:pt x="8640" y="18756"/>
                  <a:pt x="8640" y="18756"/>
                </a:cubicBezTo>
                <a:cubicBezTo>
                  <a:pt x="8640" y="20608"/>
                  <a:pt x="9504" y="21225"/>
                  <a:pt x="10368" y="19991"/>
                </a:cubicBezTo>
                <a:cubicBezTo>
                  <a:pt x="13824" y="16905"/>
                  <a:pt x="13824" y="16905"/>
                  <a:pt x="13824" y="16905"/>
                </a:cubicBezTo>
                <a:cubicBezTo>
                  <a:pt x="14688" y="16288"/>
                  <a:pt x="15984" y="15671"/>
                  <a:pt x="16848" y="14436"/>
                </a:cubicBezTo>
                <a:cubicBezTo>
                  <a:pt x="20736" y="11351"/>
                  <a:pt x="20736" y="11351"/>
                  <a:pt x="20736" y="11351"/>
                </a:cubicBezTo>
                <a:cubicBezTo>
                  <a:pt x="21600" y="10734"/>
                  <a:pt x="21600" y="10116"/>
                  <a:pt x="20736" y="888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5" name="Shape"/>
          <p:cNvSpPr/>
          <p:nvPr/>
        </p:nvSpPr>
        <p:spPr>
          <a:xfrm>
            <a:off x="8259037" y="1737132"/>
            <a:ext cx="136816" cy="1410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33" extrusionOk="0">
                <a:moveTo>
                  <a:pt x="19575" y="242"/>
                </a:moveTo>
                <a:cubicBezTo>
                  <a:pt x="13500" y="3328"/>
                  <a:pt x="13500" y="3328"/>
                  <a:pt x="13500" y="3328"/>
                </a:cubicBezTo>
                <a:cubicBezTo>
                  <a:pt x="12150" y="4562"/>
                  <a:pt x="10125" y="5179"/>
                  <a:pt x="8775" y="5796"/>
                </a:cubicBezTo>
                <a:cubicBezTo>
                  <a:pt x="5400" y="8265"/>
                  <a:pt x="5400" y="8265"/>
                  <a:pt x="5400" y="8265"/>
                </a:cubicBezTo>
                <a:cubicBezTo>
                  <a:pt x="5400" y="2094"/>
                  <a:pt x="5400" y="2094"/>
                  <a:pt x="5400" y="2094"/>
                </a:cubicBezTo>
                <a:cubicBezTo>
                  <a:pt x="5400" y="1476"/>
                  <a:pt x="4725" y="859"/>
                  <a:pt x="4050" y="859"/>
                </a:cubicBezTo>
                <a:cubicBezTo>
                  <a:pt x="1350" y="859"/>
                  <a:pt x="1350" y="859"/>
                  <a:pt x="1350" y="859"/>
                </a:cubicBezTo>
                <a:cubicBezTo>
                  <a:pt x="675" y="859"/>
                  <a:pt x="0" y="1476"/>
                  <a:pt x="0" y="2094"/>
                </a:cubicBezTo>
                <a:cubicBezTo>
                  <a:pt x="0" y="18756"/>
                  <a:pt x="0" y="18756"/>
                  <a:pt x="0" y="18756"/>
                </a:cubicBezTo>
                <a:cubicBezTo>
                  <a:pt x="0" y="19374"/>
                  <a:pt x="675" y="19991"/>
                  <a:pt x="1350" y="19991"/>
                </a:cubicBezTo>
                <a:cubicBezTo>
                  <a:pt x="4050" y="19991"/>
                  <a:pt x="4050" y="19991"/>
                  <a:pt x="4050" y="19991"/>
                </a:cubicBezTo>
                <a:cubicBezTo>
                  <a:pt x="4725" y="19991"/>
                  <a:pt x="5400" y="19374"/>
                  <a:pt x="5400" y="18756"/>
                </a:cubicBezTo>
                <a:cubicBezTo>
                  <a:pt x="5400" y="12585"/>
                  <a:pt x="5400" y="12585"/>
                  <a:pt x="5400" y="12585"/>
                </a:cubicBezTo>
                <a:cubicBezTo>
                  <a:pt x="8775" y="14436"/>
                  <a:pt x="8775" y="14436"/>
                  <a:pt x="8775" y="14436"/>
                </a:cubicBezTo>
                <a:cubicBezTo>
                  <a:pt x="10125" y="15671"/>
                  <a:pt x="12150" y="16288"/>
                  <a:pt x="13500" y="16905"/>
                </a:cubicBezTo>
                <a:cubicBezTo>
                  <a:pt x="19575" y="19991"/>
                  <a:pt x="19575" y="19991"/>
                  <a:pt x="19575" y="19991"/>
                </a:cubicBezTo>
                <a:cubicBezTo>
                  <a:pt x="20250" y="21225"/>
                  <a:pt x="21600" y="20608"/>
                  <a:pt x="21600" y="18756"/>
                </a:cubicBezTo>
                <a:cubicBezTo>
                  <a:pt x="21600" y="1476"/>
                  <a:pt x="21600" y="1476"/>
                  <a:pt x="21600" y="1476"/>
                </a:cubicBezTo>
                <a:cubicBezTo>
                  <a:pt x="21600" y="242"/>
                  <a:pt x="20250" y="-375"/>
                  <a:pt x="19575" y="2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6" name="Shape"/>
          <p:cNvSpPr/>
          <p:nvPr/>
        </p:nvSpPr>
        <p:spPr>
          <a:xfrm>
            <a:off x="10662511" y="1733518"/>
            <a:ext cx="136816" cy="1427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33" extrusionOk="0">
                <a:moveTo>
                  <a:pt x="20250" y="642"/>
                </a:moveTo>
                <a:cubicBezTo>
                  <a:pt x="17550" y="642"/>
                  <a:pt x="17550" y="642"/>
                  <a:pt x="17550" y="642"/>
                </a:cubicBezTo>
                <a:cubicBezTo>
                  <a:pt x="16875" y="642"/>
                  <a:pt x="16200" y="1259"/>
                  <a:pt x="16200" y="1877"/>
                </a:cubicBezTo>
                <a:cubicBezTo>
                  <a:pt x="16200" y="8048"/>
                  <a:pt x="16200" y="8048"/>
                  <a:pt x="16200" y="8048"/>
                </a:cubicBezTo>
                <a:cubicBezTo>
                  <a:pt x="12825" y="6197"/>
                  <a:pt x="12825" y="6197"/>
                  <a:pt x="12825" y="6197"/>
                </a:cubicBezTo>
                <a:cubicBezTo>
                  <a:pt x="11475" y="4962"/>
                  <a:pt x="9450" y="4345"/>
                  <a:pt x="8100" y="3728"/>
                </a:cubicBezTo>
                <a:cubicBezTo>
                  <a:pt x="2025" y="642"/>
                  <a:pt x="2025" y="642"/>
                  <a:pt x="2025" y="642"/>
                </a:cubicBezTo>
                <a:cubicBezTo>
                  <a:pt x="675" y="-592"/>
                  <a:pt x="0" y="25"/>
                  <a:pt x="0" y="1877"/>
                </a:cubicBezTo>
                <a:cubicBezTo>
                  <a:pt x="0" y="19157"/>
                  <a:pt x="0" y="19157"/>
                  <a:pt x="0" y="19157"/>
                </a:cubicBezTo>
                <a:cubicBezTo>
                  <a:pt x="0" y="20391"/>
                  <a:pt x="675" y="21008"/>
                  <a:pt x="2025" y="20391"/>
                </a:cubicBezTo>
                <a:cubicBezTo>
                  <a:pt x="8100" y="17305"/>
                  <a:pt x="8100" y="17305"/>
                  <a:pt x="8100" y="17305"/>
                </a:cubicBezTo>
                <a:cubicBezTo>
                  <a:pt x="9450" y="16071"/>
                  <a:pt x="11475" y="15454"/>
                  <a:pt x="12825" y="14837"/>
                </a:cubicBezTo>
                <a:cubicBezTo>
                  <a:pt x="16200" y="12368"/>
                  <a:pt x="16200" y="12368"/>
                  <a:pt x="16200" y="12368"/>
                </a:cubicBezTo>
                <a:cubicBezTo>
                  <a:pt x="16200" y="19157"/>
                  <a:pt x="16200" y="19157"/>
                  <a:pt x="16200" y="19157"/>
                </a:cubicBezTo>
                <a:cubicBezTo>
                  <a:pt x="16200" y="19774"/>
                  <a:pt x="16875" y="20391"/>
                  <a:pt x="17550" y="20391"/>
                </a:cubicBezTo>
                <a:cubicBezTo>
                  <a:pt x="20250" y="20391"/>
                  <a:pt x="20250" y="20391"/>
                  <a:pt x="20250" y="20391"/>
                </a:cubicBezTo>
                <a:cubicBezTo>
                  <a:pt x="20925" y="20391"/>
                  <a:pt x="21600" y="19774"/>
                  <a:pt x="21600" y="19157"/>
                </a:cubicBezTo>
                <a:cubicBezTo>
                  <a:pt x="21600" y="1877"/>
                  <a:pt x="21600" y="1877"/>
                  <a:pt x="21600" y="1877"/>
                </a:cubicBezTo>
                <a:cubicBezTo>
                  <a:pt x="21600" y="1259"/>
                  <a:pt x="20925" y="642"/>
                  <a:pt x="20250" y="6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7" name="Shape"/>
          <p:cNvSpPr/>
          <p:nvPr/>
        </p:nvSpPr>
        <p:spPr>
          <a:xfrm>
            <a:off x="9205186" y="1736629"/>
            <a:ext cx="52207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0"/>
                </a:moveTo>
                <a:cubicBezTo>
                  <a:pt x="7200" y="0"/>
                  <a:pt x="7200" y="0"/>
                  <a:pt x="7200" y="0"/>
                </a:cubicBezTo>
                <a:cubicBezTo>
                  <a:pt x="3600" y="0"/>
                  <a:pt x="0" y="1200"/>
                  <a:pt x="0" y="24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400"/>
                  <a:pt x="3600" y="21600"/>
                  <a:pt x="7200" y="21600"/>
                </a:cubicBezTo>
                <a:cubicBezTo>
                  <a:pt x="14400" y="21600"/>
                  <a:pt x="14400" y="21600"/>
                  <a:pt x="14400" y="21600"/>
                </a:cubicBezTo>
                <a:cubicBezTo>
                  <a:pt x="18000" y="21600"/>
                  <a:pt x="21600" y="20400"/>
                  <a:pt x="21600" y="19200"/>
                </a:cubicBezTo>
                <a:cubicBezTo>
                  <a:pt x="21600" y="2400"/>
                  <a:pt x="21600" y="2400"/>
                  <a:pt x="21600" y="2400"/>
                </a:cubicBezTo>
                <a:cubicBezTo>
                  <a:pt x="21600" y="1200"/>
                  <a:pt x="18000" y="0"/>
                  <a:pt x="144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8" name="Shape"/>
          <p:cNvSpPr/>
          <p:nvPr/>
        </p:nvSpPr>
        <p:spPr>
          <a:xfrm>
            <a:off x="9281386" y="1736629"/>
            <a:ext cx="50407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400" y="0"/>
                </a:moveTo>
                <a:cubicBezTo>
                  <a:pt x="7200" y="0"/>
                  <a:pt x="7200" y="0"/>
                  <a:pt x="7200" y="0"/>
                </a:cubicBezTo>
                <a:cubicBezTo>
                  <a:pt x="3600" y="0"/>
                  <a:pt x="0" y="1200"/>
                  <a:pt x="0" y="24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400"/>
                  <a:pt x="3600" y="21600"/>
                  <a:pt x="7200" y="21600"/>
                </a:cubicBezTo>
                <a:cubicBezTo>
                  <a:pt x="14400" y="21600"/>
                  <a:pt x="14400" y="21600"/>
                  <a:pt x="14400" y="21600"/>
                </a:cubicBezTo>
                <a:cubicBezTo>
                  <a:pt x="18000" y="21600"/>
                  <a:pt x="21600" y="20400"/>
                  <a:pt x="21600" y="19200"/>
                </a:cubicBezTo>
                <a:cubicBezTo>
                  <a:pt x="21600" y="2400"/>
                  <a:pt x="21600" y="2400"/>
                  <a:pt x="21600" y="2400"/>
                </a:cubicBezTo>
                <a:cubicBezTo>
                  <a:pt x="21600" y="1200"/>
                  <a:pt x="18000" y="0"/>
                  <a:pt x="144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59" name="Shape"/>
          <p:cNvSpPr/>
          <p:nvPr/>
        </p:nvSpPr>
        <p:spPr>
          <a:xfrm>
            <a:off x="1865381" y="3979939"/>
            <a:ext cx="273630" cy="2365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04" extrusionOk="0">
                <a:moveTo>
                  <a:pt x="20250" y="4533"/>
                </a:moveTo>
                <a:cubicBezTo>
                  <a:pt x="12825" y="4533"/>
                  <a:pt x="12825" y="4533"/>
                  <a:pt x="12825" y="4533"/>
                </a:cubicBezTo>
                <a:cubicBezTo>
                  <a:pt x="15863" y="1061"/>
                  <a:pt x="15863" y="1061"/>
                  <a:pt x="15863" y="1061"/>
                </a:cubicBezTo>
                <a:cubicBezTo>
                  <a:pt x="15863" y="1061"/>
                  <a:pt x="15863" y="290"/>
                  <a:pt x="15863" y="290"/>
                </a:cubicBezTo>
                <a:cubicBezTo>
                  <a:pt x="15525" y="-96"/>
                  <a:pt x="15188" y="-96"/>
                  <a:pt x="14850" y="290"/>
                </a:cubicBezTo>
                <a:cubicBezTo>
                  <a:pt x="10800" y="4533"/>
                  <a:pt x="10800" y="4533"/>
                  <a:pt x="10800" y="4533"/>
                </a:cubicBezTo>
                <a:cubicBezTo>
                  <a:pt x="10125" y="4533"/>
                  <a:pt x="10125" y="4533"/>
                  <a:pt x="10125" y="4533"/>
                </a:cubicBezTo>
                <a:cubicBezTo>
                  <a:pt x="6075" y="290"/>
                  <a:pt x="6075" y="290"/>
                  <a:pt x="6075" y="290"/>
                </a:cubicBezTo>
                <a:cubicBezTo>
                  <a:pt x="6075" y="-96"/>
                  <a:pt x="5400" y="-96"/>
                  <a:pt x="5062" y="290"/>
                </a:cubicBezTo>
                <a:cubicBezTo>
                  <a:pt x="5062" y="290"/>
                  <a:pt x="5062" y="1061"/>
                  <a:pt x="5062" y="1061"/>
                </a:cubicBezTo>
                <a:cubicBezTo>
                  <a:pt x="8100" y="4533"/>
                  <a:pt x="8100" y="4533"/>
                  <a:pt x="8100" y="4533"/>
                </a:cubicBezTo>
                <a:cubicBezTo>
                  <a:pt x="1350" y="4533"/>
                  <a:pt x="1350" y="4533"/>
                  <a:pt x="1350" y="4533"/>
                </a:cubicBezTo>
                <a:cubicBezTo>
                  <a:pt x="675" y="4533"/>
                  <a:pt x="0" y="5304"/>
                  <a:pt x="0" y="6075"/>
                </a:cubicBezTo>
                <a:cubicBezTo>
                  <a:pt x="0" y="19961"/>
                  <a:pt x="0" y="19961"/>
                  <a:pt x="0" y="19961"/>
                </a:cubicBezTo>
                <a:cubicBezTo>
                  <a:pt x="0" y="20733"/>
                  <a:pt x="675" y="21504"/>
                  <a:pt x="1350" y="21504"/>
                </a:cubicBezTo>
                <a:cubicBezTo>
                  <a:pt x="20250" y="21504"/>
                  <a:pt x="20250" y="21504"/>
                  <a:pt x="20250" y="21504"/>
                </a:cubicBezTo>
                <a:cubicBezTo>
                  <a:pt x="20925" y="21504"/>
                  <a:pt x="21600" y="20733"/>
                  <a:pt x="21600" y="19961"/>
                </a:cubicBezTo>
                <a:cubicBezTo>
                  <a:pt x="21600" y="6075"/>
                  <a:pt x="21600" y="6075"/>
                  <a:pt x="21600" y="6075"/>
                </a:cubicBezTo>
                <a:cubicBezTo>
                  <a:pt x="21600" y="5304"/>
                  <a:pt x="20925" y="4533"/>
                  <a:pt x="20250" y="4533"/>
                </a:cubicBezTo>
                <a:close/>
                <a:moveTo>
                  <a:pt x="14850" y="18418"/>
                </a:moveTo>
                <a:cubicBezTo>
                  <a:pt x="2700" y="18418"/>
                  <a:pt x="2700" y="18418"/>
                  <a:pt x="2700" y="18418"/>
                </a:cubicBezTo>
                <a:cubicBezTo>
                  <a:pt x="2700" y="7618"/>
                  <a:pt x="2700" y="7618"/>
                  <a:pt x="2700" y="7618"/>
                </a:cubicBezTo>
                <a:cubicBezTo>
                  <a:pt x="14850" y="7618"/>
                  <a:pt x="14850" y="7618"/>
                  <a:pt x="14850" y="7618"/>
                </a:cubicBezTo>
                <a:lnTo>
                  <a:pt x="14850" y="18418"/>
                </a:lnTo>
                <a:close/>
                <a:moveTo>
                  <a:pt x="18900" y="13790"/>
                </a:moveTo>
                <a:cubicBezTo>
                  <a:pt x="17550" y="13790"/>
                  <a:pt x="17550" y="13790"/>
                  <a:pt x="17550" y="13790"/>
                </a:cubicBezTo>
                <a:cubicBezTo>
                  <a:pt x="17550" y="12247"/>
                  <a:pt x="17550" y="12247"/>
                  <a:pt x="17550" y="12247"/>
                </a:cubicBezTo>
                <a:cubicBezTo>
                  <a:pt x="18900" y="12247"/>
                  <a:pt x="18900" y="12247"/>
                  <a:pt x="18900" y="12247"/>
                </a:cubicBezTo>
                <a:lnTo>
                  <a:pt x="18900" y="13790"/>
                </a:lnTo>
                <a:close/>
                <a:moveTo>
                  <a:pt x="18900" y="10704"/>
                </a:moveTo>
                <a:cubicBezTo>
                  <a:pt x="17550" y="10704"/>
                  <a:pt x="17550" y="10704"/>
                  <a:pt x="17550" y="10704"/>
                </a:cubicBezTo>
                <a:cubicBezTo>
                  <a:pt x="17550" y="9161"/>
                  <a:pt x="17550" y="9161"/>
                  <a:pt x="17550" y="9161"/>
                </a:cubicBezTo>
                <a:cubicBezTo>
                  <a:pt x="18900" y="9161"/>
                  <a:pt x="18900" y="9161"/>
                  <a:pt x="18900" y="9161"/>
                </a:cubicBezTo>
                <a:lnTo>
                  <a:pt x="18900" y="1070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0" name="Shape"/>
          <p:cNvSpPr/>
          <p:nvPr/>
        </p:nvSpPr>
        <p:spPr>
          <a:xfrm>
            <a:off x="2421006" y="4151812"/>
            <a:ext cx="86409" cy="50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close/>
                <a:moveTo>
                  <a:pt x="8550" y="13886"/>
                </a:moveTo>
                <a:lnTo>
                  <a:pt x="4500" y="13886"/>
                </a:lnTo>
                <a:lnTo>
                  <a:pt x="4500" y="6943"/>
                </a:lnTo>
                <a:lnTo>
                  <a:pt x="8550" y="6943"/>
                </a:lnTo>
                <a:lnTo>
                  <a:pt x="8550" y="13886"/>
                </a:lnTo>
                <a:close/>
                <a:moveTo>
                  <a:pt x="17100" y="13886"/>
                </a:moveTo>
                <a:lnTo>
                  <a:pt x="13050" y="13886"/>
                </a:lnTo>
                <a:lnTo>
                  <a:pt x="13050" y="6943"/>
                </a:lnTo>
                <a:lnTo>
                  <a:pt x="17100" y="6943"/>
                </a:lnTo>
                <a:lnTo>
                  <a:pt x="17100" y="1388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1" name="Shape"/>
          <p:cNvSpPr/>
          <p:nvPr/>
        </p:nvSpPr>
        <p:spPr>
          <a:xfrm>
            <a:off x="2346393" y="4043245"/>
            <a:ext cx="273630" cy="203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9900"/>
                </a:moveTo>
                <a:cubicBezTo>
                  <a:pt x="20925" y="9900"/>
                  <a:pt x="20925" y="9900"/>
                  <a:pt x="20588" y="9900"/>
                </a:cubicBezTo>
                <a:cubicBezTo>
                  <a:pt x="18900" y="10800"/>
                  <a:pt x="18900" y="10800"/>
                  <a:pt x="18900" y="10800"/>
                </a:cubicBezTo>
                <a:cubicBezTo>
                  <a:pt x="18900" y="7200"/>
                  <a:pt x="18900" y="7200"/>
                  <a:pt x="18900" y="7200"/>
                </a:cubicBezTo>
                <a:cubicBezTo>
                  <a:pt x="18900" y="6300"/>
                  <a:pt x="18225" y="5400"/>
                  <a:pt x="17550" y="5400"/>
                </a:cubicBezTo>
                <a:cubicBezTo>
                  <a:pt x="13500" y="5400"/>
                  <a:pt x="13500" y="5400"/>
                  <a:pt x="13500" y="5400"/>
                </a:cubicBezTo>
                <a:cubicBezTo>
                  <a:pt x="13500" y="3600"/>
                  <a:pt x="13500" y="3600"/>
                  <a:pt x="13500" y="3600"/>
                </a:cubicBezTo>
                <a:cubicBezTo>
                  <a:pt x="9450" y="1800"/>
                  <a:pt x="9450" y="1800"/>
                  <a:pt x="9450" y="1800"/>
                </a:cubicBezTo>
                <a:cubicBezTo>
                  <a:pt x="1350" y="1800"/>
                  <a:pt x="1350" y="1800"/>
                  <a:pt x="1350" y="1800"/>
                </a:cubicBezTo>
                <a:cubicBezTo>
                  <a:pt x="1350" y="900"/>
                  <a:pt x="1350" y="900"/>
                  <a:pt x="1350" y="900"/>
                </a:cubicBezTo>
                <a:cubicBezTo>
                  <a:pt x="1350" y="450"/>
                  <a:pt x="1012" y="0"/>
                  <a:pt x="675" y="0"/>
                </a:cubicBezTo>
                <a:cubicBezTo>
                  <a:pt x="337" y="0"/>
                  <a:pt x="0" y="450"/>
                  <a:pt x="0" y="900"/>
                </a:cubicBezTo>
                <a:cubicBezTo>
                  <a:pt x="0" y="6300"/>
                  <a:pt x="0" y="6300"/>
                  <a:pt x="0" y="6300"/>
                </a:cubicBezTo>
                <a:cubicBezTo>
                  <a:pt x="0" y="7200"/>
                  <a:pt x="337" y="7200"/>
                  <a:pt x="675" y="7200"/>
                </a:cubicBezTo>
                <a:cubicBezTo>
                  <a:pt x="1012" y="7200"/>
                  <a:pt x="1350" y="7200"/>
                  <a:pt x="1350" y="6300"/>
                </a:cubicBezTo>
                <a:cubicBezTo>
                  <a:pt x="1350" y="5400"/>
                  <a:pt x="1350" y="5400"/>
                  <a:pt x="1350" y="5400"/>
                </a:cubicBezTo>
                <a:cubicBezTo>
                  <a:pt x="4050" y="5400"/>
                  <a:pt x="4050" y="5400"/>
                  <a:pt x="4050" y="5400"/>
                </a:cubicBezTo>
                <a:cubicBezTo>
                  <a:pt x="3375" y="5400"/>
                  <a:pt x="2700" y="6300"/>
                  <a:pt x="2700" y="7200"/>
                </a:cubicBezTo>
                <a:cubicBezTo>
                  <a:pt x="2700" y="19800"/>
                  <a:pt x="2700" y="19800"/>
                  <a:pt x="2700" y="19800"/>
                </a:cubicBezTo>
                <a:cubicBezTo>
                  <a:pt x="2700" y="20700"/>
                  <a:pt x="3037" y="21150"/>
                  <a:pt x="3375" y="21600"/>
                </a:cubicBezTo>
                <a:cubicBezTo>
                  <a:pt x="18225" y="21600"/>
                  <a:pt x="18225" y="21600"/>
                  <a:pt x="18225" y="21600"/>
                </a:cubicBezTo>
                <a:cubicBezTo>
                  <a:pt x="18563" y="21150"/>
                  <a:pt x="18900" y="20700"/>
                  <a:pt x="18900" y="19800"/>
                </a:cubicBezTo>
                <a:cubicBezTo>
                  <a:pt x="18900" y="16200"/>
                  <a:pt x="18900" y="16200"/>
                  <a:pt x="18900" y="16200"/>
                </a:cubicBezTo>
                <a:cubicBezTo>
                  <a:pt x="20588" y="17550"/>
                  <a:pt x="20588" y="17550"/>
                  <a:pt x="20588" y="17550"/>
                </a:cubicBezTo>
                <a:cubicBezTo>
                  <a:pt x="20925" y="17550"/>
                  <a:pt x="20925" y="17550"/>
                  <a:pt x="21263" y="17550"/>
                </a:cubicBezTo>
                <a:cubicBezTo>
                  <a:pt x="21600" y="17550"/>
                  <a:pt x="21600" y="17100"/>
                  <a:pt x="21600" y="16650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1600" y="10350"/>
                  <a:pt x="21600" y="9900"/>
                  <a:pt x="21263" y="9900"/>
                </a:cubicBezTo>
                <a:close/>
                <a:moveTo>
                  <a:pt x="14850" y="18000"/>
                </a:moveTo>
                <a:cubicBezTo>
                  <a:pt x="5400" y="18000"/>
                  <a:pt x="5400" y="18000"/>
                  <a:pt x="5400" y="18000"/>
                </a:cubicBezTo>
                <a:cubicBezTo>
                  <a:pt x="5400" y="9000"/>
                  <a:pt x="5400" y="9000"/>
                  <a:pt x="5400" y="9000"/>
                </a:cubicBezTo>
                <a:cubicBezTo>
                  <a:pt x="14850" y="9000"/>
                  <a:pt x="14850" y="9000"/>
                  <a:pt x="14850" y="9000"/>
                </a:cubicBezTo>
                <a:lnTo>
                  <a:pt x="14850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2" name="Shape"/>
          <p:cNvSpPr/>
          <p:nvPr/>
        </p:nvSpPr>
        <p:spPr>
          <a:xfrm>
            <a:off x="11099075" y="1252312"/>
            <a:ext cx="107700" cy="1063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85" h="20590" extrusionOk="0">
                <a:moveTo>
                  <a:pt x="3323" y="20264"/>
                </a:moveTo>
                <a:cubicBezTo>
                  <a:pt x="19938" y="11957"/>
                  <a:pt x="19938" y="11957"/>
                  <a:pt x="19938" y="11957"/>
                </a:cubicBezTo>
                <a:cubicBezTo>
                  <a:pt x="21600" y="11126"/>
                  <a:pt x="21600" y="9464"/>
                  <a:pt x="19938" y="8633"/>
                </a:cubicBezTo>
                <a:cubicBezTo>
                  <a:pt x="3323" y="326"/>
                  <a:pt x="3323" y="326"/>
                  <a:pt x="3323" y="326"/>
                </a:cubicBezTo>
                <a:cubicBezTo>
                  <a:pt x="1662" y="-505"/>
                  <a:pt x="0" y="326"/>
                  <a:pt x="0" y="1987"/>
                </a:cubicBezTo>
                <a:cubicBezTo>
                  <a:pt x="0" y="18603"/>
                  <a:pt x="0" y="18603"/>
                  <a:pt x="0" y="18603"/>
                </a:cubicBezTo>
                <a:cubicBezTo>
                  <a:pt x="0" y="20264"/>
                  <a:pt x="1662" y="21095"/>
                  <a:pt x="3323" y="2026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3" name="Shape"/>
          <p:cNvSpPr/>
          <p:nvPr/>
        </p:nvSpPr>
        <p:spPr>
          <a:xfrm>
            <a:off x="11024461" y="1136803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575" y="0"/>
                </a:moveTo>
                <a:cubicBezTo>
                  <a:pt x="2025" y="0"/>
                  <a:pt x="2025" y="0"/>
                  <a:pt x="2025" y="0"/>
                </a:cubicBezTo>
                <a:cubicBezTo>
                  <a:pt x="1013" y="0"/>
                  <a:pt x="0" y="1013"/>
                  <a:pt x="0" y="2025"/>
                </a:cubicBezTo>
                <a:cubicBezTo>
                  <a:pt x="0" y="19575"/>
                  <a:pt x="0" y="19575"/>
                  <a:pt x="0" y="19575"/>
                </a:cubicBezTo>
                <a:cubicBezTo>
                  <a:pt x="0" y="20587"/>
                  <a:pt x="1013" y="21600"/>
                  <a:pt x="2025" y="21600"/>
                </a:cubicBezTo>
                <a:cubicBezTo>
                  <a:pt x="19575" y="21600"/>
                  <a:pt x="19575" y="21600"/>
                  <a:pt x="19575" y="21600"/>
                </a:cubicBezTo>
                <a:cubicBezTo>
                  <a:pt x="20587" y="21600"/>
                  <a:pt x="21600" y="20587"/>
                  <a:pt x="21600" y="19575"/>
                </a:cubicBezTo>
                <a:cubicBezTo>
                  <a:pt x="21600" y="2025"/>
                  <a:pt x="21600" y="2025"/>
                  <a:pt x="21600" y="2025"/>
                </a:cubicBezTo>
                <a:cubicBezTo>
                  <a:pt x="21600" y="1013"/>
                  <a:pt x="20587" y="0"/>
                  <a:pt x="19575" y="0"/>
                </a:cubicBezTo>
                <a:close/>
                <a:moveTo>
                  <a:pt x="13500" y="1350"/>
                </a:moveTo>
                <a:cubicBezTo>
                  <a:pt x="14850" y="4050"/>
                  <a:pt x="14850" y="4050"/>
                  <a:pt x="14850" y="4050"/>
                </a:cubicBezTo>
                <a:cubicBezTo>
                  <a:pt x="12150" y="4050"/>
                  <a:pt x="12150" y="4050"/>
                  <a:pt x="12150" y="4050"/>
                </a:cubicBezTo>
                <a:cubicBezTo>
                  <a:pt x="10800" y="1350"/>
                  <a:pt x="10800" y="1350"/>
                  <a:pt x="10800" y="1350"/>
                </a:cubicBezTo>
                <a:lnTo>
                  <a:pt x="13500" y="1350"/>
                </a:lnTo>
                <a:close/>
                <a:moveTo>
                  <a:pt x="8100" y="1350"/>
                </a:moveTo>
                <a:cubicBezTo>
                  <a:pt x="9450" y="4050"/>
                  <a:pt x="9450" y="4050"/>
                  <a:pt x="9450" y="4050"/>
                </a:cubicBezTo>
                <a:cubicBezTo>
                  <a:pt x="6750" y="4050"/>
                  <a:pt x="6750" y="4050"/>
                  <a:pt x="6750" y="4050"/>
                </a:cubicBezTo>
                <a:cubicBezTo>
                  <a:pt x="5400" y="1350"/>
                  <a:pt x="5400" y="1350"/>
                  <a:pt x="5400" y="1350"/>
                </a:cubicBezTo>
                <a:lnTo>
                  <a:pt x="8100" y="1350"/>
                </a:lnTo>
                <a:close/>
                <a:moveTo>
                  <a:pt x="1350" y="2025"/>
                </a:moveTo>
                <a:cubicBezTo>
                  <a:pt x="1350" y="1688"/>
                  <a:pt x="1688" y="1350"/>
                  <a:pt x="2025" y="1350"/>
                </a:cubicBezTo>
                <a:cubicBezTo>
                  <a:pt x="2700" y="1350"/>
                  <a:pt x="2700" y="1350"/>
                  <a:pt x="2700" y="1350"/>
                </a:cubicBezTo>
                <a:cubicBezTo>
                  <a:pt x="4050" y="4050"/>
                  <a:pt x="4050" y="4050"/>
                  <a:pt x="4050" y="4050"/>
                </a:cubicBezTo>
                <a:cubicBezTo>
                  <a:pt x="1350" y="4050"/>
                  <a:pt x="1350" y="4050"/>
                  <a:pt x="1350" y="4050"/>
                </a:cubicBezTo>
                <a:lnTo>
                  <a:pt x="1350" y="2025"/>
                </a:lnTo>
                <a:close/>
                <a:moveTo>
                  <a:pt x="20250" y="19575"/>
                </a:moveTo>
                <a:cubicBezTo>
                  <a:pt x="20250" y="19913"/>
                  <a:pt x="19913" y="20250"/>
                  <a:pt x="19575" y="20250"/>
                </a:cubicBezTo>
                <a:cubicBezTo>
                  <a:pt x="2025" y="20250"/>
                  <a:pt x="2025" y="20250"/>
                  <a:pt x="2025" y="20250"/>
                </a:cubicBezTo>
                <a:cubicBezTo>
                  <a:pt x="1688" y="20250"/>
                  <a:pt x="1350" y="19913"/>
                  <a:pt x="1350" y="19575"/>
                </a:cubicBezTo>
                <a:cubicBezTo>
                  <a:pt x="1350" y="5400"/>
                  <a:pt x="1350" y="5400"/>
                  <a:pt x="1350" y="5400"/>
                </a:cubicBezTo>
                <a:cubicBezTo>
                  <a:pt x="20250" y="5400"/>
                  <a:pt x="20250" y="5400"/>
                  <a:pt x="20250" y="5400"/>
                </a:cubicBezTo>
                <a:lnTo>
                  <a:pt x="20250" y="19575"/>
                </a:lnTo>
                <a:close/>
                <a:moveTo>
                  <a:pt x="17550" y="4050"/>
                </a:moveTo>
                <a:cubicBezTo>
                  <a:pt x="16200" y="1350"/>
                  <a:pt x="16200" y="1350"/>
                  <a:pt x="16200" y="1350"/>
                </a:cubicBezTo>
                <a:cubicBezTo>
                  <a:pt x="18900" y="1350"/>
                  <a:pt x="18900" y="1350"/>
                  <a:pt x="18900" y="1350"/>
                </a:cubicBezTo>
                <a:cubicBezTo>
                  <a:pt x="20250" y="4050"/>
                  <a:pt x="20250" y="4050"/>
                  <a:pt x="20250" y="4050"/>
                </a:cubicBezTo>
                <a:lnTo>
                  <a:pt x="17550" y="40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4" name="Shape"/>
          <p:cNvSpPr/>
          <p:nvPr/>
        </p:nvSpPr>
        <p:spPr>
          <a:xfrm>
            <a:off x="3789431" y="3974838"/>
            <a:ext cx="237626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0"/>
                </a:moveTo>
                <a:cubicBezTo>
                  <a:pt x="1543" y="0"/>
                  <a:pt x="1543" y="0"/>
                  <a:pt x="1543" y="0"/>
                </a:cubicBezTo>
                <a:cubicBezTo>
                  <a:pt x="771" y="0"/>
                  <a:pt x="0" y="675"/>
                  <a:pt x="0" y="1350"/>
                </a:cubicBez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771" y="21600"/>
                  <a:pt x="1543" y="21600"/>
                </a:cubicBez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925"/>
                  <a:pt x="21600" y="20250"/>
                </a:cubicBezTo>
                <a:cubicBezTo>
                  <a:pt x="21600" y="1350"/>
                  <a:pt x="21600" y="1350"/>
                  <a:pt x="21600" y="1350"/>
                </a:cubicBezTo>
                <a:cubicBezTo>
                  <a:pt x="21600" y="675"/>
                  <a:pt x="20829" y="0"/>
                  <a:pt x="20057" y="0"/>
                </a:cubicBezTo>
                <a:close/>
                <a:moveTo>
                  <a:pt x="2314" y="1350"/>
                </a:moveTo>
                <a:cubicBezTo>
                  <a:pt x="2700" y="1350"/>
                  <a:pt x="3086" y="1688"/>
                  <a:pt x="3086" y="2025"/>
                </a:cubicBezTo>
                <a:cubicBezTo>
                  <a:pt x="3086" y="2363"/>
                  <a:pt x="2700" y="2700"/>
                  <a:pt x="2314" y="2700"/>
                </a:cubicBezTo>
                <a:cubicBezTo>
                  <a:pt x="1929" y="2700"/>
                  <a:pt x="1543" y="2363"/>
                  <a:pt x="1543" y="2025"/>
                </a:cubicBezTo>
                <a:cubicBezTo>
                  <a:pt x="1543" y="1688"/>
                  <a:pt x="1929" y="1350"/>
                  <a:pt x="2314" y="1350"/>
                </a:cubicBezTo>
                <a:close/>
                <a:moveTo>
                  <a:pt x="10800" y="16200"/>
                </a:moveTo>
                <a:cubicBezTo>
                  <a:pt x="10800" y="16200"/>
                  <a:pt x="10800" y="16200"/>
                  <a:pt x="10414" y="16200"/>
                </a:cubicBezTo>
                <a:cubicBezTo>
                  <a:pt x="8871" y="18562"/>
                  <a:pt x="8486" y="19238"/>
                  <a:pt x="8486" y="19238"/>
                </a:cubicBezTo>
                <a:cubicBezTo>
                  <a:pt x="7329" y="19913"/>
                  <a:pt x="6171" y="20587"/>
                  <a:pt x="5400" y="20587"/>
                </a:cubicBezTo>
                <a:cubicBezTo>
                  <a:pt x="4243" y="20587"/>
                  <a:pt x="3471" y="20250"/>
                  <a:pt x="2700" y="19575"/>
                </a:cubicBezTo>
                <a:cubicBezTo>
                  <a:pt x="1929" y="18900"/>
                  <a:pt x="1543" y="18225"/>
                  <a:pt x="1543" y="17213"/>
                </a:cubicBezTo>
                <a:cubicBezTo>
                  <a:pt x="1543" y="16200"/>
                  <a:pt x="1929" y="15188"/>
                  <a:pt x="2700" y="14513"/>
                </a:cubicBezTo>
                <a:cubicBezTo>
                  <a:pt x="3086" y="14175"/>
                  <a:pt x="3857" y="13838"/>
                  <a:pt x="4629" y="13500"/>
                </a:cubicBezTo>
                <a:cubicBezTo>
                  <a:pt x="3857" y="12488"/>
                  <a:pt x="3086" y="10800"/>
                  <a:pt x="3086" y="9450"/>
                </a:cubicBezTo>
                <a:cubicBezTo>
                  <a:pt x="3086" y="5738"/>
                  <a:pt x="6557" y="2700"/>
                  <a:pt x="10800" y="2700"/>
                </a:cubicBezTo>
                <a:cubicBezTo>
                  <a:pt x="15043" y="2700"/>
                  <a:pt x="18514" y="5738"/>
                  <a:pt x="18514" y="9450"/>
                </a:cubicBezTo>
                <a:cubicBezTo>
                  <a:pt x="18514" y="13163"/>
                  <a:pt x="15043" y="16200"/>
                  <a:pt x="10800" y="16200"/>
                </a:cubicBezTo>
                <a:close/>
                <a:moveTo>
                  <a:pt x="20057" y="19575"/>
                </a:moveTo>
                <a:cubicBezTo>
                  <a:pt x="20057" y="19913"/>
                  <a:pt x="19671" y="20250"/>
                  <a:pt x="19286" y="20250"/>
                </a:cubicBezTo>
                <a:cubicBezTo>
                  <a:pt x="18900" y="20250"/>
                  <a:pt x="18514" y="19913"/>
                  <a:pt x="18514" y="19575"/>
                </a:cubicBezTo>
                <a:cubicBezTo>
                  <a:pt x="18514" y="18225"/>
                  <a:pt x="18514" y="18225"/>
                  <a:pt x="18514" y="18225"/>
                </a:cubicBezTo>
                <a:cubicBezTo>
                  <a:pt x="18514" y="17888"/>
                  <a:pt x="18900" y="17550"/>
                  <a:pt x="19286" y="17550"/>
                </a:cubicBezTo>
                <a:cubicBezTo>
                  <a:pt x="19671" y="17550"/>
                  <a:pt x="20057" y="17888"/>
                  <a:pt x="20057" y="18225"/>
                </a:cubicBezTo>
                <a:lnTo>
                  <a:pt x="20057" y="19575"/>
                </a:lnTo>
                <a:close/>
                <a:moveTo>
                  <a:pt x="19286" y="2700"/>
                </a:moveTo>
                <a:cubicBezTo>
                  <a:pt x="18900" y="2700"/>
                  <a:pt x="18514" y="2363"/>
                  <a:pt x="18514" y="2025"/>
                </a:cubicBezTo>
                <a:cubicBezTo>
                  <a:pt x="18514" y="1688"/>
                  <a:pt x="18900" y="1350"/>
                  <a:pt x="19286" y="1350"/>
                </a:cubicBezTo>
                <a:cubicBezTo>
                  <a:pt x="19671" y="1350"/>
                  <a:pt x="20057" y="1688"/>
                  <a:pt x="20057" y="2025"/>
                </a:cubicBezTo>
                <a:cubicBezTo>
                  <a:pt x="20057" y="2363"/>
                  <a:pt x="19671" y="2700"/>
                  <a:pt x="19286" y="2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5" name="Circle"/>
          <p:cNvSpPr/>
          <p:nvPr/>
        </p:nvSpPr>
        <p:spPr>
          <a:xfrm>
            <a:off x="3879918" y="4079347"/>
            <a:ext cx="45719" cy="48260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6" name="Shape"/>
          <p:cNvSpPr/>
          <p:nvPr/>
        </p:nvSpPr>
        <p:spPr>
          <a:xfrm>
            <a:off x="3822768" y="4144922"/>
            <a:ext cx="720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329" y="0"/>
                </a:moveTo>
                <a:cubicBezTo>
                  <a:pt x="11435" y="4050"/>
                  <a:pt x="5082" y="8100"/>
                  <a:pt x="2541" y="10800"/>
                </a:cubicBezTo>
                <a:cubicBezTo>
                  <a:pt x="1271" y="12150"/>
                  <a:pt x="0" y="13500"/>
                  <a:pt x="0" y="16200"/>
                </a:cubicBezTo>
                <a:cubicBezTo>
                  <a:pt x="0" y="17550"/>
                  <a:pt x="1271" y="18900"/>
                  <a:pt x="1271" y="20250"/>
                </a:cubicBezTo>
                <a:cubicBezTo>
                  <a:pt x="2541" y="21600"/>
                  <a:pt x="3812" y="21600"/>
                  <a:pt x="6353" y="21600"/>
                </a:cubicBezTo>
                <a:cubicBezTo>
                  <a:pt x="7624" y="21600"/>
                  <a:pt x="10165" y="21600"/>
                  <a:pt x="11435" y="18900"/>
                </a:cubicBezTo>
                <a:cubicBezTo>
                  <a:pt x="12706" y="17550"/>
                  <a:pt x="16518" y="10800"/>
                  <a:pt x="21600" y="1350"/>
                </a:cubicBezTo>
                <a:cubicBezTo>
                  <a:pt x="21600" y="1350"/>
                  <a:pt x="21600" y="0"/>
                  <a:pt x="20329" y="0"/>
                </a:cubicBezTo>
                <a:cubicBezTo>
                  <a:pt x="20329" y="0"/>
                  <a:pt x="20329" y="0"/>
                  <a:pt x="20329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7" name="Shape"/>
          <p:cNvSpPr/>
          <p:nvPr/>
        </p:nvSpPr>
        <p:spPr>
          <a:xfrm>
            <a:off x="2827406" y="3976752"/>
            <a:ext cx="271830" cy="2556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189"/>
                </a:moveTo>
                <a:lnTo>
                  <a:pt x="21600" y="0"/>
                </a:lnTo>
                <a:lnTo>
                  <a:pt x="0" y="0"/>
                </a:lnTo>
                <a:lnTo>
                  <a:pt x="0" y="17189"/>
                </a:lnTo>
                <a:lnTo>
                  <a:pt x="8154" y="17189"/>
                </a:lnTo>
                <a:lnTo>
                  <a:pt x="8154" y="20079"/>
                </a:lnTo>
                <a:lnTo>
                  <a:pt x="2718" y="20079"/>
                </a:lnTo>
                <a:lnTo>
                  <a:pt x="2718" y="21600"/>
                </a:lnTo>
                <a:lnTo>
                  <a:pt x="18882" y="21600"/>
                </a:lnTo>
                <a:lnTo>
                  <a:pt x="18882" y="20079"/>
                </a:lnTo>
                <a:lnTo>
                  <a:pt x="13589" y="20079"/>
                </a:lnTo>
                <a:lnTo>
                  <a:pt x="13589" y="17189"/>
                </a:lnTo>
                <a:lnTo>
                  <a:pt x="21600" y="17189"/>
                </a:lnTo>
                <a:close/>
                <a:moveTo>
                  <a:pt x="1287" y="15820"/>
                </a:moveTo>
                <a:lnTo>
                  <a:pt x="1287" y="1369"/>
                </a:lnTo>
                <a:lnTo>
                  <a:pt x="20313" y="1369"/>
                </a:lnTo>
                <a:lnTo>
                  <a:pt x="20313" y="15820"/>
                </a:lnTo>
                <a:lnTo>
                  <a:pt x="1287" y="158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8" name="Shape"/>
          <p:cNvSpPr/>
          <p:nvPr/>
        </p:nvSpPr>
        <p:spPr>
          <a:xfrm>
            <a:off x="3308417" y="3974838"/>
            <a:ext cx="169219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80" y="0"/>
                </a:moveTo>
                <a:cubicBezTo>
                  <a:pt x="4320" y="0"/>
                  <a:pt x="4320" y="0"/>
                  <a:pt x="4320" y="0"/>
                </a:cubicBezTo>
                <a:cubicBezTo>
                  <a:pt x="216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2160" y="21600"/>
                  <a:pt x="4320" y="21600"/>
                </a:cubicBezTo>
                <a:cubicBezTo>
                  <a:pt x="17280" y="21600"/>
                  <a:pt x="17280" y="21600"/>
                  <a:pt x="17280" y="21600"/>
                </a:cubicBezTo>
                <a:cubicBezTo>
                  <a:pt x="1944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19440" y="0"/>
                  <a:pt x="17280" y="0"/>
                </a:cubicBezTo>
                <a:close/>
                <a:moveTo>
                  <a:pt x="10800" y="18562"/>
                </a:moveTo>
                <a:cubicBezTo>
                  <a:pt x="7560" y="18562"/>
                  <a:pt x="4860" y="16875"/>
                  <a:pt x="4860" y="14850"/>
                </a:cubicBezTo>
                <a:cubicBezTo>
                  <a:pt x="4860" y="12825"/>
                  <a:pt x="7560" y="11138"/>
                  <a:pt x="10800" y="11138"/>
                </a:cubicBezTo>
                <a:cubicBezTo>
                  <a:pt x="14040" y="11138"/>
                  <a:pt x="16740" y="12825"/>
                  <a:pt x="16740" y="14850"/>
                </a:cubicBezTo>
                <a:cubicBezTo>
                  <a:pt x="16740" y="16875"/>
                  <a:pt x="14040" y="18562"/>
                  <a:pt x="10800" y="18562"/>
                </a:cubicBezTo>
                <a:close/>
                <a:moveTo>
                  <a:pt x="17280" y="9450"/>
                </a:moveTo>
                <a:cubicBezTo>
                  <a:pt x="4320" y="9450"/>
                  <a:pt x="4320" y="9450"/>
                  <a:pt x="4320" y="9450"/>
                </a:cubicBezTo>
                <a:cubicBezTo>
                  <a:pt x="4320" y="2700"/>
                  <a:pt x="4320" y="2700"/>
                  <a:pt x="4320" y="2700"/>
                </a:cubicBezTo>
                <a:cubicBezTo>
                  <a:pt x="17280" y="2700"/>
                  <a:pt x="17280" y="2700"/>
                  <a:pt x="17280" y="2700"/>
                </a:cubicBezTo>
                <a:lnTo>
                  <a:pt x="1728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69" name="Circle"/>
          <p:cNvSpPr/>
          <p:nvPr/>
        </p:nvSpPr>
        <p:spPr>
          <a:xfrm>
            <a:off x="3360806" y="4143875"/>
            <a:ext cx="50406" cy="50406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0" name="Shape"/>
          <p:cNvSpPr/>
          <p:nvPr/>
        </p:nvSpPr>
        <p:spPr>
          <a:xfrm>
            <a:off x="4270443" y="4043245"/>
            <a:ext cx="271830" cy="203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95" y="0"/>
                </a:moveTo>
                <a:lnTo>
                  <a:pt x="4005" y="0"/>
                </a:lnTo>
                <a:lnTo>
                  <a:pt x="0" y="12616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12616"/>
                </a:lnTo>
                <a:lnTo>
                  <a:pt x="17595" y="0"/>
                </a:lnTo>
                <a:close/>
                <a:moveTo>
                  <a:pt x="20313" y="19880"/>
                </a:moveTo>
                <a:lnTo>
                  <a:pt x="1287" y="19880"/>
                </a:lnTo>
                <a:lnTo>
                  <a:pt x="1287" y="14336"/>
                </a:lnTo>
                <a:lnTo>
                  <a:pt x="20313" y="14336"/>
                </a:lnTo>
                <a:lnTo>
                  <a:pt x="20313" y="1988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1" name="Square"/>
          <p:cNvSpPr/>
          <p:nvPr/>
        </p:nvSpPr>
        <p:spPr>
          <a:xfrm>
            <a:off x="4465706" y="4170787"/>
            <a:ext cx="45719" cy="45719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2" name="Shape"/>
          <p:cNvSpPr/>
          <p:nvPr/>
        </p:nvSpPr>
        <p:spPr>
          <a:xfrm>
            <a:off x="11024460" y="1736629"/>
            <a:ext cx="271831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313" y="7115"/>
                </a:moveTo>
                <a:lnTo>
                  <a:pt x="20313" y="0"/>
                </a:lnTo>
                <a:lnTo>
                  <a:pt x="0" y="0"/>
                </a:lnTo>
                <a:lnTo>
                  <a:pt x="0" y="21600"/>
                </a:lnTo>
                <a:lnTo>
                  <a:pt x="20313" y="21600"/>
                </a:lnTo>
                <a:lnTo>
                  <a:pt x="20313" y="16772"/>
                </a:lnTo>
                <a:lnTo>
                  <a:pt x="21600" y="16772"/>
                </a:lnTo>
                <a:lnTo>
                  <a:pt x="21600" y="7115"/>
                </a:lnTo>
                <a:lnTo>
                  <a:pt x="20313" y="7115"/>
                </a:lnTo>
                <a:close/>
                <a:moveTo>
                  <a:pt x="17595" y="16772"/>
                </a:moveTo>
                <a:lnTo>
                  <a:pt x="2718" y="16772"/>
                </a:lnTo>
                <a:lnTo>
                  <a:pt x="2718" y="4828"/>
                </a:lnTo>
                <a:lnTo>
                  <a:pt x="17595" y="4828"/>
                </a:lnTo>
                <a:lnTo>
                  <a:pt x="17595" y="1677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3" name="Shape"/>
          <p:cNvSpPr/>
          <p:nvPr/>
        </p:nvSpPr>
        <p:spPr>
          <a:xfrm>
            <a:off x="904943" y="4574664"/>
            <a:ext cx="271831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70" y="7115"/>
                </a:moveTo>
                <a:lnTo>
                  <a:pt x="20170" y="0"/>
                </a:lnTo>
                <a:lnTo>
                  <a:pt x="0" y="0"/>
                </a:lnTo>
                <a:lnTo>
                  <a:pt x="0" y="21600"/>
                </a:lnTo>
                <a:lnTo>
                  <a:pt x="20170" y="21600"/>
                </a:lnTo>
                <a:lnTo>
                  <a:pt x="20170" y="16772"/>
                </a:lnTo>
                <a:lnTo>
                  <a:pt x="21600" y="16772"/>
                </a:lnTo>
                <a:lnTo>
                  <a:pt x="21600" y="7115"/>
                </a:lnTo>
                <a:lnTo>
                  <a:pt x="20170" y="7115"/>
                </a:lnTo>
                <a:close/>
                <a:moveTo>
                  <a:pt x="17595" y="16772"/>
                </a:moveTo>
                <a:lnTo>
                  <a:pt x="2575" y="16772"/>
                </a:lnTo>
                <a:lnTo>
                  <a:pt x="2575" y="4828"/>
                </a:lnTo>
                <a:lnTo>
                  <a:pt x="17595" y="4828"/>
                </a:lnTo>
                <a:lnTo>
                  <a:pt x="17595" y="1677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4" name="Shape"/>
          <p:cNvSpPr/>
          <p:nvPr/>
        </p:nvSpPr>
        <p:spPr>
          <a:xfrm>
            <a:off x="11549925" y="1792989"/>
            <a:ext cx="102612" cy="52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611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10611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5" name="Shape"/>
          <p:cNvSpPr/>
          <p:nvPr/>
        </p:nvSpPr>
        <p:spPr>
          <a:xfrm>
            <a:off x="1384369" y="4574664"/>
            <a:ext cx="273630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79" y="7115"/>
                </a:moveTo>
                <a:lnTo>
                  <a:pt x="20179" y="0"/>
                </a:lnTo>
                <a:lnTo>
                  <a:pt x="0" y="0"/>
                </a:lnTo>
                <a:lnTo>
                  <a:pt x="0" y="21600"/>
                </a:lnTo>
                <a:lnTo>
                  <a:pt x="20179" y="21600"/>
                </a:lnTo>
                <a:lnTo>
                  <a:pt x="20179" y="16772"/>
                </a:lnTo>
                <a:lnTo>
                  <a:pt x="21600" y="16772"/>
                </a:lnTo>
                <a:lnTo>
                  <a:pt x="21600" y="7115"/>
                </a:lnTo>
                <a:lnTo>
                  <a:pt x="20179" y="7115"/>
                </a:lnTo>
                <a:close/>
                <a:moveTo>
                  <a:pt x="17479" y="16772"/>
                </a:moveTo>
                <a:lnTo>
                  <a:pt x="2700" y="16772"/>
                </a:lnTo>
                <a:lnTo>
                  <a:pt x="2700" y="4828"/>
                </a:lnTo>
                <a:lnTo>
                  <a:pt x="17479" y="4828"/>
                </a:lnTo>
                <a:lnTo>
                  <a:pt x="17479" y="1677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6" name="Rectangle"/>
          <p:cNvSpPr/>
          <p:nvPr/>
        </p:nvSpPr>
        <p:spPr>
          <a:xfrm>
            <a:off x="1430406" y="4631024"/>
            <a:ext cx="153017" cy="52207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7" name="Shape"/>
          <p:cNvSpPr/>
          <p:nvPr/>
        </p:nvSpPr>
        <p:spPr>
          <a:xfrm>
            <a:off x="1865381" y="4574664"/>
            <a:ext cx="273630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79" y="7115"/>
                </a:moveTo>
                <a:lnTo>
                  <a:pt x="20179" y="0"/>
                </a:lnTo>
                <a:lnTo>
                  <a:pt x="0" y="0"/>
                </a:lnTo>
                <a:lnTo>
                  <a:pt x="0" y="21600"/>
                </a:lnTo>
                <a:lnTo>
                  <a:pt x="20179" y="21600"/>
                </a:lnTo>
                <a:lnTo>
                  <a:pt x="20179" y="16772"/>
                </a:lnTo>
                <a:lnTo>
                  <a:pt x="21600" y="16772"/>
                </a:lnTo>
                <a:lnTo>
                  <a:pt x="21600" y="7115"/>
                </a:lnTo>
                <a:lnTo>
                  <a:pt x="20179" y="7115"/>
                </a:lnTo>
                <a:close/>
                <a:moveTo>
                  <a:pt x="17479" y="16772"/>
                </a:moveTo>
                <a:lnTo>
                  <a:pt x="2700" y="16772"/>
                </a:lnTo>
                <a:lnTo>
                  <a:pt x="2700" y="4828"/>
                </a:lnTo>
                <a:lnTo>
                  <a:pt x="17479" y="4828"/>
                </a:lnTo>
                <a:lnTo>
                  <a:pt x="17479" y="1677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8" name="Shape"/>
          <p:cNvSpPr/>
          <p:nvPr/>
        </p:nvSpPr>
        <p:spPr>
          <a:xfrm>
            <a:off x="1911418" y="4631024"/>
            <a:ext cx="153017" cy="52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944" y="21600"/>
                </a:moveTo>
                <a:lnTo>
                  <a:pt x="21600" y="0"/>
                </a:lnTo>
                <a:lnTo>
                  <a:pt x="11944" y="7448"/>
                </a:lnTo>
                <a:lnTo>
                  <a:pt x="9402" y="0"/>
                </a:lnTo>
                <a:lnTo>
                  <a:pt x="0" y="21600"/>
                </a:lnTo>
                <a:lnTo>
                  <a:pt x="9402" y="14152"/>
                </a:lnTo>
                <a:lnTo>
                  <a:pt x="11944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79" name="Shape"/>
          <p:cNvSpPr/>
          <p:nvPr/>
        </p:nvSpPr>
        <p:spPr>
          <a:xfrm>
            <a:off x="3308417" y="4364351"/>
            <a:ext cx="45719" cy="3633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350"/>
                </a:move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5400" y="21600"/>
                  <a:pt x="1080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5400" y="0"/>
                  <a:pt x="0" y="675"/>
                  <a:pt x="0" y="13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0" name="Shape"/>
          <p:cNvSpPr/>
          <p:nvPr/>
        </p:nvSpPr>
        <p:spPr>
          <a:xfrm>
            <a:off x="3352868" y="4455851"/>
            <a:ext cx="187221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lnTo>
                  <a:pt x="0" y="0"/>
                </a:lnTo>
                <a:close/>
                <a:moveTo>
                  <a:pt x="15785" y="8154"/>
                </a:moveTo>
                <a:lnTo>
                  <a:pt x="7892" y="8154"/>
                </a:lnTo>
                <a:lnTo>
                  <a:pt x="7892" y="4005"/>
                </a:lnTo>
                <a:lnTo>
                  <a:pt x="15785" y="4005"/>
                </a:lnTo>
                <a:lnTo>
                  <a:pt x="15785" y="815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1" name="Shape"/>
          <p:cNvSpPr/>
          <p:nvPr/>
        </p:nvSpPr>
        <p:spPr>
          <a:xfrm>
            <a:off x="2827406" y="4458814"/>
            <a:ext cx="255628" cy="2736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60" y="0"/>
                </a:moveTo>
                <a:cubicBezTo>
                  <a:pt x="2880" y="0"/>
                  <a:pt x="2880" y="0"/>
                  <a:pt x="2880" y="0"/>
                </a:cubicBezTo>
                <a:cubicBezTo>
                  <a:pt x="2160" y="0"/>
                  <a:pt x="1440" y="675"/>
                  <a:pt x="1440" y="1350"/>
                </a:cubicBezTo>
                <a:cubicBezTo>
                  <a:pt x="1440" y="4050"/>
                  <a:pt x="1440" y="4050"/>
                  <a:pt x="1440" y="4050"/>
                </a:cubicBezTo>
                <a:cubicBezTo>
                  <a:pt x="3600" y="4050"/>
                  <a:pt x="3600" y="4050"/>
                  <a:pt x="3600" y="4050"/>
                </a:cubicBezTo>
                <a:cubicBezTo>
                  <a:pt x="3960" y="4050"/>
                  <a:pt x="4320" y="4387"/>
                  <a:pt x="4320" y="4725"/>
                </a:cubicBezTo>
                <a:cubicBezTo>
                  <a:pt x="4320" y="5062"/>
                  <a:pt x="3960" y="5400"/>
                  <a:pt x="3600" y="5400"/>
                </a:cubicBezTo>
                <a:cubicBezTo>
                  <a:pt x="720" y="5400"/>
                  <a:pt x="720" y="5400"/>
                  <a:pt x="720" y="5400"/>
                </a:cubicBezTo>
                <a:cubicBezTo>
                  <a:pt x="360" y="5400"/>
                  <a:pt x="0" y="5737"/>
                  <a:pt x="0" y="6075"/>
                </a:cubicBezTo>
                <a:cubicBezTo>
                  <a:pt x="0" y="6412"/>
                  <a:pt x="360" y="6750"/>
                  <a:pt x="720" y="6750"/>
                </a:cubicBezTo>
                <a:cubicBezTo>
                  <a:pt x="1440" y="6750"/>
                  <a:pt x="1440" y="6750"/>
                  <a:pt x="1440" y="6750"/>
                </a:cubicBezTo>
                <a:cubicBezTo>
                  <a:pt x="1440" y="9450"/>
                  <a:pt x="1440" y="9450"/>
                  <a:pt x="1440" y="9450"/>
                </a:cubicBezTo>
                <a:cubicBezTo>
                  <a:pt x="3600" y="9450"/>
                  <a:pt x="3600" y="9450"/>
                  <a:pt x="3600" y="9450"/>
                </a:cubicBezTo>
                <a:cubicBezTo>
                  <a:pt x="3960" y="9450"/>
                  <a:pt x="4320" y="9787"/>
                  <a:pt x="4320" y="10125"/>
                </a:cubicBezTo>
                <a:cubicBezTo>
                  <a:pt x="4320" y="10462"/>
                  <a:pt x="3960" y="10800"/>
                  <a:pt x="3600" y="10800"/>
                </a:cubicBezTo>
                <a:cubicBezTo>
                  <a:pt x="720" y="10800"/>
                  <a:pt x="720" y="10800"/>
                  <a:pt x="720" y="10800"/>
                </a:cubicBezTo>
                <a:cubicBezTo>
                  <a:pt x="360" y="10800"/>
                  <a:pt x="0" y="11138"/>
                  <a:pt x="0" y="11475"/>
                </a:cubicBezTo>
                <a:cubicBezTo>
                  <a:pt x="0" y="11813"/>
                  <a:pt x="360" y="12150"/>
                  <a:pt x="720" y="12150"/>
                </a:cubicBezTo>
                <a:cubicBezTo>
                  <a:pt x="1440" y="12150"/>
                  <a:pt x="1440" y="12150"/>
                  <a:pt x="1440" y="12150"/>
                </a:cubicBezTo>
                <a:cubicBezTo>
                  <a:pt x="1440" y="14850"/>
                  <a:pt x="1440" y="14850"/>
                  <a:pt x="1440" y="14850"/>
                </a:cubicBezTo>
                <a:cubicBezTo>
                  <a:pt x="3600" y="14850"/>
                  <a:pt x="3600" y="14850"/>
                  <a:pt x="3600" y="14850"/>
                </a:cubicBezTo>
                <a:cubicBezTo>
                  <a:pt x="3960" y="14850"/>
                  <a:pt x="4320" y="15188"/>
                  <a:pt x="4320" y="15525"/>
                </a:cubicBezTo>
                <a:cubicBezTo>
                  <a:pt x="4320" y="15863"/>
                  <a:pt x="3960" y="16200"/>
                  <a:pt x="3600" y="16200"/>
                </a:cubicBezTo>
                <a:cubicBezTo>
                  <a:pt x="720" y="16200"/>
                  <a:pt x="720" y="16200"/>
                  <a:pt x="720" y="16200"/>
                </a:cubicBezTo>
                <a:cubicBezTo>
                  <a:pt x="360" y="16200"/>
                  <a:pt x="0" y="16538"/>
                  <a:pt x="0" y="16875"/>
                </a:cubicBezTo>
                <a:cubicBezTo>
                  <a:pt x="0" y="17213"/>
                  <a:pt x="360" y="17550"/>
                  <a:pt x="720" y="17550"/>
                </a:cubicBezTo>
                <a:cubicBezTo>
                  <a:pt x="1440" y="17550"/>
                  <a:pt x="1440" y="17550"/>
                  <a:pt x="1440" y="17550"/>
                </a:cubicBezTo>
                <a:cubicBezTo>
                  <a:pt x="1440" y="20250"/>
                  <a:pt x="1440" y="20250"/>
                  <a:pt x="1440" y="20250"/>
                </a:cubicBezTo>
                <a:cubicBezTo>
                  <a:pt x="1440" y="20925"/>
                  <a:pt x="2160" y="21600"/>
                  <a:pt x="2880" y="21600"/>
                </a:cubicBezTo>
                <a:cubicBezTo>
                  <a:pt x="20160" y="21600"/>
                  <a:pt x="20160" y="21600"/>
                  <a:pt x="20160" y="21600"/>
                </a:cubicBezTo>
                <a:cubicBezTo>
                  <a:pt x="20880" y="21600"/>
                  <a:pt x="21600" y="20925"/>
                  <a:pt x="21600" y="20250"/>
                </a:cubicBezTo>
                <a:cubicBezTo>
                  <a:pt x="21600" y="1350"/>
                  <a:pt x="21600" y="1350"/>
                  <a:pt x="21600" y="1350"/>
                </a:cubicBezTo>
                <a:cubicBezTo>
                  <a:pt x="21600" y="675"/>
                  <a:pt x="20880" y="0"/>
                  <a:pt x="20160" y="0"/>
                </a:cubicBezTo>
                <a:close/>
                <a:moveTo>
                  <a:pt x="17280" y="9450"/>
                </a:moveTo>
                <a:cubicBezTo>
                  <a:pt x="8640" y="9450"/>
                  <a:pt x="8640" y="9450"/>
                  <a:pt x="8640" y="9450"/>
                </a:cubicBezTo>
                <a:cubicBezTo>
                  <a:pt x="8640" y="4050"/>
                  <a:pt x="8640" y="4050"/>
                  <a:pt x="8640" y="4050"/>
                </a:cubicBezTo>
                <a:cubicBezTo>
                  <a:pt x="17280" y="4050"/>
                  <a:pt x="17280" y="4050"/>
                  <a:pt x="17280" y="4050"/>
                </a:cubicBezTo>
                <a:lnTo>
                  <a:pt x="1728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2" name="Shape"/>
          <p:cNvSpPr/>
          <p:nvPr/>
        </p:nvSpPr>
        <p:spPr>
          <a:xfrm>
            <a:off x="2362268" y="4455851"/>
            <a:ext cx="255628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60" y="0"/>
                </a:moveTo>
                <a:cubicBezTo>
                  <a:pt x="1440" y="0"/>
                  <a:pt x="1440" y="0"/>
                  <a:pt x="1440" y="0"/>
                </a:cubicBezTo>
                <a:cubicBezTo>
                  <a:pt x="720" y="0"/>
                  <a:pt x="0" y="675"/>
                  <a:pt x="0" y="135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19575"/>
                  <a:pt x="720" y="20250"/>
                  <a:pt x="1440" y="20250"/>
                </a:cubicBezTo>
                <a:cubicBezTo>
                  <a:pt x="2880" y="20250"/>
                  <a:pt x="2880" y="20250"/>
                  <a:pt x="2880" y="20250"/>
                </a:cubicBezTo>
                <a:cubicBezTo>
                  <a:pt x="2880" y="20925"/>
                  <a:pt x="3600" y="21600"/>
                  <a:pt x="4320" y="21600"/>
                </a:cubicBezTo>
                <a:cubicBezTo>
                  <a:pt x="5040" y="21600"/>
                  <a:pt x="5760" y="20925"/>
                  <a:pt x="5760" y="20250"/>
                </a:cubicBezTo>
                <a:cubicBezTo>
                  <a:pt x="15840" y="20250"/>
                  <a:pt x="15840" y="20250"/>
                  <a:pt x="15840" y="20250"/>
                </a:cubicBezTo>
                <a:cubicBezTo>
                  <a:pt x="15840" y="20925"/>
                  <a:pt x="16560" y="21600"/>
                  <a:pt x="17280" y="21600"/>
                </a:cubicBezTo>
                <a:cubicBezTo>
                  <a:pt x="18000" y="21600"/>
                  <a:pt x="18720" y="20925"/>
                  <a:pt x="18720" y="20250"/>
                </a:cubicBezTo>
                <a:cubicBezTo>
                  <a:pt x="20160" y="20250"/>
                  <a:pt x="20160" y="20250"/>
                  <a:pt x="20160" y="20250"/>
                </a:cubicBezTo>
                <a:cubicBezTo>
                  <a:pt x="20880" y="20250"/>
                  <a:pt x="21600" y="19575"/>
                  <a:pt x="21600" y="18900"/>
                </a:cubicBezTo>
                <a:cubicBezTo>
                  <a:pt x="21600" y="1350"/>
                  <a:pt x="21600" y="1350"/>
                  <a:pt x="21600" y="1350"/>
                </a:cubicBezTo>
                <a:cubicBezTo>
                  <a:pt x="21600" y="675"/>
                  <a:pt x="20880" y="0"/>
                  <a:pt x="20160" y="0"/>
                </a:cubicBezTo>
                <a:close/>
                <a:moveTo>
                  <a:pt x="18720" y="17550"/>
                </a:moveTo>
                <a:cubicBezTo>
                  <a:pt x="2880" y="17550"/>
                  <a:pt x="2880" y="17550"/>
                  <a:pt x="2880" y="17550"/>
                </a:cubicBezTo>
                <a:cubicBezTo>
                  <a:pt x="2880" y="10800"/>
                  <a:pt x="2880" y="10800"/>
                  <a:pt x="2880" y="10800"/>
                </a:cubicBezTo>
                <a:cubicBezTo>
                  <a:pt x="18720" y="10800"/>
                  <a:pt x="18720" y="10800"/>
                  <a:pt x="18720" y="10800"/>
                </a:cubicBezTo>
                <a:lnTo>
                  <a:pt x="18720" y="17550"/>
                </a:lnTo>
                <a:close/>
                <a:moveTo>
                  <a:pt x="18720" y="9450"/>
                </a:moveTo>
                <a:cubicBezTo>
                  <a:pt x="2880" y="9450"/>
                  <a:pt x="2880" y="9450"/>
                  <a:pt x="2880" y="9450"/>
                </a:cubicBezTo>
                <a:cubicBezTo>
                  <a:pt x="2880" y="2700"/>
                  <a:pt x="2880" y="2700"/>
                  <a:pt x="2880" y="2700"/>
                </a:cubicBezTo>
                <a:cubicBezTo>
                  <a:pt x="18720" y="2700"/>
                  <a:pt x="18720" y="2700"/>
                  <a:pt x="18720" y="2700"/>
                </a:cubicBezTo>
                <a:lnTo>
                  <a:pt x="1872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3" name="Shape"/>
          <p:cNvSpPr/>
          <p:nvPr/>
        </p:nvSpPr>
        <p:spPr>
          <a:xfrm>
            <a:off x="2406718" y="4616949"/>
            <a:ext cx="153016" cy="50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close/>
                <a:moveTo>
                  <a:pt x="14485" y="14657"/>
                </a:moveTo>
                <a:lnTo>
                  <a:pt x="7115" y="14657"/>
                </a:lnTo>
                <a:lnTo>
                  <a:pt x="7115" y="6943"/>
                </a:lnTo>
                <a:lnTo>
                  <a:pt x="14485" y="6943"/>
                </a:lnTo>
                <a:lnTo>
                  <a:pt x="14485" y="1465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4" name="Shape"/>
          <p:cNvSpPr/>
          <p:nvPr/>
        </p:nvSpPr>
        <p:spPr>
          <a:xfrm>
            <a:off x="2406718" y="4526249"/>
            <a:ext cx="153017" cy="522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close/>
                <a:moveTo>
                  <a:pt x="14485" y="14152"/>
                </a:moveTo>
                <a:lnTo>
                  <a:pt x="7115" y="14152"/>
                </a:lnTo>
                <a:lnTo>
                  <a:pt x="7115" y="7448"/>
                </a:lnTo>
                <a:lnTo>
                  <a:pt x="14485" y="7448"/>
                </a:lnTo>
                <a:lnTo>
                  <a:pt x="14485" y="1415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5" name="Shape"/>
          <p:cNvSpPr/>
          <p:nvPr/>
        </p:nvSpPr>
        <p:spPr>
          <a:xfrm>
            <a:off x="3789431" y="4506256"/>
            <a:ext cx="271830" cy="221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4985"/>
                </a:moveTo>
                <a:cubicBezTo>
                  <a:pt x="10800" y="831"/>
                  <a:pt x="3375" y="0"/>
                  <a:pt x="0" y="0"/>
                </a:cubicBezTo>
                <a:cubicBezTo>
                  <a:pt x="0" y="18277"/>
                  <a:pt x="0" y="18277"/>
                  <a:pt x="0" y="18277"/>
                </a:cubicBezTo>
                <a:cubicBezTo>
                  <a:pt x="675" y="18277"/>
                  <a:pt x="675" y="18277"/>
                  <a:pt x="675" y="18277"/>
                </a:cubicBezTo>
                <a:cubicBezTo>
                  <a:pt x="1013" y="18277"/>
                  <a:pt x="1013" y="18277"/>
                  <a:pt x="1350" y="18277"/>
                </a:cubicBezTo>
                <a:cubicBezTo>
                  <a:pt x="1350" y="19938"/>
                  <a:pt x="1350" y="19938"/>
                  <a:pt x="1350" y="19938"/>
                </a:cubicBezTo>
                <a:cubicBezTo>
                  <a:pt x="4050" y="19938"/>
                  <a:pt x="9450" y="19108"/>
                  <a:pt x="9450" y="21600"/>
                </a:cubicBezTo>
                <a:cubicBezTo>
                  <a:pt x="12150" y="21600"/>
                  <a:pt x="12150" y="21600"/>
                  <a:pt x="12150" y="21600"/>
                </a:cubicBezTo>
                <a:cubicBezTo>
                  <a:pt x="12150" y="19108"/>
                  <a:pt x="17550" y="19938"/>
                  <a:pt x="20250" y="19938"/>
                </a:cubicBezTo>
                <a:cubicBezTo>
                  <a:pt x="20250" y="18277"/>
                  <a:pt x="20250" y="18277"/>
                  <a:pt x="20250" y="18277"/>
                </a:cubicBezTo>
                <a:cubicBezTo>
                  <a:pt x="20587" y="18277"/>
                  <a:pt x="20587" y="18277"/>
                  <a:pt x="20925" y="18277"/>
                </a:cubicBezTo>
                <a:cubicBezTo>
                  <a:pt x="21600" y="18277"/>
                  <a:pt x="21600" y="18277"/>
                  <a:pt x="21600" y="18277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18225" y="0"/>
                  <a:pt x="10800" y="831"/>
                  <a:pt x="10800" y="4985"/>
                </a:cubicBezTo>
                <a:close/>
                <a:moveTo>
                  <a:pt x="9450" y="17446"/>
                </a:moveTo>
                <a:cubicBezTo>
                  <a:pt x="7425" y="15785"/>
                  <a:pt x="3713" y="15785"/>
                  <a:pt x="1350" y="15785"/>
                </a:cubicBezTo>
                <a:cubicBezTo>
                  <a:pt x="1350" y="1662"/>
                  <a:pt x="1350" y="1662"/>
                  <a:pt x="1350" y="1662"/>
                </a:cubicBezTo>
                <a:cubicBezTo>
                  <a:pt x="2025" y="1662"/>
                  <a:pt x="2700" y="1662"/>
                  <a:pt x="3038" y="1662"/>
                </a:cubicBezTo>
                <a:cubicBezTo>
                  <a:pt x="3375" y="1662"/>
                  <a:pt x="3375" y="1662"/>
                  <a:pt x="3375" y="1662"/>
                </a:cubicBezTo>
                <a:cubicBezTo>
                  <a:pt x="3713" y="1662"/>
                  <a:pt x="3713" y="1662"/>
                  <a:pt x="3713" y="1662"/>
                </a:cubicBezTo>
                <a:cubicBezTo>
                  <a:pt x="6413" y="2077"/>
                  <a:pt x="9113" y="2908"/>
                  <a:pt x="9450" y="4569"/>
                </a:cubicBezTo>
                <a:cubicBezTo>
                  <a:pt x="9450" y="4985"/>
                  <a:pt x="9450" y="4985"/>
                  <a:pt x="9450" y="4985"/>
                </a:cubicBezTo>
                <a:lnTo>
                  <a:pt x="9450" y="17446"/>
                </a:lnTo>
                <a:close/>
                <a:moveTo>
                  <a:pt x="20250" y="15785"/>
                </a:moveTo>
                <a:cubicBezTo>
                  <a:pt x="17888" y="15785"/>
                  <a:pt x="14175" y="15785"/>
                  <a:pt x="12150" y="17446"/>
                </a:cubicBezTo>
                <a:cubicBezTo>
                  <a:pt x="12150" y="4985"/>
                  <a:pt x="12150" y="4985"/>
                  <a:pt x="12150" y="4985"/>
                </a:cubicBezTo>
                <a:cubicBezTo>
                  <a:pt x="12150" y="3738"/>
                  <a:pt x="13500" y="1662"/>
                  <a:pt x="20250" y="1662"/>
                </a:cubicBezTo>
                <a:lnTo>
                  <a:pt x="20250" y="1578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6" name="Shape"/>
          <p:cNvSpPr/>
          <p:nvPr/>
        </p:nvSpPr>
        <p:spPr>
          <a:xfrm>
            <a:off x="4270443" y="4455851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95" y="13446"/>
                </a:moveTo>
                <a:lnTo>
                  <a:pt x="17595" y="9441"/>
                </a:lnTo>
                <a:lnTo>
                  <a:pt x="12159" y="9441"/>
                </a:lnTo>
                <a:lnTo>
                  <a:pt x="12159" y="8154"/>
                </a:lnTo>
                <a:lnTo>
                  <a:pt x="16164" y="8154"/>
                </a:lnTo>
                <a:lnTo>
                  <a:pt x="16164" y="0"/>
                </a:lnTo>
                <a:lnTo>
                  <a:pt x="6723" y="0"/>
                </a:lnTo>
                <a:lnTo>
                  <a:pt x="6723" y="8154"/>
                </a:lnTo>
                <a:lnTo>
                  <a:pt x="10728" y="8154"/>
                </a:lnTo>
                <a:lnTo>
                  <a:pt x="10728" y="9441"/>
                </a:lnTo>
                <a:lnTo>
                  <a:pt x="4005" y="9441"/>
                </a:lnTo>
                <a:lnTo>
                  <a:pt x="4005" y="13446"/>
                </a:lnTo>
                <a:lnTo>
                  <a:pt x="0" y="13446"/>
                </a:lnTo>
                <a:lnTo>
                  <a:pt x="0" y="21600"/>
                </a:lnTo>
                <a:lnTo>
                  <a:pt x="9441" y="21600"/>
                </a:lnTo>
                <a:lnTo>
                  <a:pt x="9441" y="13446"/>
                </a:lnTo>
                <a:lnTo>
                  <a:pt x="5293" y="13446"/>
                </a:lnTo>
                <a:lnTo>
                  <a:pt x="5293" y="10728"/>
                </a:lnTo>
                <a:lnTo>
                  <a:pt x="16164" y="10728"/>
                </a:lnTo>
                <a:lnTo>
                  <a:pt x="16164" y="13446"/>
                </a:lnTo>
                <a:lnTo>
                  <a:pt x="12159" y="13446"/>
                </a:lnTo>
                <a:lnTo>
                  <a:pt x="12159" y="21600"/>
                </a:lnTo>
                <a:lnTo>
                  <a:pt x="21600" y="21600"/>
                </a:lnTo>
                <a:lnTo>
                  <a:pt x="21600" y="13446"/>
                </a:lnTo>
                <a:lnTo>
                  <a:pt x="17595" y="13446"/>
                </a:lnTo>
                <a:close/>
                <a:moveTo>
                  <a:pt x="8011" y="14877"/>
                </a:moveTo>
                <a:lnTo>
                  <a:pt x="8011" y="16164"/>
                </a:lnTo>
                <a:lnTo>
                  <a:pt x="1287" y="16164"/>
                </a:lnTo>
                <a:lnTo>
                  <a:pt x="1287" y="14877"/>
                </a:lnTo>
                <a:lnTo>
                  <a:pt x="8011" y="14877"/>
                </a:lnTo>
                <a:close/>
                <a:moveTo>
                  <a:pt x="8011" y="2718"/>
                </a:moveTo>
                <a:lnTo>
                  <a:pt x="8011" y="1287"/>
                </a:lnTo>
                <a:lnTo>
                  <a:pt x="14877" y="1287"/>
                </a:lnTo>
                <a:lnTo>
                  <a:pt x="14877" y="2718"/>
                </a:lnTo>
                <a:lnTo>
                  <a:pt x="8011" y="2718"/>
                </a:lnTo>
                <a:close/>
                <a:moveTo>
                  <a:pt x="20313" y="16164"/>
                </a:moveTo>
                <a:lnTo>
                  <a:pt x="13446" y="16164"/>
                </a:lnTo>
                <a:lnTo>
                  <a:pt x="13446" y="14877"/>
                </a:lnTo>
                <a:lnTo>
                  <a:pt x="20313" y="14877"/>
                </a:lnTo>
                <a:lnTo>
                  <a:pt x="20313" y="161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7" name="Shape"/>
          <p:cNvSpPr/>
          <p:nvPr/>
        </p:nvSpPr>
        <p:spPr>
          <a:xfrm>
            <a:off x="9100411" y="2123073"/>
            <a:ext cx="273631" cy="666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25" y="0"/>
                </a:moveTo>
                <a:cubicBezTo>
                  <a:pt x="675" y="0"/>
                  <a:pt x="675" y="0"/>
                  <a:pt x="675" y="0"/>
                </a:cubicBezTo>
                <a:cubicBezTo>
                  <a:pt x="337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337" y="21600"/>
                  <a:pt x="675" y="21600"/>
                </a:cubicBezTo>
                <a:cubicBezTo>
                  <a:pt x="20925" y="21600"/>
                  <a:pt x="20925" y="21600"/>
                  <a:pt x="20925" y="21600"/>
                </a:cubicBezTo>
                <a:cubicBezTo>
                  <a:pt x="21263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1263" y="0"/>
                  <a:pt x="20925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8" name="Shape"/>
          <p:cNvSpPr/>
          <p:nvPr/>
        </p:nvSpPr>
        <p:spPr>
          <a:xfrm>
            <a:off x="9100411" y="2211761"/>
            <a:ext cx="273629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25" y="0"/>
                </a:moveTo>
                <a:cubicBezTo>
                  <a:pt x="675" y="0"/>
                  <a:pt x="675" y="0"/>
                  <a:pt x="675" y="0"/>
                </a:cubicBezTo>
                <a:cubicBezTo>
                  <a:pt x="337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337" y="21600"/>
                  <a:pt x="675" y="21600"/>
                </a:cubicBezTo>
                <a:cubicBezTo>
                  <a:pt x="20925" y="21600"/>
                  <a:pt x="20925" y="21600"/>
                  <a:pt x="20925" y="21600"/>
                </a:cubicBezTo>
                <a:cubicBezTo>
                  <a:pt x="21263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1263" y="0"/>
                  <a:pt x="20925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89" name="Shape"/>
          <p:cNvSpPr/>
          <p:nvPr/>
        </p:nvSpPr>
        <p:spPr>
          <a:xfrm>
            <a:off x="9100411" y="2302250"/>
            <a:ext cx="273629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25" y="0"/>
                </a:moveTo>
                <a:cubicBezTo>
                  <a:pt x="675" y="0"/>
                  <a:pt x="675" y="0"/>
                  <a:pt x="675" y="0"/>
                </a:cubicBezTo>
                <a:cubicBezTo>
                  <a:pt x="337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337" y="21600"/>
                  <a:pt x="675" y="21600"/>
                </a:cubicBezTo>
                <a:cubicBezTo>
                  <a:pt x="20925" y="21600"/>
                  <a:pt x="20925" y="21600"/>
                  <a:pt x="20925" y="21600"/>
                </a:cubicBezTo>
                <a:cubicBezTo>
                  <a:pt x="21263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1263" y="0"/>
                  <a:pt x="20925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0" name="Shape"/>
          <p:cNvSpPr/>
          <p:nvPr/>
        </p:nvSpPr>
        <p:spPr>
          <a:xfrm>
            <a:off x="8138386" y="2123073"/>
            <a:ext cx="68409" cy="666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1" name="Shape"/>
          <p:cNvSpPr/>
          <p:nvPr/>
        </p:nvSpPr>
        <p:spPr>
          <a:xfrm>
            <a:off x="8138387" y="2211761"/>
            <a:ext cx="684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2" name="Shape"/>
          <p:cNvSpPr/>
          <p:nvPr/>
        </p:nvSpPr>
        <p:spPr>
          <a:xfrm>
            <a:off x="8138387" y="2302250"/>
            <a:ext cx="684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3" name="Shape"/>
          <p:cNvSpPr/>
          <p:nvPr/>
        </p:nvSpPr>
        <p:spPr>
          <a:xfrm>
            <a:off x="8228873" y="2123073"/>
            <a:ext cx="68409" cy="666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4" name="Shape"/>
          <p:cNvSpPr/>
          <p:nvPr/>
        </p:nvSpPr>
        <p:spPr>
          <a:xfrm>
            <a:off x="8228874" y="2211761"/>
            <a:ext cx="684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5" name="Shape"/>
          <p:cNvSpPr/>
          <p:nvPr/>
        </p:nvSpPr>
        <p:spPr>
          <a:xfrm>
            <a:off x="8228874" y="2302250"/>
            <a:ext cx="684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6" name="Shape"/>
          <p:cNvSpPr/>
          <p:nvPr/>
        </p:nvSpPr>
        <p:spPr>
          <a:xfrm>
            <a:off x="8319361" y="2123073"/>
            <a:ext cx="68409" cy="6660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7" name="Shape"/>
          <p:cNvSpPr/>
          <p:nvPr/>
        </p:nvSpPr>
        <p:spPr>
          <a:xfrm>
            <a:off x="8319362" y="2211761"/>
            <a:ext cx="684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98" name="Shape"/>
          <p:cNvSpPr/>
          <p:nvPr/>
        </p:nvSpPr>
        <p:spPr>
          <a:xfrm>
            <a:off x="8319362" y="2302250"/>
            <a:ext cx="684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35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250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350"/>
                  <a:pt x="20250" y="0"/>
                  <a:pt x="189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105" name="Group"/>
          <p:cNvGrpSpPr/>
          <p:nvPr/>
        </p:nvGrpSpPr>
        <p:grpSpPr>
          <a:xfrm>
            <a:off x="9581425" y="2098827"/>
            <a:ext cx="271829" cy="271829"/>
            <a:chOff x="0" y="0"/>
            <a:chExt cx="239711" cy="239711"/>
          </a:xfrm>
          <a:solidFill>
            <a:schemeClr val="bg1"/>
          </a:solidFill>
        </p:grpSpPr>
        <p:sp>
          <p:nvSpPr>
            <p:cNvPr id="2099" name="Shape"/>
            <p:cNvSpPr/>
            <p:nvPr/>
          </p:nvSpPr>
          <p:spPr>
            <a:xfrm>
              <a:off x="0" y="0"/>
              <a:ext cx="60325" cy="587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00" name="Shape"/>
            <p:cNvSpPr/>
            <p:nvPr/>
          </p:nvSpPr>
          <p:spPr>
            <a:xfrm>
              <a:off x="0" y="88900"/>
              <a:ext cx="60325" cy="60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01" name="Shape"/>
            <p:cNvSpPr/>
            <p:nvPr/>
          </p:nvSpPr>
          <p:spPr>
            <a:xfrm>
              <a:off x="0" y="179386"/>
              <a:ext cx="60325" cy="60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02" name="Shape"/>
            <p:cNvSpPr/>
            <p:nvPr/>
          </p:nvSpPr>
          <p:spPr>
            <a:xfrm>
              <a:off x="90486" y="0"/>
              <a:ext cx="149226" cy="587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20" y="0"/>
                  </a:moveTo>
                  <a:cubicBezTo>
                    <a:pt x="1080" y="0"/>
                    <a:pt x="1080" y="0"/>
                    <a:pt x="1080" y="0"/>
                  </a:cubicBezTo>
                  <a:cubicBezTo>
                    <a:pt x="54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540" y="21600"/>
                    <a:pt x="1080" y="21600"/>
                  </a:cubicBezTo>
                  <a:cubicBezTo>
                    <a:pt x="20520" y="21600"/>
                    <a:pt x="20520" y="21600"/>
                    <a:pt x="20520" y="21600"/>
                  </a:cubicBezTo>
                  <a:cubicBezTo>
                    <a:pt x="2106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1060" y="0"/>
                    <a:pt x="20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03" name="Shape"/>
            <p:cNvSpPr/>
            <p:nvPr/>
          </p:nvSpPr>
          <p:spPr>
            <a:xfrm>
              <a:off x="90486" y="88900"/>
              <a:ext cx="149226" cy="60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20" y="0"/>
                  </a:moveTo>
                  <a:cubicBezTo>
                    <a:pt x="1080" y="0"/>
                    <a:pt x="1080" y="0"/>
                    <a:pt x="1080" y="0"/>
                  </a:cubicBezTo>
                  <a:cubicBezTo>
                    <a:pt x="54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540" y="21600"/>
                    <a:pt x="1080" y="21600"/>
                  </a:cubicBezTo>
                  <a:cubicBezTo>
                    <a:pt x="20520" y="21600"/>
                    <a:pt x="20520" y="21600"/>
                    <a:pt x="20520" y="21600"/>
                  </a:cubicBezTo>
                  <a:cubicBezTo>
                    <a:pt x="2106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1060" y="0"/>
                    <a:pt x="20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04" name="Shape"/>
            <p:cNvSpPr/>
            <p:nvPr/>
          </p:nvSpPr>
          <p:spPr>
            <a:xfrm>
              <a:off x="90486" y="179386"/>
              <a:ext cx="149226" cy="603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20" y="0"/>
                  </a:moveTo>
                  <a:cubicBezTo>
                    <a:pt x="1080" y="0"/>
                    <a:pt x="1080" y="0"/>
                    <a:pt x="1080" y="0"/>
                  </a:cubicBezTo>
                  <a:cubicBezTo>
                    <a:pt x="54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540" y="21600"/>
                    <a:pt x="1080" y="21600"/>
                  </a:cubicBezTo>
                  <a:cubicBezTo>
                    <a:pt x="20520" y="21600"/>
                    <a:pt x="20520" y="21600"/>
                    <a:pt x="20520" y="21600"/>
                  </a:cubicBezTo>
                  <a:cubicBezTo>
                    <a:pt x="2106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1060" y="0"/>
                    <a:pt x="2052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106" name="Shape"/>
          <p:cNvSpPr/>
          <p:nvPr/>
        </p:nvSpPr>
        <p:spPr>
          <a:xfrm>
            <a:off x="8663849" y="2131195"/>
            <a:ext cx="120613" cy="1188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0"/>
                </a:moveTo>
                <a:cubicBezTo>
                  <a:pt x="1543" y="0"/>
                  <a:pt x="1543" y="0"/>
                  <a:pt x="1543" y="0"/>
                </a:cubicBezTo>
                <a:cubicBezTo>
                  <a:pt x="771" y="0"/>
                  <a:pt x="0" y="771"/>
                  <a:pt x="0" y="1543"/>
                </a:cubicBezTo>
                <a:cubicBezTo>
                  <a:pt x="0" y="20057"/>
                  <a:pt x="0" y="20057"/>
                  <a:pt x="0" y="20057"/>
                </a:cubicBezTo>
                <a:cubicBezTo>
                  <a:pt x="0" y="20829"/>
                  <a:pt x="771" y="21600"/>
                  <a:pt x="1543" y="21600"/>
                </a:cubicBez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829"/>
                  <a:pt x="21600" y="20057"/>
                </a:cubicBezTo>
                <a:cubicBezTo>
                  <a:pt x="21600" y="1543"/>
                  <a:pt x="21600" y="1543"/>
                  <a:pt x="21600" y="1543"/>
                </a:cubicBezTo>
                <a:cubicBezTo>
                  <a:pt x="21600" y="771"/>
                  <a:pt x="20829" y="0"/>
                  <a:pt x="20057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07" name="Shape"/>
          <p:cNvSpPr/>
          <p:nvPr/>
        </p:nvSpPr>
        <p:spPr>
          <a:xfrm>
            <a:off x="8754336" y="2116905"/>
            <a:ext cx="120615" cy="118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0"/>
                </a:moveTo>
                <a:cubicBezTo>
                  <a:pt x="1543" y="0"/>
                  <a:pt x="1543" y="0"/>
                  <a:pt x="1543" y="0"/>
                </a:cubicBezTo>
                <a:cubicBezTo>
                  <a:pt x="771" y="0"/>
                  <a:pt x="0" y="771"/>
                  <a:pt x="0" y="1543"/>
                </a:cubicBezTo>
                <a:cubicBezTo>
                  <a:pt x="0" y="20057"/>
                  <a:pt x="0" y="20057"/>
                  <a:pt x="0" y="20057"/>
                </a:cubicBezTo>
                <a:cubicBezTo>
                  <a:pt x="0" y="20829"/>
                  <a:pt x="771" y="21600"/>
                  <a:pt x="1543" y="21600"/>
                </a:cubicBez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829"/>
                  <a:pt x="21600" y="20057"/>
                </a:cubicBezTo>
                <a:cubicBezTo>
                  <a:pt x="21600" y="1543"/>
                  <a:pt x="21600" y="1543"/>
                  <a:pt x="21600" y="1543"/>
                </a:cubicBezTo>
                <a:cubicBezTo>
                  <a:pt x="21600" y="771"/>
                  <a:pt x="20829" y="0"/>
                  <a:pt x="20057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08" name="Shape"/>
          <p:cNvSpPr/>
          <p:nvPr/>
        </p:nvSpPr>
        <p:spPr>
          <a:xfrm>
            <a:off x="8619399" y="2251845"/>
            <a:ext cx="120614" cy="1188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0"/>
                </a:moveTo>
                <a:cubicBezTo>
                  <a:pt x="1543" y="0"/>
                  <a:pt x="1543" y="0"/>
                  <a:pt x="1543" y="0"/>
                </a:cubicBezTo>
                <a:cubicBezTo>
                  <a:pt x="771" y="0"/>
                  <a:pt x="0" y="771"/>
                  <a:pt x="0" y="1543"/>
                </a:cubicBezTo>
                <a:cubicBezTo>
                  <a:pt x="0" y="20057"/>
                  <a:pt x="0" y="20057"/>
                  <a:pt x="0" y="20057"/>
                </a:cubicBezTo>
                <a:cubicBezTo>
                  <a:pt x="0" y="20829"/>
                  <a:pt x="771" y="21600"/>
                  <a:pt x="1543" y="21600"/>
                </a:cubicBez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829"/>
                  <a:pt x="21600" y="20057"/>
                </a:cubicBezTo>
                <a:cubicBezTo>
                  <a:pt x="21600" y="1543"/>
                  <a:pt x="21600" y="1543"/>
                  <a:pt x="21600" y="1543"/>
                </a:cubicBezTo>
                <a:cubicBezTo>
                  <a:pt x="21600" y="771"/>
                  <a:pt x="20829" y="0"/>
                  <a:pt x="20057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09" name="Shape"/>
          <p:cNvSpPr/>
          <p:nvPr/>
        </p:nvSpPr>
        <p:spPr>
          <a:xfrm>
            <a:off x="8754337" y="2251845"/>
            <a:ext cx="120614" cy="1188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0"/>
                </a:moveTo>
                <a:cubicBezTo>
                  <a:pt x="1543" y="0"/>
                  <a:pt x="1543" y="0"/>
                  <a:pt x="1543" y="0"/>
                </a:cubicBezTo>
                <a:cubicBezTo>
                  <a:pt x="771" y="0"/>
                  <a:pt x="0" y="771"/>
                  <a:pt x="0" y="1543"/>
                </a:cubicBezTo>
                <a:cubicBezTo>
                  <a:pt x="0" y="20057"/>
                  <a:pt x="0" y="20057"/>
                  <a:pt x="0" y="20057"/>
                </a:cubicBezTo>
                <a:cubicBezTo>
                  <a:pt x="0" y="20829"/>
                  <a:pt x="771" y="21600"/>
                  <a:pt x="1543" y="21600"/>
                </a:cubicBez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829"/>
                  <a:pt x="21600" y="20057"/>
                </a:cubicBezTo>
                <a:cubicBezTo>
                  <a:pt x="21600" y="1543"/>
                  <a:pt x="21600" y="1543"/>
                  <a:pt x="21600" y="1543"/>
                </a:cubicBezTo>
                <a:cubicBezTo>
                  <a:pt x="21600" y="771"/>
                  <a:pt x="20829" y="0"/>
                  <a:pt x="20057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0" name="Shape"/>
          <p:cNvSpPr/>
          <p:nvPr/>
        </p:nvSpPr>
        <p:spPr>
          <a:xfrm>
            <a:off x="1265348" y="5009311"/>
            <a:ext cx="273630" cy="237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13" y="14657"/>
                </a:moveTo>
                <a:cubicBezTo>
                  <a:pt x="12150" y="10029"/>
                  <a:pt x="12150" y="10029"/>
                  <a:pt x="12150" y="10029"/>
                </a:cubicBezTo>
                <a:cubicBezTo>
                  <a:pt x="12150" y="9257"/>
                  <a:pt x="12488" y="8871"/>
                  <a:pt x="12825" y="8486"/>
                </a:cubicBezTo>
                <a:cubicBezTo>
                  <a:pt x="14175" y="7714"/>
                  <a:pt x="14850" y="6171"/>
                  <a:pt x="14850" y="4629"/>
                </a:cubicBezTo>
                <a:cubicBezTo>
                  <a:pt x="14850" y="1929"/>
                  <a:pt x="13163" y="0"/>
                  <a:pt x="10800" y="0"/>
                </a:cubicBezTo>
                <a:cubicBezTo>
                  <a:pt x="8437" y="0"/>
                  <a:pt x="6750" y="1929"/>
                  <a:pt x="6750" y="4629"/>
                </a:cubicBezTo>
                <a:cubicBezTo>
                  <a:pt x="6750" y="5400"/>
                  <a:pt x="7425" y="6171"/>
                  <a:pt x="8100" y="6171"/>
                </a:cubicBezTo>
                <a:cubicBezTo>
                  <a:pt x="8775" y="6171"/>
                  <a:pt x="9450" y="5400"/>
                  <a:pt x="9450" y="4629"/>
                </a:cubicBezTo>
                <a:cubicBezTo>
                  <a:pt x="9450" y="3857"/>
                  <a:pt x="10125" y="3086"/>
                  <a:pt x="10800" y="3086"/>
                </a:cubicBezTo>
                <a:cubicBezTo>
                  <a:pt x="11475" y="3086"/>
                  <a:pt x="12150" y="3857"/>
                  <a:pt x="12150" y="4629"/>
                </a:cubicBezTo>
                <a:cubicBezTo>
                  <a:pt x="12150" y="5014"/>
                  <a:pt x="11813" y="5786"/>
                  <a:pt x="11475" y="5786"/>
                </a:cubicBezTo>
                <a:cubicBezTo>
                  <a:pt x="10125" y="6943"/>
                  <a:pt x="9450" y="8100"/>
                  <a:pt x="9450" y="10029"/>
                </a:cubicBezTo>
                <a:cubicBezTo>
                  <a:pt x="1687" y="14657"/>
                  <a:pt x="1687" y="14657"/>
                  <a:pt x="1687" y="14657"/>
                </a:cubicBezTo>
                <a:cubicBezTo>
                  <a:pt x="675" y="15429"/>
                  <a:pt x="0" y="16971"/>
                  <a:pt x="0" y="18514"/>
                </a:cubicBezTo>
                <a:cubicBezTo>
                  <a:pt x="0" y="20057"/>
                  <a:pt x="1350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250" y="21600"/>
                  <a:pt x="21600" y="20057"/>
                  <a:pt x="21600" y="18514"/>
                </a:cubicBezTo>
                <a:cubicBezTo>
                  <a:pt x="21600" y="16971"/>
                  <a:pt x="20925" y="15429"/>
                  <a:pt x="19913" y="14657"/>
                </a:cubicBezTo>
                <a:close/>
                <a:moveTo>
                  <a:pt x="2700" y="18514"/>
                </a:moveTo>
                <a:cubicBezTo>
                  <a:pt x="2700" y="18129"/>
                  <a:pt x="3037" y="17743"/>
                  <a:pt x="3037" y="17357"/>
                </a:cubicBezTo>
                <a:cubicBezTo>
                  <a:pt x="10800" y="12729"/>
                  <a:pt x="10800" y="12729"/>
                  <a:pt x="10800" y="12729"/>
                </a:cubicBezTo>
                <a:cubicBezTo>
                  <a:pt x="18225" y="17357"/>
                  <a:pt x="18225" y="17357"/>
                  <a:pt x="18225" y="17357"/>
                </a:cubicBezTo>
                <a:cubicBezTo>
                  <a:pt x="18563" y="17743"/>
                  <a:pt x="18900" y="18129"/>
                  <a:pt x="18900" y="18514"/>
                </a:cubicBezTo>
                <a:lnTo>
                  <a:pt x="2700" y="1851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1" name="Shape"/>
          <p:cNvSpPr/>
          <p:nvPr/>
        </p:nvSpPr>
        <p:spPr>
          <a:xfrm>
            <a:off x="1746360" y="5023386"/>
            <a:ext cx="273629" cy="23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4657"/>
                </a:moveTo>
                <a:cubicBezTo>
                  <a:pt x="16200" y="10029"/>
                  <a:pt x="16200" y="6171"/>
                  <a:pt x="17213" y="2314"/>
                </a:cubicBezTo>
                <a:cubicBezTo>
                  <a:pt x="17550" y="1929"/>
                  <a:pt x="17213" y="1543"/>
                  <a:pt x="16875" y="1157"/>
                </a:cubicBezTo>
                <a:cubicBezTo>
                  <a:pt x="15863" y="771"/>
                  <a:pt x="13838" y="0"/>
                  <a:pt x="10800" y="0"/>
                </a:cubicBezTo>
                <a:cubicBezTo>
                  <a:pt x="7762" y="0"/>
                  <a:pt x="5737" y="771"/>
                  <a:pt x="4725" y="1157"/>
                </a:cubicBezTo>
                <a:cubicBezTo>
                  <a:pt x="4387" y="1543"/>
                  <a:pt x="4050" y="1929"/>
                  <a:pt x="4387" y="2314"/>
                </a:cubicBezTo>
                <a:cubicBezTo>
                  <a:pt x="5400" y="6171"/>
                  <a:pt x="5400" y="10029"/>
                  <a:pt x="5400" y="14657"/>
                </a:cubicBezTo>
                <a:cubicBezTo>
                  <a:pt x="2025" y="13886"/>
                  <a:pt x="0" y="13500"/>
                  <a:pt x="0" y="15429"/>
                </a:cubicBezTo>
                <a:cubicBezTo>
                  <a:pt x="0" y="16586"/>
                  <a:pt x="1350" y="18514"/>
                  <a:pt x="4050" y="20057"/>
                </a:cubicBezTo>
                <a:cubicBezTo>
                  <a:pt x="5737" y="20829"/>
                  <a:pt x="8100" y="21600"/>
                  <a:pt x="10800" y="21600"/>
                </a:cubicBezTo>
                <a:cubicBezTo>
                  <a:pt x="13500" y="21600"/>
                  <a:pt x="15863" y="20829"/>
                  <a:pt x="17550" y="20057"/>
                </a:cubicBezTo>
                <a:cubicBezTo>
                  <a:pt x="20250" y="18514"/>
                  <a:pt x="21600" y="16586"/>
                  <a:pt x="21600" y="15429"/>
                </a:cubicBezTo>
                <a:cubicBezTo>
                  <a:pt x="21600" y="13500"/>
                  <a:pt x="19575" y="13886"/>
                  <a:pt x="16200" y="14657"/>
                </a:cubicBezTo>
                <a:close/>
                <a:moveTo>
                  <a:pt x="8100" y="2700"/>
                </a:moveTo>
                <a:cubicBezTo>
                  <a:pt x="8100" y="2700"/>
                  <a:pt x="8100" y="2700"/>
                  <a:pt x="8100" y="2700"/>
                </a:cubicBezTo>
                <a:cubicBezTo>
                  <a:pt x="8775" y="5786"/>
                  <a:pt x="9112" y="8871"/>
                  <a:pt x="9112" y="12343"/>
                </a:cubicBezTo>
                <a:cubicBezTo>
                  <a:pt x="9112" y="13500"/>
                  <a:pt x="9112" y="14271"/>
                  <a:pt x="9112" y="15429"/>
                </a:cubicBezTo>
                <a:cubicBezTo>
                  <a:pt x="8775" y="15043"/>
                  <a:pt x="6750" y="15043"/>
                  <a:pt x="6412" y="15043"/>
                </a:cubicBezTo>
                <a:cubicBezTo>
                  <a:pt x="6412" y="14271"/>
                  <a:pt x="6412" y="13500"/>
                  <a:pt x="6412" y="12729"/>
                </a:cubicBezTo>
                <a:cubicBezTo>
                  <a:pt x="6412" y="9257"/>
                  <a:pt x="6075" y="5786"/>
                  <a:pt x="5400" y="2700"/>
                </a:cubicBezTo>
                <a:cubicBezTo>
                  <a:pt x="5400" y="2314"/>
                  <a:pt x="5400" y="2314"/>
                  <a:pt x="5400" y="2314"/>
                </a:cubicBezTo>
                <a:cubicBezTo>
                  <a:pt x="5737" y="2700"/>
                  <a:pt x="7425" y="2700"/>
                  <a:pt x="8100" y="2700"/>
                </a:cubicBezTo>
                <a:close/>
                <a:moveTo>
                  <a:pt x="20588" y="16200"/>
                </a:moveTo>
                <a:cubicBezTo>
                  <a:pt x="20250" y="16200"/>
                  <a:pt x="20250" y="16200"/>
                  <a:pt x="20250" y="16200"/>
                </a:cubicBezTo>
                <a:cubicBezTo>
                  <a:pt x="19575" y="17357"/>
                  <a:pt x="18563" y="17743"/>
                  <a:pt x="17550" y="18514"/>
                </a:cubicBezTo>
                <a:cubicBezTo>
                  <a:pt x="15863" y="19671"/>
                  <a:pt x="13500" y="20057"/>
                  <a:pt x="10800" y="20057"/>
                </a:cubicBezTo>
                <a:cubicBezTo>
                  <a:pt x="8437" y="20057"/>
                  <a:pt x="5737" y="19671"/>
                  <a:pt x="4050" y="18514"/>
                </a:cubicBezTo>
                <a:cubicBezTo>
                  <a:pt x="3037" y="17743"/>
                  <a:pt x="2025" y="17357"/>
                  <a:pt x="1350" y="16200"/>
                </a:cubicBezTo>
                <a:cubicBezTo>
                  <a:pt x="1012" y="16200"/>
                  <a:pt x="1012" y="16200"/>
                  <a:pt x="1012" y="16200"/>
                </a:cubicBezTo>
                <a:cubicBezTo>
                  <a:pt x="1012" y="16200"/>
                  <a:pt x="1012" y="16200"/>
                  <a:pt x="1012" y="16200"/>
                </a:cubicBezTo>
                <a:cubicBezTo>
                  <a:pt x="1012" y="15814"/>
                  <a:pt x="1350" y="15429"/>
                  <a:pt x="1687" y="15429"/>
                </a:cubicBezTo>
                <a:cubicBezTo>
                  <a:pt x="2025" y="15043"/>
                  <a:pt x="2362" y="15043"/>
                  <a:pt x="2362" y="15429"/>
                </a:cubicBezTo>
                <a:cubicBezTo>
                  <a:pt x="3037" y="15814"/>
                  <a:pt x="3375" y="16200"/>
                  <a:pt x="4050" y="16586"/>
                </a:cubicBezTo>
                <a:cubicBezTo>
                  <a:pt x="5737" y="17357"/>
                  <a:pt x="8437" y="18129"/>
                  <a:pt x="10800" y="18129"/>
                </a:cubicBezTo>
                <a:cubicBezTo>
                  <a:pt x="13163" y="18129"/>
                  <a:pt x="15863" y="17357"/>
                  <a:pt x="17550" y="16586"/>
                </a:cubicBezTo>
                <a:cubicBezTo>
                  <a:pt x="18225" y="16200"/>
                  <a:pt x="18563" y="15814"/>
                  <a:pt x="19238" y="15429"/>
                </a:cubicBezTo>
                <a:cubicBezTo>
                  <a:pt x="19575" y="15043"/>
                  <a:pt x="19913" y="15043"/>
                  <a:pt x="19913" y="15429"/>
                </a:cubicBezTo>
                <a:cubicBezTo>
                  <a:pt x="20250" y="15429"/>
                  <a:pt x="20588" y="15814"/>
                  <a:pt x="20588" y="162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2" name="Shape"/>
          <p:cNvSpPr/>
          <p:nvPr/>
        </p:nvSpPr>
        <p:spPr>
          <a:xfrm>
            <a:off x="2243247" y="5039551"/>
            <a:ext cx="203422" cy="102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0" y="0"/>
                </a:moveTo>
                <a:cubicBezTo>
                  <a:pt x="900" y="0"/>
                  <a:pt x="0" y="1800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19800"/>
                  <a:pt x="900" y="21600"/>
                  <a:pt x="18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21600" y="0"/>
                  <a:pt x="21600" y="0"/>
                  <a:pt x="21600" y="0"/>
                </a:cubicBezTo>
                <a:lnTo>
                  <a:pt x="1800" y="0"/>
                </a:lnTo>
                <a:close/>
                <a:moveTo>
                  <a:pt x="16200" y="10800"/>
                </a:moveTo>
                <a:cubicBezTo>
                  <a:pt x="14400" y="10800"/>
                  <a:pt x="14400" y="10800"/>
                  <a:pt x="14400" y="10800"/>
                </a:cubicBezTo>
                <a:cubicBezTo>
                  <a:pt x="14400" y="7200"/>
                  <a:pt x="14400" y="7200"/>
                  <a:pt x="14400" y="7200"/>
                </a:cubicBezTo>
                <a:cubicBezTo>
                  <a:pt x="16200" y="7200"/>
                  <a:pt x="16200" y="7200"/>
                  <a:pt x="16200" y="7200"/>
                </a:cubicBezTo>
                <a:lnTo>
                  <a:pt x="1620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3" name="Shape"/>
          <p:cNvSpPr/>
          <p:nvPr/>
        </p:nvSpPr>
        <p:spPr>
          <a:xfrm>
            <a:off x="2419459" y="5057878"/>
            <a:ext cx="55807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361" y="0"/>
                </a:moveTo>
                <a:lnTo>
                  <a:pt x="0" y="21600"/>
                </a:lnTo>
                <a:lnTo>
                  <a:pt x="13239" y="21600"/>
                </a:lnTo>
                <a:lnTo>
                  <a:pt x="21600" y="0"/>
                </a:lnTo>
                <a:lnTo>
                  <a:pt x="8361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4" name="Shape"/>
          <p:cNvSpPr/>
          <p:nvPr/>
        </p:nvSpPr>
        <p:spPr>
          <a:xfrm>
            <a:off x="2243246" y="5140284"/>
            <a:ext cx="118813" cy="1368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429" y="0"/>
                </a:moveTo>
                <a:cubicBezTo>
                  <a:pt x="15429" y="13500"/>
                  <a:pt x="15429" y="13500"/>
                  <a:pt x="15429" y="13500"/>
                </a:cubicBezTo>
                <a:cubicBezTo>
                  <a:pt x="6171" y="13500"/>
                  <a:pt x="6171" y="13500"/>
                  <a:pt x="6171" y="13500"/>
                </a:cubicBezTo>
                <a:cubicBezTo>
                  <a:pt x="6171" y="12150"/>
                  <a:pt x="4629" y="10800"/>
                  <a:pt x="3086" y="10800"/>
                </a:cubicBezTo>
                <a:cubicBezTo>
                  <a:pt x="1543" y="10800"/>
                  <a:pt x="0" y="12150"/>
                  <a:pt x="0" y="13500"/>
                </a:cubicBezTo>
                <a:cubicBezTo>
                  <a:pt x="0" y="16200"/>
                  <a:pt x="0" y="16200"/>
                  <a:pt x="0" y="162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543" y="21600"/>
                  <a:pt x="3086" y="21600"/>
                </a:cubicBezTo>
                <a:cubicBezTo>
                  <a:pt x="4629" y="21600"/>
                  <a:pt x="6171" y="20250"/>
                  <a:pt x="6171" y="18900"/>
                </a:cubicBezTo>
                <a:cubicBezTo>
                  <a:pt x="6171" y="18900"/>
                  <a:pt x="6171" y="18900"/>
                  <a:pt x="6171" y="18900"/>
                </a:cubicBezTo>
                <a:cubicBezTo>
                  <a:pt x="15429" y="18900"/>
                  <a:pt x="15429" y="18900"/>
                  <a:pt x="15429" y="18900"/>
                </a:cubicBezTo>
                <a:cubicBezTo>
                  <a:pt x="18514" y="18900"/>
                  <a:pt x="18514" y="18900"/>
                  <a:pt x="18514" y="18900"/>
                </a:cubicBezTo>
                <a:cubicBezTo>
                  <a:pt x="21600" y="18900"/>
                  <a:pt x="21600" y="18900"/>
                  <a:pt x="21600" y="18900"/>
                </a:cubicBezTo>
                <a:cubicBezTo>
                  <a:pt x="21600" y="0"/>
                  <a:pt x="21600" y="0"/>
                  <a:pt x="21600" y="0"/>
                </a:cubicBezTo>
                <a:cubicBezTo>
                  <a:pt x="18514" y="0"/>
                  <a:pt x="18514" y="0"/>
                  <a:pt x="18514" y="0"/>
                </a:cubicBezTo>
                <a:lnTo>
                  <a:pt x="15429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5" name="Shape"/>
          <p:cNvSpPr/>
          <p:nvPr/>
        </p:nvSpPr>
        <p:spPr>
          <a:xfrm>
            <a:off x="11024461" y="2262259"/>
            <a:ext cx="118814" cy="4807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00" extrusionOk="0">
                <a:moveTo>
                  <a:pt x="2314" y="17000"/>
                </a:moveTo>
                <a:cubicBezTo>
                  <a:pt x="7714" y="20600"/>
                  <a:pt x="7714" y="20600"/>
                  <a:pt x="7714" y="20600"/>
                </a:cubicBezTo>
                <a:cubicBezTo>
                  <a:pt x="21600" y="13400"/>
                  <a:pt x="21600" y="13400"/>
                  <a:pt x="21600" y="13400"/>
                </a:cubicBezTo>
                <a:cubicBezTo>
                  <a:pt x="3857" y="800"/>
                  <a:pt x="3857" y="800"/>
                  <a:pt x="3857" y="800"/>
                </a:cubicBezTo>
                <a:cubicBezTo>
                  <a:pt x="3086" y="-1000"/>
                  <a:pt x="2314" y="800"/>
                  <a:pt x="1543" y="800"/>
                </a:cubicBezTo>
                <a:cubicBezTo>
                  <a:pt x="771" y="2600"/>
                  <a:pt x="0" y="4400"/>
                  <a:pt x="0" y="8000"/>
                </a:cubicBezTo>
                <a:cubicBezTo>
                  <a:pt x="0" y="9800"/>
                  <a:pt x="0" y="9800"/>
                  <a:pt x="0" y="9800"/>
                </a:cubicBezTo>
                <a:cubicBezTo>
                  <a:pt x="0" y="13400"/>
                  <a:pt x="771" y="15200"/>
                  <a:pt x="2314" y="170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6" name="Shape"/>
          <p:cNvSpPr/>
          <p:nvPr/>
        </p:nvSpPr>
        <p:spPr>
          <a:xfrm>
            <a:off x="11184799" y="2324937"/>
            <a:ext cx="95249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4" y="0"/>
                </a:moveTo>
                <a:cubicBezTo>
                  <a:pt x="18514" y="0"/>
                  <a:pt x="18514" y="0"/>
                  <a:pt x="18514" y="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16457" y="21600"/>
                  <a:pt x="16457" y="21600"/>
                  <a:pt x="16457" y="21600"/>
                </a:cubicBezTo>
                <a:cubicBezTo>
                  <a:pt x="17486" y="21600"/>
                  <a:pt x="18514" y="21600"/>
                  <a:pt x="19543" y="19440"/>
                </a:cubicBezTo>
                <a:cubicBezTo>
                  <a:pt x="20571" y="17280"/>
                  <a:pt x="21600" y="15120"/>
                  <a:pt x="21600" y="12960"/>
                </a:cubicBezTo>
                <a:cubicBezTo>
                  <a:pt x="21600" y="8640"/>
                  <a:pt x="21600" y="8640"/>
                  <a:pt x="21600" y="8640"/>
                </a:cubicBezTo>
                <a:cubicBezTo>
                  <a:pt x="21600" y="4320"/>
                  <a:pt x="20571" y="2160"/>
                  <a:pt x="18514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7" name="Shape"/>
          <p:cNvSpPr/>
          <p:nvPr/>
        </p:nvSpPr>
        <p:spPr>
          <a:xfrm>
            <a:off x="11024460" y="2268046"/>
            <a:ext cx="271829" cy="1026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25" y="900"/>
                </a:moveTo>
                <a:cubicBezTo>
                  <a:pt x="20925" y="900"/>
                  <a:pt x="20587" y="0"/>
                  <a:pt x="20250" y="0"/>
                </a:cubicBezTo>
                <a:cubicBezTo>
                  <a:pt x="19913" y="0"/>
                  <a:pt x="19913" y="0"/>
                  <a:pt x="19913" y="0"/>
                </a:cubicBezTo>
                <a:cubicBezTo>
                  <a:pt x="1013" y="12600"/>
                  <a:pt x="1013" y="12600"/>
                  <a:pt x="1013" y="12600"/>
                </a:cubicBezTo>
                <a:cubicBezTo>
                  <a:pt x="338" y="13500"/>
                  <a:pt x="0" y="14400"/>
                  <a:pt x="0" y="162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18900"/>
                  <a:pt x="338" y="19800"/>
                  <a:pt x="675" y="20700"/>
                </a:cubicBezTo>
                <a:cubicBezTo>
                  <a:pt x="675" y="21600"/>
                  <a:pt x="1013" y="21600"/>
                  <a:pt x="1350" y="21600"/>
                </a:cubicBezTo>
                <a:cubicBezTo>
                  <a:pt x="1688" y="21600"/>
                  <a:pt x="1688" y="21600"/>
                  <a:pt x="1688" y="21600"/>
                </a:cubicBezTo>
                <a:cubicBezTo>
                  <a:pt x="20587" y="9000"/>
                  <a:pt x="20587" y="9000"/>
                  <a:pt x="20587" y="9000"/>
                </a:cubicBezTo>
                <a:cubicBezTo>
                  <a:pt x="21263" y="8100"/>
                  <a:pt x="21600" y="7200"/>
                  <a:pt x="21600" y="5400"/>
                </a:cubicBezTo>
                <a:cubicBezTo>
                  <a:pt x="21600" y="3600"/>
                  <a:pt x="21600" y="3600"/>
                  <a:pt x="21600" y="3600"/>
                </a:cubicBezTo>
                <a:cubicBezTo>
                  <a:pt x="21600" y="2700"/>
                  <a:pt x="21263" y="1800"/>
                  <a:pt x="20925" y="9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18" name="Shape"/>
          <p:cNvSpPr/>
          <p:nvPr/>
        </p:nvSpPr>
        <p:spPr>
          <a:xfrm>
            <a:off x="11100146" y="2110767"/>
            <a:ext cx="114849" cy="17078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5839" h="19703" extrusionOk="0">
                <a:moveTo>
                  <a:pt x="1027" y="15709"/>
                </a:moveTo>
                <a:cubicBezTo>
                  <a:pt x="2779" y="19636"/>
                  <a:pt x="10368" y="21600"/>
                  <a:pt x="14454" y="17182"/>
                </a:cubicBezTo>
                <a:cubicBezTo>
                  <a:pt x="17957" y="12273"/>
                  <a:pt x="14454" y="4909"/>
                  <a:pt x="8033" y="0"/>
                </a:cubicBezTo>
                <a:cubicBezTo>
                  <a:pt x="9200" y="5400"/>
                  <a:pt x="-3643" y="7364"/>
                  <a:pt x="1027" y="15709"/>
                </a:cubicBezTo>
                <a:close/>
                <a:moveTo>
                  <a:pt x="5114" y="13745"/>
                </a:moveTo>
                <a:cubicBezTo>
                  <a:pt x="6281" y="12764"/>
                  <a:pt x="8616" y="11782"/>
                  <a:pt x="8616" y="7855"/>
                </a:cubicBezTo>
                <a:cubicBezTo>
                  <a:pt x="14454" y="10800"/>
                  <a:pt x="12119" y="18655"/>
                  <a:pt x="8033" y="17673"/>
                </a:cubicBezTo>
                <a:cubicBezTo>
                  <a:pt x="3946" y="17182"/>
                  <a:pt x="3946" y="14727"/>
                  <a:pt x="5114" y="1374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2126" name="Group"/>
          <p:cNvGrpSpPr/>
          <p:nvPr/>
        </p:nvGrpSpPr>
        <p:grpSpPr>
          <a:xfrm>
            <a:off x="785923" y="5005269"/>
            <a:ext cx="271830" cy="271830"/>
            <a:chOff x="0" y="0"/>
            <a:chExt cx="239712" cy="239712"/>
          </a:xfrm>
          <a:solidFill>
            <a:schemeClr val="bg1"/>
          </a:solidFill>
        </p:grpSpPr>
        <p:sp>
          <p:nvSpPr>
            <p:cNvPr id="2119" name="Shape"/>
            <p:cNvSpPr/>
            <p:nvPr/>
          </p:nvSpPr>
          <p:spPr>
            <a:xfrm>
              <a:off x="37475" y="26363"/>
              <a:ext cx="25062" cy="26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57" h="20829" extrusionOk="0">
                  <a:moveTo>
                    <a:pt x="17743" y="11572"/>
                  </a:moveTo>
                  <a:cubicBezTo>
                    <a:pt x="11572" y="2315"/>
                    <a:pt x="11572" y="2315"/>
                    <a:pt x="11572" y="2315"/>
                  </a:cubicBezTo>
                  <a:cubicBezTo>
                    <a:pt x="8486" y="-771"/>
                    <a:pt x="5400" y="-771"/>
                    <a:pt x="2315" y="2315"/>
                  </a:cubicBezTo>
                  <a:cubicBezTo>
                    <a:pt x="-771" y="5400"/>
                    <a:pt x="-771" y="8486"/>
                    <a:pt x="2315" y="11572"/>
                  </a:cubicBezTo>
                  <a:cubicBezTo>
                    <a:pt x="11572" y="20829"/>
                    <a:pt x="11572" y="20829"/>
                    <a:pt x="11572" y="20829"/>
                  </a:cubicBezTo>
                  <a:cubicBezTo>
                    <a:pt x="11572" y="20829"/>
                    <a:pt x="17743" y="20829"/>
                    <a:pt x="17743" y="20829"/>
                  </a:cubicBezTo>
                  <a:cubicBezTo>
                    <a:pt x="20829" y="17743"/>
                    <a:pt x="20829" y="14658"/>
                    <a:pt x="17743" y="115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20" name="Shape"/>
            <p:cNvSpPr/>
            <p:nvPr/>
          </p:nvSpPr>
          <p:spPr>
            <a:xfrm>
              <a:off x="0" y="104775"/>
              <a:ext cx="28576" cy="142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5400"/>
                    <a:pt x="0" y="10800"/>
                  </a:cubicBezTo>
                  <a:cubicBezTo>
                    <a:pt x="0" y="16200"/>
                    <a:pt x="27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16200"/>
                    <a:pt x="21600" y="10800"/>
                  </a:cubicBezTo>
                  <a:cubicBezTo>
                    <a:pt x="21600" y="5400"/>
                    <a:pt x="189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21" name="Shape"/>
            <p:cNvSpPr/>
            <p:nvPr/>
          </p:nvSpPr>
          <p:spPr>
            <a:xfrm>
              <a:off x="209550" y="119062"/>
              <a:ext cx="30163" cy="158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00" y="0"/>
                  </a:moveTo>
                  <a:cubicBezTo>
                    <a:pt x="5400" y="0"/>
                    <a:pt x="5400" y="0"/>
                    <a:pt x="5400" y="0"/>
                  </a:cubicBezTo>
                  <a:cubicBezTo>
                    <a:pt x="2700" y="0"/>
                    <a:pt x="0" y="5400"/>
                    <a:pt x="0" y="10800"/>
                  </a:cubicBezTo>
                  <a:cubicBezTo>
                    <a:pt x="0" y="16200"/>
                    <a:pt x="27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8900" y="21600"/>
                    <a:pt x="21600" y="16200"/>
                    <a:pt x="21600" y="10800"/>
                  </a:cubicBezTo>
                  <a:cubicBezTo>
                    <a:pt x="21600" y="5400"/>
                    <a:pt x="18900" y="0"/>
                    <a:pt x="16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22" name="Shape"/>
            <p:cNvSpPr/>
            <p:nvPr/>
          </p:nvSpPr>
          <p:spPr>
            <a:xfrm>
              <a:off x="187325" y="37475"/>
              <a:ext cx="24493" cy="250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829" h="20057" extrusionOk="0">
                  <a:moveTo>
                    <a:pt x="18514" y="2315"/>
                  </a:moveTo>
                  <a:cubicBezTo>
                    <a:pt x="15429" y="-771"/>
                    <a:pt x="12343" y="-771"/>
                    <a:pt x="9257" y="2315"/>
                  </a:cubicBezTo>
                  <a:cubicBezTo>
                    <a:pt x="0" y="11572"/>
                    <a:pt x="0" y="11572"/>
                    <a:pt x="0" y="11572"/>
                  </a:cubicBezTo>
                  <a:cubicBezTo>
                    <a:pt x="0" y="11572"/>
                    <a:pt x="0" y="17743"/>
                    <a:pt x="0" y="17743"/>
                  </a:cubicBezTo>
                  <a:cubicBezTo>
                    <a:pt x="3086" y="20829"/>
                    <a:pt x="6171" y="20829"/>
                    <a:pt x="9257" y="17743"/>
                  </a:cubicBezTo>
                  <a:cubicBezTo>
                    <a:pt x="18514" y="11572"/>
                    <a:pt x="18514" y="11572"/>
                    <a:pt x="18514" y="11572"/>
                  </a:cubicBezTo>
                  <a:cubicBezTo>
                    <a:pt x="21600" y="8486"/>
                    <a:pt x="21600" y="5400"/>
                    <a:pt x="18514" y="231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23" name="Shape"/>
            <p:cNvSpPr/>
            <p:nvPr/>
          </p:nvSpPr>
          <p:spPr>
            <a:xfrm>
              <a:off x="119062" y="0"/>
              <a:ext cx="15876" cy="28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16200" y="21600"/>
                    <a:pt x="16200" y="18900"/>
                  </a:cubicBezTo>
                  <a:cubicBezTo>
                    <a:pt x="21600" y="18900"/>
                    <a:pt x="21600" y="18900"/>
                    <a:pt x="21600" y="16200"/>
                  </a:cubicBezTo>
                  <a:cubicBezTo>
                    <a:pt x="21600" y="5400"/>
                    <a:pt x="21600" y="5400"/>
                    <a:pt x="21600" y="5400"/>
                  </a:cubicBezTo>
                  <a:cubicBezTo>
                    <a:pt x="21600" y="2700"/>
                    <a:pt x="16200" y="0"/>
                    <a:pt x="10800" y="0"/>
                  </a:cubicBezTo>
                  <a:cubicBezTo>
                    <a:pt x="5400" y="0"/>
                    <a:pt x="0" y="2700"/>
                    <a:pt x="0" y="2700"/>
                  </a:cubicBezTo>
                  <a:cubicBezTo>
                    <a:pt x="0" y="5400"/>
                    <a:pt x="0" y="5400"/>
                    <a:pt x="0" y="5400"/>
                  </a:cubicBezTo>
                  <a:cubicBezTo>
                    <a:pt x="0" y="16200"/>
                    <a:pt x="0" y="16200"/>
                    <a:pt x="0" y="16200"/>
                  </a:cubicBezTo>
                  <a:cubicBezTo>
                    <a:pt x="0" y="18900"/>
                    <a:pt x="5400" y="21600"/>
                    <a:pt x="10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24" name="Shape"/>
            <p:cNvSpPr/>
            <p:nvPr/>
          </p:nvSpPr>
          <p:spPr>
            <a:xfrm>
              <a:off x="58737" y="58737"/>
              <a:ext cx="120651" cy="1365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25" y="0"/>
                    <a:pt x="0" y="4200"/>
                    <a:pt x="0" y="9600"/>
                  </a:cubicBezTo>
                  <a:cubicBezTo>
                    <a:pt x="0" y="13200"/>
                    <a:pt x="2025" y="16200"/>
                    <a:pt x="5400" y="18000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6200" y="18000"/>
                    <a:pt x="16200" y="18000"/>
                    <a:pt x="16200" y="18000"/>
                  </a:cubicBezTo>
                  <a:cubicBezTo>
                    <a:pt x="19575" y="16200"/>
                    <a:pt x="21600" y="13200"/>
                    <a:pt x="21600" y="9600"/>
                  </a:cubicBezTo>
                  <a:cubicBezTo>
                    <a:pt x="21600" y="4200"/>
                    <a:pt x="16875" y="0"/>
                    <a:pt x="10800" y="0"/>
                  </a:cubicBezTo>
                  <a:close/>
                  <a:moveTo>
                    <a:pt x="14850" y="15600"/>
                  </a:moveTo>
                  <a:cubicBezTo>
                    <a:pt x="13500" y="16200"/>
                    <a:pt x="13500" y="16200"/>
                    <a:pt x="13500" y="16200"/>
                  </a:cubicBezTo>
                  <a:cubicBezTo>
                    <a:pt x="13500" y="18000"/>
                    <a:pt x="13500" y="18000"/>
                    <a:pt x="13500" y="18000"/>
                  </a:cubicBezTo>
                  <a:cubicBezTo>
                    <a:pt x="13500" y="19200"/>
                    <a:pt x="13500" y="19200"/>
                    <a:pt x="13500" y="19200"/>
                  </a:cubicBezTo>
                  <a:cubicBezTo>
                    <a:pt x="8100" y="19200"/>
                    <a:pt x="8100" y="19200"/>
                    <a:pt x="8100" y="19200"/>
                  </a:cubicBezTo>
                  <a:cubicBezTo>
                    <a:pt x="8100" y="18000"/>
                    <a:pt x="8100" y="18000"/>
                    <a:pt x="8100" y="18000"/>
                  </a:cubicBezTo>
                  <a:cubicBezTo>
                    <a:pt x="8100" y="16200"/>
                    <a:pt x="8100" y="16200"/>
                    <a:pt x="8100" y="16200"/>
                  </a:cubicBezTo>
                  <a:cubicBezTo>
                    <a:pt x="6750" y="15600"/>
                    <a:pt x="6750" y="15600"/>
                    <a:pt x="6750" y="15600"/>
                  </a:cubicBezTo>
                  <a:cubicBezTo>
                    <a:pt x="4050" y="14400"/>
                    <a:pt x="2700" y="12000"/>
                    <a:pt x="2700" y="9600"/>
                  </a:cubicBezTo>
                  <a:cubicBezTo>
                    <a:pt x="2700" y="5400"/>
                    <a:pt x="6075" y="2400"/>
                    <a:pt x="10800" y="2400"/>
                  </a:cubicBezTo>
                  <a:cubicBezTo>
                    <a:pt x="15525" y="2400"/>
                    <a:pt x="18900" y="5400"/>
                    <a:pt x="18900" y="9600"/>
                  </a:cubicBezTo>
                  <a:cubicBezTo>
                    <a:pt x="18900" y="12000"/>
                    <a:pt x="17550" y="14400"/>
                    <a:pt x="14850" y="15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2125" name="Shape"/>
            <p:cNvSpPr/>
            <p:nvPr/>
          </p:nvSpPr>
          <p:spPr>
            <a:xfrm>
              <a:off x="88900" y="209550"/>
              <a:ext cx="60326" cy="301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5400" y="10800"/>
                    <a:pt x="5400" y="10800"/>
                    <a:pt x="5400" y="10800"/>
                  </a:cubicBezTo>
                  <a:cubicBezTo>
                    <a:pt x="5400" y="10800"/>
                    <a:pt x="5400" y="10800"/>
                    <a:pt x="5400" y="10800"/>
                  </a:cubicBezTo>
                  <a:cubicBezTo>
                    <a:pt x="5400" y="16200"/>
                    <a:pt x="8100" y="21600"/>
                    <a:pt x="10800" y="21600"/>
                  </a:cubicBezTo>
                  <a:cubicBezTo>
                    <a:pt x="13500" y="21600"/>
                    <a:pt x="16200" y="16200"/>
                    <a:pt x="16200" y="10800"/>
                  </a:cubicBezTo>
                  <a:cubicBezTo>
                    <a:pt x="16200" y="10800"/>
                    <a:pt x="16200" y="10800"/>
                    <a:pt x="16200" y="10800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127" name="Square"/>
          <p:cNvSpPr/>
          <p:nvPr/>
        </p:nvSpPr>
        <p:spPr>
          <a:xfrm>
            <a:off x="10076725" y="2268046"/>
            <a:ext cx="102612" cy="102612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28" name="Square"/>
          <p:cNvSpPr/>
          <p:nvPr/>
        </p:nvSpPr>
        <p:spPr>
          <a:xfrm>
            <a:off x="10183086" y="2268046"/>
            <a:ext cx="100811" cy="102612"/>
          </a:xfrm>
          <a:prstGeom prst="rect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29" name="Shape"/>
          <p:cNvSpPr/>
          <p:nvPr/>
        </p:nvSpPr>
        <p:spPr>
          <a:xfrm>
            <a:off x="10062436" y="2112865"/>
            <a:ext cx="255628" cy="15301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60" y="12000"/>
                </a:moveTo>
                <a:cubicBezTo>
                  <a:pt x="12960" y="12000"/>
                  <a:pt x="12960" y="12000"/>
                  <a:pt x="12960" y="12000"/>
                </a:cubicBezTo>
                <a:cubicBezTo>
                  <a:pt x="15120" y="11400"/>
                  <a:pt x="18720" y="10200"/>
                  <a:pt x="18720" y="6000"/>
                </a:cubicBezTo>
                <a:cubicBezTo>
                  <a:pt x="18720" y="3000"/>
                  <a:pt x="16920" y="0"/>
                  <a:pt x="15120" y="0"/>
                </a:cubicBezTo>
                <a:cubicBezTo>
                  <a:pt x="13320" y="0"/>
                  <a:pt x="11880" y="2400"/>
                  <a:pt x="11520" y="9600"/>
                </a:cubicBezTo>
                <a:cubicBezTo>
                  <a:pt x="11520" y="9600"/>
                  <a:pt x="11520" y="9600"/>
                  <a:pt x="11520" y="9600"/>
                </a:cubicBezTo>
                <a:cubicBezTo>
                  <a:pt x="10080" y="9600"/>
                  <a:pt x="10080" y="9600"/>
                  <a:pt x="10080" y="9600"/>
                </a:cubicBezTo>
                <a:cubicBezTo>
                  <a:pt x="10080" y="9600"/>
                  <a:pt x="10080" y="9600"/>
                  <a:pt x="10080" y="9600"/>
                </a:cubicBezTo>
                <a:cubicBezTo>
                  <a:pt x="9720" y="2400"/>
                  <a:pt x="8280" y="0"/>
                  <a:pt x="6480" y="0"/>
                </a:cubicBezTo>
                <a:cubicBezTo>
                  <a:pt x="4680" y="0"/>
                  <a:pt x="2880" y="3000"/>
                  <a:pt x="2880" y="6000"/>
                </a:cubicBezTo>
                <a:cubicBezTo>
                  <a:pt x="2880" y="10200"/>
                  <a:pt x="6480" y="11400"/>
                  <a:pt x="8640" y="12000"/>
                </a:cubicBezTo>
                <a:cubicBezTo>
                  <a:pt x="8640" y="12000"/>
                  <a:pt x="8640" y="12000"/>
                  <a:pt x="8640" y="12000"/>
                </a:cubicBezTo>
                <a:cubicBezTo>
                  <a:pt x="0" y="12000"/>
                  <a:pt x="0" y="12000"/>
                  <a:pt x="0" y="120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10080" y="21600"/>
                  <a:pt x="10080" y="21600"/>
                  <a:pt x="10080" y="21600"/>
                </a:cubicBezTo>
                <a:cubicBezTo>
                  <a:pt x="10080" y="12000"/>
                  <a:pt x="10080" y="12000"/>
                  <a:pt x="10080" y="12000"/>
                </a:cubicBezTo>
                <a:cubicBezTo>
                  <a:pt x="11520" y="12000"/>
                  <a:pt x="11520" y="12000"/>
                  <a:pt x="11520" y="12000"/>
                </a:cubicBezTo>
                <a:cubicBezTo>
                  <a:pt x="11520" y="21600"/>
                  <a:pt x="11520" y="21600"/>
                  <a:pt x="1152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12000"/>
                  <a:pt x="21600" y="12000"/>
                  <a:pt x="21600" y="12000"/>
                </a:cubicBezTo>
                <a:lnTo>
                  <a:pt x="12960" y="12000"/>
                </a:lnTo>
                <a:close/>
                <a:moveTo>
                  <a:pt x="4320" y="6000"/>
                </a:moveTo>
                <a:cubicBezTo>
                  <a:pt x="4320" y="4200"/>
                  <a:pt x="5400" y="2400"/>
                  <a:pt x="6480" y="2400"/>
                </a:cubicBezTo>
                <a:cubicBezTo>
                  <a:pt x="7560" y="2400"/>
                  <a:pt x="8280" y="4800"/>
                  <a:pt x="8640" y="9600"/>
                </a:cubicBezTo>
                <a:cubicBezTo>
                  <a:pt x="6480" y="9000"/>
                  <a:pt x="4320" y="7800"/>
                  <a:pt x="4320" y="6000"/>
                </a:cubicBezTo>
                <a:close/>
                <a:moveTo>
                  <a:pt x="15120" y="2400"/>
                </a:moveTo>
                <a:cubicBezTo>
                  <a:pt x="16200" y="2400"/>
                  <a:pt x="17280" y="4200"/>
                  <a:pt x="17280" y="6000"/>
                </a:cubicBezTo>
                <a:cubicBezTo>
                  <a:pt x="17280" y="7800"/>
                  <a:pt x="15120" y="9000"/>
                  <a:pt x="12960" y="9600"/>
                </a:cubicBezTo>
                <a:cubicBezTo>
                  <a:pt x="13320" y="4800"/>
                  <a:pt x="14040" y="2400"/>
                  <a:pt x="15120" y="24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0" name="Shape"/>
          <p:cNvSpPr/>
          <p:nvPr/>
        </p:nvSpPr>
        <p:spPr>
          <a:xfrm>
            <a:off x="10543450" y="2103931"/>
            <a:ext cx="230426" cy="228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800" y="9200"/>
                </a:moveTo>
                <a:cubicBezTo>
                  <a:pt x="14000" y="8400"/>
                  <a:pt x="13200" y="8400"/>
                  <a:pt x="12400" y="9200"/>
                </a:cubicBezTo>
                <a:cubicBezTo>
                  <a:pt x="12400" y="9200"/>
                  <a:pt x="14800" y="6800"/>
                  <a:pt x="11200" y="3200"/>
                </a:cubicBezTo>
                <a:cubicBezTo>
                  <a:pt x="10400" y="2400"/>
                  <a:pt x="8000" y="0"/>
                  <a:pt x="8000" y="0"/>
                </a:cubicBezTo>
                <a:cubicBezTo>
                  <a:pt x="6800" y="5600"/>
                  <a:pt x="6800" y="5600"/>
                  <a:pt x="6800" y="5600"/>
                </a:cubicBezTo>
                <a:cubicBezTo>
                  <a:pt x="10400" y="9200"/>
                  <a:pt x="10400" y="9200"/>
                  <a:pt x="10400" y="9200"/>
                </a:cubicBezTo>
                <a:cubicBezTo>
                  <a:pt x="9200" y="10000"/>
                  <a:pt x="9200" y="10000"/>
                  <a:pt x="9200" y="10000"/>
                </a:cubicBezTo>
                <a:cubicBezTo>
                  <a:pt x="5600" y="6800"/>
                  <a:pt x="5600" y="6800"/>
                  <a:pt x="5600" y="6800"/>
                </a:cubicBezTo>
                <a:cubicBezTo>
                  <a:pt x="0" y="8000"/>
                  <a:pt x="0" y="8000"/>
                  <a:pt x="0" y="8000"/>
                </a:cubicBezTo>
                <a:cubicBezTo>
                  <a:pt x="0" y="8000"/>
                  <a:pt x="2400" y="10000"/>
                  <a:pt x="3600" y="11200"/>
                </a:cubicBezTo>
                <a:cubicBezTo>
                  <a:pt x="6800" y="14800"/>
                  <a:pt x="9200" y="12400"/>
                  <a:pt x="9200" y="12400"/>
                </a:cubicBezTo>
                <a:cubicBezTo>
                  <a:pt x="8400" y="13200"/>
                  <a:pt x="8400" y="14000"/>
                  <a:pt x="9200" y="14800"/>
                </a:cubicBezTo>
                <a:cubicBezTo>
                  <a:pt x="16000" y="21600"/>
                  <a:pt x="16000" y="21600"/>
                  <a:pt x="16000" y="21600"/>
                </a:cubicBezTo>
                <a:cubicBezTo>
                  <a:pt x="21600" y="16000"/>
                  <a:pt x="21600" y="16000"/>
                  <a:pt x="21600" y="16000"/>
                </a:cubicBezTo>
                <a:lnTo>
                  <a:pt x="14800" y="92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1" name="Shape"/>
          <p:cNvSpPr/>
          <p:nvPr/>
        </p:nvSpPr>
        <p:spPr>
          <a:xfrm>
            <a:off x="10705375" y="2277090"/>
            <a:ext cx="89703" cy="932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698" h="20720" extrusionOk="0">
                <a:moveTo>
                  <a:pt x="16691" y="2817"/>
                </a:moveTo>
                <a:cubicBezTo>
                  <a:pt x="13745" y="0"/>
                  <a:pt x="13745" y="0"/>
                  <a:pt x="13745" y="0"/>
                </a:cubicBezTo>
                <a:cubicBezTo>
                  <a:pt x="0" y="14087"/>
                  <a:pt x="0" y="14087"/>
                  <a:pt x="0" y="14087"/>
                </a:cubicBezTo>
                <a:cubicBezTo>
                  <a:pt x="0" y="14087"/>
                  <a:pt x="0" y="14087"/>
                  <a:pt x="1964" y="15965"/>
                </a:cubicBezTo>
                <a:cubicBezTo>
                  <a:pt x="7855" y="21600"/>
                  <a:pt x="20618" y="20661"/>
                  <a:pt x="20618" y="20661"/>
                </a:cubicBezTo>
                <a:cubicBezTo>
                  <a:pt x="20618" y="20661"/>
                  <a:pt x="21600" y="8452"/>
                  <a:pt x="16691" y="281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2" name="Shape"/>
          <p:cNvSpPr/>
          <p:nvPr/>
        </p:nvSpPr>
        <p:spPr>
          <a:xfrm>
            <a:off x="4812970" y="4948743"/>
            <a:ext cx="2718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3500"/>
                </a:moveTo>
                <a:cubicBezTo>
                  <a:pt x="18900" y="12825"/>
                  <a:pt x="14850" y="14513"/>
                  <a:pt x="11813" y="16538"/>
                </a:cubicBezTo>
                <a:cubicBezTo>
                  <a:pt x="16875" y="11813"/>
                  <a:pt x="19913" y="10125"/>
                  <a:pt x="20587" y="4388"/>
                </a:cubicBezTo>
                <a:cubicBezTo>
                  <a:pt x="16200" y="6413"/>
                  <a:pt x="13500" y="10463"/>
                  <a:pt x="11813" y="14175"/>
                </a:cubicBezTo>
                <a:cubicBezTo>
                  <a:pt x="13500" y="8775"/>
                  <a:pt x="12825" y="3375"/>
                  <a:pt x="10800" y="0"/>
                </a:cubicBezTo>
                <a:cubicBezTo>
                  <a:pt x="8775" y="3375"/>
                  <a:pt x="8100" y="8775"/>
                  <a:pt x="9450" y="13838"/>
                </a:cubicBezTo>
                <a:cubicBezTo>
                  <a:pt x="8100" y="10125"/>
                  <a:pt x="5400" y="6413"/>
                  <a:pt x="1013" y="4388"/>
                </a:cubicBezTo>
                <a:cubicBezTo>
                  <a:pt x="1688" y="10125"/>
                  <a:pt x="4725" y="11813"/>
                  <a:pt x="9787" y="16538"/>
                </a:cubicBezTo>
                <a:cubicBezTo>
                  <a:pt x="6750" y="14513"/>
                  <a:pt x="2700" y="12825"/>
                  <a:pt x="0" y="13500"/>
                </a:cubicBezTo>
                <a:cubicBezTo>
                  <a:pt x="1350" y="15863"/>
                  <a:pt x="4725" y="16875"/>
                  <a:pt x="9113" y="17213"/>
                </a:cubicBezTo>
                <a:cubicBezTo>
                  <a:pt x="6075" y="17888"/>
                  <a:pt x="3713" y="17888"/>
                  <a:pt x="2025" y="19238"/>
                </a:cubicBezTo>
                <a:cubicBezTo>
                  <a:pt x="5063" y="20587"/>
                  <a:pt x="8100" y="19575"/>
                  <a:pt x="10125" y="17550"/>
                </a:cubicBezTo>
                <a:cubicBezTo>
                  <a:pt x="9450" y="21600"/>
                  <a:pt x="9450" y="21600"/>
                  <a:pt x="9450" y="21600"/>
                </a:cubicBezTo>
                <a:cubicBezTo>
                  <a:pt x="12150" y="21600"/>
                  <a:pt x="12150" y="21600"/>
                  <a:pt x="12150" y="21600"/>
                </a:cubicBezTo>
                <a:cubicBezTo>
                  <a:pt x="11475" y="17550"/>
                  <a:pt x="11475" y="17550"/>
                  <a:pt x="11475" y="17550"/>
                </a:cubicBezTo>
                <a:cubicBezTo>
                  <a:pt x="13500" y="19575"/>
                  <a:pt x="16538" y="20587"/>
                  <a:pt x="19575" y="19238"/>
                </a:cubicBezTo>
                <a:cubicBezTo>
                  <a:pt x="17888" y="17888"/>
                  <a:pt x="15525" y="17888"/>
                  <a:pt x="12488" y="17213"/>
                </a:cubicBezTo>
                <a:cubicBezTo>
                  <a:pt x="16875" y="16875"/>
                  <a:pt x="20250" y="15863"/>
                  <a:pt x="21600" y="135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3" name="Circle"/>
          <p:cNvSpPr/>
          <p:nvPr/>
        </p:nvSpPr>
        <p:spPr>
          <a:xfrm>
            <a:off x="5368594" y="5094210"/>
            <a:ext cx="45719" cy="48575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4" name="Circle"/>
          <p:cNvSpPr/>
          <p:nvPr/>
        </p:nvSpPr>
        <p:spPr>
          <a:xfrm>
            <a:off x="5432094" y="5094210"/>
            <a:ext cx="45719" cy="48575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5" name="Shape"/>
          <p:cNvSpPr/>
          <p:nvPr/>
        </p:nvSpPr>
        <p:spPr>
          <a:xfrm>
            <a:off x="5382882" y="5005067"/>
            <a:ext cx="68408" cy="504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821" y="21600"/>
                </a:moveTo>
                <a:lnTo>
                  <a:pt x="16484" y="21600"/>
                </a:lnTo>
                <a:lnTo>
                  <a:pt x="16484" y="14657"/>
                </a:lnTo>
                <a:lnTo>
                  <a:pt x="21600" y="14657"/>
                </a:lnTo>
                <a:lnTo>
                  <a:pt x="21600" y="6943"/>
                </a:lnTo>
                <a:lnTo>
                  <a:pt x="16484" y="6943"/>
                </a:lnTo>
                <a:lnTo>
                  <a:pt x="16484" y="0"/>
                </a:lnTo>
                <a:lnTo>
                  <a:pt x="6821" y="0"/>
                </a:lnTo>
                <a:lnTo>
                  <a:pt x="6821" y="6943"/>
                </a:lnTo>
                <a:lnTo>
                  <a:pt x="0" y="6943"/>
                </a:lnTo>
                <a:lnTo>
                  <a:pt x="0" y="14657"/>
                </a:lnTo>
                <a:lnTo>
                  <a:pt x="6821" y="14657"/>
                </a:lnTo>
                <a:lnTo>
                  <a:pt x="6821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6" name="Shape"/>
          <p:cNvSpPr/>
          <p:nvPr/>
        </p:nvSpPr>
        <p:spPr>
          <a:xfrm>
            <a:off x="5294409" y="4948743"/>
            <a:ext cx="269627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738" h="21600" extrusionOk="0">
                <a:moveTo>
                  <a:pt x="18529" y="10463"/>
                </a:moveTo>
                <a:cubicBezTo>
                  <a:pt x="18529" y="10463"/>
                  <a:pt x="18529" y="10463"/>
                  <a:pt x="18529" y="10125"/>
                </a:cubicBezTo>
                <a:cubicBezTo>
                  <a:pt x="18202" y="8438"/>
                  <a:pt x="17547" y="7088"/>
                  <a:pt x="15911" y="6075"/>
                </a:cubicBezTo>
                <a:cubicBezTo>
                  <a:pt x="16892" y="0"/>
                  <a:pt x="16892" y="0"/>
                  <a:pt x="16892" y="0"/>
                </a:cubicBezTo>
                <a:cubicBezTo>
                  <a:pt x="3802" y="0"/>
                  <a:pt x="3802" y="0"/>
                  <a:pt x="3802" y="0"/>
                </a:cubicBezTo>
                <a:cubicBezTo>
                  <a:pt x="4783" y="6075"/>
                  <a:pt x="4783" y="6075"/>
                  <a:pt x="4783" y="6075"/>
                </a:cubicBezTo>
                <a:cubicBezTo>
                  <a:pt x="3802" y="7088"/>
                  <a:pt x="2820" y="8438"/>
                  <a:pt x="2492" y="10125"/>
                </a:cubicBezTo>
                <a:cubicBezTo>
                  <a:pt x="2492" y="10125"/>
                  <a:pt x="2492" y="10125"/>
                  <a:pt x="2492" y="10125"/>
                </a:cubicBezTo>
                <a:cubicBezTo>
                  <a:pt x="529" y="11138"/>
                  <a:pt x="-453" y="13838"/>
                  <a:pt x="202" y="16200"/>
                </a:cubicBezTo>
                <a:cubicBezTo>
                  <a:pt x="529" y="16200"/>
                  <a:pt x="856" y="15863"/>
                  <a:pt x="1183" y="15863"/>
                </a:cubicBezTo>
                <a:cubicBezTo>
                  <a:pt x="1838" y="15525"/>
                  <a:pt x="2492" y="14850"/>
                  <a:pt x="2820" y="14175"/>
                </a:cubicBezTo>
                <a:cubicBezTo>
                  <a:pt x="4129" y="17888"/>
                  <a:pt x="6747" y="21600"/>
                  <a:pt x="10674" y="21600"/>
                </a:cubicBezTo>
                <a:cubicBezTo>
                  <a:pt x="14274" y="21600"/>
                  <a:pt x="16892" y="18225"/>
                  <a:pt x="18202" y="14513"/>
                </a:cubicBezTo>
                <a:cubicBezTo>
                  <a:pt x="18529" y="15188"/>
                  <a:pt x="18856" y="15525"/>
                  <a:pt x="19511" y="15863"/>
                </a:cubicBezTo>
                <a:cubicBezTo>
                  <a:pt x="19838" y="15863"/>
                  <a:pt x="20165" y="16200"/>
                  <a:pt x="20492" y="16200"/>
                </a:cubicBezTo>
                <a:cubicBezTo>
                  <a:pt x="21147" y="14175"/>
                  <a:pt x="20492" y="11813"/>
                  <a:pt x="18529" y="10463"/>
                </a:cubicBezTo>
                <a:close/>
                <a:moveTo>
                  <a:pt x="15256" y="1350"/>
                </a:moveTo>
                <a:cubicBezTo>
                  <a:pt x="14602" y="8100"/>
                  <a:pt x="14602" y="8100"/>
                  <a:pt x="14602" y="8100"/>
                </a:cubicBezTo>
                <a:cubicBezTo>
                  <a:pt x="6092" y="8100"/>
                  <a:pt x="6092" y="8100"/>
                  <a:pt x="6092" y="8100"/>
                </a:cubicBezTo>
                <a:cubicBezTo>
                  <a:pt x="5438" y="1350"/>
                  <a:pt x="5438" y="1350"/>
                  <a:pt x="5438" y="1350"/>
                </a:cubicBezTo>
                <a:lnTo>
                  <a:pt x="15256" y="1350"/>
                </a:lnTo>
                <a:close/>
                <a:moveTo>
                  <a:pt x="17220" y="13163"/>
                </a:moveTo>
                <a:cubicBezTo>
                  <a:pt x="16238" y="16538"/>
                  <a:pt x="13947" y="20250"/>
                  <a:pt x="10674" y="20250"/>
                </a:cubicBezTo>
                <a:cubicBezTo>
                  <a:pt x="7402" y="20250"/>
                  <a:pt x="4783" y="16538"/>
                  <a:pt x="4129" y="13163"/>
                </a:cubicBezTo>
                <a:cubicBezTo>
                  <a:pt x="3802" y="12825"/>
                  <a:pt x="3802" y="12488"/>
                  <a:pt x="3802" y="12150"/>
                </a:cubicBezTo>
                <a:cubicBezTo>
                  <a:pt x="5765" y="12150"/>
                  <a:pt x="7729" y="11138"/>
                  <a:pt x="9038" y="9450"/>
                </a:cubicBezTo>
                <a:cubicBezTo>
                  <a:pt x="12311" y="9450"/>
                  <a:pt x="12311" y="9450"/>
                  <a:pt x="12311" y="9450"/>
                </a:cubicBezTo>
                <a:cubicBezTo>
                  <a:pt x="13620" y="11138"/>
                  <a:pt x="15256" y="11813"/>
                  <a:pt x="17220" y="12150"/>
                </a:cubicBezTo>
                <a:cubicBezTo>
                  <a:pt x="17220" y="12488"/>
                  <a:pt x="17220" y="12825"/>
                  <a:pt x="17220" y="1316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7" name="Shape"/>
          <p:cNvSpPr/>
          <p:nvPr/>
        </p:nvSpPr>
        <p:spPr>
          <a:xfrm>
            <a:off x="5773407" y="4948743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50" y="12150"/>
                </a:moveTo>
                <a:cubicBezTo>
                  <a:pt x="15863" y="12150"/>
                  <a:pt x="15863" y="12150"/>
                  <a:pt x="15863" y="12150"/>
                </a:cubicBezTo>
                <a:cubicBezTo>
                  <a:pt x="16875" y="10800"/>
                  <a:pt x="17550" y="9113"/>
                  <a:pt x="17550" y="7425"/>
                </a:cubicBezTo>
                <a:cubicBezTo>
                  <a:pt x="17550" y="2363"/>
                  <a:pt x="14175" y="0"/>
                  <a:pt x="10800" y="0"/>
                </a:cubicBezTo>
                <a:cubicBezTo>
                  <a:pt x="8437" y="0"/>
                  <a:pt x="5737" y="1350"/>
                  <a:pt x="4725" y="4388"/>
                </a:cubicBezTo>
                <a:cubicBezTo>
                  <a:pt x="4387" y="5063"/>
                  <a:pt x="4050" y="6750"/>
                  <a:pt x="4387" y="6750"/>
                </a:cubicBezTo>
                <a:cubicBezTo>
                  <a:pt x="4387" y="7088"/>
                  <a:pt x="4387" y="7088"/>
                  <a:pt x="4387" y="7425"/>
                </a:cubicBezTo>
                <a:cubicBezTo>
                  <a:pt x="4387" y="9113"/>
                  <a:pt x="5062" y="10800"/>
                  <a:pt x="6075" y="12150"/>
                </a:cubicBezTo>
                <a:cubicBezTo>
                  <a:pt x="4050" y="12150"/>
                  <a:pt x="4050" y="12150"/>
                  <a:pt x="4050" y="12150"/>
                </a:cubicBezTo>
                <a:cubicBezTo>
                  <a:pt x="1687" y="12150"/>
                  <a:pt x="0" y="13838"/>
                  <a:pt x="0" y="162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21600" y="16200"/>
                  <a:pt x="21600" y="16200"/>
                  <a:pt x="21600" y="16200"/>
                </a:cubicBezTo>
                <a:cubicBezTo>
                  <a:pt x="21600" y="13838"/>
                  <a:pt x="19913" y="12150"/>
                  <a:pt x="17550" y="12150"/>
                </a:cubicBezTo>
                <a:close/>
                <a:moveTo>
                  <a:pt x="5737" y="7425"/>
                </a:moveTo>
                <a:cubicBezTo>
                  <a:pt x="5737" y="7088"/>
                  <a:pt x="5737" y="6750"/>
                  <a:pt x="5737" y="6413"/>
                </a:cubicBezTo>
                <a:cubicBezTo>
                  <a:pt x="6750" y="5738"/>
                  <a:pt x="7425" y="4725"/>
                  <a:pt x="8100" y="3375"/>
                </a:cubicBezTo>
                <a:cubicBezTo>
                  <a:pt x="9112" y="4725"/>
                  <a:pt x="11813" y="5738"/>
                  <a:pt x="14513" y="5738"/>
                </a:cubicBezTo>
                <a:cubicBezTo>
                  <a:pt x="15188" y="5738"/>
                  <a:pt x="15525" y="5738"/>
                  <a:pt x="15863" y="5400"/>
                </a:cubicBezTo>
                <a:cubicBezTo>
                  <a:pt x="16200" y="6075"/>
                  <a:pt x="16200" y="6750"/>
                  <a:pt x="16200" y="7425"/>
                </a:cubicBezTo>
                <a:cubicBezTo>
                  <a:pt x="16200" y="10800"/>
                  <a:pt x="13163" y="13500"/>
                  <a:pt x="10800" y="13500"/>
                </a:cubicBezTo>
                <a:cubicBezTo>
                  <a:pt x="8775" y="13500"/>
                  <a:pt x="5737" y="10800"/>
                  <a:pt x="5737" y="7425"/>
                </a:cubicBezTo>
                <a:close/>
                <a:moveTo>
                  <a:pt x="1350" y="20250"/>
                </a:moveTo>
                <a:cubicBezTo>
                  <a:pt x="1350" y="16200"/>
                  <a:pt x="1350" y="16200"/>
                  <a:pt x="1350" y="16200"/>
                </a:cubicBezTo>
                <a:cubicBezTo>
                  <a:pt x="1350" y="14850"/>
                  <a:pt x="2700" y="13500"/>
                  <a:pt x="4050" y="13500"/>
                </a:cubicBezTo>
                <a:cubicBezTo>
                  <a:pt x="7425" y="13500"/>
                  <a:pt x="7425" y="13500"/>
                  <a:pt x="7425" y="13500"/>
                </a:cubicBezTo>
                <a:cubicBezTo>
                  <a:pt x="8437" y="14175"/>
                  <a:pt x="9787" y="14850"/>
                  <a:pt x="10800" y="14850"/>
                </a:cubicBezTo>
                <a:cubicBezTo>
                  <a:pt x="10800" y="20250"/>
                  <a:pt x="10800" y="20250"/>
                  <a:pt x="10800" y="20250"/>
                </a:cubicBezTo>
                <a:lnTo>
                  <a:pt x="1350" y="20250"/>
                </a:lnTo>
                <a:close/>
                <a:moveTo>
                  <a:pt x="20250" y="20250"/>
                </a:moveTo>
                <a:cubicBezTo>
                  <a:pt x="12150" y="20250"/>
                  <a:pt x="12150" y="20250"/>
                  <a:pt x="12150" y="20250"/>
                </a:cubicBezTo>
                <a:cubicBezTo>
                  <a:pt x="12150" y="14513"/>
                  <a:pt x="12150" y="14513"/>
                  <a:pt x="12150" y="14513"/>
                </a:cubicBezTo>
                <a:cubicBezTo>
                  <a:pt x="12825" y="14513"/>
                  <a:pt x="13838" y="14175"/>
                  <a:pt x="14513" y="13500"/>
                </a:cubicBezTo>
                <a:cubicBezTo>
                  <a:pt x="17550" y="13500"/>
                  <a:pt x="17550" y="13500"/>
                  <a:pt x="17550" y="13500"/>
                </a:cubicBezTo>
                <a:cubicBezTo>
                  <a:pt x="18900" y="13500"/>
                  <a:pt x="20250" y="14850"/>
                  <a:pt x="20250" y="16200"/>
                </a:cubicBezTo>
                <a:lnTo>
                  <a:pt x="20250" y="202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8" name="Circle"/>
          <p:cNvSpPr/>
          <p:nvPr/>
        </p:nvSpPr>
        <p:spPr>
          <a:xfrm>
            <a:off x="5863894" y="5020550"/>
            <a:ext cx="45719" cy="50800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39" name="Circle"/>
          <p:cNvSpPr/>
          <p:nvPr/>
        </p:nvSpPr>
        <p:spPr>
          <a:xfrm>
            <a:off x="5908344" y="5025630"/>
            <a:ext cx="45719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0" name="Shape"/>
          <p:cNvSpPr/>
          <p:nvPr/>
        </p:nvSpPr>
        <p:spPr>
          <a:xfrm>
            <a:off x="5819444" y="5140005"/>
            <a:ext cx="50406" cy="504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57" y="0"/>
                </a:moveTo>
                <a:lnTo>
                  <a:pt x="6943" y="0"/>
                </a:lnTo>
                <a:lnTo>
                  <a:pt x="6943" y="7714"/>
                </a:lnTo>
                <a:lnTo>
                  <a:pt x="0" y="7714"/>
                </a:lnTo>
                <a:lnTo>
                  <a:pt x="0" y="14657"/>
                </a:lnTo>
                <a:lnTo>
                  <a:pt x="6943" y="14657"/>
                </a:lnTo>
                <a:lnTo>
                  <a:pt x="6943" y="21600"/>
                </a:lnTo>
                <a:lnTo>
                  <a:pt x="14657" y="21600"/>
                </a:lnTo>
                <a:lnTo>
                  <a:pt x="14657" y="14657"/>
                </a:lnTo>
                <a:lnTo>
                  <a:pt x="21600" y="14657"/>
                </a:lnTo>
                <a:lnTo>
                  <a:pt x="21600" y="7714"/>
                </a:lnTo>
                <a:lnTo>
                  <a:pt x="14657" y="7714"/>
                </a:lnTo>
                <a:lnTo>
                  <a:pt x="14657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1" name="Shape"/>
          <p:cNvSpPr/>
          <p:nvPr/>
        </p:nvSpPr>
        <p:spPr>
          <a:xfrm>
            <a:off x="8649562" y="3540277"/>
            <a:ext cx="239427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14" y="8438"/>
                </a:moveTo>
                <a:cubicBezTo>
                  <a:pt x="21214" y="8100"/>
                  <a:pt x="20829" y="7763"/>
                  <a:pt x="20443" y="7763"/>
                </a:cubicBezTo>
                <a:cubicBezTo>
                  <a:pt x="18900" y="6413"/>
                  <a:pt x="18900" y="6413"/>
                  <a:pt x="18900" y="6413"/>
                </a:cubicBezTo>
                <a:cubicBezTo>
                  <a:pt x="18900" y="6075"/>
                  <a:pt x="18514" y="5738"/>
                  <a:pt x="18514" y="5738"/>
                </a:cubicBezTo>
                <a:cubicBezTo>
                  <a:pt x="18514" y="5738"/>
                  <a:pt x="18129" y="5400"/>
                  <a:pt x="17743" y="5400"/>
                </a:cubicBezTo>
                <a:cubicBezTo>
                  <a:pt x="17743" y="5063"/>
                  <a:pt x="17357" y="4725"/>
                  <a:pt x="17357" y="4725"/>
                </a:cubicBezTo>
                <a:cubicBezTo>
                  <a:pt x="17357" y="4725"/>
                  <a:pt x="17357" y="4725"/>
                  <a:pt x="16971" y="4725"/>
                </a:cubicBezTo>
                <a:cubicBezTo>
                  <a:pt x="16971" y="4388"/>
                  <a:pt x="16971" y="4388"/>
                  <a:pt x="16971" y="4388"/>
                </a:cubicBezTo>
                <a:cubicBezTo>
                  <a:pt x="16971" y="4050"/>
                  <a:pt x="16971" y="3713"/>
                  <a:pt x="16971" y="3375"/>
                </a:cubicBezTo>
                <a:cubicBezTo>
                  <a:pt x="16971" y="2025"/>
                  <a:pt x="16971" y="2025"/>
                  <a:pt x="16971" y="2025"/>
                </a:cubicBezTo>
                <a:cubicBezTo>
                  <a:pt x="16971" y="1688"/>
                  <a:pt x="16971" y="1013"/>
                  <a:pt x="16586" y="675"/>
                </a:cubicBezTo>
                <a:cubicBezTo>
                  <a:pt x="16200" y="338"/>
                  <a:pt x="16200" y="338"/>
                  <a:pt x="16200" y="338"/>
                </a:cubicBezTo>
                <a:cubicBezTo>
                  <a:pt x="15814" y="0"/>
                  <a:pt x="15043" y="0"/>
                  <a:pt x="14657" y="0"/>
                </a:cubicBezTo>
                <a:cubicBezTo>
                  <a:pt x="6943" y="0"/>
                  <a:pt x="6943" y="0"/>
                  <a:pt x="6943" y="0"/>
                </a:cubicBezTo>
                <a:cubicBezTo>
                  <a:pt x="6557" y="0"/>
                  <a:pt x="5786" y="0"/>
                  <a:pt x="5400" y="338"/>
                </a:cubicBezTo>
                <a:cubicBezTo>
                  <a:pt x="5014" y="675"/>
                  <a:pt x="5014" y="675"/>
                  <a:pt x="5014" y="675"/>
                </a:cubicBezTo>
                <a:cubicBezTo>
                  <a:pt x="4629" y="1013"/>
                  <a:pt x="4629" y="1688"/>
                  <a:pt x="4629" y="2025"/>
                </a:cubicBezTo>
                <a:cubicBezTo>
                  <a:pt x="4629" y="3375"/>
                  <a:pt x="4629" y="3375"/>
                  <a:pt x="4629" y="3375"/>
                </a:cubicBezTo>
                <a:cubicBezTo>
                  <a:pt x="4629" y="3713"/>
                  <a:pt x="4629" y="4050"/>
                  <a:pt x="4629" y="4050"/>
                </a:cubicBezTo>
                <a:cubicBezTo>
                  <a:pt x="4629" y="4050"/>
                  <a:pt x="4243" y="4388"/>
                  <a:pt x="3857" y="4388"/>
                </a:cubicBezTo>
                <a:cubicBezTo>
                  <a:pt x="3471" y="5063"/>
                  <a:pt x="3471" y="5063"/>
                  <a:pt x="3471" y="5063"/>
                </a:cubicBezTo>
                <a:cubicBezTo>
                  <a:pt x="3086" y="5063"/>
                  <a:pt x="2700" y="5738"/>
                  <a:pt x="2314" y="5738"/>
                </a:cubicBezTo>
                <a:cubicBezTo>
                  <a:pt x="386" y="7425"/>
                  <a:pt x="386" y="7425"/>
                  <a:pt x="386" y="7425"/>
                </a:cubicBezTo>
                <a:cubicBezTo>
                  <a:pt x="386" y="7763"/>
                  <a:pt x="0" y="8100"/>
                  <a:pt x="0" y="8100"/>
                </a:cubicBezTo>
                <a:cubicBezTo>
                  <a:pt x="0" y="8100"/>
                  <a:pt x="0" y="8438"/>
                  <a:pt x="0" y="8775"/>
                </a:cubicBezTo>
                <a:cubicBezTo>
                  <a:pt x="0" y="8775"/>
                  <a:pt x="0" y="8775"/>
                  <a:pt x="0" y="8775"/>
                </a:cubicBezTo>
                <a:cubicBezTo>
                  <a:pt x="0" y="9113"/>
                  <a:pt x="0" y="9450"/>
                  <a:pt x="0" y="9787"/>
                </a:cubicBezTo>
                <a:cubicBezTo>
                  <a:pt x="0" y="9787"/>
                  <a:pt x="0" y="10125"/>
                  <a:pt x="0" y="10463"/>
                </a:cubicBezTo>
                <a:cubicBezTo>
                  <a:pt x="0" y="15525"/>
                  <a:pt x="0" y="15525"/>
                  <a:pt x="0" y="15525"/>
                </a:cubicBezTo>
                <a:cubicBezTo>
                  <a:pt x="0" y="15863"/>
                  <a:pt x="0" y="16538"/>
                  <a:pt x="0" y="16875"/>
                </a:cubicBezTo>
                <a:cubicBezTo>
                  <a:pt x="0" y="19575"/>
                  <a:pt x="0" y="19575"/>
                  <a:pt x="0" y="19575"/>
                </a:cubicBezTo>
                <a:cubicBezTo>
                  <a:pt x="0" y="19913"/>
                  <a:pt x="0" y="20587"/>
                  <a:pt x="0" y="20925"/>
                </a:cubicBezTo>
                <a:cubicBezTo>
                  <a:pt x="0" y="20925"/>
                  <a:pt x="0" y="20925"/>
                  <a:pt x="0" y="20925"/>
                </a:cubicBezTo>
                <a:cubicBezTo>
                  <a:pt x="0" y="21263"/>
                  <a:pt x="386" y="21600"/>
                  <a:pt x="771" y="21600"/>
                </a:cubicBezTo>
                <a:cubicBezTo>
                  <a:pt x="771" y="21600"/>
                  <a:pt x="771" y="21600"/>
                  <a:pt x="771" y="21600"/>
                </a:cubicBezTo>
                <a:cubicBezTo>
                  <a:pt x="1157" y="21600"/>
                  <a:pt x="1929" y="21600"/>
                  <a:pt x="2314" y="21600"/>
                </a:cubicBezTo>
                <a:cubicBezTo>
                  <a:pt x="10414" y="21600"/>
                  <a:pt x="10414" y="21600"/>
                  <a:pt x="10414" y="21600"/>
                </a:cubicBezTo>
                <a:cubicBezTo>
                  <a:pt x="10800" y="21600"/>
                  <a:pt x="11571" y="21600"/>
                  <a:pt x="11957" y="21600"/>
                </a:cubicBezTo>
                <a:cubicBezTo>
                  <a:pt x="11957" y="21600"/>
                  <a:pt x="12343" y="21600"/>
                  <a:pt x="12729" y="21600"/>
                </a:cubicBezTo>
                <a:cubicBezTo>
                  <a:pt x="12729" y="21600"/>
                  <a:pt x="13114" y="21600"/>
                  <a:pt x="13500" y="21600"/>
                </a:cubicBezTo>
                <a:cubicBezTo>
                  <a:pt x="13500" y="21600"/>
                  <a:pt x="14271" y="21600"/>
                  <a:pt x="14657" y="21600"/>
                </a:cubicBezTo>
                <a:cubicBezTo>
                  <a:pt x="19286" y="21600"/>
                  <a:pt x="19286" y="21600"/>
                  <a:pt x="19286" y="21600"/>
                </a:cubicBezTo>
                <a:cubicBezTo>
                  <a:pt x="19671" y="21600"/>
                  <a:pt x="20057" y="21600"/>
                  <a:pt x="20443" y="21600"/>
                </a:cubicBezTo>
                <a:cubicBezTo>
                  <a:pt x="20443" y="21600"/>
                  <a:pt x="20829" y="21600"/>
                  <a:pt x="21214" y="21600"/>
                </a:cubicBezTo>
                <a:cubicBezTo>
                  <a:pt x="21214" y="21600"/>
                  <a:pt x="21600" y="21263"/>
                  <a:pt x="21600" y="20925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1600" y="10463"/>
                  <a:pt x="21600" y="10125"/>
                  <a:pt x="21600" y="9450"/>
                </a:cubicBezTo>
                <a:cubicBezTo>
                  <a:pt x="21600" y="9113"/>
                  <a:pt x="21600" y="9113"/>
                  <a:pt x="21600" y="9113"/>
                </a:cubicBezTo>
                <a:cubicBezTo>
                  <a:pt x="21600" y="8775"/>
                  <a:pt x="21600" y="8438"/>
                  <a:pt x="21214" y="8438"/>
                </a:cubicBezTo>
                <a:close/>
                <a:moveTo>
                  <a:pt x="6171" y="3375"/>
                </a:moveTo>
                <a:cubicBezTo>
                  <a:pt x="6171" y="3038"/>
                  <a:pt x="6171" y="2363"/>
                  <a:pt x="6171" y="2025"/>
                </a:cubicBezTo>
                <a:cubicBezTo>
                  <a:pt x="6171" y="2025"/>
                  <a:pt x="6171" y="2025"/>
                  <a:pt x="6171" y="2025"/>
                </a:cubicBezTo>
                <a:cubicBezTo>
                  <a:pt x="6171" y="1688"/>
                  <a:pt x="6557" y="1350"/>
                  <a:pt x="6943" y="1350"/>
                </a:cubicBezTo>
                <a:cubicBezTo>
                  <a:pt x="14657" y="1350"/>
                  <a:pt x="14657" y="1350"/>
                  <a:pt x="14657" y="1350"/>
                </a:cubicBezTo>
                <a:cubicBezTo>
                  <a:pt x="15043" y="1350"/>
                  <a:pt x="15429" y="1688"/>
                  <a:pt x="15429" y="2025"/>
                </a:cubicBezTo>
                <a:cubicBezTo>
                  <a:pt x="15429" y="3375"/>
                  <a:pt x="15429" y="3375"/>
                  <a:pt x="15429" y="3375"/>
                </a:cubicBezTo>
                <a:cubicBezTo>
                  <a:pt x="15429" y="3713"/>
                  <a:pt x="15043" y="4050"/>
                  <a:pt x="15043" y="4050"/>
                </a:cubicBezTo>
                <a:cubicBezTo>
                  <a:pt x="14657" y="4050"/>
                  <a:pt x="13886" y="4050"/>
                  <a:pt x="13500" y="4050"/>
                </a:cubicBezTo>
                <a:cubicBezTo>
                  <a:pt x="7329" y="4050"/>
                  <a:pt x="7329" y="4050"/>
                  <a:pt x="7329" y="4050"/>
                </a:cubicBezTo>
                <a:cubicBezTo>
                  <a:pt x="6943" y="4050"/>
                  <a:pt x="6557" y="4050"/>
                  <a:pt x="6557" y="4050"/>
                </a:cubicBezTo>
                <a:cubicBezTo>
                  <a:pt x="6171" y="4050"/>
                  <a:pt x="6171" y="3713"/>
                  <a:pt x="6171" y="3375"/>
                </a:cubicBezTo>
                <a:close/>
                <a:moveTo>
                  <a:pt x="12343" y="10125"/>
                </a:moveTo>
                <a:cubicBezTo>
                  <a:pt x="12343" y="10463"/>
                  <a:pt x="12343" y="11138"/>
                  <a:pt x="12343" y="11475"/>
                </a:cubicBezTo>
                <a:cubicBezTo>
                  <a:pt x="12343" y="19575"/>
                  <a:pt x="12343" y="19575"/>
                  <a:pt x="12343" y="19575"/>
                </a:cubicBezTo>
                <a:cubicBezTo>
                  <a:pt x="12343" y="19913"/>
                  <a:pt x="11957" y="20250"/>
                  <a:pt x="11957" y="20250"/>
                </a:cubicBezTo>
                <a:cubicBezTo>
                  <a:pt x="11571" y="20250"/>
                  <a:pt x="10800" y="20250"/>
                  <a:pt x="10414" y="20250"/>
                </a:cubicBezTo>
                <a:cubicBezTo>
                  <a:pt x="2314" y="20250"/>
                  <a:pt x="2314" y="20250"/>
                  <a:pt x="2314" y="20250"/>
                </a:cubicBezTo>
                <a:cubicBezTo>
                  <a:pt x="1929" y="20250"/>
                  <a:pt x="1543" y="19913"/>
                  <a:pt x="1543" y="19575"/>
                </a:cubicBezTo>
                <a:cubicBezTo>
                  <a:pt x="1543" y="10125"/>
                  <a:pt x="1543" y="10125"/>
                  <a:pt x="1543" y="10125"/>
                </a:cubicBezTo>
                <a:cubicBezTo>
                  <a:pt x="1543" y="9787"/>
                  <a:pt x="1929" y="9450"/>
                  <a:pt x="2314" y="9450"/>
                </a:cubicBezTo>
                <a:cubicBezTo>
                  <a:pt x="11186" y="9450"/>
                  <a:pt x="11186" y="9450"/>
                  <a:pt x="11186" y="9450"/>
                </a:cubicBezTo>
                <a:cubicBezTo>
                  <a:pt x="11571" y="9450"/>
                  <a:pt x="11957" y="9450"/>
                  <a:pt x="11957" y="9450"/>
                </a:cubicBezTo>
                <a:cubicBezTo>
                  <a:pt x="12343" y="9450"/>
                  <a:pt x="12343" y="9787"/>
                  <a:pt x="12343" y="10125"/>
                </a:cubicBezTo>
                <a:close/>
                <a:moveTo>
                  <a:pt x="13886" y="7763"/>
                </a:moveTo>
                <a:cubicBezTo>
                  <a:pt x="13500" y="7763"/>
                  <a:pt x="13114" y="8100"/>
                  <a:pt x="13114" y="8100"/>
                </a:cubicBezTo>
                <a:cubicBezTo>
                  <a:pt x="13114" y="8100"/>
                  <a:pt x="12729" y="8100"/>
                  <a:pt x="12729" y="8100"/>
                </a:cubicBezTo>
                <a:cubicBezTo>
                  <a:pt x="12343" y="8100"/>
                  <a:pt x="11957" y="8100"/>
                  <a:pt x="11571" y="8100"/>
                </a:cubicBezTo>
                <a:cubicBezTo>
                  <a:pt x="2700" y="8100"/>
                  <a:pt x="2700" y="8100"/>
                  <a:pt x="2700" y="8100"/>
                </a:cubicBezTo>
                <a:cubicBezTo>
                  <a:pt x="2314" y="8100"/>
                  <a:pt x="2314" y="7763"/>
                  <a:pt x="2700" y="7763"/>
                </a:cubicBezTo>
                <a:cubicBezTo>
                  <a:pt x="4629" y="5738"/>
                  <a:pt x="4629" y="5738"/>
                  <a:pt x="4629" y="5738"/>
                </a:cubicBezTo>
                <a:cubicBezTo>
                  <a:pt x="5014" y="5738"/>
                  <a:pt x="5400" y="5400"/>
                  <a:pt x="5786" y="5400"/>
                </a:cubicBezTo>
                <a:cubicBezTo>
                  <a:pt x="5786" y="5400"/>
                  <a:pt x="6557" y="5400"/>
                  <a:pt x="6943" y="5400"/>
                </a:cubicBezTo>
                <a:cubicBezTo>
                  <a:pt x="14657" y="5400"/>
                  <a:pt x="14657" y="5400"/>
                  <a:pt x="14657" y="5400"/>
                </a:cubicBezTo>
                <a:cubicBezTo>
                  <a:pt x="15043" y="5400"/>
                  <a:pt x="15429" y="5400"/>
                  <a:pt x="15814" y="5400"/>
                </a:cubicBezTo>
                <a:cubicBezTo>
                  <a:pt x="15814" y="5400"/>
                  <a:pt x="15814" y="5400"/>
                  <a:pt x="16200" y="5400"/>
                </a:cubicBezTo>
                <a:cubicBezTo>
                  <a:pt x="16200" y="5400"/>
                  <a:pt x="16200" y="5400"/>
                  <a:pt x="16200" y="5400"/>
                </a:cubicBezTo>
                <a:cubicBezTo>
                  <a:pt x="16200" y="5738"/>
                  <a:pt x="15814" y="5738"/>
                  <a:pt x="15429" y="6075"/>
                </a:cubicBezTo>
                <a:lnTo>
                  <a:pt x="13886" y="7763"/>
                </a:lnTo>
                <a:close/>
                <a:moveTo>
                  <a:pt x="20057" y="19575"/>
                </a:moveTo>
                <a:cubicBezTo>
                  <a:pt x="20057" y="19913"/>
                  <a:pt x="19671" y="20250"/>
                  <a:pt x="19286" y="20250"/>
                </a:cubicBezTo>
                <a:cubicBezTo>
                  <a:pt x="14657" y="20250"/>
                  <a:pt x="14657" y="20250"/>
                  <a:pt x="14657" y="20250"/>
                </a:cubicBezTo>
                <a:cubicBezTo>
                  <a:pt x="14271" y="20250"/>
                  <a:pt x="13886" y="19913"/>
                  <a:pt x="13886" y="19575"/>
                </a:cubicBezTo>
                <a:cubicBezTo>
                  <a:pt x="13886" y="10125"/>
                  <a:pt x="13886" y="10125"/>
                  <a:pt x="13886" y="10125"/>
                </a:cubicBezTo>
                <a:cubicBezTo>
                  <a:pt x="13886" y="9787"/>
                  <a:pt x="14271" y="9450"/>
                  <a:pt x="14271" y="9113"/>
                </a:cubicBezTo>
                <a:cubicBezTo>
                  <a:pt x="16586" y="7425"/>
                  <a:pt x="16586" y="7425"/>
                  <a:pt x="16586" y="7425"/>
                </a:cubicBezTo>
                <a:cubicBezTo>
                  <a:pt x="16586" y="7088"/>
                  <a:pt x="16971" y="6750"/>
                  <a:pt x="16971" y="6750"/>
                </a:cubicBezTo>
                <a:cubicBezTo>
                  <a:pt x="17357" y="6750"/>
                  <a:pt x="17357" y="6750"/>
                  <a:pt x="17743" y="7088"/>
                </a:cubicBezTo>
                <a:cubicBezTo>
                  <a:pt x="18129" y="7088"/>
                  <a:pt x="18129" y="7088"/>
                  <a:pt x="18129" y="7088"/>
                </a:cubicBezTo>
                <a:cubicBezTo>
                  <a:pt x="18129" y="7425"/>
                  <a:pt x="18900" y="7763"/>
                  <a:pt x="18900" y="8100"/>
                </a:cubicBezTo>
                <a:cubicBezTo>
                  <a:pt x="19671" y="8438"/>
                  <a:pt x="19671" y="8438"/>
                  <a:pt x="19671" y="8438"/>
                </a:cubicBezTo>
                <a:cubicBezTo>
                  <a:pt x="19671" y="8775"/>
                  <a:pt x="20057" y="9450"/>
                  <a:pt x="20057" y="9787"/>
                </a:cubicBezTo>
                <a:lnTo>
                  <a:pt x="20057" y="1957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2" name="Shape"/>
          <p:cNvSpPr/>
          <p:nvPr/>
        </p:nvSpPr>
        <p:spPr>
          <a:xfrm>
            <a:off x="8695599" y="3697334"/>
            <a:ext cx="50407" cy="84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9440"/>
                </a:moveTo>
                <a:cubicBezTo>
                  <a:pt x="0" y="20520"/>
                  <a:pt x="1800" y="21600"/>
                  <a:pt x="36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9800" y="21600"/>
                  <a:pt x="21600" y="20520"/>
                  <a:pt x="21600" y="19440"/>
                </a:cubicBezTo>
                <a:cubicBezTo>
                  <a:pt x="21600" y="2160"/>
                  <a:pt x="21600" y="2160"/>
                  <a:pt x="21600" y="2160"/>
                </a:cubicBezTo>
                <a:cubicBezTo>
                  <a:pt x="21600" y="1080"/>
                  <a:pt x="19800" y="0"/>
                  <a:pt x="18000" y="0"/>
                </a:cubicBezTo>
                <a:cubicBezTo>
                  <a:pt x="3600" y="0"/>
                  <a:pt x="3600" y="0"/>
                  <a:pt x="3600" y="0"/>
                </a:cubicBezTo>
                <a:cubicBezTo>
                  <a:pt x="1800" y="0"/>
                  <a:pt x="0" y="1080"/>
                  <a:pt x="0" y="2160"/>
                </a:cubicBezTo>
                <a:lnTo>
                  <a:pt x="0" y="194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3" name="Shape"/>
          <p:cNvSpPr/>
          <p:nvPr/>
        </p:nvSpPr>
        <p:spPr>
          <a:xfrm>
            <a:off x="11109754" y="4921149"/>
            <a:ext cx="158418" cy="2304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682" y="21600"/>
                </a:moveTo>
                <a:lnTo>
                  <a:pt x="21600" y="10800"/>
                </a:lnTo>
                <a:lnTo>
                  <a:pt x="3682" y="0"/>
                </a:lnTo>
                <a:lnTo>
                  <a:pt x="0" y="2362"/>
                </a:lnTo>
                <a:lnTo>
                  <a:pt x="14482" y="10800"/>
                </a:lnTo>
                <a:lnTo>
                  <a:pt x="0" y="19069"/>
                </a:lnTo>
                <a:lnTo>
                  <a:pt x="3682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4" name="Shape"/>
          <p:cNvSpPr/>
          <p:nvPr/>
        </p:nvSpPr>
        <p:spPr>
          <a:xfrm>
            <a:off x="6096000" y="5473363"/>
            <a:ext cx="158418" cy="2304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21600"/>
                </a:moveTo>
                <a:lnTo>
                  <a:pt x="21600" y="19069"/>
                </a:lnTo>
                <a:lnTo>
                  <a:pt x="7118" y="10800"/>
                </a:lnTo>
                <a:lnTo>
                  <a:pt x="21600" y="2362"/>
                </a:lnTo>
                <a:lnTo>
                  <a:pt x="18164" y="0"/>
                </a:lnTo>
                <a:lnTo>
                  <a:pt x="0" y="10800"/>
                </a:lnTo>
                <a:lnTo>
                  <a:pt x="18164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5" name="Shape"/>
          <p:cNvSpPr/>
          <p:nvPr/>
        </p:nvSpPr>
        <p:spPr>
          <a:xfrm>
            <a:off x="5597525" y="5507271"/>
            <a:ext cx="230424" cy="1584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362" y="21600"/>
                </a:moveTo>
                <a:lnTo>
                  <a:pt x="10800" y="7118"/>
                </a:lnTo>
                <a:lnTo>
                  <a:pt x="19069" y="21600"/>
                </a:lnTo>
                <a:lnTo>
                  <a:pt x="21600" y="18164"/>
                </a:lnTo>
                <a:lnTo>
                  <a:pt x="10800" y="0"/>
                </a:lnTo>
                <a:lnTo>
                  <a:pt x="0" y="18164"/>
                </a:lnTo>
                <a:lnTo>
                  <a:pt x="2362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6" name="Shape"/>
          <p:cNvSpPr/>
          <p:nvPr/>
        </p:nvSpPr>
        <p:spPr>
          <a:xfrm>
            <a:off x="5116514" y="5520183"/>
            <a:ext cx="230425" cy="1566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lnTo>
                  <a:pt x="21600" y="3476"/>
                </a:lnTo>
                <a:lnTo>
                  <a:pt x="19069" y="0"/>
                </a:lnTo>
                <a:lnTo>
                  <a:pt x="10800" y="14648"/>
                </a:lnTo>
                <a:lnTo>
                  <a:pt x="2362" y="0"/>
                </a:lnTo>
                <a:lnTo>
                  <a:pt x="0" y="3476"/>
                </a:lnTo>
                <a:lnTo>
                  <a:pt x="108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7" name="Shape"/>
          <p:cNvSpPr/>
          <p:nvPr/>
        </p:nvSpPr>
        <p:spPr>
          <a:xfrm>
            <a:off x="10096993" y="4520745"/>
            <a:ext cx="239426" cy="23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43"/>
                </a:moveTo>
                <a:cubicBezTo>
                  <a:pt x="15814" y="1543"/>
                  <a:pt x="20057" y="5786"/>
                  <a:pt x="20057" y="10800"/>
                </a:cubicBezTo>
                <a:cubicBezTo>
                  <a:pt x="20057" y="15814"/>
                  <a:pt x="15814" y="20057"/>
                  <a:pt x="10800" y="20057"/>
                </a:cubicBezTo>
                <a:cubicBezTo>
                  <a:pt x="5786" y="20057"/>
                  <a:pt x="1543" y="15814"/>
                  <a:pt x="1543" y="10800"/>
                </a:cubicBezTo>
                <a:cubicBezTo>
                  <a:pt x="1543" y="5786"/>
                  <a:pt x="5786" y="1543"/>
                  <a:pt x="10800" y="1543"/>
                </a:cubicBezTo>
                <a:moveTo>
                  <a:pt x="10800" y="0"/>
                </a:moveTo>
                <a:cubicBezTo>
                  <a:pt x="5014" y="0"/>
                  <a:pt x="0" y="5014"/>
                  <a:pt x="0" y="10800"/>
                </a:cubicBezTo>
                <a:cubicBezTo>
                  <a:pt x="0" y="16586"/>
                  <a:pt x="5014" y="21600"/>
                  <a:pt x="10800" y="21600"/>
                </a:cubicBezTo>
                <a:cubicBezTo>
                  <a:pt x="16586" y="21600"/>
                  <a:pt x="21600" y="16586"/>
                  <a:pt x="21600" y="10800"/>
                </a:cubicBezTo>
                <a:cubicBezTo>
                  <a:pt x="21600" y="5014"/>
                  <a:pt x="16586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8" name="Shape"/>
          <p:cNvSpPr/>
          <p:nvPr/>
        </p:nvSpPr>
        <p:spPr>
          <a:xfrm>
            <a:off x="10171606" y="4573717"/>
            <a:ext cx="86410" cy="1404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8277"/>
                </a:moveTo>
                <a:lnTo>
                  <a:pt x="15300" y="10523"/>
                </a:lnTo>
                <a:lnTo>
                  <a:pt x="0" y="3323"/>
                </a:lnTo>
                <a:lnTo>
                  <a:pt x="0" y="0"/>
                </a:lnTo>
                <a:lnTo>
                  <a:pt x="21600" y="10523"/>
                </a:lnTo>
                <a:lnTo>
                  <a:pt x="0" y="21600"/>
                </a:lnTo>
                <a:lnTo>
                  <a:pt x="0" y="1827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49" name="Shape"/>
          <p:cNvSpPr/>
          <p:nvPr/>
        </p:nvSpPr>
        <p:spPr>
          <a:xfrm>
            <a:off x="9615981" y="4520745"/>
            <a:ext cx="239426" cy="23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43"/>
                </a:moveTo>
                <a:cubicBezTo>
                  <a:pt x="15814" y="1543"/>
                  <a:pt x="20057" y="5786"/>
                  <a:pt x="20057" y="10800"/>
                </a:cubicBezTo>
                <a:cubicBezTo>
                  <a:pt x="20057" y="15814"/>
                  <a:pt x="15814" y="20057"/>
                  <a:pt x="10800" y="20057"/>
                </a:cubicBezTo>
                <a:cubicBezTo>
                  <a:pt x="5786" y="20057"/>
                  <a:pt x="1543" y="15814"/>
                  <a:pt x="1543" y="10800"/>
                </a:cubicBezTo>
                <a:cubicBezTo>
                  <a:pt x="1543" y="5786"/>
                  <a:pt x="5786" y="1543"/>
                  <a:pt x="10800" y="1543"/>
                </a:cubicBezTo>
                <a:moveTo>
                  <a:pt x="10800" y="0"/>
                </a:moveTo>
                <a:cubicBezTo>
                  <a:pt x="5014" y="0"/>
                  <a:pt x="0" y="5014"/>
                  <a:pt x="0" y="10800"/>
                </a:cubicBezTo>
                <a:cubicBezTo>
                  <a:pt x="0" y="16586"/>
                  <a:pt x="5014" y="21600"/>
                  <a:pt x="10800" y="21600"/>
                </a:cubicBezTo>
                <a:cubicBezTo>
                  <a:pt x="16586" y="21600"/>
                  <a:pt x="21600" y="16586"/>
                  <a:pt x="21600" y="10800"/>
                </a:cubicBezTo>
                <a:cubicBezTo>
                  <a:pt x="21600" y="5014"/>
                  <a:pt x="16586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0" name="Shape"/>
          <p:cNvSpPr/>
          <p:nvPr/>
        </p:nvSpPr>
        <p:spPr>
          <a:xfrm>
            <a:off x="9676306" y="4576680"/>
            <a:ext cx="84610" cy="1422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281"/>
                </a:moveTo>
                <a:lnTo>
                  <a:pt x="6434" y="11210"/>
                </a:lnTo>
                <a:lnTo>
                  <a:pt x="21600" y="18319"/>
                </a:lnTo>
                <a:lnTo>
                  <a:pt x="21600" y="21600"/>
                </a:lnTo>
                <a:lnTo>
                  <a:pt x="0" y="11210"/>
                </a:lnTo>
                <a:lnTo>
                  <a:pt x="21600" y="0"/>
                </a:lnTo>
                <a:lnTo>
                  <a:pt x="21600" y="328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1" name="Shape"/>
          <p:cNvSpPr/>
          <p:nvPr/>
        </p:nvSpPr>
        <p:spPr>
          <a:xfrm>
            <a:off x="9134969" y="4520745"/>
            <a:ext cx="239426" cy="23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43"/>
                </a:moveTo>
                <a:cubicBezTo>
                  <a:pt x="15814" y="1543"/>
                  <a:pt x="20057" y="5786"/>
                  <a:pt x="20057" y="10800"/>
                </a:cubicBezTo>
                <a:cubicBezTo>
                  <a:pt x="20057" y="15814"/>
                  <a:pt x="15814" y="20057"/>
                  <a:pt x="10800" y="20057"/>
                </a:cubicBezTo>
                <a:cubicBezTo>
                  <a:pt x="5786" y="20057"/>
                  <a:pt x="1543" y="15814"/>
                  <a:pt x="1543" y="10800"/>
                </a:cubicBezTo>
                <a:cubicBezTo>
                  <a:pt x="1543" y="5786"/>
                  <a:pt x="5786" y="1543"/>
                  <a:pt x="10800" y="1543"/>
                </a:cubicBezTo>
                <a:moveTo>
                  <a:pt x="10800" y="0"/>
                </a:moveTo>
                <a:cubicBezTo>
                  <a:pt x="5014" y="0"/>
                  <a:pt x="0" y="5014"/>
                  <a:pt x="0" y="10800"/>
                </a:cubicBezTo>
                <a:cubicBezTo>
                  <a:pt x="0" y="16586"/>
                  <a:pt x="5014" y="21600"/>
                  <a:pt x="10800" y="21600"/>
                </a:cubicBezTo>
                <a:cubicBezTo>
                  <a:pt x="16586" y="21600"/>
                  <a:pt x="21600" y="16586"/>
                  <a:pt x="21600" y="10800"/>
                </a:cubicBezTo>
                <a:cubicBezTo>
                  <a:pt x="21600" y="5014"/>
                  <a:pt x="16586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2" name="Shape"/>
          <p:cNvSpPr/>
          <p:nvPr/>
        </p:nvSpPr>
        <p:spPr>
          <a:xfrm>
            <a:off x="9176243" y="4599360"/>
            <a:ext cx="140417" cy="84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54" y="21600"/>
                </a:moveTo>
                <a:lnTo>
                  <a:pt x="10523" y="6434"/>
                </a:lnTo>
                <a:lnTo>
                  <a:pt x="3323" y="21600"/>
                </a:lnTo>
                <a:lnTo>
                  <a:pt x="0" y="21600"/>
                </a:lnTo>
                <a:lnTo>
                  <a:pt x="10523" y="0"/>
                </a:lnTo>
                <a:lnTo>
                  <a:pt x="21600" y="21600"/>
                </a:lnTo>
                <a:lnTo>
                  <a:pt x="18554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3" name="Shape"/>
          <p:cNvSpPr/>
          <p:nvPr/>
        </p:nvSpPr>
        <p:spPr>
          <a:xfrm>
            <a:off x="8655544" y="4520745"/>
            <a:ext cx="237625" cy="239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543"/>
                </a:moveTo>
                <a:cubicBezTo>
                  <a:pt x="15814" y="1543"/>
                  <a:pt x="20057" y="5786"/>
                  <a:pt x="20057" y="10800"/>
                </a:cubicBezTo>
                <a:cubicBezTo>
                  <a:pt x="20057" y="15814"/>
                  <a:pt x="15814" y="20057"/>
                  <a:pt x="10800" y="20057"/>
                </a:cubicBezTo>
                <a:cubicBezTo>
                  <a:pt x="5786" y="20057"/>
                  <a:pt x="1543" y="15814"/>
                  <a:pt x="1543" y="10800"/>
                </a:cubicBezTo>
                <a:cubicBezTo>
                  <a:pt x="1543" y="5786"/>
                  <a:pt x="5786" y="1543"/>
                  <a:pt x="10800" y="1543"/>
                </a:cubicBezTo>
                <a:moveTo>
                  <a:pt x="10800" y="0"/>
                </a:moveTo>
                <a:cubicBezTo>
                  <a:pt x="5014" y="0"/>
                  <a:pt x="0" y="5014"/>
                  <a:pt x="0" y="10800"/>
                </a:cubicBezTo>
                <a:cubicBezTo>
                  <a:pt x="0" y="16586"/>
                  <a:pt x="5014" y="21600"/>
                  <a:pt x="10800" y="21600"/>
                </a:cubicBezTo>
                <a:cubicBezTo>
                  <a:pt x="16586" y="21600"/>
                  <a:pt x="21600" y="16586"/>
                  <a:pt x="21600" y="10800"/>
                </a:cubicBezTo>
                <a:cubicBezTo>
                  <a:pt x="21600" y="5014"/>
                  <a:pt x="16586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4" name="Shape"/>
          <p:cNvSpPr/>
          <p:nvPr/>
        </p:nvSpPr>
        <p:spPr>
          <a:xfrm>
            <a:off x="8699994" y="4613437"/>
            <a:ext cx="140416" cy="864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323" y="0"/>
                </a:moveTo>
                <a:lnTo>
                  <a:pt x="11077" y="15300"/>
                </a:lnTo>
                <a:lnTo>
                  <a:pt x="18277" y="0"/>
                </a:lnTo>
                <a:lnTo>
                  <a:pt x="21600" y="0"/>
                </a:lnTo>
                <a:lnTo>
                  <a:pt x="11077" y="21600"/>
                </a:lnTo>
                <a:lnTo>
                  <a:pt x="0" y="0"/>
                </a:lnTo>
                <a:lnTo>
                  <a:pt x="3323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5" name="Shape"/>
          <p:cNvSpPr/>
          <p:nvPr/>
        </p:nvSpPr>
        <p:spPr>
          <a:xfrm>
            <a:off x="4627564" y="5435133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350"/>
                </a:moveTo>
                <a:cubicBezTo>
                  <a:pt x="16200" y="1350"/>
                  <a:pt x="20250" y="5738"/>
                  <a:pt x="20250" y="10800"/>
                </a:cubicBezTo>
                <a:cubicBezTo>
                  <a:pt x="20250" y="15863"/>
                  <a:pt x="16200" y="20250"/>
                  <a:pt x="10800" y="20250"/>
                </a:cubicBezTo>
                <a:cubicBezTo>
                  <a:pt x="5737" y="20250"/>
                  <a:pt x="1350" y="15863"/>
                  <a:pt x="1350" y="10800"/>
                </a:cubicBezTo>
                <a:cubicBezTo>
                  <a:pt x="1350" y="5738"/>
                  <a:pt x="5737" y="1350"/>
                  <a:pt x="10800" y="1350"/>
                </a:cubicBezTo>
                <a:moveTo>
                  <a:pt x="10800" y="0"/>
                </a:moveTo>
                <a:cubicBezTo>
                  <a:pt x="5062" y="0"/>
                  <a:pt x="0" y="4725"/>
                  <a:pt x="0" y="10800"/>
                </a:cubicBezTo>
                <a:cubicBezTo>
                  <a:pt x="0" y="16875"/>
                  <a:pt x="5062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6" name="Shape"/>
          <p:cNvSpPr/>
          <p:nvPr/>
        </p:nvSpPr>
        <p:spPr>
          <a:xfrm>
            <a:off x="4718050" y="5487894"/>
            <a:ext cx="102612" cy="17462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5810"/>
                </a:moveTo>
                <a:lnTo>
                  <a:pt x="10611" y="10466"/>
                </a:lnTo>
                <a:lnTo>
                  <a:pt x="0" y="5122"/>
                </a:lnTo>
                <a:lnTo>
                  <a:pt x="0" y="0"/>
                </a:lnTo>
                <a:lnTo>
                  <a:pt x="21600" y="10466"/>
                </a:lnTo>
                <a:lnTo>
                  <a:pt x="0" y="21600"/>
                </a:lnTo>
                <a:lnTo>
                  <a:pt x="0" y="1581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7" name="Shape"/>
          <p:cNvSpPr/>
          <p:nvPr/>
        </p:nvSpPr>
        <p:spPr>
          <a:xfrm>
            <a:off x="4146551" y="5435133"/>
            <a:ext cx="273630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350"/>
                </a:moveTo>
                <a:cubicBezTo>
                  <a:pt x="16200" y="1350"/>
                  <a:pt x="20250" y="5738"/>
                  <a:pt x="20250" y="10800"/>
                </a:cubicBezTo>
                <a:cubicBezTo>
                  <a:pt x="20250" y="15863"/>
                  <a:pt x="16200" y="20250"/>
                  <a:pt x="10800" y="20250"/>
                </a:cubicBezTo>
                <a:cubicBezTo>
                  <a:pt x="5737" y="20250"/>
                  <a:pt x="1350" y="15863"/>
                  <a:pt x="1350" y="10800"/>
                </a:cubicBezTo>
                <a:cubicBezTo>
                  <a:pt x="1350" y="5738"/>
                  <a:pt x="5737" y="1350"/>
                  <a:pt x="10800" y="1350"/>
                </a:cubicBezTo>
                <a:moveTo>
                  <a:pt x="10800" y="0"/>
                </a:moveTo>
                <a:cubicBezTo>
                  <a:pt x="5062" y="0"/>
                  <a:pt x="0" y="4725"/>
                  <a:pt x="0" y="10800"/>
                </a:cubicBezTo>
                <a:cubicBezTo>
                  <a:pt x="0" y="16875"/>
                  <a:pt x="5062" y="21600"/>
                  <a:pt x="10800" y="21600"/>
                </a:cubicBezTo>
                <a:cubicBezTo>
                  <a:pt x="16875" y="21600"/>
                  <a:pt x="21600" y="16875"/>
                  <a:pt x="21600" y="10800"/>
                </a:cubicBezTo>
                <a:cubicBezTo>
                  <a:pt x="21600" y="4725"/>
                  <a:pt x="16875" y="0"/>
                  <a:pt x="1080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8" name="Shape"/>
          <p:cNvSpPr/>
          <p:nvPr/>
        </p:nvSpPr>
        <p:spPr>
          <a:xfrm>
            <a:off x="4206876" y="5491069"/>
            <a:ext cx="102612" cy="17462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5790"/>
                </a:moveTo>
                <a:lnTo>
                  <a:pt x="11747" y="11134"/>
                </a:lnTo>
                <a:lnTo>
                  <a:pt x="21600" y="16256"/>
                </a:lnTo>
                <a:lnTo>
                  <a:pt x="21600" y="21600"/>
                </a:lnTo>
                <a:lnTo>
                  <a:pt x="0" y="11134"/>
                </a:lnTo>
                <a:lnTo>
                  <a:pt x="21600" y="0"/>
                </a:lnTo>
                <a:lnTo>
                  <a:pt x="21600" y="579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59" name="Shape"/>
          <p:cNvSpPr/>
          <p:nvPr/>
        </p:nvSpPr>
        <p:spPr>
          <a:xfrm>
            <a:off x="10638331" y="4601275"/>
            <a:ext cx="84610" cy="684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17464" y="0"/>
                </a:lnTo>
                <a:lnTo>
                  <a:pt x="0" y="21600"/>
                </a:lnTo>
                <a:lnTo>
                  <a:pt x="4136" y="21600"/>
                </a:ln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0" name="Shape"/>
          <p:cNvSpPr/>
          <p:nvPr/>
        </p:nvSpPr>
        <p:spPr>
          <a:xfrm>
            <a:off x="10638331" y="4661600"/>
            <a:ext cx="84610" cy="684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4136" y="0"/>
                </a:lnTo>
                <a:lnTo>
                  <a:pt x="21600" y="21600"/>
                </a:lnTo>
                <a:lnTo>
                  <a:pt x="17464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1" name="Shape"/>
          <p:cNvSpPr/>
          <p:nvPr/>
        </p:nvSpPr>
        <p:spPr>
          <a:xfrm>
            <a:off x="10578006" y="4536832"/>
            <a:ext cx="237626" cy="2376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27" y="1473"/>
                </a:moveTo>
                <a:lnTo>
                  <a:pt x="20127" y="20127"/>
                </a:lnTo>
                <a:lnTo>
                  <a:pt x="1473" y="20127"/>
                </a:lnTo>
                <a:lnTo>
                  <a:pt x="1473" y="1473"/>
                </a:lnTo>
                <a:lnTo>
                  <a:pt x="20127" y="1473"/>
                </a:lnTo>
                <a:close/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2" name="Shape"/>
          <p:cNvSpPr/>
          <p:nvPr/>
        </p:nvSpPr>
        <p:spPr>
          <a:xfrm>
            <a:off x="11119343" y="4661600"/>
            <a:ext cx="84610" cy="684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4136" y="21600"/>
                </a:lnTo>
                <a:lnTo>
                  <a:pt x="21600" y="0"/>
                </a:lnTo>
                <a:lnTo>
                  <a:pt x="17464" y="0"/>
                </a:lnTo>
                <a:lnTo>
                  <a:pt x="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3" name="Shape"/>
          <p:cNvSpPr/>
          <p:nvPr/>
        </p:nvSpPr>
        <p:spPr>
          <a:xfrm>
            <a:off x="11119343" y="4601275"/>
            <a:ext cx="84610" cy="6840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7464" y="21600"/>
                </a:lnTo>
                <a:lnTo>
                  <a:pt x="0" y="0"/>
                </a:lnTo>
                <a:lnTo>
                  <a:pt x="4136" y="0"/>
                </a:ln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4" name="Shape"/>
          <p:cNvSpPr/>
          <p:nvPr/>
        </p:nvSpPr>
        <p:spPr>
          <a:xfrm>
            <a:off x="11043143" y="4536832"/>
            <a:ext cx="239427" cy="2376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76" y="1473"/>
                </a:moveTo>
                <a:lnTo>
                  <a:pt x="19976" y="20127"/>
                </a:lnTo>
                <a:lnTo>
                  <a:pt x="1624" y="20127"/>
                </a:lnTo>
                <a:lnTo>
                  <a:pt x="1624" y="1473"/>
                </a:lnTo>
                <a:lnTo>
                  <a:pt x="19976" y="1473"/>
                </a:lnTo>
                <a:close/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5" name="Shape"/>
          <p:cNvSpPr/>
          <p:nvPr/>
        </p:nvSpPr>
        <p:spPr>
          <a:xfrm>
            <a:off x="9730107" y="4997267"/>
            <a:ext cx="66609" cy="864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21600" y="17100"/>
                </a:lnTo>
                <a:lnTo>
                  <a:pt x="0" y="0"/>
                </a:lnTo>
                <a:lnTo>
                  <a:pt x="0" y="4500"/>
                </a:lnTo>
                <a:lnTo>
                  <a:pt x="2160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6" name="Shape"/>
          <p:cNvSpPr/>
          <p:nvPr/>
        </p:nvSpPr>
        <p:spPr>
          <a:xfrm>
            <a:off x="9669782" y="4997267"/>
            <a:ext cx="68408" cy="8641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lnTo>
                  <a:pt x="21600" y="4500"/>
                </a:lnTo>
                <a:lnTo>
                  <a:pt x="0" y="21600"/>
                </a:lnTo>
                <a:lnTo>
                  <a:pt x="0" y="17100"/>
                </a:ln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7" name="Shape"/>
          <p:cNvSpPr/>
          <p:nvPr/>
        </p:nvSpPr>
        <p:spPr>
          <a:xfrm>
            <a:off x="9623745" y="4920662"/>
            <a:ext cx="239427" cy="2376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76" y="1473"/>
                </a:moveTo>
                <a:lnTo>
                  <a:pt x="19976" y="20127"/>
                </a:lnTo>
                <a:lnTo>
                  <a:pt x="1624" y="20127"/>
                </a:lnTo>
                <a:lnTo>
                  <a:pt x="1624" y="1473"/>
                </a:lnTo>
                <a:lnTo>
                  <a:pt x="19976" y="1473"/>
                </a:lnTo>
                <a:close/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8" name="Shape"/>
          <p:cNvSpPr/>
          <p:nvPr/>
        </p:nvSpPr>
        <p:spPr>
          <a:xfrm>
            <a:off x="10165081" y="5013353"/>
            <a:ext cx="68409" cy="84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4136"/>
                </a:lnTo>
                <a:lnTo>
                  <a:pt x="21600" y="21600"/>
                </a:lnTo>
                <a:lnTo>
                  <a:pt x="21600" y="17464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69" name="Shape"/>
          <p:cNvSpPr/>
          <p:nvPr/>
        </p:nvSpPr>
        <p:spPr>
          <a:xfrm>
            <a:off x="10225406" y="5013353"/>
            <a:ext cx="68409" cy="8461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21600"/>
                </a:moveTo>
                <a:lnTo>
                  <a:pt x="0" y="17464"/>
                </a:lnTo>
                <a:lnTo>
                  <a:pt x="21600" y="0"/>
                </a:lnTo>
                <a:lnTo>
                  <a:pt x="21600" y="4136"/>
                </a:lnTo>
                <a:lnTo>
                  <a:pt x="0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70" name="Shape"/>
          <p:cNvSpPr/>
          <p:nvPr/>
        </p:nvSpPr>
        <p:spPr>
          <a:xfrm>
            <a:off x="10120632" y="4920662"/>
            <a:ext cx="237626" cy="2376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127" y="1473"/>
                </a:moveTo>
                <a:lnTo>
                  <a:pt x="20127" y="20127"/>
                </a:lnTo>
                <a:lnTo>
                  <a:pt x="1473" y="20127"/>
                </a:lnTo>
                <a:lnTo>
                  <a:pt x="1473" y="1473"/>
                </a:lnTo>
                <a:lnTo>
                  <a:pt x="20127" y="1473"/>
                </a:lnTo>
                <a:close/>
                <a:moveTo>
                  <a:pt x="21600" y="0"/>
                </a:moveTo>
                <a:lnTo>
                  <a:pt x="0" y="0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71" name="Shape"/>
          <p:cNvSpPr/>
          <p:nvPr/>
        </p:nvSpPr>
        <p:spPr>
          <a:xfrm>
            <a:off x="893726" y="2087144"/>
            <a:ext cx="237626" cy="2718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0"/>
                </a:moveTo>
                <a:cubicBezTo>
                  <a:pt x="1543" y="0"/>
                  <a:pt x="1543" y="0"/>
                  <a:pt x="1543" y="0"/>
                </a:cubicBezTo>
                <a:cubicBezTo>
                  <a:pt x="771" y="0"/>
                  <a:pt x="0" y="675"/>
                  <a:pt x="0" y="1350"/>
                </a:cubicBez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771" y="21600"/>
                  <a:pt x="1543" y="21600"/>
                </a:cubicBezTo>
                <a:cubicBezTo>
                  <a:pt x="20057" y="21600"/>
                  <a:pt x="20057" y="21600"/>
                  <a:pt x="20057" y="21600"/>
                </a:cubicBezTo>
                <a:cubicBezTo>
                  <a:pt x="20829" y="21600"/>
                  <a:pt x="21600" y="20925"/>
                  <a:pt x="21600" y="20250"/>
                </a:cubicBezTo>
                <a:cubicBezTo>
                  <a:pt x="21600" y="1350"/>
                  <a:pt x="21600" y="1350"/>
                  <a:pt x="21600" y="1350"/>
                </a:cubicBezTo>
                <a:cubicBezTo>
                  <a:pt x="21600" y="675"/>
                  <a:pt x="20829" y="0"/>
                  <a:pt x="20057" y="0"/>
                </a:cubicBezTo>
                <a:close/>
                <a:moveTo>
                  <a:pt x="2314" y="1350"/>
                </a:moveTo>
                <a:cubicBezTo>
                  <a:pt x="2700" y="1350"/>
                  <a:pt x="3086" y="1688"/>
                  <a:pt x="3086" y="2025"/>
                </a:cubicBezTo>
                <a:cubicBezTo>
                  <a:pt x="3086" y="2363"/>
                  <a:pt x="2700" y="2700"/>
                  <a:pt x="2314" y="2700"/>
                </a:cubicBezTo>
                <a:cubicBezTo>
                  <a:pt x="1929" y="2700"/>
                  <a:pt x="1543" y="2363"/>
                  <a:pt x="1543" y="2025"/>
                </a:cubicBezTo>
                <a:cubicBezTo>
                  <a:pt x="1543" y="1688"/>
                  <a:pt x="1929" y="1350"/>
                  <a:pt x="2314" y="1350"/>
                </a:cubicBezTo>
                <a:close/>
                <a:moveTo>
                  <a:pt x="10800" y="16200"/>
                </a:moveTo>
                <a:cubicBezTo>
                  <a:pt x="10800" y="16200"/>
                  <a:pt x="10800" y="16200"/>
                  <a:pt x="10414" y="16200"/>
                </a:cubicBezTo>
                <a:cubicBezTo>
                  <a:pt x="8871" y="18562"/>
                  <a:pt x="8486" y="19238"/>
                  <a:pt x="8486" y="19238"/>
                </a:cubicBezTo>
                <a:cubicBezTo>
                  <a:pt x="7329" y="19913"/>
                  <a:pt x="6171" y="20587"/>
                  <a:pt x="5400" y="20587"/>
                </a:cubicBezTo>
                <a:cubicBezTo>
                  <a:pt x="4243" y="20587"/>
                  <a:pt x="3471" y="20250"/>
                  <a:pt x="2700" y="19575"/>
                </a:cubicBezTo>
                <a:cubicBezTo>
                  <a:pt x="1929" y="18900"/>
                  <a:pt x="1543" y="18225"/>
                  <a:pt x="1543" y="17213"/>
                </a:cubicBezTo>
                <a:cubicBezTo>
                  <a:pt x="1543" y="16200"/>
                  <a:pt x="1929" y="15188"/>
                  <a:pt x="2700" y="14513"/>
                </a:cubicBezTo>
                <a:cubicBezTo>
                  <a:pt x="3086" y="14175"/>
                  <a:pt x="3857" y="13838"/>
                  <a:pt x="4629" y="13500"/>
                </a:cubicBezTo>
                <a:cubicBezTo>
                  <a:pt x="3857" y="12488"/>
                  <a:pt x="3086" y="10800"/>
                  <a:pt x="3086" y="9450"/>
                </a:cubicBezTo>
                <a:cubicBezTo>
                  <a:pt x="3086" y="5738"/>
                  <a:pt x="6557" y="2700"/>
                  <a:pt x="10800" y="2700"/>
                </a:cubicBezTo>
                <a:cubicBezTo>
                  <a:pt x="15043" y="2700"/>
                  <a:pt x="18514" y="5738"/>
                  <a:pt x="18514" y="9450"/>
                </a:cubicBezTo>
                <a:cubicBezTo>
                  <a:pt x="18514" y="13163"/>
                  <a:pt x="15043" y="16200"/>
                  <a:pt x="10800" y="16200"/>
                </a:cubicBezTo>
                <a:close/>
                <a:moveTo>
                  <a:pt x="20057" y="19575"/>
                </a:moveTo>
                <a:cubicBezTo>
                  <a:pt x="20057" y="19913"/>
                  <a:pt x="19671" y="20250"/>
                  <a:pt x="19286" y="20250"/>
                </a:cubicBezTo>
                <a:cubicBezTo>
                  <a:pt x="18900" y="20250"/>
                  <a:pt x="18514" y="19913"/>
                  <a:pt x="18514" y="19575"/>
                </a:cubicBezTo>
                <a:cubicBezTo>
                  <a:pt x="18514" y="18225"/>
                  <a:pt x="18514" y="18225"/>
                  <a:pt x="18514" y="18225"/>
                </a:cubicBezTo>
                <a:cubicBezTo>
                  <a:pt x="18514" y="17888"/>
                  <a:pt x="18900" y="17550"/>
                  <a:pt x="19286" y="17550"/>
                </a:cubicBezTo>
                <a:cubicBezTo>
                  <a:pt x="19671" y="17550"/>
                  <a:pt x="20057" y="17888"/>
                  <a:pt x="20057" y="18225"/>
                </a:cubicBezTo>
                <a:lnTo>
                  <a:pt x="20057" y="19575"/>
                </a:lnTo>
                <a:close/>
                <a:moveTo>
                  <a:pt x="19286" y="2700"/>
                </a:moveTo>
                <a:cubicBezTo>
                  <a:pt x="18900" y="2700"/>
                  <a:pt x="18514" y="2363"/>
                  <a:pt x="18514" y="2025"/>
                </a:cubicBezTo>
                <a:cubicBezTo>
                  <a:pt x="18514" y="1688"/>
                  <a:pt x="18900" y="1350"/>
                  <a:pt x="19286" y="1350"/>
                </a:cubicBezTo>
                <a:cubicBezTo>
                  <a:pt x="19671" y="1350"/>
                  <a:pt x="20057" y="1688"/>
                  <a:pt x="20057" y="2025"/>
                </a:cubicBezTo>
                <a:cubicBezTo>
                  <a:pt x="20057" y="2363"/>
                  <a:pt x="19671" y="2700"/>
                  <a:pt x="19286" y="2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72" name="Circle"/>
          <p:cNvSpPr/>
          <p:nvPr/>
        </p:nvSpPr>
        <p:spPr>
          <a:xfrm>
            <a:off x="984215" y="2191654"/>
            <a:ext cx="45719" cy="48260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173" name="Shape"/>
          <p:cNvSpPr/>
          <p:nvPr/>
        </p:nvSpPr>
        <p:spPr>
          <a:xfrm>
            <a:off x="927065" y="2257228"/>
            <a:ext cx="72008" cy="684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329" y="0"/>
                </a:moveTo>
                <a:cubicBezTo>
                  <a:pt x="11435" y="4050"/>
                  <a:pt x="5082" y="8100"/>
                  <a:pt x="2541" y="10800"/>
                </a:cubicBezTo>
                <a:cubicBezTo>
                  <a:pt x="1271" y="12150"/>
                  <a:pt x="0" y="13500"/>
                  <a:pt x="0" y="16200"/>
                </a:cubicBezTo>
                <a:cubicBezTo>
                  <a:pt x="0" y="17550"/>
                  <a:pt x="1271" y="18900"/>
                  <a:pt x="1271" y="20250"/>
                </a:cubicBezTo>
                <a:cubicBezTo>
                  <a:pt x="2541" y="21600"/>
                  <a:pt x="3812" y="21600"/>
                  <a:pt x="6353" y="21600"/>
                </a:cubicBezTo>
                <a:cubicBezTo>
                  <a:pt x="7624" y="21600"/>
                  <a:pt x="10165" y="21600"/>
                  <a:pt x="11435" y="18900"/>
                </a:cubicBezTo>
                <a:cubicBezTo>
                  <a:pt x="12706" y="17550"/>
                  <a:pt x="16518" y="10800"/>
                  <a:pt x="21600" y="1350"/>
                </a:cubicBezTo>
                <a:cubicBezTo>
                  <a:pt x="21600" y="1350"/>
                  <a:pt x="21600" y="0"/>
                  <a:pt x="20329" y="0"/>
                </a:cubicBezTo>
                <a:cubicBezTo>
                  <a:pt x="20329" y="0"/>
                  <a:pt x="20329" y="0"/>
                  <a:pt x="20329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Shape">
            <a:extLst>
              <a:ext uri="{FF2B5EF4-FFF2-40B4-BE49-F238E27FC236}">
                <a16:creationId xmlns:a16="http://schemas.microsoft.com/office/drawing/2014/main" id="{F661EAF5-7C7D-4398-AD3C-FD801E61D011}"/>
              </a:ext>
            </a:extLst>
          </p:cNvPr>
          <p:cNvSpPr/>
          <p:nvPr/>
        </p:nvSpPr>
        <p:spPr>
          <a:xfrm>
            <a:off x="2610357" y="1147270"/>
            <a:ext cx="452882" cy="44969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9" h="20945" extrusionOk="0">
                <a:moveTo>
                  <a:pt x="14510" y="0"/>
                </a:moveTo>
                <a:cubicBezTo>
                  <a:pt x="10959" y="0"/>
                  <a:pt x="8079" y="2297"/>
                  <a:pt x="8079" y="5120"/>
                </a:cubicBezTo>
                <a:cubicBezTo>
                  <a:pt x="8079" y="6808"/>
                  <a:pt x="9110" y="8298"/>
                  <a:pt x="10681" y="9228"/>
                </a:cubicBezTo>
                <a:cubicBezTo>
                  <a:pt x="10534" y="10084"/>
                  <a:pt x="10043" y="11088"/>
                  <a:pt x="9355" y="11780"/>
                </a:cubicBezTo>
                <a:cubicBezTo>
                  <a:pt x="11033" y="11648"/>
                  <a:pt x="12505" y="11162"/>
                  <a:pt x="13471" y="10174"/>
                </a:cubicBezTo>
                <a:cubicBezTo>
                  <a:pt x="13814" y="10216"/>
                  <a:pt x="14158" y="10240"/>
                  <a:pt x="14510" y="10240"/>
                </a:cubicBezTo>
                <a:cubicBezTo>
                  <a:pt x="18069" y="10240"/>
                  <a:pt x="20949" y="7952"/>
                  <a:pt x="20949" y="5120"/>
                </a:cubicBezTo>
                <a:cubicBezTo>
                  <a:pt x="20949" y="2297"/>
                  <a:pt x="18069" y="0"/>
                  <a:pt x="14510" y="0"/>
                </a:cubicBezTo>
                <a:close/>
                <a:moveTo>
                  <a:pt x="11499" y="6133"/>
                </a:moveTo>
                <a:cubicBezTo>
                  <a:pt x="10943" y="6133"/>
                  <a:pt x="10493" y="5680"/>
                  <a:pt x="10493" y="5120"/>
                </a:cubicBezTo>
                <a:cubicBezTo>
                  <a:pt x="10493" y="4560"/>
                  <a:pt x="10943" y="4108"/>
                  <a:pt x="11499" y="4108"/>
                </a:cubicBezTo>
                <a:cubicBezTo>
                  <a:pt x="12055" y="4108"/>
                  <a:pt x="12505" y="4560"/>
                  <a:pt x="12505" y="5120"/>
                </a:cubicBezTo>
                <a:cubicBezTo>
                  <a:pt x="12505" y="5680"/>
                  <a:pt x="12055" y="6133"/>
                  <a:pt x="11499" y="6133"/>
                </a:cubicBezTo>
                <a:close/>
                <a:moveTo>
                  <a:pt x="14510" y="6133"/>
                </a:moveTo>
                <a:cubicBezTo>
                  <a:pt x="13962" y="6133"/>
                  <a:pt x="13512" y="5680"/>
                  <a:pt x="13512" y="5120"/>
                </a:cubicBezTo>
                <a:cubicBezTo>
                  <a:pt x="13512" y="4560"/>
                  <a:pt x="13962" y="4108"/>
                  <a:pt x="14510" y="4108"/>
                </a:cubicBezTo>
                <a:cubicBezTo>
                  <a:pt x="15066" y="4108"/>
                  <a:pt x="15516" y="4560"/>
                  <a:pt x="15516" y="5120"/>
                </a:cubicBezTo>
                <a:cubicBezTo>
                  <a:pt x="15516" y="5680"/>
                  <a:pt x="15066" y="6133"/>
                  <a:pt x="14510" y="6133"/>
                </a:cubicBezTo>
                <a:close/>
                <a:moveTo>
                  <a:pt x="17529" y="6133"/>
                </a:moveTo>
                <a:cubicBezTo>
                  <a:pt x="16973" y="6133"/>
                  <a:pt x="16523" y="5680"/>
                  <a:pt x="16523" y="5120"/>
                </a:cubicBezTo>
                <a:cubicBezTo>
                  <a:pt x="16523" y="4560"/>
                  <a:pt x="16973" y="4108"/>
                  <a:pt x="17529" y="4108"/>
                </a:cubicBezTo>
                <a:cubicBezTo>
                  <a:pt x="18085" y="4108"/>
                  <a:pt x="18535" y="4560"/>
                  <a:pt x="18535" y="5120"/>
                </a:cubicBezTo>
                <a:cubicBezTo>
                  <a:pt x="18535" y="5680"/>
                  <a:pt x="18085" y="6133"/>
                  <a:pt x="17529" y="6133"/>
                </a:cubicBezTo>
                <a:close/>
                <a:moveTo>
                  <a:pt x="13266" y="16908"/>
                </a:moveTo>
                <a:cubicBezTo>
                  <a:pt x="11229" y="15262"/>
                  <a:pt x="10656" y="16068"/>
                  <a:pt x="9732" y="16998"/>
                </a:cubicBezTo>
                <a:cubicBezTo>
                  <a:pt x="9085" y="17649"/>
                  <a:pt x="7449" y="16291"/>
                  <a:pt x="6034" y="14875"/>
                </a:cubicBezTo>
                <a:cubicBezTo>
                  <a:pt x="4626" y="13451"/>
                  <a:pt x="3276" y="11804"/>
                  <a:pt x="3923" y="11154"/>
                </a:cubicBezTo>
                <a:cubicBezTo>
                  <a:pt x="4847" y="10224"/>
                  <a:pt x="5649" y="9656"/>
                  <a:pt x="4013" y="7598"/>
                </a:cubicBezTo>
                <a:cubicBezTo>
                  <a:pt x="2376" y="5548"/>
                  <a:pt x="1280" y="7120"/>
                  <a:pt x="388" y="8026"/>
                </a:cubicBezTo>
                <a:cubicBezTo>
                  <a:pt x="-651" y="9063"/>
                  <a:pt x="331" y="12948"/>
                  <a:pt x="4144" y="16776"/>
                </a:cubicBezTo>
                <a:cubicBezTo>
                  <a:pt x="7948" y="20612"/>
                  <a:pt x="11810" y="21600"/>
                  <a:pt x="12841" y="20555"/>
                </a:cubicBezTo>
                <a:cubicBezTo>
                  <a:pt x="13741" y="19657"/>
                  <a:pt x="15304" y="18554"/>
                  <a:pt x="13266" y="16908"/>
                </a:cubicBezTo>
                <a:close/>
                <a:moveTo>
                  <a:pt x="2548" y="8717"/>
                </a:moveTo>
                <a:cubicBezTo>
                  <a:pt x="2515" y="8726"/>
                  <a:pt x="2474" y="8742"/>
                  <a:pt x="2425" y="8759"/>
                </a:cubicBezTo>
                <a:cubicBezTo>
                  <a:pt x="2327" y="8800"/>
                  <a:pt x="2213" y="8841"/>
                  <a:pt x="2082" y="8898"/>
                </a:cubicBezTo>
                <a:cubicBezTo>
                  <a:pt x="2024" y="8931"/>
                  <a:pt x="1959" y="8956"/>
                  <a:pt x="1894" y="8997"/>
                </a:cubicBezTo>
                <a:cubicBezTo>
                  <a:pt x="1828" y="9038"/>
                  <a:pt x="1763" y="9080"/>
                  <a:pt x="1705" y="9137"/>
                </a:cubicBezTo>
                <a:cubicBezTo>
                  <a:pt x="1648" y="9187"/>
                  <a:pt x="1599" y="9252"/>
                  <a:pt x="1542" y="9318"/>
                </a:cubicBezTo>
                <a:cubicBezTo>
                  <a:pt x="1501" y="9392"/>
                  <a:pt x="1444" y="9475"/>
                  <a:pt x="1419" y="9565"/>
                </a:cubicBezTo>
                <a:cubicBezTo>
                  <a:pt x="1370" y="9656"/>
                  <a:pt x="1362" y="9755"/>
                  <a:pt x="1329" y="9853"/>
                </a:cubicBezTo>
                <a:cubicBezTo>
                  <a:pt x="1313" y="9952"/>
                  <a:pt x="1313" y="10059"/>
                  <a:pt x="1296" y="10158"/>
                </a:cubicBezTo>
                <a:cubicBezTo>
                  <a:pt x="1296" y="10364"/>
                  <a:pt x="1304" y="10561"/>
                  <a:pt x="1329" y="10734"/>
                </a:cubicBezTo>
                <a:cubicBezTo>
                  <a:pt x="1345" y="10907"/>
                  <a:pt x="1386" y="11055"/>
                  <a:pt x="1403" y="11154"/>
                </a:cubicBezTo>
                <a:cubicBezTo>
                  <a:pt x="1427" y="11253"/>
                  <a:pt x="1435" y="11310"/>
                  <a:pt x="1435" y="11310"/>
                </a:cubicBezTo>
                <a:cubicBezTo>
                  <a:pt x="1435" y="11310"/>
                  <a:pt x="1411" y="11261"/>
                  <a:pt x="1354" y="11170"/>
                </a:cubicBezTo>
                <a:cubicBezTo>
                  <a:pt x="1304" y="11080"/>
                  <a:pt x="1214" y="10965"/>
                  <a:pt x="1141" y="10800"/>
                </a:cubicBezTo>
                <a:cubicBezTo>
                  <a:pt x="1051" y="10644"/>
                  <a:pt x="969" y="10446"/>
                  <a:pt x="887" y="10224"/>
                </a:cubicBezTo>
                <a:cubicBezTo>
                  <a:pt x="863" y="10109"/>
                  <a:pt x="822" y="9985"/>
                  <a:pt x="805" y="9862"/>
                </a:cubicBezTo>
                <a:cubicBezTo>
                  <a:pt x="789" y="9730"/>
                  <a:pt x="764" y="9598"/>
                  <a:pt x="773" y="9458"/>
                </a:cubicBezTo>
                <a:cubicBezTo>
                  <a:pt x="773" y="9318"/>
                  <a:pt x="797" y="9178"/>
                  <a:pt x="822" y="9030"/>
                </a:cubicBezTo>
                <a:cubicBezTo>
                  <a:pt x="863" y="8890"/>
                  <a:pt x="912" y="8750"/>
                  <a:pt x="977" y="8627"/>
                </a:cubicBezTo>
                <a:cubicBezTo>
                  <a:pt x="1034" y="8503"/>
                  <a:pt x="1116" y="8388"/>
                  <a:pt x="1190" y="8281"/>
                </a:cubicBezTo>
                <a:cubicBezTo>
                  <a:pt x="1272" y="8182"/>
                  <a:pt x="1354" y="8100"/>
                  <a:pt x="1427" y="8018"/>
                </a:cubicBezTo>
                <a:cubicBezTo>
                  <a:pt x="1574" y="7870"/>
                  <a:pt x="1705" y="7763"/>
                  <a:pt x="1779" y="7697"/>
                </a:cubicBezTo>
                <a:cubicBezTo>
                  <a:pt x="1828" y="7655"/>
                  <a:pt x="1844" y="7639"/>
                  <a:pt x="1861" y="7623"/>
                </a:cubicBezTo>
                <a:cubicBezTo>
                  <a:pt x="1877" y="7606"/>
                  <a:pt x="1894" y="7598"/>
                  <a:pt x="1894" y="7598"/>
                </a:cubicBezTo>
                <a:cubicBezTo>
                  <a:pt x="2589" y="8693"/>
                  <a:pt x="2589" y="8693"/>
                  <a:pt x="2589" y="8693"/>
                </a:cubicBezTo>
                <a:cubicBezTo>
                  <a:pt x="2589" y="8693"/>
                  <a:pt x="2573" y="8701"/>
                  <a:pt x="2548" y="8717"/>
                </a:cubicBezTo>
                <a:close/>
                <a:moveTo>
                  <a:pt x="13045" y="19172"/>
                </a:moveTo>
                <a:cubicBezTo>
                  <a:pt x="12972" y="19254"/>
                  <a:pt x="12865" y="19386"/>
                  <a:pt x="12718" y="19534"/>
                </a:cubicBezTo>
                <a:cubicBezTo>
                  <a:pt x="12644" y="19608"/>
                  <a:pt x="12563" y="19690"/>
                  <a:pt x="12464" y="19764"/>
                </a:cubicBezTo>
                <a:cubicBezTo>
                  <a:pt x="12366" y="19847"/>
                  <a:pt x="12252" y="19921"/>
                  <a:pt x="12137" y="19987"/>
                </a:cubicBezTo>
                <a:cubicBezTo>
                  <a:pt x="12023" y="20052"/>
                  <a:pt x="11892" y="20110"/>
                  <a:pt x="11761" y="20151"/>
                </a:cubicBezTo>
                <a:cubicBezTo>
                  <a:pt x="11622" y="20192"/>
                  <a:pt x="11491" y="20225"/>
                  <a:pt x="11352" y="20234"/>
                </a:cubicBezTo>
                <a:cubicBezTo>
                  <a:pt x="11147" y="20250"/>
                  <a:pt x="11147" y="20250"/>
                  <a:pt x="11147" y="20250"/>
                </a:cubicBezTo>
                <a:cubicBezTo>
                  <a:pt x="10959" y="20242"/>
                  <a:pt x="10959" y="20242"/>
                  <a:pt x="10959" y="20242"/>
                </a:cubicBezTo>
                <a:cubicBezTo>
                  <a:pt x="10828" y="20242"/>
                  <a:pt x="10705" y="20201"/>
                  <a:pt x="10591" y="20184"/>
                </a:cubicBezTo>
                <a:cubicBezTo>
                  <a:pt x="10476" y="20159"/>
                  <a:pt x="10370" y="20118"/>
                  <a:pt x="10272" y="20094"/>
                </a:cubicBezTo>
                <a:cubicBezTo>
                  <a:pt x="10174" y="20061"/>
                  <a:pt x="10084" y="20011"/>
                  <a:pt x="10002" y="19978"/>
                </a:cubicBezTo>
                <a:cubicBezTo>
                  <a:pt x="9830" y="19913"/>
                  <a:pt x="9715" y="19838"/>
                  <a:pt x="9625" y="19789"/>
                </a:cubicBezTo>
                <a:cubicBezTo>
                  <a:pt x="9535" y="19740"/>
                  <a:pt x="9486" y="19715"/>
                  <a:pt x="9486" y="19715"/>
                </a:cubicBezTo>
                <a:cubicBezTo>
                  <a:pt x="9486" y="19715"/>
                  <a:pt x="9544" y="19723"/>
                  <a:pt x="9642" y="19740"/>
                </a:cubicBezTo>
                <a:cubicBezTo>
                  <a:pt x="9740" y="19748"/>
                  <a:pt x="9887" y="19781"/>
                  <a:pt x="10051" y="19781"/>
                </a:cubicBezTo>
                <a:cubicBezTo>
                  <a:pt x="10141" y="19789"/>
                  <a:pt x="10223" y="19797"/>
                  <a:pt x="10321" y="19789"/>
                </a:cubicBezTo>
                <a:cubicBezTo>
                  <a:pt x="10419" y="19781"/>
                  <a:pt x="10517" y="19789"/>
                  <a:pt x="10615" y="19773"/>
                </a:cubicBezTo>
                <a:cubicBezTo>
                  <a:pt x="10714" y="19748"/>
                  <a:pt x="10820" y="19748"/>
                  <a:pt x="10910" y="19707"/>
                </a:cubicBezTo>
                <a:cubicBezTo>
                  <a:pt x="11057" y="19666"/>
                  <a:pt x="11057" y="19666"/>
                  <a:pt x="11057" y="19666"/>
                </a:cubicBezTo>
                <a:cubicBezTo>
                  <a:pt x="11188" y="19600"/>
                  <a:pt x="11188" y="19600"/>
                  <a:pt x="11188" y="19600"/>
                </a:cubicBezTo>
                <a:cubicBezTo>
                  <a:pt x="11540" y="19435"/>
                  <a:pt x="11728" y="19130"/>
                  <a:pt x="11843" y="18884"/>
                </a:cubicBezTo>
                <a:cubicBezTo>
                  <a:pt x="11892" y="18752"/>
                  <a:pt x="11933" y="18637"/>
                  <a:pt x="11965" y="18546"/>
                </a:cubicBezTo>
                <a:cubicBezTo>
                  <a:pt x="11990" y="18455"/>
                  <a:pt x="12014" y="18398"/>
                  <a:pt x="12014" y="18398"/>
                </a:cubicBezTo>
                <a:cubicBezTo>
                  <a:pt x="13144" y="19040"/>
                  <a:pt x="13144" y="19040"/>
                  <a:pt x="13144" y="19040"/>
                </a:cubicBezTo>
                <a:cubicBezTo>
                  <a:pt x="13144" y="19040"/>
                  <a:pt x="13111" y="19089"/>
                  <a:pt x="13045" y="19172"/>
                </a:cubicBezTo>
                <a:close/>
                <a:moveTo>
                  <a:pt x="13045" y="19172"/>
                </a:moveTo>
                <a:cubicBezTo>
                  <a:pt x="13045" y="19172"/>
                  <a:pt x="13045" y="19172"/>
                  <a:pt x="13045" y="1917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3" name="Shape">
            <a:extLst>
              <a:ext uri="{FF2B5EF4-FFF2-40B4-BE49-F238E27FC236}">
                <a16:creationId xmlns:a16="http://schemas.microsoft.com/office/drawing/2014/main" id="{BCBA04BF-998F-44FD-863A-9D823D1073A6}"/>
              </a:ext>
            </a:extLst>
          </p:cNvPr>
          <p:cNvSpPr/>
          <p:nvPr/>
        </p:nvSpPr>
        <p:spPr>
          <a:xfrm>
            <a:off x="852362" y="3674227"/>
            <a:ext cx="461956" cy="3320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3" h="21600" extrusionOk="0">
                <a:moveTo>
                  <a:pt x="20603" y="5547"/>
                </a:moveTo>
                <a:cubicBezTo>
                  <a:pt x="20184" y="4948"/>
                  <a:pt x="19706" y="4724"/>
                  <a:pt x="19371" y="4654"/>
                </a:cubicBezTo>
                <a:cubicBezTo>
                  <a:pt x="19078" y="1587"/>
                  <a:pt x="18810" y="0"/>
                  <a:pt x="9694" y="0"/>
                </a:cubicBezTo>
                <a:cubicBezTo>
                  <a:pt x="587" y="0"/>
                  <a:pt x="0" y="1927"/>
                  <a:pt x="0" y="5265"/>
                </a:cubicBezTo>
                <a:cubicBezTo>
                  <a:pt x="0" y="5841"/>
                  <a:pt x="0" y="5841"/>
                  <a:pt x="0" y="5841"/>
                </a:cubicBezTo>
                <a:cubicBezTo>
                  <a:pt x="0" y="6746"/>
                  <a:pt x="519" y="7474"/>
                  <a:pt x="1165" y="7474"/>
                </a:cubicBezTo>
                <a:cubicBezTo>
                  <a:pt x="4089" y="7474"/>
                  <a:pt x="4089" y="7474"/>
                  <a:pt x="4089" y="7474"/>
                </a:cubicBezTo>
                <a:cubicBezTo>
                  <a:pt x="4734" y="7474"/>
                  <a:pt x="5253" y="6746"/>
                  <a:pt x="5253" y="5841"/>
                </a:cubicBezTo>
                <a:cubicBezTo>
                  <a:pt x="5253" y="5265"/>
                  <a:pt x="5253" y="5265"/>
                  <a:pt x="5253" y="5265"/>
                </a:cubicBezTo>
                <a:cubicBezTo>
                  <a:pt x="5253" y="2679"/>
                  <a:pt x="8085" y="2597"/>
                  <a:pt x="9694" y="2597"/>
                </a:cubicBezTo>
                <a:cubicBezTo>
                  <a:pt x="11311" y="2597"/>
                  <a:pt x="14135" y="2679"/>
                  <a:pt x="14135" y="5265"/>
                </a:cubicBezTo>
                <a:cubicBezTo>
                  <a:pt x="14135" y="5841"/>
                  <a:pt x="14135" y="5841"/>
                  <a:pt x="14135" y="5841"/>
                </a:cubicBezTo>
                <a:cubicBezTo>
                  <a:pt x="14135" y="6746"/>
                  <a:pt x="14663" y="7474"/>
                  <a:pt x="15308" y="7474"/>
                </a:cubicBezTo>
                <a:cubicBezTo>
                  <a:pt x="18232" y="7474"/>
                  <a:pt x="18232" y="7474"/>
                  <a:pt x="18232" y="7474"/>
                </a:cubicBezTo>
                <a:cubicBezTo>
                  <a:pt x="18877" y="7474"/>
                  <a:pt x="19396" y="6746"/>
                  <a:pt x="19396" y="5841"/>
                </a:cubicBezTo>
                <a:cubicBezTo>
                  <a:pt x="19396" y="5617"/>
                  <a:pt x="19396" y="5617"/>
                  <a:pt x="19396" y="5617"/>
                </a:cubicBezTo>
                <a:cubicBezTo>
                  <a:pt x="19614" y="5688"/>
                  <a:pt x="19882" y="5852"/>
                  <a:pt x="20125" y="6205"/>
                </a:cubicBezTo>
                <a:cubicBezTo>
                  <a:pt x="20712" y="7051"/>
                  <a:pt x="20905" y="8708"/>
                  <a:pt x="20687" y="10965"/>
                </a:cubicBezTo>
                <a:cubicBezTo>
                  <a:pt x="20310" y="14890"/>
                  <a:pt x="19212" y="16288"/>
                  <a:pt x="18039" y="16758"/>
                </a:cubicBezTo>
                <a:cubicBezTo>
                  <a:pt x="18039" y="16077"/>
                  <a:pt x="18039" y="16077"/>
                  <a:pt x="18039" y="16077"/>
                </a:cubicBezTo>
                <a:cubicBezTo>
                  <a:pt x="18039" y="15383"/>
                  <a:pt x="17913" y="14702"/>
                  <a:pt x="17670" y="14102"/>
                </a:cubicBezTo>
                <a:cubicBezTo>
                  <a:pt x="16497" y="11294"/>
                  <a:pt x="14838" y="8802"/>
                  <a:pt x="12727" y="6616"/>
                </a:cubicBezTo>
                <a:cubicBezTo>
                  <a:pt x="12727" y="4959"/>
                  <a:pt x="12727" y="4959"/>
                  <a:pt x="12727" y="4959"/>
                </a:cubicBezTo>
                <a:cubicBezTo>
                  <a:pt x="12727" y="4830"/>
                  <a:pt x="12660" y="4724"/>
                  <a:pt x="12568" y="4724"/>
                </a:cubicBezTo>
                <a:cubicBezTo>
                  <a:pt x="10834" y="4724"/>
                  <a:pt x="10834" y="4724"/>
                  <a:pt x="10834" y="4724"/>
                </a:cubicBezTo>
                <a:cubicBezTo>
                  <a:pt x="10733" y="4724"/>
                  <a:pt x="10666" y="4830"/>
                  <a:pt x="10666" y="4959"/>
                </a:cubicBezTo>
                <a:cubicBezTo>
                  <a:pt x="10666" y="6605"/>
                  <a:pt x="10666" y="6605"/>
                  <a:pt x="10666" y="6605"/>
                </a:cubicBezTo>
                <a:cubicBezTo>
                  <a:pt x="8680" y="6605"/>
                  <a:pt x="8680" y="6605"/>
                  <a:pt x="8680" y="6605"/>
                </a:cubicBezTo>
                <a:cubicBezTo>
                  <a:pt x="8680" y="4959"/>
                  <a:pt x="8680" y="4959"/>
                  <a:pt x="8680" y="4959"/>
                </a:cubicBezTo>
                <a:cubicBezTo>
                  <a:pt x="8680" y="4830"/>
                  <a:pt x="8605" y="4724"/>
                  <a:pt x="8513" y="4724"/>
                </a:cubicBezTo>
                <a:cubicBezTo>
                  <a:pt x="6778" y="4724"/>
                  <a:pt x="6778" y="4724"/>
                  <a:pt x="6778" y="4724"/>
                </a:cubicBezTo>
                <a:cubicBezTo>
                  <a:pt x="6686" y="4724"/>
                  <a:pt x="6611" y="4830"/>
                  <a:pt x="6611" y="4959"/>
                </a:cubicBezTo>
                <a:cubicBezTo>
                  <a:pt x="6611" y="6605"/>
                  <a:pt x="6611" y="6605"/>
                  <a:pt x="6611" y="6605"/>
                </a:cubicBezTo>
                <a:cubicBezTo>
                  <a:pt x="4499" y="8802"/>
                  <a:pt x="2840" y="11294"/>
                  <a:pt x="1676" y="14102"/>
                </a:cubicBezTo>
                <a:cubicBezTo>
                  <a:pt x="1424" y="14702"/>
                  <a:pt x="1299" y="15383"/>
                  <a:pt x="1299" y="16077"/>
                </a:cubicBezTo>
                <a:cubicBezTo>
                  <a:pt x="1299" y="17616"/>
                  <a:pt x="1299" y="17616"/>
                  <a:pt x="1299" y="17616"/>
                </a:cubicBezTo>
                <a:cubicBezTo>
                  <a:pt x="1299" y="19814"/>
                  <a:pt x="2564" y="21600"/>
                  <a:pt x="4139" y="21600"/>
                </a:cubicBezTo>
                <a:cubicBezTo>
                  <a:pt x="15207" y="21600"/>
                  <a:pt x="15207" y="21600"/>
                  <a:pt x="15207" y="21600"/>
                </a:cubicBezTo>
                <a:cubicBezTo>
                  <a:pt x="16749" y="21600"/>
                  <a:pt x="17997" y="19872"/>
                  <a:pt x="18039" y="17722"/>
                </a:cubicBezTo>
                <a:cubicBezTo>
                  <a:pt x="19916" y="17111"/>
                  <a:pt x="20980" y="14960"/>
                  <a:pt x="21349" y="11094"/>
                </a:cubicBezTo>
                <a:cubicBezTo>
                  <a:pt x="21600" y="8497"/>
                  <a:pt x="21349" y="6640"/>
                  <a:pt x="20603" y="5547"/>
                </a:cubicBezTo>
                <a:close/>
                <a:moveTo>
                  <a:pt x="12568" y="16112"/>
                </a:moveTo>
                <a:cubicBezTo>
                  <a:pt x="11454" y="15560"/>
                  <a:pt x="11454" y="15560"/>
                  <a:pt x="11454" y="15560"/>
                </a:cubicBezTo>
                <a:cubicBezTo>
                  <a:pt x="11571" y="15230"/>
                  <a:pt x="11638" y="14854"/>
                  <a:pt x="11638" y="14455"/>
                </a:cubicBezTo>
                <a:cubicBezTo>
                  <a:pt x="11638" y="13080"/>
                  <a:pt x="10842" y="11963"/>
                  <a:pt x="9862" y="11963"/>
                </a:cubicBezTo>
                <a:cubicBezTo>
                  <a:pt x="8881" y="11963"/>
                  <a:pt x="8085" y="13080"/>
                  <a:pt x="8085" y="14455"/>
                </a:cubicBezTo>
                <a:cubicBezTo>
                  <a:pt x="8085" y="15830"/>
                  <a:pt x="8881" y="16946"/>
                  <a:pt x="9862" y="16946"/>
                </a:cubicBezTo>
                <a:cubicBezTo>
                  <a:pt x="10222" y="16946"/>
                  <a:pt x="10565" y="16793"/>
                  <a:pt x="10842" y="16535"/>
                </a:cubicBezTo>
                <a:cubicBezTo>
                  <a:pt x="11454" y="17945"/>
                  <a:pt x="11454" y="17945"/>
                  <a:pt x="11454" y="17945"/>
                </a:cubicBezTo>
                <a:cubicBezTo>
                  <a:pt x="10993" y="18356"/>
                  <a:pt x="10448" y="18603"/>
                  <a:pt x="9862" y="18603"/>
                </a:cubicBezTo>
                <a:cubicBezTo>
                  <a:pt x="8228" y="18603"/>
                  <a:pt x="6904" y="16746"/>
                  <a:pt x="6904" y="14455"/>
                </a:cubicBezTo>
                <a:cubicBezTo>
                  <a:pt x="6904" y="12163"/>
                  <a:pt x="8228" y="10306"/>
                  <a:pt x="9862" y="10306"/>
                </a:cubicBezTo>
                <a:cubicBezTo>
                  <a:pt x="11495" y="10306"/>
                  <a:pt x="12819" y="12163"/>
                  <a:pt x="12819" y="14455"/>
                </a:cubicBezTo>
                <a:cubicBezTo>
                  <a:pt x="12819" y="15042"/>
                  <a:pt x="12727" y="15607"/>
                  <a:pt x="12568" y="1611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B1B86906-CA3D-4FD6-838C-E08FB0980625}"/>
              </a:ext>
            </a:extLst>
          </p:cNvPr>
          <p:cNvSpPr/>
          <p:nvPr/>
        </p:nvSpPr>
        <p:spPr>
          <a:xfrm>
            <a:off x="2578621" y="1933992"/>
            <a:ext cx="473998" cy="5810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002" y="1544"/>
                </a:moveTo>
                <a:cubicBezTo>
                  <a:pt x="10422" y="1544"/>
                  <a:pt x="10422" y="1544"/>
                  <a:pt x="10422" y="1544"/>
                </a:cubicBezTo>
                <a:cubicBezTo>
                  <a:pt x="10111" y="1544"/>
                  <a:pt x="9852" y="1342"/>
                  <a:pt x="9852" y="1088"/>
                </a:cubicBezTo>
                <a:cubicBezTo>
                  <a:pt x="9852" y="1072"/>
                  <a:pt x="9852" y="1072"/>
                  <a:pt x="9852" y="1072"/>
                </a:cubicBezTo>
                <a:cubicBezTo>
                  <a:pt x="9852" y="481"/>
                  <a:pt x="9272" y="0"/>
                  <a:pt x="8547" y="0"/>
                </a:cubicBezTo>
                <a:cubicBezTo>
                  <a:pt x="8516" y="0"/>
                  <a:pt x="8516" y="0"/>
                  <a:pt x="8516" y="0"/>
                </a:cubicBezTo>
                <a:cubicBezTo>
                  <a:pt x="7791" y="0"/>
                  <a:pt x="7200" y="481"/>
                  <a:pt x="7200" y="1072"/>
                </a:cubicBezTo>
                <a:cubicBezTo>
                  <a:pt x="7200" y="1088"/>
                  <a:pt x="7200" y="1088"/>
                  <a:pt x="7200" y="1088"/>
                </a:cubicBezTo>
                <a:cubicBezTo>
                  <a:pt x="7200" y="1342"/>
                  <a:pt x="6951" y="1544"/>
                  <a:pt x="6641" y="1544"/>
                </a:cubicBezTo>
                <a:cubicBezTo>
                  <a:pt x="6060" y="1544"/>
                  <a:pt x="6060" y="1544"/>
                  <a:pt x="6060" y="1544"/>
                </a:cubicBezTo>
                <a:cubicBezTo>
                  <a:pt x="5439" y="1544"/>
                  <a:pt x="4931" y="1957"/>
                  <a:pt x="4931" y="2464"/>
                </a:cubicBezTo>
                <a:cubicBezTo>
                  <a:pt x="4931" y="2481"/>
                  <a:pt x="4931" y="2481"/>
                  <a:pt x="4931" y="2481"/>
                </a:cubicBezTo>
                <a:cubicBezTo>
                  <a:pt x="4931" y="2987"/>
                  <a:pt x="5439" y="3400"/>
                  <a:pt x="6060" y="3400"/>
                </a:cubicBezTo>
                <a:cubicBezTo>
                  <a:pt x="11002" y="3400"/>
                  <a:pt x="11002" y="3400"/>
                  <a:pt x="11002" y="3400"/>
                </a:cubicBezTo>
                <a:cubicBezTo>
                  <a:pt x="11624" y="3400"/>
                  <a:pt x="12131" y="2987"/>
                  <a:pt x="12131" y="2481"/>
                </a:cubicBezTo>
                <a:cubicBezTo>
                  <a:pt x="12131" y="2464"/>
                  <a:pt x="12131" y="2464"/>
                  <a:pt x="12131" y="2464"/>
                </a:cubicBezTo>
                <a:cubicBezTo>
                  <a:pt x="12131" y="1957"/>
                  <a:pt x="11624" y="1544"/>
                  <a:pt x="11002" y="1544"/>
                </a:cubicBezTo>
                <a:close/>
                <a:moveTo>
                  <a:pt x="8526" y="1544"/>
                </a:moveTo>
                <a:cubicBezTo>
                  <a:pt x="8215" y="1544"/>
                  <a:pt x="7956" y="1342"/>
                  <a:pt x="7956" y="1080"/>
                </a:cubicBezTo>
                <a:cubicBezTo>
                  <a:pt x="7956" y="827"/>
                  <a:pt x="8215" y="624"/>
                  <a:pt x="8526" y="624"/>
                </a:cubicBezTo>
                <a:cubicBezTo>
                  <a:pt x="8847" y="624"/>
                  <a:pt x="9096" y="827"/>
                  <a:pt x="9096" y="1080"/>
                </a:cubicBezTo>
                <a:cubicBezTo>
                  <a:pt x="9096" y="1342"/>
                  <a:pt x="8847" y="1544"/>
                  <a:pt x="8526" y="1544"/>
                </a:cubicBezTo>
                <a:close/>
                <a:moveTo>
                  <a:pt x="11064" y="19440"/>
                </a:moveTo>
                <a:cubicBezTo>
                  <a:pt x="1523" y="19440"/>
                  <a:pt x="1523" y="19440"/>
                  <a:pt x="1523" y="19440"/>
                </a:cubicBezTo>
                <a:cubicBezTo>
                  <a:pt x="684" y="19440"/>
                  <a:pt x="0" y="18892"/>
                  <a:pt x="0" y="18208"/>
                </a:cubicBezTo>
                <a:cubicBezTo>
                  <a:pt x="0" y="3400"/>
                  <a:pt x="0" y="3400"/>
                  <a:pt x="0" y="3400"/>
                </a:cubicBezTo>
                <a:cubicBezTo>
                  <a:pt x="0" y="2717"/>
                  <a:pt x="684" y="2160"/>
                  <a:pt x="1140" y="2160"/>
                </a:cubicBezTo>
                <a:cubicBezTo>
                  <a:pt x="4216" y="2160"/>
                  <a:pt x="4216" y="2160"/>
                  <a:pt x="4216" y="2160"/>
                </a:cubicBezTo>
                <a:cubicBezTo>
                  <a:pt x="4185" y="2270"/>
                  <a:pt x="4175" y="2371"/>
                  <a:pt x="4175" y="2481"/>
                </a:cubicBezTo>
                <a:cubicBezTo>
                  <a:pt x="4175" y="3324"/>
                  <a:pt x="5014" y="4016"/>
                  <a:pt x="6060" y="4016"/>
                </a:cubicBezTo>
                <a:cubicBezTo>
                  <a:pt x="11002" y="4016"/>
                  <a:pt x="11002" y="4016"/>
                  <a:pt x="11002" y="4016"/>
                </a:cubicBezTo>
                <a:cubicBezTo>
                  <a:pt x="12038" y="4016"/>
                  <a:pt x="12887" y="3324"/>
                  <a:pt x="12887" y="2464"/>
                </a:cubicBezTo>
                <a:cubicBezTo>
                  <a:pt x="12887" y="2362"/>
                  <a:pt x="12877" y="2261"/>
                  <a:pt x="12846" y="2160"/>
                </a:cubicBezTo>
                <a:cubicBezTo>
                  <a:pt x="15156" y="2160"/>
                  <a:pt x="15156" y="2160"/>
                  <a:pt x="15156" y="2160"/>
                </a:cubicBezTo>
                <a:cubicBezTo>
                  <a:pt x="16379" y="2160"/>
                  <a:pt x="17052" y="2717"/>
                  <a:pt x="17052" y="3400"/>
                </a:cubicBezTo>
                <a:cubicBezTo>
                  <a:pt x="17052" y="12673"/>
                  <a:pt x="17052" y="12673"/>
                  <a:pt x="17052" y="12673"/>
                </a:cubicBezTo>
                <a:cubicBezTo>
                  <a:pt x="16928" y="12665"/>
                  <a:pt x="16803" y="12656"/>
                  <a:pt x="16679" y="12656"/>
                </a:cubicBezTo>
                <a:cubicBezTo>
                  <a:pt x="16151" y="12656"/>
                  <a:pt x="15643" y="12715"/>
                  <a:pt x="15156" y="12817"/>
                </a:cubicBezTo>
                <a:cubicBezTo>
                  <a:pt x="15156" y="5560"/>
                  <a:pt x="15156" y="5560"/>
                  <a:pt x="15156" y="5560"/>
                </a:cubicBezTo>
                <a:cubicBezTo>
                  <a:pt x="1896" y="5560"/>
                  <a:pt x="1896" y="5560"/>
                  <a:pt x="1896" y="5560"/>
                </a:cubicBezTo>
                <a:cubicBezTo>
                  <a:pt x="1896" y="17904"/>
                  <a:pt x="1896" y="17904"/>
                  <a:pt x="1896" y="17904"/>
                </a:cubicBezTo>
                <a:cubicBezTo>
                  <a:pt x="10629" y="17904"/>
                  <a:pt x="10629" y="17904"/>
                  <a:pt x="10629" y="17904"/>
                </a:cubicBezTo>
                <a:cubicBezTo>
                  <a:pt x="10671" y="18444"/>
                  <a:pt x="10816" y="18959"/>
                  <a:pt x="11064" y="19440"/>
                </a:cubicBezTo>
                <a:close/>
                <a:moveTo>
                  <a:pt x="16679" y="13584"/>
                </a:moveTo>
                <a:cubicBezTo>
                  <a:pt x="13955" y="13584"/>
                  <a:pt x="11748" y="15373"/>
                  <a:pt x="11748" y="17592"/>
                </a:cubicBezTo>
                <a:cubicBezTo>
                  <a:pt x="11748" y="19811"/>
                  <a:pt x="13955" y="21600"/>
                  <a:pt x="16679" y="21600"/>
                </a:cubicBezTo>
                <a:cubicBezTo>
                  <a:pt x="19393" y="21600"/>
                  <a:pt x="21600" y="19811"/>
                  <a:pt x="21600" y="17592"/>
                </a:cubicBezTo>
                <a:cubicBezTo>
                  <a:pt x="21600" y="15373"/>
                  <a:pt x="19393" y="13584"/>
                  <a:pt x="16679" y="13584"/>
                </a:cubicBezTo>
                <a:close/>
                <a:moveTo>
                  <a:pt x="19891" y="16765"/>
                </a:moveTo>
                <a:cubicBezTo>
                  <a:pt x="16866" y="19541"/>
                  <a:pt x="16866" y="19541"/>
                  <a:pt x="16866" y="19541"/>
                </a:cubicBezTo>
                <a:cubicBezTo>
                  <a:pt x="16710" y="19685"/>
                  <a:pt x="16503" y="19752"/>
                  <a:pt x="16296" y="19752"/>
                </a:cubicBezTo>
                <a:cubicBezTo>
                  <a:pt x="16130" y="19752"/>
                  <a:pt x="15964" y="19710"/>
                  <a:pt x="15819" y="19617"/>
                </a:cubicBezTo>
                <a:cubicBezTo>
                  <a:pt x="13923" y="18385"/>
                  <a:pt x="13923" y="18385"/>
                  <a:pt x="13923" y="18385"/>
                </a:cubicBezTo>
                <a:cubicBezTo>
                  <a:pt x="13602" y="18166"/>
                  <a:pt x="13551" y="17778"/>
                  <a:pt x="13809" y="17516"/>
                </a:cubicBezTo>
                <a:cubicBezTo>
                  <a:pt x="14068" y="17246"/>
                  <a:pt x="14545" y="17204"/>
                  <a:pt x="14877" y="17415"/>
                </a:cubicBezTo>
                <a:cubicBezTo>
                  <a:pt x="16213" y="18284"/>
                  <a:pt x="16213" y="18284"/>
                  <a:pt x="16213" y="18284"/>
                </a:cubicBezTo>
                <a:cubicBezTo>
                  <a:pt x="18761" y="15947"/>
                  <a:pt x="18761" y="15947"/>
                  <a:pt x="18761" y="15947"/>
                </a:cubicBezTo>
                <a:cubicBezTo>
                  <a:pt x="19041" y="15694"/>
                  <a:pt x="19518" y="15668"/>
                  <a:pt x="19828" y="15896"/>
                </a:cubicBezTo>
                <a:cubicBezTo>
                  <a:pt x="20139" y="16124"/>
                  <a:pt x="20170" y="16512"/>
                  <a:pt x="19891" y="16765"/>
                </a:cubicBezTo>
                <a:close/>
                <a:moveTo>
                  <a:pt x="13260" y="10800"/>
                </a:moveTo>
                <a:cubicBezTo>
                  <a:pt x="7200" y="10800"/>
                  <a:pt x="7200" y="10800"/>
                  <a:pt x="7200" y="10800"/>
                </a:cubicBezTo>
                <a:cubicBezTo>
                  <a:pt x="6993" y="10800"/>
                  <a:pt x="6827" y="10665"/>
                  <a:pt x="6827" y="10496"/>
                </a:cubicBezTo>
                <a:cubicBezTo>
                  <a:pt x="6827" y="10184"/>
                  <a:pt x="6827" y="10184"/>
                  <a:pt x="6827" y="10184"/>
                </a:cubicBezTo>
                <a:cubicBezTo>
                  <a:pt x="6827" y="10015"/>
                  <a:pt x="6993" y="9880"/>
                  <a:pt x="7200" y="9880"/>
                </a:cubicBezTo>
                <a:cubicBezTo>
                  <a:pt x="13260" y="9880"/>
                  <a:pt x="13260" y="9880"/>
                  <a:pt x="13260" y="9880"/>
                </a:cubicBezTo>
                <a:cubicBezTo>
                  <a:pt x="13478" y="9880"/>
                  <a:pt x="13644" y="10015"/>
                  <a:pt x="13644" y="10184"/>
                </a:cubicBezTo>
                <a:cubicBezTo>
                  <a:pt x="13644" y="10496"/>
                  <a:pt x="13644" y="10496"/>
                  <a:pt x="13644" y="10496"/>
                </a:cubicBezTo>
                <a:cubicBezTo>
                  <a:pt x="13644" y="10665"/>
                  <a:pt x="13478" y="10800"/>
                  <a:pt x="13260" y="10800"/>
                </a:cubicBezTo>
                <a:close/>
                <a:moveTo>
                  <a:pt x="13260" y="8024"/>
                </a:moveTo>
                <a:cubicBezTo>
                  <a:pt x="7200" y="8024"/>
                  <a:pt x="7200" y="8024"/>
                  <a:pt x="7200" y="8024"/>
                </a:cubicBezTo>
                <a:cubicBezTo>
                  <a:pt x="6993" y="8024"/>
                  <a:pt x="6827" y="7889"/>
                  <a:pt x="6827" y="7720"/>
                </a:cubicBezTo>
                <a:cubicBezTo>
                  <a:pt x="6827" y="7408"/>
                  <a:pt x="6827" y="7408"/>
                  <a:pt x="6827" y="7408"/>
                </a:cubicBezTo>
                <a:cubicBezTo>
                  <a:pt x="6827" y="7239"/>
                  <a:pt x="6993" y="7104"/>
                  <a:pt x="7200" y="7104"/>
                </a:cubicBezTo>
                <a:cubicBezTo>
                  <a:pt x="13260" y="7104"/>
                  <a:pt x="13260" y="7104"/>
                  <a:pt x="13260" y="7104"/>
                </a:cubicBezTo>
                <a:cubicBezTo>
                  <a:pt x="13478" y="7104"/>
                  <a:pt x="13644" y="7239"/>
                  <a:pt x="13644" y="7408"/>
                </a:cubicBezTo>
                <a:cubicBezTo>
                  <a:pt x="13644" y="7720"/>
                  <a:pt x="13644" y="7720"/>
                  <a:pt x="13644" y="7720"/>
                </a:cubicBezTo>
                <a:cubicBezTo>
                  <a:pt x="13644" y="7889"/>
                  <a:pt x="13478" y="8024"/>
                  <a:pt x="13260" y="8024"/>
                </a:cubicBezTo>
                <a:close/>
                <a:moveTo>
                  <a:pt x="11375" y="13272"/>
                </a:moveTo>
                <a:cubicBezTo>
                  <a:pt x="7200" y="13272"/>
                  <a:pt x="7200" y="13272"/>
                  <a:pt x="7200" y="13272"/>
                </a:cubicBezTo>
                <a:cubicBezTo>
                  <a:pt x="6993" y="13272"/>
                  <a:pt x="6827" y="13137"/>
                  <a:pt x="6827" y="12960"/>
                </a:cubicBezTo>
                <a:cubicBezTo>
                  <a:pt x="6827" y="12656"/>
                  <a:pt x="6827" y="12656"/>
                  <a:pt x="6827" y="12656"/>
                </a:cubicBezTo>
                <a:cubicBezTo>
                  <a:pt x="6827" y="12488"/>
                  <a:pt x="6993" y="12344"/>
                  <a:pt x="7200" y="12344"/>
                </a:cubicBezTo>
                <a:cubicBezTo>
                  <a:pt x="11375" y="12344"/>
                  <a:pt x="11375" y="12344"/>
                  <a:pt x="11375" y="12344"/>
                </a:cubicBezTo>
                <a:cubicBezTo>
                  <a:pt x="11582" y="12344"/>
                  <a:pt x="11748" y="12488"/>
                  <a:pt x="11748" y="12656"/>
                </a:cubicBezTo>
                <a:cubicBezTo>
                  <a:pt x="11748" y="12960"/>
                  <a:pt x="11748" y="12960"/>
                  <a:pt x="11748" y="12960"/>
                </a:cubicBezTo>
                <a:cubicBezTo>
                  <a:pt x="11748" y="13137"/>
                  <a:pt x="11582" y="13272"/>
                  <a:pt x="11375" y="13272"/>
                </a:cubicBezTo>
                <a:close/>
                <a:moveTo>
                  <a:pt x="10608" y="16048"/>
                </a:moveTo>
                <a:cubicBezTo>
                  <a:pt x="7200" y="16048"/>
                  <a:pt x="7200" y="16048"/>
                  <a:pt x="7200" y="16048"/>
                </a:cubicBezTo>
                <a:cubicBezTo>
                  <a:pt x="6993" y="16048"/>
                  <a:pt x="6827" y="15913"/>
                  <a:pt x="6827" y="15744"/>
                </a:cubicBezTo>
                <a:cubicBezTo>
                  <a:pt x="6827" y="15432"/>
                  <a:pt x="6827" y="15432"/>
                  <a:pt x="6827" y="15432"/>
                </a:cubicBezTo>
                <a:cubicBezTo>
                  <a:pt x="6827" y="15263"/>
                  <a:pt x="6993" y="15120"/>
                  <a:pt x="7200" y="15120"/>
                </a:cubicBezTo>
                <a:cubicBezTo>
                  <a:pt x="10608" y="15120"/>
                  <a:pt x="10608" y="15120"/>
                  <a:pt x="10608" y="15120"/>
                </a:cubicBezTo>
                <a:cubicBezTo>
                  <a:pt x="10826" y="15120"/>
                  <a:pt x="10992" y="15263"/>
                  <a:pt x="10992" y="15432"/>
                </a:cubicBezTo>
                <a:cubicBezTo>
                  <a:pt x="10992" y="15744"/>
                  <a:pt x="10992" y="15744"/>
                  <a:pt x="10992" y="15744"/>
                </a:cubicBezTo>
                <a:cubicBezTo>
                  <a:pt x="10992" y="15913"/>
                  <a:pt x="10826" y="16048"/>
                  <a:pt x="10608" y="16048"/>
                </a:cubicBezTo>
                <a:close/>
                <a:moveTo>
                  <a:pt x="6102" y="6885"/>
                </a:moveTo>
                <a:cubicBezTo>
                  <a:pt x="4703" y="8167"/>
                  <a:pt x="4703" y="8167"/>
                  <a:pt x="4703" y="8167"/>
                </a:cubicBezTo>
                <a:cubicBezTo>
                  <a:pt x="4631" y="8227"/>
                  <a:pt x="4538" y="8260"/>
                  <a:pt x="4444" y="8260"/>
                </a:cubicBezTo>
                <a:cubicBezTo>
                  <a:pt x="4361" y="8260"/>
                  <a:pt x="4289" y="8235"/>
                  <a:pt x="4227" y="8193"/>
                </a:cubicBezTo>
                <a:cubicBezTo>
                  <a:pt x="3357" y="7627"/>
                  <a:pt x="3357" y="7627"/>
                  <a:pt x="3357" y="7627"/>
                </a:cubicBezTo>
                <a:cubicBezTo>
                  <a:pt x="3201" y="7535"/>
                  <a:pt x="3180" y="7349"/>
                  <a:pt x="3294" y="7231"/>
                </a:cubicBezTo>
                <a:cubicBezTo>
                  <a:pt x="3419" y="7104"/>
                  <a:pt x="3636" y="7087"/>
                  <a:pt x="3792" y="7189"/>
                </a:cubicBezTo>
                <a:cubicBezTo>
                  <a:pt x="4403" y="7585"/>
                  <a:pt x="4403" y="7585"/>
                  <a:pt x="4403" y="7585"/>
                </a:cubicBezTo>
                <a:cubicBezTo>
                  <a:pt x="5574" y="6505"/>
                  <a:pt x="5574" y="6505"/>
                  <a:pt x="5574" y="6505"/>
                </a:cubicBezTo>
                <a:cubicBezTo>
                  <a:pt x="5708" y="6387"/>
                  <a:pt x="5926" y="6379"/>
                  <a:pt x="6071" y="6488"/>
                </a:cubicBezTo>
                <a:cubicBezTo>
                  <a:pt x="6216" y="6590"/>
                  <a:pt x="6226" y="6767"/>
                  <a:pt x="6102" y="6885"/>
                </a:cubicBezTo>
                <a:close/>
                <a:moveTo>
                  <a:pt x="6102" y="9627"/>
                </a:moveTo>
                <a:cubicBezTo>
                  <a:pt x="4703" y="10910"/>
                  <a:pt x="4703" y="10910"/>
                  <a:pt x="4703" y="10910"/>
                </a:cubicBezTo>
                <a:cubicBezTo>
                  <a:pt x="4631" y="10969"/>
                  <a:pt x="4538" y="11003"/>
                  <a:pt x="4444" y="11003"/>
                </a:cubicBezTo>
                <a:cubicBezTo>
                  <a:pt x="4361" y="11003"/>
                  <a:pt x="4289" y="10986"/>
                  <a:pt x="4227" y="10943"/>
                </a:cubicBezTo>
                <a:cubicBezTo>
                  <a:pt x="3357" y="10378"/>
                  <a:pt x="3357" y="10378"/>
                  <a:pt x="3357" y="10378"/>
                </a:cubicBezTo>
                <a:cubicBezTo>
                  <a:pt x="3201" y="10277"/>
                  <a:pt x="3180" y="10100"/>
                  <a:pt x="3294" y="9973"/>
                </a:cubicBezTo>
                <a:cubicBezTo>
                  <a:pt x="3419" y="9855"/>
                  <a:pt x="3636" y="9830"/>
                  <a:pt x="3792" y="9931"/>
                </a:cubicBezTo>
                <a:cubicBezTo>
                  <a:pt x="4403" y="10328"/>
                  <a:pt x="4403" y="10328"/>
                  <a:pt x="4403" y="10328"/>
                </a:cubicBezTo>
                <a:cubicBezTo>
                  <a:pt x="5574" y="9256"/>
                  <a:pt x="5574" y="9256"/>
                  <a:pt x="5574" y="9256"/>
                </a:cubicBezTo>
                <a:cubicBezTo>
                  <a:pt x="5708" y="9138"/>
                  <a:pt x="5926" y="9129"/>
                  <a:pt x="6071" y="9231"/>
                </a:cubicBezTo>
                <a:cubicBezTo>
                  <a:pt x="6216" y="9332"/>
                  <a:pt x="6226" y="9518"/>
                  <a:pt x="6102" y="9627"/>
                </a:cubicBezTo>
                <a:close/>
                <a:moveTo>
                  <a:pt x="6102" y="12260"/>
                </a:moveTo>
                <a:cubicBezTo>
                  <a:pt x="4703" y="13534"/>
                  <a:pt x="4703" y="13534"/>
                  <a:pt x="4703" y="13534"/>
                </a:cubicBezTo>
                <a:cubicBezTo>
                  <a:pt x="4631" y="13601"/>
                  <a:pt x="4538" y="13627"/>
                  <a:pt x="4444" y="13627"/>
                </a:cubicBezTo>
                <a:cubicBezTo>
                  <a:pt x="4361" y="13627"/>
                  <a:pt x="4289" y="13610"/>
                  <a:pt x="4227" y="13568"/>
                </a:cubicBezTo>
                <a:cubicBezTo>
                  <a:pt x="3357" y="13002"/>
                  <a:pt x="3357" y="13002"/>
                  <a:pt x="3357" y="13002"/>
                </a:cubicBezTo>
                <a:cubicBezTo>
                  <a:pt x="3201" y="12901"/>
                  <a:pt x="3180" y="12724"/>
                  <a:pt x="3294" y="12597"/>
                </a:cubicBezTo>
                <a:cubicBezTo>
                  <a:pt x="3419" y="12479"/>
                  <a:pt x="3636" y="12454"/>
                  <a:pt x="3792" y="12555"/>
                </a:cubicBezTo>
                <a:cubicBezTo>
                  <a:pt x="4403" y="12952"/>
                  <a:pt x="4403" y="12952"/>
                  <a:pt x="4403" y="12952"/>
                </a:cubicBezTo>
                <a:cubicBezTo>
                  <a:pt x="5574" y="11880"/>
                  <a:pt x="5574" y="11880"/>
                  <a:pt x="5574" y="11880"/>
                </a:cubicBezTo>
                <a:cubicBezTo>
                  <a:pt x="5708" y="11762"/>
                  <a:pt x="5926" y="11753"/>
                  <a:pt x="6071" y="11855"/>
                </a:cubicBezTo>
                <a:cubicBezTo>
                  <a:pt x="6216" y="11956"/>
                  <a:pt x="6226" y="12142"/>
                  <a:pt x="6102" y="12260"/>
                </a:cubicBezTo>
                <a:close/>
                <a:moveTo>
                  <a:pt x="6102" y="14901"/>
                </a:moveTo>
                <a:cubicBezTo>
                  <a:pt x="4703" y="16175"/>
                  <a:pt x="4703" y="16175"/>
                  <a:pt x="4703" y="16175"/>
                </a:cubicBezTo>
                <a:cubicBezTo>
                  <a:pt x="4631" y="16242"/>
                  <a:pt x="4538" y="16276"/>
                  <a:pt x="4444" y="16276"/>
                </a:cubicBezTo>
                <a:cubicBezTo>
                  <a:pt x="4361" y="16276"/>
                  <a:pt x="4289" y="16251"/>
                  <a:pt x="4227" y="16208"/>
                </a:cubicBezTo>
                <a:cubicBezTo>
                  <a:pt x="3357" y="15643"/>
                  <a:pt x="3357" y="15643"/>
                  <a:pt x="3357" y="15643"/>
                </a:cubicBezTo>
                <a:cubicBezTo>
                  <a:pt x="3201" y="15542"/>
                  <a:pt x="3180" y="15365"/>
                  <a:pt x="3294" y="15247"/>
                </a:cubicBezTo>
                <a:cubicBezTo>
                  <a:pt x="3419" y="15120"/>
                  <a:pt x="3636" y="15103"/>
                  <a:pt x="3792" y="15196"/>
                </a:cubicBezTo>
                <a:cubicBezTo>
                  <a:pt x="4403" y="15601"/>
                  <a:pt x="4403" y="15601"/>
                  <a:pt x="4403" y="15601"/>
                </a:cubicBezTo>
                <a:cubicBezTo>
                  <a:pt x="5574" y="14521"/>
                  <a:pt x="5574" y="14521"/>
                  <a:pt x="5574" y="14521"/>
                </a:cubicBezTo>
                <a:cubicBezTo>
                  <a:pt x="5708" y="14403"/>
                  <a:pt x="5926" y="14394"/>
                  <a:pt x="6071" y="14496"/>
                </a:cubicBezTo>
                <a:cubicBezTo>
                  <a:pt x="6216" y="14605"/>
                  <a:pt x="6226" y="14783"/>
                  <a:pt x="6102" y="149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5" name="Shape">
            <a:extLst>
              <a:ext uri="{FF2B5EF4-FFF2-40B4-BE49-F238E27FC236}">
                <a16:creationId xmlns:a16="http://schemas.microsoft.com/office/drawing/2014/main" id="{F7779672-660E-4880-ACE8-A1FA0D96DB60}"/>
              </a:ext>
            </a:extLst>
          </p:cNvPr>
          <p:cNvSpPr/>
          <p:nvPr/>
        </p:nvSpPr>
        <p:spPr>
          <a:xfrm>
            <a:off x="888719" y="1155660"/>
            <a:ext cx="425020" cy="4625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70" extrusionOk="0">
                <a:moveTo>
                  <a:pt x="18307" y="12323"/>
                </a:moveTo>
                <a:cubicBezTo>
                  <a:pt x="18161" y="12657"/>
                  <a:pt x="17904" y="12915"/>
                  <a:pt x="17592" y="13091"/>
                </a:cubicBezTo>
                <a:cubicBezTo>
                  <a:pt x="18161" y="13091"/>
                  <a:pt x="18161" y="13091"/>
                  <a:pt x="18161" y="13091"/>
                </a:cubicBezTo>
                <a:cubicBezTo>
                  <a:pt x="18041" y="14342"/>
                  <a:pt x="17592" y="15511"/>
                  <a:pt x="16895" y="16521"/>
                </a:cubicBezTo>
                <a:cubicBezTo>
                  <a:pt x="16280" y="16387"/>
                  <a:pt x="15638" y="16262"/>
                  <a:pt x="14969" y="16162"/>
                </a:cubicBezTo>
                <a:cubicBezTo>
                  <a:pt x="15115" y="15169"/>
                  <a:pt x="15198" y="14142"/>
                  <a:pt x="15216" y="13091"/>
                </a:cubicBezTo>
                <a:cubicBezTo>
                  <a:pt x="15757" y="13091"/>
                  <a:pt x="15757" y="13091"/>
                  <a:pt x="15757" y="13091"/>
                </a:cubicBezTo>
                <a:cubicBezTo>
                  <a:pt x="15436" y="12915"/>
                  <a:pt x="15180" y="12657"/>
                  <a:pt x="15033" y="12323"/>
                </a:cubicBezTo>
                <a:cubicBezTo>
                  <a:pt x="14694" y="11555"/>
                  <a:pt x="14244" y="10962"/>
                  <a:pt x="13740" y="10411"/>
                </a:cubicBezTo>
                <a:cubicBezTo>
                  <a:pt x="13776" y="10870"/>
                  <a:pt x="13795" y="11330"/>
                  <a:pt x="13804" y="11805"/>
                </a:cubicBezTo>
                <a:cubicBezTo>
                  <a:pt x="10584" y="11805"/>
                  <a:pt x="10584" y="11805"/>
                  <a:pt x="10584" y="11805"/>
                </a:cubicBezTo>
                <a:cubicBezTo>
                  <a:pt x="10584" y="8968"/>
                  <a:pt x="10584" y="8968"/>
                  <a:pt x="10584" y="8968"/>
                </a:cubicBezTo>
                <a:cubicBezTo>
                  <a:pt x="11153" y="8951"/>
                  <a:pt x="11713" y="8926"/>
                  <a:pt x="12263" y="8892"/>
                </a:cubicBezTo>
                <a:cubicBezTo>
                  <a:pt x="11905" y="8508"/>
                  <a:pt x="11566" y="8100"/>
                  <a:pt x="11263" y="7649"/>
                </a:cubicBezTo>
                <a:cubicBezTo>
                  <a:pt x="11034" y="7657"/>
                  <a:pt x="10814" y="7674"/>
                  <a:pt x="10584" y="7674"/>
                </a:cubicBezTo>
                <a:cubicBezTo>
                  <a:pt x="10584" y="6222"/>
                  <a:pt x="10584" y="6222"/>
                  <a:pt x="10584" y="6222"/>
                </a:cubicBezTo>
                <a:cubicBezTo>
                  <a:pt x="10529" y="6038"/>
                  <a:pt x="10474" y="5846"/>
                  <a:pt x="10438" y="5646"/>
                </a:cubicBezTo>
                <a:cubicBezTo>
                  <a:pt x="10300" y="4945"/>
                  <a:pt x="10309" y="4235"/>
                  <a:pt x="10447" y="3551"/>
                </a:cubicBezTo>
                <a:cubicBezTo>
                  <a:pt x="10236" y="3534"/>
                  <a:pt x="10025" y="3526"/>
                  <a:pt x="9805" y="3526"/>
                </a:cubicBezTo>
                <a:cubicBezTo>
                  <a:pt x="4403" y="3526"/>
                  <a:pt x="0" y="7532"/>
                  <a:pt x="0" y="12448"/>
                </a:cubicBezTo>
                <a:cubicBezTo>
                  <a:pt x="0" y="17364"/>
                  <a:pt x="4403" y="21370"/>
                  <a:pt x="9805" y="21370"/>
                </a:cubicBezTo>
                <a:cubicBezTo>
                  <a:pt x="15207" y="21370"/>
                  <a:pt x="19610" y="17364"/>
                  <a:pt x="19610" y="12448"/>
                </a:cubicBezTo>
                <a:cubicBezTo>
                  <a:pt x="19610" y="11830"/>
                  <a:pt x="19536" y="11221"/>
                  <a:pt x="19408" y="10637"/>
                </a:cubicBezTo>
                <a:cubicBezTo>
                  <a:pt x="18986" y="11129"/>
                  <a:pt x="18610" y="11663"/>
                  <a:pt x="18307" y="12323"/>
                </a:cubicBezTo>
                <a:close/>
                <a:moveTo>
                  <a:pt x="5540" y="5879"/>
                </a:moveTo>
                <a:cubicBezTo>
                  <a:pt x="5402" y="6355"/>
                  <a:pt x="5292" y="6856"/>
                  <a:pt x="5191" y="7382"/>
                </a:cubicBezTo>
                <a:cubicBezTo>
                  <a:pt x="4705" y="7315"/>
                  <a:pt x="4237" y="7240"/>
                  <a:pt x="3779" y="7148"/>
                </a:cubicBezTo>
                <a:cubicBezTo>
                  <a:pt x="4302" y="6656"/>
                  <a:pt x="4889" y="6230"/>
                  <a:pt x="5540" y="5879"/>
                </a:cubicBezTo>
                <a:close/>
                <a:moveTo>
                  <a:pt x="2797" y="8266"/>
                </a:moveTo>
                <a:cubicBezTo>
                  <a:pt x="3495" y="8425"/>
                  <a:pt x="4219" y="8550"/>
                  <a:pt x="4980" y="8659"/>
                </a:cubicBezTo>
                <a:cubicBezTo>
                  <a:pt x="4834" y="9669"/>
                  <a:pt x="4751" y="10729"/>
                  <a:pt x="4733" y="11805"/>
                </a:cubicBezTo>
                <a:cubicBezTo>
                  <a:pt x="1449" y="11805"/>
                  <a:pt x="1449" y="11805"/>
                  <a:pt x="1449" y="11805"/>
                </a:cubicBezTo>
                <a:cubicBezTo>
                  <a:pt x="1568" y="10503"/>
                  <a:pt x="2045" y="9301"/>
                  <a:pt x="2797" y="8266"/>
                </a:cubicBezTo>
                <a:close/>
                <a:moveTo>
                  <a:pt x="2724" y="16521"/>
                </a:moveTo>
                <a:cubicBezTo>
                  <a:pt x="2018" y="15511"/>
                  <a:pt x="1568" y="14342"/>
                  <a:pt x="1449" y="13091"/>
                </a:cubicBezTo>
                <a:cubicBezTo>
                  <a:pt x="4733" y="13091"/>
                  <a:pt x="4733" y="13091"/>
                  <a:pt x="4733" y="13091"/>
                </a:cubicBezTo>
                <a:cubicBezTo>
                  <a:pt x="4760" y="14125"/>
                  <a:pt x="4843" y="15144"/>
                  <a:pt x="4980" y="16120"/>
                </a:cubicBezTo>
                <a:cubicBezTo>
                  <a:pt x="4192" y="16229"/>
                  <a:pt x="3439" y="16362"/>
                  <a:pt x="2724" y="16521"/>
                </a:cubicBezTo>
                <a:close/>
                <a:moveTo>
                  <a:pt x="3669" y="17648"/>
                </a:moveTo>
                <a:cubicBezTo>
                  <a:pt x="4164" y="17547"/>
                  <a:pt x="4669" y="17464"/>
                  <a:pt x="5191" y="17389"/>
                </a:cubicBezTo>
                <a:cubicBezTo>
                  <a:pt x="5301" y="17965"/>
                  <a:pt x="5430" y="18516"/>
                  <a:pt x="5577" y="19033"/>
                </a:cubicBezTo>
                <a:cubicBezTo>
                  <a:pt x="4870" y="18657"/>
                  <a:pt x="4228" y="18190"/>
                  <a:pt x="3669" y="17648"/>
                </a:cubicBezTo>
                <a:close/>
                <a:moveTo>
                  <a:pt x="9163" y="20060"/>
                </a:moveTo>
                <a:cubicBezTo>
                  <a:pt x="8512" y="20010"/>
                  <a:pt x="7879" y="19901"/>
                  <a:pt x="7273" y="19726"/>
                </a:cubicBezTo>
                <a:cubicBezTo>
                  <a:pt x="7007" y="18975"/>
                  <a:pt x="6778" y="18140"/>
                  <a:pt x="6595" y="17230"/>
                </a:cubicBezTo>
                <a:cubicBezTo>
                  <a:pt x="7438" y="17155"/>
                  <a:pt x="8301" y="17105"/>
                  <a:pt x="9163" y="17097"/>
                </a:cubicBezTo>
                <a:lnTo>
                  <a:pt x="9163" y="20060"/>
                </a:lnTo>
                <a:close/>
                <a:moveTo>
                  <a:pt x="9163" y="15803"/>
                </a:moveTo>
                <a:cubicBezTo>
                  <a:pt x="8227" y="15820"/>
                  <a:pt x="7292" y="15870"/>
                  <a:pt x="6384" y="15953"/>
                </a:cubicBezTo>
                <a:cubicBezTo>
                  <a:pt x="6255" y="15035"/>
                  <a:pt x="6173" y="14075"/>
                  <a:pt x="6154" y="13091"/>
                </a:cubicBezTo>
                <a:cubicBezTo>
                  <a:pt x="9163" y="13091"/>
                  <a:pt x="9163" y="13091"/>
                  <a:pt x="9163" y="13091"/>
                </a:cubicBezTo>
                <a:lnTo>
                  <a:pt x="9163" y="15803"/>
                </a:lnTo>
                <a:close/>
                <a:moveTo>
                  <a:pt x="9163" y="11805"/>
                </a:moveTo>
                <a:cubicBezTo>
                  <a:pt x="6145" y="11805"/>
                  <a:pt x="6145" y="11805"/>
                  <a:pt x="6145" y="11805"/>
                </a:cubicBezTo>
                <a:cubicBezTo>
                  <a:pt x="6173" y="10779"/>
                  <a:pt x="6246" y="9777"/>
                  <a:pt x="6384" y="8817"/>
                </a:cubicBezTo>
                <a:cubicBezTo>
                  <a:pt x="7292" y="8901"/>
                  <a:pt x="8227" y="8951"/>
                  <a:pt x="9163" y="8968"/>
                </a:cubicBezTo>
                <a:lnTo>
                  <a:pt x="9163" y="11805"/>
                </a:lnTo>
                <a:close/>
                <a:moveTo>
                  <a:pt x="9163" y="7682"/>
                </a:moveTo>
                <a:cubicBezTo>
                  <a:pt x="8301" y="7666"/>
                  <a:pt x="7438" y="7615"/>
                  <a:pt x="6595" y="7540"/>
                </a:cubicBezTo>
                <a:cubicBezTo>
                  <a:pt x="6760" y="6681"/>
                  <a:pt x="6980" y="5896"/>
                  <a:pt x="7228" y="5187"/>
                </a:cubicBezTo>
                <a:cubicBezTo>
                  <a:pt x="7842" y="5003"/>
                  <a:pt x="8493" y="4886"/>
                  <a:pt x="9163" y="4844"/>
                </a:cubicBezTo>
                <a:lnTo>
                  <a:pt x="9163" y="7682"/>
                </a:lnTo>
                <a:close/>
                <a:moveTo>
                  <a:pt x="12722" y="19601"/>
                </a:moveTo>
                <a:cubicBezTo>
                  <a:pt x="12043" y="19834"/>
                  <a:pt x="11327" y="19985"/>
                  <a:pt x="10584" y="20043"/>
                </a:cubicBezTo>
                <a:cubicBezTo>
                  <a:pt x="10584" y="17097"/>
                  <a:pt x="10584" y="17097"/>
                  <a:pt x="10584" y="17097"/>
                </a:cubicBezTo>
                <a:cubicBezTo>
                  <a:pt x="11529" y="17113"/>
                  <a:pt x="12456" y="17172"/>
                  <a:pt x="13354" y="17264"/>
                </a:cubicBezTo>
                <a:cubicBezTo>
                  <a:pt x="13180" y="18115"/>
                  <a:pt x="12969" y="18900"/>
                  <a:pt x="12722" y="19601"/>
                </a:cubicBezTo>
                <a:close/>
                <a:moveTo>
                  <a:pt x="13565" y="15995"/>
                </a:moveTo>
                <a:cubicBezTo>
                  <a:pt x="12602" y="15887"/>
                  <a:pt x="11603" y="15828"/>
                  <a:pt x="10584" y="15811"/>
                </a:cubicBezTo>
                <a:cubicBezTo>
                  <a:pt x="10584" y="13091"/>
                  <a:pt x="10584" y="13091"/>
                  <a:pt x="10584" y="13091"/>
                </a:cubicBezTo>
                <a:cubicBezTo>
                  <a:pt x="13804" y="13091"/>
                  <a:pt x="13804" y="13091"/>
                  <a:pt x="13804" y="13091"/>
                </a:cubicBezTo>
                <a:cubicBezTo>
                  <a:pt x="13776" y="14084"/>
                  <a:pt x="13703" y="15052"/>
                  <a:pt x="13565" y="15995"/>
                </a:cubicBezTo>
                <a:close/>
                <a:moveTo>
                  <a:pt x="14446" y="18808"/>
                </a:moveTo>
                <a:cubicBezTo>
                  <a:pt x="14556" y="18365"/>
                  <a:pt x="14666" y="17915"/>
                  <a:pt x="14758" y="17439"/>
                </a:cubicBezTo>
                <a:cubicBezTo>
                  <a:pt x="15161" y="17497"/>
                  <a:pt x="15556" y="17572"/>
                  <a:pt x="15941" y="17648"/>
                </a:cubicBezTo>
                <a:cubicBezTo>
                  <a:pt x="15491" y="18082"/>
                  <a:pt x="14987" y="18474"/>
                  <a:pt x="14446" y="18808"/>
                </a:cubicBezTo>
                <a:close/>
                <a:moveTo>
                  <a:pt x="16189" y="20"/>
                </a:moveTo>
                <a:cubicBezTo>
                  <a:pt x="13299" y="271"/>
                  <a:pt x="11327" y="2816"/>
                  <a:pt x="11832" y="5420"/>
                </a:cubicBezTo>
                <a:cubicBezTo>
                  <a:pt x="12345" y="8058"/>
                  <a:pt x="15015" y="8876"/>
                  <a:pt x="16344" y="11839"/>
                </a:cubicBezTo>
                <a:cubicBezTo>
                  <a:pt x="16464" y="12106"/>
                  <a:pt x="16876" y="12106"/>
                  <a:pt x="16996" y="11839"/>
                </a:cubicBezTo>
                <a:cubicBezTo>
                  <a:pt x="18472" y="8550"/>
                  <a:pt x="21600" y="7908"/>
                  <a:pt x="21600" y="4486"/>
                </a:cubicBezTo>
                <a:cubicBezTo>
                  <a:pt x="21600" y="1865"/>
                  <a:pt x="19133" y="-230"/>
                  <a:pt x="16189" y="20"/>
                </a:cubicBezTo>
                <a:close/>
                <a:moveTo>
                  <a:pt x="16675" y="6856"/>
                </a:moveTo>
                <a:cubicBezTo>
                  <a:pt x="15235" y="6856"/>
                  <a:pt x="14070" y="5796"/>
                  <a:pt x="14070" y="4486"/>
                </a:cubicBezTo>
                <a:cubicBezTo>
                  <a:pt x="14070" y="3175"/>
                  <a:pt x="15235" y="2115"/>
                  <a:pt x="16675" y="2115"/>
                </a:cubicBezTo>
                <a:cubicBezTo>
                  <a:pt x="18115" y="2115"/>
                  <a:pt x="19279" y="3175"/>
                  <a:pt x="19279" y="4486"/>
                </a:cubicBezTo>
                <a:cubicBezTo>
                  <a:pt x="19279" y="5796"/>
                  <a:pt x="18115" y="6856"/>
                  <a:pt x="16675" y="68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6" name="Shape">
            <a:extLst>
              <a:ext uri="{FF2B5EF4-FFF2-40B4-BE49-F238E27FC236}">
                <a16:creationId xmlns:a16="http://schemas.microsoft.com/office/drawing/2014/main" id="{77FF15EB-05D9-45CE-9FDF-E2CA19373F18}"/>
              </a:ext>
            </a:extLst>
          </p:cNvPr>
          <p:cNvSpPr/>
          <p:nvPr/>
        </p:nvSpPr>
        <p:spPr>
          <a:xfrm>
            <a:off x="1725393" y="1147441"/>
            <a:ext cx="466645" cy="4373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14" h="20873" extrusionOk="0">
                <a:moveTo>
                  <a:pt x="11593" y="0"/>
                </a:moveTo>
                <a:cubicBezTo>
                  <a:pt x="8447" y="0"/>
                  <a:pt x="5653" y="1681"/>
                  <a:pt x="3971" y="4242"/>
                </a:cubicBezTo>
                <a:cubicBezTo>
                  <a:pt x="4314" y="4485"/>
                  <a:pt x="4657" y="4816"/>
                  <a:pt x="4984" y="5243"/>
                </a:cubicBezTo>
                <a:cubicBezTo>
                  <a:pt x="6250" y="3240"/>
                  <a:pt x="8284" y="1829"/>
                  <a:pt x="10637" y="1524"/>
                </a:cubicBezTo>
                <a:cubicBezTo>
                  <a:pt x="11593" y="3249"/>
                  <a:pt x="11593" y="3249"/>
                  <a:pt x="11593" y="3249"/>
                </a:cubicBezTo>
                <a:cubicBezTo>
                  <a:pt x="12548" y="1524"/>
                  <a:pt x="12548" y="1524"/>
                  <a:pt x="12548" y="1524"/>
                </a:cubicBezTo>
                <a:cubicBezTo>
                  <a:pt x="16168" y="1995"/>
                  <a:pt x="19051" y="5060"/>
                  <a:pt x="19484" y="8919"/>
                </a:cubicBezTo>
                <a:cubicBezTo>
                  <a:pt x="17867" y="9938"/>
                  <a:pt x="17867" y="9938"/>
                  <a:pt x="17867" y="9938"/>
                </a:cubicBezTo>
                <a:cubicBezTo>
                  <a:pt x="19484" y="10957"/>
                  <a:pt x="19484" y="10957"/>
                  <a:pt x="19484" y="10957"/>
                </a:cubicBezTo>
                <a:cubicBezTo>
                  <a:pt x="19190" y="13544"/>
                  <a:pt x="17810" y="15765"/>
                  <a:pt x="15841" y="17097"/>
                </a:cubicBezTo>
                <a:cubicBezTo>
                  <a:pt x="15963" y="17402"/>
                  <a:pt x="16037" y="17707"/>
                  <a:pt x="16053" y="18029"/>
                </a:cubicBezTo>
                <a:cubicBezTo>
                  <a:pt x="16061" y="18264"/>
                  <a:pt x="16037" y="18491"/>
                  <a:pt x="15988" y="18700"/>
                </a:cubicBezTo>
                <a:cubicBezTo>
                  <a:pt x="18921" y="17019"/>
                  <a:pt x="20914" y="13726"/>
                  <a:pt x="20914" y="9938"/>
                </a:cubicBezTo>
                <a:cubicBezTo>
                  <a:pt x="20914" y="4459"/>
                  <a:pt x="16731" y="0"/>
                  <a:pt x="11593" y="0"/>
                </a:cubicBezTo>
                <a:close/>
                <a:moveTo>
                  <a:pt x="13970" y="16365"/>
                </a:moveTo>
                <a:cubicBezTo>
                  <a:pt x="11821" y="14528"/>
                  <a:pt x="11225" y="15434"/>
                  <a:pt x="10245" y="16470"/>
                </a:cubicBezTo>
                <a:cubicBezTo>
                  <a:pt x="9567" y="17193"/>
                  <a:pt x="7843" y="15677"/>
                  <a:pt x="6356" y="14092"/>
                </a:cubicBezTo>
                <a:cubicBezTo>
                  <a:pt x="4869" y="12507"/>
                  <a:pt x="3448" y="10669"/>
                  <a:pt x="4134" y="9946"/>
                </a:cubicBezTo>
                <a:cubicBezTo>
                  <a:pt x="5106" y="8910"/>
                  <a:pt x="5956" y="8265"/>
                  <a:pt x="4224" y="5975"/>
                </a:cubicBezTo>
                <a:cubicBezTo>
                  <a:pt x="2500" y="3684"/>
                  <a:pt x="1348" y="5444"/>
                  <a:pt x="409" y="6454"/>
                </a:cubicBezTo>
                <a:cubicBezTo>
                  <a:pt x="-686" y="7612"/>
                  <a:pt x="352" y="11941"/>
                  <a:pt x="4363" y="16226"/>
                </a:cubicBezTo>
                <a:cubicBezTo>
                  <a:pt x="8374" y="20503"/>
                  <a:pt x="12434" y="21600"/>
                  <a:pt x="13529" y="20442"/>
                </a:cubicBezTo>
                <a:cubicBezTo>
                  <a:pt x="14468" y="19431"/>
                  <a:pt x="16119" y="18212"/>
                  <a:pt x="13970" y="16365"/>
                </a:cubicBezTo>
                <a:close/>
                <a:moveTo>
                  <a:pt x="7426" y="11497"/>
                </a:moveTo>
                <a:cubicBezTo>
                  <a:pt x="7426" y="9459"/>
                  <a:pt x="9665" y="9093"/>
                  <a:pt x="9665" y="8300"/>
                </a:cubicBezTo>
                <a:cubicBezTo>
                  <a:pt x="9665" y="7917"/>
                  <a:pt x="9379" y="7752"/>
                  <a:pt x="9109" y="7752"/>
                </a:cubicBezTo>
                <a:cubicBezTo>
                  <a:pt x="8619" y="7752"/>
                  <a:pt x="8341" y="8344"/>
                  <a:pt x="8341" y="8344"/>
                </a:cubicBezTo>
                <a:cubicBezTo>
                  <a:pt x="7402" y="7665"/>
                  <a:pt x="7402" y="7665"/>
                  <a:pt x="7402" y="7665"/>
                </a:cubicBezTo>
                <a:cubicBezTo>
                  <a:pt x="7402" y="7665"/>
                  <a:pt x="7876" y="6480"/>
                  <a:pt x="9224" y="6480"/>
                </a:cubicBezTo>
                <a:cubicBezTo>
                  <a:pt x="10073" y="6480"/>
                  <a:pt x="10988" y="6994"/>
                  <a:pt x="10988" y="8170"/>
                </a:cubicBezTo>
                <a:cubicBezTo>
                  <a:pt x="10988" y="9894"/>
                  <a:pt x="8905" y="10225"/>
                  <a:pt x="8872" y="10931"/>
                </a:cubicBezTo>
                <a:cubicBezTo>
                  <a:pt x="11070" y="10931"/>
                  <a:pt x="11070" y="10931"/>
                  <a:pt x="11070" y="10931"/>
                </a:cubicBezTo>
                <a:cubicBezTo>
                  <a:pt x="11070" y="12089"/>
                  <a:pt x="11070" y="12089"/>
                  <a:pt x="11070" y="12089"/>
                </a:cubicBezTo>
                <a:cubicBezTo>
                  <a:pt x="7483" y="12089"/>
                  <a:pt x="7483" y="12089"/>
                  <a:pt x="7483" y="12089"/>
                </a:cubicBezTo>
                <a:cubicBezTo>
                  <a:pt x="7451" y="11871"/>
                  <a:pt x="7426" y="11680"/>
                  <a:pt x="7426" y="11497"/>
                </a:cubicBezTo>
                <a:close/>
                <a:moveTo>
                  <a:pt x="11601" y="9938"/>
                </a:moveTo>
                <a:cubicBezTo>
                  <a:pt x="13594" y="6576"/>
                  <a:pt x="13594" y="6576"/>
                  <a:pt x="13594" y="6576"/>
                </a:cubicBezTo>
                <a:cubicBezTo>
                  <a:pt x="15138" y="6576"/>
                  <a:pt x="15138" y="6576"/>
                  <a:pt x="15138" y="6576"/>
                </a:cubicBezTo>
                <a:cubicBezTo>
                  <a:pt x="15138" y="9633"/>
                  <a:pt x="15138" y="9633"/>
                  <a:pt x="15138" y="9633"/>
                </a:cubicBezTo>
                <a:cubicBezTo>
                  <a:pt x="15759" y="9633"/>
                  <a:pt x="15759" y="9633"/>
                  <a:pt x="15759" y="9633"/>
                </a:cubicBezTo>
                <a:cubicBezTo>
                  <a:pt x="15759" y="10756"/>
                  <a:pt x="15759" y="10756"/>
                  <a:pt x="15759" y="10756"/>
                </a:cubicBezTo>
                <a:cubicBezTo>
                  <a:pt x="15138" y="10756"/>
                  <a:pt x="15138" y="10756"/>
                  <a:pt x="15138" y="10756"/>
                </a:cubicBezTo>
                <a:cubicBezTo>
                  <a:pt x="15138" y="12089"/>
                  <a:pt x="15138" y="12089"/>
                  <a:pt x="15138" y="12089"/>
                </a:cubicBezTo>
                <a:cubicBezTo>
                  <a:pt x="13888" y="12089"/>
                  <a:pt x="13888" y="12089"/>
                  <a:pt x="13888" y="12089"/>
                </a:cubicBezTo>
                <a:cubicBezTo>
                  <a:pt x="13888" y="10756"/>
                  <a:pt x="13888" y="10756"/>
                  <a:pt x="13888" y="10756"/>
                </a:cubicBezTo>
                <a:cubicBezTo>
                  <a:pt x="11601" y="10756"/>
                  <a:pt x="11601" y="10756"/>
                  <a:pt x="11601" y="10756"/>
                </a:cubicBezTo>
                <a:lnTo>
                  <a:pt x="11601" y="9938"/>
                </a:lnTo>
                <a:close/>
                <a:moveTo>
                  <a:pt x="13888" y="9633"/>
                </a:moveTo>
                <a:cubicBezTo>
                  <a:pt x="13888" y="8405"/>
                  <a:pt x="13888" y="8405"/>
                  <a:pt x="13888" y="8405"/>
                </a:cubicBezTo>
                <a:cubicBezTo>
                  <a:pt x="13888" y="8100"/>
                  <a:pt x="13937" y="7786"/>
                  <a:pt x="13937" y="7786"/>
                </a:cubicBezTo>
                <a:cubicBezTo>
                  <a:pt x="13921" y="7786"/>
                  <a:pt x="13921" y="7786"/>
                  <a:pt x="13921" y="7786"/>
                </a:cubicBezTo>
                <a:cubicBezTo>
                  <a:pt x="13921" y="7786"/>
                  <a:pt x="13815" y="8126"/>
                  <a:pt x="13668" y="8353"/>
                </a:cubicBezTo>
                <a:cubicBezTo>
                  <a:pt x="12883" y="9624"/>
                  <a:pt x="12883" y="9624"/>
                  <a:pt x="12883" y="9624"/>
                </a:cubicBezTo>
                <a:cubicBezTo>
                  <a:pt x="12883" y="9633"/>
                  <a:pt x="12883" y="9633"/>
                  <a:pt x="12883" y="9633"/>
                </a:cubicBezTo>
                <a:cubicBezTo>
                  <a:pt x="13888" y="9633"/>
                  <a:pt x="13888" y="9633"/>
                  <a:pt x="13888" y="963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7" name="Shape">
            <a:extLst>
              <a:ext uri="{FF2B5EF4-FFF2-40B4-BE49-F238E27FC236}">
                <a16:creationId xmlns:a16="http://schemas.microsoft.com/office/drawing/2014/main" id="{F1AD1931-1408-465D-A91B-24EE7D2D6D21}"/>
              </a:ext>
            </a:extLst>
          </p:cNvPr>
          <p:cNvSpPr/>
          <p:nvPr/>
        </p:nvSpPr>
        <p:spPr>
          <a:xfrm>
            <a:off x="855949" y="1939642"/>
            <a:ext cx="462789" cy="4399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4" h="21562" extrusionOk="0">
                <a:moveTo>
                  <a:pt x="21534" y="10398"/>
                </a:moveTo>
                <a:cubicBezTo>
                  <a:pt x="21534" y="15597"/>
                  <a:pt x="17884" y="19920"/>
                  <a:pt x="13140" y="20680"/>
                </a:cubicBezTo>
                <a:cubicBezTo>
                  <a:pt x="13182" y="20451"/>
                  <a:pt x="13190" y="20212"/>
                  <a:pt x="13165" y="19964"/>
                </a:cubicBezTo>
                <a:cubicBezTo>
                  <a:pt x="13165" y="19964"/>
                  <a:pt x="13131" y="19717"/>
                  <a:pt x="13098" y="19381"/>
                </a:cubicBezTo>
                <a:cubicBezTo>
                  <a:pt x="14780" y="19080"/>
                  <a:pt x="16302" y="18267"/>
                  <a:pt x="17513" y="17100"/>
                </a:cubicBezTo>
                <a:cubicBezTo>
                  <a:pt x="17438" y="17038"/>
                  <a:pt x="17362" y="16949"/>
                  <a:pt x="17295" y="16843"/>
                </a:cubicBezTo>
                <a:cubicBezTo>
                  <a:pt x="16975" y="16348"/>
                  <a:pt x="17396" y="15862"/>
                  <a:pt x="17396" y="15437"/>
                </a:cubicBezTo>
                <a:cubicBezTo>
                  <a:pt x="17396" y="15013"/>
                  <a:pt x="16588" y="15048"/>
                  <a:pt x="16555" y="14765"/>
                </a:cubicBezTo>
                <a:cubicBezTo>
                  <a:pt x="16454" y="13802"/>
                  <a:pt x="17118" y="13793"/>
                  <a:pt x="17471" y="13413"/>
                </a:cubicBezTo>
                <a:cubicBezTo>
                  <a:pt x="17833" y="13041"/>
                  <a:pt x="17127" y="12193"/>
                  <a:pt x="16664" y="12246"/>
                </a:cubicBezTo>
                <a:cubicBezTo>
                  <a:pt x="16210" y="12299"/>
                  <a:pt x="14914" y="12025"/>
                  <a:pt x="15032" y="10981"/>
                </a:cubicBezTo>
                <a:cubicBezTo>
                  <a:pt x="15175" y="9717"/>
                  <a:pt x="13501" y="9832"/>
                  <a:pt x="13257" y="9239"/>
                </a:cubicBezTo>
                <a:cubicBezTo>
                  <a:pt x="12904" y="8382"/>
                  <a:pt x="13493" y="7321"/>
                  <a:pt x="14250" y="7082"/>
                </a:cubicBezTo>
                <a:cubicBezTo>
                  <a:pt x="15327" y="6737"/>
                  <a:pt x="16386" y="5818"/>
                  <a:pt x="16302" y="4792"/>
                </a:cubicBezTo>
                <a:cubicBezTo>
                  <a:pt x="16210" y="3625"/>
                  <a:pt x="15705" y="2573"/>
                  <a:pt x="14881" y="1954"/>
                </a:cubicBezTo>
                <a:cubicBezTo>
                  <a:pt x="14023" y="1591"/>
                  <a:pt x="13098" y="1362"/>
                  <a:pt x="12130" y="1309"/>
                </a:cubicBezTo>
                <a:cubicBezTo>
                  <a:pt x="11264" y="1344"/>
                  <a:pt x="10507" y="1538"/>
                  <a:pt x="10541" y="1963"/>
                </a:cubicBezTo>
                <a:cubicBezTo>
                  <a:pt x="10625" y="2980"/>
                  <a:pt x="13384" y="3245"/>
                  <a:pt x="12921" y="4200"/>
                </a:cubicBezTo>
                <a:cubicBezTo>
                  <a:pt x="12677" y="4695"/>
                  <a:pt x="10869" y="5393"/>
                  <a:pt x="11205" y="6136"/>
                </a:cubicBezTo>
                <a:cubicBezTo>
                  <a:pt x="11424" y="6614"/>
                  <a:pt x="11970" y="6207"/>
                  <a:pt x="11769" y="7126"/>
                </a:cubicBezTo>
                <a:cubicBezTo>
                  <a:pt x="11676" y="7551"/>
                  <a:pt x="11314" y="8346"/>
                  <a:pt x="10776" y="8400"/>
                </a:cubicBezTo>
                <a:cubicBezTo>
                  <a:pt x="10213" y="8453"/>
                  <a:pt x="9750" y="6905"/>
                  <a:pt x="8236" y="6852"/>
                </a:cubicBezTo>
                <a:cubicBezTo>
                  <a:pt x="7521" y="6826"/>
                  <a:pt x="6503" y="8028"/>
                  <a:pt x="7361" y="8877"/>
                </a:cubicBezTo>
                <a:cubicBezTo>
                  <a:pt x="7883" y="9399"/>
                  <a:pt x="8858" y="8258"/>
                  <a:pt x="9144" y="9151"/>
                </a:cubicBezTo>
                <a:cubicBezTo>
                  <a:pt x="9346" y="9770"/>
                  <a:pt x="9119" y="11087"/>
                  <a:pt x="10070" y="11636"/>
                </a:cubicBezTo>
                <a:cubicBezTo>
                  <a:pt x="10414" y="11839"/>
                  <a:pt x="10936" y="12007"/>
                  <a:pt x="11466" y="12290"/>
                </a:cubicBezTo>
                <a:cubicBezTo>
                  <a:pt x="10684" y="12458"/>
                  <a:pt x="9733" y="12767"/>
                  <a:pt x="8606" y="13227"/>
                </a:cubicBezTo>
                <a:cubicBezTo>
                  <a:pt x="7655" y="12962"/>
                  <a:pt x="7655" y="12962"/>
                  <a:pt x="7655" y="12962"/>
                </a:cubicBezTo>
                <a:cubicBezTo>
                  <a:pt x="8051" y="12608"/>
                  <a:pt x="8698" y="12369"/>
                  <a:pt x="8539" y="11609"/>
                </a:cubicBezTo>
                <a:cubicBezTo>
                  <a:pt x="8303" y="10495"/>
                  <a:pt x="6453" y="10911"/>
                  <a:pt x="5183" y="9575"/>
                </a:cubicBezTo>
                <a:cubicBezTo>
                  <a:pt x="4796" y="9169"/>
                  <a:pt x="3963" y="7807"/>
                  <a:pt x="3963" y="6171"/>
                </a:cubicBezTo>
                <a:cubicBezTo>
                  <a:pt x="3332" y="7436"/>
                  <a:pt x="2970" y="8877"/>
                  <a:pt x="2970" y="10398"/>
                </a:cubicBezTo>
                <a:cubicBezTo>
                  <a:pt x="2970" y="10866"/>
                  <a:pt x="3004" y="11335"/>
                  <a:pt x="3071" y="11786"/>
                </a:cubicBezTo>
                <a:cubicBezTo>
                  <a:pt x="3055" y="11786"/>
                  <a:pt x="3046" y="11777"/>
                  <a:pt x="3029" y="11777"/>
                </a:cubicBezTo>
                <a:cubicBezTo>
                  <a:pt x="2626" y="11777"/>
                  <a:pt x="2239" y="11865"/>
                  <a:pt x="1869" y="12033"/>
                </a:cubicBezTo>
                <a:cubicBezTo>
                  <a:pt x="1793" y="11503"/>
                  <a:pt x="1751" y="10955"/>
                  <a:pt x="1751" y="10398"/>
                </a:cubicBezTo>
                <a:cubicBezTo>
                  <a:pt x="1751" y="4668"/>
                  <a:pt x="6184" y="0"/>
                  <a:pt x="11642" y="0"/>
                </a:cubicBezTo>
                <a:cubicBezTo>
                  <a:pt x="17093" y="0"/>
                  <a:pt x="21534" y="4668"/>
                  <a:pt x="21534" y="10398"/>
                </a:cubicBezTo>
                <a:close/>
                <a:moveTo>
                  <a:pt x="14115" y="13430"/>
                </a:moveTo>
                <a:cubicBezTo>
                  <a:pt x="11693" y="14597"/>
                  <a:pt x="11693" y="14597"/>
                  <a:pt x="11693" y="14597"/>
                </a:cubicBezTo>
                <a:cubicBezTo>
                  <a:pt x="11735" y="14049"/>
                  <a:pt x="11735" y="14049"/>
                  <a:pt x="11735" y="14049"/>
                </a:cubicBezTo>
                <a:cubicBezTo>
                  <a:pt x="13299" y="13307"/>
                  <a:pt x="13299" y="13307"/>
                  <a:pt x="13299" y="13307"/>
                </a:cubicBezTo>
                <a:cubicBezTo>
                  <a:pt x="13072" y="13289"/>
                  <a:pt x="12845" y="13280"/>
                  <a:pt x="12610" y="13280"/>
                </a:cubicBezTo>
                <a:cubicBezTo>
                  <a:pt x="11752" y="13280"/>
                  <a:pt x="10288" y="13740"/>
                  <a:pt x="8673" y="14412"/>
                </a:cubicBezTo>
                <a:cubicBezTo>
                  <a:pt x="3492" y="12979"/>
                  <a:pt x="3492" y="12979"/>
                  <a:pt x="3492" y="12979"/>
                </a:cubicBezTo>
                <a:cubicBezTo>
                  <a:pt x="3004" y="12847"/>
                  <a:pt x="2491" y="12926"/>
                  <a:pt x="2062" y="13209"/>
                </a:cubicBezTo>
                <a:cubicBezTo>
                  <a:pt x="1810" y="13377"/>
                  <a:pt x="1810" y="13377"/>
                  <a:pt x="1810" y="13377"/>
                </a:cubicBezTo>
                <a:cubicBezTo>
                  <a:pt x="1557" y="13536"/>
                  <a:pt x="1557" y="13917"/>
                  <a:pt x="1801" y="14085"/>
                </a:cubicBezTo>
                <a:cubicBezTo>
                  <a:pt x="4922" y="16215"/>
                  <a:pt x="4922" y="16215"/>
                  <a:pt x="4922" y="16215"/>
                </a:cubicBezTo>
                <a:cubicBezTo>
                  <a:pt x="4173" y="16613"/>
                  <a:pt x="3467" y="17020"/>
                  <a:pt x="2844" y="17409"/>
                </a:cubicBezTo>
                <a:cubicBezTo>
                  <a:pt x="1246" y="16516"/>
                  <a:pt x="1246" y="16516"/>
                  <a:pt x="1246" y="16516"/>
                </a:cubicBezTo>
                <a:cubicBezTo>
                  <a:pt x="985" y="16375"/>
                  <a:pt x="683" y="16357"/>
                  <a:pt x="405" y="16472"/>
                </a:cubicBezTo>
                <a:cubicBezTo>
                  <a:pt x="254" y="16534"/>
                  <a:pt x="254" y="16534"/>
                  <a:pt x="254" y="16534"/>
                </a:cubicBezTo>
                <a:cubicBezTo>
                  <a:pt x="27" y="16631"/>
                  <a:pt x="-66" y="16914"/>
                  <a:pt x="52" y="17135"/>
                </a:cubicBezTo>
                <a:cubicBezTo>
                  <a:pt x="935" y="18780"/>
                  <a:pt x="935" y="18780"/>
                  <a:pt x="935" y="18780"/>
                </a:cubicBezTo>
                <a:cubicBezTo>
                  <a:pt x="935" y="18780"/>
                  <a:pt x="935" y="18780"/>
                  <a:pt x="935" y="18780"/>
                </a:cubicBezTo>
                <a:cubicBezTo>
                  <a:pt x="598" y="19080"/>
                  <a:pt x="413" y="19328"/>
                  <a:pt x="413" y="19496"/>
                </a:cubicBezTo>
                <a:cubicBezTo>
                  <a:pt x="413" y="20017"/>
                  <a:pt x="1019" y="20141"/>
                  <a:pt x="1549" y="20141"/>
                </a:cubicBezTo>
                <a:cubicBezTo>
                  <a:pt x="2499" y="20141"/>
                  <a:pt x="15041" y="17126"/>
                  <a:pt x="15041" y="14385"/>
                </a:cubicBezTo>
                <a:cubicBezTo>
                  <a:pt x="15041" y="13846"/>
                  <a:pt x="14687" y="13581"/>
                  <a:pt x="14115" y="13430"/>
                </a:cubicBezTo>
                <a:close/>
                <a:moveTo>
                  <a:pt x="8825" y="18771"/>
                </a:moveTo>
                <a:cubicBezTo>
                  <a:pt x="11584" y="17754"/>
                  <a:pt x="11584" y="17754"/>
                  <a:pt x="11584" y="17754"/>
                </a:cubicBezTo>
                <a:cubicBezTo>
                  <a:pt x="11701" y="17701"/>
                  <a:pt x="11836" y="17789"/>
                  <a:pt x="11853" y="17922"/>
                </a:cubicBezTo>
                <a:cubicBezTo>
                  <a:pt x="12088" y="20097"/>
                  <a:pt x="12088" y="20097"/>
                  <a:pt x="12088" y="20097"/>
                </a:cubicBezTo>
                <a:cubicBezTo>
                  <a:pt x="12155" y="20645"/>
                  <a:pt x="11878" y="21167"/>
                  <a:pt x="11398" y="21397"/>
                </a:cubicBezTo>
                <a:cubicBezTo>
                  <a:pt x="11146" y="21520"/>
                  <a:pt x="11146" y="21520"/>
                  <a:pt x="11146" y="21520"/>
                </a:cubicBezTo>
                <a:cubicBezTo>
                  <a:pt x="10978" y="21600"/>
                  <a:pt x="10793" y="21565"/>
                  <a:pt x="10675" y="21423"/>
                </a:cubicBezTo>
                <a:cubicBezTo>
                  <a:pt x="8741" y="19116"/>
                  <a:pt x="8741" y="19116"/>
                  <a:pt x="8741" y="19116"/>
                </a:cubicBezTo>
                <a:cubicBezTo>
                  <a:pt x="8648" y="19001"/>
                  <a:pt x="8690" y="18824"/>
                  <a:pt x="8825" y="187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" name="Shape">
            <a:extLst>
              <a:ext uri="{FF2B5EF4-FFF2-40B4-BE49-F238E27FC236}">
                <a16:creationId xmlns:a16="http://schemas.microsoft.com/office/drawing/2014/main" id="{A41548EC-8D2E-4FD5-90C6-FE002AACFF7F}"/>
              </a:ext>
            </a:extLst>
          </p:cNvPr>
          <p:cNvSpPr/>
          <p:nvPr/>
        </p:nvSpPr>
        <p:spPr>
          <a:xfrm>
            <a:off x="4289915" y="1224890"/>
            <a:ext cx="581052" cy="2507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71" y="14862"/>
                </a:moveTo>
                <a:cubicBezTo>
                  <a:pt x="14091" y="12030"/>
                  <a:pt x="14091" y="12030"/>
                  <a:pt x="14091" y="12030"/>
                </a:cubicBezTo>
                <a:cubicBezTo>
                  <a:pt x="13787" y="8945"/>
                  <a:pt x="12698" y="6562"/>
                  <a:pt x="11332" y="6054"/>
                </a:cubicBezTo>
                <a:cubicBezTo>
                  <a:pt x="11003" y="391"/>
                  <a:pt x="11003" y="391"/>
                  <a:pt x="11003" y="391"/>
                </a:cubicBezTo>
                <a:cubicBezTo>
                  <a:pt x="10986" y="156"/>
                  <a:pt x="10901" y="0"/>
                  <a:pt x="10800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10699" y="0"/>
                  <a:pt x="10614" y="156"/>
                  <a:pt x="10597" y="391"/>
                </a:cubicBezTo>
                <a:cubicBezTo>
                  <a:pt x="10268" y="6054"/>
                  <a:pt x="10268" y="6054"/>
                  <a:pt x="10268" y="6054"/>
                </a:cubicBezTo>
                <a:cubicBezTo>
                  <a:pt x="8910" y="6562"/>
                  <a:pt x="7813" y="8945"/>
                  <a:pt x="7509" y="12030"/>
                </a:cubicBezTo>
                <a:cubicBezTo>
                  <a:pt x="337" y="14862"/>
                  <a:pt x="337" y="14862"/>
                  <a:pt x="337" y="14862"/>
                </a:cubicBezTo>
                <a:cubicBezTo>
                  <a:pt x="143" y="14940"/>
                  <a:pt x="0" y="15311"/>
                  <a:pt x="0" y="15761"/>
                </a:cubicBezTo>
                <a:cubicBezTo>
                  <a:pt x="0" y="15780"/>
                  <a:pt x="0" y="15780"/>
                  <a:pt x="0" y="15780"/>
                </a:cubicBezTo>
                <a:cubicBezTo>
                  <a:pt x="0" y="16288"/>
                  <a:pt x="177" y="16698"/>
                  <a:pt x="397" y="16698"/>
                </a:cubicBezTo>
                <a:cubicBezTo>
                  <a:pt x="1949" y="16698"/>
                  <a:pt x="1949" y="16698"/>
                  <a:pt x="1949" y="16698"/>
                </a:cubicBezTo>
                <a:cubicBezTo>
                  <a:pt x="1932" y="16913"/>
                  <a:pt x="1915" y="17128"/>
                  <a:pt x="1915" y="17362"/>
                </a:cubicBezTo>
                <a:cubicBezTo>
                  <a:pt x="1915" y="19295"/>
                  <a:pt x="2599" y="20877"/>
                  <a:pt x="3442" y="20877"/>
                </a:cubicBezTo>
                <a:cubicBezTo>
                  <a:pt x="4278" y="20877"/>
                  <a:pt x="4961" y="19295"/>
                  <a:pt x="4961" y="17362"/>
                </a:cubicBezTo>
                <a:cubicBezTo>
                  <a:pt x="4961" y="17128"/>
                  <a:pt x="4953" y="16913"/>
                  <a:pt x="4936" y="16698"/>
                </a:cubicBezTo>
                <a:cubicBezTo>
                  <a:pt x="7661" y="16698"/>
                  <a:pt x="7661" y="16698"/>
                  <a:pt x="7661" y="16698"/>
                </a:cubicBezTo>
                <a:cubicBezTo>
                  <a:pt x="8167" y="19569"/>
                  <a:pt x="9383" y="21600"/>
                  <a:pt x="10800" y="21600"/>
                </a:cubicBezTo>
                <a:cubicBezTo>
                  <a:pt x="12226" y="21600"/>
                  <a:pt x="13441" y="19569"/>
                  <a:pt x="13939" y="16698"/>
                </a:cubicBezTo>
                <a:cubicBezTo>
                  <a:pt x="16672" y="16698"/>
                  <a:pt x="16672" y="16698"/>
                  <a:pt x="16672" y="16698"/>
                </a:cubicBezTo>
                <a:cubicBezTo>
                  <a:pt x="16656" y="16913"/>
                  <a:pt x="16639" y="17128"/>
                  <a:pt x="16639" y="17362"/>
                </a:cubicBezTo>
                <a:cubicBezTo>
                  <a:pt x="16639" y="19295"/>
                  <a:pt x="17322" y="20877"/>
                  <a:pt x="18166" y="20877"/>
                </a:cubicBezTo>
                <a:cubicBezTo>
                  <a:pt x="19001" y="20877"/>
                  <a:pt x="19685" y="19295"/>
                  <a:pt x="19685" y="17362"/>
                </a:cubicBezTo>
                <a:cubicBezTo>
                  <a:pt x="19685" y="17128"/>
                  <a:pt x="19676" y="16913"/>
                  <a:pt x="19659" y="16698"/>
                </a:cubicBezTo>
                <a:cubicBezTo>
                  <a:pt x="21212" y="16698"/>
                  <a:pt x="21212" y="16698"/>
                  <a:pt x="21212" y="16698"/>
                </a:cubicBezTo>
                <a:cubicBezTo>
                  <a:pt x="21423" y="16698"/>
                  <a:pt x="21600" y="16288"/>
                  <a:pt x="21600" y="15780"/>
                </a:cubicBezTo>
                <a:cubicBezTo>
                  <a:pt x="21600" y="15761"/>
                  <a:pt x="21600" y="15761"/>
                  <a:pt x="21600" y="15761"/>
                </a:cubicBezTo>
                <a:cubicBezTo>
                  <a:pt x="21600" y="15311"/>
                  <a:pt x="21457" y="14940"/>
                  <a:pt x="21271" y="14862"/>
                </a:cubicBezTo>
                <a:close/>
                <a:moveTo>
                  <a:pt x="9020" y="12108"/>
                </a:moveTo>
                <a:cubicBezTo>
                  <a:pt x="9442" y="10097"/>
                  <a:pt x="9442" y="10097"/>
                  <a:pt x="9442" y="10097"/>
                </a:cubicBezTo>
                <a:cubicBezTo>
                  <a:pt x="12167" y="10097"/>
                  <a:pt x="12167" y="10097"/>
                  <a:pt x="12167" y="10097"/>
                </a:cubicBezTo>
                <a:cubicBezTo>
                  <a:pt x="12580" y="12108"/>
                  <a:pt x="12580" y="12108"/>
                  <a:pt x="12580" y="12108"/>
                </a:cubicBezTo>
                <a:lnTo>
                  <a:pt x="9020" y="1210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9" name="Shape">
            <a:extLst>
              <a:ext uri="{FF2B5EF4-FFF2-40B4-BE49-F238E27FC236}">
                <a16:creationId xmlns:a16="http://schemas.microsoft.com/office/drawing/2014/main" id="{CCB482B3-FCE9-45C2-B026-BAD5C000C59F}"/>
              </a:ext>
            </a:extLst>
          </p:cNvPr>
          <p:cNvSpPr/>
          <p:nvPr/>
        </p:nvSpPr>
        <p:spPr>
          <a:xfrm>
            <a:off x="1717645" y="1967060"/>
            <a:ext cx="462069" cy="25316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0" h="21322" extrusionOk="0">
                <a:moveTo>
                  <a:pt x="21500" y="3642"/>
                </a:moveTo>
                <a:cubicBezTo>
                  <a:pt x="21500" y="10385"/>
                  <a:pt x="3570" y="17813"/>
                  <a:pt x="2209" y="17813"/>
                </a:cubicBezTo>
                <a:cubicBezTo>
                  <a:pt x="1454" y="17813"/>
                  <a:pt x="589" y="17509"/>
                  <a:pt x="589" y="16230"/>
                </a:cubicBezTo>
                <a:cubicBezTo>
                  <a:pt x="589" y="15804"/>
                  <a:pt x="857" y="15195"/>
                  <a:pt x="1336" y="14449"/>
                </a:cubicBezTo>
                <a:cubicBezTo>
                  <a:pt x="1336" y="14449"/>
                  <a:pt x="1336" y="14449"/>
                  <a:pt x="1336" y="14449"/>
                </a:cubicBezTo>
                <a:cubicBezTo>
                  <a:pt x="76" y="10400"/>
                  <a:pt x="76" y="10400"/>
                  <a:pt x="76" y="10400"/>
                </a:cubicBezTo>
                <a:cubicBezTo>
                  <a:pt x="-100" y="9852"/>
                  <a:pt x="43" y="9152"/>
                  <a:pt x="362" y="8924"/>
                </a:cubicBezTo>
                <a:cubicBezTo>
                  <a:pt x="580" y="8756"/>
                  <a:pt x="580" y="8756"/>
                  <a:pt x="580" y="8756"/>
                </a:cubicBezTo>
                <a:cubicBezTo>
                  <a:pt x="967" y="8482"/>
                  <a:pt x="1412" y="8528"/>
                  <a:pt x="1781" y="8878"/>
                </a:cubicBezTo>
                <a:cubicBezTo>
                  <a:pt x="4065" y="11070"/>
                  <a:pt x="4065" y="11070"/>
                  <a:pt x="4065" y="11070"/>
                </a:cubicBezTo>
                <a:cubicBezTo>
                  <a:pt x="4956" y="10111"/>
                  <a:pt x="5963" y="9106"/>
                  <a:pt x="7030" y="8132"/>
                </a:cubicBezTo>
                <a:cubicBezTo>
                  <a:pt x="2579" y="2896"/>
                  <a:pt x="2579" y="2896"/>
                  <a:pt x="2579" y="2896"/>
                </a:cubicBezTo>
                <a:cubicBezTo>
                  <a:pt x="2226" y="2485"/>
                  <a:pt x="2226" y="1541"/>
                  <a:pt x="2587" y="1130"/>
                </a:cubicBezTo>
                <a:cubicBezTo>
                  <a:pt x="2949" y="719"/>
                  <a:pt x="2949" y="719"/>
                  <a:pt x="2949" y="719"/>
                </a:cubicBezTo>
                <a:cubicBezTo>
                  <a:pt x="3553" y="34"/>
                  <a:pt x="4292" y="-179"/>
                  <a:pt x="4989" y="156"/>
                </a:cubicBezTo>
                <a:cubicBezTo>
                  <a:pt x="12396" y="3703"/>
                  <a:pt x="12396" y="3703"/>
                  <a:pt x="12396" y="3703"/>
                </a:cubicBezTo>
                <a:cubicBezTo>
                  <a:pt x="14706" y="2043"/>
                  <a:pt x="16789" y="902"/>
                  <a:pt x="18023" y="902"/>
                </a:cubicBezTo>
                <a:cubicBezTo>
                  <a:pt x="18359" y="902"/>
                  <a:pt x="18687" y="917"/>
                  <a:pt x="19006" y="963"/>
                </a:cubicBezTo>
                <a:cubicBezTo>
                  <a:pt x="16772" y="2789"/>
                  <a:pt x="16772" y="2789"/>
                  <a:pt x="16772" y="2789"/>
                </a:cubicBezTo>
                <a:cubicBezTo>
                  <a:pt x="16713" y="4159"/>
                  <a:pt x="16713" y="4159"/>
                  <a:pt x="16713" y="4159"/>
                </a:cubicBezTo>
                <a:cubicBezTo>
                  <a:pt x="20165" y="1282"/>
                  <a:pt x="20165" y="1282"/>
                  <a:pt x="20165" y="1282"/>
                </a:cubicBezTo>
                <a:cubicBezTo>
                  <a:pt x="20996" y="1632"/>
                  <a:pt x="21500" y="2302"/>
                  <a:pt x="21500" y="3642"/>
                </a:cubicBezTo>
                <a:close/>
                <a:moveTo>
                  <a:pt x="12489" y="15271"/>
                </a:moveTo>
                <a:cubicBezTo>
                  <a:pt x="15252" y="20964"/>
                  <a:pt x="15252" y="20964"/>
                  <a:pt x="15252" y="20964"/>
                </a:cubicBezTo>
                <a:cubicBezTo>
                  <a:pt x="15420" y="21314"/>
                  <a:pt x="15697" y="21421"/>
                  <a:pt x="15924" y="21223"/>
                </a:cubicBezTo>
                <a:cubicBezTo>
                  <a:pt x="16293" y="20903"/>
                  <a:pt x="16293" y="20903"/>
                  <a:pt x="16293" y="20903"/>
                </a:cubicBezTo>
                <a:cubicBezTo>
                  <a:pt x="16973" y="20340"/>
                  <a:pt x="17368" y="19046"/>
                  <a:pt x="17284" y="17707"/>
                </a:cubicBezTo>
                <a:cubicBezTo>
                  <a:pt x="16931" y="12349"/>
                  <a:pt x="16931" y="12349"/>
                  <a:pt x="16931" y="12349"/>
                </a:cubicBezTo>
                <a:cubicBezTo>
                  <a:pt x="16915" y="12014"/>
                  <a:pt x="16730" y="11816"/>
                  <a:pt x="16553" y="11922"/>
                </a:cubicBezTo>
                <a:cubicBezTo>
                  <a:pt x="12606" y="14434"/>
                  <a:pt x="12606" y="14434"/>
                  <a:pt x="12606" y="14434"/>
                </a:cubicBezTo>
                <a:cubicBezTo>
                  <a:pt x="12413" y="14556"/>
                  <a:pt x="12354" y="14997"/>
                  <a:pt x="12489" y="152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" name="Shape">
            <a:extLst>
              <a:ext uri="{FF2B5EF4-FFF2-40B4-BE49-F238E27FC236}">
                <a16:creationId xmlns:a16="http://schemas.microsoft.com/office/drawing/2014/main" id="{CBE985C7-CDAC-4F63-A6D5-27545A83B93F}"/>
              </a:ext>
            </a:extLst>
          </p:cNvPr>
          <p:cNvSpPr/>
          <p:nvPr/>
        </p:nvSpPr>
        <p:spPr>
          <a:xfrm>
            <a:off x="3584400" y="1191746"/>
            <a:ext cx="382438" cy="39203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130" extrusionOk="0">
                <a:moveTo>
                  <a:pt x="9105" y="11134"/>
                </a:moveTo>
                <a:cubicBezTo>
                  <a:pt x="9105" y="11720"/>
                  <a:pt x="8604" y="12191"/>
                  <a:pt x="7990" y="12191"/>
                </a:cubicBezTo>
                <a:cubicBezTo>
                  <a:pt x="7384" y="12191"/>
                  <a:pt x="6883" y="11720"/>
                  <a:pt x="6883" y="11134"/>
                </a:cubicBezTo>
                <a:cubicBezTo>
                  <a:pt x="6883" y="10548"/>
                  <a:pt x="7384" y="10078"/>
                  <a:pt x="7990" y="10078"/>
                </a:cubicBezTo>
                <a:cubicBezTo>
                  <a:pt x="8604" y="10078"/>
                  <a:pt x="9105" y="10548"/>
                  <a:pt x="9105" y="11134"/>
                </a:cubicBezTo>
                <a:close/>
                <a:moveTo>
                  <a:pt x="13602" y="10078"/>
                </a:moveTo>
                <a:cubicBezTo>
                  <a:pt x="12988" y="10078"/>
                  <a:pt x="12495" y="10548"/>
                  <a:pt x="12495" y="11134"/>
                </a:cubicBezTo>
                <a:cubicBezTo>
                  <a:pt x="12495" y="11720"/>
                  <a:pt x="12988" y="12191"/>
                  <a:pt x="13602" y="12191"/>
                </a:cubicBezTo>
                <a:cubicBezTo>
                  <a:pt x="14216" y="12191"/>
                  <a:pt x="14717" y="11720"/>
                  <a:pt x="14717" y="11134"/>
                </a:cubicBezTo>
                <a:cubicBezTo>
                  <a:pt x="14717" y="10548"/>
                  <a:pt x="14216" y="10078"/>
                  <a:pt x="13602" y="10078"/>
                </a:cubicBezTo>
                <a:close/>
                <a:moveTo>
                  <a:pt x="18340" y="14386"/>
                </a:moveTo>
                <a:cubicBezTo>
                  <a:pt x="18340" y="14262"/>
                  <a:pt x="18340" y="14262"/>
                  <a:pt x="18340" y="14262"/>
                </a:cubicBezTo>
                <a:cubicBezTo>
                  <a:pt x="18210" y="14617"/>
                  <a:pt x="18063" y="14947"/>
                  <a:pt x="17899" y="15278"/>
                </a:cubicBezTo>
                <a:cubicBezTo>
                  <a:pt x="17925" y="15476"/>
                  <a:pt x="17986" y="15748"/>
                  <a:pt x="18081" y="16070"/>
                </a:cubicBezTo>
                <a:cubicBezTo>
                  <a:pt x="18530" y="16739"/>
                  <a:pt x="19819" y="17597"/>
                  <a:pt x="20701" y="17820"/>
                </a:cubicBezTo>
                <a:cubicBezTo>
                  <a:pt x="20225" y="18010"/>
                  <a:pt x="19654" y="18092"/>
                  <a:pt x="19101" y="18010"/>
                </a:cubicBezTo>
                <a:cubicBezTo>
                  <a:pt x="19611" y="18620"/>
                  <a:pt x="20329" y="19182"/>
                  <a:pt x="21341" y="19512"/>
                </a:cubicBezTo>
                <a:cubicBezTo>
                  <a:pt x="18971" y="21550"/>
                  <a:pt x="15063" y="21600"/>
                  <a:pt x="12331" y="20015"/>
                </a:cubicBezTo>
                <a:cubicBezTo>
                  <a:pt x="11803" y="20164"/>
                  <a:pt x="11284" y="20238"/>
                  <a:pt x="10800" y="20238"/>
                </a:cubicBezTo>
                <a:cubicBezTo>
                  <a:pt x="10316" y="20238"/>
                  <a:pt x="9797" y="20164"/>
                  <a:pt x="9269" y="20015"/>
                </a:cubicBezTo>
                <a:cubicBezTo>
                  <a:pt x="6537" y="21600"/>
                  <a:pt x="2629" y="21550"/>
                  <a:pt x="259" y="19512"/>
                </a:cubicBezTo>
                <a:cubicBezTo>
                  <a:pt x="1288" y="19173"/>
                  <a:pt x="2015" y="18604"/>
                  <a:pt x="2534" y="17977"/>
                </a:cubicBezTo>
                <a:cubicBezTo>
                  <a:pt x="2075" y="17993"/>
                  <a:pt x="1626" y="17911"/>
                  <a:pt x="1245" y="17754"/>
                </a:cubicBezTo>
                <a:cubicBezTo>
                  <a:pt x="1885" y="17597"/>
                  <a:pt x="2750" y="17093"/>
                  <a:pt x="3346" y="16565"/>
                </a:cubicBezTo>
                <a:cubicBezTo>
                  <a:pt x="3554" y="16045"/>
                  <a:pt x="3658" y="15575"/>
                  <a:pt x="3701" y="15278"/>
                </a:cubicBezTo>
                <a:cubicBezTo>
                  <a:pt x="3537" y="14947"/>
                  <a:pt x="3381" y="14617"/>
                  <a:pt x="3260" y="14262"/>
                </a:cubicBezTo>
                <a:cubicBezTo>
                  <a:pt x="3260" y="14386"/>
                  <a:pt x="3260" y="14386"/>
                  <a:pt x="3260" y="14386"/>
                </a:cubicBezTo>
                <a:cubicBezTo>
                  <a:pt x="1920" y="14386"/>
                  <a:pt x="1920" y="14386"/>
                  <a:pt x="1920" y="14386"/>
                </a:cubicBezTo>
                <a:cubicBezTo>
                  <a:pt x="856" y="14386"/>
                  <a:pt x="0" y="13561"/>
                  <a:pt x="0" y="12554"/>
                </a:cubicBezTo>
                <a:cubicBezTo>
                  <a:pt x="0" y="10540"/>
                  <a:pt x="0" y="10540"/>
                  <a:pt x="0" y="10540"/>
                </a:cubicBezTo>
                <a:cubicBezTo>
                  <a:pt x="0" y="9847"/>
                  <a:pt x="406" y="9244"/>
                  <a:pt x="1003" y="8931"/>
                </a:cubicBezTo>
                <a:cubicBezTo>
                  <a:pt x="1020" y="6075"/>
                  <a:pt x="1894" y="3846"/>
                  <a:pt x="3597" y="2303"/>
                </a:cubicBezTo>
                <a:cubicBezTo>
                  <a:pt x="5292" y="776"/>
                  <a:pt x="7713" y="0"/>
                  <a:pt x="10800" y="0"/>
                </a:cubicBezTo>
                <a:cubicBezTo>
                  <a:pt x="13887" y="0"/>
                  <a:pt x="16308" y="776"/>
                  <a:pt x="17994" y="2303"/>
                </a:cubicBezTo>
                <a:cubicBezTo>
                  <a:pt x="19698" y="3846"/>
                  <a:pt x="20571" y="6075"/>
                  <a:pt x="20597" y="8931"/>
                </a:cubicBezTo>
                <a:cubicBezTo>
                  <a:pt x="21194" y="9244"/>
                  <a:pt x="21600" y="9847"/>
                  <a:pt x="21600" y="10540"/>
                </a:cubicBezTo>
                <a:cubicBezTo>
                  <a:pt x="21600" y="12554"/>
                  <a:pt x="21600" y="12554"/>
                  <a:pt x="21600" y="12554"/>
                </a:cubicBezTo>
                <a:cubicBezTo>
                  <a:pt x="21600" y="13561"/>
                  <a:pt x="20744" y="14386"/>
                  <a:pt x="19680" y="14386"/>
                </a:cubicBezTo>
                <a:lnTo>
                  <a:pt x="18340" y="14386"/>
                </a:lnTo>
                <a:close/>
                <a:moveTo>
                  <a:pt x="17545" y="11143"/>
                </a:moveTo>
                <a:cubicBezTo>
                  <a:pt x="17545" y="10672"/>
                  <a:pt x="17519" y="10226"/>
                  <a:pt x="17484" y="9797"/>
                </a:cubicBezTo>
                <a:cubicBezTo>
                  <a:pt x="16619" y="9046"/>
                  <a:pt x="15037" y="8477"/>
                  <a:pt x="13040" y="8270"/>
                </a:cubicBezTo>
                <a:cubicBezTo>
                  <a:pt x="13359" y="8543"/>
                  <a:pt x="13628" y="8906"/>
                  <a:pt x="13775" y="9418"/>
                </a:cubicBezTo>
                <a:cubicBezTo>
                  <a:pt x="12616" y="8609"/>
                  <a:pt x="10186" y="8361"/>
                  <a:pt x="9382" y="7494"/>
                </a:cubicBezTo>
                <a:cubicBezTo>
                  <a:pt x="9382" y="7494"/>
                  <a:pt x="9382" y="7494"/>
                  <a:pt x="9382" y="7494"/>
                </a:cubicBezTo>
                <a:cubicBezTo>
                  <a:pt x="8094" y="6686"/>
                  <a:pt x="7756" y="5522"/>
                  <a:pt x="7748" y="6000"/>
                </a:cubicBezTo>
                <a:cubicBezTo>
                  <a:pt x="7696" y="8312"/>
                  <a:pt x="5984" y="10111"/>
                  <a:pt x="4073" y="10358"/>
                </a:cubicBezTo>
                <a:cubicBezTo>
                  <a:pt x="4064" y="10614"/>
                  <a:pt x="4055" y="10870"/>
                  <a:pt x="4055" y="11143"/>
                </a:cubicBezTo>
                <a:cubicBezTo>
                  <a:pt x="4055" y="12116"/>
                  <a:pt x="4220" y="13008"/>
                  <a:pt x="4505" y="13808"/>
                </a:cubicBezTo>
                <a:cubicBezTo>
                  <a:pt x="5577" y="15038"/>
                  <a:pt x="7341" y="15385"/>
                  <a:pt x="8906" y="15476"/>
                </a:cubicBezTo>
                <a:cubicBezTo>
                  <a:pt x="9192" y="15038"/>
                  <a:pt x="9840" y="14725"/>
                  <a:pt x="10601" y="14725"/>
                </a:cubicBezTo>
                <a:cubicBezTo>
                  <a:pt x="11630" y="14725"/>
                  <a:pt x="12460" y="15294"/>
                  <a:pt x="12460" y="15987"/>
                </a:cubicBezTo>
                <a:cubicBezTo>
                  <a:pt x="12460" y="16681"/>
                  <a:pt x="11630" y="17250"/>
                  <a:pt x="10601" y="17250"/>
                </a:cubicBezTo>
                <a:cubicBezTo>
                  <a:pt x="9814" y="17250"/>
                  <a:pt x="9140" y="16912"/>
                  <a:pt x="8872" y="16441"/>
                </a:cubicBezTo>
                <a:cubicBezTo>
                  <a:pt x="7774" y="16384"/>
                  <a:pt x="6572" y="16202"/>
                  <a:pt x="5508" y="15723"/>
                </a:cubicBezTo>
                <a:cubicBezTo>
                  <a:pt x="7013" y="17836"/>
                  <a:pt x="9339" y="18959"/>
                  <a:pt x="10800" y="18959"/>
                </a:cubicBezTo>
                <a:cubicBezTo>
                  <a:pt x="13091" y="18959"/>
                  <a:pt x="17545" y="16202"/>
                  <a:pt x="17545" y="11143"/>
                </a:cubicBezTo>
                <a:close/>
                <a:moveTo>
                  <a:pt x="18703" y="8716"/>
                </a:moveTo>
                <a:cubicBezTo>
                  <a:pt x="19438" y="8716"/>
                  <a:pt x="19438" y="8716"/>
                  <a:pt x="19438" y="8716"/>
                </a:cubicBezTo>
                <a:cubicBezTo>
                  <a:pt x="19317" y="3731"/>
                  <a:pt x="16334" y="1098"/>
                  <a:pt x="10800" y="1098"/>
                </a:cubicBezTo>
                <a:cubicBezTo>
                  <a:pt x="5257" y="1098"/>
                  <a:pt x="2283" y="3731"/>
                  <a:pt x="2162" y="8716"/>
                </a:cubicBezTo>
                <a:cubicBezTo>
                  <a:pt x="2897" y="8716"/>
                  <a:pt x="2897" y="8716"/>
                  <a:pt x="2897" y="8716"/>
                </a:cubicBezTo>
                <a:cubicBezTo>
                  <a:pt x="3165" y="7032"/>
                  <a:pt x="3735" y="5654"/>
                  <a:pt x="4600" y="4589"/>
                </a:cubicBezTo>
                <a:cubicBezTo>
                  <a:pt x="5975" y="2897"/>
                  <a:pt x="8068" y="2039"/>
                  <a:pt x="10800" y="2039"/>
                </a:cubicBezTo>
                <a:cubicBezTo>
                  <a:pt x="13532" y="2039"/>
                  <a:pt x="15625" y="2897"/>
                  <a:pt x="17000" y="4589"/>
                </a:cubicBezTo>
                <a:cubicBezTo>
                  <a:pt x="17865" y="5654"/>
                  <a:pt x="18435" y="7032"/>
                  <a:pt x="18703" y="8716"/>
                </a:cubicBezTo>
                <a:close/>
                <a:moveTo>
                  <a:pt x="18703" y="8716"/>
                </a:moveTo>
                <a:cubicBezTo>
                  <a:pt x="18703" y="8716"/>
                  <a:pt x="18703" y="8716"/>
                  <a:pt x="18703" y="871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" name="Shape">
            <a:extLst>
              <a:ext uri="{FF2B5EF4-FFF2-40B4-BE49-F238E27FC236}">
                <a16:creationId xmlns:a16="http://schemas.microsoft.com/office/drawing/2014/main" id="{42E119CE-9FC3-4B6C-9AFD-713CD6681356}"/>
              </a:ext>
            </a:extLst>
          </p:cNvPr>
          <p:cNvSpPr/>
          <p:nvPr/>
        </p:nvSpPr>
        <p:spPr>
          <a:xfrm>
            <a:off x="2665717" y="3666640"/>
            <a:ext cx="381618" cy="4342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94" h="21277" extrusionOk="0">
                <a:moveTo>
                  <a:pt x="132" y="3674"/>
                </a:moveTo>
                <a:cubicBezTo>
                  <a:pt x="-320" y="2469"/>
                  <a:pt x="424" y="1164"/>
                  <a:pt x="1788" y="766"/>
                </a:cubicBezTo>
                <a:cubicBezTo>
                  <a:pt x="3153" y="375"/>
                  <a:pt x="4621" y="1023"/>
                  <a:pt x="5073" y="2228"/>
                </a:cubicBezTo>
                <a:cubicBezTo>
                  <a:pt x="10193" y="15916"/>
                  <a:pt x="10193" y="15916"/>
                  <a:pt x="10193" y="15916"/>
                </a:cubicBezTo>
                <a:cubicBezTo>
                  <a:pt x="9713" y="15808"/>
                  <a:pt x="9205" y="15783"/>
                  <a:pt x="8696" y="15866"/>
                </a:cubicBezTo>
                <a:cubicBezTo>
                  <a:pt x="3746" y="2619"/>
                  <a:pt x="3746" y="2619"/>
                  <a:pt x="3746" y="2619"/>
                </a:cubicBezTo>
                <a:cubicBezTo>
                  <a:pt x="3539" y="2062"/>
                  <a:pt x="2861" y="1755"/>
                  <a:pt x="2221" y="1937"/>
                </a:cubicBezTo>
                <a:cubicBezTo>
                  <a:pt x="1591" y="2120"/>
                  <a:pt x="1252" y="2727"/>
                  <a:pt x="1459" y="3284"/>
                </a:cubicBezTo>
                <a:cubicBezTo>
                  <a:pt x="1581" y="3608"/>
                  <a:pt x="1384" y="3957"/>
                  <a:pt x="1016" y="4065"/>
                </a:cubicBezTo>
                <a:cubicBezTo>
                  <a:pt x="649" y="4173"/>
                  <a:pt x="254" y="3990"/>
                  <a:pt x="132" y="3674"/>
                </a:cubicBezTo>
                <a:close/>
                <a:moveTo>
                  <a:pt x="20282" y="14404"/>
                </a:moveTo>
                <a:cubicBezTo>
                  <a:pt x="11906" y="16847"/>
                  <a:pt x="11906" y="16847"/>
                  <a:pt x="11906" y="16847"/>
                </a:cubicBezTo>
                <a:cubicBezTo>
                  <a:pt x="12198" y="17146"/>
                  <a:pt x="12433" y="17504"/>
                  <a:pt x="12584" y="17903"/>
                </a:cubicBezTo>
                <a:cubicBezTo>
                  <a:pt x="12593" y="17919"/>
                  <a:pt x="12593" y="17928"/>
                  <a:pt x="12593" y="17944"/>
                </a:cubicBezTo>
                <a:cubicBezTo>
                  <a:pt x="20715" y="15576"/>
                  <a:pt x="20715" y="15576"/>
                  <a:pt x="20715" y="15576"/>
                </a:cubicBezTo>
                <a:cubicBezTo>
                  <a:pt x="21082" y="15467"/>
                  <a:pt x="21280" y="15127"/>
                  <a:pt x="21158" y="14803"/>
                </a:cubicBezTo>
                <a:cubicBezTo>
                  <a:pt x="21045" y="14479"/>
                  <a:pt x="20649" y="14304"/>
                  <a:pt x="20282" y="14404"/>
                </a:cubicBezTo>
                <a:close/>
                <a:moveTo>
                  <a:pt x="11925" y="18094"/>
                </a:moveTo>
                <a:cubicBezTo>
                  <a:pt x="12395" y="19365"/>
                  <a:pt x="11614" y="20737"/>
                  <a:pt x="10174" y="21152"/>
                </a:cubicBezTo>
                <a:cubicBezTo>
                  <a:pt x="8734" y="21576"/>
                  <a:pt x="7181" y="20886"/>
                  <a:pt x="6711" y="19615"/>
                </a:cubicBezTo>
                <a:cubicBezTo>
                  <a:pt x="6240" y="18343"/>
                  <a:pt x="7021" y="16972"/>
                  <a:pt x="8452" y="16556"/>
                </a:cubicBezTo>
                <a:cubicBezTo>
                  <a:pt x="9892" y="16132"/>
                  <a:pt x="11445" y="16822"/>
                  <a:pt x="11925" y="18094"/>
                </a:cubicBezTo>
                <a:close/>
                <a:moveTo>
                  <a:pt x="10616" y="18476"/>
                </a:moveTo>
                <a:cubicBezTo>
                  <a:pt x="10381" y="17836"/>
                  <a:pt x="9609" y="17495"/>
                  <a:pt x="8885" y="17703"/>
                </a:cubicBezTo>
                <a:cubicBezTo>
                  <a:pt x="8169" y="17911"/>
                  <a:pt x="7774" y="18601"/>
                  <a:pt x="8009" y="19232"/>
                </a:cubicBezTo>
                <a:cubicBezTo>
                  <a:pt x="8254" y="19872"/>
                  <a:pt x="9026" y="20213"/>
                  <a:pt x="9741" y="20005"/>
                </a:cubicBezTo>
                <a:cubicBezTo>
                  <a:pt x="10466" y="19797"/>
                  <a:pt x="10852" y="19108"/>
                  <a:pt x="10616" y="18476"/>
                </a:cubicBezTo>
                <a:close/>
                <a:moveTo>
                  <a:pt x="18165" y="5120"/>
                </a:moveTo>
                <a:cubicBezTo>
                  <a:pt x="21007" y="12733"/>
                  <a:pt x="21007" y="12733"/>
                  <a:pt x="21007" y="12733"/>
                </a:cubicBezTo>
                <a:cubicBezTo>
                  <a:pt x="21064" y="12899"/>
                  <a:pt x="20969" y="13074"/>
                  <a:pt x="20781" y="13124"/>
                </a:cubicBezTo>
                <a:cubicBezTo>
                  <a:pt x="11831" y="15733"/>
                  <a:pt x="11831" y="15733"/>
                  <a:pt x="11831" y="15733"/>
                </a:cubicBezTo>
                <a:cubicBezTo>
                  <a:pt x="11652" y="15792"/>
                  <a:pt x="11454" y="15700"/>
                  <a:pt x="11388" y="15542"/>
                </a:cubicBezTo>
                <a:cubicBezTo>
                  <a:pt x="8546" y="7921"/>
                  <a:pt x="8546" y="7921"/>
                  <a:pt x="8546" y="7921"/>
                </a:cubicBezTo>
                <a:cubicBezTo>
                  <a:pt x="8489" y="7763"/>
                  <a:pt x="8584" y="7589"/>
                  <a:pt x="8772" y="7539"/>
                </a:cubicBezTo>
                <a:cubicBezTo>
                  <a:pt x="17722" y="4929"/>
                  <a:pt x="17722" y="4929"/>
                  <a:pt x="17722" y="4929"/>
                </a:cubicBezTo>
                <a:cubicBezTo>
                  <a:pt x="17901" y="4871"/>
                  <a:pt x="18099" y="4963"/>
                  <a:pt x="18165" y="5120"/>
                </a:cubicBezTo>
                <a:close/>
                <a:moveTo>
                  <a:pt x="16979" y="9542"/>
                </a:moveTo>
                <a:cubicBezTo>
                  <a:pt x="13929" y="8062"/>
                  <a:pt x="13929" y="8062"/>
                  <a:pt x="13929" y="8062"/>
                </a:cubicBezTo>
                <a:cubicBezTo>
                  <a:pt x="12480" y="10855"/>
                  <a:pt x="12480" y="10855"/>
                  <a:pt x="12480" y="10855"/>
                </a:cubicBezTo>
                <a:cubicBezTo>
                  <a:pt x="13440" y="11246"/>
                  <a:pt x="13440" y="11246"/>
                  <a:pt x="13440" y="11246"/>
                </a:cubicBezTo>
                <a:cubicBezTo>
                  <a:pt x="14071" y="10040"/>
                  <a:pt x="14071" y="10040"/>
                  <a:pt x="14071" y="10040"/>
                </a:cubicBezTo>
                <a:cubicBezTo>
                  <a:pt x="15200" y="13074"/>
                  <a:pt x="15200" y="13074"/>
                  <a:pt x="15200" y="13074"/>
                </a:cubicBezTo>
                <a:cubicBezTo>
                  <a:pt x="16282" y="12758"/>
                  <a:pt x="16282" y="12758"/>
                  <a:pt x="16282" y="12758"/>
                </a:cubicBezTo>
                <a:cubicBezTo>
                  <a:pt x="15153" y="9725"/>
                  <a:pt x="15153" y="9725"/>
                  <a:pt x="15153" y="9725"/>
                </a:cubicBezTo>
                <a:cubicBezTo>
                  <a:pt x="16471" y="10365"/>
                  <a:pt x="16471" y="10365"/>
                  <a:pt x="16471" y="10365"/>
                </a:cubicBezTo>
                <a:lnTo>
                  <a:pt x="16979" y="9542"/>
                </a:lnTo>
                <a:close/>
                <a:moveTo>
                  <a:pt x="14315" y="5004"/>
                </a:moveTo>
                <a:cubicBezTo>
                  <a:pt x="12499" y="134"/>
                  <a:pt x="12499" y="134"/>
                  <a:pt x="12499" y="134"/>
                </a:cubicBezTo>
                <a:cubicBezTo>
                  <a:pt x="12461" y="34"/>
                  <a:pt x="12339" y="-24"/>
                  <a:pt x="12216" y="9"/>
                </a:cubicBezTo>
                <a:cubicBezTo>
                  <a:pt x="10654" y="466"/>
                  <a:pt x="10654" y="466"/>
                  <a:pt x="10654" y="466"/>
                </a:cubicBezTo>
                <a:cubicBezTo>
                  <a:pt x="10654" y="475"/>
                  <a:pt x="10654" y="475"/>
                  <a:pt x="10654" y="475"/>
                </a:cubicBezTo>
                <a:cubicBezTo>
                  <a:pt x="10635" y="475"/>
                  <a:pt x="10635" y="475"/>
                  <a:pt x="10635" y="475"/>
                </a:cubicBezTo>
                <a:cubicBezTo>
                  <a:pt x="9816" y="707"/>
                  <a:pt x="9816" y="707"/>
                  <a:pt x="9816" y="707"/>
                </a:cubicBezTo>
                <a:cubicBezTo>
                  <a:pt x="10494" y="2527"/>
                  <a:pt x="10494" y="2527"/>
                  <a:pt x="10494" y="2527"/>
                </a:cubicBezTo>
                <a:cubicBezTo>
                  <a:pt x="9562" y="2793"/>
                  <a:pt x="9562" y="2793"/>
                  <a:pt x="9562" y="2793"/>
                </a:cubicBezTo>
                <a:cubicBezTo>
                  <a:pt x="8885" y="982"/>
                  <a:pt x="8885" y="982"/>
                  <a:pt x="8885" y="982"/>
                </a:cubicBezTo>
                <a:cubicBezTo>
                  <a:pt x="8066" y="1223"/>
                  <a:pt x="8066" y="1223"/>
                  <a:pt x="8066" y="1223"/>
                </a:cubicBezTo>
                <a:cubicBezTo>
                  <a:pt x="8056" y="1231"/>
                  <a:pt x="8056" y="1231"/>
                  <a:pt x="8056" y="1231"/>
                </a:cubicBezTo>
                <a:cubicBezTo>
                  <a:pt x="8047" y="1231"/>
                  <a:pt x="8047" y="1231"/>
                  <a:pt x="8047" y="1231"/>
                </a:cubicBezTo>
                <a:cubicBezTo>
                  <a:pt x="6494" y="1680"/>
                  <a:pt x="6494" y="1680"/>
                  <a:pt x="6494" y="1680"/>
                </a:cubicBezTo>
                <a:cubicBezTo>
                  <a:pt x="6372" y="1713"/>
                  <a:pt x="6315" y="1821"/>
                  <a:pt x="6353" y="1929"/>
                </a:cubicBezTo>
                <a:cubicBezTo>
                  <a:pt x="8169" y="6799"/>
                  <a:pt x="8169" y="6799"/>
                  <a:pt x="8169" y="6799"/>
                </a:cubicBezTo>
                <a:cubicBezTo>
                  <a:pt x="8207" y="6899"/>
                  <a:pt x="8339" y="6957"/>
                  <a:pt x="8452" y="6924"/>
                </a:cubicBezTo>
                <a:cubicBezTo>
                  <a:pt x="14174" y="5253"/>
                  <a:pt x="14174" y="5253"/>
                  <a:pt x="14174" y="5253"/>
                </a:cubicBezTo>
                <a:cubicBezTo>
                  <a:pt x="14296" y="5220"/>
                  <a:pt x="14353" y="5104"/>
                  <a:pt x="14315" y="5004"/>
                </a:cubicBezTo>
                <a:close/>
                <a:moveTo>
                  <a:pt x="14315" y="5004"/>
                </a:moveTo>
                <a:cubicBezTo>
                  <a:pt x="14315" y="5004"/>
                  <a:pt x="14315" y="5004"/>
                  <a:pt x="14315" y="500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" name="Shape">
            <a:extLst>
              <a:ext uri="{FF2B5EF4-FFF2-40B4-BE49-F238E27FC236}">
                <a16:creationId xmlns:a16="http://schemas.microsoft.com/office/drawing/2014/main" id="{81450A50-6BEE-414E-9A2E-A030EB2B9C12}"/>
              </a:ext>
            </a:extLst>
          </p:cNvPr>
          <p:cNvSpPr/>
          <p:nvPr/>
        </p:nvSpPr>
        <p:spPr>
          <a:xfrm>
            <a:off x="1741177" y="3678821"/>
            <a:ext cx="433827" cy="36183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2" y="4486"/>
                </a:moveTo>
                <a:cubicBezTo>
                  <a:pt x="18512" y="587"/>
                  <a:pt x="18512" y="587"/>
                  <a:pt x="18512" y="587"/>
                </a:cubicBezTo>
                <a:cubicBezTo>
                  <a:pt x="18267" y="213"/>
                  <a:pt x="17896" y="0"/>
                  <a:pt x="17499" y="0"/>
                </a:cubicBezTo>
                <a:cubicBezTo>
                  <a:pt x="4092" y="0"/>
                  <a:pt x="4092" y="0"/>
                  <a:pt x="4092" y="0"/>
                </a:cubicBezTo>
                <a:cubicBezTo>
                  <a:pt x="3696" y="0"/>
                  <a:pt x="3324" y="213"/>
                  <a:pt x="3080" y="587"/>
                </a:cubicBezTo>
                <a:cubicBezTo>
                  <a:pt x="489" y="4486"/>
                  <a:pt x="489" y="4486"/>
                  <a:pt x="489" y="4486"/>
                </a:cubicBezTo>
                <a:cubicBezTo>
                  <a:pt x="219" y="4901"/>
                  <a:pt x="0" y="5661"/>
                  <a:pt x="0" y="6177"/>
                </a:cubicBezTo>
                <a:cubicBezTo>
                  <a:pt x="0" y="19656"/>
                  <a:pt x="0" y="19656"/>
                  <a:pt x="0" y="19656"/>
                </a:cubicBezTo>
                <a:cubicBezTo>
                  <a:pt x="0" y="20729"/>
                  <a:pt x="717" y="21600"/>
                  <a:pt x="1612" y="21600"/>
                </a:cubicBezTo>
                <a:cubicBezTo>
                  <a:pt x="19980" y="21600"/>
                  <a:pt x="19980" y="21600"/>
                  <a:pt x="19980" y="21600"/>
                </a:cubicBezTo>
                <a:cubicBezTo>
                  <a:pt x="20874" y="21600"/>
                  <a:pt x="21600" y="20729"/>
                  <a:pt x="21600" y="19656"/>
                </a:cubicBezTo>
                <a:cubicBezTo>
                  <a:pt x="21600" y="6177"/>
                  <a:pt x="21600" y="6177"/>
                  <a:pt x="21600" y="6177"/>
                </a:cubicBezTo>
                <a:cubicBezTo>
                  <a:pt x="21600" y="5661"/>
                  <a:pt x="21372" y="4901"/>
                  <a:pt x="21102" y="4486"/>
                </a:cubicBezTo>
                <a:close/>
                <a:moveTo>
                  <a:pt x="15263" y="13367"/>
                </a:moveTo>
                <a:cubicBezTo>
                  <a:pt x="14546" y="13367"/>
                  <a:pt x="13947" y="13722"/>
                  <a:pt x="13804" y="14208"/>
                </a:cubicBezTo>
                <a:cubicBezTo>
                  <a:pt x="13745" y="14208"/>
                  <a:pt x="13745" y="14208"/>
                  <a:pt x="13745" y="14208"/>
                </a:cubicBezTo>
                <a:cubicBezTo>
                  <a:pt x="13610" y="13722"/>
                  <a:pt x="13011" y="13357"/>
                  <a:pt x="12285" y="13357"/>
                </a:cubicBezTo>
                <a:cubicBezTo>
                  <a:pt x="11821" y="13357"/>
                  <a:pt x="11407" y="13509"/>
                  <a:pt x="11129" y="13742"/>
                </a:cubicBezTo>
                <a:cubicBezTo>
                  <a:pt x="11129" y="17803"/>
                  <a:pt x="11129" y="17803"/>
                  <a:pt x="11129" y="17803"/>
                </a:cubicBezTo>
                <a:cubicBezTo>
                  <a:pt x="11129" y="18815"/>
                  <a:pt x="10446" y="19635"/>
                  <a:pt x="9602" y="19635"/>
                </a:cubicBezTo>
                <a:cubicBezTo>
                  <a:pt x="8767" y="19635"/>
                  <a:pt x="8083" y="18815"/>
                  <a:pt x="8083" y="17803"/>
                </a:cubicBezTo>
                <a:cubicBezTo>
                  <a:pt x="8083" y="17580"/>
                  <a:pt x="8227" y="17397"/>
                  <a:pt x="8412" y="17397"/>
                </a:cubicBezTo>
                <a:cubicBezTo>
                  <a:pt x="8598" y="17397"/>
                  <a:pt x="8750" y="17580"/>
                  <a:pt x="8750" y="17803"/>
                </a:cubicBezTo>
                <a:cubicBezTo>
                  <a:pt x="8750" y="18370"/>
                  <a:pt x="9138" y="18825"/>
                  <a:pt x="9602" y="18825"/>
                </a:cubicBezTo>
                <a:cubicBezTo>
                  <a:pt x="10074" y="18825"/>
                  <a:pt x="10462" y="18370"/>
                  <a:pt x="10462" y="17803"/>
                </a:cubicBezTo>
                <a:cubicBezTo>
                  <a:pt x="10462" y="13752"/>
                  <a:pt x="10462" y="13752"/>
                  <a:pt x="10462" y="13752"/>
                </a:cubicBezTo>
                <a:cubicBezTo>
                  <a:pt x="10184" y="13519"/>
                  <a:pt x="9771" y="13367"/>
                  <a:pt x="9307" y="13367"/>
                </a:cubicBezTo>
                <a:cubicBezTo>
                  <a:pt x="8589" y="13367"/>
                  <a:pt x="7982" y="13722"/>
                  <a:pt x="7847" y="14208"/>
                </a:cubicBezTo>
                <a:cubicBezTo>
                  <a:pt x="7788" y="14208"/>
                  <a:pt x="7788" y="14208"/>
                  <a:pt x="7788" y="14208"/>
                </a:cubicBezTo>
                <a:cubicBezTo>
                  <a:pt x="7653" y="13722"/>
                  <a:pt x="7045" y="13357"/>
                  <a:pt x="6320" y="13357"/>
                </a:cubicBezTo>
                <a:cubicBezTo>
                  <a:pt x="5856" y="13357"/>
                  <a:pt x="5442" y="13509"/>
                  <a:pt x="5172" y="13742"/>
                </a:cubicBezTo>
                <a:cubicBezTo>
                  <a:pt x="5392" y="10866"/>
                  <a:pt x="7644" y="8577"/>
                  <a:pt x="10462" y="8405"/>
                </a:cubicBezTo>
                <a:cubicBezTo>
                  <a:pt x="10462" y="8101"/>
                  <a:pt x="10462" y="8101"/>
                  <a:pt x="10462" y="8101"/>
                </a:cubicBezTo>
                <a:cubicBezTo>
                  <a:pt x="10462" y="7878"/>
                  <a:pt x="10606" y="7696"/>
                  <a:pt x="10800" y="7696"/>
                </a:cubicBezTo>
                <a:cubicBezTo>
                  <a:pt x="10986" y="7696"/>
                  <a:pt x="11129" y="7878"/>
                  <a:pt x="11129" y="8101"/>
                </a:cubicBezTo>
                <a:cubicBezTo>
                  <a:pt x="11129" y="8405"/>
                  <a:pt x="11129" y="8405"/>
                  <a:pt x="11129" y="8405"/>
                </a:cubicBezTo>
                <a:cubicBezTo>
                  <a:pt x="13947" y="8577"/>
                  <a:pt x="16200" y="10866"/>
                  <a:pt x="16419" y="13752"/>
                </a:cubicBezTo>
                <a:cubicBezTo>
                  <a:pt x="16149" y="13519"/>
                  <a:pt x="15736" y="13367"/>
                  <a:pt x="15263" y="13367"/>
                </a:cubicBezTo>
                <a:close/>
                <a:moveTo>
                  <a:pt x="1333" y="4456"/>
                </a:moveTo>
                <a:cubicBezTo>
                  <a:pt x="2194" y="3159"/>
                  <a:pt x="2194" y="3159"/>
                  <a:pt x="2194" y="3159"/>
                </a:cubicBezTo>
                <a:cubicBezTo>
                  <a:pt x="8058" y="3159"/>
                  <a:pt x="8058" y="3159"/>
                  <a:pt x="8058" y="3159"/>
                </a:cubicBezTo>
                <a:cubicBezTo>
                  <a:pt x="8632" y="2025"/>
                  <a:pt x="8632" y="2025"/>
                  <a:pt x="8632" y="2025"/>
                </a:cubicBezTo>
                <a:cubicBezTo>
                  <a:pt x="2953" y="2025"/>
                  <a:pt x="2953" y="2025"/>
                  <a:pt x="2953" y="2025"/>
                </a:cubicBezTo>
                <a:cubicBezTo>
                  <a:pt x="3586" y="1063"/>
                  <a:pt x="3586" y="1063"/>
                  <a:pt x="3586" y="1063"/>
                </a:cubicBezTo>
                <a:cubicBezTo>
                  <a:pt x="3713" y="881"/>
                  <a:pt x="3898" y="780"/>
                  <a:pt x="4092" y="780"/>
                </a:cubicBezTo>
                <a:cubicBezTo>
                  <a:pt x="17499" y="780"/>
                  <a:pt x="17499" y="780"/>
                  <a:pt x="17499" y="780"/>
                </a:cubicBezTo>
                <a:cubicBezTo>
                  <a:pt x="17693" y="780"/>
                  <a:pt x="17879" y="881"/>
                  <a:pt x="18006" y="1063"/>
                </a:cubicBezTo>
                <a:cubicBezTo>
                  <a:pt x="18638" y="2025"/>
                  <a:pt x="18638" y="2025"/>
                  <a:pt x="18638" y="2025"/>
                </a:cubicBezTo>
                <a:cubicBezTo>
                  <a:pt x="12859" y="2025"/>
                  <a:pt x="12859" y="2025"/>
                  <a:pt x="12859" y="2025"/>
                </a:cubicBezTo>
                <a:cubicBezTo>
                  <a:pt x="13179" y="3159"/>
                  <a:pt x="13179" y="3159"/>
                  <a:pt x="13179" y="3159"/>
                </a:cubicBezTo>
                <a:cubicBezTo>
                  <a:pt x="19398" y="3159"/>
                  <a:pt x="19398" y="3159"/>
                  <a:pt x="19398" y="3159"/>
                </a:cubicBezTo>
                <a:cubicBezTo>
                  <a:pt x="20258" y="4456"/>
                  <a:pt x="20258" y="4456"/>
                  <a:pt x="20258" y="4456"/>
                </a:cubicBezTo>
                <a:lnTo>
                  <a:pt x="1333" y="4456"/>
                </a:lnTo>
                <a:close/>
                <a:moveTo>
                  <a:pt x="1333" y="4456"/>
                </a:moveTo>
                <a:cubicBezTo>
                  <a:pt x="1333" y="4456"/>
                  <a:pt x="1333" y="4456"/>
                  <a:pt x="1333" y="445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" name="Shape">
            <a:extLst>
              <a:ext uri="{FF2B5EF4-FFF2-40B4-BE49-F238E27FC236}">
                <a16:creationId xmlns:a16="http://schemas.microsoft.com/office/drawing/2014/main" id="{F6E1D214-ADBC-41CD-A023-66027D66C754}"/>
              </a:ext>
            </a:extLst>
          </p:cNvPr>
          <p:cNvSpPr/>
          <p:nvPr/>
        </p:nvSpPr>
        <p:spPr>
          <a:xfrm>
            <a:off x="3538048" y="3719616"/>
            <a:ext cx="433839" cy="3396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36" h="21278" extrusionOk="0">
                <a:moveTo>
                  <a:pt x="18084" y="12035"/>
                </a:moveTo>
                <a:cubicBezTo>
                  <a:pt x="21384" y="20641"/>
                  <a:pt x="21384" y="20641"/>
                  <a:pt x="21384" y="20641"/>
                </a:cubicBezTo>
                <a:cubicBezTo>
                  <a:pt x="21518" y="20991"/>
                  <a:pt x="21384" y="21278"/>
                  <a:pt x="21074" y="21278"/>
                </a:cubicBezTo>
                <a:cubicBezTo>
                  <a:pt x="362" y="21278"/>
                  <a:pt x="362" y="21278"/>
                  <a:pt x="362" y="21278"/>
                </a:cubicBezTo>
                <a:cubicBezTo>
                  <a:pt x="52" y="21278"/>
                  <a:pt x="-82" y="20991"/>
                  <a:pt x="52" y="20641"/>
                </a:cubicBezTo>
                <a:cubicBezTo>
                  <a:pt x="3352" y="12035"/>
                  <a:pt x="3352" y="12035"/>
                  <a:pt x="3352" y="12035"/>
                </a:cubicBezTo>
                <a:cubicBezTo>
                  <a:pt x="3402" y="11896"/>
                  <a:pt x="3545" y="11790"/>
                  <a:pt x="3662" y="11790"/>
                </a:cubicBezTo>
                <a:cubicBezTo>
                  <a:pt x="6493" y="11790"/>
                  <a:pt x="6493" y="11790"/>
                  <a:pt x="6493" y="11790"/>
                </a:cubicBezTo>
                <a:cubicBezTo>
                  <a:pt x="6585" y="11790"/>
                  <a:pt x="6702" y="11854"/>
                  <a:pt x="6761" y="11939"/>
                </a:cubicBezTo>
                <a:cubicBezTo>
                  <a:pt x="6945" y="12226"/>
                  <a:pt x="7146" y="12502"/>
                  <a:pt x="7339" y="12768"/>
                </a:cubicBezTo>
                <a:cubicBezTo>
                  <a:pt x="7523" y="13033"/>
                  <a:pt x="7707" y="13288"/>
                  <a:pt x="7900" y="13554"/>
                </a:cubicBezTo>
                <a:cubicBezTo>
                  <a:pt x="4533" y="13554"/>
                  <a:pt x="4533" y="13554"/>
                  <a:pt x="4533" y="13554"/>
                </a:cubicBezTo>
                <a:cubicBezTo>
                  <a:pt x="4416" y="13554"/>
                  <a:pt x="4273" y="13671"/>
                  <a:pt x="4223" y="13809"/>
                </a:cubicBezTo>
                <a:cubicBezTo>
                  <a:pt x="2037" y="19504"/>
                  <a:pt x="2037" y="19504"/>
                  <a:pt x="2037" y="19504"/>
                </a:cubicBezTo>
                <a:cubicBezTo>
                  <a:pt x="19399" y="19504"/>
                  <a:pt x="19399" y="19504"/>
                  <a:pt x="19399" y="19504"/>
                </a:cubicBezTo>
                <a:cubicBezTo>
                  <a:pt x="17213" y="13809"/>
                  <a:pt x="17213" y="13809"/>
                  <a:pt x="17213" y="13809"/>
                </a:cubicBezTo>
                <a:cubicBezTo>
                  <a:pt x="17163" y="13671"/>
                  <a:pt x="17020" y="13554"/>
                  <a:pt x="16903" y="13554"/>
                </a:cubicBezTo>
                <a:cubicBezTo>
                  <a:pt x="13536" y="13554"/>
                  <a:pt x="13536" y="13554"/>
                  <a:pt x="13536" y="13554"/>
                </a:cubicBezTo>
                <a:cubicBezTo>
                  <a:pt x="13721" y="13288"/>
                  <a:pt x="13905" y="13033"/>
                  <a:pt x="14089" y="12768"/>
                </a:cubicBezTo>
                <a:cubicBezTo>
                  <a:pt x="14282" y="12502"/>
                  <a:pt x="14483" y="12226"/>
                  <a:pt x="14675" y="11939"/>
                </a:cubicBezTo>
                <a:cubicBezTo>
                  <a:pt x="14734" y="11854"/>
                  <a:pt x="14851" y="11790"/>
                  <a:pt x="14935" y="11790"/>
                </a:cubicBezTo>
                <a:cubicBezTo>
                  <a:pt x="17774" y="11790"/>
                  <a:pt x="17774" y="11790"/>
                  <a:pt x="17774" y="11790"/>
                </a:cubicBezTo>
                <a:cubicBezTo>
                  <a:pt x="17891" y="11790"/>
                  <a:pt x="18034" y="11896"/>
                  <a:pt x="18084" y="12035"/>
                </a:cubicBezTo>
                <a:close/>
                <a:moveTo>
                  <a:pt x="15572" y="6159"/>
                </a:moveTo>
                <a:cubicBezTo>
                  <a:pt x="15572" y="10855"/>
                  <a:pt x="12489" y="11737"/>
                  <a:pt x="11032" y="16263"/>
                </a:cubicBezTo>
                <a:cubicBezTo>
                  <a:pt x="10915" y="16624"/>
                  <a:pt x="10513" y="16624"/>
                  <a:pt x="10396" y="16253"/>
                </a:cubicBezTo>
                <a:cubicBezTo>
                  <a:pt x="9081" y="12183"/>
                  <a:pt x="6442" y="11068"/>
                  <a:pt x="5940" y="7434"/>
                </a:cubicBezTo>
                <a:cubicBezTo>
                  <a:pt x="5446" y="3864"/>
                  <a:pt x="7397" y="369"/>
                  <a:pt x="10245" y="29"/>
                </a:cubicBezTo>
                <a:cubicBezTo>
                  <a:pt x="13134" y="-322"/>
                  <a:pt x="15572" y="2557"/>
                  <a:pt x="15572" y="6159"/>
                </a:cubicBezTo>
                <a:close/>
                <a:moveTo>
                  <a:pt x="13277" y="6159"/>
                </a:moveTo>
                <a:cubicBezTo>
                  <a:pt x="13277" y="4363"/>
                  <a:pt x="12129" y="2908"/>
                  <a:pt x="10714" y="2908"/>
                </a:cubicBezTo>
                <a:cubicBezTo>
                  <a:pt x="9298" y="2908"/>
                  <a:pt x="8151" y="4363"/>
                  <a:pt x="8151" y="6159"/>
                </a:cubicBezTo>
                <a:cubicBezTo>
                  <a:pt x="8151" y="7955"/>
                  <a:pt x="9298" y="9410"/>
                  <a:pt x="10714" y="9410"/>
                </a:cubicBezTo>
                <a:cubicBezTo>
                  <a:pt x="12129" y="9410"/>
                  <a:pt x="13277" y="7955"/>
                  <a:pt x="13277" y="6159"/>
                </a:cubicBezTo>
                <a:close/>
                <a:moveTo>
                  <a:pt x="13277" y="6159"/>
                </a:moveTo>
                <a:cubicBezTo>
                  <a:pt x="13277" y="6159"/>
                  <a:pt x="13277" y="6159"/>
                  <a:pt x="13277" y="615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4" name="Shape">
            <a:extLst>
              <a:ext uri="{FF2B5EF4-FFF2-40B4-BE49-F238E27FC236}">
                <a16:creationId xmlns:a16="http://schemas.microsoft.com/office/drawing/2014/main" id="{6886ABC8-8A56-4543-811E-15AB55CDB55C}"/>
              </a:ext>
            </a:extLst>
          </p:cNvPr>
          <p:cNvSpPr/>
          <p:nvPr/>
        </p:nvSpPr>
        <p:spPr>
          <a:xfrm>
            <a:off x="4422675" y="3719616"/>
            <a:ext cx="433827" cy="40859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1593"/>
                </a:moveTo>
                <a:cubicBezTo>
                  <a:pt x="21068" y="11190"/>
                  <a:pt x="20275" y="10939"/>
                  <a:pt x="19381" y="10939"/>
                </a:cubicBezTo>
                <a:cubicBezTo>
                  <a:pt x="17997" y="10939"/>
                  <a:pt x="16850" y="11548"/>
                  <a:pt x="16580" y="12363"/>
                </a:cubicBezTo>
                <a:cubicBezTo>
                  <a:pt x="16462" y="12363"/>
                  <a:pt x="16462" y="12363"/>
                  <a:pt x="16462" y="12363"/>
                </a:cubicBezTo>
                <a:cubicBezTo>
                  <a:pt x="16200" y="11548"/>
                  <a:pt x="15044" y="10930"/>
                  <a:pt x="13660" y="10930"/>
                </a:cubicBezTo>
                <a:cubicBezTo>
                  <a:pt x="12766" y="10930"/>
                  <a:pt x="11964" y="11181"/>
                  <a:pt x="11441" y="11584"/>
                </a:cubicBezTo>
                <a:cubicBezTo>
                  <a:pt x="11441" y="18482"/>
                  <a:pt x="11441" y="18482"/>
                  <a:pt x="11441" y="18482"/>
                </a:cubicBezTo>
                <a:cubicBezTo>
                  <a:pt x="11441" y="20202"/>
                  <a:pt x="10125" y="21600"/>
                  <a:pt x="8513" y="21600"/>
                </a:cubicBezTo>
                <a:cubicBezTo>
                  <a:pt x="6893" y="21600"/>
                  <a:pt x="5577" y="20202"/>
                  <a:pt x="5577" y="18482"/>
                </a:cubicBezTo>
                <a:cubicBezTo>
                  <a:pt x="5577" y="18106"/>
                  <a:pt x="5872" y="17792"/>
                  <a:pt x="6227" y="17792"/>
                </a:cubicBezTo>
                <a:cubicBezTo>
                  <a:pt x="6581" y="17792"/>
                  <a:pt x="6877" y="18106"/>
                  <a:pt x="6877" y="18482"/>
                </a:cubicBezTo>
                <a:cubicBezTo>
                  <a:pt x="6877" y="19441"/>
                  <a:pt x="7611" y="20220"/>
                  <a:pt x="8513" y="20220"/>
                </a:cubicBezTo>
                <a:cubicBezTo>
                  <a:pt x="9416" y="20220"/>
                  <a:pt x="10150" y="19441"/>
                  <a:pt x="10150" y="18482"/>
                </a:cubicBezTo>
                <a:cubicBezTo>
                  <a:pt x="10150" y="11602"/>
                  <a:pt x="10150" y="11602"/>
                  <a:pt x="10150" y="11602"/>
                </a:cubicBezTo>
                <a:cubicBezTo>
                  <a:pt x="9627" y="11199"/>
                  <a:pt x="8826" y="10939"/>
                  <a:pt x="7931" y="10939"/>
                </a:cubicBezTo>
                <a:cubicBezTo>
                  <a:pt x="6547" y="10939"/>
                  <a:pt x="5400" y="11548"/>
                  <a:pt x="5130" y="12363"/>
                </a:cubicBezTo>
                <a:cubicBezTo>
                  <a:pt x="5012" y="12363"/>
                  <a:pt x="5012" y="12363"/>
                  <a:pt x="5012" y="12363"/>
                </a:cubicBezTo>
                <a:cubicBezTo>
                  <a:pt x="4750" y="11548"/>
                  <a:pt x="3594" y="10930"/>
                  <a:pt x="2211" y="10930"/>
                </a:cubicBezTo>
                <a:cubicBezTo>
                  <a:pt x="1316" y="10930"/>
                  <a:pt x="523" y="11181"/>
                  <a:pt x="0" y="11584"/>
                </a:cubicBezTo>
                <a:cubicBezTo>
                  <a:pt x="422" y="6692"/>
                  <a:pt x="4750" y="2804"/>
                  <a:pt x="10150" y="2517"/>
                </a:cubicBezTo>
                <a:cubicBezTo>
                  <a:pt x="10150" y="2007"/>
                  <a:pt x="10150" y="2007"/>
                  <a:pt x="10150" y="2007"/>
                </a:cubicBezTo>
                <a:cubicBezTo>
                  <a:pt x="10150" y="1622"/>
                  <a:pt x="10437" y="1317"/>
                  <a:pt x="10800" y="1317"/>
                </a:cubicBezTo>
                <a:cubicBezTo>
                  <a:pt x="11154" y="1317"/>
                  <a:pt x="11441" y="1622"/>
                  <a:pt x="11441" y="2007"/>
                </a:cubicBezTo>
                <a:cubicBezTo>
                  <a:pt x="11441" y="2517"/>
                  <a:pt x="11441" y="2517"/>
                  <a:pt x="11441" y="2517"/>
                </a:cubicBezTo>
                <a:cubicBezTo>
                  <a:pt x="16841" y="2804"/>
                  <a:pt x="21178" y="6701"/>
                  <a:pt x="21600" y="11593"/>
                </a:cubicBezTo>
                <a:close/>
                <a:moveTo>
                  <a:pt x="1561" y="1317"/>
                </a:moveTo>
                <a:cubicBezTo>
                  <a:pt x="1561" y="1317"/>
                  <a:pt x="624" y="3279"/>
                  <a:pt x="624" y="3834"/>
                </a:cubicBezTo>
                <a:cubicBezTo>
                  <a:pt x="624" y="4381"/>
                  <a:pt x="1038" y="4829"/>
                  <a:pt x="1561" y="4829"/>
                </a:cubicBezTo>
                <a:cubicBezTo>
                  <a:pt x="2076" y="4829"/>
                  <a:pt x="2498" y="4381"/>
                  <a:pt x="2498" y="3834"/>
                </a:cubicBezTo>
                <a:cubicBezTo>
                  <a:pt x="2498" y="3279"/>
                  <a:pt x="1561" y="1317"/>
                  <a:pt x="1561" y="1317"/>
                </a:cubicBezTo>
                <a:close/>
                <a:moveTo>
                  <a:pt x="4210" y="0"/>
                </a:moveTo>
                <a:cubicBezTo>
                  <a:pt x="4210" y="0"/>
                  <a:pt x="3510" y="1478"/>
                  <a:pt x="3510" y="1890"/>
                </a:cubicBezTo>
                <a:cubicBezTo>
                  <a:pt x="3510" y="2302"/>
                  <a:pt x="3822" y="2634"/>
                  <a:pt x="4210" y="2634"/>
                </a:cubicBezTo>
                <a:cubicBezTo>
                  <a:pt x="4598" y="2634"/>
                  <a:pt x="4919" y="2302"/>
                  <a:pt x="4919" y="1890"/>
                </a:cubicBezTo>
                <a:cubicBezTo>
                  <a:pt x="4919" y="1478"/>
                  <a:pt x="4210" y="0"/>
                  <a:pt x="4210" y="0"/>
                </a:cubicBezTo>
                <a:close/>
                <a:moveTo>
                  <a:pt x="4210" y="0"/>
                </a:moveTo>
                <a:cubicBezTo>
                  <a:pt x="4210" y="0"/>
                  <a:pt x="4210" y="0"/>
                  <a:pt x="4210" y="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5" name="Shape">
            <a:extLst>
              <a:ext uri="{FF2B5EF4-FFF2-40B4-BE49-F238E27FC236}">
                <a16:creationId xmlns:a16="http://schemas.microsoft.com/office/drawing/2014/main" id="{931A3B9A-598B-479E-A866-944884E3A8B2}"/>
              </a:ext>
            </a:extLst>
          </p:cNvPr>
          <p:cNvSpPr/>
          <p:nvPr/>
        </p:nvSpPr>
        <p:spPr>
          <a:xfrm>
            <a:off x="994023" y="2825915"/>
            <a:ext cx="308244" cy="409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42" y="1282"/>
                </a:moveTo>
                <a:cubicBezTo>
                  <a:pt x="5842" y="574"/>
                  <a:pt x="6603" y="0"/>
                  <a:pt x="7543" y="0"/>
                </a:cubicBezTo>
                <a:cubicBezTo>
                  <a:pt x="8327" y="0"/>
                  <a:pt x="8987" y="397"/>
                  <a:pt x="9177" y="945"/>
                </a:cubicBezTo>
                <a:cubicBezTo>
                  <a:pt x="9211" y="945"/>
                  <a:pt x="9233" y="937"/>
                  <a:pt x="9256" y="937"/>
                </a:cubicBezTo>
                <a:cubicBezTo>
                  <a:pt x="9961" y="937"/>
                  <a:pt x="10531" y="1375"/>
                  <a:pt x="10531" y="1907"/>
                </a:cubicBezTo>
                <a:cubicBezTo>
                  <a:pt x="10531" y="2033"/>
                  <a:pt x="10498" y="2160"/>
                  <a:pt x="10442" y="2270"/>
                </a:cubicBezTo>
                <a:cubicBezTo>
                  <a:pt x="10442" y="2270"/>
                  <a:pt x="10442" y="2270"/>
                  <a:pt x="10442" y="2270"/>
                </a:cubicBezTo>
                <a:cubicBezTo>
                  <a:pt x="10878" y="2270"/>
                  <a:pt x="11236" y="2540"/>
                  <a:pt x="11236" y="2877"/>
                </a:cubicBezTo>
                <a:cubicBezTo>
                  <a:pt x="11236" y="3206"/>
                  <a:pt x="10878" y="3476"/>
                  <a:pt x="10442" y="3476"/>
                </a:cubicBezTo>
                <a:cubicBezTo>
                  <a:pt x="9994" y="3476"/>
                  <a:pt x="9647" y="3206"/>
                  <a:pt x="9647" y="2877"/>
                </a:cubicBezTo>
                <a:cubicBezTo>
                  <a:pt x="9647" y="2852"/>
                  <a:pt x="9647" y="2835"/>
                  <a:pt x="9647" y="2818"/>
                </a:cubicBezTo>
                <a:cubicBezTo>
                  <a:pt x="9524" y="2852"/>
                  <a:pt x="9390" y="2877"/>
                  <a:pt x="9256" y="2877"/>
                </a:cubicBezTo>
                <a:cubicBezTo>
                  <a:pt x="8819" y="2877"/>
                  <a:pt x="8450" y="2717"/>
                  <a:pt x="8215" y="2472"/>
                </a:cubicBezTo>
                <a:cubicBezTo>
                  <a:pt x="8013" y="2540"/>
                  <a:pt x="7778" y="2573"/>
                  <a:pt x="7543" y="2573"/>
                </a:cubicBezTo>
                <a:cubicBezTo>
                  <a:pt x="6603" y="2573"/>
                  <a:pt x="5842" y="2000"/>
                  <a:pt x="5842" y="1282"/>
                </a:cubicBezTo>
                <a:close/>
                <a:moveTo>
                  <a:pt x="6614" y="7661"/>
                </a:moveTo>
                <a:cubicBezTo>
                  <a:pt x="4275" y="7661"/>
                  <a:pt x="4275" y="7661"/>
                  <a:pt x="4275" y="7661"/>
                </a:cubicBezTo>
                <a:cubicBezTo>
                  <a:pt x="3861" y="7661"/>
                  <a:pt x="3537" y="7914"/>
                  <a:pt x="3537" y="8218"/>
                </a:cubicBezTo>
                <a:cubicBezTo>
                  <a:pt x="3537" y="11973"/>
                  <a:pt x="3537" y="11973"/>
                  <a:pt x="3537" y="11973"/>
                </a:cubicBezTo>
                <a:cubicBezTo>
                  <a:pt x="10800" y="9340"/>
                  <a:pt x="10800" y="9340"/>
                  <a:pt x="10800" y="9340"/>
                </a:cubicBezTo>
                <a:cubicBezTo>
                  <a:pt x="18075" y="11973"/>
                  <a:pt x="18075" y="11973"/>
                  <a:pt x="18075" y="11973"/>
                </a:cubicBezTo>
                <a:cubicBezTo>
                  <a:pt x="18075" y="8218"/>
                  <a:pt x="18075" y="8218"/>
                  <a:pt x="18075" y="8218"/>
                </a:cubicBezTo>
                <a:cubicBezTo>
                  <a:pt x="18075" y="7914"/>
                  <a:pt x="17739" y="7661"/>
                  <a:pt x="17336" y="7661"/>
                </a:cubicBezTo>
                <a:cubicBezTo>
                  <a:pt x="14997" y="7661"/>
                  <a:pt x="14997" y="7661"/>
                  <a:pt x="14997" y="7661"/>
                </a:cubicBezTo>
                <a:moveTo>
                  <a:pt x="14997" y="7104"/>
                </a:moveTo>
                <a:cubicBezTo>
                  <a:pt x="14997" y="6758"/>
                  <a:pt x="14997" y="6758"/>
                  <a:pt x="14997" y="6758"/>
                </a:cubicBezTo>
                <a:cubicBezTo>
                  <a:pt x="14997" y="6446"/>
                  <a:pt x="14661" y="6202"/>
                  <a:pt x="14247" y="6202"/>
                </a:cubicBezTo>
                <a:cubicBezTo>
                  <a:pt x="12445" y="6202"/>
                  <a:pt x="12445" y="6202"/>
                  <a:pt x="12445" y="6202"/>
                </a:cubicBezTo>
                <a:cubicBezTo>
                  <a:pt x="12121" y="3974"/>
                  <a:pt x="12121" y="3974"/>
                  <a:pt x="12121" y="3974"/>
                </a:cubicBezTo>
                <a:cubicBezTo>
                  <a:pt x="9479" y="3974"/>
                  <a:pt x="9479" y="3974"/>
                  <a:pt x="9479" y="3974"/>
                </a:cubicBezTo>
                <a:cubicBezTo>
                  <a:pt x="9155" y="6202"/>
                  <a:pt x="9155" y="6202"/>
                  <a:pt x="9155" y="6202"/>
                </a:cubicBezTo>
                <a:cubicBezTo>
                  <a:pt x="7353" y="6202"/>
                  <a:pt x="7353" y="6202"/>
                  <a:pt x="7353" y="6202"/>
                </a:cubicBezTo>
                <a:cubicBezTo>
                  <a:pt x="6950" y="6202"/>
                  <a:pt x="6614" y="6446"/>
                  <a:pt x="6614" y="6758"/>
                </a:cubicBezTo>
                <a:cubicBezTo>
                  <a:pt x="6614" y="7104"/>
                  <a:pt x="6614" y="7104"/>
                  <a:pt x="6614" y="7104"/>
                </a:cubicBezTo>
                <a:lnTo>
                  <a:pt x="14997" y="7104"/>
                </a:lnTo>
                <a:close/>
                <a:moveTo>
                  <a:pt x="10800" y="9965"/>
                </a:moveTo>
                <a:cubicBezTo>
                  <a:pt x="0" y="13863"/>
                  <a:pt x="0" y="13863"/>
                  <a:pt x="0" y="13863"/>
                </a:cubicBezTo>
                <a:cubicBezTo>
                  <a:pt x="3201" y="20900"/>
                  <a:pt x="3201" y="20900"/>
                  <a:pt x="3201" y="20900"/>
                </a:cubicBezTo>
                <a:cubicBezTo>
                  <a:pt x="4689" y="20377"/>
                  <a:pt x="6592" y="19896"/>
                  <a:pt x="8550" y="19896"/>
                </a:cubicBezTo>
                <a:cubicBezTo>
                  <a:pt x="11695" y="19896"/>
                  <a:pt x="14213" y="21026"/>
                  <a:pt x="17537" y="21600"/>
                </a:cubicBezTo>
                <a:cubicBezTo>
                  <a:pt x="18086" y="21600"/>
                  <a:pt x="18086" y="21600"/>
                  <a:pt x="18086" y="21600"/>
                </a:cubicBezTo>
                <a:cubicBezTo>
                  <a:pt x="21600" y="13863"/>
                  <a:pt x="21600" y="13863"/>
                  <a:pt x="21600" y="13863"/>
                </a:cubicBezTo>
                <a:lnTo>
                  <a:pt x="10800" y="9965"/>
                </a:lnTo>
                <a:close/>
                <a:moveTo>
                  <a:pt x="10800" y="9965"/>
                </a:moveTo>
                <a:cubicBezTo>
                  <a:pt x="10800" y="9965"/>
                  <a:pt x="10800" y="9965"/>
                  <a:pt x="10800" y="996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6" name="Shape">
            <a:extLst>
              <a:ext uri="{FF2B5EF4-FFF2-40B4-BE49-F238E27FC236}">
                <a16:creationId xmlns:a16="http://schemas.microsoft.com/office/drawing/2014/main" id="{3ADE8274-1479-4CC6-A5A6-6BCB727726F2}"/>
              </a:ext>
            </a:extLst>
          </p:cNvPr>
          <p:cNvSpPr/>
          <p:nvPr/>
        </p:nvSpPr>
        <p:spPr>
          <a:xfrm>
            <a:off x="2637414" y="2840169"/>
            <a:ext cx="408800" cy="3406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12" y="587"/>
                </a:moveTo>
                <a:cubicBezTo>
                  <a:pt x="18267" y="213"/>
                  <a:pt x="17896" y="0"/>
                  <a:pt x="17499" y="0"/>
                </a:cubicBezTo>
                <a:cubicBezTo>
                  <a:pt x="4092" y="0"/>
                  <a:pt x="4092" y="0"/>
                  <a:pt x="4092" y="0"/>
                </a:cubicBezTo>
                <a:cubicBezTo>
                  <a:pt x="3696" y="0"/>
                  <a:pt x="3324" y="213"/>
                  <a:pt x="3080" y="587"/>
                </a:cubicBezTo>
                <a:cubicBezTo>
                  <a:pt x="489" y="4486"/>
                  <a:pt x="489" y="4486"/>
                  <a:pt x="489" y="4486"/>
                </a:cubicBezTo>
                <a:cubicBezTo>
                  <a:pt x="219" y="4901"/>
                  <a:pt x="0" y="5661"/>
                  <a:pt x="0" y="6177"/>
                </a:cubicBezTo>
                <a:cubicBezTo>
                  <a:pt x="0" y="19656"/>
                  <a:pt x="0" y="19656"/>
                  <a:pt x="0" y="19656"/>
                </a:cubicBezTo>
                <a:cubicBezTo>
                  <a:pt x="0" y="20729"/>
                  <a:pt x="717" y="21600"/>
                  <a:pt x="1612" y="21600"/>
                </a:cubicBezTo>
                <a:cubicBezTo>
                  <a:pt x="19980" y="21600"/>
                  <a:pt x="19980" y="21600"/>
                  <a:pt x="19980" y="21600"/>
                </a:cubicBezTo>
                <a:cubicBezTo>
                  <a:pt x="20874" y="21600"/>
                  <a:pt x="21600" y="20729"/>
                  <a:pt x="21600" y="19656"/>
                </a:cubicBezTo>
                <a:cubicBezTo>
                  <a:pt x="21600" y="6177"/>
                  <a:pt x="21600" y="6177"/>
                  <a:pt x="21600" y="6177"/>
                </a:cubicBezTo>
                <a:cubicBezTo>
                  <a:pt x="21600" y="5661"/>
                  <a:pt x="21372" y="4901"/>
                  <a:pt x="21102" y="4486"/>
                </a:cubicBezTo>
                <a:lnTo>
                  <a:pt x="18512" y="587"/>
                </a:lnTo>
                <a:close/>
                <a:moveTo>
                  <a:pt x="16959" y="13549"/>
                </a:moveTo>
                <a:cubicBezTo>
                  <a:pt x="16757" y="13549"/>
                  <a:pt x="16630" y="13286"/>
                  <a:pt x="16732" y="13084"/>
                </a:cubicBezTo>
                <a:cubicBezTo>
                  <a:pt x="17736" y="10997"/>
                  <a:pt x="17736" y="10997"/>
                  <a:pt x="17736" y="10997"/>
                </a:cubicBezTo>
                <a:cubicBezTo>
                  <a:pt x="17837" y="10785"/>
                  <a:pt x="18082" y="10785"/>
                  <a:pt x="18183" y="10997"/>
                </a:cubicBezTo>
                <a:cubicBezTo>
                  <a:pt x="19187" y="13084"/>
                  <a:pt x="19187" y="13084"/>
                  <a:pt x="19187" y="13084"/>
                </a:cubicBezTo>
                <a:cubicBezTo>
                  <a:pt x="19288" y="13286"/>
                  <a:pt x="19162" y="13549"/>
                  <a:pt x="18959" y="13549"/>
                </a:cubicBezTo>
                <a:cubicBezTo>
                  <a:pt x="18546" y="13549"/>
                  <a:pt x="18546" y="13549"/>
                  <a:pt x="18546" y="13549"/>
                </a:cubicBezTo>
                <a:cubicBezTo>
                  <a:pt x="18546" y="17438"/>
                  <a:pt x="18546" y="17438"/>
                  <a:pt x="18546" y="17438"/>
                </a:cubicBezTo>
                <a:cubicBezTo>
                  <a:pt x="18546" y="17610"/>
                  <a:pt x="18428" y="17742"/>
                  <a:pt x="18284" y="17742"/>
                </a:cubicBezTo>
                <a:cubicBezTo>
                  <a:pt x="17634" y="17742"/>
                  <a:pt x="17634" y="17742"/>
                  <a:pt x="17634" y="17742"/>
                </a:cubicBezTo>
                <a:cubicBezTo>
                  <a:pt x="17491" y="17742"/>
                  <a:pt x="17373" y="17610"/>
                  <a:pt x="17373" y="17438"/>
                </a:cubicBezTo>
                <a:cubicBezTo>
                  <a:pt x="17373" y="13549"/>
                  <a:pt x="17373" y="13549"/>
                  <a:pt x="17373" y="13549"/>
                </a:cubicBezTo>
                <a:lnTo>
                  <a:pt x="16959" y="13549"/>
                </a:lnTo>
                <a:close/>
                <a:moveTo>
                  <a:pt x="13070" y="13549"/>
                </a:moveTo>
                <a:cubicBezTo>
                  <a:pt x="12876" y="13549"/>
                  <a:pt x="12749" y="13286"/>
                  <a:pt x="12850" y="13084"/>
                </a:cubicBezTo>
                <a:cubicBezTo>
                  <a:pt x="13854" y="10997"/>
                  <a:pt x="13854" y="10997"/>
                  <a:pt x="13854" y="10997"/>
                </a:cubicBezTo>
                <a:cubicBezTo>
                  <a:pt x="13947" y="10785"/>
                  <a:pt x="14200" y="10785"/>
                  <a:pt x="14302" y="10997"/>
                </a:cubicBezTo>
                <a:cubicBezTo>
                  <a:pt x="15306" y="13084"/>
                  <a:pt x="15306" y="13084"/>
                  <a:pt x="15306" y="13084"/>
                </a:cubicBezTo>
                <a:cubicBezTo>
                  <a:pt x="15407" y="13286"/>
                  <a:pt x="15280" y="13549"/>
                  <a:pt x="15078" y="13549"/>
                </a:cubicBezTo>
                <a:cubicBezTo>
                  <a:pt x="14656" y="13549"/>
                  <a:pt x="14656" y="13549"/>
                  <a:pt x="14656" y="13549"/>
                </a:cubicBezTo>
                <a:cubicBezTo>
                  <a:pt x="14656" y="17438"/>
                  <a:pt x="14656" y="17438"/>
                  <a:pt x="14656" y="17438"/>
                </a:cubicBezTo>
                <a:cubicBezTo>
                  <a:pt x="14656" y="17610"/>
                  <a:pt x="14546" y="17742"/>
                  <a:pt x="14403" y="17742"/>
                </a:cubicBezTo>
                <a:cubicBezTo>
                  <a:pt x="13753" y="17742"/>
                  <a:pt x="13753" y="17742"/>
                  <a:pt x="13753" y="17742"/>
                </a:cubicBezTo>
                <a:cubicBezTo>
                  <a:pt x="13610" y="17742"/>
                  <a:pt x="13492" y="17610"/>
                  <a:pt x="13492" y="17438"/>
                </a:cubicBezTo>
                <a:cubicBezTo>
                  <a:pt x="13492" y="13549"/>
                  <a:pt x="13492" y="13549"/>
                  <a:pt x="13492" y="13549"/>
                </a:cubicBezTo>
                <a:lnTo>
                  <a:pt x="13070" y="13549"/>
                </a:lnTo>
                <a:close/>
                <a:moveTo>
                  <a:pt x="19676" y="19504"/>
                </a:moveTo>
                <a:cubicBezTo>
                  <a:pt x="19676" y="19585"/>
                  <a:pt x="19617" y="19656"/>
                  <a:pt x="19550" y="19656"/>
                </a:cubicBezTo>
                <a:cubicBezTo>
                  <a:pt x="12403" y="19656"/>
                  <a:pt x="12403" y="19656"/>
                  <a:pt x="12403" y="19656"/>
                </a:cubicBezTo>
                <a:cubicBezTo>
                  <a:pt x="12336" y="19656"/>
                  <a:pt x="12277" y="19585"/>
                  <a:pt x="12277" y="19504"/>
                </a:cubicBezTo>
                <a:cubicBezTo>
                  <a:pt x="12277" y="19038"/>
                  <a:pt x="12277" y="19038"/>
                  <a:pt x="12277" y="19038"/>
                </a:cubicBezTo>
                <a:cubicBezTo>
                  <a:pt x="12277" y="18947"/>
                  <a:pt x="12336" y="18876"/>
                  <a:pt x="12403" y="18876"/>
                </a:cubicBezTo>
                <a:cubicBezTo>
                  <a:pt x="19550" y="18876"/>
                  <a:pt x="19550" y="18876"/>
                  <a:pt x="19550" y="18876"/>
                </a:cubicBezTo>
                <a:cubicBezTo>
                  <a:pt x="19617" y="18876"/>
                  <a:pt x="19676" y="18947"/>
                  <a:pt x="19676" y="19038"/>
                </a:cubicBezTo>
                <a:lnTo>
                  <a:pt x="19676" y="19504"/>
                </a:lnTo>
                <a:close/>
                <a:moveTo>
                  <a:pt x="2194" y="3159"/>
                </a:moveTo>
                <a:cubicBezTo>
                  <a:pt x="8058" y="3159"/>
                  <a:pt x="8058" y="3159"/>
                  <a:pt x="8058" y="3159"/>
                </a:cubicBezTo>
                <a:cubicBezTo>
                  <a:pt x="8632" y="2025"/>
                  <a:pt x="8632" y="2025"/>
                  <a:pt x="8632" y="2025"/>
                </a:cubicBezTo>
                <a:cubicBezTo>
                  <a:pt x="2953" y="2025"/>
                  <a:pt x="2953" y="2025"/>
                  <a:pt x="2953" y="2025"/>
                </a:cubicBezTo>
                <a:cubicBezTo>
                  <a:pt x="3586" y="1063"/>
                  <a:pt x="3586" y="1063"/>
                  <a:pt x="3586" y="1063"/>
                </a:cubicBezTo>
                <a:cubicBezTo>
                  <a:pt x="3713" y="881"/>
                  <a:pt x="3898" y="780"/>
                  <a:pt x="4092" y="780"/>
                </a:cubicBezTo>
                <a:cubicBezTo>
                  <a:pt x="17499" y="780"/>
                  <a:pt x="17499" y="780"/>
                  <a:pt x="17499" y="780"/>
                </a:cubicBezTo>
                <a:cubicBezTo>
                  <a:pt x="17693" y="780"/>
                  <a:pt x="17879" y="881"/>
                  <a:pt x="18006" y="1063"/>
                </a:cubicBezTo>
                <a:cubicBezTo>
                  <a:pt x="18638" y="2025"/>
                  <a:pt x="18638" y="2025"/>
                  <a:pt x="18638" y="2025"/>
                </a:cubicBezTo>
                <a:cubicBezTo>
                  <a:pt x="12859" y="2025"/>
                  <a:pt x="12859" y="2025"/>
                  <a:pt x="12859" y="2025"/>
                </a:cubicBezTo>
                <a:cubicBezTo>
                  <a:pt x="13179" y="3159"/>
                  <a:pt x="13179" y="3159"/>
                  <a:pt x="13179" y="3159"/>
                </a:cubicBezTo>
                <a:cubicBezTo>
                  <a:pt x="19398" y="3159"/>
                  <a:pt x="19398" y="3159"/>
                  <a:pt x="19398" y="3159"/>
                </a:cubicBezTo>
                <a:cubicBezTo>
                  <a:pt x="20258" y="4456"/>
                  <a:pt x="20258" y="4456"/>
                  <a:pt x="20258" y="4456"/>
                </a:cubicBezTo>
                <a:cubicBezTo>
                  <a:pt x="1333" y="4456"/>
                  <a:pt x="1333" y="4456"/>
                  <a:pt x="1333" y="4456"/>
                </a:cubicBezTo>
                <a:lnTo>
                  <a:pt x="2194" y="3159"/>
                </a:lnTo>
                <a:close/>
                <a:moveTo>
                  <a:pt x="2194" y="3159"/>
                </a:moveTo>
                <a:cubicBezTo>
                  <a:pt x="2194" y="3159"/>
                  <a:pt x="2194" y="3159"/>
                  <a:pt x="2194" y="315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7" name="Shape">
            <a:extLst>
              <a:ext uri="{FF2B5EF4-FFF2-40B4-BE49-F238E27FC236}">
                <a16:creationId xmlns:a16="http://schemas.microsoft.com/office/drawing/2014/main" id="{38E6B517-F1EE-4CA6-8C05-7BEC6756ADA6}"/>
              </a:ext>
            </a:extLst>
          </p:cNvPr>
          <p:cNvSpPr/>
          <p:nvPr/>
        </p:nvSpPr>
        <p:spPr>
          <a:xfrm>
            <a:off x="1763745" y="2834170"/>
            <a:ext cx="408799" cy="4017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096" y="11879"/>
                </a:moveTo>
                <a:cubicBezTo>
                  <a:pt x="9096" y="12506"/>
                  <a:pt x="8606" y="13013"/>
                  <a:pt x="7990" y="13013"/>
                </a:cubicBezTo>
                <a:cubicBezTo>
                  <a:pt x="7374" y="13013"/>
                  <a:pt x="6885" y="12506"/>
                  <a:pt x="6885" y="11879"/>
                </a:cubicBezTo>
                <a:cubicBezTo>
                  <a:pt x="6885" y="11260"/>
                  <a:pt x="7374" y="10753"/>
                  <a:pt x="7990" y="10753"/>
                </a:cubicBezTo>
                <a:cubicBezTo>
                  <a:pt x="8606" y="10753"/>
                  <a:pt x="9096" y="11260"/>
                  <a:pt x="9096" y="11879"/>
                </a:cubicBezTo>
                <a:close/>
                <a:moveTo>
                  <a:pt x="13601" y="10753"/>
                </a:moveTo>
                <a:cubicBezTo>
                  <a:pt x="12985" y="10753"/>
                  <a:pt x="12496" y="11260"/>
                  <a:pt x="12496" y="11879"/>
                </a:cubicBezTo>
                <a:cubicBezTo>
                  <a:pt x="12496" y="12506"/>
                  <a:pt x="12985" y="13013"/>
                  <a:pt x="13601" y="13013"/>
                </a:cubicBezTo>
                <a:cubicBezTo>
                  <a:pt x="14217" y="13013"/>
                  <a:pt x="14707" y="12506"/>
                  <a:pt x="14707" y="11879"/>
                </a:cubicBezTo>
                <a:cubicBezTo>
                  <a:pt x="14707" y="11260"/>
                  <a:pt x="14217" y="10753"/>
                  <a:pt x="13601" y="10753"/>
                </a:cubicBezTo>
                <a:close/>
                <a:moveTo>
                  <a:pt x="21600" y="11251"/>
                </a:moveTo>
                <a:cubicBezTo>
                  <a:pt x="21600" y="13400"/>
                  <a:pt x="21600" y="13400"/>
                  <a:pt x="21600" y="13400"/>
                </a:cubicBezTo>
                <a:cubicBezTo>
                  <a:pt x="21600" y="14474"/>
                  <a:pt x="20739" y="15351"/>
                  <a:pt x="19676" y="15351"/>
                </a:cubicBezTo>
                <a:cubicBezTo>
                  <a:pt x="18292" y="15351"/>
                  <a:pt x="18292" y="15351"/>
                  <a:pt x="18292" y="15351"/>
                </a:cubicBezTo>
                <a:cubicBezTo>
                  <a:pt x="16909" y="19245"/>
                  <a:pt x="13390" y="21600"/>
                  <a:pt x="10800" y="21600"/>
                </a:cubicBezTo>
                <a:cubicBezTo>
                  <a:pt x="8201" y="21600"/>
                  <a:pt x="4683" y="19245"/>
                  <a:pt x="3299" y="15351"/>
                </a:cubicBezTo>
                <a:cubicBezTo>
                  <a:pt x="1915" y="15351"/>
                  <a:pt x="1915" y="15351"/>
                  <a:pt x="1915" y="15351"/>
                </a:cubicBezTo>
                <a:cubicBezTo>
                  <a:pt x="852" y="15351"/>
                  <a:pt x="0" y="14474"/>
                  <a:pt x="0" y="13400"/>
                </a:cubicBezTo>
                <a:cubicBezTo>
                  <a:pt x="0" y="11251"/>
                  <a:pt x="0" y="11251"/>
                  <a:pt x="0" y="11251"/>
                </a:cubicBezTo>
                <a:cubicBezTo>
                  <a:pt x="0" y="10512"/>
                  <a:pt x="405" y="9867"/>
                  <a:pt x="1004" y="9532"/>
                </a:cubicBezTo>
                <a:cubicBezTo>
                  <a:pt x="1021" y="6489"/>
                  <a:pt x="1890" y="4109"/>
                  <a:pt x="3594" y="2458"/>
                </a:cubicBezTo>
                <a:cubicBezTo>
                  <a:pt x="5290" y="825"/>
                  <a:pt x="7712" y="0"/>
                  <a:pt x="10800" y="0"/>
                </a:cubicBezTo>
                <a:cubicBezTo>
                  <a:pt x="13880" y="0"/>
                  <a:pt x="16310" y="825"/>
                  <a:pt x="17997" y="2458"/>
                </a:cubicBezTo>
                <a:cubicBezTo>
                  <a:pt x="19702" y="4109"/>
                  <a:pt x="20571" y="6489"/>
                  <a:pt x="20588" y="9532"/>
                </a:cubicBezTo>
                <a:cubicBezTo>
                  <a:pt x="21187" y="9867"/>
                  <a:pt x="21600" y="10512"/>
                  <a:pt x="21600" y="11251"/>
                </a:cubicBezTo>
                <a:close/>
                <a:moveTo>
                  <a:pt x="17542" y="11887"/>
                </a:moveTo>
                <a:cubicBezTo>
                  <a:pt x="17542" y="11389"/>
                  <a:pt x="17516" y="10916"/>
                  <a:pt x="17474" y="10460"/>
                </a:cubicBezTo>
                <a:cubicBezTo>
                  <a:pt x="16630" y="9670"/>
                  <a:pt x="15086" y="9068"/>
                  <a:pt x="13137" y="8845"/>
                </a:cubicBezTo>
                <a:cubicBezTo>
                  <a:pt x="13390" y="9137"/>
                  <a:pt x="13610" y="9515"/>
                  <a:pt x="13745" y="10031"/>
                </a:cubicBezTo>
                <a:cubicBezTo>
                  <a:pt x="12555" y="9068"/>
                  <a:pt x="10209" y="9300"/>
                  <a:pt x="8437" y="7151"/>
                </a:cubicBezTo>
                <a:cubicBezTo>
                  <a:pt x="8336" y="7031"/>
                  <a:pt x="8252" y="6919"/>
                  <a:pt x="8176" y="6816"/>
                </a:cubicBezTo>
                <a:cubicBezTo>
                  <a:pt x="8176" y="6816"/>
                  <a:pt x="8168" y="6816"/>
                  <a:pt x="8168" y="6807"/>
                </a:cubicBezTo>
                <a:cubicBezTo>
                  <a:pt x="8168" y="6807"/>
                  <a:pt x="8168" y="6807"/>
                  <a:pt x="8168" y="6807"/>
                </a:cubicBezTo>
                <a:cubicBezTo>
                  <a:pt x="7855" y="6378"/>
                  <a:pt x="7746" y="6120"/>
                  <a:pt x="7746" y="6404"/>
                </a:cubicBezTo>
                <a:cubicBezTo>
                  <a:pt x="7687" y="8870"/>
                  <a:pt x="5974" y="10787"/>
                  <a:pt x="4075" y="11062"/>
                </a:cubicBezTo>
                <a:cubicBezTo>
                  <a:pt x="4058" y="11329"/>
                  <a:pt x="4050" y="11604"/>
                  <a:pt x="4050" y="11887"/>
                </a:cubicBezTo>
                <a:cubicBezTo>
                  <a:pt x="4050" y="12927"/>
                  <a:pt x="4219" y="13881"/>
                  <a:pt x="4506" y="14732"/>
                </a:cubicBezTo>
                <a:cubicBezTo>
                  <a:pt x="5569" y="16047"/>
                  <a:pt x="7341" y="16417"/>
                  <a:pt x="8902" y="16520"/>
                </a:cubicBezTo>
                <a:cubicBezTo>
                  <a:pt x="9188" y="16047"/>
                  <a:pt x="9838" y="15721"/>
                  <a:pt x="10598" y="15721"/>
                </a:cubicBezTo>
                <a:cubicBezTo>
                  <a:pt x="11627" y="15721"/>
                  <a:pt x="12462" y="16322"/>
                  <a:pt x="12462" y="17062"/>
                </a:cubicBezTo>
                <a:cubicBezTo>
                  <a:pt x="12462" y="17809"/>
                  <a:pt x="11627" y="18411"/>
                  <a:pt x="10598" y="18411"/>
                </a:cubicBezTo>
                <a:cubicBezTo>
                  <a:pt x="9804" y="18411"/>
                  <a:pt x="9138" y="18050"/>
                  <a:pt x="8868" y="17552"/>
                </a:cubicBezTo>
                <a:cubicBezTo>
                  <a:pt x="7771" y="17483"/>
                  <a:pt x="6573" y="17294"/>
                  <a:pt x="5501" y="16778"/>
                </a:cubicBezTo>
                <a:cubicBezTo>
                  <a:pt x="7003" y="19039"/>
                  <a:pt x="9340" y="20233"/>
                  <a:pt x="10800" y="20233"/>
                </a:cubicBezTo>
                <a:cubicBezTo>
                  <a:pt x="13087" y="20233"/>
                  <a:pt x="17542" y="17294"/>
                  <a:pt x="17542" y="11887"/>
                </a:cubicBezTo>
                <a:close/>
                <a:moveTo>
                  <a:pt x="19440" y="9300"/>
                </a:moveTo>
                <a:cubicBezTo>
                  <a:pt x="19313" y="3980"/>
                  <a:pt x="16335" y="1169"/>
                  <a:pt x="10800" y="1169"/>
                </a:cubicBezTo>
                <a:cubicBezTo>
                  <a:pt x="5257" y="1169"/>
                  <a:pt x="2278" y="3980"/>
                  <a:pt x="2152" y="9300"/>
                </a:cubicBezTo>
                <a:cubicBezTo>
                  <a:pt x="2894" y="9300"/>
                  <a:pt x="2894" y="9300"/>
                  <a:pt x="2894" y="9300"/>
                </a:cubicBezTo>
                <a:cubicBezTo>
                  <a:pt x="3164" y="7504"/>
                  <a:pt x="3729" y="6034"/>
                  <a:pt x="4598" y="4899"/>
                </a:cubicBezTo>
                <a:cubicBezTo>
                  <a:pt x="5974" y="3094"/>
                  <a:pt x="8058" y="2175"/>
                  <a:pt x="10800" y="2175"/>
                </a:cubicBezTo>
                <a:cubicBezTo>
                  <a:pt x="13534" y="2175"/>
                  <a:pt x="15618" y="3094"/>
                  <a:pt x="16993" y="4899"/>
                </a:cubicBezTo>
                <a:cubicBezTo>
                  <a:pt x="17862" y="6034"/>
                  <a:pt x="18427" y="7504"/>
                  <a:pt x="18697" y="9300"/>
                </a:cubicBezTo>
                <a:lnTo>
                  <a:pt x="19440" y="9300"/>
                </a:lnTo>
                <a:close/>
                <a:moveTo>
                  <a:pt x="19440" y="9300"/>
                </a:moveTo>
                <a:cubicBezTo>
                  <a:pt x="19440" y="9300"/>
                  <a:pt x="19440" y="9300"/>
                  <a:pt x="19440" y="93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8" name="Shape">
            <a:extLst>
              <a:ext uri="{FF2B5EF4-FFF2-40B4-BE49-F238E27FC236}">
                <a16:creationId xmlns:a16="http://schemas.microsoft.com/office/drawing/2014/main" id="{1DCC8081-734D-4C7C-ACB7-EFAE18578490}"/>
              </a:ext>
            </a:extLst>
          </p:cNvPr>
          <p:cNvSpPr/>
          <p:nvPr/>
        </p:nvSpPr>
        <p:spPr>
          <a:xfrm>
            <a:off x="4464108" y="2871447"/>
            <a:ext cx="390063" cy="4090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46" h="21176" extrusionOk="0">
                <a:moveTo>
                  <a:pt x="20836" y="13005"/>
                </a:moveTo>
                <a:cubicBezTo>
                  <a:pt x="20381" y="17290"/>
                  <a:pt x="16708" y="20740"/>
                  <a:pt x="12170" y="21137"/>
                </a:cubicBezTo>
                <a:cubicBezTo>
                  <a:pt x="6800" y="21600"/>
                  <a:pt x="2227" y="17869"/>
                  <a:pt x="1693" y="13021"/>
                </a:cubicBezTo>
                <a:cubicBezTo>
                  <a:pt x="749" y="13021"/>
                  <a:pt x="749" y="13021"/>
                  <a:pt x="749" y="13021"/>
                </a:cubicBezTo>
                <a:cubicBezTo>
                  <a:pt x="172" y="13021"/>
                  <a:pt x="-187" y="12434"/>
                  <a:pt x="102" y="11962"/>
                </a:cubicBezTo>
                <a:cubicBezTo>
                  <a:pt x="2218" y="8496"/>
                  <a:pt x="2218" y="8496"/>
                  <a:pt x="2218" y="8496"/>
                </a:cubicBezTo>
                <a:cubicBezTo>
                  <a:pt x="2506" y="8025"/>
                  <a:pt x="3224" y="8025"/>
                  <a:pt x="3512" y="8496"/>
                </a:cubicBezTo>
                <a:cubicBezTo>
                  <a:pt x="5628" y="11962"/>
                  <a:pt x="5628" y="11962"/>
                  <a:pt x="5628" y="11962"/>
                </a:cubicBezTo>
                <a:cubicBezTo>
                  <a:pt x="5917" y="12434"/>
                  <a:pt x="5558" y="13021"/>
                  <a:pt x="4981" y="13021"/>
                </a:cubicBezTo>
                <a:cubicBezTo>
                  <a:pt x="4159" y="13021"/>
                  <a:pt x="4159" y="13021"/>
                  <a:pt x="4159" y="13021"/>
                </a:cubicBezTo>
                <a:cubicBezTo>
                  <a:pt x="4693" y="16645"/>
                  <a:pt x="8252" y="19358"/>
                  <a:pt x="12344" y="18796"/>
                </a:cubicBezTo>
                <a:cubicBezTo>
                  <a:pt x="15362" y="18374"/>
                  <a:pt x="17819" y="16115"/>
                  <a:pt x="18335" y="13269"/>
                </a:cubicBezTo>
                <a:cubicBezTo>
                  <a:pt x="19104" y="9001"/>
                  <a:pt x="15633" y="5286"/>
                  <a:pt x="11260" y="5286"/>
                </a:cubicBezTo>
                <a:cubicBezTo>
                  <a:pt x="9843" y="5286"/>
                  <a:pt x="8479" y="5675"/>
                  <a:pt x="7307" y="6411"/>
                </a:cubicBezTo>
                <a:cubicBezTo>
                  <a:pt x="6756" y="6759"/>
                  <a:pt x="6004" y="6684"/>
                  <a:pt x="5602" y="6196"/>
                </a:cubicBezTo>
                <a:cubicBezTo>
                  <a:pt x="5165" y="5667"/>
                  <a:pt x="5305" y="4906"/>
                  <a:pt x="5882" y="4533"/>
                </a:cubicBezTo>
                <a:cubicBezTo>
                  <a:pt x="7141" y="3731"/>
                  <a:pt x="8575" y="3226"/>
                  <a:pt x="10071" y="3053"/>
                </a:cubicBezTo>
                <a:cubicBezTo>
                  <a:pt x="10071" y="1737"/>
                  <a:pt x="10071" y="1737"/>
                  <a:pt x="10071" y="1737"/>
                </a:cubicBezTo>
                <a:cubicBezTo>
                  <a:pt x="9091" y="1737"/>
                  <a:pt x="9091" y="1737"/>
                  <a:pt x="9091" y="1737"/>
                </a:cubicBezTo>
                <a:cubicBezTo>
                  <a:pt x="8750" y="1737"/>
                  <a:pt x="8479" y="1481"/>
                  <a:pt x="8479" y="1158"/>
                </a:cubicBezTo>
                <a:cubicBezTo>
                  <a:pt x="8479" y="579"/>
                  <a:pt x="8479" y="579"/>
                  <a:pt x="8479" y="579"/>
                </a:cubicBezTo>
                <a:cubicBezTo>
                  <a:pt x="8479" y="256"/>
                  <a:pt x="8750" y="0"/>
                  <a:pt x="9091" y="0"/>
                </a:cubicBezTo>
                <a:cubicBezTo>
                  <a:pt x="13630" y="0"/>
                  <a:pt x="13630" y="0"/>
                  <a:pt x="13630" y="0"/>
                </a:cubicBezTo>
                <a:cubicBezTo>
                  <a:pt x="13971" y="0"/>
                  <a:pt x="14242" y="256"/>
                  <a:pt x="14242" y="579"/>
                </a:cubicBezTo>
                <a:cubicBezTo>
                  <a:pt x="14242" y="1158"/>
                  <a:pt x="14242" y="1158"/>
                  <a:pt x="14242" y="1158"/>
                </a:cubicBezTo>
                <a:cubicBezTo>
                  <a:pt x="14242" y="1481"/>
                  <a:pt x="13971" y="1737"/>
                  <a:pt x="13630" y="1737"/>
                </a:cubicBezTo>
                <a:cubicBezTo>
                  <a:pt x="12554" y="1737"/>
                  <a:pt x="12554" y="1737"/>
                  <a:pt x="12554" y="1737"/>
                </a:cubicBezTo>
                <a:cubicBezTo>
                  <a:pt x="12554" y="3061"/>
                  <a:pt x="12554" y="3061"/>
                  <a:pt x="12554" y="3061"/>
                </a:cubicBezTo>
                <a:cubicBezTo>
                  <a:pt x="17556" y="3698"/>
                  <a:pt x="21361" y="7991"/>
                  <a:pt x="20836" y="13005"/>
                </a:cubicBezTo>
                <a:close/>
                <a:moveTo>
                  <a:pt x="21151" y="4260"/>
                </a:moveTo>
                <a:cubicBezTo>
                  <a:pt x="19305" y="2656"/>
                  <a:pt x="19305" y="2656"/>
                  <a:pt x="19305" y="2656"/>
                </a:cubicBezTo>
                <a:cubicBezTo>
                  <a:pt x="19061" y="2440"/>
                  <a:pt x="18676" y="2457"/>
                  <a:pt x="18448" y="2689"/>
                </a:cubicBezTo>
                <a:cubicBezTo>
                  <a:pt x="17959" y="3185"/>
                  <a:pt x="17959" y="3185"/>
                  <a:pt x="17959" y="3185"/>
                </a:cubicBezTo>
                <a:cubicBezTo>
                  <a:pt x="17731" y="3417"/>
                  <a:pt x="17749" y="3789"/>
                  <a:pt x="17994" y="4004"/>
                </a:cubicBezTo>
                <a:cubicBezTo>
                  <a:pt x="19830" y="5609"/>
                  <a:pt x="19830" y="5609"/>
                  <a:pt x="19830" y="5609"/>
                </a:cubicBezTo>
                <a:cubicBezTo>
                  <a:pt x="20084" y="5824"/>
                  <a:pt x="20469" y="5816"/>
                  <a:pt x="20696" y="5576"/>
                </a:cubicBezTo>
                <a:cubicBezTo>
                  <a:pt x="21186" y="5079"/>
                  <a:pt x="21186" y="5079"/>
                  <a:pt x="21186" y="5079"/>
                </a:cubicBezTo>
                <a:cubicBezTo>
                  <a:pt x="21413" y="4848"/>
                  <a:pt x="21396" y="4484"/>
                  <a:pt x="21151" y="4260"/>
                </a:cubicBezTo>
                <a:close/>
                <a:moveTo>
                  <a:pt x="11234" y="6478"/>
                </a:moveTo>
                <a:cubicBezTo>
                  <a:pt x="11234" y="12119"/>
                  <a:pt x="11234" y="12119"/>
                  <a:pt x="11234" y="12119"/>
                </a:cubicBezTo>
                <a:cubicBezTo>
                  <a:pt x="17145" y="12119"/>
                  <a:pt x="17145" y="12119"/>
                  <a:pt x="17145" y="12119"/>
                </a:cubicBezTo>
                <a:cubicBezTo>
                  <a:pt x="17145" y="8686"/>
                  <a:pt x="14382" y="6478"/>
                  <a:pt x="11234" y="6478"/>
                </a:cubicBezTo>
                <a:close/>
                <a:moveTo>
                  <a:pt x="11234" y="6478"/>
                </a:moveTo>
                <a:cubicBezTo>
                  <a:pt x="11234" y="6478"/>
                  <a:pt x="11234" y="6478"/>
                  <a:pt x="11234" y="647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9" name="Shape">
            <a:extLst>
              <a:ext uri="{FF2B5EF4-FFF2-40B4-BE49-F238E27FC236}">
                <a16:creationId xmlns:a16="http://schemas.microsoft.com/office/drawing/2014/main" id="{798FA623-1A50-4CB3-8C36-9C9AD35932CB}"/>
              </a:ext>
            </a:extLst>
          </p:cNvPr>
          <p:cNvSpPr/>
          <p:nvPr/>
        </p:nvSpPr>
        <p:spPr>
          <a:xfrm>
            <a:off x="3628848" y="2867417"/>
            <a:ext cx="333148" cy="4092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002" y="1544"/>
                </a:moveTo>
                <a:cubicBezTo>
                  <a:pt x="10412" y="1544"/>
                  <a:pt x="10412" y="1544"/>
                  <a:pt x="10412" y="1544"/>
                </a:cubicBezTo>
                <a:cubicBezTo>
                  <a:pt x="10101" y="1544"/>
                  <a:pt x="9852" y="1333"/>
                  <a:pt x="9852" y="1080"/>
                </a:cubicBezTo>
                <a:cubicBezTo>
                  <a:pt x="9852" y="1063"/>
                  <a:pt x="9852" y="1063"/>
                  <a:pt x="9852" y="1063"/>
                </a:cubicBezTo>
                <a:cubicBezTo>
                  <a:pt x="9852" y="472"/>
                  <a:pt x="9262" y="0"/>
                  <a:pt x="8536" y="0"/>
                </a:cubicBezTo>
                <a:cubicBezTo>
                  <a:pt x="8516" y="0"/>
                  <a:pt x="8516" y="0"/>
                  <a:pt x="8516" y="0"/>
                </a:cubicBezTo>
                <a:cubicBezTo>
                  <a:pt x="7791" y="0"/>
                  <a:pt x="7200" y="472"/>
                  <a:pt x="7200" y="1063"/>
                </a:cubicBezTo>
                <a:cubicBezTo>
                  <a:pt x="7200" y="1080"/>
                  <a:pt x="7200" y="1080"/>
                  <a:pt x="7200" y="1080"/>
                </a:cubicBezTo>
                <a:cubicBezTo>
                  <a:pt x="7200" y="1333"/>
                  <a:pt x="6951" y="1544"/>
                  <a:pt x="6630" y="1544"/>
                </a:cubicBezTo>
                <a:cubicBezTo>
                  <a:pt x="6050" y="1544"/>
                  <a:pt x="6050" y="1544"/>
                  <a:pt x="6050" y="1544"/>
                </a:cubicBezTo>
                <a:cubicBezTo>
                  <a:pt x="5428" y="1544"/>
                  <a:pt x="4931" y="1949"/>
                  <a:pt x="4931" y="2455"/>
                </a:cubicBezTo>
                <a:cubicBezTo>
                  <a:pt x="4931" y="2472"/>
                  <a:pt x="4931" y="2472"/>
                  <a:pt x="4931" y="2472"/>
                </a:cubicBezTo>
                <a:cubicBezTo>
                  <a:pt x="4931" y="2978"/>
                  <a:pt x="5428" y="3392"/>
                  <a:pt x="6050" y="3392"/>
                </a:cubicBezTo>
                <a:cubicBezTo>
                  <a:pt x="11002" y="3392"/>
                  <a:pt x="11002" y="3392"/>
                  <a:pt x="11002" y="3392"/>
                </a:cubicBezTo>
                <a:cubicBezTo>
                  <a:pt x="11624" y="3392"/>
                  <a:pt x="12121" y="2978"/>
                  <a:pt x="12121" y="2472"/>
                </a:cubicBezTo>
                <a:cubicBezTo>
                  <a:pt x="12121" y="2455"/>
                  <a:pt x="12121" y="2455"/>
                  <a:pt x="12121" y="2455"/>
                </a:cubicBezTo>
                <a:cubicBezTo>
                  <a:pt x="12121" y="1949"/>
                  <a:pt x="11624" y="1544"/>
                  <a:pt x="11002" y="1544"/>
                </a:cubicBezTo>
                <a:close/>
                <a:moveTo>
                  <a:pt x="8526" y="1544"/>
                </a:moveTo>
                <a:cubicBezTo>
                  <a:pt x="8215" y="1544"/>
                  <a:pt x="7956" y="1333"/>
                  <a:pt x="7956" y="1080"/>
                </a:cubicBezTo>
                <a:cubicBezTo>
                  <a:pt x="7956" y="818"/>
                  <a:pt x="8215" y="616"/>
                  <a:pt x="8526" y="616"/>
                </a:cubicBezTo>
                <a:cubicBezTo>
                  <a:pt x="8837" y="616"/>
                  <a:pt x="9096" y="818"/>
                  <a:pt x="9096" y="1080"/>
                </a:cubicBezTo>
                <a:cubicBezTo>
                  <a:pt x="9096" y="1333"/>
                  <a:pt x="8837" y="1544"/>
                  <a:pt x="8526" y="1544"/>
                </a:cubicBezTo>
                <a:close/>
                <a:moveTo>
                  <a:pt x="11054" y="19440"/>
                </a:moveTo>
                <a:cubicBezTo>
                  <a:pt x="1513" y="19440"/>
                  <a:pt x="1513" y="19440"/>
                  <a:pt x="1513" y="19440"/>
                </a:cubicBezTo>
                <a:cubicBezTo>
                  <a:pt x="684" y="19440"/>
                  <a:pt x="0" y="18883"/>
                  <a:pt x="0" y="18200"/>
                </a:cubicBezTo>
                <a:cubicBezTo>
                  <a:pt x="0" y="3392"/>
                  <a:pt x="0" y="3392"/>
                  <a:pt x="0" y="3392"/>
                </a:cubicBezTo>
                <a:cubicBezTo>
                  <a:pt x="0" y="2708"/>
                  <a:pt x="684" y="2160"/>
                  <a:pt x="1140" y="2160"/>
                </a:cubicBezTo>
                <a:cubicBezTo>
                  <a:pt x="4206" y="2160"/>
                  <a:pt x="4206" y="2160"/>
                  <a:pt x="4206" y="2160"/>
                </a:cubicBezTo>
                <a:cubicBezTo>
                  <a:pt x="4185" y="2261"/>
                  <a:pt x="4165" y="2362"/>
                  <a:pt x="4165" y="2472"/>
                </a:cubicBezTo>
                <a:cubicBezTo>
                  <a:pt x="4165" y="3324"/>
                  <a:pt x="5014" y="4008"/>
                  <a:pt x="6050" y="4008"/>
                </a:cubicBezTo>
                <a:cubicBezTo>
                  <a:pt x="11002" y="4008"/>
                  <a:pt x="11002" y="4008"/>
                  <a:pt x="11002" y="4008"/>
                </a:cubicBezTo>
                <a:cubicBezTo>
                  <a:pt x="12038" y="4008"/>
                  <a:pt x="12887" y="3324"/>
                  <a:pt x="12887" y="2455"/>
                </a:cubicBezTo>
                <a:cubicBezTo>
                  <a:pt x="12887" y="2354"/>
                  <a:pt x="12867" y="2253"/>
                  <a:pt x="12846" y="2160"/>
                </a:cubicBezTo>
                <a:cubicBezTo>
                  <a:pt x="15156" y="2160"/>
                  <a:pt x="15156" y="2160"/>
                  <a:pt x="15156" y="2160"/>
                </a:cubicBezTo>
                <a:cubicBezTo>
                  <a:pt x="16368" y="2160"/>
                  <a:pt x="17052" y="2708"/>
                  <a:pt x="17052" y="3392"/>
                </a:cubicBezTo>
                <a:cubicBezTo>
                  <a:pt x="17052" y="12665"/>
                  <a:pt x="17052" y="12665"/>
                  <a:pt x="17052" y="12665"/>
                </a:cubicBezTo>
                <a:cubicBezTo>
                  <a:pt x="16928" y="12656"/>
                  <a:pt x="16803" y="12648"/>
                  <a:pt x="16669" y="12648"/>
                </a:cubicBezTo>
                <a:cubicBezTo>
                  <a:pt x="16151" y="12648"/>
                  <a:pt x="15643" y="12707"/>
                  <a:pt x="15156" y="12808"/>
                </a:cubicBezTo>
                <a:cubicBezTo>
                  <a:pt x="15156" y="5552"/>
                  <a:pt x="15156" y="5552"/>
                  <a:pt x="15156" y="5552"/>
                </a:cubicBezTo>
                <a:cubicBezTo>
                  <a:pt x="1896" y="5552"/>
                  <a:pt x="1896" y="5552"/>
                  <a:pt x="1896" y="5552"/>
                </a:cubicBezTo>
                <a:cubicBezTo>
                  <a:pt x="1896" y="17896"/>
                  <a:pt x="1896" y="17896"/>
                  <a:pt x="1896" y="17896"/>
                </a:cubicBezTo>
                <a:cubicBezTo>
                  <a:pt x="10629" y="17896"/>
                  <a:pt x="10629" y="17896"/>
                  <a:pt x="10629" y="17896"/>
                </a:cubicBezTo>
                <a:cubicBezTo>
                  <a:pt x="10671" y="18436"/>
                  <a:pt x="10816" y="18959"/>
                  <a:pt x="11054" y="19440"/>
                </a:cubicBezTo>
                <a:close/>
                <a:moveTo>
                  <a:pt x="16669" y="13576"/>
                </a:moveTo>
                <a:cubicBezTo>
                  <a:pt x="13955" y="13576"/>
                  <a:pt x="11748" y="15373"/>
                  <a:pt x="11748" y="17584"/>
                </a:cubicBezTo>
                <a:cubicBezTo>
                  <a:pt x="11748" y="19803"/>
                  <a:pt x="13955" y="21600"/>
                  <a:pt x="16669" y="21600"/>
                </a:cubicBezTo>
                <a:cubicBezTo>
                  <a:pt x="19393" y="21600"/>
                  <a:pt x="21600" y="19803"/>
                  <a:pt x="21600" y="17584"/>
                </a:cubicBezTo>
                <a:cubicBezTo>
                  <a:pt x="21600" y="15373"/>
                  <a:pt x="19393" y="13576"/>
                  <a:pt x="16669" y="13576"/>
                </a:cubicBezTo>
                <a:close/>
                <a:moveTo>
                  <a:pt x="19891" y="16765"/>
                </a:moveTo>
                <a:cubicBezTo>
                  <a:pt x="16855" y="19541"/>
                  <a:pt x="16855" y="19541"/>
                  <a:pt x="16855" y="19541"/>
                </a:cubicBezTo>
                <a:cubicBezTo>
                  <a:pt x="16710" y="19676"/>
                  <a:pt x="16503" y="19744"/>
                  <a:pt x="16296" y="19744"/>
                </a:cubicBezTo>
                <a:cubicBezTo>
                  <a:pt x="16130" y="19744"/>
                  <a:pt x="15954" y="19702"/>
                  <a:pt x="15819" y="19609"/>
                </a:cubicBezTo>
                <a:cubicBezTo>
                  <a:pt x="13923" y="18377"/>
                  <a:pt x="13923" y="18377"/>
                  <a:pt x="13923" y="18377"/>
                </a:cubicBezTo>
                <a:cubicBezTo>
                  <a:pt x="13602" y="18166"/>
                  <a:pt x="13540" y="17778"/>
                  <a:pt x="13809" y="17508"/>
                </a:cubicBezTo>
                <a:cubicBezTo>
                  <a:pt x="14068" y="17246"/>
                  <a:pt x="14545" y="17196"/>
                  <a:pt x="14877" y="17415"/>
                </a:cubicBezTo>
                <a:cubicBezTo>
                  <a:pt x="16203" y="18284"/>
                  <a:pt x="16203" y="18284"/>
                  <a:pt x="16203" y="18284"/>
                </a:cubicBezTo>
                <a:cubicBezTo>
                  <a:pt x="18761" y="15938"/>
                  <a:pt x="18761" y="15938"/>
                  <a:pt x="18761" y="15938"/>
                </a:cubicBezTo>
                <a:cubicBezTo>
                  <a:pt x="19031" y="15685"/>
                  <a:pt x="19518" y="15660"/>
                  <a:pt x="19828" y="15888"/>
                </a:cubicBezTo>
                <a:cubicBezTo>
                  <a:pt x="20139" y="16116"/>
                  <a:pt x="20170" y="16504"/>
                  <a:pt x="19891" y="16765"/>
                </a:cubicBezTo>
                <a:close/>
                <a:moveTo>
                  <a:pt x="13260" y="10800"/>
                </a:moveTo>
                <a:cubicBezTo>
                  <a:pt x="3408" y="10800"/>
                  <a:pt x="3408" y="10800"/>
                  <a:pt x="3408" y="10800"/>
                </a:cubicBezTo>
                <a:cubicBezTo>
                  <a:pt x="3201" y="10800"/>
                  <a:pt x="3035" y="10657"/>
                  <a:pt x="3035" y="10488"/>
                </a:cubicBezTo>
                <a:cubicBezTo>
                  <a:pt x="3035" y="10184"/>
                  <a:pt x="3035" y="10184"/>
                  <a:pt x="3035" y="10184"/>
                </a:cubicBezTo>
                <a:cubicBezTo>
                  <a:pt x="3035" y="10007"/>
                  <a:pt x="3201" y="9872"/>
                  <a:pt x="3408" y="9872"/>
                </a:cubicBezTo>
                <a:cubicBezTo>
                  <a:pt x="13260" y="9872"/>
                  <a:pt x="13260" y="9872"/>
                  <a:pt x="13260" y="9872"/>
                </a:cubicBezTo>
                <a:cubicBezTo>
                  <a:pt x="13468" y="9872"/>
                  <a:pt x="13644" y="10007"/>
                  <a:pt x="13644" y="10184"/>
                </a:cubicBezTo>
                <a:cubicBezTo>
                  <a:pt x="13644" y="10488"/>
                  <a:pt x="13644" y="10488"/>
                  <a:pt x="13644" y="10488"/>
                </a:cubicBezTo>
                <a:cubicBezTo>
                  <a:pt x="13644" y="10657"/>
                  <a:pt x="13468" y="10800"/>
                  <a:pt x="13260" y="10800"/>
                </a:cubicBezTo>
                <a:close/>
                <a:moveTo>
                  <a:pt x="13260" y="8024"/>
                </a:moveTo>
                <a:cubicBezTo>
                  <a:pt x="3408" y="8024"/>
                  <a:pt x="3408" y="8024"/>
                  <a:pt x="3408" y="8024"/>
                </a:cubicBezTo>
                <a:cubicBezTo>
                  <a:pt x="3201" y="8024"/>
                  <a:pt x="3035" y="7881"/>
                  <a:pt x="3035" y="7712"/>
                </a:cubicBezTo>
                <a:cubicBezTo>
                  <a:pt x="3035" y="7400"/>
                  <a:pt x="3035" y="7400"/>
                  <a:pt x="3035" y="7400"/>
                </a:cubicBezTo>
                <a:cubicBezTo>
                  <a:pt x="3035" y="7231"/>
                  <a:pt x="3201" y="7096"/>
                  <a:pt x="3408" y="7096"/>
                </a:cubicBezTo>
                <a:cubicBezTo>
                  <a:pt x="13260" y="7096"/>
                  <a:pt x="13260" y="7096"/>
                  <a:pt x="13260" y="7096"/>
                </a:cubicBezTo>
                <a:cubicBezTo>
                  <a:pt x="13468" y="7096"/>
                  <a:pt x="13644" y="7231"/>
                  <a:pt x="13644" y="7400"/>
                </a:cubicBezTo>
                <a:cubicBezTo>
                  <a:pt x="13644" y="7712"/>
                  <a:pt x="13644" y="7712"/>
                  <a:pt x="13644" y="7712"/>
                </a:cubicBezTo>
                <a:cubicBezTo>
                  <a:pt x="13644" y="7881"/>
                  <a:pt x="13468" y="8024"/>
                  <a:pt x="13260" y="8024"/>
                </a:cubicBezTo>
                <a:close/>
                <a:moveTo>
                  <a:pt x="11365" y="13264"/>
                </a:moveTo>
                <a:cubicBezTo>
                  <a:pt x="3408" y="13264"/>
                  <a:pt x="3408" y="13264"/>
                  <a:pt x="3408" y="13264"/>
                </a:cubicBezTo>
                <a:cubicBezTo>
                  <a:pt x="3201" y="13264"/>
                  <a:pt x="3035" y="13129"/>
                  <a:pt x="3035" y="12960"/>
                </a:cubicBezTo>
                <a:cubicBezTo>
                  <a:pt x="3035" y="12648"/>
                  <a:pt x="3035" y="12648"/>
                  <a:pt x="3035" y="12648"/>
                </a:cubicBezTo>
                <a:cubicBezTo>
                  <a:pt x="3035" y="12479"/>
                  <a:pt x="3201" y="12344"/>
                  <a:pt x="3408" y="12344"/>
                </a:cubicBezTo>
                <a:cubicBezTo>
                  <a:pt x="11365" y="12344"/>
                  <a:pt x="11365" y="12344"/>
                  <a:pt x="11365" y="12344"/>
                </a:cubicBezTo>
                <a:cubicBezTo>
                  <a:pt x="11572" y="12344"/>
                  <a:pt x="11748" y="12479"/>
                  <a:pt x="11748" y="12648"/>
                </a:cubicBezTo>
                <a:cubicBezTo>
                  <a:pt x="11748" y="12960"/>
                  <a:pt x="11748" y="12960"/>
                  <a:pt x="11748" y="12960"/>
                </a:cubicBezTo>
                <a:cubicBezTo>
                  <a:pt x="11748" y="13129"/>
                  <a:pt x="11572" y="13264"/>
                  <a:pt x="11365" y="13264"/>
                </a:cubicBezTo>
                <a:close/>
                <a:moveTo>
                  <a:pt x="10608" y="16040"/>
                </a:moveTo>
                <a:cubicBezTo>
                  <a:pt x="3408" y="16040"/>
                  <a:pt x="3408" y="16040"/>
                  <a:pt x="3408" y="16040"/>
                </a:cubicBezTo>
                <a:cubicBezTo>
                  <a:pt x="3201" y="16040"/>
                  <a:pt x="3035" y="15905"/>
                  <a:pt x="3035" y="15736"/>
                </a:cubicBezTo>
                <a:cubicBezTo>
                  <a:pt x="3035" y="15424"/>
                  <a:pt x="3035" y="15424"/>
                  <a:pt x="3035" y="15424"/>
                </a:cubicBezTo>
                <a:cubicBezTo>
                  <a:pt x="3035" y="15255"/>
                  <a:pt x="3201" y="15120"/>
                  <a:pt x="3408" y="15120"/>
                </a:cubicBezTo>
                <a:cubicBezTo>
                  <a:pt x="10608" y="15120"/>
                  <a:pt x="10608" y="15120"/>
                  <a:pt x="10608" y="15120"/>
                </a:cubicBezTo>
                <a:cubicBezTo>
                  <a:pt x="10816" y="15120"/>
                  <a:pt x="10992" y="15255"/>
                  <a:pt x="10992" y="15424"/>
                </a:cubicBezTo>
                <a:cubicBezTo>
                  <a:pt x="10992" y="15736"/>
                  <a:pt x="10992" y="15736"/>
                  <a:pt x="10992" y="15736"/>
                </a:cubicBezTo>
                <a:cubicBezTo>
                  <a:pt x="10992" y="15905"/>
                  <a:pt x="10816" y="16040"/>
                  <a:pt x="10608" y="16040"/>
                </a:cubicBezTo>
                <a:close/>
                <a:moveTo>
                  <a:pt x="10608" y="16040"/>
                </a:moveTo>
                <a:cubicBezTo>
                  <a:pt x="10608" y="16040"/>
                  <a:pt x="10608" y="16040"/>
                  <a:pt x="10608" y="1604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0" name="Shape">
            <a:extLst>
              <a:ext uri="{FF2B5EF4-FFF2-40B4-BE49-F238E27FC236}">
                <a16:creationId xmlns:a16="http://schemas.microsoft.com/office/drawing/2014/main" id="{2A26E489-AEFD-42E9-8CBF-42DA81D7AD9A}"/>
              </a:ext>
            </a:extLst>
          </p:cNvPr>
          <p:cNvSpPr/>
          <p:nvPr/>
        </p:nvSpPr>
        <p:spPr>
          <a:xfrm>
            <a:off x="4496939" y="1996257"/>
            <a:ext cx="351474" cy="40927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49" y="10142"/>
                </a:moveTo>
                <a:cubicBezTo>
                  <a:pt x="10928" y="7476"/>
                  <a:pt x="10928" y="7476"/>
                  <a:pt x="10928" y="7476"/>
                </a:cubicBezTo>
                <a:cubicBezTo>
                  <a:pt x="10888" y="7476"/>
                  <a:pt x="10849" y="7476"/>
                  <a:pt x="10800" y="7476"/>
                </a:cubicBezTo>
                <a:cubicBezTo>
                  <a:pt x="10761" y="7476"/>
                  <a:pt x="10731" y="7476"/>
                  <a:pt x="10692" y="7467"/>
                </a:cubicBezTo>
                <a:cubicBezTo>
                  <a:pt x="1561" y="10142"/>
                  <a:pt x="1561" y="10142"/>
                  <a:pt x="1561" y="10142"/>
                </a:cubicBezTo>
                <a:cubicBezTo>
                  <a:pt x="1325" y="9551"/>
                  <a:pt x="1325" y="9551"/>
                  <a:pt x="1325" y="9551"/>
                </a:cubicBezTo>
                <a:cubicBezTo>
                  <a:pt x="9602" y="7138"/>
                  <a:pt x="9602" y="7138"/>
                  <a:pt x="9602" y="7138"/>
                </a:cubicBezTo>
                <a:cubicBezTo>
                  <a:pt x="9573" y="7121"/>
                  <a:pt x="9553" y="7113"/>
                  <a:pt x="9533" y="7096"/>
                </a:cubicBezTo>
                <a:cubicBezTo>
                  <a:pt x="9043" y="6758"/>
                  <a:pt x="8758" y="6261"/>
                  <a:pt x="8758" y="5729"/>
                </a:cubicBezTo>
                <a:cubicBezTo>
                  <a:pt x="8758" y="5468"/>
                  <a:pt x="9003" y="5265"/>
                  <a:pt x="9298" y="5265"/>
                </a:cubicBezTo>
                <a:cubicBezTo>
                  <a:pt x="9602" y="5265"/>
                  <a:pt x="9838" y="5468"/>
                  <a:pt x="9838" y="5729"/>
                </a:cubicBezTo>
                <a:cubicBezTo>
                  <a:pt x="9838" y="5982"/>
                  <a:pt x="9975" y="6210"/>
                  <a:pt x="10201" y="6370"/>
                </a:cubicBezTo>
                <a:cubicBezTo>
                  <a:pt x="10437" y="6531"/>
                  <a:pt x="10731" y="6590"/>
                  <a:pt x="11036" y="6531"/>
                </a:cubicBezTo>
                <a:cubicBezTo>
                  <a:pt x="11379" y="6463"/>
                  <a:pt x="11654" y="6218"/>
                  <a:pt x="11733" y="5923"/>
                </a:cubicBezTo>
                <a:cubicBezTo>
                  <a:pt x="11801" y="5695"/>
                  <a:pt x="11752" y="5468"/>
                  <a:pt x="11615" y="5282"/>
                </a:cubicBezTo>
                <a:cubicBezTo>
                  <a:pt x="11468" y="5096"/>
                  <a:pt x="11242" y="4961"/>
                  <a:pt x="10996" y="4919"/>
                </a:cubicBezTo>
                <a:cubicBezTo>
                  <a:pt x="10574" y="4843"/>
                  <a:pt x="10260" y="4523"/>
                  <a:pt x="10260" y="4160"/>
                </a:cubicBezTo>
                <a:cubicBezTo>
                  <a:pt x="10260" y="3054"/>
                  <a:pt x="10260" y="3054"/>
                  <a:pt x="10260" y="3054"/>
                </a:cubicBezTo>
                <a:cubicBezTo>
                  <a:pt x="8984" y="2599"/>
                  <a:pt x="8620" y="607"/>
                  <a:pt x="8581" y="354"/>
                </a:cubicBezTo>
                <a:cubicBezTo>
                  <a:pt x="8532" y="0"/>
                  <a:pt x="8532" y="0"/>
                  <a:pt x="8532" y="0"/>
                </a:cubicBezTo>
                <a:cubicBezTo>
                  <a:pt x="13078" y="0"/>
                  <a:pt x="13078" y="0"/>
                  <a:pt x="13078" y="0"/>
                </a:cubicBezTo>
                <a:cubicBezTo>
                  <a:pt x="13019" y="354"/>
                  <a:pt x="13019" y="354"/>
                  <a:pt x="13019" y="354"/>
                </a:cubicBezTo>
                <a:cubicBezTo>
                  <a:pt x="12980" y="607"/>
                  <a:pt x="12626" y="2599"/>
                  <a:pt x="11340" y="3054"/>
                </a:cubicBezTo>
                <a:cubicBezTo>
                  <a:pt x="11340" y="4033"/>
                  <a:pt x="11340" y="4033"/>
                  <a:pt x="11340" y="4033"/>
                </a:cubicBezTo>
                <a:cubicBezTo>
                  <a:pt x="11821" y="4151"/>
                  <a:pt x="12243" y="4413"/>
                  <a:pt x="12518" y="4776"/>
                </a:cubicBezTo>
                <a:cubicBezTo>
                  <a:pt x="12823" y="5172"/>
                  <a:pt x="12911" y="5662"/>
                  <a:pt x="12793" y="6134"/>
                </a:cubicBezTo>
                <a:cubicBezTo>
                  <a:pt x="12685" y="6539"/>
                  <a:pt x="12400" y="6893"/>
                  <a:pt x="12017" y="7138"/>
                </a:cubicBezTo>
                <a:cubicBezTo>
                  <a:pt x="20275" y="9551"/>
                  <a:pt x="20275" y="9551"/>
                  <a:pt x="20275" y="9551"/>
                </a:cubicBezTo>
                <a:lnTo>
                  <a:pt x="20049" y="10142"/>
                </a:lnTo>
                <a:close/>
                <a:moveTo>
                  <a:pt x="20520" y="11703"/>
                </a:moveTo>
                <a:cubicBezTo>
                  <a:pt x="20520" y="20368"/>
                  <a:pt x="20520" y="20368"/>
                  <a:pt x="20520" y="20368"/>
                </a:cubicBezTo>
                <a:cubicBezTo>
                  <a:pt x="21600" y="20368"/>
                  <a:pt x="21600" y="20368"/>
                  <a:pt x="21600" y="20368"/>
                </a:cubicBezTo>
                <a:cubicBezTo>
                  <a:pt x="21600" y="21600"/>
                  <a:pt x="21600" y="21600"/>
                  <a:pt x="21600" y="21600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0" y="20368"/>
                  <a:pt x="0" y="20368"/>
                  <a:pt x="0" y="20368"/>
                </a:cubicBezTo>
                <a:cubicBezTo>
                  <a:pt x="1080" y="20368"/>
                  <a:pt x="1080" y="20368"/>
                  <a:pt x="1080" y="20368"/>
                </a:cubicBezTo>
                <a:cubicBezTo>
                  <a:pt x="1080" y="11703"/>
                  <a:pt x="1080" y="11703"/>
                  <a:pt x="1080" y="11703"/>
                </a:cubicBezTo>
                <a:cubicBezTo>
                  <a:pt x="0" y="11703"/>
                  <a:pt x="0" y="11703"/>
                  <a:pt x="0" y="11703"/>
                </a:cubicBezTo>
                <a:cubicBezTo>
                  <a:pt x="0" y="10463"/>
                  <a:pt x="0" y="10463"/>
                  <a:pt x="0" y="10463"/>
                </a:cubicBezTo>
                <a:cubicBezTo>
                  <a:pt x="21600" y="10463"/>
                  <a:pt x="21600" y="10463"/>
                  <a:pt x="21600" y="10463"/>
                </a:cubicBezTo>
                <a:cubicBezTo>
                  <a:pt x="21600" y="11703"/>
                  <a:pt x="21600" y="11703"/>
                  <a:pt x="21600" y="11703"/>
                </a:cubicBezTo>
                <a:lnTo>
                  <a:pt x="20520" y="11703"/>
                </a:lnTo>
                <a:close/>
                <a:moveTo>
                  <a:pt x="5047" y="12015"/>
                </a:moveTo>
                <a:cubicBezTo>
                  <a:pt x="4320" y="12015"/>
                  <a:pt x="4320" y="12015"/>
                  <a:pt x="4320" y="12015"/>
                </a:cubicBezTo>
                <a:cubicBezTo>
                  <a:pt x="4124" y="12015"/>
                  <a:pt x="3967" y="12150"/>
                  <a:pt x="3967" y="12319"/>
                </a:cubicBezTo>
                <a:cubicBezTo>
                  <a:pt x="3967" y="19744"/>
                  <a:pt x="3967" y="19744"/>
                  <a:pt x="3967" y="19744"/>
                </a:cubicBezTo>
                <a:cubicBezTo>
                  <a:pt x="3967" y="19921"/>
                  <a:pt x="4124" y="20056"/>
                  <a:pt x="4320" y="20056"/>
                </a:cubicBezTo>
                <a:cubicBezTo>
                  <a:pt x="5047" y="20056"/>
                  <a:pt x="5047" y="20056"/>
                  <a:pt x="5047" y="20056"/>
                </a:cubicBezTo>
                <a:cubicBezTo>
                  <a:pt x="5243" y="20056"/>
                  <a:pt x="5400" y="19921"/>
                  <a:pt x="5400" y="19744"/>
                </a:cubicBezTo>
                <a:cubicBezTo>
                  <a:pt x="5400" y="12319"/>
                  <a:pt x="5400" y="12319"/>
                  <a:pt x="5400" y="12319"/>
                </a:cubicBezTo>
                <a:cubicBezTo>
                  <a:pt x="5400" y="12150"/>
                  <a:pt x="5243" y="12015"/>
                  <a:pt x="5047" y="12015"/>
                </a:cubicBezTo>
                <a:close/>
                <a:moveTo>
                  <a:pt x="11163" y="12015"/>
                </a:moveTo>
                <a:cubicBezTo>
                  <a:pt x="10447" y="12015"/>
                  <a:pt x="10447" y="12015"/>
                  <a:pt x="10447" y="12015"/>
                </a:cubicBezTo>
                <a:cubicBezTo>
                  <a:pt x="10240" y="12015"/>
                  <a:pt x="10083" y="12150"/>
                  <a:pt x="10083" y="12319"/>
                </a:cubicBezTo>
                <a:cubicBezTo>
                  <a:pt x="10083" y="19744"/>
                  <a:pt x="10083" y="19744"/>
                  <a:pt x="10083" y="19744"/>
                </a:cubicBezTo>
                <a:cubicBezTo>
                  <a:pt x="10083" y="19921"/>
                  <a:pt x="10240" y="20056"/>
                  <a:pt x="10447" y="20056"/>
                </a:cubicBezTo>
                <a:cubicBezTo>
                  <a:pt x="11163" y="20056"/>
                  <a:pt x="11163" y="20056"/>
                  <a:pt x="11163" y="20056"/>
                </a:cubicBezTo>
                <a:cubicBezTo>
                  <a:pt x="11360" y="20056"/>
                  <a:pt x="11527" y="19921"/>
                  <a:pt x="11527" y="19744"/>
                </a:cubicBezTo>
                <a:cubicBezTo>
                  <a:pt x="11527" y="12319"/>
                  <a:pt x="11527" y="12319"/>
                  <a:pt x="11527" y="12319"/>
                </a:cubicBezTo>
                <a:cubicBezTo>
                  <a:pt x="11527" y="12150"/>
                  <a:pt x="11360" y="12015"/>
                  <a:pt x="11163" y="12015"/>
                </a:cubicBezTo>
                <a:close/>
                <a:moveTo>
                  <a:pt x="17643" y="12015"/>
                </a:moveTo>
                <a:cubicBezTo>
                  <a:pt x="16927" y="12015"/>
                  <a:pt x="16927" y="12015"/>
                  <a:pt x="16927" y="12015"/>
                </a:cubicBezTo>
                <a:cubicBezTo>
                  <a:pt x="16720" y="12015"/>
                  <a:pt x="16563" y="12150"/>
                  <a:pt x="16563" y="12319"/>
                </a:cubicBezTo>
                <a:cubicBezTo>
                  <a:pt x="16563" y="19744"/>
                  <a:pt x="16563" y="19744"/>
                  <a:pt x="16563" y="19744"/>
                </a:cubicBezTo>
                <a:cubicBezTo>
                  <a:pt x="16563" y="19921"/>
                  <a:pt x="16720" y="20056"/>
                  <a:pt x="16927" y="20056"/>
                </a:cubicBezTo>
                <a:cubicBezTo>
                  <a:pt x="17643" y="20056"/>
                  <a:pt x="17643" y="20056"/>
                  <a:pt x="17643" y="20056"/>
                </a:cubicBezTo>
                <a:cubicBezTo>
                  <a:pt x="17840" y="20056"/>
                  <a:pt x="18007" y="19921"/>
                  <a:pt x="18007" y="19744"/>
                </a:cubicBezTo>
                <a:cubicBezTo>
                  <a:pt x="18007" y="12319"/>
                  <a:pt x="18007" y="12319"/>
                  <a:pt x="18007" y="12319"/>
                </a:cubicBezTo>
                <a:cubicBezTo>
                  <a:pt x="18007" y="12150"/>
                  <a:pt x="17840" y="12015"/>
                  <a:pt x="17643" y="12015"/>
                </a:cubicBezTo>
                <a:close/>
                <a:moveTo>
                  <a:pt x="17643" y="12015"/>
                </a:moveTo>
                <a:cubicBezTo>
                  <a:pt x="17643" y="12015"/>
                  <a:pt x="17643" y="12015"/>
                  <a:pt x="17643" y="1201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1" name="Shape">
            <a:extLst>
              <a:ext uri="{FF2B5EF4-FFF2-40B4-BE49-F238E27FC236}">
                <a16:creationId xmlns:a16="http://schemas.microsoft.com/office/drawing/2014/main" id="{7D0A00F6-3B0B-47AD-A577-471976CDF73A}"/>
              </a:ext>
            </a:extLst>
          </p:cNvPr>
          <p:cNvSpPr/>
          <p:nvPr/>
        </p:nvSpPr>
        <p:spPr>
          <a:xfrm>
            <a:off x="3560203" y="1991592"/>
            <a:ext cx="409269" cy="3406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2" y="4496"/>
                </a:moveTo>
                <a:cubicBezTo>
                  <a:pt x="18512" y="587"/>
                  <a:pt x="18512" y="587"/>
                  <a:pt x="18512" y="587"/>
                </a:cubicBezTo>
                <a:cubicBezTo>
                  <a:pt x="18267" y="213"/>
                  <a:pt x="17896" y="0"/>
                  <a:pt x="17499" y="0"/>
                </a:cubicBezTo>
                <a:cubicBezTo>
                  <a:pt x="4092" y="0"/>
                  <a:pt x="4092" y="0"/>
                  <a:pt x="4092" y="0"/>
                </a:cubicBezTo>
                <a:cubicBezTo>
                  <a:pt x="3704" y="0"/>
                  <a:pt x="3333" y="213"/>
                  <a:pt x="3088" y="587"/>
                </a:cubicBezTo>
                <a:cubicBezTo>
                  <a:pt x="489" y="4496"/>
                  <a:pt x="489" y="4496"/>
                  <a:pt x="489" y="4496"/>
                </a:cubicBezTo>
                <a:cubicBezTo>
                  <a:pt x="219" y="4901"/>
                  <a:pt x="0" y="5661"/>
                  <a:pt x="0" y="6187"/>
                </a:cubicBezTo>
                <a:cubicBezTo>
                  <a:pt x="0" y="19666"/>
                  <a:pt x="0" y="19666"/>
                  <a:pt x="0" y="19666"/>
                </a:cubicBezTo>
                <a:cubicBezTo>
                  <a:pt x="0" y="20729"/>
                  <a:pt x="717" y="21600"/>
                  <a:pt x="1612" y="21600"/>
                </a:cubicBezTo>
                <a:cubicBezTo>
                  <a:pt x="19980" y="21600"/>
                  <a:pt x="19980" y="21600"/>
                  <a:pt x="19980" y="21600"/>
                </a:cubicBezTo>
                <a:cubicBezTo>
                  <a:pt x="20874" y="21600"/>
                  <a:pt x="21600" y="20729"/>
                  <a:pt x="21600" y="19666"/>
                </a:cubicBezTo>
                <a:cubicBezTo>
                  <a:pt x="21600" y="6187"/>
                  <a:pt x="21600" y="6187"/>
                  <a:pt x="21600" y="6187"/>
                </a:cubicBezTo>
                <a:cubicBezTo>
                  <a:pt x="21600" y="5661"/>
                  <a:pt x="21372" y="4901"/>
                  <a:pt x="21102" y="4496"/>
                </a:cubicBezTo>
                <a:close/>
                <a:moveTo>
                  <a:pt x="11247" y="15848"/>
                </a:moveTo>
                <a:cubicBezTo>
                  <a:pt x="11078" y="16365"/>
                  <a:pt x="11146" y="17073"/>
                  <a:pt x="11332" y="17681"/>
                </a:cubicBezTo>
                <a:cubicBezTo>
                  <a:pt x="12369" y="17752"/>
                  <a:pt x="13137" y="18046"/>
                  <a:pt x="13137" y="18390"/>
                </a:cubicBezTo>
                <a:cubicBezTo>
                  <a:pt x="13137" y="18805"/>
                  <a:pt x="12091" y="19129"/>
                  <a:pt x="10800" y="19129"/>
                </a:cubicBezTo>
                <a:cubicBezTo>
                  <a:pt x="9509" y="19129"/>
                  <a:pt x="8463" y="18805"/>
                  <a:pt x="8463" y="18390"/>
                </a:cubicBezTo>
                <a:cubicBezTo>
                  <a:pt x="8463" y="18046"/>
                  <a:pt x="9231" y="17752"/>
                  <a:pt x="10260" y="17681"/>
                </a:cubicBezTo>
                <a:cubicBezTo>
                  <a:pt x="10454" y="17073"/>
                  <a:pt x="10513" y="16365"/>
                  <a:pt x="10353" y="15848"/>
                </a:cubicBezTo>
                <a:cubicBezTo>
                  <a:pt x="7763" y="15646"/>
                  <a:pt x="6961" y="13671"/>
                  <a:pt x="6961" y="12405"/>
                </a:cubicBezTo>
                <a:cubicBezTo>
                  <a:pt x="6961" y="10805"/>
                  <a:pt x="7535" y="8891"/>
                  <a:pt x="7897" y="7939"/>
                </a:cubicBezTo>
                <a:cubicBezTo>
                  <a:pt x="10598" y="7919"/>
                  <a:pt x="10598" y="7919"/>
                  <a:pt x="10598" y="7919"/>
                </a:cubicBezTo>
                <a:cubicBezTo>
                  <a:pt x="9703" y="10886"/>
                  <a:pt x="9703" y="10886"/>
                  <a:pt x="9703" y="10886"/>
                </a:cubicBezTo>
                <a:cubicBezTo>
                  <a:pt x="10825" y="10927"/>
                  <a:pt x="10825" y="10927"/>
                  <a:pt x="10825" y="10927"/>
                </a:cubicBezTo>
                <a:cubicBezTo>
                  <a:pt x="10328" y="13205"/>
                  <a:pt x="10328" y="13205"/>
                  <a:pt x="10328" y="13205"/>
                </a:cubicBezTo>
                <a:cubicBezTo>
                  <a:pt x="11998" y="10025"/>
                  <a:pt x="11998" y="10025"/>
                  <a:pt x="11998" y="10025"/>
                </a:cubicBezTo>
                <a:cubicBezTo>
                  <a:pt x="11070" y="10025"/>
                  <a:pt x="11070" y="10025"/>
                  <a:pt x="11070" y="10025"/>
                </a:cubicBezTo>
                <a:cubicBezTo>
                  <a:pt x="11829" y="7919"/>
                  <a:pt x="11829" y="7919"/>
                  <a:pt x="11829" y="7919"/>
                </a:cubicBezTo>
                <a:cubicBezTo>
                  <a:pt x="13694" y="7919"/>
                  <a:pt x="13694" y="7919"/>
                  <a:pt x="13694" y="7919"/>
                </a:cubicBezTo>
                <a:cubicBezTo>
                  <a:pt x="14048" y="8861"/>
                  <a:pt x="14631" y="10795"/>
                  <a:pt x="14631" y="12405"/>
                </a:cubicBezTo>
                <a:cubicBezTo>
                  <a:pt x="14631" y="13671"/>
                  <a:pt x="13837" y="15646"/>
                  <a:pt x="11247" y="15848"/>
                </a:cubicBezTo>
                <a:close/>
                <a:moveTo>
                  <a:pt x="1342" y="4456"/>
                </a:moveTo>
                <a:cubicBezTo>
                  <a:pt x="2194" y="3170"/>
                  <a:pt x="2194" y="3170"/>
                  <a:pt x="2194" y="3170"/>
                </a:cubicBezTo>
                <a:cubicBezTo>
                  <a:pt x="8058" y="3170"/>
                  <a:pt x="8058" y="3170"/>
                  <a:pt x="8058" y="3170"/>
                </a:cubicBezTo>
                <a:cubicBezTo>
                  <a:pt x="8640" y="2025"/>
                  <a:pt x="8640" y="2025"/>
                  <a:pt x="8640" y="2025"/>
                </a:cubicBezTo>
                <a:cubicBezTo>
                  <a:pt x="2953" y="2025"/>
                  <a:pt x="2953" y="2025"/>
                  <a:pt x="2953" y="2025"/>
                </a:cubicBezTo>
                <a:cubicBezTo>
                  <a:pt x="3586" y="1073"/>
                  <a:pt x="3586" y="1073"/>
                  <a:pt x="3586" y="1073"/>
                </a:cubicBezTo>
                <a:cubicBezTo>
                  <a:pt x="3713" y="881"/>
                  <a:pt x="3898" y="780"/>
                  <a:pt x="4092" y="780"/>
                </a:cubicBezTo>
                <a:cubicBezTo>
                  <a:pt x="17499" y="780"/>
                  <a:pt x="17499" y="780"/>
                  <a:pt x="17499" y="780"/>
                </a:cubicBezTo>
                <a:cubicBezTo>
                  <a:pt x="17702" y="780"/>
                  <a:pt x="17879" y="881"/>
                  <a:pt x="18006" y="1073"/>
                </a:cubicBezTo>
                <a:cubicBezTo>
                  <a:pt x="18638" y="2025"/>
                  <a:pt x="18638" y="2025"/>
                  <a:pt x="18638" y="2025"/>
                </a:cubicBezTo>
                <a:cubicBezTo>
                  <a:pt x="12859" y="2025"/>
                  <a:pt x="12859" y="2025"/>
                  <a:pt x="12859" y="2025"/>
                </a:cubicBezTo>
                <a:cubicBezTo>
                  <a:pt x="13179" y="3170"/>
                  <a:pt x="13179" y="3170"/>
                  <a:pt x="13179" y="3170"/>
                </a:cubicBezTo>
                <a:cubicBezTo>
                  <a:pt x="19398" y="3170"/>
                  <a:pt x="19398" y="3170"/>
                  <a:pt x="19398" y="3170"/>
                </a:cubicBezTo>
                <a:cubicBezTo>
                  <a:pt x="20258" y="4456"/>
                  <a:pt x="20258" y="4456"/>
                  <a:pt x="20258" y="4456"/>
                </a:cubicBezTo>
                <a:lnTo>
                  <a:pt x="1342" y="4456"/>
                </a:lnTo>
                <a:close/>
                <a:moveTo>
                  <a:pt x="1342" y="4456"/>
                </a:moveTo>
                <a:cubicBezTo>
                  <a:pt x="1342" y="4456"/>
                  <a:pt x="1342" y="4456"/>
                  <a:pt x="1342" y="445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42" name="Group">
            <a:extLst>
              <a:ext uri="{FF2B5EF4-FFF2-40B4-BE49-F238E27FC236}">
                <a16:creationId xmlns:a16="http://schemas.microsoft.com/office/drawing/2014/main" id="{D6860D13-C735-4845-9782-1CF9019AF585}"/>
              </a:ext>
            </a:extLst>
          </p:cNvPr>
          <p:cNvGrpSpPr/>
          <p:nvPr/>
        </p:nvGrpSpPr>
        <p:grpSpPr>
          <a:xfrm>
            <a:off x="5339588" y="2816527"/>
            <a:ext cx="260315" cy="428045"/>
            <a:chOff x="0" y="0"/>
            <a:chExt cx="490456" cy="806475"/>
          </a:xfrm>
          <a:solidFill>
            <a:schemeClr val="bg1"/>
          </a:solidFill>
        </p:grpSpPr>
        <p:sp>
          <p:nvSpPr>
            <p:cNvPr id="43" name="Shape">
              <a:extLst>
                <a:ext uri="{FF2B5EF4-FFF2-40B4-BE49-F238E27FC236}">
                  <a16:creationId xmlns:a16="http://schemas.microsoft.com/office/drawing/2014/main" id="{2817E6E3-FF00-4B12-B70B-E258CFE08FCF}"/>
                </a:ext>
              </a:extLst>
            </p:cNvPr>
            <p:cNvSpPr/>
            <p:nvPr/>
          </p:nvSpPr>
          <p:spPr>
            <a:xfrm>
              <a:off x="220686" y="0"/>
              <a:ext cx="47239" cy="5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8828"/>
                  </a:moveTo>
                  <a:cubicBezTo>
                    <a:pt x="21600" y="3944"/>
                    <a:pt x="16904" y="0"/>
                    <a:pt x="10800" y="0"/>
                  </a:cubicBezTo>
                  <a:cubicBezTo>
                    <a:pt x="4696" y="0"/>
                    <a:pt x="0" y="3944"/>
                    <a:pt x="0" y="8828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lnTo>
                    <a:pt x="21600" y="882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4" name="Shape">
              <a:extLst>
                <a:ext uri="{FF2B5EF4-FFF2-40B4-BE49-F238E27FC236}">
                  <a16:creationId xmlns:a16="http://schemas.microsoft.com/office/drawing/2014/main" id="{731DCF8A-24FA-4AB1-A9AA-E915468B7C94}"/>
                </a:ext>
              </a:extLst>
            </p:cNvPr>
            <p:cNvSpPr/>
            <p:nvPr/>
          </p:nvSpPr>
          <p:spPr>
            <a:xfrm>
              <a:off x="654" y="83310"/>
              <a:ext cx="489803" cy="1614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8" h="21600" extrusionOk="0">
                  <a:moveTo>
                    <a:pt x="45" y="20492"/>
                  </a:moveTo>
                  <a:cubicBezTo>
                    <a:pt x="-68" y="20977"/>
                    <a:pt x="68" y="21600"/>
                    <a:pt x="249" y="21600"/>
                  </a:cubicBezTo>
                  <a:cubicBezTo>
                    <a:pt x="18908" y="21600"/>
                    <a:pt x="18908" y="21600"/>
                    <a:pt x="18908" y="21600"/>
                  </a:cubicBezTo>
                  <a:cubicBezTo>
                    <a:pt x="19202" y="21600"/>
                    <a:pt x="19451" y="21185"/>
                    <a:pt x="19632" y="20423"/>
                  </a:cubicBezTo>
                  <a:cubicBezTo>
                    <a:pt x="21396" y="11908"/>
                    <a:pt x="21396" y="11908"/>
                    <a:pt x="21396" y="11908"/>
                  </a:cubicBezTo>
                  <a:cubicBezTo>
                    <a:pt x="21532" y="11215"/>
                    <a:pt x="21532" y="10385"/>
                    <a:pt x="21396" y="9692"/>
                  </a:cubicBezTo>
                  <a:cubicBezTo>
                    <a:pt x="19632" y="1246"/>
                    <a:pt x="19632" y="1246"/>
                    <a:pt x="19632" y="1246"/>
                  </a:cubicBezTo>
                  <a:cubicBezTo>
                    <a:pt x="19451" y="485"/>
                    <a:pt x="19202" y="0"/>
                    <a:pt x="18908" y="0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45" y="0"/>
                    <a:pt x="-68" y="692"/>
                    <a:pt x="45" y="1177"/>
                  </a:cubicBezTo>
                  <a:cubicBezTo>
                    <a:pt x="1968" y="10454"/>
                    <a:pt x="1968" y="10454"/>
                    <a:pt x="1968" y="10454"/>
                  </a:cubicBezTo>
                  <a:cubicBezTo>
                    <a:pt x="2035" y="10662"/>
                    <a:pt x="2035" y="11008"/>
                    <a:pt x="1968" y="11215"/>
                  </a:cubicBezTo>
                  <a:lnTo>
                    <a:pt x="45" y="2049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5" name="Shape">
              <a:extLst>
                <a:ext uri="{FF2B5EF4-FFF2-40B4-BE49-F238E27FC236}">
                  <a16:creationId xmlns:a16="http://schemas.microsoft.com/office/drawing/2014/main" id="{CE9085C9-3006-4313-B51B-CE33C047C78B}"/>
                </a:ext>
              </a:extLst>
            </p:cNvPr>
            <p:cNvSpPr/>
            <p:nvPr/>
          </p:nvSpPr>
          <p:spPr>
            <a:xfrm>
              <a:off x="292831" y="325510"/>
              <a:ext cx="197620" cy="1606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23" h="21600" extrusionOk="0">
                  <a:moveTo>
                    <a:pt x="21320" y="1177"/>
                  </a:moveTo>
                  <a:cubicBezTo>
                    <a:pt x="21600" y="692"/>
                    <a:pt x="21264" y="0"/>
                    <a:pt x="20817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0817" y="21600"/>
                    <a:pt x="20817" y="21600"/>
                    <a:pt x="20817" y="21600"/>
                  </a:cubicBezTo>
                  <a:cubicBezTo>
                    <a:pt x="21264" y="21600"/>
                    <a:pt x="21600" y="20977"/>
                    <a:pt x="21320" y="20492"/>
                  </a:cubicBezTo>
                  <a:cubicBezTo>
                    <a:pt x="16508" y="11215"/>
                    <a:pt x="16508" y="11215"/>
                    <a:pt x="16508" y="11215"/>
                  </a:cubicBezTo>
                  <a:cubicBezTo>
                    <a:pt x="16396" y="10938"/>
                    <a:pt x="16396" y="10662"/>
                    <a:pt x="16508" y="10385"/>
                  </a:cubicBezTo>
                  <a:lnTo>
                    <a:pt x="21320" y="1177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6" name="Shape">
              <a:extLst>
                <a:ext uri="{FF2B5EF4-FFF2-40B4-BE49-F238E27FC236}">
                  <a16:creationId xmlns:a16="http://schemas.microsoft.com/office/drawing/2014/main" id="{8B78FDB4-3408-4B07-8DE6-A479CBB62450}"/>
                </a:ext>
              </a:extLst>
            </p:cNvPr>
            <p:cNvSpPr/>
            <p:nvPr/>
          </p:nvSpPr>
          <p:spPr>
            <a:xfrm>
              <a:off x="-1" y="325510"/>
              <a:ext cx="195781" cy="1606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01" h="21600" extrusionOk="0">
                  <a:moveTo>
                    <a:pt x="21501" y="0"/>
                  </a:moveTo>
                  <a:cubicBezTo>
                    <a:pt x="6517" y="0"/>
                    <a:pt x="6517" y="0"/>
                    <a:pt x="6517" y="0"/>
                  </a:cubicBezTo>
                  <a:cubicBezTo>
                    <a:pt x="5782" y="0"/>
                    <a:pt x="5103" y="485"/>
                    <a:pt x="4707" y="1246"/>
                  </a:cubicBezTo>
                  <a:cubicBezTo>
                    <a:pt x="297" y="9692"/>
                    <a:pt x="297" y="9692"/>
                    <a:pt x="297" y="9692"/>
                  </a:cubicBezTo>
                  <a:cubicBezTo>
                    <a:pt x="-99" y="10385"/>
                    <a:pt x="-99" y="11285"/>
                    <a:pt x="297" y="11977"/>
                  </a:cubicBezTo>
                  <a:cubicBezTo>
                    <a:pt x="4707" y="20423"/>
                    <a:pt x="4707" y="20423"/>
                    <a:pt x="4707" y="20423"/>
                  </a:cubicBezTo>
                  <a:cubicBezTo>
                    <a:pt x="5103" y="21185"/>
                    <a:pt x="5782" y="21600"/>
                    <a:pt x="6517" y="21600"/>
                  </a:cubicBezTo>
                  <a:cubicBezTo>
                    <a:pt x="21501" y="21600"/>
                    <a:pt x="21501" y="21600"/>
                    <a:pt x="21501" y="21600"/>
                  </a:cubicBezTo>
                  <a:lnTo>
                    <a:pt x="21501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7" name="Shape">
              <a:extLst>
                <a:ext uri="{FF2B5EF4-FFF2-40B4-BE49-F238E27FC236}">
                  <a16:creationId xmlns:a16="http://schemas.microsoft.com/office/drawing/2014/main" id="{E9623118-4862-428C-B98F-0C67DA6BFE23}"/>
                </a:ext>
              </a:extLst>
            </p:cNvPr>
            <p:cNvSpPr/>
            <p:nvPr/>
          </p:nvSpPr>
          <p:spPr>
            <a:xfrm>
              <a:off x="136517" y="268825"/>
              <a:ext cx="216435" cy="5376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9" y="18242"/>
                  </a:moveTo>
                  <a:cubicBezTo>
                    <a:pt x="13166" y="18242"/>
                    <a:pt x="13166" y="18242"/>
                    <a:pt x="13166" y="18242"/>
                  </a:cubicBezTo>
                  <a:cubicBezTo>
                    <a:pt x="13166" y="0"/>
                    <a:pt x="13166" y="0"/>
                    <a:pt x="13166" y="0"/>
                  </a:cubicBezTo>
                  <a:cubicBezTo>
                    <a:pt x="8434" y="0"/>
                    <a:pt x="8434" y="0"/>
                    <a:pt x="8434" y="0"/>
                  </a:cubicBezTo>
                  <a:cubicBezTo>
                    <a:pt x="8434" y="18242"/>
                    <a:pt x="8434" y="18242"/>
                    <a:pt x="8434" y="18242"/>
                  </a:cubicBezTo>
                  <a:cubicBezTo>
                    <a:pt x="3240" y="18242"/>
                    <a:pt x="3240" y="18242"/>
                    <a:pt x="3240" y="18242"/>
                  </a:cubicBezTo>
                  <a:cubicBezTo>
                    <a:pt x="1440" y="18242"/>
                    <a:pt x="0" y="18822"/>
                    <a:pt x="0" y="19548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9548"/>
                    <a:pt x="21600" y="19548"/>
                    <a:pt x="21600" y="19548"/>
                  </a:cubicBezTo>
                  <a:cubicBezTo>
                    <a:pt x="21600" y="18822"/>
                    <a:pt x="20109" y="18242"/>
                    <a:pt x="18309" y="1824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8" name="Group">
            <a:extLst>
              <a:ext uri="{FF2B5EF4-FFF2-40B4-BE49-F238E27FC236}">
                <a16:creationId xmlns:a16="http://schemas.microsoft.com/office/drawing/2014/main" id="{F377B855-C612-4F8E-B969-40FAE14CE3EE}"/>
              </a:ext>
            </a:extLst>
          </p:cNvPr>
          <p:cNvGrpSpPr/>
          <p:nvPr/>
        </p:nvGrpSpPr>
        <p:grpSpPr>
          <a:xfrm>
            <a:off x="5347667" y="3663309"/>
            <a:ext cx="386106" cy="424398"/>
            <a:chOff x="0" y="0"/>
            <a:chExt cx="727459" cy="799604"/>
          </a:xfrm>
          <a:solidFill>
            <a:schemeClr val="bg1"/>
          </a:solidFill>
        </p:grpSpPr>
        <p:sp>
          <p:nvSpPr>
            <p:cNvPr id="49" name="Shape">
              <a:extLst>
                <a:ext uri="{FF2B5EF4-FFF2-40B4-BE49-F238E27FC236}">
                  <a16:creationId xmlns:a16="http://schemas.microsoft.com/office/drawing/2014/main" id="{1DABD172-B525-4B94-A179-A889F6DD043A}"/>
                </a:ext>
              </a:extLst>
            </p:cNvPr>
            <p:cNvSpPr/>
            <p:nvPr/>
          </p:nvSpPr>
          <p:spPr>
            <a:xfrm>
              <a:off x="-1" y="-1"/>
              <a:ext cx="681940" cy="7996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15" y="19705"/>
                  </a:moveTo>
                  <a:cubicBezTo>
                    <a:pt x="20115" y="20053"/>
                    <a:pt x="19773" y="20332"/>
                    <a:pt x="19381" y="20332"/>
                  </a:cubicBezTo>
                  <a:cubicBezTo>
                    <a:pt x="2219" y="20332"/>
                    <a:pt x="2219" y="20332"/>
                    <a:pt x="2219" y="20332"/>
                  </a:cubicBezTo>
                  <a:cubicBezTo>
                    <a:pt x="1811" y="20332"/>
                    <a:pt x="1485" y="20053"/>
                    <a:pt x="1485" y="19705"/>
                  </a:cubicBezTo>
                  <a:cubicBezTo>
                    <a:pt x="1485" y="19440"/>
                    <a:pt x="1485" y="19440"/>
                    <a:pt x="1485" y="19440"/>
                  </a:cubicBezTo>
                  <a:cubicBezTo>
                    <a:pt x="17440" y="19440"/>
                    <a:pt x="17440" y="19440"/>
                    <a:pt x="17440" y="19440"/>
                  </a:cubicBezTo>
                  <a:cubicBezTo>
                    <a:pt x="18256" y="19440"/>
                    <a:pt x="18924" y="18883"/>
                    <a:pt x="18924" y="18186"/>
                  </a:cubicBezTo>
                  <a:cubicBezTo>
                    <a:pt x="18924" y="1254"/>
                    <a:pt x="18924" y="1254"/>
                    <a:pt x="18924" y="1254"/>
                  </a:cubicBezTo>
                  <a:cubicBezTo>
                    <a:pt x="18924" y="557"/>
                    <a:pt x="18256" y="0"/>
                    <a:pt x="17440" y="0"/>
                  </a:cubicBezTo>
                  <a:cubicBezTo>
                    <a:pt x="1485" y="0"/>
                    <a:pt x="1485" y="0"/>
                    <a:pt x="1485" y="0"/>
                  </a:cubicBezTo>
                  <a:cubicBezTo>
                    <a:pt x="669" y="0"/>
                    <a:pt x="0" y="557"/>
                    <a:pt x="0" y="1254"/>
                  </a:cubicBezTo>
                  <a:cubicBezTo>
                    <a:pt x="0" y="19705"/>
                    <a:pt x="0" y="19705"/>
                    <a:pt x="0" y="19705"/>
                  </a:cubicBezTo>
                  <a:cubicBezTo>
                    <a:pt x="0" y="20750"/>
                    <a:pt x="995" y="21600"/>
                    <a:pt x="2219" y="21600"/>
                  </a:cubicBezTo>
                  <a:cubicBezTo>
                    <a:pt x="19381" y="21600"/>
                    <a:pt x="19381" y="21600"/>
                    <a:pt x="19381" y="21600"/>
                  </a:cubicBezTo>
                  <a:cubicBezTo>
                    <a:pt x="20589" y="21600"/>
                    <a:pt x="21600" y="20750"/>
                    <a:pt x="21600" y="19705"/>
                  </a:cubicBezTo>
                  <a:cubicBezTo>
                    <a:pt x="21600" y="17085"/>
                    <a:pt x="21600" y="17085"/>
                    <a:pt x="21600" y="17085"/>
                  </a:cubicBezTo>
                  <a:cubicBezTo>
                    <a:pt x="20115" y="17085"/>
                    <a:pt x="20115" y="17085"/>
                    <a:pt x="20115" y="17085"/>
                  </a:cubicBezTo>
                  <a:lnTo>
                    <a:pt x="20115" y="19705"/>
                  </a:lnTo>
                  <a:close/>
                  <a:moveTo>
                    <a:pt x="4193" y="6661"/>
                  </a:moveTo>
                  <a:cubicBezTo>
                    <a:pt x="4225" y="6313"/>
                    <a:pt x="4372" y="6020"/>
                    <a:pt x="4666" y="5783"/>
                  </a:cubicBezTo>
                  <a:cubicBezTo>
                    <a:pt x="4992" y="5518"/>
                    <a:pt x="5286" y="5254"/>
                    <a:pt x="5612" y="4975"/>
                  </a:cubicBezTo>
                  <a:cubicBezTo>
                    <a:pt x="6020" y="4641"/>
                    <a:pt x="6526" y="4641"/>
                    <a:pt x="6950" y="4975"/>
                  </a:cubicBezTo>
                  <a:cubicBezTo>
                    <a:pt x="7195" y="5198"/>
                    <a:pt x="7456" y="5407"/>
                    <a:pt x="7700" y="5630"/>
                  </a:cubicBezTo>
                  <a:cubicBezTo>
                    <a:pt x="8434" y="6257"/>
                    <a:pt x="8434" y="6257"/>
                    <a:pt x="8434" y="6257"/>
                  </a:cubicBezTo>
                  <a:cubicBezTo>
                    <a:pt x="8859" y="6619"/>
                    <a:pt x="8859" y="7065"/>
                    <a:pt x="8434" y="7428"/>
                  </a:cubicBezTo>
                  <a:cubicBezTo>
                    <a:pt x="8124" y="7692"/>
                    <a:pt x="7831" y="7957"/>
                    <a:pt x="7505" y="8208"/>
                  </a:cubicBezTo>
                  <a:cubicBezTo>
                    <a:pt x="7423" y="8278"/>
                    <a:pt x="7423" y="8333"/>
                    <a:pt x="7472" y="8417"/>
                  </a:cubicBezTo>
                  <a:cubicBezTo>
                    <a:pt x="7668" y="8849"/>
                    <a:pt x="7961" y="9211"/>
                    <a:pt x="8304" y="9560"/>
                  </a:cubicBezTo>
                  <a:cubicBezTo>
                    <a:pt x="8973" y="10270"/>
                    <a:pt x="9723" y="10898"/>
                    <a:pt x="10637" y="11385"/>
                  </a:cubicBezTo>
                  <a:cubicBezTo>
                    <a:pt x="10833" y="11483"/>
                    <a:pt x="11045" y="11566"/>
                    <a:pt x="11257" y="11650"/>
                  </a:cubicBezTo>
                  <a:cubicBezTo>
                    <a:pt x="11355" y="11706"/>
                    <a:pt x="11420" y="11692"/>
                    <a:pt x="11518" y="11622"/>
                  </a:cubicBezTo>
                  <a:cubicBezTo>
                    <a:pt x="11811" y="11343"/>
                    <a:pt x="12138" y="11079"/>
                    <a:pt x="12448" y="10814"/>
                  </a:cubicBezTo>
                  <a:cubicBezTo>
                    <a:pt x="12856" y="10466"/>
                    <a:pt x="13378" y="10466"/>
                    <a:pt x="13785" y="10814"/>
                  </a:cubicBezTo>
                  <a:cubicBezTo>
                    <a:pt x="14291" y="11246"/>
                    <a:pt x="14781" y="11664"/>
                    <a:pt x="15286" y="12096"/>
                  </a:cubicBezTo>
                  <a:cubicBezTo>
                    <a:pt x="15711" y="12458"/>
                    <a:pt x="15694" y="12904"/>
                    <a:pt x="15286" y="13267"/>
                  </a:cubicBezTo>
                  <a:cubicBezTo>
                    <a:pt x="14993" y="13517"/>
                    <a:pt x="14699" y="13740"/>
                    <a:pt x="14422" y="14005"/>
                  </a:cubicBezTo>
                  <a:cubicBezTo>
                    <a:pt x="14030" y="14381"/>
                    <a:pt x="13541" y="14493"/>
                    <a:pt x="12986" y="14465"/>
                  </a:cubicBezTo>
                  <a:cubicBezTo>
                    <a:pt x="12170" y="14423"/>
                    <a:pt x="11420" y="14200"/>
                    <a:pt x="10702" y="13894"/>
                  </a:cubicBezTo>
                  <a:cubicBezTo>
                    <a:pt x="9087" y="13225"/>
                    <a:pt x="7717" y="12305"/>
                    <a:pt x="6558" y="11134"/>
                  </a:cubicBezTo>
                  <a:cubicBezTo>
                    <a:pt x="5710" y="10270"/>
                    <a:pt x="5008" y="9323"/>
                    <a:pt x="4535" y="8264"/>
                  </a:cubicBezTo>
                  <a:cubicBezTo>
                    <a:pt x="4307" y="7734"/>
                    <a:pt x="4144" y="7219"/>
                    <a:pt x="4193" y="666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0" name="Shape">
              <a:extLst>
                <a:ext uri="{FF2B5EF4-FFF2-40B4-BE49-F238E27FC236}">
                  <a16:creationId xmlns:a16="http://schemas.microsoft.com/office/drawing/2014/main" id="{F00352F9-3905-4BF9-959D-8F64AF10F4F1}"/>
                </a:ext>
              </a:extLst>
            </p:cNvPr>
            <p:cNvSpPr/>
            <p:nvPr/>
          </p:nvSpPr>
          <p:spPr>
            <a:xfrm>
              <a:off x="637277" y="263671"/>
              <a:ext cx="90182" cy="1374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4935" y="21600"/>
                    <a:pt x="14935" y="21600"/>
                    <a:pt x="14935" y="21600"/>
                  </a:cubicBezTo>
                  <a:cubicBezTo>
                    <a:pt x="18638" y="21600"/>
                    <a:pt x="21600" y="19651"/>
                    <a:pt x="21600" y="17134"/>
                  </a:cubicBezTo>
                  <a:cubicBezTo>
                    <a:pt x="21600" y="4385"/>
                    <a:pt x="21600" y="4385"/>
                    <a:pt x="21600" y="4385"/>
                  </a:cubicBezTo>
                  <a:cubicBezTo>
                    <a:pt x="21600" y="1949"/>
                    <a:pt x="18638" y="0"/>
                    <a:pt x="14935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7883E5F5-5E04-4037-A33F-CFE2ACC91379}"/>
                </a:ext>
              </a:extLst>
            </p:cNvPr>
            <p:cNvSpPr/>
            <p:nvPr/>
          </p:nvSpPr>
          <p:spPr>
            <a:xfrm>
              <a:off x="637277" y="446610"/>
              <a:ext cx="90182" cy="1365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4935" y="21600"/>
                    <a:pt x="14935" y="21600"/>
                    <a:pt x="14935" y="21600"/>
                  </a:cubicBezTo>
                  <a:cubicBezTo>
                    <a:pt x="18638" y="21600"/>
                    <a:pt x="21600" y="19644"/>
                    <a:pt x="21600" y="17198"/>
                  </a:cubicBezTo>
                  <a:cubicBezTo>
                    <a:pt x="21600" y="4402"/>
                    <a:pt x="21600" y="4402"/>
                    <a:pt x="21600" y="4402"/>
                  </a:cubicBezTo>
                  <a:cubicBezTo>
                    <a:pt x="21600" y="1956"/>
                    <a:pt x="18638" y="0"/>
                    <a:pt x="14935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102BFBFD-0EFD-4233-9628-19735AFE35CB}"/>
                </a:ext>
              </a:extLst>
            </p:cNvPr>
            <p:cNvSpPr/>
            <p:nvPr/>
          </p:nvSpPr>
          <p:spPr>
            <a:xfrm>
              <a:off x="637277" y="81591"/>
              <a:ext cx="90182" cy="1365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3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4935" y="21600"/>
                    <a:pt x="14935" y="21600"/>
                    <a:pt x="14935" y="21600"/>
                  </a:cubicBezTo>
                  <a:cubicBezTo>
                    <a:pt x="18638" y="21600"/>
                    <a:pt x="21600" y="19651"/>
                    <a:pt x="21600" y="17215"/>
                  </a:cubicBezTo>
                  <a:cubicBezTo>
                    <a:pt x="21600" y="4466"/>
                    <a:pt x="21600" y="4466"/>
                    <a:pt x="21600" y="4466"/>
                  </a:cubicBezTo>
                  <a:cubicBezTo>
                    <a:pt x="21600" y="2030"/>
                    <a:pt x="18638" y="0"/>
                    <a:pt x="14935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3" name="Group">
            <a:extLst>
              <a:ext uri="{FF2B5EF4-FFF2-40B4-BE49-F238E27FC236}">
                <a16:creationId xmlns:a16="http://schemas.microsoft.com/office/drawing/2014/main" id="{E6468526-A1A8-4E91-BA1E-B3F8BA2D158F}"/>
              </a:ext>
            </a:extLst>
          </p:cNvPr>
          <p:cNvGrpSpPr/>
          <p:nvPr/>
        </p:nvGrpSpPr>
        <p:grpSpPr>
          <a:xfrm>
            <a:off x="6065924" y="2867417"/>
            <a:ext cx="419481" cy="422278"/>
            <a:chOff x="0" y="0"/>
            <a:chExt cx="790341" cy="795610"/>
          </a:xfrm>
          <a:solidFill>
            <a:schemeClr val="bg1"/>
          </a:solidFill>
        </p:grpSpPr>
        <p:sp>
          <p:nvSpPr>
            <p:cNvPr id="54" name="Shape">
              <a:extLst>
                <a:ext uri="{FF2B5EF4-FFF2-40B4-BE49-F238E27FC236}">
                  <a16:creationId xmlns:a16="http://schemas.microsoft.com/office/drawing/2014/main" id="{2DFD4669-2AE1-49E3-953B-4564ED46ECCD}"/>
                </a:ext>
              </a:extLst>
            </p:cNvPr>
            <p:cNvSpPr/>
            <p:nvPr/>
          </p:nvSpPr>
          <p:spPr>
            <a:xfrm>
              <a:off x="-1" y="0"/>
              <a:ext cx="394406" cy="3952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86" h="21286" extrusionOk="0">
                  <a:moveTo>
                    <a:pt x="10264" y="18065"/>
                  </a:moveTo>
                  <a:cubicBezTo>
                    <a:pt x="11458" y="17899"/>
                    <a:pt x="12624" y="18315"/>
                    <a:pt x="13484" y="19148"/>
                  </a:cubicBezTo>
                  <a:cubicBezTo>
                    <a:pt x="15622" y="21286"/>
                    <a:pt x="15622" y="21286"/>
                    <a:pt x="15622" y="21286"/>
                  </a:cubicBezTo>
                  <a:cubicBezTo>
                    <a:pt x="17621" y="19259"/>
                    <a:pt x="17621" y="19259"/>
                    <a:pt x="17621" y="19259"/>
                  </a:cubicBezTo>
                  <a:cubicBezTo>
                    <a:pt x="14706" y="16372"/>
                    <a:pt x="14706" y="16372"/>
                    <a:pt x="14706" y="16372"/>
                  </a:cubicBezTo>
                  <a:cubicBezTo>
                    <a:pt x="14262" y="15900"/>
                    <a:pt x="14262" y="15178"/>
                    <a:pt x="14706" y="14734"/>
                  </a:cubicBezTo>
                  <a:cubicBezTo>
                    <a:pt x="15178" y="14262"/>
                    <a:pt x="15900" y="14262"/>
                    <a:pt x="16372" y="14734"/>
                  </a:cubicBezTo>
                  <a:cubicBezTo>
                    <a:pt x="19259" y="17649"/>
                    <a:pt x="19259" y="17649"/>
                    <a:pt x="19259" y="17649"/>
                  </a:cubicBezTo>
                  <a:cubicBezTo>
                    <a:pt x="21286" y="15622"/>
                    <a:pt x="21286" y="15622"/>
                    <a:pt x="21286" y="15622"/>
                  </a:cubicBezTo>
                  <a:cubicBezTo>
                    <a:pt x="19148" y="13484"/>
                    <a:pt x="19148" y="13484"/>
                    <a:pt x="19148" y="13484"/>
                  </a:cubicBezTo>
                  <a:cubicBezTo>
                    <a:pt x="18315" y="12652"/>
                    <a:pt x="17899" y="11458"/>
                    <a:pt x="18065" y="10264"/>
                  </a:cubicBezTo>
                  <a:cubicBezTo>
                    <a:pt x="18399" y="7571"/>
                    <a:pt x="17538" y="4739"/>
                    <a:pt x="15483" y="2657"/>
                  </a:cubicBezTo>
                  <a:cubicBezTo>
                    <a:pt x="13373" y="547"/>
                    <a:pt x="10458" y="-314"/>
                    <a:pt x="7710" y="102"/>
                  </a:cubicBezTo>
                  <a:cubicBezTo>
                    <a:pt x="7293" y="158"/>
                    <a:pt x="7099" y="713"/>
                    <a:pt x="7432" y="1019"/>
                  </a:cubicBezTo>
                  <a:cubicBezTo>
                    <a:pt x="10153" y="3767"/>
                    <a:pt x="10153" y="3767"/>
                    <a:pt x="10153" y="3767"/>
                  </a:cubicBezTo>
                  <a:cubicBezTo>
                    <a:pt x="11458" y="5072"/>
                    <a:pt x="11458" y="7182"/>
                    <a:pt x="10153" y="8487"/>
                  </a:cubicBezTo>
                  <a:cubicBezTo>
                    <a:pt x="8487" y="10153"/>
                    <a:pt x="8487" y="10153"/>
                    <a:pt x="8487" y="10153"/>
                  </a:cubicBezTo>
                  <a:cubicBezTo>
                    <a:pt x="7182" y="11458"/>
                    <a:pt x="5044" y="11458"/>
                    <a:pt x="3767" y="10153"/>
                  </a:cubicBezTo>
                  <a:cubicBezTo>
                    <a:pt x="1019" y="7432"/>
                    <a:pt x="1019" y="7432"/>
                    <a:pt x="1019" y="7432"/>
                  </a:cubicBezTo>
                  <a:cubicBezTo>
                    <a:pt x="685" y="7099"/>
                    <a:pt x="158" y="7293"/>
                    <a:pt x="102" y="7710"/>
                  </a:cubicBezTo>
                  <a:cubicBezTo>
                    <a:pt x="-314" y="10458"/>
                    <a:pt x="547" y="13373"/>
                    <a:pt x="2657" y="15483"/>
                  </a:cubicBezTo>
                  <a:cubicBezTo>
                    <a:pt x="4739" y="17538"/>
                    <a:pt x="7543" y="18399"/>
                    <a:pt x="10264" y="1806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51589683-A02E-4A8D-85E4-6B62E3625553}"/>
                </a:ext>
              </a:extLst>
            </p:cNvPr>
            <p:cNvSpPr/>
            <p:nvPr/>
          </p:nvSpPr>
          <p:spPr>
            <a:xfrm>
              <a:off x="401275" y="402121"/>
              <a:ext cx="356087" cy="3560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1" h="21170" extrusionOk="0">
                  <a:moveTo>
                    <a:pt x="6281" y="0"/>
                  </a:moveTo>
                  <a:cubicBezTo>
                    <a:pt x="4044" y="2209"/>
                    <a:pt x="4044" y="2209"/>
                    <a:pt x="4044" y="2209"/>
                  </a:cubicBezTo>
                  <a:cubicBezTo>
                    <a:pt x="17249" y="15464"/>
                    <a:pt x="17249" y="15464"/>
                    <a:pt x="17249" y="15464"/>
                  </a:cubicBezTo>
                  <a:cubicBezTo>
                    <a:pt x="17770" y="15955"/>
                    <a:pt x="17770" y="16752"/>
                    <a:pt x="17249" y="17274"/>
                  </a:cubicBezTo>
                  <a:cubicBezTo>
                    <a:pt x="16759" y="17765"/>
                    <a:pt x="15963" y="17765"/>
                    <a:pt x="15442" y="17274"/>
                  </a:cubicBezTo>
                  <a:cubicBezTo>
                    <a:pt x="2237" y="4019"/>
                    <a:pt x="2237" y="4019"/>
                    <a:pt x="2237" y="4019"/>
                  </a:cubicBezTo>
                  <a:cubicBezTo>
                    <a:pt x="0" y="6259"/>
                    <a:pt x="0" y="6259"/>
                    <a:pt x="0" y="6259"/>
                  </a:cubicBezTo>
                  <a:cubicBezTo>
                    <a:pt x="13634" y="19882"/>
                    <a:pt x="13634" y="19882"/>
                    <a:pt x="13634" y="19882"/>
                  </a:cubicBezTo>
                  <a:cubicBezTo>
                    <a:pt x="15350" y="21600"/>
                    <a:pt x="18138" y="21600"/>
                    <a:pt x="19884" y="19882"/>
                  </a:cubicBezTo>
                  <a:cubicBezTo>
                    <a:pt x="21600" y="18164"/>
                    <a:pt x="21600" y="15341"/>
                    <a:pt x="19884" y="13623"/>
                  </a:cubicBezTo>
                  <a:lnTo>
                    <a:pt x="6281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65C22CF5-F60D-4B11-A242-FCB416215DA7}"/>
                </a:ext>
              </a:extLst>
            </p:cNvPr>
            <p:cNvSpPr/>
            <p:nvPr/>
          </p:nvSpPr>
          <p:spPr>
            <a:xfrm>
              <a:off x="1645" y="7043"/>
              <a:ext cx="788697" cy="788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28" h="21325" extrusionOk="0">
                  <a:moveTo>
                    <a:pt x="15977" y="6675"/>
                  </a:moveTo>
                  <a:cubicBezTo>
                    <a:pt x="18652" y="6675"/>
                    <a:pt x="18652" y="6675"/>
                    <a:pt x="18652" y="6675"/>
                  </a:cubicBezTo>
                  <a:cubicBezTo>
                    <a:pt x="21328" y="1338"/>
                    <a:pt x="21328" y="1338"/>
                    <a:pt x="21328" y="1338"/>
                  </a:cubicBezTo>
                  <a:cubicBezTo>
                    <a:pt x="19990" y="0"/>
                    <a:pt x="19990" y="0"/>
                    <a:pt x="19990" y="0"/>
                  </a:cubicBezTo>
                  <a:cubicBezTo>
                    <a:pt x="14653" y="2662"/>
                    <a:pt x="14653" y="2662"/>
                    <a:pt x="14653" y="2662"/>
                  </a:cubicBezTo>
                  <a:cubicBezTo>
                    <a:pt x="14653" y="5337"/>
                    <a:pt x="14653" y="5337"/>
                    <a:pt x="14653" y="5337"/>
                  </a:cubicBezTo>
                  <a:cubicBezTo>
                    <a:pt x="7393" y="12584"/>
                    <a:pt x="7393" y="12584"/>
                    <a:pt x="7393" y="12584"/>
                  </a:cubicBezTo>
                  <a:cubicBezTo>
                    <a:pt x="6083" y="11274"/>
                    <a:pt x="6083" y="11274"/>
                    <a:pt x="6083" y="11274"/>
                  </a:cubicBezTo>
                  <a:cubicBezTo>
                    <a:pt x="815" y="16541"/>
                    <a:pt x="815" y="16541"/>
                    <a:pt x="815" y="16541"/>
                  </a:cubicBezTo>
                  <a:cubicBezTo>
                    <a:pt x="-272" y="17628"/>
                    <a:pt x="-272" y="19412"/>
                    <a:pt x="815" y="20499"/>
                  </a:cubicBezTo>
                  <a:cubicBezTo>
                    <a:pt x="1916" y="21600"/>
                    <a:pt x="3686" y="21600"/>
                    <a:pt x="4787" y="20499"/>
                  </a:cubicBezTo>
                  <a:cubicBezTo>
                    <a:pt x="10054" y="15245"/>
                    <a:pt x="10054" y="15245"/>
                    <a:pt x="10054" y="15245"/>
                  </a:cubicBezTo>
                  <a:cubicBezTo>
                    <a:pt x="8716" y="13908"/>
                    <a:pt x="8716" y="13908"/>
                    <a:pt x="8716" y="13908"/>
                  </a:cubicBezTo>
                  <a:lnTo>
                    <a:pt x="15977" y="667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57" name="Shape">
            <a:extLst>
              <a:ext uri="{FF2B5EF4-FFF2-40B4-BE49-F238E27FC236}">
                <a16:creationId xmlns:a16="http://schemas.microsoft.com/office/drawing/2014/main" id="{F63B1D19-5967-4C3C-B91A-9CD147993789}"/>
              </a:ext>
            </a:extLst>
          </p:cNvPr>
          <p:cNvSpPr/>
          <p:nvPr/>
        </p:nvSpPr>
        <p:spPr>
          <a:xfrm>
            <a:off x="6168883" y="3710337"/>
            <a:ext cx="497281" cy="3728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21" h="21441" extrusionOk="0">
                <a:moveTo>
                  <a:pt x="21204" y="14"/>
                </a:moveTo>
                <a:cubicBezTo>
                  <a:pt x="333" y="10080"/>
                  <a:pt x="333" y="10080"/>
                  <a:pt x="333" y="10080"/>
                </a:cubicBezTo>
                <a:cubicBezTo>
                  <a:pt x="-52" y="10282"/>
                  <a:pt x="-121" y="10961"/>
                  <a:pt x="223" y="11274"/>
                </a:cubicBezTo>
                <a:cubicBezTo>
                  <a:pt x="3344" y="14121"/>
                  <a:pt x="3344" y="14121"/>
                  <a:pt x="3344" y="14121"/>
                </a:cubicBezTo>
                <a:cubicBezTo>
                  <a:pt x="17505" y="4147"/>
                  <a:pt x="17505" y="4147"/>
                  <a:pt x="17505" y="4147"/>
                </a:cubicBezTo>
                <a:cubicBezTo>
                  <a:pt x="5516" y="16104"/>
                  <a:pt x="5516" y="16104"/>
                  <a:pt x="5516" y="16104"/>
                </a:cubicBezTo>
                <a:cubicBezTo>
                  <a:pt x="5516" y="20935"/>
                  <a:pt x="5516" y="20935"/>
                  <a:pt x="5516" y="20935"/>
                </a:cubicBezTo>
                <a:cubicBezTo>
                  <a:pt x="5516" y="21265"/>
                  <a:pt x="5791" y="21468"/>
                  <a:pt x="5997" y="21284"/>
                </a:cubicBezTo>
                <a:cubicBezTo>
                  <a:pt x="8637" y="18951"/>
                  <a:pt x="8637" y="18951"/>
                  <a:pt x="8637" y="18951"/>
                </a:cubicBezTo>
                <a:cubicBezTo>
                  <a:pt x="11236" y="21321"/>
                  <a:pt x="11236" y="21321"/>
                  <a:pt x="11236" y="21321"/>
                </a:cubicBezTo>
                <a:cubicBezTo>
                  <a:pt x="11483" y="21541"/>
                  <a:pt x="11800" y="21449"/>
                  <a:pt x="11951" y="21119"/>
                </a:cubicBezTo>
                <a:cubicBezTo>
                  <a:pt x="21397" y="327"/>
                  <a:pt x="21397" y="327"/>
                  <a:pt x="21397" y="327"/>
                </a:cubicBezTo>
                <a:cubicBezTo>
                  <a:pt x="21479" y="161"/>
                  <a:pt x="21342" y="-59"/>
                  <a:pt x="21204" y="14"/>
                </a:cubicBezTo>
                <a:close/>
                <a:moveTo>
                  <a:pt x="21204" y="14"/>
                </a:moveTo>
                <a:cubicBezTo>
                  <a:pt x="21204" y="14"/>
                  <a:pt x="21204" y="14"/>
                  <a:pt x="21204" y="1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58" name="Group">
            <a:extLst>
              <a:ext uri="{FF2B5EF4-FFF2-40B4-BE49-F238E27FC236}">
                <a16:creationId xmlns:a16="http://schemas.microsoft.com/office/drawing/2014/main" id="{497E2E88-88BF-4114-8CCE-0FC3D79D6A0D}"/>
              </a:ext>
            </a:extLst>
          </p:cNvPr>
          <p:cNvGrpSpPr/>
          <p:nvPr/>
        </p:nvGrpSpPr>
        <p:grpSpPr>
          <a:xfrm>
            <a:off x="5260751" y="2029572"/>
            <a:ext cx="390177" cy="427094"/>
            <a:chOff x="0" y="0"/>
            <a:chExt cx="735127" cy="804684"/>
          </a:xfrm>
          <a:solidFill>
            <a:schemeClr val="bg1"/>
          </a:solidFill>
        </p:grpSpPr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07BE4DCE-40A3-47F3-B367-CFB2A4745FEA}"/>
                </a:ext>
              </a:extLst>
            </p:cNvPr>
            <p:cNvSpPr/>
            <p:nvPr/>
          </p:nvSpPr>
          <p:spPr>
            <a:xfrm>
              <a:off x="0" y="90067"/>
              <a:ext cx="735128" cy="57548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8" h="21473" extrusionOk="0">
                  <a:moveTo>
                    <a:pt x="20196" y="7432"/>
                  </a:moveTo>
                  <a:cubicBezTo>
                    <a:pt x="5316" y="5643"/>
                    <a:pt x="5316" y="5643"/>
                    <a:pt x="5316" y="5643"/>
                  </a:cubicBezTo>
                  <a:cubicBezTo>
                    <a:pt x="5241" y="5643"/>
                    <a:pt x="5166" y="5643"/>
                    <a:pt x="5091" y="5643"/>
                  </a:cubicBezTo>
                  <a:cubicBezTo>
                    <a:pt x="4491" y="1950"/>
                    <a:pt x="4491" y="1950"/>
                    <a:pt x="4491" y="1950"/>
                  </a:cubicBezTo>
                  <a:cubicBezTo>
                    <a:pt x="4476" y="1873"/>
                    <a:pt x="4461" y="1796"/>
                    <a:pt x="4446" y="1739"/>
                  </a:cubicBezTo>
                  <a:cubicBezTo>
                    <a:pt x="4341" y="1450"/>
                    <a:pt x="4161" y="1200"/>
                    <a:pt x="3906" y="1104"/>
                  </a:cubicBezTo>
                  <a:cubicBezTo>
                    <a:pt x="1071" y="46"/>
                    <a:pt x="1071" y="46"/>
                    <a:pt x="1071" y="46"/>
                  </a:cubicBezTo>
                  <a:cubicBezTo>
                    <a:pt x="621" y="-127"/>
                    <a:pt x="171" y="200"/>
                    <a:pt x="36" y="758"/>
                  </a:cubicBezTo>
                  <a:cubicBezTo>
                    <a:pt x="-99" y="1316"/>
                    <a:pt x="156" y="1912"/>
                    <a:pt x="606" y="2085"/>
                  </a:cubicBezTo>
                  <a:cubicBezTo>
                    <a:pt x="2961" y="2970"/>
                    <a:pt x="2961" y="2970"/>
                    <a:pt x="2961" y="2970"/>
                  </a:cubicBezTo>
                  <a:cubicBezTo>
                    <a:pt x="5811" y="20569"/>
                    <a:pt x="5811" y="20569"/>
                    <a:pt x="5811" y="20569"/>
                  </a:cubicBezTo>
                  <a:cubicBezTo>
                    <a:pt x="5871" y="21069"/>
                    <a:pt x="6216" y="21473"/>
                    <a:pt x="6636" y="21473"/>
                  </a:cubicBezTo>
                  <a:cubicBezTo>
                    <a:pt x="18876" y="21473"/>
                    <a:pt x="18876" y="21473"/>
                    <a:pt x="18876" y="21473"/>
                  </a:cubicBezTo>
                  <a:cubicBezTo>
                    <a:pt x="19326" y="21473"/>
                    <a:pt x="19701" y="20992"/>
                    <a:pt x="19701" y="20415"/>
                  </a:cubicBezTo>
                  <a:cubicBezTo>
                    <a:pt x="19701" y="19819"/>
                    <a:pt x="19326" y="19357"/>
                    <a:pt x="18876" y="19357"/>
                  </a:cubicBezTo>
                  <a:cubicBezTo>
                    <a:pt x="7311" y="19357"/>
                    <a:pt x="7311" y="19357"/>
                    <a:pt x="7311" y="19357"/>
                  </a:cubicBezTo>
                  <a:cubicBezTo>
                    <a:pt x="6921" y="16934"/>
                    <a:pt x="6921" y="16934"/>
                    <a:pt x="6921" y="16934"/>
                  </a:cubicBezTo>
                  <a:cubicBezTo>
                    <a:pt x="19086" y="16934"/>
                    <a:pt x="19086" y="16934"/>
                    <a:pt x="19086" y="16934"/>
                  </a:cubicBezTo>
                  <a:cubicBezTo>
                    <a:pt x="19731" y="16934"/>
                    <a:pt x="20286" y="16395"/>
                    <a:pt x="20391" y="15645"/>
                  </a:cubicBezTo>
                  <a:cubicBezTo>
                    <a:pt x="21381" y="9279"/>
                    <a:pt x="21381" y="9279"/>
                    <a:pt x="21381" y="9279"/>
                  </a:cubicBezTo>
                  <a:cubicBezTo>
                    <a:pt x="21501" y="8375"/>
                    <a:pt x="20976" y="7528"/>
                    <a:pt x="20196" y="7432"/>
                  </a:cubicBezTo>
                  <a:close/>
                  <a:moveTo>
                    <a:pt x="20196" y="7432"/>
                  </a:moveTo>
                  <a:cubicBezTo>
                    <a:pt x="20196" y="7432"/>
                    <a:pt x="20196" y="7432"/>
                    <a:pt x="20196" y="743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69882F76-B2B6-46FC-BFD1-6869B9CCAA0B}"/>
                </a:ext>
              </a:extLst>
            </p:cNvPr>
            <p:cNvSpPr/>
            <p:nvPr/>
          </p:nvSpPr>
          <p:spPr>
            <a:xfrm>
              <a:off x="251686" y="691314"/>
              <a:ext cx="114231" cy="1133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789"/>
                    <a:pt x="16713" y="21600"/>
                    <a:pt x="10849" y="21600"/>
                  </a:cubicBezTo>
                  <a:cubicBezTo>
                    <a:pt x="4887" y="21600"/>
                    <a:pt x="0" y="16789"/>
                    <a:pt x="0" y="10800"/>
                  </a:cubicBezTo>
                  <a:cubicBezTo>
                    <a:pt x="0" y="4811"/>
                    <a:pt x="4887" y="0"/>
                    <a:pt x="10849" y="0"/>
                  </a:cubicBezTo>
                  <a:cubicBezTo>
                    <a:pt x="16713" y="0"/>
                    <a:pt x="21600" y="4811"/>
                    <a:pt x="21600" y="10800"/>
                  </a:cubicBezTo>
                  <a:close/>
                  <a:moveTo>
                    <a:pt x="21600" y="10800"/>
                  </a:moveTo>
                  <a:cubicBezTo>
                    <a:pt x="21600" y="10800"/>
                    <a:pt x="21600" y="10800"/>
                    <a:pt x="21600" y="108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CDEF19D3-56EB-433E-AF1A-86BEEFB6CDE1}"/>
                </a:ext>
              </a:extLst>
            </p:cNvPr>
            <p:cNvSpPr/>
            <p:nvPr/>
          </p:nvSpPr>
          <p:spPr>
            <a:xfrm>
              <a:off x="523088" y="691314"/>
              <a:ext cx="113371" cy="1133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789"/>
                    <a:pt x="16691" y="21600"/>
                    <a:pt x="10800" y="21600"/>
                  </a:cubicBezTo>
                  <a:cubicBezTo>
                    <a:pt x="4811" y="21600"/>
                    <a:pt x="0" y="16789"/>
                    <a:pt x="0" y="10800"/>
                  </a:cubicBezTo>
                  <a:cubicBezTo>
                    <a:pt x="0" y="4811"/>
                    <a:pt x="4811" y="0"/>
                    <a:pt x="10800" y="0"/>
                  </a:cubicBezTo>
                  <a:cubicBezTo>
                    <a:pt x="16691" y="0"/>
                    <a:pt x="21600" y="4811"/>
                    <a:pt x="21600" y="10800"/>
                  </a:cubicBezTo>
                  <a:close/>
                  <a:moveTo>
                    <a:pt x="21600" y="10800"/>
                  </a:moveTo>
                  <a:cubicBezTo>
                    <a:pt x="21600" y="10800"/>
                    <a:pt x="21600" y="10800"/>
                    <a:pt x="21600" y="108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2" name="Shape">
              <a:extLst>
                <a:ext uri="{FF2B5EF4-FFF2-40B4-BE49-F238E27FC236}">
                  <a16:creationId xmlns:a16="http://schemas.microsoft.com/office/drawing/2014/main" id="{4B890C46-9402-429F-8223-283D9871C12E}"/>
                </a:ext>
              </a:extLst>
            </p:cNvPr>
            <p:cNvSpPr/>
            <p:nvPr/>
          </p:nvSpPr>
          <p:spPr>
            <a:xfrm>
              <a:off x="244433" y="-1"/>
              <a:ext cx="411707" cy="25494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2" h="21443" extrusionOk="0">
                  <a:moveTo>
                    <a:pt x="817" y="18492"/>
                  </a:moveTo>
                  <a:cubicBezTo>
                    <a:pt x="1166" y="18535"/>
                    <a:pt x="1166" y="18535"/>
                    <a:pt x="1166" y="18535"/>
                  </a:cubicBezTo>
                  <a:cubicBezTo>
                    <a:pt x="2214" y="18708"/>
                    <a:pt x="2214" y="18708"/>
                    <a:pt x="2214" y="18708"/>
                  </a:cubicBezTo>
                  <a:cubicBezTo>
                    <a:pt x="6512" y="19358"/>
                    <a:pt x="6512" y="19358"/>
                    <a:pt x="6512" y="19358"/>
                  </a:cubicBezTo>
                  <a:cubicBezTo>
                    <a:pt x="6673" y="16674"/>
                    <a:pt x="6673" y="16674"/>
                    <a:pt x="6673" y="16674"/>
                  </a:cubicBezTo>
                  <a:cubicBezTo>
                    <a:pt x="6888" y="13038"/>
                    <a:pt x="8876" y="10397"/>
                    <a:pt x="11133" y="10744"/>
                  </a:cubicBezTo>
                  <a:cubicBezTo>
                    <a:pt x="13363" y="11090"/>
                    <a:pt x="15002" y="14293"/>
                    <a:pt x="14787" y="17886"/>
                  </a:cubicBezTo>
                  <a:cubicBezTo>
                    <a:pt x="14652" y="20570"/>
                    <a:pt x="14652" y="20570"/>
                    <a:pt x="14652" y="20570"/>
                  </a:cubicBezTo>
                  <a:cubicBezTo>
                    <a:pt x="18951" y="21219"/>
                    <a:pt x="18951" y="21219"/>
                    <a:pt x="18951" y="21219"/>
                  </a:cubicBezTo>
                  <a:cubicBezTo>
                    <a:pt x="20348" y="21435"/>
                    <a:pt x="20348" y="21435"/>
                    <a:pt x="20348" y="21435"/>
                  </a:cubicBezTo>
                  <a:cubicBezTo>
                    <a:pt x="20831" y="21522"/>
                    <a:pt x="21288" y="20916"/>
                    <a:pt x="21342" y="20094"/>
                  </a:cubicBezTo>
                  <a:cubicBezTo>
                    <a:pt x="21476" y="17713"/>
                    <a:pt x="21476" y="17713"/>
                    <a:pt x="21476" y="17713"/>
                  </a:cubicBezTo>
                  <a:cubicBezTo>
                    <a:pt x="21530" y="16890"/>
                    <a:pt x="21154" y="16154"/>
                    <a:pt x="20643" y="16111"/>
                  </a:cubicBezTo>
                  <a:cubicBezTo>
                    <a:pt x="19273" y="15895"/>
                    <a:pt x="19273" y="15895"/>
                    <a:pt x="19273" y="15895"/>
                  </a:cubicBezTo>
                  <a:cubicBezTo>
                    <a:pt x="19166" y="14033"/>
                    <a:pt x="18817" y="12302"/>
                    <a:pt x="18279" y="10744"/>
                  </a:cubicBezTo>
                  <a:cubicBezTo>
                    <a:pt x="19354" y="9315"/>
                    <a:pt x="19354" y="9315"/>
                    <a:pt x="19354" y="9315"/>
                  </a:cubicBezTo>
                  <a:cubicBezTo>
                    <a:pt x="19730" y="8796"/>
                    <a:pt x="19784" y="7843"/>
                    <a:pt x="19461" y="7194"/>
                  </a:cubicBezTo>
                  <a:cubicBezTo>
                    <a:pt x="18521" y="5376"/>
                    <a:pt x="18521" y="5376"/>
                    <a:pt x="18521" y="5376"/>
                  </a:cubicBezTo>
                  <a:cubicBezTo>
                    <a:pt x="18199" y="4727"/>
                    <a:pt x="17608" y="4640"/>
                    <a:pt x="17205" y="5160"/>
                  </a:cubicBezTo>
                  <a:cubicBezTo>
                    <a:pt x="16130" y="6588"/>
                    <a:pt x="16130" y="6588"/>
                    <a:pt x="16130" y="6588"/>
                  </a:cubicBezTo>
                  <a:cubicBezTo>
                    <a:pt x="15270" y="5463"/>
                    <a:pt x="14276" y="4597"/>
                    <a:pt x="13175" y="4034"/>
                  </a:cubicBezTo>
                  <a:cubicBezTo>
                    <a:pt x="13309" y="1827"/>
                    <a:pt x="13309" y="1827"/>
                    <a:pt x="13309" y="1827"/>
                  </a:cubicBezTo>
                  <a:cubicBezTo>
                    <a:pt x="13363" y="1004"/>
                    <a:pt x="12987" y="268"/>
                    <a:pt x="12476" y="225"/>
                  </a:cubicBezTo>
                  <a:cubicBezTo>
                    <a:pt x="10999" y="9"/>
                    <a:pt x="10999" y="9"/>
                    <a:pt x="10999" y="9"/>
                  </a:cubicBezTo>
                  <a:cubicBezTo>
                    <a:pt x="10488" y="-78"/>
                    <a:pt x="10031" y="528"/>
                    <a:pt x="10005" y="1350"/>
                  </a:cubicBezTo>
                  <a:cubicBezTo>
                    <a:pt x="9870" y="3558"/>
                    <a:pt x="9870" y="3558"/>
                    <a:pt x="9870" y="3558"/>
                  </a:cubicBezTo>
                  <a:cubicBezTo>
                    <a:pt x="8715" y="3731"/>
                    <a:pt x="7640" y="4294"/>
                    <a:pt x="6673" y="5160"/>
                  </a:cubicBezTo>
                  <a:cubicBezTo>
                    <a:pt x="5787" y="3428"/>
                    <a:pt x="5787" y="3428"/>
                    <a:pt x="5787" y="3428"/>
                  </a:cubicBezTo>
                  <a:cubicBezTo>
                    <a:pt x="5464" y="2779"/>
                    <a:pt x="4873" y="2692"/>
                    <a:pt x="4470" y="3255"/>
                  </a:cubicBezTo>
                  <a:cubicBezTo>
                    <a:pt x="3342" y="4770"/>
                    <a:pt x="3342" y="4770"/>
                    <a:pt x="3342" y="4770"/>
                  </a:cubicBezTo>
                  <a:cubicBezTo>
                    <a:pt x="2939" y="5290"/>
                    <a:pt x="2885" y="6242"/>
                    <a:pt x="3208" y="6848"/>
                  </a:cubicBezTo>
                  <a:cubicBezTo>
                    <a:pt x="4094" y="8579"/>
                    <a:pt x="4094" y="8579"/>
                    <a:pt x="4094" y="8579"/>
                  </a:cubicBezTo>
                  <a:cubicBezTo>
                    <a:pt x="3396" y="9964"/>
                    <a:pt x="2858" y="11566"/>
                    <a:pt x="2536" y="13341"/>
                  </a:cubicBezTo>
                  <a:cubicBezTo>
                    <a:pt x="1166" y="13124"/>
                    <a:pt x="1166" y="13124"/>
                    <a:pt x="1166" y="13124"/>
                  </a:cubicBezTo>
                  <a:cubicBezTo>
                    <a:pt x="655" y="13038"/>
                    <a:pt x="199" y="13687"/>
                    <a:pt x="145" y="14466"/>
                  </a:cubicBezTo>
                  <a:cubicBezTo>
                    <a:pt x="11" y="16847"/>
                    <a:pt x="11" y="16847"/>
                    <a:pt x="11" y="16847"/>
                  </a:cubicBezTo>
                  <a:cubicBezTo>
                    <a:pt x="-70" y="17669"/>
                    <a:pt x="306" y="18405"/>
                    <a:pt x="817" y="18492"/>
                  </a:cubicBezTo>
                  <a:close/>
                  <a:moveTo>
                    <a:pt x="817" y="18492"/>
                  </a:moveTo>
                  <a:cubicBezTo>
                    <a:pt x="817" y="18492"/>
                    <a:pt x="817" y="18492"/>
                    <a:pt x="817" y="1849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3" name="Shape">
            <a:extLst>
              <a:ext uri="{FF2B5EF4-FFF2-40B4-BE49-F238E27FC236}">
                <a16:creationId xmlns:a16="http://schemas.microsoft.com/office/drawing/2014/main" id="{24EBA7F2-F2B7-47B5-A1C2-71AAC3263CA0}"/>
              </a:ext>
            </a:extLst>
          </p:cNvPr>
          <p:cNvSpPr/>
          <p:nvPr/>
        </p:nvSpPr>
        <p:spPr>
          <a:xfrm>
            <a:off x="6024535" y="2074724"/>
            <a:ext cx="426677" cy="3750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35" extrusionOk="0">
                <a:moveTo>
                  <a:pt x="16782" y="3905"/>
                </a:moveTo>
                <a:cubicBezTo>
                  <a:pt x="17211" y="3905"/>
                  <a:pt x="17640" y="3780"/>
                  <a:pt x="18014" y="3514"/>
                </a:cubicBezTo>
                <a:cubicBezTo>
                  <a:pt x="21600" y="1140"/>
                  <a:pt x="21600" y="1140"/>
                  <a:pt x="21600" y="1140"/>
                </a:cubicBezTo>
                <a:cubicBezTo>
                  <a:pt x="21600" y="16"/>
                  <a:pt x="21600" y="16"/>
                  <a:pt x="21600" y="16"/>
                </a:cubicBezTo>
                <a:cubicBezTo>
                  <a:pt x="17571" y="2655"/>
                  <a:pt x="17571" y="2655"/>
                  <a:pt x="17571" y="2655"/>
                </a:cubicBezTo>
                <a:cubicBezTo>
                  <a:pt x="17266" y="2858"/>
                  <a:pt x="16920" y="2967"/>
                  <a:pt x="16574" y="2967"/>
                </a:cubicBezTo>
                <a:cubicBezTo>
                  <a:pt x="11243" y="2889"/>
                  <a:pt x="11243" y="2889"/>
                  <a:pt x="11243" y="2889"/>
                </a:cubicBezTo>
                <a:cubicBezTo>
                  <a:pt x="10980" y="2780"/>
                  <a:pt x="10772" y="2718"/>
                  <a:pt x="10689" y="2671"/>
                </a:cubicBezTo>
                <a:cubicBezTo>
                  <a:pt x="9028" y="2265"/>
                  <a:pt x="7712" y="2421"/>
                  <a:pt x="6826" y="2686"/>
                </a:cubicBezTo>
                <a:cubicBezTo>
                  <a:pt x="6162" y="2889"/>
                  <a:pt x="5455" y="2811"/>
                  <a:pt x="4832" y="2499"/>
                </a:cubicBezTo>
                <a:cubicBezTo>
                  <a:pt x="0" y="0"/>
                  <a:pt x="0" y="0"/>
                  <a:pt x="0" y="0"/>
                </a:cubicBezTo>
                <a:cubicBezTo>
                  <a:pt x="0" y="9980"/>
                  <a:pt x="0" y="9980"/>
                  <a:pt x="0" y="9980"/>
                </a:cubicBezTo>
                <a:cubicBezTo>
                  <a:pt x="498" y="10292"/>
                  <a:pt x="498" y="10292"/>
                  <a:pt x="498" y="10292"/>
                </a:cubicBezTo>
                <a:cubicBezTo>
                  <a:pt x="1246" y="10745"/>
                  <a:pt x="1828" y="11448"/>
                  <a:pt x="2202" y="12307"/>
                </a:cubicBezTo>
                <a:cubicBezTo>
                  <a:pt x="1911" y="12557"/>
                  <a:pt x="1911" y="12557"/>
                  <a:pt x="1911" y="12557"/>
                </a:cubicBezTo>
                <a:cubicBezTo>
                  <a:pt x="1149" y="13182"/>
                  <a:pt x="983" y="14400"/>
                  <a:pt x="1495" y="15259"/>
                </a:cubicBezTo>
                <a:cubicBezTo>
                  <a:pt x="1772" y="15665"/>
                  <a:pt x="2160" y="15931"/>
                  <a:pt x="2617" y="16024"/>
                </a:cubicBezTo>
                <a:cubicBezTo>
                  <a:pt x="2672" y="16024"/>
                  <a:pt x="2742" y="16024"/>
                  <a:pt x="2811" y="16024"/>
                </a:cubicBezTo>
                <a:cubicBezTo>
                  <a:pt x="2963" y="16040"/>
                  <a:pt x="3129" y="16024"/>
                  <a:pt x="3268" y="15993"/>
                </a:cubicBezTo>
                <a:cubicBezTo>
                  <a:pt x="3268" y="16430"/>
                  <a:pt x="3365" y="16790"/>
                  <a:pt x="3586" y="17149"/>
                </a:cubicBezTo>
                <a:cubicBezTo>
                  <a:pt x="3891" y="17617"/>
                  <a:pt x="4375" y="17836"/>
                  <a:pt x="4888" y="17867"/>
                </a:cubicBezTo>
                <a:cubicBezTo>
                  <a:pt x="5012" y="17883"/>
                  <a:pt x="5151" y="17883"/>
                  <a:pt x="5262" y="17898"/>
                </a:cubicBezTo>
                <a:cubicBezTo>
                  <a:pt x="5206" y="18351"/>
                  <a:pt x="5331" y="18804"/>
                  <a:pt x="5580" y="19195"/>
                </a:cubicBezTo>
                <a:cubicBezTo>
                  <a:pt x="5857" y="19601"/>
                  <a:pt x="6258" y="19866"/>
                  <a:pt x="6702" y="19960"/>
                </a:cubicBezTo>
                <a:cubicBezTo>
                  <a:pt x="6757" y="19960"/>
                  <a:pt x="6840" y="19976"/>
                  <a:pt x="6895" y="19976"/>
                </a:cubicBezTo>
                <a:cubicBezTo>
                  <a:pt x="7297" y="19991"/>
                  <a:pt x="7685" y="19866"/>
                  <a:pt x="7989" y="19616"/>
                </a:cubicBezTo>
                <a:cubicBezTo>
                  <a:pt x="8155" y="19460"/>
                  <a:pt x="8155" y="19460"/>
                  <a:pt x="8155" y="19460"/>
                </a:cubicBezTo>
                <a:cubicBezTo>
                  <a:pt x="8197" y="19741"/>
                  <a:pt x="8266" y="19991"/>
                  <a:pt x="8418" y="20210"/>
                </a:cubicBezTo>
                <a:cubicBezTo>
                  <a:pt x="8654" y="20569"/>
                  <a:pt x="8986" y="20803"/>
                  <a:pt x="9388" y="20882"/>
                </a:cubicBezTo>
                <a:cubicBezTo>
                  <a:pt x="9443" y="20897"/>
                  <a:pt x="9498" y="20897"/>
                  <a:pt x="9554" y="20897"/>
                </a:cubicBezTo>
                <a:cubicBezTo>
                  <a:pt x="9886" y="20913"/>
                  <a:pt x="10205" y="20803"/>
                  <a:pt x="10495" y="20585"/>
                </a:cubicBezTo>
                <a:cubicBezTo>
                  <a:pt x="10523" y="20585"/>
                  <a:pt x="10523" y="20585"/>
                  <a:pt x="10523" y="20585"/>
                </a:cubicBezTo>
                <a:cubicBezTo>
                  <a:pt x="10717" y="20897"/>
                  <a:pt x="10717" y="20897"/>
                  <a:pt x="10717" y="20897"/>
                </a:cubicBezTo>
                <a:cubicBezTo>
                  <a:pt x="11063" y="21475"/>
                  <a:pt x="11797" y="21600"/>
                  <a:pt x="12295" y="21210"/>
                </a:cubicBezTo>
                <a:cubicBezTo>
                  <a:pt x="12725" y="20866"/>
                  <a:pt x="12891" y="20210"/>
                  <a:pt x="12697" y="19679"/>
                </a:cubicBezTo>
                <a:cubicBezTo>
                  <a:pt x="12738" y="19741"/>
                  <a:pt x="12738" y="19741"/>
                  <a:pt x="12738" y="19741"/>
                </a:cubicBezTo>
                <a:cubicBezTo>
                  <a:pt x="13071" y="20288"/>
                  <a:pt x="13694" y="20522"/>
                  <a:pt x="14248" y="20272"/>
                </a:cubicBezTo>
                <a:cubicBezTo>
                  <a:pt x="14857" y="19991"/>
                  <a:pt x="15092" y="19257"/>
                  <a:pt x="14940" y="18617"/>
                </a:cubicBezTo>
                <a:cubicBezTo>
                  <a:pt x="15342" y="19132"/>
                  <a:pt x="16048" y="19242"/>
                  <a:pt x="16546" y="18836"/>
                </a:cubicBezTo>
                <a:cubicBezTo>
                  <a:pt x="16574" y="18804"/>
                  <a:pt x="16574" y="18804"/>
                  <a:pt x="16574" y="18804"/>
                </a:cubicBezTo>
                <a:cubicBezTo>
                  <a:pt x="17086" y="18414"/>
                  <a:pt x="17225" y="17664"/>
                  <a:pt x="16962" y="17055"/>
                </a:cubicBezTo>
                <a:cubicBezTo>
                  <a:pt x="17391" y="17524"/>
                  <a:pt x="18097" y="17586"/>
                  <a:pt x="18595" y="17196"/>
                </a:cubicBezTo>
                <a:cubicBezTo>
                  <a:pt x="19191" y="16711"/>
                  <a:pt x="19343" y="15774"/>
                  <a:pt x="18914" y="15103"/>
                </a:cubicBezTo>
                <a:cubicBezTo>
                  <a:pt x="18291" y="14088"/>
                  <a:pt x="18291" y="14088"/>
                  <a:pt x="18291" y="14088"/>
                </a:cubicBezTo>
                <a:cubicBezTo>
                  <a:pt x="19662" y="12292"/>
                  <a:pt x="19662" y="12292"/>
                  <a:pt x="19662" y="12292"/>
                </a:cubicBezTo>
                <a:cubicBezTo>
                  <a:pt x="20008" y="11807"/>
                  <a:pt x="20437" y="11417"/>
                  <a:pt x="20922" y="11105"/>
                </a:cubicBezTo>
                <a:cubicBezTo>
                  <a:pt x="21600" y="10652"/>
                  <a:pt x="21600" y="10652"/>
                  <a:pt x="21600" y="10652"/>
                </a:cubicBezTo>
                <a:cubicBezTo>
                  <a:pt x="21600" y="9465"/>
                  <a:pt x="21600" y="9465"/>
                  <a:pt x="21600" y="9465"/>
                </a:cubicBezTo>
                <a:cubicBezTo>
                  <a:pt x="20658" y="10058"/>
                  <a:pt x="20658" y="10058"/>
                  <a:pt x="20658" y="10058"/>
                </a:cubicBezTo>
                <a:cubicBezTo>
                  <a:pt x="20132" y="10402"/>
                  <a:pt x="19662" y="10839"/>
                  <a:pt x="19260" y="11370"/>
                </a:cubicBezTo>
                <a:cubicBezTo>
                  <a:pt x="17778" y="13291"/>
                  <a:pt x="17778" y="13291"/>
                  <a:pt x="17778" y="13291"/>
                </a:cubicBezTo>
                <a:cubicBezTo>
                  <a:pt x="17349" y="12838"/>
                  <a:pt x="16643" y="12776"/>
                  <a:pt x="16145" y="13166"/>
                </a:cubicBezTo>
                <a:cubicBezTo>
                  <a:pt x="15549" y="13650"/>
                  <a:pt x="15397" y="14587"/>
                  <a:pt x="15826" y="15259"/>
                </a:cubicBezTo>
                <a:cubicBezTo>
                  <a:pt x="15854" y="15321"/>
                  <a:pt x="15854" y="15321"/>
                  <a:pt x="15854" y="15321"/>
                </a:cubicBezTo>
                <a:cubicBezTo>
                  <a:pt x="15826" y="15321"/>
                  <a:pt x="15826" y="15321"/>
                  <a:pt x="15826" y="15321"/>
                </a:cubicBezTo>
                <a:cubicBezTo>
                  <a:pt x="15411" y="14993"/>
                  <a:pt x="14843" y="14947"/>
                  <a:pt x="14386" y="15290"/>
                </a:cubicBezTo>
                <a:cubicBezTo>
                  <a:pt x="14358" y="15321"/>
                  <a:pt x="14358" y="15321"/>
                  <a:pt x="14358" y="15321"/>
                </a:cubicBezTo>
                <a:cubicBezTo>
                  <a:pt x="13971" y="15634"/>
                  <a:pt x="13791" y="16165"/>
                  <a:pt x="13874" y="16696"/>
                </a:cubicBezTo>
                <a:cubicBezTo>
                  <a:pt x="13722" y="16805"/>
                  <a:pt x="13722" y="16805"/>
                  <a:pt x="13722" y="16805"/>
                </a:cubicBezTo>
                <a:cubicBezTo>
                  <a:pt x="13334" y="16571"/>
                  <a:pt x="12849" y="16571"/>
                  <a:pt x="12448" y="16883"/>
                </a:cubicBezTo>
                <a:cubicBezTo>
                  <a:pt x="12088" y="17164"/>
                  <a:pt x="11908" y="17680"/>
                  <a:pt x="11935" y="18133"/>
                </a:cubicBezTo>
                <a:cubicBezTo>
                  <a:pt x="11548" y="18414"/>
                  <a:pt x="11548" y="18414"/>
                  <a:pt x="11548" y="18414"/>
                </a:cubicBezTo>
                <a:cubicBezTo>
                  <a:pt x="11243" y="18336"/>
                  <a:pt x="10925" y="18414"/>
                  <a:pt x="10675" y="18601"/>
                </a:cubicBezTo>
                <a:cubicBezTo>
                  <a:pt x="10357" y="18867"/>
                  <a:pt x="10177" y="19273"/>
                  <a:pt x="10191" y="19679"/>
                </a:cubicBezTo>
                <a:cubicBezTo>
                  <a:pt x="9997" y="19820"/>
                  <a:pt x="9997" y="19820"/>
                  <a:pt x="9997" y="19820"/>
                </a:cubicBezTo>
                <a:cubicBezTo>
                  <a:pt x="9872" y="19929"/>
                  <a:pt x="9692" y="19976"/>
                  <a:pt x="9526" y="19944"/>
                </a:cubicBezTo>
                <a:cubicBezTo>
                  <a:pt x="9360" y="19898"/>
                  <a:pt x="9208" y="19804"/>
                  <a:pt x="9111" y="19648"/>
                </a:cubicBezTo>
                <a:cubicBezTo>
                  <a:pt x="9000" y="19507"/>
                  <a:pt x="8958" y="19289"/>
                  <a:pt x="9000" y="19117"/>
                </a:cubicBezTo>
                <a:cubicBezTo>
                  <a:pt x="9028" y="18929"/>
                  <a:pt x="9125" y="18757"/>
                  <a:pt x="9263" y="18648"/>
                </a:cubicBezTo>
                <a:cubicBezTo>
                  <a:pt x="11368" y="16852"/>
                  <a:pt x="11368" y="16852"/>
                  <a:pt x="11368" y="16852"/>
                </a:cubicBezTo>
                <a:cubicBezTo>
                  <a:pt x="11478" y="16758"/>
                  <a:pt x="11548" y="16649"/>
                  <a:pt x="11548" y="16493"/>
                </a:cubicBezTo>
                <a:cubicBezTo>
                  <a:pt x="11562" y="16212"/>
                  <a:pt x="11354" y="15977"/>
                  <a:pt x="11118" y="15977"/>
                </a:cubicBezTo>
                <a:cubicBezTo>
                  <a:pt x="11022" y="15977"/>
                  <a:pt x="10952" y="16009"/>
                  <a:pt x="10869" y="16056"/>
                </a:cubicBezTo>
                <a:cubicBezTo>
                  <a:pt x="7491" y="18820"/>
                  <a:pt x="7491" y="18820"/>
                  <a:pt x="7491" y="18820"/>
                </a:cubicBezTo>
                <a:cubicBezTo>
                  <a:pt x="7297" y="18961"/>
                  <a:pt x="7075" y="19039"/>
                  <a:pt x="6840" y="18992"/>
                </a:cubicBezTo>
                <a:cubicBezTo>
                  <a:pt x="6591" y="18945"/>
                  <a:pt x="6383" y="18804"/>
                  <a:pt x="6258" y="18586"/>
                </a:cubicBezTo>
                <a:cubicBezTo>
                  <a:pt x="5982" y="18180"/>
                  <a:pt x="6065" y="17539"/>
                  <a:pt x="6466" y="17227"/>
                </a:cubicBezTo>
                <a:cubicBezTo>
                  <a:pt x="10482" y="13994"/>
                  <a:pt x="10482" y="13994"/>
                  <a:pt x="10482" y="13994"/>
                </a:cubicBezTo>
                <a:cubicBezTo>
                  <a:pt x="10578" y="13900"/>
                  <a:pt x="10634" y="13775"/>
                  <a:pt x="10634" y="13619"/>
                </a:cubicBezTo>
                <a:cubicBezTo>
                  <a:pt x="10634" y="13354"/>
                  <a:pt x="10454" y="13135"/>
                  <a:pt x="10218" y="13119"/>
                </a:cubicBezTo>
                <a:cubicBezTo>
                  <a:pt x="10080" y="13119"/>
                  <a:pt x="9983" y="13166"/>
                  <a:pt x="9886" y="13291"/>
                </a:cubicBezTo>
                <a:cubicBezTo>
                  <a:pt x="5954" y="16508"/>
                  <a:pt x="5954" y="16508"/>
                  <a:pt x="5954" y="16508"/>
                </a:cubicBezTo>
                <a:cubicBezTo>
                  <a:pt x="5843" y="16555"/>
                  <a:pt x="5788" y="16649"/>
                  <a:pt x="5705" y="16727"/>
                </a:cubicBezTo>
                <a:cubicBezTo>
                  <a:pt x="5220" y="17071"/>
                  <a:pt x="4528" y="16993"/>
                  <a:pt x="4265" y="16618"/>
                </a:cubicBezTo>
                <a:cubicBezTo>
                  <a:pt x="4015" y="16212"/>
                  <a:pt x="4071" y="15649"/>
                  <a:pt x="4389" y="15306"/>
                </a:cubicBezTo>
                <a:cubicBezTo>
                  <a:pt x="4777" y="15009"/>
                  <a:pt x="4777" y="15009"/>
                  <a:pt x="4777" y="15009"/>
                </a:cubicBezTo>
                <a:cubicBezTo>
                  <a:pt x="9152" y="11636"/>
                  <a:pt x="9152" y="11636"/>
                  <a:pt x="9152" y="11636"/>
                </a:cubicBezTo>
                <a:cubicBezTo>
                  <a:pt x="9263" y="11542"/>
                  <a:pt x="9332" y="11433"/>
                  <a:pt x="9332" y="11276"/>
                </a:cubicBezTo>
                <a:cubicBezTo>
                  <a:pt x="9346" y="11120"/>
                  <a:pt x="9277" y="10964"/>
                  <a:pt x="9152" y="10870"/>
                </a:cubicBezTo>
                <a:cubicBezTo>
                  <a:pt x="9000" y="10745"/>
                  <a:pt x="8848" y="10730"/>
                  <a:pt x="8682" y="10839"/>
                </a:cubicBezTo>
                <a:cubicBezTo>
                  <a:pt x="3988" y="14431"/>
                  <a:pt x="3988" y="14431"/>
                  <a:pt x="3988" y="14431"/>
                </a:cubicBezTo>
                <a:cubicBezTo>
                  <a:pt x="3960" y="14494"/>
                  <a:pt x="3905" y="14525"/>
                  <a:pt x="3877" y="14556"/>
                </a:cubicBezTo>
                <a:cubicBezTo>
                  <a:pt x="3420" y="14915"/>
                  <a:pt x="3420" y="14915"/>
                  <a:pt x="3420" y="14915"/>
                </a:cubicBezTo>
                <a:cubicBezTo>
                  <a:pt x="3060" y="15243"/>
                  <a:pt x="2492" y="15150"/>
                  <a:pt x="2215" y="14697"/>
                </a:cubicBezTo>
                <a:cubicBezTo>
                  <a:pt x="1938" y="14275"/>
                  <a:pt x="2022" y="13650"/>
                  <a:pt x="2423" y="13338"/>
                </a:cubicBezTo>
                <a:cubicBezTo>
                  <a:pt x="11257" y="5997"/>
                  <a:pt x="11257" y="5997"/>
                  <a:pt x="11257" y="5997"/>
                </a:cubicBezTo>
                <a:cubicBezTo>
                  <a:pt x="11963" y="6466"/>
                  <a:pt x="12489" y="7403"/>
                  <a:pt x="12489" y="7403"/>
                </a:cubicBezTo>
                <a:cubicBezTo>
                  <a:pt x="13362" y="10480"/>
                  <a:pt x="14442" y="10511"/>
                  <a:pt x="15092" y="10136"/>
                </a:cubicBezTo>
                <a:cubicBezTo>
                  <a:pt x="15438" y="9949"/>
                  <a:pt x="15591" y="9496"/>
                  <a:pt x="15466" y="9074"/>
                </a:cubicBezTo>
                <a:cubicBezTo>
                  <a:pt x="15120" y="7903"/>
                  <a:pt x="14926" y="5607"/>
                  <a:pt x="14926" y="5607"/>
                </a:cubicBezTo>
                <a:cubicBezTo>
                  <a:pt x="14677" y="5013"/>
                  <a:pt x="13902" y="4389"/>
                  <a:pt x="13029" y="3873"/>
                </a:cubicBezTo>
                <a:cubicBezTo>
                  <a:pt x="15882" y="3920"/>
                  <a:pt x="15882" y="3920"/>
                  <a:pt x="15882" y="3920"/>
                </a:cubicBezTo>
                <a:lnTo>
                  <a:pt x="16782" y="3905"/>
                </a:lnTo>
                <a:close/>
                <a:moveTo>
                  <a:pt x="16782" y="3905"/>
                </a:moveTo>
                <a:cubicBezTo>
                  <a:pt x="16782" y="3905"/>
                  <a:pt x="16782" y="3905"/>
                  <a:pt x="16782" y="390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64" name="Group">
            <a:extLst>
              <a:ext uri="{FF2B5EF4-FFF2-40B4-BE49-F238E27FC236}">
                <a16:creationId xmlns:a16="http://schemas.microsoft.com/office/drawing/2014/main" id="{14DE0822-BD0C-46FE-94CC-07891AE1629A}"/>
              </a:ext>
            </a:extLst>
          </p:cNvPr>
          <p:cNvGrpSpPr/>
          <p:nvPr/>
        </p:nvGrpSpPr>
        <p:grpSpPr>
          <a:xfrm>
            <a:off x="6901316" y="1237236"/>
            <a:ext cx="341509" cy="427785"/>
            <a:chOff x="0" y="0"/>
            <a:chExt cx="643435" cy="805986"/>
          </a:xfrm>
          <a:solidFill>
            <a:schemeClr val="bg1"/>
          </a:solidFill>
        </p:grpSpPr>
        <p:sp>
          <p:nvSpPr>
            <p:cNvPr id="65" name="Shape">
              <a:extLst>
                <a:ext uri="{FF2B5EF4-FFF2-40B4-BE49-F238E27FC236}">
                  <a16:creationId xmlns:a16="http://schemas.microsoft.com/office/drawing/2014/main" id="{4256557E-4246-4B0F-ADAB-FB785C0B2A13}"/>
                </a:ext>
              </a:extLst>
            </p:cNvPr>
            <p:cNvSpPr/>
            <p:nvPr/>
          </p:nvSpPr>
          <p:spPr>
            <a:xfrm>
              <a:off x="0" y="-1"/>
              <a:ext cx="643436" cy="6568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53" h="21287" extrusionOk="0">
                  <a:moveTo>
                    <a:pt x="20886" y="11812"/>
                  </a:moveTo>
                  <a:cubicBezTo>
                    <a:pt x="20564" y="11378"/>
                    <a:pt x="20564" y="11378"/>
                    <a:pt x="20564" y="11378"/>
                  </a:cubicBezTo>
                  <a:cubicBezTo>
                    <a:pt x="20208" y="10894"/>
                    <a:pt x="20191" y="10243"/>
                    <a:pt x="20547" y="9759"/>
                  </a:cubicBezTo>
                  <a:cubicBezTo>
                    <a:pt x="20869" y="9325"/>
                    <a:pt x="20869" y="9325"/>
                    <a:pt x="20869" y="9325"/>
                  </a:cubicBezTo>
                  <a:cubicBezTo>
                    <a:pt x="21360" y="8641"/>
                    <a:pt x="21123" y="7689"/>
                    <a:pt x="20377" y="7289"/>
                  </a:cubicBezTo>
                  <a:cubicBezTo>
                    <a:pt x="19903" y="7038"/>
                    <a:pt x="19903" y="7038"/>
                    <a:pt x="19903" y="7038"/>
                  </a:cubicBezTo>
                  <a:cubicBezTo>
                    <a:pt x="19361" y="6755"/>
                    <a:pt x="19073" y="6170"/>
                    <a:pt x="19175" y="5586"/>
                  </a:cubicBezTo>
                  <a:cubicBezTo>
                    <a:pt x="19276" y="5052"/>
                    <a:pt x="19276" y="5052"/>
                    <a:pt x="19276" y="5052"/>
                  </a:cubicBezTo>
                  <a:cubicBezTo>
                    <a:pt x="19412" y="4217"/>
                    <a:pt x="18785" y="3466"/>
                    <a:pt x="17938" y="3433"/>
                  </a:cubicBezTo>
                  <a:cubicBezTo>
                    <a:pt x="17396" y="3416"/>
                    <a:pt x="17396" y="3416"/>
                    <a:pt x="17396" y="3416"/>
                  </a:cubicBezTo>
                  <a:cubicBezTo>
                    <a:pt x="16786" y="3383"/>
                    <a:pt x="16261" y="2982"/>
                    <a:pt x="16091" y="2415"/>
                  </a:cubicBezTo>
                  <a:cubicBezTo>
                    <a:pt x="15939" y="1880"/>
                    <a:pt x="15939" y="1880"/>
                    <a:pt x="15939" y="1880"/>
                  </a:cubicBezTo>
                  <a:cubicBezTo>
                    <a:pt x="15719" y="1079"/>
                    <a:pt x="14821" y="662"/>
                    <a:pt x="14041" y="996"/>
                  </a:cubicBezTo>
                  <a:cubicBezTo>
                    <a:pt x="13533" y="1213"/>
                    <a:pt x="13533" y="1213"/>
                    <a:pt x="13533" y="1213"/>
                  </a:cubicBezTo>
                  <a:cubicBezTo>
                    <a:pt x="12974" y="1446"/>
                    <a:pt x="12330" y="1313"/>
                    <a:pt x="11924" y="862"/>
                  </a:cubicBezTo>
                  <a:cubicBezTo>
                    <a:pt x="11551" y="462"/>
                    <a:pt x="11551" y="462"/>
                    <a:pt x="11551" y="462"/>
                  </a:cubicBezTo>
                  <a:cubicBezTo>
                    <a:pt x="10992" y="-156"/>
                    <a:pt x="9993" y="-156"/>
                    <a:pt x="9450" y="478"/>
                  </a:cubicBezTo>
                  <a:cubicBezTo>
                    <a:pt x="9078" y="896"/>
                    <a:pt x="9078" y="896"/>
                    <a:pt x="9078" y="896"/>
                  </a:cubicBezTo>
                  <a:cubicBezTo>
                    <a:pt x="8688" y="1330"/>
                    <a:pt x="8044" y="1480"/>
                    <a:pt x="7485" y="1263"/>
                  </a:cubicBezTo>
                  <a:cubicBezTo>
                    <a:pt x="6977" y="1046"/>
                    <a:pt x="6977" y="1046"/>
                    <a:pt x="6977" y="1046"/>
                  </a:cubicBezTo>
                  <a:cubicBezTo>
                    <a:pt x="6198" y="729"/>
                    <a:pt x="5300" y="1163"/>
                    <a:pt x="5080" y="1964"/>
                  </a:cubicBezTo>
                  <a:cubicBezTo>
                    <a:pt x="4927" y="2498"/>
                    <a:pt x="4927" y="2498"/>
                    <a:pt x="4927" y="2498"/>
                  </a:cubicBezTo>
                  <a:cubicBezTo>
                    <a:pt x="4775" y="3066"/>
                    <a:pt x="4266" y="3466"/>
                    <a:pt x="3657" y="3516"/>
                  </a:cubicBezTo>
                  <a:cubicBezTo>
                    <a:pt x="3114" y="3550"/>
                    <a:pt x="3114" y="3550"/>
                    <a:pt x="3114" y="3550"/>
                  </a:cubicBezTo>
                  <a:cubicBezTo>
                    <a:pt x="2267" y="3583"/>
                    <a:pt x="1657" y="4368"/>
                    <a:pt x="1810" y="5186"/>
                  </a:cubicBezTo>
                  <a:cubicBezTo>
                    <a:pt x="1912" y="5720"/>
                    <a:pt x="1912" y="5720"/>
                    <a:pt x="1912" y="5720"/>
                  </a:cubicBezTo>
                  <a:cubicBezTo>
                    <a:pt x="2013" y="6304"/>
                    <a:pt x="1725" y="6888"/>
                    <a:pt x="1200" y="7172"/>
                  </a:cubicBezTo>
                  <a:cubicBezTo>
                    <a:pt x="726" y="7439"/>
                    <a:pt x="726" y="7439"/>
                    <a:pt x="726" y="7439"/>
                  </a:cubicBezTo>
                  <a:cubicBezTo>
                    <a:pt x="-20" y="7856"/>
                    <a:pt x="-223" y="8791"/>
                    <a:pt x="268" y="9476"/>
                  </a:cubicBezTo>
                  <a:cubicBezTo>
                    <a:pt x="590" y="9910"/>
                    <a:pt x="590" y="9910"/>
                    <a:pt x="590" y="9910"/>
                  </a:cubicBezTo>
                  <a:cubicBezTo>
                    <a:pt x="946" y="10394"/>
                    <a:pt x="963" y="11045"/>
                    <a:pt x="607" y="11529"/>
                  </a:cubicBezTo>
                  <a:cubicBezTo>
                    <a:pt x="285" y="11979"/>
                    <a:pt x="285" y="11979"/>
                    <a:pt x="285" y="11979"/>
                  </a:cubicBezTo>
                  <a:cubicBezTo>
                    <a:pt x="-206" y="12647"/>
                    <a:pt x="31" y="13599"/>
                    <a:pt x="760" y="13999"/>
                  </a:cubicBezTo>
                  <a:cubicBezTo>
                    <a:pt x="1251" y="14250"/>
                    <a:pt x="1251" y="14250"/>
                    <a:pt x="1251" y="14250"/>
                  </a:cubicBezTo>
                  <a:cubicBezTo>
                    <a:pt x="1793" y="14533"/>
                    <a:pt x="2081" y="15118"/>
                    <a:pt x="1979" y="15702"/>
                  </a:cubicBezTo>
                  <a:cubicBezTo>
                    <a:pt x="1878" y="16253"/>
                    <a:pt x="1878" y="16253"/>
                    <a:pt x="1878" y="16253"/>
                  </a:cubicBezTo>
                  <a:cubicBezTo>
                    <a:pt x="1742" y="17071"/>
                    <a:pt x="2369" y="17822"/>
                    <a:pt x="3216" y="17855"/>
                  </a:cubicBezTo>
                  <a:cubicBezTo>
                    <a:pt x="3758" y="17872"/>
                    <a:pt x="3758" y="17872"/>
                    <a:pt x="3758" y="17872"/>
                  </a:cubicBezTo>
                  <a:cubicBezTo>
                    <a:pt x="4368" y="17905"/>
                    <a:pt x="4893" y="18306"/>
                    <a:pt x="5063" y="18873"/>
                  </a:cubicBezTo>
                  <a:cubicBezTo>
                    <a:pt x="5198" y="19408"/>
                    <a:pt x="5198" y="19408"/>
                    <a:pt x="5198" y="19408"/>
                  </a:cubicBezTo>
                  <a:cubicBezTo>
                    <a:pt x="5435" y="20209"/>
                    <a:pt x="6333" y="20626"/>
                    <a:pt x="7113" y="20292"/>
                  </a:cubicBezTo>
                  <a:cubicBezTo>
                    <a:pt x="7621" y="20075"/>
                    <a:pt x="7621" y="20075"/>
                    <a:pt x="7621" y="20075"/>
                  </a:cubicBezTo>
                  <a:cubicBezTo>
                    <a:pt x="8180" y="19842"/>
                    <a:pt x="8824" y="19975"/>
                    <a:pt x="9230" y="20426"/>
                  </a:cubicBezTo>
                  <a:cubicBezTo>
                    <a:pt x="9603" y="20826"/>
                    <a:pt x="9603" y="20826"/>
                    <a:pt x="9603" y="20826"/>
                  </a:cubicBezTo>
                  <a:cubicBezTo>
                    <a:pt x="10162" y="21444"/>
                    <a:pt x="11161" y="21444"/>
                    <a:pt x="11704" y="20810"/>
                  </a:cubicBezTo>
                  <a:cubicBezTo>
                    <a:pt x="12076" y="20409"/>
                    <a:pt x="12076" y="20409"/>
                    <a:pt x="12076" y="20409"/>
                  </a:cubicBezTo>
                  <a:cubicBezTo>
                    <a:pt x="12466" y="19958"/>
                    <a:pt x="13110" y="19808"/>
                    <a:pt x="13669" y="20025"/>
                  </a:cubicBezTo>
                  <a:cubicBezTo>
                    <a:pt x="14177" y="20242"/>
                    <a:pt x="14177" y="20242"/>
                    <a:pt x="14177" y="20242"/>
                  </a:cubicBezTo>
                  <a:cubicBezTo>
                    <a:pt x="14956" y="20559"/>
                    <a:pt x="15854" y="20125"/>
                    <a:pt x="16074" y="19324"/>
                  </a:cubicBezTo>
                  <a:cubicBezTo>
                    <a:pt x="16210" y="18807"/>
                    <a:pt x="16210" y="18807"/>
                    <a:pt x="16210" y="18807"/>
                  </a:cubicBezTo>
                  <a:cubicBezTo>
                    <a:pt x="16379" y="18222"/>
                    <a:pt x="16888" y="17822"/>
                    <a:pt x="17497" y="17772"/>
                  </a:cubicBezTo>
                  <a:cubicBezTo>
                    <a:pt x="18040" y="17738"/>
                    <a:pt x="18040" y="17738"/>
                    <a:pt x="18040" y="17738"/>
                  </a:cubicBezTo>
                  <a:cubicBezTo>
                    <a:pt x="18887" y="17705"/>
                    <a:pt x="19497" y="16937"/>
                    <a:pt x="19344" y="16119"/>
                  </a:cubicBezTo>
                  <a:cubicBezTo>
                    <a:pt x="19242" y="15585"/>
                    <a:pt x="19242" y="15585"/>
                    <a:pt x="19242" y="15585"/>
                  </a:cubicBezTo>
                  <a:cubicBezTo>
                    <a:pt x="19141" y="14984"/>
                    <a:pt x="19429" y="14400"/>
                    <a:pt x="19954" y="14116"/>
                  </a:cubicBezTo>
                  <a:cubicBezTo>
                    <a:pt x="20428" y="13849"/>
                    <a:pt x="20428" y="13849"/>
                    <a:pt x="20428" y="13849"/>
                  </a:cubicBezTo>
                  <a:cubicBezTo>
                    <a:pt x="21174" y="13448"/>
                    <a:pt x="21377" y="12497"/>
                    <a:pt x="20886" y="11812"/>
                  </a:cubicBezTo>
                  <a:close/>
                  <a:moveTo>
                    <a:pt x="10569" y="17588"/>
                  </a:moveTo>
                  <a:cubicBezTo>
                    <a:pt x="6689" y="17588"/>
                    <a:pt x="3521" y="14467"/>
                    <a:pt x="3521" y="10644"/>
                  </a:cubicBezTo>
                  <a:cubicBezTo>
                    <a:pt x="3521" y="6805"/>
                    <a:pt x="6689" y="3700"/>
                    <a:pt x="10569" y="3700"/>
                  </a:cubicBezTo>
                  <a:cubicBezTo>
                    <a:pt x="14448" y="3700"/>
                    <a:pt x="17616" y="6805"/>
                    <a:pt x="17616" y="10644"/>
                  </a:cubicBezTo>
                  <a:cubicBezTo>
                    <a:pt x="17616" y="14467"/>
                    <a:pt x="14448" y="17588"/>
                    <a:pt x="10569" y="17588"/>
                  </a:cubicBezTo>
                  <a:close/>
                  <a:moveTo>
                    <a:pt x="10569" y="17588"/>
                  </a:moveTo>
                  <a:cubicBezTo>
                    <a:pt x="10569" y="17588"/>
                    <a:pt x="10569" y="17588"/>
                    <a:pt x="10569" y="17588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6" name="Shape">
              <a:extLst>
                <a:ext uri="{FF2B5EF4-FFF2-40B4-BE49-F238E27FC236}">
                  <a16:creationId xmlns:a16="http://schemas.microsoft.com/office/drawing/2014/main" id="{C74251C4-A33C-4A43-BC56-06C651931824}"/>
                </a:ext>
              </a:extLst>
            </p:cNvPr>
            <p:cNvSpPr/>
            <p:nvPr/>
          </p:nvSpPr>
          <p:spPr>
            <a:xfrm>
              <a:off x="396868" y="594659"/>
              <a:ext cx="209360" cy="2104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1" h="21430" extrusionOk="0">
                  <a:moveTo>
                    <a:pt x="15300" y="0"/>
                  </a:moveTo>
                  <a:cubicBezTo>
                    <a:pt x="14506" y="53"/>
                    <a:pt x="14506" y="53"/>
                    <a:pt x="14506" y="53"/>
                  </a:cubicBezTo>
                  <a:cubicBezTo>
                    <a:pt x="14135" y="1419"/>
                    <a:pt x="14135" y="1419"/>
                    <a:pt x="14135" y="1419"/>
                  </a:cubicBezTo>
                  <a:cubicBezTo>
                    <a:pt x="13024" y="5361"/>
                    <a:pt x="9371" y="8146"/>
                    <a:pt x="5188" y="8146"/>
                  </a:cubicBezTo>
                  <a:cubicBezTo>
                    <a:pt x="3971" y="8146"/>
                    <a:pt x="2806" y="7936"/>
                    <a:pt x="1694" y="7463"/>
                  </a:cubicBezTo>
                  <a:cubicBezTo>
                    <a:pt x="424" y="6937"/>
                    <a:pt x="424" y="6937"/>
                    <a:pt x="424" y="6937"/>
                  </a:cubicBezTo>
                  <a:cubicBezTo>
                    <a:pt x="0" y="7410"/>
                    <a:pt x="0" y="7410"/>
                    <a:pt x="0" y="7410"/>
                  </a:cubicBezTo>
                  <a:cubicBezTo>
                    <a:pt x="6300" y="18762"/>
                    <a:pt x="6300" y="18762"/>
                    <a:pt x="6300" y="18762"/>
                  </a:cubicBezTo>
                  <a:cubicBezTo>
                    <a:pt x="6671" y="19393"/>
                    <a:pt x="7306" y="19866"/>
                    <a:pt x="8047" y="20023"/>
                  </a:cubicBezTo>
                  <a:cubicBezTo>
                    <a:pt x="15618" y="21390"/>
                    <a:pt x="15618" y="21390"/>
                    <a:pt x="15618" y="21390"/>
                  </a:cubicBezTo>
                  <a:cubicBezTo>
                    <a:pt x="16782" y="21600"/>
                    <a:pt x="18000" y="20969"/>
                    <a:pt x="18424" y="19866"/>
                  </a:cubicBezTo>
                  <a:cubicBezTo>
                    <a:pt x="21282" y="12771"/>
                    <a:pt x="21282" y="12771"/>
                    <a:pt x="21282" y="12771"/>
                  </a:cubicBezTo>
                  <a:cubicBezTo>
                    <a:pt x="21600" y="12035"/>
                    <a:pt x="21547" y="11247"/>
                    <a:pt x="21176" y="10616"/>
                  </a:cubicBezTo>
                  <a:lnTo>
                    <a:pt x="15300" y="0"/>
                  </a:lnTo>
                  <a:close/>
                  <a:moveTo>
                    <a:pt x="15300" y="0"/>
                  </a:moveTo>
                  <a:cubicBezTo>
                    <a:pt x="15300" y="0"/>
                    <a:pt x="15300" y="0"/>
                    <a:pt x="15300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77D594F5-25FA-47AF-8CEA-2CE81E5FB691}"/>
                </a:ext>
              </a:extLst>
            </p:cNvPr>
            <p:cNvSpPr/>
            <p:nvPr/>
          </p:nvSpPr>
          <p:spPr>
            <a:xfrm>
              <a:off x="37205" y="598095"/>
              <a:ext cx="211080" cy="20789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2" h="21428" extrusionOk="0">
                  <a:moveTo>
                    <a:pt x="20129" y="7342"/>
                  </a:moveTo>
                  <a:cubicBezTo>
                    <a:pt x="18975" y="7874"/>
                    <a:pt x="17770" y="8140"/>
                    <a:pt x="16511" y="8140"/>
                  </a:cubicBezTo>
                  <a:cubicBezTo>
                    <a:pt x="12422" y="8140"/>
                    <a:pt x="8805" y="5373"/>
                    <a:pt x="7704" y="1436"/>
                  </a:cubicBezTo>
                  <a:cubicBezTo>
                    <a:pt x="7284" y="53"/>
                    <a:pt x="7284" y="53"/>
                    <a:pt x="7284" y="53"/>
                  </a:cubicBezTo>
                  <a:cubicBezTo>
                    <a:pt x="5974" y="0"/>
                    <a:pt x="5974" y="0"/>
                    <a:pt x="5974" y="0"/>
                  </a:cubicBezTo>
                  <a:cubicBezTo>
                    <a:pt x="311" y="10428"/>
                    <a:pt x="311" y="10428"/>
                    <a:pt x="311" y="10428"/>
                  </a:cubicBezTo>
                  <a:cubicBezTo>
                    <a:pt x="-56" y="11119"/>
                    <a:pt x="-108" y="11917"/>
                    <a:pt x="207" y="12609"/>
                  </a:cubicBezTo>
                  <a:cubicBezTo>
                    <a:pt x="3038" y="19791"/>
                    <a:pt x="3038" y="19791"/>
                    <a:pt x="3038" y="19791"/>
                  </a:cubicBezTo>
                  <a:cubicBezTo>
                    <a:pt x="3509" y="20962"/>
                    <a:pt x="4663" y="21600"/>
                    <a:pt x="5816" y="21387"/>
                  </a:cubicBezTo>
                  <a:cubicBezTo>
                    <a:pt x="13313" y="19951"/>
                    <a:pt x="13313" y="19951"/>
                    <a:pt x="13313" y="19951"/>
                  </a:cubicBezTo>
                  <a:cubicBezTo>
                    <a:pt x="14047" y="19844"/>
                    <a:pt x="14729" y="19366"/>
                    <a:pt x="15096" y="18674"/>
                  </a:cubicBezTo>
                  <a:cubicBezTo>
                    <a:pt x="21492" y="6863"/>
                    <a:pt x="21492" y="6863"/>
                    <a:pt x="21492" y="6863"/>
                  </a:cubicBezTo>
                  <a:cubicBezTo>
                    <a:pt x="21440" y="6810"/>
                    <a:pt x="21440" y="6810"/>
                    <a:pt x="21440" y="6810"/>
                  </a:cubicBezTo>
                  <a:lnTo>
                    <a:pt x="20129" y="7342"/>
                  </a:lnTo>
                  <a:close/>
                  <a:moveTo>
                    <a:pt x="20129" y="7342"/>
                  </a:moveTo>
                  <a:cubicBezTo>
                    <a:pt x="20129" y="7342"/>
                    <a:pt x="20129" y="7342"/>
                    <a:pt x="20129" y="734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9B0D1D46-878F-4A27-9B2F-2F99816379A9}"/>
                </a:ext>
              </a:extLst>
            </p:cNvPr>
            <p:cNvSpPr/>
            <p:nvPr/>
          </p:nvSpPr>
          <p:spPr>
            <a:xfrm>
              <a:off x="176998" y="164368"/>
              <a:ext cx="277851" cy="2877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74" h="21600" extrusionOk="0">
                  <a:moveTo>
                    <a:pt x="19953" y="11419"/>
                  </a:moveTo>
                  <a:cubicBezTo>
                    <a:pt x="19953" y="11419"/>
                    <a:pt x="20872" y="9948"/>
                    <a:pt x="19685" y="8865"/>
                  </a:cubicBezTo>
                  <a:cubicBezTo>
                    <a:pt x="18191" y="7471"/>
                    <a:pt x="14170" y="8400"/>
                    <a:pt x="14170" y="8400"/>
                  </a:cubicBezTo>
                  <a:cubicBezTo>
                    <a:pt x="13864" y="8439"/>
                    <a:pt x="13596" y="8516"/>
                    <a:pt x="13251" y="8594"/>
                  </a:cubicBezTo>
                  <a:cubicBezTo>
                    <a:pt x="13251" y="8594"/>
                    <a:pt x="11872" y="9252"/>
                    <a:pt x="13251" y="4955"/>
                  </a:cubicBezTo>
                  <a:cubicBezTo>
                    <a:pt x="14668" y="697"/>
                    <a:pt x="12332" y="0"/>
                    <a:pt x="11336" y="0"/>
                  </a:cubicBezTo>
                  <a:cubicBezTo>
                    <a:pt x="10379" y="0"/>
                    <a:pt x="10685" y="2129"/>
                    <a:pt x="10685" y="2129"/>
                  </a:cubicBezTo>
                  <a:cubicBezTo>
                    <a:pt x="10685" y="2129"/>
                    <a:pt x="8617" y="7974"/>
                    <a:pt x="6587" y="9523"/>
                  </a:cubicBezTo>
                  <a:cubicBezTo>
                    <a:pt x="6089" y="10103"/>
                    <a:pt x="5783" y="10723"/>
                    <a:pt x="5630" y="11148"/>
                  </a:cubicBezTo>
                  <a:cubicBezTo>
                    <a:pt x="5323" y="10877"/>
                    <a:pt x="4902" y="10723"/>
                    <a:pt x="4481" y="10723"/>
                  </a:cubicBezTo>
                  <a:cubicBezTo>
                    <a:pt x="1800" y="10723"/>
                    <a:pt x="1800" y="10723"/>
                    <a:pt x="1800" y="10723"/>
                  </a:cubicBezTo>
                  <a:cubicBezTo>
                    <a:pt x="804" y="10723"/>
                    <a:pt x="0" y="11535"/>
                    <a:pt x="0" y="12542"/>
                  </a:cubicBezTo>
                  <a:cubicBezTo>
                    <a:pt x="0" y="19781"/>
                    <a:pt x="0" y="19781"/>
                    <a:pt x="0" y="19781"/>
                  </a:cubicBezTo>
                  <a:cubicBezTo>
                    <a:pt x="0" y="20787"/>
                    <a:pt x="804" y="21600"/>
                    <a:pt x="1800" y="21600"/>
                  </a:cubicBezTo>
                  <a:cubicBezTo>
                    <a:pt x="4481" y="21600"/>
                    <a:pt x="4481" y="21600"/>
                    <a:pt x="4481" y="21600"/>
                  </a:cubicBezTo>
                  <a:cubicBezTo>
                    <a:pt x="4826" y="21600"/>
                    <a:pt x="5170" y="21484"/>
                    <a:pt x="5477" y="21290"/>
                  </a:cubicBezTo>
                  <a:cubicBezTo>
                    <a:pt x="5515" y="21213"/>
                    <a:pt x="5898" y="20865"/>
                    <a:pt x="5898" y="19858"/>
                  </a:cubicBezTo>
                  <a:cubicBezTo>
                    <a:pt x="5898" y="15368"/>
                    <a:pt x="5898" y="15368"/>
                    <a:pt x="5898" y="15368"/>
                  </a:cubicBezTo>
                  <a:cubicBezTo>
                    <a:pt x="5898" y="15523"/>
                    <a:pt x="5898" y="20942"/>
                    <a:pt x="9000" y="21252"/>
                  </a:cubicBezTo>
                  <a:cubicBezTo>
                    <a:pt x="10072" y="21329"/>
                    <a:pt x="11451" y="21406"/>
                    <a:pt x="12791" y="21368"/>
                  </a:cubicBezTo>
                  <a:cubicBezTo>
                    <a:pt x="14055" y="21484"/>
                    <a:pt x="15357" y="21484"/>
                    <a:pt x="16391" y="21252"/>
                  </a:cubicBezTo>
                  <a:cubicBezTo>
                    <a:pt x="19953" y="20477"/>
                    <a:pt x="19072" y="18000"/>
                    <a:pt x="19072" y="18000"/>
                  </a:cubicBezTo>
                  <a:cubicBezTo>
                    <a:pt x="20987" y="16529"/>
                    <a:pt x="19915" y="14710"/>
                    <a:pt x="19915" y="14710"/>
                  </a:cubicBezTo>
                  <a:cubicBezTo>
                    <a:pt x="21600" y="12929"/>
                    <a:pt x="19953" y="11419"/>
                    <a:pt x="19953" y="11419"/>
                  </a:cubicBezTo>
                  <a:close/>
                  <a:moveTo>
                    <a:pt x="19953" y="11419"/>
                  </a:moveTo>
                  <a:cubicBezTo>
                    <a:pt x="19953" y="11419"/>
                    <a:pt x="19953" y="11419"/>
                    <a:pt x="19953" y="1141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9" name="Group">
            <a:extLst>
              <a:ext uri="{FF2B5EF4-FFF2-40B4-BE49-F238E27FC236}">
                <a16:creationId xmlns:a16="http://schemas.microsoft.com/office/drawing/2014/main" id="{06ABF0E7-DE7A-4C00-9B93-586C0467DFB7}"/>
              </a:ext>
            </a:extLst>
          </p:cNvPr>
          <p:cNvGrpSpPr/>
          <p:nvPr/>
        </p:nvGrpSpPr>
        <p:grpSpPr>
          <a:xfrm>
            <a:off x="5297293" y="1142649"/>
            <a:ext cx="368332" cy="428044"/>
            <a:chOff x="0" y="0"/>
            <a:chExt cx="693970" cy="806474"/>
          </a:xfrm>
          <a:solidFill>
            <a:schemeClr val="bg1"/>
          </a:solidFill>
        </p:grpSpPr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A2E0AC69-B506-476A-8BCF-53C4DC25A082}"/>
                </a:ext>
              </a:extLst>
            </p:cNvPr>
            <p:cNvSpPr/>
            <p:nvPr/>
          </p:nvSpPr>
          <p:spPr>
            <a:xfrm>
              <a:off x="0" y="485258"/>
              <a:ext cx="693971" cy="32121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62" h="21600" extrusionOk="0">
                  <a:moveTo>
                    <a:pt x="18605" y="4403"/>
                  </a:moveTo>
                  <a:cubicBezTo>
                    <a:pt x="15990" y="2219"/>
                    <a:pt x="14437" y="0"/>
                    <a:pt x="14437" y="0"/>
                  </a:cubicBezTo>
                  <a:cubicBezTo>
                    <a:pt x="12424" y="13938"/>
                    <a:pt x="12424" y="13938"/>
                    <a:pt x="12424" y="13938"/>
                  </a:cubicBezTo>
                  <a:cubicBezTo>
                    <a:pt x="12139" y="15810"/>
                    <a:pt x="12139" y="15810"/>
                    <a:pt x="12139" y="15810"/>
                  </a:cubicBezTo>
                  <a:cubicBezTo>
                    <a:pt x="11236" y="10228"/>
                    <a:pt x="11236" y="10228"/>
                    <a:pt x="11236" y="10228"/>
                  </a:cubicBezTo>
                  <a:cubicBezTo>
                    <a:pt x="13312" y="3918"/>
                    <a:pt x="11077" y="3606"/>
                    <a:pt x="10697" y="3606"/>
                  </a:cubicBezTo>
                  <a:cubicBezTo>
                    <a:pt x="10681" y="3606"/>
                    <a:pt x="10681" y="3606"/>
                    <a:pt x="10681" y="3606"/>
                  </a:cubicBezTo>
                  <a:cubicBezTo>
                    <a:pt x="10285" y="3606"/>
                    <a:pt x="8066" y="3918"/>
                    <a:pt x="10142" y="10228"/>
                  </a:cubicBezTo>
                  <a:cubicBezTo>
                    <a:pt x="9239" y="15810"/>
                    <a:pt x="9239" y="15810"/>
                    <a:pt x="9239" y="15810"/>
                  </a:cubicBezTo>
                  <a:cubicBezTo>
                    <a:pt x="8954" y="13938"/>
                    <a:pt x="8954" y="13938"/>
                    <a:pt x="8954" y="13938"/>
                  </a:cubicBezTo>
                  <a:cubicBezTo>
                    <a:pt x="6941" y="0"/>
                    <a:pt x="6941" y="0"/>
                    <a:pt x="6941" y="0"/>
                  </a:cubicBezTo>
                  <a:cubicBezTo>
                    <a:pt x="6941" y="0"/>
                    <a:pt x="5372" y="2219"/>
                    <a:pt x="2773" y="4403"/>
                  </a:cubicBezTo>
                  <a:cubicBezTo>
                    <a:pt x="-111" y="6691"/>
                    <a:pt x="63" y="11892"/>
                    <a:pt x="0" y="21600"/>
                  </a:cubicBezTo>
                  <a:cubicBezTo>
                    <a:pt x="21362" y="21600"/>
                    <a:pt x="21362" y="21600"/>
                    <a:pt x="21362" y="21600"/>
                  </a:cubicBezTo>
                  <a:cubicBezTo>
                    <a:pt x="21315" y="11892"/>
                    <a:pt x="21489" y="6691"/>
                    <a:pt x="18605" y="4403"/>
                  </a:cubicBezTo>
                  <a:close/>
                  <a:moveTo>
                    <a:pt x="18605" y="4403"/>
                  </a:moveTo>
                  <a:cubicBezTo>
                    <a:pt x="18605" y="4403"/>
                    <a:pt x="18605" y="4403"/>
                    <a:pt x="18605" y="440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EF089A87-D7CF-4BAC-A0A5-B71D6686F2A4}"/>
                </a:ext>
              </a:extLst>
            </p:cNvPr>
            <p:cNvSpPr/>
            <p:nvPr/>
          </p:nvSpPr>
          <p:spPr>
            <a:xfrm>
              <a:off x="210503" y="125629"/>
              <a:ext cx="267767" cy="268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983" h="19965" extrusionOk="0">
                  <a:moveTo>
                    <a:pt x="10358" y="3371"/>
                  </a:moveTo>
                  <a:cubicBezTo>
                    <a:pt x="13202" y="532"/>
                    <a:pt x="13202" y="532"/>
                    <a:pt x="13202" y="532"/>
                  </a:cubicBezTo>
                  <a:cubicBezTo>
                    <a:pt x="9705" y="-657"/>
                    <a:pt x="5708" y="149"/>
                    <a:pt x="2940" y="2911"/>
                  </a:cubicBezTo>
                  <a:cubicBezTo>
                    <a:pt x="-980" y="6824"/>
                    <a:pt x="-980" y="13155"/>
                    <a:pt x="2940" y="17030"/>
                  </a:cubicBezTo>
                  <a:cubicBezTo>
                    <a:pt x="6822" y="20943"/>
                    <a:pt x="13164" y="20943"/>
                    <a:pt x="17046" y="17030"/>
                  </a:cubicBezTo>
                  <a:cubicBezTo>
                    <a:pt x="19851" y="14267"/>
                    <a:pt x="20620" y="10277"/>
                    <a:pt x="19467" y="6786"/>
                  </a:cubicBezTo>
                  <a:cubicBezTo>
                    <a:pt x="16623" y="9625"/>
                    <a:pt x="16623" y="9625"/>
                    <a:pt x="16623" y="9625"/>
                  </a:cubicBezTo>
                  <a:cubicBezTo>
                    <a:pt x="16700" y="11428"/>
                    <a:pt x="16085" y="13270"/>
                    <a:pt x="14701" y="14651"/>
                  </a:cubicBezTo>
                  <a:cubicBezTo>
                    <a:pt x="12088" y="17260"/>
                    <a:pt x="7898" y="17260"/>
                    <a:pt x="5285" y="14651"/>
                  </a:cubicBezTo>
                  <a:cubicBezTo>
                    <a:pt x="2710" y="12080"/>
                    <a:pt x="2710" y="7899"/>
                    <a:pt x="5285" y="5290"/>
                  </a:cubicBezTo>
                  <a:cubicBezTo>
                    <a:pt x="6707" y="3909"/>
                    <a:pt x="8552" y="3256"/>
                    <a:pt x="10358" y="3371"/>
                  </a:cubicBezTo>
                  <a:close/>
                  <a:moveTo>
                    <a:pt x="10358" y="3371"/>
                  </a:moveTo>
                  <a:cubicBezTo>
                    <a:pt x="10358" y="3371"/>
                    <a:pt x="10358" y="3371"/>
                    <a:pt x="10358" y="337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27879BBA-B50D-4D25-B502-C5672DA8990E}"/>
                </a:ext>
              </a:extLst>
            </p:cNvPr>
            <p:cNvSpPr/>
            <p:nvPr/>
          </p:nvSpPr>
          <p:spPr>
            <a:xfrm>
              <a:off x="118883" y="33341"/>
              <a:ext cx="451262" cy="4521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772" h="19778" extrusionOk="0">
                  <a:moveTo>
                    <a:pt x="16871" y="16883"/>
                  </a:moveTo>
                  <a:cubicBezTo>
                    <a:pt x="20095" y="13656"/>
                    <a:pt x="20636" y="8758"/>
                    <a:pt x="18471" y="4966"/>
                  </a:cubicBezTo>
                  <a:cubicBezTo>
                    <a:pt x="16871" y="6569"/>
                    <a:pt x="16871" y="6569"/>
                    <a:pt x="16871" y="6569"/>
                  </a:cubicBezTo>
                  <a:cubicBezTo>
                    <a:pt x="18246" y="9435"/>
                    <a:pt x="17727" y="12979"/>
                    <a:pt x="15360" y="15371"/>
                  </a:cubicBezTo>
                  <a:cubicBezTo>
                    <a:pt x="12339" y="18396"/>
                    <a:pt x="7446" y="18396"/>
                    <a:pt x="4425" y="15371"/>
                  </a:cubicBezTo>
                  <a:cubicBezTo>
                    <a:pt x="1403" y="12347"/>
                    <a:pt x="1403" y="7449"/>
                    <a:pt x="4425" y="4425"/>
                  </a:cubicBezTo>
                  <a:cubicBezTo>
                    <a:pt x="6792" y="2032"/>
                    <a:pt x="10332" y="1535"/>
                    <a:pt x="13218" y="2890"/>
                  </a:cubicBezTo>
                  <a:cubicBezTo>
                    <a:pt x="14796" y="1310"/>
                    <a:pt x="14796" y="1310"/>
                    <a:pt x="14796" y="1310"/>
                  </a:cubicBezTo>
                  <a:cubicBezTo>
                    <a:pt x="11031" y="-857"/>
                    <a:pt x="6116" y="-338"/>
                    <a:pt x="2892" y="2890"/>
                  </a:cubicBezTo>
                  <a:cubicBezTo>
                    <a:pt x="-964" y="6749"/>
                    <a:pt x="-964" y="13024"/>
                    <a:pt x="2892" y="16883"/>
                  </a:cubicBezTo>
                  <a:cubicBezTo>
                    <a:pt x="6770" y="20743"/>
                    <a:pt x="13015" y="20743"/>
                    <a:pt x="16871" y="16883"/>
                  </a:cubicBezTo>
                  <a:close/>
                  <a:moveTo>
                    <a:pt x="16871" y="16883"/>
                  </a:moveTo>
                  <a:cubicBezTo>
                    <a:pt x="16871" y="16883"/>
                    <a:pt x="16871" y="16883"/>
                    <a:pt x="16871" y="1688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63205414-1D7F-4896-A063-762C8A499F47}"/>
                </a:ext>
              </a:extLst>
            </p:cNvPr>
            <p:cNvSpPr/>
            <p:nvPr/>
          </p:nvSpPr>
          <p:spPr>
            <a:xfrm>
              <a:off x="298716" y="0"/>
              <a:ext cx="304899" cy="30575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4123" y="15189"/>
                  </a:moveTo>
                  <a:cubicBezTo>
                    <a:pt x="3868" y="15116"/>
                    <a:pt x="3576" y="15080"/>
                    <a:pt x="3247" y="15080"/>
                  </a:cubicBezTo>
                  <a:cubicBezTo>
                    <a:pt x="1459" y="15080"/>
                    <a:pt x="0" y="16537"/>
                    <a:pt x="0" y="18322"/>
                  </a:cubicBezTo>
                  <a:cubicBezTo>
                    <a:pt x="0" y="20143"/>
                    <a:pt x="1459" y="21600"/>
                    <a:pt x="3247" y="21600"/>
                  </a:cubicBezTo>
                  <a:cubicBezTo>
                    <a:pt x="5072" y="21600"/>
                    <a:pt x="6531" y="20143"/>
                    <a:pt x="6531" y="18322"/>
                  </a:cubicBezTo>
                  <a:cubicBezTo>
                    <a:pt x="6531" y="18030"/>
                    <a:pt x="6495" y="17739"/>
                    <a:pt x="6422" y="17448"/>
                  </a:cubicBezTo>
                  <a:cubicBezTo>
                    <a:pt x="15543" y="8378"/>
                    <a:pt x="15543" y="8378"/>
                    <a:pt x="15543" y="8378"/>
                  </a:cubicBezTo>
                  <a:cubicBezTo>
                    <a:pt x="17003" y="8560"/>
                    <a:pt x="17003" y="8560"/>
                    <a:pt x="17003" y="8560"/>
                  </a:cubicBezTo>
                  <a:cubicBezTo>
                    <a:pt x="21600" y="3970"/>
                    <a:pt x="21600" y="3970"/>
                    <a:pt x="21600" y="3970"/>
                  </a:cubicBezTo>
                  <a:cubicBezTo>
                    <a:pt x="18134" y="3497"/>
                    <a:pt x="18134" y="3497"/>
                    <a:pt x="18134" y="3497"/>
                  </a:cubicBezTo>
                  <a:cubicBezTo>
                    <a:pt x="17659" y="0"/>
                    <a:pt x="17659" y="0"/>
                    <a:pt x="17659" y="0"/>
                  </a:cubicBezTo>
                  <a:cubicBezTo>
                    <a:pt x="13062" y="4626"/>
                    <a:pt x="13062" y="4626"/>
                    <a:pt x="13062" y="4626"/>
                  </a:cubicBezTo>
                  <a:cubicBezTo>
                    <a:pt x="13245" y="6083"/>
                    <a:pt x="13245" y="6083"/>
                    <a:pt x="13245" y="6083"/>
                  </a:cubicBezTo>
                  <a:lnTo>
                    <a:pt x="4123" y="15189"/>
                  </a:lnTo>
                  <a:close/>
                  <a:moveTo>
                    <a:pt x="4123" y="15189"/>
                  </a:moveTo>
                  <a:cubicBezTo>
                    <a:pt x="4123" y="15189"/>
                    <a:pt x="4123" y="15189"/>
                    <a:pt x="4123" y="1518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4" name="Group">
            <a:extLst>
              <a:ext uri="{FF2B5EF4-FFF2-40B4-BE49-F238E27FC236}">
                <a16:creationId xmlns:a16="http://schemas.microsoft.com/office/drawing/2014/main" id="{E9862887-B9E0-40DA-9CA0-675A24A7EFDA}"/>
              </a:ext>
            </a:extLst>
          </p:cNvPr>
          <p:cNvGrpSpPr/>
          <p:nvPr/>
        </p:nvGrpSpPr>
        <p:grpSpPr>
          <a:xfrm>
            <a:off x="6072153" y="1241263"/>
            <a:ext cx="425925" cy="325022"/>
            <a:chOff x="0" y="0"/>
            <a:chExt cx="802482" cy="612371"/>
          </a:xfrm>
          <a:solidFill>
            <a:schemeClr val="bg1"/>
          </a:solidFill>
        </p:grpSpPr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B7B91679-1355-4749-94CD-0AE3CEB116B2}"/>
                </a:ext>
              </a:extLst>
            </p:cNvPr>
            <p:cNvSpPr/>
            <p:nvPr/>
          </p:nvSpPr>
          <p:spPr>
            <a:xfrm>
              <a:off x="273804" y="0"/>
              <a:ext cx="528679" cy="6123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0" h="21600" extrusionOk="0">
                  <a:moveTo>
                    <a:pt x="19634" y="6436"/>
                  </a:moveTo>
                  <a:cubicBezTo>
                    <a:pt x="19864" y="6636"/>
                    <a:pt x="20241" y="6636"/>
                    <a:pt x="20471" y="6436"/>
                  </a:cubicBezTo>
                  <a:cubicBezTo>
                    <a:pt x="21307" y="5709"/>
                    <a:pt x="21307" y="5709"/>
                    <a:pt x="21307" y="5709"/>
                  </a:cubicBezTo>
                  <a:cubicBezTo>
                    <a:pt x="21537" y="5509"/>
                    <a:pt x="21537" y="5182"/>
                    <a:pt x="21307" y="4982"/>
                  </a:cubicBezTo>
                  <a:cubicBezTo>
                    <a:pt x="19425" y="3345"/>
                    <a:pt x="19425" y="3345"/>
                    <a:pt x="19425" y="3345"/>
                  </a:cubicBezTo>
                  <a:cubicBezTo>
                    <a:pt x="19174" y="3127"/>
                    <a:pt x="18819" y="3127"/>
                    <a:pt x="18589" y="3345"/>
                  </a:cubicBezTo>
                  <a:cubicBezTo>
                    <a:pt x="17752" y="4073"/>
                    <a:pt x="17752" y="4073"/>
                    <a:pt x="17752" y="4073"/>
                  </a:cubicBezTo>
                  <a:cubicBezTo>
                    <a:pt x="17501" y="4273"/>
                    <a:pt x="17501" y="4600"/>
                    <a:pt x="17752" y="4800"/>
                  </a:cubicBezTo>
                  <a:cubicBezTo>
                    <a:pt x="17836" y="4855"/>
                    <a:pt x="17836" y="4855"/>
                    <a:pt x="17836" y="4855"/>
                  </a:cubicBezTo>
                  <a:cubicBezTo>
                    <a:pt x="17230" y="5382"/>
                    <a:pt x="17230" y="5382"/>
                    <a:pt x="17230" y="5382"/>
                  </a:cubicBezTo>
                  <a:cubicBezTo>
                    <a:pt x="15745" y="4345"/>
                    <a:pt x="13947" y="3673"/>
                    <a:pt x="11981" y="3473"/>
                  </a:cubicBezTo>
                  <a:cubicBezTo>
                    <a:pt x="11981" y="2545"/>
                    <a:pt x="11981" y="2545"/>
                    <a:pt x="11981" y="2545"/>
                  </a:cubicBezTo>
                  <a:cubicBezTo>
                    <a:pt x="12629" y="2545"/>
                    <a:pt x="12629" y="2545"/>
                    <a:pt x="12629" y="2545"/>
                  </a:cubicBezTo>
                  <a:cubicBezTo>
                    <a:pt x="12964" y="2545"/>
                    <a:pt x="13215" y="2309"/>
                    <a:pt x="13215" y="2036"/>
                  </a:cubicBezTo>
                  <a:cubicBezTo>
                    <a:pt x="13215" y="509"/>
                    <a:pt x="13215" y="509"/>
                    <a:pt x="13215" y="509"/>
                  </a:cubicBezTo>
                  <a:cubicBezTo>
                    <a:pt x="13215" y="236"/>
                    <a:pt x="12943" y="0"/>
                    <a:pt x="12629" y="0"/>
                  </a:cubicBezTo>
                  <a:cubicBezTo>
                    <a:pt x="8866" y="0"/>
                    <a:pt x="8866" y="0"/>
                    <a:pt x="8866" y="0"/>
                  </a:cubicBezTo>
                  <a:cubicBezTo>
                    <a:pt x="8531" y="0"/>
                    <a:pt x="8280" y="236"/>
                    <a:pt x="8280" y="509"/>
                  </a:cubicBezTo>
                  <a:cubicBezTo>
                    <a:pt x="8280" y="2036"/>
                    <a:pt x="8280" y="2036"/>
                    <a:pt x="8280" y="2036"/>
                  </a:cubicBezTo>
                  <a:cubicBezTo>
                    <a:pt x="8280" y="2309"/>
                    <a:pt x="8552" y="2545"/>
                    <a:pt x="8866" y="2545"/>
                  </a:cubicBezTo>
                  <a:cubicBezTo>
                    <a:pt x="9514" y="2545"/>
                    <a:pt x="9514" y="2545"/>
                    <a:pt x="9514" y="2545"/>
                  </a:cubicBezTo>
                  <a:cubicBezTo>
                    <a:pt x="9514" y="3473"/>
                    <a:pt x="9514" y="3473"/>
                    <a:pt x="9514" y="3473"/>
                  </a:cubicBezTo>
                  <a:cubicBezTo>
                    <a:pt x="7548" y="3673"/>
                    <a:pt x="5729" y="4364"/>
                    <a:pt x="4265" y="5382"/>
                  </a:cubicBezTo>
                  <a:cubicBezTo>
                    <a:pt x="3659" y="4855"/>
                    <a:pt x="3659" y="4855"/>
                    <a:pt x="3659" y="4855"/>
                  </a:cubicBezTo>
                  <a:cubicBezTo>
                    <a:pt x="3743" y="4800"/>
                    <a:pt x="3743" y="4800"/>
                    <a:pt x="3743" y="4800"/>
                  </a:cubicBezTo>
                  <a:cubicBezTo>
                    <a:pt x="3973" y="4582"/>
                    <a:pt x="3973" y="4255"/>
                    <a:pt x="3743" y="4073"/>
                  </a:cubicBezTo>
                  <a:cubicBezTo>
                    <a:pt x="2906" y="3345"/>
                    <a:pt x="2906" y="3345"/>
                    <a:pt x="2906" y="3345"/>
                  </a:cubicBezTo>
                  <a:cubicBezTo>
                    <a:pt x="2676" y="3127"/>
                    <a:pt x="2300" y="3127"/>
                    <a:pt x="2070" y="3345"/>
                  </a:cubicBezTo>
                  <a:cubicBezTo>
                    <a:pt x="188" y="4982"/>
                    <a:pt x="188" y="4982"/>
                    <a:pt x="188" y="4982"/>
                  </a:cubicBezTo>
                  <a:cubicBezTo>
                    <a:pt x="-63" y="5182"/>
                    <a:pt x="-63" y="5509"/>
                    <a:pt x="188" y="5709"/>
                  </a:cubicBezTo>
                  <a:cubicBezTo>
                    <a:pt x="1024" y="6436"/>
                    <a:pt x="1024" y="6436"/>
                    <a:pt x="1024" y="6436"/>
                  </a:cubicBezTo>
                  <a:cubicBezTo>
                    <a:pt x="1254" y="6636"/>
                    <a:pt x="1631" y="6636"/>
                    <a:pt x="1861" y="6436"/>
                  </a:cubicBezTo>
                  <a:cubicBezTo>
                    <a:pt x="1944" y="6364"/>
                    <a:pt x="1944" y="6364"/>
                    <a:pt x="1944" y="6364"/>
                  </a:cubicBezTo>
                  <a:cubicBezTo>
                    <a:pt x="2530" y="6873"/>
                    <a:pt x="2530" y="6873"/>
                    <a:pt x="2530" y="6873"/>
                  </a:cubicBezTo>
                  <a:cubicBezTo>
                    <a:pt x="1108" y="8436"/>
                    <a:pt x="272" y="10382"/>
                    <a:pt x="272" y="12509"/>
                  </a:cubicBezTo>
                  <a:cubicBezTo>
                    <a:pt x="272" y="17509"/>
                    <a:pt x="4976" y="21600"/>
                    <a:pt x="10747" y="21600"/>
                  </a:cubicBezTo>
                  <a:cubicBezTo>
                    <a:pt x="16519" y="21600"/>
                    <a:pt x="21202" y="17509"/>
                    <a:pt x="21202" y="12509"/>
                  </a:cubicBezTo>
                  <a:cubicBezTo>
                    <a:pt x="21202" y="10382"/>
                    <a:pt x="20366" y="8436"/>
                    <a:pt x="18965" y="6873"/>
                  </a:cubicBezTo>
                  <a:cubicBezTo>
                    <a:pt x="19551" y="6364"/>
                    <a:pt x="19551" y="6364"/>
                    <a:pt x="19551" y="6364"/>
                  </a:cubicBezTo>
                  <a:lnTo>
                    <a:pt x="19634" y="6436"/>
                  </a:lnTo>
                  <a:close/>
                  <a:moveTo>
                    <a:pt x="10747" y="19491"/>
                  </a:moveTo>
                  <a:cubicBezTo>
                    <a:pt x="6315" y="19491"/>
                    <a:pt x="2718" y="16364"/>
                    <a:pt x="2718" y="12509"/>
                  </a:cubicBezTo>
                  <a:cubicBezTo>
                    <a:pt x="2718" y="8655"/>
                    <a:pt x="6315" y="5527"/>
                    <a:pt x="10747" y="5527"/>
                  </a:cubicBezTo>
                  <a:cubicBezTo>
                    <a:pt x="15180" y="5527"/>
                    <a:pt x="18777" y="8655"/>
                    <a:pt x="18777" y="12509"/>
                  </a:cubicBezTo>
                  <a:cubicBezTo>
                    <a:pt x="18777" y="16364"/>
                    <a:pt x="15180" y="19491"/>
                    <a:pt x="10747" y="19491"/>
                  </a:cubicBezTo>
                  <a:close/>
                  <a:moveTo>
                    <a:pt x="10747" y="19491"/>
                  </a:moveTo>
                  <a:cubicBezTo>
                    <a:pt x="10747" y="19491"/>
                    <a:pt x="10747" y="19491"/>
                    <a:pt x="10747" y="1949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4DCDE165-7FDA-4210-A21E-9B770182834C}"/>
                </a:ext>
              </a:extLst>
            </p:cNvPr>
            <p:cNvSpPr/>
            <p:nvPr/>
          </p:nvSpPr>
          <p:spPr>
            <a:xfrm>
              <a:off x="79015" y="423420"/>
              <a:ext cx="171774" cy="506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234" y="0"/>
                  </a:moveTo>
                  <a:cubicBezTo>
                    <a:pt x="1487" y="0"/>
                    <a:pt x="0" y="4800"/>
                    <a:pt x="0" y="10909"/>
                  </a:cubicBezTo>
                  <a:cubicBezTo>
                    <a:pt x="0" y="16800"/>
                    <a:pt x="1487" y="21600"/>
                    <a:pt x="3234" y="21600"/>
                  </a:cubicBezTo>
                  <a:cubicBezTo>
                    <a:pt x="20630" y="21600"/>
                    <a:pt x="20630" y="21600"/>
                    <a:pt x="20630" y="21600"/>
                  </a:cubicBezTo>
                  <a:cubicBezTo>
                    <a:pt x="21018" y="21600"/>
                    <a:pt x="21277" y="21382"/>
                    <a:pt x="21600" y="21164"/>
                  </a:cubicBezTo>
                  <a:cubicBezTo>
                    <a:pt x="20759" y="14400"/>
                    <a:pt x="20113" y="7200"/>
                    <a:pt x="19595" y="0"/>
                  </a:cubicBezTo>
                  <a:cubicBezTo>
                    <a:pt x="3234" y="0"/>
                    <a:pt x="3234" y="0"/>
                    <a:pt x="3234" y="0"/>
                  </a:cubicBezTo>
                  <a:close/>
                  <a:moveTo>
                    <a:pt x="3234" y="0"/>
                  </a:moveTo>
                  <a:cubicBezTo>
                    <a:pt x="3234" y="0"/>
                    <a:pt x="3234" y="0"/>
                    <a:pt x="3234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7" name="Shape">
              <a:extLst>
                <a:ext uri="{FF2B5EF4-FFF2-40B4-BE49-F238E27FC236}">
                  <a16:creationId xmlns:a16="http://schemas.microsoft.com/office/drawing/2014/main" id="{5F84DADB-C893-4BF0-9BB2-5AA3ED4FABFA}"/>
                </a:ext>
              </a:extLst>
            </p:cNvPr>
            <p:cNvSpPr/>
            <p:nvPr/>
          </p:nvSpPr>
          <p:spPr>
            <a:xfrm>
              <a:off x="0" y="234470"/>
              <a:ext cx="250789" cy="506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655"/>
                  </a:moveTo>
                  <a:cubicBezTo>
                    <a:pt x="21378" y="436"/>
                    <a:pt x="21156" y="0"/>
                    <a:pt x="20935" y="0"/>
                  </a:cubicBezTo>
                  <a:cubicBezTo>
                    <a:pt x="2173" y="0"/>
                    <a:pt x="2173" y="0"/>
                    <a:pt x="2173" y="0"/>
                  </a:cubicBezTo>
                  <a:cubicBezTo>
                    <a:pt x="976" y="0"/>
                    <a:pt x="0" y="5018"/>
                    <a:pt x="0" y="10909"/>
                  </a:cubicBezTo>
                  <a:cubicBezTo>
                    <a:pt x="0" y="16800"/>
                    <a:pt x="976" y="21600"/>
                    <a:pt x="2173" y="21600"/>
                  </a:cubicBezTo>
                  <a:cubicBezTo>
                    <a:pt x="20225" y="21600"/>
                    <a:pt x="20225" y="21600"/>
                    <a:pt x="20225" y="21600"/>
                  </a:cubicBezTo>
                  <a:cubicBezTo>
                    <a:pt x="20580" y="14618"/>
                    <a:pt x="21023" y="7418"/>
                    <a:pt x="21600" y="655"/>
                  </a:cubicBezTo>
                  <a:close/>
                  <a:moveTo>
                    <a:pt x="21600" y="655"/>
                  </a:moveTo>
                  <a:cubicBezTo>
                    <a:pt x="21600" y="655"/>
                    <a:pt x="21600" y="655"/>
                    <a:pt x="21600" y="65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8" name="Shape">
              <a:extLst>
                <a:ext uri="{FF2B5EF4-FFF2-40B4-BE49-F238E27FC236}">
                  <a16:creationId xmlns:a16="http://schemas.microsoft.com/office/drawing/2014/main" id="{206BFC4C-300E-47EA-A9E5-3C144483F1A7}"/>
                </a:ext>
              </a:extLst>
            </p:cNvPr>
            <p:cNvSpPr/>
            <p:nvPr/>
          </p:nvSpPr>
          <p:spPr>
            <a:xfrm>
              <a:off x="35213" y="328945"/>
              <a:ext cx="193246" cy="515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427" y="10691"/>
                  </a:moveTo>
                  <a:cubicBezTo>
                    <a:pt x="21427" y="6982"/>
                    <a:pt x="21485" y="3491"/>
                    <a:pt x="21600" y="0"/>
                  </a:cubicBezTo>
                  <a:cubicBezTo>
                    <a:pt x="2880" y="0"/>
                    <a:pt x="2880" y="0"/>
                    <a:pt x="2880" y="0"/>
                  </a:cubicBezTo>
                  <a:cubicBezTo>
                    <a:pt x="1267" y="0"/>
                    <a:pt x="0" y="4800"/>
                    <a:pt x="0" y="10691"/>
                  </a:cubicBezTo>
                  <a:cubicBezTo>
                    <a:pt x="0" y="16582"/>
                    <a:pt x="1267" y="21600"/>
                    <a:pt x="2880" y="21600"/>
                  </a:cubicBezTo>
                  <a:cubicBezTo>
                    <a:pt x="21542" y="21600"/>
                    <a:pt x="21542" y="21600"/>
                    <a:pt x="21542" y="21600"/>
                  </a:cubicBezTo>
                  <a:cubicBezTo>
                    <a:pt x="21485" y="18109"/>
                    <a:pt x="21427" y="14400"/>
                    <a:pt x="21427" y="10691"/>
                  </a:cubicBezTo>
                  <a:close/>
                  <a:moveTo>
                    <a:pt x="21427" y="10691"/>
                  </a:moveTo>
                  <a:cubicBezTo>
                    <a:pt x="21427" y="10691"/>
                    <a:pt x="21427" y="10691"/>
                    <a:pt x="21427" y="1069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1B53327A-1453-434D-905B-F5138DA6ABD2}"/>
                </a:ext>
              </a:extLst>
            </p:cNvPr>
            <p:cNvSpPr/>
            <p:nvPr/>
          </p:nvSpPr>
          <p:spPr>
            <a:xfrm>
              <a:off x="498661" y="272539"/>
              <a:ext cx="166676" cy="12131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49" h="20340" extrusionOk="0">
                  <a:moveTo>
                    <a:pt x="20386" y="1313"/>
                  </a:moveTo>
                  <a:cubicBezTo>
                    <a:pt x="19811" y="99"/>
                    <a:pt x="18724" y="-335"/>
                    <a:pt x="17830" y="272"/>
                  </a:cubicBezTo>
                  <a:cubicBezTo>
                    <a:pt x="6710" y="7646"/>
                    <a:pt x="6710" y="7646"/>
                    <a:pt x="6710" y="7646"/>
                  </a:cubicBezTo>
                  <a:cubicBezTo>
                    <a:pt x="5368" y="6865"/>
                    <a:pt x="3770" y="6952"/>
                    <a:pt x="2428" y="8079"/>
                  </a:cubicBezTo>
                  <a:cubicBezTo>
                    <a:pt x="64" y="9901"/>
                    <a:pt x="-703" y="13978"/>
                    <a:pt x="703" y="17101"/>
                  </a:cubicBezTo>
                  <a:cubicBezTo>
                    <a:pt x="2045" y="20224"/>
                    <a:pt x="5048" y="21265"/>
                    <a:pt x="7349" y="19443"/>
                  </a:cubicBezTo>
                  <a:cubicBezTo>
                    <a:pt x="8691" y="18316"/>
                    <a:pt x="9522" y="16494"/>
                    <a:pt x="9714" y="14499"/>
                  </a:cubicBezTo>
                  <a:cubicBezTo>
                    <a:pt x="19811" y="4870"/>
                    <a:pt x="19811" y="4870"/>
                    <a:pt x="19811" y="4870"/>
                  </a:cubicBezTo>
                  <a:cubicBezTo>
                    <a:pt x="20641" y="4089"/>
                    <a:pt x="20897" y="2528"/>
                    <a:pt x="20386" y="1313"/>
                  </a:cubicBezTo>
                  <a:close/>
                  <a:moveTo>
                    <a:pt x="6966" y="14412"/>
                  </a:moveTo>
                  <a:cubicBezTo>
                    <a:pt x="6646" y="15973"/>
                    <a:pt x="5496" y="16928"/>
                    <a:pt x="4346" y="16494"/>
                  </a:cubicBezTo>
                  <a:cubicBezTo>
                    <a:pt x="3195" y="16060"/>
                    <a:pt x="2556" y="14499"/>
                    <a:pt x="2812" y="13024"/>
                  </a:cubicBezTo>
                  <a:cubicBezTo>
                    <a:pt x="3131" y="11463"/>
                    <a:pt x="4282" y="10508"/>
                    <a:pt x="5432" y="10942"/>
                  </a:cubicBezTo>
                  <a:cubicBezTo>
                    <a:pt x="6582" y="11289"/>
                    <a:pt x="7221" y="12937"/>
                    <a:pt x="6966" y="14412"/>
                  </a:cubicBezTo>
                  <a:close/>
                  <a:moveTo>
                    <a:pt x="6966" y="14412"/>
                  </a:moveTo>
                  <a:cubicBezTo>
                    <a:pt x="6966" y="14412"/>
                    <a:pt x="6966" y="14412"/>
                    <a:pt x="6966" y="1441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EC8A04AF-53F3-4840-A40A-15CE02110CF5}"/>
                </a:ext>
              </a:extLst>
            </p:cNvPr>
            <p:cNvSpPr/>
            <p:nvPr/>
          </p:nvSpPr>
          <p:spPr>
            <a:xfrm>
              <a:off x="585594" y="225752"/>
              <a:ext cx="32324" cy="320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27" h="18737" extrusionOk="0">
                  <a:moveTo>
                    <a:pt x="4966" y="17469"/>
                  </a:moveTo>
                  <a:cubicBezTo>
                    <a:pt x="9731" y="20169"/>
                    <a:pt x="15766" y="18369"/>
                    <a:pt x="18625" y="13869"/>
                  </a:cubicBezTo>
                  <a:cubicBezTo>
                    <a:pt x="21166" y="9369"/>
                    <a:pt x="19578" y="3669"/>
                    <a:pt x="14813" y="1269"/>
                  </a:cubicBezTo>
                  <a:cubicBezTo>
                    <a:pt x="10048" y="-1431"/>
                    <a:pt x="4013" y="369"/>
                    <a:pt x="1154" y="4869"/>
                  </a:cubicBezTo>
                  <a:cubicBezTo>
                    <a:pt x="-434" y="7869"/>
                    <a:pt x="-434" y="11469"/>
                    <a:pt x="1472" y="14169"/>
                  </a:cubicBezTo>
                  <a:cubicBezTo>
                    <a:pt x="2107" y="15369"/>
                    <a:pt x="3378" y="16569"/>
                    <a:pt x="4966" y="17469"/>
                  </a:cubicBezTo>
                  <a:close/>
                  <a:moveTo>
                    <a:pt x="4966" y="17469"/>
                  </a:moveTo>
                  <a:cubicBezTo>
                    <a:pt x="4966" y="17469"/>
                    <a:pt x="4966" y="17469"/>
                    <a:pt x="4966" y="1746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1" name="Shape">
              <a:extLst>
                <a:ext uri="{FF2B5EF4-FFF2-40B4-BE49-F238E27FC236}">
                  <a16:creationId xmlns:a16="http://schemas.microsoft.com/office/drawing/2014/main" id="{029CCA69-35D0-4A56-B920-5FA19C961C45}"/>
                </a:ext>
              </a:extLst>
            </p:cNvPr>
            <p:cNvSpPr/>
            <p:nvPr/>
          </p:nvSpPr>
          <p:spPr>
            <a:xfrm>
              <a:off x="521331" y="208704"/>
              <a:ext cx="31779" cy="321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90" extrusionOk="0">
                  <a:moveTo>
                    <a:pt x="10800" y="21257"/>
                  </a:moveTo>
                  <a:cubicBezTo>
                    <a:pt x="16723" y="21257"/>
                    <a:pt x="21600" y="16457"/>
                    <a:pt x="21600" y="10629"/>
                  </a:cubicBezTo>
                  <a:cubicBezTo>
                    <a:pt x="21600" y="4800"/>
                    <a:pt x="16723" y="0"/>
                    <a:pt x="10800" y="0"/>
                  </a:cubicBezTo>
                  <a:cubicBezTo>
                    <a:pt x="4529" y="0"/>
                    <a:pt x="0" y="4800"/>
                    <a:pt x="0" y="10629"/>
                  </a:cubicBezTo>
                  <a:cubicBezTo>
                    <a:pt x="0" y="12686"/>
                    <a:pt x="348" y="14743"/>
                    <a:pt x="1394" y="16114"/>
                  </a:cubicBezTo>
                  <a:cubicBezTo>
                    <a:pt x="3135" y="19200"/>
                    <a:pt x="6968" y="21600"/>
                    <a:pt x="10800" y="21257"/>
                  </a:cubicBezTo>
                  <a:close/>
                  <a:moveTo>
                    <a:pt x="10800" y="21257"/>
                  </a:moveTo>
                  <a:cubicBezTo>
                    <a:pt x="10800" y="21257"/>
                    <a:pt x="10800" y="21257"/>
                    <a:pt x="10800" y="21257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2" name="Shape">
              <a:extLst>
                <a:ext uri="{FF2B5EF4-FFF2-40B4-BE49-F238E27FC236}">
                  <a16:creationId xmlns:a16="http://schemas.microsoft.com/office/drawing/2014/main" id="{42C0FE55-62C8-4E1B-809E-C705C9E8B528}"/>
                </a:ext>
              </a:extLst>
            </p:cNvPr>
            <p:cNvSpPr/>
            <p:nvPr/>
          </p:nvSpPr>
          <p:spPr>
            <a:xfrm>
              <a:off x="523048" y="468081"/>
              <a:ext cx="32146" cy="317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4" h="21600" extrusionOk="0">
                  <a:moveTo>
                    <a:pt x="10629" y="0"/>
                  </a:moveTo>
                  <a:cubicBezTo>
                    <a:pt x="4800" y="0"/>
                    <a:pt x="0" y="5143"/>
                    <a:pt x="0" y="10971"/>
                  </a:cubicBezTo>
                  <a:cubicBezTo>
                    <a:pt x="0" y="13029"/>
                    <a:pt x="686" y="14743"/>
                    <a:pt x="1371" y="16114"/>
                  </a:cubicBezTo>
                  <a:cubicBezTo>
                    <a:pt x="3429" y="19200"/>
                    <a:pt x="6857" y="21600"/>
                    <a:pt x="10971" y="21600"/>
                  </a:cubicBezTo>
                  <a:cubicBezTo>
                    <a:pt x="16800" y="21257"/>
                    <a:pt x="21600" y="16457"/>
                    <a:pt x="21257" y="10629"/>
                  </a:cubicBezTo>
                  <a:cubicBezTo>
                    <a:pt x="21600" y="4800"/>
                    <a:pt x="16457" y="0"/>
                    <a:pt x="10629" y="0"/>
                  </a:cubicBezTo>
                  <a:close/>
                  <a:moveTo>
                    <a:pt x="10629" y="0"/>
                  </a:moveTo>
                  <a:cubicBezTo>
                    <a:pt x="10629" y="0"/>
                    <a:pt x="10629" y="0"/>
                    <a:pt x="10629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3" name="Shape">
              <a:extLst>
                <a:ext uri="{FF2B5EF4-FFF2-40B4-BE49-F238E27FC236}">
                  <a16:creationId xmlns:a16="http://schemas.microsoft.com/office/drawing/2014/main" id="{0646043B-20E4-4142-A1CA-C41E979C8C16}"/>
                </a:ext>
              </a:extLst>
            </p:cNvPr>
            <p:cNvSpPr/>
            <p:nvPr/>
          </p:nvSpPr>
          <p:spPr>
            <a:xfrm>
              <a:off x="588096" y="449818"/>
              <a:ext cx="32407" cy="322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953" h="18851" extrusionOk="0">
                  <a:moveTo>
                    <a:pt x="4711" y="1364"/>
                  </a:moveTo>
                  <a:cubicBezTo>
                    <a:pt x="147" y="3798"/>
                    <a:pt x="-1374" y="9882"/>
                    <a:pt x="1364" y="14141"/>
                  </a:cubicBezTo>
                  <a:cubicBezTo>
                    <a:pt x="3798" y="18705"/>
                    <a:pt x="9882" y="20226"/>
                    <a:pt x="14446" y="17488"/>
                  </a:cubicBezTo>
                  <a:cubicBezTo>
                    <a:pt x="18705" y="15054"/>
                    <a:pt x="20226" y="8970"/>
                    <a:pt x="17792" y="4711"/>
                  </a:cubicBezTo>
                  <a:cubicBezTo>
                    <a:pt x="15054" y="147"/>
                    <a:pt x="8970" y="-1374"/>
                    <a:pt x="4711" y="1364"/>
                  </a:cubicBezTo>
                  <a:close/>
                  <a:moveTo>
                    <a:pt x="4711" y="1364"/>
                  </a:moveTo>
                  <a:cubicBezTo>
                    <a:pt x="4711" y="1364"/>
                    <a:pt x="4711" y="1364"/>
                    <a:pt x="4711" y="136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4" name="Shape">
              <a:extLst>
                <a:ext uri="{FF2B5EF4-FFF2-40B4-BE49-F238E27FC236}">
                  <a16:creationId xmlns:a16="http://schemas.microsoft.com/office/drawing/2014/main" id="{2BDBDC2C-794B-4360-8CB8-75BC2FACC386}"/>
                </a:ext>
              </a:extLst>
            </p:cNvPr>
            <p:cNvSpPr/>
            <p:nvPr/>
          </p:nvSpPr>
          <p:spPr>
            <a:xfrm>
              <a:off x="634550" y="402423"/>
              <a:ext cx="32324" cy="323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827" h="18932" extrusionOk="0">
                  <a:moveTo>
                    <a:pt x="14813" y="1152"/>
                  </a:moveTo>
                  <a:cubicBezTo>
                    <a:pt x="10048" y="-1282"/>
                    <a:pt x="4013" y="239"/>
                    <a:pt x="1154" y="4803"/>
                  </a:cubicBezTo>
                  <a:cubicBezTo>
                    <a:pt x="-434" y="7845"/>
                    <a:pt x="-434" y="11495"/>
                    <a:pt x="1472" y="14233"/>
                  </a:cubicBezTo>
                  <a:cubicBezTo>
                    <a:pt x="2107" y="15755"/>
                    <a:pt x="3378" y="16972"/>
                    <a:pt x="4966" y="17580"/>
                  </a:cubicBezTo>
                  <a:cubicBezTo>
                    <a:pt x="9731" y="20318"/>
                    <a:pt x="15766" y="18797"/>
                    <a:pt x="18625" y="13929"/>
                  </a:cubicBezTo>
                  <a:cubicBezTo>
                    <a:pt x="21166" y="9366"/>
                    <a:pt x="19578" y="3586"/>
                    <a:pt x="14813" y="1152"/>
                  </a:cubicBezTo>
                  <a:close/>
                  <a:moveTo>
                    <a:pt x="14813" y="1152"/>
                  </a:moveTo>
                  <a:cubicBezTo>
                    <a:pt x="14813" y="1152"/>
                    <a:pt x="14813" y="1152"/>
                    <a:pt x="14813" y="115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5" name="Shape">
              <a:extLst>
                <a:ext uri="{FF2B5EF4-FFF2-40B4-BE49-F238E27FC236}">
                  <a16:creationId xmlns:a16="http://schemas.microsoft.com/office/drawing/2014/main" id="{F9164AA0-5142-4252-81CB-831029E100B7}"/>
                </a:ext>
              </a:extLst>
            </p:cNvPr>
            <p:cNvSpPr/>
            <p:nvPr/>
          </p:nvSpPr>
          <p:spPr>
            <a:xfrm>
              <a:off x="392501" y="340110"/>
              <a:ext cx="32638" cy="321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290" extrusionOk="0">
                  <a:moveTo>
                    <a:pt x="21600" y="10629"/>
                  </a:moveTo>
                  <a:cubicBezTo>
                    <a:pt x="21600" y="4800"/>
                    <a:pt x="16457" y="0"/>
                    <a:pt x="10629" y="0"/>
                  </a:cubicBezTo>
                  <a:cubicBezTo>
                    <a:pt x="4800" y="0"/>
                    <a:pt x="0" y="4800"/>
                    <a:pt x="0" y="10629"/>
                  </a:cubicBezTo>
                  <a:cubicBezTo>
                    <a:pt x="0" y="12686"/>
                    <a:pt x="686" y="14400"/>
                    <a:pt x="1714" y="16114"/>
                  </a:cubicBezTo>
                  <a:cubicBezTo>
                    <a:pt x="3429" y="19200"/>
                    <a:pt x="6857" y="21600"/>
                    <a:pt x="10971" y="21257"/>
                  </a:cubicBezTo>
                  <a:cubicBezTo>
                    <a:pt x="16800" y="21257"/>
                    <a:pt x="21600" y="16457"/>
                    <a:pt x="21600" y="10629"/>
                  </a:cubicBezTo>
                  <a:close/>
                  <a:moveTo>
                    <a:pt x="21600" y="10629"/>
                  </a:moveTo>
                  <a:cubicBezTo>
                    <a:pt x="21600" y="10629"/>
                    <a:pt x="21600" y="10629"/>
                    <a:pt x="21600" y="1062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6" name="Shape">
              <a:extLst>
                <a:ext uri="{FF2B5EF4-FFF2-40B4-BE49-F238E27FC236}">
                  <a16:creationId xmlns:a16="http://schemas.microsoft.com/office/drawing/2014/main" id="{8BE500C4-8823-4D7B-B857-DE4FEC3EB9A2}"/>
                </a:ext>
              </a:extLst>
            </p:cNvPr>
            <p:cNvSpPr/>
            <p:nvPr/>
          </p:nvSpPr>
          <p:spPr>
            <a:xfrm>
              <a:off x="411115" y="404379"/>
              <a:ext cx="31765" cy="3218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020" h="18823" extrusionOk="0">
                  <a:moveTo>
                    <a:pt x="4711" y="1279"/>
                  </a:moveTo>
                  <a:cubicBezTo>
                    <a:pt x="147" y="3979"/>
                    <a:pt x="-1374" y="9679"/>
                    <a:pt x="1364" y="14179"/>
                  </a:cubicBezTo>
                  <a:cubicBezTo>
                    <a:pt x="4102" y="18679"/>
                    <a:pt x="9882" y="20179"/>
                    <a:pt x="14446" y="17479"/>
                  </a:cubicBezTo>
                  <a:cubicBezTo>
                    <a:pt x="19009" y="14779"/>
                    <a:pt x="20226" y="9079"/>
                    <a:pt x="17792" y="4579"/>
                  </a:cubicBezTo>
                  <a:cubicBezTo>
                    <a:pt x="15054" y="379"/>
                    <a:pt x="9274" y="-1421"/>
                    <a:pt x="4711" y="1279"/>
                  </a:cubicBezTo>
                  <a:close/>
                  <a:moveTo>
                    <a:pt x="4711" y="1279"/>
                  </a:moveTo>
                  <a:cubicBezTo>
                    <a:pt x="4711" y="1279"/>
                    <a:pt x="4711" y="1279"/>
                    <a:pt x="4711" y="127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7" name="Shape">
              <a:extLst>
                <a:ext uri="{FF2B5EF4-FFF2-40B4-BE49-F238E27FC236}">
                  <a16:creationId xmlns:a16="http://schemas.microsoft.com/office/drawing/2014/main" id="{C3356AA4-14D9-4211-98C8-1FBC5FB603F4}"/>
                </a:ext>
              </a:extLst>
            </p:cNvPr>
            <p:cNvSpPr/>
            <p:nvPr/>
          </p:nvSpPr>
          <p:spPr>
            <a:xfrm>
              <a:off x="651518" y="337534"/>
              <a:ext cx="32998" cy="3177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78" h="21600" extrusionOk="0">
                  <a:moveTo>
                    <a:pt x="15" y="10800"/>
                  </a:moveTo>
                  <a:cubicBezTo>
                    <a:pt x="15" y="12890"/>
                    <a:pt x="353" y="14632"/>
                    <a:pt x="1365" y="16374"/>
                  </a:cubicBezTo>
                  <a:cubicBezTo>
                    <a:pt x="3390" y="19510"/>
                    <a:pt x="6765" y="21600"/>
                    <a:pt x="10478" y="21600"/>
                  </a:cubicBezTo>
                  <a:cubicBezTo>
                    <a:pt x="16553" y="21600"/>
                    <a:pt x="21278" y="16723"/>
                    <a:pt x="21278" y="10800"/>
                  </a:cubicBezTo>
                  <a:cubicBezTo>
                    <a:pt x="21278" y="4877"/>
                    <a:pt x="16215" y="0"/>
                    <a:pt x="10478" y="0"/>
                  </a:cubicBezTo>
                  <a:cubicBezTo>
                    <a:pt x="4740" y="0"/>
                    <a:pt x="-322" y="4877"/>
                    <a:pt x="15" y="10800"/>
                  </a:cubicBezTo>
                  <a:close/>
                  <a:moveTo>
                    <a:pt x="15" y="10800"/>
                  </a:moveTo>
                  <a:cubicBezTo>
                    <a:pt x="15" y="10800"/>
                    <a:pt x="15" y="10800"/>
                    <a:pt x="15" y="108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8" name="Shape">
              <a:extLst>
                <a:ext uri="{FF2B5EF4-FFF2-40B4-BE49-F238E27FC236}">
                  <a16:creationId xmlns:a16="http://schemas.microsoft.com/office/drawing/2014/main" id="{C62D3B91-4F36-4E95-A5B0-7E7C6BA6F34E}"/>
                </a:ext>
              </a:extLst>
            </p:cNvPr>
            <p:cNvSpPr/>
            <p:nvPr/>
          </p:nvSpPr>
          <p:spPr>
            <a:xfrm>
              <a:off x="409585" y="275260"/>
              <a:ext cx="32014" cy="317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37" h="19035" extrusionOk="0">
                  <a:moveTo>
                    <a:pt x="5165" y="17884"/>
                  </a:moveTo>
                  <a:cubicBezTo>
                    <a:pt x="9860" y="20318"/>
                    <a:pt x="15808" y="18797"/>
                    <a:pt x="18313" y="14233"/>
                  </a:cubicBezTo>
                  <a:cubicBezTo>
                    <a:pt x="21130" y="9670"/>
                    <a:pt x="19252" y="3890"/>
                    <a:pt x="14556" y="1152"/>
                  </a:cubicBezTo>
                  <a:cubicBezTo>
                    <a:pt x="9860" y="-1282"/>
                    <a:pt x="3913" y="239"/>
                    <a:pt x="1408" y="4803"/>
                  </a:cubicBezTo>
                  <a:cubicBezTo>
                    <a:pt x="-470" y="7845"/>
                    <a:pt x="-470" y="11495"/>
                    <a:pt x="1408" y="14233"/>
                  </a:cubicBezTo>
                  <a:cubicBezTo>
                    <a:pt x="2347" y="15755"/>
                    <a:pt x="3600" y="16972"/>
                    <a:pt x="5165" y="17884"/>
                  </a:cubicBezTo>
                  <a:close/>
                  <a:moveTo>
                    <a:pt x="5165" y="17884"/>
                  </a:moveTo>
                  <a:cubicBezTo>
                    <a:pt x="5165" y="17884"/>
                    <a:pt x="5165" y="17884"/>
                    <a:pt x="5165" y="1788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2A4B0D34-7135-4FD0-9B90-28E2FF096460}"/>
                </a:ext>
              </a:extLst>
            </p:cNvPr>
            <p:cNvSpPr/>
            <p:nvPr/>
          </p:nvSpPr>
          <p:spPr>
            <a:xfrm>
              <a:off x="455852" y="226535"/>
              <a:ext cx="33069" cy="3304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901" h="18889" extrusionOk="0">
                  <a:moveTo>
                    <a:pt x="14245" y="17545"/>
                  </a:moveTo>
                  <a:cubicBezTo>
                    <a:pt x="14245" y="17545"/>
                    <a:pt x="14245" y="17545"/>
                    <a:pt x="14245" y="17545"/>
                  </a:cubicBezTo>
                  <a:cubicBezTo>
                    <a:pt x="14245" y="17545"/>
                    <a:pt x="14245" y="17545"/>
                    <a:pt x="14245" y="17545"/>
                  </a:cubicBezTo>
                  <a:cubicBezTo>
                    <a:pt x="14545" y="17545"/>
                    <a:pt x="14545" y="17545"/>
                    <a:pt x="14545" y="17545"/>
                  </a:cubicBezTo>
                  <a:cubicBezTo>
                    <a:pt x="18745" y="14845"/>
                    <a:pt x="20245" y="9145"/>
                    <a:pt x="17545" y="4645"/>
                  </a:cubicBezTo>
                  <a:cubicBezTo>
                    <a:pt x="15145" y="145"/>
                    <a:pt x="9445" y="-1355"/>
                    <a:pt x="4945" y="1345"/>
                  </a:cubicBezTo>
                  <a:cubicBezTo>
                    <a:pt x="4945" y="1345"/>
                    <a:pt x="4645" y="1345"/>
                    <a:pt x="4645" y="1345"/>
                  </a:cubicBezTo>
                  <a:cubicBezTo>
                    <a:pt x="4645" y="1345"/>
                    <a:pt x="4645" y="1645"/>
                    <a:pt x="4645" y="1645"/>
                  </a:cubicBezTo>
                  <a:cubicBezTo>
                    <a:pt x="145" y="4045"/>
                    <a:pt x="-1355" y="10045"/>
                    <a:pt x="1345" y="14245"/>
                  </a:cubicBezTo>
                  <a:cubicBezTo>
                    <a:pt x="4045" y="18745"/>
                    <a:pt x="9745" y="20245"/>
                    <a:pt x="14245" y="17545"/>
                  </a:cubicBezTo>
                  <a:close/>
                  <a:moveTo>
                    <a:pt x="14245" y="17545"/>
                  </a:moveTo>
                  <a:cubicBezTo>
                    <a:pt x="14245" y="17545"/>
                    <a:pt x="14245" y="17545"/>
                    <a:pt x="14245" y="1754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C1979030-8879-4F99-98D6-1AEE45A24D7A}"/>
                </a:ext>
              </a:extLst>
            </p:cNvPr>
            <p:cNvSpPr/>
            <p:nvPr/>
          </p:nvSpPr>
          <p:spPr>
            <a:xfrm>
              <a:off x="458779" y="450831"/>
              <a:ext cx="32059" cy="33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9664" h="18904" extrusionOk="0">
                  <a:moveTo>
                    <a:pt x="14723" y="1269"/>
                  </a:moveTo>
                  <a:cubicBezTo>
                    <a:pt x="10027" y="-1431"/>
                    <a:pt x="4080" y="369"/>
                    <a:pt x="1262" y="4869"/>
                  </a:cubicBezTo>
                  <a:cubicBezTo>
                    <a:pt x="-616" y="7869"/>
                    <a:pt x="-303" y="11469"/>
                    <a:pt x="1575" y="14169"/>
                  </a:cubicBezTo>
                  <a:cubicBezTo>
                    <a:pt x="2201" y="15669"/>
                    <a:pt x="3454" y="16869"/>
                    <a:pt x="5019" y="17769"/>
                  </a:cubicBezTo>
                  <a:cubicBezTo>
                    <a:pt x="9714" y="20169"/>
                    <a:pt x="15662" y="18669"/>
                    <a:pt x="18480" y="14169"/>
                  </a:cubicBezTo>
                  <a:cubicBezTo>
                    <a:pt x="20984" y="9369"/>
                    <a:pt x="19419" y="3969"/>
                    <a:pt x="14723" y="1269"/>
                  </a:cubicBezTo>
                  <a:close/>
                  <a:moveTo>
                    <a:pt x="14723" y="1269"/>
                  </a:moveTo>
                  <a:cubicBezTo>
                    <a:pt x="14723" y="1269"/>
                    <a:pt x="14723" y="1269"/>
                    <a:pt x="14723" y="126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1" name="Group">
            <a:extLst>
              <a:ext uri="{FF2B5EF4-FFF2-40B4-BE49-F238E27FC236}">
                <a16:creationId xmlns:a16="http://schemas.microsoft.com/office/drawing/2014/main" id="{7F333FAF-FAE8-41DD-9EBE-4E6A945F061A}"/>
              </a:ext>
            </a:extLst>
          </p:cNvPr>
          <p:cNvGrpSpPr/>
          <p:nvPr/>
        </p:nvGrpSpPr>
        <p:grpSpPr>
          <a:xfrm>
            <a:off x="7052482" y="3678821"/>
            <a:ext cx="312715" cy="428957"/>
            <a:chOff x="0" y="0"/>
            <a:chExt cx="589182" cy="808193"/>
          </a:xfrm>
          <a:solidFill>
            <a:schemeClr val="bg1"/>
          </a:solidFill>
        </p:grpSpPr>
        <p:sp>
          <p:nvSpPr>
            <p:cNvPr id="92" name="Shape">
              <a:extLst>
                <a:ext uri="{FF2B5EF4-FFF2-40B4-BE49-F238E27FC236}">
                  <a16:creationId xmlns:a16="http://schemas.microsoft.com/office/drawing/2014/main" id="{2FD06373-025C-4CFF-A75F-6FB2FACECCF5}"/>
                </a:ext>
              </a:extLst>
            </p:cNvPr>
            <p:cNvSpPr/>
            <p:nvPr/>
          </p:nvSpPr>
          <p:spPr>
            <a:xfrm>
              <a:off x="-1" y="0"/>
              <a:ext cx="589184" cy="5240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00" extrusionOk="0">
                  <a:moveTo>
                    <a:pt x="20675" y="10272"/>
                  </a:moveTo>
                  <a:cubicBezTo>
                    <a:pt x="19315" y="10272"/>
                    <a:pt x="19315" y="10272"/>
                    <a:pt x="19315" y="10272"/>
                  </a:cubicBezTo>
                  <a:cubicBezTo>
                    <a:pt x="19108" y="8940"/>
                    <a:pt x="18636" y="7693"/>
                    <a:pt x="17975" y="6615"/>
                  </a:cubicBezTo>
                  <a:cubicBezTo>
                    <a:pt x="18938" y="5537"/>
                    <a:pt x="18938" y="5537"/>
                    <a:pt x="18938" y="5537"/>
                  </a:cubicBezTo>
                  <a:cubicBezTo>
                    <a:pt x="19278" y="5136"/>
                    <a:pt x="19278" y="4481"/>
                    <a:pt x="18938" y="4100"/>
                  </a:cubicBezTo>
                  <a:cubicBezTo>
                    <a:pt x="17937" y="2980"/>
                    <a:pt x="17937" y="2980"/>
                    <a:pt x="17937" y="2980"/>
                  </a:cubicBezTo>
                  <a:cubicBezTo>
                    <a:pt x="17578" y="2578"/>
                    <a:pt x="16993" y="2578"/>
                    <a:pt x="16634" y="2980"/>
                  </a:cubicBezTo>
                  <a:cubicBezTo>
                    <a:pt x="15690" y="4037"/>
                    <a:pt x="15690" y="4037"/>
                    <a:pt x="15690" y="4037"/>
                  </a:cubicBezTo>
                  <a:cubicBezTo>
                    <a:pt x="14727" y="3297"/>
                    <a:pt x="13613" y="2769"/>
                    <a:pt x="12405" y="2515"/>
                  </a:cubicBezTo>
                  <a:cubicBezTo>
                    <a:pt x="12405" y="1014"/>
                    <a:pt x="12405" y="1014"/>
                    <a:pt x="12405" y="1014"/>
                  </a:cubicBezTo>
                  <a:cubicBezTo>
                    <a:pt x="12405" y="465"/>
                    <a:pt x="12008" y="0"/>
                    <a:pt x="11499" y="0"/>
                  </a:cubicBezTo>
                  <a:cubicBezTo>
                    <a:pt x="10083" y="0"/>
                    <a:pt x="10083" y="0"/>
                    <a:pt x="10083" y="0"/>
                  </a:cubicBezTo>
                  <a:cubicBezTo>
                    <a:pt x="9592" y="0"/>
                    <a:pt x="9176" y="465"/>
                    <a:pt x="9176" y="1014"/>
                  </a:cubicBezTo>
                  <a:cubicBezTo>
                    <a:pt x="9176" y="2515"/>
                    <a:pt x="9176" y="2515"/>
                    <a:pt x="9176" y="2515"/>
                  </a:cubicBezTo>
                  <a:cubicBezTo>
                    <a:pt x="7987" y="2769"/>
                    <a:pt x="6873" y="3297"/>
                    <a:pt x="5891" y="4037"/>
                  </a:cubicBezTo>
                  <a:cubicBezTo>
                    <a:pt x="4947" y="2980"/>
                    <a:pt x="4947" y="2980"/>
                    <a:pt x="4947" y="2980"/>
                  </a:cubicBezTo>
                  <a:cubicBezTo>
                    <a:pt x="4588" y="2578"/>
                    <a:pt x="4003" y="2578"/>
                    <a:pt x="3663" y="2980"/>
                  </a:cubicBezTo>
                  <a:cubicBezTo>
                    <a:pt x="2662" y="4100"/>
                    <a:pt x="2662" y="4100"/>
                    <a:pt x="2662" y="4100"/>
                  </a:cubicBezTo>
                  <a:cubicBezTo>
                    <a:pt x="2303" y="4502"/>
                    <a:pt x="2303" y="5157"/>
                    <a:pt x="2662" y="5537"/>
                  </a:cubicBezTo>
                  <a:cubicBezTo>
                    <a:pt x="3606" y="6615"/>
                    <a:pt x="3606" y="6615"/>
                    <a:pt x="3606" y="6615"/>
                  </a:cubicBezTo>
                  <a:cubicBezTo>
                    <a:pt x="2945" y="7693"/>
                    <a:pt x="2492" y="8940"/>
                    <a:pt x="2266" y="10272"/>
                  </a:cubicBezTo>
                  <a:cubicBezTo>
                    <a:pt x="906" y="10272"/>
                    <a:pt x="906" y="10272"/>
                    <a:pt x="906" y="10272"/>
                  </a:cubicBezTo>
                  <a:cubicBezTo>
                    <a:pt x="415" y="10272"/>
                    <a:pt x="0" y="10737"/>
                    <a:pt x="0" y="11307"/>
                  </a:cubicBezTo>
                  <a:cubicBezTo>
                    <a:pt x="0" y="12871"/>
                    <a:pt x="0" y="12871"/>
                    <a:pt x="0" y="12871"/>
                  </a:cubicBezTo>
                  <a:cubicBezTo>
                    <a:pt x="0" y="13442"/>
                    <a:pt x="415" y="13907"/>
                    <a:pt x="906" y="13907"/>
                  </a:cubicBezTo>
                  <a:cubicBezTo>
                    <a:pt x="2285" y="13907"/>
                    <a:pt x="2285" y="13907"/>
                    <a:pt x="2285" y="13907"/>
                  </a:cubicBezTo>
                  <a:cubicBezTo>
                    <a:pt x="2511" y="15238"/>
                    <a:pt x="2983" y="16464"/>
                    <a:pt x="3644" y="17542"/>
                  </a:cubicBezTo>
                  <a:cubicBezTo>
                    <a:pt x="2662" y="18641"/>
                    <a:pt x="2662" y="18641"/>
                    <a:pt x="2662" y="18641"/>
                  </a:cubicBezTo>
                  <a:cubicBezTo>
                    <a:pt x="2303" y="19022"/>
                    <a:pt x="2303" y="19677"/>
                    <a:pt x="2662" y="20078"/>
                  </a:cubicBezTo>
                  <a:cubicBezTo>
                    <a:pt x="3663" y="21198"/>
                    <a:pt x="3663" y="21198"/>
                    <a:pt x="3663" y="21198"/>
                  </a:cubicBezTo>
                  <a:cubicBezTo>
                    <a:pt x="4022" y="21600"/>
                    <a:pt x="4607" y="21600"/>
                    <a:pt x="4947" y="21198"/>
                  </a:cubicBezTo>
                  <a:cubicBezTo>
                    <a:pt x="5948" y="20099"/>
                    <a:pt x="5948" y="20099"/>
                    <a:pt x="5948" y="20099"/>
                  </a:cubicBezTo>
                  <a:cubicBezTo>
                    <a:pt x="6269" y="20353"/>
                    <a:pt x="6627" y="20586"/>
                    <a:pt x="7005" y="20776"/>
                  </a:cubicBezTo>
                  <a:cubicBezTo>
                    <a:pt x="7005" y="17162"/>
                    <a:pt x="7005" y="17162"/>
                    <a:pt x="7005" y="17162"/>
                  </a:cubicBezTo>
                  <a:cubicBezTo>
                    <a:pt x="5683" y="15936"/>
                    <a:pt x="4852" y="14097"/>
                    <a:pt x="4852" y="12047"/>
                  </a:cubicBezTo>
                  <a:cubicBezTo>
                    <a:pt x="4852" y="8369"/>
                    <a:pt x="7515" y="5389"/>
                    <a:pt x="10800" y="5389"/>
                  </a:cubicBezTo>
                  <a:cubicBezTo>
                    <a:pt x="14085" y="5389"/>
                    <a:pt x="16748" y="8369"/>
                    <a:pt x="16748" y="12047"/>
                  </a:cubicBezTo>
                  <a:cubicBezTo>
                    <a:pt x="16748" y="14097"/>
                    <a:pt x="15917" y="15936"/>
                    <a:pt x="14614" y="17162"/>
                  </a:cubicBezTo>
                  <a:cubicBezTo>
                    <a:pt x="14614" y="20776"/>
                    <a:pt x="14614" y="20776"/>
                    <a:pt x="14614" y="20776"/>
                  </a:cubicBezTo>
                  <a:cubicBezTo>
                    <a:pt x="14973" y="20586"/>
                    <a:pt x="15331" y="20353"/>
                    <a:pt x="15671" y="20099"/>
                  </a:cubicBezTo>
                  <a:cubicBezTo>
                    <a:pt x="16653" y="21198"/>
                    <a:pt x="16653" y="21198"/>
                    <a:pt x="16653" y="21198"/>
                  </a:cubicBezTo>
                  <a:cubicBezTo>
                    <a:pt x="17012" y="21600"/>
                    <a:pt x="17597" y="21600"/>
                    <a:pt x="17937" y="21198"/>
                  </a:cubicBezTo>
                  <a:cubicBezTo>
                    <a:pt x="18938" y="20078"/>
                    <a:pt x="18938" y="20078"/>
                    <a:pt x="18938" y="20078"/>
                  </a:cubicBezTo>
                  <a:cubicBezTo>
                    <a:pt x="19297" y="19677"/>
                    <a:pt x="19297" y="19022"/>
                    <a:pt x="18938" y="18641"/>
                  </a:cubicBezTo>
                  <a:cubicBezTo>
                    <a:pt x="17956" y="17542"/>
                    <a:pt x="17956" y="17542"/>
                    <a:pt x="17956" y="17542"/>
                  </a:cubicBezTo>
                  <a:cubicBezTo>
                    <a:pt x="18617" y="16464"/>
                    <a:pt x="19089" y="15238"/>
                    <a:pt x="19315" y="13907"/>
                  </a:cubicBezTo>
                  <a:cubicBezTo>
                    <a:pt x="20694" y="13907"/>
                    <a:pt x="20694" y="13907"/>
                    <a:pt x="20694" y="13907"/>
                  </a:cubicBezTo>
                  <a:cubicBezTo>
                    <a:pt x="21203" y="13907"/>
                    <a:pt x="21600" y="13442"/>
                    <a:pt x="21600" y="12871"/>
                  </a:cubicBezTo>
                  <a:cubicBezTo>
                    <a:pt x="21600" y="11286"/>
                    <a:pt x="21600" y="11286"/>
                    <a:pt x="21600" y="11286"/>
                  </a:cubicBezTo>
                  <a:cubicBezTo>
                    <a:pt x="21600" y="10737"/>
                    <a:pt x="21185" y="10272"/>
                    <a:pt x="20675" y="10272"/>
                  </a:cubicBezTo>
                  <a:close/>
                  <a:moveTo>
                    <a:pt x="20675" y="10272"/>
                  </a:moveTo>
                  <a:cubicBezTo>
                    <a:pt x="20675" y="10272"/>
                    <a:pt x="20675" y="10272"/>
                    <a:pt x="20675" y="1027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3" name="Shape">
              <a:extLst>
                <a:ext uri="{FF2B5EF4-FFF2-40B4-BE49-F238E27FC236}">
                  <a16:creationId xmlns:a16="http://schemas.microsoft.com/office/drawing/2014/main" id="{E014B845-811B-4990-8622-E8ED5ED2D029}"/>
                </a:ext>
              </a:extLst>
            </p:cNvPr>
            <p:cNvSpPr/>
            <p:nvPr/>
          </p:nvSpPr>
          <p:spPr>
            <a:xfrm>
              <a:off x="186374" y="204550"/>
              <a:ext cx="215576" cy="60364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34" extrusionOk="0">
                  <a:moveTo>
                    <a:pt x="17218" y="44"/>
                  </a:moveTo>
                  <a:cubicBezTo>
                    <a:pt x="16806" y="-66"/>
                    <a:pt x="16187" y="44"/>
                    <a:pt x="16187" y="228"/>
                  </a:cubicBezTo>
                  <a:cubicBezTo>
                    <a:pt x="16187" y="1883"/>
                    <a:pt x="16187" y="1883"/>
                    <a:pt x="16187" y="1883"/>
                  </a:cubicBezTo>
                  <a:cubicBezTo>
                    <a:pt x="16187" y="2673"/>
                    <a:pt x="14434" y="3298"/>
                    <a:pt x="12218" y="3298"/>
                  </a:cubicBezTo>
                  <a:cubicBezTo>
                    <a:pt x="9382" y="3298"/>
                    <a:pt x="9382" y="3298"/>
                    <a:pt x="9382" y="3298"/>
                  </a:cubicBezTo>
                  <a:cubicBezTo>
                    <a:pt x="7217" y="3298"/>
                    <a:pt x="5413" y="2673"/>
                    <a:pt x="5413" y="1883"/>
                  </a:cubicBezTo>
                  <a:cubicBezTo>
                    <a:pt x="5413" y="228"/>
                    <a:pt x="5413" y="228"/>
                    <a:pt x="5413" y="228"/>
                  </a:cubicBezTo>
                  <a:cubicBezTo>
                    <a:pt x="5413" y="44"/>
                    <a:pt x="4846" y="-66"/>
                    <a:pt x="4382" y="44"/>
                  </a:cubicBezTo>
                  <a:cubicBezTo>
                    <a:pt x="1753" y="743"/>
                    <a:pt x="0" y="1883"/>
                    <a:pt x="0" y="3151"/>
                  </a:cubicBezTo>
                  <a:cubicBezTo>
                    <a:pt x="0" y="4401"/>
                    <a:pt x="1701" y="5504"/>
                    <a:pt x="4227" y="6203"/>
                  </a:cubicBezTo>
                  <a:cubicBezTo>
                    <a:pt x="5413" y="6515"/>
                    <a:pt x="6032" y="6993"/>
                    <a:pt x="6032" y="7508"/>
                  </a:cubicBezTo>
                  <a:cubicBezTo>
                    <a:pt x="6032" y="19843"/>
                    <a:pt x="6032" y="19843"/>
                    <a:pt x="6032" y="19843"/>
                  </a:cubicBezTo>
                  <a:cubicBezTo>
                    <a:pt x="6032" y="20780"/>
                    <a:pt x="8197" y="21534"/>
                    <a:pt x="10826" y="21534"/>
                  </a:cubicBezTo>
                  <a:cubicBezTo>
                    <a:pt x="13455" y="21534"/>
                    <a:pt x="15568" y="20780"/>
                    <a:pt x="15568" y="19843"/>
                  </a:cubicBezTo>
                  <a:cubicBezTo>
                    <a:pt x="15568" y="7508"/>
                    <a:pt x="15568" y="7508"/>
                    <a:pt x="15568" y="7508"/>
                  </a:cubicBezTo>
                  <a:cubicBezTo>
                    <a:pt x="15568" y="6993"/>
                    <a:pt x="16239" y="6515"/>
                    <a:pt x="17373" y="6203"/>
                  </a:cubicBezTo>
                  <a:cubicBezTo>
                    <a:pt x="19950" y="5504"/>
                    <a:pt x="21600" y="4401"/>
                    <a:pt x="21600" y="3151"/>
                  </a:cubicBezTo>
                  <a:cubicBezTo>
                    <a:pt x="21600" y="1883"/>
                    <a:pt x="19899" y="743"/>
                    <a:pt x="17218" y="44"/>
                  </a:cubicBezTo>
                  <a:close/>
                  <a:moveTo>
                    <a:pt x="12218" y="19622"/>
                  </a:moveTo>
                  <a:cubicBezTo>
                    <a:pt x="12218" y="19898"/>
                    <a:pt x="11599" y="20119"/>
                    <a:pt x="10826" y="20119"/>
                  </a:cubicBezTo>
                  <a:cubicBezTo>
                    <a:pt x="10053" y="20119"/>
                    <a:pt x="9434" y="19898"/>
                    <a:pt x="9434" y="19622"/>
                  </a:cubicBezTo>
                  <a:cubicBezTo>
                    <a:pt x="9434" y="7048"/>
                    <a:pt x="9434" y="7048"/>
                    <a:pt x="9434" y="7048"/>
                  </a:cubicBezTo>
                  <a:cubicBezTo>
                    <a:pt x="9434" y="6772"/>
                    <a:pt x="10053" y="6552"/>
                    <a:pt x="10826" y="6552"/>
                  </a:cubicBezTo>
                  <a:cubicBezTo>
                    <a:pt x="11599" y="6552"/>
                    <a:pt x="12218" y="6772"/>
                    <a:pt x="12218" y="7048"/>
                  </a:cubicBezTo>
                  <a:lnTo>
                    <a:pt x="12218" y="19622"/>
                  </a:lnTo>
                  <a:close/>
                  <a:moveTo>
                    <a:pt x="12218" y="19622"/>
                  </a:moveTo>
                  <a:cubicBezTo>
                    <a:pt x="12218" y="19622"/>
                    <a:pt x="12218" y="19622"/>
                    <a:pt x="12218" y="1962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94" name="Group">
            <a:extLst>
              <a:ext uri="{FF2B5EF4-FFF2-40B4-BE49-F238E27FC236}">
                <a16:creationId xmlns:a16="http://schemas.microsoft.com/office/drawing/2014/main" id="{52147C3C-CA8A-4F68-B297-3FC3A11F0EBB}"/>
              </a:ext>
            </a:extLst>
          </p:cNvPr>
          <p:cNvGrpSpPr/>
          <p:nvPr/>
        </p:nvGrpSpPr>
        <p:grpSpPr>
          <a:xfrm>
            <a:off x="7678091" y="1951697"/>
            <a:ext cx="345262" cy="427871"/>
            <a:chOff x="0" y="0"/>
            <a:chExt cx="650504" cy="806146"/>
          </a:xfrm>
          <a:solidFill>
            <a:schemeClr val="bg1"/>
          </a:solidFill>
        </p:grpSpPr>
        <p:sp>
          <p:nvSpPr>
            <p:cNvPr id="95" name="Shape">
              <a:extLst>
                <a:ext uri="{FF2B5EF4-FFF2-40B4-BE49-F238E27FC236}">
                  <a16:creationId xmlns:a16="http://schemas.microsoft.com/office/drawing/2014/main" id="{6A626AD3-962C-4001-AFFA-DBB5E04D2871}"/>
                </a:ext>
              </a:extLst>
            </p:cNvPr>
            <p:cNvSpPr/>
            <p:nvPr/>
          </p:nvSpPr>
          <p:spPr>
            <a:xfrm>
              <a:off x="88634" y="363830"/>
              <a:ext cx="472377" cy="1674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25" y="12894"/>
                  </a:moveTo>
                  <a:cubicBezTo>
                    <a:pt x="19998" y="12894"/>
                    <a:pt x="19998" y="12894"/>
                    <a:pt x="19998" y="12894"/>
                  </a:cubicBezTo>
                  <a:cubicBezTo>
                    <a:pt x="19998" y="21600"/>
                    <a:pt x="19998" y="21600"/>
                    <a:pt x="19998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0634"/>
                    <a:pt x="21600" y="10634"/>
                    <a:pt x="21600" y="10634"/>
                  </a:cubicBezTo>
                  <a:cubicBezTo>
                    <a:pt x="21600" y="9371"/>
                    <a:pt x="21247" y="8308"/>
                    <a:pt x="20799" y="8308"/>
                  </a:cubicBezTo>
                  <a:cubicBezTo>
                    <a:pt x="11613" y="8308"/>
                    <a:pt x="11613" y="8308"/>
                    <a:pt x="11613" y="8308"/>
                  </a:cubicBezTo>
                  <a:cubicBezTo>
                    <a:pt x="11613" y="0"/>
                    <a:pt x="11613" y="0"/>
                    <a:pt x="11613" y="0"/>
                  </a:cubicBezTo>
                  <a:cubicBezTo>
                    <a:pt x="9987" y="0"/>
                    <a:pt x="9987" y="0"/>
                    <a:pt x="9987" y="0"/>
                  </a:cubicBezTo>
                  <a:cubicBezTo>
                    <a:pt x="9987" y="8308"/>
                    <a:pt x="9987" y="8308"/>
                    <a:pt x="9987" y="8308"/>
                  </a:cubicBezTo>
                  <a:cubicBezTo>
                    <a:pt x="801" y="8308"/>
                    <a:pt x="801" y="8308"/>
                    <a:pt x="801" y="8308"/>
                  </a:cubicBezTo>
                  <a:cubicBezTo>
                    <a:pt x="377" y="8308"/>
                    <a:pt x="0" y="9371"/>
                    <a:pt x="0" y="10634"/>
                  </a:cubicBezTo>
                  <a:cubicBezTo>
                    <a:pt x="0" y="21268"/>
                    <a:pt x="0" y="21268"/>
                    <a:pt x="0" y="21268"/>
                  </a:cubicBezTo>
                  <a:cubicBezTo>
                    <a:pt x="1625" y="21268"/>
                    <a:pt x="1625" y="21268"/>
                    <a:pt x="1625" y="21268"/>
                  </a:cubicBezTo>
                  <a:lnTo>
                    <a:pt x="1625" y="12894"/>
                  </a:lnTo>
                  <a:close/>
                  <a:moveTo>
                    <a:pt x="1625" y="12894"/>
                  </a:moveTo>
                  <a:cubicBezTo>
                    <a:pt x="1625" y="12894"/>
                    <a:pt x="1625" y="12894"/>
                    <a:pt x="1625" y="1289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6" name="Shape">
              <a:extLst>
                <a:ext uri="{FF2B5EF4-FFF2-40B4-BE49-F238E27FC236}">
                  <a16:creationId xmlns:a16="http://schemas.microsoft.com/office/drawing/2014/main" id="{F5BC8128-E905-4B48-B792-7A4C3EE44F84}"/>
                </a:ext>
              </a:extLst>
            </p:cNvPr>
            <p:cNvSpPr/>
            <p:nvPr/>
          </p:nvSpPr>
          <p:spPr>
            <a:xfrm>
              <a:off x="182594" y="196352"/>
              <a:ext cx="284973" cy="1322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0" h="21600" extrusionOk="0">
                  <a:moveTo>
                    <a:pt x="10646" y="21600"/>
                  </a:moveTo>
                  <a:cubicBezTo>
                    <a:pt x="21330" y="21600"/>
                    <a:pt x="21330" y="21600"/>
                    <a:pt x="21330" y="21600"/>
                  </a:cubicBezTo>
                  <a:cubicBezTo>
                    <a:pt x="21253" y="11897"/>
                    <a:pt x="21446" y="6666"/>
                    <a:pt x="18553" y="4387"/>
                  </a:cubicBezTo>
                  <a:cubicBezTo>
                    <a:pt x="15930" y="2194"/>
                    <a:pt x="14387" y="0"/>
                    <a:pt x="14387" y="0"/>
                  </a:cubicBezTo>
                  <a:cubicBezTo>
                    <a:pt x="12382" y="13922"/>
                    <a:pt x="12382" y="13922"/>
                    <a:pt x="12382" y="13922"/>
                  </a:cubicBezTo>
                  <a:cubicBezTo>
                    <a:pt x="12112" y="15778"/>
                    <a:pt x="12112" y="15778"/>
                    <a:pt x="12112" y="15778"/>
                  </a:cubicBezTo>
                  <a:cubicBezTo>
                    <a:pt x="11186" y="10209"/>
                    <a:pt x="11186" y="10209"/>
                    <a:pt x="11186" y="10209"/>
                  </a:cubicBezTo>
                  <a:cubicBezTo>
                    <a:pt x="13269" y="3881"/>
                    <a:pt x="11032" y="3628"/>
                    <a:pt x="10646" y="3628"/>
                  </a:cubicBezTo>
                  <a:cubicBezTo>
                    <a:pt x="10646" y="3628"/>
                    <a:pt x="10646" y="3628"/>
                    <a:pt x="10646" y="3628"/>
                  </a:cubicBezTo>
                  <a:cubicBezTo>
                    <a:pt x="10260" y="3628"/>
                    <a:pt x="8023" y="3881"/>
                    <a:pt x="10106" y="10209"/>
                  </a:cubicBezTo>
                  <a:cubicBezTo>
                    <a:pt x="9180" y="15778"/>
                    <a:pt x="9180" y="15778"/>
                    <a:pt x="9180" y="15778"/>
                  </a:cubicBezTo>
                  <a:cubicBezTo>
                    <a:pt x="8910" y="13922"/>
                    <a:pt x="8910" y="13922"/>
                    <a:pt x="8910" y="13922"/>
                  </a:cubicBezTo>
                  <a:cubicBezTo>
                    <a:pt x="6905" y="0"/>
                    <a:pt x="6905" y="0"/>
                    <a:pt x="6905" y="0"/>
                  </a:cubicBezTo>
                  <a:cubicBezTo>
                    <a:pt x="6905" y="0"/>
                    <a:pt x="5323" y="2278"/>
                    <a:pt x="2739" y="4387"/>
                  </a:cubicBezTo>
                  <a:cubicBezTo>
                    <a:pt x="-154" y="6666"/>
                    <a:pt x="39" y="11812"/>
                    <a:pt x="0" y="21600"/>
                  </a:cubicBezTo>
                  <a:lnTo>
                    <a:pt x="10646" y="21600"/>
                  </a:lnTo>
                  <a:close/>
                  <a:moveTo>
                    <a:pt x="10646" y="21600"/>
                  </a:moveTo>
                  <a:cubicBezTo>
                    <a:pt x="10646" y="21600"/>
                    <a:pt x="10646" y="21600"/>
                    <a:pt x="10646" y="216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F7ED538F-C9DD-4A80-92FC-414740F0EB76}"/>
                </a:ext>
              </a:extLst>
            </p:cNvPr>
            <p:cNvSpPr/>
            <p:nvPr/>
          </p:nvSpPr>
          <p:spPr>
            <a:xfrm>
              <a:off x="249806" y="-1"/>
              <a:ext cx="150126" cy="19974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19" h="21376" extrusionOk="0">
                  <a:moveTo>
                    <a:pt x="2056" y="15286"/>
                  </a:moveTo>
                  <a:cubicBezTo>
                    <a:pt x="2478" y="17440"/>
                    <a:pt x="4589" y="20147"/>
                    <a:pt x="8037" y="21086"/>
                  </a:cubicBezTo>
                  <a:cubicBezTo>
                    <a:pt x="9514" y="21473"/>
                    <a:pt x="11062" y="21473"/>
                    <a:pt x="12469" y="21086"/>
                  </a:cubicBezTo>
                  <a:cubicBezTo>
                    <a:pt x="15846" y="20147"/>
                    <a:pt x="18028" y="17440"/>
                    <a:pt x="18450" y="15286"/>
                  </a:cubicBezTo>
                  <a:cubicBezTo>
                    <a:pt x="18872" y="15231"/>
                    <a:pt x="19505" y="14733"/>
                    <a:pt x="20138" y="12966"/>
                  </a:cubicBezTo>
                  <a:cubicBezTo>
                    <a:pt x="21053" y="10480"/>
                    <a:pt x="20138" y="10148"/>
                    <a:pt x="19294" y="10203"/>
                  </a:cubicBezTo>
                  <a:cubicBezTo>
                    <a:pt x="19435" y="9817"/>
                    <a:pt x="19575" y="9485"/>
                    <a:pt x="19646" y="9154"/>
                  </a:cubicBezTo>
                  <a:cubicBezTo>
                    <a:pt x="20983" y="2801"/>
                    <a:pt x="16972" y="2580"/>
                    <a:pt x="16972" y="2580"/>
                  </a:cubicBezTo>
                  <a:cubicBezTo>
                    <a:pt x="16972" y="2580"/>
                    <a:pt x="16339" y="1586"/>
                    <a:pt x="14580" y="812"/>
                  </a:cubicBezTo>
                  <a:cubicBezTo>
                    <a:pt x="13384" y="260"/>
                    <a:pt x="11766" y="-127"/>
                    <a:pt x="9585" y="39"/>
                  </a:cubicBezTo>
                  <a:cubicBezTo>
                    <a:pt x="8951" y="39"/>
                    <a:pt x="8248" y="149"/>
                    <a:pt x="7615" y="315"/>
                  </a:cubicBezTo>
                  <a:cubicBezTo>
                    <a:pt x="6841" y="536"/>
                    <a:pt x="6137" y="812"/>
                    <a:pt x="5504" y="1199"/>
                  </a:cubicBezTo>
                  <a:cubicBezTo>
                    <a:pt x="4660" y="1586"/>
                    <a:pt x="3886" y="2083"/>
                    <a:pt x="3252" y="2635"/>
                  </a:cubicBezTo>
                  <a:cubicBezTo>
                    <a:pt x="2197" y="3464"/>
                    <a:pt x="1212" y="4569"/>
                    <a:pt x="860" y="5950"/>
                  </a:cubicBezTo>
                  <a:cubicBezTo>
                    <a:pt x="508" y="6999"/>
                    <a:pt x="579" y="8049"/>
                    <a:pt x="860" y="9209"/>
                  </a:cubicBezTo>
                  <a:cubicBezTo>
                    <a:pt x="931" y="9541"/>
                    <a:pt x="1071" y="9872"/>
                    <a:pt x="1212" y="10203"/>
                  </a:cubicBezTo>
                  <a:cubicBezTo>
                    <a:pt x="438" y="10148"/>
                    <a:pt x="-547" y="10480"/>
                    <a:pt x="368" y="12966"/>
                  </a:cubicBezTo>
                  <a:cubicBezTo>
                    <a:pt x="1001" y="14733"/>
                    <a:pt x="1634" y="15231"/>
                    <a:pt x="2056" y="15286"/>
                  </a:cubicBezTo>
                  <a:close/>
                  <a:moveTo>
                    <a:pt x="2056" y="15286"/>
                  </a:moveTo>
                  <a:cubicBezTo>
                    <a:pt x="2056" y="15286"/>
                    <a:pt x="2056" y="15286"/>
                    <a:pt x="2056" y="1528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8" name="Shape">
              <a:extLst>
                <a:ext uri="{FF2B5EF4-FFF2-40B4-BE49-F238E27FC236}">
                  <a16:creationId xmlns:a16="http://schemas.microsoft.com/office/drawing/2014/main" id="{99640416-926D-4839-8DBE-521B71EF3C20}"/>
                </a:ext>
              </a:extLst>
            </p:cNvPr>
            <p:cNvSpPr/>
            <p:nvPr/>
          </p:nvSpPr>
          <p:spPr>
            <a:xfrm>
              <a:off x="436646" y="707376"/>
              <a:ext cx="213859" cy="987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3" h="21600" extrusionOk="0">
                  <a:moveTo>
                    <a:pt x="18617" y="4388"/>
                  </a:moveTo>
                  <a:cubicBezTo>
                    <a:pt x="15994" y="2250"/>
                    <a:pt x="14400" y="0"/>
                    <a:pt x="14400" y="0"/>
                  </a:cubicBezTo>
                  <a:cubicBezTo>
                    <a:pt x="12394" y="13950"/>
                    <a:pt x="12394" y="13950"/>
                    <a:pt x="12394" y="13950"/>
                  </a:cubicBezTo>
                  <a:cubicBezTo>
                    <a:pt x="12137" y="15862"/>
                    <a:pt x="12137" y="15862"/>
                    <a:pt x="12137" y="15862"/>
                  </a:cubicBezTo>
                  <a:cubicBezTo>
                    <a:pt x="11211" y="10237"/>
                    <a:pt x="11211" y="10237"/>
                    <a:pt x="11211" y="10237"/>
                  </a:cubicBezTo>
                  <a:cubicBezTo>
                    <a:pt x="13320" y="3938"/>
                    <a:pt x="11057" y="3600"/>
                    <a:pt x="10697" y="3600"/>
                  </a:cubicBezTo>
                  <a:cubicBezTo>
                    <a:pt x="10286" y="3600"/>
                    <a:pt x="8074" y="3938"/>
                    <a:pt x="10131" y="10237"/>
                  </a:cubicBezTo>
                  <a:cubicBezTo>
                    <a:pt x="9257" y="15862"/>
                    <a:pt x="9257" y="15862"/>
                    <a:pt x="9257" y="15862"/>
                  </a:cubicBezTo>
                  <a:cubicBezTo>
                    <a:pt x="8948" y="13950"/>
                    <a:pt x="8948" y="13950"/>
                    <a:pt x="8948" y="13950"/>
                  </a:cubicBezTo>
                  <a:cubicBezTo>
                    <a:pt x="6943" y="0"/>
                    <a:pt x="6943" y="0"/>
                    <a:pt x="6943" y="0"/>
                  </a:cubicBezTo>
                  <a:cubicBezTo>
                    <a:pt x="6943" y="0"/>
                    <a:pt x="5400" y="2250"/>
                    <a:pt x="2777" y="4388"/>
                  </a:cubicBezTo>
                  <a:cubicBezTo>
                    <a:pt x="-103" y="6750"/>
                    <a:pt x="51" y="11925"/>
                    <a:pt x="0" y="21600"/>
                  </a:cubicBezTo>
                  <a:cubicBezTo>
                    <a:pt x="21343" y="21600"/>
                    <a:pt x="21343" y="21600"/>
                    <a:pt x="21343" y="21600"/>
                  </a:cubicBezTo>
                  <a:cubicBezTo>
                    <a:pt x="21291" y="11925"/>
                    <a:pt x="21497" y="6750"/>
                    <a:pt x="18617" y="4388"/>
                  </a:cubicBezTo>
                  <a:close/>
                  <a:moveTo>
                    <a:pt x="18617" y="4388"/>
                  </a:moveTo>
                  <a:cubicBezTo>
                    <a:pt x="18617" y="4388"/>
                    <a:pt x="18617" y="4388"/>
                    <a:pt x="18617" y="4388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9" name="Shape">
              <a:extLst>
                <a:ext uri="{FF2B5EF4-FFF2-40B4-BE49-F238E27FC236}">
                  <a16:creationId xmlns:a16="http://schemas.microsoft.com/office/drawing/2014/main" id="{3DB65B33-F42A-4368-BDD2-CCEF884820A3}"/>
                </a:ext>
              </a:extLst>
            </p:cNvPr>
            <p:cNvSpPr/>
            <p:nvPr/>
          </p:nvSpPr>
          <p:spPr>
            <a:xfrm>
              <a:off x="487577" y="559599"/>
              <a:ext cx="112711" cy="1505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41" h="21394" extrusionOk="0">
                  <a:moveTo>
                    <a:pt x="9595" y="32"/>
                  </a:moveTo>
                  <a:cubicBezTo>
                    <a:pt x="8937" y="32"/>
                    <a:pt x="8280" y="179"/>
                    <a:pt x="7622" y="326"/>
                  </a:cubicBezTo>
                  <a:cubicBezTo>
                    <a:pt x="6871" y="546"/>
                    <a:pt x="6120" y="840"/>
                    <a:pt x="5462" y="1207"/>
                  </a:cubicBezTo>
                  <a:cubicBezTo>
                    <a:pt x="4617" y="1575"/>
                    <a:pt x="3866" y="2089"/>
                    <a:pt x="3209" y="2603"/>
                  </a:cubicBezTo>
                  <a:cubicBezTo>
                    <a:pt x="2175" y="3485"/>
                    <a:pt x="1236" y="4587"/>
                    <a:pt x="861" y="5983"/>
                  </a:cubicBezTo>
                  <a:cubicBezTo>
                    <a:pt x="485" y="6938"/>
                    <a:pt x="579" y="8040"/>
                    <a:pt x="861" y="9216"/>
                  </a:cubicBezTo>
                  <a:cubicBezTo>
                    <a:pt x="955" y="9509"/>
                    <a:pt x="1049" y="9877"/>
                    <a:pt x="1236" y="10244"/>
                  </a:cubicBezTo>
                  <a:cubicBezTo>
                    <a:pt x="391" y="10171"/>
                    <a:pt x="-548" y="10538"/>
                    <a:pt x="391" y="12963"/>
                  </a:cubicBezTo>
                  <a:cubicBezTo>
                    <a:pt x="1049" y="14726"/>
                    <a:pt x="1612" y="15240"/>
                    <a:pt x="2082" y="15314"/>
                  </a:cubicBezTo>
                  <a:cubicBezTo>
                    <a:pt x="2457" y="17444"/>
                    <a:pt x="4617" y="20163"/>
                    <a:pt x="8092" y="21118"/>
                  </a:cubicBezTo>
                  <a:cubicBezTo>
                    <a:pt x="9501" y="21485"/>
                    <a:pt x="11003" y="21485"/>
                    <a:pt x="12412" y="21118"/>
                  </a:cubicBezTo>
                  <a:cubicBezTo>
                    <a:pt x="15887" y="20163"/>
                    <a:pt x="18047" y="17444"/>
                    <a:pt x="18422" y="15314"/>
                  </a:cubicBezTo>
                  <a:cubicBezTo>
                    <a:pt x="18892" y="15240"/>
                    <a:pt x="19549" y="14726"/>
                    <a:pt x="20207" y="12963"/>
                  </a:cubicBezTo>
                  <a:cubicBezTo>
                    <a:pt x="21052" y="10465"/>
                    <a:pt x="20113" y="10171"/>
                    <a:pt x="19362" y="10244"/>
                  </a:cubicBezTo>
                  <a:cubicBezTo>
                    <a:pt x="19455" y="9877"/>
                    <a:pt x="19643" y="9509"/>
                    <a:pt x="19643" y="9216"/>
                  </a:cubicBezTo>
                  <a:cubicBezTo>
                    <a:pt x="21052" y="2824"/>
                    <a:pt x="17014" y="2603"/>
                    <a:pt x="17014" y="2603"/>
                  </a:cubicBezTo>
                  <a:cubicBezTo>
                    <a:pt x="17014" y="2603"/>
                    <a:pt x="16356" y="1648"/>
                    <a:pt x="14666" y="840"/>
                  </a:cubicBezTo>
                  <a:cubicBezTo>
                    <a:pt x="13351" y="252"/>
                    <a:pt x="11755" y="-115"/>
                    <a:pt x="9595" y="32"/>
                  </a:cubicBezTo>
                  <a:close/>
                  <a:moveTo>
                    <a:pt x="9595" y="32"/>
                  </a:moveTo>
                  <a:cubicBezTo>
                    <a:pt x="9595" y="32"/>
                    <a:pt x="9595" y="32"/>
                    <a:pt x="9595" y="3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0" name="Shape">
              <a:extLst>
                <a:ext uri="{FF2B5EF4-FFF2-40B4-BE49-F238E27FC236}">
                  <a16:creationId xmlns:a16="http://schemas.microsoft.com/office/drawing/2014/main" id="{6C5FC664-B79F-4D22-A26E-A3BAA3E62BDA}"/>
                </a:ext>
              </a:extLst>
            </p:cNvPr>
            <p:cNvSpPr/>
            <p:nvPr/>
          </p:nvSpPr>
          <p:spPr>
            <a:xfrm>
              <a:off x="0" y="707376"/>
              <a:ext cx="213858" cy="987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43" h="21600" extrusionOk="0">
                  <a:moveTo>
                    <a:pt x="18566" y="4388"/>
                  </a:moveTo>
                  <a:cubicBezTo>
                    <a:pt x="15943" y="2250"/>
                    <a:pt x="14400" y="0"/>
                    <a:pt x="14400" y="0"/>
                  </a:cubicBezTo>
                  <a:cubicBezTo>
                    <a:pt x="12395" y="13950"/>
                    <a:pt x="12395" y="13950"/>
                    <a:pt x="12395" y="13950"/>
                  </a:cubicBezTo>
                  <a:cubicBezTo>
                    <a:pt x="12137" y="15862"/>
                    <a:pt x="12137" y="15862"/>
                    <a:pt x="12137" y="15862"/>
                  </a:cubicBezTo>
                  <a:cubicBezTo>
                    <a:pt x="11212" y="10237"/>
                    <a:pt x="11212" y="10237"/>
                    <a:pt x="11212" y="10237"/>
                  </a:cubicBezTo>
                  <a:cubicBezTo>
                    <a:pt x="13269" y="3938"/>
                    <a:pt x="11057" y="3600"/>
                    <a:pt x="10646" y="3600"/>
                  </a:cubicBezTo>
                  <a:cubicBezTo>
                    <a:pt x="10286" y="3600"/>
                    <a:pt x="8023" y="3938"/>
                    <a:pt x="10132" y="10237"/>
                  </a:cubicBezTo>
                  <a:cubicBezTo>
                    <a:pt x="9206" y="15862"/>
                    <a:pt x="9206" y="15862"/>
                    <a:pt x="9206" y="15862"/>
                  </a:cubicBezTo>
                  <a:cubicBezTo>
                    <a:pt x="8949" y="13950"/>
                    <a:pt x="8949" y="13950"/>
                    <a:pt x="8949" y="13950"/>
                  </a:cubicBezTo>
                  <a:cubicBezTo>
                    <a:pt x="6943" y="0"/>
                    <a:pt x="6943" y="0"/>
                    <a:pt x="6943" y="0"/>
                  </a:cubicBezTo>
                  <a:cubicBezTo>
                    <a:pt x="6943" y="0"/>
                    <a:pt x="5349" y="2250"/>
                    <a:pt x="2726" y="4388"/>
                  </a:cubicBezTo>
                  <a:cubicBezTo>
                    <a:pt x="-154" y="6750"/>
                    <a:pt x="52" y="11925"/>
                    <a:pt x="0" y="21600"/>
                  </a:cubicBezTo>
                  <a:cubicBezTo>
                    <a:pt x="21343" y="21600"/>
                    <a:pt x="21343" y="21600"/>
                    <a:pt x="21343" y="21600"/>
                  </a:cubicBezTo>
                  <a:cubicBezTo>
                    <a:pt x="21292" y="11925"/>
                    <a:pt x="21446" y="6750"/>
                    <a:pt x="18566" y="4388"/>
                  </a:cubicBezTo>
                  <a:close/>
                  <a:moveTo>
                    <a:pt x="18566" y="4388"/>
                  </a:moveTo>
                  <a:cubicBezTo>
                    <a:pt x="18566" y="4388"/>
                    <a:pt x="18566" y="4388"/>
                    <a:pt x="18566" y="4388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1" name="Shape">
              <a:extLst>
                <a:ext uri="{FF2B5EF4-FFF2-40B4-BE49-F238E27FC236}">
                  <a16:creationId xmlns:a16="http://schemas.microsoft.com/office/drawing/2014/main" id="{6EE409EC-6ACF-4C39-A4C6-920D26B87CCB}"/>
                </a:ext>
              </a:extLst>
            </p:cNvPr>
            <p:cNvSpPr/>
            <p:nvPr/>
          </p:nvSpPr>
          <p:spPr>
            <a:xfrm>
              <a:off x="50427" y="559625"/>
              <a:ext cx="112686" cy="1505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36" h="21390" extrusionOk="0">
                  <a:moveTo>
                    <a:pt x="1997" y="15311"/>
                  </a:moveTo>
                  <a:cubicBezTo>
                    <a:pt x="2374" y="17441"/>
                    <a:pt x="4543" y="20160"/>
                    <a:pt x="8033" y="21115"/>
                  </a:cubicBezTo>
                  <a:cubicBezTo>
                    <a:pt x="9448" y="21482"/>
                    <a:pt x="10957" y="21482"/>
                    <a:pt x="12372" y="21115"/>
                  </a:cubicBezTo>
                  <a:cubicBezTo>
                    <a:pt x="15862" y="20160"/>
                    <a:pt x="18032" y="17441"/>
                    <a:pt x="18409" y="15311"/>
                  </a:cubicBezTo>
                  <a:cubicBezTo>
                    <a:pt x="18881" y="15237"/>
                    <a:pt x="19541" y="14723"/>
                    <a:pt x="20201" y="12960"/>
                  </a:cubicBezTo>
                  <a:cubicBezTo>
                    <a:pt x="21050" y="10462"/>
                    <a:pt x="20107" y="10168"/>
                    <a:pt x="19352" y="10241"/>
                  </a:cubicBezTo>
                  <a:cubicBezTo>
                    <a:pt x="19447" y="9874"/>
                    <a:pt x="19635" y="9506"/>
                    <a:pt x="19729" y="9213"/>
                  </a:cubicBezTo>
                  <a:cubicBezTo>
                    <a:pt x="21050" y="2821"/>
                    <a:pt x="16994" y="2600"/>
                    <a:pt x="16994" y="2600"/>
                  </a:cubicBezTo>
                  <a:cubicBezTo>
                    <a:pt x="16994" y="2600"/>
                    <a:pt x="16334" y="1645"/>
                    <a:pt x="14636" y="837"/>
                  </a:cubicBezTo>
                  <a:cubicBezTo>
                    <a:pt x="13410" y="323"/>
                    <a:pt x="11806" y="-118"/>
                    <a:pt x="9637" y="29"/>
                  </a:cubicBezTo>
                  <a:cubicBezTo>
                    <a:pt x="8977" y="29"/>
                    <a:pt x="8316" y="176"/>
                    <a:pt x="7656" y="323"/>
                  </a:cubicBezTo>
                  <a:cubicBezTo>
                    <a:pt x="6902" y="543"/>
                    <a:pt x="6147" y="837"/>
                    <a:pt x="5487" y="1204"/>
                  </a:cubicBezTo>
                  <a:cubicBezTo>
                    <a:pt x="4638" y="1572"/>
                    <a:pt x="3883" y="2086"/>
                    <a:pt x="3223" y="2600"/>
                  </a:cubicBezTo>
                  <a:cubicBezTo>
                    <a:pt x="2185" y="3482"/>
                    <a:pt x="1242" y="4584"/>
                    <a:pt x="865" y="5980"/>
                  </a:cubicBezTo>
                  <a:cubicBezTo>
                    <a:pt x="488" y="6935"/>
                    <a:pt x="582" y="8037"/>
                    <a:pt x="865" y="9213"/>
                  </a:cubicBezTo>
                  <a:cubicBezTo>
                    <a:pt x="959" y="9506"/>
                    <a:pt x="1053" y="9874"/>
                    <a:pt x="1242" y="10241"/>
                  </a:cubicBezTo>
                  <a:cubicBezTo>
                    <a:pt x="393" y="10168"/>
                    <a:pt x="-550" y="10535"/>
                    <a:pt x="393" y="12960"/>
                  </a:cubicBezTo>
                  <a:cubicBezTo>
                    <a:pt x="865" y="14723"/>
                    <a:pt x="1525" y="15237"/>
                    <a:pt x="1997" y="15311"/>
                  </a:cubicBezTo>
                  <a:close/>
                  <a:moveTo>
                    <a:pt x="1997" y="15311"/>
                  </a:moveTo>
                  <a:cubicBezTo>
                    <a:pt x="1997" y="15311"/>
                    <a:pt x="1997" y="15311"/>
                    <a:pt x="1997" y="1531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2" name="Group">
            <a:extLst>
              <a:ext uri="{FF2B5EF4-FFF2-40B4-BE49-F238E27FC236}">
                <a16:creationId xmlns:a16="http://schemas.microsoft.com/office/drawing/2014/main" id="{B2FAEB28-5367-4C31-8E28-B34988848004}"/>
              </a:ext>
            </a:extLst>
          </p:cNvPr>
          <p:cNvGrpSpPr/>
          <p:nvPr/>
        </p:nvGrpSpPr>
        <p:grpSpPr>
          <a:xfrm>
            <a:off x="7657282" y="1161522"/>
            <a:ext cx="426147" cy="361490"/>
            <a:chOff x="0" y="0"/>
            <a:chExt cx="802898" cy="681080"/>
          </a:xfrm>
          <a:solidFill>
            <a:schemeClr val="bg1"/>
          </a:solidFill>
        </p:grpSpPr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EB54EE42-2A71-4D6B-8A5B-8161F9E05A40}"/>
                </a:ext>
              </a:extLst>
            </p:cNvPr>
            <p:cNvSpPr/>
            <p:nvPr/>
          </p:nvSpPr>
          <p:spPr>
            <a:xfrm>
              <a:off x="55266" y="438020"/>
              <a:ext cx="128830" cy="24306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786"/>
                  </a:moveTo>
                  <a:cubicBezTo>
                    <a:pt x="0" y="20319"/>
                    <a:pt x="0" y="20319"/>
                    <a:pt x="0" y="20319"/>
                  </a:cubicBezTo>
                  <a:cubicBezTo>
                    <a:pt x="0" y="21005"/>
                    <a:pt x="1033" y="21600"/>
                    <a:pt x="2410" y="21600"/>
                  </a:cubicBezTo>
                  <a:cubicBezTo>
                    <a:pt x="19190" y="21600"/>
                    <a:pt x="19190" y="21600"/>
                    <a:pt x="19190" y="21600"/>
                  </a:cubicBezTo>
                  <a:cubicBezTo>
                    <a:pt x="20481" y="21600"/>
                    <a:pt x="21600" y="21051"/>
                    <a:pt x="21600" y="20319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9380" y="6498"/>
                    <a:pt x="9380" y="6498"/>
                    <a:pt x="9380" y="6498"/>
                  </a:cubicBezTo>
                  <a:cubicBezTo>
                    <a:pt x="6798" y="7825"/>
                    <a:pt x="3528" y="8649"/>
                    <a:pt x="0" y="8786"/>
                  </a:cubicBezTo>
                  <a:close/>
                  <a:moveTo>
                    <a:pt x="0" y="8786"/>
                  </a:moveTo>
                  <a:cubicBezTo>
                    <a:pt x="0" y="8786"/>
                    <a:pt x="0" y="8786"/>
                    <a:pt x="0" y="878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4" name="Shape">
              <a:extLst>
                <a:ext uri="{FF2B5EF4-FFF2-40B4-BE49-F238E27FC236}">
                  <a16:creationId xmlns:a16="http://schemas.microsoft.com/office/drawing/2014/main" id="{F96AC6E1-4B51-4282-BCBD-1EB01F4667B9}"/>
                </a:ext>
              </a:extLst>
            </p:cNvPr>
            <p:cNvSpPr/>
            <p:nvPr/>
          </p:nvSpPr>
          <p:spPr>
            <a:xfrm>
              <a:off x="233909" y="436303"/>
              <a:ext cx="130549" cy="2447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20327"/>
                    <a:pt x="0" y="20327"/>
                    <a:pt x="0" y="20327"/>
                  </a:cubicBezTo>
                  <a:cubicBezTo>
                    <a:pt x="0" y="21009"/>
                    <a:pt x="1114" y="21600"/>
                    <a:pt x="2486" y="21600"/>
                  </a:cubicBezTo>
                  <a:cubicBezTo>
                    <a:pt x="19200" y="21600"/>
                    <a:pt x="19200" y="21600"/>
                    <a:pt x="19200" y="21600"/>
                  </a:cubicBezTo>
                  <a:cubicBezTo>
                    <a:pt x="20486" y="21600"/>
                    <a:pt x="21600" y="21054"/>
                    <a:pt x="21600" y="20327"/>
                  </a:cubicBezTo>
                  <a:cubicBezTo>
                    <a:pt x="21600" y="8367"/>
                    <a:pt x="21600" y="8367"/>
                    <a:pt x="21600" y="8367"/>
                  </a:cubicBezTo>
                  <a:cubicBezTo>
                    <a:pt x="17743" y="8322"/>
                    <a:pt x="14229" y="7503"/>
                    <a:pt x="11486" y="6093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5" name="Shape">
              <a:extLst>
                <a:ext uri="{FF2B5EF4-FFF2-40B4-BE49-F238E27FC236}">
                  <a16:creationId xmlns:a16="http://schemas.microsoft.com/office/drawing/2014/main" id="{DD624915-C497-418B-B204-3D793A15CED5}"/>
                </a:ext>
              </a:extLst>
            </p:cNvPr>
            <p:cNvSpPr/>
            <p:nvPr/>
          </p:nvSpPr>
          <p:spPr>
            <a:xfrm>
              <a:off x="414271" y="389924"/>
              <a:ext cx="129690" cy="2911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9405"/>
                  </a:moveTo>
                  <a:cubicBezTo>
                    <a:pt x="0" y="20530"/>
                    <a:pt x="0" y="20530"/>
                    <a:pt x="0" y="20530"/>
                  </a:cubicBezTo>
                  <a:cubicBezTo>
                    <a:pt x="0" y="21103"/>
                    <a:pt x="1114" y="21600"/>
                    <a:pt x="2400" y="21600"/>
                  </a:cubicBezTo>
                  <a:cubicBezTo>
                    <a:pt x="19200" y="21600"/>
                    <a:pt x="19200" y="21600"/>
                    <a:pt x="19200" y="21600"/>
                  </a:cubicBezTo>
                  <a:cubicBezTo>
                    <a:pt x="20486" y="21600"/>
                    <a:pt x="21600" y="21141"/>
                    <a:pt x="21600" y="20530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2400" y="8525"/>
                    <a:pt x="2400" y="8525"/>
                    <a:pt x="2400" y="8525"/>
                  </a:cubicBezTo>
                  <a:cubicBezTo>
                    <a:pt x="1629" y="8869"/>
                    <a:pt x="857" y="9137"/>
                    <a:pt x="0" y="9405"/>
                  </a:cubicBezTo>
                  <a:close/>
                  <a:moveTo>
                    <a:pt x="0" y="9405"/>
                  </a:moveTo>
                  <a:cubicBezTo>
                    <a:pt x="0" y="9405"/>
                    <a:pt x="0" y="9405"/>
                    <a:pt x="0" y="940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6" name="Shape">
              <a:extLst>
                <a:ext uri="{FF2B5EF4-FFF2-40B4-BE49-F238E27FC236}">
                  <a16:creationId xmlns:a16="http://schemas.microsoft.com/office/drawing/2014/main" id="{BF6F60BF-4ACF-43AB-851A-223B0D1299B2}"/>
                </a:ext>
              </a:extLst>
            </p:cNvPr>
            <p:cNvSpPr/>
            <p:nvPr/>
          </p:nvSpPr>
          <p:spPr>
            <a:xfrm>
              <a:off x="593774" y="220728"/>
              <a:ext cx="129690" cy="4603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1" y="0"/>
                  </a:moveTo>
                  <a:cubicBezTo>
                    <a:pt x="0" y="5599"/>
                    <a:pt x="0" y="5599"/>
                    <a:pt x="0" y="5599"/>
                  </a:cubicBezTo>
                  <a:cubicBezTo>
                    <a:pt x="0" y="20924"/>
                    <a:pt x="0" y="20924"/>
                    <a:pt x="0" y="20924"/>
                  </a:cubicBezTo>
                  <a:cubicBezTo>
                    <a:pt x="0" y="21286"/>
                    <a:pt x="1029" y="21600"/>
                    <a:pt x="2400" y="21600"/>
                  </a:cubicBezTo>
                  <a:cubicBezTo>
                    <a:pt x="19114" y="21600"/>
                    <a:pt x="19114" y="21600"/>
                    <a:pt x="19114" y="21600"/>
                  </a:cubicBezTo>
                  <a:cubicBezTo>
                    <a:pt x="20486" y="21600"/>
                    <a:pt x="21600" y="21310"/>
                    <a:pt x="21600" y="20924"/>
                  </a:cubicBezTo>
                  <a:cubicBezTo>
                    <a:pt x="21600" y="410"/>
                    <a:pt x="21600" y="410"/>
                    <a:pt x="21600" y="410"/>
                  </a:cubicBezTo>
                  <a:cubicBezTo>
                    <a:pt x="21000" y="290"/>
                    <a:pt x="20571" y="169"/>
                    <a:pt x="20314" y="97"/>
                  </a:cubicBezTo>
                  <a:lnTo>
                    <a:pt x="19971" y="0"/>
                  </a:lnTo>
                  <a:close/>
                  <a:moveTo>
                    <a:pt x="19971" y="0"/>
                  </a:moveTo>
                  <a:cubicBezTo>
                    <a:pt x="19971" y="0"/>
                    <a:pt x="19971" y="0"/>
                    <a:pt x="19971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7" name="Shape">
              <a:extLst>
                <a:ext uri="{FF2B5EF4-FFF2-40B4-BE49-F238E27FC236}">
                  <a16:creationId xmlns:a16="http://schemas.microsoft.com/office/drawing/2014/main" id="{90A870B2-965F-47FF-9BDC-347B5ADF0C1A}"/>
                </a:ext>
              </a:extLst>
            </p:cNvPr>
            <p:cNvSpPr/>
            <p:nvPr/>
          </p:nvSpPr>
          <p:spPr>
            <a:xfrm>
              <a:off x="0" y="0"/>
              <a:ext cx="802899" cy="4895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81" h="21600" extrusionOk="0">
                  <a:moveTo>
                    <a:pt x="21300" y="341"/>
                  </a:moveTo>
                  <a:cubicBezTo>
                    <a:pt x="21176" y="114"/>
                    <a:pt x="20983" y="0"/>
                    <a:pt x="20734" y="0"/>
                  </a:cubicBezTo>
                  <a:cubicBezTo>
                    <a:pt x="20665" y="0"/>
                    <a:pt x="20665" y="0"/>
                    <a:pt x="20665" y="0"/>
                  </a:cubicBezTo>
                  <a:cubicBezTo>
                    <a:pt x="19410" y="91"/>
                    <a:pt x="18155" y="205"/>
                    <a:pt x="16914" y="296"/>
                  </a:cubicBezTo>
                  <a:cubicBezTo>
                    <a:pt x="16734" y="318"/>
                    <a:pt x="16514" y="318"/>
                    <a:pt x="16334" y="637"/>
                  </a:cubicBezTo>
                  <a:cubicBezTo>
                    <a:pt x="16279" y="728"/>
                    <a:pt x="16224" y="819"/>
                    <a:pt x="16196" y="955"/>
                  </a:cubicBezTo>
                  <a:cubicBezTo>
                    <a:pt x="16003" y="1614"/>
                    <a:pt x="16265" y="2046"/>
                    <a:pt x="16390" y="2251"/>
                  </a:cubicBezTo>
                  <a:cubicBezTo>
                    <a:pt x="16707" y="2774"/>
                    <a:pt x="16707" y="2774"/>
                    <a:pt x="16707" y="2774"/>
                  </a:cubicBezTo>
                  <a:cubicBezTo>
                    <a:pt x="16927" y="3138"/>
                    <a:pt x="17148" y="3501"/>
                    <a:pt x="17369" y="3865"/>
                  </a:cubicBezTo>
                  <a:cubicBezTo>
                    <a:pt x="9783" y="16348"/>
                    <a:pt x="9783" y="16348"/>
                    <a:pt x="9783" y="16348"/>
                  </a:cubicBezTo>
                  <a:cubicBezTo>
                    <a:pt x="6390" y="10755"/>
                    <a:pt x="6390" y="10755"/>
                    <a:pt x="6390" y="10755"/>
                  </a:cubicBezTo>
                  <a:cubicBezTo>
                    <a:pt x="6183" y="10413"/>
                    <a:pt x="5907" y="10232"/>
                    <a:pt x="5617" y="10232"/>
                  </a:cubicBezTo>
                  <a:cubicBezTo>
                    <a:pt x="5327" y="10232"/>
                    <a:pt x="5052" y="10413"/>
                    <a:pt x="4859" y="10755"/>
                  </a:cubicBezTo>
                  <a:cubicBezTo>
                    <a:pt x="321" y="18212"/>
                    <a:pt x="321" y="18212"/>
                    <a:pt x="321" y="18212"/>
                  </a:cubicBezTo>
                  <a:cubicBezTo>
                    <a:pt x="-107" y="18917"/>
                    <a:pt x="-107" y="20031"/>
                    <a:pt x="321" y="20736"/>
                  </a:cubicBezTo>
                  <a:cubicBezTo>
                    <a:pt x="527" y="21077"/>
                    <a:pt x="527" y="21077"/>
                    <a:pt x="527" y="21077"/>
                  </a:cubicBezTo>
                  <a:cubicBezTo>
                    <a:pt x="721" y="21395"/>
                    <a:pt x="996" y="21600"/>
                    <a:pt x="1286" y="21600"/>
                  </a:cubicBezTo>
                  <a:cubicBezTo>
                    <a:pt x="1590" y="21600"/>
                    <a:pt x="1852" y="21395"/>
                    <a:pt x="2059" y="21077"/>
                  </a:cubicBezTo>
                  <a:cubicBezTo>
                    <a:pt x="5617" y="15188"/>
                    <a:pt x="5617" y="15188"/>
                    <a:pt x="5617" y="15188"/>
                  </a:cubicBezTo>
                  <a:cubicBezTo>
                    <a:pt x="9024" y="20804"/>
                    <a:pt x="9024" y="20804"/>
                    <a:pt x="9024" y="20804"/>
                  </a:cubicBezTo>
                  <a:cubicBezTo>
                    <a:pt x="9217" y="21145"/>
                    <a:pt x="9493" y="21327"/>
                    <a:pt x="9783" y="21327"/>
                  </a:cubicBezTo>
                  <a:cubicBezTo>
                    <a:pt x="10086" y="21327"/>
                    <a:pt x="10348" y="21145"/>
                    <a:pt x="10555" y="20804"/>
                  </a:cubicBezTo>
                  <a:cubicBezTo>
                    <a:pt x="19107" y="6730"/>
                    <a:pt x="19107" y="6730"/>
                    <a:pt x="19107" y="6730"/>
                  </a:cubicBezTo>
                  <a:cubicBezTo>
                    <a:pt x="20072" y="8299"/>
                    <a:pt x="20072" y="8299"/>
                    <a:pt x="20072" y="8299"/>
                  </a:cubicBezTo>
                  <a:cubicBezTo>
                    <a:pt x="20183" y="8504"/>
                    <a:pt x="20348" y="8754"/>
                    <a:pt x="20583" y="8754"/>
                  </a:cubicBezTo>
                  <a:cubicBezTo>
                    <a:pt x="20693" y="8754"/>
                    <a:pt x="20790" y="8708"/>
                    <a:pt x="20900" y="8617"/>
                  </a:cubicBezTo>
                  <a:cubicBezTo>
                    <a:pt x="20969" y="8549"/>
                    <a:pt x="21024" y="8481"/>
                    <a:pt x="21079" y="8390"/>
                  </a:cubicBezTo>
                  <a:cubicBezTo>
                    <a:pt x="21272" y="8094"/>
                    <a:pt x="21300" y="7685"/>
                    <a:pt x="21314" y="7367"/>
                  </a:cubicBezTo>
                  <a:cubicBezTo>
                    <a:pt x="21355" y="6025"/>
                    <a:pt x="21383" y="4684"/>
                    <a:pt x="21424" y="3342"/>
                  </a:cubicBezTo>
                  <a:cubicBezTo>
                    <a:pt x="21479" y="1341"/>
                    <a:pt x="21479" y="1341"/>
                    <a:pt x="21479" y="1341"/>
                  </a:cubicBezTo>
                  <a:cubicBezTo>
                    <a:pt x="21493" y="909"/>
                    <a:pt x="21438" y="591"/>
                    <a:pt x="21300" y="341"/>
                  </a:cubicBezTo>
                  <a:close/>
                  <a:moveTo>
                    <a:pt x="21300" y="341"/>
                  </a:moveTo>
                  <a:cubicBezTo>
                    <a:pt x="21300" y="341"/>
                    <a:pt x="21300" y="341"/>
                    <a:pt x="21300" y="34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08" name="Group">
            <a:extLst>
              <a:ext uri="{FF2B5EF4-FFF2-40B4-BE49-F238E27FC236}">
                <a16:creationId xmlns:a16="http://schemas.microsoft.com/office/drawing/2014/main" id="{C29A5CAE-87E6-49A2-8C70-4D87B574D822}"/>
              </a:ext>
            </a:extLst>
          </p:cNvPr>
          <p:cNvGrpSpPr/>
          <p:nvPr/>
        </p:nvGrpSpPr>
        <p:grpSpPr>
          <a:xfrm>
            <a:off x="7007387" y="2792595"/>
            <a:ext cx="425169" cy="393400"/>
            <a:chOff x="0" y="0"/>
            <a:chExt cx="801056" cy="741200"/>
          </a:xfrm>
          <a:solidFill>
            <a:schemeClr val="bg1"/>
          </a:solidFill>
        </p:grpSpPr>
        <p:sp>
          <p:nvSpPr>
            <p:cNvPr id="109" name="Shape">
              <a:extLst>
                <a:ext uri="{FF2B5EF4-FFF2-40B4-BE49-F238E27FC236}">
                  <a16:creationId xmlns:a16="http://schemas.microsoft.com/office/drawing/2014/main" id="{C7FC2A17-8D24-4496-8472-F102691E317C}"/>
                </a:ext>
              </a:extLst>
            </p:cNvPr>
            <p:cNvSpPr/>
            <p:nvPr/>
          </p:nvSpPr>
          <p:spPr>
            <a:xfrm>
              <a:off x="38822" y="196680"/>
              <a:ext cx="136561" cy="544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742"/>
                  </a:moveTo>
                  <a:cubicBezTo>
                    <a:pt x="0" y="21212"/>
                    <a:pt x="1555" y="21600"/>
                    <a:pt x="3436" y="21600"/>
                  </a:cubicBezTo>
                  <a:cubicBezTo>
                    <a:pt x="18164" y="21600"/>
                    <a:pt x="18164" y="21600"/>
                    <a:pt x="18164" y="21600"/>
                  </a:cubicBezTo>
                  <a:cubicBezTo>
                    <a:pt x="20045" y="21600"/>
                    <a:pt x="21600" y="21212"/>
                    <a:pt x="21600" y="20742"/>
                  </a:cubicBezTo>
                  <a:cubicBezTo>
                    <a:pt x="21600" y="5395"/>
                    <a:pt x="21600" y="5395"/>
                    <a:pt x="21600" y="539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20742"/>
                  </a:lnTo>
                  <a:close/>
                  <a:moveTo>
                    <a:pt x="0" y="20742"/>
                  </a:moveTo>
                  <a:cubicBezTo>
                    <a:pt x="0" y="20742"/>
                    <a:pt x="0" y="20742"/>
                    <a:pt x="0" y="2074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0" name="Shape">
              <a:extLst>
                <a:ext uri="{FF2B5EF4-FFF2-40B4-BE49-F238E27FC236}">
                  <a16:creationId xmlns:a16="http://schemas.microsoft.com/office/drawing/2014/main" id="{DCA7BBCA-3D28-4F0F-B609-E85ADFFA6375}"/>
                </a:ext>
              </a:extLst>
            </p:cNvPr>
            <p:cNvSpPr/>
            <p:nvPr/>
          </p:nvSpPr>
          <p:spPr>
            <a:xfrm>
              <a:off x="228631" y="385630"/>
              <a:ext cx="135702" cy="3555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20287"/>
                    <a:pt x="0" y="20287"/>
                    <a:pt x="0" y="20287"/>
                  </a:cubicBezTo>
                  <a:cubicBezTo>
                    <a:pt x="0" y="21006"/>
                    <a:pt x="1555" y="21600"/>
                    <a:pt x="3436" y="21600"/>
                  </a:cubicBezTo>
                  <a:cubicBezTo>
                    <a:pt x="18164" y="21600"/>
                    <a:pt x="18164" y="21600"/>
                    <a:pt x="18164" y="21600"/>
                  </a:cubicBezTo>
                  <a:cubicBezTo>
                    <a:pt x="20045" y="21600"/>
                    <a:pt x="21600" y="21006"/>
                    <a:pt x="21600" y="20287"/>
                  </a:cubicBezTo>
                  <a:cubicBezTo>
                    <a:pt x="21600" y="6377"/>
                    <a:pt x="21600" y="6377"/>
                    <a:pt x="21600" y="6377"/>
                  </a:cubicBezTo>
                  <a:cubicBezTo>
                    <a:pt x="17918" y="6221"/>
                    <a:pt x="14564" y="5595"/>
                    <a:pt x="11945" y="4564"/>
                  </a:cubicBezTo>
                  <a:lnTo>
                    <a:pt x="0" y="0"/>
                  </a:ln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1" name="Shape">
              <a:extLst>
                <a:ext uri="{FF2B5EF4-FFF2-40B4-BE49-F238E27FC236}">
                  <a16:creationId xmlns:a16="http://schemas.microsoft.com/office/drawing/2014/main" id="{72575D20-D3C6-4C53-9B40-8708C631F2BA}"/>
                </a:ext>
              </a:extLst>
            </p:cNvPr>
            <p:cNvSpPr/>
            <p:nvPr/>
          </p:nvSpPr>
          <p:spPr>
            <a:xfrm>
              <a:off x="606532" y="578016"/>
              <a:ext cx="135702" cy="1631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cubicBezTo>
                    <a:pt x="0" y="18729"/>
                    <a:pt x="0" y="18729"/>
                    <a:pt x="0" y="18729"/>
                  </a:cubicBezTo>
                  <a:cubicBezTo>
                    <a:pt x="0" y="20301"/>
                    <a:pt x="1555" y="21600"/>
                    <a:pt x="3436" y="21600"/>
                  </a:cubicBezTo>
                  <a:cubicBezTo>
                    <a:pt x="18082" y="21600"/>
                    <a:pt x="18082" y="21600"/>
                    <a:pt x="18082" y="21600"/>
                  </a:cubicBezTo>
                  <a:cubicBezTo>
                    <a:pt x="20045" y="21600"/>
                    <a:pt x="21600" y="20301"/>
                    <a:pt x="21600" y="18729"/>
                  </a:cubicBezTo>
                  <a:cubicBezTo>
                    <a:pt x="21600" y="889"/>
                    <a:pt x="21600" y="889"/>
                    <a:pt x="21600" y="889"/>
                  </a:cubicBezTo>
                  <a:cubicBezTo>
                    <a:pt x="15055" y="615"/>
                    <a:pt x="8509" y="410"/>
                    <a:pt x="1964" y="137"/>
                  </a:cubicBezTo>
                  <a:cubicBezTo>
                    <a:pt x="1473" y="137"/>
                    <a:pt x="818" y="68"/>
                    <a:pt x="0" y="0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2" name="Shape">
              <a:extLst>
                <a:ext uri="{FF2B5EF4-FFF2-40B4-BE49-F238E27FC236}">
                  <a16:creationId xmlns:a16="http://schemas.microsoft.com/office/drawing/2014/main" id="{1E63071B-94EC-4FB3-AF49-72E95CAF44AD}"/>
                </a:ext>
              </a:extLst>
            </p:cNvPr>
            <p:cNvSpPr/>
            <p:nvPr/>
          </p:nvSpPr>
          <p:spPr>
            <a:xfrm>
              <a:off x="417581" y="396795"/>
              <a:ext cx="135702" cy="3444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273" y="2199"/>
                  </a:moveTo>
                  <a:cubicBezTo>
                    <a:pt x="15627" y="0"/>
                    <a:pt x="15627" y="0"/>
                    <a:pt x="15627" y="0"/>
                  </a:cubicBezTo>
                  <a:cubicBezTo>
                    <a:pt x="5482" y="3977"/>
                    <a:pt x="5482" y="3977"/>
                    <a:pt x="5482" y="3977"/>
                  </a:cubicBezTo>
                  <a:cubicBezTo>
                    <a:pt x="3927" y="4624"/>
                    <a:pt x="2045" y="5109"/>
                    <a:pt x="0" y="5432"/>
                  </a:cubicBezTo>
                  <a:cubicBezTo>
                    <a:pt x="0" y="20242"/>
                    <a:pt x="0" y="20242"/>
                    <a:pt x="0" y="20242"/>
                  </a:cubicBezTo>
                  <a:cubicBezTo>
                    <a:pt x="0" y="20986"/>
                    <a:pt x="1555" y="21600"/>
                    <a:pt x="3436" y="21600"/>
                  </a:cubicBezTo>
                  <a:cubicBezTo>
                    <a:pt x="18082" y="21600"/>
                    <a:pt x="18082" y="21600"/>
                    <a:pt x="18082" y="21600"/>
                  </a:cubicBezTo>
                  <a:cubicBezTo>
                    <a:pt x="20045" y="21600"/>
                    <a:pt x="21600" y="20986"/>
                    <a:pt x="21600" y="20242"/>
                  </a:cubicBezTo>
                  <a:cubicBezTo>
                    <a:pt x="21600" y="9701"/>
                    <a:pt x="21600" y="9701"/>
                    <a:pt x="21600" y="9701"/>
                  </a:cubicBezTo>
                  <a:cubicBezTo>
                    <a:pt x="20536" y="9280"/>
                    <a:pt x="19636" y="8763"/>
                    <a:pt x="18900" y="8181"/>
                  </a:cubicBezTo>
                  <a:cubicBezTo>
                    <a:pt x="17836" y="7178"/>
                    <a:pt x="15791" y="4689"/>
                    <a:pt x="21273" y="2199"/>
                  </a:cubicBezTo>
                  <a:close/>
                  <a:moveTo>
                    <a:pt x="21273" y="2199"/>
                  </a:moveTo>
                  <a:cubicBezTo>
                    <a:pt x="21273" y="2199"/>
                    <a:pt x="21273" y="2199"/>
                    <a:pt x="21273" y="219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3" name="Shape">
              <a:extLst>
                <a:ext uri="{FF2B5EF4-FFF2-40B4-BE49-F238E27FC236}">
                  <a16:creationId xmlns:a16="http://schemas.microsoft.com/office/drawing/2014/main" id="{12C2266C-C282-4977-B3AE-F79B6E9721AA}"/>
                </a:ext>
              </a:extLst>
            </p:cNvPr>
            <p:cNvSpPr/>
            <p:nvPr/>
          </p:nvSpPr>
          <p:spPr>
            <a:xfrm>
              <a:off x="-1" y="0"/>
              <a:ext cx="801058" cy="5239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78" h="21600" extrusionOk="0">
                  <a:moveTo>
                    <a:pt x="21476" y="20303"/>
                  </a:moveTo>
                  <a:cubicBezTo>
                    <a:pt x="21421" y="18326"/>
                    <a:pt x="21421" y="18326"/>
                    <a:pt x="21421" y="18326"/>
                  </a:cubicBezTo>
                  <a:cubicBezTo>
                    <a:pt x="21380" y="17008"/>
                    <a:pt x="21338" y="15690"/>
                    <a:pt x="21297" y="14372"/>
                  </a:cubicBezTo>
                  <a:cubicBezTo>
                    <a:pt x="21283" y="14053"/>
                    <a:pt x="21255" y="13670"/>
                    <a:pt x="21048" y="13351"/>
                  </a:cubicBezTo>
                  <a:cubicBezTo>
                    <a:pt x="20993" y="13287"/>
                    <a:pt x="20938" y="13202"/>
                    <a:pt x="20855" y="13139"/>
                  </a:cubicBezTo>
                  <a:cubicBezTo>
                    <a:pt x="20744" y="13032"/>
                    <a:pt x="20634" y="12990"/>
                    <a:pt x="20523" y="12990"/>
                  </a:cubicBezTo>
                  <a:cubicBezTo>
                    <a:pt x="20275" y="12990"/>
                    <a:pt x="20109" y="13266"/>
                    <a:pt x="19985" y="13436"/>
                  </a:cubicBezTo>
                  <a:cubicBezTo>
                    <a:pt x="19032" y="14903"/>
                    <a:pt x="19032" y="14903"/>
                    <a:pt x="19032" y="14903"/>
                  </a:cubicBezTo>
                  <a:cubicBezTo>
                    <a:pt x="19018" y="14946"/>
                    <a:pt x="18990" y="14967"/>
                    <a:pt x="18963" y="15009"/>
                  </a:cubicBezTo>
                  <a:cubicBezTo>
                    <a:pt x="14640" y="8334"/>
                    <a:pt x="14640" y="8334"/>
                    <a:pt x="14640" y="8334"/>
                  </a:cubicBezTo>
                  <a:cubicBezTo>
                    <a:pt x="14419" y="7994"/>
                    <a:pt x="14129" y="7802"/>
                    <a:pt x="13825" y="7802"/>
                  </a:cubicBezTo>
                  <a:cubicBezTo>
                    <a:pt x="13535" y="7802"/>
                    <a:pt x="13231" y="7994"/>
                    <a:pt x="13024" y="8334"/>
                  </a:cubicBezTo>
                  <a:cubicBezTo>
                    <a:pt x="10124" y="12777"/>
                    <a:pt x="10124" y="12777"/>
                    <a:pt x="10124" y="12777"/>
                  </a:cubicBezTo>
                  <a:cubicBezTo>
                    <a:pt x="2169" y="531"/>
                    <a:pt x="2169" y="531"/>
                    <a:pt x="2169" y="531"/>
                  </a:cubicBezTo>
                  <a:cubicBezTo>
                    <a:pt x="1948" y="191"/>
                    <a:pt x="1658" y="0"/>
                    <a:pt x="1354" y="0"/>
                  </a:cubicBezTo>
                  <a:cubicBezTo>
                    <a:pt x="1050" y="0"/>
                    <a:pt x="760" y="191"/>
                    <a:pt x="553" y="531"/>
                  </a:cubicBezTo>
                  <a:cubicBezTo>
                    <a:pt x="332" y="850"/>
                    <a:pt x="332" y="850"/>
                    <a:pt x="332" y="850"/>
                  </a:cubicBezTo>
                  <a:cubicBezTo>
                    <a:pt x="-110" y="1552"/>
                    <a:pt x="-110" y="2657"/>
                    <a:pt x="332" y="3338"/>
                  </a:cubicBezTo>
                  <a:cubicBezTo>
                    <a:pt x="9323" y="17178"/>
                    <a:pt x="9323" y="17178"/>
                    <a:pt x="9323" y="17178"/>
                  </a:cubicBezTo>
                  <a:cubicBezTo>
                    <a:pt x="9530" y="17497"/>
                    <a:pt x="9820" y="17688"/>
                    <a:pt x="10124" y="17688"/>
                  </a:cubicBezTo>
                  <a:cubicBezTo>
                    <a:pt x="10428" y="17688"/>
                    <a:pt x="10718" y="17497"/>
                    <a:pt x="10925" y="17178"/>
                  </a:cubicBezTo>
                  <a:cubicBezTo>
                    <a:pt x="13825" y="12713"/>
                    <a:pt x="13825" y="12713"/>
                    <a:pt x="13825" y="12713"/>
                  </a:cubicBezTo>
                  <a:cubicBezTo>
                    <a:pt x="17140" y="17816"/>
                    <a:pt x="17140" y="17816"/>
                    <a:pt x="17140" y="17816"/>
                  </a:cubicBezTo>
                  <a:cubicBezTo>
                    <a:pt x="16905" y="18177"/>
                    <a:pt x="16670" y="18517"/>
                    <a:pt x="16449" y="18879"/>
                  </a:cubicBezTo>
                  <a:cubicBezTo>
                    <a:pt x="16118" y="19389"/>
                    <a:pt x="16118" y="19389"/>
                    <a:pt x="16118" y="19389"/>
                  </a:cubicBezTo>
                  <a:cubicBezTo>
                    <a:pt x="15980" y="19602"/>
                    <a:pt x="15703" y="20027"/>
                    <a:pt x="15910" y="20665"/>
                  </a:cubicBezTo>
                  <a:cubicBezTo>
                    <a:pt x="15952" y="20792"/>
                    <a:pt x="15993" y="20898"/>
                    <a:pt x="16049" y="20983"/>
                  </a:cubicBezTo>
                  <a:cubicBezTo>
                    <a:pt x="16242" y="21281"/>
                    <a:pt x="16491" y="21302"/>
                    <a:pt x="16656" y="21324"/>
                  </a:cubicBezTo>
                  <a:cubicBezTo>
                    <a:pt x="17968" y="21409"/>
                    <a:pt x="19294" y="21494"/>
                    <a:pt x="20620" y="21600"/>
                  </a:cubicBezTo>
                  <a:cubicBezTo>
                    <a:pt x="20689" y="21600"/>
                    <a:pt x="20689" y="21600"/>
                    <a:pt x="20689" y="21600"/>
                  </a:cubicBezTo>
                  <a:cubicBezTo>
                    <a:pt x="20951" y="21600"/>
                    <a:pt x="21159" y="21494"/>
                    <a:pt x="21283" y="21260"/>
                  </a:cubicBezTo>
                  <a:cubicBezTo>
                    <a:pt x="21435" y="21047"/>
                    <a:pt x="21490" y="20728"/>
                    <a:pt x="21476" y="20303"/>
                  </a:cubicBezTo>
                  <a:close/>
                  <a:moveTo>
                    <a:pt x="21476" y="20303"/>
                  </a:moveTo>
                  <a:cubicBezTo>
                    <a:pt x="21476" y="20303"/>
                    <a:pt x="21476" y="20303"/>
                    <a:pt x="21476" y="2030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14" name="Group">
            <a:extLst>
              <a:ext uri="{FF2B5EF4-FFF2-40B4-BE49-F238E27FC236}">
                <a16:creationId xmlns:a16="http://schemas.microsoft.com/office/drawing/2014/main" id="{0772D0D1-CB87-4358-9C84-9918D84A06C0}"/>
              </a:ext>
            </a:extLst>
          </p:cNvPr>
          <p:cNvGrpSpPr/>
          <p:nvPr/>
        </p:nvGrpSpPr>
        <p:grpSpPr>
          <a:xfrm>
            <a:off x="7812897" y="2819199"/>
            <a:ext cx="420914" cy="420467"/>
            <a:chOff x="0" y="0"/>
            <a:chExt cx="793041" cy="792197"/>
          </a:xfrm>
          <a:solidFill>
            <a:schemeClr val="bg1"/>
          </a:solidFill>
        </p:grpSpPr>
        <p:sp>
          <p:nvSpPr>
            <p:cNvPr id="115" name="Shape">
              <a:extLst>
                <a:ext uri="{FF2B5EF4-FFF2-40B4-BE49-F238E27FC236}">
                  <a16:creationId xmlns:a16="http://schemas.microsoft.com/office/drawing/2014/main" id="{45413167-62F0-4513-9B67-73339C5F79E2}"/>
                </a:ext>
              </a:extLst>
            </p:cNvPr>
            <p:cNvSpPr/>
            <p:nvPr/>
          </p:nvSpPr>
          <p:spPr>
            <a:xfrm>
              <a:off x="0" y="0"/>
              <a:ext cx="793042" cy="7921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25" h="20625" extrusionOk="0">
                  <a:moveTo>
                    <a:pt x="20143" y="17808"/>
                  </a:moveTo>
                  <a:cubicBezTo>
                    <a:pt x="15842" y="13518"/>
                    <a:pt x="15842" y="13518"/>
                    <a:pt x="15842" y="13518"/>
                  </a:cubicBezTo>
                  <a:cubicBezTo>
                    <a:pt x="15533" y="13826"/>
                    <a:pt x="15533" y="13826"/>
                    <a:pt x="15533" y="13826"/>
                  </a:cubicBezTo>
                  <a:cubicBezTo>
                    <a:pt x="15064" y="13344"/>
                    <a:pt x="15064" y="13344"/>
                    <a:pt x="15064" y="13344"/>
                  </a:cubicBezTo>
                  <a:cubicBezTo>
                    <a:pt x="17503" y="10072"/>
                    <a:pt x="17235" y="5420"/>
                    <a:pt x="14260" y="2443"/>
                  </a:cubicBezTo>
                  <a:cubicBezTo>
                    <a:pt x="11004" y="-815"/>
                    <a:pt x="5712" y="-815"/>
                    <a:pt x="2442" y="2443"/>
                  </a:cubicBezTo>
                  <a:cubicBezTo>
                    <a:pt x="-814" y="5715"/>
                    <a:pt x="-814" y="11011"/>
                    <a:pt x="2442" y="14269"/>
                  </a:cubicBezTo>
                  <a:cubicBezTo>
                    <a:pt x="5417" y="17245"/>
                    <a:pt x="10066" y="17500"/>
                    <a:pt x="13349" y="15060"/>
                  </a:cubicBezTo>
                  <a:cubicBezTo>
                    <a:pt x="13818" y="15543"/>
                    <a:pt x="13818" y="15543"/>
                    <a:pt x="13818" y="15543"/>
                  </a:cubicBezTo>
                  <a:cubicBezTo>
                    <a:pt x="13510" y="15851"/>
                    <a:pt x="13510" y="15851"/>
                    <a:pt x="13510" y="15851"/>
                  </a:cubicBezTo>
                  <a:cubicBezTo>
                    <a:pt x="17811" y="20141"/>
                    <a:pt x="17811" y="20141"/>
                    <a:pt x="17811" y="20141"/>
                  </a:cubicBezTo>
                  <a:cubicBezTo>
                    <a:pt x="18454" y="20785"/>
                    <a:pt x="19500" y="20785"/>
                    <a:pt x="20143" y="20141"/>
                  </a:cubicBezTo>
                  <a:cubicBezTo>
                    <a:pt x="20786" y="19511"/>
                    <a:pt x="20786" y="18465"/>
                    <a:pt x="20143" y="17808"/>
                  </a:cubicBezTo>
                  <a:close/>
                  <a:moveTo>
                    <a:pt x="12452" y="12445"/>
                  </a:moveTo>
                  <a:cubicBezTo>
                    <a:pt x="10187" y="14711"/>
                    <a:pt x="6516" y="14711"/>
                    <a:pt x="4264" y="12445"/>
                  </a:cubicBezTo>
                  <a:cubicBezTo>
                    <a:pt x="2000" y="10193"/>
                    <a:pt x="2000" y="6519"/>
                    <a:pt x="4264" y="4267"/>
                  </a:cubicBezTo>
                  <a:cubicBezTo>
                    <a:pt x="6516" y="2001"/>
                    <a:pt x="10187" y="2001"/>
                    <a:pt x="12452" y="4267"/>
                  </a:cubicBezTo>
                  <a:cubicBezTo>
                    <a:pt x="14703" y="6519"/>
                    <a:pt x="14703" y="10193"/>
                    <a:pt x="12452" y="12445"/>
                  </a:cubicBezTo>
                  <a:close/>
                  <a:moveTo>
                    <a:pt x="12452" y="12445"/>
                  </a:moveTo>
                  <a:cubicBezTo>
                    <a:pt x="12452" y="12445"/>
                    <a:pt x="12452" y="12445"/>
                    <a:pt x="12452" y="1244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6" name="Shape">
              <a:extLst>
                <a:ext uri="{FF2B5EF4-FFF2-40B4-BE49-F238E27FC236}">
                  <a16:creationId xmlns:a16="http://schemas.microsoft.com/office/drawing/2014/main" id="{398D91CC-7A8F-4F0F-80A0-7347CD9736E5}"/>
                </a:ext>
              </a:extLst>
            </p:cNvPr>
            <p:cNvSpPr/>
            <p:nvPr/>
          </p:nvSpPr>
          <p:spPr>
            <a:xfrm>
              <a:off x="240117" y="153732"/>
              <a:ext cx="160578" cy="2141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500" h="21375" extrusionOk="0">
                  <a:moveTo>
                    <a:pt x="2084" y="15240"/>
                  </a:moveTo>
                  <a:cubicBezTo>
                    <a:pt x="2479" y="17405"/>
                    <a:pt x="4587" y="20086"/>
                    <a:pt x="8077" y="21066"/>
                  </a:cubicBezTo>
                  <a:cubicBezTo>
                    <a:pt x="9460" y="21478"/>
                    <a:pt x="11040" y="21478"/>
                    <a:pt x="12423" y="21066"/>
                  </a:cubicBezTo>
                  <a:cubicBezTo>
                    <a:pt x="15848" y="20086"/>
                    <a:pt x="18021" y="17405"/>
                    <a:pt x="18416" y="15292"/>
                  </a:cubicBezTo>
                  <a:cubicBezTo>
                    <a:pt x="18877" y="15240"/>
                    <a:pt x="19470" y="14725"/>
                    <a:pt x="20128" y="12972"/>
                  </a:cubicBezTo>
                  <a:cubicBezTo>
                    <a:pt x="21050" y="10498"/>
                    <a:pt x="20062" y="10137"/>
                    <a:pt x="19272" y="10188"/>
                  </a:cubicBezTo>
                  <a:cubicBezTo>
                    <a:pt x="19470" y="9827"/>
                    <a:pt x="19601" y="9518"/>
                    <a:pt x="19667" y="9209"/>
                  </a:cubicBezTo>
                  <a:cubicBezTo>
                    <a:pt x="20984" y="2816"/>
                    <a:pt x="16967" y="2610"/>
                    <a:pt x="16967" y="2610"/>
                  </a:cubicBezTo>
                  <a:cubicBezTo>
                    <a:pt x="16967" y="2610"/>
                    <a:pt x="16309" y="1631"/>
                    <a:pt x="14596" y="857"/>
                  </a:cubicBezTo>
                  <a:cubicBezTo>
                    <a:pt x="13411" y="290"/>
                    <a:pt x="11765" y="-122"/>
                    <a:pt x="9657" y="33"/>
                  </a:cubicBezTo>
                  <a:cubicBezTo>
                    <a:pt x="8933" y="84"/>
                    <a:pt x="8274" y="187"/>
                    <a:pt x="7682" y="342"/>
                  </a:cubicBezTo>
                  <a:cubicBezTo>
                    <a:pt x="6891" y="548"/>
                    <a:pt x="6167" y="857"/>
                    <a:pt x="5509" y="1218"/>
                  </a:cubicBezTo>
                  <a:cubicBezTo>
                    <a:pt x="4718" y="1579"/>
                    <a:pt x="3928" y="2095"/>
                    <a:pt x="3270" y="2662"/>
                  </a:cubicBezTo>
                  <a:cubicBezTo>
                    <a:pt x="2216" y="3487"/>
                    <a:pt x="1228" y="4569"/>
                    <a:pt x="833" y="5961"/>
                  </a:cubicBezTo>
                  <a:cubicBezTo>
                    <a:pt x="504" y="6992"/>
                    <a:pt x="570" y="8023"/>
                    <a:pt x="899" y="9209"/>
                  </a:cubicBezTo>
                  <a:cubicBezTo>
                    <a:pt x="965" y="9518"/>
                    <a:pt x="1096" y="9879"/>
                    <a:pt x="1228" y="10188"/>
                  </a:cubicBezTo>
                  <a:cubicBezTo>
                    <a:pt x="438" y="10137"/>
                    <a:pt x="-550" y="10498"/>
                    <a:pt x="372" y="12972"/>
                  </a:cubicBezTo>
                  <a:cubicBezTo>
                    <a:pt x="1030" y="14725"/>
                    <a:pt x="1623" y="15240"/>
                    <a:pt x="2084" y="15240"/>
                  </a:cubicBezTo>
                  <a:close/>
                  <a:moveTo>
                    <a:pt x="2084" y="15240"/>
                  </a:moveTo>
                  <a:cubicBezTo>
                    <a:pt x="2084" y="15240"/>
                    <a:pt x="2084" y="15240"/>
                    <a:pt x="2084" y="1524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17" name="Shape">
              <a:extLst>
                <a:ext uri="{FF2B5EF4-FFF2-40B4-BE49-F238E27FC236}">
                  <a16:creationId xmlns:a16="http://schemas.microsoft.com/office/drawing/2014/main" id="{CD7BFAC7-B661-4620-B311-DE1481F357A6}"/>
                </a:ext>
              </a:extLst>
            </p:cNvPr>
            <p:cNvSpPr/>
            <p:nvPr/>
          </p:nvSpPr>
          <p:spPr>
            <a:xfrm>
              <a:off x="173969" y="363792"/>
              <a:ext cx="294592" cy="14008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19147" extrusionOk="0">
                  <a:moveTo>
                    <a:pt x="19108" y="3953"/>
                  </a:moveTo>
                  <a:cubicBezTo>
                    <a:pt x="16351" y="1976"/>
                    <a:pt x="14727" y="0"/>
                    <a:pt x="14727" y="0"/>
                  </a:cubicBezTo>
                  <a:cubicBezTo>
                    <a:pt x="12613" y="12424"/>
                    <a:pt x="12613" y="12424"/>
                    <a:pt x="12613" y="12424"/>
                  </a:cubicBezTo>
                  <a:cubicBezTo>
                    <a:pt x="12348" y="14118"/>
                    <a:pt x="12348" y="14118"/>
                    <a:pt x="12348" y="14118"/>
                  </a:cubicBezTo>
                  <a:cubicBezTo>
                    <a:pt x="11404" y="9106"/>
                    <a:pt x="11404" y="9106"/>
                    <a:pt x="11404" y="9106"/>
                  </a:cubicBezTo>
                  <a:cubicBezTo>
                    <a:pt x="13557" y="3459"/>
                    <a:pt x="11215" y="3176"/>
                    <a:pt x="10838" y="3176"/>
                  </a:cubicBezTo>
                  <a:cubicBezTo>
                    <a:pt x="10762" y="3176"/>
                    <a:pt x="10762" y="3176"/>
                    <a:pt x="10762" y="3176"/>
                  </a:cubicBezTo>
                  <a:cubicBezTo>
                    <a:pt x="10385" y="3176"/>
                    <a:pt x="8043" y="3459"/>
                    <a:pt x="10196" y="9106"/>
                  </a:cubicBezTo>
                  <a:cubicBezTo>
                    <a:pt x="9252" y="14118"/>
                    <a:pt x="9252" y="14118"/>
                    <a:pt x="9252" y="14118"/>
                  </a:cubicBezTo>
                  <a:cubicBezTo>
                    <a:pt x="8987" y="12424"/>
                    <a:pt x="8987" y="12424"/>
                    <a:pt x="8987" y="12424"/>
                  </a:cubicBezTo>
                  <a:cubicBezTo>
                    <a:pt x="6873" y="0"/>
                    <a:pt x="6873" y="0"/>
                    <a:pt x="6873" y="0"/>
                  </a:cubicBezTo>
                  <a:cubicBezTo>
                    <a:pt x="6873" y="0"/>
                    <a:pt x="5249" y="1976"/>
                    <a:pt x="2530" y="3953"/>
                  </a:cubicBezTo>
                  <a:cubicBezTo>
                    <a:pt x="1057" y="4941"/>
                    <a:pt x="340" y="6565"/>
                    <a:pt x="0" y="8965"/>
                  </a:cubicBezTo>
                  <a:cubicBezTo>
                    <a:pt x="378" y="9953"/>
                    <a:pt x="793" y="10941"/>
                    <a:pt x="1284" y="11788"/>
                  </a:cubicBezTo>
                  <a:cubicBezTo>
                    <a:pt x="6533" y="21600"/>
                    <a:pt x="15029" y="21600"/>
                    <a:pt x="20278" y="11788"/>
                  </a:cubicBezTo>
                  <a:cubicBezTo>
                    <a:pt x="20769" y="10871"/>
                    <a:pt x="21185" y="9953"/>
                    <a:pt x="21600" y="8965"/>
                  </a:cubicBezTo>
                  <a:cubicBezTo>
                    <a:pt x="21260" y="6565"/>
                    <a:pt x="20543" y="4941"/>
                    <a:pt x="19108" y="3953"/>
                  </a:cubicBezTo>
                  <a:close/>
                  <a:moveTo>
                    <a:pt x="19108" y="3953"/>
                  </a:moveTo>
                  <a:cubicBezTo>
                    <a:pt x="19108" y="3953"/>
                    <a:pt x="19108" y="3953"/>
                    <a:pt x="19108" y="395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18" name="Group">
            <a:extLst>
              <a:ext uri="{FF2B5EF4-FFF2-40B4-BE49-F238E27FC236}">
                <a16:creationId xmlns:a16="http://schemas.microsoft.com/office/drawing/2014/main" id="{9D58CE5B-A7DD-4091-81CE-ADE94777C403}"/>
              </a:ext>
            </a:extLst>
          </p:cNvPr>
          <p:cNvGrpSpPr/>
          <p:nvPr/>
        </p:nvGrpSpPr>
        <p:grpSpPr>
          <a:xfrm>
            <a:off x="6910862" y="2171167"/>
            <a:ext cx="427134" cy="255413"/>
            <a:chOff x="0" y="0"/>
            <a:chExt cx="804757" cy="481220"/>
          </a:xfrm>
          <a:solidFill>
            <a:schemeClr val="bg1"/>
          </a:solidFill>
        </p:grpSpPr>
        <p:sp>
          <p:nvSpPr>
            <p:cNvPr id="119" name="Shape">
              <a:extLst>
                <a:ext uri="{FF2B5EF4-FFF2-40B4-BE49-F238E27FC236}">
                  <a16:creationId xmlns:a16="http://schemas.microsoft.com/office/drawing/2014/main" id="{05D1F30D-B117-498E-9073-8A8E77003DE7}"/>
                </a:ext>
              </a:extLst>
            </p:cNvPr>
            <p:cNvSpPr/>
            <p:nvPr/>
          </p:nvSpPr>
          <p:spPr>
            <a:xfrm>
              <a:off x="310514" y="-1"/>
              <a:ext cx="183729" cy="2355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707" h="21467" extrusionOk="0">
                  <a:moveTo>
                    <a:pt x="9302" y="21467"/>
                  </a:moveTo>
                  <a:cubicBezTo>
                    <a:pt x="9406" y="21467"/>
                    <a:pt x="9406" y="21467"/>
                    <a:pt x="9406" y="21467"/>
                  </a:cubicBezTo>
                  <a:cubicBezTo>
                    <a:pt x="20154" y="21326"/>
                    <a:pt x="18634" y="8460"/>
                    <a:pt x="18634" y="8460"/>
                  </a:cubicBezTo>
                  <a:cubicBezTo>
                    <a:pt x="18162" y="-133"/>
                    <a:pt x="10140" y="-39"/>
                    <a:pt x="9354" y="8"/>
                  </a:cubicBezTo>
                  <a:cubicBezTo>
                    <a:pt x="8568" y="-39"/>
                    <a:pt x="546" y="-133"/>
                    <a:pt x="74" y="8460"/>
                  </a:cubicBezTo>
                  <a:cubicBezTo>
                    <a:pt x="74" y="8507"/>
                    <a:pt x="-1446" y="21373"/>
                    <a:pt x="9302" y="21467"/>
                  </a:cubicBezTo>
                  <a:close/>
                  <a:moveTo>
                    <a:pt x="9302" y="21467"/>
                  </a:moveTo>
                  <a:cubicBezTo>
                    <a:pt x="9302" y="21467"/>
                    <a:pt x="9302" y="21467"/>
                    <a:pt x="9302" y="21467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0" name="Shape">
              <a:extLst>
                <a:ext uri="{FF2B5EF4-FFF2-40B4-BE49-F238E27FC236}">
                  <a16:creationId xmlns:a16="http://schemas.microsoft.com/office/drawing/2014/main" id="{8DB1ECC2-37B9-4023-B424-31E3483C9A12}"/>
                </a:ext>
              </a:extLst>
            </p:cNvPr>
            <p:cNvSpPr/>
            <p:nvPr/>
          </p:nvSpPr>
          <p:spPr>
            <a:xfrm>
              <a:off x="575178" y="93530"/>
              <a:ext cx="147846" cy="1901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684" h="21541" extrusionOk="0">
                  <a:moveTo>
                    <a:pt x="9280" y="21541"/>
                  </a:moveTo>
                  <a:cubicBezTo>
                    <a:pt x="9411" y="21541"/>
                    <a:pt x="9411" y="21541"/>
                    <a:pt x="9411" y="21541"/>
                  </a:cubicBezTo>
                  <a:cubicBezTo>
                    <a:pt x="20113" y="21424"/>
                    <a:pt x="18612" y="8546"/>
                    <a:pt x="18612" y="8546"/>
                  </a:cubicBezTo>
                  <a:cubicBezTo>
                    <a:pt x="18155" y="-59"/>
                    <a:pt x="10129" y="0"/>
                    <a:pt x="9346" y="0"/>
                  </a:cubicBezTo>
                  <a:cubicBezTo>
                    <a:pt x="8563" y="0"/>
                    <a:pt x="471" y="-59"/>
                    <a:pt x="79" y="8546"/>
                  </a:cubicBezTo>
                  <a:cubicBezTo>
                    <a:pt x="79" y="8546"/>
                    <a:pt x="-1487" y="21424"/>
                    <a:pt x="9280" y="21541"/>
                  </a:cubicBezTo>
                  <a:close/>
                  <a:moveTo>
                    <a:pt x="9280" y="21541"/>
                  </a:moveTo>
                  <a:cubicBezTo>
                    <a:pt x="9280" y="21541"/>
                    <a:pt x="9280" y="21541"/>
                    <a:pt x="9280" y="2154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1" name="Shape">
              <a:extLst>
                <a:ext uri="{FF2B5EF4-FFF2-40B4-BE49-F238E27FC236}">
                  <a16:creationId xmlns:a16="http://schemas.microsoft.com/office/drawing/2014/main" id="{250C8671-DB02-4BE6-9306-0649B774B41A}"/>
                </a:ext>
              </a:extLst>
            </p:cNvPr>
            <p:cNvSpPr/>
            <p:nvPr/>
          </p:nvSpPr>
          <p:spPr>
            <a:xfrm>
              <a:off x="0" y="258774"/>
              <a:ext cx="804758" cy="2224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3581"/>
                  </a:moveTo>
                  <a:cubicBezTo>
                    <a:pt x="21586" y="11226"/>
                    <a:pt x="21462" y="9572"/>
                    <a:pt x="20784" y="8069"/>
                  </a:cubicBezTo>
                  <a:cubicBezTo>
                    <a:pt x="19899" y="6014"/>
                    <a:pt x="18903" y="4260"/>
                    <a:pt x="18903" y="4260"/>
                  </a:cubicBezTo>
                  <a:cubicBezTo>
                    <a:pt x="18115" y="13381"/>
                    <a:pt x="18115" y="13381"/>
                    <a:pt x="18115" y="13381"/>
                  </a:cubicBezTo>
                  <a:cubicBezTo>
                    <a:pt x="17645" y="8570"/>
                    <a:pt x="17645" y="8570"/>
                    <a:pt x="17645" y="8570"/>
                  </a:cubicBezTo>
                  <a:cubicBezTo>
                    <a:pt x="18461" y="4510"/>
                    <a:pt x="17590" y="4260"/>
                    <a:pt x="17438" y="4260"/>
                  </a:cubicBezTo>
                  <a:cubicBezTo>
                    <a:pt x="17424" y="4260"/>
                    <a:pt x="17424" y="4260"/>
                    <a:pt x="17424" y="4260"/>
                  </a:cubicBezTo>
                  <a:cubicBezTo>
                    <a:pt x="17272" y="4260"/>
                    <a:pt x="16401" y="4510"/>
                    <a:pt x="17216" y="8570"/>
                  </a:cubicBezTo>
                  <a:cubicBezTo>
                    <a:pt x="16760" y="13331"/>
                    <a:pt x="16760" y="13331"/>
                    <a:pt x="16760" y="13331"/>
                  </a:cubicBezTo>
                  <a:cubicBezTo>
                    <a:pt x="15958" y="4260"/>
                    <a:pt x="15958" y="4260"/>
                    <a:pt x="15958" y="4260"/>
                  </a:cubicBezTo>
                  <a:cubicBezTo>
                    <a:pt x="15958" y="4260"/>
                    <a:pt x="15681" y="4761"/>
                    <a:pt x="15280" y="5513"/>
                  </a:cubicBezTo>
                  <a:cubicBezTo>
                    <a:pt x="15184" y="5262"/>
                    <a:pt x="15087" y="4961"/>
                    <a:pt x="14976" y="4711"/>
                  </a:cubicBezTo>
                  <a:cubicBezTo>
                    <a:pt x="13870" y="2205"/>
                    <a:pt x="12639" y="50"/>
                    <a:pt x="12639" y="50"/>
                  </a:cubicBezTo>
                  <a:cubicBezTo>
                    <a:pt x="11644" y="11326"/>
                    <a:pt x="11644" y="11326"/>
                    <a:pt x="11644" y="11326"/>
                  </a:cubicBezTo>
                  <a:cubicBezTo>
                    <a:pt x="11077" y="5362"/>
                    <a:pt x="11077" y="5362"/>
                    <a:pt x="11077" y="5362"/>
                  </a:cubicBezTo>
                  <a:cubicBezTo>
                    <a:pt x="12086" y="301"/>
                    <a:pt x="11007" y="50"/>
                    <a:pt x="10814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10606" y="0"/>
                    <a:pt x="9528" y="251"/>
                    <a:pt x="10537" y="5362"/>
                  </a:cubicBezTo>
                  <a:cubicBezTo>
                    <a:pt x="9956" y="11326"/>
                    <a:pt x="9956" y="11326"/>
                    <a:pt x="9956" y="11326"/>
                  </a:cubicBezTo>
                  <a:cubicBezTo>
                    <a:pt x="8975" y="50"/>
                    <a:pt x="8975" y="50"/>
                    <a:pt x="8975" y="50"/>
                  </a:cubicBezTo>
                  <a:cubicBezTo>
                    <a:pt x="8975" y="50"/>
                    <a:pt x="7744" y="2205"/>
                    <a:pt x="6638" y="4711"/>
                  </a:cubicBezTo>
                  <a:cubicBezTo>
                    <a:pt x="6513" y="5012"/>
                    <a:pt x="6416" y="5262"/>
                    <a:pt x="6320" y="5563"/>
                  </a:cubicBezTo>
                  <a:cubicBezTo>
                    <a:pt x="5919" y="4761"/>
                    <a:pt x="5628" y="4260"/>
                    <a:pt x="5628" y="4260"/>
                  </a:cubicBezTo>
                  <a:cubicBezTo>
                    <a:pt x="4840" y="13331"/>
                    <a:pt x="4840" y="13331"/>
                    <a:pt x="4840" y="13331"/>
                  </a:cubicBezTo>
                  <a:cubicBezTo>
                    <a:pt x="4384" y="8570"/>
                    <a:pt x="4384" y="8570"/>
                    <a:pt x="4384" y="8570"/>
                  </a:cubicBezTo>
                  <a:cubicBezTo>
                    <a:pt x="5186" y="4510"/>
                    <a:pt x="4328" y="4260"/>
                    <a:pt x="4162" y="4260"/>
                  </a:cubicBezTo>
                  <a:cubicBezTo>
                    <a:pt x="4162" y="4260"/>
                    <a:pt x="4162" y="4260"/>
                    <a:pt x="4162" y="4260"/>
                  </a:cubicBezTo>
                  <a:cubicBezTo>
                    <a:pt x="4010" y="4260"/>
                    <a:pt x="3139" y="4510"/>
                    <a:pt x="3941" y="8570"/>
                  </a:cubicBezTo>
                  <a:cubicBezTo>
                    <a:pt x="3485" y="13331"/>
                    <a:pt x="3485" y="13331"/>
                    <a:pt x="3485" y="13331"/>
                  </a:cubicBezTo>
                  <a:cubicBezTo>
                    <a:pt x="2697" y="4260"/>
                    <a:pt x="2697" y="4260"/>
                    <a:pt x="2697" y="4260"/>
                  </a:cubicBezTo>
                  <a:cubicBezTo>
                    <a:pt x="2697" y="4260"/>
                    <a:pt x="1701" y="6014"/>
                    <a:pt x="802" y="8019"/>
                  </a:cubicBezTo>
                  <a:cubicBezTo>
                    <a:pt x="138" y="9572"/>
                    <a:pt x="14" y="11226"/>
                    <a:pt x="0" y="13581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lnTo>
                    <a:pt x="21600" y="13581"/>
                  </a:lnTo>
                  <a:close/>
                  <a:moveTo>
                    <a:pt x="21600" y="13581"/>
                  </a:moveTo>
                  <a:cubicBezTo>
                    <a:pt x="21600" y="13581"/>
                    <a:pt x="21600" y="13581"/>
                    <a:pt x="21600" y="1358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2" name="Shape">
              <a:extLst>
                <a:ext uri="{FF2B5EF4-FFF2-40B4-BE49-F238E27FC236}">
                  <a16:creationId xmlns:a16="http://schemas.microsoft.com/office/drawing/2014/main" id="{9D562D3B-E97B-49AB-85C4-C0C979343735}"/>
                </a:ext>
              </a:extLst>
            </p:cNvPr>
            <p:cNvSpPr/>
            <p:nvPr/>
          </p:nvSpPr>
          <p:spPr>
            <a:xfrm>
              <a:off x="80437" y="93530"/>
              <a:ext cx="147459" cy="19015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8636" h="21541" extrusionOk="0">
                  <a:moveTo>
                    <a:pt x="9253" y="21541"/>
                  </a:moveTo>
                  <a:cubicBezTo>
                    <a:pt x="9383" y="21541"/>
                    <a:pt x="9383" y="21541"/>
                    <a:pt x="9383" y="21541"/>
                  </a:cubicBezTo>
                  <a:cubicBezTo>
                    <a:pt x="20118" y="21424"/>
                    <a:pt x="18557" y="8546"/>
                    <a:pt x="18557" y="8546"/>
                  </a:cubicBezTo>
                  <a:cubicBezTo>
                    <a:pt x="18101" y="-59"/>
                    <a:pt x="10099" y="0"/>
                    <a:pt x="9318" y="0"/>
                  </a:cubicBezTo>
                  <a:cubicBezTo>
                    <a:pt x="8537" y="0"/>
                    <a:pt x="535" y="-59"/>
                    <a:pt x="79" y="8546"/>
                  </a:cubicBezTo>
                  <a:cubicBezTo>
                    <a:pt x="79" y="8546"/>
                    <a:pt x="-1482" y="21424"/>
                    <a:pt x="9253" y="21541"/>
                  </a:cubicBezTo>
                  <a:close/>
                  <a:moveTo>
                    <a:pt x="9253" y="21541"/>
                  </a:moveTo>
                  <a:cubicBezTo>
                    <a:pt x="9253" y="21541"/>
                    <a:pt x="9253" y="21541"/>
                    <a:pt x="9253" y="2154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23" name="Group">
            <a:extLst>
              <a:ext uri="{FF2B5EF4-FFF2-40B4-BE49-F238E27FC236}">
                <a16:creationId xmlns:a16="http://schemas.microsoft.com/office/drawing/2014/main" id="{38980FF5-2DA6-4F60-8E52-ED1BCDC6FD08}"/>
              </a:ext>
            </a:extLst>
          </p:cNvPr>
          <p:cNvGrpSpPr/>
          <p:nvPr/>
        </p:nvGrpSpPr>
        <p:grpSpPr>
          <a:xfrm>
            <a:off x="10584103" y="2675288"/>
            <a:ext cx="360364" cy="346076"/>
            <a:chOff x="0" y="0"/>
            <a:chExt cx="360363" cy="346075"/>
          </a:xfrm>
          <a:solidFill>
            <a:schemeClr val="bg1"/>
          </a:solidFill>
        </p:grpSpPr>
        <p:sp>
          <p:nvSpPr>
            <p:cNvPr id="124" name="Shape">
              <a:extLst>
                <a:ext uri="{FF2B5EF4-FFF2-40B4-BE49-F238E27FC236}">
                  <a16:creationId xmlns:a16="http://schemas.microsoft.com/office/drawing/2014/main" id="{146B02F4-D8BE-46D4-921F-FF573F34997C}"/>
                </a:ext>
              </a:extLst>
            </p:cNvPr>
            <p:cNvSpPr/>
            <p:nvPr/>
          </p:nvSpPr>
          <p:spPr>
            <a:xfrm>
              <a:off x="0" y="180975"/>
              <a:ext cx="150814" cy="1651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740" y="13255"/>
                  </a:moveTo>
                  <a:cubicBezTo>
                    <a:pt x="18360" y="11782"/>
                    <a:pt x="19440" y="9818"/>
                    <a:pt x="19440" y="7855"/>
                  </a:cubicBezTo>
                  <a:cubicBezTo>
                    <a:pt x="19440" y="3436"/>
                    <a:pt x="15660" y="0"/>
                    <a:pt x="10800" y="0"/>
                  </a:cubicBezTo>
                  <a:cubicBezTo>
                    <a:pt x="5940" y="0"/>
                    <a:pt x="2160" y="3436"/>
                    <a:pt x="2160" y="7855"/>
                  </a:cubicBezTo>
                  <a:cubicBezTo>
                    <a:pt x="2160" y="9818"/>
                    <a:pt x="3240" y="11782"/>
                    <a:pt x="4860" y="13255"/>
                  </a:cubicBezTo>
                  <a:cubicBezTo>
                    <a:pt x="2160" y="15218"/>
                    <a:pt x="0" y="18164"/>
                    <a:pt x="0" y="21600"/>
                  </a:cubicBezTo>
                  <a:cubicBezTo>
                    <a:pt x="4320" y="21600"/>
                    <a:pt x="4320" y="21600"/>
                    <a:pt x="4320" y="21600"/>
                  </a:cubicBezTo>
                  <a:cubicBezTo>
                    <a:pt x="4320" y="18164"/>
                    <a:pt x="7020" y="15709"/>
                    <a:pt x="10800" y="15709"/>
                  </a:cubicBezTo>
                  <a:cubicBezTo>
                    <a:pt x="14580" y="15709"/>
                    <a:pt x="17280" y="18164"/>
                    <a:pt x="1728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8164"/>
                    <a:pt x="19980" y="15218"/>
                    <a:pt x="16740" y="13255"/>
                  </a:cubicBezTo>
                  <a:close/>
                  <a:moveTo>
                    <a:pt x="6480" y="7855"/>
                  </a:moveTo>
                  <a:cubicBezTo>
                    <a:pt x="6480" y="5891"/>
                    <a:pt x="8640" y="3927"/>
                    <a:pt x="10800" y="3927"/>
                  </a:cubicBezTo>
                  <a:cubicBezTo>
                    <a:pt x="13500" y="3927"/>
                    <a:pt x="15120" y="5891"/>
                    <a:pt x="15120" y="7855"/>
                  </a:cubicBezTo>
                  <a:cubicBezTo>
                    <a:pt x="15120" y="9818"/>
                    <a:pt x="13500" y="11782"/>
                    <a:pt x="10800" y="11782"/>
                  </a:cubicBezTo>
                  <a:cubicBezTo>
                    <a:pt x="8640" y="11782"/>
                    <a:pt x="6480" y="9818"/>
                    <a:pt x="6480" y="785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5" name="Shape">
              <a:extLst>
                <a:ext uri="{FF2B5EF4-FFF2-40B4-BE49-F238E27FC236}">
                  <a16:creationId xmlns:a16="http://schemas.microsoft.com/office/drawing/2014/main" id="{F064D629-5E1C-41FB-81BC-47F203D278AE}"/>
                </a:ext>
              </a:extLst>
            </p:cNvPr>
            <p:cNvSpPr/>
            <p:nvPr/>
          </p:nvSpPr>
          <p:spPr>
            <a:xfrm>
              <a:off x="-1" y="0"/>
              <a:ext cx="360365" cy="3460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330"/>
                  </a:moveTo>
                  <a:cubicBezTo>
                    <a:pt x="21600" y="1878"/>
                    <a:pt x="21600" y="1878"/>
                    <a:pt x="21600" y="1878"/>
                  </a:cubicBezTo>
                  <a:cubicBezTo>
                    <a:pt x="13500" y="1878"/>
                    <a:pt x="13500" y="1878"/>
                    <a:pt x="13500" y="1878"/>
                  </a:cubicBezTo>
                  <a:cubicBezTo>
                    <a:pt x="13500" y="0"/>
                    <a:pt x="13500" y="0"/>
                    <a:pt x="1350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513"/>
                    <a:pt x="0" y="7513"/>
                    <a:pt x="0" y="7513"/>
                  </a:cubicBezTo>
                  <a:cubicBezTo>
                    <a:pt x="1800" y="7513"/>
                    <a:pt x="1800" y="7513"/>
                    <a:pt x="1800" y="7513"/>
                  </a:cubicBezTo>
                  <a:cubicBezTo>
                    <a:pt x="1800" y="10096"/>
                    <a:pt x="1800" y="10096"/>
                    <a:pt x="1800" y="10096"/>
                  </a:cubicBezTo>
                  <a:cubicBezTo>
                    <a:pt x="5625" y="7513"/>
                    <a:pt x="5625" y="7513"/>
                    <a:pt x="5625" y="7513"/>
                  </a:cubicBezTo>
                  <a:cubicBezTo>
                    <a:pt x="9000" y="7513"/>
                    <a:pt x="9000" y="7513"/>
                    <a:pt x="9000" y="7513"/>
                  </a:cubicBezTo>
                  <a:cubicBezTo>
                    <a:pt x="9000" y="10330"/>
                    <a:pt x="9000" y="10330"/>
                    <a:pt x="9000" y="10330"/>
                  </a:cubicBezTo>
                  <a:cubicBezTo>
                    <a:pt x="15750" y="10330"/>
                    <a:pt x="15750" y="10330"/>
                    <a:pt x="15750" y="10330"/>
                  </a:cubicBezTo>
                  <a:cubicBezTo>
                    <a:pt x="16875" y="11270"/>
                    <a:pt x="16875" y="11270"/>
                    <a:pt x="16875" y="11270"/>
                  </a:cubicBezTo>
                  <a:cubicBezTo>
                    <a:pt x="14850" y="11504"/>
                    <a:pt x="13500" y="13148"/>
                    <a:pt x="13500" y="15026"/>
                  </a:cubicBezTo>
                  <a:cubicBezTo>
                    <a:pt x="13500" y="15965"/>
                    <a:pt x="13950" y="16904"/>
                    <a:pt x="14625" y="17609"/>
                  </a:cubicBezTo>
                  <a:cubicBezTo>
                    <a:pt x="13500" y="18548"/>
                    <a:pt x="12600" y="19957"/>
                    <a:pt x="12600" y="21600"/>
                  </a:cubicBezTo>
                  <a:cubicBezTo>
                    <a:pt x="14400" y="21600"/>
                    <a:pt x="14400" y="21600"/>
                    <a:pt x="14400" y="21600"/>
                  </a:cubicBezTo>
                  <a:cubicBezTo>
                    <a:pt x="14400" y="19957"/>
                    <a:pt x="15525" y="18783"/>
                    <a:pt x="17100" y="18783"/>
                  </a:cubicBezTo>
                  <a:cubicBezTo>
                    <a:pt x="18675" y="18783"/>
                    <a:pt x="19800" y="19957"/>
                    <a:pt x="1980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9957"/>
                    <a:pt x="20925" y="18548"/>
                    <a:pt x="19575" y="17609"/>
                  </a:cubicBezTo>
                  <a:cubicBezTo>
                    <a:pt x="20250" y="16904"/>
                    <a:pt x="20700" y="15965"/>
                    <a:pt x="20700" y="15026"/>
                  </a:cubicBezTo>
                  <a:cubicBezTo>
                    <a:pt x="20700" y="14087"/>
                    <a:pt x="20475" y="13148"/>
                    <a:pt x="19800" y="12443"/>
                  </a:cubicBezTo>
                  <a:cubicBezTo>
                    <a:pt x="19800" y="10330"/>
                    <a:pt x="19800" y="10330"/>
                    <a:pt x="19800" y="10330"/>
                  </a:cubicBezTo>
                  <a:lnTo>
                    <a:pt x="21600" y="10330"/>
                  </a:lnTo>
                  <a:close/>
                  <a:moveTo>
                    <a:pt x="5175" y="5635"/>
                  </a:moveTo>
                  <a:cubicBezTo>
                    <a:pt x="3600" y="6574"/>
                    <a:pt x="3600" y="6574"/>
                    <a:pt x="3600" y="6574"/>
                  </a:cubicBezTo>
                  <a:cubicBezTo>
                    <a:pt x="3600" y="5635"/>
                    <a:pt x="3600" y="5635"/>
                    <a:pt x="3600" y="5635"/>
                  </a:cubicBezTo>
                  <a:cubicBezTo>
                    <a:pt x="1800" y="5635"/>
                    <a:pt x="1800" y="5635"/>
                    <a:pt x="1800" y="5635"/>
                  </a:cubicBezTo>
                  <a:cubicBezTo>
                    <a:pt x="1800" y="1878"/>
                    <a:pt x="1800" y="1878"/>
                    <a:pt x="1800" y="1878"/>
                  </a:cubicBezTo>
                  <a:cubicBezTo>
                    <a:pt x="11700" y="1878"/>
                    <a:pt x="11700" y="1878"/>
                    <a:pt x="11700" y="1878"/>
                  </a:cubicBezTo>
                  <a:cubicBezTo>
                    <a:pt x="11700" y="5635"/>
                    <a:pt x="11700" y="5635"/>
                    <a:pt x="11700" y="5635"/>
                  </a:cubicBezTo>
                  <a:lnTo>
                    <a:pt x="5175" y="5635"/>
                  </a:lnTo>
                  <a:close/>
                  <a:moveTo>
                    <a:pt x="10800" y="8452"/>
                  </a:moveTo>
                  <a:cubicBezTo>
                    <a:pt x="10800" y="7513"/>
                    <a:pt x="10800" y="7513"/>
                    <a:pt x="10800" y="7513"/>
                  </a:cubicBezTo>
                  <a:cubicBezTo>
                    <a:pt x="13500" y="7513"/>
                    <a:pt x="13500" y="7513"/>
                    <a:pt x="13500" y="7513"/>
                  </a:cubicBezTo>
                  <a:cubicBezTo>
                    <a:pt x="13500" y="3757"/>
                    <a:pt x="13500" y="3757"/>
                    <a:pt x="13500" y="3757"/>
                  </a:cubicBezTo>
                  <a:cubicBezTo>
                    <a:pt x="19800" y="3757"/>
                    <a:pt x="19800" y="3757"/>
                    <a:pt x="19800" y="3757"/>
                  </a:cubicBezTo>
                  <a:cubicBezTo>
                    <a:pt x="19800" y="8452"/>
                    <a:pt x="19800" y="8452"/>
                    <a:pt x="19800" y="8452"/>
                  </a:cubicBezTo>
                  <a:cubicBezTo>
                    <a:pt x="18000" y="8452"/>
                    <a:pt x="18000" y="8452"/>
                    <a:pt x="18000" y="8452"/>
                  </a:cubicBezTo>
                  <a:cubicBezTo>
                    <a:pt x="18000" y="9861"/>
                    <a:pt x="18000" y="9861"/>
                    <a:pt x="18000" y="9861"/>
                  </a:cubicBezTo>
                  <a:cubicBezTo>
                    <a:pt x="16650" y="8452"/>
                    <a:pt x="16650" y="8452"/>
                    <a:pt x="16650" y="8452"/>
                  </a:cubicBezTo>
                  <a:lnTo>
                    <a:pt x="10800" y="8452"/>
                  </a:lnTo>
                  <a:close/>
                  <a:moveTo>
                    <a:pt x="15300" y="15026"/>
                  </a:moveTo>
                  <a:cubicBezTo>
                    <a:pt x="15300" y="14087"/>
                    <a:pt x="16200" y="13148"/>
                    <a:pt x="17100" y="13148"/>
                  </a:cubicBezTo>
                  <a:cubicBezTo>
                    <a:pt x="18225" y="13148"/>
                    <a:pt x="18900" y="14087"/>
                    <a:pt x="18900" y="15026"/>
                  </a:cubicBezTo>
                  <a:cubicBezTo>
                    <a:pt x="18900" y="15965"/>
                    <a:pt x="18225" y="16904"/>
                    <a:pt x="17100" y="16904"/>
                  </a:cubicBezTo>
                  <a:cubicBezTo>
                    <a:pt x="16200" y="16904"/>
                    <a:pt x="15300" y="15965"/>
                    <a:pt x="15300" y="1502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26" name="Shape">
            <a:extLst>
              <a:ext uri="{FF2B5EF4-FFF2-40B4-BE49-F238E27FC236}">
                <a16:creationId xmlns:a16="http://schemas.microsoft.com/office/drawing/2014/main" id="{443CDD50-A36B-416F-8F8D-00FA64295645}"/>
              </a:ext>
            </a:extLst>
          </p:cNvPr>
          <p:cNvSpPr/>
          <p:nvPr/>
        </p:nvSpPr>
        <p:spPr>
          <a:xfrm>
            <a:off x="9590444" y="1170298"/>
            <a:ext cx="367362" cy="3921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5" h="21600" extrusionOk="0">
                <a:moveTo>
                  <a:pt x="21380" y="11008"/>
                </a:moveTo>
                <a:cubicBezTo>
                  <a:pt x="21159" y="10592"/>
                  <a:pt x="19396" y="7269"/>
                  <a:pt x="18955" y="6646"/>
                </a:cubicBezTo>
                <a:cubicBezTo>
                  <a:pt x="18735" y="5608"/>
                  <a:pt x="16971" y="0"/>
                  <a:pt x="9698" y="0"/>
                </a:cubicBezTo>
                <a:cubicBezTo>
                  <a:pt x="4408" y="0"/>
                  <a:pt x="0" y="4154"/>
                  <a:pt x="0" y="9138"/>
                </a:cubicBezTo>
                <a:cubicBezTo>
                  <a:pt x="0" y="11008"/>
                  <a:pt x="661" y="12462"/>
                  <a:pt x="1543" y="13915"/>
                </a:cubicBezTo>
                <a:cubicBezTo>
                  <a:pt x="2204" y="15162"/>
                  <a:pt x="2645" y="16408"/>
                  <a:pt x="2645" y="17654"/>
                </a:cubicBezTo>
                <a:cubicBezTo>
                  <a:pt x="2645" y="21600"/>
                  <a:pt x="2645" y="21600"/>
                  <a:pt x="2645" y="21600"/>
                </a:cubicBezTo>
                <a:cubicBezTo>
                  <a:pt x="4408" y="21600"/>
                  <a:pt x="4408" y="21600"/>
                  <a:pt x="4408" y="21600"/>
                </a:cubicBezTo>
                <a:cubicBezTo>
                  <a:pt x="4408" y="17654"/>
                  <a:pt x="4408" y="17654"/>
                  <a:pt x="4408" y="17654"/>
                </a:cubicBezTo>
                <a:cubicBezTo>
                  <a:pt x="4408" y="15992"/>
                  <a:pt x="3747" y="14538"/>
                  <a:pt x="3086" y="13292"/>
                </a:cubicBezTo>
                <a:cubicBezTo>
                  <a:pt x="2424" y="11838"/>
                  <a:pt x="1763" y="10592"/>
                  <a:pt x="1763" y="9138"/>
                </a:cubicBezTo>
                <a:cubicBezTo>
                  <a:pt x="1763" y="5400"/>
                  <a:pt x="4849" y="2285"/>
                  <a:pt x="8816" y="1869"/>
                </a:cubicBezTo>
                <a:cubicBezTo>
                  <a:pt x="8816" y="7685"/>
                  <a:pt x="8816" y="7685"/>
                  <a:pt x="8816" y="7685"/>
                </a:cubicBezTo>
                <a:cubicBezTo>
                  <a:pt x="7273" y="8100"/>
                  <a:pt x="6171" y="9346"/>
                  <a:pt x="6171" y="10800"/>
                </a:cubicBezTo>
                <a:cubicBezTo>
                  <a:pt x="6171" y="12669"/>
                  <a:pt x="7714" y="14123"/>
                  <a:pt x="9698" y="14123"/>
                </a:cubicBezTo>
                <a:cubicBezTo>
                  <a:pt x="10359" y="14123"/>
                  <a:pt x="11020" y="13915"/>
                  <a:pt x="11682" y="13708"/>
                </a:cubicBezTo>
                <a:cubicBezTo>
                  <a:pt x="13224" y="14746"/>
                  <a:pt x="13224" y="14746"/>
                  <a:pt x="13224" y="14746"/>
                </a:cubicBezTo>
                <a:cubicBezTo>
                  <a:pt x="13445" y="15369"/>
                  <a:pt x="13886" y="15785"/>
                  <a:pt x="14547" y="15785"/>
                </a:cubicBezTo>
                <a:cubicBezTo>
                  <a:pt x="15429" y="15785"/>
                  <a:pt x="15869" y="15369"/>
                  <a:pt x="15869" y="14538"/>
                </a:cubicBezTo>
                <a:cubicBezTo>
                  <a:pt x="15869" y="13915"/>
                  <a:pt x="15429" y="13292"/>
                  <a:pt x="14547" y="13292"/>
                </a:cubicBezTo>
                <a:cubicBezTo>
                  <a:pt x="14547" y="13292"/>
                  <a:pt x="14327" y="13292"/>
                  <a:pt x="14327" y="13500"/>
                </a:cubicBezTo>
                <a:cubicBezTo>
                  <a:pt x="12784" y="12462"/>
                  <a:pt x="12784" y="12462"/>
                  <a:pt x="12784" y="12462"/>
                </a:cubicBezTo>
                <a:cubicBezTo>
                  <a:pt x="13004" y="12046"/>
                  <a:pt x="13224" y="11423"/>
                  <a:pt x="13224" y="10800"/>
                </a:cubicBezTo>
                <a:cubicBezTo>
                  <a:pt x="13224" y="9346"/>
                  <a:pt x="12122" y="8100"/>
                  <a:pt x="10580" y="7685"/>
                </a:cubicBezTo>
                <a:cubicBezTo>
                  <a:pt x="10580" y="1869"/>
                  <a:pt x="10580" y="1869"/>
                  <a:pt x="10580" y="1869"/>
                </a:cubicBezTo>
                <a:cubicBezTo>
                  <a:pt x="16310" y="2285"/>
                  <a:pt x="17192" y="6854"/>
                  <a:pt x="17412" y="7062"/>
                </a:cubicBezTo>
                <a:cubicBezTo>
                  <a:pt x="17412" y="7269"/>
                  <a:pt x="17412" y="7269"/>
                  <a:pt x="17412" y="7269"/>
                </a:cubicBezTo>
                <a:cubicBezTo>
                  <a:pt x="17412" y="7269"/>
                  <a:pt x="19616" y="11215"/>
                  <a:pt x="19837" y="11631"/>
                </a:cubicBezTo>
                <a:cubicBezTo>
                  <a:pt x="19837" y="11838"/>
                  <a:pt x="19837" y="12046"/>
                  <a:pt x="19837" y="12046"/>
                </a:cubicBezTo>
                <a:cubicBezTo>
                  <a:pt x="19396" y="12046"/>
                  <a:pt x="18294" y="12462"/>
                  <a:pt x="18294" y="12462"/>
                </a:cubicBezTo>
                <a:cubicBezTo>
                  <a:pt x="17633" y="12462"/>
                  <a:pt x="17633" y="12462"/>
                  <a:pt x="17633" y="12462"/>
                </a:cubicBezTo>
                <a:cubicBezTo>
                  <a:pt x="17633" y="14954"/>
                  <a:pt x="17633" y="14954"/>
                  <a:pt x="17633" y="14954"/>
                </a:cubicBezTo>
                <a:cubicBezTo>
                  <a:pt x="17633" y="16200"/>
                  <a:pt x="16310" y="17446"/>
                  <a:pt x="14988" y="17446"/>
                </a:cubicBezTo>
                <a:cubicBezTo>
                  <a:pt x="13224" y="17446"/>
                  <a:pt x="13224" y="17446"/>
                  <a:pt x="13224" y="17446"/>
                </a:cubicBezTo>
                <a:cubicBezTo>
                  <a:pt x="13224" y="21600"/>
                  <a:pt x="13224" y="21600"/>
                  <a:pt x="13224" y="21600"/>
                </a:cubicBezTo>
                <a:cubicBezTo>
                  <a:pt x="14988" y="21600"/>
                  <a:pt x="14988" y="21600"/>
                  <a:pt x="14988" y="21600"/>
                </a:cubicBezTo>
                <a:cubicBezTo>
                  <a:pt x="14988" y="19108"/>
                  <a:pt x="14988" y="19108"/>
                  <a:pt x="14988" y="19108"/>
                </a:cubicBezTo>
                <a:cubicBezTo>
                  <a:pt x="17192" y="19108"/>
                  <a:pt x="19396" y="17031"/>
                  <a:pt x="19396" y="14954"/>
                </a:cubicBezTo>
                <a:cubicBezTo>
                  <a:pt x="19396" y="13708"/>
                  <a:pt x="19396" y="13708"/>
                  <a:pt x="19396" y="13708"/>
                </a:cubicBezTo>
                <a:cubicBezTo>
                  <a:pt x="19837" y="13708"/>
                  <a:pt x="20057" y="13708"/>
                  <a:pt x="20278" y="13500"/>
                </a:cubicBezTo>
                <a:cubicBezTo>
                  <a:pt x="20718" y="13500"/>
                  <a:pt x="21159" y="13085"/>
                  <a:pt x="21380" y="12669"/>
                </a:cubicBezTo>
                <a:cubicBezTo>
                  <a:pt x="21600" y="12046"/>
                  <a:pt x="21600" y="11423"/>
                  <a:pt x="21380" y="11008"/>
                </a:cubicBezTo>
                <a:close/>
                <a:moveTo>
                  <a:pt x="11461" y="10800"/>
                </a:moveTo>
                <a:cubicBezTo>
                  <a:pt x="11461" y="11838"/>
                  <a:pt x="10800" y="12462"/>
                  <a:pt x="9698" y="12462"/>
                </a:cubicBezTo>
                <a:cubicBezTo>
                  <a:pt x="8816" y="12462"/>
                  <a:pt x="7935" y="11838"/>
                  <a:pt x="7935" y="10800"/>
                </a:cubicBezTo>
                <a:cubicBezTo>
                  <a:pt x="7935" y="9969"/>
                  <a:pt x="8816" y="9138"/>
                  <a:pt x="9698" y="9138"/>
                </a:cubicBezTo>
                <a:cubicBezTo>
                  <a:pt x="10800" y="9138"/>
                  <a:pt x="11461" y="9969"/>
                  <a:pt x="11461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27" name="Group">
            <a:extLst>
              <a:ext uri="{FF2B5EF4-FFF2-40B4-BE49-F238E27FC236}">
                <a16:creationId xmlns:a16="http://schemas.microsoft.com/office/drawing/2014/main" id="{4BFCE271-72B1-44D9-BAE7-0FE29AEC2BEF}"/>
              </a:ext>
            </a:extLst>
          </p:cNvPr>
          <p:cNvGrpSpPr/>
          <p:nvPr/>
        </p:nvGrpSpPr>
        <p:grpSpPr>
          <a:xfrm>
            <a:off x="8614927" y="2784519"/>
            <a:ext cx="360364" cy="361950"/>
            <a:chOff x="0" y="0"/>
            <a:chExt cx="360363" cy="361950"/>
          </a:xfrm>
          <a:solidFill>
            <a:schemeClr val="bg1"/>
          </a:solidFill>
        </p:grpSpPr>
        <p:sp>
          <p:nvSpPr>
            <p:cNvPr id="128" name="Shape">
              <a:extLst>
                <a:ext uri="{FF2B5EF4-FFF2-40B4-BE49-F238E27FC236}">
                  <a16:creationId xmlns:a16="http://schemas.microsoft.com/office/drawing/2014/main" id="{BA5B5553-97B3-4C36-8D15-48257B552B07}"/>
                </a:ext>
              </a:extLst>
            </p:cNvPr>
            <p:cNvSpPr/>
            <p:nvPr/>
          </p:nvSpPr>
          <p:spPr>
            <a:xfrm>
              <a:off x="-1" y="0"/>
              <a:ext cx="360365" cy="3619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48" y="0"/>
                  </a:moveTo>
                  <a:lnTo>
                    <a:pt x="0" y="5021"/>
                  </a:lnTo>
                  <a:lnTo>
                    <a:pt x="0" y="21600"/>
                  </a:lnTo>
                  <a:lnTo>
                    <a:pt x="9991" y="21600"/>
                  </a:lnTo>
                  <a:lnTo>
                    <a:pt x="9991" y="16200"/>
                  </a:lnTo>
                  <a:lnTo>
                    <a:pt x="11704" y="16200"/>
                  </a:lnTo>
                  <a:lnTo>
                    <a:pt x="11704" y="21600"/>
                  </a:lnTo>
                  <a:lnTo>
                    <a:pt x="21600" y="21600"/>
                  </a:lnTo>
                  <a:lnTo>
                    <a:pt x="21600" y="5021"/>
                  </a:lnTo>
                  <a:lnTo>
                    <a:pt x="10848" y="0"/>
                  </a:lnTo>
                  <a:close/>
                  <a:moveTo>
                    <a:pt x="19887" y="19800"/>
                  </a:moveTo>
                  <a:lnTo>
                    <a:pt x="13512" y="19800"/>
                  </a:lnTo>
                  <a:lnTo>
                    <a:pt x="13512" y="14400"/>
                  </a:lnTo>
                  <a:lnTo>
                    <a:pt x="8183" y="14400"/>
                  </a:lnTo>
                  <a:lnTo>
                    <a:pt x="8183" y="19800"/>
                  </a:lnTo>
                  <a:lnTo>
                    <a:pt x="1808" y="19800"/>
                  </a:lnTo>
                  <a:lnTo>
                    <a:pt x="1808" y="6063"/>
                  </a:lnTo>
                  <a:lnTo>
                    <a:pt x="10848" y="2084"/>
                  </a:lnTo>
                  <a:lnTo>
                    <a:pt x="19887" y="6063"/>
                  </a:lnTo>
                  <a:lnTo>
                    <a:pt x="19887" y="19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29" name="Rectangle">
              <a:extLst>
                <a:ext uri="{FF2B5EF4-FFF2-40B4-BE49-F238E27FC236}">
                  <a16:creationId xmlns:a16="http://schemas.microsoft.com/office/drawing/2014/main" id="{25BBB64C-FCE0-4BE5-A727-6DE33691D41D}"/>
                </a:ext>
              </a:extLst>
            </p:cNvPr>
            <p:cNvSpPr/>
            <p:nvPr/>
          </p:nvSpPr>
          <p:spPr>
            <a:xfrm>
              <a:off x="150812" y="180975"/>
              <a:ext cx="60326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0" name="Rectangle">
              <a:extLst>
                <a:ext uri="{FF2B5EF4-FFF2-40B4-BE49-F238E27FC236}">
                  <a16:creationId xmlns:a16="http://schemas.microsoft.com/office/drawing/2014/main" id="{BE2AEDF6-1780-4FBA-BE99-F021EE001B01}"/>
                </a:ext>
              </a:extLst>
            </p:cNvPr>
            <p:cNvSpPr/>
            <p:nvPr/>
          </p:nvSpPr>
          <p:spPr>
            <a:xfrm>
              <a:off x="150812" y="120650"/>
              <a:ext cx="60326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1" name="Rectangle">
              <a:extLst>
                <a:ext uri="{FF2B5EF4-FFF2-40B4-BE49-F238E27FC236}">
                  <a16:creationId xmlns:a16="http://schemas.microsoft.com/office/drawing/2014/main" id="{5A0C4F76-4755-4787-B714-9A7FE1A6869E}"/>
                </a:ext>
              </a:extLst>
            </p:cNvPr>
            <p:cNvSpPr/>
            <p:nvPr/>
          </p:nvSpPr>
          <p:spPr>
            <a:xfrm>
              <a:off x="241300" y="241300"/>
              <a:ext cx="60325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2" name="Rectangle">
              <a:extLst>
                <a:ext uri="{FF2B5EF4-FFF2-40B4-BE49-F238E27FC236}">
                  <a16:creationId xmlns:a16="http://schemas.microsoft.com/office/drawing/2014/main" id="{396FAD15-BD85-475F-9AA4-1B9777E0C664}"/>
                </a:ext>
              </a:extLst>
            </p:cNvPr>
            <p:cNvSpPr/>
            <p:nvPr/>
          </p:nvSpPr>
          <p:spPr>
            <a:xfrm>
              <a:off x="241300" y="180975"/>
              <a:ext cx="60325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3" name="Rectangle">
              <a:extLst>
                <a:ext uri="{FF2B5EF4-FFF2-40B4-BE49-F238E27FC236}">
                  <a16:creationId xmlns:a16="http://schemas.microsoft.com/office/drawing/2014/main" id="{CD2216E4-E267-43F5-AEFE-1C2B0D9EBAC9}"/>
                </a:ext>
              </a:extLst>
            </p:cNvPr>
            <p:cNvSpPr/>
            <p:nvPr/>
          </p:nvSpPr>
          <p:spPr>
            <a:xfrm>
              <a:off x="241300" y="120650"/>
              <a:ext cx="60325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4" name="Rectangle">
              <a:extLst>
                <a:ext uri="{FF2B5EF4-FFF2-40B4-BE49-F238E27FC236}">
                  <a16:creationId xmlns:a16="http://schemas.microsoft.com/office/drawing/2014/main" id="{970DFC2D-4BCE-4585-A443-33D4FC354CE3}"/>
                </a:ext>
              </a:extLst>
            </p:cNvPr>
            <p:cNvSpPr/>
            <p:nvPr/>
          </p:nvSpPr>
          <p:spPr>
            <a:xfrm>
              <a:off x="60325" y="241300"/>
              <a:ext cx="60325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5" name="Rectangle">
              <a:extLst>
                <a:ext uri="{FF2B5EF4-FFF2-40B4-BE49-F238E27FC236}">
                  <a16:creationId xmlns:a16="http://schemas.microsoft.com/office/drawing/2014/main" id="{9EE6E482-B6ED-4157-B8C0-0E2B6A1CA2D7}"/>
                </a:ext>
              </a:extLst>
            </p:cNvPr>
            <p:cNvSpPr/>
            <p:nvPr/>
          </p:nvSpPr>
          <p:spPr>
            <a:xfrm>
              <a:off x="60325" y="180975"/>
              <a:ext cx="60325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36" name="Rectangle">
              <a:extLst>
                <a:ext uri="{FF2B5EF4-FFF2-40B4-BE49-F238E27FC236}">
                  <a16:creationId xmlns:a16="http://schemas.microsoft.com/office/drawing/2014/main" id="{01551A41-89F7-40A8-B585-86A2F891C02D}"/>
                </a:ext>
              </a:extLst>
            </p:cNvPr>
            <p:cNvSpPr/>
            <p:nvPr/>
          </p:nvSpPr>
          <p:spPr>
            <a:xfrm>
              <a:off x="60325" y="120650"/>
              <a:ext cx="60325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37" name="Shape">
            <a:extLst>
              <a:ext uri="{FF2B5EF4-FFF2-40B4-BE49-F238E27FC236}">
                <a16:creationId xmlns:a16="http://schemas.microsoft.com/office/drawing/2014/main" id="{771CEFCB-8F3B-4E1C-A18A-A1C9199BB7D6}"/>
              </a:ext>
            </a:extLst>
          </p:cNvPr>
          <p:cNvSpPr/>
          <p:nvPr/>
        </p:nvSpPr>
        <p:spPr>
          <a:xfrm>
            <a:off x="9637276" y="2768303"/>
            <a:ext cx="363539" cy="3940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446" extrusionOk="0">
                <a:moveTo>
                  <a:pt x="17814" y="12600"/>
                </a:moveTo>
                <a:cubicBezTo>
                  <a:pt x="18037" y="11160"/>
                  <a:pt x="18037" y="11160"/>
                  <a:pt x="18037" y="11160"/>
                </a:cubicBezTo>
                <a:cubicBezTo>
                  <a:pt x="19151" y="9720"/>
                  <a:pt x="19151" y="9720"/>
                  <a:pt x="19151" y="9720"/>
                </a:cubicBezTo>
                <a:cubicBezTo>
                  <a:pt x="19819" y="8897"/>
                  <a:pt x="19819" y="7663"/>
                  <a:pt x="19151" y="6840"/>
                </a:cubicBezTo>
                <a:cubicBezTo>
                  <a:pt x="18037" y="5400"/>
                  <a:pt x="18037" y="5400"/>
                  <a:pt x="18037" y="5400"/>
                </a:cubicBezTo>
                <a:cubicBezTo>
                  <a:pt x="17814" y="3755"/>
                  <a:pt x="17814" y="3755"/>
                  <a:pt x="17814" y="3755"/>
                </a:cubicBezTo>
                <a:cubicBezTo>
                  <a:pt x="17592" y="2726"/>
                  <a:pt x="16701" y="1903"/>
                  <a:pt x="15588" y="1697"/>
                </a:cubicBezTo>
                <a:cubicBezTo>
                  <a:pt x="13806" y="1492"/>
                  <a:pt x="13806" y="1492"/>
                  <a:pt x="13806" y="1492"/>
                </a:cubicBezTo>
                <a:cubicBezTo>
                  <a:pt x="12247" y="463"/>
                  <a:pt x="12247" y="463"/>
                  <a:pt x="12247" y="463"/>
                </a:cubicBezTo>
                <a:cubicBezTo>
                  <a:pt x="11357" y="-154"/>
                  <a:pt x="10021" y="-154"/>
                  <a:pt x="9130" y="463"/>
                </a:cubicBezTo>
                <a:cubicBezTo>
                  <a:pt x="7571" y="1492"/>
                  <a:pt x="7571" y="1492"/>
                  <a:pt x="7571" y="1492"/>
                </a:cubicBezTo>
                <a:cubicBezTo>
                  <a:pt x="6012" y="1697"/>
                  <a:pt x="6012" y="1697"/>
                  <a:pt x="6012" y="1697"/>
                </a:cubicBezTo>
                <a:cubicBezTo>
                  <a:pt x="4676" y="1903"/>
                  <a:pt x="3786" y="2726"/>
                  <a:pt x="3563" y="3755"/>
                </a:cubicBezTo>
                <a:cubicBezTo>
                  <a:pt x="3340" y="5400"/>
                  <a:pt x="3340" y="5400"/>
                  <a:pt x="3340" y="5400"/>
                </a:cubicBezTo>
                <a:cubicBezTo>
                  <a:pt x="2227" y="6840"/>
                  <a:pt x="2227" y="6840"/>
                  <a:pt x="2227" y="6840"/>
                </a:cubicBezTo>
                <a:cubicBezTo>
                  <a:pt x="1559" y="7663"/>
                  <a:pt x="1559" y="8897"/>
                  <a:pt x="2227" y="9720"/>
                </a:cubicBezTo>
                <a:cubicBezTo>
                  <a:pt x="3340" y="11160"/>
                  <a:pt x="3340" y="11160"/>
                  <a:pt x="3340" y="11160"/>
                </a:cubicBezTo>
                <a:cubicBezTo>
                  <a:pt x="3563" y="12600"/>
                  <a:pt x="3563" y="12600"/>
                  <a:pt x="3563" y="12600"/>
                </a:cubicBezTo>
                <a:cubicBezTo>
                  <a:pt x="0" y="17743"/>
                  <a:pt x="0" y="17743"/>
                  <a:pt x="0" y="17743"/>
                </a:cubicBezTo>
                <a:cubicBezTo>
                  <a:pt x="4231" y="17743"/>
                  <a:pt x="4231" y="17743"/>
                  <a:pt x="4231" y="17743"/>
                </a:cubicBezTo>
                <a:cubicBezTo>
                  <a:pt x="5790" y="21446"/>
                  <a:pt x="5790" y="21446"/>
                  <a:pt x="5790" y="21446"/>
                </a:cubicBezTo>
                <a:cubicBezTo>
                  <a:pt x="9575" y="16303"/>
                  <a:pt x="9575" y="16303"/>
                  <a:pt x="9575" y="16303"/>
                </a:cubicBezTo>
                <a:cubicBezTo>
                  <a:pt x="10021" y="16303"/>
                  <a:pt x="10243" y="16509"/>
                  <a:pt x="10689" y="16509"/>
                </a:cubicBezTo>
                <a:cubicBezTo>
                  <a:pt x="11134" y="16509"/>
                  <a:pt x="11579" y="16303"/>
                  <a:pt x="11802" y="16303"/>
                </a:cubicBezTo>
                <a:cubicBezTo>
                  <a:pt x="15588" y="21446"/>
                  <a:pt x="15588" y="21446"/>
                  <a:pt x="15588" y="21446"/>
                </a:cubicBezTo>
                <a:cubicBezTo>
                  <a:pt x="17146" y="17743"/>
                  <a:pt x="17146" y="17743"/>
                  <a:pt x="17146" y="17743"/>
                </a:cubicBezTo>
                <a:cubicBezTo>
                  <a:pt x="21600" y="17743"/>
                  <a:pt x="21600" y="17743"/>
                  <a:pt x="21600" y="17743"/>
                </a:cubicBezTo>
                <a:lnTo>
                  <a:pt x="17814" y="12600"/>
                </a:lnTo>
                <a:close/>
                <a:moveTo>
                  <a:pt x="5344" y="16097"/>
                </a:moveTo>
                <a:cubicBezTo>
                  <a:pt x="3118" y="16097"/>
                  <a:pt x="3118" y="16097"/>
                  <a:pt x="3118" y="16097"/>
                </a:cubicBezTo>
                <a:cubicBezTo>
                  <a:pt x="4676" y="14246"/>
                  <a:pt x="4676" y="14246"/>
                  <a:pt x="4676" y="14246"/>
                </a:cubicBezTo>
                <a:cubicBezTo>
                  <a:pt x="4899" y="14452"/>
                  <a:pt x="5344" y="14657"/>
                  <a:pt x="6012" y="14863"/>
                </a:cubicBezTo>
                <a:cubicBezTo>
                  <a:pt x="7571" y="15069"/>
                  <a:pt x="7571" y="15069"/>
                  <a:pt x="7571" y="15069"/>
                </a:cubicBezTo>
                <a:cubicBezTo>
                  <a:pt x="8016" y="15275"/>
                  <a:pt x="8016" y="15275"/>
                  <a:pt x="8016" y="15275"/>
                </a:cubicBezTo>
                <a:cubicBezTo>
                  <a:pt x="6235" y="17949"/>
                  <a:pt x="6235" y="17949"/>
                  <a:pt x="6235" y="17949"/>
                </a:cubicBezTo>
                <a:lnTo>
                  <a:pt x="5344" y="16097"/>
                </a:lnTo>
                <a:close/>
                <a:moveTo>
                  <a:pt x="10021" y="14657"/>
                </a:moveTo>
                <a:cubicBezTo>
                  <a:pt x="8462" y="13423"/>
                  <a:pt x="8462" y="13423"/>
                  <a:pt x="8462" y="13423"/>
                </a:cubicBezTo>
                <a:cubicBezTo>
                  <a:pt x="6235" y="13217"/>
                  <a:pt x="6235" y="13217"/>
                  <a:pt x="6235" y="13217"/>
                </a:cubicBezTo>
                <a:cubicBezTo>
                  <a:pt x="5790" y="13012"/>
                  <a:pt x="5567" y="12806"/>
                  <a:pt x="5344" y="12395"/>
                </a:cubicBezTo>
                <a:cubicBezTo>
                  <a:pt x="5122" y="10337"/>
                  <a:pt x="5122" y="10337"/>
                  <a:pt x="5122" y="10337"/>
                </a:cubicBezTo>
                <a:cubicBezTo>
                  <a:pt x="3786" y="8897"/>
                  <a:pt x="3786" y="8897"/>
                  <a:pt x="3786" y="8897"/>
                </a:cubicBezTo>
                <a:cubicBezTo>
                  <a:pt x="3563" y="8486"/>
                  <a:pt x="3563" y="8075"/>
                  <a:pt x="3786" y="7663"/>
                </a:cubicBezTo>
                <a:cubicBezTo>
                  <a:pt x="5122" y="6017"/>
                  <a:pt x="5122" y="6017"/>
                  <a:pt x="5122" y="6017"/>
                </a:cubicBezTo>
                <a:cubicBezTo>
                  <a:pt x="5344" y="4166"/>
                  <a:pt x="5344" y="4166"/>
                  <a:pt x="5344" y="4166"/>
                </a:cubicBezTo>
                <a:cubicBezTo>
                  <a:pt x="5567" y="3755"/>
                  <a:pt x="5790" y="3343"/>
                  <a:pt x="6235" y="3343"/>
                </a:cubicBezTo>
                <a:cubicBezTo>
                  <a:pt x="8462" y="2932"/>
                  <a:pt x="8462" y="2932"/>
                  <a:pt x="8462" y="2932"/>
                </a:cubicBezTo>
                <a:cubicBezTo>
                  <a:pt x="10021" y="1903"/>
                  <a:pt x="10021" y="1903"/>
                  <a:pt x="10021" y="1903"/>
                </a:cubicBezTo>
                <a:cubicBezTo>
                  <a:pt x="10243" y="1697"/>
                  <a:pt x="10466" y="1697"/>
                  <a:pt x="10689" y="1697"/>
                </a:cubicBezTo>
                <a:cubicBezTo>
                  <a:pt x="10911" y="1697"/>
                  <a:pt x="11134" y="1697"/>
                  <a:pt x="11357" y="1903"/>
                </a:cubicBezTo>
                <a:cubicBezTo>
                  <a:pt x="13138" y="2932"/>
                  <a:pt x="13138" y="2932"/>
                  <a:pt x="13138" y="2932"/>
                </a:cubicBezTo>
                <a:cubicBezTo>
                  <a:pt x="15142" y="3343"/>
                  <a:pt x="15142" y="3343"/>
                  <a:pt x="15142" y="3343"/>
                </a:cubicBezTo>
                <a:cubicBezTo>
                  <a:pt x="15588" y="3343"/>
                  <a:pt x="16033" y="3755"/>
                  <a:pt x="16033" y="4166"/>
                </a:cubicBezTo>
                <a:cubicBezTo>
                  <a:pt x="16478" y="6017"/>
                  <a:pt x="16478" y="6017"/>
                  <a:pt x="16478" y="6017"/>
                </a:cubicBezTo>
                <a:cubicBezTo>
                  <a:pt x="17592" y="7663"/>
                  <a:pt x="17592" y="7663"/>
                  <a:pt x="17592" y="7663"/>
                </a:cubicBezTo>
                <a:cubicBezTo>
                  <a:pt x="17814" y="8075"/>
                  <a:pt x="17814" y="8486"/>
                  <a:pt x="17592" y="8897"/>
                </a:cubicBezTo>
                <a:cubicBezTo>
                  <a:pt x="16478" y="10337"/>
                  <a:pt x="16478" y="10337"/>
                  <a:pt x="16478" y="10337"/>
                </a:cubicBezTo>
                <a:cubicBezTo>
                  <a:pt x="16033" y="12395"/>
                  <a:pt x="16033" y="12395"/>
                  <a:pt x="16033" y="12395"/>
                </a:cubicBezTo>
                <a:cubicBezTo>
                  <a:pt x="16033" y="12806"/>
                  <a:pt x="15588" y="13012"/>
                  <a:pt x="15142" y="13217"/>
                </a:cubicBezTo>
                <a:cubicBezTo>
                  <a:pt x="13138" y="13423"/>
                  <a:pt x="13138" y="13423"/>
                  <a:pt x="13138" y="13423"/>
                </a:cubicBezTo>
                <a:cubicBezTo>
                  <a:pt x="11357" y="14657"/>
                  <a:pt x="11357" y="14657"/>
                  <a:pt x="11357" y="14657"/>
                </a:cubicBezTo>
                <a:cubicBezTo>
                  <a:pt x="10911" y="14863"/>
                  <a:pt x="10466" y="14863"/>
                  <a:pt x="10021" y="14657"/>
                </a:cubicBezTo>
                <a:close/>
                <a:moveTo>
                  <a:pt x="16033" y="16097"/>
                </a:moveTo>
                <a:cubicBezTo>
                  <a:pt x="15142" y="17949"/>
                  <a:pt x="15142" y="17949"/>
                  <a:pt x="15142" y="17949"/>
                </a:cubicBezTo>
                <a:cubicBezTo>
                  <a:pt x="13361" y="15275"/>
                  <a:pt x="13361" y="15275"/>
                  <a:pt x="13361" y="15275"/>
                </a:cubicBezTo>
                <a:cubicBezTo>
                  <a:pt x="13806" y="15069"/>
                  <a:pt x="13806" y="15069"/>
                  <a:pt x="13806" y="15069"/>
                </a:cubicBezTo>
                <a:cubicBezTo>
                  <a:pt x="15588" y="14863"/>
                  <a:pt x="15588" y="14863"/>
                  <a:pt x="15588" y="14863"/>
                </a:cubicBezTo>
                <a:cubicBezTo>
                  <a:pt x="16033" y="14657"/>
                  <a:pt x="16478" y="14452"/>
                  <a:pt x="16924" y="14246"/>
                </a:cubicBezTo>
                <a:cubicBezTo>
                  <a:pt x="18260" y="16097"/>
                  <a:pt x="18260" y="16097"/>
                  <a:pt x="18260" y="16097"/>
                </a:cubicBezTo>
                <a:lnTo>
                  <a:pt x="16033" y="1609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38" name="Shape">
            <a:extLst>
              <a:ext uri="{FF2B5EF4-FFF2-40B4-BE49-F238E27FC236}">
                <a16:creationId xmlns:a16="http://schemas.microsoft.com/office/drawing/2014/main" id="{70FEA39C-5100-4A11-BF1B-1DEF90AC0B80}"/>
              </a:ext>
            </a:extLst>
          </p:cNvPr>
          <p:cNvSpPr/>
          <p:nvPr/>
        </p:nvSpPr>
        <p:spPr>
          <a:xfrm>
            <a:off x="10571256" y="1816045"/>
            <a:ext cx="393701" cy="3952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51" y="11726"/>
                </a:moveTo>
                <a:cubicBezTo>
                  <a:pt x="19131" y="11520"/>
                  <a:pt x="21600" y="9051"/>
                  <a:pt x="21600" y="5966"/>
                </a:cubicBezTo>
                <a:cubicBezTo>
                  <a:pt x="21600" y="5143"/>
                  <a:pt x="21394" y="4320"/>
                  <a:pt x="20983" y="3497"/>
                </a:cubicBezTo>
                <a:cubicBezTo>
                  <a:pt x="20366" y="2469"/>
                  <a:pt x="20366" y="2469"/>
                  <a:pt x="20366" y="2469"/>
                </a:cubicBezTo>
                <a:cubicBezTo>
                  <a:pt x="16457" y="6377"/>
                  <a:pt x="16457" y="6377"/>
                  <a:pt x="16457" y="6377"/>
                </a:cubicBezTo>
                <a:cubicBezTo>
                  <a:pt x="15223" y="5143"/>
                  <a:pt x="15223" y="5143"/>
                  <a:pt x="15223" y="5143"/>
                </a:cubicBezTo>
                <a:cubicBezTo>
                  <a:pt x="19131" y="1234"/>
                  <a:pt x="19131" y="1234"/>
                  <a:pt x="19131" y="1234"/>
                </a:cubicBezTo>
                <a:cubicBezTo>
                  <a:pt x="18103" y="823"/>
                  <a:pt x="18103" y="823"/>
                  <a:pt x="18103" y="823"/>
                </a:cubicBezTo>
                <a:cubicBezTo>
                  <a:pt x="17280" y="411"/>
                  <a:pt x="16663" y="206"/>
                  <a:pt x="15840" y="206"/>
                </a:cubicBezTo>
                <a:cubicBezTo>
                  <a:pt x="12549" y="206"/>
                  <a:pt x="10080" y="2880"/>
                  <a:pt x="10080" y="5966"/>
                </a:cubicBezTo>
                <a:cubicBezTo>
                  <a:pt x="10080" y="6377"/>
                  <a:pt x="10080" y="6789"/>
                  <a:pt x="10080" y="6994"/>
                </a:cubicBezTo>
                <a:cubicBezTo>
                  <a:pt x="9051" y="8023"/>
                  <a:pt x="9051" y="8023"/>
                  <a:pt x="9051" y="8023"/>
                </a:cubicBezTo>
                <a:cubicBezTo>
                  <a:pt x="5760" y="4731"/>
                  <a:pt x="5760" y="4731"/>
                  <a:pt x="5760" y="4731"/>
                </a:cubicBezTo>
                <a:cubicBezTo>
                  <a:pt x="5966" y="2469"/>
                  <a:pt x="5966" y="2469"/>
                  <a:pt x="5966" y="2469"/>
                </a:cubicBezTo>
                <a:cubicBezTo>
                  <a:pt x="2057" y="0"/>
                  <a:pt x="2057" y="0"/>
                  <a:pt x="2057" y="0"/>
                </a:cubicBezTo>
                <a:cubicBezTo>
                  <a:pt x="0" y="2057"/>
                  <a:pt x="0" y="2057"/>
                  <a:pt x="0" y="2057"/>
                </a:cubicBezTo>
                <a:cubicBezTo>
                  <a:pt x="2263" y="5966"/>
                  <a:pt x="2263" y="5966"/>
                  <a:pt x="2263" y="5966"/>
                </a:cubicBezTo>
                <a:cubicBezTo>
                  <a:pt x="4526" y="5966"/>
                  <a:pt x="4526" y="5966"/>
                  <a:pt x="4526" y="5966"/>
                </a:cubicBezTo>
                <a:cubicBezTo>
                  <a:pt x="7817" y="9257"/>
                  <a:pt x="7817" y="9257"/>
                  <a:pt x="7817" y="9257"/>
                </a:cubicBezTo>
                <a:cubicBezTo>
                  <a:pt x="1029" y="16046"/>
                  <a:pt x="1029" y="16046"/>
                  <a:pt x="1029" y="16046"/>
                </a:cubicBezTo>
                <a:cubicBezTo>
                  <a:pt x="411" y="16663"/>
                  <a:pt x="206" y="17486"/>
                  <a:pt x="206" y="18309"/>
                </a:cubicBezTo>
                <a:cubicBezTo>
                  <a:pt x="206" y="19337"/>
                  <a:pt x="411" y="20160"/>
                  <a:pt x="1029" y="20777"/>
                </a:cubicBezTo>
                <a:cubicBezTo>
                  <a:pt x="1646" y="21394"/>
                  <a:pt x="2469" y="21600"/>
                  <a:pt x="3497" y="21600"/>
                </a:cubicBezTo>
                <a:cubicBezTo>
                  <a:pt x="4320" y="21600"/>
                  <a:pt x="5143" y="21394"/>
                  <a:pt x="5760" y="20777"/>
                </a:cubicBezTo>
                <a:cubicBezTo>
                  <a:pt x="10903" y="15634"/>
                  <a:pt x="10903" y="15634"/>
                  <a:pt x="10903" y="15634"/>
                </a:cubicBezTo>
                <a:cubicBezTo>
                  <a:pt x="15840" y="20777"/>
                  <a:pt x="15840" y="20777"/>
                  <a:pt x="15840" y="20777"/>
                </a:cubicBezTo>
                <a:cubicBezTo>
                  <a:pt x="16457" y="21394"/>
                  <a:pt x="17280" y="21600"/>
                  <a:pt x="18309" y="21600"/>
                </a:cubicBezTo>
                <a:cubicBezTo>
                  <a:pt x="19131" y="21600"/>
                  <a:pt x="19954" y="21394"/>
                  <a:pt x="20571" y="20777"/>
                </a:cubicBezTo>
                <a:cubicBezTo>
                  <a:pt x="21189" y="20160"/>
                  <a:pt x="21600" y="19337"/>
                  <a:pt x="21600" y="18309"/>
                </a:cubicBezTo>
                <a:cubicBezTo>
                  <a:pt x="21600" y="17486"/>
                  <a:pt x="21189" y="16663"/>
                  <a:pt x="20571" y="16046"/>
                </a:cubicBezTo>
                <a:cubicBezTo>
                  <a:pt x="20366" y="15840"/>
                  <a:pt x="17897" y="13371"/>
                  <a:pt x="16251" y="11726"/>
                </a:cubicBezTo>
                <a:close/>
                <a:moveTo>
                  <a:pt x="3086" y="4320"/>
                </a:moveTo>
                <a:cubicBezTo>
                  <a:pt x="2057" y="2469"/>
                  <a:pt x="2057" y="2469"/>
                  <a:pt x="2057" y="2469"/>
                </a:cubicBezTo>
                <a:cubicBezTo>
                  <a:pt x="2263" y="2057"/>
                  <a:pt x="2263" y="2057"/>
                  <a:pt x="2263" y="2057"/>
                </a:cubicBezTo>
                <a:cubicBezTo>
                  <a:pt x="4114" y="3291"/>
                  <a:pt x="4114" y="3291"/>
                  <a:pt x="4114" y="3291"/>
                </a:cubicBezTo>
                <a:cubicBezTo>
                  <a:pt x="4114" y="4114"/>
                  <a:pt x="4114" y="4114"/>
                  <a:pt x="4114" y="4114"/>
                </a:cubicBezTo>
                <a:cubicBezTo>
                  <a:pt x="3909" y="4320"/>
                  <a:pt x="3909" y="4320"/>
                  <a:pt x="3909" y="4320"/>
                </a:cubicBezTo>
                <a:lnTo>
                  <a:pt x="3086" y="4320"/>
                </a:lnTo>
                <a:close/>
                <a:moveTo>
                  <a:pt x="4526" y="19543"/>
                </a:moveTo>
                <a:cubicBezTo>
                  <a:pt x="3909" y="20160"/>
                  <a:pt x="2880" y="20160"/>
                  <a:pt x="2263" y="19543"/>
                </a:cubicBezTo>
                <a:cubicBezTo>
                  <a:pt x="1851" y="19337"/>
                  <a:pt x="1851" y="18926"/>
                  <a:pt x="1851" y="18309"/>
                </a:cubicBezTo>
                <a:cubicBezTo>
                  <a:pt x="1851" y="17897"/>
                  <a:pt x="1851" y="17486"/>
                  <a:pt x="2263" y="17280"/>
                </a:cubicBezTo>
                <a:cubicBezTo>
                  <a:pt x="11931" y="7611"/>
                  <a:pt x="11931" y="7611"/>
                  <a:pt x="11931" y="7611"/>
                </a:cubicBezTo>
                <a:cubicBezTo>
                  <a:pt x="11726" y="7200"/>
                  <a:pt x="11726" y="7200"/>
                  <a:pt x="11726" y="7200"/>
                </a:cubicBezTo>
                <a:cubicBezTo>
                  <a:pt x="11726" y="6789"/>
                  <a:pt x="11726" y="6377"/>
                  <a:pt x="11726" y="5966"/>
                </a:cubicBezTo>
                <a:cubicBezTo>
                  <a:pt x="11726" y="3703"/>
                  <a:pt x="13577" y="1851"/>
                  <a:pt x="15840" y="1851"/>
                </a:cubicBezTo>
                <a:cubicBezTo>
                  <a:pt x="15840" y="1851"/>
                  <a:pt x="16046" y="1851"/>
                  <a:pt x="16251" y="2057"/>
                </a:cubicBezTo>
                <a:cubicBezTo>
                  <a:pt x="12960" y="5143"/>
                  <a:pt x="12960" y="5143"/>
                  <a:pt x="12960" y="5143"/>
                </a:cubicBezTo>
                <a:cubicBezTo>
                  <a:pt x="16457" y="8640"/>
                  <a:pt x="16457" y="8640"/>
                  <a:pt x="16457" y="8640"/>
                </a:cubicBezTo>
                <a:cubicBezTo>
                  <a:pt x="19749" y="5349"/>
                  <a:pt x="19749" y="5349"/>
                  <a:pt x="19749" y="5349"/>
                </a:cubicBezTo>
                <a:cubicBezTo>
                  <a:pt x="19954" y="5554"/>
                  <a:pt x="19954" y="5760"/>
                  <a:pt x="19954" y="5966"/>
                </a:cubicBezTo>
                <a:cubicBezTo>
                  <a:pt x="19954" y="8640"/>
                  <a:pt x="17486" y="10697"/>
                  <a:pt x="14606" y="10080"/>
                </a:cubicBezTo>
                <a:cubicBezTo>
                  <a:pt x="14194" y="9874"/>
                  <a:pt x="14194" y="9874"/>
                  <a:pt x="14194" y="9874"/>
                </a:cubicBezTo>
                <a:lnTo>
                  <a:pt x="4526" y="19543"/>
                </a:lnTo>
                <a:close/>
                <a:moveTo>
                  <a:pt x="19337" y="19543"/>
                </a:moveTo>
                <a:cubicBezTo>
                  <a:pt x="18720" y="20160"/>
                  <a:pt x="17691" y="20160"/>
                  <a:pt x="17074" y="19543"/>
                </a:cubicBezTo>
                <a:cubicBezTo>
                  <a:pt x="11931" y="14400"/>
                  <a:pt x="11931" y="14400"/>
                  <a:pt x="11931" y="14400"/>
                </a:cubicBezTo>
                <a:cubicBezTo>
                  <a:pt x="14400" y="12137"/>
                  <a:pt x="14400" y="12137"/>
                  <a:pt x="14400" y="12137"/>
                </a:cubicBezTo>
                <a:cubicBezTo>
                  <a:pt x="15634" y="13577"/>
                  <a:pt x="19131" y="17074"/>
                  <a:pt x="19337" y="17280"/>
                </a:cubicBezTo>
                <a:cubicBezTo>
                  <a:pt x="19749" y="17486"/>
                  <a:pt x="19954" y="17897"/>
                  <a:pt x="19954" y="18309"/>
                </a:cubicBezTo>
                <a:cubicBezTo>
                  <a:pt x="19954" y="18926"/>
                  <a:pt x="19749" y="19337"/>
                  <a:pt x="19337" y="1954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39" name="Shape">
            <a:extLst>
              <a:ext uri="{FF2B5EF4-FFF2-40B4-BE49-F238E27FC236}">
                <a16:creationId xmlns:a16="http://schemas.microsoft.com/office/drawing/2014/main" id="{676B696C-AE0F-4334-93DB-F636922FDBE2}"/>
              </a:ext>
            </a:extLst>
          </p:cNvPr>
          <p:cNvSpPr/>
          <p:nvPr/>
        </p:nvSpPr>
        <p:spPr>
          <a:xfrm>
            <a:off x="9638717" y="1936388"/>
            <a:ext cx="360364" cy="3921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800" y="9138"/>
                </a:moveTo>
                <a:cubicBezTo>
                  <a:pt x="21600" y="9138"/>
                  <a:pt x="21600" y="9138"/>
                  <a:pt x="21600" y="9138"/>
                </a:cubicBezTo>
                <a:cubicBezTo>
                  <a:pt x="21600" y="3323"/>
                  <a:pt x="21600" y="3323"/>
                  <a:pt x="21600" y="3323"/>
                </a:cubicBezTo>
                <a:cubicBezTo>
                  <a:pt x="16200" y="3323"/>
                  <a:pt x="16200" y="3323"/>
                  <a:pt x="16200" y="3323"/>
                </a:cubicBezTo>
                <a:cubicBezTo>
                  <a:pt x="16200" y="1454"/>
                  <a:pt x="14625" y="0"/>
                  <a:pt x="12600" y="0"/>
                </a:cubicBezTo>
                <a:cubicBezTo>
                  <a:pt x="10575" y="0"/>
                  <a:pt x="9000" y="1454"/>
                  <a:pt x="9000" y="3323"/>
                </a:cubicBezTo>
                <a:cubicBezTo>
                  <a:pt x="3600" y="3323"/>
                  <a:pt x="3600" y="3323"/>
                  <a:pt x="3600" y="3323"/>
                </a:cubicBezTo>
                <a:cubicBezTo>
                  <a:pt x="3600" y="7477"/>
                  <a:pt x="3600" y="7477"/>
                  <a:pt x="3600" y="7477"/>
                </a:cubicBezTo>
                <a:cubicBezTo>
                  <a:pt x="1575" y="7477"/>
                  <a:pt x="0" y="8931"/>
                  <a:pt x="0" y="10800"/>
                </a:cubicBezTo>
                <a:cubicBezTo>
                  <a:pt x="0" y="12669"/>
                  <a:pt x="1575" y="14123"/>
                  <a:pt x="3600" y="14123"/>
                </a:cubicBezTo>
                <a:cubicBezTo>
                  <a:pt x="3600" y="18277"/>
                  <a:pt x="3600" y="18277"/>
                  <a:pt x="3600" y="18277"/>
                </a:cubicBezTo>
                <a:cubicBezTo>
                  <a:pt x="9000" y="18277"/>
                  <a:pt x="9000" y="18277"/>
                  <a:pt x="9000" y="18277"/>
                </a:cubicBezTo>
                <a:cubicBezTo>
                  <a:pt x="9000" y="20146"/>
                  <a:pt x="10575" y="21600"/>
                  <a:pt x="12600" y="21600"/>
                </a:cubicBezTo>
                <a:cubicBezTo>
                  <a:pt x="14625" y="21600"/>
                  <a:pt x="16200" y="20146"/>
                  <a:pt x="16200" y="18277"/>
                </a:cubicBezTo>
                <a:cubicBezTo>
                  <a:pt x="21600" y="18277"/>
                  <a:pt x="21600" y="18277"/>
                  <a:pt x="21600" y="18277"/>
                </a:cubicBezTo>
                <a:cubicBezTo>
                  <a:pt x="21600" y="12462"/>
                  <a:pt x="21600" y="12462"/>
                  <a:pt x="21600" y="12462"/>
                </a:cubicBezTo>
                <a:cubicBezTo>
                  <a:pt x="19800" y="12462"/>
                  <a:pt x="19800" y="12462"/>
                  <a:pt x="19800" y="12462"/>
                </a:cubicBezTo>
                <a:cubicBezTo>
                  <a:pt x="18900" y="12462"/>
                  <a:pt x="18000" y="11631"/>
                  <a:pt x="18000" y="10800"/>
                </a:cubicBezTo>
                <a:cubicBezTo>
                  <a:pt x="18000" y="9969"/>
                  <a:pt x="18900" y="9138"/>
                  <a:pt x="19800" y="9138"/>
                </a:cubicBezTo>
                <a:close/>
                <a:moveTo>
                  <a:pt x="19800" y="14123"/>
                </a:moveTo>
                <a:cubicBezTo>
                  <a:pt x="19800" y="16615"/>
                  <a:pt x="19800" y="16615"/>
                  <a:pt x="19800" y="16615"/>
                </a:cubicBezTo>
                <a:cubicBezTo>
                  <a:pt x="14400" y="16615"/>
                  <a:pt x="14400" y="16615"/>
                  <a:pt x="14400" y="16615"/>
                </a:cubicBezTo>
                <a:cubicBezTo>
                  <a:pt x="14400" y="18277"/>
                  <a:pt x="14400" y="18277"/>
                  <a:pt x="14400" y="18277"/>
                </a:cubicBezTo>
                <a:cubicBezTo>
                  <a:pt x="14400" y="19108"/>
                  <a:pt x="13725" y="19938"/>
                  <a:pt x="12600" y="19938"/>
                </a:cubicBezTo>
                <a:cubicBezTo>
                  <a:pt x="11700" y="19938"/>
                  <a:pt x="10800" y="19108"/>
                  <a:pt x="10800" y="18277"/>
                </a:cubicBezTo>
                <a:cubicBezTo>
                  <a:pt x="10800" y="16615"/>
                  <a:pt x="10800" y="16615"/>
                  <a:pt x="10800" y="16615"/>
                </a:cubicBezTo>
                <a:cubicBezTo>
                  <a:pt x="5400" y="16615"/>
                  <a:pt x="5400" y="16615"/>
                  <a:pt x="5400" y="16615"/>
                </a:cubicBezTo>
                <a:cubicBezTo>
                  <a:pt x="5400" y="12462"/>
                  <a:pt x="5400" y="12462"/>
                  <a:pt x="5400" y="12462"/>
                </a:cubicBezTo>
                <a:cubicBezTo>
                  <a:pt x="3600" y="12462"/>
                  <a:pt x="3600" y="12462"/>
                  <a:pt x="3600" y="12462"/>
                </a:cubicBezTo>
                <a:cubicBezTo>
                  <a:pt x="2700" y="12462"/>
                  <a:pt x="1800" y="11631"/>
                  <a:pt x="1800" y="10800"/>
                </a:cubicBezTo>
                <a:cubicBezTo>
                  <a:pt x="1800" y="9969"/>
                  <a:pt x="2700" y="9138"/>
                  <a:pt x="3600" y="9138"/>
                </a:cubicBezTo>
                <a:cubicBezTo>
                  <a:pt x="5400" y="9138"/>
                  <a:pt x="5400" y="9138"/>
                  <a:pt x="5400" y="9138"/>
                </a:cubicBezTo>
                <a:cubicBezTo>
                  <a:pt x="5400" y="4985"/>
                  <a:pt x="5400" y="4985"/>
                  <a:pt x="5400" y="4985"/>
                </a:cubicBezTo>
                <a:cubicBezTo>
                  <a:pt x="10800" y="4985"/>
                  <a:pt x="10800" y="4985"/>
                  <a:pt x="10800" y="4985"/>
                </a:cubicBezTo>
                <a:cubicBezTo>
                  <a:pt x="10800" y="3323"/>
                  <a:pt x="10800" y="3323"/>
                  <a:pt x="10800" y="3323"/>
                </a:cubicBezTo>
                <a:cubicBezTo>
                  <a:pt x="10800" y="2492"/>
                  <a:pt x="11700" y="1662"/>
                  <a:pt x="12600" y="1662"/>
                </a:cubicBezTo>
                <a:cubicBezTo>
                  <a:pt x="13725" y="1662"/>
                  <a:pt x="14400" y="2492"/>
                  <a:pt x="14400" y="3323"/>
                </a:cubicBezTo>
                <a:cubicBezTo>
                  <a:pt x="14400" y="4985"/>
                  <a:pt x="14400" y="4985"/>
                  <a:pt x="14400" y="4985"/>
                </a:cubicBezTo>
                <a:cubicBezTo>
                  <a:pt x="19800" y="4985"/>
                  <a:pt x="19800" y="4985"/>
                  <a:pt x="19800" y="4985"/>
                </a:cubicBezTo>
                <a:cubicBezTo>
                  <a:pt x="19800" y="7477"/>
                  <a:pt x="19800" y="7477"/>
                  <a:pt x="19800" y="7477"/>
                </a:cubicBezTo>
                <a:cubicBezTo>
                  <a:pt x="17775" y="7477"/>
                  <a:pt x="16200" y="8931"/>
                  <a:pt x="16200" y="10800"/>
                </a:cubicBezTo>
                <a:cubicBezTo>
                  <a:pt x="16200" y="12669"/>
                  <a:pt x="17775" y="14123"/>
                  <a:pt x="19800" y="141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40" name="Group">
            <a:extLst>
              <a:ext uri="{FF2B5EF4-FFF2-40B4-BE49-F238E27FC236}">
                <a16:creationId xmlns:a16="http://schemas.microsoft.com/office/drawing/2014/main" id="{578AEB76-FF9D-4417-B609-300D40DE5DE1}"/>
              </a:ext>
            </a:extLst>
          </p:cNvPr>
          <p:cNvGrpSpPr/>
          <p:nvPr/>
        </p:nvGrpSpPr>
        <p:grpSpPr>
          <a:xfrm>
            <a:off x="8572858" y="1184585"/>
            <a:ext cx="360363" cy="361950"/>
            <a:chOff x="0" y="0"/>
            <a:chExt cx="360361" cy="361949"/>
          </a:xfrm>
          <a:solidFill>
            <a:schemeClr val="bg1"/>
          </a:solidFill>
        </p:grpSpPr>
        <p:sp>
          <p:nvSpPr>
            <p:cNvPr id="141" name="Shape">
              <a:extLst>
                <a:ext uri="{FF2B5EF4-FFF2-40B4-BE49-F238E27FC236}">
                  <a16:creationId xmlns:a16="http://schemas.microsoft.com/office/drawing/2014/main" id="{0B6A7E53-8261-4E0E-9DFC-D59DD9077AEB}"/>
                </a:ext>
              </a:extLst>
            </p:cNvPr>
            <p:cNvSpPr/>
            <p:nvPr/>
          </p:nvSpPr>
          <p:spPr>
            <a:xfrm>
              <a:off x="255586" y="136525"/>
              <a:ext cx="104776" cy="1952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4985"/>
                  </a:moveTo>
                  <a:cubicBezTo>
                    <a:pt x="21600" y="3323"/>
                    <a:pt x="20829" y="1662"/>
                    <a:pt x="20057" y="0"/>
                  </a:cubicBezTo>
                  <a:cubicBezTo>
                    <a:pt x="14657" y="2908"/>
                    <a:pt x="14657" y="2908"/>
                    <a:pt x="14657" y="2908"/>
                  </a:cubicBezTo>
                  <a:cubicBezTo>
                    <a:pt x="14657" y="3738"/>
                    <a:pt x="15429" y="4569"/>
                    <a:pt x="15429" y="4985"/>
                  </a:cubicBezTo>
                  <a:cubicBezTo>
                    <a:pt x="15429" y="9969"/>
                    <a:pt x="11571" y="14123"/>
                    <a:pt x="6171" y="17031"/>
                  </a:cubicBezTo>
                  <a:cubicBezTo>
                    <a:pt x="6171" y="11631"/>
                    <a:pt x="6171" y="11631"/>
                    <a:pt x="6171" y="11631"/>
                  </a:cubicBezTo>
                  <a:cubicBezTo>
                    <a:pt x="0" y="11631"/>
                    <a:pt x="0" y="11631"/>
                    <a:pt x="0" y="11631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18514" y="21600"/>
                    <a:pt x="18514" y="21600"/>
                    <a:pt x="18514" y="21600"/>
                  </a:cubicBezTo>
                  <a:cubicBezTo>
                    <a:pt x="18514" y="18277"/>
                    <a:pt x="18514" y="18277"/>
                    <a:pt x="18514" y="18277"/>
                  </a:cubicBezTo>
                  <a:cubicBezTo>
                    <a:pt x="11571" y="18277"/>
                    <a:pt x="11571" y="18277"/>
                    <a:pt x="11571" y="18277"/>
                  </a:cubicBezTo>
                  <a:cubicBezTo>
                    <a:pt x="17743" y="14954"/>
                    <a:pt x="21600" y="10385"/>
                    <a:pt x="21600" y="498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2" name="Shape">
              <a:extLst>
                <a:ext uri="{FF2B5EF4-FFF2-40B4-BE49-F238E27FC236}">
                  <a16:creationId xmlns:a16="http://schemas.microsoft.com/office/drawing/2014/main" id="{63AA75B4-DC2A-46BF-8D4E-EAACCC5ABC89}"/>
                </a:ext>
              </a:extLst>
            </p:cNvPr>
            <p:cNvSpPr/>
            <p:nvPr/>
          </p:nvSpPr>
          <p:spPr>
            <a:xfrm>
              <a:off x="-1" y="30162"/>
              <a:ext cx="106364" cy="2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171" y="16302"/>
                  </a:moveTo>
                  <a:cubicBezTo>
                    <a:pt x="6171" y="11819"/>
                    <a:pt x="9257" y="7743"/>
                    <a:pt x="15429" y="4891"/>
                  </a:cubicBezTo>
                  <a:cubicBezTo>
                    <a:pt x="15429" y="9781"/>
                    <a:pt x="15429" y="9781"/>
                    <a:pt x="15429" y="9781"/>
                  </a:cubicBezTo>
                  <a:cubicBezTo>
                    <a:pt x="21600" y="9781"/>
                    <a:pt x="21600" y="9781"/>
                    <a:pt x="21600" y="9781"/>
                  </a:cubicBezTo>
                  <a:cubicBezTo>
                    <a:pt x="21600" y="0"/>
                    <a:pt x="21600" y="0"/>
                    <a:pt x="21600" y="0"/>
                  </a:cubicBezTo>
                  <a:cubicBezTo>
                    <a:pt x="3086" y="0"/>
                    <a:pt x="3086" y="0"/>
                    <a:pt x="3086" y="0"/>
                  </a:cubicBezTo>
                  <a:cubicBezTo>
                    <a:pt x="3086" y="3260"/>
                    <a:pt x="3086" y="3260"/>
                    <a:pt x="3086" y="3260"/>
                  </a:cubicBezTo>
                  <a:cubicBezTo>
                    <a:pt x="9257" y="3260"/>
                    <a:pt x="9257" y="3260"/>
                    <a:pt x="9257" y="3260"/>
                  </a:cubicBezTo>
                  <a:cubicBezTo>
                    <a:pt x="3086" y="6928"/>
                    <a:pt x="0" y="11411"/>
                    <a:pt x="0" y="16302"/>
                  </a:cubicBezTo>
                  <a:cubicBezTo>
                    <a:pt x="0" y="18340"/>
                    <a:pt x="0" y="19970"/>
                    <a:pt x="771" y="21600"/>
                  </a:cubicBezTo>
                  <a:cubicBezTo>
                    <a:pt x="6171" y="18747"/>
                    <a:pt x="6171" y="18747"/>
                    <a:pt x="6171" y="18747"/>
                  </a:cubicBezTo>
                  <a:cubicBezTo>
                    <a:pt x="6171" y="17932"/>
                    <a:pt x="6171" y="17117"/>
                    <a:pt x="6171" y="1630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3" name="Shape">
              <a:extLst>
                <a:ext uri="{FF2B5EF4-FFF2-40B4-BE49-F238E27FC236}">
                  <a16:creationId xmlns:a16="http://schemas.microsoft.com/office/drawing/2014/main" id="{F5792605-ABCE-41A7-990D-B30542FCFE0D}"/>
                </a:ext>
              </a:extLst>
            </p:cNvPr>
            <p:cNvSpPr/>
            <p:nvPr/>
          </p:nvSpPr>
          <p:spPr>
            <a:xfrm>
              <a:off x="30162" y="257175"/>
              <a:ext cx="192088" cy="104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35" y="15429"/>
                  </a:moveTo>
                  <a:cubicBezTo>
                    <a:pt x="18212" y="15429"/>
                    <a:pt x="17365" y="15429"/>
                    <a:pt x="16941" y="15429"/>
                  </a:cubicBezTo>
                  <a:cubicBezTo>
                    <a:pt x="12282" y="15429"/>
                    <a:pt x="7624" y="12343"/>
                    <a:pt x="4659" y="6171"/>
                  </a:cubicBezTo>
                  <a:cubicBezTo>
                    <a:pt x="10165" y="6171"/>
                    <a:pt x="10165" y="6171"/>
                    <a:pt x="10165" y="6171"/>
                  </a:cubicBezTo>
                  <a:cubicBezTo>
                    <a:pt x="10165" y="0"/>
                    <a:pt x="10165" y="0"/>
                    <a:pt x="1016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514"/>
                    <a:pt x="0" y="18514"/>
                    <a:pt x="0" y="18514"/>
                  </a:cubicBezTo>
                  <a:cubicBezTo>
                    <a:pt x="3388" y="18514"/>
                    <a:pt x="3388" y="18514"/>
                    <a:pt x="3388" y="18514"/>
                  </a:cubicBezTo>
                  <a:cubicBezTo>
                    <a:pt x="3388" y="12343"/>
                    <a:pt x="3388" y="12343"/>
                    <a:pt x="3388" y="12343"/>
                  </a:cubicBezTo>
                  <a:cubicBezTo>
                    <a:pt x="6776" y="18514"/>
                    <a:pt x="11435" y="21600"/>
                    <a:pt x="16941" y="21600"/>
                  </a:cubicBezTo>
                  <a:cubicBezTo>
                    <a:pt x="18635" y="21600"/>
                    <a:pt x="19906" y="21600"/>
                    <a:pt x="21600" y="20829"/>
                  </a:cubicBezTo>
                  <a:cubicBezTo>
                    <a:pt x="18635" y="15429"/>
                    <a:pt x="18635" y="15429"/>
                    <a:pt x="18635" y="15429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4" name="Shape">
              <a:extLst>
                <a:ext uri="{FF2B5EF4-FFF2-40B4-BE49-F238E27FC236}">
                  <a16:creationId xmlns:a16="http://schemas.microsoft.com/office/drawing/2014/main" id="{93B0741B-2C8F-4084-8064-1ABB4BD4F50D}"/>
                </a:ext>
              </a:extLst>
            </p:cNvPr>
            <p:cNvSpPr/>
            <p:nvPr/>
          </p:nvSpPr>
          <p:spPr>
            <a:xfrm>
              <a:off x="128586" y="0"/>
              <a:ext cx="203201" cy="1063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0" y="21600"/>
                  </a:move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3086"/>
                    <a:pt x="21600" y="3086"/>
                    <a:pt x="21600" y="3086"/>
                  </a:cubicBezTo>
                  <a:cubicBezTo>
                    <a:pt x="18400" y="3086"/>
                    <a:pt x="18400" y="3086"/>
                    <a:pt x="18400" y="3086"/>
                  </a:cubicBezTo>
                  <a:cubicBezTo>
                    <a:pt x="18400" y="10029"/>
                    <a:pt x="18400" y="10029"/>
                    <a:pt x="18400" y="10029"/>
                  </a:cubicBezTo>
                  <a:cubicBezTo>
                    <a:pt x="14800" y="3857"/>
                    <a:pt x="10400" y="0"/>
                    <a:pt x="5600" y="0"/>
                  </a:cubicBezTo>
                  <a:cubicBezTo>
                    <a:pt x="3600" y="0"/>
                    <a:pt x="1600" y="771"/>
                    <a:pt x="0" y="1543"/>
                  </a:cubicBezTo>
                  <a:cubicBezTo>
                    <a:pt x="2800" y="6943"/>
                    <a:pt x="2800" y="6943"/>
                    <a:pt x="2800" y="6943"/>
                  </a:cubicBezTo>
                  <a:cubicBezTo>
                    <a:pt x="3600" y="6943"/>
                    <a:pt x="4400" y="6171"/>
                    <a:pt x="5600" y="6171"/>
                  </a:cubicBezTo>
                  <a:cubicBezTo>
                    <a:pt x="10000" y="6171"/>
                    <a:pt x="14000" y="10029"/>
                    <a:pt x="16800" y="15429"/>
                  </a:cubicBezTo>
                  <a:cubicBezTo>
                    <a:pt x="12000" y="15429"/>
                    <a:pt x="12000" y="15429"/>
                    <a:pt x="12000" y="15429"/>
                  </a:cubicBezTo>
                  <a:lnTo>
                    <a:pt x="12000" y="216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45" name="Group">
            <a:extLst>
              <a:ext uri="{FF2B5EF4-FFF2-40B4-BE49-F238E27FC236}">
                <a16:creationId xmlns:a16="http://schemas.microsoft.com/office/drawing/2014/main" id="{01823039-4008-4DCF-9972-9077C0650EA4}"/>
              </a:ext>
            </a:extLst>
          </p:cNvPr>
          <p:cNvGrpSpPr/>
          <p:nvPr/>
        </p:nvGrpSpPr>
        <p:grpSpPr>
          <a:xfrm>
            <a:off x="10481709" y="1083292"/>
            <a:ext cx="481014" cy="331789"/>
            <a:chOff x="0" y="0"/>
            <a:chExt cx="481012" cy="331788"/>
          </a:xfrm>
          <a:solidFill>
            <a:schemeClr val="bg1"/>
          </a:solidFill>
        </p:grpSpPr>
        <p:sp>
          <p:nvSpPr>
            <p:cNvPr id="146" name="Shape">
              <a:extLst>
                <a:ext uri="{FF2B5EF4-FFF2-40B4-BE49-F238E27FC236}">
                  <a16:creationId xmlns:a16="http://schemas.microsoft.com/office/drawing/2014/main" id="{666A3030-1076-4632-B11F-BFF7C2DE9A0B}"/>
                </a:ext>
              </a:extLst>
            </p:cNvPr>
            <p:cNvSpPr/>
            <p:nvPr/>
          </p:nvSpPr>
          <p:spPr>
            <a:xfrm>
              <a:off x="0" y="0"/>
              <a:ext cx="481013" cy="3317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11536"/>
                  </a:moveTo>
                  <a:cubicBezTo>
                    <a:pt x="20081" y="8100"/>
                    <a:pt x="18225" y="5155"/>
                    <a:pt x="15862" y="4909"/>
                  </a:cubicBezTo>
                  <a:cubicBezTo>
                    <a:pt x="15019" y="2209"/>
                    <a:pt x="12994" y="0"/>
                    <a:pt x="10800" y="0"/>
                  </a:cubicBezTo>
                  <a:cubicBezTo>
                    <a:pt x="8100" y="0"/>
                    <a:pt x="5737" y="3191"/>
                    <a:pt x="5400" y="7118"/>
                  </a:cubicBezTo>
                  <a:cubicBezTo>
                    <a:pt x="4388" y="7364"/>
                    <a:pt x="3375" y="8591"/>
                    <a:pt x="2869" y="10064"/>
                  </a:cubicBezTo>
                  <a:cubicBezTo>
                    <a:pt x="1181" y="10800"/>
                    <a:pt x="0" y="13255"/>
                    <a:pt x="0" y="15709"/>
                  </a:cubicBezTo>
                  <a:cubicBezTo>
                    <a:pt x="0" y="19145"/>
                    <a:pt x="1856" y="21600"/>
                    <a:pt x="4050" y="21600"/>
                  </a:cubicBezTo>
                  <a:cubicBezTo>
                    <a:pt x="17550" y="21600"/>
                    <a:pt x="17550" y="21600"/>
                    <a:pt x="17550" y="21600"/>
                  </a:cubicBezTo>
                  <a:cubicBezTo>
                    <a:pt x="19744" y="21600"/>
                    <a:pt x="21600" y="19145"/>
                    <a:pt x="21600" y="15709"/>
                  </a:cubicBezTo>
                  <a:cubicBezTo>
                    <a:pt x="21600" y="14236"/>
                    <a:pt x="21094" y="12518"/>
                    <a:pt x="20250" y="11536"/>
                  </a:cubicBezTo>
                  <a:close/>
                  <a:moveTo>
                    <a:pt x="17550" y="19636"/>
                  </a:moveTo>
                  <a:cubicBezTo>
                    <a:pt x="4050" y="19636"/>
                    <a:pt x="4050" y="19636"/>
                    <a:pt x="4050" y="19636"/>
                  </a:cubicBezTo>
                  <a:cubicBezTo>
                    <a:pt x="2531" y="19636"/>
                    <a:pt x="1350" y="17918"/>
                    <a:pt x="1350" y="15709"/>
                  </a:cubicBezTo>
                  <a:cubicBezTo>
                    <a:pt x="1350" y="13991"/>
                    <a:pt x="2362" y="12273"/>
                    <a:pt x="3544" y="12027"/>
                  </a:cubicBezTo>
                  <a:cubicBezTo>
                    <a:pt x="4050" y="11782"/>
                    <a:pt x="4050" y="11782"/>
                    <a:pt x="4050" y="11782"/>
                  </a:cubicBezTo>
                  <a:cubicBezTo>
                    <a:pt x="4050" y="11291"/>
                    <a:pt x="4050" y="11291"/>
                    <a:pt x="4050" y="11291"/>
                  </a:cubicBezTo>
                  <a:cubicBezTo>
                    <a:pt x="4388" y="9818"/>
                    <a:pt x="5231" y="8836"/>
                    <a:pt x="6075" y="8836"/>
                  </a:cubicBezTo>
                  <a:cubicBezTo>
                    <a:pt x="6750" y="8836"/>
                    <a:pt x="6750" y="8836"/>
                    <a:pt x="6750" y="8836"/>
                  </a:cubicBezTo>
                  <a:cubicBezTo>
                    <a:pt x="6750" y="7855"/>
                    <a:pt x="6750" y="7855"/>
                    <a:pt x="6750" y="7855"/>
                  </a:cubicBezTo>
                  <a:cubicBezTo>
                    <a:pt x="6750" y="4664"/>
                    <a:pt x="8606" y="1964"/>
                    <a:pt x="10800" y="1964"/>
                  </a:cubicBezTo>
                  <a:cubicBezTo>
                    <a:pt x="12656" y="1964"/>
                    <a:pt x="14175" y="3682"/>
                    <a:pt x="14681" y="6382"/>
                  </a:cubicBezTo>
                  <a:cubicBezTo>
                    <a:pt x="14850" y="7118"/>
                    <a:pt x="14850" y="7118"/>
                    <a:pt x="14850" y="7118"/>
                  </a:cubicBezTo>
                  <a:cubicBezTo>
                    <a:pt x="15525" y="6873"/>
                    <a:pt x="15525" y="6873"/>
                    <a:pt x="15525" y="6873"/>
                  </a:cubicBezTo>
                  <a:cubicBezTo>
                    <a:pt x="17381" y="6873"/>
                    <a:pt x="18900" y="9082"/>
                    <a:pt x="18900" y="11782"/>
                  </a:cubicBezTo>
                  <a:cubicBezTo>
                    <a:pt x="18900" y="12273"/>
                    <a:pt x="18900" y="12273"/>
                    <a:pt x="18900" y="12273"/>
                  </a:cubicBezTo>
                  <a:cubicBezTo>
                    <a:pt x="19238" y="12764"/>
                    <a:pt x="19238" y="12764"/>
                    <a:pt x="19238" y="12764"/>
                  </a:cubicBezTo>
                  <a:cubicBezTo>
                    <a:pt x="19912" y="13500"/>
                    <a:pt x="20250" y="14482"/>
                    <a:pt x="20250" y="15709"/>
                  </a:cubicBezTo>
                  <a:cubicBezTo>
                    <a:pt x="20250" y="17918"/>
                    <a:pt x="19069" y="19636"/>
                    <a:pt x="17550" y="196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47" name="Shape">
              <a:extLst>
                <a:ext uri="{FF2B5EF4-FFF2-40B4-BE49-F238E27FC236}">
                  <a16:creationId xmlns:a16="http://schemas.microsoft.com/office/drawing/2014/main" id="{B184EED4-B03B-4E0C-A05E-F780C20A7E3A}"/>
                </a:ext>
              </a:extLst>
            </p:cNvPr>
            <p:cNvSpPr/>
            <p:nvPr/>
          </p:nvSpPr>
          <p:spPr>
            <a:xfrm>
              <a:off x="169862" y="115888"/>
              <a:ext cx="142876" cy="1555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9918"/>
                  </a:moveTo>
                  <a:lnTo>
                    <a:pt x="3360" y="12563"/>
                  </a:lnTo>
                  <a:lnTo>
                    <a:pt x="8400" y="7935"/>
                  </a:lnTo>
                  <a:lnTo>
                    <a:pt x="8400" y="21600"/>
                  </a:lnTo>
                  <a:lnTo>
                    <a:pt x="12960" y="21600"/>
                  </a:lnTo>
                  <a:lnTo>
                    <a:pt x="12960" y="7935"/>
                  </a:lnTo>
                  <a:lnTo>
                    <a:pt x="18000" y="12563"/>
                  </a:lnTo>
                  <a:lnTo>
                    <a:pt x="21600" y="9918"/>
                  </a:lnTo>
                  <a:lnTo>
                    <a:pt x="10800" y="0"/>
                  </a:lnTo>
                  <a:lnTo>
                    <a:pt x="0" y="9918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48" name="Shape">
            <a:extLst>
              <a:ext uri="{FF2B5EF4-FFF2-40B4-BE49-F238E27FC236}">
                <a16:creationId xmlns:a16="http://schemas.microsoft.com/office/drawing/2014/main" id="{45D40676-56CC-436B-B7D2-23AEE9A700E7}"/>
              </a:ext>
            </a:extLst>
          </p:cNvPr>
          <p:cNvSpPr/>
          <p:nvPr/>
        </p:nvSpPr>
        <p:spPr>
          <a:xfrm>
            <a:off x="8587793" y="1972245"/>
            <a:ext cx="419101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821"/>
                </a:moveTo>
                <a:lnTo>
                  <a:pt x="19309" y="6821"/>
                </a:lnTo>
                <a:lnTo>
                  <a:pt x="19309" y="2894"/>
                </a:lnTo>
                <a:lnTo>
                  <a:pt x="13909" y="2894"/>
                </a:lnTo>
                <a:lnTo>
                  <a:pt x="13909" y="0"/>
                </a:lnTo>
                <a:lnTo>
                  <a:pt x="7691" y="0"/>
                </a:lnTo>
                <a:lnTo>
                  <a:pt x="7691" y="2894"/>
                </a:lnTo>
                <a:lnTo>
                  <a:pt x="6136" y="2894"/>
                </a:lnTo>
                <a:lnTo>
                  <a:pt x="6136" y="0"/>
                </a:lnTo>
                <a:lnTo>
                  <a:pt x="0" y="0"/>
                </a:lnTo>
                <a:lnTo>
                  <a:pt x="0" y="7855"/>
                </a:lnTo>
                <a:lnTo>
                  <a:pt x="6136" y="7855"/>
                </a:lnTo>
                <a:lnTo>
                  <a:pt x="6136" y="4857"/>
                </a:lnTo>
                <a:lnTo>
                  <a:pt x="7691" y="4857"/>
                </a:lnTo>
                <a:lnTo>
                  <a:pt x="7691" y="7855"/>
                </a:lnTo>
                <a:lnTo>
                  <a:pt x="13909" y="7855"/>
                </a:lnTo>
                <a:lnTo>
                  <a:pt x="13909" y="4857"/>
                </a:lnTo>
                <a:lnTo>
                  <a:pt x="17755" y="4857"/>
                </a:lnTo>
                <a:lnTo>
                  <a:pt x="17755" y="6821"/>
                </a:lnTo>
                <a:lnTo>
                  <a:pt x="15464" y="6821"/>
                </a:lnTo>
                <a:lnTo>
                  <a:pt x="15464" y="14676"/>
                </a:lnTo>
                <a:lnTo>
                  <a:pt x="17755" y="14676"/>
                </a:lnTo>
                <a:lnTo>
                  <a:pt x="17755" y="16639"/>
                </a:lnTo>
                <a:lnTo>
                  <a:pt x="13909" y="16639"/>
                </a:lnTo>
                <a:lnTo>
                  <a:pt x="13909" y="13745"/>
                </a:lnTo>
                <a:lnTo>
                  <a:pt x="7691" y="13745"/>
                </a:lnTo>
                <a:lnTo>
                  <a:pt x="7691" y="16639"/>
                </a:lnTo>
                <a:lnTo>
                  <a:pt x="6136" y="16639"/>
                </a:lnTo>
                <a:lnTo>
                  <a:pt x="6136" y="13745"/>
                </a:lnTo>
                <a:lnTo>
                  <a:pt x="0" y="13745"/>
                </a:lnTo>
                <a:lnTo>
                  <a:pt x="0" y="21600"/>
                </a:lnTo>
                <a:lnTo>
                  <a:pt x="6136" y="21600"/>
                </a:lnTo>
                <a:lnTo>
                  <a:pt x="6136" y="18603"/>
                </a:lnTo>
                <a:lnTo>
                  <a:pt x="7691" y="18603"/>
                </a:lnTo>
                <a:lnTo>
                  <a:pt x="7691" y="21600"/>
                </a:lnTo>
                <a:lnTo>
                  <a:pt x="13909" y="21600"/>
                </a:lnTo>
                <a:lnTo>
                  <a:pt x="13909" y="18603"/>
                </a:lnTo>
                <a:lnTo>
                  <a:pt x="19309" y="18603"/>
                </a:lnTo>
                <a:lnTo>
                  <a:pt x="19309" y="14676"/>
                </a:lnTo>
                <a:lnTo>
                  <a:pt x="21600" y="14676"/>
                </a:lnTo>
                <a:lnTo>
                  <a:pt x="21600" y="6821"/>
                </a:lnTo>
                <a:close/>
                <a:moveTo>
                  <a:pt x="4582" y="5891"/>
                </a:moveTo>
                <a:lnTo>
                  <a:pt x="1473" y="5891"/>
                </a:lnTo>
                <a:lnTo>
                  <a:pt x="1473" y="1964"/>
                </a:lnTo>
                <a:lnTo>
                  <a:pt x="4582" y="1964"/>
                </a:lnTo>
                <a:lnTo>
                  <a:pt x="4582" y="5891"/>
                </a:lnTo>
                <a:close/>
                <a:moveTo>
                  <a:pt x="12355" y="5891"/>
                </a:moveTo>
                <a:lnTo>
                  <a:pt x="9245" y="5891"/>
                </a:lnTo>
                <a:lnTo>
                  <a:pt x="9245" y="1964"/>
                </a:lnTo>
                <a:lnTo>
                  <a:pt x="12355" y="1964"/>
                </a:lnTo>
                <a:lnTo>
                  <a:pt x="12355" y="5891"/>
                </a:lnTo>
                <a:close/>
                <a:moveTo>
                  <a:pt x="4582" y="19636"/>
                </a:moveTo>
                <a:lnTo>
                  <a:pt x="1473" y="19636"/>
                </a:lnTo>
                <a:lnTo>
                  <a:pt x="1473" y="15709"/>
                </a:lnTo>
                <a:lnTo>
                  <a:pt x="4582" y="15709"/>
                </a:lnTo>
                <a:lnTo>
                  <a:pt x="4582" y="19636"/>
                </a:lnTo>
                <a:close/>
                <a:moveTo>
                  <a:pt x="12355" y="19636"/>
                </a:moveTo>
                <a:lnTo>
                  <a:pt x="9245" y="19636"/>
                </a:lnTo>
                <a:lnTo>
                  <a:pt x="9245" y="15709"/>
                </a:lnTo>
                <a:lnTo>
                  <a:pt x="12355" y="15709"/>
                </a:lnTo>
                <a:lnTo>
                  <a:pt x="12355" y="19636"/>
                </a:lnTo>
                <a:close/>
                <a:moveTo>
                  <a:pt x="20045" y="12712"/>
                </a:moveTo>
                <a:lnTo>
                  <a:pt x="17018" y="12712"/>
                </a:lnTo>
                <a:lnTo>
                  <a:pt x="17018" y="8785"/>
                </a:lnTo>
                <a:lnTo>
                  <a:pt x="20045" y="8785"/>
                </a:lnTo>
                <a:lnTo>
                  <a:pt x="20045" y="1271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49" name="Group">
            <a:extLst>
              <a:ext uri="{FF2B5EF4-FFF2-40B4-BE49-F238E27FC236}">
                <a16:creationId xmlns:a16="http://schemas.microsoft.com/office/drawing/2014/main" id="{2BE43430-E3B0-452E-BCC9-C612F797D869}"/>
              </a:ext>
            </a:extLst>
          </p:cNvPr>
          <p:cNvGrpSpPr/>
          <p:nvPr/>
        </p:nvGrpSpPr>
        <p:grpSpPr>
          <a:xfrm>
            <a:off x="8705414" y="3644341"/>
            <a:ext cx="314326" cy="361950"/>
            <a:chOff x="0" y="0"/>
            <a:chExt cx="314325" cy="361950"/>
          </a:xfrm>
          <a:solidFill>
            <a:schemeClr val="bg1"/>
          </a:solidFill>
        </p:grpSpPr>
        <p:sp>
          <p:nvSpPr>
            <p:cNvPr id="150" name="Shape">
              <a:extLst>
                <a:ext uri="{FF2B5EF4-FFF2-40B4-BE49-F238E27FC236}">
                  <a16:creationId xmlns:a16="http://schemas.microsoft.com/office/drawing/2014/main" id="{ACA4A143-89AF-4CB8-BDF8-6329E868E601}"/>
                </a:ext>
              </a:extLst>
            </p:cNvPr>
            <p:cNvSpPr/>
            <p:nvPr/>
          </p:nvSpPr>
          <p:spPr>
            <a:xfrm>
              <a:off x="0" y="0"/>
              <a:ext cx="314325" cy="3619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82" y="0"/>
                  </a:moveTo>
                  <a:lnTo>
                    <a:pt x="982" y="4547"/>
                  </a:lnTo>
                  <a:lnTo>
                    <a:pt x="0" y="4547"/>
                  </a:lnTo>
                  <a:lnTo>
                    <a:pt x="0" y="6347"/>
                  </a:lnTo>
                  <a:lnTo>
                    <a:pt x="3055" y="6347"/>
                  </a:lnTo>
                  <a:lnTo>
                    <a:pt x="3055" y="1800"/>
                  </a:lnTo>
                  <a:lnTo>
                    <a:pt x="19636" y="1800"/>
                  </a:lnTo>
                  <a:lnTo>
                    <a:pt x="19636" y="19800"/>
                  </a:lnTo>
                  <a:lnTo>
                    <a:pt x="3055" y="19800"/>
                  </a:lnTo>
                  <a:lnTo>
                    <a:pt x="3055" y="17147"/>
                  </a:lnTo>
                  <a:lnTo>
                    <a:pt x="982" y="17147"/>
                  </a:lnTo>
                  <a:lnTo>
                    <a:pt x="982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982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1" name="Shape">
              <a:extLst>
                <a:ext uri="{FF2B5EF4-FFF2-40B4-BE49-F238E27FC236}">
                  <a16:creationId xmlns:a16="http://schemas.microsoft.com/office/drawing/2014/main" id="{8EEB48CB-203F-4C35-B362-89123B4905CB}"/>
                </a:ext>
              </a:extLst>
            </p:cNvPr>
            <p:cNvSpPr/>
            <p:nvPr/>
          </p:nvSpPr>
          <p:spPr>
            <a:xfrm>
              <a:off x="-1" y="120650"/>
              <a:ext cx="44451" cy="60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6484"/>
                  </a:moveTo>
                  <a:lnTo>
                    <a:pt x="21600" y="0"/>
                  </a:lnTo>
                  <a:lnTo>
                    <a:pt x="6943" y="0"/>
                  </a:lnTo>
                  <a:lnTo>
                    <a:pt x="6943" y="10800"/>
                  </a:lnTo>
                  <a:lnTo>
                    <a:pt x="0" y="1080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1648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2" name="Shape">
              <a:extLst>
                <a:ext uri="{FF2B5EF4-FFF2-40B4-BE49-F238E27FC236}">
                  <a16:creationId xmlns:a16="http://schemas.microsoft.com/office/drawing/2014/main" id="{A5D7468A-D680-49E7-88D9-7ED818D361E0}"/>
                </a:ext>
              </a:extLst>
            </p:cNvPr>
            <p:cNvSpPr/>
            <p:nvPr/>
          </p:nvSpPr>
          <p:spPr>
            <a:xfrm>
              <a:off x="-1" y="196850"/>
              <a:ext cx="44451" cy="603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5916"/>
                  </a:moveTo>
                  <a:lnTo>
                    <a:pt x="21600" y="0"/>
                  </a:lnTo>
                  <a:lnTo>
                    <a:pt x="6943" y="0"/>
                  </a:lnTo>
                  <a:lnTo>
                    <a:pt x="6943" y="10800"/>
                  </a:lnTo>
                  <a:lnTo>
                    <a:pt x="0" y="10800"/>
                  </a:lnTo>
                  <a:lnTo>
                    <a:pt x="0" y="21600"/>
                  </a:lnTo>
                  <a:lnTo>
                    <a:pt x="21600" y="21600"/>
                  </a:lnTo>
                  <a:lnTo>
                    <a:pt x="21600" y="1591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3" name="Shape">
              <a:extLst>
                <a:ext uri="{FF2B5EF4-FFF2-40B4-BE49-F238E27FC236}">
                  <a16:creationId xmlns:a16="http://schemas.microsoft.com/office/drawing/2014/main" id="{E7EBAAC5-E501-4004-870F-FA7565D5144A}"/>
                </a:ext>
              </a:extLst>
            </p:cNvPr>
            <p:cNvSpPr/>
            <p:nvPr/>
          </p:nvSpPr>
          <p:spPr>
            <a:xfrm>
              <a:off x="90488" y="90488"/>
              <a:ext cx="149226" cy="1666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cubicBezTo>
                    <a:pt x="4320" y="21600"/>
                    <a:pt x="4320" y="21600"/>
                    <a:pt x="4320" y="21600"/>
                  </a:cubicBezTo>
                  <a:cubicBezTo>
                    <a:pt x="4320" y="18655"/>
                    <a:pt x="7020" y="15709"/>
                    <a:pt x="10800" y="15709"/>
                  </a:cubicBezTo>
                  <a:cubicBezTo>
                    <a:pt x="14040" y="15709"/>
                    <a:pt x="17280" y="18655"/>
                    <a:pt x="1728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8655"/>
                    <a:pt x="19440" y="15218"/>
                    <a:pt x="16740" y="13745"/>
                  </a:cubicBezTo>
                  <a:cubicBezTo>
                    <a:pt x="18360" y="12273"/>
                    <a:pt x="19440" y="10309"/>
                    <a:pt x="19440" y="7855"/>
                  </a:cubicBezTo>
                  <a:cubicBezTo>
                    <a:pt x="19440" y="3927"/>
                    <a:pt x="15120" y="0"/>
                    <a:pt x="10800" y="0"/>
                  </a:cubicBezTo>
                  <a:cubicBezTo>
                    <a:pt x="5940" y="0"/>
                    <a:pt x="2160" y="3927"/>
                    <a:pt x="2160" y="7855"/>
                  </a:cubicBezTo>
                  <a:cubicBezTo>
                    <a:pt x="2160" y="10309"/>
                    <a:pt x="3240" y="12273"/>
                    <a:pt x="4320" y="13745"/>
                  </a:cubicBezTo>
                  <a:cubicBezTo>
                    <a:pt x="1620" y="15218"/>
                    <a:pt x="0" y="18655"/>
                    <a:pt x="0" y="21600"/>
                  </a:cubicBezTo>
                  <a:close/>
                  <a:moveTo>
                    <a:pt x="6480" y="7855"/>
                  </a:moveTo>
                  <a:cubicBezTo>
                    <a:pt x="6480" y="5891"/>
                    <a:pt x="8100" y="3927"/>
                    <a:pt x="10800" y="3927"/>
                  </a:cubicBezTo>
                  <a:cubicBezTo>
                    <a:pt x="12960" y="3927"/>
                    <a:pt x="15120" y="5891"/>
                    <a:pt x="15120" y="7855"/>
                  </a:cubicBezTo>
                  <a:cubicBezTo>
                    <a:pt x="15120" y="10309"/>
                    <a:pt x="12960" y="11782"/>
                    <a:pt x="10800" y="11782"/>
                  </a:cubicBezTo>
                  <a:cubicBezTo>
                    <a:pt x="8100" y="11782"/>
                    <a:pt x="6480" y="10309"/>
                    <a:pt x="6480" y="785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54" name="Shape">
            <a:extLst>
              <a:ext uri="{FF2B5EF4-FFF2-40B4-BE49-F238E27FC236}">
                <a16:creationId xmlns:a16="http://schemas.microsoft.com/office/drawing/2014/main" id="{32F53899-0FE8-4A15-9DBB-6F5A5E5DC155}"/>
              </a:ext>
            </a:extLst>
          </p:cNvPr>
          <p:cNvSpPr/>
          <p:nvPr/>
        </p:nvSpPr>
        <p:spPr>
          <a:xfrm>
            <a:off x="7794167" y="3677509"/>
            <a:ext cx="420689" cy="3429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0"/>
                </a:moveTo>
                <a:cubicBezTo>
                  <a:pt x="2893" y="6884"/>
                  <a:pt x="2893" y="6884"/>
                  <a:pt x="2893" y="6884"/>
                </a:cubicBezTo>
                <a:cubicBezTo>
                  <a:pt x="0" y="6884"/>
                  <a:pt x="0" y="6884"/>
                  <a:pt x="0" y="6884"/>
                </a:cubicBezTo>
                <a:cubicBezTo>
                  <a:pt x="0" y="14479"/>
                  <a:pt x="0" y="14479"/>
                  <a:pt x="0" y="14479"/>
                </a:cubicBezTo>
                <a:cubicBezTo>
                  <a:pt x="2893" y="14479"/>
                  <a:pt x="2893" y="14479"/>
                  <a:pt x="2893" y="14479"/>
                </a:cubicBezTo>
                <a:cubicBezTo>
                  <a:pt x="4436" y="15191"/>
                  <a:pt x="4436" y="15191"/>
                  <a:pt x="4436" y="15191"/>
                </a:cubicBezTo>
                <a:cubicBezTo>
                  <a:pt x="4436" y="15191"/>
                  <a:pt x="4436" y="15191"/>
                  <a:pt x="4436" y="15191"/>
                </a:cubicBezTo>
                <a:cubicBezTo>
                  <a:pt x="4050" y="16378"/>
                  <a:pt x="4243" y="17327"/>
                  <a:pt x="4629" y="18277"/>
                </a:cubicBezTo>
                <a:cubicBezTo>
                  <a:pt x="5014" y="19226"/>
                  <a:pt x="5593" y="19938"/>
                  <a:pt x="6557" y="20176"/>
                </a:cubicBezTo>
                <a:cubicBezTo>
                  <a:pt x="6750" y="20413"/>
                  <a:pt x="7136" y="20413"/>
                  <a:pt x="7521" y="20413"/>
                </a:cubicBezTo>
                <a:cubicBezTo>
                  <a:pt x="7907" y="20413"/>
                  <a:pt x="8486" y="20176"/>
                  <a:pt x="8871" y="19938"/>
                </a:cubicBezTo>
                <a:cubicBezTo>
                  <a:pt x="9643" y="19464"/>
                  <a:pt x="10221" y="18514"/>
                  <a:pt x="10414" y="17565"/>
                </a:cubicBezTo>
                <a:cubicBezTo>
                  <a:pt x="10607" y="17327"/>
                  <a:pt x="10607" y="17327"/>
                  <a:pt x="10607" y="17327"/>
                </a:cubicBezTo>
                <a:cubicBezTo>
                  <a:pt x="21600" y="21600"/>
                  <a:pt x="21600" y="21600"/>
                  <a:pt x="21600" y="21600"/>
                </a:cubicBezTo>
                <a:lnTo>
                  <a:pt x="21600" y="0"/>
                </a:lnTo>
                <a:close/>
                <a:moveTo>
                  <a:pt x="9064" y="17090"/>
                </a:moveTo>
                <a:cubicBezTo>
                  <a:pt x="8871" y="17565"/>
                  <a:pt x="8679" y="18040"/>
                  <a:pt x="8293" y="18277"/>
                </a:cubicBezTo>
                <a:cubicBezTo>
                  <a:pt x="7907" y="18514"/>
                  <a:pt x="7329" y="18514"/>
                  <a:pt x="6943" y="18277"/>
                </a:cubicBezTo>
                <a:cubicBezTo>
                  <a:pt x="6557" y="18277"/>
                  <a:pt x="6171" y="17802"/>
                  <a:pt x="5979" y="17327"/>
                </a:cubicBezTo>
                <a:cubicBezTo>
                  <a:pt x="5786" y="16853"/>
                  <a:pt x="5786" y="16378"/>
                  <a:pt x="5786" y="15903"/>
                </a:cubicBezTo>
                <a:cubicBezTo>
                  <a:pt x="5786" y="15666"/>
                  <a:pt x="5786" y="15666"/>
                  <a:pt x="5786" y="15666"/>
                </a:cubicBezTo>
                <a:cubicBezTo>
                  <a:pt x="9064" y="16853"/>
                  <a:pt x="9064" y="16853"/>
                  <a:pt x="9064" y="16853"/>
                </a:cubicBezTo>
                <a:lnTo>
                  <a:pt x="9064" y="17090"/>
                </a:lnTo>
                <a:close/>
                <a:moveTo>
                  <a:pt x="20057" y="18989"/>
                </a:moveTo>
                <a:cubicBezTo>
                  <a:pt x="3279" y="12818"/>
                  <a:pt x="3279" y="12818"/>
                  <a:pt x="3279" y="12818"/>
                </a:cubicBezTo>
                <a:cubicBezTo>
                  <a:pt x="1543" y="12580"/>
                  <a:pt x="1543" y="12580"/>
                  <a:pt x="1543" y="12580"/>
                </a:cubicBezTo>
                <a:cubicBezTo>
                  <a:pt x="1543" y="8782"/>
                  <a:pt x="1543" y="8782"/>
                  <a:pt x="1543" y="8782"/>
                </a:cubicBezTo>
                <a:cubicBezTo>
                  <a:pt x="3086" y="8782"/>
                  <a:pt x="3086" y="8782"/>
                  <a:pt x="3086" y="8782"/>
                </a:cubicBezTo>
                <a:cubicBezTo>
                  <a:pt x="20057" y="2611"/>
                  <a:pt x="20057" y="2611"/>
                  <a:pt x="20057" y="2611"/>
                </a:cubicBezTo>
                <a:lnTo>
                  <a:pt x="20057" y="1898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55" name="Shape">
            <a:extLst>
              <a:ext uri="{FF2B5EF4-FFF2-40B4-BE49-F238E27FC236}">
                <a16:creationId xmlns:a16="http://schemas.microsoft.com/office/drawing/2014/main" id="{8AC74773-3F0A-4617-B1D0-242BE3FF91E0}"/>
              </a:ext>
            </a:extLst>
          </p:cNvPr>
          <p:cNvSpPr/>
          <p:nvPr/>
        </p:nvSpPr>
        <p:spPr>
          <a:xfrm>
            <a:off x="10503840" y="3463551"/>
            <a:ext cx="390526" cy="3921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69" y="3738"/>
                </a:moveTo>
                <a:cubicBezTo>
                  <a:pt x="20354" y="2700"/>
                  <a:pt x="20354" y="2700"/>
                  <a:pt x="20354" y="2700"/>
                </a:cubicBezTo>
                <a:cubicBezTo>
                  <a:pt x="15785" y="7062"/>
                  <a:pt x="15785" y="7062"/>
                  <a:pt x="15785" y="7062"/>
                </a:cubicBezTo>
                <a:cubicBezTo>
                  <a:pt x="14538" y="5815"/>
                  <a:pt x="14538" y="5815"/>
                  <a:pt x="14538" y="5815"/>
                </a:cubicBezTo>
                <a:cubicBezTo>
                  <a:pt x="18900" y="1454"/>
                  <a:pt x="18900" y="1454"/>
                  <a:pt x="18900" y="1454"/>
                </a:cubicBezTo>
                <a:cubicBezTo>
                  <a:pt x="17862" y="831"/>
                  <a:pt x="17862" y="831"/>
                  <a:pt x="17862" y="831"/>
                </a:cubicBezTo>
                <a:cubicBezTo>
                  <a:pt x="17031" y="415"/>
                  <a:pt x="15992" y="0"/>
                  <a:pt x="14954" y="0"/>
                </a:cubicBezTo>
                <a:cubicBezTo>
                  <a:pt x="11215" y="0"/>
                  <a:pt x="8308" y="3115"/>
                  <a:pt x="8308" y="6646"/>
                </a:cubicBezTo>
                <a:cubicBezTo>
                  <a:pt x="8308" y="7062"/>
                  <a:pt x="8308" y="7269"/>
                  <a:pt x="8308" y="7477"/>
                </a:cubicBezTo>
                <a:cubicBezTo>
                  <a:pt x="5815" y="9969"/>
                  <a:pt x="1662" y="14123"/>
                  <a:pt x="1246" y="14538"/>
                </a:cubicBezTo>
                <a:cubicBezTo>
                  <a:pt x="415" y="15369"/>
                  <a:pt x="0" y="16408"/>
                  <a:pt x="0" y="17446"/>
                </a:cubicBezTo>
                <a:cubicBezTo>
                  <a:pt x="0" y="18692"/>
                  <a:pt x="415" y="19731"/>
                  <a:pt x="1246" y="20562"/>
                </a:cubicBezTo>
                <a:cubicBezTo>
                  <a:pt x="1869" y="21185"/>
                  <a:pt x="2908" y="21600"/>
                  <a:pt x="4154" y="21600"/>
                </a:cubicBezTo>
                <a:cubicBezTo>
                  <a:pt x="5192" y="21600"/>
                  <a:pt x="6231" y="21185"/>
                  <a:pt x="7062" y="20562"/>
                </a:cubicBezTo>
                <a:cubicBezTo>
                  <a:pt x="7477" y="19938"/>
                  <a:pt x="11631" y="15785"/>
                  <a:pt x="14123" y="13292"/>
                </a:cubicBezTo>
                <a:cubicBezTo>
                  <a:pt x="14331" y="13292"/>
                  <a:pt x="14746" y="13292"/>
                  <a:pt x="14954" y="13292"/>
                </a:cubicBezTo>
                <a:cubicBezTo>
                  <a:pt x="18485" y="13292"/>
                  <a:pt x="21600" y="10385"/>
                  <a:pt x="21600" y="6646"/>
                </a:cubicBezTo>
                <a:cubicBezTo>
                  <a:pt x="21600" y="5608"/>
                  <a:pt x="21185" y="4569"/>
                  <a:pt x="20769" y="3738"/>
                </a:cubicBezTo>
                <a:close/>
                <a:moveTo>
                  <a:pt x="14954" y="11631"/>
                </a:moveTo>
                <a:cubicBezTo>
                  <a:pt x="14538" y="11631"/>
                  <a:pt x="14331" y="11631"/>
                  <a:pt x="13915" y="11631"/>
                </a:cubicBezTo>
                <a:cubicBezTo>
                  <a:pt x="13500" y="11631"/>
                  <a:pt x="13500" y="11631"/>
                  <a:pt x="13500" y="11631"/>
                </a:cubicBezTo>
                <a:cubicBezTo>
                  <a:pt x="13292" y="11838"/>
                  <a:pt x="13292" y="11838"/>
                  <a:pt x="13292" y="11838"/>
                </a:cubicBezTo>
                <a:cubicBezTo>
                  <a:pt x="10800" y="14331"/>
                  <a:pt x="6438" y="18900"/>
                  <a:pt x="5815" y="19315"/>
                </a:cubicBezTo>
                <a:cubicBezTo>
                  <a:pt x="4985" y="20146"/>
                  <a:pt x="3323" y="20146"/>
                  <a:pt x="2285" y="19315"/>
                </a:cubicBezTo>
                <a:cubicBezTo>
                  <a:pt x="1869" y="18900"/>
                  <a:pt x="1662" y="18277"/>
                  <a:pt x="1662" y="17446"/>
                </a:cubicBezTo>
                <a:cubicBezTo>
                  <a:pt x="1662" y="16823"/>
                  <a:pt x="1869" y="16200"/>
                  <a:pt x="2285" y="15785"/>
                </a:cubicBezTo>
                <a:cubicBezTo>
                  <a:pt x="2908" y="15369"/>
                  <a:pt x="7269" y="10800"/>
                  <a:pt x="9762" y="8308"/>
                </a:cubicBezTo>
                <a:cubicBezTo>
                  <a:pt x="9969" y="8100"/>
                  <a:pt x="9969" y="8100"/>
                  <a:pt x="9969" y="8100"/>
                </a:cubicBezTo>
                <a:cubicBezTo>
                  <a:pt x="9969" y="7685"/>
                  <a:pt x="9969" y="7685"/>
                  <a:pt x="9969" y="7685"/>
                </a:cubicBezTo>
                <a:cubicBezTo>
                  <a:pt x="9969" y="7269"/>
                  <a:pt x="9969" y="7062"/>
                  <a:pt x="9969" y="6646"/>
                </a:cubicBezTo>
                <a:cubicBezTo>
                  <a:pt x="9969" y="3946"/>
                  <a:pt x="12046" y="1662"/>
                  <a:pt x="14954" y="1662"/>
                </a:cubicBezTo>
                <a:cubicBezTo>
                  <a:pt x="15369" y="1662"/>
                  <a:pt x="15785" y="1869"/>
                  <a:pt x="15992" y="1869"/>
                </a:cubicBezTo>
                <a:cubicBezTo>
                  <a:pt x="12254" y="5815"/>
                  <a:pt x="12254" y="5815"/>
                  <a:pt x="12254" y="5815"/>
                </a:cubicBezTo>
                <a:cubicBezTo>
                  <a:pt x="15785" y="9346"/>
                  <a:pt x="15785" y="9346"/>
                  <a:pt x="15785" y="9346"/>
                </a:cubicBezTo>
                <a:cubicBezTo>
                  <a:pt x="19731" y="5608"/>
                  <a:pt x="19731" y="5608"/>
                  <a:pt x="19731" y="5608"/>
                </a:cubicBezTo>
                <a:cubicBezTo>
                  <a:pt x="19731" y="6023"/>
                  <a:pt x="19938" y="6231"/>
                  <a:pt x="19938" y="6646"/>
                </a:cubicBezTo>
                <a:cubicBezTo>
                  <a:pt x="19938" y="9554"/>
                  <a:pt x="17654" y="11631"/>
                  <a:pt x="14954" y="116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56" name="Group">
            <a:extLst>
              <a:ext uri="{FF2B5EF4-FFF2-40B4-BE49-F238E27FC236}">
                <a16:creationId xmlns:a16="http://schemas.microsoft.com/office/drawing/2014/main" id="{BCC7360A-762A-4DAB-BC8F-ECEFB007F351}"/>
              </a:ext>
            </a:extLst>
          </p:cNvPr>
          <p:cNvGrpSpPr/>
          <p:nvPr/>
        </p:nvGrpSpPr>
        <p:grpSpPr>
          <a:xfrm>
            <a:off x="9637276" y="3659421"/>
            <a:ext cx="481014" cy="331789"/>
            <a:chOff x="0" y="0"/>
            <a:chExt cx="481012" cy="331788"/>
          </a:xfrm>
          <a:solidFill>
            <a:schemeClr val="bg1"/>
          </a:solidFill>
        </p:grpSpPr>
        <p:sp>
          <p:nvSpPr>
            <p:cNvPr id="157" name="Shape">
              <a:extLst>
                <a:ext uri="{FF2B5EF4-FFF2-40B4-BE49-F238E27FC236}">
                  <a16:creationId xmlns:a16="http://schemas.microsoft.com/office/drawing/2014/main" id="{087AF279-C6E8-495A-8088-A4AE1A72D254}"/>
                </a:ext>
              </a:extLst>
            </p:cNvPr>
            <p:cNvSpPr/>
            <p:nvPr/>
          </p:nvSpPr>
          <p:spPr>
            <a:xfrm>
              <a:off x="0" y="0"/>
              <a:ext cx="481013" cy="3317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0081" y="3927"/>
                    <a:pt x="20081" y="3927"/>
                    <a:pt x="20081" y="3927"/>
                  </a:cubicBezTo>
                  <a:cubicBezTo>
                    <a:pt x="14175" y="3927"/>
                    <a:pt x="14175" y="3927"/>
                    <a:pt x="14175" y="3927"/>
                  </a:cubicBezTo>
                  <a:cubicBezTo>
                    <a:pt x="14175" y="0"/>
                    <a:pt x="14175" y="0"/>
                    <a:pt x="1417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655"/>
                    <a:pt x="0" y="18655"/>
                    <a:pt x="0" y="18655"/>
                  </a:cubicBezTo>
                  <a:cubicBezTo>
                    <a:pt x="2869" y="18655"/>
                    <a:pt x="2869" y="18655"/>
                    <a:pt x="2869" y="18655"/>
                  </a:cubicBezTo>
                  <a:cubicBezTo>
                    <a:pt x="3206" y="20373"/>
                    <a:pt x="4219" y="21600"/>
                    <a:pt x="5400" y="21600"/>
                  </a:cubicBezTo>
                  <a:cubicBezTo>
                    <a:pt x="6750" y="21600"/>
                    <a:pt x="7762" y="20373"/>
                    <a:pt x="8100" y="18655"/>
                  </a:cubicBezTo>
                  <a:cubicBezTo>
                    <a:pt x="12825" y="18655"/>
                    <a:pt x="12825" y="18655"/>
                    <a:pt x="12825" y="18655"/>
                  </a:cubicBezTo>
                  <a:cubicBezTo>
                    <a:pt x="14175" y="18655"/>
                    <a:pt x="14175" y="18655"/>
                    <a:pt x="14175" y="18655"/>
                  </a:cubicBezTo>
                  <a:cubicBezTo>
                    <a:pt x="14344" y="18655"/>
                    <a:pt x="14344" y="18655"/>
                    <a:pt x="14344" y="18655"/>
                  </a:cubicBezTo>
                  <a:cubicBezTo>
                    <a:pt x="14681" y="20373"/>
                    <a:pt x="15694" y="21600"/>
                    <a:pt x="16875" y="21600"/>
                  </a:cubicBezTo>
                  <a:cubicBezTo>
                    <a:pt x="18225" y="21600"/>
                    <a:pt x="19238" y="20373"/>
                    <a:pt x="19575" y="18655"/>
                  </a:cubicBezTo>
                  <a:cubicBezTo>
                    <a:pt x="21600" y="18655"/>
                    <a:pt x="21600" y="18655"/>
                    <a:pt x="21600" y="18655"/>
                  </a:cubicBezTo>
                  <a:lnTo>
                    <a:pt x="21600" y="10800"/>
                  </a:lnTo>
                  <a:close/>
                  <a:moveTo>
                    <a:pt x="5400" y="19636"/>
                  </a:moveTo>
                  <a:cubicBezTo>
                    <a:pt x="4725" y="19636"/>
                    <a:pt x="4050" y="18900"/>
                    <a:pt x="4050" y="17673"/>
                  </a:cubicBezTo>
                  <a:cubicBezTo>
                    <a:pt x="4050" y="16691"/>
                    <a:pt x="4725" y="15709"/>
                    <a:pt x="5400" y="15709"/>
                  </a:cubicBezTo>
                  <a:cubicBezTo>
                    <a:pt x="6244" y="15709"/>
                    <a:pt x="6750" y="16691"/>
                    <a:pt x="6750" y="17673"/>
                  </a:cubicBezTo>
                  <a:cubicBezTo>
                    <a:pt x="6750" y="18900"/>
                    <a:pt x="6244" y="19636"/>
                    <a:pt x="5400" y="19636"/>
                  </a:cubicBezTo>
                  <a:close/>
                  <a:moveTo>
                    <a:pt x="12825" y="16691"/>
                  </a:moveTo>
                  <a:cubicBezTo>
                    <a:pt x="8100" y="16691"/>
                    <a:pt x="8100" y="16691"/>
                    <a:pt x="8100" y="16691"/>
                  </a:cubicBezTo>
                  <a:cubicBezTo>
                    <a:pt x="7762" y="15218"/>
                    <a:pt x="6750" y="13745"/>
                    <a:pt x="5400" y="13745"/>
                  </a:cubicBezTo>
                  <a:cubicBezTo>
                    <a:pt x="4219" y="13745"/>
                    <a:pt x="3206" y="15218"/>
                    <a:pt x="2869" y="16691"/>
                  </a:cubicBezTo>
                  <a:cubicBezTo>
                    <a:pt x="1350" y="16691"/>
                    <a:pt x="1350" y="16691"/>
                    <a:pt x="1350" y="16691"/>
                  </a:cubicBezTo>
                  <a:cubicBezTo>
                    <a:pt x="1350" y="1964"/>
                    <a:pt x="1350" y="1964"/>
                    <a:pt x="1350" y="1964"/>
                  </a:cubicBezTo>
                  <a:cubicBezTo>
                    <a:pt x="12825" y="1964"/>
                    <a:pt x="12825" y="1964"/>
                    <a:pt x="12825" y="1964"/>
                  </a:cubicBezTo>
                  <a:cubicBezTo>
                    <a:pt x="12825" y="3927"/>
                    <a:pt x="12825" y="3927"/>
                    <a:pt x="12825" y="3927"/>
                  </a:cubicBezTo>
                  <a:lnTo>
                    <a:pt x="12825" y="16691"/>
                  </a:lnTo>
                  <a:close/>
                  <a:moveTo>
                    <a:pt x="16875" y="19636"/>
                  </a:moveTo>
                  <a:cubicBezTo>
                    <a:pt x="16200" y="19636"/>
                    <a:pt x="15525" y="18900"/>
                    <a:pt x="15525" y="17673"/>
                  </a:cubicBezTo>
                  <a:cubicBezTo>
                    <a:pt x="15525" y="16691"/>
                    <a:pt x="16200" y="15709"/>
                    <a:pt x="16875" y="15709"/>
                  </a:cubicBezTo>
                  <a:cubicBezTo>
                    <a:pt x="17719" y="15709"/>
                    <a:pt x="18225" y="16691"/>
                    <a:pt x="18225" y="17673"/>
                  </a:cubicBezTo>
                  <a:cubicBezTo>
                    <a:pt x="18225" y="18900"/>
                    <a:pt x="17719" y="19636"/>
                    <a:pt x="16875" y="19636"/>
                  </a:cubicBezTo>
                  <a:close/>
                  <a:moveTo>
                    <a:pt x="20250" y="16691"/>
                  </a:moveTo>
                  <a:cubicBezTo>
                    <a:pt x="19575" y="16691"/>
                    <a:pt x="19575" y="16691"/>
                    <a:pt x="19575" y="16691"/>
                  </a:cubicBezTo>
                  <a:cubicBezTo>
                    <a:pt x="19238" y="15218"/>
                    <a:pt x="18225" y="13745"/>
                    <a:pt x="16875" y="13745"/>
                  </a:cubicBezTo>
                  <a:cubicBezTo>
                    <a:pt x="15694" y="13745"/>
                    <a:pt x="14681" y="15218"/>
                    <a:pt x="14344" y="16691"/>
                  </a:cubicBezTo>
                  <a:cubicBezTo>
                    <a:pt x="14175" y="16691"/>
                    <a:pt x="14175" y="16691"/>
                    <a:pt x="14175" y="16691"/>
                  </a:cubicBezTo>
                  <a:cubicBezTo>
                    <a:pt x="14175" y="5891"/>
                    <a:pt x="14175" y="5891"/>
                    <a:pt x="14175" y="5891"/>
                  </a:cubicBezTo>
                  <a:cubicBezTo>
                    <a:pt x="19238" y="5891"/>
                    <a:pt x="19238" y="5891"/>
                    <a:pt x="19238" y="5891"/>
                  </a:cubicBezTo>
                  <a:cubicBezTo>
                    <a:pt x="20250" y="11045"/>
                    <a:pt x="20250" y="11045"/>
                    <a:pt x="20250" y="11045"/>
                  </a:cubicBezTo>
                  <a:lnTo>
                    <a:pt x="20250" y="1669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58" name="Shape">
              <a:extLst>
                <a:ext uri="{FF2B5EF4-FFF2-40B4-BE49-F238E27FC236}">
                  <a16:creationId xmlns:a16="http://schemas.microsoft.com/office/drawing/2014/main" id="{7BCA0FCC-8D1D-47A2-BCA3-1B37599C3DEF}"/>
                </a:ext>
              </a:extLst>
            </p:cNvPr>
            <p:cNvSpPr/>
            <p:nvPr/>
          </p:nvSpPr>
          <p:spPr>
            <a:xfrm>
              <a:off x="82550" y="66675"/>
              <a:ext cx="169863" cy="1206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680" y="14211"/>
                  </a:moveTo>
                  <a:lnTo>
                    <a:pt x="2422" y="5400"/>
                  </a:lnTo>
                  <a:lnTo>
                    <a:pt x="0" y="8811"/>
                  </a:lnTo>
                  <a:lnTo>
                    <a:pt x="8680" y="21600"/>
                  </a:lnTo>
                  <a:lnTo>
                    <a:pt x="21600" y="3411"/>
                  </a:lnTo>
                  <a:lnTo>
                    <a:pt x="19178" y="0"/>
                  </a:lnTo>
                  <a:lnTo>
                    <a:pt x="8680" y="14211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59" name="Shape">
            <a:extLst>
              <a:ext uri="{FF2B5EF4-FFF2-40B4-BE49-F238E27FC236}">
                <a16:creationId xmlns:a16="http://schemas.microsoft.com/office/drawing/2014/main" id="{83A0FC00-5C9B-4827-B97B-9D8C7F9DC13D}"/>
              </a:ext>
            </a:extLst>
          </p:cNvPr>
          <p:cNvSpPr/>
          <p:nvPr/>
        </p:nvSpPr>
        <p:spPr>
          <a:xfrm>
            <a:off x="852362" y="4541748"/>
            <a:ext cx="449264" cy="2254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980" y="14040"/>
                </a:moveTo>
                <a:cubicBezTo>
                  <a:pt x="20520" y="12960"/>
                  <a:pt x="20880" y="11520"/>
                  <a:pt x="20880" y="10080"/>
                </a:cubicBezTo>
                <a:cubicBezTo>
                  <a:pt x="20880" y="6840"/>
                  <a:pt x="19440" y="4320"/>
                  <a:pt x="18000" y="4320"/>
                </a:cubicBezTo>
                <a:cubicBezTo>
                  <a:pt x="16380" y="4320"/>
                  <a:pt x="15120" y="6840"/>
                  <a:pt x="15120" y="10080"/>
                </a:cubicBezTo>
                <a:cubicBezTo>
                  <a:pt x="15120" y="11520"/>
                  <a:pt x="15480" y="12960"/>
                  <a:pt x="15840" y="14040"/>
                </a:cubicBezTo>
                <a:cubicBezTo>
                  <a:pt x="15480" y="14760"/>
                  <a:pt x="15300" y="15480"/>
                  <a:pt x="14940" y="16200"/>
                </a:cubicBezTo>
                <a:cubicBezTo>
                  <a:pt x="14400" y="14760"/>
                  <a:pt x="13860" y="13320"/>
                  <a:pt x="13140" y="12600"/>
                </a:cubicBezTo>
                <a:cubicBezTo>
                  <a:pt x="13860" y="11160"/>
                  <a:pt x="14400" y="9360"/>
                  <a:pt x="14400" y="7200"/>
                </a:cubicBezTo>
                <a:cubicBezTo>
                  <a:pt x="14400" y="3240"/>
                  <a:pt x="12780" y="0"/>
                  <a:pt x="10800" y="0"/>
                </a:cubicBezTo>
                <a:cubicBezTo>
                  <a:pt x="8820" y="0"/>
                  <a:pt x="7200" y="3240"/>
                  <a:pt x="7200" y="7200"/>
                </a:cubicBezTo>
                <a:cubicBezTo>
                  <a:pt x="7200" y="9360"/>
                  <a:pt x="7560" y="11160"/>
                  <a:pt x="8460" y="12600"/>
                </a:cubicBezTo>
                <a:cubicBezTo>
                  <a:pt x="7560" y="13320"/>
                  <a:pt x="7020" y="14760"/>
                  <a:pt x="6480" y="16200"/>
                </a:cubicBezTo>
                <a:cubicBezTo>
                  <a:pt x="6300" y="15480"/>
                  <a:pt x="5940" y="14760"/>
                  <a:pt x="5580" y="14040"/>
                </a:cubicBezTo>
                <a:cubicBezTo>
                  <a:pt x="6120" y="12960"/>
                  <a:pt x="6480" y="11520"/>
                  <a:pt x="6480" y="10080"/>
                </a:cubicBezTo>
                <a:cubicBezTo>
                  <a:pt x="6480" y="6840"/>
                  <a:pt x="5040" y="4320"/>
                  <a:pt x="3600" y="4320"/>
                </a:cubicBezTo>
                <a:cubicBezTo>
                  <a:pt x="1980" y="4320"/>
                  <a:pt x="720" y="6840"/>
                  <a:pt x="720" y="10080"/>
                </a:cubicBezTo>
                <a:cubicBezTo>
                  <a:pt x="720" y="11520"/>
                  <a:pt x="1080" y="12960"/>
                  <a:pt x="1440" y="14040"/>
                </a:cubicBezTo>
                <a:cubicBezTo>
                  <a:pt x="540" y="15480"/>
                  <a:pt x="0" y="17640"/>
                  <a:pt x="0" y="20160"/>
                </a:cubicBezTo>
                <a:cubicBezTo>
                  <a:pt x="1440" y="20160"/>
                  <a:pt x="1440" y="20160"/>
                  <a:pt x="1440" y="20160"/>
                </a:cubicBezTo>
                <a:cubicBezTo>
                  <a:pt x="1440" y="17640"/>
                  <a:pt x="2340" y="15840"/>
                  <a:pt x="3600" y="15840"/>
                </a:cubicBezTo>
                <a:cubicBezTo>
                  <a:pt x="4680" y="15840"/>
                  <a:pt x="5760" y="17640"/>
                  <a:pt x="5760" y="20160"/>
                </a:cubicBezTo>
                <a:cubicBezTo>
                  <a:pt x="5760" y="21600"/>
                  <a:pt x="5760" y="21600"/>
                  <a:pt x="5760" y="21600"/>
                </a:cubicBezTo>
                <a:cubicBezTo>
                  <a:pt x="7200" y="21600"/>
                  <a:pt x="7200" y="21600"/>
                  <a:pt x="7200" y="21600"/>
                </a:cubicBezTo>
                <a:cubicBezTo>
                  <a:pt x="7200" y="17640"/>
                  <a:pt x="8820" y="14400"/>
                  <a:pt x="10800" y="14400"/>
                </a:cubicBezTo>
                <a:cubicBezTo>
                  <a:pt x="12780" y="14400"/>
                  <a:pt x="14400" y="17640"/>
                  <a:pt x="14400" y="21600"/>
                </a:cubicBezTo>
                <a:cubicBezTo>
                  <a:pt x="15840" y="21600"/>
                  <a:pt x="15840" y="21600"/>
                  <a:pt x="15840" y="21600"/>
                </a:cubicBezTo>
                <a:cubicBezTo>
                  <a:pt x="15840" y="20160"/>
                  <a:pt x="15840" y="20160"/>
                  <a:pt x="15840" y="20160"/>
                </a:cubicBezTo>
                <a:cubicBezTo>
                  <a:pt x="15840" y="17640"/>
                  <a:pt x="16740" y="15840"/>
                  <a:pt x="18000" y="15840"/>
                </a:cubicBezTo>
                <a:cubicBezTo>
                  <a:pt x="19080" y="15840"/>
                  <a:pt x="20160" y="17640"/>
                  <a:pt x="20160" y="20160"/>
                </a:cubicBezTo>
                <a:cubicBezTo>
                  <a:pt x="21600" y="20160"/>
                  <a:pt x="21600" y="20160"/>
                  <a:pt x="21600" y="20160"/>
                </a:cubicBezTo>
                <a:cubicBezTo>
                  <a:pt x="21600" y="17640"/>
                  <a:pt x="20880" y="15480"/>
                  <a:pt x="19980" y="14040"/>
                </a:cubicBezTo>
                <a:close/>
                <a:moveTo>
                  <a:pt x="2160" y="10080"/>
                </a:moveTo>
                <a:cubicBezTo>
                  <a:pt x="2160" y="8640"/>
                  <a:pt x="2700" y="7200"/>
                  <a:pt x="3600" y="7200"/>
                </a:cubicBezTo>
                <a:cubicBezTo>
                  <a:pt x="4320" y="7200"/>
                  <a:pt x="5040" y="8640"/>
                  <a:pt x="5040" y="10080"/>
                </a:cubicBezTo>
                <a:cubicBezTo>
                  <a:pt x="5040" y="11520"/>
                  <a:pt x="4320" y="12960"/>
                  <a:pt x="3600" y="12960"/>
                </a:cubicBezTo>
                <a:cubicBezTo>
                  <a:pt x="2700" y="12960"/>
                  <a:pt x="2160" y="11520"/>
                  <a:pt x="2160" y="10080"/>
                </a:cubicBezTo>
                <a:close/>
                <a:moveTo>
                  <a:pt x="8640" y="7200"/>
                </a:moveTo>
                <a:cubicBezTo>
                  <a:pt x="8640" y="4680"/>
                  <a:pt x="9540" y="2880"/>
                  <a:pt x="10800" y="2880"/>
                </a:cubicBezTo>
                <a:cubicBezTo>
                  <a:pt x="11880" y="2880"/>
                  <a:pt x="12960" y="4680"/>
                  <a:pt x="12960" y="7200"/>
                </a:cubicBezTo>
                <a:cubicBezTo>
                  <a:pt x="12960" y="9720"/>
                  <a:pt x="11880" y="11520"/>
                  <a:pt x="10800" y="11520"/>
                </a:cubicBezTo>
                <a:cubicBezTo>
                  <a:pt x="9540" y="11520"/>
                  <a:pt x="8640" y="9720"/>
                  <a:pt x="8640" y="7200"/>
                </a:cubicBezTo>
                <a:close/>
                <a:moveTo>
                  <a:pt x="16560" y="10080"/>
                </a:moveTo>
                <a:cubicBezTo>
                  <a:pt x="16560" y="8640"/>
                  <a:pt x="17100" y="7200"/>
                  <a:pt x="18000" y="7200"/>
                </a:cubicBezTo>
                <a:cubicBezTo>
                  <a:pt x="18720" y="7200"/>
                  <a:pt x="19440" y="8640"/>
                  <a:pt x="19440" y="10080"/>
                </a:cubicBezTo>
                <a:cubicBezTo>
                  <a:pt x="19440" y="11520"/>
                  <a:pt x="18720" y="12960"/>
                  <a:pt x="18000" y="12960"/>
                </a:cubicBezTo>
                <a:cubicBezTo>
                  <a:pt x="17100" y="12960"/>
                  <a:pt x="16560" y="11520"/>
                  <a:pt x="16560" y="1008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0" name="Shape">
            <a:extLst>
              <a:ext uri="{FF2B5EF4-FFF2-40B4-BE49-F238E27FC236}">
                <a16:creationId xmlns:a16="http://schemas.microsoft.com/office/drawing/2014/main" id="{6242BA78-DE31-463A-80E2-02F7FEB7446E}"/>
              </a:ext>
            </a:extLst>
          </p:cNvPr>
          <p:cNvSpPr/>
          <p:nvPr/>
        </p:nvSpPr>
        <p:spPr>
          <a:xfrm>
            <a:off x="3692377" y="4443723"/>
            <a:ext cx="390526" cy="4445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69" y="10251"/>
                </a:moveTo>
                <a:cubicBezTo>
                  <a:pt x="19938" y="9336"/>
                  <a:pt x="18277" y="9336"/>
                  <a:pt x="17238" y="10251"/>
                </a:cubicBezTo>
                <a:cubicBezTo>
                  <a:pt x="16615" y="10800"/>
                  <a:pt x="16615" y="10800"/>
                  <a:pt x="16615" y="10800"/>
                </a:cubicBezTo>
                <a:cubicBezTo>
                  <a:pt x="16615" y="4942"/>
                  <a:pt x="16615" y="4942"/>
                  <a:pt x="16615" y="4942"/>
                </a:cubicBezTo>
                <a:cubicBezTo>
                  <a:pt x="11008" y="0"/>
                  <a:pt x="11008" y="0"/>
                  <a:pt x="11008" y="0"/>
                </a:cubicBezTo>
                <a:cubicBezTo>
                  <a:pt x="0" y="0"/>
                  <a:pt x="0" y="0"/>
                  <a:pt x="0" y="0"/>
                </a:cubicBezTo>
                <a:cubicBezTo>
                  <a:pt x="0" y="19037"/>
                  <a:pt x="0" y="19037"/>
                  <a:pt x="0" y="19037"/>
                </a:cubicBezTo>
                <a:cubicBezTo>
                  <a:pt x="8515" y="19037"/>
                  <a:pt x="8515" y="19037"/>
                  <a:pt x="8515" y="19037"/>
                </a:cubicBezTo>
                <a:cubicBezTo>
                  <a:pt x="8100" y="21600"/>
                  <a:pt x="8100" y="21600"/>
                  <a:pt x="8100" y="21600"/>
                </a:cubicBezTo>
                <a:cubicBezTo>
                  <a:pt x="12462" y="20685"/>
                  <a:pt x="12462" y="20685"/>
                  <a:pt x="12462" y="20685"/>
                </a:cubicBezTo>
                <a:cubicBezTo>
                  <a:pt x="20769" y="13363"/>
                  <a:pt x="20769" y="13363"/>
                  <a:pt x="20769" y="13363"/>
                </a:cubicBezTo>
                <a:cubicBezTo>
                  <a:pt x="21185" y="12997"/>
                  <a:pt x="21600" y="12447"/>
                  <a:pt x="21600" y="11715"/>
                </a:cubicBezTo>
                <a:cubicBezTo>
                  <a:pt x="21600" y="11166"/>
                  <a:pt x="21185" y="10617"/>
                  <a:pt x="20769" y="10251"/>
                </a:cubicBezTo>
                <a:close/>
                <a:moveTo>
                  <a:pt x="11631" y="2563"/>
                </a:moveTo>
                <a:cubicBezTo>
                  <a:pt x="13708" y="4393"/>
                  <a:pt x="13708" y="4393"/>
                  <a:pt x="13708" y="4393"/>
                </a:cubicBezTo>
                <a:cubicBezTo>
                  <a:pt x="11631" y="4393"/>
                  <a:pt x="11631" y="4393"/>
                  <a:pt x="11631" y="4393"/>
                </a:cubicBezTo>
                <a:lnTo>
                  <a:pt x="11631" y="2563"/>
                </a:lnTo>
                <a:close/>
                <a:moveTo>
                  <a:pt x="1662" y="17573"/>
                </a:moveTo>
                <a:cubicBezTo>
                  <a:pt x="1662" y="1464"/>
                  <a:pt x="1662" y="1464"/>
                  <a:pt x="1662" y="1464"/>
                </a:cubicBezTo>
                <a:cubicBezTo>
                  <a:pt x="9969" y="1464"/>
                  <a:pt x="9969" y="1464"/>
                  <a:pt x="9969" y="1464"/>
                </a:cubicBezTo>
                <a:cubicBezTo>
                  <a:pt x="9969" y="5858"/>
                  <a:pt x="9969" y="5858"/>
                  <a:pt x="9969" y="5858"/>
                </a:cubicBezTo>
                <a:cubicBezTo>
                  <a:pt x="14954" y="5858"/>
                  <a:pt x="14954" y="5858"/>
                  <a:pt x="14954" y="5858"/>
                </a:cubicBezTo>
                <a:cubicBezTo>
                  <a:pt x="14954" y="12264"/>
                  <a:pt x="14954" y="12264"/>
                  <a:pt x="14954" y="12264"/>
                </a:cubicBezTo>
                <a:cubicBezTo>
                  <a:pt x="8931" y="17573"/>
                  <a:pt x="8931" y="17573"/>
                  <a:pt x="8931" y="17573"/>
                </a:cubicBezTo>
                <a:cubicBezTo>
                  <a:pt x="8931" y="17573"/>
                  <a:pt x="8931" y="17573"/>
                  <a:pt x="8931" y="17573"/>
                </a:cubicBezTo>
                <a:lnTo>
                  <a:pt x="1662" y="17573"/>
                </a:lnTo>
                <a:close/>
                <a:moveTo>
                  <a:pt x="19731" y="12264"/>
                </a:moveTo>
                <a:cubicBezTo>
                  <a:pt x="11631" y="19403"/>
                  <a:pt x="11631" y="19403"/>
                  <a:pt x="11631" y="19403"/>
                </a:cubicBezTo>
                <a:cubicBezTo>
                  <a:pt x="10177" y="19586"/>
                  <a:pt x="10177" y="19586"/>
                  <a:pt x="10177" y="19586"/>
                </a:cubicBezTo>
                <a:cubicBezTo>
                  <a:pt x="10385" y="18305"/>
                  <a:pt x="10385" y="18305"/>
                  <a:pt x="10385" y="18305"/>
                </a:cubicBezTo>
                <a:cubicBezTo>
                  <a:pt x="18485" y="11349"/>
                  <a:pt x="18485" y="11349"/>
                  <a:pt x="18485" y="11349"/>
                </a:cubicBezTo>
                <a:cubicBezTo>
                  <a:pt x="18692" y="10983"/>
                  <a:pt x="19315" y="10983"/>
                  <a:pt x="19731" y="11349"/>
                </a:cubicBezTo>
                <a:cubicBezTo>
                  <a:pt x="19731" y="11349"/>
                  <a:pt x="19938" y="11532"/>
                  <a:pt x="19938" y="11715"/>
                </a:cubicBezTo>
                <a:cubicBezTo>
                  <a:pt x="19938" y="11898"/>
                  <a:pt x="19731" y="12081"/>
                  <a:pt x="19731" y="1226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61" name="Shape">
            <a:extLst>
              <a:ext uri="{FF2B5EF4-FFF2-40B4-BE49-F238E27FC236}">
                <a16:creationId xmlns:a16="http://schemas.microsoft.com/office/drawing/2014/main" id="{C9590063-4A8D-4B8C-8F87-C6DB136C4F61}"/>
              </a:ext>
            </a:extLst>
          </p:cNvPr>
          <p:cNvSpPr/>
          <p:nvPr/>
        </p:nvSpPr>
        <p:spPr>
          <a:xfrm>
            <a:off x="1827936" y="4473486"/>
            <a:ext cx="390526" cy="3619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0"/>
                </a:moveTo>
                <a:lnTo>
                  <a:pt x="21600" y="4737"/>
                </a:lnTo>
                <a:lnTo>
                  <a:pt x="10800" y="0"/>
                </a:lnTo>
                <a:lnTo>
                  <a:pt x="0" y="4737"/>
                </a:lnTo>
                <a:lnTo>
                  <a:pt x="0" y="7200"/>
                </a:lnTo>
                <a:lnTo>
                  <a:pt x="1668" y="7200"/>
                </a:lnTo>
                <a:lnTo>
                  <a:pt x="1668" y="17147"/>
                </a:lnTo>
                <a:lnTo>
                  <a:pt x="0" y="17147"/>
                </a:lnTo>
                <a:lnTo>
                  <a:pt x="0" y="21600"/>
                </a:lnTo>
                <a:lnTo>
                  <a:pt x="21600" y="21600"/>
                </a:lnTo>
                <a:lnTo>
                  <a:pt x="21600" y="17147"/>
                </a:lnTo>
                <a:lnTo>
                  <a:pt x="19932" y="17147"/>
                </a:lnTo>
                <a:lnTo>
                  <a:pt x="19932" y="7200"/>
                </a:lnTo>
                <a:lnTo>
                  <a:pt x="21600" y="7200"/>
                </a:lnTo>
                <a:close/>
                <a:moveTo>
                  <a:pt x="10800" y="1800"/>
                </a:moveTo>
                <a:lnTo>
                  <a:pt x="18527" y="5400"/>
                </a:lnTo>
                <a:lnTo>
                  <a:pt x="2898" y="5400"/>
                </a:lnTo>
                <a:lnTo>
                  <a:pt x="10800" y="1800"/>
                </a:lnTo>
                <a:close/>
                <a:moveTo>
                  <a:pt x="13346" y="17147"/>
                </a:moveTo>
                <a:lnTo>
                  <a:pt x="13346" y="7200"/>
                </a:lnTo>
                <a:lnTo>
                  <a:pt x="14927" y="7200"/>
                </a:lnTo>
                <a:lnTo>
                  <a:pt x="14927" y="17147"/>
                </a:lnTo>
                <a:lnTo>
                  <a:pt x="13346" y="17147"/>
                </a:lnTo>
                <a:close/>
                <a:moveTo>
                  <a:pt x="8341" y="7200"/>
                </a:moveTo>
                <a:lnTo>
                  <a:pt x="8341" y="17147"/>
                </a:lnTo>
                <a:lnTo>
                  <a:pt x="6673" y="17147"/>
                </a:lnTo>
                <a:lnTo>
                  <a:pt x="6673" y="7200"/>
                </a:lnTo>
                <a:lnTo>
                  <a:pt x="8341" y="7200"/>
                </a:lnTo>
                <a:close/>
                <a:moveTo>
                  <a:pt x="10010" y="7200"/>
                </a:moveTo>
                <a:lnTo>
                  <a:pt x="11678" y="7200"/>
                </a:lnTo>
                <a:lnTo>
                  <a:pt x="11678" y="17147"/>
                </a:lnTo>
                <a:lnTo>
                  <a:pt x="10010" y="17147"/>
                </a:lnTo>
                <a:lnTo>
                  <a:pt x="10010" y="7200"/>
                </a:lnTo>
                <a:close/>
                <a:moveTo>
                  <a:pt x="3337" y="7200"/>
                </a:moveTo>
                <a:lnTo>
                  <a:pt x="5005" y="7200"/>
                </a:lnTo>
                <a:lnTo>
                  <a:pt x="5005" y="17147"/>
                </a:lnTo>
                <a:lnTo>
                  <a:pt x="3337" y="17147"/>
                </a:lnTo>
                <a:lnTo>
                  <a:pt x="3337" y="7200"/>
                </a:lnTo>
                <a:close/>
                <a:moveTo>
                  <a:pt x="19932" y="19800"/>
                </a:moveTo>
                <a:lnTo>
                  <a:pt x="1668" y="19800"/>
                </a:lnTo>
                <a:lnTo>
                  <a:pt x="1668" y="18947"/>
                </a:lnTo>
                <a:lnTo>
                  <a:pt x="19932" y="18947"/>
                </a:lnTo>
                <a:lnTo>
                  <a:pt x="19932" y="19800"/>
                </a:lnTo>
                <a:close/>
                <a:moveTo>
                  <a:pt x="18263" y="17147"/>
                </a:moveTo>
                <a:lnTo>
                  <a:pt x="16595" y="17147"/>
                </a:lnTo>
                <a:lnTo>
                  <a:pt x="16595" y="7200"/>
                </a:lnTo>
                <a:lnTo>
                  <a:pt x="18263" y="7200"/>
                </a:lnTo>
                <a:lnTo>
                  <a:pt x="18263" y="1714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62" name="Group">
            <a:extLst>
              <a:ext uri="{FF2B5EF4-FFF2-40B4-BE49-F238E27FC236}">
                <a16:creationId xmlns:a16="http://schemas.microsoft.com/office/drawing/2014/main" id="{7492730A-FB14-478F-BB33-EF00EC12E882}"/>
              </a:ext>
            </a:extLst>
          </p:cNvPr>
          <p:cNvGrpSpPr/>
          <p:nvPr/>
        </p:nvGrpSpPr>
        <p:grpSpPr>
          <a:xfrm>
            <a:off x="5398660" y="4490368"/>
            <a:ext cx="420689" cy="331789"/>
            <a:chOff x="0" y="0"/>
            <a:chExt cx="420687" cy="331788"/>
          </a:xfrm>
          <a:solidFill>
            <a:schemeClr val="bg1"/>
          </a:solidFill>
        </p:grpSpPr>
        <p:sp>
          <p:nvSpPr>
            <p:cNvPr id="163" name="Shape">
              <a:extLst>
                <a:ext uri="{FF2B5EF4-FFF2-40B4-BE49-F238E27FC236}">
                  <a16:creationId xmlns:a16="http://schemas.microsoft.com/office/drawing/2014/main" id="{E0897917-3A4D-497F-93E7-B7F09FFA777F}"/>
                </a:ext>
              </a:extLst>
            </p:cNvPr>
            <p:cNvSpPr/>
            <p:nvPr/>
          </p:nvSpPr>
          <p:spPr>
            <a:xfrm>
              <a:off x="0" y="0"/>
              <a:ext cx="420688" cy="3317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0"/>
                  </a:moveTo>
                  <a:lnTo>
                    <a:pt x="0" y="21600"/>
                  </a:lnTo>
                  <a:lnTo>
                    <a:pt x="21600" y="21600"/>
                  </a:lnTo>
                  <a:lnTo>
                    <a:pt x="21600" y="0"/>
                  </a:lnTo>
                  <a:lnTo>
                    <a:pt x="0" y="0"/>
                  </a:lnTo>
                  <a:close/>
                  <a:moveTo>
                    <a:pt x="20051" y="1964"/>
                  </a:moveTo>
                  <a:lnTo>
                    <a:pt x="20051" y="15709"/>
                  </a:lnTo>
                  <a:lnTo>
                    <a:pt x="15405" y="9818"/>
                  </a:lnTo>
                  <a:lnTo>
                    <a:pt x="11900" y="14159"/>
                  </a:lnTo>
                  <a:lnTo>
                    <a:pt x="6928" y="7855"/>
                  </a:lnTo>
                  <a:lnTo>
                    <a:pt x="1549" y="14676"/>
                  </a:lnTo>
                  <a:lnTo>
                    <a:pt x="1549" y="1964"/>
                  </a:lnTo>
                  <a:lnTo>
                    <a:pt x="20051" y="1964"/>
                  </a:lnTo>
                  <a:close/>
                  <a:moveTo>
                    <a:pt x="1549" y="17363"/>
                  </a:moveTo>
                  <a:lnTo>
                    <a:pt x="6928" y="10542"/>
                  </a:lnTo>
                  <a:lnTo>
                    <a:pt x="14020" y="19636"/>
                  </a:lnTo>
                  <a:lnTo>
                    <a:pt x="1549" y="19636"/>
                  </a:lnTo>
                  <a:lnTo>
                    <a:pt x="1549" y="17363"/>
                  </a:lnTo>
                  <a:close/>
                  <a:moveTo>
                    <a:pt x="16139" y="19636"/>
                  </a:moveTo>
                  <a:lnTo>
                    <a:pt x="12878" y="15399"/>
                  </a:lnTo>
                  <a:lnTo>
                    <a:pt x="15405" y="12505"/>
                  </a:lnTo>
                  <a:lnTo>
                    <a:pt x="20051" y="18396"/>
                  </a:lnTo>
                  <a:lnTo>
                    <a:pt x="20051" y="19636"/>
                  </a:lnTo>
                  <a:lnTo>
                    <a:pt x="16139" y="1963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4" name="Circle">
              <a:extLst>
                <a:ext uri="{FF2B5EF4-FFF2-40B4-BE49-F238E27FC236}">
                  <a16:creationId xmlns:a16="http://schemas.microsoft.com/office/drawing/2014/main" id="{CE5222FE-903E-48D2-A501-882786F4C30C}"/>
                </a:ext>
              </a:extLst>
            </p:cNvPr>
            <p:cNvSpPr/>
            <p:nvPr/>
          </p:nvSpPr>
          <p:spPr>
            <a:xfrm>
              <a:off x="300036" y="60325"/>
              <a:ext cx="60325" cy="60327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65" name="Group">
            <a:extLst>
              <a:ext uri="{FF2B5EF4-FFF2-40B4-BE49-F238E27FC236}">
                <a16:creationId xmlns:a16="http://schemas.microsoft.com/office/drawing/2014/main" id="{88B2DF4D-BF71-459E-B230-C0FC39598664}"/>
              </a:ext>
            </a:extLst>
          </p:cNvPr>
          <p:cNvGrpSpPr/>
          <p:nvPr/>
        </p:nvGrpSpPr>
        <p:grpSpPr>
          <a:xfrm>
            <a:off x="4525246" y="4526272"/>
            <a:ext cx="333376" cy="361951"/>
            <a:chOff x="0" y="0"/>
            <a:chExt cx="333375" cy="361950"/>
          </a:xfrm>
          <a:solidFill>
            <a:schemeClr val="bg1"/>
          </a:solidFill>
        </p:grpSpPr>
        <p:sp>
          <p:nvSpPr>
            <p:cNvPr id="166" name="Shape">
              <a:extLst>
                <a:ext uri="{FF2B5EF4-FFF2-40B4-BE49-F238E27FC236}">
                  <a16:creationId xmlns:a16="http://schemas.microsoft.com/office/drawing/2014/main" id="{624259BE-0BB5-4599-9137-43074D3DB7F9}"/>
                </a:ext>
              </a:extLst>
            </p:cNvPr>
            <p:cNvSpPr/>
            <p:nvPr/>
          </p:nvSpPr>
          <p:spPr>
            <a:xfrm>
              <a:off x="-1" y="-1"/>
              <a:ext cx="330201" cy="1254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5236"/>
                  </a:moveTo>
                  <a:cubicBezTo>
                    <a:pt x="13991" y="5236"/>
                    <a:pt x="16936" y="9164"/>
                    <a:pt x="18655" y="15709"/>
                  </a:cubicBezTo>
                  <a:cubicBezTo>
                    <a:pt x="14727" y="15709"/>
                    <a:pt x="14727" y="15709"/>
                    <a:pt x="14727" y="15709"/>
                  </a:cubicBezTo>
                  <a:cubicBezTo>
                    <a:pt x="14727" y="20945"/>
                    <a:pt x="14727" y="20945"/>
                    <a:pt x="14727" y="20945"/>
                  </a:cubicBezTo>
                  <a:cubicBezTo>
                    <a:pt x="21600" y="20945"/>
                    <a:pt x="21600" y="20945"/>
                    <a:pt x="21600" y="20945"/>
                  </a:cubicBezTo>
                  <a:cubicBezTo>
                    <a:pt x="21600" y="2618"/>
                    <a:pt x="21600" y="2618"/>
                    <a:pt x="21600" y="2618"/>
                  </a:cubicBezTo>
                  <a:cubicBezTo>
                    <a:pt x="19636" y="2618"/>
                    <a:pt x="19636" y="2618"/>
                    <a:pt x="19636" y="2618"/>
                  </a:cubicBezTo>
                  <a:cubicBezTo>
                    <a:pt x="19636" y="10473"/>
                    <a:pt x="19636" y="10473"/>
                    <a:pt x="19636" y="10473"/>
                  </a:cubicBezTo>
                  <a:cubicBezTo>
                    <a:pt x="17427" y="3927"/>
                    <a:pt x="14236" y="0"/>
                    <a:pt x="10800" y="0"/>
                  </a:cubicBezTo>
                  <a:cubicBezTo>
                    <a:pt x="5891" y="0"/>
                    <a:pt x="1718" y="7855"/>
                    <a:pt x="0" y="20291"/>
                  </a:cubicBezTo>
                  <a:cubicBezTo>
                    <a:pt x="1718" y="21600"/>
                    <a:pt x="1718" y="21600"/>
                    <a:pt x="1718" y="21600"/>
                  </a:cubicBezTo>
                  <a:cubicBezTo>
                    <a:pt x="3191" y="11782"/>
                    <a:pt x="6873" y="5236"/>
                    <a:pt x="10800" y="52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67" name="Shape">
              <a:extLst>
                <a:ext uri="{FF2B5EF4-FFF2-40B4-BE49-F238E27FC236}">
                  <a16:creationId xmlns:a16="http://schemas.microsoft.com/office/drawing/2014/main" id="{5B25119F-4C3F-43BD-A204-DAF7620EABF5}"/>
                </a:ext>
              </a:extLst>
            </p:cNvPr>
            <p:cNvSpPr/>
            <p:nvPr/>
          </p:nvSpPr>
          <p:spPr>
            <a:xfrm>
              <a:off x="0" y="238125"/>
              <a:ext cx="333376" cy="1238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58" y="0"/>
                  </a:moveTo>
                  <a:cubicBezTo>
                    <a:pt x="18202" y="9818"/>
                    <a:pt x="14804" y="16364"/>
                    <a:pt x="10679" y="16364"/>
                  </a:cubicBezTo>
                  <a:cubicBezTo>
                    <a:pt x="7766" y="16364"/>
                    <a:pt x="4854" y="12436"/>
                    <a:pt x="2912" y="5891"/>
                  </a:cubicBezTo>
                  <a:cubicBezTo>
                    <a:pt x="6796" y="5891"/>
                    <a:pt x="6796" y="5891"/>
                    <a:pt x="6796" y="5891"/>
                  </a:cubicBezTo>
                  <a:cubicBezTo>
                    <a:pt x="6796" y="655"/>
                    <a:pt x="6796" y="655"/>
                    <a:pt x="6796" y="655"/>
                  </a:cubicBezTo>
                  <a:cubicBezTo>
                    <a:pt x="0" y="655"/>
                    <a:pt x="0" y="655"/>
                    <a:pt x="0" y="655"/>
                  </a:cubicBezTo>
                  <a:cubicBezTo>
                    <a:pt x="0" y="18982"/>
                    <a:pt x="0" y="18982"/>
                    <a:pt x="0" y="18982"/>
                  </a:cubicBezTo>
                  <a:cubicBezTo>
                    <a:pt x="1942" y="18982"/>
                    <a:pt x="1942" y="18982"/>
                    <a:pt x="1942" y="18982"/>
                  </a:cubicBezTo>
                  <a:cubicBezTo>
                    <a:pt x="1942" y="11127"/>
                    <a:pt x="1942" y="11127"/>
                    <a:pt x="1942" y="11127"/>
                  </a:cubicBezTo>
                  <a:cubicBezTo>
                    <a:pt x="4126" y="17673"/>
                    <a:pt x="7281" y="21600"/>
                    <a:pt x="10679" y="21600"/>
                  </a:cubicBezTo>
                  <a:cubicBezTo>
                    <a:pt x="15533" y="21600"/>
                    <a:pt x="19901" y="13745"/>
                    <a:pt x="21600" y="1309"/>
                  </a:cubicBezTo>
                  <a:lnTo>
                    <a:pt x="19658" y="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68" name="Group">
            <a:extLst>
              <a:ext uri="{FF2B5EF4-FFF2-40B4-BE49-F238E27FC236}">
                <a16:creationId xmlns:a16="http://schemas.microsoft.com/office/drawing/2014/main" id="{F2118630-B38D-438F-A356-B17976627E14}"/>
              </a:ext>
            </a:extLst>
          </p:cNvPr>
          <p:cNvGrpSpPr/>
          <p:nvPr/>
        </p:nvGrpSpPr>
        <p:grpSpPr>
          <a:xfrm>
            <a:off x="2752580" y="4429035"/>
            <a:ext cx="300039" cy="406401"/>
            <a:chOff x="0" y="0"/>
            <a:chExt cx="300038" cy="406400"/>
          </a:xfrm>
          <a:solidFill>
            <a:schemeClr val="bg1"/>
          </a:solidFill>
        </p:grpSpPr>
        <p:sp>
          <p:nvSpPr>
            <p:cNvPr id="169" name="Shape">
              <a:extLst>
                <a:ext uri="{FF2B5EF4-FFF2-40B4-BE49-F238E27FC236}">
                  <a16:creationId xmlns:a16="http://schemas.microsoft.com/office/drawing/2014/main" id="{CAED879D-5C04-468A-B8FE-DEA71CC7466F}"/>
                </a:ext>
              </a:extLst>
            </p:cNvPr>
            <p:cNvSpPr/>
            <p:nvPr/>
          </p:nvSpPr>
          <p:spPr>
            <a:xfrm>
              <a:off x="-1" y="-1"/>
              <a:ext cx="300040" cy="4064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0" y="7800"/>
                  </a:moveTo>
                  <a:cubicBezTo>
                    <a:pt x="18360" y="5600"/>
                    <a:pt x="18360" y="5600"/>
                    <a:pt x="18360" y="5600"/>
                  </a:cubicBezTo>
                  <a:cubicBezTo>
                    <a:pt x="18360" y="2600"/>
                    <a:pt x="15120" y="0"/>
                    <a:pt x="10800" y="0"/>
                  </a:cubicBezTo>
                  <a:cubicBezTo>
                    <a:pt x="7830" y="0"/>
                    <a:pt x="4860" y="1400"/>
                    <a:pt x="3780" y="3800"/>
                  </a:cubicBezTo>
                  <a:cubicBezTo>
                    <a:pt x="5940" y="4200"/>
                    <a:pt x="5940" y="4200"/>
                    <a:pt x="5940" y="4200"/>
                  </a:cubicBezTo>
                  <a:cubicBezTo>
                    <a:pt x="6480" y="2600"/>
                    <a:pt x="8640" y="1600"/>
                    <a:pt x="10800" y="1600"/>
                  </a:cubicBezTo>
                  <a:cubicBezTo>
                    <a:pt x="13770" y="1600"/>
                    <a:pt x="16200" y="3400"/>
                    <a:pt x="16200" y="5600"/>
                  </a:cubicBezTo>
                  <a:cubicBezTo>
                    <a:pt x="16200" y="6600"/>
                    <a:pt x="16200" y="6600"/>
                    <a:pt x="16200" y="6600"/>
                  </a:cubicBezTo>
                  <a:cubicBezTo>
                    <a:pt x="14850" y="6000"/>
                    <a:pt x="12960" y="5600"/>
                    <a:pt x="10800" y="5600"/>
                  </a:cubicBezTo>
                  <a:cubicBezTo>
                    <a:pt x="4860" y="5600"/>
                    <a:pt x="0" y="9200"/>
                    <a:pt x="0" y="13600"/>
                  </a:cubicBezTo>
                  <a:cubicBezTo>
                    <a:pt x="0" y="18000"/>
                    <a:pt x="4860" y="21600"/>
                    <a:pt x="10800" y="21600"/>
                  </a:cubicBezTo>
                  <a:cubicBezTo>
                    <a:pt x="17010" y="21600"/>
                    <a:pt x="21600" y="18000"/>
                    <a:pt x="21600" y="13600"/>
                  </a:cubicBezTo>
                  <a:cubicBezTo>
                    <a:pt x="21600" y="11400"/>
                    <a:pt x="20520" y="9400"/>
                    <a:pt x="18360" y="7800"/>
                  </a:cubicBezTo>
                  <a:close/>
                  <a:moveTo>
                    <a:pt x="10800" y="20000"/>
                  </a:moveTo>
                  <a:cubicBezTo>
                    <a:pt x="6210" y="20000"/>
                    <a:pt x="2160" y="17200"/>
                    <a:pt x="2160" y="13600"/>
                  </a:cubicBezTo>
                  <a:cubicBezTo>
                    <a:pt x="2160" y="10000"/>
                    <a:pt x="6210" y="7200"/>
                    <a:pt x="10800" y="7200"/>
                  </a:cubicBezTo>
                  <a:cubicBezTo>
                    <a:pt x="15660" y="7200"/>
                    <a:pt x="19440" y="10000"/>
                    <a:pt x="19440" y="13600"/>
                  </a:cubicBezTo>
                  <a:cubicBezTo>
                    <a:pt x="19440" y="17200"/>
                    <a:pt x="15660" y="20000"/>
                    <a:pt x="10800" y="200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0" name="Shape">
              <a:extLst>
                <a:ext uri="{FF2B5EF4-FFF2-40B4-BE49-F238E27FC236}">
                  <a16:creationId xmlns:a16="http://schemas.microsoft.com/office/drawing/2014/main" id="{7A79F78C-75F1-488B-BA4A-A8D8EEB1E1AE}"/>
                </a:ext>
              </a:extLst>
            </p:cNvPr>
            <p:cNvSpPr/>
            <p:nvPr/>
          </p:nvSpPr>
          <p:spPr>
            <a:xfrm>
              <a:off x="120650" y="225425"/>
              <a:ext cx="60325" cy="10636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3086"/>
                    <a:pt x="0" y="6171"/>
                  </a:cubicBezTo>
                  <a:cubicBezTo>
                    <a:pt x="0" y="8486"/>
                    <a:pt x="2700" y="10029"/>
                    <a:pt x="5400" y="11571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6200" y="11571"/>
                    <a:pt x="16200" y="11571"/>
                    <a:pt x="16200" y="11571"/>
                  </a:cubicBezTo>
                  <a:cubicBezTo>
                    <a:pt x="20250" y="10029"/>
                    <a:pt x="21600" y="8486"/>
                    <a:pt x="21600" y="6171"/>
                  </a:cubicBezTo>
                  <a:cubicBezTo>
                    <a:pt x="21600" y="3086"/>
                    <a:pt x="1755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71" name="Group">
            <a:extLst>
              <a:ext uri="{FF2B5EF4-FFF2-40B4-BE49-F238E27FC236}">
                <a16:creationId xmlns:a16="http://schemas.microsoft.com/office/drawing/2014/main" id="{318A5BC9-DF32-4929-86B2-ED1A920D1FAE}"/>
              </a:ext>
            </a:extLst>
          </p:cNvPr>
          <p:cNvGrpSpPr/>
          <p:nvPr/>
        </p:nvGrpSpPr>
        <p:grpSpPr>
          <a:xfrm>
            <a:off x="8804563" y="4527614"/>
            <a:ext cx="481014" cy="331789"/>
            <a:chOff x="0" y="0"/>
            <a:chExt cx="481012" cy="331788"/>
          </a:xfrm>
          <a:solidFill>
            <a:schemeClr val="bg1"/>
          </a:solidFill>
        </p:grpSpPr>
        <p:sp>
          <p:nvSpPr>
            <p:cNvPr id="172" name="Shape">
              <a:extLst>
                <a:ext uri="{FF2B5EF4-FFF2-40B4-BE49-F238E27FC236}">
                  <a16:creationId xmlns:a16="http://schemas.microsoft.com/office/drawing/2014/main" id="{B07AF137-C05C-451B-B86A-499AAEDE9F8C}"/>
                </a:ext>
              </a:extLst>
            </p:cNvPr>
            <p:cNvSpPr/>
            <p:nvPr/>
          </p:nvSpPr>
          <p:spPr>
            <a:xfrm>
              <a:off x="0" y="0"/>
              <a:ext cx="481013" cy="3317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50" y="11291"/>
                  </a:moveTo>
                  <a:cubicBezTo>
                    <a:pt x="20081" y="7855"/>
                    <a:pt x="18056" y="5155"/>
                    <a:pt x="15694" y="4909"/>
                  </a:cubicBezTo>
                  <a:cubicBezTo>
                    <a:pt x="15019" y="1964"/>
                    <a:pt x="12994" y="0"/>
                    <a:pt x="10800" y="0"/>
                  </a:cubicBezTo>
                  <a:cubicBezTo>
                    <a:pt x="7931" y="0"/>
                    <a:pt x="5737" y="2945"/>
                    <a:pt x="5400" y="6873"/>
                  </a:cubicBezTo>
                  <a:cubicBezTo>
                    <a:pt x="4219" y="7364"/>
                    <a:pt x="3206" y="8345"/>
                    <a:pt x="2869" y="10064"/>
                  </a:cubicBezTo>
                  <a:cubicBezTo>
                    <a:pt x="1181" y="10800"/>
                    <a:pt x="0" y="13009"/>
                    <a:pt x="0" y="15709"/>
                  </a:cubicBezTo>
                  <a:cubicBezTo>
                    <a:pt x="0" y="18900"/>
                    <a:pt x="1688" y="21600"/>
                    <a:pt x="4050" y="21600"/>
                  </a:cubicBezTo>
                  <a:cubicBezTo>
                    <a:pt x="17550" y="21600"/>
                    <a:pt x="17550" y="21600"/>
                    <a:pt x="17550" y="21600"/>
                  </a:cubicBezTo>
                  <a:cubicBezTo>
                    <a:pt x="19744" y="21600"/>
                    <a:pt x="21600" y="18900"/>
                    <a:pt x="21600" y="15709"/>
                  </a:cubicBezTo>
                  <a:cubicBezTo>
                    <a:pt x="21600" y="13991"/>
                    <a:pt x="21094" y="12518"/>
                    <a:pt x="20250" y="11291"/>
                  </a:cubicBezTo>
                  <a:close/>
                  <a:moveTo>
                    <a:pt x="17550" y="19636"/>
                  </a:moveTo>
                  <a:cubicBezTo>
                    <a:pt x="4050" y="19636"/>
                    <a:pt x="4050" y="19636"/>
                    <a:pt x="4050" y="19636"/>
                  </a:cubicBezTo>
                  <a:cubicBezTo>
                    <a:pt x="2531" y="19636"/>
                    <a:pt x="1350" y="17918"/>
                    <a:pt x="1350" y="15709"/>
                  </a:cubicBezTo>
                  <a:cubicBezTo>
                    <a:pt x="1350" y="13745"/>
                    <a:pt x="2194" y="12273"/>
                    <a:pt x="3544" y="11782"/>
                  </a:cubicBezTo>
                  <a:cubicBezTo>
                    <a:pt x="3881" y="11782"/>
                    <a:pt x="3881" y="11782"/>
                    <a:pt x="3881" y="11782"/>
                  </a:cubicBezTo>
                  <a:cubicBezTo>
                    <a:pt x="4050" y="11045"/>
                    <a:pt x="4050" y="11045"/>
                    <a:pt x="4050" y="11045"/>
                  </a:cubicBezTo>
                  <a:cubicBezTo>
                    <a:pt x="4219" y="9818"/>
                    <a:pt x="5062" y="8836"/>
                    <a:pt x="6075" y="8836"/>
                  </a:cubicBezTo>
                  <a:cubicBezTo>
                    <a:pt x="6750" y="8836"/>
                    <a:pt x="6750" y="8836"/>
                    <a:pt x="6750" y="8836"/>
                  </a:cubicBezTo>
                  <a:cubicBezTo>
                    <a:pt x="6750" y="7855"/>
                    <a:pt x="6750" y="7855"/>
                    <a:pt x="6750" y="7855"/>
                  </a:cubicBezTo>
                  <a:cubicBezTo>
                    <a:pt x="6750" y="4664"/>
                    <a:pt x="8437" y="1964"/>
                    <a:pt x="10800" y="1964"/>
                  </a:cubicBezTo>
                  <a:cubicBezTo>
                    <a:pt x="12487" y="1964"/>
                    <a:pt x="14175" y="3682"/>
                    <a:pt x="14681" y="6136"/>
                  </a:cubicBezTo>
                  <a:cubicBezTo>
                    <a:pt x="14850" y="6873"/>
                    <a:pt x="14850" y="6873"/>
                    <a:pt x="14850" y="6873"/>
                  </a:cubicBezTo>
                  <a:cubicBezTo>
                    <a:pt x="15525" y="6873"/>
                    <a:pt x="15525" y="6873"/>
                    <a:pt x="15525" y="6873"/>
                  </a:cubicBezTo>
                  <a:cubicBezTo>
                    <a:pt x="17381" y="6873"/>
                    <a:pt x="18900" y="9082"/>
                    <a:pt x="18900" y="11782"/>
                  </a:cubicBezTo>
                  <a:cubicBezTo>
                    <a:pt x="18900" y="12273"/>
                    <a:pt x="18900" y="12273"/>
                    <a:pt x="18900" y="12273"/>
                  </a:cubicBezTo>
                  <a:cubicBezTo>
                    <a:pt x="19069" y="12518"/>
                    <a:pt x="19069" y="12518"/>
                    <a:pt x="19069" y="12518"/>
                  </a:cubicBezTo>
                  <a:cubicBezTo>
                    <a:pt x="19744" y="13255"/>
                    <a:pt x="20250" y="14482"/>
                    <a:pt x="20250" y="15709"/>
                  </a:cubicBezTo>
                  <a:cubicBezTo>
                    <a:pt x="20250" y="17918"/>
                    <a:pt x="18900" y="19636"/>
                    <a:pt x="17550" y="1963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3" name="Shape">
              <a:extLst>
                <a:ext uri="{FF2B5EF4-FFF2-40B4-BE49-F238E27FC236}">
                  <a16:creationId xmlns:a16="http://schemas.microsoft.com/office/drawing/2014/main" id="{536C2626-DE47-4003-83B9-AB03905776C4}"/>
                </a:ext>
              </a:extLst>
            </p:cNvPr>
            <p:cNvSpPr/>
            <p:nvPr/>
          </p:nvSpPr>
          <p:spPr>
            <a:xfrm>
              <a:off x="168275" y="104775"/>
              <a:ext cx="139700" cy="15875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500" y="13392"/>
                  </a:moveTo>
                  <a:lnTo>
                    <a:pt x="13500" y="0"/>
                  </a:lnTo>
                  <a:lnTo>
                    <a:pt x="8836" y="0"/>
                  </a:lnTo>
                  <a:lnTo>
                    <a:pt x="8836" y="13392"/>
                  </a:lnTo>
                  <a:lnTo>
                    <a:pt x="2945" y="8856"/>
                  </a:lnTo>
                  <a:lnTo>
                    <a:pt x="0" y="11880"/>
                  </a:lnTo>
                  <a:lnTo>
                    <a:pt x="11045" y="21600"/>
                  </a:lnTo>
                  <a:lnTo>
                    <a:pt x="21600" y="11880"/>
                  </a:lnTo>
                  <a:lnTo>
                    <a:pt x="18655" y="8856"/>
                  </a:lnTo>
                  <a:lnTo>
                    <a:pt x="13500" y="13392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74" name="Shape">
            <a:extLst>
              <a:ext uri="{FF2B5EF4-FFF2-40B4-BE49-F238E27FC236}">
                <a16:creationId xmlns:a16="http://schemas.microsoft.com/office/drawing/2014/main" id="{7E05A61E-F962-4343-8CC3-24192CDD46AA}"/>
              </a:ext>
            </a:extLst>
          </p:cNvPr>
          <p:cNvSpPr/>
          <p:nvPr/>
        </p:nvSpPr>
        <p:spPr>
          <a:xfrm>
            <a:off x="9770569" y="4506206"/>
            <a:ext cx="469901" cy="3159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8229"/>
                </a:moveTo>
                <a:cubicBezTo>
                  <a:pt x="10714" y="0"/>
                  <a:pt x="10714" y="0"/>
                  <a:pt x="10714" y="0"/>
                </a:cubicBezTo>
                <a:cubicBezTo>
                  <a:pt x="0" y="8229"/>
                  <a:pt x="0" y="8229"/>
                  <a:pt x="0" y="8229"/>
                </a:cubicBezTo>
                <a:cubicBezTo>
                  <a:pt x="1037" y="9257"/>
                  <a:pt x="1037" y="9257"/>
                  <a:pt x="1037" y="9257"/>
                </a:cubicBezTo>
                <a:cubicBezTo>
                  <a:pt x="1037" y="17743"/>
                  <a:pt x="1037" y="17743"/>
                  <a:pt x="1037" y="17743"/>
                </a:cubicBezTo>
                <a:cubicBezTo>
                  <a:pt x="691" y="18257"/>
                  <a:pt x="346" y="18771"/>
                  <a:pt x="346" y="19543"/>
                </a:cubicBezTo>
                <a:cubicBezTo>
                  <a:pt x="346" y="20829"/>
                  <a:pt x="1037" y="21600"/>
                  <a:pt x="1728" y="21600"/>
                </a:cubicBezTo>
                <a:cubicBezTo>
                  <a:pt x="2592" y="21600"/>
                  <a:pt x="3110" y="20829"/>
                  <a:pt x="3110" y="19543"/>
                </a:cubicBezTo>
                <a:cubicBezTo>
                  <a:pt x="3110" y="18771"/>
                  <a:pt x="2938" y="18257"/>
                  <a:pt x="2419" y="17743"/>
                </a:cubicBezTo>
                <a:cubicBezTo>
                  <a:pt x="2419" y="10286"/>
                  <a:pt x="2419" y="10286"/>
                  <a:pt x="2419" y="10286"/>
                </a:cubicBezTo>
                <a:cubicBezTo>
                  <a:pt x="3802" y="11314"/>
                  <a:pt x="3802" y="11314"/>
                  <a:pt x="3802" y="11314"/>
                </a:cubicBezTo>
                <a:cubicBezTo>
                  <a:pt x="3802" y="16457"/>
                  <a:pt x="3802" y="16457"/>
                  <a:pt x="3802" y="16457"/>
                </a:cubicBezTo>
                <a:cubicBezTo>
                  <a:pt x="3802" y="19286"/>
                  <a:pt x="9158" y="19543"/>
                  <a:pt x="10714" y="19543"/>
                </a:cubicBezTo>
                <a:cubicBezTo>
                  <a:pt x="12442" y="19543"/>
                  <a:pt x="17626" y="19286"/>
                  <a:pt x="17626" y="16457"/>
                </a:cubicBezTo>
                <a:cubicBezTo>
                  <a:pt x="17626" y="11314"/>
                  <a:pt x="17626" y="11314"/>
                  <a:pt x="17626" y="11314"/>
                </a:cubicBezTo>
                <a:lnTo>
                  <a:pt x="21600" y="8229"/>
                </a:lnTo>
                <a:close/>
                <a:moveTo>
                  <a:pt x="10714" y="2314"/>
                </a:moveTo>
                <a:cubicBezTo>
                  <a:pt x="18662" y="8229"/>
                  <a:pt x="18662" y="8229"/>
                  <a:pt x="18662" y="8229"/>
                </a:cubicBezTo>
                <a:cubicBezTo>
                  <a:pt x="17453" y="9257"/>
                  <a:pt x="17453" y="9257"/>
                  <a:pt x="17453" y="9257"/>
                </a:cubicBezTo>
                <a:cubicBezTo>
                  <a:pt x="16243" y="7457"/>
                  <a:pt x="12096" y="7200"/>
                  <a:pt x="10714" y="7200"/>
                </a:cubicBezTo>
                <a:cubicBezTo>
                  <a:pt x="9331" y="7200"/>
                  <a:pt x="5357" y="7457"/>
                  <a:pt x="4147" y="9257"/>
                </a:cubicBezTo>
                <a:cubicBezTo>
                  <a:pt x="2938" y="8229"/>
                  <a:pt x="2938" y="8229"/>
                  <a:pt x="2938" y="8229"/>
                </a:cubicBezTo>
                <a:lnTo>
                  <a:pt x="10714" y="2314"/>
                </a:lnTo>
                <a:close/>
                <a:moveTo>
                  <a:pt x="16243" y="14400"/>
                </a:moveTo>
                <a:cubicBezTo>
                  <a:pt x="14688" y="13629"/>
                  <a:pt x="11923" y="13371"/>
                  <a:pt x="10714" y="13371"/>
                </a:cubicBezTo>
                <a:cubicBezTo>
                  <a:pt x="9677" y="13371"/>
                  <a:pt x="6912" y="13629"/>
                  <a:pt x="5184" y="14400"/>
                </a:cubicBezTo>
                <a:cubicBezTo>
                  <a:pt x="5184" y="10543"/>
                  <a:pt x="5184" y="10543"/>
                  <a:pt x="5184" y="10543"/>
                </a:cubicBezTo>
                <a:cubicBezTo>
                  <a:pt x="5702" y="10029"/>
                  <a:pt x="7603" y="9257"/>
                  <a:pt x="10714" y="9257"/>
                </a:cubicBezTo>
                <a:cubicBezTo>
                  <a:pt x="13997" y="9257"/>
                  <a:pt x="15898" y="10029"/>
                  <a:pt x="16243" y="10543"/>
                </a:cubicBezTo>
                <a:lnTo>
                  <a:pt x="16243" y="14400"/>
                </a:lnTo>
                <a:close/>
                <a:moveTo>
                  <a:pt x="10714" y="17486"/>
                </a:moveTo>
                <a:cubicBezTo>
                  <a:pt x="8122" y="17486"/>
                  <a:pt x="6221" y="16971"/>
                  <a:pt x="5530" y="16457"/>
                </a:cubicBezTo>
                <a:cubicBezTo>
                  <a:pt x="6221" y="15943"/>
                  <a:pt x="8122" y="15429"/>
                  <a:pt x="10714" y="15429"/>
                </a:cubicBezTo>
                <a:cubicBezTo>
                  <a:pt x="13478" y="15429"/>
                  <a:pt x="15379" y="15943"/>
                  <a:pt x="16070" y="16457"/>
                </a:cubicBezTo>
                <a:cubicBezTo>
                  <a:pt x="15379" y="16971"/>
                  <a:pt x="13478" y="17486"/>
                  <a:pt x="10714" y="174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" name="Shape">
            <a:extLst>
              <a:ext uri="{FF2B5EF4-FFF2-40B4-BE49-F238E27FC236}">
                <a16:creationId xmlns:a16="http://schemas.microsoft.com/office/drawing/2014/main" id="{290E8BFB-70BD-4B6C-BDF6-B186D0C3AEF0}"/>
              </a:ext>
            </a:extLst>
          </p:cNvPr>
          <p:cNvSpPr/>
          <p:nvPr/>
        </p:nvSpPr>
        <p:spPr>
          <a:xfrm>
            <a:off x="7855298" y="4448263"/>
            <a:ext cx="409576" cy="3857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1644"/>
                </a:moveTo>
                <a:lnTo>
                  <a:pt x="10884" y="0"/>
                </a:lnTo>
                <a:lnTo>
                  <a:pt x="0" y="11644"/>
                </a:lnTo>
                <a:lnTo>
                  <a:pt x="1005" y="12889"/>
                </a:lnTo>
                <a:lnTo>
                  <a:pt x="2177" y="11644"/>
                </a:lnTo>
                <a:lnTo>
                  <a:pt x="2177" y="21600"/>
                </a:lnTo>
                <a:lnTo>
                  <a:pt x="9377" y="21600"/>
                </a:lnTo>
                <a:lnTo>
                  <a:pt x="9377" y="13156"/>
                </a:lnTo>
                <a:lnTo>
                  <a:pt x="12474" y="13156"/>
                </a:lnTo>
                <a:lnTo>
                  <a:pt x="12474" y="21600"/>
                </a:lnTo>
                <a:lnTo>
                  <a:pt x="19674" y="21600"/>
                </a:lnTo>
                <a:lnTo>
                  <a:pt x="19674" y="11644"/>
                </a:lnTo>
                <a:lnTo>
                  <a:pt x="20595" y="12889"/>
                </a:lnTo>
                <a:lnTo>
                  <a:pt x="21600" y="11644"/>
                </a:lnTo>
                <a:close/>
                <a:moveTo>
                  <a:pt x="18084" y="19911"/>
                </a:moveTo>
                <a:lnTo>
                  <a:pt x="14065" y="19911"/>
                </a:lnTo>
                <a:lnTo>
                  <a:pt x="14065" y="11467"/>
                </a:lnTo>
                <a:lnTo>
                  <a:pt x="7786" y="11467"/>
                </a:lnTo>
                <a:lnTo>
                  <a:pt x="7786" y="19911"/>
                </a:lnTo>
                <a:lnTo>
                  <a:pt x="3767" y="19911"/>
                </a:lnTo>
                <a:lnTo>
                  <a:pt x="3767" y="9956"/>
                </a:lnTo>
                <a:lnTo>
                  <a:pt x="10884" y="2311"/>
                </a:lnTo>
                <a:lnTo>
                  <a:pt x="18084" y="9956"/>
                </a:lnTo>
                <a:lnTo>
                  <a:pt x="18084" y="1991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76" name="Group">
            <a:extLst>
              <a:ext uri="{FF2B5EF4-FFF2-40B4-BE49-F238E27FC236}">
                <a16:creationId xmlns:a16="http://schemas.microsoft.com/office/drawing/2014/main" id="{5FC8E89F-B4C6-4BAE-A19D-C9A9F88F4CB3}"/>
              </a:ext>
            </a:extLst>
          </p:cNvPr>
          <p:cNvGrpSpPr/>
          <p:nvPr/>
        </p:nvGrpSpPr>
        <p:grpSpPr>
          <a:xfrm>
            <a:off x="10544484" y="4414132"/>
            <a:ext cx="300039" cy="407988"/>
            <a:chOff x="0" y="0"/>
            <a:chExt cx="300038" cy="407987"/>
          </a:xfrm>
          <a:solidFill>
            <a:schemeClr val="bg1"/>
          </a:solidFill>
        </p:grpSpPr>
        <p:sp>
          <p:nvSpPr>
            <p:cNvPr id="177" name="Shape">
              <a:extLst>
                <a:ext uri="{FF2B5EF4-FFF2-40B4-BE49-F238E27FC236}">
                  <a16:creationId xmlns:a16="http://schemas.microsoft.com/office/drawing/2014/main" id="{0833C946-5676-47A0-A0A1-7B7487CA9001}"/>
                </a:ext>
              </a:extLst>
            </p:cNvPr>
            <p:cNvSpPr/>
            <p:nvPr/>
          </p:nvSpPr>
          <p:spPr>
            <a:xfrm>
              <a:off x="-1" y="0"/>
              <a:ext cx="300040" cy="4079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60" y="7800"/>
                  </a:moveTo>
                  <a:cubicBezTo>
                    <a:pt x="18360" y="5600"/>
                    <a:pt x="18360" y="5600"/>
                    <a:pt x="18360" y="5600"/>
                  </a:cubicBezTo>
                  <a:cubicBezTo>
                    <a:pt x="18360" y="2400"/>
                    <a:pt x="14850" y="0"/>
                    <a:pt x="10800" y="0"/>
                  </a:cubicBezTo>
                  <a:cubicBezTo>
                    <a:pt x="6480" y="0"/>
                    <a:pt x="3240" y="2400"/>
                    <a:pt x="3240" y="5600"/>
                  </a:cubicBezTo>
                  <a:cubicBezTo>
                    <a:pt x="3240" y="7800"/>
                    <a:pt x="3240" y="7800"/>
                    <a:pt x="3240" y="7800"/>
                  </a:cubicBezTo>
                  <a:cubicBezTo>
                    <a:pt x="1080" y="9400"/>
                    <a:pt x="0" y="11400"/>
                    <a:pt x="0" y="13600"/>
                  </a:cubicBezTo>
                  <a:cubicBezTo>
                    <a:pt x="0" y="18000"/>
                    <a:pt x="4860" y="21600"/>
                    <a:pt x="10800" y="21600"/>
                  </a:cubicBezTo>
                  <a:cubicBezTo>
                    <a:pt x="16740" y="21600"/>
                    <a:pt x="21600" y="18000"/>
                    <a:pt x="21600" y="13600"/>
                  </a:cubicBezTo>
                  <a:cubicBezTo>
                    <a:pt x="21600" y="11400"/>
                    <a:pt x="20250" y="9400"/>
                    <a:pt x="18360" y="7800"/>
                  </a:cubicBezTo>
                  <a:close/>
                  <a:moveTo>
                    <a:pt x="5400" y="5600"/>
                  </a:moveTo>
                  <a:cubicBezTo>
                    <a:pt x="5400" y="3400"/>
                    <a:pt x="7830" y="1600"/>
                    <a:pt x="10800" y="1600"/>
                  </a:cubicBezTo>
                  <a:cubicBezTo>
                    <a:pt x="13770" y="1600"/>
                    <a:pt x="16200" y="3400"/>
                    <a:pt x="16200" y="5600"/>
                  </a:cubicBezTo>
                  <a:cubicBezTo>
                    <a:pt x="16200" y="6600"/>
                    <a:pt x="16200" y="6600"/>
                    <a:pt x="16200" y="6600"/>
                  </a:cubicBezTo>
                  <a:cubicBezTo>
                    <a:pt x="14580" y="6000"/>
                    <a:pt x="12690" y="5600"/>
                    <a:pt x="10800" y="5600"/>
                  </a:cubicBezTo>
                  <a:cubicBezTo>
                    <a:pt x="8640" y="5600"/>
                    <a:pt x="7020" y="6000"/>
                    <a:pt x="5400" y="6600"/>
                  </a:cubicBezTo>
                  <a:lnTo>
                    <a:pt x="5400" y="5600"/>
                  </a:lnTo>
                  <a:close/>
                  <a:moveTo>
                    <a:pt x="10800" y="20000"/>
                  </a:moveTo>
                  <a:cubicBezTo>
                    <a:pt x="5940" y="20000"/>
                    <a:pt x="2160" y="17200"/>
                    <a:pt x="2160" y="13600"/>
                  </a:cubicBezTo>
                  <a:cubicBezTo>
                    <a:pt x="2160" y="10000"/>
                    <a:pt x="5940" y="7200"/>
                    <a:pt x="10800" y="7200"/>
                  </a:cubicBezTo>
                  <a:cubicBezTo>
                    <a:pt x="15390" y="7200"/>
                    <a:pt x="19440" y="10000"/>
                    <a:pt x="19440" y="13600"/>
                  </a:cubicBezTo>
                  <a:cubicBezTo>
                    <a:pt x="19440" y="17200"/>
                    <a:pt x="15390" y="20000"/>
                    <a:pt x="10800" y="200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78" name="Shape">
              <a:extLst>
                <a:ext uri="{FF2B5EF4-FFF2-40B4-BE49-F238E27FC236}">
                  <a16:creationId xmlns:a16="http://schemas.microsoft.com/office/drawing/2014/main" id="{92B9F640-4BBB-4A6F-9A91-8685C82F05F8}"/>
                </a:ext>
              </a:extLst>
            </p:cNvPr>
            <p:cNvSpPr/>
            <p:nvPr/>
          </p:nvSpPr>
          <p:spPr>
            <a:xfrm>
              <a:off x="119063" y="227012"/>
              <a:ext cx="60326" cy="1047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050" y="0"/>
                    <a:pt x="0" y="3086"/>
                    <a:pt x="0" y="6171"/>
                  </a:cubicBezTo>
                  <a:cubicBezTo>
                    <a:pt x="0" y="8486"/>
                    <a:pt x="1350" y="10029"/>
                    <a:pt x="5400" y="11571"/>
                  </a:cubicBezTo>
                  <a:cubicBezTo>
                    <a:pt x="5400" y="21600"/>
                    <a:pt x="5400" y="21600"/>
                    <a:pt x="5400" y="21600"/>
                  </a:cubicBezTo>
                  <a:cubicBezTo>
                    <a:pt x="16200" y="21600"/>
                    <a:pt x="16200" y="21600"/>
                    <a:pt x="16200" y="21600"/>
                  </a:cubicBezTo>
                  <a:cubicBezTo>
                    <a:pt x="16200" y="11571"/>
                    <a:pt x="16200" y="11571"/>
                    <a:pt x="16200" y="11571"/>
                  </a:cubicBezTo>
                  <a:cubicBezTo>
                    <a:pt x="18900" y="10029"/>
                    <a:pt x="21600" y="8486"/>
                    <a:pt x="21600" y="6171"/>
                  </a:cubicBezTo>
                  <a:cubicBezTo>
                    <a:pt x="21600" y="3086"/>
                    <a:pt x="162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188" name="Group">
            <a:extLst>
              <a:ext uri="{FF2B5EF4-FFF2-40B4-BE49-F238E27FC236}">
                <a16:creationId xmlns:a16="http://schemas.microsoft.com/office/drawing/2014/main" id="{C0D9748F-0D27-4C1F-868F-2DC91D9D72FB}"/>
              </a:ext>
            </a:extLst>
          </p:cNvPr>
          <p:cNvGrpSpPr/>
          <p:nvPr/>
        </p:nvGrpSpPr>
        <p:grpSpPr>
          <a:xfrm>
            <a:off x="7068429" y="4443723"/>
            <a:ext cx="330201" cy="406401"/>
            <a:chOff x="0" y="0"/>
            <a:chExt cx="330200" cy="406400"/>
          </a:xfrm>
          <a:solidFill>
            <a:schemeClr val="bg1"/>
          </a:solidFill>
        </p:grpSpPr>
        <p:sp>
          <p:nvSpPr>
            <p:cNvPr id="189" name="Shape">
              <a:extLst>
                <a:ext uri="{FF2B5EF4-FFF2-40B4-BE49-F238E27FC236}">
                  <a16:creationId xmlns:a16="http://schemas.microsoft.com/office/drawing/2014/main" id="{B50DB864-7BC2-4CE8-AB91-5DE64EED655A}"/>
                </a:ext>
              </a:extLst>
            </p:cNvPr>
            <p:cNvSpPr/>
            <p:nvPr/>
          </p:nvSpPr>
          <p:spPr>
            <a:xfrm>
              <a:off x="-1" y="-1"/>
              <a:ext cx="330201" cy="4064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91" y="1600"/>
                  </a:moveTo>
                  <a:cubicBezTo>
                    <a:pt x="15709" y="1600"/>
                    <a:pt x="15709" y="1600"/>
                    <a:pt x="15709" y="1600"/>
                  </a:cubicBezTo>
                  <a:cubicBezTo>
                    <a:pt x="13500" y="1600"/>
                    <a:pt x="13500" y="1600"/>
                    <a:pt x="13500" y="1600"/>
                  </a:cubicBezTo>
                  <a:cubicBezTo>
                    <a:pt x="13009" y="800"/>
                    <a:pt x="12027" y="0"/>
                    <a:pt x="10800" y="0"/>
                  </a:cubicBezTo>
                  <a:cubicBezTo>
                    <a:pt x="9327" y="0"/>
                    <a:pt x="8345" y="800"/>
                    <a:pt x="7855" y="1600"/>
                  </a:cubicBezTo>
                  <a:cubicBezTo>
                    <a:pt x="5891" y="1600"/>
                    <a:pt x="5891" y="1600"/>
                    <a:pt x="5891" y="1600"/>
                  </a:cubicBezTo>
                  <a:cubicBezTo>
                    <a:pt x="4909" y="1600"/>
                    <a:pt x="4909" y="1600"/>
                    <a:pt x="4909" y="1600"/>
                  </a:cubicBezTo>
                  <a:cubicBezTo>
                    <a:pt x="0" y="1600"/>
                    <a:pt x="0" y="1600"/>
                    <a:pt x="0" y="1600"/>
                  </a:cubicBezTo>
                  <a:cubicBezTo>
                    <a:pt x="0" y="21600"/>
                    <a:pt x="0" y="21600"/>
                    <a:pt x="0" y="21600"/>
                  </a:cubicBezTo>
                  <a:cubicBezTo>
                    <a:pt x="21600" y="21600"/>
                    <a:pt x="21600" y="21600"/>
                    <a:pt x="21600" y="21600"/>
                  </a:cubicBezTo>
                  <a:cubicBezTo>
                    <a:pt x="21600" y="1600"/>
                    <a:pt x="21600" y="1600"/>
                    <a:pt x="21600" y="1600"/>
                  </a:cubicBezTo>
                  <a:lnTo>
                    <a:pt x="16691" y="1600"/>
                  </a:lnTo>
                  <a:close/>
                  <a:moveTo>
                    <a:pt x="6873" y="3200"/>
                  </a:moveTo>
                  <a:cubicBezTo>
                    <a:pt x="9818" y="3200"/>
                    <a:pt x="9818" y="3200"/>
                    <a:pt x="9818" y="3200"/>
                  </a:cubicBezTo>
                  <a:cubicBezTo>
                    <a:pt x="9818" y="2400"/>
                    <a:pt x="9818" y="2400"/>
                    <a:pt x="9818" y="2400"/>
                  </a:cubicBezTo>
                  <a:cubicBezTo>
                    <a:pt x="9818" y="2000"/>
                    <a:pt x="10064" y="1600"/>
                    <a:pt x="10800" y="1600"/>
                  </a:cubicBezTo>
                  <a:cubicBezTo>
                    <a:pt x="11291" y="1600"/>
                    <a:pt x="11782" y="2000"/>
                    <a:pt x="11782" y="2400"/>
                  </a:cubicBezTo>
                  <a:cubicBezTo>
                    <a:pt x="11782" y="3200"/>
                    <a:pt x="11782" y="3200"/>
                    <a:pt x="11782" y="3200"/>
                  </a:cubicBezTo>
                  <a:cubicBezTo>
                    <a:pt x="14727" y="3200"/>
                    <a:pt x="14727" y="3200"/>
                    <a:pt x="14727" y="3200"/>
                  </a:cubicBezTo>
                  <a:cubicBezTo>
                    <a:pt x="14727" y="4800"/>
                    <a:pt x="14727" y="4800"/>
                    <a:pt x="14727" y="4800"/>
                  </a:cubicBezTo>
                  <a:cubicBezTo>
                    <a:pt x="6873" y="4800"/>
                    <a:pt x="6873" y="4800"/>
                    <a:pt x="6873" y="4800"/>
                  </a:cubicBezTo>
                  <a:lnTo>
                    <a:pt x="6873" y="3200"/>
                  </a:lnTo>
                  <a:close/>
                  <a:moveTo>
                    <a:pt x="19636" y="20000"/>
                  </a:moveTo>
                  <a:cubicBezTo>
                    <a:pt x="1964" y="20000"/>
                    <a:pt x="1964" y="20000"/>
                    <a:pt x="1964" y="20000"/>
                  </a:cubicBezTo>
                  <a:cubicBezTo>
                    <a:pt x="1964" y="3200"/>
                    <a:pt x="1964" y="3200"/>
                    <a:pt x="1964" y="3200"/>
                  </a:cubicBezTo>
                  <a:cubicBezTo>
                    <a:pt x="4909" y="3200"/>
                    <a:pt x="4909" y="3200"/>
                    <a:pt x="4909" y="3200"/>
                  </a:cubicBezTo>
                  <a:cubicBezTo>
                    <a:pt x="4909" y="6400"/>
                    <a:pt x="4909" y="6400"/>
                    <a:pt x="4909" y="6400"/>
                  </a:cubicBezTo>
                  <a:cubicBezTo>
                    <a:pt x="16691" y="6400"/>
                    <a:pt x="16691" y="6400"/>
                    <a:pt x="16691" y="6400"/>
                  </a:cubicBezTo>
                  <a:cubicBezTo>
                    <a:pt x="16691" y="3200"/>
                    <a:pt x="16691" y="3200"/>
                    <a:pt x="16691" y="3200"/>
                  </a:cubicBezTo>
                  <a:cubicBezTo>
                    <a:pt x="19636" y="3200"/>
                    <a:pt x="19636" y="3200"/>
                    <a:pt x="19636" y="3200"/>
                  </a:cubicBezTo>
                  <a:lnTo>
                    <a:pt x="19636" y="200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0" name="Shape">
              <a:extLst>
                <a:ext uri="{FF2B5EF4-FFF2-40B4-BE49-F238E27FC236}">
                  <a16:creationId xmlns:a16="http://schemas.microsoft.com/office/drawing/2014/main" id="{F970CE6C-9A1F-4C1A-A9F9-104FF18B3043}"/>
                </a:ext>
              </a:extLst>
            </p:cNvPr>
            <p:cNvSpPr/>
            <p:nvPr/>
          </p:nvSpPr>
          <p:spPr>
            <a:xfrm>
              <a:off x="79375" y="173037"/>
              <a:ext cx="184150" cy="1365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8379" y="14819"/>
                  </a:moveTo>
                  <a:lnTo>
                    <a:pt x="2234" y="7284"/>
                  </a:lnTo>
                  <a:lnTo>
                    <a:pt x="0" y="10047"/>
                  </a:lnTo>
                  <a:lnTo>
                    <a:pt x="8379" y="21600"/>
                  </a:lnTo>
                  <a:lnTo>
                    <a:pt x="21600" y="3014"/>
                  </a:lnTo>
                  <a:lnTo>
                    <a:pt x="19366" y="0"/>
                  </a:lnTo>
                  <a:lnTo>
                    <a:pt x="8379" y="14819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191" name="Shape">
            <a:extLst>
              <a:ext uri="{FF2B5EF4-FFF2-40B4-BE49-F238E27FC236}">
                <a16:creationId xmlns:a16="http://schemas.microsoft.com/office/drawing/2014/main" id="{FF5F1A6E-EB09-4193-918E-29A1753F2A8A}"/>
              </a:ext>
            </a:extLst>
          </p:cNvPr>
          <p:cNvSpPr/>
          <p:nvPr/>
        </p:nvSpPr>
        <p:spPr>
          <a:xfrm>
            <a:off x="6228764" y="4443723"/>
            <a:ext cx="360364" cy="3651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2895"/>
                </a:moveTo>
                <a:cubicBezTo>
                  <a:pt x="5400" y="14920"/>
                  <a:pt x="5400" y="14920"/>
                  <a:pt x="5400" y="14920"/>
                </a:cubicBezTo>
                <a:cubicBezTo>
                  <a:pt x="4950" y="14697"/>
                  <a:pt x="4275" y="14474"/>
                  <a:pt x="3600" y="14474"/>
                </a:cubicBezTo>
                <a:cubicBezTo>
                  <a:pt x="1575" y="14474"/>
                  <a:pt x="0" y="16033"/>
                  <a:pt x="0" y="18037"/>
                </a:cubicBezTo>
                <a:cubicBezTo>
                  <a:pt x="0" y="20041"/>
                  <a:pt x="1575" y="21600"/>
                  <a:pt x="3600" y="21600"/>
                </a:cubicBezTo>
                <a:cubicBezTo>
                  <a:pt x="5625" y="21600"/>
                  <a:pt x="7200" y="20041"/>
                  <a:pt x="7200" y="18037"/>
                </a:cubicBezTo>
                <a:cubicBezTo>
                  <a:pt x="7200" y="8016"/>
                  <a:pt x="7200" y="8016"/>
                  <a:pt x="7200" y="8016"/>
                </a:cubicBezTo>
                <a:cubicBezTo>
                  <a:pt x="19800" y="5790"/>
                  <a:pt x="19800" y="5790"/>
                  <a:pt x="19800" y="5790"/>
                </a:cubicBezTo>
                <a:cubicBezTo>
                  <a:pt x="19800" y="12247"/>
                  <a:pt x="19800" y="12247"/>
                  <a:pt x="19800" y="12247"/>
                </a:cubicBezTo>
                <a:cubicBezTo>
                  <a:pt x="19350" y="12025"/>
                  <a:pt x="18675" y="11802"/>
                  <a:pt x="18000" y="11802"/>
                </a:cubicBezTo>
                <a:cubicBezTo>
                  <a:pt x="15975" y="11802"/>
                  <a:pt x="14400" y="13361"/>
                  <a:pt x="14400" y="15365"/>
                </a:cubicBezTo>
                <a:cubicBezTo>
                  <a:pt x="14400" y="17369"/>
                  <a:pt x="15975" y="18928"/>
                  <a:pt x="18000" y="18928"/>
                </a:cubicBezTo>
                <a:cubicBezTo>
                  <a:pt x="20025" y="18928"/>
                  <a:pt x="21600" y="17369"/>
                  <a:pt x="21600" y="15365"/>
                </a:cubicBezTo>
                <a:cubicBezTo>
                  <a:pt x="21600" y="0"/>
                  <a:pt x="21600" y="0"/>
                  <a:pt x="21600" y="0"/>
                </a:cubicBezTo>
                <a:lnTo>
                  <a:pt x="5400" y="2895"/>
                </a:lnTo>
                <a:close/>
                <a:moveTo>
                  <a:pt x="3600" y="19819"/>
                </a:moveTo>
                <a:cubicBezTo>
                  <a:pt x="2700" y="19819"/>
                  <a:pt x="1800" y="18928"/>
                  <a:pt x="1800" y="18037"/>
                </a:cubicBezTo>
                <a:cubicBezTo>
                  <a:pt x="1800" y="16924"/>
                  <a:pt x="2700" y="16256"/>
                  <a:pt x="3600" y="16256"/>
                </a:cubicBezTo>
                <a:cubicBezTo>
                  <a:pt x="4725" y="16256"/>
                  <a:pt x="5400" y="16924"/>
                  <a:pt x="5400" y="18037"/>
                </a:cubicBezTo>
                <a:cubicBezTo>
                  <a:pt x="5400" y="18928"/>
                  <a:pt x="4725" y="19819"/>
                  <a:pt x="3600" y="19819"/>
                </a:cubicBezTo>
                <a:close/>
                <a:moveTo>
                  <a:pt x="7200" y="6235"/>
                </a:moveTo>
                <a:cubicBezTo>
                  <a:pt x="7200" y="4454"/>
                  <a:pt x="7200" y="4454"/>
                  <a:pt x="7200" y="4454"/>
                </a:cubicBezTo>
                <a:cubicBezTo>
                  <a:pt x="19800" y="2227"/>
                  <a:pt x="19800" y="2227"/>
                  <a:pt x="19800" y="2227"/>
                </a:cubicBezTo>
                <a:cubicBezTo>
                  <a:pt x="19800" y="3786"/>
                  <a:pt x="19800" y="3786"/>
                  <a:pt x="19800" y="3786"/>
                </a:cubicBezTo>
                <a:lnTo>
                  <a:pt x="7200" y="6235"/>
                </a:lnTo>
                <a:close/>
                <a:moveTo>
                  <a:pt x="18000" y="17146"/>
                </a:moveTo>
                <a:cubicBezTo>
                  <a:pt x="17100" y="17146"/>
                  <a:pt x="16200" y="16256"/>
                  <a:pt x="16200" y="15365"/>
                </a:cubicBezTo>
                <a:cubicBezTo>
                  <a:pt x="16200" y="14252"/>
                  <a:pt x="17100" y="13584"/>
                  <a:pt x="18000" y="13584"/>
                </a:cubicBezTo>
                <a:cubicBezTo>
                  <a:pt x="19125" y="13584"/>
                  <a:pt x="19800" y="14252"/>
                  <a:pt x="19800" y="15365"/>
                </a:cubicBezTo>
                <a:cubicBezTo>
                  <a:pt x="19800" y="16256"/>
                  <a:pt x="19125" y="17146"/>
                  <a:pt x="18000" y="1714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92" name="Group">
            <a:extLst>
              <a:ext uri="{FF2B5EF4-FFF2-40B4-BE49-F238E27FC236}">
                <a16:creationId xmlns:a16="http://schemas.microsoft.com/office/drawing/2014/main" id="{EE0EC098-A1A5-4D63-B6BF-8F019C523DA6}"/>
              </a:ext>
            </a:extLst>
          </p:cNvPr>
          <p:cNvGrpSpPr/>
          <p:nvPr/>
        </p:nvGrpSpPr>
        <p:grpSpPr>
          <a:xfrm>
            <a:off x="1791308" y="5209292"/>
            <a:ext cx="420688" cy="398464"/>
            <a:chOff x="0" y="0"/>
            <a:chExt cx="420686" cy="398462"/>
          </a:xfrm>
          <a:solidFill>
            <a:schemeClr val="bg1"/>
          </a:solidFill>
        </p:grpSpPr>
        <p:sp>
          <p:nvSpPr>
            <p:cNvPr id="193" name="Shape">
              <a:extLst>
                <a:ext uri="{FF2B5EF4-FFF2-40B4-BE49-F238E27FC236}">
                  <a16:creationId xmlns:a16="http://schemas.microsoft.com/office/drawing/2014/main" id="{C7623E3B-E136-4728-A7BB-5B4F41B8CE8F}"/>
                </a:ext>
              </a:extLst>
            </p:cNvPr>
            <p:cNvSpPr/>
            <p:nvPr/>
          </p:nvSpPr>
          <p:spPr>
            <a:xfrm>
              <a:off x="72540" y="6916"/>
              <a:ext cx="271948" cy="39154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44" h="21225" extrusionOk="0">
                  <a:moveTo>
                    <a:pt x="9176" y="33"/>
                  </a:moveTo>
                  <a:cubicBezTo>
                    <a:pt x="4506" y="440"/>
                    <a:pt x="712" y="3089"/>
                    <a:pt x="128" y="6350"/>
                  </a:cubicBezTo>
                  <a:cubicBezTo>
                    <a:pt x="-456" y="8999"/>
                    <a:pt x="1003" y="11444"/>
                    <a:pt x="3630" y="13074"/>
                  </a:cubicBezTo>
                  <a:cubicBezTo>
                    <a:pt x="5090" y="13889"/>
                    <a:pt x="5966" y="14908"/>
                    <a:pt x="5966" y="16131"/>
                  </a:cubicBezTo>
                  <a:cubicBezTo>
                    <a:pt x="5966" y="17150"/>
                    <a:pt x="5966" y="17150"/>
                    <a:pt x="5966" y="17150"/>
                  </a:cubicBezTo>
                  <a:cubicBezTo>
                    <a:pt x="5966" y="20410"/>
                    <a:pt x="5966" y="20410"/>
                    <a:pt x="5966" y="20410"/>
                  </a:cubicBezTo>
                  <a:cubicBezTo>
                    <a:pt x="8593" y="20410"/>
                    <a:pt x="8593" y="20410"/>
                    <a:pt x="8593" y="20410"/>
                  </a:cubicBezTo>
                  <a:cubicBezTo>
                    <a:pt x="8885" y="21021"/>
                    <a:pt x="9760" y="21225"/>
                    <a:pt x="10636" y="21225"/>
                  </a:cubicBezTo>
                  <a:cubicBezTo>
                    <a:pt x="11512" y="21225"/>
                    <a:pt x="12095" y="21021"/>
                    <a:pt x="12679" y="20410"/>
                  </a:cubicBezTo>
                  <a:cubicBezTo>
                    <a:pt x="15306" y="20410"/>
                    <a:pt x="15306" y="20410"/>
                    <a:pt x="15306" y="20410"/>
                  </a:cubicBezTo>
                  <a:cubicBezTo>
                    <a:pt x="15306" y="17150"/>
                    <a:pt x="15306" y="17150"/>
                    <a:pt x="15306" y="17150"/>
                  </a:cubicBezTo>
                  <a:cubicBezTo>
                    <a:pt x="15306" y="16131"/>
                    <a:pt x="15306" y="16131"/>
                    <a:pt x="15306" y="16131"/>
                  </a:cubicBezTo>
                  <a:cubicBezTo>
                    <a:pt x="15306" y="14908"/>
                    <a:pt x="15890" y="13889"/>
                    <a:pt x="17349" y="12870"/>
                  </a:cubicBezTo>
                  <a:cubicBezTo>
                    <a:pt x="19685" y="11444"/>
                    <a:pt x="21144" y="9406"/>
                    <a:pt x="21144" y="7368"/>
                  </a:cubicBezTo>
                  <a:cubicBezTo>
                    <a:pt x="21144" y="3089"/>
                    <a:pt x="15598" y="-375"/>
                    <a:pt x="9176" y="33"/>
                  </a:cubicBezTo>
                  <a:close/>
                  <a:moveTo>
                    <a:pt x="12971" y="18780"/>
                  </a:moveTo>
                  <a:cubicBezTo>
                    <a:pt x="8301" y="18780"/>
                    <a:pt x="8301" y="18780"/>
                    <a:pt x="8301" y="18780"/>
                  </a:cubicBezTo>
                  <a:cubicBezTo>
                    <a:pt x="8301" y="17150"/>
                    <a:pt x="8301" y="17150"/>
                    <a:pt x="8301" y="17150"/>
                  </a:cubicBezTo>
                  <a:cubicBezTo>
                    <a:pt x="12971" y="17150"/>
                    <a:pt x="12971" y="17150"/>
                    <a:pt x="12971" y="17150"/>
                  </a:cubicBezTo>
                  <a:lnTo>
                    <a:pt x="12971" y="18780"/>
                  </a:lnTo>
                  <a:close/>
                  <a:moveTo>
                    <a:pt x="15890" y="11648"/>
                  </a:moveTo>
                  <a:cubicBezTo>
                    <a:pt x="14139" y="12667"/>
                    <a:pt x="13263" y="14093"/>
                    <a:pt x="12971" y="15519"/>
                  </a:cubicBezTo>
                  <a:cubicBezTo>
                    <a:pt x="8009" y="15519"/>
                    <a:pt x="8009" y="15519"/>
                    <a:pt x="8009" y="15519"/>
                  </a:cubicBezTo>
                  <a:cubicBezTo>
                    <a:pt x="8009" y="14093"/>
                    <a:pt x="6841" y="12667"/>
                    <a:pt x="5382" y="11851"/>
                  </a:cubicBezTo>
                  <a:cubicBezTo>
                    <a:pt x="3047" y="10425"/>
                    <a:pt x="2171" y="8591"/>
                    <a:pt x="2463" y="6553"/>
                  </a:cubicBezTo>
                  <a:cubicBezTo>
                    <a:pt x="2755" y="4108"/>
                    <a:pt x="5966" y="2070"/>
                    <a:pt x="9468" y="1663"/>
                  </a:cubicBezTo>
                  <a:cubicBezTo>
                    <a:pt x="14430" y="1255"/>
                    <a:pt x="18809" y="4108"/>
                    <a:pt x="18809" y="7368"/>
                  </a:cubicBezTo>
                  <a:cubicBezTo>
                    <a:pt x="18809" y="8999"/>
                    <a:pt x="17641" y="10629"/>
                    <a:pt x="15890" y="1164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4" name="Rectangle">
              <a:extLst>
                <a:ext uri="{FF2B5EF4-FFF2-40B4-BE49-F238E27FC236}">
                  <a16:creationId xmlns:a16="http://schemas.microsoft.com/office/drawing/2014/main" id="{22FB6B87-A16A-42DE-B009-5F19883D9DA1}"/>
                </a:ext>
              </a:extLst>
            </p:cNvPr>
            <p:cNvSpPr/>
            <p:nvPr/>
          </p:nvSpPr>
          <p:spPr>
            <a:xfrm>
              <a:off x="374649" y="142875"/>
              <a:ext cx="46038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5" name="Rectangle">
              <a:extLst>
                <a:ext uri="{FF2B5EF4-FFF2-40B4-BE49-F238E27FC236}">
                  <a16:creationId xmlns:a16="http://schemas.microsoft.com/office/drawing/2014/main" id="{4C89F9BF-E375-4841-A7EA-1A9471F9A10F}"/>
                </a:ext>
              </a:extLst>
            </p:cNvPr>
            <p:cNvSpPr/>
            <p:nvPr/>
          </p:nvSpPr>
          <p:spPr>
            <a:xfrm>
              <a:off x="0" y="142875"/>
              <a:ext cx="44450" cy="30163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6" name="Shape">
              <a:extLst>
                <a:ext uri="{FF2B5EF4-FFF2-40B4-BE49-F238E27FC236}">
                  <a16:creationId xmlns:a16="http://schemas.microsoft.com/office/drawing/2014/main" id="{3CFEB766-F9A4-49AE-B831-8C432F90EC2B}"/>
                </a:ext>
              </a:extLst>
            </p:cNvPr>
            <p:cNvSpPr/>
            <p:nvPr/>
          </p:nvSpPr>
          <p:spPr>
            <a:xfrm>
              <a:off x="314324" y="263525"/>
              <a:ext cx="52389" cy="55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640"/>
                  </a:moveTo>
                  <a:lnTo>
                    <a:pt x="12436" y="21600"/>
                  </a:lnTo>
                  <a:lnTo>
                    <a:pt x="21600" y="12960"/>
                  </a:lnTo>
                  <a:lnTo>
                    <a:pt x="9818" y="0"/>
                  </a:lnTo>
                  <a:lnTo>
                    <a:pt x="0" y="864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7" name="Shape">
              <a:extLst>
                <a:ext uri="{FF2B5EF4-FFF2-40B4-BE49-F238E27FC236}">
                  <a16:creationId xmlns:a16="http://schemas.microsoft.com/office/drawing/2014/main" id="{FEE18B07-5967-43BC-889B-7F17ACAC37D5}"/>
                </a:ext>
              </a:extLst>
            </p:cNvPr>
            <p:cNvSpPr/>
            <p:nvPr/>
          </p:nvSpPr>
          <p:spPr>
            <a:xfrm>
              <a:off x="47625" y="0"/>
              <a:ext cx="53975" cy="523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2436"/>
                  </a:moveTo>
                  <a:lnTo>
                    <a:pt x="9529" y="0"/>
                  </a:lnTo>
                  <a:lnTo>
                    <a:pt x="0" y="7200"/>
                  </a:lnTo>
                  <a:lnTo>
                    <a:pt x="13976" y="21600"/>
                  </a:lnTo>
                  <a:lnTo>
                    <a:pt x="21600" y="1243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8" name="Shape">
              <a:extLst>
                <a:ext uri="{FF2B5EF4-FFF2-40B4-BE49-F238E27FC236}">
                  <a16:creationId xmlns:a16="http://schemas.microsoft.com/office/drawing/2014/main" id="{FC72F1F7-8094-4B09-82D2-F24B658CE668}"/>
                </a:ext>
              </a:extLst>
            </p:cNvPr>
            <p:cNvSpPr/>
            <p:nvPr/>
          </p:nvSpPr>
          <p:spPr>
            <a:xfrm>
              <a:off x="47625" y="263525"/>
              <a:ext cx="53975" cy="5556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2960"/>
                  </a:moveTo>
                  <a:lnTo>
                    <a:pt x="9529" y="21600"/>
                  </a:lnTo>
                  <a:lnTo>
                    <a:pt x="21600" y="8640"/>
                  </a:lnTo>
                  <a:lnTo>
                    <a:pt x="13976" y="0"/>
                  </a:lnTo>
                  <a:lnTo>
                    <a:pt x="0" y="129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99" name="Shape">
              <a:extLst>
                <a:ext uri="{FF2B5EF4-FFF2-40B4-BE49-F238E27FC236}">
                  <a16:creationId xmlns:a16="http://schemas.microsoft.com/office/drawing/2014/main" id="{A2F31EBF-BE2B-4A92-A9CF-B83B75F29A2C}"/>
                </a:ext>
              </a:extLst>
            </p:cNvPr>
            <p:cNvSpPr/>
            <p:nvPr/>
          </p:nvSpPr>
          <p:spPr>
            <a:xfrm>
              <a:off x="314324" y="0"/>
              <a:ext cx="52389" cy="523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2436"/>
                  </a:moveTo>
                  <a:lnTo>
                    <a:pt x="9818" y="21600"/>
                  </a:lnTo>
                  <a:lnTo>
                    <a:pt x="21600" y="7200"/>
                  </a:lnTo>
                  <a:lnTo>
                    <a:pt x="12436" y="0"/>
                  </a:lnTo>
                  <a:lnTo>
                    <a:pt x="0" y="12436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200" name="Shape">
            <a:extLst>
              <a:ext uri="{FF2B5EF4-FFF2-40B4-BE49-F238E27FC236}">
                <a16:creationId xmlns:a16="http://schemas.microsoft.com/office/drawing/2014/main" id="{F22668BE-3DB6-4D94-A463-E730A0B292B5}"/>
              </a:ext>
            </a:extLst>
          </p:cNvPr>
          <p:cNvSpPr/>
          <p:nvPr/>
        </p:nvSpPr>
        <p:spPr>
          <a:xfrm>
            <a:off x="943639" y="5219184"/>
            <a:ext cx="420689" cy="3317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318" y="13745"/>
                </a:moveTo>
                <a:lnTo>
                  <a:pt x="19318" y="9818"/>
                </a:lnTo>
                <a:lnTo>
                  <a:pt x="11574" y="9818"/>
                </a:lnTo>
                <a:lnTo>
                  <a:pt x="11574" y="7855"/>
                </a:lnTo>
                <a:lnTo>
                  <a:pt x="13938" y="7855"/>
                </a:lnTo>
                <a:lnTo>
                  <a:pt x="13938" y="0"/>
                </a:lnTo>
                <a:lnTo>
                  <a:pt x="7743" y="0"/>
                </a:lnTo>
                <a:lnTo>
                  <a:pt x="7743" y="7855"/>
                </a:lnTo>
                <a:lnTo>
                  <a:pt x="10026" y="7855"/>
                </a:lnTo>
                <a:lnTo>
                  <a:pt x="10026" y="9818"/>
                </a:lnTo>
                <a:lnTo>
                  <a:pt x="2364" y="9818"/>
                </a:lnTo>
                <a:lnTo>
                  <a:pt x="2364" y="13745"/>
                </a:lnTo>
                <a:lnTo>
                  <a:pt x="0" y="13745"/>
                </a:lnTo>
                <a:lnTo>
                  <a:pt x="0" y="21600"/>
                </a:lnTo>
                <a:lnTo>
                  <a:pt x="6195" y="21600"/>
                </a:lnTo>
                <a:lnTo>
                  <a:pt x="6195" y="13745"/>
                </a:lnTo>
                <a:lnTo>
                  <a:pt x="3912" y="13745"/>
                </a:lnTo>
                <a:lnTo>
                  <a:pt x="3912" y="11782"/>
                </a:lnTo>
                <a:lnTo>
                  <a:pt x="10026" y="11782"/>
                </a:lnTo>
                <a:lnTo>
                  <a:pt x="10026" y="13745"/>
                </a:lnTo>
                <a:lnTo>
                  <a:pt x="7743" y="13745"/>
                </a:lnTo>
                <a:lnTo>
                  <a:pt x="7743" y="21600"/>
                </a:lnTo>
                <a:lnTo>
                  <a:pt x="13938" y="21600"/>
                </a:lnTo>
                <a:lnTo>
                  <a:pt x="13938" y="13745"/>
                </a:lnTo>
                <a:lnTo>
                  <a:pt x="11574" y="13745"/>
                </a:lnTo>
                <a:lnTo>
                  <a:pt x="11574" y="11782"/>
                </a:lnTo>
                <a:lnTo>
                  <a:pt x="17769" y="11782"/>
                </a:lnTo>
                <a:lnTo>
                  <a:pt x="17769" y="13745"/>
                </a:lnTo>
                <a:lnTo>
                  <a:pt x="15487" y="13745"/>
                </a:lnTo>
                <a:lnTo>
                  <a:pt x="15487" y="21600"/>
                </a:lnTo>
                <a:lnTo>
                  <a:pt x="21600" y="21600"/>
                </a:lnTo>
                <a:lnTo>
                  <a:pt x="21600" y="13745"/>
                </a:lnTo>
                <a:lnTo>
                  <a:pt x="19318" y="13745"/>
                </a:lnTo>
                <a:close/>
                <a:moveTo>
                  <a:pt x="9292" y="1964"/>
                </a:moveTo>
                <a:lnTo>
                  <a:pt x="12389" y="1964"/>
                </a:lnTo>
                <a:lnTo>
                  <a:pt x="12389" y="5891"/>
                </a:lnTo>
                <a:lnTo>
                  <a:pt x="9292" y="5891"/>
                </a:lnTo>
                <a:lnTo>
                  <a:pt x="9292" y="1964"/>
                </a:lnTo>
                <a:close/>
                <a:moveTo>
                  <a:pt x="4646" y="19636"/>
                </a:moveTo>
                <a:lnTo>
                  <a:pt x="1549" y="19636"/>
                </a:lnTo>
                <a:lnTo>
                  <a:pt x="1549" y="15709"/>
                </a:lnTo>
                <a:lnTo>
                  <a:pt x="4646" y="15709"/>
                </a:lnTo>
                <a:lnTo>
                  <a:pt x="4646" y="19636"/>
                </a:lnTo>
                <a:close/>
                <a:moveTo>
                  <a:pt x="12389" y="19636"/>
                </a:moveTo>
                <a:lnTo>
                  <a:pt x="9292" y="19636"/>
                </a:lnTo>
                <a:lnTo>
                  <a:pt x="9292" y="15709"/>
                </a:lnTo>
                <a:lnTo>
                  <a:pt x="12389" y="15709"/>
                </a:lnTo>
                <a:lnTo>
                  <a:pt x="12389" y="19636"/>
                </a:lnTo>
                <a:close/>
                <a:moveTo>
                  <a:pt x="20051" y="19636"/>
                </a:moveTo>
                <a:lnTo>
                  <a:pt x="16954" y="19636"/>
                </a:lnTo>
                <a:lnTo>
                  <a:pt x="16954" y="15709"/>
                </a:lnTo>
                <a:lnTo>
                  <a:pt x="20051" y="15709"/>
                </a:lnTo>
                <a:lnTo>
                  <a:pt x="20051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" name="Shape"/>
          <p:cNvSpPr/>
          <p:nvPr/>
        </p:nvSpPr>
        <p:spPr>
          <a:xfrm>
            <a:off x="895452" y="1257021"/>
            <a:ext cx="317501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6" y="21274"/>
                </a:moveTo>
                <a:cubicBezTo>
                  <a:pt x="82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82" y="489"/>
                  <a:pt x="326" y="326"/>
                </a:cubicBezTo>
                <a:cubicBezTo>
                  <a:pt x="489" y="82"/>
                  <a:pt x="734" y="0"/>
                  <a:pt x="1060" y="0"/>
                </a:cubicBezTo>
                <a:cubicBezTo>
                  <a:pt x="15242" y="0"/>
                  <a:pt x="15242" y="0"/>
                  <a:pt x="15242" y="0"/>
                </a:cubicBezTo>
                <a:cubicBezTo>
                  <a:pt x="15487" y="0"/>
                  <a:pt x="15731" y="82"/>
                  <a:pt x="15894" y="326"/>
                </a:cubicBezTo>
                <a:cubicBezTo>
                  <a:pt x="16139" y="489"/>
                  <a:pt x="16220" y="734"/>
                  <a:pt x="16220" y="978"/>
                </a:cubicBezTo>
                <a:cubicBezTo>
                  <a:pt x="16220" y="4402"/>
                  <a:pt x="16220" y="4402"/>
                  <a:pt x="16220" y="4402"/>
                </a:cubicBezTo>
                <a:cubicBezTo>
                  <a:pt x="16220" y="4646"/>
                  <a:pt x="16139" y="4728"/>
                  <a:pt x="15894" y="4728"/>
                </a:cubicBezTo>
                <a:cubicBezTo>
                  <a:pt x="15650" y="4728"/>
                  <a:pt x="15568" y="4646"/>
                  <a:pt x="15568" y="4402"/>
                </a:cubicBezTo>
                <a:cubicBezTo>
                  <a:pt x="15568" y="978"/>
                  <a:pt x="15568" y="978"/>
                  <a:pt x="15568" y="978"/>
                </a:cubicBezTo>
                <a:cubicBezTo>
                  <a:pt x="15568" y="815"/>
                  <a:pt x="15405" y="652"/>
                  <a:pt x="15242" y="652"/>
                </a:cubicBezTo>
                <a:cubicBezTo>
                  <a:pt x="1060" y="652"/>
                  <a:pt x="1060" y="652"/>
                  <a:pt x="1060" y="652"/>
                </a:cubicBezTo>
                <a:cubicBezTo>
                  <a:pt x="815" y="652"/>
                  <a:pt x="734" y="815"/>
                  <a:pt x="734" y="978"/>
                </a:cubicBezTo>
                <a:cubicBezTo>
                  <a:pt x="734" y="20622"/>
                  <a:pt x="734" y="20622"/>
                  <a:pt x="734" y="20622"/>
                </a:cubicBezTo>
                <a:cubicBezTo>
                  <a:pt x="734" y="20785"/>
                  <a:pt x="815" y="20948"/>
                  <a:pt x="1060" y="20948"/>
                </a:cubicBezTo>
                <a:cubicBezTo>
                  <a:pt x="10515" y="20948"/>
                  <a:pt x="10515" y="20948"/>
                  <a:pt x="10515" y="20948"/>
                </a:cubicBezTo>
                <a:cubicBezTo>
                  <a:pt x="10678" y="20948"/>
                  <a:pt x="10841" y="21029"/>
                  <a:pt x="10841" y="21274"/>
                </a:cubicBezTo>
                <a:cubicBezTo>
                  <a:pt x="10841" y="21518"/>
                  <a:pt x="10678" y="21600"/>
                  <a:pt x="10515" y="21600"/>
                </a:cubicBezTo>
                <a:cubicBezTo>
                  <a:pt x="1060" y="21600"/>
                  <a:pt x="1060" y="21600"/>
                  <a:pt x="1060" y="21600"/>
                </a:cubicBezTo>
                <a:cubicBezTo>
                  <a:pt x="734" y="21600"/>
                  <a:pt x="489" y="21518"/>
                  <a:pt x="326" y="21274"/>
                </a:cubicBezTo>
                <a:close/>
                <a:moveTo>
                  <a:pt x="8151" y="18258"/>
                </a:moveTo>
                <a:cubicBezTo>
                  <a:pt x="8314" y="18258"/>
                  <a:pt x="8477" y="18258"/>
                  <a:pt x="8640" y="18421"/>
                </a:cubicBezTo>
                <a:cubicBezTo>
                  <a:pt x="8722" y="18503"/>
                  <a:pt x="8803" y="18666"/>
                  <a:pt x="8803" y="18910"/>
                </a:cubicBezTo>
                <a:cubicBezTo>
                  <a:pt x="8803" y="19073"/>
                  <a:pt x="8722" y="19236"/>
                  <a:pt x="8640" y="19399"/>
                </a:cubicBezTo>
                <a:cubicBezTo>
                  <a:pt x="8477" y="19481"/>
                  <a:pt x="8314" y="19562"/>
                  <a:pt x="8151" y="19562"/>
                </a:cubicBezTo>
                <a:cubicBezTo>
                  <a:pt x="7906" y="19562"/>
                  <a:pt x="7743" y="19481"/>
                  <a:pt x="7662" y="19399"/>
                </a:cubicBezTo>
                <a:cubicBezTo>
                  <a:pt x="7499" y="19236"/>
                  <a:pt x="7417" y="19073"/>
                  <a:pt x="7417" y="18910"/>
                </a:cubicBezTo>
                <a:cubicBezTo>
                  <a:pt x="7417" y="18666"/>
                  <a:pt x="7499" y="18503"/>
                  <a:pt x="7662" y="18421"/>
                </a:cubicBezTo>
                <a:cubicBezTo>
                  <a:pt x="7743" y="18258"/>
                  <a:pt x="7906" y="18258"/>
                  <a:pt x="8151" y="18258"/>
                </a:cubicBezTo>
                <a:close/>
                <a:moveTo>
                  <a:pt x="12471" y="6358"/>
                </a:moveTo>
                <a:cubicBezTo>
                  <a:pt x="12634" y="6195"/>
                  <a:pt x="12878" y="6113"/>
                  <a:pt x="13205" y="6113"/>
                </a:cubicBezTo>
                <a:cubicBezTo>
                  <a:pt x="20622" y="6113"/>
                  <a:pt x="20622" y="6113"/>
                  <a:pt x="20622" y="6113"/>
                </a:cubicBezTo>
                <a:cubicBezTo>
                  <a:pt x="20866" y="6113"/>
                  <a:pt x="21111" y="6195"/>
                  <a:pt x="21355" y="6358"/>
                </a:cubicBezTo>
                <a:cubicBezTo>
                  <a:pt x="21518" y="6602"/>
                  <a:pt x="21600" y="6765"/>
                  <a:pt x="21600" y="7091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18" y="21111"/>
                  <a:pt x="21355" y="21274"/>
                </a:cubicBezTo>
                <a:cubicBezTo>
                  <a:pt x="21111" y="21518"/>
                  <a:pt x="20866" y="21600"/>
                  <a:pt x="20622" y="21600"/>
                </a:cubicBezTo>
                <a:cubicBezTo>
                  <a:pt x="13205" y="21600"/>
                  <a:pt x="13205" y="21600"/>
                  <a:pt x="13205" y="21600"/>
                </a:cubicBezTo>
                <a:cubicBezTo>
                  <a:pt x="12878" y="21600"/>
                  <a:pt x="12634" y="21518"/>
                  <a:pt x="12471" y="21274"/>
                </a:cubicBezTo>
                <a:cubicBezTo>
                  <a:pt x="12226" y="21111"/>
                  <a:pt x="12145" y="20866"/>
                  <a:pt x="12145" y="20622"/>
                </a:cubicBezTo>
                <a:cubicBezTo>
                  <a:pt x="12145" y="7091"/>
                  <a:pt x="12145" y="7091"/>
                  <a:pt x="12145" y="7091"/>
                </a:cubicBezTo>
                <a:cubicBezTo>
                  <a:pt x="12145" y="6765"/>
                  <a:pt x="12226" y="6602"/>
                  <a:pt x="12471" y="6358"/>
                </a:cubicBezTo>
                <a:close/>
                <a:moveTo>
                  <a:pt x="20622" y="6765"/>
                </a:moveTo>
                <a:cubicBezTo>
                  <a:pt x="13205" y="6765"/>
                  <a:pt x="13205" y="6765"/>
                  <a:pt x="13205" y="6765"/>
                </a:cubicBezTo>
                <a:cubicBezTo>
                  <a:pt x="12960" y="6765"/>
                  <a:pt x="12878" y="6847"/>
                  <a:pt x="12878" y="7091"/>
                </a:cubicBezTo>
                <a:cubicBezTo>
                  <a:pt x="12878" y="20622"/>
                  <a:pt x="12878" y="20622"/>
                  <a:pt x="12878" y="20622"/>
                </a:cubicBezTo>
                <a:cubicBezTo>
                  <a:pt x="12878" y="20785"/>
                  <a:pt x="12960" y="20948"/>
                  <a:pt x="13205" y="20948"/>
                </a:cubicBezTo>
                <a:cubicBezTo>
                  <a:pt x="20622" y="20948"/>
                  <a:pt x="20622" y="20948"/>
                  <a:pt x="20622" y="20948"/>
                </a:cubicBezTo>
                <a:cubicBezTo>
                  <a:pt x="20866" y="20948"/>
                  <a:pt x="20948" y="20785"/>
                  <a:pt x="20948" y="20622"/>
                </a:cubicBezTo>
                <a:cubicBezTo>
                  <a:pt x="20948" y="7091"/>
                  <a:pt x="20948" y="7091"/>
                  <a:pt x="20948" y="7091"/>
                </a:cubicBezTo>
                <a:cubicBezTo>
                  <a:pt x="20948" y="6847"/>
                  <a:pt x="20866" y="6765"/>
                  <a:pt x="20622" y="6765"/>
                </a:cubicBezTo>
                <a:close/>
                <a:moveTo>
                  <a:pt x="16872" y="18258"/>
                </a:moveTo>
                <a:cubicBezTo>
                  <a:pt x="17117" y="18258"/>
                  <a:pt x="17280" y="18258"/>
                  <a:pt x="17362" y="18421"/>
                </a:cubicBezTo>
                <a:cubicBezTo>
                  <a:pt x="17525" y="18503"/>
                  <a:pt x="17606" y="18666"/>
                  <a:pt x="17606" y="18910"/>
                </a:cubicBezTo>
                <a:cubicBezTo>
                  <a:pt x="17606" y="19073"/>
                  <a:pt x="17525" y="19236"/>
                  <a:pt x="17362" y="19399"/>
                </a:cubicBezTo>
                <a:cubicBezTo>
                  <a:pt x="17280" y="19481"/>
                  <a:pt x="17117" y="19562"/>
                  <a:pt x="16872" y="19562"/>
                </a:cubicBezTo>
                <a:cubicBezTo>
                  <a:pt x="16709" y="19562"/>
                  <a:pt x="16546" y="19481"/>
                  <a:pt x="16383" y="19399"/>
                </a:cubicBezTo>
                <a:cubicBezTo>
                  <a:pt x="16302" y="19236"/>
                  <a:pt x="16220" y="19073"/>
                  <a:pt x="16220" y="18910"/>
                </a:cubicBezTo>
                <a:cubicBezTo>
                  <a:pt x="16220" y="18666"/>
                  <a:pt x="16302" y="18503"/>
                  <a:pt x="16383" y="18421"/>
                </a:cubicBezTo>
                <a:cubicBezTo>
                  <a:pt x="16546" y="18258"/>
                  <a:pt x="16709" y="18258"/>
                  <a:pt x="16872" y="1825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37" name="Shape"/>
          <p:cNvSpPr/>
          <p:nvPr/>
        </p:nvSpPr>
        <p:spPr>
          <a:xfrm>
            <a:off x="1600303" y="1257021"/>
            <a:ext cx="41618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9236"/>
                </a:moveTo>
                <a:cubicBezTo>
                  <a:pt x="21600" y="19888"/>
                  <a:pt x="21600" y="19888"/>
                  <a:pt x="21600" y="19888"/>
                </a:cubicBezTo>
                <a:cubicBezTo>
                  <a:pt x="21600" y="20296"/>
                  <a:pt x="21476" y="20703"/>
                  <a:pt x="21227" y="21029"/>
                </a:cubicBezTo>
                <a:cubicBezTo>
                  <a:pt x="20915" y="21437"/>
                  <a:pt x="20666" y="21600"/>
                  <a:pt x="20355" y="21600"/>
                </a:cubicBezTo>
                <a:cubicBezTo>
                  <a:pt x="1245" y="21600"/>
                  <a:pt x="1245" y="21600"/>
                  <a:pt x="1245" y="21600"/>
                </a:cubicBezTo>
                <a:cubicBezTo>
                  <a:pt x="996" y="21600"/>
                  <a:pt x="685" y="21437"/>
                  <a:pt x="373" y="21111"/>
                </a:cubicBezTo>
                <a:cubicBezTo>
                  <a:pt x="124" y="20785"/>
                  <a:pt x="0" y="20459"/>
                  <a:pt x="0" y="20051"/>
                </a:cubicBezTo>
                <a:cubicBezTo>
                  <a:pt x="0" y="19236"/>
                  <a:pt x="0" y="19236"/>
                  <a:pt x="0" y="19236"/>
                </a:cubicBezTo>
                <a:cubicBezTo>
                  <a:pt x="0" y="18992"/>
                  <a:pt x="62" y="18910"/>
                  <a:pt x="249" y="18910"/>
                </a:cubicBezTo>
                <a:cubicBezTo>
                  <a:pt x="21351" y="18910"/>
                  <a:pt x="21351" y="18910"/>
                  <a:pt x="21351" y="18910"/>
                </a:cubicBezTo>
                <a:cubicBezTo>
                  <a:pt x="21538" y="18910"/>
                  <a:pt x="21600" y="18992"/>
                  <a:pt x="21600" y="19236"/>
                </a:cubicBezTo>
                <a:close/>
                <a:moveTo>
                  <a:pt x="21102" y="19562"/>
                </a:moveTo>
                <a:cubicBezTo>
                  <a:pt x="498" y="19562"/>
                  <a:pt x="498" y="19562"/>
                  <a:pt x="498" y="19562"/>
                </a:cubicBezTo>
                <a:cubicBezTo>
                  <a:pt x="498" y="20051"/>
                  <a:pt x="498" y="20051"/>
                  <a:pt x="498" y="20051"/>
                </a:cubicBezTo>
                <a:cubicBezTo>
                  <a:pt x="498" y="20214"/>
                  <a:pt x="560" y="20377"/>
                  <a:pt x="747" y="20622"/>
                </a:cubicBezTo>
                <a:cubicBezTo>
                  <a:pt x="934" y="20785"/>
                  <a:pt x="1120" y="20948"/>
                  <a:pt x="1245" y="20948"/>
                </a:cubicBezTo>
                <a:cubicBezTo>
                  <a:pt x="20355" y="20948"/>
                  <a:pt x="20355" y="20948"/>
                  <a:pt x="20355" y="20948"/>
                </a:cubicBezTo>
                <a:cubicBezTo>
                  <a:pt x="20480" y="20948"/>
                  <a:pt x="20666" y="20785"/>
                  <a:pt x="20853" y="20540"/>
                </a:cubicBezTo>
                <a:cubicBezTo>
                  <a:pt x="21040" y="20296"/>
                  <a:pt x="21102" y="20133"/>
                  <a:pt x="21102" y="19888"/>
                </a:cubicBezTo>
                <a:lnTo>
                  <a:pt x="21102" y="19562"/>
                </a:lnTo>
                <a:close/>
                <a:moveTo>
                  <a:pt x="1556" y="17198"/>
                </a:moveTo>
                <a:cubicBezTo>
                  <a:pt x="1556" y="1386"/>
                  <a:pt x="1556" y="1386"/>
                  <a:pt x="1556" y="1386"/>
                </a:cubicBezTo>
                <a:cubicBezTo>
                  <a:pt x="1556" y="978"/>
                  <a:pt x="1618" y="652"/>
                  <a:pt x="1805" y="408"/>
                </a:cubicBezTo>
                <a:cubicBezTo>
                  <a:pt x="1992" y="163"/>
                  <a:pt x="2241" y="0"/>
                  <a:pt x="2552" y="0"/>
                </a:cubicBezTo>
                <a:cubicBezTo>
                  <a:pt x="19048" y="0"/>
                  <a:pt x="19048" y="0"/>
                  <a:pt x="19048" y="0"/>
                </a:cubicBezTo>
                <a:cubicBezTo>
                  <a:pt x="19359" y="0"/>
                  <a:pt x="19546" y="163"/>
                  <a:pt x="19795" y="408"/>
                </a:cubicBezTo>
                <a:cubicBezTo>
                  <a:pt x="19982" y="652"/>
                  <a:pt x="20106" y="978"/>
                  <a:pt x="20106" y="1386"/>
                </a:cubicBezTo>
                <a:cubicBezTo>
                  <a:pt x="20106" y="17198"/>
                  <a:pt x="20106" y="17198"/>
                  <a:pt x="20106" y="17198"/>
                </a:cubicBezTo>
                <a:cubicBezTo>
                  <a:pt x="20106" y="17443"/>
                  <a:pt x="19982" y="17525"/>
                  <a:pt x="19795" y="17525"/>
                </a:cubicBezTo>
                <a:cubicBezTo>
                  <a:pt x="19670" y="17525"/>
                  <a:pt x="19546" y="17443"/>
                  <a:pt x="19546" y="17198"/>
                </a:cubicBezTo>
                <a:cubicBezTo>
                  <a:pt x="19546" y="1386"/>
                  <a:pt x="19546" y="1386"/>
                  <a:pt x="19546" y="1386"/>
                </a:cubicBezTo>
                <a:cubicBezTo>
                  <a:pt x="19546" y="1223"/>
                  <a:pt x="19546" y="1060"/>
                  <a:pt x="19421" y="897"/>
                </a:cubicBezTo>
                <a:cubicBezTo>
                  <a:pt x="19297" y="734"/>
                  <a:pt x="19172" y="652"/>
                  <a:pt x="19048" y="652"/>
                </a:cubicBezTo>
                <a:cubicBezTo>
                  <a:pt x="2552" y="652"/>
                  <a:pt x="2552" y="652"/>
                  <a:pt x="2552" y="652"/>
                </a:cubicBezTo>
                <a:cubicBezTo>
                  <a:pt x="2241" y="652"/>
                  <a:pt x="2054" y="897"/>
                  <a:pt x="2054" y="1386"/>
                </a:cubicBezTo>
                <a:cubicBezTo>
                  <a:pt x="2054" y="17198"/>
                  <a:pt x="2054" y="17198"/>
                  <a:pt x="2054" y="17198"/>
                </a:cubicBezTo>
                <a:cubicBezTo>
                  <a:pt x="2054" y="17443"/>
                  <a:pt x="1930" y="17525"/>
                  <a:pt x="1805" y="17525"/>
                </a:cubicBezTo>
                <a:cubicBezTo>
                  <a:pt x="1618" y="17525"/>
                  <a:pt x="1556" y="17443"/>
                  <a:pt x="1556" y="17198"/>
                </a:cubicBezTo>
                <a:close/>
                <a:moveTo>
                  <a:pt x="18301" y="2038"/>
                </a:moveTo>
                <a:cubicBezTo>
                  <a:pt x="18425" y="2038"/>
                  <a:pt x="18550" y="2119"/>
                  <a:pt x="18550" y="2364"/>
                </a:cubicBezTo>
                <a:cubicBezTo>
                  <a:pt x="18550" y="17198"/>
                  <a:pt x="18550" y="17198"/>
                  <a:pt x="18550" y="17198"/>
                </a:cubicBezTo>
                <a:cubicBezTo>
                  <a:pt x="18550" y="17443"/>
                  <a:pt x="18425" y="17525"/>
                  <a:pt x="18301" y="17525"/>
                </a:cubicBezTo>
                <a:cubicBezTo>
                  <a:pt x="3361" y="17525"/>
                  <a:pt x="3361" y="17525"/>
                  <a:pt x="3361" y="17525"/>
                </a:cubicBezTo>
                <a:cubicBezTo>
                  <a:pt x="3175" y="17525"/>
                  <a:pt x="3050" y="17443"/>
                  <a:pt x="3050" y="17198"/>
                </a:cubicBezTo>
                <a:cubicBezTo>
                  <a:pt x="3050" y="2364"/>
                  <a:pt x="3050" y="2364"/>
                  <a:pt x="3050" y="2364"/>
                </a:cubicBezTo>
                <a:cubicBezTo>
                  <a:pt x="3050" y="2119"/>
                  <a:pt x="3175" y="2038"/>
                  <a:pt x="3361" y="2038"/>
                </a:cubicBezTo>
                <a:lnTo>
                  <a:pt x="18301" y="2038"/>
                </a:lnTo>
                <a:close/>
                <a:moveTo>
                  <a:pt x="17990" y="2690"/>
                </a:moveTo>
                <a:cubicBezTo>
                  <a:pt x="3610" y="2690"/>
                  <a:pt x="3610" y="2690"/>
                  <a:pt x="3610" y="2690"/>
                </a:cubicBezTo>
                <a:cubicBezTo>
                  <a:pt x="3610" y="16872"/>
                  <a:pt x="3610" y="16872"/>
                  <a:pt x="3610" y="16872"/>
                </a:cubicBezTo>
                <a:cubicBezTo>
                  <a:pt x="17990" y="16872"/>
                  <a:pt x="17990" y="16872"/>
                  <a:pt x="17990" y="16872"/>
                </a:cubicBezTo>
                <a:lnTo>
                  <a:pt x="17990" y="269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38" name="Shape"/>
          <p:cNvSpPr/>
          <p:nvPr/>
        </p:nvSpPr>
        <p:spPr>
          <a:xfrm>
            <a:off x="2451204" y="1257021"/>
            <a:ext cx="386150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67" y="16546"/>
                </a:moveTo>
                <a:cubicBezTo>
                  <a:pt x="67" y="16383"/>
                  <a:pt x="0" y="16139"/>
                  <a:pt x="0" y="15894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67" y="489"/>
                  <a:pt x="267" y="326"/>
                </a:cubicBezTo>
                <a:cubicBezTo>
                  <a:pt x="401" y="82"/>
                  <a:pt x="602" y="0"/>
                  <a:pt x="802" y="0"/>
                </a:cubicBezTo>
                <a:cubicBezTo>
                  <a:pt x="20731" y="0"/>
                  <a:pt x="20731" y="0"/>
                  <a:pt x="20731" y="0"/>
                </a:cubicBezTo>
                <a:cubicBezTo>
                  <a:pt x="20998" y="0"/>
                  <a:pt x="21199" y="82"/>
                  <a:pt x="21333" y="326"/>
                </a:cubicBezTo>
                <a:cubicBezTo>
                  <a:pt x="21533" y="489"/>
                  <a:pt x="21600" y="734"/>
                  <a:pt x="21600" y="978"/>
                </a:cubicBezTo>
                <a:cubicBezTo>
                  <a:pt x="21600" y="15894"/>
                  <a:pt x="21600" y="15894"/>
                  <a:pt x="21600" y="15894"/>
                </a:cubicBezTo>
                <a:cubicBezTo>
                  <a:pt x="21600" y="16139"/>
                  <a:pt x="21533" y="16383"/>
                  <a:pt x="21333" y="16546"/>
                </a:cubicBezTo>
                <a:cubicBezTo>
                  <a:pt x="21199" y="16791"/>
                  <a:pt x="20998" y="16872"/>
                  <a:pt x="20731" y="16872"/>
                </a:cubicBezTo>
                <a:cubicBezTo>
                  <a:pt x="11101" y="16872"/>
                  <a:pt x="11101" y="16872"/>
                  <a:pt x="11101" y="16872"/>
                </a:cubicBezTo>
                <a:cubicBezTo>
                  <a:pt x="11101" y="17851"/>
                  <a:pt x="11101" y="17851"/>
                  <a:pt x="11101" y="17851"/>
                </a:cubicBezTo>
                <a:cubicBezTo>
                  <a:pt x="11101" y="18095"/>
                  <a:pt x="10967" y="18258"/>
                  <a:pt x="10767" y="18258"/>
                </a:cubicBezTo>
                <a:cubicBezTo>
                  <a:pt x="10633" y="18258"/>
                  <a:pt x="10499" y="18095"/>
                  <a:pt x="10499" y="17851"/>
                </a:cubicBezTo>
                <a:cubicBezTo>
                  <a:pt x="10499" y="16872"/>
                  <a:pt x="10499" y="16872"/>
                  <a:pt x="10499" y="16872"/>
                </a:cubicBezTo>
                <a:cubicBezTo>
                  <a:pt x="802" y="16872"/>
                  <a:pt x="802" y="16872"/>
                  <a:pt x="802" y="16872"/>
                </a:cubicBezTo>
                <a:cubicBezTo>
                  <a:pt x="602" y="16872"/>
                  <a:pt x="401" y="16791"/>
                  <a:pt x="267" y="16546"/>
                </a:cubicBezTo>
                <a:close/>
                <a:moveTo>
                  <a:pt x="535" y="15894"/>
                </a:moveTo>
                <a:cubicBezTo>
                  <a:pt x="535" y="16057"/>
                  <a:pt x="669" y="16220"/>
                  <a:pt x="802" y="16220"/>
                </a:cubicBezTo>
                <a:cubicBezTo>
                  <a:pt x="20731" y="16220"/>
                  <a:pt x="20731" y="16220"/>
                  <a:pt x="20731" y="16220"/>
                </a:cubicBezTo>
                <a:cubicBezTo>
                  <a:pt x="20931" y="16220"/>
                  <a:pt x="21065" y="16057"/>
                  <a:pt x="21065" y="15894"/>
                </a:cubicBezTo>
                <a:cubicBezTo>
                  <a:pt x="21065" y="978"/>
                  <a:pt x="21065" y="978"/>
                  <a:pt x="21065" y="978"/>
                </a:cubicBezTo>
                <a:cubicBezTo>
                  <a:pt x="21065" y="815"/>
                  <a:pt x="20931" y="652"/>
                  <a:pt x="20731" y="652"/>
                </a:cubicBezTo>
                <a:cubicBezTo>
                  <a:pt x="802" y="652"/>
                  <a:pt x="802" y="652"/>
                  <a:pt x="802" y="652"/>
                </a:cubicBezTo>
                <a:cubicBezTo>
                  <a:pt x="669" y="652"/>
                  <a:pt x="535" y="815"/>
                  <a:pt x="535" y="978"/>
                </a:cubicBezTo>
                <a:lnTo>
                  <a:pt x="535" y="15894"/>
                </a:lnTo>
                <a:close/>
                <a:moveTo>
                  <a:pt x="1672" y="14509"/>
                </a:moveTo>
                <a:cubicBezTo>
                  <a:pt x="1672" y="2364"/>
                  <a:pt x="1672" y="2364"/>
                  <a:pt x="1672" y="2364"/>
                </a:cubicBezTo>
                <a:cubicBezTo>
                  <a:pt x="1672" y="2119"/>
                  <a:pt x="1739" y="2038"/>
                  <a:pt x="1939" y="2038"/>
                </a:cubicBezTo>
                <a:cubicBezTo>
                  <a:pt x="19661" y="2038"/>
                  <a:pt x="19661" y="2038"/>
                  <a:pt x="19661" y="2038"/>
                </a:cubicBezTo>
                <a:cubicBezTo>
                  <a:pt x="19861" y="2038"/>
                  <a:pt x="19928" y="2119"/>
                  <a:pt x="19928" y="2364"/>
                </a:cubicBezTo>
                <a:cubicBezTo>
                  <a:pt x="19928" y="14509"/>
                  <a:pt x="19928" y="14509"/>
                  <a:pt x="19928" y="14509"/>
                </a:cubicBezTo>
                <a:cubicBezTo>
                  <a:pt x="19928" y="14753"/>
                  <a:pt x="19861" y="14835"/>
                  <a:pt x="19661" y="14835"/>
                </a:cubicBezTo>
                <a:cubicBezTo>
                  <a:pt x="1939" y="14835"/>
                  <a:pt x="1939" y="14835"/>
                  <a:pt x="1939" y="14835"/>
                </a:cubicBezTo>
                <a:cubicBezTo>
                  <a:pt x="1739" y="14835"/>
                  <a:pt x="1672" y="14753"/>
                  <a:pt x="1672" y="14509"/>
                </a:cubicBezTo>
                <a:close/>
                <a:moveTo>
                  <a:pt x="2207" y="14183"/>
                </a:moveTo>
                <a:cubicBezTo>
                  <a:pt x="19393" y="14183"/>
                  <a:pt x="19393" y="14183"/>
                  <a:pt x="19393" y="14183"/>
                </a:cubicBezTo>
                <a:cubicBezTo>
                  <a:pt x="19393" y="2690"/>
                  <a:pt x="19393" y="2690"/>
                  <a:pt x="19393" y="2690"/>
                </a:cubicBezTo>
                <a:cubicBezTo>
                  <a:pt x="2207" y="2690"/>
                  <a:pt x="2207" y="2690"/>
                  <a:pt x="2207" y="2690"/>
                </a:cubicBezTo>
                <a:lnTo>
                  <a:pt x="2207" y="14183"/>
                </a:lnTo>
                <a:close/>
                <a:moveTo>
                  <a:pt x="13843" y="18910"/>
                </a:moveTo>
                <a:cubicBezTo>
                  <a:pt x="14110" y="18910"/>
                  <a:pt x="14378" y="18992"/>
                  <a:pt x="14645" y="19318"/>
                </a:cubicBezTo>
                <a:cubicBezTo>
                  <a:pt x="14846" y="19562"/>
                  <a:pt x="14913" y="19888"/>
                  <a:pt x="14913" y="20296"/>
                </a:cubicBezTo>
                <a:cubicBezTo>
                  <a:pt x="14913" y="21274"/>
                  <a:pt x="14913" y="21274"/>
                  <a:pt x="14913" y="21274"/>
                </a:cubicBezTo>
                <a:cubicBezTo>
                  <a:pt x="14913" y="21518"/>
                  <a:pt x="14846" y="21600"/>
                  <a:pt x="14645" y="21600"/>
                </a:cubicBezTo>
                <a:cubicBezTo>
                  <a:pt x="6888" y="21600"/>
                  <a:pt x="6888" y="21600"/>
                  <a:pt x="6888" y="21600"/>
                </a:cubicBezTo>
                <a:cubicBezTo>
                  <a:pt x="6754" y="21600"/>
                  <a:pt x="6620" y="21518"/>
                  <a:pt x="6620" y="21274"/>
                </a:cubicBezTo>
                <a:cubicBezTo>
                  <a:pt x="6620" y="20214"/>
                  <a:pt x="6620" y="20214"/>
                  <a:pt x="6620" y="20214"/>
                </a:cubicBezTo>
                <a:cubicBezTo>
                  <a:pt x="6620" y="19888"/>
                  <a:pt x="6754" y="19562"/>
                  <a:pt x="6955" y="19236"/>
                </a:cubicBezTo>
                <a:cubicBezTo>
                  <a:pt x="7155" y="18992"/>
                  <a:pt x="7423" y="18910"/>
                  <a:pt x="7757" y="18910"/>
                </a:cubicBezTo>
                <a:lnTo>
                  <a:pt x="13843" y="18910"/>
                </a:lnTo>
                <a:close/>
                <a:moveTo>
                  <a:pt x="14244" y="19807"/>
                </a:moveTo>
                <a:cubicBezTo>
                  <a:pt x="14110" y="19644"/>
                  <a:pt x="13976" y="19562"/>
                  <a:pt x="13843" y="19562"/>
                </a:cubicBezTo>
                <a:cubicBezTo>
                  <a:pt x="7757" y="19562"/>
                  <a:pt x="7757" y="19562"/>
                  <a:pt x="7757" y="19562"/>
                </a:cubicBezTo>
                <a:cubicBezTo>
                  <a:pt x="7356" y="19562"/>
                  <a:pt x="7222" y="19807"/>
                  <a:pt x="7222" y="20214"/>
                </a:cubicBezTo>
                <a:cubicBezTo>
                  <a:pt x="7222" y="20948"/>
                  <a:pt x="7222" y="20948"/>
                  <a:pt x="7222" y="20948"/>
                </a:cubicBezTo>
                <a:cubicBezTo>
                  <a:pt x="14378" y="20948"/>
                  <a:pt x="14378" y="20948"/>
                  <a:pt x="14378" y="20948"/>
                </a:cubicBezTo>
                <a:cubicBezTo>
                  <a:pt x="14378" y="20296"/>
                  <a:pt x="14378" y="20296"/>
                  <a:pt x="14378" y="20296"/>
                </a:cubicBezTo>
                <a:cubicBezTo>
                  <a:pt x="14378" y="20133"/>
                  <a:pt x="14311" y="19888"/>
                  <a:pt x="14244" y="1980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39" name="Shape"/>
          <p:cNvSpPr/>
          <p:nvPr/>
        </p:nvSpPr>
        <p:spPr>
          <a:xfrm>
            <a:off x="3257653" y="1257021"/>
            <a:ext cx="247780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17" y="21274"/>
                </a:moveTo>
                <a:cubicBezTo>
                  <a:pt x="209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209" y="489"/>
                  <a:pt x="417" y="326"/>
                </a:cubicBezTo>
                <a:cubicBezTo>
                  <a:pt x="626" y="82"/>
                  <a:pt x="939" y="0"/>
                  <a:pt x="1357" y="0"/>
                </a:cubicBezTo>
                <a:cubicBezTo>
                  <a:pt x="20348" y="0"/>
                  <a:pt x="20348" y="0"/>
                  <a:pt x="20348" y="0"/>
                </a:cubicBezTo>
                <a:cubicBezTo>
                  <a:pt x="20661" y="0"/>
                  <a:pt x="20974" y="82"/>
                  <a:pt x="21287" y="326"/>
                </a:cubicBezTo>
                <a:cubicBezTo>
                  <a:pt x="21496" y="489"/>
                  <a:pt x="21600" y="734"/>
                  <a:pt x="21600" y="978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496" y="21111"/>
                  <a:pt x="21287" y="21274"/>
                </a:cubicBezTo>
                <a:cubicBezTo>
                  <a:pt x="20974" y="21518"/>
                  <a:pt x="20661" y="21600"/>
                  <a:pt x="20348" y="21600"/>
                </a:cubicBezTo>
                <a:cubicBezTo>
                  <a:pt x="1357" y="21600"/>
                  <a:pt x="1357" y="21600"/>
                  <a:pt x="1357" y="21600"/>
                </a:cubicBezTo>
                <a:cubicBezTo>
                  <a:pt x="939" y="21600"/>
                  <a:pt x="626" y="21518"/>
                  <a:pt x="417" y="21274"/>
                </a:cubicBezTo>
                <a:close/>
                <a:moveTo>
                  <a:pt x="939" y="20622"/>
                </a:moveTo>
                <a:cubicBezTo>
                  <a:pt x="939" y="20785"/>
                  <a:pt x="1043" y="20948"/>
                  <a:pt x="1357" y="20948"/>
                </a:cubicBezTo>
                <a:cubicBezTo>
                  <a:pt x="20348" y="20948"/>
                  <a:pt x="20348" y="20948"/>
                  <a:pt x="20348" y="20948"/>
                </a:cubicBezTo>
                <a:cubicBezTo>
                  <a:pt x="20661" y="20948"/>
                  <a:pt x="20765" y="20785"/>
                  <a:pt x="20765" y="20622"/>
                </a:cubicBezTo>
                <a:cubicBezTo>
                  <a:pt x="20765" y="978"/>
                  <a:pt x="20765" y="978"/>
                  <a:pt x="20765" y="978"/>
                </a:cubicBezTo>
                <a:cubicBezTo>
                  <a:pt x="20765" y="815"/>
                  <a:pt x="20661" y="652"/>
                  <a:pt x="20348" y="652"/>
                </a:cubicBezTo>
                <a:cubicBezTo>
                  <a:pt x="1357" y="652"/>
                  <a:pt x="1357" y="652"/>
                  <a:pt x="1357" y="652"/>
                </a:cubicBezTo>
                <a:cubicBezTo>
                  <a:pt x="1043" y="652"/>
                  <a:pt x="939" y="815"/>
                  <a:pt x="939" y="978"/>
                </a:cubicBezTo>
                <a:lnTo>
                  <a:pt x="939" y="20622"/>
                </a:lnTo>
                <a:close/>
                <a:moveTo>
                  <a:pt x="2609" y="17851"/>
                </a:moveTo>
                <a:cubicBezTo>
                  <a:pt x="2609" y="2364"/>
                  <a:pt x="2609" y="2364"/>
                  <a:pt x="2609" y="2364"/>
                </a:cubicBezTo>
                <a:cubicBezTo>
                  <a:pt x="2609" y="2119"/>
                  <a:pt x="2817" y="2038"/>
                  <a:pt x="3026" y="2038"/>
                </a:cubicBezTo>
                <a:cubicBezTo>
                  <a:pt x="18574" y="2038"/>
                  <a:pt x="18574" y="2038"/>
                  <a:pt x="18574" y="2038"/>
                </a:cubicBezTo>
                <a:cubicBezTo>
                  <a:pt x="18887" y="2038"/>
                  <a:pt x="18991" y="2119"/>
                  <a:pt x="18991" y="2364"/>
                </a:cubicBezTo>
                <a:cubicBezTo>
                  <a:pt x="18991" y="17851"/>
                  <a:pt x="18991" y="17851"/>
                  <a:pt x="18991" y="17851"/>
                </a:cubicBezTo>
                <a:cubicBezTo>
                  <a:pt x="18991" y="18095"/>
                  <a:pt x="18887" y="18258"/>
                  <a:pt x="18574" y="18258"/>
                </a:cubicBezTo>
                <a:cubicBezTo>
                  <a:pt x="3026" y="18258"/>
                  <a:pt x="3026" y="18258"/>
                  <a:pt x="3026" y="18258"/>
                </a:cubicBezTo>
                <a:cubicBezTo>
                  <a:pt x="2817" y="18258"/>
                  <a:pt x="2609" y="18095"/>
                  <a:pt x="2609" y="17851"/>
                </a:cubicBezTo>
                <a:close/>
                <a:moveTo>
                  <a:pt x="3443" y="17525"/>
                </a:moveTo>
                <a:cubicBezTo>
                  <a:pt x="18157" y="17525"/>
                  <a:pt x="18157" y="17525"/>
                  <a:pt x="18157" y="17525"/>
                </a:cubicBezTo>
                <a:cubicBezTo>
                  <a:pt x="18157" y="2690"/>
                  <a:pt x="18157" y="2690"/>
                  <a:pt x="18157" y="2690"/>
                </a:cubicBezTo>
                <a:cubicBezTo>
                  <a:pt x="3443" y="2690"/>
                  <a:pt x="3443" y="2690"/>
                  <a:pt x="3443" y="2690"/>
                </a:cubicBezTo>
                <a:lnTo>
                  <a:pt x="3443" y="17525"/>
                </a:lnTo>
                <a:close/>
                <a:moveTo>
                  <a:pt x="11270" y="18910"/>
                </a:moveTo>
                <a:cubicBezTo>
                  <a:pt x="11478" y="18910"/>
                  <a:pt x="11687" y="18992"/>
                  <a:pt x="11896" y="19073"/>
                </a:cubicBezTo>
                <a:cubicBezTo>
                  <a:pt x="12000" y="19236"/>
                  <a:pt x="12104" y="19399"/>
                  <a:pt x="12104" y="19562"/>
                </a:cubicBezTo>
                <a:cubicBezTo>
                  <a:pt x="12104" y="19807"/>
                  <a:pt x="12000" y="19970"/>
                  <a:pt x="11896" y="20051"/>
                </a:cubicBezTo>
                <a:cubicBezTo>
                  <a:pt x="11687" y="20214"/>
                  <a:pt x="11478" y="20214"/>
                  <a:pt x="11270" y="20214"/>
                </a:cubicBezTo>
                <a:cubicBezTo>
                  <a:pt x="11061" y="20214"/>
                  <a:pt x="10852" y="20214"/>
                  <a:pt x="10643" y="20051"/>
                </a:cubicBezTo>
                <a:cubicBezTo>
                  <a:pt x="10435" y="19970"/>
                  <a:pt x="10435" y="19807"/>
                  <a:pt x="10435" y="19562"/>
                </a:cubicBezTo>
                <a:cubicBezTo>
                  <a:pt x="10435" y="19399"/>
                  <a:pt x="10435" y="19236"/>
                  <a:pt x="10643" y="19073"/>
                </a:cubicBezTo>
                <a:cubicBezTo>
                  <a:pt x="10852" y="18992"/>
                  <a:pt x="11061" y="18910"/>
                  <a:pt x="11270" y="1891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0" name="Shape"/>
          <p:cNvSpPr/>
          <p:nvPr/>
        </p:nvSpPr>
        <p:spPr>
          <a:xfrm>
            <a:off x="3859316" y="1257021"/>
            <a:ext cx="187712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13" y="21274"/>
                </a:moveTo>
                <a:cubicBezTo>
                  <a:pt x="138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138" y="489"/>
                  <a:pt x="413" y="326"/>
                </a:cubicBezTo>
                <a:cubicBezTo>
                  <a:pt x="825" y="82"/>
                  <a:pt x="1238" y="0"/>
                  <a:pt x="1651" y="0"/>
                </a:cubicBezTo>
                <a:cubicBezTo>
                  <a:pt x="19949" y="0"/>
                  <a:pt x="19949" y="0"/>
                  <a:pt x="19949" y="0"/>
                </a:cubicBezTo>
                <a:cubicBezTo>
                  <a:pt x="20362" y="0"/>
                  <a:pt x="20775" y="82"/>
                  <a:pt x="21050" y="326"/>
                </a:cubicBezTo>
                <a:cubicBezTo>
                  <a:pt x="21462" y="489"/>
                  <a:pt x="21600" y="734"/>
                  <a:pt x="21600" y="978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462" y="21111"/>
                  <a:pt x="21050" y="21274"/>
                </a:cubicBezTo>
                <a:cubicBezTo>
                  <a:pt x="20775" y="21518"/>
                  <a:pt x="20362" y="21600"/>
                  <a:pt x="19949" y="21600"/>
                </a:cubicBezTo>
                <a:cubicBezTo>
                  <a:pt x="1651" y="21600"/>
                  <a:pt x="1651" y="21600"/>
                  <a:pt x="1651" y="21600"/>
                </a:cubicBezTo>
                <a:cubicBezTo>
                  <a:pt x="1238" y="21600"/>
                  <a:pt x="825" y="21518"/>
                  <a:pt x="413" y="21274"/>
                </a:cubicBezTo>
                <a:close/>
                <a:moveTo>
                  <a:pt x="1101" y="20622"/>
                </a:moveTo>
                <a:cubicBezTo>
                  <a:pt x="1101" y="20785"/>
                  <a:pt x="1238" y="20948"/>
                  <a:pt x="1651" y="20948"/>
                </a:cubicBezTo>
                <a:cubicBezTo>
                  <a:pt x="19949" y="20948"/>
                  <a:pt x="19949" y="20948"/>
                  <a:pt x="19949" y="20948"/>
                </a:cubicBezTo>
                <a:cubicBezTo>
                  <a:pt x="20224" y="20948"/>
                  <a:pt x="20499" y="20785"/>
                  <a:pt x="20499" y="20622"/>
                </a:cubicBezTo>
                <a:cubicBezTo>
                  <a:pt x="20499" y="978"/>
                  <a:pt x="20499" y="978"/>
                  <a:pt x="20499" y="978"/>
                </a:cubicBezTo>
                <a:cubicBezTo>
                  <a:pt x="20499" y="815"/>
                  <a:pt x="20224" y="652"/>
                  <a:pt x="19949" y="652"/>
                </a:cubicBezTo>
                <a:cubicBezTo>
                  <a:pt x="1651" y="652"/>
                  <a:pt x="1651" y="652"/>
                  <a:pt x="1651" y="652"/>
                </a:cubicBezTo>
                <a:cubicBezTo>
                  <a:pt x="1238" y="652"/>
                  <a:pt x="1101" y="815"/>
                  <a:pt x="1101" y="978"/>
                </a:cubicBezTo>
                <a:lnTo>
                  <a:pt x="1101" y="20622"/>
                </a:lnTo>
                <a:close/>
                <a:moveTo>
                  <a:pt x="2201" y="17851"/>
                </a:moveTo>
                <a:cubicBezTo>
                  <a:pt x="2201" y="3749"/>
                  <a:pt x="2201" y="3749"/>
                  <a:pt x="2201" y="3749"/>
                </a:cubicBezTo>
                <a:cubicBezTo>
                  <a:pt x="2201" y="3505"/>
                  <a:pt x="2476" y="3342"/>
                  <a:pt x="2752" y="3342"/>
                </a:cubicBezTo>
                <a:cubicBezTo>
                  <a:pt x="18711" y="3342"/>
                  <a:pt x="18711" y="3342"/>
                  <a:pt x="18711" y="3342"/>
                </a:cubicBezTo>
                <a:cubicBezTo>
                  <a:pt x="19124" y="3342"/>
                  <a:pt x="19399" y="3505"/>
                  <a:pt x="19399" y="3749"/>
                </a:cubicBezTo>
                <a:cubicBezTo>
                  <a:pt x="19399" y="17851"/>
                  <a:pt x="19399" y="17851"/>
                  <a:pt x="19399" y="17851"/>
                </a:cubicBezTo>
                <a:cubicBezTo>
                  <a:pt x="19399" y="18095"/>
                  <a:pt x="19124" y="18258"/>
                  <a:pt x="18711" y="18258"/>
                </a:cubicBezTo>
                <a:cubicBezTo>
                  <a:pt x="2752" y="18258"/>
                  <a:pt x="2752" y="18258"/>
                  <a:pt x="2752" y="18258"/>
                </a:cubicBezTo>
                <a:cubicBezTo>
                  <a:pt x="2476" y="18258"/>
                  <a:pt x="2201" y="18095"/>
                  <a:pt x="2201" y="17851"/>
                </a:cubicBezTo>
                <a:close/>
                <a:moveTo>
                  <a:pt x="3439" y="17525"/>
                </a:moveTo>
                <a:cubicBezTo>
                  <a:pt x="18161" y="17525"/>
                  <a:pt x="18161" y="17525"/>
                  <a:pt x="18161" y="17525"/>
                </a:cubicBezTo>
                <a:cubicBezTo>
                  <a:pt x="18161" y="4075"/>
                  <a:pt x="18161" y="4075"/>
                  <a:pt x="18161" y="4075"/>
                </a:cubicBezTo>
                <a:cubicBezTo>
                  <a:pt x="3439" y="4075"/>
                  <a:pt x="3439" y="4075"/>
                  <a:pt x="3439" y="4075"/>
                </a:cubicBezTo>
                <a:lnTo>
                  <a:pt x="3439" y="17525"/>
                </a:lnTo>
                <a:close/>
                <a:moveTo>
                  <a:pt x="7980" y="2364"/>
                </a:moveTo>
                <a:cubicBezTo>
                  <a:pt x="7980" y="2119"/>
                  <a:pt x="8117" y="2038"/>
                  <a:pt x="8530" y="2038"/>
                </a:cubicBezTo>
                <a:cubicBezTo>
                  <a:pt x="13070" y="2038"/>
                  <a:pt x="13070" y="2038"/>
                  <a:pt x="13070" y="2038"/>
                </a:cubicBezTo>
                <a:cubicBezTo>
                  <a:pt x="13483" y="2038"/>
                  <a:pt x="13620" y="2119"/>
                  <a:pt x="13620" y="2364"/>
                </a:cubicBezTo>
                <a:cubicBezTo>
                  <a:pt x="13620" y="2608"/>
                  <a:pt x="13483" y="2690"/>
                  <a:pt x="13070" y="2690"/>
                </a:cubicBezTo>
                <a:cubicBezTo>
                  <a:pt x="8530" y="2690"/>
                  <a:pt x="8530" y="2690"/>
                  <a:pt x="8530" y="2690"/>
                </a:cubicBezTo>
                <a:cubicBezTo>
                  <a:pt x="8117" y="2690"/>
                  <a:pt x="7980" y="2608"/>
                  <a:pt x="7980" y="2364"/>
                </a:cubicBezTo>
                <a:close/>
                <a:moveTo>
                  <a:pt x="11419" y="18910"/>
                </a:moveTo>
                <a:cubicBezTo>
                  <a:pt x="11694" y="18910"/>
                  <a:pt x="11969" y="18992"/>
                  <a:pt x="12245" y="19073"/>
                </a:cubicBezTo>
                <a:cubicBezTo>
                  <a:pt x="12382" y="19236"/>
                  <a:pt x="12520" y="19399"/>
                  <a:pt x="12520" y="19562"/>
                </a:cubicBezTo>
                <a:cubicBezTo>
                  <a:pt x="12520" y="19807"/>
                  <a:pt x="12382" y="19970"/>
                  <a:pt x="12245" y="20051"/>
                </a:cubicBezTo>
                <a:cubicBezTo>
                  <a:pt x="11969" y="20214"/>
                  <a:pt x="11694" y="20214"/>
                  <a:pt x="11419" y="20214"/>
                </a:cubicBezTo>
                <a:cubicBezTo>
                  <a:pt x="11006" y="20214"/>
                  <a:pt x="10731" y="20214"/>
                  <a:pt x="10594" y="20051"/>
                </a:cubicBezTo>
                <a:cubicBezTo>
                  <a:pt x="10318" y="19970"/>
                  <a:pt x="10181" y="19807"/>
                  <a:pt x="10181" y="19562"/>
                </a:cubicBezTo>
                <a:cubicBezTo>
                  <a:pt x="10181" y="19399"/>
                  <a:pt x="10318" y="19236"/>
                  <a:pt x="10594" y="19073"/>
                </a:cubicBezTo>
                <a:cubicBezTo>
                  <a:pt x="10731" y="18992"/>
                  <a:pt x="11006" y="18910"/>
                  <a:pt x="11419" y="1891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1" name="Shape"/>
          <p:cNvSpPr/>
          <p:nvPr/>
        </p:nvSpPr>
        <p:spPr>
          <a:xfrm>
            <a:off x="4373667" y="1257021"/>
            <a:ext cx="23705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7" y="21274"/>
                </a:moveTo>
                <a:cubicBezTo>
                  <a:pt x="109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109" y="489"/>
                  <a:pt x="327" y="326"/>
                </a:cubicBezTo>
                <a:cubicBezTo>
                  <a:pt x="655" y="82"/>
                  <a:pt x="982" y="0"/>
                  <a:pt x="1309" y="0"/>
                </a:cubicBezTo>
                <a:cubicBezTo>
                  <a:pt x="13964" y="0"/>
                  <a:pt x="13964" y="0"/>
                  <a:pt x="13964" y="0"/>
                </a:cubicBezTo>
                <a:cubicBezTo>
                  <a:pt x="13964" y="0"/>
                  <a:pt x="13964" y="0"/>
                  <a:pt x="13964" y="0"/>
                </a:cubicBezTo>
                <a:cubicBezTo>
                  <a:pt x="14073" y="0"/>
                  <a:pt x="14073" y="0"/>
                  <a:pt x="14073" y="0"/>
                </a:cubicBezTo>
                <a:cubicBezTo>
                  <a:pt x="14182" y="0"/>
                  <a:pt x="14182" y="82"/>
                  <a:pt x="14291" y="163"/>
                </a:cubicBezTo>
                <a:cubicBezTo>
                  <a:pt x="21491" y="6195"/>
                  <a:pt x="21491" y="6195"/>
                  <a:pt x="21491" y="6195"/>
                </a:cubicBezTo>
                <a:cubicBezTo>
                  <a:pt x="21600" y="6195"/>
                  <a:pt x="21600" y="6276"/>
                  <a:pt x="21600" y="6358"/>
                </a:cubicBezTo>
                <a:cubicBezTo>
                  <a:pt x="21600" y="6358"/>
                  <a:pt x="21600" y="6358"/>
                  <a:pt x="21600" y="6358"/>
                </a:cubicBezTo>
                <a:cubicBezTo>
                  <a:pt x="21600" y="6439"/>
                  <a:pt x="21600" y="6439"/>
                  <a:pt x="21600" y="6439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491" y="21111"/>
                  <a:pt x="21273" y="21274"/>
                </a:cubicBezTo>
                <a:cubicBezTo>
                  <a:pt x="20945" y="21518"/>
                  <a:pt x="20618" y="21600"/>
                  <a:pt x="20291" y="21600"/>
                </a:cubicBezTo>
                <a:cubicBezTo>
                  <a:pt x="1309" y="21600"/>
                  <a:pt x="1309" y="21600"/>
                  <a:pt x="1309" y="21600"/>
                </a:cubicBezTo>
                <a:cubicBezTo>
                  <a:pt x="982" y="21600"/>
                  <a:pt x="655" y="21518"/>
                  <a:pt x="327" y="21274"/>
                </a:cubicBezTo>
                <a:close/>
                <a:moveTo>
                  <a:pt x="873" y="20622"/>
                </a:moveTo>
                <a:cubicBezTo>
                  <a:pt x="873" y="20785"/>
                  <a:pt x="982" y="20948"/>
                  <a:pt x="1309" y="20948"/>
                </a:cubicBezTo>
                <a:cubicBezTo>
                  <a:pt x="20291" y="20948"/>
                  <a:pt x="20291" y="20948"/>
                  <a:pt x="20291" y="20948"/>
                </a:cubicBezTo>
                <a:cubicBezTo>
                  <a:pt x="20618" y="20948"/>
                  <a:pt x="20727" y="20785"/>
                  <a:pt x="20727" y="20622"/>
                </a:cubicBezTo>
                <a:cubicBezTo>
                  <a:pt x="20727" y="6765"/>
                  <a:pt x="20727" y="6765"/>
                  <a:pt x="20727" y="6765"/>
                </a:cubicBezTo>
                <a:cubicBezTo>
                  <a:pt x="14836" y="6765"/>
                  <a:pt x="14836" y="6765"/>
                  <a:pt x="14836" y="6765"/>
                </a:cubicBezTo>
                <a:cubicBezTo>
                  <a:pt x="14509" y="6765"/>
                  <a:pt x="14182" y="6602"/>
                  <a:pt x="13855" y="6358"/>
                </a:cubicBezTo>
                <a:cubicBezTo>
                  <a:pt x="13636" y="6113"/>
                  <a:pt x="13527" y="5869"/>
                  <a:pt x="13527" y="5543"/>
                </a:cubicBezTo>
                <a:cubicBezTo>
                  <a:pt x="13527" y="652"/>
                  <a:pt x="13527" y="652"/>
                  <a:pt x="13527" y="652"/>
                </a:cubicBezTo>
                <a:cubicBezTo>
                  <a:pt x="1309" y="652"/>
                  <a:pt x="1309" y="652"/>
                  <a:pt x="1309" y="652"/>
                </a:cubicBezTo>
                <a:cubicBezTo>
                  <a:pt x="982" y="652"/>
                  <a:pt x="873" y="815"/>
                  <a:pt x="873" y="978"/>
                </a:cubicBezTo>
                <a:lnTo>
                  <a:pt x="873" y="20622"/>
                </a:lnTo>
                <a:close/>
                <a:moveTo>
                  <a:pt x="4473" y="6439"/>
                </a:moveTo>
                <a:cubicBezTo>
                  <a:pt x="4473" y="6195"/>
                  <a:pt x="4582" y="6113"/>
                  <a:pt x="4909" y="6113"/>
                </a:cubicBezTo>
                <a:cubicBezTo>
                  <a:pt x="10364" y="6113"/>
                  <a:pt x="10364" y="6113"/>
                  <a:pt x="10364" y="6113"/>
                </a:cubicBezTo>
                <a:cubicBezTo>
                  <a:pt x="10691" y="6113"/>
                  <a:pt x="10800" y="6195"/>
                  <a:pt x="10800" y="6439"/>
                </a:cubicBezTo>
                <a:cubicBezTo>
                  <a:pt x="10800" y="6602"/>
                  <a:pt x="10691" y="6765"/>
                  <a:pt x="10364" y="6765"/>
                </a:cubicBezTo>
                <a:cubicBezTo>
                  <a:pt x="4909" y="6765"/>
                  <a:pt x="4909" y="6765"/>
                  <a:pt x="4909" y="6765"/>
                </a:cubicBezTo>
                <a:cubicBezTo>
                  <a:pt x="4582" y="6765"/>
                  <a:pt x="4473" y="6602"/>
                  <a:pt x="4473" y="6439"/>
                </a:cubicBezTo>
                <a:close/>
                <a:moveTo>
                  <a:pt x="4473" y="9129"/>
                </a:moveTo>
                <a:cubicBezTo>
                  <a:pt x="4473" y="8885"/>
                  <a:pt x="4582" y="8803"/>
                  <a:pt x="4909" y="8803"/>
                </a:cubicBezTo>
                <a:cubicBezTo>
                  <a:pt x="16691" y="8803"/>
                  <a:pt x="16691" y="8803"/>
                  <a:pt x="16691" y="8803"/>
                </a:cubicBezTo>
                <a:cubicBezTo>
                  <a:pt x="17018" y="8803"/>
                  <a:pt x="17127" y="8885"/>
                  <a:pt x="17127" y="9129"/>
                </a:cubicBezTo>
                <a:cubicBezTo>
                  <a:pt x="17127" y="9374"/>
                  <a:pt x="17018" y="9455"/>
                  <a:pt x="16691" y="9455"/>
                </a:cubicBezTo>
                <a:cubicBezTo>
                  <a:pt x="4909" y="9455"/>
                  <a:pt x="4909" y="9455"/>
                  <a:pt x="4909" y="9455"/>
                </a:cubicBezTo>
                <a:cubicBezTo>
                  <a:pt x="4582" y="9455"/>
                  <a:pt x="4473" y="9374"/>
                  <a:pt x="4473" y="9129"/>
                </a:cubicBezTo>
                <a:close/>
                <a:moveTo>
                  <a:pt x="4473" y="11819"/>
                </a:moveTo>
                <a:cubicBezTo>
                  <a:pt x="4473" y="11574"/>
                  <a:pt x="4582" y="11493"/>
                  <a:pt x="4909" y="11493"/>
                </a:cubicBezTo>
                <a:cubicBezTo>
                  <a:pt x="16691" y="11493"/>
                  <a:pt x="16691" y="11493"/>
                  <a:pt x="16691" y="11493"/>
                </a:cubicBezTo>
                <a:cubicBezTo>
                  <a:pt x="17018" y="11493"/>
                  <a:pt x="17127" y="11574"/>
                  <a:pt x="17127" y="11819"/>
                </a:cubicBezTo>
                <a:cubicBezTo>
                  <a:pt x="17127" y="12063"/>
                  <a:pt x="17018" y="12145"/>
                  <a:pt x="16691" y="12145"/>
                </a:cubicBezTo>
                <a:cubicBezTo>
                  <a:pt x="4909" y="12145"/>
                  <a:pt x="4909" y="12145"/>
                  <a:pt x="4909" y="12145"/>
                </a:cubicBezTo>
                <a:cubicBezTo>
                  <a:pt x="4582" y="12145"/>
                  <a:pt x="4473" y="12063"/>
                  <a:pt x="4473" y="11819"/>
                </a:cubicBezTo>
                <a:close/>
                <a:moveTo>
                  <a:pt x="4473" y="14509"/>
                </a:moveTo>
                <a:cubicBezTo>
                  <a:pt x="4473" y="14264"/>
                  <a:pt x="4582" y="14183"/>
                  <a:pt x="4909" y="14183"/>
                </a:cubicBezTo>
                <a:cubicBezTo>
                  <a:pt x="16691" y="14183"/>
                  <a:pt x="16691" y="14183"/>
                  <a:pt x="16691" y="14183"/>
                </a:cubicBezTo>
                <a:cubicBezTo>
                  <a:pt x="17018" y="14183"/>
                  <a:pt x="17127" y="14264"/>
                  <a:pt x="17127" y="14509"/>
                </a:cubicBezTo>
                <a:cubicBezTo>
                  <a:pt x="17127" y="14753"/>
                  <a:pt x="17018" y="14835"/>
                  <a:pt x="16691" y="14835"/>
                </a:cubicBezTo>
                <a:cubicBezTo>
                  <a:pt x="4909" y="14835"/>
                  <a:pt x="4909" y="14835"/>
                  <a:pt x="4909" y="14835"/>
                </a:cubicBezTo>
                <a:cubicBezTo>
                  <a:pt x="4582" y="14835"/>
                  <a:pt x="4473" y="14753"/>
                  <a:pt x="4473" y="14509"/>
                </a:cubicBezTo>
                <a:close/>
                <a:moveTo>
                  <a:pt x="4473" y="17198"/>
                </a:moveTo>
                <a:cubicBezTo>
                  <a:pt x="4473" y="16954"/>
                  <a:pt x="4582" y="16872"/>
                  <a:pt x="4909" y="16872"/>
                </a:cubicBezTo>
                <a:cubicBezTo>
                  <a:pt x="16691" y="16872"/>
                  <a:pt x="16691" y="16872"/>
                  <a:pt x="16691" y="16872"/>
                </a:cubicBezTo>
                <a:cubicBezTo>
                  <a:pt x="17018" y="16872"/>
                  <a:pt x="17127" y="16954"/>
                  <a:pt x="17127" y="17198"/>
                </a:cubicBezTo>
                <a:cubicBezTo>
                  <a:pt x="17127" y="17443"/>
                  <a:pt x="17018" y="17525"/>
                  <a:pt x="16691" y="17525"/>
                </a:cubicBezTo>
                <a:cubicBezTo>
                  <a:pt x="4909" y="17525"/>
                  <a:pt x="4909" y="17525"/>
                  <a:pt x="4909" y="17525"/>
                </a:cubicBezTo>
                <a:cubicBezTo>
                  <a:pt x="4582" y="17525"/>
                  <a:pt x="4473" y="17443"/>
                  <a:pt x="4473" y="17198"/>
                </a:cubicBezTo>
                <a:close/>
                <a:moveTo>
                  <a:pt x="14400" y="5543"/>
                </a:moveTo>
                <a:cubicBezTo>
                  <a:pt x="14400" y="5869"/>
                  <a:pt x="14509" y="6113"/>
                  <a:pt x="14836" y="6113"/>
                </a:cubicBezTo>
                <a:cubicBezTo>
                  <a:pt x="20182" y="6113"/>
                  <a:pt x="20182" y="6113"/>
                  <a:pt x="20182" y="6113"/>
                </a:cubicBezTo>
                <a:cubicBezTo>
                  <a:pt x="14400" y="1223"/>
                  <a:pt x="14400" y="1223"/>
                  <a:pt x="14400" y="1223"/>
                </a:cubicBezTo>
                <a:lnTo>
                  <a:pt x="14400" y="554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2" name="Shape"/>
          <p:cNvSpPr/>
          <p:nvPr/>
        </p:nvSpPr>
        <p:spPr>
          <a:xfrm>
            <a:off x="4959452" y="1257021"/>
            <a:ext cx="336808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31" y="18584"/>
                </a:moveTo>
                <a:cubicBezTo>
                  <a:pt x="77" y="18421"/>
                  <a:pt x="0" y="18177"/>
                  <a:pt x="0" y="17851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77" y="489"/>
                  <a:pt x="231" y="326"/>
                </a:cubicBezTo>
                <a:cubicBezTo>
                  <a:pt x="461" y="82"/>
                  <a:pt x="692" y="0"/>
                  <a:pt x="922" y="0"/>
                </a:cubicBezTo>
                <a:cubicBezTo>
                  <a:pt x="8609" y="0"/>
                  <a:pt x="8609" y="0"/>
                  <a:pt x="8609" y="0"/>
                </a:cubicBezTo>
                <a:cubicBezTo>
                  <a:pt x="8609" y="0"/>
                  <a:pt x="8609" y="0"/>
                  <a:pt x="8609" y="0"/>
                </a:cubicBezTo>
                <a:cubicBezTo>
                  <a:pt x="8686" y="0"/>
                  <a:pt x="8686" y="0"/>
                  <a:pt x="8686" y="0"/>
                </a:cubicBezTo>
                <a:cubicBezTo>
                  <a:pt x="8686" y="0"/>
                  <a:pt x="8763" y="82"/>
                  <a:pt x="8840" y="82"/>
                </a:cubicBezTo>
                <a:cubicBezTo>
                  <a:pt x="13298" y="4809"/>
                  <a:pt x="13298" y="4809"/>
                  <a:pt x="13298" y="4809"/>
                </a:cubicBezTo>
                <a:cubicBezTo>
                  <a:pt x="13298" y="4891"/>
                  <a:pt x="13298" y="4891"/>
                  <a:pt x="13375" y="4972"/>
                </a:cubicBezTo>
                <a:cubicBezTo>
                  <a:pt x="13375" y="5054"/>
                  <a:pt x="13375" y="5054"/>
                  <a:pt x="13375" y="5054"/>
                </a:cubicBezTo>
                <a:cubicBezTo>
                  <a:pt x="13375" y="5054"/>
                  <a:pt x="13375" y="5054"/>
                  <a:pt x="13375" y="5054"/>
                </a:cubicBezTo>
                <a:cubicBezTo>
                  <a:pt x="13375" y="17851"/>
                  <a:pt x="13375" y="17851"/>
                  <a:pt x="13375" y="17851"/>
                </a:cubicBezTo>
                <a:cubicBezTo>
                  <a:pt x="13375" y="18177"/>
                  <a:pt x="13221" y="18421"/>
                  <a:pt x="13068" y="18584"/>
                </a:cubicBezTo>
                <a:cubicBezTo>
                  <a:pt x="12914" y="18829"/>
                  <a:pt x="12683" y="18910"/>
                  <a:pt x="12376" y="18910"/>
                </a:cubicBezTo>
                <a:cubicBezTo>
                  <a:pt x="922" y="18910"/>
                  <a:pt x="922" y="18910"/>
                  <a:pt x="922" y="18910"/>
                </a:cubicBezTo>
                <a:cubicBezTo>
                  <a:pt x="692" y="18910"/>
                  <a:pt x="461" y="18829"/>
                  <a:pt x="231" y="18584"/>
                </a:cubicBezTo>
                <a:close/>
                <a:moveTo>
                  <a:pt x="615" y="17851"/>
                </a:moveTo>
                <a:cubicBezTo>
                  <a:pt x="615" y="18095"/>
                  <a:pt x="692" y="18258"/>
                  <a:pt x="922" y="18258"/>
                </a:cubicBezTo>
                <a:cubicBezTo>
                  <a:pt x="12376" y="18258"/>
                  <a:pt x="12376" y="18258"/>
                  <a:pt x="12376" y="18258"/>
                </a:cubicBezTo>
                <a:cubicBezTo>
                  <a:pt x="12606" y="18258"/>
                  <a:pt x="12683" y="18095"/>
                  <a:pt x="12683" y="17851"/>
                </a:cubicBezTo>
                <a:cubicBezTo>
                  <a:pt x="12683" y="5380"/>
                  <a:pt x="12683" y="5380"/>
                  <a:pt x="12683" y="5380"/>
                </a:cubicBezTo>
                <a:cubicBezTo>
                  <a:pt x="9224" y="5380"/>
                  <a:pt x="9224" y="5380"/>
                  <a:pt x="9224" y="5380"/>
                </a:cubicBezTo>
                <a:cubicBezTo>
                  <a:pt x="8917" y="5380"/>
                  <a:pt x="8686" y="5298"/>
                  <a:pt x="8532" y="5135"/>
                </a:cubicBezTo>
                <a:cubicBezTo>
                  <a:pt x="8379" y="4891"/>
                  <a:pt x="8225" y="4646"/>
                  <a:pt x="8225" y="4402"/>
                </a:cubicBezTo>
                <a:cubicBezTo>
                  <a:pt x="8225" y="652"/>
                  <a:pt x="8225" y="652"/>
                  <a:pt x="8225" y="652"/>
                </a:cubicBezTo>
                <a:cubicBezTo>
                  <a:pt x="922" y="652"/>
                  <a:pt x="922" y="652"/>
                  <a:pt x="922" y="652"/>
                </a:cubicBezTo>
                <a:cubicBezTo>
                  <a:pt x="692" y="652"/>
                  <a:pt x="615" y="815"/>
                  <a:pt x="615" y="978"/>
                </a:cubicBezTo>
                <a:lnTo>
                  <a:pt x="615" y="17851"/>
                </a:lnTo>
                <a:close/>
                <a:moveTo>
                  <a:pt x="2537" y="5054"/>
                </a:moveTo>
                <a:cubicBezTo>
                  <a:pt x="2537" y="4809"/>
                  <a:pt x="2614" y="4728"/>
                  <a:pt x="2844" y="4728"/>
                </a:cubicBezTo>
                <a:cubicBezTo>
                  <a:pt x="5996" y="4728"/>
                  <a:pt x="5996" y="4728"/>
                  <a:pt x="5996" y="4728"/>
                </a:cubicBezTo>
                <a:cubicBezTo>
                  <a:pt x="6226" y="4728"/>
                  <a:pt x="6380" y="4809"/>
                  <a:pt x="6380" y="5054"/>
                </a:cubicBezTo>
                <a:cubicBezTo>
                  <a:pt x="6380" y="5298"/>
                  <a:pt x="6226" y="5380"/>
                  <a:pt x="5996" y="5380"/>
                </a:cubicBezTo>
                <a:cubicBezTo>
                  <a:pt x="2844" y="5380"/>
                  <a:pt x="2844" y="5380"/>
                  <a:pt x="2844" y="5380"/>
                </a:cubicBezTo>
                <a:cubicBezTo>
                  <a:pt x="2614" y="5380"/>
                  <a:pt x="2537" y="5298"/>
                  <a:pt x="2537" y="5054"/>
                </a:cubicBezTo>
                <a:close/>
                <a:moveTo>
                  <a:pt x="2537" y="7743"/>
                </a:moveTo>
                <a:cubicBezTo>
                  <a:pt x="2537" y="7499"/>
                  <a:pt x="2614" y="7417"/>
                  <a:pt x="2844" y="7417"/>
                </a:cubicBezTo>
                <a:cubicBezTo>
                  <a:pt x="10454" y="7417"/>
                  <a:pt x="10454" y="7417"/>
                  <a:pt x="10454" y="7417"/>
                </a:cubicBezTo>
                <a:cubicBezTo>
                  <a:pt x="10685" y="7417"/>
                  <a:pt x="10838" y="7499"/>
                  <a:pt x="10838" y="7743"/>
                </a:cubicBezTo>
                <a:cubicBezTo>
                  <a:pt x="10838" y="7988"/>
                  <a:pt x="10685" y="8069"/>
                  <a:pt x="10454" y="8069"/>
                </a:cubicBezTo>
                <a:cubicBezTo>
                  <a:pt x="2844" y="8069"/>
                  <a:pt x="2844" y="8069"/>
                  <a:pt x="2844" y="8069"/>
                </a:cubicBezTo>
                <a:cubicBezTo>
                  <a:pt x="2614" y="8069"/>
                  <a:pt x="2537" y="7988"/>
                  <a:pt x="2537" y="7743"/>
                </a:cubicBezTo>
                <a:close/>
                <a:moveTo>
                  <a:pt x="2537" y="10433"/>
                </a:moveTo>
                <a:cubicBezTo>
                  <a:pt x="2537" y="10270"/>
                  <a:pt x="2614" y="10107"/>
                  <a:pt x="2844" y="10107"/>
                </a:cubicBezTo>
                <a:cubicBezTo>
                  <a:pt x="10454" y="10107"/>
                  <a:pt x="10454" y="10107"/>
                  <a:pt x="10454" y="10107"/>
                </a:cubicBezTo>
                <a:cubicBezTo>
                  <a:pt x="10685" y="10107"/>
                  <a:pt x="10838" y="10270"/>
                  <a:pt x="10838" y="10433"/>
                </a:cubicBezTo>
                <a:cubicBezTo>
                  <a:pt x="10838" y="10678"/>
                  <a:pt x="10685" y="10759"/>
                  <a:pt x="10454" y="10759"/>
                </a:cubicBezTo>
                <a:cubicBezTo>
                  <a:pt x="2844" y="10759"/>
                  <a:pt x="2844" y="10759"/>
                  <a:pt x="2844" y="10759"/>
                </a:cubicBezTo>
                <a:cubicBezTo>
                  <a:pt x="2614" y="10759"/>
                  <a:pt x="2537" y="10678"/>
                  <a:pt x="2537" y="10433"/>
                </a:cubicBezTo>
                <a:close/>
                <a:moveTo>
                  <a:pt x="2537" y="13123"/>
                </a:moveTo>
                <a:cubicBezTo>
                  <a:pt x="2537" y="12960"/>
                  <a:pt x="2614" y="12797"/>
                  <a:pt x="2844" y="12797"/>
                </a:cubicBezTo>
                <a:cubicBezTo>
                  <a:pt x="10454" y="12797"/>
                  <a:pt x="10454" y="12797"/>
                  <a:pt x="10454" y="12797"/>
                </a:cubicBezTo>
                <a:cubicBezTo>
                  <a:pt x="10685" y="12797"/>
                  <a:pt x="10838" y="12960"/>
                  <a:pt x="10838" y="13123"/>
                </a:cubicBezTo>
                <a:cubicBezTo>
                  <a:pt x="10838" y="13368"/>
                  <a:pt x="10685" y="13531"/>
                  <a:pt x="10454" y="13531"/>
                </a:cubicBezTo>
                <a:cubicBezTo>
                  <a:pt x="2844" y="13531"/>
                  <a:pt x="2844" y="13531"/>
                  <a:pt x="2844" y="13531"/>
                </a:cubicBezTo>
                <a:cubicBezTo>
                  <a:pt x="2614" y="13531"/>
                  <a:pt x="2537" y="13368"/>
                  <a:pt x="2537" y="13123"/>
                </a:cubicBezTo>
                <a:close/>
                <a:moveTo>
                  <a:pt x="2537" y="15894"/>
                </a:moveTo>
                <a:cubicBezTo>
                  <a:pt x="2537" y="15650"/>
                  <a:pt x="2614" y="15487"/>
                  <a:pt x="2844" y="15487"/>
                </a:cubicBezTo>
                <a:cubicBezTo>
                  <a:pt x="10454" y="15487"/>
                  <a:pt x="10454" y="15487"/>
                  <a:pt x="10454" y="15487"/>
                </a:cubicBezTo>
                <a:cubicBezTo>
                  <a:pt x="10685" y="15487"/>
                  <a:pt x="10838" y="15650"/>
                  <a:pt x="10838" y="15894"/>
                </a:cubicBezTo>
                <a:cubicBezTo>
                  <a:pt x="10838" y="16057"/>
                  <a:pt x="10685" y="16220"/>
                  <a:pt x="10454" y="16220"/>
                </a:cubicBezTo>
                <a:cubicBezTo>
                  <a:pt x="2844" y="16220"/>
                  <a:pt x="2844" y="16220"/>
                  <a:pt x="2844" y="16220"/>
                </a:cubicBezTo>
                <a:cubicBezTo>
                  <a:pt x="2614" y="16220"/>
                  <a:pt x="2537" y="16057"/>
                  <a:pt x="2537" y="15894"/>
                </a:cubicBezTo>
                <a:close/>
                <a:moveTo>
                  <a:pt x="13375" y="3016"/>
                </a:moveTo>
                <a:cubicBezTo>
                  <a:pt x="13375" y="2853"/>
                  <a:pt x="13452" y="2690"/>
                  <a:pt x="13683" y="2690"/>
                </a:cubicBezTo>
                <a:cubicBezTo>
                  <a:pt x="16834" y="2690"/>
                  <a:pt x="16834" y="2690"/>
                  <a:pt x="16834" y="2690"/>
                </a:cubicBezTo>
                <a:cubicBezTo>
                  <a:pt x="16911" y="2690"/>
                  <a:pt x="16911" y="2690"/>
                  <a:pt x="16911" y="2690"/>
                </a:cubicBezTo>
                <a:cubicBezTo>
                  <a:pt x="16911" y="2690"/>
                  <a:pt x="16911" y="2690"/>
                  <a:pt x="16911" y="2690"/>
                </a:cubicBezTo>
                <a:cubicBezTo>
                  <a:pt x="16988" y="2690"/>
                  <a:pt x="17065" y="2771"/>
                  <a:pt x="17065" y="2771"/>
                </a:cubicBezTo>
                <a:cubicBezTo>
                  <a:pt x="21523" y="7499"/>
                  <a:pt x="21523" y="7499"/>
                  <a:pt x="21523" y="7499"/>
                </a:cubicBezTo>
                <a:cubicBezTo>
                  <a:pt x="21600" y="7580"/>
                  <a:pt x="21600" y="7580"/>
                  <a:pt x="21600" y="7662"/>
                </a:cubicBezTo>
                <a:cubicBezTo>
                  <a:pt x="21600" y="7743"/>
                  <a:pt x="21600" y="7743"/>
                  <a:pt x="21600" y="7743"/>
                </a:cubicBezTo>
                <a:cubicBezTo>
                  <a:pt x="21600" y="7743"/>
                  <a:pt x="21600" y="7743"/>
                  <a:pt x="21600" y="7743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23" y="21111"/>
                  <a:pt x="21369" y="21274"/>
                </a:cubicBezTo>
                <a:cubicBezTo>
                  <a:pt x="21139" y="21518"/>
                  <a:pt x="20908" y="21600"/>
                  <a:pt x="20678" y="21600"/>
                </a:cubicBezTo>
                <a:cubicBezTo>
                  <a:pt x="9224" y="21600"/>
                  <a:pt x="9224" y="21600"/>
                  <a:pt x="9224" y="21600"/>
                </a:cubicBezTo>
                <a:cubicBezTo>
                  <a:pt x="8917" y="21600"/>
                  <a:pt x="8686" y="21518"/>
                  <a:pt x="8532" y="21274"/>
                </a:cubicBezTo>
                <a:cubicBezTo>
                  <a:pt x="8379" y="21111"/>
                  <a:pt x="8225" y="20866"/>
                  <a:pt x="8225" y="20622"/>
                </a:cubicBezTo>
                <a:cubicBezTo>
                  <a:pt x="8225" y="19888"/>
                  <a:pt x="8225" y="19888"/>
                  <a:pt x="8225" y="19888"/>
                </a:cubicBezTo>
                <a:cubicBezTo>
                  <a:pt x="8225" y="19644"/>
                  <a:pt x="8379" y="19562"/>
                  <a:pt x="8609" y="19562"/>
                </a:cubicBezTo>
                <a:cubicBezTo>
                  <a:pt x="8763" y="19562"/>
                  <a:pt x="8917" y="19644"/>
                  <a:pt x="8917" y="19888"/>
                </a:cubicBezTo>
                <a:cubicBezTo>
                  <a:pt x="8917" y="20622"/>
                  <a:pt x="8917" y="20622"/>
                  <a:pt x="8917" y="20622"/>
                </a:cubicBezTo>
                <a:cubicBezTo>
                  <a:pt x="8917" y="20785"/>
                  <a:pt x="8994" y="20948"/>
                  <a:pt x="9224" y="20948"/>
                </a:cubicBezTo>
                <a:cubicBezTo>
                  <a:pt x="20678" y="20948"/>
                  <a:pt x="20678" y="20948"/>
                  <a:pt x="20678" y="20948"/>
                </a:cubicBezTo>
                <a:cubicBezTo>
                  <a:pt x="20908" y="20948"/>
                  <a:pt x="20985" y="20785"/>
                  <a:pt x="20985" y="20622"/>
                </a:cubicBezTo>
                <a:cubicBezTo>
                  <a:pt x="20985" y="8069"/>
                  <a:pt x="20985" y="8069"/>
                  <a:pt x="20985" y="8069"/>
                </a:cubicBezTo>
                <a:cubicBezTo>
                  <a:pt x="17449" y="8069"/>
                  <a:pt x="17449" y="8069"/>
                  <a:pt x="17449" y="8069"/>
                </a:cubicBezTo>
                <a:cubicBezTo>
                  <a:pt x="17219" y="8069"/>
                  <a:pt x="16988" y="7988"/>
                  <a:pt x="16834" y="7825"/>
                </a:cubicBezTo>
                <a:cubicBezTo>
                  <a:pt x="16604" y="7580"/>
                  <a:pt x="16527" y="7336"/>
                  <a:pt x="16527" y="7091"/>
                </a:cubicBezTo>
                <a:cubicBezTo>
                  <a:pt x="16527" y="3342"/>
                  <a:pt x="16527" y="3342"/>
                  <a:pt x="16527" y="3342"/>
                </a:cubicBezTo>
                <a:cubicBezTo>
                  <a:pt x="13683" y="3342"/>
                  <a:pt x="13683" y="3342"/>
                  <a:pt x="13683" y="3342"/>
                </a:cubicBezTo>
                <a:cubicBezTo>
                  <a:pt x="13452" y="3342"/>
                  <a:pt x="13375" y="3260"/>
                  <a:pt x="13375" y="3016"/>
                </a:cubicBezTo>
                <a:close/>
                <a:moveTo>
                  <a:pt x="8917" y="4402"/>
                </a:moveTo>
                <a:cubicBezTo>
                  <a:pt x="8917" y="4646"/>
                  <a:pt x="8994" y="4728"/>
                  <a:pt x="9224" y="4728"/>
                </a:cubicBezTo>
                <a:cubicBezTo>
                  <a:pt x="12299" y="4728"/>
                  <a:pt x="12299" y="4728"/>
                  <a:pt x="12299" y="4728"/>
                </a:cubicBezTo>
                <a:cubicBezTo>
                  <a:pt x="8917" y="1141"/>
                  <a:pt x="8917" y="1141"/>
                  <a:pt x="8917" y="1141"/>
                </a:cubicBezTo>
                <a:lnTo>
                  <a:pt x="8917" y="4402"/>
                </a:lnTo>
                <a:close/>
                <a:moveTo>
                  <a:pt x="14605" y="10433"/>
                </a:moveTo>
                <a:cubicBezTo>
                  <a:pt x="14605" y="10270"/>
                  <a:pt x="14759" y="10107"/>
                  <a:pt x="14912" y="10107"/>
                </a:cubicBezTo>
                <a:cubicBezTo>
                  <a:pt x="18756" y="10107"/>
                  <a:pt x="18756" y="10107"/>
                  <a:pt x="18756" y="10107"/>
                </a:cubicBezTo>
                <a:cubicBezTo>
                  <a:pt x="18986" y="10107"/>
                  <a:pt x="19063" y="10270"/>
                  <a:pt x="19063" y="10433"/>
                </a:cubicBezTo>
                <a:cubicBezTo>
                  <a:pt x="19063" y="10678"/>
                  <a:pt x="18986" y="10759"/>
                  <a:pt x="18756" y="10759"/>
                </a:cubicBezTo>
                <a:cubicBezTo>
                  <a:pt x="14912" y="10759"/>
                  <a:pt x="14912" y="10759"/>
                  <a:pt x="14912" y="10759"/>
                </a:cubicBezTo>
                <a:cubicBezTo>
                  <a:pt x="14759" y="10759"/>
                  <a:pt x="14605" y="10678"/>
                  <a:pt x="14605" y="10433"/>
                </a:cubicBezTo>
                <a:close/>
                <a:moveTo>
                  <a:pt x="14605" y="13123"/>
                </a:moveTo>
                <a:cubicBezTo>
                  <a:pt x="14605" y="12960"/>
                  <a:pt x="14759" y="12797"/>
                  <a:pt x="14912" y="12797"/>
                </a:cubicBezTo>
                <a:cubicBezTo>
                  <a:pt x="18756" y="12797"/>
                  <a:pt x="18756" y="12797"/>
                  <a:pt x="18756" y="12797"/>
                </a:cubicBezTo>
                <a:cubicBezTo>
                  <a:pt x="18986" y="12797"/>
                  <a:pt x="19063" y="12960"/>
                  <a:pt x="19063" y="13123"/>
                </a:cubicBezTo>
                <a:cubicBezTo>
                  <a:pt x="19063" y="13368"/>
                  <a:pt x="18986" y="13531"/>
                  <a:pt x="18756" y="13531"/>
                </a:cubicBezTo>
                <a:cubicBezTo>
                  <a:pt x="14912" y="13531"/>
                  <a:pt x="14912" y="13531"/>
                  <a:pt x="14912" y="13531"/>
                </a:cubicBezTo>
                <a:cubicBezTo>
                  <a:pt x="14759" y="13531"/>
                  <a:pt x="14605" y="13368"/>
                  <a:pt x="14605" y="13123"/>
                </a:cubicBezTo>
                <a:close/>
                <a:moveTo>
                  <a:pt x="14605" y="15894"/>
                </a:moveTo>
                <a:cubicBezTo>
                  <a:pt x="14605" y="15650"/>
                  <a:pt x="14759" y="15487"/>
                  <a:pt x="14912" y="15487"/>
                </a:cubicBezTo>
                <a:cubicBezTo>
                  <a:pt x="18756" y="15487"/>
                  <a:pt x="18756" y="15487"/>
                  <a:pt x="18756" y="15487"/>
                </a:cubicBezTo>
                <a:cubicBezTo>
                  <a:pt x="18986" y="15487"/>
                  <a:pt x="19063" y="15650"/>
                  <a:pt x="19063" y="15894"/>
                </a:cubicBezTo>
                <a:cubicBezTo>
                  <a:pt x="19063" y="16057"/>
                  <a:pt x="18986" y="16220"/>
                  <a:pt x="18756" y="16220"/>
                </a:cubicBezTo>
                <a:cubicBezTo>
                  <a:pt x="14912" y="16220"/>
                  <a:pt x="14912" y="16220"/>
                  <a:pt x="14912" y="16220"/>
                </a:cubicBezTo>
                <a:cubicBezTo>
                  <a:pt x="14759" y="16220"/>
                  <a:pt x="14605" y="16057"/>
                  <a:pt x="14605" y="15894"/>
                </a:cubicBezTo>
                <a:close/>
                <a:moveTo>
                  <a:pt x="14605" y="18584"/>
                </a:moveTo>
                <a:cubicBezTo>
                  <a:pt x="14605" y="18340"/>
                  <a:pt x="14759" y="18258"/>
                  <a:pt x="14912" y="18258"/>
                </a:cubicBezTo>
                <a:cubicBezTo>
                  <a:pt x="18756" y="18258"/>
                  <a:pt x="18756" y="18258"/>
                  <a:pt x="18756" y="18258"/>
                </a:cubicBezTo>
                <a:cubicBezTo>
                  <a:pt x="18986" y="18258"/>
                  <a:pt x="19063" y="18340"/>
                  <a:pt x="19063" y="18584"/>
                </a:cubicBezTo>
                <a:cubicBezTo>
                  <a:pt x="19063" y="18747"/>
                  <a:pt x="18986" y="18910"/>
                  <a:pt x="18756" y="18910"/>
                </a:cubicBezTo>
                <a:cubicBezTo>
                  <a:pt x="14912" y="18910"/>
                  <a:pt x="14912" y="18910"/>
                  <a:pt x="14912" y="18910"/>
                </a:cubicBezTo>
                <a:cubicBezTo>
                  <a:pt x="14759" y="18910"/>
                  <a:pt x="14605" y="18747"/>
                  <a:pt x="14605" y="18584"/>
                </a:cubicBezTo>
                <a:close/>
                <a:moveTo>
                  <a:pt x="20524" y="7417"/>
                </a:moveTo>
                <a:cubicBezTo>
                  <a:pt x="17142" y="3831"/>
                  <a:pt x="17142" y="3831"/>
                  <a:pt x="17142" y="3831"/>
                </a:cubicBezTo>
                <a:cubicBezTo>
                  <a:pt x="17142" y="7091"/>
                  <a:pt x="17142" y="7091"/>
                  <a:pt x="17142" y="7091"/>
                </a:cubicBezTo>
                <a:cubicBezTo>
                  <a:pt x="17142" y="7336"/>
                  <a:pt x="17295" y="7417"/>
                  <a:pt x="17449" y="7417"/>
                </a:cubicBezTo>
                <a:lnTo>
                  <a:pt x="20524" y="741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3" name="Shape"/>
          <p:cNvSpPr/>
          <p:nvPr/>
        </p:nvSpPr>
        <p:spPr>
          <a:xfrm>
            <a:off x="5692877" y="1257021"/>
            <a:ext cx="327629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1" h="21600" extrusionOk="0">
                <a:moveTo>
                  <a:pt x="236" y="21274"/>
                </a:moveTo>
                <a:cubicBezTo>
                  <a:pt x="79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79" y="489"/>
                  <a:pt x="236" y="326"/>
                </a:cubicBezTo>
                <a:cubicBezTo>
                  <a:pt x="473" y="82"/>
                  <a:pt x="709" y="0"/>
                  <a:pt x="946" y="0"/>
                </a:cubicBezTo>
                <a:cubicBezTo>
                  <a:pt x="10091" y="0"/>
                  <a:pt x="10091" y="0"/>
                  <a:pt x="10091" y="0"/>
                </a:cubicBezTo>
                <a:cubicBezTo>
                  <a:pt x="10169" y="0"/>
                  <a:pt x="10169" y="0"/>
                  <a:pt x="10169" y="0"/>
                </a:cubicBezTo>
                <a:cubicBezTo>
                  <a:pt x="10169" y="0"/>
                  <a:pt x="10169" y="0"/>
                  <a:pt x="10169" y="0"/>
                </a:cubicBezTo>
                <a:cubicBezTo>
                  <a:pt x="10248" y="0"/>
                  <a:pt x="10327" y="82"/>
                  <a:pt x="10327" y="163"/>
                </a:cubicBezTo>
                <a:cubicBezTo>
                  <a:pt x="15530" y="6195"/>
                  <a:pt x="15530" y="6195"/>
                  <a:pt x="15530" y="6195"/>
                </a:cubicBezTo>
                <a:cubicBezTo>
                  <a:pt x="15609" y="6195"/>
                  <a:pt x="15609" y="6276"/>
                  <a:pt x="15688" y="6358"/>
                </a:cubicBezTo>
                <a:cubicBezTo>
                  <a:pt x="15688" y="6358"/>
                  <a:pt x="15688" y="6358"/>
                  <a:pt x="15688" y="6358"/>
                </a:cubicBezTo>
                <a:cubicBezTo>
                  <a:pt x="15688" y="6439"/>
                  <a:pt x="15688" y="6439"/>
                  <a:pt x="15688" y="6439"/>
                </a:cubicBezTo>
                <a:cubicBezTo>
                  <a:pt x="15688" y="8069"/>
                  <a:pt x="15688" y="8069"/>
                  <a:pt x="15688" y="8069"/>
                </a:cubicBezTo>
                <a:cubicBezTo>
                  <a:pt x="16239" y="8558"/>
                  <a:pt x="16712" y="9048"/>
                  <a:pt x="17107" y="9700"/>
                </a:cubicBezTo>
                <a:cubicBezTo>
                  <a:pt x="17422" y="10352"/>
                  <a:pt x="17580" y="11085"/>
                  <a:pt x="17580" y="11819"/>
                </a:cubicBezTo>
                <a:cubicBezTo>
                  <a:pt x="17580" y="13042"/>
                  <a:pt x="17185" y="14183"/>
                  <a:pt x="16239" y="14998"/>
                </a:cubicBezTo>
                <a:cubicBezTo>
                  <a:pt x="21442" y="20296"/>
                  <a:pt x="21442" y="20296"/>
                  <a:pt x="21442" y="20296"/>
                </a:cubicBezTo>
                <a:cubicBezTo>
                  <a:pt x="21600" y="20540"/>
                  <a:pt x="21600" y="20703"/>
                  <a:pt x="21442" y="20866"/>
                </a:cubicBezTo>
                <a:cubicBezTo>
                  <a:pt x="21364" y="20866"/>
                  <a:pt x="21285" y="20948"/>
                  <a:pt x="21206" y="20948"/>
                </a:cubicBezTo>
                <a:cubicBezTo>
                  <a:pt x="21127" y="20948"/>
                  <a:pt x="21048" y="20866"/>
                  <a:pt x="20969" y="20866"/>
                </a:cubicBezTo>
                <a:cubicBezTo>
                  <a:pt x="15766" y="15405"/>
                  <a:pt x="15766" y="15405"/>
                  <a:pt x="15766" y="15405"/>
                </a:cubicBezTo>
                <a:cubicBezTo>
                  <a:pt x="15766" y="15405"/>
                  <a:pt x="15688" y="15405"/>
                  <a:pt x="15688" y="15487"/>
                </a:cubicBezTo>
                <a:cubicBezTo>
                  <a:pt x="15688" y="15487"/>
                  <a:pt x="15688" y="15487"/>
                  <a:pt x="15688" y="15487"/>
                </a:cubicBezTo>
                <a:cubicBezTo>
                  <a:pt x="15688" y="20622"/>
                  <a:pt x="15688" y="20622"/>
                  <a:pt x="15688" y="20622"/>
                </a:cubicBezTo>
                <a:cubicBezTo>
                  <a:pt x="15688" y="20866"/>
                  <a:pt x="15530" y="21111"/>
                  <a:pt x="15372" y="21274"/>
                </a:cubicBezTo>
                <a:cubicBezTo>
                  <a:pt x="15136" y="21518"/>
                  <a:pt x="14978" y="21600"/>
                  <a:pt x="14663" y="21600"/>
                </a:cubicBezTo>
                <a:cubicBezTo>
                  <a:pt x="946" y="21600"/>
                  <a:pt x="946" y="21600"/>
                  <a:pt x="946" y="21600"/>
                </a:cubicBezTo>
                <a:cubicBezTo>
                  <a:pt x="709" y="21600"/>
                  <a:pt x="473" y="21518"/>
                  <a:pt x="236" y="21274"/>
                </a:cubicBezTo>
                <a:close/>
                <a:moveTo>
                  <a:pt x="631" y="20622"/>
                </a:moveTo>
                <a:cubicBezTo>
                  <a:pt x="631" y="20785"/>
                  <a:pt x="709" y="20948"/>
                  <a:pt x="946" y="20948"/>
                </a:cubicBezTo>
                <a:cubicBezTo>
                  <a:pt x="14663" y="20948"/>
                  <a:pt x="14663" y="20948"/>
                  <a:pt x="14663" y="20948"/>
                </a:cubicBezTo>
                <a:cubicBezTo>
                  <a:pt x="14899" y="20948"/>
                  <a:pt x="14978" y="20785"/>
                  <a:pt x="14978" y="20622"/>
                </a:cubicBezTo>
                <a:cubicBezTo>
                  <a:pt x="14978" y="15894"/>
                  <a:pt x="14978" y="15894"/>
                  <a:pt x="14978" y="15894"/>
                </a:cubicBezTo>
                <a:cubicBezTo>
                  <a:pt x="14505" y="16057"/>
                  <a:pt x="13953" y="16220"/>
                  <a:pt x="13401" y="16220"/>
                </a:cubicBezTo>
                <a:cubicBezTo>
                  <a:pt x="12140" y="16220"/>
                  <a:pt x="11115" y="15731"/>
                  <a:pt x="10327" y="14835"/>
                </a:cubicBezTo>
                <a:cubicBezTo>
                  <a:pt x="10248" y="14835"/>
                  <a:pt x="10248" y="14835"/>
                  <a:pt x="10248" y="14835"/>
                </a:cubicBezTo>
                <a:cubicBezTo>
                  <a:pt x="3547" y="14835"/>
                  <a:pt x="3547" y="14835"/>
                  <a:pt x="3547" y="14835"/>
                </a:cubicBezTo>
                <a:cubicBezTo>
                  <a:pt x="3390" y="14835"/>
                  <a:pt x="3232" y="14753"/>
                  <a:pt x="3232" y="14509"/>
                </a:cubicBezTo>
                <a:cubicBezTo>
                  <a:pt x="3232" y="14264"/>
                  <a:pt x="3390" y="14183"/>
                  <a:pt x="3547" y="14183"/>
                </a:cubicBezTo>
                <a:cubicBezTo>
                  <a:pt x="9775" y="14183"/>
                  <a:pt x="9775" y="14183"/>
                  <a:pt x="9775" y="14183"/>
                </a:cubicBezTo>
                <a:cubicBezTo>
                  <a:pt x="9381" y="13531"/>
                  <a:pt x="9145" y="12878"/>
                  <a:pt x="9145" y="12145"/>
                </a:cubicBezTo>
                <a:cubicBezTo>
                  <a:pt x="3547" y="12145"/>
                  <a:pt x="3547" y="12145"/>
                  <a:pt x="3547" y="12145"/>
                </a:cubicBezTo>
                <a:cubicBezTo>
                  <a:pt x="3390" y="12145"/>
                  <a:pt x="3232" y="12063"/>
                  <a:pt x="3232" y="11819"/>
                </a:cubicBezTo>
                <a:cubicBezTo>
                  <a:pt x="3232" y="11574"/>
                  <a:pt x="3390" y="11493"/>
                  <a:pt x="3547" y="11493"/>
                </a:cubicBezTo>
                <a:cubicBezTo>
                  <a:pt x="9145" y="11493"/>
                  <a:pt x="9145" y="11493"/>
                  <a:pt x="9145" y="11493"/>
                </a:cubicBezTo>
                <a:cubicBezTo>
                  <a:pt x="9145" y="10759"/>
                  <a:pt x="9381" y="10107"/>
                  <a:pt x="9854" y="9455"/>
                </a:cubicBezTo>
                <a:cubicBezTo>
                  <a:pt x="3547" y="9455"/>
                  <a:pt x="3547" y="9455"/>
                  <a:pt x="3547" y="9455"/>
                </a:cubicBezTo>
                <a:cubicBezTo>
                  <a:pt x="3390" y="9455"/>
                  <a:pt x="3232" y="9374"/>
                  <a:pt x="3232" y="9129"/>
                </a:cubicBezTo>
                <a:cubicBezTo>
                  <a:pt x="3232" y="8885"/>
                  <a:pt x="3390" y="8803"/>
                  <a:pt x="3547" y="8803"/>
                </a:cubicBezTo>
                <a:cubicBezTo>
                  <a:pt x="10327" y="8803"/>
                  <a:pt x="10327" y="8803"/>
                  <a:pt x="10327" y="8803"/>
                </a:cubicBezTo>
                <a:cubicBezTo>
                  <a:pt x="11115" y="7906"/>
                  <a:pt x="12140" y="7417"/>
                  <a:pt x="13401" y="7417"/>
                </a:cubicBezTo>
                <a:cubicBezTo>
                  <a:pt x="13953" y="7417"/>
                  <a:pt x="14505" y="7499"/>
                  <a:pt x="14978" y="7743"/>
                </a:cubicBezTo>
                <a:cubicBezTo>
                  <a:pt x="14978" y="6765"/>
                  <a:pt x="14978" y="6765"/>
                  <a:pt x="14978" y="6765"/>
                </a:cubicBezTo>
                <a:cubicBezTo>
                  <a:pt x="10721" y="6765"/>
                  <a:pt x="10721" y="6765"/>
                  <a:pt x="10721" y="6765"/>
                </a:cubicBezTo>
                <a:cubicBezTo>
                  <a:pt x="10485" y="6765"/>
                  <a:pt x="10248" y="6602"/>
                  <a:pt x="10091" y="6358"/>
                </a:cubicBezTo>
                <a:cubicBezTo>
                  <a:pt x="9854" y="6113"/>
                  <a:pt x="9775" y="5869"/>
                  <a:pt x="9775" y="5543"/>
                </a:cubicBezTo>
                <a:cubicBezTo>
                  <a:pt x="9775" y="652"/>
                  <a:pt x="9775" y="652"/>
                  <a:pt x="9775" y="652"/>
                </a:cubicBezTo>
                <a:cubicBezTo>
                  <a:pt x="946" y="652"/>
                  <a:pt x="946" y="652"/>
                  <a:pt x="946" y="652"/>
                </a:cubicBezTo>
                <a:cubicBezTo>
                  <a:pt x="709" y="652"/>
                  <a:pt x="631" y="815"/>
                  <a:pt x="631" y="978"/>
                </a:cubicBezTo>
                <a:lnTo>
                  <a:pt x="631" y="20622"/>
                </a:lnTo>
                <a:close/>
                <a:moveTo>
                  <a:pt x="3232" y="6439"/>
                </a:moveTo>
                <a:cubicBezTo>
                  <a:pt x="3232" y="6195"/>
                  <a:pt x="3390" y="6113"/>
                  <a:pt x="3547" y="6113"/>
                </a:cubicBezTo>
                <a:cubicBezTo>
                  <a:pt x="7489" y="6113"/>
                  <a:pt x="7489" y="6113"/>
                  <a:pt x="7489" y="6113"/>
                </a:cubicBezTo>
                <a:cubicBezTo>
                  <a:pt x="7726" y="6113"/>
                  <a:pt x="7804" y="6195"/>
                  <a:pt x="7804" y="6439"/>
                </a:cubicBezTo>
                <a:cubicBezTo>
                  <a:pt x="7804" y="6602"/>
                  <a:pt x="7726" y="6765"/>
                  <a:pt x="7489" y="6765"/>
                </a:cubicBezTo>
                <a:cubicBezTo>
                  <a:pt x="3547" y="6765"/>
                  <a:pt x="3547" y="6765"/>
                  <a:pt x="3547" y="6765"/>
                </a:cubicBezTo>
                <a:cubicBezTo>
                  <a:pt x="3390" y="6765"/>
                  <a:pt x="3232" y="6602"/>
                  <a:pt x="3232" y="6439"/>
                </a:cubicBezTo>
                <a:close/>
                <a:moveTo>
                  <a:pt x="3232" y="17198"/>
                </a:moveTo>
                <a:cubicBezTo>
                  <a:pt x="3232" y="16954"/>
                  <a:pt x="3390" y="16872"/>
                  <a:pt x="3547" y="16872"/>
                </a:cubicBezTo>
                <a:cubicBezTo>
                  <a:pt x="12061" y="16872"/>
                  <a:pt x="12061" y="16872"/>
                  <a:pt x="12061" y="16872"/>
                </a:cubicBezTo>
                <a:cubicBezTo>
                  <a:pt x="12298" y="16872"/>
                  <a:pt x="12377" y="16954"/>
                  <a:pt x="12377" y="17198"/>
                </a:cubicBezTo>
                <a:cubicBezTo>
                  <a:pt x="12377" y="17443"/>
                  <a:pt x="12298" y="17525"/>
                  <a:pt x="12061" y="17525"/>
                </a:cubicBezTo>
                <a:cubicBezTo>
                  <a:pt x="3547" y="17525"/>
                  <a:pt x="3547" y="17525"/>
                  <a:pt x="3547" y="17525"/>
                </a:cubicBezTo>
                <a:cubicBezTo>
                  <a:pt x="3390" y="17525"/>
                  <a:pt x="3232" y="17443"/>
                  <a:pt x="3232" y="17198"/>
                </a:cubicBezTo>
                <a:close/>
                <a:moveTo>
                  <a:pt x="13401" y="8069"/>
                </a:moveTo>
                <a:cubicBezTo>
                  <a:pt x="12377" y="8069"/>
                  <a:pt x="11509" y="8477"/>
                  <a:pt x="10800" y="9211"/>
                </a:cubicBezTo>
                <a:cubicBezTo>
                  <a:pt x="10091" y="9944"/>
                  <a:pt x="9775" y="10759"/>
                  <a:pt x="9775" y="11819"/>
                </a:cubicBezTo>
                <a:cubicBezTo>
                  <a:pt x="9775" y="12797"/>
                  <a:pt x="10091" y="13694"/>
                  <a:pt x="10800" y="14427"/>
                </a:cubicBezTo>
                <a:cubicBezTo>
                  <a:pt x="11509" y="15161"/>
                  <a:pt x="12377" y="15487"/>
                  <a:pt x="13401" y="15487"/>
                </a:cubicBezTo>
                <a:cubicBezTo>
                  <a:pt x="14347" y="15487"/>
                  <a:pt x="15215" y="15161"/>
                  <a:pt x="15924" y="14427"/>
                </a:cubicBezTo>
                <a:cubicBezTo>
                  <a:pt x="16634" y="13694"/>
                  <a:pt x="16949" y="12797"/>
                  <a:pt x="16949" y="11819"/>
                </a:cubicBezTo>
                <a:cubicBezTo>
                  <a:pt x="16949" y="10759"/>
                  <a:pt x="16634" y="9944"/>
                  <a:pt x="15924" y="9211"/>
                </a:cubicBezTo>
                <a:cubicBezTo>
                  <a:pt x="15215" y="8477"/>
                  <a:pt x="14347" y="8069"/>
                  <a:pt x="13401" y="8069"/>
                </a:cubicBezTo>
                <a:close/>
                <a:moveTo>
                  <a:pt x="10406" y="5543"/>
                </a:moveTo>
                <a:cubicBezTo>
                  <a:pt x="10406" y="5869"/>
                  <a:pt x="10564" y="6113"/>
                  <a:pt x="10721" y="6113"/>
                </a:cubicBezTo>
                <a:cubicBezTo>
                  <a:pt x="14584" y="6113"/>
                  <a:pt x="14584" y="6113"/>
                  <a:pt x="14584" y="6113"/>
                </a:cubicBezTo>
                <a:cubicBezTo>
                  <a:pt x="10406" y="1223"/>
                  <a:pt x="10406" y="1223"/>
                  <a:pt x="10406" y="1223"/>
                </a:cubicBezTo>
                <a:lnTo>
                  <a:pt x="10406" y="554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4" name="Shape"/>
          <p:cNvSpPr/>
          <p:nvPr/>
        </p:nvSpPr>
        <p:spPr>
          <a:xfrm>
            <a:off x="6412016" y="1257021"/>
            <a:ext cx="276741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81" y="21274"/>
                </a:moveTo>
                <a:cubicBezTo>
                  <a:pt x="94" y="21111"/>
                  <a:pt x="0" y="20866"/>
                  <a:pt x="0" y="20622"/>
                </a:cubicBezTo>
                <a:cubicBezTo>
                  <a:pt x="0" y="1712"/>
                  <a:pt x="0" y="1712"/>
                  <a:pt x="0" y="1712"/>
                </a:cubicBezTo>
                <a:cubicBezTo>
                  <a:pt x="0" y="1386"/>
                  <a:pt x="94" y="1141"/>
                  <a:pt x="281" y="978"/>
                </a:cubicBezTo>
                <a:cubicBezTo>
                  <a:pt x="561" y="734"/>
                  <a:pt x="748" y="652"/>
                  <a:pt x="1122" y="652"/>
                </a:cubicBezTo>
                <a:cubicBezTo>
                  <a:pt x="4208" y="652"/>
                  <a:pt x="4208" y="652"/>
                  <a:pt x="4208" y="652"/>
                </a:cubicBezTo>
                <a:cubicBezTo>
                  <a:pt x="4488" y="652"/>
                  <a:pt x="4582" y="815"/>
                  <a:pt x="4582" y="978"/>
                </a:cubicBezTo>
                <a:cubicBezTo>
                  <a:pt x="4582" y="1223"/>
                  <a:pt x="4488" y="1386"/>
                  <a:pt x="4208" y="1386"/>
                </a:cubicBezTo>
                <a:cubicBezTo>
                  <a:pt x="1122" y="1386"/>
                  <a:pt x="1122" y="1386"/>
                  <a:pt x="1122" y="1386"/>
                </a:cubicBezTo>
                <a:cubicBezTo>
                  <a:pt x="842" y="1386"/>
                  <a:pt x="748" y="1467"/>
                  <a:pt x="748" y="1712"/>
                </a:cubicBezTo>
                <a:cubicBezTo>
                  <a:pt x="748" y="20622"/>
                  <a:pt x="748" y="20622"/>
                  <a:pt x="748" y="20622"/>
                </a:cubicBezTo>
                <a:cubicBezTo>
                  <a:pt x="748" y="20785"/>
                  <a:pt x="842" y="20948"/>
                  <a:pt x="1122" y="20948"/>
                </a:cubicBezTo>
                <a:cubicBezTo>
                  <a:pt x="20478" y="20948"/>
                  <a:pt x="20478" y="20948"/>
                  <a:pt x="20478" y="20948"/>
                </a:cubicBezTo>
                <a:cubicBezTo>
                  <a:pt x="20758" y="20948"/>
                  <a:pt x="20852" y="20785"/>
                  <a:pt x="20852" y="20622"/>
                </a:cubicBezTo>
                <a:cubicBezTo>
                  <a:pt x="20852" y="1712"/>
                  <a:pt x="20852" y="1712"/>
                  <a:pt x="20852" y="1712"/>
                </a:cubicBezTo>
                <a:cubicBezTo>
                  <a:pt x="20852" y="1467"/>
                  <a:pt x="20758" y="1386"/>
                  <a:pt x="20478" y="1386"/>
                </a:cubicBezTo>
                <a:cubicBezTo>
                  <a:pt x="17392" y="1386"/>
                  <a:pt x="17392" y="1386"/>
                  <a:pt x="17392" y="1386"/>
                </a:cubicBezTo>
                <a:cubicBezTo>
                  <a:pt x="17112" y="1386"/>
                  <a:pt x="17018" y="1223"/>
                  <a:pt x="17018" y="978"/>
                </a:cubicBezTo>
                <a:cubicBezTo>
                  <a:pt x="17018" y="815"/>
                  <a:pt x="17112" y="652"/>
                  <a:pt x="17392" y="652"/>
                </a:cubicBezTo>
                <a:cubicBezTo>
                  <a:pt x="20478" y="652"/>
                  <a:pt x="20478" y="652"/>
                  <a:pt x="20478" y="652"/>
                </a:cubicBezTo>
                <a:cubicBezTo>
                  <a:pt x="20758" y="652"/>
                  <a:pt x="21039" y="734"/>
                  <a:pt x="21319" y="978"/>
                </a:cubicBezTo>
                <a:cubicBezTo>
                  <a:pt x="21506" y="1141"/>
                  <a:pt x="21600" y="1386"/>
                  <a:pt x="21600" y="1712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06" y="21111"/>
                  <a:pt x="21319" y="21274"/>
                </a:cubicBezTo>
                <a:cubicBezTo>
                  <a:pt x="21039" y="21518"/>
                  <a:pt x="20758" y="21600"/>
                  <a:pt x="20478" y="21600"/>
                </a:cubicBezTo>
                <a:cubicBezTo>
                  <a:pt x="1122" y="21600"/>
                  <a:pt x="1122" y="21600"/>
                  <a:pt x="1122" y="21600"/>
                </a:cubicBezTo>
                <a:cubicBezTo>
                  <a:pt x="748" y="21600"/>
                  <a:pt x="561" y="21518"/>
                  <a:pt x="281" y="21274"/>
                </a:cubicBezTo>
                <a:close/>
                <a:moveTo>
                  <a:pt x="3086" y="3342"/>
                </a:moveTo>
                <a:cubicBezTo>
                  <a:pt x="3086" y="18910"/>
                  <a:pt x="3086" y="18910"/>
                  <a:pt x="3086" y="18910"/>
                </a:cubicBezTo>
                <a:cubicBezTo>
                  <a:pt x="18514" y="18910"/>
                  <a:pt x="18514" y="18910"/>
                  <a:pt x="18514" y="18910"/>
                </a:cubicBezTo>
                <a:cubicBezTo>
                  <a:pt x="18514" y="3342"/>
                  <a:pt x="18514" y="3342"/>
                  <a:pt x="18514" y="3342"/>
                </a:cubicBezTo>
                <a:cubicBezTo>
                  <a:pt x="17392" y="3342"/>
                  <a:pt x="17392" y="3342"/>
                  <a:pt x="17392" y="3342"/>
                </a:cubicBezTo>
                <a:cubicBezTo>
                  <a:pt x="17112" y="3342"/>
                  <a:pt x="17018" y="3260"/>
                  <a:pt x="17018" y="3016"/>
                </a:cubicBezTo>
                <a:cubicBezTo>
                  <a:pt x="17018" y="2853"/>
                  <a:pt x="17112" y="2690"/>
                  <a:pt x="17392" y="2690"/>
                </a:cubicBezTo>
                <a:cubicBezTo>
                  <a:pt x="18888" y="2690"/>
                  <a:pt x="18888" y="2690"/>
                  <a:pt x="18888" y="2690"/>
                </a:cubicBezTo>
                <a:cubicBezTo>
                  <a:pt x="19169" y="2690"/>
                  <a:pt x="19356" y="2853"/>
                  <a:pt x="19356" y="3016"/>
                </a:cubicBezTo>
                <a:cubicBezTo>
                  <a:pt x="19356" y="19236"/>
                  <a:pt x="19356" y="19236"/>
                  <a:pt x="19356" y="19236"/>
                </a:cubicBezTo>
                <a:cubicBezTo>
                  <a:pt x="19356" y="19481"/>
                  <a:pt x="19169" y="19562"/>
                  <a:pt x="18888" y="19562"/>
                </a:cubicBezTo>
                <a:cubicBezTo>
                  <a:pt x="2618" y="19562"/>
                  <a:pt x="2618" y="19562"/>
                  <a:pt x="2618" y="19562"/>
                </a:cubicBezTo>
                <a:cubicBezTo>
                  <a:pt x="2431" y="19562"/>
                  <a:pt x="2244" y="19481"/>
                  <a:pt x="2244" y="19236"/>
                </a:cubicBezTo>
                <a:cubicBezTo>
                  <a:pt x="2244" y="3016"/>
                  <a:pt x="2244" y="3016"/>
                  <a:pt x="2244" y="3016"/>
                </a:cubicBezTo>
                <a:cubicBezTo>
                  <a:pt x="2244" y="2853"/>
                  <a:pt x="2431" y="2690"/>
                  <a:pt x="2618" y="2690"/>
                </a:cubicBezTo>
                <a:cubicBezTo>
                  <a:pt x="4208" y="2690"/>
                  <a:pt x="4208" y="2690"/>
                  <a:pt x="4208" y="2690"/>
                </a:cubicBezTo>
                <a:cubicBezTo>
                  <a:pt x="4488" y="2690"/>
                  <a:pt x="4582" y="2853"/>
                  <a:pt x="4582" y="3016"/>
                </a:cubicBezTo>
                <a:cubicBezTo>
                  <a:pt x="4582" y="3260"/>
                  <a:pt x="4488" y="3342"/>
                  <a:pt x="4208" y="3342"/>
                </a:cubicBezTo>
                <a:lnTo>
                  <a:pt x="3086" y="3342"/>
                </a:lnTo>
                <a:close/>
                <a:moveTo>
                  <a:pt x="5797" y="4402"/>
                </a:moveTo>
                <a:cubicBezTo>
                  <a:pt x="5517" y="4157"/>
                  <a:pt x="5330" y="3831"/>
                  <a:pt x="5330" y="3342"/>
                </a:cubicBezTo>
                <a:cubicBezTo>
                  <a:pt x="5330" y="326"/>
                  <a:pt x="5330" y="326"/>
                  <a:pt x="5330" y="326"/>
                </a:cubicBezTo>
                <a:cubicBezTo>
                  <a:pt x="5330" y="82"/>
                  <a:pt x="5517" y="0"/>
                  <a:pt x="5797" y="0"/>
                </a:cubicBezTo>
                <a:cubicBezTo>
                  <a:pt x="15803" y="0"/>
                  <a:pt x="15803" y="0"/>
                  <a:pt x="15803" y="0"/>
                </a:cubicBezTo>
                <a:cubicBezTo>
                  <a:pt x="16083" y="0"/>
                  <a:pt x="16177" y="82"/>
                  <a:pt x="16177" y="326"/>
                </a:cubicBezTo>
                <a:cubicBezTo>
                  <a:pt x="16177" y="3342"/>
                  <a:pt x="16177" y="3342"/>
                  <a:pt x="16177" y="3342"/>
                </a:cubicBezTo>
                <a:cubicBezTo>
                  <a:pt x="16177" y="3831"/>
                  <a:pt x="16083" y="4157"/>
                  <a:pt x="15803" y="4402"/>
                </a:cubicBezTo>
                <a:cubicBezTo>
                  <a:pt x="15522" y="4565"/>
                  <a:pt x="15148" y="4728"/>
                  <a:pt x="14681" y="4728"/>
                </a:cubicBezTo>
                <a:cubicBezTo>
                  <a:pt x="6919" y="4728"/>
                  <a:pt x="6919" y="4728"/>
                  <a:pt x="6919" y="4728"/>
                </a:cubicBezTo>
                <a:cubicBezTo>
                  <a:pt x="6452" y="4728"/>
                  <a:pt x="6078" y="4565"/>
                  <a:pt x="5797" y="4402"/>
                </a:cubicBezTo>
                <a:close/>
                <a:moveTo>
                  <a:pt x="6171" y="3342"/>
                </a:moveTo>
                <a:cubicBezTo>
                  <a:pt x="6171" y="3831"/>
                  <a:pt x="6452" y="4075"/>
                  <a:pt x="6919" y="4075"/>
                </a:cubicBezTo>
                <a:cubicBezTo>
                  <a:pt x="14681" y="4075"/>
                  <a:pt x="14681" y="4075"/>
                  <a:pt x="14681" y="4075"/>
                </a:cubicBezTo>
                <a:cubicBezTo>
                  <a:pt x="15148" y="4075"/>
                  <a:pt x="15429" y="3831"/>
                  <a:pt x="15429" y="3342"/>
                </a:cubicBezTo>
                <a:cubicBezTo>
                  <a:pt x="15429" y="652"/>
                  <a:pt x="15429" y="652"/>
                  <a:pt x="15429" y="652"/>
                </a:cubicBezTo>
                <a:cubicBezTo>
                  <a:pt x="6171" y="652"/>
                  <a:pt x="6171" y="652"/>
                  <a:pt x="6171" y="652"/>
                </a:cubicBezTo>
                <a:lnTo>
                  <a:pt x="6171" y="3342"/>
                </a:lnTo>
                <a:close/>
                <a:moveTo>
                  <a:pt x="6171" y="7743"/>
                </a:moveTo>
                <a:cubicBezTo>
                  <a:pt x="6171" y="7499"/>
                  <a:pt x="6265" y="7417"/>
                  <a:pt x="6545" y="7417"/>
                </a:cubicBezTo>
                <a:cubicBezTo>
                  <a:pt x="15055" y="7417"/>
                  <a:pt x="15055" y="7417"/>
                  <a:pt x="15055" y="7417"/>
                </a:cubicBezTo>
                <a:cubicBezTo>
                  <a:pt x="15335" y="7417"/>
                  <a:pt x="15429" y="7499"/>
                  <a:pt x="15429" y="7743"/>
                </a:cubicBezTo>
                <a:cubicBezTo>
                  <a:pt x="15429" y="7988"/>
                  <a:pt x="15335" y="8069"/>
                  <a:pt x="15055" y="8069"/>
                </a:cubicBezTo>
                <a:cubicBezTo>
                  <a:pt x="6545" y="8069"/>
                  <a:pt x="6545" y="8069"/>
                  <a:pt x="6545" y="8069"/>
                </a:cubicBezTo>
                <a:cubicBezTo>
                  <a:pt x="6265" y="8069"/>
                  <a:pt x="6171" y="7988"/>
                  <a:pt x="6171" y="7743"/>
                </a:cubicBezTo>
                <a:close/>
                <a:moveTo>
                  <a:pt x="6171" y="10433"/>
                </a:moveTo>
                <a:cubicBezTo>
                  <a:pt x="6171" y="10270"/>
                  <a:pt x="6265" y="10107"/>
                  <a:pt x="6545" y="10107"/>
                </a:cubicBezTo>
                <a:cubicBezTo>
                  <a:pt x="15055" y="10107"/>
                  <a:pt x="15055" y="10107"/>
                  <a:pt x="15055" y="10107"/>
                </a:cubicBezTo>
                <a:cubicBezTo>
                  <a:pt x="15335" y="10107"/>
                  <a:pt x="15429" y="10270"/>
                  <a:pt x="15429" y="10433"/>
                </a:cubicBezTo>
                <a:cubicBezTo>
                  <a:pt x="15429" y="10678"/>
                  <a:pt x="15335" y="10759"/>
                  <a:pt x="15055" y="10759"/>
                </a:cubicBezTo>
                <a:cubicBezTo>
                  <a:pt x="6545" y="10759"/>
                  <a:pt x="6545" y="10759"/>
                  <a:pt x="6545" y="10759"/>
                </a:cubicBezTo>
                <a:cubicBezTo>
                  <a:pt x="6265" y="10759"/>
                  <a:pt x="6171" y="10678"/>
                  <a:pt x="6171" y="10433"/>
                </a:cubicBezTo>
                <a:close/>
                <a:moveTo>
                  <a:pt x="6171" y="13123"/>
                </a:moveTo>
                <a:cubicBezTo>
                  <a:pt x="6171" y="12960"/>
                  <a:pt x="6265" y="12797"/>
                  <a:pt x="6545" y="12797"/>
                </a:cubicBezTo>
                <a:cubicBezTo>
                  <a:pt x="15055" y="12797"/>
                  <a:pt x="15055" y="12797"/>
                  <a:pt x="15055" y="12797"/>
                </a:cubicBezTo>
                <a:cubicBezTo>
                  <a:pt x="15335" y="12797"/>
                  <a:pt x="15429" y="12960"/>
                  <a:pt x="15429" y="13123"/>
                </a:cubicBezTo>
                <a:cubicBezTo>
                  <a:pt x="15429" y="13368"/>
                  <a:pt x="15335" y="13531"/>
                  <a:pt x="15055" y="13531"/>
                </a:cubicBezTo>
                <a:cubicBezTo>
                  <a:pt x="6545" y="13531"/>
                  <a:pt x="6545" y="13531"/>
                  <a:pt x="6545" y="13531"/>
                </a:cubicBezTo>
                <a:cubicBezTo>
                  <a:pt x="6265" y="13531"/>
                  <a:pt x="6171" y="13368"/>
                  <a:pt x="6171" y="13123"/>
                </a:cubicBezTo>
                <a:close/>
                <a:moveTo>
                  <a:pt x="6171" y="15894"/>
                </a:moveTo>
                <a:cubicBezTo>
                  <a:pt x="6171" y="15650"/>
                  <a:pt x="6265" y="15487"/>
                  <a:pt x="6545" y="15487"/>
                </a:cubicBezTo>
                <a:cubicBezTo>
                  <a:pt x="15055" y="15487"/>
                  <a:pt x="15055" y="15487"/>
                  <a:pt x="15055" y="15487"/>
                </a:cubicBezTo>
                <a:cubicBezTo>
                  <a:pt x="15335" y="15487"/>
                  <a:pt x="15429" y="15650"/>
                  <a:pt x="15429" y="15894"/>
                </a:cubicBezTo>
                <a:cubicBezTo>
                  <a:pt x="15429" y="16057"/>
                  <a:pt x="15335" y="16220"/>
                  <a:pt x="15055" y="16220"/>
                </a:cubicBezTo>
                <a:cubicBezTo>
                  <a:pt x="6545" y="16220"/>
                  <a:pt x="6545" y="16220"/>
                  <a:pt x="6545" y="16220"/>
                </a:cubicBezTo>
                <a:cubicBezTo>
                  <a:pt x="6265" y="16220"/>
                  <a:pt x="6171" y="16057"/>
                  <a:pt x="6171" y="1589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5" name="Shape"/>
          <p:cNvSpPr/>
          <p:nvPr/>
        </p:nvSpPr>
        <p:spPr>
          <a:xfrm>
            <a:off x="7056541" y="1256505"/>
            <a:ext cx="416184" cy="3164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47" y="20700"/>
                </a:moveTo>
                <a:cubicBezTo>
                  <a:pt x="249" y="20045"/>
                  <a:pt x="0" y="19227"/>
                  <a:pt x="0" y="18327"/>
                </a:cubicBezTo>
                <a:cubicBezTo>
                  <a:pt x="0" y="327"/>
                  <a:pt x="0" y="327"/>
                  <a:pt x="0" y="327"/>
                </a:cubicBezTo>
                <a:cubicBezTo>
                  <a:pt x="0" y="164"/>
                  <a:pt x="124" y="82"/>
                  <a:pt x="249" y="82"/>
                </a:cubicBezTo>
                <a:cubicBezTo>
                  <a:pt x="16745" y="82"/>
                  <a:pt x="16745" y="82"/>
                  <a:pt x="16745" y="82"/>
                </a:cubicBezTo>
                <a:cubicBezTo>
                  <a:pt x="16869" y="82"/>
                  <a:pt x="16994" y="164"/>
                  <a:pt x="16994" y="327"/>
                </a:cubicBezTo>
                <a:cubicBezTo>
                  <a:pt x="16994" y="18327"/>
                  <a:pt x="16994" y="18327"/>
                  <a:pt x="16994" y="18327"/>
                </a:cubicBezTo>
                <a:cubicBezTo>
                  <a:pt x="16994" y="19064"/>
                  <a:pt x="17180" y="19718"/>
                  <a:pt x="17554" y="20209"/>
                </a:cubicBezTo>
                <a:cubicBezTo>
                  <a:pt x="17990" y="20782"/>
                  <a:pt x="18488" y="21027"/>
                  <a:pt x="19048" y="21027"/>
                </a:cubicBezTo>
                <a:cubicBezTo>
                  <a:pt x="19670" y="21027"/>
                  <a:pt x="20106" y="20782"/>
                  <a:pt x="20542" y="20209"/>
                </a:cubicBezTo>
                <a:cubicBezTo>
                  <a:pt x="20978" y="19718"/>
                  <a:pt x="21164" y="19064"/>
                  <a:pt x="21164" y="18327"/>
                </a:cubicBezTo>
                <a:cubicBezTo>
                  <a:pt x="21164" y="327"/>
                  <a:pt x="21164" y="327"/>
                  <a:pt x="21164" y="327"/>
                </a:cubicBezTo>
                <a:cubicBezTo>
                  <a:pt x="21164" y="164"/>
                  <a:pt x="21227" y="82"/>
                  <a:pt x="21351" y="82"/>
                </a:cubicBezTo>
                <a:cubicBezTo>
                  <a:pt x="21538" y="82"/>
                  <a:pt x="21600" y="164"/>
                  <a:pt x="21600" y="327"/>
                </a:cubicBezTo>
                <a:cubicBezTo>
                  <a:pt x="21600" y="18327"/>
                  <a:pt x="21600" y="18327"/>
                  <a:pt x="21600" y="18327"/>
                </a:cubicBezTo>
                <a:cubicBezTo>
                  <a:pt x="21600" y="19227"/>
                  <a:pt x="21351" y="20045"/>
                  <a:pt x="20853" y="20700"/>
                </a:cubicBezTo>
                <a:cubicBezTo>
                  <a:pt x="20355" y="21273"/>
                  <a:pt x="19795" y="21600"/>
                  <a:pt x="19110" y="21600"/>
                </a:cubicBezTo>
                <a:cubicBezTo>
                  <a:pt x="19048" y="21600"/>
                  <a:pt x="19048" y="21600"/>
                  <a:pt x="19048" y="21600"/>
                </a:cubicBezTo>
                <a:cubicBezTo>
                  <a:pt x="2552" y="21600"/>
                  <a:pt x="2552" y="21600"/>
                  <a:pt x="2552" y="21600"/>
                </a:cubicBezTo>
                <a:cubicBezTo>
                  <a:pt x="1867" y="21600"/>
                  <a:pt x="1245" y="21273"/>
                  <a:pt x="747" y="20700"/>
                </a:cubicBezTo>
                <a:close/>
                <a:moveTo>
                  <a:pt x="498" y="18327"/>
                </a:moveTo>
                <a:cubicBezTo>
                  <a:pt x="498" y="19064"/>
                  <a:pt x="685" y="19718"/>
                  <a:pt x="1058" y="20209"/>
                </a:cubicBezTo>
                <a:cubicBezTo>
                  <a:pt x="1494" y="20782"/>
                  <a:pt x="1992" y="21027"/>
                  <a:pt x="2552" y="21027"/>
                </a:cubicBezTo>
                <a:cubicBezTo>
                  <a:pt x="17616" y="21027"/>
                  <a:pt x="17616" y="21027"/>
                  <a:pt x="17616" y="21027"/>
                </a:cubicBezTo>
                <a:cubicBezTo>
                  <a:pt x="17492" y="20945"/>
                  <a:pt x="17367" y="20864"/>
                  <a:pt x="17305" y="20700"/>
                </a:cubicBezTo>
                <a:cubicBezTo>
                  <a:pt x="17243" y="20700"/>
                  <a:pt x="17243" y="20618"/>
                  <a:pt x="17243" y="20618"/>
                </a:cubicBezTo>
                <a:cubicBezTo>
                  <a:pt x="17118" y="20455"/>
                  <a:pt x="17056" y="20373"/>
                  <a:pt x="16994" y="20209"/>
                </a:cubicBezTo>
                <a:cubicBezTo>
                  <a:pt x="16931" y="20209"/>
                  <a:pt x="16931" y="20127"/>
                  <a:pt x="16931" y="20127"/>
                </a:cubicBezTo>
                <a:cubicBezTo>
                  <a:pt x="16869" y="19964"/>
                  <a:pt x="16807" y="19800"/>
                  <a:pt x="16745" y="19636"/>
                </a:cubicBezTo>
                <a:cubicBezTo>
                  <a:pt x="16682" y="19555"/>
                  <a:pt x="16682" y="19555"/>
                  <a:pt x="16682" y="19555"/>
                </a:cubicBezTo>
                <a:cubicBezTo>
                  <a:pt x="16620" y="19391"/>
                  <a:pt x="16620" y="19227"/>
                  <a:pt x="16558" y="18982"/>
                </a:cubicBezTo>
                <a:cubicBezTo>
                  <a:pt x="16558" y="18900"/>
                  <a:pt x="16558" y="18900"/>
                  <a:pt x="16558" y="18900"/>
                </a:cubicBezTo>
                <a:cubicBezTo>
                  <a:pt x="16496" y="18655"/>
                  <a:pt x="16496" y="18491"/>
                  <a:pt x="16496" y="18327"/>
                </a:cubicBezTo>
                <a:cubicBezTo>
                  <a:pt x="16496" y="655"/>
                  <a:pt x="16496" y="655"/>
                  <a:pt x="16496" y="655"/>
                </a:cubicBezTo>
                <a:cubicBezTo>
                  <a:pt x="498" y="655"/>
                  <a:pt x="498" y="655"/>
                  <a:pt x="498" y="655"/>
                </a:cubicBezTo>
                <a:lnTo>
                  <a:pt x="498" y="18327"/>
                </a:lnTo>
                <a:close/>
                <a:moveTo>
                  <a:pt x="2054" y="5073"/>
                </a:moveTo>
                <a:cubicBezTo>
                  <a:pt x="2054" y="2373"/>
                  <a:pt x="2054" y="2373"/>
                  <a:pt x="2054" y="2373"/>
                </a:cubicBezTo>
                <a:cubicBezTo>
                  <a:pt x="2054" y="2127"/>
                  <a:pt x="2116" y="2045"/>
                  <a:pt x="2303" y="2045"/>
                </a:cubicBezTo>
                <a:cubicBezTo>
                  <a:pt x="14690" y="2045"/>
                  <a:pt x="14690" y="2045"/>
                  <a:pt x="14690" y="2045"/>
                </a:cubicBezTo>
                <a:cubicBezTo>
                  <a:pt x="14877" y="2045"/>
                  <a:pt x="14939" y="2127"/>
                  <a:pt x="14939" y="2373"/>
                </a:cubicBezTo>
                <a:cubicBezTo>
                  <a:pt x="14939" y="5073"/>
                  <a:pt x="14939" y="5073"/>
                  <a:pt x="14939" y="5073"/>
                </a:cubicBezTo>
                <a:cubicBezTo>
                  <a:pt x="14939" y="5318"/>
                  <a:pt x="14877" y="5400"/>
                  <a:pt x="14690" y="5400"/>
                </a:cubicBezTo>
                <a:cubicBezTo>
                  <a:pt x="2303" y="5400"/>
                  <a:pt x="2303" y="5400"/>
                  <a:pt x="2303" y="5400"/>
                </a:cubicBezTo>
                <a:cubicBezTo>
                  <a:pt x="2116" y="5400"/>
                  <a:pt x="2054" y="5318"/>
                  <a:pt x="2054" y="5073"/>
                </a:cubicBezTo>
                <a:close/>
                <a:moveTo>
                  <a:pt x="2054" y="13909"/>
                </a:moveTo>
                <a:cubicBezTo>
                  <a:pt x="2054" y="7773"/>
                  <a:pt x="2054" y="7773"/>
                  <a:pt x="2054" y="7773"/>
                </a:cubicBezTo>
                <a:cubicBezTo>
                  <a:pt x="2054" y="7527"/>
                  <a:pt x="2116" y="7445"/>
                  <a:pt x="2303" y="7445"/>
                </a:cubicBezTo>
                <a:cubicBezTo>
                  <a:pt x="7470" y="7445"/>
                  <a:pt x="7470" y="7445"/>
                  <a:pt x="7470" y="7445"/>
                </a:cubicBezTo>
                <a:cubicBezTo>
                  <a:pt x="7656" y="7445"/>
                  <a:pt x="7719" y="7527"/>
                  <a:pt x="7719" y="7773"/>
                </a:cubicBezTo>
                <a:cubicBezTo>
                  <a:pt x="7719" y="13909"/>
                  <a:pt x="7719" y="13909"/>
                  <a:pt x="7719" y="13909"/>
                </a:cubicBezTo>
                <a:cubicBezTo>
                  <a:pt x="7719" y="14155"/>
                  <a:pt x="7656" y="14236"/>
                  <a:pt x="7470" y="14236"/>
                </a:cubicBezTo>
                <a:cubicBezTo>
                  <a:pt x="2303" y="14236"/>
                  <a:pt x="2303" y="14236"/>
                  <a:pt x="2303" y="14236"/>
                </a:cubicBezTo>
                <a:cubicBezTo>
                  <a:pt x="2116" y="14236"/>
                  <a:pt x="2054" y="14155"/>
                  <a:pt x="2054" y="13909"/>
                </a:cubicBezTo>
                <a:close/>
                <a:moveTo>
                  <a:pt x="2054" y="15955"/>
                </a:moveTo>
                <a:cubicBezTo>
                  <a:pt x="2054" y="15709"/>
                  <a:pt x="2116" y="15545"/>
                  <a:pt x="2303" y="15545"/>
                </a:cubicBezTo>
                <a:cubicBezTo>
                  <a:pt x="7470" y="15545"/>
                  <a:pt x="7470" y="15545"/>
                  <a:pt x="7470" y="15545"/>
                </a:cubicBezTo>
                <a:cubicBezTo>
                  <a:pt x="7656" y="15545"/>
                  <a:pt x="7719" y="15709"/>
                  <a:pt x="7719" y="15955"/>
                </a:cubicBezTo>
                <a:cubicBezTo>
                  <a:pt x="7719" y="16118"/>
                  <a:pt x="7656" y="16282"/>
                  <a:pt x="7470" y="16282"/>
                </a:cubicBezTo>
                <a:cubicBezTo>
                  <a:pt x="2303" y="16282"/>
                  <a:pt x="2303" y="16282"/>
                  <a:pt x="2303" y="16282"/>
                </a:cubicBezTo>
                <a:cubicBezTo>
                  <a:pt x="2116" y="16282"/>
                  <a:pt x="2054" y="16118"/>
                  <a:pt x="2054" y="15955"/>
                </a:cubicBezTo>
                <a:close/>
                <a:moveTo>
                  <a:pt x="2054" y="17918"/>
                </a:moveTo>
                <a:cubicBezTo>
                  <a:pt x="2054" y="17755"/>
                  <a:pt x="2116" y="17591"/>
                  <a:pt x="2303" y="17591"/>
                </a:cubicBezTo>
                <a:cubicBezTo>
                  <a:pt x="7470" y="17591"/>
                  <a:pt x="7470" y="17591"/>
                  <a:pt x="7470" y="17591"/>
                </a:cubicBezTo>
                <a:cubicBezTo>
                  <a:pt x="7656" y="17591"/>
                  <a:pt x="7719" y="17755"/>
                  <a:pt x="7719" y="17918"/>
                </a:cubicBezTo>
                <a:cubicBezTo>
                  <a:pt x="7719" y="18164"/>
                  <a:pt x="7656" y="18327"/>
                  <a:pt x="7470" y="18327"/>
                </a:cubicBezTo>
                <a:cubicBezTo>
                  <a:pt x="2303" y="18327"/>
                  <a:pt x="2303" y="18327"/>
                  <a:pt x="2303" y="18327"/>
                </a:cubicBezTo>
                <a:cubicBezTo>
                  <a:pt x="2116" y="18327"/>
                  <a:pt x="2054" y="18164"/>
                  <a:pt x="2054" y="17918"/>
                </a:cubicBezTo>
                <a:close/>
                <a:moveTo>
                  <a:pt x="2552" y="4745"/>
                </a:moveTo>
                <a:cubicBezTo>
                  <a:pt x="14441" y="4745"/>
                  <a:pt x="14441" y="4745"/>
                  <a:pt x="14441" y="4745"/>
                </a:cubicBezTo>
                <a:cubicBezTo>
                  <a:pt x="14441" y="2700"/>
                  <a:pt x="14441" y="2700"/>
                  <a:pt x="14441" y="2700"/>
                </a:cubicBezTo>
                <a:cubicBezTo>
                  <a:pt x="2552" y="2700"/>
                  <a:pt x="2552" y="2700"/>
                  <a:pt x="2552" y="2700"/>
                </a:cubicBezTo>
                <a:lnTo>
                  <a:pt x="2552" y="4745"/>
                </a:lnTo>
                <a:close/>
                <a:moveTo>
                  <a:pt x="2552" y="13582"/>
                </a:moveTo>
                <a:cubicBezTo>
                  <a:pt x="7221" y="13582"/>
                  <a:pt x="7221" y="13582"/>
                  <a:pt x="7221" y="13582"/>
                </a:cubicBezTo>
                <a:cubicBezTo>
                  <a:pt x="7221" y="8100"/>
                  <a:pt x="7221" y="8100"/>
                  <a:pt x="7221" y="8100"/>
                </a:cubicBezTo>
                <a:cubicBezTo>
                  <a:pt x="2552" y="8100"/>
                  <a:pt x="2552" y="8100"/>
                  <a:pt x="2552" y="8100"/>
                </a:cubicBezTo>
                <a:lnTo>
                  <a:pt x="2552" y="13582"/>
                </a:lnTo>
                <a:close/>
                <a:moveTo>
                  <a:pt x="14939" y="7773"/>
                </a:moveTo>
                <a:cubicBezTo>
                  <a:pt x="14939" y="8018"/>
                  <a:pt x="14877" y="8100"/>
                  <a:pt x="14690" y="8100"/>
                </a:cubicBezTo>
                <a:cubicBezTo>
                  <a:pt x="9524" y="8100"/>
                  <a:pt x="9524" y="8100"/>
                  <a:pt x="9524" y="8100"/>
                </a:cubicBezTo>
                <a:cubicBezTo>
                  <a:pt x="9337" y="8100"/>
                  <a:pt x="9275" y="8018"/>
                  <a:pt x="9275" y="7773"/>
                </a:cubicBezTo>
                <a:cubicBezTo>
                  <a:pt x="9275" y="7527"/>
                  <a:pt x="9337" y="7445"/>
                  <a:pt x="9524" y="7445"/>
                </a:cubicBezTo>
                <a:cubicBezTo>
                  <a:pt x="14690" y="7445"/>
                  <a:pt x="14690" y="7445"/>
                  <a:pt x="14690" y="7445"/>
                </a:cubicBezTo>
                <a:cubicBezTo>
                  <a:pt x="14877" y="7445"/>
                  <a:pt x="14939" y="7527"/>
                  <a:pt x="14939" y="7773"/>
                </a:cubicBezTo>
                <a:close/>
                <a:moveTo>
                  <a:pt x="14939" y="9818"/>
                </a:moveTo>
                <a:cubicBezTo>
                  <a:pt x="14939" y="10064"/>
                  <a:pt x="14877" y="10145"/>
                  <a:pt x="14690" y="10145"/>
                </a:cubicBezTo>
                <a:cubicBezTo>
                  <a:pt x="9524" y="10145"/>
                  <a:pt x="9524" y="10145"/>
                  <a:pt x="9524" y="10145"/>
                </a:cubicBezTo>
                <a:cubicBezTo>
                  <a:pt x="9337" y="10145"/>
                  <a:pt x="9275" y="10064"/>
                  <a:pt x="9275" y="9818"/>
                </a:cubicBezTo>
                <a:cubicBezTo>
                  <a:pt x="9275" y="9573"/>
                  <a:pt x="9337" y="9491"/>
                  <a:pt x="9524" y="9491"/>
                </a:cubicBezTo>
                <a:cubicBezTo>
                  <a:pt x="14690" y="9491"/>
                  <a:pt x="14690" y="9491"/>
                  <a:pt x="14690" y="9491"/>
                </a:cubicBezTo>
                <a:cubicBezTo>
                  <a:pt x="14877" y="9491"/>
                  <a:pt x="14939" y="9573"/>
                  <a:pt x="14939" y="9818"/>
                </a:cubicBezTo>
                <a:close/>
                <a:moveTo>
                  <a:pt x="14939" y="11864"/>
                </a:moveTo>
                <a:cubicBezTo>
                  <a:pt x="14939" y="12109"/>
                  <a:pt x="14877" y="12191"/>
                  <a:pt x="14690" y="12191"/>
                </a:cubicBezTo>
                <a:cubicBezTo>
                  <a:pt x="9524" y="12191"/>
                  <a:pt x="9524" y="12191"/>
                  <a:pt x="9524" y="12191"/>
                </a:cubicBezTo>
                <a:cubicBezTo>
                  <a:pt x="9337" y="12191"/>
                  <a:pt x="9275" y="12109"/>
                  <a:pt x="9275" y="11864"/>
                </a:cubicBezTo>
                <a:cubicBezTo>
                  <a:pt x="9275" y="11618"/>
                  <a:pt x="9337" y="11536"/>
                  <a:pt x="9524" y="11536"/>
                </a:cubicBezTo>
                <a:cubicBezTo>
                  <a:pt x="14690" y="11536"/>
                  <a:pt x="14690" y="11536"/>
                  <a:pt x="14690" y="11536"/>
                </a:cubicBezTo>
                <a:cubicBezTo>
                  <a:pt x="14877" y="11536"/>
                  <a:pt x="14939" y="11618"/>
                  <a:pt x="14939" y="11864"/>
                </a:cubicBezTo>
                <a:close/>
                <a:moveTo>
                  <a:pt x="14939" y="13909"/>
                </a:moveTo>
                <a:cubicBezTo>
                  <a:pt x="14939" y="14155"/>
                  <a:pt x="14877" y="14236"/>
                  <a:pt x="14690" y="14236"/>
                </a:cubicBezTo>
                <a:cubicBezTo>
                  <a:pt x="9524" y="14236"/>
                  <a:pt x="9524" y="14236"/>
                  <a:pt x="9524" y="14236"/>
                </a:cubicBezTo>
                <a:cubicBezTo>
                  <a:pt x="9337" y="14236"/>
                  <a:pt x="9275" y="14155"/>
                  <a:pt x="9275" y="13909"/>
                </a:cubicBezTo>
                <a:cubicBezTo>
                  <a:pt x="9275" y="13664"/>
                  <a:pt x="9337" y="13582"/>
                  <a:pt x="9524" y="13582"/>
                </a:cubicBezTo>
                <a:cubicBezTo>
                  <a:pt x="14690" y="13582"/>
                  <a:pt x="14690" y="13582"/>
                  <a:pt x="14690" y="13582"/>
                </a:cubicBezTo>
                <a:cubicBezTo>
                  <a:pt x="14877" y="13582"/>
                  <a:pt x="14939" y="13664"/>
                  <a:pt x="14939" y="13909"/>
                </a:cubicBezTo>
                <a:close/>
                <a:moveTo>
                  <a:pt x="14939" y="15955"/>
                </a:moveTo>
                <a:cubicBezTo>
                  <a:pt x="14939" y="16118"/>
                  <a:pt x="14877" y="16282"/>
                  <a:pt x="14690" y="16282"/>
                </a:cubicBezTo>
                <a:cubicBezTo>
                  <a:pt x="9524" y="16282"/>
                  <a:pt x="9524" y="16282"/>
                  <a:pt x="9524" y="16282"/>
                </a:cubicBezTo>
                <a:cubicBezTo>
                  <a:pt x="9337" y="16282"/>
                  <a:pt x="9275" y="16118"/>
                  <a:pt x="9275" y="15955"/>
                </a:cubicBezTo>
                <a:cubicBezTo>
                  <a:pt x="9275" y="15709"/>
                  <a:pt x="9337" y="15545"/>
                  <a:pt x="9524" y="15545"/>
                </a:cubicBezTo>
                <a:cubicBezTo>
                  <a:pt x="14690" y="15545"/>
                  <a:pt x="14690" y="15545"/>
                  <a:pt x="14690" y="15545"/>
                </a:cubicBezTo>
                <a:cubicBezTo>
                  <a:pt x="14877" y="15545"/>
                  <a:pt x="14939" y="15709"/>
                  <a:pt x="14939" y="15955"/>
                </a:cubicBezTo>
                <a:close/>
                <a:moveTo>
                  <a:pt x="14939" y="17918"/>
                </a:moveTo>
                <a:cubicBezTo>
                  <a:pt x="14939" y="18164"/>
                  <a:pt x="14877" y="18327"/>
                  <a:pt x="14690" y="18327"/>
                </a:cubicBezTo>
                <a:cubicBezTo>
                  <a:pt x="9524" y="18327"/>
                  <a:pt x="9524" y="18327"/>
                  <a:pt x="9524" y="18327"/>
                </a:cubicBezTo>
                <a:cubicBezTo>
                  <a:pt x="9337" y="18327"/>
                  <a:pt x="9275" y="18164"/>
                  <a:pt x="9275" y="17918"/>
                </a:cubicBezTo>
                <a:cubicBezTo>
                  <a:pt x="9275" y="17755"/>
                  <a:pt x="9337" y="17591"/>
                  <a:pt x="9524" y="17591"/>
                </a:cubicBezTo>
                <a:cubicBezTo>
                  <a:pt x="14690" y="17591"/>
                  <a:pt x="14690" y="17591"/>
                  <a:pt x="14690" y="17591"/>
                </a:cubicBezTo>
                <a:cubicBezTo>
                  <a:pt x="14877" y="17591"/>
                  <a:pt x="14939" y="17755"/>
                  <a:pt x="14939" y="17918"/>
                </a:cubicBezTo>
                <a:close/>
                <a:moveTo>
                  <a:pt x="18363" y="19309"/>
                </a:moveTo>
                <a:cubicBezTo>
                  <a:pt x="18114" y="19064"/>
                  <a:pt x="18052" y="18736"/>
                  <a:pt x="18052" y="18327"/>
                </a:cubicBezTo>
                <a:cubicBezTo>
                  <a:pt x="18052" y="327"/>
                  <a:pt x="18052" y="327"/>
                  <a:pt x="18052" y="327"/>
                </a:cubicBezTo>
                <a:cubicBezTo>
                  <a:pt x="18052" y="82"/>
                  <a:pt x="18114" y="0"/>
                  <a:pt x="18301" y="0"/>
                </a:cubicBezTo>
                <a:cubicBezTo>
                  <a:pt x="18488" y="0"/>
                  <a:pt x="18550" y="82"/>
                  <a:pt x="18550" y="327"/>
                </a:cubicBezTo>
                <a:cubicBezTo>
                  <a:pt x="18550" y="18327"/>
                  <a:pt x="18550" y="18327"/>
                  <a:pt x="18550" y="18327"/>
                </a:cubicBezTo>
                <a:cubicBezTo>
                  <a:pt x="18550" y="18736"/>
                  <a:pt x="18737" y="18982"/>
                  <a:pt x="19048" y="18982"/>
                </a:cubicBezTo>
                <a:cubicBezTo>
                  <a:pt x="19421" y="18982"/>
                  <a:pt x="19546" y="18736"/>
                  <a:pt x="19546" y="18327"/>
                </a:cubicBezTo>
                <a:cubicBezTo>
                  <a:pt x="19546" y="327"/>
                  <a:pt x="19546" y="327"/>
                  <a:pt x="19546" y="327"/>
                </a:cubicBezTo>
                <a:cubicBezTo>
                  <a:pt x="19546" y="82"/>
                  <a:pt x="19670" y="0"/>
                  <a:pt x="19857" y="0"/>
                </a:cubicBezTo>
                <a:cubicBezTo>
                  <a:pt x="19982" y="0"/>
                  <a:pt x="20106" y="82"/>
                  <a:pt x="20106" y="327"/>
                </a:cubicBezTo>
                <a:cubicBezTo>
                  <a:pt x="20106" y="18327"/>
                  <a:pt x="20106" y="18327"/>
                  <a:pt x="20106" y="18327"/>
                </a:cubicBezTo>
                <a:cubicBezTo>
                  <a:pt x="20106" y="18655"/>
                  <a:pt x="19982" y="18982"/>
                  <a:pt x="19795" y="19227"/>
                </a:cubicBezTo>
                <a:cubicBezTo>
                  <a:pt x="19608" y="19555"/>
                  <a:pt x="19359" y="19636"/>
                  <a:pt x="19048" y="19636"/>
                </a:cubicBezTo>
                <a:cubicBezTo>
                  <a:pt x="18799" y="19636"/>
                  <a:pt x="18550" y="19555"/>
                  <a:pt x="18363" y="1930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6" name="Shape"/>
          <p:cNvSpPr/>
          <p:nvPr/>
        </p:nvSpPr>
        <p:spPr>
          <a:xfrm>
            <a:off x="7907440" y="1266674"/>
            <a:ext cx="268160" cy="3078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3866"/>
                </a:moveTo>
                <a:cubicBezTo>
                  <a:pt x="0" y="3614"/>
                  <a:pt x="96" y="3530"/>
                  <a:pt x="386" y="3530"/>
                </a:cubicBezTo>
                <a:cubicBezTo>
                  <a:pt x="3568" y="3530"/>
                  <a:pt x="3568" y="3530"/>
                  <a:pt x="3568" y="3530"/>
                </a:cubicBezTo>
                <a:cubicBezTo>
                  <a:pt x="3857" y="3530"/>
                  <a:pt x="3954" y="3614"/>
                  <a:pt x="3954" y="3866"/>
                </a:cubicBezTo>
                <a:cubicBezTo>
                  <a:pt x="3954" y="4118"/>
                  <a:pt x="3857" y="4202"/>
                  <a:pt x="3568" y="4202"/>
                </a:cubicBezTo>
                <a:cubicBezTo>
                  <a:pt x="386" y="4202"/>
                  <a:pt x="386" y="4202"/>
                  <a:pt x="386" y="4202"/>
                </a:cubicBezTo>
                <a:cubicBezTo>
                  <a:pt x="96" y="4202"/>
                  <a:pt x="0" y="4118"/>
                  <a:pt x="0" y="3866"/>
                </a:cubicBezTo>
                <a:close/>
                <a:moveTo>
                  <a:pt x="0" y="6640"/>
                </a:moveTo>
                <a:cubicBezTo>
                  <a:pt x="0" y="6388"/>
                  <a:pt x="96" y="6304"/>
                  <a:pt x="386" y="6304"/>
                </a:cubicBezTo>
                <a:cubicBezTo>
                  <a:pt x="3568" y="6304"/>
                  <a:pt x="3568" y="6304"/>
                  <a:pt x="3568" y="6304"/>
                </a:cubicBezTo>
                <a:cubicBezTo>
                  <a:pt x="3857" y="6304"/>
                  <a:pt x="3954" y="6388"/>
                  <a:pt x="3954" y="6640"/>
                </a:cubicBezTo>
                <a:cubicBezTo>
                  <a:pt x="3954" y="6892"/>
                  <a:pt x="3857" y="6976"/>
                  <a:pt x="3568" y="6976"/>
                </a:cubicBezTo>
                <a:cubicBezTo>
                  <a:pt x="386" y="6976"/>
                  <a:pt x="386" y="6976"/>
                  <a:pt x="386" y="6976"/>
                </a:cubicBezTo>
                <a:cubicBezTo>
                  <a:pt x="96" y="6976"/>
                  <a:pt x="0" y="6892"/>
                  <a:pt x="0" y="6640"/>
                </a:cubicBezTo>
                <a:close/>
                <a:moveTo>
                  <a:pt x="0" y="9413"/>
                </a:moveTo>
                <a:cubicBezTo>
                  <a:pt x="0" y="9161"/>
                  <a:pt x="96" y="9077"/>
                  <a:pt x="386" y="9077"/>
                </a:cubicBezTo>
                <a:cubicBezTo>
                  <a:pt x="3568" y="9077"/>
                  <a:pt x="3568" y="9077"/>
                  <a:pt x="3568" y="9077"/>
                </a:cubicBezTo>
                <a:cubicBezTo>
                  <a:pt x="3857" y="9077"/>
                  <a:pt x="3954" y="9161"/>
                  <a:pt x="3954" y="9413"/>
                </a:cubicBezTo>
                <a:cubicBezTo>
                  <a:pt x="3954" y="9665"/>
                  <a:pt x="3857" y="9749"/>
                  <a:pt x="3568" y="9749"/>
                </a:cubicBezTo>
                <a:cubicBezTo>
                  <a:pt x="386" y="9749"/>
                  <a:pt x="386" y="9749"/>
                  <a:pt x="386" y="9749"/>
                </a:cubicBezTo>
                <a:cubicBezTo>
                  <a:pt x="96" y="9749"/>
                  <a:pt x="0" y="9665"/>
                  <a:pt x="0" y="9413"/>
                </a:cubicBezTo>
                <a:close/>
                <a:moveTo>
                  <a:pt x="0" y="12187"/>
                </a:moveTo>
                <a:cubicBezTo>
                  <a:pt x="0" y="11935"/>
                  <a:pt x="96" y="11851"/>
                  <a:pt x="386" y="11851"/>
                </a:cubicBezTo>
                <a:cubicBezTo>
                  <a:pt x="3568" y="11851"/>
                  <a:pt x="3568" y="11851"/>
                  <a:pt x="3568" y="11851"/>
                </a:cubicBezTo>
                <a:cubicBezTo>
                  <a:pt x="3857" y="11851"/>
                  <a:pt x="3954" y="11935"/>
                  <a:pt x="3954" y="12187"/>
                </a:cubicBezTo>
                <a:cubicBezTo>
                  <a:pt x="3954" y="12439"/>
                  <a:pt x="3857" y="12523"/>
                  <a:pt x="3568" y="12523"/>
                </a:cubicBezTo>
                <a:cubicBezTo>
                  <a:pt x="386" y="12523"/>
                  <a:pt x="386" y="12523"/>
                  <a:pt x="386" y="12523"/>
                </a:cubicBezTo>
                <a:cubicBezTo>
                  <a:pt x="96" y="12523"/>
                  <a:pt x="0" y="12439"/>
                  <a:pt x="0" y="12187"/>
                </a:cubicBezTo>
                <a:close/>
                <a:moveTo>
                  <a:pt x="0" y="14960"/>
                </a:moveTo>
                <a:cubicBezTo>
                  <a:pt x="0" y="14792"/>
                  <a:pt x="96" y="14624"/>
                  <a:pt x="386" y="14624"/>
                </a:cubicBezTo>
                <a:cubicBezTo>
                  <a:pt x="3568" y="14624"/>
                  <a:pt x="3568" y="14624"/>
                  <a:pt x="3568" y="14624"/>
                </a:cubicBezTo>
                <a:cubicBezTo>
                  <a:pt x="3857" y="14624"/>
                  <a:pt x="3954" y="14792"/>
                  <a:pt x="3954" y="14960"/>
                </a:cubicBezTo>
                <a:cubicBezTo>
                  <a:pt x="3954" y="15212"/>
                  <a:pt x="3857" y="15296"/>
                  <a:pt x="3568" y="15296"/>
                </a:cubicBezTo>
                <a:cubicBezTo>
                  <a:pt x="386" y="15296"/>
                  <a:pt x="386" y="15296"/>
                  <a:pt x="386" y="15296"/>
                </a:cubicBezTo>
                <a:cubicBezTo>
                  <a:pt x="96" y="15296"/>
                  <a:pt x="0" y="15212"/>
                  <a:pt x="0" y="14960"/>
                </a:cubicBezTo>
                <a:close/>
                <a:moveTo>
                  <a:pt x="0" y="17734"/>
                </a:moveTo>
                <a:cubicBezTo>
                  <a:pt x="0" y="17566"/>
                  <a:pt x="96" y="17398"/>
                  <a:pt x="386" y="17398"/>
                </a:cubicBezTo>
                <a:cubicBezTo>
                  <a:pt x="3568" y="17398"/>
                  <a:pt x="3568" y="17398"/>
                  <a:pt x="3568" y="17398"/>
                </a:cubicBezTo>
                <a:cubicBezTo>
                  <a:pt x="3857" y="17398"/>
                  <a:pt x="3954" y="17566"/>
                  <a:pt x="3954" y="17734"/>
                </a:cubicBezTo>
                <a:cubicBezTo>
                  <a:pt x="3954" y="17986"/>
                  <a:pt x="3857" y="18154"/>
                  <a:pt x="3568" y="18154"/>
                </a:cubicBezTo>
                <a:cubicBezTo>
                  <a:pt x="386" y="18154"/>
                  <a:pt x="386" y="18154"/>
                  <a:pt x="386" y="18154"/>
                </a:cubicBezTo>
                <a:cubicBezTo>
                  <a:pt x="96" y="18154"/>
                  <a:pt x="0" y="17986"/>
                  <a:pt x="0" y="17734"/>
                </a:cubicBezTo>
                <a:close/>
                <a:moveTo>
                  <a:pt x="2796" y="21600"/>
                </a:moveTo>
                <a:cubicBezTo>
                  <a:pt x="2507" y="21600"/>
                  <a:pt x="2218" y="21516"/>
                  <a:pt x="1929" y="21264"/>
                </a:cubicBezTo>
                <a:cubicBezTo>
                  <a:pt x="1736" y="21096"/>
                  <a:pt x="1639" y="20844"/>
                  <a:pt x="1639" y="20591"/>
                </a:cubicBezTo>
                <a:cubicBezTo>
                  <a:pt x="1639" y="19919"/>
                  <a:pt x="1639" y="19919"/>
                  <a:pt x="1639" y="19919"/>
                </a:cubicBezTo>
                <a:cubicBezTo>
                  <a:pt x="1639" y="19667"/>
                  <a:pt x="1736" y="19583"/>
                  <a:pt x="2025" y="19583"/>
                </a:cubicBezTo>
                <a:cubicBezTo>
                  <a:pt x="2314" y="19583"/>
                  <a:pt x="2411" y="19667"/>
                  <a:pt x="2411" y="19919"/>
                </a:cubicBezTo>
                <a:cubicBezTo>
                  <a:pt x="2411" y="20591"/>
                  <a:pt x="2411" y="20591"/>
                  <a:pt x="2411" y="20591"/>
                </a:cubicBezTo>
                <a:cubicBezTo>
                  <a:pt x="2411" y="20760"/>
                  <a:pt x="2507" y="20928"/>
                  <a:pt x="2796" y="20928"/>
                </a:cubicBezTo>
                <a:cubicBezTo>
                  <a:pt x="6461" y="20928"/>
                  <a:pt x="6461" y="20928"/>
                  <a:pt x="6461" y="20928"/>
                </a:cubicBezTo>
                <a:cubicBezTo>
                  <a:pt x="6461" y="756"/>
                  <a:pt x="6461" y="756"/>
                  <a:pt x="6461" y="756"/>
                </a:cubicBezTo>
                <a:cubicBezTo>
                  <a:pt x="2796" y="756"/>
                  <a:pt x="2796" y="756"/>
                  <a:pt x="2796" y="756"/>
                </a:cubicBezTo>
                <a:cubicBezTo>
                  <a:pt x="2507" y="756"/>
                  <a:pt x="2411" y="840"/>
                  <a:pt x="2411" y="1093"/>
                </a:cubicBezTo>
                <a:cubicBezTo>
                  <a:pt x="2411" y="1933"/>
                  <a:pt x="2411" y="1933"/>
                  <a:pt x="2411" y="1933"/>
                </a:cubicBezTo>
                <a:cubicBezTo>
                  <a:pt x="2411" y="2101"/>
                  <a:pt x="2314" y="2269"/>
                  <a:pt x="2025" y="2269"/>
                </a:cubicBezTo>
                <a:cubicBezTo>
                  <a:pt x="1736" y="2269"/>
                  <a:pt x="1639" y="2101"/>
                  <a:pt x="1639" y="1933"/>
                </a:cubicBezTo>
                <a:cubicBezTo>
                  <a:pt x="1639" y="1093"/>
                  <a:pt x="1639" y="1093"/>
                  <a:pt x="1639" y="1093"/>
                </a:cubicBezTo>
                <a:cubicBezTo>
                  <a:pt x="1639" y="756"/>
                  <a:pt x="1736" y="504"/>
                  <a:pt x="1929" y="336"/>
                </a:cubicBezTo>
                <a:cubicBezTo>
                  <a:pt x="2218" y="84"/>
                  <a:pt x="2507" y="0"/>
                  <a:pt x="2796" y="0"/>
                </a:cubicBezTo>
                <a:cubicBezTo>
                  <a:pt x="18804" y="0"/>
                  <a:pt x="18804" y="0"/>
                  <a:pt x="18804" y="0"/>
                </a:cubicBezTo>
                <a:cubicBezTo>
                  <a:pt x="19093" y="0"/>
                  <a:pt x="19382" y="84"/>
                  <a:pt x="19575" y="336"/>
                </a:cubicBezTo>
                <a:cubicBezTo>
                  <a:pt x="19864" y="504"/>
                  <a:pt x="19961" y="756"/>
                  <a:pt x="19961" y="1093"/>
                </a:cubicBezTo>
                <a:cubicBezTo>
                  <a:pt x="19961" y="20591"/>
                  <a:pt x="19961" y="20591"/>
                  <a:pt x="19961" y="20591"/>
                </a:cubicBezTo>
                <a:cubicBezTo>
                  <a:pt x="19961" y="20844"/>
                  <a:pt x="19864" y="21096"/>
                  <a:pt x="19575" y="21264"/>
                </a:cubicBezTo>
                <a:cubicBezTo>
                  <a:pt x="19382" y="21516"/>
                  <a:pt x="19093" y="21600"/>
                  <a:pt x="18804" y="21600"/>
                </a:cubicBezTo>
                <a:lnTo>
                  <a:pt x="2796" y="21600"/>
                </a:lnTo>
                <a:close/>
                <a:moveTo>
                  <a:pt x="7232" y="20928"/>
                </a:moveTo>
                <a:cubicBezTo>
                  <a:pt x="18804" y="20928"/>
                  <a:pt x="18804" y="20928"/>
                  <a:pt x="18804" y="20928"/>
                </a:cubicBezTo>
                <a:cubicBezTo>
                  <a:pt x="18996" y="20928"/>
                  <a:pt x="19189" y="20760"/>
                  <a:pt x="19189" y="20591"/>
                </a:cubicBezTo>
                <a:cubicBezTo>
                  <a:pt x="19189" y="1093"/>
                  <a:pt x="19189" y="1093"/>
                  <a:pt x="19189" y="1093"/>
                </a:cubicBezTo>
                <a:cubicBezTo>
                  <a:pt x="19189" y="840"/>
                  <a:pt x="18996" y="756"/>
                  <a:pt x="18804" y="756"/>
                </a:cubicBezTo>
                <a:cubicBezTo>
                  <a:pt x="7232" y="756"/>
                  <a:pt x="7232" y="756"/>
                  <a:pt x="7232" y="756"/>
                </a:cubicBezTo>
                <a:lnTo>
                  <a:pt x="7232" y="20928"/>
                </a:lnTo>
                <a:close/>
                <a:moveTo>
                  <a:pt x="21118" y="20171"/>
                </a:moveTo>
                <a:cubicBezTo>
                  <a:pt x="20925" y="20171"/>
                  <a:pt x="20732" y="20087"/>
                  <a:pt x="20732" y="19835"/>
                </a:cubicBezTo>
                <a:cubicBezTo>
                  <a:pt x="20732" y="1765"/>
                  <a:pt x="20732" y="1765"/>
                  <a:pt x="20732" y="1765"/>
                </a:cubicBezTo>
                <a:cubicBezTo>
                  <a:pt x="20732" y="1513"/>
                  <a:pt x="20925" y="1429"/>
                  <a:pt x="21118" y="1429"/>
                </a:cubicBezTo>
                <a:cubicBezTo>
                  <a:pt x="21407" y="1429"/>
                  <a:pt x="21600" y="1513"/>
                  <a:pt x="21600" y="1765"/>
                </a:cubicBezTo>
                <a:cubicBezTo>
                  <a:pt x="21600" y="19835"/>
                  <a:pt x="21600" y="19835"/>
                  <a:pt x="21600" y="19835"/>
                </a:cubicBezTo>
                <a:cubicBezTo>
                  <a:pt x="21600" y="20087"/>
                  <a:pt x="21407" y="20171"/>
                  <a:pt x="21118" y="2017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7" name="Shape"/>
          <p:cNvSpPr/>
          <p:nvPr/>
        </p:nvSpPr>
        <p:spPr>
          <a:xfrm>
            <a:off x="8537678" y="1266674"/>
            <a:ext cx="407603" cy="3078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9835"/>
                </a:moveTo>
                <a:cubicBezTo>
                  <a:pt x="0" y="1765"/>
                  <a:pt x="0" y="1765"/>
                  <a:pt x="0" y="1765"/>
                </a:cubicBezTo>
                <a:cubicBezTo>
                  <a:pt x="0" y="1513"/>
                  <a:pt x="64" y="1429"/>
                  <a:pt x="254" y="1429"/>
                </a:cubicBezTo>
                <a:cubicBezTo>
                  <a:pt x="445" y="1429"/>
                  <a:pt x="508" y="1513"/>
                  <a:pt x="508" y="1765"/>
                </a:cubicBezTo>
                <a:cubicBezTo>
                  <a:pt x="508" y="19835"/>
                  <a:pt x="508" y="19835"/>
                  <a:pt x="508" y="19835"/>
                </a:cubicBezTo>
                <a:cubicBezTo>
                  <a:pt x="508" y="20087"/>
                  <a:pt x="445" y="20171"/>
                  <a:pt x="254" y="20171"/>
                </a:cubicBezTo>
                <a:cubicBezTo>
                  <a:pt x="64" y="20171"/>
                  <a:pt x="0" y="20087"/>
                  <a:pt x="0" y="19835"/>
                </a:cubicBezTo>
                <a:close/>
                <a:moveTo>
                  <a:pt x="20266" y="336"/>
                </a:moveTo>
                <a:cubicBezTo>
                  <a:pt x="20456" y="504"/>
                  <a:pt x="20520" y="756"/>
                  <a:pt x="20520" y="1093"/>
                </a:cubicBezTo>
                <a:cubicBezTo>
                  <a:pt x="20520" y="20591"/>
                  <a:pt x="20520" y="20591"/>
                  <a:pt x="20520" y="20591"/>
                </a:cubicBezTo>
                <a:cubicBezTo>
                  <a:pt x="20520" y="20844"/>
                  <a:pt x="20456" y="21096"/>
                  <a:pt x="20266" y="21264"/>
                </a:cubicBezTo>
                <a:cubicBezTo>
                  <a:pt x="20139" y="21516"/>
                  <a:pt x="19948" y="21600"/>
                  <a:pt x="19758" y="21600"/>
                </a:cubicBezTo>
                <a:cubicBezTo>
                  <a:pt x="11308" y="21600"/>
                  <a:pt x="11308" y="21600"/>
                  <a:pt x="11308" y="21600"/>
                </a:cubicBezTo>
                <a:cubicBezTo>
                  <a:pt x="11118" y="21600"/>
                  <a:pt x="10927" y="21516"/>
                  <a:pt x="10800" y="21348"/>
                </a:cubicBezTo>
                <a:cubicBezTo>
                  <a:pt x="10609" y="21516"/>
                  <a:pt x="10482" y="21600"/>
                  <a:pt x="10292" y="21600"/>
                </a:cubicBezTo>
                <a:cubicBezTo>
                  <a:pt x="1842" y="21600"/>
                  <a:pt x="1842" y="21600"/>
                  <a:pt x="1842" y="21600"/>
                </a:cubicBezTo>
                <a:cubicBezTo>
                  <a:pt x="1652" y="21600"/>
                  <a:pt x="1461" y="21516"/>
                  <a:pt x="1271" y="21264"/>
                </a:cubicBezTo>
                <a:cubicBezTo>
                  <a:pt x="1144" y="21096"/>
                  <a:pt x="1080" y="20844"/>
                  <a:pt x="1080" y="20591"/>
                </a:cubicBezTo>
                <a:cubicBezTo>
                  <a:pt x="1080" y="1093"/>
                  <a:pt x="1080" y="1093"/>
                  <a:pt x="1080" y="1093"/>
                </a:cubicBezTo>
                <a:cubicBezTo>
                  <a:pt x="1080" y="756"/>
                  <a:pt x="1144" y="504"/>
                  <a:pt x="1271" y="336"/>
                </a:cubicBezTo>
                <a:cubicBezTo>
                  <a:pt x="1461" y="84"/>
                  <a:pt x="1652" y="0"/>
                  <a:pt x="1842" y="0"/>
                </a:cubicBezTo>
                <a:cubicBezTo>
                  <a:pt x="10292" y="0"/>
                  <a:pt x="10292" y="0"/>
                  <a:pt x="10292" y="0"/>
                </a:cubicBezTo>
                <a:cubicBezTo>
                  <a:pt x="10482" y="0"/>
                  <a:pt x="10609" y="84"/>
                  <a:pt x="10800" y="252"/>
                </a:cubicBezTo>
                <a:cubicBezTo>
                  <a:pt x="10927" y="84"/>
                  <a:pt x="11118" y="0"/>
                  <a:pt x="11308" y="0"/>
                </a:cubicBezTo>
                <a:cubicBezTo>
                  <a:pt x="19758" y="0"/>
                  <a:pt x="19758" y="0"/>
                  <a:pt x="19758" y="0"/>
                </a:cubicBezTo>
                <a:cubicBezTo>
                  <a:pt x="19948" y="0"/>
                  <a:pt x="20139" y="84"/>
                  <a:pt x="20266" y="336"/>
                </a:cubicBezTo>
                <a:close/>
                <a:moveTo>
                  <a:pt x="10546" y="20591"/>
                </a:moveTo>
                <a:cubicBezTo>
                  <a:pt x="10546" y="20507"/>
                  <a:pt x="10546" y="20507"/>
                  <a:pt x="10546" y="20507"/>
                </a:cubicBezTo>
                <a:cubicBezTo>
                  <a:pt x="10546" y="19919"/>
                  <a:pt x="10546" y="19919"/>
                  <a:pt x="10546" y="19919"/>
                </a:cubicBezTo>
                <a:cubicBezTo>
                  <a:pt x="10546" y="1933"/>
                  <a:pt x="10546" y="1933"/>
                  <a:pt x="10546" y="1933"/>
                </a:cubicBezTo>
                <a:cubicBezTo>
                  <a:pt x="10546" y="1093"/>
                  <a:pt x="10546" y="1093"/>
                  <a:pt x="10546" y="1093"/>
                </a:cubicBezTo>
                <a:cubicBezTo>
                  <a:pt x="10546" y="840"/>
                  <a:pt x="10419" y="756"/>
                  <a:pt x="10292" y="756"/>
                </a:cubicBezTo>
                <a:cubicBezTo>
                  <a:pt x="1842" y="756"/>
                  <a:pt x="1842" y="756"/>
                  <a:pt x="1842" y="756"/>
                </a:cubicBezTo>
                <a:cubicBezTo>
                  <a:pt x="1652" y="756"/>
                  <a:pt x="1588" y="840"/>
                  <a:pt x="1588" y="1093"/>
                </a:cubicBezTo>
                <a:cubicBezTo>
                  <a:pt x="1588" y="20591"/>
                  <a:pt x="1588" y="20591"/>
                  <a:pt x="1588" y="20591"/>
                </a:cubicBezTo>
                <a:cubicBezTo>
                  <a:pt x="1588" y="20760"/>
                  <a:pt x="1652" y="20928"/>
                  <a:pt x="1842" y="20928"/>
                </a:cubicBezTo>
                <a:cubicBezTo>
                  <a:pt x="10292" y="20928"/>
                  <a:pt x="10292" y="20928"/>
                  <a:pt x="10292" y="20928"/>
                </a:cubicBezTo>
                <a:cubicBezTo>
                  <a:pt x="10419" y="20928"/>
                  <a:pt x="10546" y="20760"/>
                  <a:pt x="10546" y="20591"/>
                </a:cubicBezTo>
                <a:close/>
                <a:moveTo>
                  <a:pt x="9466" y="3866"/>
                </a:moveTo>
                <a:cubicBezTo>
                  <a:pt x="9466" y="4118"/>
                  <a:pt x="9402" y="4202"/>
                  <a:pt x="9212" y="4202"/>
                </a:cubicBezTo>
                <a:cubicBezTo>
                  <a:pt x="2922" y="4202"/>
                  <a:pt x="2922" y="4202"/>
                  <a:pt x="2922" y="4202"/>
                </a:cubicBezTo>
                <a:cubicBezTo>
                  <a:pt x="2732" y="4202"/>
                  <a:pt x="2605" y="4118"/>
                  <a:pt x="2605" y="3866"/>
                </a:cubicBezTo>
                <a:cubicBezTo>
                  <a:pt x="2605" y="3614"/>
                  <a:pt x="2732" y="3530"/>
                  <a:pt x="2922" y="3530"/>
                </a:cubicBezTo>
                <a:cubicBezTo>
                  <a:pt x="9212" y="3530"/>
                  <a:pt x="9212" y="3530"/>
                  <a:pt x="9212" y="3530"/>
                </a:cubicBezTo>
                <a:cubicBezTo>
                  <a:pt x="9402" y="3530"/>
                  <a:pt x="9466" y="3614"/>
                  <a:pt x="9466" y="3866"/>
                </a:cubicBezTo>
                <a:close/>
                <a:moveTo>
                  <a:pt x="9466" y="6640"/>
                </a:moveTo>
                <a:cubicBezTo>
                  <a:pt x="9466" y="6892"/>
                  <a:pt x="9402" y="6976"/>
                  <a:pt x="9212" y="6976"/>
                </a:cubicBezTo>
                <a:cubicBezTo>
                  <a:pt x="2922" y="6976"/>
                  <a:pt x="2922" y="6976"/>
                  <a:pt x="2922" y="6976"/>
                </a:cubicBezTo>
                <a:cubicBezTo>
                  <a:pt x="2732" y="6976"/>
                  <a:pt x="2605" y="6892"/>
                  <a:pt x="2605" y="6640"/>
                </a:cubicBezTo>
                <a:cubicBezTo>
                  <a:pt x="2605" y="6388"/>
                  <a:pt x="2732" y="6304"/>
                  <a:pt x="2922" y="6304"/>
                </a:cubicBezTo>
                <a:cubicBezTo>
                  <a:pt x="9212" y="6304"/>
                  <a:pt x="9212" y="6304"/>
                  <a:pt x="9212" y="6304"/>
                </a:cubicBezTo>
                <a:cubicBezTo>
                  <a:pt x="9402" y="6304"/>
                  <a:pt x="9466" y="6388"/>
                  <a:pt x="9466" y="6640"/>
                </a:cubicBezTo>
                <a:close/>
                <a:moveTo>
                  <a:pt x="9466" y="9413"/>
                </a:moveTo>
                <a:cubicBezTo>
                  <a:pt x="9466" y="9665"/>
                  <a:pt x="9402" y="9749"/>
                  <a:pt x="9212" y="9749"/>
                </a:cubicBezTo>
                <a:cubicBezTo>
                  <a:pt x="2922" y="9749"/>
                  <a:pt x="2922" y="9749"/>
                  <a:pt x="2922" y="9749"/>
                </a:cubicBezTo>
                <a:cubicBezTo>
                  <a:pt x="2732" y="9749"/>
                  <a:pt x="2605" y="9665"/>
                  <a:pt x="2605" y="9413"/>
                </a:cubicBezTo>
                <a:cubicBezTo>
                  <a:pt x="2605" y="9161"/>
                  <a:pt x="2732" y="9077"/>
                  <a:pt x="2922" y="9077"/>
                </a:cubicBezTo>
                <a:cubicBezTo>
                  <a:pt x="9212" y="9077"/>
                  <a:pt x="9212" y="9077"/>
                  <a:pt x="9212" y="9077"/>
                </a:cubicBezTo>
                <a:cubicBezTo>
                  <a:pt x="9402" y="9077"/>
                  <a:pt x="9466" y="9161"/>
                  <a:pt x="9466" y="9413"/>
                </a:cubicBezTo>
                <a:close/>
                <a:moveTo>
                  <a:pt x="9466" y="12187"/>
                </a:moveTo>
                <a:cubicBezTo>
                  <a:pt x="9466" y="12439"/>
                  <a:pt x="9402" y="12523"/>
                  <a:pt x="9212" y="12523"/>
                </a:cubicBezTo>
                <a:cubicBezTo>
                  <a:pt x="2922" y="12523"/>
                  <a:pt x="2922" y="12523"/>
                  <a:pt x="2922" y="12523"/>
                </a:cubicBezTo>
                <a:cubicBezTo>
                  <a:pt x="2732" y="12523"/>
                  <a:pt x="2605" y="12439"/>
                  <a:pt x="2605" y="12187"/>
                </a:cubicBezTo>
                <a:cubicBezTo>
                  <a:pt x="2605" y="11935"/>
                  <a:pt x="2732" y="11851"/>
                  <a:pt x="2922" y="11851"/>
                </a:cubicBezTo>
                <a:cubicBezTo>
                  <a:pt x="9212" y="11851"/>
                  <a:pt x="9212" y="11851"/>
                  <a:pt x="9212" y="11851"/>
                </a:cubicBezTo>
                <a:cubicBezTo>
                  <a:pt x="9402" y="11851"/>
                  <a:pt x="9466" y="11935"/>
                  <a:pt x="9466" y="12187"/>
                </a:cubicBezTo>
                <a:close/>
                <a:moveTo>
                  <a:pt x="9466" y="14960"/>
                </a:moveTo>
                <a:cubicBezTo>
                  <a:pt x="9466" y="15212"/>
                  <a:pt x="9402" y="15296"/>
                  <a:pt x="9212" y="15296"/>
                </a:cubicBezTo>
                <a:cubicBezTo>
                  <a:pt x="2922" y="15296"/>
                  <a:pt x="2922" y="15296"/>
                  <a:pt x="2922" y="15296"/>
                </a:cubicBezTo>
                <a:cubicBezTo>
                  <a:pt x="2732" y="15296"/>
                  <a:pt x="2605" y="15212"/>
                  <a:pt x="2605" y="14960"/>
                </a:cubicBezTo>
                <a:cubicBezTo>
                  <a:pt x="2605" y="14792"/>
                  <a:pt x="2732" y="14624"/>
                  <a:pt x="2922" y="14624"/>
                </a:cubicBezTo>
                <a:cubicBezTo>
                  <a:pt x="9212" y="14624"/>
                  <a:pt x="9212" y="14624"/>
                  <a:pt x="9212" y="14624"/>
                </a:cubicBezTo>
                <a:cubicBezTo>
                  <a:pt x="9402" y="14624"/>
                  <a:pt x="9466" y="14792"/>
                  <a:pt x="9466" y="14960"/>
                </a:cubicBezTo>
                <a:close/>
                <a:moveTo>
                  <a:pt x="9466" y="17734"/>
                </a:moveTo>
                <a:cubicBezTo>
                  <a:pt x="9466" y="17986"/>
                  <a:pt x="9402" y="18154"/>
                  <a:pt x="9212" y="18154"/>
                </a:cubicBezTo>
                <a:cubicBezTo>
                  <a:pt x="2922" y="18154"/>
                  <a:pt x="2922" y="18154"/>
                  <a:pt x="2922" y="18154"/>
                </a:cubicBezTo>
                <a:cubicBezTo>
                  <a:pt x="2732" y="18154"/>
                  <a:pt x="2605" y="17986"/>
                  <a:pt x="2605" y="17734"/>
                </a:cubicBezTo>
                <a:cubicBezTo>
                  <a:pt x="2605" y="17566"/>
                  <a:pt x="2732" y="17398"/>
                  <a:pt x="2922" y="17398"/>
                </a:cubicBezTo>
                <a:cubicBezTo>
                  <a:pt x="9212" y="17398"/>
                  <a:pt x="9212" y="17398"/>
                  <a:pt x="9212" y="17398"/>
                </a:cubicBezTo>
                <a:cubicBezTo>
                  <a:pt x="9402" y="17398"/>
                  <a:pt x="9466" y="17566"/>
                  <a:pt x="9466" y="17734"/>
                </a:cubicBezTo>
                <a:close/>
                <a:moveTo>
                  <a:pt x="20012" y="1093"/>
                </a:moveTo>
                <a:cubicBezTo>
                  <a:pt x="20012" y="840"/>
                  <a:pt x="19885" y="756"/>
                  <a:pt x="19758" y="756"/>
                </a:cubicBezTo>
                <a:cubicBezTo>
                  <a:pt x="11308" y="756"/>
                  <a:pt x="11308" y="756"/>
                  <a:pt x="11308" y="756"/>
                </a:cubicBezTo>
                <a:cubicBezTo>
                  <a:pt x="11118" y="756"/>
                  <a:pt x="11054" y="840"/>
                  <a:pt x="11054" y="1093"/>
                </a:cubicBezTo>
                <a:cubicBezTo>
                  <a:pt x="11054" y="1933"/>
                  <a:pt x="11054" y="1933"/>
                  <a:pt x="11054" y="1933"/>
                </a:cubicBezTo>
                <a:cubicBezTo>
                  <a:pt x="11054" y="19919"/>
                  <a:pt x="11054" y="19919"/>
                  <a:pt x="11054" y="19919"/>
                </a:cubicBezTo>
                <a:cubicBezTo>
                  <a:pt x="11054" y="20507"/>
                  <a:pt x="11054" y="20507"/>
                  <a:pt x="11054" y="20507"/>
                </a:cubicBezTo>
                <a:cubicBezTo>
                  <a:pt x="11054" y="20591"/>
                  <a:pt x="11054" y="20591"/>
                  <a:pt x="11054" y="20591"/>
                </a:cubicBezTo>
                <a:cubicBezTo>
                  <a:pt x="11054" y="20760"/>
                  <a:pt x="11118" y="20928"/>
                  <a:pt x="11308" y="20928"/>
                </a:cubicBezTo>
                <a:cubicBezTo>
                  <a:pt x="19758" y="20928"/>
                  <a:pt x="19758" y="20928"/>
                  <a:pt x="19758" y="20928"/>
                </a:cubicBezTo>
                <a:cubicBezTo>
                  <a:pt x="19885" y="20928"/>
                  <a:pt x="20012" y="20760"/>
                  <a:pt x="20012" y="20591"/>
                </a:cubicBezTo>
                <a:lnTo>
                  <a:pt x="20012" y="1093"/>
                </a:lnTo>
                <a:close/>
                <a:moveTo>
                  <a:pt x="18932" y="3866"/>
                </a:moveTo>
                <a:cubicBezTo>
                  <a:pt x="18932" y="4118"/>
                  <a:pt x="18868" y="4202"/>
                  <a:pt x="18678" y="4202"/>
                </a:cubicBezTo>
                <a:cubicBezTo>
                  <a:pt x="12388" y="4202"/>
                  <a:pt x="12388" y="4202"/>
                  <a:pt x="12388" y="4202"/>
                </a:cubicBezTo>
                <a:cubicBezTo>
                  <a:pt x="12198" y="4202"/>
                  <a:pt x="12134" y="4118"/>
                  <a:pt x="12134" y="3866"/>
                </a:cubicBezTo>
                <a:cubicBezTo>
                  <a:pt x="12134" y="3614"/>
                  <a:pt x="12198" y="3530"/>
                  <a:pt x="12388" y="3530"/>
                </a:cubicBezTo>
                <a:cubicBezTo>
                  <a:pt x="18678" y="3530"/>
                  <a:pt x="18678" y="3530"/>
                  <a:pt x="18678" y="3530"/>
                </a:cubicBezTo>
                <a:cubicBezTo>
                  <a:pt x="18868" y="3530"/>
                  <a:pt x="18932" y="3614"/>
                  <a:pt x="18932" y="3866"/>
                </a:cubicBezTo>
                <a:close/>
                <a:moveTo>
                  <a:pt x="18932" y="6640"/>
                </a:moveTo>
                <a:cubicBezTo>
                  <a:pt x="18932" y="6892"/>
                  <a:pt x="18868" y="6976"/>
                  <a:pt x="18678" y="6976"/>
                </a:cubicBezTo>
                <a:cubicBezTo>
                  <a:pt x="12388" y="6976"/>
                  <a:pt x="12388" y="6976"/>
                  <a:pt x="12388" y="6976"/>
                </a:cubicBezTo>
                <a:cubicBezTo>
                  <a:pt x="12198" y="6976"/>
                  <a:pt x="12134" y="6892"/>
                  <a:pt x="12134" y="6640"/>
                </a:cubicBezTo>
                <a:cubicBezTo>
                  <a:pt x="12134" y="6388"/>
                  <a:pt x="12198" y="6304"/>
                  <a:pt x="12388" y="6304"/>
                </a:cubicBezTo>
                <a:cubicBezTo>
                  <a:pt x="18678" y="6304"/>
                  <a:pt x="18678" y="6304"/>
                  <a:pt x="18678" y="6304"/>
                </a:cubicBezTo>
                <a:cubicBezTo>
                  <a:pt x="18868" y="6304"/>
                  <a:pt x="18932" y="6388"/>
                  <a:pt x="18932" y="6640"/>
                </a:cubicBezTo>
                <a:close/>
                <a:moveTo>
                  <a:pt x="18932" y="9413"/>
                </a:moveTo>
                <a:cubicBezTo>
                  <a:pt x="18932" y="9665"/>
                  <a:pt x="18868" y="9749"/>
                  <a:pt x="18678" y="9749"/>
                </a:cubicBezTo>
                <a:cubicBezTo>
                  <a:pt x="12388" y="9749"/>
                  <a:pt x="12388" y="9749"/>
                  <a:pt x="12388" y="9749"/>
                </a:cubicBezTo>
                <a:cubicBezTo>
                  <a:pt x="12198" y="9749"/>
                  <a:pt x="12134" y="9665"/>
                  <a:pt x="12134" y="9413"/>
                </a:cubicBezTo>
                <a:cubicBezTo>
                  <a:pt x="12134" y="9161"/>
                  <a:pt x="12198" y="9077"/>
                  <a:pt x="12388" y="9077"/>
                </a:cubicBezTo>
                <a:cubicBezTo>
                  <a:pt x="18678" y="9077"/>
                  <a:pt x="18678" y="9077"/>
                  <a:pt x="18678" y="9077"/>
                </a:cubicBezTo>
                <a:cubicBezTo>
                  <a:pt x="18868" y="9077"/>
                  <a:pt x="18932" y="9161"/>
                  <a:pt x="18932" y="9413"/>
                </a:cubicBezTo>
                <a:close/>
                <a:moveTo>
                  <a:pt x="18932" y="12187"/>
                </a:moveTo>
                <a:cubicBezTo>
                  <a:pt x="18932" y="12439"/>
                  <a:pt x="18868" y="12523"/>
                  <a:pt x="18678" y="12523"/>
                </a:cubicBezTo>
                <a:cubicBezTo>
                  <a:pt x="12388" y="12523"/>
                  <a:pt x="12388" y="12523"/>
                  <a:pt x="12388" y="12523"/>
                </a:cubicBezTo>
                <a:cubicBezTo>
                  <a:pt x="12198" y="12523"/>
                  <a:pt x="12134" y="12439"/>
                  <a:pt x="12134" y="12187"/>
                </a:cubicBezTo>
                <a:cubicBezTo>
                  <a:pt x="12134" y="11935"/>
                  <a:pt x="12198" y="11851"/>
                  <a:pt x="12388" y="11851"/>
                </a:cubicBezTo>
                <a:cubicBezTo>
                  <a:pt x="18678" y="11851"/>
                  <a:pt x="18678" y="11851"/>
                  <a:pt x="18678" y="11851"/>
                </a:cubicBezTo>
                <a:cubicBezTo>
                  <a:pt x="18868" y="11851"/>
                  <a:pt x="18932" y="11935"/>
                  <a:pt x="18932" y="12187"/>
                </a:cubicBezTo>
                <a:close/>
                <a:moveTo>
                  <a:pt x="18932" y="14960"/>
                </a:moveTo>
                <a:cubicBezTo>
                  <a:pt x="18932" y="15212"/>
                  <a:pt x="18868" y="15296"/>
                  <a:pt x="18678" y="15296"/>
                </a:cubicBezTo>
                <a:cubicBezTo>
                  <a:pt x="12388" y="15296"/>
                  <a:pt x="12388" y="15296"/>
                  <a:pt x="12388" y="15296"/>
                </a:cubicBezTo>
                <a:cubicBezTo>
                  <a:pt x="12198" y="15296"/>
                  <a:pt x="12134" y="15212"/>
                  <a:pt x="12134" y="14960"/>
                </a:cubicBezTo>
                <a:cubicBezTo>
                  <a:pt x="12134" y="14792"/>
                  <a:pt x="12198" y="14624"/>
                  <a:pt x="12388" y="14624"/>
                </a:cubicBezTo>
                <a:cubicBezTo>
                  <a:pt x="18678" y="14624"/>
                  <a:pt x="18678" y="14624"/>
                  <a:pt x="18678" y="14624"/>
                </a:cubicBezTo>
                <a:cubicBezTo>
                  <a:pt x="18868" y="14624"/>
                  <a:pt x="18932" y="14792"/>
                  <a:pt x="18932" y="14960"/>
                </a:cubicBezTo>
                <a:close/>
                <a:moveTo>
                  <a:pt x="18932" y="17734"/>
                </a:moveTo>
                <a:cubicBezTo>
                  <a:pt x="18932" y="17986"/>
                  <a:pt x="18868" y="18154"/>
                  <a:pt x="18678" y="18154"/>
                </a:cubicBezTo>
                <a:cubicBezTo>
                  <a:pt x="12388" y="18154"/>
                  <a:pt x="12388" y="18154"/>
                  <a:pt x="12388" y="18154"/>
                </a:cubicBezTo>
                <a:cubicBezTo>
                  <a:pt x="12198" y="18154"/>
                  <a:pt x="12134" y="17986"/>
                  <a:pt x="12134" y="17734"/>
                </a:cubicBezTo>
                <a:cubicBezTo>
                  <a:pt x="12134" y="17566"/>
                  <a:pt x="12198" y="17398"/>
                  <a:pt x="12388" y="17398"/>
                </a:cubicBezTo>
                <a:cubicBezTo>
                  <a:pt x="18678" y="17398"/>
                  <a:pt x="18678" y="17398"/>
                  <a:pt x="18678" y="17398"/>
                </a:cubicBezTo>
                <a:cubicBezTo>
                  <a:pt x="18868" y="17398"/>
                  <a:pt x="18932" y="17566"/>
                  <a:pt x="18932" y="17734"/>
                </a:cubicBezTo>
                <a:close/>
                <a:moveTo>
                  <a:pt x="21600" y="1765"/>
                </a:moveTo>
                <a:cubicBezTo>
                  <a:pt x="21600" y="19835"/>
                  <a:pt x="21600" y="19835"/>
                  <a:pt x="21600" y="19835"/>
                </a:cubicBezTo>
                <a:cubicBezTo>
                  <a:pt x="21600" y="20087"/>
                  <a:pt x="21473" y="20171"/>
                  <a:pt x="21282" y="20171"/>
                </a:cubicBezTo>
                <a:cubicBezTo>
                  <a:pt x="21155" y="20171"/>
                  <a:pt x="21028" y="20087"/>
                  <a:pt x="21028" y="19835"/>
                </a:cubicBezTo>
                <a:cubicBezTo>
                  <a:pt x="21028" y="1765"/>
                  <a:pt x="21028" y="1765"/>
                  <a:pt x="21028" y="1765"/>
                </a:cubicBezTo>
                <a:cubicBezTo>
                  <a:pt x="21028" y="1513"/>
                  <a:pt x="21155" y="1429"/>
                  <a:pt x="21282" y="1429"/>
                </a:cubicBezTo>
                <a:cubicBezTo>
                  <a:pt x="21473" y="1429"/>
                  <a:pt x="21600" y="1513"/>
                  <a:pt x="21600" y="176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8" name="Shape"/>
          <p:cNvSpPr/>
          <p:nvPr/>
        </p:nvSpPr>
        <p:spPr>
          <a:xfrm>
            <a:off x="9388579" y="1257021"/>
            <a:ext cx="41618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52" y="326"/>
                </a:moveTo>
                <a:cubicBezTo>
                  <a:pt x="21538" y="489"/>
                  <a:pt x="21600" y="734"/>
                  <a:pt x="21600" y="978"/>
                </a:cubicBezTo>
                <a:cubicBezTo>
                  <a:pt x="21600" y="5054"/>
                  <a:pt x="21600" y="5054"/>
                  <a:pt x="21600" y="5054"/>
                </a:cubicBezTo>
                <a:cubicBezTo>
                  <a:pt x="21600" y="5298"/>
                  <a:pt x="21538" y="5380"/>
                  <a:pt x="21352" y="5380"/>
                </a:cubicBezTo>
                <a:cubicBezTo>
                  <a:pt x="248" y="5380"/>
                  <a:pt x="248" y="5380"/>
                  <a:pt x="248" y="5380"/>
                </a:cubicBezTo>
                <a:cubicBezTo>
                  <a:pt x="124" y="5380"/>
                  <a:pt x="0" y="5298"/>
                  <a:pt x="0" y="5054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124" y="489"/>
                  <a:pt x="248" y="326"/>
                </a:cubicBezTo>
                <a:cubicBezTo>
                  <a:pt x="372" y="82"/>
                  <a:pt x="559" y="0"/>
                  <a:pt x="807" y="0"/>
                </a:cubicBezTo>
                <a:cubicBezTo>
                  <a:pt x="20855" y="0"/>
                  <a:pt x="20855" y="0"/>
                  <a:pt x="20855" y="0"/>
                </a:cubicBezTo>
                <a:cubicBezTo>
                  <a:pt x="21041" y="0"/>
                  <a:pt x="21228" y="82"/>
                  <a:pt x="21352" y="326"/>
                </a:cubicBezTo>
                <a:close/>
                <a:moveTo>
                  <a:pt x="21600" y="7091"/>
                </a:move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38" y="21111"/>
                  <a:pt x="21352" y="21274"/>
                </a:cubicBezTo>
                <a:cubicBezTo>
                  <a:pt x="21228" y="21518"/>
                  <a:pt x="21041" y="21600"/>
                  <a:pt x="20855" y="21600"/>
                </a:cubicBezTo>
                <a:cubicBezTo>
                  <a:pt x="807" y="21600"/>
                  <a:pt x="807" y="21600"/>
                  <a:pt x="807" y="21600"/>
                </a:cubicBezTo>
                <a:cubicBezTo>
                  <a:pt x="559" y="21600"/>
                  <a:pt x="372" y="21518"/>
                  <a:pt x="248" y="21274"/>
                </a:cubicBezTo>
                <a:cubicBezTo>
                  <a:pt x="124" y="21111"/>
                  <a:pt x="0" y="20866"/>
                  <a:pt x="0" y="20622"/>
                </a:cubicBezTo>
                <a:cubicBezTo>
                  <a:pt x="0" y="7091"/>
                  <a:pt x="0" y="7091"/>
                  <a:pt x="0" y="7091"/>
                </a:cubicBezTo>
                <a:cubicBezTo>
                  <a:pt x="0" y="6847"/>
                  <a:pt x="124" y="6765"/>
                  <a:pt x="248" y="6765"/>
                </a:cubicBezTo>
                <a:cubicBezTo>
                  <a:pt x="434" y="6765"/>
                  <a:pt x="559" y="6847"/>
                  <a:pt x="559" y="7091"/>
                </a:cubicBezTo>
                <a:cubicBezTo>
                  <a:pt x="559" y="20622"/>
                  <a:pt x="559" y="20622"/>
                  <a:pt x="559" y="20622"/>
                </a:cubicBezTo>
                <a:cubicBezTo>
                  <a:pt x="559" y="20785"/>
                  <a:pt x="621" y="20948"/>
                  <a:pt x="807" y="20948"/>
                </a:cubicBezTo>
                <a:cubicBezTo>
                  <a:pt x="20855" y="20948"/>
                  <a:pt x="20855" y="20948"/>
                  <a:pt x="20855" y="20948"/>
                </a:cubicBezTo>
                <a:cubicBezTo>
                  <a:pt x="20979" y="20948"/>
                  <a:pt x="21103" y="20785"/>
                  <a:pt x="21103" y="20622"/>
                </a:cubicBezTo>
                <a:cubicBezTo>
                  <a:pt x="21103" y="7091"/>
                  <a:pt x="21103" y="7091"/>
                  <a:pt x="21103" y="7091"/>
                </a:cubicBezTo>
                <a:cubicBezTo>
                  <a:pt x="21103" y="6847"/>
                  <a:pt x="21166" y="6765"/>
                  <a:pt x="21352" y="6765"/>
                </a:cubicBezTo>
                <a:cubicBezTo>
                  <a:pt x="21538" y="6765"/>
                  <a:pt x="21600" y="6847"/>
                  <a:pt x="21600" y="7091"/>
                </a:cubicBezTo>
                <a:close/>
                <a:moveTo>
                  <a:pt x="21103" y="978"/>
                </a:moveTo>
                <a:cubicBezTo>
                  <a:pt x="21103" y="815"/>
                  <a:pt x="20979" y="652"/>
                  <a:pt x="20855" y="652"/>
                </a:cubicBezTo>
                <a:cubicBezTo>
                  <a:pt x="807" y="652"/>
                  <a:pt x="807" y="652"/>
                  <a:pt x="807" y="652"/>
                </a:cubicBezTo>
                <a:cubicBezTo>
                  <a:pt x="621" y="652"/>
                  <a:pt x="559" y="815"/>
                  <a:pt x="559" y="978"/>
                </a:cubicBezTo>
                <a:cubicBezTo>
                  <a:pt x="559" y="4728"/>
                  <a:pt x="559" y="4728"/>
                  <a:pt x="559" y="4728"/>
                </a:cubicBezTo>
                <a:cubicBezTo>
                  <a:pt x="21103" y="4728"/>
                  <a:pt x="21103" y="4728"/>
                  <a:pt x="21103" y="4728"/>
                </a:cubicBezTo>
                <a:lnTo>
                  <a:pt x="21103" y="978"/>
                </a:lnTo>
                <a:close/>
                <a:moveTo>
                  <a:pt x="2048" y="2038"/>
                </a:moveTo>
                <a:cubicBezTo>
                  <a:pt x="2234" y="2038"/>
                  <a:pt x="2359" y="2119"/>
                  <a:pt x="2421" y="2201"/>
                </a:cubicBezTo>
                <a:cubicBezTo>
                  <a:pt x="2545" y="2364"/>
                  <a:pt x="2607" y="2527"/>
                  <a:pt x="2607" y="2690"/>
                </a:cubicBezTo>
                <a:cubicBezTo>
                  <a:pt x="2607" y="2934"/>
                  <a:pt x="2545" y="3097"/>
                  <a:pt x="2421" y="3179"/>
                </a:cubicBezTo>
                <a:cubicBezTo>
                  <a:pt x="2359" y="3342"/>
                  <a:pt x="2234" y="3342"/>
                  <a:pt x="2048" y="3342"/>
                </a:cubicBezTo>
                <a:cubicBezTo>
                  <a:pt x="1924" y="3342"/>
                  <a:pt x="1800" y="3342"/>
                  <a:pt x="1738" y="3179"/>
                </a:cubicBezTo>
                <a:cubicBezTo>
                  <a:pt x="1614" y="3097"/>
                  <a:pt x="1552" y="2934"/>
                  <a:pt x="1552" y="2690"/>
                </a:cubicBezTo>
                <a:cubicBezTo>
                  <a:pt x="1552" y="2527"/>
                  <a:pt x="1614" y="2364"/>
                  <a:pt x="1738" y="2201"/>
                </a:cubicBezTo>
                <a:cubicBezTo>
                  <a:pt x="1800" y="2119"/>
                  <a:pt x="1924" y="2038"/>
                  <a:pt x="2048" y="2038"/>
                </a:cubicBezTo>
                <a:close/>
                <a:moveTo>
                  <a:pt x="2359" y="18910"/>
                </a:moveTo>
                <a:cubicBezTo>
                  <a:pt x="2172" y="18910"/>
                  <a:pt x="2048" y="18747"/>
                  <a:pt x="2048" y="18584"/>
                </a:cubicBezTo>
                <a:cubicBezTo>
                  <a:pt x="2048" y="7743"/>
                  <a:pt x="2048" y="7743"/>
                  <a:pt x="2048" y="7743"/>
                </a:cubicBezTo>
                <a:cubicBezTo>
                  <a:pt x="2048" y="7499"/>
                  <a:pt x="2172" y="7417"/>
                  <a:pt x="2359" y="7417"/>
                </a:cubicBezTo>
                <a:cubicBezTo>
                  <a:pt x="9000" y="7417"/>
                  <a:pt x="9000" y="7417"/>
                  <a:pt x="9000" y="7417"/>
                </a:cubicBezTo>
                <a:cubicBezTo>
                  <a:pt x="9186" y="7417"/>
                  <a:pt x="9248" y="7499"/>
                  <a:pt x="9248" y="7743"/>
                </a:cubicBezTo>
                <a:cubicBezTo>
                  <a:pt x="9248" y="18584"/>
                  <a:pt x="9248" y="18584"/>
                  <a:pt x="9248" y="18584"/>
                </a:cubicBezTo>
                <a:cubicBezTo>
                  <a:pt x="9248" y="18747"/>
                  <a:pt x="9186" y="18910"/>
                  <a:pt x="9000" y="18910"/>
                </a:cubicBezTo>
                <a:lnTo>
                  <a:pt x="2359" y="18910"/>
                </a:lnTo>
                <a:close/>
                <a:moveTo>
                  <a:pt x="2607" y="18258"/>
                </a:moveTo>
                <a:cubicBezTo>
                  <a:pt x="8752" y="18258"/>
                  <a:pt x="8752" y="18258"/>
                  <a:pt x="8752" y="18258"/>
                </a:cubicBezTo>
                <a:cubicBezTo>
                  <a:pt x="8752" y="8069"/>
                  <a:pt x="8752" y="8069"/>
                  <a:pt x="8752" y="8069"/>
                </a:cubicBezTo>
                <a:cubicBezTo>
                  <a:pt x="2607" y="8069"/>
                  <a:pt x="2607" y="8069"/>
                  <a:pt x="2607" y="8069"/>
                </a:cubicBezTo>
                <a:lnTo>
                  <a:pt x="2607" y="18258"/>
                </a:lnTo>
                <a:close/>
                <a:moveTo>
                  <a:pt x="4159" y="2038"/>
                </a:moveTo>
                <a:cubicBezTo>
                  <a:pt x="4283" y="2038"/>
                  <a:pt x="4407" y="2119"/>
                  <a:pt x="4531" y="2201"/>
                </a:cubicBezTo>
                <a:cubicBezTo>
                  <a:pt x="4593" y="2364"/>
                  <a:pt x="4655" y="2527"/>
                  <a:pt x="4655" y="2690"/>
                </a:cubicBezTo>
                <a:cubicBezTo>
                  <a:pt x="4655" y="2934"/>
                  <a:pt x="4593" y="3097"/>
                  <a:pt x="4531" y="3179"/>
                </a:cubicBezTo>
                <a:cubicBezTo>
                  <a:pt x="4407" y="3342"/>
                  <a:pt x="4283" y="3342"/>
                  <a:pt x="4159" y="3342"/>
                </a:cubicBezTo>
                <a:cubicBezTo>
                  <a:pt x="3972" y="3342"/>
                  <a:pt x="3848" y="3342"/>
                  <a:pt x="3786" y="3179"/>
                </a:cubicBezTo>
                <a:cubicBezTo>
                  <a:pt x="3662" y="3097"/>
                  <a:pt x="3600" y="2934"/>
                  <a:pt x="3600" y="2690"/>
                </a:cubicBezTo>
                <a:cubicBezTo>
                  <a:pt x="3600" y="2527"/>
                  <a:pt x="3662" y="2364"/>
                  <a:pt x="3786" y="2201"/>
                </a:cubicBezTo>
                <a:cubicBezTo>
                  <a:pt x="3848" y="2119"/>
                  <a:pt x="3972" y="2038"/>
                  <a:pt x="4159" y="2038"/>
                </a:cubicBezTo>
                <a:close/>
                <a:moveTo>
                  <a:pt x="6207" y="2038"/>
                </a:moveTo>
                <a:cubicBezTo>
                  <a:pt x="6331" y="2038"/>
                  <a:pt x="6455" y="2119"/>
                  <a:pt x="6579" y="2201"/>
                </a:cubicBezTo>
                <a:cubicBezTo>
                  <a:pt x="6641" y="2364"/>
                  <a:pt x="6703" y="2527"/>
                  <a:pt x="6703" y="2690"/>
                </a:cubicBezTo>
                <a:cubicBezTo>
                  <a:pt x="6703" y="2934"/>
                  <a:pt x="6641" y="3097"/>
                  <a:pt x="6579" y="3179"/>
                </a:cubicBezTo>
                <a:cubicBezTo>
                  <a:pt x="6455" y="3342"/>
                  <a:pt x="6331" y="3342"/>
                  <a:pt x="6207" y="3342"/>
                </a:cubicBezTo>
                <a:cubicBezTo>
                  <a:pt x="6021" y="3342"/>
                  <a:pt x="5897" y="3342"/>
                  <a:pt x="5834" y="3179"/>
                </a:cubicBezTo>
                <a:cubicBezTo>
                  <a:pt x="5710" y="3097"/>
                  <a:pt x="5648" y="2934"/>
                  <a:pt x="5648" y="2690"/>
                </a:cubicBezTo>
                <a:cubicBezTo>
                  <a:pt x="5648" y="2527"/>
                  <a:pt x="5710" y="2364"/>
                  <a:pt x="5834" y="2201"/>
                </a:cubicBezTo>
                <a:cubicBezTo>
                  <a:pt x="5897" y="2119"/>
                  <a:pt x="6021" y="2038"/>
                  <a:pt x="6207" y="2038"/>
                </a:cubicBezTo>
                <a:close/>
                <a:moveTo>
                  <a:pt x="11297" y="9781"/>
                </a:moveTo>
                <a:cubicBezTo>
                  <a:pt x="11297" y="9537"/>
                  <a:pt x="11421" y="9455"/>
                  <a:pt x="11607" y="9455"/>
                </a:cubicBezTo>
                <a:cubicBezTo>
                  <a:pt x="19303" y="9455"/>
                  <a:pt x="19303" y="9455"/>
                  <a:pt x="19303" y="9455"/>
                </a:cubicBezTo>
                <a:cubicBezTo>
                  <a:pt x="19490" y="9455"/>
                  <a:pt x="19552" y="9537"/>
                  <a:pt x="19552" y="9781"/>
                </a:cubicBezTo>
                <a:cubicBezTo>
                  <a:pt x="19552" y="10026"/>
                  <a:pt x="19490" y="10107"/>
                  <a:pt x="19303" y="10107"/>
                </a:cubicBezTo>
                <a:cubicBezTo>
                  <a:pt x="11607" y="10107"/>
                  <a:pt x="11607" y="10107"/>
                  <a:pt x="11607" y="10107"/>
                </a:cubicBezTo>
                <a:cubicBezTo>
                  <a:pt x="11421" y="10107"/>
                  <a:pt x="11297" y="10026"/>
                  <a:pt x="11297" y="9781"/>
                </a:cubicBezTo>
                <a:close/>
                <a:moveTo>
                  <a:pt x="11297" y="13123"/>
                </a:moveTo>
                <a:cubicBezTo>
                  <a:pt x="11297" y="12960"/>
                  <a:pt x="11421" y="12797"/>
                  <a:pt x="11607" y="12797"/>
                </a:cubicBezTo>
                <a:cubicBezTo>
                  <a:pt x="19303" y="12797"/>
                  <a:pt x="19303" y="12797"/>
                  <a:pt x="19303" y="12797"/>
                </a:cubicBezTo>
                <a:cubicBezTo>
                  <a:pt x="19490" y="12797"/>
                  <a:pt x="19552" y="12960"/>
                  <a:pt x="19552" y="13123"/>
                </a:cubicBezTo>
                <a:cubicBezTo>
                  <a:pt x="19552" y="13368"/>
                  <a:pt x="19490" y="13531"/>
                  <a:pt x="19303" y="13531"/>
                </a:cubicBezTo>
                <a:cubicBezTo>
                  <a:pt x="11607" y="13531"/>
                  <a:pt x="11607" y="13531"/>
                  <a:pt x="11607" y="13531"/>
                </a:cubicBezTo>
                <a:cubicBezTo>
                  <a:pt x="11421" y="13531"/>
                  <a:pt x="11297" y="13368"/>
                  <a:pt x="11297" y="13123"/>
                </a:cubicBezTo>
                <a:close/>
                <a:moveTo>
                  <a:pt x="11297" y="16546"/>
                </a:moveTo>
                <a:cubicBezTo>
                  <a:pt x="11297" y="16302"/>
                  <a:pt x="11421" y="16220"/>
                  <a:pt x="11607" y="16220"/>
                </a:cubicBezTo>
                <a:cubicBezTo>
                  <a:pt x="19303" y="16220"/>
                  <a:pt x="19303" y="16220"/>
                  <a:pt x="19303" y="16220"/>
                </a:cubicBezTo>
                <a:cubicBezTo>
                  <a:pt x="19490" y="16220"/>
                  <a:pt x="19552" y="16302"/>
                  <a:pt x="19552" y="16546"/>
                </a:cubicBezTo>
                <a:cubicBezTo>
                  <a:pt x="19552" y="16791"/>
                  <a:pt x="19490" y="16872"/>
                  <a:pt x="19303" y="16872"/>
                </a:cubicBezTo>
                <a:cubicBezTo>
                  <a:pt x="11607" y="16872"/>
                  <a:pt x="11607" y="16872"/>
                  <a:pt x="11607" y="16872"/>
                </a:cubicBezTo>
                <a:cubicBezTo>
                  <a:pt x="11421" y="16872"/>
                  <a:pt x="11297" y="16791"/>
                  <a:pt x="11297" y="1654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49" name="Shape"/>
          <p:cNvSpPr/>
          <p:nvPr/>
        </p:nvSpPr>
        <p:spPr>
          <a:xfrm>
            <a:off x="10241066" y="1257021"/>
            <a:ext cx="335736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757" y="1712"/>
                </a:moveTo>
                <a:cubicBezTo>
                  <a:pt x="17757" y="1467"/>
                  <a:pt x="17910" y="1386"/>
                  <a:pt x="18141" y="1386"/>
                </a:cubicBezTo>
                <a:cubicBezTo>
                  <a:pt x="20831" y="1386"/>
                  <a:pt x="20831" y="1386"/>
                  <a:pt x="20831" y="1386"/>
                </a:cubicBezTo>
                <a:cubicBezTo>
                  <a:pt x="21369" y="1386"/>
                  <a:pt x="21600" y="1712"/>
                  <a:pt x="21600" y="2364"/>
                </a:cubicBezTo>
                <a:cubicBezTo>
                  <a:pt x="21600" y="5706"/>
                  <a:pt x="21600" y="5706"/>
                  <a:pt x="21600" y="5706"/>
                </a:cubicBezTo>
                <a:cubicBezTo>
                  <a:pt x="21600" y="5950"/>
                  <a:pt x="21523" y="6113"/>
                  <a:pt x="21293" y="6113"/>
                </a:cubicBezTo>
                <a:cubicBezTo>
                  <a:pt x="307" y="6113"/>
                  <a:pt x="307" y="6113"/>
                  <a:pt x="307" y="6113"/>
                </a:cubicBezTo>
                <a:cubicBezTo>
                  <a:pt x="77" y="6113"/>
                  <a:pt x="0" y="5950"/>
                  <a:pt x="0" y="5706"/>
                </a:cubicBezTo>
                <a:cubicBezTo>
                  <a:pt x="0" y="2364"/>
                  <a:pt x="0" y="2364"/>
                  <a:pt x="0" y="2364"/>
                </a:cubicBezTo>
                <a:cubicBezTo>
                  <a:pt x="0" y="2119"/>
                  <a:pt x="77" y="1875"/>
                  <a:pt x="231" y="1630"/>
                </a:cubicBezTo>
                <a:cubicBezTo>
                  <a:pt x="461" y="1467"/>
                  <a:pt x="692" y="1386"/>
                  <a:pt x="922" y="1386"/>
                </a:cubicBezTo>
                <a:cubicBezTo>
                  <a:pt x="3459" y="1386"/>
                  <a:pt x="3459" y="1386"/>
                  <a:pt x="3459" y="1386"/>
                </a:cubicBezTo>
                <a:cubicBezTo>
                  <a:pt x="3690" y="1386"/>
                  <a:pt x="3767" y="1467"/>
                  <a:pt x="3767" y="1712"/>
                </a:cubicBezTo>
                <a:cubicBezTo>
                  <a:pt x="3767" y="1875"/>
                  <a:pt x="3690" y="2038"/>
                  <a:pt x="3459" y="2038"/>
                </a:cubicBezTo>
                <a:cubicBezTo>
                  <a:pt x="922" y="2038"/>
                  <a:pt x="922" y="2038"/>
                  <a:pt x="922" y="2038"/>
                </a:cubicBezTo>
                <a:cubicBezTo>
                  <a:pt x="692" y="2038"/>
                  <a:pt x="615" y="2119"/>
                  <a:pt x="615" y="2364"/>
                </a:cubicBezTo>
                <a:cubicBezTo>
                  <a:pt x="615" y="5380"/>
                  <a:pt x="615" y="5380"/>
                  <a:pt x="615" y="5380"/>
                </a:cubicBezTo>
                <a:cubicBezTo>
                  <a:pt x="20985" y="5380"/>
                  <a:pt x="20985" y="5380"/>
                  <a:pt x="20985" y="5380"/>
                </a:cubicBezTo>
                <a:cubicBezTo>
                  <a:pt x="20985" y="2364"/>
                  <a:pt x="20985" y="2364"/>
                  <a:pt x="20985" y="2364"/>
                </a:cubicBezTo>
                <a:cubicBezTo>
                  <a:pt x="20985" y="2119"/>
                  <a:pt x="20908" y="2038"/>
                  <a:pt x="20831" y="2038"/>
                </a:cubicBezTo>
                <a:cubicBezTo>
                  <a:pt x="18141" y="2038"/>
                  <a:pt x="18141" y="2038"/>
                  <a:pt x="18141" y="2038"/>
                </a:cubicBezTo>
                <a:cubicBezTo>
                  <a:pt x="17910" y="2038"/>
                  <a:pt x="17757" y="1875"/>
                  <a:pt x="17757" y="1712"/>
                </a:cubicBezTo>
                <a:close/>
                <a:moveTo>
                  <a:pt x="21293" y="21274"/>
                </a:moveTo>
                <a:cubicBezTo>
                  <a:pt x="21139" y="21518"/>
                  <a:pt x="20908" y="21600"/>
                  <a:pt x="20678" y="21600"/>
                </a:cubicBezTo>
                <a:cubicBezTo>
                  <a:pt x="922" y="21600"/>
                  <a:pt x="922" y="21600"/>
                  <a:pt x="922" y="21600"/>
                </a:cubicBezTo>
                <a:cubicBezTo>
                  <a:pt x="692" y="21600"/>
                  <a:pt x="461" y="21518"/>
                  <a:pt x="231" y="21274"/>
                </a:cubicBezTo>
                <a:cubicBezTo>
                  <a:pt x="77" y="21111"/>
                  <a:pt x="0" y="20866"/>
                  <a:pt x="0" y="20622"/>
                </a:cubicBezTo>
                <a:cubicBezTo>
                  <a:pt x="0" y="7743"/>
                  <a:pt x="0" y="7743"/>
                  <a:pt x="0" y="7743"/>
                </a:cubicBezTo>
                <a:cubicBezTo>
                  <a:pt x="0" y="7499"/>
                  <a:pt x="77" y="7417"/>
                  <a:pt x="307" y="7417"/>
                </a:cubicBezTo>
                <a:cubicBezTo>
                  <a:pt x="461" y="7417"/>
                  <a:pt x="615" y="7499"/>
                  <a:pt x="615" y="7743"/>
                </a:cubicBezTo>
                <a:cubicBezTo>
                  <a:pt x="615" y="20622"/>
                  <a:pt x="615" y="20622"/>
                  <a:pt x="615" y="20622"/>
                </a:cubicBezTo>
                <a:cubicBezTo>
                  <a:pt x="615" y="20785"/>
                  <a:pt x="692" y="20948"/>
                  <a:pt x="922" y="20948"/>
                </a:cubicBezTo>
                <a:cubicBezTo>
                  <a:pt x="20678" y="20948"/>
                  <a:pt x="20678" y="20948"/>
                  <a:pt x="20678" y="20948"/>
                </a:cubicBezTo>
                <a:cubicBezTo>
                  <a:pt x="20831" y="20948"/>
                  <a:pt x="20985" y="20785"/>
                  <a:pt x="20985" y="20622"/>
                </a:cubicBezTo>
                <a:cubicBezTo>
                  <a:pt x="20985" y="7743"/>
                  <a:pt x="20985" y="7743"/>
                  <a:pt x="20985" y="7743"/>
                </a:cubicBezTo>
                <a:cubicBezTo>
                  <a:pt x="20985" y="7499"/>
                  <a:pt x="21062" y="7417"/>
                  <a:pt x="21293" y="7417"/>
                </a:cubicBezTo>
                <a:cubicBezTo>
                  <a:pt x="21523" y="7417"/>
                  <a:pt x="21600" y="7499"/>
                  <a:pt x="21600" y="7743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23" y="21111"/>
                  <a:pt x="21293" y="21274"/>
                </a:cubicBezTo>
                <a:close/>
                <a:moveTo>
                  <a:pt x="3767" y="15487"/>
                </a:moveTo>
                <a:cubicBezTo>
                  <a:pt x="3767" y="12145"/>
                  <a:pt x="3767" y="12145"/>
                  <a:pt x="3767" y="12145"/>
                </a:cubicBezTo>
                <a:cubicBezTo>
                  <a:pt x="2844" y="12145"/>
                  <a:pt x="2844" y="12145"/>
                  <a:pt x="2844" y="12145"/>
                </a:cubicBezTo>
                <a:cubicBezTo>
                  <a:pt x="2614" y="12145"/>
                  <a:pt x="2537" y="12063"/>
                  <a:pt x="2537" y="11819"/>
                </a:cubicBezTo>
                <a:cubicBezTo>
                  <a:pt x="2537" y="11574"/>
                  <a:pt x="2614" y="11493"/>
                  <a:pt x="2844" y="11493"/>
                </a:cubicBezTo>
                <a:cubicBezTo>
                  <a:pt x="3767" y="11493"/>
                  <a:pt x="3767" y="11493"/>
                  <a:pt x="3767" y="11493"/>
                </a:cubicBezTo>
                <a:cubicBezTo>
                  <a:pt x="3767" y="8395"/>
                  <a:pt x="3767" y="8395"/>
                  <a:pt x="3767" y="8395"/>
                </a:cubicBezTo>
                <a:cubicBezTo>
                  <a:pt x="3767" y="8232"/>
                  <a:pt x="3920" y="8069"/>
                  <a:pt x="4074" y="8069"/>
                </a:cubicBezTo>
                <a:cubicBezTo>
                  <a:pt x="4305" y="8069"/>
                  <a:pt x="4458" y="8232"/>
                  <a:pt x="4458" y="8395"/>
                </a:cubicBezTo>
                <a:cubicBezTo>
                  <a:pt x="4458" y="11493"/>
                  <a:pt x="4458" y="11493"/>
                  <a:pt x="4458" y="11493"/>
                </a:cubicBezTo>
                <a:cubicBezTo>
                  <a:pt x="8225" y="11493"/>
                  <a:pt x="8225" y="11493"/>
                  <a:pt x="8225" y="11493"/>
                </a:cubicBezTo>
                <a:cubicBezTo>
                  <a:pt x="8225" y="8395"/>
                  <a:pt x="8225" y="8395"/>
                  <a:pt x="8225" y="8395"/>
                </a:cubicBezTo>
                <a:cubicBezTo>
                  <a:pt x="8225" y="8232"/>
                  <a:pt x="8379" y="8069"/>
                  <a:pt x="8532" y="8069"/>
                </a:cubicBezTo>
                <a:cubicBezTo>
                  <a:pt x="8763" y="8069"/>
                  <a:pt x="8840" y="8232"/>
                  <a:pt x="8840" y="8395"/>
                </a:cubicBezTo>
                <a:cubicBezTo>
                  <a:pt x="8840" y="11493"/>
                  <a:pt x="8840" y="11493"/>
                  <a:pt x="8840" y="11493"/>
                </a:cubicBezTo>
                <a:cubicBezTo>
                  <a:pt x="12683" y="11493"/>
                  <a:pt x="12683" y="11493"/>
                  <a:pt x="12683" y="11493"/>
                </a:cubicBezTo>
                <a:cubicBezTo>
                  <a:pt x="12683" y="8395"/>
                  <a:pt x="12683" y="8395"/>
                  <a:pt x="12683" y="8395"/>
                </a:cubicBezTo>
                <a:cubicBezTo>
                  <a:pt x="12683" y="8232"/>
                  <a:pt x="12837" y="8069"/>
                  <a:pt x="12991" y="8069"/>
                </a:cubicBezTo>
                <a:cubicBezTo>
                  <a:pt x="13221" y="8069"/>
                  <a:pt x="13298" y="8232"/>
                  <a:pt x="13298" y="8395"/>
                </a:cubicBezTo>
                <a:cubicBezTo>
                  <a:pt x="13298" y="11493"/>
                  <a:pt x="13298" y="11493"/>
                  <a:pt x="13298" y="11493"/>
                </a:cubicBezTo>
                <a:cubicBezTo>
                  <a:pt x="17142" y="11493"/>
                  <a:pt x="17142" y="11493"/>
                  <a:pt x="17142" y="11493"/>
                </a:cubicBezTo>
                <a:cubicBezTo>
                  <a:pt x="17142" y="8395"/>
                  <a:pt x="17142" y="8395"/>
                  <a:pt x="17142" y="8395"/>
                </a:cubicBezTo>
                <a:cubicBezTo>
                  <a:pt x="17142" y="8232"/>
                  <a:pt x="17295" y="8069"/>
                  <a:pt x="17449" y="8069"/>
                </a:cubicBezTo>
                <a:cubicBezTo>
                  <a:pt x="17680" y="8069"/>
                  <a:pt x="17757" y="8232"/>
                  <a:pt x="17757" y="8395"/>
                </a:cubicBezTo>
                <a:cubicBezTo>
                  <a:pt x="17757" y="11493"/>
                  <a:pt x="17757" y="11493"/>
                  <a:pt x="17757" y="11493"/>
                </a:cubicBezTo>
                <a:cubicBezTo>
                  <a:pt x="18756" y="11493"/>
                  <a:pt x="18756" y="11493"/>
                  <a:pt x="18756" y="11493"/>
                </a:cubicBezTo>
                <a:cubicBezTo>
                  <a:pt x="18986" y="11493"/>
                  <a:pt x="19063" y="11574"/>
                  <a:pt x="19063" y="11819"/>
                </a:cubicBezTo>
                <a:cubicBezTo>
                  <a:pt x="19063" y="12063"/>
                  <a:pt x="18986" y="12145"/>
                  <a:pt x="18756" y="12145"/>
                </a:cubicBezTo>
                <a:cubicBezTo>
                  <a:pt x="17757" y="12145"/>
                  <a:pt x="17757" y="12145"/>
                  <a:pt x="17757" y="12145"/>
                </a:cubicBezTo>
                <a:cubicBezTo>
                  <a:pt x="17757" y="15487"/>
                  <a:pt x="17757" y="15487"/>
                  <a:pt x="17757" y="15487"/>
                </a:cubicBezTo>
                <a:cubicBezTo>
                  <a:pt x="18756" y="15487"/>
                  <a:pt x="18756" y="15487"/>
                  <a:pt x="18756" y="15487"/>
                </a:cubicBezTo>
                <a:cubicBezTo>
                  <a:pt x="18986" y="15487"/>
                  <a:pt x="19063" y="15650"/>
                  <a:pt x="19063" y="15894"/>
                </a:cubicBezTo>
                <a:cubicBezTo>
                  <a:pt x="19063" y="16057"/>
                  <a:pt x="18986" y="16220"/>
                  <a:pt x="18756" y="16220"/>
                </a:cubicBezTo>
                <a:cubicBezTo>
                  <a:pt x="17757" y="16220"/>
                  <a:pt x="17757" y="16220"/>
                  <a:pt x="17757" y="16220"/>
                </a:cubicBezTo>
                <a:cubicBezTo>
                  <a:pt x="17757" y="18584"/>
                  <a:pt x="17757" y="18584"/>
                  <a:pt x="17757" y="18584"/>
                </a:cubicBezTo>
                <a:cubicBezTo>
                  <a:pt x="17757" y="18747"/>
                  <a:pt x="17680" y="18910"/>
                  <a:pt x="17449" y="18910"/>
                </a:cubicBezTo>
                <a:cubicBezTo>
                  <a:pt x="17295" y="18910"/>
                  <a:pt x="17142" y="18747"/>
                  <a:pt x="17142" y="18584"/>
                </a:cubicBezTo>
                <a:cubicBezTo>
                  <a:pt x="17142" y="16220"/>
                  <a:pt x="17142" y="16220"/>
                  <a:pt x="17142" y="16220"/>
                </a:cubicBezTo>
                <a:cubicBezTo>
                  <a:pt x="13298" y="16220"/>
                  <a:pt x="13298" y="16220"/>
                  <a:pt x="13298" y="16220"/>
                </a:cubicBezTo>
                <a:cubicBezTo>
                  <a:pt x="13298" y="18584"/>
                  <a:pt x="13298" y="18584"/>
                  <a:pt x="13298" y="18584"/>
                </a:cubicBezTo>
                <a:cubicBezTo>
                  <a:pt x="13298" y="18747"/>
                  <a:pt x="13221" y="18910"/>
                  <a:pt x="12991" y="18910"/>
                </a:cubicBezTo>
                <a:cubicBezTo>
                  <a:pt x="12837" y="18910"/>
                  <a:pt x="12683" y="18747"/>
                  <a:pt x="12683" y="18584"/>
                </a:cubicBezTo>
                <a:cubicBezTo>
                  <a:pt x="12683" y="16220"/>
                  <a:pt x="12683" y="16220"/>
                  <a:pt x="12683" y="16220"/>
                </a:cubicBezTo>
                <a:cubicBezTo>
                  <a:pt x="8840" y="16220"/>
                  <a:pt x="8840" y="16220"/>
                  <a:pt x="8840" y="16220"/>
                </a:cubicBezTo>
                <a:cubicBezTo>
                  <a:pt x="8840" y="18584"/>
                  <a:pt x="8840" y="18584"/>
                  <a:pt x="8840" y="18584"/>
                </a:cubicBezTo>
                <a:cubicBezTo>
                  <a:pt x="8840" y="18747"/>
                  <a:pt x="8763" y="18910"/>
                  <a:pt x="8532" y="18910"/>
                </a:cubicBezTo>
                <a:cubicBezTo>
                  <a:pt x="8379" y="18910"/>
                  <a:pt x="8225" y="18747"/>
                  <a:pt x="8225" y="18584"/>
                </a:cubicBezTo>
                <a:cubicBezTo>
                  <a:pt x="8225" y="16220"/>
                  <a:pt x="8225" y="16220"/>
                  <a:pt x="8225" y="16220"/>
                </a:cubicBezTo>
                <a:cubicBezTo>
                  <a:pt x="4458" y="16220"/>
                  <a:pt x="4458" y="16220"/>
                  <a:pt x="4458" y="16220"/>
                </a:cubicBezTo>
                <a:cubicBezTo>
                  <a:pt x="4458" y="18584"/>
                  <a:pt x="4458" y="18584"/>
                  <a:pt x="4458" y="18584"/>
                </a:cubicBezTo>
                <a:cubicBezTo>
                  <a:pt x="4458" y="18747"/>
                  <a:pt x="4305" y="18910"/>
                  <a:pt x="4074" y="18910"/>
                </a:cubicBezTo>
                <a:cubicBezTo>
                  <a:pt x="3920" y="18910"/>
                  <a:pt x="3767" y="18747"/>
                  <a:pt x="3767" y="18584"/>
                </a:cubicBezTo>
                <a:cubicBezTo>
                  <a:pt x="3767" y="16220"/>
                  <a:pt x="3767" y="16220"/>
                  <a:pt x="3767" y="16220"/>
                </a:cubicBezTo>
                <a:cubicBezTo>
                  <a:pt x="2844" y="16220"/>
                  <a:pt x="2844" y="16220"/>
                  <a:pt x="2844" y="16220"/>
                </a:cubicBezTo>
                <a:cubicBezTo>
                  <a:pt x="2614" y="16220"/>
                  <a:pt x="2537" y="16057"/>
                  <a:pt x="2537" y="15894"/>
                </a:cubicBezTo>
                <a:cubicBezTo>
                  <a:pt x="2537" y="15650"/>
                  <a:pt x="2614" y="15487"/>
                  <a:pt x="2844" y="15487"/>
                </a:cubicBezTo>
                <a:lnTo>
                  <a:pt x="3767" y="15487"/>
                </a:lnTo>
                <a:close/>
                <a:moveTo>
                  <a:pt x="4458" y="15487"/>
                </a:moveTo>
                <a:cubicBezTo>
                  <a:pt x="8225" y="15487"/>
                  <a:pt x="8225" y="15487"/>
                  <a:pt x="8225" y="15487"/>
                </a:cubicBezTo>
                <a:cubicBezTo>
                  <a:pt x="8225" y="12145"/>
                  <a:pt x="8225" y="12145"/>
                  <a:pt x="8225" y="12145"/>
                </a:cubicBezTo>
                <a:cubicBezTo>
                  <a:pt x="4458" y="12145"/>
                  <a:pt x="4458" y="12145"/>
                  <a:pt x="4458" y="12145"/>
                </a:cubicBezTo>
                <a:lnTo>
                  <a:pt x="4458" y="15487"/>
                </a:lnTo>
                <a:close/>
                <a:moveTo>
                  <a:pt x="5381" y="3342"/>
                </a:moveTo>
                <a:cubicBezTo>
                  <a:pt x="5150" y="3342"/>
                  <a:pt x="5073" y="3260"/>
                  <a:pt x="5073" y="3016"/>
                </a:cubicBezTo>
                <a:cubicBezTo>
                  <a:pt x="5073" y="326"/>
                  <a:pt x="5073" y="326"/>
                  <a:pt x="5073" y="326"/>
                </a:cubicBezTo>
                <a:cubicBezTo>
                  <a:pt x="5073" y="82"/>
                  <a:pt x="5150" y="0"/>
                  <a:pt x="5381" y="0"/>
                </a:cubicBezTo>
                <a:cubicBezTo>
                  <a:pt x="5611" y="0"/>
                  <a:pt x="5688" y="82"/>
                  <a:pt x="5688" y="326"/>
                </a:cubicBezTo>
                <a:cubicBezTo>
                  <a:pt x="5688" y="3016"/>
                  <a:pt x="5688" y="3016"/>
                  <a:pt x="5688" y="3016"/>
                </a:cubicBezTo>
                <a:cubicBezTo>
                  <a:pt x="5688" y="3260"/>
                  <a:pt x="5611" y="3342"/>
                  <a:pt x="5381" y="3342"/>
                </a:cubicBezTo>
                <a:close/>
                <a:moveTo>
                  <a:pt x="7302" y="2038"/>
                </a:moveTo>
                <a:cubicBezTo>
                  <a:pt x="7072" y="2038"/>
                  <a:pt x="6995" y="1875"/>
                  <a:pt x="6995" y="1712"/>
                </a:cubicBezTo>
                <a:cubicBezTo>
                  <a:pt x="6995" y="1467"/>
                  <a:pt x="7072" y="1386"/>
                  <a:pt x="7302" y="1386"/>
                </a:cubicBezTo>
                <a:cubicBezTo>
                  <a:pt x="14298" y="1386"/>
                  <a:pt x="14298" y="1386"/>
                  <a:pt x="14298" y="1386"/>
                </a:cubicBezTo>
                <a:cubicBezTo>
                  <a:pt x="14528" y="1386"/>
                  <a:pt x="14605" y="1467"/>
                  <a:pt x="14605" y="1712"/>
                </a:cubicBezTo>
                <a:cubicBezTo>
                  <a:pt x="14605" y="1875"/>
                  <a:pt x="14528" y="2038"/>
                  <a:pt x="14298" y="2038"/>
                </a:cubicBezTo>
                <a:lnTo>
                  <a:pt x="7302" y="2038"/>
                </a:lnTo>
                <a:close/>
                <a:moveTo>
                  <a:pt x="8840" y="12145"/>
                </a:moveTo>
                <a:cubicBezTo>
                  <a:pt x="8840" y="15487"/>
                  <a:pt x="8840" y="15487"/>
                  <a:pt x="8840" y="15487"/>
                </a:cubicBezTo>
                <a:cubicBezTo>
                  <a:pt x="12683" y="15487"/>
                  <a:pt x="12683" y="15487"/>
                  <a:pt x="12683" y="15487"/>
                </a:cubicBezTo>
                <a:cubicBezTo>
                  <a:pt x="12683" y="12145"/>
                  <a:pt x="12683" y="12145"/>
                  <a:pt x="12683" y="12145"/>
                </a:cubicBezTo>
                <a:lnTo>
                  <a:pt x="8840" y="12145"/>
                </a:lnTo>
                <a:close/>
                <a:moveTo>
                  <a:pt x="13298" y="12145"/>
                </a:moveTo>
                <a:cubicBezTo>
                  <a:pt x="13298" y="15487"/>
                  <a:pt x="13298" y="15487"/>
                  <a:pt x="13298" y="15487"/>
                </a:cubicBezTo>
                <a:cubicBezTo>
                  <a:pt x="17142" y="15487"/>
                  <a:pt x="17142" y="15487"/>
                  <a:pt x="17142" y="15487"/>
                </a:cubicBezTo>
                <a:cubicBezTo>
                  <a:pt x="17142" y="12145"/>
                  <a:pt x="17142" y="12145"/>
                  <a:pt x="17142" y="12145"/>
                </a:cubicBezTo>
                <a:lnTo>
                  <a:pt x="13298" y="12145"/>
                </a:lnTo>
                <a:close/>
                <a:moveTo>
                  <a:pt x="15912" y="3016"/>
                </a:moveTo>
                <a:cubicBezTo>
                  <a:pt x="15912" y="326"/>
                  <a:pt x="15912" y="326"/>
                  <a:pt x="15912" y="326"/>
                </a:cubicBezTo>
                <a:cubicBezTo>
                  <a:pt x="15912" y="82"/>
                  <a:pt x="15989" y="0"/>
                  <a:pt x="16219" y="0"/>
                </a:cubicBezTo>
                <a:cubicBezTo>
                  <a:pt x="16373" y="0"/>
                  <a:pt x="16527" y="82"/>
                  <a:pt x="16527" y="326"/>
                </a:cubicBezTo>
                <a:cubicBezTo>
                  <a:pt x="16527" y="3016"/>
                  <a:pt x="16527" y="3016"/>
                  <a:pt x="16527" y="3016"/>
                </a:cubicBezTo>
                <a:cubicBezTo>
                  <a:pt x="16527" y="3260"/>
                  <a:pt x="16373" y="3342"/>
                  <a:pt x="16219" y="3342"/>
                </a:cubicBezTo>
                <a:cubicBezTo>
                  <a:pt x="15989" y="3342"/>
                  <a:pt x="15912" y="3260"/>
                  <a:pt x="15912" y="301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0" name="Shape"/>
          <p:cNvSpPr/>
          <p:nvPr/>
        </p:nvSpPr>
        <p:spPr>
          <a:xfrm>
            <a:off x="952643" y="4016440"/>
            <a:ext cx="346463" cy="31748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26" extrusionOk="0">
                <a:moveTo>
                  <a:pt x="21600" y="325"/>
                </a:moveTo>
                <a:cubicBezTo>
                  <a:pt x="21600" y="568"/>
                  <a:pt x="21451" y="650"/>
                  <a:pt x="21302" y="650"/>
                </a:cubicBezTo>
                <a:cubicBezTo>
                  <a:pt x="298" y="650"/>
                  <a:pt x="298" y="650"/>
                  <a:pt x="298" y="650"/>
                </a:cubicBezTo>
                <a:cubicBezTo>
                  <a:pt x="74" y="650"/>
                  <a:pt x="0" y="568"/>
                  <a:pt x="0" y="325"/>
                </a:cubicBezTo>
                <a:cubicBezTo>
                  <a:pt x="0" y="81"/>
                  <a:pt x="74" y="0"/>
                  <a:pt x="298" y="0"/>
                </a:cubicBezTo>
                <a:cubicBezTo>
                  <a:pt x="21302" y="0"/>
                  <a:pt x="21302" y="0"/>
                  <a:pt x="21302" y="0"/>
                </a:cubicBezTo>
                <a:cubicBezTo>
                  <a:pt x="21451" y="0"/>
                  <a:pt x="21600" y="81"/>
                  <a:pt x="21600" y="325"/>
                </a:cubicBezTo>
                <a:close/>
                <a:moveTo>
                  <a:pt x="1862" y="2355"/>
                </a:moveTo>
                <a:cubicBezTo>
                  <a:pt x="1862" y="13805"/>
                  <a:pt x="1862" y="13805"/>
                  <a:pt x="1862" y="13805"/>
                </a:cubicBezTo>
                <a:cubicBezTo>
                  <a:pt x="1862" y="14048"/>
                  <a:pt x="1937" y="14129"/>
                  <a:pt x="2160" y="14129"/>
                </a:cubicBezTo>
                <a:cubicBezTo>
                  <a:pt x="19440" y="14129"/>
                  <a:pt x="19440" y="14129"/>
                  <a:pt x="19440" y="14129"/>
                </a:cubicBezTo>
                <a:cubicBezTo>
                  <a:pt x="19663" y="14129"/>
                  <a:pt x="19738" y="14048"/>
                  <a:pt x="19738" y="13805"/>
                </a:cubicBezTo>
                <a:cubicBezTo>
                  <a:pt x="19738" y="2355"/>
                  <a:pt x="19738" y="2355"/>
                  <a:pt x="19738" y="2355"/>
                </a:cubicBezTo>
                <a:cubicBezTo>
                  <a:pt x="19738" y="2111"/>
                  <a:pt x="19812" y="2030"/>
                  <a:pt x="20036" y="2030"/>
                </a:cubicBezTo>
                <a:cubicBezTo>
                  <a:pt x="20259" y="2030"/>
                  <a:pt x="20334" y="2111"/>
                  <a:pt x="20334" y="2355"/>
                </a:cubicBezTo>
                <a:cubicBezTo>
                  <a:pt x="20334" y="13805"/>
                  <a:pt x="20334" y="13805"/>
                  <a:pt x="20334" y="13805"/>
                </a:cubicBezTo>
                <a:cubicBezTo>
                  <a:pt x="20334" y="14048"/>
                  <a:pt x="20259" y="14292"/>
                  <a:pt x="20110" y="14535"/>
                </a:cubicBezTo>
                <a:cubicBezTo>
                  <a:pt x="19887" y="14698"/>
                  <a:pt x="19663" y="14779"/>
                  <a:pt x="19440" y="14779"/>
                </a:cubicBezTo>
                <a:cubicBezTo>
                  <a:pt x="2160" y="14779"/>
                  <a:pt x="2160" y="14779"/>
                  <a:pt x="2160" y="14779"/>
                </a:cubicBezTo>
                <a:cubicBezTo>
                  <a:pt x="1937" y="14779"/>
                  <a:pt x="1713" y="14698"/>
                  <a:pt x="1490" y="14535"/>
                </a:cubicBezTo>
                <a:cubicBezTo>
                  <a:pt x="1341" y="14292"/>
                  <a:pt x="1266" y="14048"/>
                  <a:pt x="1266" y="13805"/>
                </a:cubicBezTo>
                <a:cubicBezTo>
                  <a:pt x="1266" y="2355"/>
                  <a:pt x="1266" y="2355"/>
                  <a:pt x="1266" y="2355"/>
                </a:cubicBezTo>
                <a:cubicBezTo>
                  <a:pt x="1266" y="2111"/>
                  <a:pt x="1341" y="2030"/>
                  <a:pt x="1564" y="2030"/>
                </a:cubicBezTo>
                <a:cubicBezTo>
                  <a:pt x="1713" y="2030"/>
                  <a:pt x="1862" y="2111"/>
                  <a:pt x="1862" y="2355"/>
                </a:cubicBezTo>
                <a:close/>
                <a:moveTo>
                  <a:pt x="11992" y="9257"/>
                </a:moveTo>
                <a:cubicBezTo>
                  <a:pt x="16237" y="4710"/>
                  <a:pt x="16237" y="4710"/>
                  <a:pt x="16237" y="4710"/>
                </a:cubicBezTo>
                <a:cubicBezTo>
                  <a:pt x="13854" y="4710"/>
                  <a:pt x="13854" y="4710"/>
                  <a:pt x="13854" y="4710"/>
                </a:cubicBezTo>
                <a:cubicBezTo>
                  <a:pt x="13705" y="4710"/>
                  <a:pt x="13556" y="4629"/>
                  <a:pt x="13556" y="4385"/>
                </a:cubicBezTo>
                <a:cubicBezTo>
                  <a:pt x="13556" y="4141"/>
                  <a:pt x="13705" y="4060"/>
                  <a:pt x="13854" y="4060"/>
                </a:cubicBezTo>
                <a:cubicBezTo>
                  <a:pt x="16982" y="4060"/>
                  <a:pt x="16982" y="4060"/>
                  <a:pt x="16982" y="4060"/>
                </a:cubicBezTo>
                <a:cubicBezTo>
                  <a:pt x="16982" y="4060"/>
                  <a:pt x="17057" y="4060"/>
                  <a:pt x="17057" y="4060"/>
                </a:cubicBezTo>
                <a:cubicBezTo>
                  <a:pt x="17131" y="4141"/>
                  <a:pt x="17206" y="4141"/>
                  <a:pt x="17206" y="4223"/>
                </a:cubicBezTo>
                <a:cubicBezTo>
                  <a:pt x="17280" y="4304"/>
                  <a:pt x="17280" y="4304"/>
                  <a:pt x="17280" y="4385"/>
                </a:cubicBezTo>
                <a:cubicBezTo>
                  <a:pt x="17280" y="7714"/>
                  <a:pt x="17280" y="7714"/>
                  <a:pt x="17280" y="7714"/>
                </a:cubicBezTo>
                <a:cubicBezTo>
                  <a:pt x="17280" y="7958"/>
                  <a:pt x="17131" y="8039"/>
                  <a:pt x="16982" y="8039"/>
                </a:cubicBezTo>
                <a:cubicBezTo>
                  <a:pt x="16759" y="8039"/>
                  <a:pt x="16684" y="7958"/>
                  <a:pt x="16684" y="7714"/>
                </a:cubicBezTo>
                <a:cubicBezTo>
                  <a:pt x="16684" y="5197"/>
                  <a:pt x="16684" y="5197"/>
                  <a:pt x="16684" y="5197"/>
                </a:cubicBezTo>
                <a:cubicBezTo>
                  <a:pt x="12290" y="9988"/>
                  <a:pt x="12290" y="9988"/>
                  <a:pt x="12290" y="9988"/>
                </a:cubicBezTo>
                <a:cubicBezTo>
                  <a:pt x="12215" y="10069"/>
                  <a:pt x="12141" y="10069"/>
                  <a:pt x="11992" y="10069"/>
                </a:cubicBezTo>
                <a:cubicBezTo>
                  <a:pt x="11917" y="10069"/>
                  <a:pt x="11843" y="10069"/>
                  <a:pt x="11768" y="9988"/>
                </a:cubicBezTo>
                <a:cubicBezTo>
                  <a:pt x="8342" y="6171"/>
                  <a:pt x="8342" y="6171"/>
                  <a:pt x="8342" y="6171"/>
                </a:cubicBezTo>
                <a:cubicBezTo>
                  <a:pt x="4841" y="9338"/>
                  <a:pt x="4841" y="9338"/>
                  <a:pt x="4841" y="9338"/>
                </a:cubicBezTo>
                <a:cubicBezTo>
                  <a:pt x="4692" y="9501"/>
                  <a:pt x="4543" y="9420"/>
                  <a:pt x="4394" y="9257"/>
                </a:cubicBezTo>
                <a:cubicBezTo>
                  <a:pt x="4246" y="9095"/>
                  <a:pt x="4246" y="8932"/>
                  <a:pt x="4469" y="8851"/>
                </a:cubicBezTo>
                <a:cubicBezTo>
                  <a:pt x="8119" y="5441"/>
                  <a:pt x="8119" y="5441"/>
                  <a:pt x="8119" y="5441"/>
                </a:cubicBezTo>
                <a:cubicBezTo>
                  <a:pt x="8268" y="5359"/>
                  <a:pt x="8417" y="5359"/>
                  <a:pt x="8566" y="5441"/>
                </a:cubicBezTo>
                <a:lnTo>
                  <a:pt x="11992" y="9257"/>
                </a:lnTo>
                <a:close/>
                <a:moveTo>
                  <a:pt x="6331" y="20869"/>
                </a:moveTo>
                <a:cubicBezTo>
                  <a:pt x="10577" y="18433"/>
                  <a:pt x="10577" y="18433"/>
                  <a:pt x="10577" y="18433"/>
                </a:cubicBezTo>
                <a:cubicBezTo>
                  <a:pt x="10502" y="18352"/>
                  <a:pt x="10502" y="18271"/>
                  <a:pt x="10502" y="18189"/>
                </a:cubicBezTo>
                <a:cubicBezTo>
                  <a:pt x="10502" y="16484"/>
                  <a:pt x="10502" y="16484"/>
                  <a:pt x="10502" y="16484"/>
                </a:cubicBezTo>
                <a:cubicBezTo>
                  <a:pt x="10502" y="16241"/>
                  <a:pt x="10577" y="16159"/>
                  <a:pt x="10800" y="16159"/>
                </a:cubicBezTo>
                <a:cubicBezTo>
                  <a:pt x="11023" y="16159"/>
                  <a:pt x="11098" y="16241"/>
                  <a:pt x="11098" y="16484"/>
                </a:cubicBezTo>
                <a:cubicBezTo>
                  <a:pt x="11098" y="18189"/>
                  <a:pt x="11098" y="18189"/>
                  <a:pt x="11098" y="18189"/>
                </a:cubicBezTo>
                <a:cubicBezTo>
                  <a:pt x="11098" y="18271"/>
                  <a:pt x="11098" y="18352"/>
                  <a:pt x="10949" y="18433"/>
                </a:cubicBezTo>
                <a:cubicBezTo>
                  <a:pt x="15269" y="20869"/>
                  <a:pt x="15269" y="20869"/>
                  <a:pt x="15269" y="20869"/>
                </a:cubicBezTo>
                <a:cubicBezTo>
                  <a:pt x="15418" y="21032"/>
                  <a:pt x="15492" y="21113"/>
                  <a:pt x="15343" y="21356"/>
                </a:cubicBezTo>
                <a:cubicBezTo>
                  <a:pt x="15343" y="21438"/>
                  <a:pt x="15269" y="21519"/>
                  <a:pt x="15120" y="21519"/>
                </a:cubicBezTo>
                <a:cubicBezTo>
                  <a:pt x="15046" y="21519"/>
                  <a:pt x="14971" y="21519"/>
                  <a:pt x="14971" y="21438"/>
                </a:cubicBezTo>
                <a:cubicBezTo>
                  <a:pt x="10800" y="19083"/>
                  <a:pt x="10800" y="19083"/>
                  <a:pt x="10800" y="19083"/>
                </a:cubicBezTo>
                <a:cubicBezTo>
                  <a:pt x="6629" y="21438"/>
                  <a:pt x="6629" y="21438"/>
                  <a:pt x="6629" y="21438"/>
                </a:cubicBezTo>
                <a:cubicBezTo>
                  <a:pt x="6480" y="21600"/>
                  <a:pt x="6331" y="21519"/>
                  <a:pt x="6182" y="21356"/>
                </a:cubicBezTo>
                <a:cubicBezTo>
                  <a:pt x="6108" y="21113"/>
                  <a:pt x="6108" y="21032"/>
                  <a:pt x="6331" y="2086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1" name="Shape"/>
          <p:cNvSpPr/>
          <p:nvPr/>
        </p:nvSpPr>
        <p:spPr>
          <a:xfrm>
            <a:off x="3659117" y="4107641"/>
            <a:ext cx="317501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" y="21274"/>
                </a:moveTo>
                <a:cubicBezTo>
                  <a:pt x="82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82" y="489"/>
                  <a:pt x="245" y="326"/>
                </a:cubicBezTo>
                <a:cubicBezTo>
                  <a:pt x="489" y="82"/>
                  <a:pt x="734" y="0"/>
                  <a:pt x="978" y="0"/>
                </a:cubicBezTo>
                <a:cubicBezTo>
                  <a:pt x="20540" y="0"/>
                  <a:pt x="20540" y="0"/>
                  <a:pt x="20540" y="0"/>
                </a:cubicBezTo>
                <a:cubicBezTo>
                  <a:pt x="20866" y="0"/>
                  <a:pt x="21111" y="82"/>
                  <a:pt x="21274" y="326"/>
                </a:cubicBezTo>
                <a:cubicBezTo>
                  <a:pt x="21437" y="489"/>
                  <a:pt x="21600" y="734"/>
                  <a:pt x="21600" y="978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437" y="21111"/>
                  <a:pt x="21274" y="21274"/>
                </a:cubicBezTo>
                <a:cubicBezTo>
                  <a:pt x="21111" y="21518"/>
                  <a:pt x="20866" y="21600"/>
                  <a:pt x="20540" y="21600"/>
                </a:cubicBezTo>
                <a:cubicBezTo>
                  <a:pt x="978" y="21600"/>
                  <a:pt x="978" y="21600"/>
                  <a:pt x="978" y="21600"/>
                </a:cubicBezTo>
                <a:cubicBezTo>
                  <a:pt x="734" y="21600"/>
                  <a:pt x="489" y="21518"/>
                  <a:pt x="245" y="21274"/>
                </a:cubicBezTo>
                <a:close/>
                <a:moveTo>
                  <a:pt x="652" y="20622"/>
                </a:moveTo>
                <a:cubicBezTo>
                  <a:pt x="652" y="20785"/>
                  <a:pt x="734" y="20948"/>
                  <a:pt x="978" y="20948"/>
                </a:cubicBezTo>
                <a:cubicBezTo>
                  <a:pt x="20540" y="20948"/>
                  <a:pt x="20540" y="20948"/>
                  <a:pt x="20540" y="20948"/>
                </a:cubicBezTo>
                <a:cubicBezTo>
                  <a:pt x="20785" y="20948"/>
                  <a:pt x="20866" y="20785"/>
                  <a:pt x="20866" y="20622"/>
                </a:cubicBezTo>
                <a:cubicBezTo>
                  <a:pt x="20866" y="978"/>
                  <a:pt x="20866" y="978"/>
                  <a:pt x="20866" y="978"/>
                </a:cubicBezTo>
                <a:cubicBezTo>
                  <a:pt x="20866" y="815"/>
                  <a:pt x="20785" y="652"/>
                  <a:pt x="20540" y="652"/>
                </a:cubicBezTo>
                <a:cubicBezTo>
                  <a:pt x="978" y="652"/>
                  <a:pt x="978" y="652"/>
                  <a:pt x="978" y="652"/>
                </a:cubicBezTo>
                <a:cubicBezTo>
                  <a:pt x="734" y="652"/>
                  <a:pt x="652" y="815"/>
                  <a:pt x="652" y="978"/>
                </a:cubicBezTo>
                <a:lnTo>
                  <a:pt x="652" y="20622"/>
                </a:lnTo>
                <a:close/>
                <a:moveTo>
                  <a:pt x="2690" y="16546"/>
                </a:moveTo>
                <a:cubicBezTo>
                  <a:pt x="2690" y="3016"/>
                  <a:pt x="2690" y="3016"/>
                  <a:pt x="2690" y="3016"/>
                </a:cubicBezTo>
                <a:cubicBezTo>
                  <a:pt x="2690" y="2853"/>
                  <a:pt x="2771" y="2690"/>
                  <a:pt x="3016" y="2690"/>
                </a:cubicBezTo>
                <a:cubicBezTo>
                  <a:pt x="18503" y="2690"/>
                  <a:pt x="18503" y="2690"/>
                  <a:pt x="18503" y="2690"/>
                </a:cubicBezTo>
                <a:cubicBezTo>
                  <a:pt x="18747" y="2690"/>
                  <a:pt x="18910" y="2853"/>
                  <a:pt x="18910" y="3016"/>
                </a:cubicBezTo>
                <a:cubicBezTo>
                  <a:pt x="18910" y="16546"/>
                  <a:pt x="18910" y="16546"/>
                  <a:pt x="18910" y="16546"/>
                </a:cubicBezTo>
                <a:cubicBezTo>
                  <a:pt x="18910" y="16791"/>
                  <a:pt x="18747" y="16872"/>
                  <a:pt x="18503" y="16872"/>
                </a:cubicBezTo>
                <a:cubicBezTo>
                  <a:pt x="3016" y="16872"/>
                  <a:pt x="3016" y="16872"/>
                  <a:pt x="3016" y="16872"/>
                </a:cubicBezTo>
                <a:cubicBezTo>
                  <a:pt x="2771" y="16872"/>
                  <a:pt x="2690" y="16791"/>
                  <a:pt x="2690" y="16546"/>
                </a:cubicBezTo>
                <a:close/>
                <a:moveTo>
                  <a:pt x="3342" y="3342"/>
                </a:moveTo>
                <a:cubicBezTo>
                  <a:pt x="3342" y="11493"/>
                  <a:pt x="3342" y="11493"/>
                  <a:pt x="3342" y="11493"/>
                </a:cubicBezTo>
                <a:cubicBezTo>
                  <a:pt x="6358" y="8395"/>
                  <a:pt x="6358" y="8395"/>
                  <a:pt x="6358" y="8395"/>
                </a:cubicBezTo>
                <a:cubicBezTo>
                  <a:pt x="6602" y="8232"/>
                  <a:pt x="6847" y="8069"/>
                  <a:pt x="7173" y="8069"/>
                </a:cubicBezTo>
                <a:cubicBezTo>
                  <a:pt x="7499" y="8069"/>
                  <a:pt x="7743" y="8232"/>
                  <a:pt x="7988" y="8395"/>
                </a:cubicBezTo>
                <a:cubicBezTo>
                  <a:pt x="12878" y="13286"/>
                  <a:pt x="12878" y="13286"/>
                  <a:pt x="12878" y="13286"/>
                </a:cubicBezTo>
                <a:cubicBezTo>
                  <a:pt x="15242" y="11004"/>
                  <a:pt x="15242" y="11004"/>
                  <a:pt x="15242" y="11004"/>
                </a:cubicBezTo>
                <a:cubicBezTo>
                  <a:pt x="15405" y="10841"/>
                  <a:pt x="15650" y="10678"/>
                  <a:pt x="15976" y="10678"/>
                </a:cubicBezTo>
                <a:cubicBezTo>
                  <a:pt x="16302" y="10678"/>
                  <a:pt x="16546" y="10841"/>
                  <a:pt x="16791" y="11085"/>
                </a:cubicBezTo>
                <a:cubicBezTo>
                  <a:pt x="18177" y="12552"/>
                  <a:pt x="18177" y="12552"/>
                  <a:pt x="18177" y="12552"/>
                </a:cubicBezTo>
                <a:cubicBezTo>
                  <a:pt x="18177" y="3342"/>
                  <a:pt x="18177" y="3342"/>
                  <a:pt x="18177" y="3342"/>
                </a:cubicBezTo>
                <a:lnTo>
                  <a:pt x="3342" y="3342"/>
                </a:lnTo>
                <a:close/>
                <a:moveTo>
                  <a:pt x="18177" y="16220"/>
                </a:moveTo>
                <a:cubicBezTo>
                  <a:pt x="18177" y="13612"/>
                  <a:pt x="18177" y="13612"/>
                  <a:pt x="18177" y="13612"/>
                </a:cubicBezTo>
                <a:cubicBezTo>
                  <a:pt x="16302" y="11493"/>
                  <a:pt x="16302" y="11493"/>
                  <a:pt x="16302" y="11493"/>
                </a:cubicBezTo>
                <a:cubicBezTo>
                  <a:pt x="16220" y="11411"/>
                  <a:pt x="16139" y="11411"/>
                  <a:pt x="15976" y="11411"/>
                </a:cubicBezTo>
                <a:cubicBezTo>
                  <a:pt x="15894" y="11411"/>
                  <a:pt x="15731" y="11411"/>
                  <a:pt x="15650" y="11493"/>
                </a:cubicBezTo>
                <a:cubicBezTo>
                  <a:pt x="13042" y="14020"/>
                  <a:pt x="13042" y="14020"/>
                  <a:pt x="13042" y="14020"/>
                </a:cubicBezTo>
                <a:cubicBezTo>
                  <a:pt x="12960" y="14101"/>
                  <a:pt x="12960" y="14101"/>
                  <a:pt x="12797" y="14101"/>
                </a:cubicBezTo>
                <a:cubicBezTo>
                  <a:pt x="12715" y="14101"/>
                  <a:pt x="12634" y="14101"/>
                  <a:pt x="12552" y="14020"/>
                </a:cubicBezTo>
                <a:cubicBezTo>
                  <a:pt x="7499" y="8885"/>
                  <a:pt x="7499" y="8885"/>
                  <a:pt x="7499" y="8885"/>
                </a:cubicBezTo>
                <a:cubicBezTo>
                  <a:pt x="7254" y="8640"/>
                  <a:pt x="7091" y="8640"/>
                  <a:pt x="6847" y="8885"/>
                </a:cubicBezTo>
                <a:cubicBezTo>
                  <a:pt x="3423" y="12389"/>
                  <a:pt x="3423" y="12389"/>
                  <a:pt x="3423" y="12389"/>
                </a:cubicBezTo>
                <a:cubicBezTo>
                  <a:pt x="3342" y="12389"/>
                  <a:pt x="3342" y="12389"/>
                  <a:pt x="3342" y="12389"/>
                </a:cubicBezTo>
                <a:cubicBezTo>
                  <a:pt x="3342" y="16220"/>
                  <a:pt x="3342" y="16220"/>
                  <a:pt x="3342" y="16220"/>
                </a:cubicBezTo>
                <a:lnTo>
                  <a:pt x="18177" y="16220"/>
                </a:lnTo>
                <a:close/>
                <a:moveTo>
                  <a:pt x="12471" y="7091"/>
                </a:moveTo>
                <a:cubicBezTo>
                  <a:pt x="12471" y="6684"/>
                  <a:pt x="12634" y="6439"/>
                  <a:pt x="12878" y="6113"/>
                </a:cubicBezTo>
                <a:cubicBezTo>
                  <a:pt x="13123" y="5869"/>
                  <a:pt x="13449" y="5706"/>
                  <a:pt x="13775" y="5706"/>
                </a:cubicBezTo>
                <a:cubicBezTo>
                  <a:pt x="14183" y="5706"/>
                  <a:pt x="14509" y="5869"/>
                  <a:pt x="14753" y="6113"/>
                </a:cubicBezTo>
                <a:cubicBezTo>
                  <a:pt x="14998" y="6439"/>
                  <a:pt x="15161" y="6684"/>
                  <a:pt x="15161" y="7091"/>
                </a:cubicBezTo>
                <a:cubicBezTo>
                  <a:pt x="15161" y="7417"/>
                  <a:pt x="14998" y="7743"/>
                  <a:pt x="14753" y="8069"/>
                </a:cubicBezTo>
                <a:cubicBezTo>
                  <a:pt x="14509" y="8314"/>
                  <a:pt x="14183" y="8395"/>
                  <a:pt x="13775" y="8395"/>
                </a:cubicBezTo>
                <a:cubicBezTo>
                  <a:pt x="13449" y="8395"/>
                  <a:pt x="13123" y="8314"/>
                  <a:pt x="12878" y="8069"/>
                </a:cubicBezTo>
                <a:cubicBezTo>
                  <a:pt x="12634" y="7743"/>
                  <a:pt x="12471" y="7417"/>
                  <a:pt x="12471" y="7091"/>
                </a:cubicBezTo>
                <a:close/>
                <a:moveTo>
                  <a:pt x="13123" y="7091"/>
                </a:moveTo>
                <a:cubicBezTo>
                  <a:pt x="13123" y="7254"/>
                  <a:pt x="13205" y="7417"/>
                  <a:pt x="13368" y="7580"/>
                </a:cubicBezTo>
                <a:cubicBezTo>
                  <a:pt x="13449" y="7662"/>
                  <a:pt x="13612" y="7743"/>
                  <a:pt x="13775" y="7743"/>
                </a:cubicBezTo>
                <a:cubicBezTo>
                  <a:pt x="14020" y="7743"/>
                  <a:pt x="14183" y="7662"/>
                  <a:pt x="14264" y="7580"/>
                </a:cubicBezTo>
                <a:cubicBezTo>
                  <a:pt x="14427" y="7417"/>
                  <a:pt x="14509" y="7254"/>
                  <a:pt x="14509" y="7091"/>
                </a:cubicBezTo>
                <a:cubicBezTo>
                  <a:pt x="14509" y="6928"/>
                  <a:pt x="14427" y="6765"/>
                  <a:pt x="14264" y="6602"/>
                </a:cubicBezTo>
                <a:cubicBezTo>
                  <a:pt x="14183" y="6439"/>
                  <a:pt x="14020" y="6439"/>
                  <a:pt x="13775" y="6439"/>
                </a:cubicBezTo>
                <a:cubicBezTo>
                  <a:pt x="13612" y="6439"/>
                  <a:pt x="13449" y="6439"/>
                  <a:pt x="13368" y="6602"/>
                </a:cubicBezTo>
                <a:cubicBezTo>
                  <a:pt x="13205" y="6765"/>
                  <a:pt x="13123" y="6928"/>
                  <a:pt x="13123" y="709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2" name="Shape"/>
          <p:cNvSpPr/>
          <p:nvPr/>
        </p:nvSpPr>
        <p:spPr>
          <a:xfrm>
            <a:off x="956754" y="2018167"/>
            <a:ext cx="327155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16" y="18584"/>
                </a:moveTo>
                <a:cubicBezTo>
                  <a:pt x="79" y="18421"/>
                  <a:pt x="0" y="18177"/>
                  <a:pt x="0" y="17851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79" y="489"/>
                  <a:pt x="316" y="326"/>
                </a:cubicBezTo>
                <a:cubicBezTo>
                  <a:pt x="475" y="82"/>
                  <a:pt x="712" y="0"/>
                  <a:pt x="1029" y="0"/>
                </a:cubicBezTo>
                <a:cubicBezTo>
                  <a:pt x="18040" y="0"/>
                  <a:pt x="18040" y="0"/>
                  <a:pt x="18040" y="0"/>
                </a:cubicBezTo>
                <a:cubicBezTo>
                  <a:pt x="18277" y="0"/>
                  <a:pt x="18514" y="82"/>
                  <a:pt x="18752" y="326"/>
                </a:cubicBezTo>
                <a:cubicBezTo>
                  <a:pt x="18910" y="489"/>
                  <a:pt x="18989" y="734"/>
                  <a:pt x="18989" y="978"/>
                </a:cubicBezTo>
                <a:cubicBezTo>
                  <a:pt x="18989" y="17851"/>
                  <a:pt x="18989" y="17851"/>
                  <a:pt x="18989" y="17851"/>
                </a:cubicBezTo>
                <a:cubicBezTo>
                  <a:pt x="18989" y="18177"/>
                  <a:pt x="18910" y="18421"/>
                  <a:pt x="18752" y="18584"/>
                </a:cubicBezTo>
                <a:cubicBezTo>
                  <a:pt x="18514" y="18829"/>
                  <a:pt x="18277" y="18910"/>
                  <a:pt x="18040" y="18910"/>
                </a:cubicBezTo>
                <a:cubicBezTo>
                  <a:pt x="1029" y="18910"/>
                  <a:pt x="1029" y="18910"/>
                  <a:pt x="1029" y="18910"/>
                </a:cubicBezTo>
                <a:cubicBezTo>
                  <a:pt x="712" y="18910"/>
                  <a:pt x="475" y="18829"/>
                  <a:pt x="316" y="18584"/>
                </a:cubicBezTo>
                <a:close/>
                <a:moveTo>
                  <a:pt x="712" y="17851"/>
                </a:moveTo>
                <a:cubicBezTo>
                  <a:pt x="712" y="18095"/>
                  <a:pt x="791" y="18258"/>
                  <a:pt x="1029" y="18258"/>
                </a:cubicBezTo>
                <a:cubicBezTo>
                  <a:pt x="18040" y="18258"/>
                  <a:pt x="18040" y="18258"/>
                  <a:pt x="18040" y="18258"/>
                </a:cubicBezTo>
                <a:cubicBezTo>
                  <a:pt x="18277" y="18258"/>
                  <a:pt x="18356" y="18095"/>
                  <a:pt x="18356" y="17851"/>
                </a:cubicBezTo>
                <a:cubicBezTo>
                  <a:pt x="18356" y="978"/>
                  <a:pt x="18356" y="978"/>
                  <a:pt x="18356" y="978"/>
                </a:cubicBezTo>
                <a:cubicBezTo>
                  <a:pt x="18356" y="815"/>
                  <a:pt x="18277" y="652"/>
                  <a:pt x="18040" y="652"/>
                </a:cubicBezTo>
                <a:cubicBezTo>
                  <a:pt x="1029" y="652"/>
                  <a:pt x="1029" y="652"/>
                  <a:pt x="1029" y="652"/>
                </a:cubicBezTo>
                <a:cubicBezTo>
                  <a:pt x="791" y="652"/>
                  <a:pt x="712" y="815"/>
                  <a:pt x="712" y="978"/>
                </a:cubicBezTo>
                <a:lnTo>
                  <a:pt x="712" y="17851"/>
                </a:lnTo>
                <a:close/>
                <a:moveTo>
                  <a:pt x="1978" y="15161"/>
                </a:moveTo>
                <a:cubicBezTo>
                  <a:pt x="1978" y="2364"/>
                  <a:pt x="1978" y="2364"/>
                  <a:pt x="1978" y="2364"/>
                </a:cubicBezTo>
                <a:cubicBezTo>
                  <a:pt x="1978" y="2119"/>
                  <a:pt x="2057" y="2038"/>
                  <a:pt x="2295" y="2038"/>
                </a:cubicBezTo>
                <a:cubicBezTo>
                  <a:pt x="16695" y="2038"/>
                  <a:pt x="16695" y="2038"/>
                  <a:pt x="16695" y="2038"/>
                </a:cubicBezTo>
                <a:cubicBezTo>
                  <a:pt x="16932" y="2038"/>
                  <a:pt x="17090" y="2119"/>
                  <a:pt x="17090" y="2364"/>
                </a:cubicBezTo>
                <a:cubicBezTo>
                  <a:pt x="17090" y="15161"/>
                  <a:pt x="17090" y="15161"/>
                  <a:pt x="17090" y="15161"/>
                </a:cubicBezTo>
                <a:cubicBezTo>
                  <a:pt x="17090" y="15405"/>
                  <a:pt x="16932" y="15487"/>
                  <a:pt x="16695" y="15487"/>
                </a:cubicBezTo>
                <a:cubicBezTo>
                  <a:pt x="2295" y="15487"/>
                  <a:pt x="2295" y="15487"/>
                  <a:pt x="2295" y="15487"/>
                </a:cubicBezTo>
                <a:cubicBezTo>
                  <a:pt x="2057" y="15487"/>
                  <a:pt x="1978" y="15405"/>
                  <a:pt x="1978" y="15161"/>
                </a:cubicBezTo>
                <a:close/>
                <a:moveTo>
                  <a:pt x="3323" y="19970"/>
                </a:moveTo>
                <a:cubicBezTo>
                  <a:pt x="3323" y="20622"/>
                  <a:pt x="3323" y="20622"/>
                  <a:pt x="3323" y="20622"/>
                </a:cubicBezTo>
                <a:cubicBezTo>
                  <a:pt x="3323" y="20785"/>
                  <a:pt x="3402" y="20948"/>
                  <a:pt x="3640" y="20948"/>
                </a:cubicBezTo>
                <a:cubicBezTo>
                  <a:pt x="20651" y="20948"/>
                  <a:pt x="20651" y="20948"/>
                  <a:pt x="20651" y="20948"/>
                </a:cubicBezTo>
                <a:cubicBezTo>
                  <a:pt x="20888" y="20948"/>
                  <a:pt x="20967" y="20785"/>
                  <a:pt x="20967" y="20622"/>
                </a:cubicBezTo>
                <a:cubicBezTo>
                  <a:pt x="20967" y="3016"/>
                  <a:pt x="20967" y="3016"/>
                  <a:pt x="20967" y="3016"/>
                </a:cubicBezTo>
                <a:cubicBezTo>
                  <a:pt x="20967" y="2853"/>
                  <a:pt x="20888" y="2690"/>
                  <a:pt x="20651" y="2690"/>
                </a:cubicBezTo>
                <a:cubicBezTo>
                  <a:pt x="20018" y="2690"/>
                  <a:pt x="20018" y="2690"/>
                  <a:pt x="20018" y="2690"/>
                </a:cubicBezTo>
                <a:cubicBezTo>
                  <a:pt x="19859" y="2690"/>
                  <a:pt x="19701" y="2608"/>
                  <a:pt x="19701" y="2364"/>
                </a:cubicBezTo>
                <a:cubicBezTo>
                  <a:pt x="19701" y="2119"/>
                  <a:pt x="19859" y="2038"/>
                  <a:pt x="20018" y="2038"/>
                </a:cubicBezTo>
                <a:cubicBezTo>
                  <a:pt x="20651" y="2038"/>
                  <a:pt x="20651" y="2038"/>
                  <a:pt x="20651" y="2038"/>
                </a:cubicBezTo>
                <a:cubicBezTo>
                  <a:pt x="20967" y="2038"/>
                  <a:pt x="21125" y="2119"/>
                  <a:pt x="21363" y="2282"/>
                </a:cubicBezTo>
                <a:cubicBezTo>
                  <a:pt x="21521" y="2527"/>
                  <a:pt x="21600" y="2771"/>
                  <a:pt x="21600" y="3016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21" y="21111"/>
                  <a:pt x="21363" y="21274"/>
                </a:cubicBezTo>
                <a:cubicBezTo>
                  <a:pt x="21125" y="21518"/>
                  <a:pt x="20967" y="21600"/>
                  <a:pt x="20651" y="21600"/>
                </a:cubicBezTo>
                <a:cubicBezTo>
                  <a:pt x="3640" y="21600"/>
                  <a:pt x="3640" y="21600"/>
                  <a:pt x="3640" y="21600"/>
                </a:cubicBezTo>
                <a:cubicBezTo>
                  <a:pt x="3323" y="21600"/>
                  <a:pt x="3086" y="21518"/>
                  <a:pt x="2927" y="21274"/>
                </a:cubicBezTo>
                <a:cubicBezTo>
                  <a:pt x="2769" y="21111"/>
                  <a:pt x="2611" y="20866"/>
                  <a:pt x="2611" y="20622"/>
                </a:cubicBezTo>
                <a:cubicBezTo>
                  <a:pt x="2611" y="19970"/>
                  <a:pt x="2611" y="19970"/>
                  <a:pt x="2611" y="19970"/>
                </a:cubicBezTo>
                <a:cubicBezTo>
                  <a:pt x="2611" y="19725"/>
                  <a:pt x="2769" y="19644"/>
                  <a:pt x="3007" y="19644"/>
                </a:cubicBezTo>
                <a:cubicBezTo>
                  <a:pt x="3165" y="19644"/>
                  <a:pt x="3323" y="19725"/>
                  <a:pt x="3323" y="19970"/>
                </a:cubicBezTo>
                <a:close/>
                <a:moveTo>
                  <a:pt x="2611" y="2690"/>
                </a:moveTo>
                <a:cubicBezTo>
                  <a:pt x="2611" y="10759"/>
                  <a:pt x="2611" y="10759"/>
                  <a:pt x="2611" y="10759"/>
                </a:cubicBezTo>
                <a:cubicBezTo>
                  <a:pt x="5618" y="7743"/>
                  <a:pt x="5618" y="7743"/>
                  <a:pt x="5618" y="7743"/>
                </a:cubicBezTo>
                <a:cubicBezTo>
                  <a:pt x="5776" y="7499"/>
                  <a:pt x="6013" y="7417"/>
                  <a:pt x="6330" y="7417"/>
                </a:cubicBezTo>
                <a:cubicBezTo>
                  <a:pt x="6646" y="7417"/>
                  <a:pt x="6963" y="7499"/>
                  <a:pt x="7121" y="7743"/>
                </a:cubicBezTo>
                <a:cubicBezTo>
                  <a:pt x="11868" y="12634"/>
                  <a:pt x="11868" y="12634"/>
                  <a:pt x="11868" y="12634"/>
                </a:cubicBezTo>
                <a:cubicBezTo>
                  <a:pt x="14163" y="10352"/>
                  <a:pt x="14163" y="10352"/>
                  <a:pt x="14163" y="10352"/>
                </a:cubicBezTo>
                <a:cubicBezTo>
                  <a:pt x="14321" y="10189"/>
                  <a:pt x="14558" y="10026"/>
                  <a:pt x="14875" y="10026"/>
                </a:cubicBezTo>
                <a:cubicBezTo>
                  <a:pt x="15191" y="10026"/>
                  <a:pt x="15508" y="10189"/>
                  <a:pt x="15666" y="10352"/>
                </a:cubicBezTo>
                <a:cubicBezTo>
                  <a:pt x="16378" y="11167"/>
                  <a:pt x="16378" y="11167"/>
                  <a:pt x="16378" y="11167"/>
                </a:cubicBezTo>
                <a:cubicBezTo>
                  <a:pt x="16378" y="2690"/>
                  <a:pt x="16378" y="2690"/>
                  <a:pt x="16378" y="2690"/>
                </a:cubicBezTo>
                <a:lnTo>
                  <a:pt x="2611" y="2690"/>
                </a:lnTo>
                <a:close/>
                <a:moveTo>
                  <a:pt x="16378" y="14835"/>
                </a:moveTo>
                <a:cubicBezTo>
                  <a:pt x="16378" y="12226"/>
                  <a:pt x="16378" y="12226"/>
                  <a:pt x="16378" y="12226"/>
                </a:cubicBezTo>
                <a:cubicBezTo>
                  <a:pt x="15191" y="10841"/>
                  <a:pt x="15191" y="10841"/>
                  <a:pt x="15191" y="10841"/>
                </a:cubicBezTo>
                <a:cubicBezTo>
                  <a:pt x="15112" y="10759"/>
                  <a:pt x="15033" y="10678"/>
                  <a:pt x="14875" y="10678"/>
                </a:cubicBezTo>
                <a:cubicBezTo>
                  <a:pt x="14796" y="10678"/>
                  <a:pt x="14716" y="10759"/>
                  <a:pt x="14558" y="10841"/>
                </a:cubicBezTo>
                <a:cubicBezTo>
                  <a:pt x="12026" y="13368"/>
                  <a:pt x="12026" y="13368"/>
                  <a:pt x="12026" y="13368"/>
                </a:cubicBezTo>
                <a:cubicBezTo>
                  <a:pt x="12026" y="13368"/>
                  <a:pt x="11947" y="13449"/>
                  <a:pt x="11868" y="13449"/>
                </a:cubicBezTo>
                <a:cubicBezTo>
                  <a:pt x="11710" y="13449"/>
                  <a:pt x="11631" y="13368"/>
                  <a:pt x="11631" y="13368"/>
                </a:cubicBezTo>
                <a:cubicBezTo>
                  <a:pt x="6646" y="8232"/>
                  <a:pt x="6646" y="8232"/>
                  <a:pt x="6646" y="8232"/>
                </a:cubicBezTo>
                <a:cubicBezTo>
                  <a:pt x="6488" y="7988"/>
                  <a:pt x="6251" y="7988"/>
                  <a:pt x="6013" y="8232"/>
                </a:cubicBezTo>
                <a:cubicBezTo>
                  <a:pt x="2690" y="11656"/>
                  <a:pt x="2690" y="11656"/>
                  <a:pt x="2690" y="11656"/>
                </a:cubicBezTo>
                <a:cubicBezTo>
                  <a:pt x="2611" y="11737"/>
                  <a:pt x="2611" y="11737"/>
                  <a:pt x="2611" y="11737"/>
                </a:cubicBezTo>
                <a:cubicBezTo>
                  <a:pt x="2611" y="14835"/>
                  <a:pt x="2611" y="14835"/>
                  <a:pt x="2611" y="14835"/>
                </a:cubicBezTo>
                <a:lnTo>
                  <a:pt x="16378" y="14835"/>
                </a:lnTo>
                <a:close/>
                <a:moveTo>
                  <a:pt x="10523" y="6113"/>
                </a:moveTo>
                <a:cubicBezTo>
                  <a:pt x="10523" y="5706"/>
                  <a:pt x="10602" y="5380"/>
                  <a:pt x="10919" y="5135"/>
                </a:cubicBezTo>
                <a:cubicBezTo>
                  <a:pt x="11156" y="4891"/>
                  <a:pt x="11473" y="4728"/>
                  <a:pt x="11789" y="4728"/>
                </a:cubicBezTo>
                <a:cubicBezTo>
                  <a:pt x="12185" y="4728"/>
                  <a:pt x="12501" y="4891"/>
                  <a:pt x="12738" y="5135"/>
                </a:cubicBezTo>
                <a:cubicBezTo>
                  <a:pt x="12976" y="5380"/>
                  <a:pt x="13134" y="5706"/>
                  <a:pt x="13134" y="6113"/>
                </a:cubicBezTo>
                <a:cubicBezTo>
                  <a:pt x="13134" y="6439"/>
                  <a:pt x="12976" y="6765"/>
                  <a:pt x="12738" y="7010"/>
                </a:cubicBezTo>
                <a:cubicBezTo>
                  <a:pt x="12501" y="7254"/>
                  <a:pt x="12185" y="7417"/>
                  <a:pt x="11789" y="7417"/>
                </a:cubicBezTo>
                <a:cubicBezTo>
                  <a:pt x="11473" y="7417"/>
                  <a:pt x="11156" y="7254"/>
                  <a:pt x="10919" y="7010"/>
                </a:cubicBezTo>
                <a:cubicBezTo>
                  <a:pt x="10602" y="6765"/>
                  <a:pt x="10523" y="6439"/>
                  <a:pt x="10523" y="6113"/>
                </a:cubicBezTo>
                <a:close/>
                <a:moveTo>
                  <a:pt x="11156" y="6113"/>
                </a:moveTo>
                <a:cubicBezTo>
                  <a:pt x="11156" y="6276"/>
                  <a:pt x="11235" y="6439"/>
                  <a:pt x="11314" y="6521"/>
                </a:cubicBezTo>
                <a:cubicBezTo>
                  <a:pt x="11473" y="6684"/>
                  <a:pt x="11631" y="6765"/>
                  <a:pt x="11789" y="6765"/>
                </a:cubicBezTo>
                <a:cubicBezTo>
                  <a:pt x="12026" y="6765"/>
                  <a:pt x="12185" y="6684"/>
                  <a:pt x="12264" y="6521"/>
                </a:cubicBezTo>
                <a:cubicBezTo>
                  <a:pt x="12422" y="6439"/>
                  <a:pt x="12501" y="6276"/>
                  <a:pt x="12501" y="6113"/>
                </a:cubicBezTo>
                <a:cubicBezTo>
                  <a:pt x="12501" y="5869"/>
                  <a:pt x="12422" y="5706"/>
                  <a:pt x="12264" y="5624"/>
                </a:cubicBezTo>
                <a:cubicBezTo>
                  <a:pt x="12185" y="5461"/>
                  <a:pt x="12026" y="5380"/>
                  <a:pt x="11789" y="5380"/>
                </a:cubicBezTo>
                <a:cubicBezTo>
                  <a:pt x="11631" y="5380"/>
                  <a:pt x="11473" y="5461"/>
                  <a:pt x="11314" y="5624"/>
                </a:cubicBezTo>
                <a:cubicBezTo>
                  <a:pt x="11235" y="5706"/>
                  <a:pt x="11156" y="5869"/>
                  <a:pt x="11156" y="611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3" name="Shape"/>
          <p:cNvSpPr/>
          <p:nvPr/>
        </p:nvSpPr>
        <p:spPr>
          <a:xfrm>
            <a:off x="1675892" y="2018167"/>
            <a:ext cx="366842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224" y="0"/>
                </a:moveTo>
                <a:cubicBezTo>
                  <a:pt x="20753" y="0"/>
                  <a:pt x="20753" y="0"/>
                  <a:pt x="20753" y="0"/>
                </a:cubicBezTo>
                <a:cubicBezTo>
                  <a:pt x="20965" y="0"/>
                  <a:pt x="21176" y="82"/>
                  <a:pt x="21388" y="326"/>
                </a:cubicBezTo>
                <a:cubicBezTo>
                  <a:pt x="21529" y="489"/>
                  <a:pt x="21600" y="734"/>
                  <a:pt x="21600" y="978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29" y="21111"/>
                  <a:pt x="21388" y="21274"/>
                </a:cubicBezTo>
                <a:cubicBezTo>
                  <a:pt x="21176" y="21518"/>
                  <a:pt x="20965" y="21600"/>
                  <a:pt x="20753" y="21600"/>
                </a:cubicBezTo>
                <a:cubicBezTo>
                  <a:pt x="17224" y="21600"/>
                  <a:pt x="17224" y="21600"/>
                  <a:pt x="17224" y="21600"/>
                </a:cubicBezTo>
                <a:cubicBezTo>
                  <a:pt x="4376" y="21600"/>
                  <a:pt x="4376" y="21600"/>
                  <a:pt x="4376" y="21600"/>
                </a:cubicBezTo>
                <a:cubicBezTo>
                  <a:pt x="847" y="21600"/>
                  <a:pt x="847" y="21600"/>
                  <a:pt x="847" y="21600"/>
                </a:cubicBezTo>
                <a:cubicBezTo>
                  <a:pt x="635" y="21600"/>
                  <a:pt x="424" y="21518"/>
                  <a:pt x="282" y="21274"/>
                </a:cubicBezTo>
                <a:cubicBezTo>
                  <a:pt x="71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71" y="489"/>
                  <a:pt x="282" y="326"/>
                </a:cubicBezTo>
                <a:cubicBezTo>
                  <a:pt x="424" y="82"/>
                  <a:pt x="635" y="0"/>
                  <a:pt x="847" y="0"/>
                </a:cubicBezTo>
                <a:cubicBezTo>
                  <a:pt x="4376" y="0"/>
                  <a:pt x="4376" y="0"/>
                  <a:pt x="4376" y="0"/>
                </a:cubicBezTo>
                <a:lnTo>
                  <a:pt x="17224" y="0"/>
                </a:lnTo>
                <a:close/>
                <a:moveTo>
                  <a:pt x="847" y="20948"/>
                </a:moveTo>
                <a:cubicBezTo>
                  <a:pt x="4094" y="20948"/>
                  <a:pt x="4094" y="20948"/>
                  <a:pt x="4094" y="20948"/>
                </a:cubicBezTo>
                <a:cubicBezTo>
                  <a:pt x="4094" y="652"/>
                  <a:pt x="4094" y="652"/>
                  <a:pt x="4094" y="652"/>
                </a:cubicBezTo>
                <a:cubicBezTo>
                  <a:pt x="847" y="652"/>
                  <a:pt x="847" y="652"/>
                  <a:pt x="847" y="652"/>
                </a:cubicBezTo>
                <a:cubicBezTo>
                  <a:pt x="706" y="652"/>
                  <a:pt x="565" y="815"/>
                  <a:pt x="565" y="978"/>
                </a:cubicBezTo>
                <a:cubicBezTo>
                  <a:pt x="565" y="20622"/>
                  <a:pt x="565" y="20622"/>
                  <a:pt x="565" y="20622"/>
                </a:cubicBezTo>
                <a:cubicBezTo>
                  <a:pt x="565" y="20785"/>
                  <a:pt x="706" y="20948"/>
                  <a:pt x="847" y="20948"/>
                </a:cubicBezTo>
                <a:close/>
                <a:moveTo>
                  <a:pt x="1482" y="3016"/>
                </a:moveTo>
                <a:cubicBezTo>
                  <a:pt x="1482" y="2853"/>
                  <a:pt x="1553" y="2690"/>
                  <a:pt x="1765" y="2690"/>
                </a:cubicBezTo>
                <a:cubicBezTo>
                  <a:pt x="2894" y="2690"/>
                  <a:pt x="2894" y="2690"/>
                  <a:pt x="2894" y="2690"/>
                </a:cubicBezTo>
                <a:cubicBezTo>
                  <a:pt x="3106" y="2690"/>
                  <a:pt x="3247" y="2853"/>
                  <a:pt x="3247" y="3016"/>
                </a:cubicBezTo>
                <a:cubicBezTo>
                  <a:pt x="3247" y="3260"/>
                  <a:pt x="3106" y="3342"/>
                  <a:pt x="2894" y="3342"/>
                </a:cubicBezTo>
                <a:cubicBezTo>
                  <a:pt x="1765" y="3342"/>
                  <a:pt x="1765" y="3342"/>
                  <a:pt x="1765" y="3342"/>
                </a:cubicBezTo>
                <a:cubicBezTo>
                  <a:pt x="1553" y="3342"/>
                  <a:pt x="1482" y="3260"/>
                  <a:pt x="1482" y="3016"/>
                </a:cubicBezTo>
                <a:close/>
                <a:moveTo>
                  <a:pt x="3247" y="5706"/>
                </a:moveTo>
                <a:cubicBezTo>
                  <a:pt x="3247" y="5950"/>
                  <a:pt x="3106" y="6113"/>
                  <a:pt x="2894" y="6113"/>
                </a:cubicBezTo>
                <a:cubicBezTo>
                  <a:pt x="1765" y="6113"/>
                  <a:pt x="1765" y="6113"/>
                  <a:pt x="1765" y="6113"/>
                </a:cubicBezTo>
                <a:cubicBezTo>
                  <a:pt x="1553" y="6113"/>
                  <a:pt x="1482" y="5950"/>
                  <a:pt x="1482" y="5706"/>
                </a:cubicBezTo>
                <a:cubicBezTo>
                  <a:pt x="1482" y="5543"/>
                  <a:pt x="1553" y="5380"/>
                  <a:pt x="1765" y="5380"/>
                </a:cubicBezTo>
                <a:cubicBezTo>
                  <a:pt x="2894" y="5380"/>
                  <a:pt x="2894" y="5380"/>
                  <a:pt x="2894" y="5380"/>
                </a:cubicBezTo>
                <a:cubicBezTo>
                  <a:pt x="3106" y="5380"/>
                  <a:pt x="3247" y="5543"/>
                  <a:pt x="3247" y="5706"/>
                </a:cubicBezTo>
                <a:close/>
                <a:moveTo>
                  <a:pt x="3247" y="8395"/>
                </a:moveTo>
                <a:cubicBezTo>
                  <a:pt x="3247" y="8640"/>
                  <a:pt x="3106" y="8803"/>
                  <a:pt x="2894" y="8803"/>
                </a:cubicBezTo>
                <a:cubicBezTo>
                  <a:pt x="1765" y="8803"/>
                  <a:pt x="1765" y="8803"/>
                  <a:pt x="1765" y="8803"/>
                </a:cubicBezTo>
                <a:cubicBezTo>
                  <a:pt x="1553" y="8803"/>
                  <a:pt x="1482" y="8640"/>
                  <a:pt x="1482" y="8395"/>
                </a:cubicBezTo>
                <a:cubicBezTo>
                  <a:pt x="1482" y="8232"/>
                  <a:pt x="1553" y="8069"/>
                  <a:pt x="1765" y="8069"/>
                </a:cubicBezTo>
                <a:cubicBezTo>
                  <a:pt x="2894" y="8069"/>
                  <a:pt x="2894" y="8069"/>
                  <a:pt x="2894" y="8069"/>
                </a:cubicBezTo>
                <a:cubicBezTo>
                  <a:pt x="3106" y="8069"/>
                  <a:pt x="3247" y="8232"/>
                  <a:pt x="3247" y="8395"/>
                </a:cubicBezTo>
                <a:close/>
                <a:moveTo>
                  <a:pt x="3247" y="11167"/>
                </a:moveTo>
                <a:cubicBezTo>
                  <a:pt x="3247" y="11330"/>
                  <a:pt x="3106" y="11493"/>
                  <a:pt x="2894" y="11493"/>
                </a:cubicBezTo>
                <a:cubicBezTo>
                  <a:pt x="1765" y="11493"/>
                  <a:pt x="1765" y="11493"/>
                  <a:pt x="1765" y="11493"/>
                </a:cubicBezTo>
                <a:cubicBezTo>
                  <a:pt x="1553" y="11493"/>
                  <a:pt x="1482" y="11330"/>
                  <a:pt x="1482" y="11167"/>
                </a:cubicBezTo>
                <a:cubicBezTo>
                  <a:pt x="1482" y="10922"/>
                  <a:pt x="1553" y="10759"/>
                  <a:pt x="1765" y="10759"/>
                </a:cubicBezTo>
                <a:cubicBezTo>
                  <a:pt x="2894" y="10759"/>
                  <a:pt x="2894" y="10759"/>
                  <a:pt x="2894" y="10759"/>
                </a:cubicBezTo>
                <a:cubicBezTo>
                  <a:pt x="3106" y="10759"/>
                  <a:pt x="3247" y="10922"/>
                  <a:pt x="3247" y="11167"/>
                </a:cubicBezTo>
                <a:close/>
                <a:moveTo>
                  <a:pt x="3247" y="13857"/>
                </a:moveTo>
                <a:cubicBezTo>
                  <a:pt x="3247" y="14101"/>
                  <a:pt x="3106" y="14183"/>
                  <a:pt x="2894" y="14183"/>
                </a:cubicBezTo>
                <a:cubicBezTo>
                  <a:pt x="1765" y="14183"/>
                  <a:pt x="1765" y="14183"/>
                  <a:pt x="1765" y="14183"/>
                </a:cubicBezTo>
                <a:cubicBezTo>
                  <a:pt x="1553" y="14183"/>
                  <a:pt x="1482" y="14101"/>
                  <a:pt x="1482" y="13857"/>
                </a:cubicBezTo>
                <a:cubicBezTo>
                  <a:pt x="1482" y="13612"/>
                  <a:pt x="1553" y="13531"/>
                  <a:pt x="1765" y="13531"/>
                </a:cubicBezTo>
                <a:cubicBezTo>
                  <a:pt x="2894" y="13531"/>
                  <a:pt x="2894" y="13531"/>
                  <a:pt x="2894" y="13531"/>
                </a:cubicBezTo>
                <a:cubicBezTo>
                  <a:pt x="3106" y="13531"/>
                  <a:pt x="3247" y="13612"/>
                  <a:pt x="3247" y="13857"/>
                </a:cubicBezTo>
                <a:close/>
                <a:moveTo>
                  <a:pt x="3247" y="16546"/>
                </a:moveTo>
                <a:cubicBezTo>
                  <a:pt x="3247" y="16791"/>
                  <a:pt x="3106" y="16872"/>
                  <a:pt x="2894" y="16872"/>
                </a:cubicBezTo>
                <a:cubicBezTo>
                  <a:pt x="1765" y="16872"/>
                  <a:pt x="1765" y="16872"/>
                  <a:pt x="1765" y="16872"/>
                </a:cubicBezTo>
                <a:cubicBezTo>
                  <a:pt x="1553" y="16872"/>
                  <a:pt x="1482" y="16791"/>
                  <a:pt x="1482" y="16546"/>
                </a:cubicBezTo>
                <a:cubicBezTo>
                  <a:pt x="1482" y="16302"/>
                  <a:pt x="1553" y="16220"/>
                  <a:pt x="1765" y="16220"/>
                </a:cubicBezTo>
                <a:cubicBezTo>
                  <a:pt x="2894" y="16220"/>
                  <a:pt x="2894" y="16220"/>
                  <a:pt x="2894" y="16220"/>
                </a:cubicBezTo>
                <a:cubicBezTo>
                  <a:pt x="3106" y="16220"/>
                  <a:pt x="3247" y="16302"/>
                  <a:pt x="3247" y="16546"/>
                </a:cubicBezTo>
                <a:close/>
                <a:moveTo>
                  <a:pt x="3247" y="19236"/>
                </a:moveTo>
                <a:cubicBezTo>
                  <a:pt x="3247" y="19481"/>
                  <a:pt x="3106" y="19562"/>
                  <a:pt x="2894" y="19562"/>
                </a:cubicBezTo>
                <a:cubicBezTo>
                  <a:pt x="1765" y="19562"/>
                  <a:pt x="1765" y="19562"/>
                  <a:pt x="1765" y="19562"/>
                </a:cubicBezTo>
                <a:cubicBezTo>
                  <a:pt x="1553" y="19562"/>
                  <a:pt x="1482" y="19481"/>
                  <a:pt x="1482" y="19236"/>
                </a:cubicBezTo>
                <a:cubicBezTo>
                  <a:pt x="1482" y="18992"/>
                  <a:pt x="1553" y="18910"/>
                  <a:pt x="1765" y="18910"/>
                </a:cubicBezTo>
                <a:cubicBezTo>
                  <a:pt x="2894" y="18910"/>
                  <a:pt x="2894" y="18910"/>
                  <a:pt x="2894" y="18910"/>
                </a:cubicBezTo>
                <a:cubicBezTo>
                  <a:pt x="3106" y="18910"/>
                  <a:pt x="3247" y="18992"/>
                  <a:pt x="3247" y="19236"/>
                </a:cubicBezTo>
                <a:close/>
                <a:moveTo>
                  <a:pt x="16941" y="20948"/>
                </a:moveTo>
                <a:cubicBezTo>
                  <a:pt x="16941" y="652"/>
                  <a:pt x="16941" y="652"/>
                  <a:pt x="16941" y="652"/>
                </a:cubicBezTo>
                <a:cubicBezTo>
                  <a:pt x="4659" y="652"/>
                  <a:pt x="4659" y="652"/>
                  <a:pt x="4659" y="652"/>
                </a:cubicBezTo>
                <a:cubicBezTo>
                  <a:pt x="4659" y="20948"/>
                  <a:pt x="4659" y="20948"/>
                  <a:pt x="4659" y="20948"/>
                </a:cubicBezTo>
                <a:lnTo>
                  <a:pt x="16941" y="20948"/>
                </a:lnTo>
                <a:close/>
                <a:moveTo>
                  <a:pt x="13906" y="10841"/>
                </a:moveTo>
                <a:cubicBezTo>
                  <a:pt x="13976" y="10922"/>
                  <a:pt x="14047" y="11004"/>
                  <a:pt x="14047" y="11167"/>
                </a:cubicBezTo>
                <a:cubicBezTo>
                  <a:pt x="14047" y="11248"/>
                  <a:pt x="13976" y="11330"/>
                  <a:pt x="13906" y="11411"/>
                </a:cubicBezTo>
                <a:cubicBezTo>
                  <a:pt x="8612" y="15487"/>
                  <a:pt x="8612" y="15487"/>
                  <a:pt x="8612" y="15487"/>
                </a:cubicBezTo>
                <a:cubicBezTo>
                  <a:pt x="8541" y="15487"/>
                  <a:pt x="8541" y="15487"/>
                  <a:pt x="8471" y="15487"/>
                </a:cubicBezTo>
                <a:cubicBezTo>
                  <a:pt x="8400" y="15487"/>
                  <a:pt x="8400" y="15487"/>
                  <a:pt x="8329" y="15487"/>
                </a:cubicBezTo>
                <a:cubicBezTo>
                  <a:pt x="8259" y="15405"/>
                  <a:pt x="8188" y="15324"/>
                  <a:pt x="8188" y="15161"/>
                </a:cubicBezTo>
                <a:cubicBezTo>
                  <a:pt x="8188" y="7091"/>
                  <a:pt x="8188" y="7091"/>
                  <a:pt x="8188" y="7091"/>
                </a:cubicBezTo>
                <a:cubicBezTo>
                  <a:pt x="8188" y="6928"/>
                  <a:pt x="8259" y="6847"/>
                  <a:pt x="8329" y="6765"/>
                </a:cubicBezTo>
                <a:cubicBezTo>
                  <a:pt x="8400" y="6765"/>
                  <a:pt x="8541" y="6765"/>
                  <a:pt x="8612" y="6765"/>
                </a:cubicBezTo>
                <a:lnTo>
                  <a:pt x="13906" y="10841"/>
                </a:lnTo>
                <a:close/>
                <a:moveTo>
                  <a:pt x="13200" y="11167"/>
                </a:moveTo>
                <a:cubicBezTo>
                  <a:pt x="8753" y="7743"/>
                  <a:pt x="8753" y="7743"/>
                  <a:pt x="8753" y="7743"/>
                </a:cubicBezTo>
                <a:cubicBezTo>
                  <a:pt x="8753" y="14590"/>
                  <a:pt x="8753" y="14590"/>
                  <a:pt x="8753" y="14590"/>
                </a:cubicBezTo>
                <a:lnTo>
                  <a:pt x="13200" y="11167"/>
                </a:lnTo>
                <a:close/>
                <a:moveTo>
                  <a:pt x="20753" y="652"/>
                </a:moveTo>
                <a:cubicBezTo>
                  <a:pt x="17506" y="652"/>
                  <a:pt x="17506" y="652"/>
                  <a:pt x="17506" y="652"/>
                </a:cubicBezTo>
                <a:cubicBezTo>
                  <a:pt x="17506" y="20948"/>
                  <a:pt x="17506" y="20948"/>
                  <a:pt x="17506" y="20948"/>
                </a:cubicBezTo>
                <a:cubicBezTo>
                  <a:pt x="20753" y="20948"/>
                  <a:pt x="20753" y="20948"/>
                  <a:pt x="20753" y="20948"/>
                </a:cubicBezTo>
                <a:cubicBezTo>
                  <a:pt x="20965" y="20948"/>
                  <a:pt x="21035" y="20785"/>
                  <a:pt x="21035" y="20622"/>
                </a:cubicBezTo>
                <a:cubicBezTo>
                  <a:pt x="21035" y="978"/>
                  <a:pt x="21035" y="978"/>
                  <a:pt x="21035" y="978"/>
                </a:cubicBezTo>
                <a:cubicBezTo>
                  <a:pt x="21035" y="815"/>
                  <a:pt x="20965" y="652"/>
                  <a:pt x="20753" y="652"/>
                </a:cubicBezTo>
                <a:close/>
                <a:moveTo>
                  <a:pt x="18424" y="3016"/>
                </a:moveTo>
                <a:cubicBezTo>
                  <a:pt x="18424" y="2853"/>
                  <a:pt x="18494" y="2690"/>
                  <a:pt x="18706" y="2690"/>
                </a:cubicBezTo>
                <a:cubicBezTo>
                  <a:pt x="19835" y="2690"/>
                  <a:pt x="19835" y="2690"/>
                  <a:pt x="19835" y="2690"/>
                </a:cubicBezTo>
                <a:cubicBezTo>
                  <a:pt x="20047" y="2690"/>
                  <a:pt x="20188" y="2853"/>
                  <a:pt x="20188" y="3016"/>
                </a:cubicBezTo>
                <a:cubicBezTo>
                  <a:pt x="20188" y="3260"/>
                  <a:pt x="20047" y="3342"/>
                  <a:pt x="19835" y="3342"/>
                </a:cubicBezTo>
                <a:cubicBezTo>
                  <a:pt x="18706" y="3342"/>
                  <a:pt x="18706" y="3342"/>
                  <a:pt x="18706" y="3342"/>
                </a:cubicBezTo>
                <a:cubicBezTo>
                  <a:pt x="18494" y="3342"/>
                  <a:pt x="18424" y="3260"/>
                  <a:pt x="18424" y="3016"/>
                </a:cubicBezTo>
                <a:close/>
                <a:moveTo>
                  <a:pt x="18424" y="5706"/>
                </a:moveTo>
                <a:cubicBezTo>
                  <a:pt x="18424" y="5543"/>
                  <a:pt x="18494" y="5380"/>
                  <a:pt x="18706" y="5380"/>
                </a:cubicBezTo>
                <a:cubicBezTo>
                  <a:pt x="19835" y="5380"/>
                  <a:pt x="19835" y="5380"/>
                  <a:pt x="19835" y="5380"/>
                </a:cubicBezTo>
                <a:cubicBezTo>
                  <a:pt x="20047" y="5380"/>
                  <a:pt x="20188" y="5543"/>
                  <a:pt x="20188" y="5706"/>
                </a:cubicBezTo>
                <a:cubicBezTo>
                  <a:pt x="20188" y="5950"/>
                  <a:pt x="20047" y="6113"/>
                  <a:pt x="19835" y="6113"/>
                </a:cubicBezTo>
                <a:cubicBezTo>
                  <a:pt x="18706" y="6113"/>
                  <a:pt x="18706" y="6113"/>
                  <a:pt x="18706" y="6113"/>
                </a:cubicBezTo>
                <a:cubicBezTo>
                  <a:pt x="18494" y="6113"/>
                  <a:pt x="18424" y="5950"/>
                  <a:pt x="18424" y="5706"/>
                </a:cubicBezTo>
                <a:close/>
                <a:moveTo>
                  <a:pt x="18424" y="8395"/>
                </a:moveTo>
                <a:cubicBezTo>
                  <a:pt x="18424" y="8232"/>
                  <a:pt x="18494" y="8069"/>
                  <a:pt x="18706" y="8069"/>
                </a:cubicBezTo>
                <a:cubicBezTo>
                  <a:pt x="19835" y="8069"/>
                  <a:pt x="19835" y="8069"/>
                  <a:pt x="19835" y="8069"/>
                </a:cubicBezTo>
                <a:cubicBezTo>
                  <a:pt x="20047" y="8069"/>
                  <a:pt x="20188" y="8232"/>
                  <a:pt x="20188" y="8395"/>
                </a:cubicBezTo>
                <a:cubicBezTo>
                  <a:pt x="20188" y="8640"/>
                  <a:pt x="20047" y="8803"/>
                  <a:pt x="19835" y="8803"/>
                </a:cubicBezTo>
                <a:cubicBezTo>
                  <a:pt x="18706" y="8803"/>
                  <a:pt x="18706" y="8803"/>
                  <a:pt x="18706" y="8803"/>
                </a:cubicBezTo>
                <a:cubicBezTo>
                  <a:pt x="18494" y="8803"/>
                  <a:pt x="18424" y="8640"/>
                  <a:pt x="18424" y="8395"/>
                </a:cubicBezTo>
                <a:close/>
                <a:moveTo>
                  <a:pt x="18424" y="11167"/>
                </a:moveTo>
                <a:cubicBezTo>
                  <a:pt x="18424" y="10922"/>
                  <a:pt x="18494" y="10759"/>
                  <a:pt x="18706" y="10759"/>
                </a:cubicBezTo>
                <a:cubicBezTo>
                  <a:pt x="19835" y="10759"/>
                  <a:pt x="19835" y="10759"/>
                  <a:pt x="19835" y="10759"/>
                </a:cubicBezTo>
                <a:cubicBezTo>
                  <a:pt x="20047" y="10759"/>
                  <a:pt x="20188" y="10922"/>
                  <a:pt x="20188" y="11167"/>
                </a:cubicBezTo>
                <a:cubicBezTo>
                  <a:pt x="20188" y="11330"/>
                  <a:pt x="20047" y="11493"/>
                  <a:pt x="19835" y="11493"/>
                </a:cubicBezTo>
                <a:cubicBezTo>
                  <a:pt x="18706" y="11493"/>
                  <a:pt x="18706" y="11493"/>
                  <a:pt x="18706" y="11493"/>
                </a:cubicBezTo>
                <a:cubicBezTo>
                  <a:pt x="18494" y="11493"/>
                  <a:pt x="18424" y="11330"/>
                  <a:pt x="18424" y="11167"/>
                </a:cubicBezTo>
                <a:close/>
                <a:moveTo>
                  <a:pt x="18424" y="13857"/>
                </a:moveTo>
                <a:cubicBezTo>
                  <a:pt x="18424" y="13612"/>
                  <a:pt x="18494" y="13531"/>
                  <a:pt x="18706" y="13531"/>
                </a:cubicBezTo>
                <a:cubicBezTo>
                  <a:pt x="19835" y="13531"/>
                  <a:pt x="19835" y="13531"/>
                  <a:pt x="19835" y="13531"/>
                </a:cubicBezTo>
                <a:cubicBezTo>
                  <a:pt x="20047" y="13531"/>
                  <a:pt x="20188" y="13612"/>
                  <a:pt x="20188" y="13857"/>
                </a:cubicBezTo>
                <a:cubicBezTo>
                  <a:pt x="20188" y="14101"/>
                  <a:pt x="20047" y="14183"/>
                  <a:pt x="19835" y="14183"/>
                </a:cubicBezTo>
                <a:cubicBezTo>
                  <a:pt x="18706" y="14183"/>
                  <a:pt x="18706" y="14183"/>
                  <a:pt x="18706" y="14183"/>
                </a:cubicBezTo>
                <a:cubicBezTo>
                  <a:pt x="18494" y="14183"/>
                  <a:pt x="18424" y="14101"/>
                  <a:pt x="18424" y="13857"/>
                </a:cubicBezTo>
                <a:close/>
                <a:moveTo>
                  <a:pt x="18424" y="16546"/>
                </a:moveTo>
                <a:cubicBezTo>
                  <a:pt x="18424" y="16302"/>
                  <a:pt x="18494" y="16220"/>
                  <a:pt x="18706" y="16220"/>
                </a:cubicBezTo>
                <a:cubicBezTo>
                  <a:pt x="19835" y="16220"/>
                  <a:pt x="19835" y="16220"/>
                  <a:pt x="19835" y="16220"/>
                </a:cubicBezTo>
                <a:cubicBezTo>
                  <a:pt x="20047" y="16220"/>
                  <a:pt x="20188" y="16302"/>
                  <a:pt x="20188" y="16546"/>
                </a:cubicBezTo>
                <a:cubicBezTo>
                  <a:pt x="20188" y="16791"/>
                  <a:pt x="20047" y="16872"/>
                  <a:pt x="19835" y="16872"/>
                </a:cubicBezTo>
                <a:cubicBezTo>
                  <a:pt x="18706" y="16872"/>
                  <a:pt x="18706" y="16872"/>
                  <a:pt x="18706" y="16872"/>
                </a:cubicBezTo>
                <a:cubicBezTo>
                  <a:pt x="18494" y="16872"/>
                  <a:pt x="18424" y="16791"/>
                  <a:pt x="18424" y="16546"/>
                </a:cubicBezTo>
                <a:close/>
                <a:moveTo>
                  <a:pt x="20188" y="19236"/>
                </a:moveTo>
                <a:cubicBezTo>
                  <a:pt x="20188" y="19481"/>
                  <a:pt x="20047" y="19562"/>
                  <a:pt x="19835" y="19562"/>
                </a:cubicBezTo>
                <a:cubicBezTo>
                  <a:pt x="18706" y="19562"/>
                  <a:pt x="18706" y="19562"/>
                  <a:pt x="18706" y="19562"/>
                </a:cubicBezTo>
                <a:cubicBezTo>
                  <a:pt x="18494" y="19562"/>
                  <a:pt x="18424" y="19481"/>
                  <a:pt x="18424" y="19236"/>
                </a:cubicBezTo>
                <a:cubicBezTo>
                  <a:pt x="18424" y="18992"/>
                  <a:pt x="18494" y="18910"/>
                  <a:pt x="18706" y="18910"/>
                </a:cubicBezTo>
                <a:cubicBezTo>
                  <a:pt x="19835" y="18910"/>
                  <a:pt x="19835" y="18910"/>
                  <a:pt x="19835" y="18910"/>
                </a:cubicBezTo>
                <a:cubicBezTo>
                  <a:pt x="20047" y="18910"/>
                  <a:pt x="20188" y="18992"/>
                  <a:pt x="20188" y="1923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4" name="Shape"/>
          <p:cNvSpPr/>
          <p:nvPr/>
        </p:nvSpPr>
        <p:spPr>
          <a:xfrm>
            <a:off x="2453767" y="2018167"/>
            <a:ext cx="41618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28" y="4565"/>
                </a:moveTo>
                <a:cubicBezTo>
                  <a:pt x="21476" y="4891"/>
                  <a:pt x="21600" y="5298"/>
                  <a:pt x="21600" y="5706"/>
                </a:cubicBezTo>
                <a:cubicBezTo>
                  <a:pt x="21600" y="17851"/>
                  <a:pt x="21600" y="17851"/>
                  <a:pt x="21600" y="17851"/>
                </a:cubicBezTo>
                <a:cubicBezTo>
                  <a:pt x="21600" y="18340"/>
                  <a:pt x="21476" y="18747"/>
                  <a:pt x="21228" y="19073"/>
                </a:cubicBezTo>
                <a:cubicBezTo>
                  <a:pt x="20979" y="19399"/>
                  <a:pt x="20669" y="19562"/>
                  <a:pt x="20297" y="19562"/>
                </a:cubicBezTo>
                <a:cubicBezTo>
                  <a:pt x="16697" y="19562"/>
                  <a:pt x="16697" y="19562"/>
                  <a:pt x="16697" y="19562"/>
                </a:cubicBezTo>
                <a:cubicBezTo>
                  <a:pt x="16510" y="19562"/>
                  <a:pt x="16448" y="19481"/>
                  <a:pt x="16448" y="19236"/>
                </a:cubicBezTo>
                <a:cubicBezTo>
                  <a:pt x="16448" y="18992"/>
                  <a:pt x="16510" y="18910"/>
                  <a:pt x="16697" y="18910"/>
                </a:cubicBezTo>
                <a:cubicBezTo>
                  <a:pt x="20297" y="18910"/>
                  <a:pt x="20297" y="18910"/>
                  <a:pt x="20297" y="18910"/>
                </a:cubicBezTo>
                <a:cubicBezTo>
                  <a:pt x="20483" y="18910"/>
                  <a:pt x="20669" y="18829"/>
                  <a:pt x="20855" y="18584"/>
                </a:cubicBezTo>
                <a:cubicBezTo>
                  <a:pt x="20979" y="18421"/>
                  <a:pt x="21041" y="18177"/>
                  <a:pt x="21041" y="17851"/>
                </a:cubicBezTo>
                <a:cubicBezTo>
                  <a:pt x="21041" y="9455"/>
                  <a:pt x="21041" y="9455"/>
                  <a:pt x="21041" y="9455"/>
                </a:cubicBezTo>
                <a:cubicBezTo>
                  <a:pt x="16945" y="9455"/>
                  <a:pt x="16945" y="9455"/>
                  <a:pt x="16945" y="9455"/>
                </a:cubicBezTo>
                <a:cubicBezTo>
                  <a:pt x="17317" y="10515"/>
                  <a:pt x="17441" y="11656"/>
                  <a:pt x="17441" y="12797"/>
                </a:cubicBezTo>
                <a:cubicBezTo>
                  <a:pt x="17441" y="15242"/>
                  <a:pt x="16821" y="17280"/>
                  <a:pt x="15517" y="18992"/>
                </a:cubicBezTo>
                <a:cubicBezTo>
                  <a:pt x="14214" y="20703"/>
                  <a:pt x="12600" y="21600"/>
                  <a:pt x="10800" y="21600"/>
                </a:cubicBezTo>
                <a:cubicBezTo>
                  <a:pt x="8938" y="21600"/>
                  <a:pt x="7386" y="20703"/>
                  <a:pt x="6083" y="18992"/>
                </a:cubicBezTo>
                <a:cubicBezTo>
                  <a:pt x="4779" y="17280"/>
                  <a:pt x="4097" y="15242"/>
                  <a:pt x="4097" y="12797"/>
                </a:cubicBezTo>
                <a:cubicBezTo>
                  <a:pt x="4097" y="11656"/>
                  <a:pt x="4283" y="10515"/>
                  <a:pt x="4593" y="9455"/>
                </a:cubicBezTo>
                <a:cubicBezTo>
                  <a:pt x="497" y="9455"/>
                  <a:pt x="497" y="9455"/>
                  <a:pt x="497" y="9455"/>
                </a:cubicBezTo>
                <a:cubicBezTo>
                  <a:pt x="497" y="17851"/>
                  <a:pt x="497" y="17851"/>
                  <a:pt x="497" y="17851"/>
                </a:cubicBezTo>
                <a:cubicBezTo>
                  <a:pt x="497" y="18177"/>
                  <a:pt x="559" y="18421"/>
                  <a:pt x="745" y="18584"/>
                </a:cubicBezTo>
                <a:cubicBezTo>
                  <a:pt x="869" y="18829"/>
                  <a:pt x="1055" y="18910"/>
                  <a:pt x="1303" y="18910"/>
                </a:cubicBezTo>
                <a:cubicBezTo>
                  <a:pt x="4345" y="18910"/>
                  <a:pt x="4345" y="18910"/>
                  <a:pt x="4345" y="18910"/>
                </a:cubicBezTo>
                <a:cubicBezTo>
                  <a:pt x="4531" y="18910"/>
                  <a:pt x="4593" y="18992"/>
                  <a:pt x="4593" y="19236"/>
                </a:cubicBezTo>
                <a:cubicBezTo>
                  <a:pt x="4593" y="19481"/>
                  <a:pt x="4531" y="19562"/>
                  <a:pt x="4345" y="19562"/>
                </a:cubicBezTo>
                <a:cubicBezTo>
                  <a:pt x="1303" y="19562"/>
                  <a:pt x="1303" y="19562"/>
                  <a:pt x="1303" y="19562"/>
                </a:cubicBezTo>
                <a:cubicBezTo>
                  <a:pt x="931" y="19562"/>
                  <a:pt x="621" y="19399"/>
                  <a:pt x="372" y="19073"/>
                </a:cubicBezTo>
                <a:cubicBezTo>
                  <a:pt x="124" y="18747"/>
                  <a:pt x="0" y="18340"/>
                  <a:pt x="0" y="17851"/>
                </a:cubicBezTo>
                <a:cubicBezTo>
                  <a:pt x="0" y="5706"/>
                  <a:pt x="0" y="5706"/>
                  <a:pt x="0" y="5706"/>
                </a:cubicBezTo>
                <a:cubicBezTo>
                  <a:pt x="0" y="5298"/>
                  <a:pt x="124" y="4891"/>
                  <a:pt x="372" y="4565"/>
                </a:cubicBezTo>
                <a:cubicBezTo>
                  <a:pt x="621" y="4238"/>
                  <a:pt x="931" y="4075"/>
                  <a:pt x="1303" y="4075"/>
                </a:cubicBezTo>
                <a:cubicBezTo>
                  <a:pt x="5152" y="4075"/>
                  <a:pt x="5152" y="4075"/>
                  <a:pt x="5152" y="4075"/>
                </a:cubicBezTo>
                <a:cubicBezTo>
                  <a:pt x="5400" y="4075"/>
                  <a:pt x="5648" y="3912"/>
                  <a:pt x="5834" y="3668"/>
                </a:cubicBezTo>
                <a:cubicBezTo>
                  <a:pt x="6021" y="3423"/>
                  <a:pt x="6083" y="3260"/>
                  <a:pt x="6145" y="3097"/>
                </a:cubicBezTo>
                <a:cubicBezTo>
                  <a:pt x="6145" y="2934"/>
                  <a:pt x="6145" y="2853"/>
                  <a:pt x="6145" y="2690"/>
                </a:cubicBezTo>
                <a:cubicBezTo>
                  <a:pt x="6145" y="2038"/>
                  <a:pt x="6145" y="2038"/>
                  <a:pt x="6145" y="2038"/>
                </a:cubicBezTo>
                <a:cubicBezTo>
                  <a:pt x="6145" y="1549"/>
                  <a:pt x="6331" y="1060"/>
                  <a:pt x="6703" y="652"/>
                </a:cubicBezTo>
                <a:cubicBezTo>
                  <a:pt x="7014" y="245"/>
                  <a:pt x="7572" y="0"/>
                  <a:pt x="8193" y="0"/>
                </a:cubicBezTo>
                <a:cubicBezTo>
                  <a:pt x="13345" y="0"/>
                  <a:pt x="13345" y="0"/>
                  <a:pt x="13345" y="0"/>
                </a:cubicBezTo>
                <a:cubicBezTo>
                  <a:pt x="13966" y="0"/>
                  <a:pt x="14462" y="245"/>
                  <a:pt x="14834" y="652"/>
                </a:cubicBezTo>
                <a:cubicBezTo>
                  <a:pt x="15207" y="1060"/>
                  <a:pt x="15393" y="1549"/>
                  <a:pt x="15393" y="2038"/>
                </a:cubicBezTo>
                <a:cubicBezTo>
                  <a:pt x="15393" y="2690"/>
                  <a:pt x="15393" y="2690"/>
                  <a:pt x="15393" y="2690"/>
                </a:cubicBezTo>
                <a:cubicBezTo>
                  <a:pt x="15393" y="2853"/>
                  <a:pt x="15393" y="3016"/>
                  <a:pt x="15455" y="3179"/>
                </a:cubicBezTo>
                <a:cubicBezTo>
                  <a:pt x="15455" y="3260"/>
                  <a:pt x="15579" y="3505"/>
                  <a:pt x="15703" y="3749"/>
                </a:cubicBezTo>
                <a:cubicBezTo>
                  <a:pt x="15890" y="3912"/>
                  <a:pt x="16138" y="4075"/>
                  <a:pt x="16448" y="4075"/>
                </a:cubicBezTo>
                <a:cubicBezTo>
                  <a:pt x="20297" y="4075"/>
                  <a:pt x="20297" y="4075"/>
                  <a:pt x="20297" y="4075"/>
                </a:cubicBezTo>
                <a:cubicBezTo>
                  <a:pt x="20669" y="4075"/>
                  <a:pt x="20979" y="4238"/>
                  <a:pt x="21228" y="4565"/>
                </a:cubicBezTo>
                <a:close/>
                <a:moveTo>
                  <a:pt x="21041" y="8803"/>
                </a:moveTo>
                <a:cubicBezTo>
                  <a:pt x="21041" y="5706"/>
                  <a:pt x="21041" y="5706"/>
                  <a:pt x="21041" y="5706"/>
                </a:cubicBezTo>
                <a:cubicBezTo>
                  <a:pt x="21041" y="5461"/>
                  <a:pt x="20979" y="5217"/>
                  <a:pt x="20855" y="5054"/>
                </a:cubicBezTo>
                <a:cubicBezTo>
                  <a:pt x="20669" y="4809"/>
                  <a:pt x="20483" y="4728"/>
                  <a:pt x="20297" y="4728"/>
                </a:cubicBezTo>
                <a:cubicBezTo>
                  <a:pt x="16448" y="4728"/>
                  <a:pt x="16448" y="4728"/>
                  <a:pt x="16448" y="4728"/>
                </a:cubicBezTo>
                <a:cubicBezTo>
                  <a:pt x="15890" y="4728"/>
                  <a:pt x="15517" y="4483"/>
                  <a:pt x="15269" y="4075"/>
                </a:cubicBezTo>
                <a:cubicBezTo>
                  <a:pt x="15021" y="3668"/>
                  <a:pt x="14897" y="3179"/>
                  <a:pt x="14897" y="2690"/>
                </a:cubicBezTo>
                <a:cubicBezTo>
                  <a:pt x="14897" y="2038"/>
                  <a:pt x="14897" y="2038"/>
                  <a:pt x="14897" y="2038"/>
                </a:cubicBezTo>
                <a:cubicBezTo>
                  <a:pt x="14897" y="1712"/>
                  <a:pt x="14772" y="1467"/>
                  <a:pt x="14462" y="1141"/>
                </a:cubicBezTo>
                <a:cubicBezTo>
                  <a:pt x="14214" y="815"/>
                  <a:pt x="13841" y="652"/>
                  <a:pt x="13345" y="652"/>
                </a:cubicBezTo>
                <a:cubicBezTo>
                  <a:pt x="8193" y="652"/>
                  <a:pt x="8193" y="652"/>
                  <a:pt x="8193" y="652"/>
                </a:cubicBezTo>
                <a:cubicBezTo>
                  <a:pt x="7697" y="652"/>
                  <a:pt x="7324" y="815"/>
                  <a:pt x="7076" y="1060"/>
                </a:cubicBezTo>
                <a:cubicBezTo>
                  <a:pt x="6828" y="1386"/>
                  <a:pt x="6641" y="1712"/>
                  <a:pt x="6641" y="2038"/>
                </a:cubicBezTo>
                <a:cubicBezTo>
                  <a:pt x="6641" y="2690"/>
                  <a:pt x="6641" y="2690"/>
                  <a:pt x="6641" y="2690"/>
                </a:cubicBezTo>
                <a:cubicBezTo>
                  <a:pt x="6641" y="3179"/>
                  <a:pt x="6517" y="3668"/>
                  <a:pt x="6269" y="4075"/>
                </a:cubicBezTo>
                <a:cubicBezTo>
                  <a:pt x="6083" y="4483"/>
                  <a:pt x="5648" y="4728"/>
                  <a:pt x="5152" y="4728"/>
                </a:cubicBezTo>
                <a:cubicBezTo>
                  <a:pt x="1303" y="4728"/>
                  <a:pt x="1303" y="4728"/>
                  <a:pt x="1303" y="4728"/>
                </a:cubicBezTo>
                <a:cubicBezTo>
                  <a:pt x="1055" y="4728"/>
                  <a:pt x="869" y="4809"/>
                  <a:pt x="745" y="5054"/>
                </a:cubicBezTo>
                <a:cubicBezTo>
                  <a:pt x="559" y="5217"/>
                  <a:pt x="497" y="5461"/>
                  <a:pt x="497" y="5706"/>
                </a:cubicBezTo>
                <a:cubicBezTo>
                  <a:pt x="497" y="8803"/>
                  <a:pt x="497" y="8803"/>
                  <a:pt x="497" y="8803"/>
                </a:cubicBezTo>
                <a:cubicBezTo>
                  <a:pt x="4717" y="8803"/>
                  <a:pt x="4717" y="8803"/>
                  <a:pt x="4717" y="8803"/>
                </a:cubicBezTo>
                <a:cubicBezTo>
                  <a:pt x="4779" y="8803"/>
                  <a:pt x="4841" y="8803"/>
                  <a:pt x="4841" y="8803"/>
                </a:cubicBezTo>
                <a:cubicBezTo>
                  <a:pt x="5400" y="7417"/>
                  <a:pt x="6207" y="6195"/>
                  <a:pt x="7324" y="5380"/>
                </a:cubicBezTo>
                <a:cubicBezTo>
                  <a:pt x="8379" y="4483"/>
                  <a:pt x="9497" y="4075"/>
                  <a:pt x="10800" y="4075"/>
                </a:cubicBezTo>
                <a:cubicBezTo>
                  <a:pt x="12041" y="4075"/>
                  <a:pt x="13221" y="4483"/>
                  <a:pt x="14276" y="5380"/>
                </a:cubicBezTo>
                <a:cubicBezTo>
                  <a:pt x="15331" y="6195"/>
                  <a:pt x="16138" y="7417"/>
                  <a:pt x="16697" y="8803"/>
                </a:cubicBezTo>
                <a:cubicBezTo>
                  <a:pt x="16759" y="8803"/>
                  <a:pt x="16759" y="8803"/>
                  <a:pt x="16821" y="8803"/>
                </a:cubicBezTo>
                <a:lnTo>
                  <a:pt x="21041" y="8803"/>
                </a:lnTo>
                <a:close/>
                <a:moveTo>
                  <a:pt x="4593" y="3016"/>
                </a:moveTo>
                <a:cubicBezTo>
                  <a:pt x="4593" y="2364"/>
                  <a:pt x="4593" y="2364"/>
                  <a:pt x="4593" y="2364"/>
                </a:cubicBezTo>
                <a:cubicBezTo>
                  <a:pt x="4593" y="2119"/>
                  <a:pt x="4531" y="2038"/>
                  <a:pt x="4345" y="2038"/>
                </a:cubicBezTo>
                <a:cubicBezTo>
                  <a:pt x="2297" y="2038"/>
                  <a:pt x="2297" y="2038"/>
                  <a:pt x="2297" y="2038"/>
                </a:cubicBezTo>
                <a:cubicBezTo>
                  <a:pt x="2110" y="2038"/>
                  <a:pt x="2048" y="2119"/>
                  <a:pt x="2048" y="2364"/>
                </a:cubicBezTo>
                <a:cubicBezTo>
                  <a:pt x="2048" y="3016"/>
                  <a:pt x="2048" y="3016"/>
                  <a:pt x="2048" y="3016"/>
                </a:cubicBezTo>
                <a:cubicBezTo>
                  <a:pt x="2048" y="3260"/>
                  <a:pt x="1986" y="3342"/>
                  <a:pt x="1800" y="3342"/>
                </a:cubicBezTo>
                <a:cubicBezTo>
                  <a:pt x="1614" y="3342"/>
                  <a:pt x="1552" y="3260"/>
                  <a:pt x="1552" y="3016"/>
                </a:cubicBezTo>
                <a:cubicBezTo>
                  <a:pt x="1552" y="2364"/>
                  <a:pt x="1552" y="2364"/>
                  <a:pt x="1552" y="2364"/>
                </a:cubicBezTo>
                <a:cubicBezTo>
                  <a:pt x="1552" y="2119"/>
                  <a:pt x="1614" y="1875"/>
                  <a:pt x="1738" y="1630"/>
                </a:cubicBezTo>
                <a:cubicBezTo>
                  <a:pt x="1924" y="1467"/>
                  <a:pt x="2110" y="1386"/>
                  <a:pt x="2297" y="1386"/>
                </a:cubicBezTo>
                <a:cubicBezTo>
                  <a:pt x="4345" y="1386"/>
                  <a:pt x="4345" y="1386"/>
                  <a:pt x="4345" y="1386"/>
                </a:cubicBezTo>
                <a:cubicBezTo>
                  <a:pt x="4593" y="1386"/>
                  <a:pt x="4779" y="1467"/>
                  <a:pt x="4903" y="1630"/>
                </a:cubicBezTo>
                <a:cubicBezTo>
                  <a:pt x="5028" y="1875"/>
                  <a:pt x="5152" y="2119"/>
                  <a:pt x="5152" y="2364"/>
                </a:cubicBezTo>
                <a:cubicBezTo>
                  <a:pt x="5152" y="3016"/>
                  <a:pt x="5152" y="3016"/>
                  <a:pt x="5152" y="3016"/>
                </a:cubicBezTo>
                <a:cubicBezTo>
                  <a:pt x="5152" y="3260"/>
                  <a:pt x="5028" y="3342"/>
                  <a:pt x="4841" y="3342"/>
                </a:cubicBezTo>
                <a:cubicBezTo>
                  <a:pt x="4717" y="3342"/>
                  <a:pt x="4593" y="3260"/>
                  <a:pt x="4593" y="3016"/>
                </a:cubicBezTo>
                <a:close/>
                <a:moveTo>
                  <a:pt x="16945" y="12797"/>
                </a:moveTo>
                <a:cubicBezTo>
                  <a:pt x="16945" y="10596"/>
                  <a:pt x="16324" y="8722"/>
                  <a:pt x="15145" y="7091"/>
                </a:cubicBezTo>
                <a:cubicBezTo>
                  <a:pt x="13903" y="5543"/>
                  <a:pt x="12476" y="4728"/>
                  <a:pt x="10800" y="4728"/>
                </a:cubicBezTo>
                <a:cubicBezTo>
                  <a:pt x="9062" y="4728"/>
                  <a:pt x="7634" y="5543"/>
                  <a:pt x="6455" y="7091"/>
                </a:cubicBezTo>
                <a:cubicBezTo>
                  <a:pt x="5214" y="8722"/>
                  <a:pt x="4593" y="10596"/>
                  <a:pt x="4593" y="12797"/>
                </a:cubicBezTo>
                <a:cubicBezTo>
                  <a:pt x="4593" y="15079"/>
                  <a:pt x="5214" y="16954"/>
                  <a:pt x="6455" y="18503"/>
                </a:cubicBezTo>
                <a:cubicBezTo>
                  <a:pt x="7634" y="20133"/>
                  <a:pt x="9062" y="20948"/>
                  <a:pt x="10800" y="20948"/>
                </a:cubicBezTo>
                <a:cubicBezTo>
                  <a:pt x="12476" y="20948"/>
                  <a:pt x="13903" y="20133"/>
                  <a:pt x="15145" y="18503"/>
                </a:cubicBezTo>
                <a:cubicBezTo>
                  <a:pt x="16324" y="16954"/>
                  <a:pt x="16945" y="15079"/>
                  <a:pt x="16945" y="12797"/>
                </a:cubicBezTo>
                <a:close/>
                <a:moveTo>
                  <a:pt x="15393" y="12797"/>
                </a:moveTo>
                <a:cubicBezTo>
                  <a:pt x="15393" y="14509"/>
                  <a:pt x="14959" y="15976"/>
                  <a:pt x="14028" y="17117"/>
                </a:cubicBezTo>
                <a:cubicBezTo>
                  <a:pt x="13159" y="18340"/>
                  <a:pt x="12041" y="18910"/>
                  <a:pt x="10800" y="18910"/>
                </a:cubicBezTo>
                <a:cubicBezTo>
                  <a:pt x="9497" y="18910"/>
                  <a:pt x="8379" y="18340"/>
                  <a:pt x="7510" y="17117"/>
                </a:cubicBezTo>
                <a:cubicBezTo>
                  <a:pt x="6579" y="15976"/>
                  <a:pt x="6145" y="14509"/>
                  <a:pt x="6145" y="12797"/>
                </a:cubicBezTo>
                <a:cubicBezTo>
                  <a:pt x="6145" y="11167"/>
                  <a:pt x="6579" y="9700"/>
                  <a:pt x="7510" y="8558"/>
                </a:cubicBezTo>
                <a:cubicBezTo>
                  <a:pt x="8379" y="7336"/>
                  <a:pt x="9497" y="6765"/>
                  <a:pt x="10800" y="6765"/>
                </a:cubicBezTo>
                <a:cubicBezTo>
                  <a:pt x="12041" y="6765"/>
                  <a:pt x="13159" y="7336"/>
                  <a:pt x="14028" y="8558"/>
                </a:cubicBezTo>
                <a:cubicBezTo>
                  <a:pt x="14959" y="9700"/>
                  <a:pt x="15393" y="11167"/>
                  <a:pt x="15393" y="12797"/>
                </a:cubicBezTo>
                <a:close/>
                <a:moveTo>
                  <a:pt x="14897" y="12797"/>
                </a:moveTo>
                <a:cubicBezTo>
                  <a:pt x="14897" y="11330"/>
                  <a:pt x="14462" y="10026"/>
                  <a:pt x="13717" y="8966"/>
                </a:cubicBezTo>
                <a:cubicBezTo>
                  <a:pt x="12910" y="7988"/>
                  <a:pt x="11917" y="7417"/>
                  <a:pt x="10800" y="7417"/>
                </a:cubicBezTo>
                <a:cubicBezTo>
                  <a:pt x="9621" y="7417"/>
                  <a:pt x="8690" y="7988"/>
                  <a:pt x="7883" y="8966"/>
                </a:cubicBezTo>
                <a:cubicBezTo>
                  <a:pt x="7076" y="10026"/>
                  <a:pt x="6641" y="11330"/>
                  <a:pt x="6641" y="12797"/>
                </a:cubicBezTo>
                <a:cubicBezTo>
                  <a:pt x="6641" y="14346"/>
                  <a:pt x="7076" y="15568"/>
                  <a:pt x="7883" y="16628"/>
                </a:cubicBezTo>
                <a:cubicBezTo>
                  <a:pt x="8690" y="17688"/>
                  <a:pt x="9621" y="18258"/>
                  <a:pt x="10800" y="18258"/>
                </a:cubicBezTo>
                <a:cubicBezTo>
                  <a:pt x="11917" y="18258"/>
                  <a:pt x="12910" y="17688"/>
                  <a:pt x="13717" y="16628"/>
                </a:cubicBezTo>
                <a:cubicBezTo>
                  <a:pt x="14462" y="15568"/>
                  <a:pt x="14897" y="14346"/>
                  <a:pt x="14897" y="1279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5" name="Shape"/>
          <p:cNvSpPr/>
          <p:nvPr/>
        </p:nvSpPr>
        <p:spPr>
          <a:xfrm>
            <a:off x="3304667" y="2018167"/>
            <a:ext cx="41618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52" y="7010"/>
                </a:moveTo>
                <a:cubicBezTo>
                  <a:pt x="21538" y="7254"/>
                  <a:pt x="21600" y="7499"/>
                  <a:pt x="21600" y="7743"/>
                </a:cubicBezTo>
                <a:cubicBezTo>
                  <a:pt x="21600" y="17198"/>
                  <a:pt x="21600" y="17198"/>
                  <a:pt x="21600" y="17198"/>
                </a:cubicBezTo>
                <a:cubicBezTo>
                  <a:pt x="21600" y="17525"/>
                  <a:pt x="21538" y="17769"/>
                  <a:pt x="21352" y="17932"/>
                </a:cubicBezTo>
                <a:cubicBezTo>
                  <a:pt x="21228" y="18095"/>
                  <a:pt x="21041" y="18258"/>
                  <a:pt x="20793" y="18258"/>
                </a:cubicBezTo>
                <a:cubicBezTo>
                  <a:pt x="17752" y="18258"/>
                  <a:pt x="17752" y="18258"/>
                  <a:pt x="17752" y="18258"/>
                </a:cubicBezTo>
                <a:cubicBezTo>
                  <a:pt x="17566" y="18258"/>
                  <a:pt x="17503" y="18095"/>
                  <a:pt x="17503" y="17851"/>
                </a:cubicBezTo>
                <a:cubicBezTo>
                  <a:pt x="17503" y="17688"/>
                  <a:pt x="17566" y="17525"/>
                  <a:pt x="17752" y="17525"/>
                </a:cubicBezTo>
                <a:cubicBezTo>
                  <a:pt x="20793" y="17525"/>
                  <a:pt x="20793" y="17525"/>
                  <a:pt x="20793" y="17525"/>
                </a:cubicBezTo>
                <a:cubicBezTo>
                  <a:pt x="20979" y="17525"/>
                  <a:pt x="21103" y="17443"/>
                  <a:pt x="21103" y="17198"/>
                </a:cubicBezTo>
                <a:cubicBezTo>
                  <a:pt x="21103" y="14835"/>
                  <a:pt x="21103" y="14835"/>
                  <a:pt x="21103" y="14835"/>
                </a:cubicBezTo>
                <a:cubicBezTo>
                  <a:pt x="497" y="14835"/>
                  <a:pt x="497" y="14835"/>
                  <a:pt x="497" y="14835"/>
                </a:cubicBezTo>
                <a:cubicBezTo>
                  <a:pt x="497" y="17198"/>
                  <a:pt x="497" y="17198"/>
                  <a:pt x="497" y="17198"/>
                </a:cubicBezTo>
                <a:cubicBezTo>
                  <a:pt x="497" y="17443"/>
                  <a:pt x="621" y="17525"/>
                  <a:pt x="745" y="17525"/>
                </a:cubicBezTo>
                <a:cubicBezTo>
                  <a:pt x="3848" y="17525"/>
                  <a:pt x="3848" y="17525"/>
                  <a:pt x="3848" y="17525"/>
                </a:cubicBezTo>
                <a:cubicBezTo>
                  <a:pt x="4034" y="17525"/>
                  <a:pt x="4097" y="17688"/>
                  <a:pt x="4097" y="17851"/>
                </a:cubicBezTo>
                <a:cubicBezTo>
                  <a:pt x="4097" y="18095"/>
                  <a:pt x="4034" y="18258"/>
                  <a:pt x="3848" y="18258"/>
                </a:cubicBezTo>
                <a:cubicBezTo>
                  <a:pt x="745" y="18258"/>
                  <a:pt x="745" y="18258"/>
                  <a:pt x="745" y="18258"/>
                </a:cubicBezTo>
                <a:cubicBezTo>
                  <a:pt x="559" y="18258"/>
                  <a:pt x="372" y="18095"/>
                  <a:pt x="248" y="17932"/>
                </a:cubicBezTo>
                <a:cubicBezTo>
                  <a:pt x="62" y="17769"/>
                  <a:pt x="0" y="17525"/>
                  <a:pt x="0" y="17198"/>
                </a:cubicBezTo>
                <a:cubicBezTo>
                  <a:pt x="0" y="7743"/>
                  <a:pt x="0" y="7743"/>
                  <a:pt x="0" y="7743"/>
                </a:cubicBezTo>
                <a:cubicBezTo>
                  <a:pt x="0" y="7499"/>
                  <a:pt x="62" y="7254"/>
                  <a:pt x="248" y="7010"/>
                </a:cubicBezTo>
                <a:cubicBezTo>
                  <a:pt x="372" y="6847"/>
                  <a:pt x="559" y="6765"/>
                  <a:pt x="745" y="6765"/>
                </a:cubicBezTo>
                <a:cubicBezTo>
                  <a:pt x="2048" y="6765"/>
                  <a:pt x="2048" y="6765"/>
                  <a:pt x="2048" y="6765"/>
                </a:cubicBezTo>
                <a:cubicBezTo>
                  <a:pt x="2048" y="4402"/>
                  <a:pt x="2048" y="4402"/>
                  <a:pt x="2048" y="4402"/>
                </a:cubicBezTo>
                <a:cubicBezTo>
                  <a:pt x="2048" y="4075"/>
                  <a:pt x="2110" y="3831"/>
                  <a:pt x="2297" y="3668"/>
                </a:cubicBezTo>
                <a:cubicBezTo>
                  <a:pt x="2421" y="3505"/>
                  <a:pt x="2607" y="3342"/>
                  <a:pt x="2855" y="3342"/>
                </a:cubicBezTo>
                <a:cubicBezTo>
                  <a:pt x="3848" y="3342"/>
                  <a:pt x="3848" y="3342"/>
                  <a:pt x="3848" y="3342"/>
                </a:cubicBezTo>
                <a:cubicBezTo>
                  <a:pt x="4034" y="3342"/>
                  <a:pt x="4097" y="3505"/>
                  <a:pt x="4097" y="3749"/>
                </a:cubicBezTo>
                <a:cubicBezTo>
                  <a:pt x="4097" y="3912"/>
                  <a:pt x="4034" y="4075"/>
                  <a:pt x="3848" y="4075"/>
                </a:cubicBezTo>
                <a:cubicBezTo>
                  <a:pt x="2855" y="4075"/>
                  <a:pt x="2855" y="4075"/>
                  <a:pt x="2855" y="4075"/>
                </a:cubicBezTo>
                <a:cubicBezTo>
                  <a:pt x="2669" y="4075"/>
                  <a:pt x="2545" y="4157"/>
                  <a:pt x="2545" y="4402"/>
                </a:cubicBezTo>
                <a:cubicBezTo>
                  <a:pt x="2545" y="6765"/>
                  <a:pt x="2545" y="6765"/>
                  <a:pt x="2545" y="6765"/>
                </a:cubicBezTo>
                <a:cubicBezTo>
                  <a:pt x="4655" y="6765"/>
                  <a:pt x="4655" y="6765"/>
                  <a:pt x="4655" y="6765"/>
                </a:cubicBezTo>
                <a:cubicBezTo>
                  <a:pt x="4655" y="326"/>
                  <a:pt x="4655" y="326"/>
                  <a:pt x="4655" y="326"/>
                </a:cubicBezTo>
                <a:cubicBezTo>
                  <a:pt x="4655" y="82"/>
                  <a:pt x="4717" y="0"/>
                  <a:pt x="4903" y="0"/>
                </a:cubicBezTo>
                <a:cubicBezTo>
                  <a:pt x="16697" y="0"/>
                  <a:pt x="16697" y="0"/>
                  <a:pt x="16697" y="0"/>
                </a:cubicBezTo>
                <a:cubicBezTo>
                  <a:pt x="16883" y="0"/>
                  <a:pt x="16945" y="82"/>
                  <a:pt x="16945" y="326"/>
                </a:cubicBezTo>
                <a:cubicBezTo>
                  <a:pt x="16945" y="6765"/>
                  <a:pt x="16945" y="6765"/>
                  <a:pt x="16945" y="6765"/>
                </a:cubicBezTo>
                <a:cubicBezTo>
                  <a:pt x="18993" y="6765"/>
                  <a:pt x="18993" y="6765"/>
                  <a:pt x="18993" y="6765"/>
                </a:cubicBezTo>
                <a:cubicBezTo>
                  <a:pt x="18993" y="4402"/>
                  <a:pt x="18993" y="4402"/>
                  <a:pt x="18993" y="4402"/>
                </a:cubicBezTo>
                <a:cubicBezTo>
                  <a:pt x="18993" y="4157"/>
                  <a:pt x="18931" y="4075"/>
                  <a:pt x="18745" y="4075"/>
                </a:cubicBezTo>
                <a:cubicBezTo>
                  <a:pt x="17752" y="4075"/>
                  <a:pt x="17752" y="4075"/>
                  <a:pt x="17752" y="4075"/>
                </a:cubicBezTo>
                <a:cubicBezTo>
                  <a:pt x="17566" y="4075"/>
                  <a:pt x="17503" y="3912"/>
                  <a:pt x="17503" y="3749"/>
                </a:cubicBezTo>
                <a:cubicBezTo>
                  <a:pt x="17503" y="3505"/>
                  <a:pt x="17566" y="3342"/>
                  <a:pt x="17752" y="3342"/>
                </a:cubicBezTo>
                <a:cubicBezTo>
                  <a:pt x="18745" y="3342"/>
                  <a:pt x="18745" y="3342"/>
                  <a:pt x="18745" y="3342"/>
                </a:cubicBezTo>
                <a:cubicBezTo>
                  <a:pt x="18993" y="3342"/>
                  <a:pt x="19179" y="3505"/>
                  <a:pt x="19303" y="3668"/>
                </a:cubicBezTo>
                <a:cubicBezTo>
                  <a:pt x="19428" y="3831"/>
                  <a:pt x="19552" y="4075"/>
                  <a:pt x="19552" y="4402"/>
                </a:cubicBezTo>
                <a:cubicBezTo>
                  <a:pt x="19552" y="6765"/>
                  <a:pt x="19552" y="6765"/>
                  <a:pt x="19552" y="6765"/>
                </a:cubicBezTo>
                <a:cubicBezTo>
                  <a:pt x="20793" y="6765"/>
                  <a:pt x="20793" y="6765"/>
                  <a:pt x="20793" y="6765"/>
                </a:cubicBezTo>
                <a:cubicBezTo>
                  <a:pt x="21041" y="6765"/>
                  <a:pt x="21228" y="6847"/>
                  <a:pt x="21352" y="7010"/>
                </a:cubicBezTo>
                <a:close/>
                <a:moveTo>
                  <a:pt x="21103" y="14183"/>
                </a:moveTo>
                <a:cubicBezTo>
                  <a:pt x="21103" y="7743"/>
                  <a:pt x="21103" y="7743"/>
                  <a:pt x="21103" y="7743"/>
                </a:cubicBezTo>
                <a:cubicBezTo>
                  <a:pt x="21103" y="7499"/>
                  <a:pt x="20979" y="7417"/>
                  <a:pt x="20793" y="7417"/>
                </a:cubicBezTo>
                <a:cubicBezTo>
                  <a:pt x="745" y="7417"/>
                  <a:pt x="745" y="7417"/>
                  <a:pt x="745" y="7417"/>
                </a:cubicBezTo>
                <a:cubicBezTo>
                  <a:pt x="621" y="7417"/>
                  <a:pt x="497" y="7499"/>
                  <a:pt x="497" y="7743"/>
                </a:cubicBezTo>
                <a:cubicBezTo>
                  <a:pt x="497" y="14183"/>
                  <a:pt x="497" y="14183"/>
                  <a:pt x="497" y="14183"/>
                </a:cubicBezTo>
                <a:lnTo>
                  <a:pt x="21103" y="14183"/>
                </a:lnTo>
                <a:close/>
                <a:moveTo>
                  <a:pt x="16945" y="15894"/>
                </a:moveTo>
                <a:cubicBezTo>
                  <a:pt x="16945" y="17851"/>
                  <a:pt x="16945" y="17851"/>
                  <a:pt x="16945" y="17851"/>
                </a:cubicBezTo>
                <a:cubicBezTo>
                  <a:pt x="16945" y="21274"/>
                  <a:pt x="16945" y="21274"/>
                  <a:pt x="16945" y="21274"/>
                </a:cubicBezTo>
                <a:cubicBezTo>
                  <a:pt x="16945" y="21518"/>
                  <a:pt x="16883" y="21600"/>
                  <a:pt x="16697" y="21600"/>
                </a:cubicBezTo>
                <a:cubicBezTo>
                  <a:pt x="4903" y="21600"/>
                  <a:pt x="4903" y="21600"/>
                  <a:pt x="4903" y="21600"/>
                </a:cubicBezTo>
                <a:cubicBezTo>
                  <a:pt x="4717" y="21600"/>
                  <a:pt x="4655" y="21518"/>
                  <a:pt x="4655" y="21274"/>
                </a:cubicBezTo>
                <a:cubicBezTo>
                  <a:pt x="4655" y="17851"/>
                  <a:pt x="4655" y="17851"/>
                  <a:pt x="4655" y="17851"/>
                </a:cubicBezTo>
                <a:cubicBezTo>
                  <a:pt x="4655" y="15894"/>
                  <a:pt x="4655" y="15894"/>
                  <a:pt x="4655" y="15894"/>
                </a:cubicBezTo>
                <a:cubicBezTo>
                  <a:pt x="4655" y="15650"/>
                  <a:pt x="4717" y="15487"/>
                  <a:pt x="4903" y="15487"/>
                </a:cubicBezTo>
                <a:cubicBezTo>
                  <a:pt x="5028" y="15487"/>
                  <a:pt x="5152" y="15650"/>
                  <a:pt x="5152" y="15894"/>
                </a:cubicBezTo>
                <a:cubicBezTo>
                  <a:pt x="5152" y="20948"/>
                  <a:pt x="5152" y="20948"/>
                  <a:pt x="5152" y="20948"/>
                </a:cubicBezTo>
                <a:cubicBezTo>
                  <a:pt x="16448" y="20948"/>
                  <a:pt x="16448" y="20948"/>
                  <a:pt x="16448" y="20948"/>
                </a:cubicBezTo>
                <a:cubicBezTo>
                  <a:pt x="16448" y="15894"/>
                  <a:pt x="16448" y="15894"/>
                  <a:pt x="16448" y="15894"/>
                </a:cubicBezTo>
                <a:cubicBezTo>
                  <a:pt x="16448" y="15650"/>
                  <a:pt x="16510" y="15487"/>
                  <a:pt x="16697" y="15487"/>
                </a:cubicBezTo>
                <a:cubicBezTo>
                  <a:pt x="16883" y="15487"/>
                  <a:pt x="16945" y="15650"/>
                  <a:pt x="16945" y="15894"/>
                </a:cubicBezTo>
                <a:close/>
                <a:moveTo>
                  <a:pt x="5152" y="6765"/>
                </a:moveTo>
                <a:cubicBezTo>
                  <a:pt x="16448" y="6765"/>
                  <a:pt x="16448" y="6765"/>
                  <a:pt x="16448" y="6765"/>
                </a:cubicBezTo>
                <a:cubicBezTo>
                  <a:pt x="16448" y="652"/>
                  <a:pt x="16448" y="652"/>
                  <a:pt x="16448" y="652"/>
                </a:cubicBezTo>
                <a:cubicBezTo>
                  <a:pt x="5152" y="652"/>
                  <a:pt x="5152" y="652"/>
                  <a:pt x="5152" y="652"/>
                </a:cubicBezTo>
                <a:lnTo>
                  <a:pt x="5152" y="6765"/>
                </a:lnTo>
                <a:close/>
                <a:moveTo>
                  <a:pt x="17503" y="11493"/>
                </a:moveTo>
                <a:cubicBezTo>
                  <a:pt x="17628" y="11493"/>
                  <a:pt x="17752" y="11574"/>
                  <a:pt x="17876" y="11656"/>
                </a:cubicBezTo>
                <a:cubicBezTo>
                  <a:pt x="17938" y="11819"/>
                  <a:pt x="18000" y="11982"/>
                  <a:pt x="18000" y="12145"/>
                </a:cubicBezTo>
                <a:cubicBezTo>
                  <a:pt x="18000" y="12308"/>
                  <a:pt x="17938" y="12471"/>
                  <a:pt x="17876" y="12634"/>
                </a:cubicBezTo>
                <a:cubicBezTo>
                  <a:pt x="17752" y="12797"/>
                  <a:pt x="17628" y="12797"/>
                  <a:pt x="17503" y="12797"/>
                </a:cubicBezTo>
                <a:cubicBezTo>
                  <a:pt x="17317" y="12797"/>
                  <a:pt x="17193" y="12797"/>
                  <a:pt x="17131" y="12634"/>
                </a:cubicBezTo>
                <a:cubicBezTo>
                  <a:pt x="17007" y="12471"/>
                  <a:pt x="16945" y="12308"/>
                  <a:pt x="16945" y="12145"/>
                </a:cubicBezTo>
                <a:cubicBezTo>
                  <a:pt x="16945" y="11982"/>
                  <a:pt x="17007" y="11819"/>
                  <a:pt x="17131" y="11656"/>
                </a:cubicBezTo>
                <a:cubicBezTo>
                  <a:pt x="17193" y="11574"/>
                  <a:pt x="17317" y="11493"/>
                  <a:pt x="17503" y="11493"/>
                </a:cubicBezTo>
                <a:close/>
                <a:moveTo>
                  <a:pt x="19552" y="11493"/>
                </a:moveTo>
                <a:cubicBezTo>
                  <a:pt x="19676" y="11493"/>
                  <a:pt x="19800" y="11574"/>
                  <a:pt x="19924" y="11656"/>
                </a:cubicBezTo>
                <a:cubicBezTo>
                  <a:pt x="19986" y="11819"/>
                  <a:pt x="20048" y="11982"/>
                  <a:pt x="20048" y="12145"/>
                </a:cubicBezTo>
                <a:cubicBezTo>
                  <a:pt x="20048" y="12308"/>
                  <a:pt x="19986" y="12471"/>
                  <a:pt x="19924" y="12634"/>
                </a:cubicBezTo>
                <a:cubicBezTo>
                  <a:pt x="19800" y="12797"/>
                  <a:pt x="19676" y="12797"/>
                  <a:pt x="19552" y="12797"/>
                </a:cubicBezTo>
                <a:cubicBezTo>
                  <a:pt x="19366" y="12797"/>
                  <a:pt x="19241" y="12797"/>
                  <a:pt x="19179" y="12634"/>
                </a:cubicBezTo>
                <a:cubicBezTo>
                  <a:pt x="19055" y="12471"/>
                  <a:pt x="18993" y="12308"/>
                  <a:pt x="18993" y="12145"/>
                </a:cubicBezTo>
                <a:cubicBezTo>
                  <a:pt x="18993" y="11982"/>
                  <a:pt x="19055" y="11819"/>
                  <a:pt x="19179" y="11656"/>
                </a:cubicBezTo>
                <a:cubicBezTo>
                  <a:pt x="19241" y="11574"/>
                  <a:pt x="19366" y="11493"/>
                  <a:pt x="19552" y="1149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6" name="Shape"/>
          <p:cNvSpPr/>
          <p:nvPr/>
        </p:nvSpPr>
        <p:spPr>
          <a:xfrm>
            <a:off x="4153979" y="2018167"/>
            <a:ext cx="417257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52" y="5054"/>
                </a:moveTo>
                <a:cubicBezTo>
                  <a:pt x="21538" y="5217"/>
                  <a:pt x="21600" y="5461"/>
                  <a:pt x="21600" y="5706"/>
                </a:cubicBezTo>
                <a:cubicBezTo>
                  <a:pt x="21600" y="9781"/>
                  <a:pt x="21600" y="9781"/>
                  <a:pt x="21600" y="9781"/>
                </a:cubicBezTo>
                <a:cubicBezTo>
                  <a:pt x="21600" y="10026"/>
                  <a:pt x="21538" y="10107"/>
                  <a:pt x="21352" y="10107"/>
                </a:cubicBezTo>
                <a:cubicBezTo>
                  <a:pt x="14400" y="10107"/>
                  <a:pt x="14400" y="10107"/>
                  <a:pt x="14400" y="10107"/>
                </a:cubicBezTo>
                <a:cubicBezTo>
                  <a:pt x="14400" y="12471"/>
                  <a:pt x="14400" y="12471"/>
                  <a:pt x="14400" y="12471"/>
                </a:cubicBezTo>
                <a:cubicBezTo>
                  <a:pt x="14400" y="12797"/>
                  <a:pt x="14338" y="13042"/>
                  <a:pt x="14152" y="13205"/>
                </a:cubicBezTo>
                <a:cubicBezTo>
                  <a:pt x="14028" y="13368"/>
                  <a:pt x="13841" y="13531"/>
                  <a:pt x="13655" y="13531"/>
                </a:cubicBezTo>
                <a:cubicBezTo>
                  <a:pt x="8007" y="13531"/>
                  <a:pt x="8007" y="13531"/>
                  <a:pt x="8007" y="13531"/>
                </a:cubicBezTo>
                <a:cubicBezTo>
                  <a:pt x="7759" y="13531"/>
                  <a:pt x="7572" y="13368"/>
                  <a:pt x="7448" y="13205"/>
                </a:cubicBezTo>
                <a:cubicBezTo>
                  <a:pt x="7262" y="13042"/>
                  <a:pt x="7200" y="12797"/>
                  <a:pt x="7200" y="12471"/>
                </a:cubicBezTo>
                <a:cubicBezTo>
                  <a:pt x="7200" y="10107"/>
                  <a:pt x="7200" y="10107"/>
                  <a:pt x="7200" y="10107"/>
                </a:cubicBezTo>
                <a:cubicBezTo>
                  <a:pt x="248" y="10107"/>
                  <a:pt x="248" y="10107"/>
                  <a:pt x="248" y="10107"/>
                </a:cubicBezTo>
                <a:cubicBezTo>
                  <a:pt x="124" y="10107"/>
                  <a:pt x="0" y="10026"/>
                  <a:pt x="0" y="9781"/>
                </a:cubicBezTo>
                <a:cubicBezTo>
                  <a:pt x="0" y="5706"/>
                  <a:pt x="0" y="5706"/>
                  <a:pt x="0" y="5706"/>
                </a:cubicBezTo>
                <a:cubicBezTo>
                  <a:pt x="0" y="5461"/>
                  <a:pt x="62" y="5217"/>
                  <a:pt x="248" y="5054"/>
                </a:cubicBezTo>
                <a:cubicBezTo>
                  <a:pt x="372" y="4809"/>
                  <a:pt x="559" y="4728"/>
                  <a:pt x="807" y="4728"/>
                </a:cubicBezTo>
                <a:cubicBezTo>
                  <a:pt x="20855" y="4728"/>
                  <a:pt x="20855" y="4728"/>
                  <a:pt x="20855" y="4728"/>
                </a:cubicBezTo>
                <a:cubicBezTo>
                  <a:pt x="21041" y="4728"/>
                  <a:pt x="21228" y="4809"/>
                  <a:pt x="21352" y="5054"/>
                </a:cubicBezTo>
                <a:close/>
                <a:moveTo>
                  <a:pt x="21600" y="11819"/>
                </a:move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38" y="21111"/>
                  <a:pt x="21352" y="21274"/>
                </a:cubicBezTo>
                <a:cubicBezTo>
                  <a:pt x="21228" y="21518"/>
                  <a:pt x="21041" y="21600"/>
                  <a:pt x="20855" y="21600"/>
                </a:cubicBezTo>
                <a:cubicBezTo>
                  <a:pt x="807" y="21600"/>
                  <a:pt x="807" y="21600"/>
                  <a:pt x="807" y="21600"/>
                </a:cubicBezTo>
                <a:cubicBezTo>
                  <a:pt x="559" y="21600"/>
                  <a:pt x="372" y="21518"/>
                  <a:pt x="248" y="21274"/>
                </a:cubicBezTo>
                <a:cubicBezTo>
                  <a:pt x="62" y="21111"/>
                  <a:pt x="0" y="20866"/>
                  <a:pt x="0" y="20622"/>
                </a:cubicBezTo>
                <a:cubicBezTo>
                  <a:pt x="0" y="11819"/>
                  <a:pt x="0" y="11819"/>
                  <a:pt x="0" y="11819"/>
                </a:cubicBezTo>
                <a:cubicBezTo>
                  <a:pt x="0" y="11574"/>
                  <a:pt x="124" y="11493"/>
                  <a:pt x="248" y="11493"/>
                </a:cubicBezTo>
                <a:cubicBezTo>
                  <a:pt x="434" y="11493"/>
                  <a:pt x="559" y="11574"/>
                  <a:pt x="559" y="11819"/>
                </a:cubicBezTo>
                <a:cubicBezTo>
                  <a:pt x="559" y="20622"/>
                  <a:pt x="559" y="20622"/>
                  <a:pt x="559" y="20622"/>
                </a:cubicBezTo>
                <a:cubicBezTo>
                  <a:pt x="559" y="20785"/>
                  <a:pt x="621" y="20948"/>
                  <a:pt x="807" y="20948"/>
                </a:cubicBezTo>
                <a:cubicBezTo>
                  <a:pt x="20855" y="20948"/>
                  <a:pt x="20855" y="20948"/>
                  <a:pt x="20855" y="20948"/>
                </a:cubicBezTo>
                <a:cubicBezTo>
                  <a:pt x="20979" y="20948"/>
                  <a:pt x="21103" y="20785"/>
                  <a:pt x="21103" y="20622"/>
                </a:cubicBezTo>
                <a:cubicBezTo>
                  <a:pt x="21103" y="11819"/>
                  <a:pt x="21103" y="11819"/>
                  <a:pt x="21103" y="11819"/>
                </a:cubicBezTo>
                <a:cubicBezTo>
                  <a:pt x="21103" y="11574"/>
                  <a:pt x="21166" y="11493"/>
                  <a:pt x="21352" y="11493"/>
                </a:cubicBezTo>
                <a:cubicBezTo>
                  <a:pt x="21538" y="11493"/>
                  <a:pt x="21600" y="11574"/>
                  <a:pt x="21600" y="11819"/>
                </a:cubicBezTo>
                <a:close/>
                <a:moveTo>
                  <a:pt x="21103" y="5706"/>
                </a:moveTo>
                <a:cubicBezTo>
                  <a:pt x="21103" y="5543"/>
                  <a:pt x="20979" y="5380"/>
                  <a:pt x="20855" y="5380"/>
                </a:cubicBezTo>
                <a:cubicBezTo>
                  <a:pt x="807" y="5380"/>
                  <a:pt x="807" y="5380"/>
                  <a:pt x="807" y="5380"/>
                </a:cubicBezTo>
                <a:cubicBezTo>
                  <a:pt x="621" y="5380"/>
                  <a:pt x="559" y="5543"/>
                  <a:pt x="559" y="5706"/>
                </a:cubicBezTo>
                <a:cubicBezTo>
                  <a:pt x="559" y="9455"/>
                  <a:pt x="559" y="9455"/>
                  <a:pt x="559" y="9455"/>
                </a:cubicBezTo>
                <a:cubicBezTo>
                  <a:pt x="21103" y="9455"/>
                  <a:pt x="21103" y="9455"/>
                  <a:pt x="21103" y="9455"/>
                </a:cubicBezTo>
                <a:lnTo>
                  <a:pt x="21103" y="5706"/>
                </a:lnTo>
                <a:close/>
                <a:moveTo>
                  <a:pt x="13655" y="0"/>
                </a:moveTo>
                <a:cubicBezTo>
                  <a:pt x="13841" y="0"/>
                  <a:pt x="14028" y="82"/>
                  <a:pt x="14152" y="326"/>
                </a:cubicBezTo>
                <a:cubicBezTo>
                  <a:pt x="14338" y="489"/>
                  <a:pt x="14400" y="734"/>
                  <a:pt x="14400" y="978"/>
                </a:cubicBezTo>
                <a:cubicBezTo>
                  <a:pt x="14400" y="3749"/>
                  <a:pt x="14400" y="3749"/>
                  <a:pt x="14400" y="3749"/>
                </a:cubicBezTo>
                <a:cubicBezTo>
                  <a:pt x="14400" y="3912"/>
                  <a:pt x="14338" y="4075"/>
                  <a:pt x="14152" y="4075"/>
                </a:cubicBezTo>
                <a:cubicBezTo>
                  <a:pt x="13966" y="4075"/>
                  <a:pt x="13903" y="3912"/>
                  <a:pt x="13903" y="3749"/>
                </a:cubicBezTo>
                <a:cubicBezTo>
                  <a:pt x="13903" y="978"/>
                  <a:pt x="13903" y="978"/>
                  <a:pt x="13903" y="978"/>
                </a:cubicBezTo>
                <a:cubicBezTo>
                  <a:pt x="13903" y="815"/>
                  <a:pt x="13779" y="652"/>
                  <a:pt x="13655" y="652"/>
                </a:cubicBezTo>
                <a:cubicBezTo>
                  <a:pt x="8007" y="652"/>
                  <a:pt x="8007" y="652"/>
                  <a:pt x="8007" y="652"/>
                </a:cubicBezTo>
                <a:cubicBezTo>
                  <a:pt x="7821" y="652"/>
                  <a:pt x="7697" y="815"/>
                  <a:pt x="7697" y="978"/>
                </a:cubicBezTo>
                <a:cubicBezTo>
                  <a:pt x="7697" y="3749"/>
                  <a:pt x="7697" y="3749"/>
                  <a:pt x="7697" y="3749"/>
                </a:cubicBezTo>
                <a:cubicBezTo>
                  <a:pt x="7697" y="3912"/>
                  <a:pt x="7634" y="4075"/>
                  <a:pt x="7448" y="4075"/>
                </a:cubicBezTo>
                <a:cubicBezTo>
                  <a:pt x="7324" y="4075"/>
                  <a:pt x="7200" y="3912"/>
                  <a:pt x="7200" y="3749"/>
                </a:cubicBezTo>
                <a:cubicBezTo>
                  <a:pt x="7200" y="978"/>
                  <a:pt x="7200" y="978"/>
                  <a:pt x="7200" y="978"/>
                </a:cubicBezTo>
                <a:cubicBezTo>
                  <a:pt x="7200" y="734"/>
                  <a:pt x="7262" y="489"/>
                  <a:pt x="7448" y="326"/>
                </a:cubicBezTo>
                <a:cubicBezTo>
                  <a:pt x="7572" y="82"/>
                  <a:pt x="7759" y="0"/>
                  <a:pt x="8007" y="0"/>
                </a:cubicBezTo>
                <a:lnTo>
                  <a:pt x="13655" y="0"/>
                </a:lnTo>
                <a:close/>
                <a:moveTo>
                  <a:pt x="13903" y="10107"/>
                </a:moveTo>
                <a:cubicBezTo>
                  <a:pt x="7697" y="10107"/>
                  <a:pt x="7697" y="10107"/>
                  <a:pt x="7697" y="10107"/>
                </a:cubicBezTo>
                <a:cubicBezTo>
                  <a:pt x="7697" y="12471"/>
                  <a:pt x="7697" y="12471"/>
                  <a:pt x="7697" y="12471"/>
                </a:cubicBezTo>
                <a:cubicBezTo>
                  <a:pt x="7697" y="12715"/>
                  <a:pt x="7821" y="12797"/>
                  <a:pt x="8007" y="12797"/>
                </a:cubicBezTo>
                <a:cubicBezTo>
                  <a:pt x="13655" y="12797"/>
                  <a:pt x="13655" y="12797"/>
                  <a:pt x="13655" y="12797"/>
                </a:cubicBezTo>
                <a:cubicBezTo>
                  <a:pt x="13779" y="12797"/>
                  <a:pt x="13903" y="12715"/>
                  <a:pt x="13903" y="12471"/>
                </a:cubicBezTo>
                <a:lnTo>
                  <a:pt x="13903" y="1010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7" name="Shape"/>
          <p:cNvSpPr/>
          <p:nvPr/>
        </p:nvSpPr>
        <p:spPr>
          <a:xfrm>
            <a:off x="5006468" y="2018167"/>
            <a:ext cx="376496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94" y="5054"/>
                </a:moveTo>
                <a:cubicBezTo>
                  <a:pt x="21531" y="5217"/>
                  <a:pt x="21600" y="5461"/>
                  <a:pt x="21600" y="5706"/>
                </a:cubicBezTo>
                <a:cubicBezTo>
                  <a:pt x="21600" y="9048"/>
                  <a:pt x="21600" y="9048"/>
                  <a:pt x="21600" y="9048"/>
                </a:cubicBezTo>
                <a:cubicBezTo>
                  <a:pt x="21600" y="9700"/>
                  <a:pt x="21118" y="10352"/>
                  <a:pt x="20087" y="11004"/>
                </a:cubicBezTo>
                <a:cubicBezTo>
                  <a:pt x="19055" y="11737"/>
                  <a:pt x="17679" y="12308"/>
                  <a:pt x="16028" y="12797"/>
                </a:cubicBezTo>
                <a:cubicBezTo>
                  <a:pt x="14308" y="13205"/>
                  <a:pt x="12589" y="13449"/>
                  <a:pt x="10869" y="13449"/>
                </a:cubicBezTo>
                <a:cubicBezTo>
                  <a:pt x="9080" y="13449"/>
                  <a:pt x="7361" y="13205"/>
                  <a:pt x="5641" y="12797"/>
                </a:cubicBezTo>
                <a:cubicBezTo>
                  <a:pt x="3921" y="12308"/>
                  <a:pt x="2545" y="11737"/>
                  <a:pt x="1513" y="11004"/>
                </a:cubicBezTo>
                <a:cubicBezTo>
                  <a:pt x="482" y="10352"/>
                  <a:pt x="0" y="9700"/>
                  <a:pt x="0" y="9048"/>
                </a:cubicBezTo>
                <a:cubicBezTo>
                  <a:pt x="0" y="5706"/>
                  <a:pt x="0" y="5706"/>
                  <a:pt x="0" y="5706"/>
                </a:cubicBezTo>
                <a:cubicBezTo>
                  <a:pt x="0" y="5461"/>
                  <a:pt x="69" y="5217"/>
                  <a:pt x="206" y="5054"/>
                </a:cubicBezTo>
                <a:cubicBezTo>
                  <a:pt x="413" y="4809"/>
                  <a:pt x="550" y="4728"/>
                  <a:pt x="825" y="4728"/>
                </a:cubicBezTo>
                <a:cubicBezTo>
                  <a:pt x="20775" y="4728"/>
                  <a:pt x="20775" y="4728"/>
                  <a:pt x="20775" y="4728"/>
                </a:cubicBezTo>
                <a:cubicBezTo>
                  <a:pt x="20981" y="4728"/>
                  <a:pt x="21187" y="4809"/>
                  <a:pt x="21394" y="5054"/>
                </a:cubicBezTo>
                <a:close/>
                <a:moveTo>
                  <a:pt x="21600" y="12471"/>
                </a:move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31" y="21111"/>
                  <a:pt x="21394" y="21274"/>
                </a:cubicBezTo>
                <a:cubicBezTo>
                  <a:pt x="21187" y="21518"/>
                  <a:pt x="20981" y="21600"/>
                  <a:pt x="20775" y="21600"/>
                </a:cubicBezTo>
                <a:cubicBezTo>
                  <a:pt x="825" y="21600"/>
                  <a:pt x="825" y="21600"/>
                  <a:pt x="825" y="21600"/>
                </a:cubicBezTo>
                <a:cubicBezTo>
                  <a:pt x="550" y="21600"/>
                  <a:pt x="413" y="21518"/>
                  <a:pt x="206" y="21274"/>
                </a:cubicBezTo>
                <a:cubicBezTo>
                  <a:pt x="69" y="21111"/>
                  <a:pt x="0" y="20866"/>
                  <a:pt x="0" y="20622"/>
                </a:cubicBezTo>
                <a:cubicBezTo>
                  <a:pt x="0" y="12471"/>
                  <a:pt x="0" y="12471"/>
                  <a:pt x="0" y="12471"/>
                </a:cubicBezTo>
                <a:cubicBezTo>
                  <a:pt x="0" y="12226"/>
                  <a:pt x="69" y="12145"/>
                  <a:pt x="275" y="12145"/>
                </a:cubicBezTo>
                <a:cubicBezTo>
                  <a:pt x="413" y="12145"/>
                  <a:pt x="550" y="12226"/>
                  <a:pt x="550" y="12471"/>
                </a:cubicBezTo>
                <a:cubicBezTo>
                  <a:pt x="550" y="20622"/>
                  <a:pt x="550" y="20622"/>
                  <a:pt x="550" y="20622"/>
                </a:cubicBezTo>
                <a:cubicBezTo>
                  <a:pt x="550" y="20785"/>
                  <a:pt x="619" y="20948"/>
                  <a:pt x="825" y="20948"/>
                </a:cubicBezTo>
                <a:cubicBezTo>
                  <a:pt x="20775" y="20948"/>
                  <a:pt x="20775" y="20948"/>
                  <a:pt x="20775" y="20948"/>
                </a:cubicBezTo>
                <a:cubicBezTo>
                  <a:pt x="20912" y="20948"/>
                  <a:pt x="21050" y="20785"/>
                  <a:pt x="21050" y="20622"/>
                </a:cubicBezTo>
                <a:cubicBezTo>
                  <a:pt x="21050" y="12471"/>
                  <a:pt x="21050" y="12471"/>
                  <a:pt x="21050" y="12471"/>
                </a:cubicBezTo>
                <a:cubicBezTo>
                  <a:pt x="21050" y="12226"/>
                  <a:pt x="21118" y="12145"/>
                  <a:pt x="21325" y="12145"/>
                </a:cubicBezTo>
                <a:cubicBezTo>
                  <a:pt x="21531" y="12145"/>
                  <a:pt x="21600" y="12226"/>
                  <a:pt x="21600" y="12471"/>
                </a:cubicBezTo>
                <a:close/>
                <a:moveTo>
                  <a:pt x="21050" y="5706"/>
                </a:moveTo>
                <a:cubicBezTo>
                  <a:pt x="21050" y="5543"/>
                  <a:pt x="20912" y="5380"/>
                  <a:pt x="20775" y="5380"/>
                </a:cubicBezTo>
                <a:cubicBezTo>
                  <a:pt x="825" y="5380"/>
                  <a:pt x="825" y="5380"/>
                  <a:pt x="825" y="5380"/>
                </a:cubicBezTo>
                <a:cubicBezTo>
                  <a:pt x="619" y="5380"/>
                  <a:pt x="550" y="5543"/>
                  <a:pt x="550" y="5706"/>
                </a:cubicBezTo>
                <a:cubicBezTo>
                  <a:pt x="550" y="9048"/>
                  <a:pt x="550" y="9048"/>
                  <a:pt x="550" y="9048"/>
                </a:cubicBezTo>
                <a:cubicBezTo>
                  <a:pt x="550" y="9455"/>
                  <a:pt x="1032" y="10026"/>
                  <a:pt x="1926" y="10596"/>
                </a:cubicBezTo>
                <a:cubicBezTo>
                  <a:pt x="2889" y="11167"/>
                  <a:pt x="4196" y="11656"/>
                  <a:pt x="5847" y="12145"/>
                </a:cubicBezTo>
                <a:cubicBezTo>
                  <a:pt x="7498" y="12552"/>
                  <a:pt x="9149" y="12797"/>
                  <a:pt x="10869" y="12797"/>
                </a:cubicBezTo>
                <a:cubicBezTo>
                  <a:pt x="12520" y="12797"/>
                  <a:pt x="14171" y="12552"/>
                  <a:pt x="15822" y="12145"/>
                </a:cubicBezTo>
                <a:cubicBezTo>
                  <a:pt x="17473" y="11656"/>
                  <a:pt x="18711" y="11167"/>
                  <a:pt x="19674" y="10596"/>
                </a:cubicBezTo>
                <a:cubicBezTo>
                  <a:pt x="20568" y="10026"/>
                  <a:pt x="21050" y="9455"/>
                  <a:pt x="21050" y="9048"/>
                </a:cubicBezTo>
                <a:lnTo>
                  <a:pt x="21050" y="5706"/>
                </a:lnTo>
                <a:close/>
                <a:moveTo>
                  <a:pt x="14239" y="3016"/>
                </a:moveTo>
                <a:cubicBezTo>
                  <a:pt x="14239" y="978"/>
                  <a:pt x="14239" y="978"/>
                  <a:pt x="14239" y="978"/>
                </a:cubicBezTo>
                <a:cubicBezTo>
                  <a:pt x="14239" y="815"/>
                  <a:pt x="14102" y="652"/>
                  <a:pt x="13896" y="652"/>
                </a:cubicBezTo>
                <a:cubicBezTo>
                  <a:pt x="7636" y="652"/>
                  <a:pt x="7636" y="652"/>
                  <a:pt x="7636" y="652"/>
                </a:cubicBezTo>
                <a:cubicBezTo>
                  <a:pt x="7498" y="652"/>
                  <a:pt x="7361" y="815"/>
                  <a:pt x="7361" y="978"/>
                </a:cubicBezTo>
                <a:cubicBezTo>
                  <a:pt x="7361" y="3016"/>
                  <a:pt x="7361" y="3016"/>
                  <a:pt x="7361" y="3016"/>
                </a:cubicBezTo>
                <a:cubicBezTo>
                  <a:pt x="7361" y="3260"/>
                  <a:pt x="7292" y="3342"/>
                  <a:pt x="7085" y="3342"/>
                </a:cubicBezTo>
                <a:cubicBezTo>
                  <a:pt x="6879" y="3342"/>
                  <a:pt x="6810" y="3260"/>
                  <a:pt x="6810" y="3016"/>
                </a:cubicBezTo>
                <a:cubicBezTo>
                  <a:pt x="6810" y="978"/>
                  <a:pt x="6810" y="978"/>
                  <a:pt x="6810" y="978"/>
                </a:cubicBezTo>
                <a:cubicBezTo>
                  <a:pt x="6810" y="734"/>
                  <a:pt x="6879" y="489"/>
                  <a:pt x="7017" y="326"/>
                </a:cubicBezTo>
                <a:cubicBezTo>
                  <a:pt x="7223" y="82"/>
                  <a:pt x="7429" y="0"/>
                  <a:pt x="7636" y="0"/>
                </a:cubicBezTo>
                <a:cubicBezTo>
                  <a:pt x="13896" y="0"/>
                  <a:pt x="13896" y="0"/>
                  <a:pt x="13896" y="0"/>
                </a:cubicBezTo>
                <a:cubicBezTo>
                  <a:pt x="14171" y="0"/>
                  <a:pt x="14377" y="82"/>
                  <a:pt x="14515" y="326"/>
                </a:cubicBezTo>
                <a:cubicBezTo>
                  <a:pt x="14721" y="489"/>
                  <a:pt x="14790" y="734"/>
                  <a:pt x="14790" y="978"/>
                </a:cubicBezTo>
                <a:cubicBezTo>
                  <a:pt x="14790" y="3016"/>
                  <a:pt x="14790" y="3016"/>
                  <a:pt x="14790" y="3016"/>
                </a:cubicBezTo>
                <a:cubicBezTo>
                  <a:pt x="14790" y="3260"/>
                  <a:pt x="14652" y="3342"/>
                  <a:pt x="14515" y="3342"/>
                </a:cubicBezTo>
                <a:cubicBezTo>
                  <a:pt x="14308" y="3342"/>
                  <a:pt x="14239" y="3260"/>
                  <a:pt x="14239" y="3016"/>
                </a:cubicBezTo>
                <a:close/>
                <a:moveTo>
                  <a:pt x="9011" y="15405"/>
                </a:moveTo>
                <a:cubicBezTo>
                  <a:pt x="8874" y="15405"/>
                  <a:pt x="8805" y="15324"/>
                  <a:pt x="8805" y="15079"/>
                </a:cubicBezTo>
                <a:cubicBezTo>
                  <a:pt x="8805" y="14835"/>
                  <a:pt x="8943" y="14753"/>
                  <a:pt x="9149" y="14753"/>
                </a:cubicBezTo>
                <a:cubicBezTo>
                  <a:pt x="10250" y="14916"/>
                  <a:pt x="11350" y="14916"/>
                  <a:pt x="12451" y="14753"/>
                </a:cubicBezTo>
                <a:cubicBezTo>
                  <a:pt x="12657" y="14753"/>
                  <a:pt x="12726" y="14835"/>
                  <a:pt x="12795" y="15079"/>
                </a:cubicBezTo>
                <a:cubicBezTo>
                  <a:pt x="12795" y="15324"/>
                  <a:pt x="12726" y="15405"/>
                  <a:pt x="12520" y="15405"/>
                </a:cubicBezTo>
                <a:cubicBezTo>
                  <a:pt x="11969" y="15487"/>
                  <a:pt x="11419" y="15487"/>
                  <a:pt x="10869" y="15487"/>
                </a:cubicBezTo>
                <a:cubicBezTo>
                  <a:pt x="10250" y="15487"/>
                  <a:pt x="9631" y="15487"/>
                  <a:pt x="9011" y="1540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8" name="Shape"/>
          <p:cNvSpPr/>
          <p:nvPr/>
        </p:nvSpPr>
        <p:spPr>
          <a:xfrm>
            <a:off x="5798629" y="2017843"/>
            <a:ext cx="375423" cy="3178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49" extrusionOk="0">
                <a:moveTo>
                  <a:pt x="21600" y="11155"/>
                </a:moveTo>
                <a:cubicBezTo>
                  <a:pt x="21600" y="15134"/>
                  <a:pt x="21600" y="15134"/>
                  <a:pt x="21600" y="15134"/>
                </a:cubicBezTo>
                <a:cubicBezTo>
                  <a:pt x="21600" y="15865"/>
                  <a:pt x="21325" y="16190"/>
                  <a:pt x="20775" y="16190"/>
                </a:cubicBezTo>
                <a:cubicBezTo>
                  <a:pt x="16234" y="16190"/>
                  <a:pt x="16234" y="16190"/>
                  <a:pt x="16234" y="16190"/>
                </a:cubicBezTo>
                <a:cubicBezTo>
                  <a:pt x="15615" y="16190"/>
                  <a:pt x="15340" y="15865"/>
                  <a:pt x="15340" y="15134"/>
                </a:cubicBezTo>
                <a:cubicBezTo>
                  <a:pt x="15340" y="11805"/>
                  <a:pt x="15340" y="11805"/>
                  <a:pt x="15340" y="11805"/>
                </a:cubicBezTo>
                <a:cubicBezTo>
                  <a:pt x="15340" y="11155"/>
                  <a:pt x="15615" y="10749"/>
                  <a:pt x="16234" y="10749"/>
                </a:cubicBezTo>
                <a:cubicBezTo>
                  <a:pt x="19330" y="10749"/>
                  <a:pt x="19330" y="10749"/>
                  <a:pt x="19330" y="10749"/>
                </a:cubicBezTo>
                <a:cubicBezTo>
                  <a:pt x="19330" y="7095"/>
                  <a:pt x="19330" y="7095"/>
                  <a:pt x="19330" y="7095"/>
                </a:cubicBezTo>
                <a:cubicBezTo>
                  <a:pt x="19330" y="6851"/>
                  <a:pt x="19261" y="6770"/>
                  <a:pt x="19055" y="6770"/>
                </a:cubicBezTo>
                <a:cubicBezTo>
                  <a:pt x="1651" y="6770"/>
                  <a:pt x="1651" y="6770"/>
                  <a:pt x="1651" y="6770"/>
                </a:cubicBezTo>
                <a:cubicBezTo>
                  <a:pt x="1238" y="6770"/>
                  <a:pt x="825" y="6608"/>
                  <a:pt x="550" y="6283"/>
                </a:cubicBezTo>
                <a:cubicBezTo>
                  <a:pt x="550" y="19519"/>
                  <a:pt x="550" y="19519"/>
                  <a:pt x="550" y="19519"/>
                </a:cubicBezTo>
                <a:cubicBezTo>
                  <a:pt x="550" y="20412"/>
                  <a:pt x="894" y="20899"/>
                  <a:pt x="1651" y="20899"/>
                </a:cubicBezTo>
                <a:cubicBezTo>
                  <a:pt x="19055" y="20899"/>
                  <a:pt x="19055" y="20899"/>
                  <a:pt x="19055" y="20899"/>
                </a:cubicBezTo>
                <a:cubicBezTo>
                  <a:pt x="19261" y="20899"/>
                  <a:pt x="19330" y="20737"/>
                  <a:pt x="19330" y="20575"/>
                </a:cubicBezTo>
                <a:cubicBezTo>
                  <a:pt x="19330" y="17164"/>
                  <a:pt x="19330" y="17164"/>
                  <a:pt x="19330" y="17164"/>
                </a:cubicBezTo>
                <a:cubicBezTo>
                  <a:pt x="19330" y="16920"/>
                  <a:pt x="19468" y="16839"/>
                  <a:pt x="19605" y="16839"/>
                </a:cubicBezTo>
                <a:cubicBezTo>
                  <a:pt x="19811" y="16839"/>
                  <a:pt x="19880" y="16920"/>
                  <a:pt x="19880" y="17164"/>
                </a:cubicBezTo>
                <a:cubicBezTo>
                  <a:pt x="19880" y="20575"/>
                  <a:pt x="19880" y="20575"/>
                  <a:pt x="19880" y="20575"/>
                </a:cubicBezTo>
                <a:cubicBezTo>
                  <a:pt x="19880" y="21224"/>
                  <a:pt x="19605" y="21549"/>
                  <a:pt x="19055" y="21549"/>
                </a:cubicBezTo>
                <a:cubicBezTo>
                  <a:pt x="1651" y="21549"/>
                  <a:pt x="1651" y="21549"/>
                  <a:pt x="1651" y="21549"/>
                </a:cubicBezTo>
                <a:cubicBezTo>
                  <a:pt x="1169" y="21549"/>
                  <a:pt x="757" y="21387"/>
                  <a:pt x="413" y="20981"/>
                </a:cubicBezTo>
                <a:cubicBezTo>
                  <a:pt x="138" y="20656"/>
                  <a:pt x="0" y="20169"/>
                  <a:pt x="0" y="19519"/>
                </a:cubicBezTo>
                <a:cubicBezTo>
                  <a:pt x="0" y="4740"/>
                  <a:pt x="0" y="4740"/>
                  <a:pt x="0" y="4740"/>
                </a:cubicBezTo>
                <a:cubicBezTo>
                  <a:pt x="0" y="4090"/>
                  <a:pt x="138" y="3603"/>
                  <a:pt x="413" y="3278"/>
                </a:cubicBezTo>
                <a:cubicBezTo>
                  <a:pt x="757" y="2872"/>
                  <a:pt x="1169" y="2710"/>
                  <a:pt x="1651" y="2710"/>
                </a:cubicBezTo>
                <a:cubicBezTo>
                  <a:pt x="6260" y="2710"/>
                  <a:pt x="6260" y="2710"/>
                  <a:pt x="6260" y="2710"/>
                </a:cubicBezTo>
                <a:cubicBezTo>
                  <a:pt x="6260" y="2710"/>
                  <a:pt x="6260" y="2710"/>
                  <a:pt x="6260" y="2710"/>
                </a:cubicBezTo>
                <a:cubicBezTo>
                  <a:pt x="13208" y="30"/>
                  <a:pt x="13208" y="30"/>
                  <a:pt x="13208" y="30"/>
                </a:cubicBezTo>
                <a:cubicBezTo>
                  <a:pt x="13345" y="-51"/>
                  <a:pt x="13483" y="30"/>
                  <a:pt x="13552" y="274"/>
                </a:cubicBezTo>
                <a:cubicBezTo>
                  <a:pt x="13552" y="436"/>
                  <a:pt x="13552" y="599"/>
                  <a:pt x="13345" y="680"/>
                </a:cubicBezTo>
                <a:cubicBezTo>
                  <a:pt x="3027" y="4659"/>
                  <a:pt x="3027" y="4659"/>
                  <a:pt x="3027" y="4659"/>
                </a:cubicBezTo>
                <a:cubicBezTo>
                  <a:pt x="3027" y="4740"/>
                  <a:pt x="2958" y="4740"/>
                  <a:pt x="2958" y="4740"/>
                </a:cubicBezTo>
                <a:cubicBezTo>
                  <a:pt x="2820" y="4740"/>
                  <a:pt x="2683" y="4659"/>
                  <a:pt x="2683" y="4496"/>
                </a:cubicBezTo>
                <a:cubicBezTo>
                  <a:pt x="2614" y="4253"/>
                  <a:pt x="2683" y="4090"/>
                  <a:pt x="2889" y="4090"/>
                </a:cubicBezTo>
                <a:cubicBezTo>
                  <a:pt x="4540" y="3360"/>
                  <a:pt x="4540" y="3360"/>
                  <a:pt x="4540" y="3360"/>
                </a:cubicBezTo>
                <a:cubicBezTo>
                  <a:pt x="1651" y="3360"/>
                  <a:pt x="1651" y="3360"/>
                  <a:pt x="1651" y="3360"/>
                </a:cubicBezTo>
                <a:cubicBezTo>
                  <a:pt x="894" y="3360"/>
                  <a:pt x="550" y="3847"/>
                  <a:pt x="550" y="4740"/>
                </a:cubicBezTo>
                <a:cubicBezTo>
                  <a:pt x="550" y="5633"/>
                  <a:pt x="894" y="6120"/>
                  <a:pt x="1651" y="6120"/>
                </a:cubicBezTo>
                <a:cubicBezTo>
                  <a:pt x="19055" y="6120"/>
                  <a:pt x="19055" y="6120"/>
                  <a:pt x="19055" y="6120"/>
                </a:cubicBezTo>
                <a:cubicBezTo>
                  <a:pt x="19605" y="6120"/>
                  <a:pt x="19880" y="6445"/>
                  <a:pt x="19880" y="7095"/>
                </a:cubicBezTo>
                <a:cubicBezTo>
                  <a:pt x="19880" y="11155"/>
                  <a:pt x="19880" y="11155"/>
                  <a:pt x="19880" y="11155"/>
                </a:cubicBezTo>
                <a:cubicBezTo>
                  <a:pt x="19880" y="11317"/>
                  <a:pt x="19811" y="11480"/>
                  <a:pt x="19605" y="11480"/>
                </a:cubicBezTo>
                <a:cubicBezTo>
                  <a:pt x="16234" y="11480"/>
                  <a:pt x="16234" y="11480"/>
                  <a:pt x="16234" y="11480"/>
                </a:cubicBezTo>
                <a:cubicBezTo>
                  <a:pt x="16028" y="11480"/>
                  <a:pt x="15890" y="11561"/>
                  <a:pt x="15890" y="11805"/>
                </a:cubicBezTo>
                <a:cubicBezTo>
                  <a:pt x="15890" y="15134"/>
                  <a:pt x="15890" y="15134"/>
                  <a:pt x="15890" y="15134"/>
                </a:cubicBezTo>
                <a:cubicBezTo>
                  <a:pt x="15890" y="15378"/>
                  <a:pt x="16028" y="15459"/>
                  <a:pt x="16234" y="15459"/>
                </a:cubicBezTo>
                <a:cubicBezTo>
                  <a:pt x="20775" y="15459"/>
                  <a:pt x="20775" y="15459"/>
                  <a:pt x="20775" y="15459"/>
                </a:cubicBezTo>
                <a:cubicBezTo>
                  <a:pt x="20981" y="15459"/>
                  <a:pt x="21050" y="15378"/>
                  <a:pt x="21050" y="15134"/>
                </a:cubicBezTo>
                <a:cubicBezTo>
                  <a:pt x="21050" y="11155"/>
                  <a:pt x="21050" y="11155"/>
                  <a:pt x="21050" y="11155"/>
                </a:cubicBezTo>
                <a:cubicBezTo>
                  <a:pt x="21050" y="10911"/>
                  <a:pt x="20981" y="10749"/>
                  <a:pt x="20775" y="10749"/>
                </a:cubicBezTo>
                <a:cubicBezTo>
                  <a:pt x="20568" y="10749"/>
                  <a:pt x="20499" y="10668"/>
                  <a:pt x="20499" y="10424"/>
                </a:cubicBezTo>
                <a:cubicBezTo>
                  <a:pt x="20499" y="10262"/>
                  <a:pt x="20568" y="10099"/>
                  <a:pt x="20775" y="10099"/>
                </a:cubicBezTo>
                <a:cubicBezTo>
                  <a:pt x="21325" y="10099"/>
                  <a:pt x="21600" y="10424"/>
                  <a:pt x="21600" y="11155"/>
                </a:cubicBezTo>
                <a:close/>
                <a:moveTo>
                  <a:pt x="18229" y="4740"/>
                </a:moveTo>
                <a:cubicBezTo>
                  <a:pt x="18229" y="3603"/>
                  <a:pt x="18229" y="3603"/>
                  <a:pt x="18229" y="3603"/>
                </a:cubicBezTo>
                <a:cubicBezTo>
                  <a:pt x="18229" y="3522"/>
                  <a:pt x="18161" y="3360"/>
                  <a:pt x="18092" y="3278"/>
                </a:cubicBezTo>
                <a:cubicBezTo>
                  <a:pt x="18023" y="3197"/>
                  <a:pt x="17954" y="3197"/>
                  <a:pt x="17817" y="3197"/>
                </a:cubicBezTo>
                <a:cubicBezTo>
                  <a:pt x="16510" y="3197"/>
                  <a:pt x="16510" y="3197"/>
                  <a:pt x="16510" y="3197"/>
                </a:cubicBezTo>
                <a:cubicBezTo>
                  <a:pt x="16785" y="4253"/>
                  <a:pt x="16785" y="4253"/>
                  <a:pt x="16785" y="4253"/>
                </a:cubicBezTo>
                <a:cubicBezTo>
                  <a:pt x="16854" y="4496"/>
                  <a:pt x="16854" y="4659"/>
                  <a:pt x="16647" y="4740"/>
                </a:cubicBezTo>
                <a:cubicBezTo>
                  <a:pt x="16441" y="4821"/>
                  <a:pt x="16372" y="4740"/>
                  <a:pt x="16303" y="4496"/>
                </a:cubicBezTo>
                <a:cubicBezTo>
                  <a:pt x="15478" y="1817"/>
                  <a:pt x="15478" y="1817"/>
                  <a:pt x="15478" y="1817"/>
                </a:cubicBezTo>
                <a:cubicBezTo>
                  <a:pt x="7498" y="4659"/>
                  <a:pt x="7498" y="4659"/>
                  <a:pt x="7498" y="4659"/>
                </a:cubicBezTo>
                <a:cubicBezTo>
                  <a:pt x="7429" y="4740"/>
                  <a:pt x="7429" y="4740"/>
                  <a:pt x="7429" y="4740"/>
                </a:cubicBezTo>
                <a:cubicBezTo>
                  <a:pt x="7292" y="4740"/>
                  <a:pt x="7154" y="4659"/>
                  <a:pt x="7154" y="4496"/>
                </a:cubicBezTo>
                <a:cubicBezTo>
                  <a:pt x="7085" y="4253"/>
                  <a:pt x="7154" y="4090"/>
                  <a:pt x="7292" y="4090"/>
                </a:cubicBezTo>
                <a:cubicBezTo>
                  <a:pt x="15615" y="1086"/>
                  <a:pt x="15615" y="1086"/>
                  <a:pt x="15615" y="1086"/>
                </a:cubicBezTo>
                <a:cubicBezTo>
                  <a:pt x="15822" y="1005"/>
                  <a:pt x="15890" y="1086"/>
                  <a:pt x="15959" y="1329"/>
                </a:cubicBezTo>
                <a:cubicBezTo>
                  <a:pt x="16303" y="2547"/>
                  <a:pt x="16303" y="2547"/>
                  <a:pt x="16303" y="2547"/>
                </a:cubicBezTo>
                <a:cubicBezTo>
                  <a:pt x="17817" y="2547"/>
                  <a:pt x="17817" y="2547"/>
                  <a:pt x="17817" y="2547"/>
                </a:cubicBezTo>
                <a:cubicBezTo>
                  <a:pt x="18092" y="2547"/>
                  <a:pt x="18298" y="2629"/>
                  <a:pt x="18504" y="2872"/>
                </a:cubicBezTo>
                <a:cubicBezTo>
                  <a:pt x="18711" y="3035"/>
                  <a:pt x="18780" y="3360"/>
                  <a:pt x="18780" y="3603"/>
                </a:cubicBezTo>
                <a:cubicBezTo>
                  <a:pt x="18780" y="4740"/>
                  <a:pt x="18780" y="4740"/>
                  <a:pt x="18780" y="4740"/>
                </a:cubicBezTo>
                <a:cubicBezTo>
                  <a:pt x="18780" y="4984"/>
                  <a:pt x="18642" y="5065"/>
                  <a:pt x="18504" y="5065"/>
                </a:cubicBezTo>
                <a:cubicBezTo>
                  <a:pt x="18298" y="5065"/>
                  <a:pt x="18229" y="4984"/>
                  <a:pt x="18229" y="4740"/>
                </a:cubicBezTo>
                <a:close/>
                <a:moveTo>
                  <a:pt x="18229" y="12779"/>
                </a:moveTo>
                <a:cubicBezTo>
                  <a:pt x="18367" y="12779"/>
                  <a:pt x="18504" y="12860"/>
                  <a:pt x="18642" y="13023"/>
                </a:cubicBezTo>
                <a:cubicBezTo>
                  <a:pt x="18711" y="13104"/>
                  <a:pt x="18780" y="13266"/>
                  <a:pt x="18780" y="13510"/>
                </a:cubicBezTo>
                <a:cubicBezTo>
                  <a:pt x="18780" y="13672"/>
                  <a:pt x="18711" y="13835"/>
                  <a:pt x="18642" y="13997"/>
                </a:cubicBezTo>
                <a:cubicBezTo>
                  <a:pt x="18504" y="14078"/>
                  <a:pt x="18367" y="14160"/>
                  <a:pt x="18229" y="14160"/>
                </a:cubicBezTo>
                <a:cubicBezTo>
                  <a:pt x="18023" y="14160"/>
                  <a:pt x="17885" y="14078"/>
                  <a:pt x="17817" y="13997"/>
                </a:cubicBezTo>
                <a:cubicBezTo>
                  <a:pt x="17679" y="13835"/>
                  <a:pt x="17610" y="13672"/>
                  <a:pt x="17610" y="13510"/>
                </a:cubicBezTo>
                <a:cubicBezTo>
                  <a:pt x="17610" y="13266"/>
                  <a:pt x="17679" y="13104"/>
                  <a:pt x="17817" y="13023"/>
                </a:cubicBezTo>
                <a:cubicBezTo>
                  <a:pt x="17885" y="12860"/>
                  <a:pt x="18023" y="12779"/>
                  <a:pt x="18229" y="1277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59" name="Shape"/>
          <p:cNvSpPr/>
          <p:nvPr/>
        </p:nvSpPr>
        <p:spPr>
          <a:xfrm>
            <a:off x="6590794" y="2018167"/>
            <a:ext cx="41618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9781"/>
                </a:moveTo>
                <a:cubicBezTo>
                  <a:pt x="21600" y="9944"/>
                  <a:pt x="21476" y="10107"/>
                  <a:pt x="21290" y="10107"/>
                </a:cubicBezTo>
                <a:cubicBezTo>
                  <a:pt x="9186" y="10107"/>
                  <a:pt x="9186" y="10107"/>
                  <a:pt x="9186" y="10107"/>
                </a:cubicBezTo>
                <a:cubicBezTo>
                  <a:pt x="10428" y="10841"/>
                  <a:pt x="11110" y="11574"/>
                  <a:pt x="11359" y="12226"/>
                </a:cubicBezTo>
                <a:cubicBezTo>
                  <a:pt x="11669" y="12960"/>
                  <a:pt x="11731" y="13694"/>
                  <a:pt x="11483" y="14509"/>
                </a:cubicBezTo>
                <a:cubicBezTo>
                  <a:pt x="11297" y="15242"/>
                  <a:pt x="10924" y="15813"/>
                  <a:pt x="10366" y="16220"/>
                </a:cubicBezTo>
                <a:cubicBezTo>
                  <a:pt x="10366" y="16220"/>
                  <a:pt x="10303" y="16220"/>
                  <a:pt x="10241" y="16220"/>
                </a:cubicBezTo>
                <a:cubicBezTo>
                  <a:pt x="10179" y="16220"/>
                  <a:pt x="10055" y="16139"/>
                  <a:pt x="10055" y="16057"/>
                </a:cubicBezTo>
                <a:cubicBezTo>
                  <a:pt x="9931" y="15813"/>
                  <a:pt x="9993" y="15650"/>
                  <a:pt x="10117" y="15568"/>
                </a:cubicBezTo>
                <a:cubicBezTo>
                  <a:pt x="10552" y="15324"/>
                  <a:pt x="10862" y="14835"/>
                  <a:pt x="10986" y="14264"/>
                </a:cubicBezTo>
                <a:cubicBezTo>
                  <a:pt x="11172" y="13694"/>
                  <a:pt x="11110" y="13123"/>
                  <a:pt x="10924" y="12552"/>
                </a:cubicBezTo>
                <a:cubicBezTo>
                  <a:pt x="10676" y="11819"/>
                  <a:pt x="9745" y="11085"/>
                  <a:pt x="8193" y="10270"/>
                </a:cubicBezTo>
                <a:cubicBezTo>
                  <a:pt x="8193" y="21274"/>
                  <a:pt x="8193" y="21274"/>
                  <a:pt x="8193" y="21274"/>
                </a:cubicBezTo>
                <a:cubicBezTo>
                  <a:pt x="8193" y="21518"/>
                  <a:pt x="8131" y="21600"/>
                  <a:pt x="7945" y="21600"/>
                </a:cubicBezTo>
                <a:cubicBezTo>
                  <a:pt x="7759" y="21600"/>
                  <a:pt x="7697" y="21518"/>
                  <a:pt x="7697" y="21274"/>
                </a:cubicBezTo>
                <a:cubicBezTo>
                  <a:pt x="7697" y="13531"/>
                  <a:pt x="7697" y="13531"/>
                  <a:pt x="7697" y="13531"/>
                </a:cubicBezTo>
                <a:cubicBezTo>
                  <a:pt x="7572" y="13857"/>
                  <a:pt x="7448" y="14020"/>
                  <a:pt x="7386" y="14183"/>
                </a:cubicBezTo>
                <a:cubicBezTo>
                  <a:pt x="7014" y="14753"/>
                  <a:pt x="6517" y="14998"/>
                  <a:pt x="5959" y="14998"/>
                </a:cubicBezTo>
                <a:cubicBezTo>
                  <a:pt x="5400" y="14998"/>
                  <a:pt x="4903" y="14753"/>
                  <a:pt x="4531" y="14183"/>
                </a:cubicBezTo>
                <a:cubicBezTo>
                  <a:pt x="4159" y="13694"/>
                  <a:pt x="3972" y="13123"/>
                  <a:pt x="3972" y="12389"/>
                </a:cubicBezTo>
                <a:cubicBezTo>
                  <a:pt x="3972" y="11656"/>
                  <a:pt x="4159" y="11004"/>
                  <a:pt x="4531" y="10515"/>
                </a:cubicBezTo>
                <a:cubicBezTo>
                  <a:pt x="4655" y="10352"/>
                  <a:pt x="4841" y="10189"/>
                  <a:pt x="5090" y="10107"/>
                </a:cubicBezTo>
                <a:cubicBezTo>
                  <a:pt x="248" y="10107"/>
                  <a:pt x="248" y="10107"/>
                  <a:pt x="248" y="10107"/>
                </a:cubicBezTo>
                <a:cubicBezTo>
                  <a:pt x="62" y="10107"/>
                  <a:pt x="0" y="9944"/>
                  <a:pt x="0" y="9781"/>
                </a:cubicBezTo>
                <a:cubicBezTo>
                  <a:pt x="0" y="9537"/>
                  <a:pt x="62" y="9374"/>
                  <a:pt x="248" y="9374"/>
                </a:cubicBezTo>
                <a:cubicBezTo>
                  <a:pt x="6703" y="9374"/>
                  <a:pt x="6703" y="9374"/>
                  <a:pt x="6703" y="9374"/>
                </a:cubicBezTo>
                <a:cubicBezTo>
                  <a:pt x="5462" y="8640"/>
                  <a:pt x="4779" y="7906"/>
                  <a:pt x="4531" y="7254"/>
                </a:cubicBezTo>
                <a:cubicBezTo>
                  <a:pt x="4221" y="6521"/>
                  <a:pt x="4221" y="5787"/>
                  <a:pt x="4407" y="5054"/>
                </a:cubicBezTo>
                <a:cubicBezTo>
                  <a:pt x="4593" y="4238"/>
                  <a:pt x="4966" y="3668"/>
                  <a:pt x="5524" y="3342"/>
                </a:cubicBezTo>
                <a:cubicBezTo>
                  <a:pt x="5648" y="3260"/>
                  <a:pt x="5772" y="3260"/>
                  <a:pt x="5834" y="3505"/>
                </a:cubicBezTo>
                <a:cubicBezTo>
                  <a:pt x="5959" y="3668"/>
                  <a:pt x="5897" y="3831"/>
                  <a:pt x="5710" y="3912"/>
                </a:cubicBezTo>
                <a:cubicBezTo>
                  <a:pt x="5276" y="4238"/>
                  <a:pt x="5028" y="4646"/>
                  <a:pt x="4841" y="5217"/>
                </a:cubicBezTo>
                <a:cubicBezTo>
                  <a:pt x="4717" y="5787"/>
                  <a:pt x="4779" y="6358"/>
                  <a:pt x="4966" y="6928"/>
                </a:cubicBezTo>
                <a:cubicBezTo>
                  <a:pt x="5214" y="7662"/>
                  <a:pt x="6145" y="8395"/>
                  <a:pt x="7697" y="9292"/>
                </a:cubicBezTo>
                <a:cubicBezTo>
                  <a:pt x="7697" y="326"/>
                  <a:pt x="7697" y="326"/>
                  <a:pt x="7697" y="326"/>
                </a:cubicBezTo>
                <a:cubicBezTo>
                  <a:pt x="7697" y="82"/>
                  <a:pt x="7759" y="0"/>
                  <a:pt x="7945" y="0"/>
                </a:cubicBezTo>
                <a:cubicBezTo>
                  <a:pt x="8131" y="0"/>
                  <a:pt x="8193" y="82"/>
                  <a:pt x="8193" y="326"/>
                </a:cubicBezTo>
                <a:cubicBezTo>
                  <a:pt x="8193" y="5950"/>
                  <a:pt x="8193" y="5950"/>
                  <a:pt x="8193" y="5950"/>
                </a:cubicBezTo>
                <a:cubicBezTo>
                  <a:pt x="8317" y="5706"/>
                  <a:pt x="8441" y="5461"/>
                  <a:pt x="8503" y="5298"/>
                </a:cubicBezTo>
                <a:cubicBezTo>
                  <a:pt x="8876" y="4809"/>
                  <a:pt x="9372" y="4565"/>
                  <a:pt x="9931" y="4565"/>
                </a:cubicBezTo>
                <a:cubicBezTo>
                  <a:pt x="10490" y="4565"/>
                  <a:pt x="10986" y="4809"/>
                  <a:pt x="11297" y="5298"/>
                </a:cubicBezTo>
                <a:cubicBezTo>
                  <a:pt x="11731" y="5787"/>
                  <a:pt x="11917" y="6439"/>
                  <a:pt x="11917" y="7173"/>
                </a:cubicBezTo>
                <a:cubicBezTo>
                  <a:pt x="11917" y="7906"/>
                  <a:pt x="11731" y="8477"/>
                  <a:pt x="11297" y="8966"/>
                </a:cubicBezTo>
                <a:cubicBezTo>
                  <a:pt x="11234" y="9129"/>
                  <a:pt x="11048" y="9292"/>
                  <a:pt x="10862" y="9374"/>
                </a:cubicBezTo>
                <a:cubicBezTo>
                  <a:pt x="21290" y="9374"/>
                  <a:pt x="21290" y="9374"/>
                  <a:pt x="21290" y="9374"/>
                </a:cubicBezTo>
                <a:cubicBezTo>
                  <a:pt x="21476" y="9374"/>
                  <a:pt x="21600" y="9537"/>
                  <a:pt x="21600" y="9781"/>
                </a:cubicBezTo>
                <a:close/>
                <a:moveTo>
                  <a:pt x="6393" y="652"/>
                </a:moveTo>
                <a:cubicBezTo>
                  <a:pt x="6579" y="652"/>
                  <a:pt x="6641" y="815"/>
                  <a:pt x="6641" y="978"/>
                </a:cubicBezTo>
                <a:cubicBezTo>
                  <a:pt x="6641" y="1223"/>
                  <a:pt x="6579" y="1386"/>
                  <a:pt x="6393" y="1386"/>
                </a:cubicBezTo>
                <a:cubicBezTo>
                  <a:pt x="1241" y="1386"/>
                  <a:pt x="1241" y="1386"/>
                  <a:pt x="1241" y="1386"/>
                </a:cubicBezTo>
                <a:cubicBezTo>
                  <a:pt x="1117" y="1386"/>
                  <a:pt x="993" y="1467"/>
                  <a:pt x="993" y="1712"/>
                </a:cubicBezTo>
                <a:cubicBezTo>
                  <a:pt x="993" y="7743"/>
                  <a:pt x="993" y="7743"/>
                  <a:pt x="993" y="7743"/>
                </a:cubicBezTo>
                <a:cubicBezTo>
                  <a:pt x="993" y="7906"/>
                  <a:pt x="931" y="8069"/>
                  <a:pt x="745" y="8069"/>
                </a:cubicBezTo>
                <a:cubicBezTo>
                  <a:pt x="559" y="8069"/>
                  <a:pt x="497" y="7906"/>
                  <a:pt x="497" y="7743"/>
                </a:cubicBezTo>
                <a:cubicBezTo>
                  <a:pt x="497" y="1712"/>
                  <a:pt x="497" y="1712"/>
                  <a:pt x="497" y="1712"/>
                </a:cubicBezTo>
                <a:cubicBezTo>
                  <a:pt x="497" y="1386"/>
                  <a:pt x="559" y="1141"/>
                  <a:pt x="745" y="978"/>
                </a:cubicBezTo>
                <a:cubicBezTo>
                  <a:pt x="869" y="734"/>
                  <a:pt x="1055" y="652"/>
                  <a:pt x="1241" y="652"/>
                </a:cubicBezTo>
                <a:lnTo>
                  <a:pt x="6393" y="652"/>
                </a:lnTo>
                <a:close/>
                <a:moveTo>
                  <a:pt x="993" y="11819"/>
                </a:moveTo>
                <a:cubicBezTo>
                  <a:pt x="993" y="19888"/>
                  <a:pt x="993" y="19888"/>
                  <a:pt x="993" y="19888"/>
                </a:cubicBezTo>
                <a:cubicBezTo>
                  <a:pt x="993" y="20133"/>
                  <a:pt x="1117" y="20214"/>
                  <a:pt x="1241" y="20214"/>
                </a:cubicBezTo>
                <a:cubicBezTo>
                  <a:pt x="6393" y="20214"/>
                  <a:pt x="6393" y="20214"/>
                  <a:pt x="6393" y="20214"/>
                </a:cubicBezTo>
                <a:cubicBezTo>
                  <a:pt x="6579" y="20214"/>
                  <a:pt x="6641" y="20377"/>
                  <a:pt x="6641" y="20622"/>
                </a:cubicBezTo>
                <a:cubicBezTo>
                  <a:pt x="6641" y="20785"/>
                  <a:pt x="6579" y="20948"/>
                  <a:pt x="6393" y="20948"/>
                </a:cubicBezTo>
                <a:cubicBezTo>
                  <a:pt x="1241" y="20948"/>
                  <a:pt x="1241" y="20948"/>
                  <a:pt x="1241" y="20948"/>
                </a:cubicBezTo>
                <a:cubicBezTo>
                  <a:pt x="1055" y="20948"/>
                  <a:pt x="869" y="20785"/>
                  <a:pt x="745" y="20622"/>
                </a:cubicBezTo>
                <a:cubicBezTo>
                  <a:pt x="559" y="20459"/>
                  <a:pt x="497" y="20214"/>
                  <a:pt x="497" y="19888"/>
                </a:cubicBezTo>
                <a:cubicBezTo>
                  <a:pt x="497" y="11819"/>
                  <a:pt x="497" y="11819"/>
                  <a:pt x="497" y="11819"/>
                </a:cubicBezTo>
                <a:cubicBezTo>
                  <a:pt x="497" y="11574"/>
                  <a:pt x="559" y="11493"/>
                  <a:pt x="745" y="11493"/>
                </a:cubicBezTo>
                <a:cubicBezTo>
                  <a:pt x="931" y="11493"/>
                  <a:pt x="993" y="11574"/>
                  <a:pt x="993" y="11819"/>
                </a:cubicBezTo>
                <a:close/>
                <a:moveTo>
                  <a:pt x="7634" y="10107"/>
                </a:moveTo>
                <a:cubicBezTo>
                  <a:pt x="6207" y="10270"/>
                  <a:pt x="5276" y="10515"/>
                  <a:pt x="4903" y="11004"/>
                </a:cubicBezTo>
                <a:cubicBezTo>
                  <a:pt x="4593" y="11330"/>
                  <a:pt x="4469" y="11819"/>
                  <a:pt x="4469" y="12389"/>
                </a:cubicBezTo>
                <a:cubicBezTo>
                  <a:pt x="4469" y="12878"/>
                  <a:pt x="4593" y="13368"/>
                  <a:pt x="4903" y="13775"/>
                </a:cubicBezTo>
                <a:cubicBezTo>
                  <a:pt x="5214" y="14101"/>
                  <a:pt x="5524" y="14264"/>
                  <a:pt x="5959" y="14264"/>
                </a:cubicBezTo>
                <a:cubicBezTo>
                  <a:pt x="6393" y="14264"/>
                  <a:pt x="6703" y="14101"/>
                  <a:pt x="7014" y="13775"/>
                </a:cubicBezTo>
                <a:cubicBezTo>
                  <a:pt x="7386" y="13286"/>
                  <a:pt x="7572" y="12063"/>
                  <a:pt x="7634" y="10107"/>
                </a:cubicBezTo>
                <a:close/>
                <a:moveTo>
                  <a:pt x="8193" y="9374"/>
                </a:moveTo>
                <a:cubicBezTo>
                  <a:pt x="9683" y="9292"/>
                  <a:pt x="10614" y="8966"/>
                  <a:pt x="10986" y="8558"/>
                </a:cubicBezTo>
                <a:cubicBezTo>
                  <a:pt x="11234" y="8151"/>
                  <a:pt x="11359" y="7662"/>
                  <a:pt x="11359" y="7173"/>
                </a:cubicBezTo>
                <a:cubicBezTo>
                  <a:pt x="11359" y="6602"/>
                  <a:pt x="11234" y="6113"/>
                  <a:pt x="10986" y="5787"/>
                </a:cubicBezTo>
                <a:cubicBezTo>
                  <a:pt x="10676" y="5380"/>
                  <a:pt x="10366" y="5217"/>
                  <a:pt x="9931" y="5217"/>
                </a:cubicBezTo>
                <a:cubicBezTo>
                  <a:pt x="9497" y="5217"/>
                  <a:pt x="9186" y="5380"/>
                  <a:pt x="8876" y="5787"/>
                </a:cubicBezTo>
                <a:cubicBezTo>
                  <a:pt x="8503" y="6276"/>
                  <a:pt x="8317" y="7499"/>
                  <a:pt x="8193" y="9374"/>
                </a:cubicBezTo>
                <a:close/>
                <a:moveTo>
                  <a:pt x="9497" y="652"/>
                </a:moveTo>
                <a:cubicBezTo>
                  <a:pt x="20297" y="652"/>
                  <a:pt x="20297" y="652"/>
                  <a:pt x="20297" y="652"/>
                </a:cubicBezTo>
                <a:cubicBezTo>
                  <a:pt x="20483" y="652"/>
                  <a:pt x="20669" y="734"/>
                  <a:pt x="20855" y="978"/>
                </a:cubicBezTo>
                <a:cubicBezTo>
                  <a:pt x="20979" y="1141"/>
                  <a:pt x="21041" y="1386"/>
                  <a:pt x="21041" y="1712"/>
                </a:cubicBezTo>
                <a:cubicBezTo>
                  <a:pt x="21041" y="7743"/>
                  <a:pt x="21041" y="7743"/>
                  <a:pt x="21041" y="7743"/>
                </a:cubicBezTo>
                <a:cubicBezTo>
                  <a:pt x="21041" y="7906"/>
                  <a:pt x="20979" y="8069"/>
                  <a:pt x="20793" y="8069"/>
                </a:cubicBezTo>
                <a:cubicBezTo>
                  <a:pt x="20607" y="8069"/>
                  <a:pt x="20545" y="7906"/>
                  <a:pt x="20545" y="7743"/>
                </a:cubicBezTo>
                <a:cubicBezTo>
                  <a:pt x="20545" y="1712"/>
                  <a:pt x="20545" y="1712"/>
                  <a:pt x="20545" y="1712"/>
                </a:cubicBezTo>
                <a:cubicBezTo>
                  <a:pt x="20545" y="1467"/>
                  <a:pt x="20483" y="1386"/>
                  <a:pt x="20297" y="1386"/>
                </a:cubicBezTo>
                <a:cubicBezTo>
                  <a:pt x="9497" y="1386"/>
                  <a:pt x="9497" y="1386"/>
                  <a:pt x="9497" y="1386"/>
                </a:cubicBezTo>
                <a:cubicBezTo>
                  <a:pt x="9310" y="1386"/>
                  <a:pt x="9248" y="1223"/>
                  <a:pt x="9248" y="978"/>
                </a:cubicBezTo>
                <a:cubicBezTo>
                  <a:pt x="9248" y="815"/>
                  <a:pt x="9310" y="652"/>
                  <a:pt x="9497" y="652"/>
                </a:cubicBezTo>
                <a:close/>
                <a:moveTo>
                  <a:pt x="21041" y="11819"/>
                </a:moveTo>
                <a:cubicBezTo>
                  <a:pt x="21041" y="19888"/>
                  <a:pt x="21041" y="19888"/>
                  <a:pt x="21041" y="19888"/>
                </a:cubicBezTo>
                <a:cubicBezTo>
                  <a:pt x="21041" y="20214"/>
                  <a:pt x="20979" y="20459"/>
                  <a:pt x="20855" y="20622"/>
                </a:cubicBezTo>
                <a:cubicBezTo>
                  <a:pt x="20669" y="20785"/>
                  <a:pt x="20483" y="20948"/>
                  <a:pt x="20297" y="20948"/>
                </a:cubicBezTo>
                <a:cubicBezTo>
                  <a:pt x="9497" y="20948"/>
                  <a:pt x="9497" y="20948"/>
                  <a:pt x="9497" y="20948"/>
                </a:cubicBezTo>
                <a:cubicBezTo>
                  <a:pt x="9310" y="20948"/>
                  <a:pt x="9248" y="20785"/>
                  <a:pt x="9248" y="20622"/>
                </a:cubicBezTo>
                <a:cubicBezTo>
                  <a:pt x="9248" y="20377"/>
                  <a:pt x="9310" y="20214"/>
                  <a:pt x="9497" y="20214"/>
                </a:cubicBezTo>
                <a:cubicBezTo>
                  <a:pt x="20297" y="20214"/>
                  <a:pt x="20297" y="20214"/>
                  <a:pt x="20297" y="20214"/>
                </a:cubicBezTo>
                <a:cubicBezTo>
                  <a:pt x="20483" y="20214"/>
                  <a:pt x="20545" y="20133"/>
                  <a:pt x="20545" y="19888"/>
                </a:cubicBezTo>
                <a:cubicBezTo>
                  <a:pt x="20545" y="11819"/>
                  <a:pt x="20545" y="11819"/>
                  <a:pt x="20545" y="11819"/>
                </a:cubicBezTo>
                <a:cubicBezTo>
                  <a:pt x="20545" y="11574"/>
                  <a:pt x="20607" y="11493"/>
                  <a:pt x="20793" y="11493"/>
                </a:cubicBezTo>
                <a:cubicBezTo>
                  <a:pt x="20979" y="11493"/>
                  <a:pt x="21041" y="11574"/>
                  <a:pt x="21041" y="1181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0" name="Shape"/>
          <p:cNvSpPr/>
          <p:nvPr/>
        </p:nvSpPr>
        <p:spPr>
          <a:xfrm>
            <a:off x="7441693" y="2018167"/>
            <a:ext cx="356116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874" y="6358"/>
                </a:moveTo>
                <a:cubicBezTo>
                  <a:pt x="16019" y="6195"/>
                  <a:pt x="16236" y="6113"/>
                  <a:pt x="16526" y="6113"/>
                </a:cubicBezTo>
                <a:cubicBezTo>
                  <a:pt x="20730" y="6113"/>
                  <a:pt x="20730" y="6113"/>
                  <a:pt x="20730" y="6113"/>
                </a:cubicBezTo>
                <a:cubicBezTo>
                  <a:pt x="20948" y="6113"/>
                  <a:pt x="21165" y="6195"/>
                  <a:pt x="21310" y="6358"/>
                </a:cubicBezTo>
                <a:cubicBezTo>
                  <a:pt x="21528" y="6602"/>
                  <a:pt x="21600" y="6765"/>
                  <a:pt x="21600" y="7091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28" y="21111"/>
                  <a:pt x="21310" y="21274"/>
                </a:cubicBezTo>
                <a:cubicBezTo>
                  <a:pt x="21165" y="21518"/>
                  <a:pt x="20948" y="21600"/>
                  <a:pt x="20730" y="21600"/>
                </a:cubicBezTo>
                <a:cubicBezTo>
                  <a:pt x="16526" y="21600"/>
                  <a:pt x="16526" y="21600"/>
                  <a:pt x="16526" y="21600"/>
                </a:cubicBezTo>
                <a:cubicBezTo>
                  <a:pt x="12902" y="21600"/>
                  <a:pt x="12902" y="21600"/>
                  <a:pt x="12902" y="21600"/>
                </a:cubicBezTo>
                <a:cubicBezTo>
                  <a:pt x="8698" y="21600"/>
                  <a:pt x="8698" y="21600"/>
                  <a:pt x="8698" y="21600"/>
                </a:cubicBezTo>
                <a:cubicBezTo>
                  <a:pt x="5074" y="21600"/>
                  <a:pt x="5074" y="21600"/>
                  <a:pt x="5074" y="21600"/>
                </a:cubicBezTo>
                <a:cubicBezTo>
                  <a:pt x="2972" y="21600"/>
                  <a:pt x="2972" y="21600"/>
                  <a:pt x="2972" y="21600"/>
                </a:cubicBezTo>
                <a:cubicBezTo>
                  <a:pt x="870" y="21600"/>
                  <a:pt x="870" y="21600"/>
                  <a:pt x="870" y="21600"/>
                </a:cubicBezTo>
                <a:cubicBezTo>
                  <a:pt x="652" y="21600"/>
                  <a:pt x="435" y="21518"/>
                  <a:pt x="290" y="21274"/>
                </a:cubicBezTo>
                <a:cubicBezTo>
                  <a:pt x="72" y="21111"/>
                  <a:pt x="0" y="20866"/>
                  <a:pt x="0" y="20622"/>
                </a:cubicBezTo>
                <a:cubicBezTo>
                  <a:pt x="0" y="13123"/>
                  <a:pt x="0" y="13123"/>
                  <a:pt x="0" y="13123"/>
                </a:cubicBezTo>
                <a:cubicBezTo>
                  <a:pt x="0" y="12878"/>
                  <a:pt x="72" y="12634"/>
                  <a:pt x="290" y="12471"/>
                </a:cubicBezTo>
                <a:cubicBezTo>
                  <a:pt x="435" y="12226"/>
                  <a:pt x="652" y="12145"/>
                  <a:pt x="870" y="12145"/>
                </a:cubicBezTo>
                <a:cubicBezTo>
                  <a:pt x="5074" y="12145"/>
                  <a:pt x="5074" y="12145"/>
                  <a:pt x="5074" y="12145"/>
                </a:cubicBezTo>
                <a:cubicBezTo>
                  <a:pt x="5364" y="12145"/>
                  <a:pt x="5581" y="12226"/>
                  <a:pt x="5726" y="12471"/>
                </a:cubicBezTo>
                <a:cubicBezTo>
                  <a:pt x="5944" y="12634"/>
                  <a:pt x="6016" y="12878"/>
                  <a:pt x="6016" y="13123"/>
                </a:cubicBezTo>
                <a:cubicBezTo>
                  <a:pt x="6016" y="20622"/>
                  <a:pt x="6016" y="20622"/>
                  <a:pt x="6016" y="20622"/>
                </a:cubicBezTo>
                <a:cubicBezTo>
                  <a:pt x="6016" y="20703"/>
                  <a:pt x="6016" y="20785"/>
                  <a:pt x="5944" y="20948"/>
                </a:cubicBezTo>
                <a:cubicBezTo>
                  <a:pt x="7828" y="20948"/>
                  <a:pt x="7828" y="20948"/>
                  <a:pt x="7828" y="20948"/>
                </a:cubicBezTo>
                <a:cubicBezTo>
                  <a:pt x="7828" y="20785"/>
                  <a:pt x="7828" y="20703"/>
                  <a:pt x="7828" y="20622"/>
                </a:cubicBezTo>
                <a:cubicBezTo>
                  <a:pt x="7828" y="978"/>
                  <a:pt x="7828" y="978"/>
                  <a:pt x="7828" y="978"/>
                </a:cubicBezTo>
                <a:cubicBezTo>
                  <a:pt x="7828" y="734"/>
                  <a:pt x="7901" y="489"/>
                  <a:pt x="8046" y="326"/>
                </a:cubicBezTo>
                <a:cubicBezTo>
                  <a:pt x="8263" y="82"/>
                  <a:pt x="8481" y="0"/>
                  <a:pt x="8698" y="0"/>
                </a:cubicBezTo>
                <a:cubicBezTo>
                  <a:pt x="12902" y="0"/>
                  <a:pt x="12902" y="0"/>
                  <a:pt x="12902" y="0"/>
                </a:cubicBezTo>
                <a:cubicBezTo>
                  <a:pt x="13119" y="0"/>
                  <a:pt x="13337" y="82"/>
                  <a:pt x="13554" y="326"/>
                </a:cubicBezTo>
                <a:cubicBezTo>
                  <a:pt x="13699" y="489"/>
                  <a:pt x="13772" y="734"/>
                  <a:pt x="13772" y="978"/>
                </a:cubicBezTo>
                <a:cubicBezTo>
                  <a:pt x="13772" y="20622"/>
                  <a:pt x="13772" y="20622"/>
                  <a:pt x="13772" y="20622"/>
                </a:cubicBezTo>
                <a:cubicBezTo>
                  <a:pt x="13772" y="20703"/>
                  <a:pt x="13772" y="20785"/>
                  <a:pt x="13772" y="20948"/>
                </a:cubicBezTo>
                <a:cubicBezTo>
                  <a:pt x="15656" y="20948"/>
                  <a:pt x="15656" y="20948"/>
                  <a:pt x="15656" y="20948"/>
                </a:cubicBezTo>
                <a:cubicBezTo>
                  <a:pt x="15584" y="20785"/>
                  <a:pt x="15584" y="20703"/>
                  <a:pt x="15584" y="20622"/>
                </a:cubicBezTo>
                <a:cubicBezTo>
                  <a:pt x="15584" y="7091"/>
                  <a:pt x="15584" y="7091"/>
                  <a:pt x="15584" y="7091"/>
                </a:cubicBezTo>
                <a:cubicBezTo>
                  <a:pt x="15584" y="6765"/>
                  <a:pt x="15656" y="6602"/>
                  <a:pt x="15874" y="6358"/>
                </a:cubicBezTo>
                <a:close/>
                <a:moveTo>
                  <a:pt x="5074" y="20948"/>
                </a:moveTo>
                <a:cubicBezTo>
                  <a:pt x="5291" y="20948"/>
                  <a:pt x="5436" y="20785"/>
                  <a:pt x="5436" y="20622"/>
                </a:cubicBezTo>
                <a:cubicBezTo>
                  <a:pt x="5436" y="13123"/>
                  <a:pt x="5436" y="13123"/>
                  <a:pt x="5436" y="13123"/>
                </a:cubicBezTo>
                <a:cubicBezTo>
                  <a:pt x="5436" y="12960"/>
                  <a:pt x="5291" y="12797"/>
                  <a:pt x="5074" y="12797"/>
                </a:cubicBezTo>
                <a:cubicBezTo>
                  <a:pt x="870" y="12797"/>
                  <a:pt x="870" y="12797"/>
                  <a:pt x="870" y="12797"/>
                </a:cubicBezTo>
                <a:cubicBezTo>
                  <a:pt x="725" y="12797"/>
                  <a:pt x="580" y="12960"/>
                  <a:pt x="580" y="13123"/>
                </a:cubicBezTo>
                <a:cubicBezTo>
                  <a:pt x="580" y="20622"/>
                  <a:pt x="580" y="20622"/>
                  <a:pt x="580" y="20622"/>
                </a:cubicBezTo>
                <a:cubicBezTo>
                  <a:pt x="580" y="20785"/>
                  <a:pt x="725" y="20948"/>
                  <a:pt x="870" y="20948"/>
                </a:cubicBezTo>
                <a:cubicBezTo>
                  <a:pt x="2972" y="20948"/>
                  <a:pt x="2972" y="20948"/>
                  <a:pt x="2972" y="20948"/>
                </a:cubicBezTo>
                <a:lnTo>
                  <a:pt x="5074" y="20948"/>
                </a:lnTo>
                <a:close/>
                <a:moveTo>
                  <a:pt x="12902" y="20948"/>
                </a:moveTo>
                <a:cubicBezTo>
                  <a:pt x="13119" y="20948"/>
                  <a:pt x="13192" y="20785"/>
                  <a:pt x="13192" y="20622"/>
                </a:cubicBezTo>
                <a:cubicBezTo>
                  <a:pt x="13192" y="978"/>
                  <a:pt x="13192" y="978"/>
                  <a:pt x="13192" y="978"/>
                </a:cubicBezTo>
                <a:cubicBezTo>
                  <a:pt x="13192" y="815"/>
                  <a:pt x="13119" y="652"/>
                  <a:pt x="12902" y="652"/>
                </a:cubicBezTo>
                <a:cubicBezTo>
                  <a:pt x="8698" y="652"/>
                  <a:pt x="8698" y="652"/>
                  <a:pt x="8698" y="652"/>
                </a:cubicBezTo>
                <a:cubicBezTo>
                  <a:pt x="8481" y="652"/>
                  <a:pt x="8408" y="815"/>
                  <a:pt x="8408" y="978"/>
                </a:cubicBezTo>
                <a:cubicBezTo>
                  <a:pt x="8408" y="20622"/>
                  <a:pt x="8408" y="20622"/>
                  <a:pt x="8408" y="20622"/>
                </a:cubicBezTo>
                <a:cubicBezTo>
                  <a:pt x="8408" y="20785"/>
                  <a:pt x="8481" y="20948"/>
                  <a:pt x="8698" y="20948"/>
                </a:cubicBezTo>
                <a:lnTo>
                  <a:pt x="12902" y="20948"/>
                </a:lnTo>
                <a:close/>
                <a:moveTo>
                  <a:pt x="20730" y="6765"/>
                </a:moveTo>
                <a:cubicBezTo>
                  <a:pt x="16526" y="6765"/>
                  <a:pt x="16526" y="6765"/>
                  <a:pt x="16526" y="6765"/>
                </a:cubicBezTo>
                <a:cubicBezTo>
                  <a:pt x="16309" y="6765"/>
                  <a:pt x="16236" y="6847"/>
                  <a:pt x="16236" y="7091"/>
                </a:cubicBezTo>
                <a:cubicBezTo>
                  <a:pt x="16236" y="20622"/>
                  <a:pt x="16236" y="20622"/>
                  <a:pt x="16236" y="20622"/>
                </a:cubicBezTo>
                <a:cubicBezTo>
                  <a:pt x="16236" y="20785"/>
                  <a:pt x="16309" y="20948"/>
                  <a:pt x="16526" y="20948"/>
                </a:cubicBezTo>
                <a:cubicBezTo>
                  <a:pt x="20730" y="20948"/>
                  <a:pt x="20730" y="20948"/>
                  <a:pt x="20730" y="20948"/>
                </a:cubicBezTo>
                <a:cubicBezTo>
                  <a:pt x="20875" y="20948"/>
                  <a:pt x="21020" y="20785"/>
                  <a:pt x="21020" y="20622"/>
                </a:cubicBezTo>
                <a:cubicBezTo>
                  <a:pt x="21020" y="7091"/>
                  <a:pt x="21020" y="7091"/>
                  <a:pt x="21020" y="7091"/>
                </a:cubicBezTo>
                <a:cubicBezTo>
                  <a:pt x="21020" y="6847"/>
                  <a:pt x="20875" y="6765"/>
                  <a:pt x="20730" y="676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1" name="Shape"/>
          <p:cNvSpPr/>
          <p:nvPr/>
        </p:nvSpPr>
        <p:spPr>
          <a:xfrm>
            <a:off x="8203692" y="2018167"/>
            <a:ext cx="306775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47" y="21274"/>
                </a:moveTo>
                <a:cubicBezTo>
                  <a:pt x="21094" y="21518"/>
                  <a:pt x="20841" y="21600"/>
                  <a:pt x="20587" y="21600"/>
                </a:cubicBezTo>
                <a:cubicBezTo>
                  <a:pt x="1013" y="21600"/>
                  <a:pt x="1013" y="21600"/>
                  <a:pt x="1013" y="21600"/>
                </a:cubicBezTo>
                <a:cubicBezTo>
                  <a:pt x="759" y="21600"/>
                  <a:pt x="506" y="21518"/>
                  <a:pt x="253" y="21274"/>
                </a:cubicBezTo>
                <a:cubicBezTo>
                  <a:pt x="84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84" y="489"/>
                  <a:pt x="253" y="326"/>
                </a:cubicBezTo>
                <a:cubicBezTo>
                  <a:pt x="506" y="82"/>
                  <a:pt x="759" y="0"/>
                  <a:pt x="1013" y="0"/>
                </a:cubicBezTo>
                <a:cubicBezTo>
                  <a:pt x="20587" y="0"/>
                  <a:pt x="20587" y="0"/>
                  <a:pt x="20587" y="0"/>
                </a:cubicBezTo>
                <a:cubicBezTo>
                  <a:pt x="20841" y="0"/>
                  <a:pt x="21094" y="82"/>
                  <a:pt x="21347" y="326"/>
                </a:cubicBezTo>
                <a:cubicBezTo>
                  <a:pt x="21516" y="489"/>
                  <a:pt x="21600" y="734"/>
                  <a:pt x="21600" y="978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16" y="21111"/>
                  <a:pt x="21347" y="21274"/>
                </a:cubicBezTo>
                <a:close/>
                <a:moveTo>
                  <a:pt x="1013" y="20948"/>
                </a:moveTo>
                <a:cubicBezTo>
                  <a:pt x="20587" y="20948"/>
                  <a:pt x="20587" y="20948"/>
                  <a:pt x="20587" y="20948"/>
                </a:cubicBezTo>
                <a:cubicBezTo>
                  <a:pt x="20841" y="20948"/>
                  <a:pt x="20925" y="20785"/>
                  <a:pt x="20925" y="20622"/>
                </a:cubicBezTo>
                <a:cubicBezTo>
                  <a:pt x="20925" y="978"/>
                  <a:pt x="20925" y="978"/>
                  <a:pt x="20925" y="978"/>
                </a:cubicBezTo>
                <a:cubicBezTo>
                  <a:pt x="20925" y="815"/>
                  <a:pt x="20841" y="652"/>
                  <a:pt x="20587" y="652"/>
                </a:cubicBezTo>
                <a:cubicBezTo>
                  <a:pt x="1013" y="652"/>
                  <a:pt x="1013" y="652"/>
                  <a:pt x="1013" y="652"/>
                </a:cubicBezTo>
                <a:cubicBezTo>
                  <a:pt x="759" y="652"/>
                  <a:pt x="675" y="815"/>
                  <a:pt x="675" y="978"/>
                </a:cubicBezTo>
                <a:cubicBezTo>
                  <a:pt x="675" y="20622"/>
                  <a:pt x="675" y="20622"/>
                  <a:pt x="675" y="20622"/>
                </a:cubicBezTo>
                <a:cubicBezTo>
                  <a:pt x="675" y="20785"/>
                  <a:pt x="759" y="20948"/>
                  <a:pt x="1013" y="20948"/>
                </a:cubicBezTo>
                <a:close/>
                <a:moveTo>
                  <a:pt x="14597" y="7417"/>
                </a:moveTo>
                <a:cubicBezTo>
                  <a:pt x="14597" y="13531"/>
                  <a:pt x="14597" y="13531"/>
                  <a:pt x="14597" y="13531"/>
                </a:cubicBezTo>
                <a:cubicBezTo>
                  <a:pt x="19912" y="13531"/>
                  <a:pt x="19912" y="13531"/>
                  <a:pt x="19912" y="13531"/>
                </a:cubicBezTo>
                <a:cubicBezTo>
                  <a:pt x="20081" y="13531"/>
                  <a:pt x="20250" y="13612"/>
                  <a:pt x="20250" y="13857"/>
                </a:cubicBezTo>
                <a:cubicBezTo>
                  <a:pt x="20250" y="14101"/>
                  <a:pt x="20081" y="14183"/>
                  <a:pt x="19912" y="14183"/>
                </a:cubicBezTo>
                <a:cubicBezTo>
                  <a:pt x="14597" y="14183"/>
                  <a:pt x="14597" y="14183"/>
                  <a:pt x="14597" y="14183"/>
                </a:cubicBezTo>
                <a:cubicBezTo>
                  <a:pt x="14597" y="19888"/>
                  <a:pt x="14597" y="19888"/>
                  <a:pt x="14597" y="19888"/>
                </a:cubicBezTo>
                <a:cubicBezTo>
                  <a:pt x="14597" y="20133"/>
                  <a:pt x="14512" y="20214"/>
                  <a:pt x="14259" y="20214"/>
                </a:cubicBezTo>
                <a:cubicBezTo>
                  <a:pt x="14091" y="20214"/>
                  <a:pt x="13922" y="20133"/>
                  <a:pt x="13922" y="19888"/>
                </a:cubicBezTo>
                <a:cubicBezTo>
                  <a:pt x="13922" y="14183"/>
                  <a:pt x="13922" y="14183"/>
                  <a:pt x="13922" y="14183"/>
                </a:cubicBezTo>
                <a:cubicBezTo>
                  <a:pt x="7678" y="14183"/>
                  <a:pt x="7678" y="14183"/>
                  <a:pt x="7678" y="14183"/>
                </a:cubicBezTo>
                <a:cubicBezTo>
                  <a:pt x="7678" y="19888"/>
                  <a:pt x="7678" y="19888"/>
                  <a:pt x="7678" y="19888"/>
                </a:cubicBezTo>
                <a:cubicBezTo>
                  <a:pt x="7678" y="20133"/>
                  <a:pt x="7509" y="20214"/>
                  <a:pt x="7256" y="20214"/>
                </a:cubicBezTo>
                <a:cubicBezTo>
                  <a:pt x="7088" y="20214"/>
                  <a:pt x="6919" y="20133"/>
                  <a:pt x="6919" y="19888"/>
                </a:cubicBezTo>
                <a:cubicBezTo>
                  <a:pt x="6919" y="14183"/>
                  <a:pt x="6919" y="14183"/>
                  <a:pt x="6919" y="14183"/>
                </a:cubicBezTo>
                <a:cubicBezTo>
                  <a:pt x="1688" y="14183"/>
                  <a:pt x="1688" y="14183"/>
                  <a:pt x="1688" y="14183"/>
                </a:cubicBezTo>
                <a:cubicBezTo>
                  <a:pt x="1434" y="14183"/>
                  <a:pt x="1350" y="14101"/>
                  <a:pt x="1350" y="13857"/>
                </a:cubicBezTo>
                <a:cubicBezTo>
                  <a:pt x="1350" y="13612"/>
                  <a:pt x="1434" y="13531"/>
                  <a:pt x="1688" y="13531"/>
                </a:cubicBezTo>
                <a:cubicBezTo>
                  <a:pt x="6919" y="13531"/>
                  <a:pt x="6919" y="13531"/>
                  <a:pt x="6919" y="13531"/>
                </a:cubicBezTo>
                <a:cubicBezTo>
                  <a:pt x="6919" y="7417"/>
                  <a:pt x="6919" y="7417"/>
                  <a:pt x="6919" y="7417"/>
                </a:cubicBezTo>
                <a:cubicBezTo>
                  <a:pt x="1688" y="7417"/>
                  <a:pt x="1688" y="7417"/>
                  <a:pt x="1688" y="7417"/>
                </a:cubicBezTo>
                <a:cubicBezTo>
                  <a:pt x="1434" y="7417"/>
                  <a:pt x="1350" y="7336"/>
                  <a:pt x="1350" y="7091"/>
                </a:cubicBezTo>
                <a:cubicBezTo>
                  <a:pt x="1350" y="6847"/>
                  <a:pt x="1434" y="6765"/>
                  <a:pt x="1688" y="6765"/>
                </a:cubicBezTo>
                <a:cubicBezTo>
                  <a:pt x="6919" y="6765"/>
                  <a:pt x="6919" y="6765"/>
                  <a:pt x="6919" y="6765"/>
                </a:cubicBezTo>
                <a:cubicBezTo>
                  <a:pt x="6919" y="1712"/>
                  <a:pt x="6919" y="1712"/>
                  <a:pt x="6919" y="1712"/>
                </a:cubicBezTo>
                <a:cubicBezTo>
                  <a:pt x="6919" y="1467"/>
                  <a:pt x="7088" y="1386"/>
                  <a:pt x="7256" y="1386"/>
                </a:cubicBezTo>
                <a:cubicBezTo>
                  <a:pt x="7509" y="1386"/>
                  <a:pt x="7678" y="1467"/>
                  <a:pt x="7678" y="1712"/>
                </a:cubicBezTo>
                <a:cubicBezTo>
                  <a:pt x="7678" y="6765"/>
                  <a:pt x="7678" y="6765"/>
                  <a:pt x="7678" y="6765"/>
                </a:cubicBezTo>
                <a:cubicBezTo>
                  <a:pt x="13922" y="6765"/>
                  <a:pt x="13922" y="6765"/>
                  <a:pt x="13922" y="6765"/>
                </a:cubicBezTo>
                <a:cubicBezTo>
                  <a:pt x="13922" y="1712"/>
                  <a:pt x="13922" y="1712"/>
                  <a:pt x="13922" y="1712"/>
                </a:cubicBezTo>
                <a:cubicBezTo>
                  <a:pt x="13922" y="1467"/>
                  <a:pt x="14091" y="1386"/>
                  <a:pt x="14259" y="1386"/>
                </a:cubicBezTo>
                <a:cubicBezTo>
                  <a:pt x="14512" y="1386"/>
                  <a:pt x="14597" y="1467"/>
                  <a:pt x="14597" y="1712"/>
                </a:cubicBezTo>
                <a:cubicBezTo>
                  <a:pt x="14597" y="6765"/>
                  <a:pt x="14597" y="6765"/>
                  <a:pt x="14597" y="6765"/>
                </a:cubicBezTo>
                <a:cubicBezTo>
                  <a:pt x="19912" y="6765"/>
                  <a:pt x="19912" y="6765"/>
                  <a:pt x="19912" y="6765"/>
                </a:cubicBezTo>
                <a:cubicBezTo>
                  <a:pt x="20081" y="6765"/>
                  <a:pt x="20250" y="6847"/>
                  <a:pt x="20250" y="7091"/>
                </a:cubicBezTo>
                <a:cubicBezTo>
                  <a:pt x="20250" y="7336"/>
                  <a:pt x="20081" y="7417"/>
                  <a:pt x="19912" y="7417"/>
                </a:cubicBezTo>
                <a:lnTo>
                  <a:pt x="14597" y="7417"/>
                </a:lnTo>
                <a:close/>
                <a:moveTo>
                  <a:pt x="13922" y="7417"/>
                </a:moveTo>
                <a:cubicBezTo>
                  <a:pt x="7678" y="7417"/>
                  <a:pt x="7678" y="7417"/>
                  <a:pt x="7678" y="7417"/>
                </a:cubicBezTo>
                <a:cubicBezTo>
                  <a:pt x="7678" y="13531"/>
                  <a:pt x="7678" y="13531"/>
                  <a:pt x="7678" y="13531"/>
                </a:cubicBezTo>
                <a:cubicBezTo>
                  <a:pt x="13922" y="13531"/>
                  <a:pt x="13922" y="13531"/>
                  <a:pt x="13922" y="13531"/>
                </a:cubicBezTo>
                <a:lnTo>
                  <a:pt x="13922" y="741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2" name="Shape"/>
          <p:cNvSpPr/>
          <p:nvPr/>
        </p:nvSpPr>
        <p:spPr>
          <a:xfrm>
            <a:off x="8894255" y="2018167"/>
            <a:ext cx="316429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74" y="21274"/>
                </a:moveTo>
                <a:cubicBezTo>
                  <a:pt x="21111" y="21518"/>
                  <a:pt x="20866" y="21600"/>
                  <a:pt x="20540" y="21600"/>
                </a:cubicBezTo>
                <a:cubicBezTo>
                  <a:pt x="14509" y="21600"/>
                  <a:pt x="14509" y="21600"/>
                  <a:pt x="14509" y="21600"/>
                </a:cubicBezTo>
                <a:cubicBezTo>
                  <a:pt x="14264" y="21600"/>
                  <a:pt x="14183" y="21518"/>
                  <a:pt x="14183" y="21274"/>
                </a:cubicBezTo>
                <a:cubicBezTo>
                  <a:pt x="14183" y="21029"/>
                  <a:pt x="14264" y="20948"/>
                  <a:pt x="14509" y="20948"/>
                </a:cubicBezTo>
                <a:cubicBezTo>
                  <a:pt x="20540" y="20948"/>
                  <a:pt x="20540" y="20948"/>
                  <a:pt x="20540" y="20948"/>
                </a:cubicBezTo>
                <a:cubicBezTo>
                  <a:pt x="20785" y="20948"/>
                  <a:pt x="20866" y="20785"/>
                  <a:pt x="20866" y="20622"/>
                </a:cubicBezTo>
                <a:cubicBezTo>
                  <a:pt x="20866" y="978"/>
                  <a:pt x="20866" y="978"/>
                  <a:pt x="20866" y="978"/>
                </a:cubicBezTo>
                <a:cubicBezTo>
                  <a:pt x="20866" y="815"/>
                  <a:pt x="20785" y="652"/>
                  <a:pt x="20540" y="652"/>
                </a:cubicBezTo>
                <a:cubicBezTo>
                  <a:pt x="978" y="652"/>
                  <a:pt x="978" y="652"/>
                  <a:pt x="978" y="652"/>
                </a:cubicBezTo>
                <a:cubicBezTo>
                  <a:pt x="734" y="652"/>
                  <a:pt x="652" y="815"/>
                  <a:pt x="652" y="978"/>
                </a:cubicBezTo>
                <a:cubicBezTo>
                  <a:pt x="652" y="7091"/>
                  <a:pt x="652" y="7091"/>
                  <a:pt x="652" y="7091"/>
                </a:cubicBezTo>
                <a:cubicBezTo>
                  <a:pt x="652" y="7336"/>
                  <a:pt x="571" y="7417"/>
                  <a:pt x="326" y="7417"/>
                </a:cubicBezTo>
                <a:cubicBezTo>
                  <a:pt x="82" y="7417"/>
                  <a:pt x="0" y="7336"/>
                  <a:pt x="0" y="7091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82" y="489"/>
                  <a:pt x="245" y="326"/>
                </a:cubicBezTo>
                <a:cubicBezTo>
                  <a:pt x="489" y="82"/>
                  <a:pt x="734" y="0"/>
                  <a:pt x="978" y="0"/>
                </a:cubicBezTo>
                <a:cubicBezTo>
                  <a:pt x="20540" y="0"/>
                  <a:pt x="20540" y="0"/>
                  <a:pt x="20540" y="0"/>
                </a:cubicBezTo>
                <a:cubicBezTo>
                  <a:pt x="20866" y="0"/>
                  <a:pt x="21111" y="82"/>
                  <a:pt x="21274" y="326"/>
                </a:cubicBezTo>
                <a:cubicBezTo>
                  <a:pt x="21437" y="489"/>
                  <a:pt x="21600" y="734"/>
                  <a:pt x="21600" y="978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437" y="21111"/>
                  <a:pt x="21274" y="21274"/>
                </a:cubicBezTo>
                <a:close/>
                <a:moveTo>
                  <a:pt x="12308" y="8803"/>
                </a:moveTo>
                <a:cubicBezTo>
                  <a:pt x="17035" y="4075"/>
                  <a:pt x="17035" y="4075"/>
                  <a:pt x="17035" y="4075"/>
                </a:cubicBezTo>
                <a:cubicBezTo>
                  <a:pt x="12471" y="4075"/>
                  <a:pt x="12471" y="4075"/>
                  <a:pt x="12471" y="4075"/>
                </a:cubicBezTo>
                <a:cubicBezTo>
                  <a:pt x="12226" y="4075"/>
                  <a:pt x="12145" y="3912"/>
                  <a:pt x="12145" y="3749"/>
                </a:cubicBezTo>
                <a:cubicBezTo>
                  <a:pt x="12145" y="3505"/>
                  <a:pt x="12226" y="3342"/>
                  <a:pt x="12471" y="3342"/>
                </a:cubicBezTo>
                <a:cubicBezTo>
                  <a:pt x="17851" y="3342"/>
                  <a:pt x="17851" y="3342"/>
                  <a:pt x="17851" y="3342"/>
                </a:cubicBezTo>
                <a:cubicBezTo>
                  <a:pt x="18095" y="3342"/>
                  <a:pt x="18177" y="3505"/>
                  <a:pt x="18177" y="3749"/>
                </a:cubicBezTo>
                <a:cubicBezTo>
                  <a:pt x="18177" y="9129"/>
                  <a:pt x="18177" y="9129"/>
                  <a:pt x="18177" y="9129"/>
                </a:cubicBezTo>
                <a:cubicBezTo>
                  <a:pt x="18177" y="9374"/>
                  <a:pt x="18095" y="9455"/>
                  <a:pt x="17851" y="9455"/>
                </a:cubicBezTo>
                <a:cubicBezTo>
                  <a:pt x="17606" y="9455"/>
                  <a:pt x="17525" y="9374"/>
                  <a:pt x="17525" y="9129"/>
                </a:cubicBezTo>
                <a:cubicBezTo>
                  <a:pt x="17525" y="4483"/>
                  <a:pt x="17525" y="4483"/>
                  <a:pt x="17525" y="4483"/>
                </a:cubicBezTo>
                <a:cubicBezTo>
                  <a:pt x="12797" y="9211"/>
                  <a:pt x="12797" y="9211"/>
                  <a:pt x="12797" y="9211"/>
                </a:cubicBezTo>
                <a:cubicBezTo>
                  <a:pt x="12797" y="20622"/>
                  <a:pt x="12797" y="20622"/>
                  <a:pt x="12797" y="20622"/>
                </a:cubicBezTo>
                <a:cubicBezTo>
                  <a:pt x="12797" y="20866"/>
                  <a:pt x="12715" y="21111"/>
                  <a:pt x="12471" y="21274"/>
                </a:cubicBezTo>
                <a:cubicBezTo>
                  <a:pt x="12308" y="21518"/>
                  <a:pt x="12063" y="21600"/>
                  <a:pt x="11819" y="21600"/>
                </a:cubicBezTo>
                <a:cubicBezTo>
                  <a:pt x="978" y="21600"/>
                  <a:pt x="978" y="21600"/>
                  <a:pt x="978" y="21600"/>
                </a:cubicBezTo>
                <a:cubicBezTo>
                  <a:pt x="734" y="21600"/>
                  <a:pt x="489" y="21518"/>
                  <a:pt x="245" y="21274"/>
                </a:cubicBezTo>
                <a:cubicBezTo>
                  <a:pt x="82" y="21111"/>
                  <a:pt x="0" y="20866"/>
                  <a:pt x="0" y="20622"/>
                </a:cubicBezTo>
                <a:cubicBezTo>
                  <a:pt x="0" y="9781"/>
                  <a:pt x="0" y="9781"/>
                  <a:pt x="0" y="9781"/>
                </a:cubicBezTo>
                <a:cubicBezTo>
                  <a:pt x="0" y="9537"/>
                  <a:pt x="82" y="9292"/>
                  <a:pt x="245" y="9048"/>
                </a:cubicBezTo>
                <a:cubicBezTo>
                  <a:pt x="489" y="8885"/>
                  <a:pt x="734" y="8803"/>
                  <a:pt x="978" y="8803"/>
                </a:cubicBezTo>
                <a:lnTo>
                  <a:pt x="12308" y="8803"/>
                </a:lnTo>
                <a:close/>
                <a:moveTo>
                  <a:pt x="12145" y="9455"/>
                </a:moveTo>
                <a:cubicBezTo>
                  <a:pt x="978" y="9455"/>
                  <a:pt x="978" y="9455"/>
                  <a:pt x="978" y="9455"/>
                </a:cubicBezTo>
                <a:cubicBezTo>
                  <a:pt x="734" y="9455"/>
                  <a:pt x="652" y="9537"/>
                  <a:pt x="652" y="9781"/>
                </a:cubicBezTo>
                <a:cubicBezTo>
                  <a:pt x="652" y="20622"/>
                  <a:pt x="652" y="20622"/>
                  <a:pt x="652" y="20622"/>
                </a:cubicBezTo>
                <a:cubicBezTo>
                  <a:pt x="652" y="20785"/>
                  <a:pt x="734" y="20948"/>
                  <a:pt x="978" y="20948"/>
                </a:cubicBezTo>
                <a:cubicBezTo>
                  <a:pt x="11819" y="20948"/>
                  <a:pt x="11819" y="20948"/>
                  <a:pt x="11819" y="20948"/>
                </a:cubicBezTo>
                <a:cubicBezTo>
                  <a:pt x="11982" y="20948"/>
                  <a:pt x="12145" y="20785"/>
                  <a:pt x="12145" y="20622"/>
                </a:cubicBezTo>
                <a:lnTo>
                  <a:pt x="12145" y="94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3" name="Shape"/>
          <p:cNvSpPr/>
          <p:nvPr/>
        </p:nvSpPr>
        <p:spPr>
          <a:xfrm>
            <a:off x="9597518" y="2018167"/>
            <a:ext cx="41618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655" y="326"/>
                </a:moveTo>
                <a:cubicBezTo>
                  <a:pt x="4655" y="571"/>
                  <a:pt x="4531" y="652"/>
                  <a:pt x="4407" y="652"/>
                </a:cubicBezTo>
                <a:cubicBezTo>
                  <a:pt x="807" y="652"/>
                  <a:pt x="807" y="652"/>
                  <a:pt x="807" y="652"/>
                </a:cubicBezTo>
                <a:cubicBezTo>
                  <a:pt x="621" y="652"/>
                  <a:pt x="497" y="815"/>
                  <a:pt x="497" y="978"/>
                </a:cubicBezTo>
                <a:cubicBezTo>
                  <a:pt x="497" y="5054"/>
                  <a:pt x="497" y="5054"/>
                  <a:pt x="497" y="5054"/>
                </a:cubicBezTo>
                <a:cubicBezTo>
                  <a:pt x="497" y="5298"/>
                  <a:pt x="434" y="5380"/>
                  <a:pt x="248" y="5380"/>
                </a:cubicBezTo>
                <a:cubicBezTo>
                  <a:pt x="124" y="5380"/>
                  <a:pt x="0" y="5298"/>
                  <a:pt x="0" y="5054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62" y="489"/>
                  <a:pt x="248" y="326"/>
                </a:cubicBezTo>
                <a:cubicBezTo>
                  <a:pt x="372" y="82"/>
                  <a:pt x="559" y="0"/>
                  <a:pt x="807" y="0"/>
                </a:cubicBezTo>
                <a:cubicBezTo>
                  <a:pt x="4407" y="0"/>
                  <a:pt x="4407" y="0"/>
                  <a:pt x="4407" y="0"/>
                </a:cubicBezTo>
                <a:cubicBezTo>
                  <a:pt x="4531" y="0"/>
                  <a:pt x="4655" y="82"/>
                  <a:pt x="4655" y="326"/>
                </a:cubicBezTo>
                <a:close/>
                <a:moveTo>
                  <a:pt x="497" y="16546"/>
                </a:moveTo>
                <a:cubicBezTo>
                  <a:pt x="497" y="20622"/>
                  <a:pt x="497" y="20622"/>
                  <a:pt x="497" y="20622"/>
                </a:cubicBezTo>
                <a:cubicBezTo>
                  <a:pt x="497" y="20785"/>
                  <a:pt x="621" y="20948"/>
                  <a:pt x="807" y="20948"/>
                </a:cubicBezTo>
                <a:cubicBezTo>
                  <a:pt x="4407" y="20948"/>
                  <a:pt x="4407" y="20948"/>
                  <a:pt x="4407" y="20948"/>
                </a:cubicBezTo>
                <a:cubicBezTo>
                  <a:pt x="4531" y="20948"/>
                  <a:pt x="4655" y="21029"/>
                  <a:pt x="4655" y="21274"/>
                </a:cubicBezTo>
                <a:cubicBezTo>
                  <a:pt x="4655" y="21518"/>
                  <a:pt x="4531" y="21600"/>
                  <a:pt x="4407" y="21600"/>
                </a:cubicBezTo>
                <a:cubicBezTo>
                  <a:pt x="807" y="21600"/>
                  <a:pt x="807" y="21600"/>
                  <a:pt x="807" y="21600"/>
                </a:cubicBezTo>
                <a:cubicBezTo>
                  <a:pt x="559" y="21600"/>
                  <a:pt x="372" y="21518"/>
                  <a:pt x="248" y="21274"/>
                </a:cubicBezTo>
                <a:cubicBezTo>
                  <a:pt x="62" y="21111"/>
                  <a:pt x="0" y="20866"/>
                  <a:pt x="0" y="20622"/>
                </a:cubicBezTo>
                <a:cubicBezTo>
                  <a:pt x="0" y="16546"/>
                  <a:pt x="0" y="16546"/>
                  <a:pt x="0" y="16546"/>
                </a:cubicBezTo>
                <a:cubicBezTo>
                  <a:pt x="0" y="16302"/>
                  <a:pt x="124" y="16220"/>
                  <a:pt x="248" y="16220"/>
                </a:cubicBezTo>
                <a:cubicBezTo>
                  <a:pt x="434" y="16220"/>
                  <a:pt x="497" y="16302"/>
                  <a:pt x="497" y="16546"/>
                </a:cubicBezTo>
                <a:close/>
                <a:moveTo>
                  <a:pt x="9497" y="12797"/>
                </a:moveTo>
                <a:cubicBezTo>
                  <a:pt x="9372" y="12797"/>
                  <a:pt x="9248" y="12715"/>
                  <a:pt x="9248" y="12471"/>
                </a:cubicBezTo>
                <a:cubicBezTo>
                  <a:pt x="9248" y="9129"/>
                  <a:pt x="9248" y="9129"/>
                  <a:pt x="9248" y="9129"/>
                </a:cubicBezTo>
                <a:cubicBezTo>
                  <a:pt x="9248" y="8885"/>
                  <a:pt x="9372" y="8803"/>
                  <a:pt x="9497" y="8803"/>
                </a:cubicBezTo>
                <a:cubicBezTo>
                  <a:pt x="12103" y="8803"/>
                  <a:pt x="12103" y="8803"/>
                  <a:pt x="12103" y="8803"/>
                </a:cubicBezTo>
                <a:cubicBezTo>
                  <a:pt x="12228" y="8803"/>
                  <a:pt x="12352" y="8885"/>
                  <a:pt x="12352" y="9129"/>
                </a:cubicBezTo>
                <a:cubicBezTo>
                  <a:pt x="12352" y="12471"/>
                  <a:pt x="12352" y="12471"/>
                  <a:pt x="12352" y="12471"/>
                </a:cubicBezTo>
                <a:cubicBezTo>
                  <a:pt x="12352" y="12715"/>
                  <a:pt x="12228" y="12797"/>
                  <a:pt x="12103" y="12797"/>
                </a:cubicBezTo>
                <a:lnTo>
                  <a:pt x="9497" y="12797"/>
                </a:lnTo>
                <a:close/>
                <a:moveTo>
                  <a:pt x="9745" y="12145"/>
                </a:moveTo>
                <a:cubicBezTo>
                  <a:pt x="11855" y="12145"/>
                  <a:pt x="11855" y="12145"/>
                  <a:pt x="11855" y="12145"/>
                </a:cubicBezTo>
                <a:cubicBezTo>
                  <a:pt x="11855" y="9455"/>
                  <a:pt x="11855" y="9455"/>
                  <a:pt x="11855" y="9455"/>
                </a:cubicBezTo>
                <a:cubicBezTo>
                  <a:pt x="9745" y="9455"/>
                  <a:pt x="9745" y="9455"/>
                  <a:pt x="9745" y="9455"/>
                </a:cubicBezTo>
                <a:lnTo>
                  <a:pt x="9745" y="12145"/>
                </a:lnTo>
                <a:close/>
                <a:moveTo>
                  <a:pt x="21352" y="326"/>
                </a:moveTo>
                <a:cubicBezTo>
                  <a:pt x="21538" y="489"/>
                  <a:pt x="21600" y="734"/>
                  <a:pt x="21600" y="978"/>
                </a:cubicBezTo>
                <a:cubicBezTo>
                  <a:pt x="21600" y="5054"/>
                  <a:pt x="21600" y="5054"/>
                  <a:pt x="21600" y="5054"/>
                </a:cubicBezTo>
                <a:cubicBezTo>
                  <a:pt x="21600" y="5298"/>
                  <a:pt x="21538" y="5380"/>
                  <a:pt x="21352" y="5380"/>
                </a:cubicBezTo>
                <a:cubicBezTo>
                  <a:pt x="21166" y="5380"/>
                  <a:pt x="21103" y="5298"/>
                  <a:pt x="21103" y="5054"/>
                </a:cubicBezTo>
                <a:cubicBezTo>
                  <a:pt x="21103" y="978"/>
                  <a:pt x="21103" y="978"/>
                  <a:pt x="21103" y="978"/>
                </a:cubicBezTo>
                <a:cubicBezTo>
                  <a:pt x="21103" y="815"/>
                  <a:pt x="20979" y="652"/>
                  <a:pt x="20793" y="652"/>
                </a:cubicBezTo>
                <a:cubicBezTo>
                  <a:pt x="17255" y="652"/>
                  <a:pt x="17255" y="652"/>
                  <a:pt x="17255" y="652"/>
                </a:cubicBezTo>
                <a:cubicBezTo>
                  <a:pt x="17069" y="652"/>
                  <a:pt x="16945" y="571"/>
                  <a:pt x="16945" y="326"/>
                </a:cubicBezTo>
                <a:cubicBezTo>
                  <a:pt x="16945" y="82"/>
                  <a:pt x="17069" y="0"/>
                  <a:pt x="17255" y="0"/>
                </a:cubicBezTo>
                <a:cubicBezTo>
                  <a:pt x="20793" y="0"/>
                  <a:pt x="20793" y="0"/>
                  <a:pt x="20793" y="0"/>
                </a:cubicBezTo>
                <a:cubicBezTo>
                  <a:pt x="21041" y="0"/>
                  <a:pt x="21228" y="82"/>
                  <a:pt x="21352" y="326"/>
                </a:cubicBezTo>
                <a:close/>
                <a:moveTo>
                  <a:pt x="21600" y="16546"/>
                </a:move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38" y="21111"/>
                  <a:pt x="21352" y="21274"/>
                </a:cubicBezTo>
                <a:cubicBezTo>
                  <a:pt x="21228" y="21518"/>
                  <a:pt x="21041" y="21600"/>
                  <a:pt x="20793" y="21600"/>
                </a:cubicBezTo>
                <a:cubicBezTo>
                  <a:pt x="17255" y="21600"/>
                  <a:pt x="17255" y="21600"/>
                  <a:pt x="17255" y="21600"/>
                </a:cubicBezTo>
                <a:cubicBezTo>
                  <a:pt x="17069" y="21600"/>
                  <a:pt x="16945" y="21518"/>
                  <a:pt x="16945" y="21274"/>
                </a:cubicBezTo>
                <a:cubicBezTo>
                  <a:pt x="16945" y="21029"/>
                  <a:pt x="17069" y="20948"/>
                  <a:pt x="17255" y="20948"/>
                </a:cubicBezTo>
                <a:cubicBezTo>
                  <a:pt x="20793" y="20948"/>
                  <a:pt x="20793" y="20948"/>
                  <a:pt x="20793" y="20948"/>
                </a:cubicBezTo>
                <a:cubicBezTo>
                  <a:pt x="20979" y="20948"/>
                  <a:pt x="21103" y="20785"/>
                  <a:pt x="21103" y="20622"/>
                </a:cubicBezTo>
                <a:cubicBezTo>
                  <a:pt x="21103" y="16546"/>
                  <a:pt x="21103" y="16546"/>
                  <a:pt x="21103" y="16546"/>
                </a:cubicBezTo>
                <a:cubicBezTo>
                  <a:pt x="21103" y="16302"/>
                  <a:pt x="21166" y="16220"/>
                  <a:pt x="21352" y="16220"/>
                </a:cubicBezTo>
                <a:cubicBezTo>
                  <a:pt x="21538" y="16220"/>
                  <a:pt x="21600" y="16302"/>
                  <a:pt x="21600" y="1654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4" name="Shape"/>
          <p:cNvSpPr/>
          <p:nvPr/>
        </p:nvSpPr>
        <p:spPr>
          <a:xfrm>
            <a:off x="10446830" y="2018167"/>
            <a:ext cx="317501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6" y="21274"/>
                </a:moveTo>
                <a:cubicBezTo>
                  <a:pt x="163" y="21111"/>
                  <a:pt x="0" y="20866"/>
                  <a:pt x="0" y="20622"/>
                </a:cubicBezTo>
                <a:cubicBezTo>
                  <a:pt x="0" y="978"/>
                  <a:pt x="0" y="978"/>
                  <a:pt x="0" y="978"/>
                </a:cubicBezTo>
                <a:cubicBezTo>
                  <a:pt x="0" y="734"/>
                  <a:pt x="163" y="489"/>
                  <a:pt x="326" y="326"/>
                </a:cubicBezTo>
                <a:cubicBezTo>
                  <a:pt x="489" y="82"/>
                  <a:pt x="734" y="0"/>
                  <a:pt x="1060" y="0"/>
                </a:cubicBezTo>
                <a:cubicBezTo>
                  <a:pt x="20622" y="0"/>
                  <a:pt x="20622" y="0"/>
                  <a:pt x="20622" y="0"/>
                </a:cubicBezTo>
                <a:cubicBezTo>
                  <a:pt x="20866" y="0"/>
                  <a:pt x="21111" y="82"/>
                  <a:pt x="21355" y="326"/>
                </a:cubicBezTo>
                <a:cubicBezTo>
                  <a:pt x="21518" y="489"/>
                  <a:pt x="21600" y="734"/>
                  <a:pt x="21600" y="978"/>
                </a:cubicBezTo>
                <a:cubicBezTo>
                  <a:pt x="21600" y="20622"/>
                  <a:pt x="21600" y="20622"/>
                  <a:pt x="21600" y="20622"/>
                </a:cubicBezTo>
                <a:cubicBezTo>
                  <a:pt x="21600" y="20866"/>
                  <a:pt x="21518" y="21111"/>
                  <a:pt x="21355" y="21274"/>
                </a:cubicBezTo>
                <a:cubicBezTo>
                  <a:pt x="21111" y="21518"/>
                  <a:pt x="20866" y="21600"/>
                  <a:pt x="20622" y="21600"/>
                </a:cubicBezTo>
                <a:cubicBezTo>
                  <a:pt x="1060" y="21600"/>
                  <a:pt x="1060" y="21600"/>
                  <a:pt x="1060" y="21600"/>
                </a:cubicBezTo>
                <a:cubicBezTo>
                  <a:pt x="734" y="21600"/>
                  <a:pt x="489" y="21518"/>
                  <a:pt x="326" y="21274"/>
                </a:cubicBezTo>
                <a:close/>
                <a:moveTo>
                  <a:pt x="734" y="20622"/>
                </a:moveTo>
                <a:cubicBezTo>
                  <a:pt x="734" y="20785"/>
                  <a:pt x="815" y="20948"/>
                  <a:pt x="1060" y="20948"/>
                </a:cubicBezTo>
                <a:cubicBezTo>
                  <a:pt x="20622" y="20948"/>
                  <a:pt x="20622" y="20948"/>
                  <a:pt x="20622" y="20948"/>
                </a:cubicBezTo>
                <a:cubicBezTo>
                  <a:pt x="20866" y="20948"/>
                  <a:pt x="20948" y="20785"/>
                  <a:pt x="20948" y="20622"/>
                </a:cubicBezTo>
                <a:cubicBezTo>
                  <a:pt x="20948" y="978"/>
                  <a:pt x="20948" y="978"/>
                  <a:pt x="20948" y="978"/>
                </a:cubicBezTo>
                <a:cubicBezTo>
                  <a:pt x="20948" y="815"/>
                  <a:pt x="20866" y="652"/>
                  <a:pt x="20622" y="652"/>
                </a:cubicBezTo>
                <a:cubicBezTo>
                  <a:pt x="1060" y="652"/>
                  <a:pt x="1060" y="652"/>
                  <a:pt x="1060" y="652"/>
                </a:cubicBezTo>
                <a:cubicBezTo>
                  <a:pt x="815" y="652"/>
                  <a:pt x="734" y="815"/>
                  <a:pt x="734" y="978"/>
                </a:cubicBezTo>
                <a:lnTo>
                  <a:pt x="734" y="20622"/>
                </a:lnTo>
                <a:close/>
                <a:moveTo>
                  <a:pt x="2445" y="19073"/>
                </a:moveTo>
                <a:cubicBezTo>
                  <a:pt x="2364" y="18992"/>
                  <a:pt x="2364" y="18910"/>
                  <a:pt x="2364" y="18747"/>
                </a:cubicBezTo>
                <a:cubicBezTo>
                  <a:pt x="4565" y="12226"/>
                  <a:pt x="4565" y="12226"/>
                  <a:pt x="4565" y="12226"/>
                </a:cubicBezTo>
                <a:cubicBezTo>
                  <a:pt x="4565" y="12145"/>
                  <a:pt x="4565" y="12145"/>
                  <a:pt x="4646" y="12145"/>
                </a:cubicBezTo>
                <a:cubicBezTo>
                  <a:pt x="11493" y="5298"/>
                  <a:pt x="11493" y="5298"/>
                  <a:pt x="11493" y="5298"/>
                </a:cubicBezTo>
                <a:cubicBezTo>
                  <a:pt x="11493" y="5217"/>
                  <a:pt x="11493" y="5217"/>
                  <a:pt x="11493" y="5217"/>
                </a:cubicBezTo>
                <a:cubicBezTo>
                  <a:pt x="11493" y="5217"/>
                  <a:pt x="11493" y="5217"/>
                  <a:pt x="11493" y="5217"/>
                </a:cubicBezTo>
                <a:cubicBezTo>
                  <a:pt x="14020" y="2690"/>
                  <a:pt x="14020" y="2690"/>
                  <a:pt x="14020" y="2690"/>
                </a:cubicBezTo>
                <a:cubicBezTo>
                  <a:pt x="14183" y="2445"/>
                  <a:pt x="14509" y="2364"/>
                  <a:pt x="14753" y="2364"/>
                </a:cubicBezTo>
                <a:cubicBezTo>
                  <a:pt x="14998" y="2364"/>
                  <a:pt x="15324" y="2445"/>
                  <a:pt x="15487" y="2690"/>
                </a:cubicBezTo>
                <a:cubicBezTo>
                  <a:pt x="18992" y="6195"/>
                  <a:pt x="18992" y="6195"/>
                  <a:pt x="18992" y="6195"/>
                </a:cubicBezTo>
                <a:cubicBezTo>
                  <a:pt x="19236" y="6439"/>
                  <a:pt x="19318" y="6684"/>
                  <a:pt x="19318" y="6928"/>
                </a:cubicBezTo>
                <a:cubicBezTo>
                  <a:pt x="19318" y="7254"/>
                  <a:pt x="19236" y="7499"/>
                  <a:pt x="18992" y="7743"/>
                </a:cubicBezTo>
                <a:cubicBezTo>
                  <a:pt x="16546" y="10189"/>
                  <a:pt x="16546" y="10189"/>
                  <a:pt x="16546" y="10189"/>
                </a:cubicBezTo>
                <a:cubicBezTo>
                  <a:pt x="16546" y="10189"/>
                  <a:pt x="16546" y="10189"/>
                  <a:pt x="16546" y="10189"/>
                </a:cubicBezTo>
                <a:cubicBezTo>
                  <a:pt x="9700" y="17117"/>
                  <a:pt x="9700" y="17117"/>
                  <a:pt x="9700" y="17117"/>
                </a:cubicBezTo>
                <a:cubicBezTo>
                  <a:pt x="9700" y="17117"/>
                  <a:pt x="9618" y="17198"/>
                  <a:pt x="9537" y="17198"/>
                </a:cubicBezTo>
                <a:cubicBezTo>
                  <a:pt x="2853" y="19155"/>
                  <a:pt x="2853" y="19155"/>
                  <a:pt x="2853" y="19155"/>
                </a:cubicBezTo>
                <a:cubicBezTo>
                  <a:pt x="2771" y="19236"/>
                  <a:pt x="2771" y="19236"/>
                  <a:pt x="2690" y="19236"/>
                </a:cubicBezTo>
                <a:cubicBezTo>
                  <a:pt x="2608" y="19236"/>
                  <a:pt x="2527" y="19155"/>
                  <a:pt x="2445" y="19073"/>
                </a:cubicBezTo>
                <a:close/>
                <a:moveTo>
                  <a:pt x="3260" y="18421"/>
                </a:moveTo>
                <a:cubicBezTo>
                  <a:pt x="8966" y="16628"/>
                  <a:pt x="8966" y="16628"/>
                  <a:pt x="8966" y="16628"/>
                </a:cubicBezTo>
                <a:cubicBezTo>
                  <a:pt x="8558" y="15161"/>
                  <a:pt x="8558" y="15161"/>
                  <a:pt x="8558" y="15161"/>
                </a:cubicBezTo>
                <a:cubicBezTo>
                  <a:pt x="6765" y="15161"/>
                  <a:pt x="6765" y="15161"/>
                  <a:pt x="6765" y="15161"/>
                </a:cubicBezTo>
                <a:cubicBezTo>
                  <a:pt x="6521" y="15161"/>
                  <a:pt x="6439" y="15079"/>
                  <a:pt x="6439" y="14835"/>
                </a:cubicBezTo>
                <a:cubicBezTo>
                  <a:pt x="6439" y="13042"/>
                  <a:pt x="6439" y="13042"/>
                  <a:pt x="6439" y="13042"/>
                </a:cubicBezTo>
                <a:cubicBezTo>
                  <a:pt x="5054" y="12715"/>
                  <a:pt x="5054" y="12715"/>
                  <a:pt x="5054" y="12715"/>
                </a:cubicBezTo>
                <a:lnTo>
                  <a:pt x="3260" y="18421"/>
                </a:lnTo>
                <a:close/>
                <a:moveTo>
                  <a:pt x="5543" y="12145"/>
                </a:moveTo>
                <a:cubicBezTo>
                  <a:pt x="6684" y="12389"/>
                  <a:pt x="6684" y="12389"/>
                  <a:pt x="6684" y="12389"/>
                </a:cubicBezTo>
                <a:cubicBezTo>
                  <a:pt x="12471" y="6602"/>
                  <a:pt x="12471" y="6602"/>
                  <a:pt x="12471" y="6602"/>
                </a:cubicBezTo>
                <a:cubicBezTo>
                  <a:pt x="11737" y="5869"/>
                  <a:pt x="11737" y="5869"/>
                  <a:pt x="11737" y="5869"/>
                </a:cubicBezTo>
                <a:lnTo>
                  <a:pt x="5543" y="12145"/>
                </a:lnTo>
                <a:close/>
                <a:moveTo>
                  <a:pt x="7091" y="14509"/>
                </a:moveTo>
                <a:cubicBezTo>
                  <a:pt x="8640" y="14509"/>
                  <a:pt x="8640" y="14509"/>
                  <a:pt x="8640" y="14509"/>
                </a:cubicBezTo>
                <a:cubicBezTo>
                  <a:pt x="14590" y="8722"/>
                  <a:pt x="14590" y="8722"/>
                  <a:pt x="14590" y="8722"/>
                </a:cubicBezTo>
                <a:cubicBezTo>
                  <a:pt x="12960" y="7091"/>
                  <a:pt x="12960" y="7091"/>
                  <a:pt x="12960" y="7091"/>
                </a:cubicBezTo>
                <a:cubicBezTo>
                  <a:pt x="7091" y="12960"/>
                  <a:pt x="7091" y="12960"/>
                  <a:pt x="7091" y="12960"/>
                </a:cubicBezTo>
                <a:lnTo>
                  <a:pt x="7091" y="14509"/>
                </a:lnTo>
                <a:close/>
                <a:moveTo>
                  <a:pt x="15079" y="9211"/>
                </a:moveTo>
                <a:cubicBezTo>
                  <a:pt x="9211" y="14916"/>
                  <a:pt x="9211" y="14916"/>
                  <a:pt x="9211" y="14916"/>
                </a:cubicBezTo>
                <a:cubicBezTo>
                  <a:pt x="9537" y="16302"/>
                  <a:pt x="9537" y="16302"/>
                  <a:pt x="9537" y="16302"/>
                </a:cubicBezTo>
                <a:cubicBezTo>
                  <a:pt x="15813" y="10026"/>
                  <a:pt x="15813" y="10026"/>
                  <a:pt x="15813" y="10026"/>
                </a:cubicBezTo>
                <a:lnTo>
                  <a:pt x="15079" y="9211"/>
                </a:lnTo>
                <a:close/>
                <a:moveTo>
                  <a:pt x="12226" y="5461"/>
                </a:moveTo>
                <a:cubicBezTo>
                  <a:pt x="16302" y="9455"/>
                  <a:pt x="16302" y="9455"/>
                  <a:pt x="16302" y="9455"/>
                </a:cubicBezTo>
                <a:cubicBezTo>
                  <a:pt x="18584" y="7173"/>
                  <a:pt x="18584" y="7173"/>
                  <a:pt x="18584" y="7173"/>
                </a:cubicBezTo>
                <a:cubicBezTo>
                  <a:pt x="18747" y="7010"/>
                  <a:pt x="18747" y="6847"/>
                  <a:pt x="18584" y="6684"/>
                </a:cubicBezTo>
                <a:cubicBezTo>
                  <a:pt x="14998" y="3179"/>
                  <a:pt x="14998" y="3179"/>
                  <a:pt x="14998" y="3179"/>
                </a:cubicBezTo>
                <a:cubicBezTo>
                  <a:pt x="14835" y="3016"/>
                  <a:pt x="14672" y="3016"/>
                  <a:pt x="14509" y="3179"/>
                </a:cubicBezTo>
                <a:lnTo>
                  <a:pt x="12226" y="546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5" name="Shape"/>
          <p:cNvSpPr/>
          <p:nvPr/>
        </p:nvSpPr>
        <p:spPr>
          <a:xfrm>
            <a:off x="1586138" y="4075286"/>
            <a:ext cx="327155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25" y="489"/>
                </a:moveTo>
                <a:cubicBezTo>
                  <a:pt x="21442" y="734"/>
                  <a:pt x="21600" y="1060"/>
                  <a:pt x="21600" y="1386"/>
                </a:cubicBezTo>
                <a:cubicBezTo>
                  <a:pt x="21600" y="20214"/>
                  <a:pt x="21600" y="20214"/>
                  <a:pt x="21600" y="20214"/>
                </a:cubicBezTo>
                <a:cubicBezTo>
                  <a:pt x="21600" y="20540"/>
                  <a:pt x="21442" y="20785"/>
                  <a:pt x="21125" y="21111"/>
                </a:cubicBezTo>
                <a:cubicBezTo>
                  <a:pt x="20888" y="21437"/>
                  <a:pt x="20571" y="21600"/>
                  <a:pt x="20255" y="21600"/>
                </a:cubicBezTo>
                <a:cubicBezTo>
                  <a:pt x="1266" y="21600"/>
                  <a:pt x="1266" y="21600"/>
                  <a:pt x="1266" y="21600"/>
                </a:cubicBezTo>
                <a:cubicBezTo>
                  <a:pt x="1029" y="21600"/>
                  <a:pt x="712" y="21437"/>
                  <a:pt x="396" y="21111"/>
                </a:cubicBezTo>
                <a:cubicBezTo>
                  <a:pt x="158" y="20785"/>
                  <a:pt x="0" y="20540"/>
                  <a:pt x="0" y="20214"/>
                </a:cubicBezTo>
                <a:cubicBezTo>
                  <a:pt x="0" y="1386"/>
                  <a:pt x="0" y="1386"/>
                  <a:pt x="0" y="1386"/>
                </a:cubicBezTo>
                <a:cubicBezTo>
                  <a:pt x="0" y="1060"/>
                  <a:pt x="158" y="734"/>
                  <a:pt x="396" y="489"/>
                </a:cubicBezTo>
                <a:cubicBezTo>
                  <a:pt x="712" y="163"/>
                  <a:pt x="1029" y="0"/>
                  <a:pt x="1266" y="0"/>
                </a:cubicBezTo>
                <a:cubicBezTo>
                  <a:pt x="20255" y="0"/>
                  <a:pt x="20255" y="0"/>
                  <a:pt x="20255" y="0"/>
                </a:cubicBezTo>
                <a:cubicBezTo>
                  <a:pt x="20571" y="0"/>
                  <a:pt x="20888" y="163"/>
                  <a:pt x="21125" y="489"/>
                </a:cubicBezTo>
                <a:close/>
                <a:moveTo>
                  <a:pt x="20967" y="1386"/>
                </a:moveTo>
                <a:cubicBezTo>
                  <a:pt x="20967" y="1304"/>
                  <a:pt x="20888" y="1141"/>
                  <a:pt x="20651" y="978"/>
                </a:cubicBezTo>
                <a:cubicBezTo>
                  <a:pt x="20492" y="734"/>
                  <a:pt x="20413" y="652"/>
                  <a:pt x="20255" y="652"/>
                </a:cubicBezTo>
                <a:cubicBezTo>
                  <a:pt x="1266" y="652"/>
                  <a:pt x="1266" y="652"/>
                  <a:pt x="1266" y="652"/>
                </a:cubicBezTo>
                <a:cubicBezTo>
                  <a:pt x="1187" y="652"/>
                  <a:pt x="1108" y="734"/>
                  <a:pt x="870" y="978"/>
                </a:cubicBezTo>
                <a:cubicBezTo>
                  <a:pt x="712" y="1141"/>
                  <a:pt x="633" y="1304"/>
                  <a:pt x="633" y="1386"/>
                </a:cubicBezTo>
                <a:cubicBezTo>
                  <a:pt x="633" y="20214"/>
                  <a:pt x="633" y="20214"/>
                  <a:pt x="633" y="20214"/>
                </a:cubicBezTo>
                <a:cubicBezTo>
                  <a:pt x="633" y="20296"/>
                  <a:pt x="712" y="20459"/>
                  <a:pt x="870" y="20622"/>
                </a:cubicBezTo>
                <a:cubicBezTo>
                  <a:pt x="1108" y="20866"/>
                  <a:pt x="1187" y="20948"/>
                  <a:pt x="1266" y="20948"/>
                </a:cubicBezTo>
                <a:cubicBezTo>
                  <a:pt x="20255" y="20948"/>
                  <a:pt x="20255" y="20948"/>
                  <a:pt x="20255" y="20948"/>
                </a:cubicBezTo>
                <a:cubicBezTo>
                  <a:pt x="20413" y="20948"/>
                  <a:pt x="20492" y="20866"/>
                  <a:pt x="20651" y="20622"/>
                </a:cubicBezTo>
                <a:cubicBezTo>
                  <a:pt x="20888" y="20459"/>
                  <a:pt x="20967" y="20296"/>
                  <a:pt x="20967" y="20214"/>
                </a:cubicBezTo>
                <a:lnTo>
                  <a:pt x="20967" y="1386"/>
                </a:lnTo>
                <a:close/>
                <a:moveTo>
                  <a:pt x="6884" y="12471"/>
                </a:moveTo>
                <a:cubicBezTo>
                  <a:pt x="6884" y="12878"/>
                  <a:pt x="6725" y="13205"/>
                  <a:pt x="6488" y="13449"/>
                </a:cubicBezTo>
                <a:cubicBezTo>
                  <a:pt x="6251" y="13694"/>
                  <a:pt x="5934" y="13857"/>
                  <a:pt x="5538" y="13857"/>
                </a:cubicBezTo>
                <a:cubicBezTo>
                  <a:pt x="5222" y="13857"/>
                  <a:pt x="4905" y="13694"/>
                  <a:pt x="4668" y="13449"/>
                </a:cubicBezTo>
                <a:cubicBezTo>
                  <a:pt x="4352" y="13205"/>
                  <a:pt x="4273" y="12878"/>
                  <a:pt x="4273" y="12471"/>
                </a:cubicBezTo>
                <a:cubicBezTo>
                  <a:pt x="4273" y="12145"/>
                  <a:pt x="4352" y="11819"/>
                  <a:pt x="4668" y="11574"/>
                </a:cubicBezTo>
                <a:cubicBezTo>
                  <a:pt x="4905" y="11248"/>
                  <a:pt x="5222" y="11167"/>
                  <a:pt x="5538" y="11167"/>
                </a:cubicBezTo>
                <a:cubicBezTo>
                  <a:pt x="5934" y="11167"/>
                  <a:pt x="6251" y="11248"/>
                  <a:pt x="6488" y="11574"/>
                </a:cubicBezTo>
                <a:cubicBezTo>
                  <a:pt x="6725" y="11819"/>
                  <a:pt x="6884" y="12145"/>
                  <a:pt x="6884" y="12471"/>
                </a:cubicBezTo>
                <a:close/>
                <a:moveTo>
                  <a:pt x="6171" y="12471"/>
                </a:moveTo>
                <a:cubicBezTo>
                  <a:pt x="6171" y="12308"/>
                  <a:pt x="6171" y="12145"/>
                  <a:pt x="6013" y="11982"/>
                </a:cubicBezTo>
                <a:cubicBezTo>
                  <a:pt x="5934" y="11900"/>
                  <a:pt x="5776" y="11819"/>
                  <a:pt x="5538" y="11819"/>
                </a:cubicBezTo>
                <a:cubicBezTo>
                  <a:pt x="5380" y="11819"/>
                  <a:pt x="5222" y="11900"/>
                  <a:pt x="5064" y="11982"/>
                </a:cubicBezTo>
                <a:cubicBezTo>
                  <a:pt x="4985" y="12145"/>
                  <a:pt x="4905" y="12308"/>
                  <a:pt x="4905" y="12471"/>
                </a:cubicBezTo>
                <a:cubicBezTo>
                  <a:pt x="4905" y="12715"/>
                  <a:pt x="4985" y="12878"/>
                  <a:pt x="5064" y="12960"/>
                </a:cubicBezTo>
                <a:cubicBezTo>
                  <a:pt x="5222" y="13123"/>
                  <a:pt x="5380" y="13123"/>
                  <a:pt x="5538" y="13123"/>
                </a:cubicBezTo>
                <a:cubicBezTo>
                  <a:pt x="5776" y="13123"/>
                  <a:pt x="5934" y="13123"/>
                  <a:pt x="6013" y="12960"/>
                </a:cubicBezTo>
                <a:cubicBezTo>
                  <a:pt x="6171" y="12878"/>
                  <a:pt x="6171" y="12715"/>
                  <a:pt x="6171" y="12471"/>
                </a:cubicBezTo>
                <a:close/>
                <a:moveTo>
                  <a:pt x="5222" y="9781"/>
                </a:moveTo>
                <a:cubicBezTo>
                  <a:pt x="5222" y="3749"/>
                  <a:pt x="5222" y="3749"/>
                  <a:pt x="5222" y="3749"/>
                </a:cubicBezTo>
                <a:cubicBezTo>
                  <a:pt x="5222" y="3505"/>
                  <a:pt x="5301" y="3342"/>
                  <a:pt x="5538" y="3342"/>
                </a:cubicBezTo>
                <a:cubicBezTo>
                  <a:pt x="5776" y="3342"/>
                  <a:pt x="5855" y="3505"/>
                  <a:pt x="5855" y="3749"/>
                </a:cubicBezTo>
                <a:cubicBezTo>
                  <a:pt x="5855" y="9781"/>
                  <a:pt x="5855" y="9781"/>
                  <a:pt x="5855" y="9781"/>
                </a:cubicBezTo>
                <a:cubicBezTo>
                  <a:pt x="5855" y="10026"/>
                  <a:pt x="5776" y="10107"/>
                  <a:pt x="5538" y="10107"/>
                </a:cubicBezTo>
                <a:cubicBezTo>
                  <a:pt x="5301" y="10107"/>
                  <a:pt x="5222" y="10026"/>
                  <a:pt x="5222" y="9781"/>
                </a:cubicBezTo>
                <a:close/>
                <a:moveTo>
                  <a:pt x="5855" y="15161"/>
                </a:moveTo>
                <a:cubicBezTo>
                  <a:pt x="5855" y="17198"/>
                  <a:pt x="5855" y="17198"/>
                  <a:pt x="5855" y="17198"/>
                </a:cubicBezTo>
                <a:cubicBezTo>
                  <a:pt x="5855" y="17443"/>
                  <a:pt x="5776" y="17525"/>
                  <a:pt x="5538" y="17525"/>
                </a:cubicBezTo>
                <a:cubicBezTo>
                  <a:pt x="5301" y="17525"/>
                  <a:pt x="5222" y="17443"/>
                  <a:pt x="5222" y="17198"/>
                </a:cubicBezTo>
                <a:cubicBezTo>
                  <a:pt x="5222" y="15161"/>
                  <a:pt x="5222" y="15161"/>
                  <a:pt x="5222" y="15161"/>
                </a:cubicBezTo>
                <a:cubicBezTo>
                  <a:pt x="5222" y="14998"/>
                  <a:pt x="5301" y="14835"/>
                  <a:pt x="5538" y="14835"/>
                </a:cubicBezTo>
                <a:cubicBezTo>
                  <a:pt x="5776" y="14835"/>
                  <a:pt x="5855" y="14998"/>
                  <a:pt x="5855" y="15161"/>
                </a:cubicBezTo>
                <a:close/>
                <a:moveTo>
                  <a:pt x="12105" y="5054"/>
                </a:moveTo>
                <a:cubicBezTo>
                  <a:pt x="12105" y="5461"/>
                  <a:pt x="11947" y="5706"/>
                  <a:pt x="11710" y="6032"/>
                </a:cubicBezTo>
                <a:cubicBezTo>
                  <a:pt x="11473" y="6276"/>
                  <a:pt x="11156" y="6439"/>
                  <a:pt x="10760" y="6439"/>
                </a:cubicBezTo>
                <a:cubicBezTo>
                  <a:pt x="10444" y="6439"/>
                  <a:pt x="10127" y="6276"/>
                  <a:pt x="9890" y="6032"/>
                </a:cubicBezTo>
                <a:cubicBezTo>
                  <a:pt x="9574" y="5706"/>
                  <a:pt x="9495" y="5461"/>
                  <a:pt x="9495" y="5054"/>
                </a:cubicBezTo>
                <a:cubicBezTo>
                  <a:pt x="9495" y="4728"/>
                  <a:pt x="9574" y="4402"/>
                  <a:pt x="9890" y="4075"/>
                </a:cubicBezTo>
                <a:cubicBezTo>
                  <a:pt x="10127" y="3831"/>
                  <a:pt x="10444" y="3749"/>
                  <a:pt x="10760" y="3749"/>
                </a:cubicBezTo>
                <a:cubicBezTo>
                  <a:pt x="11156" y="3749"/>
                  <a:pt x="11473" y="3831"/>
                  <a:pt x="11710" y="4075"/>
                </a:cubicBezTo>
                <a:cubicBezTo>
                  <a:pt x="11947" y="4402"/>
                  <a:pt x="12105" y="4728"/>
                  <a:pt x="12105" y="5054"/>
                </a:cubicBezTo>
                <a:close/>
                <a:moveTo>
                  <a:pt x="11473" y="5054"/>
                </a:moveTo>
                <a:cubicBezTo>
                  <a:pt x="11473" y="4891"/>
                  <a:pt x="11393" y="4728"/>
                  <a:pt x="11235" y="4565"/>
                </a:cubicBezTo>
                <a:cubicBezTo>
                  <a:pt x="11156" y="4483"/>
                  <a:pt x="10998" y="4402"/>
                  <a:pt x="10760" y="4402"/>
                </a:cubicBezTo>
                <a:cubicBezTo>
                  <a:pt x="10602" y="4402"/>
                  <a:pt x="10444" y="4483"/>
                  <a:pt x="10286" y="4565"/>
                </a:cubicBezTo>
                <a:cubicBezTo>
                  <a:pt x="10207" y="4728"/>
                  <a:pt x="10127" y="4891"/>
                  <a:pt x="10127" y="5054"/>
                </a:cubicBezTo>
                <a:cubicBezTo>
                  <a:pt x="10127" y="5298"/>
                  <a:pt x="10207" y="5380"/>
                  <a:pt x="10286" y="5543"/>
                </a:cubicBezTo>
                <a:cubicBezTo>
                  <a:pt x="10444" y="5706"/>
                  <a:pt x="10602" y="5706"/>
                  <a:pt x="10760" y="5706"/>
                </a:cubicBezTo>
                <a:cubicBezTo>
                  <a:pt x="10998" y="5706"/>
                  <a:pt x="11156" y="5706"/>
                  <a:pt x="11235" y="5543"/>
                </a:cubicBezTo>
                <a:cubicBezTo>
                  <a:pt x="11393" y="5380"/>
                  <a:pt x="11473" y="5298"/>
                  <a:pt x="11473" y="5054"/>
                </a:cubicBezTo>
                <a:close/>
                <a:moveTo>
                  <a:pt x="11156" y="7743"/>
                </a:moveTo>
                <a:cubicBezTo>
                  <a:pt x="11156" y="17198"/>
                  <a:pt x="11156" y="17198"/>
                  <a:pt x="11156" y="17198"/>
                </a:cubicBezTo>
                <a:cubicBezTo>
                  <a:pt x="11156" y="17443"/>
                  <a:pt x="10998" y="17525"/>
                  <a:pt x="10760" y="17525"/>
                </a:cubicBezTo>
                <a:cubicBezTo>
                  <a:pt x="10602" y="17525"/>
                  <a:pt x="10444" y="17443"/>
                  <a:pt x="10444" y="17198"/>
                </a:cubicBezTo>
                <a:cubicBezTo>
                  <a:pt x="10444" y="7743"/>
                  <a:pt x="10444" y="7743"/>
                  <a:pt x="10444" y="7743"/>
                </a:cubicBezTo>
                <a:cubicBezTo>
                  <a:pt x="10444" y="7499"/>
                  <a:pt x="10602" y="7417"/>
                  <a:pt x="10760" y="7417"/>
                </a:cubicBezTo>
                <a:cubicBezTo>
                  <a:pt x="10998" y="7417"/>
                  <a:pt x="11156" y="7499"/>
                  <a:pt x="11156" y="7743"/>
                </a:cubicBezTo>
                <a:close/>
                <a:moveTo>
                  <a:pt x="17327" y="15894"/>
                </a:moveTo>
                <a:cubicBezTo>
                  <a:pt x="17327" y="16220"/>
                  <a:pt x="17248" y="16546"/>
                  <a:pt x="16932" y="16791"/>
                </a:cubicBezTo>
                <a:cubicBezTo>
                  <a:pt x="16695" y="17117"/>
                  <a:pt x="16378" y="17198"/>
                  <a:pt x="16062" y="17198"/>
                </a:cubicBezTo>
                <a:cubicBezTo>
                  <a:pt x="15666" y="17198"/>
                  <a:pt x="15349" y="17117"/>
                  <a:pt x="15112" y="16791"/>
                </a:cubicBezTo>
                <a:cubicBezTo>
                  <a:pt x="14875" y="16546"/>
                  <a:pt x="14716" y="16220"/>
                  <a:pt x="14716" y="15894"/>
                </a:cubicBezTo>
                <a:cubicBezTo>
                  <a:pt x="14716" y="15487"/>
                  <a:pt x="14875" y="15161"/>
                  <a:pt x="15112" y="14916"/>
                </a:cubicBezTo>
                <a:cubicBezTo>
                  <a:pt x="15349" y="14672"/>
                  <a:pt x="15666" y="14509"/>
                  <a:pt x="16062" y="14509"/>
                </a:cubicBezTo>
                <a:cubicBezTo>
                  <a:pt x="16378" y="14509"/>
                  <a:pt x="16695" y="14672"/>
                  <a:pt x="16932" y="14916"/>
                </a:cubicBezTo>
                <a:cubicBezTo>
                  <a:pt x="17248" y="15161"/>
                  <a:pt x="17327" y="15487"/>
                  <a:pt x="17327" y="15894"/>
                </a:cubicBezTo>
                <a:close/>
                <a:moveTo>
                  <a:pt x="16695" y="15894"/>
                </a:moveTo>
                <a:cubicBezTo>
                  <a:pt x="16695" y="15650"/>
                  <a:pt x="16615" y="15487"/>
                  <a:pt x="16536" y="15405"/>
                </a:cubicBezTo>
                <a:cubicBezTo>
                  <a:pt x="16378" y="15242"/>
                  <a:pt x="16220" y="15161"/>
                  <a:pt x="16062" y="15161"/>
                </a:cubicBezTo>
                <a:cubicBezTo>
                  <a:pt x="15824" y="15161"/>
                  <a:pt x="15666" y="15242"/>
                  <a:pt x="15587" y="15405"/>
                </a:cubicBezTo>
                <a:cubicBezTo>
                  <a:pt x="15429" y="15487"/>
                  <a:pt x="15349" y="15650"/>
                  <a:pt x="15349" y="15894"/>
                </a:cubicBezTo>
                <a:cubicBezTo>
                  <a:pt x="15349" y="16057"/>
                  <a:pt x="15429" y="16220"/>
                  <a:pt x="15587" y="16383"/>
                </a:cubicBezTo>
                <a:cubicBezTo>
                  <a:pt x="15666" y="16465"/>
                  <a:pt x="15824" y="16546"/>
                  <a:pt x="16062" y="16546"/>
                </a:cubicBezTo>
                <a:cubicBezTo>
                  <a:pt x="16220" y="16546"/>
                  <a:pt x="16378" y="16465"/>
                  <a:pt x="16536" y="16383"/>
                </a:cubicBezTo>
                <a:cubicBezTo>
                  <a:pt x="16615" y="16220"/>
                  <a:pt x="16695" y="16057"/>
                  <a:pt x="16695" y="15894"/>
                </a:cubicBezTo>
                <a:close/>
                <a:moveTo>
                  <a:pt x="15745" y="13123"/>
                </a:moveTo>
                <a:cubicBezTo>
                  <a:pt x="15745" y="3749"/>
                  <a:pt x="15745" y="3749"/>
                  <a:pt x="15745" y="3749"/>
                </a:cubicBezTo>
                <a:cubicBezTo>
                  <a:pt x="15745" y="3505"/>
                  <a:pt x="15824" y="3342"/>
                  <a:pt x="16062" y="3342"/>
                </a:cubicBezTo>
                <a:cubicBezTo>
                  <a:pt x="16220" y="3342"/>
                  <a:pt x="16378" y="3505"/>
                  <a:pt x="16378" y="3749"/>
                </a:cubicBezTo>
                <a:cubicBezTo>
                  <a:pt x="16378" y="13123"/>
                  <a:pt x="16378" y="13123"/>
                  <a:pt x="16378" y="13123"/>
                </a:cubicBezTo>
                <a:cubicBezTo>
                  <a:pt x="16378" y="13368"/>
                  <a:pt x="16220" y="13531"/>
                  <a:pt x="16062" y="13531"/>
                </a:cubicBezTo>
                <a:cubicBezTo>
                  <a:pt x="15824" y="13531"/>
                  <a:pt x="15745" y="13368"/>
                  <a:pt x="15745" y="131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6" name="Shape"/>
          <p:cNvSpPr/>
          <p:nvPr/>
        </p:nvSpPr>
        <p:spPr>
          <a:xfrm>
            <a:off x="3029102" y="4071492"/>
            <a:ext cx="275669" cy="317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22" extrusionOk="0">
                <a:moveTo>
                  <a:pt x="21226" y="4710"/>
                </a:moveTo>
                <a:cubicBezTo>
                  <a:pt x="374" y="4710"/>
                  <a:pt x="374" y="4710"/>
                  <a:pt x="374" y="4710"/>
                </a:cubicBezTo>
                <a:cubicBezTo>
                  <a:pt x="94" y="4710"/>
                  <a:pt x="0" y="4629"/>
                  <a:pt x="0" y="4385"/>
                </a:cubicBezTo>
                <a:cubicBezTo>
                  <a:pt x="0" y="974"/>
                  <a:pt x="0" y="974"/>
                  <a:pt x="0" y="974"/>
                </a:cubicBezTo>
                <a:cubicBezTo>
                  <a:pt x="0" y="731"/>
                  <a:pt x="94" y="487"/>
                  <a:pt x="281" y="325"/>
                </a:cubicBezTo>
                <a:cubicBezTo>
                  <a:pt x="561" y="81"/>
                  <a:pt x="748" y="0"/>
                  <a:pt x="1122" y="0"/>
                </a:cubicBezTo>
                <a:cubicBezTo>
                  <a:pt x="20478" y="0"/>
                  <a:pt x="20478" y="0"/>
                  <a:pt x="20478" y="0"/>
                </a:cubicBezTo>
                <a:cubicBezTo>
                  <a:pt x="20758" y="0"/>
                  <a:pt x="21039" y="81"/>
                  <a:pt x="21319" y="325"/>
                </a:cubicBezTo>
                <a:cubicBezTo>
                  <a:pt x="21506" y="487"/>
                  <a:pt x="21600" y="731"/>
                  <a:pt x="21600" y="974"/>
                </a:cubicBezTo>
                <a:cubicBezTo>
                  <a:pt x="21600" y="4385"/>
                  <a:pt x="21600" y="4385"/>
                  <a:pt x="21600" y="4385"/>
                </a:cubicBezTo>
                <a:cubicBezTo>
                  <a:pt x="21600" y="4629"/>
                  <a:pt x="21506" y="4710"/>
                  <a:pt x="21226" y="4710"/>
                </a:cubicBezTo>
                <a:close/>
                <a:moveTo>
                  <a:pt x="20852" y="974"/>
                </a:moveTo>
                <a:cubicBezTo>
                  <a:pt x="20852" y="812"/>
                  <a:pt x="20758" y="650"/>
                  <a:pt x="20478" y="650"/>
                </a:cubicBezTo>
                <a:cubicBezTo>
                  <a:pt x="1122" y="650"/>
                  <a:pt x="1122" y="650"/>
                  <a:pt x="1122" y="650"/>
                </a:cubicBezTo>
                <a:cubicBezTo>
                  <a:pt x="842" y="650"/>
                  <a:pt x="748" y="812"/>
                  <a:pt x="748" y="974"/>
                </a:cubicBezTo>
                <a:cubicBezTo>
                  <a:pt x="748" y="4060"/>
                  <a:pt x="748" y="4060"/>
                  <a:pt x="748" y="4060"/>
                </a:cubicBezTo>
                <a:cubicBezTo>
                  <a:pt x="20852" y="4060"/>
                  <a:pt x="20852" y="4060"/>
                  <a:pt x="20852" y="4060"/>
                </a:cubicBezTo>
                <a:lnTo>
                  <a:pt x="20852" y="974"/>
                </a:lnTo>
                <a:close/>
                <a:moveTo>
                  <a:pt x="1496" y="6415"/>
                </a:moveTo>
                <a:cubicBezTo>
                  <a:pt x="1496" y="20463"/>
                  <a:pt x="1496" y="20463"/>
                  <a:pt x="1496" y="20463"/>
                </a:cubicBezTo>
                <a:cubicBezTo>
                  <a:pt x="1496" y="20626"/>
                  <a:pt x="1590" y="20707"/>
                  <a:pt x="1683" y="20788"/>
                </a:cubicBezTo>
                <a:cubicBezTo>
                  <a:pt x="1777" y="20869"/>
                  <a:pt x="1964" y="20869"/>
                  <a:pt x="2151" y="20788"/>
                </a:cubicBezTo>
                <a:cubicBezTo>
                  <a:pt x="2899" y="20626"/>
                  <a:pt x="3927" y="19976"/>
                  <a:pt x="5517" y="18839"/>
                </a:cubicBezTo>
                <a:cubicBezTo>
                  <a:pt x="7013" y="17702"/>
                  <a:pt x="8135" y="16809"/>
                  <a:pt x="8790" y="16159"/>
                </a:cubicBezTo>
                <a:cubicBezTo>
                  <a:pt x="9538" y="15510"/>
                  <a:pt x="10099" y="15023"/>
                  <a:pt x="10566" y="14617"/>
                </a:cubicBezTo>
                <a:cubicBezTo>
                  <a:pt x="10660" y="14535"/>
                  <a:pt x="10847" y="14454"/>
                  <a:pt x="10940" y="14454"/>
                </a:cubicBezTo>
                <a:cubicBezTo>
                  <a:pt x="11034" y="14454"/>
                  <a:pt x="11127" y="14535"/>
                  <a:pt x="11221" y="14617"/>
                </a:cubicBezTo>
                <a:cubicBezTo>
                  <a:pt x="11595" y="14941"/>
                  <a:pt x="12156" y="15510"/>
                  <a:pt x="12904" y="16159"/>
                </a:cubicBezTo>
                <a:cubicBezTo>
                  <a:pt x="13652" y="16809"/>
                  <a:pt x="14681" y="17702"/>
                  <a:pt x="16177" y="18839"/>
                </a:cubicBezTo>
                <a:cubicBezTo>
                  <a:pt x="17673" y="19976"/>
                  <a:pt x="18701" y="20626"/>
                  <a:pt x="19449" y="20788"/>
                </a:cubicBezTo>
                <a:cubicBezTo>
                  <a:pt x="19636" y="20869"/>
                  <a:pt x="19823" y="20869"/>
                  <a:pt x="19917" y="20788"/>
                </a:cubicBezTo>
                <a:cubicBezTo>
                  <a:pt x="20010" y="20707"/>
                  <a:pt x="20104" y="20626"/>
                  <a:pt x="20104" y="20463"/>
                </a:cubicBezTo>
                <a:cubicBezTo>
                  <a:pt x="20104" y="6415"/>
                  <a:pt x="20104" y="6415"/>
                  <a:pt x="20104" y="6415"/>
                </a:cubicBezTo>
                <a:cubicBezTo>
                  <a:pt x="20104" y="6171"/>
                  <a:pt x="20197" y="6090"/>
                  <a:pt x="20478" y="6090"/>
                </a:cubicBezTo>
                <a:cubicBezTo>
                  <a:pt x="20758" y="6090"/>
                  <a:pt x="20852" y="6171"/>
                  <a:pt x="20852" y="6415"/>
                </a:cubicBezTo>
                <a:cubicBezTo>
                  <a:pt x="20852" y="20463"/>
                  <a:pt x="20852" y="20463"/>
                  <a:pt x="20852" y="20463"/>
                </a:cubicBezTo>
                <a:cubicBezTo>
                  <a:pt x="20852" y="20788"/>
                  <a:pt x="20758" y="21113"/>
                  <a:pt x="20384" y="21275"/>
                </a:cubicBezTo>
                <a:cubicBezTo>
                  <a:pt x="20104" y="21519"/>
                  <a:pt x="19636" y="21600"/>
                  <a:pt x="19169" y="21438"/>
                </a:cubicBezTo>
                <a:cubicBezTo>
                  <a:pt x="17579" y="21032"/>
                  <a:pt x="14868" y="19002"/>
                  <a:pt x="10847" y="15266"/>
                </a:cubicBezTo>
                <a:cubicBezTo>
                  <a:pt x="6826" y="19002"/>
                  <a:pt x="4021" y="21032"/>
                  <a:pt x="2338" y="21438"/>
                </a:cubicBezTo>
                <a:cubicBezTo>
                  <a:pt x="2244" y="21519"/>
                  <a:pt x="2151" y="21519"/>
                  <a:pt x="1964" y="21519"/>
                </a:cubicBezTo>
                <a:cubicBezTo>
                  <a:pt x="1683" y="21519"/>
                  <a:pt x="1403" y="21438"/>
                  <a:pt x="1122" y="21275"/>
                </a:cubicBezTo>
                <a:cubicBezTo>
                  <a:pt x="842" y="21113"/>
                  <a:pt x="748" y="20788"/>
                  <a:pt x="748" y="20463"/>
                </a:cubicBezTo>
                <a:cubicBezTo>
                  <a:pt x="748" y="6415"/>
                  <a:pt x="748" y="6415"/>
                  <a:pt x="748" y="6415"/>
                </a:cubicBezTo>
                <a:cubicBezTo>
                  <a:pt x="748" y="6171"/>
                  <a:pt x="842" y="6090"/>
                  <a:pt x="1122" y="6090"/>
                </a:cubicBezTo>
                <a:cubicBezTo>
                  <a:pt x="1403" y="6090"/>
                  <a:pt x="1496" y="6171"/>
                  <a:pt x="1496" y="641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7" name="Shape"/>
          <p:cNvSpPr/>
          <p:nvPr/>
        </p:nvSpPr>
        <p:spPr>
          <a:xfrm>
            <a:off x="7051922" y="6983296"/>
            <a:ext cx="208092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3" y="652"/>
                </a:moveTo>
                <a:cubicBezTo>
                  <a:pt x="497" y="652"/>
                  <a:pt x="497" y="652"/>
                  <a:pt x="497" y="652"/>
                </a:cubicBezTo>
                <a:cubicBezTo>
                  <a:pt x="248" y="652"/>
                  <a:pt x="0" y="571"/>
                  <a:pt x="0" y="326"/>
                </a:cubicBezTo>
                <a:cubicBezTo>
                  <a:pt x="0" y="82"/>
                  <a:pt x="248" y="0"/>
                  <a:pt x="497" y="0"/>
                </a:cubicBezTo>
                <a:cubicBezTo>
                  <a:pt x="21103" y="0"/>
                  <a:pt x="21103" y="0"/>
                  <a:pt x="21103" y="0"/>
                </a:cubicBezTo>
                <a:cubicBezTo>
                  <a:pt x="21476" y="0"/>
                  <a:pt x="21600" y="82"/>
                  <a:pt x="21600" y="326"/>
                </a:cubicBezTo>
                <a:cubicBezTo>
                  <a:pt x="21600" y="571"/>
                  <a:pt x="21476" y="652"/>
                  <a:pt x="21103" y="652"/>
                </a:cubicBezTo>
                <a:close/>
                <a:moveTo>
                  <a:pt x="0" y="21274"/>
                </a:moveTo>
                <a:cubicBezTo>
                  <a:pt x="0" y="21029"/>
                  <a:pt x="248" y="20948"/>
                  <a:pt x="497" y="20948"/>
                </a:cubicBezTo>
                <a:cubicBezTo>
                  <a:pt x="21103" y="20948"/>
                  <a:pt x="21103" y="20948"/>
                  <a:pt x="21103" y="20948"/>
                </a:cubicBezTo>
                <a:cubicBezTo>
                  <a:pt x="21476" y="20948"/>
                  <a:pt x="21600" y="21029"/>
                  <a:pt x="21600" y="21274"/>
                </a:cubicBezTo>
                <a:cubicBezTo>
                  <a:pt x="21600" y="21518"/>
                  <a:pt x="21476" y="21600"/>
                  <a:pt x="21103" y="21600"/>
                </a:cubicBezTo>
                <a:cubicBezTo>
                  <a:pt x="497" y="21600"/>
                  <a:pt x="497" y="21600"/>
                  <a:pt x="497" y="21600"/>
                </a:cubicBezTo>
                <a:cubicBezTo>
                  <a:pt x="248" y="21600"/>
                  <a:pt x="0" y="21518"/>
                  <a:pt x="0" y="21274"/>
                </a:cubicBezTo>
                <a:close/>
                <a:moveTo>
                  <a:pt x="14276" y="10759"/>
                </a:moveTo>
                <a:cubicBezTo>
                  <a:pt x="18497" y="12715"/>
                  <a:pt x="20607" y="14916"/>
                  <a:pt x="20607" y="17525"/>
                </a:cubicBezTo>
                <a:cubicBezTo>
                  <a:pt x="20607" y="19888"/>
                  <a:pt x="20607" y="19888"/>
                  <a:pt x="20607" y="19888"/>
                </a:cubicBezTo>
                <a:cubicBezTo>
                  <a:pt x="20607" y="20133"/>
                  <a:pt x="20483" y="20214"/>
                  <a:pt x="20110" y="20214"/>
                </a:cubicBezTo>
                <a:cubicBezTo>
                  <a:pt x="1614" y="20214"/>
                  <a:pt x="1614" y="20214"/>
                  <a:pt x="1614" y="20214"/>
                </a:cubicBezTo>
                <a:cubicBezTo>
                  <a:pt x="1241" y="20214"/>
                  <a:pt x="1117" y="20133"/>
                  <a:pt x="1117" y="19888"/>
                </a:cubicBezTo>
                <a:cubicBezTo>
                  <a:pt x="1117" y="17443"/>
                  <a:pt x="1117" y="17443"/>
                  <a:pt x="1117" y="17443"/>
                </a:cubicBezTo>
                <a:cubicBezTo>
                  <a:pt x="1117" y="14916"/>
                  <a:pt x="3228" y="12715"/>
                  <a:pt x="7324" y="10759"/>
                </a:cubicBezTo>
                <a:cubicBezTo>
                  <a:pt x="3228" y="8885"/>
                  <a:pt x="1117" y="6684"/>
                  <a:pt x="1117" y="4157"/>
                </a:cubicBezTo>
                <a:cubicBezTo>
                  <a:pt x="1117" y="1712"/>
                  <a:pt x="1117" y="1712"/>
                  <a:pt x="1117" y="1712"/>
                </a:cubicBezTo>
                <a:cubicBezTo>
                  <a:pt x="1117" y="1467"/>
                  <a:pt x="1366" y="1386"/>
                  <a:pt x="1614" y="1386"/>
                </a:cubicBezTo>
                <a:cubicBezTo>
                  <a:pt x="20110" y="1386"/>
                  <a:pt x="20110" y="1386"/>
                  <a:pt x="20110" y="1386"/>
                </a:cubicBezTo>
                <a:cubicBezTo>
                  <a:pt x="20483" y="1386"/>
                  <a:pt x="20607" y="1467"/>
                  <a:pt x="20607" y="1712"/>
                </a:cubicBezTo>
                <a:cubicBezTo>
                  <a:pt x="20607" y="4157"/>
                  <a:pt x="20607" y="4157"/>
                  <a:pt x="20607" y="4157"/>
                </a:cubicBezTo>
                <a:cubicBezTo>
                  <a:pt x="20607" y="6684"/>
                  <a:pt x="18497" y="8885"/>
                  <a:pt x="14276" y="10759"/>
                </a:cubicBezTo>
                <a:close/>
                <a:moveTo>
                  <a:pt x="19614" y="4157"/>
                </a:moveTo>
                <a:cubicBezTo>
                  <a:pt x="19614" y="2038"/>
                  <a:pt x="19614" y="2038"/>
                  <a:pt x="19614" y="2038"/>
                </a:cubicBezTo>
                <a:cubicBezTo>
                  <a:pt x="2110" y="2038"/>
                  <a:pt x="2110" y="2038"/>
                  <a:pt x="2110" y="2038"/>
                </a:cubicBezTo>
                <a:cubicBezTo>
                  <a:pt x="2110" y="4157"/>
                  <a:pt x="2110" y="4157"/>
                  <a:pt x="2110" y="4157"/>
                </a:cubicBezTo>
                <a:cubicBezTo>
                  <a:pt x="2110" y="4891"/>
                  <a:pt x="2359" y="5706"/>
                  <a:pt x="2855" y="6439"/>
                </a:cubicBezTo>
                <a:cubicBezTo>
                  <a:pt x="3228" y="7173"/>
                  <a:pt x="3848" y="7743"/>
                  <a:pt x="4593" y="8314"/>
                </a:cubicBezTo>
                <a:cubicBezTo>
                  <a:pt x="5338" y="8885"/>
                  <a:pt x="6083" y="9292"/>
                  <a:pt x="6703" y="9618"/>
                </a:cubicBezTo>
                <a:cubicBezTo>
                  <a:pt x="7324" y="9944"/>
                  <a:pt x="7945" y="10270"/>
                  <a:pt x="8566" y="10515"/>
                </a:cubicBezTo>
                <a:cubicBezTo>
                  <a:pt x="8690" y="10596"/>
                  <a:pt x="8814" y="10678"/>
                  <a:pt x="8814" y="10759"/>
                </a:cubicBezTo>
                <a:cubicBezTo>
                  <a:pt x="8814" y="10922"/>
                  <a:pt x="8690" y="11004"/>
                  <a:pt x="8566" y="11085"/>
                </a:cubicBezTo>
                <a:cubicBezTo>
                  <a:pt x="4221" y="12878"/>
                  <a:pt x="2110" y="14998"/>
                  <a:pt x="2110" y="17443"/>
                </a:cubicBezTo>
                <a:cubicBezTo>
                  <a:pt x="2110" y="19562"/>
                  <a:pt x="2110" y="19562"/>
                  <a:pt x="2110" y="19562"/>
                </a:cubicBezTo>
                <a:cubicBezTo>
                  <a:pt x="4469" y="19562"/>
                  <a:pt x="4469" y="19562"/>
                  <a:pt x="4469" y="19562"/>
                </a:cubicBezTo>
                <a:cubicBezTo>
                  <a:pt x="4469" y="19562"/>
                  <a:pt x="4469" y="19562"/>
                  <a:pt x="4469" y="19562"/>
                </a:cubicBezTo>
                <a:cubicBezTo>
                  <a:pt x="10303" y="15731"/>
                  <a:pt x="10303" y="15731"/>
                  <a:pt x="10303" y="15731"/>
                </a:cubicBezTo>
                <a:cubicBezTo>
                  <a:pt x="10303" y="15161"/>
                  <a:pt x="10303" y="15161"/>
                  <a:pt x="10303" y="15161"/>
                </a:cubicBezTo>
                <a:cubicBezTo>
                  <a:pt x="10303" y="14998"/>
                  <a:pt x="10552" y="14835"/>
                  <a:pt x="10800" y="14835"/>
                </a:cubicBezTo>
                <a:cubicBezTo>
                  <a:pt x="11172" y="14835"/>
                  <a:pt x="11297" y="14998"/>
                  <a:pt x="11297" y="15161"/>
                </a:cubicBezTo>
                <a:cubicBezTo>
                  <a:pt x="11297" y="15731"/>
                  <a:pt x="11297" y="15731"/>
                  <a:pt x="11297" y="15731"/>
                </a:cubicBezTo>
                <a:cubicBezTo>
                  <a:pt x="17255" y="19562"/>
                  <a:pt x="17255" y="19562"/>
                  <a:pt x="17255" y="19562"/>
                </a:cubicBezTo>
                <a:cubicBezTo>
                  <a:pt x="17255" y="19562"/>
                  <a:pt x="17255" y="19562"/>
                  <a:pt x="17255" y="19562"/>
                </a:cubicBezTo>
                <a:cubicBezTo>
                  <a:pt x="19614" y="19562"/>
                  <a:pt x="19614" y="19562"/>
                  <a:pt x="19614" y="19562"/>
                </a:cubicBezTo>
                <a:cubicBezTo>
                  <a:pt x="19614" y="17525"/>
                  <a:pt x="19614" y="17525"/>
                  <a:pt x="19614" y="17525"/>
                </a:cubicBezTo>
                <a:cubicBezTo>
                  <a:pt x="19614" y="16709"/>
                  <a:pt x="19366" y="15976"/>
                  <a:pt x="18869" y="15242"/>
                </a:cubicBezTo>
                <a:cubicBezTo>
                  <a:pt x="18372" y="14509"/>
                  <a:pt x="17752" y="13857"/>
                  <a:pt x="17007" y="13286"/>
                </a:cubicBezTo>
                <a:cubicBezTo>
                  <a:pt x="16262" y="12797"/>
                  <a:pt x="15641" y="12308"/>
                  <a:pt x="15021" y="11982"/>
                </a:cubicBezTo>
                <a:cubicBezTo>
                  <a:pt x="14400" y="11656"/>
                  <a:pt x="13779" y="11330"/>
                  <a:pt x="13159" y="11085"/>
                </a:cubicBezTo>
                <a:cubicBezTo>
                  <a:pt x="13034" y="11004"/>
                  <a:pt x="12910" y="10922"/>
                  <a:pt x="12910" y="10759"/>
                </a:cubicBezTo>
                <a:cubicBezTo>
                  <a:pt x="12910" y="10678"/>
                  <a:pt x="13034" y="10596"/>
                  <a:pt x="13159" y="10515"/>
                </a:cubicBezTo>
                <a:cubicBezTo>
                  <a:pt x="17379" y="8722"/>
                  <a:pt x="19614" y="6602"/>
                  <a:pt x="19614" y="4157"/>
                </a:cubicBezTo>
                <a:close/>
                <a:moveTo>
                  <a:pt x="16510" y="6276"/>
                </a:moveTo>
                <a:cubicBezTo>
                  <a:pt x="16510" y="6358"/>
                  <a:pt x="16634" y="6439"/>
                  <a:pt x="16510" y="6602"/>
                </a:cubicBezTo>
                <a:cubicBezTo>
                  <a:pt x="15766" y="7336"/>
                  <a:pt x="14276" y="8314"/>
                  <a:pt x="11917" y="9374"/>
                </a:cubicBezTo>
                <a:cubicBezTo>
                  <a:pt x="11545" y="9537"/>
                  <a:pt x="11297" y="9700"/>
                  <a:pt x="11172" y="9781"/>
                </a:cubicBezTo>
                <a:cubicBezTo>
                  <a:pt x="11048" y="9781"/>
                  <a:pt x="10924" y="9781"/>
                  <a:pt x="10800" y="9781"/>
                </a:cubicBezTo>
                <a:cubicBezTo>
                  <a:pt x="10676" y="9781"/>
                  <a:pt x="10552" y="9781"/>
                  <a:pt x="10552" y="9781"/>
                </a:cubicBezTo>
                <a:cubicBezTo>
                  <a:pt x="10428" y="9700"/>
                  <a:pt x="10428" y="9700"/>
                  <a:pt x="10428" y="9700"/>
                </a:cubicBezTo>
                <a:cubicBezTo>
                  <a:pt x="9559" y="9292"/>
                  <a:pt x="8938" y="8966"/>
                  <a:pt x="8441" y="8722"/>
                </a:cubicBezTo>
                <a:cubicBezTo>
                  <a:pt x="8069" y="8477"/>
                  <a:pt x="7572" y="8232"/>
                  <a:pt x="6952" y="7825"/>
                </a:cubicBezTo>
                <a:cubicBezTo>
                  <a:pt x="6331" y="7417"/>
                  <a:pt x="5834" y="7010"/>
                  <a:pt x="5462" y="6602"/>
                </a:cubicBezTo>
                <a:cubicBezTo>
                  <a:pt x="5338" y="6439"/>
                  <a:pt x="5338" y="6358"/>
                  <a:pt x="5462" y="6276"/>
                </a:cubicBezTo>
                <a:cubicBezTo>
                  <a:pt x="5586" y="6113"/>
                  <a:pt x="5710" y="6113"/>
                  <a:pt x="5959" y="6113"/>
                </a:cubicBezTo>
                <a:cubicBezTo>
                  <a:pt x="16014" y="6113"/>
                  <a:pt x="16014" y="6113"/>
                  <a:pt x="16014" y="6113"/>
                </a:cubicBezTo>
                <a:cubicBezTo>
                  <a:pt x="16262" y="6113"/>
                  <a:pt x="16386" y="6113"/>
                  <a:pt x="16510" y="6276"/>
                </a:cubicBezTo>
                <a:close/>
                <a:moveTo>
                  <a:pt x="5834" y="19562"/>
                </a:moveTo>
                <a:cubicBezTo>
                  <a:pt x="15766" y="19562"/>
                  <a:pt x="15766" y="19562"/>
                  <a:pt x="15766" y="19562"/>
                </a:cubicBezTo>
                <a:cubicBezTo>
                  <a:pt x="10800" y="16302"/>
                  <a:pt x="10800" y="16302"/>
                  <a:pt x="10800" y="16302"/>
                </a:cubicBezTo>
                <a:lnTo>
                  <a:pt x="5834" y="19562"/>
                </a:lnTo>
                <a:close/>
                <a:moveTo>
                  <a:pt x="15021" y="6765"/>
                </a:moveTo>
                <a:cubicBezTo>
                  <a:pt x="6828" y="6765"/>
                  <a:pt x="6828" y="6765"/>
                  <a:pt x="6828" y="6765"/>
                </a:cubicBezTo>
                <a:cubicBezTo>
                  <a:pt x="7572" y="7336"/>
                  <a:pt x="8938" y="8151"/>
                  <a:pt x="10800" y="9048"/>
                </a:cubicBezTo>
                <a:cubicBezTo>
                  <a:pt x="10924" y="8966"/>
                  <a:pt x="11172" y="8885"/>
                  <a:pt x="11297" y="8803"/>
                </a:cubicBezTo>
                <a:cubicBezTo>
                  <a:pt x="13159" y="7988"/>
                  <a:pt x="14400" y="7254"/>
                  <a:pt x="15021" y="6765"/>
                </a:cubicBezTo>
                <a:close/>
                <a:moveTo>
                  <a:pt x="11297" y="11167"/>
                </a:moveTo>
                <a:cubicBezTo>
                  <a:pt x="11297" y="11819"/>
                  <a:pt x="11297" y="11819"/>
                  <a:pt x="11297" y="11819"/>
                </a:cubicBezTo>
                <a:cubicBezTo>
                  <a:pt x="11297" y="12063"/>
                  <a:pt x="11172" y="12145"/>
                  <a:pt x="10800" y="12145"/>
                </a:cubicBezTo>
                <a:cubicBezTo>
                  <a:pt x="10552" y="12145"/>
                  <a:pt x="10303" y="12063"/>
                  <a:pt x="10303" y="11819"/>
                </a:cubicBezTo>
                <a:cubicBezTo>
                  <a:pt x="10303" y="11167"/>
                  <a:pt x="10303" y="11167"/>
                  <a:pt x="10303" y="11167"/>
                </a:cubicBezTo>
                <a:cubicBezTo>
                  <a:pt x="10303" y="10922"/>
                  <a:pt x="10552" y="10759"/>
                  <a:pt x="10800" y="10759"/>
                </a:cubicBezTo>
                <a:cubicBezTo>
                  <a:pt x="11172" y="10759"/>
                  <a:pt x="11297" y="10922"/>
                  <a:pt x="11297" y="11167"/>
                </a:cubicBezTo>
                <a:close/>
                <a:moveTo>
                  <a:pt x="11297" y="13123"/>
                </a:moveTo>
                <a:cubicBezTo>
                  <a:pt x="11297" y="13857"/>
                  <a:pt x="11297" y="13857"/>
                  <a:pt x="11297" y="13857"/>
                </a:cubicBezTo>
                <a:cubicBezTo>
                  <a:pt x="11297" y="14101"/>
                  <a:pt x="11172" y="14183"/>
                  <a:pt x="10800" y="14183"/>
                </a:cubicBezTo>
                <a:cubicBezTo>
                  <a:pt x="10552" y="14183"/>
                  <a:pt x="10303" y="14101"/>
                  <a:pt x="10303" y="13857"/>
                </a:cubicBezTo>
                <a:cubicBezTo>
                  <a:pt x="10303" y="13123"/>
                  <a:pt x="10303" y="13123"/>
                  <a:pt x="10303" y="13123"/>
                </a:cubicBezTo>
                <a:cubicBezTo>
                  <a:pt x="10303" y="12960"/>
                  <a:pt x="10552" y="12797"/>
                  <a:pt x="10800" y="12797"/>
                </a:cubicBezTo>
                <a:cubicBezTo>
                  <a:pt x="11172" y="12797"/>
                  <a:pt x="11297" y="12960"/>
                  <a:pt x="11297" y="131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8" name="Shape"/>
          <p:cNvSpPr/>
          <p:nvPr/>
        </p:nvSpPr>
        <p:spPr>
          <a:xfrm>
            <a:off x="917195" y="2716102"/>
            <a:ext cx="27781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528" y="6765"/>
                </a:moveTo>
                <a:cubicBezTo>
                  <a:pt x="18528" y="8803"/>
                  <a:pt x="18528" y="8803"/>
                  <a:pt x="18528" y="8803"/>
                </a:cubicBezTo>
                <a:cubicBezTo>
                  <a:pt x="19645" y="8803"/>
                  <a:pt x="19645" y="8803"/>
                  <a:pt x="19645" y="8803"/>
                </a:cubicBezTo>
                <a:cubicBezTo>
                  <a:pt x="20203" y="8803"/>
                  <a:pt x="20669" y="8966"/>
                  <a:pt x="21041" y="9292"/>
                </a:cubicBezTo>
                <a:cubicBezTo>
                  <a:pt x="21414" y="9618"/>
                  <a:pt x="21600" y="9944"/>
                  <a:pt x="21600" y="10433"/>
                </a:cubicBezTo>
                <a:cubicBezTo>
                  <a:pt x="21600" y="19888"/>
                  <a:pt x="21600" y="19888"/>
                  <a:pt x="21600" y="19888"/>
                </a:cubicBezTo>
                <a:cubicBezTo>
                  <a:pt x="21600" y="20377"/>
                  <a:pt x="21414" y="20785"/>
                  <a:pt x="21041" y="21111"/>
                </a:cubicBezTo>
                <a:cubicBezTo>
                  <a:pt x="20669" y="21437"/>
                  <a:pt x="20203" y="21600"/>
                  <a:pt x="19645" y="21600"/>
                </a:cubicBezTo>
                <a:cubicBezTo>
                  <a:pt x="1955" y="21600"/>
                  <a:pt x="1955" y="21600"/>
                  <a:pt x="1955" y="21600"/>
                </a:cubicBezTo>
                <a:cubicBezTo>
                  <a:pt x="1397" y="21600"/>
                  <a:pt x="931" y="21437"/>
                  <a:pt x="559" y="21111"/>
                </a:cubicBezTo>
                <a:cubicBezTo>
                  <a:pt x="186" y="20785"/>
                  <a:pt x="0" y="20377"/>
                  <a:pt x="0" y="19888"/>
                </a:cubicBezTo>
                <a:cubicBezTo>
                  <a:pt x="0" y="10433"/>
                  <a:pt x="0" y="10433"/>
                  <a:pt x="0" y="10433"/>
                </a:cubicBezTo>
                <a:cubicBezTo>
                  <a:pt x="0" y="9944"/>
                  <a:pt x="186" y="9618"/>
                  <a:pt x="559" y="9292"/>
                </a:cubicBezTo>
                <a:cubicBezTo>
                  <a:pt x="931" y="8966"/>
                  <a:pt x="1397" y="8803"/>
                  <a:pt x="1955" y="8803"/>
                </a:cubicBezTo>
                <a:cubicBezTo>
                  <a:pt x="3072" y="8803"/>
                  <a:pt x="3072" y="8803"/>
                  <a:pt x="3072" y="8803"/>
                </a:cubicBezTo>
                <a:cubicBezTo>
                  <a:pt x="3072" y="6765"/>
                  <a:pt x="3072" y="6765"/>
                  <a:pt x="3072" y="6765"/>
                </a:cubicBezTo>
                <a:cubicBezTo>
                  <a:pt x="3072" y="4891"/>
                  <a:pt x="3817" y="3342"/>
                  <a:pt x="5400" y="1956"/>
                </a:cubicBezTo>
                <a:cubicBezTo>
                  <a:pt x="6890" y="652"/>
                  <a:pt x="8659" y="0"/>
                  <a:pt x="10800" y="0"/>
                </a:cubicBezTo>
                <a:cubicBezTo>
                  <a:pt x="12941" y="0"/>
                  <a:pt x="14710" y="652"/>
                  <a:pt x="16293" y="1956"/>
                </a:cubicBezTo>
                <a:cubicBezTo>
                  <a:pt x="17783" y="3342"/>
                  <a:pt x="18528" y="4891"/>
                  <a:pt x="18528" y="6765"/>
                </a:cubicBezTo>
                <a:close/>
                <a:moveTo>
                  <a:pt x="20483" y="9781"/>
                </a:moveTo>
                <a:cubicBezTo>
                  <a:pt x="20297" y="9537"/>
                  <a:pt x="20017" y="9455"/>
                  <a:pt x="19645" y="9455"/>
                </a:cubicBezTo>
                <a:cubicBezTo>
                  <a:pt x="1955" y="9455"/>
                  <a:pt x="1955" y="9455"/>
                  <a:pt x="1955" y="9455"/>
                </a:cubicBezTo>
                <a:cubicBezTo>
                  <a:pt x="1676" y="9455"/>
                  <a:pt x="1397" y="9537"/>
                  <a:pt x="1117" y="9781"/>
                </a:cubicBezTo>
                <a:cubicBezTo>
                  <a:pt x="931" y="9944"/>
                  <a:pt x="838" y="10189"/>
                  <a:pt x="838" y="10433"/>
                </a:cubicBezTo>
                <a:cubicBezTo>
                  <a:pt x="838" y="13531"/>
                  <a:pt x="838" y="13531"/>
                  <a:pt x="838" y="13531"/>
                </a:cubicBezTo>
                <a:cubicBezTo>
                  <a:pt x="20855" y="13531"/>
                  <a:pt x="20855" y="13531"/>
                  <a:pt x="20855" y="13531"/>
                </a:cubicBezTo>
                <a:cubicBezTo>
                  <a:pt x="20855" y="10433"/>
                  <a:pt x="20855" y="10433"/>
                  <a:pt x="20855" y="10433"/>
                </a:cubicBezTo>
                <a:cubicBezTo>
                  <a:pt x="20855" y="10189"/>
                  <a:pt x="20762" y="9944"/>
                  <a:pt x="20483" y="9781"/>
                </a:cubicBezTo>
                <a:close/>
                <a:moveTo>
                  <a:pt x="4934" y="14183"/>
                </a:moveTo>
                <a:cubicBezTo>
                  <a:pt x="838" y="14183"/>
                  <a:pt x="838" y="14183"/>
                  <a:pt x="838" y="14183"/>
                </a:cubicBezTo>
                <a:cubicBezTo>
                  <a:pt x="838" y="17525"/>
                  <a:pt x="838" y="17525"/>
                  <a:pt x="838" y="17525"/>
                </a:cubicBezTo>
                <a:cubicBezTo>
                  <a:pt x="1024" y="17525"/>
                  <a:pt x="1024" y="17525"/>
                  <a:pt x="1024" y="17525"/>
                </a:cubicBezTo>
                <a:lnTo>
                  <a:pt x="4934" y="14183"/>
                </a:lnTo>
                <a:close/>
                <a:moveTo>
                  <a:pt x="20483" y="20622"/>
                </a:moveTo>
                <a:cubicBezTo>
                  <a:pt x="20762" y="20459"/>
                  <a:pt x="20855" y="20214"/>
                  <a:pt x="20855" y="19888"/>
                </a:cubicBezTo>
                <a:cubicBezTo>
                  <a:pt x="20855" y="18258"/>
                  <a:pt x="20855" y="18258"/>
                  <a:pt x="20855" y="18258"/>
                </a:cubicBezTo>
                <a:cubicBezTo>
                  <a:pt x="838" y="18258"/>
                  <a:pt x="838" y="18258"/>
                  <a:pt x="838" y="18258"/>
                </a:cubicBezTo>
                <a:cubicBezTo>
                  <a:pt x="838" y="19888"/>
                  <a:pt x="838" y="19888"/>
                  <a:pt x="838" y="19888"/>
                </a:cubicBezTo>
                <a:cubicBezTo>
                  <a:pt x="838" y="20214"/>
                  <a:pt x="931" y="20459"/>
                  <a:pt x="1117" y="20622"/>
                </a:cubicBezTo>
                <a:cubicBezTo>
                  <a:pt x="1397" y="20785"/>
                  <a:pt x="1676" y="20948"/>
                  <a:pt x="1955" y="20948"/>
                </a:cubicBezTo>
                <a:cubicBezTo>
                  <a:pt x="19645" y="20948"/>
                  <a:pt x="19645" y="20948"/>
                  <a:pt x="19645" y="20948"/>
                </a:cubicBezTo>
                <a:cubicBezTo>
                  <a:pt x="20017" y="20948"/>
                  <a:pt x="20297" y="20785"/>
                  <a:pt x="20483" y="20622"/>
                </a:cubicBezTo>
                <a:close/>
                <a:moveTo>
                  <a:pt x="5959" y="14183"/>
                </a:moveTo>
                <a:cubicBezTo>
                  <a:pt x="2141" y="17525"/>
                  <a:pt x="2141" y="17525"/>
                  <a:pt x="2141" y="17525"/>
                </a:cubicBezTo>
                <a:cubicBezTo>
                  <a:pt x="5679" y="17525"/>
                  <a:pt x="5679" y="17525"/>
                  <a:pt x="5679" y="17525"/>
                </a:cubicBezTo>
                <a:cubicBezTo>
                  <a:pt x="9497" y="14183"/>
                  <a:pt x="9497" y="14183"/>
                  <a:pt x="9497" y="14183"/>
                </a:cubicBezTo>
                <a:lnTo>
                  <a:pt x="5959" y="14183"/>
                </a:lnTo>
                <a:close/>
                <a:moveTo>
                  <a:pt x="3910" y="8803"/>
                </a:moveTo>
                <a:cubicBezTo>
                  <a:pt x="6145" y="8803"/>
                  <a:pt x="6145" y="8803"/>
                  <a:pt x="6145" y="8803"/>
                </a:cubicBezTo>
                <a:cubicBezTo>
                  <a:pt x="6145" y="6765"/>
                  <a:pt x="6145" y="6765"/>
                  <a:pt x="6145" y="6765"/>
                </a:cubicBezTo>
                <a:cubicBezTo>
                  <a:pt x="6145" y="5624"/>
                  <a:pt x="6610" y="4646"/>
                  <a:pt x="7541" y="3912"/>
                </a:cubicBezTo>
                <a:cubicBezTo>
                  <a:pt x="8472" y="3097"/>
                  <a:pt x="9497" y="2690"/>
                  <a:pt x="10800" y="2690"/>
                </a:cubicBezTo>
                <a:cubicBezTo>
                  <a:pt x="12103" y="2690"/>
                  <a:pt x="13221" y="3097"/>
                  <a:pt x="14059" y="3912"/>
                </a:cubicBezTo>
                <a:cubicBezTo>
                  <a:pt x="14990" y="4646"/>
                  <a:pt x="15455" y="5624"/>
                  <a:pt x="15455" y="6765"/>
                </a:cubicBezTo>
                <a:cubicBezTo>
                  <a:pt x="15455" y="8803"/>
                  <a:pt x="15455" y="8803"/>
                  <a:pt x="15455" y="8803"/>
                </a:cubicBezTo>
                <a:cubicBezTo>
                  <a:pt x="17783" y="8803"/>
                  <a:pt x="17783" y="8803"/>
                  <a:pt x="17783" y="8803"/>
                </a:cubicBezTo>
                <a:cubicBezTo>
                  <a:pt x="17783" y="6765"/>
                  <a:pt x="17783" y="6765"/>
                  <a:pt x="17783" y="6765"/>
                </a:cubicBezTo>
                <a:cubicBezTo>
                  <a:pt x="17783" y="5054"/>
                  <a:pt x="17038" y="3668"/>
                  <a:pt x="15734" y="2445"/>
                </a:cubicBezTo>
                <a:cubicBezTo>
                  <a:pt x="14338" y="1304"/>
                  <a:pt x="12755" y="652"/>
                  <a:pt x="10800" y="652"/>
                </a:cubicBezTo>
                <a:cubicBezTo>
                  <a:pt x="8845" y="652"/>
                  <a:pt x="7262" y="1304"/>
                  <a:pt x="5866" y="2445"/>
                </a:cubicBezTo>
                <a:cubicBezTo>
                  <a:pt x="4562" y="3668"/>
                  <a:pt x="3910" y="5054"/>
                  <a:pt x="3910" y="6765"/>
                </a:cubicBezTo>
                <a:lnTo>
                  <a:pt x="3910" y="8803"/>
                </a:lnTo>
                <a:close/>
                <a:moveTo>
                  <a:pt x="10614" y="14183"/>
                </a:moveTo>
                <a:cubicBezTo>
                  <a:pt x="6703" y="17525"/>
                  <a:pt x="6703" y="17525"/>
                  <a:pt x="6703" y="17525"/>
                </a:cubicBezTo>
                <a:cubicBezTo>
                  <a:pt x="10241" y="17525"/>
                  <a:pt x="10241" y="17525"/>
                  <a:pt x="10241" y="17525"/>
                </a:cubicBezTo>
                <a:cubicBezTo>
                  <a:pt x="14152" y="14183"/>
                  <a:pt x="14152" y="14183"/>
                  <a:pt x="14152" y="14183"/>
                </a:cubicBezTo>
                <a:lnTo>
                  <a:pt x="10614" y="14183"/>
                </a:lnTo>
                <a:close/>
                <a:moveTo>
                  <a:pt x="14710" y="6765"/>
                </a:moveTo>
                <a:cubicBezTo>
                  <a:pt x="14710" y="5787"/>
                  <a:pt x="14338" y="5054"/>
                  <a:pt x="13500" y="4402"/>
                </a:cubicBezTo>
                <a:cubicBezTo>
                  <a:pt x="12755" y="3668"/>
                  <a:pt x="11917" y="3342"/>
                  <a:pt x="10800" y="3342"/>
                </a:cubicBezTo>
                <a:cubicBezTo>
                  <a:pt x="9776" y="3342"/>
                  <a:pt x="8845" y="3668"/>
                  <a:pt x="8100" y="4402"/>
                </a:cubicBezTo>
                <a:cubicBezTo>
                  <a:pt x="7355" y="5054"/>
                  <a:pt x="6983" y="5787"/>
                  <a:pt x="6983" y="6765"/>
                </a:cubicBezTo>
                <a:cubicBezTo>
                  <a:pt x="6983" y="8803"/>
                  <a:pt x="6983" y="8803"/>
                  <a:pt x="6983" y="8803"/>
                </a:cubicBezTo>
                <a:cubicBezTo>
                  <a:pt x="14710" y="8803"/>
                  <a:pt x="14710" y="8803"/>
                  <a:pt x="14710" y="8803"/>
                </a:cubicBezTo>
                <a:lnTo>
                  <a:pt x="14710" y="6765"/>
                </a:lnTo>
                <a:close/>
                <a:moveTo>
                  <a:pt x="15176" y="14183"/>
                </a:moveTo>
                <a:cubicBezTo>
                  <a:pt x="11359" y="17525"/>
                  <a:pt x="11359" y="17525"/>
                  <a:pt x="11359" y="17525"/>
                </a:cubicBezTo>
                <a:cubicBezTo>
                  <a:pt x="14897" y="17525"/>
                  <a:pt x="14897" y="17525"/>
                  <a:pt x="14897" y="17525"/>
                </a:cubicBezTo>
                <a:cubicBezTo>
                  <a:pt x="18807" y="14183"/>
                  <a:pt x="18807" y="14183"/>
                  <a:pt x="18807" y="14183"/>
                </a:cubicBezTo>
                <a:lnTo>
                  <a:pt x="15176" y="14183"/>
                </a:lnTo>
                <a:close/>
                <a:moveTo>
                  <a:pt x="19831" y="14183"/>
                </a:moveTo>
                <a:cubicBezTo>
                  <a:pt x="16014" y="17525"/>
                  <a:pt x="16014" y="17525"/>
                  <a:pt x="16014" y="17525"/>
                </a:cubicBezTo>
                <a:cubicBezTo>
                  <a:pt x="20855" y="17525"/>
                  <a:pt x="20855" y="17525"/>
                  <a:pt x="20855" y="17525"/>
                </a:cubicBezTo>
                <a:cubicBezTo>
                  <a:pt x="20855" y="14183"/>
                  <a:pt x="20855" y="14183"/>
                  <a:pt x="20855" y="14183"/>
                </a:cubicBezTo>
                <a:lnTo>
                  <a:pt x="19831" y="1418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69" name="Shape"/>
          <p:cNvSpPr/>
          <p:nvPr/>
        </p:nvSpPr>
        <p:spPr>
          <a:xfrm>
            <a:off x="1563308" y="2716102"/>
            <a:ext cx="396877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4427"/>
                </a:moveTo>
                <a:cubicBezTo>
                  <a:pt x="0" y="7173"/>
                  <a:pt x="0" y="7173"/>
                  <a:pt x="0" y="7173"/>
                </a:cubicBezTo>
                <a:cubicBezTo>
                  <a:pt x="0" y="6928"/>
                  <a:pt x="65" y="6847"/>
                  <a:pt x="261" y="6847"/>
                </a:cubicBezTo>
                <a:cubicBezTo>
                  <a:pt x="392" y="6847"/>
                  <a:pt x="522" y="6928"/>
                  <a:pt x="522" y="7173"/>
                </a:cubicBezTo>
                <a:cubicBezTo>
                  <a:pt x="522" y="14427"/>
                  <a:pt x="522" y="14427"/>
                  <a:pt x="522" y="14427"/>
                </a:cubicBezTo>
                <a:cubicBezTo>
                  <a:pt x="522" y="14672"/>
                  <a:pt x="392" y="14753"/>
                  <a:pt x="261" y="14753"/>
                </a:cubicBezTo>
                <a:cubicBezTo>
                  <a:pt x="65" y="14753"/>
                  <a:pt x="0" y="14672"/>
                  <a:pt x="0" y="14427"/>
                </a:cubicBezTo>
                <a:close/>
                <a:moveTo>
                  <a:pt x="20491" y="1060"/>
                </a:moveTo>
                <a:cubicBezTo>
                  <a:pt x="20491" y="20540"/>
                  <a:pt x="20491" y="20540"/>
                  <a:pt x="20491" y="20540"/>
                </a:cubicBezTo>
                <a:cubicBezTo>
                  <a:pt x="20491" y="20622"/>
                  <a:pt x="20425" y="20703"/>
                  <a:pt x="20360" y="20785"/>
                </a:cubicBezTo>
                <a:cubicBezTo>
                  <a:pt x="20295" y="20785"/>
                  <a:pt x="20295" y="20866"/>
                  <a:pt x="20230" y="20866"/>
                </a:cubicBezTo>
                <a:cubicBezTo>
                  <a:pt x="20164" y="20866"/>
                  <a:pt x="20099" y="20785"/>
                  <a:pt x="20034" y="20785"/>
                </a:cubicBezTo>
                <a:cubicBezTo>
                  <a:pt x="19773" y="20459"/>
                  <a:pt x="19773" y="20459"/>
                  <a:pt x="19773" y="20459"/>
                </a:cubicBezTo>
                <a:cubicBezTo>
                  <a:pt x="19185" y="19888"/>
                  <a:pt x="18729" y="19399"/>
                  <a:pt x="18272" y="19073"/>
                </a:cubicBezTo>
                <a:cubicBezTo>
                  <a:pt x="17815" y="18747"/>
                  <a:pt x="17228" y="18340"/>
                  <a:pt x="16379" y="17769"/>
                </a:cubicBezTo>
                <a:cubicBezTo>
                  <a:pt x="15531" y="17280"/>
                  <a:pt x="14618" y="16872"/>
                  <a:pt x="13508" y="16628"/>
                </a:cubicBezTo>
                <a:cubicBezTo>
                  <a:pt x="12399" y="16302"/>
                  <a:pt x="11224" y="16220"/>
                  <a:pt x="9919" y="16220"/>
                </a:cubicBezTo>
                <a:cubicBezTo>
                  <a:pt x="7048" y="16220"/>
                  <a:pt x="7048" y="16220"/>
                  <a:pt x="7048" y="16220"/>
                </a:cubicBezTo>
                <a:cubicBezTo>
                  <a:pt x="7113" y="16791"/>
                  <a:pt x="7244" y="17280"/>
                  <a:pt x="7505" y="17606"/>
                </a:cubicBezTo>
                <a:cubicBezTo>
                  <a:pt x="7896" y="18014"/>
                  <a:pt x="8353" y="18258"/>
                  <a:pt x="8875" y="18258"/>
                </a:cubicBezTo>
                <a:cubicBezTo>
                  <a:pt x="9071" y="18258"/>
                  <a:pt x="9136" y="18340"/>
                  <a:pt x="9136" y="18584"/>
                </a:cubicBezTo>
                <a:cubicBezTo>
                  <a:pt x="9136" y="18747"/>
                  <a:pt x="9071" y="18910"/>
                  <a:pt x="8875" y="18910"/>
                </a:cubicBezTo>
                <a:cubicBezTo>
                  <a:pt x="8157" y="18910"/>
                  <a:pt x="7570" y="18666"/>
                  <a:pt x="7178" y="18095"/>
                </a:cubicBezTo>
                <a:cubicBezTo>
                  <a:pt x="6787" y="17606"/>
                  <a:pt x="6526" y="16954"/>
                  <a:pt x="6460" y="16220"/>
                </a:cubicBezTo>
                <a:cubicBezTo>
                  <a:pt x="4829" y="16220"/>
                  <a:pt x="4829" y="16220"/>
                  <a:pt x="4829" y="16220"/>
                </a:cubicBezTo>
                <a:cubicBezTo>
                  <a:pt x="4960" y="17606"/>
                  <a:pt x="5351" y="18747"/>
                  <a:pt x="6004" y="19644"/>
                </a:cubicBezTo>
                <a:cubicBezTo>
                  <a:pt x="6721" y="20459"/>
                  <a:pt x="7700" y="20948"/>
                  <a:pt x="8875" y="20948"/>
                </a:cubicBezTo>
                <a:cubicBezTo>
                  <a:pt x="9071" y="20948"/>
                  <a:pt x="9136" y="21029"/>
                  <a:pt x="9136" y="21274"/>
                </a:cubicBezTo>
                <a:cubicBezTo>
                  <a:pt x="9136" y="21518"/>
                  <a:pt x="9071" y="21600"/>
                  <a:pt x="8875" y="21600"/>
                </a:cubicBezTo>
                <a:cubicBezTo>
                  <a:pt x="7505" y="21600"/>
                  <a:pt x="6460" y="21111"/>
                  <a:pt x="5677" y="20051"/>
                </a:cubicBezTo>
                <a:cubicBezTo>
                  <a:pt x="4829" y="19073"/>
                  <a:pt x="4437" y="17769"/>
                  <a:pt x="4307" y="16220"/>
                </a:cubicBezTo>
                <a:cubicBezTo>
                  <a:pt x="2480" y="16220"/>
                  <a:pt x="2480" y="16220"/>
                  <a:pt x="2480" y="16220"/>
                </a:cubicBezTo>
                <a:cubicBezTo>
                  <a:pt x="2088" y="16220"/>
                  <a:pt x="1762" y="16057"/>
                  <a:pt x="1501" y="15650"/>
                </a:cubicBezTo>
                <a:cubicBezTo>
                  <a:pt x="1175" y="15324"/>
                  <a:pt x="1044" y="14916"/>
                  <a:pt x="1044" y="14427"/>
                </a:cubicBezTo>
                <a:cubicBezTo>
                  <a:pt x="1044" y="7173"/>
                  <a:pt x="1044" y="7173"/>
                  <a:pt x="1044" y="7173"/>
                </a:cubicBezTo>
                <a:cubicBezTo>
                  <a:pt x="1044" y="6684"/>
                  <a:pt x="1175" y="6276"/>
                  <a:pt x="1501" y="5950"/>
                </a:cubicBezTo>
                <a:cubicBezTo>
                  <a:pt x="1762" y="5543"/>
                  <a:pt x="2088" y="5380"/>
                  <a:pt x="2480" y="5380"/>
                </a:cubicBezTo>
                <a:cubicBezTo>
                  <a:pt x="9984" y="5380"/>
                  <a:pt x="9984" y="5380"/>
                  <a:pt x="9984" y="5380"/>
                </a:cubicBezTo>
                <a:cubicBezTo>
                  <a:pt x="11224" y="5380"/>
                  <a:pt x="12464" y="5298"/>
                  <a:pt x="13508" y="4972"/>
                </a:cubicBezTo>
                <a:cubicBezTo>
                  <a:pt x="14618" y="4728"/>
                  <a:pt x="15531" y="4320"/>
                  <a:pt x="16379" y="3831"/>
                </a:cubicBezTo>
                <a:cubicBezTo>
                  <a:pt x="17228" y="3260"/>
                  <a:pt x="17815" y="2853"/>
                  <a:pt x="18272" y="2527"/>
                </a:cubicBezTo>
                <a:cubicBezTo>
                  <a:pt x="18663" y="2201"/>
                  <a:pt x="19185" y="1712"/>
                  <a:pt x="19773" y="1141"/>
                </a:cubicBezTo>
                <a:cubicBezTo>
                  <a:pt x="20034" y="815"/>
                  <a:pt x="20034" y="815"/>
                  <a:pt x="20034" y="815"/>
                </a:cubicBezTo>
                <a:cubicBezTo>
                  <a:pt x="20164" y="734"/>
                  <a:pt x="20230" y="734"/>
                  <a:pt x="20360" y="815"/>
                </a:cubicBezTo>
                <a:cubicBezTo>
                  <a:pt x="20425" y="897"/>
                  <a:pt x="20491" y="978"/>
                  <a:pt x="20491" y="1060"/>
                </a:cubicBezTo>
                <a:close/>
                <a:moveTo>
                  <a:pt x="1827" y="15242"/>
                </a:moveTo>
                <a:cubicBezTo>
                  <a:pt x="2023" y="15405"/>
                  <a:pt x="2219" y="15487"/>
                  <a:pt x="2480" y="15487"/>
                </a:cubicBezTo>
                <a:cubicBezTo>
                  <a:pt x="4307" y="15487"/>
                  <a:pt x="4307" y="15487"/>
                  <a:pt x="4307" y="15487"/>
                </a:cubicBezTo>
                <a:cubicBezTo>
                  <a:pt x="4307" y="6113"/>
                  <a:pt x="4307" y="6113"/>
                  <a:pt x="4307" y="6113"/>
                </a:cubicBezTo>
                <a:cubicBezTo>
                  <a:pt x="2480" y="6113"/>
                  <a:pt x="2480" y="6113"/>
                  <a:pt x="2480" y="6113"/>
                </a:cubicBezTo>
                <a:cubicBezTo>
                  <a:pt x="2219" y="6113"/>
                  <a:pt x="2023" y="6195"/>
                  <a:pt x="1827" y="6439"/>
                </a:cubicBezTo>
                <a:cubicBezTo>
                  <a:pt x="1697" y="6602"/>
                  <a:pt x="1566" y="6928"/>
                  <a:pt x="1566" y="7173"/>
                </a:cubicBezTo>
                <a:cubicBezTo>
                  <a:pt x="1566" y="14427"/>
                  <a:pt x="1566" y="14427"/>
                  <a:pt x="1566" y="14427"/>
                </a:cubicBezTo>
                <a:cubicBezTo>
                  <a:pt x="1566" y="14753"/>
                  <a:pt x="1697" y="14998"/>
                  <a:pt x="1827" y="15242"/>
                </a:cubicBezTo>
                <a:close/>
                <a:moveTo>
                  <a:pt x="19969" y="1793"/>
                </a:moveTo>
                <a:cubicBezTo>
                  <a:pt x="19381" y="2364"/>
                  <a:pt x="18859" y="2853"/>
                  <a:pt x="18402" y="3179"/>
                </a:cubicBezTo>
                <a:cubicBezTo>
                  <a:pt x="17946" y="3586"/>
                  <a:pt x="17293" y="3994"/>
                  <a:pt x="16445" y="4483"/>
                </a:cubicBezTo>
                <a:cubicBezTo>
                  <a:pt x="15596" y="5054"/>
                  <a:pt x="14683" y="5380"/>
                  <a:pt x="13573" y="5706"/>
                </a:cubicBezTo>
                <a:cubicBezTo>
                  <a:pt x="12464" y="5950"/>
                  <a:pt x="11289" y="6113"/>
                  <a:pt x="9984" y="6113"/>
                </a:cubicBezTo>
                <a:cubicBezTo>
                  <a:pt x="4829" y="6113"/>
                  <a:pt x="4829" y="6113"/>
                  <a:pt x="4829" y="6113"/>
                </a:cubicBezTo>
                <a:cubicBezTo>
                  <a:pt x="4829" y="15487"/>
                  <a:pt x="4829" y="15487"/>
                  <a:pt x="4829" y="15487"/>
                </a:cubicBezTo>
                <a:cubicBezTo>
                  <a:pt x="6656" y="15487"/>
                  <a:pt x="6656" y="15487"/>
                  <a:pt x="6656" y="15487"/>
                </a:cubicBezTo>
                <a:cubicBezTo>
                  <a:pt x="6656" y="15487"/>
                  <a:pt x="6721" y="15487"/>
                  <a:pt x="6721" y="15487"/>
                </a:cubicBezTo>
                <a:cubicBezTo>
                  <a:pt x="6721" y="15487"/>
                  <a:pt x="6787" y="15487"/>
                  <a:pt x="6787" y="15487"/>
                </a:cubicBezTo>
                <a:cubicBezTo>
                  <a:pt x="9919" y="15487"/>
                  <a:pt x="9919" y="15487"/>
                  <a:pt x="9919" y="15487"/>
                </a:cubicBezTo>
                <a:cubicBezTo>
                  <a:pt x="11224" y="15487"/>
                  <a:pt x="12464" y="15650"/>
                  <a:pt x="13573" y="15894"/>
                </a:cubicBezTo>
                <a:cubicBezTo>
                  <a:pt x="14683" y="16220"/>
                  <a:pt x="15596" y="16546"/>
                  <a:pt x="16445" y="17035"/>
                </a:cubicBezTo>
                <a:cubicBezTo>
                  <a:pt x="17293" y="17525"/>
                  <a:pt x="17946" y="18014"/>
                  <a:pt x="18402" y="18340"/>
                </a:cubicBezTo>
                <a:cubicBezTo>
                  <a:pt x="18859" y="18747"/>
                  <a:pt x="19381" y="19236"/>
                  <a:pt x="19969" y="19807"/>
                </a:cubicBezTo>
                <a:lnTo>
                  <a:pt x="19969" y="1793"/>
                </a:lnTo>
                <a:close/>
                <a:moveTo>
                  <a:pt x="21600" y="326"/>
                </a:moveTo>
                <a:cubicBezTo>
                  <a:pt x="21600" y="21274"/>
                  <a:pt x="21600" y="21274"/>
                  <a:pt x="21600" y="21274"/>
                </a:cubicBezTo>
                <a:cubicBezTo>
                  <a:pt x="21600" y="21518"/>
                  <a:pt x="21469" y="21600"/>
                  <a:pt x="21339" y="21600"/>
                </a:cubicBezTo>
                <a:cubicBezTo>
                  <a:pt x="21143" y="21600"/>
                  <a:pt x="21013" y="21518"/>
                  <a:pt x="21013" y="21274"/>
                </a:cubicBezTo>
                <a:cubicBezTo>
                  <a:pt x="21013" y="326"/>
                  <a:pt x="21013" y="326"/>
                  <a:pt x="21013" y="326"/>
                </a:cubicBezTo>
                <a:cubicBezTo>
                  <a:pt x="21013" y="82"/>
                  <a:pt x="21143" y="0"/>
                  <a:pt x="21339" y="0"/>
                </a:cubicBezTo>
                <a:cubicBezTo>
                  <a:pt x="21469" y="0"/>
                  <a:pt x="21600" y="82"/>
                  <a:pt x="21600" y="32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0" name="Shape"/>
          <p:cNvSpPr/>
          <p:nvPr/>
        </p:nvSpPr>
        <p:spPr>
          <a:xfrm>
            <a:off x="2384046" y="2716102"/>
            <a:ext cx="268160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186" y="326"/>
                </a:moveTo>
                <a:cubicBezTo>
                  <a:pt x="11186" y="20703"/>
                  <a:pt x="11186" y="20703"/>
                  <a:pt x="11186" y="20703"/>
                </a:cubicBezTo>
                <a:cubicBezTo>
                  <a:pt x="11764" y="20459"/>
                  <a:pt x="12439" y="20214"/>
                  <a:pt x="13018" y="19888"/>
                </a:cubicBezTo>
                <a:cubicBezTo>
                  <a:pt x="13693" y="19562"/>
                  <a:pt x="14464" y="19155"/>
                  <a:pt x="15429" y="18503"/>
                </a:cubicBezTo>
                <a:cubicBezTo>
                  <a:pt x="16489" y="17851"/>
                  <a:pt x="17261" y="17117"/>
                  <a:pt x="18032" y="16465"/>
                </a:cubicBezTo>
                <a:cubicBezTo>
                  <a:pt x="18804" y="15731"/>
                  <a:pt x="19382" y="14835"/>
                  <a:pt x="19961" y="13775"/>
                </a:cubicBezTo>
                <a:cubicBezTo>
                  <a:pt x="20539" y="12715"/>
                  <a:pt x="20829" y="11574"/>
                  <a:pt x="20829" y="10433"/>
                </a:cubicBezTo>
                <a:cubicBezTo>
                  <a:pt x="20829" y="3831"/>
                  <a:pt x="20829" y="3831"/>
                  <a:pt x="20829" y="3831"/>
                </a:cubicBezTo>
                <a:cubicBezTo>
                  <a:pt x="20443" y="3505"/>
                  <a:pt x="20057" y="3179"/>
                  <a:pt x="19575" y="2853"/>
                </a:cubicBezTo>
                <a:cubicBezTo>
                  <a:pt x="18996" y="2527"/>
                  <a:pt x="18129" y="2119"/>
                  <a:pt x="16779" y="1630"/>
                </a:cubicBezTo>
                <a:cubicBezTo>
                  <a:pt x="15429" y="1141"/>
                  <a:pt x="13982" y="815"/>
                  <a:pt x="12536" y="734"/>
                </a:cubicBezTo>
                <a:cubicBezTo>
                  <a:pt x="12246" y="652"/>
                  <a:pt x="12150" y="571"/>
                  <a:pt x="12150" y="326"/>
                </a:cubicBezTo>
                <a:cubicBezTo>
                  <a:pt x="12150" y="82"/>
                  <a:pt x="12343" y="0"/>
                  <a:pt x="12632" y="82"/>
                </a:cubicBezTo>
                <a:cubicBezTo>
                  <a:pt x="13693" y="163"/>
                  <a:pt x="14754" y="326"/>
                  <a:pt x="15814" y="571"/>
                </a:cubicBezTo>
                <a:cubicBezTo>
                  <a:pt x="16779" y="897"/>
                  <a:pt x="17646" y="1141"/>
                  <a:pt x="18225" y="1467"/>
                </a:cubicBezTo>
                <a:cubicBezTo>
                  <a:pt x="18900" y="1712"/>
                  <a:pt x="19479" y="2038"/>
                  <a:pt x="20057" y="2364"/>
                </a:cubicBezTo>
                <a:cubicBezTo>
                  <a:pt x="20539" y="2771"/>
                  <a:pt x="20925" y="3016"/>
                  <a:pt x="21118" y="3097"/>
                </a:cubicBezTo>
                <a:cubicBezTo>
                  <a:pt x="21214" y="3260"/>
                  <a:pt x="21407" y="3423"/>
                  <a:pt x="21504" y="3505"/>
                </a:cubicBezTo>
                <a:cubicBezTo>
                  <a:pt x="21504" y="3586"/>
                  <a:pt x="21600" y="3668"/>
                  <a:pt x="21600" y="3749"/>
                </a:cubicBezTo>
                <a:cubicBezTo>
                  <a:pt x="21600" y="10433"/>
                  <a:pt x="21600" y="10433"/>
                  <a:pt x="21600" y="10433"/>
                </a:cubicBezTo>
                <a:cubicBezTo>
                  <a:pt x="21600" y="11737"/>
                  <a:pt x="21214" y="13042"/>
                  <a:pt x="20539" y="14183"/>
                </a:cubicBezTo>
                <a:cubicBezTo>
                  <a:pt x="19961" y="15405"/>
                  <a:pt x="19189" y="16383"/>
                  <a:pt x="18321" y="17198"/>
                </a:cubicBezTo>
                <a:cubicBezTo>
                  <a:pt x="17454" y="18014"/>
                  <a:pt x="16489" y="18747"/>
                  <a:pt x="15332" y="19399"/>
                </a:cubicBezTo>
                <a:cubicBezTo>
                  <a:pt x="14175" y="20051"/>
                  <a:pt x="13307" y="20540"/>
                  <a:pt x="12729" y="20785"/>
                </a:cubicBezTo>
                <a:cubicBezTo>
                  <a:pt x="12150" y="21111"/>
                  <a:pt x="11571" y="21274"/>
                  <a:pt x="11089" y="21437"/>
                </a:cubicBezTo>
                <a:cubicBezTo>
                  <a:pt x="10993" y="21518"/>
                  <a:pt x="10896" y="21600"/>
                  <a:pt x="10800" y="21600"/>
                </a:cubicBezTo>
                <a:cubicBezTo>
                  <a:pt x="10511" y="21600"/>
                  <a:pt x="10414" y="21518"/>
                  <a:pt x="10414" y="21274"/>
                </a:cubicBezTo>
                <a:cubicBezTo>
                  <a:pt x="10414" y="652"/>
                  <a:pt x="10414" y="652"/>
                  <a:pt x="10414" y="652"/>
                </a:cubicBezTo>
                <a:cubicBezTo>
                  <a:pt x="9064" y="734"/>
                  <a:pt x="7714" y="897"/>
                  <a:pt x="6557" y="1141"/>
                </a:cubicBezTo>
                <a:cubicBezTo>
                  <a:pt x="5400" y="1386"/>
                  <a:pt x="4339" y="1793"/>
                  <a:pt x="3568" y="2201"/>
                </a:cubicBezTo>
                <a:cubicBezTo>
                  <a:pt x="2796" y="2608"/>
                  <a:pt x="2121" y="2934"/>
                  <a:pt x="1736" y="3179"/>
                </a:cubicBezTo>
                <a:cubicBezTo>
                  <a:pt x="1350" y="3423"/>
                  <a:pt x="1061" y="3668"/>
                  <a:pt x="868" y="3912"/>
                </a:cubicBezTo>
                <a:cubicBezTo>
                  <a:pt x="868" y="10515"/>
                  <a:pt x="868" y="10515"/>
                  <a:pt x="868" y="10515"/>
                </a:cubicBezTo>
                <a:cubicBezTo>
                  <a:pt x="868" y="11737"/>
                  <a:pt x="1061" y="12878"/>
                  <a:pt x="1639" y="14020"/>
                </a:cubicBezTo>
                <a:cubicBezTo>
                  <a:pt x="2218" y="15079"/>
                  <a:pt x="2989" y="16057"/>
                  <a:pt x="3954" y="16872"/>
                </a:cubicBezTo>
                <a:cubicBezTo>
                  <a:pt x="4821" y="17688"/>
                  <a:pt x="5786" y="18340"/>
                  <a:pt x="6654" y="18910"/>
                </a:cubicBezTo>
                <a:cubicBezTo>
                  <a:pt x="7521" y="19399"/>
                  <a:pt x="8389" y="19888"/>
                  <a:pt x="9354" y="20296"/>
                </a:cubicBezTo>
                <a:cubicBezTo>
                  <a:pt x="9546" y="20377"/>
                  <a:pt x="9643" y="20540"/>
                  <a:pt x="9546" y="20785"/>
                </a:cubicBezTo>
                <a:cubicBezTo>
                  <a:pt x="9354" y="20948"/>
                  <a:pt x="9161" y="21029"/>
                  <a:pt x="8968" y="20866"/>
                </a:cubicBezTo>
                <a:cubicBezTo>
                  <a:pt x="8293" y="20622"/>
                  <a:pt x="7618" y="20296"/>
                  <a:pt x="6943" y="19888"/>
                </a:cubicBezTo>
                <a:cubicBezTo>
                  <a:pt x="6364" y="19562"/>
                  <a:pt x="5593" y="19073"/>
                  <a:pt x="4725" y="18421"/>
                </a:cubicBezTo>
                <a:cubicBezTo>
                  <a:pt x="3761" y="17769"/>
                  <a:pt x="3086" y="17035"/>
                  <a:pt x="2411" y="16383"/>
                </a:cubicBezTo>
                <a:cubicBezTo>
                  <a:pt x="1736" y="15650"/>
                  <a:pt x="1157" y="14753"/>
                  <a:pt x="675" y="13694"/>
                </a:cubicBezTo>
                <a:cubicBezTo>
                  <a:pt x="289" y="12715"/>
                  <a:pt x="0" y="11656"/>
                  <a:pt x="0" y="10515"/>
                </a:cubicBezTo>
                <a:cubicBezTo>
                  <a:pt x="0" y="3749"/>
                  <a:pt x="0" y="3749"/>
                  <a:pt x="0" y="3749"/>
                </a:cubicBezTo>
                <a:cubicBezTo>
                  <a:pt x="0" y="3668"/>
                  <a:pt x="96" y="3586"/>
                  <a:pt x="96" y="3505"/>
                </a:cubicBezTo>
                <a:cubicBezTo>
                  <a:pt x="193" y="3423"/>
                  <a:pt x="386" y="3260"/>
                  <a:pt x="579" y="3097"/>
                </a:cubicBezTo>
                <a:cubicBezTo>
                  <a:pt x="771" y="2934"/>
                  <a:pt x="1254" y="2690"/>
                  <a:pt x="1929" y="2282"/>
                </a:cubicBezTo>
                <a:cubicBezTo>
                  <a:pt x="2507" y="1875"/>
                  <a:pt x="3279" y="1467"/>
                  <a:pt x="3954" y="1141"/>
                </a:cubicBezTo>
                <a:cubicBezTo>
                  <a:pt x="4725" y="897"/>
                  <a:pt x="5689" y="571"/>
                  <a:pt x="6943" y="326"/>
                </a:cubicBezTo>
                <a:cubicBezTo>
                  <a:pt x="8196" y="82"/>
                  <a:pt x="9450" y="0"/>
                  <a:pt x="10800" y="0"/>
                </a:cubicBezTo>
                <a:cubicBezTo>
                  <a:pt x="11089" y="0"/>
                  <a:pt x="11186" y="82"/>
                  <a:pt x="11186" y="32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1" name="Shape"/>
          <p:cNvSpPr/>
          <p:nvPr/>
        </p:nvSpPr>
        <p:spPr>
          <a:xfrm>
            <a:off x="3017325" y="2716102"/>
            <a:ext cx="333838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41" h="21600" extrusionOk="0">
                <a:moveTo>
                  <a:pt x="17333" y="1386"/>
                </a:moveTo>
                <a:cubicBezTo>
                  <a:pt x="19018" y="1386"/>
                  <a:pt x="20167" y="1793"/>
                  <a:pt x="20856" y="2771"/>
                </a:cubicBezTo>
                <a:cubicBezTo>
                  <a:pt x="21392" y="3668"/>
                  <a:pt x="21469" y="4646"/>
                  <a:pt x="21163" y="5869"/>
                </a:cubicBezTo>
                <a:cubicBezTo>
                  <a:pt x="20933" y="6521"/>
                  <a:pt x="20397" y="7336"/>
                  <a:pt x="19631" y="8395"/>
                </a:cubicBezTo>
                <a:cubicBezTo>
                  <a:pt x="18865" y="9455"/>
                  <a:pt x="18175" y="10270"/>
                  <a:pt x="17563" y="10678"/>
                </a:cubicBezTo>
                <a:cubicBezTo>
                  <a:pt x="17486" y="10759"/>
                  <a:pt x="17409" y="10759"/>
                  <a:pt x="17333" y="10759"/>
                </a:cubicBezTo>
                <a:cubicBezTo>
                  <a:pt x="17256" y="10759"/>
                  <a:pt x="17180" y="10759"/>
                  <a:pt x="17103" y="10678"/>
                </a:cubicBezTo>
                <a:cubicBezTo>
                  <a:pt x="16950" y="10515"/>
                  <a:pt x="16950" y="10352"/>
                  <a:pt x="17103" y="10189"/>
                </a:cubicBezTo>
                <a:cubicBezTo>
                  <a:pt x="17716" y="9781"/>
                  <a:pt x="18329" y="9048"/>
                  <a:pt x="19095" y="8069"/>
                </a:cubicBezTo>
                <a:cubicBezTo>
                  <a:pt x="19860" y="7010"/>
                  <a:pt x="20320" y="6195"/>
                  <a:pt x="20473" y="5624"/>
                </a:cubicBezTo>
                <a:cubicBezTo>
                  <a:pt x="20856" y="4646"/>
                  <a:pt x="20780" y="3831"/>
                  <a:pt x="20320" y="3179"/>
                </a:cubicBezTo>
                <a:cubicBezTo>
                  <a:pt x="19784" y="2445"/>
                  <a:pt x="18788" y="2038"/>
                  <a:pt x="17333" y="2038"/>
                </a:cubicBezTo>
                <a:cubicBezTo>
                  <a:pt x="16414" y="2038"/>
                  <a:pt x="16414" y="2038"/>
                  <a:pt x="16414" y="2038"/>
                </a:cubicBezTo>
                <a:cubicBezTo>
                  <a:pt x="16414" y="8395"/>
                  <a:pt x="16414" y="8395"/>
                  <a:pt x="16414" y="8395"/>
                </a:cubicBezTo>
                <a:cubicBezTo>
                  <a:pt x="16414" y="9292"/>
                  <a:pt x="16184" y="10107"/>
                  <a:pt x="15878" y="10922"/>
                </a:cubicBezTo>
                <a:cubicBezTo>
                  <a:pt x="15495" y="11737"/>
                  <a:pt x="15112" y="12389"/>
                  <a:pt x="14652" y="12960"/>
                </a:cubicBezTo>
                <a:cubicBezTo>
                  <a:pt x="14192" y="13449"/>
                  <a:pt x="13656" y="14020"/>
                  <a:pt x="13043" y="14509"/>
                </a:cubicBezTo>
                <a:cubicBezTo>
                  <a:pt x="12431" y="14998"/>
                  <a:pt x="11971" y="15324"/>
                  <a:pt x="11588" y="15568"/>
                </a:cubicBezTo>
                <a:cubicBezTo>
                  <a:pt x="11282" y="15731"/>
                  <a:pt x="10975" y="15894"/>
                  <a:pt x="10669" y="16057"/>
                </a:cubicBezTo>
                <a:cubicBezTo>
                  <a:pt x="10669" y="16139"/>
                  <a:pt x="10669" y="16139"/>
                  <a:pt x="10669" y="16220"/>
                </a:cubicBezTo>
                <a:cubicBezTo>
                  <a:pt x="10669" y="17851"/>
                  <a:pt x="10669" y="17851"/>
                  <a:pt x="10669" y="17851"/>
                </a:cubicBezTo>
                <a:cubicBezTo>
                  <a:pt x="10669" y="18095"/>
                  <a:pt x="10592" y="18258"/>
                  <a:pt x="10363" y="18258"/>
                </a:cubicBezTo>
                <a:cubicBezTo>
                  <a:pt x="10133" y="18258"/>
                  <a:pt x="10056" y="18095"/>
                  <a:pt x="10056" y="17851"/>
                </a:cubicBezTo>
                <a:cubicBezTo>
                  <a:pt x="10056" y="16220"/>
                  <a:pt x="10056" y="16220"/>
                  <a:pt x="10056" y="16220"/>
                </a:cubicBezTo>
                <a:cubicBezTo>
                  <a:pt x="10056" y="16139"/>
                  <a:pt x="10056" y="16139"/>
                  <a:pt x="10056" y="16057"/>
                </a:cubicBezTo>
                <a:cubicBezTo>
                  <a:pt x="9673" y="15894"/>
                  <a:pt x="9290" y="15650"/>
                  <a:pt x="8831" y="15324"/>
                </a:cubicBezTo>
                <a:cubicBezTo>
                  <a:pt x="8448" y="14998"/>
                  <a:pt x="7912" y="14509"/>
                  <a:pt x="7222" y="13857"/>
                </a:cubicBezTo>
                <a:cubicBezTo>
                  <a:pt x="6533" y="13205"/>
                  <a:pt x="5997" y="12389"/>
                  <a:pt x="5614" y="11411"/>
                </a:cubicBezTo>
                <a:cubicBezTo>
                  <a:pt x="5154" y="10515"/>
                  <a:pt x="5001" y="9455"/>
                  <a:pt x="5001" y="8395"/>
                </a:cubicBezTo>
                <a:cubicBezTo>
                  <a:pt x="5001" y="2038"/>
                  <a:pt x="5001" y="2038"/>
                  <a:pt x="5001" y="2038"/>
                </a:cubicBezTo>
                <a:cubicBezTo>
                  <a:pt x="4005" y="2038"/>
                  <a:pt x="4005" y="2038"/>
                  <a:pt x="4005" y="2038"/>
                </a:cubicBezTo>
                <a:cubicBezTo>
                  <a:pt x="2550" y="2038"/>
                  <a:pt x="1554" y="2445"/>
                  <a:pt x="1018" y="3179"/>
                </a:cubicBezTo>
                <a:cubicBezTo>
                  <a:pt x="558" y="3831"/>
                  <a:pt x="558" y="4646"/>
                  <a:pt x="865" y="5624"/>
                </a:cubicBezTo>
                <a:cubicBezTo>
                  <a:pt x="1018" y="6358"/>
                  <a:pt x="1478" y="7173"/>
                  <a:pt x="2243" y="8069"/>
                </a:cubicBezTo>
                <a:cubicBezTo>
                  <a:pt x="2933" y="8966"/>
                  <a:pt x="3546" y="9700"/>
                  <a:pt x="4235" y="10189"/>
                </a:cubicBezTo>
                <a:cubicBezTo>
                  <a:pt x="4388" y="10352"/>
                  <a:pt x="4388" y="10515"/>
                  <a:pt x="4235" y="10678"/>
                </a:cubicBezTo>
                <a:cubicBezTo>
                  <a:pt x="4235" y="10759"/>
                  <a:pt x="4082" y="10759"/>
                  <a:pt x="4005" y="10759"/>
                </a:cubicBezTo>
                <a:cubicBezTo>
                  <a:pt x="3929" y="10759"/>
                  <a:pt x="3852" y="10759"/>
                  <a:pt x="3852" y="10678"/>
                </a:cubicBezTo>
                <a:cubicBezTo>
                  <a:pt x="3163" y="10189"/>
                  <a:pt x="2473" y="9455"/>
                  <a:pt x="1707" y="8477"/>
                </a:cubicBezTo>
                <a:cubicBezTo>
                  <a:pt x="941" y="7580"/>
                  <a:pt x="482" y="6684"/>
                  <a:pt x="175" y="5869"/>
                </a:cubicBezTo>
                <a:cubicBezTo>
                  <a:pt x="-131" y="4646"/>
                  <a:pt x="-54" y="3668"/>
                  <a:pt x="558" y="2771"/>
                </a:cubicBezTo>
                <a:cubicBezTo>
                  <a:pt x="1171" y="1793"/>
                  <a:pt x="2320" y="1386"/>
                  <a:pt x="4005" y="1386"/>
                </a:cubicBezTo>
                <a:cubicBezTo>
                  <a:pt x="5307" y="1386"/>
                  <a:pt x="5307" y="1386"/>
                  <a:pt x="5307" y="1386"/>
                </a:cubicBezTo>
                <a:cubicBezTo>
                  <a:pt x="16031" y="1386"/>
                  <a:pt x="16031" y="1386"/>
                  <a:pt x="16031" y="1386"/>
                </a:cubicBezTo>
                <a:lnTo>
                  <a:pt x="17333" y="1386"/>
                </a:lnTo>
                <a:close/>
                <a:moveTo>
                  <a:pt x="5307" y="652"/>
                </a:moveTo>
                <a:cubicBezTo>
                  <a:pt x="5078" y="652"/>
                  <a:pt x="5001" y="571"/>
                  <a:pt x="5001" y="326"/>
                </a:cubicBezTo>
                <a:cubicBezTo>
                  <a:pt x="5001" y="82"/>
                  <a:pt x="5078" y="0"/>
                  <a:pt x="5307" y="0"/>
                </a:cubicBezTo>
                <a:cubicBezTo>
                  <a:pt x="16031" y="0"/>
                  <a:pt x="16031" y="0"/>
                  <a:pt x="16031" y="0"/>
                </a:cubicBezTo>
                <a:cubicBezTo>
                  <a:pt x="16260" y="0"/>
                  <a:pt x="16414" y="82"/>
                  <a:pt x="16414" y="326"/>
                </a:cubicBezTo>
                <a:cubicBezTo>
                  <a:pt x="16414" y="571"/>
                  <a:pt x="16260" y="652"/>
                  <a:pt x="16031" y="652"/>
                </a:cubicBezTo>
                <a:lnTo>
                  <a:pt x="5307" y="652"/>
                </a:lnTo>
                <a:close/>
                <a:moveTo>
                  <a:pt x="15724" y="2038"/>
                </a:moveTo>
                <a:cubicBezTo>
                  <a:pt x="5614" y="2038"/>
                  <a:pt x="5614" y="2038"/>
                  <a:pt x="5614" y="2038"/>
                </a:cubicBezTo>
                <a:cubicBezTo>
                  <a:pt x="5614" y="8395"/>
                  <a:pt x="5614" y="8395"/>
                  <a:pt x="5614" y="8395"/>
                </a:cubicBezTo>
                <a:cubicBezTo>
                  <a:pt x="5614" y="9374"/>
                  <a:pt x="5767" y="10270"/>
                  <a:pt x="6226" y="11167"/>
                </a:cubicBezTo>
                <a:cubicBezTo>
                  <a:pt x="6609" y="12063"/>
                  <a:pt x="7069" y="12797"/>
                  <a:pt x="7682" y="13368"/>
                </a:cubicBezTo>
                <a:cubicBezTo>
                  <a:pt x="8371" y="13938"/>
                  <a:pt x="8831" y="14427"/>
                  <a:pt x="9214" y="14753"/>
                </a:cubicBezTo>
                <a:cubicBezTo>
                  <a:pt x="9673" y="14998"/>
                  <a:pt x="9980" y="15324"/>
                  <a:pt x="10363" y="15487"/>
                </a:cubicBezTo>
                <a:cubicBezTo>
                  <a:pt x="10669" y="15324"/>
                  <a:pt x="10975" y="15161"/>
                  <a:pt x="11282" y="14998"/>
                </a:cubicBezTo>
                <a:cubicBezTo>
                  <a:pt x="11588" y="14753"/>
                  <a:pt x="12048" y="14427"/>
                  <a:pt x="12584" y="14020"/>
                </a:cubicBezTo>
                <a:cubicBezTo>
                  <a:pt x="13197" y="13531"/>
                  <a:pt x="13733" y="13042"/>
                  <a:pt x="14116" y="12552"/>
                </a:cubicBezTo>
                <a:cubicBezTo>
                  <a:pt x="14575" y="12063"/>
                  <a:pt x="14882" y="11411"/>
                  <a:pt x="15265" y="10678"/>
                </a:cubicBezTo>
                <a:cubicBezTo>
                  <a:pt x="15571" y="9944"/>
                  <a:pt x="15724" y="9211"/>
                  <a:pt x="15724" y="8395"/>
                </a:cubicBezTo>
                <a:lnTo>
                  <a:pt x="15724" y="2038"/>
                </a:lnTo>
                <a:close/>
                <a:moveTo>
                  <a:pt x="13809" y="18910"/>
                </a:moveTo>
                <a:cubicBezTo>
                  <a:pt x="14192" y="18910"/>
                  <a:pt x="14499" y="18992"/>
                  <a:pt x="14729" y="19318"/>
                </a:cubicBezTo>
                <a:cubicBezTo>
                  <a:pt x="14958" y="19562"/>
                  <a:pt x="15112" y="19888"/>
                  <a:pt x="15112" y="20296"/>
                </a:cubicBezTo>
                <a:cubicBezTo>
                  <a:pt x="15112" y="21274"/>
                  <a:pt x="15112" y="21274"/>
                  <a:pt x="15112" y="21274"/>
                </a:cubicBezTo>
                <a:cubicBezTo>
                  <a:pt x="15112" y="21518"/>
                  <a:pt x="15035" y="21600"/>
                  <a:pt x="14805" y="21600"/>
                </a:cubicBezTo>
                <a:cubicBezTo>
                  <a:pt x="5920" y="21600"/>
                  <a:pt x="5920" y="21600"/>
                  <a:pt x="5920" y="21600"/>
                </a:cubicBezTo>
                <a:cubicBezTo>
                  <a:pt x="5690" y="21600"/>
                  <a:pt x="5614" y="21518"/>
                  <a:pt x="5614" y="21274"/>
                </a:cubicBezTo>
                <a:cubicBezTo>
                  <a:pt x="5614" y="20214"/>
                  <a:pt x="5614" y="20214"/>
                  <a:pt x="5614" y="20214"/>
                </a:cubicBezTo>
                <a:cubicBezTo>
                  <a:pt x="5614" y="19888"/>
                  <a:pt x="5690" y="19562"/>
                  <a:pt x="5920" y="19236"/>
                </a:cubicBezTo>
                <a:cubicBezTo>
                  <a:pt x="6226" y="18992"/>
                  <a:pt x="6533" y="18910"/>
                  <a:pt x="6839" y="18910"/>
                </a:cubicBezTo>
                <a:lnTo>
                  <a:pt x="13809" y="18910"/>
                </a:lnTo>
                <a:close/>
                <a:moveTo>
                  <a:pt x="14269" y="19807"/>
                </a:moveTo>
                <a:cubicBezTo>
                  <a:pt x="14192" y="19644"/>
                  <a:pt x="14039" y="19562"/>
                  <a:pt x="13809" y="19562"/>
                </a:cubicBezTo>
                <a:cubicBezTo>
                  <a:pt x="6839" y="19562"/>
                  <a:pt x="6839" y="19562"/>
                  <a:pt x="6839" y="19562"/>
                </a:cubicBezTo>
                <a:cubicBezTo>
                  <a:pt x="6456" y="19562"/>
                  <a:pt x="6226" y="19807"/>
                  <a:pt x="6226" y="20214"/>
                </a:cubicBezTo>
                <a:cubicBezTo>
                  <a:pt x="6226" y="20948"/>
                  <a:pt x="6226" y="20948"/>
                  <a:pt x="6226" y="20948"/>
                </a:cubicBezTo>
                <a:cubicBezTo>
                  <a:pt x="14499" y="20948"/>
                  <a:pt x="14499" y="20948"/>
                  <a:pt x="14499" y="20948"/>
                </a:cubicBezTo>
                <a:cubicBezTo>
                  <a:pt x="14499" y="20296"/>
                  <a:pt x="14499" y="20296"/>
                  <a:pt x="14499" y="20296"/>
                </a:cubicBezTo>
                <a:cubicBezTo>
                  <a:pt x="14499" y="20133"/>
                  <a:pt x="14422" y="19888"/>
                  <a:pt x="14269" y="1980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2" name="Shape"/>
          <p:cNvSpPr/>
          <p:nvPr/>
        </p:nvSpPr>
        <p:spPr>
          <a:xfrm>
            <a:off x="3747709" y="2716102"/>
            <a:ext cx="273111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7" h="21600" extrusionOk="0">
                <a:moveTo>
                  <a:pt x="379" y="21600"/>
                </a:moveTo>
                <a:cubicBezTo>
                  <a:pt x="189" y="21600"/>
                  <a:pt x="0" y="21518"/>
                  <a:pt x="0" y="21274"/>
                </a:cubicBezTo>
                <a:cubicBezTo>
                  <a:pt x="0" y="326"/>
                  <a:pt x="0" y="326"/>
                  <a:pt x="0" y="326"/>
                </a:cubicBezTo>
                <a:cubicBezTo>
                  <a:pt x="0" y="82"/>
                  <a:pt x="189" y="0"/>
                  <a:pt x="379" y="0"/>
                </a:cubicBezTo>
                <a:cubicBezTo>
                  <a:pt x="663" y="0"/>
                  <a:pt x="853" y="82"/>
                  <a:pt x="853" y="326"/>
                </a:cubicBezTo>
                <a:cubicBezTo>
                  <a:pt x="853" y="21274"/>
                  <a:pt x="853" y="21274"/>
                  <a:pt x="853" y="21274"/>
                </a:cubicBezTo>
                <a:cubicBezTo>
                  <a:pt x="853" y="21518"/>
                  <a:pt x="663" y="21600"/>
                  <a:pt x="379" y="21600"/>
                </a:cubicBezTo>
                <a:close/>
                <a:moveTo>
                  <a:pt x="12126" y="1223"/>
                </a:moveTo>
                <a:cubicBezTo>
                  <a:pt x="12411" y="1549"/>
                  <a:pt x="12600" y="1956"/>
                  <a:pt x="12600" y="2364"/>
                </a:cubicBezTo>
                <a:cubicBezTo>
                  <a:pt x="12600" y="12471"/>
                  <a:pt x="12600" y="12471"/>
                  <a:pt x="12600" y="12471"/>
                </a:cubicBezTo>
                <a:cubicBezTo>
                  <a:pt x="12600" y="12715"/>
                  <a:pt x="12411" y="12797"/>
                  <a:pt x="12221" y="12797"/>
                </a:cubicBezTo>
                <a:cubicBezTo>
                  <a:pt x="11937" y="12797"/>
                  <a:pt x="11747" y="12715"/>
                  <a:pt x="11747" y="12471"/>
                </a:cubicBezTo>
                <a:cubicBezTo>
                  <a:pt x="11747" y="12226"/>
                  <a:pt x="11747" y="11982"/>
                  <a:pt x="11558" y="11819"/>
                </a:cubicBezTo>
                <a:cubicBezTo>
                  <a:pt x="11368" y="11656"/>
                  <a:pt x="11179" y="11574"/>
                  <a:pt x="10989" y="11493"/>
                </a:cubicBezTo>
                <a:cubicBezTo>
                  <a:pt x="10895" y="11493"/>
                  <a:pt x="10705" y="11493"/>
                  <a:pt x="10611" y="11493"/>
                </a:cubicBezTo>
                <a:cubicBezTo>
                  <a:pt x="1989" y="11493"/>
                  <a:pt x="1989" y="11493"/>
                  <a:pt x="1989" y="11493"/>
                </a:cubicBezTo>
                <a:cubicBezTo>
                  <a:pt x="1705" y="11493"/>
                  <a:pt x="1611" y="11330"/>
                  <a:pt x="1611" y="11167"/>
                </a:cubicBezTo>
                <a:cubicBezTo>
                  <a:pt x="1611" y="978"/>
                  <a:pt x="1611" y="978"/>
                  <a:pt x="1611" y="978"/>
                </a:cubicBezTo>
                <a:cubicBezTo>
                  <a:pt x="1611" y="815"/>
                  <a:pt x="1705" y="652"/>
                  <a:pt x="1989" y="652"/>
                </a:cubicBezTo>
                <a:cubicBezTo>
                  <a:pt x="10611" y="652"/>
                  <a:pt x="10611" y="652"/>
                  <a:pt x="10611" y="652"/>
                </a:cubicBezTo>
                <a:cubicBezTo>
                  <a:pt x="11274" y="652"/>
                  <a:pt x="11747" y="897"/>
                  <a:pt x="12126" y="1223"/>
                </a:cubicBezTo>
                <a:close/>
                <a:moveTo>
                  <a:pt x="11747" y="2364"/>
                </a:moveTo>
                <a:cubicBezTo>
                  <a:pt x="11747" y="1712"/>
                  <a:pt x="11368" y="1386"/>
                  <a:pt x="10611" y="1386"/>
                </a:cubicBezTo>
                <a:cubicBezTo>
                  <a:pt x="2368" y="1386"/>
                  <a:pt x="2368" y="1386"/>
                  <a:pt x="2368" y="1386"/>
                </a:cubicBezTo>
                <a:cubicBezTo>
                  <a:pt x="2368" y="10759"/>
                  <a:pt x="2368" y="10759"/>
                  <a:pt x="2368" y="10759"/>
                </a:cubicBezTo>
                <a:cubicBezTo>
                  <a:pt x="10611" y="10759"/>
                  <a:pt x="10611" y="10759"/>
                  <a:pt x="10611" y="10759"/>
                </a:cubicBezTo>
                <a:cubicBezTo>
                  <a:pt x="11084" y="10759"/>
                  <a:pt x="11463" y="10922"/>
                  <a:pt x="11747" y="11085"/>
                </a:cubicBezTo>
                <a:lnTo>
                  <a:pt x="11747" y="2364"/>
                </a:lnTo>
                <a:close/>
                <a:moveTo>
                  <a:pt x="20747" y="14101"/>
                </a:moveTo>
                <a:cubicBezTo>
                  <a:pt x="20842" y="14101"/>
                  <a:pt x="20842" y="14020"/>
                  <a:pt x="20842" y="13938"/>
                </a:cubicBezTo>
                <a:cubicBezTo>
                  <a:pt x="20558" y="13123"/>
                  <a:pt x="19326" y="11574"/>
                  <a:pt x="17337" y="9292"/>
                </a:cubicBezTo>
                <a:cubicBezTo>
                  <a:pt x="17242" y="9129"/>
                  <a:pt x="17242" y="8966"/>
                  <a:pt x="17337" y="8885"/>
                </a:cubicBezTo>
                <a:cubicBezTo>
                  <a:pt x="19326" y="6276"/>
                  <a:pt x="20463" y="4483"/>
                  <a:pt x="20842" y="3586"/>
                </a:cubicBezTo>
                <a:cubicBezTo>
                  <a:pt x="20842" y="3505"/>
                  <a:pt x="20842" y="3423"/>
                  <a:pt x="20747" y="3423"/>
                </a:cubicBezTo>
                <a:cubicBezTo>
                  <a:pt x="20747" y="3423"/>
                  <a:pt x="20747" y="3342"/>
                  <a:pt x="20653" y="3342"/>
                </a:cubicBezTo>
                <a:cubicBezTo>
                  <a:pt x="13832" y="3342"/>
                  <a:pt x="13832" y="3342"/>
                  <a:pt x="13832" y="3342"/>
                </a:cubicBezTo>
                <a:cubicBezTo>
                  <a:pt x="13547" y="3342"/>
                  <a:pt x="13453" y="3260"/>
                  <a:pt x="13453" y="3016"/>
                </a:cubicBezTo>
                <a:cubicBezTo>
                  <a:pt x="13453" y="2853"/>
                  <a:pt x="13547" y="2690"/>
                  <a:pt x="13832" y="2690"/>
                </a:cubicBezTo>
                <a:cubicBezTo>
                  <a:pt x="20653" y="2690"/>
                  <a:pt x="20653" y="2690"/>
                  <a:pt x="20653" y="2690"/>
                </a:cubicBezTo>
                <a:cubicBezTo>
                  <a:pt x="21032" y="2690"/>
                  <a:pt x="21221" y="2771"/>
                  <a:pt x="21411" y="3016"/>
                </a:cubicBezTo>
                <a:cubicBezTo>
                  <a:pt x="21600" y="3260"/>
                  <a:pt x="21600" y="3505"/>
                  <a:pt x="21505" y="3831"/>
                </a:cubicBezTo>
                <a:cubicBezTo>
                  <a:pt x="21221" y="4728"/>
                  <a:pt x="20084" y="6439"/>
                  <a:pt x="18095" y="9048"/>
                </a:cubicBezTo>
                <a:cubicBezTo>
                  <a:pt x="20084" y="11330"/>
                  <a:pt x="21221" y="12878"/>
                  <a:pt x="21505" y="13775"/>
                </a:cubicBezTo>
                <a:cubicBezTo>
                  <a:pt x="21600" y="14101"/>
                  <a:pt x="21600" y="14346"/>
                  <a:pt x="21411" y="14590"/>
                </a:cubicBezTo>
                <a:cubicBezTo>
                  <a:pt x="21221" y="14753"/>
                  <a:pt x="21032" y="14835"/>
                  <a:pt x="20653" y="14835"/>
                </a:cubicBezTo>
                <a:cubicBezTo>
                  <a:pt x="9853" y="14835"/>
                  <a:pt x="9853" y="14835"/>
                  <a:pt x="9853" y="14835"/>
                </a:cubicBezTo>
                <a:cubicBezTo>
                  <a:pt x="9284" y="14835"/>
                  <a:pt x="8716" y="14672"/>
                  <a:pt x="8337" y="14346"/>
                </a:cubicBezTo>
                <a:cubicBezTo>
                  <a:pt x="7958" y="14101"/>
                  <a:pt x="7863" y="13694"/>
                  <a:pt x="7863" y="13123"/>
                </a:cubicBezTo>
                <a:cubicBezTo>
                  <a:pt x="7863" y="12960"/>
                  <a:pt x="7958" y="12797"/>
                  <a:pt x="8242" y="12797"/>
                </a:cubicBezTo>
                <a:cubicBezTo>
                  <a:pt x="8432" y="12797"/>
                  <a:pt x="8621" y="12960"/>
                  <a:pt x="8621" y="13123"/>
                </a:cubicBezTo>
                <a:cubicBezTo>
                  <a:pt x="8621" y="13449"/>
                  <a:pt x="8716" y="13694"/>
                  <a:pt x="8905" y="13857"/>
                </a:cubicBezTo>
                <a:cubicBezTo>
                  <a:pt x="9095" y="14020"/>
                  <a:pt x="9379" y="14101"/>
                  <a:pt x="9853" y="14183"/>
                </a:cubicBezTo>
                <a:cubicBezTo>
                  <a:pt x="20653" y="14183"/>
                  <a:pt x="20653" y="14183"/>
                  <a:pt x="20653" y="14183"/>
                </a:cubicBezTo>
                <a:cubicBezTo>
                  <a:pt x="20747" y="14183"/>
                  <a:pt x="20747" y="14183"/>
                  <a:pt x="20747" y="1410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3" name="Shape"/>
          <p:cNvSpPr/>
          <p:nvPr/>
        </p:nvSpPr>
        <p:spPr>
          <a:xfrm>
            <a:off x="4394897" y="2716102"/>
            <a:ext cx="40580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61" h="21600" extrusionOk="0">
                <a:moveTo>
                  <a:pt x="152" y="17851"/>
                </a:moveTo>
                <a:cubicBezTo>
                  <a:pt x="25" y="17769"/>
                  <a:pt x="-39" y="17606"/>
                  <a:pt x="25" y="17443"/>
                </a:cubicBezTo>
                <a:cubicBezTo>
                  <a:pt x="2629" y="5624"/>
                  <a:pt x="2629" y="5624"/>
                  <a:pt x="2629" y="5624"/>
                </a:cubicBezTo>
                <a:cubicBezTo>
                  <a:pt x="2629" y="5543"/>
                  <a:pt x="2693" y="5461"/>
                  <a:pt x="2756" y="5380"/>
                </a:cubicBezTo>
                <a:cubicBezTo>
                  <a:pt x="2883" y="5380"/>
                  <a:pt x="2947" y="5380"/>
                  <a:pt x="3010" y="5461"/>
                </a:cubicBezTo>
                <a:cubicBezTo>
                  <a:pt x="5615" y="7336"/>
                  <a:pt x="5615" y="7336"/>
                  <a:pt x="5615" y="7336"/>
                </a:cubicBezTo>
                <a:cubicBezTo>
                  <a:pt x="5806" y="7417"/>
                  <a:pt x="5806" y="7580"/>
                  <a:pt x="5742" y="7743"/>
                </a:cubicBezTo>
                <a:cubicBezTo>
                  <a:pt x="5615" y="7988"/>
                  <a:pt x="5488" y="7988"/>
                  <a:pt x="5361" y="7906"/>
                </a:cubicBezTo>
                <a:cubicBezTo>
                  <a:pt x="3074" y="6276"/>
                  <a:pt x="3074" y="6276"/>
                  <a:pt x="3074" y="6276"/>
                </a:cubicBezTo>
                <a:cubicBezTo>
                  <a:pt x="533" y="17362"/>
                  <a:pt x="533" y="17362"/>
                  <a:pt x="533" y="17362"/>
                </a:cubicBezTo>
                <a:cubicBezTo>
                  <a:pt x="4789" y="20703"/>
                  <a:pt x="4789" y="20703"/>
                  <a:pt x="4789" y="20703"/>
                </a:cubicBezTo>
                <a:cubicBezTo>
                  <a:pt x="5806" y="10433"/>
                  <a:pt x="5806" y="10433"/>
                  <a:pt x="5806" y="10433"/>
                </a:cubicBezTo>
                <a:cubicBezTo>
                  <a:pt x="5806" y="10189"/>
                  <a:pt x="5933" y="10107"/>
                  <a:pt x="6060" y="10107"/>
                </a:cubicBezTo>
                <a:cubicBezTo>
                  <a:pt x="6250" y="10189"/>
                  <a:pt x="6314" y="10270"/>
                  <a:pt x="6314" y="10515"/>
                </a:cubicBezTo>
                <a:cubicBezTo>
                  <a:pt x="5297" y="20785"/>
                  <a:pt x="5297" y="20785"/>
                  <a:pt x="5297" y="20785"/>
                </a:cubicBezTo>
                <a:cubicBezTo>
                  <a:pt x="10507" y="18992"/>
                  <a:pt x="10507" y="18992"/>
                  <a:pt x="10507" y="18992"/>
                </a:cubicBezTo>
                <a:cubicBezTo>
                  <a:pt x="10507" y="17117"/>
                  <a:pt x="10507" y="17117"/>
                  <a:pt x="10507" y="17117"/>
                </a:cubicBezTo>
                <a:cubicBezTo>
                  <a:pt x="10507" y="16872"/>
                  <a:pt x="10634" y="16791"/>
                  <a:pt x="10761" y="16791"/>
                </a:cubicBezTo>
                <a:cubicBezTo>
                  <a:pt x="10952" y="16791"/>
                  <a:pt x="11015" y="16872"/>
                  <a:pt x="11015" y="17117"/>
                </a:cubicBezTo>
                <a:cubicBezTo>
                  <a:pt x="11015" y="18992"/>
                  <a:pt x="11015" y="18992"/>
                  <a:pt x="11015" y="18992"/>
                </a:cubicBezTo>
                <a:cubicBezTo>
                  <a:pt x="16288" y="20785"/>
                  <a:pt x="16288" y="20785"/>
                  <a:pt x="16288" y="20785"/>
                </a:cubicBezTo>
                <a:cubicBezTo>
                  <a:pt x="15272" y="10515"/>
                  <a:pt x="15272" y="10515"/>
                  <a:pt x="15272" y="10515"/>
                </a:cubicBezTo>
                <a:cubicBezTo>
                  <a:pt x="15208" y="10270"/>
                  <a:pt x="15335" y="10189"/>
                  <a:pt x="15462" y="10107"/>
                </a:cubicBezTo>
                <a:cubicBezTo>
                  <a:pt x="15653" y="10107"/>
                  <a:pt x="15780" y="10189"/>
                  <a:pt x="15780" y="10433"/>
                </a:cubicBezTo>
                <a:cubicBezTo>
                  <a:pt x="16796" y="20703"/>
                  <a:pt x="16796" y="20703"/>
                  <a:pt x="16796" y="20703"/>
                </a:cubicBezTo>
                <a:cubicBezTo>
                  <a:pt x="20989" y="17362"/>
                  <a:pt x="20989" y="17362"/>
                  <a:pt x="20989" y="17362"/>
                </a:cubicBezTo>
                <a:cubicBezTo>
                  <a:pt x="18512" y="6276"/>
                  <a:pt x="18512" y="6276"/>
                  <a:pt x="18512" y="6276"/>
                </a:cubicBezTo>
                <a:cubicBezTo>
                  <a:pt x="16225" y="7906"/>
                  <a:pt x="16225" y="7906"/>
                  <a:pt x="16225" y="7906"/>
                </a:cubicBezTo>
                <a:cubicBezTo>
                  <a:pt x="16034" y="7988"/>
                  <a:pt x="15907" y="7988"/>
                  <a:pt x="15843" y="7743"/>
                </a:cubicBezTo>
                <a:cubicBezTo>
                  <a:pt x="15780" y="7580"/>
                  <a:pt x="15780" y="7417"/>
                  <a:pt x="15970" y="7336"/>
                </a:cubicBezTo>
                <a:cubicBezTo>
                  <a:pt x="18512" y="5461"/>
                  <a:pt x="18512" y="5461"/>
                  <a:pt x="18512" y="5461"/>
                </a:cubicBezTo>
                <a:cubicBezTo>
                  <a:pt x="18639" y="5380"/>
                  <a:pt x="18702" y="5380"/>
                  <a:pt x="18766" y="5380"/>
                </a:cubicBezTo>
                <a:cubicBezTo>
                  <a:pt x="18893" y="5461"/>
                  <a:pt x="18893" y="5543"/>
                  <a:pt x="18956" y="5624"/>
                </a:cubicBezTo>
                <a:cubicBezTo>
                  <a:pt x="21561" y="17443"/>
                  <a:pt x="21561" y="17443"/>
                  <a:pt x="21561" y="17443"/>
                </a:cubicBezTo>
                <a:cubicBezTo>
                  <a:pt x="21561" y="17606"/>
                  <a:pt x="21561" y="17769"/>
                  <a:pt x="21434" y="17851"/>
                </a:cubicBezTo>
                <a:cubicBezTo>
                  <a:pt x="16669" y="21518"/>
                  <a:pt x="16669" y="21518"/>
                  <a:pt x="16669" y="21518"/>
                </a:cubicBezTo>
                <a:cubicBezTo>
                  <a:pt x="16669" y="21600"/>
                  <a:pt x="16606" y="21600"/>
                  <a:pt x="16542" y="21600"/>
                </a:cubicBezTo>
                <a:cubicBezTo>
                  <a:pt x="16542" y="21600"/>
                  <a:pt x="16542" y="21600"/>
                  <a:pt x="16479" y="21600"/>
                </a:cubicBezTo>
                <a:cubicBezTo>
                  <a:pt x="10761" y="19562"/>
                  <a:pt x="10761" y="19562"/>
                  <a:pt x="10761" y="19562"/>
                </a:cubicBezTo>
                <a:cubicBezTo>
                  <a:pt x="5043" y="21600"/>
                  <a:pt x="5043" y="21600"/>
                  <a:pt x="5043" y="21600"/>
                </a:cubicBezTo>
                <a:cubicBezTo>
                  <a:pt x="5043" y="21600"/>
                  <a:pt x="5043" y="21600"/>
                  <a:pt x="4980" y="21600"/>
                </a:cubicBezTo>
                <a:cubicBezTo>
                  <a:pt x="4980" y="21600"/>
                  <a:pt x="4916" y="21600"/>
                  <a:pt x="4853" y="21518"/>
                </a:cubicBezTo>
                <a:lnTo>
                  <a:pt x="152" y="17851"/>
                </a:lnTo>
                <a:close/>
                <a:moveTo>
                  <a:pt x="10062" y="15161"/>
                </a:moveTo>
                <a:cubicBezTo>
                  <a:pt x="9872" y="14835"/>
                  <a:pt x="9490" y="14346"/>
                  <a:pt x="9046" y="13612"/>
                </a:cubicBezTo>
                <a:cubicBezTo>
                  <a:pt x="8537" y="12797"/>
                  <a:pt x="8156" y="12063"/>
                  <a:pt x="7775" y="11330"/>
                </a:cubicBezTo>
                <a:cubicBezTo>
                  <a:pt x="7394" y="10596"/>
                  <a:pt x="7076" y="9700"/>
                  <a:pt x="6759" y="8640"/>
                </a:cubicBezTo>
                <a:cubicBezTo>
                  <a:pt x="6441" y="7662"/>
                  <a:pt x="6314" y="6684"/>
                  <a:pt x="6314" y="5706"/>
                </a:cubicBezTo>
                <a:cubicBezTo>
                  <a:pt x="6314" y="4157"/>
                  <a:pt x="6759" y="2771"/>
                  <a:pt x="7585" y="1630"/>
                </a:cubicBezTo>
                <a:cubicBezTo>
                  <a:pt x="8474" y="571"/>
                  <a:pt x="9554" y="0"/>
                  <a:pt x="10761" y="0"/>
                </a:cubicBezTo>
                <a:cubicBezTo>
                  <a:pt x="12032" y="0"/>
                  <a:pt x="13112" y="571"/>
                  <a:pt x="13937" y="1630"/>
                </a:cubicBezTo>
                <a:cubicBezTo>
                  <a:pt x="14827" y="2771"/>
                  <a:pt x="15272" y="4157"/>
                  <a:pt x="15272" y="5706"/>
                </a:cubicBezTo>
                <a:cubicBezTo>
                  <a:pt x="15272" y="6684"/>
                  <a:pt x="15081" y="7662"/>
                  <a:pt x="14827" y="8722"/>
                </a:cubicBezTo>
                <a:cubicBezTo>
                  <a:pt x="14509" y="9700"/>
                  <a:pt x="14192" y="10596"/>
                  <a:pt x="13810" y="11330"/>
                </a:cubicBezTo>
                <a:cubicBezTo>
                  <a:pt x="13429" y="12145"/>
                  <a:pt x="12985" y="12878"/>
                  <a:pt x="12540" y="13612"/>
                </a:cubicBezTo>
                <a:cubicBezTo>
                  <a:pt x="12032" y="14346"/>
                  <a:pt x="11714" y="14835"/>
                  <a:pt x="11460" y="15161"/>
                </a:cubicBezTo>
                <a:cubicBezTo>
                  <a:pt x="11269" y="15405"/>
                  <a:pt x="11079" y="15568"/>
                  <a:pt x="10952" y="15813"/>
                </a:cubicBezTo>
                <a:cubicBezTo>
                  <a:pt x="10888" y="15813"/>
                  <a:pt x="10825" y="15894"/>
                  <a:pt x="10761" y="15894"/>
                </a:cubicBezTo>
                <a:cubicBezTo>
                  <a:pt x="10697" y="15894"/>
                  <a:pt x="10634" y="15813"/>
                  <a:pt x="10634" y="15813"/>
                </a:cubicBezTo>
                <a:cubicBezTo>
                  <a:pt x="10443" y="15568"/>
                  <a:pt x="10253" y="15405"/>
                  <a:pt x="10062" y="15161"/>
                </a:cubicBezTo>
                <a:close/>
                <a:moveTo>
                  <a:pt x="6822" y="5706"/>
                </a:moveTo>
                <a:cubicBezTo>
                  <a:pt x="6822" y="6684"/>
                  <a:pt x="7013" y="7662"/>
                  <a:pt x="7330" y="8722"/>
                </a:cubicBezTo>
                <a:cubicBezTo>
                  <a:pt x="7648" y="9700"/>
                  <a:pt x="8029" y="10678"/>
                  <a:pt x="8537" y="11574"/>
                </a:cubicBezTo>
                <a:cubicBezTo>
                  <a:pt x="9046" y="12471"/>
                  <a:pt x="9490" y="13205"/>
                  <a:pt x="9808" y="13694"/>
                </a:cubicBezTo>
                <a:cubicBezTo>
                  <a:pt x="10126" y="14183"/>
                  <a:pt x="10507" y="14672"/>
                  <a:pt x="10761" y="15079"/>
                </a:cubicBezTo>
                <a:cubicBezTo>
                  <a:pt x="11079" y="14672"/>
                  <a:pt x="11396" y="14183"/>
                  <a:pt x="11777" y="13694"/>
                </a:cubicBezTo>
                <a:cubicBezTo>
                  <a:pt x="12095" y="13205"/>
                  <a:pt x="12540" y="12471"/>
                  <a:pt x="13048" y="11656"/>
                </a:cubicBezTo>
                <a:cubicBezTo>
                  <a:pt x="13493" y="10759"/>
                  <a:pt x="13937" y="9781"/>
                  <a:pt x="14255" y="8722"/>
                </a:cubicBezTo>
                <a:cubicBezTo>
                  <a:pt x="14573" y="7662"/>
                  <a:pt x="14700" y="6684"/>
                  <a:pt x="14700" y="5706"/>
                </a:cubicBezTo>
                <a:cubicBezTo>
                  <a:pt x="14700" y="4320"/>
                  <a:pt x="14319" y="3097"/>
                  <a:pt x="13620" y="2119"/>
                </a:cubicBezTo>
                <a:cubicBezTo>
                  <a:pt x="12857" y="1141"/>
                  <a:pt x="11905" y="652"/>
                  <a:pt x="10761" y="652"/>
                </a:cubicBezTo>
                <a:cubicBezTo>
                  <a:pt x="9681" y="652"/>
                  <a:pt x="8728" y="1141"/>
                  <a:pt x="7966" y="2119"/>
                </a:cubicBezTo>
                <a:cubicBezTo>
                  <a:pt x="7203" y="3097"/>
                  <a:pt x="6822" y="4320"/>
                  <a:pt x="6822" y="5706"/>
                </a:cubicBezTo>
                <a:close/>
                <a:moveTo>
                  <a:pt x="10761" y="8803"/>
                </a:moveTo>
                <a:cubicBezTo>
                  <a:pt x="10126" y="8803"/>
                  <a:pt x="9554" y="8477"/>
                  <a:pt x="9109" y="7906"/>
                </a:cubicBezTo>
                <a:cubicBezTo>
                  <a:pt x="8665" y="7336"/>
                  <a:pt x="8410" y="6602"/>
                  <a:pt x="8410" y="5706"/>
                </a:cubicBezTo>
                <a:cubicBezTo>
                  <a:pt x="8410" y="4891"/>
                  <a:pt x="8665" y="4157"/>
                  <a:pt x="9109" y="3586"/>
                </a:cubicBezTo>
                <a:cubicBezTo>
                  <a:pt x="9554" y="3016"/>
                  <a:pt x="10126" y="2690"/>
                  <a:pt x="10761" y="2690"/>
                </a:cubicBezTo>
                <a:cubicBezTo>
                  <a:pt x="11460" y="2690"/>
                  <a:pt x="11968" y="3016"/>
                  <a:pt x="12476" y="3586"/>
                </a:cubicBezTo>
                <a:cubicBezTo>
                  <a:pt x="12921" y="4157"/>
                  <a:pt x="13175" y="4891"/>
                  <a:pt x="13175" y="5706"/>
                </a:cubicBezTo>
                <a:cubicBezTo>
                  <a:pt x="13175" y="6602"/>
                  <a:pt x="12921" y="7336"/>
                  <a:pt x="12476" y="7906"/>
                </a:cubicBezTo>
                <a:cubicBezTo>
                  <a:pt x="11968" y="8477"/>
                  <a:pt x="11460" y="8803"/>
                  <a:pt x="10761" y="8803"/>
                </a:cubicBezTo>
                <a:close/>
                <a:moveTo>
                  <a:pt x="12603" y="5706"/>
                </a:moveTo>
                <a:cubicBezTo>
                  <a:pt x="12603" y="5054"/>
                  <a:pt x="12413" y="4565"/>
                  <a:pt x="12095" y="4075"/>
                </a:cubicBezTo>
                <a:cubicBezTo>
                  <a:pt x="11714" y="3586"/>
                  <a:pt x="11269" y="3342"/>
                  <a:pt x="10761" y="3342"/>
                </a:cubicBezTo>
                <a:cubicBezTo>
                  <a:pt x="10253" y="3342"/>
                  <a:pt x="9872" y="3586"/>
                  <a:pt x="9490" y="4075"/>
                </a:cubicBezTo>
                <a:cubicBezTo>
                  <a:pt x="9109" y="4565"/>
                  <a:pt x="8919" y="5054"/>
                  <a:pt x="8919" y="5706"/>
                </a:cubicBezTo>
                <a:cubicBezTo>
                  <a:pt x="8919" y="6358"/>
                  <a:pt x="9109" y="6928"/>
                  <a:pt x="9490" y="7417"/>
                </a:cubicBezTo>
                <a:cubicBezTo>
                  <a:pt x="9872" y="7906"/>
                  <a:pt x="10253" y="8069"/>
                  <a:pt x="10761" y="8069"/>
                </a:cubicBezTo>
                <a:cubicBezTo>
                  <a:pt x="11269" y="8069"/>
                  <a:pt x="11714" y="7906"/>
                  <a:pt x="12095" y="7417"/>
                </a:cubicBezTo>
                <a:cubicBezTo>
                  <a:pt x="12413" y="6928"/>
                  <a:pt x="12603" y="6358"/>
                  <a:pt x="12603" y="570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4" name="Shape"/>
          <p:cNvSpPr/>
          <p:nvPr/>
        </p:nvSpPr>
        <p:spPr>
          <a:xfrm>
            <a:off x="5230434" y="2716102"/>
            <a:ext cx="347535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68" y="4238"/>
                </a:moveTo>
                <a:cubicBezTo>
                  <a:pt x="11694" y="4402"/>
                  <a:pt x="11619" y="4483"/>
                  <a:pt x="11619" y="4483"/>
                </a:cubicBezTo>
                <a:cubicBezTo>
                  <a:pt x="11619" y="4646"/>
                  <a:pt x="11768" y="4728"/>
                  <a:pt x="11917" y="4728"/>
                </a:cubicBezTo>
                <a:cubicBezTo>
                  <a:pt x="11992" y="4728"/>
                  <a:pt x="11992" y="4728"/>
                  <a:pt x="11992" y="4728"/>
                </a:cubicBezTo>
                <a:cubicBezTo>
                  <a:pt x="14375" y="4728"/>
                  <a:pt x="14375" y="4728"/>
                  <a:pt x="14375" y="4728"/>
                </a:cubicBezTo>
                <a:cubicBezTo>
                  <a:pt x="15046" y="4728"/>
                  <a:pt x="15567" y="4972"/>
                  <a:pt x="16014" y="5543"/>
                </a:cubicBezTo>
                <a:cubicBezTo>
                  <a:pt x="16461" y="6032"/>
                  <a:pt x="16684" y="6765"/>
                  <a:pt x="16684" y="7580"/>
                </a:cubicBezTo>
                <a:cubicBezTo>
                  <a:pt x="16684" y="9944"/>
                  <a:pt x="16684" y="9944"/>
                  <a:pt x="16684" y="9944"/>
                </a:cubicBezTo>
                <a:cubicBezTo>
                  <a:pt x="16684" y="10026"/>
                  <a:pt x="16684" y="10026"/>
                  <a:pt x="16684" y="10026"/>
                </a:cubicBezTo>
                <a:cubicBezTo>
                  <a:pt x="16684" y="10026"/>
                  <a:pt x="16684" y="10107"/>
                  <a:pt x="16833" y="10189"/>
                </a:cubicBezTo>
                <a:cubicBezTo>
                  <a:pt x="16908" y="10352"/>
                  <a:pt x="17057" y="10352"/>
                  <a:pt x="17131" y="10352"/>
                </a:cubicBezTo>
                <a:cubicBezTo>
                  <a:pt x="17206" y="10352"/>
                  <a:pt x="17354" y="10270"/>
                  <a:pt x="17503" y="10107"/>
                </a:cubicBezTo>
                <a:cubicBezTo>
                  <a:pt x="18025" y="9700"/>
                  <a:pt x="18621" y="9455"/>
                  <a:pt x="19142" y="9455"/>
                </a:cubicBezTo>
                <a:cubicBezTo>
                  <a:pt x="19812" y="9455"/>
                  <a:pt x="20334" y="9700"/>
                  <a:pt x="20855" y="10352"/>
                </a:cubicBezTo>
                <a:cubicBezTo>
                  <a:pt x="21377" y="10922"/>
                  <a:pt x="21600" y="11737"/>
                  <a:pt x="21600" y="12797"/>
                </a:cubicBezTo>
                <a:cubicBezTo>
                  <a:pt x="21600" y="13857"/>
                  <a:pt x="21302" y="14672"/>
                  <a:pt x="20781" y="15242"/>
                </a:cubicBezTo>
                <a:cubicBezTo>
                  <a:pt x="20259" y="15813"/>
                  <a:pt x="19589" y="16139"/>
                  <a:pt x="18919" y="16139"/>
                </a:cubicBezTo>
                <a:cubicBezTo>
                  <a:pt x="18323" y="16139"/>
                  <a:pt x="17801" y="15894"/>
                  <a:pt x="17354" y="15487"/>
                </a:cubicBezTo>
                <a:cubicBezTo>
                  <a:pt x="17280" y="15405"/>
                  <a:pt x="17206" y="15324"/>
                  <a:pt x="17131" y="15324"/>
                </a:cubicBezTo>
                <a:cubicBezTo>
                  <a:pt x="17057" y="15324"/>
                  <a:pt x="16908" y="15324"/>
                  <a:pt x="16833" y="15487"/>
                </a:cubicBezTo>
                <a:cubicBezTo>
                  <a:pt x="16684" y="15568"/>
                  <a:pt x="16684" y="15650"/>
                  <a:pt x="16684" y="15731"/>
                </a:cubicBezTo>
                <a:cubicBezTo>
                  <a:pt x="16684" y="18829"/>
                  <a:pt x="16684" y="18829"/>
                  <a:pt x="16684" y="18829"/>
                </a:cubicBezTo>
                <a:cubicBezTo>
                  <a:pt x="16684" y="19644"/>
                  <a:pt x="16461" y="20296"/>
                  <a:pt x="16014" y="20866"/>
                </a:cubicBezTo>
                <a:cubicBezTo>
                  <a:pt x="15567" y="21355"/>
                  <a:pt x="15046" y="21600"/>
                  <a:pt x="14375" y="21600"/>
                </a:cubicBezTo>
                <a:cubicBezTo>
                  <a:pt x="11917" y="21600"/>
                  <a:pt x="11917" y="21600"/>
                  <a:pt x="11917" y="21600"/>
                </a:cubicBezTo>
                <a:cubicBezTo>
                  <a:pt x="11321" y="21600"/>
                  <a:pt x="11023" y="21274"/>
                  <a:pt x="11023" y="20703"/>
                </a:cubicBezTo>
                <a:cubicBezTo>
                  <a:pt x="11023" y="20459"/>
                  <a:pt x="11098" y="20214"/>
                  <a:pt x="11321" y="19888"/>
                </a:cubicBezTo>
                <a:cubicBezTo>
                  <a:pt x="11619" y="19562"/>
                  <a:pt x="11768" y="19155"/>
                  <a:pt x="11768" y="18747"/>
                </a:cubicBezTo>
                <a:cubicBezTo>
                  <a:pt x="11768" y="18177"/>
                  <a:pt x="11545" y="17688"/>
                  <a:pt x="11098" y="17362"/>
                </a:cubicBezTo>
                <a:cubicBezTo>
                  <a:pt x="10577" y="16954"/>
                  <a:pt x="9981" y="16791"/>
                  <a:pt x="9236" y="16791"/>
                </a:cubicBezTo>
                <a:cubicBezTo>
                  <a:pt x="8491" y="16791"/>
                  <a:pt x="7895" y="16954"/>
                  <a:pt x="7374" y="17362"/>
                </a:cubicBezTo>
                <a:cubicBezTo>
                  <a:pt x="6927" y="17688"/>
                  <a:pt x="6703" y="18177"/>
                  <a:pt x="6703" y="18747"/>
                </a:cubicBezTo>
                <a:cubicBezTo>
                  <a:pt x="6703" y="19155"/>
                  <a:pt x="6852" y="19562"/>
                  <a:pt x="7150" y="19888"/>
                </a:cubicBezTo>
                <a:cubicBezTo>
                  <a:pt x="7374" y="20214"/>
                  <a:pt x="7448" y="20459"/>
                  <a:pt x="7448" y="20703"/>
                </a:cubicBezTo>
                <a:cubicBezTo>
                  <a:pt x="7448" y="20948"/>
                  <a:pt x="7374" y="21111"/>
                  <a:pt x="7225" y="21355"/>
                </a:cubicBezTo>
                <a:cubicBezTo>
                  <a:pt x="7001" y="21518"/>
                  <a:pt x="6778" y="21600"/>
                  <a:pt x="6554" y="21600"/>
                </a:cubicBezTo>
                <a:cubicBezTo>
                  <a:pt x="2681" y="21600"/>
                  <a:pt x="2681" y="21600"/>
                  <a:pt x="2681" y="21600"/>
                </a:cubicBezTo>
                <a:cubicBezTo>
                  <a:pt x="2011" y="21600"/>
                  <a:pt x="1415" y="21274"/>
                  <a:pt x="819" y="20703"/>
                </a:cubicBezTo>
                <a:cubicBezTo>
                  <a:pt x="298" y="20133"/>
                  <a:pt x="0" y="19481"/>
                  <a:pt x="0" y="18747"/>
                </a:cubicBezTo>
                <a:cubicBezTo>
                  <a:pt x="0" y="15976"/>
                  <a:pt x="0" y="15976"/>
                  <a:pt x="0" y="15976"/>
                </a:cubicBezTo>
                <a:cubicBezTo>
                  <a:pt x="0" y="15242"/>
                  <a:pt x="298" y="14916"/>
                  <a:pt x="819" y="14916"/>
                </a:cubicBezTo>
                <a:cubicBezTo>
                  <a:pt x="1043" y="14916"/>
                  <a:pt x="1266" y="14998"/>
                  <a:pt x="1564" y="15242"/>
                </a:cubicBezTo>
                <a:cubicBezTo>
                  <a:pt x="2011" y="15650"/>
                  <a:pt x="2383" y="15813"/>
                  <a:pt x="2756" y="15813"/>
                </a:cubicBezTo>
                <a:cubicBezTo>
                  <a:pt x="3352" y="15813"/>
                  <a:pt x="3799" y="15568"/>
                  <a:pt x="4246" y="14916"/>
                </a:cubicBezTo>
                <a:cubicBezTo>
                  <a:pt x="4692" y="14346"/>
                  <a:pt x="4916" y="13694"/>
                  <a:pt x="4916" y="12797"/>
                </a:cubicBezTo>
                <a:cubicBezTo>
                  <a:pt x="4916" y="11982"/>
                  <a:pt x="4692" y="11330"/>
                  <a:pt x="4320" y="10841"/>
                </a:cubicBezTo>
                <a:cubicBezTo>
                  <a:pt x="3873" y="10352"/>
                  <a:pt x="3352" y="10107"/>
                  <a:pt x="2756" y="10107"/>
                </a:cubicBezTo>
                <a:cubicBezTo>
                  <a:pt x="2383" y="10107"/>
                  <a:pt x="1937" y="10270"/>
                  <a:pt x="1564" y="10596"/>
                </a:cubicBezTo>
                <a:cubicBezTo>
                  <a:pt x="1266" y="10841"/>
                  <a:pt x="1043" y="11004"/>
                  <a:pt x="819" y="11004"/>
                </a:cubicBezTo>
                <a:cubicBezTo>
                  <a:pt x="298" y="11004"/>
                  <a:pt x="0" y="10596"/>
                  <a:pt x="0" y="9944"/>
                </a:cubicBezTo>
                <a:cubicBezTo>
                  <a:pt x="0" y="7417"/>
                  <a:pt x="0" y="7417"/>
                  <a:pt x="0" y="7417"/>
                </a:cubicBezTo>
                <a:cubicBezTo>
                  <a:pt x="0" y="6684"/>
                  <a:pt x="298" y="6032"/>
                  <a:pt x="819" y="5543"/>
                </a:cubicBezTo>
                <a:cubicBezTo>
                  <a:pt x="1341" y="4972"/>
                  <a:pt x="2011" y="4728"/>
                  <a:pt x="2681" y="4728"/>
                </a:cubicBezTo>
                <a:cubicBezTo>
                  <a:pt x="6480" y="4728"/>
                  <a:pt x="6480" y="4728"/>
                  <a:pt x="6480" y="4728"/>
                </a:cubicBezTo>
                <a:cubicBezTo>
                  <a:pt x="6703" y="4728"/>
                  <a:pt x="6852" y="4646"/>
                  <a:pt x="6852" y="4483"/>
                </a:cubicBezTo>
                <a:cubicBezTo>
                  <a:pt x="6852" y="4483"/>
                  <a:pt x="6778" y="4402"/>
                  <a:pt x="6703" y="4238"/>
                </a:cubicBezTo>
                <a:cubicBezTo>
                  <a:pt x="6257" y="3749"/>
                  <a:pt x="6108" y="3260"/>
                  <a:pt x="6108" y="2690"/>
                </a:cubicBezTo>
                <a:cubicBezTo>
                  <a:pt x="6108" y="1875"/>
                  <a:pt x="6406" y="1223"/>
                  <a:pt x="6927" y="734"/>
                </a:cubicBezTo>
                <a:cubicBezTo>
                  <a:pt x="7523" y="245"/>
                  <a:pt x="8342" y="0"/>
                  <a:pt x="9236" y="0"/>
                </a:cubicBezTo>
                <a:cubicBezTo>
                  <a:pt x="10279" y="0"/>
                  <a:pt x="11023" y="245"/>
                  <a:pt x="11545" y="815"/>
                </a:cubicBezTo>
                <a:cubicBezTo>
                  <a:pt x="12141" y="1304"/>
                  <a:pt x="12364" y="1956"/>
                  <a:pt x="12364" y="2690"/>
                </a:cubicBezTo>
                <a:cubicBezTo>
                  <a:pt x="12364" y="3260"/>
                  <a:pt x="12215" y="3749"/>
                  <a:pt x="11768" y="4238"/>
                </a:cubicBezTo>
                <a:close/>
                <a:moveTo>
                  <a:pt x="11768" y="2690"/>
                </a:moveTo>
                <a:cubicBezTo>
                  <a:pt x="11768" y="2038"/>
                  <a:pt x="11545" y="1549"/>
                  <a:pt x="11098" y="1223"/>
                </a:cubicBezTo>
                <a:cubicBezTo>
                  <a:pt x="10577" y="815"/>
                  <a:pt x="9981" y="652"/>
                  <a:pt x="9236" y="652"/>
                </a:cubicBezTo>
                <a:cubicBezTo>
                  <a:pt x="8491" y="652"/>
                  <a:pt x="7895" y="897"/>
                  <a:pt x="7374" y="1223"/>
                </a:cubicBezTo>
                <a:cubicBezTo>
                  <a:pt x="6927" y="1549"/>
                  <a:pt x="6703" y="2038"/>
                  <a:pt x="6703" y="2690"/>
                </a:cubicBezTo>
                <a:cubicBezTo>
                  <a:pt x="6703" y="3097"/>
                  <a:pt x="6852" y="3423"/>
                  <a:pt x="7150" y="3831"/>
                </a:cubicBezTo>
                <a:cubicBezTo>
                  <a:pt x="7374" y="4075"/>
                  <a:pt x="7448" y="4320"/>
                  <a:pt x="7448" y="4483"/>
                </a:cubicBezTo>
                <a:cubicBezTo>
                  <a:pt x="7448" y="5054"/>
                  <a:pt x="7150" y="5380"/>
                  <a:pt x="6554" y="5380"/>
                </a:cubicBezTo>
                <a:cubicBezTo>
                  <a:pt x="6480" y="5380"/>
                  <a:pt x="6480" y="5380"/>
                  <a:pt x="6480" y="5380"/>
                </a:cubicBezTo>
                <a:cubicBezTo>
                  <a:pt x="2681" y="5380"/>
                  <a:pt x="2681" y="5380"/>
                  <a:pt x="2681" y="5380"/>
                </a:cubicBezTo>
                <a:cubicBezTo>
                  <a:pt x="2160" y="5380"/>
                  <a:pt x="1713" y="5624"/>
                  <a:pt x="1266" y="5950"/>
                </a:cubicBezTo>
                <a:cubicBezTo>
                  <a:pt x="819" y="6358"/>
                  <a:pt x="596" y="6847"/>
                  <a:pt x="596" y="7417"/>
                </a:cubicBezTo>
                <a:cubicBezTo>
                  <a:pt x="596" y="9944"/>
                  <a:pt x="596" y="9944"/>
                  <a:pt x="596" y="9944"/>
                </a:cubicBezTo>
                <a:cubicBezTo>
                  <a:pt x="596" y="10189"/>
                  <a:pt x="670" y="10270"/>
                  <a:pt x="819" y="10270"/>
                </a:cubicBezTo>
                <a:cubicBezTo>
                  <a:pt x="894" y="10270"/>
                  <a:pt x="1043" y="10189"/>
                  <a:pt x="1192" y="10107"/>
                </a:cubicBezTo>
                <a:cubicBezTo>
                  <a:pt x="1713" y="9700"/>
                  <a:pt x="2234" y="9455"/>
                  <a:pt x="2756" y="9455"/>
                </a:cubicBezTo>
                <a:cubicBezTo>
                  <a:pt x="3501" y="9455"/>
                  <a:pt x="4171" y="9781"/>
                  <a:pt x="4692" y="10352"/>
                </a:cubicBezTo>
                <a:cubicBezTo>
                  <a:pt x="5288" y="10922"/>
                  <a:pt x="5586" y="11819"/>
                  <a:pt x="5586" y="12797"/>
                </a:cubicBezTo>
                <a:cubicBezTo>
                  <a:pt x="5586" y="13857"/>
                  <a:pt x="5288" y="14753"/>
                  <a:pt x="4692" y="15487"/>
                </a:cubicBezTo>
                <a:cubicBezTo>
                  <a:pt x="4171" y="16139"/>
                  <a:pt x="3501" y="16465"/>
                  <a:pt x="2830" y="16465"/>
                </a:cubicBezTo>
                <a:cubicBezTo>
                  <a:pt x="2234" y="16465"/>
                  <a:pt x="1713" y="16302"/>
                  <a:pt x="1192" y="15813"/>
                </a:cubicBezTo>
                <a:cubicBezTo>
                  <a:pt x="1043" y="15650"/>
                  <a:pt x="894" y="15568"/>
                  <a:pt x="819" y="15568"/>
                </a:cubicBezTo>
                <a:cubicBezTo>
                  <a:pt x="670" y="15568"/>
                  <a:pt x="596" y="15731"/>
                  <a:pt x="596" y="15976"/>
                </a:cubicBezTo>
                <a:cubicBezTo>
                  <a:pt x="596" y="18747"/>
                  <a:pt x="596" y="18747"/>
                  <a:pt x="596" y="18747"/>
                </a:cubicBezTo>
                <a:cubicBezTo>
                  <a:pt x="596" y="19236"/>
                  <a:pt x="819" y="19725"/>
                  <a:pt x="1266" y="20214"/>
                </a:cubicBezTo>
                <a:cubicBezTo>
                  <a:pt x="1713" y="20703"/>
                  <a:pt x="2160" y="20948"/>
                  <a:pt x="2681" y="20948"/>
                </a:cubicBezTo>
                <a:cubicBezTo>
                  <a:pt x="6480" y="20948"/>
                  <a:pt x="6480" y="20948"/>
                  <a:pt x="6480" y="20948"/>
                </a:cubicBezTo>
                <a:cubicBezTo>
                  <a:pt x="6703" y="20948"/>
                  <a:pt x="6852" y="20866"/>
                  <a:pt x="6852" y="20703"/>
                </a:cubicBezTo>
                <a:cubicBezTo>
                  <a:pt x="6852" y="20622"/>
                  <a:pt x="6778" y="20540"/>
                  <a:pt x="6703" y="20377"/>
                </a:cubicBezTo>
                <a:cubicBezTo>
                  <a:pt x="6257" y="19888"/>
                  <a:pt x="6108" y="19399"/>
                  <a:pt x="6108" y="18747"/>
                </a:cubicBezTo>
                <a:cubicBezTo>
                  <a:pt x="6108" y="18014"/>
                  <a:pt x="6406" y="17362"/>
                  <a:pt x="6927" y="16872"/>
                </a:cubicBezTo>
                <a:cubicBezTo>
                  <a:pt x="7523" y="16383"/>
                  <a:pt x="8268" y="16139"/>
                  <a:pt x="9236" y="16139"/>
                </a:cubicBezTo>
                <a:cubicBezTo>
                  <a:pt x="10279" y="16139"/>
                  <a:pt x="11023" y="16383"/>
                  <a:pt x="11545" y="16872"/>
                </a:cubicBezTo>
                <a:cubicBezTo>
                  <a:pt x="12141" y="17443"/>
                  <a:pt x="12364" y="18014"/>
                  <a:pt x="12364" y="18747"/>
                </a:cubicBezTo>
                <a:cubicBezTo>
                  <a:pt x="12364" y="19399"/>
                  <a:pt x="12215" y="19888"/>
                  <a:pt x="11768" y="20377"/>
                </a:cubicBezTo>
                <a:cubicBezTo>
                  <a:pt x="11694" y="20540"/>
                  <a:pt x="11619" y="20622"/>
                  <a:pt x="11619" y="20703"/>
                </a:cubicBezTo>
                <a:cubicBezTo>
                  <a:pt x="11619" y="20866"/>
                  <a:pt x="11768" y="20948"/>
                  <a:pt x="11992" y="20948"/>
                </a:cubicBezTo>
                <a:cubicBezTo>
                  <a:pt x="14375" y="20948"/>
                  <a:pt x="14375" y="20948"/>
                  <a:pt x="14375" y="20948"/>
                </a:cubicBezTo>
                <a:cubicBezTo>
                  <a:pt x="14897" y="20948"/>
                  <a:pt x="15343" y="20703"/>
                  <a:pt x="15641" y="20296"/>
                </a:cubicBezTo>
                <a:cubicBezTo>
                  <a:pt x="15865" y="19888"/>
                  <a:pt x="16014" y="19399"/>
                  <a:pt x="16014" y="18829"/>
                </a:cubicBezTo>
                <a:cubicBezTo>
                  <a:pt x="16014" y="15731"/>
                  <a:pt x="16014" y="15731"/>
                  <a:pt x="16014" y="15731"/>
                </a:cubicBezTo>
                <a:cubicBezTo>
                  <a:pt x="16014" y="15568"/>
                  <a:pt x="16014" y="15568"/>
                  <a:pt x="16014" y="15568"/>
                </a:cubicBezTo>
                <a:cubicBezTo>
                  <a:pt x="16088" y="15405"/>
                  <a:pt x="16163" y="15161"/>
                  <a:pt x="16386" y="14916"/>
                </a:cubicBezTo>
                <a:cubicBezTo>
                  <a:pt x="16610" y="14753"/>
                  <a:pt x="16908" y="14672"/>
                  <a:pt x="17131" y="14672"/>
                </a:cubicBezTo>
                <a:cubicBezTo>
                  <a:pt x="17354" y="14672"/>
                  <a:pt x="17578" y="14753"/>
                  <a:pt x="17801" y="14998"/>
                </a:cubicBezTo>
                <a:cubicBezTo>
                  <a:pt x="18099" y="15324"/>
                  <a:pt x="18472" y="15405"/>
                  <a:pt x="18919" y="15405"/>
                </a:cubicBezTo>
                <a:cubicBezTo>
                  <a:pt x="19440" y="15405"/>
                  <a:pt x="19887" y="15242"/>
                  <a:pt x="20334" y="14753"/>
                </a:cubicBezTo>
                <a:cubicBezTo>
                  <a:pt x="20781" y="14346"/>
                  <a:pt x="21004" y="13694"/>
                  <a:pt x="21004" y="12797"/>
                </a:cubicBezTo>
                <a:cubicBezTo>
                  <a:pt x="21004" y="11982"/>
                  <a:pt x="20781" y="11330"/>
                  <a:pt x="20483" y="10841"/>
                </a:cubicBezTo>
                <a:cubicBezTo>
                  <a:pt x="20110" y="10352"/>
                  <a:pt x="19663" y="10107"/>
                  <a:pt x="19142" y="10107"/>
                </a:cubicBezTo>
                <a:cubicBezTo>
                  <a:pt x="18695" y="10107"/>
                  <a:pt x="18323" y="10270"/>
                  <a:pt x="17876" y="10678"/>
                </a:cubicBezTo>
                <a:cubicBezTo>
                  <a:pt x="17578" y="10922"/>
                  <a:pt x="17354" y="11085"/>
                  <a:pt x="17131" y="11085"/>
                </a:cubicBezTo>
                <a:cubicBezTo>
                  <a:pt x="16908" y="11085"/>
                  <a:pt x="16610" y="10922"/>
                  <a:pt x="16386" y="10759"/>
                </a:cubicBezTo>
                <a:cubicBezTo>
                  <a:pt x="16163" y="10515"/>
                  <a:pt x="16088" y="10270"/>
                  <a:pt x="16014" y="10107"/>
                </a:cubicBezTo>
                <a:cubicBezTo>
                  <a:pt x="16014" y="10026"/>
                  <a:pt x="16014" y="10026"/>
                  <a:pt x="16014" y="10026"/>
                </a:cubicBezTo>
                <a:cubicBezTo>
                  <a:pt x="16014" y="10026"/>
                  <a:pt x="16014" y="10026"/>
                  <a:pt x="16014" y="10026"/>
                </a:cubicBezTo>
                <a:cubicBezTo>
                  <a:pt x="16014" y="7580"/>
                  <a:pt x="16014" y="7580"/>
                  <a:pt x="16014" y="7580"/>
                </a:cubicBezTo>
                <a:cubicBezTo>
                  <a:pt x="16014" y="7010"/>
                  <a:pt x="15865" y="6521"/>
                  <a:pt x="15567" y="6032"/>
                </a:cubicBezTo>
                <a:cubicBezTo>
                  <a:pt x="15269" y="5624"/>
                  <a:pt x="14897" y="5380"/>
                  <a:pt x="14375" y="5380"/>
                </a:cubicBezTo>
                <a:cubicBezTo>
                  <a:pt x="11917" y="5380"/>
                  <a:pt x="11917" y="5380"/>
                  <a:pt x="11917" y="5380"/>
                </a:cubicBezTo>
                <a:cubicBezTo>
                  <a:pt x="11917" y="5380"/>
                  <a:pt x="11917" y="5380"/>
                  <a:pt x="11917" y="5380"/>
                </a:cubicBezTo>
                <a:cubicBezTo>
                  <a:pt x="11321" y="5380"/>
                  <a:pt x="11023" y="5054"/>
                  <a:pt x="11023" y="4565"/>
                </a:cubicBezTo>
                <a:cubicBezTo>
                  <a:pt x="11023" y="4320"/>
                  <a:pt x="11098" y="4075"/>
                  <a:pt x="11321" y="3831"/>
                </a:cubicBezTo>
                <a:cubicBezTo>
                  <a:pt x="11619" y="3423"/>
                  <a:pt x="11768" y="3097"/>
                  <a:pt x="11768" y="269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5" name="Shape"/>
          <p:cNvSpPr/>
          <p:nvPr/>
        </p:nvSpPr>
        <p:spPr>
          <a:xfrm>
            <a:off x="5978145" y="2715754"/>
            <a:ext cx="417257" cy="3178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51" extrusionOk="0">
                <a:moveTo>
                  <a:pt x="0" y="7097"/>
                </a:moveTo>
                <a:cubicBezTo>
                  <a:pt x="0" y="6853"/>
                  <a:pt x="62" y="6772"/>
                  <a:pt x="248" y="6772"/>
                </a:cubicBezTo>
                <a:cubicBezTo>
                  <a:pt x="2793" y="6772"/>
                  <a:pt x="2793" y="6772"/>
                  <a:pt x="2793" y="6772"/>
                </a:cubicBezTo>
                <a:cubicBezTo>
                  <a:pt x="2979" y="6772"/>
                  <a:pt x="3103" y="6853"/>
                  <a:pt x="3103" y="7097"/>
                </a:cubicBezTo>
                <a:cubicBezTo>
                  <a:pt x="3103" y="7340"/>
                  <a:pt x="2979" y="7422"/>
                  <a:pt x="2793" y="7422"/>
                </a:cubicBezTo>
                <a:cubicBezTo>
                  <a:pt x="248" y="7422"/>
                  <a:pt x="248" y="7422"/>
                  <a:pt x="248" y="7422"/>
                </a:cubicBezTo>
                <a:cubicBezTo>
                  <a:pt x="62" y="7422"/>
                  <a:pt x="0" y="7340"/>
                  <a:pt x="0" y="7097"/>
                </a:cubicBezTo>
                <a:close/>
                <a:moveTo>
                  <a:pt x="20483" y="9533"/>
                </a:moveTo>
                <a:cubicBezTo>
                  <a:pt x="20545" y="9695"/>
                  <a:pt x="20545" y="9777"/>
                  <a:pt x="20545" y="9858"/>
                </a:cubicBezTo>
                <a:cubicBezTo>
                  <a:pt x="18497" y="20658"/>
                  <a:pt x="18497" y="20658"/>
                  <a:pt x="18497" y="20658"/>
                </a:cubicBezTo>
                <a:cubicBezTo>
                  <a:pt x="18372" y="21226"/>
                  <a:pt x="18124" y="21551"/>
                  <a:pt x="17690" y="21551"/>
                </a:cubicBezTo>
                <a:cubicBezTo>
                  <a:pt x="3848" y="21551"/>
                  <a:pt x="3848" y="21551"/>
                  <a:pt x="3848" y="21551"/>
                </a:cubicBezTo>
                <a:cubicBezTo>
                  <a:pt x="3476" y="21551"/>
                  <a:pt x="3228" y="21226"/>
                  <a:pt x="3103" y="20658"/>
                </a:cubicBezTo>
                <a:cubicBezTo>
                  <a:pt x="993" y="9858"/>
                  <a:pt x="993" y="9858"/>
                  <a:pt x="993" y="9858"/>
                </a:cubicBezTo>
                <a:cubicBezTo>
                  <a:pt x="993" y="9777"/>
                  <a:pt x="993" y="9695"/>
                  <a:pt x="1055" y="9533"/>
                </a:cubicBezTo>
                <a:cubicBezTo>
                  <a:pt x="1117" y="9452"/>
                  <a:pt x="1179" y="9452"/>
                  <a:pt x="1303" y="9452"/>
                </a:cubicBezTo>
                <a:cubicBezTo>
                  <a:pt x="20297" y="9452"/>
                  <a:pt x="20297" y="9452"/>
                  <a:pt x="20297" y="9452"/>
                </a:cubicBezTo>
                <a:cubicBezTo>
                  <a:pt x="20359" y="9452"/>
                  <a:pt x="20421" y="9452"/>
                  <a:pt x="20483" y="9533"/>
                </a:cubicBezTo>
                <a:close/>
                <a:moveTo>
                  <a:pt x="19986" y="10101"/>
                </a:moveTo>
                <a:cubicBezTo>
                  <a:pt x="1614" y="10101"/>
                  <a:pt x="1614" y="10101"/>
                  <a:pt x="1614" y="10101"/>
                </a:cubicBezTo>
                <a:cubicBezTo>
                  <a:pt x="3600" y="20495"/>
                  <a:pt x="3600" y="20495"/>
                  <a:pt x="3600" y="20495"/>
                </a:cubicBezTo>
                <a:cubicBezTo>
                  <a:pt x="3662" y="20739"/>
                  <a:pt x="3724" y="20901"/>
                  <a:pt x="3848" y="20901"/>
                </a:cubicBezTo>
                <a:cubicBezTo>
                  <a:pt x="17690" y="20901"/>
                  <a:pt x="17690" y="20901"/>
                  <a:pt x="17690" y="20901"/>
                </a:cubicBezTo>
                <a:cubicBezTo>
                  <a:pt x="17814" y="20901"/>
                  <a:pt x="17938" y="20739"/>
                  <a:pt x="18000" y="20495"/>
                </a:cubicBezTo>
                <a:lnTo>
                  <a:pt x="19986" y="10101"/>
                </a:lnTo>
                <a:close/>
                <a:moveTo>
                  <a:pt x="9186" y="601"/>
                </a:moveTo>
                <a:cubicBezTo>
                  <a:pt x="4531" y="7990"/>
                  <a:pt x="4531" y="7990"/>
                  <a:pt x="4531" y="7990"/>
                </a:cubicBezTo>
                <a:cubicBezTo>
                  <a:pt x="4531" y="8071"/>
                  <a:pt x="4469" y="8071"/>
                  <a:pt x="4345" y="8071"/>
                </a:cubicBezTo>
                <a:cubicBezTo>
                  <a:pt x="4283" y="8071"/>
                  <a:pt x="4221" y="8071"/>
                  <a:pt x="4221" y="7990"/>
                </a:cubicBezTo>
                <a:cubicBezTo>
                  <a:pt x="4097" y="7909"/>
                  <a:pt x="4034" y="7746"/>
                  <a:pt x="4159" y="7584"/>
                </a:cubicBezTo>
                <a:cubicBezTo>
                  <a:pt x="8814" y="195"/>
                  <a:pt x="8814" y="195"/>
                  <a:pt x="8814" y="195"/>
                </a:cubicBezTo>
                <a:cubicBezTo>
                  <a:pt x="8876" y="-49"/>
                  <a:pt x="9000" y="-49"/>
                  <a:pt x="9124" y="113"/>
                </a:cubicBezTo>
                <a:cubicBezTo>
                  <a:pt x="9248" y="276"/>
                  <a:pt x="9310" y="438"/>
                  <a:pt x="9186" y="601"/>
                </a:cubicBezTo>
                <a:close/>
                <a:moveTo>
                  <a:pt x="5648" y="18546"/>
                </a:moveTo>
                <a:cubicBezTo>
                  <a:pt x="5152" y="12537"/>
                  <a:pt x="5152" y="12537"/>
                  <a:pt x="5152" y="12537"/>
                </a:cubicBezTo>
                <a:cubicBezTo>
                  <a:pt x="5090" y="12294"/>
                  <a:pt x="5152" y="12131"/>
                  <a:pt x="5338" y="12131"/>
                </a:cubicBezTo>
                <a:cubicBezTo>
                  <a:pt x="5524" y="12131"/>
                  <a:pt x="5648" y="12213"/>
                  <a:pt x="5648" y="12456"/>
                </a:cubicBezTo>
                <a:cubicBezTo>
                  <a:pt x="6145" y="18465"/>
                  <a:pt x="6145" y="18465"/>
                  <a:pt x="6145" y="18465"/>
                </a:cubicBezTo>
                <a:cubicBezTo>
                  <a:pt x="6207" y="18709"/>
                  <a:pt x="6083" y="18790"/>
                  <a:pt x="5959" y="18871"/>
                </a:cubicBezTo>
                <a:cubicBezTo>
                  <a:pt x="5897" y="18871"/>
                  <a:pt x="5897" y="18871"/>
                  <a:pt x="5897" y="18871"/>
                </a:cubicBezTo>
                <a:cubicBezTo>
                  <a:pt x="5772" y="18871"/>
                  <a:pt x="5648" y="18790"/>
                  <a:pt x="5648" y="18546"/>
                </a:cubicBezTo>
                <a:close/>
                <a:moveTo>
                  <a:pt x="6641" y="7097"/>
                </a:moveTo>
                <a:cubicBezTo>
                  <a:pt x="6641" y="6853"/>
                  <a:pt x="6766" y="6772"/>
                  <a:pt x="6952" y="6772"/>
                </a:cubicBezTo>
                <a:cubicBezTo>
                  <a:pt x="15145" y="6772"/>
                  <a:pt x="15145" y="6772"/>
                  <a:pt x="15145" y="6772"/>
                </a:cubicBezTo>
                <a:cubicBezTo>
                  <a:pt x="15331" y="6772"/>
                  <a:pt x="15393" y="6853"/>
                  <a:pt x="15393" y="7097"/>
                </a:cubicBezTo>
                <a:cubicBezTo>
                  <a:pt x="15393" y="7340"/>
                  <a:pt x="15331" y="7422"/>
                  <a:pt x="15145" y="7422"/>
                </a:cubicBezTo>
                <a:cubicBezTo>
                  <a:pt x="6952" y="7422"/>
                  <a:pt x="6952" y="7422"/>
                  <a:pt x="6952" y="7422"/>
                </a:cubicBezTo>
                <a:cubicBezTo>
                  <a:pt x="6766" y="7422"/>
                  <a:pt x="6641" y="7340"/>
                  <a:pt x="6641" y="7097"/>
                </a:cubicBezTo>
                <a:close/>
                <a:moveTo>
                  <a:pt x="9248" y="18546"/>
                </a:moveTo>
                <a:cubicBezTo>
                  <a:pt x="9248" y="12456"/>
                  <a:pt x="9248" y="12456"/>
                  <a:pt x="9248" y="12456"/>
                </a:cubicBezTo>
                <a:cubicBezTo>
                  <a:pt x="9248" y="12213"/>
                  <a:pt x="9310" y="12131"/>
                  <a:pt x="9497" y="12131"/>
                </a:cubicBezTo>
                <a:cubicBezTo>
                  <a:pt x="9683" y="12131"/>
                  <a:pt x="9745" y="12213"/>
                  <a:pt x="9745" y="12456"/>
                </a:cubicBezTo>
                <a:cubicBezTo>
                  <a:pt x="9745" y="18546"/>
                  <a:pt x="9745" y="18546"/>
                  <a:pt x="9745" y="18546"/>
                </a:cubicBezTo>
                <a:cubicBezTo>
                  <a:pt x="9745" y="18709"/>
                  <a:pt x="9683" y="18871"/>
                  <a:pt x="9497" y="18871"/>
                </a:cubicBezTo>
                <a:cubicBezTo>
                  <a:pt x="9310" y="18871"/>
                  <a:pt x="9248" y="18709"/>
                  <a:pt x="9248" y="18546"/>
                </a:cubicBezTo>
                <a:close/>
                <a:moveTo>
                  <a:pt x="12352" y="18546"/>
                </a:moveTo>
                <a:cubicBezTo>
                  <a:pt x="12352" y="12456"/>
                  <a:pt x="12352" y="12456"/>
                  <a:pt x="12352" y="12456"/>
                </a:cubicBezTo>
                <a:cubicBezTo>
                  <a:pt x="12352" y="12213"/>
                  <a:pt x="12414" y="12131"/>
                  <a:pt x="12600" y="12131"/>
                </a:cubicBezTo>
                <a:cubicBezTo>
                  <a:pt x="12724" y="12131"/>
                  <a:pt x="12848" y="12213"/>
                  <a:pt x="12848" y="12456"/>
                </a:cubicBezTo>
                <a:cubicBezTo>
                  <a:pt x="12848" y="18546"/>
                  <a:pt x="12848" y="18546"/>
                  <a:pt x="12848" y="18546"/>
                </a:cubicBezTo>
                <a:cubicBezTo>
                  <a:pt x="12848" y="18709"/>
                  <a:pt x="12724" y="18871"/>
                  <a:pt x="12600" y="18871"/>
                </a:cubicBezTo>
                <a:cubicBezTo>
                  <a:pt x="12414" y="18871"/>
                  <a:pt x="12352" y="18709"/>
                  <a:pt x="12352" y="18546"/>
                </a:cubicBezTo>
                <a:close/>
                <a:moveTo>
                  <a:pt x="17503" y="7990"/>
                </a:moveTo>
                <a:cubicBezTo>
                  <a:pt x="12662" y="601"/>
                  <a:pt x="12662" y="601"/>
                  <a:pt x="12662" y="601"/>
                </a:cubicBezTo>
                <a:cubicBezTo>
                  <a:pt x="12538" y="438"/>
                  <a:pt x="12538" y="276"/>
                  <a:pt x="12662" y="113"/>
                </a:cubicBezTo>
                <a:cubicBezTo>
                  <a:pt x="12786" y="-49"/>
                  <a:pt x="12910" y="-49"/>
                  <a:pt x="13034" y="195"/>
                </a:cubicBezTo>
                <a:cubicBezTo>
                  <a:pt x="17938" y="7584"/>
                  <a:pt x="17938" y="7584"/>
                  <a:pt x="17938" y="7584"/>
                </a:cubicBezTo>
                <a:cubicBezTo>
                  <a:pt x="18000" y="7746"/>
                  <a:pt x="18000" y="7909"/>
                  <a:pt x="17876" y="7990"/>
                </a:cubicBezTo>
                <a:cubicBezTo>
                  <a:pt x="17814" y="8071"/>
                  <a:pt x="17814" y="8071"/>
                  <a:pt x="17690" y="8071"/>
                </a:cubicBezTo>
                <a:cubicBezTo>
                  <a:pt x="17628" y="8071"/>
                  <a:pt x="17566" y="8071"/>
                  <a:pt x="17503" y="7990"/>
                </a:cubicBezTo>
                <a:close/>
                <a:moveTo>
                  <a:pt x="15393" y="18465"/>
                </a:moveTo>
                <a:cubicBezTo>
                  <a:pt x="15952" y="12456"/>
                  <a:pt x="15952" y="12456"/>
                  <a:pt x="15952" y="12456"/>
                </a:cubicBezTo>
                <a:cubicBezTo>
                  <a:pt x="15952" y="12213"/>
                  <a:pt x="16014" y="12131"/>
                  <a:pt x="16200" y="12131"/>
                </a:cubicBezTo>
                <a:cubicBezTo>
                  <a:pt x="16386" y="12131"/>
                  <a:pt x="16448" y="12294"/>
                  <a:pt x="16448" y="12537"/>
                </a:cubicBezTo>
                <a:cubicBezTo>
                  <a:pt x="15952" y="18546"/>
                  <a:pt x="15952" y="18546"/>
                  <a:pt x="15952" y="18546"/>
                </a:cubicBezTo>
                <a:cubicBezTo>
                  <a:pt x="15890" y="18790"/>
                  <a:pt x="15828" y="18871"/>
                  <a:pt x="15641" y="18871"/>
                </a:cubicBezTo>
                <a:cubicBezTo>
                  <a:pt x="15641" y="18871"/>
                  <a:pt x="15641" y="18871"/>
                  <a:pt x="15641" y="18871"/>
                </a:cubicBezTo>
                <a:cubicBezTo>
                  <a:pt x="15455" y="18790"/>
                  <a:pt x="15393" y="18709"/>
                  <a:pt x="15393" y="18465"/>
                </a:cubicBezTo>
                <a:close/>
                <a:moveTo>
                  <a:pt x="21600" y="7097"/>
                </a:moveTo>
                <a:cubicBezTo>
                  <a:pt x="21600" y="7340"/>
                  <a:pt x="21476" y="7422"/>
                  <a:pt x="21290" y="7422"/>
                </a:cubicBezTo>
                <a:cubicBezTo>
                  <a:pt x="19241" y="7422"/>
                  <a:pt x="19241" y="7422"/>
                  <a:pt x="19241" y="7422"/>
                </a:cubicBezTo>
                <a:cubicBezTo>
                  <a:pt x="19117" y="7422"/>
                  <a:pt x="18993" y="7340"/>
                  <a:pt x="18993" y="7097"/>
                </a:cubicBezTo>
                <a:cubicBezTo>
                  <a:pt x="18993" y="6853"/>
                  <a:pt x="19117" y="6772"/>
                  <a:pt x="19241" y="6772"/>
                </a:cubicBezTo>
                <a:cubicBezTo>
                  <a:pt x="21290" y="6772"/>
                  <a:pt x="21290" y="6772"/>
                  <a:pt x="21290" y="6772"/>
                </a:cubicBezTo>
                <a:cubicBezTo>
                  <a:pt x="21476" y="6772"/>
                  <a:pt x="21600" y="6853"/>
                  <a:pt x="21600" y="709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6" name="Shape"/>
          <p:cNvSpPr/>
          <p:nvPr/>
        </p:nvSpPr>
        <p:spPr>
          <a:xfrm>
            <a:off x="6829045" y="2716102"/>
            <a:ext cx="377569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63" y="7499"/>
                </a:moveTo>
                <a:cubicBezTo>
                  <a:pt x="21531" y="7580"/>
                  <a:pt x="21600" y="7662"/>
                  <a:pt x="21600" y="7743"/>
                </a:cubicBezTo>
                <a:cubicBezTo>
                  <a:pt x="21600" y="20540"/>
                  <a:pt x="21600" y="20540"/>
                  <a:pt x="21600" y="20540"/>
                </a:cubicBezTo>
                <a:cubicBezTo>
                  <a:pt x="21600" y="20785"/>
                  <a:pt x="21463" y="21029"/>
                  <a:pt x="21326" y="21274"/>
                </a:cubicBezTo>
                <a:cubicBezTo>
                  <a:pt x="21120" y="21518"/>
                  <a:pt x="20914" y="21600"/>
                  <a:pt x="20709" y="21600"/>
                </a:cubicBezTo>
                <a:cubicBezTo>
                  <a:pt x="891" y="21600"/>
                  <a:pt x="891" y="21600"/>
                  <a:pt x="891" y="21600"/>
                </a:cubicBezTo>
                <a:cubicBezTo>
                  <a:pt x="686" y="21600"/>
                  <a:pt x="480" y="21518"/>
                  <a:pt x="274" y="21274"/>
                </a:cubicBezTo>
                <a:cubicBezTo>
                  <a:pt x="69" y="21029"/>
                  <a:pt x="0" y="20785"/>
                  <a:pt x="0" y="20540"/>
                </a:cubicBezTo>
                <a:cubicBezTo>
                  <a:pt x="0" y="7743"/>
                  <a:pt x="0" y="7743"/>
                  <a:pt x="0" y="7743"/>
                </a:cubicBezTo>
                <a:cubicBezTo>
                  <a:pt x="0" y="7662"/>
                  <a:pt x="69" y="7580"/>
                  <a:pt x="137" y="7499"/>
                </a:cubicBezTo>
                <a:cubicBezTo>
                  <a:pt x="10217" y="326"/>
                  <a:pt x="10217" y="326"/>
                  <a:pt x="10217" y="326"/>
                </a:cubicBezTo>
                <a:cubicBezTo>
                  <a:pt x="10354" y="82"/>
                  <a:pt x="10560" y="0"/>
                  <a:pt x="10766" y="0"/>
                </a:cubicBezTo>
                <a:cubicBezTo>
                  <a:pt x="11040" y="0"/>
                  <a:pt x="11246" y="82"/>
                  <a:pt x="11383" y="326"/>
                </a:cubicBezTo>
                <a:lnTo>
                  <a:pt x="21463" y="7499"/>
                </a:lnTo>
                <a:close/>
                <a:moveTo>
                  <a:pt x="686" y="7825"/>
                </a:moveTo>
                <a:cubicBezTo>
                  <a:pt x="7817" y="12878"/>
                  <a:pt x="7817" y="12878"/>
                  <a:pt x="7817" y="12878"/>
                </a:cubicBezTo>
                <a:cubicBezTo>
                  <a:pt x="7954" y="12960"/>
                  <a:pt x="8023" y="13123"/>
                  <a:pt x="7886" y="13368"/>
                </a:cubicBezTo>
                <a:cubicBezTo>
                  <a:pt x="7886" y="13449"/>
                  <a:pt x="7817" y="13531"/>
                  <a:pt x="7680" y="13531"/>
                </a:cubicBezTo>
                <a:cubicBezTo>
                  <a:pt x="7611" y="13531"/>
                  <a:pt x="7543" y="13449"/>
                  <a:pt x="7543" y="13449"/>
                </a:cubicBezTo>
                <a:cubicBezTo>
                  <a:pt x="549" y="8558"/>
                  <a:pt x="549" y="8558"/>
                  <a:pt x="549" y="8558"/>
                </a:cubicBezTo>
                <a:cubicBezTo>
                  <a:pt x="549" y="20540"/>
                  <a:pt x="549" y="20540"/>
                  <a:pt x="549" y="20540"/>
                </a:cubicBezTo>
                <a:cubicBezTo>
                  <a:pt x="10217" y="12878"/>
                  <a:pt x="10217" y="12878"/>
                  <a:pt x="10217" y="12878"/>
                </a:cubicBezTo>
                <a:cubicBezTo>
                  <a:pt x="10354" y="12797"/>
                  <a:pt x="10560" y="12715"/>
                  <a:pt x="10766" y="12715"/>
                </a:cubicBezTo>
                <a:cubicBezTo>
                  <a:pt x="11040" y="12715"/>
                  <a:pt x="11246" y="12797"/>
                  <a:pt x="11383" y="12878"/>
                </a:cubicBezTo>
                <a:cubicBezTo>
                  <a:pt x="20983" y="20540"/>
                  <a:pt x="20983" y="20540"/>
                  <a:pt x="20983" y="20540"/>
                </a:cubicBezTo>
                <a:cubicBezTo>
                  <a:pt x="20983" y="8558"/>
                  <a:pt x="20983" y="8558"/>
                  <a:pt x="20983" y="8558"/>
                </a:cubicBezTo>
                <a:cubicBezTo>
                  <a:pt x="14057" y="13449"/>
                  <a:pt x="14057" y="13449"/>
                  <a:pt x="14057" y="13449"/>
                </a:cubicBezTo>
                <a:cubicBezTo>
                  <a:pt x="13989" y="13449"/>
                  <a:pt x="13989" y="13531"/>
                  <a:pt x="13920" y="13531"/>
                </a:cubicBezTo>
                <a:cubicBezTo>
                  <a:pt x="13783" y="13531"/>
                  <a:pt x="13714" y="13449"/>
                  <a:pt x="13646" y="13368"/>
                </a:cubicBezTo>
                <a:cubicBezTo>
                  <a:pt x="13577" y="13123"/>
                  <a:pt x="13577" y="12960"/>
                  <a:pt x="13783" y="12878"/>
                </a:cubicBezTo>
                <a:cubicBezTo>
                  <a:pt x="20846" y="7825"/>
                  <a:pt x="20846" y="7825"/>
                  <a:pt x="20846" y="7825"/>
                </a:cubicBezTo>
                <a:cubicBezTo>
                  <a:pt x="11109" y="815"/>
                  <a:pt x="11109" y="815"/>
                  <a:pt x="11109" y="815"/>
                </a:cubicBezTo>
                <a:cubicBezTo>
                  <a:pt x="11040" y="815"/>
                  <a:pt x="11040" y="815"/>
                  <a:pt x="10971" y="815"/>
                </a:cubicBezTo>
                <a:cubicBezTo>
                  <a:pt x="10971" y="734"/>
                  <a:pt x="10903" y="652"/>
                  <a:pt x="10766" y="652"/>
                </a:cubicBezTo>
                <a:cubicBezTo>
                  <a:pt x="10697" y="652"/>
                  <a:pt x="10629" y="734"/>
                  <a:pt x="10560" y="815"/>
                </a:cubicBezTo>
                <a:cubicBezTo>
                  <a:pt x="10560" y="815"/>
                  <a:pt x="10560" y="815"/>
                  <a:pt x="10491" y="815"/>
                </a:cubicBezTo>
                <a:lnTo>
                  <a:pt x="686" y="7825"/>
                </a:lnTo>
                <a:close/>
                <a:moveTo>
                  <a:pt x="11109" y="13449"/>
                </a:moveTo>
                <a:cubicBezTo>
                  <a:pt x="10971" y="13368"/>
                  <a:pt x="10903" y="13368"/>
                  <a:pt x="10766" y="13368"/>
                </a:cubicBezTo>
                <a:cubicBezTo>
                  <a:pt x="10697" y="13368"/>
                  <a:pt x="10560" y="13368"/>
                  <a:pt x="10560" y="13449"/>
                </a:cubicBezTo>
                <a:cubicBezTo>
                  <a:pt x="1097" y="20948"/>
                  <a:pt x="1097" y="20948"/>
                  <a:pt x="1097" y="20948"/>
                </a:cubicBezTo>
                <a:cubicBezTo>
                  <a:pt x="20503" y="20948"/>
                  <a:pt x="20503" y="20948"/>
                  <a:pt x="20503" y="20948"/>
                </a:cubicBezTo>
                <a:lnTo>
                  <a:pt x="11109" y="13449"/>
                </a:lnTo>
                <a:close/>
                <a:moveTo>
                  <a:pt x="3429" y="8395"/>
                </a:moveTo>
                <a:cubicBezTo>
                  <a:pt x="3429" y="8232"/>
                  <a:pt x="3497" y="8069"/>
                  <a:pt x="3703" y="8069"/>
                </a:cubicBezTo>
                <a:cubicBezTo>
                  <a:pt x="17897" y="8069"/>
                  <a:pt x="17897" y="8069"/>
                  <a:pt x="17897" y="8069"/>
                </a:cubicBezTo>
                <a:cubicBezTo>
                  <a:pt x="18103" y="8069"/>
                  <a:pt x="18171" y="8232"/>
                  <a:pt x="18171" y="8395"/>
                </a:cubicBezTo>
                <a:cubicBezTo>
                  <a:pt x="18171" y="8640"/>
                  <a:pt x="18103" y="8803"/>
                  <a:pt x="17897" y="8803"/>
                </a:cubicBezTo>
                <a:cubicBezTo>
                  <a:pt x="3703" y="8803"/>
                  <a:pt x="3703" y="8803"/>
                  <a:pt x="3703" y="8803"/>
                </a:cubicBezTo>
                <a:cubicBezTo>
                  <a:pt x="3497" y="8803"/>
                  <a:pt x="3429" y="8640"/>
                  <a:pt x="3429" y="839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7" name="Shape"/>
          <p:cNvSpPr/>
          <p:nvPr/>
        </p:nvSpPr>
        <p:spPr>
          <a:xfrm>
            <a:off x="7621208" y="2716102"/>
            <a:ext cx="287467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870" y="2038"/>
                </a:moveTo>
                <a:cubicBezTo>
                  <a:pt x="14130" y="2038"/>
                  <a:pt x="14130" y="2038"/>
                  <a:pt x="14130" y="2038"/>
                </a:cubicBezTo>
                <a:cubicBezTo>
                  <a:pt x="14310" y="2038"/>
                  <a:pt x="14490" y="2119"/>
                  <a:pt x="14670" y="2201"/>
                </a:cubicBezTo>
                <a:cubicBezTo>
                  <a:pt x="14850" y="2364"/>
                  <a:pt x="14940" y="2527"/>
                  <a:pt x="14940" y="2771"/>
                </a:cubicBezTo>
                <a:cubicBezTo>
                  <a:pt x="14940" y="6684"/>
                  <a:pt x="14940" y="6684"/>
                  <a:pt x="14940" y="6684"/>
                </a:cubicBezTo>
                <a:cubicBezTo>
                  <a:pt x="14940" y="6928"/>
                  <a:pt x="14850" y="7091"/>
                  <a:pt x="14670" y="7173"/>
                </a:cubicBezTo>
                <a:cubicBezTo>
                  <a:pt x="14490" y="7336"/>
                  <a:pt x="14310" y="7417"/>
                  <a:pt x="14130" y="7417"/>
                </a:cubicBezTo>
                <a:cubicBezTo>
                  <a:pt x="3870" y="7417"/>
                  <a:pt x="3870" y="7417"/>
                  <a:pt x="3870" y="7417"/>
                </a:cubicBezTo>
                <a:cubicBezTo>
                  <a:pt x="3420" y="7417"/>
                  <a:pt x="3150" y="7336"/>
                  <a:pt x="2880" y="7091"/>
                </a:cubicBezTo>
                <a:cubicBezTo>
                  <a:pt x="270" y="5217"/>
                  <a:pt x="270" y="5217"/>
                  <a:pt x="270" y="5217"/>
                </a:cubicBezTo>
                <a:cubicBezTo>
                  <a:pt x="90" y="5054"/>
                  <a:pt x="0" y="4891"/>
                  <a:pt x="0" y="4728"/>
                </a:cubicBezTo>
                <a:cubicBezTo>
                  <a:pt x="0" y="4565"/>
                  <a:pt x="90" y="4320"/>
                  <a:pt x="270" y="4238"/>
                </a:cubicBezTo>
                <a:cubicBezTo>
                  <a:pt x="2880" y="2364"/>
                  <a:pt x="2880" y="2364"/>
                  <a:pt x="2880" y="2364"/>
                </a:cubicBezTo>
                <a:cubicBezTo>
                  <a:pt x="3150" y="2119"/>
                  <a:pt x="3420" y="2038"/>
                  <a:pt x="3870" y="2038"/>
                </a:cubicBezTo>
                <a:close/>
                <a:moveTo>
                  <a:pt x="14220" y="2771"/>
                </a:moveTo>
                <a:cubicBezTo>
                  <a:pt x="3870" y="2690"/>
                  <a:pt x="3870" y="2690"/>
                  <a:pt x="3870" y="2690"/>
                </a:cubicBezTo>
                <a:cubicBezTo>
                  <a:pt x="3690" y="2690"/>
                  <a:pt x="3510" y="2771"/>
                  <a:pt x="3420" y="2853"/>
                </a:cubicBezTo>
                <a:cubicBezTo>
                  <a:pt x="720" y="4728"/>
                  <a:pt x="720" y="4728"/>
                  <a:pt x="720" y="4728"/>
                </a:cubicBezTo>
                <a:cubicBezTo>
                  <a:pt x="3330" y="6602"/>
                  <a:pt x="3330" y="6602"/>
                  <a:pt x="3330" y="6602"/>
                </a:cubicBezTo>
                <a:cubicBezTo>
                  <a:pt x="3510" y="6684"/>
                  <a:pt x="3690" y="6765"/>
                  <a:pt x="3870" y="6765"/>
                </a:cubicBezTo>
                <a:cubicBezTo>
                  <a:pt x="14130" y="6765"/>
                  <a:pt x="14130" y="6765"/>
                  <a:pt x="14130" y="6765"/>
                </a:cubicBezTo>
                <a:cubicBezTo>
                  <a:pt x="14130" y="6765"/>
                  <a:pt x="14220" y="6765"/>
                  <a:pt x="14220" y="6684"/>
                </a:cubicBezTo>
                <a:lnTo>
                  <a:pt x="14220" y="2771"/>
                </a:lnTo>
                <a:close/>
                <a:moveTo>
                  <a:pt x="21330" y="10270"/>
                </a:moveTo>
                <a:cubicBezTo>
                  <a:pt x="21510" y="10433"/>
                  <a:pt x="21600" y="10596"/>
                  <a:pt x="21600" y="10759"/>
                </a:cubicBezTo>
                <a:cubicBezTo>
                  <a:pt x="21600" y="11004"/>
                  <a:pt x="21510" y="11167"/>
                  <a:pt x="21420" y="11330"/>
                </a:cubicBezTo>
                <a:cubicBezTo>
                  <a:pt x="18720" y="13123"/>
                  <a:pt x="18720" y="13123"/>
                  <a:pt x="18720" y="13123"/>
                </a:cubicBezTo>
                <a:cubicBezTo>
                  <a:pt x="18450" y="13368"/>
                  <a:pt x="18180" y="13531"/>
                  <a:pt x="17820" y="13531"/>
                </a:cubicBezTo>
                <a:cubicBezTo>
                  <a:pt x="7560" y="13531"/>
                  <a:pt x="7560" y="13531"/>
                  <a:pt x="7560" y="13531"/>
                </a:cubicBezTo>
                <a:cubicBezTo>
                  <a:pt x="7290" y="13531"/>
                  <a:pt x="7110" y="13449"/>
                  <a:pt x="6930" y="13286"/>
                </a:cubicBezTo>
                <a:cubicBezTo>
                  <a:pt x="6840" y="13123"/>
                  <a:pt x="6750" y="12960"/>
                  <a:pt x="6750" y="12797"/>
                </a:cubicBezTo>
                <a:cubicBezTo>
                  <a:pt x="6750" y="8803"/>
                  <a:pt x="6750" y="8803"/>
                  <a:pt x="6750" y="8803"/>
                </a:cubicBezTo>
                <a:cubicBezTo>
                  <a:pt x="6750" y="8640"/>
                  <a:pt x="6840" y="8477"/>
                  <a:pt x="6930" y="8314"/>
                </a:cubicBezTo>
                <a:cubicBezTo>
                  <a:pt x="7110" y="8151"/>
                  <a:pt x="7290" y="8069"/>
                  <a:pt x="7560" y="8069"/>
                </a:cubicBezTo>
                <a:cubicBezTo>
                  <a:pt x="17820" y="8069"/>
                  <a:pt x="17820" y="8069"/>
                  <a:pt x="17820" y="8069"/>
                </a:cubicBezTo>
                <a:cubicBezTo>
                  <a:pt x="18180" y="8069"/>
                  <a:pt x="18450" y="8232"/>
                  <a:pt x="18720" y="8395"/>
                </a:cubicBezTo>
                <a:lnTo>
                  <a:pt x="21330" y="10270"/>
                </a:lnTo>
                <a:close/>
                <a:moveTo>
                  <a:pt x="7470" y="12797"/>
                </a:moveTo>
                <a:cubicBezTo>
                  <a:pt x="17820" y="12797"/>
                  <a:pt x="17820" y="12797"/>
                  <a:pt x="17820" y="12797"/>
                </a:cubicBezTo>
                <a:cubicBezTo>
                  <a:pt x="18000" y="12797"/>
                  <a:pt x="18090" y="12797"/>
                  <a:pt x="18270" y="12634"/>
                </a:cubicBezTo>
                <a:cubicBezTo>
                  <a:pt x="20880" y="10759"/>
                  <a:pt x="20880" y="10759"/>
                  <a:pt x="20880" y="10759"/>
                </a:cubicBezTo>
                <a:cubicBezTo>
                  <a:pt x="18270" y="8966"/>
                  <a:pt x="18270" y="8966"/>
                  <a:pt x="18270" y="8966"/>
                </a:cubicBezTo>
                <a:cubicBezTo>
                  <a:pt x="18090" y="8803"/>
                  <a:pt x="18000" y="8803"/>
                  <a:pt x="17820" y="8803"/>
                </a:cubicBezTo>
                <a:cubicBezTo>
                  <a:pt x="7470" y="8803"/>
                  <a:pt x="7470" y="8803"/>
                  <a:pt x="7470" y="8803"/>
                </a:cubicBezTo>
                <a:lnTo>
                  <a:pt x="7470" y="12797"/>
                </a:lnTo>
                <a:close/>
                <a:moveTo>
                  <a:pt x="10890" y="21600"/>
                </a:moveTo>
                <a:cubicBezTo>
                  <a:pt x="10800" y="21600"/>
                  <a:pt x="10710" y="21600"/>
                  <a:pt x="10620" y="21518"/>
                </a:cubicBezTo>
                <a:cubicBezTo>
                  <a:pt x="10530" y="21437"/>
                  <a:pt x="10440" y="21355"/>
                  <a:pt x="10440" y="21274"/>
                </a:cubicBezTo>
                <a:cubicBezTo>
                  <a:pt x="10440" y="14509"/>
                  <a:pt x="10440" y="14509"/>
                  <a:pt x="10440" y="14509"/>
                </a:cubicBezTo>
                <a:cubicBezTo>
                  <a:pt x="10440" y="14427"/>
                  <a:pt x="10530" y="14346"/>
                  <a:pt x="10620" y="14264"/>
                </a:cubicBezTo>
                <a:cubicBezTo>
                  <a:pt x="10710" y="14183"/>
                  <a:pt x="10800" y="14183"/>
                  <a:pt x="10890" y="14183"/>
                </a:cubicBezTo>
                <a:cubicBezTo>
                  <a:pt x="11070" y="14183"/>
                  <a:pt x="11160" y="14427"/>
                  <a:pt x="11160" y="14835"/>
                </a:cubicBezTo>
                <a:cubicBezTo>
                  <a:pt x="11160" y="21274"/>
                  <a:pt x="11160" y="21274"/>
                  <a:pt x="11160" y="21274"/>
                </a:cubicBezTo>
                <a:cubicBezTo>
                  <a:pt x="11160" y="21518"/>
                  <a:pt x="11070" y="21600"/>
                  <a:pt x="10890" y="21600"/>
                </a:cubicBezTo>
                <a:close/>
                <a:moveTo>
                  <a:pt x="10890" y="1386"/>
                </a:moveTo>
                <a:cubicBezTo>
                  <a:pt x="10620" y="1386"/>
                  <a:pt x="10530" y="1304"/>
                  <a:pt x="10530" y="1060"/>
                </a:cubicBezTo>
                <a:cubicBezTo>
                  <a:pt x="10530" y="326"/>
                  <a:pt x="10530" y="326"/>
                  <a:pt x="10530" y="326"/>
                </a:cubicBezTo>
                <a:cubicBezTo>
                  <a:pt x="10530" y="82"/>
                  <a:pt x="10620" y="0"/>
                  <a:pt x="10890" y="0"/>
                </a:cubicBezTo>
                <a:cubicBezTo>
                  <a:pt x="11160" y="0"/>
                  <a:pt x="11250" y="82"/>
                  <a:pt x="11250" y="326"/>
                </a:cubicBezTo>
                <a:cubicBezTo>
                  <a:pt x="11250" y="1060"/>
                  <a:pt x="11250" y="1060"/>
                  <a:pt x="11250" y="1060"/>
                </a:cubicBezTo>
                <a:cubicBezTo>
                  <a:pt x="11250" y="1304"/>
                  <a:pt x="11160" y="1386"/>
                  <a:pt x="10890" y="13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8" name="Shape"/>
          <p:cNvSpPr/>
          <p:nvPr/>
        </p:nvSpPr>
        <p:spPr>
          <a:xfrm>
            <a:off x="8285863" y="2716176"/>
            <a:ext cx="343932" cy="3174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9" h="21522" extrusionOk="0">
                <a:moveTo>
                  <a:pt x="19904" y="9991"/>
                </a:moveTo>
                <a:cubicBezTo>
                  <a:pt x="19979" y="10072"/>
                  <a:pt x="19979" y="10154"/>
                  <a:pt x="19979" y="10235"/>
                </a:cubicBezTo>
                <a:cubicBezTo>
                  <a:pt x="19904" y="10316"/>
                  <a:pt x="19829" y="10397"/>
                  <a:pt x="19754" y="10397"/>
                </a:cubicBezTo>
                <a:cubicBezTo>
                  <a:pt x="11654" y="13077"/>
                  <a:pt x="11654" y="13077"/>
                  <a:pt x="11654" y="13077"/>
                </a:cubicBezTo>
                <a:cubicBezTo>
                  <a:pt x="11654" y="13077"/>
                  <a:pt x="11579" y="13077"/>
                  <a:pt x="11579" y="13077"/>
                </a:cubicBezTo>
                <a:cubicBezTo>
                  <a:pt x="11429" y="13077"/>
                  <a:pt x="11354" y="13077"/>
                  <a:pt x="11279" y="12914"/>
                </a:cubicBezTo>
                <a:cubicBezTo>
                  <a:pt x="11129" y="12508"/>
                  <a:pt x="11129" y="12508"/>
                  <a:pt x="11129" y="12508"/>
                </a:cubicBezTo>
                <a:cubicBezTo>
                  <a:pt x="6629" y="13889"/>
                  <a:pt x="6629" y="13889"/>
                  <a:pt x="6629" y="13889"/>
                </a:cubicBezTo>
                <a:cubicBezTo>
                  <a:pt x="6629" y="13970"/>
                  <a:pt x="6629" y="13970"/>
                  <a:pt x="6554" y="13970"/>
                </a:cubicBezTo>
                <a:cubicBezTo>
                  <a:pt x="6404" y="13970"/>
                  <a:pt x="6329" y="13889"/>
                  <a:pt x="6254" y="13727"/>
                </a:cubicBezTo>
                <a:cubicBezTo>
                  <a:pt x="6104" y="13402"/>
                  <a:pt x="6104" y="13402"/>
                  <a:pt x="6104" y="13402"/>
                </a:cubicBezTo>
                <a:cubicBezTo>
                  <a:pt x="1379" y="15188"/>
                  <a:pt x="1379" y="15188"/>
                  <a:pt x="1379" y="15188"/>
                </a:cubicBezTo>
                <a:cubicBezTo>
                  <a:pt x="1379" y="15188"/>
                  <a:pt x="1304" y="15188"/>
                  <a:pt x="1304" y="15188"/>
                </a:cubicBezTo>
                <a:cubicBezTo>
                  <a:pt x="1154" y="15188"/>
                  <a:pt x="1079" y="15107"/>
                  <a:pt x="1004" y="15026"/>
                </a:cubicBezTo>
                <a:cubicBezTo>
                  <a:pt x="29" y="12590"/>
                  <a:pt x="29" y="12590"/>
                  <a:pt x="29" y="12590"/>
                </a:cubicBezTo>
                <a:cubicBezTo>
                  <a:pt x="-46" y="12346"/>
                  <a:pt x="29" y="12265"/>
                  <a:pt x="179" y="12184"/>
                </a:cubicBezTo>
                <a:cubicBezTo>
                  <a:pt x="4754" y="9829"/>
                  <a:pt x="4754" y="9829"/>
                  <a:pt x="4754" y="9829"/>
                </a:cubicBezTo>
                <a:cubicBezTo>
                  <a:pt x="4604" y="9423"/>
                  <a:pt x="4604" y="9423"/>
                  <a:pt x="4604" y="9423"/>
                </a:cubicBezTo>
                <a:cubicBezTo>
                  <a:pt x="4529" y="9260"/>
                  <a:pt x="4604" y="9098"/>
                  <a:pt x="4754" y="9017"/>
                </a:cubicBezTo>
                <a:cubicBezTo>
                  <a:pt x="9029" y="6499"/>
                  <a:pt x="9029" y="6499"/>
                  <a:pt x="9029" y="6499"/>
                </a:cubicBezTo>
                <a:cubicBezTo>
                  <a:pt x="8879" y="6012"/>
                  <a:pt x="8879" y="6012"/>
                  <a:pt x="8879" y="6012"/>
                </a:cubicBezTo>
                <a:cubicBezTo>
                  <a:pt x="8804" y="5850"/>
                  <a:pt x="8879" y="5687"/>
                  <a:pt x="9029" y="5606"/>
                </a:cubicBezTo>
                <a:cubicBezTo>
                  <a:pt x="16379" y="1384"/>
                  <a:pt x="16379" y="1384"/>
                  <a:pt x="16379" y="1384"/>
                </a:cubicBezTo>
                <a:cubicBezTo>
                  <a:pt x="16454" y="1302"/>
                  <a:pt x="16529" y="1302"/>
                  <a:pt x="16679" y="1384"/>
                </a:cubicBezTo>
                <a:cubicBezTo>
                  <a:pt x="16754" y="1384"/>
                  <a:pt x="16829" y="1465"/>
                  <a:pt x="16829" y="1546"/>
                </a:cubicBezTo>
                <a:lnTo>
                  <a:pt x="19904" y="9991"/>
                </a:lnTo>
                <a:close/>
                <a:moveTo>
                  <a:pt x="5879" y="12752"/>
                </a:moveTo>
                <a:cubicBezTo>
                  <a:pt x="4979" y="10397"/>
                  <a:pt x="4979" y="10397"/>
                  <a:pt x="4979" y="10397"/>
                </a:cubicBezTo>
                <a:cubicBezTo>
                  <a:pt x="779" y="12590"/>
                  <a:pt x="779" y="12590"/>
                  <a:pt x="779" y="12590"/>
                </a:cubicBezTo>
                <a:cubicBezTo>
                  <a:pt x="1454" y="14457"/>
                  <a:pt x="1454" y="14457"/>
                  <a:pt x="1454" y="14457"/>
                </a:cubicBezTo>
                <a:lnTo>
                  <a:pt x="5879" y="12752"/>
                </a:lnTo>
                <a:close/>
                <a:moveTo>
                  <a:pt x="11804" y="14539"/>
                </a:moveTo>
                <a:cubicBezTo>
                  <a:pt x="12104" y="14782"/>
                  <a:pt x="12179" y="15107"/>
                  <a:pt x="12179" y="15513"/>
                </a:cubicBezTo>
                <a:cubicBezTo>
                  <a:pt x="12179" y="16325"/>
                  <a:pt x="12179" y="16325"/>
                  <a:pt x="12179" y="16325"/>
                </a:cubicBezTo>
                <a:cubicBezTo>
                  <a:pt x="15854" y="20954"/>
                  <a:pt x="15854" y="20954"/>
                  <a:pt x="15854" y="20954"/>
                </a:cubicBezTo>
                <a:cubicBezTo>
                  <a:pt x="16004" y="21116"/>
                  <a:pt x="16004" y="21278"/>
                  <a:pt x="15854" y="21441"/>
                </a:cubicBezTo>
                <a:cubicBezTo>
                  <a:pt x="15779" y="21522"/>
                  <a:pt x="15704" y="21522"/>
                  <a:pt x="15629" y="21522"/>
                </a:cubicBezTo>
                <a:cubicBezTo>
                  <a:pt x="15554" y="21522"/>
                  <a:pt x="15479" y="21441"/>
                  <a:pt x="15404" y="21360"/>
                </a:cubicBezTo>
                <a:cubicBezTo>
                  <a:pt x="11729" y="16812"/>
                  <a:pt x="11729" y="16812"/>
                  <a:pt x="11729" y="16812"/>
                </a:cubicBezTo>
                <a:cubicBezTo>
                  <a:pt x="10379" y="16812"/>
                  <a:pt x="10379" y="16812"/>
                  <a:pt x="10379" y="16812"/>
                </a:cubicBezTo>
                <a:cubicBezTo>
                  <a:pt x="10379" y="21197"/>
                  <a:pt x="10379" y="21197"/>
                  <a:pt x="10379" y="21197"/>
                </a:cubicBezTo>
                <a:cubicBezTo>
                  <a:pt x="10379" y="21441"/>
                  <a:pt x="10229" y="21522"/>
                  <a:pt x="10004" y="21522"/>
                </a:cubicBezTo>
                <a:cubicBezTo>
                  <a:pt x="9854" y="21522"/>
                  <a:pt x="9704" y="21441"/>
                  <a:pt x="9704" y="21197"/>
                </a:cubicBezTo>
                <a:cubicBezTo>
                  <a:pt x="9704" y="16812"/>
                  <a:pt x="9704" y="16812"/>
                  <a:pt x="9704" y="16812"/>
                </a:cubicBezTo>
                <a:cubicBezTo>
                  <a:pt x="8354" y="16812"/>
                  <a:pt x="8354" y="16812"/>
                  <a:pt x="8354" y="16812"/>
                </a:cubicBezTo>
                <a:cubicBezTo>
                  <a:pt x="4679" y="21360"/>
                  <a:pt x="4679" y="21360"/>
                  <a:pt x="4679" y="21360"/>
                </a:cubicBezTo>
                <a:cubicBezTo>
                  <a:pt x="4604" y="21441"/>
                  <a:pt x="4529" y="21522"/>
                  <a:pt x="4454" y="21522"/>
                </a:cubicBezTo>
                <a:cubicBezTo>
                  <a:pt x="4379" y="21522"/>
                  <a:pt x="4304" y="21522"/>
                  <a:pt x="4229" y="21441"/>
                </a:cubicBezTo>
                <a:cubicBezTo>
                  <a:pt x="4079" y="21278"/>
                  <a:pt x="4079" y="21116"/>
                  <a:pt x="4229" y="20954"/>
                </a:cubicBezTo>
                <a:cubicBezTo>
                  <a:pt x="7829" y="16325"/>
                  <a:pt x="7829" y="16325"/>
                  <a:pt x="7829" y="16325"/>
                </a:cubicBezTo>
                <a:cubicBezTo>
                  <a:pt x="7829" y="15432"/>
                  <a:pt x="7829" y="15432"/>
                  <a:pt x="7829" y="15432"/>
                </a:cubicBezTo>
                <a:cubicBezTo>
                  <a:pt x="7829" y="15107"/>
                  <a:pt x="7979" y="14782"/>
                  <a:pt x="8204" y="14539"/>
                </a:cubicBezTo>
                <a:cubicBezTo>
                  <a:pt x="8429" y="14214"/>
                  <a:pt x="8729" y="14133"/>
                  <a:pt x="9104" y="14133"/>
                </a:cubicBezTo>
                <a:cubicBezTo>
                  <a:pt x="10979" y="14133"/>
                  <a:pt x="10979" y="14133"/>
                  <a:pt x="10979" y="14133"/>
                </a:cubicBezTo>
                <a:cubicBezTo>
                  <a:pt x="11279" y="14133"/>
                  <a:pt x="11579" y="14295"/>
                  <a:pt x="11804" y="14539"/>
                </a:cubicBezTo>
                <a:close/>
                <a:moveTo>
                  <a:pt x="10904" y="11859"/>
                </a:moveTo>
                <a:cubicBezTo>
                  <a:pt x="10679" y="11209"/>
                  <a:pt x="10679" y="11209"/>
                  <a:pt x="10679" y="11209"/>
                </a:cubicBezTo>
                <a:cubicBezTo>
                  <a:pt x="9254" y="7068"/>
                  <a:pt x="9254" y="7068"/>
                  <a:pt x="9254" y="7068"/>
                </a:cubicBezTo>
                <a:cubicBezTo>
                  <a:pt x="5279" y="9423"/>
                  <a:pt x="5279" y="9423"/>
                  <a:pt x="5279" y="9423"/>
                </a:cubicBezTo>
                <a:cubicBezTo>
                  <a:pt x="5429" y="9829"/>
                  <a:pt x="5429" y="9829"/>
                  <a:pt x="5429" y="9829"/>
                </a:cubicBezTo>
                <a:cubicBezTo>
                  <a:pt x="6554" y="12833"/>
                  <a:pt x="6554" y="12833"/>
                  <a:pt x="6554" y="12833"/>
                </a:cubicBezTo>
                <a:cubicBezTo>
                  <a:pt x="6704" y="13158"/>
                  <a:pt x="6704" y="13158"/>
                  <a:pt x="6704" y="13158"/>
                </a:cubicBezTo>
                <a:lnTo>
                  <a:pt x="10904" y="11859"/>
                </a:lnTo>
                <a:close/>
                <a:moveTo>
                  <a:pt x="11579" y="15513"/>
                </a:moveTo>
                <a:cubicBezTo>
                  <a:pt x="11579" y="15351"/>
                  <a:pt x="11504" y="15107"/>
                  <a:pt x="11429" y="15026"/>
                </a:cubicBezTo>
                <a:cubicBezTo>
                  <a:pt x="11279" y="14863"/>
                  <a:pt x="11129" y="14782"/>
                  <a:pt x="10979" y="14782"/>
                </a:cubicBezTo>
                <a:cubicBezTo>
                  <a:pt x="9104" y="14782"/>
                  <a:pt x="9104" y="14782"/>
                  <a:pt x="9104" y="14782"/>
                </a:cubicBezTo>
                <a:cubicBezTo>
                  <a:pt x="8654" y="14782"/>
                  <a:pt x="8504" y="15026"/>
                  <a:pt x="8504" y="15432"/>
                </a:cubicBezTo>
                <a:cubicBezTo>
                  <a:pt x="8504" y="16163"/>
                  <a:pt x="8504" y="16163"/>
                  <a:pt x="8504" y="16163"/>
                </a:cubicBezTo>
                <a:cubicBezTo>
                  <a:pt x="11579" y="16163"/>
                  <a:pt x="11579" y="16163"/>
                  <a:pt x="11579" y="16163"/>
                </a:cubicBezTo>
                <a:lnTo>
                  <a:pt x="11579" y="15513"/>
                </a:lnTo>
                <a:close/>
                <a:moveTo>
                  <a:pt x="19229" y="9910"/>
                </a:moveTo>
                <a:cubicBezTo>
                  <a:pt x="16379" y="2114"/>
                  <a:pt x="16379" y="2114"/>
                  <a:pt x="16379" y="2114"/>
                </a:cubicBezTo>
                <a:cubicBezTo>
                  <a:pt x="9554" y="6093"/>
                  <a:pt x="9554" y="6093"/>
                  <a:pt x="9554" y="6093"/>
                </a:cubicBezTo>
                <a:cubicBezTo>
                  <a:pt x="11279" y="10966"/>
                  <a:pt x="11279" y="10966"/>
                  <a:pt x="11279" y="10966"/>
                </a:cubicBezTo>
                <a:cubicBezTo>
                  <a:pt x="11654" y="11940"/>
                  <a:pt x="11654" y="11940"/>
                  <a:pt x="11654" y="11940"/>
                </a:cubicBezTo>
                <a:cubicBezTo>
                  <a:pt x="11654" y="11940"/>
                  <a:pt x="11654" y="12021"/>
                  <a:pt x="11654" y="12021"/>
                </a:cubicBezTo>
                <a:cubicBezTo>
                  <a:pt x="11804" y="12346"/>
                  <a:pt x="11804" y="12346"/>
                  <a:pt x="11804" y="12346"/>
                </a:cubicBezTo>
                <a:lnTo>
                  <a:pt x="19229" y="9910"/>
                </a:lnTo>
                <a:close/>
                <a:moveTo>
                  <a:pt x="21479" y="10316"/>
                </a:moveTo>
                <a:cubicBezTo>
                  <a:pt x="21554" y="10478"/>
                  <a:pt x="21479" y="10641"/>
                  <a:pt x="21329" y="10722"/>
                </a:cubicBezTo>
                <a:cubicBezTo>
                  <a:pt x="21329" y="10722"/>
                  <a:pt x="21254" y="10722"/>
                  <a:pt x="21179" y="10722"/>
                </a:cubicBezTo>
                <a:cubicBezTo>
                  <a:pt x="21104" y="10722"/>
                  <a:pt x="21029" y="10722"/>
                  <a:pt x="20954" y="10560"/>
                </a:cubicBezTo>
                <a:cubicBezTo>
                  <a:pt x="17204" y="490"/>
                  <a:pt x="17204" y="490"/>
                  <a:pt x="17204" y="490"/>
                </a:cubicBezTo>
                <a:cubicBezTo>
                  <a:pt x="17129" y="247"/>
                  <a:pt x="17204" y="166"/>
                  <a:pt x="17354" y="84"/>
                </a:cubicBezTo>
                <a:cubicBezTo>
                  <a:pt x="17579" y="-78"/>
                  <a:pt x="17654" y="3"/>
                  <a:pt x="17729" y="247"/>
                </a:cubicBezTo>
                <a:lnTo>
                  <a:pt x="21479" y="1031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79" name="Shape"/>
          <p:cNvSpPr/>
          <p:nvPr/>
        </p:nvSpPr>
        <p:spPr>
          <a:xfrm>
            <a:off x="9029321" y="2716102"/>
            <a:ext cx="417436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4" h="21600" extrusionOk="0">
                <a:moveTo>
                  <a:pt x="557" y="14264"/>
                </a:moveTo>
                <a:cubicBezTo>
                  <a:pt x="248" y="14183"/>
                  <a:pt x="62" y="13857"/>
                  <a:pt x="62" y="13449"/>
                </a:cubicBezTo>
                <a:cubicBezTo>
                  <a:pt x="0" y="13205"/>
                  <a:pt x="0" y="13042"/>
                  <a:pt x="0" y="12797"/>
                </a:cubicBezTo>
                <a:cubicBezTo>
                  <a:pt x="0" y="12226"/>
                  <a:pt x="0" y="12226"/>
                  <a:pt x="0" y="12226"/>
                </a:cubicBezTo>
                <a:cubicBezTo>
                  <a:pt x="62" y="11819"/>
                  <a:pt x="248" y="11493"/>
                  <a:pt x="557" y="11411"/>
                </a:cubicBezTo>
                <a:cubicBezTo>
                  <a:pt x="1919" y="11004"/>
                  <a:pt x="1919" y="11004"/>
                  <a:pt x="1919" y="11004"/>
                </a:cubicBezTo>
                <a:cubicBezTo>
                  <a:pt x="2042" y="10922"/>
                  <a:pt x="2104" y="10841"/>
                  <a:pt x="2166" y="10678"/>
                </a:cubicBezTo>
                <a:cubicBezTo>
                  <a:pt x="2290" y="10107"/>
                  <a:pt x="2290" y="10107"/>
                  <a:pt x="2290" y="10107"/>
                </a:cubicBezTo>
                <a:cubicBezTo>
                  <a:pt x="2352" y="9944"/>
                  <a:pt x="2352" y="9781"/>
                  <a:pt x="2290" y="9700"/>
                </a:cubicBezTo>
                <a:cubicBezTo>
                  <a:pt x="1609" y="8151"/>
                  <a:pt x="1609" y="8151"/>
                  <a:pt x="1609" y="8151"/>
                </a:cubicBezTo>
                <a:cubicBezTo>
                  <a:pt x="1423" y="7743"/>
                  <a:pt x="1423" y="7417"/>
                  <a:pt x="1671" y="7010"/>
                </a:cubicBezTo>
                <a:cubicBezTo>
                  <a:pt x="2290" y="6276"/>
                  <a:pt x="2290" y="6276"/>
                  <a:pt x="2290" y="6276"/>
                </a:cubicBezTo>
                <a:cubicBezTo>
                  <a:pt x="2538" y="5950"/>
                  <a:pt x="2785" y="5869"/>
                  <a:pt x="3095" y="6195"/>
                </a:cubicBezTo>
                <a:cubicBezTo>
                  <a:pt x="4270" y="7091"/>
                  <a:pt x="4270" y="7091"/>
                  <a:pt x="4270" y="7091"/>
                </a:cubicBezTo>
                <a:cubicBezTo>
                  <a:pt x="4394" y="7173"/>
                  <a:pt x="4518" y="7173"/>
                  <a:pt x="4642" y="7091"/>
                </a:cubicBezTo>
                <a:cubicBezTo>
                  <a:pt x="5013" y="6847"/>
                  <a:pt x="5013" y="6847"/>
                  <a:pt x="5013" y="6847"/>
                </a:cubicBezTo>
                <a:cubicBezTo>
                  <a:pt x="5137" y="6847"/>
                  <a:pt x="5261" y="6684"/>
                  <a:pt x="5261" y="6521"/>
                </a:cubicBezTo>
                <a:cubicBezTo>
                  <a:pt x="5570" y="4728"/>
                  <a:pt x="5570" y="4728"/>
                  <a:pt x="5570" y="4728"/>
                </a:cubicBezTo>
                <a:cubicBezTo>
                  <a:pt x="5632" y="4320"/>
                  <a:pt x="5880" y="4157"/>
                  <a:pt x="6189" y="4075"/>
                </a:cubicBezTo>
                <a:cubicBezTo>
                  <a:pt x="6375" y="4075"/>
                  <a:pt x="6499" y="4075"/>
                  <a:pt x="6684" y="4075"/>
                </a:cubicBezTo>
                <a:cubicBezTo>
                  <a:pt x="6808" y="4075"/>
                  <a:pt x="6994" y="4075"/>
                  <a:pt x="7117" y="4075"/>
                </a:cubicBezTo>
                <a:cubicBezTo>
                  <a:pt x="7427" y="4075"/>
                  <a:pt x="7674" y="4320"/>
                  <a:pt x="7736" y="4728"/>
                </a:cubicBezTo>
                <a:cubicBezTo>
                  <a:pt x="8046" y="6521"/>
                  <a:pt x="8046" y="6521"/>
                  <a:pt x="8046" y="6521"/>
                </a:cubicBezTo>
                <a:cubicBezTo>
                  <a:pt x="8108" y="6684"/>
                  <a:pt x="8170" y="6847"/>
                  <a:pt x="8293" y="6847"/>
                </a:cubicBezTo>
                <a:cubicBezTo>
                  <a:pt x="8727" y="7091"/>
                  <a:pt x="8727" y="7091"/>
                  <a:pt x="8727" y="7091"/>
                </a:cubicBezTo>
                <a:cubicBezTo>
                  <a:pt x="8850" y="7173"/>
                  <a:pt x="8974" y="7173"/>
                  <a:pt x="9098" y="7091"/>
                </a:cubicBezTo>
                <a:cubicBezTo>
                  <a:pt x="10212" y="6195"/>
                  <a:pt x="10212" y="6195"/>
                  <a:pt x="10212" y="6195"/>
                </a:cubicBezTo>
                <a:cubicBezTo>
                  <a:pt x="10521" y="5869"/>
                  <a:pt x="10769" y="5950"/>
                  <a:pt x="11079" y="6276"/>
                </a:cubicBezTo>
                <a:cubicBezTo>
                  <a:pt x="11636" y="7010"/>
                  <a:pt x="11636" y="7010"/>
                  <a:pt x="11636" y="7010"/>
                </a:cubicBezTo>
                <a:cubicBezTo>
                  <a:pt x="11883" y="7417"/>
                  <a:pt x="11945" y="7743"/>
                  <a:pt x="11697" y="8151"/>
                </a:cubicBezTo>
                <a:cubicBezTo>
                  <a:pt x="11017" y="9700"/>
                  <a:pt x="11017" y="9700"/>
                  <a:pt x="11017" y="9700"/>
                </a:cubicBezTo>
                <a:cubicBezTo>
                  <a:pt x="10955" y="9781"/>
                  <a:pt x="10955" y="9944"/>
                  <a:pt x="11017" y="10107"/>
                </a:cubicBezTo>
                <a:cubicBezTo>
                  <a:pt x="11202" y="10678"/>
                  <a:pt x="11202" y="10678"/>
                  <a:pt x="11202" y="10678"/>
                </a:cubicBezTo>
                <a:cubicBezTo>
                  <a:pt x="11202" y="10841"/>
                  <a:pt x="11326" y="10922"/>
                  <a:pt x="11450" y="11004"/>
                </a:cubicBezTo>
                <a:cubicBezTo>
                  <a:pt x="12811" y="11411"/>
                  <a:pt x="12811" y="11411"/>
                  <a:pt x="12811" y="11411"/>
                </a:cubicBezTo>
                <a:cubicBezTo>
                  <a:pt x="13121" y="11493"/>
                  <a:pt x="13307" y="11819"/>
                  <a:pt x="13307" y="12226"/>
                </a:cubicBezTo>
                <a:cubicBezTo>
                  <a:pt x="13307" y="12389"/>
                  <a:pt x="13307" y="12634"/>
                  <a:pt x="13307" y="12797"/>
                </a:cubicBezTo>
                <a:cubicBezTo>
                  <a:pt x="13307" y="13042"/>
                  <a:pt x="13307" y="13205"/>
                  <a:pt x="13307" y="13449"/>
                </a:cubicBezTo>
                <a:cubicBezTo>
                  <a:pt x="13307" y="13857"/>
                  <a:pt x="13121" y="14183"/>
                  <a:pt x="12811" y="14264"/>
                </a:cubicBezTo>
                <a:cubicBezTo>
                  <a:pt x="11450" y="14672"/>
                  <a:pt x="11450" y="14672"/>
                  <a:pt x="11450" y="14672"/>
                </a:cubicBezTo>
                <a:cubicBezTo>
                  <a:pt x="11326" y="14672"/>
                  <a:pt x="11202" y="14753"/>
                  <a:pt x="11202" y="14916"/>
                </a:cubicBezTo>
                <a:cubicBezTo>
                  <a:pt x="11017" y="15487"/>
                  <a:pt x="11017" y="15487"/>
                  <a:pt x="11017" y="15487"/>
                </a:cubicBezTo>
                <a:cubicBezTo>
                  <a:pt x="10955" y="15731"/>
                  <a:pt x="10955" y="15813"/>
                  <a:pt x="11017" y="15976"/>
                </a:cubicBezTo>
                <a:cubicBezTo>
                  <a:pt x="11697" y="17525"/>
                  <a:pt x="11697" y="17525"/>
                  <a:pt x="11697" y="17525"/>
                </a:cubicBezTo>
                <a:cubicBezTo>
                  <a:pt x="11945" y="17932"/>
                  <a:pt x="11883" y="18258"/>
                  <a:pt x="11636" y="18584"/>
                </a:cubicBezTo>
                <a:cubicBezTo>
                  <a:pt x="11079" y="19399"/>
                  <a:pt x="11079" y="19399"/>
                  <a:pt x="11079" y="19399"/>
                </a:cubicBezTo>
                <a:cubicBezTo>
                  <a:pt x="10955" y="19562"/>
                  <a:pt x="10769" y="19644"/>
                  <a:pt x="10583" y="19644"/>
                </a:cubicBezTo>
                <a:cubicBezTo>
                  <a:pt x="10460" y="19644"/>
                  <a:pt x="10336" y="19562"/>
                  <a:pt x="10212" y="19481"/>
                </a:cubicBezTo>
                <a:cubicBezTo>
                  <a:pt x="9098" y="18584"/>
                  <a:pt x="9098" y="18584"/>
                  <a:pt x="9098" y="18584"/>
                </a:cubicBezTo>
                <a:cubicBezTo>
                  <a:pt x="8974" y="18503"/>
                  <a:pt x="8850" y="18503"/>
                  <a:pt x="8727" y="18584"/>
                </a:cubicBezTo>
                <a:cubicBezTo>
                  <a:pt x="8293" y="18747"/>
                  <a:pt x="8293" y="18747"/>
                  <a:pt x="8293" y="18747"/>
                </a:cubicBezTo>
                <a:cubicBezTo>
                  <a:pt x="8170" y="18829"/>
                  <a:pt x="8108" y="18910"/>
                  <a:pt x="8046" y="19073"/>
                </a:cubicBezTo>
                <a:cubicBezTo>
                  <a:pt x="7736" y="20866"/>
                  <a:pt x="7736" y="20866"/>
                  <a:pt x="7736" y="20866"/>
                </a:cubicBezTo>
                <a:cubicBezTo>
                  <a:pt x="7674" y="21274"/>
                  <a:pt x="7427" y="21518"/>
                  <a:pt x="7117" y="21600"/>
                </a:cubicBezTo>
                <a:cubicBezTo>
                  <a:pt x="6994" y="21600"/>
                  <a:pt x="6808" y="21600"/>
                  <a:pt x="6684" y="21600"/>
                </a:cubicBezTo>
                <a:cubicBezTo>
                  <a:pt x="6499" y="21600"/>
                  <a:pt x="6375" y="21600"/>
                  <a:pt x="6189" y="21600"/>
                </a:cubicBezTo>
                <a:cubicBezTo>
                  <a:pt x="5880" y="21518"/>
                  <a:pt x="5694" y="21274"/>
                  <a:pt x="5632" y="20866"/>
                </a:cubicBezTo>
                <a:cubicBezTo>
                  <a:pt x="5261" y="19073"/>
                  <a:pt x="5261" y="19073"/>
                  <a:pt x="5261" y="19073"/>
                </a:cubicBezTo>
                <a:cubicBezTo>
                  <a:pt x="5261" y="18910"/>
                  <a:pt x="5199" y="18829"/>
                  <a:pt x="5075" y="18747"/>
                </a:cubicBezTo>
                <a:cubicBezTo>
                  <a:pt x="4642" y="18584"/>
                  <a:pt x="4642" y="18584"/>
                  <a:pt x="4642" y="18584"/>
                </a:cubicBezTo>
                <a:cubicBezTo>
                  <a:pt x="4518" y="18503"/>
                  <a:pt x="4394" y="18503"/>
                  <a:pt x="4270" y="18584"/>
                </a:cubicBezTo>
                <a:cubicBezTo>
                  <a:pt x="3095" y="19481"/>
                  <a:pt x="3095" y="19481"/>
                  <a:pt x="3095" y="19481"/>
                </a:cubicBezTo>
                <a:cubicBezTo>
                  <a:pt x="2785" y="19725"/>
                  <a:pt x="2538" y="19725"/>
                  <a:pt x="2290" y="19399"/>
                </a:cubicBezTo>
                <a:cubicBezTo>
                  <a:pt x="1671" y="18584"/>
                  <a:pt x="1671" y="18584"/>
                  <a:pt x="1671" y="18584"/>
                </a:cubicBezTo>
                <a:cubicBezTo>
                  <a:pt x="1423" y="18258"/>
                  <a:pt x="1423" y="17932"/>
                  <a:pt x="1609" y="17525"/>
                </a:cubicBezTo>
                <a:cubicBezTo>
                  <a:pt x="2290" y="15976"/>
                  <a:pt x="2290" y="15976"/>
                  <a:pt x="2290" y="15976"/>
                </a:cubicBezTo>
                <a:cubicBezTo>
                  <a:pt x="2352" y="15813"/>
                  <a:pt x="2352" y="15731"/>
                  <a:pt x="2290" y="15487"/>
                </a:cubicBezTo>
                <a:cubicBezTo>
                  <a:pt x="2166" y="14998"/>
                  <a:pt x="2166" y="14998"/>
                  <a:pt x="2166" y="14998"/>
                </a:cubicBezTo>
                <a:cubicBezTo>
                  <a:pt x="2104" y="14835"/>
                  <a:pt x="2042" y="14672"/>
                  <a:pt x="1919" y="14672"/>
                </a:cubicBezTo>
                <a:lnTo>
                  <a:pt x="557" y="14264"/>
                </a:lnTo>
                <a:close/>
                <a:moveTo>
                  <a:pt x="495" y="13368"/>
                </a:moveTo>
                <a:cubicBezTo>
                  <a:pt x="557" y="13449"/>
                  <a:pt x="619" y="13531"/>
                  <a:pt x="681" y="13612"/>
                </a:cubicBezTo>
                <a:cubicBezTo>
                  <a:pt x="2042" y="14020"/>
                  <a:pt x="2042" y="14020"/>
                  <a:pt x="2042" y="14020"/>
                </a:cubicBezTo>
                <a:cubicBezTo>
                  <a:pt x="2290" y="14101"/>
                  <a:pt x="2538" y="14346"/>
                  <a:pt x="2599" y="14753"/>
                </a:cubicBezTo>
                <a:cubicBezTo>
                  <a:pt x="2785" y="15242"/>
                  <a:pt x="2785" y="15242"/>
                  <a:pt x="2785" y="15242"/>
                </a:cubicBezTo>
                <a:cubicBezTo>
                  <a:pt x="2909" y="15568"/>
                  <a:pt x="2909" y="15976"/>
                  <a:pt x="2785" y="16302"/>
                </a:cubicBezTo>
                <a:cubicBezTo>
                  <a:pt x="2042" y="17851"/>
                  <a:pt x="2042" y="17851"/>
                  <a:pt x="2042" y="17851"/>
                </a:cubicBezTo>
                <a:cubicBezTo>
                  <a:pt x="1981" y="17932"/>
                  <a:pt x="1981" y="18014"/>
                  <a:pt x="2042" y="18177"/>
                </a:cubicBezTo>
                <a:cubicBezTo>
                  <a:pt x="2599" y="18910"/>
                  <a:pt x="2599" y="18910"/>
                  <a:pt x="2599" y="18910"/>
                </a:cubicBezTo>
                <a:cubicBezTo>
                  <a:pt x="2661" y="18910"/>
                  <a:pt x="2661" y="18910"/>
                  <a:pt x="2723" y="18910"/>
                </a:cubicBezTo>
                <a:cubicBezTo>
                  <a:pt x="2785" y="18910"/>
                  <a:pt x="2785" y="18910"/>
                  <a:pt x="2847" y="18910"/>
                </a:cubicBezTo>
                <a:cubicBezTo>
                  <a:pt x="4023" y="17932"/>
                  <a:pt x="4023" y="17932"/>
                  <a:pt x="4023" y="17932"/>
                </a:cubicBezTo>
                <a:cubicBezTo>
                  <a:pt x="4147" y="17851"/>
                  <a:pt x="4270" y="17851"/>
                  <a:pt x="4456" y="17851"/>
                </a:cubicBezTo>
                <a:cubicBezTo>
                  <a:pt x="4580" y="17851"/>
                  <a:pt x="4704" y="17851"/>
                  <a:pt x="4828" y="17932"/>
                </a:cubicBezTo>
                <a:cubicBezTo>
                  <a:pt x="5199" y="18177"/>
                  <a:pt x="5199" y="18177"/>
                  <a:pt x="5199" y="18177"/>
                </a:cubicBezTo>
                <a:cubicBezTo>
                  <a:pt x="5508" y="18258"/>
                  <a:pt x="5694" y="18584"/>
                  <a:pt x="5756" y="18910"/>
                </a:cubicBezTo>
                <a:cubicBezTo>
                  <a:pt x="6065" y="20703"/>
                  <a:pt x="6065" y="20703"/>
                  <a:pt x="6065" y="20703"/>
                </a:cubicBezTo>
                <a:cubicBezTo>
                  <a:pt x="6127" y="20785"/>
                  <a:pt x="6189" y="20866"/>
                  <a:pt x="6251" y="20866"/>
                </a:cubicBezTo>
                <a:cubicBezTo>
                  <a:pt x="6375" y="20948"/>
                  <a:pt x="6499" y="20948"/>
                  <a:pt x="6684" y="20948"/>
                </a:cubicBezTo>
                <a:cubicBezTo>
                  <a:pt x="6808" y="20948"/>
                  <a:pt x="6932" y="20948"/>
                  <a:pt x="7056" y="20948"/>
                </a:cubicBezTo>
                <a:cubicBezTo>
                  <a:pt x="7179" y="20866"/>
                  <a:pt x="7241" y="20785"/>
                  <a:pt x="7241" y="20703"/>
                </a:cubicBezTo>
                <a:cubicBezTo>
                  <a:pt x="7551" y="18910"/>
                  <a:pt x="7551" y="18910"/>
                  <a:pt x="7551" y="18910"/>
                </a:cubicBezTo>
                <a:cubicBezTo>
                  <a:pt x="7613" y="18584"/>
                  <a:pt x="7798" y="18258"/>
                  <a:pt x="8108" y="18177"/>
                </a:cubicBezTo>
                <a:cubicBezTo>
                  <a:pt x="8541" y="17932"/>
                  <a:pt x="8541" y="17932"/>
                  <a:pt x="8541" y="17932"/>
                </a:cubicBezTo>
                <a:cubicBezTo>
                  <a:pt x="8789" y="17769"/>
                  <a:pt x="9036" y="17769"/>
                  <a:pt x="9346" y="17932"/>
                </a:cubicBezTo>
                <a:cubicBezTo>
                  <a:pt x="10460" y="18910"/>
                  <a:pt x="10460" y="18910"/>
                  <a:pt x="10460" y="18910"/>
                </a:cubicBezTo>
                <a:cubicBezTo>
                  <a:pt x="10521" y="18910"/>
                  <a:pt x="10521" y="18910"/>
                  <a:pt x="10583" y="18910"/>
                </a:cubicBezTo>
                <a:cubicBezTo>
                  <a:pt x="10645" y="18910"/>
                  <a:pt x="10707" y="18910"/>
                  <a:pt x="10707" y="18910"/>
                </a:cubicBezTo>
                <a:cubicBezTo>
                  <a:pt x="11264" y="18177"/>
                  <a:pt x="11264" y="18177"/>
                  <a:pt x="11264" y="18177"/>
                </a:cubicBezTo>
                <a:cubicBezTo>
                  <a:pt x="11326" y="18014"/>
                  <a:pt x="11326" y="17932"/>
                  <a:pt x="11326" y="17851"/>
                </a:cubicBezTo>
                <a:cubicBezTo>
                  <a:pt x="10583" y="16302"/>
                  <a:pt x="10583" y="16302"/>
                  <a:pt x="10583" y="16302"/>
                </a:cubicBezTo>
                <a:cubicBezTo>
                  <a:pt x="10398" y="15976"/>
                  <a:pt x="10398" y="15568"/>
                  <a:pt x="10521" y="15242"/>
                </a:cubicBezTo>
                <a:cubicBezTo>
                  <a:pt x="10707" y="14753"/>
                  <a:pt x="10707" y="14753"/>
                  <a:pt x="10707" y="14753"/>
                </a:cubicBezTo>
                <a:cubicBezTo>
                  <a:pt x="10831" y="14346"/>
                  <a:pt x="11017" y="14101"/>
                  <a:pt x="11326" y="14020"/>
                </a:cubicBezTo>
                <a:cubicBezTo>
                  <a:pt x="12626" y="13612"/>
                  <a:pt x="12626" y="13612"/>
                  <a:pt x="12626" y="13612"/>
                </a:cubicBezTo>
                <a:cubicBezTo>
                  <a:pt x="12750" y="13531"/>
                  <a:pt x="12811" y="13449"/>
                  <a:pt x="12811" y="13368"/>
                </a:cubicBezTo>
                <a:cubicBezTo>
                  <a:pt x="12811" y="13205"/>
                  <a:pt x="12811" y="13042"/>
                  <a:pt x="12811" y="12797"/>
                </a:cubicBezTo>
                <a:cubicBezTo>
                  <a:pt x="12811" y="12634"/>
                  <a:pt x="12811" y="12471"/>
                  <a:pt x="12811" y="12308"/>
                </a:cubicBezTo>
                <a:cubicBezTo>
                  <a:pt x="12811" y="12145"/>
                  <a:pt x="12750" y="12063"/>
                  <a:pt x="12626" y="12063"/>
                </a:cubicBezTo>
                <a:cubicBezTo>
                  <a:pt x="11326" y="11656"/>
                  <a:pt x="11326" y="11656"/>
                  <a:pt x="11326" y="11656"/>
                </a:cubicBezTo>
                <a:cubicBezTo>
                  <a:pt x="11017" y="11574"/>
                  <a:pt x="10831" y="11330"/>
                  <a:pt x="10707" y="10922"/>
                </a:cubicBezTo>
                <a:cubicBezTo>
                  <a:pt x="10521" y="10352"/>
                  <a:pt x="10521" y="10352"/>
                  <a:pt x="10521" y="10352"/>
                </a:cubicBezTo>
                <a:cubicBezTo>
                  <a:pt x="10398" y="10026"/>
                  <a:pt x="10398" y="9700"/>
                  <a:pt x="10583" y="9292"/>
                </a:cubicBezTo>
                <a:cubicBezTo>
                  <a:pt x="11326" y="7825"/>
                  <a:pt x="11326" y="7825"/>
                  <a:pt x="11326" y="7825"/>
                </a:cubicBezTo>
                <a:cubicBezTo>
                  <a:pt x="11326" y="7662"/>
                  <a:pt x="11326" y="7580"/>
                  <a:pt x="11264" y="7499"/>
                </a:cubicBezTo>
                <a:cubicBezTo>
                  <a:pt x="10707" y="6765"/>
                  <a:pt x="10707" y="6765"/>
                  <a:pt x="10707" y="6765"/>
                </a:cubicBezTo>
                <a:cubicBezTo>
                  <a:pt x="10707" y="6684"/>
                  <a:pt x="10645" y="6684"/>
                  <a:pt x="10583" y="6684"/>
                </a:cubicBezTo>
                <a:cubicBezTo>
                  <a:pt x="10583" y="6684"/>
                  <a:pt x="10521" y="6684"/>
                  <a:pt x="10460" y="6684"/>
                </a:cubicBezTo>
                <a:cubicBezTo>
                  <a:pt x="9346" y="7662"/>
                  <a:pt x="9346" y="7662"/>
                  <a:pt x="9346" y="7662"/>
                </a:cubicBezTo>
                <a:cubicBezTo>
                  <a:pt x="9036" y="7906"/>
                  <a:pt x="8789" y="7906"/>
                  <a:pt x="8479" y="7743"/>
                </a:cubicBezTo>
                <a:cubicBezTo>
                  <a:pt x="8108" y="7499"/>
                  <a:pt x="8108" y="7499"/>
                  <a:pt x="8108" y="7499"/>
                </a:cubicBezTo>
                <a:cubicBezTo>
                  <a:pt x="7798" y="7336"/>
                  <a:pt x="7613" y="7091"/>
                  <a:pt x="7551" y="6684"/>
                </a:cubicBezTo>
                <a:cubicBezTo>
                  <a:pt x="7241" y="4972"/>
                  <a:pt x="7241" y="4972"/>
                  <a:pt x="7241" y="4972"/>
                </a:cubicBezTo>
                <a:cubicBezTo>
                  <a:pt x="7241" y="4809"/>
                  <a:pt x="7179" y="4728"/>
                  <a:pt x="7056" y="4728"/>
                </a:cubicBezTo>
                <a:cubicBezTo>
                  <a:pt x="6994" y="4728"/>
                  <a:pt x="6808" y="4728"/>
                  <a:pt x="6684" y="4728"/>
                </a:cubicBezTo>
                <a:cubicBezTo>
                  <a:pt x="6560" y="4728"/>
                  <a:pt x="6437" y="4728"/>
                  <a:pt x="6251" y="4728"/>
                </a:cubicBezTo>
                <a:cubicBezTo>
                  <a:pt x="6189" y="4728"/>
                  <a:pt x="6127" y="4809"/>
                  <a:pt x="6065" y="4972"/>
                </a:cubicBezTo>
                <a:cubicBezTo>
                  <a:pt x="5756" y="6684"/>
                  <a:pt x="5756" y="6684"/>
                  <a:pt x="5756" y="6684"/>
                </a:cubicBezTo>
                <a:cubicBezTo>
                  <a:pt x="5694" y="7091"/>
                  <a:pt x="5508" y="7336"/>
                  <a:pt x="5199" y="7499"/>
                </a:cubicBezTo>
                <a:cubicBezTo>
                  <a:pt x="4828" y="7743"/>
                  <a:pt x="4828" y="7743"/>
                  <a:pt x="4828" y="7743"/>
                </a:cubicBezTo>
                <a:cubicBezTo>
                  <a:pt x="4580" y="7906"/>
                  <a:pt x="4270" y="7906"/>
                  <a:pt x="4023" y="7662"/>
                </a:cubicBezTo>
                <a:cubicBezTo>
                  <a:pt x="2847" y="6684"/>
                  <a:pt x="2847" y="6684"/>
                  <a:pt x="2847" y="6684"/>
                </a:cubicBezTo>
                <a:cubicBezTo>
                  <a:pt x="2785" y="6684"/>
                  <a:pt x="2723" y="6684"/>
                  <a:pt x="2599" y="6765"/>
                </a:cubicBezTo>
                <a:cubicBezTo>
                  <a:pt x="2042" y="7499"/>
                  <a:pt x="2042" y="7499"/>
                  <a:pt x="2042" y="7499"/>
                </a:cubicBezTo>
                <a:cubicBezTo>
                  <a:pt x="1981" y="7580"/>
                  <a:pt x="1981" y="7662"/>
                  <a:pt x="2042" y="7825"/>
                </a:cubicBezTo>
                <a:cubicBezTo>
                  <a:pt x="2785" y="9292"/>
                  <a:pt x="2785" y="9292"/>
                  <a:pt x="2785" y="9292"/>
                </a:cubicBezTo>
                <a:cubicBezTo>
                  <a:pt x="2909" y="9700"/>
                  <a:pt x="2909" y="10026"/>
                  <a:pt x="2785" y="10433"/>
                </a:cubicBezTo>
                <a:cubicBezTo>
                  <a:pt x="2599" y="10922"/>
                  <a:pt x="2599" y="10922"/>
                  <a:pt x="2599" y="10922"/>
                </a:cubicBezTo>
                <a:cubicBezTo>
                  <a:pt x="2538" y="11330"/>
                  <a:pt x="2290" y="11574"/>
                  <a:pt x="2042" y="11656"/>
                </a:cubicBezTo>
                <a:cubicBezTo>
                  <a:pt x="681" y="12063"/>
                  <a:pt x="681" y="12063"/>
                  <a:pt x="681" y="12063"/>
                </a:cubicBezTo>
                <a:cubicBezTo>
                  <a:pt x="619" y="12063"/>
                  <a:pt x="557" y="12145"/>
                  <a:pt x="557" y="12308"/>
                </a:cubicBezTo>
                <a:cubicBezTo>
                  <a:pt x="495" y="12389"/>
                  <a:pt x="495" y="12634"/>
                  <a:pt x="495" y="12797"/>
                </a:cubicBezTo>
                <a:cubicBezTo>
                  <a:pt x="495" y="12960"/>
                  <a:pt x="495" y="13123"/>
                  <a:pt x="495" y="13368"/>
                </a:cubicBezTo>
                <a:close/>
                <a:moveTo>
                  <a:pt x="3837" y="12797"/>
                </a:moveTo>
                <a:cubicBezTo>
                  <a:pt x="3837" y="11819"/>
                  <a:pt x="4147" y="10922"/>
                  <a:pt x="4704" y="10189"/>
                </a:cubicBezTo>
                <a:cubicBezTo>
                  <a:pt x="5261" y="9455"/>
                  <a:pt x="5880" y="9129"/>
                  <a:pt x="6684" y="9129"/>
                </a:cubicBezTo>
                <a:cubicBezTo>
                  <a:pt x="7427" y="9129"/>
                  <a:pt x="8108" y="9455"/>
                  <a:pt x="8665" y="10189"/>
                </a:cubicBezTo>
                <a:cubicBezTo>
                  <a:pt x="9222" y="10922"/>
                  <a:pt x="9469" y="11819"/>
                  <a:pt x="9469" y="12797"/>
                </a:cubicBezTo>
                <a:cubicBezTo>
                  <a:pt x="9469" y="13857"/>
                  <a:pt x="9222" y="14672"/>
                  <a:pt x="8665" y="15405"/>
                </a:cubicBezTo>
                <a:cubicBezTo>
                  <a:pt x="8108" y="16139"/>
                  <a:pt x="7427" y="16546"/>
                  <a:pt x="6684" y="16546"/>
                </a:cubicBezTo>
                <a:cubicBezTo>
                  <a:pt x="5880" y="16546"/>
                  <a:pt x="5261" y="16139"/>
                  <a:pt x="4704" y="15405"/>
                </a:cubicBezTo>
                <a:cubicBezTo>
                  <a:pt x="4147" y="14672"/>
                  <a:pt x="3837" y="13857"/>
                  <a:pt x="3837" y="12797"/>
                </a:cubicBezTo>
                <a:close/>
                <a:moveTo>
                  <a:pt x="4332" y="12797"/>
                </a:moveTo>
                <a:cubicBezTo>
                  <a:pt x="4332" y="13694"/>
                  <a:pt x="4580" y="14346"/>
                  <a:pt x="5013" y="14998"/>
                </a:cubicBezTo>
                <a:cubicBezTo>
                  <a:pt x="5508" y="15568"/>
                  <a:pt x="6003" y="15894"/>
                  <a:pt x="6684" y="15894"/>
                </a:cubicBezTo>
                <a:cubicBezTo>
                  <a:pt x="7303" y="15894"/>
                  <a:pt x="7860" y="15568"/>
                  <a:pt x="8293" y="14998"/>
                </a:cubicBezTo>
                <a:cubicBezTo>
                  <a:pt x="8727" y="14346"/>
                  <a:pt x="8974" y="13694"/>
                  <a:pt x="8974" y="12797"/>
                </a:cubicBezTo>
                <a:cubicBezTo>
                  <a:pt x="8974" y="11982"/>
                  <a:pt x="8727" y="11248"/>
                  <a:pt x="8293" y="10678"/>
                </a:cubicBezTo>
                <a:cubicBezTo>
                  <a:pt x="7860" y="10107"/>
                  <a:pt x="7303" y="9781"/>
                  <a:pt x="6684" y="9781"/>
                </a:cubicBezTo>
                <a:cubicBezTo>
                  <a:pt x="6003" y="9781"/>
                  <a:pt x="5508" y="10107"/>
                  <a:pt x="5013" y="10678"/>
                </a:cubicBezTo>
                <a:cubicBezTo>
                  <a:pt x="4580" y="11248"/>
                  <a:pt x="4332" y="11982"/>
                  <a:pt x="4332" y="12797"/>
                </a:cubicBezTo>
                <a:close/>
                <a:moveTo>
                  <a:pt x="14297" y="3260"/>
                </a:moveTo>
                <a:cubicBezTo>
                  <a:pt x="14359" y="3179"/>
                  <a:pt x="14359" y="3097"/>
                  <a:pt x="14297" y="3016"/>
                </a:cubicBezTo>
                <a:cubicBezTo>
                  <a:pt x="14049" y="1875"/>
                  <a:pt x="14049" y="1875"/>
                  <a:pt x="14049" y="1875"/>
                </a:cubicBezTo>
                <a:cubicBezTo>
                  <a:pt x="13926" y="1467"/>
                  <a:pt x="14049" y="1223"/>
                  <a:pt x="14235" y="978"/>
                </a:cubicBezTo>
                <a:cubicBezTo>
                  <a:pt x="14792" y="571"/>
                  <a:pt x="14792" y="571"/>
                  <a:pt x="14792" y="571"/>
                </a:cubicBezTo>
                <a:cubicBezTo>
                  <a:pt x="15040" y="408"/>
                  <a:pt x="15225" y="489"/>
                  <a:pt x="15411" y="734"/>
                </a:cubicBezTo>
                <a:cubicBezTo>
                  <a:pt x="16092" y="1630"/>
                  <a:pt x="16092" y="1630"/>
                  <a:pt x="16092" y="1630"/>
                </a:cubicBezTo>
                <a:cubicBezTo>
                  <a:pt x="16154" y="1630"/>
                  <a:pt x="16154" y="1712"/>
                  <a:pt x="16215" y="1712"/>
                </a:cubicBezTo>
                <a:cubicBezTo>
                  <a:pt x="16587" y="1630"/>
                  <a:pt x="16587" y="1630"/>
                  <a:pt x="16587" y="1630"/>
                </a:cubicBezTo>
                <a:cubicBezTo>
                  <a:pt x="16649" y="1630"/>
                  <a:pt x="16649" y="1549"/>
                  <a:pt x="16711" y="1549"/>
                </a:cubicBezTo>
                <a:cubicBezTo>
                  <a:pt x="17144" y="408"/>
                  <a:pt x="17144" y="408"/>
                  <a:pt x="17144" y="408"/>
                </a:cubicBezTo>
                <a:cubicBezTo>
                  <a:pt x="17268" y="163"/>
                  <a:pt x="17453" y="0"/>
                  <a:pt x="17701" y="0"/>
                </a:cubicBezTo>
                <a:cubicBezTo>
                  <a:pt x="17701" y="0"/>
                  <a:pt x="17701" y="0"/>
                  <a:pt x="17763" y="0"/>
                </a:cubicBezTo>
                <a:cubicBezTo>
                  <a:pt x="18072" y="82"/>
                  <a:pt x="18072" y="82"/>
                  <a:pt x="18072" y="82"/>
                </a:cubicBezTo>
                <a:cubicBezTo>
                  <a:pt x="18196" y="163"/>
                  <a:pt x="18258" y="163"/>
                  <a:pt x="18382" y="245"/>
                </a:cubicBezTo>
                <a:cubicBezTo>
                  <a:pt x="18629" y="326"/>
                  <a:pt x="18753" y="571"/>
                  <a:pt x="18753" y="897"/>
                </a:cubicBezTo>
                <a:cubicBezTo>
                  <a:pt x="18753" y="2119"/>
                  <a:pt x="18753" y="2119"/>
                  <a:pt x="18753" y="2119"/>
                </a:cubicBezTo>
                <a:cubicBezTo>
                  <a:pt x="18753" y="2201"/>
                  <a:pt x="18753" y="2282"/>
                  <a:pt x="18815" y="2364"/>
                </a:cubicBezTo>
                <a:cubicBezTo>
                  <a:pt x="19062" y="2608"/>
                  <a:pt x="19062" y="2608"/>
                  <a:pt x="19062" y="2608"/>
                </a:cubicBezTo>
                <a:cubicBezTo>
                  <a:pt x="19124" y="2608"/>
                  <a:pt x="19124" y="2690"/>
                  <a:pt x="19186" y="2690"/>
                </a:cubicBezTo>
                <a:cubicBezTo>
                  <a:pt x="20115" y="2282"/>
                  <a:pt x="20115" y="2282"/>
                  <a:pt x="20115" y="2282"/>
                </a:cubicBezTo>
                <a:cubicBezTo>
                  <a:pt x="20424" y="2201"/>
                  <a:pt x="20610" y="2282"/>
                  <a:pt x="20734" y="2608"/>
                </a:cubicBezTo>
                <a:cubicBezTo>
                  <a:pt x="21105" y="3260"/>
                  <a:pt x="21105" y="3260"/>
                  <a:pt x="21105" y="3260"/>
                </a:cubicBezTo>
                <a:cubicBezTo>
                  <a:pt x="21229" y="3586"/>
                  <a:pt x="21167" y="3912"/>
                  <a:pt x="20981" y="4157"/>
                </a:cubicBezTo>
                <a:cubicBezTo>
                  <a:pt x="20300" y="5054"/>
                  <a:pt x="20300" y="5054"/>
                  <a:pt x="20300" y="5054"/>
                </a:cubicBezTo>
                <a:cubicBezTo>
                  <a:pt x="20238" y="5054"/>
                  <a:pt x="20238" y="5135"/>
                  <a:pt x="20238" y="5217"/>
                </a:cubicBezTo>
                <a:cubicBezTo>
                  <a:pt x="20300" y="5624"/>
                  <a:pt x="20300" y="5624"/>
                  <a:pt x="20300" y="5624"/>
                </a:cubicBezTo>
                <a:cubicBezTo>
                  <a:pt x="20300" y="5706"/>
                  <a:pt x="20300" y="5787"/>
                  <a:pt x="20362" y="5787"/>
                </a:cubicBezTo>
                <a:cubicBezTo>
                  <a:pt x="21229" y="6358"/>
                  <a:pt x="21229" y="6358"/>
                  <a:pt x="21229" y="6358"/>
                </a:cubicBezTo>
                <a:cubicBezTo>
                  <a:pt x="21476" y="6521"/>
                  <a:pt x="21600" y="6765"/>
                  <a:pt x="21538" y="7173"/>
                </a:cubicBezTo>
                <a:cubicBezTo>
                  <a:pt x="21476" y="7580"/>
                  <a:pt x="21476" y="7580"/>
                  <a:pt x="21476" y="7580"/>
                </a:cubicBezTo>
                <a:cubicBezTo>
                  <a:pt x="21414" y="7743"/>
                  <a:pt x="21414" y="7825"/>
                  <a:pt x="21352" y="7988"/>
                </a:cubicBezTo>
                <a:cubicBezTo>
                  <a:pt x="21291" y="8314"/>
                  <a:pt x="21105" y="8477"/>
                  <a:pt x="20795" y="8477"/>
                </a:cubicBezTo>
                <a:cubicBezTo>
                  <a:pt x="19867" y="8477"/>
                  <a:pt x="19867" y="8477"/>
                  <a:pt x="19867" y="8477"/>
                </a:cubicBezTo>
                <a:cubicBezTo>
                  <a:pt x="19805" y="8477"/>
                  <a:pt x="19805" y="8477"/>
                  <a:pt x="19743" y="8558"/>
                </a:cubicBezTo>
                <a:cubicBezTo>
                  <a:pt x="19558" y="8885"/>
                  <a:pt x="19558" y="8885"/>
                  <a:pt x="19558" y="8885"/>
                </a:cubicBezTo>
                <a:cubicBezTo>
                  <a:pt x="19496" y="8966"/>
                  <a:pt x="19496" y="9048"/>
                  <a:pt x="19496" y="9129"/>
                </a:cubicBezTo>
                <a:cubicBezTo>
                  <a:pt x="19805" y="10270"/>
                  <a:pt x="19805" y="10270"/>
                  <a:pt x="19805" y="10270"/>
                </a:cubicBezTo>
                <a:cubicBezTo>
                  <a:pt x="19867" y="10678"/>
                  <a:pt x="19805" y="10922"/>
                  <a:pt x="19558" y="11167"/>
                </a:cubicBezTo>
                <a:cubicBezTo>
                  <a:pt x="19062" y="11574"/>
                  <a:pt x="19062" y="11574"/>
                  <a:pt x="19062" y="11574"/>
                </a:cubicBezTo>
                <a:cubicBezTo>
                  <a:pt x="18815" y="11737"/>
                  <a:pt x="18567" y="11656"/>
                  <a:pt x="18382" y="11411"/>
                </a:cubicBezTo>
                <a:cubicBezTo>
                  <a:pt x="17701" y="10515"/>
                  <a:pt x="17701" y="10515"/>
                  <a:pt x="17701" y="10515"/>
                </a:cubicBezTo>
                <a:cubicBezTo>
                  <a:pt x="17701" y="10515"/>
                  <a:pt x="17639" y="10433"/>
                  <a:pt x="17577" y="10433"/>
                </a:cubicBezTo>
                <a:cubicBezTo>
                  <a:pt x="17268" y="10515"/>
                  <a:pt x="17268" y="10515"/>
                  <a:pt x="17268" y="10515"/>
                </a:cubicBezTo>
                <a:cubicBezTo>
                  <a:pt x="17206" y="10515"/>
                  <a:pt x="17144" y="10596"/>
                  <a:pt x="17082" y="10596"/>
                </a:cubicBezTo>
                <a:cubicBezTo>
                  <a:pt x="16711" y="11737"/>
                  <a:pt x="16711" y="11737"/>
                  <a:pt x="16711" y="11737"/>
                </a:cubicBezTo>
                <a:cubicBezTo>
                  <a:pt x="16587" y="11982"/>
                  <a:pt x="16401" y="12145"/>
                  <a:pt x="16154" y="12145"/>
                </a:cubicBezTo>
                <a:cubicBezTo>
                  <a:pt x="16154" y="12145"/>
                  <a:pt x="16092" y="12145"/>
                  <a:pt x="16092" y="12145"/>
                </a:cubicBezTo>
                <a:cubicBezTo>
                  <a:pt x="15782" y="12063"/>
                  <a:pt x="15782" y="12063"/>
                  <a:pt x="15782" y="12063"/>
                </a:cubicBezTo>
                <a:cubicBezTo>
                  <a:pt x="15658" y="11982"/>
                  <a:pt x="15535" y="11982"/>
                  <a:pt x="15473" y="11900"/>
                </a:cubicBezTo>
                <a:cubicBezTo>
                  <a:pt x="15225" y="11819"/>
                  <a:pt x="15101" y="11574"/>
                  <a:pt x="15101" y="11248"/>
                </a:cubicBezTo>
                <a:cubicBezTo>
                  <a:pt x="15101" y="9944"/>
                  <a:pt x="15101" y="9944"/>
                  <a:pt x="15101" y="9944"/>
                </a:cubicBezTo>
                <a:cubicBezTo>
                  <a:pt x="15101" y="9863"/>
                  <a:pt x="15040" y="9863"/>
                  <a:pt x="15040" y="9781"/>
                </a:cubicBezTo>
                <a:cubicBezTo>
                  <a:pt x="14792" y="9537"/>
                  <a:pt x="14792" y="9537"/>
                  <a:pt x="14792" y="9537"/>
                </a:cubicBezTo>
                <a:cubicBezTo>
                  <a:pt x="14730" y="9537"/>
                  <a:pt x="14668" y="9455"/>
                  <a:pt x="14668" y="9455"/>
                </a:cubicBezTo>
                <a:cubicBezTo>
                  <a:pt x="13740" y="9863"/>
                  <a:pt x="13740" y="9863"/>
                  <a:pt x="13740" y="9863"/>
                </a:cubicBezTo>
                <a:cubicBezTo>
                  <a:pt x="13430" y="9944"/>
                  <a:pt x="13245" y="9863"/>
                  <a:pt x="13059" y="9537"/>
                </a:cubicBezTo>
                <a:cubicBezTo>
                  <a:pt x="12750" y="8885"/>
                  <a:pt x="12750" y="8885"/>
                  <a:pt x="12750" y="8885"/>
                </a:cubicBezTo>
                <a:cubicBezTo>
                  <a:pt x="12626" y="8558"/>
                  <a:pt x="12626" y="8232"/>
                  <a:pt x="12873" y="7988"/>
                </a:cubicBezTo>
                <a:cubicBezTo>
                  <a:pt x="13492" y="7091"/>
                  <a:pt x="13492" y="7091"/>
                  <a:pt x="13492" y="7091"/>
                </a:cubicBezTo>
                <a:cubicBezTo>
                  <a:pt x="13554" y="7091"/>
                  <a:pt x="13554" y="7010"/>
                  <a:pt x="13554" y="6928"/>
                </a:cubicBezTo>
                <a:cubicBezTo>
                  <a:pt x="13492" y="6521"/>
                  <a:pt x="13492" y="6521"/>
                  <a:pt x="13492" y="6521"/>
                </a:cubicBezTo>
                <a:cubicBezTo>
                  <a:pt x="13492" y="6439"/>
                  <a:pt x="13492" y="6358"/>
                  <a:pt x="13430" y="6358"/>
                </a:cubicBezTo>
                <a:cubicBezTo>
                  <a:pt x="12564" y="5787"/>
                  <a:pt x="12564" y="5787"/>
                  <a:pt x="12564" y="5787"/>
                </a:cubicBezTo>
                <a:cubicBezTo>
                  <a:pt x="12378" y="5624"/>
                  <a:pt x="12254" y="5380"/>
                  <a:pt x="12316" y="4972"/>
                </a:cubicBezTo>
                <a:cubicBezTo>
                  <a:pt x="12378" y="4565"/>
                  <a:pt x="12378" y="4565"/>
                  <a:pt x="12378" y="4565"/>
                </a:cubicBezTo>
                <a:cubicBezTo>
                  <a:pt x="12378" y="4402"/>
                  <a:pt x="12440" y="4320"/>
                  <a:pt x="12440" y="4157"/>
                </a:cubicBezTo>
                <a:cubicBezTo>
                  <a:pt x="12564" y="3831"/>
                  <a:pt x="12750" y="3668"/>
                  <a:pt x="12997" y="3668"/>
                </a:cubicBezTo>
                <a:cubicBezTo>
                  <a:pt x="13926" y="3668"/>
                  <a:pt x="13926" y="3668"/>
                  <a:pt x="13926" y="3668"/>
                </a:cubicBezTo>
                <a:cubicBezTo>
                  <a:pt x="13987" y="3668"/>
                  <a:pt x="14049" y="3668"/>
                  <a:pt x="14111" y="3586"/>
                </a:cubicBezTo>
                <a:lnTo>
                  <a:pt x="14297" y="3260"/>
                </a:lnTo>
                <a:close/>
                <a:moveTo>
                  <a:pt x="13926" y="4320"/>
                </a:moveTo>
                <a:cubicBezTo>
                  <a:pt x="12997" y="4320"/>
                  <a:pt x="12997" y="4320"/>
                  <a:pt x="12997" y="4320"/>
                </a:cubicBezTo>
                <a:cubicBezTo>
                  <a:pt x="12935" y="4320"/>
                  <a:pt x="12935" y="4320"/>
                  <a:pt x="12935" y="4402"/>
                </a:cubicBezTo>
                <a:cubicBezTo>
                  <a:pt x="12935" y="4483"/>
                  <a:pt x="12873" y="4565"/>
                  <a:pt x="12873" y="4728"/>
                </a:cubicBezTo>
                <a:cubicBezTo>
                  <a:pt x="12811" y="4891"/>
                  <a:pt x="12811" y="5054"/>
                  <a:pt x="12811" y="5054"/>
                </a:cubicBezTo>
                <a:cubicBezTo>
                  <a:pt x="12811" y="5135"/>
                  <a:pt x="12811" y="5135"/>
                  <a:pt x="12873" y="5135"/>
                </a:cubicBezTo>
                <a:cubicBezTo>
                  <a:pt x="13678" y="5706"/>
                  <a:pt x="13678" y="5706"/>
                  <a:pt x="13678" y="5706"/>
                </a:cubicBezTo>
                <a:cubicBezTo>
                  <a:pt x="13864" y="5869"/>
                  <a:pt x="13987" y="6113"/>
                  <a:pt x="14049" y="6439"/>
                </a:cubicBezTo>
                <a:cubicBezTo>
                  <a:pt x="14111" y="6847"/>
                  <a:pt x="14111" y="6847"/>
                  <a:pt x="14111" y="6847"/>
                </a:cubicBezTo>
                <a:cubicBezTo>
                  <a:pt x="14111" y="7173"/>
                  <a:pt x="14049" y="7417"/>
                  <a:pt x="13926" y="7662"/>
                </a:cubicBezTo>
                <a:cubicBezTo>
                  <a:pt x="13245" y="8477"/>
                  <a:pt x="13245" y="8477"/>
                  <a:pt x="13245" y="8477"/>
                </a:cubicBezTo>
                <a:cubicBezTo>
                  <a:pt x="13183" y="8477"/>
                  <a:pt x="13183" y="8558"/>
                  <a:pt x="13183" y="8558"/>
                </a:cubicBezTo>
                <a:cubicBezTo>
                  <a:pt x="13492" y="9211"/>
                  <a:pt x="13492" y="9211"/>
                  <a:pt x="13492" y="9211"/>
                </a:cubicBezTo>
                <a:cubicBezTo>
                  <a:pt x="13492" y="9211"/>
                  <a:pt x="13492" y="9211"/>
                  <a:pt x="13492" y="9211"/>
                </a:cubicBezTo>
                <a:cubicBezTo>
                  <a:pt x="13554" y="9211"/>
                  <a:pt x="13554" y="9211"/>
                  <a:pt x="13554" y="9211"/>
                </a:cubicBezTo>
                <a:cubicBezTo>
                  <a:pt x="14421" y="8885"/>
                  <a:pt x="14421" y="8885"/>
                  <a:pt x="14421" y="8885"/>
                </a:cubicBezTo>
                <a:cubicBezTo>
                  <a:pt x="14483" y="8803"/>
                  <a:pt x="14606" y="8803"/>
                  <a:pt x="14668" y="8803"/>
                </a:cubicBezTo>
                <a:cubicBezTo>
                  <a:pt x="14792" y="8803"/>
                  <a:pt x="14978" y="8885"/>
                  <a:pt x="15101" y="9048"/>
                </a:cubicBezTo>
                <a:cubicBezTo>
                  <a:pt x="15287" y="9211"/>
                  <a:pt x="15287" y="9211"/>
                  <a:pt x="15287" y="9211"/>
                </a:cubicBezTo>
                <a:cubicBezTo>
                  <a:pt x="15535" y="9374"/>
                  <a:pt x="15597" y="9700"/>
                  <a:pt x="15597" y="10026"/>
                </a:cubicBezTo>
                <a:cubicBezTo>
                  <a:pt x="15597" y="11248"/>
                  <a:pt x="15597" y="11248"/>
                  <a:pt x="15597" y="11248"/>
                </a:cubicBezTo>
                <a:cubicBezTo>
                  <a:pt x="15597" y="11248"/>
                  <a:pt x="15597" y="11330"/>
                  <a:pt x="15658" y="11330"/>
                </a:cubicBezTo>
                <a:cubicBezTo>
                  <a:pt x="15658" y="11330"/>
                  <a:pt x="15782" y="11330"/>
                  <a:pt x="15906" y="11411"/>
                </a:cubicBezTo>
                <a:cubicBezTo>
                  <a:pt x="16030" y="11411"/>
                  <a:pt x="16154" y="11493"/>
                  <a:pt x="16154" y="11493"/>
                </a:cubicBezTo>
                <a:cubicBezTo>
                  <a:pt x="16215" y="11493"/>
                  <a:pt x="16215" y="11493"/>
                  <a:pt x="16215" y="11411"/>
                </a:cubicBezTo>
                <a:cubicBezTo>
                  <a:pt x="16649" y="10352"/>
                  <a:pt x="16649" y="10352"/>
                  <a:pt x="16649" y="10352"/>
                </a:cubicBezTo>
                <a:cubicBezTo>
                  <a:pt x="16772" y="10026"/>
                  <a:pt x="16958" y="9863"/>
                  <a:pt x="17206" y="9863"/>
                </a:cubicBezTo>
                <a:cubicBezTo>
                  <a:pt x="17515" y="9781"/>
                  <a:pt x="17515" y="9781"/>
                  <a:pt x="17515" y="9781"/>
                </a:cubicBezTo>
                <a:cubicBezTo>
                  <a:pt x="17515" y="9781"/>
                  <a:pt x="17515" y="9781"/>
                  <a:pt x="17577" y="9781"/>
                </a:cubicBezTo>
                <a:cubicBezTo>
                  <a:pt x="17825" y="9781"/>
                  <a:pt x="17948" y="9863"/>
                  <a:pt x="18072" y="10026"/>
                </a:cubicBezTo>
                <a:cubicBezTo>
                  <a:pt x="18753" y="10922"/>
                  <a:pt x="18753" y="10922"/>
                  <a:pt x="18753" y="10922"/>
                </a:cubicBezTo>
                <a:cubicBezTo>
                  <a:pt x="18815" y="11004"/>
                  <a:pt x="18815" y="11004"/>
                  <a:pt x="18815" y="11004"/>
                </a:cubicBezTo>
                <a:cubicBezTo>
                  <a:pt x="19310" y="10596"/>
                  <a:pt x="19310" y="10596"/>
                  <a:pt x="19310" y="10596"/>
                </a:cubicBezTo>
                <a:cubicBezTo>
                  <a:pt x="19310" y="10515"/>
                  <a:pt x="19310" y="10515"/>
                  <a:pt x="19310" y="10515"/>
                </a:cubicBezTo>
                <a:cubicBezTo>
                  <a:pt x="19310" y="10515"/>
                  <a:pt x="19310" y="10515"/>
                  <a:pt x="19310" y="10515"/>
                </a:cubicBezTo>
                <a:cubicBezTo>
                  <a:pt x="19001" y="9292"/>
                  <a:pt x="19001" y="9292"/>
                  <a:pt x="19001" y="9292"/>
                </a:cubicBezTo>
                <a:cubicBezTo>
                  <a:pt x="18939" y="9048"/>
                  <a:pt x="19001" y="8722"/>
                  <a:pt x="19186" y="8477"/>
                </a:cubicBezTo>
                <a:cubicBezTo>
                  <a:pt x="19310" y="8151"/>
                  <a:pt x="19310" y="8151"/>
                  <a:pt x="19310" y="8151"/>
                </a:cubicBezTo>
                <a:cubicBezTo>
                  <a:pt x="19434" y="7906"/>
                  <a:pt x="19619" y="7825"/>
                  <a:pt x="19867" y="7825"/>
                </a:cubicBezTo>
                <a:cubicBezTo>
                  <a:pt x="20795" y="7825"/>
                  <a:pt x="20795" y="7825"/>
                  <a:pt x="20795" y="7825"/>
                </a:cubicBezTo>
                <a:cubicBezTo>
                  <a:pt x="20857" y="7825"/>
                  <a:pt x="20857" y="7825"/>
                  <a:pt x="20857" y="7743"/>
                </a:cubicBezTo>
                <a:cubicBezTo>
                  <a:pt x="20919" y="7743"/>
                  <a:pt x="20919" y="7580"/>
                  <a:pt x="20981" y="7417"/>
                </a:cubicBezTo>
                <a:cubicBezTo>
                  <a:pt x="20981" y="7254"/>
                  <a:pt x="21043" y="7091"/>
                  <a:pt x="21043" y="7091"/>
                </a:cubicBezTo>
                <a:cubicBezTo>
                  <a:pt x="21043" y="7010"/>
                  <a:pt x="20981" y="7010"/>
                  <a:pt x="20981" y="7010"/>
                </a:cubicBezTo>
                <a:cubicBezTo>
                  <a:pt x="20177" y="6439"/>
                  <a:pt x="20177" y="6439"/>
                  <a:pt x="20177" y="6439"/>
                </a:cubicBezTo>
                <a:cubicBezTo>
                  <a:pt x="19929" y="6276"/>
                  <a:pt x="19805" y="6032"/>
                  <a:pt x="19805" y="5706"/>
                </a:cubicBezTo>
                <a:cubicBezTo>
                  <a:pt x="19743" y="5298"/>
                  <a:pt x="19743" y="5298"/>
                  <a:pt x="19743" y="5298"/>
                </a:cubicBezTo>
                <a:cubicBezTo>
                  <a:pt x="19681" y="4972"/>
                  <a:pt x="19743" y="4728"/>
                  <a:pt x="19929" y="4483"/>
                </a:cubicBezTo>
                <a:cubicBezTo>
                  <a:pt x="20610" y="3668"/>
                  <a:pt x="20610" y="3668"/>
                  <a:pt x="20610" y="3668"/>
                </a:cubicBezTo>
                <a:cubicBezTo>
                  <a:pt x="20610" y="3668"/>
                  <a:pt x="20610" y="3586"/>
                  <a:pt x="20610" y="3586"/>
                </a:cubicBezTo>
                <a:cubicBezTo>
                  <a:pt x="20362" y="2934"/>
                  <a:pt x="20362" y="2934"/>
                  <a:pt x="20362" y="2934"/>
                </a:cubicBezTo>
                <a:cubicBezTo>
                  <a:pt x="20300" y="2934"/>
                  <a:pt x="20300" y="2934"/>
                  <a:pt x="20300" y="2934"/>
                </a:cubicBezTo>
                <a:cubicBezTo>
                  <a:pt x="20300" y="2934"/>
                  <a:pt x="20300" y="2934"/>
                  <a:pt x="20300" y="2934"/>
                </a:cubicBezTo>
                <a:cubicBezTo>
                  <a:pt x="19372" y="3260"/>
                  <a:pt x="19372" y="3260"/>
                  <a:pt x="19372" y="3260"/>
                </a:cubicBezTo>
                <a:cubicBezTo>
                  <a:pt x="19124" y="3423"/>
                  <a:pt x="18939" y="3342"/>
                  <a:pt x="18753" y="3097"/>
                </a:cubicBezTo>
                <a:cubicBezTo>
                  <a:pt x="18505" y="2934"/>
                  <a:pt x="18505" y="2934"/>
                  <a:pt x="18505" y="2934"/>
                </a:cubicBezTo>
                <a:cubicBezTo>
                  <a:pt x="18320" y="2771"/>
                  <a:pt x="18258" y="2527"/>
                  <a:pt x="18258" y="2119"/>
                </a:cubicBezTo>
                <a:cubicBezTo>
                  <a:pt x="18258" y="897"/>
                  <a:pt x="18258" y="897"/>
                  <a:pt x="18258" y="897"/>
                </a:cubicBezTo>
                <a:cubicBezTo>
                  <a:pt x="18258" y="897"/>
                  <a:pt x="18196" y="815"/>
                  <a:pt x="18196" y="815"/>
                </a:cubicBezTo>
                <a:cubicBezTo>
                  <a:pt x="18134" y="815"/>
                  <a:pt x="18072" y="815"/>
                  <a:pt x="17948" y="734"/>
                </a:cubicBezTo>
                <a:cubicBezTo>
                  <a:pt x="17763" y="734"/>
                  <a:pt x="17701" y="652"/>
                  <a:pt x="17701" y="652"/>
                </a:cubicBezTo>
                <a:cubicBezTo>
                  <a:pt x="17639" y="652"/>
                  <a:pt x="17639" y="652"/>
                  <a:pt x="17639" y="734"/>
                </a:cubicBezTo>
                <a:cubicBezTo>
                  <a:pt x="17144" y="1793"/>
                  <a:pt x="17144" y="1793"/>
                  <a:pt x="17144" y="1793"/>
                </a:cubicBezTo>
                <a:cubicBezTo>
                  <a:pt x="17082" y="2119"/>
                  <a:pt x="16896" y="2282"/>
                  <a:pt x="16649" y="2282"/>
                </a:cubicBezTo>
                <a:cubicBezTo>
                  <a:pt x="16339" y="2364"/>
                  <a:pt x="16339" y="2364"/>
                  <a:pt x="16339" y="2364"/>
                </a:cubicBezTo>
                <a:cubicBezTo>
                  <a:pt x="16339" y="2364"/>
                  <a:pt x="16277" y="2364"/>
                  <a:pt x="16215" y="2364"/>
                </a:cubicBezTo>
                <a:cubicBezTo>
                  <a:pt x="16030" y="2364"/>
                  <a:pt x="15844" y="2282"/>
                  <a:pt x="15720" y="2119"/>
                </a:cubicBezTo>
                <a:cubicBezTo>
                  <a:pt x="15101" y="1223"/>
                  <a:pt x="15101" y="1223"/>
                  <a:pt x="15101" y="1223"/>
                </a:cubicBezTo>
                <a:cubicBezTo>
                  <a:pt x="15040" y="1141"/>
                  <a:pt x="15040" y="1141"/>
                  <a:pt x="15040" y="1141"/>
                </a:cubicBezTo>
                <a:cubicBezTo>
                  <a:pt x="14544" y="1549"/>
                  <a:pt x="14544" y="1549"/>
                  <a:pt x="14544" y="1549"/>
                </a:cubicBezTo>
                <a:cubicBezTo>
                  <a:pt x="14544" y="1630"/>
                  <a:pt x="14544" y="1630"/>
                  <a:pt x="14544" y="1630"/>
                </a:cubicBezTo>
                <a:cubicBezTo>
                  <a:pt x="14483" y="1630"/>
                  <a:pt x="14483" y="1630"/>
                  <a:pt x="14483" y="1630"/>
                </a:cubicBezTo>
                <a:cubicBezTo>
                  <a:pt x="14792" y="2853"/>
                  <a:pt x="14792" y="2853"/>
                  <a:pt x="14792" y="2853"/>
                </a:cubicBezTo>
                <a:cubicBezTo>
                  <a:pt x="14916" y="3097"/>
                  <a:pt x="14854" y="3423"/>
                  <a:pt x="14668" y="3668"/>
                </a:cubicBezTo>
                <a:cubicBezTo>
                  <a:pt x="14483" y="3994"/>
                  <a:pt x="14483" y="3994"/>
                  <a:pt x="14483" y="3994"/>
                </a:cubicBezTo>
                <a:cubicBezTo>
                  <a:pt x="14359" y="4238"/>
                  <a:pt x="14173" y="4320"/>
                  <a:pt x="13926" y="4320"/>
                </a:cubicBezTo>
                <a:close/>
                <a:moveTo>
                  <a:pt x="15349" y="6113"/>
                </a:moveTo>
                <a:cubicBezTo>
                  <a:pt x="15349" y="5543"/>
                  <a:pt x="15535" y="5054"/>
                  <a:pt x="15844" y="4646"/>
                </a:cubicBezTo>
                <a:cubicBezTo>
                  <a:pt x="16154" y="4238"/>
                  <a:pt x="16463" y="4075"/>
                  <a:pt x="16896" y="4075"/>
                </a:cubicBezTo>
                <a:cubicBezTo>
                  <a:pt x="17330" y="4075"/>
                  <a:pt x="17701" y="4238"/>
                  <a:pt x="18010" y="4646"/>
                </a:cubicBezTo>
                <a:cubicBezTo>
                  <a:pt x="18320" y="5054"/>
                  <a:pt x="18444" y="5543"/>
                  <a:pt x="18444" y="6113"/>
                </a:cubicBezTo>
                <a:cubicBezTo>
                  <a:pt x="18444" y="6602"/>
                  <a:pt x="18320" y="7091"/>
                  <a:pt x="18010" y="7499"/>
                </a:cubicBezTo>
                <a:cubicBezTo>
                  <a:pt x="17701" y="7906"/>
                  <a:pt x="17330" y="8069"/>
                  <a:pt x="16896" y="8069"/>
                </a:cubicBezTo>
                <a:cubicBezTo>
                  <a:pt x="16463" y="8069"/>
                  <a:pt x="16154" y="7906"/>
                  <a:pt x="15844" y="7499"/>
                </a:cubicBezTo>
                <a:cubicBezTo>
                  <a:pt x="15535" y="7091"/>
                  <a:pt x="15349" y="6602"/>
                  <a:pt x="15349" y="6113"/>
                </a:cubicBezTo>
                <a:close/>
                <a:moveTo>
                  <a:pt x="15906" y="6113"/>
                </a:moveTo>
                <a:cubicBezTo>
                  <a:pt x="15906" y="6439"/>
                  <a:pt x="15968" y="6765"/>
                  <a:pt x="16215" y="7010"/>
                </a:cubicBezTo>
                <a:cubicBezTo>
                  <a:pt x="16401" y="7254"/>
                  <a:pt x="16649" y="7417"/>
                  <a:pt x="16896" y="7417"/>
                </a:cubicBezTo>
                <a:cubicBezTo>
                  <a:pt x="17206" y="7417"/>
                  <a:pt x="17453" y="7254"/>
                  <a:pt x="17639" y="7010"/>
                </a:cubicBezTo>
                <a:cubicBezTo>
                  <a:pt x="17825" y="6765"/>
                  <a:pt x="17948" y="6439"/>
                  <a:pt x="17948" y="6113"/>
                </a:cubicBezTo>
                <a:cubicBezTo>
                  <a:pt x="17948" y="5706"/>
                  <a:pt x="17825" y="5380"/>
                  <a:pt x="17639" y="5135"/>
                </a:cubicBezTo>
                <a:cubicBezTo>
                  <a:pt x="17453" y="4891"/>
                  <a:pt x="17206" y="4728"/>
                  <a:pt x="16896" y="4728"/>
                </a:cubicBezTo>
                <a:cubicBezTo>
                  <a:pt x="16649" y="4728"/>
                  <a:pt x="16401" y="4891"/>
                  <a:pt x="16215" y="5135"/>
                </a:cubicBezTo>
                <a:cubicBezTo>
                  <a:pt x="15968" y="5380"/>
                  <a:pt x="15906" y="5706"/>
                  <a:pt x="15906" y="611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0" name="Shape"/>
          <p:cNvSpPr/>
          <p:nvPr/>
        </p:nvSpPr>
        <p:spPr>
          <a:xfrm>
            <a:off x="9880221" y="2716102"/>
            <a:ext cx="316429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38" y="19562"/>
                </a:moveTo>
                <a:cubicBezTo>
                  <a:pt x="734" y="18258"/>
                  <a:pt x="0" y="16628"/>
                  <a:pt x="0" y="14753"/>
                </a:cubicBezTo>
                <a:cubicBezTo>
                  <a:pt x="0" y="12797"/>
                  <a:pt x="734" y="11248"/>
                  <a:pt x="2038" y="9863"/>
                </a:cubicBezTo>
                <a:cubicBezTo>
                  <a:pt x="3423" y="8558"/>
                  <a:pt x="5054" y="7825"/>
                  <a:pt x="6928" y="7825"/>
                </a:cubicBezTo>
                <a:cubicBezTo>
                  <a:pt x="7254" y="7825"/>
                  <a:pt x="7825" y="7906"/>
                  <a:pt x="8477" y="8069"/>
                </a:cubicBezTo>
                <a:cubicBezTo>
                  <a:pt x="17362" y="245"/>
                  <a:pt x="17362" y="245"/>
                  <a:pt x="17362" y="245"/>
                </a:cubicBezTo>
                <a:cubicBezTo>
                  <a:pt x="17525" y="82"/>
                  <a:pt x="17769" y="0"/>
                  <a:pt x="18014" y="0"/>
                </a:cubicBezTo>
                <a:cubicBezTo>
                  <a:pt x="20622" y="0"/>
                  <a:pt x="20622" y="0"/>
                  <a:pt x="20622" y="0"/>
                </a:cubicBezTo>
                <a:cubicBezTo>
                  <a:pt x="20866" y="0"/>
                  <a:pt x="21111" y="82"/>
                  <a:pt x="21355" y="326"/>
                </a:cubicBezTo>
                <a:cubicBezTo>
                  <a:pt x="21518" y="489"/>
                  <a:pt x="21600" y="734"/>
                  <a:pt x="21600" y="978"/>
                </a:cubicBezTo>
                <a:cubicBezTo>
                  <a:pt x="21600" y="4075"/>
                  <a:pt x="21600" y="4075"/>
                  <a:pt x="21600" y="4075"/>
                </a:cubicBezTo>
                <a:cubicBezTo>
                  <a:pt x="21600" y="4075"/>
                  <a:pt x="21600" y="4157"/>
                  <a:pt x="21600" y="4238"/>
                </a:cubicBezTo>
                <a:cubicBezTo>
                  <a:pt x="21600" y="4483"/>
                  <a:pt x="21600" y="4565"/>
                  <a:pt x="21518" y="4646"/>
                </a:cubicBezTo>
                <a:cubicBezTo>
                  <a:pt x="21437" y="4728"/>
                  <a:pt x="21274" y="4728"/>
                  <a:pt x="21111" y="4728"/>
                </a:cubicBezTo>
                <a:cubicBezTo>
                  <a:pt x="21029" y="4728"/>
                  <a:pt x="21029" y="4728"/>
                  <a:pt x="20948" y="4728"/>
                </a:cubicBezTo>
                <a:cubicBezTo>
                  <a:pt x="18910" y="4728"/>
                  <a:pt x="18910" y="4728"/>
                  <a:pt x="18910" y="4728"/>
                </a:cubicBezTo>
                <a:cubicBezTo>
                  <a:pt x="18910" y="7417"/>
                  <a:pt x="18910" y="7417"/>
                  <a:pt x="18910" y="7417"/>
                </a:cubicBezTo>
                <a:cubicBezTo>
                  <a:pt x="18910" y="7662"/>
                  <a:pt x="18910" y="7825"/>
                  <a:pt x="18829" y="7906"/>
                </a:cubicBezTo>
                <a:cubicBezTo>
                  <a:pt x="18747" y="7988"/>
                  <a:pt x="18584" y="8069"/>
                  <a:pt x="18340" y="8069"/>
                </a:cubicBezTo>
                <a:cubicBezTo>
                  <a:pt x="18258" y="8069"/>
                  <a:pt x="18258" y="8069"/>
                  <a:pt x="18258" y="8069"/>
                </a:cubicBezTo>
                <a:cubicBezTo>
                  <a:pt x="16220" y="8069"/>
                  <a:pt x="16220" y="8069"/>
                  <a:pt x="16220" y="8069"/>
                </a:cubicBezTo>
                <a:cubicBezTo>
                  <a:pt x="16220" y="10759"/>
                  <a:pt x="16220" y="10759"/>
                  <a:pt x="16220" y="10759"/>
                </a:cubicBezTo>
                <a:cubicBezTo>
                  <a:pt x="16220" y="10922"/>
                  <a:pt x="16139" y="11004"/>
                  <a:pt x="16057" y="11085"/>
                </a:cubicBezTo>
                <a:cubicBezTo>
                  <a:pt x="12960" y="12634"/>
                  <a:pt x="12960" y="12634"/>
                  <a:pt x="12960" y="12634"/>
                </a:cubicBezTo>
                <a:cubicBezTo>
                  <a:pt x="13368" y="13368"/>
                  <a:pt x="13531" y="14183"/>
                  <a:pt x="13531" y="15161"/>
                </a:cubicBezTo>
                <a:cubicBezTo>
                  <a:pt x="13531" y="16872"/>
                  <a:pt x="12878" y="18340"/>
                  <a:pt x="11656" y="19644"/>
                </a:cubicBezTo>
                <a:cubicBezTo>
                  <a:pt x="10433" y="20948"/>
                  <a:pt x="8885" y="21600"/>
                  <a:pt x="6928" y="21600"/>
                </a:cubicBezTo>
                <a:cubicBezTo>
                  <a:pt x="5054" y="21600"/>
                  <a:pt x="3423" y="20948"/>
                  <a:pt x="2038" y="19562"/>
                </a:cubicBezTo>
                <a:close/>
                <a:moveTo>
                  <a:pt x="2527" y="10352"/>
                </a:moveTo>
                <a:cubicBezTo>
                  <a:pt x="1304" y="11574"/>
                  <a:pt x="734" y="13042"/>
                  <a:pt x="734" y="14753"/>
                </a:cubicBezTo>
                <a:cubicBezTo>
                  <a:pt x="734" y="16465"/>
                  <a:pt x="1304" y="17932"/>
                  <a:pt x="2527" y="19073"/>
                </a:cubicBezTo>
                <a:cubicBezTo>
                  <a:pt x="3749" y="20296"/>
                  <a:pt x="5217" y="20948"/>
                  <a:pt x="6928" y="20948"/>
                </a:cubicBezTo>
                <a:cubicBezTo>
                  <a:pt x="8640" y="20948"/>
                  <a:pt x="10107" y="20377"/>
                  <a:pt x="11167" y="19155"/>
                </a:cubicBezTo>
                <a:cubicBezTo>
                  <a:pt x="12308" y="18014"/>
                  <a:pt x="12878" y="16709"/>
                  <a:pt x="12878" y="15161"/>
                </a:cubicBezTo>
                <a:cubicBezTo>
                  <a:pt x="12878" y="14101"/>
                  <a:pt x="12634" y="13286"/>
                  <a:pt x="12226" y="12715"/>
                </a:cubicBezTo>
                <a:cubicBezTo>
                  <a:pt x="12145" y="12634"/>
                  <a:pt x="12145" y="12552"/>
                  <a:pt x="12145" y="12389"/>
                </a:cubicBezTo>
                <a:cubicBezTo>
                  <a:pt x="12226" y="12308"/>
                  <a:pt x="12226" y="12226"/>
                  <a:pt x="12308" y="12226"/>
                </a:cubicBezTo>
                <a:cubicBezTo>
                  <a:pt x="15568" y="10596"/>
                  <a:pt x="15568" y="10596"/>
                  <a:pt x="15568" y="10596"/>
                </a:cubicBezTo>
                <a:cubicBezTo>
                  <a:pt x="15568" y="7743"/>
                  <a:pt x="15568" y="7743"/>
                  <a:pt x="15568" y="7743"/>
                </a:cubicBezTo>
                <a:cubicBezTo>
                  <a:pt x="15568" y="7499"/>
                  <a:pt x="15650" y="7417"/>
                  <a:pt x="15894" y="7417"/>
                </a:cubicBezTo>
                <a:cubicBezTo>
                  <a:pt x="18258" y="7417"/>
                  <a:pt x="18258" y="7417"/>
                  <a:pt x="18258" y="7417"/>
                </a:cubicBezTo>
                <a:cubicBezTo>
                  <a:pt x="18258" y="4402"/>
                  <a:pt x="18258" y="4402"/>
                  <a:pt x="18258" y="4402"/>
                </a:cubicBezTo>
                <a:cubicBezTo>
                  <a:pt x="18258" y="4157"/>
                  <a:pt x="18340" y="4075"/>
                  <a:pt x="18584" y="4075"/>
                </a:cubicBezTo>
                <a:cubicBezTo>
                  <a:pt x="20948" y="4075"/>
                  <a:pt x="20948" y="4075"/>
                  <a:pt x="20948" y="4075"/>
                </a:cubicBezTo>
                <a:cubicBezTo>
                  <a:pt x="20948" y="978"/>
                  <a:pt x="20948" y="978"/>
                  <a:pt x="20948" y="978"/>
                </a:cubicBezTo>
                <a:cubicBezTo>
                  <a:pt x="20948" y="815"/>
                  <a:pt x="20866" y="652"/>
                  <a:pt x="20622" y="652"/>
                </a:cubicBezTo>
                <a:cubicBezTo>
                  <a:pt x="18014" y="652"/>
                  <a:pt x="18014" y="652"/>
                  <a:pt x="18014" y="652"/>
                </a:cubicBezTo>
                <a:cubicBezTo>
                  <a:pt x="17932" y="652"/>
                  <a:pt x="17851" y="734"/>
                  <a:pt x="17851" y="734"/>
                </a:cubicBezTo>
                <a:cubicBezTo>
                  <a:pt x="8803" y="8640"/>
                  <a:pt x="8803" y="8640"/>
                  <a:pt x="8803" y="8640"/>
                </a:cubicBezTo>
                <a:cubicBezTo>
                  <a:pt x="8722" y="8722"/>
                  <a:pt x="8640" y="8722"/>
                  <a:pt x="8477" y="8722"/>
                </a:cubicBezTo>
                <a:cubicBezTo>
                  <a:pt x="7825" y="8558"/>
                  <a:pt x="7254" y="8558"/>
                  <a:pt x="6928" y="8558"/>
                </a:cubicBezTo>
                <a:cubicBezTo>
                  <a:pt x="5217" y="8558"/>
                  <a:pt x="3749" y="9129"/>
                  <a:pt x="2527" y="10352"/>
                </a:cubicBezTo>
                <a:close/>
                <a:moveTo>
                  <a:pt x="3423" y="15894"/>
                </a:moveTo>
                <a:cubicBezTo>
                  <a:pt x="3423" y="15242"/>
                  <a:pt x="3668" y="14672"/>
                  <a:pt x="4075" y="14183"/>
                </a:cubicBezTo>
                <a:cubicBezTo>
                  <a:pt x="4565" y="13694"/>
                  <a:pt x="5135" y="13531"/>
                  <a:pt x="5787" y="13531"/>
                </a:cubicBezTo>
                <a:cubicBezTo>
                  <a:pt x="6439" y="13531"/>
                  <a:pt x="6928" y="13694"/>
                  <a:pt x="7417" y="14183"/>
                </a:cubicBezTo>
                <a:cubicBezTo>
                  <a:pt x="7906" y="14672"/>
                  <a:pt x="8151" y="15242"/>
                  <a:pt x="8151" y="15894"/>
                </a:cubicBezTo>
                <a:cubicBezTo>
                  <a:pt x="8151" y="16546"/>
                  <a:pt x="7906" y="17035"/>
                  <a:pt x="7417" y="17525"/>
                </a:cubicBezTo>
                <a:cubicBezTo>
                  <a:pt x="6928" y="18014"/>
                  <a:pt x="6439" y="18258"/>
                  <a:pt x="5787" y="18258"/>
                </a:cubicBezTo>
                <a:cubicBezTo>
                  <a:pt x="5135" y="18258"/>
                  <a:pt x="4565" y="18014"/>
                  <a:pt x="4075" y="17525"/>
                </a:cubicBezTo>
                <a:cubicBezTo>
                  <a:pt x="3668" y="17035"/>
                  <a:pt x="3423" y="16546"/>
                  <a:pt x="3423" y="15894"/>
                </a:cubicBezTo>
                <a:close/>
                <a:moveTo>
                  <a:pt x="4075" y="15894"/>
                </a:moveTo>
                <a:cubicBezTo>
                  <a:pt x="4075" y="16302"/>
                  <a:pt x="4238" y="16709"/>
                  <a:pt x="4565" y="17035"/>
                </a:cubicBezTo>
                <a:cubicBezTo>
                  <a:pt x="4891" y="17362"/>
                  <a:pt x="5298" y="17525"/>
                  <a:pt x="5787" y="17525"/>
                </a:cubicBezTo>
                <a:cubicBezTo>
                  <a:pt x="6276" y="17525"/>
                  <a:pt x="6602" y="17362"/>
                  <a:pt x="6928" y="17035"/>
                </a:cubicBezTo>
                <a:cubicBezTo>
                  <a:pt x="7254" y="16709"/>
                  <a:pt x="7417" y="16302"/>
                  <a:pt x="7417" y="15894"/>
                </a:cubicBezTo>
                <a:cubicBezTo>
                  <a:pt x="7417" y="15405"/>
                  <a:pt x="7254" y="14998"/>
                  <a:pt x="6928" y="14672"/>
                </a:cubicBezTo>
                <a:cubicBezTo>
                  <a:pt x="6602" y="14346"/>
                  <a:pt x="6276" y="14183"/>
                  <a:pt x="5787" y="14183"/>
                </a:cubicBezTo>
                <a:cubicBezTo>
                  <a:pt x="5298" y="14183"/>
                  <a:pt x="4891" y="14346"/>
                  <a:pt x="4565" y="14672"/>
                </a:cubicBezTo>
                <a:cubicBezTo>
                  <a:pt x="4238" y="14998"/>
                  <a:pt x="4075" y="15405"/>
                  <a:pt x="4075" y="15894"/>
                </a:cubicBezTo>
                <a:close/>
                <a:moveTo>
                  <a:pt x="9700" y="9781"/>
                </a:moveTo>
                <a:cubicBezTo>
                  <a:pt x="9537" y="9618"/>
                  <a:pt x="9537" y="9455"/>
                  <a:pt x="9700" y="9292"/>
                </a:cubicBezTo>
                <a:cubicBezTo>
                  <a:pt x="17362" y="2608"/>
                  <a:pt x="17362" y="2608"/>
                  <a:pt x="17362" y="2608"/>
                </a:cubicBezTo>
                <a:cubicBezTo>
                  <a:pt x="17769" y="3097"/>
                  <a:pt x="17769" y="3097"/>
                  <a:pt x="17769" y="3097"/>
                </a:cubicBezTo>
                <a:cubicBezTo>
                  <a:pt x="10107" y="9863"/>
                  <a:pt x="10107" y="9863"/>
                  <a:pt x="10107" y="9863"/>
                </a:cubicBezTo>
                <a:cubicBezTo>
                  <a:pt x="10107" y="9863"/>
                  <a:pt x="10026" y="9944"/>
                  <a:pt x="9944" y="9944"/>
                </a:cubicBezTo>
                <a:cubicBezTo>
                  <a:pt x="9863" y="9944"/>
                  <a:pt x="9700" y="9863"/>
                  <a:pt x="9700" y="978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1" name="Shape"/>
          <p:cNvSpPr/>
          <p:nvPr/>
        </p:nvSpPr>
        <p:spPr>
          <a:xfrm>
            <a:off x="10589799" y="2714513"/>
            <a:ext cx="33361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2" h="21600" extrusionOk="0">
                <a:moveTo>
                  <a:pt x="1171" y="20703"/>
                </a:moveTo>
                <a:cubicBezTo>
                  <a:pt x="319" y="19807"/>
                  <a:pt x="-68" y="18829"/>
                  <a:pt x="9" y="17688"/>
                </a:cubicBezTo>
                <a:cubicBezTo>
                  <a:pt x="9" y="16546"/>
                  <a:pt x="474" y="15487"/>
                  <a:pt x="1326" y="14590"/>
                </a:cubicBezTo>
                <a:cubicBezTo>
                  <a:pt x="13713" y="1386"/>
                  <a:pt x="13713" y="1386"/>
                  <a:pt x="13713" y="1386"/>
                </a:cubicBezTo>
                <a:cubicBezTo>
                  <a:pt x="14564" y="489"/>
                  <a:pt x="15648" y="82"/>
                  <a:pt x="17042" y="0"/>
                </a:cubicBezTo>
                <a:cubicBezTo>
                  <a:pt x="18358" y="0"/>
                  <a:pt x="19519" y="489"/>
                  <a:pt x="20293" y="1386"/>
                </a:cubicBezTo>
                <a:cubicBezTo>
                  <a:pt x="21145" y="2201"/>
                  <a:pt x="21532" y="3342"/>
                  <a:pt x="21532" y="4809"/>
                </a:cubicBezTo>
                <a:cubicBezTo>
                  <a:pt x="21532" y="6195"/>
                  <a:pt x="21067" y="7417"/>
                  <a:pt x="20293" y="8232"/>
                </a:cubicBezTo>
                <a:cubicBezTo>
                  <a:pt x="10771" y="18747"/>
                  <a:pt x="10771" y="18747"/>
                  <a:pt x="10771" y="18747"/>
                </a:cubicBezTo>
                <a:cubicBezTo>
                  <a:pt x="10538" y="18910"/>
                  <a:pt x="10384" y="18910"/>
                  <a:pt x="10229" y="18747"/>
                </a:cubicBezTo>
                <a:cubicBezTo>
                  <a:pt x="10074" y="18584"/>
                  <a:pt x="10074" y="18421"/>
                  <a:pt x="10229" y="18258"/>
                </a:cubicBezTo>
                <a:cubicBezTo>
                  <a:pt x="19751" y="7743"/>
                  <a:pt x="19751" y="7743"/>
                  <a:pt x="19751" y="7743"/>
                </a:cubicBezTo>
                <a:cubicBezTo>
                  <a:pt x="20448" y="7010"/>
                  <a:pt x="20835" y="6032"/>
                  <a:pt x="20835" y="4809"/>
                </a:cubicBezTo>
                <a:cubicBezTo>
                  <a:pt x="20835" y="3505"/>
                  <a:pt x="20526" y="2527"/>
                  <a:pt x="19829" y="1875"/>
                </a:cubicBezTo>
                <a:cubicBezTo>
                  <a:pt x="19132" y="1141"/>
                  <a:pt x="18203" y="815"/>
                  <a:pt x="17042" y="815"/>
                </a:cubicBezTo>
                <a:cubicBezTo>
                  <a:pt x="15803" y="815"/>
                  <a:pt x="14874" y="1141"/>
                  <a:pt x="14177" y="1875"/>
                </a:cubicBezTo>
                <a:cubicBezTo>
                  <a:pt x="1867" y="15079"/>
                  <a:pt x="1867" y="15079"/>
                  <a:pt x="1867" y="15079"/>
                </a:cubicBezTo>
                <a:cubicBezTo>
                  <a:pt x="1093" y="15894"/>
                  <a:pt x="706" y="16709"/>
                  <a:pt x="706" y="17688"/>
                </a:cubicBezTo>
                <a:cubicBezTo>
                  <a:pt x="629" y="18666"/>
                  <a:pt x="938" y="19481"/>
                  <a:pt x="1635" y="20133"/>
                </a:cubicBezTo>
                <a:cubicBezTo>
                  <a:pt x="2100" y="20622"/>
                  <a:pt x="2642" y="20866"/>
                  <a:pt x="3261" y="20866"/>
                </a:cubicBezTo>
                <a:cubicBezTo>
                  <a:pt x="3880" y="20866"/>
                  <a:pt x="4500" y="20703"/>
                  <a:pt x="5042" y="20459"/>
                </a:cubicBezTo>
                <a:cubicBezTo>
                  <a:pt x="5584" y="20133"/>
                  <a:pt x="6126" y="19807"/>
                  <a:pt x="6513" y="19318"/>
                </a:cubicBezTo>
                <a:cubicBezTo>
                  <a:pt x="17351" y="7743"/>
                  <a:pt x="17351" y="7743"/>
                  <a:pt x="17351" y="7743"/>
                </a:cubicBezTo>
                <a:cubicBezTo>
                  <a:pt x="17738" y="7336"/>
                  <a:pt x="17971" y="6765"/>
                  <a:pt x="17971" y="6113"/>
                </a:cubicBezTo>
                <a:cubicBezTo>
                  <a:pt x="18048" y="5461"/>
                  <a:pt x="17816" y="4891"/>
                  <a:pt x="17351" y="4402"/>
                </a:cubicBezTo>
                <a:cubicBezTo>
                  <a:pt x="16887" y="3994"/>
                  <a:pt x="16422" y="3749"/>
                  <a:pt x="15803" y="3749"/>
                </a:cubicBezTo>
                <a:cubicBezTo>
                  <a:pt x="15184" y="3749"/>
                  <a:pt x="14642" y="3994"/>
                  <a:pt x="14177" y="4483"/>
                </a:cubicBezTo>
                <a:cubicBezTo>
                  <a:pt x="5893" y="13612"/>
                  <a:pt x="5893" y="13612"/>
                  <a:pt x="5893" y="13612"/>
                </a:cubicBezTo>
                <a:cubicBezTo>
                  <a:pt x="5738" y="13775"/>
                  <a:pt x="5584" y="13775"/>
                  <a:pt x="5429" y="13612"/>
                </a:cubicBezTo>
                <a:cubicBezTo>
                  <a:pt x="5274" y="13449"/>
                  <a:pt x="5274" y="13286"/>
                  <a:pt x="5429" y="13042"/>
                </a:cubicBezTo>
                <a:cubicBezTo>
                  <a:pt x="13713" y="3994"/>
                  <a:pt x="13713" y="3994"/>
                  <a:pt x="13713" y="3994"/>
                </a:cubicBezTo>
                <a:cubicBezTo>
                  <a:pt x="14255" y="3342"/>
                  <a:pt x="14951" y="3016"/>
                  <a:pt x="15803" y="3016"/>
                </a:cubicBezTo>
                <a:cubicBezTo>
                  <a:pt x="16577" y="3016"/>
                  <a:pt x="17274" y="3342"/>
                  <a:pt x="17816" y="3912"/>
                </a:cubicBezTo>
                <a:cubicBezTo>
                  <a:pt x="18435" y="4483"/>
                  <a:pt x="18667" y="5217"/>
                  <a:pt x="18667" y="6113"/>
                </a:cubicBezTo>
                <a:cubicBezTo>
                  <a:pt x="18667" y="6928"/>
                  <a:pt x="18358" y="7662"/>
                  <a:pt x="17816" y="8232"/>
                </a:cubicBezTo>
                <a:cubicBezTo>
                  <a:pt x="6977" y="19888"/>
                  <a:pt x="6977" y="19888"/>
                  <a:pt x="6977" y="19888"/>
                </a:cubicBezTo>
                <a:cubicBezTo>
                  <a:pt x="5893" y="21029"/>
                  <a:pt x="4655" y="21600"/>
                  <a:pt x="3338" y="21600"/>
                </a:cubicBezTo>
                <a:cubicBezTo>
                  <a:pt x="2409" y="21600"/>
                  <a:pt x="1713" y="21274"/>
                  <a:pt x="1171" y="2070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2" name="Shape"/>
          <p:cNvSpPr/>
          <p:nvPr/>
        </p:nvSpPr>
        <p:spPr>
          <a:xfrm>
            <a:off x="2337154" y="4118384"/>
            <a:ext cx="312138" cy="3185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297" y="20707"/>
                </a:moveTo>
                <a:cubicBezTo>
                  <a:pt x="4717" y="21275"/>
                  <a:pt x="3972" y="21600"/>
                  <a:pt x="3145" y="21600"/>
                </a:cubicBezTo>
                <a:cubicBezTo>
                  <a:pt x="2234" y="21600"/>
                  <a:pt x="1490" y="21356"/>
                  <a:pt x="910" y="20707"/>
                </a:cubicBezTo>
                <a:cubicBezTo>
                  <a:pt x="331" y="20138"/>
                  <a:pt x="0" y="19408"/>
                  <a:pt x="0" y="18595"/>
                </a:cubicBezTo>
                <a:cubicBezTo>
                  <a:pt x="0" y="17702"/>
                  <a:pt x="331" y="16971"/>
                  <a:pt x="910" y="16403"/>
                </a:cubicBezTo>
                <a:cubicBezTo>
                  <a:pt x="6041" y="11450"/>
                  <a:pt x="6041" y="11450"/>
                  <a:pt x="6041" y="11450"/>
                </a:cubicBezTo>
                <a:cubicBezTo>
                  <a:pt x="6703" y="10719"/>
                  <a:pt x="7614" y="10394"/>
                  <a:pt x="8607" y="10556"/>
                </a:cubicBezTo>
                <a:cubicBezTo>
                  <a:pt x="8855" y="10556"/>
                  <a:pt x="8938" y="10719"/>
                  <a:pt x="8938" y="10962"/>
                </a:cubicBezTo>
                <a:cubicBezTo>
                  <a:pt x="8938" y="11125"/>
                  <a:pt x="8772" y="11287"/>
                  <a:pt x="8524" y="11287"/>
                </a:cubicBezTo>
                <a:cubicBezTo>
                  <a:pt x="7697" y="11125"/>
                  <a:pt x="7034" y="11368"/>
                  <a:pt x="6538" y="11937"/>
                </a:cubicBezTo>
                <a:cubicBezTo>
                  <a:pt x="1407" y="16890"/>
                  <a:pt x="1407" y="16890"/>
                  <a:pt x="1407" y="16890"/>
                </a:cubicBezTo>
                <a:cubicBezTo>
                  <a:pt x="993" y="17377"/>
                  <a:pt x="745" y="17946"/>
                  <a:pt x="745" y="18595"/>
                </a:cubicBezTo>
                <a:cubicBezTo>
                  <a:pt x="745" y="19245"/>
                  <a:pt x="910" y="19732"/>
                  <a:pt x="1407" y="20220"/>
                </a:cubicBezTo>
                <a:cubicBezTo>
                  <a:pt x="1903" y="20707"/>
                  <a:pt x="2483" y="20950"/>
                  <a:pt x="3145" y="20869"/>
                </a:cubicBezTo>
                <a:cubicBezTo>
                  <a:pt x="3724" y="20869"/>
                  <a:pt x="4303" y="20626"/>
                  <a:pt x="4800" y="20220"/>
                </a:cubicBezTo>
                <a:cubicBezTo>
                  <a:pt x="9848" y="15185"/>
                  <a:pt x="9848" y="15185"/>
                  <a:pt x="9848" y="15185"/>
                </a:cubicBezTo>
                <a:cubicBezTo>
                  <a:pt x="10510" y="14617"/>
                  <a:pt x="10759" y="13886"/>
                  <a:pt x="10510" y="12992"/>
                </a:cubicBezTo>
                <a:cubicBezTo>
                  <a:pt x="10428" y="12749"/>
                  <a:pt x="10510" y="12586"/>
                  <a:pt x="10759" y="12586"/>
                </a:cubicBezTo>
                <a:cubicBezTo>
                  <a:pt x="11007" y="12505"/>
                  <a:pt x="11172" y="12586"/>
                  <a:pt x="11255" y="12830"/>
                </a:cubicBezTo>
                <a:cubicBezTo>
                  <a:pt x="11503" y="13967"/>
                  <a:pt x="11255" y="14941"/>
                  <a:pt x="10345" y="15753"/>
                </a:cubicBezTo>
                <a:lnTo>
                  <a:pt x="5297" y="20707"/>
                </a:lnTo>
                <a:close/>
                <a:moveTo>
                  <a:pt x="15641" y="6577"/>
                </a:moveTo>
                <a:cubicBezTo>
                  <a:pt x="6372" y="15591"/>
                  <a:pt x="6372" y="15591"/>
                  <a:pt x="6372" y="15591"/>
                </a:cubicBezTo>
                <a:cubicBezTo>
                  <a:pt x="6290" y="15753"/>
                  <a:pt x="6207" y="15753"/>
                  <a:pt x="6041" y="15753"/>
                </a:cubicBezTo>
                <a:cubicBezTo>
                  <a:pt x="5959" y="15753"/>
                  <a:pt x="5876" y="15753"/>
                  <a:pt x="5876" y="15591"/>
                </a:cubicBezTo>
                <a:cubicBezTo>
                  <a:pt x="5710" y="15429"/>
                  <a:pt x="5710" y="15266"/>
                  <a:pt x="5876" y="15104"/>
                </a:cubicBezTo>
                <a:cubicBezTo>
                  <a:pt x="15062" y="6009"/>
                  <a:pt x="15062" y="6009"/>
                  <a:pt x="15062" y="6009"/>
                </a:cubicBezTo>
                <a:cubicBezTo>
                  <a:pt x="15228" y="5847"/>
                  <a:pt x="15476" y="5847"/>
                  <a:pt x="15641" y="6009"/>
                </a:cubicBezTo>
                <a:cubicBezTo>
                  <a:pt x="15807" y="6253"/>
                  <a:pt x="15807" y="6415"/>
                  <a:pt x="15641" y="6577"/>
                </a:cubicBezTo>
                <a:close/>
                <a:moveTo>
                  <a:pt x="12662" y="10800"/>
                </a:moveTo>
                <a:cubicBezTo>
                  <a:pt x="12745" y="10556"/>
                  <a:pt x="12828" y="10394"/>
                  <a:pt x="13159" y="10394"/>
                </a:cubicBezTo>
                <a:cubicBezTo>
                  <a:pt x="13903" y="10475"/>
                  <a:pt x="14566" y="10313"/>
                  <a:pt x="15062" y="9744"/>
                </a:cubicBezTo>
                <a:cubicBezTo>
                  <a:pt x="20110" y="4791"/>
                  <a:pt x="20110" y="4791"/>
                  <a:pt x="20110" y="4791"/>
                </a:cubicBezTo>
                <a:cubicBezTo>
                  <a:pt x="20607" y="4304"/>
                  <a:pt x="20855" y="3735"/>
                  <a:pt x="20855" y="3086"/>
                </a:cubicBezTo>
                <a:cubicBezTo>
                  <a:pt x="20855" y="2436"/>
                  <a:pt x="20607" y="1949"/>
                  <a:pt x="20193" y="1462"/>
                </a:cubicBezTo>
                <a:cubicBezTo>
                  <a:pt x="19697" y="1056"/>
                  <a:pt x="19200" y="812"/>
                  <a:pt x="18538" y="812"/>
                </a:cubicBezTo>
                <a:cubicBezTo>
                  <a:pt x="17793" y="812"/>
                  <a:pt x="17297" y="1056"/>
                  <a:pt x="16800" y="1462"/>
                </a:cubicBezTo>
                <a:cubicBezTo>
                  <a:pt x="11752" y="6496"/>
                  <a:pt x="11752" y="6496"/>
                  <a:pt x="11752" y="6496"/>
                </a:cubicBezTo>
                <a:cubicBezTo>
                  <a:pt x="11090" y="7065"/>
                  <a:pt x="10924" y="7795"/>
                  <a:pt x="11090" y="8608"/>
                </a:cubicBezTo>
                <a:cubicBezTo>
                  <a:pt x="11090" y="8851"/>
                  <a:pt x="11007" y="9014"/>
                  <a:pt x="10759" y="9014"/>
                </a:cubicBezTo>
                <a:cubicBezTo>
                  <a:pt x="10510" y="9095"/>
                  <a:pt x="10428" y="9014"/>
                  <a:pt x="10345" y="8770"/>
                </a:cubicBezTo>
                <a:cubicBezTo>
                  <a:pt x="10097" y="7633"/>
                  <a:pt x="10428" y="6740"/>
                  <a:pt x="11172" y="5928"/>
                </a:cubicBezTo>
                <a:cubicBezTo>
                  <a:pt x="16303" y="974"/>
                  <a:pt x="16303" y="974"/>
                  <a:pt x="16303" y="974"/>
                </a:cubicBezTo>
                <a:cubicBezTo>
                  <a:pt x="16883" y="406"/>
                  <a:pt x="17628" y="81"/>
                  <a:pt x="18455" y="0"/>
                </a:cubicBezTo>
                <a:cubicBezTo>
                  <a:pt x="18538" y="0"/>
                  <a:pt x="18538" y="0"/>
                  <a:pt x="18538" y="0"/>
                </a:cubicBezTo>
                <a:cubicBezTo>
                  <a:pt x="19366" y="0"/>
                  <a:pt x="20110" y="325"/>
                  <a:pt x="20690" y="974"/>
                </a:cubicBezTo>
                <a:cubicBezTo>
                  <a:pt x="21269" y="1543"/>
                  <a:pt x="21600" y="2274"/>
                  <a:pt x="21600" y="3086"/>
                </a:cubicBezTo>
                <a:cubicBezTo>
                  <a:pt x="21600" y="3979"/>
                  <a:pt x="21269" y="4710"/>
                  <a:pt x="20690" y="5278"/>
                </a:cubicBezTo>
                <a:cubicBezTo>
                  <a:pt x="15641" y="10232"/>
                  <a:pt x="15641" y="10232"/>
                  <a:pt x="15641" y="10232"/>
                </a:cubicBezTo>
                <a:cubicBezTo>
                  <a:pt x="14979" y="10881"/>
                  <a:pt x="14234" y="11206"/>
                  <a:pt x="13407" y="11206"/>
                </a:cubicBezTo>
                <a:cubicBezTo>
                  <a:pt x="13241" y="11206"/>
                  <a:pt x="13159" y="11206"/>
                  <a:pt x="13076" y="11206"/>
                </a:cubicBezTo>
                <a:cubicBezTo>
                  <a:pt x="12745" y="11125"/>
                  <a:pt x="12662" y="11044"/>
                  <a:pt x="12662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3" name="Shape"/>
          <p:cNvSpPr/>
          <p:nvPr/>
        </p:nvSpPr>
        <p:spPr>
          <a:xfrm>
            <a:off x="4316949" y="4033703"/>
            <a:ext cx="41618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593" y="2690"/>
                </a:moveTo>
                <a:cubicBezTo>
                  <a:pt x="13841" y="2690"/>
                  <a:pt x="13966" y="2771"/>
                  <a:pt x="14152" y="3016"/>
                </a:cubicBezTo>
                <a:cubicBezTo>
                  <a:pt x="14276" y="3179"/>
                  <a:pt x="14338" y="3423"/>
                  <a:pt x="14338" y="3749"/>
                </a:cubicBezTo>
                <a:cubicBezTo>
                  <a:pt x="14338" y="10515"/>
                  <a:pt x="14338" y="10515"/>
                  <a:pt x="14338" y="10515"/>
                </a:cubicBezTo>
                <a:cubicBezTo>
                  <a:pt x="14338" y="11004"/>
                  <a:pt x="14214" y="11493"/>
                  <a:pt x="13903" y="11900"/>
                </a:cubicBezTo>
                <a:cubicBezTo>
                  <a:pt x="6703" y="21274"/>
                  <a:pt x="6703" y="21274"/>
                  <a:pt x="6703" y="21274"/>
                </a:cubicBezTo>
                <a:cubicBezTo>
                  <a:pt x="6517" y="21518"/>
                  <a:pt x="6331" y="21600"/>
                  <a:pt x="6145" y="21600"/>
                </a:cubicBezTo>
                <a:cubicBezTo>
                  <a:pt x="5959" y="21600"/>
                  <a:pt x="5772" y="21518"/>
                  <a:pt x="5586" y="21274"/>
                </a:cubicBezTo>
                <a:cubicBezTo>
                  <a:pt x="248" y="14264"/>
                  <a:pt x="248" y="14264"/>
                  <a:pt x="248" y="14264"/>
                </a:cubicBezTo>
                <a:cubicBezTo>
                  <a:pt x="62" y="14101"/>
                  <a:pt x="0" y="13857"/>
                  <a:pt x="0" y="13531"/>
                </a:cubicBezTo>
                <a:cubicBezTo>
                  <a:pt x="0" y="13286"/>
                  <a:pt x="62" y="13042"/>
                  <a:pt x="248" y="12797"/>
                </a:cubicBezTo>
                <a:cubicBezTo>
                  <a:pt x="7448" y="3260"/>
                  <a:pt x="7448" y="3260"/>
                  <a:pt x="7448" y="3260"/>
                </a:cubicBezTo>
                <a:cubicBezTo>
                  <a:pt x="7697" y="2934"/>
                  <a:pt x="8069" y="2690"/>
                  <a:pt x="8441" y="2690"/>
                </a:cubicBezTo>
                <a:lnTo>
                  <a:pt x="13593" y="2690"/>
                </a:lnTo>
                <a:close/>
                <a:moveTo>
                  <a:pt x="13593" y="3342"/>
                </a:moveTo>
                <a:cubicBezTo>
                  <a:pt x="8441" y="3342"/>
                  <a:pt x="8441" y="3342"/>
                  <a:pt x="8441" y="3342"/>
                </a:cubicBezTo>
                <a:cubicBezTo>
                  <a:pt x="8193" y="3342"/>
                  <a:pt x="8007" y="3505"/>
                  <a:pt x="7759" y="3749"/>
                </a:cubicBezTo>
                <a:cubicBezTo>
                  <a:pt x="559" y="13286"/>
                  <a:pt x="559" y="13286"/>
                  <a:pt x="559" y="13286"/>
                </a:cubicBezTo>
                <a:cubicBezTo>
                  <a:pt x="497" y="13449"/>
                  <a:pt x="497" y="13612"/>
                  <a:pt x="559" y="13775"/>
                </a:cubicBezTo>
                <a:cubicBezTo>
                  <a:pt x="5959" y="20866"/>
                  <a:pt x="5959" y="20866"/>
                  <a:pt x="5959" y="20866"/>
                </a:cubicBezTo>
                <a:cubicBezTo>
                  <a:pt x="6083" y="20948"/>
                  <a:pt x="6207" y="20948"/>
                  <a:pt x="6331" y="20866"/>
                </a:cubicBezTo>
                <a:cubicBezTo>
                  <a:pt x="13593" y="11411"/>
                  <a:pt x="13593" y="11411"/>
                  <a:pt x="13593" y="11411"/>
                </a:cubicBezTo>
                <a:cubicBezTo>
                  <a:pt x="13779" y="11167"/>
                  <a:pt x="13903" y="10841"/>
                  <a:pt x="13903" y="10515"/>
                </a:cubicBezTo>
                <a:cubicBezTo>
                  <a:pt x="13903" y="3749"/>
                  <a:pt x="13903" y="3749"/>
                  <a:pt x="13903" y="3749"/>
                </a:cubicBezTo>
                <a:cubicBezTo>
                  <a:pt x="13903" y="3505"/>
                  <a:pt x="13779" y="3342"/>
                  <a:pt x="13593" y="3342"/>
                </a:cubicBezTo>
                <a:close/>
                <a:moveTo>
                  <a:pt x="12848" y="6113"/>
                </a:moveTo>
                <a:cubicBezTo>
                  <a:pt x="12848" y="6439"/>
                  <a:pt x="12786" y="6765"/>
                  <a:pt x="12538" y="7010"/>
                </a:cubicBezTo>
                <a:cubicBezTo>
                  <a:pt x="12352" y="7254"/>
                  <a:pt x="12103" y="7417"/>
                  <a:pt x="11855" y="7417"/>
                </a:cubicBezTo>
                <a:cubicBezTo>
                  <a:pt x="11545" y="7417"/>
                  <a:pt x="11297" y="7254"/>
                  <a:pt x="11110" y="7010"/>
                </a:cubicBezTo>
                <a:cubicBezTo>
                  <a:pt x="10924" y="6765"/>
                  <a:pt x="10800" y="6439"/>
                  <a:pt x="10800" y="6113"/>
                </a:cubicBezTo>
                <a:cubicBezTo>
                  <a:pt x="10800" y="5706"/>
                  <a:pt x="10924" y="5380"/>
                  <a:pt x="11110" y="5135"/>
                </a:cubicBezTo>
                <a:cubicBezTo>
                  <a:pt x="11297" y="4891"/>
                  <a:pt x="11545" y="4728"/>
                  <a:pt x="11855" y="4728"/>
                </a:cubicBezTo>
                <a:cubicBezTo>
                  <a:pt x="12103" y="4728"/>
                  <a:pt x="12352" y="4891"/>
                  <a:pt x="12538" y="5135"/>
                </a:cubicBezTo>
                <a:cubicBezTo>
                  <a:pt x="12786" y="5380"/>
                  <a:pt x="12848" y="5706"/>
                  <a:pt x="12848" y="6113"/>
                </a:cubicBezTo>
                <a:close/>
                <a:moveTo>
                  <a:pt x="12352" y="6113"/>
                </a:moveTo>
                <a:cubicBezTo>
                  <a:pt x="12352" y="5869"/>
                  <a:pt x="12290" y="5706"/>
                  <a:pt x="12228" y="5624"/>
                </a:cubicBezTo>
                <a:cubicBezTo>
                  <a:pt x="12103" y="5461"/>
                  <a:pt x="11979" y="5380"/>
                  <a:pt x="11855" y="5380"/>
                </a:cubicBezTo>
                <a:cubicBezTo>
                  <a:pt x="11669" y="5380"/>
                  <a:pt x="11545" y="5461"/>
                  <a:pt x="11483" y="5624"/>
                </a:cubicBezTo>
                <a:cubicBezTo>
                  <a:pt x="11359" y="5706"/>
                  <a:pt x="11297" y="5869"/>
                  <a:pt x="11297" y="6113"/>
                </a:cubicBezTo>
                <a:cubicBezTo>
                  <a:pt x="11297" y="6276"/>
                  <a:pt x="11359" y="6439"/>
                  <a:pt x="11483" y="6521"/>
                </a:cubicBezTo>
                <a:cubicBezTo>
                  <a:pt x="11545" y="6684"/>
                  <a:pt x="11669" y="6765"/>
                  <a:pt x="11855" y="6765"/>
                </a:cubicBezTo>
                <a:cubicBezTo>
                  <a:pt x="11979" y="6765"/>
                  <a:pt x="12103" y="6684"/>
                  <a:pt x="12228" y="6521"/>
                </a:cubicBezTo>
                <a:cubicBezTo>
                  <a:pt x="12290" y="6439"/>
                  <a:pt x="12352" y="6276"/>
                  <a:pt x="12352" y="6113"/>
                </a:cubicBezTo>
                <a:close/>
                <a:moveTo>
                  <a:pt x="21352" y="326"/>
                </a:moveTo>
                <a:cubicBezTo>
                  <a:pt x="21538" y="489"/>
                  <a:pt x="21600" y="734"/>
                  <a:pt x="21600" y="978"/>
                </a:cubicBezTo>
                <a:cubicBezTo>
                  <a:pt x="21600" y="7825"/>
                  <a:pt x="21600" y="7825"/>
                  <a:pt x="21600" y="7825"/>
                </a:cubicBezTo>
                <a:cubicBezTo>
                  <a:pt x="21600" y="8314"/>
                  <a:pt x="21476" y="8803"/>
                  <a:pt x="21166" y="9211"/>
                </a:cubicBezTo>
                <a:cubicBezTo>
                  <a:pt x="13903" y="18584"/>
                  <a:pt x="13903" y="18584"/>
                  <a:pt x="13903" y="18584"/>
                </a:cubicBezTo>
                <a:cubicBezTo>
                  <a:pt x="13779" y="18829"/>
                  <a:pt x="13593" y="18910"/>
                  <a:pt x="13345" y="18910"/>
                </a:cubicBezTo>
                <a:cubicBezTo>
                  <a:pt x="13159" y="18910"/>
                  <a:pt x="12972" y="18829"/>
                  <a:pt x="12848" y="18584"/>
                </a:cubicBezTo>
                <a:cubicBezTo>
                  <a:pt x="11421" y="16791"/>
                  <a:pt x="11421" y="16791"/>
                  <a:pt x="11421" y="16791"/>
                </a:cubicBezTo>
                <a:cubicBezTo>
                  <a:pt x="11359" y="16628"/>
                  <a:pt x="11359" y="16465"/>
                  <a:pt x="11483" y="16383"/>
                </a:cubicBezTo>
                <a:cubicBezTo>
                  <a:pt x="11607" y="16220"/>
                  <a:pt x="11669" y="16220"/>
                  <a:pt x="11793" y="16302"/>
                </a:cubicBezTo>
                <a:cubicBezTo>
                  <a:pt x="13159" y="18177"/>
                  <a:pt x="13159" y="18177"/>
                  <a:pt x="13159" y="18177"/>
                </a:cubicBezTo>
                <a:cubicBezTo>
                  <a:pt x="13283" y="18258"/>
                  <a:pt x="13407" y="18258"/>
                  <a:pt x="13593" y="18177"/>
                </a:cubicBezTo>
                <a:cubicBezTo>
                  <a:pt x="20793" y="8722"/>
                  <a:pt x="20793" y="8722"/>
                  <a:pt x="20793" y="8722"/>
                </a:cubicBezTo>
                <a:cubicBezTo>
                  <a:pt x="20979" y="8395"/>
                  <a:pt x="21103" y="8151"/>
                  <a:pt x="21103" y="7825"/>
                </a:cubicBezTo>
                <a:cubicBezTo>
                  <a:pt x="21103" y="978"/>
                  <a:pt x="21103" y="978"/>
                  <a:pt x="21103" y="978"/>
                </a:cubicBezTo>
                <a:cubicBezTo>
                  <a:pt x="21103" y="815"/>
                  <a:pt x="20979" y="652"/>
                  <a:pt x="20793" y="652"/>
                </a:cubicBezTo>
                <a:cubicBezTo>
                  <a:pt x="15703" y="652"/>
                  <a:pt x="15703" y="652"/>
                  <a:pt x="15703" y="652"/>
                </a:cubicBezTo>
                <a:cubicBezTo>
                  <a:pt x="15393" y="652"/>
                  <a:pt x="15207" y="815"/>
                  <a:pt x="15021" y="1060"/>
                </a:cubicBezTo>
                <a:cubicBezTo>
                  <a:pt x="14276" y="1956"/>
                  <a:pt x="14276" y="1956"/>
                  <a:pt x="14276" y="1956"/>
                </a:cubicBezTo>
                <a:cubicBezTo>
                  <a:pt x="14214" y="2119"/>
                  <a:pt x="14090" y="2119"/>
                  <a:pt x="13966" y="1956"/>
                </a:cubicBezTo>
                <a:cubicBezTo>
                  <a:pt x="13841" y="1793"/>
                  <a:pt x="13841" y="1630"/>
                  <a:pt x="13966" y="1467"/>
                </a:cubicBezTo>
                <a:cubicBezTo>
                  <a:pt x="14648" y="571"/>
                  <a:pt x="14648" y="571"/>
                  <a:pt x="14648" y="571"/>
                </a:cubicBezTo>
                <a:cubicBezTo>
                  <a:pt x="14897" y="163"/>
                  <a:pt x="15269" y="0"/>
                  <a:pt x="15703" y="0"/>
                </a:cubicBezTo>
                <a:cubicBezTo>
                  <a:pt x="20793" y="0"/>
                  <a:pt x="20793" y="0"/>
                  <a:pt x="20793" y="0"/>
                </a:cubicBezTo>
                <a:cubicBezTo>
                  <a:pt x="21041" y="0"/>
                  <a:pt x="21228" y="82"/>
                  <a:pt x="21352" y="326"/>
                </a:cubicBezTo>
                <a:close/>
                <a:moveTo>
                  <a:pt x="19055" y="4728"/>
                </a:moveTo>
                <a:cubicBezTo>
                  <a:pt x="18745" y="4728"/>
                  <a:pt x="18497" y="4565"/>
                  <a:pt x="18310" y="4320"/>
                </a:cubicBezTo>
                <a:cubicBezTo>
                  <a:pt x="18124" y="4075"/>
                  <a:pt x="18000" y="3749"/>
                  <a:pt x="18000" y="3342"/>
                </a:cubicBezTo>
                <a:cubicBezTo>
                  <a:pt x="18000" y="3016"/>
                  <a:pt x="18124" y="2690"/>
                  <a:pt x="18310" y="2445"/>
                </a:cubicBezTo>
                <a:cubicBezTo>
                  <a:pt x="18497" y="2119"/>
                  <a:pt x="18745" y="2038"/>
                  <a:pt x="19055" y="2038"/>
                </a:cubicBezTo>
                <a:cubicBezTo>
                  <a:pt x="19303" y="2038"/>
                  <a:pt x="19552" y="2119"/>
                  <a:pt x="19800" y="2445"/>
                </a:cubicBezTo>
                <a:cubicBezTo>
                  <a:pt x="19986" y="2690"/>
                  <a:pt x="20110" y="3016"/>
                  <a:pt x="20110" y="3342"/>
                </a:cubicBezTo>
                <a:cubicBezTo>
                  <a:pt x="20110" y="3749"/>
                  <a:pt x="19986" y="4075"/>
                  <a:pt x="19800" y="4320"/>
                </a:cubicBezTo>
                <a:cubicBezTo>
                  <a:pt x="19552" y="4565"/>
                  <a:pt x="19303" y="4728"/>
                  <a:pt x="19055" y="4728"/>
                </a:cubicBezTo>
                <a:close/>
                <a:moveTo>
                  <a:pt x="19055" y="4075"/>
                </a:moveTo>
                <a:cubicBezTo>
                  <a:pt x="19179" y="4075"/>
                  <a:pt x="19303" y="3994"/>
                  <a:pt x="19428" y="3831"/>
                </a:cubicBezTo>
                <a:cubicBezTo>
                  <a:pt x="19490" y="3749"/>
                  <a:pt x="19552" y="3586"/>
                  <a:pt x="19552" y="3342"/>
                </a:cubicBezTo>
                <a:cubicBezTo>
                  <a:pt x="19552" y="3179"/>
                  <a:pt x="19490" y="3016"/>
                  <a:pt x="19428" y="2853"/>
                </a:cubicBezTo>
                <a:cubicBezTo>
                  <a:pt x="19303" y="2771"/>
                  <a:pt x="19179" y="2690"/>
                  <a:pt x="19055" y="2690"/>
                </a:cubicBezTo>
                <a:cubicBezTo>
                  <a:pt x="18931" y="2690"/>
                  <a:pt x="18807" y="2771"/>
                  <a:pt x="18683" y="2853"/>
                </a:cubicBezTo>
                <a:cubicBezTo>
                  <a:pt x="18621" y="3016"/>
                  <a:pt x="18559" y="3179"/>
                  <a:pt x="18559" y="3342"/>
                </a:cubicBezTo>
                <a:cubicBezTo>
                  <a:pt x="18559" y="3586"/>
                  <a:pt x="18621" y="3749"/>
                  <a:pt x="18683" y="3831"/>
                </a:cubicBezTo>
                <a:cubicBezTo>
                  <a:pt x="18807" y="3994"/>
                  <a:pt x="18931" y="4075"/>
                  <a:pt x="19055" y="40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 dirty="0"/>
          </a:p>
        </p:txBody>
      </p:sp>
      <p:sp>
        <p:nvSpPr>
          <p:cNvPr id="2884" name="Shape"/>
          <p:cNvSpPr/>
          <p:nvPr/>
        </p:nvSpPr>
        <p:spPr>
          <a:xfrm>
            <a:off x="1040448" y="3410859"/>
            <a:ext cx="217746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396" y="2038"/>
                </a:moveTo>
                <a:cubicBezTo>
                  <a:pt x="20532" y="3423"/>
                  <a:pt x="21600" y="5217"/>
                  <a:pt x="21600" y="7417"/>
                </a:cubicBezTo>
                <a:cubicBezTo>
                  <a:pt x="21600" y="9700"/>
                  <a:pt x="20413" y="11574"/>
                  <a:pt x="17802" y="13042"/>
                </a:cubicBezTo>
                <a:cubicBezTo>
                  <a:pt x="17684" y="13042"/>
                  <a:pt x="17684" y="13042"/>
                  <a:pt x="17684" y="13042"/>
                </a:cubicBezTo>
                <a:cubicBezTo>
                  <a:pt x="16853" y="13775"/>
                  <a:pt x="16259" y="14183"/>
                  <a:pt x="16141" y="14427"/>
                </a:cubicBezTo>
                <a:cubicBezTo>
                  <a:pt x="15903" y="14753"/>
                  <a:pt x="15785" y="14998"/>
                  <a:pt x="15785" y="15324"/>
                </a:cubicBezTo>
                <a:cubicBezTo>
                  <a:pt x="15785" y="15405"/>
                  <a:pt x="15785" y="15405"/>
                  <a:pt x="15785" y="15405"/>
                </a:cubicBezTo>
                <a:cubicBezTo>
                  <a:pt x="15785" y="15405"/>
                  <a:pt x="15785" y="15487"/>
                  <a:pt x="15785" y="15487"/>
                </a:cubicBezTo>
                <a:cubicBezTo>
                  <a:pt x="15785" y="15487"/>
                  <a:pt x="15785" y="15487"/>
                  <a:pt x="15785" y="15487"/>
                </a:cubicBezTo>
                <a:cubicBezTo>
                  <a:pt x="15666" y="15813"/>
                  <a:pt x="15547" y="15976"/>
                  <a:pt x="15310" y="16139"/>
                </a:cubicBezTo>
                <a:cubicBezTo>
                  <a:pt x="15073" y="16220"/>
                  <a:pt x="14716" y="16220"/>
                  <a:pt x="14360" y="16139"/>
                </a:cubicBezTo>
                <a:cubicBezTo>
                  <a:pt x="10325" y="15487"/>
                  <a:pt x="10325" y="15487"/>
                  <a:pt x="10325" y="15487"/>
                </a:cubicBezTo>
                <a:cubicBezTo>
                  <a:pt x="9969" y="15487"/>
                  <a:pt x="9851" y="15324"/>
                  <a:pt x="9969" y="15079"/>
                </a:cubicBezTo>
                <a:cubicBezTo>
                  <a:pt x="9969" y="14916"/>
                  <a:pt x="10207" y="14753"/>
                  <a:pt x="10563" y="14835"/>
                </a:cubicBezTo>
                <a:cubicBezTo>
                  <a:pt x="14598" y="15487"/>
                  <a:pt x="14598" y="15487"/>
                  <a:pt x="14598" y="15487"/>
                </a:cubicBezTo>
                <a:cubicBezTo>
                  <a:pt x="14716" y="15487"/>
                  <a:pt x="14716" y="15487"/>
                  <a:pt x="14716" y="15487"/>
                </a:cubicBezTo>
                <a:cubicBezTo>
                  <a:pt x="14716" y="15487"/>
                  <a:pt x="14716" y="15487"/>
                  <a:pt x="14716" y="15405"/>
                </a:cubicBezTo>
                <a:cubicBezTo>
                  <a:pt x="14716" y="15324"/>
                  <a:pt x="14716" y="15324"/>
                  <a:pt x="14716" y="15324"/>
                </a:cubicBezTo>
                <a:cubicBezTo>
                  <a:pt x="14716" y="14916"/>
                  <a:pt x="14954" y="14509"/>
                  <a:pt x="15191" y="14183"/>
                </a:cubicBezTo>
                <a:cubicBezTo>
                  <a:pt x="15429" y="13857"/>
                  <a:pt x="16141" y="13286"/>
                  <a:pt x="17090" y="12634"/>
                </a:cubicBezTo>
                <a:cubicBezTo>
                  <a:pt x="17090" y="12552"/>
                  <a:pt x="17090" y="12552"/>
                  <a:pt x="17209" y="12552"/>
                </a:cubicBezTo>
                <a:cubicBezTo>
                  <a:pt x="19464" y="11167"/>
                  <a:pt x="20651" y="9455"/>
                  <a:pt x="20651" y="7417"/>
                </a:cubicBezTo>
                <a:cubicBezTo>
                  <a:pt x="20651" y="5380"/>
                  <a:pt x="19701" y="3749"/>
                  <a:pt x="17684" y="2527"/>
                </a:cubicBezTo>
                <a:cubicBezTo>
                  <a:pt x="15666" y="1304"/>
                  <a:pt x="13411" y="652"/>
                  <a:pt x="10800" y="652"/>
                </a:cubicBezTo>
                <a:cubicBezTo>
                  <a:pt x="8308" y="652"/>
                  <a:pt x="6053" y="1304"/>
                  <a:pt x="4035" y="2527"/>
                </a:cubicBezTo>
                <a:cubicBezTo>
                  <a:pt x="2018" y="3831"/>
                  <a:pt x="1068" y="5461"/>
                  <a:pt x="1068" y="7417"/>
                </a:cubicBezTo>
                <a:cubicBezTo>
                  <a:pt x="1068" y="9455"/>
                  <a:pt x="2136" y="11167"/>
                  <a:pt x="4510" y="12552"/>
                </a:cubicBezTo>
                <a:cubicBezTo>
                  <a:pt x="4510" y="12552"/>
                  <a:pt x="4629" y="12552"/>
                  <a:pt x="4629" y="12634"/>
                </a:cubicBezTo>
                <a:cubicBezTo>
                  <a:pt x="5578" y="13286"/>
                  <a:pt x="6290" y="13857"/>
                  <a:pt x="6527" y="14183"/>
                </a:cubicBezTo>
                <a:cubicBezTo>
                  <a:pt x="6765" y="14509"/>
                  <a:pt x="6884" y="14916"/>
                  <a:pt x="6884" y="15324"/>
                </a:cubicBezTo>
                <a:cubicBezTo>
                  <a:pt x="6884" y="15731"/>
                  <a:pt x="6884" y="15731"/>
                  <a:pt x="6884" y="15731"/>
                </a:cubicBezTo>
                <a:cubicBezTo>
                  <a:pt x="6884" y="15894"/>
                  <a:pt x="6884" y="15894"/>
                  <a:pt x="6884" y="15894"/>
                </a:cubicBezTo>
                <a:cubicBezTo>
                  <a:pt x="6884" y="16057"/>
                  <a:pt x="7002" y="16220"/>
                  <a:pt x="7002" y="16220"/>
                </a:cubicBezTo>
                <a:cubicBezTo>
                  <a:pt x="14954" y="17443"/>
                  <a:pt x="14954" y="17443"/>
                  <a:pt x="14954" y="17443"/>
                </a:cubicBezTo>
                <a:cubicBezTo>
                  <a:pt x="15310" y="17443"/>
                  <a:pt x="15429" y="17606"/>
                  <a:pt x="15310" y="17769"/>
                </a:cubicBezTo>
                <a:cubicBezTo>
                  <a:pt x="15310" y="17932"/>
                  <a:pt x="15191" y="18014"/>
                  <a:pt x="14835" y="18014"/>
                </a:cubicBezTo>
                <a:cubicBezTo>
                  <a:pt x="14835" y="18014"/>
                  <a:pt x="14835" y="18014"/>
                  <a:pt x="14716" y="18014"/>
                </a:cubicBezTo>
                <a:cubicBezTo>
                  <a:pt x="6765" y="16872"/>
                  <a:pt x="6765" y="16872"/>
                  <a:pt x="6765" y="16872"/>
                </a:cubicBezTo>
                <a:cubicBezTo>
                  <a:pt x="6171" y="16709"/>
                  <a:pt x="5934" y="16383"/>
                  <a:pt x="5934" y="15894"/>
                </a:cubicBezTo>
                <a:cubicBezTo>
                  <a:pt x="5934" y="15731"/>
                  <a:pt x="5934" y="15731"/>
                  <a:pt x="5934" y="15731"/>
                </a:cubicBezTo>
                <a:cubicBezTo>
                  <a:pt x="5934" y="15650"/>
                  <a:pt x="5934" y="15568"/>
                  <a:pt x="5934" y="15324"/>
                </a:cubicBezTo>
                <a:cubicBezTo>
                  <a:pt x="5934" y="14998"/>
                  <a:pt x="5815" y="14753"/>
                  <a:pt x="5578" y="14427"/>
                </a:cubicBezTo>
                <a:cubicBezTo>
                  <a:pt x="5341" y="14183"/>
                  <a:pt x="4866" y="13775"/>
                  <a:pt x="3916" y="13042"/>
                </a:cubicBezTo>
                <a:cubicBezTo>
                  <a:pt x="3916" y="13042"/>
                  <a:pt x="3916" y="13042"/>
                  <a:pt x="3798" y="13042"/>
                </a:cubicBezTo>
                <a:cubicBezTo>
                  <a:pt x="1305" y="11574"/>
                  <a:pt x="0" y="9700"/>
                  <a:pt x="0" y="7417"/>
                </a:cubicBezTo>
                <a:cubicBezTo>
                  <a:pt x="0" y="5217"/>
                  <a:pt x="1187" y="3423"/>
                  <a:pt x="3323" y="2038"/>
                </a:cubicBezTo>
                <a:cubicBezTo>
                  <a:pt x="5578" y="652"/>
                  <a:pt x="8070" y="0"/>
                  <a:pt x="10800" y="0"/>
                </a:cubicBezTo>
                <a:cubicBezTo>
                  <a:pt x="13648" y="0"/>
                  <a:pt x="16141" y="652"/>
                  <a:pt x="18396" y="2038"/>
                </a:cubicBezTo>
                <a:close/>
                <a:moveTo>
                  <a:pt x="14598" y="19888"/>
                </a:moveTo>
                <a:cubicBezTo>
                  <a:pt x="6765" y="18666"/>
                  <a:pt x="6765" y="18666"/>
                  <a:pt x="6765" y="18666"/>
                </a:cubicBezTo>
                <a:cubicBezTo>
                  <a:pt x="6409" y="18666"/>
                  <a:pt x="6290" y="18503"/>
                  <a:pt x="6409" y="18258"/>
                </a:cubicBezTo>
                <a:cubicBezTo>
                  <a:pt x="6527" y="18014"/>
                  <a:pt x="6646" y="17932"/>
                  <a:pt x="7002" y="18014"/>
                </a:cubicBezTo>
                <a:cubicBezTo>
                  <a:pt x="14835" y="19236"/>
                  <a:pt x="14835" y="19236"/>
                  <a:pt x="14835" y="19236"/>
                </a:cubicBezTo>
                <a:cubicBezTo>
                  <a:pt x="15191" y="19318"/>
                  <a:pt x="15310" y="19399"/>
                  <a:pt x="15310" y="19644"/>
                </a:cubicBezTo>
                <a:cubicBezTo>
                  <a:pt x="15191" y="19807"/>
                  <a:pt x="15073" y="19888"/>
                  <a:pt x="14716" y="19888"/>
                </a:cubicBezTo>
                <a:cubicBezTo>
                  <a:pt x="14716" y="19888"/>
                  <a:pt x="14716" y="19888"/>
                  <a:pt x="14598" y="19888"/>
                </a:cubicBezTo>
                <a:close/>
                <a:moveTo>
                  <a:pt x="13886" y="20948"/>
                </a:moveTo>
                <a:cubicBezTo>
                  <a:pt x="14242" y="20948"/>
                  <a:pt x="14360" y="21111"/>
                  <a:pt x="14242" y="21355"/>
                </a:cubicBezTo>
                <a:cubicBezTo>
                  <a:pt x="14242" y="21518"/>
                  <a:pt x="14004" y="21600"/>
                  <a:pt x="13767" y="21600"/>
                </a:cubicBezTo>
                <a:cubicBezTo>
                  <a:pt x="13767" y="21600"/>
                  <a:pt x="13648" y="21600"/>
                  <a:pt x="13648" y="21600"/>
                </a:cubicBezTo>
                <a:cubicBezTo>
                  <a:pt x="7240" y="20622"/>
                  <a:pt x="7240" y="20622"/>
                  <a:pt x="7240" y="20622"/>
                </a:cubicBezTo>
                <a:cubicBezTo>
                  <a:pt x="7002" y="20540"/>
                  <a:pt x="6884" y="20459"/>
                  <a:pt x="6884" y="20214"/>
                </a:cubicBezTo>
                <a:cubicBezTo>
                  <a:pt x="7002" y="19970"/>
                  <a:pt x="7240" y="19888"/>
                  <a:pt x="7477" y="19970"/>
                </a:cubicBezTo>
                <a:lnTo>
                  <a:pt x="13886" y="2094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5" name="Shape"/>
          <p:cNvSpPr/>
          <p:nvPr/>
        </p:nvSpPr>
        <p:spPr>
          <a:xfrm>
            <a:off x="1605598" y="3411418"/>
            <a:ext cx="313211" cy="3153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242"/>
                </a:moveTo>
                <a:cubicBezTo>
                  <a:pt x="21600" y="6735"/>
                  <a:pt x="21270" y="7145"/>
                  <a:pt x="20611" y="7556"/>
                </a:cubicBezTo>
                <a:cubicBezTo>
                  <a:pt x="12779" y="11909"/>
                  <a:pt x="12779" y="11909"/>
                  <a:pt x="12779" y="11909"/>
                </a:cubicBezTo>
                <a:cubicBezTo>
                  <a:pt x="12202" y="12237"/>
                  <a:pt x="11542" y="12402"/>
                  <a:pt x="10800" y="12402"/>
                </a:cubicBezTo>
                <a:cubicBezTo>
                  <a:pt x="10058" y="12402"/>
                  <a:pt x="9398" y="12237"/>
                  <a:pt x="8821" y="11909"/>
                </a:cubicBezTo>
                <a:cubicBezTo>
                  <a:pt x="907" y="7556"/>
                  <a:pt x="907" y="7556"/>
                  <a:pt x="907" y="7556"/>
                </a:cubicBezTo>
                <a:cubicBezTo>
                  <a:pt x="247" y="7145"/>
                  <a:pt x="0" y="6735"/>
                  <a:pt x="0" y="6242"/>
                </a:cubicBezTo>
                <a:cubicBezTo>
                  <a:pt x="0" y="5667"/>
                  <a:pt x="247" y="5256"/>
                  <a:pt x="907" y="4846"/>
                </a:cubicBezTo>
                <a:cubicBezTo>
                  <a:pt x="8821" y="411"/>
                  <a:pt x="8821" y="411"/>
                  <a:pt x="8821" y="411"/>
                </a:cubicBezTo>
                <a:cubicBezTo>
                  <a:pt x="9316" y="82"/>
                  <a:pt x="9976" y="0"/>
                  <a:pt x="10800" y="0"/>
                </a:cubicBezTo>
                <a:cubicBezTo>
                  <a:pt x="11624" y="0"/>
                  <a:pt x="12284" y="82"/>
                  <a:pt x="12779" y="411"/>
                </a:cubicBezTo>
                <a:cubicBezTo>
                  <a:pt x="20611" y="4846"/>
                  <a:pt x="20611" y="4846"/>
                  <a:pt x="20611" y="4846"/>
                </a:cubicBezTo>
                <a:cubicBezTo>
                  <a:pt x="21270" y="5256"/>
                  <a:pt x="21600" y="5667"/>
                  <a:pt x="21600" y="6242"/>
                </a:cubicBezTo>
                <a:close/>
                <a:moveTo>
                  <a:pt x="21600" y="10841"/>
                </a:moveTo>
                <a:cubicBezTo>
                  <a:pt x="21600" y="11416"/>
                  <a:pt x="21270" y="11827"/>
                  <a:pt x="20611" y="12237"/>
                </a:cubicBezTo>
                <a:cubicBezTo>
                  <a:pt x="12779" y="16590"/>
                  <a:pt x="12779" y="16590"/>
                  <a:pt x="12779" y="16590"/>
                </a:cubicBezTo>
                <a:cubicBezTo>
                  <a:pt x="12202" y="16919"/>
                  <a:pt x="11542" y="17083"/>
                  <a:pt x="10800" y="17083"/>
                </a:cubicBezTo>
                <a:cubicBezTo>
                  <a:pt x="10058" y="17083"/>
                  <a:pt x="9398" y="16919"/>
                  <a:pt x="8821" y="16590"/>
                </a:cubicBezTo>
                <a:cubicBezTo>
                  <a:pt x="907" y="12237"/>
                  <a:pt x="907" y="12237"/>
                  <a:pt x="907" y="12237"/>
                </a:cubicBezTo>
                <a:cubicBezTo>
                  <a:pt x="247" y="11827"/>
                  <a:pt x="0" y="11416"/>
                  <a:pt x="0" y="10841"/>
                </a:cubicBezTo>
                <a:cubicBezTo>
                  <a:pt x="0" y="10266"/>
                  <a:pt x="247" y="9856"/>
                  <a:pt x="907" y="9527"/>
                </a:cubicBezTo>
                <a:cubicBezTo>
                  <a:pt x="1154" y="9363"/>
                  <a:pt x="1319" y="9445"/>
                  <a:pt x="1402" y="9609"/>
                </a:cubicBezTo>
                <a:cubicBezTo>
                  <a:pt x="1484" y="9856"/>
                  <a:pt x="1484" y="10020"/>
                  <a:pt x="1319" y="10102"/>
                </a:cubicBezTo>
                <a:cubicBezTo>
                  <a:pt x="907" y="10348"/>
                  <a:pt x="742" y="10595"/>
                  <a:pt x="742" y="10841"/>
                </a:cubicBezTo>
                <a:cubicBezTo>
                  <a:pt x="742" y="11087"/>
                  <a:pt x="907" y="11334"/>
                  <a:pt x="1319" y="11580"/>
                </a:cubicBezTo>
                <a:cubicBezTo>
                  <a:pt x="9151" y="16015"/>
                  <a:pt x="9151" y="16015"/>
                  <a:pt x="9151" y="16015"/>
                </a:cubicBezTo>
                <a:cubicBezTo>
                  <a:pt x="9563" y="16262"/>
                  <a:pt x="10140" y="16344"/>
                  <a:pt x="10800" y="16344"/>
                </a:cubicBezTo>
                <a:cubicBezTo>
                  <a:pt x="11460" y="16344"/>
                  <a:pt x="11954" y="16262"/>
                  <a:pt x="12449" y="16015"/>
                </a:cubicBezTo>
                <a:cubicBezTo>
                  <a:pt x="20281" y="11580"/>
                  <a:pt x="20281" y="11580"/>
                  <a:pt x="20281" y="11580"/>
                </a:cubicBezTo>
                <a:cubicBezTo>
                  <a:pt x="20693" y="11334"/>
                  <a:pt x="20858" y="11087"/>
                  <a:pt x="20858" y="10841"/>
                </a:cubicBezTo>
                <a:cubicBezTo>
                  <a:pt x="20858" y="10595"/>
                  <a:pt x="20693" y="10348"/>
                  <a:pt x="20281" y="10102"/>
                </a:cubicBezTo>
                <a:cubicBezTo>
                  <a:pt x="20116" y="10020"/>
                  <a:pt x="20034" y="9856"/>
                  <a:pt x="20198" y="9609"/>
                </a:cubicBezTo>
                <a:cubicBezTo>
                  <a:pt x="20281" y="9445"/>
                  <a:pt x="20446" y="9363"/>
                  <a:pt x="20611" y="9527"/>
                </a:cubicBezTo>
                <a:cubicBezTo>
                  <a:pt x="21270" y="9856"/>
                  <a:pt x="21600" y="10266"/>
                  <a:pt x="21600" y="10841"/>
                </a:cubicBezTo>
                <a:close/>
                <a:moveTo>
                  <a:pt x="21600" y="15358"/>
                </a:moveTo>
                <a:cubicBezTo>
                  <a:pt x="21600" y="15933"/>
                  <a:pt x="21270" y="16344"/>
                  <a:pt x="20611" y="16754"/>
                </a:cubicBezTo>
                <a:cubicBezTo>
                  <a:pt x="12779" y="21189"/>
                  <a:pt x="12779" y="21189"/>
                  <a:pt x="12779" y="21189"/>
                </a:cubicBezTo>
                <a:cubicBezTo>
                  <a:pt x="12202" y="21518"/>
                  <a:pt x="11542" y="21600"/>
                  <a:pt x="10800" y="21600"/>
                </a:cubicBezTo>
                <a:cubicBezTo>
                  <a:pt x="10058" y="21600"/>
                  <a:pt x="9398" y="21518"/>
                  <a:pt x="8821" y="21189"/>
                </a:cubicBezTo>
                <a:cubicBezTo>
                  <a:pt x="907" y="16754"/>
                  <a:pt x="907" y="16754"/>
                  <a:pt x="907" y="16754"/>
                </a:cubicBezTo>
                <a:cubicBezTo>
                  <a:pt x="247" y="16344"/>
                  <a:pt x="0" y="15933"/>
                  <a:pt x="0" y="15358"/>
                </a:cubicBezTo>
                <a:cubicBezTo>
                  <a:pt x="0" y="14865"/>
                  <a:pt x="247" y="14373"/>
                  <a:pt x="907" y="14044"/>
                </a:cubicBezTo>
                <a:cubicBezTo>
                  <a:pt x="1154" y="13962"/>
                  <a:pt x="1319" y="14044"/>
                  <a:pt x="1402" y="14208"/>
                </a:cubicBezTo>
                <a:cubicBezTo>
                  <a:pt x="1484" y="14455"/>
                  <a:pt x="1484" y="14619"/>
                  <a:pt x="1319" y="14701"/>
                </a:cubicBezTo>
                <a:cubicBezTo>
                  <a:pt x="907" y="14948"/>
                  <a:pt x="742" y="15112"/>
                  <a:pt x="742" y="15358"/>
                </a:cubicBezTo>
                <a:cubicBezTo>
                  <a:pt x="742" y="15605"/>
                  <a:pt x="907" y="15851"/>
                  <a:pt x="1319" y="16097"/>
                </a:cubicBezTo>
                <a:cubicBezTo>
                  <a:pt x="9151" y="20532"/>
                  <a:pt x="9151" y="20532"/>
                  <a:pt x="9151" y="20532"/>
                </a:cubicBezTo>
                <a:cubicBezTo>
                  <a:pt x="9563" y="20779"/>
                  <a:pt x="10140" y="20943"/>
                  <a:pt x="10800" y="20943"/>
                </a:cubicBezTo>
                <a:cubicBezTo>
                  <a:pt x="11460" y="20943"/>
                  <a:pt x="11954" y="20779"/>
                  <a:pt x="12449" y="20532"/>
                </a:cubicBezTo>
                <a:cubicBezTo>
                  <a:pt x="20281" y="16097"/>
                  <a:pt x="20281" y="16097"/>
                  <a:pt x="20281" y="16097"/>
                </a:cubicBezTo>
                <a:cubicBezTo>
                  <a:pt x="20693" y="15851"/>
                  <a:pt x="20858" y="15605"/>
                  <a:pt x="20858" y="15358"/>
                </a:cubicBezTo>
                <a:cubicBezTo>
                  <a:pt x="20858" y="15112"/>
                  <a:pt x="20693" y="14948"/>
                  <a:pt x="20281" y="14701"/>
                </a:cubicBezTo>
                <a:cubicBezTo>
                  <a:pt x="20116" y="14619"/>
                  <a:pt x="20034" y="14455"/>
                  <a:pt x="20198" y="14208"/>
                </a:cubicBezTo>
                <a:cubicBezTo>
                  <a:pt x="20281" y="14044"/>
                  <a:pt x="20446" y="13962"/>
                  <a:pt x="20611" y="14044"/>
                </a:cubicBezTo>
                <a:cubicBezTo>
                  <a:pt x="21270" y="14373"/>
                  <a:pt x="21600" y="14865"/>
                  <a:pt x="21600" y="15358"/>
                </a:cubicBezTo>
                <a:close/>
                <a:moveTo>
                  <a:pt x="20858" y="6242"/>
                </a:moveTo>
                <a:cubicBezTo>
                  <a:pt x="20858" y="5913"/>
                  <a:pt x="20693" y="5749"/>
                  <a:pt x="20281" y="5503"/>
                </a:cubicBezTo>
                <a:cubicBezTo>
                  <a:pt x="12449" y="1068"/>
                  <a:pt x="12449" y="1068"/>
                  <a:pt x="12449" y="1068"/>
                </a:cubicBezTo>
                <a:cubicBezTo>
                  <a:pt x="11954" y="821"/>
                  <a:pt x="11460" y="657"/>
                  <a:pt x="10800" y="657"/>
                </a:cubicBezTo>
                <a:cubicBezTo>
                  <a:pt x="10140" y="657"/>
                  <a:pt x="9563" y="821"/>
                  <a:pt x="9151" y="1068"/>
                </a:cubicBezTo>
                <a:cubicBezTo>
                  <a:pt x="1319" y="5503"/>
                  <a:pt x="1319" y="5503"/>
                  <a:pt x="1319" y="5503"/>
                </a:cubicBezTo>
                <a:cubicBezTo>
                  <a:pt x="907" y="5749"/>
                  <a:pt x="742" y="5913"/>
                  <a:pt x="742" y="6242"/>
                </a:cubicBezTo>
                <a:cubicBezTo>
                  <a:pt x="742" y="6488"/>
                  <a:pt x="907" y="6652"/>
                  <a:pt x="1319" y="6899"/>
                </a:cubicBezTo>
                <a:cubicBezTo>
                  <a:pt x="9151" y="11334"/>
                  <a:pt x="9151" y="11334"/>
                  <a:pt x="9151" y="11334"/>
                </a:cubicBezTo>
                <a:cubicBezTo>
                  <a:pt x="9563" y="11580"/>
                  <a:pt x="10140" y="11662"/>
                  <a:pt x="10800" y="11662"/>
                </a:cubicBezTo>
                <a:cubicBezTo>
                  <a:pt x="11460" y="11662"/>
                  <a:pt x="11954" y="11580"/>
                  <a:pt x="12449" y="11334"/>
                </a:cubicBezTo>
                <a:cubicBezTo>
                  <a:pt x="20281" y="6899"/>
                  <a:pt x="20281" y="6899"/>
                  <a:pt x="20281" y="6899"/>
                </a:cubicBezTo>
                <a:cubicBezTo>
                  <a:pt x="20693" y="6652"/>
                  <a:pt x="20858" y="6488"/>
                  <a:pt x="20858" y="62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6" name="Shape"/>
          <p:cNvSpPr/>
          <p:nvPr/>
        </p:nvSpPr>
        <p:spPr>
          <a:xfrm>
            <a:off x="2302512" y="3410859"/>
            <a:ext cx="31857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25" y="20948"/>
                </a:moveTo>
                <a:cubicBezTo>
                  <a:pt x="19002" y="20948"/>
                  <a:pt x="19002" y="20948"/>
                  <a:pt x="19002" y="20948"/>
                </a:cubicBezTo>
                <a:cubicBezTo>
                  <a:pt x="14454" y="19562"/>
                  <a:pt x="14454" y="19562"/>
                  <a:pt x="14454" y="19562"/>
                </a:cubicBezTo>
                <a:cubicBezTo>
                  <a:pt x="14373" y="19562"/>
                  <a:pt x="14373" y="19481"/>
                  <a:pt x="14292" y="19481"/>
                </a:cubicBezTo>
                <a:cubicBezTo>
                  <a:pt x="2842" y="7825"/>
                  <a:pt x="2842" y="7825"/>
                  <a:pt x="2842" y="7825"/>
                </a:cubicBezTo>
                <a:cubicBezTo>
                  <a:pt x="2842" y="7825"/>
                  <a:pt x="2761" y="7825"/>
                  <a:pt x="2761" y="7825"/>
                </a:cubicBezTo>
                <a:cubicBezTo>
                  <a:pt x="325" y="5380"/>
                  <a:pt x="325" y="5380"/>
                  <a:pt x="325" y="5380"/>
                </a:cubicBezTo>
                <a:cubicBezTo>
                  <a:pt x="162" y="5135"/>
                  <a:pt x="0" y="4891"/>
                  <a:pt x="0" y="4565"/>
                </a:cubicBezTo>
                <a:cubicBezTo>
                  <a:pt x="0" y="4320"/>
                  <a:pt x="162" y="4075"/>
                  <a:pt x="325" y="3831"/>
                </a:cubicBezTo>
                <a:cubicBezTo>
                  <a:pt x="3817" y="326"/>
                  <a:pt x="3817" y="326"/>
                  <a:pt x="3817" y="326"/>
                </a:cubicBezTo>
                <a:cubicBezTo>
                  <a:pt x="4060" y="82"/>
                  <a:pt x="4304" y="0"/>
                  <a:pt x="4547" y="0"/>
                </a:cubicBezTo>
                <a:cubicBezTo>
                  <a:pt x="4872" y="0"/>
                  <a:pt x="5116" y="82"/>
                  <a:pt x="5359" y="326"/>
                </a:cubicBezTo>
                <a:cubicBezTo>
                  <a:pt x="7877" y="2853"/>
                  <a:pt x="7877" y="2853"/>
                  <a:pt x="7877" y="2853"/>
                </a:cubicBezTo>
                <a:cubicBezTo>
                  <a:pt x="7877" y="2934"/>
                  <a:pt x="7877" y="2934"/>
                  <a:pt x="7877" y="2934"/>
                </a:cubicBezTo>
                <a:cubicBezTo>
                  <a:pt x="19408" y="14427"/>
                  <a:pt x="19408" y="14427"/>
                  <a:pt x="19408" y="14427"/>
                </a:cubicBezTo>
                <a:cubicBezTo>
                  <a:pt x="19408" y="14509"/>
                  <a:pt x="19489" y="14509"/>
                  <a:pt x="19489" y="14590"/>
                </a:cubicBezTo>
                <a:cubicBezTo>
                  <a:pt x="21600" y="21111"/>
                  <a:pt x="21600" y="21111"/>
                  <a:pt x="21600" y="21111"/>
                </a:cubicBezTo>
                <a:cubicBezTo>
                  <a:pt x="21600" y="21192"/>
                  <a:pt x="21600" y="21192"/>
                  <a:pt x="21600" y="21192"/>
                </a:cubicBezTo>
                <a:cubicBezTo>
                  <a:pt x="21600" y="21192"/>
                  <a:pt x="21600" y="21192"/>
                  <a:pt x="21600" y="21274"/>
                </a:cubicBezTo>
                <a:cubicBezTo>
                  <a:pt x="21600" y="21274"/>
                  <a:pt x="21600" y="21274"/>
                  <a:pt x="21600" y="21274"/>
                </a:cubicBezTo>
                <a:cubicBezTo>
                  <a:pt x="21600" y="21355"/>
                  <a:pt x="21600" y="21355"/>
                  <a:pt x="21600" y="21355"/>
                </a:cubicBezTo>
                <a:cubicBezTo>
                  <a:pt x="21600" y="21437"/>
                  <a:pt x="21600" y="21437"/>
                  <a:pt x="21519" y="21437"/>
                </a:cubicBezTo>
                <a:cubicBezTo>
                  <a:pt x="21519" y="21437"/>
                  <a:pt x="21519" y="21437"/>
                  <a:pt x="21519" y="21437"/>
                </a:cubicBezTo>
                <a:cubicBezTo>
                  <a:pt x="21438" y="21518"/>
                  <a:pt x="21438" y="21518"/>
                  <a:pt x="21356" y="21518"/>
                </a:cubicBezTo>
                <a:cubicBezTo>
                  <a:pt x="21356" y="21600"/>
                  <a:pt x="21356" y="21600"/>
                  <a:pt x="21275" y="21600"/>
                </a:cubicBezTo>
                <a:cubicBezTo>
                  <a:pt x="325" y="21600"/>
                  <a:pt x="325" y="21600"/>
                  <a:pt x="325" y="21600"/>
                </a:cubicBezTo>
                <a:cubicBezTo>
                  <a:pt x="162" y="21600"/>
                  <a:pt x="0" y="21518"/>
                  <a:pt x="0" y="21274"/>
                </a:cubicBezTo>
                <a:cubicBezTo>
                  <a:pt x="0" y="21029"/>
                  <a:pt x="0" y="20948"/>
                  <a:pt x="0" y="20948"/>
                </a:cubicBezTo>
                <a:cubicBezTo>
                  <a:pt x="0" y="20948"/>
                  <a:pt x="162" y="20948"/>
                  <a:pt x="325" y="20948"/>
                </a:cubicBezTo>
                <a:close/>
                <a:moveTo>
                  <a:pt x="812" y="4891"/>
                </a:moveTo>
                <a:cubicBezTo>
                  <a:pt x="3086" y="7091"/>
                  <a:pt x="3086" y="7091"/>
                  <a:pt x="3086" y="7091"/>
                </a:cubicBezTo>
                <a:cubicBezTo>
                  <a:pt x="7146" y="3097"/>
                  <a:pt x="7146" y="3097"/>
                  <a:pt x="7146" y="3097"/>
                </a:cubicBezTo>
                <a:cubicBezTo>
                  <a:pt x="4872" y="815"/>
                  <a:pt x="4872" y="815"/>
                  <a:pt x="4872" y="815"/>
                </a:cubicBezTo>
                <a:cubicBezTo>
                  <a:pt x="4710" y="652"/>
                  <a:pt x="4547" y="652"/>
                  <a:pt x="4304" y="815"/>
                </a:cubicBezTo>
                <a:cubicBezTo>
                  <a:pt x="812" y="4320"/>
                  <a:pt x="812" y="4320"/>
                  <a:pt x="812" y="4320"/>
                </a:cubicBezTo>
                <a:cubicBezTo>
                  <a:pt x="731" y="4402"/>
                  <a:pt x="731" y="4483"/>
                  <a:pt x="731" y="4565"/>
                </a:cubicBezTo>
                <a:cubicBezTo>
                  <a:pt x="731" y="4728"/>
                  <a:pt x="731" y="4809"/>
                  <a:pt x="812" y="4891"/>
                </a:cubicBezTo>
                <a:close/>
                <a:moveTo>
                  <a:pt x="3573" y="7662"/>
                </a:moveTo>
                <a:cubicBezTo>
                  <a:pt x="14454" y="18666"/>
                  <a:pt x="14454" y="18666"/>
                  <a:pt x="14454" y="18666"/>
                </a:cubicBezTo>
                <a:cubicBezTo>
                  <a:pt x="14860" y="17280"/>
                  <a:pt x="14860" y="17280"/>
                  <a:pt x="14860" y="17280"/>
                </a:cubicBezTo>
                <a:cubicBezTo>
                  <a:pt x="4304" y="6847"/>
                  <a:pt x="4304" y="6847"/>
                  <a:pt x="4304" y="6847"/>
                </a:cubicBezTo>
                <a:lnTo>
                  <a:pt x="3573" y="7662"/>
                </a:lnTo>
                <a:close/>
                <a:moveTo>
                  <a:pt x="16890" y="16872"/>
                </a:moveTo>
                <a:cubicBezTo>
                  <a:pt x="16890" y="15324"/>
                  <a:pt x="16890" y="15324"/>
                  <a:pt x="16890" y="15324"/>
                </a:cubicBezTo>
                <a:cubicBezTo>
                  <a:pt x="6415" y="4728"/>
                  <a:pt x="6415" y="4728"/>
                  <a:pt x="6415" y="4728"/>
                </a:cubicBezTo>
                <a:cubicBezTo>
                  <a:pt x="4791" y="6358"/>
                  <a:pt x="4791" y="6358"/>
                  <a:pt x="4791" y="6358"/>
                </a:cubicBezTo>
                <a:cubicBezTo>
                  <a:pt x="15347" y="16872"/>
                  <a:pt x="15347" y="16872"/>
                  <a:pt x="15347" y="16872"/>
                </a:cubicBezTo>
                <a:lnTo>
                  <a:pt x="16890" y="16872"/>
                </a:lnTo>
                <a:close/>
                <a:moveTo>
                  <a:pt x="18514" y="14509"/>
                </a:moveTo>
                <a:cubicBezTo>
                  <a:pt x="7552" y="3505"/>
                  <a:pt x="7552" y="3505"/>
                  <a:pt x="7552" y="3505"/>
                </a:cubicBezTo>
                <a:cubicBezTo>
                  <a:pt x="6902" y="4238"/>
                  <a:pt x="6902" y="4238"/>
                  <a:pt x="6902" y="4238"/>
                </a:cubicBezTo>
                <a:cubicBezTo>
                  <a:pt x="17377" y="14753"/>
                  <a:pt x="17377" y="14753"/>
                  <a:pt x="17377" y="14753"/>
                </a:cubicBezTo>
                <a:lnTo>
                  <a:pt x="18514" y="14509"/>
                </a:lnTo>
                <a:close/>
                <a:moveTo>
                  <a:pt x="15104" y="18992"/>
                </a:moveTo>
                <a:cubicBezTo>
                  <a:pt x="20707" y="20785"/>
                  <a:pt x="20707" y="20785"/>
                  <a:pt x="20707" y="20785"/>
                </a:cubicBezTo>
                <a:cubicBezTo>
                  <a:pt x="18920" y="15079"/>
                  <a:pt x="18920" y="15079"/>
                  <a:pt x="18920" y="15079"/>
                </a:cubicBezTo>
                <a:cubicBezTo>
                  <a:pt x="17621" y="15405"/>
                  <a:pt x="17621" y="15405"/>
                  <a:pt x="17621" y="15405"/>
                </a:cubicBezTo>
                <a:cubicBezTo>
                  <a:pt x="17621" y="17198"/>
                  <a:pt x="17621" y="17198"/>
                  <a:pt x="17621" y="17198"/>
                </a:cubicBezTo>
                <a:cubicBezTo>
                  <a:pt x="17621" y="17443"/>
                  <a:pt x="17459" y="17525"/>
                  <a:pt x="17296" y="17525"/>
                </a:cubicBezTo>
                <a:cubicBezTo>
                  <a:pt x="15510" y="17525"/>
                  <a:pt x="15510" y="17525"/>
                  <a:pt x="15510" y="17525"/>
                </a:cubicBezTo>
                <a:lnTo>
                  <a:pt x="15104" y="1899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7" name="Shape"/>
          <p:cNvSpPr/>
          <p:nvPr/>
        </p:nvSpPr>
        <p:spPr>
          <a:xfrm>
            <a:off x="3000462" y="3410859"/>
            <a:ext cx="318945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3" h="21600" extrusionOk="0">
                <a:moveTo>
                  <a:pt x="34" y="21111"/>
                </a:moveTo>
                <a:cubicBezTo>
                  <a:pt x="2137" y="14590"/>
                  <a:pt x="2137" y="14590"/>
                  <a:pt x="2137" y="14590"/>
                </a:cubicBezTo>
                <a:cubicBezTo>
                  <a:pt x="2137" y="14509"/>
                  <a:pt x="2218" y="14509"/>
                  <a:pt x="2218" y="14427"/>
                </a:cubicBezTo>
                <a:cubicBezTo>
                  <a:pt x="13706" y="2934"/>
                  <a:pt x="13706" y="2934"/>
                  <a:pt x="13706" y="2934"/>
                </a:cubicBezTo>
                <a:cubicBezTo>
                  <a:pt x="13706" y="2853"/>
                  <a:pt x="13706" y="2853"/>
                  <a:pt x="13706" y="2853"/>
                </a:cubicBezTo>
                <a:cubicBezTo>
                  <a:pt x="16214" y="326"/>
                  <a:pt x="16214" y="326"/>
                  <a:pt x="16214" y="326"/>
                </a:cubicBezTo>
                <a:cubicBezTo>
                  <a:pt x="16456" y="82"/>
                  <a:pt x="16699" y="0"/>
                  <a:pt x="17023" y="0"/>
                </a:cubicBezTo>
                <a:cubicBezTo>
                  <a:pt x="17265" y="0"/>
                  <a:pt x="17508" y="82"/>
                  <a:pt x="17751" y="326"/>
                </a:cubicBezTo>
                <a:cubicBezTo>
                  <a:pt x="21229" y="3831"/>
                  <a:pt x="21229" y="3831"/>
                  <a:pt x="21229" y="3831"/>
                </a:cubicBezTo>
                <a:cubicBezTo>
                  <a:pt x="21391" y="4075"/>
                  <a:pt x="21553" y="4320"/>
                  <a:pt x="21553" y="4565"/>
                </a:cubicBezTo>
                <a:cubicBezTo>
                  <a:pt x="21553" y="4891"/>
                  <a:pt x="21391" y="5135"/>
                  <a:pt x="21229" y="5380"/>
                </a:cubicBezTo>
                <a:cubicBezTo>
                  <a:pt x="18722" y="7825"/>
                  <a:pt x="18722" y="7825"/>
                  <a:pt x="18722" y="7825"/>
                </a:cubicBezTo>
                <a:cubicBezTo>
                  <a:pt x="18722" y="7825"/>
                  <a:pt x="18722" y="7825"/>
                  <a:pt x="18722" y="7825"/>
                </a:cubicBezTo>
                <a:cubicBezTo>
                  <a:pt x="7315" y="19481"/>
                  <a:pt x="7315" y="19481"/>
                  <a:pt x="7315" y="19481"/>
                </a:cubicBezTo>
                <a:cubicBezTo>
                  <a:pt x="7234" y="19481"/>
                  <a:pt x="7153" y="19562"/>
                  <a:pt x="7153" y="19562"/>
                </a:cubicBezTo>
                <a:cubicBezTo>
                  <a:pt x="438" y="21518"/>
                  <a:pt x="438" y="21518"/>
                  <a:pt x="438" y="21518"/>
                </a:cubicBezTo>
                <a:cubicBezTo>
                  <a:pt x="357" y="21600"/>
                  <a:pt x="357" y="21600"/>
                  <a:pt x="357" y="21600"/>
                </a:cubicBezTo>
                <a:cubicBezTo>
                  <a:pt x="277" y="21600"/>
                  <a:pt x="196" y="21518"/>
                  <a:pt x="115" y="21437"/>
                </a:cubicBezTo>
                <a:cubicBezTo>
                  <a:pt x="34" y="21355"/>
                  <a:pt x="-47" y="21274"/>
                  <a:pt x="34" y="21111"/>
                </a:cubicBezTo>
                <a:close/>
                <a:moveTo>
                  <a:pt x="3755" y="408"/>
                </a:moveTo>
                <a:cubicBezTo>
                  <a:pt x="3998" y="163"/>
                  <a:pt x="4322" y="82"/>
                  <a:pt x="4645" y="82"/>
                </a:cubicBezTo>
                <a:cubicBezTo>
                  <a:pt x="4969" y="0"/>
                  <a:pt x="5292" y="163"/>
                  <a:pt x="5616" y="408"/>
                </a:cubicBezTo>
                <a:cubicBezTo>
                  <a:pt x="6749" y="1793"/>
                  <a:pt x="8205" y="3260"/>
                  <a:pt x="9904" y="4972"/>
                </a:cubicBezTo>
                <a:cubicBezTo>
                  <a:pt x="10065" y="5135"/>
                  <a:pt x="9984" y="5298"/>
                  <a:pt x="9904" y="5461"/>
                </a:cubicBezTo>
                <a:cubicBezTo>
                  <a:pt x="9742" y="5624"/>
                  <a:pt x="9580" y="5624"/>
                  <a:pt x="9418" y="5461"/>
                </a:cubicBezTo>
                <a:cubicBezTo>
                  <a:pt x="7800" y="3831"/>
                  <a:pt x="6425" y="2364"/>
                  <a:pt x="5131" y="897"/>
                </a:cubicBezTo>
                <a:cubicBezTo>
                  <a:pt x="4807" y="571"/>
                  <a:pt x="4564" y="652"/>
                  <a:pt x="4241" y="897"/>
                </a:cubicBezTo>
                <a:cubicBezTo>
                  <a:pt x="924" y="4320"/>
                  <a:pt x="924" y="4320"/>
                  <a:pt x="924" y="4320"/>
                </a:cubicBezTo>
                <a:cubicBezTo>
                  <a:pt x="600" y="4565"/>
                  <a:pt x="600" y="4891"/>
                  <a:pt x="924" y="5135"/>
                </a:cubicBezTo>
                <a:cubicBezTo>
                  <a:pt x="924" y="5217"/>
                  <a:pt x="1005" y="5217"/>
                  <a:pt x="1086" y="5298"/>
                </a:cubicBezTo>
                <a:cubicBezTo>
                  <a:pt x="1086" y="5298"/>
                  <a:pt x="1166" y="5380"/>
                  <a:pt x="1247" y="5461"/>
                </a:cubicBezTo>
                <a:cubicBezTo>
                  <a:pt x="1247" y="5461"/>
                  <a:pt x="1328" y="5543"/>
                  <a:pt x="1409" y="5624"/>
                </a:cubicBezTo>
                <a:cubicBezTo>
                  <a:pt x="1490" y="5706"/>
                  <a:pt x="1571" y="5787"/>
                  <a:pt x="1652" y="5869"/>
                </a:cubicBezTo>
                <a:cubicBezTo>
                  <a:pt x="4079" y="3423"/>
                  <a:pt x="4079" y="3423"/>
                  <a:pt x="4079" y="3423"/>
                </a:cubicBezTo>
                <a:cubicBezTo>
                  <a:pt x="4241" y="3342"/>
                  <a:pt x="4402" y="3342"/>
                  <a:pt x="4564" y="3505"/>
                </a:cubicBezTo>
                <a:cubicBezTo>
                  <a:pt x="4726" y="3668"/>
                  <a:pt x="4726" y="3831"/>
                  <a:pt x="4645" y="3994"/>
                </a:cubicBezTo>
                <a:cubicBezTo>
                  <a:pt x="2218" y="6358"/>
                  <a:pt x="2218" y="6358"/>
                  <a:pt x="2218" y="6358"/>
                </a:cubicBezTo>
                <a:cubicBezTo>
                  <a:pt x="2704" y="6928"/>
                  <a:pt x="3270" y="7417"/>
                  <a:pt x="3755" y="7906"/>
                </a:cubicBezTo>
                <a:cubicBezTo>
                  <a:pt x="4807" y="6847"/>
                  <a:pt x="4807" y="6847"/>
                  <a:pt x="4807" y="6847"/>
                </a:cubicBezTo>
                <a:cubicBezTo>
                  <a:pt x="4969" y="6684"/>
                  <a:pt x="5131" y="6684"/>
                  <a:pt x="5292" y="6847"/>
                </a:cubicBezTo>
                <a:cubicBezTo>
                  <a:pt x="5373" y="7010"/>
                  <a:pt x="5454" y="7173"/>
                  <a:pt x="5292" y="7336"/>
                </a:cubicBezTo>
                <a:cubicBezTo>
                  <a:pt x="4160" y="8395"/>
                  <a:pt x="4160" y="8395"/>
                  <a:pt x="4160" y="8395"/>
                </a:cubicBezTo>
                <a:cubicBezTo>
                  <a:pt x="4645" y="8803"/>
                  <a:pt x="4969" y="9129"/>
                  <a:pt x="5292" y="9455"/>
                </a:cubicBezTo>
                <a:cubicBezTo>
                  <a:pt x="5454" y="9700"/>
                  <a:pt x="5454" y="9781"/>
                  <a:pt x="5292" y="9944"/>
                </a:cubicBezTo>
                <a:cubicBezTo>
                  <a:pt x="5211" y="10026"/>
                  <a:pt x="5131" y="10107"/>
                  <a:pt x="5050" y="10107"/>
                </a:cubicBezTo>
                <a:cubicBezTo>
                  <a:pt x="4969" y="10107"/>
                  <a:pt x="4888" y="10026"/>
                  <a:pt x="4807" y="9944"/>
                </a:cubicBezTo>
                <a:cubicBezTo>
                  <a:pt x="3351" y="8477"/>
                  <a:pt x="1895" y="7091"/>
                  <a:pt x="438" y="5624"/>
                </a:cubicBezTo>
                <a:cubicBezTo>
                  <a:pt x="196" y="5380"/>
                  <a:pt x="115" y="5135"/>
                  <a:pt x="34" y="4728"/>
                </a:cubicBezTo>
                <a:cubicBezTo>
                  <a:pt x="34" y="4402"/>
                  <a:pt x="196" y="4075"/>
                  <a:pt x="438" y="3831"/>
                </a:cubicBezTo>
                <a:lnTo>
                  <a:pt x="3755" y="408"/>
                </a:lnTo>
                <a:close/>
                <a:moveTo>
                  <a:pt x="843" y="20785"/>
                </a:moveTo>
                <a:cubicBezTo>
                  <a:pt x="6506" y="18992"/>
                  <a:pt x="6506" y="18992"/>
                  <a:pt x="6506" y="18992"/>
                </a:cubicBezTo>
                <a:cubicBezTo>
                  <a:pt x="6101" y="17525"/>
                  <a:pt x="6101" y="17525"/>
                  <a:pt x="6101" y="17525"/>
                </a:cubicBezTo>
                <a:cubicBezTo>
                  <a:pt x="4322" y="17525"/>
                  <a:pt x="4322" y="17525"/>
                  <a:pt x="4322" y="17525"/>
                </a:cubicBezTo>
                <a:cubicBezTo>
                  <a:pt x="4160" y="17525"/>
                  <a:pt x="3998" y="17443"/>
                  <a:pt x="3998" y="17198"/>
                </a:cubicBezTo>
                <a:cubicBezTo>
                  <a:pt x="3998" y="15405"/>
                  <a:pt x="3998" y="15405"/>
                  <a:pt x="3998" y="15405"/>
                </a:cubicBezTo>
                <a:cubicBezTo>
                  <a:pt x="2704" y="15079"/>
                  <a:pt x="2704" y="15079"/>
                  <a:pt x="2704" y="15079"/>
                </a:cubicBezTo>
                <a:lnTo>
                  <a:pt x="843" y="20785"/>
                </a:lnTo>
                <a:close/>
                <a:moveTo>
                  <a:pt x="3108" y="14509"/>
                </a:moveTo>
                <a:cubicBezTo>
                  <a:pt x="4241" y="14753"/>
                  <a:pt x="4241" y="14753"/>
                  <a:pt x="4241" y="14753"/>
                </a:cubicBezTo>
                <a:cubicBezTo>
                  <a:pt x="14677" y="4238"/>
                  <a:pt x="14677" y="4238"/>
                  <a:pt x="14677" y="4238"/>
                </a:cubicBezTo>
                <a:cubicBezTo>
                  <a:pt x="14029" y="3505"/>
                  <a:pt x="14029" y="3505"/>
                  <a:pt x="14029" y="3505"/>
                </a:cubicBezTo>
                <a:lnTo>
                  <a:pt x="3108" y="14509"/>
                </a:lnTo>
                <a:close/>
                <a:moveTo>
                  <a:pt x="4726" y="16872"/>
                </a:moveTo>
                <a:cubicBezTo>
                  <a:pt x="6263" y="16872"/>
                  <a:pt x="6263" y="16872"/>
                  <a:pt x="6263" y="16872"/>
                </a:cubicBezTo>
                <a:cubicBezTo>
                  <a:pt x="16780" y="6358"/>
                  <a:pt x="16780" y="6358"/>
                  <a:pt x="16780" y="6358"/>
                </a:cubicBezTo>
                <a:cubicBezTo>
                  <a:pt x="15162" y="4728"/>
                  <a:pt x="15162" y="4728"/>
                  <a:pt x="15162" y="4728"/>
                </a:cubicBezTo>
                <a:cubicBezTo>
                  <a:pt x="4726" y="15324"/>
                  <a:pt x="4726" y="15324"/>
                  <a:pt x="4726" y="15324"/>
                </a:cubicBezTo>
                <a:lnTo>
                  <a:pt x="4726" y="16872"/>
                </a:lnTo>
                <a:close/>
                <a:moveTo>
                  <a:pt x="17265" y="6847"/>
                </a:moveTo>
                <a:cubicBezTo>
                  <a:pt x="6749" y="17280"/>
                  <a:pt x="6749" y="17280"/>
                  <a:pt x="6749" y="17280"/>
                </a:cubicBezTo>
                <a:cubicBezTo>
                  <a:pt x="7153" y="18666"/>
                  <a:pt x="7153" y="18666"/>
                  <a:pt x="7153" y="18666"/>
                </a:cubicBezTo>
                <a:cubicBezTo>
                  <a:pt x="17993" y="7662"/>
                  <a:pt x="17993" y="7662"/>
                  <a:pt x="17993" y="7662"/>
                </a:cubicBezTo>
                <a:lnTo>
                  <a:pt x="17265" y="6847"/>
                </a:lnTo>
                <a:close/>
                <a:moveTo>
                  <a:pt x="14677" y="16791"/>
                </a:moveTo>
                <a:cubicBezTo>
                  <a:pt x="13544" y="17851"/>
                  <a:pt x="13544" y="17851"/>
                  <a:pt x="13544" y="17851"/>
                </a:cubicBezTo>
                <a:cubicBezTo>
                  <a:pt x="14110" y="18421"/>
                  <a:pt x="14596" y="18910"/>
                  <a:pt x="15081" y="19399"/>
                </a:cubicBezTo>
                <a:cubicBezTo>
                  <a:pt x="17508" y="16954"/>
                  <a:pt x="17508" y="16954"/>
                  <a:pt x="17508" y="16954"/>
                </a:cubicBezTo>
                <a:cubicBezTo>
                  <a:pt x="17670" y="16791"/>
                  <a:pt x="17832" y="16791"/>
                  <a:pt x="17993" y="16954"/>
                </a:cubicBezTo>
                <a:cubicBezTo>
                  <a:pt x="18155" y="17117"/>
                  <a:pt x="18155" y="17280"/>
                  <a:pt x="17993" y="17443"/>
                </a:cubicBezTo>
                <a:cubicBezTo>
                  <a:pt x="15566" y="19888"/>
                  <a:pt x="15566" y="19888"/>
                  <a:pt x="15566" y="19888"/>
                </a:cubicBezTo>
                <a:cubicBezTo>
                  <a:pt x="15971" y="20377"/>
                  <a:pt x="16214" y="20622"/>
                  <a:pt x="16295" y="20703"/>
                </a:cubicBezTo>
                <a:cubicBezTo>
                  <a:pt x="16456" y="20785"/>
                  <a:pt x="16618" y="20866"/>
                  <a:pt x="16780" y="20866"/>
                </a:cubicBezTo>
                <a:cubicBezTo>
                  <a:pt x="16942" y="20866"/>
                  <a:pt x="17104" y="20785"/>
                  <a:pt x="17184" y="20703"/>
                </a:cubicBezTo>
                <a:cubicBezTo>
                  <a:pt x="20501" y="17280"/>
                  <a:pt x="20501" y="17280"/>
                  <a:pt x="20501" y="17280"/>
                </a:cubicBezTo>
                <a:cubicBezTo>
                  <a:pt x="20744" y="17117"/>
                  <a:pt x="20744" y="16872"/>
                  <a:pt x="20582" y="16709"/>
                </a:cubicBezTo>
                <a:cubicBezTo>
                  <a:pt x="16052" y="12226"/>
                  <a:pt x="16052" y="12226"/>
                  <a:pt x="16052" y="12226"/>
                </a:cubicBezTo>
                <a:cubicBezTo>
                  <a:pt x="15971" y="11982"/>
                  <a:pt x="15971" y="11900"/>
                  <a:pt x="16133" y="11737"/>
                </a:cubicBezTo>
                <a:cubicBezTo>
                  <a:pt x="16295" y="11574"/>
                  <a:pt x="16456" y="11574"/>
                  <a:pt x="16618" y="11737"/>
                </a:cubicBezTo>
                <a:cubicBezTo>
                  <a:pt x="21068" y="16220"/>
                  <a:pt x="21068" y="16220"/>
                  <a:pt x="21068" y="16220"/>
                </a:cubicBezTo>
                <a:cubicBezTo>
                  <a:pt x="21229" y="16465"/>
                  <a:pt x="21310" y="16709"/>
                  <a:pt x="21310" y="17035"/>
                </a:cubicBezTo>
                <a:cubicBezTo>
                  <a:pt x="21310" y="17280"/>
                  <a:pt x="21229" y="17606"/>
                  <a:pt x="20987" y="17769"/>
                </a:cubicBezTo>
                <a:cubicBezTo>
                  <a:pt x="17670" y="21192"/>
                  <a:pt x="17670" y="21192"/>
                  <a:pt x="17670" y="21192"/>
                </a:cubicBezTo>
                <a:cubicBezTo>
                  <a:pt x="17427" y="21437"/>
                  <a:pt x="17104" y="21518"/>
                  <a:pt x="16780" y="21518"/>
                </a:cubicBezTo>
                <a:cubicBezTo>
                  <a:pt x="16375" y="21518"/>
                  <a:pt x="16052" y="21437"/>
                  <a:pt x="15809" y="21192"/>
                </a:cubicBezTo>
                <a:cubicBezTo>
                  <a:pt x="14838" y="20133"/>
                  <a:pt x="13382" y="18666"/>
                  <a:pt x="11602" y="16791"/>
                </a:cubicBezTo>
                <a:cubicBezTo>
                  <a:pt x="11441" y="16628"/>
                  <a:pt x="11441" y="16465"/>
                  <a:pt x="11602" y="16302"/>
                </a:cubicBezTo>
                <a:cubicBezTo>
                  <a:pt x="11764" y="16139"/>
                  <a:pt x="11926" y="16139"/>
                  <a:pt x="12088" y="16302"/>
                </a:cubicBezTo>
                <a:cubicBezTo>
                  <a:pt x="12331" y="16628"/>
                  <a:pt x="12735" y="16954"/>
                  <a:pt x="13140" y="17362"/>
                </a:cubicBezTo>
                <a:cubicBezTo>
                  <a:pt x="14191" y="16302"/>
                  <a:pt x="14191" y="16302"/>
                  <a:pt x="14191" y="16302"/>
                </a:cubicBezTo>
                <a:cubicBezTo>
                  <a:pt x="14353" y="16139"/>
                  <a:pt x="14515" y="16139"/>
                  <a:pt x="14677" y="16302"/>
                </a:cubicBezTo>
                <a:cubicBezTo>
                  <a:pt x="14757" y="16465"/>
                  <a:pt x="14838" y="16628"/>
                  <a:pt x="14677" y="16791"/>
                </a:cubicBezTo>
                <a:close/>
                <a:moveTo>
                  <a:pt x="14434" y="3097"/>
                </a:moveTo>
                <a:cubicBezTo>
                  <a:pt x="18479" y="7091"/>
                  <a:pt x="18479" y="7091"/>
                  <a:pt x="18479" y="7091"/>
                </a:cubicBezTo>
                <a:cubicBezTo>
                  <a:pt x="20744" y="4891"/>
                  <a:pt x="20744" y="4891"/>
                  <a:pt x="20744" y="4891"/>
                </a:cubicBezTo>
                <a:cubicBezTo>
                  <a:pt x="20825" y="4809"/>
                  <a:pt x="20825" y="4728"/>
                  <a:pt x="20825" y="4565"/>
                </a:cubicBezTo>
                <a:cubicBezTo>
                  <a:pt x="20825" y="4483"/>
                  <a:pt x="20825" y="4402"/>
                  <a:pt x="20744" y="4320"/>
                </a:cubicBezTo>
                <a:cubicBezTo>
                  <a:pt x="17184" y="815"/>
                  <a:pt x="17184" y="815"/>
                  <a:pt x="17184" y="815"/>
                </a:cubicBezTo>
                <a:cubicBezTo>
                  <a:pt x="17023" y="652"/>
                  <a:pt x="16861" y="652"/>
                  <a:pt x="16699" y="815"/>
                </a:cubicBezTo>
                <a:lnTo>
                  <a:pt x="14434" y="309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8" name="Shape"/>
          <p:cNvSpPr/>
          <p:nvPr/>
        </p:nvSpPr>
        <p:spPr>
          <a:xfrm>
            <a:off x="3695635" y="3410387"/>
            <a:ext cx="317209" cy="3179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7" h="21559" extrusionOk="0">
                <a:moveTo>
                  <a:pt x="4019" y="2639"/>
                </a:moveTo>
                <a:cubicBezTo>
                  <a:pt x="3532" y="3045"/>
                  <a:pt x="3532" y="3045"/>
                  <a:pt x="3532" y="3045"/>
                </a:cubicBezTo>
                <a:cubicBezTo>
                  <a:pt x="8729" y="8161"/>
                  <a:pt x="8729" y="8161"/>
                  <a:pt x="8729" y="8161"/>
                </a:cubicBezTo>
                <a:cubicBezTo>
                  <a:pt x="8810" y="8323"/>
                  <a:pt x="8810" y="8567"/>
                  <a:pt x="8729" y="8729"/>
                </a:cubicBezTo>
                <a:cubicBezTo>
                  <a:pt x="8567" y="8729"/>
                  <a:pt x="8485" y="8810"/>
                  <a:pt x="8404" y="8810"/>
                </a:cubicBezTo>
                <a:cubicBezTo>
                  <a:pt x="8323" y="8810"/>
                  <a:pt x="8242" y="8729"/>
                  <a:pt x="8161" y="8729"/>
                </a:cubicBezTo>
                <a:cubicBezTo>
                  <a:pt x="3045" y="3532"/>
                  <a:pt x="3045" y="3532"/>
                  <a:pt x="3045" y="3532"/>
                </a:cubicBezTo>
                <a:cubicBezTo>
                  <a:pt x="2639" y="4019"/>
                  <a:pt x="2639" y="4019"/>
                  <a:pt x="2639" y="4019"/>
                </a:cubicBezTo>
                <a:cubicBezTo>
                  <a:pt x="2557" y="4019"/>
                  <a:pt x="2476" y="4100"/>
                  <a:pt x="2395" y="4100"/>
                </a:cubicBezTo>
                <a:cubicBezTo>
                  <a:pt x="2314" y="4100"/>
                  <a:pt x="2233" y="4019"/>
                  <a:pt x="2151" y="4019"/>
                </a:cubicBezTo>
                <a:cubicBezTo>
                  <a:pt x="121" y="1989"/>
                  <a:pt x="121" y="1989"/>
                  <a:pt x="121" y="1989"/>
                </a:cubicBezTo>
                <a:cubicBezTo>
                  <a:pt x="-41" y="1827"/>
                  <a:pt x="-41" y="1664"/>
                  <a:pt x="121" y="1502"/>
                </a:cubicBezTo>
                <a:cubicBezTo>
                  <a:pt x="1502" y="121"/>
                  <a:pt x="1502" y="121"/>
                  <a:pt x="1502" y="121"/>
                </a:cubicBezTo>
                <a:cubicBezTo>
                  <a:pt x="1664" y="-41"/>
                  <a:pt x="1827" y="-41"/>
                  <a:pt x="1989" y="121"/>
                </a:cubicBezTo>
                <a:cubicBezTo>
                  <a:pt x="4019" y="2151"/>
                  <a:pt x="4019" y="2151"/>
                  <a:pt x="4019" y="2151"/>
                </a:cubicBezTo>
                <a:cubicBezTo>
                  <a:pt x="4100" y="2314"/>
                  <a:pt x="4100" y="2476"/>
                  <a:pt x="4019" y="2639"/>
                </a:cubicBezTo>
                <a:close/>
                <a:moveTo>
                  <a:pt x="16768" y="3288"/>
                </a:moveTo>
                <a:cubicBezTo>
                  <a:pt x="16524" y="3451"/>
                  <a:pt x="16524" y="3694"/>
                  <a:pt x="16768" y="3857"/>
                </a:cubicBezTo>
                <a:cubicBezTo>
                  <a:pt x="17742" y="4831"/>
                  <a:pt x="17742" y="4831"/>
                  <a:pt x="17742" y="4831"/>
                </a:cubicBezTo>
                <a:cubicBezTo>
                  <a:pt x="17905" y="4994"/>
                  <a:pt x="18067" y="4994"/>
                  <a:pt x="18311" y="4831"/>
                </a:cubicBezTo>
                <a:cubicBezTo>
                  <a:pt x="20585" y="2476"/>
                  <a:pt x="20585" y="2476"/>
                  <a:pt x="20585" y="2476"/>
                </a:cubicBezTo>
                <a:cubicBezTo>
                  <a:pt x="20747" y="2395"/>
                  <a:pt x="20828" y="2395"/>
                  <a:pt x="20909" y="2395"/>
                </a:cubicBezTo>
                <a:cubicBezTo>
                  <a:pt x="21072" y="2395"/>
                  <a:pt x="21153" y="2476"/>
                  <a:pt x="21153" y="2639"/>
                </a:cubicBezTo>
                <a:cubicBezTo>
                  <a:pt x="21478" y="3370"/>
                  <a:pt x="21559" y="4182"/>
                  <a:pt x="21478" y="4994"/>
                </a:cubicBezTo>
                <a:cubicBezTo>
                  <a:pt x="21315" y="5806"/>
                  <a:pt x="20909" y="6536"/>
                  <a:pt x="20341" y="7105"/>
                </a:cubicBezTo>
                <a:cubicBezTo>
                  <a:pt x="19529" y="7998"/>
                  <a:pt x="18473" y="8404"/>
                  <a:pt x="17255" y="8404"/>
                </a:cubicBezTo>
                <a:cubicBezTo>
                  <a:pt x="16768" y="8404"/>
                  <a:pt x="16362" y="8323"/>
                  <a:pt x="15956" y="8161"/>
                </a:cubicBezTo>
                <a:cubicBezTo>
                  <a:pt x="8161" y="15956"/>
                  <a:pt x="8161" y="15956"/>
                  <a:pt x="8161" y="15956"/>
                </a:cubicBezTo>
                <a:cubicBezTo>
                  <a:pt x="8404" y="16687"/>
                  <a:pt x="8485" y="17499"/>
                  <a:pt x="8323" y="18311"/>
                </a:cubicBezTo>
                <a:cubicBezTo>
                  <a:pt x="8079" y="19123"/>
                  <a:pt x="7754" y="19854"/>
                  <a:pt x="7105" y="20341"/>
                </a:cubicBezTo>
                <a:cubicBezTo>
                  <a:pt x="6374" y="21153"/>
                  <a:pt x="5400" y="21559"/>
                  <a:pt x="4344" y="21559"/>
                </a:cubicBezTo>
                <a:cubicBezTo>
                  <a:pt x="3694" y="21559"/>
                  <a:pt x="3126" y="21478"/>
                  <a:pt x="2557" y="21153"/>
                </a:cubicBezTo>
                <a:cubicBezTo>
                  <a:pt x="2476" y="21153"/>
                  <a:pt x="2395" y="21072"/>
                  <a:pt x="2395" y="20909"/>
                </a:cubicBezTo>
                <a:cubicBezTo>
                  <a:pt x="2395" y="20828"/>
                  <a:pt x="2395" y="20747"/>
                  <a:pt x="2476" y="20666"/>
                </a:cubicBezTo>
                <a:cubicBezTo>
                  <a:pt x="4831" y="18311"/>
                  <a:pt x="4831" y="18311"/>
                  <a:pt x="4831" y="18311"/>
                </a:cubicBezTo>
                <a:cubicBezTo>
                  <a:pt x="4994" y="18148"/>
                  <a:pt x="4994" y="17905"/>
                  <a:pt x="4831" y="17742"/>
                </a:cubicBezTo>
                <a:cubicBezTo>
                  <a:pt x="3776" y="16687"/>
                  <a:pt x="3776" y="16687"/>
                  <a:pt x="3776" y="16687"/>
                </a:cubicBezTo>
                <a:cubicBezTo>
                  <a:pt x="3613" y="16524"/>
                  <a:pt x="3451" y="16524"/>
                  <a:pt x="3288" y="16687"/>
                </a:cubicBezTo>
                <a:cubicBezTo>
                  <a:pt x="933" y="19123"/>
                  <a:pt x="933" y="19123"/>
                  <a:pt x="933" y="19123"/>
                </a:cubicBezTo>
                <a:cubicBezTo>
                  <a:pt x="852" y="19204"/>
                  <a:pt x="771" y="19204"/>
                  <a:pt x="609" y="19204"/>
                </a:cubicBezTo>
                <a:cubicBezTo>
                  <a:pt x="527" y="19204"/>
                  <a:pt x="446" y="19123"/>
                  <a:pt x="446" y="18961"/>
                </a:cubicBezTo>
                <a:cubicBezTo>
                  <a:pt x="40" y="18230"/>
                  <a:pt x="-41" y="17418"/>
                  <a:pt x="121" y="16606"/>
                </a:cubicBezTo>
                <a:cubicBezTo>
                  <a:pt x="284" y="15794"/>
                  <a:pt x="690" y="15063"/>
                  <a:pt x="1258" y="14413"/>
                </a:cubicBezTo>
                <a:cubicBezTo>
                  <a:pt x="2070" y="13601"/>
                  <a:pt x="3126" y="13195"/>
                  <a:pt x="4344" y="13195"/>
                </a:cubicBezTo>
                <a:cubicBezTo>
                  <a:pt x="4831" y="13195"/>
                  <a:pt x="5237" y="13276"/>
                  <a:pt x="5643" y="13439"/>
                </a:cubicBezTo>
                <a:cubicBezTo>
                  <a:pt x="13439" y="5643"/>
                  <a:pt x="13439" y="5643"/>
                  <a:pt x="13439" y="5643"/>
                </a:cubicBezTo>
                <a:cubicBezTo>
                  <a:pt x="13195" y="4912"/>
                  <a:pt x="13114" y="4100"/>
                  <a:pt x="13276" y="3288"/>
                </a:cubicBezTo>
                <a:cubicBezTo>
                  <a:pt x="13439" y="2476"/>
                  <a:pt x="13845" y="1745"/>
                  <a:pt x="14413" y="1177"/>
                </a:cubicBezTo>
                <a:cubicBezTo>
                  <a:pt x="15063" y="609"/>
                  <a:pt x="15712" y="203"/>
                  <a:pt x="16606" y="121"/>
                </a:cubicBezTo>
                <a:cubicBezTo>
                  <a:pt x="17418" y="-41"/>
                  <a:pt x="18230" y="40"/>
                  <a:pt x="18961" y="446"/>
                </a:cubicBezTo>
                <a:cubicBezTo>
                  <a:pt x="19123" y="446"/>
                  <a:pt x="19204" y="527"/>
                  <a:pt x="19204" y="690"/>
                </a:cubicBezTo>
                <a:cubicBezTo>
                  <a:pt x="19204" y="771"/>
                  <a:pt x="19204" y="852"/>
                  <a:pt x="19123" y="933"/>
                </a:cubicBezTo>
                <a:lnTo>
                  <a:pt x="16768" y="3288"/>
                </a:lnTo>
                <a:close/>
                <a:moveTo>
                  <a:pt x="15956" y="3532"/>
                </a:moveTo>
                <a:cubicBezTo>
                  <a:pt x="15956" y="3288"/>
                  <a:pt x="16037" y="3045"/>
                  <a:pt x="16281" y="2801"/>
                </a:cubicBezTo>
                <a:cubicBezTo>
                  <a:pt x="18311" y="852"/>
                  <a:pt x="18311" y="852"/>
                  <a:pt x="18311" y="852"/>
                </a:cubicBezTo>
                <a:cubicBezTo>
                  <a:pt x="17012" y="446"/>
                  <a:pt x="15875" y="690"/>
                  <a:pt x="14900" y="1664"/>
                </a:cubicBezTo>
                <a:cubicBezTo>
                  <a:pt x="14413" y="2151"/>
                  <a:pt x="14088" y="2801"/>
                  <a:pt x="13926" y="3532"/>
                </a:cubicBezTo>
                <a:cubicBezTo>
                  <a:pt x="13764" y="4263"/>
                  <a:pt x="13845" y="4994"/>
                  <a:pt x="14088" y="5643"/>
                </a:cubicBezTo>
                <a:cubicBezTo>
                  <a:pt x="14170" y="5806"/>
                  <a:pt x="14170" y="5887"/>
                  <a:pt x="14088" y="5968"/>
                </a:cubicBezTo>
                <a:cubicBezTo>
                  <a:pt x="5968" y="14088"/>
                  <a:pt x="5968" y="14088"/>
                  <a:pt x="5968" y="14088"/>
                </a:cubicBezTo>
                <a:cubicBezTo>
                  <a:pt x="5887" y="14170"/>
                  <a:pt x="5724" y="14170"/>
                  <a:pt x="5643" y="14088"/>
                </a:cubicBezTo>
                <a:cubicBezTo>
                  <a:pt x="5237" y="13926"/>
                  <a:pt x="4831" y="13845"/>
                  <a:pt x="4344" y="13845"/>
                </a:cubicBezTo>
                <a:cubicBezTo>
                  <a:pt x="3288" y="13845"/>
                  <a:pt x="2476" y="14251"/>
                  <a:pt x="1745" y="14982"/>
                </a:cubicBezTo>
                <a:cubicBezTo>
                  <a:pt x="771" y="15875"/>
                  <a:pt x="527" y="17012"/>
                  <a:pt x="852" y="18230"/>
                </a:cubicBezTo>
                <a:cubicBezTo>
                  <a:pt x="2801" y="16281"/>
                  <a:pt x="2801" y="16281"/>
                  <a:pt x="2801" y="16281"/>
                </a:cubicBezTo>
                <a:cubicBezTo>
                  <a:pt x="2964" y="16037"/>
                  <a:pt x="3288" y="15956"/>
                  <a:pt x="3532" y="15956"/>
                </a:cubicBezTo>
                <a:cubicBezTo>
                  <a:pt x="3857" y="15956"/>
                  <a:pt x="4100" y="16037"/>
                  <a:pt x="4344" y="16200"/>
                </a:cubicBezTo>
                <a:cubicBezTo>
                  <a:pt x="5318" y="17255"/>
                  <a:pt x="5318" y="17255"/>
                  <a:pt x="5318" y="17255"/>
                </a:cubicBezTo>
                <a:cubicBezTo>
                  <a:pt x="5562" y="17499"/>
                  <a:pt x="5643" y="17742"/>
                  <a:pt x="5643" y="17986"/>
                </a:cubicBezTo>
                <a:cubicBezTo>
                  <a:pt x="5643" y="18311"/>
                  <a:pt x="5481" y="18554"/>
                  <a:pt x="5318" y="18798"/>
                </a:cubicBezTo>
                <a:cubicBezTo>
                  <a:pt x="3288" y="20747"/>
                  <a:pt x="3288" y="20747"/>
                  <a:pt x="3288" y="20747"/>
                </a:cubicBezTo>
                <a:cubicBezTo>
                  <a:pt x="3938" y="20991"/>
                  <a:pt x="4506" y="20991"/>
                  <a:pt x="5075" y="20828"/>
                </a:cubicBezTo>
                <a:cubicBezTo>
                  <a:pt x="5724" y="20666"/>
                  <a:pt x="6212" y="20341"/>
                  <a:pt x="6699" y="19935"/>
                </a:cubicBezTo>
                <a:cubicBezTo>
                  <a:pt x="7186" y="19448"/>
                  <a:pt x="7511" y="18798"/>
                  <a:pt x="7673" y="18067"/>
                </a:cubicBezTo>
                <a:cubicBezTo>
                  <a:pt x="7754" y="17336"/>
                  <a:pt x="7754" y="16606"/>
                  <a:pt x="7511" y="15956"/>
                </a:cubicBezTo>
                <a:cubicBezTo>
                  <a:pt x="7430" y="15794"/>
                  <a:pt x="7430" y="15712"/>
                  <a:pt x="7511" y="15550"/>
                </a:cubicBezTo>
                <a:cubicBezTo>
                  <a:pt x="15550" y="7511"/>
                  <a:pt x="15550" y="7511"/>
                  <a:pt x="15550" y="7511"/>
                </a:cubicBezTo>
                <a:cubicBezTo>
                  <a:pt x="15712" y="7430"/>
                  <a:pt x="15794" y="7430"/>
                  <a:pt x="15956" y="7511"/>
                </a:cubicBezTo>
                <a:cubicBezTo>
                  <a:pt x="16362" y="7673"/>
                  <a:pt x="16768" y="7754"/>
                  <a:pt x="17255" y="7754"/>
                </a:cubicBezTo>
                <a:cubicBezTo>
                  <a:pt x="18311" y="7754"/>
                  <a:pt x="19123" y="7348"/>
                  <a:pt x="19854" y="6699"/>
                </a:cubicBezTo>
                <a:cubicBezTo>
                  <a:pt x="20828" y="5724"/>
                  <a:pt x="21072" y="4588"/>
                  <a:pt x="20747" y="3370"/>
                </a:cubicBezTo>
                <a:cubicBezTo>
                  <a:pt x="18798" y="5318"/>
                  <a:pt x="18798" y="5318"/>
                  <a:pt x="18798" y="5318"/>
                </a:cubicBezTo>
                <a:cubicBezTo>
                  <a:pt x="18554" y="5562"/>
                  <a:pt x="18311" y="5643"/>
                  <a:pt x="18067" y="5643"/>
                </a:cubicBezTo>
                <a:cubicBezTo>
                  <a:pt x="17742" y="5643"/>
                  <a:pt x="17499" y="5562"/>
                  <a:pt x="17255" y="5318"/>
                </a:cubicBezTo>
                <a:cubicBezTo>
                  <a:pt x="16281" y="4344"/>
                  <a:pt x="16281" y="4344"/>
                  <a:pt x="16281" y="4344"/>
                </a:cubicBezTo>
                <a:cubicBezTo>
                  <a:pt x="16037" y="4100"/>
                  <a:pt x="15956" y="3857"/>
                  <a:pt x="15956" y="3532"/>
                </a:cubicBezTo>
                <a:close/>
                <a:moveTo>
                  <a:pt x="3288" y="2395"/>
                </a:moveTo>
                <a:cubicBezTo>
                  <a:pt x="1745" y="852"/>
                  <a:pt x="1745" y="852"/>
                  <a:pt x="1745" y="852"/>
                </a:cubicBezTo>
                <a:cubicBezTo>
                  <a:pt x="852" y="1745"/>
                  <a:pt x="852" y="1745"/>
                  <a:pt x="852" y="1745"/>
                </a:cubicBezTo>
                <a:cubicBezTo>
                  <a:pt x="2395" y="3288"/>
                  <a:pt x="2395" y="3288"/>
                  <a:pt x="2395" y="3288"/>
                </a:cubicBezTo>
                <a:lnTo>
                  <a:pt x="3288" y="2395"/>
                </a:lnTo>
                <a:close/>
                <a:moveTo>
                  <a:pt x="20585" y="19610"/>
                </a:moveTo>
                <a:cubicBezTo>
                  <a:pt x="20828" y="19448"/>
                  <a:pt x="20828" y="19285"/>
                  <a:pt x="20585" y="19123"/>
                </a:cubicBezTo>
                <a:cubicBezTo>
                  <a:pt x="13926" y="12383"/>
                  <a:pt x="13926" y="12383"/>
                  <a:pt x="13926" y="12383"/>
                </a:cubicBezTo>
                <a:cubicBezTo>
                  <a:pt x="13764" y="12221"/>
                  <a:pt x="13764" y="12058"/>
                  <a:pt x="13926" y="11896"/>
                </a:cubicBezTo>
                <a:cubicBezTo>
                  <a:pt x="14088" y="11733"/>
                  <a:pt x="14251" y="11733"/>
                  <a:pt x="14413" y="11896"/>
                </a:cubicBezTo>
                <a:cubicBezTo>
                  <a:pt x="21153" y="18636"/>
                  <a:pt x="21153" y="18636"/>
                  <a:pt x="21153" y="18636"/>
                </a:cubicBezTo>
                <a:cubicBezTo>
                  <a:pt x="21315" y="18798"/>
                  <a:pt x="21397" y="19123"/>
                  <a:pt x="21397" y="19367"/>
                </a:cubicBezTo>
                <a:cubicBezTo>
                  <a:pt x="21397" y="19610"/>
                  <a:pt x="21315" y="19935"/>
                  <a:pt x="21153" y="20097"/>
                </a:cubicBezTo>
                <a:cubicBezTo>
                  <a:pt x="20179" y="21153"/>
                  <a:pt x="20179" y="21153"/>
                  <a:pt x="20179" y="21153"/>
                </a:cubicBezTo>
                <a:cubicBezTo>
                  <a:pt x="19935" y="21315"/>
                  <a:pt x="19691" y="21397"/>
                  <a:pt x="19367" y="21397"/>
                </a:cubicBezTo>
                <a:cubicBezTo>
                  <a:pt x="19123" y="21397"/>
                  <a:pt x="18879" y="21315"/>
                  <a:pt x="18636" y="21153"/>
                </a:cubicBezTo>
                <a:cubicBezTo>
                  <a:pt x="11896" y="14413"/>
                  <a:pt x="11896" y="14413"/>
                  <a:pt x="11896" y="14413"/>
                </a:cubicBezTo>
                <a:cubicBezTo>
                  <a:pt x="11733" y="14251"/>
                  <a:pt x="11733" y="14088"/>
                  <a:pt x="11896" y="13926"/>
                </a:cubicBezTo>
                <a:cubicBezTo>
                  <a:pt x="12058" y="13764"/>
                  <a:pt x="12221" y="13764"/>
                  <a:pt x="12383" y="13926"/>
                </a:cubicBezTo>
                <a:cubicBezTo>
                  <a:pt x="19123" y="20666"/>
                  <a:pt x="19123" y="20666"/>
                  <a:pt x="19123" y="20666"/>
                </a:cubicBezTo>
                <a:cubicBezTo>
                  <a:pt x="19285" y="20828"/>
                  <a:pt x="19529" y="20828"/>
                  <a:pt x="19691" y="20666"/>
                </a:cubicBezTo>
                <a:lnTo>
                  <a:pt x="20585" y="1961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89" name="Shape"/>
          <p:cNvSpPr/>
          <p:nvPr/>
        </p:nvSpPr>
        <p:spPr>
          <a:xfrm>
            <a:off x="4399598" y="3411270"/>
            <a:ext cx="317501" cy="3170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72" extrusionOk="0">
                <a:moveTo>
                  <a:pt x="6928" y="12932"/>
                </a:moveTo>
                <a:cubicBezTo>
                  <a:pt x="6032" y="13340"/>
                  <a:pt x="5217" y="13584"/>
                  <a:pt x="4565" y="13584"/>
                </a:cubicBezTo>
                <a:cubicBezTo>
                  <a:pt x="3423" y="13584"/>
                  <a:pt x="2527" y="13910"/>
                  <a:pt x="1793" y="14562"/>
                </a:cubicBezTo>
                <a:cubicBezTo>
                  <a:pt x="1060" y="15214"/>
                  <a:pt x="734" y="16029"/>
                  <a:pt x="734" y="17089"/>
                </a:cubicBezTo>
                <a:cubicBezTo>
                  <a:pt x="734" y="18149"/>
                  <a:pt x="1060" y="19045"/>
                  <a:pt x="1793" y="19779"/>
                </a:cubicBezTo>
                <a:cubicBezTo>
                  <a:pt x="2527" y="20512"/>
                  <a:pt x="3505" y="20920"/>
                  <a:pt x="4565" y="20920"/>
                </a:cubicBezTo>
                <a:cubicBezTo>
                  <a:pt x="6113" y="20920"/>
                  <a:pt x="7254" y="20186"/>
                  <a:pt x="7825" y="18801"/>
                </a:cubicBezTo>
                <a:cubicBezTo>
                  <a:pt x="7988" y="18312"/>
                  <a:pt x="8151" y="17334"/>
                  <a:pt x="8151" y="15866"/>
                </a:cubicBezTo>
                <a:cubicBezTo>
                  <a:pt x="8151" y="15459"/>
                  <a:pt x="8477" y="15051"/>
                  <a:pt x="9211" y="14481"/>
                </a:cubicBezTo>
                <a:cubicBezTo>
                  <a:pt x="9537" y="14236"/>
                  <a:pt x="9781" y="14073"/>
                  <a:pt x="9863" y="13910"/>
                </a:cubicBezTo>
                <a:cubicBezTo>
                  <a:pt x="10026" y="13747"/>
                  <a:pt x="10189" y="13747"/>
                  <a:pt x="10352" y="13910"/>
                </a:cubicBezTo>
                <a:cubicBezTo>
                  <a:pt x="10515" y="14073"/>
                  <a:pt x="10515" y="14155"/>
                  <a:pt x="10433" y="14318"/>
                </a:cubicBezTo>
                <a:cubicBezTo>
                  <a:pt x="10270" y="14562"/>
                  <a:pt x="10026" y="14725"/>
                  <a:pt x="9618" y="15051"/>
                </a:cubicBezTo>
                <a:cubicBezTo>
                  <a:pt x="9048" y="15459"/>
                  <a:pt x="8803" y="15703"/>
                  <a:pt x="8803" y="15866"/>
                </a:cubicBezTo>
                <a:cubicBezTo>
                  <a:pt x="8803" y="17415"/>
                  <a:pt x="8640" y="18475"/>
                  <a:pt x="8395" y="19045"/>
                </a:cubicBezTo>
                <a:cubicBezTo>
                  <a:pt x="7743" y="20757"/>
                  <a:pt x="6439" y="21572"/>
                  <a:pt x="4565" y="21572"/>
                </a:cubicBezTo>
                <a:cubicBezTo>
                  <a:pt x="3342" y="21572"/>
                  <a:pt x="2282" y="21164"/>
                  <a:pt x="1386" y="20268"/>
                </a:cubicBezTo>
                <a:cubicBezTo>
                  <a:pt x="489" y="19371"/>
                  <a:pt x="0" y="18312"/>
                  <a:pt x="0" y="17089"/>
                </a:cubicBezTo>
                <a:cubicBezTo>
                  <a:pt x="0" y="15866"/>
                  <a:pt x="489" y="14888"/>
                  <a:pt x="1304" y="14073"/>
                </a:cubicBezTo>
                <a:cubicBezTo>
                  <a:pt x="2201" y="13258"/>
                  <a:pt x="3260" y="12850"/>
                  <a:pt x="4565" y="12850"/>
                </a:cubicBezTo>
                <a:cubicBezTo>
                  <a:pt x="5135" y="12850"/>
                  <a:pt x="5787" y="12687"/>
                  <a:pt x="6684" y="12280"/>
                </a:cubicBezTo>
                <a:cubicBezTo>
                  <a:pt x="6928" y="12198"/>
                  <a:pt x="7010" y="12117"/>
                  <a:pt x="7173" y="12117"/>
                </a:cubicBezTo>
                <a:cubicBezTo>
                  <a:pt x="7336" y="11954"/>
                  <a:pt x="7499" y="12035"/>
                  <a:pt x="7580" y="12280"/>
                </a:cubicBezTo>
                <a:cubicBezTo>
                  <a:pt x="7662" y="12443"/>
                  <a:pt x="7580" y="12606"/>
                  <a:pt x="7417" y="12687"/>
                </a:cubicBezTo>
                <a:cubicBezTo>
                  <a:pt x="7336" y="12769"/>
                  <a:pt x="7173" y="12850"/>
                  <a:pt x="6928" y="12932"/>
                </a:cubicBezTo>
                <a:close/>
                <a:moveTo>
                  <a:pt x="4402" y="14807"/>
                </a:moveTo>
                <a:cubicBezTo>
                  <a:pt x="5054" y="14807"/>
                  <a:pt x="5624" y="15051"/>
                  <a:pt x="6113" y="15540"/>
                </a:cubicBezTo>
                <a:cubicBezTo>
                  <a:pt x="6521" y="15948"/>
                  <a:pt x="6765" y="16518"/>
                  <a:pt x="6765" y="17170"/>
                </a:cubicBezTo>
                <a:cubicBezTo>
                  <a:pt x="6765" y="17823"/>
                  <a:pt x="6521" y="18393"/>
                  <a:pt x="6113" y="18882"/>
                </a:cubicBezTo>
                <a:cubicBezTo>
                  <a:pt x="5624" y="19290"/>
                  <a:pt x="5054" y="19534"/>
                  <a:pt x="4402" y="19534"/>
                </a:cubicBezTo>
                <a:cubicBezTo>
                  <a:pt x="3749" y="19534"/>
                  <a:pt x="3179" y="19290"/>
                  <a:pt x="2771" y="18882"/>
                </a:cubicBezTo>
                <a:cubicBezTo>
                  <a:pt x="2282" y="18393"/>
                  <a:pt x="2038" y="17823"/>
                  <a:pt x="2038" y="17170"/>
                </a:cubicBezTo>
                <a:cubicBezTo>
                  <a:pt x="2038" y="16518"/>
                  <a:pt x="2282" y="15948"/>
                  <a:pt x="2771" y="15540"/>
                </a:cubicBezTo>
                <a:cubicBezTo>
                  <a:pt x="3179" y="15051"/>
                  <a:pt x="3749" y="14807"/>
                  <a:pt x="4402" y="14807"/>
                </a:cubicBezTo>
                <a:close/>
                <a:moveTo>
                  <a:pt x="12226" y="15051"/>
                </a:moveTo>
                <a:cubicBezTo>
                  <a:pt x="11900" y="14644"/>
                  <a:pt x="11574" y="14318"/>
                  <a:pt x="11248" y="13992"/>
                </a:cubicBezTo>
                <a:cubicBezTo>
                  <a:pt x="10922" y="13747"/>
                  <a:pt x="10352" y="13340"/>
                  <a:pt x="9618" y="12769"/>
                </a:cubicBezTo>
                <a:cubicBezTo>
                  <a:pt x="8803" y="12035"/>
                  <a:pt x="8069" y="11465"/>
                  <a:pt x="7580" y="11057"/>
                </a:cubicBezTo>
                <a:cubicBezTo>
                  <a:pt x="7091" y="10650"/>
                  <a:pt x="6439" y="10079"/>
                  <a:pt x="5624" y="9183"/>
                </a:cubicBezTo>
                <a:cubicBezTo>
                  <a:pt x="4891" y="8367"/>
                  <a:pt x="4238" y="7552"/>
                  <a:pt x="3831" y="6737"/>
                </a:cubicBezTo>
                <a:cubicBezTo>
                  <a:pt x="3342" y="6004"/>
                  <a:pt x="3016" y="5026"/>
                  <a:pt x="2608" y="3884"/>
                </a:cubicBezTo>
                <a:cubicBezTo>
                  <a:pt x="2282" y="2743"/>
                  <a:pt x="2119" y="1521"/>
                  <a:pt x="2119" y="298"/>
                </a:cubicBezTo>
                <a:cubicBezTo>
                  <a:pt x="2119" y="135"/>
                  <a:pt x="2201" y="54"/>
                  <a:pt x="2364" y="54"/>
                </a:cubicBezTo>
                <a:cubicBezTo>
                  <a:pt x="2527" y="-28"/>
                  <a:pt x="2608" y="-28"/>
                  <a:pt x="2690" y="135"/>
                </a:cubicBezTo>
                <a:cubicBezTo>
                  <a:pt x="13042" y="11139"/>
                  <a:pt x="13042" y="11139"/>
                  <a:pt x="13042" y="11139"/>
                </a:cubicBezTo>
                <a:cubicBezTo>
                  <a:pt x="13123" y="11139"/>
                  <a:pt x="13123" y="11139"/>
                  <a:pt x="13123" y="11220"/>
                </a:cubicBezTo>
                <a:cubicBezTo>
                  <a:pt x="13205" y="11302"/>
                  <a:pt x="13286" y="11465"/>
                  <a:pt x="13449" y="11709"/>
                </a:cubicBezTo>
                <a:cubicBezTo>
                  <a:pt x="13694" y="11872"/>
                  <a:pt x="14101" y="12117"/>
                  <a:pt x="14753" y="12443"/>
                </a:cubicBezTo>
                <a:cubicBezTo>
                  <a:pt x="15405" y="12687"/>
                  <a:pt x="16220" y="12850"/>
                  <a:pt x="17117" y="12850"/>
                </a:cubicBezTo>
                <a:cubicBezTo>
                  <a:pt x="18421" y="12850"/>
                  <a:pt x="19481" y="13258"/>
                  <a:pt x="20377" y="14073"/>
                </a:cubicBezTo>
                <a:cubicBezTo>
                  <a:pt x="21192" y="14888"/>
                  <a:pt x="21600" y="15866"/>
                  <a:pt x="21600" y="17089"/>
                </a:cubicBezTo>
                <a:cubicBezTo>
                  <a:pt x="21600" y="18312"/>
                  <a:pt x="21192" y="19371"/>
                  <a:pt x="20296" y="20268"/>
                </a:cubicBezTo>
                <a:cubicBezTo>
                  <a:pt x="19399" y="21164"/>
                  <a:pt x="18340" y="21572"/>
                  <a:pt x="17117" y="21572"/>
                </a:cubicBezTo>
                <a:cubicBezTo>
                  <a:pt x="15161" y="21572"/>
                  <a:pt x="13938" y="20757"/>
                  <a:pt x="13205" y="19045"/>
                </a:cubicBezTo>
                <a:cubicBezTo>
                  <a:pt x="12878" y="18230"/>
                  <a:pt x="12715" y="17252"/>
                  <a:pt x="12715" y="16111"/>
                </a:cubicBezTo>
                <a:cubicBezTo>
                  <a:pt x="12715" y="15785"/>
                  <a:pt x="12552" y="15459"/>
                  <a:pt x="12226" y="15051"/>
                </a:cubicBezTo>
                <a:close/>
                <a:moveTo>
                  <a:pt x="4402" y="15459"/>
                </a:moveTo>
                <a:cubicBezTo>
                  <a:pt x="3912" y="15459"/>
                  <a:pt x="3505" y="15622"/>
                  <a:pt x="3179" y="15948"/>
                </a:cubicBezTo>
                <a:cubicBezTo>
                  <a:pt x="2853" y="16274"/>
                  <a:pt x="2690" y="16681"/>
                  <a:pt x="2690" y="17170"/>
                </a:cubicBezTo>
                <a:cubicBezTo>
                  <a:pt x="2690" y="17660"/>
                  <a:pt x="2853" y="18067"/>
                  <a:pt x="3179" y="18393"/>
                </a:cubicBezTo>
                <a:cubicBezTo>
                  <a:pt x="3505" y="18719"/>
                  <a:pt x="3912" y="18882"/>
                  <a:pt x="4402" y="18882"/>
                </a:cubicBezTo>
                <a:cubicBezTo>
                  <a:pt x="4891" y="18882"/>
                  <a:pt x="5298" y="18719"/>
                  <a:pt x="5624" y="18393"/>
                </a:cubicBezTo>
                <a:cubicBezTo>
                  <a:pt x="5950" y="18067"/>
                  <a:pt x="6113" y="17660"/>
                  <a:pt x="6113" y="17170"/>
                </a:cubicBezTo>
                <a:cubicBezTo>
                  <a:pt x="6113" y="16681"/>
                  <a:pt x="5950" y="16274"/>
                  <a:pt x="5624" y="15948"/>
                </a:cubicBezTo>
                <a:cubicBezTo>
                  <a:pt x="5298" y="15622"/>
                  <a:pt x="4891" y="15459"/>
                  <a:pt x="4402" y="15459"/>
                </a:cubicBezTo>
                <a:close/>
                <a:moveTo>
                  <a:pt x="3505" y="4292"/>
                </a:moveTo>
                <a:cubicBezTo>
                  <a:pt x="3831" y="5270"/>
                  <a:pt x="4238" y="6167"/>
                  <a:pt x="4646" y="6819"/>
                </a:cubicBezTo>
                <a:cubicBezTo>
                  <a:pt x="5054" y="7471"/>
                  <a:pt x="5706" y="8204"/>
                  <a:pt x="6358" y="8938"/>
                </a:cubicBezTo>
                <a:cubicBezTo>
                  <a:pt x="7091" y="9753"/>
                  <a:pt x="7743" y="10324"/>
                  <a:pt x="8151" y="10650"/>
                </a:cubicBezTo>
                <a:cubicBezTo>
                  <a:pt x="8640" y="11057"/>
                  <a:pt x="9292" y="11546"/>
                  <a:pt x="10107" y="12198"/>
                </a:cubicBezTo>
                <a:cubicBezTo>
                  <a:pt x="10841" y="12850"/>
                  <a:pt x="11411" y="13258"/>
                  <a:pt x="11819" y="13584"/>
                </a:cubicBezTo>
                <a:cubicBezTo>
                  <a:pt x="12145" y="13910"/>
                  <a:pt x="12552" y="14318"/>
                  <a:pt x="12878" y="14807"/>
                </a:cubicBezTo>
                <a:cubicBezTo>
                  <a:pt x="13205" y="15296"/>
                  <a:pt x="13368" y="15703"/>
                  <a:pt x="13368" y="16111"/>
                </a:cubicBezTo>
                <a:cubicBezTo>
                  <a:pt x="13368" y="17170"/>
                  <a:pt x="13531" y="18067"/>
                  <a:pt x="13857" y="18801"/>
                </a:cubicBezTo>
                <a:cubicBezTo>
                  <a:pt x="14427" y="20186"/>
                  <a:pt x="15487" y="20920"/>
                  <a:pt x="17117" y="20920"/>
                </a:cubicBezTo>
                <a:cubicBezTo>
                  <a:pt x="18177" y="20920"/>
                  <a:pt x="19073" y="20512"/>
                  <a:pt x="19807" y="19779"/>
                </a:cubicBezTo>
                <a:cubicBezTo>
                  <a:pt x="20540" y="19045"/>
                  <a:pt x="20948" y="18149"/>
                  <a:pt x="20948" y="17089"/>
                </a:cubicBezTo>
                <a:cubicBezTo>
                  <a:pt x="20948" y="16029"/>
                  <a:pt x="20622" y="15214"/>
                  <a:pt x="19888" y="14562"/>
                </a:cubicBezTo>
                <a:cubicBezTo>
                  <a:pt x="19155" y="13910"/>
                  <a:pt x="18177" y="13584"/>
                  <a:pt x="17117" y="13584"/>
                </a:cubicBezTo>
                <a:cubicBezTo>
                  <a:pt x="16139" y="13584"/>
                  <a:pt x="15324" y="13421"/>
                  <a:pt x="14590" y="13095"/>
                </a:cubicBezTo>
                <a:cubicBezTo>
                  <a:pt x="13775" y="12769"/>
                  <a:pt x="13368" y="12443"/>
                  <a:pt x="13123" y="12198"/>
                </a:cubicBezTo>
                <a:cubicBezTo>
                  <a:pt x="12878" y="11954"/>
                  <a:pt x="12715" y="11791"/>
                  <a:pt x="12552" y="11546"/>
                </a:cubicBezTo>
                <a:cubicBezTo>
                  <a:pt x="2853" y="1195"/>
                  <a:pt x="2853" y="1195"/>
                  <a:pt x="2853" y="1195"/>
                </a:cubicBezTo>
                <a:cubicBezTo>
                  <a:pt x="2934" y="2254"/>
                  <a:pt x="3097" y="3314"/>
                  <a:pt x="3505" y="4292"/>
                </a:cubicBezTo>
                <a:close/>
                <a:moveTo>
                  <a:pt x="10841" y="10894"/>
                </a:moveTo>
                <a:cubicBezTo>
                  <a:pt x="11004" y="10894"/>
                  <a:pt x="11085" y="10976"/>
                  <a:pt x="11167" y="11057"/>
                </a:cubicBezTo>
                <a:cubicBezTo>
                  <a:pt x="11330" y="11139"/>
                  <a:pt x="11411" y="11302"/>
                  <a:pt x="11411" y="11465"/>
                </a:cubicBezTo>
                <a:cubicBezTo>
                  <a:pt x="11411" y="11546"/>
                  <a:pt x="11330" y="11709"/>
                  <a:pt x="11167" y="11791"/>
                </a:cubicBezTo>
                <a:cubicBezTo>
                  <a:pt x="11085" y="11954"/>
                  <a:pt x="11004" y="11954"/>
                  <a:pt x="10841" y="11954"/>
                </a:cubicBezTo>
                <a:cubicBezTo>
                  <a:pt x="10678" y="11954"/>
                  <a:pt x="10596" y="11954"/>
                  <a:pt x="10433" y="11791"/>
                </a:cubicBezTo>
                <a:cubicBezTo>
                  <a:pt x="10352" y="11709"/>
                  <a:pt x="10270" y="11546"/>
                  <a:pt x="10270" y="11383"/>
                </a:cubicBezTo>
                <a:cubicBezTo>
                  <a:pt x="10270" y="11302"/>
                  <a:pt x="10270" y="11220"/>
                  <a:pt x="10270" y="11220"/>
                </a:cubicBezTo>
                <a:cubicBezTo>
                  <a:pt x="10270" y="11220"/>
                  <a:pt x="10352" y="11139"/>
                  <a:pt x="10433" y="11057"/>
                </a:cubicBezTo>
                <a:cubicBezTo>
                  <a:pt x="10596" y="10976"/>
                  <a:pt x="10678" y="10894"/>
                  <a:pt x="10841" y="10894"/>
                </a:cubicBezTo>
                <a:close/>
                <a:moveTo>
                  <a:pt x="17280" y="6411"/>
                </a:moveTo>
                <a:cubicBezTo>
                  <a:pt x="18177" y="4944"/>
                  <a:pt x="18666" y="3232"/>
                  <a:pt x="18829" y="1195"/>
                </a:cubicBezTo>
                <a:cubicBezTo>
                  <a:pt x="12063" y="8367"/>
                  <a:pt x="12063" y="8367"/>
                  <a:pt x="12063" y="8367"/>
                </a:cubicBezTo>
                <a:cubicBezTo>
                  <a:pt x="11900" y="8612"/>
                  <a:pt x="11737" y="8612"/>
                  <a:pt x="11574" y="8449"/>
                </a:cubicBezTo>
                <a:cubicBezTo>
                  <a:pt x="11411" y="8286"/>
                  <a:pt x="11411" y="8123"/>
                  <a:pt x="11574" y="7960"/>
                </a:cubicBezTo>
                <a:cubicBezTo>
                  <a:pt x="18992" y="135"/>
                  <a:pt x="18992" y="135"/>
                  <a:pt x="18992" y="135"/>
                </a:cubicBezTo>
                <a:cubicBezTo>
                  <a:pt x="19073" y="-28"/>
                  <a:pt x="19155" y="-28"/>
                  <a:pt x="19318" y="54"/>
                </a:cubicBezTo>
                <a:cubicBezTo>
                  <a:pt x="19481" y="54"/>
                  <a:pt x="19481" y="135"/>
                  <a:pt x="19481" y="298"/>
                </a:cubicBezTo>
                <a:cubicBezTo>
                  <a:pt x="19481" y="2662"/>
                  <a:pt x="19073" y="4700"/>
                  <a:pt x="18095" y="6330"/>
                </a:cubicBezTo>
                <a:cubicBezTo>
                  <a:pt x="17198" y="8041"/>
                  <a:pt x="15894" y="9509"/>
                  <a:pt x="14427" y="10894"/>
                </a:cubicBezTo>
                <a:cubicBezTo>
                  <a:pt x="14346" y="10976"/>
                  <a:pt x="14264" y="10976"/>
                  <a:pt x="14183" y="10976"/>
                </a:cubicBezTo>
                <a:cubicBezTo>
                  <a:pt x="14101" y="10976"/>
                  <a:pt x="14020" y="10976"/>
                  <a:pt x="13938" y="10894"/>
                </a:cubicBezTo>
                <a:cubicBezTo>
                  <a:pt x="13775" y="10731"/>
                  <a:pt x="13775" y="10568"/>
                  <a:pt x="13938" y="10405"/>
                </a:cubicBezTo>
                <a:cubicBezTo>
                  <a:pt x="15324" y="9183"/>
                  <a:pt x="16383" y="7878"/>
                  <a:pt x="17280" y="6411"/>
                </a:cubicBezTo>
                <a:close/>
                <a:moveTo>
                  <a:pt x="14916" y="17170"/>
                </a:moveTo>
                <a:cubicBezTo>
                  <a:pt x="14916" y="16518"/>
                  <a:pt x="15079" y="15948"/>
                  <a:pt x="15568" y="15540"/>
                </a:cubicBezTo>
                <a:cubicBezTo>
                  <a:pt x="16057" y="15051"/>
                  <a:pt x="16628" y="14807"/>
                  <a:pt x="17198" y="14807"/>
                </a:cubicBezTo>
                <a:cubicBezTo>
                  <a:pt x="17851" y="14807"/>
                  <a:pt x="18421" y="15051"/>
                  <a:pt x="18910" y="15540"/>
                </a:cubicBezTo>
                <a:cubicBezTo>
                  <a:pt x="19399" y="15948"/>
                  <a:pt x="19562" y="16518"/>
                  <a:pt x="19562" y="17170"/>
                </a:cubicBezTo>
                <a:cubicBezTo>
                  <a:pt x="19562" y="17823"/>
                  <a:pt x="19399" y="18393"/>
                  <a:pt x="18910" y="18882"/>
                </a:cubicBezTo>
                <a:cubicBezTo>
                  <a:pt x="18421" y="19290"/>
                  <a:pt x="17851" y="19534"/>
                  <a:pt x="17198" y="19534"/>
                </a:cubicBezTo>
                <a:cubicBezTo>
                  <a:pt x="16628" y="19534"/>
                  <a:pt x="16057" y="19290"/>
                  <a:pt x="15568" y="18882"/>
                </a:cubicBezTo>
                <a:cubicBezTo>
                  <a:pt x="15079" y="18393"/>
                  <a:pt x="14916" y="17823"/>
                  <a:pt x="14916" y="17170"/>
                </a:cubicBezTo>
                <a:close/>
                <a:moveTo>
                  <a:pt x="15568" y="17170"/>
                </a:moveTo>
                <a:cubicBezTo>
                  <a:pt x="15568" y="17660"/>
                  <a:pt x="15731" y="18067"/>
                  <a:pt x="16057" y="18393"/>
                </a:cubicBezTo>
                <a:cubicBezTo>
                  <a:pt x="16383" y="18719"/>
                  <a:pt x="16791" y="18882"/>
                  <a:pt x="17198" y="18882"/>
                </a:cubicBezTo>
                <a:cubicBezTo>
                  <a:pt x="17688" y="18882"/>
                  <a:pt x="18095" y="18719"/>
                  <a:pt x="18421" y="18393"/>
                </a:cubicBezTo>
                <a:cubicBezTo>
                  <a:pt x="18747" y="18067"/>
                  <a:pt x="18910" y="17660"/>
                  <a:pt x="18910" y="17170"/>
                </a:cubicBezTo>
                <a:cubicBezTo>
                  <a:pt x="18910" y="16681"/>
                  <a:pt x="18747" y="16274"/>
                  <a:pt x="18421" y="15948"/>
                </a:cubicBezTo>
                <a:cubicBezTo>
                  <a:pt x="18095" y="15622"/>
                  <a:pt x="17688" y="15459"/>
                  <a:pt x="17198" y="15459"/>
                </a:cubicBezTo>
                <a:cubicBezTo>
                  <a:pt x="16791" y="15459"/>
                  <a:pt x="16383" y="15622"/>
                  <a:pt x="16057" y="15948"/>
                </a:cubicBezTo>
                <a:cubicBezTo>
                  <a:pt x="15731" y="16274"/>
                  <a:pt x="15568" y="16681"/>
                  <a:pt x="15568" y="1717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0" name="Shape"/>
          <p:cNvSpPr/>
          <p:nvPr/>
        </p:nvSpPr>
        <p:spPr>
          <a:xfrm>
            <a:off x="5104448" y="3410859"/>
            <a:ext cx="217746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92" y="14509"/>
                </a:moveTo>
                <a:cubicBezTo>
                  <a:pt x="12936" y="14753"/>
                  <a:pt x="12699" y="14998"/>
                  <a:pt x="12699" y="15242"/>
                </a:cubicBezTo>
                <a:cubicBezTo>
                  <a:pt x="12699" y="16546"/>
                  <a:pt x="12936" y="17443"/>
                  <a:pt x="13411" y="18014"/>
                </a:cubicBezTo>
                <a:cubicBezTo>
                  <a:pt x="13411" y="18095"/>
                  <a:pt x="13530" y="18177"/>
                  <a:pt x="13530" y="18177"/>
                </a:cubicBezTo>
                <a:cubicBezTo>
                  <a:pt x="13530" y="18258"/>
                  <a:pt x="13648" y="18340"/>
                  <a:pt x="13648" y="18421"/>
                </a:cubicBezTo>
                <a:cubicBezTo>
                  <a:pt x="13767" y="18666"/>
                  <a:pt x="13886" y="18910"/>
                  <a:pt x="13886" y="19155"/>
                </a:cubicBezTo>
                <a:cubicBezTo>
                  <a:pt x="13886" y="19888"/>
                  <a:pt x="13530" y="20459"/>
                  <a:pt x="13055" y="20948"/>
                </a:cubicBezTo>
                <a:cubicBezTo>
                  <a:pt x="12462" y="21355"/>
                  <a:pt x="11631" y="21600"/>
                  <a:pt x="10800" y="21600"/>
                </a:cubicBezTo>
                <a:cubicBezTo>
                  <a:pt x="9851" y="21600"/>
                  <a:pt x="9138" y="21355"/>
                  <a:pt x="8664" y="20948"/>
                </a:cubicBezTo>
                <a:cubicBezTo>
                  <a:pt x="8070" y="20459"/>
                  <a:pt x="7833" y="19888"/>
                  <a:pt x="7833" y="19155"/>
                </a:cubicBezTo>
                <a:cubicBezTo>
                  <a:pt x="7833" y="18910"/>
                  <a:pt x="7833" y="18584"/>
                  <a:pt x="8070" y="18340"/>
                </a:cubicBezTo>
                <a:cubicBezTo>
                  <a:pt x="8070" y="18258"/>
                  <a:pt x="8070" y="18258"/>
                  <a:pt x="8070" y="18258"/>
                </a:cubicBezTo>
                <a:cubicBezTo>
                  <a:pt x="8426" y="18340"/>
                  <a:pt x="8426" y="18340"/>
                  <a:pt x="8426" y="18340"/>
                </a:cubicBezTo>
                <a:cubicBezTo>
                  <a:pt x="8070" y="18177"/>
                  <a:pt x="8070" y="18177"/>
                  <a:pt x="8070" y="18177"/>
                </a:cubicBezTo>
                <a:cubicBezTo>
                  <a:pt x="8189" y="18177"/>
                  <a:pt x="8189" y="18177"/>
                  <a:pt x="8189" y="18177"/>
                </a:cubicBezTo>
                <a:cubicBezTo>
                  <a:pt x="8664" y="17362"/>
                  <a:pt x="8901" y="16383"/>
                  <a:pt x="8901" y="15242"/>
                </a:cubicBezTo>
                <a:cubicBezTo>
                  <a:pt x="8901" y="14509"/>
                  <a:pt x="8189" y="14183"/>
                  <a:pt x="6884" y="14183"/>
                </a:cubicBezTo>
                <a:cubicBezTo>
                  <a:pt x="1899" y="14183"/>
                  <a:pt x="1899" y="14183"/>
                  <a:pt x="1899" y="14183"/>
                </a:cubicBezTo>
                <a:cubicBezTo>
                  <a:pt x="1424" y="14183"/>
                  <a:pt x="1068" y="14020"/>
                  <a:pt x="593" y="13775"/>
                </a:cubicBezTo>
                <a:cubicBezTo>
                  <a:pt x="237" y="13531"/>
                  <a:pt x="0" y="13205"/>
                  <a:pt x="0" y="12878"/>
                </a:cubicBezTo>
                <a:cubicBezTo>
                  <a:pt x="0" y="1304"/>
                  <a:pt x="0" y="1304"/>
                  <a:pt x="0" y="1304"/>
                </a:cubicBezTo>
                <a:cubicBezTo>
                  <a:pt x="0" y="978"/>
                  <a:pt x="237" y="652"/>
                  <a:pt x="593" y="408"/>
                </a:cubicBezTo>
                <a:cubicBezTo>
                  <a:pt x="1068" y="163"/>
                  <a:pt x="1424" y="0"/>
                  <a:pt x="1899" y="0"/>
                </a:cubicBezTo>
                <a:cubicBezTo>
                  <a:pt x="19582" y="0"/>
                  <a:pt x="19582" y="0"/>
                  <a:pt x="19582" y="0"/>
                </a:cubicBezTo>
                <a:cubicBezTo>
                  <a:pt x="20176" y="0"/>
                  <a:pt x="20532" y="163"/>
                  <a:pt x="21007" y="408"/>
                </a:cubicBezTo>
                <a:cubicBezTo>
                  <a:pt x="21363" y="652"/>
                  <a:pt x="21600" y="978"/>
                  <a:pt x="21600" y="1304"/>
                </a:cubicBezTo>
                <a:cubicBezTo>
                  <a:pt x="21600" y="12878"/>
                  <a:pt x="21600" y="12878"/>
                  <a:pt x="21600" y="12878"/>
                </a:cubicBezTo>
                <a:cubicBezTo>
                  <a:pt x="21600" y="13205"/>
                  <a:pt x="21363" y="13531"/>
                  <a:pt x="21007" y="13775"/>
                </a:cubicBezTo>
                <a:cubicBezTo>
                  <a:pt x="20532" y="14020"/>
                  <a:pt x="20176" y="14183"/>
                  <a:pt x="19582" y="14183"/>
                </a:cubicBezTo>
                <a:cubicBezTo>
                  <a:pt x="15073" y="14183"/>
                  <a:pt x="15073" y="14183"/>
                  <a:pt x="15073" y="14183"/>
                </a:cubicBezTo>
                <a:cubicBezTo>
                  <a:pt x="14360" y="14183"/>
                  <a:pt x="13767" y="14264"/>
                  <a:pt x="13292" y="14509"/>
                </a:cubicBezTo>
                <a:close/>
                <a:moveTo>
                  <a:pt x="949" y="1304"/>
                </a:moveTo>
                <a:cubicBezTo>
                  <a:pt x="949" y="7499"/>
                  <a:pt x="949" y="7499"/>
                  <a:pt x="949" y="7499"/>
                </a:cubicBezTo>
                <a:cubicBezTo>
                  <a:pt x="20651" y="7499"/>
                  <a:pt x="20651" y="7499"/>
                  <a:pt x="20651" y="7499"/>
                </a:cubicBezTo>
                <a:cubicBezTo>
                  <a:pt x="20651" y="1304"/>
                  <a:pt x="20651" y="1304"/>
                  <a:pt x="20651" y="1304"/>
                </a:cubicBezTo>
                <a:cubicBezTo>
                  <a:pt x="20532" y="897"/>
                  <a:pt x="20176" y="652"/>
                  <a:pt x="19582" y="652"/>
                </a:cubicBezTo>
                <a:cubicBezTo>
                  <a:pt x="1899" y="652"/>
                  <a:pt x="1899" y="652"/>
                  <a:pt x="1899" y="652"/>
                </a:cubicBezTo>
                <a:cubicBezTo>
                  <a:pt x="1424" y="652"/>
                  <a:pt x="1068" y="897"/>
                  <a:pt x="949" y="1304"/>
                </a:cubicBezTo>
                <a:close/>
                <a:moveTo>
                  <a:pt x="949" y="10759"/>
                </a:moveTo>
                <a:cubicBezTo>
                  <a:pt x="20651" y="10759"/>
                  <a:pt x="20651" y="10759"/>
                  <a:pt x="20651" y="10759"/>
                </a:cubicBezTo>
                <a:cubicBezTo>
                  <a:pt x="20651" y="8151"/>
                  <a:pt x="20651" y="8151"/>
                  <a:pt x="20651" y="8151"/>
                </a:cubicBezTo>
                <a:cubicBezTo>
                  <a:pt x="949" y="8151"/>
                  <a:pt x="949" y="8151"/>
                  <a:pt x="949" y="8151"/>
                </a:cubicBezTo>
                <a:lnTo>
                  <a:pt x="949" y="10759"/>
                </a:lnTo>
                <a:close/>
                <a:moveTo>
                  <a:pt x="11749" y="15242"/>
                </a:moveTo>
                <a:cubicBezTo>
                  <a:pt x="11749" y="14835"/>
                  <a:pt x="11987" y="14427"/>
                  <a:pt x="12580" y="14020"/>
                </a:cubicBezTo>
                <a:cubicBezTo>
                  <a:pt x="13174" y="13694"/>
                  <a:pt x="14004" y="13531"/>
                  <a:pt x="15073" y="13531"/>
                </a:cubicBezTo>
                <a:cubicBezTo>
                  <a:pt x="19582" y="13531"/>
                  <a:pt x="19582" y="13531"/>
                  <a:pt x="19582" y="13531"/>
                </a:cubicBezTo>
                <a:cubicBezTo>
                  <a:pt x="20176" y="13531"/>
                  <a:pt x="20532" y="13286"/>
                  <a:pt x="20651" y="12878"/>
                </a:cubicBezTo>
                <a:cubicBezTo>
                  <a:pt x="20651" y="11493"/>
                  <a:pt x="20651" y="11493"/>
                  <a:pt x="20651" y="11493"/>
                </a:cubicBezTo>
                <a:cubicBezTo>
                  <a:pt x="949" y="11493"/>
                  <a:pt x="949" y="11493"/>
                  <a:pt x="949" y="11493"/>
                </a:cubicBezTo>
                <a:cubicBezTo>
                  <a:pt x="949" y="12878"/>
                  <a:pt x="949" y="12878"/>
                  <a:pt x="949" y="12878"/>
                </a:cubicBezTo>
                <a:cubicBezTo>
                  <a:pt x="1068" y="13286"/>
                  <a:pt x="1424" y="13531"/>
                  <a:pt x="1899" y="13531"/>
                </a:cubicBezTo>
                <a:cubicBezTo>
                  <a:pt x="6765" y="13531"/>
                  <a:pt x="6765" y="13531"/>
                  <a:pt x="6765" y="13531"/>
                </a:cubicBezTo>
                <a:cubicBezTo>
                  <a:pt x="7596" y="13531"/>
                  <a:pt x="8308" y="13612"/>
                  <a:pt x="8901" y="13938"/>
                </a:cubicBezTo>
                <a:cubicBezTo>
                  <a:pt x="9495" y="14183"/>
                  <a:pt x="9851" y="14590"/>
                  <a:pt x="9851" y="15242"/>
                </a:cubicBezTo>
                <a:cubicBezTo>
                  <a:pt x="9851" y="16465"/>
                  <a:pt x="9613" y="17525"/>
                  <a:pt x="9020" y="18421"/>
                </a:cubicBezTo>
                <a:cubicBezTo>
                  <a:pt x="9020" y="18503"/>
                  <a:pt x="9020" y="18503"/>
                  <a:pt x="9020" y="18503"/>
                </a:cubicBezTo>
                <a:cubicBezTo>
                  <a:pt x="9020" y="18503"/>
                  <a:pt x="8901" y="18503"/>
                  <a:pt x="8901" y="18503"/>
                </a:cubicBezTo>
                <a:cubicBezTo>
                  <a:pt x="8782" y="18747"/>
                  <a:pt x="8782" y="18992"/>
                  <a:pt x="8782" y="19155"/>
                </a:cubicBezTo>
                <a:cubicBezTo>
                  <a:pt x="8782" y="19644"/>
                  <a:pt x="8901" y="20051"/>
                  <a:pt x="9257" y="20377"/>
                </a:cubicBezTo>
                <a:cubicBezTo>
                  <a:pt x="9613" y="20785"/>
                  <a:pt x="10088" y="20948"/>
                  <a:pt x="10800" y="20948"/>
                </a:cubicBezTo>
                <a:cubicBezTo>
                  <a:pt x="11512" y="20948"/>
                  <a:pt x="11987" y="20785"/>
                  <a:pt x="12343" y="20377"/>
                </a:cubicBezTo>
                <a:cubicBezTo>
                  <a:pt x="12699" y="20051"/>
                  <a:pt x="12818" y="19644"/>
                  <a:pt x="12818" y="19155"/>
                </a:cubicBezTo>
                <a:cubicBezTo>
                  <a:pt x="12818" y="18992"/>
                  <a:pt x="12699" y="18747"/>
                  <a:pt x="12580" y="18503"/>
                </a:cubicBezTo>
                <a:cubicBezTo>
                  <a:pt x="12580" y="18503"/>
                  <a:pt x="12580" y="18503"/>
                  <a:pt x="12580" y="18503"/>
                </a:cubicBezTo>
                <a:cubicBezTo>
                  <a:pt x="12580" y="18421"/>
                  <a:pt x="12580" y="18421"/>
                  <a:pt x="12580" y="18340"/>
                </a:cubicBezTo>
                <a:cubicBezTo>
                  <a:pt x="11987" y="17688"/>
                  <a:pt x="11749" y="16628"/>
                  <a:pt x="11749" y="152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1" name="Shape"/>
          <p:cNvSpPr/>
          <p:nvPr/>
        </p:nvSpPr>
        <p:spPr>
          <a:xfrm>
            <a:off x="5661662" y="3410859"/>
            <a:ext cx="316429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183" y="7091"/>
                </a:moveTo>
                <a:cubicBezTo>
                  <a:pt x="14183" y="8885"/>
                  <a:pt x="13612" y="10515"/>
                  <a:pt x="12389" y="11819"/>
                </a:cubicBezTo>
                <a:cubicBezTo>
                  <a:pt x="12389" y="11900"/>
                  <a:pt x="12389" y="11900"/>
                  <a:pt x="12471" y="11900"/>
                </a:cubicBezTo>
                <a:cubicBezTo>
                  <a:pt x="13857" y="13368"/>
                  <a:pt x="13857" y="13368"/>
                  <a:pt x="13857" y="13368"/>
                </a:cubicBezTo>
                <a:cubicBezTo>
                  <a:pt x="14509" y="13042"/>
                  <a:pt x="14998" y="13123"/>
                  <a:pt x="15487" y="13612"/>
                </a:cubicBezTo>
                <a:cubicBezTo>
                  <a:pt x="21274" y="19236"/>
                  <a:pt x="21274" y="19236"/>
                  <a:pt x="21274" y="19236"/>
                </a:cubicBezTo>
                <a:cubicBezTo>
                  <a:pt x="21518" y="19562"/>
                  <a:pt x="21600" y="19888"/>
                  <a:pt x="21600" y="20214"/>
                </a:cubicBezTo>
                <a:cubicBezTo>
                  <a:pt x="21600" y="20622"/>
                  <a:pt x="21518" y="20948"/>
                  <a:pt x="21192" y="21192"/>
                </a:cubicBezTo>
                <a:cubicBezTo>
                  <a:pt x="20948" y="21437"/>
                  <a:pt x="20622" y="21600"/>
                  <a:pt x="20296" y="21600"/>
                </a:cubicBezTo>
                <a:cubicBezTo>
                  <a:pt x="19888" y="21600"/>
                  <a:pt x="19562" y="21437"/>
                  <a:pt x="19318" y="21192"/>
                </a:cubicBezTo>
                <a:cubicBezTo>
                  <a:pt x="13612" y="15487"/>
                  <a:pt x="13612" y="15487"/>
                  <a:pt x="13612" y="15487"/>
                </a:cubicBezTo>
                <a:cubicBezTo>
                  <a:pt x="13368" y="15242"/>
                  <a:pt x="13205" y="14916"/>
                  <a:pt x="13205" y="14509"/>
                </a:cubicBezTo>
                <a:cubicBezTo>
                  <a:pt x="13205" y="14264"/>
                  <a:pt x="13286" y="14101"/>
                  <a:pt x="13368" y="13857"/>
                </a:cubicBezTo>
                <a:cubicBezTo>
                  <a:pt x="11900" y="12389"/>
                  <a:pt x="11900" y="12389"/>
                  <a:pt x="11900" y="12389"/>
                </a:cubicBezTo>
                <a:cubicBezTo>
                  <a:pt x="11900" y="12389"/>
                  <a:pt x="11900" y="12308"/>
                  <a:pt x="11900" y="12308"/>
                </a:cubicBezTo>
                <a:cubicBezTo>
                  <a:pt x="10515" y="13531"/>
                  <a:pt x="8966" y="14183"/>
                  <a:pt x="7091" y="14183"/>
                </a:cubicBezTo>
                <a:cubicBezTo>
                  <a:pt x="5217" y="14183"/>
                  <a:pt x="3505" y="13449"/>
                  <a:pt x="2119" y="12063"/>
                </a:cubicBezTo>
                <a:cubicBezTo>
                  <a:pt x="734" y="10678"/>
                  <a:pt x="0" y="9048"/>
                  <a:pt x="0" y="7091"/>
                </a:cubicBezTo>
                <a:cubicBezTo>
                  <a:pt x="0" y="5135"/>
                  <a:pt x="734" y="3505"/>
                  <a:pt x="2119" y="2119"/>
                </a:cubicBezTo>
                <a:cubicBezTo>
                  <a:pt x="3505" y="734"/>
                  <a:pt x="5217" y="0"/>
                  <a:pt x="7091" y="0"/>
                </a:cubicBezTo>
                <a:cubicBezTo>
                  <a:pt x="9048" y="0"/>
                  <a:pt x="10759" y="734"/>
                  <a:pt x="12145" y="2119"/>
                </a:cubicBezTo>
                <a:cubicBezTo>
                  <a:pt x="13531" y="3505"/>
                  <a:pt x="14183" y="5135"/>
                  <a:pt x="14183" y="7091"/>
                </a:cubicBezTo>
                <a:close/>
                <a:moveTo>
                  <a:pt x="13531" y="7091"/>
                </a:moveTo>
                <a:cubicBezTo>
                  <a:pt x="13531" y="5298"/>
                  <a:pt x="12878" y="3831"/>
                  <a:pt x="11656" y="2527"/>
                </a:cubicBezTo>
                <a:cubicBezTo>
                  <a:pt x="10433" y="1304"/>
                  <a:pt x="8885" y="652"/>
                  <a:pt x="7091" y="652"/>
                </a:cubicBezTo>
                <a:cubicBezTo>
                  <a:pt x="5380" y="652"/>
                  <a:pt x="3831" y="1304"/>
                  <a:pt x="2608" y="2527"/>
                </a:cubicBezTo>
                <a:cubicBezTo>
                  <a:pt x="1304" y="3831"/>
                  <a:pt x="734" y="5298"/>
                  <a:pt x="734" y="7091"/>
                </a:cubicBezTo>
                <a:cubicBezTo>
                  <a:pt x="734" y="8885"/>
                  <a:pt x="1304" y="10352"/>
                  <a:pt x="2608" y="11656"/>
                </a:cubicBezTo>
                <a:cubicBezTo>
                  <a:pt x="3831" y="12878"/>
                  <a:pt x="5380" y="13531"/>
                  <a:pt x="7091" y="13531"/>
                </a:cubicBezTo>
                <a:cubicBezTo>
                  <a:pt x="8885" y="13531"/>
                  <a:pt x="10433" y="12878"/>
                  <a:pt x="11656" y="11656"/>
                </a:cubicBezTo>
                <a:cubicBezTo>
                  <a:pt x="12878" y="10352"/>
                  <a:pt x="13531" y="8885"/>
                  <a:pt x="13531" y="7091"/>
                </a:cubicBezTo>
                <a:close/>
                <a:moveTo>
                  <a:pt x="12145" y="7091"/>
                </a:moveTo>
                <a:cubicBezTo>
                  <a:pt x="12145" y="8477"/>
                  <a:pt x="11656" y="9700"/>
                  <a:pt x="10678" y="10678"/>
                </a:cubicBezTo>
                <a:cubicBezTo>
                  <a:pt x="9700" y="11656"/>
                  <a:pt x="8558" y="12145"/>
                  <a:pt x="7091" y="12145"/>
                </a:cubicBezTo>
                <a:cubicBezTo>
                  <a:pt x="5706" y="12145"/>
                  <a:pt x="4483" y="11656"/>
                  <a:pt x="3505" y="10678"/>
                </a:cubicBezTo>
                <a:cubicBezTo>
                  <a:pt x="2527" y="9700"/>
                  <a:pt x="2038" y="8477"/>
                  <a:pt x="2038" y="7091"/>
                </a:cubicBezTo>
                <a:cubicBezTo>
                  <a:pt x="2038" y="5706"/>
                  <a:pt x="2527" y="4483"/>
                  <a:pt x="3505" y="3505"/>
                </a:cubicBezTo>
                <a:cubicBezTo>
                  <a:pt x="4483" y="2527"/>
                  <a:pt x="5706" y="2038"/>
                  <a:pt x="7091" y="2038"/>
                </a:cubicBezTo>
                <a:cubicBezTo>
                  <a:pt x="8558" y="2038"/>
                  <a:pt x="9700" y="2527"/>
                  <a:pt x="10678" y="3505"/>
                </a:cubicBezTo>
                <a:cubicBezTo>
                  <a:pt x="11656" y="4483"/>
                  <a:pt x="12145" y="5706"/>
                  <a:pt x="12145" y="7091"/>
                </a:cubicBezTo>
                <a:close/>
                <a:moveTo>
                  <a:pt x="11493" y="7091"/>
                </a:moveTo>
                <a:cubicBezTo>
                  <a:pt x="11493" y="5869"/>
                  <a:pt x="11085" y="4809"/>
                  <a:pt x="10189" y="3994"/>
                </a:cubicBezTo>
                <a:cubicBezTo>
                  <a:pt x="9374" y="3097"/>
                  <a:pt x="8314" y="2690"/>
                  <a:pt x="7091" y="2690"/>
                </a:cubicBezTo>
                <a:cubicBezTo>
                  <a:pt x="5950" y="2690"/>
                  <a:pt x="4891" y="3097"/>
                  <a:pt x="3994" y="3994"/>
                </a:cubicBezTo>
                <a:cubicBezTo>
                  <a:pt x="3179" y="4809"/>
                  <a:pt x="2771" y="5869"/>
                  <a:pt x="2771" y="7091"/>
                </a:cubicBezTo>
                <a:cubicBezTo>
                  <a:pt x="2771" y="8314"/>
                  <a:pt x="3179" y="9292"/>
                  <a:pt x="3994" y="10189"/>
                </a:cubicBezTo>
                <a:cubicBezTo>
                  <a:pt x="4891" y="11085"/>
                  <a:pt x="5950" y="11493"/>
                  <a:pt x="7091" y="11493"/>
                </a:cubicBezTo>
                <a:cubicBezTo>
                  <a:pt x="8314" y="11493"/>
                  <a:pt x="9374" y="11085"/>
                  <a:pt x="10189" y="10189"/>
                </a:cubicBezTo>
                <a:cubicBezTo>
                  <a:pt x="11085" y="9292"/>
                  <a:pt x="11493" y="8314"/>
                  <a:pt x="11493" y="7091"/>
                </a:cubicBezTo>
                <a:close/>
                <a:moveTo>
                  <a:pt x="14590" y="13857"/>
                </a:moveTo>
                <a:cubicBezTo>
                  <a:pt x="14346" y="13857"/>
                  <a:pt x="14183" y="13938"/>
                  <a:pt x="14101" y="14020"/>
                </a:cubicBezTo>
                <a:cubicBezTo>
                  <a:pt x="13938" y="14183"/>
                  <a:pt x="13857" y="14346"/>
                  <a:pt x="13857" y="14509"/>
                </a:cubicBezTo>
                <a:cubicBezTo>
                  <a:pt x="13857" y="14753"/>
                  <a:pt x="13938" y="14916"/>
                  <a:pt x="14101" y="14998"/>
                </a:cubicBezTo>
                <a:cubicBezTo>
                  <a:pt x="19807" y="20703"/>
                  <a:pt x="19807" y="20703"/>
                  <a:pt x="19807" y="20703"/>
                </a:cubicBezTo>
                <a:cubicBezTo>
                  <a:pt x="19970" y="20866"/>
                  <a:pt x="20051" y="20948"/>
                  <a:pt x="20296" y="20948"/>
                </a:cubicBezTo>
                <a:cubicBezTo>
                  <a:pt x="20459" y="20948"/>
                  <a:pt x="20622" y="20866"/>
                  <a:pt x="20785" y="20703"/>
                </a:cubicBezTo>
                <a:cubicBezTo>
                  <a:pt x="20866" y="20622"/>
                  <a:pt x="20948" y="20459"/>
                  <a:pt x="20948" y="20214"/>
                </a:cubicBezTo>
                <a:cubicBezTo>
                  <a:pt x="20948" y="20051"/>
                  <a:pt x="20866" y="19888"/>
                  <a:pt x="20785" y="19807"/>
                </a:cubicBezTo>
                <a:cubicBezTo>
                  <a:pt x="15079" y="14020"/>
                  <a:pt x="15079" y="14020"/>
                  <a:pt x="15079" y="14020"/>
                </a:cubicBezTo>
                <a:cubicBezTo>
                  <a:pt x="14916" y="13938"/>
                  <a:pt x="14753" y="13857"/>
                  <a:pt x="14590" y="1385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2" name="Shape"/>
          <p:cNvSpPr/>
          <p:nvPr/>
        </p:nvSpPr>
        <p:spPr>
          <a:xfrm>
            <a:off x="6366000" y="3410343"/>
            <a:ext cx="228338" cy="31642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86" h="21600" extrusionOk="0">
                <a:moveTo>
                  <a:pt x="44" y="21109"/>
                </a:moveTo>
                <a:cubicBezTo>
                  <a:pt x="4094" y="15545"/>
                  <a:pt x="4094" y="15545"/>
                  <a:pt x="4094" y="15545"/>
                </a:cubicBezTo>
                <a:cubicBezTo>
                  <a:pt x="3082" y="15136"/>
                  <a:pt x="2294" y="14645"/>
                  <a:pt x="1507" y="14073"/>
                </a:cubicBezTo>
                <a:cubicBezTo>
                  <a:pt x="1057" y="13827"/>
                  <a:pt x="832" y="13418"/>
                  <a:pt x="832" y="12927"/>
                </a:cubicBezTo>
                <a:cubicBezTo>
                  <a:pt x="832" y="12436"/>
                  <a:pt x="1057" y="12027"/>
                  <a:pt x="1507" y="11700"/>
                </a:cubicBezTo>
                <a:cubicBezTo>
                  <a:pt x="1957" y="11373"/>
                  <a:pt x="2519" y="11209"/>
                  <a:pt x="3194" y="11209"/>
                </a:cubicBezTo>
                <a:cubicBezTo>
                  <a:pt x="3869" y="11209"/>
                  <a:pt x="4432" y="11373"/>
                  <a:pt x="4769" y="11700"/>
                </a:cubicBezTo>
                <a:cubicBezTo>
                  <a:pt x="5219" y="12027"/>
                  <a:pt x="5669" y="12273"/>
                  <a:pt x="6232" y="12518"/>
                </a:cubicBezTo>
                <a:cubicBezTo>
                  <a:pt x="8482" y="9491"/>
                  <a:pt x="8482" y="9491"/>
                  <a:pt x="8482" y="9491"/>
                </a:cubicBezTo>
                <a:cubicBezTo>
                  <a:pt x="7582" y="8918"/>
                  <a:pt x="7019" y="8264"/>
                  <a:pt x="7019" y="7445"/>
                </a:cubicBezTo>
                <a:cubicBezTo>
                  <a:pt x="7019" y="6709"/>
                  <a:pt x="7469" y="6055"/>
                  <a:pt x="8144" y="5482"/>
                </a:cubicBezTo>
                <a:cubicBezTo>
                  <a:pt x="8819" y="4991"/>
                  <a:pt x="9719" y="4664"/>
                  <a:pt x="10732" y="4664"/>
                </a:cubicBezTo>
                <a:cubicBezTo>
                  <a:pt x="11744" y="4664"/>
                  <a:pt x="12644" y="4991"/>
                  <a:pt x="13319" y="5482"/>
                </a:cubicBezTo>
                <a:cubicBezTo>
                  <a:pt x="14107" y="6055"/>
                  <a:pt x="14445" y="6709"/>
                  <a:pt x="14445" y="7445"/>
                </a:cubicBezTo>
                <a:cubicBezTo>
                  <a:pt x="14445" y="8264"/>
                  <a:pt x="13994" y="8918"/>
                  <a:pt x="13095" y="9491"/>
                </a:cubicBezTo>
                <a:cubicBezTo>
                  <a:pt x="15232" y="12518"/>
                  <a:pt x="15232" y="12518"/>
                  <a:pt x="15232" y="12518"/>
                </a:cubicBezTo>
                <a:cubicBezTo>
                  <a:pt x="15795" y="12273"/>
                  <a:pt x="16244" y="12027"/>
                  <a:pt x="16694" y="11700"/>
                </a:cubicBezTo>
                <a:cubicBezTo>
                  <a:pt x="17145" y="11373"/>
                  <a:pt x="17594" y="11209"/>
                  <a:pt x="18269" y="11209"/>
                </a:cubicBezTo>
                <a:cubicBezTo>
                  <a:pt x="18944" y="11209"/>
                  <a:pt x="19507" y="11373"/>
                  <a:pt x="19957" y="11700"/>
                </a:cubicBezTo>
                <a:cubicBezTo>
                  <a:pt x="20407" y="12027"/>
                  <a:pt x="20632" y="12436"/>
                  <a:pt x="20632" y="12927"/>
                </a:cubicBezTo>
                <a:cubicBezTo>
                  <a:pt x="20632" y="13418"/>
                  <a:pt x="20407" y="13827"/>
                  <a:pt x="19957" y="14073"/>
                </a:cubicBezTo>
                <a:cubicBezTo>
                  <a:pt x="19170" y="14645"/>
                  <a:pt x="18382" y="15136"/>
                  <a:pt x="17369" y="15545"/>
                </a:cubicBezTo>
                <a:cubicBezTo>
                  <a:pt x="21419" y="21109"/>
                  <a:pt x="21419" y="21109"/>
                  <a:pt x="21419" y="21109"/>
                </a:cubicBezTo>
                <a:cubicBezTo>
                  <a:pt x="21532" y="21273"/>
                  <a:pt x="21532" y="21436"/>
                  <a:pt x="21195" y="21518"/>
                </a:cubicBezTo>
                <a:cubicBezTo>
                  <a:pt x="21195" y="21600"/>
                  <a:pt x="21082" y="21600"/>
                  <a:pt x="20969" y="21600"/>
                </a:cubicBezTo>
                <a:cubicBezTo>
                  <a:pt x="20744" y="21600"/>
                  <a:pt x="20632" y="21518"/>
                  <a:pt x="20632" y="21436"/>
                </a:cubicBezTo>
                <a:cubicBezTo>
                  <a:pt x="16582" y="15873"/>
                  <a:pt x="16582" y="15873"/>
                  <a:pt x="16582" y="15873"/>
                </a:cubicBezTo>
                <a:cubicBezTo>
                  <a:pt x="14782" y="16527"/>
                  <a:pt x="12757" y="16855"/>
                  <a:pt x="10732" y="16855"/>
                </a:cubicBezTo>
                <a:cubicBezTo>
                  <a:pt x="8707" y="16855"/>
                  <a:pt x="6794" y="16527"/>
                  <a:pt x="4882" y="15873"/>
                </a:cubicBezTo>
                <a:cubicBezTo>
                  <a:pt x="944" y="21436"/>
                  <a:pt x="944" y="21436"/>
                  <a:pt x="944" y="21436"/>
                </a:cubicBezTo>
                <a:cubicBezTo>
                  <a:pt x="832" y="21518"/>
                  <a:pt x="719" y="21600"/>
                  <a:pt x="494" y="21600"/>
                </a:cubicBezTo>
                <a:cubicBezTo>
                  <a:pt x="382" y="21600"/>
                  <a:pt x="382" y="21600"/>
                  <a:pt x="269" y="21518"/>
                </a:cubicBezTo>
                <a:cubicBezTo>
                  <a:pt x="44" y="21436"/>
                  <a:pt x="-68" y="21273"/>
                  <a:pt x="44" y="21109"/>
                </a:cubicBezTo>
                <a:close/>
                <a:moveTo>
                  <a:pt x="1732" y="12927"/>
                </a:moveTo>
                <a:cubicBezTo>
                  <a:pt x="1732" y="13173"/>
                  <a:pt x="1957" y="13418"/>
                  <a:pt x="2182" y="13664"/>
                </a:cubicBezTo>
                <a:cubicBezTo>
                  <a:pt x="4544" y="15382"/>
                  <a:pt x="7357" y="16200"/>
                  <a:pt x="10732" y="16200"/>
                </a:cubicBezTo>
                <a:cubicBezTo>
                  <a:pt x="14107" y="16200"/>
                  <a:pt x="16919" y="15382"/>
                  <a:pt x="19282" y="13664"/>
                </a:cubicBezTo>
                <a:cubicBezTo>
                  <a:pt x="19619" y="13418"/>
                  <a:pt x="19732" y="13173"/>
                  <a:pt x="19732" y="12927"/>
                </a:cubicBezTo>
                <a:cubicBezTo>
                  <a:pt x="19732" y="12600"/>
                  <a:pt x="19619" y="12355"/>
                  <a:pt x="19282" y="12191"/>
                </a:cubicBezTo>
                <a:cubicBezTo>
                  <a:pt x="19057" y="12027"/>
                  <a:pt x="18719" y="11864"/>
                  <a:pt x="18382" y="11864"/>
                </a:cubicBezTo>
                <a:cubicBezTo>
                  <a:pt x="17932" y="11864"/>
                  <a:pt x="17594" y="12027"/>
                  <a:pt x="17369" y="12191"/>
                </a:cubicBezTo>
                <a:cubicBezTo>
                  <a:pt x="15569" y="13500"/>
                  <a:pt x="13319" y="14155"/>
                  <a:pt x="10732" y="14155"/>
                </a:cubicBezTo>
                <a:cubicBezTo>
                  <a:pt x="8144" y="14155"/>
                  <a:pt x="6007" y="13500"/>
                  <a:pt x="4207" y="12191"/>
                </a:cubicBezTo>
                <a:cubicBezTo>
                  <a:pt x="3869" y="12027"/>
                  <a:pt x="3532" y="11864"/>
                  <a:pt x="3194" y="11864"/>
                </a:cubicBezTo>
                <a:cubicBezTo>
                  <a:pt x="2744" y="11864"/>
                  <a:pt x="2407" y="12027"/>
                  <a:pt x="2182" y="12191"/>
                </a:cubicBezTo>
                <a:cubicBezTo>
                  <a:pt x="1957" y="12355"/>
                  <a:pt x="1732" y="12600"/>
                  <a:pt x="1732" y="12927"/>
                </a:cubicBezTo>
                <a:close/>
                <a:moveTo>
                  <a:pt x="7019" y="12845"/>
                </a:moveTo>
                <a:cubicBezTo>
                  <a:pt x="8257" y="13255"/>
                  <a:pt x="9494" y="13500"/>
                  <a:pt x="10732" y="13500"/>
                </a:cubicBezTo>
                <a:cubicBezTo>
                  <a:pt x="11969" y="13500"/>
                  <a:pt x="13207" y="13255"/>
                  <a:pt x="14445" y="12845"/>
                </a:cubicBezTo>
                <a:cubicBezTo>
                  <a:pt x="12307" y="9900"/>
                  <a:pt x="12307" y="9900"/>
                  <a:pt x="12307" y="9900"/>
                </a:cubicBezTo>
                <a:cubicBezTo>
                  <a:pt x="11744" y="9982"/>
                  <a:pt x="11294" y="10064"/>
                  <a:pt x="10732" y="10064"/>
                </a:cubicBezTo>
                <a:cubicBezTo>
                  <a:pt x="10282" y="10064"/>
                  <a:pt x="9719" y="9982"/>
                  <a:pt x="9269" y="9900"/>
                </a:cubicBezTo>
                <a:lnTo>
                  <a:pt x="7019" y="12845"/>
                </a:lnTo>
                <a:close/>
                <a:moveTo>
                  <a:pt x="10732" y="9409"/>
                </a:moveTo>
                <a:cubicBezTo>
                  <a:pt x="11519" y="9409"/>
                  <a:pt x="12194" y="9245"/>
                  <a:pt x="12757" y="8836"/>
                </a:cubicBezTo>
                <a:cubicBezTo>
                  <a:pt x="13319" y="8427"/>
                  <a:pt x="13544" y="7936"/>
                  <a:pt x="13544" y="7445"/>
                </a:cubicBezTo>
                <a:cubicBezTo>
                  <a:pt x="13544" y="6873"/>
                  <a:pt x="13319" y="6382"/>
                  <a:pt x="12757" y="5973"/>
                </a:cubicBezTo>
                <a:cubicBezTo>
                  <a:pt x="12194" y="5564"/>
                  <a:pt x="11519" y="5400"/>
                  <a:pt x="10732" y="5400"/>
                </a:cubicBezTo>
                <a:cubicBezTo>
                  <a:pt x="10057" y="5400"/>
                  <a:pt x="9382" y="5564"/>
                  <a:pt x="8819" y="5973"/>
                </a:cubicBezTo>
                <a:cubicBezTo>
                  <a:pt x="8257" y="6382"/>
                  <a:pt x="8032" y="6873"/>
                  <a:pt x="8032" y="7445"/>
                </a:cubicBezTo>
                <a:cubicBezTo>
                  <a:pt x="8032" y="7936"/>
                  <a:pt x="8257" y="8427"/>
                  <a:pt x="8819" y="8836"/>
                </a:cubicBezTo>
                <a:cubicBezTo>
                  <a:pt x="9382" y="9245"/>
                  <a:pt x="10057" y="9409"/>
                  <a:pt x="10732" y="9409"/>
                </a:cubicBezTo>
                <a:close/>
                <a:moveTo>
                  <a:pt x="10282" y="3764"/>
                </a:moveTo>
                <a:cubicBezTo>
                  <a:pt x="10282" y="2700"/>
                  <a:pt x="10282" y="2700"/>
                  <a:pt x="10282" y="2700"/>
                </a:cubicBezTo>
                <a:cubicBezTo>
                  <a:pt x="9832" y="2700"/>
                  <a:pt x="9832" y="2700"/>
                  <a:pt x="9832" y="2700"/>
                </a:cubicBezTo>
                <a:cubicBezTo>
                  <a:pt x="9494" y="2700"/>
                  <a:pt x="9382" y="2618"/>
                  <a:pt x="9382" y="2373"/>
                </a:cubicBezTo>
                <a:cubicBezTo>
                  <a:pt x="9382" y="327"/>
                  <a:pt x="9382" y="327"/>
                  <a:pt x="9382" y="327"/>
                </a:cubicBezTo>
                <a:cubicBezTo>
                  <a:pt x="9382" y="82"/>
                  <a:pt x="9494" y="0"/>
                  <a:pt x="9832" y="0"/>
                </a:cubicBezTo>
                <a:cubicBezTo>
                  <a:pt x="11632" y="0"/>
                  <a:pt x="11632" y="0"/>
                  <a:pt x="11632" y="0"/>
                </a:cubicBezTo>
                <a:cubicBezTo>
                  <a:pt x="11969" y="0"/>
                  <a:pt x="12194" y="82"/>
                  <a:pt x="12194" y="327"/>
                </a:cubicBezTo>
                <a:cubicBezTo>
                  <a:pt x="12194" y="2373"/>
                  <a:pt x="12194" y="2373"/>
                  <a:pt x="12194" y="2373"/>
                </a:cubicBezTo>
                <a:cubicBezTo>
                  <a:pt x="12194" y="2618"/>
                  <a:pt x="11969" y="2700"/>
                  <a:pt x="11632" y="2700"/>
                </a:cubicBezTo>
                <a:cubicBezTo>
                  <a:pt x="11182" y="2700"/>
                  <a:pt x="11182" y="2700"/>
                  <a:pt x="11182" y="2700"/>
                </a:cubicBezTo>
                <a:cubicBezTo>
                  <a:pt x="11182" y="3764"/>
                  <a:pt x="11182" y="3764"/>
                  <a:pt x="11182" y="3764"/>
                </a:cubicBezTo>
                <a:cubicBezTo>
                  <a:pt x="11182" y="3927"/>
                  <a:pt x="11069" y="4091"/>
                  <a:pt x="10732" y="4091"/>
                </a:cubicBezTo>
                <a:cubicBezTo>
                  <a:pt x="10394" y="4091"/>
                  <a:pt x="10282" y="3927"/>
                  <a:pt x="10282" y="3764"/>
                </a:cubicBezTo>
                <a:close/>
                <a:moveTo>
                  <a:pt x="10282" y="2045"/>
                </a:moveTo>
                <a:cubicBezTo>
                  <a:pt x="11182" y="2045"/>
                  <a:pt x="11182" y="2045"/>
                  <a:pt x="11182" y="2045"/>
                </a:cubicBezTo>
                <a:cubicBezTo>
                  <a:pt x="11182" y="655"/>
                  <a:pt x="11182" y="655"/>
                  <a:pt x="11182" y="655"/>
                </a:cubicBezTo>
                <a:cubicBezTo>
                  <a:pt x="10282" y="655"/>
                  <a:pt x="10282" y="655"/>
                  <a:pt x="10282" y="655"/>
                </a:cubicBezTo>
                <a:lnTo>
                  <a:pt x="10282" y="20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3" name="Shape"/>
          <p:cNvSpPr/>
          <p:nvPr/>
        </p:nvSpPr>
        <p:spPr>
          <a:xfrm>
            <a:off x="6938013" y="3410859"/>
            <a:ext cx="416184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38"/>
                </a:moveTo>
                <a:cubicBezTo>
                  <a:pt x="21600" y="2608"/>
                  <a:pt x="21414" y="3097"/>
                  <a:pt x="21103" y="3423"/>
                </a:cubicBezTo>
                <a:cubicBezTo>
                  <a:pt x="20793" y="3831"/>
                  <a:pt x="20483" y="4075"/>
                  <a:pt x="20048" y="4075"/>
                </a:cubicBezTo>
                <a:cubicBezTo>
                  <a:pt x="19862" y="4075"/>
                  <a:pt x="19614" y="3994"/>
                  <a:pt x="19428" y="3912"/>
                </a:cubicBezTo>
                <a:cubicBezTo>
                  <a:pt x="14897" y="13368"/>
                  <a:pt x="14897" y="13368"/>
                  <a:pt x="14897" y="13368"/>
                </a:cubicBezTo>
                <a:cubicBezTo>
                  <a:pt x="15269" y="13775"/>
                  <a:pt x="15393" y="14264"/>
                  <a:pt x="15393" y="14835"/>
                </a:cubicBezTo>
                <a:cubicBezTo>
                  <a:pt x="15393" y="15405"/>
                  <a:pt x="15269" y="15894"/>
                  <a:pt x="14959" y="16302"/>
                </a:cubicBezTo>
                <a:cubicBezTo>
                  <a:pt x="14648" y="16709"/>
                  <a:pt x="14276" y="16872"/>
                  <a:pt x="13841" y="16872"/>
                </a:cubicBezTo>
                <a:cubicBezTo>
                  <a:pt x="13407" y="16872"/>
                  <a:pt x="13097" y="16709"/>
                  <a:pt x="12786" y="16302"/>
                </a:cubicBezTo>
                <a:cubicBezTo>
                  <a:pt x="12476" y="15894"/>
                  <a:pt x="12352" y="15405"/>
                  <a:pt x="12352" y="14835"/>
                </a:cubicBezTo>
                <a:cubicBezTo>
                  <a:pt x="12352" y="14590"/>
                  <a:pt x="12352" y="14264"/>
                  <a:pt x="12476" y="14020"/>
                </a:cubicBezTo>
                <a:cubicBezTo>
                  <a:pt x="7821" y="10189"/>
                  <a:pt x="7821" y="10189"/>
                  <a:pt x="7821" y="10189"/>
                </a:cubicBezTo>
                <a:cubicBezTo>
                  <a:pt x="7510" y="10596"/>
                  <a:pt x="7138" y="10759"/>
                  <a:pt x="6641" y="10759"/>
                </a:cubicBezTo>
                <a:cubicBezTo>
                  <a:pt x="6455" y="10759"/>
                  <a:pt x="6269" y="10759"/>
                  <a:pt x="6083" y="10678"/>
                </a:cubicBezTo>
                <a:cubicBezTo>
                  <a:pt x="2545" y="18014"/>
                  <a:pt x="2545" y="18014"/>
                  <a:pt x="2545" y="18014"/>
                </a:cubicBezTo>
                <a:cubicBezTo>
                  <a:pt x="2917" y="18503"/>
                  <a:pt x="3041" y="18992"/>
                  <a:pt x="3041" y="19562"/>
                </a:cubicBezTo>
                <a:cubicBezTo>
                  <a:pt x="3041" y="20133"/>
                  <a:pt x="2917" y="20622"/>
                  <a:pt x="2607" y="21029"/>
                </a:cubicBezTo>
                <a:cubicBezTo>
                  <a:pt x="2297" y="21437"/>
                  <a:pt x="1986" y="21600"/>
                  <a:pt x="1552" y="21600"/>
                </a:cubicBezTo>
                <a:cubicBezTo>
                  <a:pt x="1117" y="21600"/>
                  <a:pt x="745" y="21437"/>
                  <a:pt x="434" y="21029"/>
                </a:cubicBezTo>
                <a:cubicBezTo>
                  <a:pt x="124" y="20622"/>
                  <a:pt x="0" y="20133"/>
                  <a:pt x="0" y="19562"/>
                </a:cubicBezTo>
                <a:cubicBezTo>
                  <a:pt x="0" y="18992"/>
                  <a:pt x="124" y="18503"/>
                  <a:pt x="434" y="18177"/>
                </a:cubicBezTo>
                <a:cubicBezTo>
                  <a:pt x="745" y="17769"/>
                  <a:pt x="1117" y="17525"/>
                  <a:pt x="1552" y="17525"/>
                </a:cubicBezTo>
                <a:cubicBezTo>
                  <a:pt x="1738" y="17525"/>
                  <a:pt x="1924" y="17606"/>
                  <a:pt x="2110" y="17688"/>
                </a:cubicBezTo>
                <a:cubicBezTo>
                  <a:pt x="5648" y="10270"/>
                  <a:pt x="5648" y="10270"/>
                  <a:pt x="5648" y="10270"/>
                </a:cubicBezTo>
                <a:cubicBezTo>
                  <a:pt x="5338" y="9863"/>
                  <a:pt x="5152" y="9374"/>
                  <a:pt x="5152" y="8803"/>
                </a:cubicBezTo>
                <a:cubicBezTo>
                  <a:pt x="5152" y="8232"/>
                  <a:pt x="5276" y="7743"/>
                  <a:pt x="5586" y="7336"/>
                </a:cubicBezTo>
                <a:cubicBezTo>
                  <a:pt x="5897" y="6928"/>
                  <a:pt x="6269" y="6765"/>
                  <a:pt x="6641" y="6765"/>
                </a:cubicBezTo>
                <a:cubicBezTo>
                  <a:pt x="7076" y="6765"/>
                  <a:pt x="7448" y="6928"/>
                  <a:pt x="7759" y="7336"/>
                </a:cubicBezTo>
                <a:cubicBezTo>
                  <a:pt x="8069" y="7743"/>
                  <a:pt x="8193" y="8232"/>
                  <a:pt x="8193" y="8803"/>
                </a:cubicBezTo>
                <a:cubicBezTo>
                  <a:pt x="8193" y="9048"/>
                  <a:pt x="8193" y="9374"/>
                  <a:pt x="8069" y="9618"/>
                </a:cubicBezTo>
                <a:cubicBezTo>
                  <a:pt x="12724" y="13449"/>
                  <a:pt x="12724" y="13449"/>
                  <a:pt x="12724" y="13449"/>
                </a:cubicBezTo>
                <a:cubicBezTo>
                  <a:pt x="13034" y="13042"/>
                  <a:pt x="13407" y="12797"/>
                  <a:pt x="13841" y="12797"/>
                </a:cubicBezTo>
                <a:cubicBezTo>
                  <a:pt x="14090" y="12797"/>
                  <a:pt x="14276" y="12878"/>
                  <a:pt x="14462" y="12960"/>
                </a:cubicBezTo>
                <a:cubicBezTo>
                  <a:pt x="18993" y="3505"/>
                  <a:pt x="18993" y="3505"/>
                  <a:pt x="18993" y="3505"/>
                </a:cubicBezTo>
                <a:cubicBezTo>
                  <a:pt x="18683" y="3097"/>
                  <a:pt x="18497" y="2608"/>
                  <a:pt x="18497" y="2038"/>
                </a:cubicBezTo>
                <a:cubicBezTo>
                  <a:pt x="18497" y="1467"/>
                  <a:pt x="18621" y="978"/>
                  <a:pt x="18931" y="571"/>
                </a:cubicBezTo>
                <a:cubicBezTo>
                  <a:pt x="19241" y="163"/>
                  <a:pt x="19614" y="0"/>
                  <a:pt x="20048" y="0"/>
                </a:cubicBezTo>
                <a:cubicBezTo>
                  <a:pt x="20483" y="0"/>
                  <a:pt x="20793" y="163"/>
                  <a:pt x="21103" y="571"/>
                </a:cubicBezTo>
                <a:cubicBezTo>
                  <a:pt x="21414" y="978"/>
                  <a:pt x="21600" y="1467"/>
                  <a:pt x="21600" y="2038"/>
                </a:cubicBezTo>
                <a:close/>
                <a:moveTo>
                  <a:pt x="1552" y="18258"/>
                </a:moveTo>
                <a:cubicBezTo>
                  <a:pt x="1241" y="18258"/>
                  <a:pt x="993" y="18340"/>
                  <a:pt x="807" y="18584"/>
                </a:cubicBezTo>
                <a:cubicBezTo>
                  <a:pt x="621" y="18910"/>
                  <a:pt x="497" y="19236"/>
                  <a:pt x="497" y="19562"/>
                </a:cubicBezTo>
                <a:cubicBezTo>
                  <a:pt x="497" y="19970"/>
                  <a:pt x="621" y="20214"/>
                  <a:pt x="807" y="20540"/>
                </a:cubicBezTo>
                <a:cubicBezTo>
                  <a:pt x="993" y="20785"/>
                  <a:pt x="1241" y="20948"/>
                  <a:pt x="1552" y="20948"/>
                </a:cubicBezTo>
                <a:cubicBezTo>
                  <a:pt x="1800" y="20948"/>
                  <a:pt x="2048" y="20785"/>
                  <a:pt x="2234" y="20540"/>
                </a:cubicBezTo>
                <a:cubicBezTo>
                  <a:pt x="2483" y="20214"/>
                  <a:pt x="2545" y="19970"/>
                  <a:pt x="2545" y="19562"/>
                </a:cubicBezTo>
                <a:cubicBezTo>
                  <a:pt x="2545" y="19236"/>
                  <a:pt x="2483" y="18910"/>
                  <a:pt x="2234" y="18584"/>
                </a:cubicBezTo>
                <a:cubicBezTo>
                  <a:pt x="2048" y="18340"/>
                  <a:pt x="1800" y="18258"/>
                  <a:pt x="1552" y="18258"/>
                </a:cubicBezTo>
                <a:close/>
                <a:moveTo>
                  <a:pt x="7697" y="8803"/>
                </a:moveTo>
                <a:cubicBezTo>
                  <a:pt x="7697" y="8395"/>
                  <a:pt x="7572" y="8069"/>
                  <a:pt x="7386" y="7825"/>
                </a:cubicBezTo>
                <a:cubicBezTo>
                  <a:pt x="7200" y="7580"/>
                  <a:pt x="6952" y="7417"/>
                  <a:pt x="6641" y="7417"/>
                </a:cubicBezTo>
                <a:cubicBezTo>
                  <a:pt x="6393" y="7417"/>
                  <a:pt x="6145" y="7580"/>
                  <a:pt x="5959" y="7825"/>
                </a:cubicBezTo>
                <a:cubicBezTo>
                  <a:pt x="5772" y="8069"/>
                  <a:pt x="5648" y="8395"/>
                  <a:pt x="5648" y="8803"/>
                </a:cubicBezTo>
                <a:cubicBezTo>
                  <a:pt x="5648" y="9129"/>
                  <a:pt x="5772" y="9455"/>
                  <a:pt x="5959" y="9700"/>
                </a:cubicBezTo>
                <a:cubicBezTo>
                  <a:pt x="6145" y="10026"/>
                  <a:pt x="6393" y="10107"/>
                  <a:pt x="6641" y="10107"/>
                </a:cubicBezTo>
                <a:cubicBezTo>
                  <a:pt x="6952" y="10107"/>
                  <a:pt x="7200" y="10026"/>
                  <a:pt x="7386" y="9700"/>
                </a:cubicBezTo>
                <a:cubicBezTo>
                  <a:pt x="7572" y="9455"/>
                  <a:pt x="7697" y="9129"/>
                  <a:pt x="7697" y="8803"/>
                </a:cubicBezTo>
                <a:close/>
                <a:moveTo>
                  <a:pt x="14897" y="14835"/>
                </a:moveTo>
                <a:cubicBezTo>
                  <a:pt x="14897" y="14509"/>
                  <a:pt x="14772" y="14183"/>
                  <a:pt x="14586" y="13938"/>
                </a:cubicBezTo>
                <a:cubicBezTo>
                  <a:pt x="14400" y="13612"/>
                  <a:pt x="14152" y="13531"/>
                  <a:pt x="13841" y="13531"/>
                </a:cubicBezTo>
                <a:cubicBezTo>
                  <a:pt x="13593" y="13531"/>
                  <a:pt x="13345" y="13612"/>
                  <a:pt x="13159" y="13938"/>
                </a:cubicBezTo>
                <a:cubicBezTo>
                  <a:pt x="12910" y="14183"/>
                  <a:pt x="12848" y="14509"/>
                  <a:pt x="12848" y="14835"/>
                </a:cubicBezTo>
                <a:cubicBezTo>
                  <a:pt x="12848" y="15242"/>
                  <a:pt x="12910" y="15568"/>
                  <a:pt x="13159" y="15813"/>
                </a:cubicBezTo>
                <a:cubicBezTo>
                  <a:pt x="13345" y="16057"/>
                  <a:pt x="13593" y="16220"/>
                  <a:pt x="13841" y="16220"/>
                </a:cubicBezTo>
                <a:cubicBezTo>
                  <a:pt x="14152" y="16220"/>
                  <a:pt x="14400" y="16057"/>
                  <a:pt x="14586" y="15813"/>
                </a:cubicBezTo>
                <a:cubicBezTo>
                  <a:pt x="14772" y="15568"/>
                  <a:pt x="14897" y="15242"/>
                  <a:pt x="14897" y="14835"/>
                </a:cubicBezTo>
                <a:close/>
                <a:moveTo>
                  <a:pt x="21041" y="2038"/>
                </a:moveTo>
                <a:cubicBezTo>
                  <a:pt x="21041" y="1630"/>
                  <a:pt x="20979" y="1304"/>
                  <a:pt x="20731" y="1060"/>
                </a:cubicBezTo>
                <a:cubicBezTo>
                  <a:pt x="20545" y="815"/>
                  <a:pt x="20297" y="652"/>
                  <a:pt x="20048" y="652"/>
                </a:cubicBezTo>
                <a:cubicBezTo>
                  <a:pt x="19738" y="652"/>
                  <a:pt x="19490" y="815"/>
                  <a:pt x="19303" y="1060"/>
                </a:cubicBezTo>
                <a:cubicBezTo>
                  <a:pt x="19117" y="1304"/>
                  <a:pt x="18993" y="1630"/>
                  <a:pt x="18993" y="2038"/>
                </a:cubicBezTo>
                <a:cubicBezTo>
                  <a:pt x="18993" y="2364"/>
                  <a:pt x="19117" y="2690"/>
                  <a:pt x="19303" y="2934"/>
                </a:cubicBezTo>
                <a:cubicBezTo>
                  <a:pt x="19490" y="3260"/>
                  <a:pt x="19738" y="3342"/>
                  <a:pt x="20048" y="3342"/>
                </a:cubicBezTo>
                <a:cubicBezTo>
                  <a:pt x="20297" y="3342"/>
                  <a:pt x="20545" y="3260"/>
                  <a:pt x="20731" y="2934"/>
                </a:cubicBezTo>
                <a:cubicBezTo>
                  <a:pt x="20979" y="2690"/>
                  <a:pt x="21041" y="2364"/>
                  <a:pt x="21041" y="203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4" name="Shape"/>
          <p:cNvSpPr/>
          <p:nvPr/>
        </p:nvSpPr>
        <p:spPr>
          <a:xfrm>
            <a:off x="7788911" y="3409788"/>
            <a:ext cx="149097" cy="31857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38" y="14617"/>
                </a:moveTo>
                <a:cubicBezTo>
                  <a:pt x="1037" y="13642"/>
                  <a:pt x="0" y="12505"/>
                  <a:pt x="0" y="11125"/>
                </a:cubicBezTo>
                <a:cubicBezTo>
                  <a:pt x="0" y="9907"/>
                  <a:pt x="0" y="9907"/>
                  <a:pt x="0" y="9907"/>
                </a:cubicBezTo>
                <a:cubicBezTo>
                  <a:pt x="0" y="9582"/>
                  <a:pt x="173" y="9501"/>
                  <a:pt x="691" y="9501"/>
                </a:cubicBezTo>
                <a:cubicBezTo>
                  <a:pt x="1210" y="9501"/>
                  <a:pt x="1555" y="9582"/>
                  <a:pt x="1555" y="9907"/>
                </a:cubicBezTo>
                <a:cubicBezTo>
                  <a:pt x="1555" y="11125"/>
                  <a:pt x="1555" y="11125"/>
                  <a:pt x="1555" y="11125"/>
                </a:cubicBezTo>
                <a:cubicBezTo>
                  <a:pt x="1555" y="12343"/>
                  <a:pt x="2419" y="13398"/>
                  <a:pt x="4320" y="14211"/>
                </a:cubicBezTo>
                <a:cubicBezTo>
                  <a:pt x="6048" y="15104"/>
                  <a:pt x="8294" y="15510"/>
                  <a:pt x="10714" y="15510"/>
                </a:cubicBezTo>
                <a:cubicBezTo>
                  <a:pt x="13306" y="15510"/>
                  <a:pt x="15552" y="15104"/>
                  <a:pt x="17280" y="14211"/>
                </a:cubicBezTo>
                <a:cubicBezTo>
                  <a:pt x="19181" y="13398"/>
                  <a:pt x="20045" y="12343"/>
                  <a:pt x="20045" y="11125"/>
                </a:cubicBezTo>
                <a:cubicBezTo>
                  <a:pt x="20045" y="9907"/>
                  <a:pt x="20045" y="9907"/>
                  <a:pt x="20045" y="9907"/>
                </a:cubicBezTo>
                <a:cubicBezTo>
                  <a:pt x="20045" y="9582"/>
                  <a:pt x="20218" y="9501"/>
                  <a:pt x="20736" y="9501"/>
                </a:cubicBezTo>
                <a:cubicBezTo>
                  <a:pt x="21254" y="9501"/>
                  <a:pt x="21600" y="9582"/>
                  <a:pt x="21600" y="9907"/>
                </a:cubicBezTo>
                <a:cubicBezTo>
                  <a:pt x="21600" y="11125"/>
                  <a:pt x="21600" y="11125"/>
                  <a:pt x="21600" y="11125"/>
                </a:cubicBezTo>
                <a:cubicBezTo>
                  <a:pt x="21600" y="12505"/>
                  <a:pt x="20563" y="13642"/>
                  <a:pt x="18662" y="14617"/>
                </a:cubicBezTo>
                <a:cubicBezTo>
                  <a:pt x="16762" y="15591"/>
                  <a:pt x="14342" y="16159"/>
                  <a:pt x="11405" y="16241"/>
                </a:cubicBezTo>
                <a:cubicBezTo>
                  <a:pt x="11405" y="18920"/>
                  <a:pt x="11405" y="18920"/>
                  <a:pt x="11405" y="18920"/>
                </a:cubicBezTo>
                <a:cubicBezTo>
                  <a:pt x="15898" y="18920"/>
                  <a:pt x="15898" y="18920"/>
                  <a:pt x="15898" y="18920"/>
                </a:cubicBezTo>
                <a:cubicBezTo>
                  <a:pt x="16589" y="18920"/>
                  <a:pt x="17280" y="19002"/>
                  <a:pt x="17798" y="19326"/>
                </a:cubicBezTo>
                <a:cubicBezTo>
                  <a:pt x="18490" y="19570"/>
                  <a:pt x="18662" y="19895"/>
                  <a:pt x="18662" y="20301"/>
                </a:cubicBezTo>
                <a:cubicBezTo>
                  <a:pt x="18662" y="21275"/>
                  <a:pt x="18662" y="21275"/>
                  <a:pt x="18662" y="21275"/>
                </a:cubicBezTo>
                <a:cubicBezTo>
                  <a:pt x="18662" y="21519"/>
                  <a:pt x="18490" y="21600"/>
                  <a:pt x="17971" y="21600"/>
                </a:cubicBezTo>
                <a:cubicBezTo>
                  <a:pt x="3629" y="21600"/>
                  <a:pt x="3629" y="21600"/>
                  <a:pt x="3629" y="21600"/>
                </a:cubicBezTo>
                <a:cubicBezTo>
                  <a:pt x="3110" y="21600"/>
                  <a:pt x="2938" y="21519"/>
                  <a:pt x="2938" y="21275"/>
                </a:cubicBezTo>
                <a:cubicBezTo>
                  <a:pt x="2938" y="20220"/>
                  <a:pt x="2938" y="20220"/>
                  <a:pt x="2938" y="20220"/>
                </a:cubicBezTo>
                <a:cubicBezTo>
                  <a:pt x="2938" y="19895"/>
                  <a:pt x="3283" y="19570"/>
                  <a:pt x="3802" y="19245"/>
                </a:cubicBezTo>
                <a:cubicBezTo>
                  <a:pt x="4320" y="19002"/>
                  <a:pt x="5011" y="18920"/>
                  <a:pt x="5875" y="18920"/>
                </a:cubicBezTo>
                <a:cubicBezTo>
                  <a:pt x="10022" y="18920"/>
                  <a:pt x="10022" y="18920"/>
                  <a:pt x="10022" y="18920"/>
                </a:cubicBezTo>
                <a:cubicBezTo>
                  <a:pt x="10022" y="16241"/>
                  <a:pt x="10022" y="16241"/>
                  <a:pt x="10022" y="16241"/>
                </a:cubicBezTo>
                <a:cubicBezTo>
                  <a:pt x="7258" y="16159"/>
                  <a:pt x="4838" y="15591"/>
                  <a:pt x="2938" y="14617"/>
                </a:cubicBezTo>
                <a:close/>
                <a:moveTo>
                  <a:pt x="17107" y="3167"/>
                </a:moveTo>
                <a:cubicBezTo>
                  <a:pt x="17107" y="11125"/>
                  <a:pt x="17107" y="11125"/>
                  <a:pt x="17107" y="11125"/>
                </a:cubicBezTo>
                <a:cubicBezTo>
                  <a:pt x="17280" y="11937"/>
                  <a:pt x="16589" y="12668"/>
                  <a:pt x="15379" y="13317"/>
                </a:cubicBezTo>
                <a:cubicBezTo>
                  <a:pt x="14170" y="13967"/>
                  <a:pt x="12614" y="14211"/>
                  <a:pt x="10886" y="14211"/>
                </a:cubicBezTo>
                <a:cubicBezTo>
                  <a:pt x="8986" y="14211"/>
                  <a:pt x="7430" y="13967"/>
                  <a:pt x="6221" y="13317"/>
                </a:cubicBezTo>
                <a:cubicBezTo>
                  <a:pt x="5011" y="12668"/>
                  <a:pt x="4320" y="11937"/>
                  <a:pt x="4320" y="11125"/>
                </a:cubicBezTo>
                <a:cubicBezTo>
                  <a:pt x="4320" y="3167"/>
                  <a:pt x="4320" y="3167"/>
                  <a:pt x="4320" y="3167"/>
                </a:cubicBezTo>
                <a:cubicBezTo>
                  <a:pt x="4320" y="2274"/>
                  <a:pt x="5011" y="1543"/>
                  <a:pt x="6221" y="974"/>
                </a:cubicBezTo>
                <a:cubicBezTo>
                  <a:pt x="7430" y="325"/>
                  <a:pt x="8986" y="0"/>
                  <a:pt x="10886" y="0"/>
                </a:cubicBezTo>
                <a:cubicBezTo>
                  <a:pt x="12614" y="0"/>
                  <a:pt x="14170" y="325"/>
                  <a:pt x="15379" y="974"/>
                </a:cubicBezTo>
                <a:cubicBezTo>
                  <a:pt x="16589" y="1543"/>
                  <a:pt x="17280" y="2274"/>
                  <a:pt x="17107" y="3167"/>
                </a:cubicBezTo>
                <a:close/>
                <a:moveTo>
                  <a:pt x="16762" y="19814"/>
                </a:moveTo>
                <a:cubicBezTo>
                  <a:pt x="16589" y="19651"/>
                  <a:pt x="16243" y="19570"/>
                  <a:pt x="15898" y="19570"/>
                </a:cubicBezTo>
                <a:cubicBezTo>
                  <a:pt x="5875" y="19570"/>
                  <a:pt x="5875" y="19570"/>
                  <a:pt x="5875" y="19570"/>
                </a:cubicBezTo>
                <a:cubicBezTo>
                  <a:pt x="5357" y="19570"/>
                  <a:pt x="5011" y="19651"/>
                  <a:pt x="4666" y="19732"/>
                </a:cubicBezTo>
                <a:cubicBezTo>
                  <a:pt x="4493" y="19895"/>
                  <a:pt x="4320" y="20057"/>
                  <a:pt x="4320" y="20220"/>
                </a:cubicBezTo>
                <a:cubicBezTo>
                  <a:pt x="4320" y="20950"/>
                  <a:pt x="4320" y="20950"/>
                  <a:pt x="4320" y="20950"/>
                </a:cubicBezTo>
                <a:cubicBezTo>
                  <a:pt x="17280" y="20950"/>
                  <a:pt x="17280" y="20950"/>
                  <a:pt x="17280" y="20950"/>
                </a:cubicBezTo>
                <a:cubicBezTo>
                  <a:pt x="17280" y="20301"/>
                  <a:pt x="17280" y="20301"/>
                  <a:pt x="17280" y="20301"/>
                </a:cubicBezTo>
                <a:cubicBezTo>
                  <a:pt x="17280" y="20138"/>
                  <a:pt x="17107" y="19895"/>
                  <a:pt x="16762" y="19814"/>
                </a:cubicBezTo>
                <a:close/>
                <a:moveTo>
                  <a:pt x="15725" y="3167"/>
                </a:moveTo>
                <a:cubicBezTo>
                  <a:pt x="15725" y="2517"/>
                  <a:pt x="15206" y="1949"/>
                  <a:pt x="14342" y="1462"/>
                </a:cubicBezTo>
                <a:cubicBezTo>
                  <a:pt x="13306" y="1056"/>
                  <a:pt x="12096" y="812"/>
                  <a:pt x="10714" y="812"/>
                </a:cubicBezTo>
                <a:cubicBezTo>
                  <a:pt x="9504" y="812"/>
                  <a:pt x="8294" y="1056"/>
                  <a:pt x="7258" y="1462"/>
                </a:cubicBezTo>
                <a:cubicBezTo>
                  <a:pt x="6221" y="1949"/>
                  <a:pt x="5702" y="2517"/>
                  <a:pt x="5702" y="3167"/>
                </a:cubicBezTo>
                <a:cubicBezTo>
                  <a:pt x="5702" y="11125"/>
                  <a:pt x="5702" y="11125"/>
                  <a:pt x="5702" y="11125"/>
                </a:cubicBezTo>
                <a:cubicBezTo>
                  <a:pt x="5702" y="11774"/>
                  <a:pt x="6221" y="12343"/>
                  <a:pt x="7258" y="12830"/>
                </a:cubicBezTo>
                <a:cubicBezTo>
                  <a:pt x="8294" y="13236"/>
                  <a:pt x="9504" y="13480"/>
                  <a:pt x="10714" y="13480"/>
                </a:cubicBezTo>
                <a:cubicBezTo>
                  <a:pt x="12096" y="13480"/>
                  <a:pt x="13306" y="13236"/>
                  <a:pt x="14342" y="12830"/>
                </a:cubicBezTo>
                <a:cubicBezTo>
                  <a:pt x="15206" y="12343"/>
                  <a:pt x="15725" y="11774"/>
                  <a:pt x="15725" y="11125"/>
                </a:cubicBezTo>
                <a:lnTo>
                  <a:pt x="15725" y="316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5" name="Shape"/>
          <p:cNvSpPr/>
          <p:nvPr/>
        </p:nvSpPr>
        <p:spPr>
          <a:xfrm>
            <a:off x="8251915" y="3410859"/>
            <a:ext cx="222406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32" h="21600" extrusionOk="0">
                <a:moveTo>
                  <a:pt x="5274" y="2445"/>
                </a:moveTo>
                <a:cubicBezTo>
                  <a:pt x="4926" y="1549"/>
                  <a:pt x="4693" y="815"/>
                  <a:pt x="4693" y="326"/>
                </a:cubicBezTo>
                <a:cubicBezTo>
                  <a:pt x="4693" y="163"/>
                  <a:pt x="4809" y="82"/>
                  <a:pt x="5042" y="82"/>
                </a:cubicBezTo>
                <a:cubicBezTo>
                  <a:pt x="5158" y="0"/>
                  <a:pt x="5390" y="0"/>
                  <a:pt x="5506" y="82"/>
                </a:cubicBezTo>
                <a:cubicBezTo>
                  <a:pt x="5622" y="163"/>
                  <a:pt x="5855" y="245"/>
                  <a:pt x="6203" y="408"/>
                </a:cubicBezTo>
                <a:cubicBezTo>
                  <a:pt x="6551" y="571"/>
                  <a:pt x="7132" y="815"/>
                  <a:pt x="8061" y="978"/>
                </a:cubicBezTo>
                <a:cubicBezTo>
                  <a:pt x="8874" y="1223"/>
                  <a:pt x="9571" y="1386"/>
                  <a:pt x="10267" y="1386"/>
                </a:cubicBezTo>
                <a:cubicBezTo>
                  <a:pt x="10964" y="1386"/>
                  <a:pt x="11545" y="1386"/>
                  <a:pt x="12126" y="1467"/>
                </a:cubicBezTo>
                <a:cubicBezTo>
                  <a:pt x="12706" y="1549"/>
                  <a:pt x="13519" y="1712"/>
                  <a:pt x="14564" y="2038"/>
                </a:cubicBezTo>
                <a:cubicBezTo>
                  <a:pt x="15493" y="2282"/>
                  <a:pt x="16306" y="2690"/>
                  <a:pt x="17003" y="3179"/>
                </a:cubicBezTo>
                <a:cubicBezTo>
                  <a:pt x="17700" y="3668"/>
                  <a:pt x="18280" y="4402"/>
                  <a:pt x="18861" y="5380"/>
                </a:cubicBezTo>
                <a:cubicBezTo>
                  <a:pt x="19326" y="6358"/>
                  <a:pt x="19674" y="7499"/>
                  <a:pt x="19674" y="8803"/>
                </a:cubicBezTo>
                <a:cubicBezTo>
                  <a:pt x="19674" y="11004"/>
                  <a:pt x="18977" y="13449"/>
                  <a:pt x="17700" y="15976"/>
                </a:cubicBezTo>
                <a:cubicBezTo>
                  <a:pt x="17584" y="16139"/>
                  <a:pt x="17467" y="16220"/>
                  <a:pt x="17235" y="16220"/>
                </a:cubicBezTo>
                <a:cubicBezTo>
                  <a:pt x="17235" y="16220"/>
                  <a:pt x="17119" y="16220"/>
                  <a:pt x="17003" y="16220"/>
                </a:cubicBezTo>
                <a:cubicBezTo>
                  <a:pt x="16771" y="16139"/>
                  <a:pt x="16655" y="15976"/>
                  <a:pt x="16771" y="15731"/>
                </a:cubicBezTo>
                <a:cubicBezTo>
                  <a:pt x="18048" y="13286"/>
                  <a:pt x="18629" y="11004"/>
                  <a:pt x="18629" y="8803"/>
                </a:cubicBezTo>
                <a:cubicBezTo>
                  <a:pt x="18629" y="7580"/>
                  <a:pt x="18397" y="6602"/>
                  <a:pt x="18048" y="5787"/>
                </a:cubicBezTo>
                <a:cubicBezTo>
                  <a:pt x="17584" y="4891"/>
                  <a:pt x="17119" y="4238"/>
                  <a:pt x="16538" y="3749"/>
                </a:cubicBezTo>
                <a:cubicBezTo>
                  <a:pt x="15842" y="3342"/>
                  <a:pt x="15145" y="2934"/>
                  <a:pt x="14332" y="2690"/>
                </a:cubicBezTo>
                <a:cubicBezTo>
                  <a:pt x="13519" y="2445"/>
                  <a:pt x="12822" y="2201"/>
                  <a:pt x="12126" y="2119"/>
                </a:cubicBezTo>
                <a:cubicBezTo>
                  <a:pt x="11545" y="2038"/>
                  <a:pt x="10964" y="2038"/>
                  <a:pt x="10267" y="2038"/>
                </a:cubicBezTo>
                <a:cubicBezTo>
                  <a:pt x="8874" y="2038"/>
                  <a:pt x="7364" y="1712"/>
                  <a:pt x="5855" y="978"/>
                </a:cubicBezTo>
                <a:cubicBezTo>
                  <a:pt x="5971" y="1467"/>
                  <a:pt x="6087" y="1956"/>
                  <a:pt x="6319" y="2364"/>
                </a:cubicBezTo>
                <a:cubicBezTo>
                  <a:pt x="6435" y="2527"/>
                  <a:pt x="6319" y="2608"/>
                  <a:pt x="6319" y="2690"/>
                </a:cubicBezTo>
                <a:cubicBezTo>
                  <a:pt x="5158" y="4075"/>
                  <a:pt x="3532" y="5461"/>
                  <a:pt x="1209" y="6847"/>
                </a:cubicBezTo>
                <a:cubicBezTo>
                  <a:pt x="861" y="7010"/>
                  <a:pt x="861" y="7254"/>
                  <a:pt x="1093" y="7580"/>
                </a:cubicBezTo>
                <a:cubicBezTo>
                  <a:pt x="1674" y="8314"/>
                  <a:pt x="2255" y="8803"/>
                  <a:pt x="3067" y="8966"/>
                </a:cubicBezTo>
                <a:cubicBezTo>
                  <a:pt x="3300" y="8966"/>
                  <a:pt x="3532" y="8966"/>
                  <a:pt x="3764" y="8885"/>
                </a:cubicBezTo>
                <a:cubicBezTo>
                  <a:pt x="4113" y="8803"/>
                  <a:pt x="5042" y="8314"/>
                  <a:pt x="6784" y="7499"/>
                </a:cubicBezTo>
                <a:cubicBezTo>
                  <a:pt x="7016" y="7417"/>
                  <a:pt x="7248" y="7417"/>
                  <a:pt x="7480" y="7499"/>
                </a:cubicBezTo>
                <a:cubicBezTo>
                  <a:pt x="7945" y="7743"/>
                  <a:pt x="8526" y="7743"/>
                  <a:pt x="9338" y="7662"/>
                </a:cubicBezTo>
                <a:cubicBezTo>
                  <a:pt x="10035" y="7499"/>
                  <a:pt x="10616" y="7254"/>
                  <a:pt x="10964" y="6847"/>
                </a:cubicBezTo>
                <a:cubicBezTo>
                  <a:pt x="11661" y="6195"/>
                  <a:pt x="11777" y="5624"/>
                  <a:pt x="11545" y="5217"/>
                </a:cubicBezTo>
                <a:cubicBezTo>
                  <a:pt x="11313" y="4972"/>
                  <a:pt x="11429" y="4809"/>
                  <a:pt x="11777" y="4728"/>
                </a:cubicBezTo>
                <a:cubicBezTo>
                  <a:pt x="12009" y="4646"/>
                  <a:pt x="12242" y="4728"/>
                  <a:pt x="12358" y="4972"/>
                </a:cubicBezTo>
                <a:cubicBezTo>
                  <a:pt x="12822" y="5543"/>
                  <a:pt x="12590" y="6358"/>
                  <a:pt x="11777" y="7254"/>
                </a:cubicBezTo>
                <a:cubicBezTo>
                  <a:pt x="11429" y="7580"/>
                  <a:pt x="11080" y="7825"/>
                  <a:pt x="10500" y="7988"/>
                </a:cubicBezTo>
                <a:cubicBezTo>
                  <a:pt x="10500" y="8069"/>
                  <a:pt x="10500" y="8069"/>
                  <a:pt x="10500" y="8069"/>
                </a:cubicBezTo>
                <a:cubicBezTo>
                  <a:pt x="10500" y="8885"/>
                  <a:pt x="10267" y="9537"/>
                  <a:pt x="9803" y="10107"/>
                </a:cubicBezTo>
                <a:cubicBezTo>
                  <a:pt x="9338" y="10678"/>
                  <a:pt x="8293" y="11411"/>
                  <a:pt x="6900" y="12308"/>
                </a:cubicBezTo>
                <a:cubicBezTo>
                  <a:pt x="5855" y="12960"/>
                  <a:pt x="5042" y="13775"/>
                  <a:pt x="4461" y="14672"/>
                </a:cubicBezTo>
                <a:cubicBezTo>
                  <a:pt x="3880" y="15487"/>
                  <a:pt x="3532" y="16383"/>
                  <a:pt x="3532" y="17198"/>
                </a:cubicBezTo>
                <a:cubicBezTo>
                  <a:pt x="3532" y="18177"/>
                  <a:pt x="3997" y="18992"/>
                  <a:pt x="4926" y="19562"/>
                </a:cubicBezTo>
                <a:cubicBezTo>
                  <a:pt x="18164" y="19562"/>
                  <a:pt x="18164" y="19562"/>
                  <a:pt x="18164" y="19562"/>
                </a:cubicBezTo>
                <a:cubicBezTo>
                  <a:pt x="18513" y="19562"/>
                  <a:pt x="18629" y="19644"/>
                  <a:pt x="18629" y="19888"/>
                </a:cubicBezTo>
                <a:cubicBezTo>
                  <a:pt x="18629" y="20133"/>
                  <a:pt x="18513" y="20214"/>
                  <a:pt x="18164" y="20214"/>
                </a:cubicBezTo>
                <a:cubicBezTo>
                  <a:pt x="4693" y="20214"/>
                  <a:pt x="4693" y="20214"/>
                  <a:pt x="4693" y="20214"/>
                </a:cubicBezTo>
                <a:cubicBezTo>
                  <a:pt x="4577" y="20214"/>
                  <a:pt x="4461" y="20214"/>
                  <a:pt x="4461" y="20133"/>
                </a:cubicBezTo>
                <a:cubicBezTo>
                  <a:pt x="3184" y="19399"/>
                  <a:pt x="2603" y="18421"/>
                  <a:pt x="2603" y="17198"/>
                </a:cubicBezTo>
                <a:cubicBezTo>
                  <a:pt x="2603" y="16302"/>
                  <a:pt x="2835" y="15324"/>
                  <a:pt x="3532" y="14346"/>
                </a:cubicBezTo>
                <a:cubicBezTo>
                  <a:pt x="4229" y="13449"/>
                  <a:pt x="5158" y="12552"/>
                  <a:pt x="6319" y="11819"/>
                </a:cubicBezTo>
                <a:cubicBezTo>
                  <a:pt x="7597" y="11004"/>
                  <a:pt x="8409" y="10352"/>
                  <a:pt x="8874" y="9863"/>
                </a:cubicBezTo>
                <a:cubicBezTo>
                  <a:pt x="9222" y="9374"/>
                  <a:pt x="9455" y="8885"/>
                  <a:pt x="9571" y="8314"/>
                </a:cubicBezTo>
                <a:cubicBezTo>
                  <a:pt x="8642" y="8477"/>
                  <a:pt x="7829" y="8395"/>
                  <a:pt x="7132" y="8151"/>
                </a:cubicBezTo>
                <a:cubicBezTo>
                  <a:pt x="6087" y="8722"/>
                  <a:pt x="5158" y="9129"/>
                  <a:pt x="4345" y="9455"/>
                </a:cubicBezTo>
                <a:cubicBezTo>
                  <a:pt x="3764" y="9700"/>
                  <a:pt x="3300" y="9700"/>
                  <a:pt x="2835" y="9618"/>
                </a:cubicBezTo>
                <a:cubicBezTo>
                  <a:pt x="2255" y="9537"/>
                  <a:pt x="1790" y="9292"/>
                  <a:pt x="1326" y="8966"/>
                </a:cubicBezTo>
                <a:cubicBezTo>
                  <a:pt x="861" y="8640"/>
                  <a:pt x="513" y="8232"/>
                  <a:pt x="164" y="7906"/>
                </a:cubicBezTo>
                <a:cubicBezTo>
                  <a:pt x="48" y="7417"/>
                  <a:pt x="-68" y="7091"/>
                  <a:pt x="48" y="6847"/>
                </a:cubicBezTo>
                <a:cubicBezTo>
                  <a:pt x="164" y="6602"/>
                  <a:pt x="397" y="6439"/>
                  <a:pt x="629" y="6358"/>
                </a:cubicBezTo>
                <a:cubicBezTo>
                  <a:pt x="2603" y="5135"/>
                  <a:pt x="4113" y="3831"/>
                  <a:pt x="5274" y="2445"/>
                </a:cubicBezTo>
                <a:close/>
                <a:moveTo>
                  <a:pt x="20138" y="21600"/>
                </a:moveTo>
                <a:cubicBezTo>
                  <a:pt x="2835" y="21600"/>
                  <a:pt x="2835" y="21600"/>
                  <a:pt x="2835" y="21600"/>
                </a:cubicBezTo>
                <a:cubicBezTo>
                  <a:pt x="2487" y="21600"/>
                  <a:pt x="2371" y="21518"/>
                  <a:pt x="2371" y="21274"/>
                </a:cubicBezTo>
                <a:cubicBezTo>
                  <a:pt x="2371" y="21029"/>
                  <a:pt x="2487" y="20948"/>
                  <a:pt x="2835" y="20948"/>
                </a:cubicBezTo>
                <a:cubicBezTo>
                  <a:pt x="20138" y="20948"/>
                  <a:pt x="20138" y="20948"/>
                  <a:pt x="20138" y="20948"/>
                </a:cubicBezTo>
                <a:cubicBezTo>
                  <a:pt x="20371" y="20948"/>
                  <a:pt x="20603" y="21029"/>
                  <a:pt x="20603" y="21274"/>
                </a:cubicBezTo>
                <a:cubicBezTo>
                  <a:pt x="20603" y="21518"/>
                  <a:pt x="20371" y="21600"/>
                  <a:pt x="20138" y="21600"/>
                </a:cubicBezTo>
                <a:close/>
                <a:moveTo>
                  <a:pt x="21532" y="8803"/>
                </a:moveTo>
                <a:cubicBezTo>
                  <a:pt x="21532" y="10352"/>
                  <a:pt x="21184" y="12063"/>
                  <a:pt x="20603" y="13938"/>
                </a:cubicBezTo>
                <a:cubicBezTo>
                  <a:pt x="20487" y="14101"/>
                  <a:pt x="20371" y="14183"/>
                  <a:pt x="20138" y="14183"/>
                </a:cubicBezTo>
                <a:cubicBezTo>
                  <a:pt x="20022" y="14183"/>
                  <a:pt x="20022" y="14183"/>
                  <a:pt x="20022" y="14183"/>
                </a:cubicBezTo>
                <a:cubicBezTo>
                  <a:pt x="19674" y="14101"/>
                  <a:pt x="19558" y="13938"/>
                  <a:pt x="19674" y="13775"/>
                </a:cubicBezTo>
                <a:cubicBezTo>
                  <a:pt x="20255" y="11982"/>
                  <a:pt x="20603" y="10352"/>
                  <a:pt x="20603" y="8803"/>
                </a:cubicBezTo>
                <a:cubicBezTo>
                  <a:pt x="20603" y="5543"/>
                  <a:pt x="18977" y="3179"/>
                  <a:pt x="15726" y="1630"/>
                </a:cubicBezTo>
                <a:cubicBezTo>
                  <a:pt x="14448" y="978"/>
                  <a:pt x="12706" y="652"/>
                  <a:pt x="10500" y="652"/>
                </a:cubicBezTo>
                <a:cubicBezTo>
                  <a:pt x="10151" y="652"/>
                  <a:pt x="10035" y="571"/>
                  <a:pt x="10035" y="326"/>
                </a:cubicBezTo>
                <a:cubicBezTo>
                  <a:pt x="10035" y="82"/>
                  <a:pt x="10151" y="0"/>
                  <a:pt x="10500" y="0"/>
                </a:cubicBezTo>
                <a:cubicBezTo>
                  <a:pt x="12822" y="0"/>
                  <a:pt x="14797" y="326"/>
                  <a:pt x="16306" y="1060"/>
                </a:cubicBezTo>
                <a:cubicBezTo>
                  <a:pt x="19790" y="2690"/>
                  <a:pt x="21532" y="5298"/>
                  <a:pt x="21532" y="880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6" name="Shape"/>
          <p:cNvSpPr/>
          <p:nvPr/>
        </p:nvSpPr>
        <p:spPr>
          <a:xfrm>
            <a:off x="8817359" y="3410859"/>
            <a:ext cx="265283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83" h="21600" extrusionOk="0">
                <a:moveTo>
                  <a:pt x="5026" y="11982"/>
                </a:moveTo>
                <a:cubicBezTo>
                  <a:pt x="5218" y="11819"/>
                  <a:pt x="5410" y="11493"/>
                  <a:pt x="5602" y="11085"/>
                </a:cubicBezTo>
                <a:cubicBezTo>
                  <a:pt x="5890" y="10596"/>
                  <a:pt x="6178" y="9944"/>
                  <a:pt x="6562" y="9048"/>
                </a:cubicBezTo>
                <a:cubicBezTo>
                  <a:pt x="6850" y="8069"/>
                  <a:pt x="7042" y="7254"/>
                  <a:pt x="7042" y="6602"/>
                </a:cubicBezTo>
                <a:cubicBezTo>
                  <a:pt x="7042" y="1712"/>
                  <a:pt x="7042" y="1712"/>
                  <a:pt x="7042" y="1712"/>
                </a:cubicBezTo>
                <a:cubicBezTo>
                  <a:pt x="7042" y="1467"/>
                  <a:pt x="7234" y="1386"/>
                  <a:pt x="7426" y="1386"/>
                </a:cubicBezTo>
                <a:cubicBezTo>
                  <a:pt x="12994" y="1386"/>
                  <a:pt x="12994" y="1386"/>
                  <a:pt x="12994" y="1386"/>
                </a:cubicBezTo>
                <a:cubicBezTo>
                  <a:pt x="13282" y="1386"/>
                  <a:pt x="13378" y="1467"/>
                  <a:pt x="13378" y="1712"/>
                </a:cubicBezTo>
                <a:cubicBezTo>
                  <a:pt x="13378" y="6602"/>
                  <a:pt x="13378" y="6602"/>
                  <a:pt x="13378" y="6602"/>
                </a:cubicBezTo>
                <a:cubicBezTo>
                  <a:pt x="13378" y="7499"/>
                  <a:pt x="13666" y="8558"/>
                  <a:pt x="14242" y="9618"/>
                </a:cubicBezTo>
                <a:cubicBezTo>
                  <a:pt x="14722" y="10678"/>
                  <a:pt x="15202" y="11411"/>
                  <a:pt x="15586" y="11819"/>
                </a:cubicBezTo>
                <a:cubicBezTo>
                  <a:pt x="15682" y="11900"/>
                  <a:pt x="15682" y="11900"/>
                  <a:pt x="15682" y="11900"/>
                </a:cubicBezTo>
                <a:cubicBezTo>
                  <a:pt x="20578" y="18666"/>
                  <a:pt x="20578" y="18666"/>
                  <a:pt x="20578" y="18666"/>
                </a:cubicBezTo>
                <a:cubicBezTo>
                  <a:pt x="21250" y="19481"/>
                  <a:pt x="21442" y="20133"/>
                  <a:pt x="21154" y="20703"/>
                </a:cubicBezTo>
                <a:cubicBezTo>
                  <a:pt x="20770" y="21274"/>
                  <a:pt x="19906" y="21600"/>
                  <a:pt x="18562" y="21600"/>
                </a:cubicBezTo>
                <a:cubicBezTo>
                  <a:pt x="2722" y="21600"/>
                  <a:pt x="2722" y="21600"/>
                  <a:pt x="2722" y="21600"/>
                </a:cubicBezTo>
                <a:cubicBezTo>
                  <a:pt x="1378" y="21600"/>
                  <a:pt x="514" y="21274"/>
                  <a:pt x="130" y="20703"/>
                </a:cubicBezTo>
                <a:cubicBezTo>
                  <a:pt x="-158" y="20133"/>
                  <a:pt x="34" y="19481"/>
                  <a:pt x="706" y="18666"/>
                </a:cubicBezTo>
                <a:lnTo>
                  <a:pt x="5026" y="11982"/>
                </a:lnTo>
                <a:close/>
                <a:moveTo>
                  <a:pt x="19906" y="18992"/>
                </a:moveTo>
                <a:cubicBezTo>
                  <a:pt x="15106" y="12471"/>
                  <a:pt x="15106" y="12471"/>
                  <a:pt x="15106" y="12471"/>
                </a:cubicBezTo>
                <a:cubicBezTo>
                  <a:pt x="14722" y="12389"/>
                  <a:pt x="14242" y="12389"/>
                  <a:pt x="13858" y="12389"/>
                </a:cubicBezTo>
                <a:cubicBezTo>
                  <a:pt x="12994" y="12389"/>
                  <a:pt x="12130" y="12552"/>
                  <a:pt x="11266" y="12960"/>
                </a:cubicBezTo>
                <a:cubicBezTo>
                  <a:pt x="10306" y="13449"/>
                  <a:pt x="9250" y="13694"/>
                  <a:pt x="8290" y="13694"/>
                </a:cubicBezTo>
                <a:cubicBezTo>
                  <a:pt x="7330" y="13694"/>
                  <a:pt x="6274" y="13449"/>
                  <a:pt x="5314" y="12960"/>
                </a:cubicBezTo>
                <a:cubicBezTo>
                  <a:pt x="1378" y="18992"/>
                  <a:pt x="1378" y="18992"/>
                  <a:pt x="1378" y="18992"/>
                </a:cubicBezTo>
                <a:cubicBezTo>
                  <a:pt x="802" y="19644"/>
                  <a:pt x="706" y="20133"/>
                  <a:pt x="802" y="20377"/>
                </a:cubicBezTo>
                <a:cubicBezTo>
                  <a:pt x="1090" y="20785"/>
                  <a:pt x="1666" y="20948"/>
                  <a:pt x="2722" y="20948"/>
                </a:cubicBezTo>
                <a:cubicBezTo>
                  <a:pt x="18562" y="20948"/>
                  <a:pt x="18562" y="20948"/>
                  <a:pt x="18562" y="20948"/>
                </a:cubicBezTo>
                <a:cubicBezTo>
                  <a:pt x="19618" y="20948"/>
                  <a:pt x="20194" y="20785"/>
                  <a:pt x="20386" y="20377"/>
                </a:cubicBezTo>
                <a:cubicBezTo>
                  <a:pt x="20578" y="20133"/>
                  <a:pt x="20386" y="19644"/>
                  <a:pt x="19906" y="18992"/>
                </a:cubicBezTo>
                <a:close/>
                <a:moveTo>
                  <a:pt x="7330" y="9211"/>
                </a:moveTo>
                <a:cubicBezTo>
                  <a:pt x="6946" y="10189"/>
                  <a:pt x="6658" y="10922"/>
                  <a:pt x="6370" y="11411"/>
                </a:cubicBezTo>
                <a:cubicBezTo>
                  <a:pt x="6082" y="11900"/>
                  <a:pt x="5890" y="12145"/>
                  <a:pt x="5794" y="12308"/>
                </a:cubicBezTo>
                <a:cubicBezTo>
                  <a:pt x="5698" y="12389"/>
                  <a:pt x="5698" y="12389"/>
                  <a:pt x="5698" y="12389"/>
                </a:cubicBezTo>
                <a:cubicBezTo>
                  <a:pt x="6562" y="12797"/>
                  <a:pt x="7426" y="13042"/>
                  <a:pt x="8290" y="13042"/>
                </a:cubicBezTo>
                <a:cubicBezTo>
                  <a:pt x="9154" y="13042"/>
                  <a:pt x="10018" y="12797"/>
                  <a:pt x="10786" y="12389"/>
                </a:cubicBezTo>
                <a:cubicBezTo>
                  <a:pt x="11842" y="11900"/>
                  <a:pt x="12802" y="11656"/>
                  <a:pt x="13858" y="11656"/>
                </a:cubicBezTo>
                <a:cubicBezTo>
                  <a:pt x="14050" y="11656"/>
                  <a:pt x="14242" y="11737"/>
                  <a:pt x="14530" y="11737"/>
                </a:cubicBezTo>
                <a:cubicBezTo>
                  <a:pt x="13282" y="9781"/>
                  <a:pt x="12610" y="8069"/>
                  <a:pt x="12610" y="6602"/>
                </a:cubicBezTo>
                <a:cubicBezTo>
                  <a:pt x="12610" y="2038"/>
                  <a:pt x="12610" y="2038"/>
                  <a:pt x="12610" y="2038"/>
                </a:cubicBezTo>
                <a:cubicBezTo>
                  <a:pt x="7810" y="2038"/>
                  <a:pt x="7810" y="2038"/>
                  <a:pt x="7810" y="2038"/>
                </a:cubicBezTo>
                <a:cubicBezTo>
                  <a:pt x="7810" y="6602"/>
                  <a:pt x="7810" y="6602"/>
                  <a:pt x="7810" y="6602"/>
                </a:cubicBezTo>
                <a:cubicBezTo>
                  <a:pt x="7810" y="7336"/>
                  <a:pt x="7714" y="8232"/>
                  <a:pt x="7330" y="9211"/>
                </a:cubicBezTo>
                <a:close/>
                <a:moveTo>
                  <a:pt x="6658" y="652"/>
                </a:moveTo>
                <a:cubicBezTo>
                  <a:pt x="6370" y="652"/>
                  <a:pt x="6274" y="571"/>
                  <a:pt x="6274" y="326"/>
                </a:cubicBezTo>
                <a:cubicBezTo>
                  <a:pt x="6274" y="82"/>
                  <a:pt x="6370" y="0"/>
                  <a:pt x="6658" y="0"/>
                </a:cubicBezTo>
                <a:cubicBezTo>
                  <a:pt x="13858" y="0"/>
                  <a:pt x="13858" y="0"/>
                  <a:pt x="13858" y="0"/>
                </a:cubicBezTo>
                <a:cubicBezTo>
                  <a:pt x="14050" y="0"/>
                  <a:pt x="14242" y="82"/>
                  <a:pt x="14242" y="326"/>
                </a:cubicBezTo>
                <a:cubicBezTo>
                  <a:pt x="14242" y="571"/>
                  <a:pt x="14050" y="652"/>
                  <a:pt x="13858" y="652"/>
                </a:cubicBezTo>
                <a:lnTo>
                  <a:pt x="6658" y="65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7" name="Shape"/>
          <p:cNvSpPr/>
          <p:nvPr/>
        </p:nvSpPr>
        <p:spPr>
          <a:xfrm>
            <a:off x="9447648" y="3410859"/>
            <a:ext cx="345662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22" h="21600" extrusionOk="0">
                <a:moveTo>
                  <a:pt x="20676" y="16302"/>
                </a:moveTo>
                <a:cubicBezTo>
                  <a:pt x="21338" y="17688"/>
                  <a:pt x="21411" y="18910"/>
                  <a:pt x="20823" y="19970"/>
                </a:cubicBezTo>
                <a:cubicBezTo>
                  <a:pt x="20309" y="21029"/>
                  <a:pt x="19354" y="21600"/>
                  <a:pt x="18031" y="21600"/>
                </a:cubicBezTo>
                <a:cubicBezTo>
                  <a:pt x="3191" y="21600"/>
                  <a:pt x="3191" y="21600"/>
                  <a:pt x="3191" y="21600"/>
                </a:cubicBezTo>
                <a:cubicBezTo>
                  <a:pt x="1868" y="21600"/>
                  <a:pt x="913" y="21029"/>
                  <a:pt x="399" y="19970"/>
                </a:cubicBezTo>
                <a:cubicBezTo>
                  <a:pt x="-189" y="18829"/>
                  <a:pt x="-116" y="17606"/>
                  <a:pt x="546" y="16220"/>
                </a:cubicBezTo>
                <a:cubicBezTo>
                  <a:pt x="8040" y="1956"/>
                  <a:pt x="8040" y="1956"/>
                  <a:pt x="8040" y="1956"/>
                </a:cubicBezTo>
                <a:cubicBezTo>
                  <a:pt x="8774" y="652"/>
                  <a:pt x="9582" y="0"/>
                  <a:pt x="10611" y="0"/>
                </a:cubicBezTo>
                <a:cubicBezTo>
                  <a:pt x="11640" y="0"/>
                  <a:pt x="12521" y="652"/>
                  <a:pt x="13182" y="1956"/>
                </a:cubicBezTo>
                <a:lnTo>
                  <a:pt x="20676" y="16302"/>
                </a:lnTo>
                <a:close/>
                <a:moveTo>
                  <a:pt x="20089" y="16628"/>
                </a:moveTo>
                <a:cubicBezTo>
                  <a:pt x="12668" y="2282"/>
                  <a:pt x="12668" y="2282"/>
                  <a:pt x="12668" y="2282"/>
                </a:cubicBezTo>
                <a:cubicBezTo>
                  <a:pt x="12080" y="1223"/>
                  <a:pt x="11419" y="652"/>
                  <a:pt x="10611" y="652"/>
                </a:cubicBezTo>
                <a:cubicBezTo>
                  <a:pt x="9803" y="652"/>
                  <a:pt x="9142" y="1223"/>
                  <a:pt x="8554" y="2282"/>
                </a:cubicBezTo>
                <a:cubicBezTo>
                  <a:pt x="1133" y="16546"/>
                  <a:pt x="1133" y="16546"/>
                  <a:pt x="1133" y="16546"/>
                </a:cubicBezTo>
                <a:cubicBezTo>
                  <a:pt x="472" y="17769"/>
                  <a:pt x="472" y="18747"/>
                  <a:pt x="913" y="19644"/>
                </a:cubicBezTo>
                <a:cubicBezTo>
                  <a:pt x="1354" y="20540"/>
                  <a:pt x="2089" y="20948"/>
                  <a:pt x="3191" y="20948"/>
                </a:cubicBezTo>
                <a:cubicBezTo>
                  <a:pt x="18031" y="20948"/>
                  <a:pt x="18031" y="20948"/>
                  <a:pt x="18031" y="20948"/>
                </a:cubicBezTo>
                <a:cubicBezTo>
                  <a:pt x="19133" y="20948"/>
                  <a:pt x="19868" y="20540"/>
                  <a:pt x="20382" y="19644"/>
                </a:cubicBezTo>
                <a:cubicBezTo>
                  <a:pt x="20823" y="18747"/>
                  <a:pt x="20750" y="17769"/>
                  <a:pt x="20089" y="16628"/>
                </a:cubicBezTo>
                <a:close/>
                <a:moveTo>
                  <a:pt x="11787" y="16546"/>
                </a:moveTo>
                <a:cubicBezTo>
                  <a:pt x="11787" y="16872"/>
                  <a:pt x="11640" y="17198"/>
                  <a:pt x="11419" y="17525"/>
                </a:cubicBezTo>
                <a:cubicBezTo>
                  <a:pt x="11199" y="17769"/>
                  <a:pt x="10905" y="17851"/>
                  <a:pt x="10611" y="17851"/>
                </a:cubicBezTo>
                <a:cubicBezTo>
                  <a:pt x="10244" y="17851"/>
                  <a:pt x="9950" y="17769"/>
                  <a:pt x="9729" y="17525"/>
                </a:cubicBezTo>
                <a:cubicBezTo>
                  <a:pt x="9509" y="17198"/>
                  <a:pt x="9362" y="16872"/>
                  <a:pt x="9362" y="16546"/>
                </a:cubicBezTo>
                <a:cubicBezTo>
                  <a:pt x="9362" y="16139"/>
                  <a:pt x="9509" y="15813"/>
                  <a:pt x="9729" y="15568"/>
                </a:cubicBezTo>
                <a:cubicBezTo>
                  <a:pt x="9950" y="15324"/>
                  <a:pt x="10244" y="15161"/>
                  <a:pt x="10611" y="15161"/>
                </a:cubicBezTo>
                <a:cubicBezTo>
                  <a:pt x="10905" y="15161"/>
                  <a:pt x="11199" y="15324"/>
                  <a:pt x="11419" y="15568"/>
                </a:cubicBezTo>
                <a:cubicBezTo>
                  <a:pt x="11640" y="15813"/>
                  <a:pt x="11787" y="16139"/>
                  <a:pt x="11787" y="16546"/>
                </a:cubicBezTo>
                <a:close/>
                <a:moveTo>
                  <a:pt x="11199" y="16546"/>
                </a:moveTo>
                <a:cubicBezTo>
                  <a:pt x="11199" y="16302"/>
                  <a:pt x="11125" y="16139"/>
                  <a:pt x="11052" y="16057"/>
                </a:cubicBezTo>
                <a:cubicBezTo>
                  <a:pt x="10905" y="15894"/>
                  <a:pt x="10758" y="15894"/>
                  <a:pt x="10611" y="15894"/>
                </a:cubicBezTo>
                <a:cubicBezTo>
                  <a:pt x="10391" y="15894"/>
                  <a:pt x="10244" y="15894"/>
                  <a:pt x="10170" y="16057"/>
                </a:cubicBezTo>
                <a:cubicBezTo>
                  <a:pt x="10023" y="16139"/>
                  <a:pt x="9950" y="16302"/>
                  <a:pt x="9950" y="16546"/>
                </a:cubicBezTo>
                <a:cubicBezTo>
                  <a:pt x="9950" y="16709"/>
                  <a:pt x="10023" y="16872"/>
                  <a:pt x="10170" y="17035"/>
                </a:cubicBezTo>
                <a:cubicBezTo>
                  <a:pt x="10244" y="17117"/>
                  <a:pt x="10391" y="17198"/>
                  <a:pt x="10611" y="17198"/>
                </a:cubicBezTo>
                <a:cubicBezTo>
                  <a:pt x="10758" y="17198"/>
                  <a:pt x="10905" y="17117"/>
                  <a:pt x="11052" y="17035"/>
                </a:cubicBezTo>
                <a:cubicBezTo>
                  <a:pt x="11125" y="16872"/>
                  <a:pt x="11199" y="16709"/>
                  <a:pt x="11199" y="16546"/>
                </a:cubicBezTo>
                <a:close/>
                <a:moveTo>
                  <a:pt x="10317" y="13123"/>
                </a:moveTo>
                <a:cubicBezTo>
                  <a:pt x="10317" y="6439"/>
                  <a:pt x="10317" y="6439"/>
                  <a:pt x="10317" y="6439"/>
                </a:cubicBezTo>
                <a:cubicBezTo>
                  <a:pt x="10317" y="6195"/>
                  <a:pt x="10391" y="6113"/>
                  <a:pt x="10611" y="6113"/>
                </a:cubicBezTo>
                <a:cubicBezTo>
                  <a:pt x="10831" y="6113"/>
                  <a:pt x="10905" y="6195"/>
                  <a:pt x="10905" y="6439"/>
                </a:cubicBezTo>
                <a:cubicBezTo>
                  <a:pt x="10905" y="13123"/>
                  <a:pt x="10905" y="13123"/>
                  <a:pt x="10905" y="13123"/>
                </a:cubicBezTo>
                <a:cubicBezTo>
                  <a:pt x="10905" y="13368"/>
                  <a:pt x="10831" y="13531"/>
                  <a:pt x="10611" y="13531"/>
                </a:cubicBezTo>
                <a:cubicBezTo>
                  <a:pt x="10391" y="13531"/>
                  <a:pt x="10317" y="13368"/>
                  <a:pt x="10317" y="1312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8" name="Shape"/>
          <p:cNvSpPr/>
          <p:nvPr/>
        </p:nvSpPr>
        <p:spPr>
          <a:xfrm>
            <a:off x="10196650" y="3410859"/>
            <a:ext cx="313990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18" h="21600" extrusionOk="0">
                <a:moveTo>
                  <a:pt x="6277" y="19562"/>
                </a:moveTo>
                <a:cubicBezTo>
                  <a:pt x="3203" y="19562"/>
                  <a:pt x="3203" y="19562"/>
                  <a:pt x="3203" y="19562"/>
                </a:cubicBezTo>
                <a:cubicBezTo>
                  <a:pt x="1908" y="19562"/>
                  <a:pt x="938" y="19073"/>
                  <a:pt x="371" y="18177"/>
                </a:cubicBezTo>
                <a:cubicBezTo>
                  <a:pt x="-195" y="17117"/>
                  <a:pt x="-114" y="15976"/>
                  <a:pt x="614" y="14753"/>
                </a:cubicBezTo>
                <a:cubicBezTo>
                  <a:pt x="4254" y="8232"/>
                  <a:pt x="4254" y="8232"/>
                  <a:pt x="4254" y="8232"/>
                </a:cubicBezTo>
                <a:cubicBezTo>
                  <a:pt x="1666" y="8803"/>
                  <a:pt x="1666" y="8803"/>
                  <a:pt x="1666" y="8803"/>
                </a:cubicBezTo>
                <a:cubicBezTo>
                  <a:pt x="1423" y="8803"/>
                  <a:pt x="1261" y="8722"/>
                  <a:pt x="1261" y="8477"/>
                </a:cubicBezTo>
                <a:cubicBezTo>
                  <a:pt x="1180" y="8314"/>
                  <a:pt x="1261" y="8151"/>
                  <a:pt x="1504" y="8069"/>
                </a:cubicBezTo>
                <a:cubicBezTo>
                  <a:pt x="4821" y="7417"/>
                  <a:pt x="4821" y="7417"/>
                  <a:pt x="4821" y="7417"/>
                </a:cubicBezTo>
                <a:cubicBezTo>
                  <a:pt x="4821" y="7417"/>
                  <a:pt x="4902" y="7417"/>
                  <a:pt x="4902" y="7417"/>
                </a:cubicBezTo>
                <a:cubicBezTo>
                  <a:pt x="4983" y="7417"/>
                  <a:pt x="4983" y="7417"/>
                  <a:pt x="4983" y="7417"/>
                </a:cubicBezTo>
                <a:cubicBezTo>
                  <a:pt x="4983" y="7417"/>
                  <a:pt x="5063" y="7417"/>
                  <a:pt x="5063" y="7499"/>
                </a:cubicBezTo>
                <a:cubicBezTo>
                  <a:pt x="5063" y="7499"/>
                  <a:pt x="5144" y="7499"/>
                  <a:pt x="5144" y="7580"/>
                </a:cubicBezTo>
                <a:cubicBezTo>
                  <a:pt x="5144" y="7580"/>
                  <a:pt x="5225" y="7580"/>
                  <a:pt x="5225" y="7662"/>
                </a:cubicBezTo>
                <a:cubicBezTo>
                  <a:pt x="6520" y="11004"/>
                  <a:pt x="6520" y="11004"/>
                  <a:pt x="6520" y="11004"/>
                </a:cubicBezTo>
                <a:cubicBezTo>
                  <a:pt x="6601" y="11167"/>
                  <a:pt x="6601" y="11330"/>
                  <a:pt x="6358" y="11411"/>
                </a:cubicBezTo>
                <a:cubicBezTo>
                  <a:pt x="6358" y="11493"/>
                  <a:pt x="6277" y="11493"/>
                  <a:pt x="6277" y="11493"/>
                </a:cubicBezTo>
                <a:cubicBezTo>
                  <a:pt x="6115" y="11493"/>
                  <a:pt x="6034" y="11411"/>
                  <a:pt x="5953" y="11248"/>
                </a:cubicBezTo>
                <a:cubicBezTo>
                  <a:pt x="4902" y="8558"/>
                  <a:pt x="4902" y="8558"/>
                  <a:pt x="4902" y="8558"/>
                </a:cubicBezTo>
                <a:cubicBezTo>
                  <a:pt x="1180" y="15079"/>
                  <a:pt x="1180" y="15079"/>
                  <a:pt x="1180" y="15079"/>
                </a:cubicBezTo>
                <a:cubicBezTo>
                  <a:pt x="533" y="16057"/>
                  <a:pt x="533" y="16954"/>
                  <a:pt x="938" y="17769"/>
                </a:cubicBezTo>
                <a:cubicBezTo>
                  <a:pt x="1423" y="18503"/>
                  <a:pt x="2151" y="18910"/>
                  <a:pt x="3203" y="18910"/>
                </a:cubicBezTo>
                <a:cubicBezTo>
                  <a:pt x="6277" y="18910"/>
                  <a:pt x="6277" y="18910"/>
                  <a:pt x="6277" y="18910"/>
                </a:cubicBezTo>
                <a:cubicBezTo>
                  <a:pt x="6439" y="18910"/>
                  <a:pt x="6601" y="18992"/>
                  <a:pt x="6601" y="19236"/>
                </a:cubicBezTo>
                <a:cubicBezTo>
                  <a:pt x="6601" y="19481"/>
                  <a:pt x="6601" y="19562"/>
                  <a:pt x="6601" y="19562"/>
                </a:cubicBezTo>
                <a:cubicBezTo>
                  <a:pt x="6601" y="19562"/>
                  <a:pt x="6439" y="19562"/>
                  <a:pt x="6277" y="19562"/>
                </a:cubicBezTo>
                <a:close/>
                <a:moveTo>
                  <a:pt x="10565" y="0"/>
                </a:moveTo>
                <a:cubicBezTo>
                  <a:pt x="11616" y="0"/>
                  <a:pt x="12506" y="571"/>
                  <a:pt x="13153" y="1793"/>
                </a:cubicBezTo>
                <a:cubicBezTo>
                  <a:pt x="16794" y="8151"/>
                  <a:pt x="16794" y="8151"/>
                  <a:pt x="16794" y="8151"/>
                </a:cubicBezTo>
                <a:cubicBezTo>
                  <a:pt x="17279" y="5624"/>
                  <a:pt x="17279" y="5624"/>
                  <a:pt x="17279" y="5624"/>
                </a:cubicBezTo>
                <a:cubicBezTo>
                  <a:pt x="17360" y="5461"/>
                  <a:pt x="17522" y="5380"/>
                  <a:pt x="17684" y="5380"/>
                </a:cubicBezTo>
                <a:cubicBezTo>
                  <a:pt x="17926" y="5461"/>
                  <a:pt x="18007" y="5624"/>
                  <a:pt x="17926" y="5787"/>
                </a:cubicBezTo>
                <a:cubicBezTo>
                  <a:pt x="17279" y="9211"/>
                  <a:pt x="17279" y="9211"/>
                  <a:pt x="17279" y="9211"/>
                </a:cubicBezTo>
                <a:cubicBezTo>
                  <a:pt x="17279" y="9292"/>
                  <a:pt x="17279" y="9292"/>
                  <a:pt x="17279" y="9292"/>
                </a:cubicBezTo>
                <a:cubicBezTo>
                  <a:pt x="17198" y="9292"/>
                  <a:pt x="17198" y="9292"/>
                  <a:pt x="17198" y="9374"/>
                </a:cubicBezTo>
                <a:cubicBezTo>
                  <a:pt x="17198" y="9374"/>
                  <a:pt x="17117" y="9374"/>
                  <a:pt x="17117" y="9374"/>
                </a:cubicBezTo>
                <a:cubicBezTo>
                  <a:pt x="17036" y="9455"/>
                  <a:pt x="17036" y="9455"/>
                  <a:pt x="16956" y="9455"/>
                </a:cubicBezTo>
                <a:cubicBezTo>
                  <a:pt x="16956" y="9455"/>
                  <a:pt x="16875" y="9455"/>
                  <a:pt x="16875" y="9455"/>
                </a:cubicBezTo>
                <a:cubicBezTo>
                  <a:pt x="13558" y="8803"/>
                  <a:pt x="13558" y="8803"/>
                  <a:pt x="13558" y="8803"/>
                </a:cubicBezTo>
                <a:cubicBezTo>
                  <a:pt x="13315" y="8722"/>
                  <a:pt x="13234" y="8558"/>
                  <a:pt x="13315" y="8395"/>
                </a:cubicBezTo>
                <a:cubicBezTo>
                  <a:pt x="13315" y="8151"/>
                  <a:pt x="13477" y="8069"/>
                  <a:pt x="13720" y="8069"/>
                </a:cubicBezTo>
                <a:cubicBezTo>
                  <a:pt x="16308" y="8640"/>
                  <a:pt x="16308" y="8640"/>
                  <a:pt x="16308" y="8640"/>
                </a:cubicBezTo>
                <a:cubicBezTo>
                  <a:pt x="12587" y="2119"/>
                  <a:pt x="12587" y="2119"/>
                  <a:pt x="12587" y="2119"/>
                </a:cubicBezTo>
                <a:cubicBezTo>
                  <a:pt x="12021" y="1141"/>
                  <a:pt x="11374" y="652"/>
                  <a:pt x="10565" y="652"/>
                </a:cubicBezTo>
                <a:cubicBezTo>
                  <a:pt x="9836" y="652"/>
                  <a:pt x="9108" y="1141"/>
                  <a:pt x="8623" y="2119"/>
                </a:cubicBezTo>
                <a:cubicBezTo>
                  <a:pt x="6520" y="5217"/>
                  <a:pt x="6520" y="5217"/>
                  <a:pt x="6520" y="5217"/>
                </a:cubicBezTo>
                <a:cubicBezTo>
                  <a:pt x="6358" y="5461"/>
                  <a:pt x="6277" y="5461"/>
                  <a:pt x="6034" y="5298"/>
                </a:cubicBezTo>
                <a:cubicBezTo>
                  <a:pt x="5872" y="5217"/>
                  <a:pt x="5872" y="5054"/>
                  <a:pt x="5953" y="4891"/>
                </a:cubicBezTo>
                <a:cubicBezTo>
                  <a:pt x="7976" y="1793"/>
                  <a:pt x="7976" y="1793"/>
                  <a:pt x="7976" y="1793"/>
                </a:cubicBezTo>
                <a:cubicBezTo>
                  <a:pt x="8704" y="571"/>
                  <a:pt x="9594" y="0"/>
                  <a:pt x="10565" y="0"/>
                </a:cubicBezTo>
                <a:close/>
                <a:moveTo>
                  <a:pt x="17926" y="19562"/>
                </a:moveTo>
                <a:cubicBezTo>
                  <a:pt x="11131" y="19562"/>
                  <a:pt x="11131" y="19562"/>
                  <a:pt x="11131" y="19562"/>
                </a:cubicBezTo>
                <a:cubicBezTo>
                  <a:pt x="12506" y="21029"/>
                  <a:pt x="12506" y="21029"/>
                  <a:pt x="12506" y="21029"/>
                </a:cubicBezTo>
                <a:cubicBezTo>
                  <a:pt x="12668" y="21192"/>
                  <a:pt x="12668" y="21355"/>
                  <a:pt x="12506" y="21518"/>
                </a:cubicBezTo>
                <a:cubicBezTo>
                  <a:pt x="12425" y="21600"/>
                  <a:pt x="12344" y="21600"/>
                  <a:pt x="12263" y="21600"/>
                </a:cubicBezTo>
                <a:cubicBezTo>
                  <a:pt x="12183" y="21600"/>
                  <a:pt x="12102" y="21600"/>
                  <a:pt x="12021" y="21518"/>
                </a:cubicBezTo>
                <a:cubicBezTo>
                  <a:pt x="10079" y="19562"/>
                  <a:pt x="10079" y="19562"/>
                  <a:pt x="10079" y="19562"/>
                </a:cubicBezTo>
                <a:cubicBezTo>
                  <a:pt x="9998" y="19481"/>
                  <a:pt x="9917" y="19318"/>
                  <a:pt x="9917" y="19236"/>
                </a:cubicBezTo>
                <a:cubicBezTo>
                  <a:pt x="9917" y="19155"/>
                  <a:pt x="9917" y="19073"/>
                  <a:pt x="9998" y="18992"/>
                </a:cubicBezTo>
                <a:cubicBezTo>
                  <a:pt x="12021" y="16954"/>
                  <a:pt x="12021" y="16954"/>
                  <a:pt x="12021" y="16954"/>
                </a:cubicBezTo>
                <a:cubicBezTo>
                  <a:pt x="12183" y="16791"/>
                  <a:pt x="12344" y="16791"/>
                  <a:pt x="12506" y="16954"/>
                </a:cubicBezTo>
                <a:cubicBezTo>
                  <a:pt x="12668" y="17117"/>
                  <a:pt x="12668" y="17280"/>
                  <a:pt x="12506" y="17443"/>
                </a:cubicBezTo>
                <a:cubicBezTo>
                  <a:pt x="11050" y="18910"/>
                  <a:pt x="11050" y="18910"/>
                  <a:pt x="11050" y="18910"/>
                </a:cubicBezTo>
                <a:cubicBezTo>
                  <a:pt x="17926" y="18910"/>
                  <a:pt x="17926" y="18910"/>
                  <a:pt x="17926" y="18910"/>
                </a:cubicBezTo>
                <a:cubicBezTo>
                  <a:pt x="19059" y="18910"/>
                  <a:pt x="19787" y="18503"/>
                  <a:pt x="20192" y="17769"/>
                </a:cubicBezTo>
                <a:cubicBezTo>
                  <a:pt x="20677" y="17035"/>
                  <a:pt x="20596" y="16139"/>
                  <a:pt x="20030" y="15079"/>
                </a:cubicBezTo>
                <a:cubicBezTo>
                  <a:pt x="18654" y="11900"/>
                  <a:pt x="18654" y="11900"/>
                  <a:pt x="18654" y="11900"/>
                </a:cubicBezTo>
                <a:cubicBezTo>
                  <a:pt x="18574" y="11737"/>
                  <a:pt x="18654" y="11574"/>
                  <a:pt x="18816" y="11493"/>
                </a:cubicBezTo>
                <a:cubicBezTo>
                  <a:pt x="19059" y="11411"/>
                  <a:pt x="19140" y="11493"/>
                  <a:pt x="19302" y="11656"/>
                </a:cubicBezTo>
                <a:cubicBezTo>
                  <a:pt x="20677" y="14753"/>
                  <a:pt x="20677" y="14753"/>
                  <a:pt x="20677" y="14753"/>
                </a:cubicBezTo>
                <a:cubicBezTo>
                  <a:pt x="21324" y="15976"/>
                  <a:pt x="21405" y="17117"/>
                  <a:pt x="20839" y="18177"/>
                </a:cubicBezTo>
                <a:cubicBezTo>
                  <a:pt x="20272" y="19073"/>
                  <a:pt x="19302" y="19562"/>
                  <a:pt x="17926" y="1956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899" name="Shape"/>
          <p:cNvSpPr/>
          <p:nvPr/>
        </p:nvSpPr>
        <p:spPr>
          <a:xfrm>
            <a:off x="10756606" y="3393730"/>
            <a:ext cx="348782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45" h="21600" extrusionOk="0">
                <a:moveTo>
                  <a:pt x="111" y="12797"/>
                </a:moveTo>
                <a:cubicBezTo>
                  <a:pt x="-37" y="12634"/>
                  <a:pt x="-37" y="12471"/>
                  <a:pt x="111" y="12308"/>
                </a:cubicBezTo>
                <a:cubicBezTo>
                  <a:pt x="1960" y="10189"/>
                  <a:pt x="1960" y="10189"/>
                  <a:pt x="1960" y="10189"/>
                </a:cubicBezTo>
                <a:cubicBezTo>
                  <a:pt x="2034" y="10189"/>
                  <a:pt x="2108" y="10107"/>
                  <a:pt x="2182" y="10107"/>
                </a:cubicBezTo>
                <a:cubicBezTo>
                  <a:pt x="2256" y="10107"/>
                  <a:pt x="2330" y="10189"/>
                  <a:pt x="2404" y="10189"/>
                </a:cubicBezTo>
                <a:cubicBezTo>
                  <a:pt x="4327" y="12308"/>
                  <a:pt x="4327" y="12308"/>
                  <a:pt x="4327" y="12308"/>
                </a:cubicBezTo>
                <a:cubicBezTo>
                  <a:pt x="4475" y="12471"/>
                  <a:pt x="4475" y="12634"/>
                  <a:pt x="4327" y="12797"/>
                </a:cubicBezTo>
                <a:cubicBezTo>
                  <a:pt x="4253" y="12797"/>
                  <a:pt x="4179" y="12878"/>
                  <a:pt x="4105" y="12878"/>
                </a:cubicBezTo>
                <a:cubicBezTo>
                  <a:pt x="4031" y="12878"/>
                  <a:pt x="3958" y="12797"/>
                  <a:pt x="3884" y="12797"/>
                </a:cubicBezTo>
                <a:cubicBezTo>
                  <a:pt x="2478" y="11248"/>
                  <a:pt x="2478" y="11248"/>
                  <a:pt x="2478" y="11248"/>
                </a:cubicBezTo>
                <a:cubicBezTo>
                  <a:pt x="2478" y="11819"/>
                  <a:pt x="2478" y="11819"/>
                  <a:pt x="2478" y="11819"/>
                </a:cubicBezTo>
                <a:cubicBezTo>
                  <a:pt x="2478" y="14183"/>
                  <a:pt x="3292" y="16220"/>
                  <a:pt x="4919" y="18014"/>
                </a:cubicBezTo>
                <a:cubicBezTo>
                  <a:pt x="6473" y="19807"/>
                  <a:pt x="8322" y="20785"/>
                  <a:pt x="10467" y="20948"/>
                </a:cubicBezTo>
                <a:cubicBezTo>
                  <a:pt x="10467" y="8069"/>
                  <a:pt x="10467" y="8069"/>
                  <a:pt x="10467" y="8069"/>
                </a:cubicBezTo>
                <a:cubicBezTo>
                  <a:pt x="5289" y="8069"/>
                  <a:pt x="5289" y="8069"/>
                  <a:pt x="5289" y="8069"/>
                </a:cubicBezTo>
                <a:cubicBezTo>
                  <a:pt x="5067" y="8069"/>
                  <a:pt x="4993" y="7988"/>
                  <a:pt x="4993" y="7743"/>
                </a:cubicBezTo>
                <a:cubicBezTo>
                  <a:pt x="4993" y="7499"/>
                  <a:pt x="5067" y="7417"/>
                  <a:pt x="5289" y="7417"/>
                </a:cubicBezTo>
                <a:cubicBezTo>
                  <a:pt x="10467" y="7417"/>
                  <a:pt x="10467" y="7417"/>
                  <a:pt x="10467" y="7417"/>
                </a:cubicBezTo>
                <a:cubicBezTo>
                  <a:pt x="10467" y="4646"/>
                  <a:pt x="10467" y="4646"/>
                  <a:pt x="10467" y="4646"/>
                </a:cubicBezTo>
                <a:cubicBezTo>
                  <a:pt x="9949" y="4565"/>
                  <a:pt x="9505" y="4320"/>
                  <a:pt x="9210" y="3912"/>
                </a:cubicBezTo>
                <a:cubicBezTo>
                  <a:pt x="8840" y="3505"/>
                  <a:pt x="8618" y="2934"/>
                  <a:pt x="8618" y="2364"/>
                </a:cubicBezTo>
                <a:cubicBezTo>
                  <a:pt x="8618" y="1712"/>
                  <a:pt x="8840" y="1141"/>
                  <a:pt x="9284" y="734"/>
                </a:cubicBezTo>
                <a:cubicBezTo>
                  <a:pt x="9727" y="245"/>
                  <a:pt x="10171" y="0"/>
                  <a:pt x="10763" y="0"/>
                </a:cubicBezTo>
                <a:cubicBezTo>
                  <a:pt x="11355" y="0"/>
                  <a:pt x="11873" y="245"/>
                  <a:pt x="12316" y="734"/>
                </a:cubicBezTo>
                <a:cubicBezTo>
                  <a:pt x="12686" y="1141"/>
                  <a:pt x="12908" y="1712"/>
                  <a:pt x="12908" y="2364"/>
                </a:cubicBezTo>
                <a:cubicBezTo>
                  <a:pt x="12908" y="2934"/>
                  <a:pt x="12760" y="3505"/>
                  <a:pt x="12390" y="3912"/>
                </a:cubicBezTo>
                <a:cubicBezTo>
                  <a:pt x="12021" y="4320"/>
                  <a:pt x="11577" y="4565"/>
                  <a:pt x="11059" y="4646"/>
                </a:cubicBezTo>
                <a:cubicBezTo>
                  <a:pt x="11059" y="7417"/>
                  <a:pt x="11059" y="7417"/>
                  <a:pt x="11059" y="7417"/>
                </a:cubicBezTo>
                <a:cubicBezTo>
                  <a:pt x="16311" y="7417"/>
                  <a:pt x="16311" y="7417"/>
                  <a:pt x="16311" y="7417"/>
                </a:cubicBezTo>
                <a:cubicBezTo>
                  <a:pt x="16533" y="7417"/>
                  <a:pt x="16607" y="7499"/>
                  <a:pt x="16607" y="7743"/>
                </a:cubicBezTo>
                <a:cubicBezTo>
                  <a:pt x="16607" y="7988"/>
                  <a:pt x="16533" y="8069"/>
                  <a:pt x="16311" y="8069"/>
                </a:cubicBezTo>
                <a:cubicBezTo>
                  <a:pt x="11059" y="8069"/>
                  <a:pt x="11059" y="8069"/>
                  <a:pt x="11059" y="8069"/>
                </a:cubicBezTo>
                <a:cubicBezTo>
                  <a:pt x="11059" y="20948"/>
                  <a:pt x="11059" y="20948"/>
                  <a:pt x="11059" y="20948"/>
                </a:cubicBezTo>
                <a:cubicBezTo>
                  <a:pt x="13204" y="20785"/>
                  <a:pt x="15053" y="19807"/>
                  <a:pt x="16681" y="18014"/>
                </a:cubicBezTo>
                <a:cubicBezTo>
                  <a:pt x="18234" y="16220"/>
                  <a:pt x="19048" y="14183"/>
                  <a:pt x="19048" y="11819"/>
                </a:cubicBezTo>
                <a:cubicBezTo>
                  <a:pt x="19048" y="11248"/>
                  <a:pt x="19048" y="11248"/>
                  <a:pt x="19048" y="11248"/>
                </a:cubicBezTo>
                <a:cubicBezTo>
                  <a:pt x="17716" y="12715"/>
                  <a:pt x="17716" y="12715"/>
                  <a:pt x="17716" y="12715"/>
                </a:cubicBezTo>
                <a:cubicBezTo>
                  <a:pt x="17568" y="12878"/>
                  <a:pt x="17421" y="12878"/>
                  <a:pt x="17273" y="12797"/>
                </a:cubicBezTo>
                <a:cubicBezTo>
                  <a:pt x="17125" y="12634"/>
                  <a:pt x="17125" y="12471"/>
                  <a:pt x="17273" y="12308"/>
                </a:cubicBezTo>
                <a:cubicBezTo>
                  <a:pt x="19122" y="10189"/>
                  <a:pt x="19122" y="10189"/>
                  <a:pt x="19122" y="10189"/>
                </a:cubicBezTo>
                <a:cubicBezTo>
                  <a:pt x="19122" y="10189"/>
                  <a:pt x="19196" y="10189"/>
                  <a:pt x="19270" y="10107"/>
                </a:cubicBezTo>
                <a:cubicBezTo>
                  <a:pt x="19344" y="10107"/>
                  <a:pt x="19344" y="10107"/>
                  <a:pt x="19344" y="10107"/>
                </a:cubicBezTo>
                <a:cubicBezTo>
                  <a:pt x="19492" y="10107"/>
                  <a:pt x="19566" y="10189"/>
                  <a:pt x="19566" y="10270"/>
                </a:cubicBezTo>
                <a:cubicBezTo>
                  <a:pt x="21489" y="12308"/>
                  <a:pt x="21489" y="12308"/>
                  <a:pt x="21489" y="12308"/>
                </a:cubicBezTo>
                <a:cubicBezTo>
                  <a:pt x="21563" y="12471"/>
                  <a:pt x="21563" y="12634"/>
                  <a:pt x="21489" y="12797"/>
                </a:cubicBezTo>
                <a:cubicBezTo>
                  <a:pt x="21415" y="12797"/>
                  <a:pt x="21341" y="12878"/>
                  <a:pt x="21267" y="12878"/>
                </a:cubicBezTo>
                <a:cubicBezTo>
                  <a:pt x="21193" y="12878"/>
                  <a:pt x="21045" y="12797"/>
                  <a:pt x="20971" y="12797"/>
                </a:cubicBezTo>
                <a:cubicBezTo>
                  <a:pt x="19640" y="11330"/>
                  <a:pt x="19640" y="11330"/>
                  <a:pt x="19640" y="11330"/>
                </a:cubicBezTo>
                <a:cubicBezTo>
                  <a:pt x="19640" y="11819"/>
                  <a:pt x="19640" y="11819"/>
                  <a:pt x="19640" y="11819"/>
                </a:cubicBezTo>
                <a:cubicBezTo>
                  <a:pt x="19640" y="14346"/>
                  <a:pt x="18752" y="16628"/>
                  <a:pt x="16977" y="18584"/>
                </a:cubicBezTo>
                <a:cubicBezTo>
                  <a:pt x="15201" y="20622"/>
                  <a:pt x="13130" y="21600"/>
                  <a:pt x="10763" y="21600"/>
                </a:cubicBezTo>
                <a:cubicBezTo>
                  <a:pt x="8470" y="21600"/>
                  <a:pt x="6399" y="20622"/>
                  <a:pt x="4623" y="18584"/>
                </a:cubicBezTo>
                <a:cubicBezTo>
                  <a:pt x="2774" y="16628"/>
                  <a:pt x="1886" y="14346"/>
                  <a:pt x="1886" y="11819"/>
                </a:cubicBezTo>
                <a:cubicBezTo>
                  <a:pt x="1886" y="11248"/>
                  <a:pt x="1886" y="11248"/>
                  <a:pt x="1886" y="11248"/>
                </a:cubicBezTo>
                <a:cubicBezTo>
                  <a:pt x="555" y="12715"/>
                  <a:pt x="555" y="12715"/>
                  <a:pt x="555" y="12715"/>
                </a:cubicBezTo>
                <a:cubicBezTo>
                  <a:pt x="407" y="12878"/>
                  <a:pt x="259" y="12878"/>
                  <a:pt x="111" y="12797"/>
                </a:cubicBezTo>
                <a:close/>
                <a:moveTo>
                  <a:pt x="9284" y="2364"/>
                </a:moveTo>
                <a:cubicBezTo>
                  <a:pt x="9284" y="2853"/>
                  <a:pt x="9431" y="3260"/>
                  <a:pt x="9727" y="3586"/>
                </a:cubicBezTo>
                <a:cubicBezTo>
                  <a:pt x="9949" y="3912"/>
                  <a:pt x="10319" y="4075"/>
                  <a:pt x="10763" y="4075"/>
                </a:cubicBezTo>
                <a:cubicBezTo>
                  <a:pt x="11207" y="4075"/>
                  <a:pt x="11577" y="3912"/>
                  <a:pt x="11873" y="3586"/>
                </a:cubicBezTo>
                <a:cubicBezTo>
                  <a:pt x="12168" y="3260"/>
                  <a:pt x="12316" y="2853"/>
                  <a:pt x="12316" y="2364"/>
                </a:cubicBezTo>
                <a:cubicBezTo>
                  <a:pt x="12316" y="1875"/>
                  <a:pt x="12168" y="1467"/>
                  <a:pt x="11873" y="1141"/>
                </a:cubicBezTo>
                <a:cubicBezTo>
                  <a:pt x="11577" y="815"/>
                  <a:pt x="11207" y="652"/>
                  <a:pt x="10763" y="652"/>
                </a:cubicBezTo>
                <a:cubicBezTo>
                  <a:pt x="10319" y="652"/>
                  <a:pt x="9949" y="815"/>
                  <a:pt x="9727" y="1141"/>
                </a:cubicBezTo>
                <a:cubicBezTo>
                  <a:pt x="9431" y="1467"/>
                  <a:pt x="9284" y="1875"/>
                  <a:pt x="9284" y="236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5" name="Shape"/>
          <p:cNvSpPr/>
          <p:nvPr/>
        </p:nvSpPr>
        <p:spPr>
          <a:xfrm>
            <a:off x="813289" y="1049582"/>
            <a:ext cx="2428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1782"/>
                </a:moveTo>
                <a:cubicBezTo>
                  <a:pt x="21600" y="10309"/>
                  <a:pt x="21600" y="10309"/>
                  <a:pt x="21600" y="10309"/>
                </a:cubicBezTo>
                <a:cubicBezTo>
                  <a:pt x="21600" y="10064"/>
                  <a:pt x="21150" y="9818"/>
                  <a:pt x="20700" y="9818"/>
                </a:cubicBezTo>
                <a:cubicBezTo>
                  <a:pt x="20250" y="9818"/>
                  <a:pt x="19800" y="10064"/>
                  <a:pt x="19800" y="10309"/>
                </a:cubicBezTo>
                <a:cubicBezTo>
                  <a:pt x="19800" y="11782"/>
                  <a:pt x="19800" y="11782"/>
                  <a:pt x="19800" y="11782"/>
                </a:cubicBezTo>
                <a:cubicBezTo>
                  <a:pt x="19800" y="14482"/>
                  <a:pt x="15750" y="16691"/>
                  <a:pt x="10800" y="16691"/>
                </a:cubicBezTo>
                <a:cubicBezTo>
                  <a:pt x="5850" y="16691"/>
                  <a:pt x="1800" y="14482"/>
                  <a:pt x="1800" y="11782"/>
                </a:cubicBezTo>
                <a:cubicBezTo>
                  <a:pt x="1800" y="10309"/>
                  <a:pt x="1800" y="10309"/>
                  <a:pt x="1800" y="10309"/>
                </a:cubicBezTo>
                <a:cubicBezTo>
                  <a:pt x="1800" y="10064"/>
                  <a:pt x="1350" y="9818"/>
                  <a:pt x="900" y="9818"/>
                </a:cubicBezTo>
                <a:cubicBezTo>
                  <a:pt x="450" y="9818"/>
                  <a:pt x="0" y="10064"/>
                  <a:pt x="0" y="10309"/>
                </a:cubicBezTo>
                <a:cubicBezTo>
                  <a:pt x="0" y="11782"/>
                  <a:pt x="0" y="11782"/>
                  <a:pt x="0" y="11782"/>
                </a:cubicBezTo>
                <a:cubicBezTo>
                  <a:pt x="0" y="14850"/>
                  <a:pt x="4275" y="17427"/>
                  <a:pt x="9900" y="17673"/>
                </a:cubicBezTo>
                <a:cubicBezTo>
                  <a:pt x="9900" y="20618"/>
                  <a:pt x="9900" y="20618"/>
                  <a:pt x="9900" y="20618"/>
                </a:cubicBezTo>
                <a:cubicBezTo>
                  <a:pt x="3600" y="20618"/>
                  <a:pt x="3600" y="20618"/>
                  <a:pt x="3600" y="20618"/>
                </a:cubicBezTo>
                <a:cubicBezTo>
                  <a:pt x="3150" y="20618"/>
                  <a:pt x="2700" y="20864"/>
                  <a:pt x="2700" y="21109"/>
                </a:cubicBezTo>
                <a:cubicBezTo>
                  <a:pt x="2700" y="21355"/>
                  <a:pt x="3150" y="21600"/>
                  <a:pt x="36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8450" y="21600"/>
                  <a:pt x="18900" y="21355"/>
                  <a:pt x="18900" y="21109"/>
                </a:cubicBezTo>
                <a:cubicBezTo>
                  <a:pt x="18900" y="20864"/>
                  <a:pt x="18450" y="20618"/>
                  <a:pt x="18000" y="20618"/>
                </a:cubicBezTo>
                <a:cubicBezTo>
                  <a:pt x="11700" y="20618"/>
                  <a:pt x="11700" y="20618"/>
                  <a:pt x="11700" y="20618"/>
                </a:cubicBezTo>
                <a:cubicBezTo>
                  <a:pt x="11700" y="17673"/>
                  <a:pt x="11700" y="17673"/>
                  <a:pt x="11700" y="17673"/>
                </a:cubicBezTo>
                <a:cubicBezTo>
                  <a:pt x="17325" y="17427"/>
                  <a:pt x="21600" y="14850"/>
                  <a:pt x="21600" y="11782"/>
                </a:cubicBezTo>
                <a:moveTo>
                  <a:pt x="10800" y="15709"/>
                </a:moveTo>
                <a:cubicBezTo>
                  <a:pt x="14850" y="15709"/>
                  <a:pt x="18000" y="13991"/>
                  <a:pt x="18000" y="11782"/>
                </a:cubicBezTo>
                <a:cubicBezTo>
                  <a:pt x="18000" y="3927"/>
                  <a:pt x="18000" y="3927"/>
                  <a:pt x="18000" y="3927"/>
                </a:cubicBezTo>
                <a:cubicBezTo>
                  <a:pt x="18000" y="1718"/>
                  <a:pt x="14850" y="0"/>
                  <a:pt x="10800" y="0"/>
                </a:cubicBezTo>
                <a:cubicBezTo>
                  <a:pt x="6750" y="0"/>
                  <a:pt x="3600" y="1718"/>
                  <a:pt x="3600" y="3927"/>
                </a:cubicBezTo>
                <a:cubicBezTo>
                  <a:pt x="3600" y="11782"/>
                  <a:pt x="3600" y="11782"/>
                  <a:pt x="3600" y="11782"/>
                </a:cubicBezTo>
                <a:cubicBezTo>
                  <a:pt x="3600" y="13991"/>
                  <a:pt x="6750" y="15709"/>
                  <a:pt x="10800" y="15709"/>
                </a:cubicBezTo>
                <a:moveTo>
                  <a:pt x="5400" y="3927"/>
                </a:moveTo>
                <a:cubicBezTo>
                  <a:pt x="5400" y="2332"/>
                  <a:pt x="7875" y="982"/>
                  <a:pt x="10800" y="982"/>
                </a:cubicBezTo>
                <a:cubicBezTo>
                  <a:pt x="13725" y="982"/>
                  <a:pt x="16200" y="2332"/>
                  <a:pt x="16200" y="3927"/>
                </a:cubicBezTo>
                <a:cubicBezTo>
                  <a:pt x="16200" y="7855"/>
                  <a:pt x="16200" y="7855"/>
                  <a:pt x="16200" y="7855"/>
                </a:cubicBezTo>
                <a:cubicBezTo>
                  <a:pt x="5400" y="7855"/>
                  <a:pt x="5400" y="7855"/>
                  <a:pt x="5400" y="7855"/>
                </a:cubicBezTo>
                <a:lnTo>
                  <a:pt x="5400" y="3927"/>
                </a:lnTo>
                <a:close/>
                <a:moveTo>
                  <a:pt x="5400" y="8836"/>
                </a:moveTo>
                <a:cubicBezTo>
                  <a:pt x="16200" y="8836"/>
                  <a:pt x="16200" y="8836"/>
                  <a:pt x="16200" y="8836"/>
                </a:cubicBezTo>
                <a:cubicBezTo>
                  <a:pt x="16200" y="11782"/>
                  <a:pt x="16200" y="11782"/>
                  <a:pt x="16200" y="11782"/>
                </a:cubicBezTo>
                <a:cubicBezTo>
                  <a:pt x="16200" y="13377"/>
                  <a:pt x="13725" y="14727"/>
                  <a:pt x="10800" y="14727"/>
                </a:cubicBezTo>
                <a:cubicBezTo>
                  <a:pt x="7875" y="14727"/>
                  <a:pt x="5400" y="13377"/>
                  <a:pt x="5400" y="11782"/>
                </a:cubicBezTo>
                <a:lnTo>
                  <a:pt x="5400" y="88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76" name="Shape"/>
          <p:cNvSpPr/>
          <p:nvPr/>
        </p:nvSpPr>
        <p:spPr>
          <a:xfrm>
            <a:off x="1564176" y="1050217"/>
            <a:ext cx="447040" cy="4470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20" h="21120" extrusionOk="0">
                <a:moveTo>
                  <a:pt x="9000" y="11520"/>
                </a:moveTo>
                <a:cubicBezTo>
                  <a:pt x="9600" y="12120"/>
                  <a:pt x="9600" y="12120"/>
                  <a:pt x="9600" y="12120"/>
                </a:cubicBezTo>
                <a:cubicBezTo>
                  <a:pt x="12720" y="9840"/>
                  <a:pt x="12720" y="9840"/>
                  <a:pt x="12720" y="9840"/>
                </a:cubicBezTo>
                <a:cubicBezTo>
                  <a:pt x="11280" y="8400"/>
                  <a:pt x="11280" y="8400"/>
                  <a:pt x="11280" y="8400"/>
                </a:cubicBezTo>
                <a:lnTo>
                  <a:pt x="9000" y="11520"/>
                </a:lnTo>
                <a:close/>
                <a:moveTo>
                  <a:pt x="19680" y="1440"/>
                </a:moveTo>
                <a:cubicBezTo>
                  <a:pt x="17880" y="-480"/>
                  <a:pt x="14760" y="-480"/>
                  <a:pt x="12960" y="1440"/>
                </a:cubicBezTo>
                <a:cubicBezTo>
                  <a:pt x="12000" y="2280"/>
                  <a:pt x="11520" y="3480"/>
                  <a:pt x="11520" y="4680"/>
                </a:cubicBezTo>
                <a:cubicBezTo>
                  <a:pt x="4200" y="12840"/>
                  <a:pt x="4200" y="12840"/>
                  <a:pt x="4200" y="12840"/>
                </a:cubicBezTo>
                <a:cubicBezTo>
                  <a:pt x="3720" y="13320"/>
                  <a:pt x="3360" y="14040"/>
                  <a:pt x="3360" y="14880"/>
                </a:cubicBezTo>
                <a:cubicBezTo>
                  <a:pt x="3360" y="15360"/>
                  <a:pt x="3480" y="15960"/>
                  <a:pt x="3720" y="16320"/>
                </a:cubicBezTo>
                <a:cubicBezTo>
                  <a:pt x="2400" y="17040"/>
                  <a:pt x="1920" y="17760"/>
                  <a:pt x="2400" y="19320"/>
                </a:cubicBezTo>
                <a:cubicBezTo>
                  <a:pt x="2520" y="19560"/>
                  <a:pt x="2400" y="19560"/>
                  <a:pt x="2400" y="19680"/>
                </a:cubicBezTo>
                <a:cubicBezTo>
                  <a:pt x="2160" y="20040"/>
                  <a:pt x="1080" y="20160"/>
                  <a:pt x="480" y="20160"/>
                </a:cubicBezTo>
                <a:cubicBezTo>
                  <a:pt x="480" y="20160"/>
                  <a:pt x="480" y="20160"/>
                  <a:pt x="480" y="20160"/>
                </a:cubicBezTo>
                <a:cubicBezTo>
                  <a:pt x="240" y="20160"/>
                  <a:pt x="0" y="20400"/>
                  <a:pt x="0" y="20640"/>
                </a:cubicBezTo>
                <a:cubicBezTo>
                  <a:pt x="0" y="20880"/>
                  <a:pt x="240" y="21120"/>
                  <a:pt x="480" y="21120"/>
                </a:cubicBezTo>
                <a:cubicBezTo>
                  <a:pt x="480" y="21120"/>
                  <a:pt x="480" y="21120"/>
                  <a:pt x="480" y="21120"/>
                </a:cubicBezTo>
                <a:cubicBezTo>
                  <a:pt x="840" y="21120"/>
                  <a:pt x="2520" y="21120"/>
                  <a:pt x="3240" y="20160"/>
                </a:cubicBezTo>
                <a:cubicBezTo>
                  <a:pt x="3360" y="20040"/>
                  <a:pt x="3480" y="19560"/>
                  <a:pt x="3360" y="19080"/>
                </a:cubicBezTo>
                <a:cubicBezTo>
                  <a:pt x="3000" y="18120"/>
                  <a:pt x="3120" y="17760"/>
                  <a:pt x="4440" y="17040"/>
                </a:cubicBezTo>
                <a:cubicBezTo>
                  <a:pt x="4920" y="17520"/>
                  <a:pt x="5520" y="17760"/>
                  <a:pt x="6240" y="17760"/>
                </a:cubicBezTo>
                <a:cubicBezTo>
                  <a:pt x="7080" y="17760"/>
                  <a:pt x="7800" y="17400"/>
                  <a:pt x="8280" y="16920"/>
                </a:cubicBezTo>
                <a:cubicBezTo>
                  <a:pt x="16440" y="9600"/>
                  <a:pt x="16440" y="9600"/>
                  <a:pt x="16440" y="9600"/>
                </a:cubicBezTo>
                <a:cubicBezTo>
                  <a:pt x="17640" y="9600"/>
                  <a:pt x="18840" y="9120"/>
                  <a:pt x="19680" y="8160"/>
                </a:cubicBezTo>
                <a:cubicBezTo>
                  <a:pt x="21600" y="6360"/>
                  <a:pt x="21600" y="3240"/>
                  <a:pt x="19680" y="1440"/>
                </a:cubicBezTo>
                <a:moveTo>
                  <a:pt x="7560" y="16200"/>
                </a:moveTo>
                <a:cubicBezTo>
                  <a:pt x="7200" y="16560"/>
                  <a:pt x="6720" y="16800"/>
                  <a:pt x="6240" y="16800"/>
                </a:cubicBezTo>
                <a:cubicBezTo>
                  <a:pt x="5160" y="16800"/>
                  <a:pt x="4320" y="15960"/>
                  <a:pt x="4320" y="14880"/>
                </a:cubicBezTo>
                <a:cubicBezTo>
                  <a:pt x="4320" y="14400"/>
                  <a:pt x="4560" y="13920"/>
                  <a:pt x="4920" y="13560"/>
                </a:cubicBezTo>
                <a:cubicBezTo>
                  <a:pt x="11640" y="6000"/>
                  <a:pt x="11640" y="6000"/>
                  <a:pt x="11640" y="6000"/>
                </a:cubicBezTo>
                <a:cubicBezTo>
                  <a:pt x="11880" y="6840"/>
                  <a:pt x="12240" y="7560"/>
                  <a:pt x="12960" y="8160"/>
                </a:cubicBezTo>
                <a:cubicBezTo>
                  <a:pt x="13560" y="8880"/>
                  <a:pt x="14280" y="9240"/>
                  <a:pt x="15120" y="9480"/>
                </a:cubicBezTo>
                <a:lnTo>
                  <a:pt x="7560" y="16200"/>
                </a:lnTo>
                <a:close/>
                <a:moveTo>
                  <a:pt x="19080" y="7560"/>
                </a:moveTo>
                <a:cubicBezTo>
                  <a:pt x="17520" y="9000"/>
                  <a:pt x="15120" y="9000"/>
                  <a:pt x="13560" y="7560"/>
                </a:cubicBezTo>
                <a:cubicBezTo>
                  <a:pt x="12120" y="6000"/>
                  <a:pt x="12120" y="3600"/>
                  <a:pt x="13560" y="2040"/>
                </a:cubicBezTo>
                <a:cubicBezTo>
                  <a:pt x="15120" y="600"/>
                  <a:pt x="17520" y="600"/>
                  <a:pt x="19080" y="2040"/>
                </a:cubicBezTo>
                <a:cubicBezTo>
                  <a:pt x="20520" y="3600"/>
                  <a:pt x="20520" y="6000"/>
                  <a:pt x="19080" y="756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77" name="Shape"/>
          <p:cNvSpPr/>
          <p:nvPr/>
        </p:nvSpPr>
        <p:spPr>
          <a:xfrm>
            <a:off x="2418251" y="1132132"/>
            <a:ext cx="447675" cy="2841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3086"/>
                </a:moveTo>
                <a:cubicBezTo>
                  <a:pt x="9450" y="3086"/>
                  <a:pt x="8836" y="4050"/>
                  <a:pt x="8836" y="5400"/>
                </a:cubicBezTo>
                <a:cubicBezTo>
                  <a:pt x="8836" y="6750"/>
                  <a:pt x="9450" y="7714"/>
                  <a:pt x="10309" y="7714"/>
                </a:cubicBezTo>
                <a:cubicBezTo>
                  <a:pt x="11168" y="7714"/>
                  <a:pt x="11782" y="6750"/>
                  <a:pt x="11782" y="5400"/>
                </a:cubicBezTo>
                <a:cubicBezTo>
                  <a:pt x="11782" y="4050"/>
                  <a:pt x="11168" y="3086"/>
                  <a:pt x="10309" y="3086"/>
                </a:cubicBezTo>
                <a:moveTo>
                  <a:pt x="10309" y="6171"/>
                </a:moveTo>
                <a:cubicBezTo>
                  <a:pt x="10064" y="6171"/>
                  <a:pt x="9818" y="5786"/>
                  <a:pt x="9818" y="5400"/>
                </a:cubicBezTo>
                <a:cubicBezTo>
                  <a:pt x="9818" y="5014"/>
                  <a:pt x="10064" y="4629"/>
                  <a:pt x="10309" y="4629"/>
                </a:cubicBezTo>
                <a:cubicBezTo>
                  <a:pt x="10555" y="4629"/>
                  <a:pt x="10800" y="5014"/>
                  <a:pt x="10800" y="5400"/>
                </a:cubicBezTo>
                <a:cubicBezTo>
                  <a:pt x="10800" y="5786"/>
                  <a:pt x="10555" y="6171"/>
                  <a:pt x="10309" y="6171"/>
                </a:cubicBezTo>
                <a:moveTo>
                  <a:pt x="21109" y="3086"/>
                </a:moveTo>
                <a:cubicBezTo>
                  <a:pt x="20986" y="3086"/>
                  <a:pt x="20986" y="3086"/>
                  <a:pt x="20864" y="3086"/>
                </a:cubicBezTo>
                <a:cubicBezTo>
                  <a:pt x="20864" y="3086"/>
                  <a:pt x="20864" y="3086"/>
                  <a:pt x="20864" y="3086"/>
                </a:cubicBezTo>
                <a:cubicBezTo>
                  <a:pt x="15709" y="7329"/>
                  <a:pt x="15709" y="7329"/>
                  <a:pt x="15709" y="7329"/>
                </a:cubicBezTo>
                <a:cubicBezTo>
                  <a:pt x="15709" y="3086"/>
                  <a:pt x="15709" y="3086"/>
                  <a:pt x="15709" y="3086"/>
                </a:cubicBezTo>
                <a:cubicBezTo>
                  <a:pt x="15709" y="1350"/>
                  <a:pt x="14850" y="0"/>
                  <a:pt x="13745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350"/>
                  <a:pt x="0" y="3086"/>
                </a:cubicBezTo>
                <a:cubicBezTo>
                  <a:pt x="0" y="18514"/>
                  <a:pt x="0" y="18514"/>
                  <a:pt x="0" y="18514"/>
                </a:cubicBezTo>
                <a:cubicBezTo>
                  <a:pt x="0" y="20250"/>
                  <a:pt x="859" y="21600"/>
                  <a:pt x="1964" y="21600"/>
                </a:cubicBezTo>
                <a:cubicBezTo>
                  <a:pt x="13745" y="21600"/>
                  <a:pt x="13745" y="21600"/>
                  <a:pt x="13745" y="21600"/>
                </a:cubicBezTo>
                <a:cubicBezTo>
                  <a:pt x="14850" y="21600"/>
                  <a:pt x="15709" y="20250"/>
                  <a:pt x="15709" y="18514"/>
                </a:cubicBezTo>
                <a:cubicBezTo>
                  <a:pt x="15709" y="14271"/>
                  <a:pt x="15709" y="14271"/>
                  <a:pt x="15709" y="14271"/>
                </a:cubicBezTo>
                <a:cubicBezTo>
                  <a:pt x="20864" y="18514"/>
                  <a:pt x="20864" y="18514"/>
                  <a:pt x="20864" y="18514"/>
                </a:cubicBezTo>
                <a:cubicBezTo>
                  <a:pt x="20864" y="18514"/>
                  <a:pt x="20864" y="18514"/>
                  <a:pt x="20864" y="18514"/>
                </a:cubicBezTo>
                <a:cubicBezTo>
                  <a:pt x="20986" y="18514"/>
                  <a:pt x="20986" y="18514"/>
                  <a:pt x="21109" y="18514"/>
                </a:cubicBezTo>
                <a:cubicBezTo>
                  <a:pt x="21355" y="18514"/>
                  <a:pt x="21600" y="18129"/>
                  <a:pt x="21600" y="17743"/>
                </a:cubicBezTo>
                <a:cubicBezTo>
                  <a:pt x="21600" y="3857"/>
                  <a:pt x="21600" y="3857"/>
                  <a:pt x="21600" y="3857"/>
                </a:cubicBezTo>
                <a:cubicBezTo>
                  <a:pt x="21600" y="3471"/>
                  <a:pt x="21355" y="3086"/>
                  <a:pt x="21109" y="3086"/>
                </a:cubicBezTo>
                <a:moveTo>
                  <a:pt x="13745" y="20057"/>
                </a:moveTo>
                <a:cubicBezTo>
                  <a:pt x="1964" y="20057"/>
                  <a:pt x="1964" y="20057"/>
                  <a:pt x="1964" y="20057"/>
                </a:cubicBezTo>
                <a:cubicBezTo>
                  <a:pt x="1473" y="20057"/>
                  <a:pt x="982" y="19286"/>
                  <a:pt x="982" y="18514"/>
                </a:cubicBezTo>
                <a:cubicBezTo>
                  <a:pt x="14727" y="18514"/>
                  <a:pt x="14727" y="18514"/>
                  <a:pt x="14727" y="18514"/>
                </a:cubicBezTo>
                <a:cubicBezTo>
                  <a:pt x="14727" y="19286"/>
                  <a:pt x="14236" y="20057"/>
                  <a:pt x="13745" y="20057"/>
                </a:cubicBezTo>
                <a:moveTo>
                  <a:pt x="14727" y="16971"/>
                </a:moveTo>
                <a:cubicBezTo>
                  <a:pt x="982" y="16971"/>
                  <a:pt x="982" y="16971"/>
                  <a:pt x="982" y="16971"/>
                </a:cubicBezTo>
                <a:cubicBezTo>
                  <a:pt x="982" y="3086"/>
                  <a:pt x="982" y="3086"/>
                  <a:pt x="982" y="3086"/>
                </a:cubicBezTo>
                <a:cubicBezTo>
                  <a:pt x="982" y="2314"/>
                  <a:pt x="1473" y="1543"/>
                  <a:pt x="1964" y="1543"/>
                </a:cubicBezTo>
                <a:cubicBezTo>
                  <a:pt x="13745" y="1543"/>
                  <a:pt x="13745" y="1543"/>
                  <a:pt x="13745" y="1543"/>
                </a:cubicBezTo>
                <a:cubicBezTo>
                  <a:pt x="14236" y="1543"/>
                  <a:pt x="14727" y="2314"/>
                  <a:pt x="14727" y="3086"/>
                </a:cubicBezTo>
                <a:lnTo>
                  <a:pt x="14727" y="16971"/>
                </a:lnTo>
                <a:close/>
                <a:moveTo>
                  <a:pt x="20618" y="16586"/>
                </a:moveTo>
                <a:cubicBezTo>
                  <a:pt x="15709" y="12729"/>
                  <a:pt x="15709" y="12729"/>
                  <a:pt x="15709" y="12729"/>
                </a:cubicBezTo>
                <a:cubicBezTo>
                  <a:pt x="15709" y="8871"/>
                  <a:pt x="15709" y="8871"/>
                  <a:pt x="15709" y="8871"/>
                </a:cubicBezTo>
                <a:cubicBezTo>
                  <a:pt x="20618" y="5014"/>
                  <a:pt x="20618" y="5014"/>
                  <a:pt x="20618" y="5014"/>
                </a:cubicBezTo>
                <a:lnTo>
                  <a:pt x="20618" y="16586"/>
                </a:lnTo>
                <a:close/>
                <a:moveTo>
                  <a:pt x="13255" y="3086"/>
                </a:moveTo>
                <a:cubicBezTo>
                  <a:pt x="13009" y="3086"/>
                  <a:pt x="12764" y="3471"/>
                  <a:pt x="12764" y="3857"/>
                </a:cubicBezTo>
                <a:cubicBezTo>
                  <a:pt x="12764" y="4243"/>
                  <a:pt x="13009" y="4629"/>
                  <a:pt x="13255" y="4629"/>
                </a:cubicBezTo>
                <a:cubicBezTo>
                  <a:pt x="13500" y="4629"/>
                  <a:pt x="13745" y="4243"/>
                  <a:pt x="13745" y="3857"/>
                </a:cubicBezTo>
                <a:cubicBezTo>
                  <a:pt x="13745" y="3471"/>
                  <a:pt x="13500" y="3086"/>
                  <a:pt x="13255" y="308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78" name="Shape"/>
          <p:cNvSpPr/>
          <p:nvPr/>
        </p:nvSpPr>
        <p:spPr>
          <a:xfrm>
            <a:off x="3272326" y="1132132"/>
            <a:ext cx="447675" cy="2841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16971"/>
                </a:moveTo>
                <a:cubicBezTo>
                  <a:pt x="11291" y="16971"/>
                  <a:pt x="11291" y="16971"/>
                  <a:pt x="11291" y="16971"/>
                </a:cubicBezTo>
                <a:cubicBezTo>
                  <a:pt x="12641" y="16971"/>
                  <a:pt x="13745" y="15236"/>
                  <a:pt x="13745" y="13114"/>
                </a:cubicBezTo>
                <a:cubicBezTo>
                  <a:pt x="13745" y="10993"/>
                  <a:pt x="12641" y="9257"/>
                  <a:pt x="11291" y="9257"/>
                </a:cubicBezTo>
                <a:cubicBezTo>
                  <a:pt x="9941" y="9257"/>
                  <a:pt x="8836" y="10993"/>
                  <a:pt x="8836" y="13114"/>
                </a:cubicBezTo>
                <a:cubicBezTo>
                  <a:pt x="8836" y="14079"/>
                  <a:pt x="9082" y="14850"/>
                  <a:pt x="9327" y="15429"/>
                </a:cubicBezTo>
                <a:cubicBezTo>
                  <a:pt x="7364" y="15429"/>
                  <a:pt x="7364" y="15429"/>
                  <a:pt x="7364" y="15429"/>
                </a:cubicBezTo>
                <a:cubicBezTo>
                  <a:pt x="7609" y="14850"/>
                  <a:pt x="7855" y="14079"/>
                  <a:pt x="7855" y="13114"/>
                </a:cubicBezTo>
                <a:cubicBezTo>
                  <a:pt x="7855" y="10993"/>
                  <a:pt x="6750" y="9257"/>
                  <a:pt x="5400" y="9257"/>
                </a:cubicBezTo>
                <a:cubicBezTo>
                  <a:pt x="4050" y="9257"/>
                  <a:pt x="2945" y="10993"/>
                  <a:pt x="2945" y="13114"/>
                </a:cubicBezTo>
                <a:cubicBezTo>
                  <a:pt x="2945" y="15236"/>
                  <a:pt x="4050" y="16971"/>
                  <a:pt x="5400" y="16971"/>
                </a:cubicBezTo>
                <a:moveTo>
                  <a:pt x="11291" y="10800"/>
                </a:moveTo>
                <a:cubicBezTo>
                  <a:pt x="12150" y="10800"/>
                  <a:pt x="12764" y="11764"/>
                  <a:pt x="12764" y="13114"/>
                </a:cubicBezTo>
                <a:cubicBezTo>
                  <a:pt x="12764" y="14464"/>
                  <a:pt x="12150" y="15429"/>
                  <a:pt x="11291" y="15429"/>
                </a:cubicBezTo>
                <a:cubicBezTo>
                  <a:pt x="10432" y="15429"/>
                  <a:pt x="9818" y="14464"/>
                  <a:pt x="9818" y="13114"/>
                </a:cubicBezTo>
                <a:cubicBezTo>
                  <a:pt x="9818" y="11764"/>
                  <a:pt x="10432" y="10800"/>
                  <a:pt x="11291" y="10800"/>
                </a:cubicBezTo>
                <a:moveTo>
                  <a:pt x="5400" y="10800"/>
                </a:moveTo>
                <a:cubicBezTo>
                  <a:pt x="6259" y="10800"/>
                  <a:pt x="6873" y="11764"/>
                  <a:pt x="6873" y="13114"/>
                </a:cubicBezTo>
                <a:cubicBezTo>
                  <a:pt x="6873" y="14464"/>
                  <a:pt x="6259" y="15429"/>
                  <a:pt x="5400" y="15429"/>
                </a:cubicBezTo>
                <a:cubicBezTo>
                  <a:pt x="4541" y="15429"/>
                  <a:pt x="3927" y="14464"/>
                  <a:pt x="3927" y="13114"/>
                </a:cubicBezTo>
                <a:cubicBezTo>
                  <a:pt x="3927" y="11764"/>
                  <a:pt x="4541" y="10800"/>
                  <a:pt x="5400" y="10800"/>
                </a:cubicBezTo>
                <a:moveTo>
                  <a:pt x="14236" y="3086"/>
                </a:moveTo>
                <a:cubicBezTo>
                  <a:pt x="13991" y="3086"/>
                  <a:pt x="13745" y="3471"/>
                  <a:pt x="13745" y="3857"/>
                </a:cubicBezTo>
                <a:cubicBezTo>
                  <a:pt x="13745" y="4243"/>
                  <a:pt x="13991" y="4629"/>
                  <a:pt x="14236" y="4629"/>
                </a:cubicBezTo>
                <a:cubicBezTo>
                  <a:pt x="14482" y="4629"/>
                  <a:pt x="14727" y="4243"/>
                  <a:pt x="14727" y="3857"/>
                </a:cubicBezTo>
                <a:cubicBezTo>
                  <a:pt x="14727" y="3471"/>
                  <a:pt x="14482" y="3086"/>
                  <a:pt x="14236" y="3086"/>
                </a:cubicBezTo>
                <a:moveTo>
                  <a:pt x="12273" y="3086"/>
                </a:moveTo>
                <a:cubicBezTo>
                  <a:pt x="12027" y="3086"/>
                  <a:pt x="11782" y="3471"/>
                  <a:pt x="11782" y="3857"/>
                </a:cubicBezTo>
                <a:cubicBezTo>
                  <a:pt x="11782" y="4243"/>
                  <a:pt x="12027" y="4629"/>
                  <a:pt x="12273" y="4629"/>
                </a:cubicBezTo>
                <a:cubicBezTo>
                  <a:pt x="12518" y="4629"/>
                  <a:pt x="12764" y="4243"/>
                  <a:pt x="12764" y="3857"/>
                </a:cubicBezTo>
                <a:cubicBezTo>
                  <a:pt x="12764" y="3471"/>
                  <a:pt x="12518" y="3086"/>
                  <a:pt x="12273" y="3086"/>
                </a:cubicBezTo>
                <a:moveTo>
                  <a:pt x="21109" y="3086"/>
                </a:moveTo>
                <a:cubicBezTo>
                  <a:pt x="20986" y="3086"/>
                  <a:pt x="20986" y="3086"/>
                  <a:pt x="20864" y="3086"/>
                </a:cubicBezTo>
                <a:cubicBezTo>
                  <a:pt x="20864" y="3086"/>
                  <a:pt x="20864" y="3086"/>
                  <a:pt x="20864" y="3086"/>
                </a:cubicBezTo>
                <a:cubicBezTo>
                  <a:pt x="16691" y="6557"/>
                  <a:pt x="16691" y="6557"/>
                  <a:pt x="16691" y="6557"/>
                </a:cubicBezTo>
                <a:cubicBezTo>
                  <a:pt x="16691" y="3086"/>
                  <a:pt x="16691" y="3086"/>
                  <a:pt x="16691" y="3086"/>
                </a:cubicBezTo>
                <a:cubicBezTo>
                  <a:pt x="16691" y="1350"/>
                  <a:pt x="15832" y="0"/>
                  <a:pt x="14727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350"/>
                  <a:pt x="0" y="3086"/>
                </a:cubicBezTo>
                <a:cubicBezTo>
                  <a:pt x="0" y="18514"/>
                  <a:pt x="0" y="18514"/>
                  <a:pt x="0" y="18514"/>
                </a:cubicBezTo>
                <a:cubicBezTo>
                  <a:pt x="0" y="20250"/>
                  <a:pt x="859" y="21600"/>
                  <a:pt x="1964" y="21600"/>
                </a:cubicBezTo>
                <a:cubicBezTo>
                  <a:pt x="14727" y="21600"/>
                  <a:pt x="14727" y="21600"/>
                  <a:pt x="14727" y="21600"/>
                </a:cubicBezTo>
                <a:cubicBezTo>
                  <a:pt x="15832" y="21600"/>
                  <a:pt x="16691" y="20250"/>
                  <a:pt x="16691" y="18514"/>
                </a:cubicBezTo>
                <a:cubicBezTo>
                  <a:pt x="16691" y="15043"/>
                  <a:pt x="16691" y="15043"/>
                  <a:pt x="16691" y="15043"/>
                </a:cubicBezTo>
                <a:cubicBezTo>
                  <a:pt x="20864" y="18514"/>
                  <a:pt x="20864" y="18514"/>
                  <a:pt x="20864" y="18514"/>
                </a:cubicBezTo>
                <a:cubicBezTo>
                  <a:pt x="20864" y="18514"/>
                  <a:pt x="20864" y="18514"/>
                  <a:pt x="20864" y="18514"/>
                </a:cubicBezTo>
                <a:cubicBezTo>
                  <a:pt x="20986" y="18514"/>
                  <a:pt x="20986" y="18514"/>
                  <a:pt x="21109" y="18514"/>
                </a:cubicBezTo>
                <a:cubicBezTo>
                  <a:pt x="21355" y="18514"/>
                  <a:pt x="21600" y="18129"/>
                  <a:pt x="21600" y="17743"/>
                </a:cubicBezTo>
                <a:cubicBezTo>
                  <a:pt x="21600" y="3857"/>
                  <a:pt x="21600" y="3857"/>
                  <a:pt x="21600" y="3857"/>
                </a:cubicBezTo>
                <a:cubicBezTo>
                  <a:pt x="21600" y="3471"/>
                  <a:pt x="21355" y="3086"/>
                  <a:pt x="21109" y="3086"/>
                </a:cubicBezTo>
                <a:moveTo>
                  <a:pt x="15709" y="18514"/>
                </a:moveTo>
                <a:cubicBezTo>
                  <a:pt x="15709" y="19286"/>
                  <a:pt x="15218" y="20057"/>
                  <a:pt x="14727" y="20057"/>
                </a:cubicBezTo>
                <a:cubicBezTo>
                  <a:pt x="1964" y="20057"/>
                  <a:pt x="1964" y="20057"/>
                  <a:pt x="1964" y="20057"/>
                </a:cubicBezTo>
                <a:cubicBezTo>
                  <a:pt x="1473" y="20057"/>
                  <a:pt x="982" y="19286"/>
                  <a:pt x="982" y="18514"/>
                </a:cubicBezTo>
                <a:cubicBezTo>
                  <a:pt x="982" y="7714"/>
                  <a:pt x="982" y="7714"/>
                  <a:pt x="982" y="7714"/>
                </a:cubicBezTo>
                <a:cubicBezTo>
                  <a:pt x="15709" y="7714"/>
                  <a:pt x="15709" y="7714"/>
                  <a:pt x="15709" y="7714"/>
                </a:cubicBezTo>
                <a:lnTo>
                  <a:pt x="15709" y="18514"/>
                </a:lnTo>
                <a:close/>
                <a:moveTo>
                  <a:pt x="15709" y="6171"/>
                </a:moveTo>
                <a:cubicBezTo>
                  <a:pt x="982" y="6171"/>
                  <a:pt x="982" y="6171"/>
                  <a:pt x="982" y="6171"/>
                </a:cubicBezTo>
                <a:cubicBezTo>
                  <a:pt x="982" y="3086"/>
                  <a:pt x="982" y="3086"/>
                  <a:pt x="982" y="3086"/>
                </a:cubicBezTo>
                <a:cubicBezTo>
                  <a:pt x="982" y="2314"/>
                  <a:pt x="1473" y="1543"/>
                  <a:pt x="1964" y="1543"/>
                </a:cubicBezTo>
                <a:cubicBezTo>
                  <a:pt x="14727" y="1543"/>
                  <a:pt x="14727" y="1543"/>
                  <a:pt x="14727" y="1543"/>
                </a:cubicBezTo>
                <a:cubicBezTo>
                  <a:pt x="15218" y="1543"/>
                  <a:pt x="15709" y="2314"/>
                  <a:pt x="15709" y="3086"/>
                </a:cubicBezTo>
                <a:lnTo>
                  <a:pt x="15709" y="6171"/>
                </a:lnTo>
                <a:close/>
                <a:moveTo>
                  <a:pt x="18655" y="15043"/>
                </a:moveTo>
                <a:cubicBezTo>
                  <a:pt x="16691" y="13500"/>
                  <a:pt x="16691" y="13500"/>
                  <a:pt x="16691" y="13500"/>
                </a:cubicBezTo>
                <a:cubicBezTo>
                  <a:pt x="16691" y="8100"/>
                  <a:pt x="16691" y="8100"/>
                  <a:pt x="16691" y="8100"/>
                </a:cubicBezTo>
                <a:cubicBezTo>
                  <a:pt x="18655" y="6557"/>
                  <a:pt x="18655" y="6557"/>
                  <a:pt x="18655" y="6557"/>
                </a:cubicBezTo>
                <a:lnTo>
                  <a:pt x="18655" y="15043"/>
                </a:lnTo>
                <a:close/>
                <a:moveTo>
                  <a:pt x="20618" y="16586"/>
                </a:moveTo>
                <a:cubicBezTo>
                  <a:pt x="19636" y="15814"/>
                  <a:pt x="19636" y="15814"/>
                  <a:pt x="19636" y="15814"/>
                </a:cubicBezTo>
                <a:cubicBezTo>
                  <a:pt x="19636" y="5786"/>
                  <a:pt x="19636" y="5786"/>
                  <a:pt x="19636" y="5786"/>
                </a:cubicBezTo>
                <a:cubicBezTo>
                  <a:pt x="20618" y="5014"/>
                  <a:pt x="20618" y="5014"/>
                  <a:pt x="20618" y="5014"/>
                </a:cubicBezTo>
                <a:lnTo>
                  <a:pt x="20618" y="1658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79" name="Shape"/>
          <p:cNvSpPr/>
          <p:nvPr/>
        </p:nvSpPr>
        <p:spPr>
          <a:xfrm>
            <a:off x="4126401" y="1132132"/>
            <a:ext cx="446088" cy="2841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64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350"/>
                  <a:pt x="0" y="3086"/>
                </a:cubicBezTo>
                <a:cubicBezTo>
                  <a:pt x="0" y="18514"/>
                  <a:pt x="0" y="18514"/>
                  <a:pt x="0" y="18514"/>
                </a:cubicBezTo>
                <a:cubicBezTo>
                  <a:pt x="0" y="20250"/>
                  <a:pt x="859" y="21600"/>
                  <a:pt x="1964" y="21600"/>
                </a:cubicBezTo>
                <a:cubicBezTo>
                  <a:pt x="12764" y="21600"/>
                  <a:pt x="12764" y="21600"/>
                  <a:pt x="12764" y="21600"/>
                </a:cubicBezTo>
                <a:cubicBezTo>
                  <a:pt x="13868" y="21600"/>
                  <a:pt x="14727" y="20250"/>
                  <a:pt x="14727" y="18514"/>
                </a:cubicBezTo>
                <a:cubicBezTo>
                  <a:pt x="14727" y="3086"/>
                  <a:pt x="14727" y="3086"/>
                  <a:pt x="14727" y="3086"/>
                </a:cubicBezTo>
                <a:cubicBezTo>
                  <a:pt x="14727" y="1350"/>
                  <a:pt x="13868" y="0"/>
                  <a:pt x="12764" y="0"/>
                </a:cubicBezTo>
                <a:moveTo>
                  <a:pt x="13745" y="18514"/>
                </a:moveTo>
                <a:cubicBezTo>
                  <a:pt x="13745" y="19286"/>
                  <a:pt x="13255" y="20057"/>
                  <a:pt x="12764" y="20057"/>
                </a:cubicBezTo>
                <a:cubicBezTo>
                  <a:pt x="1964" y="20057"/>
                  <a:pt x="1964" y="20057"/>
                  <a:pt x="1964" y="20057"/>
                </a:cubicBezTo>
                <a:cubicBezTo>
                  <a:pt x="1473" y="20057"/>
                  <a:pt x="982" y="19286"/>
                  <a:pt x="982" y="18514"/>
                </a:cubicBezTo>
                <a:cubicBezTo>
                  <a:pt x="982" y="3086"/>
                  <a:pt x="982" y="3086"/>
                  <a:pt x="982" y="3086"/>
                </a:cubicBezTo>
                <a:cubicBezTo>
                  <a:pt x="982" y="2314"/>
                  <a:pt x="1473" y="1543"/>
                  <a:pt x="1964" y="1543"/>
                </a:cubicBezTo>
                <a:cubicBezTo>
                  <a:pt x="12764" y="1543"/>
                  <a:pt x="12764" y="1543"/>
                  <a:pt x="12764" y="1543"/>
                </a:cubicBezTo>
                <a:cubicBezTo>
                  <a:pt x="13255" y="1543"/>
                  <a:pt x="13745" y="2314"/>
                  <a:pt x="13745" y="3086"/>
                </a:cubicBezTo>
                <a:lnTo>
                  <a:pt x="13745" y="18514"/>
                </a:lnTo>
                <a:close/>
                <a:moveTo>
                  <a:pt x="21109" y="3086"/>
                </a:moveTo>
                <a:cubicBezTo>
                  <a:pt x="20986" y="3086"/>
                  <a:pt x="20986" y="3086"/>
                  <a:pt x="20864" y="3086"/>
                </a:cubicBezTo>
                <a:cubicBezTo>
                  <a:pt x="20864" y="3086"/>
                  <a:pt x="20864" y="3086"/>
                  <a:pt x="20864" y="3086"/>
                </a:cubicBezTo>
                <a:cubicBezTo>
                  <a:pt x="16077" y="6171"/>
                  <a:pt x="16077" y="6171"/>
                  <a:pt x="16077" y="6171"/>
                </a:cubicBezTo>
                <a:cubicBezTo>
                  <a:pt x="15955" y="6171"/>
                  <a:pt x="15955" y="6171"/>
                  <a:pt x="15955" y="6171"/>
                </a:cubicBezTo>
                <a:cubicBezTo>
                  <a:pt x="15955" y="6171"/>
                  <a:pt x="15955" y="6171"/>
                  <a:pt x="15955" y="6171"/>
                </a:cubicBezTo>
                <a:cubicBezTo>
                  <a:pt x="15955" y="6171"/>
                  <a:pt x="15955" y="6171"/>
                  <a:pt x="15955" y="6171"/>
                </a:cubicBezTo>
                <a:cubicBezTo>
                  <a:pt x="15832" y="6364"/>
                  <a:pt x="15709" y="6557"/>
                  <a:pt x="15709" y="6943"/>
                </a:cubicBezTo>
                <a:cubicBezTo>
                  <a:pt x="15709" y="14657"/>
                  <a:pt x="15709" y="14657"/>
                  <a:pt x="15709" y="14657"/>
                </a:cubicBezTo>
                <a:cubicBezTo>
                  <a:pt x="15709" y="15043"/>
                  <a:pt x="15832" y="15236"/>
                  <a:pt x="15955" y="15429"/>
                </a:cubicBezTo>
                <a:cubicBezTo>
                  <a:pt x="15955" y="15429"/>
                  <a:pt x="15955" y="15429"/>
                  <a:pt x="15955" y="15429"/>
                </a:cubicBezTo>
                <a:cubicBezTo>
                  <a:pt x="15955" y="15429"/>
                  <a:pt x="15955" y="15429"/>
                  <a:pt x="15955" y="15429"/>
                </a:cubicBezTo>
                <a:cubicBezTo>
                  <a:pt x="15955" y="15429"/>
                  <a:pt x="15955" y="15429"/>
                  <a:pt x="16077" y="15429"/>
                </a:cubicBezTo>
                <a:cubicBezTo>
                  <a:pt x="20864" y="18514"/>
                  <a:pt x="20864" y="18514"/>
                  <a:pt x="20864" y="18514"/>
                </a:cubicBezTo>
                <a:cubicBezTo>
                  <a:pt x="20864" y="18514"/>
                  <a:pt x="20864" y="18514"/>
                  <a:pt x="20864" y="18514"/>
                </a:cubicBezTo>
                <a:cubicBezTo>
                  <a:pt x="20986" y="18514"/>
                  <a:pt x="20986" y="18514"/>
                  <a:pt x="21109" y="18514"/>
                </a:cubicBezTo>
                <a:cubicBezTo>
                  <a:pt x="21355" y="18514"/>
                  <a:pt x="21600" y="18129"/>
                  <a:pt x="21600" y="17743"/>
                </a:cubicBezTo>
                <a:cubicBezTo>
                  <a:pt x="21600" y="3857"/>
                  <a:pt x="21600" y="3857"/>
                  <a:pt x="21600" y="3857"/>
                </a:cubicBezTo>
                <a:cubicBezTo>
                  <a:pt x="21600" y="3471"/>
                  <a:pt x="21355" y="3086"/>
                  <a:pt x="21109" y="3086"/>
                </a:cubicBezTo>
                <a:moveTo>
                  <a:pt x="20618" y="16586"/>
                </a:moveTo>
                <a:cubicBezTo>
                  <a:pt x="16691" y="14079"/>
                  <a:pt x="16691" y="14079"/>
                  <a:pt x="16691" y="14079"/>
                </a:cubicBezTo>
                <a:cubicBezTo>
                  <a:pt x="16691" y="7521"/>
                  <a:pt x="16691" y="7521"/>
                  <a:pt x="16691" y="7521"/>
                </a:cubicBezTo>
                <a:cubicBezTo>
                  <a:pt x="20618" y="5014"/>
                  <a:pt x="20618" y="5014"/>
                  <a:pt x="20618" y="5014"/>
                </a:cubicBezTo>
                <a:lnTo>
                  <a:pt x="20618" y="1658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0" name="Shape"/>
          <p:cNvSpPr/>
          <p:nvPr/>
        </p:nvSpPr>
        <p:spPr>
          <a:xfrm>
            <a:off x="4978888" y="1070221"/>
            <a:ext cx="447676" cy="4064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909" y="5400"/>
                </a:moveTo>
                <a:cubicBezTo>
                  <a:pt x="5400" y="5400"/>
                  <a:pt x="5891" y="4860"/>
                  <a:pt x="5891" y="4320"/>
                </a:cubicBezTo>
                <a:cubicBezTo>
                  <a:pt x="5891" y="3780"/>
                  <a:pt x="5400" y="3240"/>
                  <a:pt x="4909" y="3240"/>
                </a:cubicBezTo>
                <a:cubicBezTo>
                  <a:pt x="4418" y="3240"/>
                  <a:pt x="3927" y="3780"/>
                  <a:pt x="3927" y="4320"/>
                </a:cubicBezTo>
                <a:cubicBezTo>
                  <a:pt x="3927" y="4860"/>
                  <a:pt x="4418" y="5400"/>
                  <a:pt x="4909" y="5400"/>
                </a:cubicBezTo>
                <a:moveTo>
                  <a:pt x="11782" y="5400"/>
                </a:moveTo>
                <a:cubicBezTo>
                  <a:pt x="12273" y="5400"/>
                  <a:pt x="12764" y="4860"/>
                  <a:pt x="12764" y="4320"/>
                </a:cubicBezTo>
                <a:cubicBezTo>
                  <a:pt x="12764" y="3780"/>
                  <a:pt x="12273" y="3240"/>
                  <a:pt x="11782" y="3240"/>
                </a:cubicBezTo>
                <a:cubicBezTo>
                  <a:pt x="11291" y="3240"/>
                  <a:pt x="10800" y="3780"/>
                  <a:pt x="10800" y="4320"/>
                </a:cubicBezTo>
                <a:cubicBezTo>
                  <a:pt x="10800" y="4860"/>
                  <a:pt x="11291" y="5400"/>
                  <a:pt x="11782" y="5400"/>
                </a:cubicBezTo>
                <a:moveTo>
                  <a:pt x="21109" y="9720"/>
                </a:moveTo>
                <a:cubicBezTo>
                  <a:pt x="20986" y="9720"/>
                  <a:pt x="20986" y="9720"/>
                  <a:pt x="20864" y="9720"/>
                </a:cubicBezTo>
                <a:cubicBezTo>
                  <a:pt x="20864" y="9720"/>
                  <a:pt x="20864" y="9720"/>
                  <a:pt x="20864" y="9720"/>
                </a:cubicBezTo>
                <a:cubicBezTo>
                  <a:pt x="16691" y="11610"/>
                  <a:pt x="16691" y="11610"/>
                  <a:pt x="16691" y="11610"/>
                </a:cubicBezTo>
                <a:cubicBezTo>
                  <a:pt x="16691" y="9720"/>
                  <a:pt x="16691" y="9720"/>
                  <a:pt x="16691" y="9720"/>
                </a:cubicBezTo>
                <a:cubicBezTo>
                  <a:pt x="16691" y="8505"/>
                  <a:pt x="15832" y="7560"/>
                  <a:pt x="14727" y="7560"/>
                </a:cubicBezTo>
                <a:cubicBezTo>
                  <a:pt x="14359" y="7560"/>
                  <a:pt x="14359" y="7560"/>
                  <a:pt x="14359" y="7560"/>
                </a:cubicBezTo>
                <a:cubicBezTo>
                  <a:pt x="15218" y="6750"/>
                  <a:pt x="15709" y="5670"/>
                  <a:pt x="15709" y="4320"/>
                </a:cubicBezTo>
                <a:cubicBezTo>
                  <a:pt x="15709" y="1890"/>
                  <a:pt x="13991" y="0"/>
                  <a:pt x="11782" y="0"/>
                </a:cubicBezTo>
                <a:cubicBezTo>
                  <a:pt x="10309" y="0"/>
                  <a:pt x="8959" y="945"/>
                  <a:pt x="8345" y="2295"/>
                </a:cubicBezTo>
                <a:cubicBezTo>
                  <a:pt x="7732" y="945"/>
                  <a:pt x="6382" y="0"/>
                  <a:pt x="4909" y="0"/>
                </a:cubicBezTo>
                <a:cubicBezTo>
                  <a:pt x="2700" y="0"/>
                  <a:pt x="982" y="1890"/>
                  <a:pt x="982" y="4320"/>
                </a:cubicBezTo>
                <a:cubicBezTo>
                  <a:pt x="982" y="5670"/>
                  <a:pt x="1473" y="6750"/>
                  <a:pt x="2332" y="7560"/>
                </a:cubicBezTo>
                <a:cubicBezTo>
                  <a:pt x="1964" y="7560"/>
                  <a:pt x="1964" y="7560"/>
                  <a:pt x="1964" y="7560"/>
                </a:cubicBezTo>
                <a:cubicBezTo>
                  <a:pt x="859" y="7560"/>
                  <a:pt x="0" y="8505"/>
                  <a:pt x="0" y="9720"/>
                </a:cubicBezTo>
                <a:cubicBezTo>
                  <a:pt x="0" y="19440"/>
                  <a:pt x="0" y="19440"/>
                  <a:pt x="0" y="19440"/>
                </a:cubicBezTo>
                <a:cubicBezTo>
                  <a:pt x="0" y="20655"/>
                  <a:pt x="859" y="21600"/>
                  <a:pt x="1964" y="21600"/>
                </a:cubicBezTo>
                <a:cubicBezTo>
                  <a:pt x="14727" y="21600"/>
                  <a:pt x="14727" y="21600"/>
                  <a:pt x="14727" y="21600"/>
                </a:cubicBezTo>
                <a:cubicBezTo>
                  <a:pt x="15832" y="21600"/>
                  <a:pt x="16691" y="20655"/>
                  <a:pt x="16691" y="19440"/>
                </a:cubicBezTo>
                <a:cubicBezTo>
                  <a:pt x="16691" y="17550"/>
                  <a:pt x="16691" y="17550"/>
                  <a:pt x="16691" y="17550"/>
                </a:cubicBezTo>
                <a:cubicBezTo>
                  <a:pt x="20864" y="19440"/>
                  <a:pt x="20864" y="19440"/>
                  <a:pt x="20864" y="19440"/>
                </a:cubicBezTo>
                <a:cubicBezTo>
                  <a:pt x="20864" y="19440"/>
                  <a:pt x="20864" y="19440"/>
                  <a:pt x="20864" y="19440"/>
                </a:cubicBezTo>
                <a:cubicBezTo>
                  <a:pt x="20986" y="19440"/>
                  <a:pt x="20986" y="19440"/>
                  <a:pt x="21109" y="19440"/>
                </a:cubicBezTo>
                <a:cubicBezTo>
                  <a:pt x="21355" y="19440"/>
                  <a:pt x="21600" y="19170"/>
                  <a:pt x="21600" y="18900"/>
                </a:cubicBezTo>
                <a:cubicBezTo>
                  <a:pt x="21600" y="10260"/>
                  <a:pt x="21600" y="10260"/>
                  <a:pt x="21600" y="10260"/>
                </a:cubicBezTo>
                <a:cubicBezTo>
                  <a:pt x="21600" y="9990"/>
                  <a:pt x="21355" y="9720"/>
                  <a:pt x="21109" y="9720"/>
                </a:cubicBezTo>
                <a:moveTo>
                  <a:pt x="11782" y="1080"/>
                </a:moveTo>
                <a:cubicBezTo>
                  <a:pt x="13377" y="1080"/>
                  <a:pt x="14727" y="2565"/>
                  <a:pt x="14727" y="4320"/>
                </a:cubicBezTo>
                <a:cubicBezTo>
                  <a:pt x="14727" y="6075"/>
                  <a:pt x="13377" y="7560"/>
                  <a:pt x="11782" y="7560"/>
                </a:cubicBezTo>
                <a:cubicBezTo>
                  <a:pt x="10186" y="7560"/>
                  <a:pt x="8836" y="6075"/>
                  <a:pt x="8836" y="4320"/>
                </a:cubicBezTo>
                <a:cubicBezTo>
                  <a:pt x="8836" y="2565"/>
                  <a:pt x="10186" y="1080"/>
                  <a:pt x="11782" y="1080"/>
                </a:cubicBezTo>
                <a:moveTo>
                  <a:pt x="9205" y="7560"/>
                </a:moveTo>
                <a:cubicBezTo>
                  <a:pt x="7486" y="7560"/>
                  <a:pt x="7486" y="7560"/>
                  <a:pt x="7486" y="7560"/>
                </a:cubicBezTo>
                <a:cubicBezTo>
                  <a:pt x="7855" y="7290"/>
                  <a:pt x="8100" y="6885"/>
                  <a:pt x="8345" y="6345"/>
                </a:cubicBezTo>
                <a:cubicBezTo>
                  <a:pt x="8591" y="6885"/>
                  <a:pt x="8836" y="7290"/>
                  <a:pt x="9205" y="7560"/>
                </a:cubicBezTo>
                <a:moveTo>
                  <a:pt x="1964" y="4320"/>
                </a:moveTo>
                <a:cubicBezTo>
                  <a:pt x="1964" y="2565"/>
                  <a:pt x="3314" y="1080"/>
                  <a:pt x="4909" y="1080"/>
                </a:cubicBezTo>
                <a:cubicBezTo>
                  <a:pt x="6505" y="1080"/>
                  <a:pt x="7855" y="2565"/>
                  <a:pt x="7855" y="4320"/>
                </a:cubicBezTo>
                <a:cubicBezTo>
                  <a:pt x="7855" y="6075"/>
                  <a:pt x="6505" y="7560"/>
                  <a:pt x="4909" y="7560"/>
                </a:cubicBezTo>
                <a:cubicBezTo>
                  <a:pt x="3314" y="7560"/>
                  <a:pt x="1964" y="6075"/>
                  <a:pt x="1964" y="4320"/>
                </a:cubicBezTo>
                <a:moveTo>
                  <a:pt x="15709" y="19440"/>
                </a:moveTo>
                <a:cubicBezTo>
                  <a:pt x="15709" y="19980"/>
                  <a:pt x="15218" y="20520"/>
                  <a:pt x="14727" y="20520"/>
                </a:cubicBezTo>
                <a:cubicBezTo>
                  <a:pt x="1964" y="20520"/>
                  <a:pt x="1964" y="20520"/>
                  <a:pt x="1964" y="20520"/>
                </a:cubicBezTo>
                <a:cubicBezTo>
                  <a:pt x="1473" y="20520"/>
                  <a:pt x="982" y="19980"/>
                  <a:pt x="982" y="19440"/>
                </a:cubicBezTo>
                <a:cubicBezTo>
                  <a:pt x="982" y="9720"/>
                  <a:pt x="982" y="9720"/>
                  <a:pt x="982" y="9720"/>
                </a:cubicBezTo>
                <a:cubicBezTo>
                  <a:pt x="982" y="9180"/>
                  <a:pt x="1473" y="8640"/>
                  <a:pt x="1964" y="8640"/>
                </a:cubicBezTo>
                <a:cubicBezTo>
                  <a:pt x="14727" y="8640"/>
                  <a:pt x="14727" y="8640"/>
                  <a:pt x="14727" y="8640"/>
                </a:cubicBezTo>
                <a:cubicBezTo>
                  <a:pt x="15218" y="8640"/>
                  <a:pt x="15709" y="9180"/>
                  <a:pt x="15709" y="9720"/>
                </a:cubicBezTo>
                <a:lnTo>
                  <a:pt x="15709" y="19440"/>
                </a:lnTo>
                <a:close/>
                <a:moveTo>
                  <a:pt x="20618" y="18090"/>
                </a:moveTo>
                <a:cubicBezTo>
                  <a:pt x="16691" y="16335"/>
                  <a:pt x="16691" y="16335"/>
                  <a:pt x="16691" y="16335"/>
                </a:cubicBezTo>
                <a:cubicBezTo>
                  <a:pt x="16691" y="12825"/>
                  <a:pt x="16691" y="12825"/>
                  <a:pt x="16691" y="12825"/>
                </a:cubicBezTo>
                <a:cubicBezTo>
                  <a:pt x="20618" y="11070"/>
                  <a:pt x="20618" y="11070"/>
                  <a:pt x="20618" y="11070"/>
                </a:cubicBezTo>
                <a:lnTo>
                  <a:pt x="20618" y="18090"/>
                </a:lnTo>
                <a:close/>
                <a:moveTo>
                  <a:pt x="14236" y="18360"/>
                </a:moveTo>
                <a:cubicBezTo>
                  <a:pt x="2455" y="18360"/>
                  <a:pt x="2455" y="18360"/>
                  <a:pt x="2455" y="18360"/>
                </a:cubicBezTo>
                <a:cubicBezTo>
                  <a:pt x="2209" y="18360"/>
                  <a:pt x="1964" y="18630"/>
                  <a:pt x="1964" y="18900"/>
                </a:cubicBezTo>
                <a:cubicBezTo>
                  <a:pt x="1964" y="19170"/>
                  <a:pt x="2209" y="19440"/>
                  <a:pt x="2455" y="19440"/>
                </a:cubicBezTo>
                <a:cubicBezTo>
                  <a:pt x="14236" y="19440"/>
                  <a:pt x="14236" y="19440"/>
                  <a:pt x="14236" y="19440"/>
                </a:cubicBezTo>
                <a:cubicBezTo>
                  <a:pt x="14482" y="19440"/>
                  <a:pt x="14727" y="19170"/>
                  <a:pt x="14727" y="18900"/>
                </a:cubicBezTo>
                <a:cubicBezTo>
                  <a:pt x="14727" y="18630"/>
                  <a:pt x="14482" y="18360"/>
                  <a:pt x="14236" y="18360"/>
                </a:cubicBezTo>
                <a:moveTo>
                  <a:pt x="3436" y="12960"/>
                </a:moveTo>
                <a:cubicBezTo>
                  <a:pt x="4295" y="12960"/>
                  <a:pt x="4909" y="12285"/>
                  <a:pt x="4909" y="11340"/>
                </a:cubicBezTo>
                <a:cubicBezTo>
                  <a:pt x="4909" y="10395"/>
                  <a:pt x="4295" y="9720"/>
                  <a:pt x="3436" y="9720"/>
                </a:cubicBezTo>
                <a:cubicBezTo>
                  <a:pt x="2577" y="9720"/>
                  <a:pt x="1964" y="10395"/>
                  <a:pt x="1964" y="11340"/>
                </a:cubicBezTo>
                <a:cubicBezTo>
                  <a:pt x="1964" y="12285"/>
                  <a:pt x="2577" y="12960"/>
                  <a:pt x="3436" y="12960"/>
                </a:cubicBezTo>
                <a:moveTo>
                  <a:pt x="3436" y="10800"/>
                </a:moveTo>
                <a:cubicBezTo>
                  <a:pt x="3682" y="10800"/>
                  <a:pt x="3927" y="11070"/>
                  <a:pt x="3927" y="11340"/>
                </a:cubicBezTo>
                <a:cubicBezTo>
                  <a:pt x="3927" y="11610"/>
                  <a:pt x="3682" y="11880"/>
                  <a:pt x="3436" y="11880"/>
                </a:cubicBezTo>
                <a:cubicBezTo>
                  <a:pt x="3191" y="11880"/>
                  <a:pt x="2945" y="11610"/>
                  <a:pt x="2945" y="11340"/>
                </a:cubicBezTo>
                <a:cubicBezTo>
                  <a:pt x="2945" y="11070"/>
                  <a:pt x="3191" y="10800"/>
                  <a:pt x="3436" y="10800"/>
                </a:cubicBezTo>
                <a:moveTo>
                  <a:pt x="6382" y="10800"/>
                </a:moveTo>
                <a:cubicBezTo>
                  <a:pt x="6627" y="10800"/>
                  <a:pt x="6873" y="10530"/>
                  <a:pt x="6873" y="10260"/>
                </a:cubicBezTo>
                <a:cubicBezTo>
                  <a:pt x="6873" y="9990"/>
                  <a:pt x="6627" y="9720"/>
                  <a:pt x="6382" y="9720"/>
                </a:cubicBezTo>
                <a:cubicBezTo>
                  <a:pt x="6136" y="9720"/>
                  <a:pt x="5891" y="9990"/>
                  <a:pt x="5891" y="10260"/>
                </a:cubicBezTo>
                <a:cubicBezTo>
                  <a:pt x="5891" y="10530"/>
                  <a:pt x="6136" y="10800"/>
                  <a:pt x="6382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1" name="Shape"/>
          <p:cNvSpPr/>
          <p:nvPr/>
        </p:nvSpPr>
        <p:spPr>
          <a:xfrm>
            <a:off x="5934564" y="1049582"/>
            <a:ext cx="244476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127"/>
                </a:moveTo>
                <a:cubicBezTo>
                  <a:pt x="11250" y="20127"/>
                  <a:pt x="11700" y="19882"/>
                  <a:pt x="11700" y="19636"/>
                </a:cubicBezTo>
                <a:cubicBezTo>
                  <a:pt x="11700" y="19391"/>
                  <a:pt x="11250" y="19145"/>
                  <a:pt x="10800" y="19145"/>
                </a:cubicBezTo>
                <a:cubicBezTo>
                  <a:pt x="10350" y="19145"/>
                  <a:pt x="9900" y="19391"/>
                  <a:pt x="9900" y="19636"/>
                </a:cubicBezTo>
                <a:cubicBezTo>
                  <a:pt x="9900" y="19882"/>
                  <a:pt x="10350" y="20127"/>
                  <a:pt x="10800" y="20127"/>
                </a:cubicBezTo>
                <a:moveTo>
                  <a:pt x="18000" y="0"/>
                </a:moveTo>
                <a:cubicBezTo>
                  <a:pt x="3600" y="0"/>
                  <a:pt x="3600" y="0"/>
                  <a:pt x="3600" y="0"/>
                </a:cubicBezTo>
                <a:cubicBezTo>
                  <a:pt x="1575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575" y="21600"/>
                  <a:pt x="36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20025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025" y="0"/>
                  <a:pt x="18000" y="0"/>
                </a:cubicBezTo>
                <a:moveTo>
                  <a:pt x="19800" y="19636"/>
                </a:moveTo>
                <a:cubicBezTo>
                  <a:pt x="19800" y="20127"/>
                  <a:pt x="18900" y="20618"/>
                  <a:pt x="18000" y="20618"/>
                </a:cubicBezTo>
                <a:cubicBezTo>
                  <a:pt x="3600" y="20618"/>
                  <a:pt x="3600" y="20618"/>
                  <a:pt x="3600" y="20618"/>
                </a:cubicBezTo>
                <a:cubicBezTo>
                  <a:pt x="2700" y="20618"/>
                  <a:pt x="1800" y="20127"/>
                  <a:pt x="1800" y="19636"/>
                </a:cubicBezTo>
                <a:cubicBezTo>
                  <a:pt x="1800" y="18655"/>
                  <a:pt x="1800" y="18655"/>
                  <a:pt x="1800" y="18655"/>
                </a:cubicBezTo>
                <a:cubicBezTo>
                  <a:pt x="19800" y="18655"/>
                  <a:pt x="19800" y="18655"/>
                  <a:pt x="19800" y="18655"/>
                </a:cubicBezTo>
                <a:lnTo>
                  <a:pt x="19800" y="19636"/>
                </a:lnTo>
                <a:close/>
                <a:moveTo>
                  <a:pt x="19800" y="17673"/>
                </a:moveTo>
                <a:cubicBezTo>
                  <a:pt x="1800" y="17673"/>
                  <a:pt x="1800" y="17673"/>
                  <a:pt x="1800" y="17673"/>
                </a:cubicBezTo>
                <a:cubicBezTo>
                  <a:pt x="1800" y="3927"/>
                  <a:pt x="1800" y="3927"/>
                  <a:pt x="1800" y="3927"/>
                </a:cubicBezTo>
                <a:cubicBezTo>
                  <a:pt x="19800" y="3927"/>
                  <a:pt x="19800" y="3927"/>
                  <a:pt x="19800" y="3927"/>
                </a:cubicBezTo>
                <a:lnTo>
                  <a:pt x="19800" y="17673"/>
                </a:lnTo>
                <a:close/>
                <a:moveTo>
                  <a:pt x="19800" y="2945"/>
                </a:moveTo>
                <a:cubicBezTo>
                  <a:pt x="1800" y="2945"/>
                  <a:pt x="1800" y="2945"/>
                  <a:pt x="1800" y="2945"/>
                </a:cubicBezTo>
                <a:cubicBezTo>
                  <a:pt x="1800" y="1964"/>
                  <a:pt x="1800" y="1964"/>
                  <a:pt x="1800" y="1964"/>
                </a:cubicBezTo>
                <a:cubicBezTo>
                  <a:pt x="1800" y="1473"/>
                  <a:pt x="2700" y="982"/>
                  <a:pt x="3600" y="982"/>
                </a:cubicBezTo>
                <a:cubicBezTo>
                  <a:pt x="18000" y="982"/>
                  <a:pt x="18000" y="982"/>
                  <a:pt x="18000" y="982"/>
                </a:cubicBezTo>
                <a:cubicBezTo>
                  <a:pt x="18900" y="982"/>
                  <a:pt x="19800" y="1473"/>
                  <a:pt x="19800" y="1964"/>
                </a:cubicBezTo>
                <a:lnTo>
                  <a:pt x="19800" y="2945"/>
                </a:lnTo>
                <a:close/>
                <a:moveTo>
                  <a:pt x="11700" y="1473"/>
                </a:moveTo>
                <a:cubicBezTo>
                  <a:pt x="9900" y="1473"/>
                  <a:pt x="9900" y="1473"/>
                  <a:pt x="9900" y="1473"/>
                </a:cubicBezTo>
                <a:cubicBezTo>
                  <a:pt x="9450" y="1473"/>
                  <a:pt x="9000" y="1718"/>
                  <a:pt x="9000" y="1964"/>
                </a:cubicBezTo>
                <a:cubicBezTo>
                  <a:pt x="9000" y="2209"/>
                  <a:pt x="9450" y="2455"/>
                  <a:pt x="9900" y="2455"/>
                </a:cubicBezTo>
                <a:cubicBezTo>
                  <a:pt x="11700" y="2455"/>
                  <a:pt x="11700" y="2455"/>
                  <a:pt x="11700" y="2455"/>
                </a:cubicBezTo>
                <a:cubicBezTo>
                  <a:pt x="12150" y="2455"/>
                  <a:pt x="12600" y="2209"/>
                  <a:pt x="12600" y="1964"/>
                </a:cubicBezTo>
                <a:cubicBezTo>
                  <a:pt x="12600" y="1718"/>
                  <a:pt x="12150" y="1473"/>
                  <a:pt x="11700" y="14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2" name="Shape"/>
          <p:cNvSpPr/>
          <p:nvPr/>
        </p:nvSpPr>
        <p:spPr>
          <a:xfrm>
            <a:off x="6747364" y="1049582"/>
            <a:ext cx="32543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9145"/>
                </a:moveTo>
                <a:cubicBezTo>
                  <a:pt x="10462" y="19145"/>
                  <a:pt x="10125" y="19391"/>
                  <a:pt x="10125" y="19636"/>
                </a:cubicBezTo>
                <a:cubicBezTo>
                  <a:pt x="10125" y="19882"/>
                  <a:pt x="10462" y="20127"/>
                  <a:pt x="10800" y="20127"/>
                </a:cubicBezTo>
                <a:cubicBezTo>
                  <a:pt x="11137" y="20127"/>
                  <a:pt x="11475" y="19882"/>
                  <a:pt x="11475" y="19636"/>
                </a:cubicBezTo>
                <a:cubicBezTo>
                  <a:pt x="11475" y="19391"/>
                  <a:pt x="11137" y="19145"/>
                  <a:pt x="10800" y="19145"/>
                </a:cubicBezTo>
                <a:moveTo>
                  <a:pt x="10125" y="2455"/>
                </a:moveTo>
                <a:cubicBezTo>
                  <a:pt x="11475" y="2455"/>
                  <a:pt x="11475" y="2455"/>
                  <a:pt x="11475" y="2455"/>
                </a:cubicBezTo>
                <a:cubicBezTo>
                  <a:pt x="11812" y="2455"/>
                  <a:pt x="12150" y="2209"/>
                  <a:pt x="12150" y="1964"/>
                </a:cubicBezTo>
                <a:cubicBezTo>
                  <a:pt x="12150" y="1718"/>
                  <a:pt x="11812" y="1473"/>
                  <a:pt x="11475" y="1473"/>
                </a:cubicBezTo>
                <a:cubicBezTo>
                  <a:pt x="10125" y="1473"/>
                  <a:pt x="10125" y="1473"/>
                  <a:pt x="10125" y="1473"/>
                </a:cubicBezTo>
                <a:cubicBezTo>
                  <a:pt x="9787" y="1473"/>
                  <a:pt x="9450" y="1718"/>
                  <a:pt x="9450" y="1964"/>
                </a:cubicBezTo>
                <a:cubicBezTo>
                  <a:pt x="9450" y="2209"/>
                  <a:pt x="9787" y="2455"/>
                  <a:pt x="10125" y="2455"/>
                </a:cubicBezTo>
                <a:moveTo>
                  <a:pt x="2700" y="18655"/>
                </a:moveTo>
                <a:cubicBezTo>
                  <a:pt x="18900" y="18655"/>
                  <a:pt x="18900" y="18655"/>
                  <a:pt x="18900" y="18655"/>
                </a:cubicBezTo>
                <a:cubicBezTo>
                  <a:pt x="18900" y="2945"/>
                  <a:pt x="18900" y="2945"/>
                  <a:pt x="18900" y="2945"/>
                </a:cubicBezTo>
                <a:cubicBezTo>
                  <a:pt x="2700" y="2945"/>
                  <a:pt x="2700" y="2945"/>
                  <a:pt x="2700" y="2945"/>
                </a:cubicBezTo>
                <a:lnTo>
                  <a:pt x="2700" y="18655"/>
                </a:lnTo>
                <a:close/>
                <a:moveTo>
                  <a:pt x="4050" y="3927"/>
                </a:moveTo>
                <a:cubicBezTo>
                  <a:pt x="17550" y="3927"/>
                  <a:pt x="17550" y="3927"/>
                  <a:pt x="17550" y="3927"/>
                </a:cubicBezTo>
                <a:cubicBezTo>
                  <a:pt x="17550" y="17673"/>
                  <a:pt x="17550" y="17673"/>
                  <a:pt x="17550" y="17673"/>
                </a:cubicBezTo>
                <a:cubicBezTo>
                  <a:pt x="4050" y="17673"/>
                  <a:pt x="4050" y="17673"/>
                  <a:pt x="4050" y="17673"/>
                </a:cubicBezTo>
                <a:lnTo>
                  <a:pt x="4050" y="3927"/>
                </a:lnTo>
                <a:close/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181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181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419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419" y="0"/>
                  <a:pt x="18900" y="0"/>
                </a:cubicBezTo>
                <a:moveTo>
                  <a:pt x="20250" y="19636"/>
                </a:moveTo>
                <a:cubicBezTo>
                  <a:pt x="20250" y="20127"/>
                  <a:pt x="19575" y="20618"/>
                  <a:pt x="18900" y="20618"/>
                </a:cubicBezTo>
                <a:cubicBezTo>
                  <a:pt x="2700" y="20618"/>
                  <a:pt x="2700" y="20618"/>
                  <a:pt x="2700" y="20618"/>
                </a:cubicBezTo>
                <a:cubicBezTo>
                  <a:pt x="2025" y="20618"/>
                  <a:pt x="1350" y="20127"/>
                  <a:pt x="1350" y="19636"/>
                </a:cubicBezTo>
                <a:cubicBezTo>
                  <a:pt x="1350" y="1964"/>
                  <a:pt x="1350" y="1964"/>
                  <a:pt x="1350" y="1964"/>
                </a:cubicBezTo>
                <a:cubicBezTo>
                  <a:pt x="1350" y="1473"/>
                  <a:pt x="2025" y="982"/>
                  <a:pt x="2700" y="982"/>
                </a:cubicBezTo>
                <a:cubicBezTo>
                  <a:pt x="18900" y="982"/>
                  <a:pt x="18900" y="982"/>
                  <a:pt x="18900" y="982"/>
                </a:cubicBezTo>
                <a:cubicBezTo>
                  <a:pt x="19575" y="982"/>
                  <a:pt x="20250" y="1473"/>
                  <a:pt x="20250" y="1964"/>
                </a:cubicBezTo>
                <a:lnTo>
                  <a:pt x="20250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3" name="Shape"/>
          <p:cNvSpPr/>
          <p:nvPr/>
        </p:nvSpPr>
        <p:spPr>
          <a:xfrm>
            <a:off x="7541114" y="1111496"/>
            <a:ext cx="446088" cy="3254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20588"/>
                </a:moveTo>
                <a:cubicBezTo>
                  <a:pt x="21477" y="20588"/>
                  <a:pt x="21477" y="20588"/>
                  <a:pt x="21477" y="20588"/>
                </a:cubicBezTo>
                <a:cubicBezTo>
                  <a:pt x="19636" y="16538"/>
                  <a:pt x="19636" y="16538"/>
                  <a:pt x="19636" y="16538"/>
                </a:cubicBezTo>
                <a:cubicBezTo>
                  <a:pt x="19636" y="16538"/>
                  <a:pt x="19636" y="16369"/>
                  <a:pt x="19636" y="16200"/>
                </a:cubicBezTo>
                <a:cubicBezTo>
                  <a:pt x="19636" y="1350"/>
                  <a:pt x="19636" y="1350"/>
                  <a:pt x="19636" y="1350"/>
                </a:cubicBezTo>
                <a:cubicBezTo>
                  <a:pt x="19636" y="675"/>
                  <a:pt x="19145" y="0"/>
                  <a:pt x="18655" y="0"/>
                </a:cubicBezTo>
                <a:cubicBezTo>
                  <a:pt x="2945" y="0"/>
                  <a:pt x="2945" y="0"/>
                  <a:pt x="2945" y="0"/>
                </a:cubicBezTo>
                <a:cubicBezTo>
                  <a:pt x="2455" y="0"/>
                  <a:pt x="1964" y="675"/>
                  <a:pt x="1964" y="1350"/>
                </a:cubicBezTo>
                <a:cubicBezTo>
                  <a:pt x="1964" y="16200"/>
                  <a:pt x="1964" y="16200"/>
                  <a:pt x="1964" y="16200"/>
                </a:cubicBezTo>
                <a:cubicBezTo>
                  <a:pt x="1964" y="16369"/>
                  <a:pt x="1964" y="16538"/>
                  <a:pt x="1964" y="16538"/>
                </a:cubicBezTo>
                <a:cubicBezTo>
                  <a:pt x="123" y="20588"/>
                  <a:pt x="123" y="20588"/>
                  <a:pt x="123" y="20588"/>
                </a:cubicBezTo>
                <a:cubicBezTo>
                  <a:pt x="123" y="20588"/>
                  <a:pt x="123" y="20588"/>
                  <a:pt x="123" y="20588"/>
                </a:cubicBezTo>
                <a:cubicBezTo>
                  <a:pt x="0" y="20588"/>
                  <a:pt x="0" y="20756"/>
                  <a:pt x="0" y="20925"/>
                </a:cubicBezTo>
                <a:cubicBezTo>
                  <a:pt x="0" y="21263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263"/>
                  <a:pt x="21600" y="20925"/>
                </a:cubicBezTo>
                <a:cubicBezTo>
                  <a:pt x="21600" y="20756"/>
                  <a:pt x="21600" y="20588"/>
                  <a:pt x="21477" y="20588"/>
                </a:cubicBezTo>
                <a:moveTo>
                  <a:pt x="2945" y="1350"/>
                </a:moveTo>
                <a:cubicBezTo>
                  <a:pt x="18655" y="1350"/>
                  <a:pt x="18655" y="1350"/>
                  <a:pt x="18655" y="1350"/>
                </a:cubicBezTo>
                <a:cubicBezTo>
                  <a:pt x="18655" y="16200"/>
                  <a:pt x="18655" y="16200"/>
                  <a:pt x="18655" y="16200"/>
                </a:cubicBezTo>
                <a:cubicBezTo>
                  <a:pt x="2945" y="16200"/>
                  <a:pt x="2945" y="16200"/>
                  <a:pt x="2945" y="16200"/>
                </a:cubicBezTo>
                <a:lnTo>
                  <a:pt x="2945" y="1350"/>
                </a:lnTo>
                <a:close/>
                <a:moveTo>
                  <a:pt x="1350" y="20250"/>
                </a:moveTo>
                <a:cubicBezTo>
                  <a:pt x="2700" y="17550"/>
                  <a:pt x="2700" y="17550"/>
                  <a:pt x="2700" y="17550"/>
                </a:cubicBezTo>
                <a:cubicBezTo>
                  <a:pt x="2823" y="17550"/>
                  <a:pt x="2823" y="17550"/>
                  <a:pt x="2945" y="17550"/>
                </a:cubicBezTo>
                <a:cubicBezTo>
                  <a:pt x="18655" y="17550"/>
                  <a:pt x="18655" y="17550"/>
                  <a:pt x="18655" y="17550"/>
                </a:cubicBezTo>
                <a:cubicBezTo>
                  <a:pt x="18777" y="17550"/>
                  <a:pt x="18777" y="17550"/>
                  <a:pt x="18900" y="17550"/>
                </a:cubicBezTo>
                <a:cubicBezTo>
                  <a:pt x="20250" y="20250"/>
                  <a:pt x="20250" y="20250"/>
                  <a:pt x="20250" y="20250"/>
                </a:cubicBezTo>
                <a:lnTo>
                  <a:pt x="1350" y="202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4" name="Shape"/>
          <p:cNvSpPr/>
          <p:nvPr/>
        </p:nvSpPr>
        <p:spPr>
          <a:xfrm>
            <a:off x="8393601" y="1049582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7795"/>
                  <a:pt x="859" y="18655"/>
                  <a:pt x="1964" y="18655"/>
                </a:cubicBezTo>
                <a:cubicBezTo>
                  <a:pt x="8836" y="18655"/>
                  <a:pt x="8836" y="18655"/>
                  <a:pt x="8836" y="18655"/>
                </a:cubicBezTo>
                <a:cubicBezTo>
                  <a:pt x="8836" y="20618"/>
                  <a:pt x="8836" y="20618"/>
                  <a:pt x="8836" y="20618"/>
                </a:cubicBezTo>
                <a:cubicBezTo>
                  <a:pt x="7364" y="20618"/>
                  <a:pt x="7364" y="20618"/>
                  <a:pt x="7364" y="20618"/>
                </a:cubicBezTo>
                <a:cubicBezTo>
                  <a:pt x="7118" y="20618"/>
                  <a:pt x="6873" y="20864"/>
                  <a:pt x="6873" y="21109"/>
                </a:cubicBezTo>
                <a:cubicBezTo>
                  <a:pt x="6873" y="21355"/>
                  <a:pt x="7118" y="21600"/>
                  <a:pt x="7364" y="21600"/>
                </a:cubicBezTo>
                <a:cubicBezTo>
                  <a:pt x="14236" y="21600"/>
                  <a:pt x="14236" y="21600"/>
                  <a:pt x="14236" y="21600"/>
                </a:cubicBezTo>
                <a:cubicBezTo>
                  <a:pt x="14482" y="21600"/>
                  <a:pt x="14727" y="21355"/>
                  <a:pt x="14727" y="21109"/>
                </a:cubicBezTo>
                <a:cubicBezTo>
                  <a:pt x="14727" y="20864"/>
                  <a:pt x="14482" y="20618"/>
                  <a:pt x="14236" y="20618"/>
                </a:cubicBezTo>
                <a:cubicBezTo>
                  <a:pt x="12764" y="20618"/>
                  <a:pt x="12764" y="20618"/>
                  <a:pt x="12764" y="20618"/>
                </a:cubicBezTo>
                <a:cubicBezTo>
                  <a:pt x="12764" y="18655"/>
                  <a:pt x="12764" y="18655"/>
                  <a:pt x="12764" y="18655"/>
                </a:cubicBezTo>
                <a:cubicBezTo>
                  <a:pt x="19636" y="18655"/>
                  <a:pt x="19636" y="18655"/>
                  <a:pt x="19636" y="18655"/>
                </a:cubicBezTo>
                <a:cubicBezTo>
                  <a:pt x="20741" y="18655"/>
                  <a:pt x="21600" y="17795"/>
                  <a:pt x="21600" y="16691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11782" y="20618"/>
                </a:moveTo>
                <a:cubicBezTo>
                  <a:pt x="9818" y="20618"/>
                  <a:pt x="9818" y="20618"/>
                  <a:pt x="9818" y="20618"/>
                </a:cubicBezTo>
                <a:cubicBezTo>
                  <a:pt x="9818" y="18655"/>
                  <a:pt x="9818" y="18655"/>
                  <a:pt x="9818" y="18655"/>
                </a:cubicBezTo>
                <a:cubicBezTo>
                  <a:pt x="11782" y="18655"/>
                  <a:pt x="11782" y="18655"/>
                  <a:pt x="11782" y="18655"/>
                </a:cubicBezTo>
                <a:lnTo>
                  <a:pt x="11782" y="20618"/>
                </a:lnTo>
                <a:close/>
                <a:moveTo>
                  <a:pt x="20618" y="16691"/>
                </a:moveTo>
                <a:cubicBezTo>
                  <a:pt x="20618" y="17182"/>
                  <a:pt x="20127" y="17673"/>
                  <a:pt x="19636" y="17673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1473" y="17673"/>
                  <a:pt x="982" y="17182"/>
                  <a:pt x="982" y="16691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20618" y="15709"/>
                  <a:pt x="20618" y="15709"/>
                  <a:pt x="20618" y="15709"/>
                </a:cubicBezTo>
                <a:lnTo>
                  <a:pt x="20618" y="16691"/>
                </a:lnTo>
                <a:close/>
                <a:moveTo>
                  <a:pt x="20618" y="14727"/>
                </a:moveTo>
                <a:cubicBezTo>
                  <a:pt x="982" y="14727"/>
                  <a:pt x="982" y="14727"/>
                  <a:pt x="982" y="14727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47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5" name="Shape"/>
          <p:cNvSpPr/>
          <p:nvPr/>
        </p:nvSpPr>
        <p:spPr>
          <a:xfrm>
            <a:off x="711689" y="1903657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377" y="10309"/>
                </a:moveTo>
                <a:cubicBezTo>
                  <a:pt x="12641" y="10186"/>
                  <a:pt x="12641" y="10186"/>
                  <a:pt x="12641" y="10186"/>
                </a:cubicBezTo>
                <a:cubicBezTo>
                  <a:pt x="13255" y="9573"/>
                  <a:pt x="13745" y="8836"/>
                  <a:pt x="13745" y="7855"/>
                </a:cubicBezTo>
                <a:cubicBezTo>
                  <a:pt x="13745" y="6627"/>
                  <a:pt x="13009" y="5645"/>
                  <a:pt x="12027" y="5155"/>
                </a:cubicBezTo>
                <a:cubicBezTo>
                  <a:pt x="11659" y="6136"/>
                  <a:pt x="11659" y="6136"/>
                  <a:pt x="11659" y="6136"/>
                </a:cubicBezTo>
                <a:cubicBezTo>
                  <a:pt x="12273" y="6505"/>
                  <a:pt x="12764" y="7118"/>
                  <a:pt x="12764" y="7855"/>
                </a:cubicBezTo>
                <a:cubicBezTo>
                  <a:pt x="12764" y="8468"/>
                  <a:pt x="12518" y="8959"/>
                  <a:pt x="12027" y="9327"/>
                </a:cubicBezTo>
                <a:cubicBezTo>
                  <a:pt x="12273" y="8345"/>
                  <a:pt x="12273" y="8345"/>
                  <a:pt x="12273" y="8345"/>
                </a:cubicBezTo>
                <a:cubicBezTo>
                  <a:pt x="12273" y="8223"/>
                  <a:pt x="12273" y="8100"/>
                  <a:pt x="12273" y="7977"/>
                </a:cubicBezTo>
                <a:cubicBezTo>
                  <a:pt x="12150" y="7732"/>
                  <a:pt x="11782" y="7732"/>
                  <a:pt x="11536" y="7855"/>
                </a:cubicBezTo>
                <a:cubicBezTo>
                  <a:pt x="11414" y="7855"/>
                  <a:pt x="11414" y="7977"/>
                  <a:pt x="11291" y="8100"/>
                </a:cubicBezTo>
                <a:cubicBezTo>
                  <a:pt x="10800" y="10186"/>
                  <a:pt x="10800" y="10186"/>
                  <a:pt x="10800" y="10186"/>
                </a:cubicBezTo>
                <a:cubicBezTo>
                  <a:pt x="10800" y="10186"/>
                  <a:pt x="10800" y="10186"/>
                  <a:pt x="10800" y="10186"/>
                </a:cubicBezTo>
                <a:cubicBezTo>
                  <a:pt x="10800" y="10309"/>
                  <a:pt x="10800" y="10432"/>
                  <a:pt x="10800" y="10555"/>
                </a:cubicBezTo>
                <a:cubicBezTo>
                  <a:pt x="10923" y="10677"/>
                  <a:pt x="11045" y="10677"/>
                  <a:pt x="11168" y="10800"/>
                </a:cubicBezTo>
                <a:cubicBezTo>
                  <a:pt x="11168" y="10800"/>
                  <a:pt x="11168" y="10800"/>
                  <a:pt x="11168" y="10800"/>
                </a:cubicBezTo>
                <a:cubicBezTo>
                  <a:pt x="11168" y="10800"/>
                  <a:pt x="11168" y="10800"/>
                  <a:pt x="11168" y="10800"/>
                </a:cubicBezTo>
                <a:cubicBezTo>
                  <a:pt x="13132" y="11291"/>
                  <a:pt x="13132" y="11291"/>
                  <a:pt x="13132" y="11291"/>
                </a:cubicBezTo>
                <a:cubicBezTo>
                  <a:pt x="13255" y="11291"/>
                  <a:pt x="13377" y="11291"/>
                  <a:pt x="13500" y="11291"/>
                </a:cubicBezTo>
                <a:cubicBezTo>
                  <a:pt x="13745" y="11045"/>
                  <a:pt x="13868" y="10800"/>
                  <a:pt x="13745" y="10555"/>
                </a:cubicBezTo>
                <a:cubicBezTo>
                  <a:pt x="13623" y="10432"/>
                  <a:pt x="13500" y="10432"/>
                  <a:pt x="13377" y="10309"/>
                </a:cubicBezTo>
                <a:moveTo>
                  <a:pt x="10800" y="5155"/>
                </a:moveTo>
                <a:cubicBezTo>
                  <a:pt x="10677" y="5032"/>
                  <a:pt x="10555" y="5032"/>
                  <a:pt x="10555" y="5032"/>
                </a:cubicBezTo>
                <a:cubicBezTo>
                  <a:pt x="10555" y="4909"/>
                  <a:pt x="10555" y="4909"/>
                  <a:pt x="10555" y="4909"/>
                </a:cubicBezTo>
                <a:cubicBezTo>
                  <a:pt x="10432" y="4909"/>
                  <a:pt x="10432" y="4909"/>
                  <a:pt x="10432" y="4909"/>
                </a:cubicBezTo>
                <a:cubicBezTo>
                  <a:pt x="8468" y="4418"/>
                  <a:pt x="8468" y="4418"/>
                  <a:pt x="8468" y="4418"/>
                </a:cubicBezTo>
                <a:cubicBezTo>
                  <a:pt x="8345" y="4418"/>
                  <a:pt x="8223" y="4418"/>
                  <a:pt x="8100" y="4541"/>
                </a:cubicBezTo>
                <a:cubicBezTo>
                  <a:pt x="7855" y="4664"/>
                  <a:pt x="7732" y="4909"/>
                  <a:pt x="7855" y="5155"/>
                </a:cubicBezTo>
                <a:cubicBezTo>
                  <a:pt x="7977" y="5277"/>
                  <a:pt x="8100" y="5400"/>
                  <a:pt x="8223" y="5400"/>
                </a:cubicBezTo>
                <a:cubicBezTo>
                  <a:pt x="8959" y="5523"/>
                  <a:pt x="8959" y="5523"/>
                  <a:pt x="8959" y="5523"/>
                </a:cubicBezTo>
                <a:cubicBezTo>
                  <a:pt x="8345" y="6136"/>
                  <a:pt x="7855" y="6873"/>
                  <a:pt x="7855" y="7855"/>
                </a:cubicBezTo>
                <a:cubicBezTo>
                  <a:pt x="7855" y="9082"/>
                  <a:pt x="8591" y="10186"/>
                  <a:pt x="9695" y="10555"/>
                </a:cubicBezTo>
                <a:cubicBezTo>
                  <a:pt x="9941" y="9573"/>
                  <a:pt x="9941" y="9573"/>
                  <a:pt x="9941" y="9573"/>
                </a:cubicBezTo>
                <a:cubicBezTo>
                  <a:pt x="9327" y="9327"/>
                  <a:pt x="8836" y="8591"/>
                  <a:pt x="8836" y="7855"/>
                </a:cubicBezTo>
                <a:cubicBezTo>
                  <a:pt x="8836" y="7241"/>
                  <a:pt x="9082" y="6627"/>
                  <a:pt x="9573" y="6259"/>
                </a:cubicBezTo>
                <a:cubicBezTo>
                  <a:pt x="9327" y="7364"/>
                  <a:pt x="9327" y="7364"/>
                  <a:pt x="9327" y="7364"/>
                </a:cubicBezTo>
                <a:cubicBezTo>
                  <a:pt x="9327" y="7486"/>
                  <a:pt x="9327" y="7609"/>
                  <a:pt x="9327" y="7732"/>
                </a:cubicBezTo>
                <a:cubicBezTo>
                  <a:pt x="9573" y="7977"/>
                  <a:pt x="9818" y="7977"/>
                  <a:pt x="10064" y="7855"/>
                </a:cubicBezTo>
                <a:cubicBezTo>
                  <a:pt x="10186" y="7855"/>
                  <a:pt x="10309" y="7732"/>
                  <a:pt x="10309" y="7609"/>
                </a:cubicBezTo>
                <a:cubicBezTo>
                  <a:pt x="10800" y="5523"/>
                  <a:pt x="10800" y="5523"/>
                  <a:pt x="10800" y="5523"/>
                </a:cubicBezTo>
                <a:cubicBezTo>
                  <a:pt x="10800" y="5400"/>
                  <a:pt x="10800" y="5277"/>
                  <a:pt x="10800" y="5155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7795"/>
                  <a:pt x="859" y="18655"/>
                  <a:pt x="1964" y="18655"/>
                </a:cubicBezTo>
                <a:cubicBezTo>
                  <a:pt x="8836" y="18655"/>
                  <a:pt x="8836" y="18655"/>
                  <a:pt x="8836" y="18655"/>
                </a:cubicBezTo>
                <a:cubicBezTo>
                  <a:pt x="8836" y="20618"/>
                  <a:pt x="8836" y="20618"/>
                  <a:pt x="8836" y="20618"/>
                </a:cubicBezTo>
                <a:cubicBezTo>
                  <a:pt x="7364" y="20618"/>
                  <a:pt x="7364" y="20618"/>
                  <a:pt x="7364" y="20618"/>
                </a:cubicBezTo>
                <a:cubicBezTo>
                  <a:pt x="7118" y="20618"/>
                  <a:pt x="6873" y="20864"/>
                  <a:pt x="6873" y="21109"/>
                </a:cubicBezTo>
                <a:cubicBezTo>
                  <a:pt x="6873" y="21355"/>
                  <a:pt x="7118" y="21600"/>
                  <a:pt x="7364" y="21600"/>
                </a:cubicBezTo>
                <a:cubicBezTo>
                  <a:pt x="14236" y="21600"/>
                  <a:pt x="14236" y="21600"/>
                  <a:pt x="14236" y="21600"/>
                </a:cubicBezTo>
                <a:cubicBezTo>
                  <a:pt x="14482" y="21600"/>
                  <a:pt x="14727" y="21355"/>
                  <a:pt x="14727" y="21109"/>
                </a:cubicBezTo>
                <a:cubicBezTo>
                  <a:pt x="14727" y="20864"/>
                  <a:pt x="14482" y="20618"/>
                  <a:pt x="14236" y="20618"/>
                </a:cubicBezTo>
                <a:cubicBezTo>
                  <a:pt x="12764" y="20618"/>
                  <a:pt x="12764" y="20618"/>
                  <a:pt x="12764" y="20618"/>
                </a:cubicBezTo>
                <a:cubicBezTo>
                  <a:pt x="12764" y="18655"/>
                  <a:pt x="12764" y="18655"/>
                  <a:pt x="12764" y="18655"/>
                </a:cubicBezTo>
                <a:cubicBezTo>
                  <a:pt x="19636" y="18655"/>
                  <a:pt x="19636" y="18655"/>
                  <a:pt x="19636" y="18655"/>
                </a:cubicBezTo>
                <a:cubicBezTo>
                  <a:pt x="20741" y="18655"/>
                  <a:pt x="21600" y="17795"/>
                  <a:pt x="21600" y="16691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11782" y="20618"/>
                </a:moveTo>
                <a:cubicBezTo>
                  <a:pt x="9818" y="20618"/>
                  <a:pt x="9818" y="20618"/>
                  <a:pt x="9818" y="20618"/>
                </a:cubicBezTo>
                <a:cubicBezTo>
                  <a:pt x="9818" y="18655"/>
                  <a:pt x="9818" y="18655"/>
                  <a:pt x="9818" y="18655"/>
                </a:cubicBezTo>
                <a:cubicBezTo>
                  <a:pt x="11782" y="18655"/>
                  <a:pt x="11782" y="18655"/>
                  <a:pt x="11782" y="18655"/>
                </a:cubicBezTo>
                <a:lnTo>
                  <a:pt x="11782" y="20618"/>
                </a:lnTo>
                <a:close/>
                <a:moveTo>
                  <a:pt x="20618" y="16691"/>
                </a:moveTo>
                <a:cubicBezTo>
                  <a:pt x="20618" y="17182"/>
                  <a:pt x="20127" y="17673"/>
                  <a:pt x="19636" y="17673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1473" y="17673"/>
                  <a:pt x="982" y="17182"/>
                  <a:pt x="982" y="16691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20618" y="15709"/>
                  <a:pt x="20618" y="15709"/>
                  <a:pt x="20618" y="15709"/>
                </a:cubicBezTo>
                <a:lnTo>
                  <a:pt x="20618" y="16691"/>
                </a:lnTo>
                <a:close/>
                <a:moveTo>
                  <a:pt x="20618" y="14727"/>
                </a:moveTo>
                <a:cubicBezTo>
                  <a:pt x="982" y="14727"/>
                  <a:pt x="982" y="14727"/>
                  <a:pt x="982" y="14727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47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6" name="Shape"/>
          <p:cNvSpPr/>
          <p:nvPr/>
        </p:nvSpPr>
        <p:spPr>
          <a:xfrm>
            <a:off x="1564176" y="1903657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64" y="8836"/>
                </a:moveTo>
                <a:cubicBezTo>
                  <a:pt x="12641" y="8836"/>
                  <a:pt x="12518" y="8836"/>
                  <a:pt x="12395" y="8959"/>
                </a:cubicBezTo>
                <a:cubicBezTo>
                  <a:pt x="11291" y="10064"/>
                  <a:pt x="11291" y="10064"/>
                  <a:pt x="11291" y="10064"/>
                </a:cubicBezTo>
                <a:cubicBezTo>
                  <a:pt x="11291" y="4418"/>
                  <a:pt x="11291" y="4418"/>
                  <a:pt x="11291" y="4418"/>
                </a:cubicBezTo>
                <a:cubicBezTo>
                  <a:pt x="11291" y="4418"/>
                  <a:pt x="11291" y="4418"/>
                  <a:pt x="11291" y="4418"/>
                </a:cubicBezTo>
                <a:cubicBezTo>
                  <a:pt x="11291" y="4173"/>
                  <a:pt x="11045" y="3927"/>
                  <a:pt x="10800" y="3927"/>
                </a:cubicBezTo>
                <a:cubicBezTo>
                  <a:pt x="10555" y="3927"/>
                  <a:pt x="10309" y="4173"/>
                  <a:pt x="10309" y="4418"/>
                </a:cubicBezTo>
                <a:cubicBezTo>
                  <a:pt x="10309" y="10064"/>
                  <a:pt x="10309" y="10064"/>
                  <a:pt x="10309" y="10064"/>
                </a:cubicBezTo>
                <a:cubicBezTo>
                  <a:pt x="9205" y="8959"/>
                  <a:pt x="9205" y="8959"/>
                  <a:pt x="9205" y="8959"/>
                </a:cubicBezTo>
                <a:cubicBezTo>
                  <a:pt x="9082" y="8836"/>
                  <a:pt x="8959" y="8836"/>
                  <a:pt x="8836" y="8836"/>
                </a:cubicBezTo>
                <a:cubicBezTo>
                  <a:pt x="8591" y="8836"/>
                  <a:pt x="8345" y="9082"/>
                  <a:pt x="8345" y="9327"/>
                </a:cubicBezTo>
                <a:cubicBezTo>
                  <a:pt x="8345" y="9450"/>
                  <a:pt x="8345" y="9573"/>
                  <a:pt x="8468" y="9695"/>
                </a:cubicBezTo>
                <a:cubicBezTo>
                  <a:pt x="10432" y="11659"/>
                  <a:pt x="10432" y="11659"/>
                  <a:pt x="10432" y="11659"/>
                </a:cubicBezTo>
                <a:cubicBezTo>
                  <a:pt x="10555" y="11782"/>
                  <a:pt x="10677" y="11782"/>
                  <a:pt x="10800" y="11782"/>
                </a:cubicBezTo>
                <a:cubicBezTo>
                  <a:pt x="10923" y="11782"/>
                  <a:pt x="11045" y="11782"/>
                  <a:pt x="11168" y="11659"/>
                </a:cubicBezTo>
                <a:cubicBezTo>
                  <a:pt x="13132" y="9695"/>
                  <a:pt x="13132" y="9695"/>
                  <a:pt x="13132" y="9695"/>
                </a:cubicBezTo>
                <a:cubicBezTo>
                  <a:pt x="13255" y="9573"/>
                  <a:pt x="13255" y="9450"/>
                  <a:pt x="13255" y="9327"/>
                </a:cubicBezTo>
                <a:cubicBezTo>
                  <a:pt x="13255" y="9082"/>
                  <a:pt x="13009" y="8836"/>
                  <a:pt x="12764" y="8836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7795"/>
                  <a:pt x="859" y="18655"/>
                  <a:pt x="1964" y="18655"/>
                </a:cubicBezTo>
                <a:cubicBezTo>
                  <a:pt x="8836" y="18655"/>
                  <a:pt x="8836" y="18655"/>
                  <a:pt x="8836" y="18655"/>
                </a:cubicBezTo>
                <a:cubicBezTo>
                  <a:pt x="8836" y="20618"/>
                  <a:pt x="8836" y="20618"/>
                  <a:pt x="8836" y="20618"/>
                </a:cubicBezTo>
                <a:cubicBezTo>
                  <a:pt x="7364" y="20618"/>
                  <a:pt x="7364" y="20618"/>
                  <a:pt x="7364" y="20618"/>
                </a:cubicBezTo>
                <a:cubicBezTo>
                  <a:pt x="7118" y="20618"/>
                  <a:pt x="6873" y="20864"/>
                  <a:pt x="6873" y="21109"/>
                </a:cubicBezTo>
                <a:cubicBezTo>
                  <a:pt x="6873" y="21355"/>
                  <a:pt x="7118" y="21600"/>
                  <a:pt x="7364" y="21600"/>
                </a:cubicBezTo>
                <a:cubicBezTo>
                  <a:pt x="14236" y="21600"/>
                  <a:pt x="14236" y="21600"/>
                  <a:pt x="14236" y="21600"/>
                </a:cubicBezTo>
                <a:cubicBezTo>
                  <a:pt x="14482" y="21600"/>
                  <a:pt x="14727" y="21355"/>
                  <a:pt x="14727" y="21109"/>
                </a:cubicBezTo>
                <a:cubicBezTo>
                  <a:pt x="14727" y="20864"/>
                  <a:pt x="14482" y="20618"/>
                  <a:pt x="14236" y="20618"/>
                </a:cubicBezTo>
                <a:cubicBezTo>
                  <a:pt x="12764" y="20618"/>
                  <a:pt x="12764" y="20618"/>
                  <a:pt x="12764" y="20618"/>
                </a:cubicBezTo>
                <a:cubicBezTo>
                  <a:pt x="12764" y="18655"/>
                  <a:pt x="12764" y="18655"/>
                  <a:pt x="12764" y="18655"/>
                </a:cubicBezTo>
                <a:cubicBezTo>
                  <a:pt x="19636" y="18655"/>
                  <a:pt x="19636" y="18655"/>
                  <a:pt x="19636" y="18655"/>
                </a:cubicBezTo>
                <a:cubicBezTo>
                  <a:pt x="20741" y="18655"/>
                  <a:pt x="21600" y="17795"/>
                  <a:pt x="21600" y="16691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11782" y="20618"/>
                </a:moveTo>
                <a:cubicBezTo>
                  <a:pt x="9818" y="20618"/>
                  <a:pt x="9818" y="20618"/>
                  <a:pt x="9818" y="20618"/>
                </a:cubicBezTo>
                <a:cubicBezTo>
                  <a:pt x="9818" y="18655"/>
                  <a:pt x="9818" y="18655"/>
                  <a:pt x="9818" y="18655"/>
                </a:cubicBezTo>
                <a:cubicBezTo>
                  <a:pt x="11782" y="18655"/>
                  <a:pt x="11782" y="18655"/>
                  <a:pt x="11782" y="18655"/>
                </a:cubicBezTo>
                <a:lnTo>
                  <a:pt x="11782" y="20618"/>
                </a:lnTo>
                <a:close/>
                <a:moveTo>
                  <a:pt x="20618" y="16691"/>
                </a:moveTo>
                <a:cubicBezTo>
                  <a:pt x="20618" y="17182"/>
                  <a:pt x="20127" y="17673"/>
                  <a:pt x="19636" y="17673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1473" y="17673"/>
                  <a:pt x="982" y="17182"/>
                  <a:pt x="982" y="16691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20618" y="15709"/>
                  <a:pt x="20618" y="15709"/>
                  <a:pt x="20618" y="15709"/>
                </a:cubicBezTo>
                <a:lnTo>
                  <a:pt x="20618" y="16691"/>
                </a:lnTo>
                <a:close/>
                <a:moveTo>
                  <a:pt x="20618" y="14727"/>
                </a:moveTo>
                <a:cubicBezTo>
                  <a:pt x="982" y="14727"/>
                  <a:pt x="982" y="14727"/>
                  <a:pt x="982" y="14727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47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7" name="Shape"/>
          <p:cNvSpPr/>
          <p:nvPr/>
        </p:nvSpPr>
        <p:spPr>
          <a:xfrm>
            <a:off x="2418251" y="1903657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168" y="4050"/>
                </a:moveTo>
                <a:cubicBezTo>
                  <a:pt x="11045" y="3927"/>
                  <a:pt x="10923" y="3927"/>
                  <a:pt x="10800" y="3927"/>
                </a:cubicBezTo>
                <a:cubicBezTo>
                  <a:pt x="10677" y="3927"/>
                  <a:pt x="10555" y="3927"/>
                  <a:pt x="10432" y="4050"/>
                </a:cubicBezTo>
                <a:cubicBezTo>
                  <a:pt x="8468" y="6014"/>
                  <a:pt x="8468" y="6014"/>
                  <a:pt x="8468" y="6014"/>
                </a:cubicBezTo>
                <a:cubicBezTo>
                  <a:pt x="8345" y="6136"/>
                  <a:pt x="8345" y="6259"/>
                  <a:pt x="8345" y="6382"/>
                </a:cubicBezTo>
                <a:cubicBezTo>
                  <a:pt x="8345" y="6627"/>
                  <a:pt x="8591" y="6873"/>
                  <a:pt x="8836" y="6873"/>
                </a:cubicBezTo>
                <a:cubicBezTo>
                  <a:pt x="8959" y="6873"/>
                  <a:pt x="9082" y="6873"/>
                  <a:pt x="9205" y="6750"/>
                </a:cubicBezTo>
                <a:cubicBezTo>
                  <a:pt x="10309" y="5645"/>
                  <a:pt x="10309" y="5645"/>
                  <a:pt x="10309" y="5645"/>
                </a:cubicBezTo>
                <a:cubicBezTo>
                  <a:pt x="10309" y="11291"/>
                  <a:pt x="10309" y="11291"/>
                  <a:pt x="10309" y="11291"/>
                </a:cubicBezTo>
                <a:cubicBezTo>
                  <a:pt x="10309" y="11536"/>
                  <a:pt x="10555" y="11782"/>
                  <a:pt x="10800" y="11782"/>
                </a:cubicBezTo>
                <a:cubicBezTo>
                  <a:pt x="11045" y="11782"/>
                  <a:pt x="11291" y="11536"/>
                  <a:pt x="11291" y="11291"/>
                </a:cubicBezTo>
                <a:cubicBezTo>
                  <a:pt x="11291" y="5645"/>
                  <a:pt x="11291" y="5645"/>
                  <a:pt x="11291" y="5645"/>
                </a:cubicBezTo>
                <a:cubicBezTo>
                  <a:pt x="12395" y="6750"/>
                  <a:pt x="12395" y="6750"/>
                  <a:pt x="12395" y="6750"/>
                </a:cubicBezTo>
                <a:cubicBezTo>
                  <a:pt x="12518" y="6873"/>
                  <a:pt x="12641" y="6873"/>
                  <a:pt x="12764" y="6873"/>
                </a:cubicBezTo>
                <a:cubicBezTo>
                  <a:pt x="13009" y="6873"/>
                  <a:pt x="13255" y="6627"/>
                  <a:pt x="13255" y="6382"/>
                </a:cubicBezTo>
                <a:cubicBezTo>
                  <a:pt x="13255" y="6259"/>
                  <a:pt x="13255" y="6136"/>
                  <a:pt x="13132" y="6014"/>
                </a:cubicBezTo>
                <a:lnTo>
                  <a:pt x="11168" y="4050"/>
                </a:lnTo>
                <a:close/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7795"/>
                  <a:pt x="859" y="18655"/>
                  <a:pt x="1964" y="18655"/>
                </a:cubicBezTo>
                <a:cubicBezTo>
                  <a:pt x="8836" y="18655"/>
                  <a:pt x="8836" y="18655"/>
                  <a:pt x="8836" y="18655"/>
                </a:cubicBezTo>
                <a:cubicBezTo>
                  <a:pt x="8836" y="20618"/>
                  <a:pt x="8836" y="20618"/>
                  <a:pt x="8836" y="20618"/>
                </a:cubicBezTo>
                <a:cubicBezTo>
                  <a:pt x="7364" y="20618"/>
                  <a:pt x="7364" y="20618"/>
                  <a:pt x="7364" y="20618"/>
                </a:cubicBezTo>
                <a:cubicBezTo>
                  <a:pt x="7118" y="20618"/>
                  <a:pt x="6873" y="20864"/>
                  <a:pt x="6873" y="21109"/>
                </a:cubicBezTo>
                <a:cubicBezTo>
                  <a:pt x="6873" y="21355"/>
                  <a:pt x="7118" y="21600"/>
                  <a:pt x="7364" y="21600"/>
                </a:cubicBezTo>
                <a:cubicBezTo>
                  <a:pt x="14236" y="21600"/>
                  <a:pt x="14236" y="21600"/>
                  <a:pt x="14236" y="21600"/>
                </a:cubicBezTo>
                <a:cubicBezTo>
                  <a:pt x="14482" y="21600"/>
                  <a:pt x="14727" y="21355"/>
                  <a:pt x="14727" y="21109"/>
                </a:cubicBezTo>
                <a:cubicBezTo>
                  <a:pt x="14727" y="20864"/>
                  <a:pt x="14482" y="20618"/>
                  <a:pt x="14236" y="20618"/>
                </a:cubicBezTo>
                <a:cubicBezTo>
                  <a:pt x="12764" y="20618"/>
                  <a:pt x="12764" y="20618"/>
                  <a:pt x="12764" y="20618"/>
                </a:cubicBezTo>
                <a:cubicBezTo>
                  <a:pt x="12764" y="18655"/>
                  <a:pt x="12764" y="18655"/>
                  <a:pt x="12764" y="18655"/>
                </a:cubicBezTo>
                <a:cubicBezTo>
                  <a:pt x="19636" y="18655"/>
                  <a:pt x="19636" y="18655"/>
                  <a:pt x="19636" y="18655"/>
                </a:cubicBezTo>
                <a:cubicBezTo>
                  <a:pt x="20741" y="18655"/>
                  <a:pt x="21600" y="17795"/>
                  <a:pt x="21600" y="16691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11782" y="20618"/>
                </a:moveTo>
                <a:cubicBezTo>
                  <a:pt x="9818" y="20618"/>
                  <a:pt x="9818" y="20618"/>
                  <a:pt x="9818" y="20618"/>
                </a:cubicBezTo>
                <a:cubicBezTo>
                  <a:pt x="9818" y="18655"/>
                  <a:pt x="9818" y="18655"/>
                  <a:pt x="9818" y="18655"/>
                </a:cubicBezTo>
                <a:cubicBezTo>
                  <a:pt x="11782" y="18655"/>
                  <a:pt x="11782" y="18655"/>
                  <a:pt x="11782" y="18655"/>
                </a:cubicBezTo>
                <a:lnTo>
                  <a:pt x="11782" y="20618"/>
                </a:lnTo>
                <a:close/>
                <a:moveTo>
                  <a:pt x="20618" y="16691"/>
                </a:moveTo>
                <a:cubicBezTo>
                  <a:pt x="20618" y="17182"/>
                  <a:pt x="20127" y="17673"/>
                  <a:pt x="19636" y="17673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1473" y="17673"/>
                  <a:pt x="982" y="17182"/>
                  <a:pt x="982" y="16691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20618" y="15709"/>
                  <a:pt x="20618" y="15709"/>
                  <a:pt x="20618" y="15709"/>
                </a:cubicBezTo>
                <a:lnTo>
                  <a:pt x="20618" y="16691"/>
                </a:lnTo>
                <a:close/>
                <a:moveTo>
                  <a:pt x="20618" y="14727"/>
                </a:moveTo>
                <a:cubicBezTo>
                  <a:pt x="982" y="14727"/>
                  <a:pt x="982" y="14727"/>
                  <a:pt x="982" y="14727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47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8" name="Shape"/>
          <p:cNvSpPr/>
          <p:nvPr/>
        </p:nvSpPr>
        <p:spPr>
          <a:xfrm>
            <a:off x="3272326" y="1903657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236" y="7364"/>
                </a:moveTo>
                <a:cubicBezTo>
                  <a:pt x="8591" y="7364"/>
                  <a:pt x="8591" y="7364"/>
                  <a:pt x="8591" y="7364"/>
                </a:cubicBezTo>
                <a:cubicBezTo>
                  <a:pt x="9695" y="6259"/>
                  <a:pt x="9695" y="6259"/>
                  <a:pt x="9695" y="6259"/>
                </a:cubicBezTo>
                <a:cubicBezTo>
                  <a:pt x="9818" y="6136"/>
                  <a:pt x="9818" y="6014"/>
                  <a:pt x="9818" y="5891"/>
                </a:cubicBezTo>
                <a:cubicBezTo>
                  <a:pt x="9818" y="5645"/>
                  <a:pt x="9573" y="5400"/>
                  <a:pt x="9327" y="5400"/>
                </a:cubicBezTo>
                <a:cubicBezTo>
                  <a:pt x="9205" y="5400"/>
                  <a:pt x="9082" y="5400"/>
                  <a:pt x="8959" y="5523"/>
                </a:cubicBezTo>
                <a:cubicBezTo>
                  <a:pt x="6995" y="7486"/>
                  <a:pt x="6995" y="7486"/>
                  <a:pt x="6995" y="7486"/>
                </a:cubicBezTo>
                <a:cubicBezTo>
                  <a:pt x="6873" y="7609"/>
                  <a:pt x="6873" y="7732"/>
                  <a:pt x="6873" y="7855"/>
                </a:cubicBezTo>
                <a:cubicBezTo>
                  <a:pt x="6873" y="7977"/>
                  <a:pt x="6873" y="8100"/>
                  <a:pt x="6995" y="8223"/>
                </a:cubicBezTo>
                <a:cubicBezTo>
                  <a:pt x="8959" y="10186"/>
                  <a:pt x="8959" y="10186"/>
                  <a:pt x="8959" y="10186"/>
                </a:cubicBezTo>
                <a:cubicBezTo>
                  <a:pt x="9082" y="10309"/>
                  <a:pt x="9205" y="10309"/>
                  <a:pt x="9327" y="10309"/>
                </a:cubicBezTo>
                <a:cubicBezTo>
                  <a:pt x="9573" y="10309"/>
                  <a:pt x="9818" y="10064"/>
                  <a:pt x="9818" y="9818"/>
                </a:cubicBezTo>
                <a:cubicBezTo>
                  <a:pt x="9818" y="9695"/>
                  <a:pt x="9818" y="9573"/>
                  <a:pt x="9695" y="9450"/>
                </a:cubicBezTo>
                <a:cubicBezTo>
                  <a:pt x="8591" y="8345"/>
                  <a:pt x="8591" y="8345"/>
                  <a:pt x="8591" y="8345"/>
                </a:cubicBezTo>
                <a:cubicBezTo>
                  <a:pt x="14236" y="8345"/>
                  <a:pt x="14236" y="8345"/>
                  <a:pt x="14236" y="8345"/>
                </a:cubicBezTo>
                <a:cubicBezTo>
                  <a:pt x="14482" y="8345"/>
                  <a:pt x="14727" y="8100"/>
                  <a:pt x="14727" y="7855"/>
                </a:cubicBezTo>
                <a:cubicBezTo>
                  <a:pt x="14727" y="7609"/>
                  <a:pt x="14482" y="7364"/>
                  <a:pt x="14236" y="7364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7795"/>
                  <a:pt x="859" y="18655"/>
                  <a:pt x="1964" y="18655"/>
                </a:cubicBezTo>
                <a:cubicBezTo>
                  <a:pt x="8836" y="18655"/>
                  <a:pt x="8836" y="18655"/>
                  <a:pt x="8836" y="18655"/>
                </a:cubicBezTo>
                <a:cubicBezTo>
                  <a:pt x="8836" y="20618"/>
                  <a:pt x="8836" y="20618"/>
                  <a:pt x="8836" y="20618"/>
                </a:cubicBezTo>
                <a:cubicBezTo>
                  <a:pt x="7364" y="20618"/>
                  <a:pt x="7364" y="20618"/>
                  <a:pt x="7364" y="20618"/>
                </a:cubicBezTo>
                <a:cubicBezTo>
                  <a:pt x="7118" y="20618"/>
                  <a:pt x="6873" y="20864"/>
                  <a:pt x="6873" y="21109"/>
                </a:cubicBezTo>
                <a:cubicBezTo>
                  <a:pt x="6873" y="21355"/>
                  <a:pt x="7118" y="21600"/>
                  <a:pt x="7364" y="21600"/>
                </a:cubicBezTo>
                <a:cubicBezTo>
                  <a:pt x="14236" y="21600"/>
                  <a:pt x="14236" y="21600"/>
                  <a:pt x="14236" y="21600"/>
                </a:cubicBezTo>
                <a:cubicBezTo>
                  <a:pt x="14482" y="21600"/>
                  <a:pt x="14727" y="21355"/>
                  <a:pt x="14727" y="21109"/>
                </a:cubicBezTo>
                <a:cubicBezTo>
                  <a:pt x="14727" y="20864"/>
                  <a:pt x="14482" y="20618"/>
                  <a:pt x="14236" y="20618"/>
                </a:cubicBezTo>
                <a:cubicBezTo>
                  <a:pt x="12764" y="20618"/>
                  <a:pt x="12764" y="20618"/>
                  <a:pt x="12764" y="20618"/>
                </a:cubicBezTo>
                <a:cubicBezTo>
                  <a:pt x="12764" y="18655"/>
                  <a:pt x="12764" y="18655"/>
                  <a:pt x="12764" y="18655"/>
                </a:cubicBezTo>
                <a:cubicBezTo>
                  <a:pt x="19636" y="18655"/>
                  <a:pt x="19636" y="18655"/>
                  <a:pt x="19636" y="18655"/>
                </a:cubicBezTo>
                <a:cubicBezTo>
                  <a:pt x="20741" y="18655"/>
                  <a:pt x="21600" y="17795"/>
                  <a:pt x="21600" y="16691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11782" y="20618"/>
                </a:moveTo>
                <a:cubicBezTo>
                  <a:pt x="9818" y="20618"/>
                  <a:pt x="9818" y="20618"/>
                  <a:pt x="9818" y="20618"/>
                </a:cubicBezTo>
                <a:cubicBezTo>
                  <a:pt x="9818" y="18655"/>
                  <a:pt x="9818" y="18655"/>
                  <a:pt x="9818" y="18655"/>
                </a:cubicBezTo>
                <a:cubicBezTo>
                  <a:pt x="11782" y="18655"/>
                  <a:pt x="11782" y="18655"/>
                  <a:pt x="11782" y="18655"/>
                </a:cubicBezTo>
                <a:lnTo>
                  <a:pt x="11782" y="20618"/>
                </a:lnTo>
                <a:close/>
                <a:moveTo>
                  <a:pt x="20618" y="16691"/>
                </a:moveTo>
                <a:cubicBezTo>
                  <a:pt x="20618" y="17182"/>
                  <a:pt x="20127" y="17673"/>
                  <a:pt x="19636" y="17673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1473" y="17673"/>
                  <a:pt x="982" y="17182"/>
                  <a:pt x="982" y="16691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20618" y="15709"/>
                  <a:pt x="20618" y="15709"/>
                  <a:pt x="20618" y="15709"/>
                </a:cubicBezTo>
                <a:lnTo>
                  <a:pt x="20618" y="16691"/>
                </a:lnTo>
                <a:close/>
                <a:moveTo>
                  <a:pt x="20618" y="14727"/>
                </a:moveTo>
                <a:cubicBezTo>
                  <a:pt x="982" y="14727"/>
                  <a:pt x="982" y="14727"/>
                  <a:pt x="982" y="14727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47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89" name="Shape"/>
          <p:cNvSpPr/>
          <p:nvPr/>
        </p:nvSpPr>
        <p:spPr>
          <a:xfrm>
            <a:off x="4126401" y="1903657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7795"/>
                  <a:pt x="859" y="18655"/>
                  <a:pt x="1964" y="18655"/>
                </a:cubicBezTo>
                <a:cubicBezTo>
                  <a:pt x="8836" y="18655"/>
                  <a:pt x="8836" y="18655"/>
                  <a:pt x="8836" y="18655"/>
                </a:cubicBezTo>
                <a:cubicBezTo>
                  <a:pt x="8836" y="20618"/>
                  <a:pt x="8836" y="20618"/>
                  <a:pt x="8836" y="20618"/>
                </a:cubicBezTo>
                <a:cubicBezTo>
                  <a:pt x="7364" y="20618"/>
                  <a:pt x="7364" y="20618"/>
                  <a:pt x="7364" y="20618"/>
                </a:cubicBezTo>
                <a:cubicBezTo>
                  <a:pt x="7118" y="20618"/>
                  <a:pt x="6873" y="20864"/>
                  <a:pt x="6873" y="21109"/>
                </a:cubicBezTo>
                <a:cubicBezTo>
                  <a:pt x="6873" y="21355"/>
                  <a:pt x="7118" y="21600"/>
                  <a:pt x="7364" y="21600"/>
                </a:cubicBezTo>
                <a:cubicBezTo>
                  <a:pt x="14236" y="21600"/>
                  <a:pt x="14236" y="21600"/>
                  <a:pt x="14236" y="21600"/>
                </a:cubicBezTo>
                <a:cubicBezTo>
                  <a:pt x="14482" y="21600"/>
                  <a:pt x="14727" y="21355"/>
                  <a:pt x="14727" y="21109"/>
                </a:cubicBezTo>
                <a:cubicBezTo>
                  <a:pt x="14727" y="20864"/>
                  <a:pt x="14482" y="20618"/>
                  <a:pt x="14236" y="20618"/>
                </a:cubicBezTo>
                <a:cubicBezTo>
                  <a:pt x="12764" y="20618"/>
                  <a:pt x="12764" y="20618"/>
                  <a:pt x="12764" y="20618"/>
                </a:cubicBezTo>
                <a:cubicBezTo>
                  <a:pt x="12764" y="18655"/>
                  <a:pt x="12764" y="18655"/>
                  <a:pt x="12764" y="18655"/>
                </a:cubicBezTo>
                <a:cubicBezTo>
                  <a:pt x="19636" y="18655"/>
                  <a:pt x="19636" y="18655"/>
                  <a:pt x="19636" y="18655"/>
                </a:cubicBezTo>
                <a:cubicBezTo>
                  <a:pt x="20741" y="18655"/>
                  <a:pt x="21600" y="17795"/>
                  <a:pt x="21600" y="16691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11782" y="20618"/>
                </a:moveTo>
                <a:cubicBezTo>
                  <a:pt x="9818" y="20618"/>
                  <a:pt x="9818" y="20618"/>
                  <a:pt x="9818" y="20618"/>
                </a:cubicBezTo>
                <a:cubicBezTo>
                  <a:pt x="9818" y="18655"/>
                  <a:pt x="9818" y="18655"/>
                  <a:pt x="9818" y="18655"/>
                </a:cubicBezTo>
                <a:cubicBezTo>
                  <a:pt x="11782" y="18655"/>
                  <a:pt x="11782" y="18655"/>
                  <a:pt x="11782" y="18655"/>
                </a:cubicBezTo>
                <a:lnTo>
                  <a:pt x="11782" y="20618"/>
                </a:lnTo>
                <a:close/>
                <a:moveTo>
                  <a:pt x="20618" y="16691"/>
                </a:moveTo>
                <a:cubicBezTo>
                  <a:pt x="20618" y="17182"/>
                  <a:pt x="20127" y="17673"/>
                  <a:pt x="19636" y="17673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1473" y="17673"/>
                  <a:pt x="982" y="17182"/>
                  <a:pt x="982" y="16691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20618" y="15709"/>
                  <a:pt x="20618" y="15709"/>
                  <a:pt x="20618" y="15709"/>
                </a:cubicBezTo>
                <a:lnTo>
                  <a:pt x="20618" y="16691"/>
                </a:lnTo>
                <a:close/>
                <a:moveTo>
                  <a:pt x="20618" y="14727"/>
                </a:moveTo>
                <a:cubicBezTo>
                  <a:pt x="982" y="14727"/>
                  <a:pt x="982" y="14727"/>
                  <a:pt x="982" y="14727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4727"/>
                </a:lnTo>
                <a:close/>
                <a:moveTo>
                  <a:pt x="14605" y="7486"/>
                </a:moveTo>
                <a:cubicBezTo>
                  <a:pt x="12641" y="5523"/>
                  <a:pt x="12641" y="5523"/>
                  <a:pt x="12641" y="5523"/>
                </a:cubicBezTo>
                <a:cubicBezTo>
                  <a:pt x="12518" y="5400"/>
                  <a:pt x="12395" y="5400"/>
                  <a:pt x="12273" y="5400"/>
                </a:cubicBezTo>
                <a:cubicBezTo>
                  <a:pt x="12027" y="5400"/>
                  <a:pt x="11782" y="5645"/>
                  <a:pt x="11782" y="5891"/>
                </a:cubicBezTo>
                <a:cubicBezTo>
                  <a:pt x="11782" y="6014"/>
                  <a:pt x="11782" y="6136"/>
                  <a:pt x="11905" y="6259"/>
                </a:cubicBezTo>
                <a:cubicBezTo>
                  <a:pt x="13009" y="7364"/>
                  <a:pt x="13009" y="7364"/>
                  <a:pt x="13009" y="7364"/>
                </a:cubicBezTo>
                <a:cubicBezTo>
                  <a:pt x="7364" y="7364"/>
                  <a:pt x="7364" y="7364"/>
                  <a:pt x="7364" y="7364"/>
                </a:cubicBezTo>
                <a:cubicBezTo>
                  <a:pt x="7118" y="7364"/>
                  <a:pt x="6873" y="7609"/>
                  <a:pt x="6873" y="7855"/>
                </a:cubicBezTo>
                <a:cubicBezTo>
                  <a:pt x="6873" y="8100"/>
                  <a:pt x="7118" y="8345"/>
                  <a:pt x="7364" y="8345"/>
                </a:cubicBezTo>
                <a:cubicBezTo>
                  <a:pt x="13009" y="8345"/>
                  <a:pt x="13009" y="8345"/>
                  <a:pt x="13009" y="8345"/>
                </a:cubicBezTo>
                <a:cubicBezTo>
                  <a:pt x="11905" y="9450"/>
                  <a:pt x="11905" y="9450"/>
                  <a:pt x="11905" y="9450"/>
                </a:cubicBezTo>
                <a:cubicBezTo>
                  <a:pt x="11782" y="9573"/>
                  <a:pt x="11782" y="9695"/>
                  <a:pt x="11782" y="9818"/>
                </a:cubicBezTo>
                <a:cubicBezTo>
                  <a:pt x="11782" y="10064"/>
                  <a:pt x="12027" y="10309"/>
                  <a:pt x="12273" y="10309"/>
                </a:cubicBezTo>
                <a:cubicBezTo>
                  <a:pt x="12395" y="10309"/>
                  <a:pt x="12518" y="10309"/>
                  <a:pt x="12641" y="10186"/>
                </a:cubicBezTo>
                <a:cubicBezTo>
                  <a:pt x="14605" y="8223"/>
                  <a:pt x="14605" y="8223"/>
                  <a:pt x="14605" y="8223"/>
                </a:cubicBezTo>
                <a:cubicBezTo>
                  <a:pt x="14727" y="8100"/>
                  <a:pt x="14727" y="7977"/>
                  <a:pt x="14727" y="7855"/>
                </a:cubicBezTo>
                <a:cubicBezTo>
                  <a:pt x="14727" y="7732"/>
                  <a:pt x="14727" y="7609"/>
                  <a:pt x="14605" y="74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0" name="Shape"/>
          <p:cNvSpPr/>
          <p:nvPr/>
        </p:nvSpPr>
        <p:spPr>
          <a:xfrm>
            <a:off x="4978888" y="1903657"/>
            <a:ext cx="447676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1964"/>
                </a:moveTo>
                <a:cubicBezTo>
                  <a:pt x="2209" y="1964"/>
                  <a:pt x="1964" y="2209"/>
                  <a:pt x="1964" y="2455"/>
                </a:cubicBezTo>
                <a:cubicBezTo>
                  <a:pt x="1964" y="2700"/>
                  <a:pt x="2209" y="2945"/>
                  <a:pt x="2455" y="2945"/>
                </a:cubicBezTo>
                <a:cubicBezTo>
                  <a:pt x="2700" y="2945"/>
                  <a:pt x="2945" y="2700"/>
                  <a:pt x="2945" y="2455"/>
                </a:cubicBezTo>
                <a:cubicBezTo>
                  <a:pt x="2945" y="2209"/>
                  <a:pt x="2700" y="1964"/>
                  <a:pt x="2455" y="1964"/>
                </a:cubicBezTo>
                <a:moveTo>
                  <a:pt x="5645" y="4418"/>
                </a:moveTo>
                <a:cubicBezTo>
                  <a:pt x="12027" y="4418"/>
                  <a:pt x="12027" y="4418"/>
                  <a:pt x="12027" y="4418"/>
                </a:cubicBezTo>
                <a:cubicBezTo>
                  <a:pt x="12395" y="4418"/>
                  <a:pt x="12764" y="4050"/>
                  <a:pt x="12764" y="3682"/>
                </a:cubicBezTo>
                <a:cubicBezTo>
                  <a:pt x="12764" y="3314"/>
                  <a:pt x="12395" y="2945"/>
                  <a:pt x="12027" y="2945"/>
                </a:cubicBezTo>
                <a:cubicBezTo>
                  <a:pt x="5645" y="2945"/>
                  <a:pt x="5645" y="2945"/>
                  <a:pt x="5645" y="2945"/>
                </a:cubicBezTo>
                <a:cubicBezTo>
                  <a:pt x="5277" y="2945"/>
                  <a:pt x="4909" y="3314"/>
                  <a:pt x="4909" y="3682"/>
                </a:cubicBezTo>
                <a:cubicBezTo>
                  <a:pt x="4909" y="4050"/>
                  <a:pt x="5277" y="4418"/>
                  <a:pt x="5645" y="4418"/>
                </a:cubicBezTo>
                <a:moveTo>
                  <a:pt x="2455" y="15709"/>
                </a:moveTo>
                <a:cubicBezTo>
                  <a:pt x="2209" y="15709"/>
                  <a:pt x="1964" y="15955"/>
                  <a:pt x="1964" y="16200"/>
                </a:cubicBezTo>
                <a:cubicBezTo>
                  <a:pt x="1964" y="16445"/>
                  <a:pt x="2209" y="16691"/>
                  <a:pt x="2455" y="16691"/>
                </a:cubicBezTo>
                <a:cubicBezTo>
                  <a:pt x="2700" y="16691"/>
                  <a:pt x="2945" y="16445"/>
                  <a:pt x="2945" y="16200"/>
                </a:cubicBezTo>
                <a:cubicBezTo>
                  <a:pt x="2945" y="15955"/>
                  <a:pt x="2700" y="15709"/>
                  <a:pt x="2455" y="15709"/>
                </a:cubicBezTo>
                <a:moveTo>
                  <a:pt x="19145" y="15709"/>
                </a:moveTo>
                <a:cubicBezTo>
                  <a:pt x="18900" y="15709"/>
                  <a:pt x="18655" y="15955"/>
                  <a:pt x="18655" y="16200"/>
                </a:cubicBezTo>
                <a:cubicBezTo>
                  <a:pt x="18655" y="16445"/>
                  <a:pt x="18900" y="16691"/>
                  <a:pt x="19145" y="16691"/>
                </a:cubicBezTo>
                <a:cubicBezTo>
                  <a:pt x="19391" y="16691"/>
                  <a:pt x="19636" y="16445"/>
                  <a:pt x="19636" y="16200"/>
                </a:cubicBezTo>
                <a:cubicBezTo>
                  <a:pt x="19636" y="15955"/>
                  <a:pt x="19391" y="15709"/>
                  <a:pt x="19145" y="15709"/>
                </a:cubicBezTo>
                <a:moveTo>
                  <a:pt x="10800" y="9327"/>
                </a:moveTo>
                <a:cubicBezTo>
                  <a:pt x="9695" y="9327"/>
                  <a:pt x="8836" y="9941"/>
                  <a:pt x="8836" y="10800"/>
                </a:cubicBezTo>
                <a:cubicBezTo>
                  <a:pt x="8836" y="11659"/>
                  <a:pt x="9695" y="12273"/>
                  <a:pt x="10800" y="12273"/>
                </a:cubicBezTo>
                <a:cubicBezTo>
                  <a:pt x="11905" y="12273"/>
                  <a:pt x="12764" y="11659"/>
                  <a:pt x="12764" y="10800"/>
                </a:cubicBezTo>
                <a:cubicBezTo>
                  <a:pt x="12764" y="9941"/>
                  <a:pt x="11905" y="9327"/>
                  <a:pt x="10800" y="9327"/>
                </a:cubicBezTo>
                <a:moveTo>
                  <a:pt x="10800" y="11291"/>
                </a:moveTo>
                <a:cubicBezTo>
                  <a:pt x="10309" y="11291"/>
                  <a:pt x="9818" y="11045"/>
                  <a:pt x="9818" y="10800"/>
                </a:cubicBezTo>
                <a:cubicBezTo>
                  <a:pt x="9818" y="10555"/>
                  <a:pt x="10309" y="10309"/>
                  <a:pt x="10800" y="10309"/>
                </a:cubicBezTo>
                <a:cubicBezTo>
                  <a:pt x="11291" y="10309"/>
                  <a:pt x="11782" y="10555"/>
                  <a:pt x="11782" y="10800"/>
                </a:cubicBezTo>
                <a:cubicBezTo>
                  <a:pt x="11782" y="11045"/>
                  <a:pt x="11291" y="11291"/>
                  <a:pt x="10800" y="11291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8409"/>
                  <a:pt x="982" y="18409"/>
                  <a:pt x="982" y="18409"/>
                </a:cubicBezTo>
                <a:cubicBezTo>
                  <a:pt x="1227" y="18532"/>
                  <a:pt x="1595" y="18655"/>
                  <a:pt x="1964" y="18655"/>
                </a:cubicBezTo>
                <a:cubicBezTo>
                  <a:pt x="19636" y="18655"/>
                  <a:pt x="19636" y="18655"/>
                  <a:pt x="19636" y="18655"/>
                </a:cubicBezTo>
                <a:cubicBezTo>
                  <a:pt x="20005" y="18655"/>
                  <a:pt x="20373" y="18532"/>
                  <a:pt x="20618" y="18409"/>
                </a:cubicBezTo>
                <a:lnTo>
                  <a:pt x="20618" y="19636"/>
                </a:lnTo>
                <a:close/>
                <a:moveTo>
                  <a:pt x="20618" y="16691"/>
                </a:moveTo>
                <a:cubicBezTo>
                  <a:pt x="20618" y="17182"/>
                  <a:pt x="20127" y="17673"/>
                  <a:pt x="19636" y="17673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1473" y="17673"/>
                  <a:pt x="982" y="17182"/>
                  <a:pt x="982" y="16691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6691"/>
                </a:lnTo>
                <a:close/>
                <a:moveTo>
                  <a:pt x="19145" y="1964"/>
                </a:moveTo>
                <a:cubicBezTo>
                  <a:pt x="18900" y="1964"/>
                  <a:pt x="18655" y="2209"/>
                  <a:pt x="18655" y="2455"/>
                </a:cubicBezTo>
                <a:cubicBezTo>
                  <a:pt x="18655" y="2700"/>
                  <a:pt x="18900" y="2945"/>
                  <a:pt x="19145" y="2945"/>
                </a:cubicBezTo>
                <a:cubicBezTo>
                  <a:pt x="19391" y="2945"/>
                  <a:pt x="19636" y="2700"/>
                  <a:pt x="19636" y="2455"/>
                </a:cubicBezTo>
                <a:cubicBezTo>
                  <a:pt x="19636" y="2209"/>
                  <a:pt x="19391" y="1964"/>
                  <a:pt x="19145" y="1964"/>
                </a:cubicBezTo>
                <a:moveTo>
                  <a:pt x="16691" y="1964"/>
                </a:moveTo>
                <a:cubicBezTo>
                  <a:pt x="13377" y="6259"/>
                  <a:pt x="13377" y="6259"/>
                  <a:pt x="13377" y="6259"/>
                </a:cubicBezTo>
                <a:cubicBezTo>
                  <a:pt x="12518" y="6014"/>
                  <a:pt x="11659" y="5891"/>
                  <a:pt x="10800" y="5891"/>
                </a:cubicBezTo>
                <a:cubicBezTo>
                  <a:pt x="6995" y="5891"/>
                  <a:pt x="3927" y="8100"/>
                  <a:pt x="3927" y="10800"/>
                </a:cubicBezTo>
                <a:cubicBezTo>
                  <a:pt x="3927" y="13500"/>
                  <a:pt x="6995" y="15709"/>
                  <a:pt x="10800" y="15709"/>
                </a:cubicBezTo>
                <a:cubicBezTo>
                  <a:pt x="14605" y="15709"/>
                  <a:pt x="17673" y="13500"/>
                  <a:pt x="17673" y="10800"/>
                </a:cubicBezTo>
                <a:cubicBezTo>
                  <a:pt x="17673" y="9818"/>
                  <a:pt x="17305" y="8959"/>
                  <a:pt x="16691" y="8223"/>
                </a:cubicBezTo>
                <a:lnTo>
                  <a:pt x="16691" y="1964"/>
                </a:lnTo>
                <a:close/>
                <a:moveTo>
                  <a:pt x="10800" y="14727"/>
                </a:moveTo>
                <a:cubicBezTo>
                  <a:pt x="7486" y="14727"/>
                  <a:pt x="4909" y="13009"/>
                  <a:pt x="4909" y="10800"/>
                </a:cubicBezTo>
                <a:cubicBezTo>
                  <a:pt x="4909" y="8591"/>
                  <a:pt x="7486" y="6873"/>
                  <a:pt x="10800" y="6873"/>
                </a:cubicBezTo>
                <a:cubicBezTo>
                  <a:pt x="11905" y="6873"/>
                  <a:pt x="12886" y="7118"/>
                  <a:pt x="13745" y="7364"/>
                </a:cubicBezTo>
                <a:cubicBezTo>
                  <a:pt x="15709" y="5032"/>
                  <a:pt x="15709" y="5032"/>
                  <a:pt x="15709" y="5032"/>
                </a:cubicBezTo>
                <a:cubicBezTo>
                  <a:pt x="15709" y="8591"/>
                  <a:pt x="15709" y="8591"/>
                  <a:pt x="15709" y="8591"/>
                </a:cubicBezTo>
                <a:cubicBezTo>
                  <a:pt x="16323" y="9205"/>
                  <a:pt x="16691" y="9941"/>
                  <a:pt x="16691" y="10800"/>
                </a:cubicBezTo>
                <a:cubicBezTo>
                  <a:pt x="16691" y="13009"/>
                  <a:pt x="14114" y="14727"/>
                  <a:pt x="10800" y="147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1" name="Shape"/>
          <p:cNvSpPr/>
          <p:nvPr/>
        </p:nvSpPr>
        <p:spPr>
          <a:xfrm>
            <a:off x="5832964" y="1903657"/>
            <a:ext cx="447676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873" y="4909"/>
                </a:moveTo>
                <a:cubicBezTo>
                  <a:pt x="9818" y="4909"/>
                  <a:pt x="9818" y="4909"/>
                  <a:pt x="9818" y="4909"/>
                </a:cubicBezTo>
                <a:cubicBezTo>
                  <a:pt x="9818" y="3927"/>
                  <a:pt x="9818" y="3927"/>
                  <a:pt x="9818" y="3927"/>
                </a:cubicBezTo>
                <a:cubicBezTo>
                  <a:pt x="6873" y="3927"/>
                  <a:pt x="6873" y="3927"/>
                  <a:pt x="6873" y="3927"/>
                </a:cubicBezTo>
                <a:lnTo>
                  <a:pt x="6873" y="4909"/>
                </a:lnTo>
                <a:close/>
                <a:moveTo>
                  <a:pt x="17673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3927"/>
                  <a:pt x="21600" y="3927"/>
                  <a:pt x="21600" y="3927"/>
                </a:cubicBezTo>
                <a:lnTo>
                  <a:pt x="17673" y="0"/>
                </a:lnTo>
                <a:close/>
                <a:moveTo>
                  <a:pt x="5891" y="982"/>
                </a:moveTo>
                <a:cubicBezTo>
                  <a:pt x="15709" y="982"/>
                  <a:pt x="15709" y="982"/>
                  <a:pt x="15709" y="982"/>
                </a:cubicBezTo>
                <a:cubicBezTo>
                  <a:pt x="15709" y="6873"/>
                  <a:pt x="15709" y="6873"/>
                  <a:pt x="15709" y="6873"/>
                </a:cubicBezTo>
                <a:cubicBezTo>
                  <a:pt x="5891" y="6873"/>
                  <a:pt x="5891" y="6873"/>
                  <a:pt x="5891" y="6873"/>
                </a:cubicBezTo>
                <a:lnTo>
                  <a:pt x="5891" y="982"/>
                </a:lnTo>
                <a:close/>
                <a:moveTo>
                  <a:pt x="17673" y="20618"/>
                </a:moveTo>
                <a:cubicBezTo>
                  <a:pt x="3927" y="20618"/>
                  <a:pt x="3927" y="20618"/>
                  <a:pt x="3927" y="20618"/>
                </a:cubicBezTo>
                <a:cubicBezTo>
                  <a:pt x="3927" y="11782"/>
                  <a:pt x="3927" y="11782"/>
                  <a:pt x="3927" y="11782"/>
                </a:cubicBezTo>
                <a:cubicBezTo>
                  <a:pt x="17673" y="11782"/>
                  <a:pt x="17673" y="11782"/>
                  <a:pt x="17673" y="11782"/>
                </a:cubicBezTo>
                <a:lnTo>
                  <a:pt x="17673" y="20618"/>
                </a:lnTo>
                <a:close/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8655" y="20618"/>
                  <a:pt x="18655" y="20618"/>
                  <a:pt x="18655" y="20618"/>
                </a:cubicBezTo>
                <a:cubicBezTo>
                  <a:pt x="18655" y="11782"/>
                  <a:pt x="18655" y="11782"/>
                  <a:pt x="18655" y="11782"/>
                </a:cubicBezTo>
                <a:cubicBezTo>
                  <a:pt x="18655" y="11291"/>
                  <a:pt x="18164" y="10800"/>
                  <a:pt x="17673" y="10800"/>
                </a:cubicBezTo>
                <a:cubicBezTo>
                  <a:pt x="3927" y="10800"/>
                  <a:pt x="3927" y="10800"/>
                  <a:pt x="3927" y="10800"/>
                </a:cubicBezTo>
                <a:cubicBezTo>
                  <a:pt x="3436" y="10800"/>
                  <a:pt x="2945" y="11291"/>
                  <a:pt x="2945" y="11782"/>
                </a:cubicBezTo>
                <a:cubicBezTo>
                  <a:pt x="2945" y="20618"/>
                  <a:pt x="2945" y="20618"/>
                  <a:pt x="2945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4909" y="982"/>
                  <a:pt x="4909" y="982"/>
                  <a:pt x="4909" y="982"/>
                </a:cubicBezTo>
                <a:cubicBezTo>
                  <a:pt x="4909" y="6873"/>
                  <a:pt x="4909" y="6873"/>
                  <a:pt x="4909" y="6873"/>
                </a:cubicBezTo>
                <a:cubicBezTo>
                  <a:pt x="4909" y="7364"/>
                  <a:pt x="5400" y="7855"/>
                  <a:pt x="5891" y="7855"/>
                </a:cubicBezTo>
                <a:cubicBezTo>
                  <a:pt x="15709" y="7855"/>
                  <a:pt x="15709" y="7855"/>
                  <a:pt x="15709" y="7855"/>
                </a:cubicBezTo>
                <a:cubicBezTo>
                  <a:pt x="16200" y="7855"/>
                  <a:pt x="16691" y="7364"/>
                  <a:pt x="16691" y="6873"/>
                </a:cubicBezTo>
                <a:cubicBezTo>
                  <a:pt x="16691" y="982"/>
                  <a:pt x="16691" y="982"/>
                  <a:pt x="16691" y="982"/>
                </a:cubicBezTo>
                <a:cubicBezTo>
                  <a:pt x="17182" y="982"/>
                  <a:pt x="17182" y="982"/>
                  <a:pt x="17182" y="982"/>
                </a:cubicBezTo>
                <a:cubicBezTo>
                  <a:pt x="20618" y="4418"/>
                  <a:pt x="20618" y="4418"/>
                  <a:pt x="20618" y="4418"/>
                </a:cubicBezTo>
                <a:lnTo>
                  <a:pt x="20618" y="19636"/>
                </a:lnTo>
                <a:close/>
                <a:moveTo>
                  <a:pt x="6873" y="2945"/>
                </a:moveTo>
                <a:cubicBezTo>
                  <a:pt x="10800" y="2945"/>
                  <a:pt x="10800" y="2945"/>
                  <a:pt x="10800" y="2945"/>
                </a:cubicBezTo>
                <a:cubicBezTo>
                  <a:pt x="10800" y="1964"/>
                  <a:pt x="10800" y="1964"/>
                  <a:pt x="10800" y="1964"/>
                </a:cubicBezTo>
                <a:cubicBezTo>
                  <a:pt x="6873" y="1964"/>
                  <a:pt x="6873" y="1964"/>
                  <a:pt x="6873" y="1964"/>
                </a:cubicBezTo>
                <a:lnTo>
                  <a:pt x="6873" y="2945"/>
                </a:lnTo>
                <a:close/>
                <a:moveTo>
                  <a:pt x="12764" y="5891"/>
                </a:moveTo>
                <a:cubicBezTo>
                  <a:pt x="14727" y="5891"/>
                  <a:pt x="14727" y="5891"/>
                  <a:pt x="14727" y="5891"/>
                </a:cubicBezTo>
                <a:cubicBezTo>
                  <a:pt x="14727" y="1964"/>
                  <a:pt x="14727" y="1964"/>
                  <a:pt x="14727" y="1964"/>
                </a:cubicBezTo>
                <a:cubicBezTo>
                  <a:pt x="12764" y="1964"/>
                  <a:pt x="12764" y="1964"/>
                  <a:pt x="12764" y="1964"/>
                </a:cubicBezTo>
                <a:lnTo>
                  <a:pt x="12764" y="58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2" name="Shape"/>
          <p:cNvSpPr/>
          <p:nvPr/>
        </p:nvSpPr>
        <p:spPr>
          <a:xfrm>
            <a:off x="6687039" y="1903657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64" y="5891"/>
                </a:moveTo>
                <a:cubicBezTo>
                  <a:pt x="14727" y="5891"/>
                  <a:pt x="14727" y="5891"/>
                  <a:pt x="14727" y="5891"/>
                </a:cubicBezTo>
                <a:cubicBezTo>
                  <a:pt x="14727" y="1964"/>
                  <a:pt x="14727" y="1964"/>
                  <a:pt x="14727" y="1964"/>
                </a:cubicBezTo>
                <a:cubicBezTo>
                  <a:pt x="12764" y="1964"/>
                  <a:pt x="12764" y="1964"/>
                  <a:pt x="12764" y="1964"/>
                </a:cubicBezTo>
                <a:lnTo>
                  <a:pt x="12764" y="5891"/>
                </a:lnTo>
                <a:close/>
                <a:moveTo>
                  <a:pt x="17673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3927"/>
                  <a:pt x="21600" y="3927"/>
                  <a:pt x="21600" y="3927"/>
                </a:cubicBezTo>
                <a:lnTo>
                  <a:pt x="17673" y="0"/>
                </a:lnTo>
                <a:close/>
                <a:moveTo>
                  <a:pt x="5891" y="982"/>
                </a:moveTo>
                <a:cubicBezTo>
                  <a:pt x="15709" y="982"/>
                  <a:pt x="15709" y="982"/>
                  <a:pt x="15709" y="982"/>
                </a:cubicBezTo>
                <a:cubicBezTo>
                  <a:pt x="15709" y="6873"/>
                  <a:pt x="15709" y="6873"/>
                  <a:pt x="15709" y="6873"/>
                </a:cubicBezTo>
                <a:cubicBezTo>
                  <a:pt x="5891" y="6873"/>
                  <a:pt x="5891" y="6873"/>
                  <a:pt x="5891" y="6873"/>
                </a:cubicBezTo>
                <a:lnTo>
                  <a:pt x="5891" y="982"/>
                </a:lnTo>
                <a:close/>
                <a:moveTo>
                  <a:pt x="17673" y="20618"/>
                </a:moveTo>
                <a:cubicBezTo>
                  <a:pt x="3927" y="20618"/>
                  <a:pt x="3927" y="20618"/>
                  <a:pt x="3927" y="20618"/>
                </a:cubicBezTo>
                <a:cubicBezTo>
                  <a:pt x="3927" y="11782"/>
                  <a:pt x="3927" y="11782"/>
                  <a:pt x="3927" y="11782"/>
                </a:cubicBezTo>
                <a:cubicBezTo>
                  <a:pt x="17673" y="11782"/>
                  <a:pt x="17673" y="11782"/>
                  <a:pt x="17673" y="11782"/>
                </a:cubicBezTo>
                <a:lnTo>
                  <a:pt x="17673" y="20618"/>
                </a:lnTo>
                <a:close/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8655" y="20618"/>
                  <a:pt x="18655" y="20618"/>
                  <a:pt x="18655" y="20618"/>
                </a:cubicBezTo>
                <a:cubicBezTo>
                  <a:pt x="18655" y="11782"/>
                  <a:pt x="18655" y="11782"/>
                  <a:pt x="18655" y="11782"/>
                </a:cubicBezTo>
                <a:cubicBezTo>
                  <a:pt x="18655" y="11291"/>
                  <a:pt x="18164" y="10800"/>
                  <a:pt x="17673" y="10800"/>
                </a:cubicBezTo>
                <a:cubicBezTo>
                  <a:pt x="3927" y="10800"/>
                  <a:pt x="3927" y="10800"/>
                  <a:pt x="3927" y="10800"/>
                </a:cubicBezTo>
                <a:cubicBezTo>
                  <a:pt x="3436" y="10800"/>
                  <a:pt x="2945" y="11291"/>
                  <a:pt x="2945" y="11782"/>
                </a:cubicBezTo>
                <a:cubicBezTo>
                  <a:pt x="2945" y="20618"/>
                  <a:pt x="2945" y="20618"/>
                  <a:pt x="2945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4909" y="982"/>
                  <a:pt x="4909" y="982"/>
                  <a:pt x="4909" y="982"/>
                </a:cubicBezTo>
                <a:cubicBezTo>
                  <a:pt x="4909" y="6873"/>
                  <a:pt x="4909" y="6873"/>
                  <a:pt x="4909" y="6873"/>
                </a:cubicBezTo>
                <a:cubicBezTo>
                  <a:pt x="4909" y="7364"/>
                  <a:pt x="5400" y="7855"/>
                  <a:pt x="5891" y="7855"/>
                </a:cubicBezTo>
                <a:cubicBezTo>
                  <a:pt x="15709" y="7855"/>
                  <a:pt x="15709" y="7855"/>
                  <a:pt x="15709" y="7855"/>
                </a:cubicBezTo>
                <a:cubicBezTo>
                  <a:pt x="16200" y="7855"/>
                  <a:pt x="16691" y="7364"/>
                  <a:pt x="16691" y="6873"/>
                </a:cubicBezTo>
                <a:cubicBezTo>
                  <a:pt x="16691" y="982"/>
                  <a:pt x="16691" y="982"/>
                  <a:pt x="16691" y="982"/>
                </a:cubicBezTo>
                <a:cubicBezTo>
                  <a:pt x="17182" y="982"/>
                  <a:pt x="17182" y="982"/>
                  <a:pt x="17182" y="982"/>
                </a:cubicBezTo>
                <a:cubicBezTo>
                  <a:pt x="20618" y="4418"/>
                  <a:pt x="20618" y="4418"/>
                  <a:pt x="20618" y="4418"/>
                </a:cubicBezTo>
                <a:lnTo>
                  <a:pt x="20618" y="19636"/>
                </a:lnTo>
                <a:close/>
                <a:moveTo>
                  <a:pt x="11782" y="13745"/>
                </a:moveTo>
                <a:cubicBezTo>
                  <a:pt x="5891" y="13745"/>
                  <a:pt x="5891" y="13745"/>
                  <a:pt x="5891" y="13745"/>
                </a:cubicBezTo>
                <a:cubicBezTo>
                  <a:pt x="5891" y="14727"/>
                  <a:pt x="5891" y="14727"/>
                  <a:pt x="5891" y="14727"/>
                </a:cubicBezTo>
                <a:cubicBezTo>
                  <a:pt x="11782" y="14727"/>
                  <a:pt x="11782" y="14727"/>
                  <a:pt x="11782" y="14727"/>
                </a:cubicBezTo>
                <a:lnTo>
                  <a:pt x="11782" y="13745"/>
                </a:lnTo>
                <a:close/>
                <a:moveTo>
                  <a:pt x="15709" y="17673"/>
                </a:moveTo>
                <a:cubicBezTo>
                  <a:pt x="5891" y="17673"/>
                  <a:pt x="5891" y="17673"/>
                  <a:pt x="5891" y="17673"/>
                </a:cubicBezTo>
                <a:cubicBezTo>
                  <a:pt x="5891" y="18655"/>
                  <a:pt x="5891" y="18655"/>
                  <a:pt x="5891" y="18655"/>
                </a:cubicBezTo>
                <a:cubicBezTo>
                  <a:pt x="15709" y="18655"/>
                  <a:pt x="15709" y="18655"/>
                  <a:pt x="15709" y="18655"/>
                </a:cubicBezTo>
                <a:lnTo>
                  <a:pt x="15709" y="17673"/>
                </a:lnTo>
                <a:close/>
                <a:moveTo>
                  <a:pt x="15709" y="15709"/>
                </a:moveTo>
                <a:cubicBezTo>
                  <a:pt x="5891" y="15709"/>
                  <a:pt x="5891" y="15709"/>
                  <a:pt x="5891" y="15709"/>
                </a:cubicBezTo>
                <a:cubicBezTo>
                  <a:pt x="5891" y="16691"/>
                  <a:pt x="5891" y="16691"/>
                  <a:pt x="5891" y="16691"/>
                </a:cubicBezTo>
                <a:cubicBezTo>
                  <a:pt x="15709" y="16691"/>
                  <a:pt x="15709" y="16691"/>
                  <a:pt x="15709" y="16691"/>
                </a:cubicBezTo>
                <a:lnTo>
                  <a:pt x="15709" y="157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3" name="Shape"/>
          <p:cNvSpPr/>
          <p:nvPr/>
        </p:nvSpPr>
        <p:spPr>
          <a:xfrm>
            <a:off x="7541114" y="1944932"/>
            <a:ext cx="446088" cy="3651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345" y="3600"/>
                </a:moveTo>
                <a:cubicBezTo>
                  <a:pt x="13255" y="3600"/>
                  <a:pt x="13255" y="3600"/>
                  <a:pt x="13255" y="3600"/>
                </a:cubicBezTo>
                <a:cubicBezTo>
                  <a:pt x="13500" y="3600"/>
                  <a:pt x="13745" y="3300"/>
                  <a:pt x="13745" y="3000"/>
                </a:cubicBezTo>
                <a:cubicBezTo>
                  <a:pt x="13745" y="2700"/>
                  <a:pt x="13500" y="2400"/>
                  <a:pt x="13255" y="2400"/>
                </a:cubicBezTo>
                <a:cubicBezTo>
                  <a:pt x="8345" y="2400"/>
                  <a:pt x="8345" y="2400"/>
                  <a:pt x="8345" y="2400"/>
                </a:cubicBezTo>
                <a:cubicBezTo>
                  <a:pt x="8100" y="2400"/>
                  <a:pt x="7855" y="2700"/>
                  <a:pt x="7855" y="3000"/>
                </a:cubicBezTo>
                <a:cubicBezTo>
                  <a:pt x="7855" y="3300"/>
                  <a:pt x="8100" y="3600"/>
                  <a:pt x="8345" y="3600"/>
                </a:cubicBezTo>
                <a:moveTo>
                  <a:pt x="10800" y="8400"/>
                </a:moveTo>
                <a:cubicBezTo>
                  <a:pt x="9205" y="8400"/>
                  <a:pt x="7855" y="10050"/>
                  <a:pt x="7855" y="12000"/>
                </a:cubicBezTo>
                <a:cubicBezTo>
                  <a:pt x="7855" y="13950"/>
                  <a:pt x="9205" y="15600"/>
                  <a:pt x="10800" y="15600"/>
                </a:cubicBezTo>
                <a:cubicBezTo>
                  <a:pt x="12395" y="15600"/>
                  <a:pt x="13745" y="13950"/>
                  <a:pt x="13745" y="12000"/>
                </a:cubicBezTo>
                <a:cubicBezTo>
                  <a:pt x="13745" y="10050"/>
                  <a:pt x="12395" y="8400"/>
                  <a:pt x="10800" y="8400"/>
                </a:cubicBezTo>
                <a:moveTo>
                  <a:pt x="10800" y="14400"/>
                </a:moveTo>
                <a:cubicBezTo>
                  <a:pt x="9695" y="14400"/>
                  <a:pt x="8836" y="13350"/>
                  <a:pt x="8836" y="12000"/>
                </a:cubicBezTo>
                <a:cubicBezTo>
                  <a:pt x="8836" y="10650"/>
                  <a:pt x="9695" y="9600"/>
                  <a:pt x="10800" y="9600"/>
                </a:cubicBezTo>
                <a:cubicBezTo>
                  <a:pt x="11905" y="9600"/>
                  <a:pt x="12764" y="10650"/>
                  <a:pt x="12764" y="12000"/>
                </a:cubicBezTo>
                <a:cubicBezTo>
                  <a:pt x="12764" y="13350"/>
                  <a:pt x="11905" y="14400"/>
                  <a:pt x="10800" y="14400"/>
                </a:cubicBezTo>
                <a:moveTo>
                  <a:pt x="10800" y="6000"/>
                </a:moveTo>
                <a:cubicBezTo>
                  <a:pt x="8100" y="6000"/>
                  <a:pt x="5891" y="8700"/>
                  <a:pt x="5891" y="12000"/>
                </a:cubicBezTo>
                <a:cubicBezTo>
                  <a:pt x="5891" y="15300"/>
                  <a:pt x="8100" y="18000"/>
                  <a:pt x="10800" y="18000"/>
                </a:cubicBezTo>
                <a:cubicBezTo>
                  <a:pt x="13500" y="18000"/>
                  <a:pt x="15709" y="15300"/>
                  <a:pt x="15709" y="12000"/>
                </a:cubicBezTo>
                <a:cubicBezTo>
                  <a:pt x="15709" y="8700"/>
                  <a:pt x="13500" y="6000"/>
                  <a:pt x="10800" y="6000"/>
                </a:cubicBezTo>
                <a:moveTo>
                  <a:pt x="10800" y="16800"/>
                </a:moveTo>
                <a:cubicBezTo>
                  <a:pt x="8591" y="16800"/>
                  <a:pt x="6873" y="14700"/>
                  <a:pt x="6873" y="12000"/>
                </a:cubicBezTo>
                <a:cubicBezTo>
                  <a:pt x="6873" y="9300"/>
                  <a:pt x="8591" y="7200"/>
                  <a:pt x="10800" y="7200"/>
                </a:cubicBezTo>
                <a:cubicBezTo>
                  <a:pt x="13009" y="7200"/>
                  <a:pt x="14727" y="9300"/>
                  <a:pt x="14727" y="12000"/>
                </a:cubicBezTo>
                <a:cubicBezTo>
                  <a:pt x="14727" y="14700"/>
                  <a:pt x="13009" y="16800"/>
                  <a:pt x="10800" y="16800"/>
                </a:cubicBezTo>
                <a:moveTo>
                  <a:pt x="18164" y="9600"/>
                </a:moveTo>
                <a:cubicBezTo>
                  <a:pt x="17918" y="9600"/>
                  <a:pt x="17673" y="9900"/>
                  <a:pt x="17673" y="10200"/>
                </a:cubicBezTo>
                <a:cubicBezTo>
                  <a:pt x="17673" y="10500"/>
                  <a:pt x="17918" y="10800"/>
                  <a:pt x="18164" y="10800"/>
                </a:cubicBezTo>
                <a:cubicBezTo>
                  <a:pt x="18409" y="10800"/>
                  <a:pt x="18655" y="10500"/>
                  <a:pt x="18655" y="10200"/>
                </a:cubicBezTo>
                <a:cubicBezTo>
                  <a:pt x="18655" y="9900"/>
                  <a:pt x="18409" y="9600"/>
                  <a:pt x="18164" y="9600"/>
                </a:cubicBezTo>
                <a:moveTo>
                  <a:pt x="18164" y="4800"/>
                </a:moveTo>
                <a:cubicBezTo>
                  <a:pt x="17305" y="4800"/>
                  <a:pt x="16691" y="5550"/>
                  <a:pt x="16691" y="6600"/>
                </a:cubicBezTo>
                <a:cubicBezTo>
                  <a:pt x="16691" y="7650"/>
                  <a:pt x="17305" y="8400"/>
                  <a:pt x="18164" y="8400"/>
                </a:cubicBezTo>
                <a:cubicBezTo>
                  <a:pt x="19023" y="8400"/>
                  <a:pt x="19636" y="7650"/>
                  <a:pt x="19636" y="6600"/>
                </a:cubicBezTo>
                <a:cubicBezTo>
                  <a:pt x="19636" y="5550"/>
                  <a:pt x="19023" y="4800"/>
                  <a:pt x="18164" y="4800"/>
                </a:cubicBezTo>
                <a:moveTo>
                  <a:pt x="18164" y="7200"/>
                </a:moveTo>
                <a:cubicBezTo>
                  <a:pt x="17918" y="7200"/>
                  <a:pt x="17673" y="6900"/>
                  <a:pt x="17673" y="6600"/>
                </a:cubicBezTo>
                <a:cubicBezTo>
                  <a:pt x="17673" y="6300"/>
                  <a:pt x="17918" y="6000"/>
                  <a:pt x="18164" y="6000"/>
                </a:cubicBezTo>
                <a:cubicBezTo>
                  <a:pt x="18409" y="6000"/>
                  <a:pt x="18655" y="6300"/>
                  <a:pt x="18655" y="6600"/>
                </a:cubicBezTo>
                <a:cubicBezTo>
                  <a:pt x="18655" y="6900"/>
                  <a:pt x="18409" y="7200"/>
                  <a:pt x="18164" y="7200"/>
                </a:cubicBezTo>
                <a:moveTo>
                  <a:pt x="19636" y="2400"/>
                </a:moveTo>
                <a:cubicBezTo>
                  <a:pt x="17673" y="2400"/>
                  <a:pt x="17673" y="2400"/>
                  <a:pt x="17673" y="2400"/>
                </a:cubicBezTo>
                <a:cubicBezTo>
                  <a:pt x="16200" y="2400"/>
                  <a:pt x="16200" y="0"/>
                  <a:pt x="14236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7364" y="0"/>
                  <a:pt x="7364" y="0"/>
                  <a:pt x="7364" y="0"/>
                </a:cubicBezTo>
                <a:cubicBezTo>
                  <a:pt x="5400" y="0"/>
                  <a:pt x="5400" y="2400"/>
                  <a:pt x="3927" y="2400"/>
                </a:cubicBezTo>
                <a:cubicBezTo>
                  <a:pt x="1964" y="2400"/>
                  <a:pt x="1964" y="2400"/>
                  <a:pt x="1964" y="2400"/>
                </a:cubicBezTo>
                <a:cubicBezTo>
                  <a:pt x="859" y="2400"/>
                  <a:pt x="0" y="3450"/>
                  <a:pt x="0" y="48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550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550"/>
                  <a:pt x="21600" y="19200"/>
                </a:cubicBezTo>
                <a:cubicBezTo>
                  <a:pt x="21600" y="4800"/>
                  <a:pt x="21600" y="4800"/>
                  <a:pt x="21600" y="4800"/>
                </a:cubicBezTo>
                <a:cubicBezTo>
                  <a:pt x="21600" y="3450"/>
                  <a:pt x="20741" y="2400"/>
                  <a:pt x="19636" y="2400"/>
                </a:cubicBezTo>
                <a:moveTo>
                  <a:pt x="20618" y="14400"/>
                </a:moveTo>
                <a:cubicBezTo>
                  <a:pt x="16323" y="14400"/>
                  <a:pt x="16323" y="14400"/>
                  <a:pt x="16323" y="14400"/>
                </a:cubicBezTo>
                <a:cubicBezTo>
                  <a:pt x="16200" y="14850"/>
                  <a:pt x="16077" y="15150"/>
                  <a:pt x="15955" y="15600"/>
                </a:cubicBezTo>
                <a:cubicBezTo>
                  <a:pt x="20618" y="15600"/>
                  <a:pt x="20618" y="15600"/>
                  <a:pt x="20618" y="15600"/>
                </a:cubicBezTo>
                <a:cubicBezTo>
                  <a:pt x="20618" y="19200"/>
                  <a:pt x="20618" y="19200"/>
                  <a:pt x="20618" y="19200"/>
                </a:cubicBezTo>
                <a:cubicBezTo>
                  <a:pt x="20618" y="19800"/>
                  <a:pt x="20127" y="20400"/>
                  <a:pt x="19636" y="20400"/>
                </a:cubicBezTo>
                <a:cubicBezTo>
                  <a:pt x="1964" y="20400"/>
                  <a:pt x="1964" y="20400"/>
                  <a:pt x="1964" y="20400"/>
                </a:cubicBezTo>
                <a:cubicBezTo>
                  <a:pt x="1473" y="20400"/>
                  <a:pt x="982" y="19800"/>
                  <a:pt x="982" y="19200"/>
                </a:cubicBezTo>
                <a:cubicBezTo>
                  <a:pt x="982" y="15600"/>
                  <a:pt x="982" y="15600"/>
                  <a:pt x="982" y="15600"/>
                </a:cubicBezTo>
                <a:cubicBezTo>
                  <a:pt x="5645" y="15600"/>
                  <a:pt x="5645" y="15600"/>
                  <a:pt x="5645" y="15600"/>
                </a:cubicBezTo>
                <a:cubicBezTo>
                  <a:pt x="5523" y="15150"/>
                  <a:pt x="5400" y="14850"/>
                  <a:pt x="5277" y="14400"/>
                </a:cubicBezTo>
                <a:cubicBezTo>
                  <a:pt x="982" y="14400"/>
                  <a:pt x="982" y="14400"/>
                  <a:pt x="982" y="14400"/>
                </a:cubicBezTo>
                <a:cubicBezTo>
                  <a:pt x="982" y="4800"/>
                  <a:pt x="982" y="4800"/>
                  <a:pt x="982" y="4800"/>
                </a:cubicBezTo>
                <a:cubicBezTo>
                  <a:pt x="982" y="4200"/>
                  <a:pt x="1473" y="3600"/>
                  <a:pt x="1964" y="3600"/>
                </a:cubicBezTo>
                <a:cubicBezTo>
                  <a:pt x="3927" y="3600"/>
                  <a:pt x="3927" y="3600"/>
                  <a:pt x="3927" y="3600"/>
                </a:cubicBezTo>
                <a:cubicBezTo>
                  <a:pt x="5891" y="3600"/>
                  <a:pt x="5891" y="1200"/>
                  <a:pt x="7364" y="1200"/>
                </a:cubicBezTo>
                <a:cubicBezTo>
                  <a:pt x="10800" y="1200"/>
                  <a:pt x="10800" y="1200"/>
                  <a:pt x="10800" y="1200"/>
                </a:cubicBezTo>
                <a:cubicBezTo>
                  <a:pt x="14236" y="1200"/>
                  <a:pt x="14236" y="1200"/>
                  <a:pt x="14236" y="1200"/>
                </a:cubicBezTo>
                <a:cubicBezTo>
                  <a:pt x="15709" y="1200"/>
                  <a:pt x="15709" y="3600"/>
                  <a:pt x="17673" y="3600"/>
                </a:cubicBezTo>
                <a:cubicBezTo>
                  <a:pt x="19636" y="3600"/>
                  <a:pt x="19636" y="3600"/>
                  <a:pt x="19636" y="3600"/>
                </a:cubicBezTo>
                <a:cubicBezTo>
                  <a:pt x="20127" y="3600"/>
                  <a:pt x="20618" y="4200"/>
                  <a:pt x="20618" y="4800"/>
                </a:cubicBezTo>
                <a:lnTo>
                  <a:pt x="20618" y="14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4" name="Shape"/>
          <p:cNvSpPr/>
          <p:nvPr/>
        </p:nvSpPr>
        <p:spPr>
          <a:xfrm>
            <a:off x="8393601" y="1903657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36" y="12764"/>
                </a:moveTo>
                <a:cubicBezTo>
                  <a:pt x="7732" y="12764"/>
                  <a:pt x="6873" y="13623"/>
                  <a:pt x="6873" y="14727"/>
                </a:cubicBezTo>
                <a:cubicBezTo>
                  <a:pt x="6873" y="15832"/>
                  <a:pt x="7732" y="16691"/>
                  <a:pt x="8836" y="16691"/>
                </a:cubicBezTo>
                <a:cubicBezTo>
                  <a:pt x="9941" y="16691"/>
                  <a:pt x="10800" y="15832"/>
                  <a:pt x="10800" y="14727"/>
                </a:cubicBezTo>
                <a:cubicBezTo>
                  <a:pt x="10800" y="13623"/>
                  <a:pt x="9941" y="12764"/>
                  <a:pt x="8836" y="12764"/>
                </a:cubicBezTo>
                <a:moveTo>
                  <a:pt x="8836" y="15709"/>
                </a:moveTo>
                <a:cubicBezTo>
                  <a:pt x="8345" y="15709"/>
                  <a:pt x="7855" y="15218"/>
                  <a:pt x="7855" y="14727"/>
                </a:cubicBezTo>
                <a:cubicBezTo>
                  <a:pt x="7855" y="14236"/>
                  <a:pt x="8345" y="13745"/>
                  <a:pt x="8836" y="13745"/>
                </a:cubicBezTo>
                <a:cubicBezTo>
                  <a:pt x="9327" y="13745"/>
                  <a:pt x="9818" y="14236"/>
                  <a:pt x="9818" y="14727"/>
                </a:cubicBezTo>
                <a:cubicBezTo>
                  <a:pt x="9818" y="15218"/>
                  <a:pt x="9327" y="15709"/>
                  <a:pt x="8836" y="15709"/>
                </a:cubicBezTo>
                <a:moveTo>
                  <a:pt x="8836" y="10800"/>
                </a:moveTo>
                <a:cubicBezTo>
                  <a:pt x="6627" y="10800"/>
                  <a:pt x="4909" y="12518"/>
                  <a:pt x="4909" y="14727"/>
                </a:cubicBezTo>
                <a:cubicBezTo>
                  <a:pt x="4909" y="16936"/>
                  <a:pt x="6627" y="18655"/>
                  <a:pt x="8836" y="18655"/>
                </a:cubicBezTo>
                <a:cubicBezTo>
                  <a:pt x="11045" y="18655"/>
                  <a:pt x="12764" y="16936"/>
                  <a:pt x="12764" y="14727"/>
                </a:cubicBezTo>
                <a:cubicBezTo>
                  <a:pt x="12764" y="12518"/>
                  <a:pt x="11045" y="10800"/>
                  <a:pt x="8836" y="10800"/>
                </a:cubicBezTo>
                <a:moveTo>
                  <a:pt x="8836" y="17673"/>
                </a:moveTo>
                <a:cubicBezTo>
                  <a:pt x="7241" y="17673"/>
                  <a:pt x="5891" y="16323"/>
                  <a:pt x="5891" y="14727"/>
                </a:cubicBezTo>
                <a:cubicBezTo>
                  <a:pt x="5891" y="13132"/>
                  <a:pt x="7241" y="11782"/>
                  <a:pt x="8836" y="11782"/>
                </a:cubicBezTo>
                <a:cubicBezTo>
                  <a:pt x="10432" y="11782"/>
                  <a:pt x="11782" y="13132"/>
                  <a:pt x="11782" y="14727"/>
                </a:cubicBezTo>
                <a:cubicBezTo>
                  <a:pt x="11782" y="16323"/>
                  <a:pt x="10432" y="17673"/>
                  <a:pt x="8836" y="17673"/>
                </a:cubicBezTo>
                <a:moveTo>
                  <a:pt x="15709" y="8836"/>
                </a:moveTo>
                <a:cubicBezTo>
                  <a:pt x="13745" y="8836"/>
                  <a:pt x="13745" y="8836"/>
                  <a:pt x="13745" y="8836"/>
                </a:cubicBezTo>
                <a:cubicBezTo>
                  <a:pt x="12273" y="8836"/>
                  <a:pt x="12273" y="6873"/>
                  <a:pt x="10309" y="6873"/>
                </a:cubicBezTo>
                <a:cubicBezTo>
                  <a:pt x="7364" y="6873"/>
                  <a:pt x="7364" y="6873"/>
                  <a:pt x="7364" y="6873"/>
                </a:cubicBezTo>
                <a:cubicBezTo>
                  <a:pt x="5400" y="6873"/>
                  <a:pt x="5400" y="8836"/>
                  <a:pt x="3927" y="8836"/>
                </a:cubicBezTo>
                <a:cubicBezTo>
                  <a:pt x="1964" y="8836"/>
                  <a:pt x="1964" y="8836"/>
                  <a:pt x="1964" y="8836"/>
                </a:cubicBezTo>
                <a:cubicBezTo>
                  <a:pt x="859" y="8836"/>
                  <a:pt x="0" y="9695"/>
                  <a:pt x="0" y="10800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5709" y="21600"/>
                  <a:pt x="15709" y="21600"/>
                  <a:pt x="15709" y="21600"/>
                </a:cubicBezTo>
                <a:cubicBezTo>
                  <a:pt x="16814" y="21600"/>
                  <a:pt x="17673" y="20741"/>
                  <a:pt x="17673" y="19636"/>
                </a:cubicBezTo>
                <a:cubicBezTo>
                  <a:pt x="17673" y="10800"/>
                  <a:pt x="17673" y="10800"/>
                  <a:pt x="17673" y="10800"/>
                </a:cubicBezTo>
                <a:cubicBezTo>
                  <a:pt x="17673" y="9695"/>
                  <a:pt x="16814" y="8836"/>
                  <a:pt x="15709" y="8836"/>
                </a:cubicBezTo>
                <a:moveTo>
                  <a:pt x="16691" y="19636"/>
                </a:moveTo>
                <a:cubicBezTo>
                  <a:pt x="16691" y="20127"/>
                  <a:pt x="16200" y="20618"/>
                  <a:pt x="15709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0800"/>
                  <a:pt x="982" y="10800"/>
                  <a:pt x="982" y="10800"/>
                </a:cubicBezTo>
                <a:cubicBezTo>
                  <a:pt x="982" y="10309"/>
                  <a:pt x="1473" y="9818"/>
                  <a:pt x="1964" y="9818"/>
                </a:cubicBezTo>
                <a:cubicBezTo>
                  <a:pt x="3927" y="9818"/>
                  <a:pt x="3927" y="9818"/>
                  <a:pt x="3927" y="9818"/>
                </a:cubicBezTo>
                <a:cubicBezTo>
                  <a:pt x="5891" y="9818"/>
                  <a:pt x="5891" y="7855"/>
                  <a:pt x="7364" y="7855"/>
                </a:cubicBezTo>
                <a:cubicBezTo>
                  <a:pt x="8836" y="7855"/>
                  <a:pt x="8836" y="7855"/>
                  <a:pt x="8836" y="7855"/>
                </a:cubicBezTo>
                <a:cubicBezTo>
                  <a:pt x="10309" y="7855"/>
                  <a:pt x="10309" y="7855"/>
                  <a:pt x="10309" y="7855"/>
                </a:cubicBezTo>
                <a:cubicBezTo>
                  <a:pt x="11782" y="7855"/>
                  <a:pt x="11782" y="9818"/>
                  <a:pt x="13745" y="9818"/>
                </a:cubicBezTo>
                <a:cubicBezTo>
                  <a:pt x="15709" y="9818"/>
                  <a:pt x="15709" y="9818"/>
                  <a:pt x="15709" y="9818"/>
                </a:cubicBezTo>
                <a:cubicBezTo>
                  <a:pt x="16200" y="9818"/>
                  <a:pt x="16691" y="10309"/>
                  <a:pt x="16691" y="10800"/>
                </a:cubicBezTo>
                <a:lnTo>
                  <a:pt x="16691" y="19636"/>
                </a:lnTo>
                <a:close/>
                <a:moveTo>
                  <a:pt x="14727" y="13745"/>
                </a:moveTo>
                <a:cubicBezTo>
                  <a:pt x="14482" y="13745"/>
                  <a:pt x="14236" y="13991"/>
                  <a:pt x="14236" y="14236"/>
                </a:cubicBezTo>
                <a:cubicBezTo>
                  <a:pt x="14236" y="14482"/>
                  <a:pt x="14482" y="14727"/>
                  <a:pt x="14727" y="14727"/>
                </a:cubicBezTo>
                <a:cubicBezTo>
                  <a:pt x="14973" y="14727"/>
                  <a:pt x="15218" y="14482"/>
                  <a:pt x="15218" y="14236"/>
                </a:cubicBezTo>
                <a:cubicBezTo>
                  <a:pt x="15218" y="13991"/>
                  <a:pt x="14973" y="13745"/>
                  <a:pt x="14727" y="13745"/>
                </a:cubicBezTo>
                <a:moveTo>
                  <a:pt x="20618" y="0"/>
                </a:moveTo>
                <a:cubicBezTo>
                  <a:pt x="4909" y="0"/>
                  <a:pt x="4909" y="0"/>
                  <a:pt x="4909" y="0"/>
                </a:cubicBezTo>
                <a:cubicBezTo>
                  <a:pt x="4418" y="0"/>
                  <a:pt x="3927" y="491"/>
                  <a:pt x="3927" y="982"/>
                </a:cubicBezTo>
                <a:cubicBezTo>
                  <a:pt x="3927" y="5891"/>
                  <a:pt x="3927" y="5891"/>
                  <a:pt x="3927" y="5891"/>
                </a:cubicBezTo>
                <a:cubicBezTo>
                  <a:pt x="3927" y="6136"/>
                  <a:pt x="4173" y="6382"/>
                  <a:pt x="4418" y="6382"/>
                </a:cubicBezTo>
                <a:cubicBezTo>
                  <a:pt x="4664" y="6382"/>
                  <a:pt x="4909" y="6136"/>
                  <a:pt x="4909" y="5891"/>
                </a:cubicBezTo>
                <a:cubicBezTo>
                  <a:pt x="4909" y="982"/>
                  <a:pt x="4909" y="982"/>
                  <a:pt x="4909" y="982"/>
                </a:cubicBezTo>
                <a:cubicBezTo>
                  <a:pt x="20618" y="982"/>
                  <a:pt x="20618" y="982"/>
                  <a:pt x="20618" y="982"/>
                </a:cubicBezTo>
                <a:cubicBezTo>
                  <a:pt x="20618" y="12764"/>
                  <a:pt x="20618" y="12764"/>
                  <a:pt x="20618" y="12764"/>
                </a:cubicBezTo>
                <a:cubicBezTo>
                  <a:pt x="19145" y="12764"/>
                  <a:pt x="19145" y="12764"/>
                  <a:pt x="19145" y="12764"/>
                </a:cubicBezTo>
                <a:cubicBezTo>
                  <a:pt x="18900" y="12764"/>
                  <a:pt x="18655" y="13009"/>
                  <a:pt x="18655" y="13255"/>
                </a:cubicBezTo>
                <a:cubicBezTo>
                  <a:pt x="18655" y="13500"/>
                  <a:pt x="18900" y="13745"/>
                  <a:pt x="19145" y="13745"/>
                </a:cubicBezTo>
                <a:cubicBezTo>
                  <a:pt x="20618" y="13745"/>
                  <a:pt x="20618" y="13745"/>
                  <a:pt x="20618" y="13745"/>
                </a:cubicBezTo>
                <a:cubicBezTo>
                  <a:pt x="20618" y="16691"/>
                  <a:pt x="20618" y="16691"/>
                  <a:pt x="20618" y="16691"/>
                </a:cubicBezTo>
                <a:cubicBezTo>
                  <a:pt x="19145" y="16691"/>
                  <a:pt x="19145" y="16691"/>
                  <a:pt x="19145" y="16691"/>
                </a:cubicBezTo>
                <a:cubicBezTo>
                  <a:pt x="18900" y="16691"/>
                  <a:pt x="18655" y="16936"/>
                  <a:pt x="18655" y="17182"/>
                </a:cubicBezTo>
                <a:cubicBezTo>
                  <a:pt x="18655" y="17427"/>
                  <a:pt x="18900" y="17673"/>
                  <a:pt x="19145" y="17673"/>
                </a:cubicBezTo>
                <a:cubicBezTo>
                  <a:pt x="20618" y="17673"/>
                  <a:pt x="20618" y="17673"/>
                  <a:pt x="20618" y="17673"/>
                </a:cubicBezTo>
                <a:cubicBezTo>
                  <a:pt x="21109" y="17673"/>
                  <a:pt x="21600" y="17182"/>
                  <a:pt x="21600" y="16691"/>
                </a:cubicBezTo>
                <a:cubicBezTo>
                  <a:pt x="21600" y="982"/>
                  <a:pt x="21600" y="982"/>
                  <a:pt x="21600" y="982"/>
                </a:cubicBezTo>
                <a:cubicBezTo>
                  <a:pt x="21600" y="491"/>
                  <a:pt x="21109" y="0"/>
                  <a:pt x="20618" y="0"/>
                </a:cubicBezTo>
                <a:moveTo>
                  <a:pt x="14727" y="10800"/>
                </a:moveTo>
                <a:cubicBezTo>
                  <a:pt x="14236" y="10800"/>
                  <a:pt x="13745" y="11291"/>
                  <a:pt x="13745" y="11782"/>
                </a:cubicBezTo>
                <a:cubicBezTo>
                  <a:pt x="13745" y="12273"/>
                  <a:pt x="14236" y="12764"/>
                  <a:pt x="14727" y="12764"/>
                </a:cubicBezTo>
                <a:cubicBezTo>
                  <a:pt x="15218" y="12764"/>
                  <a:pt x="15709" y="12273"/>
                  <a:pt x="15709" y="11782"/>
                </a:cubicBezTo>
                <a:cubicBezTo>
                  <a:pt x="15709" y="11291"/>
                  <a:pt x="15218" y="10800"/>
                  <a:pt x="14727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5" name="Shape"/>
          <p:cNvSpPr/>
          <p:nvPr/>
        </p:nvSpPr>
        <p:spPr>
          <a:xfrm>
            <a:off x="711689" y="2757733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27" y="13745"/>
                </a:moveTo>
                <a:cubicBezTo>
                  <a:pt x="14482" y="13745"/>
                  <a:pt x="14236" y="13991"/>
                  <a:pt x="14236" y="14236"/>
                </a:cubicBezTo>
                <a:cubicBezTo>
                  <a:pt x="14236" y="14482"/>
                  <a:pt x="14482" y="14727"/>
                  <a:pt x="14727" y="14727"/>
                </a:cubicBezTo>
                <a:cubicBezTo>
                  <a:pt x="14973" y="14727"/>
                  <a:pt x="15218" y="14482"/>
                  <a:pt x="15218" y="14236"/>
                </a:cubicBezTo>
                <a:cubicBezTo>
                  <a:pt x="15218" y="13991"/>
                  <a:pt x="14973" y="13745"/>
                  <a:pt x="14727" y="13745"/>
                </a:cubicBezTo>
                <a:moveTo>
                  <a:pt x="14727" y="10800"/>
                </a:moveTo>
                <a:cubicBezTo>
                  <a:pt x="14236" y="10800"/>
                  <a:pt x="13745" y="11291"/>
                  <a:pt x="13745" y="11782"/>
                </a:cubicBezTo>
                <a:cubicBezTo>
                  <a:pt x="13745" y="12273"/>
                  <a:pt x="14236" y="12764"/>
                  <a:pt x="14727" y="12764"/>
                </a:cubicBezTo>
                <a:cubicBezTo>
                  <a:pt x="15218" y="12764"/>
                  <a:pt x="15709" y="12273"/>
                  <a:pt x="15709" y="11782"/>
                </a:cubicBezTo>
                <a:cubicBezTo>
                  <a:pt x="15709" y="11291"/>
                  <a:pt x="15218" y="10800"/>
                  <a:pt x="14727" y="10800"/>
                </a:cubicBezTo>
                <a:moveTo>
                  <a:pt x="15709" y="8836"/>
                </a:moveTo>
                <a:cubicBezTo>
                  <a:pt x="13745" y="8836"/>
                  <a:pt x="13745" y="8836"/>
                  <a:pt x="13745" y="8836"/>
                </a:cubicBezTo>
                <a:cubicBezTo>
                  <a:pt x="12273" y="8836"/>
                  <a:pt x="12273" y="6873"/>
                  <a:pt x="10309" y="6873"/>
                </a:cubicBezTo>
                <a:cubicBezTo>
                  <a:pt x="7364" y="6873"/>
                  <a:pt x="7364" y="6873"/>
                  <a:pt x="7364" y="6873"/>
                </a:cubicBezTo>
                <a:cubicBezTo>
                  <a:pt x="5400" y="6873"/>
                  <a:pt x="5400" y="8836"/>
                  <a:pt x="3927" y="8836"/>
                </a:cubicBezTo>
                <a:cubicBezTo>
                  <a:pt x="1964" y="8836"/>
                  <a:pt x="1964" y="8836"/>
                  <a:pt x="1964" y="8836"/>
                </a:cubicBezTo>
                <a:cubicBezTo>
                  <a:pt x="859" y="8836"/>
                  <a:pt x="0" y="9695"/>
                  <a:pt x="0" y="10800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5709" y="21600"/>
                  <a:pt x="15709" y="21600"/>
                  <a:pt x="15709" y="21600"/>
                </a:cubicBezTo>
                <a:cubicBezTo>
                  <a:pt x="16814" y="21600"/>
                  <a:pt x="17673" y="20741"/>
                  <a:pt x="17673" y="19636"/>
                </a:cubicBezTo>
                <a:cubicBezTo>
                  <a:pt x="17673" y="10800"/>
                  <a:pt x="17673" y="10800"/>
                  <a:pt x="17673" y="10800"/>
                </a:cubicBezTo>
                <a:cubicBezTo>
                  <a:pt x="17673" y="9695"/>
                  <a:pt x="16814" y="8836"/>
                  <a:pt x="15709" y="8836"/>
                </a:cubicBezTo>
                <a:moveTo>
                  <a:pt x="16691" y="19636"/>
                </a:moveTo>
                <a:cubicBezTo>
                  <a:pt x="16691" y="20127"/>
                  <a:pt x="16200" y="20618"/>
                  <a:pt x="15709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0800"/>
                  <a:pt x="982" y="10800"/>
                  <a:pt x="982" y="10800"/>
                </a:cubicBezTo>
                <a:cubicBezTo>
                  <a:pt x="982" y="10309"/>
                  <a:pt x="1473" y="9818"/>
                  <a:pt x="1964" y="9818"/>
                </a:cubicBezTo>
                <a:cubicBezTo>
                  <a:pt x="3927" y="9818"/>
                  <a:pt x="3927" y="9818"/>
                  <a:pt x="3927" y="9818"/>
                </a:cubicBezTo>
                <a:cubicBezTo>
                  <a:pt x="5891" y="9818"/>
                  <a:pt x="5891" y="7855"/>
                  <a:pt x="7364" y="7855"/>
                </a:cubicBezTo>
                <a:cubicBezTo>
                  <a:pt x="8836" y="7855"/>
                  <a:pt x="8836" y="7855"/>
                  <a:pt x="8836" y="7855"/>
                </a:cubicBezTo>
                <a:cubicBezTo>
                  <a:pt x="10309" y="7855"/>
                  <a:pt x="10309" y="7855"/>
                  <a:pt x="10309" y="7855"/>
                </a:cubicBezTo>
                <a:cubicBezTo>
                  <a:pt x="11782" y="7855"/>
                  <a:pt x="11782" y="9818"/>
                  <a:pt x="13745" y="9818"/>
                </a:cubicBezTo>
                <a:cubicBezTo>
                  <a:pt x="15709" y="9818"/>
                  <a:pt x="15709" y="9818"/>
                  <a:pt x="15709" y="9818"/>
                </a:cubicBezTo>
                <a:cubicBezTo>
                  <a:pt x="16200" y="9818"/>
                  <a:pt x="16691" y="10309"/>
                  <a:pt x="16691" y="10800"/>
                </a:cubicBezTo>
                <a:lnTo>
                  <a:pt x="16691" y="19636"/>
                </a:lnTo>
                <a:close/>
                <a:moveTo>
                  <a:pt x="8836" y="12764"/>
                </a:moveTo>
                <a:cubicBezTo>
                  <a:pt x="7732" y="12764"/>
                  <a:pt x="6873" y="13623"/>
                  <a:pt x="6873" y="14727"/>
                </a:cubicBezTo>
                <a:cubicBezTo>
                  <a:pt x="6873" y="15832"/>
                  <a:pt x="7732" y="16691"/>
                  <a:pt x="8836" y="16691"/>
                </a:cubicBezTo>
                <a:cubicBezTo>
                  <a:pt x="9941" y="16691"/>
                  <a:pt x="10800" y="15832"/>
                  <a:pt x="10800" y="14727"/>
                </a:cubicBezTo>
                <a:cubicBezTo>
                  <a:pt x="10800" y="13623"/>
                  <a:pt x="9941" y="12764"/>
                  <a:pt x="8836" y="12764"/>
                </a:cubicBezTo>
                <a:moveTo>
                  <a:pt x="8836" y="15709"/>
                </a:moveTo>
                <a:cubicBezTo>
                  <a:pt x="8345" y="15709"/>
                  <a:pt x="7855" y="15218"/>
                  <a:pt x="7855" y="14727"/>
                </a:cubicBezTo>
                <a:cubicBezTo>
                  <a:pt x="7855" y="14236"/>
                  <a:pt x="8345" y="13745"/>
                  <a:pt x="8836" y="13745"/>
                </a:cubicBezTo>
                <a:cubicBezTo>
                  <a:pt x="9327" y="13745"/>
                  <a:pt x="9818" y="14236"/>
                  <a:pt x="9818" y="14727"/>
                </a:cubicBezTo>
                <a:cubicBezTo>
                  <a:pt x="9818" y="15218"/>
                  <a:pt x="9327" y="15709"/>
                  <a:pt x="8836" y="15709"/>
                </a:cubicBezTo>
                <a:moveTo>
                  <a:pt x="8836" y="10800"/>
                </a:moveTo>
                <a:cubicBezTo>
                  <a:pt x="6627" y="10800"/>
                  <a:pt x="4909" y="12518"/>
                  <a:pt x="4909" y="14727"/>
                </a:cubicBezTo>
                <a:cubicBezTo>
                  <a:pt x="4909" y="16936"/>
                  <a:pt x="6627" y="18655"/>
                  <a:pt x="8836" y="18655"/>
                </a:cubicBezTo>
                <a:cubicBezTo>
                  <a:pt x="11045" y="18655"/>
                  <a:pt x="12764" y="16936"/>
                  <a:pt x="12764" y="14727"/>
                </a:cubicBezTo>
                <a:cubicBezTo>
                  <a:pt x="12764" y="12518"/>
                  <a:pt x="11045" y="10800"/>
                  <a:pt x="8836" y="10800"/>
                </a:cubicBezTo>
                <a:moveTo>
                  <a:pt x="8836" y="17673"/>
                </a:moveTo>
                <a:cubicBezTo>
                  <a:pt x="7241" y="17673"/>
                  <a:pt x="5891" y="16323"/>
                  <a:pt x="5891" y="14727"/>
                </a:cubicBezTo>
                <a:cubicBezTo>
                  <a:pt x="5891" y="13132"/>
                  <a:pt x="7241" y="11782"/>
                  <a:pt x="8836" y="11782"/>
                </a:cubicBezTo>
                <a:cubicBezTo>
                  <a:pt x="10432" y="11782"/>
                  <a:pt x="11782" y="13132"/>
                  <a:pt x="11782" y="14727"/>
                </a:cubicBezTo>
                <a:cubicBezTo>
                  <a:pt x="11782" y="16323"/>
                  <a:pt x="10432" y="17673"/>
                  <a:pt x="8836" y="17673"/>
                </a:cubicBezTo>
                <a:moveTo>
                  <a:pt x="18655" y="4909"/>
                </a:moveTo>
                <a:cubicBezTo>
                  <a:pt x="19636" y="4909"/>
                  <a:pt x="19636" y="4909"/>
                  <a:pt x="19636" y="4909"/>
                </a:cubicBezTo>
                <a:cubicBezTo>
                  <a:pt x="19636" y="3927"/>
                  <a:pt x="19636" y="3927"/>
                  <a:pt x="19636" y="3927"/>
                </a:cubicBezTo>
                <a:cubicBezTo>
                  <a:pt x="18655" y="3927"/>
                  <a:pt x="18655" y="3927"/>
                  <a:pt x="18655" y="3927"/>
                </a:cubicBezTo>
                <a:lnTo>
                  <a:pt x="18655" y="4909"/>
                </a:lnTo>
                <a:close/>
                <a:moveTo>
                  <a:pt x="19636" y="1964"/>
                </a:moveTo>
                <a:cubicBezTo>
                  <a:pt x="18655" y="1964"/>
                  <a:pt x="18655" y="1964"/>
                  <a:pt x="18655" y="1964"/>
                </a:cubicBezTo>
                <a:cubicBezTo>
                  <a:pt x="18655" y="2945"/>
                  <a:pt x="18655" y="2945"/>
                  <a:pt x="18655" y="2945"/>
                </a:cubicBezTo>
                <a:cubicBezTo>
                  <a:pt x="19636" y="2945"/>
                  <a:pt x="19636" y="2945"/>
                  <a:pt x="19636" y="2945"/>
                </a:cubicBezTo>
                <a:lnTo>
                  <a:pt x="19636" y="1964"/>
                </a:lnTo>
                <a:close/>
                <a:moveTo>
                  <a:pt x="18655" y="15709"/>
                </a:moveTo>
                <a:cubicBezTo>
                  <a:pt x="19636" y="15709"/>
                  <a:pt x="19636" y="15709"/>
                  <a:pt x="19636" y="15709"/>
                </a:cubicBezTo>
                <a:cubicBezTo>
                  <a:pt x="19636" y="14727"/>
                  <a:pt x="19636" y="14727"/>
                  <a:pt x="19636" y="14727"/>
                </a:cubicBezTo>
                <a:cubicBezTo>
                  <a:pt x="18655" y="14727"/>
                  <a:pt x="18655" y="14727"/>
                  <a:pt x="18655" y="14727"/>
                </a:cubicBezTo>
                <a:lnTo>
                  <a:pt x="18655" y="15709"/>
                </a:lnTo>
                <a:close/>
                <a:moveTo>
                  <a:pt x="18655" y="6873"/>
                </a:moveTo>
                <a:cubicBezTo>
                  <a:pt x="19636" y="6873"/>
                  <a:pt x="19636" y="6873"/>
                  <a:pt x="19636" y="6873"/>
                </a:cubicBezTo>
                <a:cubicBezTo>
                  <a:pt x="19636" y="5891"/>
                  <a:pt x="19636" y="5891"/>
                  <a:pt x="19636" y="5891"/>
                </a:cubicBezTo>
                <a:cubicBezTo>
                  <a:pt x="18655" y="5891"/>
                  <a:pt x="18655" y="5891"/>
                  <a:pt x="18655" y="5891"/>
                </a:cubicBezTo>
                <a:lnTo>
                  <a:pt x="18655" y="6873"/>
                </a:lnTo>
                <a:close/>
                <a:moveTo>
                  <a:pt x="19636" y="10800"/>
                </a:moveTo>
                <a:cubicBezTo>
                  <a:pt x="18655" y="10800"/>
                  <a:pt x="18655" y="10800"/>
                  <a:pt x="18655" y="10800"/>
                </a:cubicBezTo>
                <a:cubicBezTo>
                  <a:pt x="18655" y="11782"/>
                  <a:pt x="18655" y="11782"/>
                  <a:pt x="18655" y="11782"/>
                </a:cubicBezTo>
                <a:cubicBezTo>
                  <a:pt x="19636" y="11782"/>
                  <a:pt x="19636" y="11782"/>
                  <a:pt x="19636" y="11782"/>
                </a:cubicBezTo>
                <a:lnTo>
                  <a:pt x="19636" y="10800"/>
                </a:lnTo>
                <a:close/>
                <a:moveTo>
                  <a:pt x="20618" y="0"/>
                </a:moveTo>
                <a:cubicBezTo>
                  <a:pt x="4909" y="0"/>
                  <a:pt x="4909" y="0"/>
                  <a:pt x="4909" y="0"/>
                </a:cubicBezTo>
                <a:cubicBezTo>
                  <a:pt x="4418" y="0"/>
                  <a:pt x="3927" y="491"/>
                  <a:pt x="3927" y="982"/>
                </a:cubicBezTo>
                <a:cubicBezTo>
                  <a:pt x="3927" y="5891"/>
                  <a:pt x="3927" y="5891"/>
                  <a:pt x="3927" y="5891"/>
                </a:cubicBezTo>
                <a:cubicBezTo>
                  <a:pt x="3927" y="6136"/>
                  <a:pt x="4173" y="6382"/>
                  <a:pt x="4418" y="6382"/>
                </a:cubicBezTo>
                <a:cubicBezTo>
                  <a:pt x="4664" y="6382"/>
                  <a:pt x="4909" y="6136"/>
                  <a:pt x="4909" y="5891"/>
                </a:cubicBezTo>
                <a:cubicBezTo>
                  <a:pt x="4909" y="1964"/>
                  <a:pt x="4909" y="1964"/>
                  <a:pt x="4909" y="1964"/>
                </a:cubicBezTo>
                <a:cubicBezTo>
                  <a:pt x="4909" y="1473"/>
                  <a:pt x="5400" y="982"/>
                  <a:pt x="5891" y="982"/>
                </a:cubicBezTo>
                <a:cubicBezTo>
                  <a:pt x="7855" y="982"/>
                  <a:pt x="7855" y="982"/>
                  <a:pt x="7855" y="982"/>
                </a:cubicBezTo>
                <a:cubicBezTo>
                  <a:pt x="7855" y="5400"/>
                  <a:pt x="7855" y="5400"/>
                  <a:pt x="7855" y="5400"/>
                </a:cubicBezTo>
                <a:cubicBezTo>
                  <a:pt x="7855" y="5645"/>
                  <a:pt x="8100" y="5891"/>
                  <a:pt x="8345" y="5891"/>
                </a:cubicBezTo>
                <a:cubicBezTo>
                  <a:pt x="8591" y="5891"/>
                  <a:pt x="8836" y="5645"/>
                  <a:pt x="8836" y="5400"/>
                </a:cubicBezTo>
                <a:cubicBezTo>
                  <a:pt x="8836" y="982"/>
                  <a:pt x="8836" y="982"/>
                  <a:pt x="8836" y="982"/>
                </a:cubicBezTo>
                <a:cubicBezTo>
                  <a:pt x="16691" y="982"/>
                  <a:pt x="16691" y="982"/>
                  <a:pt x="16691" y="982"/>
                </a:cubicBezTo>
                <a:cubicBezTo>
                  <a:pt x="16691" y="7364"/>
                  <a:pt x="16691" y="7364"/>
                  <a:pt x="16691" y="7364"/>
                </a:cubicBezTo>
                <a:cubicBezTo>
                  <a:pt x="16691" y="7609"/>
                  <a:pt x="16936" y="7855"/>
                  <a:pt x="17182" y="7855"/>
                </a:cubicBezTo>
                <a:cubicBezTo>
                  <a:pt x="17427" y="7855"/>
                  <a:pt x="17673" y="7609"/>
                  <a:pt x="17673" y="7364"/>
                </a:cubicBezTo>
                <a:cubicBezTo>
                  <a:pt x="17673" y="982"/>
                  <a:pt x="17673" y="982"/>
                  <a:pt x="17673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cubicBezTo>
                  <a:pt x="20618" y="8345"/>
                  <a:pt x="20618" y="8345"/>
                  <a:pt x="20618" y="8345"/>
                </a:cubicBezTo>
                <a:cubicBezTo>
                  <a:pt x="19145" y="8345"/>
                  <a:pt x="19145" y="8345"/>
                  <a:pt x="19145" y="8345"/>
                </a:cubicBezTo>
                <a:cubicBezTo>
                  <a:pt x="18900" y="8345"/>
                  <a:pt x="18655" y="8591"/>
                  <a:pt x="18655" y="8836"/>
                </a:cubicBezTo>
                <a:cubicBezTo>
                  <a:pt x="18655" y="9082"/>
                  <a:pt x="18900" y="9327"/>
                  <a:pt x="19145" y="9327"/>
                </a:cubicBezTo>
                <a:cubicBezTo>
                  <a:pt x="20618" y="9327"/>
                  <a:pt x="20618" y="9327"/>
                  <a:pt x="20618" y="9327"/>
                </a:cubicBezTo>
                <a:cubicBezTo>
                  <a:pt x="20618" y="15709"/>
                  <a:pt x="20618" y="15709"/>
                  <a:pt x="20618" y="15709"/>
                </a:cubicBezTo>
                <a:cubicBezTo>
                  <a:pt x="20618" y="16200"/>
                  <a:pt x="20127" y="16691"/>
                  <a:pt x="19636" y="16691"/>
                </a:cubicBezTo>
                <a:cubicBezTo>
                  <a:pt x="19145" y="16691"/>
                  <a:pt x="19145" y="16691"/>
                  <a:pt x="19145" y="16691"/>
                </a:cubicBezTo>
                <a:cubicBezTo>
                  <a:pt x="18900" y="16691"/>
                  <a:pt x="18655" y="16936"/>
                  <a:pt x="18655" y="17182"/>
                </a:cubicBezTo>
                <a:cubicBezTo>
                  <a:pt x="18655" y="17427"/>
                  <a:pt x="18900" y="17673"/>
                  <a:pt x="19145" y="17673"/>
                </a:cubicBezTo>
                <a:cubicBezTo>
                  <a:pt x="19145" y="17673"/>
                  <a:pt x="19145" y="17673"/>
                  <a:pt x="19145" y="17673"/>
                </a:cubicBezTo>
                <a:cubicBezTo>
                  <a:pt x="19636" y="17673"/>
                  <a:pt x="19636" y="17673"/>
                  <a:pt x="19636" y="17673"/>
                </a:cubicBezTo>
                <a:cubicBezTo>
                  <a:pt x="19636" y="17673"/>
                  <a:pt x="19636" y="17673"/>
                  <a:pt x="19636" y="17673"/>
                </a:cubicBezTo>
                <a:cubicBezTo>
                  <a:pt x="20618" y="17673"/>
                  <a:pt x="20618" y="17673"/>
                  <a:pt x="20618" y="17673"/>
                </a:cubicBezTo>
                <a:cubicBezTo>
                  <a:pt x="21109" y="17673"/>
                  <a:pt x="21600" y="17182"/>
                  <a:pt x="21600" y="16691"/>
                </a:cubicBezTo>
                <a:cubicBezTo>
                  <a:pt x="21600" y="982"/>
                  <a:pt x="21600" y="982"/>
                  <a:pt x="21600" y="982"/>
                </a:cubicBezTo>
                <a:cubicBezTo>
                  <a:pt x="21600" y="491"/>
                  <a:pt x="21109" y="0"/>
                  <a:pt x="20618" y="0"/>
                </a:cubicBezTo>
                <a:moveTo>
                  <a:pt x="6873" y="1964"/>
                </a:moveTo>
                <a:cubicBezTo>
                  <a:pt x="5891" y="1964"/>
                  <a:pt x="5891" y="1964"/>
                  <a:pt x="5891" y="1964"/>
                </a:cubicBezTo>
                <a:cubicBezTo>
                  <a:pt x="5891" y="2945"/>
                  <a:pt x="5891" y="2945"/>
                  <a:pt x="5891" y="2945"/>
                </a:cubicBezTo>
                <a:cubicBezTo>
                  <a:pt x="6873" y="2945"/>
                  <a:pt x="6873" y="2945"/>
                  <a:pt x="6873" y="2945"/>
                </a:cubicBezTo>
                <a:lnTo>
                  <a:pt x="6873" y="1964"/>
                </a:lnTo>
                <a:close/>
                <a:moveTo>
                  <a:pt x="18655" y="13745"/>
                </a:moveTo>
                <a:cubicBezTo>
                  <a:pt x="19636" y="13745"/>
                  <a:pt x="19636" y="13745"/>
                  <a:pt x="19636" y="13745"/>
                </a:cubicBezTo>
                <a:cubicBezTo>
                  <a:pt x="19636" y="12764"/>
                  <a:pt x="19636" y="12764"/>
                  <a:pt x="19636" y="12764"/>
                </a:cubicBezTo>
                <a:cubicBezTo>
                  <a:pt x="18655" y="12764"/>
                  <a:pt x="18655" y="12764"/>
                  <a:pt x="18655" y="12764"/>
                </a:cubicBezTo>
                <a:lnTo>
                  <a:pt x="18655" y="13745"/>
                </a:lnTo>
                <a:close/>
                <a:moveTo>
                  <a:pt x="5891" y="4909"/>
                </a:moveTo>
                <a:cubicBezTo>
                  <a:pt x="6873" y="4909"/>
                  <a:pt x="6873" y="4909"/>
                  <a:pt x="6873" y="4909"/>
                </a:cubicBezTo>
                <a:cubicBezTo>
                  <a:pt x="6873" y="3927"/>
                  <a:pt x="6873" y="3927"/>
                  <a:pt x="6873" y="3927"/>
                </a:cubicBezTo>
                <a:cubicBezTo>
                  <a:pt x="5891" y="3927"/>
                  <a:pt x="5891" y="3927"/>
                  <a:pt x="5891" y="3927"/>
                </a:cubicBezTo>
                <a:lnTo>
                  <a:pt x="5891" y="49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6" name="Shape"/>
          <p:cNvSpPr/>
          <p:nvPr/>
        </p:nvSpPr>
        <p:spPr>
          <a:xfrm>
            <a:off x="1564176" y="2757733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800"/>
                </a:moveTo>
                <a:cubicBezTo>
                  <a:pt x="8591" y="10800"/>
                  <a:pt x="6873" y="12518"/>
                  <a:pt x="6873" y="14727"/>
                </a:cubicBezTo>
                <a:cubicBezTo>
                  <a:pt x="6873" y="16936"/>
                  <a:pt x="8591" y="18655"/>
                  <a:pt x="10800" y="18655"/>
                </a:cubicBezTo>
                <a:cubicBezTo>
                  <a:pt x="13009" y="18655"/>
                  <a:pt x="14727" y="16936"/>
                  <a:pt x="14727" y="14727"/>
                </a:cubicBezTo>
                <a:cubicBezTo>
                  <a:pt x="14727" y="12518"/>
                  <a:pt x="13009" y="10800"/>
                  <a:pt x="10800" y="10800"/>
                </a:cubicBezTo>
                <a:moveTo>
                  <a:pt x="10800" y="17673"/>
                </a:moveTo>
                <a:cubicBezTo>
                  <a:pt x="9205" y="17673"/>
                  <a:pt x="7855" y="16323"/>
                  <a:pt x="7855" y="14727"/>
                </a:cubicBezTo>
                <a:cubicBezTo>
                  <a:pt x="7855" y="13132"/>
                  <a:pt x="9205" y="11782"/>
                  <a:pt x="10800" y="11782"/>
                </a:cubicBezTo>
                <a:cubicBezTo>
                  <a:pt x="12395" y="11782"/>
                  <a:pt x="13745" y="13132"/>
                  <a:pt x="13745" y="14727"/>
                </a:cubicBezTo>
                <a:cubicBezTo>
                  <a:pt x="13745" y="16323"/>
                  <a:pt x="12395" y="17673"/>
                  <a:pt x="10800" y="17673"/>
                </a:cubicBezTo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491"/>
                  <a:pt x="0" y="982"/>
                </a:cubicBezTo>
                <a:cubicBezTo>
                  <a:pt x="0" y="15709"/>
                  <a:pt x="0" y="15709"/>
                  <a:pt x="0" y="15709"/>
                </a:cubicBezTo>
                <a:cubicBezTo>
                  <a:pt x="0" y="16200"/>
                  <a:pt x="491" y="16691"/>
                  <a:pt x="982" y="16691"/>
                </a:cubicBezTo>
                <a:cubicBezTo>
                  <a:pt x="1964" y="16691"/>
                  <a:pt x="1964" y="16691"/>
                  <a:pt x="1964" y="16691"/>
                </a:cubicBezTo>
                <a:cubicBezTo>
                  <a:pt x="1964" y="19636"/>
                  <a:pt x="1964" y="19636"/>
                  <a:pt x="1964" y="19636"/>
                </a:cubicBezTo>
                <a:cubicBezTo>
                  <a:pt x="1964" y="20741"/>
                  <a:pt x="2823" y="21600"/>
                  <a:pt x="3927" y="21600"/>
                </a:cubicBezTo>
                <a:cubicBezTo>
                  <a:pt x="17673" y="21600"/>
                  <a:pt x="17673" y="21600"/>
                  <a:pt x="17673" y="21600"/>
                </a:cubicBezTo>
                <a:cubicBezTo>
                  <a:pt x="18777" y="21600"/>
                  <a:pt x="19636" y="20741"/>
                  <a:pt x="19636" y="19636"/>
                </a:cubicBezTo>
                <a:cubicBezTo>
                  <a:pt x="19636" y="16691"/>
                  <a:pt x="19636" y="16691"/>
                  <a:pt x="19636" y="16691"/>
                </a:cubicBezTo>
                <a:cubicBezTo>
                  <a:pt x="20618" y="16691"/>
                  <a:pt x="20618" y="16691"/>
                  <a:pt x="20618" y="16691"/>
                </a:cubicBezTo>
                <a:cubicBezTo>
                  <a:pt x="21109" y="16691"/>
                  <a:pt x="21600" y="16200"/>
                  <a:pt x="21600" y="15709"/>
                </a:cubicBezTo>
                <a:cubicBezTo>
                  <a:pt x="21600" y="982"/>
                  <a:pt x="21600" y="982"/>
                  <a:pt x="21600" y="982"/>
                </a:cubicBezTo>
                <a:cubicBezTo>
                  <a:pt x="21600" y="491"/>
                  <a:pt x="21109" y="0"/>
                  <a:pt x="20618" y="0"/>
                </a:cubicBezTo>
                <a:moveTo>
                  <a:pt x="18655" y="19636"/>
                </a:moveTo>
                <a:cubicBezTo>
                  <a:pt x="18655" y="20127"/>
                  <a:pt x="18164" y="20618"/>
                  <a:pt x="17673" y="20618"/>
                </a:cubicBezTo>
                <a:cubicBezTo>
                  <a:pt x="3927" y="20618"/>
                  <a:pt x="3927" y="20618"/>
                  <a:pt x="3927" y="20618"/>
                </a:cubicBezTo>
                <a:cubicBezTo>
                  <a:pt x="3436" y="20618"/>
                  <a:pt x="2945" y="20127"/>
                  <a:pt x="2945" y="19636"/>
                </a:cubicBezTo>
                <a:cubicBezTo>
                  <a:pt x="2945" y="10800"/>
                  <a:pt x="2945" y="10800"/>
                  <a:pt x="2945" y="10800"/>
                </a:cubicBezTo>
                <a:cubicBezTo>
                  <a:pt x="2945" y="10309"/>
                  <a:pt x="3436" y="9818"/>
                  <a:pt x="3927" y="9818"/>
                </a:cubicBezTo>
                <a:cubicBezTo>
                  <a:pt x="5891" y="9818"/>
                  <a:pt x="5891" y="9818"/>
                  <a:pt x="5891" y="9818"/>
                </a:cubicBezTo>
                <a:cubicBezTo>
                  <a:pt x="7855" y="9818"/>
                  <a:pt x="7855" y="7855"/>
                  <a:pt x="9327" y="7855"/>
                </a:cubicBezTo>
                <a:cubicBezTo>
                  <a:pt x="10800" y="7855"/>
                  <a:pt x="10800" y="7855"/>
                  <a:pt x="10800" y="7855"/>
                </a:cubicBezTo>
                <a:cubicBezTo>
                  <a:pt x="12273" y="7855"/>
                  <a:pt x="12273" y="7855"/>
                  <a:pt x="12273" y="7855"/>
                </a:cubicBezTo>
                <a:cubicBezTo>
                  <a:pt x="13745" y="7855"/>
                  <a:pt x="13745" y="9818"/>
                  <a:pt x="15709" y="9818"/>
                </a:cubicBezTo>
                <a:cubicBezTo>
                  <a:pt x="17673" y="9818"/>
                  <a:pt x="17673" y="9818"/>
                  <a:pt x="17673" y="9818"/>
                </a:cubicBezTo>
                <a:cubicBezTo>
                  <a:pt x="18164" y="9818"/>
                  <a:pt x="18655" y="10309"/>
                  <a:pt x="18655" y="10800"/>
                </a:cubicBezTo>
                <a:lnTo>
                  <a:pt x="18655" y="19636"/>
                </a:lnTo>
                <a:close/>
                <a:moveTo>
                  <a:pt x="20618" y="15709"/>
                </a:moveTo>
                <a:cubicBezTo>
                  <a:pt x="19636" y="15709"/>
                  <a:pt x="19636" y="15709"/>
                  <a:pt x="19636" y="15709"/>
                </a:cubicBezTo>
                <a:cubicBezTo>
                  <a:pt x="19636" y="10800"/>
                  <a:pt x="19636" y="10800"/>
                  <a:pt x="19636" y="10800"/>
                </a:cubicBezTo>
                <a:cubicBezTo>
                  <a:pt x="19636" y="9695"/>
                  <a:pt x="18777" y="8836"/>
                  <a:pt x="17673" y="8836"/>
                </a:cubicBezTo>
                <a:cubicBezTo>
                  <a:pt x="15709" y="8836"/>
                  <a:pt x="15709" y="8836"/>
                  <a:pt x="15709" y="8836"/>
                </a:cubicBezTo>
                <a:cubicBezTo>
                  <a:pt x="14236" y="8836"/>
                  <a:pt x="14236" y="6873"/>
                  <a:pt x="12273" y="6873"/>
                </a:cubicBezTo>
                <a:cubicBezTo>
                  <a:pt x="9327" y="6873"/>
                  <a:pt x="9327" y="6873"/>
                  <a:pt x="9327" y="6873"/>
                </a:cubicBezTo>
                <a:cubicBezTo>
                  <a:pt x="7364" y="6873"/>
                  <a:pt x="7364" y="8836"/>
                  <a:pt x="5891" y="8836"/>
                </a:cubicBezTo>
                <a:cubicBezTo>
                  <a:pt x="3927" y="8836"/>
                  <a:pt x="3927" y="8836"/>
                  <a:pt x="3927" y="8836"/>
                </a:cubicBezTo>
                <a:cubicBezTo>
                  <a:pt x="2823" y="8836"/>
                  <a:pt x="1964" y="9695"/>
                  <a:pt x="1964" y="10800"/>
                </a:cubicBezTo>
                <a:cubicBezTo>
                  <a:pt x="1964" y="15709"/>
                  <a:pt x="1964" y="15709"/>
                  <a:pt x="1964" y="15709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982" y="982"/>
                  <a:pt x="982" y="982"/>
                  <a:pt x="982" y="982"/>
                </a:cubicBezTo>
                <a:cubicBezTo>
                  <a:pt x="20618" y="982"/>
                  <a:pt x="20618" y="982"/>
                  <a:pt x="20618" y="982"/>
                </a:cubicBezTo>
                <a:lnTo>
                  <a:pt x="20618" y="15709"/>
                </a:lnTo>
                <a:close/>
                <a:moveTo>
                  <a:pt x="4050" y="7732"/>
                </a:moveTo>
                <a:cubicBezTo>
                  <a:pt x="4173" y="7855"/>
                  <a:pt x="4295" y="7855"/>
                  <a:pt x="4418" y="7855"/>
                </a:cubicBezTo>
                <a:cubicBezTo>
                  <a:pt x="4664" y="7855"/>
                  <a:pt x="4909" y="7609"/>
                  <a:pt x="4909" y="7364"/>
                </a:cubicBezTo>
                <a:cubicBezTo>
                  <a:pt x="4909" y="7241"/>
                  <a:pt x="4909" y="7118"/>
                  <a:pt x="4786" y="6995"/>
                </a:cubicBezTo>
                <a:cubicBezTo>
                  <a:pt x="3682" y="5891"/>
                  <a:pt x="3682" y="5891"/>
                  <a:pt x="3682" y="5891"/>
                </a:cubicBezTo>
                <a:cubicBezTo>
                  <a:pt x="7364" y="5891"/>
                  <a:pt x="7364" y="5891"/>
                  <a:pt x="7364" y="5891"/>
                </a:cubicBezTo>
                <a:cubicBezTo>
                  <a:pt x="7609" y="5891"/>
                  <a:pt x="7855" y="5645"/>
                  <a:pt x="7855" y="5400"/>
                </a:cubicBezTo>
                <a:cubicBezTo>
                  <a:pt x="7855" y="5155"/>
                  <a:pt x="7609" y="4909"/>
                  <a:pt x="7364" y="4909"/>
                </a:cubicBezTo>
                <a:cubicBezTo>
                  <a:pt x="3682" y="4909"/>
                  <a:pt x="3682" y="4909"/>
                  <a:pt x="3682" y="4909"/>
                </a:cubicBezTo>
                <a:cubicBezTo>
                  <a:pt x="4786" y="3805"/>
                  <a:pt x="4786" y="3805"/>
                  <a:pt x="4786" y="3805"/>
                </a:cubicBezTo>
                <a:cubicBezTo>
                  <a:pt x="4909" y="3682"/>
                  <a:pt x="4909" y="3559"/>
                  <a:pt x="4909" y="3436"/>
                </a:cubicBezTo>
                <a:cubicBezTo>
                  <a:pt x="4909" y="3191"/>
                  <a:pt x="4664" y="2945"/>
                  <a:pt x="4418" y="2945"/>
                </a:cubicBezTo>
                <a:cubicBezTo>
                  <a:pt x="4295" y="2945"/>
                  <a:pt x="4173" y="2945"/>
                  <a:pt x="4050" y="3068"/>
                </a:cubicBezTo>
                <a:cubicBezTo>
                  <a:pt x="2086" y="5032"/>
                  <a:pt x="2086" y="5032"/>
                  <a:pt x="2086" y="5032"/>
                </a:cubicBezTo>
                <a:cubicBezTo>
                  <a:pt x="1964" y="5155"/>
                  <a:pt x="1964" y="5277"/>
                  <a:pt x="1964" y="5400"/>
                </a:cubicBezTo>
                <a:cubicBezTo>
                  <a:pt x="1964" y="5523"/>
                  <a:pt x="1964" y="5645"/>
                  <a:pt x="2086" y="5768"/>
                </a:cubicBezTo>
                <a:lnTo>
                  <a:pt x="4050" y="7732"/>
                </a:lnTo>
                <a:close/>
                <a:moveTo>
                  <a:pt x="10800" y="12764"/>
                </a:moveTo>
                <a:cubicBezTo>
                  <a:pt x="9695" y="12764"/>
                  <a:pt x="8836" y="13623"/>
                  <a:pt x="8836" y="14727"/>
                </a:cubicBezTo>
                <a:cubicBezTo>
                  <a:pt x="8836" y="15832"/>
                  <a:pt x="9695" y="16691"/>
                  <a:pt x="10800" y="16691"/>
                </a:cubicBezTo>
                <a:cubicBezTo>
                  <a:pt x="11905" y="16691"/>
                  <a:pt x="12764" y="15832"/>
                  <a:pt x="12764" y="14727"/>
                </a:cubicBezTo>
                <a:cubicBezTo>
                  <a:pt x="12764" y="13623"/>
                  <a:pt x="11905" y="12764"/>
                  <a:pt x="10800" y="12764"/>
                </a:cubicBezTo>
                <a:moveTo>
                  <a:pt x="10800" y="15709"/>
                </a:moveTo>
                <a:cubicBezTo>
                  <a:pt x="10309" y="15709"/>
                  <a:pt x="9818" y="15218"/>
                  <a:pt x="9818" y="14727"/>
                </a:cubicBezTo>
                <a:cubicBezTo>
                  <a:pt x="9818" y="14236"/>
                  <a:pt x="10309" y="13745"/>
                  <a:pt x="10800" y="13745"/>
                </a:cubicBezTo>
                <a:cubicBezTo>
                  <a:pt x="11291" y="13745"/>
                  <a:pt x="11782" y="14236"/>
                  <a:pt x="11782" y="14727"/>
                </a:cubicBezTo>
                <a:cubicBezTo>
                  <a:pt x="11782" y="15218"/>
                  <a:pt x="11291" y="15709"/>
                  <a:pt x="10800" y="15709"/>
                </a:cubicBezTo>
                <a:moveTo>
                  <a:pt x="14236" y="5891"/>
                </a:moveTo>
                <a:cubicBezTo>
                  <a:pt x="17918" y="5891"/>
                  <a:pt x="17918" y="5891"/>
                  <a:pt x="17918" y="5891"/>
                </a:cubicBezTo>
                <a:cubicBezTo>
                  <a:pt x="16814" y="6995"/>
                  <a:pt x="16814" y="6995"/>
                  <a:pt x="16814" y="6995"/>
                </a:cubicBezTo>
                <a:cubicBezTo>
                  <a:pt x="16691" y="7118"/>
                  <a:pt x="16691" y="7241"/>
                  <a:pt x="16691" y="7364"/>
                </a:cubicBezTo>
                <a:cubicBezTo>
                  <a:pt x="16691" y="7609"/>
                  <a:pt x="16936" y="7855"/>
                  <a:pt x="17182" y="7855"/>
                </a:cubicBezTo>
                <a:cubicBezTo>
                  <a:pt x="17305" y="7855"/>
                  <a:pt x="17427" y="7855"/>
                  <a:pt x="17550" y="7732"/>
                </a:cubicBezTo>
                <a:cubicBezTo>
                  <a:pt x="19514" y="5768"/>
                  <a:pt x="19514" y="5768"/>
                  <a:pt x="19514" y="5768"/>
                </a:cubicBezTo>
                <a:cubicBezTo>
                  <a:pt x="19636" y="5645"/>
                  <a:pt x="19636" y="5523"/>
                  <a:pt x="19636" y="5400"/>
                </a:cubicBezTo>
                <a:cubicBezTo>
                  <a:pt x="19636" y="5277"/>
                  <a:pt x="19636" y="5155"/>
                  <a:pt x="19514" y="5032"/>
                </a:cubicBezTo>
                <a:cubicBezTo>
                  <a:pt x="17550" y="3068"/>
                  <a:pt x="17550" y="3068"/>
                  <a:pt x="17550" y="3068"/>
                </a:cubicBezTo>
                <a:cubicBezTo>
                  <a:pt x="17427" y="2945"/>
                  <a:pt x="17305" y="2945"/>
                  <a:pt x="17182" y="2945"/>
                </a:cubicBezTo>
                <a:cubicBezTo>
                  <a:pt x="16936" y="2945"/>
                  <a:pt x="16691" y="3191"/>
                  <a:pt x="16691" y="3436"/>
                </a:cubicBezTo>
                <a:cubicBezTo>
                  <a:pt x="16691" y="3559"/>
                  <a:pt x="16691" y="3682"/>
                  <a:pt x="16814" y="3805"/>
                </a:cubicBezTo>
                <a:cubicBezTo>
                  <a:pt x="17918" y="4909"/>
                  <a:pt x="17918" y="4909"/>
                  <a:pt x="17918" y="4909"/>
                </a:cubicBezTo>
                <a:cubicBezTo>
                  <a:pt x="14236" y="4909"/>
                  <a:pt x="14236" y="4909"/>
                  <a:pt x="14236" y="4909"/>
                </a:cubicBezTo>
                <a:cubicBezTo>
                  <a:pt x="13991" y="4909"/>
                  <a:pt x="13745" y="5155"/>
                  <a:pt x="13745" y="5400"/>
                </a:cubicBezTo>
                <a:cubicBezTo>
                  <a:pt x="13745" y="5645"/>
                  <a:pt x="13991" y="5891"/>
                  <a:pt x="14236" y="5891"/>
                </a:cubicBezTo>
                <a:moveTo>
                  <a:pt x="16691" y="10800"/>
                </a:moveTo>
                <a:cubicBezTo>
                  <a:pt x="16200" y="10800"/>
                  <a:pt x="15709" y="11291"/>
                  <a:pt x="15709" y="11782"/>
                </a:cubicBezTo>
                <a:cubicBezTo>
                  <a:pt x="15709" y="12273"/>
                  <a:pt x="16200" y="12764"/>
                  <a:pt x="16691" y="12764"/>
                </a:cubicBezTo>
                <a:cubicBezTo>
                  <a:pt x="17182" y="12764"/>
                  <a:pt x="17673" y="12273"/>
                  <a:pt x="17673" y="11782"/>
                </a:cubicBezTo>
                <a:cubicBezTo>
                  <a:pt x="17673" y="11291"/>
                  <a:pt x="17182" y="10800"/>
                  <a:pt x="16691" y="10800"/>
                </a:cubicBezTo>
                <a:moveTo>
                  <a:pt x="16691" y="13745"/>
                </a:moveTo>
                <a:cubicBezTo>
                  <a:pt x="16445" y="13745"/>
                  <a:pt x="16200" y="13991"/>
                  <a:pt x="16200" y="14236"/>
                </a:cubicBezTo>
                <a:cubicBezTo>
                  <a:pt x="16200" y="14482"/>
                  <a:pt x="16445" y="14727"/>
                  <a:pt x="16691" y="14727"/>
                </a:cubicBezTo>
                <a:cubicBezTo>
                  <a:pt x="16936" y="14727"/>
                  <a:pt x="17182" y="14482"/>
                  <a:pt x="17182" y="14236"/>
                </a:cubicBezTo>
                <a:cubicBezTo>
                  <a:pt x="17182" y="13991"/>
                  <a:pt x="16936" y="13745"/>
                  <a:pt x="16691" y="1374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7" name="Shape"/>
          <p:cNvSpPr/>
          <p:nvPr/>
        </p:nvSpPr>
        <p:spPr>
          <a:xfrm>
            <a:off x="2418251" y="2757733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36" y="10800"/>
                </a:moveTo>
                <a:cubicBezTo>
                  <a:pt x="6627" y="10800"/>
                  <a:pt x="4909" y="12518"/>
                  <a:pt x="4909" y="14727"/>
                </a:cubicBezTo>
                <a:cubicBezTo>
                  <a:pt x="4909" y="16936"/>
                  <a:pt x="6627" y="18655"/>
                  <a:pt x="8836" y="18655"/>
                </a:cubicBezTo>
                <a:cubicBezTo>
                  <a:pt x="11045" y="18655"/>
                  <a:pt x="12764" y="16936"/>
                  <a:pt x="12764" y="14727"/>
                </a:cubicBezTo>
                <a:cubicBezTo>
                  <a:pt x="12764" y="12518"/>
                  <a:pt x="11045" y="10800"/>
                  <a:pt x="8836" y="10800"/>
                </a:cubicBezTo>
                <a:moveTo>
                  <a:pt x="8836" y="17673"/>
                </a:moveTo>
                <a:cubicBezTo>
                  <a:pt x="7241" y="17673"/>
                  <a:pt x="5891" y="16323"/>
                  <a:pt x="5891" y="14727"/>
                </a:cubicBezTo>
                <a:cubicBezTo>
                  <a:pt x="5891" y="13132"/>
                  <a:pt x="7241" y="11782"/>
                  <a:pt x="8836" y="11782"/>
                </a:cubicBezTo>
                <a:cubicBezTo>
                  <a:pt x="10432" y="11782"/>
                  <a:pt x="11782" y="13132"/>
                  <a:pt x="11782" y="14727"/>
                </a:cubicBezTo>
                <a:cubicBezTo>
                  <a:pt x="11782" y="16323"/>
                  <a:pt x="10432" y="17673"/>
                  <a:pt x="8836" y="17673"/>
                </a:cubicBezTo>
                <a:moveTo>
                  <a:pt x="14727" y="13745"/>
                </a:moveTo>
                <a:cubicBezTo>
                  <a:pt x="14482" y="13745"/>
                  <a:pt x="14236" y="13991"/>
                  <a:pt x="14236" y="14236"/>
                </a:cubicBezTo>
                <a:cubicBezTo>
                  <a:pt x="14236" y="14482"/>
                  <a:pt x="14482" y="14727"/>
                  <a:pt x="14727" y="14727"/>
                </a:cubicBezTo>
                <a:cubicBezTo>
                  <a:pt x="14973" y="14727"/>
                  <a:pt x="15218" y="14482"/>
                  <a:pt x="15218" y="14236"/>
                </a:cubicBezTo>
                <a:cubicBezTo>
                  <a:pt x="15218" y="13991"/>
                  <a:pt x="14973" y="13745"/>
                  <a:pt x="14727" y="13745"/>
                </a:cubicBezTo>
                <a:moveTo>
                  <a:pt x="14727" y="10800"/>
                </a:moveTo>
                <a:cubicBezTo>
                  <a:pt x="14236" y="10800"/>
                  <a:pt x="13745" y="11291"/>
                  <a:pt x="13745" y="11782"/>
                </a:cubicBezTo>
                <a:cubicBezTo>
                  <a:pt x="13745" y="12273"/>
                  <a:pt x="14236" y="12764"/>
                  <a:pt x="14727" y="12764"/>
                </a:cubicBezTo>
                <a:cubicBezTo>
                  <a:pt x="15218" y="12764"/>
                  <a:pt x="15709" y="12273"/>
                  <a:pt x="15709" y="11782"/>
                </a:cubicBezTo>
                <a:cubicBezTo>
                  <a:pt x="15709" y="11291"/>
                  <a:pt x="15218" y="10800"/>
                  <a:pt x="14727" y="10800"/>
                </a:cubicBezTo>
                <a:moveTo>
                  <a:pt x="8836" y="12764"/>
                </a:moveTo>
                <a:cubicBezTo>
                  <a:pt x="7732" y="12764"/>
                  <a:pt x="6873" y="13623"/>
                  <a:pt x="6873" y="14727"/>
                </a:cubicBezTo>
                <a:cubicBezTo>
                  <a:pt x="6873" y="15832"/>
                  <a:pt x="7732" y="16691"/>
                  <a:pt x="8836" y="16691"/>
                </a:cubicBezTo>
                <a:cubicBezTo>
                  <a:pt x="9941" y="16691"/>
                  <a:pt x="10800" y="15832"/>
                  <a:pt x="10800" y="14727"/>
                </a:cubicBezTo>
                <a:cubicBezTo>
                  <a:pt x="10800" y="13623"/>
                  <a:pt x="9941" y="12764"/>
                  <a:pt x="8836" y="12764"/>
                </a:cubicBezTo>
                <a:moveTo>
                  <a:pt x="8836" y="15709"/>
                </a:moveTo>
                <a:cubicBezTo>
                  <a:pt x="8345" y="15709"/>
                  <a:pt x="7855" y="15218"/>
                  <a:pt x="7855" y="14727"/>
                </a:cubicBezTo>
                <a:cubicBezTo>
                  <a:pt x="7855" y="14236"/>
                  <a:pt x="8345" y="13745"/>
                  <a:pt x="8836" y="13745"/>
                </a:cubicBezTo>
                <a:cubicBezTo>
                  <a:pt x="9327" y="13745"/>
                  <a:pt x="9818" y="14236"/>
                  <a:pt x="9818" y="14727"/>
                </a:cubicBezTo>
                <a:cubicBezTo>
                  <a:pt x="9818" y="15218"/>
                  <a:pt x="9327" y="15709"/>
                  <a:pt x="8836" y="15709"/>
                </a:cubicBezTo>
                <a:moveTo>
                  <a:pt x="19145" y="7364"/>
                </a:moveTo>
                <a:cubicBezTo>
                  <a:pt x="19145" y="7118"/>
                  <a:pt x="18900" y="6873"/>
                  <a:pt x="18655" y="6873"/>
                </a:cubicBezTo>
                <a:cubicBezTo>
                  <a:pt x="18409" y="6873"/>
                  <a:pt x="18164" y="7118"/>
                  <a:pt x="18164" y="7364"/>
                </a:cubicBezTo>
                <a:cubicBezTo>
                  <a:pt x="18164" y="7609"/>
                  <a:pt x="18409" y="7855"/>
                  <a:pt x="18655" y="7855"/>
                </a:cubicBezTo>
                <a:cubicBezTo>
                  <a:pt x="18900" y="7855"/>
                  <a:pt x="19145" y="7609"/>
                  <a:pt x="19145" y="7364"/>
                </a:cubicBezTo>
                <a:moveTo>
                  <a:pt x="19636" y="4909"/>
                </a:moveTo>
                <a:cubicBezTo>
                  <a:pt x="19636" y="4418"/>
                  <a:pt x="19145" y="3927"/>
                  <a:pt x="18655" y="3927"/>
                </a:cubicBezTo>
                <a:cubicBezTo>
                  <a:pt x="18164" y="3927"/>
                  <a:pt x="17673" y="4418"/>
                  <a:pt x="17673" y="4909"/>
                </a:cubicBezTo>
                <a:cubicBezTo>
                  <a:pt x="17673" y="5400"/>
                  <a:pt x="18164" y="5891"/>
                  <a:pt x="18655" y="5891"/>
                </a:cubicBezTo>
                <a:cubicBezTo>
                  <a:pt x="19145" y="5891"/>
                  <a:pt x="19636" y="5400"/>
                  <a:pt x="19636" y="4909"/>
                </a:cubicBezTo>
                <a:moveTo>
                  <a:pt x="15709" y="8836"/>
                </a:moveTo>
                <a:cubicBezTo>
                  <a:pt x="13745" y="8836"/>
                  <a:pt x="13745" y="8836"/>
                  <a:pt x="13745" y="8836"/>
                </a:cubicBezTo>
                <a:cubicBezTo>
                  <a:pt x="12273" y="8836"/>
                  <a:pt x="12273" y="6873"/>
                  <a:pt x="10309" y="6873"/>
                </a:cubicBezTo>
                <a:cubicBezTo>
                  <a:pt x="7364" y="6873"/>
                  <a:pt x="7364" y="6873"/>
                  <a:pt x="7364" y="6873"/>
                </a:cubicBezTo>
                <a:cubicBezTo>
                  <a:pt x="5400" y="6873"/>
                  <a:pt x="5400" y="8836"/>
                  <a:pt x="3927" y="8836"/>
                </a:cubicBezTo>
                <a:cubicBezTo>
                  <a:pt x="1964" y="8836"/>
                  <a:pt x="1964" y="8836"/>
                  <a:pt x="1964" y="8836"/>
                </a:cubicBezTo>
                <a:cubicBezTo>
                  <a:pt x="859" y="8836"/>
                  <a:pt x="0" y="9695"/>
                  <a:pt x="0" y="10800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5709" y="21600"/>
                  <a:pt x="15709" y="21600"/>
                  <a:pt x="15709" y="21600"/>
                </a:cubicBezTo>
                <a:cubicBezTo>
                  <a:pt x="16814" y="21600"/>
                  <a:pt x="17673" y="20741"/>
                  <a:pt x="17673" y="19636"/>
                </a:cubicBezTo>
                <a:cubicBezTo>
                  <a:pt x="17673" y="10800"/>
                  <a:pt x="17673" y="10800"/>
                  <a:pt x="17673" y="10800"/>
                </a:cubicBezTo>
                <a:cubicBezTo>
                  <a:pt x="17673" y="9695"/>
                  <a:pt x="16814" y="8836"/>
                  <a:pt x="15709" y="8836"/>
                </a:cubicBezTo>
                <a:moveTo>
                  <a:pt x="16691" y="19636"/>
                </a:moveTo>
                <a:cubicBezTo>
                  <a:pt x="16691" y="20127"/>
                  <a:pt x="16200" y="20618"/>
                  <a:pt x="15709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0800"/>
                  <a:pt x="982" y="10800"/>
                  <a:pt x="982" y="10800"/>
                </a:cubicBezTo>
                <a:cubicBezTo>
                  <a:pt x="982" y="10309"/>
                  <a:pt x="1473" y="9818"/>
                  <a:pt x="1964" y="9818"/>
                </a:cubicBezTo>
                <a:cubicBezTo>
                  <a:pt x="3927" y="9818"/>
                  <a:pt x="3927" y="9818"/>
                  <a:pt x="3927" y="9818"/>
                </a:cubicBezTo>
                <a:cubicBezTo>
                  <a:pt x="5891" y="9818"/>
                  <a:pt x="5891" y="7855"/>
                  <a:pt x="7364" y="7855"/>
                </a:cubicBezTo>
                <a:cubicBezTo>
                  <a:pt x="8836" y="7855"/>
                  <a:pt x="8836" y="7855"/>
                  <a:pt x="8836" y="7855"/>
                </a:cubicBezTo>
                <a:cubicBezTo>
                  <a:pt x="10309" y="7855"/>
                  <a:pt x="10309" y="7855"/>
                  <a:pt x="10309" y="7855"/>
                </a:cubicBezTo>
                <a:cubicBezTo>
                  <a:pt x="11782" y="7855"/>
                  <a:pt x="11782" y="9818"/>
                  <a:pt x="13745" y="9818"/>
                </a:cubicBezTo>
                <a:cubicBezTo>
                  <a:pt x="15709" y="9818"/>
                  <a:pt x="15709" y="9818"/>
                  <a:pt x="15709" y="9818"/>
                </a:cubicBezTo>
                <a:cubicBezTo>
                  <a:pt x="16200" y="9818"/>
                  <a:pt x="16691" y="10309"/>
                  <a:pt x="16691" y="10800"/>
                </a:cubicBezTo>
                <a:lnTo>
                  <a:pt x="16691" y="19636"/>
                </a:lnTo>
                <a:close/>
                <a:moveTo>
                  <a:pt x="19636" y="1964"/>
                </a:moveTo>
                <a:cubicBezTo>
                  <a:pt x="17673" y="1964"/>
                  <a:pt x="17673" y="1964"/>
                  <a:pt x="17673" y="1964"/>
                </a:cubicBezTo>
                <a:cubicBezTo>
                  <a:pt x="16200" y="1964"/>
                  <a:pt x="16200" y="0"/>
                  <a:pt x="14236" y="0"/>
                </a:cubicBezTo>
                <a:cubicBezTo>
                  <a:pt x="11291" y="0"/>
                  <a:pt x="11291" y="0"/>
                  <a:pt x="11291" y="0"/>
                </a:cubicBezTo>
                <a:cubicBezTo>
                  <a:pt x="9327" y="0"/>
                  <a:pt x="9327" y="1964"/>
                  <a:pt x="7855" y="1964"/>
                </a:cubicBezTo>
                <a:cubicBezTo>
                  <a:pt x="5891" y="1964"/>
                  <a:pt x="5891" y="1964"/>
                  <a:pt x="5891" y="1964"/>
                </a:cubicBezTo>
                <a:cubicBezTo>
                  <a:pt x="4786" y="1964"/>
                  <a:pt x="3927" y="2823"/>
                  <a:pt x="3927" y="3927"/>
                </a:cubicBezTo>
                <a:cubicBezTo>
                  <a:pt x="3927" y="7855"/>
                  <a:pt x="3927" y="7855"/>
                  <a:pt x="3927" y="7855"/>
                </a:cubicBezTo>
                <a:cubicBezTo>
                  <a:pt x="4173" y="7855"/>
                  <a:pt x="4295" y="7732"/>
                  <a:pt x="4664" y="7364"/>
                </a:cubicBezTo>
                <a:cubicBezTo>
                  <a:pt x="4664" y="7241"/>
                  <a:pt x="4786" y="7118"/>
                  <a:pt x="4909" y="6995"/>
                </a:cubicBezTo>
                <a:cubicBezTo>
                  <a:pt x="4909" y="3927"/>
                  <a:pt x="4909" y="3927"/>
                  <a:pt x="4909" y="3927"/>
                </a:cubicBezTo>
                <a:cubicBezTo>
                  <a:pt x="4909" y="3436"/>
                  <a:pt x="5400" y="2945"/>
                  <a:pt x="5891" y="2945"/>
                </a:cubicBezTo>
                <a:cubicBezTo>
                  <a:pt x="7855" y="2945"/>
                  <a:pt x="7855" y="2945"/>
                  <a:pt x="7855" y="2945"/>
                </a:cubicBezTo>
                <a:cubicBezTo>
                  <a:pt x="9818" y="2945"/>
                  <a:pt x="9818" y="982"/>
                  <a:pt x="11291" y="982"/>
                </a:cubicBezTo>
                <a:cubicBezTo>
                  <a:pt x="12764" y="982"/>
                  <a:pt x="12764" y="982"/>
                  <a:pt x="12764" y="982"/>
                </a:cubicBezTo>
                <a:cubicBezTo>
                  <a:pt x="14236" y="982"/>
                  <a:pt x="14236" y="982"/>
                  <a:pt x="14236" y="982"/>
                </a:cubicBezTo>
                <a:cubicBezTo>
                  <a:pt x="15709" y="982"/>
                  <a:pt x="15709" y="2945"/>
                  <a:pt x="17673" y="2945"/>
                </a:cubicBezTo>
                <a:cubicBezTo>
                  <a:pt x="19636" y="2945"/>
                  <a:pt x="19636" y="2945"/>
                  <a:pt x="19636" y="2945"/>
                </a:cubicBezTo>
                <a:cubicBezTo>
                  <a:pt x="20127" y="2945"/>
                  <a:pt x="20618" y="3436"/>
                  <a:pt x="20618" y="3927"/>
                </a:cubicBezTo>
                <a:cubicBezTo>
                  <a:pt x="20618" y="12764"/>
                  <a:pt x="20618" y="12764"/>
                  <a:pt x="20618" y="12764"/>
                </a:cubicBezTo>
                <a:cubicBezTo>
                  <a:pt x="20618" y="13255"/>
                  <a:pt x="20127" y="13745"/>
                  <a:pt x="19636" y="13745"/>
                </a:cubicBezTo>
                <a:cubicBezTo>
                  <a:pt x="18655" y="13745"/>
                  <a:pt x="18655" y="13745"/>
                  <a:pt x="18655" y="13745"/>
                </a:cubicBezTo>
                <a:cubicBezTo>
                  <a:pt x="18655" y="14727"/>
                  <a:pt x="18655" y="14727"/>
                  <a:pt x="18655" y="14727"/>
                </a:cubicBezTo>
                <a:cubicBezTo>
                  <a:pt x="19636" y="14727"/>
                  <a:pt x="19636" y="14727"/>
                  <a:pt x="19636" y="14727"/>
                </a:cubicBezTo>
                <a:cubicBezTo>
                  <a:pt x="20741" y="14727"/>
                  <a:pt x="21600" y="13868"/>
                  <a:pt x="21600" y="12764"/>
                </a:cubicBezTo>
                <a:cubicBezTo>
                  <a:pt x="21600" y="3927"/>
                  <a:pt x="21600" y="3927"/>
                  <a:pt x="21600" y="3927"/>
                </a:cubicBezTo>
                <a:cubicBezTo>
                  <a:pt x="21600" y="2823"/>
                  <a:pt x="20741" y="1964"/>
                  <a:pt x="19636" y="1964"/>
                </a:cubicBezTo>
                <a:moveTo>
                  <a:pt x="11659" y="6259"/>
                </a:moveTo>
                <a:cubicBezTo>
                  <a:pt x="12150" y="6382"/>
                  <a:pt x="12395" y="6627"/>
                  <a:pt x="12641" y="6873"/>
                </a:cubicBezTo>
                <a:cubicBezTo>
                  <a:pt x="12641" y="6873"/>
                  <a:pt x="12764" y="6873"/>
                  <a:pt x="12764" y="6873"/>
                </a:cubicBezTo>
                <a:cubicBezTo>
                  <a:pt x="13255" y="6873"/>
                  <a:pt x="13745" y="7364"/>
                  <a:pt x="13745" y="7855"/>
                </a:cubicBezTo>
                <a:cubicBezTo>
                  <a:pt x="14727" y="7855"/>
                  <a:pt x="14727" y="7855"/>
                  <a:pt x="14727" y="7855"/>
                </a:cubicBezTo>
                <a:cubicBezTo>
                  <a:pt x="14727" y="6750"/>
                  <a:pt x="13868" y="5891"/>
                  <a:pt x="12764" y="5891"/>
                </a:cubicBezTo>
                <a:cubicBezTo>
                  <a:pt x="12395" y="5891"/>
                  <a:pt x="12027" y="6014"/>
                  <a:pt x="11659" y="6259"/>
                </a:cubicBezTo>
                <a:moveTo>
                  <a:pt x="15709" y="7855"/>
                </a:moveTo>
                <a:cubicBezTo>
                  <a:pt x="16077" y="7855"/>
                  <a:pt x="16323" y="7977"/>
                  <a:pt x="16691" y="7977"/>
                </a:cubicBezTo>
                <a:cubicBezTo>
                  <a:pt x="16691" y="7977"/>
                  <a:pt x="16691" y="7855"/>
                  <a:pt x="16691" y="7855"/>
                </a:cubicBezTo>
                <a:cubicBezTo>
                  <a:pt x="16691" y="5645"/>
                  <a:pt x="14973" y="3927"/>
                  <a:pt x="12764" y="3927"/>
                </a:cubicBezTo>
                <a:cubicBezTo>
                  <a:pt x="11291" y="3927"/>
                  <a:pt x="10064" y="4664"/>
                  <a:pt x="9327" y="5891"/>
                </a:cubicBezTo>
                <a:cubicBezTo>
                  <a:pt x="10309" y="5891"/>
                  <a:pt x="10309" y="5891"/>
                  <a:pt x="10309" y="5891"/>
                </a:cubicBezTo>
                <a:cubicBezTo>
                  <a:pt x="10432" y="5891"/>
                  <a:pt x="10432" y="5891"/>
                  <a:pt x="10555" y="5891"/>
                </a:cubicBezTo>
                <a:cubicBezTo>
                  <a:pt x="11168" y="5277"/>
                  <a:pt x="11905" y="4909"/>
                  <a:pt x="12764" y="4909"/>
                </a:cubicBezTo>
                <a:cubicBezTo>
                  <a:pt x="14359" y="4909"/>
                  <a:pt x="15709" y="6259"/>
                  <a:pt x="15709" y="78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8" name="Shape"/>
          <p:cNvSpPr/>
          <p:nvPr/>
        </p:nvSpPr>
        <p:spPr>
          <a:xfrm>
            <a:off x="3272326" y="2757733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3927"/>
                </a:moveTo>
                <a:cubicBezTo>
                  <a:pt x="12518" y="3927"/>
                  <a:pt x="12518" y="3927"/>
                  <a:pt x="12518" y="3927"/>
                </a:cubicBezTo>
                <a:cubicBezTo>
                  <a:pt x="14482" y="1964"/>
                  <a:pt x="14482" y="1964"/>
                  <a:pt x="14482" y="1964"/>
                </a:cubicBezTo>
                <a:cubicBezTo>
                  <a:pt x="14605" y="1964"/>
                  <a:pt x="14605" y="1964"/>
                  <a:pt x="14727" y="1964"/>
                </a:cubicBezTo>
                <a:cubicBezTo>
                  <a:pt x="15218" y="1964"/>
                  <a:pt x="15709" y="1473"/>
                  <a:pt x="15709" y="982"/>
                </a:cubicBezTo>
                <a:cubicBezTo>
                  <a:pt x="15709" y="491"/>
                  <a:pt x="15218" y="0"/>
                  <a:pt x="14727" y="0"/>
                </a:cubicBezTo>
                <a:cubicBezTo>
                  <a:pt x="14236" y="0"/>
                  <a:pt x="13745" y="491"/>
                  <a:pt x="13745" y="982"/>
                </a:cubicBezTo>
                <a:cubicBezTo>
                  <a:pt x="13745" y="1105"/>
                  <a:pt x="13745" y="1105"/>
                  <a:pt x="13745" y="1227"/>
                </a:cubicBezTo>
                <a:cubicBezTo>
                  <a:pt x="11045" y="3927"/>
                  <a:pt x="11045" y="3927"/>
                  <a:pt x="11045" y="3927"/>
                </a:cubicBezTo>
                <a:cubicBezTo>
                  <a:pt x="10555" y="3927"/>
                  <a:pt x="10555" y="3927"/>
                  <a:pt x="10555" y="3927"/>
                </a:cubicBezTo>
                <a:cubicBezTo>
                  <a:pt x="7855" y="1227"/>
                  <a:pt x="7855" y="1227"/>
                  <a:pt x="7855" y="1227"/>
                </a:cubicBezTo>
                <a:cubicBezTo>
                  <a:pt x="7855" y="1105"/>
                  <a:pt x="7855" y="1105"/>
                  <a:pt x="7855" y="982"/>
                </a:cubicBezTo>
                <a:cubicBezTo>
                  <a:pt x="7855" y="491"/>
                  <a:pt x="7364" y="0"/>
                  <a:pt x="6873" y="0"/>
                </a:cubicBezTo>
                <a:cubicBezTo>
                  <a:pt x="6382" y="0"/>
                  <a:pt x="5891" y="491"/>
                  <a:pt x="5891" y="982"/>
                </a:cubicBezTo>
                <a:cubicBezTo>
                  <a:pt x="5891" y="1473"/>
                  <a:pt x="6382" y="1964"/>
                  <a:pt x="6873" y="1964"/>
                </a:cubicBezTo>
                <a:cubicBezTo>
                  <a:pt x="6995" y="1964"/>
                  <a:pt x="6995" y="1964"/>
                  <a:pt x="7118" y="1964"/>
                </a:cubicBezTo>
                <a:cubicBezTo>
                  <a:pt x="9082" y="3927"/>
                  <a:pt x="9082" y="3927"/>
                  <a:pt x="9082" y="3927"/>
                </a:cubicBezTo>
                <a:cubicBezTo>
                  <a:pt x="1964" y="3927"/>
                  <a:pt x="1964" y="3927"/>
                  <a:pt x="1964" y="3927"/>
                </a:cubicBezTo>
                <a:cubicBezTo>
                  <a:pt x="859" y="3927"/>
                  <a:pt x="0" y="4786"/>
                  <a:pt x="0" y="5891"/>
                </a:cubicBezTo>
                <a:cubicBezTo>
                  <a:pt x="0" y="17673"/>
                  <a:pt x="0" y="17673"/>
                  <a:pt x="0" y="17673"/>
                </a:cubicBezTo>
                <a:cubicBezTo>
                  <a:pt x="0" y="18777"/>
                  <a:pt x="859" y="19636"/>
                  <a:pt x="1964" y="19636"/>
                </a:cubicBezTo>
                <a:cubicBezTo>
                  <a:pt x="3927" y="19636"/>
                  <a:pt x="3927" y="19636"/>
                  <a:pt x="3927" y="19636"/>
                </a:cubicBezTo>
                <a:cubicBezTo>
                  <a:pt x="3927" y="21109"/>
                  <a:pt x="3927" y="21109"/>
                  <a:pt x="3927" y="21109"/>
                </a:cubicBezTo>
                <a:cubicBezTo>
                  <a:pt x="3927" y="21355"/>
                  <a:pt x="4173" y="21600"/>
                  <a:pt x="4418" y="21600"/>
                </a:cubicBezTo>
                <a:cubicBezTo>
                  <a:pt x="4664" y="21600"/>
                  <a:pt x="4909" y="21355"/>
                  <a:pt x="4909" y="21109"/>
                </a:cubicBezTo>
                <a:cubicBezTo>
                  <a:pt x="4909" y="20618"/>
                  <a:pt x="4909" y="20618"/>
                  <a:pt x="4909" y="20618"/>
                </a:cubicBezTo>
                <a:cubicBezTo>
                  <a:pt x="16691" y="20618"/>
                  <a:pt x="16691" y="20618"/>
                  <a:pt x="16691" y="20618"/>
                </a:cubicBezTo>
                <a:cubicBezTo>
                  <a:pt x="16691" y="21109"/>
                  <a:pt x="16691" y="21109"/>
                  <a:pt x="16691" y="21109"/>
                </a:cubicBezTo>
                <a:cubicBezTo>
                  <a:pt x="16691" y="21355"/>
                  <a:pt x="16936" y="21600"/>
                  <a:pt x="17182" y="21600"/>
                </a:cubicBezTo>
                <a:cubicBezTo>
                  <a:pt x="17427" y="21600"/>
                  <a:pt x="17673" y="21355"/>
                  <a:pt x="17673" y="21109"/>
                </a:cubicBezTo>
                <a:cubicBezTo>
                  <a:pt x="17673" y="19636"/>
                  <a:pt x="17673" y="19636"/>
                  <a:pt x="17673" y="19636"/>
                </a:cubicBezTo>
                <a:cubicBezTo>
                  <a:pt x="19636" y="19636"/>
                  <a:pt x="19636" y="19636"/>
                  <a:pt x="19636" y="19636"/>
                </a:cubicBezTo>
                <a:cubicBezTo>
                  <a:pt x="20741" y="19636"/>
                  <a:pt x="21600" y="18777"/>
                  <a:pt x="21600" y="17673"/>
                </a:cubicBezTo>
                <a:cubicBezTo>
                  <a:pt x="21600" y="5891"/>
                  <a:pt x="21600" y="5891"/>
                  <a:pt x="21600" y="5891"/>
                </a:cubicBezTo>
                <a:cubicBezTo>
                  <a:pt x="21600" y="4786"/>
                  <a:pt x="20741" y="3927"/>
                  <a:pt x="19636" y="3927"/>
                </a:cubicBezTo>
                <a:moveTo>
                  <a:pt x="20618" y="17673"/>
                </a:moveTo>
                <a:cubicBezTo>
                  <a:pt x="20618" y="18164"/>
                  <a:pt x="20127" y="18655"/>
                  <a:pt x="19636" y="18655"/>
                </a:cubicBezTo>
                <a:cubicBezTo>
                  <a:pt x="1964" y="18655"/>
                  <a:pt x="1964" y="18655"/>
                  <a:pt x="1964" y="18655"/>
                </a:cubicBezTo>
                <a:cubicBezTo>
                  <a:pt x="1473" y="18655"/>
                  <a:pt x="982" y="18164"/>
                  <a:pt x="982" y="17673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982" y="5400"/>
                  <a:pt x="1473" y="4909"/>
                  <a:pt x="1964" y="4909"/>
                </a:cubicBezTo>
                <a:cubicBezTo>
                  <a:pt x="19636" y="4909"/>
                  <a:pt x="19636" y="4909"/>
                  <a:pt x="19636" y="4909"/>
                </a:cubicBezTo>
                <a:cubicBezTo>
                  <a:pt x="20127" y="4909"/>
                  <a:pt x="20618" y="5400"/>
                  <a:pt x="20618" y="5891"/>
                </a:cubicBezTo>
                <a:lnTo>
                  <a:pt x="20618" y="176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099" name="Shape"/>
          <p:cNvSpPr/>
          <p:nvPr/>
        </p:nvSpPr>
        <p:spPr>
          <a:xfrm>
            <a:off x="4126401" y="2757733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5891"/>
                </a:moveTo>
                <a:cubicBezTo>
                  <a:pt x="13745" y="5891"/>
                  <a:pt x="13745" y="5891"/>
                  <a:pt x="13745" y="5891"/>
                </a:cubicBezTo>
                <a:cubicBezTo>
                  <a:pt x="13745" y="7855"/>
                  <a:pt x="13745" y="7855"/>
                  <a:pt x="13745" y="7855"/>
                </a:cubicBezTo>
                <a:cubicBezTo>
                  <a:pt x="15709" y="7855"/>
                  <a:pt x="15709" y="7855"/>
                  <a:pt x="15709" y="7855"/>
                </a:cubicBezTo>
                <a:lnTo>
                  <a:pt x="15709" y="5891"/>
                </a:lnTo>
                <a:close/>
                <a:moveTo>
                  <a:pt x="19636" y="13745"/>
                </a:moveTo>
                <a:cubicBezTo>
                  <a:pt x="17673" y="13745"/>
                  <a:pt x="17673" y="13745"/>
                  <a:pt x="17673" y="13745"/>
                </a:cubicBezTo>
                <a:cubicBezTo>
                  <a:pt x="17673" y="15709"/>
                  <a:pt x="17673" y="15709"/>
                  <a:pt x="17673" y="15709"/>
                </a:cubicBezTo>
                <a:cubicBezTo>
                  <a:pt x="19636" y="15709"/>
                  <a:pt x="19636" y="15709"/>
                  <a:pt x="19636" y="15709"/>
                </a:cubicBezTo>
                <a:lnTo>
                  <a:pt x="19636" y="13745"/>
                </a:lnTo>
                <a:close/>
                <a:moveTo>
                  <a:pt x="19636" y="9818"/>
                </a:moveTo>
                <a:cubicBezTo>
                  <a:pt x="17673" y="9818"/>
                  <a:pt x="17673" y="9818"/>
                  <a:pt x="17673" y="9818"/>
                </a:cubicBezTo>
                <a:cubicBezTo>
                  <a:pt x="17673" y="11782"/>
                  <a:pt x="17673" y="11782"/>
                  <a:pt x="17673" y="11782"/>
                </a:cubicBezTo>
                <a:cubicBezTo>
                  <a:pt x="19636" y="11782"/>
                  <a:pt x="19636" y="11782"/>
                  <a:pt x="19636" y="11782"/>
                </a:cubicBezTo>
                <a:lnTo>
                  <a:pt x="19636" y="9818"/>
                </a:lnTo>
                <a:close/>
                <a:moveTo>
                  <a:pt x="11782" y="9818"/>
                </a:moveTo>
                <a:cubicBezTo>
                  <a:pt x="9818" y="9818"/>
                  <a:pt x="9818" y="9818"/>
                  <a:pt x="9818" y="9818"/>
                </a:cubicBezTo>
                <a:cubicBezTo>
                  <a:pt x="9818" y="11782"/>
                  <a:pt x="9818" y="11782"/>
                  <a:pt x="9818" y="11782"/>
                </a:cubicBezTo>
                <a:cubicBezTo>
                  <a:pt x="11782" y="11782"/>
                  <a:pt x="11782" y="11782"/>
                  <a:pt x="11782" y="11782"/>
                </a:cubicBezTo>
                <a:lnTo>
                  <a:pt x="11782" y="9818"/>
                </a:lnTo>
                <a:close/>
                <a:moveTo>
                  <a:pt x="15709" y="17673"/>
                </a:moveTo>
                <a:cubicBezTo>
                  <a:pt x="17673" y="17673"/>
                  <a:pt x="17673" y="17673"/>
                  <a:pt x="17673" y="17673"/>
                </a:cubicBezTo>
                <a:cubicBezTo>
                  <a:pt x="17673" y="15709"/>
                  <a:pt x="17673" y="15709"/>
                  <a:pt x="17673" y="15709"/>
                </a:cubicBezTo>
                <a:cubicBezTo>
                  <a:pt x="15709" y="15709"/>
                  <a:pt x="15709" y="15709"/>
                  <a:pt x="15709" y="15709"/>
                </a:cubicBezTo>
                <a:lnTo>
                  <a:pt x="15709" y="17673"/>
                </a:lnTo>
                <a:close/>
                <a:moveTo>
                  <a:pt x="11782" y="17673"/>
                </a:moveTo>
                <a:cubicBezTo>
                  <a:pt x="13745" y="17673"/>
                  <a:pt x="13745" y="17673"/>
                  <a:pt x="13745" y="17673"/>
                </a:cubicBezTo>
                <a:cubicBezTo>
                  <a:pt x="13745" y="15709"/>
                  <a:pt x="13745" y="15709"/>
                  <a:pt x="13745" y="15709"/>
                </a:cubicBezTo>
                <a:cubicBezTo>
                  <a:pt x="11782" y="15709"/>
                  <a:pt x="11782" y="15709"/>
                  <a:pt x="11782" y="15709"/>
                </a:cubicBezTo>
                <a:lnTo>
                  <a:pt x="11782" y="17673"/>
                </a:lnTo>
                <a:close/>
                <a:moveTo>
                  <a:pt x="7855" y="17673"/>
                </a:moveTo>
                <a:cubicBezTo>
                  <a:pt x="9818" y="17673"/>
                  <a:pt x="9818" y="17673"/>
                  <a:pt x="9818" y="17673"/>
                </a:cubicBezTo>
                <a:cubicBezTo>
                  <a:pt x="9818" y="15709"/>
                  <a:pt x="9818" y="15709"/>
                  <a:pt x="9818" y="15709"/>
                </a:cubicBezTo>
                <a:cubicBezTo>
                  <a:pt x="7855" y="15709"/>
                  <a:pt x="7855" y="15709"/>
                  <a:pt x="7855" y="15709"/>
                </a:cubicBezTo>
                <a:lnTo>
                  <a:pt x="7855" y="17673"/>
                </a:lnTo>
                <a:close/>
                <a:moveTo>
                  <a:pt x="1964" y="11782"/>
                </a:moveTo>
                <a:cubicBezTo>
                  <a:pt x="3927" y="11782"/>
                  <a:pt x="3927" y="11782"/>
                  <a:pt x="3927" y="11782"/>
                </a:cubicBezTo>
                <a:cubicBezTo>
                  <a:pt x="3927" y="9818"/>
                  <a:pt x="3927" y="9818"/>
                  <a:pt x="3927" y="9818"/>
                </a:cubicBezTo>
                <a:cubicBezTo>
                  <a:pt x="1964" y="9818"/>
                  <a:pt x="1964" y="9818"/>
                  <a:pt x="1964" y="9818"/>
                </a:cubicBezTo>
                <a:lnTo>
                  <a:pt x="1964" y="11782"/>
                </a:lnTo>
                <a:close/>
                <a:moveTo>
                  <a:pt x="1964" y="15709"/>
                </a:moveTo>
                <a:cubicBezTo>
                  <a:pt x="3927" y="15709"/>
                  <a:pt x="3927" y="15709"/>
                  <a:pt x="3927" y="15709"/>
                </a:cubicBezTo>
                <a:cubicBezTo>
                  <a:pt x="3927" y="13745"/>
                  <a:pt x="3927" y="13745"/>
                  <a:pt x="3927" y="13745"/>
                </a:cubicBezTo>
                <a:cubicBezTo>
                  <a:pt x="1964" y="13745"/>
                  <a:pt x="1964" y="13745"/>
                  <a:pt x="1964" y="13745"/>
                </a:cubicBezTo>
                <a:lnTo>
                  <a:pt x="1964" y="15709"/>
                </a:lnTo>
                <a:close/>
                <a:moveTo>
                  <a:pt x="7855" y="5891"/>
                </a:moveTo>
                <a:cubicBezTo>
                  <a:pt x="5891" y="5891"/>
                  <a:pt x="5891" y="5891"/>
                  <a:pt x="5891" y="5891"/>
                </a:cubicBezTo>
                <a:cubicBezTo>
                  <a:pt x="5891" y="7855"/>
                  <a:pt x="5891" y="7855"/>
                  <a:pt x="5891" y="7855"/>
                </a:cubicBezTo>
                <a:cubicBezTo>
                  <a:pt x="7855" y="7855"/>
                  <a:pt x="7855" y="7855"/>
                  <a:pt x="7855" y="7855"/>
                </a:cubicBezTo>
                <a:lnTo>
                  <a:pt x="7855" y="5891"/>
                </a:lnTo>
                <a:close/>
                <a:moveTo>
                  <a:pt x="11782" y="5891"/>
                </a:moveTo>
                <a:cubicBezTo>
                  <a:pt x="9818" y="5891"/>
                  <a:pt x="9818" y="5891"/>
                  <a:pt x="9818" y="5891"/>
                </a:cubicBezTo>
                <a:cubicBezTo>
                  <a:pt x="9818" y="7855"/>
                  <a:pt x="9818" y="7855"/>
                  <a:pt x="9818" y="7855"/>
                </a:cubicBezTo>
                <a:cubicBezTo>
                  <a:pt x="11782" y="7855"/>
                  <a:pt x="11782" y="7855"/>
                  <a:pt x="11782" y="7855"/>
                </a:cubicBezTo>
                <a:lnTo>
                  <a:pt x="11782" y="5891"/>
                </a:lnTo>
                <a:close/>
                <a:moveTo>
                  <a:pt x="3927" y="17673"/>
                </a:moveTo>
                <a:cubicBezTo>
                  <a:pt x="5891" y="17673"/>
                  <a:pt x="5891" y="17673"/>
                  <a:pt x="5891" y="17673"/>
                </a:cubicBezTo>
                <a:cubicBezTo>
                  <a:pt x="5891" y="15709"/>
                  <a:pt x="5891" y="15709"/>
                  <a:pt x="5891" y="15709"/>
                </a:cubicBezTo>
                <a:cubicBezTo>
                  <a:pt x="3927" y="15709"/>
                  <a:pt x="3927" y="15709"/>
                  <a:pt x="3927" y="15709"/>
                </a:cubicBezTo>
                <a:lnTo>
                  <a:pt x="3927" y="17673"/>
                </a:lnTo>
                <a:close/>
                <a:moveTo>
                  <a:pt x="1964" y="7855"/>
                </a:moveTo>
                <a:cubicBezTo>
                  <a:pt x="3927" y="7855"/>
                  <a:pt x="3927" y="7855"/>
                  <a:pt x="3927" y="7855"/>
                </a:cubicBezTo>
                <a:cubicBezTo>
                  <a:pt x="3927" y="5891"/>
                  <a:pt x="3927" y="5891"/>
                  <a:pt x="3927" y="5891"/>
                </a:cubicBezTo>
                <a:cubicBezTo>
                  <a:pt x="1964" y="5891"/>
                  <a:pt x="1964" y="5891"/>
                  <a:pt x="1964" y="5891"/>
                </a:cubicBezTo>
                <a:lnTo>
                  <a:pt x="1964" y="7855"/>
                </a:lnTo>
                <a:close/>
                <a:moveTo>
                  <a:pt x="15709" y="13745"/>
                </a:moveTo>
                <a:cubicBezTo>
                  <a:pt x="17673" y="13745"/>
                  <a:pt x="17673" y="13745"/>
                  <a:pt x="17673" y="13745"/>
                </a:cubicBezTo>
                <a:cubicBezTo>
                  <a:pt x="17673" y="11782"/>
                  <a:pt x="17673" y="11782"/>
                  <a:pt x="17673" y="11782"/>
                </a:cubicBezTo>
                <a:cubicBezTo>
                  <a:pt x="15709" y="11782"/>
                  <a:pt x="15709" y="11782"/>
                  <a:pt x="15709" y="11782"/>
                </a:cubicBezTo>
                <a:lnTo>
                  <a:pt x="15709" y="13745"/>
                </a:lnTo>
                <a:close/>
                <a:moveTo>
                  <a:pt x="7855" y="9818"/>
                </a:moveTo>
                <a:cubicBezTo>
                  <a:pt x="5891" y="9818"/>
                  <a:pt x="5891" y="9818"/>
                  <a:pt x="5891" y="9818"/>
                </a:cubicBezTo>
                <a:cubicBezTo>
                  <a:pt x="5891" y="11782"/>
                  <a:pt x="5891" y="11782"/>
                  <a:pt x="5891" y="11782"/>
                </a:cubicBezTo>
                <a:cubicBezTo>
                  <a:pt x="7855" y="11782"/>
                  <a:pt x="7855" y="11782"/>
                  <a:pt x="7855" y="11782"/>
                </a:cubicBezTo>
                <a:lnTo>
                  <a:pt x="7855" y="9818"/>
                </a:lnTo>
                <a:close/>
                <a:moveTo>
                  <a:pt x="9818" y="15709"/>
                </a:moveTo>
                <a:cubicBezTo>
                  <a:pt x="11782" y="15709"/>
                  <a:pt x="11782" y="15709"/>
                  <a:pt x="11782" y="15709"/>
                </a:cubicBezTo>
                <a:cubicBezTo>
                  <a:pt x="11782" y="13745"/>
                  <a:pt x="11782" y="13745"/>
                  <a:pt x="11782" y="13745"/>
                </a:cubicBezTo>
                <a:cubicBezTo>
                  <a:pt x="9818" y="13745"/>
                  <a:pt x="9818" y="13745"/>
                  <a:pt x="9818" y="13745"/>
                </a:cubicBezTo>
                <a:lnTo>
                  <a:pt x="9818" y="15709"/>
                </a:lnTo>
                <a:close/>
                <a:moveTo>
                  <a:pt x="5891" y="15709"/>
                </a:moveTo>
                <a:cubicBezTo>
                  <a:pt x="7855" y="15709"/>
                  <a:pt x="7855" y="15709"/>
                  <a:pt x="7855" y="15709"/>
                </a:cubicBezTo>
                <a:cubicBezTo>
                  <a:pt x="7855" y="13745"/>
                  <a:pt x="7855" y="13745"/>
                  <a:pt x="7855" y="13745"/>
                </a:cubicBezTo>
                <a:cubicBezTo>
                  <a:pt x="5891" y="13745"/>
                  <a:pt x="5891" y="13745"/>
                  <a:pt x="5891" y="13745"/>
                </a:cubicBezTo>
                <a:lnTo>
                  <a:pt x="5891" y="15709"/>
                </a:lnTo>
                <a:close/>
                <a:moveTo>
                  <a:pt x="19636" y="3927"/>
                </a:moveTo>
                <a:cubicBezTo>
                  <a:pt x="12518" y="3927"/>
                  <a:pt x="12518" y="3927"/>
                  <a:pt x="12518" y="3927"/>
                </a:cubicBezTo>
                <a:cubicBezTo>
                  <a:pt x="14482" y="1964"/>
                  <a:pt x="14482" y="1964"/>
                  <a:pt x="14482" y="1964"/>
                </a:cubicBezTo>
                <a:cubicBezTo>
                  <a:pt x="14605" y="1964"/>
                  <a:pt x="14605" y="1964"/>
                  <a:pt x="14727" y="1964"/>
                </a:cubicBezTo>
                <a:cubicBezTo>
                  <a:pt x="15218" y="1964"/>
                  <a:pt x="15709" y="1473"/>
                  <a:pt x="15709" y="982"/>
                </a:cubicBezTo>
                <a:cubicBezTo>
                  <a:pt x="15709" y="491"/>
                  <a:pt x="15218" y="0"/>
                  <a:pt x="14727" y="0"/>
                </a:cubicBezTo>
                <a:cubicBezTo>
                  <a:pt x="14236" y="0"/>
                  <a:pt x="13745" y="491"/>
                  <a:pt x="13745" y="982"/>
                </a:cubicBezTo>
                <a:cubicBezTo>
                  <a:pt x="13745" y="1105"/>
                  <a:pt x="13745" y="1105"/>
                  <a:pt x="13745" y="1227"/>
                </a:cubicBezTo>
                <a:cubicBezTo>
                  <a:pt x="11045" y="3927"/>
                  <a:pt x="11045" y="3927"/>
                  <a:pt x="11045" y="3927"/>
                </a:cubicBezTo>
                <a:cubicBezTo>
                  <a:pt x="10555" y="3927"/>
                  <a:pt x="10555" y="3927"/>
                  <a:pt x="10555" y="3927"/>
                </a:cubicBezTo>
                <a:cubicBezTo>
                  <a:pt x="7855" y="1227"/>
                  <a:pt x="7855" y="1227"/>
                  <a:pt x="7855" y="1227"/>
                </a:cubicBezTo>
                <a:cubicBezTo>
                  <a:pt x="7855" y="1105"/>
                  <a:pt x="7855" y="1105"/>
                  <a:pt x="7855" y="982"/>
                </a:cubicBezTo>
                <a:cubicBezTo>
                  <a:pt x="7855" y="491"/>
                  <a:pt x="7364" y="0"/>
                  <a:pt x="6873" y="0"/>
                </a:cubicBezTo>
                <a:cubicBezTo>
                  <a:pt x="6382" y="0"/>
                  <a:pt x="5891" y="491"/>
                  <a:pt x="5891" y="982"/>
                </a:cubicBezTo>
                <a:cubicBezTo>
                  <a:pt x="5891" y="1473"/>
                  <a:pt x="6382" y="1964"/>
                  <a:pt x="6873" y="1964"/>
                </a:cubicBezTo>
                <a:cubicBezTo>
                  <a:pt x="6995" y="1964"/>
                  <a:pt x="6995" y="1964"/>
                  <a:pt x="7118" y="1964"/>
                </a:cubicBezTo>
                <a:cubicBezTo>
                  <a:pt x="9082" y="3927"/>
                  <a:pt x="9082" y="3927"/>
                  <a:pt x="9082" y="3927"/>
                </a:cubicBezTo>
                <a:cubicBezTo>
                  <a:pt x="1964" y="3927"/>
                  <a:pt x="1964" y="3927"/>
                  <a:pt x="1964" y="3927"/>
                </a:cubicBezTo>
                <a:cubicBezTo>
                  <a:pt x="859" y="3927"/>
                  <a:pt x="0" y="4786"/>
                  <a:pt x="0" y="5891"/>
                </a:cubicBezTo>
                <a:cubicBezTo>
                  <a:pt x="0" y="17673"/>
                  <a:pt x="0" y="17673"/>
                  <a:pt x="0" y="17673"/>
                </a:cubicBezTo>
                <a:cubicBezTo>
                  <a:pt x="0" y="18777"/>
                  <a:pt x="859" y="19636"/>
                  <a:pt x="1964" y="19636"/>
                </a:cubicBezTo>
                <a:cubicBezTo>
                  <a:pt x="3927" y="19636"/>
                  <a:pt x="3927" y="19636"/>
                  <a:pt x="3927" y="19636"/>
                </a:cubicBezTo>
                <a:cubicBezTo>
                  <a:pt x="3927" y="21109"/>
                  <a:pt x="3927" y="21109"/>
                  <a:pt x="3927" y="21109"/>
                </a:cubicBezTo>
                <a:cubicBezTo>
                  <a:pt x="3927" y="21355"/>
                  <a:pt x="4173" y="21600"/>
                  <a:pt x="4418" y="21600"/>
                </a:cubicBezTo>
                <a:cubicBezTo>
                  <a:pt x="4664" y="21600"/>
                  <a:pt x="4909" y="21355"/>
                  <a:pt x="4909" y="21109"/>
                </a:cubicBezTo>
                <a:cubicBezTo>
                  <a:pt x="4909" y="20618"/>
                  <a:pt x="4909" y="20618"/>
                  <a:pt x="4909" y="20618"/>
                </a:cubicBezTo>
                <a:cubicBezTo>
                  <a:pt x="16691" y="20618"/>
                  <a:pt x="16691" y="20618"/>
                  <a:pt x="16691" y="20618"/>
                </a:cubicBezTo>
                <a:cubicBezTo>
                  <a:pt x="16691" y="21109"/>
                  <a:pt x="16691" y="21109"/>
                  <a:pt x="16691" y="21109"/>
                </a:cubicBezTo>
                <a:cubicBezTo>
                  <a:pt x="16691" y="21355"/>
                  <a:pt x="16936" y="21600"/>
                  <a:pt x="17182" y="21600"/>
                </a:cubicBezTo>
                <a:cubicBezTo>
                  <a:pt x="17427" y="21600"/>
                  <a:pt x="17673" y="21355"/>
                  <a:pt x="17673" y="21109"/>
                </a:cubicBezTo>
                <a:cubicBezTo>
                  <a:pt x="17673" y="19636"/>
                  <a:pt x="17673" y="19636"/>
                  <a:pt x="17673" y="19636"/>
                </a:cubicBezTo>
                <a:cubicBezTo>
                  <a:pt x="19636" y="19636"/>
                  <a:pt x="19636" y="19636"/>
                  <a:pt x="19636" y="19636"/>
                </a:cubicBezTo>
                <a:cubicBezTo>
                  <a:pt x="20741" y="19636"/>
                  <a:pt x="21600" y="18777"/>
                  <a:pt x="21600" y="17673"/>
                </a:cubicBezTo>
                <a:cubicBezTo>
                  <a:pt x="21600" y="5891"/>
                  <a:pt x="21600" y="5891"/>
                  <a:pt x="21600" y="5891"/>
                </a:cubicBezTo>
                <a:cubicBezTo>
                  <a:pt x="21600" y="4786"/>
                  <a:pt x="20741" y="3927"/>
                  <a:pt x="19636" y="3927"/>
                </a:cubicBezTo>
                <a:moveTo>
                  <a:pt x="20618" y="17673"/>
                </a:moveTo>
                <a:cubicBezTo>
                  <a:pt x="20618" y="18164"/>
                  <a:pt x="20127" y="18655"/>
                  <a:pt x="19636" y="18655"/>
                </a:cubicBezTo>
                <a:cubicBezTo>
                  <a:pt x="1964" y="18655"/>
                  <a:pt x="1964" y="18655"/>
                  <a:pt x="1964" y="18655"/>
                </a:cubicBezTo>
                <a:cubicBezTo>
                  <a:pt x="1473" y="18655"/>
                  <a:pt x="982" y="18164"/>
                  <a:pt x="982" y="17673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982" y="5400"/>
                  <a:pt x="1473" y="4909"/>
                  <a:pt x="1964" y="4909"/>
                </a:cubicBezTo>
                <a:cubicBezTo>
                  <a:pt x="19636" y="4909"/>
                  <a:pt x="19636" y="4909"/>
                  <a:pt x="19636" y="4909"/>
                </a:cubicBezTo>
                <a:cubicBezTo>
                  <a:pt x="20127" y="4909"/>
                  <a:pt x="20618" y="5400"/>
                  <a:pt x="20618" y="5891"/>
                </a:cubicBezTo>
                <a:lnTo>
                  <a:pt x="20618" y="17673"/>
                </a:lnTo>
                <a:close/>
                <a:moveTo>
                  <a:pt x="15709" y="9818"/>
                </a:moveTo>
                <a:cubicBezTo>
                  <a:pt x="17673" y="9818"/>
                  <a:pt x="17673" y="9818"/>
                  <a:pt x="17673" y="9818"/>
                </a:cubicBezTo>
                <a:cubicBezTo>
                  <a:pt x="17673" y="7855"/>
                  <a:pt x="17673" y="7855"/>
                  <a:pt x="17673" y="7855"/>
                </a:cubicBezTo>
                <a:cubicBezTo>
                  <a:pt x="15709" y="7855"/>
                  <a:pt x="15709" y="7855"/>
                  <a:pt x="15709" y="7855"/>
                </a:cubicBezTo>
                <a:lnTo>
                  <a:pt x="15709" y="9818"/>
                </a:lnTo>
                <a:close/>
                <a:moveTo>
                  <a:pt x="17673" y="7855"/>
                </a:moveTo>
                <a:cubicBezTo>
                  <a:pt x="19636" y="7855"/>
                  <a:pt x="19636" y="7855"/>
                  <a:pt x="19636" y="7855"/>
                </a:cubicBezTo>
                <a:cubicBezTo>
                  <a:pt x="19636" y="5891"/>
                  <a:pt x="19636" y="5891"/>
                  <a:pt x="19636" y="5891"/>
                </a:cubicBezTo>
                <a:cubicBezTo>
                  <a:pt x="17673" y="5891"/>
                  <a:pt x="17673" y="5891"/>
                  <a:pt x="17673" y="5891"/>
                </a:cubicBezTo>
                <a:lnTo>
                  <a:pt x="17673" y="7855"/>
                </a:lnTo>
                <a:close/>
                <a:moveTo>
                  <a:pt x="13745" y="15709"/>
                </a:moveTo>
                <a:cubicBezTo>
                  <a:pt x="15709" y="15709"/>
                  <a:pt x="15709" y="15709"/>
                  <a:pt x="15709" y="15709"/>
                </a:cubicBezTo>
                <a:cubicBezTo>
                  <a:pt x="15709" y="13745"/>
                  <a:pt x="15709" y="13745"/>
                  <a:pt x="15709" y="13745"/>
                </a:cubicBezTo>
                <a:cubicBezTo>
                  <a:pt x="13745" y="13745"/>
                  <a:pt x="13745" y="13745"/>
                  <a:pt x="13745" y="13745"/>
                </a:cubicBezTo>
                <a:lnTo>
                  <a:pt x="13745" y="15709"/>
                </a:lnTo>
                <a:close/>
                <a:moveTo>
                  <a:pt x="11782" y="13745"/>
                </a:moveTo>
                <a:cubicBezTo>
                  <a:pt x="13745" y="13745"/>
                  <a:pt x="13745" y="13745"/>
                  <a:pt x="13745" y="13745"/>
                </a:cubicBezTo>
                <a:cubicBezTo>
                  <a:pt x="13745" y="11782"/>
                  <a:pt x="13745" y="11782"/>
                  <a:pt x="13745" y="11782"/>
                </a:cubicBezTo>
                <a:cubicBezTo>
                  <a:pt x="11782" y="11782"/>
                  <a:pt x="11782" y="11782"/>
                  <a:pt x="11782" y="11782"/>
                </a:cubicBezTo>
                <a:lnTo>
                  <a:pt x="11782" y="13745"/>
                </a:lnTo>
                <a:close/>
                <a:moveTo>
                  <a:pt x="5891" y="11782"/>
                </a:moveTo>
                <a:cubicBezTo>
                  <a:pt x="3927" y="11782"/>
                  <a:pt x="3927" y="11782"/>
                  <a:pt x="3927" y="11782"/>
                </a:cubicBezTo>
                <a:cubicBezTo>
                  <a:pt x="3927" y="13745"/>
                  <a:pt x="3927" y="13745"/>
                  <a:pt x="3927" y="13745"/>
                </a:cubicBezTo>
                <a:cubicBezTo>
                  <a:pt x="5891" y="13745"/>
                  <a:pt x="5891" y="13745"/>
                  <a:pt x="5891" y="13745"/>
                </a:cubicBezTo>
                <a:lnTo>
                  <a:pt x="5891" y="11782"/>
                </a:lnTo>
                <a:close/>
                <a:moveTo>
                  <a:pt x="13745" y="11782"/>
                </a:moveTo>
                <a:cubicBezTo>
                  <a:pt x="15709" y="11782"/>
                  <a:pt x="15709" y="11782"/>
                  <a:pt x="15709" y="11782"/>
                </a:cubicBezTo>
                <a:cubicBezTo>
                  <a:pt x="15709" y="9818"/>
                  <a:pt x="15709" y="9818"/>
                  <a:pt x="15709" y="9818"/>
                </a:cubicBezTo>
                <a:cubicBezTo>
                  <a:pt x="13745" y="9818"/>
                  <a:pt x="13745" y="9818"/>
                  <a:pt x="13745" y="9818"/>
                </a:cubicBezTo>
                <a:lnTo>
                  <a:pt x="13745" y="11782"/>
                </a:lnTo>
                <a:close/>
                <a:moveTo>
                  <a:pt x="7855" y="13745"/>
                </a:moveTo>
                <a:cubicBezTo>
                  <a:pt x="9818" y="13745"/>
                  <a:pt x="9818" y="13745"/>
                  <a:pt x="9818" y="13745"/>
                </a:cubicBezTo>
                <a:cubicBezTo>
                  <a:pt x="9818" y="11782"/>
                  <a:pt x="9818" y="11782"/>
                  <a:pt x="9818" y="11782"/>
                </a:cubicBezTo>
                <a:cubicBezTo>
                  <a:pt x="7855" y="11782"/>
                  <a:pt x="7855" y="11782"/>
                  <a:pt x="7855" y="11782"/>
                </a:cubicBezTo>
                <a:lnTo>
                  <a:pt x="7855" y="13745"/>
                </a:lnTo>
                <a:close/>
                <a:moveTo>
                  <a:pt x="13745" y="7855"/>
                </a:moveTo>
                <a:cubicBezTo>
                  <a:pt x="11782" y="7855"/>
                  <a:pt x="11782" y="7855"/>
                  <a:pt x="11782" y="7855"/>
                </a:cubicBezTo>
                <a:cubicBezTo>
                  <a:pt x="11782" y="9818"/>
                  <a:pt x="11782" y="9818"/>
                  <a:pt x="11782" y="9818"/>
                </a:cubicBezTo>
                <a:cubicBezTo>
                  <a:pt x="13745" y="9818"/>
                  <a:pt x="13745" y="9818"/>
                  <a:pt x="13745" y="9818"/>
                </a:cubicBezTo>
                <a:lnTo>
                  <a:pt x="13745" y="7855"/>
                </a:lnTo>
                <a:close/>
                <a:moveTo>
                  <a:pt x="5891" y="7855"/>
                </a:moveTo>
                <a:cubicBezTo>
                  <a:pt x="3927" y="7855"/>
                  <a:pt x="3927" y="7855"/>
                  <a:pt x="3927" y="7855"/>
                </a:cubicBezTo>
                <a:cubicBezTo>
                  <a:pt x="3927" y="9818"/>
                  <a:pt x="3927" y="9818"/>
                  <a:pt x="3927" y="9818"/>
                </a:cubicBezTo>
                <a:cubicBezTo>
                  <a:pt x="5891" y="9818"/>
                  <a:pt x="5891" y="9818"/>
                  <a:pt x="5891" y="9818"/>
                </a:cubicBezTo>
                <a:lnTo>
                  <a:pt x="5891" y="7855"/>
                </a:lnTo>
                <a:close/>
                <a:moveTo>
                  <a:pt x="9818" y="7855"/>
                </a:moveTo>
                <a:cubicBezTo>
                  <a:pt x="7855" y="7855"/>
                  <a:pt x="7855" y="7855"/>
                  <a:pt x="7855" y="7855"/>
                </a:cubicBezTo>
                <a:cubicBezTo>
                  <a:pt x="7855" y="9818"/>
                  <a:pt x="7855" y="9818"/>
                  <a:pt x="7855" y="9818"/>
                </a:cubicBezTo>
                <a:cubicBezTo>
                  <a:pt x="9818" y="9818"/>
                  <a:pt x="9818" y="9818"/>
                  <a:pt x="9818" y="9818"/>
                </a:cubicBezTo>
                <a:lnTo>
                  <a:pt x="9818" y="78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0" name="Shape"/>
          <p:cNvSpPr/>
          <p:nvPr/>
        </p:nvSpPr>
        <p:spPr>
          <a:xfrm>
            <a:off x="4978888" y="2757733"/>
            <a:ext cx="447676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8836"/>
                </a:moveTo>
                <a:cubicBezTo>
                  <a:pt x="18164" y="8836"/>
                  <a:pt x="17673" y="9327"/>
                  <a:pt x="17673" y="9818"/>
                </a:cubicBezTo>
                <a:cubicBezTo>
                  <a:pt x="17673" y="10309"/>
                  <a:pt x="18164" y="10800"/>
                  <a:pt x="18655" y="10800"/>
                </a:cubicBezTo>
                <a:cubicBezTo>
                  <a:pt x="19145" y="10800"/>
                  <a:pt x="19636" y="10309"/>
                  <a:pt x="19636" y="9818"/>
                </a:cubicBezTo>
                <a:cubicBezTo>
                  <a:pt x="19636" y="9327"/>
                  <a:pt x="19145" y="8836"/>
                  <a:pt x="18655" y="8836"/>
                </a:cubicBezTo>
                <a:moveTo>
                  <a:pt x="13745" y="8836"/>
                </a:moveTo>
                <a:cubicBezTo>
                  <a:pt x="2945" y="8836"/>
                  <a:pt x="2945" y="8836"/>
                  <a:pt x="2945" y="8836"/>
                </a:cubicBezTo>
                <a:cubicBezTo>
                  <a:pt x="2945" y="18655"/>
                  <a:pt x="2945" y="18655"/>
                  <a:pt x="2945" y="18655"/>
                </a:cubicBezTo>
                <a:cubicBezTo>
                  <a:pt x="13745" y="18655"/>
                  <a:pt x="13745" y="18655"/>
                  <a:pt x="13745" y="18655"/>
                </a:cubicBezTo>
                <a:lnTo>
                  <a:pt x="13745" y="8836"/>
                </a:lnTo>
                <a:close/>
                <a:moveTo>
                  <a:pt x="12764" y="17673"/>
                </a:moveTo>
                <a:cubicBezTo>
                  <a:pt x="3927" y="17673"/>
                  <a:pt x="3927" y="17673"/>
                  <a:pt x="3927" y="17673"/>
                </a:cubicBezTo>
                <a:cubicBezTo>
                  <a:pt x="3927" y="9818"/>
                  <a:pt x="3927" y="9818"/>
                  <a:pt x="3927" y="9818"/>
                </a:cubicBezTo>
                <a:cubicBezTo>
                  <a:pt x="12764" y="9818"/>
                  <a:pt x="12764" y="9818"/>
                  <a:pt x="12764" y="9818"/>
                </a:cubicBezTo>
                <a:lnTo>
                  <a:pt x="12764" y="17673"/>
                </a:lnTo>
                <a:close/>
                <a:moveTo>
                  <a:pt x="19636" y="5891"/>
                </a:moveTo>
                <a:cubicBezTo>
                  <a:pt x="13255" y="5891"/>
                  <a:pt x="13255" y="5891"/>
                  <a:pt x="13255" y="5891"/>
                </a:cubicBezTo>
                <a:cubicBezTo>
                  <a:pt x="13009" y="5277"/>
                  <a:pt x="12641" y="4664"/>
                  <a:pt x="12150" y="4295"/>
                </a:cubicBezTo>
                <a:cubicBezTo>
                  <a:pt x="14482" y="1964"/>
                  <a:pt x="14482" y="1964"/>
                  <a:pt x="14482" y="1964"/>
                </a:cubicBezTo>
                <a:cubicBezTo>
                  <a:pt x="14605" y="1964"/>
                  <a:pt x="14605" y="1964"/>
                  <a:pt x="14727" y="1964"/>
                </a:cubicBezTo>
                <a:cubicBezTo>
                  <a:pt x="15218" y="1964"/>
                  <a:pt x="15709" y="1473"/>
                  <a:pt x="15709" y="982"/>
                </a:cubicBezTo>
                <a:cubicBezTo>
                  <a:pt x="15709" y="491"/>
                  <a:pt x="15218" y="0"/>
                  <a:pt x="14727" y="0"/>
                </a:cubicBezTo>
                <a:cubicBezTo>
                  <a:pt x="14236" y="0"/>
                  <a:pt x="13745" y="491"/>
                  <a:pt x="13745" y="982"/>
                </a:cubicBezTo>
                <a:cubicBezTo>
                  <a:pt x="13745" y="1105"/>
                  <a:pt x="13745" y="1105"/>
                  <a:pt x="13745" y="1227"/>
                </a:cubicBezTo>
                <a:cubicBezTo>
                  <a:pt x="11045" y="3927"/>
                  <a:pt x="11045" y="3927"/>
                  <a:pt x="11045" y="3927"/>
                </a:cubicBezTo>
                <a:cubicBezTo>
                  <a:pt x="10923" y="3927"/>
                  <a:pt x="10923" y="3927"/>
                  <a:pt x="10800" y="3927"/>
                </a:cubicBezTo>
                <a:cubicBezTo>
                  <a:pt x="10677" y="3927"/>
                  <a:pt x="10677" y="3927"/>
                  <a:pt x="10555" y="3927"/>
                </a:cubicBezTo>
                <a:cubicBezTo>
                  <a:pt x="7855" y="1227"/>
                  <a:pt x="7855" y="1227"/>
                  <a:pt x="7855" y="1227"/>
                </a:cubicBezTo>
                <a:cubicBezTo>
                  <a:pt x="7855" y="1105"/>
                  <a:pt x="7855" y="1105"/>
                  <a:pt x="7855" y="982"/>
                </a:cubicBezTo>
                <a:cubicBezTo>
                  <a:pt x="7855" y="491"/>
                  <a:pt x="7364" y="0"/>
                  <a:pt x="6873" y="0"/>
                </a:cubicBezTo>
                <a:cubicBezTo>
                  <a:pt x="6382" y="0"/>
                  <a:pt x="5891" y="491"/>
                  <a:pt x="5891" y="982"/>
                </a:cubicBezTo>
                <a:cubicBezTo>
                  <a:pt x="5891" y="1473"/>
                  <a:pt x="6382" y="1964"/>
                  <a:pt x="6873" y="1964"/>
                </a:cubicBezTo>
                <a:cubicBezTo>
                  <a:pt x="6995" y="1964"/>
                  <a:pt x="6995" y="1964"/>
                  <a:pt x="7118" y="1964"/>
                </a:cubicBezTo>
                <a:cubicBezTo>
                  <a:pt x="9450" y="4295"/>
                  <a:pt x="9450" y="4295"/>
                  <a:pt x="9450" y="4295"/>
                </a:cubicBezTo>
                <a:cubicBezTo>
                  <a:pt x="8959" y="4664"/>
                  <a:pt x="8591" y="5277"/>
                  <a:pt x="8345" y="5891"/>
                </a:cubicBezTo>
                <a:cubicBezTo>
                  <a:pt x="1964" y="5891"/>
                  <a:pt x="1964" y="5891"/>
                  <a:pt x="1964" y="5891"/>
                </a:cubicBezTo>
                <a:cubicBezTo>
                  <a:pt x="859" y="5891"/>
                  <a:pt x="0" y="6750"/>
                  <a:pt x="0" y="7855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7855"/>
                  <a:pt x="21600" y="7855"/>
                  <a:pt x="21600" y="7855"/>
                </a:cubicBezTo>
                <a:cubicBezTo>
                  <a:pt x="21600" y="6750"/>
                  <a:pt x="20741" y="5891"/>
                  <a:pt x="19636" y="5891"/>
                </a:cubicBezTo>
                <a:moveTo>
                  <a:pt x="15709" y="20618"/>
                </a:move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982" y="7364"/>
                  <a:pt x="1473" y="6873"/>
                  <a:pt x="1964" y="6873"/>
                </a:cubicBezTo>
                <a:cubicBezTo>
                  <a:pt x="15709" y="6873"/>
                  <a:pt x="15709" y="6873"/>
                  <a:pt x="15709" y="6873"/>
                </a:cubicBezTo>
                <a:lnTo>
                  <a:pt x="15709" y="20618"/>
                </a:lnTo>
                <a:close/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6691" y="20618"/>
                  <a:pt x="16691" y="20618"/>
                  <a:pt x="16691" y="20618"/>
                </a:cubicBezTo>
                <a:cubicBezTo>
                  <a:pt x="16691" y="6873"/>
                  <a:pt x="16691" y="6873"/>
                  <a:pt x="16691" y="6873"/>
                </a:cubicBezTo>
                <a:cubicBezTo>
                  <a:pt x="19636" y="6873"/>
                  <a:pt x="19636" y="6873"/>
                  <a:pt x="19636" y="6873"/>
                </a:cubicBezTo>
                <a:cubicBezTo>
                  <a:pt x="20127" y="6873"/>
                  <a:pt x="20618" y="7364"/>
                  <a:pt x="20618" y="7855"/>
                </a:cubicBezTo>
                <a:lnTo>
                  <a:pt x="20618" y="19636"/>
                </a:lnTo>
                <a:close/>
                <a:moveTo>
                  <a:pt x="18655" y="13745"/>
                </a:moveTo>
                <a:cubicBezTo>
                  <a:pt x="18409" y="13745"/>
                  <a:pt x="18164" y="13991"/>
                  <a:pt x="18164" y="14236"/>
                </a:cubicBezTo>
                <a:cubicBezTo>
                  <a:pt x="18164" y="14482"/>
                  <a:pt x="18409" y="14727"/>
                  <a:pt x="18655" y="14727"/>
                </a:cubicBezTo>
                <a:cubicBezTo>
                  <a:pt x="18900" y="14727"/>
                  <a:pt x="19145" y="14482"/>
                  <a:pt x="19145" y="14236"/>
                </a:cubicBezTo>
                <a:cubicBezTo>
                  <a:pt x="19145" y="13991"/>
                  <a:pt x="18900" y="13745"/>
                  <a:pt x="18655" y="13745"/>
                </a:cubicBezTo>
                <a:moveTo>
                  <a:pt x="18655" y="11782"/>
                </a:moveTo>
                <a:cubicBezTo>
                  <a:pt x="18409" y="11782"/>
                  <a:pt x="18164" y="12027"/>
                  <a:pt x="18164" y="12273"/>
                </a:cubicBezTo>
                <a:cubicBezTo>
                  <a:pt x="18164" y="12518"/>
                  <a:pt x="18409" y="12764"/>
                  <a:pt x="18655" y="12764"/>
                </a:cubicBezTo>
                <a:cubicBezTo>
                  <a:pt x="18900" y="12764"/>
                  <a:pt x="19145" y="12518"/>
                  <a:pt x="19145" y="12273"/>
                </a:cubicBezTo>
                <a:cubicBezTo>
                  <a:pt x="19145" y="12027"/>
                  <a:pt x="18900" y="11782"/>
                  <a:pt x="18655" y="117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1" name="Shape"/>
          <p:cNvSpPr/>
          <p:nvPr/>
        </p:nvSpPr>
        <p:spPr>
          <a:xfrm>
            <a:off x="5832964" y="2859333"/>
            <a:ext cx="447676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5400"/>
                </a:moveTo>
                <a:cubicBezTo>
                  <a:pt x="3927" y="10800"/>
                  <a:pt x="3927" y="10800"/>
                  <a:pt x="3927" y="10800"/>
                </a:cubicBezTo>
                <a:cubicBezTo>
                  <a:pt x="8836" y="10800"/>
                  <a:pt x="8836" y="10800"/>
                  <a:pt x="8836" y="10800"/>
                </a:cubicBezTo>
                <a:cubicBezTo>
                  <a:pt x="9818" y="16200"/>
                  <a:pt x="9818" y="16200"/>
                  <a:pt x="9818" y="16200"/>
                </a:cubicBezTo>
                <a:cubicBezTo>
                  <a:pt x="16691" y="10800"/>
                  <a:pt x="16691" y="10800"/>
                  <a:pt x="16691" y="10800"/>
                </a:cubicBezTo>
                <a:cubicBezTo>
                  <a:pt x="11782" y="10800"/>
                  <a:pt x="11782" y="10800"/>
                  <a:pt x="11782" y="10800"/>
                </a:cubicBezTo>
                <a:lnTo>
                  <a:pt x="10800" y="5400"/>
                </a:lnTo>
                <a:close/>
                <a:moveTo>
                  <a:pt x="20618" y="7200"/>
                </a:moveTo>
                <a:cubicBezTo>
                  <a:pt x="20618" y="3600"/>
                  <a:pt x="20618" y="3600"/>
                  <a:pt x="20618" y="3600"/>
                </a:cubicBezTo>
                <a:cubicBezTo>
                  <a:pt x="20618" y="1575"/>
                  <a:pt x="19759" y="0"/>
                  <a:pt x="18655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575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20025"/>
                  <a:pt x="859" y="21600"/>
                  <a:pt x="1964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759" y="21600"/>
                  <a:pt x="20618" y="20025"/>
                  <a:pt x="20618" y="18000"/>
                </a:cubicBezTo>
                <a:cubicBezTo>
                  <a:pt x="20618" y="14400"/>
                  <a:pt x="20618" y="14400"/>
                  <a:pt x="20618" y="14400"/>
                </a:cubicBezTo>
                <a:cubicBezTo>
                  <a:pt x="21109" y="14400"/>
                  <a:pt x="21600" y="13500"/>
                  <a:pt x="21600" y="12600"/>
                </a:cubicBezTo>
                <a:cubicBezTo>
                  <a:pt x="21600" y="9000"/>
                  <a:pt x="21600" y="9000"/>
                  <a:pt x="21600" y="9000"/>
                </a:cubicBezTo>
                <a:cubicBezTo>
                  <a:pt x="21600" y="8100"/>
                  <a:pt x="21109" y="7200"/>
                  <a:pt x="20618" y="7200"/>
                </a:cubicBezTo>
                <a:moveTo>
                  <a:pt x="19636" y="18000"/>
                </a:moveTo>
                <a:cubicBezTo>
                  <a:pt x="19636" y="18900"/>
                  <a:pt x="19145" y="19800"/>
                  <a:pt x="18655" y="19800"/>
                </a:cubicBezTo>
                <a:cubicBezTo>
                  <a:pt x="1964" y="19800"/>
                  <a:pt x="1964" y="19800"/>
                  <a:pt x="1964" y="19800"/>
                </a:cubicBezTo>
                <a:cubicBezTo>
                  <a:pt x="1473" y="19800"/>
                  <a:pt x="982" y="18900"/>
                  <a:pt x="982" y="180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982" y="2700"/>
                  <a:pt x="1473" y="1800"/>
                  <a:pt x="1964" y="1800"/>
                </a:cubicBezTo>
                <a:cubicBezTo>
                  <a:pt x="18655" y="1800"/>
                  <a:pt x="18655" y="1800"/>
                  <a:pt x="18655" y="1800"/>
                </a:cubicBezTo>
                <a:cubicBezTo>
                  <a:pt x="19145" y="1800"/>
                  <a:pt x="19636" y="2700"/>
                  <a:pt x="19636" y="3600"/>
                </a:cubicBezTo>
                <a:lnTo>
                  <a:pt x="19636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2" name="Shape"/>
          <p:cNvSpPr/>
          <p:nvPr/>
        </p:nvSpPr>
        <p:spPr>
          <a:xfrm>
            <a:off x="6687039" y="2859333"/>
            <a:ext cx="446088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7200"/>
                </a:moveTo>
                <a:cubicBezTo>
                  <a:pt x="20618" y="3600"/>
                  <a:pt x="20618" y="3600"/>
                  <a:pt x="20618" y="3600"/>
                </a:cubicBezTo>
                <a:cubicBezTo>
                  <a:pt x="20618" y="1575"/>
                  <a:pt x="19759" y="0"/>
                  <a:pt x="18655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575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20025"/>
                  <a:pt x="859" y="21600"/>
                  <a:pt x="1964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759" y="21600"/>
                  <a:pt x="20618" y="20025"/>
                  <a:pt x="20618" y="18000"/>
                </a:cubicBezTo>
                <a:cubicBezTo>
                  <a:pt x="20618" y="14400"/>
                  <a:pt x="20618" y="14400"/>
                  <a:pt x="20618" y="14400"/>
                </a:cubicBezTo>
                <a:cubicBezTo>
                  <a:pt x="21109" y="14400"/>
                  <a:pt x="21600" y="13500"/>
                  <a:pt x="21600" y="12600"/>
                </a:cubicBezTo>
                <a:cubicBezTo>
                  <a:pt x="21600" y="9000"/>
                  <a:pt x="21600" y="9000"/>
                  <a:pt x="21600" y="9000"/>
                </a:cubicBezTo>
                <a:cubicBezTo>
                  <a:pt x="21600" y="8100"/>
                  <a:pt x="21109" y="7200"/>
                  <a:pt x="20618" y="7200"/>
                </a:cubicBezTo>
                <a:moveTo>
                  <a:pt x="19636" y="18000"/>
                </a:moveTo>
                <a:cubicBezTo>
                  <a:pt x="19636" y="18900"/>
                  <a:pt x="19145" y="19800"/>
                  <a:pt x="18655" y="19800"/>
                </a:cubicBezTo>
                <a:cubicBezTo>
                  <a:pt x="1964" y="19800"/>
                  <a:pt x="1964" y="19800"/>
                  <a:pt x="1964" y="19800"/>
                </a:cubicBezTo>
                <a:cubicBezTo>
                  <a:pt x="1473" y="19800"/>
                  <a:pt x="982" y="18900"/>
                  <a:pt x="982" y="180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982" y="2700"/>
                  <a:pt x="1473" y="1800"/>
                  <a:pt x="1964" y="1800"/>
                </a:cubicBezTo>
                <a:cubicBezTo>
                  <a:pt x="18655" y="1800"/>
                  <a:pt x="18655" y="1800"/>
                  <a:pt x="18655" y="1800"/>
                </a:cubicBezTo>
                <a:cubicBezTo>
                  <a:pt x="19145" y="1800"/>
                  <a:pt x="19636" y="2700"/>
                  <a:pt x="19636" y="3600"/>
                </a:cubicBezTo>
                <a:lnTo>
                  <a:pt x="19636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3" name="Shape"/>
          <p:cNvSpPr/>
          <p:nvPr/>
        </p:nvSpPr>
        <p:spPr>
          <a:xfrm>
            <a:off x="7541114" y="2859333"/>
            <a:ext cx="446088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18000"/>
                </a:moveTo>
                <a:cubicBezTo>
                  <a:pt x="6873" y="18000"/>
                  <a:pt x="6873" y="18000"/>
                  <a:pt x="6873" y="18000"/>
                </a:cubicBezTo>
                <a:cubicBezTo>
                  <a:pt x="6873" y="3600"/>
                  <a:pt x="6873" y="3600"/>
                  <a:pt x="6873" y="3600"/>
                </a:cubicBezTo>
                <a:cubicBezTo>
                  <a:pt x="1964" y="3600"/>
                  <a:pt x="1964" y="3600"/>
                  <a:pt x="1964" y="3600"/>
                </a:cubicBezTo>
                <a:lnTo>
                  <a:pt x="1964" y="18000"/>
                </a:lnTo>
                <a:close/>
                <a:moveTo>
                  <a:pt x="20618" y="7200"/>
                </a:moveTo>
                <a:cubicBezTo>
                  <a:pt x="20618" y="3600"/>
                  <a:pt x="20618" y="3600"/>
                  <a:pt x="20618" y="3600"/>
                </a:cubicBezTo>
                <a:cubicBezTo>
                  <a:pt x="20618" y="1575"/>
                  <a:pt x="19759" y="0"/>
                  <a:pt x="18655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575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20025"/>
                  <a:pt x="859" y="21600"/>
                  <a:pt x="1964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759" y="21600"/>
                  <a:pt x="20618" y="20025"/>
                  <a:pt x="20618" y="18000"/>
                </a:cubicBezTo>
                <a:cubicBezTo>
                  <a:pt x="20618" y="14400"/>
                  <a:pt x="20618" y="14400"/>
                  <a:pt x="20618" y="14400"/>
                </a:cubicBezTo>
                <a:cubicBezTo>
                  <a:pt x="21109" y="14400"/>
                  <a:pt x="21600" y="13500"/>
                  <a:pt x="21600" y="12600"/>
                </a:cubicBezTo>
                <a:cubicBezTo>
                  <a:pt x="21600" y="9000"/>
                  <a:pt x="21600" y="9000"/>
                  <a:pt x="21600" y="9000"/>
                </a:cubicBezTo>
                <a:cubicBezTo>
                  <a:pt x="21600" y="8100"/>
                  <a:pt x="21109" y="7200"/>
                  <a:pt x="20618" y="7200"/>
                </a:cubicBezTo>
                <a:moveTo>
                  <a:pt x="19636" y="18000"/>
                </a:moveTo>
                <a:cubicBezTo>
                  <a:pt x="19636" y="18900"/>
                  <a:pt x="19145" y="19800"/>
                  <a:pt x="18655" y="19800"/>
                </a:cubicBezTo>
                <a:cubicBezTo>
                  <a:pt x="1964" y="19800"/>
                  <a:pt x="1964" y="19800"/>
                  <a:pt x="1964" y="19800"/>
                </a:cubicBezTo>
                <a:cubicBezTo>
                  <a:pt x="1473" y="19800"/>
                  <a:pt x="982" y="18900"/>
                  <a:pt x="982" y="180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982" y="2700"/>
                  <a:pt x="1473" y="1800"/>
                  <a:pt x="1964" y="1800"/>
                </a:cubicBezTo>
                <a:cubicBezTo>
                  <a:pt x="18655" y="1800"/>
                  <a:pt x="18655" y="1800"/>
                  <a:pt x="18655" y="1800"/>
                </a:cubicBezTo>
                <a:cubicBezTo>
                  <a:pt x="19145" y="1800"/>
                  <a:pt x="19636" y="2700"/>
                  <a:pt x="19636" y="3600"/>
                </a:cubicBezTo>
                <a:lnTo>
                  <a:pt x="19636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4" name="Shape"/>
          <p:cNvSpPr/>
          <p:nvPr/>
        </p:nvSpPr>
        <p:spPr>
          <a:xfrm>
            <a:off x="8393601" y="2859333"/>
            <a:ext cx="447675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18000"/>
                </a:moveTo>
                <a:cubicBezTo>
                  <a:pt x="10800" y="18000"/>
                  <a:pt x="10800" y="18000"/>
                  <a:pt x="10800" y="18000"/>
                </a:cubicBezTo>
                <a:cubicBezTo>
                  <a:pt x="10800" y="3600"/>
                  <a:pt x="10800" y="3600"/>
                  <a:pt x="10800" y="3600"/>
                </a:cubicBezTo>
                <a:cubicBezTo>
                  <a:pt x="1964" y="3600"/>
                  <a:pt x="1964" y="3600"/>
                  <a:pt x="1964" y="3600"/>
                </a:cubicBezTo>
                <a:lnTo>
                  <a:pt x="1964" y="18000"/>
                </a:lnTo>
                <a:close/>
                <a:moveTo>
                  <a:pt x="20618" y="7200"/>
                </a:moveTo>
                <a:cubicBezTo>
                  <a:pt x="20618" y="3600"/>
                  <a:pt x="20618" y="3600"/>
                  <a:pt x="20618" y="3600"/>
                </a:cubicBezTo>
                <a:cubicBezTo>
                  <a:pt x="20618" y="1575"/>
                  <a:pt x="19759" y="0"/>
                  <a:pt x="18655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575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20025"/>
                  <a:pt x="859" y="21600"/>
                  <a:pt x="1964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759" y="21600"/>
                  <a:pt x="20618" y="20025"/>
                  <a:pt x="20618" y="18000"/>
                </a:cubicBezTo>
                <a:cubicBezTo>
                  <a:pt x="20618" y="14400"/>
                  <a:pt x="20618" y="14400"/>
                  <a:pt x="20618" y="14400"/>
                </a:cubicBezTo>
                <a:cubicBezTo>
                  <a:pt x="21109" y="14400"/>
                  <a:pt x="21600" y="13500"/>
                  <a:pt x="21600" y="12600"/>
                </a:cubicBezTo>
                <a:cubicBezTo>
                  <a:pt x="21600" y="9000"/>
                  <a:pt x="21600" y="9000"/>
                  <a:pt x="21600" y="9000"/>
                </a:cubicBezTo>
                <a:cubicBezTo>
                  <a:pt x="21600" y="8100"/>
                  <a:pt x="21109" y="7200"/>
                  <a:pt x="20618" y="7200"/>
                </a:cubicBezTo>
                <a:moveTo>
                  <a:pt x="19636" y="18000"/>
                </a:moveTo>
                <a:cubicBezTo>
                  <a:pt x="19636" y="18900"/>
                  <a:pt x="19145" y="19800"/>
                  <a:pt x="18655" y="19800"/>
                </a:cubicBezTo>
                <a:cubicBezTo>
                  <a:pt x="1964" y="19800"/>
                  <a:pt x="1964" y="19800"/>
                  <a:pt x="1964" y="19800"/>
                </a:cubicBezTo>
                <a:cubicBezTo>
                  <a:pt x="1473" y="19800"/>
                  <a:pt x="982" y="18900"/>
                  <a:pt x="982" y="180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982" y="2700"/>
                  <a:pt x="1473" y="1800"/>
                  <a:pt x="1964" y="1800"/>
                </a:cubicBezTo>
                <a:cubicBezTo>
                  <a:pt x="18655" y="1800"/>
                  <a:pt x="18655" y="1800"/>
                  <a:pt x="18655" y="1800"/>
                </a:cubicBezTo>
                <a:cubicBezTo>
                  <a:pt x="19145" y="1800"/>
                  <a:pt x="19636" y="2700"/>
                  <a:pt x="19636" y="3600"/>
                </a:cubicBezTo>
                <a:lnTo>
                  <a:pt x="19636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5" name="Shape"/>
          <p:cNvSpPr/>
          <p:nvPr/>
        </p:nvSpPr>
        <p:spPr>
          <a:xfrm>
            <a:off x="711689" y="3713408"/>
            <a:ext cx="446088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7200"/>
                </a:moveTo>
                <a:cubicBezTo>
                  <a:pt x="20618" y="3600"/>
                  <a:pt x="20618" y="3600"/>
                  <a:pt x="20618" y="3600"/>
                </a:cubicBezTo>
                <a:cubicBezTo>
                  <a:pt x="20618" y="1575"/>
                  <a:pt x="19759" y="0"/>
                  <a:pt x="18655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575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20025"/>
                  <a:pt x="859" y="21600"/>
                  <a:pt x="1964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759" y="21600"/>
                  <a:pt x="20618" y="20025"/>
                  <a:pt x="20618" y="18000"/>
                </a:cubicBezTo>
                <a:cubicBezTo>
                  <a:pt x="20618" y="14400"/>
                  <a:pt x="20618" y="14400"/>
                  <a:pt x="20618" y="14400"/>
                </a:cubicBezTo>
                <a:cubicBezTo>
                  <a:pt x="21109" y="14400"/>
                  <a:pt x="21600" y="13500"/>
                  <a:pt x="21600" y="12600"/>
                </a:cubicBezTo>
                <a:cubicBezTo>
                  <a:pt x="21600" y="9000"/>
                  <a:pt x="21600" y="9000"/>
                  <a:pt x="21600" y="9000"/>
                </a:cubicBezTo>
                <a:cubicBezTo>
                  <a:pt x="21600" y="8100"/>
                  <a:pt x="21109" y="7200"/>
                  <a:pt x="20618" y="7200"/>
                </a:cubicBezTo>
                <a:moveTo>
                  <a:pt x="19636" y="18000"/>
                </a:moveTo>
                <a:cubicBezTo>
                  <a:pt x="19636" y="18900"/>
                  <a:pt x="19145" y="19800"/>
                  <a:pt x="18655" y="19800"/>
                </a:cubicBezTo>
                <a:cubicBezTo>
                  <a:pt x="1964" y="19800"/>
                  <a:pt x="1964" y="19800"/>
                  <a:pt x="1964" y="19800"/>
                </a:cubicBezTo>
                <a:cubicBezTo>
                  <a:pt x="1473" y="19800"/>
                  <a:pt x="982" y="18900"/>
                  <a:pt x="982" y="180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982" y="2700"/>
                  <a:pt x="1473" y="1800"/>
                  <a:pt x="1964" y="1800"/>
                </a:cubicBezTo>
                <a:cubicBezTo>
                  <a:pt x="18655" y="1800"/>
                  <a:pt x="18655" y="1800"/>
                  <a:pt x="18655" y="1800"/>
                </a:cubicBezTo>
                <a:cubicBezTo>
                  <a:pt x="19145" y="1800"/>
                  <a:pt x="19636" y="2700"/>
                  <a:pt x="19636" y="3600"/>
                </a:cubicBezTo>
                <a:lnTo>
                  <a:pt x="19636" y="18000"/>
                </a:lnTo>
                <a:close/>
                <a:moveTo>
                  <a:pt x="1964" y="18000"/>
                </a:moveTo>
                <a:cubicBezTo>
                  <a:pt x="14727" y="18000"/>
                  <a:pt x="14727" y="18000"/>
                  <a:pt x="14727" y="18000"/>
                </a:cubicBezTo>
                <a:cubicBezTo>
                  <a:pt x="14727" y="3600"/>
                  <a:pt x="14727" y="3600"/>
                  <a:pt x="14727" y="3600"/>
                </a:cubicBezTo>
                <a:cubicBezTo>
                  <a:pt x="1964" y="3600"/>
                  <a:pt x="1964" y="3600"/>
                  <a:pt x="1964" y="3600"/>
                </a:cubicBezTo>
                <a:lnTo>
                  <a:pt x="1964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6" name="Shape"/>
          <p:cNvSpPr/>
          <p:nvPr/>
        </p:nvSpPr>
        <p:spPr>
          <a:xfrm>
            <a:off x="1564176" y="3713408"/>
            <a:ext cx="447675" cy="2444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7200"/>
                </a:moveTo>
                <a:cubicBezTo>
                  <a:pt x="20618" y="3600"/>
                  <a:pt x="20618" y="3600"/>
                  <a:pt x="20618" y="3600"/>
                </a:cubicBezTo>
                <a:cubicBezTo>
                  <a:pt x="20618" y="1575"/>
                  <a:pt x="19759" y="0"/>
                  <a:pt x="18655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575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20025"/>
                  <a:pt x="859" y="21600"/>
                  <a:pt x="1964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759" y="21600"/>
                  <a:pt x="20618" y="20025"/>
                  <a:pt x="20618" y="18000"/>
                </a:cubicBezTo>
                <a:cubicBezTo>
                  <a:pt x="20618" y="14400"/>
                  <a:pt x="20618" y="14400"/>
                  <a:pt x="20618" y="14400"/>
                </a:cubicBezTo>
                <a:cubicBezTo>
                  <a:pt x="21109" y="14400"/>
                  <a:pt x="21600" y="13500"/>
                  <a:pt x="21600" y="12600"/>
                </a:cubicBezTo>
                <a:cubicBezTo>
                  <a:pt x="21600" y="9000"/>
                  <a:pt x="21600" y="9000"/>
                  <a:pt x="21600" y="9000"/>
                </a:cubicBezTo>
                <a:cubicBezTo>
                  <a:pt x="21600" y="8100"/>
                  <a:pt x="21109" y="7200"/>
                  <a:pt x="20618" y="7200"/>
                </a:cubicBezTo>
                <a:moveTo>
                  <a:pt x="19636" y="18000"/>
                </a:moveTo>
                <a:cubicBezTo>
                  <a:pt x="19636" y="18900"/>
                  <a:pt x="19145" y="19800"/>
                  <a:pt x="18655" y="19800"/>
                </a:cubicBezTo>
                <a:cubicBezTo>
                  <a:pt x="1964" y="19800"/>
                  <a:pt x="1964" y="19800"/>
                  <a:pt x="1964" y="19800"/>
                </a:cubicBezTo>
                <a:cubicBezTo>
                  <a:pt x="1473" y="19800"/>
                  <a:pt x="982" y="18900"/>
                  <a:pt x="982" y="180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982" y="2700"/>
                  <a:pt x="1473" y="1800"/>
                  <a:pt x="1964" y="1800"/>
                </a:cubicBezTo>
                <a:cubicBezTo>
                  <a:pt x="18655" y="1800"/>
                  <a:pt x="18655" y="1800"/>
                  <a:pt x="18655" y="1800"/>
                </a:cubicBezTo>
                <a:cubicBezTo>
                  <a:pt x="19145" y="1800"/>
                  <a:pt x="19636" y="2700"/>
                  <a:pt x="19636" y="3600"/>
                </a:cubicBezTo>
                <a:lnTo>
                  <a:pt x="19636" y="18000"/>
                </a:lnTo>
                <a:close/>
                <a:moveTo>
                  <a:pt x="1964" y="18000"/>
                </a:moveTo>
                <a:cubicBezTo>
                  <a:pt x="18655" y="18000"/>
                  <a:pt x="18655" y="18000"/>
                  <a:pt x="18655" y="18000"/>
                </a:cubicBezTo>
                <a:cubicBezTo>
                  <a:pt x="18655" y="3600"/>
                  <a:pt x="18655" y="3600"/>
                  <a:pt x="18655" y="3600"/>
                </a:cubicBezTo>
                <a:cubicBezTo>
                  <a:pt x="1964" y="3600"/>
                  <a:pt x="1964" y="3600"/>
                  <a:pt x="1964" y="3600"/>
                </a:cubicBezTo>
                <a:lnTo>
                  <a:pt x="1964" y="18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7" name="Shape"/>
          <p:cNvSpPr/>
          <p:nvPr/>
        </p:nvSpPr>
        <p:spPr>
          <a:xfrm>
            <a:off x="2438888" y="3611808"/>
            <a:ext cx="406401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2764"/>
                </a:moveTo>
                <a:cubicBezTo>
                  <a:pt x="11070" y="12764"/>
                  <a:pt x="11340" y="12518"/>
                  <a:pt x="11340" y="12273"/>
                </a:cubicBezTo>
                <a:cubicBezTo>
                  <a:pt x="11340" y="491"/>
                  <a:pt x="11340" y="491"/>
                  <a:pt x="11340" y="491"/>
                </a:cubicBezTo>
                <a:cubicBezTo>
                  <a:pt x="11340" y="245"/>
                  <a:pt x="11070" y="0"/>
                  <a:pt x="10800" y="0"/>
                </a:cubicBezTo>
                <a:cubicBezTo>
                  <a:pt x="10530" y="0"/>
                  <a:pt x="10260" y="245"/>
                  <a:pt x="10260" y="491"/>
                </a:cubicBezTo>
                <a:cubicBezTo>
                  <a:pt x="10260" y="12273"/>
                  <a:pt x="10260" y="12273"/>
                  <a:pt x="10260" y="12273"/>
                </a:cubicBezTo>
                <a:cubicBezTo>
                  <a:pt x="10260" y="12518"/>
                  <a:pt x="10530" y="12764"/>
                  <a:pt x="10800" y="12764"/>
                </a:cubicBezTo>
                <a:moveTo>
                  <a:pt x="12960" y="2209"/>
                </a:moveTo>
                <a:cubicBezTo>
                  <a:pt x="12960" y="2209"/>
                  <a:pt x="12960" y="2209"/>
                  <a:pt x="12960" y="2209"/>
                </a:cubicBezTo>
                <a:cubicBezTo>
                  <a:pt x="12690" y="2209"/>
                  <a:pt x="12420" y="2455"/>
                  <a:pt x="12420" y="2700"/>
                </a:cubicBezTo>
                <a:cubicBezTo>
                  <a:pt x="12420" y="2945"/>
                  <a:pt x="12690" y="3191"/>
                  <a:pt x="12960" y="3191"/>
                </a:cubicBezTo>
                <a:cubicBezTo>
                  <a:pt x="12960" y="3191"/>
                  <a:pt x="12960" y="3191"/>
                  <a:pt x="12960" y="3191"/>
                </a:cubicBezTo>
                <a:cubicBezTo>
                  <a:pt x="17280" y="4050"/>
                  <a:pt x="20520" y="7609"/>
                  <a:pt x="20520" y="11782"/>
                </a:cubicBezTo>
                <a:cubicBezTo>
                  <a:pt x="20520" y="16691"/>
                  <a:pt x="16200" y="20618"/>
                  <a:pt x="10800" y="20618"/>
                </a:cubicBezTo>
                <a:cubicBezTo>
                  <a:pt x="5400" y="20618"/>
                  <a:pt x="1080" y="16691"/>
                  <a:pt x="1080" y="11782"/>
                </a:cubicBezTo>
                <a:cubicBezTo>
                  <a:pt x="1080" y="7609"/>
                  <a:pt x="4320" y="4050"/>
                  <a:pt x="8640" y="3191"/>
                </a:cubicBezTo>
                <a:cubicBezTo>
                  <a:pt x="8640" y="3191"/>
                  <a:pt x="8640" y="3191"/>
                  <a:pt x="8640" y="3191"/>
                </a:cubicBezTo>
                <a:cubicBezTo>
                  <a:pt x="8910" y="3191"/>
                  <a:pt x="9180" y="2945"/>
                  <a:pt x="9180" y="2700"/>
                </a:cubicBezTo>
                <a:cubicBezTo>
                  <a:pt x="9180" y="2455"/>
                  <a:pt x="8910" y="2209"/>
                  <a:pt x="8640" y="2209"/>
                </a:cubicBezTo>
                <a:cubicBezTo>
                  <a:pt x="8640" y="2209"/>
                  <a:pt x="8640" y="2209"/>
                  <a:pt x="8640" y="2209"/>
                </a:cubicBezTo>
                <a:cubicBezTo>
                  <a:pt x="3645" y="3068"/>
                  <a:pt x="0" y="6995"/>
                  <a:pt x="0" y="11782"/>
                </a:cubicBezTo>
                <a:cubicBezTo>
                  <a:pt x="0" y="17182"/>
                  <a:pt x="4860" y="21600"/>
                  <a:pt x="10800" y="21600"/>
                </a:cubicBezTo>
                <a:cubicBezTo>
                  <a:pt x="16740" y="21600"/>
                  <a:pt x="21600" y="17182"/>
                  <a:pt x="21600" y="11782"/>
                </a:cubicBezTo>
                <a:cubicBezTo>
                  <a:pt x="21600" y="6995"/>
                  <a:pt x="17955" y="3068"/>
                  <a:pt x="12960" y="22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8" name="Shape"/>
          <p:cNvSpPr/>
          <p:nvPr/>
        </p:nvSpPr>
        <p:spPr>
          <a:xfrm>
            <a:off x="3272326" y="3673720"/>
            <a:ext cx="447675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21600"/>
                </a:moveTo>
                <a:cubicBezTo>
                  <a:pt x="11291" y="21600"/>
                  <a:pt x="11291" y="21600"/>
                  <a:pt x="11291" y="21600"/>
                </a:cubicBezTo>
                <a:cubicBezTo>
                  <a:pt x="11291" y="0"/>
                  <a:pt x="11291" y="0"/>
                  <a:pt x="11291" y="0"/>
                </a:cubicBezTo>
                <a:cubicBezTo>
                  <a:pt x="10309" y="0"/>
                  <a:pt x="10309" y="0"/>
                  <a:pt x="10309" y="0"/>
                </a:cubicBezTo>
                <a:lnTo>
                  <a:pt x="10309" y="21600"/>
                </a:lnTo>
                <a:close/>
                <a:moveTo>
                  <a:pt x="6873" y="21600"/>
                </a:moveTo>
                <a:cubicBezTo>
                  <a:pt x="9327" y="21600"/>
                  <a:pt x="9327" y="21600"/>
                  <a:pt x="9327" y="21600"/>
                </a:cubicBezTo>
                <a:cubicBezTo>
                  <a:pt x="9327" y="0"/>
                  <a:pt x="9327" y="0"/>
                  <a:pt x="9327" y="0"/>
                </a:cubicBezTo>
                <a:cubicBezTo>
                  <a:pt x="6873" y="0"/>
                  <a:pt x="6873" y="0"/>
                  <a:pt x="6873" y="0"/>
                </a:cubicBezTo>
                <a:lnTo>
                  <a:pt x="6873" y="21600"/>
                </a:lnTo>
                <a:close/>
                <a:moveTo>
                  <a:pt x="1964" y="21600"/>
                </a:moveTo>
                <a:cubicBezTo>
                  <a:pt x="3927" y="21600"/>
                  <a:pt x="3927" y="21600"/>
                  <a:pt x="3927" y="21600"/>
                </a:cubicBezTo>
                <a:cubicBezTo>
                  <a:pt x="3927" y="0"/>
                  <a:pt x="3927" y="0"/>
                  <a:pt x="3927" y="0"/>
                </a:cubicBezTo>
                <a:cubicBezTo>
                  <a:pt x="1964" y="0"/>
                  <a:pt x="1964" y="0"/>
                  <a:pt x="1964" y="0"/>
                </a:cubicBezTo>
                <a:lnTo>
                  <a:pt x="1964" y="21600"/>
                </a:lnTo>
                <a:close/>
                <a:moveTo>
                  <a:pt x="0" y="1350"/>
                </a:move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491" y="21600"/>
                  <a:pt x="982" y="21600"/>
                </a:cubicBez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675"/>
                  <a:pt x="0" y="1350"/>
                </a:cubicBezTo>
                <a:moveTo>
                  <a:pt x="4909" y="21600"/>
                </a:moveTo>
                <a:cubicBezTo>
                  <a:pt x="5891" y="21600"/>
                  <a:pt x="5891" y="21600"/>
                  <a:pt x="5891" y="21600"/>
                </a:cubicBezTo>
                <a:cubicBezTo>
                  <a:pt x="5891" y="0"/>
                  <a:pt x="5891" y="0"/>
                  <a:pt x="5891" y="0"/>
                </a:cubicBezTo>
                <a:cubicBezTo>
                  <a:pt x="4909" y="0"/>
                  <a:pt x="4909" y="0"/>
                  <a:pt x="4909" y="0"/>
                </a:cubicBezTo>
                <a:lnTo>
                  <a:pt x="4909" y="21600"/>
                </a:lnTo>
                <a:close/>
                <a:moveTo>
                  <a:pt x="20618" y="0"/>
                </a:moveTo>
                <a:cubicBezTo>
                  <a:pt x="19636" y="0"/>
                  <a:pt x="19636" y="0"/>
                  <a:pt x="19636" y="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925"/>
                  <a:pt x="21600" y="20250"/>
                </a:cubicBezTo>
                <a:cubicBezTo>
                  <a:pt x="21600" y="1350"/>
                  <a:pt x="21600" y="1350"/>
                  <a:pt x="21600" y="1350"/>
                </a:cubicBezTo>
                <a:cubicBezTo>
                  <a:pt x="21600" y="675"/>
                  <a:pt x="21109" y="0"/>
                  <a:pt x="20618" y="0"/>
                </a:cubicBezTo>
                <a:moveTo>
                  <a:pt x="17673" y="21600"/>
                </a:moveTo>
                <a:cubicBezTo>
                  <a:pt x="18655" y="21600"/>
                  <a:pt x="18655" y="21600"/>
                  <a:pt x="18655" y="21600"/>
                </a:cubicBezTo>
                <a:cubicBezTo>
                  <a:pt x="18655" y="0"/>
                  <a:pt x="18655" y="0"/>
                  <a:pt x="18655" y="0"/>
                </a:cubicBezTo>
                <a:cubicBezTo>
                  <a:pt x="17673" y="0"/>
                  <a:pt x="17673" y="0"/>
                  <a:pt x="17673" y="0"/>
                </a:cubicBezTo>
                <a:lnTo>
                  <a:pt x="17673" y="21600"/>
                </a:lnTo>
                <a:close/>
                <a:moveTo>
                  <a:pt x="14236" y="21600"/>
                </a:moveTo>
                <a:cubicBezTo>
                  <a:pt x="16691" y="21600"/>
                  <a:pt x="16691" y="21600"/>
                  <a:pt x="16691" y="21600"/>
                </a:cubicBezTo>
                <a:cubicBezTo>
                  <a:pt x="16691" y="0"/>
                  <a:pt x="16691" y="0"/>
                  <a:pt x="16691" y="0"/>
                </a:cubicBezTo>
                <a:cubicBezTo>
                  <a:pt x="14236" y="0"/>
                  <a:pt x="14236" y="0"/>
                  <a:pt x="14236" y="0"/>
                </a:cubicBezTo>
                <a:lnTo>
                  <a:pt x="14236" y="21600"/>
                </a:lnTo>
                <a:close/>
                <a:moveTo>
                  <a:pt x="12273" y="21600"/>
                </a:moveTo>
                <a:cubicBezTo>
                  <a:pt x="13255" y="21600"/>
                  <a:pt x="13255" y="21600"/>
                  <a:pt x="13255" y="21600"/>
                </a:cubicBezTo>
                <a:cubicBezTo>
                  <a:pt x="13255" y="0"/>
                  <a:pt x="13255" y="0"/>
                  <a:pt x="13255" y="0"/>
                </a:cubicBezTo>
                <a:cubicBezTo>
                  <a:pt x="12273" y="0"/>
                  <a:pt x="12273" y="0"/>
                  <a:pt x="12273" y="0"/>
                </a:cubicBezTo>
                <a:lnTo>
                  <a:pt x="12273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09" name="Shape"/>
          <p:cNvSpPr/>
          <p:nvPr/>
        </p:nvSpPr>
        <p:spPr>
          <a:xfrm>
            <a:off x="4126401" y="3611808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927" y="5645"/>
                </a:moveTo>
                <a:cubicBezTo>
                  <a:pt x="3927" y="0"/>
                  <a:pt x="3927" y="0"/>
                  <a:pt x="3927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1964" y="7977"/>
                  <a:pt x="1964" y="7977"/>
                  <a:pt x="1964" y="7977"/>
                </a:cubicBezTo>
                <a:cubicBezTo>
                  <a:pt x="2455" y="7118"/>
                  <a:pt x="3191" y="6259"/>
                  <a:pt x="3927" y="5645"/>
                </a:cubicBezTo>
                <a:moveTo>
                  <a:pt x="0" y="982"/>
                </a:moveTo>
                <a:cubicBezTo>
                  <a:pt x="0" y="14727"/>
                  <a:pt x="0" y="14727"/>
                  <a:pt x="0" y="14727"/>
                </a:cubicBezTo>
                <a:cubicBezTo>
                  <a:pt x="0" y="15218"/>
                  <a:pt x="491" y="15709"/>
                  <a:pt x="982" y="15709"/>
                </a:cubicBez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491"/>
                  <a:pt x="0" y="982"/>
                </a:cubicBezTo>
                <a:moveTo>
                  <a:pt x="5891" y="0"/>
                </a:moveTo>
                <a:cubicBezTo>
                  <a:pt x="4909" y="0"/>
                  <a:pt x="4909" y="0"/>
                  <a:pt x="4909" y="0"/>
                </a:cubicBezTo>
                <a:cubicBezTo>
                  <a:pt x="4909" y="5032"/>
                  <a:pt x="4909" y="5032"/>
                  <a:pt x="4909" y="5032"/>
                </a:cubicBezTo>
                <a:cubicBezTo>
                  <a:pt x="5277" y="4786"/>
                  <a:pt x="5523" y="4664"/>
                  <a:pt x="5891" y="4541"/>
                </a:cubicBezTo>
                <a:lnTo>
                  <a:pt x="5891" y="0"/>
                </a:lnTo>
                <a:close/>
                <a:moveTo>
                  <a:pt x="9327" y="3927"/>
                </a:moveTo>
                <a:cubicBezTo>
                  <a:pt x="9327" y="0"/>
                  <a:pt x="9327" y="0"/>
                  <a:pt x="9327" y="0"/>
                </a:cubicBezTo>
                <a:cubicBezTo>
                  <a:pt x="6873" y="0"/>
                  <a:pt x="6873" y="0"/>
                  <a:pt x="6873" y="0"/>
                </a:cubicBezTo>
                <a:cubicBezTo>
                  <a:pt x="6873" y="4173"/>
                  <a:pt x="6873" y="4173"/>
                  <a:pt x="6873" y="4173"/>
                </a:cubicBezTo>
                <a:cubicBezTo>
                  <a:pt x="7486" y="4050"/>
                  <a:pt x="8100" y="3927"/>
                  <a:pt x="8836" y="3927"/>
                </a:cubicBezTo>
                <a:cubicBezTo>
                  <a:pt x="8959" y="3927"/>
                  <a:pt x="9205" y="3927"/>
                  <a:pt x="9327" y="3927"/>
                </a:cubicBezTo>
                <a:moveTo>
                  <a:pt x="13255" y="0"/>
                </a:moveTo>
                <a:cubicBezTo>
                  <a:pt x="12273" y="0"/>
                  <a:pt x="12273" y="0"/>
                  <a:pt x="12273" y="0"/>
                </a:cubicBezTo>
                <a:cubicBezTo>
                  <a:pt x="12273" y="4786"/>
                  <a:pt x="12273" y="4786"/>
                  <a:pt x="12273" y="4786"/>
                </a:cubicBezTo>
                <a:cubicBezTo>
                  <a:pt x="12641" y="4909"/>
                  <a:pt x="12886" y="5032"/>
                  <a:pt x="13255" y="5277"/>
                </a:cubicBezTo>
                <a:lnTo>
                  <a:pt x="13255" y="0"/>
                </a:lnTo>
                <a:close/>
                <a:moveTo>
                  <a:pt x="1964" y="15709"/>
                </a:moveTo>
                <a:cubicBezTo>
                  <a:pt x="2086" y="15709"/>
                  <a:pt x="2086" y="15709"/>
                  <a:pt x="2086" y="15709"/>
                </a:cubicBezTo>
                <a:cubicBezTo>
                  <a:pt x="1964" y="15709"/>
                  <a:pt x="1964" y="15586"/>
                  <a:pt x="1964" y="15586"/>
                </a:cubicBezTo>
                <a:lnTo>
                  <a:pt x="1964" y="15709"/>
                </a:lnTo>
                <a:close/>
                <a:moveTo>
                  <a:pt x="11291" y="0"/>
                </a:moveTo>
                <a:cubicBezTo>
                  <a:pt x="10309" y="0"/>
                  <a:pt x="10309" y="0"/>
                  <a:pt x="10309" y="0"/>
                </a:cubicBezTo>
                <a:cubicBezTo>
                  <a:pt x="10309" y="4050"/>
                  <a:pt x="10309" y="4050"/>
                  <a:pt x="10309" y="4050"/>
                </a:cubicBezTo>
                <a:cubicBezTo>
                  <a:pt x="10677" y="4173"/>
                  <a:pt x="10923" y="4173"/>
                  <a:pt x="11291" y="4295"/>
                </a:cubicBezTo>
                <a:lnTo>
                  <a:pt x="11291" y="0"/>
                </a:lnTo>
                <a:close/>
                <a:moveTo>
                  <a:pt x="16691" y="0"/>
                </a:moveTo>
                <a:cubicBezTo>
                  <a:pt x="14236" y="0"/>
                  <a:pt x="14236" y="0"/>
                  <a:pt x="14236" y="0"/>
                </a:cubicBezTo>
                <a:cubicBezTo>
                  <a:pt x="14236" y="6136"/>
                  <a:pt x="14236" y="6136"/>
                  <a:pt x="14236" y="6136"/>
                </a:cubicBezTo>
                <a:cubicBezTo>
                  <a:pt x="15709" y="7486"/>
                  <a:pt x="16691" y="9573"/>
                  <a:pt x="16691" y="11782"/>
                </a:cubicBezTo>
                <a:lnTo>
                  <a:pt x="16691" y="0"/>
                </a:lnTo>
                <a:close/>
                <a:moveTo>
                  <a:pt x="16691" y="15709"/>
                </a:moveTo>
                <a:cubicBezTo>
                  <a:pt x="16691" y="11782"/>
                  <a:pt x="16691" y="11782"/>
                  <a:pt x="16691" y="11782"/>
                </a:cubicBezTo>
                <a:cubicBezTo>
                  <a:pt x="16691" y="13255"/>
                  <a:pt x="16323" y="14605"/>
                  <a:pt x="15586" y="15709"/>
                </a:cubicBezTo>
                <a:lnTo>
                  <a:pt x="16691" y="15709"/>
                </a:lnTo>
                <a:close/>
                <a:moveTo>
                  <a:pt x="17673" y="15709"/>
                </a:moveTo>
                <a:cubicBezTo>
                  <a:pt x="18655" y="15709"/>
                  <a:pt x="18655" y="15709"/>
                  <a:pt x="18655" y="15709"/>
                </a:cubicBezTo>
                <a:cubicBezTo>
                  <a:pt x="18655" y="0"/>
                  <a:pt x="18655" y="0"/>
                  <a:pt x="18655" y="0"/>
                </a:cubicBezTo>
                <a:cubicBezTo>
                  <a:pt x="17673" y="0"/>
                  <a:pt x="17673" y="0"/>
                  <a:pt x="17673" y="0"/>
                </a:cubicBezTo>
                <a:lnTo>
                  <a:pt x="17673" y="15709"/>
                </a:lnTo>
                <a:close/>
                <a:moveTo>
                  <a:pt x="13991" y="16323"/>
                </a:moveTo>
                <a:cubicBezTo>
                  <a:pt x="15095" y="15095"/>
                  <a:pt x="15709" y="13500"/>
                  <a:pt x="15709" y="11782"/>
                </a:cubicBezTo>
                <a:cubicBezTo>
                  <a:pt x="15709" y="7977"/>
                  <a:pt x="12641" y="4909"/>
                  <a:pt x="8836" y="4909"/>
                </a:cubicBezTo>
                <a:cubicBezTo>
                  <a:pt x="5032" y="4909"/>
                  <a:pt x="1964" y="7977"/>
                  <a:pt x="1964" y="11782"/>
                </a:cubicBezTo>
                <a:cubicBezTo>
                  <a:pt x="1964" y="15586"/>
                  <a:pt x="5032" y="18655"/>
                  <a:pt x="8836" y="18655"/>
                </a:cubicBezTo>
                <a:cubicBezTo>
                  <a:pt x="10555" y="18655"/>
                  <a:pt x="12150" y="18041"/>
                  <a:pt x="13377" y="16936"/>
                </a:cubicBezTo>
                <a:cubicBezTo>
                  <a:pt x="17795" y="21477"/>
                  <a:pt x="17795" y="21477"/>
                  <a:pt x="17795" y="21477"/>
                </a:cubicBezTo>
                <a:cubicBezTo>
                  <a:pt x="17918" y="21600"/>
                  <a:pt x="18041" y="21600"/>
                  <a:pt x="18164" y="21600"/>
                </a:cubicBezTo>
                <a:cubicBezTo>
                  <a:pt x="18409" y="21600"/>
                  <a:pt x="18655" y="21355"/>
                  <a:pt x="18655" y="21109"/>
                </a:cubicBezTo>
                <a:cubicBezTo>
                  <a:pt x="18655" y="20986"/>
                  <a:pt x="18655" y="20864"/>
                  <a:pt x="18532" y="20741"/>
                </a:cubicBezTo>
                <a:lnTo>
                  <a:pt x="13991" y="16323"/>
                </a:lnTo>
                <a:close/>
                <a:moveTo>
                  <a:pt x="8836" y="17673"/>
                </a:moveTo>
                <a:cubicBezTo>
                  <a:pt x="5523" y="17673"/>
                  <a:pt x="2945" y="15095"/>
                  <a:pt x="2945" y="11782"/>
                </a:cubicBezTo>
                <a:cubicBezTo>
                  <a:pt x="2945" y="8468"/>
                  <a:pt x="5523" y="5891"/>
                  <a:pt x="8836" y="5891"/>
                </a:cubicBezTo>
                <a:cubicBezTo>
                  <a:pt x="12150" y="5891"/>
                  <a:pt x="14727" y="8468"/>
                  <a:pt x="14727" y="11782"/>
                </a:cubicBezTo>
                <a:cubicBezTo>
                  <a:pt x="14727" y="15095"/>
                  <a:pt x="12150" y="17673"/>
                  <a:pt x="8836" y="17673"/>
                </a:cubicBezTo>
                <a:moveTo>
                  <a:pt x="20618" y="0"/>
                </a:moveTo>
                <a:cubicBezTo>
                  <a:pt x="19636" y="0"/>
                  <a:pt x="19636" y="0"/>
                  <a:pt x="19636" y="0"/>
                </a:cubicBezTo>
                <a:cubicBezTo>
                  <a:pt x="19636" y="15709"/>
                  <a:pt x="19636" y="15709"/>
                  <a:pt x="19636" y="15709"/>
                </a:cubicBezTo>
                <a:cubicBezTo>
                  <a:pt x="20618" y="15709"/>
                  <a:pt x="20618" y="15709"/>
                  <a:pt x="20618" y="15709"/>
                </a:cubicBezTo>
                <a:cubicBezTo>
                  <a:pt x="21109" y="15709"/>
                  <a:pt x="21600" y="15218"/>
                  <a:pt x="21600" y="14727"/>
                </a:cubicBezTo>
                <a:cubicBezTo>
                  <a:pt x="21600" y="982"/>
                  <a:pt x="21600" y="982"/>
                  <a:pt x="21600" y="982"/>
                </a:cubicBezTo>
                <a:cubicBezTo>
                  <a:pt x="21600" y="491"/>
                  <a:pt x="21109" y="0"/>
                  <a:pt x="20618" y="0"/>
                </a:cubicBezTo>
                <a:moveTo>
                  <a:pt x="6873" y="8345"/>
                </a:moveTo>
                <a:cubicBezTo>
                  <a:pt x="6873" y="15218"/>
                  <a:pt x="6873" y="15218"/>
                  <a:pt x="6873" y="15218"/>
                </a:cubicBezTo>
                <a:cubicBezTo>
                  <a:pt x="7486" y="15464"/>
                  <a:pt x="8100" y="15709"/>
                  <a:pt x="8836" y="15709"/>
                </a:cubicBezTo>
                <a:cubicBezTo>
                  <a:pt x="8959" y="15709"/>
                  <a:pt x="9205" y="15709"/>
                  <a:pt x="9327" y="15709"/>
                </a:cubicBezTo>
                <a:cubicBezTo>
                  <a:pt x="9327" y="7855"/>
                  <a:pt x="9327" y="7855"/>
                  <a:pt x="9327" y="7855"/>
                </a:cubicBezTo>
                <a:cubicBezTo>
                  <a:pt x="9205" y="7855"/>
                  <a:pt x="8959" y="7855"/>
                  <a:pt x="8836" y="7855"/>
                </a:cubicBezTo>
                <a:cubicBezTo>
                  <a:pt x="8100" y="7855"/>
                  <a:pt x="7486" y="8100"/>
                  <a:pt x="6873" y="8345"/>
                </a:cubicBezTo>
                <a:moveTo>
                  <a:pt x="5891" y="14359"/>
                </a:moveTo>
                <a:cubicBezTo>
                  <a:pt x="5891" y="9205"/>
                  <a:pt x="5891" y="9205"/>
                  <a:pt x="5891" y="9205"/>
                </a:cubicBezTo>
                <a:cubicBezTo>
                  <a:pt x="5277" y="9941"/>
                  <a:pt x="4909" y="10800"/>
                  <a:pt x="4909" y="11782"/>
                </a:cubicBezTo>
                <a:cubicBezTo>
                  <a:pt x="4909" y="12764"/>
                  <a:pt x="5277" y="13623"/>
                  <a:pt x="5891" y="14359"/>
                </a:cubicBezTo>
                <a:moveTo>
                  <a:pt x="12273" y="13623"/>
                </a:moveTo>
                <a:cubicBezTo>
                  <a:pt x="12641" y="13132"/>
                  <a:pt x="12764" y="12518"/>
                  <a:pt x="12764" y="11782"/>
                </a:cubicBezTo>
                <a:cubicBezTo>
                  <a:pt x="12764" y="11045"/>
                  <a:pt x="12641" y="10432"/>
                  <a:pt x="12273" y="9941"/>
                </a:cubicBezTo>
                <a:lnTo>
                  <a:pt x="12273" y="13623"/>
                </a:lnTo>
                <a:close/>
                <a:moveTo>
                  <a:pt x="10309" y="15464"/>
                </a:moveTo>
                <a:cubicBezTo>
                  <a:pt x="10677" y="15218"/>
                  <a:pt x="11045" y="15095"/>
                  <a:pt x="11291" y="14850"/>
                </a:cubicBezTo>
                <a:cubicBezTo>
                  <a:pt x="11291" y="8714"/>
                  <a:pt x="11291" y="8714"/>
                  <a:pt x="11291" y="8714"/>
                </a:cubicBezTo>
                <a:cubicBezTo>
                  <a:pt x="11045" y="8468"/>
                  <a:pt x="10677" y="8345"/>
                  <a:pt x="10309" y="8100"/>
                </a:cubicBezTo>
                <a:lnTo>
                  <a:pt x="10309" y="154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0" name="Shape"/>
          <p:cNvSpPr/>
          <p:nvPr/>
        </p:nvSpPr>
        <p:spPr>
          <a:xfrm>
            <a:off x="4978888" y="3673720"/>
            <a:ext cx="447676" cy="32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82" y="0"/>
                </a:moveTo>
                <a:cubicBezTo>
                  <a:pt x="9818" y="0"/>
                  <a:pt x="9818" y="0"/>
                  <a:pt x="9818" y="0"/>
                </a:cubicBezTo>
                <a:cubicBezTo>
                  <a:pt x="9818" y="10800"/>
                  <a:pt x="9818" y="10800"/>
                  <a:pt x="9818" y="10800"/>
                </a:cubicBezTo>
                <a:cubicBezTo>
                  <a:pt x="11782" y="10800"/>
                  <a:pt x="11782" y="10800"/>
                  <a:pt x="11782" y="10800"/>
                </a:cubicBezTo>
                <a:lnTo>
                  <a:pt x="11782" y="0"/>
                </a:lnTo>
                <a:close/>
                <a:moveTo>
                  <a:pt x="8836" y="0"/>
                </a:moveTo>
                <a:cubicBezTo>
                  <a:pt x="7855" y="0"/>
                  <a:pt x="7855" y="0"/>
                  <a:pt x="7855" y="0"/>
                </a:cubicBezTo>
                <a:cubicBezTo>
                  <a:pt x="7855" y="10800"/>
                  <a:pt x="7855" y="10800"/>
                  <a:pt x="7855" y="10800"/>
                </a:cubicBezTo>
                <a:cubicBezTo>
                  <a:pt x="8836" y="10800"/>
                  <a:pt x="8836" y="10800"/>
                  <a:pt x="8836" y="10800"/>
                </a:cubicBezTo>
                <a:lnTo>
                  <a:pt x="8836" y="0"/>
                </a:lnTo>
                <a:close/>
                <a:moveTo>
                  <a:pt x="6873" y="0"/>
                </a:moveTo>
                <a:cubicBezTo>
                  <a:pt x="4909" y="0"/>
                  <a:pt x="4909" y="0"/>
                  <a:pt x="4909" y="0"/>
                </a:cubicBezTo>
                <a:cubicBezTo>
                  <a:pt x="4909" y="10800"/>
                  <a:pt x="4909" y="10800"/>
                  <a:pt x="4909" y="10800"/>
                </a:cubicBezTo>
                <a:cubicBezTo>
                  <a:pt x="6873" y="10800"/>
                  <a:pt x="6873" y="10800"/>
                  <a:pt x="6873" y="10800"/>
                </a:cubicBezTo>
                <a:lnTo>
                  <a:pt x="6873" y="0"/>
                </a:lnTo>
                <a:close/>
                <a:moveTo>
                  <a:pt x="3927" y="0"/>
                </a:moveTo>
                <a:cubicBezTo>
                  <a:pt x="2945" y="0"/>
                  <a:pt x="2945" y="0"/>
                  <a:pt x="2945" y="0"/>
                </a:cubicBezTo>
                <a:cubicBezTo>
                  <a:pt x="2945" y="10800"/>
                  <a:pt x="2945" y="10800"/>
                  <a:pt x="2945" y="10800"/>
                </a:cubicBezTo>
                <a:cubicBezTo>
                  <a:pt x="3927" y="10800"/>
                  <a:pt x="3927" y="10800"/>
                  <a:pt x="3927" y="10800"/>
                </a:cubicBezTo>
                <a:lnTo>
                  <a:pt x="3927" y="0"/>
                </a:lnTo>
                <a:close/>
                <a:moveTo>
                  <a:pt x="1964" y="0"/>
                </a:moveTo>
                <a:cubicBezTo>
                  <a:pt x="1473" y="0"/>
                  <a:pt x="982" y="675"/>
                  <a:pt x="982" y="1350"/>
                </a:cubicBezTo>
                <a:cubicBezTo>
                  <a:pt x="982" y="10800"/>
                  <a:pt x="982" y="10800"/>
                  <a:pt x="982" y="10800"/>
                </a:cubicBezTo>
                <a:cubicBezTo>
                  <a:pt x="1964" y="10800"/>
                  <a:pt x="1964" y="10800"/>
                  <a:pt x="1964" y="10800"/>
                </a:cubicBezTo>
                <a:lnTo>
                  <a:pt x="1964" y="0"/>
                </a:lnTo>
                <a:close/>
                <a:moveTo>
                  <a:pt x="17673" y="0"/>
                </a:moveTo>
                <a:cubicBezTo>
                  <a:pt x="16691" y="0"/>
                  <a:pt x="16691" y="0"/>
                  <a:pt x="16691" y="0"/>
                </a:cubicBezTo>
                <a:cubicBezTo>
                  <a:pt x="16691" y="10800"/>
                  <a:pt x="16691" y="10800"/>
                  <a:pt x="16691" y="10800"/>
                </a:cubicBezTo>
                <a:cubicBezTo>
                  <a:pt x="17673" y="10800"/>
                  <a:pt x="17673" y="10800"/>
                  <a:pt x="17673" y="10800"/>
                </a:cubicBezTo>
                <a:lnTo>
                  <a:pt x="17673" y="0"/>
                </a:lnTo>
                <a:close/>
                <a:moveTo>
                  <a:pt x="13745" y="0"/>
                </a:moveTo>
                <a:cubicBezTo>
                  <a:pt x="12764" y="0"/>
                  <a:pt x="12764" y="0"/>
                  <a:pt x="12764" y="0"/>
                </a:cubicBezTo>
                <a:cubicBezTo>
                  <a:pt x="12764" y="10800"/>
                  <a:pt x="12764" y="10800"/>
                  <a:pt x="12764" y="10800"/>
                </a:cubicBezTo>
                <a:cubicBezTo>
                  <a:pt x="13745" y="10800"/>
                  <a:pt x="13745" y="10800"/>
                  <a:pt x="13745" y="10800"/>
                </a:cubicBezTo>
                <a:lnTo>
                  <a:pt x="13745" y="0"/>
                </a:lnTo>
                <a:close/>
                <a:moveTo>
                  <a:pt x="20618" y="1350"/>
                </a:moveTo>
                <a:cubicBezTo>
                  <a:pt x="20618" y="675"/>
                  <a:pt x="20127" y="0"/>
                  <a:pt x="19636" y="0"/>
                </a:cubicBezTo>
                <a:cubicBezTo>
                  <a:pt x="18655" y="0"/>
                  <a:pt x="18655" y="0"/>
                  <a:pt x="18655" y="0"/>
                </a:cubicBezTo>
                <a:cubicBezTo>
                  <a:pt x="18655" y="10800"/>
                  <a:pt x="18655" y="10800"/>
                  <a:pt x="18655" y="10800"/>
                </a:cubicBezTo>
                <a:cubicBezTo>
                  <a:pt x="20618" y="10800"/>
                  <a:pt x="20618" y="10800"/>
                  <a:pt x="20618" y="10800"/>
                </a:cubicBezTo>
                <a:lnTo>
                  <a:pt x="20618" y="1350"/>
                </a:lnTo>
                <a:close/>
                <a:moveTo>
                  <a:pt x="15709" y="0"/>
                </a:moveTo>
                <a:cubicBezTo>
                  <a:pt x="14727" y="0"/>
                  <a:pt x="14727" y="0"/>
                  <a:pt x="14727" y="0"/>
                </a:cubicBezTo>
                <a:cubicBezTo>
                  <a:pt x="14727" y="10800"/>
                  <a:pt x="14727" y="10800"/>
                  <a:pt x="14727" y="10800"/>
                </a:cubicBezTo>
                <a:cubicBezTo>
                  <a:pt x="15709" y="10800"/>
                  <a:pt x="15709" y="10800"/>
                  <a:pt x="15709" y="10800"/>
                </a:cubicBezTo>
                <a:lnTo>
                  <a:pt x="15709" y="0"/>
                </a:lnTo>
                <a:close/>
                <a:moveTo>
                  <a:pt x="18655" y="21600"/>
                </a:moveTo>
                <a:cubicBezTo>
                  <a:pt x="19636" y="21600"/>
                  <a:pt x="19636" y="21600"/>
                  <a:pt x="19636" y="21600"/>
                </a:cubicBezTo>
                <a:cubicBezTo>
                  <a:pt x="20127" y="21600"/>
                  <a:pt x="20618" y="20925"/>
                  <a:pt x="20618" y="20250"/>
                </a:cubicBezTo>
                <a:cubicBezTo>
                  <a:pt x="20618" y="17550"/>
                  <a:pt x="20618" y="17550"/>
                  <a:pt x="20618" y="17550"/>
                </a:cubicBezTo>
                <a:cubicBezTo>
                  <a:pt x="18655" y="17550"/>
                  <a:pt x="18655" y="17550"/>
                  <a:pt x="18655" y="17550"/>
                </a:cubicBezTo>
                <a:lnTo>
                  <a:pt x="18655" y="21600"/>
                </a:lnTo>
                <a:close/>
                <a:moveTo>
                  <a:pt x="14727" y="21600"/>
                </a:moveTo>
                <a:cubicBezTo>
                  <a:pt x="15709" y="21600"/>
                  <a:pt x="15709" y="21600"/>
                  <a:pt x="15709" y="21600"/>
                </a:cubicBezTo>
                <a:cubicBezTo>
                  <a:pt x="15709" y="17550"/>
                  <a:pt x="15709" y="17550"/>
                  <a:pt x="15709" y="17550"/>
                </a:cubicBezTo>
                <a:cubicBezTo>
                  <a:pt x="14727" y="17550"/>
                  <a:pt x="14727" y="17550"/>
                  <a:pt x="14727" y="17550"/>
                </a:cubicBezTo>
                <a:lnTo>
                  <a:pt x="14727" y="21600"/>
                </a:lnTo>
                <a:close/>
                <a:moveTo>
                  <a:pt x="16691" y="21600"/>
                </a:moveTo>
                <a:cubicBezTo>
                  <a:pt x="17673" y="21600"/>
                  <a:pt x="17673" y="21600"/>
                  <a:pt x="17673" y="21600"/>
                </a:cubicBezTo>
                <a:cubicBezTo>
                  <a:pt x="17673" y="17550"/>
                  <a:pt x="17673" y="17550"/>
                  <a:pt x="17673" y="17550"/>
                </a:cubicBezTo>
                <a:cubicBezTo>
                  <a:pt x="16691" y="17550"/>
                  <a:pt x="16691" y="17550"/>
                  <a:pt x="16691" y="17550"/>
                </a:cubicBezTo>
                <a:lnTo>
                  <a:pt x="16691" y="21600"/>
                </a:lnTo>
                <a:close/>
                <a:moveTo>
                  <a:pt x="982" y="20250"/>
                </a:moveTo>
                <a:cubicBezTo>
                  <a:pt x="982" y="20925"/>
                  <a:pt x="1473" y="21600"/>
                  <a:pt x="1964" y="21600"/>
                </a:cubicBezTo>
                <a:cubicBezTo>
                  <a:pt x="1964" y="17550"/>
                  <a:pt x="1964" y="17550"/>
                  <a:pt x="1964" y="17550"/>
                </a:cubicBezTo>
                <a:cubicBezTo>
                  <a:pt x="982" y="17550"/>
                  <a:pt x="982" y="17550"/>
                  <a:pt x="982" y="17550"/>
                </a:cubicBezTo>
                <a:lnTo>
                  <a:pt x="982" y="20250"/>
                </a:lnTo>
                <a:close/>
                <a:moveTo>
                  <a:pt x="20618" y="12150"/>
                </a:moveTo>
                <a:cubicBezTo>
                  <a:pt x="982" y="12150"/>
                  <a:pt x="982" y="12150"/>
                  <a:pt x="982" y="12150"/>
                </a:cubicBezTo>
                <a:cubicBezTo>
                  <a:pt x="491" y="12150"/>
                  <a:pt x="0" y="12825"/>
                  <a:pt x="0" y="13500"/>
                </a:cubicBezTo>
                <a:cubicBezTo>
                  <a:pt x="0" y="14850"/>
                  <a:pt x="0" y="14850"/>
                  <a:pt x="0" y="14850"/>
                </a:cubicBezTo>
                <a:cubicBezTo>
                  <a:pt x="0" y="15525"/>
                  <a:pt x="491" y="16200"/>
                  <a:pt x="982" y="16200"/>
                </a:cubicBezTo>
                <a:cubicBezTo>
                  <a:pt x="20618" y="16200"/>
                  <a:pt x="20618" y="16200"/>
                  <a:pt x="20618" y="16200"/>
                </a:cubicBezTo>
                <a:cubicBezTo>
                  <a:pt x="21109" y="16200"/>
                  <a:pt x="21600" y="15525"/>
                  <a:pt x="21600" y="14850"/>
                </a:cubicBezTo>
                <a:cubicBezTo>
                  <a:pt x="21600" y="13500"/>
                  <a:pt x="21600" y="13500"/>
                  <a:pt x="21600" y="13500"/>
                </a:cubicBezTo>
                <a:cubicBezTo>
                  <a:pt x="21600" y="12825"/>
                  <a:pt x="21109" y="12150"/>
                  <a:pt x="20618" y="12150"/>
                </a:cubicBezTo>
                <a:moveTo>
                  <a:pt x="20618" y="14850"/>
                </a:moveTo>
                <a:cubicBezTo>
                  <a:pt x="982" y="14850"/>
                  <a:pt x="982" y="14850"/>
                  <a:pt x="982" y="14850"/>
                </a:cubicBezTo>
                <a:cubicBezTo>
                  <a:pt x="982" y="13500"/>
                  <a:pt x="982" y="13500"/>
                  <a:pt x="982" y="13500"/>
                </a:cubicBezTo>
                <a:cubicBezTo>
                  <a:pt x="20618" y="13500"/>
                  <a:pt x="20618" y="13500"/>
                  <a:pt x="20618" y="13500"/>
                </a:cubicBezTo>
                <a:lnTo>
                  <a:pt x="20618" y="14850"/>
                </a:lnTo>
                <a:close/>
                <a:moveTo>
                  <a:pt x="12764" y="21600"/>
                </a:moveTo>
                <a:cubicBezTo>
                  <a:pt x="13745" y="21600"/>
                  <a:pt x="13745" y="21600"/>
                  <a:pt x="13745" y="21600"/>
                </a:cubicBezTo>
                <a:cubicBezTo>
                  <a:pt x="13745" y="17550"/>
                  <a:pt x="13745" y="17550"/>
                  <a:pt x="13745" y="17550"/>
                </a:cubicBezTo>
                <a:cubicBezTo>
                  <a:pt x="12764" y="17550"/>
                  <a:pt x="12764" y="17550"/>
                  <a:pt x="12764" y="17550"/>
                </a:cubicBezTo>
                <a:lnTo>
                  <a:pt x="12764" y="21600"/>
                </a:lnTo>
                <a:close/>
                <a:moveTo>
                  <a:pt x="4909" y="21600"/>
                </a:moveTo>
                <a:cubicBezTo>
                  <a:pt x="6873" y="21600"/>
                  <a:pt x="6873" y="21600"/>
                  <a:pt x="6873" y="21600"/>
                </a:cubicBezTo>
                <a:cubicBezTo>
                  <a:pt x="6873" y="17550"/>
                  <a:pt x="6873" y="17550"/>
                  <a:pt x="6873" y="17550"/>
                </a:cubicBezTo>
                <a:cubicBezTo>
                  <a:pt x="4909" y="17550"/>
                  <a:pt x="4909" y="17550"/>
                  <a:pt x="4909" y="17550"/>
                </a:cubicBezTo>
                <a:lnTo>
                  <a:pt x="4909" y="21600"/>
                </a:lnTo>
                <a:close/>
                <a:moveTo>
                  <a:pt x="2945" y="21600"/>
                </a:moveTo>
                <a:cubicBezTo>
                  <a:pt x="3927" y="21600"/>
                  <a:pt x="3927" y="21600"/>
                  <a:pt x="3927" y="21600"/>
                </a:cubicBezTo>
                <a:cubicBezTo>
                  <a:pt x="3927" y="17550"/>
                  <a:pt x="3927" y="17550"/>
                  <a:pt x="3927" y="17550"/>
                </a:cubicBezTo>
                <a:cubicBezTo>
                  <a:pt x="2945" y="17550"/>
                  <a:pt x="2945" y="17550"/>
                  <a:pt x="2945" y="17550"/>
                </a:cubicBezTo>
                <a:lnTo>
                  <a:pt x="2945" y="21600"/>
                </a:lnTo>
                <a:close/>
                <a:moveTo>
                  <a:pt x="7855" y="21600"/>
                </a:moveTo>
                <a:cubicBezTo>
                  <a:pt x="8836" y="21600"/>
                  <a:pt x="8836" y="21600"/>
                  <a:pt x="8836" y="21600"/>
                </a:cubicBezTo>
                <a:cubicBezTo>
                  <a:pt x="8836" y="17550"/>
                  <a:pt x="8836" y="17550"/>
                  <a:pt x="8836" y="17550"/>
                </a:cubicBezTo>
                <a:cubicBezTo>
                  <a:pt x="7855" y="17550"/>
                  <a:pt x="7855" y="17550"/>
                  <a:pt x="7855" y="17550"/>
                </a:cubicBezTo>
                <a:lnTo>
                  <a:pt x="7855" y="21600"/>
                </a:lnTo>
                <a:close/>
                <a:moveTo>
                  <a:pt x="9818" y="21600"/>
                </a:moveTo>
                <a:cubicBezTo>
                  <a:pt x="11782" y="21600"/>
                  <a:pt x="11782" y="21600"/>
                  <a:pt x="11782" y="21600"/>
                </a:cubicBezTo>
                <a:cubicBezTo>
                  <a:pt x="11782" y="17550"/>
                  <a:pt x="11782" y="17550"/>
                  <a:pt x="11782" y="17550"/>
                </a:cubicBezTo>
                <a:cubicBezTo>
                  <a:pt x="9818" y="17550"/>
                  <a:pt x="9818" y="17550"/>
                  <a:pt x="9818" y="17550"/>
                </a:cubicBezTo>
                <a:lnTo>
                  <a:pt x="9818" y="21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1" name="Shape"/>
          <p:cNvSpPr/>
          <p:nvPr/>
        </p:nvSpPr>
        <p:spPr>
          <a:xfrm>
            <a:off x="5832964" y="3611808"/>
            <a:ext cx="447676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3927"/>
                </a:moveTo>
                <a:cubicBezTo>
                  <a:pt x="5400" y="3927"/>
                  <a:pt x="5400" y="3927"/>
                  <a:pt x="5400" y="3927"/>
                </a:cubicBezTo>
                <a:cubicBezTo>
                  <a:pt x="5155" y="3927"/>
                  <a:pt x="4909" y="4173"/>
                  <a:pt x="4909" y="4418"/>
                </a:cubicBezTo>
                <a:cubicBezTo>
                  <a:pt x="4909" y="4664"/>
                  <a:pt x="5155" y="4909"/>
                  <a:pt x="5400" y="4909"/>
                </a:cubicBezTo>
                <a:cubicBezTo>
                  <a:pt x="12273" y="4909"/>
                  <a:pt x="12273" y="4909"/>
                  <a:pt x="12273" y="4909"/>
                </a:cubicBezTo>
                <a:cubicBezTo>
                  <a:pt x="12518" y="4909"/>
                  <a:pt x="12764" y="4664"/>
                  <a:pt x="12764" y="4418"/>
                </a:cubicBezTo>
                <a:cubicBezTo>
                  <a:pt x="12764" y="4173"/>
                  <a:pt x="12518" y="3927"/>
                  <a:pt x="12273" y="3927"/>
                </a:cubicBezTo>
                <a:moveTo>
                  <a:pt x="4418" y="10309"/>
                </a:moveTo>
                <a:cubicBezTo>
                  <a:pt x="4664" y="10309"/>
                  <a:pt x="4909" y="10064"/>
                  <a:pt x="4909" y="9818"/>
                </a:cubicBezTo>
                <a:cubicBezTo>
                  <a:pt x="4909" y="9573"/>
                  <a:pt x="4664" y="9327"/>
                  <a:pt x="4418" y="9327"/>
                </a:cubicBezTo>
                <a:cubicBezTo>
                  <a:pt x="4173" y="9327"/>
                  <a:pt x="3927" y="9573"/>
                  <a:pt x="3927" y="9818"/>
                </a:cubicBezTo>
                <a:cubicBezTo>
                  <a:pt x="3927" y="10064"/>
                  <a:pt x="4173" y="10309"/>
                  <a:pt x="4418" y="10309"/>
                </a:cubicBezTo>
                <a:moveTo>
                  <a:pt x="20618" y="6873"/>
                </a:moveTo>
                <a:cubicBezTo>
                  <a:pt x="19636" y="6873"/>
                  <a:pt x="19636" y="6873"/>
                  <a:pt x="19636" y="6873"/>
                </a:cubicBezTo>
                <a:cubicBezTo>
                  <a:pt x="19636" y="3927"/>
                  <a:pt x="19636" y="3927"/>
                  <a:pt x="19636" y="3927"/>
                </a:cubicBezTo>
                <a:cubicBezTo>
                  <a:pt x="15709" y="0"/>
                  <a:pt x="15709" y="0"/>
                  <a:pt x="15709" y="0"/>
                </a:cubicBezTo>
                <a:cubicBezTo>
                  <a:pt x="2945" y="0"/>
                  <a:pt x="2945" y="0"/>
                  <a:pt x="2945" y="0"/>
                </a:cubicBezTo>
                <a:cubicBezTo>
                  <a:pt x="2455" y="0"/>
                  <a:pt x="1964" y="491"/>
                  <a:pt x="1964" y="982"/>
                </a:cubicBezTo>
                <a:cubicBezTo>
                  <a:pt x="1964" y="6873"/>
                  <a:pt x="1964" y="6873"/>
                  <a:pt x="1964" y="6873"/>
                </a:cubicBezTo>
                <a:cubicBezTo>
                  <a:pt x="982" y="6873"/>
                  <a:pt x="982" y="6873"/>
                  <a:pt x="982" y="6873"/>
                </a:cubicBezTo>
                <a:cubicBezTo>
                  <a:pt x="491" y="6873"/>
                  <a:pt x="0" y="7364"/>
                  <a:pt x="0" y="7855"/>
                </a:cubicBezTo>
                <a:cubicBezTo>
                  <a:pt x="0" y="11782"/>
                  <a:pt x="0" y="11782"/>
                  <a:pt x="0" y="11782"/>
                </a:cubicBezTo>
                <a:cubicBezTo>
                  <a:pt x="0" y="12273"/>
                  <a:pt x="491" y="12764"/>
                  <a:pt x="982" y="12764"/>
                </a:cubicBezTo>
                <a:cubicBezTo>
                  <a:pt x="1964" y="12764"/>
                  <a:pt x="1964" y="12764"/>
                  <a:pt x="1964" y="12764"/>
                </a:cubicBezTo>
                <a:cubicBezTo>
                  <a:pt x="1964" y="21109"/>
                  <a:pt x="1964" y="21109"/>
                  <a:pt x="1964" y="21109"/>
                </a:cubicBezTo>
                <a:cubicBezTo>
                  <a:pt x="1964" y="21355"/>
                  <a:pt x="2209" y="21600"/>
                  <a:pt x="2455" y="21600"/>
                </a:cubicBezTo>
                <a:cubicBezTo>
                  <a:pt x="2700" y="21600"/>
                  <a:pt x="2945" y="21355"/>
                  <a:pt x="2945" y="21109"/>
                </a:cubicBezTo>
                <a:cubicBezTo>
                  <a:pt x="2945" y="12764"/>
                  <a:pt x="2945" y="12764"/>
                  <a:pt x="2945" y="12764"/>
                </a:cubicBezTo>
                <a:cubicBezTo>
                  <a:pt x="3927" y="12764"/>
                  <a:pt x="3927" y="12764"/>
                  <a:pt x="3927" y="12764"/>
                </a:cubicBezTo>
                <a:cubicBezTo>
                  <a:pt x="3927" y="18164"/>
                  <a:pt x="3927" y="18164"/>
                  <a:pt x="3927" y="18164"/>
                </a:cubicBezTo>
                <a:cubicBezTo>
                  <a:pt x="3927" y="18409"/>
                  <a:pt x="4173" y="18655"/>
                  <a:pt x="4418" y="18655"/>
                </a:cubicBezTo>
                <a:cubicBezTo>
                  <a:pt x="4664" y="18655"/>
                  <a:pt x="4909" y="18409"/>
                  <a:pt x="4909" y="18164"/>
                </a:cubicBezTo>
                <a:cubicBezTo>
                  <a:pt x="4909" y="12764"/>
                  <a:pt x="4909" y="12764"/>
                  <a:pt x="4909" y="12764"/>
                </a:cubicBezTo>
                <a:cubicBezTo>
                  <a:pt x="5891" y="12764"/>
                  <a:pt x="5891" y="12764"/>
                  <a:pt x="5891" y="12764"/>
                </a:cubicBezTo>
                <a:cubicBezTo>
                  <a:pt x="5891" y="15218"/>
                  <a:pt x="5891" y="15218"/>
                  <a:pt x="5891" y="15218"/>
                </a:cubicBezTo>
                <a:cubicBezTo>
                  <a:pt x="5891" y="15464"/>
                  <a:pt x="6136" y="15709"/>
                  <a:pt x="6382" y="15709"/>
                </a:cubicBezTo>
                <a:cubicBezTo>
                  <a:pt x="6627" y="15709"/>
                  <a:pt x="6873" y="15464"/>
                  <a:pt x="6873" y="15218"/>
                </a:cubicBezTo>
                <a:cubicBezTo>
                  <a:pt x="6873" y="12764"/>
                  <a:pt x="6873" y="12764"/>
                  <a:pt x="6873" y="12764"/>
                </a:cubicBezTo>
                <a:cubicBezTo>
                  <a:pt x="7855" y="12764"/>
                  <a:pt x="7855" y="12764"/>
                  <a:pt x="7855" y="12764"/>
                </a:cubicBezTo>
                <a:cubicBezTo>
                  <a:pt x="7855" y="20127"/>
                  <a:pt x="7855" y="20127"/>
                  <a:pt x="7855" y="20127"/>
                </a:cubicBezTo>
                <a:cubicBezTo>
                  <a:pt x="7855" y="20373"/>
                  <a:pt x="8100" y="20618"/>
                  <a:pt x="8345" y="20618"/>
                </a:cubicBezTo>
                <a:cubicBezTo>
                  <a:pt x="8591" y="20618"/>
                  <a:pt x="8836" y="20373"/>
                  <a:pt x="8836" y="20127"/>
                </a:cubicBezTo>
                <a:cubicBezTo>
                  <a:pt x="8836" y="12764"/>
                  <a:pt x="8836" y="12764"/>
                  <a:pt x="8836" y="12764"/>
                </a:cubicBezTo>
                <a:cubicBezTo>
                  <a:pt x="10309" y="12764"/>
                  <a:pt x="10309" y="12764"/>
                  <a:pt x="10309" y="12764"/>
                </a:cubicBezTo>
                <a:cubicBezTo>
                  <a:pt x="10309" y="19145"/>
                  <a:pt x="10309" y="19145"/>
                  <a:pt x="10309" y="19145"/>
                </a:cubicBezTo>
                <a:cubicBezTo>
                  <a:pt x="10309" y="19391"/>
                  <a:pt x="10555" y="19636"/>
                  <a:pt x="10800" y="19636"/>
                </a:cubicBezTo>
                <a:cubicBezTo>
                  <a:pt x="11045" y="19636"/>
                  <a:pt x="11291" y="19391"/>
                  <a:pt x="11291" y="19145"/>
                </a:cubicBezTo>
                <a:cubicBezTo>
                  <a:pt x="11291" y="12764"/>
                  <a:pt x="11291" y="12764"/>
                  <a:pt x="11291" y="12764"/>
                </a:cubicBezTo>
                <a:cubicBezTo>
                  <a:pt x="12764" y="12764"/>
                  <a:pt x="12764" y="12764"/>
                  <a:pt x="12764" y="12764"/>
                </a:cubicBezTo>
                <a:cubicBezTo>
                  <a:pt x="12764" y="16200"/>
                  <a:pt x="12764" y="16200"/>
                  <a:pt x="12764" y="16200"/>
                </a:cubicBezTo>
                <a:cubicBezTo>
                  <a:pt x="12764" y="16445"/>
                  <a:pt x="13009" y="16691"/>
                  <a:pt x="13255" y="16691"/>
                </a:cubicBezTo>
                <a:cubicBezTo>
                  <a:pt x="13500" y="16691"/>
                  <a:pt x="13745" y="16445"/>
                  <a:pt x="13745" y="16200"/>
                </a:cubicBezTo>
                <a:cubicBezTo>
                  <a:pt x="13745" y="12764"/>
                  <a:pt x="13745" y="12764"/>
                  <a:pt x="13745" y="12764"/>
                </a:cubicBezTo>
                <a:cubicBezTo>
                  <a:pt x="14727" y="12764"/>
                  <a:pt x="14727" y="12764"/>
                  <a:pt x="14727" y="12764"/>
                </a:cubicBezTo>
                <a:cubicBezTo>
                  <a:pt x="14727" y="17182"/>
                  <a:pt x="14727" y="17182"/>
                  <a:pt x="14727" y="17182"/>
                </a:cubicBezTo>
                <a:cubicBezTo>
                  <a:pt x="14727" y="17427"/>
                  <a:pt x="14973" y="17673"/>
                  <a:pt x="15218" y="17673"/>
                </a:cubicBezTo>
                <a:cubicBezTo>
                  <a:pt x="15464" y="17673"/>
                  <a:pt x="15709" y="17427"/>
                  <a:pt x="15709" y="17182"/>
                </a:cubicBezTo>
                <a:cubicBezTo>
                  <a:pt x="15709" y="12764"/>
                  <a:pt x="15709" y="12764"/>
                  <a:pt x="15709" y="12764"/>
                </a:cubicBezTo>
                <a:cubicBezTo>
                  <a:pt x="16691" y="12764"/>
                  <a:pt x="16691" y="12764"/>
                  <a:pt x="16691" y="12764"/>
                </a:cubicBezTo>
                <a:cubicBezTo>
                  <a:pt x="16691" y="20127"/>
                  <a:pt x="16691" y="20127"/>
                  <a:pt x="16691" y="20127"/>
                </a:cubicBezTo>
                <a:cubicBezTo>
                  <a:pt x="16691" y="20373"/>
                  <a:pt x="16936" y="20618"/>
                  <a:pt x="17182" y="20618"/>
                </a:cubicBezTo>
                <a:cubicBezTo>
                  <a:pt x="17427" y="20618"/>
                  <a:pt x="17673" y="20373"/>
                  <a:pt x="17673" y="20127"/>
                </a:cubicBezTo>
                <a:cubicBezTo>
                  <a:pt x="17673" y="12764"/>
                  <a:pt x="17673" y="12764"/>
                  <a:pt x="17673" y="12764"/>
                </a:cubicBezTo>
                <a:cubicBezTo>
                  <a:pt x="18655" y="12764"/>
                  <a:pt x="18655" y="12764"/>
                  <a:pt x="18655" y="12764"/>
                </a:cubicBezTo>
                <a:cubicBezTo>
                  <a:pt x="18655" y="19145"/>
                  <a:pt x="18655" y="19145"/>
                  <a:pt x="18655" y="19145"/>
                </a:cubicBezTo>
                <a:cubicBezTo>
                  <a:pt x="18655" y="19391"/>
                  <a:pt x="18900" y="19636"/>
                  <a:pt x="19145" y="19636"/>
                </a:cubicBezTo>
                <a:cubicBezTo>
                  <a:pt x="19391" y="19636"/>
                  <a:pt x="19636" y="19391"/>
                  <a:pt x="19636" y="19145"/>
                </a:cubicBezTo>
                <a:cubicBezTo>
                  <a:pt x="19636" y="12764"/>
                  <a:pt x="19636" y="12764"/>
                  <a:pt x="19636" y="12764"/>
                </a:cubicBezTo>
                <a:cubicBezTo>
                  <a:pt x="20618" y="12764"/>
                  <a:pt x="20618" y="12764"/>
                  <a:pt x="20618" y="12764"/>
                </a:cubicBezTo>
                <a:cubicBezTo>
                  <a:pt x="21109" y="12764"/>
                  <a:pt x="21600" y="12273"/>
                  <a:pt x="21600" y="11782"/>
                </a:cubicBezTo>
                <a:cubicBezTo>
                  <a:pt x="21600" y="7855"/>
                  <a:pt x="21600" y="7855"/>
                  <a:pt x="21600" y="7855"/>
                </a:cubicBezTo>
                <a:cubicBezTo>
                  <a:pt x="21600" y="7364"/>
                  <a:pt x="21109" y="6873"/>
                  <a:pt x="20618" y="6873"/>
                </a:cubicBezTo>
                <a:moveTo>
                  <a:pt x="15709" y="1473"/>
                </a:moveTo>
                <a:cubicBezTo>
                  <a:pt x="18164" y="3927"/>
                  <a:pt x="18164" y="3927"/>
                  <a:pt x="18164" y="3927"/>
                </a:cubicBezTo>
                <a:cubicBezTo>
                  <a:pt x="15709" y="3927"/>
                  <a:pt x="15709" y="3927"/>
                  <a:pt x="15709" y="3927"/>
                </a:cubicBezTo>
                <a:lnTo>
                  <a:pt x="15709" y="1473"/>
                </a:lnTo>
                <a:close/>
                <a:moveTo>
                  <a:pt x="2945" y="982"/>
                </a:moveTo>
                <a:cubicBezTo>
                  <a:pt x="14727" y="982"/>
                  <a:pt x="14727" y="982"/>
                  <a:pt x="14727" y="982"/>
                </a:cubicBezTo>
                <a:cubicBezTo>
                  <a:pt x="14727" y="4418"/>
                  <a:pt x="14727" y="4418"/>
                  <a:pt x="14727" y="4418"/>
                </a:cubicBezTo>
                <a:cubicBezTo>
                  <a:pt x="14727" y="4664"/>
                  <a:pt x="14973" y="4909"/>
                  <a:pt x="15218" y="4909"/>
                </a:cubicBezTo>
                <a:cubicBezTo>
                  <a:pt x="18655" y="4909"/>
                  <a:pt x="18655" y="4909"/>
                  <a:pt x="18655" y="4909"/>
                </a:cubicBezTo>
                <a:cubicBezTo>
                  <a:pt x="18655" y="6873"/>
                  <a:pt x="18655" y="6873"/>
                  <a:pt x="18655" y="6873"/>
                </a:cubicBezTo>
                <a:cubicBezTo>
                  <a:pt x="2945" y="6873"/>
                  <a:pt x="2945" y="6873"/>
                  <a:pt x="2945" y="6873"/>
                </a:cubicBezTo>
                <a:lnTo>
                  <a:pt x="2945" y="982"/>
                </a:lnTo>
                <a:close/>
                <a:moveTo>
                  <a:pt x="20618" y="11782"/>
                </a:moveTo>
                <a:cubicBezTo>
                  <a:pt x="982" y="11782"/>
                  <a:pt x="982" y="11782"/>
                  <a:pt x="982" y="11782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20618" y="7855"/>
                  <a:pt x="20618" y="7855"/>
                  <a:pt x="20618" y="7855"/>
                </a:cubicBezTo>
                <a:lnTo>
                  <a:pt x="20618" y="11782"/>
                </a:lnTo>
                <a:close/>
                <a:moveTo>
                  <a:pt x="2455" y="10309"/>
                </a:moveTo>
                <a:cubicBezTo>
                  <a:pt x="2700" y="10309"/>
                  <a:pt x="2945" y="10064"/>
                  <a:pt x="2945" y="9818"/>
                </a:cubicBezTo>
                <a:cubicBezTo>
                  <a:pt x="2945" y="9573"/>
                  <a:pt x="2700" y="9327"/>
                  <a:pt x="2455" y="9327"/>
                </a:cubicBezTo>
                <a:cubicBezTo>
                  <a:pt x="2209" y="9327"/>
                  <a:pt x="1964" y="9573"/>
                  <a:pt x="1964" y="9818"/>
                </a:cubicBezTo>
                <a:cubicBezTo>
                  <a:pt x="1964" y="10064"/>
                  <a:pt x="2209" y="10309"/>
                  <a:pt x="2455" y="103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2" name="Shape"/>
          <p:cNvSpPr/>
          <p:nvPr/>
        </p:nvSpPr>
        <p:spPr>
          <a:xfrm>
            <a:off x="6707676" y="3611808"/>
            <a:ext cx="406400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70" y="10800"/>
                </a:moveTo>
                <a:cubicBezTo>
                  <a:pt x="21465" y="8714"/>
                  <a:pt x="21465" y="8714"/>
                  <a:pt x="21465" y="8714"/>
                </a:cubicBezTo>
                <a:cubicBezTo>
                  <a:pt x="21600" y="8591"/>
                  <a:pt x="21600" y="8468"/>
                  <a:pt x="21600" y="8345"/>
                </a:cubicBezTo>
                <a:cubicBezTo>
                  <a:pt x="21600" y="8100"/>
                  <a:pt x="21330" y="7855"/>
                  <a:pt x="21060" y="7855"/>
                </a:cubicBezTo>
                <a:cubicBezTo>
                  <a:pt x="20925" y="7855"/>
                  <a:pt x="20790" y="7855"/>
                  <a:pt x="20655" y="7977"/>
                </a:cubicBezTo>
                <a:cubicBezTo>
                  <a:pt x="18360" y="10064"/>
                  <a:pt x="18360" y="10064"/>
                  <a:pt x="18360" y="10064"/>
                </a:cubicBezTo>
                <a:cubicBezTo>
                  <a:pt x="16065" y="7977"/>
                  <a:pt x="16065" y="7977"/>
                  <a:pt x="16065" y="7977"/>
                </a:cubicBezTo>
                <a:cubicBezTo>
                  <a:pt x="15930" y="7855"/>
                  <a:pt x="15795" y="7855"/>
                  <a:pt x="15660" y="7855"/>
                </a:cubicBezTo>
                <a:cubicBezTo>
                  <a:pt x="15390" y="7855"/>
                  <a:pt x="15120" y="8100"/>
                  <a:pt x="15120" y="8345"/>
                </a:cubicBezTo>
                <a:cubicBezTo>
                  <a:pt x="15120" y="8468"/>
                  <a:pt x="15120" y="8591"/>
                  <a:pt x="15255" y="8714"/>
                </a:cubicBezTo>
                <a:cubicBezTo>
                  <a:pt x="17550" y="10800"/>
                  <a:pt x="17550" y="10800"/>
                  <a:pt x="17550" y="10800"/>
                </a:cubicBezTo>
                <a:cubicBezTo>
                  <a:pt x="15255" y="12886"/>
                  <a:pt x="15255" y="12886"/>
                  <a:pt x="15255" y="12886"/>
                </a:cubicBezTo>
                <a:cubicBezTo>
                  <a:pt x="15120" y="13009"/>
                  <a:pt x="15120" y="13132"/>
                  <a:pt x="15120" y="13255"/>
                </a:cubicBezTo>
                <a:cubicBezTo>
                  <a:pt x="15120" y="13500"/>
                  <a:pt x="15390" y="13745"/>
                  <a:pt x="15660" y="13745"/>
                </a:cubicBezTo>
                <a:cubicBezTo>
                  <a:pt x="15795" y="13745"/>
                  <a:pt x="15930" y="13745"/>
                  <a:pt x="16065" y="13623"/>
                </a:cubicBezTo>
                <a:cubicBezTo>
                  <a:pt x="18360" y="11536"/>
                  <a:pt x="18360" y="11536"/>
                  <a:pt x="18360" y="11536"/>
                </a:cubicBezTo>
                <a:cubicBezTo>
                  <a:pt x="20655" y="13623"/>
                  <a:pt x="20655" y="13623"/>
                  <a:pt x="20655" y="13623"/>
                </a:cubicBezTo>
                <a:cubicBezTo>
                  <a:pt x="20790" y="13745"/>
                  <a:pt x="20925" y="13745"/>
                  <a:pt x="21060" y="13745"/>
                </a:cubicBezTo>
                <a:cubicBezTo>
                  <a:pt x="21330" y="13745"/>
                  <a:pt x="21600" y="13500"/>
                  <a:pt x="21600" y="13255"/>
                </a:cubicBezTo>
                <a:cubicBezTo>
                  <a:pt x="21600" y="13132"/>
                  <a:pt x="21600" y="13009"/>
                  <a:pt x="21465" y="12886"/>
                </a:cubicBezTo>
                <a:lnTo>
                  <a:pt x="19170" y="10800"/>
                </a:lnTo>
                <a:close/>
                <a:moveTo>
                  <a:pt x="12960" y="1473"/>
                </a:moveTo>
                <a:cubicBezTo>
                  <a:pt x="12960" y="614"/>
                  <a:pt x="12285" y="0"/>
                  <a:pt x="11340" y="0"/>
                </a:cubicBezTo>
                <a:cubicBezTo>
                  <a:pt x="10935" y="0"/>
                  <a:pt x="10530" y="123"/>
                  <a:pt x="10125" y="491"/>
                </a:cubicBezTo>
                <a:cubicBezTo>
                  <a:pt x="3510" y="5891"/>
                  <a:pt x="3510" y="5891"/>
                  <a:pt x="3510" y="5891"/>
                </a:cubicBezTo>
                <a:cubicBezTo>
                  <a:pt x="1620" y="6014"/>
                  <a:pt x="0" y="8223"/>
                  <a:pt x="0" y="10800"/>
                </a:cubicBezTo>
                <a:cubicBezTo>
                  <a:pt x="0" y="13377"/>
                  <a:pt x="1620" y="15586"/>
                  <a:pt x="3645" y="15709"/>
                </a:cubicBezTo>
                <a:cubicBezTo>
                  <a:pt x="10125" y="21109"/>
                  <a:pt x="10125" y="21109"/>
                  <a:pt x="10125" y="21109"/>
                </a:cubicBezTo>
                <a:cubicBezTo>
                  <a:pt x="10530" y="21477"/>
                  <a:pt x="10935" y="21600"/>
                  <a:pt x="11340" y="21600"/>
                </a:cubicBezTo>
                <a:cubicBezTo>
                  <a:pt x="12285" y="21600"/>
                  <a:pt x="12960" y="20986"/>
                  <a:pt x="12960" y="20127"/>
                </a:cubicBezTo>
                <a:cubicBezTo>
                  <a:pt x="12960" y="20127"/>
                  <a:pt x="12960" y="20127"/>
                  <a:pt x="12960" y="20127"/>
                </a:cubicBezTo>
                <a:cubicBezTo>
                  <a:pt x="12960" y="1473"/>
                  <a:pt x="12960" y="1473"/>
                  <a:pt x="12960" y="1473"/>
                </a:cubicBezTo>
                <a:cubicBezTo>
                  <a:pt x="12960" y="1473"/>
                  <a:pt x="12960" y="1473"/>
                  <a:pt x="12960" y="1473"/>
                </a:cubicBezTo>
                <a:moveTo>
                  <a:pt x="3240" y="14605"/>
                </a:moveTo>
                <a:cubicBezTo>
                  <a:pt x="2025" y="14236"/>
                  <a:pt x="1080" y="12641"/>
                  <a:pt x="1080" y="10800"/>
                </a:cubicBezTo>
                <a:cubicBezTo>
                  <a:pt x="1080" y="8959"/>
                  <a:pt x="2025" y="7364"/>
                  <a:pt x="3240" y="6995"/>
                </a:cubicBezTo>
                <a:lnTo>
                  <a:pt x="3240" y="14605"/>
                </a:lnTo>
                <a:close/>
                <a:moveTo>
                  <a:pt x="9720" y="19391"/>
                </a:moveTo>
                <a:cubicBezTo>
                  <a:pt x="4320" y="14973"/>
                  <a:pt x="4320" y="14973"/>
                  <a:pt x="4320" y="14973"/>
                </a:cubicBezTo>
                <a:cubicBezTo>
                  <a:pt x="4320" y="6627"/>
                  <a:pt x="4320" y="6627"/>
                  <a:pt x="4320" y="6627"/>
                </a:cubicBezTo>
                <a:cubicBezTo>
                  <a:pt x="4590" y="6382"/>
                  <a:pt x="4590" y="6382"/>
                  <a:pt x="4590" y="6382"/>
                </a:cubicBezTo>
                <a:cubicBezTo>
                  <a:pt x="4590" y="6382"/>
                  <a:pt x="4590" y="6382"/>
                  <a:pt x="4590" y="6382"/>
                </a:cubicBezTo>
                <a:cubicBezTo>
                  <a:pt x="9720" y="2086"/>
                  <a:pt x="9720" y="2086"/>
                  <a:pt x="9720" y="2086"/>
                </a:cubicBezTo>
                <a:lnTo>
                  <a:pt x="9720" y="19391"/>
                </a:lnTo>
                <a:close/>
                <a:moveTo>
                  <a:pt x="11880" y="20127"/>
                </a:moveTo>
                <a:cubicBezTo>
                  <a:pt x="11880" y="20373"/>
                  <a:pt x="11610" y="20618"/>
                  <a:pt x="11340" y="20618"/>
                </a:cubicBezTo>
                <a:cubicBezTo>
                  <a:pt x="11205" y="20618"/>
                  <a:pt x="11070" y="20495"/>
                  <a:pt x="10935" y="20495"/>
                </a:cubicBezTo>
                <a:cubicBezTo>
                  <a:pt x="10935" y="20495"/>
                  <a:pt x="10935" y="20495"/>
                  <a:pt x="10935" y="20495"/>
                </a:cubicBezTo>
                <a:cubicBezTo>
                  <a:pt x="10800" y="20373"/>
                  <a:pt x="10800" y="20373"/>
                  <a:pt x="10800" y="20373"/>
                </a:cubicBezTo>
                <a:cubicBezTo>
                  <a:pt x="10800" y="1227"/>
                  <a:pt x="10800" y="1227"/>
                  <a:pt x="10800" y="1227"/>
                </a:cubicBezTo>
                <a:cubicBezTo>
                  <a:pt x="10935" y="1105"/>
                  <a:pt x="10935" y="1105"/>
                  <a:pt x="10935" y="1105"/>
                </a:cubicBezTo>
                <a:cubicBezTo>
                  <a:pt x="10935" y="1105"/>
                  <a:pt x="10935" y="1105"/>
                  <a:pt x="10935" y="1105"/>
                </a:cubicBezTo>
                <a:cubicBezTo>
                  <a:pt x="11070" y="982"/>
                  <a:pt x="11205" y="982"/>
                  <a:pt x="11340" y="982"/>
                </a:cubicBezTo>
                <a:cubicBezTo>
                  <a:pt x="11610" y="982"/>
                  <a:pt x="11880" y="1227"/>
                  <a:pt x="11880" y="1473"/>
                </a:cubicBezTo>
                <a:lnTo>
                  <a:pt x="11880" y="201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3" name="Shape"/>
          <p:cNvSpPr/>
          <p:nvPr/>
        </p:nvSpPr>
        <p:spPr>
          <a:xfrm>
            <a:off x="7642714" y="3611808"/>
            <a:ext cx="2428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473"/>
                </a:moveTo>
                <a:cubicBezTo>
                  <a:pt x="21600" y="1473"/>
                  <a:pt x="21600" y="1473"/>
                  <a:pt x="21600" y="1473"/>
                </a:cubicBezTo>
                <a:cubicBezTo>
                  <a:pt x="21600" y="614"/>
                  <a:pt x="20475" y="0"/>
                  <a:pt x="18900" y="0"/>
                </a:cubicBezTo>
                <a:cubicBezTo>
                  <a:pt x="18225" y="0"/>
                  <a:pt x="17550" y="123"/>
                  <a:pt x="16875" y="491"/>
                </a:cubicBezTo>
                <a:cubicBezTo>
                  <a:pt x="5850" y="5891"/>
                  <a:pt x="5850" y="5891"/>
                  <a:pt x="5850" y="5891"/>
                </a:cubicBezTo>
                <a:cubicBezTo>
                  <a:pt x="2700" y="6014"/>
                  <a:pt x="0" y="8223"/>
                  <a:pt x="0" y="10800"/>
                </a:cubicBezTo>
                <a:cubicBezTo>
                  <a:pt x="0" y="13377"/>
                  <a:pt x="2700" y="15586"/>
                  <a:pt x="6075" y="15709"/>
                </a:cubicBezTo>
                <a:cubicBezTo>
                  <a:pt x="16875" y="21109"/>
                  <a:pt x="16875" y="21109"/>
                  <a:pt x="16875" y="21109"/>
                </a:cubicBezTo>
                <a:cubicBezTo>
                  <a:pt x="17550" y="21477"/>
                  <a:pt x="18225" y="21600"/>
                  <a:pt x="18900" y="21600"/>
                </a:cubicBezTo>
                <a:cubicBezTo>
                  <a:pt x="20475" y="21600"/>
                  <a:pt x="21600" y="20986"/>
                  <a:pt x="21600" y="20127"/>
                </a:cubicBezTo>
                <a:cubicBezTo>
                  <a:pt x="21600" y="20127"/>
                  <a:pt x="21600" y="20127"/>
                  <a:pt x="21600" y="20127"/>
                </a:cubicBezTo>
                <a:lnTo>
                  <a:pt x="21600" y="1473"/>
                </a:lnTo>
                <a:close/>
                <a:moveTo>
                  <a:pt x="5400" y="14605"/>
                </a:moveTo>
                <a:cubicBezTo>
                  <a:pt x="3375" y="14236"/>
                  <a:pt x="1800" y="12641"/>
                  <a:pt x="1800" y="10800"/>
                </a:cubicBezTo>
                <a:cubicBezTo>
                  <a:pt x="1800" y="8959"/>
                  <a:pt x="3375" y="7364"/>
                  <a:pt x="5400" y="6995"/>
                </a:cubicBezTo>
                <a:lnTo>
                  <a:pt x="5400" y="14605"/>
                </a:lnTo>
                <a:close/>
                <a:moveTo>
                  <a:pt x="16200" y="19391"/>
                </a:moveTo>
                <a:cubicBezTo>
                  <a:pt x="7200" y="14973"/>
                  <a:pt x="7200" y="14973"/>
                  <a:pt x="7200" y="14973"/>
                </a:cubicBezTo>
                <a:cubicBezTo>
                  <a:pt x="7200" y="6627"/>
                  <a:pt x="7200" y="6627"/>
                  <a:pt x="7200" y="6627"/>
                </a:cubicBezTo>
                <a:cubicBezTo>
                  <a:pt x="7650" y="6382"/>
                  <a:pt x="7650" y="6382"/>
                  <a:pt x="7650" y="6382"/>
                </a:cubicBezTo>
                <a:cubicBezTo>
                  <a:pt x="7650" y="6382"/>
                  <a:pt x="7650" y="6382"/>
                  <a:pt x="7650" y="6382"/>
                </a:cubicBezTo>
                <a:cubicBezTo>
                  <a:pt x="16200" y="2086"/>
                  <a:pt x="16200" y="2086"/>
                  <a:pt x="16200" y="2086"/>
                </a:cubicBezTo>
                <a:lnTo>
                  <a:pt x="16200" y="19391"/>
                </a:lnTo>
                <a:close/>
                <a:moveTo>
                  <a:pt x="19800" y="20127"/>
                </a:moveTo>
                <a:cubicBezTo>
                  <a:pt x="19800" y="20373"/>
                  <a:pt x="19350" y="20618"/>
                  <a:pt x="18900" y="20618"/>
                </a:cubicBezTo>
                <a:cubicBezTo>
                  <a:pt x="18675" y="20618"/>
                  <a:pt x="18450" y="20495"/>
                  <a:pt x="18225" y="20495"/>
                </a:cubicBezTo>
                <a:cubicBezTo>
                  <a:pt x="18225" y="20495"/>
                  <a:pt x="18225" y="20495"/>
                  <a:pt x="18225" y="20495"/>
                </a:cubicBezTo>
                <a:cubicBezTo>
                  <a:pt x="18000" y="20373"/>
                  <a:pt x="18000" y="20373"/>
                  <a:pt x="18000" y="20373"/>
                </a:cubicBezTo>
                <a:cubicBezTo>
                  <a:pt x="18000" y="1227"/>
                  <a:pt x="18000" y="1227"/>
                  <a:pt x="18000" y="1227"/>
                </a:cubicBezTo>
                <a:cubicBezTo>
                  <a:pt x="18225" y="1105"/>
                  <a:pt x="18225" y="1105"/>
                  <a:pt x="18225" y="1105"/>
                </a:cubicBezTo>
                <a:cubicBezTo>
                  <a:pt x="18225" y="1105"/>
                  <a:pt x="18225" y="1105"/>
                  <a:pt x="18225" y="1105"/>
                </a:cubicBezTo>
                <a:cubicBezTo>
                  <a:pt x="18450" y="982"/>
                  <a:pt x="18675" y="982"/>
                  <a:pt x="18900" y="982"/>
                </a:cubicBezTo>
                <a:cubicBezTo>
                  <a:pt x="19350" y="982"/>
                  <a:pt x="19800" y="1227"/>
                  <a:pt x="19800" y="1473"/>
                </a:cubicBezTo>
                <a:lnTo>
                  <a:pt x="19800" y="201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4" name="Shape"/>
          <p:cNvSpPr/>
          <p:nvPr/>
        </p:nvSpPr>
        <p:spPr>
          <a:xfrm>
            <a:off x="8455514" y="3611808"/>
            <a:ext cx="32543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225" y="7855"/>
                </a:moveTo>
                <a:cubicBezTo>
                  <a:pt x="17887" y="7855"/>
                  <a:pt x="17550" y="8100"/>
                  <a:pt x="17550" y="8345"/>
                </a:cubicBezTo>
                <a:cubicBezTo>
                  <a:pt x="17550" y="8591"/>
                  <a:pt x="17887" y="8836"/>
                  <a:pt x="18225" y="8836"/>
                </a:cubicBezTo>
                <a:cubicBezTo>
                  <a:pt x="19406" y="8836"/>
                  <a:pt x="20250" y="9695"/>
                  <a:pt x="20250" y="10800"/>
                </a:cubicBezTo>
                <a:cubicBezTo>
                  <a:pt x="20250" y="11905"/>
                  <a:pt x="19406" y="12764"/>
                  <a:pt x="18225" y="12764"/>
                </a:cubicBezTo>
                <a:cubicBezTo>
                  <a:pt x="17887" y="12764"/>
                  <a:pt x="17550" y="13009"/>
                  <a:pt x="17550" y="13255"/>
                </a:cubicBezTo>
                <a:cubicBezTo>
                  <a:pt x="17550" y="13500"/>
                  <a:pt x="17887" y="13745"/>
                  <a:pt x="18225" y="13745"/>
                </a:cubicBezTo>
                <a:cubicBezTo>
                  <a:pt x="20081" y="13745"/>
                  <a:pt x="21600" y="12395"/>
                  <a:pt x="21600" y="10800"/>
                </a:cubicBezTo>
                <a:cubicBezTo>
                  <a:pt x="21600" y="9205"/>
                  <a:pt x="20081" y="7855"/>
                  <a:pt x="18225" y="7855"/>
                </a:cubicBezTo>
                <a:moveTo>
                  <a:pt x="16200" y="1473"/>
                </a:moveTo>
                <a:cubicBezTo>
                  <a:pt x="16200" y="614"/>
                  <a:pt x="15356" y="0"/>
                  <a:pt x="14175" y="0"/>
                </a:cubicBezTo>
                <a:cubicBezTo>
                  <a:pt x="13669" y="0"/>
                  <a:pt x="13162" y="123"/>
                  <a:pt x="12656" y="491"/>
                </a:cubicBezTo>
                <a:cubicBezTo>
                  <a:pt x="4387" y="5891"/>
                  <a:pt x="4387" y="5891"/>
                  <a:pt x="4387" y="5891"/>
                </a:cubicBezTo>
                <a:cubicBezTo>
                  <a:pt x="2025" y="6014"/>
                  <a:pt x="0" y="8223"/>
                  <a:pt x="0" y="10800"/>
                </a:cubicBezTo>
                <a:cubicBezTo>
                  <a:pt x="0" y="13377"/>
                  <a:pt x="2025" y="15586"/>
                  <a:pt x="4556" y="15709"/>
                </a:cubicBezTo>
                <a:cubicBezTo>
                  <a:pt x="12656" y="21109"/>
                  <a:pt x="12656" y="21109"/>
                  <a:pt x="12656" y="21109"/>
                </a:cubicBezTo>
                <a:cubicBezTo>
                  <a:pt x="13162" y="21477"/>
                  <a:pt x="13669" y="21600"/>
                  <a:pt x="14175" y="21600"/>
                </a:cubicBezTo>
                <a:cubicBezTo>
                  <a:pt x="15356" y="21600"/>
                  <a:pt x="16200" y="20986"/>
                  <a:pt x="16200" y="20127"/>
                </a:cubicBezTo>
                <a:cubicBezTo>
                  <a:pt x="16200" y="20127"/>
                  <a:pt x="16200" y="20127"/>
                  <a:pt x="16200" y="20127"/>
                </a:cubicBezTo>
                <a:cubicBezTo>
                  <a:pt x="16200" y="1473"/>
                  <a:pt x="16200" y="1473"/>
                  <a:pt x="16200" y="1473"/>
                </a:cubicBezTo>
                <a:cubicBezTo>
                  <a:pt x="16200" y="1473"/>
                  <a:pt x="16200" y="1473"/>
                  <a:pt x="16200" y="1473"/>
                </a:cubicBezTo>
                <a:moveTo>
                  <a:pt x="4050" y="14605"/>
                </a:moveTo>
                <a:cubicBezTo>
                  <a:pt x="2531" y="14236"/>
                  <a:pt x="1350" y="12641"/>
                  <a:pt x="1350" y="10800"/>
                </a:cubicBezTo>
                <a:cubicBezTo>
                  <a:pt x="1350" y="8959"/>
                  <a:pt x="2531" y="7364"/>
                  <a:pt x="4050" y="6995"/>
                </a:cubicBezTo>
                <a:lnTo>
                  <a:pt x="4050" y="14605"/>
                </a:lnTo>
                <a:close/>
                <a:moveTo>
                  <a:pt x="12150" y="19391"/>
                </a:moveTo>
                <a:cubicBezTo>
                  <a:pt x="5400" y="14973"/>
                  <a:pt x="5400" y="14973"/>
                  <a:pt x="5400" y="14973"/>
                </a:cubicBezTo>
                <a:cubicBezTo>
                  <a:pt x="5400" y="6627"/>
                  <a:pt x="5400" y="6627"/>
                  <a:pt x="5400" y="6627"/>
                </a:cubicBezTo>
                <a:cubicBezTo>
                  <a:pt x="5737" y="6382"/>
                  <a:pt x="5737" y="6382"/>
                  <a:pt x="5737" y="6382"/>
                </a:cubicBezTo>
                <a:cubicBezTo>
                  <a:pt x="5737" y="6382"/>
                  <a:pt x="5737" y="6382"/>
                  <a:pt x="5737" y="6382"/>
                </a:cubicBezTo>
                <a:cubicBezTo>
                  <a:pt x="12150" y="2086"/>
                  <a:pt x="12150" y="2086"/>
                  <a:pt x="12150" y="2086"/>
                </a:cubicBezTo>
                <a:lnTo>
                  <a:pt x="12150" y="19391"/>
                </a:lnTo>
                <a:close/>
                <a:moveTo>
                  <a:pt x="14850" y="20127"/>
                </a:moveTo>
                <a:cubicBezTo>
                  <a:pt x="14850" y="20373"/>
                  <a:pt x="14512" y="20618"/>
                  <a:pt x="14175" y="20618"/>
                </a:cubicBezTo>
                <a:cubicBezTo>
                  <a:pt x="14006" y="20618"/>
                  <a:pt x="13837" y="20495"/>
                  <a:pt x="13669" y="20495"/>
                </a:cubicBezTo>
                <a:cubicBezTo>
                  <a:pt x="13669" y="20495"/>
                  <a:pt x="13669" y="20495"/>
                  <a:pt x="13669" y="20495"/>
                </a:cubicBezTo>
                <a:cubicBezTo>
                  <a:pt x="13500" y="20373"/>
                  <a:pt x="13500" y="20373"/>
                  <a:pt x="13500" y="20373"/>
                </a:cubicBezTo>
                <a:cubicBezTo>
                  <a:pt x="13500" y="1227"/>
                  <a:pt x="13500" y="1227"/>
                  <a:pt x="13500" y="1227"/>
                </a:cubicBezTo>
                <a:cubicBezTo>
                  <a:pt x="13669" y="1105"/>
                  <a:pt x="13669" y="1105"/>
                  <a:pt x="13669" y="1105"/>
                </a:cubicBezTo>
                <a:cubicBezTo>
                  <a:pt x="13669" y="1105"/>
                  <a:pt x="13669" y="1105"/>
                  <a:pt x="13669" y="1105"/>
                </a:cubicBezTo>
                <a:cubicBezTo>
                  <a:pt x="13837" y="982"/>
                  <a:pt x="14006" y="982"/>
                  <a:pt x="14175" y="982"/>
                </a:cubicBezTo>
                <a:cubicBezTo>
                  <a:pt x="14512" y="982"/>
                  <a:pt x="14850" y="1227"/>
                  <a:pt x="14850" y="1473"/>
                </a:cubicBezTo>
                <a:lnTo>
                  <a:pt x="14850" y="201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5" name="Shape"/>
          <p:cNvSpPr/>
          <p:nvPr/>
        </p:nvSpPr>
        <p:spPr>
          <a:xfrm>
            <a:off x="730739" y="4465882"/>
            <a:ext cx="406401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60" y="1473"/>
                </a:moveTo>
                <a:cubicBezTo>
                  <a:pt x="12960" y="614"/>
                  <a:pt x="12285" y="0"/>
                  <a:pt x="11340" y="0"/>
                </a:cubicBezTo>
                <a:cubicBezTo>
                  <a:pt x="10935" y="0"/>
                  <a:pt x="10530" y="123"/>
                  <a:pt x="10125" y="491"/>
                </a:cubicBezTo>
                <a:cubicBezTo>
                  <a:pt x="3510" y="5891"/>
                  <a:pt x="3510" y="5891"/>
                  <a:pt x="3510" y="5891"/>
                </a:cubicBezTo>
                <a:cubicBezTo>
                  <a:pt x="1620" y="6014"/>
                  <a:pt x="0" y="8223"/>
                  <a:pt x="0" y="10800"/>
                </a:cubicBezTo>
                <a:cubicBezTo>
                  <a:pt x="0" y="13377"/>
                  <a:pt x="1620" y="15586"/>
                  <a:pt x="3645" y="15709"/>
                </a:cubicBezTo>
                <a:cubicBezTo>
                  <a:pt x="10125" y="21109"/>
                  <a:pt x="10125" y="21109"/>
                  <a:pt x="10125" y="21109"/>
                </a:cubicBezTo>
                <a:cubicBezTo>
                  <a:pt x="10530" y="21477"/>
                  <a:pt x="10935" y="21600"/>
                  <a:pt x="11340" y="21600"/>
                </a:cubicBezTo>
                <a:cubicBezTo>
                  <a:pt x="12285" y="21600"/>
                  <a:pt x="12960" y="20986"/>
                  <a:pt x="12960" y="20127"/>
                </a:cubicBezTo>
                <a:cubicBezTo>
                  <a:pt x="12960" y="20127"/>
                  <a:pt x="12960" y="20127"/>
                  <a:pt x="12960" y="20127"/>
                </a:cubicBezTo>
                <a:cubicBezTo>
                  <a:pt x="12960" y="1473"/>
                  <a:pt x="12960" y="1473"/>
                  <a:pt x="12960" y="1473"/>
                </a:cubicBezTo>
                <a:cubicBezTo>
                  <a:pt x="12960" y="1473"/>
                  <a:pt x="12960" y="1473"/>
                  <a:pt x="12960" y="1473"/>
                </a:cubicBezTo>
                <a:moveTo>
                  <a:pt x="3240" y="14605"/>
                </a:moveTo>
                <a:cubicBezTo>
                  <a:pt x="2025" y="14236"/>
                  <a:pt x="1080" y="12641"/>
                  <a:pt x="1080" y="10800"/>
                </a:cubicBezTo>
                <a:cubicBezTo>
                  <a:pt x="1080" y="8959"/>
                  <a:pt x="2025" y="7364"/>
                  <a:pt x="3240" y="6995"/>
                </a:cubicBezTo>
                <a:lnTo>
                  <a:pt x="3240" y="14605"/>
                </a:lnTo>
                <a:close/>
                <a:moveTo>
                  <a:pt x="9720" y="19391"/>
                </a:moveTo>
                <a:cubicBezTo>
                  <a:pt x="4320" y="14973"/>
                  <a:pt x="4320" y="14973"/>
                  <a:pt x="4320" y="14973"/>
                </a:cubicBezTo>
                <a:cubicBezTo>
                  <a:pt x="4320" y="6627"/>
                  <a:pt x="4320" y="6627"/>
                  <a:pt x="4320" y="6627"/>
                </a:cubicBezTo>
                <a:cubicBezTo>
                  <a:pt x="4590" y="6382"/>
                  <a:pt x="4590" y="6382"/>
                  <a:pt x="4590" y="6382"/>
                </a:cubicBezTo>
                <a:cubicBezTo>
                  <a:pt x="4590" y="6382"/>
                  <a:pt x="4590" y="6382"/>
                  <a:pt x="4590" y="6382"/>
                </a:cubicBezTo>
                <a:cubicBezTo>
                  <a:pt x="9720" y="2086"/>
                  <a:pt x="9720" y="2086"/>
                  <a:pt x="9720" y="2086"/>
                </a:cubicBezTo>
                <a:lnTo>
                  <a:pt x="9720" y="19391"/>
                </a:lnTo>
                <a:close/>
                <a:moveTo>
                  <a:pt x="11880" y="20127"/>
                </a:moveTo>
                <a:cubicBezTo>
                  <a:pt x="11880" y="20373"/>
                  <a:pt x="11610" y="20618"/>
                  <a:pt x="11340" y="20618"/>
                </a:cubicBezTo>
                <a:cubicBezTo>
                  <a:pt x="11205" y="20618"/>
                  <a:pt x="11070" y="20495"/>
                  <a:pt x="10935" y="20495"/>
                </a:cubicBezTo>
                <a:cubicBezTo>
                  <a:pt x="10935" y="20495"/>
                  <a:pt x="10935" y="20495"/>
                  <a:pt x="10935" y="20495"/>
                </a:cubicBezTo>
                <a:cubicBezTo>
                  <a:pt x="10800" y="20373"/>
                  <a:pt x="10800" y="20373"/>
                  <a:pt x="10800" y="20373"/>
                </a:cubicBezTo>
                <a:cubicBezTo>
                  <a:pt x="10800" y="1227"/>
                  <a:pt x="10800" y="1227"/>
                  <a:pt x="10800" y="1227"/>
                </a:cubicBezTo>
                <a:cubicBezTo>
                  <a:pt x="10935" y="1105"/>
                  <a:pt x="10935" y="1105"/>
                  <a:pt x="10935" y="1105"/>
                </a:cubicBezTo>
                <a:cubicBezTo>
                  <a:pt x="10935" y="1105"/>
                  <a:pt x="10935" y="1105"/>
                  <a:pt x="10935" y="1105"/>
                </a:cubicBezTo>
                <a:cubicBezTo>
                  <a:pt x="11070" y="982"/>
                  <a:pt x="11205" y="982"/>
                  <a:pt x="11340" y="982"/>
                </a:cubicBezTo>
                <a:cubicBezTo>
                  <a:pt x="11610" y="982"/>
                  <a:pt x="11880" y="1227"/>
                  <a:pt x="11880" y="1473"/>
                </a:cubicBezTo>
                <a:lnTo>
                  <a:pt x="11880" y="20127"/>
                </a:lnTo>
                <a:close/>
                <a:moveTo>
                  <a:pt x="18495" y="5645"/>
                </a:moveTo>
                <a:cubicBezTo>
                  <a:pt x="18495" y="5645"/>
                  <a:pt x="18495" y="5645"/>
                  <a:pt x="18495" y="5645"/>
                </a:cubicBezTo>
                <a:cubicBezTo>
                  <a:pt x="18360" y="5523"/>
                  <a:pt x="18360" y="5523"/>
                  <a:pt x="18225" y="5523"/>
                </a:cubicBezTo>
                <a:cubicBezTo>
                  <a:pt x="17955" y="5523"/>
                  <a:pt x="17685" y="5768"/>
                  <a:pt x="17685" y="6014"/>
                </a:cubicBezTo>
                <a:cubicBezTo>
                  <a:pt x="17685" y="6259"/>
                  <a:pt x="17820" y="6382"/>
                  <a:pt x="17955" y="6505"/>
                </a:cubicBezTo>
                <a:cubicBezTo>
                  <a:pt x="17955" y="6505"/>
                  <a:pt x="17955" y="6505"/>
                  <a:pt x="17955" y="6505"/>
                </a:cubicBezTo>
                <a:cubicBezTo>
                  <a:pt x="19440" y="7241"/>
                  <a:pt x="20520" y="8959"/>
                  <a:pt x="20520" y="10800"/>
                </a:cubicBezTo>
                <a:cubicBezTo>
                  <a:pt x="20520" y="12641"/>
                  <a:pt x="19440" y="14359"/>
                  <a:pt x="17955" y="15095"/>
                </a:cubicBezTo>
                <a:cubicBezTo>
                  <a:pt x="17955" y="15095"/>
                  <a:pt x="17955" y="15095"/>
                  <a:pt x="17955" y="15095"/>
                </a:cubicBezTo>
                <a:cubicBezTo>
                  <a:pt x="17820" y="15218"/>
                  <a:pt x="17685" y="15341"/>
                  <a:pt x="17685" y="15586"/>
                </a:cubicBezTo>
                <a:cubicBezTo>
                  <a:pt x="17685" y="15832"/>
                  <a:pt x="17955" y="16077"/>
                  <a:pt x="18225" y="16077"/>
                </a:cubicBezTo>
                <a:cubicBezTo>
                  <a:pt x="18360" y="16077"/>
                  <a:pt x="18360" y="16077"/>
                  <a:pt x="18495" y="15955"/>
                </a:cubicBezTo>
                <a:cubicBezTo>
                  <a:pt x="18495" y="15955"/>
                  <a:pt x="18495" y="15955"/>
                  <a:pt x="18495" y="15955"/>
                </a:cubicBezTo>
                <a:cubicBezTo>
                  <a:pt x="20385" y="14973"/>
                  <a:pt x="21600" y="13009"/>
                  <a:pt x="21600" y="10800"/>
                </a:cubicBezTo>
                <a:cubicBezTo>
                  <a:pt x="21600" y="8591"/>
                  <a:pt x="20385" y="6627"/>
                  <a:pt x="18495" y="5645"/>
                </a:cubicBezTo>
                <a:moveTo>
                  <a:pt x="15660" y="7855"/>
                </a:moveTo>
                <a:cubicBezTo>
                  <a:pt x="15390" y="7855"/>
                  <a:pt x="15120" y="8100"/>
                  <a:pt x="15120" y="8345"/>
                </a:cubicBezTo>
                <a:cubicBezTo>
                  <a:pt x="15120" y="8591"/>
                  <a:pt x="15390" y="8836"/>
                  <a:pt x="15660" y="8836"/>
                </a:cubicBezTo>
                <a:cubicBezTo>
                  <a:pt x="16605" y="8836"/>
                  <a:pt x="17280" y="9695"/>
                  <a:pt x="17280" y="10800"/>
                </a:cubicBezTo>
                <a:cubicBezTo>
                  <a:pt x="17280" y="11905"/>
                  <a:pt x="16605" y="12764"/>
                  <a:pt x="15660" y="12764"/>
                </a:cubicBezTo>
                <a:cubicBezTo>
                  <a:pt x="15390" y="12764"/>
                  <a:pt x="15120" y="13009"/>
                  <a:pt x="15120" y="13255"/>
                </a:cubicBezTo>
                <a:cubicBezTo>
                  <a:pt x="15120" y="13500"/>
                  <a:pt x="15390" y="13745"/>
                  <a:pt x="15660" y="13745"/>
                </a:cubicBezTo>
                <a:cubicBezTo>
                  <a:pt x="17145" y="13745"/>
                  <a:pt x="18360" y="12395"/>
                  <a:pt x="18360" y="10800"/>
                </a:cubicBezTo>
                <a:cubicBezTo>
                  <a:pt x="18360" y="9205"/>
                  <a:pt x="17145" y="7855"/>
                  <a:pt x="15660" y="78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6" name="Shape"/>
          <p:cNvSpPr/>
          <p:nvPr/>
        </p:nvSpPr>
        <p:spPr>
          <a:xfrm>
            <a:off x="1564176" y="4465882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832" y="5645"/>
                </a:moveTo>
                <a:cubicBezTo>
                  <a:pt x="15832" y="5645"/>
                  <a:pt x="15832" y="5645"/>
                  <a:pt x="15832" y="5645"/>
                </a:cubicBezTo>
                <a:cubicBezTo>
                  <a:pt x="15709" y="5645"/>
                  <a:pt x="15709" y="5523"/>
                  <a:pt x="15586" y="5523"/>
                </a:cubicBezTo>
                <a:cubicBezTo>
                  <a:pt x="15341" y="5523"/>
                  <a:pt x="15095" y="5768"/>
                  <a:pt x="15095" y="6014"/>
                </a:cubicBezTo>
                <a:cubicBezTo>
                  <a:pt x="15095" y="6259"/>
                  <a:pt x="15218" y="6382"/>
                  <a:pt x="15341" y="6505"/>
                </a:cubicBezTo>
                <a:cubicBezTo>
                  <a:pt x="15341" y="6505"/>
                  <a:pt x="15341" y="6505"/>
                  <a:pt x="15341" y="6505"/>
                </a:cubicBezTo>
                <a:cubicBezTo>
                  <a:pt x="16691" y="7241"/>
                  <a:pt x="17673" y="8959"/>
                  <a:pt x="17673" y="10800"/>
                </a:cubicBezTo>
                <a:cubicBezTo>
                  <a:pt x="17673" y="12641"/>
                  <a:pt x="16691" y="14359"/>
                  <a:pt x="15341" y="15095"/>
                </a:cubicBezTo>
                <a:cubicBezTo>
                  <a:pt x="15341" y="15095"/>
                  <a:pt x="15341" y="15095"/>
                  <a:pt x="15341" y="15095"/>
                </a:cubicBezTo>
                <a:cubicBezTo>
                  <a:pt x="15218" y="15218"/>
                  <a:pt x="15095" y="15341"/>
                  <a:pt x="15095" y="15586"/>
                </a:cubicBezTo>
                <a:cubicBezTo>
                  <a:pt x="15095" y="15832"/>
                  <a:pt x="15341" y="16077"/>
                  <a:pt x="15586" y="16077"/>
                </a:cubicBezTo>
                <a:cubicBezTo>
                  <a:pt x="15709" y="16077"/>
                  <a:pt x="15709" y="16077"/>
                  <a:pt x="15832" y="15955"/>
                </a:cubicBezTo>
                <a:cubicBezTo>
                  <a:pt x="15832" y="15955"/>
                  <a:pt x="15832" y="15955"/>
                  <a:pt x="15832" y="15955"/>
                </a:cubicBezTo>
                <a:cubicBezTo>
                  <a:pt x="17550" y="14973"/>
                  <a:pt x="18655" y="13009"/>
                  <a:pt x="18655" y="10800"/>
                </a:cubicBezTo>
                <a:cubicBezTo>
                  <a:pt x="18655" y="8591"/>
                  <a:pt x="17550" y="6627"/>
                  <a:pt x="15832" y="5645"/>
                </a:cubicBezTo>
                <a:moveTo>
                  <a:pt x="17918" y="3436"/>
                </a:moveTo>
                <a:cubicBezTo>
                  <a:pt x="17918" y="3559"/>
                  <a:pt x="17918" y="3559"/>
                  <a:pt x="17918" y="3559"/>
                </a:cubicBezTo>
                <a:cubicBezTo>
                  <a:pt x="17918" y="3436"/>
                  <a:pt x="17795" y="3436"/>
                  <a:pt x="17673" y="3436"/>
                </a:cubicBezTo>
                <a:cubicBezTo>
                  <a:pt x="17427" y="3436"/>
                  <a:pt x="17182" y="3682"/>
                  <a:pt x="17182" y="3927"/>
                </a:cubicBezTo>
                <a:cubicBezTo>
                  <a:pt x="17182" y="4050"/>
                  <a:pt x="17305" y="4173"/>
                  <a:pt x="17427" y="4295"/>
                </a:cubicBezTo>
                <a:cubicBezTo>
                  <a:pt x="19391" y="5768"/>
                  <a:pt x="20618" y="8100"/>
                  <a:pt x="20618" y="10800"/>
                </a:cubicBezTo>
                <a:cubicBezTo>
                  <a:pt x="20618" y="13500"/>
                  <a:pt x="19391" y="15832"/>
                  <a:pt x="17427" y="17305"/>
                </a:cubicBezTo>
                <a:cubicBezTo>
                  <a:pt x="17427" y="17305"/>
                  <a:pt x="17427" y="17305"/>
                  <a:pt x="17427" y="17305"/>
                </a:cubicBezTo>
                <a:cubicBezTo>
                  <a:pt x="17305" y="17427"/>
                  <a:pt x="17182" y="17550"/>
                  <a:pt x="17182" y="17673"/>
                </a:cubicBezTo>
                <a:cubicBezTo>
                  <a:pt x="17182" y="17918"/>
                  <a:pt x="17427" y="18164"/>
                  <a:pt x="17673" y="18164"/>
                </a:cubicBezTo>
                <a:cubicBezTo>
                  <a:pt x="17795" y="18164"/>
                  <a:pt x="17918" y="18164"/>
                  <a:pt x="17918" y="18041"/>
                </a:cubicBezTo>
                <a:cubicBezTo>
                  <a:pt x="17918" y="18041"/>
                  <a:pt x="17918" y="18041"/>
                  <a:pt x="17918" y="18041"/>
                </a:cubicBezTo>
                <a:cubicBezTo>
                  <a:pt x="18041" y="18041"/>
                  <a:pt x="18041" y="18041"/>
                  <a:pt x="18041" y="18041"/>
                </a:cubicBezTo>
                <a:cubicBezTo>
                  <a:pt x="18041" y="18041"/>
                  <a:pt x="18041" y="18041"/>
                  <a:pt x="18041" y="18041"/>
                </a:cubicBezTo>
                <a:cubicBezTo>
                  <a:pt x="20250" y="16445"/>
                  <a:pt x="21600" y="13745"/>
                  <a:pt x="21600" y="10800"/>
                </a:cubicBezTo>
                <a:cubicBezTo>
                  <a:pt x="21600" y="7732"/>
                  <a:pt x="20127" y="5032"/>
                  <a:pt x="17918" y="3436"/>
                </a:cubicBezTo>
                <a:moveTo>
                  <a:pt x="13255" y="7855"/>
                </a:moveTo>
                <a:cubicBezTo>
                  <a:pt x="13009" y="7855"/>
                  <a:pt x="12764" y="8100"/>
                  <a:pt x="12764" y="8345"/>
                </a:cubicBezTo>
                <a:cubicBezTo>
                  <a:pt x="12764" y="8591"/>
                  <a:pt x="13009" y="8836"/>
                  <a:pt x="13255" y="8836"/>
                </a:cubicBezTo>
                <a:cubicBezTo>
                  <a:pt x="14114" y="8836"/>
                  <a:pt x="14727" y="9695"/>
                  <a:pt x="14727" y="10800"/>
                </a:cubicBezTo>
                <a:cubicBezTo>
                  <a:pt x="14727" y="11905"/>
                  <a:pt x="14114" y="12764"/>
                  <a:pt x="13255" y="12764"/>
                </a:cubicBezTo>
                <a:cubicBezTo>
                  <a:pt x="13009" y="12764"/>
                  <a:pt x="12764" y="13009"/>
                  <a:pt x="12764" y="13255"/>
                </a:cubicBezTo>
                <a:cubicBezTo>
                  <a:pt x="12764" y="13500"/>
                  <a:pt x="13009" y="13745"/>
                  <a:pt x="13255" y="13745"/>
                </a:cubicBezTo>
                <a:cubicBezTo>
                  <a:pt x="14605" y="13745"/>
                  <a:pt x="15709" y="12395"/>
                  <a:pt x="15709" y="10800"/>
                </a:cubicBezTo>
                <a:cubicBezTo>
                  <a:pt x="15709" y="9205"/>
                  <a:pt x="14605" y="7855"/>
                  <a:pt x="13255" y="7855"/>
                </a:cubicBezTo>
                <a:moveTo>
                  <a:pt x="11782" y="1473"/>
                </a:moveTo>
                <a:cubicBezTo>
                  <a:pt x="11782" y="614"/>
                  <a:pt x="11168" y="0"/>
                  <a:pt x="10309" y="0"/>
                </a:cubicBezTo>
                <a:cubicBezTo>
                  <a:pt x="9941" y="0"/>
                  <a:pt x="9573" y="123"/>
                  <a:pt x="9205" y="491"/>
                </a:cubicBezTo>
                <a:cubicBezTo>
                  <a:pt x="3191" y="5891"/>
                  <a:pt x="3191" y="5891"/>
                  <a:pt x="3191" y="5891"/>
                </a:cubicBezTo>
                <a:cubicBezTo>
                  <a:pt x="1473" y="6014"/>
                  <a:pt x="0" y="8223"/>
                  <a:pt x="0" y="10800"/>
                </a:cubicBezTo>
                <a:cubicBezTo>
                  <a:pt x="0" y="13377"/>
                  <a:pt x="1473" y="15586"/>
                  <a:pt x="3314" y="15709"/>
                </a:cubicBezTo>
                <a:cubicBezTo>
                  <a:pt x="9205" y="21109"/>
                  <a:pt x="9205" y="21109"/>
                  <a:pt x="9205" y="21109"/>
                </a:cubicBezTo>
                <a:cubicBezTo>
                  <a:pt x="9573" y="21477"/>
                  <a:pt x="9941" y="21600"/>
                  <a:pt x="10309" y="21600"/>
                </a:cubicBezTo>
                <a:cubicBezTo>
                  <a:pt x="11168" y="21600"/>
                  <a:pt x="11782" y="20986"/>
                  <a:pt x="11782" y="20127"/>
                </a:cubicBezTo>
                <a:cubicBezTo>
                  <a:pt x="11782" y="20127"/>
                  <a:pt x="11782" y="20127"/>
                  <a:pt x="11782" y="20127"/>
                </a:cubicBezTo>
                <a:cubicBezTo>
                  <a:pt x="11782" y="1473"/>
                  <a:pt x="11782" y="1473"/>
                  <a:pt x="11782" y="1473"/>
                </a:cubicBezTo>
                <a:cubicBezTo>
                  <a:pt x="11782" y="1473"/>
                  <a:pt x="11782" y="1473"/>
                  <a:pt x="11782" y="1473"/>
                </a:cubicBezTo>
                <a:moveTo>
                  <a:pt x="2945" y="14605"/>
                </a:moveTo>
                <a:cubicBezTo>
                  <a:pt x="1841" y="14236"/>
                  <a:pt x="982" y="12641"/>
                  <a:pt x="982" y="10800"/>
                </a:cubicBezTo>
                <a:cubicBezTo>
                  <a:pt x="982" y="8959"/>
                  <a:pt x="1841" y="7364"/>
                  <a:pt x="2945" y="6995"/>
                </a:cubicBezTo>
                <a:lnTo>
                  <a:pt x="2945" y="14605"/>
                </a:lnTo>
                <a:close/>
                <a:moveTo>
                  <a:pt x="8836" y="19391"/>
                </a:moveTo>
                <a:cubicBezTo>
                  <a:pt x="3927" y="14973"/>
                  <a:pt x="3927" y="14973"/>
                  <a:pt x="3927" y="14973"/>
                </a:cubicBezTo>
                <a:cubicBezTo>
                  <a:pt x="3927" y="6627"/>
                  <a:pt x="3927" y="6627"/>
                  <a:pt x="3927" y="6627"/>
                </a:cubicBezTo>
                <a:cubicBezTo>
                  <a:pt x="4173" y="6382"/>
                  <a:pt x="4173" y="6382"/>
                  <a:pt x="4173" y="6382"/>
                </a:cubicBezTo>
                <a:cubicBezTo>
                  <a:pt x="4173" y="6382"/>
                  <a:pt x="4173" y="6382"/>
                  <a:pt x="4173" y="6382"/>
                </a:cubicBezTo>
                <a:cubicBezTo>
                  <a:pt x="8836" y="2086"/>
                  <a:pt x="8836" y="2086"/>
                  <a:pt x="8836" y="2086"/>
                </a:cubicBezTo>
                <a:lnTo>
                  <a:pt x="8836" y="19391"/>
                </a:lnTo>
                <a:close/>
                <a:moveTo>
                  <a:pt x="10800" y="20127"/>
                </a:moveTo>
                <a:cubicBezTo>
                  <a:pt x="10800" y="20373"/>
                  <a:pt x="10555" y="20618"/>
                  <a:pt x="10309" y="20618"/>
                </a:cubicBezTo>
                <a:cubicBezTo>
                  <a:pt x="10186" y="20618"/>
                  <a:pt x="10064" y="20495"/>
                  <a:pt x="9941" y="20495"/>
                </a:cubicBezTo>
                <a:cubicBezTo>
                  <a:pt x="9941" y="20495"/>
                  <a:pt x="9941" y="20495"/>
                  <a:pt x="9941" y="20495"/>
                </a:cubicBezTo>
                <a:cubicBezTo>
                  <a:pt x="9818" y="20373"/>
                  <a:pt x="9818" y="20373"/>
                  <a:pt x="9818" y="20373"/>
                </a:cubicBezTo>
                <a:cubicBezTo>
                  <a:pt x="9818" y="1227"/>
                  <a:pt x="9818" y="1227"/>
                  <a:pt x="9818" y="1227"/>
                </a:cubicBezTo>
                <a:cubicBezTo>
                  <a:pt x="9941" y="1105"/>
                  <a:pt x="9941" y="1105"/>
                  <a:pt x="9941" y="1105"/>
                </a:cubicBezTo>
                <a:cubicBezTo>
                  <a:pt x="9941" y="1105"/>
                  <a:pt x="9941" y="1105"/>
                  <a:pt x="9941" y="1105"/>
                </a:cubicBezTo>
                <a:cubicBezTo>
                  <a:pt x="10064" y="982"/>
                  <a:pt x="10186" y="982"/>
                  <a:pt x="10309" y="982"/>
                </a:cubicBezTo>
                <a:cubicBezTo>
                  <a:pt x="10555" y="982"/>
                  <a:pt x="10800" y="1227"/>
                  <a:pt x="10800" y="1473"/>
                </a:cubicBezTo>
                <a:lnTo>
                  <a:pt x="10800" y="201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7" name="Shape"/>
          <p:cNvSpPr/>
          <p:nvPr/>
        </p:nvSpPr>
        <p:spPr>
          <a:xfrm>
            <a:off x="2418251" y="4484892"/>
            <a:ext cx="447675" cy="408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18" extrusionOk="0">
                <a:moveTo>
                  <a:pt x="9327" y="12395"/>
                </a:moveTo>
                <a:cubicBezTo>
                  <a:pt x="9082" y="12395"/>
                  <a:pt x="8836" y="12663"/>
                  <a:pt x="8836" y="12932"/>
                </a:cubicBezTo>
                <a:cubicBezTo>
                  <a:pt x="8836" y="13200"/>
                  <a:pt x="9082" y="13468"/>
                  <a:pt x="9327" y="13468"/>
                </a:cubicBezTo>
                <a:cubicBezTo>
                  <a:pt x="9573" y="13468"/>
                  <a:pt x="9818" y="13200"/>
                  <a:pt x="9818" y="12932"/>
                </a:cubicBezTo>
                <a:cubicBezTo>
                  <a:pt x="9818" y="12663"/>
                  <a:pt x="9573" y="12395"/>
                  <a:pt x="9327" y="12395"/>
                </a:cubicBezTo>
                <a:moveTo>
                  <a:pt x="12273" y="12395"/>
                </a:moveTo>
                <a:cubicBezTo>
                  <a:pt x="12027" y="12395"/>
                  <a:pt x="11782" y="12663"/>
                  <a:pt x="11782" y="12932"/>
                </a:cubicBezTo>
                <a:cubicBezTo>
                  <a:pt x="11782" y="13200"/>
                  <a:pt x="12027" y="13468"/>
                  <a:pt x="12273" y="13468"/>
                </a:cubicBezTo>
                <a:cubicBezTo>
                  <a:pt x="12518" y="13468"/>
                  <a:pt x="12764" y="13200"/>
                  <a:pt x="12764" y="12932"/>
                </a:cubicBezTo>
                <a:cubicBezTo>
                  <a:pt x="12764" y="12663"/>
                  <a:pt x="12518" y="12395"/>
                  <a:pt x="12273" y="12395"/>
                </a:cubicBezTo>
                <a:moveTo>
                  <a:pt x="6873" y="15078"/>
                </a:moveTo>
                <a:cubicBezTo>
                  <a:pt x="5891" y="15078"/>
                  <a:pt x="5891" y="15078"/>
                  <a:pt x="5891" y="15078"/>
                </a:cubicBezTo>
                <a:cubicBezTo>
                  <a:pt x="5891" y="14005"/>
                  <a:pt x="5891" y="14005"/>
                  <a:pt x="5891" y="14005"/>
                </a:cubicBezTo>
                <a:cubicBezTo>
                  <a:pt x="5891" y="13737"/>
                  <a:pt x="5645" y="13468"/>
                  <a:pt x="5400" y="13468"/>
                </a:cubicBezTo>
                <a:cubicBezTo>
                  <a:pt x="5155" y="13468"/>
                  <a:pt x="4909" y="13737"/>
                  <a:pt x="4909" y="14005"/>
                </a:cubicBezTo>
                <a:cubicBezTo>
                  <a:pt x="4909" y="15078"/>
                  <a:pt x="4909" y="15078"/>
                  <a:pt x="4909" y="15078"/>
                </a:cubicBezTo>
                <a:cubicBezTo>
                  <a:pt x="3927" y="15078"/>
                  <a:pt x="3927" y="15078"/>
                  <a:pt x="3927" y="15078"/>
                </a:cubicBezTo>
                <a:cubicBezTo>
                  <a:pt x="3682" y="15078"/>
                  <a:pt x="3436" y="15347"/>
                  <a:pt x="3436" y="15615"/>
                </a:cubicBezTo>
                <a:cubicBezTo>
                  <a:pt x="3436" y="15883"/>
                  <a:pt x="3682" y="16152"/>
                  <a:pt x="3927" y="16152"/>
                </a:cubicBezTo>
                <a:cubicBezTo>
                  <a:pt x="4909" y="16152"/>
                  <a:pt x="4909" y="16152"/>
                  <a:pt x="4909" y="16152"/>
                </a:cubicBezTo>
                <a:cubicBezTo>
                  <a:pt x="4909" y="17225"/>
                  <a:pt x="4909" y="17225"/>
                  <a:pt x="4909" y="17225"/>
                </a:cubicBezTo>
                <a:cubicBezTo>
                  <a:pt x="4909" y="17493"/>
                  <a:pt x="5155" y="17761"/>
                  <a:pt x="5400" y="17761"/>
                </a:cubicBezTo>
                <a:cubicBezTo>
                  <a:pt x="5645" y="17761"/>
                  <a:pt x="5891" y="17493"/>
                  <a:pt x="5891" y="17225"/>
                </a:cubicBezTo>
                <a:cubicBezTo>
                  <a:pt x="5891" y="16152"/>
                  <a:pt x="5891" y="16152"/>
                  <a:pt x="5891" y="16152"/>
                </a:cubicBezTo>
                <a:cubicBezTo>
                  <a:pt x="6873" y="16152"/>
                  <a:pt x="6873" y="16152"/>
                  <a:pt x="6873" y="16152"/>
                </a:cubicBezTo>
                <a:cubicBezTo>
                  <a:pt x="7118" y="16152"/>
                  <a:pt x="7364" y="15883"/>
                  <a:pt x="7364" y="15615"/>
                </a:cubicBezTo>
                <a:cubicBezTo>
                  <a:pt x="7364" y="15347"/>
                  <a:pt x="7118" y="15078"/>
                  <a:pt x="6873" y="15078"/>
                </a:cubicBezTo>
                <a:moveTo>
                  <a:pt x="16200" y="9712"/>
                </a:moveTo>
                <a:cubicBezTo>
                  <a:pt x="11291" y="9712"/>
                  <a:pt x="11291" y="9712"/>
                  <a:pt x="11291" y="9712"/>
                </a:cubicBezTo>
                <a:cubicBezTo>
                  <a:pt x="10800" y="8773"/>
                  <a:pt x="11168" y="8236"/>
                  <a:pt x="11905" y="7431"/>
                </a:cubicBezTo>
                <a:cubicBezTo>
                  <a:pt x="12518" y="6894"/>
                  <a:pt x="13255" y="6089"/>
                  <a:pt x="13255" y="4882"/>
                </a:cubicBezTo>
                <a:cubicBezTo>
                  <a:pt x="13255" y="1930"/>
                  <a:pt x="10186" y="186"/>
                  <a:pt x="10064" y="52"/>
                </a:cubicBezTo>
                <a:cubicBezTo>
                  <a:pt x="9818" y="-82"/>
                  <a:pt x="9450" y="52"/>
                  <a:pt x="9327" y="320"/>
                </a:cubicBezTo>
                <a:cubicBezTo>
                  <a:pt x="9205" y="589"/>
                  <a:pt x="9327" y="991"/>
                  <a:pt x="9573" y="1125"/>
                </a:cubicBezTo>
                <a:cubicBezTo>
                  <a:pt x="9573" y="1125"/>
                  <a:pt x="12273" y="2601"/>
                  <a:pt x="12273" y="4882"/>
                </a:cubicBezTo>
                <a:cubicBezTo>
                  <a:pt x="12273" y="5687"/>
                  <a:pt x="11782" y="6089"/>
                  <a:pt x="11291" y="6760"/>
                </a:cubicBezTo>
                <a:cubicBezTo>
                  <a:pt x="10555" y="7431"/>
                  <a:pt x="9818" y="8370"/>
                  <a:pt x="10309" y="9712"/>
                </a:cubicBezTo>
                <a:cubicBezTo>
                  <a:pt x="5400" y="9712"/>
                  <a:pt x="5400" y="9712"/>
                  <a:pt x="5400" y="9712"/>
                </a:cubicBezTo>
                <a:cubicBezTo>
                  <a:pt x="2455" y="9712"/>
                  <a:pt x="0" y="12395"/>
                  <a:pt x="0" y="15615"/>
                </a:cubicBezTo>
                <a:cubicBezTo>
                  <a:pt x="0" y="18835"/>
                  <a:pt x="2455" y="21518"/>
                  <a:pt x="5400" y="21518"/>
                </a:cubicBezTo>
                <a:cubicBezTo>
                  <a:pt x="7118" y="21518"/>
                  <a:pt x="8591" y="20713"/>
                  <a:pt x="9573" y="19371"/>
                </a:cubicBezTo>
                <a:cubicBezTo>
                  <a:pt x="12027" y="19371"/>
                  <a:pt x="12027" y="19371"/>
                  <a:pt x="12027" y="19371"/>
                </a:cubicBezTo>
                <a:cubicBezTo>
                  <a:pt x="13009" y="20713"/>
                  <a:pt x="14482" y="21518"/>
                  <a:pt x="16200" y="21518"/>
                </a:cubicBezTo>
                <a:cubicBezTo>
                  <a:pt x="19145" y="21518"/>
                  <a:pt x="21600" y="18835"/>
                  <a:pt x="21600" y="15615"/>
                </a:cubicBezTo>
                <a:cubicBezTo>
                  <a:pt x="21600" y="12395"/>
                  <a:pt x="19145" y="9712"/>
                  <a:pt x="16200" y="9712"/>
                </a:cubicBezTo>
                <a:moveTo>
                  <a:pt x="16200" y="20445"/>
                </a:moveTo>
                <a:cubicBezTo>
                  <a:pt x="14727" y="20445"/>
                  <a:pt x="13377" y="19640"/>
                  <a:pt x="12518" y="18298"/>
                </a:cubicBezTo>
                <a:cubicBezTo>
                  <a:pt x="9082" y="18298"/>
                  <a:pt x="9082" y="18298"/>
                  <a:pt x="9082" y="18298"/>
                </a:cubicBezTo>
                <a:cubicBezTo>
                  <a:pt x="8223" y="19640"/>
                  <a:pt x="6873" y="20445"/>
                  <a:pt x="5400" y="20445"/>
                </a:cubicBezTo>
                <a:cubicBezTo>
                  <a:pt x="2945" y="20445"/>
                  <a:pt x="982" y="18298"/>
                  <a:pt x="982" y="15615"/>
                </a:cubicBezTo>
                <a:cubicBezTo>
                  <a:pt x="982" y="12932"/>
                  <a:pt x="2945" y="10785"/>
                  <a:pt x="5400" y="10785"/>
                </a:cubicBezTo>
                <a:cubicBezTo>
                  <a:pt x="16200" y="10785"/>
                  <a:pt x="16200" y="10785"/>
                  <a:pt x="16200" y="10785"/>
                </a:cubicBezTo>
                <a:cubicBezTo>
                  <a:pt x="18655" y="10785"/>
                  <a:pt x="20618" y="12932"/>
                  <a:pt x="20618" y="15615"/>
                </a:cubicBezTo>
                <a:cubicBezTo>
                  <a:pt x="20618" y="18298"/>
                  <a:pt x="18655" y="20445"/>
                  <a:pt x="16200" y="20445"/>
                </a:cubicBezTo>
                <a:moveTo>
                  <a:pt x="15218" y="15615"/>
                </a:moveTo>
                <a:cubicBezTo>
                  <a:pt x="14727" y="15615"/>
                  <a:pt x="14236" y="16152"/>
                  <a:pt x="14236" y="16688"/>
                </a:cubicBezTo>
                <a:cubicBezTo>
                  <a:pt x="14236" y="17225"/>
                  <a:pt x="14727" y="17761"/>
                  <a:pt x="15218" y="17761"/>
                </a:cubicBezTo>
                <a:cubicBezTo>
                  <a:pt x="15709" y="17761"/>
                  <a:pt x="16200" y="17225"/>
                  <a:pt x="16200" y="16688"/>
                </a:cubicBezTo>
                <a:cubicBezTo>
                  <a:pt x="16200" y="16152"/>
                  <a:pt x="15709" y="15615"/>
                  <a:pt x="15218" y="15615"/>
                </a:cubicBezTo>
                <a:moveTo>
                  <a:pt x="17182" y="13468"/>
                </a:moveTo>
                <a:cubicBezTo>
                  <a:pt x="16691" y="13468"/>
                  <a:pt x="16200" y="14005"/>
                  <a:pt x="16200" y="14542"/>
                </a:cubicBezTo>
                <a:cubicBezTo>
                  <a:pt x="16200" y="15078"/>
                  <a:pt x="16691" y="15615"/>
                  <a:pt x="17182" y="15615"/>
                </a:cubicBezTo>
                <a:cubicBezTo>
                  <a:pt x="17673" y="15615"/>
                  <a:pt x="18164" y="15078"/>
                  <a:pt x="18164" y="14542"/>
                </a:cubicBezTo>
                <a:cubicBezTo>
                  <a:pt x="18164" y="14005"/>
                  <a:pt x="17673" y="13468"/>
                  <a:pt x="17182" y="1346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8" name="Shape"/>
          <p:cNvSpPr/>
          <p:nvPr/>
        </p:nvSpPr>
        <p:spPr>
          <a:xfrm>
            <a:off x="3272326" y="4465882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9818" y="12273"/>
                </a:moveTo>
                <a:cubicBezTo>
                  <a:pt x="9818" y="12150"/>
                  <a:pt x="9695" y="12027"/>
                  <a:pt x="9573" y="11905"/>
                </a:cubicBezTo>
                <a:cubicBezTo>
                  <a:pt x="9573" y="11905"/>
                  <a:pt x="9573" y="11905"/>
                  <a:pt x="9573" y="11905"/>
                </a:cubicBezTo>
                <a:cubicBezTo>
                  <a:pt x="5645" y="8959"/>
                  <a:pt x="5645" y="8959"/>
                  <a:pt x="5645" y="8959"/>
                </a:cubicBezTo>
                <a:cubicBezTo>
                  <a:pt x="5645" y="8959"/>
                  <a:pt x="5645" y="8959"/>
                  <a:pt x="5645" y="8959"/>
                </a:cubicBezTo>
                <a:cubicBezTo>
                  <a:pt x="5645" y="8836"/>
                  <a:pt x="5523" y="8836"/>
                  <a:pt x="5400" y="8836"/>
                </a:cubicBezTo>
                <a:cubicBezTo>
                  <a:pt x="5155" y="8836"/>
                  <a:pt x="4909" y="9082"/>
                  <a:pt x="4909" y="9327"/>
                </a:cubicBezTo>
                <a:cubicBezTo>
                  <a:pt x="4909" y="9450"/>
                  <a:pt x="5032" y="9573"/>
                  <a:pt x="5155" y="9695"/>
                </a:cubicBezTo>
                <a:cubicBezTo>
                  <a:pt x="5155" y="9695"/>
                  <a:pt x="5155" y="9695"/>
                  <a:pt x="5155" y="9695"/>
                </a:cubicBezTo>
                <a:cubicBezTo>
                  <a:pt x="8468" y="12273"/>
                  <a:pt x="8468" y="12273"/>
                  <a:pt x="8468" y="12273"/>
                </a:cubicBezTo>
                <a:cubicBezTo>
                  <a:pt x="5155" y="14850"/>
                  <a:pt x="5155" y="14850"/>
                  <a:pt x="5155" y="14850"/>
                </a:cubicBezTo>
                <a:cubicBezTo>
                  <a:pt x="5155" y="14850"/>
                  <a:pt x="5155" y="14850"/>
                  <a:pt x="5155" y="14850"/>
                </a:cubicBezTo>
                <a:cubicBezTo>
                  <a:pt x="5032" y="14973"/>
                  <a:pt x="4909" y="15095"/>
                  <a:pt x="4909" y="15218"/>
                </a:cubicBezTo>
                <a:cubicBezTo>
                  <a:pt x="4909" y="15464"/>
                  <a:pt x="5155" y="15709"/>
                  <a:pt x="5400" y="15709"/>
                </a:cubicBezTo>
                <a:cubicBezTo>
                  <a:pt x="5523" y="15709"/>
                  <a:pt x="5645" y="15709"/>
                  <a:pt x="5645" y="15586"/>
                </a:cubicBezTo>
                <a:cubicBezTo>
                  <a:pt x="5645" y="15586"/>
                  <a:pt x="5645" y="15586"/>
                  <a:pt x="5645" y="15586"/>
                </a:cubicBezTo>
                <a:cubicBezTo>
                  <a:pt x="9573" y="12641"/>
                  <a:pt x="9573" y="12641"/>
                  <a:pt x="9573" y="12641"/>
                </a:cubicBezTo>
                <a:cubicBezTo>
                  <a:pt x="9573" y="12641"/>
                  <a:pt x="9573" y="12641"/>
                  <a:pt x="9573" y="12641"/>
                </a:cubicBezTo>
                <a:cubicBezTo>
                  <a:pt x="9695" y="12518"/>
                  <a:pt x="9818" y="12395"/>
                  <a:pt x="9818" y="12273"/>
                </a:cubicBezTo>
                <a:moveTo>
                  <a:pt x="13255" y="15709"/>
                </a:moveTo>
                <a:cubicBezTo>
                  <a:pt x="10309" y="15709"/>
                  <a:pt x="10309" y="15709"/>
                  <a:pt x="10309" y="15709"/>
                </a:cubicBezTo>
                <a:cubicBezTo>
                  <a:pt x="10064" y="15709"/>
                  <a:pt x="9818" y="15955"/>
                  <a:pt x="9818" y="16200"/>
                </a:cubicBezTo>
                <a:cubicBezTo>
                  <a:pt x="9818" y="16445"/>
                  <a:pt x="10064" y="16691"/>
                  <a:pt x="10309" y="16691"/>
                </a:cubicBezTo>
                <a:cubicBezTo>
                  <a:pt x="13255" y="16691"/>
                  <a:pt x="13255" y="16691"/>
                  <a:pt x="13255" y="16691"/>
                </a:cubicBezTo>
                <a:cubicBezTo>
                  <a:pt x="13500" y="16691"/>
                  <a:pt x="13745" y="16445"/>
                  <a:pt x="13745" y="16200"/>
                </a:cubicBezTo>
                <a:cubicBezTo>
                  <a:pt x="13745" y="15955"/>
                  <a:pt x="13500" y="15709"/>
                  <a:pt x="13255" y="157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19" name="Shape"/>
          <p:cNvSpPr/>
          <p:nvPr/>
        </p:nvSpPr>
        <p:spPr>
          <a:xfrm>
            <a:off x="4126401" y="4465882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982"/>
                </a:moveTo>
                <a:cubicBezTo>
                  <a:pt x="11782" y="982"/>
                  <a:pt x="12641" y="1473"/>
                  <a:pt x="13377" y="2086"/>
                </a:cubicBezTo>
                <a:cubicBezTo>
                  <a:pt x="13991" y="1350"/>
                  <a:pt x="13991" y="1350"/>
                  <a:pt x="13991" y="1350"/>
                </a:cubicBezTo>
                <a:cubicBezTo>
                  <a:pt x="13132" y="491"/>
                  <a:pt x="12027" y="0"/>
                  <a:pt x="10800" y="0"/>
                </a:cubicBezTo>
                <a:cubicBezTo>
                  <a:pt x="9450" y="0"/>
                  <a:pt x="8223" y="614"/>
                  <a:pt x="7486" y="1595"/>
                </a:cubicBezTo>
                <a:cubicBezTo>
                  <a:pt x="8100" y="2209"/>
                  <a:pt x="8100" y="2209"/>
                  <a:pt x="8100" y="2209"/>
                </a:cubicBezTo>
                <a:cubicBezTo>
                  <a:pt x="8714" y="1473"/>
                  <a:pt x="9695" y="982"/>
                  <a:pt x="10800" y="982"/>
                </a:cubicBezTo>
                <a:moveTo>
                  <a:pt x="10309" y="4418"/>
                </a:moveTo>
                <a:cubicBezTo>
                  <a:pt x="10309" y="4664"/>
                  <a:pt x="10555" y="4909"/>
                  <a:pt x="10800" y="4909"/>
                </a:cubicBezTo>
                <a:cubicBezTo>
                  <a:pt x="11045" y="4909"/>
                  <a:pt x="11291" y="4664"/>
                  <a:pt x="11291" y="4418"/>
                </a:cubicBezTo>
                <a:cubicBezTo>
                  <a:pt x="11291" y="4173"/>
                  <a:pt x="11045" y="3927"/>
                  <a:pt x="10800" y="3927"/>
                </a:cubicBezTo>
                <a:cubicBezTo>
                  <a:pt x="10555" y="3927"/>
                  <a:pt x="10309" y="4173"/>
                  <a:pt x="10309" y="4418"/>
                </a:cubicBezTo>
                <a:moveTo>
                  <a:pt x="12027" y="3559"/>
                </a:moveTo>
                <a:cubicBezTo>
                  <a:pt x="12641" y="2823"/>
                  <a:pt x="12641" y="2823"/>
                  <a:pt x="12641" y="2823"/>
                </a:cubicBezTo>
                <a:cubicBezTo>
                  <a:pt x="12273" y="2332"/>
                  <a:pt x="11536" y="1964"/>
                  <a:pt x="10800" y="1964"/>
                </a:cubicBezTo>
                <a:cubicBezTo>
                  <a:pt x="9941" y="1964"/>
                  <a:pt x="9327" y="2332"/>
                  <a:pt x="8836" y="2945"/>
                </a:cubicBezTo>
                <a:cubicBezTo>
                  <a:pt x="9573" y="3682"/>
                  <a:pt x="9573" y="3682"/>
                  <a:pt x="9573" y="3682"/>
                </a:cubicBezTo>
                <a:cubicBezTo>
                  <a:pt x="9818" y="3191"/>
                  <a:pt x="10309" y="2945"/>
                  <a:pt x="10800" y="2945"/>
                </a:cubicBezTo>
                <a:cubicBezTo>
                  <a:pt x="11291" y="2945"/>
                  <a:pt x="11782" y="3191"/>
                  <a:pt x="12027" y="3559"/>
                </a:cubicBezTo>
                <a:moveTo>
                  <a:pt x="2455" y="19636"/>
                </a:moveTo>
                <a:cubicBezTo>
                  <a:pt x="2700" y="19636"/>
                  <a:pt x="2945" y="19391"/>
                  <a:pt x="2945" y="19145"/>
                </a:cubicBezTo>
                <a:cubicBezTo>
                  <a:pt x="2945" y="18900"/>
                  <a:pt x="2700" y="18655"/>
                  <a:pt x="2455" y="18655"/>
                </a:cubicBezTo>
                <a:cubicBezTo>
                  <a:pt x="2209" y="18655"/>
                  <a:pt x="1964" y="18900"/>
                  <a:pt x="1964" y="19145"/>
                </a:cubicBezTo>
                <a:cubicBezTo>
                  <a:pt x="1964" y="19391"/>
                  <a:pt x="2209" y="19636"/>
                  <a:pt x="2455" y="19636"/>
                </a:cubicBezTo>
                <a:moveTo>
                  <a:pt x="4418" y="19636"/>
                </a:moveTo>
                <a:cubicBezTo>
                  <a:pt x="4664" y="19636"/>
                  <a:pt x="4909" y="19391"/>
                  <a:pt x="4909" y="19145"/>
                </a:cubicBezTo>
                <a:cubicBezTo>
                  <a:pt x="4909" y="18900"/>
                  <a:pt x="4664" y="18655"/>
                  <a:pt x="4418" y="18655"/>
                </a:cubicBezTo>
                <a:cubicBezTo>
                  <a:pt x="4173" y="18655"/>
                  <a:pt x="3927" y="18900"/>
                  <a:pt x="3927" y="19145"/>
                </a:cubicBezTo>
                <a:cubicBezTo>
                  <a:pt x="3927" y="19391"/>
                  <a:pt x="4173" y="19636"/>
                  <a:pt x="4418" y="19636"/>
                </a:cubicBezTo>
                <a:moveTo>
                  <a:pt x="21600" y="17182"/>
                </a:moveTo>
                <a:cubicBezTo>
                  <a:pt x="21600" y="17059"/>
                  <a:pt x="21600" y="17059"/>
                  <a:pt x="21600" y="17059"/>
                </a:cubicBezTo>
                <a:cubicBezTo>
                  <a:pt x="21600" y="17059"/>
                  <a:pt x="21600" y="17059"/>
                  <a:pt x="21600" y="17059"/>
                </a:cubicBezTo>
                <a:cubicBezTo>
                  <a:pt x="19636" y="10186"/>
                  <a:pt x="19636" y="10186"/>
                  <a:pt x="19636" y="10186"/>
                </a:cubicBezTo>
                <a:cubicBezTo>
                  <a:pt x="19636" y="10186"/>
                  <a:pt x="19636" y="10186"/>
                  <a:pt x="19636" y="10186"/>
                </a:cubicBezTo>
                <a:cubicBezTo>
                  <a:pt x="19514" y="9941"/>
                  <a:pt x="19391" y="9818"/>
                  <a:pt x="19145" y="9818"/>
                </a:cubicBezTo>
                <a:cubicBezTo>
                  <a:pt x="18164" y="9818"/>
                  <a:pt x="18164" y="9818"/>
                  <a:pt x="18164" y="9818"/>
                </a:cubicBezTo>
                <a:cubicBezTo>
                  <a:pt x="18164" y="3927"/>
                  <a:pt x="18164" y="3927"/>
                  <a:pt x="18164" y="3927"/>
                </a:cubicBezTo>
                <a:cubicBezTo>
                  <a:pt x="18164" y="3682"/>
                  <a:pt x="17918" y="3436"/>
                  <a:pt x="17673" y="3436"/>
                </a:cubicBezTo>
                <a:cubicBezTo>
                  <a:pt x="17427" y="3436"/>
                  <a:pt x="17182" y="3682"/>
                  <a:pt x="17182" y="3927"/>
                </a:cubicBezTo>
                <a:cubicBezTo>
                  <a:pt x="17182" y="9818"/>
                  <a:pt x="17182" y="9818"/>
                  <a:pt x="17182" y="9818"/>
                </a:cubicBezTo>
                <a:cubicBezTo>
                  <a:pt x="4418" y="9818"/>
                  <a:pt x="4418" y="9818"/>
                  <a:pt x="4418" y="9818"/>
                </a:cubicBezTo>
                <a:cubicBezTo>
                  <a:pt x="4418" y="3927"/>
                  <a:pt x="4418" y="3927"/>
                  <a:pt x="4418" y="3927"/>
                </a:cubicBezTo>
                <a:cubicBezTo>
                  <a:pt x="4418" y="3682"/>
                  <a:pt x="4173" y="3436"/>
                  <a:pt x="3927" y="3436"/>
                </a:cubicBezTo>
                <a:cubicBezTo>
                  <a:pt x="3682" y="3436"/>
                  <a:pt x="3436" y="3682"/>
                  <a:pt x="3436" y="3927"/>
                </a:cubicBezTo>
                <a:cubicBezTo>
                  <a:pt x="3436" y="9818"/>
                  <a:pt x="3436" y="9818"/>
                  <a:pt x="3436" y="9818"/>
                </a:cubicBezTo>
                <a:cubicBezTo>
                  <a:pt x="2455" y="9818"/>
                  <a:pt x="2455" y="9818"/>
                  <a:pt x="2455" y="9818"/>
                </a:cubicBezTo>
                <a:cubicBezTo>
                  <a:pt x="2209" y="9818"/>
                  <a:pt x="2086" y="9941"/>
                  <a:pt x="1964" y="10186"/>
                </a:cubicBezTo>
                <a:cubicBezTo>
                  <a:pt x="1964" y="10186"/>
                  <a:pt x="1964" y="10186"/>
                  <a:pt x="1964" y="10186"/>
                </a:cubicBezTo>
                <a:cubicBezTo>
                  <a:pt x="0" y="17059"/>
                  <a:pt x="0" y="17059"/>
                  <a:pt x="0" y="17059"/>
                </a:cubicBezTo>
                <a:cubicBezTo>
                  <a:pt x="0" y="17059"/>
                  <a:pt x="0" y="17059"/>
                  <a:pt x="0" y="17059"/>
                </a:cubicBezTo>
                <a:cubicBezTo>
                  <a:pt x="0" y="17059"/>
                  <a:pt x="0" y="17059"/>
                  <a:pt x="0" y="17182"/>
                </a:cubicBezTo>
                <a:cubicBezTo>
                  <a:pt x="0" y="18164"/>
                  <a:pt x="0" y="18164"/>
                  <a:pt x="0" y="18164"/>
                </a:cubicBezTo>
                <a:cubicBezTo>
                  <a:pt x="123" y="18164"/>
                  <a:pt x="123" y="18164"/>
                  <a:pt x="123" y="18164"/>
                </a:cubicBezTo>
                <a:cubicBezTo>
                  <a:pt x="0" y="18286"/>
                  <a:pt x="0" y="18532"/>
                  <a:pt x="0" y="18655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8655"/>
                  <a:pt x="21600" y="18655"/>
                  <a:pt x="21600" y="18655"/>
                </a:cubicBezTo>
                <a:cubicBezTo>
                  <a:pt x="21600" y="18532"/>
                  <a:pt x="21600" y="18286"/>
                  <a:pt x="21477" y="18164"/>
                </a:cubicBezTo>
                <a:cubicBezTo>
                  <a:pt x="21600" y="18164"/>
                  <a:pt x="21600" y="18164"/>
                  <a:pt x="21600" y="18164"/>
                </a:cubicBezTo>
                <a:lnTo>
                  <a:pt x="21600" y="17182"/>
                </a:lnTo>
                <a:close/>
                <a:moveTo>
                  <a:pt x="2823" y="10800"/>
                </a:moveTo>
                <a:cubicBezTo>
                  <a:pt x="18777" y="10800"/>
                  <a:pt x="18777" y="10800"/>
                  <a:pt x="18777" y="10800"/>
                </a:cubicBezTo>
                <a:cubicBezTo>
                  <a:pt x="20495" y="16691"/>
                  <a:pt x="20495" y="16691"/>
                  <a:pt x="20495" y="16691"/>
                </a:cubicBezTo>
                <a:cubicBezTo>
                  <a:pt x="1105" y="16691"/>
                  <a:pt x="1105" y="16691"/>
                  <a:pt x="1105" y="16691"/>
                </a:cubicBezTo>
                <a:lnTo>
                  <a:pt x="2823" y="10800"/>
                </a:lnTo>
                <a:close/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7673"/>
                  <a:pt x="982" y="17673"/>
                  <a:pt x="982" y="17673"/>
                </a:cubicBezTo>
                <a:cubicBezTo>
                  <a:pt x="20618" y="17673"/>
                  <a:pt x="20618" y="17673"/>
                  <a:pt x="20618" y="17673"/>
                </a:cubicBezTo>
                <a:lnTo>
                  <a:pt x="20618" y="19636"/>
                </a:lnTo>
                <a:close/>
                <a:moveTo>
                  <a:pt x="6382" y="19636"/>
                </a:moveTo>
                <a:cubicBezTo>
                  <a:pt x="11291" y="19636"/>
                  <a:pt x="11291" y="19636"/>
                  <a:pt x="11291" y="19636"/>
                </a:cubicBezTo>
                <a:cubicBezTo>
                  <a:pt x="11536" y="19636"/>
                  <a:pt x="11782" y="19391"/>
                  <a:pt x="11782" y="19145"/>
                </a:cubicBezTo>
                <a:cubicBezTo>
                  <a:pt x="11782" y="18900"/>
                  <a:pt x="11536" y="18655"/>
                  <a:pt x="11291" y="18655"/>
                </a:cubicBezTo>
                <a:cubicBezTo>
                  <a:pt x="6382" y="18655"/>
                  <a:pt x="6382" y="18655"/>
                  <a:pt x="6382" y="18655"/>
                </a:cubicBezTo>
                <a:cubicBezTo>
                  <a:pt x="6136" y="18655"/>
                  <a:pt x="5891" y="18900"/>
                  <a:pt x="5891" y="19145"/>
                </a:cubicBezTo>
                <a:cubicBezTo>
                  <a:pt x="5891" y="19391"/>
                  <a:pt x="6136" y="19636"/>
                  <a:pt x="6382" y="1963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0" name="Shape"/>
          <p:cNvSpPr/>
          <p:nvPr/>
        </p:nvSpPr>
        <p:spPr>
          <a:xfrm>
            <a:off x="4978888" y="4465882"/>
            <a:ext cx="447676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364" y="18655"/>
                </a:moveTo>
                <a:cubicBezTo>
                  <a:pt x="14236" y="18655"/>
                  <a:pt x="14236" y="18655"/>
                  <a:pt x="14236" y="18655"/>
                </a:cubicBezTo>
                <a:cubicBezTo>
                  <a:pt x="14482" y="18655"/>
                  <a:pt x="14727" y="18409"/>
                  <a:pt x="14727" y="18164"/>
                </a:cubicBezTo>
                <a:cubicBezTo>
                  <a:pt x="14727" y="17918"/>
                  <a:pt x="14482" y="17673"/>
                  <a:pt x="14236" y="17673"/>
                </a:cubicBezTo>
                <a:cubicBezTo>
                  <a:pt x="7364" y="17673"/>
                  <a:pt x="7364" y="17673"/>
                  <a:pt x="7364" y="17673"/>
                </a:cubicBezTo>
                <a:cubicBezTo>
                  <a:pt x="7118" y="17673"/>
                  <a:pt x="6873" y="17918"/>
                  <a:pt x="6873" y="18164"/>
                </a:cubicBezTo>
                <a:cubicBezTo>
                  <a:pt x="6873" y="18409"/>
                  <a:pt x="7118" y="18655"/>
                  <a:pt x="7364" y="18655"/>
                </a:cubicBezTo>
                <a:moveTo>
                  <a:pt x="7364" y="16691"/>
                </a:moveTo>
                <a:cubicBezTo>
                  <a:pt x="12273" y="16691"/>
                  <a:pt x="12273" y="16691"/>
                  <a:pt x="12273" y="16691"/>
                </a:cubicBezTo>
                <a:cubicBezTo>
                  <a:pt x="12518" y="16691"/>
                  <a:pt x="12764" y="16445"/>
                  <a:pt x="12764" y="16200"/>
                </a:cubicBezTo>
                <a:cubicBezTo>
                  <a:pt x="12764" y="15955"/>
                  <a:pt x="12518" y="15709"/>
                  <a:pt x="12273" y="15709"/>
                </a:cubicBezTo>
                <a:cubicBezTo>
                  <a:pt x="7364" y="15709"/>
                  <a:pt x="7364" y="15709"/>
                  <a:pt x="7364" y="15709"/>
                </a:cubicBezTo>
                <a:cubicBezTo>
                  <a:pt x="7118" y="15709"/>
                  <a:pt x="6873" y="15955"/>
                  <a:pt x="6873" y="16200"/>
                </a:cubicBezTo>
                <a:cubicBezTo>
                  <a:pt x="6873" y="16445"/>
                  <a:pt x="7118" y="16691"/>
                  <a:pt x="7364" y="16691"/>
                </a:cubicBezTo>
                <a:moveTo>
                  <a:pt x="14727" y="8836"/>
                </a:moveTo>
                <a:cubicBezTo>
                  <a:pt x="14236" y="8836"/>
                  <a:pt x="13745" y="9327"/>
                  <a:pt x="13745" y="9818"/>
                </a:cubicBezTo>
                <a:cubicBezTo>
                  <a:pt x="13745" y="10309"/>
                  <a:pt x="14236" y="10800"/>
                  <a:pt x="14727" y="10800"/>
                </a:cubicBezTo>
                <a:cubicBezTo>
                  <a:pt x="15218" y="10800"/>
                  <a:pt x="15709" y="10309"/>
                  <a:pt x="15709" y="9818"/>
                </a:cubicBezTo>
                <a:cubicBezTo>
                  <a:pt x="15709" y="9327"/>
                  <a:pt x="15218" y="8836"/>
                  <a:pt x="14727" y="8836"/>
                </a:cubicBezTo>
                <a:moveTo>
                  <a:pt x="17673" y="8836"/>
                </a:moveTo>
                <a:cubicBezTo>
                  <a:pt x="17182" y="8836"/>
                  <a:pt x="16691" y="9327"/>
                  <a:pt x="16691" y="9818"/>
                </a:cubicBezTo>
                <a:cubicBezTo>
                  <a:pt x="16691" y="10309"/>
                  <a:pt x="17182" y="10800"/>
                  <a:pt x="17673" y="10800"/>
                </a:cubicBezTo>
                <a:cubicBezTo>
                  <a:pt x="18164" y="10800"/>
                  <a:pt x="18655" y="10309"/>
                  <a:pt x="18655" y="9818"/>
                </a:cubicBezTo>
                <a:cubicBezTo>
                  <a:pt x="18655" y="9327"/>
                  <a:pt x="18164" y="8836"/>
                  <a:pt x="17673" y="8836"/>
                </a:cubicBezTo>
                <a:moveTo>
                  <a:pt x="18655" y="5891"/>
                </a:moveTo>
                <a:cubicBezTo>
                  <a:pt x="17673" y="5891"/>
                  <a:pt x="17673" y="5891"/>
                  <a:pt x="17673" y="5891"/>
                </a:cubicBezTo>
                <a:cubicBezTo>
                  <a:pt x="17673" y="982"/>
                  <a:pt x="17673" y="982"/>
                  <a:pt x="17673" y="982"/>
                </a:cubicBezTo>
                <a:cubicBezTo>
                  <a:pt x="17673" y="491"/>
                  <a:pt x="17182" y="0"/>
                  <a:pt x="16691" y="0"/>
                </a:cubicBezTo>
                <a:cubicBezTo>
                  <a:pt x="4909" y="0"/>
                  <a:pt x="4909" y="0"/>
                  <a:pt x="4909" y="0"/>
                </a:cubicBezTo>
                <a:cubicBezTo>
                  <a:pt x="4418" y="0"/>
                  <a:pt x="3927" y="491"/>
                  <a:pt x="3927" y="982"/>
                </a:cubicBezTo>
                <a:cubicBezTo>
                  <a:pt x="3927" y="5891"/>
                  <a:pt x="3927" y="5891"/>
                  <a:pt x="3927" y="5891"/>
                </a:cubicBezTo>
                <a:cubicBezTo>
                  <a:pt x="2945" y="5891"/>
                  <a:pt x="2945" y="5891"/>
                  <a:pt x="2945" y="5891"/>
                </a:cubicBezTo>
                <a:cubicBezTo>
                  <a:pt x="1350" y="5891"/>
                  <a:pt x="0" y="7241"/>
                  <a:pt x="0" y="8836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8286"/>
                  <a:pt x="1350" y="19636"/>
                  <a:pt x="2945" y="19636"/>
                </a:cubicBezTo>
                <a:cubicBezTo>
                  <a:pt x="3927" y="19636"/>
                  <a:pt x="3927" y="19636"/>
                  <a:pt x="3927" y="19636"/>
                </a:cubicBezTo>
                <a:cubicBezTo>
                  <a:pt x="3927" y="20618"/>
                  <a:pt x="3927" y="20618"/>
                  <a:pt x="3927" y="20618"/>
                </a:cubicBezTo>
                <a:cubicBezTo>
                  <a:pt x="3927" y="21109"/>
                  <a:pt x="4418" y="21600"/>
                  <a:pt x="4909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7182" y="21600"/>
                  <a:pt x="17673" y="21109"/>
                  <a:pt x="17673" y="20618"/>
                </a:cubicBezTo>
                <a:cubicBezTo>
                  <a:pt x="17673" y="19636"/>
                  <a:pt x="17673" y="19636"/>
                  <a:pt x="17673" y="19636"/>
                </a:cubicBezTo>
                <a:cubicBezTo>
                  <a:pt x="18655" y="19636"/>
                  <a:pt x="18655" y="19636"/>
                  <a:pt x="18655" y="19636"/>
                </a:cubicBezTo>
                <a:cubicBezTo>
                  <a:pt x="20250" y="19636"/>
                  <a:pt x="21600" y="18286"/>
                  <a:pt x="21600" y="16691"/>
                </a:cubicBezTo>
                <a:cubicBezTo>
                  <a:pt x="21600" y="8836"/>
                  <a:pt x="21600" y="8836"/>
                  <a:pt x="21600" y="8836"/>
                </a:cubicBezTo>
                <a:cubicBezTo>
                  <a:pt x="21600" y="7241"/>
                  <a:pt x="20250" y="5891"/>
                  <a:pt x="18655" y="5891"/>
                </a:cubicBezTo>
                <a:moveTo>
                  <a:pt x="4909" y="982"/>
                </a:moveTo>
                <a:cubicBezTo>
                  <a:pt x="16691" y="982"/>
                  <a:pt x="16691" y="982"/>
                  <a:pt x="16691" y="982"/>
                </a:cubicBezTo>
                <a:cubicBezTo>
                  <a:pt x="16691" y="5891"/>
                  <a:pt x="16691" y="5891"/>
                  <a:pt x="16691" y="5891"/>
                </a:cubicBezTo>
                <a:cubicBezTo>
                  <a:pt x="4909" y="5891"/>
                  <a:pt x="4909" y="5891"/>
                  <a:pt x="4909" y="5891"/>
                </a:cubicBezTo>
                <a:lnTo>
                  <a:pt x="4909" y="982"/>
                </a:lnTo>
                <a:close/>
                <a:moveTo>
                  <a:pt x="16691" y="20618"/>
                </a:moveTo>
                <a:cubicBezTo>
                  <a:pt x="4909" y="20618"/>
                  <a:pt x="4909" y="20618"/>
                  <a:pt x="4909" y="20618"/>
                </a:cubicBezTo>
                <a:cubicBezTo>
                  <a:pt x="4909" y="14727"/>
                  <a:pt x="4909" y="14727"/>
                  <a:pt x="4909" y="14727"/>
                </a:cubicBezTo>
                <a:cubicBezTo>
                  <a:pt x="16691" y="14727"/>
                  <a:pt x="16691" y="14727"/>
                  <a:pt x="16691" y="14727"/>
                </a:cubicBezTo>
                <a:lnTo>
                  <a:pt x="16691" y="20618"/>
                </a:lnTo>
                <a:close/>
                <a:moveTo>
                  <a:pt x="20618" y="16691"/>
                </a:moveTo>
                <a:cubicBezTo>
                  <a:pt x="20618" y="17795"/>
                  <a:pt x="19759" y="18655"/>
                  <a:pt x="18655" y="18655"/>
                </a:cubicBezTo>
                <a:cubicBezTo>
                  <a:pt x="17673" y="18655"/>
                  <a:pt x="17673" y="18655"/>
                  <a:pt x="17673" y="18655"/>
                </a:cubicBezTo>
                <a:cubicBezTo>
                  <a:pt x="17673" y="14727"/>
                  <a:pt x="17673" y="14727"/>
                  <a:pt x="17673" y="14727"/>
                </a:cubicBezTo>
                <a:cubicBezTo>
                  <a:pt x="17673" y="14236"/>
                  <a:pt x="17182" y="13745"/>
                  <a:pt x="16691" y="13745"/>
                </a:cubicBezTo>
                <a:cubicBezTo>
                  <a:pt x="4909" y="13745"/>
                  <a:pt x="4909" y="13745"/>
                  <a:pt x="4909" y="13745"/>
                </a:cubicBezTo>
                <a:cubicBezTo>
                  <a:pt x="4418" y="13745"/>
                  <a:pt x="3927" y="14236"/>
                  <a:pt x="3927" y="14727"/>
                </a:cubicBezTo>
                <a:cubicBezTo>
                  <a:pt x="3927" y="18655"/>
                  <a:pt x="3927" y="18655"/>
                  <a:pt x="3927" y="18655"/>
                </a:cubicBezTo>
                <a:cubicBezTo>
                  <a:pt x="2945" y="18655"/>
                  <a:pt x="2945" y="18655"/>
                  <a:pt x="2945" y="18655"/>
                </a:cubicBezTo>
                <a:cubicBezTo>
                  <a:pt x="1841" y="18655"/>
                  <a:pt x="982" y="17795"/>
                  <a:pt x="982" y="16691"/>
                </a:cubicBezTo>
                <a:cubicBezTo>
                  <a:pt x="982" y="8836"/>
                  <a:pt x="982" y="8836"/>
                  <a:pt x="982" y="8836"/>
                </a:cubicBezTo>
                <a:cubicBezTo>
                  <a:pt x="982" y="7732"/>
                  <a:pt x="1841" y="6873"/>
                  <a:pt x="2945" y="6873"/>
                </a:cubicBezTo>
                <a:cubicBezTo>
                  <a:pt x="18655" y="6873"/>
                  <a:pt x="18655" y="6873"/>
                  <a:pt x="18655" y="6873"/>
                </a:cubicBezTo>
                <a:cubicBezTo>
                  <a:pt x="19759" y="6873"/>
                  <a:pt x="20618" y="7732"/>
                  <a:pt x="20618" y="8836"/>
                </a:cubicBezTo>
                <a:lnTo>
                  <a:pt x="20618" y="166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1" name="Shape"/>
          <p:cNvSpPr/>
          <p:nvPr/>
        </p:nvSpPr>
        <p:spPr>
          <a:xfrm>
            <a:off x="5893289" y="4464255"/>
            <a:ext cx="327065" cy="44930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8" h="21526" extrusionOk="0">
                <a:moveTo>
                  <a:pt x="7367" y="18597"/>
                </a:moveTo>
                <a:cubicBezTo>
                  <a:pt x="8037" y="18597"/>
                  <a:pt x="8707" y="18109"/>
                  <a:pt x="8707" y="17621"/>
                </a:cubicBezTo>
                <a:cubicBezTo>
                  <a:pt x="8707" y="17133"/>
                  <a:pt x="8037" y="16645"/>
                  <a:pt x="7367" y="16645"/>
                </a:cubicBezTo>
                <a:cubicBezTo>
                  <a:pt x="6698" y="16645"/>
                  <a:pt x="6028" y="17133"/>
                  <a:pt x="6028" y="17621"/>
                </a:cubicBezTo>
                <a:cubicBezTo>
                  <a:pt x="6028" y="18109"/>
                  <a:pt x="6698" y="18597"/>
                  <a:pt x="7367" y="18597"/>
                </a:cubicBezTo>
                <a:moveTo>
                  <a:pt x="21098" y="48"/>
                </a:moveTo>
                <a:cubicBezTo>
                  <a:pt x="20763" y="-74"/>
                  <a:pt x="20428" y="48"/>
                  <a:pt x="20093" y="292"/>
                </a:cubicBezTo>
                <a:cubicBezTo>
                  <a:pt x="18586" y="2001"/>
                  <a:pt x="16577" y="3587"/>
                  <a:pt x="13060" y="2001"/>
                </a:cubicBezTo>
                <a:cubicBezTo>
                  <a:pt x="10884" y="1146"/>
                  <a:pt x="9544" y="1512"/>
                  <a:pt x="8540" y="1879"/>
                </a:cubicBezTo>
                <a:cubicBezTo>
                  <a:pt x="7702" y="2367"/>
                  <a:pt x="6865" y="3099"/>
                  <a:pt x="6698" y="3953"/>
                </a:cubicBezTo>
                <a:cubicBezTo>
                  <a:pt x="3014" y="4197"/>
                  <a:pt x="0" y="6516"/>
                  <a:pt x="0" y="9323"/>
                </a:cubicBezTo>
                <a:cubicBezTo>
                  <a:pt x="0" y="16157"/>
                  <a:pt x="0" y="16157"/>
                  <a:pt x="0" y="16157"/>
                </a:cubicBezTo>
                <a:cubicBezTo>
                  <a:pt x="0" y="19085"/>
                  <a:pt x="3349" y="21526"/>
                  <a:pt x="7367" y="21526"/>
                </a:cubicBezTo>
                <a:cubicBezTo>
                  <a:pt x="11386" y="21526"/>
                  <a:pt x="14735" y="19085"/>
                  <a:pt x="14735" y="16157"/>
                </a:cubicBezTo>
                <a:cubicBezTo>
                  <a:pt x="14735" y="9323"/>
                  <a:pt x="14735" y="9323"/>
                  <a:pt x="14735" y="9323"/>
                </a:cubicBezTo>
                <a:cubicBezTo>
                  <a:pt x="14735" y="6516"/>
                  <a:pt x="11888" y="4197"/>
                  <a:pt x="8037" y="3953"/>
                </a:cubicBezTo>
                <a:cubicBezTo>
                  <a:pt x="8205" y="3465"/>
                  <a:pt x="8707" y="2977"/>
                  <a:pt x="9377" y="2733"/>
                </a:cubicBezTo>
                <a:cubicBezTo>
                  <a:pt x="10214" y="2367"/>
                  <a:pt x="10884" y="2367"/>
                  <a:pt x="12391" y="2977"/>
                </a:cubicBezTo>
                <a:cubicBezTo>
                  <a:pt x="14902" y="3831"/>
                  <a:pt x="16577" y="3587"/>
                  <a:pt x="17916" y="3221"/>
                </a:cubicBezTo>
                <a:cubicBezTo>
                  <a:pt x="19423" y="2855"/>
                  <a:pt x="20595" y="1879"/>
                  <a:pt x="21433" y="780"/>
                </a:cubicBezTo>
                <a:cubicBezTo>
                  <a:pt x="21600" y="536"/>
                  <a:pt x="21433" y="170"/>
                  <a:pt x="21098" y="48"/>
                </a:cubicBezTo>
                <a:moveTo>
                  <a:pt x="13395" y="16157"/>
                </a:moveTo>
                <a:cubicBezTo>
                  <a:pt x="13395" y="18597"/>
                  <a:pt x="10716" y="20550"/>
                  <a:pt x="7367" y="20550"/>
                </a:cubicBezTo>
                <a:cubicBezTo>
                  <a:pt x="4019" y="20550"/>
                  <a:pt x="1340" y="18597"/>
                  <a:pt x="1340" y="16157"/>
                </a:cubicBezTo>
                <a:cubicBezTo>
                  <a:pt x="1340" y="10787"/>
                  <a:pt x="1340" y="10787"/>
                  <a:pt x="1340" y="10787"/>
                </a:cubicBezTo>
                <a:cubicBezTo>
                  <a:pt x="13395" y="10787"/>
                  <a:pt x="13395" y="10787"/>
                  <a:pt x="13395" y="10787"/>
                </a:cubicBezTo>
                <a:lnTo>
                  <a:pt x="13395" y="16157"/>
                </a:lnTo>
                <a:close/>
                <a:moveTo>
                  <a:pt x="13395" y="9323"/>
                </a:moveTo>
                <a:cubicBezTo>
                  <a:pt x="13395" y="9811"/>
                  <a:pt x="13395" y="9811"/>
                  <a:pt x="13395" y="9811"/>
                </a:cubicBezTo>
                <a:cubicBezTo>
                  <a:pt x="1340" y="9811"/>
                  <a:pt x="1340" y="9811"/>
                  <a:pt x="1340" y="9811"/>
                </a:cubicBezTo>
                <a:cubicBezTo>
                  <a:pt x="1340" y="9323"/>
                  <a:pt x="1340" y="9323"/>
                  <a:pt x="1340" y="9323"/>
                </a:cubicBezTo>
                <a:cubicBezTo>
                  <a:pt x="1340" y="7004"/>
                  <a:pt x="3684" y="5173"/>
                  <a:pt x="6698" y="4929"/>
                </a:cubicBezTo>
                <a:cubicBezTo>
                  <a:pt x="6698" y="9811"/>
                  <a:pt x="6698" y="9811"/>
                  <a:pt x="6698" y="9811"/>
                </a:cubicBezTo>
                <a:cubicBezTo>
                  <a:pt x="8037" y="9811"/>
                  <a:pt x="8037" y="9811"/>
                  <a:pt x="8037" y="9811"/>
                </a:cubicBezTo>
                <a:cubicBezTo>
                  <a:pt x="8037" y="4929"/>
                  <a:pt x="8037" y="4929"/>
                  <a:pt x="8037" y="4929"/>
                </a:cubicBezTo>
                <a:cubicBezTo>
                  <a:pt x="11051" y="5173"/>
                  <a:pt x="13395" y="7004"/>
                  <a:pt x="13395" y="932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2" name="Shape"/>
          <p:cNvSpPr/>
          <p:nvPr/>
        </p:nvSpPr>
        <p:spPr>
          <a:xfrm>
            <a:off x="6687039" y="4464300"/>
            <a:ext cx="446088" cy="4492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24" extrusionOk="0">
                <a:moveTo>
                  <a:pt x="9327" y="17131"/>
                </a:moveTo>
                <a:cubicBezTo>
                  <a:pt x="10309" y="17131"/>
                  <a:pt x="10309" y="17131"/>
                  <a:pt x="10309" y="17131"/>
                </a:cubicBezTo>
                <a:cubicBezTo>
                  <a:pt x="10309" y="16155"/>
                  <a:pt x="10309" y="16155"/>
                  <a:pt x="10309" y="16155"/>
                </a:cubicBezTo>
                <a:cubicBezTo>
                  <a:pt x="9327" y="16155"/>
                  <a:pt x="9327" y="16155"/>
                  <a:pt x="9327" y="16155"/>
                </a:cubicBezTo>
                <a:lnTo>
                  <a:pt x="9327" y="17131"/>
                </a:lnTo>
                <a:close/>
                <a:moveTo>
                  <a:pt x="11291" y="17131"/>
                </a:moveTo>
                <a:cubicBezTo>
                  <a:pt x="12273" y="17131"/>
                  <a:pt x="12273" y="17131"/>
                  <a:pt x="12273" y="17131"/>
                </a:cubicBezTo>
                <a:cubicBezTo>
                  <a:pt x="12273" y="16155"/>
                  <a:pt x="12273" y="16155"/>
                  <a:pt x="12273" y="16155"/>
                </a:cubicBezTo>
                <a:cubicBezTo>
                  <a:pt x="11291" y="16155"/>
                  <a:pt x="11291" y="16155"/>
                  <a:pt x="11291" y="16155"/>
                </a:cubicBezTo>
                <a:lnTo>
                  <a:pt x="11291" y="17131"/>
                </a:lnTo>
                <a:close/>
                <a:moveTo>
                  <a:pt x="9327" y="12249"/>
                </a:moveTo>
                <a:cubicBezTo>
                  <a:pt x="8345" y="12249"/>
                  <a:pt x="8345" y="12249"/>
                  <a:pt x="8345" y="12249"/>
                </a:cubicBezTo>
                <a:cubicBezTo>
                  <a:pt x="8345" y="13226"/>
                  <a:pt x="8345" y="13226"/>
                  <a:pt x="8345" y="13226"/>
                </a:cubicBezTo>
                <a:cubicBezTo>
                  <a:pt x="9327" y="13226"/>
                  <a:pt x="9327" y="13226"/>
                  <a:pt x="9327" y="13226"/>
                </a:cubicBezTo>
                <a:lnTo>
                  <a:pt x="9327" y="12249"/>
                </a:lnTo>
                <a:close/>
                <a:moveTo>
                  <a:pt x="11291" y="14202"/>
                </a:moveTo>
                <a:cubicBezTo>
                  <a:pt x="10309" y="14202"/>
                  <a:pt x="10309" y="14202"/>
                  <a:pt x="10309" y="14202"/>
                </a:cubicBezTo>
                <a:cubicBezTo>
                  <a:pt x="10309" y="15178"/>
                  <a:pt x="10309" y="15178"/>
                  <a:pt x="10309" y="15178"/>
                </a:cubicBezTo>
                <a:cubicBezTo>
                  <a:pt x="11291" y="15178"/>
                  <a:pt x="11291" y="15178"/>
                  <a:pt x="11291" y="15178"/>
                </a:cubicBezTo>
                <a:lnTo>
                  <a:pt x="11291" y="14202"/>
                </a:lnTo>
                <a:close/>
                <a:moveTo>
                  <a:pt x="9327" y="14202"/>
                </a:moveTo>
                <a:cubicBezTo>
                  <a:pt x="8345" y="14202"/>
                  <a:pt x="8345" y="14202"/>
                  <a:pt x="8345" y="14202"/>
                </a:cubicBezTo>
                <a:cubicBezTo>
                  <a:pt x="8345" y="15178"/>
                  <a:pt x="8345" y="15178"/>
                  <a:pt x="8345" y="15178"/>
                </a:cubicBezTo>
                <a:cubicBezTo>
                  <a:pt x="9327" y="15178"/>
                  <a:pt x="9327" y="15178"/>
                  <a:pt x="9327" y="15178"/>
                </a:cubicBezTo>
                <a:lnTo>
                  <a:pt x="9327" y="14202"/>
                </a:lnTo>
                <a:close/>
                <a:moveTo>
                  <a:pt x="7364" y="12249"/>
                </a:moveTo>
                <a:cubicBezTo>
                  <a:pt x="6382" y="12249"/>
                  <a:pt x="6382" y="12249"/>
                  <a:pt x="6382" y="12249"/>
                </a:cubicBezTo>
                <a:cubicBezTo>
                  <a:pt x="6382" y="13226"/>
                  <a:pt x="6382" y="13226"/>
                  <a:pt x="6382" y="13226"/>
                </a:cubicBezTo>
                <a:cubicBezTo>
                  <a:pt x="7364" y="13226"/>
                  <a:pt x="7364" y="13226"/>
                  <a:pt x="7364" y="13226"/>
                </a:cubicBezTo>
                <a:lnTo>
                  <a:pt x="7364" y="12249"/>
                </a:lnTo>
                <a:close/>
                <a:moveTo>
                  <a:pt x="7364" y="14202"/>
                </a:moveTo>
                <a:cubicBezTo>
                  <a:pt x="6382" y="14202"/>
                  <a:pt x="6382" y="14202"/>
                  <a:pt x="6382" y="14202"/>
                </a:cubicBezTo>
                <a:cubicBezTo>
                  <a:pt x="6382" y="15178"/>
                  <a:pt x="6382" y="15178"/>
                  <a:pt x="6382" y="15178"/>
                </a:cubicBezTo>
                <a:cubicBezTo>
                  <a:pt x="7364" y="15178"/>
                  <a:pt x="7364" y="15178"/>
                  <a:pt x="7364" y="15178"/>
                </a:cubicBezTo>
                <a:lnTo>
                  <a:pt x="7364" y="14202"/>
                </a:lnTo>
                <a:close/>
                <a:moveTo>
                  <a:pt x="7364" y="17131"/>
                </a:moveTo>
                <a:cubicBezTo>
                  <a:pt x="8345" y="17131"/>
                  <a:pt x="8345" y="17131"/>
                  <a:pt x="8345" y="17131"/>
                </a:cubicBezTo>
                <a:cubicBezTo>
                  <a:pt x="8345" y="16155"/>
                  <a:pt x="8345" y="16155"/>
                  <a:pt x="8345" y="16155"/>
                </a:cubicBezTo>
                <a:cubicBezTo>
                  <a:pt x="7364" y="16155"/>
                  <a:pt x="7364" y="16155"/>
                  <a:pt x="7364" y="16155"/>
                </a:cubicBezTo>
                <a:lnTo>
                  <a:pt x="7364" y="17131"/>
                </a:lnTo>
                <a:close/>
                <a:moveTo>
                  <a:pt x="5400" y="12249"/>
                </a:moveTo>
                <a:cubicBezTo>
                  <a:pt x="4418" y="12249"/>
                  <a:pt x="4418" y="12249"/>
                  <a:pt x="4418" y="12249"/>
                </a:cubicBezTo>
                <a:cubicBezTo>
                  <a:pt x="4418" y="13226"/>
                  <a:pt x="4418" y="13226"/>
                  <a:pt x="4418" y="13226"/>
                </a:cubicBezTo>
                <a:cubicBezTo>
                  <a:pt x="5400" y="13226"/>
                  <a:pt x="5400" y="13226"/>
                  <a:pt x="5400" y="13226"/>
                </a:cubicBezTo>
                <a:lnTo>
                  <a:pt x="5400" y="12249"/>
                </a:lnTo>
                <a:close/>
                <a:moveTo>
                  <a:pt x="11291" y="12249"/>
                </a:moveTo>
                <a:cubicBezTo>
                  <a:pt x="10309" y="12249"/>
                  <a:pt x="10309" y="12249"/>
                  <a:pt x="10309" y="12249"/>
                </a:cubicBezTo>
                <a:cubicBezTo>
                  <a:pt x="10309" y="13226"/>
                  <a:pt x="10309" y="13226"/>
                  <a:pt x="10309" y="13226"/>
                </a:cubicBezTo>
                <a:cubicBezTo>
                  <a:pt x="11291" y="13226"/>
                  <a:pt x="11291" y="13226"/>
                  <a:pt x="11291" y="13226"/>
                </a:cubicBezTo>
                <a:lnTo>
                  <a:pt x="11291" y="12249"/>
                </a:lnTo>
                <a:close/>
                <a:moveTo>
                  <a:pt x="17182" y="12249"/>
                </a:moveTo>
                <a:cubicBezTo>
                  <a:pt x="16200" y="12249"/>
                  <a:pt x="16200" y="12249"/>
                  <a:pt x="16200" y="12249"/>
                </a:cubicBezTo>
                <a:cubicBezTo>
                  <a:pt x="16200" y="13226"/>
                  <a:pt x="16200" y="13226"/>
                  <a:pt x="16200" y="13226"/>
                </a:cubicBezTo>
                <a:cubicBezTo>
                  <a:pt x="17182" y="13226"/>
                  <a:pt x="17182" y="13226"/>
                  <a:pt x="17182" y="13226"/>
                </a:cubicBezTo>
                <a:lnTo>
                  <a:pt x="17182" y="12249"/>
                </a:lnTo>
                <a:close/>
                <a:moveTo>
                  <a:pt x="15218" y="12249"/>
                </a:moveTo>
                <a:cubicBezTo>
                  <a:pt x="14236" y="12249"/>
                  <a:pt x="14236" y="12249"/>
                  <a:pt x="14236" y="12249"/>
                </a:cubicBezTo>
                <a:cubicBezTo>
                  <a:pt x="14236" y="13226"/>
                  <a:pt x="14236" y="13226"/>
                  <a:pt x="14236" y="13226"/>
                </a:cubicBezTo>
                <a:cubicBezTo>
                  <a:pt x="15218" y="13226"/>
                  <a:pt x="15218" y="13226"/>
                  <a:pt x="15218" y="13226"/>
                </a:cubicBezTo>
                <a:lnTo>
                  <a:pt x="15218" y="12249"/>
                </a:lnTo>
                <a:close/>
                <a:moveTo>
                  <a:pt x="17182" y="14202"/>
                </a:moveTo>
                <a:cubicBezTo>
                  <a:pt x="16200" y="14202"/>
                  <a:pt x="16200" y="14202"/>
                  <a:pt x="16200" y="14202"/>
                </a:cubicBezTo>
                <a:cubicBezTo>
                  <a:pt x="16200" y="15178"/>
                  <a:pt x="16200" y="15178"/>
                  <a:pt x="16200" y="15178"/>
                </a:cubicBezTo>
                <a:cubicBezTo>
                  <a:pt x="17182" y="15178"/>
                  <a:pt x="17182" y="15178"/>
                  <a:pt x="17182" y="15178"/>
                </a:cubicBezTo>
                <a:lnTo>
                  <a:pt x="17182" y="14202"/>
                </a:lnTo>
                <a:close/>
                <a:moveTo>
                  <a:pt x="15218" y="14202"/>
                </a:moveTo>
                <a:cubicBezTo>
                  <a:pt x="14236" y="14202"/>
                  <a:pt x="14236" y="14202"/>
                  <a:pt x="14236" y="14202"/>
                </a:cubicBezTo>
                <a:cubicBezTo>
                  <a:pt x="14236" y="15178"/>
                  <a:pt x="14236" y="15178"/>
                  <a:pt x="14236" y="15178"/>
                </a:cubicBezTo>
                <a:cubicBezTo>
                  <a:pt x="15218" y="15178"/>
                  <a:pt x="15218" y="15178"/>
                  <a:pt x="15218" y="15178"/>
                </a:cubicBezTo>
                <a:lnTo>
                  <a:pt x="15218" y="14202"/>
                </a:lnTo>
                <a:close/>
                <a:moveTo>
                  <a:pt x="13255" y="14202"/>
                </a:moveTo>
                <a:cubicBezTo>
                  <a:pt x="12273" y="14202"/>
                  <a:pt x="12273" y="14202"/>
                  <a:pt x="12273" y="14202"/>
                </a:cubicBezTo>
                <a:cubicBezTo>
                  <a:pt x="12273" y="15178"/>
                  <a:pt x="12273" y="15178"/>
                  <a:pt x="12273" y="15178"/>
                </a:cubicBezTo>
                <a:cubicBezTo>
                  <a:pt x="13255" y="15178"/>
                  <a:pt x="13255" y="15178"/>
                  <a:pt x="13255" y="15178"/>
                </a:cubicBezTo>
                <a:lnTo>
                  <a:pt x="13255" y="14202"/>
                </a:lnTo>
                <a:close/>
                <a:moveTo>
                  <a:pt x="13255" y="12249"/>
                </a:moveTo>
                <a:cubicBezTo>
                  <a:pt x="12273" y="12249"/>
                  <a:pt x="12273" y="12249"/>
                  <a:pt x="12273" y="12249"/>
                </a:cubicBezTo>
                <a:cubicBezTo>
                  <a:pt x="12273" y="13226"/>
                  <a:pt x="12273" y="13226"/>
                  <a:pt x="12273" y="13226"/>
                </a:cubicBezTo>
                <a:cubicBezTo>
                  <a:pt x="13255" y="13226"/>
                  <a:pt x="13255" y="13226"/>
                  <a:pt x="13255" y="13226"/>
                </a:cubicBezTo>
                <a:lnTo>
                  <a:pt x="13255" y="12249"/>
                </a:lnTo>
                <a:close/>
                <a:moveTo>
                  <a:pt x="18164" y="13226"/>
                </a:moveTo>
                <a:cubicBezTo>
                  <a:pt x="19145" y="13226"/>
                  <a:pt x="19145" y="13226"/>
                  <a:pt x="19145" y="13226"/>
                </a:cubicBezTo>
                <a:cubicBezTo>
                  <a:pt x="19145" y="12249"/>
                  <a:pt x="19145" y="12249"/>
                  <a:pt x="19145" y="12249"/>
                </a:cubicBezTo>
                <a:cubicBezTo>
                  <a:pt x="18164" y="12249"/>
                  <a:pt x="18164" y="12249"/>
                  <a:pt x="18164" y="12249"/>
                </a:cubicBezTo>
                <a:lnTo>
                  <a:pt x="18164" y="13226"/>
                </a:lnTo>
                <a:close/>
                <a:moveTo>
                  <a:pt x="16200" y="16155"/>
                </a:moveTo>
                <a:cubicBezTo>
                  <a:pt x="15218" y="16155"/>
                  <a:pt x="15218" y="16155"/>
                  <a:pt x="15218" y="16155"/>
                </a:cubicBezTo>
                <a:cubicBezTo>
                  <a:pt x="15218" y="17131"/>
                  <a:pt x="15218" y="17131"/>
                  <a:pt x="15218" y="17131"/>
                </a:cubicBezTo>
                <a:cubicBezTo>
                  <a:pt x="16200" y="17131"/>
                  <a:pt x="16200" y="17131"/>
                  <a:pt x="16200" y="17131"/>
                </a:cubicBezTo>
                <a:lnTo>
                  <a:pt x="16200" y="16155"/>
                </a:lnTo>
                <a:close/>
                <a:moveTo>
                  <a:pt x="18164" y="19083"/>
                </a:moveTo>
                <a:cubicBezTo>
                  <a:pt x="19145" y="19083"/>
                  <a:pt x="19145" y="19083"/>
                  <a:pt x="19145" y="19083"/>
                </a:cubicBezTo>
                <a:cubicBezTo>
                  <a:pt x="19145" y="18107"/>
                  <a:pt x="19145" y="18107"/>
                  <a:pt x="19145" y="18107"/>
                </a:cubicBezTo>
                <a:cubicBezTo>
                  <a:pt x="18164" y="18107"/>
                  <a:pt x="18164" y="18107"/>
                  <a:pt x="18164" y="18107"/>
                </a:cubicBezTo>
                <a:lnTo>
                  <a:pt x="18164" y="19083"/>
                </a:lnTo>
                <a:close/>
                <a:moveTo>
                  <a:pt x="16200" y="19083"/>
                </a:moveTo>
                <a:cubicBezTo>
                  <a:pt x="17182" y="19083"/>
                  <a:pt x="17182" y="19083"/>
                  <a:pt x="17182" y="19083"/>
                </a:cubicBezTo>
                <a:cubicBezTo>
                  <a:pt x="17182" y="18107"/>
                  <a:pt x="17182" y="18107"/>
                  <a:pt x="17182" y="18107"/>
                </a:cubicBezTo>
                <a:cubicBezTo>
                  <a:pt x="16200" y="18107"/>
                  <a:pt x="16200" y="18107"/>
                  <a:pt x="16200" y="18107"/>
                </a:cubicBezTo>
                <a:lnTo>
                  <a:pt x="16200" y="19083"/>
                </a:lnTo>
                <a:close/>
                <a:moveTo>
                  <a:pt x="14236" y="19083"/>
                </a:moveTo>
                <a:cubicBezTo>
                  <a:pt x="15218" y="19083"/>
                  <a:pt x="15218" y="19083"/>
                  <a:pt x="15218" y="19083"/>
                </a:cubicBezTo>
                <a:cubicBezTo>
                  <a:pt x="15218" y="18107"/>
                  <a:pt x="15218" y="18107"/>
                  <a:pt x="15218" y="18107"/>
                </a:cubicBezTo>
                <a:cubicBezTo>
                  <a:pt x="14236" y="18107"/>
                  <a:pt x="14236" y="18107"/>
                  <a:pt x="14236" y="18107"/>
                </a:cubicBezTo>
                <a:lnTo>
                  <a:pt x="14236" y="19083"/>
                </a:lnTo>
                <a:close/>
                <a:moveTo>
                  <a:pt x="17182" y="17131"/>
                </a:moveTo>
                <a:cubicBezTo>
                  <a:pt x="19145" y="17131"/>
                  <a:pt x="19145" y="17131"/>
                  <a:pt x="19145" y="17131"/>
                </a:cubicBezTo>
                <a:cubicBezTo>
                  <a:pt x="19145" y="16155"/>
                  <a:pt x="19145" y="16155"/>
                  <a:pt x="19145" y="16155"/>
                </a:cubicBezTo>
                <a:cubicBezTo>
                  <a:pt x="17182" y="16155"/>
                  <a:pt x="17182" y="16155"/>
                  <a:pt x="17182" y="16155"/>
                </a:cubicBezTo>
                <a:lnTo>
                  <a:pt x="17182" y="17131"/>
                </a:lnTo>
                <a:close/>
                <a:moveTo>
                  <a:pt x="19636" y="9809"/>
                </a:moveTo>
                <a:cubicBezTo>
                  <a:pt x="10923" y="9809"/>
                  <a:pt x="10923" y="9809"/>
                  <a:pt x="10923" y="9809"/>
                </a:cubicBezTo>
                <a:cubicBezTo>
                  <a:pt x="10800" y="9443"/>
                  <a:pt x="10800" y="9077"/>
                  <a:pt x="10923" y="8710"/>
                </a:cubicBezTo>
                <a:cubicBezTo>
                  <a:pt x="11045" y="7856"/>
                  <a:pt x="11782" y="7246"/>
                  <a:pt x="13009" y="6880"/>
                </a:cubicBezTo>
                <a:cubicBezTo>
                  <a:pt x="14973" y="6148"/>
                  <a:pt x="15832" y="4927"/>
                  <a:pt x="16200" y="4073"/>
                </a:cubicBezTo>
                <a:cubicBezTo>
                  <a:pt x="16691" y="2853"/>
                  <a:pt x="16814" y="1510"/>
                  <a:pt x="16445" y="412"/>
                </a:cubicBezTo>
                <a:cubicBezTo>
                  <a:pt x="16323" y="46"/>
                  <a:pt x="16077" y="-76"/>
                  <a:pt x="15832" y="46"/>
                </a:cubicBezTo>
                <a:cubicBezTo>
                  <a:pt x="15464" y="168"/>
                  <a:pt x="15341" y="412"/>
                  <a:pt x="15464" y="656"/>
                </a:cubicBezTo>
                <a:cubicBezTo>
                  <a:pt x="16077" y="2487"/>
                  <a:pt x="15464" y="4927"/>
                  <a:pt x="12641" y="5904"/>
                </a:cubicBezTo>
                <a:cubicBezTo>
                  <a:pt x="10677" y="6514"/>
                  <a:pt x="10064" y="7612"/>
                  <a:pt x="9941" y="8466"/>
                </a:cubicBezTo>
                <a:cubicBezTo>
                  <a:pt x="9818" y="8832"/>
                  <a:pt x="9818" y="9321"/>
                  <a:pt x="9941" y="9809"/>
                </a:cubicBezTo>
                <a:cubicBezTo>
                  <a:pt x="1964" y="9809"/>
                  <a:pt x="1964" y="9809"/>
                  <a:pt x="1964" y="9809"/>
                </a:cubicBezTo>
                <a:cubicBezTo>
                  <a:pt x="859" y="9809"/>
                  <a:pt x="0" y="10663"/>
                  <a:pt x="0" y="11761"/>
                </a:cubicBezTo>
                <a:cubicBezTo>
                  <a:pt x="0" y="19571"/>
                  <a:pt x="0" y="19571"/>
                  <a:pt x="0" y="19571"/>
                </a:cubicBezTo>
                <a:cubicBezTo>
                  <a:pt x="0" y="20670"/>
                  <a:pt x="859" y="21524"/>
                  <a:pt x="1964" y="21524"/>
                </a:cubicBezTo>
                <a:cubicBezTo>
                  <a:pt x="19636" y="21524"/>
                  <a:pt x="19636" y="21524"/>
                  <a:pt x="19636" y="21524"/>
                </a:cubicBezTo>
                <a:cubicBezTo>
                  <a:pt x="20741" y="21524"/>
                  <a:pt x="21600" y="20670"/>
                  <a:pt x="21600" y="19571"/>
                </a:cubicBezTo>
                <a:cubicBezTo>
                  <a:pt x="21600" y="11761"/>
                  <a:pt x="21600" y="11761"/>
                  <a:pt x="21600" y="11761"/>
                </a:cubicBezTo>
                <a:cubicBezTo>
                  <a:pt x="21600" y="10663"/>
                  <a:pt x="20741" y="9809"/>
                  <a:pt x="19636" y="9809"/>
                </a:cubicBezTo>
                <a:moveTo>
                  <a:pt x="20618" y="19571"/>
                </a:moveTo>
                <a:cubicBezTo>
                  <a:pt x="20618" y="20060"/>
                  <a:pt x="20127" y="20548"/>
                  <a:pt x="19636" y="20548"/>
                </a:cubicBezTo>
                <a:cubicBezTo>
                  <a:pt x="1964" y="20548"/>
                  <a:pt x="1964" y="20548"/>
                  <a:pt x="1964" y="20548"/>
                </a:cubicBezTo>
                <a:cubicBezTo>
                  <a:pt x="1473" y="20548"/>
                  <a:pt x="982" y="20060"/>
                  <a:pt x="982" y="19571"/>
                </a:cubicBezTo>
                <a:cubicBezTo>
                  <a:pt x="982" y="11761"/>
                  <a:pt x="982" y="11761"/>
                  <a:pt x="982" y="11761"/>
                </a:cubicBezTo>
                <a:cubicBezTo>
                  <a:pt x="982" y="11273"/>
                  <a:pt x="1473" y="10785"/>
                  <a:pt x="1964" y="10785"/>
                </a:cubicBezTo>
                <a:cubicBezTo>
                  <a:pt x="19636" y="10785"/>
                  <a:pt x="19636" y="10785"/>
                  <a:pt x="19636" y="10785"/>
                </a:cubicBezTo>
                <a:cubicBezTo>
                  <a:pt x="20127" y="10785"/>
                  <a:pt x="20618" y="11273"/>
                  <a:pt x="20618" y="11761"/>
                </a:cubicBezTo>
                <a:lnTo>
                  <a:pt x="20618" y="19571"/>
                </a:lnTo>
                <a:close/>
                <a:moveTo>
                  <a:pt x="14236" y="16155"/>
                </a:moveTo>
                <a:cubicBezTo>
                  <a:pt x="13255" y="16155"/>
                  <a:pt x="13255" y="16155"/>
                  <a:pt x="13255" y="16155"/>
                </a:cubicBezTo>
                <a:cubicBezTo>
                  <a:pt x="13255" y="17131"/>
                  <a:pt x="13255" y="17131"/>
                  <a:pt x="13255" y="17131"/>
                </a:cubicBezTo>
                <a:cubicBezTo>
                  <a:pt x="14236" y="17131"/>
                  <a:pt x="14236" y="17131"/>
                  <a:pt x="14236" y="17131"/>
                </a:cubicBezTo>
                <a:lnTo>
                  <a:pt x="14236" y="16155"/>
                </a:lnTo>
                <a:close/>
                <a:moveTo>
                  <a:pt x="5400" y="14202"/>
                </a:moveTo>
                <a:cubicBezTo>
                  <a:pt x="4418" y="14202"/>
                  <a:pt x="4418" y="14202"/>
                  <a:pt x="4418" y="14202"/>
                </a:cubicBezTo>
                <a:cubicBezTo>
                  <a:pt x="4418" y="15178"/>
                  <a:pt x="4418" y="15178"/>
                  <a:pt x="4418" y="15178"/>
                </a:cubicBezTo>
                <a:cubicBezTo>
                  <a:pt x="5400" y="15178"/>
                  <a:pt x="5400" y="15178"/>
                  <a:pt x="5400" y="15178"/>
                </a:cubicBezTo>
                <a:lnTo>
                  <a:pt x="5400" y="14202"/>
                </a:lnTo>
                <a:close/>
                <a:moveTo>
                  <a:pt x="18164" y="15178"/>
                </a:moveTo>
                <a:cubicBezTo>
                  <a:pt x="19145" y="15178"/>
                  <a:pt x="19145" y="15178"/>
                  <a:pt x="19145" y="15178"/>
                </a:cubicBezTo>
                <a:cubicBezTo>
                  <a:pt x="19145" y="14202"/>
                  <a:pt x="19145" y="14202"/>
                  <a:pt x="19145" y="14202"/>
                </a:cubicBezTo>
                <a:cubicBezTo>
                  <a:pt x="18164" y="14202"/>
                  <a:pt x="18164" y="14202"/>
                  <a:pt x="18164" y="14202"/>
                </a:cubicBezTo>
                <a:lnTo>
                  <a:pt x="18164" y="15178"/>
                </a:lnTo>
                <a:close/>
                <a:moveTo>
                  <a:pt x="6382" y="19083"/>
                </a:moveTo>
                <a:cubicBezTo>
                  <a:pt x="13255" y="19083"/>
                  <a:pt x="13255" y="19083"/>
                  <a:pt x="13255" y="19083"/>
                </a:cubicBezTo>
                <a:cubicBezTo>
                  <a:pt x="13255" y="18107"/>
                  <a:pt x="13255" y="18107"/>
                  <a:pt x="13255" y="18107"/>
                </a:cubicBezTo>
                <a:cubicBezTo>
                  <a:pt x="6382" y="18107"/>
                  <a:pt x="6382" y="18107"/>
                  <a:pt x="6382" y="18107"/>
                </a:cubicBezTo>
                <a:lnTo>
                  <a:pt x="6382" y="19083"/>
                </a:lnTo>
                <a:close/>
                <a:moveTo>
                  <a:pt x="3436" y="14202"/>
                </a:moveTo>
                <a:cubicBezTo>
                  <a:pt x="2455" y="14202"/>
                  <a:pt x="2455" y="14202"/>
                  <a:pt x="2455" y="14202"/>
                </a:cubicBezTo>
                <a:cubicBezTo>
                  <a:pt x="2455" y="15178"/>
                  <a:pt x="2455" y="15178"/>
                  <a:pt x="2455" y="15178"/>
                </a:cubicBezTo>
                <a:cubicBezTo>
                  <a:pt x="3436" y="15178"/>
                  <a:pt x="3436" y="15178"/>
                  <a:pt x="3436" y="15178"/>
                </a:cubicBezTo>
                <a:lnTo>
                  <a:pt x="3436" y="14202"/>
                </a:lnTo>
                <a:close/>
                <a:moveTo>
                  <a:pt x="3436" y="12249"/>
                </a:moveTo>
                <a:cubicBezTo>
                  <a:pt x="2455" y="12249"/>
                  <a:pt x="2455" y="12249"/>
                  <a:pt x="2455" y="12249"/>
                </a:cubicBezTo>
                <a:cubicBezTo>
                  <a:pt x="2455" y="13226"/>
                  <a:pt x="2455" y="13226"/>
                  <a:pt x="2455" y="13226"/>
                </a:cubicBezTo>
                <a:cubicBezTo>
                  <a:pt x="3436" y="13226"/>
                  <a:pt x="3436" y="13226"/>
                  <a:pt x="3436" y="13226"/>
                </a:cubicBezTo>
                <a:lnTo>
                  <a:pt x="3436" y="12249"/>
                </a:lnTo>
                <a:close/>
                <a:moveTo>
                  <a:pt x="4418" y="16155"/>
                </a:moveTo>
                <a:cubicBezTo>
                  <a:pt x="2455" y="16155"/>
                  <a:pt x="2455" y="16155"/>
                  <a:pt x="2455" y="16155"/>
                </a:cubicBezTo>
                <a:cubicBezTo>
                  <a:pt x="2455" y="17131"/>
                  <a:pt x="2455" y="17131"/>
                  <a:pt x="2455" y="17131"/>
                </a:cubicBezTo>
                <a:cubicBezTo>
                  <a:pt x="4418" y="17131"/>
                  <a:pt x="4418" y="17131"/>
                  <a:pt x="4418" y="17131"/>
                </a:cubicBezTo>
                <a:lnTo>
                  <a:pt x="4418" y="16155"/>
                </a:lnTo>
                <a:close/>
                <a:moveTo>
                  <a:pt x="2455" y="19083"/>
                </a:moveTo>
                <a:cubicBezTo>
                  <a:pt x="3436" y="19083"/>
                  <a:pt x="3436" y="19083"/>
                  <a:pt x="3436" y="19083"/>
                </a:cubicBezTo>
                <a:cubicBezTo>
                  <a:pt x="3436" y="18107"/>
                  <a:pt x="3436" y="18107"/>
                  <a:pt x="3436" y="18107"/>
                </a:cubicBezTo>
                <a:cubicBezTo>
                  <a:pt x="2455" y="18107"/>
                  <a:pt x="2455" y="18107"/>
                  <a:pt x="2455" y="18107"/>
                </a:cubicBezTo>
                <a:lnTo>
                  <a:pt x="2455" y="19083"/>
                </a:lnTo>
                <a:close/>
                <a:moveTo>
                  <a:pt x="6382" y="16155"/>
                </a:moveTo>
                <a:cubicBezTo>
                  <a:pt x="5400" y="16155"/>
                  <a:pt x="5400" y="16155"/>
                  <a:pt x="5400" y="16155"/>
                </a:cubicBezTo>
                <a:cubicBezTo>
                  <a:pt x="5400" y="17131"/>
                  <a:pt x="5400" y="17131"/>
                  <a:pt x="5400" y="17131"/>
                </a:cubicBezTo>
                <a:cubicBezTo>
                  <a:pt x="6382" y="17131"/>
                  <a:pt x="6382" y="17131"/>
                  <a:pt x="6382" y="17131"/>
                </a:cubicBezTo>
                <a:lnTo>
                  <a:pt x="6382" y="16155"/>
                </a:lnTo>
                <a:close/>
                <a:moveTo>
                  <a:pt x="4418" y="19083"/>
                </a:moveTo>
                <a:cubicBezTo>
                  <a:pt x="5400" y="19083"/>
                  <a:pt x="5400" y="19083"/>
                  <a:pt x="5400" y="19083"/>
                </a:cubicBezTo>
                <a:cubicBezTo>
                  <a:pt x="5400" y="18107"/>
                  <a:pt x="5400" y="18107"/>
                  <a:pt x="5400" y="18107"/>
                </a:cubicBezTo>
                <a:cubicBezTo>
                  <a:pt x="4418" y="18107"/>
                  <a:pt x="4418" y="18107"/>
                  <a:pt x="4418" y="18107"/>
                </a:cubicBezTo>
                <a:lnTo>
                  <a:pt x="4418" y="1908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3" name="Shape"/>
          <p:cNvSpPr/>
          <p:nvPr/>
        </p:nvSpPr>
        <p:spPr>
          <a:xfrm>
            <a:off x="7541114" y="4465882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1782"/>
                </a:moveTo>
                <a:cubicBezTo>
                  <a:pt x="19636" y="5891"/>
                  <a:pt x="19636" y="5891"/>
                  <a:pt x="19636" y="5891"/>
                </a:cubicBezTo>
                <a:cubicBezTo>
                  <a:pt x="19636" y="2577"/>
                  <a:pt x="17059" y="0"/>
                  <a:pt x="13745" y="0"/>
                </a:cubicBezTo>
                <a:cubicBezTo>
                  <a:pt x="7855" y="0"/>
                  <a:pt x="7855" y="0"/>
                  <a:pt x="7855" y="0"/>
                </a:cubicBezTo>
                <a:cubicBezTo>
                  <a:pt x="4541" y="0"/>
                  <a:pt x="1964" y="2577"/>
                  <a:pt x="1964" y="5891"/>
                </a:cubicBezTo>
                <a:cubicBezTo>
                  <a:pt x="1964" y="11782"/>
                  <a:pt x="1964" y="11782"/>
                  <a:pt x="1964" y="11782"/>
                </a:cubicBezTo>
                <a:cubicBezTo>
                  <a:pt x="859" y="12027"/>
                  <a:pt x="0" y="13009"/>
                  <a:pt x="0" y="14236"/>
                </a:cubicBezTo>
                <a:cubicBezTo>
                  <a:pt x="0" y="19145"/>
                  <a:pt x="0" y="19145"/>
                  <a:pt x="0" y="19145"/>
                </a:cubicBezTo>
                <a:cubicBezTo>
                  <a:pt x="0" y="20495"/>
                  <a:pt x="1105" y="21600"/>
                  <a:pt x="2455" y="21600"/>
                </a:cubicBezTo>
                <a:cubicBezTo>
                  <a:pt x="3805" y="21600"/>
                  <a:pt x="4909" y="20495"/>
                  <a:pt x="4909" y="19145"/>
                </a:cubicBezTo>
                <a:cubicBezTo>
                  <a:pt x="4909" y="14236"/>
                  <a:pt x="4909" y="14236"/>
                  <a:pt x="4909" y="14236"/>
                </a:cubicBezTo>
                <a:cubicBezTo>
                  <a:pt x="4909" y="13009"/>
                  <a:pt x="4050" y="12027"/>
                  <a:pt x="2945" y="11782"/>
                </a:cubicBezTo>
                <a:cubicBezTo>
                  <a:pt x="2945" y="5891"/>
                  <a:pt x="2945" y="5891"/>
                  <a:pt x="2945" y="5891"/>
                </a:cubicBezTo>
                <a:cubicBezTo>
                  <a:pt x="2945" y="3191"/>
                  <a:pt x="5155" y="982"/>
                  <a:pt x="7855" y="982"/>
                </a:cubicBezTo>
                <a:cubicBezTo>
                  <a:pt x="13745" y="982"/>
                  <a:pt x="13745" y="982"/>
                  <a:pt x="13745" y="982"/>
                </a:cubicBezTo>
                <a:cubicBezTo>
                  <a:pt x="16445" y="982"/>
                  <a:pt x="18655" y="3191"/>
                  <a:pt x="18655" y="5891"/>
                </a:cubicBezTo>
                <a:cubicBezTo>
                  <a:pt x="18655" y="11782"/>
                  <a:pt x="18655" y="11782"/>
                  <a:pt x="18655" y="11782"/>
                </a:cubicBezTo>
                <a:cubicBezTo>
                  <a:pt x="17550" y="12027"/>
                  <a:pt x="16691" y="13009"/>
                  <a:pt x="16691" y="14236"/>
                </a:cubicBezTo>
                <a:cubicBezTo>
                  <a:pt x="16691" y="19145"/>
                  <a:pt x="16691" y="19145"/>
                  <a:pt x="16691" y="19145"/>
                </a:cubicBezTo>
                <a:cubicBezTo>
                  <a:pt x="16691" y="20495"/>
                  <a:pt x="17795" y="21600"/>
                  <a:pt x="19145" y="21600"/>
                </a:cubicBezTo>
                <a:cubicBezTo>
                  <a:pt x="20495" y="21600"/>
                  <a:pt x="21600" y="20495"/>
                  <a:pt x="21600" y="19145"/>
                </a:cubicBezTo>
                <a:cubicBezTo>
                  <a:pt x="21600" y="14236"/>
                  <a:pt x="21600" y="14236"/>
                  <a:pt x="21600" y="14236"/>
                </a:cubicBezTo>
                <a:cubicBezTo>
                  <a:pt x="21600" y="13009"/>
                  <a:pt x="20741" y="12027"/>
                  <a:pt x="19636" y="11782"/>
                </a:cubicBezTo>
                <a:moveTo>
                  <a:pt x="3927" y="14236"/>
                </a:moveTo>
                <a:cubicBezTo>
                  <a:pt x="3927" y="19145"/>
                  <a:pt x="3927" y="19145"/>
                  <a:pt x="3927" y="19145"/>
                </a:cubicBezTo>
                <a:cubicBezTo>
                  <a:pt x="3927" y="20005"/>
                  <a:pt x="3314" y="20618"/>
                  <a:pt x="2455" y="20618"/>
                </a:cubicBezTo>
                <a:cubicBezTo>
                  <a:pt x="1595" y="20618"/>
                  <a:pt x="982" y="20005"/>
                  <a:pt x="982" y="19145"/>
                </a:cubicBezTo>
                <a:cubicBezTo>
                  <a:pt x="982" y="14236"/>
                  <a:pt x="982" y="14236"/>
                  <a:pt x="982" y="14236"/>
                </a:cubicBezTo>
                <a:cubicBezTo>
                  <a:pt x="982" y="13377"/>
                  <a:pt x="1595" y="12764"/>
                  <a:pt x="2455" y="12764"/>
                </a:cubicBezTo>
                <a:cubicBezTo>
                  <a:pt x="3314" y="12764"/>
                  <a:pt x="3927" y="13377"/>
                  <a:pt x="3927" y="14236"/>
                </a:cubicBezTo>
                <a:moveTo>
                  <a:pt x="20618" y="19145"/>
                </a:moveTo>
                <a:cubicBezTo>
                  <a:pt x="20618" y="20005"/>
                  <a:pt x="20005" y="20618"/>
                  <a:pt x="19145" y="20618"/>
                </a:cubicBezTo>
                <a:cubicBezTo>
                  <a:pt x="18286" y="20618"/>
                  <a:pt x="17673" y="20005"/>
                  <a:pt x="17673" y="19145"/>
                </a:cubicBezTo>
                <a:cubicBezTo>
                  <a:pt x="17673" y="14236"/>
                  <a:pt x="17673" y="14236"/>
                  <a:pt x="17673" y="14236"/>
                </a:cubicBezTo>
                <a:cubicBezTo>
                  <a:pt x="17673" y="13377"/>
                  <a:pt x="18286" y="12764"/>
                  <a:pt x="19145" y="12764"/>
                </a:cubicBezTo>
                <a:cubicBezTo>
                  <a:pt x="20005" y="12764"/>
                  <a:pt x="20618" y="13377"/>
                  <a:pt x="20618" y="14236"/>
                </a:cubicBezTo>
                <a:lnTo>
                  <a:pt x="20618" y="191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4" name="Shape"/>
          <p:cNvSpPr/>
          <p:nvPr/>
        </p:nvSpPr>
        <p:spPr>
          <a:xfrm>
            <a:off x="8393601" y="4465882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3745"/>
                </a:moveTo>
                <a:cubicBezTo>
                  <a:pt x="19636" y="5891"/>
                  <a:pt x="19636" y="5891"/>
                  <a:pt x="19636" y="5891"/>
                </a:cubicBezTo>
                <a:cubicBezTo>
                  <a:pt x="19636" y="2577"/>
                  <a:pt x="17059" y="0"/>
                  <a:pt x="13745" y="0"/>
                </a:cubicBezTo>
                <a:cubicBezTo>
                  <a:pt x="7855" y="0"/>
                  <a:pt x="7855" y="0"/>
                  <a:pt x="7855" y="0"/>
                </a:cubicBezTo>
                <a:cubicBezTo>
                  <a:pt x="4541" y="0"/>
                  <a:pt x="1964" y="2577"/>
                  <a:pt x="1964" y="5891"/>
                </a:cubicBezTo>
                <a:cubicBezTo>
                  <a:pt x="1964" y="13745"/>
                  <a:pt x="1964" y="13745"/>
                  <a:pt x="1964" y="13745"/>
                </a:cubicBezTo>
                <a:cubicBezTo>
                  <a:pt x="859" y="13745"/>
                  <a:pt x="0" y="14605"/>
                  <a:pt x="0" y="15709"/>
                </a:cubicBezTo>
                <a:cubicBezTo>
                  <a:pt x="0" y="17673"/>
                  <a:pt x="0" y="17673"/>
                  <a:pt x="0" y="17673"/>
                </a:cubicBezTo>
                <a:cubicBezTo>
                  <a:pt x="0" y="18777"/>
                  <a:pt x="859" y="19636"/>
                  <a:pt x="1964" y="19636"/>
                </a:cubicBezTo>
                <a:cubicBezTo>
                  <a:pt x="1964" y="19636"/>
                  <a:pt x="1964" y="19636"/>
                  <a:pt x="1964" y="19636"/>
                </a:cubicBezTo>
                <a:cubicBezTo>
                  <a:pt x="2209" y="20741"/>
                  <a:pt x="3191" y="21600"/>
                  <a:pt x="4418" y="21600"/>
                </a:cubicBezTo>
                <a:cubicBezTo>
                  <a:pt x="5768" y="21600"/>
                  <a:pt x="6873" y="20495"/>
                  <a:pt x="6873" y="19145"/>
                </a:cubicBezTo>
                <a:cubicBezTo>
                  <a:pt x="6873" y="14236"/>
                  <a:pt x="6873" y="14236"/>
                  <a:pt x="6873" y="14236"/>
                </a:cubicBezTo>
                <a:cubicBezTo>
                  <a:pt x="6873" y="12886"/>
                  <a:pt x="5768" y="11782"/>
                  <a:pt x="4418" y="11782"/>
                </a:cubicBezTo>
                <a:cubicBezTo>
                  <a:pt x="3805" y="11782"/>
                  <a:pt x="3314" y="12027"/>
                  <a:pt x="2945" y="12273"/>
                </a:cubicBezTo>
                <a:cubicBezTo>
                  <a:pt x="2945" y="5891"/>
                  <a:pt x="2945" y="5891"/>
                  <a:pt x="2945" y="5891"/>
                </a:cubicBezTo>
                <a:cubicBezTo>
                  <a:pt x="2945" y="3191"/>
                  <a:pt x="5155" y="982"/>
                  <a:pt x="7855" y="982"/>
                </a:cubicBezTo>
                <a:cubicBezTo>
                  <a:pt x="13745" y="982"/>
                  <a:pt x="13745" y="982"/>
                  <a:pt x="13745" y="982"/>
                </a:cubicBezTo>
                <a:cubicBezTo>
                  <a:pt x="16445" y="982"/>
                  <a:pt x="18655" y="3191"/>
                  <a:pt x="18655" y="5891"/>
                </a:cubicBezTo>
                <a:cubicBezTo>
                  <a:pt x="18655" y="12273"/>
                  <a:pt x="18655" y="12273"/>
                  <a:pt x="18655" y="12273"/>
                </a:cubicBezTo>
                <a:cubicBezTo>
                  <a:pt x="18286" y="12027"/>
                  <a:pt x="17795" y="11782"/>
                  <a:pt x="17182" y="11782"/>
                </a:cubicBezTo>
                <a:cubicBezTo>
                  <a:pt x="15832" y="11782"/>
                  <a:pt x="14727" y="12886"/>
                  <a:pt x="14727" y="14236"/>
                </a:cubicBezTo>
                <a:cubicBezTo>
                  <a:pt x="14727" y="19145"/>
                  <a:pt x="14727" y="19145"/>
                  <a:pt x="14727" y="19145"/>
                </a:cubicBezTo>
                <a:cubicBezTo>
                  <a:pt x="14727" y="20495"/>
                  <a:pt x="15832" y="21600"/>
                  <a:pt x="17182" y="21600"/>
                </a:cubicBezTo>
                <a:cubicBezTo>
                  <a:pt x="18409" y="21600"/>
                  <a:pt x="19391" y="20741"/>
                  <a:pt x="19636" y="19636"/>
                </a:cubicBezTo>
                <a:cubicBezTo>
                  <a:pt x="19636" y="19636"/>
                  <a:pt x="19636" y="19636"/>
                  <a:pt x="19636" y="19636"/>
                </a:cubicBezTo>
                <a:cubicBezTo>
                  <a:pt x="20741" y="19636"/>
                  <a:pt x="21600" y="18777"/>
                  <a:pt x="21600" y="17673"/>
                </a:cubicBezTo>
                <a:cubicBezTo>
                  <a:pt x="21600" y="15709"/>
                  <a:pt x="21600" y="15709"/>
                  <a:pt x="21600" y="15709"/>
                </a:cubicBezTo>
                <a:cubicBezTo>
                  <a:pt x="21600" y="14605"/>
                  <a:pt x="20741" y="13745"/>
                  <a:pt x="19636" y="13745"/>
                </a:cubicBezTo>
                <a:moveTo>
                  <a:pt x="1964" y="18655"/>
                </a:moveTo>
                <a:cubicBezTo>
                  <a:pt x="1473" y="18655"/>
                  <a:pt x="982" y="18164"/>
                  <a:pt x="982" y="17673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982" y="15218"/>
                  <a:pt x="1473" y="14727"/>
                  <a:pt x="1964" y="14727"/>
                </a:cubicBezTo>
                <a:lnTo>
                  <a:pt x="1964" y="18655"/>
                </a:lnTo>
                <a:close/>
                <a:moveTo>
                  <a:pt x="4418" y="12764"/>
                </a:moveTo>
                <a:cubicBezTo>
                  <a:pt x="5277" y="12764"/>
                  <a:pt x="5891" y="13377"/>
                  <a:pt x="5891" y="14236"/>
                </a:cubicBezTo>
                <a:cubicBezTo>
                  <a:pt x="5891" y="19145"/>
                  <a:pt x="5891" y="19145"/>
                  <a:pt x="5891" y="19145"/>
                </a:cubicBezTo>
                <a:cubicBezTo>
                  <a:pt x="5891" y="20005"/>
                  <a:pt x="5277" y="20618"/>
                  <a:pt x="4418" y="20618"/>
                </a:cubicBezTo>
                <a:cubicBezTo>
                  <a:pt x="3559" y="20618"/>
                  <a:pt x="2945" y="20005"/>
                  <a:pt x="2945" y="19145"/>
                </a:cubicBezTo>
                <a:cubicBezTo>
                  <a:pt x="2945" y="14236"/>
                  <a:pt x="2945" y="14236"/>
                  <a:pt x="2945" y="14236"/>
                </a:cubicBezTo>
                <a:cubicBezTo>
                  <a:pt x="2945" y="13377"/>
                  <a:pt x="3559" y="12764"/>
                  <a:pt x="4418" y="12764"/>
                </a:cubicBezTo>
                <a:moveTo>
                  <a:pt x="18655" y="19145"/>
                </a:moveTo>
                <a:cubicBezTo>
                  <a:pt x="18655" y="20005"/>
                  <a:pt x="18041" y="20618"/>
                  <a:pt x="17182" y="20618"/>
                </a:cubicBezTo>
                <a:cubicBezTo>
                  <a:pt x="16323" y="20618"/>
                  <a:pt x="15709" y="20005"/>
                  <a:pt x="15709" y="19145"/>
                </a:cubicBezTo>
                <a:cubicBezTo>
                  <a:pt x="15709" y="14236"/>
                  <a:pt x="15709" y="14236"/>
                  <a:pt x="15709" y="14236"/>
                </a:cubicBezTo>
                <a:cubicBezTo>
                  <a:pt x="15709" y="13377"/>
                  <a:pt x="16323" y="12764"/>
                  <a:pt x="17182" y="12764"/>
                </a:cubicBezTo>
                <a:cubicBezTo>
                  <a:pt x="18041" y="12764"/>
                  <a:pt x="18655" y="13377"/>
                  <a:pt x="18655" y="14236"/>
                </a:cubicBezTo>
                <a:lnTo>
                  <a:pt x="18655" y="19145"/>
                </a:lnTo>
                <a:close/>
                <a:moveTo>
                  <a:pt x="20618" y="17673"/>
                </a:moveTo>
                <a:cubicBezTo>
                  <a:pt x="20618" y="18164"/>
                  <a:pt x="20127" y="18655"/>
                  <a:pt x="19636" y="18655"/>
                </a:cubicBezTo>
                <a:cubicBezTo>
                  <a:pt x="19636" y="14727"/>
                  <a:pt x="19636" y="14727"/>
                  <a:pt x="19636" y="14727"/>
                </a:cubicBezTo>
                <a:cubicBezTo>
                  <a:pt x="20127" y="14727"/>
                  <a:pt x="20618" y="15218"/>
                  <a:pt x="20618" y="15709"/>
                </a:cubicBezTo>
                <a:lnTo>
                  <a:pt x="20618" y="176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5" name="Shape"/>
          <p:cNvSpPr/>
          <p:nvPr/>
        </p:nvSpPr>
        <p:spPr>
          <a:xfrm>
            <a:off x="9289684" y="1049582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3745"/>
                </a:moveTo>
                <a:cubicBezTo>
                  <a:pt x="19636" y="8836"/>
                  <a:pt x="19636" y="8836"/>
                  <a:pt x="19636" y="8836"/>
                </a:cubicBezTo>
                <a:cubicBezTo>
                  <a:pt x="19636" y="3927"/>
                  <a:pt x="15709" y="0"/>
                  <a:pt x="10800" y="0"/>
                </a:cubicBezTo>
                <a:cubicBezTo>
                  <a:pt x="5891" y="0"/>
                  <a:pt x="1964" y="3927"/>
                  <a:pt x="1964" y="8836"/>
                </a:cubicBezTo>
                <a:cubicBezTo>
                  <a:pt x="1964" y="13745"/>
                  <a:pt x="1964" y="13745"/>
                  <a:pt x="1964" y="13745"/>
                </a:cubicBezTo>
                <a:cubicBezTo>
                  <a:pt x="859" y="13745"/>
                  <a:pt x="0" y="14605"/>
                  <a:pt x="0" y="15709"/>
                </a:cubicBezTo>
                <a:cubicBezTo>
                  <a:pt x="0" y="17673"/>
                  <a:pt x="0" y="17673"/>
                  <a:pt x="0" y="17673"/>
                </a:cubicBezTo>
                <a:cubicBezTo>
                  <a:pt x="0" y="18777"/>
                  <a:pt x="859" y="19636"/>
                  <a:pt x="1964" y="19636"/>
                </a:cubicBezTo>
                <a:cubicBezTo>
                  <a:pt x="1964" y="19636"/>
                  <a:pt x="1964" y="19636"/>
                  <a:pt x="1964" y="19636"/>
                </a:cubicBezTo>
                <a:cubicBezTo>
                  <a:pt x="2209" y="20741"/>
                  <a:pt x="3191" y="21600"/>
                  <a:pt x="4418" y="21600"/>
                </a:cubicBezTo>
                <a:cubicBezTo>
                  <a:pt x="5768" y="21600"/>
                  <a:pt x="6873" y="20495"/>
                  <a:pt x="6873" y="19145"/>
                </a:cubicBezTo>
                <a:cubicBezTo>
                  <a:pt x="6873" y="14236"/>
                  <a:pt x="6873" y="14236"/>
                  <a:pt x="6873" y="14236"/>
                </a:cubicBezTo>
                <a:cubicBezTo>
                  <a:pt x="6873" y="12886"/>
                  <a:pt x="5768" y="11782"/>
                  <a:pt x="4418" y="11782"/>
                </a:cubicBezTo>
                <a:cubicBezTo>
                  <a:pt x="3805" y="11782"/>
                  <a:pt x="3314" y="12027"/>
                  <a:pt x="2945" y="12273"/>
                </a:cubicBezTo>
                <a:cubicBezTo>
                  <a:pt x="2945" y="8836"/>
                  <a:pt x="2945" y="8836"/>
                  <a:pt x="2945" y="8836"/>
                </a:cubicBezTo>
                <a:cubicBezTo>
                  <a:pt x="2945" y="4541"/>
                  <a:pt x="6505" y="982"/>
                  <a:pt x="10800" y="982"/>
                </a:cubicBezTo>
                <a:cubicBezTo>
                  <a:pt x="15095" y="982"/>
                  <a:pt x="18655" y="4541"/>
                  <a:pt x="18655" y="8836"/>
                </a:cubicBezTo>
                <a:cubicBezTo>
                  <a:pt x="18655" y="12273"/>
                  <a:pt x="18655" y="12273"/>
                  <a:pt x="18655" y="12273"/>
                </a:cubicBezTo>
                <a:cubicBezTo>
                  <a:pt x="18286" y="12027"/>
                  <a:pt x="17795" y="11782"/>
                  <a:pt x="17182" y="11782"/>
                </a:cubicBezTo>
                <a:cubicBezTo>
                  <a:pt x="15832" y="11782"/>
                  <a:pt x="14727" y="12886"/>
                  <a:pt x="14727" y="14236"/>
                </a:cubicBezTo>
                <a:cubicBezTo>
                  <a:pt x="14727" y="19145"/>
                  <a:pt x="14727" y="19145"/>
                  <a:pt x="14727" y="19145"/>
                </a:cubicBezTo>
                <a:cubicBezTo>
                  <a:pt x="14727" y="20495"/>
                  <a:pt x="15832" y="21600"/>
                  <a:pt x="17182" y="21600"/>
                </a:cubicBezTo>
                <a:cubicBezTo>
                  <a:pt x="18409" y="21600"/>
                  <a:pt x="19391" y="20741"/>
                  <a:pt x="19636" y="19636"/>
                </a:cubicBezTo>
                <a:cubicBezTo>
                  <a:pt x="19636" y="19636"/>
                  <a:pt x="19636" y="19636"/>
                  <a:pt x="19636" y="19636"/>
                </a:cubicBezTo>
                <a:cubicBezTo>
                  <a:pt x="20741" y="19636"/>
                  <a:pt x="21600" y="18777"/>
                  <a:pt x="21600" y="17673"/>
                </a:cubicBezTo>
                <a:cubicBezTo>
                  <a:pt x="21600" y="15709"/>
                  <a:pt x="21600" y="15709"/>
                  <a:pt x="21600" y="15709"/>
                </a:cubicBezTo>
                <a:cubicBezTo>
                  <a:pt x="21600" y="14605"/>
                  <a:pt x="20741" y="13745"/>
                  <a:pt x="19636" y="13745"/>
                </a:cubicBezTo>
                <a:moveTo>
                  <a:pt x="4418" y="20618"/>
                </a:moveTo>
                <a:cubicBezTo>
                  <a:pt x="3805" y="20618"/>
                  <a:pt x="3191" y="20250"/>
                  <a:pt x="3068" y="19636"/>
                </a:cubicBezTo>
                <a:cubicBezTo>
                  <a:pt x="5768" y="19636"/>
                  <a:pt x="5768" y="19636"/>
                  <a:pt x="5768" y="19636"/>
                </a:cubicBezTo>
                <a:cubicBezTo>
                  <a:pt x="5645" y="20250"/>
                  <a:pt x="5032" y="20618"/>
                  <a:pt x="4418" y="20618"/>
                </a:cubicBezTo>
                <a:moveTo>
                  <a:pt x="5891" y="18655"/>
                </a:moveTo>
                <a:cubicBezTo>
                  <a:pt x="2945" y="18655"/>
                  <a:pt x="2945" y="18655"/>
                  <a:pt x="2945" y="18655"/>
                </a:cubicBezTo>
                <a:cubicBezTo>
                  <a:pt x="2945" y="17182"/>
                  <a:pt x="2945" y="17182"/>
                  <a:pt x="2945" y="17182"/>
                </a:cubicBezTo>
                <a:cubicBezTo>
                  <a:pt x="5891" y="17182"/>
                  <a:pt x="5891" y="17182"/>
                  <a:pt x="5891" y="17182"/>
                </a:cubicBezTo>
                <a:lnTo>
                  <a:pt x="5891" y="18655"/>
                </a:lnTo>
                <a:close/>
                <a:moveTo>
                  <a:pt x="4418" y="12764"/>
                </a:moveTo>
                <a:cubicBezTo>
                  <a:pt x="5032" y="12764"/>
                  <a:pt x="5645" y="13132"/>
                  <a:pt x="5768" y="13745"/>
                </a:cubicBezTo>
                <a:cubicBezTo>
                  <a:pt x="3068" y="13745"/>
                  <a:pt x="3068" y="13745"/>
                  <a:pt x="3068" y="13745"/>
                </a:cubicBezTo>
                <a:cubicBezTo>
                  <a:pt x="3191" y="13132"/>
                  <a:pt x="3805" y="12764"/>
                  <a:pt x="4418" y="12764"/>
                </a:cubicBezTo>
                <a:moveTo>
                  <a:pt x="5891" y="16200"/>
                </a:moveTo>
                <a:cubicBezTo>
                  <a:pt x="2945" y="16200"/>
                  <a:pt x="2945" y="16200"/>
                  <a:pt x="2945" y="16200"/>
                </a:cubicBezTo>
                <a:cubicBezTo>
                  <a:pt x="2945" y="14727"/>
                  <a:pt x="2945" y="14727"/>
                  <a:pt x="2945" y="14727"/>
                </a:cubicBezTo>
                <a:cubicBezTo>
                  <a:pt x="5891" y="14727"/>
                  <a:pt x="5891" y="14727"/>
                  <a:pt x="5891" y="14727"/>
                </a:cubicBezTo>
                <a:lnTo>
                  <a:pt x="5891" y="16200"/>
                </a:lnTo>
                <a:close/>
                <a:moveTo>
                  <a:pt x="17182" y="12764"/>
                </a:moveTo>
                <a:cubicBezTo>
                  <a:pt x="17795" y="12764"/>
                  <a:pt x="18409" y="13132"/>
                  <a:pt x="18532" y="13745"/>
                </a:cubicBezTo>
                <a:cubicBezTo>
                  <a:pt x="15832" y="13745"/>
                  <a:pt x="15832" y="13745"/>
                  <a:pt x="15832" y="13745"/>
                </a:cubicBezTo>
                <a:cubicBezTo>
                  <a:pt x="15955" y="13132"/>
                  <a:pt x="16568" y="12764"/>
                  <a:pt x="17182" y="12764"/>
                </a:cubicBezTo>
                <a:moveTo>
                  <a:pt x="17182" y="20618"/>
                </a:moveTo>
                <a:cubicBezTo>
                  <a:pt x="16568" y="20618"/>
                  <a:pt x="15955" y="20250"/>
                  <a:pt x="15832" y="19636"/>
                </a:cubicBezTo>
                <a:cubicBezTo>
                  <a:pt x="18532" y="19636"/>
                  <a:pt x="18532" y="19636"/>
                  <a:pt x="18532" y="19636"/>
                </a:cubicBezTo>
                <a:cubicBezTo>
                  <a:pt x="18409" y="20250"/>
                  <a:pt x="17795" y="20618"/>
                  <a:pt x="17182" y="20618"/>
                </a:cubicBezTo>
                <a:moveTo>
                  <a:pt x="18655" y="18655"/>
                </a:moveTo>
                <a:cubicBezTo>
                  <a:pt x="15709" y="18655"/>
                  <a:pt x="15709" y="18655"/>
                  <a:pt x="15709" y="18655"/>
                </a:cubicBezTo>
                <a:cubicBezTo>
                  <a:pt x="15709" y="17182"/>
                  <a:pt x="15709" y="17182"/>
                  <a:pt x="15709" y="17182"/>
                </a:cubicBezTo>
                <a:cubicBezTo>
                  <a:pt x="18655" y="17182"/>
                  <a:pt x="18655" y="17182"/>
                  <a:pt x="18655" y="17182"/>
                </a:cubicBezTo>
                <a:lnTo>
                  <a:pt x="18655" y="18655"/>
                </a:lnTo>
                <a:close/>
                <a:moveTo>
                  <a:pt x="18655" y="16200"/>
                </a:moveTo>
                <a:cubicBezTo>
                  <a:pt x="15709" y="16200"/>
                  <a:pt x="15709" y="16200"/>
                  <a:pt x="15709" y="16200"/>
                </a:cubicBezTo>
                <a:cubicBezTo>
                  <a:pt x="15709" y="14727"/>
                  <a:pt x="15709" y="14727"/>
                  <a:pt x="15709" y="14727"/>
                </a:cubicBezTo>
                <a:cubicBezTo>
                  <a:pt x="18655" y="14727"/>
                  <a:pt x="18655" y="14727"/>
                  <a:pt x="18655" y="14727"/>
                </a:cubicBezTo>
                <a:lnTo>
                  <a:pt x="18655" y="162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6" name="Shape"/>
          <p:cNvSpPr/>
          <p:nvPr/>
        </p:nvSpPr>
        <p:spPr>
          <a:xfrm>
            <a:off x="10142171" y="1049582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6382"/>
                </a:moveTo>
                <a:cubicBezTo>
                  <a:pt x="19636" y="1473"/>
                  <a:pt x="19636" y="1473"/>
                  <a:pt x="19636" y="1473"/>
                </a:cubicBezTo>
                <a:cubicBezTo>
                  <a:pt x="19636" y="614"/>
                  <a:pt x="19023" y="0"/>
                  <a:pt x="18164" y="0"/>
                </a:cubicBezTo>
                <a:cubicBezTo>
                  <a:pt x="17305" y="0"/>
                  <a:pt x="16691" y="614"/>
                  <a:pt x="16691" y="1473"/>
                </a:cubicBezTo>
                <a:cubicBezTo>
                  <a:pt x="16691" y="1841"/>
                  <a:pt x="16691" y="1841"/>
                  <a:pt x="16691" y="1841"/>
                </a:cubicBezTo>
                <a:cubicBezTo>
                  <a:pt x="2455" y="6014"/>
                  <a:pt x="2455" y="6014"/>
                  <a:pt x="2455" y="6014"/>
                </a:cubicBezTo>
                <a:cubicBezTo>
                  <a:pt x="2332" y="5891"/>
                  <a:pt x="2086" y="5891"/>
                  <a:pt x="1964" y="5891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491" y="5891"/>
                  <a:pt x="0" y="6382"/>
                  <a:pt x="0" y="6873"/>
                </a:cubicBezTo>
                <a:cubicBezTo>
                  <a:pt x="0" y="11782"/>
                  <a:pt x="0" y="11782"/>
                  <a:pt x="0" y="11782"/>
                </a:cubicBezTo>
                <a:cubicBezTo>
                  <a:pt x="0" y="12273"/>
                  <a:pt x="491" y="12764"/>
                  <a:pt x="982" y="12764"/>
                </a:cubicBezTo>
                <a:cubicBezTo>
                  <a:pt x="1964" y="12764"/>
                  <a:pt x="1964" y="12764"/>
                  <a:pt x="1964" y="12764"/>
                </a:cubicBezTo>
                <a:cubicBezTo>
                  <a:pt x="2086" y="12764"/>
                  <a:pt x="2332" y="12764"/>
                  <a:pt x="2455" y="12641"/>
                </a:cubicBezTo>
                <a:cubicBezTo>
                  <a:pt x="3068" y="12764"/>
                  <a:pt x="3068" y="12764"/>
                  <a:pt x="3068" y="12764"/>
                </a:cubicBezTo>
                <a:cubicBezTo>
                  <a:pt x="4909" y="21232"/>
                  <a:pt x="4909" y="21232"/>
                  <a:pt x="4909" y="21232"/>
                </a:cubicBezTo>
                <a:cubicBezTo>
                  <a:pt x="4909" y="21232"/>
                  <a:pt x="4909" y="21232"/>
                  <a:pt x="4909" y="21232"/>
                </a:cubicBezTo>
                <a:cubicBezTo>
                  <a:pt x="5032" y="21477"/>
                  <a:pt x="5155" y="21600"/>
                  <a:pt x="5400" y="21600"/>
                </a:cubicBezTo>
                <a:cubicBezTo>
                  <a:pt x="9327" y="21600"/>
                  <a:pt x="9327" y="21600"/>
                  <a:pt x="9327" y="21600"/>
                </a:cubicBezTo>
                <a:cubicBezTo>
                  <a:pt x="9573" y="21600"/>
                  <a:pt x="9818" y="21355"/>
                  <a:pt x="9818" y="21109"/>
                </a:cubicBezTo>
                <a:cubicBezTo>
                  <a:pt x="9818" y="21109"/>
                  <a:pt x="9818" y="20986"/>
                  <a:pt x="9818" y="20986"/>
                </a:cubicBezTo>
                <a:cubicBezTo>
                  <a:pt x="9818" y="20986"/>
                  <a:pt x="9818" y="20986"/>
                  <a:pt x="9818" y="20986"/>
                </a:cubicBezTo>
                <a:cubicBezTo>
                  <a:pt x="8223" y="14359"/>
                  <a:pt x="8223" y="14359"/>
                  <a:pt x="8223" y="14359"/>
                </a:cubicBezTo>
                <a:cubicBezTo>
                  <a:pt x="16691" y="16814"/>
                  <a:pt x="16691" y="16814"/>
                  <a:pt x="16691" y="16814"/>
                </a:cubicBezTo>
                <a:cubicBezTo>
                  <a:pt x="16691" y="17182"/>
                  <a:pt x="16691" y="17182"/>
                  <a:pt x="16691" y="17182"/>
                </a:cubicBezTo>
                <a:cubicBezTo>
                  <a:pt x="16691" y="18041"/>
                  <a:pt x="17305" y="18655"/>
                  <a:pt x="18164" y="18655"/>
                </a:cubicBezTo>
                <a:cubicBezTo>
                  <a:pt x="19023" y="18655"/>
                  <a:pt x="19636" y="18041"/>
                  <a:pt x="19636" y="17182"/>
                </a:cubicBezTo>
                <a:cubicBezTo>
                  <a:pt x="19636" y="12273"/>
                  <a:pt x="19636" y="12273"/>
                  <a:pt x="19636" y="12273"/>
                </a:cubicBezTo>
                <a:cubicBezTo>
                  <a:pt x="20741" y="12273"/>
                  <a:pt x="21600" y="11414"/>
                  <a:pt x="21600" y="10309"/>
                </a:cubicBezTo>
                <a:cubicBezTo>
                  <a:pt x="21600" y="8345"/>
                  <a:pt x="21600" y="8345"/>
                  <a:pt x="21600" y="8345"/>
                </a:cubicBezTo>
                <a:cubicBezTo>
                  <a:pt x="21600" y="7241"/>
                  <a:pt x="20741" y="6382"/>
                  <a:pt x="19636" y="6382"/>
                </a:cubicBezTo>
                <a:moveTo>
                  <a:pt x="1964" y="11782"/>
                </a:moveTo>
                <a:cubicBezTo>
                  <a:pt x="982" y="11782"/>
                  <a:pt x="982" y="11782"/>
                  <a:pt x="982" y="11782"/>
                </a:cubicBezTo>
                <a:cubicBezTo>
                  <a:pt x="982" y="6873"/>
                  <a:pt x="982" y="6873"/>
                  <a:pt x="982" y="6873"/>
                </a:cubicBezTo>
                <a:cubicBezTo>
                  <a:pt x="1964" y="6873"/>
                  <a:pt x="1964" y="6873"/>
                  <a:pt x="1964" y="6873"/>
                </a:cubicBezTo>
                <a:lnTo>
                  <a:pt x="1964" y="11782"/>
                </a:lnTo>
                <a:close/>
                <a:moveTo>
                  <a:pt x="8714" y="20618"/>
                </a:moveTo>
                <a:cubicBezTo>
                  <a:pt x="5768" y="20618"/>
                  <a:pt x="5768" y="20618"/>
                  <a:pt x="5768" y="20618"/>
                </a:cubicBezTo>
                <a:cubicBezTo>
                  <a:pt x="5523" y="19636"/>
                  <a:pt x="5523" y="19636"/>
                  <a:pt x="5523" y="19636"/>
                </a:cubicBezTo>
                <a:cubicBezTo>
                  <a:pt x="8468" y="19636"/>
                  <a:pt x="8468" y="19636"/>
                  <a:pt x="8468" y="19636"/>
                </a:cubicBezTo>
                <a:lnTo>
                  <a:pt x="8714" y="20618"/>
                </a:lnTo>
                <a:close/>
                <a:moveTo>
                  <a:pt x="8223" y="18655"/>
                </a:moveTo>
                <a:cubicBezTo>
                  <a:pt x="5400" y="18655"/>
                  <a:pt x="5400" y="18655"/>
                  <a:pt x="5400" y="18655"/>
                </a:cubicBezTo>
                <a:cubicBezTo>
                  <a:pt x="4173" y="13132"/>
                  <a:pt x="4173" y="13132"/>
                  <a:pt x="4173" y="13132"/>
                </a:cubicBezTo>
                <a:cubicBezTo>
                  <a:pt x="7118" y="13991"/>
                  <a:pt x="7118" y="13991"/>
                  <a:pt x="7118" y="13991"/>
                </a:cubicBezTo>
                <a:lnTo>
                  <a:pt x="8223" y="18655"/>
                </a:lnTo>
                <a:close/>
                <a:moveTo>
                  <a:pt x="16691" y="15832"/>
                </a:moveTo>
                <a:cubicBezTo>
                  <a:pt x="2945" y="11782"/>
                  <a:pt x="2945" y="11782"/>
                  <a:pt x="2945" y="11782"/>
                </a:cubicBezTo>
                <a:cubicBezTo>
                  <a:pt x="2945" y="6873"/>
                  <a:pt x="2945" y="6873"/>
                  <a:pt x="2945" y="6873"/>
                </a:cubicBezTo>
                <a:cubicBezTo>
                  <a:pt x="16691" y="2823"/>
                  <a:pt x="16691" y="2823"/>
                  <a:pt x="16691" y="2823"/>
                </a:cubicBezTo>
                <a:lnTo>
                  <a:pt x="16691" y="15832"/>
                </a:lnTo>
                <a:close/>
                <a:moveTo>
                  <a:pt x="18655" y="17182"/>
                </a:moveTo>
                <a:cubicBezTo>
                  <a:pt x="18655" y="17427"/>
                  <a:pt x="18409" y="17673"/>
                  <a:pt x="18164" y="17673"/>
                </a:cubicBezTo>
                <a:cubicBezTo>
                  <a:pt x="17918" y="17673"/>
                  <a:pt x="17673" y="17427"/>
                  <a:pt x="17673" y="17182"/>
                </a:cubicBezTo>
                <a:cubicBezTo>
                  <a:pt x="17673" y="1473"/>
                  <a:pt x="17673" y="1473"/>
                  <a:pt x="17673" y="1473"/>
                </a:cubicBezTo>
                <a:cubicBezTo>
                  <a:pt x="17673" y="1227"/>
                  <a:pt x="17918" y="982"/>
                  <a:pt x="18164" y="982"/>
                </a:cubicBezTo>
                <a:cubicBezTo>
                  <a:pt x="18409" y="982"/>
                  <a:pt x="18655" y="1227"/>
                  <a:pt x="18655" y="1473"/>
                </a:cubicBezTo>
                <a:lnTo>
                  <a:pt x="18655" y="17182"/>
                </a:lnTo>
                <a:close/>
                <a:moveTo>
                  <a:pt x="20618" y="10309"/>
                </a:moveTo>
                <a:cubicBezTo>
                  <a:pt x="20618" y="10800"/>
                  <a:pt x="20127" y="11291"/>
                  <a:pt x="19636" y="11291"/>
                </a:cubicBezTo>
                <a:cubicBezTo>
                  <a:pt x="19636" y="7364"/>
                  <a:pt x="19636" y="7364"/>
                  <a:pt x="19636" y="7364"/>
                </a:cubicBezTo>
                <a:cubicBezTo>
                  <a:pt x="20127" y="7364"/>
                  <a:pt x="20618" y="7855"/>
                  <a:pt x="20618" y="8345"/>
                </a:cubicBezTo>
                <a:lnTo>
                  <a:pt x="20618" y="103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7" name="Shape"/>
          <p:cNvSpPr/>
          <p:nvPr/>
        </p:nvSpPr>
        <p:spPr>
          <a:xfrm>
            <a:off x="10996246" y="1049582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6382"/>
                </a:moveTo>
                <a:cubicBezTo>
                  <a:pt x="18655" y="1473"/>
                  <a:pt x="18655" y="1473"/>
                  <a:pt x="18655" y="1473"/>
                </a:cubicBezTo>
                <a:cubicBezTo>
                  <a:pt x="18655" y="614"/>
                  <a:pt x="18041" y="0"/>
                  <a:pt x="17182" y="0"/>
                </a:cubicBezTo>
                <a:cubicBezTo>
                  <a:pt x="16323" y="0"/>
                  <a:pt x="15709" y="614"/>
                  <a:pt x="15709" y="1473"/>
                </a:cubicBezTo>
                <a:cubicBezTo>
                  <a:pt x="15709" y="1841"/>
                  <a:pt x="15709" y="1841"/>
                  <a:pt x="15709" y="1841"/>
                </a:cubicBezTo>
                <a:cubicBezTo>
                  <a:pt x="8223" y="4050"/>
                  <a:pt x="8223" y="4050"/>
                  <a:pt x="8223" y="4050"/>
                </a:cubicBezTo>
                <a:cubicBezTo>
                  <a:pt x="982" y="4909"/>
                  <a:pt x="982" y="4909"/>
                  <a:pt x="982" y="4909"/>
                </a:cubicBezTo>
                <a:cubicBezTo>
                  <a:pt x="491" y="4909"/>
                  <a:pt x="0" y="5400"/>
                  <a:pt x="0" y="5891"/>
                </a:cubicBezTo>
                <a:cubicBezTo>
                  <a:pt x="0" y="12764"/>
                  <a:pt x="0" y="12764"/>
                  <a:pt x="0" y="12764"/>
                </a:cubicBezTo>
                <a:cubicBezTo>
                  <a:pt x="0" y="13255"/>
                  <a:pt x="491" y="13745"/>
                  <a:pt x="982" y="13745"/>
                </a:cubicBezTo>
                <a:cubicBezTo>
                  <a:pt x="4295" y="14114"/>
                  <a:pt x="4295" y="14114"/>
                  <a:pt x="4295" y="14114"/>
                </a:cubicBezTo>
                <a:cubicBezTo>
                  <a:pt x="5891" y="21232"/>
                  <a:pt x="5891" y="21232"/>
                  <a:pt x="5891" y="21232"/>
                </a:cubicBezTo>
                <a:cubicBezTo>
                  <a:pt x="5891" y="21232"/>
                  <a:pt x="5891" y="21232"/>
                  <a:pt x="5891" y="21232"/>
                </a:cubicBezTo>
                <a:cubicBezTo>
                  <a:pt x="6014" y="21477"/>
                  <a:pt x="6136" y="21600"/>
                  <a:pt x="6382" y="21600"/>
                </a:cubicBezTo>
                <a:cubicBezTo>
                  <a:pt x="10309" y="21600"/>
                  <a:pt x="10309" y="21600"/>
                  <a:pt x="10309" y="21600"/>
                </a:cubicBezTo>
                <a:cubicBezTo>
                  <a:pt x="10555" y="21600"/>
                  <a:pt x="10800" y="21355"/>
                  <a:pt x="10800" y="21109"/>
                </a:cubicBezTo>
                <a:cubicBezTo>
                  <a:pt x="10800" y="21109"/>
                  <a:pt x="10800" y="20986"/>
                  <a:pt x="10800" y="20986"/>
                </a:cubicBezTo>
                <a:cubicBezTo>
                  <a:pt x="10800" y="20986"/>
                  <a:pt x="10800" y="20986"/>
                  <a:pt x="10800" y="20986"/>
                </a:cubicBezTo>
                <a:cubicBezTo>
                  <a:pt x="9450" y="14973"/>
                  <a:pt x="9450" y="14973"/>
                  <a:pt x="9450" y="14973"/>
                </a:cubicBezTo>
                <a:cubicBezTo>
                  <a:pt x="15709" y="16814"/>
                  <a:pt x="15709" y="16814"/>
                  <a:pt x="15709" y="16814"/>
                </a:cubicBezTo>
                <a:cubicBezTo>
                  <a:pt x="15709" y="17182"/>
                  <a:pt x="15709" y="17182"/>
                  <a:pt x="15709" y="17182"/>
                </a:cubicBezTo>
                <a:cubicBezTo>
                  <a:pt x="15709" y="18041"/>
                  <a:pt x="16323" y="18655"/>
                  <a:pt x="17182" y="18655"/>
                </a:cubicBezTo>
                <a:cubicBezTo>
                  <a:pt x="18041" y="18655"/>
                  <a:pt x="18655" y="18041"/>
                  <a:pt x="18655" y="17182"/>
                </a:cubicBezTo>
                <a:cubicBezTo>
                  <a:pt x="18655" y="12273"/>
                  <a:pt x="18655" y="12273"/>
                  <a:pt x="18655" y="12273"/>
                </a:cubicBezTo>
                <a:cubicBezTo>
                  <a:pt x="20250" y="12273"/>
                  <a:pt x="21600" y="10923"/>
                  <a:pt x="21600" y="9327"/>
                </a:cubicBezTo>
                <a:cubicBezTo>
                  <a:pt x="21600" y="7732"/>
                  <a:pt x="20250" y="6382"/>
                  <a:pt x="18655" y="6382"/>
                </a:cubicBezTo>
                <a:moveTo>
                  <a:pt x="982" y="12764"/>
                </a:moveTo>
                <a:cubicBezTo>
                  <a:pt x="982" y="10800"/>
                  <a:pt x="982" y="10800"/>
                  <a:pt x="982" y="10800"/>
                </a:cubicBezTo>
                <a:cubicBezTo>
                  <a:pt x="3436" y="10800"/>
                  <a:pt x="3436" y="10800"/>
                  <a:pt x="3436" y="10800"/>
                </a:cubicBezTo>
                <a:cubicBezTo>
                  <a:pt x="3682" y="10800"/>
                  <a:pt x="3927" y="10555"/>
                  <a:pt x="3927" y="10309"/>
                </a:cubicBezTo>
                <a:cubicBezTo>
                  <a:pt x="3927" y="10064"/>
                  <a:pt x="3682" y="9818"/>
                  <a:pt x="3436" y="9818"/>
                </a:cubicBezTo>
                <a:cubicBezTo>
                  <a:pt x="982" y="9818"/>
                  <a:pt x="982" y="9818"/>
                  <a:pt x="982" y="9818"/>
                </a:cubicBezTo>
                <a:cubicBezTo>
                  <a:pt x="982" y="8836"/>
                  <a:pt x="982" y="8836"/>
                  <a:pt x="982" y="8836"/>
                </a:cubicBezTo>
                <a:cubicBezTo>
                  <a:pt x="2455" y="8836"/>
                  <a:pt x="2455" y="8836"/>
                  <a:pt x="2455" y="8836"/>
                </a:cubicBezTo>
                <a:cubicBezTo>
                  <a:pt x="2700" y="8836"/>
                  <a:pt x="2945" y="8591"/>
                  <a:pt x="2945" y="8345"/>
                </a:cubicBezTo>
                <a:cubicBezTo>
                  <a:pt x="2945" y="8100"/>
                  <a:pt x="2700" y="7855"/>
                  <a:pt x="2455" y="7855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7855" y="5155"/>
                  <a:pt x="7855" y="5155"/>
                  <a:pt x="7855" y="5155"/>
                </a:cubicBezTo>
                <a:cubicBezTo>
                  <a:pt x="7855" y="13500"/>
                  <a:pt x="7855" y="13500"/>
                  <a:pt x="7855" y="13500"/>
                </a:cubicBezTo>
                <a:lnTo>
                  <a:pt x="982" y="12764"/>
                </a:lnTo>
                <a:close/>
                <a:moveTo>
                  <a:pt x="6382" y="18655"/>
                </a:moveTo>
                <a:cubicBezTo>
                  <a:pt x="5400" y="14236"/>
                  <a:pt x="5400" y="14236"/>
                  <a:pt x="5400" y="14236"/>
                </a:cubicBezTo>
                <a:cubicBezTo>
                  <a:pt x="8223" y="14605"/>
                  <a:pt x="8223" y="14605"/>
                  <a:pt x="8223" y="14605"/>
                </a:cubicBezTo>
                <a:cubicBezTo>
                  <a:pt x="8345" y="14605"/>
                  <a:pt x="8345" y="14605"/>
                  <a:pt x="8345" y="14605"/>
                </a:cubicBezTo>
                <a:cubicBezTo>
                  <a:pt x="9205" y="18655"/>
                  <a:pt x="9205" y="18655"/>
                  <a:pt x="9205" y="18655"/>
                </a:cubicBezTo>
                <a:lnTo>
                  <a:pt x="6382" y="18655"/>
                </a:lnTo>
                <a:close/>
                <a:moveTo>
                  <a:pt x="9450" y="19636"/>
                </a:moveTo>
                <a:cubicBezTo>
                  <a:pt x="9695" y="20618"/>
                  <a:pt x="9695" y="20618"/>
                  <a:pt x="9695" y="20618"/>
                </a:cubicBezTo>
                <a:cubicBezTo>
                  <a:pt x="6750" y="20618"/>
                  <a:pt x="6750" y="20618"/>
                  <a:pt x="6750" y="20618"/>
                </a:cubicBezTo>
                <a:cubicBezTo>
                  <a:pt x="6505" y="19636"/>
                  <a:pt x="6505" y="19636"/>
                  <a:pt x="6505" y="19636"/>
                </a:cubicBezTo>
                <a:lnTo>
                  <a:pt x="9450" y="19636"/>
                </a:lnTo>
                <a:close/>
                <a:moveTo>
                  <a:pt x="15709" y="15832"/>
                </a:moveTo>
                <a:cubicBezTo>
                  <a:pt x="8836" y="13745"/>
                  <a:pt x="8836" y="13745"/>
                  <a:pt x="8836" y="13745"/>
                </a:cubicBezTo>
                <a:cubicBezTo>
                  <a:pt x="8836" y="4909"/>
                  <a:pt x="8836" y="4909"/>
                  <a:pt x="8836" y="4909"/>
                </a:cubicBezTo>
                <a:cubicBezTo>
                  <a:pt x="15709" y="2823"/>
                  <a:pt x="15709" y="2823"/>
                  <a:pt x="15709" y="2823"/>
                </a:cubicBezTo>
                <a:lnTo>
                  <a:pt x="15709" y="15832"/>
                </a:lnTo>
                <a:close/>
                <a:moveTo>
                  <a:pt x="17673" y="17182"/>
                </a:moveTo>
                <a:cubicBezTo>
                  <a:pt x="17673" y="17427"/>
                  <a:pt x="17427" y="17673"/>
                  <a:pt x="17182" y="17673"/>
                </a:cubicBezTo>
                <a:cubicBezTo>
                  <a:pt x="16936" y="17673"/>
                  <a:pt x="16691" y="17427"/>
                  <a:pt x="16691" y="17182"/>
                </a:cubicBezTo>
                <a:cubicBezTo>
                  <a:pt x="16691" y="1473"/>
                  <a:pt x="16691" y="1473"/>
                  <a:pt x="16691" y="1473"/>
                </a:cubicBezTo>
                <a:cubicBezTo>
                  <a:pt x="16691" y="1227"/>
                  <a:pt x="16936" y="982"/>
                  <a:pt x="17182" y="982"/>
                </a:cubicBezTo>
                <a:cubicBezTo>
                  <a:pt x="17427" y="982"/>
                  <a:pt x="17673" y="1227"/>
                  <a:pt x="17673" y="1473"/>
                </a:cubicBezTo>
                <a:lnTo>
                  <a:pt x="17673" y="17182"/>
                </a:lnTo>
                <a:close/>
                <a:moveTo>
                  <a:pt x="18655" y="11291"/>
                </a:moveTo>
                <a:cubicBezTo>
                  <a:pt x="18655" y="7364"/>
                  <a:pt x="18655" y="7364"/>
                  <a:pt x="18655" y="7364"/>
                </a:cubicBezTo>
                <a:cubicBezTo>
                  <a:pt x="19759" y="7364"/>
                  <a:pt x="20618" y="8223"/>
                  <a:pt x="20618" y="9327"/>
                </a:cubicBezTo>
                <a:cubicBezTo>
                  <a:pt x="20618" y="10432"/>
                  <a:pt x="19759" y="11291"/>
                  <a:pt x="18655" y="1129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8" name="Shape"/>
          <p:cNvSpPr/>
          <p:nvPr/>
        </p:nvSpPr>
        <p:spPr>
          <a:xfrm>
            <a:off x="9247675" y="2840284"/>
            <a:ext cx="447675" cy="4064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7560"/>
                </a:moveTo>
                <a:cubicBezTo>
                  <a:pt x="19636" y="1620"/>
                  <a:pt x="19636" y="1620"/>
                  <a:pt x="19636" y="1620"/>
                </a:cubicBezTo>
                <a:cubicBezTo>
                  <a:pt x="19636" y="675"/>
                  <a:pt x="19023" y="0"/>
                  <a:pt x="18164" y="0"/>
                </a:cubicBezTo>
                <a:cubicBezTo>
                  <a:pt x="17305" y="0"/>
                  <a:pt x="16691" y="675"/>
                  <a:pt x="16691" y="1620"/>
                </a:cubicBezTo>
                <a:cubicBezTo>
                  <a:pt x="16691" y="2025"/>
                  <a:pt x="16691" y="2025"/>
                  <a:pt x="16691" y="2025"/>
                </a:cubicBezTo>
                <a:cubicBezTo>
                  <a:pt x="2455" y="7155"/>
                  <a:pt x="2455" y="7155"/>
                  <a:pt x="2455" y="7155"/>
                </a:cubicBezTo>
                <a:cubicBezTo>
                  <a:pt x="2332" y="7020"/>
                  <a:pt x="2086" y="7020"/>
                  <a:pt x="1964" y="7020"/>
                </a:cubicBezTo>
                <a:cubicBezTo>
                  <a:pt x="982" y="7020"/>
                  <a:pt x="982" y="7020"/>
                  <a:pt x="982" y="7020"/>
                </a:cubicBezTo>
                <a:cubicBezTo>
                  <a:pt x="491" y="7020"/>
                  <a:pt x="0" y="7560"/>
                  <a:pt x="0" y="8100"/>
                </a:cubicBezTo>
                <a:cubicBezTo>
                  <a:pt x="0" y="13500"/>
                  <a:pt x="0" y="13500"/>
                  <a:pt x="0" y="13500"/>
                </a:cubicBezTo>
                <a:cubicBezTo>
                  <a:pt x="0" y="14040"/>
                  <a:pt x="491" y="14580"/>
                  <a:pt x="982" y="14580"/>
                </a:cubicBezTo>
                <a:cubicBezTo>
                  <a:pt x="1964" y="14580"/>
                  <a:pt x="1964" y="14580"/>
                  <a:pt x="1964" y="14580"/>
                </a:cubicBezTo>
                <a:cubicBezTo>
                  <a:pt x="2086" y="14580"/>
                  <a:pt x="2332" y="14580"/>
                  <a:pt x="2455" y="14445"/>
                </a:cubicBezTo>
                <a:cubicBezTo>
                  <a:pt x="4664" y="15255"/>
                  <a:pt x="4664" y="15255"/>
                  <a:pt x="4664" y="15255"/>
                </a:cubicBezTo>
                <a:cubicBezTo>
                  <a:pt x="4541" y="15930"/>
                  <a:pt x="4541" y="15930"/>
                  <a:pt x="4541" y="15930"/>
                </a:cubicBezTo>
                <a:cubicBezTo>
                  <a:pt x="4173" y="17010"/>
                  <a:pt x="4786" y="18225"/>
                  <a:pt x="5768" y="18630"/>
                </a:cubicBezTo>
                <a:cubicBezTo>
                  <a:pt x="10923" y="20520"/>
                  <a:pt x="10923" y="20520"/>
                  <a:pt x="10923" y="20520"/>
                </a:cubicBezTo>
                <a:cubicBezTo>
                  <a:pt x="12027" y="20790"/>
                  <a:pt x="13132" y="20250"/>
                  <a:pt x="13377" y="19035"/>
                </a:cubicBezTo>
                <a:cubicBezTo>
                  <a:pt x="13623" y="18495"/>
                  <a:pt x="13623" y="18495"/>
                  <a:pt x="13623" y="18495"/>
                </a:cubicBezTo>
                <a:cubicBezTo>
                  <a:pt x="16691" y="19575"/>
                  <a:pt x="16691" y="19575"/>
                  <a:pt x="16691" y="19575"/>
                </a:cubicBezTo>
                <a:cubicBezTo>
                  <a:pt x="16691" y="19980"/>
                  <a:pt x="16691" y="19980"/>
                  <a:pt x="16691" y="19980"/>
                </a:cubicBezTo>
                <a:cubicBezTo>
                  <a:pt x="16691" y="20925"/>
                  <a:pt x="17305" y="21600"/>
                  <a:pt x="18164" y="21600"/>
                </a:cubicBezTo>
                <a:cubicBezTo>
                  <a:pt x="19023" y="21600"/>
                  <a:pt x="19636" y="20925"/>
                  <a:pt x="19636" y="19980"/>
                </a:cubicBezTo>
                <a:cubicBezTo>
                  <a:pt x="19636" y="14040"/>
                  <a:pt x="19636" y="14040"/>
                  <a:pt x="19636" y="14040"/>
                </a:cubicBezTo>
                <a:cubicBezTo>
                  <a:pt x="20741" y="14040"/>
                  <a:pt x="21600" y="13095"/>
                  <a:pt x="21600" y="11880"/>
                </a:cubicBezTo>
                <a:cubicBezTo>
                  <a:pt x="21600" y="9720"/>
                  <a:pt x="21600" y="9720"/>
                  <a:pt x="21600" y="9720"/>
                </a:cubicBezTo>
                <a:cubicBezTo>
                  <a:pt x="21600" y="8505"/>
                  <a:pt x="20741" y="7560"/>
                  <a:pt x="19636" y="7560"/>
                </a:cubicBezTo>
                <a:moveTo>
                  <a:pt x="1964" y="13500"/>
                </a:moveTo>
                <a:cubicBezTo>
                  <a:pt x="982" y="13500"/>
                  <a:pt x="982" y="13500"/>
                  <a:pt x="982" y="13500"/>
                </a:cubicBezTo>
                <a:cubicBezTo>
                  <a:pt x="982" y="8100"/>
                  <a:pt x="982" y="8100"/>
                  <a:pt x="982" y="8100"/>
                </a:cubicBezTo>
                <a:cubicBezTo>
                  <a:pt x="1964" y="8100"/>
                  <a:pt x="1964" y="8100"/>
                  <a:pt x="1964" y="8100"/>
                </a:cubicBezTo>
                <a:lnTo>
                  <a:pt x="1964" y="13500"/>
                </a:lnTo>
                <a:close/>
                <a:moveTo>
                  <a:pt x="12518" y="18765"/>
                </a:moveTo>
                <a:cubicBezTo>
                  <a:pt x="12273" y="19305"/>
                  <a:pt x="11782" y="19575"/>
                  <a:pt x="11291" y="19440"/>
                </a:cubicBezTo>
                <a:cubicBezTo>
                  <a:pt x="6136" y="17685"/>
                  <a:pt x="6136" y="17685"/>
                  <a:pt x="6136" y="17685"/>
                </a:cubicBezTo>
                <a:cubicBezTo>
                  <a:pt x="5645" y="17415"/>
                  <a:pt x="5277" y="16875"/>
                  <a:pt x="5523" y="16335"/>
                </a:cubicBezTo>
                <a:cubicBezTo>
                  <a:pt x="5645" y="15660"/>
                  <a:pt x="5645" y="15660"/>
                  <a:pt x="5645" y="15660"/>
                </a:cubicBezTo>
                <a:cubicBezTo>
                  <a:pt x="12641" y="18090"/>
                  <a:pt x="12641" y="18090"/>
                  <a:pt x="12641" y="18090"/>
                </a:cubicBezTo>
                <a:lnTo>
                  <a:pt x="12518" y="18765"/>
                </a:lnTo>
                <a:close/>
                <a:moveTo>
                  <a:pt x="16691" y="18360"/>
                </a:moveTo>
                <a:cubicBezTo>
                  <a:pt x="2945" y="13500"/>
                  <a:pt x="2945" y="13500"/>
                  <a:pt x="2945" y="13500"/>
                </a:cubicBezTo>
                <a:cubicBezTo>
                  <a:pt x="2945" y="13500"/>
                  <a:pt x="2945" y="13500"/>
                  <a:pt x="2945" y="13500"/>
                </a:cubicBezTo>
                <a:cubicBezTo>
                  <a:pt x="2945" y="8100"/>
                  <a:pt x="2945" y="8100"/>
                  <a:pt x="2945" y="8100"/>
                </a:cubicBezTo>
                <a:cubicBezTo>
                  <a:pt x="2945" y="8100"/>
                  <a:pt x="2945" y="8100"/>
                  <a:pt x="2945" y="8100"/>
                </a:cubicBezTo>
                <a:cubicBezTo>
                  <a:pt x="16691" y="3240"/>
                  <a:pt x="16691" y="3240"/>
                  <a:pt x="16691" y="3240"/>
                </a:cubicBezTo>
                <a:lnTo>
                  <a:pt x="16691" y="18360"/>
                </a:lnTo>
                <a:close/>
                <a:moveTo>
                  <a:pt x="18655" y="19980"/>
                </a:moveTo>
                <a:cubicBezTo>
                  <a:pt x="18655" y="20250"/>
                  <a:pt x="18409" y="20520"/>
                  <a:pt x="18164" y="20520"/>
                </a:cubicBezTo>
                <a:cubicBezTo>
                  <a:pt x="17918" y="20520"/>
                  <a:pt x="17673" y="20250"/>
                  <a:pt x="17673" y="19980"/>
                </a:cubicBezTo>
                <a:cubicBezTo>
                  <a:pt x="17673" y="1620"/>
                  <a:pt x="17673" y="1620"/>
                  <a:pt x="17673" y="1620"/>
                </a:cubicBezTo>
                <a:cubicBezTo>
                  <a:pt x="17673" y="1350"/>
                  <a:pt x="17918" y="1080"/>
                  <a:pt x="18164" y="1080"/>
                </a:cubicBezTo>
                <a:cubicBezTo>
                  <a:pt x="18409" y="1080"/>
                  <a:pt x="18655" y="1350"/>
                  <a:pt x="18655" y="1620"/>
                </a:cubicBezTo>
                <a:lnTo>
                  <a:pt x="18655" y="19980"/>
                </a:lnTo>
                <a:close/>
                <a:moveTo>
                  <a:pt x="20618" y="11880"/>
                </a:moveTo>
                <a:cubicBezTo>
                  <a:pt x="20618" y="12420"/>
                  <a:pt x="20127" y="12960"/>
                  <a:pt x="19636" y="12960"/>
                </a:cubicBezTo>
                <a:cubicBezTo>
                  <a:pt x="19636" y="8640"/>
                  <a:pt x="19636" y="8640"/>
                  <a:pt x="19636" y="8640"/>
                </a:cubicBezTo>
                <a:cubicBezTo>
                  <a:pt x="20127" y="8640"/>
                  <a:pt x="20618" y="9180"/>
                  <a:pt x="20618" y="9720"/>
                </a:cubicBezTo>
                <a:lnTo>
                  <a:pt x="20618" y="1188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29" name="Shape"/>
          <p:cNvSpPr/>
          <p:nvPr/>
        </p:nvSpPr>
        <p:spPr>
          <a:xfrm>
            <a:off x="10203350" y="2819645"/>
            <a:ext cx="242887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75" y="15832"/>
                </a:moveTo>
                <a:cubicBezTo>
                  <a:pt x="21375" y="15832"/>
                  <a:pt x="21375" y="15832"/>
                  <a:pt x="21375" y="15832"/>
                </a:cubicBezTo>
                <a:cubicBezTo>
                  <a:pt x="21375" y="15832"/>
                  <a:pt x="21375" y="15832"/>
                  <a:pt x="21375" y="15832"/>
                </a:cubicBezTo>
                <a:cubicBezTo>
                  <a:pt x="12600" y="11045"/>
                  <a:pt x="12600" y="11045"/>
                  <a:pt x="12600" y="11045"/>
                </a:cubicBezTo>
                <a:cubicBezTo>
                  <a:pt x="12600" y="10555"/>
                  <a:pt x="12600" y="10555"/>
                  <a:pt x="12600" y="10555"/>
                </a:cubicBezTo>
                <a:cubicBezTo>
                  <a:pt x="21375" y="5768"/>
                  <a:pt x="21375" y="5768"/>
                  <a:pt x="21375" y="5768"/>
                </a:cubicBezTo>
                <a:cubicBezTo>
                  <a:pt x="21375" y="5768"/>
                  <a:pt x="21375" y="5768"/>
                  <a:pt x="21375" y="5768"/>
                </a:cubicBezTo>
                <a:cubicBezTo>
                  <a:pt x="21375" y="5768"/>
                  <a:pt x="21375" y="5768"/>
                  <a:pt x="21375" y="5768"/>
                </a:cubicBezTo>
                <a:cubicBezTo>
                  <a:pt x="21375" y="5768"/>
                  <a:pt x="21375" y="5768"/>
                  <a:pt x="21375" y="5768"/>
                </a:cubicBezTo>
                <a:cubicBezTo>
                  <a:pt x="21600" y="5645"/>
                  <a:pt x="21600" y="5523"/>
                  <a:pt x="21600" y="5400"/>
                </a:cubicBezTo>
                <a:cubicBezTo>
                  <a:pt x="21600" y="5277"/>
                  <a:pt x="21600" y="5155"/>
                  <a:pt x="21375" y="5032"/>
                </a:cubicBezTo>
                <a:cubicBezTo>
                  <a:pt x="12375" y="123"/>
                  <a:pt x="12375" y="123"/>
                  <a:pt x="12375" y="123"/>
                </a:cubicBezTo>
                <a:cubicBezTo>
                  <a:pt x="12150" y="0"/>
                  <a:pt x="11925" y="0"/>
                  <a:pt x="11700" y="0"/>
                </a:cubicBezTo>
                <a:cubicBezTo>
                  <a:pt x="11250" y="0"/>
                  <a:pt x="10800" y="245"/>
                  <a:pt x="10800" y="491"/>
                </a:cubicBezTo>
                <a:cubicBezTo>
                  <a:pt x="10800" y="10064"/>
                  <a:pt x="10800" y="10064"/>
                  <a:pt x="10800" y="10064"/>
                </a:cubicBezTo>
                <a:cubicBezTo>
                  <a:pt x="1575" y="5032"/>
                  <a:pt x="1575" y="5032"/>
                  <a:pt x="1575" y="5032"/>
                </a:cubicBezTo>
                <a:cubicBezTo>
                  <a:pt x="1575" y="5032"/>
                  <a:pt x="1575" y="5032"/>
                  <a:pt x="1575" y="5032"/>
                </a:cubicBezTo>
                <a:cubicBezTo>
                  <a:pt x="1350" y="4909"/>
                  <a:pt x="1125" y="4909"/>
                  <a:pt x="900" y="4909"/>
                </a:cubicBezTo>
                <a:cubicBezTo>
                  <a:pt x="450" y="4909"/>
                  <a:pt x="0" y="5155"/>
                  <a:pt x="0" y="5400"/>
                </a:cubicBezTo>
                <a:cubicBezTo>
                  <a:pt x="0" y="5523"/>
                  <a:pt x="0" y="5645"/>
                  <a:pt x="225" y="5768"/>
                </a:cubicBezTo>
                <a:cubicBezTo>
                  <a:pt x="225" y="5768"/>
                  <a:pt x="225" y="5768"/>
                  <a:pt x="225" y="5768"/>
                </a:cubicBezTo>
                <a:cubicBezTo>
                  <a:pt x="225" y="5768"/>
                  <a:pt x="225" y="5768"/>
                  <a:pt x="225" y="5768"/>
                </a:cubicBezTo>
                <a:cubicBezTo>
                  <a:pt x="225" y="5768"/>
                  <a:pt x="225" y="5768"/>
                  <a:pt x="225" y="5768"/>
                </a:cubicBezTo>
                <a:cubicBezTo>
                  <a:pt x="9450" y="10800"/>
                  <a:pt x="9450" y="10800"/>
                  <a:pt x="9450" y="10800"/>
                </a:cubicBezTo>
                <a:cubicBezTo>
                  <a:pt x="225" y="15832"/>
                  <a:pt x="225" y="15832"/>
                  <a:pt x="225" y="15832"/>
                </a:cubicBezTo>
                <a:cubicBezTo>
                  <a:pt x="225" y="15832"/>
                  <a:pt x="225" y="15832"/>
                  <a:pt x="225" y="15832"/>
                </a:cubicBezTo>
                <a:cubicBezTo>
                  <a:pt x="225" y="15832"/>
                  <a:pt x="225" y="15832"/>
                  <a:pt x="225" y="15832"/>
                </a:cubicBezTo>
                <a:cubicBezTo>
                  <a:pt x="225" y="15832"/>
                  <a:pt x="225" y="15832"/>
                  <a:pt x="225" y="15832"/>
                </a:cubicBezTo>
                <a:cubicBezTo>
                  <a:pt x="0" y="15955"/>
                  <a:pt x="0" y="16077"/>
                  <a:pt x="0" y="16200"/>
                </a:cubicBezTo>
                <a:cubicBezTo>
                  <a:pt x="0" y="16445"/>
                  <a:pt x="450" y="16691"/>
                  <a:pt x="900" y="16691"/>
                </a:cubicBezTo>
                <a:cubicBezTo>
                  <a:pt x="1125" y="16691"/>
                  <a:pt x="1350" y="16691"/>
                  <a:pt x="1575" y="16568"/>
                </a:cubicBezTo>
                <a:cubicBezTo>
                  <a:pt x="1575" y="16568"/>
                  <a:pt x="1575" y="16568"/>
                  <a:pt x="1575" y="16568"/>
                </a:cubicBezTo>
                <a:cubicBezTo>
                  <a:pt x="10800" y="11536"/>
                  <a:pt x="10800" y="11536"/>
                  <a:pt x="10800" y="11536"/>
                </a:cubicBezTo>
                <a:cubicBezTo>
                  <a:pt x="10800" y="21109"/>
                  <a:pt x="10800" y="21109"/>
                  <a:pt x="10800" y="21109"/>
                </a:cubicBezTo>
                <a:cubicBezTo>
                  <a:pt x="10800" y="21355"/>
                  <a:pt x="11250" y="21600"/>
                  <a:pt x="11700" y="21600"/>
                </a:cubicBezTo>
                <a:cubicBezTo>
                  <a:pt x="11925" y="21600"/>
                  <a:pt x="12150" y="21600"/>
                  <a:pt x="12375" y="21477"/>
                </a:cubicBezTo>
                <a:cubicBezTo>
                  <a:pt x="21375" y="16568"/>
                  <a:pt x="21375" y="16568"/>
                  <a:pt x="21375" y="16568"/>
                </a:cubicBezTo>
                <a:cubicBezTo>
                  <a:pt x="21600" y="16445"/>
                  <a:pt x="21600" y="16323"/>
                  <a:pt x="21600" y="16200"/>
                </a:cubicBezTo>
                <a:cubicBezTo>
                  <a:pt x="21600" y="16077"/>
                  <a:pt x="21600" y="15955"/>
                  <a:pt x="21375" y="15832"/>
                </a:cubicBezTo>
                <a:close/>
                <a:moveTo>
                  <a:pt x="12600" y="1718"/>
                </a:moveTo>
                <a:cubicBezTo>
                  <a:pt x="19350" y="5400"/>
                  <a:pt x="19350" y="5400"/>
                  <a:pt x="19350" y="5400"/>
                </a:cubicBezTo>
                <a:cubicBezTo>
                  <a:pt x="12600" y="9082"/>
                  <a:pt x="12600" y="9082"/>
                  <a:pt x="12600" y="9082"/>
                </a:cubicBezTo>
                <a:lnTo>
                  <a:pt x="12600" y="1718"/>
                </a:lnTo>
                <a:close/>
                <a:moveTo>
                  <a:pt x="12600" y="19882"/>
                </a:moveTo>
                <a:cubicBezTo>
                  <a:pt x="12600" y="12518"/>
                  <a:pt x="12600" y="12518"/>
                  <a:pt x="12600" y="12518"/>
                </a:cubicBezTo>
                <a:cubicBezTo>
                  <a:pt x="19350" y="16200"/>
                  <a:pt x="19350" y="16200"/>
                  <a:pt x="19350" y="16200"/>
                </a:cubicBezTo>
                <a:lnTo>
                  <a:pt x="12600" y="198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0" name="Shape"/>
          <p:cNvSpPr/>
          <p:nvPr/>
        </p:nvSpPr>
        <p:spPr>
          <a:xfrm>
            <a:off x="10995512" y="2819645"/>
            <a:ext cx="365126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000" y="10800"/>
                </a:moveTo>
                <a:cubicBezTo>
                  <a:pt x="8400" y="10800"/>
                  <a:pt x="8400" y="10800"/>
                  <a:pt x="8400" y="10800"/>
                </a:cubicBezTo>
                <a:cubicBezTo>
                  <a:pt x="8400" y="8836"/>
                  <a:pt x="8400" y="8836"/>
                  <a:pt x="8400" y="8836"/>
                </a:cubicBezTo>
                <a:cubicBezTo>
                  <a:pt x="6000" y="8836"/>
                  <a:pt x="6000" y="8836"/>
                  <a:pt x="6000" y="8836"/>
                </a:cubicBezTo>
                <a:lnTo>
                  <a:pt x="6000" y="10800"/>
                </a:lnTo>
                <a:close/>
                <a:moveTo>
                  <a:pt x="6000" y="13745"/>
                </a:moveTo>
                <a:cubicBezTo>
                  <a:pt x="8400" y="13745"/>
                  <a:pt x="8400" y="13745"/>
                  <a:pt x="8400" y="13745"/>
                </a:cubicBezTo>
                <a:cubicBezTo>
                  <a:pt x="8400" y="11782"/>
                  <a:pt x="8400" y="11782"/>
                  <a:pt x="8400" y="11782"/>
                </a:cubicBezTo>
                <a:cubicBezTo>
                  <a:pt x="6000" y="11782"/>
                  <a:pt x="6000" y="11782"/>
                  <a:pt x="6000" y="11782"/>
                </a:cubicBezTo>
                <a:lnTo>
                  <a:pt x="6000" y="13745"/>
                </a:lnTo>
                <a:close/>
                <a:moveTo>
                  <a:pt x="6000" y="16691"/>
                </a:moveTo>
                <a:cubicBezTo>
                  <a:pt x="8400" y="16691"/>
                  <a:pt x="8400" y="16691"/>
                  <a:pt x="8400" y="16691"/>
                </a:cubicBezTo>
                <a:cubicBezTo>
                  <a:pt x="8400" y="14727"/>
                  <a:pt x="8400" y="14727"/>
                  <a:pt x="8400" y="14727"/>
                </a:cubicBezTo>
                <a:cubicBezTo>
                  <a:pt x="6000" y="14727"/>
                  <a:pt x="6000" y="14727"/>
                  <a:pt x="6000" y="14727"/>
                </a:cubicBezTo>
                <a:lnTo>
                  <a:pt x="6000" y="16691"/>
                </a:lnTo>
                <a:close/>
                <a:moveTo>
                  <a:pt x="9600" y="19636"/>
                </a:moveTo>
                <a:cubicBezTo>
                  <a:pt x="12000" y="19636"/>
                  <a:pt x="12000" y="19636"/>
                  <a:pt x="12000" y="19636"/>
                </a:cubicBezTo>
                <a:cubicBezTo>
                  <a:pt x="12000" y="17673"/>
                  <a:pt x="12000" y="17673"/>
                  <a:pt x="12000" y="17673"/>
                </a:cubicBezTo>
                <a:cubicBezTo>
                  <a:pt x="9600" y="17673"/>
                  <a:pt x="9600" y="17673"/>
                  <a:pt x="9600" y="17673"/>
                </a:cubicBezTo>
                <a:lnTo>
                  <a:pt x="9600" y="19636"/>
                </a:lnTo>
                <a:close/>
                <a:moveTo>
                  <a:pt x="6000" y="19636"/>
                </a:moveTo>
                <a:cubicBezTo>
                  <a:pt x="8400" y="19636"/>
                  <a:pt x="8400" y="19636"/>
                  <a:pt x="8400" y="19636"/>
                </a:cubicBezTo>
                <a:cubicBezTo>
                  <a:pt x="8400" y="17673"/>
                  <a:pt x="8400" y="17673"/>
                  <a:pt x="8400" y="17673"/>
                </a:cubicBezTo>
                <a:cubicBezTo>
                  <a:pt x="6000" y="17673"/>
                  <a:pt x="6000" y="17673"/>
                  <a:pt x="6000" y="17673"/>
                </a:cubicBezTo>
                <a:lnTo>
                  <a:pt x="6000" y="19636"/>
                </a:lnTo>
                <a:close/>
                <a:moveTo>
                  <a:pt x="9600" y="16691"/>
                </a:moveTo>
                <a:cubicBezTo>
                  <a:pt x="12000" y="16691"/>
                  <a:pt x="12000" y="16691"/>
                  <a:pt x="12000" y="16691"/>
                </a:cubicBezTo>
                <a:cubicBezTo>
                  <a:pt x="12000" y="14727"/>
                  <a:pt x="12000" y="14727"/>
                  <a:pt x="12000" y="14727"/>
                </a:cubicBezTo>
                <a:cubicBezTo>
                  <a:pt x="9600" y="14727"/>
                  <a:pt x="9600" y="14727"/>
                  <a:pt x="9600" y="14727"/>
                </a:cubicBezTo>
                <a:lnTo>
                  <a:pt x="9600" y="16691"/>
                </a:lnTo>
                <a:close/>
                <a:moveTo>
                  <a:pt x="2400" y="13745"/>
                </a:moveTo>
                <a:cubicBezTo>
                  <a:pt x="4800" y="13745"/>
                  <a:pt x="4800" y="13745"/>
                  <a:pt x="4800" y="13745"/>
                </a:cubicBezTo>
                <a:cubicBezTo>
                  <a:pt x="4800" y="11782"/>
                  <a:pt x="4800" y="11782"/>
                  <a:pt x="4800" y="11782"/>
                </a:cubicBezTo>
                <a:cubicBezTo>
                  <a:pt x="2400" y="11782"/>
                  <a:pt x="2400" y="11782"/>
                  <a:pt x="2400" y="11782"/>
                </a:cubicBezTo>
                <a:lnTo>
                  <a:pt x="2400" y="13745"/>
                </a:lnTo>
                <a:close/>
                <a:moveTo>
                  <a:pt x="2400" y="19636"/>
                </a:moveTo>
                <a:cubicBezTo>
                  <a:pt x="4800" y="19636"/>
                  <a:pt x="4800" y="19636"/>
                  <a:pt x="4800" y="19636"/>
                </a:cubicBezTo>
                <a:cubicBezTo>
                  <a:pt x="4800" y="17673"/>
                  <a:pt x="4800" y="17673"/>
                  <a:pt x="4800" y="17673"/>
                </a:cubicBezTo>
                <a:cubicBezTo>
                  <a:pt x="2400" y="17673"/>
                  <a:pt x="2400" y="17673"/>
                  <a:pt x="2400" y="17673"/>
                </a:cubicBezTo>
                <a:lnTo>
                  <a:pt x="2400" y="19636"/>
                </a:lnTo>
                <a:close/>
                <a:moveTo>
                  <a:pt x="2400" y="10800"/>
                </a:moveTo>
                <a:cubicBezTo>
                  <a:pt x="4800" y="10800"/>
                  <a:pt x="4800" y="10800"/>
                  <a:pt x="4800" y="10800"/>
                </a:cubicBezTo>
                <a:cubicBezTo>
                  <a:pt x="4800" y="8836"/>
                  <a:pt x="4800" y="8836"/>
                  <a:pt x="4800" y="8836"/>
                </a:cubicBezTo>
                <a:cubicBezTo>
                  <a:pt x="2400" y="8836"/>
                  <a:pt x="2400" y="8836"/>
                  <a:pt x="2400" y="8836"/>
                </a:cubicBezTo>
                <a:lnTo>
                  <a:pt x="2400" y="10800"/>
                </a:lnTo>
                <a:close/>
                <a:moveTo>
                  <a:pt x="2400" y="16691"/>
                </a:moveTo>
                <a:cubicBezTo>
                  <a:pt x="4800" y="16691"/>
                  <a:pt x="4800" y="16691"/>
                  <a:pt x="4800" y="16691"/>
                </a:cubicBezTo>
                <a:cubicBezTo>
                  <a:pt x="4800" y="14727"/>
                  <a:pt x="4800" y="14727"/>
                  <a:pt x="4800" y="14727"/>
                </a:cubicBezTo>
                <a:cubicBezTo>
                  <a:pt x="2400" y="14727"/>
                  <a:pt x="2400" y="14727"/>
                  <a:pt x="2400" y="14727"/>
                </a:cubicBezTo>
                <a:lnTo>
                  <a:pt x="2400" y="16691"/>
                </a:lnTo>
                <a:close/>
                <a:moveTo>
                  <a:pt x="16800" y="19636"/>
                </a:moveTo>
                <a:cubicBezTo>
                  <a:pt x="19200" y="19636"/>
                  <a:pt x="19200" y="19636"/>
                  <a:pt x="19200" y="19636"/>
                </a:cubicBezTo>
                <a:cubicBezTo>
                  <a:pt x="19200" y="11782"/>
                  <a:pt x="19200" y="11782"/>
                  <a:pt x="19200" y="11782"/>
                </a:cubicBezTo>
                <a:cubicBezTo>
                  <a:pt x="16800" y="11782"/>
                  <a:pt x="16800" y="11782"/>
                  <a:pt x="16800" y="11782"/>
                </a:cubicBezTo>
                <a:lnTo>
                  <a:pt x="16800" y="19636"/>
                </a:lnTo>
                <a:close/>
                <a:moveTo>
                  <a:pt x="9600" y="13745"/>
                </a:moveTo>
                <a:cubicBezTo>
                  <a:pt x="12000" y="13745"/>
                  <a:pt x="12000" y="13745"/>
                  <a:pt x="12000" y="13745"/>
                </a:cubicBezTo>
                <a:cubicBezTo>
                  <a:pt x="12000" y="11782"/>
                  <a:pt x="12000" y="11782"/>
                  <a:pt x="12000" y="11782"/>
                </a:cubicBezTo>
                <a:cubicBezTo>
                  <a:pt x="9600" y="11782"/>
                  <a:pt x="9600" y="11782"/>
                  <a:pt x="9600" y="11782"/>
                </a:cubicBezTo>
                <a:lnTo>
                  <a:pt x="9600" y="13745"/>
                </a:lnTo>
                <a:close/>
                <a:moveTo>
                  <a:pt x="2400" y="7855"/>
                </a:moveTo>
                <a:cubicBezTo>
                  <a:pt x="19200" y="7855"/>
                  <a:pt x="19200" y="7855"/>
                  <a:pt x="19200" y="7855"/>
                </a:cubicBezTo>
                <a:cubicBezTo>
                  <a:pt x="19200" y="1964"/>
                  <a:pt x="19200" y="1964"/>
                  <a:pt x="19200" y="1964"/>
                </a:cubicBezTo>
                <a:cubicBezTo>
                  <a:pt x="2400" y="1964"/>
                  <a:pt x="2400" y="1964"/>
                  <a:pt x="2400" y="1964"/>
                </a:cubicBezTo>
                <a:lnTo>
                  <a:pt x="2400" y="7855"/>
                </a:lnTo>
                <a:close/>
                <a:moveTo>
                  <a:pt x="3600" y="2945"/>
                </a:moveTo>
                <a:cubicBezTo>
                  <a:pt x="18000" y="2945"/>
                  <a:pt x="18000" y="2945"/>
                  <a:pt x="18000" y="2945"/>
                </a:cubicBezTo>
                <a:cubicBezTo>
                  <a:pt x="18000" y="6873"/>
                  <a:pt x="18000" y="6873"/>
                  <a:pt x="18000" y="6873"/>
                </a:cubicBezTo>
                <a:cubicBezTo>
                  <a:pt x="3600" y="6873"/>
                  <a:pt x="3600" y="6873"/>
                  <a:pt x="3600" y="6873"/>
                </a:cubicBezTo>
                <a:lnTo>
                  <a:pt x="3600" y="2945"/>
                </a:lnTo>
                <a:close/>
                <a:moveTo>
                  <a:pt x="13200" y="10800"/>
                </a:moveTo>
                <a:cubicBezTo>
                  <a:pt x="15600" y="10800"/>
                  <a:pt x="15600" y="10800"/>
                  <a:pt x="15600" y="10800"/>
                </a:cubicBezTo>
                <a:cubicBezTo>
                  <a:pt x="15600" y="8836"/>
                  <a:pt x="15600" y="8836"/>
                  <a:pt x="15600" y="8836"/>
                </a:cubicBezTo>
                <a:cubicBezTo>
                  <a:pt x="13200" y="8836"/>
                  <a:pt x="13200" y="8836"/>
                  <a:pt x="13200" y="8836"/>
                </a:cubicBezTo>
                <a:lnTo>
                  <a:pt x="13200" y="10800"/>
                </a:lnTo>
                <a:close/>
                <a:moveTo>
                  <a:pt x="192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550" y="0"/>
                  <a:pt x="19200" y="0"/>
                </a:cubicBezTo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9200" y="982"/>
                  <a:pt x="19200" y="982"/>
                  <a:pt x="19200" y="982"/>
                </a:cubicBezTo>
                <a:cubicBezTo>
                  <a:pt x="19800" y="982"/>
                  <a:pt x="20400" y="1473"/>
                  <a:pt x="20400" y="1964"/>
                </a:cubicBezTo>
                <a:lnTo>
                  <a:pt x="20400" y="19636"/>
                </a:lnTo>
                <a:close/>
                <a:moveTo>
                  <a:pt x="16800" y="10800"/>
                </a:moveTo>
                <a:cubicBezTo>
                  <a:pt x="19200" y="10800"/>
                  <a:pt x="19200" y="10800"/>
                  <a:pt x="19200" y="10800"/>
                </a:cubicBezTo>
                <a:cubicBezTo>
                  <a:pt x="19200" y="8836"/>
                  <a:pt x="19200" y="8836"/>
                  <a:pt x="19200" y="8836"/>
                </a:cubicBezTo>
                <a:cubicBezTo>
                  <a:pt x="16800" y="8836"/>
                  <a:pt x="16800" y="8836"/>
                  <a:pt x="16800" y="8836"/>
                </a:cubicBezTo>
                <a:lnTo>
                  <a:pt x="16800" y="10800"/>
                </a:lnTo>
                <a:close/>
                <a:moveTo>
                  <a:pt x="13200" y="13745"/>
                </a:moveTo>
                <a:cubicBezTo>
                  <a:pt x="15600" y="13745"/>
                  <a:pt x="15600" y="13745"/>
                  <a:pt x="15600" y="13745"/>
                </a:cubicBezTo>
                <a:cubicBezTo>
                  <a:pt x="15600" y="11782"/>
                  <a:pt x="15600" y="11782"/>
                  <a:pt x="15600" y="11782"/>
                </a:cubicBezTo>
                <a:cubicBezTo>
                  <a:pt x="13200" y="11782"/>
                  <a:pt x="13200" y="11782"/>
                  <a:pt x="13200" y="11782"/>
                </a:cubicBezTo>
                <a:lnTo>
                  <a:pt x="13200" y="13745"/>
                </a:lnTo>
                <a:close/>
                <a:moveTo>
                  <a:pt x="13200" y="19636"/>
                </a:moveTo>
                <a:cubicBezTo>
                  <a:pt x="15600" y="19636"/>
                  <a:pt x="15600" y="19636"/>
                  <a:pt x="15600" y="19636"/>
                </a:cubicBezTo>
                <a:cubicBezTo>
                  <a:pt x="15600" y="17673"/>
                  <a:pt x="15600" y="17673"/>
                  <a:pt x="15600" y="17673"/>
                </a:cubicBezTo>
                <a:cubicBezTo>
                  <a:pt x="13200" y="17673"/>
                  <a:pt x="13200" y="17673"/>
                  <a:pt x="13200" y="17673"/>
                </a:cubicBezTo>
                <a:lnTo>
                  <a:pt x="13200" y="19636"/>
                </a:lnTo>
                <a:close/>
                <a:moveTo>
                  <a:pt x="9600" y="10800"/>
                </a:moveTo>
                <a:cubicBezTo>
                  <a:pt x="12000" y="10800"/>
                  <a:pt x="12000" y="10800"/>
                  <a:pt x="12000" y="10800"/>
                </a:cubicBezTo>
                <a:cubicBezTo>
                  <a:pt x="12000" y="8836"/>
                  <a:pt x="12000" y="8836"/>
                  <a:pt x="12000" y="8836"/>
                </a:cubicBezTo>
                <a:cubicBezTo>
                  <a:pt x="9600" y="8836"/>
                  <a:pt x="9600" y="8836"/>
                  <a:pt x="9600" y="8836"/>
                </a:cubicBezTo>
                <a:lnTo>
                  <a:pt x="9600" y="10800"/>
                </a:lnTo>
                <a:close/>
                <a:moveTo>
                  <a:pt x="13200" y="16691"/>
                </a:moveTo>
                <a:cubicBezTo>
                  <a:pt x="15600" y="16691"/>
                  <a:pt x="15600" y="16691"/>
                  <a:pt x="15600" y="16691"/>
                </a:cubicBezTo>
                <a:cubicBezTo>
                  <a:pt x="15600" y="14727"/>
                  <a:pt x="15600" y="14727"/>
                  <a:pt x="15600" y="14727"/>
                </a:cubicBezTo>
                <a:cubicBezTo>
                  <a:pt x="13200" y="14727"/>
                  <a:pt x="13200" y="14727"/>
                  <a:pt x="13200" y="14727"/>
                </a:cubicBezTo>
                <a:lnTo>
                  <a:pt x="13200" y="166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1" name="Shape"/>
          <p:cNvSpPr/>
          <p:nvPr/>
        </p:nvSpPr>
        <p:spPr>
          <a:xfrm>
            <a:off x="9351962" y="4527798"/>
            <a:ext cx="447676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9327"/>
                </a:moveTo>
                <a:cubicBezTo>
                  <a:pt x="9327" y="9082"/>
                  <a:pt x="9082" y="8836"/>
                  <a:pt x="8836" y="8836"/>
                </a:cubicBezTo>
                <a:cubicBezTo>
                  <a:pt x="8591" y="8836"/>
                  <a:pt x="8345" y="9082"/>
                  <a:pt x="8345" y="9327"/>
                </a:cubicBezTo>
                <a:cubicBezTo>
                  <a:pt x="8345" y="9573"/>
                  <a:pt x="8591" y="9818"/>
                  <a:pt x="8836" y="9818"/>
                </a:cubicBezTo>
                <a:cubicBezTo>
                  <a:pt x="9082" y="9818"/>
                  <a:pt x="9327" y="9573"/>
                  <a:pt x="9327" y="9327"/>
                </a:cubicBezTo>
                <a:moveTo>
                  <a:pt x="10800" y="9818"/>
                </a:moveTo>
                <a:cubicBezTo>
                  <a:pt x="11045" y="9818"/>
                  <a:pt x="11291" y="9573"/>
                  <a:pt x="11291" y="9327"/>
                </a:cubicBezTo>
                <a:cubicBezTo>
                  <a:pt x="11291" y="9082"/>
                  <a:pt x="11045" y="8836"/>
                  <a:pt x="10800" y="8836"/>
                </a:cubicBezTo>
                <a:cubicBezTo>
                  <a:pt x="10555" y="8836"/>
                  <a:pt x="10309" y="9082"/>
                  <a:pt x="10309" y="9327"/>
                </a:cubicBezTo>
                <a:cubicBezTo>
                  <a:pt x="10309" y="9573"/>
                  <a:pt x="10555" y="9818"/>
                  <a:pt x="10800" y="9818"/>
                </a:cubicBezTo>
                <a:moveTo>
                  <a:pt x="19636" y="5891"/>
                </a:moveTo>
                <a:cubicBezTo>
                  <a:pt x="19636" y="2823"/>
                  <a:pt x="19636" y="2823"/>
                  <a:pt x="19636" y="2823"/>
                </a:cubicBezTo>
                <a:cubicBezTo>
                  <a:pt x="20250" y="2700"/>
                  <a:pt x="20618" y="2086"/>
                  <a:pt x="20618" y="1473"/>
                </a:cubicBezTo>
                <a:cubicBezTo>
                  <a:pt x="20618" y="614"/>
                  <a:pt x="20005" y="0"/>
                  <a:pt x="19145" y="0"/>
                </a:cubicBezTo>
                <a:cubicBezTo>
                  <a:pt x="18286" y="0"/>
                  <a:pt x="17673" y="614"/>
                  <a:pt x="17673" y="1473"/>
                </a:cubicBezTo>
                <a:cubicBezTo>
                  <a:pt x="17673" y="2086"/>
                  <a:pt x="18041" y="2700"/>
                  <a:pt x="18655" y="2823"/>
                </a:cubicBezTo>
                <a:cubicBezTo>
                  <a:pt x="18655" y="5891"/>
                  <a:pt x="18655" y="5891"/>
                  <a:pt x="18655" y="5891"/>
                </a:cubicBezTo>
                <a:cubicBezTo>
                  <a:pt x="16691" y="5891"/>
                  <a:pt x="16691" y="5891"/>
                  <a:pt x="16691" y="5891"/>
                </a:cubicBezTo>
                <a:cubicBezTo>
                  <a:pt x="16691" y="4909"/>
                  <a:pt x="16691" y="4909"/>
                  <a:pt x="16691" y="4909"/>
                </a:cubicBezTo>
                <a:cubicBezTo>
                  <a:pt x="16691" y="4418"/>
                  <a:pt x="16200" y="3927"/>
                  <a:pt x="15709" y="3927"/>
                </a:cubicBezTo>
                <a:cubicBezTo>
                  <a:pt x="5891" y="3927"/>
                  <a:pt x="5891" y="3927"/>
                  <a:pt x="5891" y="3927"/>
                </a:cubicBezTo>
                <a:cubicBezTo>
                  <a:pt x="5400" y="3927"/>
                  <a:pt x="4909" y="4418"/>
                  <a:pt x="4909" y="4909"/>
                </a:cubicBezTo>
                <a:cubicBezTo>
                  <a:pt x="4909" y="5891"/>
                  <a:pt x="4909" y="5891"/>
                  <a:pt x="4909" y="5891"/>
                </a:cubicBezTo>
                <a:cubicBezTo>
                  <a:pt x="1964" y="5891"/>
                  <a:pt x="1964" y="5891"/>
                  <a:pt x="1964" y="5891"/>
                </a:cubicBezTo>
                <a:cubicBezTo>
                  <a:pt x="859" y="5891"/>
                  <a:pt x="0" y="6750"/>
                  <a:pt x="0" y="7855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7855"/>
                  <a:pt x="21600" y="7855"/>
                  <a:pt x="21600" y="7855"/>
                </a:cubicBezTo>
                <a:cubicBezTo>
                  <a:pt x="21600" y="6750"/>
                  <a:pt x="20741" y="5891"/>
                  <a:pt x="19636" y="5891"/>
                </a:cubicBezTo>
                <a:moveTo>
                  <a:pt x="5891" y="4909"/>
                </a:moveTo>
                <a:cubicBezTo>
                  <a:pt x="15709" y="4909"/>
                  <a:pt x="15709" y="4909"/>
                  <a:pt x="15709" y="4909"/>
                </a:cubicBezTo>
                <a:cubicBezTo>
                  <a:pt x="15709" y="5891"/>
                  <a:pt x="15709" y="5891"/>
                  <a:pt x="15709" y="5891"/>
                </a:cubicBezTo>
                <a:cubicBezTo>
                  <a:pt x="5891" y="5891"/>
                  <a:pt x="5891" y="5891"/>
                  <a:pt x="5891" y="5891"/>
                </a:cubicBezTo>
                <a:lnTo>
                  <a:pt x="5891" y="4909"/>
                </a:lnTo>
                <a:close/>
                <a:moveTo>
                  <a:pt x="19636" y="20618"/>
                </a:move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20618" y="19636"/>
                  <a:pt x="20618" y="19636"/>
                  <a:pt x="20618" y="19636"/>
                </a:cubicBezTo>
                <a:cubicBezTo>
                  <a:pt x="20618" y="20127"/>
                  <a:pt x="20127" y="20618"/>
                  <a:pt x="19636" y="20618"/>
                </a:cubicBezTo>
                <a:moveTo>
                  <a:pt x="20618" y="8836"/>
                </a:moveTo>
                <a:cubicBezTo>
                  <a:pt x="19145" y="8836"/>
                  <a:pt x="19145" y="8836"/>
                  <a:pt x="19145" y="8836"/>
                </a:cubicBezTo>
                <a:cubicBezTo>
                  <a:pt x="18900" y="8836"/>
                  <a:pt x="18655" y="9082"/>
                  <a:pt x="18655" y="9327"/>
                </a:cubicBezTo>
                <a:cubicBezTo>
                  <a:pt x="18655" y="9573"/>
                  <a:pt x="18900" y="9818"/>
                  <a:pt x="19145" y="9818"/>
                </a:cubicBezTo>
                <a:cubicBezTo>
                  <a:pt x="20618" y="9818"/>
                  <a:pt x="20618" y="9818"/>
                  <a:pt x="20618" y="9818"/>
                </a:cubicBezTo>
                <a:cubicBezTo>
                  <a:pt x="20618" y="12273"/>
                  <a:pt x="20618" y="12273"/>
                  <a:pt x="20618" y="12273"/>
                </a:cubicBezTo>
                <a:cubicBezTo>
                  <a:pt x="18655" y="12273"/>
                  <a:pt x="18655" y="12273"/>
                  <a:pt x="18655" y="12273"/>
                </a:cubicBezTo>
                <a:cubicBezTo>
                  <a:pt x="18409" y="10923"/>
                  <a:pt x="17182" y="9818"/>
                  <a:pt x="15709" y="9818"/>
                </a:cubicBezTo>
                <a:cubicBezTo>
                  <a:pt x="14114" y="9818"/>
                  <a:pt x="12764" y="11168"/>
                  <a:pt x="12764" y="12764"/>
                </a:cubicBezTo>
                <a:cubicBezTo>
                  <a:pt x="12764" y="14359"/>
                  <a:pt x="14114" y="15709"/>
                  <a:pt x="15709" y="15709"/>
                </a:cubicBezTo>
                <a:cubicBezTo>
                  <a:pt x="17182" y="15709"/>
                  <a:pt x="18409" y="14605"/>
                  <a:pt x="18655" y="13255"/>
                </a:cubicBezTo>
                <a:cubicBezTo>
                  <a:pt x="20618" y="13255"/>
                  <a:pt x="20618" y="13255"/>
                  <a:pt x="20618" y="13255"/>
                </a:cubicBezTo>
                <a:cubicBezTo>
                  <a:pt x="20618" y="18655"/>
                  <a:pt x="20618" y="18655"/>
                  <a:pt x="20618" y="18655"/>
                </a:cubicBezTo>
                <a:cubicBezTo>
                  <a:pt x="982" y="18655"/>
                  <a:pt x="982" y="18655"/>
                  <a:pt x="982" y="18655"/>
                </a:cubicBezTo>
                <a:cubicBezTo>
                  <a:pt x="982" y="13255"/>
                  <a:pt x="982" y="13255"/>
                  <a:pt x="982" y="13255"/>
                </a:cubicBezTo>
                <a:cubicBezTo>
                  <a:pt x="2945" y="13255"/>
                  <a:pt x="2945" y="13255"/>
                  <a:pt x="2945" y="13255"/>
                </a:cubicBezTo>
                <a:cubicBezTo>
                  <a:pt x="3191" y="14605"/>
                  <a:pt x="4418" y="15709"/>
                  <a:pt x="5891" y="15709"/>
                </a:cubicBezTo>
                <a:cubicBezTo>
                  <a:pt x="7486" y="15709"/>
                  <a:pt x="8836" y="14359"/>
                  <a:pt x="8836" y="12764"/>
                </a:cubicBezTo>
                <a:cubicBezTo>
                  <a:pt x="8836" y="11168"/>
                  <a:pt x="7486" y="9818"/>
                  <a:pt x="5891" y="9818"/>
                </a:cubicBezTo>
                <a:cubicBezTo>
                  <a:pt x="4418" y="9818"/>
                  <a:pt x="3191" y="10923"/>
                  <a:pt x="2945" y="12273"/>
                </a:cubicBezTo>
                <a:cubicBezTo>
                  <a:pt x="982" y="12273"/>
                  <a:pt x="982" y="12273"/>
                  <a:pt x="982" y="12273"/>
                </a:cubicBezTo>
                <a:cubicBezTo>
                  <a:pt x="982" y="9818"/>
                  <a:pt x="982" y="9818"/>
                  <a:pt x="982" y="9818"/>
                </a:cubicBezTo>
                <a:cubicBezTo>
                  <a:pt x="2455" y="9818"/>
                  <a:pt x="2455" y="9818"/>
                  <a:pt x="2455" y="9818"/>
                </a:cubicBezTo>
                <a:cubicBezTo>
                  <a:pt x="2700" y="9818"/>
                  <a:pt x="2945" y="9573"/>
                  <a:pt x="2945" y="9327"/>
                </a:cubicBezTo>
                <a:cubicBezTo>
                  <a:pt x="2945" y="9082"/>
                  <a:pt x="2700" y="8836"/>
                  <a:pt x="2455" y="8836"/>
                </a:cubicBezTo>
                <a:cubicBezTo>
                  <a:pt x="982" y="8836"/>
                  <a:pt x="982" y="8836"/>
                  <a:pt x="982" y="8836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982" y="7364"/>
                  <a:pt x="1473" y="6873"/>
                  <a:pt x="1964" y="6873"/>
                </a:cubicBezTo>
                <a:cubicBezTo>
                  <a:pt x="19636" y="6873"/>
                  <a:pt x="19636" y="6873"/>
                  <a:pt x="19636" y="6873"/>
                </a:cubicBezTo>
                <a:cubicBezTo>
                  <a:pt x="20127" y="6873"/>
                  <a:pt x="20618" y="7364"/>
                  <a:pt x="20618" y="7855"/>
                </a:cubicBezTo>
                <a:lnTo>
                  <a:pt x="20618" y="8836"/>
                </a:lnTo>
                <a:close/>
                <a:moveTo>
                  <a:pt x="17673" y="12764"/>
                </a:moveTo>
                <a:cubicBezTo>
                  <a:pt x="17673" y="13868"/>
                  <a:pt x="16814" y="14727"/>
                  <a:pt x="15709" y="14727"/>
                </a:cubicBezTo>
                <a:cubicBezTo>
                  <a:pt x="14605" y="14727"/>
                  <a:pt x="13745" y="13868"/>
                  <a:pt x="13745" y="12764"/>
                </a:cubicBezTo>
                <a:cubicBezTo>
                  <a:pt x="13745" y="11659"/>
                  <a:pt x="14605" y="10800"/>
                  <a:pt x="15709" y="10800"/>
                </a:cubicBezTo>
                <a:cubicBezTo>
                  <a:pt x="16814" y="10800"/>
                  <a:pt x="17673" y="11659"/>
                  <a:pt x="17673" y="12764"/>
                </a:cubicBezTo>
                <a:moveTo>
                  <a:pt x="3927" y="12764"/>
                </a:moveTo>
                <a:cubicBezTo>
                  <a:pt x="3927" y="11659"/>
                  <a:pt x="4786" y="10800"/>
                  <a:pt x="5891" y="10800"/>
                </a:cubicBezTo>
                <a:cubicBezTo>
                  <a:pt x="6995" y="10800"/>
                  <a:pt x="7855" y="11659"/>
                  <a:pt x="7855" y="12764"/>
                </a:cubicBezTo>
                <a:cubicBezTo>
                  <a:pt x="7855" y="13868"/>
                  <a:pt x="6995" y="14727"/>
                  <a:pt x="5891" y="14727"/>
                </a:cubicBezTo>
                <a:cubicBezTo>
                  <a:pt x="4786" y="14727"/>
                  <a:pt x="3927" y="13868"/>
                  <a:pt x="3927" y="12764"/>
                </a:cubicBezTo>
                <a:moveTo>
                  <a:pt x="12764" y="8836"/>
                </a:moveTo>
                <a:cubicBezTo>
                  <a:pt x="12518" y="8836"/>
                  <a:pt x="12273" y="9082"/>
                  <a:pt x="12273" y="9327"/>
                </a:cubicBezTo>
                <a:cubicBezTo>
                  <a:pt x="12273" y="9573"/>
                  <a:pt x="12518" y="9818"/>
                  <a:pt x="12764" y="9818"/>
                </a:cubicBezTo>
                <a:cubicBezTo>
                  <a:pt x="13009" y="9818"/>
                  <a:pt x="13255" y="9573"/>
                  <a:pt x="13255" y="9327"/>
                </a:cubicBezTo>
                <a:cubicBezTo>
                  <a:pt x="13255" y="9082"/>
                  <a:pt x="13009" y="8836"/>
                  <a:pt x="12764" y="8836"/>
                </a:cubicBezTo>
                <a:moveTo>
                  <a:pt x="11782" y="17673"/>
                </a:moveTo>
                <a:cubicBezTo>
                  <a:pt x="13745" y="17673"/>
                  <a:pt x="13745" y="17673"/>
                  <a:pt x="13745" y="17673"/>
                </a:cubicBezTo>
                <a:cubicBezTo>
                  <a:pt x="13745" y="16691"/>
                  <a:pt x="13745" y="16691"/>
                  <a:pt x="13745" y="16691"/>
                </a:cubicBezTo>
                <a:cubicBezTo>
                  <a:pt x="11782" y="16691"/>
                  <a:pt x="11782" y="16691"/>
                  <a:pt x="11782" y="16691"/>
                </a:cubicBezTo>
                <a:lnTo>
                  <a:pt x="11782" y="17673"/>
                </a:lnTo>
                <a:close/>
                <a:moveTo>
                  <a:pt x="7855" y="17673"/>
                </a:moveTo>
                <a:cubicBezTo>
                  <a:pt x="9818" y="17673"/>
                  <a:pt x="9818" y="17673"/>
                  <a:pt x="9818" y="17673"/>
                </a:cubicBezTo>
                <a:cubicBezTo>
                  <a:pt x="9818" y="16691"/>
                  <a:pt x="9818" y="16691"/>
                  <a:pt x="9818" y="16691"/>
                </a:cubicBezTo>
                <a:cubicBezTo>
                  <a:pt x="7855" y="16691"/>
                  <a:pt x="7855" y="16691"/>
                  <a:pt x="7855" y="16691"/>
                </a:cubicBezTo>
                <a:lnTo>
                  <a:pt x="7855" y="17673"/>
                </a:lnTo>
                <a:close/>
                <a:moveTo>
                  <a:pt x="11782" y="11782"/>
                </a:moveTo>
                <a:cubicBezTo>
                  <a:pt x="9818" y="11782"/>
                  <a:pt x="9818" y="11782"/>
                  <a:pt x="9818" y="11782"/>
                </a:cubicBezTo>
                <a:cubicBezTo>
                  <a:pt x="9818" y="13745"/>
                  <a:pt x="9818" y="13745"/>
                  <a:pt x="9818" y="13745"/>
                </a:cubicBezTo>
                <a:cubicBezTo>
                  <a:pt x="11782" y="13745"/>
                  <a:pt x="11782" y="13745"/>
                  <a:pt x="11782" y="13745"/>
                </a:cubicBezTo>
                <a:lnTo>
                  <a:pt x="11782" y="117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2" name="Shape"/>
          <p:cNvSpPr/>
          <p:nvPr/>
        </p:nvSpPr>
        <p:spPr>
          <a:xfrm>
            <a:off x="10206037" y="4527798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500" y="11782"/>
                </a:moveTo>
                <a:cubicBezTo>
                  <a:pt x="3191" y="11782"/>
                  <a:pt x="3191" y="11782"/>
                  <a:pt x="3191" y="11782"/>
                </a:cubicBezTo>
                <a:cubicBezTo>
                  <a:pt x="3068" y="12150"/>
                  <a:pt x="2945" y="12395"/>
                  <a:pt x="2945" y="12764"/>
                </a:cubicBezTo>
                <a:cubicBezTo>
                  <a:pt x="13745" y="12764"/>
                  <a:pt x="13745" y="12764"/>
                  <a:pt x="13745" y="12764"/>
                </a:cubicBezTo>
                <a:cubicBezTo>
                  <a:pt x="13745" y="12395"/>
                  <a:pt x="13623" y="12150"/>
                  <a:pt x="13500" y="11782"/>
                </a:cubicBezTo>
                <a:moveTo>
                  <a:pt x="12518" y="9818"/>
                </a:moveTo>
                <a:cubicBezTo>
                  <a:pt x="4173" y="9818"/>
                  <a:pt x="4173" y="9818"/>
                  <a:pt x="4173" y="9818"/>
                </a:cubicBezTo>
                <a:cubicBezTo>
                  <a:pt x="3927" y="10064"/>
                  <a:pt x="3682" y="10432"/>
                  <a:pt x="3559" y="10800"/>
                </a:cubicBezTo>
                <a:cubicBezTo>
                  <a:pt x="13132" y="10800"/>
                  <a:pt x="13132" y="10800"/>
                  <a:pt x="13132" y="10800"/>
                </a:cubicBezTo>
                <a:cubicBezTo>
                  <a:pt x="13009" y="10432"/>
                  <a:pt x="12764" y="10064"/>
                  <a:pt x="12518" y="9818"/>
                </a:cubicBezTo>
                <a:moveTo>
                  <a:pt x="8345" y="18655"/>
                </a:moveTo>
                <a:cubicBezTo>
                  <a:pt x="9450" y="18655"/>
                  <a:pt x="10555" y="18286"/>
                  <a:pt x="11414" y="17673"/>
                </a:cubicBezTo>
                <a:cubicBezTo>
                  <a:pt x="5277" y="17673"/>
                  <a:pt x="5277" y="17673"/>
                  <a:pt x="5277" y="17673"/>
                </a:cubicBezTo>
                <a:cubicBezTo>
                  <a:pt x="6136" y="18286"/>
                  <a:pt x="7241" y="18655"/>
                  <a:pt x="8345" y="18655"/>
                </a:cubicBezTo>
                <a:moveTo>
                  <a:pt x="8345" y="7855"/>
                </a:moveTo>
                <a:cubicBezTo>
                  <a:pt x="7241" y="7855"/>
                  <a:pt x="6136" y="8223"/>
                  <a:pt x="5277" y="8836"/>
                </a:cubicBezTo>
                <a:cubicBezTo>
                  <a:pt x="11414" y="8836"/>
                  <a:pt x="11414" y="8836"/>
                  <a:pt x="11414" y="8836"/>
                </a:cubicBezTo>
                <a:cubicBezTo>
                  <a:pt x="10555" y="8223"/>
                  <a:pt x="9450" y="7855"/>
                  <a:pt x="8345" y="7855"/>
                </a:cubicBezTo>
                <a:moveTo>
                  <a:pt x="4173" y="16691"/>
                </a:moveTo>
                <a:cubicBezTo>
                  <a:pt x="12518" y="16691"/>
                  <a:pt x="12518" y="16691"/>
                  <a:pt x="12518" y="16691"/>
                </a:cubicBezTo>
                <a:cubicBezTo>
                  <a:pt x="12764" y="16445"/>
                  <a:pt x="13009" y="16077"/>
                  <a:pt x="13132" y="15709"/>
                </a:cubicBezTo>
                <a:cubicBezTo>
                  <a:pt x="3559" y="15709"/>
                  <a:pt x="3559" y="15709"/>
                  <a:pt x="3559" y="15709"/>
                </a:cubicBezTo>
                <a:cubicBezTo>
                  <a:pt x="3682" y="16077"/>
                  <a:pt x="3927" y="16445"/>
                  <a:pt x="4173" y="16691"/>
                </a:cubicBezTo>
                <a:moveTo>
                  <a:pt x="18655" y="15709"/>
                </a:moveTo>
                <a:cubicBezTo>
                  <a:pt x="18409" y="15709"/>
                  <a:pt x="18164" y="15955"/>
                  <a:pt x="18164" y="16200"/>
                </a:cubicBezTo>
                <a:cubicBezTo>
                  <a:pt x="18164" y="16445"/>
                  <a:pt x="18409" y="16691"/>
                  <a:pt x="18655" y="16691"/>
                </a:cubicBezTo>
                <a:cubicBezTo>
                  <a:pt x="18900" y="16691"/>
                  <a:pt x="19145" y="16445"/>
                  <a:pt x="19145" y="16200"/>
                </a:cubicBezTo>
                <a:cubicBezTo>
                  <a:pt x="19145" y="15955"/>
                  <a:pt x="18900" y="15709"/>
                  <a:pt x="18655" y="15709"/>
                </a:cubicBezTo>
                <a:moveTo>
                  <a:pt x="19636" y="4909"/>
                </a:moveTo>
                <a:cubicBezTo>
                  <a:pt x="4909" y="4909"/>
                  <a:pt x="4909" y="4909"/>
                  <a:pt x="4909" y="4909"/>
                </a:cubicBezTo>
                <a:cubicBezTo>
                  <a:pt x="4909" y="2823"/>
                  <a:pt x="4909" y="2823"/>
                  <a:pt x="4909" y="2823"/>
                </a:cubicBezTo>
                <a:cubicBezTo>
                  <a:pt x="5523" y="2700"/>
                  <a:pt x="5891" y="2086"/>
                  <a:pt x="5891" y="1473"/>
                </a:cubicBezTo>
                <a:cubicBezTo>
                  <a:pt x="5891" y="614"/>
                  <a:pt x="5277" y="0"/>
                  <a:pt x="4418" y="0"/>
                </a:cubicBezTo>
                <a:cubicBezTo>
                  <a:pt x="3559" y="0"/>
                  <a:pt x="2945" y="614"/>
                  <a:pt x="2945" y="1473"/>
                </a:cubicBezTo>
                <a:cubicBezTo>
                  <a:pt x="2945" y="2086"/>
                  <a:pt x="3314" y="2700"/>
                  <a:pt x="3927" y="2823"/>
                </a:cubicBezTo>
                <a:cubicBezTo>
                  <a:pt x="3927" y="4909"/>
                  <a:pt x="3927" y="4909"/>
                  <a:pt x="3927" y="4909"/>
                </a:cubicBezTo>
                <a:cubicBezTo>
                  <a:pt x="1964" y="4909"/>
                  <a:pt x="1964" y="4909"/>
                  <a:pt x="1964" y="4909"/>
                </a:cubicBezTo>
                <a:cubicBezTo>
                  <a:pt x="859" y="4909"/>
                  <a:pt x="0" y="5768"/>
                  <a:pt x="0" y="6873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6873"/>
                  <a:pt x="21600" y="6873"/>
                  <a:pt x="21600" y="6873"/>
                </a:cubicBezTo>
                <a:cubicBezTo>
                  <a:pt x="21600" y="5768"/>
                  <a:pt x="20741" y="4909"/>
                  <a:pt x="19636" y="4909"/>
                </a:cubicBezTo>
                <a:moveTo>
                  <a:pt x="15709" y="20618"/>
                </a:move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6873"/>
                  <a:pt x="982" y="6873"/>
                  <a:pt x="982" y="6873"/>
                </a:cubicBezTo>
                <a:cubicBezTo>
                  <a:pt x="982" y="6382"/>
                  <a:pt x="1473" y="5891"/>
                  <a:pt x="1964" y="5891"/>
                </a:cubicBezTo>
                <a:cubicBezTo>
                  <a:pt x="15709" y="5891"/>
                  <a:pt x="15709" y="5891"/>
                  <a:pt x="15709" y="5891"/>
                </a:cubicBezTo>
                <a:lnTo>
                  <a:pt x="15709" y="20618"/>
                </a:lnTo>
                <a:close/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6691" y="20618"/>
                  <a:pt x="16691" y="20618"/>
                  <a:pt x="16691" y="20618"/>
                </a:cubicBezTo>
                <a:cubicBezTo>
                  <a:pt x="16691" y="5891"/>
                  <a:pt x="16691" y="5891"/>
                  <a:pt x="16691" y="5891"/>
                </a:cubicBezTo>
                <a:cubicBezTo>
                  <a:pt x="19636" y="5891"/>
                  <a:pt x="19636" y="5891"/>
                  <a:pt x="19636" y="5891"/>
                </a:cubicBezTo>
                <a:cubicBezTo>
                  <a:pt x="20127" y="5891"/>
                  <a:pt x="20618" y="6382"/>
                  <a:pt x="20618" y="6873"/>
                </a:cubicBezTo>
                <a:lnTo>
                  <a:pt x="20618" y="19636"/>
                </a:lnTo>
                <a:close/>
                <a:moveTo>
                  <a:pt x="18655" y="8836"/>
                </a:moveTo>
                <a:cubicBezTo>
                  <a:pt x="18164" y="8836"/>
                  <a:pt x="17673" y="9327"/>
                  <a:pt x="17673" y="9818"/>
                </a:cubicBezTo>
                <a:cubicBezTo>
                  <a:pt x="17673" y="10309"/>
                  <a:pt x="18164" y="10800"/>
                  <a:pt x="18655" y="10800"/>
                </a:cubicBezTo>
                <a:cubicBezTo>
                  <a:pt x="19145" y="10800"/>
                  <a:pt x="19636" y="10309"/>
                  <a:pt x="19636" y="9818"/>
                </a:cubicBezTo>
                <a:cubicBezTo>
                  <a:pt x="19636" y="9327"/>
                  <a:pt x="19145" y="8836"/>
                  <a:pt x="18655" y="8836"/>
                </a:cubicBezTo>
                <a:moveTo>
                  <a:pt x="18655" y="12764"/>
                </a:moveTo>
                <a:cubicBezTo>
                  <a:pt x="18409" y="12764"/>
                  <a:pt x="18164" y="13009"/>
                  <a:pt x="18164" y="13255"/>
                </a:cubicBezTo>
                <a:cubicBezTo>
                  <a:pt x="18164" y="13500"/>
                  <a:pt x="18409" y="13745"/>
                  <a:pt x="18655" y="13745"/>
                </a:cubicBezTo>
                <a:cubicBezTo>
                  <a:pt x="18900" y="13745"/>
                  <a:pt x="19145" y="13500"/>
                  <a:pt x="19145" y="13255"/>
                </a:cubicBezTo>
                <a:cubicBezTo>
                  <a:pt x="19145" y="13009"/>
                  <a:pt x="18900" y="12764"/>
                  <a:pt x="18655" y="12764"/>
                </a:cubicBezTo>
                <a:moveTo>
                  <a:pt x="13500" y="14727"/>
                </a:moveTo>
                <a:cubicBezTo>
                  <a:pt x="13623" y="14359"/>
                  <a:pt x="13745" y="14114"/>
                  <a:pt x="13745" y="13745"/>
                </a:cubicBezTo>
                <a:cubicBezTo>
                  <a:pt x="2945" y="13745"/>
                  <a:pt x="2945" y="13745"/>
                  <a:pt x="2945" y="13745"/>
                </a:cubicBezTo>
                <a:cubicBezTo>
                  <a:pt x="2945" y="14114"/>
                  <a:pt x="3068" y="14359"/>
                  <a:pt x="3191" y="14727"/>
                </a:cubicBezTo>
                <a:lnTo>
                  <a:pt x="13500" y="147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3" name="Shape"/>
          <p:cNvSpPr/>
          <p:nvPr/>
        </p:nvSpPr>
        <p:spPr>
          <a:xfrm>
            <a:off x="11060112" y="4527798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3745"/>
                  <a:pt x="982" y="13745"/>
                  <a:pt x="982" y="13745"/>
                </a:cubicBezTo>
                <a:cubicBezTo>
                  <a:pt x="3068" y="13745"/>
                  <a:pt x="3068" y="13745"/>
                  <a:pt x="3068" y="13745"/>
                </a:cubicBezTo>
                <a:cubicBezTo>
                  <a:pt x="3559" y="16568"/>
                  <a:pt x="5891" y="18655"/>
                  <a:pt x="8836" y="18655"/>
                </a:cubicBezTo>
                <a:cubicBezTo>
                  <a:pt x="10064" y="18655"/>
                  <a:pt x="11168" y="18286"/>
                  <a:pt x="12150" y="17673"/>
                </a:cubicBezTo>
                <a:cubicBezTo>
                  <a:pt x="17673" y="17673"/>
                  <a:pt x="17673" y="17673"/>
                  <a:pt x="17673" y="17673"/>
                </a:cubicBezTo>
                <a:cubicBezTo>
                  <a:pt x="17673" y="13745"/>
                  <a:pt x="17673" y="13745"/>
                  <a:pt x="17673" y="13745"/>
                </a:cubicBezTo>
                <a:cubicBezTo>
                  <a:pt x="20618" y="13745"/>
                  <a:pt x="20618" y="13745"/>
                  <a:pt x="20618" y="13745"/>
                </a:cubicBezTo>
                <a:lnTo>
                  <a:pt x="20618" y="19636"/>
                </a:lnTo>
                <a:close/>
                <a:moveTo>
                  <a:pt x="14727" y="5891"/>
                </a:moveTo>
                <a:cubicBezTo>
                  <a:pt x="14236" y="5891"/>
                  <a:pt x="13745" y="6382"/>
                  <a:pt x="13745" y="6873"/>
                </a:cubicBezTo>
                <a:cubicBezTo>
                  <a:pt x="13745" y="7118"/>
                  <a:pt x="13745" y="7241"/>
                  <a:pt x="13868" y="7364"/>
                </a:cubicBezTo>
                <a:cubicBezTo>
                  <a:pt x="13009" y="8714"/>
                  <a:pt x="13009" y="8714"/>
                  <a:pt x="13009" y="8714"/>
                </a:cubicBezTo>
                <a:cubicBezTo>
                  <a:pt x="12027" y="7609"/>
                  <a:pt x="10432" y="6873"/>
                  <a:pt x="8836" y="6873"/>
                </a:cubicBezTo>
                <a:cubicBezTo>
                  <a:pt x="7364" y="6873"/>
                  <a:pt x="5891" y="7486"/>
                  <a:pt x="4909" y="8345"/>
                </a:cubicBezTo>
                <a:cubicBezTo>
                  <a:pt x="4909" y="4909"/>
                  <a:pt x="4909" y="4909"/>
                  <a:pt x="4909" y="4909"/>
                </a:cubicBezTo>
                <a:cubicBezTo>
                  <a:pt x="16691" y="4909"/>
                  <a:pt x="16691" y="4909"/>
                  <a:pt x="16691" y="4909"/>
                </a:cubicBezTo>
                <a:cubicBezTo>
                  <a:pt x="16691" y="16691"/>
                  <a:pt x="16691" y="16691"/>
                  <a:pt x="16691" y="16691"/>
                </a:cubicBezTo>
                <a:cubicBezTo>
                  <a:pt x="13255" y="16691"/>
                  <a:pt x="13255" y="16691"/>
                  <a:pt x="13255" y="16691"/>
                </a:cubicBezTo>
                <a:cubicBezTo>
                  <a:pt x="14114" y="15709"/>
                  <a:pt x="14727" y="14236"/>
                  <a:pt x="14727" y="12764"/>
                </a:cubicBezTo>
                <a:cubicBezTo>
                  <a:pt x="14727" y="11536"/>
                  <a:pt x="14359" y="10432"/>
                  <a:pt x="13745" y="9450"/>
                </a:cubicBezTo>
                <a:cubicBezTo>
                  <a:pt x="14727" y="7855"/>
                  <a:pt x="14727" y="7855"/>
                  <a:pt x="14727" y="7855"/>
                </a:cubicBezTo>
                <a:cubicBezTo>
                  <a:pt x="15341" y="7855"/>
                  <a:pt x="15709" y="7364"/>
                  <a:pt x="15709" y="6873"/>
                </a:cubicBezTo>
                <a:cubicBezTo>
                  <a:pt x="15709" y="6382"/>
                  <a:pt x="15218" y="5891"/>
                  <a:pt x="14727" y="5891"/>
                </a:cubicBezTo>
                <a:moveTo>
                  <a:pt x="8836" y="7855"/>
                </a:moveTo>
                <a:cubicBezTo>
                  <a:pt x="10309" y="7855"/>
                  <a:pt x="11659" y="8468"/>
                  <a:pt x="12518" y="9450"/>
                </a:cubicBezTo>
                <a:cubicBezTo>
                  <a:pt x="10309" y="12886"/>
                  <a:pt x="10309" y="12886"/>
                  <a:pt x="10309" y="12886"/>
                </a:cubicBezTo>
                <a:cubicBezTo>
                  <a:pt x="10309" y="12764"/>
                  <a:pt x="10309" y="12764"/>
                  <a:pt x="10309" y="12764"/>
                </a:cubicBezTo>
                <a:cubicBezTo>
                  <a:pt x="10309" y="11905"/>
                  <a:pt x="9695" y="11291"/>
                  <a:pt x="8836" y="11291"/>
                </a:cubicBezTo>
                <a:cubicBezTo>
                  <a:pt x="7977" y="11291"/>
                  <a:pt x="7364" y="11905"/>
                  <a:pt x="7364" y="12764"/>
                </a:cubicBezTo>
                <a:cubicBezTo>
                  <a:pt x="7364" y="13623"/>
                  <a:pt x="7977" y="14236"/>
                  <a:pt x="8836" y="14236"/>
                </a:cubicBezTo>
                <a:cubicBezTo>
                  <a:pt x="9082" y="14236"/>
                  <a:pt x="9327" y="14236"/>
                  <a:pt x="9450" y="14114"/>
                </a:cubicBezTo>
                <a:cubicBezTo>
                  <a:pt x="8959" y="14973"/>
                  <a:pt x="8959" y="14973"/>
                  <a:pt x="8959" y="14973"/>
                </a:cubicBezTo>
                <a:cubicBezTo>
                  <a:pt x="8591" y="14727"/>
                  <a:pt x="8591" y="14727"/>
                  <a:pt x="8591" y="14727"/>
                </a:cubicBezTo>
                <a:cubicBezTo>
                  <a:pt x="7977" y="16691"/>
                  <a:pt x="7977" y="16691"/>
                  <a:pt x="7977" y="16691"/>
                </a:cubicBezTo>
                <a:cubicBezTo>
                  <a:pt x="8468" y="17059"/>
                  <a:pt x="8468" y="17059"/>
                  <a:pt x="8468" y="17059"/>
                </a:cubicBezTo>
                <a:cubicBezTo>
                  <a:pt x="8836" y="16691"/>
                  <a:pt x="8836" y="16691"/>
                  <a:pt x="8836" y="16691"/>
                </a:cubicBezTo>
                <a:cubicBezTo>
                  <a:pt x="10064" y="16936"/>
                  <a:pt x="10064" y="16936"/>
                  <a:pt x="10064" y="16936"/>
                </a:cubicBezTo>
                <a:cubicBezTo>
                  <a:pt x="9573" y="16077"/>
                  <a:pt x="9573" y="16077"/>
                  <a:pt x="9573" y="16077"/>
                </a:cubicBezTo>
                <a:cubicBezTo>
                  <a:pt x="10064" y="15709"/>
                  <a:pt x="10064" y="15709"/>
                  <a:pt x="10064" y="15709"/>
                </a:cubicBezTo>
                <a:cubicBezTo>
                  <a:pt x="9450" y="15341"/>
                  <a:pt x="9450" y="15341"/>
                  <a:pt x="9450" y="15341"/>
                </a:cubicBezTo>
                <a:cubicBezTo>
                  <a:pt x="9695" y="15464"/>
                  <a:pt x="9695" y="15464"/>
                  <a:pt x="9695" y="15464"/>
                </a:cubicBezTo>
                <a:cubicBezTo>
                  <a:pt x="13132" y="10309"/>
                  <a:pt x="13132" y="10309"/>
                  <a:pt x="13132" y="10309"/>
                </a:cubicBezTo>
                <a:cubicBezTo>
                  <a:pt x="13500" y="11045"/>
                  <a:pt x="13745" y="11905"/>
                  <a:pt x="13745" y="12764"/>
                </a:cubicBezTo>
                <a:cubicBezTo>
                  <a:pt x="13745" y="15464"/>
                  <a:pt x="11536" y="17673"/>
                  <a:pt x="8836" y="17673"/>
                </a:cubicBezTo>
                <a:cubicBezTo>
                  <a:pt x="6136" y="17673"/>
                  <a:pt x="3927" y="15464"/>
                  <a:pt x="3927" y="12764"/>
                </a:cubicBezTo>
                <a:cubicBezTo>
                  <a:pt x="3927" y="10064"/>
                  <a:pt x="6136" y="7855"/>
                  <a:pt x="8836" y="7855"/>
                </a:cubicBezTo>
                <a:moveTo>
                  <a:pt x="9327" y="12764"/>
                </a:moveTo>
                <a:cubicBezTo>
                  <a:pt x="9327" y="13009"/>
                  <a:pt x="9082" y="13255"/>
                  <a:pt x="8836" y="13255"/>
                </a:cubicBezTo>
                <a:cubicBezTo>
                  <a:pt x="8591" y="13255"/>
                  <a:pt x="8345" y="13009"/>
                  <a:pt x="8345" y="12764"/>
                </a:cubicBezTo>
                <a:cubicBezTo>
                  <a:pt x="8345" y="12518"/>
                  <a:pt x="8591" y="12273"/>
                  <a:pt x="8836" y="12273"/>
                </a:cubicBezTo>
                <a:cubicBezTo>
                  <a:pt x="9082" y="12273"/>
                  <a:pt x="9327" y="12518"/>
                  <a:pt x="9327" y="12764"/>
                </a:cubicBezTo>
                <a:moveTo>
                  <a:pt x="20618" y="12764"/>
                </a:moveTo>
                <a:cubicBezTo>
                  <a:pt x="17673" y="12764"/>
                  <a:pt x="17673" y="12764"/>
                  <a:pt x="17673" y="12764"/>
                </a:cubicBezTo>
                <a:cubicBezTo>
                  <a:pt x="17673" y="3927"/>
                  <a:pt x="17673" y="3927"/>
                  <a:pt x="17673" y="3927"/>
                </a:cubicBezTo>
                <a:cubicBezTo>
                  <a:pt x="3927" y="3927"/>
                  <a:pt x="3927" y="3927"/>
                  <a:pt x="3927" y="3927"/>
                </a:cubicBezTo>
                <a:cubicBezTo>
                  <a:pt x="3927" y="9450"/>
                  <a:pt x="3927" y="9450"/>
                  <a:pt x="3927" y="9450"/>
                </a:cubicBezTo>
                <a:cubicBezTo>
                  <a:pt x="3314" y="10432"/>
                  <a:pt x="2945" y="11536"/>
                  <a:pt x="2945" y="12764"/>
                </a:cubicBezTo>
                <a:cubicBezTo>
                  <a:pt x="982" y="12764"/>
                  <a:pt x="982" y="12764"/>
                  <a:pt x="982" y="12764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2764"/>
                </a:lnTo>
                <a:close/>
                <a:moveTo>
                  <a:pt x="14727" y="15218"/>
                </a:moveTo>
                <a:cubicBezTo>
                  <a:pt x="14727" y="15464"/>
                  <a:pt x="14973" y="15709"/>
                  <a:pt x="15218" y="15709"/>
                </a:cubicBezTo>
                <a:cubicBezTo>
                  <a:pt x="15464" y="15709"/>
                  <a:pt x="15709" y="15464"/>
                  <a:pt x="15709" y="15218"/>
                </a:cubicBezTo>
                <a:cubicBezTo>
                  <a:pt x="15709" y="14973"/>
                  <a:pt x="15464" y="14727"/>
                  <a:pt x="15218" y="14727"/>
                </a:cubicBezTo>
                <a:cubicBezTo>
                  <a:pt x="14973" y="14727"/>
                  <a:pt x="14727" y="14973"/>
                  <a:pt x="14727" y="152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4" name="Shape"/>
          <p:cNvSpPr/>
          <p:nvPr/>
        </p:nvSpPr>
        <p:spPr>
          <a:xfrm>
            <a:off x="1607463" y="5318330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18" y="5891"/>
                </a:moveTo>
                <a:cubicBezTo>
                  <a:pt x="11782" y="5891"/>
                  <a:pt x="11782" y="5891"/>
                  <a:pt x="11782" y="5891"/>
                </a:cubicBezTo>
                <a:cubicBezTo>
                  <a:pt x="12886" y="5891"/>
                  <a:pt x="13745" y="5032"/>
                  <a:pt x="13745" y="3927"/>
                </a:cubicBezTo>
                <a:cubicBezTo>
                  <a:pt x="13745" y="1964"/>
                  <a:pt x="13745" y="1964"/>
                  <a:pt x="13745" y="1964"/>
                </a:cubicBezTo>
                <a:cubicBezTo>
                  <a:pt x="13745" y="859"/>
                  <a:pt x="12886" y="0"/>
                  <a:pt x="11782" y="0"/>
                </a:cubicBezTo>
                <a:cubicBezTo>
                  <a:pt x="9818" y="0"/>
                  <a:pt x="9818" y="0"/>
                  <a:pt x="9818" y="0"/>
                </a:cubicBezTo>
                <a:cubicBezTo>
                  <a:pt x="8714" y="0"/>
                  <a:pt x="7855" y="859"/>
                  <a:pt x="7855" y="1964"/>
                </a:cubicBezTo>
                <a:cubicBezTo>
                  <a:pt x="7855" y="3927"/>
                  <a:pt x="7855" y="3927"/>
                  <a:pt x="7855" y="3927"/>
                </a:cubicBezTo>
                <a:cubicBezTo>
                  <a:pt x="7855" y="5032"/>
                  <a:pt x="8714" y="5891"/>
                  <a:pt x="9818" y="5891"/>
                </a:cubicBezTo>
                <a:moveTo>
                  <a:pt x="8836" y="1964"/>
                </a:moveTo>
                <a:cubicBezTo>
                  <a:pt x="8836" y="1473"/>
                  <a:pt x="9327" y="982"/>
                  <a:pt x="9818" y="982"/>
                </a:cubicBezTo>
                <a:cubicBezTo>
                  <a:pt x="11782" y="982"/>
                  <a:pt x="11782" y="982"/>
                  <a:pt x="11782" y="982"/>
                </a:cubicBezTo>
                <a:cubicBezTo>
                  <a:pt x="12273" y="982"/>
                  <a:pt x="12764" y="1473"/>
                  <a:pt x="12764" y="1964"/>
                </a:cubicBezTo>
                <a:cubicBezTo>
                  <a:pt x="12764" y="3927"/>
                  <a:pt x="12764" y="3927"/>
                  <a:pt x="12764" y="3927"/>
                </a:cubicBezTo>
                <a:cubicBezTo>
                  <a:pt x="12764" y="4418"/>
                  <a:pt x="12273" y="4909"/>
                  <a:pt x="11782" y="4909"/>
                </a:cubicBezTo>
                <a:cubicBezTo>
                  <a:pt x="9818" y="4909"/>
                  <a:pt x="9818" y="4909"/>
                  <a:pt x="9818" y="4909"/>
                </a:cubicBezTo>
                <a:cubicBezTo>
                  <a:pt x="9327" y="4909"/>
                  <a:pt x="8836" y="4418"/>
                  <a:pt x="8836" y="3927"/>
                </a:cubicBezTo>
                <a:lnTo>
                  <a:pt x="8836" y="1964"/>
                </a:lnTo>
                <a:close/>
                <a:moveTo>
                  <a:pt x="2945" y="14727"/>
                </a:moveTo>
                <a:cubicBezTo>
                  <a:pt x="3191" y="14727"/>
                  <a:pt x="3436" y="14482"/>
                  <a:pt x="3436" y="14236"/>
                </a:cubicBezTo>
                <a:cubicBezTo>
                  <a:pt x="3436" y="10800"/>
                  <a:pt x="3436" y="10800"/>
                  <a:pt x="3436" y="10800"/>
                </a:cubicBezTo>
                <a:cubicBezTo>
                  <a:pt x="10309" y="10800"/>
                  <a:pt x="10309" y="10800"/>
                  <a:pt x="10309" y="10800"/>
                </a:cubicBezTo>
                <a:cubicBezTo>
                  <a:pt x="10309" y="14236"/>
                  <a:pt x="10309" y="14236"/>
                  <a:pt x="10309" y="14236"/>
                </a:cubicBezTo>
                <a:cubicBezTo>
                  <a:pt x="10309" y="14482"/>
                  <a:pt x="10555" y="14727"/>
                  <a:pt x="10800" y="14727"/>
                </a:cubicBezTo>
                <a:cubicBezTo>
                  <a:pt x="11045" y="14727"/>
                  <a:pt x="11291" y="14482"/>
                  <a:pt x="11291" y="14236"/>
                </a:cubicBezTo>
                <a:cubicBezTo>
                  <a:pt x="11291" y="10800"/>
                  <a:pt x="11291" y="10800"/>
                  <a:pt x="11291" y="10800"/>
                </a:cubicBezTo>
                <a:cubicBezTo>
                  <a:pt x="18164" y="10800"/>
                  <a:pt x="18164" y="10800"/>
                  <a:pt x="18164" y="10800"/>
                </a:cubicBezTo>
                <a:cubicBezTo>
                  <a:pt x="18164" y="14236"/>
                  <a:pt x="18164" y="14236"/>
                  <a:pt x="18164" y="14236"/>
                </a:cubicBezTo>
                <a:cubicBezTo>
                  <a:pt x="18164" y="14482"/>
                  <a:pt x="18409" y="14727"/>
                  <a:pt x="18655" y="14727"/>
                </a:cubicBezTo>
                <a:cubicBezTo>
                  <a:pt x="18900" y="14727"/>
                  <a:pt x="19145" y="14482"/>
                  <a:pt x="19145" y="14236"/>
                </a:cubicBezTo>
                <a:cubicBezTo>
                  <a:pt x="19145" y="10309"/>
                  <a:pt x="19145" y="10309"/>
                  <a:pt x="19145" y="10309"/>
                </a:cubicBezTo>
                <a:cubicBezTo>
                  <a:pt x="19145" y="10064"/>
                  <a:pt x="18900" y="9818"/>
                  <a:pt x="18655" y="9818"/>
                </a:cubicBezTo>
                <a:cubicBezTo>
                  <a:pt x="11291" y="9818"/>
                  <a:pt x="11291" y="9818"/>
                  <a:pt x="11291" y="9818"/>
                </a:cubicBezTo>
                <a:cubicBezTo>
                  <a:pt x="11291" y="7364"/>
                  <a:pt x="11291" y="7364"/>
                  <a:pt x="11291" y="7364"/>
                </a:cubicBezTo>
                <a:cubicBezTo>
                  <a:pt x="11291" y="7118"/>
                  <a:pt x="11045" y="6873"/>
                  <a:pt x="10800" y="6873"/>
                </a:cubicBezTo>
                <a:cubicBezTo>
                  <a:pt x="10555" y="6873"/>
                  <a:pt x="10309" y="7118"/>
                  <a:pt x="10309" y="7364"/>
                </a:cubicBezTo>
                <a:cubicBezTo>
                  <a:pt x="10309" y="9818"/>
                  <a:pt x="10309" y="9818"/>
                  <a:pt x="10309" y="9818"/>
                </a:cubicBezTo>
                <a:cubicBezTo>
                  <a:pt x="2945" y="9818"/>
                  <a:pt x="2945" y="9818"/>
                  <a:pt x="2945" y="9818"/>
                </a:cubicBezTo>
                <a:cubicBezTo>
                  <a:pt x="2700" y="9818"/>
                  <a:pt x="2455" y="10064"/>
                  <a:pt x="2455" y="10309"/>
                </a:cubicBezTo>
                <a:cubicBezTo>
                  <a:pt x="2455" y="14236"/>
                  <a:pt x="2455" y="14236"/>
                  <a:pt x="2455" y="14236"/>
                </a:cubicBezTo>
                <a:cubicBezTo>
                  <a:pt x="2455" y="14482"/>
                  <a:pt x="2700" y="14727"/>
                  <a:pt x="2945" y="14727"/>
                </a:cubicBezTo>
                <a:moveTo>
                  <a:pt x="3927" y="15709"/>
                </a:moveTo>
                <a:cubicBezTo>
                  <a:pt x="1964" y="15709"/>
                  <a:pt x="1964" y="15709"/>
                  <a:pt x="1964" y="15709"/>
                </a:cubicBezTo>
                <a:cubicBezTo>
                  <a:pt x="859" y="15709"/>
                  <a:pt x="0" y="16568"/>
                  <a:pt x="0" y="17673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3927" y="21600"/>
                  <a:pt x="3927" y="21600"/>
                  <a:pt x="3927" y="21600"/>
                </a:cubicBezTo>
                <a:cubicBezTo>
                  <a:pt x="5032" y="21600"/>
                  <a:pt x="5891" y="20741"/>
                  <a:pt x="5891" y="19636"/>
                </a:cubicBezTo>
                <a:cubicBezTo>
                  <a:pt x="5891" y="17673"/>
                  <a:pt x="5891" y="17673"/>
                  <a:pt x="5891" y="17673"/>
                </a:cubicBezTo>
                <a:cubicBezTo>
                  <a:pt x="5891" y="16568"/>
                  <a:pt x="5032" y="15709"/>
                  <a:pt x="3927" y="15709"/>
                </a:cubicBezTo>
                <a:moveTo>
                  <a:pt x="4909" y="19636"/>
                </a:moveTo>
                <a:cubicBezTo>
                  <a:pt x="4909" y="20127"/>
                  <a:pt x="4418" y="20618"/>
                  <a:pt x="3927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7673"/>
                  <a:pt x="982" y="17673"/>
                  <a:pt x="982" y="17673"/>
                </a:cubicBezTo>
                <a:cubicBezTo>
                  <a:pt x="982" y="17182"/>
                  <a:pt x="1473" y="16691"/>
                  <a:pt x="1964" y="16691"/>
                </a:cubicBezTo>
                <a:cubicBezTo>
                  <a:pt x="3927" y="16691"/>
                  <a:pt x="3927" y="16691"/>
                  <a:pt x="3927" y="16691"/>
                </a:cubicBezTo>
                <a:cubicBezTo>
                  <a:pt x="4418" y="16691"/>
                  <a:pt x="4909" y="17182"/>
                  <a:pt x="4909" y="17673"/>
                </a:cubicBezTo>
                <a:lnTo>
                  <a:pt x="4909" y="19636"/>
                </a:lnTo>
                <a:close/>
                <a:moveTo>
                  <a:pt x="19636" y="15709"/>
                </a:moveTo>
                <a:cubicBezTo>
                  <a:pt x="17673" y="15709"/>
                  <a:pt x="17673" y="15709"/>
                  <a:pt x="17673" y="15709"/>
                </a:cubicBezTo>
                <a:cubicBezTo>
                  <a:pt x="16568" y="15709"/>
                  <a:pt x="15709" y="16568"/>
                  <a:pt x="15709" y="17673"/>
                </a:cubicBezTo>
                <a:cubicBezTo>
                  <a:pt x="15709" y="19636"/>
                  <a:pt x="15709" y="19636"/>
                  <a:pt x="15709" y="19636"/>
                </a:cubicBezTo>
                <a:cubicBezTo>
                  <a:pt x="15709" y="20741"/>
                  <a:pt x="16568" y="21600"/>
                  <a:pt x="17673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7673"/>
                  <a:pt x="21600" y="17673"/>
                  <a:pt x="21600" y="17673"/>
                </a:cubicBezTo>
                <a:cubicBezTo>
                  <a:pt x="21600" y="16568"/>
                  <a:pt x="20741" y="15709"/>
                  <a:pt x="19636" y="15709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7673" y="20618"/>
                  <a:pt x="17673" y="20618"/>
                  <a:pt x="17673" y="20618"/>
                </a:cubicBezTo>
                <a:cubicBezTo>
                  <a:pt x="17182" y="20618"/>
                  <a:pt x="16691" y="20127"/>
                  <a:pt x="16691" y="19636"/>
                </a:cubicBezTo>
                <a:cubicBezTo>
                  <a:pt x="16691" y="17673"/>
                  <a:pt x="16691" y="17673"/>
                  <a:pt x="16691" y="17673"/>
                </a:cubicBezTo>
                <a:cubicBezTo>
                  <a:pt x="16691" y="17182"/>
                  <a:pt x="17182" y="16691"/>
                  <a:pt x="17673" y="16691"/>
                </a:cubicBezTo>
                <a:cubicBezTo>
                  <a:pt x="19636" y="16691"/>
                  <a:pt x="19636" y="16691"/>
                  <a:pt x="19636" y="16691"/>
                </a:cubicBezTo>
                <a:cubicBezTo>
                  <a:pt x="20127" y="16691"/>
                  <a:pt x="20618" y="17182"/>
                  <a:pt x="20618" y="17673"/>
                </a:cubicBezTo>
                <a:lnTo>
                  <a:pt x="20618" y="19636"/>
                </a:lnTo>
                <a:close/>
                <a:moveTo>
                  <a:pt x="11782" y="15709"/>
                </a:moveTo>
                <a:cubicBezTo>
                  <a:pt x="9818" y="15709"/>
                  <a:pt x="9818" y="15709"/>
                  <a:pt x="9818" y="15709"/>
                </a:cubicBezTo>
                <a:cubicBezTo>
                  <a:pt x="8714" y="15709"/>
                  <a:pt x="7855" y="16568"/>
                  <a:pt x="7855" y="17673"/>
                </a:cubicBezTo>
                <a:cubicBezTo>
                  <a:pt x="7855" y="19636"/>
                  <a:pt x="7855" y="19636"/>
                  <a:pt x="7855" y="19636"/>
                </a:cubicBezTo>
                <a:cubicBezTo>
                  <a:pt x="7855" y="20741"/>
                  <a:pt x="8714" y="21600"/>
                  <a:pt x="9818" y="21600"/>
                </a:cubicBezTo>
                <a:cubicBezTo>
                  <a:pt x="11782" y="21600"/>
                  <a:pt x="11782" y="21600"/>
                  <a:pt x="11782" y="21600"/>
                </a:cubicBezTo>
                <a:cubicBezTo>
                  <a:pt x="12886" y="21600"/>
                  <a:pt x="13745" y="20741"/>
                  <a:pt x="13745" y="19636"/>
                </a:cubicBezTo>
                <a:cubicBezTo>
                  <a:pt x="13745" y="17673"/>
                  <a:pt x="13745" y="17673"/>
                  <a:pt x="13745" y="17673"/>
                </a:cubicBezTo>
                <a:cubicBezTo>
                  <a:pt x="13745" y="16568"/>
                  <a:pt x="12886" y="15709"/>
                  <a:pt x="11782" y="15709"/>
                </a:cubicBezTo>
                <a:moveTo>
                  <a:pt x="12764" y="19636"/>
                </a:moveTo>
                <a:cubicBezTo>
                  <a:pt x="12764" y="20127"/>
                  <a:pt x="12273" y="20618"/>
                  <a:pt x="11782" y="20618"/>
                </a:cubicBezTo>
                <a:cubicBezTo>
                  <a:pt x="9818" y="20618"/>
                  <a:pt x="9818" y="20618"/>
                  <a:pt x="9818" y="20618"/>
                </a:cubicBezTo>
                <a:cubicBezTo>
                  <a:pt x="9327" y="20618"/>
                  <a:pt x="8836" y="20127"/>
                  <a:pt x="8836" y="19636"/>
                </a:cubicBezTo>
                <a:cubicBezTo>
                  <a:pt x="8836" y="17673"/>
                  <a:pt x="8836" y="17673"/>
                  <a:pt x="8836" y="17673"/>
                </a:cubicBezTo>
                <a:cubicBezTo>
                  <a:pt x="8836" y="17182"/>
                  <a:pt x="9327" y="16691"/>
                  <a:pt x="9818" y="16691"/>
                </a:cubicBezTo>
                <a:cubicBezTo>
                  <a:pt x="11782" y="16691"/>
                  <a:pt x="11782" y="16691"/>
                  <a:pt x="11782" y="16691"/>
                </a:cubicBezTo>
                <a:cubicBezTo>
                  <a:pt x="12273" y="16691"/>
                  <a:pt x="12764" y="17182"/>
                  <a:pt x="12764" y="17673"/>
                </a:cubicBezTo>
                <a:lnTo>
                  <a:pt x="12764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5" name="Shape"/>
          <p:cNvSpPr/>
          <p:nvPr/>
        </p:nvSpPr>
        <p:spPr>
          <a:xfrm>
            <a:off x="9308734" y="1903657"/>
            <a:ext cx="406401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100" y="15709"/>
                </a:moveTo>
                <a:cubicBezTo>
                  <a:pt x="10260" y="15709"/>
                  <a:pt x="10260" y="15709"/>
                  <a:pt x="10260" y="15709"/>
                </a:cubicBezTo>
                <a:cubicBezTo>
                  <a:pt x="10260" y="13745"/>
                  <a:pt x="10260" y="13745"/>
                  <a:pt x="10260" y="13745"/>
                </a:cubicBezTo>
                <a:cubicBezTo>
                  <a:pt x="8100" y="13745"/>
                  <a:pt x="8100" y="13745"/>
                  <a:pt x="8100" y="13745"/>
                </a:cubicBezTo>
                <a:lnTo>
                  <a:pt x="8100" y="15709"/>
                </a:lnTo>
                <a:close/>
                <a:moveTo>
                  <a:pt x="11880" y="10800"/>
                </a:moveTo>
                <a:cubicBezTo>
                  <a:pt x="9720" y="10800"/>
                  <a:pt x="9720" y="10800"/>
                  <a:pt x="9720" y="10800"/>
                </a:cubicBezTo>
                <a:cubicBezTo>
                  <a:pt x="9720" y="12764"/>
                  <a:pt x="9720" y="12764"/>
                  <a:pt x="9720" y="12764"/>
                </a:cubicBezTo>
                <a:cubicBezTo>
                  <a:pt x="11880" y="12764"/>
                  <a:pt x="11880" y="12764"/>
                  <a:pt x="11880" y="12764"/>
                </a:cubicBezTo>
                <a:lnTo>
                  <a:pt x="11880" y="10800"/>
                </a:lnTo>
                <a:close/>
                <a:moveTo>
                  <a:pt x="15120" y="10800"/>
                </a:moveTo>
                <a:cubicBezTo>
                  <a:pt x="12960" y="10800"/>
                  <a:pt x="12960" y="10800"/>
                  <a:pt x="12960" y="10800"/>
                </a:cubicBezTo>
                <a:cubicBezTo>
                  <a:pt x="12960" y="12764"/>
                  <a:pt x="12960" y="12764"/>
                  <a:pt x="12960" y="12764"/>
                </a:cubicBezTo>
                <a:cubicBezTo>
                  <a:pt x="15120" y="12764"/>
                  <a:pt x="15120" y="12764"/>
                  <a:pt x="15120" y="12764"/>
                </a:cubicBezTo>
                <a:lnTo>
                  <a:pt x="15120" y="10800"/>
                </a:lnTo>
                <a:close/>
                <a:moveTo>
                  <a:pt x="11340" y="15709"/>
                </a:moveTo>
                <a:cubicBezTo>
                  <a:pt x="13500" y="15709"/>
                  <a:pt x="13500" y="15709"/>
                  <a:pt x="13500" y="15709"/>
                </a:cubicBezTo>
                <a:cubicBezTo>
                  <a:pt x="13500" y="13745"/>
                  <a:pt x="13500" y="13745"/>
                  <a:pt x="13500" y="13745"/>
                </a:cubicBezTo>
                <a:cubicBezTo>
                  <a:pt x="11340" y="13745"/>
                  <a:pt x="11340" y="13745"/>
                  <a:pt x="11340" y="13745"/>
                </a:cubicBezTo>
                <a:lnTo>
                  <a:pt x="11340" y="15709"/>
                </a:lnTo>
                <a:close/>
                <a:moveTo>
                  <a:pt x="8640" y="10800"/>
                </a:moveTo>
                <a:cubicBezTo>
                  <a:pt x="6480" y="10800"/>
                  <a:pt x="6480" y="10800"/>
                  <a:pt x="6480" y="10800"/>
                </a:cubicBezTo>
                <a:cubicBezTo>
                  <a:pt x="6480" y="12764"/>
                  <a:pt x="6480" y="12764"/>
                  <a:pt x="6480" y="12764"/>
                </a:cubicBezTo>
                <a:cubicBezTo>
                  <a:pt x="8640" y="12764"/>
                  <a:pt x="8640" y="12764"/>
                  <a:pt x="8640" y="12764"/>
                </a:cubicBezTo>
                <a:lnTo>
                  <a:pt x="8640" y="10800"/>
                </a:lnTo>
                <a:close/>
                <a:moveTo>
                  <a:pt x="10800" y="0"/>
                </a:moveTo>
                <a:cubicBezTo>
                  <a:pt x="6480" y="3927"/>
                  <a:pt x="6480" y="3927"/>
                  <a:pt x="6480" y="3927"/>
                </a:cubicBezTo>
                <a:cubicBezTo>
                  <a:pt x="15120" y="3927"/>
                  <a:pt x="15120" y="3927"/>
                  <a:pt x="15120" y="3927"/>
                </a:cubicBezTo>
                <a:lnTo>
                  <a:pt x="10800" y="0"/>
                </a:lnTo>
                <a:close/>
                <a:moveTo>
                  <a:pt x="14580" y="15709"/>
                </a:moveTo>
                <a:cubicBezTo>
                  <a:pt x="16740" y="15709"/>
                  <a:pt x="16740" y="15709"/>
                  <a:pt x="16740" y="15709"/>
                </a:cubicBezTo>
                <a:cubicBezTo>
                  <a:pt x="16740" y="13745"/>
                  <a:pt x="16740" y="13745"/>
                  <a:pt x="16740" y="13745"/>
                </a:cubicBezTo>
                <a:cubicBezTo>
                  <a:pt x="14580" y="13745"/>
                  <a:pt x="14580" y="13745"/>
                  <a:pt x="14580" y="13745"/>
                </a:cubicBezTo>
                <a:lnTo>
                  <a:pt x="14580" y="15709"/>
                </a:lnTo>
                <a:close/>
                <a:moveTo>
                  <a:pt x="16200" y="12764"/>
                </a:moveTo>
                <a:cubicBezTo>
                  <a:pt x="18360" y="12764"/>
                  <a:pt x="18360" y="12764"/>
                  <a:pt x="18360" y="12764"/>
                </a:cubicBezTo>
                <a:cubicBezTo>
                  <a:pt x="18360" y="10800"/>
                  <a:pt x="18360" y="10800"/>
                  <a:pt x="18360" y="10800"/>
                </a:cubicBezTo>
                <a:cubicBezTo>
                  <a:pt x="16200" y="10800"/>
                  <a:pt x="16200" y="10800"/>
                  <a:pt x="16200" y="10800"/>
                </a:cubicBezTo>
                <a:lnTo>
                  <a:pt x="16200" y="12764"/>
                </a:lnTo>
                <a:close/>
                <a:moveTo>
                  <a:pt x="19440" y="7855"/>
                </a:moveTo>
                <a:cubicBezTo>
                  <a:pt x="2160" y="7855"/>
                  <a:pt x="2160" y="7855"/>
                  <a:pt x="2160" y="7855"/>
                </a:cubicBezTo>
                <a:cubicBezTo>
                  <a:pt x="945" y="7855"/>
                  <a:pt x="0" y="8714"/>
                  <a:pt x="0" y="9818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945" y="21600"/>
                  <a:pt x="2160" y="21600"/>
                </a:cubicBezTo>
                <a:cubicBezTo>
                  <a:pt x="19440" y="21600"/>
                  <a:pt x="19440" y="21600"/>
                  <a:pt x="19440" y="21600"/>
                </a:cubicBezTo>
                <a:cubicBezTo>
                  <a:pt x="20655" y="21600"/>
                  <a:pt x="21600" y="20741"/>
                  <a:pt x="21600" y="19636"/>
                </a:cubicBezTo>
                <a:cubicBezTo>
                  <a:pt x="21600" y="9818"/>
                  <a:pt x="21600" y="9818"/>
                  <a:pt x="21600" y="9818"/>
                </a:cubicBezTo>
                <a:cubicBezTo>
                  <a:pt x="21600" y="8714"/>
                  <a:pt x="20655" y="7855"/>
                  <a:pt x="19440" y="7855"/>
                </a:cubicBezTo>
                <a:moveTo>
                  <a:pt x="20520" y="19636"/>
                </a:moveTo>
                <a:cubicBezTo>
                  <a:pt x="20520" y="20127"/>
                  <a:pt x="19980" y="20618"/>
                  <a:pt x="19440" y="20618"/>
                </a:cubicBezTo>
                <a:cubicBezTo>
                  <a:pt x="2160" y="20618"/>
                  <a:pt x="2160" y="20618"/>
                  <a:pt x="2160" y="20618"/>
                </a:cubicBezTo>
                <a:cubicBezTo>
                  <a:pt x="1620" y="20618"/>
                  <a:pt x="1080" y="20127"/>
                  <a:pt x="1080" y="19636"/>
                </a:cubicBezTo>
                <a:cubicBezTo>
                  <a:pt x="1080" y="9818"/>
                  <a:pt x="1080" y="9818"/>
                  <a:pt x="1080" y="9818"/>
                </a:cubicBezTo>
                <a:cubicBezTo>
                  <a:pt x="1080" y="9327"/>
                  <a:pt x="1620" y="8836"/>
                  <a:pt x="2160" y="8836"/>
                </a:cubicBezTo>
                <a:cubicBezTo>
                  <a:pt x="19440" y="8836"/>
                  <a:pt x="19440" y="8836"/>
                  <a:pt x="19440" y="8836"/>
                </a:cubicBezTo>
                <a:cubicBezTo>
                  <a:pt x="19980" y="8836"/>
                  <a:pt x="20520" y="9327"/>
                  <a:pt x="20520" y="9818"/>
                </a:cubicBezTo>
                <a:lnTo>
                  <a:pt x="20520" y="19636"/>
                </a:lnTo>
                <a:close/>
                <a:moveTo>
                  <a:pt x="5940" y="18655"/>
                </a:moveTo>
                <a:cubicBezTo>
                  <a:pt x="15660" y="18655"/>
                  <a:pt x="15660" y="18655"/>
                  <a:pt x="15660" y="18655"/>
                </a:cubicBezTo>
                <a:cubicBezTo>
                  <a:pt x="15660" y="16691"/>
                  <a:pt x="15660" y="16691"/>
                  <a:pt x="15660" y="16691"/>
                </a:cubicBezTo>
                <a:cubicBezTo>
                  <a:pt x="5940" y="16691"/>
                  <a:pt x="5940" y="16691"/>
                  <a:pt x="5940" y="16691"/>
                </a:cubicBezTo>
                <a:lnTo>
                  <a:pt x="5940" y="18655"/>
                </a:lnTo>
                <a:close/>
                <a:moveTo>
                  <a:pt x="5400" y="10800"/>
                </a:moveTo>
                <a:cubicBezTo>
                  <a:pt x="3240" y="10800"/>
                  <a:pt x="3240" y="10800"/>
                  <a:pt x="3240" y="10800"/>
                </a:cubicBezTo>
                <a:cubicBezTo>
                  <a:pt x="3240" y="12764"/>
                  <a:pt x="3240" y="12764"/>
                  <a:pt x="3240" y="12764"/>
                </a:cubicBezTo>
                <a:cubicBezTo>
                  <a:pt x="5400" y="12764"/>
                  <a:pt x="5400" y="12764"/>
                  <a:pt x="5400" y="12764"/>
                </a:cubicBezTo>
                <a:lnTo>
                  <a:pt x="5400" y="10800"/>
                </a:lnTo>
                <a:close/>
                <a:moveTo>
                  <a:pt x="7020" y="13745"/>
                </a:moveTo>
                <a:cubicBezTo>
                  <a:pt x="4860" y="13745"/>
                  <a:pt x="4860" y="13745"/>
                  <a:pt x="4860" y="13745"/>
                </a:cubicBezTo>
                <a:cubicBezTo>
                  <a:pt x="4860" y="15709"/>
                  <a:pt x="4860" y="15709"/>
                  <a:pt x="4860" y="15709"/>
                </a:cubicBezTo>
                <a:cubicBezTo>
                  <a:pt x="7020" y="15709"/>
                  <a:pt x="7020" y="15709"/>
                  <a:pt x="7020" y="15709"/>
                </a:cubicBezTo>
                <a:lnTo>
                  <a:pt x="7020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6" name="Shape"/>
          <p:cNvSpPr/>
          <p:nvPr/>
        </p:nvSpPr>
        <p:spPr>
          <a:xfrm>
            <a:off x="10162809" y="1903657"/>
            <a:ext cx="406401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880" y="2945"/>
                </a:moveTo>
                <a:cubicBezTo>
                  <a:pt x="9720" y="2945"/>
                  <a:pt x="9720" y="2945"/>
                  <a:pt x="9720" y="2945"/>
                </a:cubicBezTo>
                <a:cubicBezTo>
                  <a:pt x="9720" y="4909"/>
                  <a:pt x="9720" y="4909"/>
                  <a:pt x="9720" y="4909"/>
                </a:cubicBezTo>
                <a:cubicBezTo>
                  <a:pt x="11880" y="4909"/>
                  <a:pt x="11880" y="4909"/>
                  <a:pt x="11880" y="4909"/>
                </a:cubicBezTo>
                <a:lnTo>
                  <a:pt x="11880" y="2945"/>
                </a:lnTo>
                <a:close/>
                <a:moveTo>
                  <a:pt x="8100" y="7855"/>
                </a:moveTo>
                <a:cubicBezTo>
                  <a:pt x="10260" y="7855"/>
                  <a:pt x="10260" y="7855"/>
                  <a:pt x="10260" y="7855"/>
                </a:cubicBezTo>
                <a:cubicBezTo>
                  <a:pt x="10260" y="5891"/>
                  <a:pt x="10260" y="5891"/>
                  <a:pt x="10260" y="5891"/>
                </a:cubicBezTo>
                <a:cubicBezTo>
                  <a:pt x="8100" y="5891"/>
                  <a:pt x="8100" y="5891"/>
                  <a:pt x="8100" y="5891"/>
                </a:cubicBezTo>
                <a:lnTo>
                  <a:pt x="8100" y="7855"/>
                </a:lnTo>
                <a:close/>
                <a:moveTo>
                  <a:pt x="15120" y="2945"/>
                </a:moveTo>
                <a:cubicBezTo>
                  <a:pt x="12960" y="2945"/>
                  <a:pt x="12960" y="2945"/>
                  <a:pt x="12960" y="2945"/>
                </a:cubicBezTo>
                <a:cubicBezTo>
                  <a:pt x="12960" y="4909"/>
                  <a:pt x="12960" y="4909"/>
                  <a:pt x="12960" y="4909"/>
                </a:cubicBezTo>
                <a:cubicBezTo>
                  <a:pt x="15120" y="4909"/>
                  <a:pt x="15120" y="4909"/>
                  <a:pt x="15120" y="4909"/>
                </a:cubicBezTo>
                <a:lnTo>
                  <a:pt x="15120" y="2945"/>
                </a:lnTo>
                <a:close/>
                <a:moveTo>
                  <a:pt x="10800" y="21600"/>
                </a:moveTo>
                <a:cubicBezTo>
                  <a:pt x="15120" y="17673"/>
                  <a:pt x="15120" y="17673"/>
                  <a:pt x="15120" y="17673"/>
                </a:cubicBezTo>
                <a:cubicBezTo>
                  <a:pt x="6480" y="17673"/>
                  <a:pt x="6480" y="17673"/>
                  <a:pt x="6480" y="17673"/>
                </a:cubicBezTo>
                <a:lnTo>
                  <a:pt x="10800" y="21600"/>
                </a:lnTo>
                <a:close/>
                <a:moveTo>
                  <a:pt x="11340" y="7855"/>
                </a:moveTo>
                <a:cubicBezTo>
                  <a:pt x="13500" y="7855"/>
                  <a:pt x="13500" y="7855"/>
                  <a:pt x="13500" y="7855"/>
                </a:cubicBezTo>
                <a:cubicBezTo>
                  <a:pt x="13500" y="5891"/>
                  <a:pt x="13500" y="5891"/>
                  <a:pt x="13500" y="5891"/>
                </a:cubicBezTo>
                <a:cubicBezTo>
                  <a:pt x="11340" y="5891"/>
                  <a:pt x="11340" y="5891"/>
                  <a:pt x="11340" y="5891"/>
                </a:cubicBezTo>
                <a:lnTo>
                  <a:pt x="11340" y="7855"/>
                </a:lnTo>
                <a:close/>
                <a:moveTo>
                  <a:pt x="8640" y="2945"/>
                </a:moveTo>
                <a:cubicBezTo>
                  <a:pt x="6480" y="2945"/>
                  <a:pt x="6480" y="2945"/>
                  <a:pt x="6480" y="2945"/>
                </a:cubicBezTo>
                <a:cubicBezTo>
                  <a:pt x="6480" y="4909"/>
                  <a:pt x="6480" y="4909"/>
                  <a:pt x="6480" y="4909"/>
                </a:cubicBezTo>
                <a:cubicBezTo>
                  <a:pt x="8640" y="4909"/>
                  <a:pt x="8640" y="4909"/>
                  <a:pt x="8640" y="4909"/>
                </a:cubicBezTo>
                <a:lnTo>
                  <a:pt x="8640" y="2945"/>
                </a:lnTo>
                <a:close/>
                <a:moveTo>
                  <a:pt x="16200" y="4909"/>
                </a:moveTo>
                <a:cubicBezTo>
                  <a:pt x="18360" y="4909"/>
                  <a:pt x="18360" y="4909"/>
                  <a:pt x="18360" y="4909"/>
                </a:cubicBezTo>
                <a:cubicBezTo>
                  <a:pt x="18360" y="2945"/>
                  <a:pt x="18360" y="2945"/>
                  <a:pt x="18360" y="2945"/>
                </a:cubicBezTo>
                <a:cubicBezTo>
                  <a:pt x="16200" y="2945"/>
                  <a:pt x="16200" y="2945"/>
                  <a:pt x="16200" y="2945"/>
                </a:cubicBezTo>
                <a:lnTo>
                  <a:pt x="16200" y="4909"/>
                </a:lnTo>
                <a:close/>
                <a:moveTo>
                  <a:pt x="19440" y="0"/>
                </a:moveTo>
                <a:cubicBezTo>
                  <a:pt x="2160" y="0"/>
                  <a:pt x="2160" y="0"/>
                  <a:pt x="2160" y="0"/>
                </a:cubicBezTo>
                <a:cubicBezTo>
                  <a:pt x="945" y="0"/>
                  <a:pt x="0" y="859"/>
                  <a:pt x="0" y="1964"/>
                </a:cubicBezTo>
                <a:cubicBezTo>
                  <a:pt x="0" y="11782"/>
                  <a:pt x="0" y="11782"/>
                  <a:pt x="0" y="11782"/>
                </a:cubicBezTo>
                <a:cubicBezTo>
                  <a:pt x="0" y="12886"/>
                  <a:pt x="945" y="13745"/>
                  <a:pt x="2160" y="13745"/>
                </a:cubicBezTo>
                <a:cubicBezTo>
                  <a:pt x="19440" y="13745"/>
                  <a:pt x="19440" y="13745"/>
                  <a:pt x="19440" y="13745"/>
                </a:cubicBezTo>
                <a:cubicBezTo>
                  <a:pt x="20655" y="13745"/>
                  <a:pt x="21600" y="12886"/>
                  <a:pt x="21600" y="11782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655" y="0"/>
                  <a:pt x="19440" y="0"/>
                </a:cubicBezTo>
                <a:moveTo>
                  <a:pt x="20520" y="11782"/>
                </a:moveTo>
                <a:cubicBezTo>
                  <a:pt x="20520" y="12273"/>
                  <a:pt x="19980" y="12764"/>
                  <a:pt x="19440" y="12764"/>
                </a:cubicBezTo>
                <a:cubicBezTo>
                  <a:pt x="2160" y="12764"/>
                  <a:pt x="2160" y="12764"/>
                  <a:pt x="2160" y="12764"/>
                </a:cubicBezTo>
                <a:cubicBezTo>
                  <a:pt x="1620" y="12764"/>
                  <a:pt x="1080" y="12273"/>
                  <a:pt x="1080" y="11782"/>
                </a:cubicBezTo>
                <a:cubicBezTo>
                  <a:pt x="1080" y="1964"/>
                  <a:pt x="1080" y="1964"/>
                  <a:pt x="1080" y="1964"/>
                </a:cubicBezTo>
                <a:cubicBezTo>
                  <a:pt x="1080" y="1473"/>
                  <a:pt x="1620" y="982"/>
                  <a:pt x="2160" y="982"/>
                </a:cubicBezTo>
                <a:cubicBezTo>
                  <a:pt x="19440" y="982"/>
                  <a:pt x="19440" y="982"/>
                  <a:pt x="19440" y="982"/>
                </a:cubicBezTo>
                <a:cubicBezTo>
                  <a:pt x="19980" y="982"/>
                  <a:pt x="20520" y="1473"/>
                  <a:pt x="20520" y="1964"/>
                </a:cubicBezTo>
                <a:lnTo>
                  <a:pt x="20520" y="11782"/>
                </a:lnTo>
                <a:close/>
                <a:moveTo>
                  <a:pt x="14580" y="7855"/>
                </a:moveTo>
                <a:cubicBezTo>
                  <a:pt x="16740" y="7855"/>
                  <a:pt x="16740" y="7855"/>
                  <a:pt x="16740" y="7855"/>
                </a:cubicBezTo>
                <a:cubicBezTo>
                  <a:pt x="16740" y="5891"/>
                  <a:pt x="16740" y="5891"/>
                  <a:pt x="16740" y="5891"/>
                </a:cubicBezTo>
                <a:cubicBezTo>
                  <a:pt x="14580" y="5891"/>
                  <a:pt x="14580" y="5891"/>
                  <a:pt x="14580" y="5891"/>
                </a:cubicBezTo>
                <a:lnTo>
                  <a:pt x="14580" y="7855"/>
                </a:lnTo>
                <a:close/>
                <a:moveTo>
                  <a:pt x="7020" y="5891"/>
                </a:moveTo>
                <a:cubicBezTo>
                  <a:pt x="4860" y="5891"/>
                  <a:pt x="4860" y="5891"/>
                  <a:pt x="4860" y="5891"/>
                </a:cubicBezTo>
                <a:cubicBezTo>
                  <a:pt x="4860" y="7855"/>
                  <a:pt x="4860" y="7855"/>
                  <a:pt x="4860" y="7855"/>
                </a:cubicBezTo>
                <a:cubicBezTo>
                  <a:pt x="7020" y="7855"/>
                  <a:pt x="7020" y="7855"/>
                  <a:pt x="7020" y="7855"/>
                </a:cubicBezTo>
                <a:lnTo>
                  <a:pt x="7020" y="5891"/>
                </a:lnTo>
                <a:close/>
                <a:moveTo>
                  <a:pt x="5400" y="2945"/>
                </a:moveTo>
                <a:cubicBezTo>
                  <a:pt x="3240" y="2945"/>
                  <a:pt x="3240" y="2945"/>
                  <a:pt x="3240" y="2945"/>
                </a:cubicBezTo>
                <a:cubicBezTo>
                  <a:pt x="3240" y="4909"/>
                  <a:pt x="3240" y="4909"/>
                  <a:pt x="3240" y="4909"/>
                </a:cubicBezTo>
                <a:cubicBezTo>
                  <a:pt x="5400" y="4909"/>
                  <a:pt x="5400" y="4909"/>
                  <a:pt x="5400" y="4909"/>
                </a:cubicBezTo>
                <a:lnTo>
                  <a:pt x="5400" y="2945"/>
                </a:lnTo>
                <a:close/>
                <a:moveTo>
                  <a:pt x="5940" y="10800"/>
                </a:moveTo>
                <a:cubicBezTo>
                  <a:pt x="15660" y="10800"/>
                  <a:pt x="15660" y="10800"/>
                  <a:pt x="15660" y="10800"/>
                </a:cubicBezTo>
                <a:cubicBezTo>
                  <a:pt x="15660" y="8836"/>
                  <a:pt x="15660" y="8836"/>
                  <a:pt x="15660" y="8836"/>
                </a:cubicBezTo>
                <a:cubicBezTo>
                  <a:pt x="5940" y="8836"/>
                  <a:pt x="5940" y="8836"/>
                  <a:pt x="5940" y="8836"/>
                </a:cubicBezTo>
                <a:lnTo>
                  <a:pt x="594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7" name="Shape"/>
          <p:cNvSpPr/>
          <p:nvPr/>
        </p:nvSpPr>
        <p:spPr>
          <a:xfrm>
            <a:off x="10996246" y="1944932"/>
            <a:ext cx="447675" cy="3651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0"/>
                </a:moveTo>
                <a:cubicBezTo>
                  <a:pt x="491" y="0"/>
                  <a:pt x="491" y="0"/>
                  <a:pt x="491" y="0"/>
                </a:cubicBezTo>
                <a:cubicBezTo>
                  <a:pt x="245" y="0"/>
                  <a:pt x="0" y="300"/>
                  <a:pt x="0" y="600"/>
                </a:cubicBezTo>
                <a:cubicBezTo>
                  <a:pt x="0" y="17400"/>
                  <a:pt x="0" y="17400"/>
                  <a:pt x="0" y="17400"/>
                </a:cubicBezTo>
                <a:cubicBezTo>
                  <a:pt x="0" y="17700"/>
                  <a:pt x="245" y="18000"/>
                  <a:pt x="491" y="18000"/>
                </a:cubicBezTo>
                <a:cubicBezTo>
                  <a:pt x="4418" y="18000"/>
                  <a:pt x="4418" y="18000"/>
                  <a:pt x="4418" y="18000"/>
                </a:cubicBezTo>
                <a:cubicBezTo>
                  <a:pt x="4664" y="18000"/>
                  <a:pt x="4909" y="17700"/>
                  <a:pt x="4909" y="17400"/>
                </a:cubicBezTo>
                <a:cubicBezTo>
                  <a:pt x="4909" y="17100"/>
                  <a:pt x="4664" y="16800"/>
                  <a:pt x="4418" y="16800"/>
                </a:cubicBezTo>
                <a:cubicBezTo>
                  <a:pt x="982" y="16800"/>
                  <a:pt x="982" y="16800"/>
                  <a:pt x="982" y="16800"/>
                </a:cubicBezTo>
                <a:cubicBezTo>
                  <a:pt x="982" y="1200"/>
                  <a:pt x="982" y="1200"/>
                  <a:pt x="982" y="1200"/>
                </a:cubicBezTo>
                <a:cubicBezTo>
                  <a:pt x="20618" y="1200"/>
                  <a:pt x="20618" y="1200"/>
                  <a:pt x="20618" y="1200"/>
                </a:cubicBezTo>
                <a:cubicBezTo>
                  <a:pt x="20618" y="16800"/>
                  <a:pt x="20618" y="16800"/>
                  <a:pt x="20618" y="16800"/>
                </a:cubicBezTo>
                <a:cubicBezTo>
                  <a:pt x="17182" y="16800"/>
                  <a:pt x="17182" y="16800"/>
                  <a:pt x="17182" y="16800"/>
                </a:cubicBezTo>
                <a:cubicBezTo>
                  <a:pt x="16936" y="16800"/>
                  <a:pt x="16691" y="17100"/>
                  <a:pt x="16691" y="17400"/>
                </a:cubicBezTo>
                <a:cubicBezTo>
                  <a:pt x="16691" y="17700"/>
                  <a:pt x="16936" y="18000"/>
                  <a:pt x="17182" y="18000"/>
                </a:cubicBezTo>
                <a:cubicBezTo>
                  <a:pt x="21109" y="18000"/>
                  <a:pt x="21109" y="18000"/>
                  <a:pt x="21109" y="18000"/>
                </a:cubicBezTo>
                <a:cubicBezTo>
                  <a:pt x="21355" y="18000"/>
                  <a:pt x="21600" y="17700"/>
                  <a:pt x="21600" y="17400"/>
                </a:cubicBezTo>
                <a:cubicBezTo>
                  <a:pt x="21600" y="600"/>
                  <a:pt x="21600" y="600"/>
                  <a:pt x="21600" y="600"/>
                </a:cubicBezTo>
                <a:cubicBezTo>
                  <a:pt x="21600" y="300"/>
                  <a:pt x="21355" y="0"/>
                  <a:pt x="21109" y="0"/>
                </a:cubicBezTo>
                <a:moveTo>
                  <a:pt x="17059" y="20550"/>
                </a:moveTo>
                <a:cubicBezTo>
                  <a:pt x="11168" y="12150"/>
                  <a:pt x="11168" y="12150"/>
                  <a:pt x="11168" y="12150"/>
                </a:cubicBezTo>
                <a:cubicBezTo>
                  <a:pt x="11168" y="12150"/>
                  <a:pt x="11168" y="12150"/>
                  <a:pt x="11168" y="12150"/>
                </a:cubicBezTo>
                <a:cubicBezTo>
                  <a:pt x="11045" y="12150"/>
                  <a:pt x="10923" y="12000"/>
                  <a:pt x="10800" y="12000"/>
                </a:cubicBezTo>
                <a:cubicBezTo>
                  <a:pt x="10677" y="12000"/>
                  <a:pt x="10555" y="12150"/>
                  <a:pt x="10432" y="12150"/>
                </a:cubicBezTo>
                <a:cubicBezTo>
                  <a:pt x="10432" y="12150"/>
                  <a:pt x="10432" y="12150"/>
                  <a:pt x="10432" y="12150"/>
                </a:cubicBezTo>
                <a:cubicBezTo>
                  <a:pt x="4541" y="20550"/>
                  <a:pt x="4541" y="20550"/>
                  <a:pt x="4541" y="20550"/>
                </a:cubicBezTo>
                <a:cubicBezTo>
                  <a:pt x="4541" y="20550"/>
                  <a:pt x="4541" y="20550"/>
                  <a:pt x="4541" y="20550"/>
                </a:cubicBezTo>
                <a:cubicBezTo>
                  <a:pt x="4418" y="20700"/>
                  <a:pt x="4418" y="20850"/>
                  <a:pt x="4418" y="21000"/>
                </a:cubicBezTo>
                <a:cubicBezTo>
                  <a:pt x="4418" y="21300"/>
                  <a:pt x="4664" y="21600"/>
                  <a:pt x="4909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6936" y="21600"/>
                  <a:pt x="17182" y="21300"/>
                  <a:pt x="17182" y="21000"/>
                </a:cubicBezTo>
                <a:cubicBezTo>
                  <a:pt x="17182" y="20850"/>
                  <a:pt x="17182" y="20700"/>
                  <a:pt x="17059" y="20550"/>
                </a:cubicBezTo>
                <a:close/>
                <a:moveTo>
                  <a:pt x="6014" y="20400"/>
                </a:moveTo>
                <a:cubicBezTo>
                  <a:pt x="10800" y="13500"/>
                  <a:pt x="10800" y="13500"/>
                  <a:pt x="10800" y="13500"/>
                </a:cubicBezTo>
                <a:cubicBezTo>
                  <a:pt x="15586" y="20400"/>
                  <a:pt x="15586" y="20400"/>
                  <a:pt x="15586" y="20400"/>
                </a:cubicBezTo>
                <a:lnTo>
                  <a:pt x="6014" y="20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8" name="Shape"/>
          <p:cNvSpPr/>
          <p:nvPr/>
        </p:nvSpPr>
        <p:spPr>
          <a:xfrm>
            <a:off x="9247675" y="3673720"/>
            <a:ext cx="447675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982"/>
                </a:moveTo>
                <a:cubicBezTo>
                  <a:pt x="14482" y="982"/>
                  <a:pt x="17550" y="2945"/>
                  <a:pt x="19268" y="5891"/>
                </a:cubicBezTo>
                <a:cubicBezTo>
                  <a:pt x="10800" y="5891"/>
                  <a:pt x="10800" y="5891"/>
                  <a:pt x="10800" y="5891"/>
                </a:cubicBezTo>
                <a:cubicBezTo>
                  <a:pt x="8345" y="5891"/>
                  <a:pt x="6259" y="7732"/>
                  <a:pt x="5891" y="10186"/>
                </a:cubicBezTo>
                <a:cubicBezTo>
                  <a:pt x="2945" y="5032"/>
                  <a:pt x="2945" y="5032"/>
                  <a:pt x="2945" y="5032"/>
                </a:cubicBezTo>
                <a:cubicBezTo>
                  <a:pt x="4664" y="2577"/>
                  <a:pt x="7609" y="982"/>
                  <a:pt x="10800" y="982"/>
                </a:cubicBezTo>
                <a:moveTo>
                  <a:pt x="7364" y="12641"/>
                </a:moveTo>
                <a:cubicBezTo>
                  <a:pt x="6995" y="12027"/>
                  <a:pt x="6873" y="11414"/>
                  <a:pt x="6873" y="10800"/>
                </a:cubicBezTo>
                <a:cubicBezTo>
                  <a:pt x="6873" y="8591"/>
                  <a:pt x="8591" y="6873"/>
                  <a:pt x="10800" y="6873"/>
                </a:cubicBezTo>
                <a:cubicBezTo>
                  <a:pt x="13009" y="6873"/>
                  <a:pt x="14727" y="8591"/>
                  <a:pt x="14727" y="10800"/>
                </a:cubicBezTo>
                <a:cubicBezTo>
                  <a:pt x="14727" y="13009"/>
                  <a:pt x="13009" y="14727"/>
                  <a:pt x="10800" y="14727"/>
                </a:cubicBezTo>
                <a:cubicBezTo>
                  <a:pt x="9327" y="14727"/>
                  <a:pt x="7977" y="13868"/>
                  <a:pt x="7364" y="12641"/>
                </a:cubicBezTo>
                <a:cubicBezTo>
                  <a:pt x="7364" y="12641"/>
                  <a:pt x="7364" y="12641"/>
                  <a:pt x="7364" y="12641"/>
                </a:cubicBezTo>
                <a:close/>
                <a:moveTo>
                  <a:pt x="9695" y="20495"/>
                </a:moveTo>
                <a:cubicBezTo>
                  <a:pt x="4786" y="20005"/>
                  <a:pt x="982" y="15832"/>
                  <a:pt x="982" y="10800"/>
                </a:cubicBezTo>
                <a:cubicBezTo>
                  <a:pt x="982" y="8959"/>
                  <a:pt x="1473" y="7364"/>
                  <a:pt x="2332" y="5891"/>
                </a:cubicBezTo>
                <a:cubicBezTo>
                  <a:pt x="6505" y="13132"/>
                  <a:pt x="6505" y="13132"/>
                  <a:pt x="6505" y="13132"/>
                </a:cubicBezTo>
                <a:cubicBezTo>
                  <a:pt x="7241" y="14605"/>
                  <a:pt x="8959" y="15709"/>
                  <a:pt x="10800" y="15709"/>
                </a:cubicBezTo>
                <a:cubicBezTo>
                  <a:pt x="11536" y="15709"/>
                  <a:pt x="12150" y="15586"/>
                  <a:pt x="12764" y="15341"/>
                </a:cubicBezTo>
                <a:lnTo>
                  <a:pt x="9695" y="20495"/>
                </a:lnTo>
                <a:close/>
                <a:moveTo>
                  <a:pt x="10800" y="20618"/>
                </a:moveTo>
                <a:cubicBezTo>
                  <a:pt x="15095" y="13255"/>
                  <a:pt x="15095" y="13255"/>
                  <a:pt x="15095" y="13255"/>
                </a:cubicBezTo>
                <a:cubicBezTo>
                  <a:pt x="15095" y="13255"/>
                  <a:pt x="15095" y="13255"/>
                  <a:pt x="15095" y="13255"/>
                </a:cubicBezTo>
                <a:cubicBezTo>
                  <a:pt x="15464" y="12518"/>
                  <a:pt x="15709" y="11659"/>
                  <a:pt x="15709" y="10800"/>
                </a:cubicBezTo>
                <a:cubicBezTo>
                  <a:pt x="15709" y="9205"/>
                  <a:pt x="14973" y="7732"/>
                  <a:pt x="13745" y="6873"/>
                </a:cubicBezTo>
                <a:cubicBezTo>
                  <a:pt x="19759" y="6873"/>
                  <a:pt x="19759" y="6873"/>
                  <a:pt x="19759" y="6873"/>
                </a:cubicBezTo>
                <a:cubicBezTo>
                  <a:pt x="20373" y="8100"/>
                  <a:pt x="20618" y="945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39" name="Shape"/>
          <p:cNvSpPr/>
          <p:nvPr/>
        </p:nvSpPr>
        <p:spPr>
          <a:xfrm>
            <a:off x="10101750" y="3784845"/>
            <a:ext cx="446088" cy="203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6210"/>
                </a:moveTo>
                <a:cubicBezTo>
                  <a:pt x="16936" y="6210"/>
                  <a:pt x="16691" y="6480"/>
                  <a:pt x="16691" y="7020"/>
                </a:cubicBezTo>
                <a:cubicBezTo>
                  <a:pt x="16691" y="7560"/>
                  <a:pt x="16936" y="8100"/>
                  <a:pt x="17182" y="8100"/>
                </a:cubicBezTo>
                <a:cubicBezTo>
                  <a:pt x="17427" y="8100"/>
                  <a:pt x="17550" y="7560"/>
                  <a:pt x="17550" y="7020"/>
                </a:cubicBezTo>
                <a:cubicBezTo>
                  <a:pt x="17550" y="6480"/>
                  <a:pt x="17427" y="6210"/>
                  <a:pt x="17182" y="6210"/>
                </a:cubicBezTo>
                <a:moveTo>
                  <a:pt x="17673" y="0"/>
                </a:moveTo>
                <a:cubicBezTo>
                  <a:pt x="3927" y="0"/>
                  <a:pt x="3927" y="0"/>
                  <a:pt x="3927" y="0"/>
                </a:cubicBezTo>
                <a:cubicBezTo>
                  <a:pt x="1718" y="0"/>
                  <a:pt x="0" y="3780"/>
                  <a:pt x="0" y="8640"/>
                </a:cubicBezTo>
                <a:cubicBezTo>
                  <a:pt x="0" y="12960"/>
                  <a:pt x="0" y="12960"/>
                  <a:pt x="0" y="12960"/>
                </a:cubicBezTo>
                <a:cubicBezTo>
                  <a:pt x="0" y="17820"/>
                  <a:pt x="1718" y="21600"/>
                  <a:pt x="3927" y="21600"/>
                </a:cubicBezTo>
                <a:cubicBezTo>
                  <a:pt x="17673" y="21600"/>
                  <a:pt x="17673" y="21600"/>
                  <a:pt x="17673" y="21600"/>
                </a:cubicBezTo>
                <a:cubicBezTo>
                  <a:pt x="19882" y="21600"/>
                  <a:pt x="21600" y="17820"/>
                  <a:pt x="21600" y="12960"/>
                </a:cubicBezTo>
                <a:cubicBezTo>
                  <a:pt x="21600" y="8640"/>
                  <a:pt x="21600" y="8640"/>
                  <a:pt x="21600" y="8640"/>
                </a:cubicBezTo>
                <a:cubicBezTo>
                  <a:pt x="21600" y="3780"/>
                  <a:pt x="19882" y="0"/>
                  <a:pt x="17673" y="0"/>
                </a:cubicBezTo>
                <a:moveTo>
                  <a:pt x="8468" y="6210"/>
                </a:moveTo>
                <a:cubicBezTo>
                  <a:pt x="8836" y="6210"/>
                  <a:pt x="8959" y="6480"/>
                  <a:pt x="8959" y="7020"/>
                </a:cubicBezTo>
                <a:cubicBezTo>
                  <a:pt x="8959" y="7560"/>
                  <a:pt x="8836" y="8100"/>
                  <a:pt x="8468" y="8100"/>
                </a:cubicBezTo>
                <a:cubicBezTo>
                  <a:pt x="8223" y="8100"/>
                  <a:pt x="8100" y="7560"/>
                  <a:pt x="8100" y="7020"/>
                </a:cubicBezTo>
                <a:cubicBezTo>
                  <a:pt x="8100" y="6480"/>
                  <a:pt x="8223" y="6210"/>
                  <a:pt x="8468" y="6210"/>
                </a:cubicBezTo>
                <a:moveTo>
                  <a:pt x="8959" y="15120"/>
                </a:moveTo>
                <a:cubicBezTo>
                  <a:pt x="8100" y="15120"/>
                  <a:pt x="8100" y="15120"/>
                  <a:pt x="8100" y="15120"/>
                </a:cubicBezTo>
                <a:cubicBezTo>
                  <a:pt x="8100" y="8910"/>
                  <a:pt x="8100" y="8910"/>
                  <a:pt x="8100" y="8910"/>
                </a:cubicBezTo>
                <a:cubicBezTo>
                  <a:pt x="8959" y="8910"/>
                  <a:pt x="8959" y="8910"/>
                  <a:pt x="8959" y="8910"/>
                </a:cubicBezTo>
                <a:lnTo>
                  <a:pt x="8959" y="15120"/>
                </a:lnTo>
                <a:close/>
                <a:moveTo>
                  <a:pt x="6627" y="15120"/>
                </a:moveTo>
                <a:cubicBezTo>
                  <a:pt x="5645" y="15120"/>
                  <a:pt x="5645" y="15120"/>
                  <a:pt x="5645" y="15120"/>
                </a:cubicBezTo>
                <a:cubicBezTo>
                  <a:pt x="5400" y="11340"/>
                  <a:pt x="5400" y="11340"/>
                  <a:pt x="5400" y="11340"/>
                </a:cubicBezTo>
                <a:cubicBezTo>
                  <a:pt x="5277" y="10530"/>
                  <a:pt x="5155" y="9720"/>
                  <a:pt x="5155" y="8640"/>
                </a:cubicBezTo>
                <a:cubicBezTo>
                  <a:pt x="5155" y="8640"/>
                  <a:pt x="5155" y="8640"/>
                  <a:pt x="5155" y="8640"/>
                </a:cubicBezTo>
                <a:cubicBezTo>
                  <a:pt x="5032" y="9720"/>
                  <a:pt x="5032" y="10530"/>
                  <a:pt x="4909" y="11340"/>
                </a:cubicBezTo>
                <a:cubicBezTo>
                  <a:pt x="4541" y="15120"/>
                  <a:pt x="4541" y="15120"/>
                  <a:pt x="4541" y="15120"/>
                </a:cubicBezTo>
                <a:cubicBezTo>
                  <a:pt x="3682" y="15120"/>
                  <a:pt x="3682" y="15120"/>
                  <a:pt x="3682" y="15120"/>
                </a:cubicBezTo>
                <a:cubicBezTo>
                  <a:pt x="2700" y="6480"/>
                  <a:pt x="2700" y="6480"/>
                  <a:pt x="2700" y="6480"/>
                </a:cubicBezTo>
                <a:cubicBezTo>
                  <a:pt x="3682" y="6480"/>
                  <a:pt x="3682" y="6480"/>
                  <a:pt x="3682" y="6480"/>
                </a:cubicBezTo>
                <a:cubicBezTo>
                  <a:pt x="3927" y="9990"/>
                  <a:pt x="3927" y="9990"/>
                  <a:pt x="3927" y="9990"/>
                </a:cubicBezTo>
                <a:cubicBezTo>
                  <a:pt x="4050" y="11070"/>
                  <a:pt x="4050" y="12150"/>
                  <a:pt x="4173" y="12960"/>
                </a:cubicBezTo>
                <a:cubicBezTo>
                  <a:pt x="4173" y="12960"/>
                  <a:pt x="4173" y="12960"/>
                  <a:pt x="4173" y="12960"/>
                </a:cubicBezTo>
                <a:cubicBezTo>
                  <a:pt x="4295" y="12150"/>
                  <a:pt x="4295" y="11070"/>
                  <a:pt x="4418" y="9990"/>
                </a:cubicBezTo>
                <a:cubicBezTo>
                  <a:pt x="4786" y="6480"/>
                  <a:pt x="4786" y="6480"/>
                  <a:pt x="4786" y="6480"/>
                </a:cubicBezTo>
                <a:cubicBezTo>
                  <a:pt x="5645" y="6480"/>
                  <a:pt x="5645" y="6480"/>
                  <a:pt x="5645" y="6480"/>
                </a:cubicBezTo>
                <a:cubicBezTo>
                  <a:pt x="6014" y="9990"/>
                  <a:pt x="6014" y="9990"/>
                  <a:pt x="6014" y="9990"/>
                </a:cubicBezTo>
                <a:cubicBezTo>
                  <a:pt x="6014" y="11070"/>
                  <a:pt x="6136" y="12150"/>
                  <a:pt x="6136" y="12960"/>
                </a:cubicBezTo>
                <a:cubicBezTo>
                  <a:pt x="6136" y="12960"/>
                  <a:pt x="6136" y="12960"/>
                  <a:pt x="6136" y="12960"/>
                </a:cubicBezTo>
                <a:cubicBezTo>
                  <a:pt x="6259" y="12150"/>
                  <a:pt x="6382" y="11070"/>
                  <a:pt x="6382" y="9990"/>
                </a:cubicBezTo>
                <a:cubicBezTo>
                  <a:pt x="6750" y="6480"/>
                  <a:pt x="6750" y="6480"/>
                  <a:pt x="6750" y="6480"/>
                </a:cubicBezTo>
                <a:cubicBezTo>
                  <a:pt x="7609" y="6480"/>
                  <a:pt x="7609" y="6480"/>
                  <a:pt x="7609" y="6480"/>
                </a:cubicBezTo>
                <a:lnTo>
                  <a:pt x="6627" y="15120"/>
                </a:lnTo>
                <a:close/>
                <a:moveTo>
                  <a:pt x="20618" y="12960"/>
                </a:moveTo>
                <a:cubicBezTo>
                  <a:pt x="20618" y="16470"/>
                  <a:pt x="19268" y="19440"/>
                  <a:pt x="17673" y="19440"/>
                </a:cubicBezTo>
                <a:cubicBezTo>
                  <a:pt x="7855" y="19440"/>
                  <a:pt x="7855" y="19440"/>
                  <a:pt x="7855" y="19440"/>
                </a:cubicBezTo>
                <a:cubicBezTo>
                  <a:pt x="9450" y="19440"/>
                  <a:pt x="10800" y="16470"/>
                  <a:pt x="10800" y="12960"/>
                </a:cubicBezTo>
                <a:cubicBezTo>
                  <a:pt x="10800" y="8640"/>
                  <a:pt x="10800" y="8640"/>
                  <a:pt x="10800" y="8640"/>
                </a:cubicBezTo>
                <a:cubicBezTo>
                  <a:pt x="10800" y="5130"/>
                  <a:pt x="12150" y="2160"/>
                  <a:pt x="13745" y="2160"/>
                </a:cubicBezTo>
                <a:cubicBezTo>
                  <a:pt x="17673" y="2160"/>
                  <a:pt x="17673" y="2160"/>
                  <a:pt x="17673" y="2160"/>
                </a:cubicBezTo>
                <a:cubicBezTo>
                  <a:pt x="19268" y="2160"/>
                  <a:pt x="20618" y="5130"/>
                  <a:pt x="20618" y="8640"/>
                </a:cubicBezTo>
                <a:lnTo>
                  <a:pt x="20618" y="12960"/>
                </a:lnTo>
                <a:close/>
                <a:moveTo>
                  <a:pt x="13377" y="15120"/>
                </a:moveTo>
                <a:cubicBezTo>
                  <a:pt x="14236" y="15120"/>
                  <a:pt x="14236" y="15120"/>
                  <a:pt x="14236" y="15120"/>
                </a:cubicBezTo>
                <a:cubicBezTo>
                  <a:pt x="14236" y="11610"/>
                  <a:pt x="14236" y="11610"/>
                  <a:pt x="14236" y="11610"/>
                </a:cubicBezTo>
                <a:cubicBezTo>
                  <a:pt x="15586" y="11610"/>
                  <a:pt x="15586" y="11610"/>
                  <a:pt x="15586" y="11610"/>
                </a:cubicBezTo>
                <a:cubicBezTo>
                  <a:pt x="15586" y="9990"/>
                  <a:pt x="15586" y="9990"/>
                  <a:pt x="15586" y="9990"/>
                </a:cubicBezTo>
                <a:cubicBezTo>
                  <a:pt x="14236" y="9990"/>
                  <a:pt x="14236" y="9990"/>
                  <a:pt x="14236" y="9990"/>
                </a:cubicBezTo>
                <a:cubicBezTo>
                  <a:pt x="14236" y="8100"/>
                  <a:pt x="14236" y="8100"/>
                  <a:pt x="14236" y="8100"/>
                </a:cubicBezTo>
                <a:cubicBezTo>
                  <a:pt x="15709" y="8100"/>
                  <a:pt x="15709" y="8100"/>
                  <a:pt x="15709" y="8100"/>
                </a:cubicBezTo>
                <a:cubicBezTo>
                  <a:pt x="15709" y="6480"/>
                  <a:pt x="15709" y="6480"/>
                  <a:pt x="15709" y="6480"/>
                </a:cubicBezTo>
                <a:cubicBezTo>
                  <a:pt x="13377" y="6480"/>
                  <a:pt x="13377" y="6480"/>
                  <a:pt x="13377" y="6480"/>
                </a:cubicBezTo>
                <a:lnTo>
                  <a:pt x="13377" y="15120"/>
                </a:lnTo>
                <a:close/>
                <a:moveTo>
                  <a:pt x="16691" y="15120"/>
                </a:moveTo>
                <a:cubicBezTo>
                  <a:pt x="17550" y="15120"/>
                  <a:pt x="17550" y="15120"/>
                  <a:pt x="17550" y="15120"/>
                </a:cubicBezTo>
                <a:cubicBezTo>
                  <a:pt x="17550" y="8910"/>
                  <a:pt x="17550" y="8910"/>
                  <a:pt x="17550" y="8910"/>
                </a:cubicBezTo>
                <a:cubicBezTo>
                  <a:pt x="16691" y="8910"/>
                  <a:pt x="16691" y="8910"/>
                  <a:pt x="16691" y="8910"/>
                </a:cubicBezTo>
                <a:lnTo>
                  <a:pt x="16691" y="151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40" name="Shape"/>
          <p:cNvSpPr/>
          <p:nvPr/>
        </p:nvSpPr>
        <p:spPr>
          <a:xfrm>
            <a:off x="10954237" y="3694359"/>
            <a:ext cx="447676" cy="4064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860"/>
                  <a:pt x="0" y="10800"/>
                </a:cubicBezTo>
                <a:cubicBezTo>
                  <a:pt x="0" y="16740"/>
                  <a:pt x="4786" y="21600"/>
                  <a:pt x="10800" y="21600"/>
                </a:cubicBezTo>
                <a:cubicBezTo>
                  <a:pt x="16814" y="21600"/>
                  <a:pt x="21600" y="16740"/>
                  <a:pt x="21600" y="10800"/>
                </a:cubicBezTo>
                <a:cubicBezTo>
                  <a:pt x="21600" y="4860"/>
                  <a:pt x="16814" y="0"/>
                  <a:pt x="10800" y="0"/>
                </a:cubicBezTo>
                <a:moveTo>
                  <a:pt x="10800" y="20520"/>
                </a:moveTo>
                <a:cubicBezTo>
                  <a:pt x="7364" y="20520"/>
                  <a:pt x="4418" y="18765"/>
                  <a:pt x="2577" y="16200"/>
                </a:cubicBezTo>
                <a:cubicBezTo>
                  <a:pt x="9941" y="16200"/>
                  <a:pt x="9941" y="16200"/>
                  <a:pt x="9941" y="16200"/>
                </a:cubicBezTo>
                <a:cubicBezTo>
                  <a:pt x="10432" y="17280"/>
                  <a:pt x="12273" y="18900"/>
                  <a:pt x="13500" y="18900"/>
                </a:cubicBezTo>
                <a:cubicBezTo>
                  <a:pt x="14973" y="18900"/>
                  <a:pt x="16200" y="17820"/>
                  <a:pt x="16200" y="15660"/>
                </a:cubicBezTo>
                <a:cubicBezTo>
                  <a:pt x="16200" y="13500"/>
                  <a:pt x="14973" y="12420"/>
                  <a:pt x="13500" y="12420"/>
                </a:cubicBezTo>
                <a:cubicBezTo>
                  <a:pt x="12273" y="12420"/>
                  <a:pt x="10432" y="14040"/>
                  <a:pt x="9941" y="15120"/>
                </a:cubicBezTo>
                <a:cubicBezTo>
                  <a:pt x="1964" y="15120"/>
                  <a:pt x="1964" y="15120"/>
                  <a:pt x="1964" y="15120"/>
                </a:cubicBezTo>
                <a:cubicBezTo>
                  <a:pt x="1350" y="13770"/>
                  <a:pt x="982" y="12420"/>
                  <a:pt x="982" y="10800"/>
                </a:cubicBezTo>
                <a:cubicBezTo>
                  <a:pt x="982" y="9180"/>
                  <a:pt x="1350" y="7830"/>
                  <a:pt x="1964" y="6480"/>
                </a:cubicBezTo>
                <a:cubicBezTo>
                  <a:pt x="9941" y="6480"/>
                  <a:pt x="9941" y="6480"/>
                  <a:pt x="9941" y="6480"/>
                </a:cubicBezTo>
                <a:cubicBezTo>
                  <a:pt x="10432" y="7560"/>
                  <a:pt x="12273" y="9180"/>
                  <a:pt x="13500" y="9180"/>
                </a:cubicBezTo>
                <a:cubicBezTo>
                  <a:pt x="14973" y="9180"/>
                  <a:pt x="16200" y="8100"/>
                  <a:pt x="16200" y="5940"/>
                </a:cubicBezTo>
                <a:cubicBezTo>
                  <a:pt x="16200" y="3780"/>
                  <a:pt x="14973" y="2700"/>
                  <a:pt x="13500" y="2700"/>
                </a:cubicBezTo>
                <a:cubicBezTo>
                  <a:pt x="12273" y="2700"/>
                  <a:pt x="10432" y="4320"/>
                  <a:pt x="9941" y="5400"/>
                </a:cubicBezTo>
                <a:cubicBezTo>
                  <a:pt x="2577" y="5400"/>
                  <a:pt x="2577" y="5400"/>
                  <a:pt x="2577" y="5400"/>
                </a:cubicBezTo>
                <a:cubicBezTo>
                  <a:pt x="4418" y="2835"/>
                  <a:pt x="7364" y="1080"/>
                  <a:pt x="10800" y="1080"/>
                </a:cubicBezTo>
                <a:cubicBezTo>
                  <a:pt x="16077" y="1080"/>
                  <a:pt x="20250" y="5130"/>
                  <a:pt x="20618" y="10260"/>
                </a:cubicBezTo>
                <a:cubicBezTo>
                  <a:pt x="10677" y="10260"/>
                  <a:pt x="10677" y="10260"/>
                  <a:pt x="10677" y="10260"/>
                </a:cubicBezTo>
                <a:cubicBezTo>
                  <a:pt x="10186" y="9180"/>
                  <a:pt x="8345" y="7560"/>
                  <a:pt x="7118" y="7560"/>
                </a:cubicBezTo>
                <a:cubicBezTo>
                  <a:pt x="5645" y="7560"/>
                  <a:pt x="4418" y="8640"/>
                  <a:pt x="4418" y="10800"/>
                </a:cubicBezTo>
                <a:cubicBezTo>
                  <a:pt x="4418" y="12960"/>
                  <a:pt x="5645" y="14040"/>
                  <a:pt x="7118" y="14040"/>
                </a:cubicBezTo>
                <a:cubicBezTo>
                  <a:pt x="8345" y="14040"/>
                  <a:pt x="10186" y="12420"/>
                  <a:pt x="10677" y="11340"/>
                </a:cubicBezTo>
                <a:cubicBezTo>
                  <a:pt x="20618" y="11340"/>
                  <a:pt x="20618" y="11340"/>
                  <a:pt x="20618" y="11340"/>
                </a:cubicBezTo>
                <a:cubicBezTo>
                  <a:pt x="20250" y="16470"/>
                  <a:pt x="16077" y="20520"/>
                  <a:pt x="10800" y="205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41" name="Shape"/>
          <p:cNvSpPr/>
          <p:nvPr/>
        </p:nvSpPr>
        <p:spPr>
          <a:xfrm>
            <a:off x="2586461" y="5408701"/>
            <a:ext cx="406400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940" y="8836"/>
                </a:moveTo>
                <a:cubicBezTo>
                  <a:pt x="6210" y="8836"/>
                  <a:pt x="6480" y="8591"/>
                  <a:pt x="6480" y="8345"/>
                </a:cubicBezTo>
                <a:cubicBezTo>
                  <a:pt x="6480" y="6382"/>
                  <a:pt x="6480" y="6382"/>
                  <a:pt x="6480" y="6382"/>
                </a:cubicBezTo>
                <a:cubicBezTo>
                  <a:pt x="6480" y="6136"/>
                  <a:pt x="6210" y="5891"/>
                  <a:pt x="5940" y="5891"/>
                </a:cubicBezTo>
                <a:cubicBezTo>
                  <a:pt x="5670" y="5891"/>
                  <a:pt x="5400" y="6136"/>
                  <a:pt x="5400" y="6382"/>
                </a:cubicBezTo>
                <a:cubicBezTo>
                  <a:pt x="5400" y="8345"/>
                  <a:pt x="5400" y="8345"/>
                  <a:pt x="5400" y="8345"/>
                </a:cubicBezTo>
                <a:cubicBezTo>
                  <a:pt x="5400" y="8591"/>
                  <a:pt x="5670" y="8836"/>
                  <a:pt x="5940" y="8836"/>
                </a:cubicBezTo>
                <a:moveTo>
                  <a:pt x="20520" y="2945"/>
                </a:moveTo>
                <a:cubicBezTo>
                  <a:pt x="12555" y="2945"/>
                  <a:pt x="12555" y="2945"/>
                  <a:pt x="12555" y="2945"/>
                </a:cubicBezTo>
                <a:cubicBezTo>
                  <a:pt x="13500" y="1473"/>
                  <a:pt x="14310" y="614"/>
                  <a:pt x="14310" y="614"/>
                </a:cubicBezTo>
                <a:cubicBezTo>
                  <a:pt x="13500" y="0"/>
                  <a:pt x="13500" y="0"/>
                  <a:pt x="13500" y="0"/>
                </a:cubicBezTo>
                <a:cubicBezTo>
                  <a:pt x="13365" y="123"/>
                  <a:pt x="12420" y="1105"/>
                  <a:pt x="11205" y="2945"/>
                </a:cubicBezTo>
                <a:cubicBezTo>
                  <a:pt x="1080" y="2945"/>
                  <a:pt x="1080" y="2945"/>
                  <a:pt x="1080" y="2945"/>
                </a:cubicBezTo>
                <a:cubicBezTo>
                  <a:pt x="540" y="2945"/>
                  <a:pt x="0" y="3436"/>
                  <a:pt x="0" y="3927"/>
                </a:cubicBezTo>
                <a:cubicBezTo>
                  <a:pt x="0" y="17673"/>
                  <a:pt x="0" y="17673"/>
                  <a:pt x="0" y="17673"/>
                </a:cubicBezTo>
                <a:cubicBezTo>
                  <a:pt x="0" y="18164"/>
                  <a:pt x="540" y="18655"/>
                  <a:pt x="1080" y="18655"/>
                </a:cubicBezTo>
                <a:cubicBezTo>
                  <a:pt x="12150" y="18655"/>
                  <a:pt x="12150" y="18655"/>
                  <a:pt x="12150" y="18655"/>
                </a:cubicBezTo>
                <a:cubicBezTo>
                  <a:pt x="12420" y="19636"/>
                  <a:pt x="12825" y="20618"/>
                  <a:pt x="13500" y="21600"/>
                </a:cubicBezTo>
                <a:cubicBezTo>
                  <a:pt x="14445" y="21109"/>
                  <a:pt x="14445" y="21109"/>
                  <a:pt x="14445" y="21109"/>
                </a:cubicBezTo>
                <a:cubicBezTo>
                  <a:pt x="13905" y="20373"/>
                  <a:pt x="13500" y="19514"/>
                  <a:pt x="13230" y="18655"/>
                </a:cubicBezTo>
                <a:cubicBezTo>
                  <a:pt x="20520" y="18655"/>
                  <a:pt x="20520" y="18655"/>
                  <a:pt x="20520" y="18655"/>
                </a:cubicBezTo>
                <a:cubicBezTo>
                  <a:pt x="21060" y="18655"/>
                  <a:pt x="21600" y="18164"/>
                  <a:pt x="21600" y="17673"/>
                </a:cubicBezTo>
                <a:cubicBezTo>
                  <a:pt x="21600" y="3927"/>
                  <a:pt x="21600" y="3927"/>
                  <a:pt x="21600" y="3927"/>
                </a:cubicBezTo>
                <a:cubicBezTo>
                  <a:pt x="21600" y="3436"/>
                  <a:pt x="21060" y="2945"/>
                  <a:pt x="20520" y="2945"/>
                </a:cubicBezTo>
                <a:moveTo>
                  <a:pt x="10800" y="15709"/>
                </a:moveTo>
                <a:cubicBezTo>
                  <a:pt x="11070" y="15709"/>
                  <a:pt x="11475" y="15709"/>
                  <a:pt x="11745" y="15709"/>
                </a:cubicBezTo>
                <a:cubicBezTo>
                  <a:pt x="11745" y="16323"/>
                  <a:pt x="11745" y="16936"/>
                  <a:pt x="11880" y="17673"/>
                </a:cubicBezTo>
                <a:cubicBezTo>
                  <a:pt x="1080" y="17673"/>
                  <a:pt x="1080" y="17673"/>
                  <a:pt x="1080" y="17673"/>
                </a:cubicBezTo>
                <a:cubicBezTo>
                  <a:pt x="1080" y="3927"/>
                  <a:pt x="1080" y="3927"/>
                  <a:pt x="1080" y="3927"/>
                </a:cubicBezTo>
                <a:cubicBezTo>
                  <a:pt x="10665" y="3927"/>
                  <a:pt x="10665" y="3927"/>
                  <a:pt x="10665" y="3927"/>
                </a:cubicBezTo>
                <a:cubicBezTo>
                  <a:pt x="9585" y="5891"/>
                  <a:pt x="8505" y="8591"/>
                  <a:pt x="8100" y="11782"/>
                </a:cubicBezTo>
                <a:cubicBezTo>
                  <a:pt x="8100" y="12273"/>
                  <a:pt x="8100" y="12273"/>
                  <a:pt x="8100" y="12273"/>
                </a:cubicBezTo>
                <a:cubicBezTo>
                  <a:pt x="12015" y="12273"/>
                  <a:pt x="12015" y="12273"/>
                  <a:pt x="12015" y="12273"/>
                </a:cubicBezTo>
                <a:cubicBezTo>
                  <a:pt x="11880" y="12764"/>
                  <a:pt x="11745" y="13623"/>
                  <a:pt x="11745" y="14727"/>
                </a:cubicBezTo>
                <a:cubicBezTo>
                  <a:pt x="11475" y="14727"/>
                  <a:pt x="11070" y="14727"/>
                  <a:pt x="10800" y="14727"/>
                </a:cubicBezTo>
                <a:cubicBezTo>
                  <a:pt x="6615" y="14727"/>
                  <a:pt x="3510" y="13255"/>
                  <a:pt x="3510" y="13255"/>
                </a:cubicBezTo>
                <a:cubicBezTo>
                  <a:pt x="2970" y="14114"/>
                  <a:pt x="2970" y="14114"/>
                  <a:pt x="2970" y="14114"/>
                </a:cubicBezTo>
                <a:cubicBezTo>
                  <a:pt x="3105" y="14236"/>
                  <a:pt x="6345" y="15709"/>
                  <a:pt x="10800" y="15709"/>
                </a:cubicBezTo>
                <a:moveTo>
                  <a:pt x="20520" y="17673"/>
                </a:moveTo>
                <a:cubicBezTo>
                  <a:pt x="13095" y="17673"/>
                  <a:pt x="13095" y="17673"/>
                  <a:pt x="13095" y="17673"/>
                </a:cubicBezTo>
                <a:cubicBezTo>
                  <a:pt x="12960" y="16936"/>
                  <a:pt x="12825" y="16200"/>
                  <a:pt x="12825" y="15586"/>
                </a:cubicBezTo>
                <a:cubicBezTo>
                  <a:pt x="16200" y="15218"/>
                  <a:pt x="18495" y="14236"/>
                  <a:pt x="18630" y="14114"/>
                </a:cubicBezTo>
                <a:cubicBezTo>
                  <a:pt x="18090" y="13255"/>
                  <a:pt x="18090" y="13255"/>
                  <a:pt x="18090" y="13255"/>
                </a:cubicBezTo>
                <a:cubicBezTo>
                  <a:pt x="18090" y="13255"/>
                  <a:pt x="15930" y="14236"/>
                  <a:pt x="12825" y="14605"/>
                </a:cubicBezTo>
                <a:cubicBezTo>
                  <a:pt x="12960" y="13009"/>
                  <a:pt x="13230" y="11905"/>
                  <a:pt x="13230" y="11905"/>
                </a:cubicBezTo>
                <a:cubicBezTo>
                  <a:pt x="13365" y="11291"/>
                  <a:pt x="13365" y="11291"/>
                  <a:pt x="13365" y="11291"/>
                </a:cubicBezTo>
                <a:cubicBezTo>
                  <a:pt x="9315" y="11291"/>
                  <a:pt x="9315" y="11291"/>
                  <a:pt x="9315" y="11291"/>
                </a:cubicBezTo>
                <a:cubicBezTo>
                  <a:pt x="9720" y="8345"/>
                  <a:pt x="10800" y="5768"/>
                  <a:pt x="11880" y="3927"/>
                </a:cubicBezTo>
                <a:cubicBezTo>
                  <a:pt x="20520" y="3927"/>
                  <a:pt x="20520" y="3927"/>
                  <a:pt x="20520" y="3927"/>
                </a:cubicBezTo>
                <a:lnTo>
                  <a:pt x="20520" y="17673"/>
                </a:lnTo>
                <a:close/>
                <a:moveTo>
                  <a:pt x="15660" y="8836"/>
                </a:moveTo>
                <a:cubicBezTo>
                  <a:pt x="15930" y="8836"/>
                  <a:pt x="16200" y="8591"/>
                  <a:pt x="16200" y="8345"/>
                </a:cubicBezTo>
                <a:cubicBezTo>
                  <a:pt x="16200" y="6382"/>
                  <a:pt x="16200" y="6382"/>
                  <a:pt x="16200" y="6382"/>
                </a:cubicBezTo>
                <a:cubicBezTo>
                  <a:pt x="16200" y="6136"/>
                  <a:pt x="15930" y="5891"/>
                  <a:pt x="15660" y="5891"/>
                </a:cubicBezTo>
                <a:cubicBezTo>
                  <a:pt x="15390" y="5891"/>
                  <a:pt x="15120" y="6136"/>
                  <a:pt x="15120" y="6382"/>
                </a:cubicBezTo>
                <a:cubicBezTo>
                  <a:pt x="15120" y="8345"/>
                  <a:pt x="15120" y="8345"/>
                  <a:pt x="15120" y="8345"/>
                </a:cubicBezTo>
                <a:cubicBezTo>
                  <a:pt x="15120" y="8591"/>
                  <a:pt x="15390" y="8836"/>
                  <a:pt x="15660" y="883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42" name="Shape"/>
          <p:cNvSpPr/>
          <p:nvPr/>
        </p:nvSpPr>
        <p:spPr>
          <a:xfrm>
            <a:off x="3419899" y="5408701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586" y="4909"/>
                </a:moveTo>
                <a:cubicBezTo>
                  <a:pt x="14359" y="4909"/>
                  <a:pt x="14359" y="4909"/>
                  <a:pt x="14359" y="4909"/>
                </a:cubicBezTo>
                <a:cubicBezTo>
                  <a:pt x="10800" y="9818"/>
                  <a:pt x="10800" y="9818"/>
                  <a:pt x="10800" y="9818"/>
                </a:cubicBezTo>
                <a:cubicBezTo>
                  <a:pt x="7364" y="4909"/>
                  <a:pt x="7364" y="4909"/>
                  <a:pt x="7364" y="4909"/>
                </a:cubicBezTo>
                <a:cubicBezTo>
                  <a:pt x="6014" y="4909"/>
                  <a:pt x="6014" y="4909"/>
                  <a:pt x="6014" y="4909"/>
                </a:cubicBezTo>
                <a:cubicBezTo>
                  <a:pt x="10064" y="10677"/>
                  <a:pt x="10064" y="10677"/>
                  <a:pt x="10064" y="10677"/>
                </a:cubicBezTo>
                <a:cubicBezTo>
                  <a:pt x="5768" y="16691"/>
                  <a:pt x="5768" y="16691"/>
                  <a:pt x="5768" y="16691"/>
                </a:cubicBezTo>
                <a:cubicBezTo>
                  <a:pt x="6995" y="16691"/>
                  <a:pt x="6995" y="16691"/>
                  <a:pt x="6995" y="16691"/>
                </a:cubicBezTo>
                <a:cubicBezTo>
                  <a:pt x="10800" y="11536"/>
                  <a:pt x="10800" y="11536"/>
                  <a:pt x="10800" y="11536"/>
                </a:cubicBezTo>
                <a:cubicBezTo>
                  <a:pt x="14482" y="16691"/>
                  <a:pt x="14482" y="16691"/>
                  <a:pt x="14482" y="16691"/>
                </a:cubicBezTo>
                <a:cubicBezTo>
                  <a:pt x="15832" y="16691"/>
                  <a:pt x="15832" y="16691"/>
                  <a:pt x="15832" y="16691"/>
                </a:cubicBezTo>
                <a:cubicBezTo>
                  <a:pt x="11414" y="10677"/>
                  <a:pt x="11414" y="10677"/>
                  <a:pt x="11414" y="10677"/>
                </a:cubicBezTo>
                <a:lnTo>
                  <a:pt x="15586" y="4909"/>
                </a:lnTo>
                <a:close/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43" name="Shape"/>
          <p:cNvSpPr/>
          <p:nvPr/>
        </p:nvSpPr>
        <p:spPr>
          <a:xfrm>
            <a:off x="4273974" y="5408701"/>
            <a:ext cx="4460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762" y="20068"/>
                </a:moveTo>
                <a:lnTo>
                  <a:pt x="21600" y="21600"/>
                </a:lnTo>
                <a:lnTo>
                  <a:pt x="21600" y="11796"/>
                </a:lnTo>
                <a:lnTo>
                  <a:pt x="10762" y="11796"/>
                </a:lnTo>
                <a:lnTo>
                  <a:pt x="10762" y="20068"/>
                </a:lnTo>
                <a:close/>
                <a:moveTo>
                  <a:pt x="11761" y="12715"/>
                </a:moveTo>
                <a:lnTo>
                  <a:pt x="20601" y="12715"/>
                </a:lnTo>
                <a:lnTo>
                  <a:pt x="20601" y="20451"/>
                </a:lnTo>
                <a:lnTo>
                  <a:pt x="11761" y="19226"/>
                </a:lnTo>
                <a:lnTo>
                  <a:pt x="11761" y="12715"/>
                </a:lnTo>
                <a:close/>
                <a:moveTo>
                  <a:pt x="0" y="18613"/>
                </a:moveTo>
                <a:lnTo>
                  <a:pt x="8840" y="19838"/>
                </a:lnTo>
                <a:lnTo>
                  <a:pt x="8840" y="11796"/>
                </a:lnTo>
                <a:lnTo>
                  <a:pt x="0" y="11796"/>
                </a:lnTo>
                <a:lnTo>
                  <a:pt x="0" y="18613"/>
                </a:lnTo>
                <a:close/>
                <a:moveTo>
                  <a:pt x="922" y="12715"/>
                </a:moveTo>
                <a:lnTo>
                  <a:pt x="7841" y="12715"/>
                </a:lnTo>
                <a:lnTo>
                  <a:pt x="7841" y="18766"/>
                </a:lnTo>
                <a:lnTo>
                  <a:pt x="922" y="17770"/>
                </a:lnTo>
                <a:lnTo>
                  <a:pt x="922" y="12715"/>
                </a:lnTo>
                <a:close/>
                <a:moveTo>
                  <a:pt x="10762" y="1455"/>
                </a:moveTo>
                <a:lnTo>
                  <a:pt x="10762" y="9804"/>
                </a:lnTo>
                <a:lnTo>
                  <a:pt x="21600" y="9804"/>
                </a:lnTo>
                <a:lnTo>
                  <a:pt x="21600" y="0"/>
                </a:lnTo>
                <a:lnTo>
                  <a:pt x="10762" y="1455"/>
                </a:lnTo>
                <a:close/>
                <a:moveTo>
                  <a:pt x="20601" y="8809"/>
                </a:moveTo>
                <a:lnTo>
                  <a:pt x="11761" y="8809"/>
                </a:lnTo>
                <a:lnTo>
                  <a:pt x="11761" y="2298"/>
                </a:lnTo>
                <a:lnTo>
                  <a:pt x="20601" y="1072"/>
                </a:lnTo>
                <a:lnTo>
                  <a:pt x="20601" y="8809"/>
                </a:lnTo>
                <a:close/>
                <a:moveTo>
                  <a:pt x="0" y="9804"/>
                </a:moveTo>
                <a:lnTo>
                  <a:pt x="8840" y="9804"/>
                </a:lnTo>
                <a:lnTo>
                  <a:pt x="8840" y="1685"/>
                </a:lnTo>
                <a:lnTo>
                  <a:pt x="0" y="2911"/>
                </a:lnTo>
                <a:lnTo>
                  <a:pt x="0" y="9804"/>
                </a:lnTo>
                <a:close/>
                <a:moveTo>
                  <a:pt x="922" y="3830"/>
                </a:moveTo>
                <a:lnTo>
                  <a:pt x="7841" y="2834"/>
                </a:lnTo>
                <a:lnTo>
                  <a:pt x="7841" y="8809"/>
                </a:lnTo>
                <a:lnTo>
                  <a:pt x="922" y="8809"/>
                </a:lnTo>
                <a:lnTo>
                  <a:pt x="922" y="383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44" name="Shape"/>
          <p:cNvSpPr/>
          <p:nvPr/>
        </p:nvSpPr>
        <p:spPr>
          <a:xfrm>
            <a:off x="783980" y="5346784"/>
            <a:ext cx="32543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775" y="3436"/>
                </a:moveTo>
                <a:cubicBezTo>
                  <a:pt x="8437" y="3436"/>
                  <a:pt x="8100" y="3682"/>
                  <a:pt x="8100" y="3927"/>
                </a:cubicBezTo>
                <a:cubicBezTo>
                  <a:pt x="8100" y="4173"/>
                  <a:pt x="8437" y="4418"/>
                  <a:pt x="8775" y="4418"/>
                </a:cubicBezTo>
                <a:cubicBezTo>
                  <a:pt x="9112" y="4418"/>
                  <a:pt x="9450" y="4173"/>
                  <a:pt x="9450" y="3927"/>
                </a:cubicBezTo>
                <a:cubicBezTo>
                  <a:pt x="9450" y="3682"/>
                  <a:pt x="9112" y="3436"/>
                  <a:pt x="8775" y="3436"/>
                </a:cubicBezTo>
                <a:moveTo>
                  <a:pt x="12825" y="3436"/>
                </a:moveTo>
                <a:cubicBezTo>
                  <a:pt x="12487" y="3436"/>
                  <a:pt x="12150" y="3682"/>
                  <a:pt x="12150" y="3927"/>
                </a:cubicBezTo>
                <a:cubicBezTo>
                  <a:pt x="12150" y="4173"/>
                  <a:pt x="12487" y="4418"/>
                  <a:pt x="12825" y="4418"/>
                </a:cubicBezTo>
                <a:cubicBezTo>
                  <a:pt x="13162" y="4418"/>
                  <a:pt x="13500" y="4173"/>
                  <a:pt x="13500" y="3927"/>
                </a:cubicBezTo>
                <a:cubicBezTo>
                  <a:pt x="13500" y="3682"/>
                  <a:pt x="13162" y="3436"/>
                  <a:pt x="12825" y="3436"/>
                </a:cubicBezTo>
                <a:moveTo>
                  <a:pt x="19575" y="5400"/>
                </a:moveTo>
                <a:cubicBezTo>
                  <a:pt x="19406" y="5400"/>
                  <a:pt x="19069" y="5400"/>
                  <a:pt x="18900" y="5523"/>
                </a:cubicBezTo>
                <a:cubicBezTo>
                  <a:pt x="18900" y="5400"/>
                  <a:pt x="18900" y="5400"/>
                  <a:pt x="18900" y="5400"/>
                </a:cubicBezTo>
                <a:cubicBezTo>
                  <a:pt x="18900" y="5400"/>
                  <a:pt x="18900" y="5400"/>
                  <a:pt x="18900" y="5400"/>
                </a:cubicBezTo>
                <a:cubicBezTo>
                  <a:pt x="18562" y="3927"/>
                  <a:pt x="17213" y="2577"/>
                  <a:pt x="15188" y="1718"/>
                </a:cubicBezTo>
                <a:cubicBezTo>
                  <a:pt x="16031" y="736"/>
                  <a:pt x="16031" y="736"/>
                  <a:pt x="16031" y="736"/>
                </a:cubicBezTo>
                <a:cubicBezTo>
                  <a:pt x="16031" y="736"/>
                  <a:pt x="16031" y="736"/>
                  <a:pt x="16031" y="736"/>
                </a:cubicBezTo>
                <a:cubicBezTo>
                  <a:pt x="16200" y="736"/>
                  <a:pt x="16200" y="614"/>
                  <a:pt x="16200" y="491"/>
                </a:cubicBezTo>
                <a:cubicBezTo>
                  <a:pt x="16200" y="245"/>
                  <a:pt x="15862" y="0"/>
                  <a:pt x="15525" y="0"/>
                </a:cubicBezTo>
                <a:cubicBezTo>
                  <a:pt x="15356" y="0"/>
                  <a:pt x="15019" y="123"/>
                  <a:pt x="15019" y="245"/>
                </a:cubicBezTo>
                <a:cubicBezTo>
                  <a:pt x="15019" y="245"/>
                  <a:pt x="15019" y="245"/>
                  <a:pt x="15019" y="245"/>
                </a:cubicBezTo>
                <a:cubicBezTo>
                  <a:pt x="13837" y="1350"/>
                  <a:pt x="13837" y="1350"/>
                  <a:pt x="13837" y="1350"/>
                </a:cubicBezTo>
                <a:cubicBezTo>
                  <a:pt x="12994" y="1105"/>
                  <a:pt x="11981" y="982"/>
                  <a:pt x="10800" y="982"/>
                </a:cubicBezTo>
                <a:cubicBezTo>
                  <a:pt x="9619" y="982"/>
                  <a:pt x="8606" y="1105"/>
                  <a:pt x="7762" y="1350"/>
                </a:cubicBezTo>
                <a:cubicBezTo>
                  <a:pt x="6581" y="245"/>
                  <a:pt x="6581" y="245"/>
                  <a:pt x="6581" y="245"/>
                </a:cubicBezTo>
                <a:cubicBezTo>
                  <a:pt x="6581" y="245"/>
                  <a:pt x="6581" y="245"/>
                  <a:pt x="6581" y="245"/>
                </a:cubicBezTo>
                <a:cubicBezTo>
                  <a:pt x="6581" y="123"/>
                  <a:pt x="6244" y="0"/>
                  <a:pt x="6075" y="0"/>
                </a:cubicBezTo>
                <a:cubicBezTo>
                  <a:pt x="5737" y="0"/>
                  <a:pt x="5400" y="245"/>
                  <a:pt x="5400" y="491"/>
                </a:cubicBezTo>
                <a:cubicBezTo>
                  <a:pt x="5400" y="614"/>
                  <a:pt x="5400" y="736"/>
                  <a:pt x="5569" y="736"/>
                </a:cubicBezTo>
                <a:cubicBezTo>
                  <a:pt x="5569" y="736"/>
                  <a:pt x="5569" y="736"/>
                  <a:pt x="5569" y="736"/>
                </a:cubicBezTo>
                <a:cubicBezTo>
                  <a:pt x="6412" y="1718"/>
                  <a:pt x="6412" y="1718"/>
                  <a:pt x="6412" y="1718"/>
                </a:cubicBezTo>
                <a:cubicBezTo>
                  <a:pt x="4387" y="2577"/>
                  <a:pt x="3037" y="3927"/>
                  <a:pt x="2700" y="5400"/>
                </a:cubicBezTo>
                <a:cubicBezTo>
                  <a:pt x="2700" y="5400"/>
                  <a:pt x="2700" y="5400"/>
                  <a:pt x="2700" y="5400"/>
                </a:cubicBezTo>
                <a:cubicBezTo>
                  <a:pt x="2700" y="5523"/>
                  <a:pt x="2700" y="5523"/>
                  <a:pt x="2700" y="5523"/>
                </a:cubicBezTo>
                <a:cubicBezTo>
                  <a:pt x="2531" y="5400"/>
                  <a:pt x="2194" y="5400"/>
                  <a:pt x="2025" y="5400"/>
                </a:cubicBezTo>
                <a:cubicBezTo>
                  <a:pt x="844" y="5400"/>
                  <a:pt x="0" y="6014"/>
                  <a:pt x="0" y="6873"/>
                </a:cubicBezTo>
                <a:cubicBezTo>
                  <a:pt x="0" y="13745"/>
                  <a:pt x="0" y="13745"/>
                  <a:pt x="0" y="13745"/>
                </a:cubicBezTo>
                <a:cubicBezTo>
                  <a:pt x="0" y="14605"/>
                  <a:pt x="844" y="15218"/>
                  <a:pt x="2025" y="15218"/>
                </a:cubicBezTo>
                <a:cubicBezTo>
                  <a:pt x="2194" y="15218"/>
                  <a:pt x="2531" y="15218"/>
                  <a:pt x="2700" y="15095"/>
                </a:cubicBezTo>
                <a:cubicBezTo>
                  <a:pt x="2700" y="16691"/>
                  <a:pt x="2700" y="16691"/>
                  <a:pt x="2700" y="16691"/>
                </a:cubicBezTo>
                <a:cubicBezTo>
                  <a:pt x="2700" y="17182"/>
                  <a:pt x="3375" y="17673"/>
                  <a:pt x="4050" y="17673"/>
                </a:cubicBezTo>
                <a:cubicBezTo>
                  <a:pt x="5400" y="17673"/>
                  <a:pt x="5400" y="17673"/>
                  <a:pt x="5400" y="17673"/>
                </a:cubicBezTo>
                <a:cubicBezTo>
                  <a:pt x="5400" y="20127"/>
                  <a:pt x="5400" y="20127"/>
                  <a:pt x="5400" y="20127"/>
                </a:cubicBezTo>
                <a:cubicBezTo>
                  <a:pt x="5400" y="20986"/>
                  <a:pt x="6244" y="21600"/>
                  <a:pt x="7425" y="21600"/>
                </a:cubicBezTo>
                <a:cubicBezTo>
                  <a:pt x="8606" y="21600"/>
                  <a:pt x="9450" y="20986"/>
                  <a:pt x="9450" y="20127"/>
                </a:cubicBezTo>
                <a:cubicBezTo>
                  <a:pt x="9450" y="17673"/>
                  <a:pt x="9450" y="17673"/>
                  <a:pt x="9450" y="17673"/>
                </a:cubicBezTo>
                <a:cubicBezTo>
                  <a:pt x="12150" y="17673"/>
                  <a:pt x="12150" y="17673"/>
                  <a:pt x="12150" y="17673"/>
                </a:cubicBezTo>
                <a:cubicBezTo>
                  <a:pt x="12150" y="20127"/>
                  <a:pt x="12150" y="20127"/>
                  <a:pt x="12150" y="20127"/>
                </a:cubicBezTo>
                <a:cubicBezTo>
                  <a:pt x="12150" y="20986"/>
                  <a:pt x="12994" y="21600"/>
                  <a:pt x="14175" y="21600"/>
                </a:cubicBezTo>
                <a:cubicBezTo>
                  <a:pt x="15356" y="21600"/>
                  <a:pt x="16200" y="20986"/>
                  <a:pt x="16200" y="20127"/>
                </a:cubicBezTo>
                <a:cubicBezTo>
                  <a:pt x="16200" y="17673"/>
                  <a:pt x="16200" y="17673"/>
                  <a:pt x="16200" y="17673"/>
                </a:cubicBezTo>
                <a:cubicBezTo>
                  <a:pt x="17550" y="17673"/>
                  <a:pt x="17550" y="17673"/>
                  <a:pt x="17550" y="17673"/>
                </a:cubicBezTo>
                <a:cubicBezTo>
                  <a:pt x="18225" y="17673"/>
                  <a:pt x="18900" y="17182"/>
                  <a:pt x="18900" y="16691"/>
                </a:cubicBezTo>
                <a:cubicBezTo>
                  <a:pt x="18900" y="15095"/>
                  <a:pt x="18900" y="15095"/>
                  <a:pt x="18900" y="15095"/>
                </a:cubicBezTo>
                <a:cubicBezTo>
                  <a:pt x="19069" y="15218"/>
                  <a:pt x="19406" y="15218"/>
                  <a:pt x="19575" y="15218"/>
                </a:cubicBezTo>
                <a:cubicBezTo>
                  <a:pt x="20756" y="15218"/>
                  <a:pt x="21600" y="14605"/>
                  <a:pt x="21600" y="13745"/>
                </a:cubicBezTo>
                <a:cubicBezTo>
                  <a:pt x="21600" y="6873"/>
                  <a:pt x="21600" y="6873"/>
                  <a:pt x="21600" y="6873"/>
                </a:cubicBezTo>
                <a:cubicBezTo>
                  <a:pt x="21600" y="6014"/>
                  <a:pt x="20756" y="5400"/>
                  <a:pt x="19575" y="5400"/>
                </a:cubicBezTo>
                <a:moveTo>
                  <a:pt x="2700" y="13745"/>
                </a:moveTo>
                <a:cubicBezTo>
                  <a:pt x="2700" y="13991"/>
                  <a:pt x="2362" y="14236"/>
                  <a:pt x="2025" y="14236"/>
                </a:cubicBezTo>
                <a:cubicBezTo>
                  <a:pt x="1687" y="14236"/>
                  <a:pt x="1350" y="13991"/>
                  <a:pt x="1350" y="13745"/>
                </a:cubicBezTo>
                <a:cubicBezTo>
                  <a:pt x="1350" y="6873"/>
                  <a:pt x="1350" y="6873"/>
                  <a:pt x="1350" y="6873"/>
                </a:cubicBezTo>
                <a:cubicBezTo>
                  <a:pt x="1350" y="6627"/>
                  <a:pt x="1687" y="6382"/>
                  <a:pt x="2025" y="6382"/>
                </a:cubicBezTo>
                <a:cubicBezTo>
                  <a:pt x="2362" y="6382"/>
                  <a:pt x="2700" y="6627"/>
                  <a:pt x="2700" y="6873"/>
                </a:cubicBezTo>
                <a:lnTo>
                  <a:pt x="2700" y="13745"/>
                </a:lnTo>
                <a:close/>
                <a:moveTo>
                  <a:pt x="10800" y="1964"/>
                </a:moveTo>
                <a:cubicBezTo>
                  <a:pt x="14175" y="1964"/>
                  <a:pt x="17044" y="3436"/>
                  <a:pt x="17550" y="5400"/>
                </a:cubicBezTo>
                <a:cubicBezTo>
                  <a:pt x="4050" y="5400"/>
                  <a:pt x="4050" y="5400"/>
                  <a:pt x="4050" y="5400"/>
                </a:cubicBezTo>
                <a:cubicBezTo>
                  <a:pt x="4556" y="3436"/>
                  <a:pt x="7425" y="1964"/>
                  <a:pt x="10800" y="1964"/>
                </a:cubicBezTo>
                <a:moveTo>
                  <a:pt x="8100" y="20127"/>
                </a:moveTo>
                <a:cubicBezTo>
                  <a:pt x="8100" y="20373"/>
                  <a:pt x="7762" y="20618"/>
                  <a:pt x="7425" y="20618"/>
                </a:cubicBezTo>
                <a:cubicBezTo>
                  <a:pt x="7088" y="20618"/>
                  <a:pt x="6750" y="20373"/>
                  <a:pt x="6750" y="20127"/>
                </a:cubicBezTo>
                <a:cubicBezTo>
                  <a:pt x="6750" y="17673"/>
                  <a:pt x="6750" y="17673"/>
                  <a:pt x="6750" y="17673"/>
                </a:cubicBezTo>
                <a:cubicBezTo>
                  <a:pt x="8100" y="17673"/>
                  <a:pt x="8100" y="17673"/>
                  <a:pt x="8100" y="17673"/>
                </a:cubicBezTo>
                <a:lnTo>
                  <a:pt x="8100" y="20127"/>
                </a:lnTo>
                <a:close/>
                <a:moveTo>
                  <a:pt x="14850" y="20127"/>
                </a:moveTo>
                <a:cubicBezTo>
                  <a:pt x="14850" y="20373"/>
                  <a:pt x="14512" y="20618"/>
                  <a:pt x="14175" y="20618"/>
                </a:cubicBezTo>
                <a:cubicBezTo>
                  <a:pt x="13837" y="20618"/>
                  <a:pt x="13500" y="20373"/>
                  <a:pt x="13500" y="20127"/>
                </a:cubicBezTo>
                <a:cubicBezTo>
                  <a:pt x="13500" y="17673"/>
                  <a:pt x="13500" y="17673"/>
                  <a:pt x="13500" y="17673"/>
                </a:cubicBezTo>
                <a:cubicBezTo>
                  <a:pt x="14850" y="17673"/>
                  <a:pt x="14850" y="17673"/>
                  <a:pt x="14850" y="17673"/>
                </a:cubicBezTo>
                <a:lnTo>
                  <a:pt x="14850" y="20127"/>
                </a:lnTo>
                <a:close/>
                <a:moveTo>
                  <a:pt x="17550" y="16691"/>
                </a:moveTo>
                <a:cubicBezTo>
                  <a:pt x="4050" y="16691"/>
                  <a:pt x="4050" y="16691"/>
                  <a:pt x="4050" y="16691"/>
                </a:cubicBezTo>
                <a:cubicBezTo>
                  <a:pt x="4050" y="6382"/>
                  <a:pt x="4050" y="6382"/>
                  <a:pt x="4050" y="6382"/>
                </a:cubicBezTo>
                <a:cubicBezTo>
                  <a:pt x="17550" y="6382"/>
                  <a:pt x="17550" y="6382"/>
                  <a:pt x="17550" y="6382"/>
                </a:cubicBezTo>
                <a:lnTo>
                  <a:pt x="17550" y="16691"/>
                </a:lnTo>
                <a:close/>
                <a:moveTo>
                  <a:pt x="20250" y="13745"/>
                </a:moveTo>
                <a:cubicBezTo>
                  <a:pt x="20250" y="13991"/>
                  <a:pt x="19912" y="14236"/>
                  <a:pt x="19575" y="14236"/>
                </a:cubicBezTo>
                <a:cubicBezTo>
                  <a:pt x="19237" y="14236"/>
                  <a:pt x="18900" y="13991"/>
                  <a:pt x="18900" y="13745"/>
                </a:cubicBezTo>
                <a:cubicBezTo>
                  <a:pt x="18900" y="6873"/>
                  <a:pt x="18900" y="6873"/>
                  <a:pt x="18900" y="6873"/>
                </a:cubicBezTo>
                <a:cubicBezTo>
                  <a:pt x="18900" y="6627"/>
                  <a:pt x="19237" y="6382"/>
                  <a:pt x="19575" y="6382"/>
                </a:cubicBezTo>
                <a:cubicBezTo>
                  <a:pt x="19912" y="6382"/>
                  <a:pt x="20250" y="6627"/>
                  <a:pt x="20250" y="6873"/>
                </a:cubicBezTo>
                <a:lnTo>
                  <a:pt x="20250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72" name="Shape">
            <a:extLst>
              <a:ext uri="{FF2B5EF4-FFF2-40B4-BE49-F238E27FC236}">
                <a16:creationId xmlns:a16="http://schemas.microsoft.com/office/drawing/2014/main" id="{F45878E6-DF61-48BD-BC2C-A0B4FBF79705}"/>
              </a:ext>
            </a:extLst>
          </p:cNvPr>
          <p:cNvSpPr/>
          <p:nvPr/>
        </p:nvSpPr>
        <p:spPr>
          <a:xfrm>
            <a:off x="813288" y="1049582"/>
            <a:ext cx="242888" cy="447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1782"/>
                </a:moveTo>
                <a:cubicBezTo>
                  <a:pt x="21600" y="10309"/>
                  <a:pt x="21600" y="10309"/>
                  <a:pt x="21600" y="10309"/>
                </a:cubicBezTo>
                <a:cubicBezTo>
                  <a:pt x="21600" y="10064"/>
                  <a:pt x="21150" y="9818"/>
                  <a:pt x="20700" y="9818"/>
                </a:cubicBezTo>
                <a:cubicBezTo>
                  <a:pt x="20250" y="9818"/>
                  <a:pt x="19800" y="10064"/>
                  <a:pt x="19800" y="10309"/>
                </a:cubicBezTo>
                <a:cubicBezTo>
                  <a:pt x="19800" y="11782"/>
                  <a:pt x="19800" y="11782"/>
                  <a:pt x="19800" y="11782"/>
                </a:cubicBezTo>
                <a:cubicBezTo>
                  <a:pt x="19800" y="14482"/>
                  <a:pt x="15750" y="16691"/>
                  <a:pt x="10800" y="16691"/>
                </a:cubicBezTo>
                <a:cubicBezTo>
                  <a:pt x="5850" y="16691"/>
                  <a:pt x="1800" y="14482"/>
                  <a:pt x="1800" y="11782"/>
                </a:cubicBezTo>
                <a:cubicBezTo>
                  <a:pt x="1800" y="10309"/>
                  <a:pt x="1800" y="10309"/>
                  <a:pt x="1800" y="10309"/>
                </a:cubicBezTo>
                <a:cubicBezTo>
                  <a:pt x="1800" y="10064"/>
                  <a:pt x="1350" y="9818"/>
                  <a:pt x="900" y="9818"/>
                </a:cubicBezTo>
                <a:cubicBezTo>
                  <a:pt x="450" y="9818"/>
                  <a:pt x="0" y="10064"/>
                  <a:pt x="0" y="10309"/>
                </a:cubicBezTo>
                <a:cubicBezTo>
                  <a:pt x="0" y="11782"/>
                  <a:pt x="0" y="11782"/>
                  <a:pt x="0" y="11782"/>
                </a:cubicBezTo>
                <a:cubicBezTo>
                  <a:pt x="0" y="14850"/>
                  <a:pt x="4275" y="17427"/>
                  <a:pt x="9900" y="17673"/>
                </a:cubicBezTo>
                <a:cubicBezTo>
                  <a:pt x="9900" y="20618"/>
                  <a:pt x="9900" y="20618"/>
                  <a:pt x="9900" y="20618"/>
                </a:cubicBezTo>
                <a:cubicBezTo>
                  <a:pt x="3600" y="20618"/>
                  <a:pt x="3600" y="20618"/>
                  <a:pt x="3600" y="20618"/>
                </a:cubicBezTo>
                <a:cubicBezTo>
                  <a:pt x="3150" y="20618"/>
                  <a:pt x="2700" y="20864"/>
                  <a:pt x="2700" y="21109"/>
                </a:cubicBezTo>
                <a:cubicBezTo>
                  <a:pt x="2700" y="21355"/>
                  <a:pt x="3150" y="21600"/>
                  <a:pt x="36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8450" y="21600"/>
                  <a:pt x="18900" y="21355"/>
                  <a:pt x="18900" y="21109"/>
                </a:cubicBezTo>
                <a:cubicBezTo>
                  <a:pt x="18900" y="20864"/>
                  <a:pt x="18450" y="20618"/>
                  <a:pt x="18000" y="20618"/>
                </a:cubicBezTo>
                <a:cubicBezTo>
                  <a:pt x="11700" y="20618"/>
                  <a:pt x="11700" y="20618"/>
                  <a:pt x="11700" y="20618"/>
                </a:cubicBezTo>
                <a:cubicBezTo>
                  <a:pt x="11700" y="17673"/>
                  <a:pt x="11700" y="17673"/>
                  <a:pt x="11700" y="17673"/>
                </a:cubicBezTo>
                <a:cubicBezTo>
                  <a:pt x="17325" y="17427"/>
                  <a:pt x="21600" y="14850"/>
                  <a:pt x="21600" y="11782"/>
                </a:cubicBezTo>
                <a:moveTo>
                  <a:pt x="10800" y="15709"/>
                </a:moveTo>
                <a:cubicBezTo>
                  <a:pt x="14850" y="15709"/>
                  <a:pt x="18000" y="13991"/>
                  <a:pt x="18000" y="11782"/>
                </a:cubicBezTo>
                <a:cubicBezTo>
                  <a:pt x="18000" y="3927"/>
                  <a:pt x="18000" y="3927"/>
                  <a:pt x="18000" y="3927"/>
                </a:cubicBezTo>
                <a:cubicBezTo>
                  <a:pt x="18000" y="1718"/>
                  <a:pt x="14850" y="0"/>
                  <a:pt x="10800" y="0"/>
                </a:cubicBezTo>
                <a:cubicBezTo>
                  <a:pt x="6750" y="0"/>
                  <a:pt x="3600" y="1718"/>
                  <a:pt x="3600" y="3927"/>
                </a:cubicBezTo>
                <a:cubicBezTo>
                  <a:pt x="3600" y="11782"/>
                  <a:pt x="3600" y="11782"/>
                  <a:pt x="3600" y="11782"/>
                </a:cubicBezTo>
                <a:cubicBezTo>
                  <a:pt x="3600" y="13991"/>
                  <a:pt x="6750" y="15709"/>
                  <a:pt x="10800" y="15709"/>
                </a:cubicBezTo>
                <a:moveTo>
                  <a:pt x="5400" y="3927"/>
                </a:moveTo>
                <a:cubicBezTo>
                  <a:pt x="5400" y="2332"/>
                  <a:pt x="7875" y="982"/>
                  <a:pt x="10800" y="982"/>
                </a:cubicBezTo>
                <a:cubicBezTo>
                  <a:pt x="13725" y="982"/>
                  <a:pt x="16200" y="2332"/>
                  <a:pt x="16200" y="3927"/>
                </a:cubicBezTo>
                <a:cubicBezTo>
                  <a:pt x="16200" y="7855"/>
                  <a:pt x="16200" y="7855"/>
                  <a:pt x="16200" y="7855"/>
                </a:cubicBezTo>
                <a:cubicBezTo>
                  <a:pt x="5400" y="7855"/>
                  <a:pt x="5400" y="7855"/>
                  <a:pt x="5400" y="7855"/>
                </a:cubicBezTo>
                <a:lnTo>
                  <a:pt x="5400" y="3927"/>
                </a:lnTo>
                <a:close/>
                <a:moveTo>
                  <a:pt x="5400" y="8836"/>
                </a:moveTo>
                <a:cubicBezTo>
                  <a:pt x="16200" y="8836"/>
                  <a:pt x="16200" y="8836"/>
                  <a:pt x="16200" y="8836"/>
                </a:cubicBezTo>
                <a:cubicBezTo>
                  <a:pt x="16200" y="11782"/>
                  <a:pt x="16200" y="11782"/>
                  <a:pt x="16200" y="11782"/>
                </a:cubicBezTo>
                <a:cubicBezTo>
                  <a:pt x="16200" y="13377"/>
                  <a:pt x="13725" y="14727"/>
                  <a:pt x="10800" y="14727"/>
                </a:cubicBezTo>
                <a:cubicBezTo>
                  <a:pt x="7875" y="14727"/>
                  <a:pt x="5400" y="13377"/>
                  <a:pt x="5400" y="11782"/>
                </a:cubicBezTo>
                <a:lnTo>
                  <a:pt x="5400" y="88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6" name="Shape"/>
          <p:cNvSpPr/>
          <p:nvPr/>
        </p:nvSpPr>
        <p:spPr>
          <a:xfrm>
            <a:off x="4555341" y="3839887"/>
            <a:ext cx="436423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7550"/>
                </a:moveTo>
                <a:cubicBezTo>
                  <a:pt x="18164" y="17550"/>
                  <a:pt x="18164" y="17550"/>
                  <a:pt x="18164" y="17550"/>
                </a:cubicBezTo>
                <a:cubicBezTo>
                  <a:pt x="18409" y="17550"/>
                  <a:pt x="18655" y="17212"/>
                  <a:pt x="18655" y="16875"/>
                </a:cubicBezTo>
                <a:cubicBezTo>
                  <a:pt x="18655" y="14175"/>
                  <a:pt x="18655" y="14175"/>
                  <a:pt x="18655" y="14175"/>
                </a:cubicBezTo>
                <a:cubicBezTo>
                  <a:pt x="18655" y="13837"/>
                  <a:pt x="18409" y="13500"/>
                  <a:pt x="18164" y="13500"/>
                </a:cubicBezTo>
                <a:cubicBezTo>
                  <a:pt x="16200" y="13500"/>
                  <a:pt x="16200" y="13500"/>
                  <a:pt x="16200" y="13500"/>
                </a:cubicBezTo>
                <a:cubicBezTo>
                  <a:pt x="15955" y="13500"/>
                  <a:pt x="15709" y="13837"/>
                  <a:pt x="15709" y="14175"/>
                </a:cubicBezTo>
                <a:cubicBezTo>
                  <a:pt x="15709" y="16875"/>
                  <a:pt x="15709" y="16875"/>
                  <a:pt x="15709" y="16875"/>
                </a:cubicBezTo>
                <a:cubicBezTo>
                  <a:pt x="15709" y="17212"/>
                  <a:pt x="15955" y="17550"/>
                  <a:pt x="16200" y="17550"/>
                </a:cubicBezTo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675"/>
                  <a:pt x="0" y="1350"/>
                </a:cubicBez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925"/>
                  <a:pt x="21600" y="20250"/>
                </a:cubicBezTo>
                <a:cubicBezTo>
                  <a:pt x="21600" y="1350"/>
                  <a:pt x="21600" y="1350"/>
                  <a:pt x="21600" y="1350"/>
                </a:cubicBezTo>
                <a:cubicBezTo>
                  <a:pt x="21600" y="675"/>
                  <a:pt x="21109" y="0"/>
                  <a:pt x="20618" y="0"/>
                </a:cubicBezTo>
                <a:moveTo>
                  <a:pt x="20618" y="20250"/>
                </a:moveTo>
                <a:cubicBezTo>
                  <a:pt x="982" y="20250"/>
                  <a:pt x="982" y="20250"/>
                  <a:pt x="982" y="20250"/>
                </a:cubicBezTo>
                <a:cubicBezTo>
                  <a:pt x="982" y="9450"/>
                  <a:pt x="982" y="9450"/>
                  <a:pt x="982" y="9450"/>
                </a:cubicBezTo>
                <a:cubicBezTo>
                  <a:pt x="20618" y="9450"/>
                  <a:pt x="20618" y="9450"/>
                  <a:pt x="20618" y="9450"/>
                </a:cubicBezTo>
                <a:lnTo>
                  <a:pt x="20618" y="20250"/>
                </a:lnTo>
                <a:close/>
                <a:moveTo>
                  <a:pt x="20618" y="4050"/>
                </a:moveTo>
                <a:cubicBezTo>
                  <a:pt x="982" y="4050"/>
                  <a:pt x="982" y="4050"/>
                  <a:pt x="982" y="4050"/>
                </a:cubicBezTo>
                <a:cubicBezTo>
                  <a:pt x="982" y="1350"/>
                  <a:pt x="982" y="1350"/>
                  <a:pt x="982" y="1350"/>
                </a:cubicBezTo>
                <a:cubicBezTo>
                  <a:pt x="20618" y="1350"/>
                  <a:pt x="20618" y="1350"/>
                  <a:pt x="20618" y="1350"/>
                </a:cubicBezTo>
                <a:lnTo>
                  <a:pt x="20618" y="4050"/>
                </a:lnTo>
                <a:close/>
                <a:moveTo>
                  <a:pt x="3436" y="14850"/>
                </a:moveTo>
                <a:cubicBezTo>
                  <a:pt x="12273" y="14850"/>
                  <a:pt x="12273" y="14850"/>
                  <a:pt x="12273" y="14850"/>
                </a:cubicBezTo>
                <a:cubicBezTo>
                  <a:pt x="12518" y="14850"/>
                  <a:pt x="12764" y="14512"/>
                  <a:pt x="12764" y="14175"/>
                </a:cubicBezTo>
                <a:cubicBezTo>
                  <a:pt x="12764" y="13837"/>
                  <a:pt x="12518" y="13500"/>
                  <a:pt x="12273" y="13500"/>
                </a:cubicBezTo>
                <a:cubicBezTo>
                  <a:pt x="3436" y="13500"/>
                  <a:pt x="3436" y="13500"/>
                  <a:pt x="3436" y="13500"/>
                </a:cubicBezTo>
                <a:cubicBezTo>
                  <a:pt x="3191" y="13500"/>
                  <a:pt x="2945" y="13837"/>
                  <a:pt x="2945" y="14175"/>
                </a:cubicBezTo>
                <a:cubicBezTo>
                  <a:pt x="2945" y="14512"/>
                  <a:pt x="3191" y="14850"/>
                  <a:pt x="3436" y="14850"/>
                </a:cubicBezTo>
                <a:moveTo>
                  <a:pt x="3436" y="17550"/>
                </a:moveTo>
                <a:cubicBezTo>
                  <a:pt x="10309" y="17550"/>
                  <a:pt x="10309" y="17550"/>
                  <a:pt x="10309" y="17550"/>
                </a:cubicBezTo>
                <a:cubicBezTo>
                  <a:pt x="10555" y="17550"/>
                  <a:pt x="10800" y="17212"/>
                  <a:pt x="10800" y="16875"/>
                </a:cubicBezTo>
                <a:cubicBezTo>
                  <a:pt x="10800" y="16537"/>
                  <a:pt x="10555" y="16200"/>
                  <a:pt x="10309" y="16200"/>
                </a:cubicBezTo>
                <a:cubicBezTo>
                  <a:pt x="3436" y="16200"/>
                  <a:pt x="3436" y="16200"/>
                  <a:pt x="3436" y="16200"/>
                </a:cubicBezTo>
                <a:cubicBezTo>
                  <a:pt x="3191" y="16200"/>
                  <a:pt x="2945" y="16537"/>
                  <a:pt x="2945" y="16875"/>
                </a:cubicBezTo>
                <a:cubicBezTo>
                  <a:pt x="2945" y="17212"/>
                  <a:pt x="3191" y="17550"/>
                  <a:pt x="3436" y="1755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47" name="Shape"/>
          <p:cNvSpPr/>
          <p:nvPr/>
        </p:nvSpPr>
        <p:spPr>
          <a:xfrm>
            <a:off x="1085932" y="970756"/>
            <a:ext cx="436424" cy="3578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18000"/>
                </a:moveTo>
                <a:cubicBezTo>
                  <a:pt x="14236" y="18000"/>
                  <a:pt x="14236" y="18000"/>
                  <a:pt x="14236" y="18000"/>
                </a:cubicBezTo>
                <a:cubicBezTo>
                  <a:pt x="14482" y="18000"/>
                  <a:pt x="14727" y="17700"/>
                  <a:pt x="14727" y="17400"/>
                </a:cubicBezTo>
                <a:cubicBezTo>
                  <a:pt x="14727" y="15000"/>
                  <a:pt x="14727" y="15000"/>
                  <a:pt x="14727" y="15000"/>
                </a:cubicBezTo>
                <a:cubicBezTo>
                  <a:pt x="14727" y="14700"/>
                  <a:pt x="14482" y="14400"/>
                  <a:pt x="14236" y="14400"/>
                </a:cubicBezTo>
                <a:cubicBezTo>
                  <a:pt x="12273" y="14400"/>
                  <a:pt x="12273" y="14400"/>
                  <a:pt x="12273" y="14400"/>
                </a:cubicBezTo>
                <a:cubicBezTo>
                  <a:pt x="12027" y="14400"/>
                  <a:pt x="11782" y="14700"/>
                  <a:pt x="11782" y="15000"/>
                </a:cubicBezTo>
                <a:cubicBezTo>
                  <a:pt x="11782" y="17400"/>
                  <a:pt x="11782" y="17400"/>
                  <a:pt x="11782" y="17400"/>
                </a:cubicBezTo>
                <a:cubicBezTo>
                  <a:pt x="11782" y="17700"/>
                  <a:pt x="12027" y="18000"/>
                  <a:pt x="12273" y="18000"/>
                </a:cubicBezTo>
                <a:moveTo>
                  <a:pt x="3436" y="15600"/>
                </a:moveTo>
                <a:cubicBezTo>
                  <a:pt x="9327" y="15600"/>
                  <a:pt x="9327" y="15600"/>
                  <a:pt x="9327" y="15600"/>
                </a:cubicBezTo>
                <a:cubicBezTo>
                  <a:pt x="9573" y="15600"/>
                  <a:pt x="9818" y="15300"/>
                  <a:pt x="9818" y="15000"/>
                </a:cubicBezTo>
                <a:cubicBezTo>
                  <a:pt x="9818" y="14700"/>
                  <a:pt x="9573" y="14400"/>
                  <a:pt x="9327" y="14400"/>
                </a:cubicBezTo>
                <a:cubicBezTo>
                  <a:pt x="3436" y="14400"/>
                  <a:pt x="3436" y="14400"/>
                  <a:pt x="3436" y="14400"/>
                </a:cubicBezTo>
                <a:cubicBezTo>
                  <a:pt x="3191" y="14400"/>
                  <a:pt x="2945" y="14700"/>
                  <a:pt x="2945" y="15000"/>
                </a:cubicBezTo>
                <a:cubicBezTo>
                  <a:pt x="2945" y="15300"/>
                  <a:pt x="3191" y="15600"/>
                  <a:pt x="3436" y="15600"/>
                </a:cubicBezTo>
                <a:moveTo>
                  <a:pt x="3436" y="18000"/>
                </a:moveTo>
                <a:cubicBezTo>
                  <a:pt x="7364" y="18000"/>
                  <a:pt x="7364" y="18000"/>
                  <a:pt x="7364" y="18000"/>
                </a:cubicBezTo>
                <a:cubicBezTo>
                  <a:pt x="7609" y="18000"/>
                  <a:pt x="7855" y="17700"/>
                  <a:pt x="7855" y="17400"/>
                </a:cubicBezTo>
                <a:cubicBezTo>
                  <a:pt x="7855" y="17100"/>
                  <a:pt x="7609" y="16800"/>
                  <a:pt x="7364" y="16800"/>
                </a:cubicBezTo>
                <a:cubicBezTo>
                  <a:pt x="3436" y="16800"/>
                  <a:pt x="3436" y="16800"/>
                  <a:pt x="3436" y="16800"/>
                </a:cubicBezTo>
                <a:cubicBezTo>
                  <a:pt x="3191" y="16800"/>
                  <a:pt x="2945" y="17100"/>
                  <a:pt x="2945" y="17400"/>
                </a:cubicBezTo>
                <a:cubicBezTo>
                  <a:pt x="2945" y="17700"/>
                  <a:pt x="3191" y="18000"/>
                  <a:pt x="3436" y="18000"/>
                </a:cubicBezTo>
                <a:moveTo>
                  <a:pt x="16691" y="4800"/>
                </a:moveTo>
                <a:cubicBezTo>
                  <a:pt x="982" y="4800"/>
                  <a:pt x="982" y="4800"/>
                  <a:pt x="982" y="4800"/>
                </a:cubicBezTo>
                <a:cubicBezTo>
                  <a:pt x="491" y="4800"/>
                  <a:pt x="0" y="5400"/>
                  <a:pt x="0" y="6000"/>
                </a:cubicBezTo>
                <a:cubicBezTo>
                  <a:pt x="0" y="20400"/>
                  <a:pt x="0" y="20400"/>
                  <a:pt x="0" y="20400"/>
                </a:cubicBezTo>
                <a:cubicBezTo>
                  <a:pt x="0" y="21000"/>
                  <a:pt x="491" y="21600"/>
                  <a:pt x="982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7182" y="21600"/>
                  <a:pt x="17673" y="21000"/>
                  <a:pt x="17673" y="20400"/>
                </a:cubicBezTo>
                <a:cubicBezTo>
                  <a:pt x="17673" y="6000"/>
                  <a:pt x="17673" y="6000"/>
                  <a:pt x="17673" y="6000"/>
                </a:cubicBezTo>
                <a:cubicBezTo>
                  <a:pt x="17673" y="5400"/>
                  <a:pt x="17182" y="4800"/>
                  <a:pt x="16691" y="4800"/>
                </a:cubicBezTo>
                <a:moveTo>
                  <a:pt x="16691" y="20400"/>
                </a:moveTo>
                <a:cubicBezTo>
                  <a:pt x="982" y="20400"/>
                  <a:pt x="982" y="20400"/>
                  <a:pt x="982" y="20400"/>
                </a:cubicBezTo>
                <a:cubicBezTo>
                  <a:pt x="982" y="12000"/>
                  <a:pt x="982" y="12000"/>
                  <a:pt x="982" y="12000"/>
                </a:cubicBezTo>
                <a:cubicBezTo>
                  <a:pt x="16691" y="12000"/>
                  <a:pt x="16691" y="12000"/>
                  <a:pt x="16691" y="12000"/>
                </a:cubicBezTo>
                <a:lnTo>
                  <a:pt x="16691" y="20400"/>
                </a:lnTo>
                <a:close/>
                <a:moveTo>
                  <a:pt x="16691" y="8400"/>
                </a:moveTo>
                <a:cubicBezTo>
                  <a:pt x="982" y="8400"/>
                  <a:pt x="982" y="8400"/>
                  <a:pt x="982" y="8400"/>
                </a:cubicBezTo>
                <a:cubicBezTo>
                  <a:pt x="982" y="6000"/>
                  <a:pt x="982" y="6000"/>
                  <a:pt x="982" y="6000"/>
                </a:cubicBezTo>
                <a:cubicBezTo>
                  <a:pt x="16691" y="6000"/>
                  <a:pt x="16691" y="6000"/>
                  <a:pt x="16691" y="6000"/>
                </a:cubicBezTo>
                <a:lnTo>
                  <a:pt x="16691" y="8400"/>
                </a:lnTo>
                <a:close/>
                <a:moveTo>
                  <a:pt x="20618" y="0"/>
                </a:moveTo>
                <a:cubicBezTo>
                  <a:pt x="4909" y="0"/>
                  <a:pt x="4909" y="0"/>
                  <a:pt x="4909" y="0"/>
                </a:cubicBezTo>
                <a:cubicBezTo>
                  <a:pt x="4418" y="0"/>
                  <a:pt x="3927" y="600"/>
                  <a:pt x="3927" y="1200"/>
                </a:cubicBezTo>
                <a:cubicBezTo>
                  <a:pt x="3927" y="3000"/>
                  <a:pt x="3927" y="3000"/>
                  <a:pt x="3927" y="3000"/>
                </a:cubicBezTo>
                <a:cubicBezTo>
                  <a:pt x="3927" y="3300"/>
                  <a:pt x="4173" y="3600"/>
                  <a:pt x="4418" y="3600"/>
                </a:cubicBezTo>
                <a:cubicBezTo>
                  <a:pt x="4664" y="3600"/>
                  <a:pt x="4909" y="3300"/>
                  <a:pt x="4909" y="3000"/>
                </a:cubicBezTo>
                <a:cubicBezTo>
                  <a:pt x="4909" y="1200"/>
                  <a:pt x="4909" y="1200"/>
                  <a:pt x="4909" y="1200"/>
                </a:cubicBezTo>
                <a:cubicBezTo>
                  <a:pt x="20618" y="1200"/>
                  <a:pt x="20618" y="1200"/>
                  <a:pt x="20618" y="1200"/>
                </a:cubicBezTo>
                <a:cubicBezTo>
                  <a:pt x="20618" y="15600"/>
                  <a:pt x="20618" y="15600"/>
                  <a:pt x="20618" y="15600"/>
                </a:cubicBezTo>
                <a:cubicBezTo>
                  <a:pt x="19145" y="15600"/>
                  <a:pt x="19145" y="15600"/>
                  <a:pt x="19145" y="15600"/>
                </a:cubicBezTo>
                <a:cubicBezTo>
                  <a:pt x="18900" y="15600"/>
                  <a:pt x="18655" y="15900"/>
                  <a:pt x="18655" y="16200"/>
                </a:cubicBezTo>
                <a:cubicBezTo>
                  <a:pt x="18655" y="16500"/>
                  <a:pt x="18900" y="16800"/>
                  <a:pt x="19145" y="16800"/>
                </a:cubicBezTo>
                <a:cubicBezTo>
                  <a:pt x="20618" y="16800"/>
                  <a:pt x="20618" y="16800"/>
                  <a:pt x="20618" y="16800"/>
                </a:cubicBezTo>
                <a:cubicBezTo>
                  <a:pt x="21109" y="16800"/>
                  <a:pt x="21600" y="16200"/>
                  <a:pt x="21600" y="15600"/>
                </a:cubicBezTo>
                <a:cubicBezTo>
                  <a:pt x="21600" y="1200"/>
                  <a:pt x="21600" y="1200"/>
                  <a:pt x="21600" y="1200"/>
                </a:cubicBezTo>
                <a:cubicBezTo>
                  <a:pt x="21600" y="600"/>
                  <a:pt x="21109" y="0"/>
                  <a:pt x="20618" y="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48" name="Shape"/>
          <p:cNvSpPr/>
          <p:nvPr/>
        </p:nvSpPr>
        <p:spPr>
          <a:xfrm>
            <a:off x="2265444" y="947784"/>
            <a:ext cx="436423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64" y="10677"/>
                </a:moveTo>
                <a:cubicBezTo>
                  <a:pt x="12518" y="10555"/>
                  <a:pt x="12273" y="10432"/>
                  <a:pt x="11905" y="10309"/>
                </a:cubicBezTo>
                <a:cubicBezTo>
                  <a:pt x="11659" y="10186"/>
                  <a:pt x="11414" y="10064"/>
                  <a:pt x="11045" y="9941"/>
                </a:cubicBezTo>
                <a:cubicBezTo>
                  <a:pt x="11045" y="7609"/>
                  <a:pt x="11045" y="7609"/>
                  <a:pt x="11045" y="7609"/>
                </a:cubicBezTo>
                <a:cubicBezTo>
                  <a:pt x="11414" y="7609"/>
                  <a:pt x="11659" y="7732"/>
                  <a:pt x="11782" y="7855"/>
                </a:cubicBezTo>
                <a:cubicBezTo>
                  <a:pt x="12027" y="8100"/>
                  <a:pt x="12150" y="8345"/>
                  <a:pt x="12150" y="8836"/>
                </a:cubicBezTo>
                <a:cubicBezTo>
                  <a:pt x="13377" y="8836"/>
                  <a:pt x="13377" y="8836"/>
                  <a:pt x="13377" y="8836"/>
                </a:cubicBezTo>
                <a:cubicBezTo>
                  <a:pt x="13377" y="8468"/>
                  <a:pt x="13255" y="8100"/>
                  <a:pt x="13132" y="7855"/>
                </a:cubicBezTo>
                <a:cubicBezTo>
                  <a:pt x="13009" y="7609"/>
                  <a:pt x="12886" y="7364"/>
                  <a:pt x="12641" y="7118"/>
                </a:cubicBezTo>
                <a:cubicBezTo>
                  <a:pt x="12395" y="6995"/>
                  <a:pt x="12150" y="6873"/>
                  <a:pt x="11905" y="6750"/>
                </a:cubicBezTo>
                <a:cubicBezTo>
                  <a:pt x="11659" y="6627"/>
                  <a:pt x="11414" y="6627"/>
                  <a:pt x="11045" y="6627"/>
                </a:cubicBezTo>
                <a:cubicBezTo>
                  <a:pt x="11045" y="5891"/>
                  <a:pt x="11045" y="5891"/>
                  <a:pt x="11045" y="5891"/>
                </a:cubicBezTo>
                <a:cubicBezTo>
                  <a:pt x="10432" y="5891"/>
                  <a:pt x="10432" y="5891"/>
                  <a:pt x="10432" y="5891"/>
                </a:cubicBezTo>
                <a:cubicBezTo>
                  <a:pt x="10432" y="6627"/>
                  <a:pt x="10432" y="6627"/>
                  <a:pt x="10432" y="6627"/>
                </a:cubicBezTo>
                <a:cubicBezTo>
                  <a:pt x="10064" y="6627"/>
                  <a:pt x="9941" y="6627"/>
                  <a:pt x="9573" y="6750"/>
                </a:cubicBezTo>
                <a:cubicBezTo>
                  <a:pt x="9327" y="6873"/>
                  <a:pt x="9082" y="6995"/>
                  <a:pt x="8836" y="7118"/>
                </a:cubicBezTo>
                <a:cubicBezTo>
                  <a:pt x="8591" y="7364"/>
                  <a:pt x="8468" y="7609"/>
                  <a:pt x="8223" y="7855"/>
                </a:cubicBezTo>
                <a:cubicBezTo>
                  <a:pt x="8100" y="8100"/>
                  <a:pt x="8100" y="8468"/>
                  <a:pt x="8100" y="8836"/>
                </a:cubicBezTo>
                <a:cubicBezTo>
                  <a:pt x="8100" y="9205"/>
                  <a:pt x="8100" y="9573"/>
                  <a:pt x="8345" y="9818"/>
                </a:cubicBezTo>
                <a:cubicBezTo>
                  <a:pt x="8468" y="10064"/>
                  <a:pt x="8591" y="10309"/>
                  <a:pt x="8836" y="10555"/>
                </a:cubicBezTo>
                <a:cubicBezTo>
                  <a:pt x="9082" y="10677"/>
                  <a:pt x="9327" y="10800"/>
                  <a:pt x="9695" y="10923"/>
                </a:cubicBezTo>
                <a:cubicBezTo>
                  <a:pt x="9941" y="11045"/>
                  <a:pt x="10186" y="11168"/>
                  <a:pt x="10432" y="11291"/>
                </a:cubicBezTo>
                <a:cubicBezTo>
                  <a:pt x="10432" y="13991"/>
                  <a:pt x="10432" y="13991"/>
                  <a:pt x="10432" y="13991"/>
                </a:cubicBezTo>
                <a:cubicBezTo>
                  <a:pt x="9941" y="13868"/>
                  <a:pt x="9695" y="13745"/>
                  <a:pt x="9450" y="13500"/>
                </a:cubicBezTo>
                <a:cubicBezTo>
                  <a:pt x="9205" y="13255"/>
                  <a:pt x="9082" y="12764"/>
                  <a:pt x="9205" y="12273"/>
                </a:cubicBezTo>
                <a:cubicBezTo>
                  <a:pt x="7855" y="12273"/>
                  <a:pt x="7855" y="12273"/>
                  <a:pt x="7855" y="12273"/>
                </a:cubicBezTo>
                <a:cubicBezTo>
                  <a:pt x="7855" y="12764"/>
                  <a:pt x="7977" y="13132"/>
                  <a:pt x="8100" y="13377"/>
                </a:cubicBezTo>
                <a:cubicBezTo>
                  <a:pt x="8223" y="13745"/>
                  <a:pt x="8345" y="13991"/>
                  <a:pt x="8591" y="14236"/>
                </a:cubicBezTo>
                <a:cubicBezTo>
                  <a:pt x="8836" y="14482"/>
                  <a:pt x="9082" y="14605"/>
                  <a:pt x="9450" y="14727"/>
                </a:cubicBezTo>
                <a:cubicBezTo>
                  <a:pt x="9818" y="14850"/>
                  <a:pt x="10064" y="14973"/>
                  <a:pt x="10432" y="14973"/>
                </a:cubicBezTo>
                <a:cubicBezTo>
                  <a:pt x="10432" y="15709"/>
                  <a:pt x="10432" y="15709"/>
                  <a:pt x="10432" y="15709"/>
                </a:cubicBezTo>
                <a:cubicBezTo>
                  <a:pt x="11045" y="15709"/>
                  <a:pt x="11045" y="15709"/>
                  <a:pt x="11045" y="15709"/>
                </a:cubicBezTo>
                <a:cubicBezTo>
                  <a:pt x="11045" y="14973"/>
                  <a:pt x="11045" y="14973"/>
                  <a:pt x="11045" y="14973"/>
                </a:cubicBezTo>
                <a:cubicBezTo>
                  <a:pt x="11414" y="14973"/>
                  <a:pt x="11659" y="14850"/>
                  <a:pt x="12027" y="14727"/>
                </a:cubicBezTo>
                <a:cubicBezTo>
                  <a:pt x="12273" y="14605"/>
                  <a:pt x="12518" y="14482"/>
                  <a:pt x="12764" y="14236"/>
                </a:cubicBezTo>
                <a:cubicBezTo>
                  <a:pt x="13009" y="14114"/>
                  <a:pt x="13255" y="13868"/>
                  <a:pt x="13377" y="13500"/>
                </a:cubicBezTo>
                <a:cubicBezTo>
                  <a:pt x="13500" y="13255"/>
                  <a:pt x="13500" y="12886"/>
                  <a:pt x="13500" y="12395"/>
                </a:cubicBezTo>
                <a:cubicBezTo>
                  <a:pt x="13500" y="12027"/>
                  <a:pt x="13500" y="11659"/>
                  <a:pt x="13377" y="11414"/>
                </a:cubicBezTo>
                <a:cubicBezTo>
                  <a:pt x="13255" y="11168"/>
                  <a:pt x="13009" y="10923"/>
                  <a:pt x="12764" y="10677"/>
                </a:cubicBezTo>
                <a:moveTo>
                  <a:pt x="10432" y="9818"/>
                </a:moveTo>
                <a:cubicBezTo>
                  <a:pt x="10309" y="9818"/>
                  <a:pt x="10186" y="9695"/>
                  <a:pt x="10064" y="9695"/>
                </a:cubicBezTo>
                <a:cubicBezTo>
                  <a:pt x="9941" y="9695"/>
                  <a:pt x="9818" y="9573"/>
                  <a:pt x="9695" y="9450"/>
                </a:cubicBezTo>
                <a:cubicBezTo>
                  <a:pt x="9573" y="9450"/>
                  <a:pt x="9450" y="9327"/>
                  <a:pt x="9450" y="9205"/>
                </a:cubicBezTo>
                <a:cubicBezTo>
                  <a:pt x="9327" y="9082"/>
                  <a:pt x="9327" y="8836"/>
                  <a:pt x="9327" y="8714"/>
                </a:cubicBezTo>
                <a:cubicBezTo>
                  <a:pt x="9327" y="8345"/>
                  <a:pt x="9450" y="7977"/>
                  <a:pt x="9573" y="7855"/>
                </a:cubicBezTo>
                <a:cubicBezTo>
                  <a:pt x="9818" y="7732"/>
                  <a:pt x="10064" y="7609"/>
                  <a:pt x="10432" y="7609"/>
                </a:cubicBezTo>
                <a:lnTo>
                  <a:pt x="10432" y="9818"/>
                </a:lnTo>
                <a:close/>
                <a:moveTo>
                  <a:pt x="11905" y="13623"/>
                </a:moveTo>
                <a:cubicBezTo>
                  <a:pt x="11659" y="13745"/>
                  <a:pt x="11414" y="13868"/>
                  <a:pt x="11045" y="13991"/>
                </a:cubicBezTo>
                <a:cubicBezTo>
                  <a:pt x="11045" y="11291"/>
                  <a:pt x="11045" y="11291"/>
                  <a:pt x="11045" y="11291"/>
                </a:cubicBezTo>
                <a:cubicBezTo>
                  <a:pt x="11291" y="11414"/>
                  <a:pt x="11291" y="11414"/>
                  <a:pt x="11536" y="11536"/>
                </a:cubicBezTo>
                <a:cubicBezTo>
                  <a:pt x="11659" y="11536"/>
                  <a:pt x="11782" y="11659"/>
                  <a:pt x="11905" y="11782"/>
                </a:cubicBezTo>
                <a:cubicBezTo>
                  <a:pt x="12027" y="11782"/>
                  <a:pt x="12150" y="11905"/>
                  <a:pt x="12150" y="12027"/>
                </a:cubicBezTo>
                <a:cubicBezTo>
                  <a:pt x="12273" y="12273"/>
                  <a:pt x="12273" y="12395"/>
                  <a:pt x="12273" y="12641"/>
                </a:cubicBezTo>
                <a:cubicBezTo>
                  <a:pt x="12273" y="13009"/>
                  <a:pt x="12150" y="13377"/>
                  <a:pt x="11905" y="13623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49" name="Shape"/>
          <p:cNvSpPr/>
          <p:nvPr/>
        </p:nvSpPr>
        <p:spPr>
          <a:xfrm>
            <a:off x="3443369" y="947784"/>
            <a:ext cx="436423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36" y="3927"/>
                </a:moveTo>
                <a:cubicBezTo>
                  <a:pt x="3927" y="3927"/>
                  <a:pt x="0" y="7855"/>
                  <a:pt x="0" y="12764"/>
                </a:cubicBezTo>
                <a:cubicBezTo>
                  <a:pt x="0" y="17673"/>
                  <a:pt x="3927" y="21600"/>
                  <a:pt x="8836" y="21600"/>
                </a:cubicBezTo>
                <a:cubicBezTo>
                  <a:pt x="13745" y="21600"/>
                  <a:pt x="17673" y="17673"/>
                  <a:pt x="17673" y="12764"/>
                </a:cubicBezTo>
                <a:cubicBezTo>
                  <a:pt x="17673" y="7855"/>
                  <a:pt x="13745" y="3927"/>
                  <a:pt x="8836" y="3927"/>
                </a:cubicBezTo>
                <a:moveTo>
                  <a:pt x="8836" y="20618"/>
                </a:moveTo>
                <a:cubicBezTo>
                  <a:pt x="4541" y="20618"/>
                  <a:pt x="982" y="17059"/>
                  <a:pt x="982" y="12764"/>
                </a:cubicBezTo>
                <a:cubicBezTo>
                  <a:pt x="982" y="8468"/>
                  <a:pt x="4541" y="4909"/>
                  <a:pt x="8836" y="4909"/>
                </a:cubicBezTo>
                <a:cubicBezTo>
                  <a:pt x="13132" y="4909"/>
                  <a:pt x="16691" y="8468"/>
                  <a:pt x="16691" y="12764"/>
                </a:cubicBezTo>
                <a:cubicBezTo>
                  <a:pt x="16691" y="17059"/>
                  <a:pt x="13132" y="20618"/>
                  <a:pt x="8836" y="20618"/>
                </a:cubicBezTo>
                <a:moveTo>
                  <a:pt x="12764" y="0"/>
                </a:moveTo>
                <a:cubicBezTo>
                  <a:pt x="9941" y="0"/>
                  <a:pt x="7364" y="1350"/>
                  <a:pt x="5768" y="3436"/>
                </a:cubicBezTo>
                <a:cubicBezTo>
                  <a:pt x="6382" y="3314"/>
                  <a:pt x="6873" y="3191"/>
                  <a:pt x="7486" y="3068"/>
                </a:cubicBezTo>
                <a:cubicBezTo>
                  <a:pt x="8836" y="1718"/>
                  <a:pt x="10677" y="982"/>
                  <a:pt x="12764" y="982"/>
                </a:cubicBezTo>
                <a:cubicBezTo>
                  <a:pt x="17059" y="982"/>
                  <a:pt x="20618" y="4541"/>
                  <a:pt x="20618" y="8836"/>
                </a:cubicBezTo>
                <a:cubicBezTo>
                  <a:pt x="20618" y="10923"/>
                  <a:pt x="19882" y="12764"/>
                  <a:pt x="18532" y="14114"/>
                </a:cubicBezTo>
                <a:cubicBezTo>
                  <a:pt x="18409" y="14727"/>
                  <a:pt x="18286" y="15218"/>
                  <a:pt x="18164" y="15832"/>
                </a:cubicBezTo>
                <a:cubicBezTo>
                  <a:pt x="20250" y="14236"/>
                  <a:pt x="21600" y="11659"/>
                  <a:pt x="21600" y="8836"/>
                </a:cubicBezTo>
                <a:cubicBezTo>
                  <a:pt x="21600" y="3927"/>
                  <a:pt x="17673" y="0"/>
                  <a:pt x="12764" y="0"/>
                </a:cubicBezTo>
                <a:moveTo>
                  <a:pt x="10309" y="12764"/>
                </a:moveTo>
                <a:cubicBezTo>
                  <a:pt x="10064" y="12641"/>
                  <a:pt x="9941" y="12518"/>
                  <a:pt x="9695" y="12395"/>
                </a:cubicBezTo>
                <a:cubicBezTo>
                  <a:pt x="9450" y="12273"/>
                  <a:pt x="9327" y="12273"/>
                  <a:pt x="9082" y="12150"/>
                </a:cubicBezTo>
                <a:cubicBezTo>
                  <a:pt x="9082" y="10555"/>
                  <a:pt x="9082" y="10555"/>
                  <a:pt x="9082" y="10555"/>
                </a:cubicBezTo>
                <a:cubicBezTo>
                  <a:pt x="9327" y="10555"/>
                  <a:pt x="9450" y="10555"/>
                  <a:pt x="9573" y="10800"/>
                </a:cubicBezTo>
                <a:cubicBezTo>
                  <a:pt x="9695" y="10923"/>
                  <a:pt x="9818" y="11045"/>
                  <a:pt x="9818" y="11414"/>
                </a:cubicBezTo>
                <a:cubicBezTo>
                  <a:pt x="10677" y="11414"/>
                  <a:pt x="10677" y="11414"/>
                  <a:pt x="10677" y="11414"/>
                </a:cubicBezTo>
                <a:cubicBezTo>
                  <a:pt x="10677" y="11045"/>
                  <a:pt x="10677" y="10923"/>
                  <a:pt x="10555" y="10677"/>
                </a:cubicBezTo>
                <a:cubicBezTo>
                  <a:pt x="10432" y="10555"/>
                  <a:pt x="10309" y="10309"/>
                  <a:pt x="10186" y="10186"/>
                </a:cubicBezTo>
                <a:cubicBezTo>
                  <a:pt x="10064" y="10064"/>
                  <a:pt x="9818" y="9941"/>
                  <a:pt x="9695" y="9941"/>
                </a:cubicBezTo>
                <a:cubicBezTo>
                  <a:pt x="9450" y="9818"/>
                  <a:pt x="9327" y="9818"/>
                  <a:pt x="9082" y="9818"/>
                </a:cubicBezTo>
                <a:cubicBezTo>
                  <a:pt x="9082" y="9327"/>
                  <a:pt x="9082" y="9327"/>
                  <a:pt x="9082" y="9327"/>
                </a:cubicBezTo>
                <a:cubicBezTo>
                  <a:pt x="8591" y="9327"/>
                  <a:pt x="8591" y="9327"/>
                  <a:pt x="8591" y="9327"/>
                </a:cubicBezTo>
                <a:cubicBezTo>
                  <a:pt x="8591" y="9818"/>
                  <a:pt x="8591" y="9818"/>
                  <a:pt x="8591" y="9818"/>
                </a:cubicBezTo>
                <a:cubicBezTo>
                  <a:pt x="8345" y="9818"/>
                  <a:pt x="8223" y="9818"/>
                  <a:pt x="8100" y="9941"/>
                </a:cubicBezTo>
                <a:cubicBezTo>
                  <a:pt x="7855" y="10064"/>
                  <a:pt x="7609" y="10064"/>
                  <a:pt x="7486" y="10186"/>
                </a:cubicBezTo>
                <a:cubicBezTo>
                  <a:pt x="7364" y="10309"/>
                  <a:pt x="7241" y="10555"/>
                  <a:pt x="7118" y="10677"/>
                </a:cubicBezTo>
                <a:cubicBezTo>
                  <a:pt x="6995" y="10923"/>
                  <a:pt x="6995" y="11168"/>
                  <a:pt x="6995" y="11414"/>
                </a:cubicBezTo>
                <a:cubicBezTo>
                  <a:pt x="6995" y="11659"/>
                  <a:pt x="6995" y="11905"/>
                  <a:pt x="7118" y="12027"/>
                </a:cubicBezTo>
                <a:cubicBezTo>
                  <a:pt x="7241" y="12273"/>
                  <a:pt x="7364" y="12395"/>
                  <a:pt x="7486" y="12518"/>
                </a:cubicBezTo>
                <a:cubicBezTo>
                  <a:pt x="7732" y="12641"/>
                  <a:pt x="7855" y="12764"/>
                  <a:pt x="8100" y="12886"/>
                </a:cubicBezTo>
                <a:cubicBezTo>
                  <a:pt x="8345" y="13009"/>
                  <a:pt x="8468" y="13009"/>
                  <a:pt x="8591" y="13132"/>
                </a:cubicBezTo>
                <a:cubicBezTo>
                  <a:pt x="8591" y="14973"/>
                  <a:pt x="8591" y="14973"/>
                  <a:pt x="8591" y="14973"/>
                </a:cubicBezTo>
                <a:cubicBezTo>
                  <a:pt x="8345" y="14973"/>
                  <a:pt x="8100" y="14850"/>
                  <a:pt x="7977" y="14605"/>
                </a:cubicBezTo>
                <a:cubicBezTo>
                  <a:pt x="7855" y="14482"/>
                  <a:pt x="7732" y="14236"/>
                  <a:pt x="7732" y="13868"/>
                </a:cubicBezTo>
                <a:cubicBezTo>
                  <a:pt x="6873" y="13868"/>
                  <a:pt x="6873" y="13868"/>
                  <a:pt x="6873" y="13868"/>
                </a:cubicBezTo>
                <a:cubicBezTo>
                  <a:pt x="6873" y="14114"/>
                  <a:pt x="6873" y="14359"/>
                  <a:pt x="6995" y="14605"/>
                </a:cubicBezTo>
                <a:cubicBezTo>
                  <a:pt x="7118" y="14850"/>
                  <a:pt x="7241" y="14973"/>
                  <a:pt x="7364" y="15218"/>
                </a:cubicBezTo>
                <a:cubicBezTo>
                  <a:pt x="7486" y="15341"/>
                  <a:pt x="7732" y="15464"/>
                  <a:pt x="7977" y="15586"/>
                </a:cubicBezTo>
                <a:cubicBezTo>
                  <a:pt x="8223" y="15586"/>
                  <a:pt x="8345" y="15709"/>
                  <a:pt x="8591" y="15709"/>
                </a:cubicBezTo>
                <a:cubicBezTo>
                  <a:pt x="8591" y="16200"/>
                  <a:pt x="8591" y="16200"/>
                  <a:pt x="8591" y="16200"/>
                </a:cubicBezTo>
                <a:cubicBezTo>
                  <a:pt x="9082" y="16200"/>
                  <a:pt x="9082" y="16200"/>
                  <a:pt x="9082" y="16200"/>
                </a:cubicBezTo>
                <a:cubicBezTo>
                  <a:pt x="9082" y="15709"/>
                  <a:pt x="9082" y="15709"/>
                  <a:pt x="9082" y="15709"/>
                </a:cubicBezTo>
                <a:cubicBezTo>
                  <a:pt x="9327" y="15709"/>
                  <a:pt x="9450" y="15586"/>
                  <a:pt x="9695" y="15586"/>
                </a:cubicBezTo>
                <a:cubicBezTo>
                  <a:pt x="9941" y="15464"/>
                  <a:pt x="10064" y="15341"/>
                  <a:pt x="10309" y="15218"/>
                </a:cubicBezTo>
                <a:cubicBezTo>
                  <a:pt x="10432" y="15095"/>
                  <a:pt x="10555" y="14850"/>
                  <a:pt x="10677" y="14727"/>
                </a:cubicBezTo>
                <a:cubicBezTo>
                  <a:pt x="10800" y="14482"/>
                  <a:pt x="10800" y="14236"/>
                  <a:pt x="10800" y="13868"/>
                </a:cubicBezTo>
                <a:cubicBezTo>
                  <a:pt x="10800" y="13623"/>
                  <a:pt x="10800" y="13377"/>
                  <a:pt x="10677" y="13255"/>
                </a:cubicBezTo>
                <a:cubicBezTo>
                  <a:pt x="10555" y="13009"/>
                  <a:pt x="10432" y="12886"/>
                  <a:pt x="10309" y="12764"/>
                </a:cubicBezTo>
                <a:moveTo>
                  <a:pt x="8591" y="12150"/>
                </a:moveTo>
                <a:cubicBezTo>
                  <a:pt x="8468" y="12027"/>
                  <a:pt x="8468" y="12027"/>
                  <a:pt x="8345" y="12027"/>
                </a:cubicBezTo>
                <a:cubicBezTo>
                  <a:pt x="8223" y="11905"/>
                  <a:pt x="8223" y="11905"/>
                  <a:pt x="8100" y="11905"/>
                </a:cubicBezTo>
                <a:cubicBezTo>
                  <a:pt x="7977" y="11782"/>
                  <a:pt x="7977" y="11659"/>
                  <a:pt x="7977" y="11659"/>
                </a:cubicBezTo>
                <a:cubicBezTo>
                  <a:pt x="7855" y="11536"/>
                  <a:pt x="7855" y="11414"/>
                  <a:pt x="7855" y="11291"/>
                </a:cubicBezTo>
                <a:cubicBezTo>
                  <a:pt x="7855" y="11045"/>
                  <a:pt x="7977" y="10800"/>
                  <a:pt x="8100" y="10677"/>
                </a:cubicBezTo>
                <a:cubicBezTo>
                  <a:pt x="8223" y="10555"/>
                  <a:pt x="8345" y="10555"/>
                  <a:pt x="8591" y="10555"/>
                </a:cubicBezTo>
                <a:lnTo>
                  <a:pt x="8591" y="12150"/>
                </a:lnTo>
                <a:close/>
                <a:moveTo>
                  <a:pt x="9695" y="14727"/>
                </a:moveTo>
                <a:cubicBezTo>
                  <a:pt x="9573" y="14850"/>
                  <a:pt x="9327" y="14973"/>
                  <a:pt x="9082" y="14973"/>
                </a:cubicBezTo>
                <a:cubicBezTo>
                  <a:pt x="9082" y="13132"/>
                  <a:pt x="9082" y="13132"/>
                  <a:pt x="9082" y="13132"/>
                </a:cubicBezTo>
                <a:cubicBezTo>
                  <a:pt x="9205" y="13132"/>
                  <a:pt x="9205" y="13255"/>
                  <a:pt x="9327" y="13255"/>
                </a:cubicBezTo>
                <a:cubicBezTo>
                  <a:pt x="9450" y="13255"/>
                  <a:pt x="9573" y="13377"/>
                  <a:pt x="9695" y="13377"/>
                </a:cubicBezTo>
                <a:cubicBezTo>
                  <a:pt x="9695" y="13500"/>
                  <a:pt x="9818" y="13623"/>
                  <a:pt x="9818" y="13623"/>
                </a:cubicBezTo>
                <a:cubicBezTo>
                  <a:pt x="9941" y="13745"/>
                  <a:pt x="9941" y="13868"/>
                  <a:pt x="9941" y="13991"/>
                </a:cubicBezTo>
                <a:cubicBezTo>
                  <a:pt x="9941" y="14359"/>
                  <a:pt x="9818" y="14605"/>
                  <a:pt x="9695" y="147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0" name="Shape"/>
          <p:cNvSpPr/>
          <p:nvPr/>
        </p:nvSpPr>
        <p:spPr>
          <a:xfrm>
            <a:off x="4622882" y="947784"/>
            <a:ext cx="436424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36" y="7732"/>
                </a:moveTo>
                <a:cubicBezTo>
                  <a:pt x="12027" y="7732"/>
                  <a:pt x="12641" y="7977"/>
                  <a:pt x="13009" y="8468"/>
                </a:cubicBezTo>
                <a:cubicBezTo>
                  <a:pt x="13500" y="7364"/>
                  <a:pt x="13500" y="7364"/>
                  <a:pt x="13500" y="7364"/>
                </a:cubicBezTo>
                <a:cubicBezTo>
                  <a:pt x="12886" y="6995"/>
                  <a:pt x="12273" y="6750"/>
                  <a:pt x="11659" y="6750"/>
                </a:cubicBezTo>
                <a:cubicBezTo>
                  <a:pt x="10800" y="6750"/>
                  <a:pt x="10064" y="6995"/>
                  <a:pt x="9450" y="7609"/>
                </a:cubicBezTo>
                <a:cubicBezTo>
                  <a:pt x="8959" y="8100"/>
                  <a:pt x="8714" y="8714"/>
                  <a:pt x="8468" y="9573"/>
                </a:cubicBezTo>
                <a:cubicBezTo>
                  <a:pt x="7977" y="9573"/>
                  <a:pt x="7977" y="9573"/>
                  <a:pt x="7977" y="9573"/>
                </a:cubicBezTo>
                <a:cubicBezTo>
                  <a:pt x="7609" y="10309"/>
                  <a:pt x="7609" y="10309"/>
                  <a:pt x="7609" y="10309"/>
                </a:cubicBezTo>
                <a:cubicBezTo>
                  <a:pt x="8468" y="10309"/>
                  <a:pt x="8468" y="10309"/>
                  <a:pt x="8468" y="10309"/>
                </a:cubicBezTo>
                <a:cubicBezTo>
                  <a:pt x="8468" y="10432"/>
                  <a:pt x="8468" y="10432"/>
                  <a:pt x="8468" y="10555"/>
                </a:cubicBezTo>
                <a:cubicBezTo>
                  <a:pt x="8468" y="10555"/>
                  <a:pt x="8468" y="10677"/>
                  <a:pt x="8468" y="10677"/>
                </a:cubicBezTo>
                <a:cubicBezTo>
                  <a:pt x="8468" y="10800"/>
                  <a:pt x="8468" y="10800"/>
                  <a:pt x="8468" y="10923"/>
                </a:cubicBezTo>
                <a:cubicBezTo>
                  <a:pt x="8468" y="10923"/>
                  <a:pt x="8468" y="11045"/>
                  <a:pt x="8468" y="11045"/>
                </a:cubicBezTo>
                <a:cubicBezTo>
                  <a:pt x="7977" y="11045"/>
                  <a:pt x="7977" y="11045"/>
                  <a:pt x="7977" y="11045"/>
                </a:cubicBezTo>
                <a:cubicBezTo>
                  <a:pt x="7609" y="11782"/>
                  <a:pt x="7609" y="11782"/>
                  <a:pt x="7609" y="11782"/>
                </a:cubicBezTo>
                <a:cubicBezTo>
                  <a:pt x="8468" y="11782"/>
                  <a:pt x="8468" y="11782"/>
                  <a:pt x="8468" y="11782"/>
                </a:cubicBezTo>
                <a:cubicBezTo>
                  <a:pt x="8591" y="12641"/>
                  <a:pt x="8836" y="13377"/>
                  <a:pt x="9327" y="13868"/>
                </a:cubicBezTo>
                <a:cubicBezTo>
                  <a:pt x="9941" y="14482"/>
                  <a:pt x="10677" y="14850"/>
                  <a:pt x="11659" y="14850"/>
                </a:cubicBezTo>
                <a:cubicBezTo>
                  <a:pt x="12273" y="14850"/>
                  <a:pt x="12764" y="14605"/>
                  <a:pt x="13255" y="14359"/>
                </a:cubicBezTo>
                <a:cubicBezTo>
                  <a:pt x="13255" y="13132"/>
                  <a:pt x="13255" y="13132"/>
                  <a:pt x="13255" y="13132"/>
                </a:cubicBezTo>
                <a:cubicBezTo>
                  <a:pt x="13009" y="13377"/>
                  <a:pt x="12764" y="13500"/>
                  <a:pt x="12518" y="13623"/>
                </a:cubicBezTo>
                <a:cubicBezTo>
                  <a:pt x="12273" y="13745"/>
                  <a:pt x="12027" y="13868"/>
                  <a:pt x="11659" y="13868"/>
                </a:cubicBezTo>
                <a:cubicBezTo>
                  <a:pt x="11045" y="13868"/>
                  <a:pt x="10677" y="13623"/>
                  <a:pt x="10309" y="13255"/>
                </a:cubicBezTo>
                <a:cubicBezTo>
                  <a:pt x="10064" y="12886"/>
                  <a:pt x="9818" y="12395"/>
                  <a:pt x="9695" y="11782"/>
                </a:cubicBezTo>
                <a:cubicBezTo>
                  <a:pt x="11905" y="11782"/>
                  <a:pt x="11905" y="11782"/>
                  <a:pt x="11905" y="11782"/>
                </a:cubicBezTo>
                <a:cubicBezTo>
                  <a:pt x="12150" y="11045"/>
                  <a:pt x="12150" y="11045"/>
                  <a:pt x="12150" y="11045"/>
                </a:cubicBezTo>
                <a:cubicBezTo>
                  <a:pt x="9695" y="11045"/>
                  <a:pt x="9695" y="11045"/>
                  <a:pt x="9695" y="11045"/>
                </a:cubicBezTo>
                <a:cubicBezTo>
                  <a:pt x="9695" y="11045"/>
                  <a:pt x="9695" y="10923"/>
                  <a:pt x="9695" y="10677"/>
                </a:cubicBezTo>
                <a:cubicBezTo>
                  <a:pt x="9695" y="10432"/>
                  <a:pt x="9695" y="10432"/>
                  <a:pt x="9695" y="10432"/>
                </a:cubicBezTo>
                <a:cubicBezTo>
                  <a:pt x="9695" y="10432"/>
                  <a:pt x="9695" y="10309"/>
                  <a:pt x="9695" y="10309"/>
                </a:cubicBezTo>
                <a:cubicBezTo>
                  <a:pt x="12395" y="10309"/>
                  <a:pt x="12395" y="10309"/>
                  <a:pt x="12395" y="10309"/>
                </a:cubicBezTo>
                <a:cubicBezTo>
                  <a:pt x="12641" y="9573"/>
                  <a:pt x="12641" y="9573"/>
                  <a:pt x="12641" y="9573"/>
                </a:cubicBezTo>
                <a:cubicBezTo>
                  <a:pt x="9818" y="9573"/>
                  <a:pt x="9818" y="9573"/>
                  <a:pt x="9818" y="9573"/>
                </a:cubicBezTo>
                <a:cubicBezTo>
                  <a:pt x="9818" y="9082"/>
                  <a:pt x="10064" y="8714"/>
                  <a:pt x="10309" y="8345"/>
                </a:cubicBezTo>
                <a:cubicBezTo>
                  <a:pt x="10677" y="7977"/>
                  <a:pt x="11045" y="7732"/>
                  <a:pt x="11536" y="7732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1" name="Shape"/>
          <p:cNvSpPr/>
          <p:nvPr/>
        </p:nvSpPr>
        <p:spPr>
          <a:xfrm>
            <a:off x="5800807" y="947784"/>
            <a:ext cx="436424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10555"/>
                </a:moveTo>
                <a:cubicBezTo>
                  <a:pt x="9695" y="10555"/>
                  <a:pt x="10064" y="10677"/>
                  <a:pt x="10432" y="11045"/>
                </a:cubicBezTo>
                <a:cubicBezTo>
                  <a:pt x="10800" y="10309"/>
                  <a:pt x="10800" y="10309"/>
                  <a:pt x="10800" y="10309"/>
                </a:cubicBezTo>
                <a:cubicBezTo>
                  <a:pt x="10309" y="9941"/>
                  <a:pt x="9818" y="9818"/>
                  <a:pt x="9327" y="9818"/>
                </a:cubicBezTo>
                <a:cubicBezTo>
                  <a:pt x="8714" y="9818"/>
                  <a:pt x="8223" y="10064"/>
                  <a:pt x="7732" y="10432"/>
                </a:cubicBezTo>
                <a:cubicBezTo>
                  <a:pt x="7364" y="10800"/>
                  <a:pt x="7118" y="11291"/>
                  <a:pt x="6995" y="11905"/>
                </a:cubicBezTo>
                <a:cubicBezTo>
                  <a:pt x="6627" y="11905"/>
                  <a:pt x="6627" y="11905"/>
                  <a:pt x="6627" y="11905"/>
                </a:cubicBezTo>
                <a:cubicBezTo>
                  <a:pt x="6382" y="12395"/>
                  <a:pt x="6382" y="12395"/>
                  <a:pt x="6382" y="12395"/>
                </a:cubicBezTo>
                <a:cubicBezTo>
                  <a:pt x="6995" y="12395"/>
                  <a:pt x="6995" y="12395"/>
                  <a:pt x="6995" y="12395"/>
                </a:cubicBezTo>
                <a:cubicBezTo>
                  <a:pt x="6995" y="12518"/>
                  <a:pt x="6995" y="12518"/>
                  <a:pt x="6995" y="12641"/>
                </a:cubicBezTo>
                <a:cubicBezTo>
                  <a:pt x="6995" y="12641"/>
                  <a:pt x="6995" y="12641"/>
                  <a:pt x="6995" y="12764"/>
                </a:cubicBezTo>
                <a:cubicBezTo>
                  <a:pt x="6995" y="12764"/>
                  <a:pt x="6995" y="12764"/>
                  <a:pt x="6995" y="12886"/>
                </a:cubicBezTo>
                <a:cubicBezTo>
                  <a:pt x="6995" y="12886"/>
                  <a:pt x="6995" y="13009"/>
                  <a:pt x="6995" y="13009"/>
                </a:cubicBezTo>
                <a:cubicBezTo>
                  <a:pt x="6627" y="13009"/>
                  <a:pt x="6627" y="13009"/>
                  <a:pt x="6627" y="13009"/>
                </a:cubicBezTo>
                <a:cubicBezTo>
                  <a:pt x="6382" y="13500"/>
                  <a:pt x="6382" y="13500"/>
                  <a:pt x="6382" y="13500"/>
                </a:cubicBezTo>
                <a:cubicBezTo>
                  <a:pt x="6995" y="13500"/>
                  <a:pt x="6995" y="13500"/>
                  <a:pt x="6995" y="13500"/>
                </a:cubicBezTo>
                <a:cubicBezTo>
                  <a:pt x="7118" y="14114"/>
                  <a:pt x="7364" y="14605"/>
                  <a:pt x="7609" y="15095"/>
                </a:cubicBezTo>
                <a:cubicBezTo>
                  <a:pt x="8100" y="15464"/>
                  <a:pt x="8591" y="15709"/>
                  <a:pt x="9327" y="15709"/>
                </a:cubicBezTo>
                <a:cubicBezTo>
                  <a:pt x="9818" y="15709"/>
                  <a:pt x="10186" y="15586"/>
                  <a:pt x="10555" y="15341"/>
                </a:cubicBezTo>
                <a:cubicBezTo>
                  <a:pt x="10555" y="14482"/>
                  <a:pt x="10555" y="14482"/>
                  <a:pt x="10555" y="14482"/>
                </a:cubicBezTo>
                <a:cubicBezTo>
                  <a:pt x="10432" y="14605"/>
                  <a:pt x="10186" y="14727"/>
                  <a:pt x="10064" y="14850"/>
                </a:cubicBezTo>
                <a:cubicBezTo>
                  <a:pt x="9818" y="14973"/>
                  <a:pt x="9573" y="14973"/>
                  <a:pt x="9327" y="14973"/>
                </a:cubicBezTo>
                <a:cubicBezTo>
                  <a:pt x="8959" y="14973"/>
                  <a:pt x="8591" y="14850"/>
                  <a:pt x="8345" y="14482"/>
                </a:cubicBezTo>
                <a:cubicBezTo>
                  <a:pt x="8100" y="14236"/>
                  <a:pt x="7977" y="13991"/>
                  <a:pt x="7977" y="13500"/>
                </a:cubicBezTo>
                <a:cubicBezTo>
                  <a:pt x="9573" y="13500"/>
                  <a:pt x="9573" y="13500"/>
                  <a:pt x="9573" y="13500"/>
                </a:cubicBezTo>
                <a:cubicBezTo>
                  <a:pt x="9818" y="13009"/>
                  <a:pt x="9818" y="13009"/>
                  <a:pt x="9818" y="13009"/>
                </a:cubicBezTo>
                <a:cubicBezTo>
                  <a:pt x="7855" y="13009"/>
                  <a:pt x="7855" y="13009"/>
                  <a:pt x="7855" y="13009"/>
                </a:cubicBezTo>
                <a:cubicBezTo>
                  <a:pt x="7855" y="13009"/>
                  <a:pt x="7855" y="12886"/>
                  <a:pt x="7855" y="12764"/>
                </a:cubicBezTo>
                <a:cubicBezTo>
                  <a:pt x="7855" y="12518"/>
                  <a:pt x="7855" y="12518"/>
                  <a:pt x="7855" y="12518"/>
                </a:cubicBezTo>
                <a:cubicBezTo>
                  <a:pt x="7855" y="12518"/>
                  <a:pt x="7855" y="12518"/>
                  <a:pt x="7855" y="12395"/>
                </a:cubicBezTo>
                <a:cubicBezTo>
                  <a:pt x="9941" y="12395"/>
                  <a:pt x="9941" y="12395"/>
                  <a:pt x="9941" y="12395"/>
                </a:cubicBezTo>
                <a:cubicBezTo>
                  <a:pt x="10064" y="11905"/>
                  <a:pt x="10064" y="11905"/>
                  <a:pt x="10064" y="11905"/>
                </a:cubicBezTo>
                <a:cubicBezTo>
                  <a:pt x="7977" y="11905"/>
                  <a:pt x="7977" y="11905"/>
                  <a:pt x="7977" y="11905"/>
                </a:cubicBezTo>
                <a:cubicBezTo>
                  <a:pt x="8100" y="11536"/>
                  <a:pt x="8223" y="11168"/>
                  <a:pt x="8345" y="10923"/>
                </a:cubicBezTo>
                <a:cubicBezTo>
                  <a:pt x="8591" y="10677"/>
                  <a:pt x="8959" y="10555"/>
                  <a:pt x="9327" y="10555"/>
                </a:cubicBezTo>
                <a:moveTo>
                  <a:pt x="12764" y="0"/>
                </a:moveTo>
                <a:cubicBezTo>
                  <a:pt x="9941" y="0"/>
                  <a:pt x="7364" y="1350"/>
                  <a:pt x="5768" y="3436"/>
                </a:cubicBezTo>
                <a:cubicBezTo>
                  <a:pt x="6382" y="3314"/>
                  <a:pt x="6873" y="3191"/>
                  <a:pt x="7486" y="3068"/>
                </a:cubicBezTo>
                <a:cubicBezTo>
                  <a:pt x="8836" y="1718"/>
                  <a:pt x="10677" y="982"/>
                  <a:pt x="12764" y="982"/>
                </a:cubicBezTo>
                <a:cubicBezTo>
                  <a:pt x="17059" y="982"/>
                  <a:pt x="20618" y="4541"/>
                  <a:pt x="20618" y="8836"/>
                </a:cubicBezTo>
                <a:cubicBezTo>
                  <a:pt x="20618" y="10923"/>
                  <a:pt x="19882" y="12764"/>
                  <a:pt x="18532" y="14114"/>
                </a:cubicBezTo>
                <a:cubicBezTo>
                  <a:pt x="18409" y="14727"/>
                  <a:pt x="18286" y="15218"/>
                  <a:pt x="18164" y="15832"/>
                </a:cubicBezTo>
                <a:cubicBezTo>
                  <a:pt x="20250" y="14236"/>
                  <a:pt x="21600" y="11659"/>
                  <a:pt x="21600" y="8836"/>
                </a:cubicBezTo>
                <a:cubicBezTo>
                  <a:pt x="21600" y="3927"/>
                  <a:pt x="17673" y="0"/>
                  <a:pt x="12764" y="0"/>
                </a:cubicBezTo>
                <a:moveTo>
                  <a:pt x="8836" y="3927"/>
                </a:moveTo>
                <a:cubicBezTo>
                  <a:pt x="3927" y="3927"/>
                  <a:pt x="0" y="7855"/>
                  <a:pt x="0" y="12764"/>
                </a:cubicBezTo>
                <a:cubicBezTo>
                  <a:pt x="0" y="17673"/>
                  <a:pt x="3927" y="21600"/>
                  <a:pt x="8836" y="21600"/>
                </a:cubicBezTo>
                <a:cubicBezTo>
                  <a:pt x="13745" y="21600"/>
                  <a:pt x="17673" y="17673"/>
                  <a:pt x="17673" y="12764"/>
                </a:cubicBezTo>
                <a:cubicBezTo>
                  <a:pt x="17673" y="7855"/>
                  <a:pt x="13745" y="3927"/>
                  <a:pt x="8836" y="3927"/>
                </a:cubicBezTo>
                <a:moveTo>
                  <a:pt x="8836" y="20618"/>
                </a:moveTo>
                <a:cubicBezTo>
                  <a:pt x="4541" y="20618"/>
                  <a:pt x="982" y="17059"/>
                  <a:pt x="982" y="12764"/>
                </a:cubicBezTo>
                <a:cubicBezTo>
                  <a:pt x="982" y="8468"/>
                  <a:pt x="4541" y="4909"/>
                  <a:pt x="8836" y="4909"/>
                </a:cubicBezTo>
                <a:cubicBezTo>
                  <a:pt x="13132" y="4909"/>
                  <a:pt x="16691" y="8468"/>
                  <a:pt x="16691" y="12764"/>
                </a:cubicBezTo>
                <a:cubicBezTo>
                  <a:pt x="16691" y="17059"/>
                  <a:pt x="13132" y="20618"/>
                  <a:pt x="8836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2" name="Shape"/>
          <p:cNvSpPr/>
          <p:nvPr/>
        </p:nvSpPr>
        <p:spPr>
          <a:xfrm>
            <a:off x="6980319" y="947784"/>
            <a:ext cx="436423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2641" y="8223"/>
                </a:moveTo>
                <a:cubicBezTo>
                  <a:pt x="13009" y="6873"/>
                  <a:pt x="13009" y="6873"/>
                  <a:pt x="13009" y="6873"/>
                </a:cubicBezTo>
                <a:cubicBezTo>
                  <a:pt x="12150" y="6750"/>
                  <a:pt x="12150" y="6750"/>
                  <a:pt x="12150" y="6750"/>
                </a:cubicBezTo>
                <a:cubicBezTo>
                  <a:pt x="11905" y="7977"/>
                  <a:pt x="11905" y="7977"/>
                  <a:pt x="11905" y="7977"/>
                </a:cubicBezTo>
                <a:cubicBezTo>
                  <a:pt x="11659" y="7855"/>
                  <a:pt x="11414" y="7855"/>
                  <a:pt x="11168" y="7855"/>
                </a:cubicBezTo>
                <a:cubicBezTo>
                  <a:pt x="11536" y="6627"/>
                  <a:pt x="11536" y="6627"/>
                  <a:pt x="11536" y="6627"/>
                </a:cubicBezTo>
                <a:cubicBezTo>
                  <a:pt x="10800" y="6382"/>
                  <a:pt x="10800" y="6382"/>
                  <a:pt x="10800" y="6382"/>
                </a:cubicBezTo>
                <a:cubicBezTo>
                  <a:pt x="10432" y="7609"/>
                  <a:pt x="10432" y="7609"/>
                  <a:pt x="10432" y="7609"/>
                </a:cubicBezTo>
                <a:cubicBezTo>
                  <a:pt x="10309" y="7609"/>
                  <a:pt x="10064" y="7609"/>
                  <a:pt x="9941" y="7486"/>
                </a:cubicBezTo>
                <a:cubicBezTo>
                  <a:pt x="9941" y="7486"/>
                  <a:pt x="9941" y="7486"/>
                  <a:pt x="9941" y="7486"/>
                </a:cubicBezTo>
                <a:cubicBezTo>
                  <a:pt x="8836" y="7241"/>
                  <a:pt x="8836" y="7241"/>
                  <a:pt x="8836" y="7241"/>
                </a:cubicBezTo>
                <a:cubicBezTo>
                  <a:pt x="8591" y="8100"/>
                  <a:pt x="8591" y="8100"/>
                  <a:pt x="8591" y="8100"/>
                </a:cubicBezTo>
                <a:cubicBezTo>
                  <a:pt x="8591" y="8100"/>
                  <a:pt x="9205" y="8223"/>
                  <a:pt x="9205" y="8223"/>
                </a:cubicBezTo>
                <a:cubicBezTo>
                  <a:pt x="9573" y="8345"/>
                  <a:pt x="9573" y="8468"/>
                  <a:pt x="9573" y="8714"/>
                </a:cubicBezTo>
                <a:cubicBezTo>
                  <a:pt x="9205" y="10064"/>
                  <a:pt x="9205" y="10064"/>
                  <a:pt x="9205" y="10064"/>
                </a:cubicBezTo>
                <a:cubicBezTo>
                  <a:pt x="9205" y="10064"/>
                  <a:pt x="9205" y="10064"/>
                  <a:pt x="9327" y="10064"/>
                </a:cubicBezTo>
                <a:cubicBezTo>
                  <a:pt x="9205" y="10064"/>
                  <a:pt x="9205" y="10064"/>
                  <a:pt x="9205" y="10064"/>
                </a:cubicBezTo>
                <a:cubicBezTo>
                  <a:pt x="8714" y="12150"/>
                  <a:pt x="8714" y="12150"/>
                  <a:pt x="8714" y="12150"/>
                </a:cubicBezTo>
                <a:cubicBezTo>
                  <a:pt x="8591" y="12150"/>
                  <a:pt x="8591" y="12395"/>
                  <a:pt x="8345" y="12273"/>
                </a:cubicBezTo>
                <a:cubicBezTo>
                  <a:pt x="8345" y="12273"/>
                  <a:pt x="7732" y="12150"/>
                  <a:pt x="7732" y="12150"/>
                </a:cubicBezTo>
                <a:cubicBezTo>
                  <a:pt x="7364" y="13009"/>
                  <a:pt x="7364" y="13009"/>
                  <a:pt x="7364" y="13009"/>
                </a:cubicBezTo>
                <a:cubicBezTo>
                  <a:pt x="8345" y="13255"/>
                  <a:pt x="8345" y="13255"/>
                  <a:pt x="8345" y="13255"/>
                </a:cubicBezTo>
                <a:cubicBezTo>
                  <a:pt x="8591" y="13377"/>
                  <a:pt x="8714" y="13377"/>
                  <a:pt x="8959" y="13377"/>
                </a:cubicBezTo>
                <a:cubicBezTo>
                  <a:pt x="8591" y="14727"/>
                  <a:pt x="8591" y="14727"/>
                  <a:pt x="8591" y="14727"/>
                </a:cubicBezTo>
                <a:cubicBezTo>
                  <a:pt x="9450" y="14850"/>
                  <a:pt x="9450" y="14850"/>
                  <a:pt x="9450" y="14850"/>
                </a:cubicBezTo>
                <a:cubicBezTo>
                  <a:pt x="9695" y="13623"/>
                  <a:pt x="9695" y="13623"/>
                  <a:pt x="9695" y="13623"/>
                </a:cubicBezTo>
                <a:cubicBezTo>
                  <a:pt x="9941" y="13623"/>
                  <a:pt x="10186" y="13745"/>
                  <a:pt x="10309" y="13745"/>
                </a:cubicBezTo>
                <a:cubicBezTo>
                  <a:pt x="10064" y="14973"/>
                  <a:pt x="10064" y="14973"/>
                  <a:pt x="10064" y="14973"/>
                </a:cubicBezTo>
                <a:cubicBezTo>
                  <a:pt x="10800" y="15218"/>
                  <a:pt x="10800" y="15218"/>
                  <a:pt x="10800" y="15218"/>
                </a:cubicBezTo>
                <a:cubicBezTo>
                  <a:pt x="11168" y="13991"/>
                  <a:pt x="11168" y="13991"/>
                  <a:pt x="11168" y="13991"/>
                </a:cubicBezTo>
                <a:cubicBezTo>
                  <a:pt x="12518" y="14236"/>
                  <a:pt x="13500" y="14114"/>
                  <a:pt x="13991" y="12886"/>
                </a:cubicBezTo>
                <a:cubicBezTo>
                  <a:pt x="14236" y="11905"/>
                  <a:pt x="13868" y="11414"/>
                  <a:pt x="13255" y="11045"/>
                </a:cubicBezTo>
                <a:cubicBezTo>
                  <a:pt x="13745" y="10923"/>
                  <a:pt x="14114" y="10555"/>
                  <a:pt x="14236" y="9941"/>
                </a:cubicBezTo>
                <a:cubicBezTo>
                  <a:pt x="14359" y="8959"/>
                  <a:pt x="13623" y="8468"/>
                  <a:pt x="12641" y="8223"/>
                </a:cubicBezTo>
                <a:moveTo>
                  <a:pt x="12395" y="12395"/>
                </a:moveTo>
                <a:cubicBezTo>
                  <a:pt x="12150" y="13377"/>
                  <a:pt x="10555" y="12764"/>
                  <a:pt x="9941" y="12641"/>
                </a:cubicBezTo>
                <a:cubicBezTo>
                  <a:pt x="10432" y="11045"/>
                  <a:pt x="10432" y="11045"/>
                  <a:pt x="10432" y="11045"/>
                </a:cubicBezTo>
                <a:cubicBezTo>
                  <a:pt x="10923" y="11168"/>
                  <a:pt x="12641" y="11414"/>
                  <a:pt x="12395" y="12395"/>
                </a:cubicBezTo>
                <a:moveTo>
                  <a:pt x="12641" y="9941"/>
                </a:moveTo>
                <a:cubicBezTo>
                  <a:pt x="12395" y="10800"/>
                  <a:pt x="11045" y="10309"/>
                  <a:pt x="10677" y="10186"/>
                </a:cubicBezTo>
                <a:cubicBezTo>
                  <a:pt x="11045" y="8714"/>
                  <a:pt x="11045" y="8714"/>
                  <a:pt x="11045" y="8714"/>
                </a:cubicBezTo>
                <a:cubicBezTo>
                  <a:pt x="11414" y="8836"/>
                  <a:pt x="12886" y="8959"/>
                  <a:pt x="12641" y="994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3" name="Shape"/>
          <p:cNvSpPr/>
          <p:nvPr/>
        </p:nvSpPr>
        <p:spPr>
          <a:xfrm>
            <a:off x="8159833" y="947784"/>
            <a:ext cx="436424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64" y="0"/>
                </a:moveTo>
                <a:cubicBezTo>
                  <a:pt x="9941" y="0"/>
                  <a:pt x="7364" y="1350"/>
                  <a:pt x="5768" y="3436"/>
                </a:cubicBezTo>
                <a:cubicBezTo>
                  <a:pt x="6382" y="3314"/>
                  <a:pt x="6873" y="3191"/>
                  <a:pt x="7486" y="3068"/>
                </a:cubicBezTo>
                <a:cubicBezTo>
                  <a:pt x="8836" y="1718"/>
                  <a:pt x="10677" y="982"/>
                  <a:pt x="12764" y="982"/>
                </a:cubicBezTo>
                <a:cubicBezTo>
                  <a:pt x="17059" y="982"/>
                  <a:pt x="20618" y="4541"/>
                  <a:pt x="20618" y="8836"/>
                </a:cubicBezTo>
                <a:cubicBezTo>
                  <a:pt x="20618" y="10923"/>
                  <a:pt x="19882" y="12764"/>
                  <a:pt x="18532" y="14114"/>
                </a:cubicBezTo>
                <a:cubicBezTo>
                  <a:pt x="18409" y="14727"/>
                  <a:pt x="18286" y="15218"/>
                  <a:pt x="18164" y="15832"/>
                </a:cubicBezTo>
                <a:cubicBezTo>
                  <a:pt x="20250" y="14236"/>
                  <a:pt x="21600" y="11659"/>
                  <a:pt x="21600" y="8836"/>
                </a:cubicBezTo>
                <a:cubicBezTo>
                  <a:pt x="21600" y="3927"/>
                  <a:pt x="17673" y="0"/>
                  <a:pt x="12764" y="0"/>
                </a:cubicBezTo>
                <a:moveTo>
                  <a:pt x="8836" y="3927"/>
                </a:moveTo>
                <a:cubicBezTo>
                  <a:pt x="3927" y="3927"/>
                  <a:pt x="0" y="7855"/>
                  <a:pt x="0" y="12764"/>
                </a:cubicBezTo>
                <a:cubicBezTo>
                  <a:pt x="0" y="17673"/>
                  <a:pt x="3927" y="21600"/>
                  <a:pt x="8836" y="21600"/>
                </a:cubicBezTo>
                <a:cubicBezTo>
                  <a:pt x="13745" y="21600"/>
                  <a:pt x="17673" y="17673"/>
                  <a:pt x="17673" y="12764"/>
                </a:cubicBezTo>
                <a:cubicBezTo>
                  <a:pt x="17673" y="7855"/>
                  <a:pt x="13745" y="3927"/>
                  <a:pt x="8836" y="3927"/>
                </a:cubicBezTo>
                <a:moveTo>
                  <a:pt x="8836" y="20618"/>
                </a:moveTo>
                <a:cubicBezTo>
                  <a:pt x="4541" y="20618"/>
                  <a:pt x="982" y="17059"/>
                  <a:pt x="982" y="12764"/>
                </a:cubicBezTo>
                <a:cubicBezTo>
                  <a:pt x="982" y="8468"/>
                  <a:pt x="4541" y="4909"/>
                  <a:pt x="8836" y="4909"/>
                </a:cubicBezTo>
                <a:cubicBezTo>
                  <a:pt x="13132" y="4909"/>
                  <a:pt x="16691" y="8468"/>
                  <a:pt x="16691" y="12764"/>
                </a:cubicBezTo>
                <a:cubicBezTo>
                  <a:pt x="16691" y="17059"/>
                  <a:pt x="13132" y="20618"/>
                  <a:pt x="8836" y="20618"/>
                </a:cubicBezTo>
                <a:moveTo>
                  <a:pt x="10064" y="10677"/>
                </a:moveTo>
                <a:cubicBezTo>
                  <a:pt x="10309" y="9695"/>
                  <a:pt x="10309" y="9695"/>
                  <a:pt x="10309" y="9695"/>
                </a:cubicBezTo>
                <a:cubicBezTo>
                  <a:pt x="9695" y="9573"/>
                  <a:pt x="9695" y="9573"/>
                  <a:pt x="9695" y="9573"/>
                </a:cubicBezTo>
                <a:cubicBezTo>
                  <a:pt x="9450" y="10555"/>
                  <a:pt x="9450" y="10555"/>
                  <a:pt x="9450" y="10555"/>
                </a:cubicBezTo>
                <a:cubicBezTo>
                  <a:pt x="9205" y="10555"/>
                  <a:pt x="9082" y="10432"/>
                  <a:pt x="8959" y="10432"/>
                </a:cubicBezTo>
                <a:cubicBezTo>
                  <a:pt x="9205" y="9450"/>
                  <a:pt x="9205" y="9450"/>
                  <a:pt x="9205" y="9450"/>
                </a:cubicBezTo>
                <a:cubicBezTo>
                  <a:pt x="8591" y="9327"/>
                  <a:pt x="8591" y="9327"/>
                  <a:pt x="8591" y="9327"/>
                </a:cubicBezTo>
                <a:cubicBezTo>
                  <a:pt x="8345" y="10309"/>
                  <a:pt x="8345" y="10309"/>
                  <a:pt x="8345" y="10309"/>
                </a:cubicBezTo>
                <a:cubicBezTo>
                  <a:pt x="8223" y="10309"/>
                  <a:pt x="7977" y="10186"/>
                  <a:pt x="7855" y="10186"/>
                </a:cubicBezTo>
                <a:cubicBezTo>
                  <a:pt x="7855" y="10186"/>
                  <a:pt x="7855" y="10186"/>
                  <a:pt x="7855" y="10186"/>
                </a:cubicBezTo>
                <a:cubicBezTo>
                  <a:pt x="6995" y="10064"/>
                  <a:pt x="6995" y="10064"/>
                  <a:pt x="6995" y="10064"/>
                </a:cubicBezTo>
                <a:cubicBezTo>
                  <a:pt x="6873" y="10677"/>
                  <a:pt x="6873" y="10677"/>
                  <a:pt x="6873" y="10677"/>
                </a:cubicBezTo>
                <a:cubicBezTo>
                  <a:pt x="6873" y="10677"/>
                  <a:pt x="7364" y="10800"/>
                  <a:pt x="7364" y="10800"/>
                </a:cubicBezTo>
                <a:cubicBezTo>
                  <a:pt x="7609" y="10800"/>
                  <a:pt x="7609" y="10923"/>
                  <a:pt x="7609" y="11045"/>
                </a:cubicBezTo>
                <a:cubicBezTo>
                  <a:pt x="7364" y="12273"/>
                  <a:pt x="7364" y="12273"/>
                  <a:pt x="7364" y="12273"/>
                </a:cubicBezTo>
                <a:cubicBezTo>
                  <a:pt x="7364" y="12273"/>
                  <a:pt x="7364" y="12273"/>
                  <a:pt x="7364" y="12273"/>
                </a:cubicBezTo>
                <a:cubicBezTo>
                  <a:pt x="7364" y="12273"/>
                  <a:pt x="7364" y="12273"/>
                  <a:pt x="7364" y="12273"/>
                </a:cubicBezTo>
                <a:cubicBezTo>
                  <a:pt x="6873" y="13745"/>
                  <a:pt x="6873" y="13745"/>
                  <a:pt x="6873" y="13745"/>
                </a:cubicBezTo>
                <a:cubicBezTo>
                  <a:pt x="6873" y="13868"/>
                  <a:pt x="6873" y="13991"/>
                  <a:pt x="6627" y="13868"/>
                </a:cubicBezTo>
                <a:cubicBezTo>
                  <a:pt x="6627" y="13868"/>
                  <a:pt x="6136" y="13868"/>
                  <a:pt x="6136" y="13868"/>
                </a:cubicBezTo>
                <a:cubicBezTo>
                  <a:pt x="5891" y="14482"/>
                  <a:pt x="5891" y="14482"/>
                  <a:pt x="5891" y="14482"/>
                </a:cubicBezTo>
                <a:cubicBezTo>
                  <a:pt x="6750" y="14727"/>
                  <a:pt x="6750" y="14727"/>
                  <a:pt x="6750" y="14727"/>
                </a:cubicBezTo>
                <a:cubicBezTo>
                  <a:pt x="6873" y="14727"/>
                  <a:pt x="6995" y="14727"/>
                  <a:pt x="7118" y="14850"/>
                </a:cubicBezTo>
                <a:cubicBezTo>
                  <a:pt x="6873" y="15832"/>
                  <a:pt x="6873" y="15832"/>
                  <a:pt x="6873" y="15832"/>
                </a:cubicBezTo>
                <a:cubicBezTo>
                  <a:pt x="7486" y="15955"/>
                  <a:pt x="7486" y="15955"/>
                  <a:pt x="7486" y="15955"/>
                </a:cubicBezTo>
                <a:cubicBezTo>
                  <a:pt x="7732" y="14973"/>
                  <a:pt x="7732" y="14973"/>
                  <a:pt x="7732" y="14973"/>
                </a:cubicBezTo>
                <a:cubicBezTo>
                  <a:pt x="7977" y="14973"/>
                  <a:pt x="8100" y="15095"/>
                  <a:pt x="8223" y="15095"/>
                </a:cubicBezTo>
                <a:cubicBezTo>
                  <a:pt x="7977" y="16077"/>
                  <a:pt x="7977" y="16077"/>
                  <a:pt x="7977" y="16077"/>
                </a:cubicBezTo>
                <a:cubicBezTo>
                  <a:pt x="8591" y="16200"/>
                  <a:pt x="8591" y="16200"/>
                  <a:pt x="8591" y="16200"/>
                </a:cubicBezTo>
                <a:cubicBezTo>
                  <a:pt x="8836" y="15218"/>
                  <a:pt x="8836" y="15218"/>
                  <a:pt x="8836" y="15218"/>
                </a:cubicBezTo>
                <a:cubicBezTo>
                  <a:pt x="9941" y="15464"/>
                  <a:pt x="10677" y="15341"/>
                  <a:pt x="11045" y="14359"/>
                </a:cubicBezTo>
                <a:cubicBezTo>
                  <a:pt x="11291" y="13623"/>
                  <a:pt x="11045" y="13255"/>
                  <a:pt x="10432" y="13009"/>
                </a:cubicBezTo>
                <a:cubicBezTo>
                  <a:pt x="10923" y="12886"/>
                  <a:pt x="11168" y="12641"/>
                  <a:pt x="11291" y="12150"/>
                </a:cubicBezTo>
                <a:cubicBezTo>
                  <a:pt x="11414" y="11414"/>
                  <a:pt x="10800" y="10923"/>
                  <a:pt x="10064" y="10677"/>
                </a:cubicBezTo>
                <a:moveTo>
                  <a:pt x="9818" y="13991"/>
                </a:moveTo>
                <a:cubicBezTo>
                  <a:pt x="9695" y="14727"/>
                  <a:pt x="8345" y="14359"/>
                  <a:pt x="7977" y="14236"/>
                </a:cubicBezTo>
                <a:cubicBezTo>
                  <a:pt x="8345" y="12886"/>
                  <a:pt x="8345" y="12886"/>
                  <a:pt x="8345" y="12886"/>
                </a:cubicBezTo>
                <a:cubicBezTo>
                  <a:pt x="8714" y="13009"/>
                  <a:pt x="10064" y="13255"/>
                  <a:pt x="9818" y="13991"/>
                </a:cubicBezTo>
                <a:moveTo>
                  <a:pt x="10064" y="12027"/>
                </a:moveTo>
                <a:cubicBezTo>
                  <a:pt x="9818" y="12764"/>
                  <a:pt x="8836" y="12395"/>
                  <a:pt x="8468" y="12273"/>
                </a:cubicBezTo>
                <a:cubicBezTo>
                  <a:pt x="8714" y="11168"/>
                  <a:pt x="8714" y="11168"/>
                  <a:pt x="8714" y="11168"/>
                </a:cubicBezTo>
                <a:cubicBezTo>
                  <a:pt x="9082" y="11168"/>
                  <a:pt x="10186" y="11414"/>
                  <a:pt x="10064" y="120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4" name="Shape"/>
          <p:cNvSpPr/>
          <p:nvPr/>
        </p:nvSpPr>
        <p:spPr>
          <a:xfrm>
            <a:off x="9337758" y="1005542"/>
            <a:ext cx="436422" cy="2389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3600"/>
                </a:moveTo>
                <a:cubicBezTo>
                  <a:pt x="4418" y="3600"/>
                  <a:pt x="4418" y="3600"/>
                  <a:pt x="4418" y="3600"/>
                </a:cubicBezTo>
                <a:cubicBezTo>
                  <a:pt x="4173" y="3600"/>
                  <a:pt x="3927" y="4050"/>
                  <a:pt x="3927" y="4500"/>
                </a:cubicBezTo>
                <a:cubicBezTo>
                  <a:pt x="3927" y="4950"/>
                  <a:pt x="4173" y="5400"/>
                  <a:pt x="4418" y="5400"/>
                </a:cubicBezTo>
                <a:cubicBezTo>
                  <a:pt x="5400" y="5400"/>
                  <a:pt x="5400" y="5400"/>
                  <a:pt x="5400" y="5400"/>
                </a:cubicBezTo>
                <a:cubicBezTo>
                  <a:pt x="5645" y="5400"/>
                  <a:pt x="5891" y="4950"/>
                  <a:pt x="5891" y="4500"/>
                </a:cubicBezTo>
                <a:cubicBezTo>
                  <a:pt x="5891" y="4050"/>
                  <a:pt x="5645" y="3600"/>
                  <a:pt x="5400" y="3600"/>
                </a:cubicBezTo>
                <a:moveTo>
                  <a:pt x="10800" y="3600"/>
                </a:moveTo>
                <a:cubicBezTo>
                  <a:pt x="8591" y="3600"/>
                  <a:pt x="6873" y="6750"/>
                  <a:pt x="6873" y="10800"/>
                </a:cubicBezTo>
                <a:cubicBezTo>
                  <a:pt x="6873" y="14850"/>
                  <a:pt x="8591" y="18000"/>
                  <a:pt x="10800" y="18000"/>
                </a:cubicBezTo>
                <a:cubicBezTo>
                  <a:pt x="13009" y="18000"/>
                  <a:pt x="14727" y="14850"/>
                  <a:pt x="14727" y="10800"/>
                </a:cubicBezTo>
                <a:cubicBezTo>
                  <a:pt x="14727" y="6750"/>
                  <a:pt x="13009" y="3600"/>
                  <a:pt x="10800" y="3600"/>
                </a:cubicBezTo>
                <a:moveTo>
                  <a:pt x="12395" y="13725"/>
                </a:moveTo>
                <a:cubicBezTo>
                  <a:pt x="12273" y="14175"/>
                  <a:pt x="12150" y="14400"/>
                  <a:pt x="12027" y="14625"/>
                </a:cubicBezTo>
                <a:cubicBezTo>
                  <a:pt x="11905" y="14850"/>
                  <a:pt x="11782" y="15075"/>
                  <a:pt x="11536" y="15075"/>
                </a:cubicBezTo>
                <a:cubicBezTo>
                  <a:pt x="11414" y="15300"/>
                  <a:pt x="11168" y="15300"/>
                  <a:pt x="11045" y="15300"/>
                </a:cubicBezTo>
                <a:cubicBezTo>
                  <a:pt x="11045" y="16200"/>
                  <a:pt x="11045" y="16200"/>
                  <a:pt x="11045" y="16200"/>
                </a:cubicBezTo>
                <a:cubicBezTo>
                  <a:pt x="10555" y="16200"/>
                  <a:pt x="10555" y="16200"/>
                  <a:pt x="10555" y="16200"/>
                </a:cubicBezTo>
                <a:cubicBezTo>
                  <a:pt x="10555" y="15300"/>
                  <a:pt x="10555" y="15300"/>
                  <a:pt x="10555" y="15300"/>
                </a:cubicBezTo>
                <a:cubicBezTo>
                  <a:pt x="10309" y="15300"/>
                  <a:pt x="10186" y="15300"/>
                  <a:pt x="10064" y="15075"/>
                </a:cubicBezTo>
                <a:cubicBezTo>
                  <a:pt x="9818" y="15075"/>
                  <a:pt x="9695" y="14850"/>
                  <a:pt x="9450" y="14625"/>
                </a:cubicBezTo>
                <a:cubicBezTo>
                  <a:pt x="9327" y="14400"/>
                  <a:pt x="9205" y="13950"/>
                  <a:pt x="9205" y="13725"/>
                </a:cubicBezTo>
                <a:cubicBezTo>
                  <a:pt x="9082" y="13275"/>
                  <a:pt x="9082" y="13050"/>
                  <a:pt x="9082" y="12600"/>
                </a:cubicBezTo>
                <a:cubicBezTo>
                  <a:pt x="9818" y="12600"/>
                  <a:pt x="9818" y="12600"/>
                  <a:pt x="9818" y="12600"/>
                </a:cubicBezTo>
                <a:cubicBezTo>
                  <a:pt x="9818" y="13050"/>
                  <a:pt x="9818" y="13500"/>
                  <a:pt x="10064" y="13725"/>
                </a:cubicBezTo>
                <a:cubicBezTo>
                  <a:pt x="10186" y="14175"/>
                  <a:pt x="10309" y="14175"/>
                  <a:pt x="10555" y="14175"/>
                </a:cubicBezTo>
                <a:cubicBezTo>
                  <a:pt x="10555" y="11250"/>
                  <a:pt x="10555" y="11250"/>
                  <a:pt x="10555" y="11250"/>
                </a:cubicBezTo>
                <a:cubicBezTo>
                  <a:pt x="10432" y="11250"/>
                  <a:pt x="10309" y="11025"/>
                  <a:pt x="10064" y="11025"/>
                </a:cubicBezTo>
                <a:cubicBezTo>
                  <a:pt x="9941" y="10800"/>
                  <a:pt x="9818" y="10575"/>
                  <a:pt x="9695" y="10575"/>
                </a:cubicBezTo>
                <a:cubicBezTo>
                  <a:pt x="9450" y="10350"/>
                  <a:pt x="9327" y="10125"/>
                  <a:pt x="9327" y="9675"/>
                </a:cubicBezTo>
                <a:cubicBezTo>
                  <a:pt x="9205" y="9450"/>
                  <a:pt x="9205" y="9000"/>
                  <a:pt x="9205" y="8550"/>
                </a:cubicBezTo>
                <a:cubicBezTo>
                  <a:pt x="9205" y="8325"/>
                  <a:pt x="9205" y="7875"/>
                  <a:pt x="9327" y="7650"/>
                </a:cubicBezTo>
                <a:cubicBezTo>
                  <a:pt x="9327" y="7200"/>
                  <a:pt x="9450" y="6975"/>
                  <a:pt x="9573" y="6750"/>
                </a:cubicBezTo>
                <a:cubicBezTo>
                  <a:pt x="9695" y="6525"/>
                  <a:pt x="9941" y="6525"/>
                  <a:pt x="10064" y="6300"/>
                </a:cubicBezTo>
                <a:cubicBezTo>
                  <a:pt x="10309" y="6300"/>
                  <a:pt x="10432" y="6300"/>
                  <a:pt x="10555" y="6300"/>
                </a:cubicBezTo>
                <a:cubicBezTo>
                  <a:pt x="10555" y="5400"/>
                  <a:pt x="10555" y="5400"/>
                  <a:pt x="10555" y="5400"/>
                </a:cubicBezTo>
                <a:cubicBezTo>
                  <a:pt x="11045" y="5400"/>
                  <a:pt x="11045" y="5400"/>
                  <a:pt x="11045" y="5400"/>
                </a:cubicBezTo>
                <a:cubicBezTo>
                  <a:pt x="11045" y="6300"/>
                  <a:pt x="11045" y="6300"/>
                  <a:pt x="11045" y="6300"/>
                </a:cubicBezTo>
                <a:cubicBezTo>
                  <a:pt x="11168" y="6300"/>
                  <a:pt x="11291" y="6300"/>
                  <a:pt x="11536" y="6300"/>
                </a:cubicBezTo>
                <a:cubicBezTo>
                  <a:pt x="11659" y="6525"/>
                  <a:pt x="11782" y="6525"/>
                  <a:pt x="11905" y="6750"/>
                </a:cubicBezTo>
                <a:cubicBezTo>
                  <a:pt x="12150" y="6975"/>
                  <a:pt x="12150" y="7200"/>
                  <a:pt x="12273" y="7650"/>
                </a:cubicBezTo>
                <a:cubicBezTo>
                  <a:pt x="12395" y="7875"/>
                  <a:pt x="12395" y="8100"/>
                  <a:pt x="12395" y="8550"/>
                </a:cubicBezTo>
                <a:cubicBezTo>
                  <a:pt x="11659" y="8550"/>
                  <a:pt x="11659" y="8550"/>
                  <a:pt x="11659" y="8550"/>
                </a:cubicBezTo>
                <a:cubicBezTo>
                  <a:pt x="11659" y="8100"/>
                  <a:pt x="11536" y="7875"/>
                  <a:pt x="11414" y="7650"/>
                </a:cubicBezTo>
                <a:cubicBezTo>
                  <a:pt x="11414" y="7425"/>
                  <a:pt x="11291" y="7200"/>
                  <a:pt x="11045" y="7200"/>
                </a:cubicBezTo>
                <a:cubicBezTo>
                  <a:pt x="11045" y="9900"/>
                  <a:pt x="11045" y="9900"/>
                  <a:pt x="11045" y="9900"/>
                </a:cubicBezTo>
                <a:cubicBezTo>
                  <a:pt x="11168" y="9900"/>
                  <a:pt x="11291" y="10125"/>
                  <a:pt x="11536" y="10125"/>
                </a:cubicBezTo>
                <a:cubicBezTo>
                  <a:pt x="11659" y="10350"/>
                  <a:pt x="11905" y="10575"/>
                  <a:pt x="12027" y="10800"/>
                </a:cubicBezTo>
                <a:cubicBezTo>
                  <a:pt x="12150" y="11025"/>
                  <a:pt x="12273" y="11250"/>
                  <a:pt x="12395" y="11475"/>
                </a:cubicBezTo>
                <a:cubicBezTo>
                  <a:pt x="12518" y="11700"/>
                  <a:pt x="12518" y="12150"/>
                  <a:pt x="12518" y="12600"/>
                </a:cubicBezTo>
                <a:cubicBezTo>
                  <a:pt x="12518" y="13050"/>
                  <a:pt x="12518" y="13500"/>
                  <a:pt x="12395" y="13725"/>
                </a:cubicBezTo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900"/>
                  <a:pt x="0" y="1800"/>
                </a:cubicBezTo>
                <a:cubicBezTo>
                  <a:pt x="0" y="19800"/>
                  <a:pt x="0" y="19800"/>
                  <a:pt x="0" y="19800"/>
                </a:cubicBezTo>
                <a:cubicBezTo>
                  <a:pt x="0" y="20700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700"/>
                  <a:pt x="21600" y="19800"/>
                </a:cubicBezTo>
                <a:cubicBezTo>
                  <a:pt x="21600" y="1800"/>
                  <a:pt x="21600" y="1800"/>
                  <a:pt x="21600" y="1800"/>
                </a:cubicBezTo>
                <a:cubicBezTo>
                  <a:pt x="21600" y="900"/>
                  <a:pt x="21109" y="0"/>
                  <a:pt x="20618" y="0"/>
                </a:cubicBezTo>
                <a:moveTo>
                  <a:pt x="1473" y="1800"/>
                </a:moveTo>
                <a:cubicBezTo>
                  <a:pt x="1718" y="1800"/>
                  <a:pt x="1964" y="2250"/>
                  <a:pt x="1964" y="2700"/>
                </a:cubicBezTo>
                <a:cubicBezTo>
                  <a:pt x="1964" y="3150"/>
                  <a:pt x="1718" y="3600"/>
                  <a:pt x="1473" y="3600"/>
                </a:cubicBezTo>
                <a:cubicBezTo>
                  <a:pt x="1227" y="3600"/>
                  <a:pt x="982" y="3150"/>
                  <a:pt x="982" y="2700"/>
                </a:cubicBezTo>
                <a:cubicBezTo>
                  <a:pt x="982" y="2250"/>
                  <a:pt x="1227" y="1800"/>
                  <a:pt x="1473" y="1800"/>
                </a:cubicBezTo>
                <a:moveTo>
                  <a:pt x="1473" y="19800"/>
                </a:moveTo>
                <a:cubicBezTo>
                  <a:pt x="1227" y="19800"/>
                  <a:pt x="982" y="19350"/>
                  <a:pt x="982" y="18900"/>
                </a:cubicBezTo>
                <a:cubicBezTo>
                  <a:pt x="982" y="18450"/>
                  <a:pt x="1227" y="18000"/>
                  <a:pt x="1473" y="18000"/>
                </a:cubicBezTo>
                <a:cubicBezTo>
                  <a:pt x="1718" y="18000"/>
                  <a:pt x="1964" y="18450"/>
                  <a:pt x="1964" y="18900"/>
                </a:cubicBezTo>
                <a:cubicBezTo>
                  <a:pt x="1964" y="19350"/>
                  <a:pt x="1718" y="19800"/>
                  <a:pt x="1473" y="19800"/>
                </a:cubicBezTo>
                <a:moveTo>
                  <a:pt x="20127" y="19800"/>
                </a:moveTo>
                <a:cubicBezTo>
                  <a:pt x="19882" y="19800"/>
                  <a:pt x="19636" y="19350"/>
                  <a:pt x="19636" y="18900"/>
                </a:cubicBezTo>
                <a:cubicBezTo>
                  <a:pt x="19636" y="18450"/>
                  <a:pt x="19882" y="18000"/>
                  <a:pt x="20127" y="18000"/>
                </a:cubicBezTo>
                <a:cubicBezTo>
                  <a:pt x="20373" y="18000"/>
                  <a:pt x="20618" y="18450"/>
                  <a:pt x="20618" y="18900"/>
                </a:cubicBezTo>
                <a:cubicBezTo>
                  <a:pt x="20618" y="19350"/>
                  <a:pt x="20373" y="19800"/>
                  <a:pt x="20127" y="19800"/>
                </a:cubicBezTo>
                <a:moveTo>
                  <a:pt x="20618" y="16425"/>
                </a:moveTo>
                <a:cubicBezTo>
                  <a:pt x="20495" y="16200"/>
                  <a:pt x="20250" y="16200"/>
                  <a:pt x="20127" y="16200"/>
                </a:cubicBezTo>
                <a:cubicBezTo>
                  <a:pt x="19268" y="16200"/>
                  <a:pt x="18655" y="17325"/>
                  <a:pt x="18655" y="18900"/>
                </a:cubicBezTo>
                <a:cubicBezTo>
                  <a:pt x="18655" y="19125"/>
                  <a:pt x="18655" y="19575"/>
                  <a:pt x="18777" y="19800"/>
                </a:cubicBezTo>
                <a:cubicBezTo>
                  <a:pt x="2823" y="19800"/>
                  <a:pt x="2823" y="19800"/>
                  <a:pt x="2823" y="19800"/>
                </a:cubicBezTo>
                <a:cubicBezTo>
                  <a:pt x="2945" y="19575"/>
                  <a:pt x="2945" y="19125"/>
                  <a:pt x="2945" y="18900"/>
                </a:cubicBezTo>
                <a:cubicBezTo>
                  <a:pt x="2945" y="17325"/>
                  <a:pt x="2332" y="16200"/>
                  <a:pt x="1473" y="16200"/>
                </a:cubicBezTo>
                <a:cubicBezTo>
                  <a:pt x="1350" y="16200"/>
                  <a:pt x="1105" y="16200"/>
                  <a:pt x="982" y="16425"/>
                </a:cubicBezTo>
                <a:cubicBezTo>
                  <a:pt x="982" y="5175"/>
                  <a:pt x="982" y="5175"/>
                  <a:pt x="982" y="5175"/>
                </a:cubicBezTo>
                <a:cubicBezTo>
                  <a:pt x="1105" y="5400"/>
                  <a:pt x="1350" y="5400"/>
                  <a:pt x="1473" y="5400"/>
                </a:cubicBezTo>
                <a:cubicBezTo>
                  <a:pt x="2332" y="5400"/>
                  <a:pt x="2945" y="4275"/>
                  <a:pt x="2945" y="2700"/>
                </a:cubicBezTo>
                <a:cubicBezTo>
                  <a:pt x="2945" y="2475"/>
                  <a:pt x="2945" y="2025"/>
                  <a:pt x="2823" y="1800"/>
                </a:cubicBezTo>
                <a:cubicBezTo>
                  <a:pt x="18777" y="1800"/>
                  <a:pt x="18777" y="1800"/>
                  <a:pt x="18777" y="1800"/>
                </a:cubicBezTo>
                <a:cubicBezTo>
                  <a:pt x="18655" y="2025"/>
                  <a:pt x="18655" y="2475"/>
                  <a:pt x="18655" y="2700"/>
                </a:cubicBezTo>
                <a:cubicBezTo>
                  <a:pt x="18655" y="4275"/>
                  <a:pt x="19268" y="5400"/>
                  <a:pt x="20127" y="5400"/>
                </a:cubicBezTo>
                <a:cubicBezTo>
                  <a:pt x="20250" y="5400"/>
                  <a:pt x="20495" y="5400"/>
                  <a:pt x="20618" y="5175"/>
                </a:cubicBezTo>
                <a:lnTo>
                  <a:pt x="20618" y="16425"/>
                </a:lnTo>
                <a:close/>
                <a:moveTo>
                  <a:pt x="20127" y="3600"/>
                </a:moveTo>
                <a:cubicBezTo>
                  <a:pt x="19882" y="3600"/>
                  <a:pt x="19636" y="3150"/>
                  <a:pt x="19636" y="2700"/>
                </a:cubicBezTo>
                <a:cubicBezTo>
                  <a:pt x="19636" y="2250"/>
                  <a:pt x="19882" y="1800"/>
                  <a:pt x="20127" y="1800"/>
                </a:cubicBezTo>
                <a:cubicBezTo>
                  <a:pt x="20373" y="1800"/>
                  <a:pt x="20618" y="2250"/>
                  <a:pt x="20618" y="2700"/>
                </a:cubicBezTo>
                <a:cubicBezTo>
                  <a:pt x="20618" y="3150"/>
                  <a:pt x="20373" y="3600"/>
                  <a:pt x="20127" y="3600"/>
                </a:cubicBezTo>
                <a:moveTo>
                  <a:pt x="9941" y="8550"/>
                </a:moveTo>
                <a:cubicBezTo>
                  <a:pt x="9941" y="8775"/>
                  <a:pt x="9941" y="8775"/>
                  <a:pt x="9941" y="9000"/>
                </a:cubicBezTo>
                <a:cubicBezTo>
                  <a:pt x="10064" y="9225"/>
                  <a:pt x="10064" y="9225"/>
                  <a:pt x="10186" y="9450"/>
                </a:cubicBezTo>
                <a:cubicBezTo>
                  <a:pt x="10186" y="9450"/>
                  <a:pt x="10309" y="9450"/>
                  <a:pt x="10432" y="9675"/>
                </a:cubicBezTo>
                <a:cubicBezTo>
                  <a:pt x="10432" y="9675"/>
                  <a:pt x="10555" y="9675"/>
                  <a:pt x="10555" y="9675"/>
                </a:cubicBezTo>
                <a:cubicBezTo>
                  <a:pt x="10555" y="7200"/>
                  <a:pt x="10555" y="7200"/>
                  <a:pt x="10555" y="7200"/>
                </a:cubicBezTo>
                <a:cubicBezTo>
                  <a:pt x="10309" y="7200"/>
                  <a:pt x="10186" y="7425"/>
                  <a:pt x="10064" y="7650"/>
                </a:cubicBezTo>
                <a:cubicBezTo>
                  <a:pt x="9941" y="7875"/>
                  <a:pt x="9941" y="8100"/>
                  <a:pt x="9941" y="8550"/>
                </a:cubicBezTo>
                <a:moveTo>
                  <a:pt x="17182" y="16200"/>
                </a:moveTo>
                <a:cubicBezTo>
                  <a:pt x="16200" y="16200"/>
                  <a:pt x="16200" y="16200"/>
                  <a:pt x="16200" y="16200"/>
                </a:cubicBezTo>
                <a:cubicBezTo>
                  <a:pt x="15955" y="16200"/>
                  <a:pt x="15709" y="16650"/>
                  <a:pt x="15709" y="17100"/>
                </a:cubicBezTo>
                <a:cubicBezTo>
                  <a:pt x="15709" y="17550"/>
                  <a:pt x="15955" y="18000"/>
                  <a:pt x="16200" y="18000"/>
                </a:cubicBezTo>
                <a:cubicBezTo>
                  <a:pt x="17182" y="18000"/>
                  <a:pt x="17182" y="18000"/>
                  <a:pt x="17182" y="18000"/>
                </a:cubicBezTo>
                <a:cubicBezTo>
                  <a:pt x="17427" y="18000"/>
                  <a:pt x="17673" y="17550"/>
                  <a:pt x="17673" y="17100"/>
                </a:cubicBezTo>
                <a:cubicBezTo>
                  <a:pt x="17673" y="16650"/>
                  <a:pt x="17427" y="16200"/>
                  <a:pt x="17182" y="16200"/>
                </a:cubicBezTo>
                <a:moveTo>
                  <a:pt x="11536" y="11925"/>
                </a:moveTo>
                <a:cubicBezTo>
                  <a:pt x="11414" y="11700"/>
                  <a:pt x="11291" y="11700"/>
                  <a:pt x="11291" y="11475"/>
                </a:cubicBezTo>
                <a:cubicBezTo>
                  <a:pt x="11168" y="11475"/>
                  <a:pt x="11045" y="11475"/>
                  <a:pt x="11045" y="11475"/>
                </a:cubicBezTo>
                <a:cubicBezTo>
                  <a:pt x="11045" y="14175"/>
                  <a:pt x="11045" y="14175"/>
                  <a:pt x="11045" y="14175"/>
                </a:cubicBezTo>
                <a:cubicBezTo>
                  <a:pt x="11291" y="14175"/>
                  <a:pt x="11414" y="14175"/>
                  <a:pt x="11536" y="13950"/>
                </a:cubicBezTo>
                <a:cubicBezTo>
                  <a:pt x="11659" y="13725"/>
                  <a:pt x="11782" y="13275"/>
                  <a:pt x="11782" y="12825"/>
                </a:cubicBezTo>
                <a:cubicBezTo>
                  <a:pt x="11782" y="12600"/>
                  <a:pt x="11782" y="12375"/>
                  <a:pt x="11659" y="12150"/>
                </a:cubicBezTo>
                <a:cubicBezTo>
                  <a:pt x="11659" y="12150"/>
                  <a:pt x="11536" y="11925"/>
                  <a:pt x="11536" y="1192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5" name="Shape"/>
          <p:cNvSpPr/>
          <p:nvPr/>
        </p:nvSpPr>
        <p:spPr>
          <a:xfrm>
            <a:off x="10517269" y="982569"/>
            <a:ext cx="436423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8100"/>
                </a:moveTo>
                <a:cubicBezTo>
                  <a:pt x="4418" y="8100"/>
                  <a:pt x="4418" y="8100"/>
                  <a:pt x="4418" y="8100"/>
                </a:cubicBezTo>
                <a:cubicBezTo>
                  <a:pt x="4173" y="8100"/>
                  <a:pt x="3927" y="8437"/>
                  <a:pt x="3927" y="8775"/>
                </a:cubicBezTo>
                <a:cubicBezTo>
                  <a:pt x="3927" y="9112"/>
                  <a:pt x="4173" y="9450"/>
                  <a:pt x="4418" y="9450"/>
                </a:cubicBezTo>
                <a:cubicBezTo>
                  <a:pt x="5400" y="9450"/>
                  <a:pt x="5400" y="9450"/>
                  <a:pt x="5400" y="9450"/>
                </a:cubicBezTo>
                <a:cubicBezTo>
                  <a:pt x="5645" y="9450"/>
                  <a:pt x="5891" y="9112"/>
                  <a:pt x="5891" y="8775"/>
                </a:cubicBezTo>
                <a:cubicBezTo>
                  <a:pt x="5891" y="8437"/>
                  <a:pt x="5645" y="8100"/>
                  <a:pt x="5400" y="8100"/>
                </a:cubicBezTo>
                <a:moveTo>
                  <a:pt x="4418" y="1350"/>
                </a:moveTo>
                <a:cubicBezTo>
                  <a:pt x="17182" y="1350"/>
                  <a:pt x="17182" y="1350"/>
                  <a:pt x="17182" y="1350"/>
                </a:cubicBezTo>
                <a:cubicBezTo>
                  <a:pt x="17427" y="1350"/>
                  <a:pt x="17673" y="1013"/>
                  <a:pt x="17673" y="675"/>
                </a:cubicBezTo>
                <a:cubicBezTo>
                  <a:pt x="17673" y="338"/>
                  <a:pt x="17427" y="0"/>
                  <a:pt x="17182" y="0"/>
                </a:cubicBezTo>
                <a:cubicBezTo>
                  <a:pt x="4418" y="0"/>
                  <a:pt x="4418" y="0"/>
                  <a:pt x="4418" y="0"/>
                </a:cubicBezTo>
                <a:cubicBezTo>
                  <a:pt x="4173" y="0"/>
                  <a:pt x="3927" y="338"/>
                  <a:pt x="3927" y="675"/>
                </a:cubicBezTo>
                <a:cubicBezTo>
                  <a:pt x="3927" y="1013"/>
                  <a:pt x="4173" y="1350"/>
                  <a:pt x="4418" y="1350"/>
                </a:cubicBezTo>
                <a:moveTo>
                  <a:pt x="2455" y="4050"/>
                </a:moveTo>
                <a:cubicBezTo>
                  <a:pt x="19145" y="4050"/>
                  <a:pt x="19145" y="4050"/>
                  <a:pt x="19145" y="4050"/>
                </a:cubicBezTo>
                <a:cubicBezTo>
                  <a:pt x="19391" y="4050"/>
                  <a:pt x="19636" y="3712"/>
                  <a:pt x="19636" y="3375"/>
                </a:cubicBezTo>
                <a:cubicBezTo>
                  <a:pt x="19636" y="3038"/>
                  <a:pt x="19391" y="2700"/>
                  <a:pt x="19145" y="2700"/>
                </a:cubicBezTo>
                <a:cubicBezTo>
                  <a:pt x="2455" y="2700"/>
                  <a:pt x="2455" y="2700"/>
                  <a:pt x="2455" y="2700"/>
                </a:cubicBezTo>
                <a:cubicBezTo>
                  <a:pt x="2209" y="2700"/>
                  <a:pt x="1964" y="3038"/>
                  <a:pt x="1964" y="3375"/>
                </a:cubicBezTo>
                <a:cubicBezTo>
                  <a:pt x="1964" y="3712"/>
                  <a:pt x="2209" y="4050"/>
                  <a:pt x="2455" y="4050"/>
                </a:cubicBezTo>
                <a:moveTo>
                  <a:pt x="20618" y="5400"/>
                </a:moveTo>
                <a:cubicBezTo>
                  <a:pt x="982" y="5400"/>
                  <a:pt x="982" y="5400"/>
                  <a:pt x="982" y="5400"/>
                </a:cubicBezTo>
                <a:cubicBezTo>
                  <a:pt x="491" y="5400"/>
                  <a:pt x="0" y="6075"/>
                  <a:pt x="0" y="6750"/>
                </a:cubicBez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925"/>
                  <a:pt x="21600" y="2025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21600" y="6075"/>
                  <a:pt x="21109" y="5400"/>
                  <a:pt x="20618" y="5400"/>
                </a:cubicBezTo>
                <a:moveTo>
                  <a:pt x="1473" y="6750"/>
                </a:moveTo>
                <a:cubicBezTo>
                  <a:pt x="1718" y="6750"/>
                  <a:pt x="1964" y="7087"/>
                  <a:pt x="1964" y="7425"/>
                </a:cubicBezTo>
                <a:cubicBezTo>
                  <a:pt x="1964" y="7762"/>
                  <a:pt x="1718" y="8100"/>
                  <a:pt x="1473" y="8100"/>
                </a:cubicBezTo>
                <a:cubicBezTo>
                  <a:pt x="1227" y="8100"/>
                  <a:pt x="982" y="7762"/>
                  <a:pt x="982" y="7425"/>
                </a:cubicBezTo>
                <a:cubicBezTo>
                  <a:pt x="982" y="7087"/>
                  <a:pt x="1227" y="6750"/>
                  <a:pt x="1473" y="6750"/>
                </a:cubicBezTo>
                <a:moveTo>
                  <a:pt x="1473" y="20250"/>
                </a:moveTo>
                <a:cubicBezTo>
                  <a:pt x="1227" y="20250"/>
                  <a:pt x="982" y="19912"/>
                  <a:pt x="982" y="19575"/>
                </a:cubicBezTo>
                <a:cubicBezTo>
                  <a:pt x="982" y="19237"/>
                  <a:pt x="1227" y="18900"/>
                  <a:pt x="1473" y="18900"/>
                </a:cubicBezTo>
                <a:cubicBezTo>
                  <a:pt x="1718" y="18900"/>
                  <a:pt x="1964" y="19237"/>
                  <a:pt x="1964" y="19575"/>
                </a:cubicBezTo>
                <a:cubicBezTo>
                  <a:pt x="1964" y="19912"/>
                  <a:pt x="1718" y="20250"/>
                  <a:pt x="1473" y="20250"/>
                </a:cubicBezTo>
                <a:moveTo>
                  <a:pt x="20127" y="20250"/>
                </a:moveTo>
                <a:cubicBezTo>
                  <a:pt x="19882" y="20250"/>
                  <a:pt x="19636" y="19912"/>
                  <a:pt x="19636" y="19575"/>
                </a:cubicBezTo>
                <a:cubicBezTo>
                  <a:pt x="19636" y="19237"/>
                  <a:pt x="19882" y="18900"/>
                  <a:pt x="20127" y="18900"/>
                </a:cubicBezTo>
                <a:cubicBezTo>
                  <a:pt x="20373" y="18900"/>
                  <a:pt x="20618" y="19237"/>
                  <a:pt x="20618" y="19575"/>
                </a:cubicBezTo>
                <a:cubicBezTo>
                  <a:pt x="20618" y="19912"/>
                  <a:pt x="20373" y="20250"/>
                  <a:pt x="20127" y="20250"/>
                </a:cubicBezTo>
                <a:moveTo>
                  <a:pt x="20618" y="17719"/>
                </a:moveTo>
                <a:cubicBezTo>
                  <a:pt x="20495" y="17550"/>
                  <a:pt x="20250" y="17550"/>
                  <a:pt x="20127" y="17550"/>
                </a:cubicBezTo>
                <a:cubicBezTo>
                  <a:pt x="19268" y="17550"/>
                  <a:pt x="18655" y="18394"/>
                  <a:pt x="18655" y="19575"/>
                </a:cubicBezTo>
                <a:cubicBezTo>
                  <a:pt x="18655" y="19744"/>
                  <a:pt x="18655" y="20081"/>
                  <a:pt x="18777" y="20250"/>
                </a:cubicBezTo>
                <a:cubicBezTo>
                  <a:pt x="2823" y="20250"/>
                  <a:pt x="2823" y="20250"/>
                  <a:pt x="2823" y="20250"/>
                </a:cubicBezTo>
                <a:cubicBezTo>
                  <a:pt x="2945" y="20081"/>
                  <a:pt x="2945" y="19744"/>
                  <a:pt x="2945" y="19575"/>
                </a:cubicBezTo>
                <a:cubicBezTo>
                  <a:pt x="2945" y="18394"/>
                  <a:pt x="2332" y="17550"/>
                  <a:pt x="1473" y="17550"/>
                </a:cubicBezTo>
                <a:cubicBezTo>
                  <a:pt x="1350" y="17550"/>
                  <a:pt x="1105" y="17550"/>
                  <a:pt x="982" y="17719"/>
                </a:cubicBezTo>
                <a:cubicBezTo>
                  <a:pt x="982" y="9281"/>
                  <a:pt x="982" y="9281"/>
                  <a:pt x="982" y="9281"/>
                </a:cubicBezTo>
                <a:cubicBezTo>
                  <a:pt x="1105" y="9450"/>
                  <a:pt x="1350" y="9450"/>
                  <a:pt x="1473" y="9450"/>
                </a:cubicBezTo>
                <a:cubicBezTo>
                  <a:pt x="2332" y="9450"/>
                  <a:pt x="2945" y="8606"/>
                  <a:pt x="2945" y="7425"/>
                </a:cubicBezTo>
                <a:cubicBezTo>
                  <a:pt x="2945" y="7256"/>
                  <a:pt x="2945" y="6919"/>
                  <a:pt x="2823" y="6750"/>
                </a:cubicBezTo>
                <a:cubicBezTo>
                  <a:pt x="18777" y="6750"/>
                  <a:pt x="18777" y="6750"/>
                  <a:pt x="18777" y="6750"/>
                </a:cubicBezTo>
                <a:cubicBezTo>
                  <a:pt x="18655" y="6919"/>
                  <a:pt x="18655" y="7256"/>
                  <a:pt x="18655" y="7425"/>
                </a:cubicBezTo>
                <a:cubicBezTo>
                  <a:pt x="18655" y="8606"/>
                  <a:pt x="19268" y="9450"/>
                  <a:pt x="20127" y="9450"/>
                </a:cubicBezTo>
                <a:cubicBezTo>
                  <a:pt x="20250" y="9450"/>
                  <a:pt x="20495" y="9450"/>
                  <a:pt x="20618" y="9281"/>
                </a:cubicBezTo>
                <a:lnTo>
                  <a:pt x="20618" y="17719"/>
                </a:lnTo>
                <a:close/>
                <a:moveTo>
                  <a:pt x="20127" y="8100"/>
                </a:moveTo>
                <a:cubicBezTo>
                  <a:pt x="19882" y="8100"/>
                  <a:pt x="19636" y="7762"/>
                  <a:pt x="19636" y="7425"/>
                </a:cubicBezTo>
                <a:cubicBezTo>
                  <a:pt x="19636" y="7087"/>
                  <a:pt x="19882" y="6750"/>
                  <a:pt x="20127" y="6750"/>
                </a:cubicBezTo>
                <a:cubicBezTo>
                  <a:pt x="20373" y="6750"/>
                  <a:pt x="20618" y="7087"/>
                  <a:pt x="20618" y="7425"/>
                </a:cubicBezTo>
                <a:cubicBezTo>
                  <a:pt x="20618" y="7762"/>
                  <a:pt x="20373" y="8100"/>
                  <a:pt x="20127" y="8100"/>
                </a:cubicBezTo>
                <a:moveTo>
                  <a:pt x="17182" y="17550"/>
                </a:moveTo>
                <a:cubicBezTo>
                  <a:pt x="16200" y="17550"/>
                  <a:pt x="16200" y="17550"/>
                  <a:pt x="16200" y="17550"/>
                </a:cubicBezTo>
                <a:cubicBezTo>
                  <a:pt x="15955" y="17550"/>
                  <a:pt x="15709" y="17887"/>
                  <a:pt x="15709" y="18225"/>
                </a:cubicBezTo>
                <a:cubicBezTo>
                  <a:pt x="15709" y="18562"/>
                  <a:pt x="15955" y="18900"/>
                  <a:pt x="16200" y="18900"/>
                </a:cubicBezTo>
                <a:cubicBezTo>
                  <a:pt x="17182" y="18900"/>
                  <a:pt x="17182" y="18900"/>
                  <a:pt x="17182" y="18900"/>
                </a:cubicBezTo>
                <a:cubicBezTo>
                  <a:pt x="17427" y="18900"/>
                  <a:pt x="17673" y="18562"/>
                  <a:pt x="17673" y="18225"/>
                </a:cubicBezTo>
                <a:cubicBezTo>
                  <a:pt x="17673" y="17887"/>
                  <a:pt x="17427" y="17550"/>
                  <a:pt x="17182" y="17550"/>
                </a:cubicBezTo>
                <a:moveTo>
                  <a:pt x="10800" y="8100"/>
                </a:moveTo>
                <a:cubicBezTo>
                  <a:pt x="8591" y="8100"/>
                  <a:pt x="6873" y="10462"/>
                  <a:pt x="6873" y="13500"/>
                </a:cubicBezTo>
                <a:cubicBezTo>
                  <a:pt x="6873" y="16537"/>
                  <a:pt x="8591" y="18900"/>
                  <a:pt x="10800" y="18900"/>
                </a:cubicBezTo>
                <a:cubicBezTo>
                  <a:pt x="13009" y="18900"/>
                  <a:pt x="14727" y="16537"/>
                  <a:pt x="14727" y="13500"/>
                </a:cubicBezTo>
                <a:cubicBezTo>
                  <a:pt x="14727" y="10462"/>
                  <a:pt x="13009" y="8100"/>
                  <a:pt x="10800" y="8100"/>
                </a:cubicBezTo>
                <a:moveTo>
                  <a:pt x="12395" y="15694"/>
                </a:moveTo>
                <a:cubicBezTo>
                  <a:pt x="12273" y="16031"/>
                  <a:pt x="12150" y="16200"/>
                  <a:pt x="12027" y="16369"/>
                </a:cubicBezTo>
                <a:cubicBezTo>
                  <a:pt x="11905" y="16537"/>
                  <a:pt x="11782" y="16706"/>
                  <a:pt x="11536" y="16706"/>
                </a:cubicBezTo>
                <a:cubicBezTo>
                  <a:pt x="11414" y="16875"/>
                  <a:pt x="11168" y="16875"/>
                  <a:pt x="11045" y="16875"/>
                </a:cubicBezTo>
                <a:cubicBezTo>
                  <a:pt x="11045" y="17550"/>
                  <a:pt x="11045" y="17550"/>
                  <a:pt x="11045" y="17550"/>
                </a:cubicBezTo>
                <a:cubicBezTo>
                  <a:pt x="10555" y="17550"/>
                  <a:pt x="10555" y="17550"/>
                  <a:pt x="10555" y="17550"/>
                </a:cubicBezTo>
                <a:cubicBezTo>
                  <a:pt x="10555" y="16875"/>
                  <a:pt x="10555" y="16875"/>
                  <a:pt x="10555" y="16875"/>
                </a:cubicBezTo>
                <a:cubicBezTo>
                  <a:pt x="10309" y="16875"/>
                  <a:pt x="10186" y="16875"/>
                  <a:pt x="10064" y="16706"/>
                </a:cubicBezTo>
                <a:cubicBezTo>
                  <a:pt x="9818" y="16706"/>
                  <a:pt x="9695" y="16537"/>
                  <a:pt x="9450" y="16369"/>
                </a:cubicBezTo>
                <a:cubicBezTo>
                  <a:pt x="9327" y="16200"/>
                  <a:pt x="9205" y="15862"/>
                  <a:pt x="9205" y="15694"/>
                </a:cubicBezTo>
                <a:cubicBezTo>
                  <a:pt x="9082" y="15356"/>
                  <a:pt x="9082" y="15187"/>
                  <a:pt x="9082" y="14850"/>
                </a:cubicBezTo>
                <a:cubicBezTo>
                  <a:pt x="9818" y="14850"/>
                  <a:pt x="9818" y="14850"/>
                  <a:pt x="9818" y="14850"/>
                </a:cubicBezTo>
                <a:cubicBezTo>
                  <a:pt x="9818" y="15187"/>
                  <a:pt x="9818" y="15525"/>
                  <a:pt x="10064" y="15694"/>
                </a:cubicBezTo>
                <a:cubicBezTo>
                  <a:pt x="10186" y="16031"/>
                  <a:pt x="10309" y="16031"/>
                  <a:pt x="10555" y="16031"/>
                </a:cubicBezTo>
                <a:cubicBezTo>
                  <a:pt x="10555" y="13837"/>
                  <a:pt x="10555" y="13837"/>
                  <a:pt x="10555" y="13837"/>
                </a:cubicBezTo>
                <a:cubicBezTo>
                  <a:pt x="10432" y="13837"/>
                  <a:pt x="10309" y="13669"/>
                  <a:pt x="10064" y="13669"/>
                </a:cubicBezTo>
                <a:cubicBezTo>
                  <a:pt x="9941" y="13500"/>
                  <a:pt x="9818" y="13331"/>
                  <a:pt x="9695" y="13331"/>
                </a:cubicBezTo>
                <a:cubicBezTo>
                  <a:pt x="9450" y="13162"/>
                  <a:pt x="9327" y="12994"/>
                  <a:pt x="9327" y="12656"/>
                </a:cubicBezTo>
                <a:cubicBezTo>
                  <a:pt x="9205" y="12487"/>
                  <a:pt x="9205" y="12150"/>
                  <a:pt x="9205" y="11813"/>
                </a:cubicBezTo>
                <a:cubicBezTo>
                  <a:pt x="9205" y="11644"/>
                  <a:pt x="9205" y="11306"/>
                  <a:pt x="9327" y="11137"/>
                </a:cubicBezTo>
                <a:cubicBezTo>
                  <a:pt x="9327" y="10800"/>
                  <a:pt x="9450" y="10631"/>
                  <a:pt x="9573" y="10462"/>
                </a:cubicBezTo>
                <a:cubicBezTo>
                  <a:pt x="9695" y="10294"/>
                  <a:pt x="9941" y="10294"/>
                  <a:pt x="10064" y="10125"/>
                </a:cubicBezTo>
                <a:cubicBezTo>
                  <a:pt x="10309" y="10125"/>
                  <a:pt x="10432" y="10125"/>
                  <a:pt x="10555" y="10125"/>
                </a:cubicBezTo>
                <a:cubicBezTo>
                  <a:pt x="10555" y="9450"/>
                  <a:pt x="10555" y="9450"/>
                  <a:pt x="10555" y="9450"/>
                </a:cubicBezTo>
                <a:cubicBezTo>
                  <a:pt x="11045" y="9450"/>
                  <a:pt x="11045" y="9450"/>
                  <a:pt x="11045" y="9450"/>
                </a:cubicBezTo>
                <a:cubicBezTo>
                  <a:pt x="11045" y="10125"/>
                  <a:pt x="11045" y="10125"/>
                  <a:pt x="11045" y="10125"/>
                </a:cubicBezTo>
                <a:cubicBezTo>
                  <a:pt x="11168" y="10125"/>
                  <a:pt x="11291" y="10125"/>
                  <a:pt x="11536" y="10125"/>
                </a:cubicBezTo>
                <a:cubicBezTo>
                  <a:pt x="11659" y="10294"/>
                  <a:pt x="11782" y="10294"/>
                  <a:pt x="11905" y="10462"/>
                </a:cubicBezTo>
                <a:cubicBezTo>
                  <a:pt x="12150" y="10631"/>
                  <a:pt x="12150" y="10800"/>
                  <a:pt x="12273" y="11137"/>
                </a:cubicBezTo>
                <a:cubicBezTo>
                  <a:pt x="12395" y="11306"/>
                  <a:pt x="12395" y="11475"/>
                  <a:pt x="12395" y="11813"/>
                </a:cubicBezTo>
                <a:cubicBezTo>
                  <a:pt x="11659" y="11813"/>
                  <a:pt x="11659" y="11813"/>
                  <a:pt x="11659" y="11813"/>
                </a:cubicBezTo>
                <a:cubicBezTo>
                  <a:pt x="11659" y="11475"/>
                  <a:pt x="11536" y="11306"/>
                  <a:pt x="11414" y="11137"/>
                </a:cubicBezTo>
                <a:cubicBezTo>
                  <a:pt x="11414" y="10969"/>
                  <a:pt x="11291" y="10800"/>
                  <a:pt x="11045" y="10800"/>
                </a:cubicBezTo>
                <a:cubicBezTo>
                  <a:pt x="11045" y="12825"/>
                  <a:pt x="11045" y="12825"/>
                  <a:pt x="11045" y="12825"/>
                </a:cubicBezTo>
                <a:cubicBezTo>
                  <a:pt x="11168" y="12825"/>
                  <a:pt x="11291" y="12994"/>
                  <a:pt x="11536" y="12994"/>
                </a:cubicBezTo>
                <a:cubicBezTo>
                  <a:pt x="11659" y="13162"/>
                  <a:pt x="11905" y="13331"/>
                  <a:pt x="12027" y="13500"/>
                </a:cubicBezTo>
                <a:cubicBezTo>
                  <a:pt x="12150" y="13669"/>
                  <a:pt x="12273" y="13837"/>
                  <a:pt x="12395" y="14006"/>
                </a:cubicBezTo>
                <a:cubicBezTo>
                  <a:pt x="12518" y="14175"/>
                  <a:pt x="12518" y="14512"/>
                  <a:pt x="12518" y="14850"/>
                </a:cubicBezTo>
                <a:cubicBezTo>
                  <a:pt x="12518" y="15187"/>
                  <a:pt x="12518" y="15525"/>
                  <a:pt x="12395" y="15694"/>
                </a:cubicBezTo>
                <a:moveTo>
                  <a:pt x="11536" y="14344"/>
                </a:moveTo>
                <a:cubicBezTo>
                  <a:pt x="11414" y="14175"/>
                  <a:pt x="11291" y="14175"/>
                  <a:pt x="11291" y="14006"/>
                </a:cubicBezTo>
                <a:cubicBezTo>
                  <a:pt x="11168" y="14006"/>
                  <a:pt x="11045" y="14006"/>
                  <a:pt x="11045" y="14006"/>
                </a:cubicBezTo>
                <a:cubicBezTo>
                  <a:pt x="11045" y="16031"/>
                  <a:pt x="11045" y="16031"/>
                  <a:pt x="11045" y="16031"/>
                </a:cubicBezTo>
                <a:cubicBezTo>
                  <a:pt x="11291" y="16031"/>
                  <a:pt x="11414" y="16031"/>
                  <a:pt x="11536" y="15862"/>
                </a:cubicBezTo>
                <a:cubicBezTo>
                  <a:pt x="11659" y="15694"/>
                  <a:pt x="11782" y="15356"/>
                  <a:pt x="11782" y="15019"/>
                </a:cubicBezTo>
                <a:cubicBezTo>
                  <a:pt x="11782" y="14850"/>
                  <a:pt x="11782" y="14681"/>
                  <a:pt x="11659" y="14512"/>
                </a:cubicBezTo>
                <a:cubicBezTo>
                  <a:pt x="11659" y="14512"/>
                  <a:pt x="11536" y="14344"/>
                  <a:pt x="11536" y="14344"/>
                </a:cubicBezTo>
                <a:moveTo>
                  <a:pt x="9941" y="11813"/>
                </a:moveTo>
                <a:cubicBezTo>
                  <a:pt x="9941" y="11981"/>
                  <a:pt x="9941" y="11981"/>
                  <a:pt x="9941" y="12150"/>
                </a:cubicBezTo>
                <a:cubicBezTo>
                  <a:pt x="10064" y="12319"/>
                  <a:pt x="10064" y="12319"/>
                  <a:pt x="10186" y="12487"/>
                </a:cubicBezTo>
                <a:cubicBezTo>
                  <a:pt x="10186" y="12487"/>
                  <a:pt x="10309" y="12487"/>
                  <a:pt x="10432" y="12656"/>
                </a:cubicBezTo>
                <a:cubicBezTo>
                  <a:pt x="10432" y="12656"/>
                  <a:pt x="10555" y="12656"/>
                  <a:pt x="10555" y="12656"/>
                </a:cubicBezTo>
                <a:cubicBezTo>
                  <a:pt x="10555" y="10800"/>
                  <a:pt x="10555" y="10800"/>
                  <a:pt x="10555" y="10800"/>
                </a:cubicBezTo>
                <a:cubicBezTo>
                  <a:pt x="10309" y="10800"/>
                  <a:pt x="10186" y="10969"/>
                  <a:pt x="10064" y="11137"/>
                </a:cubicBezTo>
                <a:cubicBezTo>
                  <a:pt x="9941" y="11306"/>
                  <a:pt x="9941" y="11475"/>
                  <a:pt x="9941" y="1181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6" name="Shape"/>
          <p:cNvSpPr/>
          <p:nvPr/>
        </p:nvSpPr>
        <p:spPr>
          <a:xfrm>
            <a:off x="3434565" y="3896386"/>
            <a:ext cx="436423" cy="2782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7714"/>
                </a:moveTo>
                <a:cubicBezTo>
                  <a:pt x="4173" y="7714"/>
                  <a:pt x="3927" y="8100"/>
                  <a:pt x="3927" y="8486"/>
                </a:cubicBezTo>
                <a:cubicBezTo>
                  <a:pt x="3927" y="8871"/>
                  <a:pt x="4173" y="9257"/>
                  <a:pt x="4418" y="9257"/>
                </a:cubicBezTo>
                <a:cubicBezTo>
                  <a:pt x="4664" y="9257"/>
                  <a:pt x="4909" y="8871"/>
                  <a:pt x="4909" y="8486"/>
                </a:cubicBezTo>
                <a:cubicBezTo>
                  <a:pt x="4909" y="8100"/>
                  <a:pt x="4664" y="7714"/>
                  <a:pt x="4418" y="7714"/>
                </a:cubicBezTo>
                <a:moveTo>
                  <a:pt x="8100" y="11571"/>
                </a:moveTo>
                <a:cubicBezTo>
                  <a:pt x="8100" y="11571"/>
                  <a:pt x="8100" y="11764"/>
                  <a:pt x="8100" y="11764"/>
                </a:cubicBezTo>
                <a:cubicBezTo>
                  <a:pt x="8223" y="11957"/>
                  <a:pt x="8223" y="11957"/>
                  <a:pt x="8345" y="12150"/>
                </a:cubicBezTo>
                <a:cubicBezTo>
                  <a:pt x="8345" y="12150"/>
                  <a:pt x="8468" y="12150"/>
                  <a:pt x="8468" y="12343"/>
                </a:cubicBezTo>
                <a:cubicBezTo>
                  <a:pt x="8591" y="12343"/>
                  <a:pt x="8591" y="12343"/>
                  <a:pt x="8591" y="12343"/>
                </a:cubicBezTo>
                <a:cubicBezTo>
                  <a:pt x="8591" y="10607"/>
                  <a:pt x="8591" y="10607"/>
                  <a:pt x="8591" y="10607"/>
                </a:cubicBezTo>
                <a:cubicBezTo>
                  <a:pt x="8468" y="10607"/>
                  <a:pt x="8345" y="10800"/>
                  <a:pt x="8223" y="10800"/>
                </a:cubicBezTo>
                <a:cubicBezTo>
                  <a:pt x="8100" y="10993"/>
                  <a:pt x="8100" y="11186"/>
                  <a:pt x="8100" y="11571"/>
                </a:cubicBezTo>
                <a:moveTo>
                  <a:pt x="16691" y="4629"/>
                </a:moveTo>
                <a:cubicBezTo>
                  <a:pt x="982" y="4629"/>
                  <a:pt x="982" y="4629"/>
                  <a:pt x="982" y="4629"/>
                </a:cubicBezTo>
                <a:cubicBezTo>
                  <a:pt x="491" y="4629"/>
                  <a:pt x="0" y="5400"/>
                  <a:pt x="0" y="6171"/>
                </a:cubicBezTo>
                <a:cubicBezTo>
                  <a:pt x="0" y="20057"/>
                  <a:pt x="0" y="20057"/>
                  <a:pt x="0" y="20057"/>
                </a:cubicBezTo>
                <a:cubicBezTo>
                  <a:pt x="0" y="20829"/>
                  <a:pt x="491" y="21600"/>
                  <a:pt x="982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7182" y="21600"/>
                  <a:pt x="17673" y="20829"/>
                  <a:pt x="17673" y="20057"/>
                </a:cubicBezTo>
                <a:cubicBezTo>
                  <a:pt x="17673" y="6171"/>
                  <a:pt x="17673" y="6171"/>
                  <a:pt x="17673" y="6171"/>
                </a:cubicBezTo>
                <a:cubicBezTo>
                  <a:pt x="17673" y="5400"/>
                  <a:pt x="17182" y="4629"/>
                  <a:pt x="16691" y="4629"/>
                </a:cubicBezTo>
                <a:moveTo>
                  <a:pt x="1473" y="6171"/>
                </a:moveTo>
                <a:cubicBezTo>
                  <a:pt x="1718" y="6171"/>
                  <a:pt x="1964" y="6557"/>
                  <a:pt x="1964" y="6943"/>
                </a:cubicBezTo>
                <a:cubicBezTo>
                  <a:pt x="1964" y="7329"/>
                  <a:pt x="1718" y="7714"/>
                  <a:pt x="1473" y="7714"/>
                </a:cubicBezTo>
                <a:cubicBezTo>
                  <a:pt x="1227" y="7714"/>
                  <a:pt x="982" y="7329"/>
                  <a:pt x="982" y="6943"/>
                </a:cubicBezTo>
                <a:cubicBezTo>
                  <a:pt x="982" y="6557"/>
                  <a:pt x="1227" y="6171"/>
                  <a:pt x="1473" y="6171"/>
                </a:cubicBezTo>
                <a:moveTo>
                  <a:pt x="1473" y="20057"/>
                </a:moveTo>
                <a:cubicBezTo>
                  <a:pt x="1227" y="20057"/>
                  <a:pt x="982" y="19671"/>
                  <a:pt x="982" y="19286"/>
                </a:cubicBezTo>
                <a:cubicBezTo>
                  <a:pt x="982" y="18900"/>
                  <a:pt x="1227" y="18514"/>
                  <a:pt x="1473" y="18514"/>
                </a:cubicBezTo>
                <a:cubicBezTo>
                  <a:pt x="1718" y="18514"/>
                  <a:pt x="1964" y="18900"/>
                  <a:pt x="1964" y="19286"/>
                </a:cubicBezTo>
                <a:cubicBezTo>
                  <a:pt x="1964" y="19671"/>
                  <a:pt x="1718" y="20057"/>
                  <a:pt x="1473" y="20057"/>
                </a:cubicBezTo>
                <a:moveTo>
                  <a:pt x="16200" y="20057"/>
                </a:moveTo>
                <a:cubicBezTo>
                  <a:pt x="15955" y="20057"/>
                  <a:pt x="15709" y="19671"/>
                  <a:pt x="15709" y="19286"/>
                </a:cubicBezTo>
                <a:cubicBezTo>
                  <a:pt x="15709" y="18900"/>
                  <a:pt x="15955" y="18514"/>
                  <a:pt x="16200" y="18514"/>
                </a:cubicBezTo>
                <a:cubicBezTo>
                  <a:pt x="16445" y="18514"/>
                  <a:pt x="16691" y="18900"/>
                  <a:pt x="16691" y="19286"/>
                </a:cubicBezTo>
                <a:cubicBezTo>
                  <a:pt x="16691" y="19671"/>
                  <a:pt x="16445" y="20057"/>
                  <a:pt x="16200" y="20057"/>
                </a:cubicBezTo>
                <a:moveTo>
                  <a:pt x="16691" y="17164"/>
                </a:moveTo>
                <a:cubicBezTo>
                  <a:pt x="16568" y="16971"/>
                  <a:pt x="16323" y="16971"/>
                  <a:pt x="16200" y="16971"/>
                </a:cubicBezTo>
                <a:cubicBezTo>
                  <a:pt x="15341" y="16971"/>
                  <a:pt x="14727" y="17936"/>
                  <a:pt x="14727" y="19286"/>
                </a:cubicBezTo>
                <a:cubicBezTo>
                  <a:pt x="14727" y="19479"/>
                  <a:pt x="14727" y="19864"/>
                  <a:pt x="14850" y="20057"/>
                </a:cubicBezTo>
                <a:cubicBezTo>
                  <a:pt x="2823" y="20057"/>
                  <a:pt x="2823" y="20057"/>
                  <a:pt x="2823" y="20057"/>
                </a:cubicBezTo>
                <a:cubicBezTo>
                  <a:pt x="2945" y="19864"/>
                  <a:pt x="2945" y="19479"/>
                  <a:pt x="2945" y="19286"/>
                </a:cubicBezTo>
                <a:cubicBezTo>
                  <a:pt x="2945" y="17936"/>
                  <a:pt x="2332" y="16971"/>
                  <a:pt x="1473" y="16971"/>
                </a:cubicBezTo>
                <a:cubicBezTo>
                  <a:pt x="1350" y="16971"/>
                  <a:pt x="1105" y="16971"/>
                  <a:pt x="982" y="17164"/>
                </a:cubicBezTo>
                <a:cubicBezTo>
                  <a:pt x="982" y="9064"/>
                  <a:pt x="982" y="9064"/>
                  <a:pt x="982" y="9064"/>
                </a:cubicBezTo>
                <a:cubicBezTo>
                  <a:pt x="1105" y="9257"/>
                  <a:pt x="1350" y="9257"/>
                  <a:pt x="1473" y="9257"/>
                </a:cubicBezTo>
                <a:cubicBezTo>
                  <a:pt x="2332" y="9257"/>
                  <a:pt x="2945" y="8293"/>
                  <a:pt x="2945" y="6943"/>
                </a:cubicBezTo>
                <a:cubicBezTo>
                  <a:pt x="2945" y="6750"/>
                  <a:pt x="2945" y="6364"/>
                  <a:pt x="2823" y="6171"/>
                </a:cubicBezTo>
                <a:cubicBezTo>
                  <a:pt x="14850" y="6171"/>
                  <a:pt x="14850" y="6171"/>
                  <a:pt x="14850" y="6171"/>
                </a:cubicBezTo>
                <a:cubicBezTo>
                  <a:pt x="14727" y="6364"/>
                  <a:pt x="14727" y="6750"/>
                  <a:pt x="14727" y="6943"/>
                </a:cubicBezTo>
                <a:cubicBezTo>
                  <a:pt x="14727" y="8293"/>
                  <a:pt x="15341" y="9257"/>
                  <a:pt x="16200" y="9257"/>
                </a:cubicBezTo>
                <a:cubicBezTo>
                  <a:pt x="16323" y="9257"/>
                  <a:pt x="16568" y="9257"/>
                  <a:pt x="16691" y="9064"/>
                </a:cubicBezTo>
                <a:lnTo>
                  <a:pt x="16691" y="17164"/>
                </a:lnTo>
                <a:close/>
                <a:moveTo>
                  <a:pt x="16200" y="7714"/>
                </a:moveTo>
                <a:cubicBezTo>
                  <a:pt x="15955" y="7714"/>
                  <a:pt x="15709" y="7329"/>
                  <a:pt x="15709" y="6943"/>
                </a:cubicBezTo>
                <a:cubicBezTo>
                  <a:pt x="15709" y="6557"/>
                  <a:pt x="15955" y="6171"/>
                  <a:pt x="16200" y="6171"/>
                </a:cubicBezTo>
                <a:cubicBezTo>
                  <a:pt x="16445" y="6171"/>
                  <a:pt x="16691" y="6557"/>
                  <a:pt x="16691" y="6943"/>
                </a:cubicBezTo>
                <a:cubicBezTo>
                  <a:pt x="16691" y="7329"/>
                  <a:pt x="16445" y="7714"/>
                  <a:pt x="16200" y="7714"/>
                </a:cubicBezTo>
                <a:moveTo>
                  <a:pt x="13255" y="16971"/>
                </a:moveTo>
                <a:cubicBezTo>
                  <a:pt x="13009" y="16971"/>
                  <a:pt x="12764" y="17357"/>
                  <a:pt x="12764" y="17743"/>
                </a:cubicBezTo>
                <a:cubicBezTo>
                  <a:pt x="12764" y="18129"/>
                  <a:pt x="13009" y="18514"/>
                  <a:pt x="13255" y="18514"/>
                </a:cubicBezTo>
                <a:cubicBezTo>
                  <a:pt x="13500" y="18514"/>
                  <a:pt x="13745" y="18129"/>
                  <a:pt x="13745" y="17743"/>
                </a:cubicBezTo>
                <a:cubicBezTo>
                  <a:pt x="13745" y="17357"/>
                  <a:pt x="13500" y="16971"/>
                  <a:pt x="13255" y="16971"/>
                </a:cubicBezTo>
                <a:moveTo>
                  <a:pt x="9450" y="13886"/>
                </a:moveTo>
                <a:cubicBezTo>
                  <a:pt x="9327" y="13693"/>
                  <a:pt x="9327" y="13693"/>
                  <a:pt x="9205" y="13693"/>
                </a:cubicBezTo>
                <a:cubicBezTo>
                  <a:pt x="9205" y="13693"/>
                  <a:pt x="9082" y="13693"/>
                  <a:pt x="9082" y="13500"/>
                </a:cubicBezTo>
                <a:cubicBezTo>
                  <a:pt x="9082" y="15621"/>
                  <a:pt x="9082" y="15621"/>
                  <a:pt x="9082" y="15621"/>
                </a:cubicBezTo>
                <a:cubicBezTo>
                  <a:pt x="9205" y="15429"/>
                  <a:pt x="9327" y="15429"/>
                  <a:pt x="9450" y="15236"/>
                </a:cubicBezTo>
                <a:cubicBezTo>
                  <a:pt x="9573" y="15236"/>
                  <a:pt x="9695" y="14850"/>
                  <a:pt x="9695" y="14464"/>
                </a:cubicBezTo>
                <a:cubicBezTo>
                  <a:pt x="9695" y="14464"/>
                  <a:pt x="9695" y="14271"/>
                  <a:pt x="9573" y="14079"/>
                </a:cubicBezTo>
                <a:cubicBezTo>
                  <a:pt x="9573" y="14079"/>
                  <a:pt x="9573" y="13886"/>
                  <a:pt x="9450" y="13886"/>
                </a:cubicBezTo>
                <a:moveTo>
                  <a:pt x="20618" y="0"/>
                </a:moveTo>
                <a:cubicBezTo>
                  <a:pt x="4909" y="0"/>
                  <a:pt x="4909" y="0"/>
                  <a:pt x="4909" y="0"/>
                </a:cubicBezTo>
                <a:cubicBezTo>
                  <a:pt x="4418" y="0"/>
                  <a:pt x="3927" y="771"/>
                  <a:pt x="3927" y="1543"/>
                </a:cubicBezTo>
                <a:cubicBezTo>
                  <a:pt x="3927" y="2314"/>
                  <a:pt x="3927" y="2314"/>
                  <a:pt x="3927" y="2314"/>
                </a:cubicBezTo>
                <a:cubicBezTo>
                  <a:pt x="3927" y="2700"/>
                  <a:pt x="4173" y="3086"/>
                  <a:pt x="4418" y="3086"/>
                </a:cubicBezTo>
                <a:cubicBezTo>
                  <a:pt x="4664" y="3086"/>
                  <a:pt x="4909" y="2700"/>
                  <a:pt x="4909" y="2314"/>
                </a:cubicBezTo>
                <a:cubicBezTo>
                  <a:pt x="4909" y="1543"/>
                  <a:pt x="4909" y="1543"/>
                  <a:pt x="4909" y="1543"/>
                </a:cubicBezTo>
                <a:cubicBezTo>
                  <a:pt x="20618" y="1543"/>
                  <a:pt x="20618" y="1543"/>
                  <a:pt x="20618" y="1543"/>
                </a:cubicBezTo>
                <a:cubicBezTo>
                  <a:pt x="20618" y="15429"/>
                  <a:pt x="20618" y="15429"/>
                  <a:pt x="20618" y="15429"/>
                </a:cubicBezTo>
                <a:cubicBezTo>
                  <a:pt x="19145" y="15429"/>
                  <a:pt x="19145" y="15429"/>
                  <a:pt x="19145" y="15429"/>
                </a:cubicBezTo>
                <a:cubicBezTo>
                  <a:pt x="18900" y="15429"/>
                  <a:pt x="18655" y="15814"/>
                  <a:pt x="18655" y="16200"/>
                </a:cubicBezTo>
                <a:cubicBezTo>
                  <a:pt x="18655" y="16586"/>
                  <a:pt x="18900" y="16971"/>
                  <a:pt x="19145" y="16971"/>
                </a:cubicBezTo>
                <a:cubicBezTo>
                  <a:pt x="20618" y="16971"/>
                  <a:pt x="20618" y="16971"/>
                  <a:pt x="20618" y="16971"/>
                </a:cubicBezTo>
                <a:cubicBezTo>
                  <a:pt x="21109" y="16971"/>
                  <a:pt x="21600" y="16200"/>
                  <a:pt x="21600" y="15429"/>
                </a:cubicBezTo>
                <a:cubicBezTo>
                  <a:pt x="21600" y="1543"/>
                  <a:pt x="21600" y="1543"/>
                  <a:pt x="21600" y="1543"/>
                </a:cubicBezTo>
                <a:cubicBezTo>
                  <a:pt x="21600" y="771"/>
                  <a:pt x="21109" y="0"/>
                  <a:pt x="20618" y="0"/>
                </a:cubicBezTo>
                <a:moveTo>
                  <a:pt x="8836" y="7714"/>
                </a:moveTo>
                <a:cubicBezTo>
                  <a:pt x="6995" y="7714"/>
                  <a:pt x="5400" y="10221"/>
                  <a:pt x="5400" y="13114"/>
                </a:cubicBezTo>
                <a:cubicBezTo>
                  <a:pt x="5400" y="16007"/>
                  <a:pt x="6995" y="18514"/>
                  <a:pt x="8836" y="18514"/>
                </a:cubicBezTo>
                <a:cubicBezTo>
                  <a:pt x="10677" y="18514"/>
                  <a:pt x="12273" y="16007"/>
                  <a:pt x="12273" y="13114"/>
                </a:cubicBezTo>
                <a:cubicBezTo>
                  <a:pt x="12273" y="10221"/>
                  <a:pt x="10677" y="7714"/>
                  <a:pt x="8836" y="7714"/>
                </a:cubicBezTo>
                <a:moveTo>
                  <a:pt x="10186" y="15236"/>
                </a:moveTo>
                <a:cubicBezTo>
                  <a:pt x="10186" y="15429"/>
                  <a:pt x="10064" y="15621"/>
                  <a:pt x="9941" y="15814"/>
                </a:cubicBezTo>
                <a:cubicBezTo>
                  <a:pt x="9818" y="16007"/>
                  <a:pt x="9695" y="16200"/>
                  <a:pt x="9450" y="16200"/>
                </a:cubicBezTo>
                <a:cubicBezTo>
                  <a:pt x="9327" y="16393"/>
                  <a:pt x="9205" y="16393"/>
                  <a:pt x="9082" y="16393"/>
                </a:cubicBezTo>
                <a:cubicBezTo>
                  <a:pt x="9082" y="16971"/>
                  <a:pt x="9082" y="16971"/>
                  <a:pt x="9082" y="16971"/>
                </a:cubicBezTo>
                <a:cubicBezTo>
                  <a:pt x="8591" y="16971"/>
                  <a:pt x="8591" y="16971"/>
                  <a:pt x="8591" y="16971"/>
                </a:cubicBezTo>
                <a:cubicBezTo>
                  <a:pt x="8591" y="16393"/>
                  <a:pt x="8591" y="16393"/>
                  <a:pt x="8591" y="16393"/>
                </a:cubicBezTo>
                <a:cubicBezTo>
                  <a:pt x="8468" y="16393"/>
                  <a:pt x="8345" y="16393"/>
                  <a:pt x="8223" y="16200"/>
                </a:cubicBezTo>
                <a:cubicBezTo>
                  <a:pt x="7977" y="16200"/>
                  <a:pt x="7855" y="16007"/>
                  <a:pt x="7732" y="15814"/>
                </a:cubicBezTo>
                <a:cubicBezTo>
                  <a:pt x="7609" y="15621"/>
                  <a:pt x="7486" y="15429"/>
                  <a:pt x="7486" y="15236"/>
                </a:cubicBezTo>
                <a:cubicBezTo>
                  <a:pt x="7364" y="14850"/>
                  <a:pt x="7364" y="14657"/>
                  <a:pt x="7364" y="14271"/>
                </a:cubicBezTo>
                <a:cubicBezTo>
                  <a:pt x="7977" y="14271"/>
                  <a:pt x="7977" y="14271"/>
                  <a:pt x="7977" y="14271"/>
                </a:cubicBezTo>
                <a:cubicBezTo>
                  <a:pt x="7977" y="14657"/>
                  <a:pt x="8100" y="15043"/>
                  <a:pt x="8223" y="15236"/>
                </a:cubicBezTo>
                <a:cubicBezTo>
                  <a:pt x="8223" y="15429"/>
                  <a:pt x="8345" y="15621"/>
                  <a:pt x="8591" y="15621"/>
                </a:cubicBezTo>
                <a:cubicBezTo>
                  <a:pt x="8591" y="13500"/>
                  <a:pt x="8591" y="13500"/>
                  <a:pt x="8591" y="13500"/>
                </a:cubicBezTo>
                <a:cubicBezTo>
                  <a:pt x="8468" y="13307"/>
                  <a:pt x="8345" y="13307"/>
                  <a:pt x="8223" y="13307"/>
                </a:cubicBezTo>
                <a:cubicBezTo>
                  <a:pt x="8100" y="13114"/>
                  <a:pt x="7977" y="13114"/>
                  <a:pt x="7855" y="12921"/>
                </a:cubicBezTo>
                <a:cubicBezTo>
                  <a:pt x="7732" y="12729"/>
                  <a:pt x="7609" y="12536"/>
                  <a:pt x="7609" y="12343"/>
                </a:cubicBezTo>
                <a:cubicBezTo>
                  <a:pt x="7486" y="12150"/>
                  <a:pt x="7486" y="11957"/>
                  <a:pt x="7486" y="11571"/>
                </a:cubicBezTo>
                <a:cubicBezTo>
                  <a:pt x="7486" y="11186"/>
                  <a:pt x="7486" y="10993"/>
                  <a:pt x="7609" y="10800"/>
                </a:cubicBezTo>
                <a:cubicBezTo>
                  <a:pt x="7609" y="10607"/>
                  <a:pt x="7732" y="10414"/>
                  <a:pt x="7855" y="10221"/>
                </a:cubicBezTo>
                <a:cubicBezTo>
                  <a:pt x="7977" y="10221"/>
                  <a:pt x="8100" y="10029"/>
                  <a:pt x="8223" y="10029"/>
                </a:cubicBezTo>
                <a:cubicBezTo>
                  <a:pt x="8345" y="9836"/>
                  <a:pt x="8468" y="9836"/>
                  <a:pt x="8591" y="9836"/>
                </a:cubicBezTo>
                <a:cubicBezTo>
                  <a:pt x="8591" y="9257"/>
                  <a:pt x="8591" y="9257"/>
                  <a:pt x="8591" y="9257"/>
                </a:cubicBezTo>
                <a:cubicBezTo>
                  <a:pt x="9082" y="9257"/>
                  <a:pt x="9082" y="9257"/>
                  <a:pt x="9082" y="9257"/>
                </a:cubicBezTo>
                <a:cubicBezTo>
                  <a:pt x="9082" y="9836"/>
                  <a:pt x="9082" y="9836"/>
                  <a:pt x="9082" y="9836"/>
                </a:cubicBezTo>
                <a:cubicBezTo>
                  <a:pt x="9205" y="9836"/>
                  <a:pt x="9327" y="9836"/>
                  <a:pt x="9450" y="10029"/>
                </a:cubicBezTo>
                <a:cubicBezTo>
                  <a:pt x="9573" y="10029"/>
                  <a:pt x="9695" y="10029"/>
                  <a:pt x="9818" y="10221"/>
                </a:cubicBezTo>
                <a:cubicBezTo>
                  <a:pt x="9941" y="10414"/>
                  <a:pt x="10064" y="10607"/>
                  <a:pt x="10064" y="10800"/>
                </a:cubicBezTo>
                <a:cubicBezTo>
                  <a:pt x="10186" y="10993"/>
                  <a:pt x="10186" y="11186"/>
                  <a:pt x="10186" y="11571"/>
                </a:cubicBezTo>
                <a:cubicBezTo>
                  <a:pt x="9573" y="11571"/>
                  <a:pt x="9573" y="11571"/>
                  <a:pt x="9573" y="11571"/>
                </a:cubicBezTo>
                <a:cubicBezTo>
                  <a:pt x="9573" y="11186"/>
                  <a:pt x="9450" y="10993"/>
                  <a:pt x="9450" y="10800"/>
                </a:cubicBezTo>
                <a:cubicBezTo>
                  <a:pt x="9327" y="10800"/>
                  <a:pt x="9205" y="10607"/>
                  <a:pt x="9082" y="10607"/>
                </a:cubicBezTo>
                <a:cubicBezTo>
                  <a:pt x="9082" y="12536"/>
                  <a:pt x="9082" y="12536"/>
                  <a:pt x="9082" y="12536"/>
                </a:cubicBezTo>
                <a:cubicBezTo>
                  <a:pt x="9205" y="12536"/>
                  <a:pt x="9327" y="12729"/>
                  <a:pt x="9450" y="12729"/>
                </a:cubicBezTo>
                <a:cubicBezTo>
                  <a:pt x="9573" y="12729"/>
                  <a:pt x="9818" y="12921"/>
                  <a:pt x="9941" y="13114"/>
                </a:cubicBezTo>
                <a:cubicBezTo>
                  <a:pt x="10064" y="13307"/>
                  <a:pt x="10064" y="13307"/>
                  <a:pt x="10186" y="13693"/>
                </a:cubicBezTo>
                <a:cubicBezTo>
                  <a:pt x="10309" y="13886"/>
                  <a:pt x="10309" y="14079"/>
                  <a:pt x="10309" y="14464"/>
                </a:cubicBezTo>
                <a:cubicBezTo>
                  <a:pt x="10309" y="14657"/>
                  <a:pt x="10309" y="15043"/>
                  <a:pt x="10186" y="1523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7" name="Shape"/>
          <p:cNvSpPr/>
          <p:nvPr/>
        </p:nvSpPr>
        <p:spPr>
          <a:xfrm>
            <a:off x="1066881" y="1690876"/>
            <a:ext cx="436423" cy="2378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900"/>
                  <a:pt x="0" y="1800"/>
                </a:cubicBezTo>
                <a:cubicBezTo>
                  <a:pt x="0" y="19800"/>
                  <a:pt x="0" y="19800"/>
                  <a:pt x="0" y="19800"/>
                </a:cubicBezTo>
                <a:cubicBezTo>
                  <a:pt x="0" y="20700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700"/>
                  <a:pt x="21600" y="19800"/>
                </a:cubicBezTo>
                <a:cubicBezTo>
                  <a:pt x="21600" y="1800"/>
                  <a:pt x="21600" y="1800"/>
                  <a:pt x="21600" y="1800"/>
                </a:cubicBezTo>
                <a:cubicBezTo>
                  <a:pt x="21600" y="900"/>
                  <a:pt x="21109" y="0"/>
                  <a:pt x="20618" y="0"/>
                </a:cubicBezTo>
                <a:moveTo>
                  <a:pt x="1473" y="1800"/>
                </a:moveTo>
                <a:cubicBezTo>
                  <a:pt x="1718" y="1800"/>
                  <a:pt x="1964" y="2250"/>
                  <a:pt x="1964" y="2700"/>
                </a:cubicBezTo>
                <a:cubicBezTo>
                  <a:pt x="1964" y="3150"/>
                  <a:pt x="1718" y="3600"/>
                  <a:pt x="1473" y="3600"/>
                </a:cubicBezTo>
                <a:cubicBezTo>
                  <a:pt x="1227" y="3600"/>
                  <a:pt x="982" y="3150"/>
                  <a:pt x="982" y="2700"/>
                </a:cubicBezTo>
                <a:cubicBezTo>
                  <a:pt x="982" y="2250"/>
                  <a:pt x="1227" y="1800"/>
                  <a:pt x="1473" y="1800"/>
                </a:cubicBezTo>
                <a:moveTo>
                  <a:pt x="1473" y="19800"/>
                </a:moveTo>
                <a:cubicBezTo>
                  <a:pt x="1227" y="19800"/>
                  <a:pt x="982" y="19350"/>
                  <a:pt x="982" y="18900"/>
                </a:cubicBezTo>
                <a:cubicBezTo>
                  <a:pt x="982" y="18450"/>
                  <a:pt x="1227" y="18000"/>
                  <a:pt x="1473" y="18000"/>
                </a:cubicBezTo>
                <a:cubicBezTo>
                  <a:pt x="1718" y="18000"/>
                  <a:pt x="1964" y="18450"/>
                  <a:pt x="1964" y="18900"/>
                </a:cubicBezTo>
                <a:cubicBezTo>
                  <a:pt x="1964" y="19350"/>
                  <a:pt x="1718" y="19800"/>
                  <a:pt x="1473" y="19800"/>
                </a:cubicBezTo>
                <a:moveTo>
                  <a:pt x="20127" y="19800"/>
                </a:moveTo>
                <a:cubicBezTo>
                  <a:pt x="19882" y="19800"/>
                  <a:pt x="19636" y="19350"/>
                  <a:pt x="19636" y="18900"/>
                </a:cubicBezTo>
                <a:cubicBezTo>
                  <a:pt x="19636" y="18450"/>
                  <a:pt x="19882" y="18000"/>
                  <a:pt x="20127" y="18000"/>
                </a:cubicBezTo>
                <a:cubicBezTo>
                  <a:pt x="20373" y="18000"/>
                  <a:pt x="20618" y="18450"/>
                  <a:pt x="20618" y="18900"/>
                </a:cubicBezTo>
                <a:cubicBezTo>
                  <a:pt x="20618" y="19350"/>
                  <a:pt x="20373" y="19800"/>
                  <a:pt x="20127" y="19800"/>
                </a:cubicBezTo>
                <a:moveTo>
                  <a:pt x="20618" y="16425"/>
                </a:moveTo>
                <a:cubicBezTo>
                  <a:pt x="20495" y="16200"/>
                  <a:pt x="20250" y="16200"/>
                  <a:pt x="20127" y="16200"/>
                </a:cubicBezTo>
                <a:cubicBezTo>
                  <a:pt x="19268" y="16200"/>
                  <a:pt x="18655" y="17325"/>
                  <a:pt x="18655" y="18900"/>
                </a:cubicBezTo>
                <a:cubicBezTo>
                  <a:pt x="18655" y="19125"/>
                  <a:pt x="18655" y="19575"/>
                  <a:pt x="18777" y="19800"/>
                </a:cubicBezTo>
                <a:cubicBezTo>
                  <a:pt x="2823" y="19800"/>
                  <a:pt x="2823" y="19800"/>
                  <a:pt x="2823" y="19800"/>
                </a:cubicBezTo>
                <a:cubicBezTo>
                  <a:pt x="2945" y="19575"/>
                  <a:pt x="2945" y="19125"/>
                  <a:pt x="2945" y="18900"/>
                </a:cubicBezTo>
                <a:cubicBezTo>
                  <a:pt x="2945" y="17325"/>
                  <a:pt x="2332" y="16200"/>
                  <a:pt x="1473" y="16200"/>
                </a:cubicBezTo>
                <a:cubicBezTo>
                  <a:pt x="1350" y="16200"/>
                  <a:pt x="1105" y="16200"/>
                  <a:pt x="982" y="16425"/>
                </a:cubicBezTo>
                <a:cubicBezTo>
                  <a:pt x="982" y="5175"/>
                  <a:pt x="982" y="5175"/>
                  <a:pt x="982" y="5175"/>
                </a:cubicBezTo>
                <a:cubicBezTo>
                  <a:pt x="1105" y="5400"/>
                  <a:pt x="1350" y="5400"/>
                  <a:pt x="1473" y="5400"/>
                </a:cubicBezTo>
                <a:cubicBezTo>
                  <a:pt x="2332" y="5400"/>
                  <a:pt x="2945" y="4275"/>
                  <a:pt x="2945" y="2700"/>
                </a:cubicBezTo>
                <a:cubicBezTo>
                  <a:pt x="2945" y="2475"/>
                  <a:pt x="2945" y="2025"/>
                  <a:pt x="2823" y="1800"/>
                </a:cubicBezTo>
                <a:cubicBezTo>
                  <a:pt x="18777" y="1800"/>
                  <a:pt x="18777" y="1800"/>
                  <a:pt x="18777" y="1800"/>
                </a:cubicBezTo>
                <a:cubicBezTo>
                  <a:pt x="18655" y="2025"/>
                  <a:pt x="18655" y="2475"/>
                  <a:pt x="18655" y="2700"/>
                </a:cubicBezTo>
                <a:cubicBezTo>
                  <a:pt x="18655" y="4275"/>
                  <a:pt x="19268" y="5400"/>
                  <a:pt x="20127" y="5400"/>
                </a:cubicBezTo>
                <a:cubicBezTo>
                  <a:pt x="20250" y="5400"/>
                  <a:pt x="20495" y="5400"/>
                  <a:pt x="20618" y="5175"/>
                </a:cubicBezTo>
                <a:lnTo>
                  <a:pt x="20618" y="16425"/>
                </a:lnTo>
                <a:close/>
                <a:moveTo>
                  <a:pt x="20127" y="3600"/>
                </a:moveTo>
                <a:cubicBezTo>
                  <a:pt x="19882" y="3600"/>
                  <a:pt x="19636" y="3150"/>
                  <a:pt x="19636" y="2700"/>
                </a:cubicBezTo>
                <a:cubicBezTo>
                  <a:pt x="19636" y="2250"/>
                  <a:pt x="19882" y="1800"/>
                  <a:pt x="20127" y="1800"/>
                </a:cubicBezTo>
                <a:cubicBezTo>
                  <a:pt x="20373" y="1800"/>
                  <a:pt x="20618" y="2250"/>
                  <a:pt x="20618" y="2700"/>
                </a:cubicBezTo>
                <a:cubicBezTo>
                  <a:pt x="20618" y="3150"/>
                  <a:pt x="20373" y="3600"/>
                  <a:pt x="20127" y="3600"/>
                </a:cubicBezTo>
                <a:moveTo>
                  <a:pt x="17182" y="16200"/>
                </a:moveTo>
                <a:cubicBezTo>
                  <a:pt x="16200" y="16200"/>
                  <a:pt x="16200" y="16200"/>
                  <a:pt x="16200" y="16200"/>
                </a:cubicBezTo>
                <a:cubicBezTo>
                  <a:pt x="15955" y="16200"/>
                  <a:pt x="15709" y="16650"/>
                  <a:pt x="15709" y="17100"/>
                </a:cubicBezTo>
                <a:cubicBezTo>
                  <a:pt x="15709" y="17550"/>
                  <a:pt x="15955" y="18000"/>
                  <a:pt x="16200" y="18000"/>
                </a:cubicBezTo>
                <a:cubicBezTo>
                  <a:pt x="17182" y="18000"/>
                  <a:pt x="17182" y="18000"/>
                  <a:pt x="17182" y="18000"/>
                </a:cubicBezTo>
                <a:cubicBezTo>
                  <a:pt x="17427" y="18000"/>
                  <a:pt x="17673" y="17550"/>
                  <a:pt x="17673" y="17100"/>
                </a:cubicBezTo>
                <a:cubicBezTo>
                  <a:pt x="17673" y="16650"/>
                  <a:pt x="17427" y="16200"/>
                  <a:pt x="17182" y="16200"/>
                </a:cubicBezTo>
                <a:moveTo>
                  <a:pt x="5400" y="3600"/>
                </a:moveTo>
                <a:cubicBezTo>
                  <a:pt x="4418" y="3600"/>
                  <a:pt x="4418" y="3600"/>
                  <a:pt x="4418" y="3600"/>
                </a:cubicBezTo>
                <a:cubicBezTo>
                  <a:pt x="4173" y="3600"/>
                  <a:pt x="3927" y="4050"/>
                  <a:pt x="3927" y="4500"/>
                </a:cubicBezTo>
                <a:cubicBezTo>
                  <a:pt x="3927" y="4950"/>
                  <a:pt x="4173" y="5400"/>
                  <a:pt x="4418" y="5400"/>
                </a:cubicBezTo>
                <a:cubicBezTo>
                  <a:pt x="5400" y="5400"/>
                  <a:pt x="5400" y="5400"/>
                  <a:pt x="5400" y="5400"/>
                </a:cubicBezTo>
                <a:cubicBezTo>
                  <a:pt x="5645" y="5400"/>
                  <a:pt x="5891" y="4950"/>
                  <a:pt x="5891" y="4500"/>
                </a:cubicBezTo>
                <a:cubicBezTo>
                  <a:pt x="5891" y="4050"/>
                  <a:pt x="5645" y="3600"/>
                  <a:pt x="5400" y="3600"/>
                </a:cubicBezTo>
                <a:moveTo>
                  <a:pt x="10800" y="3600"/>
                </a:moveTo>
                <a:cubicBezTo>
                  <a:pt x="8591" y="3600"/>
                  <a:pt x="6873" y="6750"/>
                  <a:pt x="6873" y="10800"/>
                </a:cubicBezTo>
                <a:cubicBezTo>
                  <a:pt x="6873" y="14850"/>
                  <a:pt x="8591" y="18000"/>
                  <a:pt x="10800" y="18000"/>
                </a:cubicBezTo>
                <a:cubicBezTo>
                  <a:pt x="13009" y="18000"/>
                  <a:pt x="14727" y="14850"/>
                  <a:pt x="14727" y="10800"/>
                </a:cubicBezTo>
                <a:cubicBezTo>
                  <a:pt x="14727" y="6750"/>
                  <a:pt x="13009" y="3600"/>
                  <a:pt x="10800" y="3600"/>
                </a:cubicBezTo>
                <a:moveTo>
                  <a:pt x="11905" y="9450"/>
                </a:moveTo>
                <a:cubicBezTo>
                  <a:pt x="11659" y="10350"/>
                  <a:pt x="11659" y="10350"/>
                  <a:pt x="11659" y="10350"/>
                </a:cubicBezTo>
                <a:cubicBezTo>
                  <a:pt x="9941" y="10350"/>
                  <a:pt x="9941" y="10350"/>
                  <a:pt x="9941" y="10350"/>
                </a:cubicBezTo>
                <a:cubicBezTo>
                  <a:pt x="9941" y="10350"/>
                  <a:pt x="9941" y="10350"/>
                  <a:pt x="9941" y="10575"/>
                </a:cubicBezTo>
                <a:cubicBezTo>
                  <a:pt x="9941" y="10800"/>
                  <a:pt x="9941" y="10800"/>
                  <a:pt x="9941" y="10800"/>
                </a:cubicBezTo>
                <a:cubicBezTo>
                  <a:pt x="9941" y="11025"/>
                  <a:pt x="9941" y="11025"/>
                  <a:pt x="9941" y="11250"/>
                </a:cubicBezTo>
                <a:cubicBezTo>
                  <a:pt x="11536" y="11250"/>
                  <a:pt x="11536" y="11250"/>
                  <a:pt x="11536" y="11250"/>
                </a:cubicBezTo>
                <a:cubicBezTo>
                  <a:pt x="11414" y="11925"/>
                  <a:pt x="11414" y="11925"/>
                  <a:pt x="11414" y="11925"/>
                </a:cubicBezTo>
                <a:cubicBezTo>
                  <a:pt x="9941" y="11925"/>
                  <a:pt x="9941" y="11925"/>
                  <a:pt x="9941" y="11925"/>
                </a:cubicBezTo>
                <a:cubicBezTo>
                  <a:pt x="9941" y="12600"/>
                  <a:pt x="10064" y="13050"/>
                  <a:pt x="10309" y="13500"/>
                </a:cubicBezTo>
                <a:cubicBezTo>
                  <a:pt x="10555" y="13950"/>
                  <a:pt x="10800" y="14175"/>
                  <a:pt x="11168" y="14175"/>
                </a:cubicBezTo>
                <a:cubicBezTo>
                  <a:pt x="11414" y="14175"/>
                  <a:pt x="11659" y="14175"/>
                  <a:pt x="11782" y="13950"/>
                </a:cubicBezTo>
                <a:cubicBezTo>
                  <a:pt x="11905" y="13950"/>
                  <a:pt x="12150" y="13725"/>
                  <a:pt x="12273" y="13275"/>
                </a:cubicBezTo>
                <a:cubicBezTo>
                  <a:pt x="12273" y="14850"/>
                  <a:pt x="12273" y="14850"/>
                  <a:pt x="12273" y="14850"/>
                </a:cubicBezTo>
                <a:cubicBezTo>
                  <a:pt x="11905" y="15075"/>
                  <a:pt x="11536" y="15300"/>
                  <a:pt x="11168" y="15300"/>
                </a:cubicBezTo>
                <a:cubicBezTo>
                  <a:pt x="10555" y="15300"/>
                  <a:pt x="10064" y="15075"/>
                  <a:pt x="9695" y="14175"/>
                </a:cubicBezTo>
                <a:cubicBezTo>
                  <a:pt x="9327" y="13725"/>
                  <a:pt x="9205" y="12825"/>
                  <a:pt x="9082" y="11925"/>
                </a:cubicBezTo>
                <a:cubicBezTo>
                  <a:pt x="8591" y="11925"/>
                  <a:pt x="8591" y="11925"/>
                  <a:pt x="8591" y="11925"/>
                </a:cubicBezTo>
                <a:cubicBezTo>
                  <a:pt x="8714" y="11250"/>
                  <a:pt x="8714" y="11250"/>
                  <a:pt x="8714" y="11250"/>
                </a:cubicBezTo>
                <a:cubicBezTo>
                  <a:pt x="9082" y="11250"/>
                  <a:pt x="9082" y="11250"/>
                  <a:pt x="9082" y="11250"/>
                </a:cubicBezTo>
                <a:cubicBezTo>
                  <a:pt x="9082" y="11025"/>
                  <a:pt x="9082" y="11025"/>
                  <a:pt x="9082" y="11025"/>
                </a:cubicBezTo>
                <a:cubicBezTo>
                  <a:pt x="9082" y="10800"/>
                  <a:pt x="9082" y="10800"/>
                  <a:pt x="9082" y="10800"/>
                </a:cubicBezTo>
                <a:cubicBezTo>
                  <a:pt x="9082" y="10575"/>
                  <a:pt x="9082" y="10575"/>
                  <a:pt x="9082" y="10575"/>
                </a:cubicBezTo>
                <a:cubicBezTo>
                  <a:pt x="9082" y="10575"/>
                  <a:pt x="9082" y="10350"/>
                  <a:pt x="9082" y="10350"/>
                </a:cubicBezTo>
                <a:cubicBezTo>
                  <a:pt x="8591" y="10350"/>
                  <a:pt x="8591" y="10350"/>
                  <a:pt x="8591" y="10350"/>
                </a:cubicBezTo>
                <a:cubicBezTo>
                  <a:pt x="8714" y="9450"/>
                  <a:pt x="8714" y="9450"/>
                  <a:pt x="8714" y="9450"/>
                </a:cubicBezTo>
                <a:cubicBezTo>
                  <a:pt x="9082" y="9450"/>
                  <a:pt x="9082" y="9450"/>
                  <a:pt x="9082" y="9450"/>
                </a:cubicBezTo>
                <a:cubicBezTo>
                  <a:pt x="9205" y="8550"/>
                  <a:pt x="9450" y="7875"/>
                  <a:pt x="9818" y="7200"/>
                </a:cubicBezTo>
                <a:cubicBezTo>
                  <a:pt x="10186" y="6525"/>
                  <a:pt x="10555" y="6300"/>
                  <a:pt x="11168" y="6300"/>
                </a:cubicBezTo>
                <a:cubicBezTo>
                  <a:pt x="11659" y="6300"/>
                  <a:pt x="12027" y="6525"/>
                  <a:pt x="12518" y="6975"/>
                </a:cubicBezTo>
                <a:cubicBezTo>
                  <a:pt x="12150" y="8100"/>
                  <a:pt x="12150" y="8100"/>
                  <a:pt x="12150" y="8100"/>
                </a:cubicBezTo>
                <a:cubicBezTo>
                  <a:pt x="11782" y="7650"/>
                  <a:pt x="11536" y="7425"/>
                  <a:pt x="11168" y="7425"/>
                </a:cubicBezTo>
                <a:cubicBezTo>
                  <a:pt x="10800" y="7425"/>
                  <a:pt x="10555" y="7650"/>
                  <a:pt x="10309" y="8100"/>
                </a:cubicBezTo>
                <a:cubicBezTo>
                  <a:pt x="10186" y="8550"/>
                  <a:pt x="10064" y="9000"/>
                  <a:pt x="9941" y="9450"/>
                </a:cubicBezTo>
                <a:lnTo>
                  <a:pt x="11905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8" name="Shape"/>
          <p:cNvSpPr/>
          <p:nvPr/>
        </p:nvSpPr>
        <p:spPr>
          <a:xfrm>
            <a:off x="2246394" y="1668370"/>
            <a:ext cx="436423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4050"/>
                </a:moveTo>
                <a:cubicBezTo>
                  <a:pt x="19145" y="4050"/>
                  <a:pt x="19145" y="4050"/>
                  <a:pt x="19145" y="4050"/>
                </a:cubicBezTo>
                <a:cubicBezTo>
                  <a:pt x="19391" y="4050"/>
                  <a:pt x="19636" y="3712"/>
                  <a:pt x="19636" y="3375"/>
                </a:cubicBezTo>
                <a:cubicBezTo>
                  <a:pt x="19636" y="3038"/>
                  <a:pt x="19391" y="2700"/>
                  <a:pt x="19145" y="2700"/>
                </a:cubicBezTo>
                <a:cubicBezTo>
                  <a:pt x="2455" y="2700"/>
                  <a:pt x="2455" y="2700"/>
                  <a:pt x="2455" y="2700"/>
                </a:cubicBezTo>
                <a:cubicBezTo>
                  <a:pt x="2209" y="2700"/>
                  <a:pt x="1964" y="3038"/>
                  <a:pt x="1964" y="3375"/>
                </a:cubicBezTo>
                <a:cubicBezTo>
                  <a:pt x="1964" y="3712"/>
                  <a:pt x="2209" y="4050"/>
                  <a:pt x="2455" y="4050"/>
                </a:cubicBezTo>
                <a:moveTo>
                  <a:pt x="4418" y="1350"/>
                </a:moveTo>
                <a:cubicBezTo>
                  <a:pt x="17182" y="1350"/>
                  <a:pt x="17182" y="1350"/>
                  <a:pt x="17182" y="1350"/>
                </a:cubicBezTo>
                <a:cubicBezTo>
                  <a:pt x="17427" y="1350"/>
                  <a:pt x="17673" y="1013"/>
                  <a:pt x="17673" y="675"/>
                </a:cubicBezTo>
                <a:cubicBezTo>
                  <a:pt x="17673" y="338"/>
                  <a:pt x="17427" y="0"/>
                  <a:pt x="17182" y="0"/>
                </a:cubicBezTo>
                <a:cubicBezTo>
                  <a:pt x="4418" y="0"/>
                  <a:pt x="4418" y="0"/>
                  <a:pt x="4418" y="0"/>
                </a:cubicBezTo>
                <a:cubicBezTo>
                  <a:pt x="4173" y="0"/>
                  <a:pt x="3927" y="338"/>
                  <a:pt x="3927" y="675"/>
                </a:cubicBezTo>
                <a:cubicBezTo>
                  <a:pt x="3927" y="1013"/>
                  <a:pt x="4173" y="1350"/>
                  <a:pt x="4418" y="1350"/>
                </a:cubicBezTo>
                <a:moveTo>
                  <a:pt x="17182" y="17550"/>
                </a:moveTo>
                <a:cubicBezTo>
                  <a:pt x="16200" y="17550"/>
                  <a:pt x="16200" y="17550"/>
                  <a:pt x="16200" y="17550"/>
                </a:cubicBezTo>
                <a:cubicBezTo>
                  <a:pt x="15955" y="17550"/>
                  <a:pt x="15709" y="17887"/>
                  <a:pt x="15709" y="18225"/>
                </a:cubicBezTo>
                <a:cubicBezTo>
                  <a:pt x="15709" y="18562"/>
                  <a:pt x="15955" y="18900"/>
                  <a:pt x="16200" y="18900"/>
                </a:cubicBezTo>
                <a:cubicBezTo>
                  <a:pt x="17182" y="18900"/>
                  <a:pt x="17182" y="18900"/>
                  <a:pt x="17182" y="18900"/>
                </a:cubicBezTo>
                <a:cubicBezTo>
                  <a:pt x="17427" y="18900"/>
                  <a:pt x="17673" y="18562"/>
                  <a:pt x="17673" y="18225"/>
                </a:cubicBezTo>
                <a:cubicBezTo>
                  <a:pt x="17673" y="17887"/>
                  <a:pt x="17427" y="17550"/>
                  <a:pt x="17182" y="17550"/>
                </a:cubicBezTo>
                <a:moveTo>
                  <a:pt x="20618" y="5400"/>
                </a:moveTo>
                <a:cubicBezTo>
                  <a:pt x="982" y="5400"/>
                  <a:pt x="982" y="5400"/>
                  <a:pt x="982" y="5400"/>
                </a:cubicBezTo>
                <a:cubicBezTo>
                  <a:pt x="491" y="5400"/>
                  <a:pt x="0" y="6075"/>
                  <a:pt x="0" y="6750"/>
                </a:cubicBez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925"/>
                  <a:pt x="21600" y="2025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21600" y="6075"/>
                  <a:pt x="21109" y="5400"/>
                  <a:pt x="20618" y="5400"/>
                </a:cubicBezTo>
                <a:moveTo>
                  <a:pt x="1473" y="6750"/>
                </a:moveTo>
                <a:cubicBezTo>
                  <a:pt x="1718" y="6750"/>
                  <a:pt x="1964" y="7087"/>
                  <a:pt x="1964" y="7425"/>
                </a:cubicBezTo>
                <a:cubicBezTo>
                  <a:pt x="1964" y="7762"/>
                  <a:pt x="1718" y="8100"/>
                  <a:pt x="1473" y="8100"/>
                </a:cubicBezTo>
                <a:cubicBezTo>
                  <a:pt x="1227" y="8100"/>
                  <a:pt x="982" y="7762"/>
                  <a:pt x="982" y="7425"/>
                </a:cubicBezTo>
                <a:cubicBezTo>
                  <a:pt x="982" y="7087"/>
                  <a:pt x="1227" y="6750"/>
                  <a:pt x="1473" y="6750"/>
                </a:cubicBezTo>
                <a:moveTo>
                  <a:pt x="1473" y="20250"/>
                </a:moveTo>
                <a:cubicBezTo>
                  <a:pt x="1227" y="20250"/>
                  <a:pt x="982" y="19912"/>
                  <a:pt x="982" y="19575"/>
                </a:cubicBezTo>
                <a:cubicBezTo>
                  <a:pt x="982" y="19237"/>
                  <a:pt x="1227" y="18900"/>
                  <a:pt x="1473" y="18900"/>
                </a:cubicBezTo>
                <a:cubicBezTo>
                  <a:pt x="1718" y="18900"/>
                  <a:pt x="1964" y="19237"/>
                  <a:pt x="1964" y="19575"/>
                </a:cubicBezTo>
                <a:cubicBezTo>
                  <a:pt x="1964" y="19912"/>
                  <a:pt x="1718" y="20250"/>
                  <a:pt x="1473" y="20250"/>
                </a:cubicBezTo>
                <a:moveTo>
                  <a:pt x="20127" y="20250"/>
                </a:moveTo>
                <a:cubicBezTo>
                  <a:pt x="19882" y="20250"/>
                  <a:pt x="19636" y="19912"/>
                  <a:pt x="19636" y="19575"/>
                </a:cubicBezTo>
                <a:cubicBezTo>
                  <a:pt x="19636" y="19237"/>
                  <a:pt x="19882" y="18900"/>
                  <a:pt x="20127" y="18900"/>
                </a:cubicBezTo>
                <a:cubicBezTo>
                  <a:pt x="20373" y="18900"/>
                  <a:pt x="20618" y="19237"/>
                  <a:pt x="20618" y="19575"/>
                </a:cubicBezTo>
                <a:cubicBezTo>
                  <a:pt x="20618" y="19912"/>
                  <a:pt x="20373" y="20250"/>
                  <a:pt x="20127" y="20250"/>
                </a:cubicBezTo>
                <a:moveTo>
                  <a:pt x="20618" y="17719"/>
                </a:moveTo>
                <a:cubicBezTo>
                  <a:pt x="20495" y="17550"/>
                  <a:pt x="20250" y="17550"/>
                  <a:pt x="20127" y="17550"/>
                </a:cubicBezTo>
                <a:cubicBezTo>
                  <a:pt x="19268" y="17550"/>
                  <a:pt x="18655" y="18394"/>
                  <a:pt x="18655" y="19575"/>
                </a:cubicBezTo>
                <a:cubicBezTo>
                  <a:pt x="18655" y="19744"/>
                  <a:pt x="18655" y="20081"/>
                  <a:pt x="18777" y="20250"/>
                </a:cubicBezTo>
                <a:cubicBezTo>
                  <a:pt x="2823" y="20250"/>
                  <a:pt x="2823" y="20250"/>
                  <a:pt x="2823" y="20250"/>
                </a:cubicBezTo>
                <a:cubicBezTo>
                  <a:pt x="2945" y="20081"/>
                  <a:pt x="2945" y="19744"/>
                  <a:pt x="2945" y="19575"/>
                </a:cubicBezTo>
                <a:cubicBezTo>
                  <a:pt x="2945" y="18394"/>
                  <a:pt x="2332" y="17550"/>
                  <a:pt x="1473" y="17550"/>
                </a:cubicBezTo>
                <a:cubicBezTo>
                  <a:pt x="1350" y="17550"/>
                  <a:pt x="1105" y="17550"/>
                  <a:pt x="982" y="17719"/>
                </a:cubicBezTo>
                <a:cubicBezTo>
                  <a:pt x="982" y="9281"/>
                  <a:pt x="982" y="9281"/>
                  <a:pt x="982" y="9281"/>
                </a:cubicBezTo>
                <a:cubicBezTo>
                  <a:pt x="1105" y="9450"/>
                  <a:pt x="1350" y="9450"/>
                  <a:pt x="1473" y="9450"/>
                </a:cubicBezTo>
                <a:cubicBezTo>
                  <a:pt x="2332" y="9450"/>
                  <a:pt x="2945" y="8606"/>
                  <a:pt x="2945" y="7425"/>
                </a:cubicBezTo>
                <a:cubicBezTo>
                  <a:pt x="2945" y="7256"/>
                  <a:pt x="2945" y="6919"/>
                  <a:pt x="2823" y="6750"/>
                </a:cubicBezTo>
                <a:cubicBezTo>
                  <a:pt x="18777" y="6750"/>
                  <a:pt x="18777" y="6750"/>
                  <a:pt x="18777" y="6750"/>
                </a:cubicBezTo>
                <a:cubicBezTo>
                  <a:pt x="18655" y="6919"/>
                  <a:pt x="18655" y="7256"/>
                  <a:pt x="18655" y="7425"/>
                </a:cubicBezTo>
                <a:cubicBezTo>
                  <a:pt x="18655" y="8606"/>
                  <a:pt x="19268" y="9450"/>
                  <a:pt x="20127" y="9450"/>
                </a:cubicBezTo>
                <a:cubicBezTo>
                  <a:pt x="20250" y="9450"/>
                  <a:pt x="20495" y="9450"/>
                  <a:pt x="20618" y="9281"/>
                </a:cubicBezTo>
                <a:lnTo>
                  <a:pt x="20618" y="17719"/>
                </a:lnTo>
                <a:close/>
                <a:moveTo>
                  <a:pt x="20127" y="8100"/>
                </a:moveTo>
                <a:cubicBezTo>
                  <a:pt x="19882" y="8100"/>
                  <a:pt x="19636" y="7762"/>
                  <a:pt x="19636" y="7425"/>
                </a:cubicBezTo>
                <a:cubicBezTo>
                  <a:pt x="19636" y="7087"/>
                  <a:pt x="19882" y="6750"/>
                  <a:pt x="20127" y="6750"/>
                </a:cubicBezTo>
                <a:cubicBezTo>
                  <a:pt x="20373" y="6750"/>
                  <a:pt x="20618" y="7087"/>
                  <a:pt x="20618" y="7425"/>
                </a:cubicBezTo>
                <a:cubicBezTo>
                  <a:pt x="20618" y="7762"/>
                  <a:pt x="20373" y="8100"/>
                  <a:pt x="20127" y="8100"/>
                </a:cubicBezTo>
                <a:moveTo>
                  <a:pt x="10800" y="8100"/>
                </a:moveTo>
                <a:cubicBezTo>
                  <a:pt x="8591" y="8100"/>
                  <a:pt x="6873" y="10462"/>
                  <a:pt x="6873" y="13500"/>
                </a:cubicBezTo>
                <a:cubicBezTo>
                  <a:pt x="6873" y="16537"/>
                  <a:pt x="8591" y="18900"/>
                  <a:pt x="10800" y="18900"/>
                </a:cubicBezTo>
                <a:cubicBezTo>
                  <a:pt x="13009" y="18900"/>
                  <a:pt x="14727" y="16537"/>
                  <a:pt x="14727" y="13500"/>
                </a:cubicBezTo>
                <a:cubicBezTo>
                  <a:pt x="14727" y="10462"/>
                  <a:pt x="13009" y="8100"/>
                  <a:pt x="10800" y="8100"/>
                </a:cubicBezTo>
                <a:moveTo>
                  <a:pt x="11905" y="12487"/>
                </a:moveTo>
                <a:cubicBezTo>
                  <a:pt x="11659" y="13162"/>
                  <a:pt x="11659" y="13162"/>
                  <a:pt x="11659" y="13162"/>
                </a:cubicBezTo>
                <a:cubicBezTo>
                  <a:pt x="9941" y="13162"/>
                  <a:pt x="9941" y="13162"/>
                  <a:pt x="9941" y="13162"/>
                </a:cubicBezTo>
                <a:cubicBezTo>
                  <a:pt x="9941" y="13162"/>
                  <a:pt x="9941" y="13162"/>
                  <a:pt x="9941" y="13331"/>
                </a:cubicBezTo>
                <a:cubicBezTo>
                  <a:pt x="9941" y="13500"/>
                  <a:pt x="9941" y="13500"/>
                  <a:pt x="9941" y="13500"/>
                </a:cubicBezTo>
                <a:cubicBezTo>
                  <a:pt x="9941" y="13669"/>
                  <a:pt x="9941" y="13669"/>
                  <a:pt x="9941" y="13837"/>
                </a:cubicBezTo>
                <a:cubicBezTo>
                  <a:pt x="11536" y="13837"/>
                  <a:pt x="11536" y="13837"/>
                  <a:pt x="11536" y="13837"/>
                </a:cubicBezTo>
                <a:cubicBezTo>
                  <a:pt x="11414" y="14344"/>
                  <a:pt x="11414" y="14344"/>
                  <a:pt x="11414" y="14344"/>
                </a:cubicBezTo>
                <a:cubicBezTo>
                  <a:pt x="9941" y="14344"/>
                  <a:pt x="9941" y="14344"/>
                  <a:pt x="9941" y="14344"/>
                </a:cubicBezTo>
                <a:cubicBezTo>
                  <a:pt x="9941" y="14850"/>
                  <a:pt x="10064" y="15187"/>
                  <a:pt x="10309" y="15525"/>
                </a:cubicBezTo>
                <a:cubicBezTo>
                  <a:pt x="10555" y="15862"/>
                  <a:pt x="10800" y="16031"/>
                  <a:pt x="11168" y="16031"/>
                </a:cubicBezTo>
                <a:cubicBezTo>
                  <a:pt x="11414" y="16031"/>
                  <a:pt x="11659" y="16031"/>
                  <a:pt x="11782" y="15862"/>
                </a:cubicBezTo>
                <a:cubicBezTo>
                  <a:pt x="11905" y="15862"/>
                  <a:pt x="12150" y="15694"/>
                  <a:pt x="12273" y="15356"/>
                </a:cubicBezTo>
                <a:cubicBezTo>
                  <a:pt x="12273" y="16537"/>
                  <a:pt x="12273" y="16537"/>
                  <a:pt x="12273" y="16537"/>
                </a:cubicBezTo>
                <a:cubicBezTo>
                  <a:pt x="11905" y="16706"/>
                  <a:pt x="11536" y="16875"/>
                  <a:pt x="11168" y="16875"/>
                </a:cubicBezTo>
                <a:cubicBezTo>
                  <a:pt x="10555" y="16875"/>
                  <a:pt x="10064" y="16706"/>
                  <a:pt x="9695" y="16031"/>
                </a:cubicBezTo>
                <a:cubicBezTo>
                  <a:pt x="9327" y="15694"/>
                  <a:pt x="9205" y="15019"/>
                  <a:pt x="9082" y="14344"/>
                </a:cubicBezTo>
                <a:cubicBezTo>
                  <a:pt x="8591" y="14344"/>
                  <a:pt x="8591" y="14344"/>
                  <a:pt x="8591" y="14344"/>
                </a:cubicBezTo>
                <a:cubicBezTo>
                  <a:pt x="8714" y="13837"/>
                  <a:pt x="8714" y="13837"/>
                  <a:pt x="8714" y="13837"/>
                </a:cubicBezTo>
                <a:cubicBezTo>
                  <a:pt x="9082" y="13837"/>
                  <a:pt x="9082" y="13837"/>
                  <a:pt x="9082" y="13837"/>
                </a:cubicBezTo>
                <a:cubicBezTo>
                  <a:pt x="9082" y="13669"/>
                  <a:pt x="9082" y="13669"/>
                  <a:pt x="9082" y="13669"/>
                </a:cubicBezTo>
                <a:cubicBezTo>
                  <a:pt x="9082" y="13500"/>
                  <a:pt x="9082" y="13500"/>
                  <a:pt x="9082" y="13500"/>
                </a:cubicBezTo>
                <a:cubicBezTo>
                  <a:pt x="9082" y="13331"/>
                  <a:pt x="9082" y="13331"/>
                  <a:pt x="9082" y="13331"/>
                </a:cubicBezTo>
                <a:cubicBezTo>
                  <a:pt x="9082" y="13331"/>
                  <a:pt x="9082" y="13162"/>
                  <a:pt x="9082" y="13162"/>
                </a:cubicBezTo>
                <a:cubicBezTo>
                  <a:pt x="8591" y="13162"/>
                  <a:pt x="8591" y="13162"/>
                  <a:pt x="8591" y="13162"/>
                </a:cubicBezTo>
                <a:cubicBezTo>
                  <a:pt x="8714" y="12487"/>
                  <a:pt x="8714" y="12487"/>
                  <a:pt x="8714" y="12487"/>
                </a:cubicBezTo>
                <a:cubicBezTo>
                  <a:pt x="9082" y="12487"/>
                  <a:pt x="9082" y="12487"/>
                  <a:pt x="9082" y="12487"/>
                </a:cubicBezTo>
                <a:cubicBezTo>
                  <a:pt x="9205" y="11813"/>
                  <a:pt x="9450" y="11306"/>
                  <a:pt x="9818" y="10800"/>
                </a:cubicBezTo>
                <a:cubicBezTo>
                  <a:pt x="10186" y="10294"/>
                  <a:pt x="10555" y="10125"/>
                  <a:pt x="11168" y="10125"/>
                </a:cubicBezTo>
                <a:cubicBezTo>
                  <a:pt x="11659" y="10125"/>
                  <a:pt x="12027" y="10294"/>
                  <a:pt x="12518" y="10631"/>
                </a:cubicBezTo>
                <a:cubicBezTo>
                  <a:pt x="12150" y="11475"/>
                  <a:pt x="12150" y="11475"/>
                  <a:pt x="12150" y="11475"/>
                </a:cubicBezTo>
                <a:cubicBezTo>
                  <a:pt x="11782" y="11137"/>
                  <a:pt x="11536" y="10969"/>
                  <a:pt x="11168" y="10969"/>
                </a:cubicBezTo>
                <a:cubicBezTo>
                  <a:pt x="10800" y="10969"/>
                  <a:pt x="10555" y="11137"/>
                  <a:pt x="10309" y="11475"/>
                </a:cubicBezTo>
                <a:cubicBezTo>
                  <a:pt x="10186" y="11813"/>
                  <a:pt x="10064" y="12150"/>
                  <a:pt x="9941" y="12487"/>
                </a:cubicBezTo>
                <a:lnTo>
                  <a:pt x="11905" y="12487"/>
                </a:lnTo>
                <a:close/>
                <a:moveTo>
                  <a:pt x="5400" y="8100"/>
                </a:moveTo>
                <a:cubicBezTo>
                  <a:pt x="4418" y="8100"/>
                  <a:pt x="4418" y="8100"/>
                  <a:pt x="4418" y="8100"/>
                </a:cubicBezTo>
                <a:cubicBezTo>
                  <a:pt x="4173" y="8100"/>
                  <a:pt x="3927" y="8437"/>
                  <a:pt x="3927" y="8775"/>
                </a:cubicBezTo>
                <a:cubicBezTo>
                  <a:pt x="3927" y="9112"/>
                  <a:pt x="4173" y="9450"/>
                  <a:pt x="4418" y="9450"/>
                </a:cubicBezTo>
                <a:cubicBezTo>
                  <a:pt x="5400" y="9450"/>
                  <a:pt x="5400" y="9450"/>
                  <a:pt x="5400" y="9450"/>
                </a:cubicBezTo>
                <a:cubicBezTo>
                  <a:pt x="5645" y="9450"/>
                  <a:pt x="5891" y="9112"/>
                  <a:pt x="5891" y="8775"/>
                </a:cubicBezTo>
                <a:cubicBezTo>
                  <a:pt x="5891" y="8437"/>
                  <a:pt x="5645" y="8100"/>
                  <a:pt x="5400" y="81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59" name="Shape"/>
          <p:cNvSpPr/>
          <p:nvPr/>
        </p:nvSpPr>
        <p:spPr>
          <a:xfrm>
            <a:off x="3424319" y="1679061"/>
            <a:ext cx="436422" cy="2782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55" y="16971"/>
                </a:moveTo>
                <a:cubicBezTo>
                  <a:pt x="13009" y="16971"/>
                  <a:pt x="12764" y="17357"/>
                  <a:pt x="12764" y="17743"/>
                </a:cubicBezTo>
                <a:cubicBezTo>
                  <a:pt x="12764" y="18129"/>
                  <a:pt x="13009" y="18514"/>
                  <a:pt x="13255" y="18514"/>
                </a:cubicBezTo>
                <a:cubicBezTo>
                  <a:pt x="13500" y="18514"/>
                  <a:pt x="13745" y="18129"/>
                  <a:pt x="13745" y="17743"/>
                </a:cubicBezTo>
                <a:cubicBezTo>
                  <a:pt x="13745" y="17357"/>
                  <a:pt x="13500" y="16971"/>
                  <a:pt x="13255" y="16971"/>
                </a:cubicBezTo>
                <a:moveTo>
                  <a:pt x="20618" y="0"/>
                </a:moveTo>
                <a:cubicBezTo>
                  <a:pt x="4909" y="0"/>
                  <a:pt x="4909" y="0"/>
                  <a:pt x="4909" y="0"/>
                </a:cubicBezTo>
                <a:cubicBezTo>
                  <a:pt x="4418" y="0"/>
                  <a:pt x="3927" y="771"/>
                  <a:pt x="3927" y="1543"/>
                </a:cubicBezTo>
                <a:cubicBezTo>
                  <a:pt x="3927" y="2314"/>
                  <a:pt x="3927" y="2314"/>
                  <a:pt x="3927" y="2314"/>
                </a:cubicBezTo>
                <a:cubicBezTo>
                  <a:pt x="3927" y="2700"/>
                  <a:pt x="4173" y="3086"/>
                  <a:pt x="4418" y="3086"/>
                </a:cubicBezTo>
                <a:cubicBezTo>
                  <a:pt x="4664" y="3086"/>
                  <a:pt x="4909" y="2700"/>
                  <a:pt x="4909" y="2314"/>
                </a:cubicBezTo>
                <a:cubicBezTo>
                  <a:pt x="4909" y="1543"/>
                  <a:pt x="4909" y="1543"/>
                  <a:pt x="4909" y="1543"/>
                </a:cubicBezTo>
                <a:cubicBezTo>
                  <a:pt x="20618" y="1543"/>
                  <a:pt x="20618" y="1543"/>
                  <a:pt x="20618" y="1543"/>
                </a:cubicBezTo>
                <a:cubicBezTo>
                  <a:pt x="20618" y="15429"/>
                  <a:pt x="20618" y="15429"/>
                  <a:pt x="20618" y="15429"/>
                </a:cubicBezTo>
                <a:cubicBezTo>
                  <a:pt x="19145" y="15429"/>
                  <a:pt x="19145" y="15429"/>
                  <a:pt x="19145" y="15429"/>
                </a:cubicBezTo>
                <a:cubicBezTo>
                  <a:pt x="18900" y="15429"/>
                  <a:pt x="18655" y="15814"/>
                  <a:pt x="18655" y="16200"/>
                </a:cubicBezTo>
                <a:cubicBezTo>
                  <a:pt x="18655" y="16586"/>
                  <a:pt x="18900" y="16971"/>
                  <a:pt x="19145" y="16971"/>
                </a:cubicBezTo>
                <a:cubicBezTo>
                  <a:pt x="20618" y="16971"/>
                  <a:pt x="20618" y="16971"/>
                  <a:pt x="20618" y="16971"/>
                </a:cubicBezTo>
                <a:cubicBezTo>
                  <a:pt x="21109" y="16971"/>
                  <a:pt x="21600" y="16200"/>
                  <a:pt x="21600" y="15429"/>
                </a:cubicBezTo>
                <a:cubicBezTo>
                  <a:pt x="21600" y="1543"/>
                  <a:pt x="21600" y="1543"/>
                  <a:pt x="21600" y="1543"/>
                </a:cubicBezTo>
                <a:cubicBezTo>
                  <a:pt x="21600" y="771"/>
                  <a:pt x="21109" y="0"/>
                  <a:pt x="20618" y="0"/>
                </a:cubicBezTo>
                <a:moveTo>
                  <a:pt x="16691" y="4629"/>
                </a:moveTo>
                <a:cubicBezTo>
                  <a:pt x="982" y="4629"/>
                  <a:pt x="982" y="4629"/>
                  <a:pt x="982" y="4629"/>
                </a:cubicBezTo>
                <a:cubicBezTo>
                  <a:pt x="491" y="4629"/>
                  <a:pt x="0" y="5400"/>
                  <a:pt x="0" y="6171"/>
                </a:cubicBezTo>
                <a:cubicBezTo>
                  <a:pt x="0" y="20057"/>
                  <a:pt x="0" y="20057"/>
                  <a:pt x="0" y="20057"/>
                </a:cubicBezTo>
                <a:cubicBezTo>
                  <a:pt x="0" y="20829"/>
                  <a:pt x="491" y="21600"/>
                  <a:pt x="982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7182" y="21600"/>
                  <a:pt x="17673" y="20829"/>
                  <a:pt x="17673" y="20057"/>
                </a:cubicBezTo>
                <a:cubicBezTo>
                  <a:pt x="17673" y="6171"/>
                  <a:pt x="17673" y="6171"/>
                  <a:pt x="17673" y="6171"/>
                </a:cubicBezTo>
                <a:cubicBezTo>
                  <a:pt x="17673" y="5400"/>
                  <a:pt x="17182" y="4629"/>
                  <a:pt x="16691" y="4629"/>
                </a:cubicBezTo>
                <a:moveTo>
                  <a:pt x="1473" y="6171"/>
                </a:moveTo>
                <a:cubicBezTo>
                  <a:pt x="1718" y="6171"/>
                  <a:pt x="1964" y="6557"/>
                  <a:pt x="1964" y="6943"/>
                </a:cubicBezTo>
                <a:cubicBezTo>
                  <a:pt x="1964" y="7329"/>
                  <a:pt x="1718" y="7714"/>
                  <a:pt x="1473" y="7714"/>
                </a:cubicBezTo>
                <a:cubicBezTo>
                  <a:pt x="1227" y="7714"/>
                  <a:pt x="982" y="7329"/>
                  <a:pt x="982" y="6943"/>
                </a:cubicBezTo>
                <a:cubicBezTo>
                  <a:pt x="982" y="6557"/>
                  <a:pt x="1227" y="6171"/>
                  <a:pt x="1473" y="6171"/>
                </a:cubicBezTo>
                <a:moveTo>
                  <a:pt x="1473" y="20057"/>
                </a:moveTo>
                <a:cubicBezTo>
                  <a:pt x="1227" y="20057"/>
                  <a:pt x="982" y="19671"/>
                  <a:pt x="982" y="19286"/>
                </a:cubicBezTo>
                <a:cubicBezTo>
                  <a:pt x="982" y="18900"/>
                  <a:pt x="1227" y="18514"/>
                  <a:pt x="1473" y="18514"/>
                </a:cubicBezTo>
                <a:cubicBezTo>
                  <a:pt x="1718" y="18514"/>
                  <a:pt x="1964" y="18900"/>
                  <a:pt x="1964" y="19286"/>
                </a:cubicBezTo>
                <a:cubicBezTo>
                  <a:pt x="1964" y="19671"/>
                  <a:pt x="1718" y="20057"/>
                  <a:pt x="1473" y="20057"/>
                </a:cubicBezTo>
                <a:moveTo>
                  <a:pt x="16200" y="20057"/>
                </a:moveTo>
                <a:cubicBezTo>
                  <a:pt x="15955" y="20057"/>
                  <a:pt x="15709" y="19671"/>
                  <a:pt x="15709" y="19286"/>
                </a:cubicBezTo>
                <a:cubicBezTo>
                  <a:pt x="15709" y="18900"/>
                  <a:pt x="15955" y="18514"/>
                  <a:pt x="16200" y="18514"/>
                </a:cubicBezTo>
                <a:cubicBezTo>
                  <a:pt x="16445" y="18514"/>
                  <a:pt x="16691" y="18900"/>
                  <a:pt x="16691" y="19286"/>
                </a:cubicBezTo>
                <a:cubicBezTo>
                  <a:pt x="16691" y="19671"/>
                  <a:pt x="16445" y="20057"/>
                  <a:pt x="16200" y="20057"/>
                </a:cubicBezTo>
                <a:moveTo>
                  <a:pt x="16691" y="17164"/>
                </a:moveTo>
                <a:cubicBezTo>
                  <a:pt x="16568" y="16971"/>
                  <a:pt x="16323" y="16971"/>
                  <a:pt x="16200" y="16971"/>
                </a:cubicBezTo>
                <a:cubicBezTo>
                  <a:pt x="15341" y="16971"/>
                  <a:pt x="14727" y="17936"/>
                  <a:pt x="14727" y="19286"/>
                </a:cubicBezTo>
                <a:cubicBezTo>
                  <a:pt x="14727" y="19479"/>
                  <a:pt x="14727" y="19864"/>
                  <a:pt x="14850" y="20057"/>
                </a:cubicBezTo>
                <a:cubicBezTo>
                  <a:pt x="2823" y="20057"/>
                  <a:pt x="2823" y="20057"/>
                  <a:pt x="2823" y="20057"/>
                </a:cubicBezTo>
                <a:cubicBezTo>
                  <a:pt x="2945" y="19864"/>
                  <a:pt x="2945" y="19479"/>
                  <a:pt x="2945" y="19286"/>
                </a:cubicBezTo>
                <a:cubicBezTo>
                  <a:pt x="2945" y="17936"/>
                  <a:pt x="2332" y="16971"/>
                  <a:pt x="1473" y="16971"/>
                </a:cubicBezTo>
                <a:cubicBezTo>
                  <a:pt x="1350" y="16971"/>
                  <a:pt x="1105" y="16971"/>
                  <a:pt x="982" y="17164"/>
                </a:cubicBezTo>
                <a:cubicBezTo>
                  <a:pt x="982" y="9064"/>
                  <a:pt x="982" y="9064"/>
                  <a:pt x="982" y="9064"/>
                </a:cubicBezTo>
                <a:cubicBezTo>
                  <a:pt x="1105" y="9257"/>
                  <a:pt x="1350" y="9257"/>
                  <a:pt x="1473" y="9257"/>
                </a:cubicBezTo>
                <a:cubicBezTo>
                  <a:pt x="2332" y="9257"/>
                  <a:pt x="2945" y="8293"/>
                  <a:pt x="2945" y="6943"/>
                </a:cubicBezTo>
                <a:cubicBezTo>
                  <a:pt x="2945" y="6750"/>
                  <a:pt x="2945" y="6364"/>
                  <a:pt x="2823" y="6171"/>
                </a:cubicBezTo>
                <a:cubicBezTo>
                  <a:pt x="14850" y="6171"/>
                  <a:pt x="14850" y="6171"/>
                  <a:pt x="14850" y="6171"/>
                </a:cubicBezTo>
                <a:cubicBezTo>
                  <a:pt x="14727" y="6364"/>
                  <a:pt x="14727" y="6750"/>
                  <a:pt x="14727" y="6943"/>
                </a:cubicBezTo>
                <a:cubicBezTo>
                  <a:pt x="14727" y="8293"/>
                  <a:pt x="15341" y="9257"/>
                  <a:pt x="16200" y="9257"/>
                </a:cubicBezTo>
                <a:cubicBezTo>
                  <a:pt x="16323" y="9257"/>
                  <a:pt x="16568" y="9257"/>
                  <a:pt x="16691" y="9064"/>
                </a:cubicBezTo>
                <a:lnTo>
                  <a:pt x="16691" y="17164"/>
                </a:lnTo>
                <a:close/>
                <a:moveTo>
                  <a:pt x="16200" y="7714"/>
                </a:moveTo>
                <a:cubicBezTo>
                  <a:pt x="15955" y="7714"/>
                  <a:pt x="15709" y="7329"/>
                  <a:pt x="15709" y="6943"/>
                </a:cubicBezTo>
                <a:cubicBezTo>
                  <a:pt x="15709" y="6557"/>
                  <a:pt x="15955" y="6171"/>
                  <a:pt x="16200" y="6171"/>
                </a:cubicBezTo>
                <a:cubicBezTo>
                  <a:pt x="16445" y="6171"/>
                  <a:pt x="16691" y="6557"/>
                  <a:pt x="16691" y="6943"/>
                </a:cubicBezTo>
                <a:cubicBezTo>
                  <a:pt x="16691" y="7329"/>
                  <a:pt x="16445" y="7714"/>
                  <a:pt x="16200" y="7714"/>
                </a:cubicBezTo>
                <a:moveTo>
                  <a:pt x="4418" y="7714"/>
                </a:moveTo>
                <a:cubicBezTo>
                  <a:pt x="4173" y="7714"/>
                  <a:pt x="3927" y="8100"/>
                  <a:pt x="3927" y="8486"/>
                </a:cubicBezTo>
                <a:cubicBezTo>
                  <a:pt x="3927" y="8871"/>
                  <a:pt x="4173" y="9257"/>
                  <a:pt x="4418" y="9257"/>
                </a:cubicBezTo>
                <a:cubicBezTo>
                  <a:pt x="4664" y="9257"/>
                  <a:pt x="4909" y="8871"/>
                  <a:pt x="4909" y="8486"/>
                </a:cubicBezTo>
                <a:cubicBezTo>
                  <a:pt x="4909" y="8100"/>
                  <a:pt x="4664" y="7714"/>
                  <a:pt x="4418" y="7714"/>
                </a:cubicBezTo>
                <a:moveTo>
                  <a:pt x="8836" y="7714"/>
                </a:moveTo>
                <a:cubicBezTo>
                  <a:pt x="6995" y="7714"/>
                  <a:pt x="5400" y="10221"/>
                  <a:pt x="5400" y="13114"/>
                </a:cubicBezTo>
                <a:cubicBezTo>
                  <a:pt x="5400" y="16007"/>
                  <a:pt x="6995" y="18514"/>
                  <a:pt x="8836" y="18514"/>
                </a:cubicBezTo>
                <a:cubicBezTo>
                  <a:pt x="10677" y="18514"/>
                  <a:pt x="12273" y="16007"/>
                  <a:pt x="12273" y="13114"/>
                </a:cubicBezTo>
                <a:cubicBezTo>
                  <a:pt x="12273" y="10221"/>
                  <a:pt x="10677" y="7714"/>
                  <a:pt x="8836" y="7714"/>
                </a:cubicBezTo>
                <a:moveTo>
                  <a:pt x="9695" y="12150"/>
                </a:moveTo>
                <a:cubicBezTo>
                  <a:pt x="9450" y="12729"/>
                  <a:pt x="9450" y="12729"/>
                  <a:pt x="9450" y="12729"/>
                </a:cubicBezTo>
                <a:cubicBezTo>
                  <a:pt x="8223" y="12729"/>
                  <a:pt x="8223" y="12729"/>
                  <a:pt x="8223" y="12729"/>
                </a:cubicBezTo>
                <a:cubicBezTo>
                  <a:pt x="8223" y="12729"/>
                  <a:pt x="8223" y="12921"/>
                  <a:pt x="8223" y="12921"/>
                </a:cubicBezTo>
                <a:cubicBezTo>
                  <a:pt x="8223" y="13114"/>
                  <a:pt x="8223" y="13114"/>
                  <a:pt x="8223" y="13114"/>
                </a:cubicBezTo>
                <a:cubicBezTo>
                  <a:pt x="8223" y="13307"/>
                  <a:pt x="8223" y="13307"/>
                  <a:pt x="8223" y="13307"/>
                </a:cubicBezTo>
                <a:cubicBezTo>
                  <a:pt x="9450" y="13307"/>
                  <a:pt x="9450" y="13307"/>
                  <a:pt x="9450" y="13307"/>
                </a:cubicBezTo>
                <a:cubicBezTo>
                  <a:pt x="9327" y="13886"/>
                  <a:pt x="9327" y="13886"/>
                  <a:pt x="9327" y="13886"/>
                </a:cubicBezTo>
                <a:cubicBezTo>
                  <a:pt x="8223" y="13886"/>
                  <a:pt x="8223" y="13886"/>
                  <a:pt x="8223" y="13886"/>
                </a:cubicBezTo>
                <a:cubicBezTo>
                  <a:pt x="8223" y="14271"/>
                  <a:pt x="8345" y="14657"/>
                  <a:pt x="8468" y="15043"/>
                </a:cubicBezTo>
                <a:cubicBezTo>
                  <a:pt x="8591" y="15236"/>
                  <a:pt x="8836" y="15429"/>
                  <a:pt x="9082" y="15429"/>
                </a:cubicBezTo>
                <a:cubicBezTo>
                  <a:pt x="9327" y="15429"/>
                  <a:pt x="9450" y="15429"/>
                  <a:pt x="9573" y="15236"/>
                </a:cubicBezTo>
                <a:cubicBezTo>
                  <a:pt x="9695" y="15236"/>
                  <a:pt x="9818" y="15043"/>
                  <a:pt x="9941" y="14850"/>
                </a:cubicBezTo>
                <a:cubicBezTo>
                  <a:pt x="9941" y="15814"/>
                  <a:pt x="9941" y="15814"/>
                  <a:pt x="9941" y="15814"/>
                </a:cubicBezTo>
                <a:cubicBezTo>
                  <a:pt x="9695" y="16007"/>
                  <a:pt x="9450" y="16200"/>
                  <a:pt x="9082" y="16200"/>
                </a:cubicBezTo>
                <a:cubicBezTo>
                  <a:pt x="8591" y="16200"/>
                  <a:pt x="8223" y="16007"/>
                  <a:pt x="7977" y="15429"/>
                </a:cubicBezTo>
                <a:cubicBezTo>
                  <a:pt x="7732" y="15043"/>
                  <a:pt x="7609" y="14657"/>
                  <a:pt x="7609" y="13886"/>
                </a:cubicBezTo>
                <a:cubicBezTo>
                  <a:pt x="7118" y="13886"/>
                  <a:pt x="7118" y="13886"/>
                  <a:pt x="7118" y="13886"/>
                </a:cubicBezTo>
                <a:cubicBezTo>
                  <a:pt x="7241" y="13307"/>
                  <a:pt x="7241" y="13307"/>
                  <a:pt x="7241" y="13307"/>
                </a:cubicBezTo>
                <a:cubicBezTo>
                  <a:pt x="7486" y="13307"/>
                  <a:pt x="7486" y="13307"/>
                  <a:pt x="7486" y="13307"/>
                </a:cubicBezTo>
                <a:cubicBezTo>
                  <a:pt x="7486" y="13307"/>
                  <a:pt x="7486" y="13307"/>
                  <a:pt x="7486" y="13307"/>
                </a:cubicBezTo>
                <a:cubicBezTo>
                  <a:pt x="7486" y="13114"/>
                  <a:pt x="7486" y="13114"/>
                  <a:pt x="7486" y="13114"/>
                </a:cubicBezTo>
                <a:cubicBezTo>
                  <a:pt x="7486" y="13114"/>
                  <a:pt x="7486" y="12921"/>
                  <a:pt x="7486" y="12921"/>
                </a:cubicBezTo>
                <a:cubicBezTo>
                  <a:pt x="7486" y="12921"/>
                  <a:pt x="7486" y="12921"/>
                  <a:pt x="7486" y="12729"/>
                </a:cubicBezTo>
                <a:cubicBezTo>
                  <a:pt x="7118" y="12729"/>
                  <a:pt x="7118" y="12729"/>
                  <a:pt x="7118" y="12729"/>
                </a:cubicBezTo>
                <a:cubicBezTo>
                  <a:pt x="7241" y="12150"/>
                  <a:pt x="7241" y="12150"/>
                  <a:pt x="7241" y="12150"/>
                </a:cubicBezTo>
                <a:cubicBezTo>
                  <a:pt x="7609" y="12150"/>
                  <a:pt x="7609" y="12150"/>
                  <a:pt x="7609" y="12150"/>
                </a:cubicBezTo>
                <a:cubicBezTo>
                  <a:pt x="7609" y="11571"/>
                  <a:pt x="7855" y="10993"/>
                  <a:pt x="8100" y="10607"/>
                </a:cubicBezTo>
                <a:cubicBezTo>
                  <a:pt x="8345" y="10221"/>
                  <a:pt x="8714" y="10029"/>
                  <a:pt x="9082" y="10029"/>
                </a:cubicBezTo>
                <a:cubicBezTo>
                  <a:pt x="9450" y="10029"/>
                  <a:pt x="9818" y="10221"/>
                  <a:pt x="10064" y="10607"/>
                </a:cubicBezTo>
                <a:cubicBezTo>
                  <a:pt x="9818" y="11379"/>
                  <a:pt x="9818" y="11379"/>
                  <a:pt x="9818" y="11379"/>
                </a:cubicBezTo>
                <a:cubicBezTo>
                  <a:pt x="9573" y="10993"/>
                  <a:pt x="9327" y="10800"/>
                  <a:pt x="9082" y="10800"/>
                </a:cubicBezTo>
                <a:cubicBezTo>
                  <a:pt x="8836" y="10800"/>
                  <a:pt x="8591" y="10993"/>
                  <a:pt x="8468" y="11186"/>
                </a:cubicBezTo>
                <a:cubicBezTo>
                  <a:pt x="8345" y="11571"/>
                  <a:pt x="8223" y="11764"/>
                  <a:pt x="8223" y="12150"/>
                </a:cubicBezTo>
                <a:lnTo>
                  <a:pt x="9695" y="121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0" name="Shape"/>
          <p:cNvSpPr/>
          <p:nvPr/>
        </p:nvSpPr>
        <p:spPr>
          <a:xfrm>
            <a:off x="4603831" y="1690876"/>
            <a:ext cx="436423" cy="2378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900"/>
                  <a:pt x="0" y="1800"/>
                </a:cubicBezTo>
                <a:cubicBezTo>
                  <a:pt x="0" y="19800"/>
                  <a:pt x="0" y="19800"/>
                  <a:pt x="0" y="19800"/>
                </a:cubicBezTo>
                <a:cubicBezTo>
                  <a:pt x="0" y="20700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700"/>
                  <a:pt x="21600" y="19800"/>
                </a:cubicBezTo>
                <a:cubicBezTo>
                  <a:pt x="21600" y="1800"/>
                  <a:pt x="21600" y="1800"/>
                  <a:pt x="21600" y="1800"/>
                </a:cubicBezTo>
                <a:cubicBezTo>
                  <a:pt x="21600" y="900"/>
                  <a:pt x="21109" y="0"/>
                  <a:pt x="20618" y="0"/>
                </a:cubicBezTo>
                <a:moveTo>
                  <a:pt x="1473" y="1800"/>
                </a:moveTo>
                <a:cubicBezTo>
                  <a:pt x="1718" y="1800"/>
                  <a:pt x="1964" y="2250"/>
                  <a:pt x="1964" y="2700"/>
                </a:cubicBezTo>
                <a:cubicBezTo>
                  <a:pt x="1964" y="3150"/>
                  <a:pt x="1718" y="3600"/>
                  <a:pt x="1473" y="3600"/>
                </a:cubicBezTo>
                <a:cubicBezTo>
                  <a:pt x="1227" y="3600"/>
                  <a:pt x="982" y="3150"/>
                  <a:pt x="982" y="2700"/>
                </a:cubicBezTo>
                <a:cubicBezTo>
                  <a:pt x="982" y="2250"/>
                  <a:pt x="1227" y="1800"/>
                  <a:pt x="1473" y="1800"/>
                </a:cubicBezTo>
                <a:moveTo>
                  <a:pt x="1473" y="19800"/>
                </a:moveTo>
                <a:cubicBezTo>
                  <a:pt x="1227" y="19800"/>
                  <a:pt x="982" y="19350"/>
                  <a:pt x="982" y="18900"/>
                </a:cubicBezTo>
                <a:cubicBezTo>
                  <a:pt x="982" y="18450"/>
                  <a:pt x="1227" y="18000"/>
                  <a:pt x="1473" y="18000"/>
                </a:cubicBezTo>
                <a:cubicBezTo>
                  <a:pt x="1718" y="18000"/>
                  <a:pt x="1964" y="18450"/>
                  <a:pt x="1964" y="18900"/>
                </a:cubicBezTo>
                <a:cubicBezTo>
                  <a:pt x="1964" y="19350"/>
                  <a:pt x="1718" y="19800"/>
                  <a:pt x="1473" y="19800"/>
                </a:cubicBezTo>
                <a:moveTo>
                  <a:pt x="20127" y="19800"/>
                </a:moveTo>
                <a:cubicBezTo>
                  <a:pt x="19882" y="19800"/>
                  <a:pt x="19636" y="19350"/>
                  <a:pt x="19636" y="18900"/>
                </a:cubicBezTo>
                <a:cubicBezTo>
                  <a:pt x="19636" y="18450"/>
                  <a:pt x="19882" y="18000"/>
                  <a:pt x="20127" y="18000"/>
                </a:cubicBezTo>
                <a:cubicBezTo>
                  <a:pt x="20373" y="18000"/>
                  <a:pt x="20618" y="18450"/>
                  <a:pt x="20618" y="18900"/>
                </a:cubicBezTo>
                <a:cubicBezTo>
                  <a:pt x="20618" y="19350"/>
                  <a:pt x="20373" y="19800"/>
                  <a:pt x="20127" y="19800"/>
                </a:cubicBezTo>
                <a:moveTo>
                  <a:pt x="20618" y="16425"/>
                </a:moveTo>
                <a:cubicBezTo>
                  <a:pt x="20495" y="16200"/>
                  <a:pt x="20250" y="16200"/>
                  <a:pt x="20127" y="16200"/>
                </a:cubicBezTo>
                <a:cubicBezTo>
                  <a:pt x="19268" y="16200"/>
                  <a:pt x="18655" y="17325"/>
                  <a:pt x="18655" y="18900"/>
                </a:cubicBezTo>
                <a:cubicBezTo>
                  <a:pt x="18655" y="19125"/>
                  <a:pt x="18655" y="19575"/>
                  <a:pt x="18777" y="19800"/>
                </a:cubicBezTo>
                <a:cubicBezTo>
                  <a:pt x="2823" y="19800"/>
                  <a:pt x="2823" y="19800"/>
                  <a:pt x="2823" y="19800"/>
                </a:cubicBezTo>
                <a:cubicBezTo>
                  <a:pt x="2945" y="19575"/>
                  <a:pt x="2945" y="19125"/>
                  <a:pt x="2945" y="18900"/>
                </a:cubicBezTo>
                <a:cubicBezTo>
                  <a:pt x="2945" y="17325"/>
                  <a:pt x="2332" y="16200"/>
                  <a:pt x="1473" y="16200"/>
                </a:cubicBezTo>
                <a:cubicBezTo>
                  <a:pt x="1350" y="16200"/>
                  <a:pt x="1105" y="16200"/>
                  <a:pt x="982" y="16425"/>
                </a:cubicBezTo>
                <a:cubicBezTo>
                  <a:pt x="982" y="5175"/>
                  <a:pt x="982" y="5175"/>
                  <a:pt x="982" y="5175"/>
                </a:cubicBezTo>
                <a:cubicBezTo>
                  <a:pt x="1105" y="5400"/>
                  <a:pt x="1350" y="5400"/>
                  <a:pt x="1473" y="5400"/>
                </a:cubicBezTo>
                <a:cubicBezTo>
                  <a:pt x="2332" y="5400"/>
                  <a:pt x="2945" y="4275"/>
                  <a:pt x="2945" y="2700"/>
                </a:cubicBezTo>
                <a:cubicBezTo>
                  <a:pt x="2945" y="2475"/>
                  <a:pt x="2945" y="2025"/>
                  <a:pt x="2823" y="1800"/>
                </a:cubicBezTo>
                <a:cubicBezTo>
                  <a:pt x="18777" y="1800"/>
                  <a:pt x="18777" y="1800"/>
                  <a:pt x="18777" y="1800"/>
                </a:cubicBezTo>
                <a:cubicBezTo>
                  <a:pt x="18655" y="2025"/>
                  <a:pt x="18655" y="2475"/>
                  <a:pt x="18655" y="2700"/>
                </a:cubicBezTo>
                <a:cubicBezTo>
                  <a:pt x="18655" y="4275"/>
                  <a:pt x="19268" y="5400"/>
                  <a:pt x="20127" y="5400"/>
                </a:cubicBezTo>
                <a:cubicBezTo>
                  <a:pt x="20250" y="5400"/>
                  <a:pt x="20495" y="5400"/>
                  <a:pt x="20618" y="5175"/>
                </a:cubicBezTo>
                <a:lnTo>
                  <a:pt x="20618" y="16425"/>
                </a:lnTo>
                <a:close/>
                <a:moveTo>
                  <a:pt x="20127" y="3600"/>
                </a:moveTo>
                <a:cubicBezTo>
                  <a:pt x="19882" y="3600"/>
                  <a:pt x="19636" y="3150"/>
                  <a:pt x="19636" y="2700"/>
                </a:cubicBezTo>
                <a:cubicBezTo>
                  <a:pt x="19636" y="2250"/>
                  <a:pt x="19882" y="1800"/>
                  <a:pt x="20127" y="1800"/>
                </a:cubicBezTo>
                <a:cubicBezTo>
                  <a:pt x="20373" y="1800"/>
                  <a:pt x="20618" y="2250"/>
                  <a:pt x="20618" y="2700"/>
                </a:cubicBezTo>
                <a:cubicBezTo>
                  <a:pt x="20618" y="3150"/>
                  <a:pt x="20373" y="3600"/>
                  <a:pt x="20127" y="3600"/>
                </a:cubicBezTo>
                <a:moveTo>
                  <a:pt x="5400" y="3600"/>
                </a:moveTo>
                <a:cubicBezTo>
                  <a:pt x="4418" y="3600"/>
                  <a:pt x="4418" y="3600"/>
                  <a:pt x="4418" y="3600"/>
                </a:cubicBezTo>
                <a:cubicBezTo>
                  <a:pt x="4173" y="3600"/>
                  <a:pt x="3927" y="4050"/>
                  <a:pt x="3927" y="4500"/>
                </a:cubicBezTo>
                <a:cubicBezTo>
                  <a:pt x="3927" y="4950"/>
                  <a:pt x="4173" y="5400"/>
                  <a:pt x="4418" y="5400"/>
                </a:cubicBezTo>
                <a:cubicBezTo>
                  <a:pt x="5400" y="5400"/>
                  <a:pt x="5400" y="5400"/>
                  <a:pt x="5400" y="5400"/>
                </a:cubicBezTo>
                <a:cubicBezTo>
                  <a:pt x="5645" y="5400"/>
                  <a:pt x="5891" y="4950"/>
                  <a:pt x="5891" y="4500"/>
                </a:cubicBezTo>
                <a:cubicBezTo>
                  <a:pt x="5891" y="4050"/>
                  <a:pt x="5645" y="3600"/>
                  <a:pt x="5400" y="3600"/>
                </a:cubicBezTo>
                <a:moveTo>
                  <a:pt x="17182" y="16200"/>
                </a:moveTo>
                <a:cubicBezTo>
                  <a:pt x="16200" y="16200"/>
                  <a:pt x="16200" y="16200"/>
                  <a:pt x="16200" y="16200"/>
                </a:cubicBezTo>
                <a:cubicBezTo>
                  <a:pt x="15955" y="16200"/>
                  <a:pt x="15709" y="16650"/>
                  <a:pt x="15709" y="17100"/>
                </a:cubicBezTo>
                <a:cubicBezTo>
                  <a:pt x="15709" y="17550"/>
                  <a:pt x="15955" y="18000"/>
                  <a:pt x="16200" y="18000"/>
                </a:cubicBezTo>
                <a:cubicBezTo>
                  <a:pt x="17182" y="18000"/>
                  <a:pt x="17182" y="18000"/>
                  <a:pt x="17182" y="18000"/>
                </a:cubicBezTo>
                <a:cubicBezTo>
                  <a:pt x="17427" y="18000"/>
                  <a:pt x="17673" y="17550"/>
                  <a:pt x="17673" y="17100"/>
                </a:cubicBezTo>
                <a:cubicBezTo>
                  <a:pt x="17673" y="16650"/>
                  <a:pt x="17427" y="16200"/>
                  <a:pt x="17182" y="16200"/>
                </a:cubicBezTo>
                <a:moveTo>
                  <a:pt x="10800" y="3600"/>
                </a:moveTo>
                <a:cubicBezTo>
                  <a:pt x="8591" y="3600"/>
                  <a:pt x="6873" y="6750"/>
                  <a:pt x="6873" y="10800"/>
                </a:cubicBezTo>
                <a:cubicBezTo>
                  <a:pt x="6873" y="14850"/>
                  <a:pt x="8591" y="18000"/>
                  <a:pt x="10800" y="18000"/>
                </a:cubicBezTo>
                <a:cubicBezTo>
                  <a:pt x="13009" y="18000"/>
                  <a:pt x="14727" y="14850"/>
                  <a:pt x="14727" y="10800"/>
                </a:cubicBezTo>
                <a:cubicBezTo>
                  <a:pt x="14727" y="6750"/>
                  <a:pt x="13009" y="3600"/>
                  <a:pt x="10800" y="3600"/>
                </a:cubicBezTo>
                <a:moveTo>
                  <a:pt x="12886" y="9675"/>
                </a:moveTo>
                <a:cubicBezTo>
                  <a:pt x="12764" y="10575"/>
                  <a:pt x="12518" y="11025"/>
                  <a:pt x="12150" y="11025"/>
                </a:cubicBezTo>
                <a:cubicBezTo>
                  <a:pt x="12641" y="11475"/>
                  <a:pt x="12886" y="12150"/>
                  <a:pt x="12641" y="13275"/>
                </a:cubicBezTo>
                <a:cubicBezTo>
                  <a:pt x="12395" y="14850"/>
                  <a:pt x="11782" y="14850"/>
                  <a:pt x="10923" y="14625"/>
                </a:cubicBezTo>
                <a:cubicBezTo>
                  <a:pt x="10677" y="16200"/>
                  <a:pt x="10677" y="16200"/>
                  <a:pt x="10677" y="16200"/>
                </a:cubicBezTo>
                <a:cubicBezTo>
                  <a:pt x="10186" y="15975"/>
                  <a:pt x="10186" y="15975"/>
                  <a:pt x="10186" y="15975"/>
                </a:cubicBezTo>
                <a:cubicBezTo>
                  <a:pt x="10309" y="14400"/>
                  <a:pt x="10309" y="14400"/>
                  <a:pt x="10309" y="14400"/>
                </a:cubicBezTo>
                <a:cubicBezTo>
                  <a:pt x="10186" y="14400"/>
                  <a:pt x="10064" y="14400"/>
                  <a:pt x="9941" y="14175"/>
                </a:cubicBezTo>
                <a:cubicBezTo>
                  <a:pt x="9695" y="15750"/>
                  <a:pt x="9695" y="15750"/>
                  <a:pt x="9695" y="15750"/>
                </a:cubicBezTo>
                <a:cubicBezTo>
                  <a:pt x="9205" y="15525"/>
                  <a:pt x="9205" y="15525"/>
                  <a:pt x="9205" y="15525"/>
                </a:cubicBezTo>
                <a:cubicBezTo>
                  <a:pt x="9450" y="13950"/>
                  <a:pt x="9450" y="13950"/>
                  <a:pt x="9450" y="13950"/>
                </a:cubicBezTo>
                <a:cubicBezTo>
                  <a:pt x="9327" y="13950"/>
                  <a:pt x="9205" y="13950"/>
                  <a:pt x="9082" y="13725"/>
                </a:cubicBezTo>
                <a:cubicBezTo>
                  <a:pt x="8468" y="13500"/>
                  <a:pt x="8468" y="13500"/>
                  <a:pt x="8468" y="13500"/>
                </a:cubicBezTo>
                <a:cubicBezTo>
                  <a:pt x="8714" y="12375"/>
                  <a:pt x="8714" y="12375"/>
                  <a:pt x="8714" y="12375"/>
                </a:cubicBezTo>
                <a:cubicBezTo>
                  <a:pt x="8714" y="12375"/>
                  <a:pt x="9082" y="12600"/>
                  <a:pt x="9082" y="12600"/>
                </a:cubicBezTo>
                <a:cubicBezTo>
                  <a:pt x="9205" y="12600"/>
                  <a:pt x="9205" y="12600"/>
                  <a:pt x="9327" y="12375"/>
                </a:cubicBezTo>
                <a:cubicBezTo>
                  <a:pt x="9573" y="9900"/>
                  <a:pt x="9573" y="9900"/>
                  <a:pt x="9573" y="9900"/>
                </a:cubicBezTo>
                <a:cubicBezTo>
                  <a:pt x="9573" y="9900"/>
                  <a:pt x="9695" y="9900"/>
                  <a:pt x="9695" y="9900"/>
                </a:cubicBezTo>
                <a:cubicBezTo>
                  <a:pt x="9695" y="9900"/>
                  <a:pt x="9573" y="9900"/>
                  <a:pt x="9573" y="9900"/>
                </a:cubicBezTo>
                <a:cubicBezTo>
                  <a:pt x="9818" y="8100"/>
                  <a:pt x="9818" y="8100"/>
                  <a:pt x="9818" y="8100"/>
                </a:cubicBezTo>
                <a:cubicBezTo>
                  <a:pt x="9818" y="7875"/>
                  <a:pt x="9818" y="7650"/>
                  <a:pt x="9573" y="7650"/>
                </a:cubicBezTo>
                <a:cubicBezTo>
                  <a:pt x="9573" y="7650"/>
                  <a:pt x="9205" y="7425"/>
                  <a:pt x="9205" y="7425"/>
                </a:cubicBezTo>
                <a:cubicBezTo>
                  <a:pt x="9327" y="6525"/>
                  <a:pt x="9327" y="6525"/>
                  <a:pt x="9327" y="6525"/>
                </a:cubicBezTo>
                <a:cubicBezTo>
                  <a:pt x="10064" y="6750"/>
                  <a:pt x="10064" y="6750"/>
                  <a:pt x="10064" y="6750"/>
                </a:cubicBezTo>
                <a:cubicBezTo>
                  <a:pt x="10064" y="6750"/>
                  <a:pt x="10064" y="6750"/>
                  <a:pt x="10064" y="6750"/>
                </a:cubicBezTo>
                <a:cubicBezTo>
                  <a:pt x="10186" y="6750"/>
                  <a:pt x="10309" y="6975"/>
                  <a:pt x="10432" y="6975"/>
                </a:cubicBezTo>
                <a:cubicBezTo>
                  <a:pt x="10555" y="5400"/>
                  <a:pt x="10555" y="5400"/>
                  <a:pt x="10555" y="5400"/>
                </a:cubicBezTo>
                <a:cubicBezTo>
                  <a:pt x="11168" y="5625"/>
                  <a:pt x="11168" y="5625"/>
                  <a:pt x="11168" y="5625"/>
                </a:cubicBezTo>
                <a:cubicBezTo>
                  <a:pt x="10923" y="7200"/>
                  <a:pt x="10923" y="7200"/>
                  <a:pt x="10923" y="7200"/>
                </a:cubicBezTo>
                <a:cubicBezTo>
                  <a:pt x="11045" y="7200"/>
                  <a:pt x="11168" y="7200"/>
                  <a:pt x="11291" y="7425"/>
                </a:cubicBezTo>
                <a:cubicBezTo>
                  <a:pt x="11536" y="5850"/>
                  <a:pt x="11536" y="5850"/>
                  <a:pt x="11536" y="5850"/>
                </a:cubicBezTo>
                <a:cubicBezTo>
                  <a:pt x="12027" y="6075"/>
                  <a:pt x="12027" y="6075"/>
                  <a:pt x="12027" y="6075"/>
                </a:cubicBezTo>
                <a:cubicBezTo>
                  <a:pt x="11782" y="7650"/>
                  <a:pt x="11782" y="7650"/>
                  <a:pt x="11782" y="7650"/>
                </a:cubicBezTo>
                <a:cubicBezTo>
                  <a:pt x="12518" y="8100"/>
                  <a:pt x="12886" y="8550"/>
                  <a:pt x="12886" y="9675"/>
                </a:cubicBezTo>
                <a:moveTo>
                  <a:pt x="10800" y="8325"/>
                </a:moveTo>
                <a:cubicBezTo>
                  <a:pt x="10555" y="10125"/>
                  <a:pt x="10555" y="10125"/>
                  <a:pt x="10555" y="10125"/>
                </a:cubicBezTo>
                <a:cubicBezTo>
                  <a:pt x="10800" y="10350"/>
                  <a:pt x="11659" y="10800"/>
                  <a:pt x="11782" y="9675"/>
                </a:cubicBezTo>
                <a:cubicBezTo>
                  <a:pt x="12027" y="8550"/>
                  <a:pt x="11045" y="8325"/>
                  <a:pt x="10800" y="8325"/>
                </a:cubicBezTo>
                <a:moveTo>
                  <a:pt x="10432" y="11025"/>
                </a:moveTo>
                <a:cubicBezTo>
                  <a:pt x="10064" y="13050"/>
                  <a:pt x="10064" y="13050"/>
                  <a:pt x="10064" y="13050"/>
                </a:cubicBezTo>
                <a:cubicBezTo>
                  <a:pt x="10432" y="13275"/>
                  <a:pt x="11536" y="13950"/>
                  <a:pt x="11659" y="12825"/>
                </a:cubicBezTo>
                <a:cubicBezTo>
                  <a:pt x="11782" y="11475"/>
                  <a:pt x="10677" y="11250"/>
                  <a:pt x="10432" y="1102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1" name="Shape"/>
          <p:cNvSpPr/>
          <p:nvPr/>
        </p:nvSpPr>
        <p:spPr>
          <a:xfrm>
            <a:off x="5781756" y="1668370"/>
            <a:ext cx="436423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1350"/>
                </a:moveTo>
                <a:cubicBezTo>
                  <a:pt x="17182" y="1350"/>
                  <a:pt x="17182" y="1350"/>
                  <a:pt x="17182" y="1350"/>
                </a:cubicBezTo>
                <a:cubicBezTo>
                  <a:pt x="17427" y="1350"/>
                  <a:pt x="17673" y="1013"/>
                  <a:pt x="17673" y="675"/>
                </a:cubicBezTo>
                <a:cubicBezTo>
                  <a:pt x="17673" y="338"/>
                  <a:pt x="17427" y="0"/>
                  <a:pt x="17182" y="0"/>
                </a:cubicBezTo>
                <a:cubicBezTo>
                  <a:pt x="4418" y="0"/>
                  <a:pt x="4418" y="0"/>
                  <a:pt x="4418" y="0"/>
                </a:cubicBezTo>
                <a:cubicBezTo>
                  <a:pt x="4173" y="0"/>
                  <a:pt x="3927" y="338"/>
                  <a:pt x="3927" y="675"/>
                </a:cubicBezTo>
                <a:cubicBezTo>
                  <a:pt x="3927" y="1013"/>
                  <a:pt x="4173" y="1350"/>
                  <a:pt x="4418" y="1350"/>
                </a:cubicBezTo>
                <a:moveTo>
                  <a:pt x="2455" y="4050"/>
                </a:moveTo>
                <a:cubicBezTo>
                  <a:pt x="19145" y="4050"/>
                  <a:pt x="19145" y="4050"/>
                  <a:pt x="19145" y="4050"/>
                </a:cubicBezTo>
                <a:cubicBezTo>
                  <a:pt x="19391" y="4050"/>
                  <a:pt x="19636" y="3712"/>
                  <a:pt x="19636" y="3375"/>
                </a:cubicBezTo>
                <a:cubicBezTo>
                  <a:pt x="19636" y="3038"/>
                  <a:pt x="19391" y="2700"/>
                  <a:pt x="19145" y="2700"/>
                </a:cubicBezTo>
                <a:cubicBezTo>
                  <a:pt x="2455" y="2700"/>
                  <a:pt x="2455" y="2700"/>
                  <a:pt x="2455" y="2700"/>
                </a:cubicBezTo>
                <a:cubicBezTo>
                  <a:pt x="2209" y="2700"/>
                  <a:pt x="1964" y="3038"/>
                  <a:pt x="1964" y="3375"/>
                </a:cubicBezTo>
                <a:cubicBezTo>
                  <a:pt x="1964" y="3712"/>
                  <a:pt x="2209" y="4050"/>
                  <a:pt x="2455" y="4050"/>
                </a:cubicBezTo>
                <a:moveTo>
                  <a:pt x="10800" y="11644"/>
                </a:moveTo>
                <a:cubicBezTo>
                  <a:pt x="10555" y="12994"/>
                  <a:pt x="10555" y="12994"/>
                  <a:pt x="10555" y="12994"/>
                </a:cubicBezTo>
                <a:cubicBezTo>
                  <a:pt x="10800" y="13162"/>
                  <a:pt x="11659" y="13500"/>
                  <a:pt x="11782" y="12656"/>
                </a:cubicBezTo>
                <a:cubicBezTo>
                  <a:pt x="12027" y="11813"/>
                  <a:pt x="11045" y="11644"/>
                  <a:pt x="10800" y="11644"/>
                </a:cubicBezTo>
                <a:moveTo>
                  <a:pt x="20618" y="5400"/>
                </a:moveTo>
                <a:cubicBezTo>
                  <a:pt x="982" y="5400"/>
                  <a:pt x="982" y="5400"/>
                  <a:pt x="982" y="5400"/>
                </a:cubicBezTo>
                <a:cubicBezTo>
                  <a:pt x="491" y="5400"/>
                  <a:pt x="0" y="6075"/>
                  <a:pt x="0" y="6750"/>
                </a:cubicBez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925"/>
                  <a:pt x="21600" y="20250"/>
                </a:cubicBezTo>
                <a:cubicBezTo>
                  <a:pt x="21600" y="6750"/>
                  <a:pt x="21600" y="6750"/>
                  <a:pt x="21600" y="6750"/>
                </a:cubicBezTo>
                <a:cubicBezTo>
                  <a:pt x="21600" y="6075"/>
                  <a:pt x="21109" y="5400"/>
                  <a:pt x="20618" y="5400"/>
                </a:cubicBezTo>
                <a:moveTo>
                  <a:pt x="1473" y="6750"/>
                </a:moveTo>
                <a:cubicBezTo>
                  <a:pt x="1718" y="6750"/>
                  <a:pt x="1964" y="7087"/>
                  <a:pt x="1964" y="7425"/>
                </a:cubicBezTo>
                <a:cubicBezTo>
                  <a:pt x="1964" y="7762"/>
                  <a:pt x="1718" y="8100"/>
                  <a:pt x="1473" y="8100"/>
                </a:cubicBezTo>
                <a:cubicBezTo>
                  <a:pt x="1227" y="8100"/>
                  <a:pt x="982" y="7762"/>
                  <a:pt x="982" y="7425"/>
                </a:cubicBezTo>
                <a:cubicBezTo>
                  <a:pt x="982" y="7087"/>
                  <a:pt x="1227" y="6750"/>
                  <a:pt x="1473" y="6750"/>
                </a:cubicBezTo>
                <a:moveTo>
                  <a:pt x="1473" y="20250"/>
                </a:moveTo>
                <a:cubicBezTo>
                  <a:pt x="1227" y="20250"/>
                  <a:pt x="982" y="19912"/>
                  <a:pt x="982" y="19575"/>
                </a:cubicBezTo>
                <a:cubicBezTo>
                  <a:pt x="982" y="19237"/>
                  <a:pt x="1227" y="18900"/>
                  <a:pt x="1473" y="18900"/>
                </a:cubicBezTo>
                <a:cubicBezTo>
                  <a:pt x="1718" y="18900"/>
                  <a:pt x="1964" y="19237"/>
                  <a:pt x="1964" y="19575"/>
                </a:cubicBezTo>
                <a:cubicBezTo>
                  <a:pt x="1964" y="19912"/>
                  <a:pt x="1718" y="20250"/>
                  <a:pt x="1473" y="20250"/>
                </a:cubicBezTo>
                <a:moveTo>
                  <a:pt x="20127" y="20250"/>
                </a:moveTo>
                <a:cubicBezTo>
                  <a:pt x="19882" y="20250"/>
                  <a:pt x="19636" y="19912"/>
                  <a:pt x="19636" y="19575"/>
                </a:cubicBezTo>
                <a:cubicBezTo>
                  <a:pt x="19636" y="19237"/>
                  <a:pt x="19882" y="18900"/>
                  <a:pt x="20127" y="18900"/>
                </a:cubicBezTo>
                <a:cubicBezTo>
                  <a:pt x="20373" y="18900"/>
                  <a:pt x="20618" y="19237"/>
                  <a:pt x="20618" y="19575"/>
                </a:cubicBezTo>
                <a:cubicBezTo>
                  <a:pt x="20618" y="19912"/>
                  <a:pt x="20373" y="20250"/>
                  <a:pt x="20127" y="20250"/>
                </a:cubicBezTo>
                <a:moveTo>
                  <a:pt x="20618" y="17719"/>
                </a:moveTo>
                <a:cubicBezTo>
                  <a:pt x="20495" y="17550"/>
                  <a:pt x="20250" y="17550"/>
                  <a:pt x="20127" y="17550"/>
                </a:cubicBezTo>
                <a:cubicBezTo>
                  <a:pt x="19268" y="17550"/>
                  <a:pt x="18655" y="18394"/>
                  <a:pt x="18655" y="19575"/>
                </a:cubicBezTo>
                <a:cubicBezTo>
                  <a:pt x="18655" y="19744"/>
                  <a:pt x="18655" y="20081"/>
                  <a:pt x="18777" y="20250"/>
                </a:cubicBezTo>
                <a:cubicBezTo>
                  <a:pt x="2823" y="20250"/>
                  <a:pt x="2823" y="20250"/>
                  <a:pt x="2823" y="20250"/>
                </a:cubicBezTo>
                <a:cubicBezTo>
                  <a:pt x="2945" y="20081"/>
                  <a:pt x="2945" y="19744"/>
                  <a:pt x="2945" y="19575"/>
                </a:cubicBezTo>
                <a:cubicBezTo>
                  <a:pt x="2945" y="18394"/>
                  <a:pt x="2332" y="17550"/>
                  <a:pt x="1473" y="17550"/>
                </a:cubicBezTo>
                <a:cubicBezTo>
                  <a:pt x="1350" y="17550"/>
                  <a:pt x="1105" y="17550"/>
                  <a:pt x="982" y="17719"/>
                </a:cubicBezTo>
                <a:cubicBezTo>
                  <a:pt x="982" y="9281"/>
                  <a:pt x="982" y="9281"/>
                  <a:pt x="982" y="9281"/>
                </a:cubicBezTo>
                <a:cubicBezTo>
                  <a:pt x="1105" y="9450"/>
                  <a:pt x="1350" y="9450"/>
                  <a:pt x="1473" y="9450"/>
                </a:cubicBezTo>
                <a:cubicBezTo>
                  <a:pt x="2332" y="9450"/>
                  <a:pt x="2945" y="8606"/>
                  <a:pt x="2945" y="7425"/>
                </a:cubicBezTo>
                <a:cubicBezTo>
                  <a:pt x="2945" y="7256"/>
                  <a:pt x="2945" y="6919"/>
                  <a:pt x="2823" y="6750"/>
                </a:cubicBezTo>
                <a:cubicBezTo>
                  <a:pt x="18777" y="6750"/>
                  <a:pt x="18777" y="6750"/>
                  <a:pt x="18777" y="6750"/>
                </a:cubicBezTo>
                <a:cubicBezTo>
                  <a:pt x="18655" y="6919"/>
                  <a:pt x="18655" y="7256"/>
                  <a:pt x="18655" y="7425"/>
                </a:cubicBezTo>
                <a:cubicBezTo>
                  <a:pt x="18655" y="8606"/>
                  <a:pt x="19268" y="9450"/>
                  <a:pt x="20127" y="9450"/>
                </a:cubicBezTo>
                <a:cubicBezTo>
                  <a:pt x="20250" y="9450"/>
                  <a:pt x="20495" y="9450"/>
                  <a:pt x="20618" y="9281"/>
                </a:cubicBezTo>
                <a:lnTo>
                  <a:pt x="20618" y="17719"/>
                </a:lnTo>
                <a:close/>
                <a:moveTo>
                  <a:pt x="20127" y="8100"/>
                </a:moveTo>
                <a:cubicBezTo>
                  <a:pt x="19882" y="8100"/>
                  <a:pt x="19636" y="7762"/>
                  <a:pt x="19636" y="7425"/>
                </a:cubicBezTo>
                <a:cubicBezTo>
                  <a:pt x="19636" y="7087"/>
                  <a:pt x="19882" y="6750"/>
                  <a:pt x="20127" y="6750"/>
                </a:cubicBezTo>
                <a:cubicBezTo>
                  <a:pt x="20373" y="6750"/>
                  <a:pt x="20618" y="7087"/>
                  <a:pt x="20618" y="7425"/>
                </a:cubicBezTo>
                <a:cubicBezTo>
                  <a:pt x="20618" y="7762"/>
                  <a:pt x="20373" y="8100"/>
                  <a:pt x="20127" y="8100"/>
                </a:cubicBezTo>
                <a:moveTo>
                  <a:pt x="17182" y="17550"/>
                </a:moveTo>
                <a:cubicBezTo>
                  <a:pt x="16200" y="17550"/>
                  <a:pt x="16200" y="17550"/>
                  <a:pt x="16200" y="17550"/>
                </a:cubicBezTo>
                <a:cubicBezTo>
                  <a:pt x="15955" y="17550"/>
                  <a:pt x="15709" y="17887"/>
                  <a:pt x="15709" y="18225"/>
                </a:cubicBezTo>
                <a:cubicBezTo>
                  <a:pt x="15709" y="18562"/>
                  <a:pt x="15955" y="18900"/>
                  <a:pt x="16200" y="18900"/>
                </a:cubicBezTo>
                <a:cubicBezTo>
                  <a:pt x="17182" y="18900"/>
                  <a:pt x="17182" y="18900"/>
                  <a:pt x="17182" y="18900"/>
                </a:cubicBezTo>
                <a:cubicBezTo>
                  <a:pt x="17427" y="18900"/>
                  <a:pt x="17673" y="18562"/>
                  <a:pt x="17673" y="18225"/>
                </a:cubicBezTo>
                <a:cubicBezTo>
                  <a:pt x="17673" y="17887"/>
                  <a:pt x="17427" y="17550"/>
                  <a:pt x="17182" y="17550"/>
                </a:cubicBezTo>
                <a:moveTo>
                  <a:pt x="5400" y="8100"/>
                </a:moveTo>
                <a:cubicBezTo>
                  <a:pt x="4418" y="8100"/>
                  <a:pt x="4418" y="8100"/>
                  <a:pt x="4418" y="8100"/>
                </a:cubicBezTo>
                <a:cubicBezTo>
                  <a:pt x="4173" y="8100"/>
                  <a:pt x="3927" y="8437"/>
                  <a:pt x="3927" y="8775"/>
                </a:cubicBezTo>
                <a:cubicBezTo>
                  <a:pt x="3927" y="9112"/>
                  <a:pt x="4173" y="9450"/>
                  <a:pt x="4418" y="9450"/>
                </a:cubicBezTo>
                <a:cubicBezTo>
                  <a:pt x="5400" y="9450"/>
                  <a:pt x="5400" y="9450"/>
                  <a:pt x="5400" y="9450"/>
                </a:cubicBezTo>
                <a:cubicBezTo>
                  <a:pt x="5645" y="9450"/>
                  <a:pt x="5891" y="9112"/>
                  <a:pt x="5891" y="8775"/>
                </a:cubicBezTo>
                <a:cubicBezTo>
                  <a:pt x="5891" y="8437"/>
                  <a:pt x="5645" y="8100"/>
                  <a:pt x="5400" y="8100"/>
                </a:cubicBezTo>
                <a:moveTo>
                  <a:pt x="10800" y="8100"/>
                </a:moveTo>
                <a:cubicBezTo>
                  <a:pt x="8591" y="8100"/>
                  <a:pt x="6873" y="10462"/>
                  <a:pt x="6873" y="13500"/>
                </a:cubicBezTo>
                <a:cubicBezTo>
                  <a:pt x="6873" y="16537"/>
                  <a:pt x="8591" y="18900"/>
                  <a:pt x="10800" y="18900"/>
                </a:cubicBezTo>
                <a:cubicBezTo>
                  <a:pt x="13009" y="18900"/>
                  <a:pt x="14727" y="16537"/>
                  <a:pt x="14727" y="13500"/>
                </a:cubicBezTo>
                <a:cubicBezTo>
                  <a:pt x="14727" y="10462"/>
                  <a:pt x="13009" y="8100"/>
                  <a:pt x="10800" y="8100"/>
                </a:cubicBezTo>
                <a:moveTo>
                  <a:pt x="12886" y="12656"/>
                </a:moveTo>
                <a:cubicBezTo>
                  <a:pt x="12764" y="13331"/>
                  <a:pt x="12518" y="13669"/>
                  <a:pt x="12150" y="13669"/>
                </a:cubicBezTo>
                <a:cubicBezTo>
                  <a:pt x="12641" y="14006"/>
                  <a:pt x="12886" y="14512"/>
                  <a:pt x="12641" y="15356"/>
                </a:cubicBezTo>
                <a:cubicBezTo>
                  <a:pt x="12395" y="16537"/>
                  <a:pt x="11782" y="16537"/>
                  <a:pt x="10923" y="16369"/>
                </a:cubicBezTo>
                <a:cubicBezTo>
                  <a:pt x="10677" y="17550"/>
                  <a:pt x="10677" y="17550"/>
                  <a:pt x="10677" y="17550"/>
                </a:cubicBezTo>
                <a:cubicBezTo>
                  <a:pt x="10186" y="17381"/>
                  <a:pt x="10186" y="17381"/>
                  <a:pt x="10186" y="17381"/>
                </a:cubicBezTo>
                <a:cubicBezTo>
                  <a:pt x="10309" y="16200"/>
                  <a:pt x="10309" y="16200"/>
                  <a:pt x="10309" y="16200"/>
                </a:cubicBezTo>
                <a:cubicBezTo>
                  <a:pt x="10186" y="16200"/>
                  <a:pt x="10064" y="16200"/>
                  <a:pt x="9941" y="16031"/>
                </a:cubicBezTo>
                <a:cubicBezTo>
                  <a:pt x="9695" y="17212"/>
                  <a:pt x="9695" y="17212"/>
                  <a:pt x="9695" y="17212"/>
                </a:cubicBezTo>
                <a:cubicBezTo>
                  <a:pt x="9205" y="17044"/>
                  <a:pt x="9205" y="17044"/>
                  <a:pt x="9205" y="17044"/>
                </a:cubicBezTo>
                <a:cubicBezTo>
                  <a:pt x="9450" y="15862"/>
                  <a:pt x="9450" y="15862"/>
                  <a:pt x="9450" y="15862"/>
                </a:cubicBezTo>
                <a:cubicBezTo>
                  <a:pt x="9327" y="15862"/>
                  <a:pt x="9205" y="15862"/>
                  <a:pt x="9082" y="15694"/>
                </a:cubicBezTo>
                <a:cubicBezTo>
                  <a:pt x="8468" y="15525"/>
                  <a:pt x="8468" y="15525"/>
                  <a:pt x="8468" y="15525"/>
                </a:cubicBezTo>
                <a:cubicBezTo>
                  <a:pt x="8714" y="14681"/>
                  <a:pt x="8714" y="14681"/>
                  <a:pt x="8714" y="14681"/>
                </a:cubicBezTo>
                <a:cubicBezTo>
                  <a:pt x="8714" y="14681"/>
                  <a:pt x="9082" y="14850"/>
                  <a:pt x="9082" y="14850"/>
                </a:cubicBezTo>
                <a:cubicBezTo>
                  <a:pt x="9205" y="14850"/>
                  <a:pt x="9205" y="14850"/>
                  <a:pt x="9327" y="14681"/>
                </a:cubicBezTo>
                <a:cubicBezTo>
                  <a:pt x="9573" y="12825"/>
                  <a:pt x="9573" y="12825"/>
                  <a:pt x="9573" y="12825"/>
                </a:cubicBezTo>
                <a:cubicBezTo>
                  <a:pt x="9573" y="12825"/>
                  <a:pt x="9695" y="12825"/>
                  <a:pt x="9695" y="12825"/>
                </a:cubicBezTo>
                <a:cubicBezTo>
                  <a:pt x="9695" y="12825"/>
                  <a:pt x="9573" y="12825"/>
                  <a:pt x="9573" y="12825"/>
                </a:cubicBezTo>
                <a:cubicBezTo>
                  <a:pt x="9818" y="11475"/>
                  <a:pt x="9818" y="11475"/>
                  <a:pt x="9818" y="11475"/>
                </a:cubicBezTo>
                <a:cubicBezTo>
                  <a:pt x="9818" y="11306"/>
                  <a:pt x="9818" y="11137"/>
                  <a:pt x="9573" y="11137"/>
                </a:cubicBezTo>
                <a:cubicBezTo>
                  <a:pt x="9573" y="11137"/>
                  <a:pt x="9205" y="10969"/>
                  <a:pt x="9205" y="10969"/>
                </a:cubicBezTo>
                <a:cubicBezTo>
                  <a:pt x="9327" y="10294"/>
                  <a:pt x="9327" y="10294"/>
                  <a:pt x="9327" y="10294"/>
                </a:cubicBezTo>
                <a:cubicBezTo>
                  <a:pt x="10064" y="10462"/>
                  <a:pt x="10064" y="10462"/>
                  <a:pt x="10064" y="10462"/>
                </a:cubicBezTo>
                <a:cubicBezTo>
                  <a:pt x="10064" y="10462"/>
                  <a:pt x="10064" y="10462"/>
                  <a:pt x="10064" y="10462"/>
                </a:cubicBezTo>
                <a:cubicBezTo>
                  <a:pt x="10186" y="10462"/>
                  <a:pt x="10309" y="10631"/>
                  <a:pt x="10432" y="10631"/>
                </a:cubicBezTo>
                <a:cubicBezTo>
                  <a:pt x="10555" y="9450"/>
                  <a:pt x="10555" y="9450"/>
                  <a:pt x="10555" y="9450"/>
                </a:cubicBezTo>
                <a:cubicBezTo>
                  <a:pt x="11168" y="9619"/>
                  <a:pt x="11168" y="9619"/>
                  <a:pt x="11168" y="9619"/>
                </a:cubicBezTo>
                <a:cubicBezTo>
                  <a:pt x="10923" y="10800"/>
                  <a:pt x="10923" y="10800"/>
                  <a:pt x="10923" y="10800"/>
                </a:cubicBezTo>
                <a:cubicBezTo>
                  <a:pt x="11045" y="10800"/>
                  <a:pt x="11168" y="10800"/>
                  <a:pt x="11291" y="10969"/>
                </a:cubicBezTo>
                <a:cubicBezTo>
                  <a:pt x="11536" y="9787"/>
                  <a:pt x="11536" y="9787"/>
                  <a:pt x="11536" y="9787"/>
                </a:cubicBezTo>
                <a:cubicBezTo>
                  <a:pt x="12027" y="9956"/>
                  <a:pt x="12027" y="9956"/>
                  <a:pt x="12027" y="9956"/>
                </a:cubicBezTo>
                <a:cubicBezTo>
                  <a:pt x="11782" y="11137"/>
                  <a:pt x="11782" y="11137"/>
                  <a:pt x="11782" y="11137"/>
                </a:cubicBezTo>
                <a:cubicBezTo>
                  <a:pt x="12518" y="11475"/>
                  <a:pt x="12886" y="11813"/>
                  <a:pt x="12886" y="12656"/>
                </a:cubicBezTo>
                <a:moveTo>
                  <a:pt x="10432" y="13669"/>
                </a:moveTo>
                <a:cubicBezTo>
                  <a:pt x="10064" y="15187"/>
                  <a:pt x="10064" y="15187"/>
                  <a:pt x="10064" y="15187"/>
                </a:cubicBezTo>
                <a:cubicBezTo>
                  <a:pt x="10432" y="15356"/>
                  <a:pt x="11536" y="15862"/>
                  <a:pt x="11659" y="15019"/>
                </a:cubicBezTo>
                <a:cubicBezTo>
                  <a:pt x="11782" y="14006"/>
                  <a:pt x="10677" y="13837"/>
                  <a:pt x="10432" y="1366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2" name="Shape"/>
          <p:cNvSpPr/>
          <p:nvPr/>
        </p:nvSpPr>
        <p:spPr>
          <a:xfrm>
            <a:off x="6961269" y="1679061"/>
            <a:ext cx="436422" cy="2782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7714"/>
                </a:moveTo>
                <a:cubicBezTo>
                  <a:pt x="4173" y="7714"/>
                  <a:pt x="3927" y="8100"/>
                  <a:pt x="3927" y="8486"/>
                </a:cubicBezTo>
                <a:cubicBezTo>
                  <a:pt x="3927" y="8871"/>
                  <a:pt x="4173" y="9257"/>
                  <a:pt x="4418" y="9257"/>
                </a:cubicBezTo>
                <a:cubicBezTo>
                  <a:pt x="4664" y="9257"/>
                  <a:pt x="4909" y="8871"/>
                  <a:pt x="4909" y="8486"/>
                </a:cubicBezTo>
                <a:cubicBezTo>
                  <a:pt x="4909" y="8100"/>
                  <a:pt x="4664" y="7714"/>
                  <a:pt x="4418" y="7714"/>
                </a:cubicBezTo>
                <a:moveTo>
                  <a:pt x="8591" y="13307"/>
                </a:moveTo>
                <a:cubicBezTo>
                  <a:pt x="8345" y="14850"/>
                  <a:pt x="8345" y="14850"/>
                  <a:pt x="8345" y="14850"/>
                </a:cubicBezTo>
                <a:cubicBezTo>
                  <a:pt x="8591" y="14850"/>
                  <a:pt x="9450" y="15236"/>
                  <a:pt x="9573" y="14464"/>
                </a:cubicBezTo>
                <a:cubicBezTo>
                  <a:pt x="9695" y="13693"/>
                  <a:pt x="8836" y="13500"/>
                  <a:pt x="8591" y="13307"/>
                </a:cubicBezTo>
                <a:moveTo>
                  <a:pt x="16691" y="4629"/>
                </a:moveTo>
                <a:cubicBezTo>
                  <a:pt x="982" y="4629"/>
                  <a:pt x="982" y="4629"/>
                  <a:pt x="982" y="4629"/>
                </a:cubicBezTo>
                <a:cubicBezTo>
                  <a:pt x="491" y="4629"/>
                  <a:pt x="0" y="5400"/>
                  <a:pt x="0" y="6171"/>
                </a:cubicBezTo>
                <a:cubicBezTo>
                  <a:pt x="0" y="20057"/>
                  <a:pt x="0" y="20057"/>
                  <a:pt x="0" y="20057"/>
                </a:cubicBezTo>
                <a:cubicBezTo>
                  <a:pt x="0" y="20829"/>
                  <a:pt x="491" y="21600"/>
                  <a:pt x="982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7182" y="21600"/>
                  <a:pt x="17673" y="20829"/>
                  <a:pt x="17673" y="20057"/>
                </a:cubicBezTo>
                <a:cubicBezTo>
                  <a:pt x="17673" y="6171"/>
                  <a:pt x="17673" y="6171"/>
                  <a:pt x="17673" y="6171"/>
                </a:cubicBezTo>
                <a:cubicBezTo>
                  <a:pt x="17673" y="5400"/>
                  <a:pt x="17182" y="4629"/>
                  <a:pt x="16691" y="4629"/>
                </a:cubicBezTo>
                <a:moveTo>
                  <a:pt x="1473" y="6171"/>
                </a:moveTo>
                <a:cubicBezTo>
                  <a:pt x="1718" y="6171"/>
                  <a:pt x="1964" y="6557"/>
                  <a:pt x="1964" y="6943"/>
                </a:cubicBezTo>
                <a:cubicBezTo>
                  <a:pt x="1964" y="7329"/>
                  <a:pt x="1718" y="7714"/>
                  <a:pt x="1473" y="7714"/>
                </a:cubicBezTo>
                <a:cubicBezTo>
                  <a:pt x="1227" y="7714"/>
                  <a:pt x="982" y="7329"/>
                  <a:pt x="982" y="6943"/>
                </a:cubicBezTo>
                <a:cubicBezTo>
                  <a:pt x="982" y="6557"/>
                  <a:pt x="1227" y="6171"/>
                  <a:pt x="1473" y="6171"/>
                </a:cubicBezTo>
                <a:moveTo>
                  <a:pt x="1473" y="20057"/>
                </a:moveTo>
                <a:cubicBezTo>
                  <a:pt x="1227" y="20057"/>
                  <a:pt x="982" y="19671"/>
                  <a:pt x="982" y="19286"/>
                </a:cubicBezTo>
                <a:cubicBezTo>
                  <a:pt x="982" y="18900"/>
                  <a:pt x="1227" y="18514"/>
                  <a:pt x="1473" y="18514"/>
                </a:cubicBezTo>
                <a:cubicBezTo>
                  <a:pt x="1718" y="18514"/>
                  <a:pt x="1964" y="18900"/>
                  <a:pt x="1964" y="19286"/>
                </a:cubicBezTo>
                <a:cubicBezTo>
                  <a:pt x="1964" y="19671"/>
                  <a:pt x="1718" y="20057"/>
                  <a:pt x="1473" y="20057"/>
                </a:cubicBezTo>
                <a:moveTo>
                  <a:pt x="16200" y="20057"/>
                </a:moveTo>
                <a:cubicBezTo>
                  <a:pt x="15955" y="20057"/>
                  <a:pt x="15709" y="19671"/>
                  <a:pt x="15709" y="19286"/>
                </a:cubicBezTo>
                <a:cubicBezTo>
                  <a:pt x="15709" y="18900"/>
                  <a:pt x="15955" y="18514"/>
                  <a:pt x="16200" y="18514"/>
                </a:cubicBezTo>
                <a:cubicBezTo>
                  <a:pt x="16445" y="18514"/>
                  <a:pt x="16691" y="18900"/>
                  <a:pt x="16691" y="19286"/>
                </a:cubicBezTo>
                <a:cubicBezTo>
                  <a:pt x="16691" y="19671"/>
                  <a:pt x="16445" y="20057"/>
                  <a:pt x="16200" y="20057"/>
                </a:cubicBezTo>
                <a:moveTo>
                  <a:pt x="16691" y="17164"/>
                </a:moveTo>
                <a:cubicBezTo>
                  <a:pt x="16568" y="16971"/>
                  <a:pt x="16323" y="16971"/>
                  <a:pt x="16200" y="16971"/>
                </a:cubicBezTo>
                <a:cubicBezTo>
                  <a:pt x="15341" y="16971"/>
                  <a:pt x="14727" y="17936"/>
                  <a:pt x="14727" y="19286"/>
                </a:cubicBezTo>
                <a:cubicBezTo>
                  <a:pt x="14727" y="19479"/>
                  <a:pt x="14727" y="19864"/>
                  <a:pt x="14850" y="20057"/>
                </a:cubicBezTo>
                <a:cubicBezTo>
                  <a:pt x="2823" y="20057"/>
                  <a:pt x="2823" y="20057"/>
                  <a:pt x="2823" y="20057"/>
                </a:cubicBezTo>
                <a:cubicBezTo>
                  <a:pt x="2945" y="19864"/>
                  <a:pt x="2945" y="19479"/>
                  <a:pt x="2945" y="19286"/>
                </a:cubicBezTo>
                <a:cubicBezTo>
                  <a:pt x="2945" y="17936"/>
                  <a:pt x="2332" y="16971"/>
                  <a:pt x="1473" y="16971"/>
                </a:cubicBezTo>
                <a:cubicBezTo>
                  <a:pt x="1350" y="16971"/>
                  <a:pt x="1105" y="16971"/>
                  <a:pt x="982" y="17164"/>
                </a:cubicBezTo>
                <a:cubicBezTo>
                  <a:pt x="982" y="9064"/>
                  <a:pt x="982" y="9064"/>
                  <a:pt x="982" y="9064"/>
                </a:cubicBezTo>
                <a:cubicBezTo>
                  <a:pt x="1105" y="9257"/>
                  <a:pt x="1350" y="9257"/>
                  <a:pt x="1473" y="9257"/>
                </a:cubicBezTo>
                <a:cubicBezTo>
                  <a:pt x="2332" y="9257"/>
                  <a:pt x="2945" y="8293"/>
                  <a:pt x="2945" y="6943"/>
                </a:cubicBezTo>
                <a:cubicBezTo>
                  <a:pt x="2945" y="6750"/>
                  <a:pt x="2945" y="6364"/>
                  <a:pt x="2823" y="6171"/>
                </a:cubicBezTo>
                <a:cubicBezTo>
                  <a:pt x="14850" y="6171"/>
                  <a:pt x="14850" y="6171"/>
                  <a:pt x="14850" y="6171"/>
                </a:cubicBezTo>
                <a:cubicBezTo>
                  <a:pt x="14727" y="6364"/>
                  <a:pt x="14727" y="6750"/>
                  <a:pt x="14727" y="6943"/>
                </a:cubicBezTo>
                <a:cubicBezTo>
                  <a:pt x="14727" y="8293"/>
                  <a:pt x="15341" y="9257"/>
                  <a:pt x="16200" y="9257"/>
                </a:cubicBezTo>
                <a:cubicBezTo>
                  <a:pt x="16323" y="9257"/>
                  <a:pt x="16568" y="9257"/>
                  <a:pt x="16691" y="9064"/>
                </a:cubicBezTo>
                <a:lnTo>
                  <a:pt x="16691" y="17164"/>
                </a:lnTo>
                <a:close/>
                <a:moveTo>
                  <a:pt x="16200" y="7714"/>
                </a:moveTo>
                <a:cubicBezTo>
                  <a:pt x="15955" y="7714"/>
                  <a:pt x="15709" y="7329"/>
                  <a:pt x="15709" y="6943"/>
                </a:cubicBezTo>
                <a:cubicBezTo>
                  <a:pt x="15709" y="6557"/>
                  <a:pt x="15955" y="6171"/>
                  <a:pt x="16200" y="6171"/>
                </a:cubicBezTo>
                <a:cubicBezTo>
                  <a:pt x="16445" y="6171"/>
                  <a:pt x="16691" y="6557"/>
                  <a:pt x="16691" y="6943"/>
                </a:cubicBezTo>
                <a:cubicBezTo>
                  <a:pt x="16691" y="7329"/>
                  <a:pt x="16445" y="7714"/>
                  <a:pt x="16200" y="7714"/>
                </a:cubicBezTo>
                <a:moveTo>
                  <a:pt x="20618" y="0"/>
                </a:moveTo>
                <a:cubicBezTo>
                  <a:pt x="4909" y="0"/>
                  <a:pt x="4909" y="0"/>
                  <a:pt x="4909" y="0"/>
                </a:cubicBezTo>
                <a:cubicBezTo>
                  <a:pt x="4418" y="0"/>
                  <a:pt x="3927" y="771"/>
                  <a:pt x="3927" y="1543"/>
                </a:cubicBezTo>
                <a:cubicBezTo>
                  <a:pt x="3927" y="2314"/>
                  <a:pt x="3927" y="2314"/>
                  <a:pt x="3927" y="2314"/>
                </a:cubicBezTo>
                <a:cubicBezTo>
                  <a:pt x="3927" y="2700"/>
                  <a:pt x="4173" y="3086"/>
                  <a:pt x="4418" y="3086"/>
                </a:cubicBezTo>
                <a:cubicBezTo>
                  <a:pt x="4664" y="3086"/>
                  <a:pt x="4909" y="2700"/>
                  <a:pt x="4909" y="2314"/>
                </a:cubicBezTo>
                <a:cubicBezTo>
                  <a:pt x="4909" y="1543"/>
                  <a:pt x="4909" y="1543"/>
                  <a:pt x="4909" y="1543"/>
                </a:cubicBezTo>
                <a:cubicBezTo>
                  <a:pt x="20618" y="1543"/>
                  <a:pt x="20618" y="1543"/>
                  <a:pt x="20618" y="1543"/>
                </a:cubicBezTo>
                <a:cubicBezTo>
                  <a:pt x="20618" y="15429"/>
                  <a:pt x="20618" y="15429"/>
                  <a:pt x="20618" y="15429"/>
                </a:cubicBezTo>
                <a:cubicBezTo>
                  <a:pt x="19145" y="15429"/>
                  <a:pt x="19145" y="15429"/>
                  <a:pt x="19145" y="15429"/>
                </a:cubicBezTo>
                <a:cubicBezTo>
                  <a:pt x="18900" y="15429"/>
                  <a:pt x="18655" y="15814"/>
                  <a:pt x="18655" y="16200"/>
                </a:cubicBezTo>
                <a:cubicBezTo>
                  <a:pt x="18655" y="16586"/>
                  <a:pt x="18900" y="16971"/>
                  <a:pt x="19145" y="16971"/>
                </a:cubicBezTo>
                <a:cubicBezTo>
                  <a:pt x="20618" y="16971"/>
                  <a:pt x="20618" y="16971"/>
                  <a:pt x="20618" y="16971"/>
                </a:cubicBezTo>
                <a:cubicBezTo>
                  <a:pt x="21109" y="16971"/>
                  <a:pt x="21600" y="16200"/>
                  <a:pt x="21600" y="15429"/>
                </a:cubicBezTo>
                <a:cubicBezTo>
                  <a:pt x="21600" y="1543"/>
                  <a:pt x="21600" y="1543"/>
                  <a:pt x="21600" y="1543"/>
                </a:cubicBezTo>
                <a:cubicBezTo>
                  <a:pt x="21600" y="771"/>
                  <a:pt x="21109" y="0"/>
                  <a:pt x="20618" y="0"/>
                </a:cubicBezTo>
                <a:moveTo>
                  <a:pt x="8836" y="11379"/>
                </a:moveTo>
                <a:cubicBezTo>
                  <a:pt x="8591" y="12536"/>
                  <a:pt x="8591" y="12536"/>
                  <a:pt x="8591" y="12536"/>
                </a:cubicBezTo>
                <a:cubicBezTo>
                  <a:pt x="8836" y="12729"/>
                  <a:pt x="9573" y="13114"/>
                  <a:pt x="9695" y="12343"/>
                </a:cubicBezTo>
                <a:cubicBezTo>
                  <a:pt x="9818" y="11571"/>
                  <a:pt x="9082" y="11379"/>
                  <a:pt x="8836" y="11379"/>
                </a:cubicBezTo>
                <a:moveTo>
                  <a:pt x="13255" y="16971"/>
                </a:moveTo>
                <a:cubicBezTo>
                  <a:pt x="13009" y="16971"/>
                  <a:pt x="12764" y="17357"/>
                  <a:pt x="12764" y="17743"/>
                </a:cubicBezTo>
                <a:cubicBezTo>
                  <a:pt x="12764" y="18129"/>
                  <a:pt x="13009" y="18514"/>
                  <a:pt x="13255" y="18514"/>
                </a:cubicBezTo>
                <a:cubicBezTo>
                  <a:pt x="13500" y="18514"/>
                  <a:pt x="13745" y="18129"/>
                  <a:pt x="13745" y="17743"/>
                </a:cubicBezTo>
                <a:cubicBezTo>
                  <a:pt x="13745" y="17357"/>
                  <a:pt x="13500" y="16971"/>
                  <a:pt x="13255" y="16971"/>
                </a:cubicBezTo>
                <a:moveTo>
                  <a:pt x="8836" y="7714"/>
                </a:moveTo>
                <a:cubicBezTo>
                  <a:pt x="6995" y="7714"/>
                  <a:pt x="5400" y="10221"/>
                  <a:pt x="5400" y="13114"/>
                </a:cubicBezTo>
                <a:cubicBezTo>
                  <a:pt x="5400" y="16007"/>
                  <a:pt x="6995" y="18514"/>
                  <a:pt x="8836" y="18514"/>
                </a:cubicBezTo>
                <a:cubicBezTo>
                  <a:pt x="10677" y="18514"/>
                  <a:pt x="12273" y="16007"/>
                  <a:pt x="12273" y="13114"/>
                </a:cubicBezTo>
                <a:cubicBezTo>
                  <a:pt x="12273" y="10221"/>
                  <a:pt x="10677" y="7714"/>
                  <a:pt x="8836" y="7714"/>
                </a:cubicBezTo>
                <a:moveTo>
                  <a:pt x="10432" y="12343"/>
                </a:moveTo>
                <a:cubicBezTo>
                  <a:pt x="10432" y="12921"/>
                  <a:pt x="10186" y="13307"/>
                  <a:pt x="9941" y="13307"/>
                </a:cubicBezTo>
                <a:cubicBezTo>
                  <a:pt x="10309" y="13693"/>
                  <a:pt x="10432" y="14079"/>
                  <a:pt x="10309" y="15043"/>
                </a:cubicBezTo>
                <a:cubicBezTo>
                  <a:pt x="10064" y="16007"/>
                  <a:pt x="9573" y="16007"/>
                  <a:pt x="8959" y="15814"/>
                </a:cubicBezTo>
                <a:cubicBezTo>
                  <a:pt x="8714" y="16971"/>
                  <a:pt x="8714" y="16971"/>
                  <a:pt x="8714" y="16971"/>
                </a:cubicBezTo>
                <a:cubicBezTo>
                  <a:pt x="8345" y="16779"/>
                  <a:pt x="8345" y="16779"/>
                  <a:pt x="8345" y="16779"/>
                </a:cubicBezTo>
                <a:cubicBezTo>
                  <a:pt x="8468" y="15621"/>
                  <a:pt x="8468" y="15621"/>
                  <a:pt x="8468" y="15621"/>
                </a:cubicBezTo>
                <a:cubicBezTo>
                  <a:pt x="8468" y="15621"/>
                  <a:pt x="8345" y="15621"/>
                  <a:pt x="8223" y="15621"/>
                </a:cubicBezTo>
                <a:cubicBezTo>
                  <a:pt x="7977" y="16586"/>
                  <a:pt x="7977" y="16586"/>
                  <a:pt x="7977" y="16586"/>
                </a:cubicBezTo>
                <a:cubicBezTo>
                  <a:pt x="7609" y="16586"/>
                  <a:pt x="7609" y="16586"/>
                  <a:pt x="7609" y="16586"/>
                </a:cubicBezTo>
                <a:cubicBezTo>
                  <a:pt x="7855" y="15429"/>
                  <a:pt x="7855" y="15429"/>
                  <a:pt x="7855" y="15429"/>
                </a:cubicBezTo>
                <a:cubicBezTo>
                  <a:pt x="7732" y="15429"/>
                  <a:pt x="7609" y="15236"/>
                  <a:pt x="7486" y="15236"/>
                </a:cubicBezTo>
                <a:cubicBezTo>
                  <a:pt x="6995" y="15043"/>
                  <a:pt x="6995" y="15043"/>
                  <a:pt x="6995" y="15043"/>
                </a:cubicBezTo>
                <a:cubicBezTo>
                  <a:pt x="7241" y="14271"/>
                  <a:pt x="7241" y="14271"/>
                  <a:pt x="7241" y="14271"/>
                </a:cubicBezTo>
                <a:cubicBezTo>
                  <a:pt x="7241" y="14271"/>
                  <a:pt x="7486" y="14464"/>
                  <a:pt x="7486" y="14464"/>
                </a:cubicBezTo>
                <a:cubicBezTo>
                  <a:pt x="7609" y="14464"/>
                  <a:pt x="7609" y="14271"/>
                  <a:pt x="7732" y="14271"/>
                </a:cubicBezTo>
                <a:cubicBezTo>
                  <a:pt x="7977" y="12536"/>
                  <a:pt x="7977" y="12536"/>
                  <a:pt x="7977" y="12536"/>
                </a:cubicBezTo>
                <a:cubicBezTo>
                  <a:pt x="7977" y="12536"/>
                  <a:pt x="7977" y="12536"/>
                  <a:pt x="7977" y="12536"/>
                </a:cubicBezTo>
                <a:cubicBezTo>
                  <a:pt x="7977" y="12536"/>
                  <a:pt x="7977" y="12536"/>
                  <a:pt x="7977" y="12536"/>
                </a:cubicBezTo>
                <a:cubicBezTo>
                  <a:pt x="8100" y="11186"/>
                  <a:pt x="8100" y="11186"/>
                  <a:pt x="8100" y="11186"/>
                </a:cubicBezTo>
                <a:cubicBezTo>
                  <a:pt x="8100" y="11186"/>
                  <a:pt x="8100" y="10993"/>
                  <a:pt x="7977" y="10800"/>
                </a:cubicBezTo>
                <a:cubicBezTo>
                  <a:pt x="7977" y="10800"/>
                  <a:pt x="7609" y="10800"/>
                  <a:pt x="7609" y="10800"/>
                </a:cubicBezTo>
                <a:cubicBezTo>
                  <a:pt x="7732" y="10029"/>
                  <a:pt x="7732" y="10029"/>
                  <a:pt x="7732" y="10029"/>
                </a:cubicBezTo>
                <a:cubicBezTo>
                  <a:pt x="8345" y="10221"/>
                  <a:pt x="8345" y="10221"/>
                  <a:pt x="8345" y="10221"/>
                </a:cubicBezTo>
                <a:cubicBezTo>
                  <a:pt x="8345" y="10221"/>
                  <a:pt x="8345" y="10221"/>
                  <a:pt x="8345" y="10221"/>
                </a:cubicBezTo>
                <a:cubicBezTo>
                  <a:pt x="8345" y="10221"/>
                  <a:pt x="8468" y="10414"/>
                  <a:pt x="8591" y="10414"/>
                </a:cubicBezTo>
                <a:cubicBezTo>
                  <a:pt x="8714" y="9257"/>
                  <a:pt x="8714" y="9257"/>
                  <a:pt x="8714" y="9257"/>
                </a:cubicBezTo>
                <a:cubicBezTo>
                  <a:pt x="9082" y="9450"/>
                  <a:pt x="9082" y="9450"/>
                  <a:pt x="9082" y="9450"/>
                </a:cubicBezTo>
                <a:cubicBezTo>
                  <a:pt x="8959" y="10414"/>
                  <a:pt x="8959" y="10414"/>
                  <a:pt x="8959" y="10414"/>
                </a:cubicBezTo>
                <a:cubicBezTo>
                  <a:pt x="9082" y="10607"/>
                  <a:pt x="9205" y="10607"/>
                  <a:pt x="9205" y="10607"/>
                </a:cubicBezTo>
                <a:cubicBezTo>
                  <a:pt x="9450" y="9643"/>
                  <a:pt x="9450" y="9643"/>
                  <a:pt x="9450" y="9643"/>
                </a:cubicBezTo>
                <a:cubicBezTo>
                  <a:pt x="9818" y="9643"/>
                  <a:pt x="9818" y="9643"/>
                  <a:pt x="9818" y="9643"/>
                </a:cubicBezTo>
                <a:cubicBezTo>
                  <a:pt x="9695" y="10800"/>
                  <a:pt x="9695" y="10800"/>
                  <a:pt x="9695" y="10800"/>
                </a:cubicBezTo>
                <a:cubicBezTo>
                  <a:pt x="10186" y="11186"/>
                  <a:pt x="10555" y="11571"/>
                  <a:pt x="10432" y="1234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3" name="Shape"/>
          <p:cNvSpPr/>
          <p:nvPr/>
        </p:nvSpPr>
        <p:spPr>
          <a:xfrm>
            <a:off x="8140782" y="1668370"/>
            <a:ext cx="436423" cy="3175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7044"/>
                </a:moveTo>
                <a:cubicBezTo>
                  <a:pt x="19636" y="17044"/>
                  <a:pt x="19636" y="17044"/>
                  <a:pt x="19636" y="17044"/>
                </a:cubicBezTo>
                <a:cubicBezTo>
                  <a:pt x="21600" y="4894"/>
                  <a:pt x="21600" y="4894"/>
                  <a:pt x="21600" y="4894"/>
                </a:cubicBezTo>
                <a:cubicBezTo>
                  <a:pt x="21600" y="4894"/>
                  <a:pt x="21600" y="4894"/>
                  <a:pt x="21600" y="4894"/>
                </a:cubicBezTo>
                <a:cubicBezTo>
                  <a:pt x="21600" y="4894"/>
                  <a:pt x="21600" y="4725"/>
                  <a:pt x="21600" y="4725"/>
                </a:cubicBezTo>
                <a:cubicBezTo>
                  <a:pt x="21600" y="4388"/>
                  <a:pt x="21355" y="4050"/>
                  <a:pt x="21109" y="4050"/>
                </a:cubicBezTo>
                <a:cubicBezTo>
                  <a:pt x="5400" y="4050"/>
                  <a:pt x="5400" y="4050"/>
                  <a:pt x="5400" y="4050"/>
                </a:cubicBezTo>
                <a:cubicBezTo>
                  <a:pt x="4664" y="506"/>
                  <a:pt x="4664" y="506"/>
                  <a:pt x="4664" y="506"/>
                </a:cubicBezTo>
                <a:cubicBezTo>
                  <a:pt x="4664" y="506"/>
                  <a:pt x="4664" y="506"/>
                  <a:pt x="4664" y="506"/>
                </a:cubicBezTo>
                <a:cubicBezTo>
                  <a:pt x="4664" y="169"/>
                  <a:pt x="4418" y="0"/>
                  <a:pt x="4173" y="0"/>
                </a:cubicBezTo>
                <a:cubicBezTo>
                  <a:pt x="491" y="0"/>
                  <a:pt x="491" y="0"/>
                  <a:pt x="491" y="0"/>
                </a:cubicBezTo>
                <a:cubicBezTo>
                  <a:pt x="245" y="0"/>
                  <a:pt x="0" y="338"/>
                  <a:pt x="0" y="675"/>
                </a:cubicBezTo>
                <a:cubicBezTo>
                  <a:pt x="0" y="1013"/>
                  <a:pt x="245" y="1350"/>
                  <a:pt x="491" y="1350"/>
                </a:cubicBezTo>
                <a:cubicBezTo>
                  <a:pt x="3805" y="1350"/>
                  <a:pt x="3805" y="1350"/>
                  <a:pt x="3805" y="1350"/>
                </a:cubicBezTo>
                <a:cubicBezTo>
                  <a:pt x="6873" y="17044"/>
                  <a:pt x="6873" y="17044"/>
                  <a:pt x="6873" y="17044"/>
                </a:cubicBezTo>
                <a:cubicBezTo>
                  <a:pt x="6873" y="17044"/>
                  <a:pt x="6873" y="17044"/>
                  <a:pt x="6873" y="17044"/>
                </a:cubicBezTo>
                <a:cubicBezTo>
                  <a:pt x="6995" y="17212"/>
                  <a:pt x="6995" y="17381"/>
                  <a:pt x="7118" y="17550"/>
                </a:cubicBezTo>
                <a:cubicBezTo>
                  <a:pt x="6995" y="17887"/>
                  <a:pt x="6873" y="18394"/>
                  <a:pt x="6873" y="18900"/>
                </a:cubicBezTo>
                <a:cubicBezTo>
                  <a:pt x="6873" y="20419"/>
                  <a:pt x="7732" y="21600"/>
                  <a:pt x="8836" y="21600"/>
                </a:cubicBezTo>
                <a:cubicBezTo>
                  <a:pt x="9941" y="21600"/>
                  <a:pt x="10800" y="20419"/>
                  <a:pt x="10800" y="18900"/>
                </a:cubicBezTo>
                <a:cubicBezTo>
                  <a:pt x="10800" y="18394"/>
                  <a:pt x="10677" y="17887"/>
                  <a:pt x="10555" y="17550"/>
                </a:cubicBezTo>
                <a:cubicBezTo>
                  <a:pt x="15955" y="17550"/>
                  <a:pt x="15955" y="17550"/>
                  <a:pt x="15955" y="17550"/>
                </a:cubicBezTo>
                <a:cubicBezTo>
                  <a:pt x="15832" y="17887"/>
                  <a:pt x="15709" y="18394"/>
                  <a:pt x="15709" y="18900"/>
                </a:cubicBezTo>
                <a:cubicBezTo>
                  <a:pt x="15709" y="20419"/>
                  <a:pt x="16568" y="21600"/>
                  <a:pt x="17673" y="21600"/>
                </a:cubicBezTo>
                <a:cubicBezTo>
                  <a:pt x="18777" y="21600"/>
                  <a:pt x="19636" y="20419"/>
                  <a:pt x="19636" y="18900"/>
                </a:cubicBezTo>
                <a:cubicBezTo>
                  <a:pt x="19636" y="18394"/>
                  <a:pt x="19514" y="17887"/>
                  <a:pt x="19391" y="17550"/>
                </a:cubicBezTo>
                <a:cubicBezTo>
                  <a:pt x="19514" y="17381"/>
                  <a:pt x="19636" y="17212"/>
                  <a:pt x="19636" y="17044"/>
                </a:cubicBezTo>
                <a:moveTo>
                  <a:pt x="17673" y="5400"/>
                </a:moveTo>
                <a:cubicBezTo>
                  <a:pt x="20495" y="5400"/>
                  <a:pt x="20495" y="5400"/>
                  <a:pt x="20495" y="5400"/>
                </a:cubicBezTo>
                <a:cubicBezTo>
                  <a:pt x="20005" y="8100"/>
                  <a:pt x="20005" y="8100"/>
                  <a:pt x="20005" y="8100"/>
                </a:cubicBezTo>
                <a:cubicBezTo>
                  <a:pt x="17427" y="8100"/>
                  <a:pt x="17427" y="8100"/>
                  <a:pt x="17427" y="8100"/>
                </a:cubicBezTo>
                <a:lnTo>
                  <a:pt x="17673" y="5400"/>
                </a:lnTo>
                <a:close/>
                <a:moveTo>
                  <a:pt x="5645" y="5400"/>
                </a:moveTo>
                <a:cubicBezTo>
                  <a:pt x="8836" y="5400"/>
                  <a:pt x="8836" y="5400"/>
                  <a:pt x="8836" y="5400"/>
                </a:cubicBezTo>
                <a:cubicBezTo>
                  <a:pt x="9082" y="8100"/>
                  <a:pt x="9082" y="8100"/>
                  <a:pt x="9082" y="8100"/>
                </a:cubicBezTo>
                <a:cubicBezTo>
                  <a:pt x="6136" y="8100"/>
                  <a:pt x="6136" y="8100"/>
                  <a:pt x="6136" y="8100"/>
                </a:cubicBezTo>
                <a:lnTo>
                  <a:pt x="5645" y="5400"/>
                </a:lnTo>
                <a:close/>
                <a:moveTo>
                  <a:pt x="6995" y="12150"/>
                </a:moveTo>
                <a:cubicBezTo>
                  <a:pt x="6382" y="9450"/>
                  <a:pt x="6382" y="9450"/>
                  <a:pt x="6382" y="9450"/>
                </a:cubicBezTo>
                <a:cubicBezTo>
                  <a:pt x="9205" y="9450"/>
                  <a:pt x="9205" y="9450"/>
                  <a:pt x="9205" y="9450"/>
                </a:cubicBezTo>
                <a:cubicBezTo>
                  <a:pt x="9450" y="12150"/>
                  <a:pt x="9450" y="12150"/>
                  <a:pt x="9450" y="12150"/>
                </a:cubicBezTo>
                <a:lnTo>
                  <a:pt x="6995" y="12150"/>
                </a:lnTo>
                <a:close/>
                <a:moveTo>
                  <a:pt x="7241" y="13500"/>
                </a:moveTo>
                <a:cubicBezTo>
                  <a:pt x="9573" y="13500"/>
                  <a:pt x="9573" y="13500"/>
                  <a:pt x="9573" y="13500"/>
                </a:cubicBezTo>
                <a:cubicBezTo>
                  <a:pt x="9818" y="16200"/>
                  <a:pt x="9818" y="16200"/>
                  <a:pt x="9818" y="16200"/>
                </a:cubicBezTo>
                <a:cubicBezTo>
                  <a:pt x="7732" y="16200"/>
                  <a:pt x="7732" y="16200"/>
                  <a:pt x="7732" y="16200"/>
                </a:cubicBezTo>
                <a:lnTo>
                  <a:pt x="7241" y="13500"/>
                </a:lnTo>
                <a:close/>
                <a:moveTo>
                  <a:pt x="8836" y="20250"/>
                </a:moveTo>
                <a:cubicBezTo>
                  <a:pt x="8345" y="20250"/>
                  <a:pt x="7855" y="19575"/>
                  <a:pt x="7855" y="18900"/>
                </a:cubicBezTo>
                <a:cubicBezTo>
                  <a:pt x="7855" y="18225"/>
                  <a:pt x="8345" y="17550"/>
                  <a:pt x="8836" y="17550"/>
                </a:cubicBezTo>
                <a:cubicBezTo>
                  <a:pt x="9327" y="17550"/>
                  <a:pt x="9818" y="18225"/>
                  <a:pt x="9818" y="18900"/>
                </a:cubicBezTo>
                <a:cubicBezTo>
                  <a:pt x="9818" y="19575"/>
                  <a:pt x="9327" y="20250"/>
                  <a:pt x="8836" y="20250"/>
                </a:cubicBezTo>
                <a:moveTo>
                  <a:pt x="12764" y="16200"/>
                </a:moveTo>
                <a:cubicBezTo>
                  <a:pt x="10800" y="16200"/>
                  <a:pt x="10800" y="16200"/>
                  <a:pt x="10800" y="16200"/>
                </a:cubicBezTo>
                <a:cubicBezTo>
                  <a:pt x="10555" y="13500"/>
                  <a:pt x="10555" y="13500"/>
                  <a:pt x="10555" y="13500"/>
                </a:cubicBezTo>
                <a:cubicBezTo>
                  <a:pt x="12764" y="13500"/>
                  <a:pt x="12764" y="13500"/>
                  <a:pt x="12764" y="13500"/>
                </a:cubicBezTo>
                <a:lnTo>
                  <a:pt x="12764" y="16200"/>
                </a:lnTo>
                <a:close/>
                <a:moveTo>
                  <a:pt x="12764" y="12150"/>
                </a:moveTo>
                <a:cubicBezTo>
                  <a:pt x="10432" y="12150"/>
                  <a:pt x="10432" y="12150"/>
                  <a:pt x="10432" y="12150"/>
                </a:cubicBezTo>
                <a:cubicBezTo>
                  <a:pt x="10186" y="9450"/>
                  <a:pt x="10186" y="9450"/>
                  <a:pt x="10186" y="9450"/>
                </a:cubicBezTo>
                <a:cubicBezTo>
                  <a:pt x="12764" y="9450"/>
                  <a:pt x="12764" y="9450"/>
                  <a:pt x="12764" y="9450"/>
                </a:cubicBezTo>
                <a:lnTo>
                  <a:pt x="12764" y="12150"/>
                </a:lnTo>
                <a:close/>
                <a:moveTo>
                  <a:pt x="12764" y="8100"/>
                </a:moveTo>
                <a:cubicBezTo>
                  <a:pt x="10064" y="8100"/>
                  <a:pt x="10064" y="8100"/>
                  <a:pt x="10064" y="8100"/>
                </a:cubicBezTo>
                <a:cubicBezTo>
                  <a:pt x="9818" y="5400"/>
                  <a:pt x="9818" y="5400"/>
                  <a:pt x="9818" y="5400"/>
                </a:cubicBezTo>
                <a:cubicBezTo>
                  <a:pt x="12764" y="5400"/>
                  <a:pt x="12764" y="5400"/>
                  <a:pt x="12764" y="5400"/>
                </a:cubicBezTo>
                <a:lnTo>
                  <a:pt x="12764" y="8100"/>
                </a:lnTo>
                <a:close/>
                <a:moveTo>
                  <a:pt x="15709" y="16200"/>
                </a:moveTo>
                <a:cubicBezTo>
                  <a:pt x="13745" y="16200"/>
                  <a:pt x="13745" y="16200"/>
                  <a:pt x="13745" y="16200"/>
                </a:cubicBezTo>
                <a:cubicBezTo>
                  <a:pt x="13745" y="13500"/>
                  <a:pt x="13745" y="13500"/>
                  <a:pt x="13745" y="13500"/>
                </a:cubicBezTo>
                <a:cubicBezTo>
                  <a:pt x="15955" y="13500"/>
                  <a:pt x="15955" y="13500"/>
                  <a:pt x="15955" y="13500"/>
                </a:cubicBezTo>
                <a:lnTo>
                  <a:pt x="15709" y="16200"/>
                </a:lnTo>
                <a:close/>
                <a:moveTo>
                  <a:pt x="16077" y="12150"/>
                </a:moveTo>
                <a:cubicBezTo>
                  <a:pt x="13745" y="12150"/>
                  <a:pt x="13745" y="12150"/>
                  <a:pt x="13745" y="12150"/>
                </a:cubicBezTo>
                <a:cubicBezTo>
                  <a:pt x="13745" y="9450"/>
                  <a:pt x="13745" y="9450"/>
                  <a:pt x="13745" y="9450"/>
                </a:cubicBezTo>
                <a:cubicBezTo>
                  <a:pt x="16323" y="9450"/>
                  <a:pt x="16323" y="9450"/>
                  <a:pt x="16323" y="9450"/>
                </a:cubicBezTo>
                <a:lnTo>
                  <a:pt x="16077" y="12150"/>
                </a:lnTo>
                <a:close/>
                <a:moveTo>
                  <a:pt x="16445" y="8100"/>
                </a:moveTo>
                <a:cubicBezTo>
                  <a:pt x="13745" y="8100"/>
                  <a:pt x="13745" y="8100"/>
                  <a:pt x="13745" y="8100"/>
                </a:cubicBezTo>
                <a:cubicBezTo>
                  <a:pt x="13745" y="5400"/>
                  <a:pt x="13745" y="5400"/>
                  <a:pt x="13745" y="5400"/>
                </a:cubicBezTo>
                <a:cubicBezTo>
                  <a:pt x="16691" y="5400"/>
                  <a:pt x="16691" y="5400"/>
                  <a:pt x="16691" y="5400"/>
                </a:cubicBezTo>
                <a:lnTo>
                  <a:pt x="16445" y="8100"/>
                </a:lnTo>
                <a:close/>
                <a:moveTo>
                  <a:pt x="17673" y="20250"/>
                </a:moveTo>
                <a:cubicBezTo>
                  <a:pt x="17182" y="20250"/>
                  <a:pt x="16691" y="19575"/>
                  <a:pt x="16691" y="18900"/>
                </a:cubicBezTo>
                <a:cubicBezTo>
                  <a:pt x="16691" y="18225"/>
                  <a:pt x="17182" y="17550"/>
                  <a:pt x="17673" y="17550"/>
                </a:cubicBezTo>
                <a:cubicBezTo>
                  <a:pt x="18164" y="17550"/>
                  <a:pt x="18655" y="18225"/>
                  <a:pt x="18655" y="18900"/>
                </a:cubicBezTo>
                <a:cubicBezTo>
                  <a:pt x="18655" y="19575"/>
                  <a:pt x="18164" y="20250"/>
                  <a:pt x="17673" y="20250"/>
                </a:cubicBezTo>
                <a:moveTo>
                  <a:pt x="18777" y="16200"/>
                </a:moveTo>
                <a:cubicBezTo>
                  <a:pt x="16691" y="16200"/>
                  <a:pt x="16691" y="16200"/>
                  <a:pt x="16691" y="16200"/>
                </a:cubicBezTo>
                <a:cubicBezTo>
                  <a:pt x="16936" y="13500"/>
                  <a:pt x="16936" y="13500"/>
                  <a:pt x="16936" y="13500"/>
                </a:cubicBezTo>
                <a:cubicBezTo>
                  <a:pt x="19145" y="13500"/>
                  <a:pt x="19145" y="13500"/>
                  <a:pt x="19145" y="13500"/>
                </a:cubicBezTo>
                <a:lnTo>
                  <a:pt x="18777" y="16200"/>
                </a:lnTo>
                <a:close/>
                <a:moveTo>
                  <a:pt x="17059" y="12150"/>
                </a:moveTo>
                <a:cubicBezTo>
                  <a:pt x="17305" y="9450"/>
                  <a:pt x="17305" y="9450"/>
                  <a:pt x="17305" y="9450"/>
                </a:cubicBezTo>
                <a:cubicBezTo>
                  <a:pt x="19882" y="9450"/>
                  <a:pt x="19882" y="9450"/>
                  <a:pt x="19882" y="9450"/>
                </a:cubicBezTo>
                <a:cubicBezTo>
                  <a:pt x="19391" y="12150"/>
                  <a:pt x="19391" y="12150"/>
                  <a:pt x="19391" y="12150"/>
                </a:cubicBezTo>
                <a:lnTo>
                  <a:pt x="17059" y="121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4" name="Shape"/>
          <p:cNvSpPr/>
          <p:nvPr/>
        </p:nvSpPr>
        <p:spPr>
          <a:xfrm>
            <a:off x="9318707" y="1632463"/>
            <a:ext cx="436423" cy="4375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886" y="7732"/>
                </a:moveTo>
                <a:cubicBezTo>
                  <a:pt x="13009" y="7855"/>
                  <a:pt x="13132" y="7855"/>
                  <a:pt x="13255" y="7855"/>
                </a:cubicBezTo>
                <a:cubicBezTo>
                  <a:pt x="13377" y="7855"/>
                  <a:pt x="13500" y="7855"/>
                  <a:pt x="13623" y="7732"/>
                </a:cubicBezTo>
                <a:cubicBezTo>
                  <a:pt x="15586" y="5768"/>
                  <a:pt x="15586" y="5768"/>
                  <a:pt x="15586" y="5768"/>
                </a:cubicBezTo>
                <a:cubicBezTo>
                  <a:pt x="15709" y="5645"/>
                  <a:pt x="15709" y="5523"/>
                  <a:pt x="15709" y="5400"/>
                </a:cubicBezTo>
                <a:cubicBezTo>
                  <a:pt x="15709" y="5155"/>
                  <a:pt x="15464" y="4909"/>
                  <a:pt x="15218" y="4909"/>
                </a:cubicBezTo>
                <a:cubicBezTo>
                  <a:pt x="15095" y="4909"/>
                  <a:pt x="14973" y="4909"/>
                  <a:pt x="14850" y="5032"/>
                </a:cubicBezTo>
                <a:cubicBezTo>
                  <a:pt x="13745" y="6136"/>
                  <a:pt x="13745" y="6136"/>
                  <a:pt x="13745" y="6136"/>
                </a:cubicBezTo>
                <a:cubicBezTo>
                  <a:pt x="13745" y="491"/>
                  <a:pt x="13745" y="491"/>
                  <a:pt x="13745" y="491"/>
                </a:cubicBezTo>
                <a:cubicBezTo>
                  <a:pt x="13745" y="491"/>
                  <a:pt x="13745" y="491"/>
                  <a:pt x="13745" y="491"/>
                </a:cubicBezTo>
                <a:cubicBezTo>
                  <a:pt x="13745" y="245"/>
                  <a:pt x="13500" y="0"/>
                  <a:pt x="13255" y="0"/>
                </a:cubicBezTo>
                <a:cubicBezTo>
                  <a:pt x="13009" y="0"/>
                  <a:pt x="12764" y="245"/>
                  <a:pt x="12764" y="491"/>
                </a:cubicBezTo>
                <a:cubicBezTo>
                  <a:pt x="12764" y="6136"/>
                  <a:pt x="12764" y="6136"/>
                  <a:pt x="12764" y="6136"/>
                </a:cubicBezTo>
                <a:cubicBezTo>
                  <a:pt x="11659" y="5032"/>
                  <a:pt x="11659" y="5032"/>
                  <a:pt x="11659" y="5032"/>
                </a:cubicBezTo>
                <a:cubicBezTo>
                  <a:pt x="11536" y="4909"/>
                  <a:pt x="11414" y="4909"/>
                  <a:pt x="11291" y="4909"/>
                </a:cubicBezTo>
                <a:cubicBezTo>
                  <a:pt x="11045" y="4909"/>
                  <a:pt x="10800" y="5155"/>
                  <a:pt x="10800" y="5400"/>
                </a:cubicBezTo>
                <a:cubicBezTo>
                  <a:pt x="10800" y="5523"/>
                  <a:pt x="10800" y="5645"/>
                  <a:pt x="10923" y="5768"/>
                </a:cubicBezTo>
                <a:lnTo>
                  <a:pt x="12886" y="7732"/>
                </a:lnTo>
                <a:close/>
                <a:moveTo>
                  <a:pt x="19636" y="18286"/>
                </a:moveTo>
                <a:cubicBezTo>
                  <a:pt x="19636" y="18286"/>
                  <a:pt x="19636" y="18286"/>
                  <a:pt x="19636" y="18286"/>
                </a:cubicBezTo>
                <a:cubicBezTo>
                  <a:pt x="21600" y="9450"/>
                  <a:pt x="21600" y="9450"/>
                  <a:pt x="21600" y="9450"/>
                </a:cubicBezTo>
                <a:cubicBezTo>
                  <a:pt x="21600" y="9450"/>
                  <a:pt x="21600" y="9450"/>
                  <a:pt x="21600" y="9450"/>
                </a:cubicBezTo>
                <a:cubicBezTo>
                  <a:pt x="21600" y="9450"/>
                  <a:pt x="21600" y="9327"/>
                  <a:pt x="21600" y="9327"/>
                </a:cubicBezTo>
                <a:cubicBezTo>
                  <a:pt x="21600" y="9082"/>
                  <a:pt x="21355" y="8836"/>
                  <a:pt x="21109" y="8836"/>
                </a:cubicBezTo>
                <a:cubicBezTo>
                  <a:pt x="5400" y="8836"/>
                  <a:pt x="5400" y="8836"/>
                  <a:pt x="5400" y="8836"/>
                </a:cubicBezTo>
                <a:cubicBezTo>
                  <a:pt x="4664" y="6259"/>
                  <a:pt x="4664" y="6259"/>
                  <a:pt x="4664" y="6259"/>
                </a:cubicBezTo>
                <a:cubicBezTo>
                  <a:pt x="4664" y="6259"/>
                  <a:pt x="4664" y="6259"/>
                  <a:pt x="4664" y="6259"/>
                </a:cubicBezTo>
                <a:cubicBezTo>
                  <a:pt x="4664" y="6014"/>
                  <a:pt x="4418" y="5891"/>
                  <a:pt x="4173" y="5891"/>
                </a:cubicBezTo>
                <a:cubicBezTo>
                  <a:pt x="491" y="5891"/>
                  <a:pt x="491" y="5891"/>
                  <a:pt x="491" y="5891"/>
                </a:cubicBezTo>
                <a:cubicBezTo>
                  <a:pt x="245" y="5891"/>
                  <a:pt x="0" y="6136"/>
                  <a:pt x="0" y="6382"/>
                </a:cubicBezTo>
                <a:cubicBezTo>
                  <a:pt x="0" y="6627"/>
                  <a:pt x="245" y="6873"/>
                  <a:pt x="491" y="6873"/>
                </a:cubicBezTo>
                <a:cubicBezTo>
                  <a:pt x="3805" y="6873"/>
                  <a:pt x="3805" y="6873"/>
                  <a:pt x="3805" y="6873"/>
                </a:cubicBezTo>
                <a:cubicBezTo>
                  <a:pt x="6873" y="18286"/>
                  <a:pt x="6873" y="18286"/>
                  <a:pt x="6873" y="18286"/>
                </a:cubicBezTo>
                <a:cubicBezTo>
                  <a:pt x="6873" y="18286"/>
                  <a:pt x="6873" y="18286"/>
                  <a:pt x="6873" y="18286"/>
                </a:cubicBezTo>
                <a:cubicBezTo>
                  <a:pt x="6995" y="18409"/>
                  <a:pt x="6995" y="18532"/>
                  <a:pt x="7118" y="18655"/>
                </a:cubicBezTo>
                <a:cubicBezTo>
                  <a:pt x="6995" y="18900"/>
                  <a:pt x="6873" y="19268"/>
                  <a:pt x="6873" y="19636"/>
                </a:cubicBezTo>
                <a:cubicBezTo>
                  <a:pt x="6873" y="20741"/>
                  <a:pt x="7732" y="21600"/>
                  <a:pt x="8836" y="21600"/>
                </a:cubicBezTo>
                <a:cubicBezTo>
                  <a:pt x="9941" y="21600"/>
                  <a:pt x="10800" y="20741"/>
                  <a:pt x="10800" y="19636"/>
                </a:cubicBezTo>
                <a:cubicBezTo>
                  <a:pt x="10800" y="19268"/>
                  <a:pt x="10677" y="18900"/>
                  <a:pt x="10555" y="18655"/>
                </a:cubicBezTo>
                <a:cubicBezTo>
                  <a:pt x="15955" y="18655"/>
                  <a:pt x="15955" y="18655"/>
                  <a:pt x="15955" y="18655"/>
                </a:cubicBezTo>
                <a:cubicBezTo>
                  <a:pt x="15832" y="18900"/>
                  <a:pt x="15709" y="19268"/>
                  <a:pt x="15709" y="19636"/>
                </a:cubicBezTo>
                <a:cubicBezTo>
                  <a:pt x="15709" y="20741"/>
                  <a:pt x="16568" y="21600"/>
                  <a:pt x="17673" y="21600"/>
                </a:cubicBezTo>
                <a:cubicBezTo>
                  <a:pt x="18777" y="21600"/>
                  <a:pt x="19636" y="20741"/>
                  <a:pt x="19636" y="19636"/>
                </a:cubicBezTo>
                <a:cubicBezTo>
                  <a:pt x="19636" y="19268"/>
                  <a:pt x="19514" y="18900"/>
                  <a:pt x="19391" y="18655"/>
                </a:cubicBezTo>
                <a:cubicBezTo>
                  <a:pt x="19514" y="18532"/>
                  <a:pt x="19636" y="18409"/>
                  <a:pt x="19636" y="18286"/>
                </a:cubicBezTo>
                <a:moveTo>
                  <a:pt x="17673" y="9818"/>
                </a:moveTo>
                <a:cubicBezTo>
                  <a:pt x="20495" y="9818"/>
                  <a:pt x="20495" y="9818"/>
                  <a:pt x="20495" y="9818"/>
                </a:cubicBezTo>
                <a:cubicBezTo>
                  <a:pt x="20005" y="11782"/>
                  <a:pt x="20005" y="11782"/>
                  <a:pt x="20005" y="11782"/>
                </a:cubicBezTo>
                <a:cubicBezTo>
                  <a:pt x="17427" y="11782"/>
                  <a:pt x="17427" y="11782"/>
                  <a:pt x="17427" y="11782"/>
                </a:cubicBezTo>
                <a:lnTo>
                  <a:pt x="17673" y="9818"/>
                </a:lnTo>
                <a:close/>
                <a:moveTo>
                  <a:pt x="5645" y="9818"/>
                </a:moveTo>
                <a:cubicBezTo>
                  <a:pt x="8836" y="9818"/>
                  <a:pt x="8836" y="9818"/>
                  <a:pt x="8836" y="9818"/>
                </a:cubicBezTo>
                <a:cubicBezTo>
                  <a:pt x="9082" y="11782"/>
                  <a:pt x="9082" y="11782"/>
                  <a:pt x="9082" y="11782"/>
                </a:cubicBezTo>
                <a:cubicBezTo>
                  <a:pt x="6136" y="11782"/>
                  <a:pt x="6136" y="11782"/>
                  <a:pt x="6136" y="11782"/>
                </a:cubicBezTo>
                <a:lnTo>
                  <a:pt x="5645" y="9818"/>
                </a:lnTo>
                <a:close/>
                <a:moveTo>
                  <a:pt x="6995" y="14727"/>
                </a:moveTo>
                <a:cubicBezTo>
                  <a:pt x="6382" y="12764"/>
                  <a:pt x="6382" y="12764"/>
                  <a:pt x="6382" y="12764"/>
                </a:cubicBezTo>
                <a:cubicBezTo>
                  <a:pt x="9205" y="12764"/>
                  <a:pt x="9205" y="12764"/>
                  <a:pt x="9205" y="12764"/>
                </a:cubicBezTo>
                <a:cubicBezTo>
                  <a:pt x="9450" y="14727"/>
                  <a:pt x="9450" y="14727"/>
                  <a:pt x="9450" y="14727"/>
                </a:cubicBezTo>
                <a:lnTo>
                  <a:pt x="6995" y="14727"/>
                </a:lnTo>
                <a:close/>
                <a:moveTo>
                  <a:pt x="7241" y="15709"/>
                </a:moveTo>
                <a:cubicBezTo>
                  <a:pt x="9573" y="15709"/>
                  <a:pt x="9573" y="15709"/>
                  <a:pt x="9573" y="15709"/>
                </a:cubicBezTo>
                <a:cubicBezTo>
                  <a:pt x="9818" y="17673"/>
                  <a:pt x="9818" y="17673"/>
                  <a:pt x="9818" y="17673"/>
                </a:cubicBezTo>
                <a:cubicBezTo>
                  <a:pt x="7732" y="17673"/>
                  <a:pt x="7732" y="17673"/>
                  <a:pt x="7732" y="17673"/>
                </a:cubicBezTo>
                <a:lnTo>
                  <a:pt x="7241" y="15709"/>
                </a:lnTo>
                <a:close/>
                <a:moveTo>
                  <a:pt x="8836" y="20618"/>
                </a:moveTo>
                <a:cubicBezTo>
                  <a:pt x="8345" y="20618"/>
                  <a:pt x="7855" y="20127"/>
                  <a:pt x="7855" y="19636"/>
                </a:cubicBezTo>
                <a:cubicBezTo>
                  <a:pt x="7855" y="19145"/>
                  <a:pt x="8345" y="18655"/>
                  <a:pt x="8836" y="18655"/>
                </a:cubicBezTo>
                <a:cubicBezTo>
                  <a:pt x="9327" y="18655"/>
                  <a:pt x="9818" y="19145"/>
                  <a:pt x="9818" y="19636"/>
                </a:cubicBezTo>
                <a:cubicBezTo>
                  <a:pt x="9818" y="20127"/>
                  <a:pt x="9327" y="20618"/>
                  <a:pt x="8836" y="20618"/>
                </a:cubicBezTo>
                <a:moveTo>
                  <a:pt x="12764" y="17673"/>
                </a:moveTo>
                <a:cubicBezTo>
                  <a:pt x="10800" y="17673"/>
                  <a:pt x="10800" y="17673"/>
                  <a:pt x="10800" y="17673"/>
                </a:cubicBezTo>
                <a:cubicBezTo>
                  <a:pt x="10555" y="15709"/>
                  <a:pt x="10555" y="15709"/>
                  <a:pt x="10555" y="15709"/>
                </a:cubicBezTo>
                <a:cubicBezTo>
                  <a:pt x="12764" y="15709"/>
                  <a:pt x="12764" y="15709"/>
                  <a:pt x="12764" y="15709"/>
                </a:cubicBezTo>
                <a:lnTo>
                  <a:pt x="12764" y="17673"/>
                </a:lnTo>
                <a:close/>
                <a:moveTo>
                  <a:pt x="12764" y="14727"/>
                </a:moveTo>
                <a:cubicBezTo>
                  <a:pt x="10432" y="14727"/>
                  <a:pt x="10432" y="14727"/>
                  <a:pt x="10432" y="14727"/>
                </a:cubicBezTo>
                <a:cubicBezTo>
                  <a:pt x="10186" y="12764"/>
                  <a:pt x="10186" y="12764"/>
                  <a:pt x="10186" y="12764"/>
                </a:cubicBezTo>
                <a:cubicBezTo>
                  <a:pt x="12764" y="12764"/>
                  <a:pt x="12764" y="12764"/>
                  <a:pt x="12764" y="12764"/>
                </a:cubicBezTo>
                <a:lnTo>
                  <a:pt x="12764" y="14727"/>
                </a:lnTo>
                <a:close/>
                <a:moveTo>
                  <a:pt x="12764" y="11782"/>
                </a:moveTo>
                <a:cubicBezTo>
                  <a:pt x="10064" y="11782"/>
                  <a:pt x="10064" y="11782"/>
                  <a:pt x="10064" y="11782"/>
                </a:cubicBezTo>
                <a:cubicBezTo>
                  <a:pt x="9818" y="9818"/>
                  <a:pt x="9818" y="9818"/>
                  <a:pt x="9818" y="9818"/>
                </a:cubicBezTo>
                <a:cubicBezTo>
                  <a:pt x="12764" y="9818"/>
                  <a:pt x="12764" y="9818"/>
                  <a:pt x="12764" y="9818"/>
                </a:cubicBezTo>
                <a:lnTo>
                  <a:pt x="12764" y="11782"/>
                </a:lnTo>
                <a:close/>
                <a:moveTo>
                  <a:pt x="15709" y="17673"/>
                </a:moveTo>
                <a:cubicBezTo>
                  <a:pt x="13745" y="17673"/>
                  <a:pt x="13745" y="17673"/>
                  <a:pt x="13745" y="17673"/>
                </a:cubicBezTo>
                <a:cubicBezTo>
                  <a:pt x="13745" y="15709"/>
                  <a:pt x="13745" y="15709"/>
                  <a:pt x="13745" y="15709"/>
                </a:cubicBezTo>
                <a:cubicBezTo>
                  <a:pt x="15955" y="15709"/>
                  <a:pt x="15955" y="15709"/>
                  <a:pt x="15955" y="15709"/>
                </a:cubicBezTo>
                <a:lnTo>
                  <a:pt x="15709" y="17673"/>
                </a:lnTo>
                <a:close/>
                <a:moveTo>
                  <a:pt x="16077" y="14727"/>
                </a:moveTo>
                <a:cubicBezTo>
                  <a:pt x="13745" y="14727"/>
                  <a:pt x="13745" y="14727"/>
                  <a:pt x="13745" y="14727"/>
                </a:cubicBezTo>
                <a:cubicBezTo>
                  <a:pt x="13745" y="12764"/>
                  <a:pt x="13745" y="12764"/>
                  <a:pt x="13745" y="12764"/>
                </a:cubicBezTo>
                <a:cubicBezTo>
                  <a:pt x="16323" y="12764"/>
                  <a:pt x="16323" y="12764"/>
                  <a:pt x="16323" y="12764"/>
                </a:cubicBezTo>
                <a:lnTo>
                  <a:pt x="16077" y="14727"/>
                </a:lnTo>
                <a:close/>
                <a:moveTo>
                  <a:pt x="16445" y="11782"/>
                </a:moveTo>
                <a:cubicBezTo>
                  <a:pt x="13745" y="11782"/>
                  <a:pt x="13745" y="11782"/>
                  <a:pt x="13745" y="11782"/>
                </a:cubicBezTo>
                <a:cubicBezTo>
                  <a:pt x="13745" y="9818"/>
                  <a:pt x="13745" y="9818"/>
                  <a:pt x="13745" y="9818"/>
                </a:cubicBezTo>
                <a:cubicBezTo>
                  <a:pt x="16691" y="9818"/>
                  <a:pt x="16691" y="9818"/>
                  <a:pt x="16691" y="9818"/>
                </a:cubicBezTo>
                <a:lnTo>
                  <a:pt x="16445" y="11782"/>
                </a:lnTo>
                <a:close/>
                <a:moveTo>
                  <a:pt x="17673" y="20618"/>
                </a:moveTo>
                <a:cubicBezTo>
                  <a:pt x="17182" y="20618"/>
                  <a:pt x="16691" y="20127"/>
                  <a:pt x="16691" y="19636"/>
                </a:cubicBezTo>
                <a:cubicBezTo>
                  <a:pt x="16691" y="19145"/>
                  <a:pt x="17182" y="18655"/>
                  <a:pt x="17673" y="18655"/>
                </a:cubicBezTo>
                <a:cubicBezTo>
                  <a:pt x="18164" y="18655"/>
                  <a:pt x="18655" y="19145"/>
                  <a:pt x="18655" y="19636"/>
                </a:cubicBezTo>
                <a:cubicBezTo>
                  <a:pt x="18655" y="20127"/>
                  <a:pt x="18164" y="20618"/>
                  <a:pt x="17673" y="20618"/>
                </a:cubicBezTo>
                <a:moveTo>
                  <a:pt x="18777" y="17673"/>
                </a:moveTo>
                <a:cubicBezTo>
                  <a:pt x="16691" y="17673"/>
                  <a:pt x="16691" y="17673"/>
                  <a:pt x="16691" y="17673"/>
                </a:cubicBezTo>
                <a:cubicBezTo>
                  <a:pt x="16936" y="15709"/>
                  <a:pt x="16936" y="15709"/>
                  <a:pt x="16936" y="15709"/>
                </a:cubicBezTo>
                <a:cubicBezTo>
                  <a:pt x="19145" y="15709"/>
                  <a:pt x="19145" y="15709"/>
                  <a:pt x="19145" y="15709"/>
                </a:cubicBezTo>
                <a:lnTo>
                  <a:pt x="18777" y="17673"/>
                </a:lnTo>
                <a:close/>
                <a:moveTo>
                  <a:pt x="17059" y="14727"/>
                </a:moveTo>
                <a:cubicBezTo>
                  <a:pt x="17305" y="12764"/>
                  <a:pt x="17305" y="12764"/>
                  <a:pt x="17305" y="12764"/>
                </a:cubicBezTo>
                <a:cubicBezTo>
                  <a:pt x="19882" y="12764"/>
                  <a:pt x="19882" y="12764"/>
                  <a:pt x="19882" y="12764"/>
                </a:cubicBezTo>
                <a:cubicBezTo>
                  <a:pt x="19391" y="14727"/>
                  <a:pt x="19391" y="14727"/>
                  <a:pt x="19391" y="14727"/>
                </a:cubicBezTo>
                <a:lnTo>
                  <a:pt x="17059" y="147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5" name="Shape"/>
          <p:cNvSpPr/>
          <p:nvPr/>
        </p:nvSpPr>
        <p:spPr>
          <a:xfrm>
            <a:off x="10498219" y="1632463"/>
            <a:ext cx="436423" cy="4375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91" y="2945"/>
                </a:moveTo>
                <a:cubicBezTo>
                  <a:pt x="11414" y="2945"/>
                  <a:pt x="11536" y="2945"/>
                  <a:pt x="11659" y="2823"/>
                </a:cubicBezTo>
                <a:cubicBezTo>
                  <a:pt x="12764" y="1718"/>
                  <a:pt x="12764" y="1718"/>
                  <a:pt x="12764" y="1718"/>
                </a:cubicBezTo>
                <a:cubicBezTo>
                  <a:pt x="12764" y="7364"/>
                  <a:pt x="12764" y="7364"/>
                  <a:pt x="12764" y="7364"/>
                </a:cubicBezTo>
                <a:cubicBezTo>
                  <a:pt x="12764" y="7609"/>
                  <a:pt x="13009" y="7855"/>
                  <a:pt x="13255" y="7855"/>
                </a:cubicBezTo>
                <a:cubicBezTo>
                  <a:pt x="13500" y="7855"/>
                  <a:pt x="13745" y="7609"/>
                  <a:pt x="13745" y="7364"/>
                </a:cubicBezTo>
                <a:cubicBezTo>
                  <a:pt x="13745" y="1718"/>
                  <a:pt x="13745" y="1718"/>
                  <a:pt x="13745" y="1718"/>
                </a:cubicBezTo>
                <a:cubicBezTo>
                  <a:pt x="14850" y="2823"/>
                  <a:pt x="14850" y="2823"/>
                  <a:pt x="14850" y="2823"/>
                </a:cubicBezTo>
                <a:cubicBezTo>
                  <a:pt x="14973" y="2945"/>
                  <a:pt x="15095" y="2945"/>
                  <a:pt x="15218" y="2945"/>
                </a:cubicBezTo>
                <a:cubicBezTo>
                  <a:pt x="15464" y="2945"/>
                  <a:pt x="15709" y="2700"/>
                  <a:pt x="15709" y="2455"/>
                </a:cubicBezTo>
                <a:cubicBezTo>
                  <a:pt x="15709" y="2332"/>
                  <a:pt x="15709" y="2209"/>
                  <a:pt x="15586" y="2086"/>
                </a:cubicBezTo>
                <a:cubicBezTo>
                  <a:pt x="13623" y="123"/>
                  <a:pt x="13623" y="123"/>
                  <a:pt x="13623" y="123"/>
                </a:cubicBezTo>
                <a:cubicBezTo>
                  <a:pt x="13500" y="0"/>
                  <a:pt x="13377" y="0"/>
                  <a:pt x="13255" y="0"/>
                </a:cubicBezTo>
                <a:cubicBezTo>
                  <a:pt x="13132" y="0"/>
                  <a:pt x="13009" y="0"/>
                  <a:pt x="12886" y="123"/>
                </a:cubicBezTo>
                <a:cubicBezTo>
                  <a:pt x="10923" y="2086"/>
                  <a:pt x="10923" y="2086"/>
                  <a:pt x="10923" y="2086"/>
                </a:cubicBezTo>
                <a:cubicBezTo>
                  <a:pt x="10800" y="2209"/>
                  <a:pt x="10800" y="2332"/>
                  <a:pt x="10800" y="2455"/>
                </a:cubicBezTo>
                <a:cubicBezTo>
                  <a:pt x="10800" y="2700"/>
                  <a:pt x="11045" y="2945"/>
                  <a:pt x="11291" y="2945"/>
                </a:cubicBezTo>
                <a:moveTo>
                  <a:pt x="19636" y="18286"/>
                </a:moveTo>
                <a:cubicBezTo>
                  <a:pt x="19636" y="18286"/>
                  <a:pt x="19636" y="18286"/>
                  <a:pt x="19636" y="18286"/>
                </a:cubicBezTo>
                <a:cubicBezTo>
                  <a:pt x="21600" y="9450"/>
                  <a:pt x="21600" y="9450"/>
                  <a:pt x="21600" y="9450"/>
                </a:cubicBezTo>
                <a:cubicBezTo>
                  <a:pt x="21600" y="9450"/>
                  <a:pt x="21600" y="9450"/>
                  <a:pt x="21600" y="9450"/>
                </a:cubicBezTo>
                <a:cubicBezTo>
                  <a:pt x="21600" y="9450"/>
                  <a:pt x="21600" y="9327"/>
                  <a:pt x="21600" y="9327"/>
                </a:cubicBezTo>
                <a:cubicBezTo>
                  <a:pt x="21600" y="9082"/>
                  <a:pt x="21355" y="8836"/>
                  <a:pt x="21109" y="8836"/>
                </a:cubicBezTo>
                <a:cubicBezTo>
                  <a:pt x="5400" y="8836"/>
                  <a:pt x="5400" y="8836"/>
                  <a:pt x="5400" y="8836"/>
                </a:cubicBezTo>
                <a:cubicBezTo>
                  <a:pt x="4664" y="6259"/>
                  <a:pt x="4664" y="6259"/>
                  <a:pt x="4664" y="6259"/>
                </a:cubicBezTo>
                <a:cubicBezTo>
                  <a:pt x="4664" y="6259"/>
                  <a:pt x="4664" y="6259"/>
                  <a:pt x="4664" y="6259"/>
                </a:cubicBezTo>
                <a:cubicBezTo>
                  <a:pt x="4664" y="6014"/>
                  <a:pt x="4418" y="5891"/>
                  <a:pt x="4173" y="5891"/>
                </a:cubicBezTo>
                <a:cubicBezTo>
                  <a:pt x="491" y="5891"/>
                  <a:pt x="491" y="5891"/>
                  <a:pt x="491" y="5891"/>
                </a:cubicBezTo>
                <a:cubicBezTo>
                  <a:pt x="245" y="5891"/>
                  <a:pt x="0" y="6136"/>
                  <a:pt x="0" y="6382"/>
                </a:cubicBezTo>
                <a:cubicBezTo>
                  <a:pt x="0" y="6627"/>
                  <a:pt x="245" y="6873"/>
                  <a:pt x="491" y="6873"/>
                </a:cubicBezTo>
                <a:cubicBezTo>
                  <a:pt x="3805" y="6873"/>
                  <a:pt x="3805" y="6873"/>
                  <a:pt x="3805" y="6873"/>
                </a:cubicBezTo>
                <a:cubicBezTo>
                  <a:pt x="6873" y="18286"/>
                  <a:pt x="6873" y="18286"/>
                  <a:pt x="6873" y="18286"/>
                </a:cubicBezTo>
                <a:cubicBezTo>
                  <a:pt x="6873" y="18286"/>
                  <a:pt x="6873" y="18286"/>
                  <a:pt x="6873" y="18286"/>
                </a:cubicBezTo>
                <a:cubicBezTo>
                  <a:pt x="6995" y="18409"/>
                  <a:pt x="6995" y="18532"/>
                  <a:pt x="7118" y="18655"/>
                </a:cubicBezTo>
                <a:cubicBezTo>
                  <a:pt x="6995" y="18900"/>
                  <a:pt x="6873" y="19268"/>
                  <a:pt x="6873" y="19636"/>
                </a:cubicBezTo>
                <a:cubicBezTo>
                  <a:pt x="6873" y="20741"/>
                  <a:pt x="7732" y="21600"/>
                  <a:pt x="8836" y="21600"/>
                </a:cubicBezTo>
                <a:cubicBezTo>
                  <a:pt x="9941" y="21600"/>
                  <a:pt x="10800" y="20741"/>
                  <a:pt x="10800" y="19636"/>
                </a:cubicBezTo>
                <a:cubicBezTo>
                  <a:pt x="10800" y="19268"/>
                  <a:pt x="10677" y="18900"/>
                  <a:pt x="10555" y="18655"/>
                </a:cubicBezTo>
                <a:cubicBezTo>
                  <a:pt x="15955" y="18655"/>
                  <a:pt x="15955" y="18655"/>
                  <a:pt x="15955" y="18655"/>
                </a:cubicBezTo>
                <a:cubicBezTo>
                  <a:pt x="15832" y="18900"/>
                  <a:pt x="15709" y="19268"/>
                  <a:pt x="15709" y="19636"/>
                </a:cubicBezTo>
                <a:cubicBezTo>
                  <a:pt x="15709" y="20741"/>
                  <a:pt x="16568" y="21600"/>
                  <a:pt x="17673" y="21600"/>
                </a:cubicBezTo>
                <a:cubicBezTo>
                  <a:pt x="18777" y="21600"/>
                  <a:pt x="19636" y="20741"/>
                  <a:pt x="19636" y="19636"/>
                </a:cubicBezTo>
                <a:cubicBezTo>
                  <a:pt x="19636" y="19268"/>
                  <a:pt x="19514" y="18900"/>
                  <a:pt x="19391" y="18655"/>
                </a:cubicBezTo>
                <a:cubicBezTo>
                  <a:pt x="19514" y="18532"/>
                  <a:pt x="19636" y="18409"/>
                  <a:pt x="19636" y="18286"/>
                </a:cubicBezTo>
                <a:moveTo>
                  <a:pt x="17673" y="9818"/>
                </a:moveTo>
                <a:cubicBezTo>
                  <a:pt x="20495" y="9818"/>
                  <a:pt x="20495" y="9818"/>
                  <a:pt x="20495" y="9818"/>
                </a:cubicBezTo>
                <a:cubicBezTo>
                  <a:pt x="20005" y="11782"/>
                  <a:pt x="20005" y="11782"/>
                  <a:pt x="20005" y="11782"/>
                </a:cubicBezTo>
                <a:cubicBezTo>
                  <a:pt x="17427" y="11782"/>
                  <a:pt x="17427" y="11782"/>
                  <a:pt x="17427" y="11782"/>
                </a:cubicBezTo>
                <a:lnTo>
                  <a:pt x="17673" y="9818"/>
                </a:lnTo>
                <a:close/>
                <a:moveTo>
                  <a:pt x="5645" y="9818"/>
                </a:moveTo>
                <a:cubicBezTo>
                  <a:pt x="8836" y="9818"/>
                  <a:pt x="8836" y="9818"/>
                  <a:pt x="8836" y="9818"/>
                </a:cubicBezTo>
                <a:cubicBezTo>
                  <a:pt x="9082" y="11782"/>
                  <a:pt x="9082" y="11782"/>
                  <a:pt x="9082" y="11782"/>
                </a:cubicBezTo>
                <a:cubicBezTo>
                  <a:pt x="6136" y="11782"/>
                  <a:pt x="6136" y="11782"/>
                  <a:pt x="6136" y="11782"/>
                </a:cubicBezTo>
                <a:lnTo>
                  <a:pt x="5645" y="9818"/>
                </a:lnTo>
                <a:close/>
                <a:moveTo>
                  <a:pt x="6995" y="14727"/>
                </a:moveTo>
                <a:cubicBezTo>
                  <a:pt x="6382" y="12764"/>
                  <a:pt x="6382" y="12764"/>
                  <a:pt x="6382" y="12764"/>
                </a:cubicBezTo>
                <a:cubicBezTo>
                  <a:pt x="9205" y="12764"/>
                  <a:pt x="9205" y="12764"/>
                  <a:pt x="9205" y="12764"/>
                </a:cubicBezTo>
                <a:cubicBezTo>
                  <a:pt x="9450" y="14727"/>
                  <a:pt x="9450" y="14727"/>
                  <a:pt x="9450" y="14727"/>
                </a:cubicBezTo>
                <a:lnTo>
                  <a:pt x="6995" y="14727"/>
                </a:lnTo>
                <a:close/>
                <a:moveTo>
                  <a:pt x="7241" y="15709"/>
                </a:moveTo>
                <a:cubicBezTo>
                  <a:pt x="9573" y="15709"/>
                  <a:pt x="9573" y="15709"/>
                  <a:pt x="9573" y="15709"/>
                </a:cubicBezTo>
                <a:cubicBezTo>
                  <a:pt x="9818" y="17673"/>
                  <a:pt x="9818" y="17673"/>
                  <a:pt x="9818" y="17673"/>
                </a:cubicBezTo>
                <a:cubicBezTo>
                  <a:pt x="7732" y="17673"/>
                  <a:pt x="7732" y="17673"/>
                  <a:pt x="7732" y="17673"/>
                </a:cubicBezTo>
                <a:lnTo>
                  <a:pt x="7241" y="15709"/>
                </a:lnTo>
                <a:close/>
                <a:moveTo>
                  <a:pt x="8836" y="20618"/>
                </a:moveTo>
                <a:cubicBezTo>
                  <a:pt x="8345" y="20618"/>
                  <a:pt x="7855" y="20127"/>
                  <a:pt x="7855" y="19636"/>
                </a:cubicBezTo>
                <a:cubicBezTo>
                  <a:pt x="7855" y="19145"/>
                  <a:pt x="8345" y="18655"/>
                  <a:pt x="8836" y="18655"/>
                </a:cubicBezTo>
                <a:cubicBezTo>
                  <a:pt x="9327" y="18655"/>
                  <a:pt x="9818" y="19145"/>
                  <a:pt x="9818" y="19636"/>
                </a:cubicBezTo>
                <a:cubicBezTo>
                  <a:pt x="9818" y="20127"/>
                  <a:pt x="9327" y="20618"/>
                  <a:pt x="8836" y="20618"/>
                </a:cubicBezTo>
                <a:moveTo>
                  <a:pt x="12764" y="17673"/>
                </a:moveTo>
                <a:cubicBezTo>
                  <a:pt x="10800" y="17673"/>
                  <a:pt x="10800" y="17673"/>
                  <a:pt x="10800" y="17673"/>
                </a:cubicBezTo>
                <a:cubicBezTo>
                  <a:pt x="10555" y="15709"/>
                  <a:pt x="10555" y="15709"/>
                  <a:pt x="10555" y="15709"/>
                </a:cubicBezTo>
                <a:cubicBezTo>
                  <a:pt x="12764" y="15709"/>
                  <a:pt x="12764" y="15709"/>
                  <a:pt x="12764" y="15709"/>
                </a:cubicBezTo>
                <a:lnTo>
                  <a:pt x="12764" y="17673"/>
                </a:lnTo>
                <a:close/>
                <a:moveTo>
                  <a:pt x="12764" y="14727"/>
                </a:moveTo>
                <a:cubicBezTo>
                  <a:pt x="10432" y="14727"/>
                  <a:pt x="10432" y="14727"/>
                  <a:pt x="10432" y="14727"/>
                </a:cubicBezTo>
                <a:cubicBezTo>
                  <a:pt x="10186" y="12764"/>
                  <a:pt x="10186" y="12764"/>
                  <a:pt x="10186" y="12764"/>
                </a:cubicBezTo>
                <a:cubicBezTo>
                  <a:pt x="12764" y="12764"/>
                  <a:pt x="12764" y="12764"/>
                  <a:pt x="12764" y="12764"/>
                </a:cubicBezTo>
                <a:lnTo>
                  <a:pt x="12764" y="14727"/>
                </a:lnTo>
                <a:close/>
                <a:moveTo>
                  <a:pt x="12764" y="11782"/>
                </a:moveTo>
                <a:cubicBezTo>
                  <a:pt x="10064" y="11782"/>
                  <a:pt x="10064" y="11782"/>
                  <a:pt x="10064" y="11782"/>
                </a:cubicBezTo>
                <a:cubicBezTo>
                  <a:pt x="9818" y="9818"/>
                  <a:pt x="9818" y="9818"/>
                  <a:pt x="9818" y="9818"/>
                </a:cubicBezTo>
                <a:cubicBezTo>
                  <a:pt x="12764" y="9818"/>
                  <a:pt x="12764" y="9818"/>
                  <a:pt x="12764" y="9818"/>
                </a:cubicBezTo>
                <a:lnTo>
                  <a:pt x="12764" y="11782"/>
                </a:lnTo>
                <a:close/>
                <a:moveTo>
                  <a:pt x="15709" y="17673"/>
                </a:moveTo>
                <a:cubicBezTo>
                  <a:pt x="13745" y="17673"/>
                  <a:pt x="13745" y="17673"/>
                  <a:pt x="13745" y="17673"/>
                </a:cubicBezTo>
                <a:cubicBezTo>
                  <a:pt x="13745" y="15709"/>
                  <a:pt x="13745" y="15709"/>
                  <a:pt x="13745" y="15709"/>
                </a:cubicBezTo>
                <a:cubicBezTo>
                  <a:pt x="15955" y="15709"/>
                  <a:pt x="15955" y="15709"/>
                  <a:pt x="15955" y="15709"/>
                </a:cubicBezTo>
                <a:lnTo>
                  <a:pt x="15709" y="17673"/>
                </a:lnTo>
                <a:close/>
                <a:moveTo>
                  <a:pt x="16077" y="14727"/>
                </a:moveTo>
                <a:cubicBezTo>
                  <a:pt x="13745" y="14727"/>
                  <a:pt x="13745" y="14727"/>
                  <a:pt x="13745" y="14727"/>
                </a:cubicBezTo>
                <a:cubicBezTo>
                  <a:pt x="13745" y="12764"/>
                  <a:pt x="13745" y="12764"/>
                  <a:pt x="13745" y="12764"/>
                </a:cubicBezTo>
                <a:cubicBezTo>
                  <a:pt x="16323" y="12764"/>
                  <a:pt x="16323" y="12764"/>
                  <a:pt x="16323" y="12764"/>
                </a:cubicBezTo>
                <a:lnTo>
                  <a:pt x="16077" y="14727"/>
                </a:lnTo>
                <a:close/>
                <a:moveTo>
                  <a:pt x="16445" y="11782"/>
                </a:moveTo>
                <a:cubicBezTo>
                  <a:pt x="13745" y="11782"/>
                  <a:pt x="13745" y="11782"/>
                  <a:pt x="13745" y="11782"/>
                </a:cubicBezTo>
                <a:cubicBezTo>
                  <a:pt x="13745" y="9818"/>
                  <a:pt x="13745" y="9818"/>
                  <a:pt x="13745" y="9818"/>
                </a:cubicBezTo>
                <a:cubicBezTo>
                  <a:pt x="16691" y="9818"/>
                  <a:pt x="16691" y="9818"/>
                  <a:pt x="16691" y="9818"/>
                </a:cubicBezTo>
                <a:lnTo>
                  <a:pt x="16445" y="11782"/>
                </a:lnTo>
                <a:close/>
                <a:moveTo>
                  <a:pt x="17673" y="20618"/>
                </a:moveTo>
                <a:cubicBezTo>
                  <a:pt x="17182" y="20618"/>
                  <a:pt x="16691" y="20127"/>
                  <a:pt x="16691" y="19636"/>
                </a:cubicBezTo>
                <a:cubicBezTo>
                  <a:pt x="16691" y="19145"/>
                  <a:pt x="17182" y="18655"/>
                  <a:pt x="17673" y="18655"/>
                </a:cubicBezTo>
                <a:cubicBezTo>
                  <a:pt x="18164" y="18655"/>
                  <a:pt x="18655" y="19145"/>
                  <a:pt x="18655" y="19636"/>
                </a:cubicBezTo>
                <a:cubicBezTo>
                  <a:pt x="18655" y="20127"/>
                  <a:pt x="18164" y="20618"/>
                  <a:pt x="17673" y="20618"/>
                </a:cubicBezTo>
                <a:moveTo>
                  <a:pt x="18777" y="17673"/>
                </a:moveTo>
                <a:cubicBezTo>
                  <a:pt x="16691" y="17673"/>
                  <a:pt x="16691" y="17673"/>
                  <a:pt x="16691" y="17673"/>
                </a:cubicBezTo>
                <a:cubicBezTo>
                  <a:pt x="16936" y="15709"/>
                  <a:pt x="16936" y="15709"/>
                  <a:pt x="16936" y="15709"/>
                </a:cubicBezTo>
                <a:cubicBezTo>
                  <a:pt x="19145" y="15709"/>
                  <a:pt x="19145" y="15709"/>
                  <a:pt x="19145" y="15709"/>
                </a:cubicBezTo>
                <a:lnTo>
                  <a:pt x="18777" y="17673"/>
                </a:lnTo>
                <a:close/>
                <a:moveTo>
                  <a:pt x="17059" y="14727"/>
                </a:moveTo>
                <a:cubicBezTo>
                  <a:pt x="17305" y="12764"/>
                  <a:pt x="17305" y="12764"/>
                  <a:pt x="17305" y="12764"/>
                </a:cubicBezTo>
                <a:cubicBezTo>
                  <a:pt x="19882" y="12764"/>
                  <a:pt x="19882" y="12764"/>
                  <a:pt x="19882" y="12764"/>
                </a:cubicBezTo>
                <a:cubicBezTo>
                  <a:pt x="19391" y="14727"/>
                  <a:pt x="19391" y="14727"/>
                  <a:pt x="19391" y="14727"/>
                </a:cubicBezTo>
                <a:lnTo>
                  <a:pt x="17059" y="147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6" name="Shape"/>
          <p:cNvSpPr/>
          <p:nvPr/>
        </p:nvSpPr>
        <p:spPr>
          <a:xfrm>
            <a:off x="2205701" y="3866225"/>
            <a:ext cx="436423" cy="39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3240"/>
                </a:moveTo>
                <a:cubicBezTo>
                  <a:pt x="14973" y="3240"/>
                  <a:pt x="14973" y="3240"/>
                  <a:pt x="14973" y="3240"/>
                </a:cubicBezTo>
                <a:cubicBezTo>
                  <a:pt x="13868" y="4455"/>
                  <a:pt x="13868" y="4455"/>
                  <a:pt x="13868" y="4455"/>
                </a:cubicBezTo>
                <a:cubicBezTo>
                  <a:pt x="13745" y="4590"/>
                  <a:pt x="13745" y="4725"/>
                  <a:pt x="13745" y="4860"/>
                </a:cubicBezTo>
                <a:cubicBezTo>
                  <a:pt x="13745" y="5130"/>
                  <a:pt x="13991" y="5400"/>
                  <a:pt x="14236" y="5400"/>
                </a:cubicBezTo>
                <a:cubicBezTo>
                  <a:pt x="14359" y="5400"/>
                  <a:pt x="14482" y="5400"/>
                  <a:pt x="14605" y="5265"/>
                </a:cubicBezTo>
                <a:cubicBezTo>
                  <a:pt x="16568" y="3105"/>
                  <a:pt x="16568" y="3105"/>
                  <a:pt x="16568" y="3105"/>
                </a:cubicBezTo>
                <a:cubicBezTo>
                  <a:pt x="16691" y="2970"/>
                  <a:pt x="16691" y="2835"/>
                  <a:pt x="16691" y="2700"/>
                </a:cubicBezTo>
                <a:cubicBezTo>
                  <a:pt x="16691" y="2565"/>
                  <a:pt x="16691" y="2430"/>
                  <a:pt x="16568" y="2295"/>
                </a:cubicBezTo>
                <a:cubicBezTo>
                  <a:pt x="14605" y="135"/>
                  <a:pt x="14605" y="135"/>
                  <a:pt x="14605" y="135"/>
                </a:cubicBezTo>
                <a:cubicBezTo>
                  <a:pt x="14482" y="0"/>
                  <a:pt x="14359" y="0"/>
                  <a:pt x="14236" y="0"/>
                </a:cubicBezTo>
                <a:cubicBezTo>
                  <a:pt x="13991" y="0"/>
                  <a:pt x="13745" y="270"/>
                  <a:pt x="13745" y="540"/>
                </a:cubicBezTo>
                <a:cubicBezTo>
                  <a:pt x="13745" y="675"/>
                  <a:pt x="13745" y="810"/>
                  <a:pt x="13868" y="945"/>
                </a:cubicBezTo>
                <a:cubicBezTo>
                  <a:pt x="14973" y="2160"/>
                  <a:pt x="14973" y="2160"/>
                  <a:pt x="14973" y="2160"/>
                </a:cubicBezTo>
                <a:cubicBezTo>
                  <a:pt x="9327" y="2160"/>
                  <a:pt x="9327" y="2160"/>
                  <a:pt x="9327" y="2160"/>
                </a:cubicBezTo>
                <a:cubicBezTo>
                  <a:pt x="9082" y="2160"/>
                  <a:pt x="8836" y="2430"/>
                  <a:pt x="8836" y="2700"/>
                </a:cubicBezTo>
                <a:cubicBezTo>
                  <a:pt x="8836" y="2970"/>
                  <a:pt x="9082" y="3240"/>
                  <a:pt x="9327" y="3240"/>
                </a:cubicBezTo>
                <a:moveTo>
                  <a:pt x="19636" y="17955"/>
                </a:moveTo>
                <a:cubicBezTo>
                  <a:pt x="19636" y="17955"/>
                  <a:pt x="19636" y="17955"/>
                  <a:pt x="19636" y="17955"/>
                </a:cubicBezTo>
                <a:cubicBezTo>
                  <a:pt x="21600" y="8235"/>
                  <a:pt x="21600" y="8235"/>
                  <a:pt x="21600" y="8235"/>
                </a:cubicBezTo>
                <a:cubicBezTo>
                  <a:pt x="21600" y="8235"/>
                  <a:pt x="21600" y="8235"/>
                  <a:pt x="21600" y="8235"/>
                </a:cubicBezTo>
                <a:cubicBezTo>
                  <a:pt x="21600" y="8235"/>
                  <a:pt x="21600" y="8100"/>
                  <a:pt x="21600" y="8100"/>
                </a:cubicBezTo>
                <a:cubicBezTo>
                  <a:pt x="21600" y="7830"/>
                  <a:pt x="21355" y="7560"/>
                  <a:pt x="21109" y="7560"/>
                </a:cubicBezTo>
                <a:cubicBezTo>
                  <a:pt x="5400" y="7560"/>
                  <a:pt x="5400" y="7560"/>
                  <a:pt x="5400" y="7560"/>
                </a:cubicBezTo>
                <a:cubicBezTo>
                  <a:pt x="4664" y="4725"/>
                  <a:pt x="4664" y="4725"/>
                  <a:pt x="4664" y="4725"/>
                </a:cubicBezTo>
                <a:cubicBezTo>
                  <a:pt x="4664" y="4725"/>
                  <a:pt x="4664" y="4725"/>
                  <a:pt x="4664" y="4725"/>
                </a:cubicBezTo>
                <a:cubicBezTo>
                  <a:pt x="4664" y="4455"/>
                  <a:pt x="4418" y="4320"/>
                  <a:pt x="4173" y="4320"/>
                </a:cubicBezTo>
                <a:cubicBezTo>
                  <a:pt x="491" y="4320"/>
                  <a:pt x="491" y="4320"/>
                  <a:pt x="491" y="4320"/>
                </a:cubicBezTo>
                <a:cubicBezTo>
                  <a:pt x="245" y="4320"/>
                  <a:pt x="0" y="4590"/>
                  <a:pt x="0" y="4860"/>
                </a:cubicBezTo>
                <a:cubicBezTo>
                  <a:pt x="0" y="5130"/>
                  <a:pt x="245" y="5400"/>
                  <a:pt x="491" y="5400"/>
                </a:cubicBezTo>
                <a:cubicBezTo>
                  <a:pt x="3805" y="5400"/>
                  <a:pt x="3805" y="5400"/>
                  <a:pt x="3805" y="5400"/>
                </a:cubicBezTo>
                <a:cubicBezTo>
                  <a:pt x="6873" y="17955"/>
                  <a:pt x="6873" y="17955"/>
                  <a:pt x="6873" y="17955"/>
                </a:cubicBezTo>
                <a:cubicBezTo>
                  <a:pt x="6873" y="17955"/>
                  <a:pt x="6873" y="17955"/>
                  <a:pt x="6873" y="17955"/>
                </a:cubicBezTo>
                <a:cubicBezTo>
                  <a:pt x="6995" y="18090"/>
                  <a:pt x="6995" y="18225"/>
                  <a:pt x="7118" y="18360"/>
                </a:cubicBezTo>
                <a:cubicBezTo>
                  <a:pt x="6995" y="18630"/>
                  <a:pt x="6873" y="19035"/>
                  <a:pt x="6873" y="19440"/>
                </a:cubicBezTo>
                <a:cubicBezTo>
                  <a:pt x="6873" y="20655"/>
                  <a:pt x="7732" y="21600"/>
                  <a:pt x="8836" y="21600"/>
                </a:cubicBezTo>
                <a:cubicBezTo>
                  <a:pt x="9941" y="21600"/>
                  <a:pt x="10800" y="20655"/>
                  <a:pt x="10800" y="19440"/>
                </a:cubicBezTo>
                <a:cubicBezTo>
                  <a:pt x="10800" y="19035"/>
                  <a:pt x="10677" y="18630"/>
                  <a:pt x="10555" y="18360"/>
                </a:cubicBezTo>
                <a:cubicBezTo>
                  <a:pt x="15955" y="18360"/>
                  <a:pt x="15955" y="18360"/>
                  <a:pt x="15955" y="18360"/>
                </a:cubicBezTo>
                <a:cubicBezTo>
                  <a:pt x="15832" y="18630"/>
                  <a:pt x="15709" y="19035"/>
                  <a:pt x="15709" y="19440"/>
                </a:cubicBezTo>
                <a:cubicBezTo>
                  <a:pt x="15709" y="20655"/>
                  <a:pt x="16568" y="21600"/>
                  <a:pt x="17673" y="21600"/>
                </a:cubicBezTo>
                <a:cubicBezTo>
                  <a:pt x="18777" y="21600"/>
                  <a:pt x="19636" y="20655"/>
                  <a:pt x="19636" y="19440"/>
                </a:cubicBezTo>
                <a:cubicBezTo>
                  <a:pt x="19636" y="19035"/>
                  <a:pt x="19514" y="18630"/>
                  <a:pt x="19391" y="18360"/>
                </a:cubicBezTo>
                <a:cubicBezTo>
                  <a:pt x="19514" y="18225"/>
                  <a:pt x="19636" y="18090"/>
                  <a:pt x="19636" y="17955"/>
                </a:cubicBezTo>
                <a:moveTo>
                  <a:pt x="17673" y="8640"/>
                </a:moveTo>
                <a:cubicBezTo>
                  <a:pt x="20495" y="8640"/>
                  <a:pt x="20495" y="8640"/>
                  <a:pt x="20495" y="8640"/>
                </a:cubicBezTo>
                <a:cubicBezTo>
                  <a:pt x="20005" y="10800"/>
                  <a:pt x="20005" y="10800"/>
                  <a:pt x="20005" y="10800"/>
                </a:cubicBezTo>
                <a:cubicBezTo>
                  <a:pt x="17427" y="10800"/>
                  <a:pt x="17427" y="10800"/>
                  <a:pt x="17427" y="10800"/>
                </a:cubicBezTo>
                <a:lnTo>
                  <a:pt x="17673" y="8640"/>
                </a:lnTo>
                <a:close/>
                <a:moveTo>
                  <a:pt x="5645" y="8640"/>
                </a:moveTo>
                <a:cubicBezTo>
                  <a:pt x="8836" y="8640"/>
                  <a:pt x="8836" y="8640"/>
                  <a:pt x="8836" y="8640"/>
                </a:cubicBezTo>
                <a:cubicBezTo>
                  <a:pt x="9082" y="10800"/>
                  <a:pt x="9082" y="10800"/>
                  <a:pt x="9082" y="10800"/>
                </a:cubicBezTo>
                <a:cubicBezTo>
                  <a:pt x="6136" y="10800"/>
                  <a:pt x="6136" y="10800"/>
                  <a:pt x="6136" y="10800"/>
                </a:cubicBezTo>
                <a:lnTo>
                  <a:pt x="5645" y="8640"/>
                </a:lnTo>
                <a:close/>
                <a:moveTo>
                  <a:pt x="6995" y="14040"/>
                </a:moveTo>
                <a:cubicBezTo>
                  <a:pt x="6382" y="11880"/>
                  <a:pt x="6382" y="11880"/>
                  <a:pt x="6382" y="11880"/>
                </a:cubicBezTo>
                <a:cubicBezTo>
                  <a:pt x="9205" y="11880"/>
                  <a:pt x="9205" y="11880"/>
                  <a:pt x="9205" y="11880"/>
                </a:cubicBezTo>
                <a:cubicBezTo>
                  <a:pt x="9450" y="14040"/>
                  <a:pt x="9450" y="14040"/>
                  <a:pt x="9450" y="14040"/>
                </a:cubicBezTo>
                <a:lnTo>
                  <a:pt x="6995" y="14040"/>
                </a:lnTo>
                <a:close/>
                <a:moveTo>
                  <a:pt x="7241" y="15120"/>
                </a:moveTo>
                <a:cubicBezTo>
                  <a:pt x="9573" y="15120"/>
                  <a:pt x="9573" y="15120"/>
                  <a:pt x="9573" y="15120"/>
                </a:cubicBezTo>
                <a:cubicBezTo>
                  <a:pt x="9818" y="17280"/>
                  <a:pt x="9818" y="17280"/>
                  <a:pt x="9818" y="17280"/>
                </a:cubicBezTo>
                <a:cubicBezTo>
                  <a:pt x="7732" y="17280"/>
                  <a:pt x="7732" y="17280"/>
                  <a:pt x="7732" y="17280"/>
                </a:cubicBezTo>
                <a:lnTo>
                  <a:pt x="7241" y="15120"/>
                </a:lnTo>
                <a:close/>
                <a:moveTo>
                  <a:pt x="8836" y="20520"/>
                </a:moveTo>
                <a:cubicBezTo>
                  <a:pt x="8345" y="20520"/>
                  <a:pt x="7855" y="19980"/>
                  <a:pt x="7855" y="19440"/>
                </a:cubicBezTo>
                <a:cubicBezTo>
                  <a:pt x="7855" y="18900"/>
                  <a:pt x="8345" y="18360"/>
                  <a:pt x="8836" y="18360"/>
                </a:cubicBezTo>
                <a:cubicBezTo>
                  <a:pt x="9327" y="18360"/>
                  <a:pt x="9818" y="18900"/>
                  <a:pt x="9818" y="19440"/>
                </a:cubicBezTo>
                <a:cubicBezTo>
                  <a:pt x="9818" y="19980"/>
                  <a:pt x="9327" y="20520"/>
                  <a:pt x="8836" y="20520"/>
                </a:cubicBezTo>
                <a:moveTo>
                  <a:pt x="12764" y="17280"/>
                </a:moveTo>
                <a:cubicBezTo>
                  <a:pt x="10800" y="17280"/>
                  <a:pt x="10800" y="17280"/>
                  <a:pt x="10800" y="17280"/>
                </a:cubicBezTo>
                <a:cubicBezTo>
                  <a:pt x="10555" y="15120"/>
                  <a:pt x="10555" y="15120"/>
                  <a:pt x="10555" y="15120"/>
                </a:cubicBezTo>
                <a:cubicBezTo>
                  <a:pt x="12764" y="15120"/>
                  <a:pt x="12764" y="15120"/>
                  <a:pt x="12764" y="15120"/>
                </a:cubicBezTo>
                <a:lnTo>
                  <a:pt x="12764" y="17280"/>
                </a:lnTo>
                <a:close/>
                <a:moveTo>
                  <a:pt x="12764" y="14040"/>
                </a:moveTo>
                <a:cubicBezTo>
                  <a:pt x="10432" y="14040"/>
                  <a:pt x="10432" y="14040"/>
                  <a:pt x="10432" y="14040"/>
                </a:cubicBezTo>
                <a:cubicBezTo>
                  <a:pt x="10186" y="11880"/>
                  <a:pt x="10186" y="11880"/>
                  <a:pt x="10186" y="11880"/>
                </a:cubicBezTo>
                <a:cubicBezTo>
                  <a:pt x="12764" y="11880"/>
                  <a:pt x="12764" y="11880"/>
                  <a:pt x="12764" y="11880"/>
                </a:cubicBezTo>
                <a:lnTo>
                  <a:pt x="12764" y="14040"/>
                </a:lnTo>
                <a:close/>
                <a:moveTo>
                  <a:pt x="12764" y="10800"/>
                </a:moveTo>
                <a:cubicBezTo>
                  <a:pt x="10064" y="10800"/>
                  <a:pt x="10064" y="10800"/>
                  <a:pt x="10064" y="10800"/>
                </a:cubicBezTo>
                <a:cubicBezTo>
                  <a:pt x="9818" y="8640"/>
                  <a:pt x="9818" y="8640"/>
                  <a:pt x="9818" y="8640"/>
                </a:cubicBezTo>
                <a:cubicBezTo>
                  <a:pt x="12764" y="8640"/>
                  <a:pt x="12764" y="8640"/>
                  <a:pt x="12764" y="8640"/>
                </a:cubicBezTo>
                <a:lnTo>
                  <a:pt x="12764" y="10800"/>
                </a:lnTo>
                <a:close/>
                <a:moveTo>
                  <a:pt x="15709" y="17280"/>
                </a:moveTo>
                <a:cubicBezTo>
                  <a:pt x="13745" y="17280"/>
                  <a:pt x="13745" y="17280"/>
                  <a:pt x="13745" y="17280"/>
                </a:cubicBezTo>
                <a:cubicBezTo>
                  <a:pt x="13745" y="15120"/>
                  <a:pt x="13745" y="15120"/>
                  <a:pt x="13745" y="15120"/>
                </a:cubicBezTo>
                <a:cubicBezTo>
                  <a:pt x="15955" y="15120"/>
                  <a:pt x="15955" y="15120"/>
                  <a:pt x="15955" y="15120"/>
                </a:cubicBezTo>
                <a:lnTo>
                  <a:pt x="15709" y="17280"/>
                </a:lnTo>
                <a:close/>
                <a:moveTo>
                  <a:pt x="16077" y="14040"/>
                </a:moveTo>
                <a:cubicBezTo>
                  <a:pt x="13745" y="14040"/>
                  <a:pt x="13745" y="14040"/>
                  <a:pt x="13745" y="14040"/>
                </a:cubicBezTo>
                <a:cubicBezTo>
                  <a:pt x="13745" y="11880"/>
                  <a:pt x="13745" y="11880"/>
                  <a:pt x="13745" y="11880"/>
                </a:cubicBezTo>
                <a:cubicBezTo>
                  <a:pt x="16323" y="11880"/>
                  <a:pt x="16323" y="11880"/>
                  <a:pt x="16323" y="11880"/>
                </a:cubicBezTo>
                <a:lnTo>
                  <a:pt x="16077" y="14040"/>
                </a:lnTo>
                <a:close/>
                <a:moveTo>
                  <a:pt x="16445" y="10800"/>
                </a:moveTo>
                <a:cubicBezTo>
                  <a:pt x="13745" y="10800"/>
                  <a:pt x="13745" y="10800"/>
                  <a:pt x="13745" y="10800"/>
                </a:cubicBezTo>
                <a:cubicBezTo>
                  <a:pt x="13745" y="8640"/>
                  <a:pt x="13745" y="8640"/>
                  <a:pt x="13745" y="8640"/>
                </a:cubicBezTo>
                <a:cubicBezTo>
                  <a:pt x="16691" y="8640"/>
                  <a:pt x="16691" y="8640"/>
                  <a:pt x="16691" y="8640"/>
                </a:cubicBezTo>
                <a:lnTo>
                  <a:pt x="16445" y="10800"/>
                </a:lnTo>
                <a:close/>
                <a:moveTo>
                  <a:pt x="17673" y="20520"/>
                </a:moveTo>
                <a:cubicBezTo>
                  <a:pt x="17182" y="20520"/>
                  <a:pt x="16691" y="19980"/>
                  <a:pt x="16691" y="19440"/>
                </a:cubicBezTo>
                <a:cubicBezTo>
                  <a:pt x="16691" y="18900"/>
                  <a:pt x="17182" y="18360"/>
                  <a:pt x="17673" y="18360"/>
                </a:cubicBezTo>
                <a:cubicBezTo>
                  <a:pt x="18164" y="18360"/>
                  <a:pt x="18655" y="18900"/>
                  <a:pt x="18655" y="19440"/>
                </a:cubicBezTo>
                <a:cubicBezTo>
                  <a:pt x="18655" y="19980"/>
                  <a:pt x="18164" y="20520"/>
                  <a:pt x="17673" y="20520"/>
                </a:cubicBezTo>
                <a:moveTo>
                  <a:pt x="18777" y="17280"/>
                </a:moveTo>
                <a:cubicBezTo>
                  <a:pt x="16691" y="17280"/>
                  <a:pt x="16691" y="17280"/>
                  <a:pt x="16691" y="17280"/>
                </a:cubicBezTo>
                <a:cubicBezTo>
                  <a:pt x="16936" y="15120"/>
                  <a:pt x="16936" y="15120"/>
                  <a:pt x="16936" y="15120"/>
                </a:cubicBezTo>
                <a:cubicBezTo>
                  <a:pt x="19145" y="15120"/>
                  <a:pt x="19145" y="15120"/>
                  <a:pt x="19145" y="15120"/>
                </a:cubicBezTo>
                <a:lnTo>
                  <a:pt x="18777" y="17280"/>
                </a:lnTo>
                <a:close/>
                <a:moveTo>
                  <a:pt x="17059" y="14040"/>
                </a:moveTo>
                <a:cubicBezTo>
                  <a:pt x="17305" y="11880"/>
                  <a:pt x="17305" y="11880"/>
                  <a:pt x="17305" y="11880"/>
                </a:cubicBezTo>
                <a:cubicBezTo>
                  <a:pt x="19882" y="11880"/>
                  <a:pt x="19882" y="11880"/>
                  <a:pt x="19882" y="11880"/>
                </a:cubicBezTo>
                <a:cubicBezTo>
                  <a:pt x="19391" y="14040"/>
                  <a:pt x="19391" y="14040"/>
                  <a:pt x="19391" y="14040"/>
                </a:cubicBezTo>
                <a:lnTo>
                  <a:pt x="17059" y="140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7" name="Shape"/>
          <p:cNvSpPr/>
          <p:nvPr/>
        </p:nvSpPr>
        <p:spPr>
          <a:xfrm>
            <a:off x="1066881" y="2330077"/>
            <a:ext cx="436423" cy="39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923" y="5265"/>
                </a:moveTo>
                <a:cubicBezTo>
                  <a:pt x="11045" y="5400"/>
                  <a:pt x="11168" y="5400"/>
                  <a:pt x="11291" y="5400"/>
                </a:cubicBezTo>
                <a:cubicBezTo>
                  <a:pt x="11536" y="5400"/>
                  <a:pt x="11782" y="5130"/>
                  <a:pt x="11782" y="4860"/>
                </a:cubicBezTo>
                <a:cubicBezTo>
                  <a:pt x="11782" y="4725"/>
                  <a:pt x="11782" y="4590"/>
                  <a:pt x="11659" y="4455"/>
                </a:cubicBezTo>
                <a:cubicBezTo>
                  <a:pt x="10555" y="3240"/>
                  <a:pt x="10555" y="3240"/>
                  <a:pt x="10555" y="3240"/>
                </a:cubicBezTo>
                <a:cubicBezTo>
                  <a:pt x="16200" y="3240"/>
                  <a:pt x="16200" y="3240"/>
                  <a:pt x="16200" y="3240"/>
                </a:cubicBezTo>
                <a:cubicBezTo>
                  <a:pt x="16445" y="3240"/>
                  <a:pt x="16691" y="2970"/>
                  <a:pt x="16691" y="2700"/>
                </a:cubicBezTo>
                <a:cubicBezTo>
                  <a:pt x="16691" y="2430"/>
                  <a:pt x="16445" y="2160"/>
                  <a:pt x="16200" y="2160"/>
                </a:cubicBezTo>
                <a:cubicBezTo>
                  <a:pt x="10555" y="2160"/>
                  <a:pt x="10555" y="2160"/>
                  <a:pt x="10555" y="2160"/>
                </a:cubicBezTo>
                <a:cubicBezTo>
                  <a:pt x="11659" y="945"/>
                  <a:pt x="11659" y="945"/>
                  <a:pt x="11659" y="945"/>
                </a:cubicBezTo>
                <a:cubicBezTo>
                  <a:pt x="11782" y="810"/>
                  <a:pt x="11782" y="675"/>
                  <a:pt x="11782" y="540"/>
                </a:cubicBezTo>
                <a:cubicBezTo>
                  <a:pt x="11782" y="270"/>
                  <a:pt x="11536" y="0"/>
                  <a:pt x="11291" y="0"/>
                </a:cubicBezTo>
                <a:cubicBezTo>
                  <a:pt x="11168" y="0"/>
                  <a:pt x="11045" y="0"/>
                  <a:pt x="10923" y="135"/>
                </a:cubicBezTo>
                <a:cubicBezTo>
                  <a:pt x="8959" y="2295"/>
                  <a:pt x="8959" y="2295"/>
                  <a:pt x="8959" y="2295"/>
                </a:cubicBezTo>
                <a:cubicBezTo>
                  <a:pt x="8836" y="2430"/>
                  <a:pt x="8836" y="2565"/>
                  <a:pt x="8836" y="2700"/>
                </a:cubicBezTo>
                <a:cubicBezTo>
                  <a:pt x="8836" y="2835"/>
                  <a:pt x="8836" y="2970"/>
                  <a:pt x="8959" y="3105"/>
                </a:cubicBezTo>
                <a:lnTo>
                  <a:pt x="10923" y="5265"/>
                </a:lnTo>
                <a:close/>
                <a:moveTo>
                  <a:pt x="19636" y="17955"/>
                </a:moveTo>
                <a:cubicBezTo>
                  <a:pt x="19636" y="17955"/>
                  <a:pt x="19636" y="17955"/>
                  <a:pt x="19636" y="17955"/>
                </a:cubicBezTo>
                <a:cubicBezTo>
                  <a:pt x="21600" y="8235"/>
                  <a:pt x="21600" y="8235"/>
                  <a:pt x="21600" y="8235"/>
                </a:cubicBezTo>
                <a:cubicBezTo>
                  <a:pt x="21600" y="8235"/>
                  <a:pt x="21600" y="8235"/>
                  <a:pt x="21600" y="8235"/>
                </a:cubicBezTo>
                <a:cubicBezTo>
                  <a:pt x="21600" y="8235"/>
                  <a:pt x="21600" y="8100"/>
                  <a:pt x="21600" y="8100"/>
                </a:cubicBezTo>
                <a:cubicBezTo>
                  <a:pt x="21600" y="7830"/>
                  <a:pt x="21355" y="7560"/>
                  <a:pt x="21109" y="7560"/>
                </a:cubicBezTo>
                <a:cubicBezTo>
                  <a:pt x="5400" y="7560"/>
                  <a:pt x="5400" y="7560"/>
                  <a:pt x="5400" y="7560"/>
                </a:cubicBezTo>
                <a:cubicBezTo>
                  <a:pt x="4664" y="4725"/>
                  <a:pt x="4664" y="4725"/>
                  <a:pt x="4664" y="4725"/>
                </a:cubicBezTo>
                <a:cubicBezTo>
                  <a:pt x="4664" y="4725"/>
                  <a:pt x="4664" y="4725"/>
                  <a:pt x="4664" y="4725"/>
                </a:cubicBezTo>
                <a:cubicBezTo>
                  <a:pt x="4664" y="4455"/>
                  <a:pt x="4418" y="4320"/>
                  <a:pt x="4173" y="4320"/>
                </a:cubicBezTo>
                <a:cubicBezTo>
                  <a:pt x="491" y="4320"/>
                  <a:pt x="491" y="4320"/>
                  <a:pt x="491" y="4320"/>
                </a:cubicBezTo>
                <a:cubicBezTo>
                  <a:pt x="245" y="4320"/>
                  <a:pt x="0" y="4590"/>
                  <a:pt x="0" y="4860"/>
                </a:cubicBezTo>
                <a:cubicBezTo>
                  <a:pt x="0" y="5130"/>
                  <a:pt x="245" y="5400"/>
                  <a:pt x="491" y="5400"/>
                </a:cubicBezTo>
                <a:cubicBezTo>
                  <a:pt x="3805" y="5400"/>
                  <a:pt x="3805" y="5400"/>
                  <a:pt x="3805" y="5400"/>
                </a:cubicBezTo>
                <a:cubicBezTo>
                  <a:pt x="6873" y="17955"/>
                  <a:pt x="6873" y="17955"/>
                  <a:pt x="6873" y="17955"/>
                </a:cubicBezTo>
                <a:cubicBezTo>
                  <a:pt x="6873" y="17955"/>
                  <a:pt x="6873" y="17955"/>
                  <a:pt x="6873" y="17955"/>
                </a:cubicBezTo>
                <a:cubicBezTo>
                  <a:pt x="6995" y="18090"/>
                  <a:pt x="6995" y="18225"/>
                  <a:pt x="7118" y="18360"/>
                </a:cubicBezTo>
                <a:cubicBezTo>
                  <a:pt x="6995" y="18630"/>
                  <a:pt x="6873" y="19035"/>
                  <a:pt x="6873" y="19440"/>
                </a:cubicBezTo>
                <a:cubicBezTo>
                  <a:pt x="6873" y="20655"/>
                  <a:pt x="7732" y="21600"/>
                  <a:pt x="8836" y="21600"/>
                </a:cubicBezTo>
                <a:cubicBezTo>
                  <a:pt x="9941" y="21600"/>
                  <a:pt x="10800" y="20655"/>
                  <a:pt x="10800" y="19440"/>
                </a:cubicBezTo>
                <a:cubicBezTo>
                  <a:pt x="10800" y="19035"/>
                  <a:pt x="10677" y="18630"/>
                  <a:pt x="10555" y="18360"/>
                </a:cubicBezTo>
                <a:cubicBezTo>
                  <a:pt x="15955" y="18360"/>
                  <a:pt x="15955" y="18360"/>
                  <a:pt x="15955" y="18360"/>
                </a:cubicBezTo>
                <a:cubicBezTo>
                  <a:pt x="15832" y="18630"/>
                  <a:pt x="15709" y="19035"/>
                  <a:pt x="15709" y="19440"/>
                </a:cubicBezTo>
                <a:cubicBezTo>
                  <a:pt x="15709" y="20655"/>
                  <a:pt x="16568" y="21600"/>
                  <a:pt x="17673" y="21600"/>
                </a:cubicBezTo>
                <a:cubicBezTo>
                  <a:pt x="18777" y="21600"/>
                  <a:pt x="19636" y="20655"/>
                  <a:pt x="19636" y="19440"/>
                </a:cubicBezTo>
                <a:cubicBezTo>
                  <a:pt x="19636" y="19035"/>
                  <a:pt x="19514" y="18630"/>
                  <a:pt x="19391" y="18360"/>
                </a:cubicBezTo>
                <a:cubicBezTo>
                  <a:pt x="19514" y="18225"/>
                  <a:pt x="19636" y="18090"/>
                  <a:pt x="19636" y="17955"/>
                </a:cubicBezTo>
                <a:moveTo>
                  <a:pt x="17673" y="8640"/>
                </a:moveTo>
                <a:cubicBezTo>
                  <a:pt x="20495" y="8640"/>
                  <a:pt x="20495" y="8640"/>
                  <a:pt x="20495" y="8640"/>
                </a:cubicBezTo>
                <a:cubicBezTo>
                  <a:pt x="20005" y="10800"/>
                  <a:pt x="20005" y="10800"/>
                  <a:pt x="20005" y="10800"/>
                </a:cubicBezTo>
                <a:cubicBezTo>
                  <a:pt x="17427" y="10800"/>
                  <a:pt x="17427" y="10800"/>
                  <a:pt x="17427" y="10800"/>
                </a:cubicBezTo>
                <a:lnTo>
                  <a:pt x="17673" y="8640"/>
                </a:lnTo>
                <a:close/>
                <a:moveTo>
                  <a:pt x="5645" y="8640"/>
                </a:moveTo>
                <a:cubicBezTo>
                  <a:pt x="8836" y="8640"/>
                  <a:pt x="8836" y="8640"/>
                  <a:pt x="8836" y="8640"/>
                </a:cubicBezTo>
                <a:cubicBezTo>
                  <a:pt x="9082" y="10800"/>
                  <a:pt x="9082" y="10800"/>
                  <a:pt x="9082" y="10800"/>
                </a:cubicBezTo>
                <a:cubicBezTo>
                  <a:pt x="6136" y="10800"/>
                  <a:pt x="6136" y="10800"/>
                  <a:pt x="6136" y="10800"/>
                </a:cubicBezTo>
                <a:lnTo>
                  <a:pt x="5645" y="8640"/>
                </a:lnTo>
                <a:close/>
                <a:moveTo>
                  <a:pt x="6995" y="14040"/>
                </a:moveTo>
                <a:cubicBezTo>
                  <a:pt x="6382" y="11880"/>
                  <a:pt x="6382" y="11880"/>
                  <a:pt x="6382" y="11880"/>
                </a:cubicBezTo>
                <a:cubicBezTo>
                  <a:pt x="9205" y="11880"/>
                  <a:pt x="9205" y="11880"/>
                  <a:pt x="9205" y="11880"/>
                </a:cubicBezTo>
                <a:cubicBezTo>
                  <a:pt x="9450" y="14040"/>
                  <a:pt x="9450" y="14040"/>
                  <a:pt x="9450" y="14040"/>
                </a:cubicBezTo>
                <a:lnTo>
                  <a:pt x="6995" y="14040"/>
                </a:lnTo>
                <a:close/>
                <a:moveTo>
                  <a:pt x="7241" y="15120"/>
                </a:moveTo>
                <a:cubicBezTo>
                  <a:pt x="9573" y="15120"/>
                  <a:pt x="9573" y="15120"/>
                  <a:pt x="9573" y="15120"/>
                </a:cubicBezTo>
                <a:cubicBezTo>
                  <a:pt x="9818" y="17280"/>
                  <a:pt x="9818" y="17280"/>
                  <a:pt x="9818" y="17280"/>
                </a:cubicBezTo>
                <a:cubicBezTo>
                  <a:pt x="7732" y="17280"/>
                  <a:pt x="7732" y="17280"/>
                  <a:pt x="7732" y="17280"/>
                </a:cubicBezTo>
                <a:lnTo>
                  <a:pt x="7241" y="15120"/>
                </a:lnTo>
                <a:close/>
                <a:moveTo>
                  <a:pt x="8836" y="20520"/>
                </a:moveTo>
                <a:cubicBezTo>
                  <a:pt x="8345" y="20520"/>
                  <a:pt x="7855" y="19980"/>
                  <a:pt x="7855" y="19440"/>
                </a:cubicBezTo>
                <a:cubicBezTo>
                  <a:pt x="7855" y="18900"/>
                  <a:pt x="8345" y="18360"/>
                  <a:pt x="8836" y="18360"/>
                </a:cubicBezTo>
                <a:cubicBezTo>
                  <a:pt x="9327" y="18360"/>
                  <a:pt x="9818" y="18900"/>
                  <a:pt x="9818" y="19440"/>
                </a:cubicBezTo>
                <a:cubicBezTo>
                  <a:pt x="9818" y="19980"/>
                  <a:pt x="9327" y="20520"/>
                  <a:pt x="8836" y="20520"/>
                </a:cubicBezTo>
                <a:moveTo>
                  <a:pt x="12764" y="17280"/>
                </a:moveTo>
                <a:cubicBezTo>
                  <a:pt x="10800" y="17280"/>
                  <a:pt x="10800" y="17280"/>
                  <a:pt x="10800" y="17280"/>
                </a:cubicBezTo>
                <a:cubicBezTo>
                  <a:pt x="10555" y="15120"/>
                  <a:pt x="10555" y="15120"/>
                  <a:pt x="10555" y="15120"/>
                </a:cubicBezTo>
                <a:cubicBezTo>
                  <a:pt x="12764" y="15120"/>
                  <a:pt x="12764" y="15120"/>
                  <a:pt x="12764" y="15120"/>
                </a:cubicBezTo>
                <a:lnTo>
                  <a:pt x="12764" y="17280"/>
                </a:lnTo>
                <a:close/>
                <a:moveTo>
                  <a:pt x="12764" y="14040"/>
                </a:moveTo>
                <a:cubicBezTo>
                  <a:pt x="10432" y="14040"/>
                  <a:pt x="10432" y="14040"/>
                  <a:pt x="10432" y="14040"/>
                </a:cubicBezTo>
                <a:cubicBezTo>
                  <a:pt x="10186" y="11880"/>
                  <a:pt x="10186" y="11880"/>
                  <a:pt x="10186" y="11880"/>
                </a:cubicBezTo>
                <a:cubicBezTo>
                  <a:pt x="12764" y="11880"/>
                  <a:pt x="12764" y="11880"/>
                  <a:pt x="12764" y="11880"/>
                </a:cubicBezTo>
                <a:lnTo>
                  <a:pt x="12764" y="14040"/>
                </a:lnTo>
                <a:close/>
                <a:moveTo>
                  <a:pt x="12764" y="10800"/>
                </a:moveTo>
                <a:cubicBezTo>
                  <a:pt x="10064" y="10800"/>
                  <a:pt x="10064" y="10800"/>
                  <a:pt x="10064" y="10800"/>
                </a:cubicBezTo>
                <a:cubicBezTo>
                  <a:pt x="9818" y="8640"/>
                  <a:pt x="9818" y="8640"/>
                  <a:pt x="9818" y="8640"/>
                </a:cubicBezTo>
                <a:cubicBezTo>
                  <a:pt x="12764" y="8640"/>
                  <a:pt x="12764" y="8640"/>
                  <a:pt x="12764" y="8640"/>
                </a:cubicBezTo>
                <a:lnTo>
                  <a:pt x="12764" y="10800"/>
                </a:lnTo>
                <a:close/>
                <a:moveTo>
                  <a:pt x="15709" y="17280"/>
                </a:moveTo>
                <a:cubicBezTo>
                  <a:pt x="13745" y="17280"/>
                  <a:pt x="13745" y="17280"/>
                  <a:pt x="13745" y="17280"/>
                </a:cubicBezTo>
                <a:cubicBezTo>
                  <a:pt x="13745" y="15120"/>
                  <a:pt x="13745" y="15120"/>
                  <a:pt x="13745" y="15120"/>
                </a:cubicBezTo>
                <a:cubicBezTo>
                  <a:pt x="15955" y="15120"/>
                  <a:pt x="15955" y="15120"/>
                  <a:pt x="15955" y="15120"/>
                </a:cubicBezTo>
                <a:lnTo>
                  <a:pt x="15709" y="17280"/>
                </a:lnTo>
                <a:close/>
                <a:moveTo>
                  <a:pt x="16077" y="14040"/>
                </a:moveTo>
                <a:cubicBezTo>
                  <a:pt x="13745" y="14040"/>
                  <a:pt x="13745" y="14040"/>
                  <a:pt x="13745" y="14040"/>
                </a:cubicBezTo>
                <a:cubicBezTo>
                  <a:pt x="13745" y="11880"/>
                  <a:pt x="13745" y="11880"/>
                  <a:pt x="13745" y="11880"/>
                </a:cubicBezTo>
                <a:cubicBezTo>
                  <a:pt x="16323" y="11880"/>
                  <a:pt x="16323" y="11880"/>
                  <a:pt x="16323" y="11880"/>
                </a:cubicBezTo>
                <a:lnTo>
                  <a:pt x="16077" y="14040"/>
                </a:lnTo>
                <a:close/>
                <a:moveTo>
                  <a:pt x="16445" y="10800"/>
                </a:moveTo>
                <a:cubicBezTo>
                  <a:pt x="13745" y="10800"/>
                  <a:pt x="13745" y="10800"/>
                  <a:pt x="13745" y="10800"/>
                </a:cubicBezTo>
                <a:cubicBezTo>
                  <a:pt x="13745" y="8640"/>
                  <a:pt x="13745" y="8640"/>
                  <a:pt x="13745" y="8640"/>
                </a:cubicBezTo>
                <a:cubicBezTo>
                  <a:pt x="16691" y="8640"/>
                  <a:pt x="16691" y="8640"/>
                  <a:pt x="16691" y="8640"/>
                </a:cubicBezTo>
                <a:lnTo>
                  <a:pt x="16445" y="10800"/>
                </a:lnTo>
                <a:close/>
                <a:moveTo>
                  <a:pt x="17673" y="20520"/>
                </a:moveTo>
                <a:cubicBezTo>
                  <a:pt x="17182" y="20520"/>
                  <a:pt x="16691" y="19980"/>
                  <a:pt x="16691" y="19440"/>
                </a:cubicBezTo>
                <a:cubicBezTo>
                  <a:pt x="16691" y="18900"/>
                  <a:pt x="17182" y="18360"/>
                  <a:pt x="17673" y="18360"/>
                </a:cubicBezTo>
                <a:cubicBezTo>
                  <a:pt x="18164" y="18360"/>
                  <a:pt x="18655" y="18900"/>
                  <a:pt x="18655" y="19440"/>
                </a:cubicBezTo>
                <a:cubicBezTo>
                  <a:pt x="18655" y="19980"/>
                  <a:pt x="18164" y="20520"/>
                  <a:pt x="17673" y="20520"/>
                </a:cubicBezTo>
                <a:moveTo>
                  <a:pt x="18777" y="17280"/>
                </a:moveTo>
                <a:cubicBezTo>
                  <a:pt x="16691" y="17280"/>
                  <a:pt x="16691" y="17280"/>
                  <a:pt x="16691" y="17280"/>
                </a:cubicBezTo>
                <a:cubicBezTo>
                  <a:pt x="16936" y="15120"/>
                  <a:pt x="16936" y="15120"/>
                  <a:pt x="16936" y="15120"/>
                </a:cubicBezTo>
                <a:cubicBezTo>
                  <a:pt x="19145" y="15120"/>
                  <a:pt x="19145" y="15120"/>
                  <a:pt x="19145" y="15120"/>
                </a:cubicBezTo>
                <a:lnTo>
                  <a:pt x="18777" y="17280"/>
                </a:lnTo>
                <a:close/>
                <a:moveTo>
                  <a:pt x="17059" y="14040"/>
                </a:moveTo>
                <a:cubicBezTo>
                  <a:pt x="17305" y="11880"/>
                  <a:pt x="17305" y="11880"/>
                  <a:pt x="17305" y="11880"/>
                </a:cubicBezTo>
                <a:cubicBezTo>
                  <a:pt x="19882" y="11880"/>
                  <a:pt x="19882" y="11880"/>
                  <a:pt x="19882" y="11880"/>
                </a:cubicBezTo>
                <a:cubicBezTo>
                  <a:pt x="19391" y="14040"/>
                  <a:pt x="19391" y="14040"/>
                  <a:pt x="19391" y="14040"/>
                </a:cubicBezTo>
                <a:lnTo>
                  <a:pt x="17059" y="140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8" name="Shape"/>
          <p:cNvSpPr/>
          <p:nvPr/>
        </p:nvSpPr>
        <p:spPr>
          <a:xfrm>
            <a:off x="2246394" y="2330077"/>
            <a:ext cx="436422" cy="39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3780"/>
                </a:moveTo>
                <a:cubicBezTo>
                  <a:pt x="12764" y="3780"/>
                  <a:pt x="12764" y="3780"/>
                  <a:pt x="12764" y="3780"/>
                </a:cubicBezTo>
                <a:cubicBezTo>
                  <a:pt x="12764" y="5940"/>
                  <a:pt x="12764" y="5940"/>
                  <a:pt x="12764" y="5940"/>
                </a:cubicBezTo>
                <a:cubicBezTo>
                  <a:pt x="12764" y="6210"/>
                  <a:pt x="13009" y="6480"/>
                  <a:pt x="13255" y="6480"/>
                </a:cubicBezTo>
                <a:cubicBezTo>
                  <a:pt x="13500" y="6480"/>
                  <a:pt x="13745" y="6210"/>
                  <a:pt x="13745" y="5940"/>
                </a:cubicBezTo>
                <a:cubicBezTo>
                  <a:pt x="13745" y="3780"/>
                  <a:pt x="13745" y="3780"/>
                  <a:pt x="13745" y="3780"/>
                </a:cubicBezTo>
                <a:cubicBezTo>
                  <a:pt x="15709" y="3780"/>
                  <a:pt x="15709" y="3780"/>
                  <a:pt x="15709" y="3780"/>
                </a:cubicBezTo>
                <a:cubicBezTo>
                  <a:pt x="15955" y="3780"/>
                  <a:pt x="16200" y="3510"/>
                  <a:pt x="16200" y="3240"/>
                </a:cubicBezTo>
                <a:cubicBezTo>
                  <a:pt x="16200" y="2970"/>
                  <a:pt x="15955" y="2700"/>
                  <a:pt x="15709" y="2700"/>
                </a:cubicBezTo>
                <a:cubicBezTo>
                  <a:pt x="13745" y="2700"/>
                  <a:pt x="13745" y="2700"/>
                  <a:pt x="13745" y="2700"/>
                </a:cubicBezTo>
                <a:cubicBezTo>
                  <a:pt x="13745" y="540"/>
                  <a:pt x="13745" y="540"/>
                  <a:pt x="13745" y="540"/>
                </a:cubicBezTo>
                <a:cubicBezTo>
                  <a:pt x="13745" y="270"/>
                  <a:pt x="13500" y="0"/>
                  <a:pt x="13255" y="0"/>
                </a:cubicBezTo>
                <a:cubicBezTo>
                  <a:pt x="13009" y="0"/>
                  <a:pt x="12764" y="270"/>
                  <a:pt x="12764" y="540"/>
                </a:cubicBezTo>
                <a:cubicBezTo>
                  <a:pt x="12764" y="2700"/>
                  <a:pt x="12764" y="2700"/>
                  <a:pt x="12764" y="2700"/>
                </a:cubicBezTo>
                <a:cubicBezTo>
                  <a:pt x="10800" y="2700"/>
                  <a:pt x="10800" y="2700"/>
                  <a:pt x="10800" y="2700"/>
                </a:cubicBezTo>
                <a:cubicBezTo>
                  <a:pt x="10555" y="2700"/>
                  <a:pt x="10309" y="2970"/>
                  <a:pt x="10309" y="3240"/>
                </a:cubicBezTo>
                <a:cubicBezTo>
                  <a:pt x="10309" y="3510"/>
                  <a:pt x="10555" y="3780"/>
                  <a:pt x="10800" y="3780"/>
                </a:cubicBezTo>
                <a:moveTo>
                  <a:pt x="19636" y="17955"/>
                </a:moveTo>
                <a:cubicBezTo>
                  <a:pt x="19636" y="17955"/>
                  <a:pt x="19636" y="17955"/>
                  <a:pt x="19636" y="17955"/>
                </a:cubicBezTo>
                <a:cubicBezTo>
                  <a:pt x="21600" y="8235"/>
                  <a:pt x="21600" y="8235"/>
                  <a:pt x="21600" y="8235"/>
                </a:cubicBezTo>
                <a:cubicBezTo>
                  <a:pt x="21600" y="8235"/>
                  <a:pt x="21600" y="8235"/>
                  <a:pt x="21600" y="8235"/>
                </a:cubicBezTo>
                <a:cubicBezTo>
                  <a:pt x="21600" y="8235"/>
                  <a:pt x="21600" y="8100"/>
                  <a:pt x="21600" y="8100"/>
                </a:cubicBezTo>
                <a:cubicBezTo>
                  <a:pt x="21600" y="7830"/>
                  <a:pt x="21355" y="7560"/>
                  <a:pt x="21109" y="7560"/>
                </a:cubicBezTo>
                <a:cubicBezTo>
                  <a:pt x="5400" y="7560"/>
                  <a:pt x="5400" y="7560"/>
                  <a:pt x="5400" y="7560"/>
                </a:cubicBezTo>
                <a:cubicBezTo>
                  <a:pt x="4664" y="4725"/>
                  <a:pt x="4664" y="4725"/>
                  <a:pt x="4664" y="4725"/>
                </a:cubicBezTo>
                <a:cubicBezTo>
                  <a:pt x="4664" y="4725"/>
                  <a:pt x="4664" y="4725"/>
                  <a:pt x="4664" y="4725"/>
                </a:cubicBezTo>
                <a:cubicBezTo>
                  <a:pt x="4664" y="4455"/>
                  <a:pt x="4418" y="4320"/>
                  <a:pt x="4173" y="4320"/>
                </a:cubicBezTo>
                <a:cubicBezTo>
                  <a:pt x="491" y="4320"/>
                  <a:pt x="491" y="4320"/>
                  <a:pt x="491" y="4320"/>
                </a:cubicBezTo>
                <a:cubicBezTo>
                  <a:pt x="245" y="4320"/>
                  <a:pt x="0" y="4590"/>
                  <a:pt x="0" y="4860"/>
                </a:cubicBezTo>
                <a:cubicBezTo>
                  <a:pt x="0" y="5130"/>
                  <a:pt x="245" y="5400"/>
                  <a:pt x="491" y="5400"/>
                </a:cubicBezTo>
                <a:cubicBezTo>
                  <a:pt x="3805" y="5400"/>
                  <a:pt x="3805" y="5400"/>
                  <a:pt x="3805" y="5400"/>
                </a:cubicBezTo>
                <a:cubicBezTo>
                  <a:pt x="6873" y="17955"/>
                  <a:pt x="6873" y="17955"/>
                  <a:pt x="6873" y="17955"/>
                </a:cubicBezTo>
                <a:cubicBezTo>
                  <a:pt x="6873" y="17955"/>
                  <a:pt x="6873" y="17955"/>
                  <a:pt x="6873" y="17955"/>
                </a:cubicBezTo>
                <a:cubicBezTo>
                  <a:pt x="6995" y="18090"/>
                  <a:pt x="6995" y="18225"/>
                  <a:pt x="7118" y="18360"/>
                </a:cubicBezTo>
                <a:cubicBezTo>
                  <a:pt x="6995" y="18630"/>
                  <a:pt x="6873" y="19035"/>
                  <a:pt x="6873" y="19440"/>
                </a:cubicBezTo>
                <a:cubicBezTo>
                  <a:pt x="6873" y="20655"/>
                  <a:pt x="7732" y="21600"/>
                  <a:pt x="8836" y="21600"/>
                </a:cubicBezTo>
                <a:cubicBezTo>
                  <a:pt x="9941" y="21600"/>
                  <a:pt x="10800" y="20655"/>
                  <a:pt x="10800" y="19440"/>
                </a:cubicBezTo>
                <a:cubicBezTo>
                  <a:pt x="10800" y="19035"/>
                  <a:pt x="10677" y="18630"/>
                  <a:pt x="10555" y="18360"/>
                </a:cubicBezTo>
                <a:cubicBezTo>
                  <a:pt x="15955" y="18360"/>
                  <a:pt x="15955" y="18360"/>
                  <a:pt x="15955" y="18360"/>
                </a:cubicBezTo>
                <a:cubicBezTo>
                  <a:pt x="15832" y="18630"/>
                  <a:pt x="15709" y="19035"/>
                  <a:pt x="15709" y="19440"/>
                </a:cubicBezTo>
                <a:cubicBezTo>
                  <a:pt x="15709" y="20655"/>
                  <a:pt x="16568" y="21600"/>
                  <a:pt x="17673" y="21600"/>
                </a:cubicBezTo>
                <a:cubicBezTo>
                  <a:pt x="18777" y="21600"/>
                  <a:pt x="19636" y="20655"/>
                  <a:pt x="19636" y="19440"/>
                </a:cubicBezTo>
                <a:cubicBezTo>
                  <a:pt x="19636" y="19035"/>
                  <a:pt x="19514" y="18630"/>
                  <a:pt x="19391" y="18360"/>
                </a:cubicBezTo>
                <a:cubicBezTo>
                  <a:pt x="19514" y="18225"/>
                  <a:pt x="19636" y="18090"/>
                  <a:pt x="19636" y="17955"/>
                </a:cubicBezTo>
                <a:moveTo>
                  <a:pt x="17673" y="8640"/>
                </a:moveTo>
                <a:cubicBezTo>
                  <a:pt x="20495" y="8640"/>
                  <a:pt x="20495" y="8640"/>
                  <a:pt x="20495" y="8640"/>
                </a:cubicBezTo>
                <a:cubicBezTo>
                  <a:pt x="20005" y="10800"/>
                  <a:pt x="20005" y="10800"/>
                  <a:pt x="20005" y="10800"/>
                </a:cubicBezTo>
                <a:cubicBezTo>
                  <a:pt x="17427" y="10800"/>
                  <a:pt x="17427" y="10800"/>
                  <a:pt x="17427" y="10800"/>
                </a:cubicBezTo>
                <a:lnTo>
                  <a:pt x="17673" y="8640"/>
                </a:lnTo>
                <a:close/>
                <a:moveTo>
                  <a:pt x="5645" y="8640"/>
                </a:moveTo>
                <a:cubicBezTo>
                  <a:pt x="8836" y="8640"/>
                  <a:pt x="8836" y="8640"/>
                  <a:pt x="8836" y="8640"/>
                </a:cubicBezTo>
                <a:cubicBezTo>
                  <a:pt x="9082" y="10800"/>
                  <a:pt x="9082" y="10800"/>
                  <a:pt x="9082" y="10800"/>
                </a:cubicBezTo>
                <a:cubicBezTo>
                  <a:pt x="6136" y="10800"/>
                  <a:pt x="6136" y="10800"/>
                  <a:pt x="6136" y="10800"/>
                </a:cubicBezTo>
                <a:lnTo>
                  <a:pt x="5645" y="8640"/>
                </a:lnTo>
                <a:close/>
                <a:moveTo>
                  <a:pt x="6995" y="14040"/>
                </a:moveTo>
                <a:cubicBezTo>
                  <a:pt x="6382" y="11880"/>
                  <a:pt x="6382" y="11880"/>
                  <a:pt x="6382" y="11880"/>
                </a:cubicBezTo>
                <a:cubicBezTo>
                  <a:pt x="9205" y="11880"/>
                  <a:pt x="9205" y="11880"/>
                  <a:pt x="9205" y="11880"/>
                </a:cubicBezTo>
                <a:cubicBezTo>
                  <a:pt x="9450" y="14040"/>
                  <a:pt x="9450" y="14040"/>
                  <a:pt x="9450" y="14040"/>
                </a:cubicBezTo>
                <a:lnTo>
                  <a:pt x="6995" y="14040"/>
                </a:lnTo>
                <a:close/>
                <a:moveTo>
                  <a:pt x="7241" y="15120"/>
                </a:moveTo>
                <a:cubicBezTo>
                  <a:pt x="9573" y="15120"/>
                  <a:pt x="9573" y="15120"/>
                  <a:pt x="9573" y="15120"/>
                </a:cubicBezTo>
                <a:cubicBezTo>
                  <a:pt x="9818" y="17280"/>
                  <a:pt x="9818" y="17280"/>
                  <a:pt x="9818" y="17280"/>
                </a:cubicBezTo>
                <a:cubicBezTo>
                  <a:pt x="7732" y="17280"/>
                  <a:pt x="7732" y="17280"/>
                  <a:pt x="7732" y="17280"/>
                </a:cubicBezTo>
                <a:lnTo>
                  <a:pt x="7241" y="15120"/>
                </a:lnTo>
                <a:close/>
                <a:moveTo>
                  <a:pt x="8836" y="20520"/>
                </a:moveTo>
                <a:cubicBezTo>
                  <a:pt x="8345" y="20520"/>
                  <a:pt x="7855" y="19980"/>
                  <a:pt x="7855" y="19440"/>
                </a:cubicBezTo>
                <a:cubicBezTo>
                  <a:pt x="7855" y="18900"/>
                  <a:pt x="8345" y="18360"/>
                  <a:pt x="8836" y="18360"/>
                </a:cubicBezTo>
                <a:cubicBezTo>
                  <a:pt x="9327" y="18360"/>
                  <a:pt x="9818" y="18900"/>
                  <a:pt x="9818" y="19440"/>
                </a:cubicBezTo>
                <a:cubicBezTo>
                  <a:pt x="9818" y="19980"/>
                  <a:pt x="9327" y="20520"/>
                  <a:pt x="8836" y="20520"/>
                </a:cubicBezTo>
                <a:moveTo>
                  <a:pt x="12764" y="17280"/>
                </a:moveTo>
                <a:cubicBezTo>
                  <a:pt x="10800" y="17280"/>
                  <a:pt x="10800" y="17280"/>
                  <a:pt x="10800" y="17280"/>
                </a:cubicBezTo>
                <a:cubicBezTo>
                  <a:pt x="10555" y="15120"/>
                  <a:pt x="10555" y="15120"/>
                  <a:pt x="10555" y="15120"/>
                </a:cubicBezTo>
                <a:cubicBezTo>
                  <a:pt x="12764" y="15120"/>
                  <a:pt x="12764" y="15120"/>
                  <a:pt x="12764" y="15120"/>
                </a:cubicBezTo>
                <a:lnTo>
                  <a:pt x="12764" y="17280"/>
                </a:lnTo>
                <a:close/>
                <a:moveTo>
                  <a:pt x="12764" y="14040"/>
                </a:moveTo>
                <a:cubicBezTo>
                  <a:pt x="10432" y="14040"/>
                  <a:pt x="10432" y="14040"/>
                  <a:pt x="10432" y="14040"/>
                </a:cubicBezTo>
                <a:cubicBezTo>
                  <a:pt x="10186" y="11880"/>
                  <a:pt x="10186" y="11880"/>
                  <a:pt x="10186" y="11880"/>
                </a:cubicBezTo>
                <a:cubicBezTo>
                  <a:pt x="12764" y="11880"/>
                  <a:pt x="12764" y="11880"/>
                  <a:pt x="12764" y="11880"/>
                </a:cubicBezTo>
                <a:lnTo>
                  <a:pt x="12764" y="14040"/>
                </a:lnTo>
                <a:close/>
                <a:moveTo>
                  <a:pt x="12764" y="10800"/>
                </a:moveTo>
                <a:cubicBezTo>
                  <a:pt x="10064" y="10800"/>
                  <a:pt x="10064" y="10800"/>
                  <a:pt x="10064" y="10800"/>
                </a:cubicBezTo>
                <a:cubicBezTo>
                  <a:pt x="9818" y="8640"/>
                  <a:pt x="9818" y="8640"/>
                  <a:pt x="9818" y="8640"/>
                </a:cubicBezTo>
                <a:cubicBezTo>
                  <a:pt x="12764" y="8640"/>
                  <a:pt x="12764" y="8640"/>
                  <a:pt x="12764" y="8640"/>
                </a:cubicBezTo>
                <a:lnTo>
                  <a:pt x="12764" y="10800"/>
                </a:lnTo>
                <a:close/>
                <a:moveTo>
                  <a:pt x="15709" y="17280"/>
                </a:moveTo>
                <a:cubicBezTo>
                  <a:pt x="13745" y="17280"/>
                  <a:pt x="13745" y="17280"/>
                  <a:pt x="13745" y="17280"/>
                </a:cubicBezTo>
                <a:cubicBezTo>
                  <a:pt x="13745" y="15120"/>
                  <a:pt x="13745" y="15120"/>
                  <a:pt x="13745" y="15120"/>
                </a:cubicBezTo>
                <a:cubicBezTo>
                  <a:pt x="15955" y="15120"/>
                  <a:pt x="15955" y="15120"/>
                  <a:pt x="15955" y="15120"/>
                </a:cubicBezTo>
                <a:lnTo>
                  <a:pt x="15709" y="17280"/>
                </a:lnTo>
                <a:close/>
                <a:moveTo>
                  <a:pt x="16077" y="14040"/>
                </a:moveTo>
                <a:cubicBezTo>
                  <a:pt x="13745" y="14040"/>
                  <a:pt x="13745" y="14040"/>
                  <a:pt x="13745" y="14040"/>
                </a:cubicBezTo>
                <a:cubicBezTo>
                  <a:pt x="13745" y="11880"/>
                  <a:pt x="13745" y="11880"/>
                  <a:pt x="13745" y="11880"/>
                </a:cubicBezTo>
                <a:cubicBezTo>
                  <a:pt x="16323" y="11880"/>
                  <a:pt x="16323" y="11880"/>
                  <a:pt x="16323" y="11880"/>
                </a:cubicBezTo>
                <a:lnTo>
                  <a:pt x="16077" y="14040"/>
                </a:lnTo>
                <a:close/>
                <a:moveTo>
                  <a:pt x="16445" y="10800"/>
                </a:moveTo>
                <a:cubicBezTo>
                  <a:pt x="13745" y="10800"/>
                  <a:pt x="13745" y="10800"/>
                  <a:pt x="13745" y="10800"/>
                </a:cubicBezTo>
                <a:cubicBezTo>
                  <a:pt x="13745" y="8640"/>
                  <a:pt x="13745" y="8640"/>
                  <a:pt x="13745" y="8640"/>
                </a:cubicBezTo>
                <a:cubicBezTo>
                  <a:pt x="16691" y="8640"/>
                  <a:pt x="16691" y="8640"/>
                  <a:pt x="16691" y="8640"/>
                </a:cubicBezTo>
                <a:lnTo>
                  <a:pt x="16445" y="10800"/>
                </a:lnTo>
                <a:close/>
                <a:moveTo>
                  <a:pt x="17673" y="20520"/>
                </a:moveTo>
                <a:cubicBezTo>
                  <a:pt x="17182" y="20520"/>
                  <a:pt x="16691" y="19980"/>
                  <a:pt x="16691" y="19440"/>
                </a:cubicBezTo>
                <a:cubicBezTo>
                  <a:pt x="16691" y="18900"/>
                  <a:pt x="17182" y="18360"/>
                  <a:pt x="17673" y="18360"/>
                </a:cubicBezTo>
                <a:cubicBezTo>
                  <a:pt x="18164" y="18360"/>
                  <a:pt x="18655" y="18900"/>
                  <a:pt x="18655" y="19440"/>
                </a:cubicBezTo>
                <a:cubicBezTo>
                  <a:pt x="18655" y="19980"/>
                  <a:pt x="18164" y="20520"/>
                  <a:pt x="17673" y="20520"/>
                </a:cubicBezTo>
                <a:moveTo>
                  <a:pt x="18777" y="17280"/>
                </a:moveTo>
                <a:cubicBezTo>
                  <a:pt x="16691" y="17280"/>
                  <a:pt x="16691" y="17280"/>
                  <a:pt x="16691" y="17280"/>
                </a:cubicBezTo>
                <a:cubicBezTo>
                  <a:pt x="16936" y="15120"/>
                  <a:pt x="16936" y="15120"/>
                  <a:pt x="16936" y="15120"/>
                </a:cubicBezTo>
                <a:cubicBezTo>
                  <a:pt x="19145" y="15120"/>
                  <a:pt x="19145" y="15120"/>
                  <a:pt x="19145" y="15120"/>
                </a:cubicBezTo>
                <a:lnTo>
                  <a:pt x="18777" y="17280"/>
                </a:lnTo>
                <a:close/>
                <a:moveTo>
                  <a:pt x="17059" y="14040"/>
                </a:moveTo>
                <a:cubicBezTo>
                  <a:pt x="17305" y="11880"/>
                  <a:pt x="17305" y="11880"/>
                  <a:pt x="17305" y="11880"/>
                </a:cubicBezTo>
                <a:cubicBezTo>
                  <a:pt x="19882" y="11880"/>
                  <a:pt x="19882" y="11880"/>
                  <a:pt x="19882" y="11880"/>
                </a:cubicBezTo>
                <a:cubicBezTo>
                  <a:pt x="19391" y="14040"/>
                  <a:pt x="19391" y="14040"/>
                  <a:pt x="19391" y="14040"/>
                </a:cubicBezTo>
                <a:lnTo>
                  <a:pt x="17059" y="140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69" name="Shape"/>
          <p:cNvSpPr/>
          <p:nvPr/>
        </p:nvSpPr>
        <p:spPr>
          <a:xfrm>
            <a:off x="3424319" y="2350866"/>
            <a:ext cx="436422" cy="3477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234"/>
                </a:moveTo>
                <a:cubicBezTo>
                  <a:pt x="15709" y="1234"/>
                  <a:pt x="15709" y="1234"/>
                  <a:pt x="15709" y="1234"/>
                </a:cubicBezTo>
                <a:cubicBezTo>
                  <a:pt x="15955" y="1234"/>
                  <a:pt x="16200" y="926"/>
                  <a:pt x="16200" y="617"/>
                </a:cubicBezTo>
                <a:cubicBezTo>
                  <a:pt x="16200" y="309"/>
                  <a:pt x="15955" y="0"/>
                  <a:pt x="15709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10555" y="0"/>
                  <a:pt x="10309" y="309"/>
                  <a:pt x="10309" y="617"/>
                </a:cubicBezTo>
                <a:cubicBezTo>
                  <a:pt x="10309" y="926"/>
                  <a:pt x="10555" y="1234"/>
                  <a:pt x="10800" y="1234"/>
                </a:cubicBezTo>
                <a:moveTo>
                  <a:pt x="19636" y="17434"/>
                </a:moveTo>
                <a:cubicBezTo>
                  <a:pt x="19636" y="17434"/>
                  <a:pt x="19636" y="17434"/>
                  <a:pt x="19636" y="17434"/>
                </a:cubicBezTo>
                <a:cubicBezTo>
                  <a:pt x="21600" y="6326"/>
                  <a:pt x="21600" y="6326"/>
                  <a:pt x="21600" y="6326"/>
                </a:cubicBezTo>
                <a:cubicBezTo>
                  <a:pt x="21600" y="6326"/>
                  <a:pt x="21600" y="6326"/>
                  <a:pt x="21600" y="6326"/>
                </a:cubicBezTo>
                <a:cubicBezTo>
                  <a:pt x="21600" y="6326"/>
                  <a:pt x="21600" y="6171"/>
                  <a:pt x="21600" y="6171"/>
                </a:cubicBezTo>
                <a:cubicBezTo>
                  <a:pt x="21600" y="5863"/>
                  <a:pt x="21355" y="5554"/>
                  <a:pt x="21109" y="5554"/>
                </a:cubicBezTo>
                <a:cubicBezTo>
                  <a:pt x="5400" y="5554"/>
                  <a:pt x="5400" y="5554"/>
                  <a:pt x="5400" y="5554"/>
                </a:cubicBezTo>
                <a:cubicBezTo>
                  <a:pt x="4664" y="2314"/>
                  <a:pt x="4664" y="2314"/>
                  <a:pt x="4664" y="2314"/>
                </a:cubicBezTo>
                <a:cubicBezTo>
                  <a:pt x="4664" y="2314"/>
                  <a:pt x="4664" y="2314"/>
                  <a:pt x="4664" y="2314"/>
                </a:cubicBezTo>
                <a:cubicBezTo>
                  <a:pt x="4664" y="2006"/>
                  <a:pt x="4418" y="1851"/>
                  <a:pt x="4173" y="1851"/>
                </a:cubicBezTo>
                <a:cubicBezTo>
                  <a:pt x="491" y="1851"/>
                  <a:pt x="491" y="1851"/>
                  <a:pt x="491" y="1851"/>
                </a:cubicBezTo>
                <a:cubicBezTo>
                  <a:pt x="245" y="1851"/>
                  <a:pt x="0" y="2160"/>
                  <a:pt x="0" y="2469"/>
                </a:cubicBezTo>
                <a:cubicBezTo>
                  <a:pt x="0" y="2777"/>
                  <a:pt x="245" y="3086"/>
                  <a:pt x="491" y="3086"/>
                </a:cubicBezTo>
                <a:cubicBezTo>
                  <a:pt x="3805" y="3086"/>
                  <a:pt x="3805" y="3086"/>
                  <a:pt x="3805" y="3086"/>
                </a:cubicBezTo>
                <a:cubicBezTo>
                  <a:pt x="6873" y="17434"/>
                  <a:pt x="6873" y="17434"/>
                  <a:pt x="6873" y="17434"/>
                </a:cubicBezTo>
                <a:cubicBezTo>
                  <a:pt x="6873" y="17434"/>
                  <a:pt x="6873" y="17434"/>
                  <a:pt x="6873" y="17434"/>
                </a:cubicBezTo>
                <a:cubicBezTo>
                  <a:pt x="6995" y="17589"/>
                  <a:pt x="6995" y="17743"/>
                  <a:pt x="7118" y="17897"/>
                </a:cubicBezTo>
                <a:cubicBezTo>
                  <a:pt x="6995" y="18206"/>
                  <a:pt x="6873" y="18669"/>
                  <a:pt x="6873" y="19131"/>
                </a:cubicBezTo>
                <a:cubicBezTo>
                  <a:pt x="6873" y="20520"/>
                  <a:pt x="7732" y="21600"/>
                  <a:pt x="8836" y="21600"/>
                </a:cubicBezTo>
                <a:cubicBezTo>
                  <a:pt x="9941" y="21600"/>
                  <a:pt x="10800" y="20520"/>
                  <a:pt x="10800" y="19131"/>
                </a:cubicBezTo>
                <a:cubicBezTo>
                  <a:pt x="10800" y="18669"/>
                  <a:pt x="10677" y="18206"/>
                  <a:pt x="10555" y="17897"/>
                </a:cubicBezTo>
                <a:cubicBezTo>
                  <a:pt x="15955" y="17897"/>
                  <a:pt x="15955" y="17897"/>
                  <a:pt x="15955" y="17897"/>
                </a:cubicBezTo>
                <a:cubicBezTo>
                  <a:pt x="15832" y="18206"/>
                  <a:pt x="15709" y="18669"/>
                  <a:pt x="15709" y="19131"/>
                </a:cubicBezTo>
                <a:cubicBezTo>
                  <a:pt x="15709" y="20520"/>
                  <a:pt x="16568" y="21600"/>
                  <a:pt x="17673" y="21600"/>
                </a:cubicBezTo>
                <a:cubicBezTo>
                  <a:pt x="18777" y="21600"/>
                  <a:pt x="19636" y="20520"/>
                  <a:pt x="19636" y="19131"/>
                </a:cubicBezTo>
                <a:cubicBezTo>
                  <a:pt x="19636" y="18669"/>
                  <a:pt x="19514" y="18206"/>
                  <a:pt x="19391" y="17897"/>
                </a:cubicBezTo>
                <a:cubicBezTo>
                  <a:pt x="19514" y="17743"/>
                  <a:pt x="19636" y="17589"/>
                  <a:pt x="19636" y="17434"/>
                </a:cubicBezTo>
                <a:moveTo>
                  <a:pt x="17673" y="6789"/>
                </a:moveTo>
                <a:cubicBezTo>
                  <a:pt x="20495" y="6789"/>
                  <a:pt x="20495" y="6789"/>
                  <a:pt x="20495" y="6789"/>
                </a:cubicBezTo>
                <a:cubicBezTo>
                  <a:pt x="20005" y="9257"/>
                  <a:pt x="20005" y="9257"/>
                  <a:pt x="20005" y="9257"/>
                </a:cubicBezTo>
                <a:cubicBezTo>
                  <a:pt x="17427" y="9257"/>
                  <a:pt x="17427" y="9257"/>
                  <a:pt x="17427" y="9257"/>
                </a:cubicBezTo>
                <a:lnTo>
                  <a:pt x="17673" y="6789"/>
                </a:lnTo>
                <a:close/>
                <a:moveTo>
                  <a:pt x="5645" y="6789"/>
                </a:moveTo>
                <a:cubicBezTo>
                  <a:pt x="8836" y="6789"/>
                  <a:pt x="8836" y="6789"/>
                  <a:pt x="8836" y="6789"/>
                </a:cubicBezTo>
                <a:cubicBezTo>
                  <a:pt x="9082" y="9257"/>
                  <a:pt x="9082" y="9257"/>
                  <a:pt x="9082" y="9257"/>
                </a:cubicBezTo>
                <a:cubicBezTo>
                  <a:pt x="6136" y="9257"/>
                  <a:pt x="6136" y="9257"/>
                  <a:pt x="6136" y="9257"/>
                </a:cubicBezTo>
                <a:lnTo>
                  <a:pt x="5645" y="6789"/>
                </a:lnTo>
                <a:close/>
                <a:moveTo>
                  <a:pt x="6995" y="12960"/>
                </a:moveTo>
                <a:cubicBezTo>
                  <a:pt x="6382" y="10491"/>
                  <a:pt x="6382" y="10491"/>
                  <a:pt x="6382" y="10491"/>
                </a:cubicBezTo>
                <a:cubicBezTo>
                  <a:pt x="9205" y="10491"/>
                  <a:pt x="9205" y="10491"/>
                  <a:pt x="9205" y="10491"/>
                </a:cubicBezTo>
                <a:cubicBezTo>
                  <a:pt x="9450" y="12960"/>
                  <a:pt x="9450" y="12960"/>
                  <a:pt x="9450" y="12960"/>
                </a:cubicBezTo>
                <a:lnTo>
                  <a:pt x="6995" y="12960"/>
                </a:lnTo>
                <a:close/>
                <a:moveTo>
                  <a:pt x="7241" y="14194"/>
                </a:moveTo>
                <a:cubicBezTo>
                  <a:pt x="9573" y="14194"/>
                  <a:pt x="9573" y="14194"/>
                  <a:pt x="9573" y="14194"/>
                </a:cubicBezTo>
                <a:cubicBezTo>
                  <a:pt x="9818" y="16663"/>
                  <a:pt x="9818" y="16663"/>
                  <a:pt x="9818" y="16663"/>
                </a:cubicBezTo>
                <a:cubicBezTo>
                  <a:pt x="7732" y="16663"/>
                  <a:pt x="7732" y="16663"/>
                  <a:pt x="7732" y="16663"/>
                </a:cubicBezTo>
                <a:lnTo>
                  <a:pt x="7241" y="14194"/>
                </a:lnTo>
                <a:close/>
                <a:moveTo>
                  <a:pt x="8836" y="20366"/>
                </a:moveTo>
                <a:cubicBezTo>
                  <a:pt x="8345" y="20366"/>
                  <a:pt x="7855" y="19749"/>
                  <a:pt x="7855" y="19131"/>
                </a:cubicBezTo>
                <a:cubicBezTo>
                  <a:pt x="7855" y="18514"/>
                  <a:pt x="8345" y="17897"/>
                  <a:pt x="8836" y="17897"/>
                </a:cubicBezTo>
                <a:cubicBezTo>
                  <a:pt x="9327" y="17897"/>
                  <a:pt x="9818" y="18514"/>
                  <a:pt x="9818" y="19131"/>
                </a:cubicBezTo>
                <a:cubicBezTo>
                  <a:pt x="9818" y="19749"/>
                  <a:pt x="9327" y="20366"/>
                  <a:pt x="8836" y="20366"/>
                </a:cubicBezTo>
                <a:moveTo>
                  <a:pt x="12764" y="16663"/>
                </a:moveTo>
                <a:cubicBezTo>
                  <a:pt x="10800" y="16663"/>
                  <a:pt x="10800" y="16663"/>
                  <a:pt x="10800" y="16663"/>
                </a:cubicBezTo>
                <a:cubicBezTo>
                  <a:pt x="10555" y="14194"/>
                  <a:pt x="10555" y="14194"/>
                  <a:pt x="10555" y="14194"/>
                </a:cubicBezTo>
                <a:cubicBezTo>
                  <a:pt x="12764" y="14194"/>
                  <a:pt x="12764" y="14194"/>
                  <a:pt x="12764" y="14194"/>
                </a:cubicBezTo>
                <a:lnTo>
                  <a:pt x="12764" y="16663"/>
                </a:lnTo>
                <a:close/>
                <a:moveTo>
                  <a:pt x="12764" y="12960"/>
                </a:moveTo>
                <a:cubicBezTo>
                  <a:pt x="10432" y="12960"/>
                  <a:pt x="10432" y="12960"/>
                  <a:pt x="10432" y="12960"/>
                </a:cubicBezTo>
                <a:cubicBezTo>
                  <a:pt x="10186" y="10491"/>
                  <a:pt x="10186" y="10491"/>
                  <a:pt x="10186" y="10491"/>
                </a:cubicBezTo>
                <a:cubicBezTo>
                  <a:pt x="12764" y="10491"/>
                  <a:pt x="12764" y="10491"/>
                  <a:pt x="12764" y="10491"/>
                </a:cubicBezTo>
                <a:lnTo>
                  <a:pt x="12764" y="12960"/>
                </a:lnTo>
                <a:close/>
                <a:moveTo>
                  <a:pt x="12764" y="9257"/>
                </a:moveTo>
                <a:cubicBezTo>
                  <a:pt x="10064" y="9257"/>
                  <a:pt x="10064" y="9257"/>
                  <a:pt x="10064" y="9257"/>
                </a:cubicBezTo>
                <a:cubicBezTo>
                  <a:pt x="9818" y="6789"/>
                  <a:pt x="9818" y="6789"/>
                  <a:pt x="9818" y="6789"/>
                </a:cubicBezTo>
                <a:cubicBezTo>
                  <a:pt x="12764" y="6789"/>
                  <a:pt x="12764" y="6789"/>
                  <a:pt x="12764" y="6789"/>
                </a:cubicBezTo>
                <a:lnTo>
                  <a:pt x="12764" y="9257"/>
                </a:lnTo>
                <a:close/>
                <a:moveTo>
                  <a:pt x="15709" y="16663"/>
                </a:moveTo>
                <a:cubicBezTo>
                  <a:pt x="13745" y="16663"/>
                  <a:pt x="13745" y="16663"/>
                  <a:pt x="13745" y="16663"/>
                </a:cubicBezTo>
                <a:cubicBezTo>
                  <a:pt x="13745" y="14194"/>
                  <a:pt x="13745" y="14194"/>
                  <a:pt x="13745" y="14194"/>
                </a:cubicBezTo>
                <a:cubicBezTo>
                  <a:pt x="15955" y="14194"/>
                  <a:pt x="15955" y="14194"/>
                  <a:pt x="15955" y="14194"/>
                </a:cubicBezTo>
                <a:lnTo>
                  <a:pt x="15709" y="16663"/>
                </a:lnTo>
                <a:close/>
                <a:moveTo>
                  <a:pt x="16077" y="12960"/>
                </a:moveTo>
                <a:cubicBezTo>
                  <a:pt x="13745" y="12960"/>
                  <a:pt x="13745" y="12960"/>
                  <a:pt x="13745" y="12960"/>
                </a:cubicBezTo>
                <a:cubicBezTo>
                  <a:pt x="13745" y="10491"/>
                  <a:pt x="13745" y="10491"/>
                  <a:pt x="13745" y="10491"/>
                </a:cubicBezTo>
                <a:cubicBezTo>
                  <a:pt x="16323" y="10491"/>
                  <a:pt x="16323" y="10491"/>
                  <a:pt x="16323" y="10491"/>
                </a:cubicBezTo>
                <a:lnTo>
                  <a:pt x="16077" y="12960"/>
                </a:lnTo>
                <a:close/>
                <a:moveTo>
                  <a:pt x="16445" y="9257"/>
                </a:moveTo>
                <a:cubicBezTo>
                  <a:pt x="13745" y="9257"/>
                  <a:pt x="13745" y="9257"/>
                  <a:pt x="13745" y="9257"/>
                </a:cubicBezTo>
                <a:cubicBezTo>
                  <a:pt x="13745" y="6789"/>
                  <a:pt x="13745" y="6789"/>
                  <a:pt x="13745" y="6789"/>
                </a:cubicBezTo>
                <a:cubicBezTo>
                  <a:pt x="16691" y="6789"/>
                  <a:pt x="16691" y="6789"/>
                  <a:pt x="16691" y="6789"/>
                </a:cubicBezTo>
                <a:lnTo>
                  <a:pt x="16445" y="9257"/>
                </a:lnTo>
                <a:close/>
                <a:moveTo>
                  <a:pt x="17673" y="20366"/>
                </a:moveTo>
                <a:cubicBezTo>
                  <a:pt x="17182" y="20366"/>
                  <a:pt x="16691" y="19749"/>
                  <a:pt x="16691" y="19131"/>
                </a:cubicBezTo>
                <a:cubicBezTo>
                  <a:pt x="16691" y="18514"/>
                  <a:pt x="17182" y="17897"/>
                  <a:pt x="17673" y="17897"/>
                </a:cubicBezTo>
                <a:cubicBezTo>
                  <a:pt x="18164" y="17897"/>
                  <a:pt x="18655" y="18514"/>
                  <a:pt x="18655" y="19131"/>
                </a:cubicBezTo>
                <a:cubicBezTo>
                  <a:pt x="18655" y="19749"/>
                  <a:pt x="18164" y="20366"/>
                  <a:pt x="17673" y="20366"/>
                </a:cubicBezTo>
                <a:moveTo>
                  <a:pt x="18777" y="16663"/>
                </a:moveTo>
                <a:cubicBezTo>
                  <a:pt x="16691" y="16663"/>
                  <a:pt x="16691" y="16663"/>
                  <a:pt x="16691" y="16663"/>
                </a:cubicBezTo>
                <a:cubicBezTo>
                  <a:pt x="16936" y="14194"/>
                  <a:pt x="16936" y="14194"/>
                  <a:pt x="16936" y="14194"/>
                </a:cubicBezTo>
                <a:cubicBezTo>
                  <a:pt x="19145" y="14194"/>
                  <a:pt x="19145" y="14194"/>
                  <a:pt x="19145" y="14194"/>
                </a:cubicBezTo>
                <a:lnTo>
                  <a:pt x="18777" y="16663"/>
                </a:lnTo>
                <a:close/>
                <a:moveTo>
                  <a:pt x="17059" y="12960"/>
                </a:moveTo>
                <a:cubicBezTo>
                  <a:pt x="17305" y="10491"/>
                  <a:pt x="17305" y="10491"/>
                  <a:pt x="17305" y="10491"/>
                </a:cubicBezTo>
                <a:cubicBezTo>
                  <a:pt x="19882" y="10491"/>
                  <a:pt x="19882" y="10491"/>
                  <a:pt x="19882" y="10491"/>
                </a:cubicBezTo>
                <a:cubicBezTo>
                  <a:pt x="19391" y="12960"/>
                  <a:pt x="19391" y="12960"/>
                  <a:pt x="19391" y="12960"/>
                </a:cubicBezTo>
                <a:lnTo>
                  <a:pt x="17059" y="1296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0" name="Shape"/>
          <p:cNvSpPr/>
          <p:nvPr/>
        </p:nvSpPr>
        <p:spPr>
          <a:xfrm>
            <a:off x="4659394" y="2318262"/>
            <a:ext cx="356767" cy="4375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000" y="6873"/>
                </a:moveTo>
                <a:cubicBezTo>
                  <a:pt x="2400" y="6873"/>
                  <a:pt x="2400" y="6873"/>
                  <a:pt x="2400" y="6873"/>
                </a:cubicBezTo>
                <a:cubicBezTo>
                  <a:pt x="2400" y="13745"/>
                  <a:pt x="2400" y="13745"/>
                  <a:pt x="2400" y="13745"/>
                </a:cubicBezTo>
                <a:cubicBezTo>
                  <a:pt x="12000" y="13745"/>
                  <a:pt x="12000" y="13745"/>
                  <a:pt x="12000" y="13745"/>
                </a:cubicBezTo>
                <a:lnTo>
                  <a:pt x="12000" y="6873"/>
                </a:lnTo>
                <a:close/>
                <a:moveTo>
                  <a:pt x="10800" y="12764"/>
                </a:moveTo>
                <a:cubicBezTo>
                  <a:pt x="3600" y="12764"/>
                  <a:pt x="3600" y="12764"/>
                  <a:pt x="3600" y="12764"/>
                </a:cubicBezTo>
                <a:cubicBezTo>
                  <a:pt x="3600" y="7855"/>
                  <a:pt x="3600" y="7855"/>
                  <a:pt x="3600" y="7855"/>
                </a:cubicBezTo>
                <a:cubicBezTo>
                  <a:pt x="10800" y="7855"/>
                  <a:pt x="10800" y="7855"/>
                  <a:pt x="10800" y="7855"/>
                </a:cubicBezTo>
                <a:lnTo>
                  <a:pt x="10800" y="12764"/>
                </a:lnTo>
                <a:close/>
                <a:moveTo>
                  <a:pt x="14400" y="12764"/>
                </a:moveTo>
                <a:cubicBezTo>
                  <a:pt x="13200" y="12764"/>
                  <a:pt x="13200" y="12764"/>
                  <a:pt x="13200" y="12764"/>
                </a:cubicBezTo>
                <a:cubicBezTo>
                  <a:pt x="13200" y="13745"/>
                  <a:pt x="13200" y="13745"/>
                  <a:pt x="13200" y="13745"/>
                </a:cubicBezTo>
                <a:cubicBezTo>
                  <a:pt x="14400" y="13745"/>
                  <a:pt x="14400" y="13745"/>
                  <a:pt x="14400" y="13745"/>
                </a:cubicBezTo>
                <a:lnTo>
                  <a:pt x="14400" y="12764"/>
                </a:lnTo>
                <a:close/>
                <a:moveTo>
                  <a:pt x="7200" y="15709"/>
                </a:moveTo>
                <a:cubicBezTo>
                  <a:pt x="8400" y="15709"/>
                  <a:pt x="8400" y="15709"/>
                  <a:pt x="8400" y="15709"/>
                </a:cubicBezTo>
                <a:cubicBezTo>
                  <a:pt x="8400" y="14727"/>
                  <a:pt x="8400" y="14727"/>
                  <a:pt x="8400" y="14727"/>
                </a:cubicBezTo>
                <a:cubicBezTo>
                  <a:pt x="7200" y="14727"/>
                  <a:pt x="7200" y="14727"/>
                  <a:pt x="7200" y="14727"/>
                </a:cubicBezTo>
                <a:lnTo>
                  <a:pt x="7200" y="15709"/>
                </a:lnTo>
                <a:close/>
                <a:moveTo>
                  <a:pt x="9000" y="19636"/>
                </a:moveTo>
                <a:cubicBezTo>
                  <a:pt x="12600" y="19636"/>
                  <a:pt x="12600" y="19636"/>
                  <a:pt x="12600" y="19636"/>
                </a:cubicBezTo>
                <a:cubicBezTo>
                  <a:pt x="12900" y="19636"/>
                  <a:pt x="13200" y="19391"/>
                  <a:pt x="13200" y="19145"/>
                </a:cubicBezTo>
                <a:cubicBezTo>
                  <a:pt x="13200" y="18900"/>
                  <a:pt x="12900" y="18655"/>
                  <a:pt x="12600" y="18655"/>
                </a:cubicBezTo>
                <a:cubicBezTo>
                  <a:pt x="9000" y="18655"/>
                  <a:pt x="9000" y="18655"/>
                  <a:pt x="9000" y="18655"/>
                </a:cubicBezTo>
                <a:cubicBezTo>
                  <a:pt x="8700" y="18655"/>
                  <a:pt x="8400" y="18900"/>
                  <a:pt x="8400" y="19145"/>
                </a:cubicBezTo>
                <a:cubicBezTo>
                  <a:pt x="8400" y="19391"/>
                  <a:pt x="8700" y="19636"/>
                  <a:pt x="9000" y="19636"/>
                </a:cubicBezTo>
                <a:moveTo>
                  <a:pt x="4800" y="15709"/>
                </a:moveTo>
                <a:cubicBezTo>
                  <a:pt x="6000" y="15709"/>
                  <a:pt x="6000" y="15709"/>
                  <a:pt x="6000" y="15709"/>
                </a:cubicBezTo>
                <a:cubicBezTo>
                  <a:pt x="6000" y="14727"/>
                  <a:pt x="6000" y="14727"/>
                  <a:pt x="6000" y="14727"/>
                </a:cubicBezTo>
                <a:cubicBezTo>
                  <a:pt x="4800" y="14727"/>
                  <a:pt x="4800" y="14727"/>
                  <a:pt x="4800" y="14727"/>
                </a:cubicBezTo>
                <a:lnTo>
                  <a:pt x="4800" y="15709"/>
                </a:lnTo>
                <a:close/>
                <a:moveTo>
                  <a:pt x="3600" y="14727"/>
                </a:moveTo>
                <a:cubicBezTo>
                  <a:pt x="2400" y="14727"/>
                  <a:pt x="2400" y="14727"/>
                  <a:pt x="2400" y="14727"/>
                </a:cubicBezTo>
                <a:cubicBezTo>
                  <a:pt x="2400" y="15709"/>
                  <a:pt x="2400" y="15709"/>
                  <a:pt x="2400" y="15709"/>
                </a:cubicBezTo>
                <a:cubicBezTo>
                  <a:pt x="3600" y="15709"/>
                  <a:pt x="3600" y="15709"/>
                  <a:pt x="3600" y="15709"/>
                </a:cubicBezTo>
                <a:lnTo>
                  <a:pt x="3600" y="14727"/>
                </a:lnTo>
                <a:close/>
                <a:moveTo>
                  <a:pt x="20400" y="4909"/>
                </a:moveTo>
                <a:cubicBezTo>
                  <a:pt x="16200" y="4909"/>
                  <a:pt x="16200" y="4909"/>
                  <a:pt x="16200" y="4909"/>
                </a:cubicBezTo>
                <a:cubicBezTo>
                  <a:pt x="16200" y="2945"/>
                  <a:pt x="16200" y="2945"/>
                  <a:pt x="16200" y="2945"/>
                </a:cubicBezTo>
                <a:cubicBezTo>
                  <a:pt x="18000" y="2945"/>
                  <a:pt x="18000" y="2945"/>
                  <a:pt x="18000" y="2945"/>
                </a:cubicBezTo>
                <a:cubicBezTo>
                  <a:pt x="18600" y="2945"/>
                  <a:pt x="19200" y="2455"/>
                  <a:pt x="19200" y="1964"/>
                </a:cubicBezTo>
                <a:cubicBezTo>
                  <a:pt x="19200" y="982"/>
                  <a:pt x="19200" y="982"/>
                  <a:pt x="19200" y="982"/>
                </a:cubicBezTo>
                <a:cubicBezTo>
                  <a:pt x="19200" y="491"/>
                  <a:pt x="18600" y="0"/>
                  <a:pt x="18000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10200" y="0"/>
                  <a:pt x="9600" y="491"/>
                  <a:pt x="9600" y="982"/>
                </a:cubicBezTo>
                <a:cubicBezTo>
                  <a:pt x="9600" y="1964"/>
                  <a:pt x="9600" y="1964"/>
                  <a:pt x="9600" y="1964"/>
                </a:cubicBezTo>
                <a:cubicBezTo>
                  <a:pt x="9600" y="2455"/>
                  <a:pt x="10200" y="2945"/>
                  <a:pt x="10800" y="2945"/>
                </a:cubicBezTo>
                <a:cubicBezTo>
                  <a:pt x="12600" y="2945"/>
                  <a:pt x="12600" y="2945"/>
                  <a:pt x="12600" y="2945"/>
                </a:cubicBezTo>
                <a:cubicBezTo>
                  <a:pt x="12600" y="4909"/>
                  <a:pt x="12600" y="4909"/>
                  <a:pt x="12600" y="4909"/>
                </a:cubicBezTo>
                <a:cubicBezTo>
                  <a:pt x="1200" y="4909"/>
                  <a:pt x="1200" y="4909"/>
                  <a:pt x="1200" y="4909"/>
                </a:cubicBezTo>
                <a:cubicBezTo>
                  <a:pt x="600" y="4909"/>
                  <a:pt x="0" y="5400"/>
                  <a:pt x="0" y="5891"/>
                </a:cubicBezTo>
                <a:cubicBezTo>
                  <a:pt x="0" y="20618"/>
                  <a:pt x="0" y="20618"/>
                  <a:pt x="0" y="20618"/>
                </a:cubicBezTo>
                <a:cubicBezTo>
                  <a:pt x="0" y="21109"/>
                  <a:pt x="600" y="21600"/>
                  <a:pt x="1200" y="21600"/>
                </a:cubicBezTo>
                <a:cubicBezTo>
                  <a:pt x="20400" y="21600"/>
                  <a:pt x="20400" y="21600"/>
                  <a:pt x="20400" y="21600"/>
                </a:cubicBezTo>
                <a:cubicBezTo>
                  <a:pt x="21000" y="21600"/>
                  <a:pt x="21600" y="21109"/>
                  <a:pt x="21600" y="20618"/>
                </a:cubicBezTo>
                <a:cubicBezTo>
                  <a:pt x="21600" y="5891"/>
                  <a:pt x="21600" y="5891"/>
                  <a:pt x="21600" y="5891"/>
                </a:cubicBezTo>
                <a:cubicBezTo>
                  <a:pt x="21600" y="5400"/>
                  <a:pt x="21000" y="4909"/>
                  <a:pt x="20400" y="4909"/>
                </a:cubicBezTo>
                <a:moveTo>
                  <a:pt x="12000" y="1964"/>
                </a:moveTo>
                <a:cubicBezTo>
                  <a:pt x="10800" y="1964"/>
                  <a:pt x="10800" y="1964"/>
                  <a:pt x="10800" y="1964"/>
                </a:cubicBezTo>
                <a:cubicBezTo>
                  <a:pt x="10800" y="982"/>
                  <a:pt x="10800" y="982"/>
                  <a:pt x="10800" y="982"/>
                </a:cubicBezTo>
                <a:cubicBezTo>
                  <a:pt x="12000" y="982"/>
                  <a:pt x="12000" y="982"/>
                  <a:pt x="12000" y="982"/>
                </a:cubicBezTo>
                <a:lnTo>
                  <a:pt x="12000" y="1964"/>
                </a:lnTo>
                <a:close/>
                <a:moveTo>
                  <a:pt x="13200" y="982"/>
                </a:moveTo>
                <a:cubicBezTo>
                  <a:pt x="18000" y="982"/>
                  <a:pt x="18000" y="982"/>
                  <a:pt x="18000" y="982"/>
                </a:cubicBezTo>
                <a:cubicBezTo>
                  <a:pt x="18000" y="1964"/>
                  <a:pt x="18000" y="1964"/>
                  <a:pt x="18000" y="1964"/>
                </a:cubicBezTo>
                <a:cubicBezTo>
                  <a:pt x="13200" y="1964"/>
                  <a:pt x="13200" y="1964"/>
                  <a:pt x="13200" y="1964"/>
                </a:cubicBezTo>
                <a:lnTo>
                  <a:pt x="13200" y="982"/>
                </a:lnTo>
                <a:close/>
                <a:moveTo>
                  <a:pt x="15000" y="4909"/>
                </a:moveTo>
                <a:cubicBezTo>
                  <a:pt x="13800" y="4909"/>
                  <a:pt x="13800" y="4909"/>
                  <a:pt x="13800" y="4909"/>
                </a:cubicBezTo>
                <a:cubicBezTo>
                  <a:pt x="13800" y="2945"/>
                  <a:pt x="13800" y="2945"/>
                  <a:pt x="13800" y="2945"/>
                </a:cubicBezTo>
                <a:cubicBezTo>
                  <a:pt x="15000" y="2945"/>
                  <a:pt x="15000" y="2945"/>
                  <a:pt x="15000" y="2945"/>
                </a:cubicBezTo>
                <a:lnTo>
                  <a:pt x="15000" y="4909"/>
                </a:lnTo>
                <a:close/>
                <a:moveTo>
                  <a:pt x="20400" y="20618"/>
                </a:moveTo>
                <a:cubicBezTo>
                  <a:pt x="1200" y="20618"/>
                  <a:pt x="1200" y="20618"/>
                  <a:pt x="1200" y="20618"/>
                </a:cubicBezTo>
                <a:cubicBezTo>
                  <a:pt x="1200" y="17673"/>
                  <a:pt x="1200" y="17673"/>
                  <a:pt x="1200" y="17673"/>
                </a:cubicBezTo>
                <a:cubicBezTo>
                  <a:pt x="20400" y="17673"/>
                  <a:pt x="20400" y="17673"/>
                  <a:pt x="20400" y="17673"/>
                </a:cubicBezTo>
                <a:lnTo>
                  <a:pt x="20400" y="20618"/>
                </a:lnTo>
                <a:close/>
                <a:moveTo>
                  <a:pt x="20400" y="16691"/>
                </a:moveTo>
                <a:cubicBezTo>
                  <a:pt x="1200" y="16691"/>
                  <a:pt x="1200" y="16691"/>
                  <a:pt x="1200" y="16691"/>
                </a:cubicBezTo>
                <a:cubicBezTo>
                  <a:pt x="1200" y="5891"/>
                  <a:pt x="1200" y="5891"/>
                  <a:pt x="1200" y="5891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20400" y="16691"/>
                </a:lnTo>
                <a:close/>
                <a:moveTo>
                  <a:pt x="18000" y="13745"/>
                </a:moveTo>
                <a:cubicBezTo>
                  <a:pt x="19200" y="13745"/>
                  <a:pt x="19200" y="13745"/>
                  <a:pt x="19200" y="13745"/>
                </a:cubicBezTo>
                <a:cubicBezTo>
                  <a:pt x="19200" y="12764"/>
                  <a:pt x="19200" y="12764"/>
                  <a:pt x="19200" y="12764"/>
                </a:cubicBezTo>
                <a:cubicBezTo>
                  <a:pt x="18000" y="12764"/>
                  <a:pt x="18000" y="12764"/>
                  <a:pt x="18000" y="12764"/>
                </a:cubicBezTo>
                <a:lnTo>
                  <a:pt x="18000" y="13745"/>
                </a:lnTo>
                <a:close/>
                <a:moveTo>
                  <a:pt x="15600" y="13745"/>
                </a:moveTo>
                <a:cubicBezTo>
                  <a:pt x="16800" y="13745"/>
                  <a:pt x="16800" y="13745"/>
                  <a:pt x="16800" y="13745"/>
                </a:cubicBezTo>
                <a:cubicBezTo>
                  <a:pt x="16800" y="12764"/>
                  <a:pt x="16800" y="12764"/>
                  <a:pt x="16800" y="12764"/>
                </a:cubicBezTo>
                <a:cubicBezTo>
                  <a:pt x="15600" y="12764"/>
                  <a:pt x="15600" y="12764"/>
                  <a:pt x="15600" y="12764"/>
                </a:cubicBezTo>
                <a:lnTo>
                  <a:pt x="15600" y="13745"/>
                </a:lnTo>
                <a:close/>
                <a:moveTo>
                  <a:pt x="18000" y="11782"/>
                </a:moveTo>
                <a:cubicBezTo>
                  <a:pt x="19200" y="11782"/>
                  <a:pt x="19200" y="11782"/>
                  <a:pt x="19200" y="11782"/>
                </a:cubicBezTo>
                <a:cubicBezTo>
                  <a:pt x="19200" y="10800"/>
                  <a:pt x="19200" y="10800"/>
                  <a:pt x="19200" y="10800"/>
                </a:cubicBezTo>
                <a:cubicBezTo>
                  <a:pt x="18000" y="10800"/>
                  <a:pt x="18000" y="10800"/>
                  <a:pt x="18000" y="10800"/>
                </a:cubicBezTo>
                <a:lnTo>
                  <a:pt x="18000" y="11782"/>
                </a:lnTo>
                <a:close/>
                <a:moveTo>
                  <a:pt x="18000" y="9818"/>
                </a:moveTo>
                <a:cubicBezTo>
                  <a:pt x="19200" y="9818"/>
                  <a:pt x="19200" y="9818"/>
                  <a:pt x="19200" y="9818"/>
                </a:cubicBezTo>
                <a:cubicBezTo>
                  <a:pt x="19200" y="8836"/>
                  <a:pt x="19200" y="8836"/>
                  <a:pt x="19200" y="8836"/>
                </a:cubicBezTo>
                <a:cubicBezTo>
                  <a:pt x="18000" y="8836"/>
                  <a:pt x="18000" y="8836"/>
                  <a:pt x="18000" y="8836"/>
                </a:cubicBezTo>
                <a:lnTo>
                  <a:pt x="18000" y="9818"/>
                </a:lnTo>
                <a:close/>
                <a:moveTo>
                  <a:pt x="19200" y="6873"/>
                </a:moveTo>
                <a:cubicBezTo>
                  <a:pt x="13200" y="6873"/>
                  <a:pt x="13200" y="6873"/>
                  <a:pt x="13200" y="6873"/>
                </a:cubicBezTo>
                <a:cubicBezTo>
                  <a:pt x="13200" y="7855"/>
                  <a:pt x="13200" y="7855"/>
                  <a:pt x="13200" y="7855"/>
                </a:cubicBezTo>
                <a:cubicBezTo>
                  <a:pt x="19200" y="7855"/>
                  <a:pt x="19200" y="7855"/>
                  <a:pt x="19200" y="7855"/>
                </a:cubicBezTo>
                <a:lnTo>
                  <a:pt x="19200" y="6873"/>
                </a:lnTo>
                <a:close/>
                <a:moveTo>
                  <a:pt x="16800" y="8836"/>
                </a:moveTo>
                <a:cubicBezTo>
                  <a:pt x="15600" y="8836"/>
                  <a:pt x="15600" y="8836"/>
                  <a:pt x="15600" y="8836"/>
                </a:cubicBezTo>
                <a:cubicBezTo>
                  <a:pt x="15600" y="9818"/>
                  <a:pt x="15600" y="9818"/>
                  <a:pt x="15600" y="9818"/>
                </a:cubicBezTo>
                <a:cubicBezTo>
                  <a:pt x="16800" y="9818"/>
                  <a:pt x="16800" y="9818"/>
                  <a:pt x="16800" y="9818"/>
                </a:cubicBezTo>
                <a:lnTo>
                  <a:pt x="16800" y="8836"/>
                </a:lnTo>
                <a:close/>
                <a:moveTo>
                  <a:pt x="14400" y="8836"/>
                </a:moveTo>
                <a:cubicBezTo>
                  <a:pt x="13200" y="8836"/>
                  <a:pt x="13200" y="8836"/>
                  <a:pt x="13200" y="8836"/>
                </a:cubicBezTo>
                <a:cubicBezTo>
                  <a:pt x="13200" y="9818"/>
                  <a:pt x="13200" y="9818"/>
                  <a:pt x="13200" y="9818"/>
                </a:cubicBezTo>
                <a:cubicBezTo>
                  <a:pt x="14400" y="9818"/>
                  <a:pt x="14400" y="9818"/>
                  <a:pt x="14400" y="9818"/>
                </a:cubicBezTo>
                <a:lnTo>
                  <a:pt x="14400" y="8836"/>
                </a:lnTo>
                <a:close/>
                <a:moveTo>
                  <a:pt x="15600" y="15709"/>
                </a:moveTo>
                <a:cubicBezTo>
                  <a:pt x="19200" y="15709"/>
                  <a:pt x="19200" y="15709"/>
                  <a:pt x="19200" y="15709"/>
                </a:cubicBezTo>
                <a:cubicBezTo>
                  <a:pt x="19200" y="14727"/>
                  <a:pt x="19200" y="14727"/>
                  <a:pt x="19200" y="14727"/>
                </a:cubicBezTo>
                <a:cubicBezTo>
                  <a:pt x="15600" y="14727"/>
                  <a:pt x="15600" y="14727"/>
                  <a:pt x="15600" y="14727"/>
                </a:cubicBezTo>
                <a:lnTo>
                  <a:pt x="15600" y="15709"/>
                </a:lnTo>
                <a:close/>
                <a:moveTo>
                  <a:pt x="15600" y="11782"/>
                </a:moveTo>
                <a:cubicBezTo>
                  <a:pt x="16800" y="11782"/>
                  <a:pt x="16800" y="11782"/>
                  <a:pt x="16800" y="11782"/>
                </a:cubicBezTo>
                <a:cubicBezTo>
                  <a:pt x="16800" y="10800"/>
                  <a:pt x="16800" y="10800"/>
                  <a:pt x="16800" y="10800"/>
                </a:cubicBezTo>
                <a:cubicBezTo>
                  <a:pt x="15600" y="10800"/>
                  <a:pt x="15600" y="10800"/>
                  <a:pt x="15600" y="10800"/>
                </a:cubicBezTo>
                <a:lnTo>
                  <a:pt x="15600" y="11782"/>
                </a:lnTo>
                <a:close/>
                <a:moveTo>
                  <a:pt x="14400" y="10800"/>
                </a:moveTo>
                <a:cubicBezTo>
                  <a:pt x="13200" y="10800"/>
                  <a:pt x="13200" y="10800"/>
                  <a:pt x="13200" y="10800"/>
                </a:cubicBezTo>
                <a:cubicBezTo>
                  <a:pt x="13200" y="11782"/>
                  <a:pt x="13200" y="11782"/>
                  <a:pt x="13200" y="11782"/>
                </a:cubicBezTo>
                <a:cubicBezTo>
                  <a:pt x="14400" y="11782"/>
                  <a:pt x="14400" y="11782"/>
                  <a:pt x="14400" y="11782"/>
                </a:cubicBezTo>
                <a:lnTo>
                  <a:pt x="1440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1" name="Shape"/>
          <p:cNvSpPr/>
          <p:nvPr/>
        </p:nvSpPr>
        <p:spPr>
          <a:xfrm>
            <a:off x="5810331" y="2318262"/>
            <a:ext cx="397156" cy="4375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0986"/>
                </a:moveTo>
                <a:cubicBezTo>
                  <a:pt x="21600" y="20986"/>
                  <a:pt x="21600" y="20986"/>
                  <a:pt x="21600" y="20986"/>
                </a:cubicBezTo>
                <a:cubicBezTo>
                  <a:pt x="19440" y="6259"/>
                  <a:pt x="19440" y="6259"/>
                  <a:pt x="19440" y="6259"/>
                </a:cubicBezTo>
                <a:cubicBezTo>
                  <a:pt x="19440" y="6259"/>
                  <a:pt x="19440" y="6259"/>
                  <a:pt x="19440" y="6259"/>
                </a:cubicBezTo>
                <a:cubicBezTo>
                  <a:pt x="19440" y="6136"/>
                  <a:pt x="19170" y="5891"/>
                  <a:pt x="18900" y="5891"/>
                </a:cubicBezTo>
                <a:cubicBezTo>
                  <a:pt x="15120" y="5891"/>
                  <a:pt x="15120" y="5891"/>
                  <a:pt x="15120" y="5891"/>
                </a:cubicBezTo>
                <a:cubicBezTo>
                  <a:pt x="15120" y="3927"/>
                  <a:pt x="15120" y="3927"/>
                  <a:pt x="15120" y="3927"/>
                </a:cubicBezTo>
                <a:cubicBezTo>
                  <a:pt x="15120" y="1718"/>
                  <a:pt x="13230" y="0"/>
                  <a:pt x="10800" y="0"/>
                </a:cubicBezTo>
                <a:cubicBezTo>
                  <a:pt x="8370" y="0"/>
                  <a:pt x="6480" y="1718"/>
                  <a:pt x="6480" y="3927"/>
                </a:cubicBezTo>
                <a:cubicBezTo>
                  <a:pt x="6480" y="5891"/>
                  <a:pt x="6480" y="5891"/>
                  <a:pt x="6480" y="5891"/>
                </a:cubicBezTo>
                <a:cubicBezTo>
                  <a:pt x="2700" y="5891"/>
                  <a:pt x="2700" y="5891"/>
                  <a:pt x="2700" y="5891"/>
                </a:cubicBezTo>
                <a:cubicBezTo>
                  <a:pt x="2430" y="5891"/>
                  <a:pt x="2160" y="6136"/>
                  <a:pt x="2160" y="6259"/>
                </a:cubicBezTo>
                <a:cubicBezTo>
                  <a:pt x="2160" y="6259"/>
                  <a:pt x="2160" y="6259"/>
                  <a:pt x="2160" y="6259"/>
                </a:cubicBezTo>
                <a:cubicBezTo>
                  <a:pt x="0" y="20986"/>
                  <a:pt x="0" y="20986"/>
                  <a:pt x="0" y="20986"/>
                </a:cubicBezTo>
                <a:cubicBezTo>
                  <a:pt x="0" y="20986"/>
                  <a:pt x="0" y="20986"/>
                  <a:pt x="0" y="20986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270" y="21600"/>
                  <a:pt x="540" y="21600"/>
                </a:cubicBezTo>
                <a:cubicBezTo>
                  <a:pt x="21060" y="21600"/>
                  <a:pt x="21060" y="21600"/>
                  <a:pt x="21060" y="21600"/>
                </a:cubicBezTo>
                <a:cubicBezTo>
                  <a:pt x="21330" y="21600"/>
                  <a:pt x="21600" y="21355"/>
                  <a:pt x="21600" y="21109"/>
                </a:cubicBezTo>
                <a:cubicBezTo>
                  <a:pt x="21600" y="21109"/>
                  <a:pt x="21600" y="21109"/>
                  <a:pt x="21600" y="20986"/>
                </a:cubicBezTo>
                <a:moveTo>
                  <a:pt x="7560" y="3927"/>
                </a:moveTo>
                <a:cubicBezTo>
                  <a:pt x="7560" y="2332"/>
                  <a:pt x="9045" y="982"/>
                  <a:pt x="10800" y="982"/>
                </a:cubicBezTo>
                <a:cubicBezTo>
                  <a:pt x="12555" y="982"/>
                  <a:pt x="14040" y="2332"/>
                  <a:pt x="14040" y="3927"/>
                </a:cubicBezTo>
                <a:cubicBezTo>
                  <a:pt x="14040" y="5891"/>
                  <a:pt x="14040" y="5891"/>
                  <a:pt x="14040" y="5891"/>
                </a:cubicBezTo>
                <a:cubicBezTo>
                  <a:pt x="7560" y="5891"/>
                  <a:pt x="7560" y="5891"/>
                  <a:pt x="7560" y="5891"/>
                </a:cubicBezTo>
                <a:lnTo>
                  <a:pt x="7560" y="3927"/>
                </a:lnTo>
                <a:close/>
                <a:moveTo>
                  <a:pt x="3240" y="6873"/>
                </a:moveTo>
                <a:cubicBezTo>
                  <a:pt x="6480" y="6873"/>
                  <a:pt x="6480" y="6873"/>
                  <a:pt x="6480" y="6873"/>
                </a:cubicBezTo>
                <a:cubicBezTo>
                  <a:pt x="6480" y="8959"/>
                  <a:pt x="6480" y="8959"/>
                  <a:pt x="6480" y="8959"/>
                </a:cubicBezTo>
                <a:cubicBezTo>
                  <a:pt x="6210" y="9082"/>
                  <a:pt x="5940" y="9450"/>
                  <a:pt x="5940" y="9818"/>
                </a:cubicBezTo>
                <a:cubicBezTo>
                  <a:pt x="5940" y="10309"/>
                  <a:pt x="6480" y="10800"/>
                  <a:pt x="7020" y="10800"/>
                </a:cubicBezTo>
                <a:cubicBezTo>
                  <a:pt x="7560" y="10800"/>
                  <a:pt x="8100" y="10309"/>
                  <a:pt x="8100" y="9818"/>
                </a:cubicBezTo>
                <a:cubicBezTo>
                  <a:pt x="8100" y="9450"/>
                  <a:pt x="7830" y="9082"/>
                  <a:pt x="7560" y="8959"/>
                </a:cubicBezTo>
                <a:cubicBezTo>
                  <a:pt x="7560" y="6873"/>
                  <a:pt x="7560" y="6873"/>
                  <a:pt x="7560" y="6873"/>
                </a:cubicBezTo>
                <a:cubicBezTo>
                  <a:pt x="14040" y="6873"/>
                  <a:pt x="14040" y="6873"/>
                  <a:pt x="14040" y="6873"/>
                </a:cubicBezTo>
                <a:cubicBezTo>
                  <a:pt x="14040" y="8959"/>
                  <a:pt x="14040" y="8959"/>
                  <a:pt x="14040" y="8959"/>
                </a:cubicBezTo>
                <a:cubicBezTo>
                  <a:pt x="13770" y="9082"/>
                  <a:pt x="13500" y="9450"/>
                  <a:pt x="13500" y="9818"/>
                </a:cubicBezTo>
                <a:cubicBezTo>
                  <a:pt x="13500" y="10309"/>
                  <a:pt x="14040" y="10800"/>
                  <a:pt x="14580" y="10800"/>
                </a:cubicBezTo>
                <a:cubicBezTo>
                  <a:pt x="15120" y="10800"/>
                  <a:pt x="15660" y="10309"/>
                  <a:pt x="15660" y="9818"/>
                </a:cubicBezTo>
                <a:cubicBezTo>
                  <a:pt x="15660" y="9450"/>
                  <a:pt x="15390" y="9082"/>
                  <a:pt x="15120" y="8959"/>
                </a:cubicBezTo>
                <a:cubicBezTo>
                  <a:pt x="15120" y="6873"/>
                  <a:pt x="15120" y="6873"/>
                  <a:pt x="15120" y="6873"/>
                </a:cubicBezTo>
                <a:cubicBezTo>
                  <a:pt x="18495" y="6873"/>
                  <a:pt x="18495" y="6873"/>
                  <a:pt x="18495" y="6873"/>
                </a:cubicBezTo>
                <a:cubicBezTo>
                  <a:pt x="20115" y="18655"/>
                  <a:pt x="20115" y="18655"/>
                  <a:pt x="20115" y="18655"/>
                </a:cubicBezTo>
                <a:cubicBezTo>
                  <a:pt x="1485" y="18655"/>
                  <a:pt x="1485" y="18655"/>
                  <a:pt x="1485" y="18655"/>
                </a:cubicBezTo>
                <a:lnTo>
                  <a:pt x="3240" y="6873"/>
                </a:lnTo>
                <a:close/>
                <a:moveTo>
                  <a:pt x="1215" y="20618"/>
                </a:moveTo>
                <a:cubicBezTo>
                  <a:pt x="1350" y="19636"/>
                  <a:pt x="1350" y="19636"/>
                  <a:pt x="1350" y="19636"/>
                </a:cubicBezTo>
                <a:cubicBezTo>
                  <a:pt x="20250" y="19636"/>
                  <a:pt x="20250" y="19636"/>
                  <a:pt x="20250" y="19636"/>
                </a:cubicBezTo>
                <a:cubicBezTo>
                  <a:pt x="20385" y="20618"/>
                  <a:pt x="20385" y="20618"/>
                  <a:pt x="20385" y="20618"/>
                </a:cubicBezTo>
                <a:lnTo>
                  <a:pt x="1215" y="2061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2" name="Shape"/>
          <p:cNvSpPr/>
          <p:nvPr/>
        </p:nvSpPr>
        <p:spPr>
          <a:xfrm>
            <a:off x="6946982" y="2318262"/>
            <a:ext cx="436423" cy="4375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20986"/>
                </a:moveTo>
                <a:cubicBezTo>
                  <a:pt x="16691" y="8223"/>
                  <a:pt x="16691" y="8223"/>
                  <a:pt x="16691" y="8223"/>
                </a:cubicBezTo>
                <a:cubicBezTo>
                  <a:pt x="16691" y="8223"/>
                  <a:pt x="16691" y="8223"/>
                  <a:pt x="16691" y="8223"/>
                </a:cubicBezTo>
                <a:cubicBezTo>
                  <a:pt x="16691" y="8100"/>
                  <a:pt x="16445" y="7855"/>
                  <a:pt x="16200" y="7855"/>
                </a:cubicBezTo>
                <a:cubicBezTo>
                  <a:pt x="12764" y="7855"/>
                  <a:pt x="12764" y="7855"/>
                  <a:pt x="12764" y="7855"/>
                </a:cubicBezTo>
                <a:cubicBezTo>
                  <a:pt x="12764" y="6873"/>
                  <a:pt x="12764" y="6873"/>
                  <a:pt x="12764" y="6873"/>
                </a:cubicBezTo>
                <a:cubicBezTo>
                  <a:pt x="12764" y="4664"/>
                  <a:pt x="11045" y="2945"/>
                  <a:pt x="8836" y="2945"/>
                </a:cubicBezTo>
                <a:cubicBezTo>
                  <a:pt x="6627" y="2945"/>
                  <a:pt x="4909" y="4664"/>
                  <a:pt x="4909" y="6873"/>
                </a:cubicBezTo>
                <a:cubicBezTo>
                  <a:pt x="4909" y="7855"/>
                  <a:pt x="4909" y="7855"/>
                  <a:pt x="4909" y="7855"/>
                </a:cubicBezTo>
                <a:cubicBezTo>
                  <a:pt x="1473" y="7855"/>
                  <a:pt x="1473" y="7855"/>
                  <a:pt x="1473" y="7855"/>
                </a:cubicBezTo>
                <a:cubicBezTo>
                  <a:pt x="1227" y="7855"/>
                  <a:pt x="982" y="8100"/>
                  <a:pt x="982" y="8223"/>
                </a:cubicBezTo>
                <a:cubicBezTo>
                  <a:pt x="982" y="8223"/>
                  <a:pt x="982" y="8223"/>
                  <a:pt x="982" y="8223"/>
                </a:cubicBezTo>
                <a:cubicBezTo>
                  <a:pt x="0" y="20986"/>
                  <a:pt x="0" y="20986"/>
                  <a:pt x="0" y="20986"/>
                </a:cubicBezTo>
                <a:cubicBezTo>
                  <a:pt x="0" y="20986"/>
                  <a:pt x="0" y="20986"/>
                  <a:pt x="0" y="20986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17182" y="21600"/>
                  <a:pt x="17182" y="21600"/>
                  <a:pt x="17182" y="21600"/>
                </a:cubicBezTo>
                <a:cubicBezTo>
                  <a:pt x="17427" y="21600"/>
                  <a:pt x="17673" y="21355"/>
                  <a:pt x="17673" y="21109"/>
                </a:cubicBezTo>
                <a:cubicBezTo>
                  <a:pt x="17673" y="21109"/>
                  <a:pt x="17673" y="21109"/>
                  <a:pt x="17673" y="20986"/>
                </a:cubicBezTo>
                <a:close/>
                <a:moveTo>
                  <a:pt x="5891" y="6873"/>
                </a:moveTo>
                <a:cubicBezTo>
                  <a:pt x="5891" y="5277"/>
                  <a:pt x="7241" y="3927"/>
                  <a:pt x="8836" y="3927"/>
                </a:cubicBezTo>
                <a:cubicBezTo>
                  <a:pt x="10432" y="3927"/>
                  <a:pt x="11782" y="5277"/>
                  <a:pt x="11782" y="6873"/>
                </a:cubicBezTo>
                <a:cubicBezTo>
                  <a:pt x="11782" y="7855"/>
                  <a:pt x="11782" y="7855"/>
                  <a:pt x="11782" y="7855"/>
                </a:cubicBezTo>
                <a:cubicBezTo>
                  <a:pt x="5891" y="7855"/>
                  <a:pt x="5891" y="7855"/>
                  <a:pt x="5891" y="7855"/>
                </a:cubicBezTo>
                <a:lnTo>
                  <a:pt x="5891" y="6873"/>
                </a:lnTo>
                <a:close/>
                <a:moveTo>
                  <a:pt x="1964" y="8836"/>
                </a:moveTo>
                <a:cubicBezTo>
                  <a:pt x="4909" y="8836"/>
                  <a:pt x="4909" y="8836"/>
                  <a:pt x="4909" y="8836"/>
                </a:cubicBezTo>
                <a:cubicBezTo>
                  <a:pt x="4909" y="10923"/>
                  <a:pt x="4909" y="10923"/>
                  <a:pt x="4909" y="10923"/>
                </a:cubicBezTo>
                <a:cubicBezTo>
                  <a:pt x="4664" y="11045"/>
                  <a:pt x="4418" y="11414"/>
                  <a:pt x="4418" y="11782"/>
                </a:cubicBezTo>
                <a:cubicBezTo>
                  <a:pt x="4418" y="12273"/>
                  <a:pt x="4909" y="12764"/>
                  <a:pt x="5400" y="12764"/>
                </a:cubicBezTo>
                <a:cubicBezTo>
                  <a:pt x="5891" y="12764"/>
                  <a:pt x="6382" y="12273"/>
                  <a:pt x="6382" y="11782"/>
                </a:cubicBezTo>
                <a:cubicBezTo>
                  <a:pt x="6382" y="11414"/>
                  <a:pt x="6136" y="11045"/>
                  <a:pt x="5891" y="10923"/>
                </a:cubicBezTo>
                <a:cubicBezTo>
                  <a:pt x="5891" y="8836"/>
                  <a:pt x="5891" y="8836"/>
                  <a:pt x="5891" y="8836"/>
                </a:cubicBezTo>
                <a:cubicBezTo>
                  <a:pt x="11782" y="8836"/>
                  <a:pt x="11782" y="8836"/>
                  <a:pt x="11782" y="8836"/>
                </a:cubicBezTo>
                <a:cubicBezTo>
                  <a:pt x="11782" y="10923"/>
                  <a:pt x="11782" y="10923"/>
                  <a:pt x="11782" y="10923"/>
                </a:cubicBezTo>
                <a:cubicBezTo>
                  <a:pt x="11536" y="11045"/>
                  <a:pt x="11291" y="11414"/>
                  <a:pt x="11291" y="11782"/>
                </a:cubicBezTo>
                <a:cubicBezTo>
                  <a:pt x="11291" y="12273"/>
                  <a:pt x="11782" y="12764"/>
                  <a:pt x="12273" y="12764"/>
                </a:cubicBezTo>
                <a:cubicBezTo>
                  <a:pt x="12764" y="12764"/>
                  <a:pt x="13255" y="12273"/>
                  <a:pt x="13255" y="11782"/>
                </a:cubicBezTo>
                <a:cubicBezTo>
                  <a:pt x="13255" y="11414"/>
                  <a:pt x="13009" y="11045"/>
                  <a:pt x="12764" y="10923"/>
                </a:cubicBezTo>
                <a:cubicBezTo>
                  <a:pt x="12764" y="8836"/>
                  <a:pt x="12764" y="8836"/>
                  <a:pt x="12764" y="8836"/>
                </a:cubicBezTo>
                <a:cubicBezTo>
                  <a:pt x="15709" y="8836"/>
                  <a:pt x="15709" y="8836"/>
                  <a:pt x="15709" y="8836"/>
                </a:cubicBezTo>
                <a:cubicBezTo>
                  <a:pt x="16445" y="18655"/>
                  <a:pt x="16445" y="18655"/>
                  <a:pt x="16445" y="18655"/>
                </a:cubicBezTo>
                <a:cubicBezTo>
                  <a:pt x="1227" y="18655"/>
                  <a:pt x="1227" y="18655"/>
                  <a:pt x="1227" y="18655"/>
                </a:cubicBezTo>
                <a:lnTo>
                  <a:pt x="1964" y="8836"/>
                </a:lnTo>
                <a:close/>
                <a:moveTo>
                  <a:pt x="982" y="20618"/>
                </a:moveTo>
                <a:cubicBezTo>
                  <a:pt x="1105" y="19636"/>
                  <a:pt x="1105" y="19636"/>
                  <a:pt x="1105" y="19636"/>
                </a:cubicBezTo>
                <a:cubicBezTo>
                  <a:pt x="16568" y="19636"/>
                  <a:pt x="16568" y="19636"/>
                  <a:pt x="16568" y="19636"/>
                </a:cubicBezTo>
                <a:cubicBezTo>
                  <a:pt x="16691" y="20618"/>
                  <a:pt x="16691" y="20618"/>
                  <a:pt x="16691" y="20618"/>
                </a:cubicBezTo>
                <a:lnTo>
                  <a:pt x="982" y="20618"/>
                </a:lnTo>
                <a:close/>
                <a:moveTo>
                  <a:pt x="21600" y="18041"/>
                </a:moveTo>
                <a:cubicBezTo>
                  <a:pt x="21600" y="18041"/>
                  <a:pt x="21600" y="18041"/>
                  <a:pt x="21600" y="18041"/>
                </a:cubicBezTo>
                <a:cubicBezTo>
                  <a:pt x="20618" y="5277"/>
                  <a:pt x="20618" y="5277"/>
                  <a:pt x="20618" y="5277"/>
                </a:cubicBezTo>
                <a:cubicBezTo>
                  <a:pt x="20618" y="5277"/>
                  <a:pt x="20618" y="5277"/>
                  <a:pt x="20618" y="5277"/>
                </a:cubicBezTo>
                <a:cubicBezTo>
                  <a:pt x="20618" y="5155"/>
                  <a:pt x="20373" y="4909"/>
                  <a:pt x="20127" y="4909"/>
                </a:cubicBezTo>
                <a:cubicBezTo>
                  <a:pt x="16691" y="4909"/>
                  <a:pt x="16691" y="4909"/>
                  <a:pt x="16691" y="4909"/>
                </a:cubicBezTo>
                <a:cubicBezTo>
                  <a:pt x="16691" y="3927"/>
                  <a:pt x="16691" y="3927"/>
                  <a:pt x="16691" y="3927"/>
                </a:cubicBezTo>
                <a:cubicBezTo>
                  <a:pt x="16691" y="1718"/>
                  <a:pt x="14973" y="0"/>
                  <a:pt x="12764" y="0"/>
                </a:cubicBezTo>
                <a:cubicBezTo>
                  <a:pt x="11291" y="0"/>
                  <a:pt x="10064" y="859"/>
                  <a:pt x="9327" y="1964"/>
                </a:cubicBezTo>
                <a:cubicBezTo>
                  <a:pt x="9695" y="2086"/>
                  <a:pt x="10064" y="2086"/>
                  <a:pt x="10432" y="2209"/>
                </a:cubicBezTo>
                <a:cubicBezTo>
                  <a:pt x="10923" y="1473"/>
                  <a:pt x="11782" y="982"/>
                  <a:pt x="12764" y="982"/>
                </a:cubicBezTo>
                <a:cubicBezTo>
                  <a:pt x="14359" y="982"/>
                  <a:pt x="15709" y="2332"/>
                  <a:pt x="15709" y="3927"/>
                </a:cubicBezTo>
                <a:cubicBezTo>
                  <a:pt x="15709" y="4909"/>
                  <a:pt x="15709" y="4909"/>
                  <a:pt x="15709" y="4909"/>
                </a:cubicBezTo>
                <a:cubicBezTo>
                  <a:pt x="13377" y="4909"/>
                  <a:pt x="13377" y="4909"/>
                  <a:pt x="13377" y="4909"/>
                </a:cubicBezTo>
                <a:cubicBezTo>
                  <a:pt x="13500" y="5277"/>
                  <a:pt x="13623" y="5523"/>
                  <a:pt x="13623" y="5891"/>
                </a:cubicBezTo>
                <a:cubicBezTo>
                  <a:pt x="15709" y="5891"/>
                  <a:pt x="15709" y="5891"/>
                  <a:pt x="15709" y="5891"/>
                </a:cubicBezTo>
                <a:cubicBezTo>
                  <a:pt x="15709" y="6873"/>
                  <a:pt x="15709" y="6873"/>
                  <a:pt x="15709" y="6873"/>
                </a:cubicBezTo>
                <a:cubicBezTo>
                  <a:pt x="16200" y="6873"/>
                  <a:pt x="16200" y="6873"/>
                  <a:pt x="16200" y="6873"/>
                </a:cubicBezTo>
                <a:cubicBezTo>
                  <a:pt x="16323" y="6873"/>
                  <a:pt x="16568" y="6873"/>
                  <a:pt x="16691" y="6995"/>
                </a:cubicBezTo>
                <a:cubicBezTo>
                  <a:pt x="16691" y="5891"/>
                  <a:pt x="16691" y="5891"/>
                  <a:pt x="16691" y="5891"/>
                </a:cubicBezTo>
                <a:cubicBezTo>
                  <a:pt x="19636" y="5891"/>
                  <a:pt x="19636" y="5891"/>
                  <a:pt x="19636" y="5891"/>
                </a:cubicBezTo>
                <a:cubicBezTo>
                  <a:pt x="20373" y="15709"/>
                  <a:pt x="20373" y="15709"/>
                  <a:pt x="20373" y="15709"/>
                </a:cubicBezTo>
                <a:cubicBezTo>
                  <a:pt x="18286" y="15709"/>
                  <a:pt x="18286" y="15709"/>
                  <a:pt x="18286" y="15709"/>
                </a:cubicBezTo>
                <a:cubicBezTo>
                  <a:pt x="18286" y="16691"/>
                  <a:pt x="18286" y="16691"/>
                  <a:pt x="18286" y="16691"/>
                </a:cubicBezTo>
                <a:cubicBezTo>
                  <a:pt x="20495" y="16691"/>
                  <a:pt x="20495" y="16691"/>
                  <a:pt x="20495" y="16691"/>
                </a:cubicBezTo>
                <a:cubicBezTo>
                  <a:pt x="20618" y="17673"/>
                  <a:pt x="20618" y="17673"/>
                  <a:pt x="20618" y="17673"/>
                </a:cubicBezTo>
                <a:cubicBezTo>
                  <a:pt x="18409" y="17673"/>
                  <a:pt x="18409" y="17673"/>
                  <a:pt x="18409" y="17673"/>
                </a:cubicBezTo>
                <a:cubicBezTo>
                  <a:pt x="18532" y="18655"/>
                  <a:pt x="18532" y="18655"/>
                  <a:pt x="18532" y="18655"/>
                </a:cubicBezTo>
                <a:cubicBezTo>
                  <a:pt x="21109" y="18655"/>
                  <a:pt x="21109" y="18655"/>
                  <a:pt x="21109" y="18655"/>
                </a:cubicBezTo>
                <a:cubicBezTo>
                  <a:pt x="21355" y="18655"/>
                  <a:pt x="21600" y="18409"/>
                  <a:pt x="21600" y="18164"/>
                </a:cubicBezTo>
                <a:cubicBezTo>
                  <a:pt x="21600" y="18164"/>
                  <a:pt x="21600" y="18164"/>
                  <a:pt x="21600" y="1804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3" name="Shape"/>
          <p:cNvSpPr/>
          <p:nvPr/>
        </p:nvSpPr>
        <p:spPr>
          <a:xfrm>
            <a:off x="8140782" y="2341890"/>
            <a:ext cx="436423" cy="3567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7200"/>
                </a:moveTo>
                <a:cubicBezTo>
                  <a:pt x="19268" y="7200"/>
                  <a:pt x="19268" y="7200"/>
                  <a:pt x="19268" y="7200"/>
                </a:cubicBezTo>
                <a:cubicBezTo>
                  <a:pt x="11168" y="150"/>
                  <a:pt x="11168" y="150"/>
                  <a:pt x="11168" y="150"/>
                </a:cubicBezTo>
                <a:cubicBezTo>
                  <a:pt x="11168" y="150"/>
                  <a:pt x="11168" y="150"/>
                  <a:pt x="11168" y="150"/>
                </a:cubicBezTo>
                <a:cubicBezTo>
                  <a:pt x="11045" y="0"/>
                  <a:pt x="10923" y="0"/>
                  <a:pt x="10800" y="0"/>
                </a:cubicBezTo>
                <a:cubicBezTo>
                  <a:pt x="10677" y="0"/>
                  <a:pt x="10555" y="0"/>
                  <a:pt x="10432" y="150"/>
                </a:cubicBezTo>
                <a:cubicBezTo>
                  <a:pt x="10432" y="150"/>
                  <a:pt x="10432" y="150"/>
                  <a:pt x="10432" y="150"/>
                </a:cubicBezTo>
                <a:cubicBezTo>
                  <a:pt x="2332" y="7200"/>
                  <a:pt x="2332" y="7200"/>
                  <a:pt x="2332" y="7200"/>
                </a:cubicBezTo>
                <a:cubicBezTo>
                  <a:pt x="982" y="7200"/>
                  <a:pt x="982" y="7200"/>
                  <a:pt x="982" y="7200"/>
                </a:cubicBezTo>
                <a:cubicBezTo>
                  <a:pt x="491" y="7200"/>
                  <a:pt x="0" y="7800"/>
                  <a:pt x="0" y="8400"/>
                </a:cubicBezTo>
                <a:cubicBezTo>
                  <a:pt x="0" y="9600"/>
                  <a:pt x="0" y="9600"/>
                  <a:pt x="0" y="9600"/>
                </a:cubicBezTo>
                <a:cubicBezTo>
                  <a:pt x="0" y="10200"/>
                  <a:pt x="491" y="10800"/>
                  <a:pt x="982" y="10800"/>
                </a:cubicBezTo>
                <a:cubicBezTo>
                  <a:pt x="1227" y="10800"/>
                  <a:pt x="1227" y="10800"/>
                  <a:pt x="1227" y="10800"/>
                </a:cubicBezTo>
                <a:cubicBezTo>
                  <a:pt x="2945" y="21150"/>
                  <a:pt x="2945" y="21150"/>
                  <a:pt x="2945" y="21150"/>
                </a:cubicBezTo>
                <a:cubicBezTo>
                  <a:pt x="2945" y="21150"/>
                  <a:pt x="2945" y="21150"/>
                  <a:pt x="2945" y="21150"/>
                </a:cubicBezTo>
                <a:cubicBezTo>
                  <a:pt x="3068" y="21450"/>
                  <a:pt x="3191" y="21600"/>
                  <a:pt x="3436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532" y="21450"/>
                  <a:pt x="18655" y="21150"/>
                </a:cubicBezTo>
                <a:cubicBezTo>
                  <a:pt x="18655" y="21150"/>
                  <a:pt x="18655" y="21150"/>
                  <a:pt x="18655" y="21150"/>
                </a:cubicBezTo>
                <a:cubicBezTo>
                  <a:pt x="20373" y="10800"/>
                  <a:pt x="20373" y="10800"/>
                  <a:pt x="20373" y="10800"/>
                </a:cubicBezTo>
                <a:cubicBezTo>
                  <a:pt x="20618" y="10800"/>
                  <a:pt x="20618" y="10800"/>
                  <a:pt x="20618" y="10800"/>
                </a:cubicBezTo>
                <a:cubicBezTo>
                  <a:pt x="21109" y="10800"/>
                  <a:pt x="21600" y="10200"/>
                  <a:pt x="21600" y="9600"/>
                </a:cubicBezTo>
                <a:cubicBezTo>
                  <a:pt x="21600" y="8400"/>
                  <a:pt x="21600" y="8400"/>
                  <a:pt x="21600" y="8400"/>
                </a:cubicBezTo>
                <a:cubicBezTo>
                  <a:pt x="21600" y="7800"/>
                  <a:pt x="21109" y="7200"/>
                  <a:pt x="20618" y="7200"/>
                </a:cubicBezTo>
                <a:moveTo>
                  <a:pt x="10800" y="1350"/>
                </a:moveTo>
                <a:cubicBezTo>
                  <a:pt x="17673" y="7200"/>
                  <a:pt x="17673" y="7200"/>
                  <a:pt x="17673" y="7200"/>
                </a:cubicBezTo>
                <a:cubicBezTo>
                  <a:pt x="3927" y="7200"/>
                  <a:pt x="3927" y="7200"/>
                  <a:pt x="3927" y="7200"/>
                </a:cubicBezTo>
                <a:lnTo>
                  <a:pt x="10800" y="1350"/>
                </a:lnTo>
                <a:close/>
                <a:moveTo>
                  <a:pt x="2209" y="10800"/>
                </a:moveTo>
                <a:cubicBezTo>
                  <a:pt x="5523" y="10800"/>
                  <a:pt x="5523" y="10800"/>
                  <a:pt x="5523" y="10800"/>
                </a:cubicBezTo>
                <a:cubicBezTo>
                  <a:pt x="5891" y="13200"/>
                  <a:pt x="5891" y="13200"/>
                  <a:pt x="5891" y="13200"/>
                </a:cubicBezTo>
                <a:cubicBezTo>
                  <a:pt x="2577" y="13200"/>
                  <a:pt x="2577" y="13200"/>
                  <a:pt x="2577" y="13200"/>
                </a:cubicBezTo>
                <a:lnTo>
                  <a:pt x="2209" y="10800"/>
                </a:lnTo>
                <a:close/>
                <a:moveTo>
                  <a:pt x="2823" y="14400"/>
                </a:moveTo>
                <a:cubicBezTo>
                  <a:pt x="6014" y="14400"/>
                  <a:pt x="6014" y="14400"/>
                  <a:pt x="6014" y="14400"/>
                </a:cubicBezTo>
                <a:cubicBezTo>
                  <a:pt x="6382" y="16800"/>
                  <a:pt x="6382" y="16800"/>
                  <a:pt x="6382" y="16800"/>
                </a:cubicBezTo>
                <a:cubicBezTo>
                  <a:pt x="3191" y="16800"/>
                  <a:pt x="3191" y="16800"/>
                  <a:pt x="3191" y="16800"/>
                </a:cubicBezTo>
                <a:lnTo>
                  <a:pt x="2823" y="14400"/>
                </a:lnTo>
                <a:close/>
                <a:moveTo>
                  <a:pt x="3805" y="20400"/>
                </a:moveTo>
                <a:cubicBezTo>
                  <a:pt x="3436" y="18000"/>
                  <a:pt x="3436" y="18000"/>
                  <a:pt x="3436" y="18000"/>
                </a:cubicBezTo>
                <a:cubicBezTo>
                  <a:pt x="6505" y="18000"/>
                  <a:pt x="6505" y="18000"/>
                  <a:pt x="6505" y="18000"/>
                </a:cubicBezTo>
                <a:cubicBezTo>
                  <a:pt x="6750" y="20400"/>
                  <a:pt x="6750" y="20400"/>
                  <a:pt x="6750" y="20400"/>
                </a:cubicBezTo>
                <a:lnTo>
                  <a:pt x="3805" y="20400"/>
                </a:lnTo>
                <a:close/>
                <a:moveTo>
                  <a:pt x="10309" y="20400"/>
                </a:moveTo>
                <a:cubicBezTo>
                  <a:pt x="7732" y="20400"/>
                  <a:pt x="7732" y="20400"/>
                  <a:pt x="7732" y="20400"/>
                </a:cubicBezTo>
                <a:cubicBezTo>
                  <a:pt x="7486" y="18000"/>
                  <a:pt x="7486" y="18000"/>
                  <a:pt x="7486" y="18000"/>
                </a:cubicBezTo>
                <a:cubicBezTo>
                  <a:pt x="10309" y="18000"/>
                  <a:pt x="10309" y="18000"/>
                  <a:pt x="10309" y="18000"/>
                </a:cubicBezTo>
                <a:lnTo>
                  <a:pt x="10309" y="20400"/>
                </a:lnTo>
                <a:close/>
                <a:moveTo>
                  <a:pt x="10309" y="16800"/>
                </a:moveTo>
                <a:cubicBezTo>
                  <a:pt x="7364" y="16800"/>
                  <a:pt x="7364" y="16800"/>
                  <a:pt x="7364" y="16800"/>
                </a:cubicBezTo>
                <a:cubicBezTo>
                  <a:pt x="6995" y="14400"/>
                  <a:pt x="6995" y="14400"/>
                  <a:pt x="6995" y="14400"/>
                </a:cubicBezTo>
                <a:cubicBezTo>
                  <a:pt x="10309" y="14400"/>
                  <a:pt x="10309" y="14400"/>
                  <a:pt x="10309" y="14400"/>
                </a:cubicBezTo>
                <a:lnTo>
                  <a:pt x="10309" y="16800"/>
                </a:lnTo>
                <a:close/>
                <a:moveTo>
                  <a:pt x="10309" y="13200"/>
                </a:moveTo>
                <a:cubicBezTo>
                  <a:pt x="6873" y="13200"/>
                  <a:pt x="6873" y="13200"/>
                  <a:pt x="6873" y="13200"/>
                </a:cubicBezTo>
                <a:cubicBezTo>
                  <a:pt x="6505" y="10800"/>
                  <a:pt x="6505" y="10800"/>
                  <a:pt x="6505" y="10800"/>
                </a:cubicBezTo>
                <a:cubicBezTo>
                  <a:pt x="10309" y="10800"/>
                  <a:pt x="10309" y="10800"/>
                  <a:pt x="10309" y="10800"/>
                </a:cubicBezTo>
                <a:lnTo>
                  <a:pt x="10309" y="13200"/>
                </a:lnTo>
                <a:close/>
                <a:moveTo>
                  <a:pt x="13868" y="20400"/>
                </a:moveTo>
                <a:cubicBezTo>
                  <a:pt x="11291" y="20400"/>
                  <a:pt x="11291" y="20400"/>
                  <a:pt x="11291" y="20400"/>
                </a:cubicBezTo>
                <a:cubicBezTo>
                  <a:pt x="11291" y="18000"/>
                  <a:pt x="11291" y="18000"/>
                  <a:pt x="11291" y="18000"/>
                </a:cubicBezTo>
                <a:cubicBezTo>
                  <a:pt x="14114" y="18000"/>
                  <a:pt x="14114" y="18000"/>
                  <a:pt x="14114" y="18000"/>
                </a:cubicBezTo>
                <a:lnTo>
                  <a:pt x="13868" y="20400"/>
                </a:lnTo>
                <a:close/>
                <a:moveTo>
                  <a:pt x="14236" y="16800"/>
                </a:moveTo>
                <a:cubicBezTo>
                  <a:pt x="11291" y="16800"/>
                  <a:pt x="11291" y="16800"/>
                  <a:pt x="11291" y="16800"/>
                </a:cubicBezTo>
                <a:cubicBezTo>
                  <a:pt x="11291" y="14400"/>
                  <a:pt x="11291" y="14400"/>
                  <a:pt x="11291" y="14400"/>
                </a:cubicBezTo>
                <a:cubicBezTo>
                  <a:pt x="14605" y="14400"/>
                  <a:pt x="14605" y="14400"/>
                  <a:pt x="14605" y="14400"/>
                </a:cubicBezTo>
                <a:lnTo>
                  <a:pt x="14236" y="16800"/>
                </a:lnTo>
                <a:close/>
                <a:moveTo>
                  <a:pt x="11291" y="13200"/>
                </a:moveTo>
                <a:cubicBezTo>
                  <a:pt x="11291" y="10800"/>
                  <a:pt x="11291" y="10800"/>
                  <a:pt x="11291" y="10800"/>
                </a:cubicBezTo>
                <a:cubicBezTo>
                  <a:pt x="15095" y="10800"/>
                  <a:pt x="15095" y="10800"/>
                  <a:pt x="15095" y="10800"/>
                </a:cubicBezTo>
                <a:cubicBezTo>
                  <a:pt x="14727" y="13200"/>
                  <a:pt x="14727" y="13200"/>
                  <a:pt x="14727" y="13200"/>
                </a:cubicBezTo>
                <a:lnTo>
                  <a:pt x="11291" y="13200"/>
                </a:lnTo>
                <a:close/>
                <a:moveTo>
                  <a:pt x="17795" y="20400"/>
                </a:moveTo>
                <a:cubicBezTo>
                  <a:pt x="14850" y="20400"/>
                  <a:pt x="14850" y="20400"/>
                  <a:pt x="14850" y="20400"/>
                </a:cubicBezTo>
                <a:cubicBezTo>
                  <a:pt x="15095" y="18000"/>
                  <a:pt x="15095" y="18000"/>
                  <a:pt x="15095" y="18000"/>
                </a:cubicBezTo>
                <a:cubicBezTo>
                  <a:pt x="18164" y="18000"/>
                  <a:pt x="18164" y="18000"/>
                  <a:pt x="18164" y="18000"/>
                </a:cubicBezTo>
                <a:lnTo>
                  <a:pt x="17795" y="20400"/>
                </a:lnTo>
                <a:close/>
                <a:moveTo>
                  <a:pt x="18409" y="16800"/>
                </a:moveTo>
                <a:cubicBezTo>
                  <a:pt x="15218" y="16800"/>
                  <a:pt x="15218" y="16800"/>
                  <a:pt x="15218" y="16800"/>
                </a:cubicBezTo>
                <a:cubicBezTo>
                  <a:pt x="15586" y="14400"/>
                  <a:pt x="15586" y="14400"/>
                  <a:pt x="15586" y="14400"/>
                </a:cubicBezTo>
                <a:cubicBezTo>
                  <a:pt x="18777" y="14400"/>
                  <a:pt x="18777" y="14400"/>
                  <a:pt x="18777" y="14400"/>
                </a:cubicBezTo>
                <a:lnTo>
                  <a:pt x="18409" y="16800"/>
                </a:lnTo>
                <a:close/>
                <a:moveTo>
                  <a:pt x="19023" y="13200"/>
                </a:moveTo>
                <a:cubicBezTo>
                  <a:pt x="15709" y="13200"/>
                  <a:pt x="15709" y="13200"/>
                  <a:pt x="15709" y="13200"/>
                </a:cubicBezTo>
                <a:cubicBezTo>
                  <a:pt x="16077" y="10800"/>
                  <a:pt x="16077" y="10800"/>
                  <a:pt x="16077" y="10800"/>
                </a:cubicBezTo>
                <a:cubicBezTo>
                  <a:pt x="19391" y="10800"/>
                  <a:pt x="19391" y="10800"/>
                  <a:pt x="19391" y="10800"/>
                </a:cubicBezTo>
                <a:lnTo>
                  <a:pt x="19023" y="13200"/>
                </a:lnTo>
                <a:close/>
                <a:moveTo>
                  <a:pt x="20618" y="9600"/>
                </a:moveTo>
                <a:cubicBezTo>
                  <a:pt x="982" y="9600"/>
                  <a:pt x="982" y="9600"/>
                  <a:pt x="982" y="9600"/>
                </a:cubicBezTo>
                <a:cubicBezTo>
                  <a:pt x="982" y="8400"/>
                  <a:pt x="982" y="8400"/>
                  <a:pt x="982" y="8400"/>
                </a:cubicBezTo>
                <a:cubicBezTo>
                  <a:pt x="20618" y="8400"/>
                  <a:pt x="20618" y="8400"/>
                  <a:pt x="20618" y="8400"/>
                </a:cubicBezTo>
                <a:lnTo>
                  <a:pt x="20618" y="9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4" name="Shape"/>
          <p:cNvSpPr/>
          <p:nvPr/>
        </p:nvSpPr>
        <p:spPr>
          <a:xfrm>
            <a:off x="9318707" y="2330077"/>
            <a:ext cx="436423" cy="39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432" y="7425"/>
                </a:moveTo>
                <a:cubicBezTo>
                  <a:pt x="10555" y="7560"/>
                  <a:pt x="10677" y="7560"/>
                  <a:pt x="10800" y="7560"/>
                </a:cubicBezTo>
                <a:cubicBezTo>
                  <a:pt x="10923" y="7560"/>
                  <a:pt x="11045" y="7560"/>
                  <a:pt x="11168" y="7425"/>
                </a:cubicBezTo>
                <a:cubicBezTo>
                  <a:pt x="13132" y="5265"/>
                  <a:pt x="13132" y="5265"/>
                  <a:pt x="13132" y="5265"/>
                </a:cubicBezTo>
                <a:cubicBezTo>
                  <a:pt x="13255" y="5130"/>
                  <a:pt x="13255" y="4995"/>
                  <a:pt x="13255" y="4860"/>
                </a:cubicBezTo>
                <a:cubicBezTo>
                  <a:pt x="13255" y="4590"/>
                  <a:pt x="13009" y="4320"/>
                  <a:pt x="12764" y="4320"/>
                </a:cubicBezTo>
                <a:cubicBezTo>
                  <a:pt x="12641" y="4320"/>
                  <a:pt x="12518" y="4320"/>
                  <a:pt x="12395" y="4455"/>
                </a:cubicBezTo>
                <a:cubicBezTo>
                  <a:pt x="11291" y="5670"/>
                  <a:pt x="11291" y="5670"/>
                  <a:pt x="11291" y="5670"/>
                </a:cubicBezTo>
                <a:cubicBezTo>
                  <a:pt x="11291" y="540"/>
                  <a:pt x="11291" y="540"/>
                  <a:pt x="11291" y="540"/>
                </a:cubicBezTo>
                <a:cubicBezTo>
                  <a:pt x="11291" y="270"/>
                  <a:pt x="11045" y="0"/>
                  <a:pt x="10800" y="0"/>
                </a:cubicBezTo>
                <a:cubicBezTo>
                  <a:pt x="10555" y="0"/>
                  <a:pt x="10309" y="270"/>
                  <a:pt x="10309" y="540"/>
                </a:cubicBezTo>
                <a:cubicBezTo>
                  <a:pt x="10309" y="5670"/>
                  <a:pt x="10309" y="5670"/>
                  <a:pt x="10309" y="5670"/>
                </a:cubicBezTo>
                <a:cubicBezTo>
                  <a:pt x="9205" y="4455"/>
                  <a:pt x="9205" y="4455"/>
                  <a:pt x="9205" y="4455"/>
                </a:cubicBezTo>
                <a:cubicBezTo>
                  <a:pt x="9082" y="4320"/>
                  <a:pt x="8959" y="4320"/>
                  <a:pt x="8836" y="4320"/>
                </a:cubicBezTo>
                <a:cubicBezTo>
                  <a:pt x="8591" y="4320"/>
                  <a:pt x="8345" y="4590"/>
                  <a:pt x="8345" y="4860"/>
                </a:cubicBezTo>
                <a:cubicBezTo>
                  <a:pt x="8345" y="4995"/>
                  <a:pt x="8345" y="5130"/>
                  <a:pt x="8468" y="5265"/>
                </a:cubicBezTo>
                <a:lnTo>
                  <a:pt x="10432" y="7425"/>
                </a:lnTo>
                <a:close/>
                <a:moveTo>
                  <a:pt x="20618" y="8640"/>
                </a:moveTo>
                <a:cubicBezTo>
                  <a:pt x="982" y="8640"/>
                  <a:pt x="982" y="8640"/>
                  <a:pt x="982" y="8640"/>
                </a:cubicBezTo>
                <a:cubicBezTo>
                  <a:pt x="491" y="8640"/>
                  <a:pt x="0" y="9180"/>
                  <a:pt x="0" y="972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0" y="11340"/>
                  <a:pt x="491" y="11880"/>
                  <a:pt x="982" y="11880"/>
                </a:cubicBezTo>
                <a:cubicBezTo>
                  <a:pt x="1227" y="11880"/>
                  <a:pt x="1227" y="11880"/>
                  <a:pt x="1227" y="11880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3068" y="21465"/>
                  <a:pt x="3191" y="21600"/>
                  <a:pt x="3436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532" y="21465"/>
                  <a:pt x="18655" y="21195"/>
                </a:cubicBezTo>
                <a:cubicBezTo>
                  <a:pt x="18655" y="21195"/>
                  <a:pt x="18655" y="21195"/>
                  <a:pt x="18655" y="21195"/>
                </a:cubicBezTo>
                <a:cubicBezTo>
                  <a:pt x="20373" y="11880"/>
                  <a:pt x="20373" y="11880"/>
                  <a:pt x="20373" y="11880"/>
                </a:cubicBezTo>
                <a:cubicBezTo>
                  <a:pt x="20618" y="11880"/>
                  <a:pt x="20618" y="11880"/>
                  <a:pt x="20618" y="11880"/>
                </a:cubicBezTo>
                <a:cubicBezTo>
                  <a:pt x="21109" y="11880"/>
                  <a:pt x="21600" y="11340"/>
                  <a:pt x="21600" y="10800"/>
                </a:cubicBezTo>
                <a:cubicBezTo>
                  <a:pt x="21600" y="9720"/>
                  <a:pt x="21600" y="9720"/>
                  <a:pt x="21600" y="9720"/>
                </a:cubicBezTo>
                <a:cubicBezTo>
                  <a:pt x="21600" y="9180"/>
                  <a:pt x="21109" y="8640"/>
                  <a:pt x="20618" y="8640"/>
                </a:cubicBezTo>
                <a:moveTo>
                  <a:pt x="2209" y="11880"/>
                </a:moveTo>
                <a:cubicBezTo>
                  <a:pt x="5523" y="11880"/>
                  <a:pt x="5523" y="11880"/>
                  <a:pt x="5523" y="11880"/>
                </a:cubicBezTo>
                <a:cubicBezTo>
                  <a:pt x="5891" y="14040"/>
                  <a:pt x="5891" y="14040"/>
                  <a:pt x="5891" y="14040"/>
                </a:cubicBezTo>
                <a:cubicBezTo>
                  <a:pt x="2577" y="14040"/>
                  <a:pt x="2577" y="14040"/>
                  <a:pt x="2577" y="14040"/>
                </a:cubicBezTo>
                <a:lnTo>
                  <a:pt x="2209" y="11880"/>
                </a:lnTo>
                <a:close/>
                <a:moveTo>
                  <a:pt x="2823" y="15120"/>
                </a:moveTo>
                <a:cubicBezTo>
                  <a:pt x="6014" y="15120"/>
                  <a:pt x="6014" y="15120"/>
                  <a:pt x="6014" y="15120"/>
                </a:cubicBezTo>
                <a:cubicBezTo>
                  <a:pt x="6382" y="17280"/>
                  <a:pt x="6382" y="17280"/>
                  <a:pt x="6382" y="17280"/>
                </a:cubicBezTo>
                <a:cubicBezTo>
                  <a:pt x="3191" y="17280"/>
                  <a:pt x="3191" y="17280"/>
                  <a:pt x="3191" y="17280"/>
                </a:cubicBezTo>
                <a:lnTo>
                  <a:pt x="2823" y="15120"/>
                </a:lnTo>
                <a:close/>
                <a:moveTo>
                  <a:pt x="3805" y="20520"/>
                </a:moveTo>
                <a:cubicBezTo>
                  <a:pt x="3436" y="18360"/>
                  <a:pt x="3436" y="18360"/>
                  <a:pt x="3436" y="18360"/>
                </a:cubicBezTo>
                <a:cubicBezTo>
                  <a:pt x="6505" y="18360"/>
                  <a:pt x="6505" y="18360"/>
                  <a:pt x="6505" y="18360"/>
                </a:cubicBezTo>
                <a:cubicBezTo>
                  <a:pt x="6750" y="20520"/>
                  <a:pt x="6750" y="20520"/>
                  <a:pt x="6750" y="20520"/>
                </a:cubicBezTo>
                <a:lnTo>
                  <a:pt x="3805" y="20520"/>
                </a:lnTo>
                <a:close/>
                <a:moveTo>
                  <a:pt x="10309" y="20520"/>
                </a:moveTo>
                <a:cubicBezTo>
                  <a:pt x="7732" y="20520"/>
                  <a:pt x="7732" y="20520"/>
                  <a:pt x="7732" y="20520"/>
                </a:cubicBezTo>
                <a:cubicBezTo>
                  <a:pt x="7486" y="18360"/>
                  <a:pt x="7486" y="18360"/>
                  <a:pt x="7486" y="18360"/>
                </a:cubicBezTo>
                <a:cubicBezTo>
                  <a:pt x="10309" y="18360"/>
                  <a:pt x="10309" y="18360"/>
                  <a:pt x="10309" y="18360"/>
                </a:cubicBezTo>
                <a:lnTo>
                  <a:pt x="10309" y="20520"/>
                </a:lnTo>
                <a:close/>
                <a:moveTo>
                  <a:pt x="10309" y="17280"/>
                </a:moveTo>
                <a:cubicBezTo>
                  <a:pt x="7364" y="17280"/>
                  <a:pt x="7364" y="17280"/>
                  <a:pt x="7364" y="17280"/>
                </a:cubicBezTo>
                <a:cubicBezTo>
                  <a:pt x="6995" y="15120"/>
                  <a:pt x="6995" y="15120"/>
                  <a:pt x="6995" y="15120"/>
                </a:cubicBezTo>
                <a:cubicBezTo>
                  <a:pt x="10309" y="15120"/>
                  <a:pt x="10309" y="15120"/>
                  <a:pt x="10309" y="15120"/>
                </a:cubicBezTo>
                <a:lnTo>
                  <a:pt x="10309" y="17280"/>
                </a:lnTo>
                <a:close/>
                <a:moveTo>
                  <a:pt x="10309" y="14040"/>
                </a:moveTo>
                <a:cubicBezTo>
                  <a:pt x="6873" y="14040"/>
                  <a:pt x="6873" y="14040"/>
                  <a:pt x="6873" y="14040"/>
                </a:cubicBezTo>
                <a:cubicBezTo>
                  <a:pt x="6505" y="11880"/>
                  <a:pt x="6505" y="11880"/>
                  <a:pt x="6505" y="11880"/>
                </a:cubicBezTo>
                <a:cubicBezTo>
                  <a:pt x="10309" y="11880"/>
                  <a:pt x="10309" y="11880"/>
                  <a:pt x="10309" y="11880"/>
                </a:cubicBezTo>
                <a:lnTo>
                  <a:pt x="10309" y="14040"/>
                </a:lnTo>
                <a:close/>
                <a:moveTo>
                  <a:pt x="13868" y="20520"/>
                </a:moveTo>
                <a:cubicBezTo>
                  <a:pt x="11291" y="20520"/>
                  <a:pt x="11291" y="20520"/>
                  <a:pt x="11291" y="20520"/>
                </a:cubicBezTo>
                <a:cubicBezTo>
                  <a:pt x="11291" y="18360"/>
                  <a:pt x="11291" y="18360"/>
                  <a:pt x="11291" y="18360"/>
                </a:cubicBezTo>
                <a:cubicBezTo>
                  <a:pt x="14114" y="18360"/>
                  <a:pt x="14114" y="18360"/>
                  <a:pt x="14114" y="18360"/>
                </a:cubicBezTo>
                <a:lnTo>
                  <a:pt x="13868" y="20520"/>
                </a:lnTo>
                <a:close/>
                <a:moveTo>
                  <a:pt x="14236" y="17280"/>
                </a:moveTo>
                <a:cubicBezTo>
                  <a:pt x="11291" y="17280"/>
                  <a:pt x="11291" y="17280"/>
                  <a:pt x="11291" y="17280"/>
                </a:cubicBezTo>
                <a:cubicBezTo>
                  <a:pt x="11291" y="15120"/>
                  <a:pt x="11291" y="15120"/>
                  <a:pt x="11291" y="15120"/>
                </a:cubicBezTo>
                <a:cubicBezTo>
                  <a:pt x="14605" y="15120"/>
                  <a:pt x="14605" y="15120"/>
                  <a:pt x="14605" y="15120"/>
                </a:cubicBezTo>
                <a:lnTo>
                  <a:pt x="14236" y="17280"/>
                </a:lnTo>
                <a:close/>
                <a:moveTo>
                  <a:pt x="11291" y="14040"/>
                </a:moveTo>
                <a:cubicBezTo>
                  <a:pt x="11291" y="11880"/>
                  <a:pt x="11291" y="11880"/>
                  <a:pt x="11291" y="11880"/>
                </a:cubicBezTo>
                <a:cubicBezTo>
                  <a:pt x="15095" y="11880"/>
                  <a:pt x="15095" y="11880"/>
                  <a:pt x="15095" y="11880"/>
                </a:cubicBezTo>
                <a:cubicBezTo>
                  <a:pt x="14727" y="14040"/>
                  <a:pt x="14727" y="14040"/>
                  <a:pt x="14727" y="14040"/>
                </a:cubicBezTo>
                <a:lnTo>
                  <a:pt x="11291" y="14040"/>
                </a:lnTo>
                <a:close/>
                <a:moveTo>
                  <a:pt x="17795" y="20520"/>
                </a:moveTo>
                <a:cubicBezTo>
                  <a:pt x="14850" y="20520"/>
                  <a:pt x="14850" y="20520"/>
                  <a:pt x="14850" y="20520"/>
                </a:cubicBezTo>
                <a:cubicBezTo>
                  <a:pt x="15095" y="18360"/>
                  <a:pt x="15095" y="18360"/>
                  <a:pt x="15095" y="18360"/>
                </a:cubicBezTo>
                <a:cubicBezTo>
                  <a:pt x="18164" y="18360"/>
                  <a:pt x="18164" y="18360"/>
                  <a:pt x="18164" y="18360"/>
                </a:cubicBezTo>
                <a:lnTo>
                  <a:pt x="17795" y="20520"/>
                </a:lnTo>
                <a:close/>
                <a:moveTo>
                  <a:pt x="18409" y="17280"/>
                </a:moveTo>
                <a:cubicBezTo>
                  <a:pt x="15218" y="17280"/>
                  <a:pt x="15218" y="17280"/>
                  <a:pt x="15218" y="17280"/>
                </a:cubicBezTo>
                <a:cubicBezTo>
                  <a:pt x="15586" y="15120"/>
                  <a:pt x="15586" y="15120"/>
                  <a:pt x="15586" y="15120"/>
                </a:cubicBezTo>
                <a:cubicBezTo>
                  <a:pt x="18777" y="15120"/>
                  <a:pt x="18777" y="15120"/>
                  <a:pt x="18777" y="15120"/>
                </a:cubicBezTo>
                <a:lnTo>
                  <a:pt x="18409" y="17280"/>
                </a:lnTo>
                <a:close/>
                <a:moveTo>
                  <a:pt x="19023" y="14040"/>
                </a:moveTo>
                <a:cubicBezTo>
                  <a:pt x="15709" y="14040"/>
                  <a:pt x="15709" y="14040"/>
                  <a:pt x="15709" y="14040"/>
                </a:cubicBezTo>
                <a:cubicBezTo>
                  <a:pt x="16077" y="11880"/>
                  <a:pt x="16077" y="11880"/>
                  <a:pt x="16077" y="11880"/>
                </a:cubicBezTo>
                <a:cubicBezTo>
                  <a:pt x="19391" y="11880"/>
                  <a:pt x="19391" y="11880"/>
                  <a:pt x="19391" y="11880"/>
                </a:cubicBezTo>
                <a:lnTo>
                  <a:pt x="19023" y="14040"/>
                </a:lnTo>
                <a:close/>
                <a:moveTo>
                  <a:pt x="20618" y="10800"/>
                </a:moveTo>
                <a:cubicBezTo>
                  <a:pt x="982" y="10800"/>
                  <a:pt x="982" y="10800"/>
                  <a:pt x="982" y="10800"/>
                </a:cubicBezTo>
                <a:cubicBezTo>
                  <a:pt x="982" y="9720"/>
                  <a:pt x="982" y="9720"/>
                  <a:pt x="982" y="9720"/>
                </a:cubicBezTo>
                <a:cubicBezTo>
                  <a:pt x="20618" y="9720"/>
                  <a:pt x="20618" y="9720"/>
                  <a:pt x="20618" y="9720"/>
                </a:cubicBezTo>
                <a:lnTo>
                  <a:pt x="20618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5" name="Shape"/>
          <p:cNvSpPr/>
          <p:nvPr/>
        </p:nvSpPr>
        <p:spPr>
          <a:xfrm>
            <a:off x="10498219" y="2330077"/>
            <a:ext cx="436422" cy="39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36" y="3240"/>
                </a:moveTo>
                <a:cubicBezTo>
                  <a:pt x="8959" y="3240"/>
                  <a:pt x="9082" y="3240"/>
                  <a:pt x="9205" y="3105"/>
                </a:cubicBezTo>
                <a:cubicBezTo>
                  <a:pt x="10309" y="1890"/>
                  <a:pt x="10309" y="1890"/>
                  <a:pt x="10309" y="1890"/>
                </a:cubicBezTo>
                <a:cubicBezTo>
                  <a:pt x="10309" y="7020"/>
                  <a:pt x="10309" y="7020"/>
                  <a:pt x="10309" y="7020"/>
                </a:cubicBezTo>
                <a:cubicBezTo>
                  <a:pt x="10309" y="7290"/>
                  <a:pt x="10555" y="7560"/>
                  <a:pt x="10800" y="7560"/>
                </a:cubicBezTo>
                <a:cubicBezTo>
                  <a:pt x="11045" y="7560"/>
                  <a:pt x="11291" y="7290"/>
                  <a:pt x="11291" y="7020"/>
                </a:cubicBezTo>
                <a:cubicBezTo>
                  <a:pt x="11291" y="1890"/>
                  <a:pt x="11291" y="1890"/>
                  <a:pt x="11291" y="1890"/>
                </a:cubicBezTo>
                <a:cubicBezTo>
                  <a:pt x="12395" y="3105"/>
                  <a:pt x="12395" y="3105"/>
                  <a:pt x="12395" y="3105"/>
                </a:cubicBezTo>
                <a:cubicBezTo>
                  <a:pt x="12518" y="3240"/>
                  <a:pt x="12641" y="3240"/>
                  <a:pt x="12764" y="3240"/>
                </a:cubicBezTo>
                <a:cubicBezTo>
                  <a:pt x="13009" y="3240"/>
                  <a:pt x="13255" y="2970"/>
                  <a:pt x="13255" y="2700"/>
                </a:cubicBezTo>
                <a:cubicBezTo>
                  <a:pt x="13255" y="2565"/>
                  <a:pt x="13255" y="2430"/>
                  <a:pt x="13132" y="2295"/>
                </a:cubicBezTo>
                <a:cubicBezTo>
                  <a:pt x="11168" y="135"/>
                  <a:pt x="11168" y="135"/>
                  <a:pt x="11168" y="135"/>
                </a:cubicBezTo>
                <a:cubicBezTo>
                  <a:pt x="11045" y="0"/>
                  <a:pt x="10923" y="0"/>
                  <a:pt x="10800" y="0"/>
                </a:cubicBezTo>
                <a:cubicBezTo>
                  <a:pt x="10677" y="0"/>
                  <a:pt x="10555" y="0"/>
                  <a:pt x="10432" y="135"/>
                </a:cubicBezTo>
                <a:cubicBezTo>
                  <a:pt x="8468" y="2295"/>
                  <a:pt x="8468" y="2295"/>
                  <a:pt x="8468" y="2295"/>
                </a:cubicBezTo>
                <a:cubicBezTo>
                  <a:pt x="8345" y="2430"/>
                  <a:pt x="8345" y="2565"/>
                  <a:pt x="8345" y="2700"/>
                </a:cubicBezTo>
                <a:cubicBezTo>
                  <a:pt x="8345" y="2970"/>
                  <a:pt x="8591" y="3240"/>
                  <a:pt x="8836" y="3240"/>
                </a:cubicBezTo>
                <a:moveTo>
                  <a:pt x="20618" y="8640"/>
                </a:moveTo>
                <a:cubicBezTo>
                  <a:pt x="982" y="8640"/>
                  <a:pt x="982" y="8640"/>
                  <a:pt x="982" y="8640"/>
                </a:cubicBezTo>
                <a:cubicBezTo>
                  <a:pt x="491" y="8640"/>
                  <a:pt x="0" y="9180"/>
                  <a:pt x="0" y="972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0" y="11340"/>
                  <a:pt x="491" y="11880"/>
                  <a:pt x="982" y="11880"/>
                </a:cubicBezTo>
                <a:cubicBezTo>
                  <a:pt x="1227" y="11880"/>
                  <a:pt x="1227" y="11880"/>
                  <a:pt x="1227" y="11880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3068" y="21465"/>
                  <a:pt x="3191" y="21600"/>
                  <a:pt x="3436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532" y="21465"/>
                  <a:pt x="18655" y="21195"/>
                </a:cubicBezTo>
                <a:cubicBezTo>
                  <a:pt x="18655" y="21195"/>
                  <a:pt x="18655" y="21195"/>
                  <a:pt x="18655" y="21195"/>
                </a:cubicBezTo>
                <a:cubicBezTo>
                  <a:pt x="20373" y="11880"/>
                  <a:pt x="20373" y="11880"/>
                  <a:pt x="20373" y="11880"/>
                </a:cubicBezTo>
                <a:cubicBezTo>
                  <a:pt x="20618" y="11880"/>
                  <a:pt x="20618" y="11880"/>
                  <a:pt x="20618" y="11880"/>
                </a:cubicBezTo>
                <a:cubicBezTo>
                  <a:pt x="21109" y="11880"/>
                  <a:pt x="21600" y="11340"/>
                  <a:pt x="21600" y="10800"/>
                </a:cubicBezTo>
                <a:cubicBezTo>
                  <a:pt x="21600" y="9720"/>
                  <a:pt x="21600" y="9720"/>
                  <a:pt x="21600" y="9720"/>
                </a:cubicBezTo>
                <a:cubicBezTo>
                  <a:pt x="21600" y="9180"/>
                  <a:pt x="21109" y="8640"/>
                  <a:pt x="20618" y="8640"/>
                </a:cubicBezTo>
                <a:moveTo>
                  <a:pt x="2209" y="11880"/>
                </a:moveTo>
                <a:cubicBezTo>
                  <a:pt x="5523" y="11880"/>
                  <a:pt x="5523" y="11880"/>
                  <a:pt x="5523" y="11880"/>
                </a:cubicBezTo>
                <a:cubicBezTo>
                  <a:pt x="5891" y="14040"/>
                  <a:pt x="5891" y="14040"/>
                  <a:pt x="5891" y="14040"/>
                </a:cubicBezTo>
                <a:cubicBezTo>
                  <a:pt x="2577" y="14040"/>
                  <a:pt x="2577" y="14040"/>
                  <a:pt x="2577" y="14040"/>
                </a:cubicBezTo>
                <a:lnTo>
                  <a:pt x="2209" y="11880"/>
                </a:lnTo>
                <a:close/>
                <a:moveTo>
                  <a:pt x="2823" y="15120"/>
                </a:moveTo>
                <a:cubicBezTo>
                  <a:pt x="6014" y="15120"/>
                  <a:pt x="6014" y="15120"/>
                  <a:pt x="6014" y="15120"/>
                </a:cubicBezTo>
                <a:cubicBezTo>
                  <a:pt x="6382" y="17280"/>
                  <a:pt x="6382" y="17280"/>
                  <a:pt x="6382" y="17280"/>
                </a:cubicBezTo>
                <a:cubicBezTo>
                  <a:pt x="3191" y="17280"/>
                  <a:pt x="3191" y="17280"/>
                  <a:pt x="3191" y="17280"/>
                </a:cubicBezTo>
                <a:lnTo>
                  <a:pt x="2823" y="15120"/>
                </a:lnTo>
                <a:close/>
                <a:moveTo>
                  <a:pt x="3805" y="20520"/>
                </a:moveTo>
                <a:cubicBezTo>
                  <a:pt x="3436" y="18360"/>
                  <a:pt x="3436" y="18360"/>
                  <a:pt x="3436" y="18360"/>
                </a:cubicBezTo>
                <a:cubicBezTo>
                  <a:pt x="6505" y="18360"/>
                  <a:pt x="6505" y="18360"/>
                  <a:pt x="6505" y="18360"/>
                </a:cubicBezTo>
                <a:cubicBezTo>
                  <a:pt x="6750" y="20520"/>
                  <a:pt x="6750" y="20520"/>
                  <a:pt x="6750" y="20520"/>
                </a:cubicBezTo>
                <a:lnTo>
                  <a:pt x="3805" y="20520"/>
                </a:lnTo>
                <a:close/>
                <a:moveTo>
                  <a:pt x="10309" y="20520"/>
                </a:moveTo>
                <a:cubicBezTo>
                  <a:pt x="7732" y="20520"/>
                  <a:pt x="7732" y="20520"/>
                  <a:pt x="7732" y="20520"/>
                </a:cubicBezTo>
                <a:cubicBezTo>
                  <a:pt x="7486" y="18360"/>
                  <a:pt x="7486" y="18360"/>
                  <a:pt x="7486" y="18360"/>
                </a:cubicBezTo>
                <a:cubicBezTo>
                  <a:pt x="10309" y="18360"/>
                  <a:pt x="10309" y="18360"/>
                  <a:pt x="10309" y="18360"/>
                </a:cubicBezTo>
                <a:lnTo>
                  <a:pt x="10309" y="20520"/>
                </a:lnTo>
                <a:close/>
                <a:moveTo>
                  <a:pt x="10309" y="17280"/>
                </a:moveTo>
                <a:cubicBezTo>
                  <a:pt x="7364" y="17280"/>
                  <a:pt x="7364" y="17280"/>
                  <a:pt x="7364" y="17280"/>
                </a:cubicBezTo>
                <a:cubicBezTo>
                  <a:pt x="6995" y="15120"/>
                  <a:pt x="6995" y="15120"/>
                  <a:pt x="6995" y="15120"/>
                </a:cubicBezTo>
                <a:cubicBezTo>
                  <a:pt x="10309" y="15120"/>
                  <a:pt x="10309" y="15120"/>
                  <a:pt x="10309" y="15120"/>
                </a:cubicBezTo>
                <a:lnTo>
                  <a:pt x="10309" y="17280"/>
                </a:lnTo>
                <a:close/>
                <a:moveTo>
                  <a:pt x="10309" y="14040"/>
                </a:moveTo>
                <a:cubicBezTo>
                  <a:pt x="6873" y="14040"/>
                  <a:pt x="6873" y="14040"/>
                  <a:pt x="6873" y="14040"/>
                </a:cubicBezTo>
                <a:cubicBezTo>
                  <a:pt x="6505" y="11880"/>
                  <a:pt x="6505" y="11880"/>
                  <a:pt x="6505" y="11880"/>
                </a:cubicBezTo>
                <a:cubicBezTo>
                  <a:pt x="10309" y="11880"/>
                  <a:pt x="10309" y="11880"/>
                  <a:pt x="10309" y="11880"/>
                </a:cubicBezTo>
                <a:lnTo>
                  <a:pt x="10309" y="14040"/>
                </a:lnTo>
                <a:close/>
                <a:moveTo>
                  <a:pt x="13868" y="20520"/>
                </a:moveTo>
                <a:cubicBezTo>
                  <a:pt x="11291" y="20520"/>
                  <a:pt x="11291" y="20520"/>
                  <a:pt x="11291" y="20520"/>
                </a:cubicBezTo>
                <a:cubicBezTo>
                  <a:pt x="11291" y="18360"/>
                  <a:pt x="11291" y="18360"/>
                  <a:pt x="11291" y="18360"/>
                </a:cubicBezTo>
                <a:cubicBezTo>
                  <a:pt x="14114" y="18360"/>
                  <a:pt x="14114" y="18360"/>
                  <a:pt x="14114" y="18360"/>
                </a:cubicBezTo>
                <a:lnTo>
                  <a:pt x="13868" y="20520"/>
                </a:lnTo>
                <a:close/>
                <a:moveTo>
                  <a:pt x="14236" y="17280"/>
                </a:moveTo>
                <a:cubicBezTo>
                  <a:pt x="11291" y="17280"/>
                  <a:pt x="11291" y="17280"/>
                  <a:pt x="11291" y="17280"/>
                </a:cubicBezTo>
                <a:cubicBezTo>
                  <a:pt x="11291" y="15120"/>
                  <a:pt x="11291" y="15120"/>
                  <a:pt x="11291" y="15120"/>
                </a:cubicBezTo>
                <a:cubicBezTo>
                  <a:pt x="14605" y="15120"/>
                  <a:pt x="14605" y="15120"/>
                  <a:pt x="14605" y="15120"/>
                </a:cubicBezTo>
                <a:lnTo>
                  <a:pt x="14236" y="17280"/>
                </a:lnTo>
                <a:close/>
                <a:moveTo>
                  <a:pt x="11291" y="14040"/>
                </a:moveTo>
                <a:cubicBezTo>
                  <a:pt x="11291" y="11880"/>
                  <a:pt x="11291" y="11880"/>
                  <a:pt x="11291" y="11880"/>
                </a:cubicBezTo>
                <a:cubicBezTo>
                  <a:pt x="15095" y="11880"/>
                  <a:pt x="15095" y="11880"/>
                  <a:pt x="15095" y="11880"/>
                </a:cubicBezTo>
                <a:cubicBezTo>
                  <a:pt x="14727" y="14040"/>
                  <a:pt x="14727" y="14040"/>
                  <a:pt x="14727" y="14040"/>
                </a:cubicBezTo>
                <a:lnTo>
                  <a:pt x="11291" y="14040"/>
                </a:lnTo>
                <a:close/>
                <a:moveTo>
                  <a:pt x="17795" y="20520"/>
                </a:moveTo>
                <a:cubicBezTo>
                  <a:pt x="14850" y="20520"/>
                  <a:pt x="14850" y="20520"/>
                  <a:pt x="14850" y="20520"/>
                </a:cubicBezTo>
                <a:cubicBezTo>
                  <a:pt x="15095" y="18360"/>
                  <a:pt x="15095" y="18360"/>
                  <a:pt x="15095" y="18360"/>
                </a:cubicBezTo>
                <a:cubicBezTo>
                  <a:pt x="18164" y="18360"/>
                  <a:pt x="18164" y="18360"/>
                  <a:pt x="18164" y="18360"/>
                </a:cubicBezTo>
                <a:lnTo>
                  <a:pt x="17795" y="20520"/>
                </a:lnTo>
                <a:close/>
                <a:moveTo>
                  <a:pt x="18409" y="17280"/>
                </a:moveTo>
                <a:cubicBezTo>
                  <a:pt x="15218" y="17280"/>
                  <a:pt x="15218" y="17280"/>
                  <a:pt x="15218" y="17280"/>
                </a:cubicBezTo>
                <a:cubicBezTo>
                  <a:pt x="15586" y="15120"/>
                  <a:pt x="15586" y="15120"/>
                  <a:pt x="15586" y="15120"/>
                </a:cubicBezTo>
                <a:cubicBezTo>
                  <a:pt x="18777" y="15120"/>
                  <a:pt x="18777" y="15120"/>
                  <a:pt x="18777" y="15120"/>
                </a:cubicBezTo>
                <a:lnTo>
                  <a:pt x="18409" y="17280"/>
                </a:lnTo>
                <a:close/>
                <a:moveTo>
                  <a:pt x="19023" y="14040"/>
                </a:moveTo>
                <a:cubicBezTo>
                  <a:pt x="15709" y="14040"/>
                  <a:pt x="15709" y="14040"/>
                  <a:pt x="15709" y="14040"/>
                </a:cubicBezTo>
                <a:cubicBezTo>
                  <a:pt x="16077" y="11880"/>
                  <a:pt x="16077" y="11880"/>
                  <a:pt x="16077" y="11880"/>
                </a:cubicBezTo>
                <a:cubicBezTo>
                  <a:pt x="19391" y="11880"/>
                  <a:pt x="19391" y="11880"/>
                  <a:pt x="19391" y="11880"/>
                </a:cubicBezTo>
                <a:lnTo>
                  <a:pt x="19023" y="14040"/>
                </a:lnTo>
                <a:close/>
                <a:moveTo>
                  <a:pt x="20618" y="10800"/>
                </a:moveTo>
                <a:cubicBezTo>
                  <a:pt x="982" y="10800"/>
                  <a:pt x="982" y="10800"/>
                  <a:pt x="982" y="10800"/>
                </a:cubicBezTo>
                <a:cubicBezTo>
                  <a:pt x="982" y="9720"/>
                  <a:pt x="982" y="9720"/>
                  <a:pt x="982" y="9720"/>
                </a:cubicBezTo>
                <a:cubicBezTo>
                  <a:pt x="20618" y="9720"/>
                  <a:pt x="20618" y="9720"/>
                  <a:pt x="20618" y="9720"/>
                </a:cubicBezTo>
                <a:lnTo>
                  <a:pt x="20618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6" name="Shape"/>
          <p:cNvSpPr/>
          <p:nvPr/>
        </p:nvSpPr>
        <p:spPr>
          <a:xfrm>
            <a:off x="1077129" y="3797681"/>
            <a:ext cx="436423" cy="39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486" y="3105"/>
                </a:moveTo>
                <a:cubicBezTo>
                  <a:pt x="7486" y="3105"/>
                  <a:pt x="7486" y="3105"/>
                  <a:pt x="7486" y="3105"/>
                </a:cubicBezTo>
                <a:cubicBezTo>
                  <a:pt x="9450" y="5265"/>
                  <a:pt x="9450" y="5265"/>
                  <a:pt x="9450" y="5265"/>
                </a:cubicBezTo>
                <a:cubicBezTo>
                  <a:pt x="9573" y="5400"/>
                  <a:pt x="9695" y="5400"/>
                  <a:pt x="9818" y="5400"/>
                </a:cubicBezTo>
                <a:cubicBezTo>
                  <a:pt x="10064" y="5400"/>
                  <a:pt x="10309" y="5130"/>
                  <a:pt x="10309" y="4860"/>
                </a:cubicBezTo>
                <a:cubicBezTo>
                  <a:pt x="10309" y="4725"/>
                  <a:pt x="10309" y="4590"/>
                  <a:pt x="10186" y="4455"/>
                </a:cubicBezTo>
                <a:cubicBezTo>
                  <a:pt x="9082" y="3240"/>
                  <a:pt x="9082" y="3240"/>
                  <a:pt x="9082" y="3240"/>
                </a:cubicBezTo>
                <a:cubicBezTo>
                  <a:pt x="13745" y="3240"/>
                  <a:pt x="13745" y="3240"/>
                  <a:pt x="13745" y="3240"/>
                </a:cubicBezTo>
                <a:cubicBezTo>
                  <a:pt x="13745" y="3240"/>
                  <a:pt x="13745" y="3240"/>
                  <a:pt x="13745" y="3240"/>
                </a:cubicBezTo>
                <a:cubicBezTo>
                  <a:pt x="13991" y="3240"/>
                  <a:pt x="14236" y="2970"/>
                  <a:pt x="14236" y="2700"/>
                </a:cubicBezTo>
                <a:cubicBezTo>
                  <a:pt x="14236" y="2430"/>
                  <a:pt x="13991" y="2160"/>
                  <a:pt x="13745" y="2160"/>
                </a:cubicBezTo>
                <a:cubicBezTo>
                  <a:pt x="9082" y="2160"/>
                  <a:pt x="9082" y="2160"/>
                  <a:pt x="9082" y="2160"/>
                </a:cubicBezTo>
                <a:cubicBezTo>
                  <a:pt x="10186" y="945"/>
                  <a:pt x="10186" y="945"/>
                  <a:pt x="10186" y="945"/>
                </a:cubicBezTo>
                <a:cubicBezTo>
                  <a:pt x="10309" y="810"/>
                  <a:pt x="10309" y="675"/>
                  <a:pt x="10309" y="540"/>
                </a:cubicBezTo>
                <a:cubicBezTo>
                  <a:pt x="10309" y="270"/>
                  <a:pt x="10064" y="0"/>
                  <a:pt x="9818" y="0"/>
                </a:cubicBezTo>
                <a:cubicBezTo>
                  <a:pt x="9695" y="0"/>
                  <a:pt x="9573" y="0"/>
                  <a:pt x="9450" y="135"/>
                </a:cubicBezTo>
                <a:cubicBezTo>
                  <a:pt x="7486" y="2295"/>
                  <a:pt x="7486" y="2295"/>
                  <a:pt x="7486" y="2295"/>
                </a:cubicBezTo>
                <a:cubicBezTo>
                  <a:pt x="7486" y="2295"/>
                  <a:pt x="7486" y="2295"/>
                  <a:pt x="7486" y="2295"/>
                </a:cubicBezTo>
                <a:cubicBezTo>
                  <a:pt x="7364" y="2430"/>
                  <a:pt x="7364" y="2565"/>
                  <a:pt x="7364" y="2700"/>
                </a:cubicBezTo>
                <a:cubicBezTo>
                  <a:pt x="7364" y="2835"/>
                  <a:pt x="7364" y="2970"/>
                  <a:pt x="7486" y="3105"/>
                </a:cubicBezTo>
                <a:moveTo>
                  <a:pt x="20618" y="8640"/>
                </a:moveTo>
                <a:cubicBezTo>
                  <a:pt x="982" y="8640"/>
                  <a:pt x="982" y="8640"/>
                  <a:pt x="982" y="8640"/>
                </a:cubicBezTo>
                <a:cubicBezTo>
                  <a:pt x="491" y="8640"/>
                  <a:pt x="0" y="9180"/>
                  <a:pt x="0" y="972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0" y="11340"/>
                  <a:pt x="491" y="11880"/>
                  <a:pt x="982" y="11880"/>
                </a:cubicBezTo>
                <a:cubicBezTo>
                  <a:pt x="1227" y="11880"/>
                  <a:pt x="1227" y="11880"/>
                  <a:pt x="1227" y="11880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3068" y="21465"/>
                  <a:pt x="3191" y="21600"/>
                  <a:pt x="3436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532" y="21465"/>
                  <a:pt x="18655" y="21195"/>
                </a:cubicBezTo>
                <a:cubicBezTo>
                  <a:pt x="18655" y="21195"/>
                  <a:pt x="18655" y="21195"/>
                  <a:pt x="18655" y="21195"/>
                </a:cubicBezTo>
                <a:cubicBezTo>
                  <a:pt x="20373" y="11880"/>
                  <a:pt x="20373" y="11880"/>
                  <a:pt x="20373" y="11880"/>
                </a:cubicBezTo>
                <a:cubicBezTo>
                  <a:pt x="20618" y="11880"/>
                  <a:pt x="20618" y="11880"/>
                  <a:pt x="20618" y="11880"/>
                </a:cubicBezTo>
                <a:cubicBezTo>
                  <a:pt x="21109" y="11880"/>
                  <a:pt x="21600" y="11340"/>
                  <a:pt x="21600" y="10800"/>
                </a:cubicBezTo>
                <a:cubicBezTo>
                  <a:pt x="21600" y="9720"/>
                  <a:pt x="21600" y="9720"/>
                  <a:pt x="21600" y="9720"/>
                </a:cubicBezTo>
                <a:cubicBezTo>
                  <a:pt x="21600" y="9180"/>
                  <a:pt x="21109" y="8640"/>
                  <a:pt x="20618" y="8640"/>
                </a:cubicBezTo>
                <a:moveTo>
                  <a:pt x="2209" y="11880"/>
                </a:moveTo>
                <a:cubicBezTo>
                  <a:pt x="5523" y="11880"/>
                  <a:pt x="5523" y="11880"/>
                  <a:pt x="5523" y="11880"/>
                </a:cubicBezTo>
                <a:cubicBezTo>
                  <a:pt x="5891" y="14040"/>
                  <a:pt x="5891" y="14040"/>
                  <a:pt x="5891" y="14040"/>
                </a:cubicBezTo>
                <a:cubicBezTo>
                  <a:pt x="2577" y="14040"/>
                  <a:pt x="2577" y="14040"/>
                  <a:pt x="2577" y="14040"/>
                </a:cubicBezTo>
                <a:lnTo>
                  <a:pt x="2209" y="11880"/>
                </a:lnTo>
                <a:close/>
                <a:moveTo>
                  <a:pt x="2823" y="15120"/>
                </a:moveTo>
                <a:cubicBezTo>
                  <a:pt x="6014" y="15120"/>
                  <a:pt x="6014" y="15120"/>
                  <a:pt x="6014" y="15120"/>
                </a:cubicBezTo>
                <a:cubicBezTo>
                  <a:pt x="6382" y="17280"/>
                  <a:pt x="6382" y="17280"/>
                  <a:pt x="6382" y="17280"/>
                </a:cubicBezTo>
                <a:cubicBezTo>
                  <a:pt x="3191" y="17280"/>
                  <a:pt x="3191" y="17280"/>
                  <a:pt x="3191" y="17280"/>
                </a:cubicBezTo>
                <a:lnTo>
                  <a:pt x="2823" y="15120"/>
                </a:lnTo>
                <a:close/>
                <a:moveTo>
                  <a:pt x="3805" y="20520"/>
                </a:moveTo>
                <a:cubicBezTo>
                  <a:pt x="3436" y="18360"/>
                  <a:pt x="3436" y="18360"/>
                  <a:pt x="3436" y="18360"/>
                </a:cubicBezTo>
                <a:cubicBezTo>
                  <a:pt x="6505" y="18360"/>
                  <a:pt x="6505" y="18360"/>
                  <a:pt x="6505" y="18360"/>
                </a:cubicBezTo>
                <a:cubicBezTo>
                  <a:pt x="6750" y="20520"/>
                  <a:pt x="6750" y="20520"/>
                  <a:pt x="6750" y="20520"/>
                </a:cubicBezTo>
                <a:lnTo>
                  <a:pt x="3805" y="20520"/>
                </a:lnTo>
                <a:close/>
                <a:moveTo>
                  <a:pt x="10309" y="20520"/>
                </a:moveTo>
                <a:cubicBezTo>
                  <a:pt x="7732" y="20520"/>
                  <a:pt x="7732" y="20520"/>
                  <a:pt x="7732" y="20520"/>
                </a:cubicBezTo>
                <a:cubicBezTo>
                  <a:pt x="7486" y="18360"/>
                  <a:pt x="7486" y="18360"/>
                  <a:pt x="7486" y="18360"/>
                </a:cubicBezTo>
                <a:cubicBezTo>
                  <a:pt x="10309" y="18360"/>
                  <a:pt x="10309" y="18360"/>
                  <a:pt x="10309" y="18360"/>
                </a:cubicBezTo>
                <a:lnTo>
                  <a:pt x="10309" y="20520"/>
                </a:lnTo>
                <a:close/>
                <a:moveTo>
                  <a:pt x="10309" y="17280"/>
                </a:moveTo>
                <a:cubicBezTo>
                  <a:pt x="7364" y="17280"/>
                  <a:pt x="7364" y="17280"/>
                  <a:pt x="7364" y="17280"/>
                </a:cubicBezTo>
                <a:cubicBezTo>
                  <a:pt x="6995" y="15120"/>
                  <a:pt x="6995" y="15120"/>
                  <a:pt x="6995" y="15120"/>
                </a:cubicBezTo>
                <a:cubicBezTo>
                  <a:pt x="10309" y="15120"/>
                  <a:pt x="10309" y="15120"/>
                  <a:pt x="10309" y="15120"/>
                </a:cubicBezTo>
                <a:lnTo>
                  <a:pt x="10309" y="17280"/>
                </a:lnTo>
                <a:close/>
                <a:moveTo>
                  <a:pt x="10309" y="14040"/>
                </a:moveTo>
                <a:cubicBezTo>
                  <a:pt x="6873" y="14040"/>
                  <a:pt x="6873" y="14040"/>
                  <a:pt x="6873" y="14040"/>
                </a:cubicBezTo>
                <a:cubicBezTo>
                  <a:pt x="6505" y="11880"/>
                  <a:pt x="6505" y="11880"/>
                  <a:pt x="6505" y="11880"/>
                </a:cubicBezTo>
                <a:cubicBezTo>
                  <a:pt x="10309" y="11880"/>
                  <a:pt x="10309" y="11880"/>
                  <a:pt x="10309" y="11880"/>
                </a:cubicBezTo>
                <a:lnTo>
                  <a:pt x="10309" y="14040"/>
                </a:lnTo>
                <a:close/>
                <a:moveTo>
                  <a:pt x="13868" y="20520"/>
                </a:moveTo>
                <a:cubicBezTo>
                  <a:pt x="11291" y="20520"/>
                  <a:pt x="11291" y="20520"/>
                  <a:pt x="11291" y="20520"/>
                </a:cubicBezTo>
                <a:cubicBezTo>
                  <a:pt x="11291" y="18360"/>
                  <a:pt x="11291" y="18360"/>
                  <a:pt x="11291" y="18360"/>
                </a:cubicBezTo>
                <a:cubicBezTo>
                  <a:pt x="14114" y="18360"/>
                  <a:pt x="14114" y="18360"/>
                  <a:pt x="14114" y="18360"/>
                </a:cubicBezTo>
                <a:lnTo>
                  <a:pt x="13868" y="20520"/>
                </a:lnTo>
                <a:close/>
                <a:moveTo>
                  <a:pt x="14236" y="17280"/>
                </a:moveTo>
                <a:cubicBezTo>
                  <a:pt x="11291" y="17280"/>
                  <a:pt x="11291" y="17280"/>
                  <a:pt x="11291" y="17280"/>
                </a:cubicBezTo>
                <a:cubicBezTo>
                  <a:pt x="11291" y="15120"/>
                  <a:pt x="11291" y="15120"/>
                  <a:pt x="11291" y="15120"/>
                </a:cubicBezTo>
                <a:cubicBezTo>
                  <a:pt x="14605" y="15120"/>
                  <a:pt x="14605" y="15120"/>
                  <a:pt x="14605" y="15120"/>
                </a:cubicBezTo>
                <a:lnTo>
                  <a:pt x="14236" y="17280"/>
                </a:lnTo>
                <a:close/>
                <a:moveTo>
                  <a:pt x="11291" y="14040"/>
                </a:moveTo>
                <a:cubicBezTo>
                  <a:pt x="11291" y="11880"/>
                  <a:pt x="11291" y="11880"/>
                  <a:pt x="11291" y="11880"/>
                </a:cubicBezTo>
                <a:cubicBezTo>
                  <a:pt x="15095" y="11880"/>
                  <a:pt x="15095" y="11880"/>
                  <a:pt x="15095" y="11880"/>
                </a:cubicBezTo>
                <a:cubicBezTo>
                  <a:pt x="14727" y="14040"/>
                  <a:pt x="14727" y="14040"/>
                  <a:pt x="14727" y="14040"/>
                </a:cubicBezTo>
                <a:lnTo>
                  <a:pt x="11291" y="14040"/>
                </a:lnTo>
                <a:close/>
                <a:moveTo>
                  <a:pt x="17795" y="20520"/>
                </a:moveTo>
                <a:cubicBezTo>
                  <a:pt x="14850" y="20520"/>
                  <a:pt x="14850" y="20520"/>
                  <a:pt x="14850" y="20520"/>
                </a:cubicBezTo>
                <a:cubicBezTo>
                  <a:pt x="15095" y="18360"/>
                  <a:pt x="15095" y="18360"/>
                  <a:pt x="15095" y="18360"/>
                </a:cubicBezTo>
                <a:cubicBezTo>
                  <a:pt x="18164" y="18360"/>
                  <a:pt x="18164" y="18360"/>
                  <a:pt x="18164" y="18360"/>
                </a:cubicBezTo>
                <a:lnTo>
                  <a:pt x="17795" y="20520"/>
                </a:lnTo>
                <a:close/>
                <a:moveTo>
                  <a:pt x="18409" y="17280"/>
                </a:moveTo>
                <a:cubicBezTo>
                  <a:pt x="15218" y="17280"/>
                  <a:pt x="15218" y="17280"/>
                  <a:pt x="15218" y="17280"/>
                </a:cubicBezTo>
                <a:cubicBezTo>
                  <a:pt x="15586" y="15120"/>
                  <a:pt x="15586" y="15120"/>
                  <a:pt x="15586" y="15120"/>
                </a:cubicBezTo>
                <a:cubicBezTo>
                  <a:pt x="18777" y="15120"/>
                  <a:pt x="18777" y="15120"/>
                  <a:pt x="18777" y="15120"/>
                </a:cubicBezTo>
                <a:lnTo>
                  <a:pt x="18409" y="17280"/>
                </a:lnTo>
                <a:close/>
                <a:moveTo>
                  <a:pt x="19023" y="14040"/>
                </a:moveTo>
                <a:cubicBezTo>
                  <a:pt x="15709" y="14040"/>
                  <a:pt x="15709" y="14040"/>
                  <a:pt x="15709" y="14040"/>
                </a:cubicBezTo>
                <a:cubicBezTo>
                  <a:pt x="16077" y="11880"/>
                  <a:pt x="16077" y="11880"/>
                  <a:pt x="16077" y="11880"/>
                </a:cubicBezTo>
                <a:cubicBezTo>
                  <a:pt x="19391" y="11880"/>
                  <a:pt x="19391" y="11880"/>
                  <a:pt x="19391" y="11880"/>
                </a:cubicBezTo>
                <a:lnTo>
                  <a:pt x="19023" y="14040"/>
                </a:lnTo>
                <a:close/>
                <a:moveTo>
                  <a:pt x="20618" y="10800"/>
                </a:moveTo>
                <a:cubicBezTo>
                  <a:pt x="982" y="10800"/>
                  <a:pt x="982" y="10800"/>
                  <a:pt x="982" y="10800"/>
                </a:cubicBezTo>
                <a:cubicBezTo>
                  <a:pt x="982" y="9720"/>
                  <a:pt x="982" y="9720"/>
                  <a:pt x="982" y="9720"/>
                </a:cubicBezTo>
                <a:cubicBezTo>
                  <a:pt x="20618" y="9720"/>
                  <a:pt x="20618" y="9720"/>
                  <a:pt x="20618" y="9720"/>
                </a:cubicBezTo>
                <a:lnTo>
                  <a:pt x="20618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7" name="Shape"/>
          <p:cNvSpPr/>
          <p:nvPr/>
        </p:nvSpPr>
        <p:spPr>
          <a:xfrm>
            <a:off x="1066881" y="3092077"/>
            <a:ext cx="436423" cy="39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3240"/>
                </a:moveTo>
                <a:cubicBezTo>
                  <a:pt x="7855" y="3240"/>
                  <a:pt x="7855" y="3240"/>
                  <a:pt x="7855" y="3240"/>
                </a:cubicBezTo>
                <a:cubicBezTo>
                  <a:pt x="12518" y="3240"/>
                  <a:pt x="12518" y="3240"/>
                  <a:pt x="12518" y="3240"/>
                </a:cubicBezTo>
                <a:cubicBezTo>
                  <a:pt x="11414" y="4455"/>
                  <a:pt x="11414" y="4455"/>
                  <a:pt x="11414" y="4455"/>
                </a:cubicBezTo>
                <a:cubicBezTo>
                  <a:pt x="11291" y="4590"/>
                  <a:pt x="11291" y="4725"/>
                  <a:pt x="11291" y="4860"/>
                </a:cubicBezTo>
                <a:cubicBezTo>
                  <a:pt x="11291" y="5130"/>
                  <a:pt x="11536" y="5400"/>
                  <a:pt x="11782" y="5400"/>
                </a:cubicBezTo>
                <a:cubicBezTo>
                  <a:pt x="11905" y="5400"/>
                  <a:pt x="12027" y="5400"/>
                  <a:pt x="12150" y="5265"/>
                </a:cubicBezTo>
                <a:cubicBezTo>
                  <a:pt x="14114" y="3105"/>
                  <a:pt x="14114" y="3105"/>
                  <a:pt x="14114" y="3105"/>
                </a:cubicBezTo>
                <a:cubicBezTo>
                  <a:pt x="14236" y="2970"/>
                  <a:pt x="14236" y="2835"/>
                  <a:pt x="14236" y="2700"/>
                </a:cubicBezTo>
                <a:cubicBezTo>
                  <a:pt x="14236" y="2565"/>
                  <a:pt x="14236" y="2430"/>
                  <a:pt x="14114" y="2295"/>
                </a:cubicBezTo>
                <a:cubicBezTo>
                  <a:pt x="12150" y="135"/>
                  <a:pt x="12150" y="135"/>
                  <a:pt x="12150" y="135"/>
                </a:cubicBezTo>
                <a:cubicBezTo>
                  <a:pt x="12027" y="0"/>
                  <a:pt x="11905" y="0"/>
                  <a:pt x="11782" y="0"/>
                </a:cubicBezTo>
                <a:cubicBezTo>
                  <a:pt x="11536" y="0"/>
                  <a:pt x="11291" y="270"/>
                  <a:pt x="11291" y="540"/>
                </a:cubicBezTo>
                <a:cubicBezTo>
                  <a:pt x="11291" y="675"/>
                  <a:pt x="11291" y="810"/>
                  <a:pt x="11414" y="945"/>
                </a:cubicBezTo>
                <a:cubicBezTo>
                  <a:pt x="12518" y="2160"/>
                  <a:pt x="12518" y="2160"/>
                  <a:pt x="12518" y="2160"/>
                </a:cubicBezTo>
                <a:cubicBezTo>
                  <a:pt x="7855" y="2160"/>
                  <a:pt x="7855" y="2160"/>
                  <a:pt x="7855" y="2160"/>
                </a:cubicBezTo>
                <a:cubicBezTo>
                  <a:pt x="7609" y="2160"/>
                  <a:pt x="7364" y="2430"/>
                  <a:pt x="7364" y="2700"/>
                </a:cubicBezTo>
                <a:cubicBezTo>
                  <a:pt x="7364" y="2970"/>
                  <a:pt x="7609" y="3240"/>
                  <a:pt x="7855" y="3240"/>
                </a:cubicBezTo>
                <a:moveTo>
                  <a:pt x="20618" y="8640"/>
                </a:moveTo>
                <a:cubicBezTo>
                  <a:pt x="982" y="8640"/>
                  <a:pt x="982" y="8640"/>
                  <a:pt x="982" y="8640"/>
                </a:cubicBezTo>
                <a:cubicBezTo>
                  <a:pt x="491" y="8640"/>
                  <a:pt x="0" y="9180"/>
                  <a:pt x="0" y="972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0" y="11340"/>
                  <a:pt x="491" y="11880"/>
                  <a:pt x="982" y="11880"/>
                </a:cubicBezTo>
                <a:cubicBezTo>
                  <a:pt x="1227" y="11880"/>
                  <a:pt x="1227" y="11880"/>
                  <a:pt x="1227" y="11880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3068" y="21465"/>
                  <a:pt x="3191" y="21600"/>
                  <a:pt x="3436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532" y="21465"/>
                  <a:pt x="18655" y="21195"/>
                </a:cubicBezTo>
                <a:cubicBezTo>
                  <a:pt x="18655" y="21195"/>
                  <a:pt x="18655" y="21195"/>
                  <a:pt x="18655" y="21195"/>
                </a:cubicBezTo>
                <a:cubicBezTo>
                  <a:pt x="20373" y="11880"/>
                  <a:pt x="20373" y="11880"/>
                  <a:pt x="20373" y="11880"/>
                </a:cubicBezTo>
                <a:cubicBezTo>
                  <a:pt x="20618" y="11880"/>
                  <a:pt x="20618" y="11880"/>
                  <a:pt x="20618" y="11880"/>
                </a:cubicBezTo>
                <a:cubicBezTo>
                  <a:pt x="21109" y="11880"/>
                  <a:pt x="21600" y="11340"/>
                  <a:pt x="21600" y="10800"/>
                </a:cubicBezTo>
                <a:cubicBezTo>
                  <a:pt x="21600" y="9720"/>
                  <a:pt x="21600" y="9720"/>
                  <a:pt x="21600" y="9720"/>
                </a:cubicBezTo>
                <a:cubicBezTo>
                  <a:pt x="21600" y="9180"/>
                  <a:pt x="21109" y="8640"/>
                  <a:pt x="20618" y="8640"/>
                </a:cubicBezTo>
                <a:moveTo>
                  <a:pt x="2209" y="11880"/>
                </a:moveTo>
                <a:cubicBezTo>
                  <a:pt x="5523" y="11880"/>
                  <a:pt x="5523" y="11880"/>
                  <a:pt x="5523" y="11880"/>
                </a:cubicBezTo>
                <a:cubicBezTo>
                  <a:pt x="5891" y="14040"/>
                  <a:pt x="5891" y="14040"/>
                  <a:pt x="5891" y="14040"/>
                </a:cubicBezTo>
                <a:cubicBezTo>
                  <a:pt x="2577" y="14040"/>
                  <a:pt x="2577" y="14040"/>
                  <a:pt x="2577" y="14040"/>
                </a:cubicBezTo>
                <a:lnTo>
                  <a:pt x="2209" y="11880"/>
                </a:lnTo>
                <a:close/>
                <a:moveTo>
                  <a:pt x="2823" y="15120"/>
                </a:moveTo>
                <a:cubicBezTo>
                  <a:pt x="6014" y="15120"/>
                  <a:pt x="6014" y="15120"/>
                  <a:pt x="6014" y="15120"/>
                </a:cubicBezTo>
                <a:cubicBezTo>
                  <a:pt x="6382" y="17280"/>
                  <a:pt x="6382" y="17280"/>
                  <a:pt x="6382" y="17280"/>
                </a:cubicBezTo>
                <a:cubicBezTo>
                  <a:pt x="3191" y="17280"/>
                  <a:pt x="3191" y="17280"/>
                  <a:pt x="3191" y="17280"/>
                </a:cubicBezTo>
                <a:lnTo>
                  <a:pt x="2823" y="15120"/>
                </a:lnTo>
                <a:close/>
                <a:moveTo>
                  <a:pt x="3805" y="20520"/>
                </a:moveTo>
                <a:cubicBezTo>
                  <a:pt x="3436" y="18360"/>
                  <a:pt x="3436" y="18360"/>
                  <a:pt x="3436" y="18360"/>
                </a:cubicBezTo>
                <a:cubicBezTo>
                  <a:pt x="6505" y="18360"/>
                  <a:pt x="6505" y="18360"/>
                  <a:pt x="6505" y="18360"/>
                </a:cubicBezTo>
                <a:cubicBezTo>
                  <a:pt x="6750" y="20520"/>
                  <a:pt x="6750" y="20520"/>
                  <a:pt x="6750" y="20520"/>
                </a:cubicBezTo>
                <a:lnTo>
                  <a:pt x="3805" y="20520"/>
                </a:lnTo>
                <a:close/>
                <a:moveTo>
                  <a:pt x="10309" y="20520"/>
                </a:moveTo>
                <a:cubicBezTo>
                  <a:pt x="7732" y="20520"/>
                  <a:pt x="7732" y="20520"/>
                  <a:pt x="7732" y="20520"/>
                </a:cubicBezTo>
                <a:cubicBezTo>
                  <a:pt x="7486" y="18360"/>
                  <a:pt x="7486" y="18360"/>
                  <a:pt x="7486" y="18360"/>
                </a:cubicBezTo>
                <a:cubicBezTo>
                  <a:pt x="10309" y="18360"/>
                  <a:pt x="10309" y="18360"/>
                  <a:pt x="10309" y="18360"/>
                </a:cubicBezTo>
                <a:lnTo>
                  <a:pt x="10309" y="20520"/>
                </a:lnTo>
                <a:close/>
                <a:moveTo>
                  <a:pt x="10309" y="17280"/>
                </a:moveTo>
                <a:cubicBezTo>
                  <a:pt x="7364" y="17280"/>
                  <a:pt x="7364" y="17280"/>
                  <a:pt x="7364" y="17280"/>
                </a:cubicBezTo>
                <a:cubicBezTo>
                  <a:pt x="6995" y="15120"/>
                  <a:pt x="6995" y="15120"/>
                  <a:pt x="6995" y="15120"/>
                </a:cubicBezTo>
                <a:cubicBezTo>
                  <a:pt x="10309" y="15120"/>
                  <a:pt x="10309" y="15120"/>
                  <a:pt x="10309" y="15120"/>
                </a:cubicBezTo>
                <a:lnTo>
                  <a:pt x="10309" y="17280"/>
                </a:lnTo>
                <a:close/>
                <a:moveTo>
                  <a:pt x="10309" y="14040"/>
                </a:moveTo>
                <a:cubicBezTo>
                  <a:pt x="6873" y="14040"/>
                  <a:pt x="6873" y="14040"/>
                  <a:pt x="6873" y="14040"/>
                </a:cubicBezTo>
                <a:cubicBezTo>
                  <a:pt x="6505" y="11880"/>
                  <a:pt x="6505" y="11880"/>
                  <a:pt x="6505" y="11880"/>
                </a:cubicBezTo>
                <a:cubicBezTo>
                  <a:pt x="10309" y="11880"/>
                  <a:pt x="10309" y="11880"/>
                  <a:pt x="10309" y="11880"/>
                </a:cubicBezTo>
                <a:lnTo>
                  <a:pt x="10309" y="14040"/>
                </a:lnTo>
                <a:close/>
                <a:moveTo>
                  <a:pt x="13868" y="20520"/>
                </a:moveTo>
                <a:cubicBezTo>
                  <a:pt x="11291" y="20520"/>
                  <a:pt x="11291" y="20520"/>
                  <a:pt x="11291" y="20520"/>
                </a:cubicBezTo>
                <a:cubicBezTo>
                  <a:pt x="11291" y="18360"/>
                  <a:pt x="11291" y="18360"/>
                  <a:pt x="11291" y="18360"/>
                </a:cubicBezTo>
                <a:cubicBezTo>
                  <a:pt x="14114" y="18360"/>
                  <a:pt x="14114" y="18360"/>
                  <a:pt x="14114" y="18360"/>
                </a:cubicBezTo>
                <a:lnTo>
                  <a:pt x="13868" y="20520"/>
                </a:lnTo>
                <a:close/>
                <a:moveTo>
                  <a:pt x="14236" y="17280"/>
                </a:moveTo>
                <a:cubicBezTo>
                  <a:pt x="11291" y="17280"/>
                  <a:pt x="11291" y="17280"/>
                  <a:pt x="11291" y="17280"/>
                </a:cubicBezTo>
                <a:cubicBezTo>
                  <a:pt x="11291" y="15120"/>
                  <a:pt x="11291" y="15120"/>
                  <a:pt x="11291" y="15120"/>
                </a:cubicBezTo>
                <a:cubicBezTo>
                  <a:pt x="14605" y="15120"/>
                  <a:pt x="14605" y="15120"/>
                  <a:pt x="14605" y="15120"/>
                </a:cubicBezTo>
                <a:lnTo>
                  <a:pt x="14236" y="17280"/>
                </a:lnTo>
                <a:close/>
                <a:moveTo>
                  <a:pt x="11291" y="14040"/>
                </a:moveTo>
                <a:cubicBezTo>
                  <a:pt x="11291" y="11880"/>
                  <a:pt x="11291" y="11880"/>
                  <a:pt x="11291" y="11880"/>
                </a:cubicBezTo>
                <a:cubicBezTo>
                  <a:pt x="15095" y="11880"/>
                  <a:pt x="15095" y="11880"/>
                  <a:pt x="15095" y="11880"/>
                </a:cubicBezTo>
                <a:cubicBezTo>
                  <a:pt x="14727" y="14040"/>
                  <a:pt x="14727" y="14040"/>
                  <a:pt x="14727" y="14040"/>
                </a:cubicBezTo>
                <a:lnTo>
                  <a:pt x="11291" y="14040"/>
                </a:lnTo>
                <a:close/>
                <a:moveTo>
                  <a:pt x="17795" y="20520"/>
                </a:moveTo>
                <a:cubicBezTo>
                  <a:pt x="14850" y="20520"/>
                  <a:pt x="14850" y="20520"/>
                  <a:pt x="14850" y="20520"/>
                </a:cubicBezTo>
                <a:cubicBezTo>
                  <a:pt x="15095" y="18360"/>
                  <a:pt x="15095" y="18360"/>
                  <a:pt x="15095" y="18360"/>
                </a:cubicBezTo>
                <a:cubicBezTo>
                  <a:pt x="18164" y="18360"/>
                  <a:pt x="18164" y="18360"/>
                  <a:pt x="18164" y="18360"/>
                </a:cubicBezTo>
                <a:lnTo>
                  <a:pt x="17795" y="20520"/>
                </a:lnTo>
                <a:close/>
                <a:moveTo>
                  <a:pt x="18409" y="17280"/>
                </a:moveTo>
                <a:cubicBezTo>
                  <a:pt x="15218" y="17280"/>
                  <a:pt x="15218" y="17280"/>
                  <a:pt x="15218" y="17280"/>
                </a:cubicBezTo>
                <a:cubicBezTo>
                  <a:pt x="15586" y="15120"/>
                  <a:pt x="15586" y="15120"/>
                  <a:pt x="15586" y="15120"/>
                </a:cubicBezTo>
                <a:cubicBezTo>
                  <a:pt x="18777" y="15120"/>
                  <a:pt x="18777" y="15120"/>
                  <a:pt x="18777" y="15120"/>
                </a:cubicBezTo>
                <a:lnTo>
                  <a:pt x="18409" y="17280"/>
                </a:lnTo>
                <a:close/>
                <a:moveTo>
                  <a:pt x="19023" y="14040"/>
                </a:moveTo>
                <a:cubicBezTo>
                  <a:pt x="15709" y="14040"/>
                  <a:pt x="15709" y="14040"/>
                  <a:pt x="15709" y="14040"/>
                </a:cubicBezTo>
                <a:cubicBezTo>
                  <a:pt x="16077" y="11880"/>
                  <a:pt x="16077" y="11880"/>
                  <a:pt x="16077" y="11880"/>
                </a:cubicBezTo>
                <a:cubicBezTo>
                  <a:pt x="19391" y="11880"/>
                  <a:pt x="19391" y="11880"/>
                  <a:pt x="19391" y="11880"/>
                </a:cubicBezTo>
                <a:lnTo>
                  <a:pt x="19023" y="14040"/>
                </a:lnTo>
                <a:close/>
                <a:moveTo>
                  <a:pt x="20618" y="10800"/>
                </a:moveTo>
                <a:cubicBezTo>
                  <a:pt x="982" y="10800"/>
                  <a:pt x="982" y="10800"/>
                  <a:pt x="982" y="10800"/>
                </a:cubicBezTo>
                <a:cubicBezTo>
                  <a:pt x="982" y="9720"/>
                  <a:pt x="982" y="9720"/>
                  <a:pt x="982" y="9720"/>
                </a:cubicBezTo>
                <a:cubicBezTo>
                  <a:pt x="20618" y="9720"/>
                  <a:pt x="20618" y="9720"/>
                  <a:pt x="20618" y="9720"/>
                </a:cubicBezTo>
                <a:lnTo>
                  <a:pt x="20618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8" name="Shape"/>
          <p:cNvSpPr/>
          <p:nvPr/>
        </p:nvSpPr>
        <p:spPr>
          <a:xfrm>
            <a:off x="2246394" y="3092077"/>
            <a:ext cx="436422" cy="397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345" y="3780"/>
                </a:moveTo>
                <a:cubicBezTo>
                  <a:pt x="10309" y="3780"/>
                  <a:pt x="10309" y="3780"/>
                  <a:pt x="10309" y="3780"/>
                </a:cubicBezTo>
                <a:cubicBezTo>
                  <a:pt x="10309" y="5940"/>
                  <a:pt x="10309" y="5940"/>
                  <a:pt x="10309" y="5940"/>
                </a:cubicBezTo>
                <a:cubicBezTo>
                  <a:pt x="10309" y="6210"/>
                  <a:pt x="10555" y="6480"/>
                  <a:pt x="10800" y="6480"/>
                </a:cubicBezTo>
                <a:cubicBezTo>
                  <a:pt x="11045" y="6480"/>
                  <a:pt x="11291" y="6210"/>
                  <a:pt x="11291" y="5940"/>
                </a:cubicBezTo>
                <a:cubicBezTo>
                  <a:pt x="11291" y="3780"/>
                  <a:pt x="11291" y="3780"/>
                  <a:pt x="11291" y="3780"/>
                </a:cubicBezTo>
                <a:cubicBezTo>
                  <a:pt x="13255" y="3780"/>
                  <a:pt x="13255" y="3780"/>
                  <a:pt x="13255" y="3780"/>
                </a:cubicBezTo>
                <a:cubicBezTo>
                  <a:pt x="13500" y="3780"/>
                  <a:pt x="13745" y="3510"/>
                  <a:pt x="13745" y="3240"/>
                </a:cubicBezTo>
                <a:cubicBezTo>
                  <a:pt x="13745" y="2970"/>
                  <a:pt x="13500" y="2700"/>
                  <a:pt x="13255" y="2700"/>
                </a:cubicBezTo>
                <a:cubicBezTo>
                  <a:pt x="11291" y="2700"/>
                  <a:pt x="11291" y="2700"/>
                  <a:pt x="11291" y="2700"/>
                </a:cubicBezTo>
                <a:cubicBezTo>
                  <a:pt x="11291" y="540"/>
                  <a:pt x="11291" y="540"/>
                  <a:pt x="11291" y="540"/>
                </a:cubicBezTo>
                <a:cubicBezTo>
                  <a:pt x="11291" y="270"/>
                  <a:pt x="11045" y="0"/>
                  <a:pt x="10800" y="0"/>
                </a:cubicBezTo>
                <a:cubicBezTo>
                  <a:pt x="10555" y="0"/>
                  <a:pt x="10309" y="270"/>
                  <a:pt x="10309" y="540"/>
                </a:cubicBezTo>
                <a:cubicBezTo>
                  <a:pt x="10309" y="2700"/>
                  <a:pt x="10309" y="2700"/>
                  <a:pt x="10309" y="2700"/>
                </a:cubicBezTo>
                <a:cubicBezTo>
                  <a:pt x="8345" y="2700"/>
                  <a:pt x="8345" y="2700"/>
                  <a:pt x="8345" y="2700"/>
                </a:cubicBezTo>
                <a:cubicBezTo>
                  <a:pt x="8100" y="2700"/>
                  <a:pt x="7855" y="2970"/>
                  <a:pt x="7855" y="3240"/>
                </a:cubicBezTo>
                <a:cubicBezTo>
                  <a:pt x="7855" y="3510"/>
                  <a:pt x="8100" y="3780"/>
                  <a:pt x="8345" y="3780"/>
                </a:cubicBezTo>
                <a:moveTo>
                  <a:pt x="20618" y="8640"/>
                </a:moveTo>
                <a:cubicBezTo>
                  <a:pt x="982" y="8640"/>
                  <a:pt x="982" y="8640"/>
                  <a:pt x="982" y="8640"/>
                </a:cubicBezTo>
                <a:cubicBezTo>
                  <a:pt x="491" y="8640"/>
                  <a:pt x="0" y="9180"/>
                  <a:pt x="0" y="972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0" y="11340"/>
                  <a:pt x="491" y="11880"/>
                  <a:pt x="982" y="11880"/>
                </a:cubicBezTo>
                <a:cubicBezTo>
                  <a:pt x="1227" y="11880"/>
                  <a:pt x="1227" y="11880"/>
                  <a:pt x="1227" y="11880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2945" y="21195"/>
                  <a:pt x="2945" y="21195"/>
                  <a:pt x="2945" y="21195"/>
                </a:cubicBezTo>
                <a:cubicBezTo>
                  <a:pt x="3068" y="21465"/>
                  <a:pt x="3191" y="21600"/>
                  <a:pt x="3436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532" y="21465"/>
                  <a:pt x="18655" y="21195"/>
                </a:cubicBezTo>
                <a:cubicBezTo>
                  <a:pt x="18655" y="21195"/>
                  <a:pt x="18655" y="21195"/>
                  <a:pt x="18655" y="21195"/>
                </a:cubicBezTo>
                <a:cubicBezTo>
                  <a:pt x="20373" y="11880"/>
                  <a:pt x="20373" y="11880"/>
                  <a:pt x="20373" y="11880"/>
                </a:cubicBezTo>
                <a:cubicBezTo>
                  <a:pt x="20618" y="11880"/>
                  <a:pt x="20618" y="11880"/>
                  <a:pt x="20618" y="11880"/>
                </a:cubicBezTo>
                <a:cubicBezTo>
                  <a:pt x="21109" y="11880"/>
                  <a:pt x="21600" y="11340"/>
                  <a:pt x="21600" y="10800"/>
                </a:cubicBezTo>
                <a:cubicBezTo>
                  <a:pt x="21600" y="9720"/>
                  <a:pt x="21600" y="9720"/>
                  <a:pt x="21600" y="9720"/>
                </a:cubicBezTo>
                <a:cubicBezTo>
                  <a:pt x="21600" y="9180"/>
                  <a:pt x="21109" y="8640"/>
                  <a:pt x="20618" y="8640"/>
                </a:cubicBezTo>
                <a:moveTo>
                  <a:pt x="2209" y="11880"/>
                </a:moveTo>
                <a:cubicBezTo>
                  <a:pt x="5523" y="11880"/>
                  <a:pt x="5523" y="11880"/>
                  <a:pt x="5523" y="11880"/>
                </a:cubicBezTo>
                <a:cubicBezTo>
                  <a:pt x="5891" y="14040"/>
                  <a:pt x="5891" y="14040"/>
                  <a:pt x="5891" y="14040"/>
                </a:cubicBezTo>
                <a:cubicBezTo>
                  <a:pt x="2577" y="14040"/>
                  <a:pt x="2577" y="14040"/>
                  <a:pt x="2577" y="14040"/>
                </a:cubicBezTo>
                <a:lnTo>
                  <a:pt x="2209" y="11880"/>
                </a:lnTo>
                <a:close/>
                <a:moveTo>
                  <a:pt x="2823" y="15120"/>
                </a:moveTo>
                <a:cubicBezTo>
                  <a:pt x="6014" y="15120"/>
                  <a:pt x="6014" y="15120"/>
                  <a:pt x="6014" y="15120"/>
                </a:cubicBezTo>
                <a:cubicBezTo>
                  <a:pt x="6382" y="17280"/>
                  <a:pt x="6382" y="17280"/>
                  <a:pt x="6382" y="17280"/>
                </a:cubicBezTo>
                <a:cubicBezTo>
                  <a:pt x="3191" y="17280"/>
                  <a:pt x="3191" y="17280"/>
                  <a:pt x="3191" y="17280"/>
                </a:cubicBezTo>
                <a:lnTo>
                  <a:pt x="2823" y="15120"/>
                </a:lnTo>
                <a:close/>
                <a:moveTo>
                  <a:pt x="3805" y="20520"/>
                </a:moveTo>
                <a:cubicBezTo>
                  <a:pt x="3436" y="18360"/>
                  <a:pt x="3436" y="18360"/>
                  <a:pt x="3436" y="18360"/>
                </a:cubicBezTo>
                <a:cubicBezTo>
                  <a:pt x="6505" y="18360"/>
                  <a:pt x="6505" y="18360"/>
                  <a:pt x="6505" y="18360"/>
                </a:cubicBezTo>
                <a:cubicBezTo>
                  <a:pt x="6750" y="20520"/>
                  <a:pt x="6750" y="20520"/>
                  <a:pt x="6750" y="20520"/>
                </a:cubicBezTo>
                <a:lnTo>
                  <a:pt x="3805" y="20520"/>
                </a:lnTo>
                <a:close/>
                <a:moveTo>
                  <a:pt x="10309" y="20520"/>
                </a:moveTo>
                <a:cubicBezTo>
                  <a:pt x="7732" y="20520"/>
                  <a:pt x="7732" y="20520"/>
                  <a:pt x="7732" y="20520"/>
                </a:cubicBezTo>
                <a:cubicBezTo>
                  <a:pt x="7486" y="18360"/>
                  <a:pt x="7486" y="18360"/>
                  <a:pt x="7486" y="18360"/>
                </a:cubicBezTo>
                <a:cubicBezTo>
                  <a:pt x="10309" y="18360"/>
                  <a:pt x="10309" y="18360"/>
                  <a:pt x="10309" y="18360"/>
                </a:cubicBezTo>
                <a:lnTo>
                  <a:pt x="10309" y="20520"/>
                </a:lnTo>
                <a:close/>
                <a:moveTo>
                  <a:pt x="10309" y="17280"/>
                </a:moveTo>
                <a:cubicBezTo>
                  <a:pt x="7364" y="17280"/>
                  <a:pt x="7364" y="17280"/>
                  <a:pt x="7364" y="17280"/>
                </a:cubicBezTo>
                <a:cubicBezTo>
                  <a:pt x="6995" y="15120"/>
                  <a:pt x="6995" y="15120"/>
                  <a:pt x="6995" y="15120"/>
                </a:cubicBezTo>
                <a:cubicBezTo>
                  <a:pt x="10309" y="15120"/>
                  <a:pt x="10309" y="15120"/>
                  <a:pt x="10309" y="15120"/>
                </a:cubicBezTo>
                <a:lnTo>
                  <a:pt x="10309" y="17280"/>
                </a:lnTo>
                <a:close/>
                <a:moveTo>
                  <a:pt x="10309" y="14040"/>
                </a:moveTo>
                <a:cubicBezTo>
                  <a:pt x="6873" y="14040"/>
                  <a:pt x="6873" y="14040"/>
                  <a:pt x="6873" y="14040"/>
                </a:cubicBezTo>
                <a:cubicBezTo>
                  <a:pt x="6505" y="11880"/>
                  <a:pt x="6505" y="11880"/>
                  <a:pt x="6505" y="11880"/>
                </a:cubicBezTo>
                <a:cubicBezTo>
                  <a:pt x="10309" y="11880"/>
                  <a:pt x="10309" y="11880"/>
                  <a:pt x="10309" y="11880"/>
                </a:cubicBezTo>
                <a:lnTo>
                  <a:pt x="10309" y="14040"/>
                </a:lnTo>
                <a:close/>
                <a:moveTo>
                  <a:pt x="13868" y="20520"/>
                </a:moveTo>
                <a:cubicBezTo>
                  <a:pt x="11291" y="20520"/>
                  <a:pt x="11291" y="20520"/>
                  <a:pt x="11291" y="20520"/>
                </a:cubicBezTo>
                <a:cubicBezTo>
                  <a:pt x="11291" y="18360"/>
                  <a:pt x="11291" y="18360"/>
                  <a:pt x="11291" y="18360"/>
                </a:cubicBezTo>
                <a:cubicBezTo>
                  <a:pt x="14114" y="18360"/>
                  <a:pt x="14114" y="18360"/>
                  <a:pt x="14114" y="18360"/>
                </a:cubicBezTo>
                <a:lnTo>
                  <a:pt x="13868" y="20520"/>
                </a:lnTo>
                <a:close/>
                <a:moveTo>
                  <a:pt x="14236" y="17280"/>
                </a:moveTo>
                <a:cubicBezTo>
                  <a:pt x="11291" y="17280"/>
                  <a:pt x="11291" y="17280"/>
                  <a:pt x="11291" y="17280"/>
                </a:cubicBezTo>
                <a:cubicBezTo>
                  <a:pt x="11291" y="15120"/>
                  <a:pt x="11291" y="15120"/>
                  <a:pt x="11291" y="15120"/>
                </a:cubicBezTo>
                <a:cubicBezTo>
                  <a:pt x="14605" y="15120"/>
                  <a:pt x="14605" y="15120"/>
                  <a:pt x="14605" y="15120"/>
                </a:cubicBezTo>
                <a:lnTo>
                  <a:pt x="14236" y="17280"/>
                </a:lnTo>
                <a:close/>
                <a:moveTo>
                  <a:pt x="11291" y="14040"/>
                </a:moveTo>
                <a:cubicBezTo>
                  <a:pt x="11291" y="11880"/>
                  <a:pt x="11291" y="11880"/>
                  <a:pt x="11291" y="11880"/>
                </a:cubicBezTo>
                <a:cubicBezTo>
                  <a:pt x="15095" y="11880"/>
                  <a:pt x="15095" y="11880"/>
                  <a:pt x="15095" y="11880"/>
                </a:cubicBezTo>
                <a:cubicBezTo>
                  <a:pt x="14727" y="14040"/>
                  <a:pt x="14727" y="14040"/>
                  <a:pt x="14727" y="14040"/>
                </a:cubicBezTo>
                <a:lnTo>
                  <a:pt x="11291" y="14040"/>
                </a:lnTo>
                <a:close/>
                <a:moveTo>
                  <a:pt x="17795" y="20520"/>
                </a:moveTo>
                <a:cubicBezTo>
                  <a:pt x="14850" y="20520"/>
                  <a:pt x="14850" y="20520"/>
                  <a:pt x="14850" y="20520"/>
                </a:cubicBezTo>
                <a:cubicBezTo>
                  <a:pt x="15095" y="18360"/>
                  <a:pt x="15095" y="18360"/>
                  <a:pt x="15095" y="18360"/>
                </a:cubicBezTo>
                <a:cubicBezTo>
                  <a:pt x="18164" y="18360"/>
                  <a:pt x="18164" y="18360"/>
                  <a:pt x="18164" y="18360"/>
                </a:cubicBezTo>
                <a:lnTo>
                  <a:pt x="17795" y="20520"/>
                </a:lnTo>
                <a:close/>
                <a:moveTo>
                  <a:pt x="18409" y="17280"/>
                </a:moveTo>
                <a:cubicBezTo>
                  <a:pt x="15218" y="17280"/>
                  <a:pt x="15218" y="17280"/>
                  <a:pt x="15218" y="17280"/>
                </a:cubicBezTo>
                <a:cubicBezTo>
                  <a:pt x="15586" y="15120"/>
                  <a:pt x="15586" y="15120"/>
                  <a:pt x="15586" y="15120"/>
                </a:cubicBezTo>
                <a:cubicBezTo>
                  <a:pt x="18777" y="15120"/>
                  <a:pt x="18777" y="15120"/>
                  <a:pt x="18777" y="15120"/>
                </a:cubicBezTo>
                <a:lnTo>
                  <a:pt x="18409" y="17280"/>
                </a:lnTo>
                <a:close/>
                <a:moveTo>
                  <a:pt x="19023" y="14040"/>
                </a:moveTo>
                <a:cubicBezTo>
                  <a:pt x="15709" y="14040"/>
                  <a:pt x="15709" y="14040"/>
                  <a:pt x="15709" y="14040"/>
                </a:cubicBezTo>
                <a:cubicBezTo>
                  <a:pt x="16077" y="11880"/>
                  <a:pt x="16077" y="11880"/>
                  <a:pt x="16077" y="11880"/>
                </a:cubicBezTo>
                <a:cubicBezTo>
                  <a:pt x="19391" y="11880"/>
                  <a:pt x="19391" y="11880"/>
                  <a:pt x="19391" y="11880"/>
                </a:cubicBezTo>
                <a:lnTo>
                  <a:pt x="19023" y="14040"/>
                </a:lnTo>
                <a:close/>
                <a:moveTo>
                  <a:pt x="20618" y="10800"/>
                </a:moveTo>
                <a:cubicBezTo>
                  <a:pt x="982" y="10800"/>
                  <a:pt x="982" y="10800"/>
                  <a:pt x="982" y="10800"/>
                </a:cubicBezTo>
                <a:cubicBezTo>
                  <a:pt x="982" y="9720"/>
                  <a:pt x="982" y="9720"/>
                  <a:pt x="982" y="9720"/>
                </a:cubicBezTo>
                <a:cubicBezTo>
                  <a:pt x="20618" y="9720"/>
                  <a:pt x="20618" y="9720"/>
                  <a:pt x="20618" y="9720"/>
                </a:cubicBezTo>
                <a:lnTo>
                  <a:pt x="20618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79" name="Shape"/>
          <p:cNvSpPr/>
          <p:nvPr/>
        </p:nvSpPr>
        <p:spPr>
          <a:xfrm>
            <a:off x="3424319" y="3112866"/>
            <a:ext cx="436422" cy="34779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345" y="1234"/>
                </a:moveTo>
                <a:cubicBezTo>
                  <a:pt x="13255" y="1234"/>
                  <a:pt x="13255" y="1234"/>
                  <a:pt x="13255" y="1234"/>
                </a:cubicBezTo>
                <a:cubicBezTo>
                  <a:pt x="13500" y="1234"/>
                  <a:pt x="13745" y="926"/>
                  <a:pt x="13745" y="617"/>
                </a:cubicBezTo>
                <a:cubicBezTo>
                  <a:pt x="13745" y="309"/>
                  <a:pt x="13500" y="0"/>
                  <a:pt x="13255" y="0"/>
                </a:cubicBezTo>
                <a:cubicBezTo>
                  <a:pt x="8345" y="0"/>
                  <a:pt x="8345" y="0"/>
                  <a:pt x="8345" y="0"/>
                </a:cubicBezTo>
                <a:cubicBezTo>
                  <a:pt x="8100" y="0"/>
                  <a:pt x="7855" y="309"/>
                  <a:pt x="7855" y="617"/>
                </a:cubicBezTo>
                <a:cubicBezTo>
                  <a:pt x="7855" y="926"/>
                  <a:pt x="8100" y="1234"/>
                  <a:pt x="8345" y="1234"/>
                </a:cubicBezTo>
                <a:moveTo>
                  <a:pt x="20618" y="6789"/>
                </a:moveTo>
                <a:cubicBezTo>
                  <a:pt x="982" y="6789"/>
                  <a:pt x="982" y="6789"/>
                  <a:pt x="982" y="6789"/>
                </a:cubicBezTo>
                <a:cubicBezTo>
                  <a:pt x="491" y="6789"/>
                  <a:pt x="0" y="7406"/>
                  <a:pt x="0" y="8023"/>
                </a:cubicBezTo>
                <a:cubicBezTo>
                  <a:pt x="0" y="9257"/>
                  <a:pt x="0" y="9257"/>
                  <a:pt x="0" y="9257"/>
                </a:cubicBezTo>
                <a:cubicBezTo>
                  <a:pt x="0" y="9874"/>
                  <a:pt x="491" y="10491"/>
                  <a:pt x="982" y="10491"/>
                </a:cubicBezTo>
                <a:cubicBezTo>
                  <a:pt x="1227" y="10491"/>
                  <a:pt x="1227" y="10491"/>
                  <a:pt x="1227" y="10491"/>
                </a:cubicBezTo>
                <a:cubicBezTo>
                  <a:pt x="2945" y="21137"/>
                  <a:pt x="2945" y="21137"/>
                  <a:pt x="2945" y="21137"/>
                </a:cubicBezTo>
                <a:cubicBezTo>
                  <a:pt x="2945" y="21137"/>
                  <a:pt x="2945" y="21137"/>
                  <a:pt x="2945" y="21137"/>
                </a:cubicBezTo>
                <a:cubicBezTo>
                  <a:pt x="3068" y="21446"/>
                  <a:pt x="3191" y="21600"/>
                  <a:pt x="3436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532" y="21446"/>
                  <a:pt x="18655" y="21137"/>
                </a:cubicBezTo>
                <a:cubicBezTo>
                  <a:pt x="18655" y="21137"/>
                  <a:pt x="18655" y="21137"/>
                  <a:pt x="18655" y="21137"/>
                </a:cubicBezTo>
                <a:cubicBezTo>
                  <a:pt x="20373" y="10491"/>
                  <a:pt x="20373" y="10491"/>
                  <a:pt x="20373" y="10491"/>
                </a:cubicBezTo>
                <a:cubicBezTo>
                  <a:pt x="20618" y="10491"/>
                  <a:pt x="20618" y="10491"/>
                  <a:pt x="20618" y="10491"/>
                </a:cubicBezTo>
                <a:cubicBezTo>
                  <a:pt x="21109" y="10491"/>
                  <a:pt x="21600" y="9874"/>
                  <a:pt x="21600" y="9257"/>
                </a:cubicBezTo>
                <a:cubicBezTo>
                  <a:pt x="21600" y="8023"/>
                  <a:pt x="21600" y="8023"/>
                  <a:pt x="21600" y="8023"/>
                </a:cubicBezTo>
                <a:cubicBezTo>
                  <a:pt x="21600" y="7406"/>
                  <a:pt x="21109" y="6789"/>
                  <a:pt x="20618" y="6789"/>
                </a:cubicBezTo>
                <a:moveTo>
                  <a:pt x="2209" y="10491"/>
                </a:moveTo>
                <a:cubicBezTo>
                  <a:pt x="5523" y="10491"/>
                  <a:pt x="5523" y="10491"/>
                  <a:pt x="5523" y="10491"/>
                </a:cubicBezTo>
                <a:cubicBezTo>
                  <a:pt x="5891" y="12960"/>
                  <a:pt x="5891" y="12960"/>
                  <a:pt x="5891" y="12960"/>
                </a:cubicBezTo>
                <a:cubicBezTo>
                  <a:pt x="2577" y="12960"/>
                  <a:pt x="2577" y="12960"/>
                  <a:pt x="2577" y="12960"/>
                </a:cubicBezTo>
                <a:lnTo>
                  <a:pt x="2209" y="10491"/>
                </a:lnTo>
                <a:close/>
                <a:moveTo>
                  <a:pt x="2823" y="14194"/>
                </a:moveTo>
                <a:cubicBezTo>
                  <a:pt x="6014" y="14194"/>
                  <a:pt x="6014" y="14194"/>
                  <a:pt x="6014" y="14194"/>
                </a:cubicBezTo>
                <a:cubicBezTo>
                  <a:pt x="6382" y="16663"/>
                  <a:pt x="6382" y="16663"/>
                  <a:pt x="6382" y="16663"/>
                </a:cubicBezTo>
                <a:cubicBezTo>
                  <a:pt x="3191" y="16663"/>
                  <a:pt x="3191" y="16663"/>
                  <a:pt x="3191" y="16663"/>
                </a:cubicBezTo>
                <a:lnTo>
                  <a:pt x="2823" y="14194"/>
                </a:lnTo>
                <a:close/>
                <a:moveTo>
                  <a:pt x="3805" y="20366"/>
                </a:moveTo>
                <a:cubicBezTo>
                  <a:pt x="3436" y="17897"/>
                  <a:pt x="3436" y="17897"/>
                  <a:pt x="3436" y="17897"/>
                </a:cubicBezTo>
                <a:cubicBezTo>
                  <a:pt x="6505" y="17897"/>
                  <a:pt x="6505" y="17897"/>
                  <a:pt x="6505" y="17897"/>
                </a:cubicBezTo>
                <a:cubicBezTo>
                  <a:pt x="6750" y="20366"/>
                  <a:pt x="6750" y="20366"/>
                  <a:pt x="6750" y="20366"/>
                </a:cubicBezTo>
                <a:lnTo>
                  <a:pt x="3805" y="20366"/>
                </a:lnTo>
                <a:close/>
                <a:moveTo>
                  <a:pt x="10309" y="20366"/>
                </a:moveTo>
                <a:cubicBezTo>
                  <a:pt x="7732" y="20366"/>
                  <a:pt x="7732" y="20366"/>
                  <a:pt x="7732" y="20366"/>
                </a:cubicBezTo>
                <a:cubicBezTo>
                  <a:pt x="7486" y="17897"/>
                  <a:pt x="7486" y="17897"/>
                  <a:pt x="7486" y="17897"/>
                </a:cubicBezTo>
                <a:cubicBezTo>
                  <a:pt x="10309" y="17897"/>
                  <a:pt x="10309" y="17897"/>
                  <a:pt x="10309" y="17897"/>
                </a:cubicBezTo>
                <a:lnTo>
                  <a:pt x="10309" y="20366"/>
                </a:lnTo>
                <a:close/>
                <a:moveTo>
                  <a:pt x="10309" y="16663"/>
                </a:moveTo>
                <a:cubicBezTo>
                  <a:pt x="7364" y="16663"/>
                  <a:pt x="7364" y="16663"/>
                  <a:pt x="7364" y="16663"/>
                </a:cubicBezTo>
                <a:cubicBezTo>
                  <a:pt x="6995" y="14194"/>
                  <a:pt x="6995" y="14194"/>
                  <a:pt x="6995" y="14194"/>
                </a:cubicBezTo>
                <a:cubicBezTo>
                  <a:pt x="10309" y="14194"/>
                  <a:pt x="10309" y="14194"/>
                  <a:pt x="10309" y="14194"/>
                </a:cubicBezTo>
                <a:lnTo>
                  <a:pt x="10309" y="16663"/>
                </a:lnTo>
                <a:close/>
                <a:moveTo>
                  <a:pt x="10309" y="12960"/>
                </a:moveTo>
                <a:cubicBezTo>
                  <a:pt x="6873" y="12960"/>
                  <a:pt x="6873" y="12960"/>
                  <a:pt x="6873" y="12960"/>
                </a:cubicBezTo>
                <a:cubicBezTo>
                  <a:pt x="6505" y="10491"/>
                  <a:pt x="6505" y="10491"/>
                  <a:pt x="6505" y="10491"/>
                </a:cubicBezTo>
                <a:cubicBezTo>
                  <a:pt x="10309" y="10491"/>
                  <a:pt x="10309" y="10491"/>
                  <a:pt x="10309" y="10491"/>
                </a:cubicBezTo>
                <a:lnTo>
                  <a:pt x="10309" y="12960"/>
                </a:lnTo>
                <a:close/>
                <a:moveTo>
                  <a:pt x="13868" y="20366"/>
                </a:moveTo>
                <a:cubicBezTo>
                  <a:pt x="11291" y="20366"/>
                  <a:pt x="11291" y="20366"/>
                  <a:pt x="11291" y="20366"/>
                </a:cubicBezTo>
                <a:cubicBezTo>
                  <a:pt x="11291" y="17897"/>
                  <a:pt x="11291" y="17897"/>
                  <a:pt x="11291" y="17897"/>
                </a:cubicBezTo>
                <a:cubicBezTo>
                  <a:pt x="14114" y="17897"/>
                  <a:pt x="14114" y="17897"/>
                  <a:pt x="14114" y="17897"/>
                </a:cubicBezTo>
                <a:lnTo>
                  <a:pt x="13868" y="20366"/>
                </a:lnTo>
                <a:close/>
                <a:moveTo>
                  <a:pt x="14236" y="16663"/>
                </a:moveTo>
                <a:cubicBezTo>
                  <a:pt x="11291" y="16663"/>
                  <a:pt x="11291" y="16663"/>
                  <a:pt x="11291" y="16663"/>
                </a:cubicBezTo>
                <a:cubicBezTo>
                  <a:pt x="11291" y="14194"/>
                  <a:pt x="11291" y="14194"/>
                  <a:pt x="11291" y="14194"/>
                </a:cubicBezTo>
                <a:cubicBezTo>
                  <a:pt x="14605" y="14194"/>
                  <a:pt x="14605" y="14194"/>
                  <a:pt x="14605" y="14194"/>
                </a:cubicBezTo>
                <a:lnTo>
                  <a:pt x="14236" y="16663"/>
                </a:lnTo>
                <a:close/>
                <a:moveTo>
                  <a:pt x="11291" y="12960"/>
                </a:moveTo>
                <a:cubicBezTo>
                  <a:pt x="11291" y="10491"/>
                  <a:pt x="11291" y="10491"/>
                  <a:pt x="11291" y="10491"/>
                </a:cubicBezTo>
                <a:cubicBezTo>
                  <a:pt x="15095" y="10491"/>
                  <a:pt x="15095" y="10491"/>
                  <a:pt x="15095" y="10491"/>
                </a:cubicBezTo>
                <a:cubicBezTo>
                  <a:pt x="14727" y="12960"/>
                  <a:pt x="14727" y="12960"/>
                  <a:pt x="14727" y="12960"/>
                </a:cubicBezTo>
                <a:lnTo>
                  <a:pt x="11291" y="12960"/>
                </a:lnTo>
                <a:close/>
                <a:moveTo>
                  <a:pt x="17795" y="20366"/>
                </a:moveTo>
                <a:cubicBezTo>
                  <a:pt x="14850" y="20366"/>
                  <a:pt x="14850" y="20366"/>
                  <a:pt x="14850" y="20366"/>
                </a:cubicBezTo>
                <a:cubicBezTo>
                  <a:pt x="15095" y="17897"/>
                  <a:pt x="15095" y="17897"/>
                  <a:pt x="15095" y="17897"/>
                </a:cubicBezTo>
                <a:cubicBezTo>
                  <a:pt x="18164" y="17897"/>
                  <a:pt x="18164" y="17897"/>
                  <a:pt x="18164" y="17897"/>
                </a:cubicBezTo>
                <a:lnTo>
                  <a:pt x="17795" y="20366"/>
                </a:lnTo>
                <a:close/>
                <a:moveTo>
                  <a:pt x="18409" y="16663"/>
                </a:moveTo>
                <a:cubicBezTo>
                  <a:pt x="15218" y="16663"/>
                  <a:pt x="15218" y="16663"/>
                  <a:pt x="15218" y="16663"/>
                </a:cubicBezTo>
                <a:cubicBezTo>
                  <a:pt x="15586" y="14194"/>
                  <a:pt x="15586" y="14194"/>
                  <a:pt x="15586" y="14194"/>
                </a:cubicBezTo>
                <a:cubicBezTo>
                  <a:pt x="18777" y="14194"/>
                  <a:pt x="18777" y="14194"/>
                  <a:pt x="18777" y="14194"/>
                </a:cubicBezTo>
                <a:lnTo>
                  <a:pt x="18409" y="16663"/>
                </a:lnTo>
                <a:close/>
                <a:moveTo>
                  <a:pt x="19023" y="12960"/>
                </a:moveTo>
                <a:cubicBezTo>
                  <a:pt x="15709" y="12960"/>
                  <a:pt x="15709" y="12960"/>
                  <a:pt x="15709" y="12960"/>
                </a:cubicBezTo>
                <a:cubicBezTo>
                  <a:pt x="16077" y="10491"/>
                  <a:pt x="16077" y="10491"/>
                  <a:pt x="16077" y="10491"/>
                </a:cubicBezTo>
                <a:cubicBezTo>
                  <a:pt x="19391" y="10491"/>
                  <a:pt x="19391" y="10491"/>
                  <a:pt x="19391" y="10491"/>
                </a:cubicBezTo>
                <a:lnTo>
                  <a:pt x="19023" y="12960"/>
                </a:lnTo>
                <a:close/>
                <a:moveTo>
                  <a:pt x="20618" y="9257"/>
                </a:moveTo>
                <a:cubicBezTo>
                  <a:pt x="982" y="9257"/>
                  <a:pt x="982" y="9257"/>
                  <a:pt x="982" y="9257"/>
                </a:cubicBezTo>
                <a:cubicBezTo>
                  <a:pt x="982" y="8023"/>
                  <a:pt x="982" y="8023"/>
                  <a:pt x="982" y="8023"/>
                </a:cubicBezTo>
                <a:cubicBezTo>
                  <a:pt x="20618" y="8023"/>
                  <a:pt x="20618" y="8023"/>
                  <a:pt x="20618" y="8023"/>
                </a:cubicBezTo>
                <a:lnTo>
                  <a:pt x="20618" y="925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80" name="Shape"/>
          <p:cNvSpPr/>
          <p:nvPr/>
        </p:nvSpPr>
        <p:spPr>
          <a:xfrm>
            <a:off x="4603831" y="3079473"/>
            <a:ext cx="436423" cy="4367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42" extrusionOk="0">
                <a:moveTo>
                  <a:pt x="4418" y="9693"/>
                </a:moveTo>
                <a:cubicBezTo>
                  <a:pt x="3436" y="9693"/>
                  <a:pt x="3436" y="9693"/>
                  <a:pt x="3436" y="9693"/>
                </a:cubicBezTo>
                <a:cubicBezTo>
                  <a:pt x="3191" y="9693"/>
                  <a:pt x="2945" y="9935"/>
                  <a:pt x="2945" y="10178"/>
                </a:cubicBezTo>
                <a:cubicBezTo>
                  <a:pt x="2945" y="10421"/>
                  <a:pt x="3191" y="10663"/>
                  <a:pt x="3436" y="10663"/>
                </a:cubicBezTo>
                <a:cubicBezTo>
                  <a:pt x="4418" y="10663"/>
                  <a:pt x="4418" y="10663"/>
                  <a:pt x="4418" y="10663"/>
                </a:cubicBezTo>
                <a:cubicBezTo>
                  <a:pt x="4664" y="10663"/>
                  <a:pt x="4909" y="10421"/>
                  <a:pt x="4909" y="10178"/>
                </a:cubicBezTo>
                <a:cubicBezTo>
                  <a:pt x="4909" y="9935"/>
                  <a:pt x="4664" y="9693"/>
                  <a:pt x="4418" y="9693"/>
                </a:cubicBezTo>
                <a:moveTo>
                  <a:pt x="7364" y="18430"/>
                </a:moveTo>
                <a:cubicBezTo>
                  <a:pt x="6382" y="18430"/>
                  <a:pt x="6382" y="18430"/>
                  <a:pt x="6382" y="18430"/>
                </a:cubicBezTo>
                <a:cubicBezTo>
                  <a:pt x="6136" y="18430"/>
                  <a:pt x="5891" y="18672"/>
                  <a:pt x="5891" y="18915"/>
                </a:cubicBezTo>
                <a:cubicBezTo>
                  <a:pt x="5891" y="19158"/>
                  <a:pt x="6136" y="19400"/>
                  <a:pt x="6382" y="19400"/>
                </a:cubicBezTo>
                <a:cubicBezTo>
                  <a:pt x="7364" y="19400"/>
                  <a:pt x="7364" y="19400"/>
                  <a:pt x="7364" y="19400"/>
                </a:cubicBezTo>
                <a:cubicBezTo>
                  <a:pt x="7609" y="19400"/>
                  <a:pt x="7855" y="19158"/>
                  <a:pt x="7855" y="18915"/>
                </a:cubicBezTo>
                <a:cubicBezTo>
                  <a:pt x="7855" y="18672"/>
                  <a:pt x="7609" y="18430"/>
                  <a:pt x="7364" y="18430"/>
                </a:cubicBezTo>
                <a:moveTo>
                  <a:pt x="4418" y="18430"/>
                </a:moveTo>
                <a:cubicBezTo>
                  <a:pt x="3436" y="18430"/>
                  <a:pt x="3436" y="18430"/>
                  <a:pt x="3436" y="18430"/>
                </a:cubicBezTo>
                <a:cubicBezTo>
                  <a:pt x="3191" y="18430"/>
                  <a:pt x="2945" y="18672"/>
                  <a:pt x="2945" y="18915"/>
                </a:cubicBezTo>
                <a:cubicBezTo>
                  <a:pt x="2945" y="19158"/>
                  <a:pt x="3191" y="19400"/>
                  <a:pt x="3436" y="19400"/>
                </a:cubicBezTo>
                <a:cubicBezTo>
                  <a:pt x="4418" y="19400"/>
                  <a:pt x="4418" y="19400"/>
                  <a:pt x="4418" y="19400"/>
                </a:cubicBezTo>
                <a:cubicBezTo>
                  <a:pt x="4664" y="19400"/>
                  <a:pt x="4909" y="19158"/>
                  <a:pt x="4909" y="18915"/>
                </a:cubicBezTo>
                <a:cubicBezTo>
                  <a:pt x="4909" y="18672"/>
                  <a:pt x="4664" y="18430"/>
                  <a:pt x="4418" y="18430"/>
                </a:cubicBezTo>
                <a:moveTo>
                  <a:pt x="15218" y="10663"/>
                </a:moveTo>
                <a:cubicBezTo>
                  <a:pt x="16200" y="10663"/>
                  <a:pt x="16200" y="10663"/>
                  <a:pt x="16200" y="10663"/>
                </a:cubicBezTo>
                <a:cubicBezTo>
                  <a:pt x="16445" y="10663"/>
                  <a:pt x="16691" y="10421"/>
                  <a:pt x="16691" y="10178"/>
                </a:cubicBezTo>
                <a:cubicBezTo>
                  <a:pt x="16691" y="9935"/>
                  <a:pt x="16445" y="9693"/>
                  <a:pt x="16200" y="9693"/>
                </a:cubicBezTo>
                <a:cubicBezTo>
                  <a:pt x="15218" y="9693"/>
                  <a:pt x="15218" y="9693"/>
                  <a:pt x="15218" y="9693"/>
                </a:cubicBezTo>
                <a:cubicBezTo>
                  <a:pt x="14973" y="9693"/>
                  <a:pt x="14727" y="9935"/>
                  <a:pt x="14727" y="10178"/>
                </a:cubicBezTo>
                <a:cubicBezTo>
                  <a:pt x="14727" y="10421"/>
                  <a:pt x="14973" y="10663"/>
                  <a:pt x="15218" y="10663"/>
                </a:cubicBezTo>
                <a:moveTo>
                  <a:pt x="16200" y="18430"/>
                </a:moveTo>
                <a:cubicBezTo>
                  <a:pt x="15218" y="18430"/>
                  <a:pt x="15218" y="18430"/>
                  <a:pt x="15218" y="18430"/>
                </a:cubicBezTo>
                <a:cubicBezTo>
                  <a:pt x="14973" y="18430"/>
                  <a:pt x="14727" y="18672"/>
                  <a:pt x="14727" y="18915"/>
                </a:cubicBezTo>
                <a:cubicBezTo>
                  <a:pt x="14727" y="19158"/>
                  <a:pt x="14973" y="19400"/>
                  <a:pt x="15218" y="19400"/>
                </a:cubicBezTo>
                <a:cubicBezTo>
                  <a:pt x="16200" y="19400"/>
                  <a:pt x="16200" y="19400"/>
                  <a:pt x="16200" y="19400"/>
                </a:cubicBezTo>
                <a:cubicBezTo>
                  <a:pt x="16445" y="19400"/>
                  <a:pt x="16691" y="19158"/>
                  <a:pt x="16691" y="18915"/>
                </a:cubicBezTo>
                <a:cubicBezTo>
                  <a:pt x="16691" y="18672"/>
                  <a:pt x="16445" y="18430"/>
                  <a:pt x="16200" y="18430"/>
                </a:cubicBezTo>
                <a:moveTo>
                  <a:pt x="17182" y="14061"/>
                </a:moveTo>
                <a:cubicBezTo>
                  <a:pt x="16936" y="14061"/>
                  <a:pt x="16691" y="14304"/>
                  <a:pt x="16691" y="14546"/>
                </a:cubicBezTo>
                <a:cubicBezTo>
                  <a:pt x="16691" y="14789"/>
                  <a:pt x="16936" y="15032"/>
                  <a:pt x="17182" y="15032"/>
                </a:cubicBezTo>
                <a:cubicBezTo>
                  <a:pt x="17427" y="15032"/>
                  <a:pt x="17673" y="14789"/>
                  <a:pt x="17673" y="14546"/>
                </a:cubicBezTo>
                <a:cubicBezTo>
                  <a:pt x="17673" y="14304"/>
                  <a:pt x="17427" y="14061"/>
                  <a:pt x="17182" y="14061"/>
                </a:cubicBezTo>
                <a:moveTo>
                  <a:pt x="7364" y="9693"/>
                </a:moveTo>
                <a:cubicBezTo>
                  <a:pt x="6382" y="9693"/>
                  <a:pt x="6382" y="9693"/>
                  <a:pt x="6382" y="9693"/>
                </a:cubicBezTo>
                <a:cubicBezTo>
                  <a:pt x="6136" y="9693"/>
                  <a:pt x="5891" y="9935"/>
                  <a:pt x="5891" y="10178"/>
                </a:cubicBezTo>
                <a:cubicBezTo>
                  <a:pt x="5891" y="10421"/>
                  <a:pt x="6136" y="10663"/>
                  <a:pt x="6382" y="10663"/>
                </a:cubicBezTo>
                <a:cubicBezTo>
                  <a:pt x="7364" y="10663"/>
                  <a:pt x="7364" y="10663"/>
                  <a:pt x="7364" y="10663"/>
                </a:cubicBezTo>
                <a:cubicBezTo>
                  <a:pt x="7609" y="10663"/>
                  <a:pt x="7855" y="10421"/>
                  <a:pt x="7855" y="10178"/>
                </a:cubicBezTo>
                <a:cubicBezTo>
                  <a:pt x="7855" y="9935"/>
                  <a:pt x="7609" y="9693"/>
                  <a:pt x="7364" y="9693"/>
                </a:cubicBezTo>
                <a:moveTo>
                  <a:pt x="13255" y="9693"/>
                </a:moveTo>
                <a:cubicBezTo>
                  <a:pt x="12273" y="9693"/>
                  <a:pt x="12273" y="9693"/>
                  <a:pt x="12273" y="9693"/>
                </a:cubicBezTo>
                <a:cubicBezTo>
                  <a:pt x="12027" y="9693"/>
                  <a:pt x="11782" y="9935"/>
                  <a:pt x="11782" y="10178"/>
                </a:cubicBezTo>
                <a:cubicBezTo>
                  <a:pt x="11782" y="10421"/>
                  <a:pt x="12027" y="10663"/>
                  <a:pt x="12273" y="10663"/>
                </a:cubicBezTo>
                <a:cubicBezTo>
                  <a:pt x="13255" y="10663"/>
                  <a:pt x="13255" y="10663"/>
                  <a:pt x="13255" y="10663"/>
                </a:cubicBezTo>
                <a:cubicBezTo>
                  <a:pt x="13500" y="10663"/>
                  <a:pt x="13745" y="10421"/>
                  <a:pt x="13745" y="10178"/>
                </a:cubicBezTo>
                <a:cubicBezTo>
                  <a:pt x="13745" y="9935"/>
                  <a:pt x="13500" y="9693"/>
                  <a:pt x="13255" y="9693"/>
                </a:cubicBezTo>
                <a:moveTo>
                  <a:pt x="19636" y="11634"/>
                </a:moveTo>
                <a:cubicBezTo>
                  <a:pt x="19636" y="7751"/>
                  <a:pt x="19636" y="7751"/>
                  <a:pt x="19636" y="7751"/>
                </a:cubicBezTo>
                <a:cubicBezTo>
                  <a:pt x="19636" y="6659"/>
                  <a:pt x="18777" y="5809"/>
                  <a:pt x="17673" y="5809"/>
                </a:cubicBezTo>
                <a:cubicBezTo>
                  <a:pt x="16936" y="5809"/>
                  <a:pt x="16936" y="5809"/>
                  <a:pt x="16936" y="5809"/>
                </a:cubicBezTo>
                <a:cubicBezTo>
                  <a:pt x="15832" y="1441"/>
                  <a:pt x="15832" y="1441"/>
                  <a:pt x="15832" y="1441"/>
                </a:cubicBezTo>
                <a:cubicBezTo>
                  <a:pt x="15464" y="349"/>
                  <a:pt x="14482" y="-258"/>
                  <a:pt x="13377" y="106"/>
                </a:cubicBezTo>
                <a:cubicBezTo>
                  <a:pt x="3436" y="2654"/>
                  <a:pt x="3436" y="2654"/>
                  <a:pt x="3436" y="2654"/>
                </a:cubicBezTo>
                <a:cubicBezTo>
                  <a:pt x="2455" y="2897"/>
                  <a:pt x="1841" y="3989"/>
                  <a:pt x="2086" y="5081"/>
                </a:cubicBezTo>
                <a:cubicBezTo>
                  <a:pt x="2332" y="5809"/>
                  <a:pt x="2332" y="5809"/>
                  <a:pt x="2332" y="5809"/>
                </a:cubicBezTo>
                <a:cubicBezTo>
                  <a:pt x="1964" y="5809"/>
                  <a:pt x="1964" y="5809"/>
                  <a:pt x="1964" y="5809"/>
                </a:cubicBezTo>
                <a:cubicBezTo>
                  <a:pt x="859" y="5809"/>
                  <a:pt x="0" y="6659"/>
                  <a:pt x="0" y="7751"/>
                </a:cubicBezTo>
                <a:cubicBezTo>
                  <a:pt x="0" y="19400"/>
                  <a:pt x="0" y="19400"/>
                  <a:pt x="0" y="19400"/>
                </a:cubicBezTo>
                <a:cubicBezTo>
                  <a:pt x="0" y="20493"/>
                  <a:pt x="859" y="21342"/>
                  <a:pt x="1964" y="21342"/>
                </a:cubicBezTo>
                <a:cubicBezTo>
                  <a:pt x="17673" y="21342"/>
                  <a:pt x="17673" y="21342"/>
                  <a:pt x="17673" y="21342"/>
                </a:cubicBezTo>
                <a:cubicBezTo>
                  <a:pt x="18777" y="21342"/>
                  <a:pt x="19636" y="20493"/>
                  <a:pt x="19636" y="19400"/>
                </a:cubicBezTo>
                <a:cubicBezTo>
                  <a:pt x="19636" y="17459"/>
                  <a:pt x="19636" y="17459"/>
                  <a:pt x="19636" y="17459"/>
                </a:cubicBezTo>
                <a:cubicBezTo>
                  <a:pt x="20741" y="17459"/>
                  <a:pt x="21600" y="16609"/>
                  <a:pt x="21600" y="15517"/>
                </a:cubicBezTo>
                <a:cubicBezTo>
                  <a:pt x="21600" y="13576"/>
                  <a:pt x="21600" y="13576"/>
                  <a:pt x="21600" y="13576"/>
                </a:cubicBezTo>
                <a:cubicBezTo>
                  <a:pt x="21600" y="12484"/>
                  <a:pt x="20741" y="11634"/>
                  <a:pt x="19636" y="11634"/>
                </a:cubicBezTo>
                <a:moveTo>
                  <a:pt x="17673" y="6780"/>
                </a:moveTo>
                <a:cubicBezTo>
                  <a:pt x="18164" y="6780"/>
                  <a:pt x="18655" y="7266"/>
                  <a:pt x="18655" y="7751"/>
                </a:cubicBezTo>
                <a:cubicBezTo>
                  <a:pt x="18655" y="7994"/>
                  <a:pt x="18655" y="7994"/>
                  <a:pt x="18655" y="7994"/>
                </a:cubicBezTo>
                <a:cubicBezTo>
                  <a:pt x="18409" y="7872"/>
                  <a:pt x="18041" y="7751"/>
                  <a:pt x="17673" y="7751"/>
                </a:cubicBezTo>
                <a:cubicBezTo>
                  <a:pt x="17550" y="7751"/>
                  <a:pt x="17550" y="7751"/>
                  <a:pt x="17550" y="7751"/>
                </a:cubicBezTo>
                <a:cubicBezTo>
                  <a:pt x="17182" y="6780"/>
                  <a:pt x="17182" y="6780"/>
                  <a:pt x="17182" y="6780"/>
                </a:cubicBezTo>
                <a:lnTo>
                  <a:pt x="17673" y="6780"/>
                </a:lnTo>
                <a:close/>
                <a:moveTo>
                  <a:pt x="15832" y="5445"/>
                </a:moveTo>
                <a:cubicBezTo>
                  <a:pt x="16445" y="7751"/>
                  <a:pt x="16445" y="7751"/>
                  <a:pt x="16445" y="7751"/>
                </a:cubicBezTo>
                <a:cubicBezTo>
                  <a:pt x="6995" y="7751"/>
                  <a:pt x="6995" y="7751"/>
                  <a:pt x="6995" y="7751"/>
                </a:cubicBezTo>
                <a:lnTo>
                  <a:pt x="15832" y="5445"/>
                </a:lnTo>
                <a:close/>
                <a:moveTo>
                  <a:pt x="3682" y="3625"/>
                </a:moveTo>
                <a:cubicBezTo>
                  <a:pt x="13623" y="955"/>
                  <a:pt x="13623" y="955"/>
                  <a:pt x="13623" y="955"/>
                </a:cubicBezTo>
                <a:cubicBezTo>
                  <a:pt x="14114" y="834"/>
                  <a:pt x="14727" y="1198"/>
                  <a:pt x="14850" y="1684"/>
                </a:cubicBezTo>
                <a:cubicBezTo>
                  <a:pt x="15095" y="2654"/>
                  <a:pt x="15095" y="2654"/>
                  <a:pt x="15095" y="2654"/>
                </a:cubicBezTo>
                <a:cubicBezTo>
                  <a:pt x="3314" y="5688"/>
                  <a:pt x="3314" y="5688"/>
                  <a:pt x="3314" y="5688"/>
                </a:cubicBezTo>
                <a:cubicBezTo>
                  <a:pt x="3068" y="4717"/>
                  <a:pt x="3068" y="4717"/>
                  <a:pt x="3068" y="4717"/>
                </a:cubicBezTo>
                <a:cubicBezTo>
                  <a:pt x="2945" y="4232"/>
                  <a:pt x="3191" y="3746"/>
                  <a:pt x="3682" y="3625"/>
                </a:cubicBezTo>
                <a:moveTo>
                  <a:pt x="982" y="7751"/>
                </a:moveTo>
                <a:cubicBezTo>
                  <a:pt x="982" y="7266"/>
                  <a:pt x="1473" y="6780"/>
                  <a:pt x="1964" y="6780"/>
                </a:cubicBezTo>
                <a:cubicBezTo>
                  <a:pt x="2577" y="6780"/>
                  <a:pt x="2577" y="6780"/>
                  <a:pt x="2577" y="6780"/>
                </a:cubicBezTo>
                <a:cubicBezTo>
                  <a:pt x="2823" y="7751"/>
                  <a:pt x="2823" y="7751"/>
                  <a:pt x="2823" y="7751"/>
                </a:cubicBezTo>
                <a:cubicBezTo>
                  <a:pt x="1964" y="7751"/>
                  <a:pt x="1964" y="7751"/>
                  <a:pt x="1964" y="7751"/>
                </a:cubicBezTo>
                <a:cubicBezTo>
                  <a:pt x="1595" y="7751"/>
                  <a:pt x="1227" y="7872"/>
                  <a:pt x="982" y="7994"/>
                </a:cubicBezTo>
                <a:lnTo>
                  <a:pt x="982" y="7751"/>
                </a:lnTo>
                <a:close/>
                <a:moveTo>
                  <a:pt x="18655" y="19400"/>
                </a:moveTo>
                <a:cubicBezTo>
                  <a:pt x="18655" y="19886"/>
                  <a:pt x="18164" y="20371"/>
                  <a:pt x="17673" y="20371"/>
                </a:cubicBezTo>
                <a:cubicBezTo>
                  <a:pt x="1964" y="20371"/>
                  <a:pt x="1964" y="20371"/>
                  <a:pt x="1964" y="20371"/>
                </a:cubicBezTo>
                <a:cubicBezTo>
                  <a:pt x="1473" y="20371"/>
                  <a:pt x="982" y="19886"/>
                  <a:pt x="982" y="19400"/>
                </a:cubicBezTo>
                <a:cubicBezTo>
                  <a:pt x="982" y="9693"/>
                  <a:pt x="982" y="9693"/>
                  <a:pt x="982" y="9693"/>
                </a:cubicBezTo>
                <a:cubicBezTo>
                  <a:pt x="982" y="9207"/>
                  <a:pt x="1473" y="8722"/>
                  <a:pt x="1964" y="8722"/>
                </a:cubicBezTo>
                <a:cubicBezTo>
                  <a:pt x="17673" y="8722"/>
                  <a:pt x="17673" y="8722"/>
                  <a:pt x="17673" y="8722"/>
                </a:cubicBezTo>
                <a:cubicBezTo>
                  <a:pt x="18164" y="8722"/>
                  <a:pt x="18655" y="9207"/>
                  <a:pt x="18655" y="9693"/>
                </a:cubicBezTo>
                <a:cubicBezTo>
                  <a:pt x="18655" y="11634"/>
                  <a:pt x="18655" y="11634"/>
                  <a:pt x="18655" y="11634"/>
                </a:cubicBezTo>
                <a:cubicBezTo>
                  <a:pt x="16691" y="11634"/>
                  <a:pt x="16691" y="11634"/>
                  <a:pt x="16691" y="11634"/>
                </a:cubicBezTo>
                <a:cubicBezTo>
                  <a:pt x="15586" y="11634"/>
                  <a:pt x="14727" y="12484"/>
                  <a:pt x="14727" y="13576"/>
                </a:cubicBezTo>
                <a:cubicBezTo>
                  <a:pt x="14727" y="15517"/>
                  <a:pt x="14727" y="15517"/>
                  <a:pt x="14727" y="15517"/>
                </a:cubicBezTo>
                <a:cubicBezTo>
                  <a:pt x="14727" y="16609"/>
                  <a:pt x="15586" y="17459"/>
                  <a:pt x="16691" y="17459"/>
                </a:cubicBezTo>
                <a:cubicBezTo>
                  <a:pt x="18655" y="17459"/>
                  <a:pt x="18655" y="17459"/>
                  <a:pt x="18655" y="17459"/>
                </a:cubicBezTo>
                <a:lnTo>
                  <a:pt x="18655" y="19400"/>
                </a:lnTo>
                <a:close/>
                <a:moveTo>
                  <a:pt x="20618" y="15517"/>
                </a:moveTo>
                <a:cubicBezTo>
                  <a:pt x="20618" y="16003"/>
                  <a:pt x="20127" y="16488"/>
                  <a:pt x="19636" y="16488"/>
                </a:cubicBezTo>
                <a:cubicBezTo>
                  <a:pt x="16691" y="16488"/>
                  <a:pt x="16691" y="16488"/>
                  <a:pt x="16691" y="16488"/>
                </a:cubicBezTo>
                <a:cubicBezTo>
                  <a:pt x="16200" y="16488"/>
                  <a:pt x="15709" y="16003"/>
                  <a:pt x="15709" y="15517"/>
                </a:cubicBezTo>
                <a:cubicBezTo>
                  <a:pt x="15709" y="13576"/>
                  <a:pt x="15709" y="13576"/>
                  <a:pt x="15709" y="13576"/>
                </a:cubicBezTo>
                <a:cubicBezTo>
                  <a:pt x="15709" y="13090"/>
                  <a:pt x="16200" y="12605"/>
                  <a:pt x="16691" y="12605"/>
                </a:cubicBezTo>
                <a:cubicBezTo>
                  <a:pt x="19636" y="12605"/>
                  <a:pt x="19636" y="12605"/>
                  <a:pt x="19636" y="12605"/>
                </a:cubicBezTo>
                <a:cubicBezTo>
                  <a:pt x="20127" y="12605"/>
                  <a:pt x="20618" y="13090"/>
                  <a:pt x="20618" y="13576"/>
                </a:cubicBezTo>
                <a:lnTo>
                  <a:pt x="20618" y="15517"/>
                </a:lnTo>
                <a:close/>
                <a:moveTo>
                  <a:pt x="10309" y="18430"/>
                </a:moveTo>
                <a:cubicBezTo>
                  <a:pt x="9327" y="18430"/>
                  <a:pt x="9327" y="18430"/>
                  <a:pt x="9327" y="18430"/>
                </a:cubicBezTo>
                <a:cubicBezTo>
                  <a:pt x="9082" y="18430"/>
                  <a:pt x="8836" y="18672"/>
                  <a:pt x="8836" y="18915"/>
                </a:cubicBezTo>
                <a:cubicBezTo>
                  <a:pt x="8836" y="19158"/>
                  <a:pt x="9082" y="19400"/>
                  <a:pt x="9327" y="19400"/>
                </a:cubicBezTo>
                <a:cubicBezTo>
                  <a:pt x="10309" y="19400"/>
                  <a:pt x="10309" y="19400"/>
                  <a:pt x="10309" y="19400"/>
                </a:cubicBezTo>
                <a:cubicBezTo>
                  <a:pt x="10555" y="19400"/>
                  <a:pt x="10800" y="19158"/>
                  <a:pt x="10800" y="18915"/>
                </a:cubicBezTo>
                <a:cubicBezTo>
                  <a:pt x="10800" y="18672"/>
                  <a:pt x="10555" y="18430"/>
                  <a:pt x="10309" y="18430"/>
                </a:cubicBezTo>
                <a:moveTo>
                  <a:pt x="13255" y="18430"/>
                </a:moveTo>
                <a:cubicBezTo>
                  <a:pt x="12273" y="18430"/>
                  <a:pt x="12273" y="18430"/>
                  <a:pt x="12273" y="18430"/>
                </a:cubicBezTo>
                <a:cubicBezTo>
                  <a:pt x="12027" y="18430"/>
                  <a:pt x="11782" y="18672"/>
                  <a:pt x="11782" y="18915"/>
                </a:cubicBezTo>
                <a:cubicBezTo>
                  <a:pt x="11782" y="19158"/>
                  <a:pt x="12027" y="19400"/>
                  <a:pt x="12273" y="19400"/>
                </a:cubicBezTo>
                <a:cubicBezTo>
                  <a:pt x="13255" y="19400"/>
                  <a:pt x="13255" y="19400"/>
                  <a:pt x="13255" y="19400"/>
                </a:cubicBezTo>
                <a:cubicBezTo>
                  <a:pt x="13500" y="19400"/>
                  <a:pt x="13745" y="19158"/>
                  <a:pt x="13745" y="18915"/>
                </a:cubicBezTo>
                <a:cubicBezTo>
                  <a:pt x="13745" y="18672"/>
                  <a:pt x="13500" y="18430"/>
                  <a:pt x="13255" y="18430"/>
                </a:cubicBezTo>
                <a:moveTo>
                  <a:pt x="10309" y="9693"/>
                </a:moveTo>
                <a:cubicBezTo>
                  <a:pt x="9327" y="9693"/>
                  <a:pt x="9327" y="9693"/>
                  <a:pt x="9327" y="9693"/>
                </a:cubicBezTo>
                <a:cubicBezTo>
                  <a:pt x="9082" y="9693"/>
                  <a:pt x="8836" y="9935"/>
                  <a:pt x="8836" y="10178"/>
                </a:cubicBezTo>
                <a:cubicBezTo>
                  <a:pt x="8836" y="10421"/>
                  <a:pt x="9082" y="10663"/>
                  <a:pt x="9327" y="10663"/>
                </a:cubicBezTo>
                <a:cubicBezTo>
                  <a:pt x="10309" y="10663"/>
                  <a:pt x="10309" y="10663"/>
                  <a:pt x="10309" y="10663"/>
                </a:cubicBezTo>
                <a:cubicBezTo>
                  <a:pt x="10555" y="10663"/>
                  <a:pt x="10800" y="10421"/>
                  <a:pt x="10800" y="10178"/>
                </a:cubicBezTo>
                <a:cubicBezTo>
                  <a:pt x="10800" y="9935"/>
                  <a:pt x="10555" y="9693"/>
                  <a:pt x="10309" y="969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81" name="Shape"/>
          <p:cNvSpPr/>
          <p:nvPr/>
        </p:nvSpPr>
        <p:spPr>
          <a:xfrm>
            <a:off x="5781756" y="3114583"/>
            <a:ext cx="436423" cy="3175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5400"/>
                </a:moveTo>
                <a:cubicBezTo>
                  <a:pt x="3436" y="5400"/>
                  <a:pt x="3436" y="5400"/>
                  <a:pt x="3436" y="5400"/>
                </a:cubicBezTo>
                <a:cubicBezTo>
                  <a:pt x="3191" y="5400"/>
                  <a:pt x="2945" y="5737"/>
                  <a:pt x="2945" y="6075"/>
                </a:cubicBezTo>
                <a:cubicBezTo>
                  <a:pt x="2945" y="6412"/>
                  <a:pt x="3191" y="6750"/>
                  <a:pt x="3436" y="6750"/>
                </a:cubicBezTo>
                <a:cubicBezTo>
                  <a:pt x="4418" y="6750"/>
                  <a:pt x="4418" y="6750"/>
                  <a:pt x="4418" y="6750"/>
                </a:cubicBezTo>
                <a:cubicBezTo>
                  <a:pt x="4664" y="6750"/>
                  <a:pt x="4909" y="6412"/>
                  <a:pt x="4909" y="6075"/>
                </a:cubicBezTo>
                <a:cubicBezTo>
                  <a:pt x="4909" y="5737"/>
                  <a:pt x="4664" y="5400"/>
                  <a:pt x="4418" y="5400"/>
                </a:cubicBezTo>
                <a:moveTo>
                  <a:pt x="7364" y="5400"/>
                </a:moveTo>
                <a:cubicBezTo>
                  <a:pt x="6382" y="5400"/>
                  <a:pt x="6382" y="5400"/>
                  <a:pt x="6382" y="5400"/>
                </a:cubicBezTo>
                <a:cubicBezTo>
                  <a:pt x="6136" y="5400"/>
                  <a:pt x="5891" y="5737"/>
                  <a:pt x="5891" y="6075"/>
                </a:cubicBezTo>
                <a:cubicBezTo>
                  <a:pt x="5891" y="6412"/>
                  <a:pt x="6136" y="6750"/>
                  <a:pt x="6382" y="6750"/>
                </a:cubicBezTo>
                <a:cubicBezTo>
                  <a:pt x="7364" y="6750"/>
                  <a:pt x="7364" y="6750"/>
                  <a:pt x="7364" y="6750"/>
                </a:cubicBezTo>
                <a:cubicBezTo>
                  <a:pt x="7609" y="6750"/>
                  <a:pt x="7855" y="6412"/>
                  <a:pt x="7855" y="6075"/>
                </a:cubicBezTo>
                <a:cubicBezTo>
                  <a:pt x="7855" y="5737"/>
                  <a:pt x="7609" y="5400"/>
                  <a:pt x="7364" y="5400"/>
                </a:cubicBezTo>
                <a:moveTo>
                  <a:pt x="7364" y="17550"/>
                </a:moveTo>
                <a:cubicBezTo>
                  <a:pt x="6382" y="17550"/>
                  <a:pt x="6382" y="17550"/>
                  <a:pt x="6382" y="17550"/>
                </a:cubicBezTo>
                <a:cubicBezTo>
                  <a:pt x="6136" y="17550"/>
                  <a:pt x="5891" y="17887"/>
                  <a:pt x="5891" y="18225"/>
                </a:cubicBezTo>
                <a:cubicBezTo>
                  <a:pt x="5891" y="18562"/>
                  <a:pt x="6136" y="18900"/>
                  <a:pt x="6382" y="18900"/>
                </a:cubicBezTo>
                <a:cubicBezTo>
                  <a:pt x="7364" y="18900"/>
                  <a:pt x="7364" y="18900"/>
                  <a:pt x="7364" y="18900"/>
                </a:cubicBezTo>
                <a:cubicBezTo>
                  <a:pt x="7609" y="18900"/>
                  <a:pt x="7855" y="18562"/>
                  <a:pt x="7855" y="18225"/>
                </a:cubicBezTo>
                <a:cubicBezTo>
                  <a:pt x="7855" y="17887"/>
                  <a:pt x="7609" y="17550"/>
                  <a:pt x="7364" y="17550"/>
                </a:cubicBezTo>
                <a:moveTo>
                  <a:pt x="17182" y="11475"/>
                </a:moveTo>
                <a:cubicBezTo>
                  <a:pt x="16936" y="11475"/>
                  <a:pt x="16691" y="11813"/>
                  <a:pt x="16691" y="12150"/>
                </a:cubicBezTo>
                <a:cubicBezTo>
                  <a:pt x="16691" y="12487"/>
                  <a:pt x="16936" y="12825"/>
                  <a:pt x="17182" y="12825"/>
                </a:cubicBezTo>
                <a:cubicBezTo>
                  <a:pt x="17427" y="12825"/>
                  <a:pt x="17673" y="12487"/>
                  <a:pt x="17673" y="12150"/>
                </a:cubicBezTo>
                <a:cubicBezTo>
                  <a:pt x="17673" y="11813"/>
                  <a:pt x="17427" y="11475"/>
                  <a:pt x="17182" y="11475"/>
                </a:cubicBezTo>
                <a:moveTo>
                  <a:pt x="19636" y="8100"/>
                </a:moveTo>
                <a:cubicBezTo>
                  <a:pt x="19636" y="2700"/>
                  <a:pt x="19636" y="2700"/>
                  <a:pt x="19636" y="2700"/>
                </a:cubicBezTo>
                <a:cubicBezTo>
                  <a:pt x="19636" y="1181"/>
                  <a:pt x="18777" y="0"/>
                  <a:pt x="17673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181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419"/>
                  <a:pt x="859" y="21600"/>
                  <a:pt x="1964" y="21600"/>
                </a:cubicBezTo>
                <a:cubicBezTo>
                  <a:pt x="17673" y="21600"/>
                  <a:pt x="17673" y="21600"/>
                  <a:pt x="17673" y="21600"/>
                </a:cubicBezTo>
                <a:cubicBezTo>
                  <a:pt x="18777" y="21600"/>
                  <a:pt x="19636" y="20419"/>
                  <a:pt x="19636" y="18900"/>
                </a:cubicBezTo>
                <a:cubicBezTo>
                  <a:pt x="19636" y="16200"/>
                  <a:pt x="19636" y="16200"/>
                  <a:pt x="19636" y="16200"/>
                </a:cubicBezTo>
                <a:cubicBezTo>
                  <a:pt x="20741" y="16200"/>
                  <a:pt x="21600" y="15019"/>
                  <a:pt x="21600" y="13500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1600" y="9281"/>
                  <a:pt x="20741" y="8100"/>
                  <a:pt x="19636" y="8100"/>
                </a:cubicBezTo>
                <a:moveTo>
                  <a:pt x="982" y="2700"/>
                </a:moveTo>
                <a:cubicBezTo>
                  <a:pt x="982" y="2025"/>
                  <a:pt x="1473" y="1350"/>
                  <a:pt x="1964" y="1350"/>
                </a:cubicBezTo>
                <a:cubicBezTo>
                  <a:pt x="17673" y="1350"/>
                  <a:pt x="17673" y="1350"/>
                  <a:pt x="17673" y="1350"/>
                </a:cubicBezTo>
                <a:cubicBezTo>
                  <a:pt x="18164" y="1350"/>
                  <a:pt x="18655" y="2025"/>
                  <a:pt x="18655" y="2700"/>
                </a:cubicBezTo>
                <a:cubicBezTo>
                  <a:pt x="18655" y="3038"/>
                  <a:pt x="18655" y="3038"/>
                  <a:pt x="18655" y="3038"/>
                </a:cubicBezTo>
                <a:cubicBezTo>
                  <a:pt x="18409" y="2869"/>
                  <a:pt x="18041" y="2700"/>
                  <a:pt x="17673" y="2700"/>
                </a:cubicBezTo>
                <a:cubicBezTo>
                  <a:pt x="1964" y="2700"/>
                  <a:pt x="1964" y="2700"/>
                  <a:pt x="1964" y="2700"/>
                </a:cubicBezTo>
                <a:cubicBezTo>
                  <a:pt x="1595" y="2700"/>
                  <a:pt x="1227" y="2869"/>
                  <a:pt x="982" y="3038"/>
                </a:cubicBezTo>
                <a:lnTo>
                  <a:pt x="982" y="2700"/>
                </a:lnTo>
                <a:close/>
                <a:moveTo>
                  <a:pt x="18655" y="18900"/>
                </a:moveTo>
                <a:cubicBezTo>
                  <a:pt x="18655" y="19575"/>
                  <a:pt x="18164" y="20250"/>
                  <a:pt x="17673" y="20250"/>
                </a:cubicBezTo>
                <a:cubicBezTo>
                  <a:pt x="1964" y="20250"/>
                  <a:pt x="1964" y="20250"/>
                  <a:pt x="1964" y="20250"/>
                </a:cubicBezTo>
                <a:cubicBezTo>
                  <a:pt x="1473" y="20250"/>
                  <a:pt x="982" y="19575"/>
                  <a:pt x="982" y="18900"/>
                </a:cubicBezTo>
                <a:cubicBezTo>
                  <a:pt x="982" y="5400"/>
                  <a:pt x="982" y="5400"/>
                  <a:pt x="982" y="5400"/>
                </a:cubicBezTo>
                <a:cubicBezTo>
                  <a:pt x="982" y="4725"/>
                  <a:pt x="1473" y="4050"/>
                  <a:pt x="1964" y="4050"/>
                </a:cubicBezTo>
                <a:cubicBezTo>
                  <a:pt x="17673" y="4050"/>
                  <a:pt x="17673" y="4050"/>
                  <a:pt x="17673" y="4050"/>
                </a:cubicBezTo>
                <a:cubicBezTo>
                  <a:pt x="18164" y="4050"/>
                  <a:pt x="18655" y="4725"/>
                  <a:pt x="18655" y="5400"/>
                </a:cubicBezTo>
                <a:cubicBezTo>
                  <a:pt x="18655" y="8100"/>
                  <a:pt x="18655" y="8100"/>
                  <a:pt x="18655" y="8100"/>
                </a:cubicBezTo>
                <a:cubicBezTo>
                  <a:pt x="16691" y="8100"/>
                  <a:pt x="16691" y="8100"/>
                  <a:pt x="16691" y="8100"/>
                </a:cubicBezTo>
                <a:cubicBezTo>
                  <a:pt x="15586" y="8100"/>
                  <a:pt x="14727" y="9281"/>
                  <a:pt x="14727" y="10800"/>
                </a:cubicBezTo>
                <a:cubicBezTo>
                  <a:pt x="14727" y="13500"/>
                  <a:pt x="14727" y="13500"/>
                  <a:pt x="14727" y="13500"/>
                </a:cubicBezTo>
                <a:cubicBezTo>
                  <a:pt x="14727" y="15019"/>
                  <a:pt x="15586" y="16200"/>
                  <a:pt x="16691" y="16200"/>
                </a:cubicBezTo>
                <a:cubicBezTo>
                  <a:pt x="18655" y="16200"/>
                  <a:pt x="18655" y="16200"/>
                  <a:pt x="18655" y="16200"/>
                </a:cubicBezTo>
                <a:lnTo>
                  <a:pt x="18655" y="18900"/>
                </a:lnTo>
                <a:close/>
                <a:moveTo>
                  <a:pt x="20618" y="13500"/>
                </a:moveTo>
                <a:cubicBezTo>
                  <a:pt x="20618" y="14175"/>
                  <a:pt x="20127" y="14850"/>
                  <a:pt x="19636" y="14850"/>
                </a:cubicBezTo>
                <a:cubicBezTo>
                  <a:pt x="16691" y="14850"/>
                  <a:pt x="16691" y="14850"/>
                  <a:pt x="16691" y="14850"/>
                </a:cubicBezTo>
                <a:cubicBezTo>
                  <a:pt x="16200" y="14850"/>
                  <a:pt x="15709" y="14175"/>
                  <a:pt x="15709" y="13500"/>
                </a:cubicBezTo>
                <a:cubicBezTo>
                  <a:pt x="15709" y="10800"/>
                  <a:pt x="15709" y="10800"/>
                  <a:pt x="15709" y="10800"/>
                </a:cubicBezTo>
                <a:cubicBezTo>
                  <a:pt x="15709" y="10125"/>
                  <a:pt x="16200" y="9450"/>
                  <a:pt x="16691" y="9450"/>
                </a:cubicBezTo>
                <a:cubicBezTo>
                  <a:pt x="19636" y="9450"/>
                  <a:pt x="19636" y="9450"/>
                  <a:pt x="19636" y="9450"/>
                </a:cubicBezTo>
                <a:cubicBezTo>
                  <a:pt x="20127" y="9450"/>
                  <a:pt x="20618" y="10125"/>
                  <a:pt x="20618" y="10800"/>
                </a:cubicBezTo>
                <a:lnTo>
                  <a:pt x="20618" y="13500"/>
                </a:lnTo>
                <a:close/>
                <a:moveTo>
                  <a:pt x="15218" y="6750"/>
                </a:moveTo>
                <a:cubicBezTo>
                  <a:pt x="16200" y="6750"/>
                  <a:pt x="16200" y="6750"/>
                  <a:pt x="16200" y="6750"/>
                </a:cubicBezTo>
                <a:cubicBezTo>
                  <a:pt x="16445" y="6750"/>
                  <a:pt x="16691" y="6412"/>
                  <a:pt x="16691" y="6075"/>
                </a:cubicBezTo>
                <a:cubicBezTo>
                  <a:pt x="16691" y="5737"/>
                  <a:pt x="16445" y="5400"/>
                  <a:pt x="16200" y="5400"/>
                </a:cubicBezTo>
                <a:cubicBezTo>
                  <a:pt x="15218" y="5400"/>
                  <a:pt x="15218" y="5400"/>
                  <a:pt x="15218" y="5400"/>
                </a:cubicBezTo>
                <a:cubicBezTo>
                  <a:pt x="14973" y="5400"/>
                  <a:pt x="14727" y="5737"/>
                  <a:pt x="14727" y="6075"/>
                </a:cubicBezTo>
                <a:cubicBezTo>
                  <a:pt x="14727" y="6412"/>
                  <a:pt x="14973" y="6750"/>
                  <a:pt x="15218" y="6750"/>
                </a:cubicBezTo>
                <a:moveTo>
                  <a:pt x="4418" y="17550"/>
                </a:moveTo>
                <a:cubicBezTo>
                  <a:pt x="3436" y="17550"/>
                  <a:pt x="3436" y="17550"/>
                  <a:pt x="3436" y="17550"/>
                </a:cubicBezTo>
                <a:cubicBezTo>
                  <a:pt x="3191" y="17550"/>
                  <a:pt x="2945" y="17887"/>
                  <a:pt x="2945" y="18225"/>
                </a:cubicBezTo>
                <a:cubicBezTo>
                  <a:pt x="2945" y="18562"/>
                  <a:pt x="3191" y="18900"/>
                  <a:pt x="3436" y="18900"/>
                </a:cubicBezTo>
                <a:cubicBezTo>
                  <a:pt x="4418" y="18900"/>
                  <a:pt x="4418" y="18900"/>
                  <a:pt x="4418" y="18900"/>
                </a:cubicBezTo>
                <a:cubicBezTo>
                  <a:pt x="4664" y="18900"/>
                  <a:pt x="4909" y="18562"/>
                  <a:pt x="4909" y="18225"/>
                </a:cubicBezTo>
                <a:cubicBezTo>
                  <a:pt x="4909" y="17887"/>
                  <a:pt x="4664" y="17550"/>
                  <a:pt x="4418" y="17550"/>
                </a:cubicBezTo>
                <a:moveTo>
                  <a:pt x="10309" y="17550"/>
                </a:moveTo>
                <a:cubicBezTo>
                  <a:pt x="9327" y="17550"/>
                  <a:pt x="9327" y="17550"/>
                  <a:pt x="9327" y="17550"/>
                </a:cubicBezTo>
                <a:cubicBezTo>
                  <a:pt x="9082" y="17550"/>
                  <a:pt x="8836" y="17887"/>
                  <a:pt x="8836" y="18225"/>
                </a:cubicBezTo>
                <a:cubicBezTo>
                  <a:pt x="8836" y="18562"/>
                  <a:pt x="9082" y="18900"/>
                  <a:pt x="9327" y="18900"/>
                </a:cubicBezTo>
                <a:cubicBezTo>
                  <a:pt x="10309" y="18900"/>
                  <a:pt x="10309" y="18900"/>
                  <a:pt x="10309" y="18900"/>
                </a:cubicBezTo>
                <a:cubicBezTo>
                  <a:pt x="10555" y="18900"/>
                  <a:pt x="10800" y="18562"/>
                  <a:pt x="10800" y="18225"/>
                </a:cubicBezTo>
                <a:cubicBezTo>
                  <a:pt x="10800" y="17887"/>
                  <a:pt x="10555" y="17550"/>
                  <a:pt x="10309" y="17550"/>
                </a:cubicBezTo>
                <a:moveTo>
                  <a:pt x="13255" y="5400"/>
                </a:moveTo>
                <a:cubicBezTo>
                  <a:pt x="12273" y="5400"/>
                  <a:pt x="12273" y="5400"/>
                  <a:pt x="12273" y="5400"/>
                </a:cubicBezTo>
                <a:cubicBezTo>
                  <a:pt x="12027" y="5400"/>
                  <a:pt x="11782" y="5737"/>
                  <a:pt x="11782" y="6075"/>
                </a:cubicBezTo>
                <a:cubicBezTo>
                  <a:pt x="11782" y="6412"/>
                  <a:pt x="12027" y="6750"/>
                  <a:pt x="12273" y="6750"/>
                </a:cubicBezTo>
                <a:cubicBezTo>
                  <a:pt x="13255" y="6750"/>
                  <a:pt x="13255" y="6750"/>
                  <a:pt x="13255" y="6750"/>
                </a:cubicBezTo>
                <a:cubicBezTo>
                  <a:pt x="13500" y="6750"/>
                  <a:pt x="13745" y="6412"/>
                  <a:pt x="13745" y="6075"/>
                </a:cubicBezTo>
                <a:cubicBezTo>
                  <a:pt x="13745" y="5737"/>
                  <a:pt x="13500" y="5400"/>
                  <a:pt x="13255" y="5400"/>
                </a:cubicBezTo>
                <a:moveTo>
                  <a:pt x="16200" y="17550"/>
                </a:moveTo>
                <a:cubicBezTo>
                  <a:pt x="15218" y="17550"/>
                  <a:pt x="15218" y="17550"/>
                  <a:pt x="15218" y="17550"/>
                </a:cubicBezTo>
                <a:cubicBezTo>
                  <a:pt x="14973" y="17550"/>
                  <a:pt x="14727" y="17887"/>
                  <a:pt x="14727" y="18225"/>
                </a:cubicBezTo>
                <a:cubicBezTo>
                  <a:pt x="14727" y="18562"/>
                  <a:pt x="14973" y="18900"/>
                  <a:pt x="15218" y="18900"/>
                </a:cubicBezTo>
                <a:cubicBezTo>
                  <a:pt x="16200" y="18900"/>
                  <a:pt x="16200" y="18900"/>
                  <a:pt x="16200" y="18900"/>
                </a:cubicBezTo>
                <a:cubicBezTo>
                  <a:pt x="16445" y="18900"/>
                  <a:pt x="16691" y="18562"/>
                  <a:pt x="16691" y="18225"/>
                </a:cubicBezTo>
                <a:cubicBezTo>
                  <a:pt x="16691" y="17887"/>
                  <a:pt x="16445" y="17550"/>
                  <a:pt x="16200" y="17550"/>
                </a:cubicBezTo>
                <a:moveTo>
                  <a:pt x="10309" y="5400"/>
                </a:moveTo>
                <a:cubicBezTo>
                  <a:pt x="9327" y="5400"/>
                  <a:pt x="9327" y="5400"/>
                  <a:pt x="9327" y="5400"/>
                </a:cubicBezTo>
                <a:cubicBezTo>
                  <a:pt x="9082" y="5400"/>
                  <a:pt x="8836" y="5737"/>
                  <a:pt x="8836" y="6075"/>
                </a:cubicBezTo>
                <a:cubicBezTo>
                  <a:pt x="8836" y="6412"/>
                  <a:pt x="9082" y="6750"/>
                  <a:pt x="9327" y="6750"/>
                </a:cubicBezTo>
                <a:cubicBezTo>
                  <a:pt x="10309" y="6750"/>
                  <a:pt x="10309" y="6750"/>
                  <a:pt x="10309" y="6750"/>
                </a:cubicBezTo>
                <a:cubicBezTo>
                  <a:pt x="10555" y="6750"/>
                  <a:pt x="10800" y="6412"/>
                  <a:pt x="10800" y="6075"/>
                </a:cubicBezTo>
                <a:cubicBezTo>
                  <a:pt x="10800" y="5737"/>
                  <a:pt x="10555" y="5400"/>
                  <a:pt x="10309" y="5400"/>
                </a:cubicBezTo>
                <a:moveTo>
                  <a:pt x="13255" y="17550"/>
                </a:moveTo>
                <a:cubicBezTo>
                  <a:pt x="12273" y="17550"/>
                  <a:pt x="12273" y="17550"/>
                  <a:pt x="12273" y="17550"/>
                </a:cubicBezTo>
                <a:cubicBezTo>
                  <a:pt x="12027" y="17550"/>
                  <a:pt x="11782" y="17887"/>
                  <a:pt x="11782" y="18225"/>
                </a:cubicBezTo>
                <a:cubicBezTo>
                  <a:pt x="11782" y="18562"/>
                  <a:pt x="12027" y="18900"/>
                  <a:pt x="12273" y="18900"/>
                </a:cubicBezTo>
                <a:cubicBezTo>
                  <a:pt x="13255" y="18900"/>
                  <a:pt x="13255" y="18900"/>
                  <a:pt x="13255" y="18900"/>
                </a:cubicBezTo>
                <a:cubicBezTo>
                  <a:pt x="13500" y="18900"/>
                  <a:pt x="13745" y="18562"/>
                  <a:pt x="13745" y="18225"/>
                </a:cubicBezTo>
                <a:cubicBezTo>
                  <a:pt x="13745" y="17887"/>
                  <a:pt x="13500" y="17550"/>
                  <a:pt x="13255" y="1755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82" name="Shape"/>
          <p:cNvSpPr/>
          <p:nvPr/>
        </p:nvSpPr>
        <p:spPr>
          <a:xfrm>
            <a:off x="6961269" y="3102769"/>
            <a:ext cx="436423" cy="3578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18000"/>
                </a:moveTo>
                <a:cubicBezTo>
                  <a:pt x="3436" y="18000"/>
                  <a:pt x="3436" y="18000"/>
                  <a:pt x="3436" y="18000"/>
                </a:cubicBezTo>
                <a:cubicBezTo>
                  <a:pt x="3191" y="18000"/>
                  <a:pt x="2945" y="18300"/>
                  <a:pt x="2945" y="18600"/>
                </a:cubicBezTo>
                <a:cubicBezTo>
                  <a:pt x="2945" y="18900"/>
                  <a:pt x="3191" y="19200"/>
                  <a:pt x="3436" y="19200"/>
                </a:cubicBezTo>
                <a:cubicBezTo>
                  <a:pt x="4418" y="19200"/>
                  <a:pt x="4418" y="19200"/>
                  <a:pt x="4418" y="19200"/>
                </a:cubicBezTo>
                <a:cubicBezTo>
                  <a:pt x="4664" y="19200"/>
                  <a:pt x="4909" y="18900"/>
                  <a:pt x="4909" y="18600"/>
                </a:cubicBezTo>
                <a:cubicBezTo>
                  <a:pt x="4909" y="18300"/>
                  <a:pt x="4664" y="18000"/>
                  <a:pt x="4418" y="18000"/>
                </a:cubicBezTo>
                <a:moveTo>
                  <a:pt x="7364" y="18000"/>
                </a:moveTo>
                <a:cubicBezTo>
                  <a:pt x="6382" y="18000"/>
                  <a:pt x="6382" y="18000"/>
                  <a:pt x="6382" y="18000"/>
                </a:cubicBezTo>
                <a:cubicBezTo>
                  <a:pt x="6136" y="18000"/>
                  <a:pt x="5891" y="18300"/>
                  <a:pt x="5891" y="18600"/>
                </a:cubicBezTo>
                <a:cubicBezTo>
                  <a:pt x="5891" y="18900"/>
                  <a:pt x="6136" y="19200"/>
                  <a:pt x="6382" y="19200"/>
                </a:cubicBezTo>
                <a:cubicBezTo>
                  <a:pt x="7364" y="19200"/>
                  <a:pt x="7364" y="19200"/>
                  <a:pt x="7364" y="19200"/>
                </a:cubicBezTo>
                <a:cubicBezTo>
                  <a:pt x="7609" y="19200"/>
                  <a:pt x="7855" y="18900"/>
                  <a:pt x="7855" y="18600"/>
                </a:cubicBezTo>
                <a:cubicBezTo>
                  <a:pt x="7855" y="18300"/>
                  <a:pt x="7609" y="18000"/>
                  <a:pt x="7364" y="18000"/>
                </a:cubicBezTo>
                <a:moveTo>
                  <a:pt x="15218" y="8400"/>
                </a:moveTo>
                <a:cubicBezTo>
                  <a:pt x="16200" y="8400"/>
                  <a:pt x="16200" y="8400"/>
                  <a:pt x="16200" y="8400"/>
                </a:cubicBezTo>
                <a:cubicBezTo>
                  <a:pt x="16445" y="8400"/>
                  <a:pt x="16691" y="8100"/>
                  <a:pt x="16691" y="7800"/>
                </a:cubicBezTo>
                <a:cubicBezTo>
                  <a:pt x="16691" y="7500"/>
                  <a:pt x="16445" y="7200"/>
                  <a:pt x="16200" y="7200"/>
                </a:cubicBezTo>
                <a:cubicBezTo>
                  <a:pt x="15218" y="7200"/>
                  <a:pt x="15218" y="7200"/>
                  <a:pt x="15218" y="7200"/>
                </a:cubicBezTo>
                <a:cubicBezTo>
                  <a:pt x="14973" y="7200"/>
                  <a:pt x="14727" y="7500"/>
                  <a:pt x="14727" y="7800"/>
                </a:cubicBezTo>
                <a:cubicBezTo>
                  <a:pt x="14727" y="8100"/>
                  <a:pt x="14973" y="8400"/>
                  <a:pt x="15218" y="8400"/>
                </a:cubicBezTo>
                <a:moveTo>
                  <a:pt x="4418" y="7200"/>
                </a:moveTo>
                <a:cubicBezTo>
                  <a:pt x="3436" y="7200"/>
                  <a:pt x="3436" y="7200"/>
                  <a:pt x="3436" y="7200"/>
                </a:cubicBezTo>
                <a:cubicBezTo>
                  <a:pt x="3191" y="7200"/>
                  <a:pt x="2945" y="7500"/>
                  <a:pt x="2945" y="7800"/>
                </a:cubicBezTo>
                <a:cubicBezTo>
                  <a:pt x="2945" y="8100"/>
                  <a:pt x="3191" y="8400"/>
                  <a:pt x="3436" y="8400"/>
                </a:cubicBezTo>
                <a:cubicBezTo>
                  <a:pt x="4418" y="8400"/>
                  <a:pt x="4418" y="8400"/>
                  <a:pt x="4418" y="8400"/>
                </a:cubicBezTo>
                <a:cubicBezTo>
                  <a:pt x="4664" y="8400"/>
                  <a:pt x="4909" y="8100"/>
                  <a:pt x="4909" y="7800"/>
                </a:cubicBezTo>
                <a:cubicBezTo>
                  <a:pt x="4909" y="7500"/>
                  <a:pt x="4664" y="7200"/>
                  <a:pt x="4418" y="7200"/>
                </a:cubicBezTo>
                <a:moveTo>
                  <a:pt x="17182" y="12600"/>
                </a:moveTo>
                <a:cubicBezTo>
                  <a:pt x="16936" y="12600"/>
                  <a:pt x="16691" y="12900"/>
                  <a:pt x="16691" y="13200"/>
                </a:cubicBezTo>
                <a:cubicBezTo>
                  <a:pt x="16691" y="13500"/>
                  <a:pt x="16936" y="13800"/>
                  <a:pt x="17182" y="13800"/>
                </a:cubicBezTo>
                <a:cubicBezTo>
                  <a:pt x="17427" y="13800"/>
                  <a:pt x="17673" y="13500"/>
                  <a:pt x="17673" y="13200"/>
                </a:cubicBezTo>
                <a:cubicBezTo>
                  <a:pt x="17673" y="12900"/>
                  <a:pt x="17427" y="12600"/>
                  <a:pt x="17182" y="12600"/>
                </a:cubicBezTo>
                <a:moveTo>
                  <a:pt x="16200" y="18000"/>
                </a:moveTo>
                <a:cubicBezTo>
                  <a:pt x="15218" y="18000"/>
                  <a:pt x="15218" y="18000"/>
                  <a:pt x="15218" y="18000"/>
                </a:cubicBezTo>
                <a:cubicBezTo>
                  <a:pt x="14973" y="18000"/>
                  <a:pt x="14727" y="18300"/>
                  <a:pt x="14727" y="18600"/>
                </a:cubicBezTo>
                <a:cubicBezTo>
                  <a:pt x="14727" y="18900"/>
                  <a:pt x="14973" y="19200"/>
                  <a:pt x="15218" y="19200"/>
                </a:cubicBezTo>
                <a:cubicBezTo>
                  <a:pt x="16200" y="19200"/>
                  <a:pt x="16200" y="19200"/>
                  <a:pt x="16200" y="19200"/>
                </a:cubicBezTo>
                <a:cubicBezTo>
                  <a:pt x="16445" y="19200"/>
                  <a:pt x="16691" y="18900"/>
                  <a:pt x="16691" y="18600"/>
                </a:cubicBezTo>
                <a:cubicBezTo>
                  <a:pt x="16691" y="18300"/>
                  <a:pt x="16445" y="18000"/>
                  <a:pt x="16200" y="18000"/>
                </a:cubicBezTo>
                <a:moveTo>
                  <a:pt x="13255" y="7200"/>
                </a:moveTo>
                <a:cubicBezTo>
                  <a:pt x="12273" y="7200"/>
                  <a:pt x="12273" y="7200"/>
                  <a:pt x="12273" y="7200"/>
                </a:cubicBezTo>
                <a:cubicBezTo>
                  <a:pt x="12027" y="7200"/>
                  <a:pt x="11782" y="7500"/>
                  <a:pt x="11782" y="7800"/>
                </a:cubicBezTo>
                <a:cubicBezTo>
                  <a:pt x="11782" y="8100"/>
                  <a:pt x="12027" y="8400"/>
                  <a:pt x="12273" y="8400"/>
                </a:cubicBezTo>
                <a:cubicBezTo>
                  <a:pt x="13255" y="8400"/>
                  <a:pt x="13255" y="8400"/>
                  <a:pt x="13255" y="8400"/>
                </a:cubicBezTo>
                <a:cubicBezTo>
                  <a:pt x="13500" y="8400"/>
                  <a:pt x="13745" y="8100"/>
                  <a:pt x="13745" y="7800"/>
                </a:cubicBezTo>
                <a:cubicBezTo>
                  <a:pt x="13745" y="7500"/>
                  <a:pt x="13500" y="7200"/>
                  <a:pt x="13255" y="7200"/>
                </a:cubicBezTo>
                <a:moveTo>
                  <a:pt x="19636" y="9600"/>
                </a:moveTo>
                <a:cubicBezTo>
                  <a:pt x="19636" y="4800"/>
                  <a:pt x="19636" y="4800"/>
                  <a:pt x="19636" y="4800"/>
                </a:cubicBezTo>
                <a:cubicBezTo>
                  <a:pt x="19636" y="3450"/>
                  <a:pt x="18777" y="2400"/>
                  <a:pt x="17795" y="2400"/>
                </a:cubicBezTo>
                <a:cubicBezTo>
                  <a:pt x="17673" y="1200"/>
                  <a:pt x="17673" y="1200"/>
                  <a:pt x="17673" y="1200"/>
                </a:cubicBezTo>
                <a:cubicBezTo>
                  <a:pt x="10064" y="2400"/>
                  <a:pt x="10064" y="2400"/>
                  <a:pt x="10064" y="2400"/>
                </a:cubicBezTo>
                <a:cubicBezTo>
                  <a:pt x="2700" y="0"/>
                  <a:pt x="2700" y="0"/>
                  <a:pt x="2700" y="0"/>
                </a:cubicBezTo>
                <a:cubicBezTo>
                  <a:pt x="2209" y="2400"/>
                  <a:pt x="2209" y="2400"/>
                  <a:pt x="2209" y="2400"/>
                </a:cubicBezTo>
                <a:cubicBezTo>
                  <a:pt x="1964" y="2400"/>
                  <a:pt x="1964" y="2400"/>
                  <a:pt x="1964" y="2400"/>
                </a:cubicBezTo>
                <a:cubicBezTo>
                  <a:pt x="859" y="2400"/>
                  <a:pt x="0" y="3450"/>
                  <a:pt x="0" y="48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550"/>
                  <a:pt x="859" y="21600"/>
                  <a:pt x="1964" y="21600"/>
                </a:cubicBezTo>
                <a:cubicBezTo>
                  <a:pt x="17673" y="21600"/>
                  <a:pt x="17673" y="21600"/>
                  <a:pt x="17673" y="21600"/>
                </a:cubicBezTo>
                <a:cubicBezTo>
                  <a:pt x="18777" y="21600"/>
                  <a:pt x="19636" y="20550"/>
                  <a:pt x="19636" y="19200"/>
                </a:cubicBezTo>
                <a:cubicBezTo>
                  <a:pt x="19636" y="16800"/>
                  <a:pt x="19636" y="16800"/>
                  <a:pt x="19636" y="16800"/>
                </a:cubicBezTo>
                <a:cubicBezTo>
                  <a:pt x="20741" y="16800"/>
                  <a:pt x="21600" y="15750"/>
                  <a:pt x="21600" y="14400"/>
                </a:cubicBezTo>
                <a:cubicBezTo>
                  <a:pt x="21600" y="12000"/>
                  <a:pt x="21600" y="12000"/>
                  <a:pt x="21600" y="12000"/>
                </a:cubicBezTo>
                <a:cubicBezTo>
                  <a:pt x="21600" y="10650"/>
                  <a:pt x="20741" y="9600"/>
                  <a:pt x="19636" y="9600"/>
                </a:cubicBezTo>
                <a:moveTo>
                  <a:pt x="18655" y="4800"/>
                </a:moveTo>
                <a:cubicBezTo>
                  <a:pt x="18655" y="5100"/>
                  <a:pt x="18655" y="5100"/>
                  <a:pt x="18655" y="5100"/>
                </a:cubicBezTo>
                <a:cubicBezTo>
                  <a:pt x="18409" y="4950"/>
                  <a:pt x="18286" y="4950"/>
                  <a:pt x="18041" y="4800"/>
                </a:cubicBezTo>
                <a:cubicBezTo>
                  <a:pt x="17918" y="3600"/>
                  <a:pt x="17918" y="3600"/>
                  <a:pt x="17918" y="3600"/>
                </a:cubicBezTo>
                <a:cubicBezTo>
                  <a:pt x="18286" y="3750"/>
                  <a:pt x="18655" y="4200"/>
                  <a:pt x="18655" y="4800"/>
                </a:cubicBezTo>
                <a:moveTo>
                  <a:pt x="16814" y="2550"/>
                </a:moveTo>
                <a:cubicBezTo>
                  <a:pt x="16936" y="4650"/>
                  <a:pt x="16936" y="4650"/>
                  <a:pt x="16936" y="4650"/>
                </a:cubicBezTo>
                <a:cubicBezTo>
                  <a:pt x="12518" y="3150"/>
                  <a:pt x="12518" y="3150"/>
                  <a:pt x="12518" y="3150"/>
                </a:cubicBezTo>
                <a:lnTo>
                  <a:pt x="16814" y="2550"/>
                </a:lnTo>
                <a:close/>
                <a:moveTo>
                  <a:pt x="3436" y="1500"/>
                </a:moveTo>
                <a:cubicBezTo>
                  <a:pt x="13745" y="4800"/>
                  <a:pt x="13745" y="4800"/>
                  <a:pt x="13745" y="4800"/>
                </a:cubicBezTo>
                <a:cubicBezTo>
                  <a:pt x="2700" y="4800"/>
                  <a:pt x="2700" y="4800"/>
                  <a:pt x="2700" y="4800"/>
                </a:cubicBezTo>
                <a:lnTo>
                  <a:pt x="3436" y="1500"/>
                </a:lnTo>
                <a:close/>
                <a:moveTo>
                  <a:pt x="982" y="4800"/>
                </a:moveTo>
                <a:cubicBezTo>
                  <a:pt x="982" y="4200"/>
                  <a:pt x="1473" y="3600"/>
                  <a:pt x="1964" y="3600"/>
                </a:cubicBezTo>
                <a:cubicBezTo>
                  <a:pt x="1718" y="4800"/>
                  <a:pt x="1718" y="4800"/>
                  <a:pt x="1718" y="4800"/>
                </a:cubicBezTo>
                <a:cubicBezTo>
                  <a:pt x="1473" y="4950"/>
                  <a:pt x="1227" y="4950"/>
                  <a:pt x="982" y="5100"/>
                </a:cubicBezTo>
                <a:lnTo>
                  <a:pt x="982" y="4800"/>
                </a:lnTo>
                <a:close/>
                <a:moveTo>
                  <a:pt x="18655" y="19200"/>
                </a:moveTo>
                <a:cubicBezTo>
                  <a:pt x="18655" y="19800"/>
                  <a:pt x="18164" y="20400"/>
                  <a:pt x="17673" y="20400"/>
                </a:cubicBezTo>
                <a:cubicBezTo>
                  <a:pt x="1964" y="20400"/>
                  <a:pt x="1964" y="20400"/>
                  <a:pt x="1964" y="20400"/>
                </a:cubicBezTo>
                <a:cubicBezTo>
                  <a:pt x="1473" y="20400"/>
                  <a:pt x="982" y="19800"/>
                  <a:pt x="982" y="19200"/>
                </a:cubicBezTo>
                <a:cubicBezTo>
                  <a:pt x="982" y="7200"/>
                  <a:pt x="982" y="7200"/>
                  <a:pt x="982" y="7200"/>
                </a:cubicBezTo>
                <a:cubicBezTo>
                  <a:pt x="982" y="6600"/>
                  <a:pt x="1473" y="6000"/>
                  <a:pt x="1964" y="6000"/>
                </a:cubicBezTo>
                <a:cubicBezTo>
                  <a:pt x="17673" y="6000"/>
                  <a:pt x="17673" y="6000"/>
                  <a:pt x="17673" y="6000"/>
                </a:cubicBezTo>
                <a:cubicBezTo>
                  <a:pt x="18164" y="6000"/>
                  <a:pt x="18655" y="6600"/>
                  <a:pt x="18655" y="7200"/>
                </a:cubicBezTo>
                <a:cubicBezTo>
                  <a:pt x="18655" y="9600"/>
                  <a:pt x="18655" y="9600"/>
                  <a:pt x="18655" y="9600"/>
                </a:cubicBezTo>
                <a:cubicBezTo>
                  <a:pt x="16691" y="9600"/>
                  <a:pt x="16691" y="9600"/>
                  <a:pt x="16691" y="9600"/>
                </a:cubicBezTo>
                <a:cubicBezTo>
                  <a:pt x="15586" y="9600"/>
                  <a:pt x="14727" y="10650"/>
                  <a:pt x="14727" y="12000"/>
                </a:cubicBezTo>
                <a:cubicBezTo>
                  <a:pt x="14727" y="14400"/>
                  <a:pt x="14727" y="14400"/>
                  <a:pt x="14727" y="14400"/>
                </a:cubicBezTo>
                <a:cubicBezTo>
                  <a:pt x="14727" y="15750"/>
                  <a:pt x="15586" y="16800"/>
                  <a:pt x="16691" y="16800"/>
                </a:cubicBezTo>
                <a:cubicBezTo>
                  <a:pt x="18655" y="16800"/>
                  <a:pt x="18655" y="16800"/>
                  <a:pt x="18655" y="16800"/>
                </a:cubicBezTo>
                <a:lnTo>
                  <a:pt x="18655" y="19200"/>
                </a:lnTo>
                <a:close/>
                <a:moveTo>
                  <a:pt x="20618" y="14400"/>
                </a:moveTo>
                <a:cubicBezTo>
                  <a:pt x="20618" y="15000"/>
                  <a:pt x="20127" y="15600"/>
                  <a:pt x="19636" y="15600"/>
                </a:cubicBezTo>
                <a:cubicBezTo>
                  <a:pt x="16691" y="15600"/>
                  <a:pt x="16691" y="15600"/>
                  <a:pt x="16691" y="15600"/>
                </a:cubicBezTo>
                <a:cubicBezTo>
                  <a:pt x="16200" y="15600"/>
                  <a:pt x="15709" y="15000"/>
                  <a:pt x="15709" y="14400"/>
                </a:cubicBezTo>
                <a:cubicBezTo>
                  <a:pt x="15709" y="12000"/>
                  <a:pt x="15709" y="12000"/>
                  <a:pt x="15709" y="12000"/>
                </a:cubicBezTo>
                <a:cubicBezTo>
                  <a:pt x="15709" y="11400"/>
                  <a:pt x="16200" y="10800"/>
                  <a:pt x="16691" y="10800"/>
                </a:cubicBezTo>
                <a:cubicBezTo>
                  <a:pt x="19636" y="10800"/>
                  <a:pt x="19636" y="10800"/>
                  <a:pt x="19636" y="10800"/>
                </a:cubicBezTo>
                <a:cubicBezTo>
                  <a:pt x="20127" y="10800"/>
                  <a:pt x="20618" y="11400"/>
                  <a:pt x="20618" y="12000"/>
                </a:cubicBezTo>
                <a:lnTo>
                  <a:pt x="20618" y="14400"/>
                </a:lnTo>
                <a:close/>
                <a:moveTo>
                  <a:pt x="13255" y="18000"/>
                </a:moveTo>
                <a:cubicBezTo>
                  <a:pt x="12273" y="18000"/>
                  <a:pt x="12273" y="18000"/>
                  <a:pt x="12273" y="18000"/>
                </a:cubicBezTo>
                <a:cubicBezTo>
                  <a:pt x="12027" y="18000"/>
                  <a:pt x="11782" y="18300"/>
                  <a:pt x="11782" y="18600"/>
                </a:cubicBezTo>
                <a:cubicBezTo>
                  <a:pt x="11782" y="18900"/>
                  <a:pt x="12027" y="19200"/>
                  <a:pt x="12273" y="19200"/>
                </a:cubicBezTo>
                <a:cubicBezTo>
                  <a:pt x="13255" y="19200"/>
                  <a:pt x="13255" y="19200"/>
                  <a:pt x="13255" y="19200"/>
                </a:cubicBezTo>
                <a:cubicBezTo>
                  <a:pt x="13500" y="19200"/>
                  <a:pt x="13745" y="18900"/>
                  <a:pt x="13745" y="18600"/>
                </a:cubicBezTo>
                <a:cubicBezTo>
                  <a:pt x="13745" y="18300"/>
                  <a:pt x="13500" y="18000"/>
                  <a:pt x="13255" y="18000"/>
                </a:cubicBezTo>
                <a:moveTo>
                  <a:pt x="10309" y="18000"/>
                </a:moveTo>
                <a:cubicBezTo>
                  <a:pt x="9327" y="18000"/>
                  <a:pt x="9327" y="18000"/>
                  <a:pt x="9327" y="18000"/>
                </a:cubicBezTo>
                <a:cubicBezTo>
                  <a:pt x="9082" y="18000"/>
                  <a:pt x="8836" y="18300"/>
                  <a:pt x="8836" y="18600"/>
                </a:cubicBezTo>
                <a:cubicBezTo>
                  <a:pt x="8836" y="18900"/>
                  <a:pt x="9082" y="19200"/>
                  <a:pt x="9327" y="19200"/>
                </a:cubicBezTo>
                <a:cubicBezTo>
                  <a:pt x="10309" y="19200"/>
                  <a:pt x="10309" y="19200"/>
                  <a:pt x="10309" y="19200"/>
                </a:cubicBezTo>
                <a:cubicBezTo>
                  <a:pt x="10555" y="19200"/>
                  <a:pt x="10800" y="18900"/>
                  <a:pt x="10800" y="18600"/>
                </a:cubicBezTo>
                <a:cubicBezTo>
                  <a:pt x="10800" y="18300"/>
                  <a:pt x="10555" y="18000"/>
                  <a:pt x="10309" y="18000"/>
                </a:cubicBezTo>
                <a:moveTo>
                  <a:pt x="7364" y="7200"/>
                </a:moveTo>
                <a:cubicBezTo>
                  <a:pt x="6382" y="7200"/>
                  <a:pt x="6382" y="7200"/>
                  <a:pt x="6382" y="7200"/>
                </a:cubicBezTo>
                <a:cubicBezTo>
                  <a:pt x="6136" y="7200"/>
                  <a:pt x="5891" y="7500"/>
                  <a:pt x="5891" y="7800"/>
                </a:cubicBezTo>
                <a:cubicBezTo>
                  <a:pt x="5891" y="8100"/>
                  <a:pt x="6136" y="8400"/>
                  <a:pt x="6382" y="8400"/>
                </a:cubicBezTo>
                <a:cubicBezTo>
                  <a:pt x="7364" y="8400"/>
                  <a:pt x="7364" y="8400"/>
                  <a:pt x="7364" y="8400"/>
                </a:cubicBezTo>
                <a:cubicBezTo>
                  <a:pt x="7609" y="8400"/>
                  <a:pt x="7855" y="8100"/>
                  <a:pt x="7855" y="7800"/>
                </a:cubicBezTo>
                <a:cubicBezTo>
                  <a:pt x="7855" y="7500"/>
                  <a:pt x="7609" y="7200"/>
                  <a:pt x="7364" y="7200"/>
                </a:cubicBezTo>
                <a:moveTo>
                  <a:pt x="10309" y="7200"/>
                </a:moveTo>
                <a:cubicBezTo>
                  <a:pt x="9327" y="7200"/>
                  <a:pt x="9327" y="7200"/>
                  <a:pt x="9327" y="7200"/>
                </a:cubicBezTo>
                <a:cubicBezTo>
                  <a:pt x="9082" y="7200"/>
                  <a:pt x="8836" y="7500"/>
                  <a:pt x="8836" y="7800"/>
                </a:cubicBezTo>
                <a:cubicBezTo>
                  <a:pt x="8836" y="8100"/>
                  <a:pt x="9082" y="8400"/>
                  <a:pt x="9327" y="8400"/>
                </a:cubicBezTo>
                <a:cubicBezTo>
                  <a:pt x="10309" y="8400"/>
                  <a:pt x="10309" y="8400"/>
                  <a:pt x="10309" y="8400"/>
                </a:cubicBezTo>
                <a:cubicBezTo>
                  <a:pt x="10555" y="8400"/>
                  <a:pt x="10800" y="8100"/>
                  <a:pt x="10800" y="7800"/>
                </a:cubicBezTo>
                <a:cubicBezTo>
                  <a:pt x="10800" y="7500"/>
                  <a:pt x="10555" y="7200"/>
                  <a:pt x="10309" y="72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83" name="Shape"/>
          <p:cNvSpPr/>
          <p:nvPr/>
        </p:nvSpPr>
        <p:spPr>
          <a:xfrm>
            <a:off x="8224920" y="3079798"/>
            <a:ext cx="317500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500" y="1964"/>
                </a:moveTo>
                <a:cubicBezTo>
                  <a:pt x="12150" y="1964"/>
                  <a:pt x="12150" y="1964"/>
                  <a:pt x="12150" y="1964"/>
                </a:cubicBezTo>
                <a:cubicBezTo>
                  <a:pt x="12150" y="7855"/>
                  <a:pt x="12150" y="7855"/>
                  <a:pt x="12150" y="7855"/>
                </a:cubicBezTo>
                <a:cubicBezTo>
                  <a:pt x="13500" y="7855"/>
                  <a:pt x="13500" y="7855"/>
                  <a:pt x="13500" y="7855"/>
                </a:cubicBezTo>
                <a:lnTo>
                  <a:pt x="13500" y="1964"/>
                </a:lnTo>
                <a:close/>
                <a:moveTo>
                  <a:pt x="8100" y="1964"/>
                </a:moveTo>
                <a:cubicBezTo>
                  <a:pt x="5400" y="1964"/>
                  <a:pt x="5400" y="1964"/>
                  <a:pt x="5400" y="1964"/>
                </a:cubicBezTo>
                <a:cubicBezTo>
                  <a:pt x="5400" y="7855"/>
                  <a:pt x="5400" y="7855"/>
                  <a:pt x="5400" y="7855"/>
                </a:cubicBezTo>
                <a:cubicBezTo>
                  <a:pt x="8100" y="7855"/>
                  <a:pt x="8100" y="7855"/>
                  <a:pt x="8100" y="7855"/>
                </a:cubicBezTo>
                <a:lnTo>
                  <a:pt x="8100" y="1964"/>
                </a:lnTo>
                <a:close/>
                <a:moveTo>
                  <a:pt x="10800" y="1964"/>
                </a:moveTo>
                <a:cubicBezTo>
                  <a:pt x="9450" y="1964"/>
                  <a:pt x="9450" y="1964"/>
                  <a:pt x="9450" y="1964"/>
                </a:cubicBezTo>
                <a:cubicBezTo>
                  <a:pt x="9450" y="7855"/>
                  <a:pt x="9450" y="7855"/>
                  <a:pt x="9450" y="7855"/>
                </a:cubicBezTo>
                <a:cubicBezTo>
                  <a:pt x="10800" y="7855"/>
                  <a:pt x="10800" y="7855"/>
                  <a:pt x="10800" y="7855"/>
                </a:cubicBezTo>
                <a:lnTo>
                  <a:pt x="10800" y="1964"/>
                </a:lnTo>
                <a:close/>
                <a:moveTo>
                  <a:pt x="18900" y="1964"/>
                </a:moveTo>
                <a:cubicBezTo>
                  <a:pt x="17550" y="1964"/>
                  <a:pt x="17550" y="1964"/>
                  <a:pt x="17550" y="1964"/>
                </a:cubicBezTo>
                <a:cubicBezTo>
                  <a:pt x="17550" y="7855"/>
                  <a:pt x="17550" y="7855"/>
                  <a:pt x="17550" y="7855"/>
                </a:cubicBezTo>
                <a:cubicBezTo>
                  <a:pt x="18900" y="7855"/>
                  <a:pt x="18900" y="7855"/>
                  <a:pt x="18900" y="7855"/>
                </a:cubicBezTo>
                <a:lnTo>
                  <a:pt x="18900" y="1964"/>
                </a:lnTo>
                <a:close/>
                <a:moveTo>
                  <a:pt x="16200" y="1964"/>
                </a:moveTo>
                <a:cubicBezTo>
                  <a:pt x="14850" y="1964"/>
                  <a:pt x="14850" y="1964"/>
                  <a:pt x="14850" y="1964"/>
                </a:cubicBezTo>
                <a:cubicBezTo>
                  <a:pt x="14850" y="7855"/>
                  <a:pt x="14850" y="7855"/>
                  <a:pt x="14850" y="7855"/>
                </a:cubicBezTo>
                <a:cubicBezTo>
                  <a:pt x="16200" y="7855"/>
                  <a:pt x="16200" y="7855"/>
                  <a:pt x="16200" y="7855"/>
                </a:cubicBezTo>
                <a:lnTo>
                  <a:pt x="16200" y="1964"/>
                </a:lnTo>
                <a:close/>
                <a:moveTo>
                  <a:pt x="20925" y="0"/>
                </a:moveTo>
                <a:cubicBezTo>
                  <a:pt x="675" y="0"/>
                  <a:pt x="675" y="0"/>
                  <a:pt x="675" y="0"/>
                </a:cubicBezTo>
                <a:cubicBezTo>
                  <a:pt x="338" y="0"/>
                  <a:pt x="0" y="245"/>
                  <a:pt x="0" y="491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338" y="21600"/>
                  <a:pt x="675" y="21600"/>
                </a:cubicBezTo>
                <a:cubicBezTo>
                  <a:pt x="844" y="21600"/>
                  <a:pt x="1013" y="21600"/>
                  <a:pt x="1181" y="21477"/>
                </a:cubicBezTo>
                <a:cubicBezTo>
                  <a:pt x="3375" y="19882"/>
                  <a:pt x="3375" y="19882"/>
                  <a:pt x="3375" y="19882"/>
                </a:cubicBezTo>
                <a:cubicBezTo>
                  <a:pt x="5569" y="21477"/>
                  <a:pt x="5569" y="21477"/>
                  <a:pt x="5569" y="21477"/>
                </a:cubicBezTo>
                <a:cubicBezTo>
                  <a:pt x="5737" y="21600"/>
                  <a:pt x="5906" y="21600"/>
                  <a:pt x="6075" y="21600"/>
                </a:cubicBezTo>
                <a:cubicBezTo>
                  <a:pt x="6244" y="21600"/>
                  <a:pt x="6412" y="21600"/>
                  <a:pt x="6581" y="21477"/>
                </a:cubicBezTo>
                <a:cubicBezTo>
                  <a:pt x="8775" y="19882"/>
                  <a:pt x="8775" y="19882"/>
                  <a:pt x="8775" y="19882"/>
                </a:cubicBezTo>
                <a:cubicBezTo>
                  <a:pt x="10294" y="21355"/>
                  <a:pt x="10294" y="21355"/>
                  <a:pt x="10294" y="21355"/>
                </a:cubicBezTo>
                <a:cubicBezTo>
                  <a:pt x="10294" y="21355"/>
                  <a:pt x="10294" y="21355"/>
                  <a:pt x="10294" y="21355"/>
                </a:cubicBezTo>
                <a:cubicBezTo>
                  <a:pt x="10462" y="21477"/>
                  <a:pt x="10631" y="21600"/>
                  <a:pt x="10800" y="21600"/>
                </a:cubicBezTo>
                <a:cubicBezTo>
                  <a:pt x="10969" y="21600"/>
                  <a:pt x="11137" y="21477"/>
                  <a:pt x="11306" y="21355"/>
                </a:cubicBezTo>
                <a:cubicBezTo>
                  <a:pt x="11306" y="21355"/>
                  <a:pt x="11306" y="21355"/>
                  <a:pt x="11306" y="21355"/>
                </a:cubicBezTo>
                <a:cubicBezTo>
                  <a:pt x="12825" y="19882"/>
                  <a:pt x="12825" y="19882"/>
                  <a:pt x="12825" y="19882"/>
                </a:cubicBezTo>
                <a:cubicBezTo>
                  <a:pt x="15019" y="21477"/>
                  <a:pt x="15019" y="21477"/>
                  <a:pt x="15019" y="21477"/>
                </a:cubicBezTo>
                <a:cubicBezTo>
                  <a:pt x="15187" y="21600"/>
                  <a:pt x="15356" y="21600"/>
                  <a:pt x="15525" y="21600"/>
                </a:cubicBezTo>
                <a:cubicBezTo>
                  <a:pt x="15694" y="21600"/>
                  <a:pt x="15862" y="21600"/>
                  <a:pt x="16031" y="21477"/>
                </a:cubicBezTo>
                <a:cubicBezTo>
                  <a:pt x="18225" y="19882"/>
                  <a:pt x="18225" y="19882"/>
                  <a:pt x="18225" y="19882"/>
                </a:cubicBezTo>
                <a:cubicBezTo>
                  <a:pt x="20419" y="21477"/>
                  <a:pt x="20419" y="21477"/>
                  <a:pt x="20419" y="21477"/>
                </a:cubicBezTo>
                <a:cubicBezTo>
                  <a:pt x="20587" y="21600"/>
                  <a:pt x="20756" y="21600"/>
                  <a:pt x="20925" y="21600"/>
                </a:cubicBezTo>
                <a:cubicBezTo>
                  <a:pt x="21262" y="21600"/>
                  <a:pt x="21600" y="21355"/>
                  <a:pt x="21600" y="21109"/>
                </a:cubicBezTo>
                <a:cubicBezTo>
                  <a:pt x="21600" y="491"/>
                  <a:pt x="21600" y="491"/>
                  <a:pt x="21600" y="491"/>
                </a:cubicBezTo>
                <a:cubicBezTo>
                  <a:pt x="21600" y="245"/>
                  <a:pt x="21262" y="0"/>
                  <a:pt x="20925" y="0"/>
                </a:cubicBezTo>
                <a:moveTo>
                  <a:pt x="20250" y="19882"/>
                </a:moveTo>
                <a:cubicBezTo>
                  <a:pt x="18731" y="18777"/>
                  <a:pt x="18731" y="18777"/>
                  <a:pt x="18731" y="18777"/>
                </a:cubicBezTo>
                <a:cubicBezTo>
                  <a:pt x="18562" y="18655"/>
                  <a:pt x="18394" y="18655"/>
                  <a:pt x="18225" y="18655"/>
                </a:cubicBezTo>
                <a:cubicBezTo>
                  <a:pt x="18056" y="18655"/>
                  <a:pt x="17887" y="18655"/>
                  <a:pt x="17719" y="18777"/>
                </a:cubicBezTo>
                <a:cubicBezTo>
                  <a:pt x="15525" y="20373"/>
                  <a:pt x="15525" y="20373"/>
                  <a:pt x="15525" y="20373"/>
                </a:cubicBezTo>
                <a:cubicBezTo>
                  <a:pt x="13331" y="18777"/>
                  <a:pt x="13331" y="18777"/>
                  <a:pt x="13331" y="18777"/>
                </a:cubicBezTo>
                <a:cubicBezTo>
                  <a:pt x="13162" y="18655"/>
                  <a:pt x="12994" y="18655"/>
                  <a:pt x="12825" y="18655"/>
                </a:cubicBezTo>
                <a:cubicBezTo>
                  <a:pt x="12656" y="18655"/>
                  <a:pt x="12487" y="18777"/>
                  <a:pt x="12319" y="18900"/>
                </a:cubicBezTo>
                <a:cubicBezTo>
                  <a:pt x="12319" y="18900"/>
                  <a:pt x="12319" y="18900"/>
                  <a:pt x="12319" y="18900"/>
                </a:cubicBezTo>
                <a:cubicBezTo>
                  <a:pt x="10800" y="20250"/>
                  <a:pt x="10800" y="20250"/>
                  <a:pt x="10800" y="20250"/>
                </a:cubicBezTo>
                <a:cubicBezTo>
                  <a:pt x="9281" y="18900"/>
                  <a:pt x="9281" y="18900"/>
                  <a:pt x="9281" y="18900"/>
                </a:cubicBezTo>
                <a:cubicBezTo>
                  <a:pt x="9281" y="18900"/>
                  <a:pt x="9281" y="18900"/>
                  <a:pt x="9281" y="18900"/>
                </a:cubicBezTo>
                <a:cubicBezTo>
                  <a:pt x="9112" y="18777"/>
                  <a:pt x="8944" y="18655"/>
                  <a:pt x="8775" y="18655"/>
                </a:cubicBezTo>
                <a:cubicBezTo>
                  <a:pt x="8606" y="18655"/>
                  <a:pt x="8437" y="18655"/>
                  <a:pt x="8269" y="18777"/>
                </a:cubicBezTo>
                <a:cubicBezTo>
                  <a:pt x="6075" y="20373"/>
                  <a:pt x="6075" y="20373"/>
                  <a:pt x="6075" y="20373"/>
                </a:cubicBezTo>
                <a:cubicBezTo>
                  <a:pt x="3881" y="18777"/>
                  <a:pt x="3881" y="18777"/>
                  <a:pt x="3881" y="18777"/>
                </a:cubicBezTo>
                <a:cubicBezTo>
                  <a:pt x="3712" y="18655"/>
                  <a:pt x="3544" y="18655"/>
                  <a:pt x="3375" y="18655"/>
                </a:cubicBezTo>
                <a:cubicBezTo>
                  <a:pt x="3206" y="18655"/>
                  <a:pt x="3038" y="18655"/>
                  <a:pt x="2869" y="18777"/>
                </a:cubicBezTo>
                <a:cubicBezTo>
                  <a:pt x="1350" y="19882"/>
                  <a:pt x="1350" y="19882"/>
                  <a:pt x="1350" y="19882"/>
                </a:cubicBezTo>
                <a:cubicBezTo>
                  <a:pt x="1350" y="982"/>
                  <a:pt x="1350" y="982"/>
                  <a:pt x="1350" y="982"/>
                </a:cubicBezTo>
                <a:cubicBezTo>
                  <a:pt x="20250" y="982"/>
                  <a:pt x="20250" y="982"/>
                  <a:pt x="20250" y="982"/>
                </a:cubicBezTo>
                <a:lnTo>
                  <a:pt x="20250" y="19882"/>
                </a:lnTo>
                <a:close/>
                <a:moveTo>
                  <a:pt x="16200" y="15709"/>
                </a:moveTo>
                <a:cubicBezTo>
                  <a:pt x="2700" y="15709"/>
                  <a:pt x="2700" y="15709"/>
                  <a:pt x="2700" y="15709"/>
                </a:cubicBezTo>
                <a:cubicBezTo>
                  <a:pt x="2700" y="16691"/>
                  <a:pt x="2700" y="16691"/>
                  <a:pt x="2700" y="16691"/>
                </a:cubicBezTo>
                <a:cubicBezTo>
                  <a:pt x="16200" y="16691"/>
                  <a:pt x="16200" y="16691"/>
                  <a:pt x="16200" y="16691"/>
                </a:cubicBezTo>
                <a:lnTo>
                  <a:pt x="16200" y="15709"/>
                </a:lnTo>
                <a:close/>
                <a:moveTo>
                  <a:pt x="18900" y="13745"/>
                </a:moveTo>
                <a:cubicBezTo>
                  <a:pt x="2700" y="13745"/>
                  <a:pt x="2700" y="13745"/>
                  <a:pt x="2700" y="13745"/>
                </a:cubicBezTo>
                <a:cubicBezTo>
                  <a:pt x="2700" y="14727"/>
                  <a:pt x="2700" y="14727"/>
                  <a:pt x="2700" y="14727"/>
                </a:cubicBezTo>
                <a:cubicBezTo>
                  <a:pt x="18900" y="14727"/>
                  <a:pt x="18900" y="14727"/>
                  <a:pt x="18900" y="14727"/>
                </a:cubicBezTo>
                <a:lnTo>
                  <a:pt x="18900" y="13745"/>
                </a:lnTo>
                <a:close/>
                <a:moveTo>
                  <a:pt x="4050" y="1964"/>
                </a:moveTo>
                <a:cubicBezTo>
                  <a:pt x="2700" y="1964"/>
                  <a:pt x="2700" y="1964"/>
                  <a:pt x="2700" y="1964"/>
                </a:cubicBezTo>
                <a:cubicBezTo>
                  <a:pt x="2700" y="7855"/>
                  <a:pt x="2700" y="7855"/>
                  <a:pt x="2700" y="7855"/>
                </a:cubicBezTo>
                <a:cubicBezTo>
                  <a:pt x="4050" y="7855"/>
                  <a:pt x="4050" y="7855"/>
                  <a:pt x="4050" y="7855"/>
                </a:cubicBezTo>
                <a:lnTo>
                  <a:pt x="4050" y="1964"/>
                </a:lnTo>
                <a:close/>
                <a:moveTo>
                  <a:pt x="18900" y="11782"/>
                </a:moveTo>
                <a:cubicBezTo>
                  <a:pt x="2700" y="11782"/>
                  <a:pt x="2700" y="11782"/>
                  <a:pt x="2700" y="11782"/>
                </a:cubicBezTo>
                <a:cubicBezTo>
                  <a:pt x="2700" y="12764"/>
                  <a:pt x="2700" y="12764"/>
                  <a:pt x="2700" y="12764"/>
                </a:cubicBezTo>
                <a:cubicBezTo>
                  <a:pt x="18900" y="12764"/>
                  <a:pt x="18900" y="12764"/>
                  <a:pt x="18900" y="12764"/>
                </a:cubicBezTo>
                <a:lnTo>
                  <a:pt x="18900" y="11782"/>
                </a:lnTo>
                <a:close/>
                <a:moveTo>
                  <a:pt x="13500" y="9818"/>
                </a:moveTo>
                <a:cubicBezTo>
                  <a:pt x="2700" y="9818"/>
                  <a:pt x="2700" y="9818"/>
                  <a:pt x="2700" y="9818"/>
                </a:cubicBezTo>
                <a:cubicBezTo>
                  <a:pt x="2700" y="10800"/>
                  <a:pt x="2700" y="10800"/>
                  <a:pt x="2700" y="10800"/>
                </a:cubicBezTo>
                <a:cubicBezTo>
                  <a:pt x="13500" y="10800"/>
                  <a:pt x="13500" y="10800"/>
                  <a:pt x="13500" y="10800"/>
                </a:cubicBezTo>
                <a:lnTo>
                  <a:pt x="13500" y="981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84" name="Shape"/>
          <p:cNvSpPr/>
          <p:nvPr/>
        </p:nvSpPr>
        <p:spPr>
          <a:xfrm>
            <a:off x="9375857" y="3079798"/>
            <a:ext cx="356767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00" y="4909"/>
                </a:moveTo>
                <a:cubicBezTo>
                  <a:pt x="8400" y="4909"/>
                  <a:pt x="8400" y="4909"/>
                  <a:pt x="8400" y="4909"/>
                </a:cubicBezTo>
                <a:cubicBezTo>
                  <a:pt x="8400" y="9818"/>
                  <a:pt x="8400" y="9818"/>
                  <a:pt x="8400" y="9818"/>
                </a:cubicBezTo>
                <a:cubicBezTo>
                  <a:pt x="9600" y="9818"/>
                  <a:pt x="9600" y="9818"/>
                  <a:pt x="9600" y="9818"/>
                </a:cubicBezTo>
                <a:lnTo>
                  <a:pt x="9600" y="4909"/>
                </a:lnTo>
                <a:close/>
                <a:moveTo>
                  <a:pt x="3600" y="4909"/>
                </a:moveTo>
                <a:cubicBezTo>
                  <a:pt x="2400" y="4909"/>
                  <a:pt x="2400" y="4909"/>
                  <a:pt x="2400" y="4909"/>
                </a:cubicBezTo>
                <a:cubicBezTo>
                  <a:pt x="2400" y="9818"/>
                  <a:pt x="2400" y="9818"/>
                  <a:pt x="2400" y="9818"/>
                </a:cubicBezTo>
                <a:cubicBezTo>
                  <a:pt x="3600" y="9818"/>
                  <a:pt x="3600" y="9818"/>
                  <a:pt x="3600" y="9818"/>
                </a:cubicBezTo>
                <a:lnTo>
                  <a:pt x="3600" y="4909"/>
                </a:lnTo>
                <a:close/>
                <a:moveTo>
                  <a:pt x="7200" y="4909"/>
                </a:moveTo>
                <a:cubicBezTo>
                  <a:pt x="4800" y="4909"/>
                  <a:pt x="4800" y="4909"/>
                  <a:pt x="4800" y="4909"/>
                </a:cubicBezTo>
                <a:cubicBezTo>
                  <a:pt x="4800" y="9818"/>
                  <a:pt x="4800" y="9818"/>
                  <a:pt x="4800" y="9818"/>
                </a:cubicBezTo>
                <a:cubicBezTo>
                  <a:pt x="7200" y="9818"/>
                  <a:pt x="7200" y="9818"/>
                  <a:pt x="7200" y="9818"/>
                </a:cubicBezTo>
                <a:lnTo>
                  <a:pt x="7200" y="4909"/>
                </a:lnTo>
                <a:close/>
                <a:moveTo>
                  <a:pt x="14400" y="4909"/>
                </a:moveTo>
                <a:cubicBezTo>
                  <a:pt x="13200" y="4909"/>
                  <a:pt x="13200" y="4909"/>
                  <a:pt x="13200" y="4909"/>
                </a:cubicBezTo>
                <a:cubicBezTo>
                  <a:pt x="13200" y="9818"/>
                  <a:pt x="13200" y="9818"/>
                  <a:pt x="13200" y="9818"/>
                </a:cubicBezTo>
                <a:cubicBezTo>
                  <a:pt x="14400" y="9818"/>
                  <a:pt x="14400" y="9818"/>
                  <a:pt x="14400" y="9818"/>
                </a:cubicBezTo>
                <a:lnTo>
                  <a:pt x="14400" y="4909"/>
                </a:lnTo>
                <a:close/>
                <a:moveTo>
                  <a:pt x="12000" y="4909"/>
                </a:moveTo>
                <a:cubicBezTo>
                  <a:pt x="10800" y="4909"/>
                  <a:pt x="10800" y="4909"/>
                  <a:pt x="10800" y="4909"/>
                </a:cubicBezTo>
                <a:cubicBezTo>
                  <a:pt x="10800" y="9818"/>
                  <a:pt x="10800" y="9818"/>
                  <a:pt x="10800" y="9818"/>
                </a:cubicBezTo>
                <a:cubicBezTo>
                  <a:pt x="12000" y="9818"/>
                  <a:pt x="12000" y="9818"/>
                  <a:pt x="12000" y="9818"/>
                </a:cubicBezTo>
                <a:lnTo>
                  <a:pt x="12000" y="4909"/>
                </a:lnTo>
                <a:close/>
                <a:moveTo>
                  <a:pt x="10800" y="15709"/>
                </a:moveTo>
                <a:cubicBezTo>
                  <a:pt x="2400" y="15709"/>
                  <a:pt x="2400" y="15709"/>
                  <a:pt x="2400" y="15709"/>
                </a:cubicBezTo>
                <a:cubicBezTo>
                  <a:pt x="2400" y="16691"/>
                  <a:pt x="2400" y="16691"/>
                  <a:pt x="2400" y="16691"/>
                </a:cubicBezTo>
                <a:cubicBezTo>
                  <a:pt x="10800" y="16691"/>
                  <a:pt x="10800" y="16691"/>
                  <a:pt x="10800" y="16691"/>
                </a:cubicBezTo>
                <a:lnTo>
                  <a:pt x="10800" y="15709"/>
                </a:lnTo>
                <a:close/>
                <a:moveTo>
                  <a:pt x="21000" y="0"/>
                </a:moveTo>
                <a:cubicBezTo>
                  <a:pt x="5400" y="0"/>
                  <a:pt x="5400" y="0"/>
                  <a:pt x="5400" y="0"/>
                </a:cubicBezTo>
                <a:cubicBezTo>
                  <a:pt x="5100" y="0"/>
                  <a:pt x="4800" y="245"/>
                  <a:pt x="4800" y="491"/>
                </a:cubicBezTo>
                <a:cubicBezTo>
                  <a:pt x="4800" y="1964"/>
                  <a:pt x="4800" y="1964"/>
                  <a:pt x="4800" y="1964"/>
                </a:cubicBezTo>
                <a:cubicBezTo>
                  <a:pt x="6000" y="1964"/>
                  <a:pt x="6000" y="1964"/>
                  <a:pt x="6000" y="1964"/>
                </a:cubicBezTo>
                <a:cubicBezTo>
                  <a:pt x="6000" y="982"/>
                  <a:pt x="6000" y="982"/>
                  <a:pt x="6000" y="982"/>
                </a:cubicBezTo>
                <a:cubicBezTo>
                  <a:pt x="20400" y="982"/>
                  <a:pt x="20400" y="982"/>
                  <a:pt x="20400" y="982"/>
                </a:cubicBezTo>
                <a:cubicBezTo>
                  <a:pt x="20400" y="17182"/>
                  <a:pt x="20400" y="17182"/>
                  <a:pt x="20400" y="17182"/>
                </a:cubicBezTo>
                <a:cubicBezTo>
                  <a:pt x="18450" y="15832"/>
                  <a:pt x="18450" y="15832"/>
                  <a:pt x="18450" y="15832"/>
                </a:cubicBezTo>
                <a:cubicBezTo>
                  <a:pt x="18300" y="15709"/>
                  <a:pt x="18150" y="15709"/>
                  <a:pt x="18000" y="15709"/>
                </a:cubicBezTo>
                <a:cubicBezTo>
                  <a:pt x="18000" y="16936"/>
                  <a:pt x="18000" y="16936"/>
                  <a:pt x="18000" y="16936"/>
                </a:cubicBezTo>
                <a:cubicBezTo>
                  <a:pt x="18000" y="16814"/>
                  <a:pt x="18000" y="16814"/>
                  <a:pt x="18000" y="16814"/>
                </a:cubicBezTo>
                <a:cubicBezTo>
                  <a:pt x="20550" y="18532"/>
                  <a:pt x="20550" y="18532"/>
                  <a:pt x="20550" y="18532"/>
                </a:cubicBezTo>
                <a:cubicBezTo>
                  <a:pt x="20700" y="18655"/>
                  <a:pt x="20850" y="18655"/>
                  <a:pt x="21000" y="18655"/>
                </a:cubicBezTo>
                <a:cubicBezTo>
                  <a:pt x="21300" y="18655"/>
                  <a:pt x="21600" y="18409"/>
                  <a:pt x="21600" y="18164"/>
                </a:cubicBezTo>
                <a:cubicBezTo>
                  <a:pt x="21600" y="491"/>
                  <a:pt x="21600" y="491"/>
                  <a:pt x="21600" y="491"/>
                </a:cubicBezTo>
                <a:cubicBezTo>
                  <a:pt x="21600" y="245"/>
                  <a:pt x="21300" y="0"/>
                  <a:pt x="21000" y="0"/>
                </a:cubicBezTo>
                <a:moveTo>
                  <a:pt x="8400" y="11782"/>
                </a:moveTo>
                <a:cubicBezTo>
                  <a:pt x="2400" y="11782"/>
                  <a:pt x="2400" y="11782"/>
                  <a:pt x="2400" y="11782"/>
                </a:cubicBezTo>
                <a:cubicBezTo>
                  <a:pt x="2400" y="12764"/>
                  <a:pt x="2400" y="12764"/>
                  <a:pt x="2400" y="12764"/>
                </a:cubicBezTo>
                <a:cubicBezTo>
                  <a:pt x="8400" y="12764"/>
                  <a:pt x="8400" y="12764"/>
                  <a:pt x="8400" y="12764"/>
                </a:cubicBezTo>
                <a:lnTo>
                  <a:pt x="8400" y="11782"/>
                </a:lnTo>
                <a:close/>
                <a:moveTo>
                  <a:pt x="16200" y="2945"/>
                </a:moveTo>
                <a:cubicBezTo>
                  <a:pt x="600" y="2945"/>
                  <a:pt x="600" y="2945"/>
                  <a:pt x="600" y="2945"/>
                </a:cubicBezTo>
                <a:cubicBezTo>
                  <a:pt x="300" y="2945"/>
                  <a:pt x="0" y="3191"/>
                  <a:pt x="0" y="3436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300" y="21600"/>
                  <a:pt x="600" y="21600"/>
                </a:cubicBezTo>
                <a:cubicBezTo>
                  <a:pt x="750" y="21600"/>
                  <a:pt x="900" y="21600"/>
                  <a:pt x="1050" y="21477"/>
                </a:cubicBezTo>
                <a:cubicBezTo>
                  <a:pt x="3600" y="19759"/>
                  <a:pt x="3600" y="19759"/>
                  <a:pt x="3600" y="19759"/>
                </a:cubicBezTo>
                <a:cubicBezTo>
                  <a:pt x="5550" y="21477"/>
                  <a:pt x="5550" y="21477"/>
                  <a:pt x="5550" y="21477"/>
                </a:cubicBezTo>
                <a:cubicBezTo>
                  <a:pt x="5700" y="21600"/>
                  <a:pt x="5850" y="21600"/>
                  <a:pt x="6000" y="21600"/>
                </a:cubicBezTo>
                <a:cubicBezTo>
                  <a:pt x="6150" y="21600"/>
                  <a:pt x="6300" y="21600"/>
                  <a:pt x="6450" y="21477"/>
                </a:cubicBezTo>
                <a:cubicBezTo>
                  <a:pt x="8400" y="19882"/>
                  <a:pt x="8400" y="19882"/>
                  <a:pt x="8400" y="19882"/>
                </a:cubicBezTo>
                <a:cubicBezTo>
                  <a:pt x="10350" y="21477"/>
                  <a:pt x="10350" y="21477"/>
                  <a:pt x="10350" y="21477"/>
                </a:cubicBezTo>
                <a:cubicBezTo>
                  <a:pt x="10500" y="21600"/>
                  <a:pt x="10650" y="21600"/>
                  <a:pt x="10800" y="21600"/>
                </a:cubicBezTo>
                <a:cubicBezTo>
                  <a:pt x="10950" y="21600"/>
                  <a:pt x="11100" y="21600"/>
                  <a:pt x="11250" y="21477"/>
                </a:cubicBezTo>
                <a:cubicBezTo>
                  <a:pt x="13200" y="19759"/>
                  <a:pt x="13200" y="19759"/>
                  <a:pt x="13200" y="19759"/>
                </a:cubicBezTo>
                <a:cubicBezTo>
                  <a:pt x="15750" y="21477"/>
                  <a:pt x="15750" y="21477"/>
                  <a:pt x="15750" y="21477"/>
                </a:cubicBezTo>
                <a:cubicBezTo>
                  <a:pt x="15900" y="21600"/>
                  <a:pt x="16050" y="21600"/>
                  <a:pt x="16200" y="21600"/>
                </a:cubicBezTo>
                <a:cubicBezTo>
                  <a:pt x="16500" y="21600"/>
                  <a:pt x="16800" y="21355"/>
                  <a:pt x="16800" y="21109"/>
                </a:cubicBezTo>
                <a:cubicBezTo>
                  <a:pt x="16800" y="3436"/>
                  <a:pt x="16800" y="3436"/>
                  <a:pt x="16800" y="3436"/>
                </a:cubicBezTo>
                <a:cubicBezTo>
                  <a:pt x="16800" y="3191"/>
                  <a:pt x="16500" y="2945"/>
                  <a:pt x="16200" y="2945"/>
                </a:cubicBezTo>
                <a:moveTo>
                  <a:pt x="15600" y="20127"/>
                </a:moveTo>
                <a:cubicBezTo>
                  <a:pt x="13650" y="18777"/>
                  <a:pt x="13650" y="18777"/>
                  <a:pt x="13650" y="18777"/>
                </a:cubicBezTo>
                <a:cubicBezTo>
                  <a:pt x="13500" y="18655"/>
                  <a:pt x="13350" y="18655"/>
                  <a:pt x="13200" y="18655"/>
                </a:cubicBezTo>
                <a:cubicBezTo>
                  <a:pt x="13050" y="18655"/>
                  <a:pt x="12900" y="18655"/>
                  <a:pt x="12750" y="18777"/>
                </a:cubicBezTo>
                <a:cubicBezTo>
                  <a:pt x="10800" y="20373"/>
                  <a:pt x="10800" y="20373"/>
                  <a:pt x="10800" y="20373"/>
                </a:cubicBezTo>
                <a:cubicBezTo>
                  <a:pt x="8850" y="18777"/>
                  <a:pt x="8850" y="18777"/>
                  <a:pt x="8850" y="18777"/>
                </a:cubicBezTo>
                <a:cubicBezTo>
                  <a:pt x="8700" y="18655"/>
                  <a:pt x="8550" y="18655"/>
                  <a:pt x="8400" y="18655"/>
                </a:cubicBezTo>
                <a:cubicBezTo>
                  <a:pt x="8250" y="18655"/>
                  <a:pt x="8100" y="18655"/>
                  <a:pt x="7950" y="18777"/>
                </a:cubicBezTo>
                <a:cubicBezTo>
                  <a:pt x="6000" y="20373"/>
                  <a:pt x="6000" y="20373"/>
                  <a:pt x="6000" y="20373"/>
                </a:cubicBezTo>
                <a:cubicBezTo>
                  <a:pt x="4050" y="18777"/>
                  <a:pt x="4050" y="18777"/>
                  <a:pt x="4050" y="18777"/>
                </a:cubicBezTo>
                <a:cubicBezTo>
                  <a:pt x="3900" y="18655"/>
                  <a:pt x="3750" y="18655"/>
                  <a:pt x="3600" y="18655"/>
                </a:cubicBezTo>
                <a:cubicBezTo>
                  <a:pt x="3450" y="18655"/>
                  <a:pt x="3300" y="18655"/>
                  <a:pt x="3150" y="18777"/>
                </a:cubicBezTo>
                <a:cubicBezTo>
                  <a:pt x="1200" y="20127"/>
                  <a:pt x="1200" y="20127"/>
                  <a:pt x="1200" y="20127"/>
                </a:cubicBezTo>
                <a:cubicBezTo>
                  <a:pt x="1200" y="3927"/>
                  <a:pt x="1200" y="3927"/>
                  <a:pt x="1200" y="3927"/>
                </a:cubicBezTo>
                <a:cubicBezTo>
                  <a:pt x="15600" y="3927"/>
                  <a:pt x="15600" y="3927"/>
                  <a:pt x="15600" y="3927"/>
                </a:cubicBezTo>
                <a:lnTo>
                  <a:pt x="15600" y="20127"/>
                </a:lnTo>
                <a:close/>
                <a:moveTo>
                  <a:pt x="14400" y="13745"/>
                </a:moveTo>
                <a:cubicBezTo>
                  <a:pt x="2400" y="13745"/>
                  <a:pt x="2400" y="13745"/>
                  <a:pt x="2400" y="13745"/>
                </a:cubicBezTo>
                <a:cubicBezTo>
                  <a:pt x="2400" y="14727"/>
                  <a:pt x="2400" y="14727"/>
                  <a:pt x="2400" y="14727"/>
                </a:cubicBezTo>
                <a:cubicBezTo>
                  <a:pt x="14400" y="14727"/>
                  <a:pt x="14400" y="14727"/>
                  <a:pt x="14400" y="14727"/>
                </a:cubicBezTo>
                <a:lnTo>
                  <a:pt x="14400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85" name="Shape"/>
          <p:cNvSpPr/>
          <p:nvPr/>
        </p:nvSpPr>
        <p:spPr>
          <a:xfrm>
            <a:off x="10498219" y="3079798"/>
            <a:ext cx="436422" cy="43642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7855"/>
                </a:moveTo>
                <a:cubicBezTo>
                  <a:pt x="17427" y="7855"/>
                  <a:pt x="17427" y="7855"/>
                  <a:pt x="17427" y="7855"/>
                </a:cubicBezTo>
                <a:cubicBezTo>
                  <a:pt x="16568" y="3314"/>
                  <a:pt x="13991" y="0"/>
                  <a:pt x="10800" y="0"/>
                </a:cubicBezTo>
                <a:cubicBezTo>
                  <a:pt x="7609" y="0"/>
                  <a:pt x="5032" y="3314"/>
                  <a:pt x="4173" y="7855"/>
                </a:cubicBezTo>
                <a:cubicBezTo>
                  <a:pt x="2945" y="7855"/>
                  <a:pt x="2945" y="7855"/>
                  <a:pt x="2945" y="7855"/>
                </a:cubicBezTo>
                <a:cubicBezTo>
                  <a:pt x="1350" y="7855"/>
                  <a:pt x="0" y="9205"/>
                  <a:pt x="0" y="10800"/>
                </a:cubicBezTo>
                <a:cubicBezTo>
                  <a:pt x="0" y="11291"/>
                  <a:pt x="123" y="11782"/>
                  <a:pt x="123" y="11782"/>
                </a:cubicBezTo>
                <a:cubicBezTo>
                  <a:pt x="3068" y="20495"/>
                  <a:pt x="3068" y="20495"/>
                  <a:pt x="3068" y="20495"/>
                </a:cubicBezTo>
                <a:cubicBezTo>
                  <a:pt x="3068" y="20495"/>
                  <a:pt x="3436" y="21600"/>
                  <a:pt x="4909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8164" y="21600"/>
                  <a:pt x="18532" y="20250"/>
                  <a:pt x="18532" y="20127"/>
                </a:cubicBezTo>
                <a:cubicBezTo>
                  <a:pt x="21477" y="11782"/>
                  <a:pt x="21477" y="11782"/>
                  <a:pt x="21477" y="11782"/>
                </a:cubicBezTo>
                <a:cubicBezTo>
                  <a:pt x="21477" y="11414"/>
                  <a:pt x="21600" y="11168"/>
                  <a:pt x="21600" y="10800"/>
                </a:cubicBezTo>
                <a:cubicBezTo>
                  <a:pt x="21600" y="9205"/>
                  <a:pt x="20250" y="7855"/>
                  <a:pt x="18655" y="7855"/>
                </a:cubicBezTo>
                <a:moveTo>
                  <a:pt x="10800" y="982"/>
                </a:moveTo>
                <a:cubicBezTo>
                  <a:pt x="13377" y="982"/>
                  <a:pt x="15709" y="3927"/>
                  <a:pt x="16445" y="7855"/>
                </a:cubicBezTo>
                <a:cubicBezTo>
                  <a:pt x="5155" y="7855"/>
                  <a:pt x="5155" y="7855"/>
                  <a:pt x="5155" y="7855"/>
                </a:cubicBezTo>
                <a:cubicBezTo>
                  <a:pt x="5891" y="3927"/>
                  <a:pt x="8223" y="982"/>
                  <a:pt x="10800" y="982"/>
                </a:cubicBezTo>
                <a:moveTo>
                  <a:pt x="17673" y="19882"/>
                </a:moveTo>
                <a:cubicBezTo>
                  <a:pt x="17673" y="19882"/>
                  <a:pt x="17427" y="20618"/>
                  <a:pt x="16691" y="20618"/>
                </a:cubicBezTo>
                <a:cubicBezTo>
                  <a:pt x="4909" y="20618"/>
                  <a:pt x="4909" y="20618"/>
                  <a:pt x="4909" y="20618"/>
                </a:cubicBezTo>
                <a:cubicBezTo>
                  <a:pt x="4173" y="20618"/>
                  <a:pt x="3927" y="19882"/>
                  <a:pt x="3927" y="19882"/>
                </a:cubicBezTo>
                <a:cubicBezTo>
                  <a:pt x="2209" y="14727"/>
                  <a:pt x="2209" y="14727"/>
                  <a:pt x="2209" y="14727"/>
                </a:cubicBezTo>
                <a:cubicBezTo>
                  <a:pt x="4541" y="15955"/>
                  <a:pt x="7609" y="16691"/>
                  <a:pt x="11045" y="16691"/>
                </a:cubicBezTo>
                <a:cubicBezTo>
                  <a:pt x="14114" y="16691"/>
                  <a:pt x="17059" y="16077"/>
                  <a:pt x="19268" y="14973"/>
                </a:cubicBezTo>
                <a:lnTo>
                  <a:pt x="17673" y="19882"/>
                </a:lnTo>
                <a:close/>
                <a:moveTo>
                  <a:pt x="20495" y="11536"/>
                </a:moveTo>
                <a:cubicBezTo>
                  <a:pt x="19759" y="13745"/>
                  <a:pt x="19759" y="13745"/>
                  <a:pt x="19759" y="13745"/>
                </a:cubicBezTo>
                <a:cubicBezTo>
                  <a:pt x="17550" y="14973"/>
                  <a:pt x="14482" y="15709"/>
                  <a:pt x="11045" y="15709"/>
                </a:cubicBezTo>
                <a:cubicBezTo>
                  <a:pt x="7364" y="15709"/>
                  <a:pt x="4050" y="14727"/>
                  <a:pt x="1718" y="13377"/>
                </a:cubicBezTo>
                <a:cubicBezTo>
                  <a:pt x="1105" y="11536"/>
                  <a:pt x="1105" y="11536"/>
                  <a:pt x="1105" y="11536"/>
                </a:cubicBezTo>
                <a:cubicBezTo>
                  <a:pt x="1105" y="11536"/>
                  <a:pt x="982" y="11168"/>
                  <a:pt x="982" y="10800"/>
                </a:cubicBezTo>
                <a:cubicBezTo>
                  <a:pt x="982" y="9695"/>
                  <a:pt x="1841" y="8836"/>
                  <a:pt x="2945" y="8836"/>
                </a:cubicBezTo>
                <a:cubicBezTo>
                  <a:pt x="18655" y="8836"/>
                  <a:pt x="18655" y="8836"/>
                  <a:pt x="18655" y="8836"/>
                </a:cubicBezTo>
                <a:cubicBezTo>
                  <a:pt x="19759" y="8836"/>
                  <a:pt x="20618" y="9695"/>
                  <a:pt x="20618" y="10800"/>
                </a:cubicBezTo>
                <a:cubicBezTo>
                  <a:pt x="20618" y="11168"/>
                  <a:pt x="20495" y="11536"/>
                  <a:pt x="20495" y="11536"/>
                </a:cubicBezTo>
                <a:moveTo>
                  <a:pt x="10800" y="10800"/>
                </a:moveTo>
                <a:cubicBezTo>
                  <a:pt x="9941" y="10800"/>
                  <a:pt x="9327" y="11414"/>
                  <a:pt x="9327" y="12273"/>
                </a:cubicBezTo>
                <a:cubicBezTo>
                  <a:pt x="9327" y="13132"/>
                  <a:pt x="9941" y="13745"/>
                  <a:pt x="10800" y="13745"/>
                </a:cubicBezTo>
                <a:cubicBezTo>
                  <a:pt x="11659" y="13745"/>
                  <a:pt x="12273" y="13132"/>
                  <a:pt x="12273" y="12273"/>
                </a:cubicBezTo>
                <a:cubicBezTo>
                  <a:pt x="12273" y="11414"/>
                  <a:pt x="11659" y="10800"/>
                  <a:pt x="10800" y="10800"/>
                </a:cubicBezTo>
                <a:moveTo>
                  <a:pt x="10800" y="12764"/>
                </a:moveTo>
                <a:cubicBezTo>
                  <a:pt x="10555" y="12764"/>
                  <a:pt x="10309" y="12518"/>
                  <a:pt x="10309" y="12273"/>
                </a:cubicBezTo>
                <a:cubicBezTo>
                  <a:pt x="10309" y="12027"/>
                  <a:pt x="10555" y="11782"/>
                  <a:pt x="10800" y="11782"/>
                </a:cubicBezTo>
                <a:cubicBezTo>
                  <a:pt x="11045" y="11782"/>
                  <a:pt x="11291" y="12027"/>
                  <a:pt x="11291" y="12273"/>
                </a:cubicBezTo>
                <a:cubicBezTo>
                  <a:pt x="11291" y="12518"/>
                  <a:pt x="11045" y="12764"/>
                  <a:pt x="10800" y="1276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2" name="Shape">
            <a:extLst>
              <a:ext uri="{FF2B5EF4-FFF2-40B4-BE49-F238E27FC236}">
                <a16:creationId xmlns:a16="http://schemas.microsoft.com/office/drawing/2014/main" id="{64A14EEE-15B2-44D7-8677-B697C0E8C77F}"/>
              </a:ext>
            </a:extLst>
          </p:cNvPr>
          <p:cNvSpPr/>
          <p:nvPr/>
        </p:nvSpPr>
        <p:spPr>
          <a:xfrm>
            <a:off x="3569524" y="5378791"/>
            <a:ext cx="456701" cy="41198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25" y="13021"/>
                </a:moveTo>
                <a:cubicBezTo>
                  <a:pt x="19385" y="11715"/>
                  <a:pt x="17862" y="10762"/>
                  <a:pt x="17128" y="10331"/>
                </a:cubicBezTo>
                <a:cubicBezTo>
                  <a:pt x="17128" y="8240"/>
                  <a:pt x="17128" y="8240"/>
                  <a:pt x="17128" y="8240"/>
                </a:cubicBezTo>
                <a:cubicBezTo>
                  <a:pt x="17474" y="7825"/>
                  <a:pt x="17682" y="7272"/>
                  <a:pt x="17682" y="6688"/>
                </a:cubicBezTo>
                <a:cubicBezTo>
                  <a:pt x="17682" y="3644"/>
                  <a:pt x="17682" y="3644"/>
                  <a:pt x="17682" y="3644"/>
                </a:cubicBezTo>
                <a:cubicBezTo>
                  <a:pt x="17682" y="1630"/>
                  <a:pt x="16214" y="0"/>
                  <a:pt x="14400" y="0"/>
                </a:cubicBezTo>
                <a:cubicBezTo>
                  <a:pt x="13805" y="0"/>
                  <a:pt x="13805" y="0"/>
                  <a:pt x="13805" y="0"/>
                </a:cubicBezTo>
                <a:cubicBezTo>
                  <a:pt x="12005" y="0"/>
                  <a:pt x="10537" y="1630"/>
                  <a:pt x="10537" y="3644"/>
                </a:cubicBezTo>
                <a:cubicBezTo>
                  <a:pt x="10537" y="6688"/>
                  <a:pt x="10537" y="6688"/>
                  <a:pt x="10537" y="6688"/>
                </a:cubicBezTo>
                <a:cubicBezTo>
                  <a:pt x="10537" y="7287"/>
                  <a:pt x="10731" y="7825"/>
                  <a:pt x="11091" y="8240"/>
                </a:cubicBezTo>
                <a:cubicBezTo>
                  <a:pt x="11091" y="10331"/>
                  <a:pt x="11091" y="10331"/>
                  <a:pt x="11091" y="10331"/>
                </a:cubicBezTo>
                <a:cubicBezTo>
                  <a:pt x="10357" y="10762"/>
                  <a:pt x="8820" y="11715"/>
                  <a:pt x="7394" y="13021"/>
                </a:cubicBezTo>
                <a:cubicBezTo>
                  <a:pt x="6895" y="13467"/>
                  <a:pt x="6618" y="14144"/>
                  <a:pt x="6618" y="14851"/>
                </a:cubicBezTo>
                <a:cubicBezTo>
                  <a:pt x="6618" y="19832"/>
                  <a:pt x="6618" y="19832"/>
                  <a:pt x="6618" y="19832"/>
                </a:cubicBezTo>
                <a:cubicBezTo>
                  <a:pt x="1592" y="19832"/>
                  <a:pt x="1592" y="19832"/>
                  <a:pt x="1592" y="19832"/>
                </a:cubicBezTo>
                <a:cubicBezTo>
                  <a:pt x="1592" y="15235"/>
                  <a:pt x="1592" y="15235"/>
                  <a:pt x="1592" y="15235"/>
                </a:cubicBezTo>
                <a:cubicBezTo>
                  <a:pt x="1592" y="15143"/>
                  <a:pt x="1634" y="15051"/>
                  <a:pt x="1703" y="14989"/>
                </a:cubicBezTo>
                <a:cubicBezTo>
                  <a:pt x="3018" y="13790"/>
                  <a:pt x="4458" y="12975"/>
                  <a:pt x="4735" y="12837"/>
                </a:cubicBezTo>
                <a:cubicBezTo>
                  <a:pt x="5040" y="12668"/>
                  <a:pt x="5234" y="12314"/>
                  <a:pt x="5234" y="11945"/>
                </a:cubicBezTo>
                <a:cubicBezTo>
                  <a:pt x="5234" y="9532"/>
                  <a:pt x="5234" y="9532"/>
                  <a:pt x="5234" y="9532"/>
                </a:cubicBezTo>
                <a:cubicBezTo>
                  <a:pt x="5234" y="9240"/>
                  <a:pt x="5109" y="8963"/>
                  <a:pt x="4888" y="8794"/>
                </a:cubicBezTo>
                <a:cubicBezTo>
                  <a:pt x="4846" y="8778"/>
                  <a:pt x="4791" y="8717"/>
                  <a:pt x="4791" y="8609"/>
                </a:cubicBezTo>
                <a:cubicBezTo>
                  <a:pt x="4791" y="6119"/>
                  <a:pt x="4791" y="6119"/>
                  <a:pt x="4791" y="6119"/>
                </a:cubicBezTo>
                <a:cubicBezTo>
                  <a:pt x="4791" y="5365"/>
                  <a:pt x="5331" y="4750"/>
                  <a:pt x="6009" y="4750"/>
                </a:cubicBezTo>
                <a:cubicBezTo>
                  <a:pt x="6494" y="4750"/>
                  <a:pt x="6494" y="4750"/>
                  <a:pt x="6494" y="4750"/>
                </a:cubicBezTo>
                <a:cubicBezTo>
                  <a:pt x="7158" y="4750"/>
                  <a:pt x="7712" y="5365"/>
                  <a:pt x="7712" y="6119"/>
                </a:cubicBezTo>
                <a:cubicBezTo>
                  <a:pt x="7712" y="8609"/>
                  <a:pt x="7712" y="8609"/>
                  <a:pt x="7712" y="8609"/>
                </a:cubicBezTo>
                <a:cubicBezTo>
                  <a:pt x="7712" y="8717"/>
                  <a:pt x="7643" y="8778"/>
                  <a:pt x="7615" y="8794"/>
                </a:cubicBezTo>
                <a:cubicBezTo>
                  <a:pt x="7255" y="9070"/>
                  <a:pt x="7145" y="9624"/>
                  <a:pt x="7394" y="10024"/>
                </a:cubicBezTo>
                <a:cubicBezTo>
                  <a:pt x="7643" y="10439"/>
                  <a:pt x="8142" y="10546"/>
                  <a:pt x="8502" y="10270"/>
                </a:cubicBezTo>
                <a:cubicBezTo>
                  <a:pt x="9014" y="9901"/>
                  <a:pt x="9305" y="9270"/>
                  <a:pt x="9305" y="8609"/>
                </a:cubicBezTo>
                <a:cubicBezTo>
                  <a:pt x="9305" y="6119"/>
                  <a:pt x="9305" y="6119"/>
                  <a:pt x="9305" y="6119"/>
                </a:cubicBezTo>
                <a:cubicBezTo>
                  <a:pt x="9305" y="4381"/>
                  <a:pt x="8045" y="2982"/>
                  <a:pt x="6494" y="2982"/>
                </a:cubicBezTo>
                <a:cubicBezTo>
                  <a:pt x="6009" y="2982"/>
                  <a:pt x="6009" y="2982"/>
                  <a:pt x="6009" y="2982"/>
                </a:cubicBezTo>
                <a:cubicBezTo>
                  <a:pt x="4458" y="2982"/>
                  <a:pt x="3185" y="4381"/>
                  <a:pt x="3185" y="6119"/>
                </a:cubicBezTo>
                <a:cubicBezTo>
                  <a:pt x="3185" y="8609"/>
                  <a:pt x="3185" y="8609"/>
                  <a:pt x="3185" y="8609"/>
                </a:cubicBezTo>
                <a:cubicBezTo>
                  <a:pt x="3185" y="9101"/>
                  <a:pt x="3351" y="9562"/>
                  <a:pt x="3642" y="9931"/>
                </a:cubicBezTo>
                <a:cubicBezTo>
                  <a:pt x="3642" y="11469"/>
                  <a:pt x="3642" y="11469"/>
                  <a:pt x="3642" y="11469"/>
                </a:cubicBezTo>
                <a:cubicBezTo>
                  <a:pt x="3018" y="11838"/>
                  <a:pt x="1814" y="12591"/>
                  <a:pt x="692" y="13621"/>
                </a:cubicBezTo>
                <a:cubicBezTo>
                  <a:pt x="249" y="14021"/>
                  <a:pt x="0" y="14620"/>
                  <a:pt x="0" y="15251"/>
                </a:cubicBezTo>
                <a:cubicBezTo>
                  <a:pt x="0" y="20724"/>
                  <a:pt x="0" y="20724"/>
                  <a:pt x="0" y="20724"/>
                </a:cubicBezTo>
                <a:cubicBezTo>
                  <a:pt x="0" y="21200"/>
                  <a:pt x="360" y="21600"/>
                  <a:pt x="803" y="21600"/>
                </a:cubicBezTo>
                <a:cubicBezTo>
                  <a:pt x="7408" y="21600"/>
                  <a:pt x="7408" y="21600"/>
                  <a:pt x="7408" y="21600"/>
                </a:cubicBezTo>
                <a:cubicBezTo>
                  <a:pt x="7851" y="21600"/>
                  <a:pt x="8211" y="21200"/>
                  <a:pt x="8211" y="20724"/>
                </a:cubicBezTo>
                <a:cubicBezTo>
                  <a:pt x="8211" y="14851"/>
                  <a:pt x="8211" y="14851"/>
                  <a:pt x="8211" y="14851"/>
                </a:cubicBezTo>
                <a:cubicBezTo>
                  <a:pt x="8211" y="14666"/>
                  <a:pt x="8280" y="14497"/>
                  <a:pt x="8405" y="14390"/>
                </a:cubicBezTo>
                <a:cubicBezTo>
                  <a:pt x="10038" y="12899"/>
                  <a:pt x="11825" y="11899"/>
                  <a:pt x="12171" y="11715"/>
                </a:cubicBezTo>
                <a:cubicBezTo>
                  <a:pt x="12475" y="11530"/>
                  <a:pt x="12683" y="11177"/>
                  <a:pt x="12683" y="10792"/>
                </a:cubicBezTo>
                <a:cubicBezTo>
                  <a:pt x="12683" y="7841"/>
                  <a:pt x="12683" y="7841"/>
                  <a:pt x="12683" y="7841"/>
                </a:cubicBezTo>
                <a:cubicBezTo>
                  <a:pt x="12683" y="7548"/>
                  <a:pt x="12545" y="7272"/>
                  <a:pt x="12323" y="7103"/>
                </a:cubicBezTo>
                <a:cubicBezTo>
                  <a:pt x="12198" y="7010"/>
                  <a:pt x="12129" y="6857"/>
                  <a:pt x="12129" y="6688"/>
                </a:cubicBezTo>
                <a:cubicBezTo>
                  <a:pt x="12129" y="3644"/>
                  <a:pt x="12129" y="3644"/>
                  <a:pt x="12129" y="3644"/>
                </a:cubicBezTo>
                <a:cubicBezTo>
                  <a:pt x="12129" y="2614"/>
                  <a:pt x="12877" y="1768"/>
                  <a:pt x="13805" y="1768"/>
                </a:cubicBezTo>
                <a:cubicBezTo>
                  <a:pt x="14400" y="1768"/>
                  <a:pt x="14400" y="1768"/>
                  <a:pt x="14400" y="1768"/>
                </a:cubicBezTo>
                <a:cubicBezTo>
                  <a:pt x="15328" y="1768"/>
                  <a:pt x="16089" y="2614"/>
                  <a:pt x="16089" y="3644"/>
                </a:cubicBezTo>
                <a:cubicBezTo>
                  <a:pt x="16089" y="6688"/>
                  <a:pt x="16089" y="6688"/>
                  <a:pt x="16089" y="6688"/>
                </a:cubicBezTo>
                <a:cubicBezTo>
                  <a:pt x="16089" y="6857"/>
                  <a:pt x="16006" y="7010"/>
                  <a:pt x="15895" y="7103"/>
                </a:cubicBezTo>
                <a:cubicBezTo>
                  <a:pt x="15674" y="7272"/>
                  <a:pt x="15535" y="7548"/>
                  <a:pt x="15535" y="7841"/>
                </a:cubicBezTo>
                <a:cubicBezTo>
                  <a:pt x="15535" y="10792"/>
                  <a:pt x="15535" y="10792"/>
                  <a:pt x="15535" y="10792"/>
                </a:cubicBezTo>
                <a:cubicBezTo>
                  <a:pt x="15535" y="11177"/>
                  <a:pt x="15743" y="11530"/>
                  <a:pt x="16048" y="11715"/>
                </a:cubicBezTo>
                <a:cubicBezTo>
                  <a:pt x="16394" y="11899"/>
                  <a:pt x="18166" y="12883"/>
                  <a:pt x="19814" y="14390"/>
                </a:cubicBezTo>
                <a:cubicBezTo>
                  <a:pt x="19938" y="14497"/>
                  <a:pt x="20008" y="14666"/>
                  <a:pt x="20008" y="14851"/>
                </a:cubicBezTo>
                <a:cubicBezTo>
                  <a:pt x="20008" y="19832"/>
                  <a:pt x="20008" y="19832"/>
                  <a:pt x="20008" y="19832"/>
                </a:cubicBezTo>
                <a:cubicBezTo>
                  <a:pt x="10800" y="19832"/>
                  <a:pt x="10800" y="19832"/>
                  <a:pt x="10800" y="19832"/>
                </a:cubicBezTo>
                <a:cubicBezTo>
                  <a:pt x="10357" y="19832"/>
                  <a:pt x="9997" y="20232"/>
                  <a:pt x="9997" y="20708"/>
                </a:cubicBezTo>
                <a:cubicBezTo>
                  <a:pt x="9997" y="21200"/>
                  <a:pt x="10357" y="21600"/>
                  <a:pt x="10800" y="21600"/>
                </a:cubicBezTo>
                <a:cubicBezTo>
                  <a:pt x="20797" y="21600"/>
                  <a:pt x="20797" y="21600"/>
                  <a:pt x="20797" y="21600"/>
                </a:cubicBezTo>
                <a:cubicBezTo>
                  <a:pt x="21240" y="21600"/>
                  <a:pt x="21600" y="21200"/>
                  <a:pt x="21600" y="20708"/>
                </a:cubicBezTo>
                <a:cubicBezTo>
                  <a:pt x="21600" y="14851"/>
                  <a:pt x="21600" y="14851"/>
                  <a:pt x="21600" y="14851"/>
                </a:cubicBezTo>
                <a:cubicBezTo>
                  <a:pt x="21600" y="14144"/>
                  <a:pt x="21309" y="13467"/>
                  <a:pt x="20825" y="13021"/>
                </a:cubicBezTo>
                <a:close/>
                <a:moveTo>
                  <a:pt x="20825" y="13021"/>
                </a:moveTo>
                <a:cubicBezTo>
                  <a:pt x="20825" y="13021"/>
                  <a:pt x="20825" y="13021"/>
                  <a:pt x="20825" y="1302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43" name="Shape">
            <a:extLst>
              <a:ext uri="{FF2B5EF4-FFF2-40B4-BE49-F238E27FC236}">
                <a16:creationId xmlns:a16="http://schemas.microsoft.com/office/drawing/2014/main" id="{AE3E3B75-1219-4FFE-9B4D-50214AA09BA0}"/>
              </a:ext>
            </a:extLst>
          </p:cNvPr>
          <p:cNvSpPr/>
          <p:nvPr/>
        </p:nvSpPr>
        <p:spPr>
          <a:xfrm>
            <a:off x="4799737" y="5405090"/>
            <a:ext cx="457411" cy="3975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26" h="21543" extrusionOk="0">
                <a:moveTo>
                  <a:pt x="21229" y="197"/>
                </a:moveTo>
                <a:cubicBezTo>
                  <a:pt x="21009" y="-9"/>
                  <a:pt x="20692" y="-57"/>
                  <a:pt x="20416" y="70"/>
                </a:cubicBezTo>
                <a:cubicBezTo>
                  <a:pt x="773" y="9956"/>
                  <a:pt x="773" y="9956"/>
                  <a:pt x="773" y="9956"/>
                </a:cubicBezTo>
                <a:cubicBezTo>
                  <a:pt x="277" y="10211"/>
                  <a:pt x="-26" y="10767"/>
                  <a:pt x="2" y="11403"/>
                </a:cubicBezTo>
                <a:cubicBezTo>
                  <a:pt x="29" y="12022"/>
                  <a:pt x="388" y="12547"/>
                  <a:pt x="911" y="12722"/>
                </a:cubicBezTo>
                <a:cubicBezTo>
                  <a:pt x="5750" y="14422"/>
                  <a:pt x="5750" y="14422"/>
                  <a:pt x="5750" y="14422"/>
                </a:cubicBezTo>
                <a:cubicBezTo>
                  <a:pt x="6177" y="14566"/>
                  <a:pt x="6618" y="14295"/>
                  <a:pt x="6742" y="13803"/>
                </a:cubicBezTo>
                <a:cubicBezTo>
                  <a:pt x="6866" y="13326"/>
                  <a:pt x="6632" y="12801"/>
                  <a:pt x="6218" y="12658"/>
                </a:cubicBezTo>
                <a:cubicBezTo>
                  <a:pt x="2166" y="11244"/>
                  <a:pt x="2166" y="11244"/>
                  <a:pt x="2166" y="11244"/>
                </a:cubicBezTo>
                <a:cubicBezTo>
                  <a:pt x="17508" y="3535"/>
                  <a:pt x="17508" y="3535"/>
                  <a:pt x="17508" y="3535"/>
                </a:cubicBezTo>
                <a:cubicBezTo>
                  <a:pt x="8451" y="13946"/>
                  <a:pt x="8451" y="13946"/>
                  <a:pt x="8451" y="13946"/>
                </a:cubicBezTo>
                <a:cubicBezTo>
                  <a:pt x="8451" y="13962"/>
                  <a:pt x="8451" y="13962"/>
                  <a:pt x="8438" y="13977"/>
                </a:cubicBezTo>
                <a:cubicBezTo>
                  <a:pt x="8396" y="14009"/>
                  <a:pt x="8396" y="14009"/>
                  <a:pt x="8396" y="14009"/>
                </a:cubicBezTo>
                <a:cubicBezTo>
                  <a:pt x="8396" y="14025"/>
                  <a:pt x="8382" y="14041"/>
                  <a:pt x="8382" y="14041"/>
                </a:cubicBezTo>
                <a:cubicBezTo>
                  <a:pt x="8382" y="14057"/>
                  <a:pt x="8369" y="14073"/>
                  <a:pt x="8369" y="14073"/>
                </a:cubicBezTo>
                <a:cubicBezTo>
                  <a:pt x="8355" y="14089"/>
                  <a:pt x="8355" y="14089"/>
                  <a:pt x="8355" y="14089"/>
                </a:cubicBezTo>
                <a:cubicBezTo>
                  <a:pt x="8355" y="14105"/>
                  <a:pt x="8341" y="14120"/>
                  <a:pt x="8341" y="14120"/>
                </a:cubicBezTo>
                <a:cubicBezTo>
                  <a:pt x="8327" y="14136"/>
                  <a:pt x="8327" y="14152"/>
                  <a:pt x="8314" y="14168"/>
                </a:cubicBezTo>
                <a:cubicBezTo>
                  <a:pt x="8314" y="14184"/>
                  <a:pt x="8300" y="14200"/>
                  <a:pt x="8300" y="14200"/>
                </a:cubicBezTo>
                <a:cubicBezTo>
                  <a:pt x="8286" y="14216"/>
                  <a:pt x="8286" y="14248"/>
                  <a:pt x="8272" y="14264"/>
                </a:cubicBezTo>
                <a:cubicBezTo>
                  <a:pt x="8272" y="14264"/>
                  <a:pt x="8272" y="14279"/>
                  <a:pt x="8272" y="14295"/>
                </a:cubicBezTo>
                <a:cubicBezTo>
                  <a:pt x="8272" y="14311"/>
                  <a:pt x="8258" y="14327"/>
                  <a:pt x="8258" y="14343"/>
                </a:cubicBezTo>
                <a:cubicBezTo>
                  <a:pt x="8245" y="14359"/>
                  <a:pt x="8245" y="14359"/>
                  <a:pt x="8245" y="14375"/>
                </a:cubicBezTo>
                <a:cubicBezTo>
                  <a:pt x="8231" y="14438"/>
                  <a:pt x="8231" y="14438"/>
                  <a:pt x="8231" y="14438"/>
                </a:cubicBezTo>
                <a:cubicBezTo>
                  <a:pt x="8231" y="14438"/>
                  <a:pt x="8231" y="14454"/>
                  <a:pt x="8231" y="14470"/>
                </a:cubicBezTo>
                <a:cubicBezTo>
                  <a:pt x="8217" y="14486"/>
                  <a:pt x="8217" y="14502"/>
                  <a:pt x="8217" y="14534"/>
                </a:cubicBezTo>
                <a:cubicBezTo>
                  <a:pt x="8217" y="14645"/>
                  <a:pt x="8217" y="14645"/>
                  <a:pt x="8217" y="14645"/>
                </a:cubicBezTo>
                <a:cubicBezTo>
                  <a:pt x="8465" y="19858"/>
                  <a:pt x="8465" y="19858"/>
                  <a:pt x="8465" y="19858"/>
                </a:cubicBezTo>
                <a:cubicBezTo>
                  <a:pt x="8493" y="20430"/>
                  <a:pt x="8810" y="20923"/>
                  <a:pt x="9265" y="21114"/>
                </a:cubicBezTo>
                <a:cubicBezTo>
                  <a:pt x="9402" y="21162"/>
                  <a:pt x="9540" y="21193"/>
                  <a:pt x="9678" y="21193"/>
                </a:cubicBezTo>
                <a:cubicBezTo>
                  <a:pt x="10023" y="21193"/>
                  <a:pt x="10354" y="21034"/>
                  <a:pt x="10588" y="20732"/>
                </a:cubicBezTo>
                <a:cubicBezTo>
                  <a:pt x="12407" y="18412"/>
                  <a:pt x="12407" y="18412"/>
                  <a:pt x="12407" y="18412"/>
                </a:cubicBezTo>
                <a:cubicBezTo>
                  <a:pt x="15978" y="21273"/>
                  <a:pt x="15978" y="21273"/>
                  <a:pt x="15978" y="21273"/>
                </a:cubicBezTo>
                <a:cubicBezTo>
                  <a:pt x="16198" y="21448"/>
                  <a:pt x="16446" y="21543"/>
                  <a:pt x="16708" y="21543"/>
                </a:cubicBezTo>
                <a:cubicBezTo>
                  <a:pt x="16874" y="21543"/>
                  <a:pt x="17025" y="21495"/>
                  <a:pt x="17191" y="21432"/>
                </a:cubicBezTo>
                <a:cubicBezTo>
                  <a:pt x="17590" y="21241"/>
                  <a:pt x="17880" y="20844"/>
                  <a:pt x="17963" y="20367"/>
                </a:cubicBezTo>
                <a:cubicBezTo>
                  <a:pt x="21505" y="1103"/>
                  <a:pt x="21505" y="1103"/>
                  <a:pt x="21505" y="1103"/>
                </a:cubicBezTo>
                <a:cubicBezTo>
                  <a:pt x="21574" y="769"/>
                  <a:pt x="21464" y="420"/>
                  <a:pt x="21229" y="197"/>
                </a:cubicBezTo>
                <a:close/>
                <a:moveTo>
                  <a:pt x="10009" y="18762"/>
                </a:moveTo>
                <a:cubicBezTo>
                  <a:pt x="9899" y="16409"/>
                  <a:pt x="9899" y="16409"/>
                  <a:pt x="9899" y="16409"/>
                </a:cubicBezTo>
                <a:cubicBezTo>
                  <a:pt x="11098" y="17363"/>
                  <a:pt x="11098" y="17363"/>
                  <a:pt x="11098" y="17363"/>
                </a:cubicBezTo>
                <a:lnTo>
                  <a:pt x="10009" y="18762"/>
                </a:lnTo>
                <a:close/>
                <a:moveTo>
                  <a:pt x="16515" y="19461"/>
                </a:moveTo>
                <a:cubicBezTo>
                  <a:pt x="10257" y="14470"/>
                  <a:pt x="10257" y="14470"/>
                  <a:pt x="10257" y="14470"/>
                </a:cubicBezTo>
                <a:cubicBezTo>
                  <a:pt x="19355" y="3996"/>
                  <a:pt x="19355" y="3996"/>
                  <a:pt x="19355" y="3996"/>
                </a:cubicBezTo>
                <a:lnTo>
                  <a:pt x="16515" y="19461"/>
                </a:lnTo>
                <a:close/>
                <a:moveTo>
                  <a:pt x="16515" y="19461"/>
                </a:moveTo>
                <a:cubicBezTo>
                  <a:pt x="16515" y="19461"/>
                  <a:pt x="16515" y="19461"/>
                  <a:pt x="16515" y="1946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44" name="Group">
            <a:extLst>
              <a:ext uri="{FF2B5EF4-FFF2-40B4-BE49-F238E27FC236}">
                <a16:creationId xmlns:a16="http://schemas.microsoft.com/office/drawing/2014/main" id="{3A8A850B-17E5-40DE-9720-53A79559A513}"/>
              </a:ext>
            </a:extLst>
          </p:cNvPr>
          <p:cNvGrpSpPr/>
          <p:nvPr/>
        </p:nvGrpSpPr>
        <p:grpSpPr>
          <a:xfrm>
            <a:off x="2277470" y="5383943"/>
            <a:ext cx="457847" cy="374151"/>
            <a:chOff x="0" y="0"/>
            <a:chExt cx="815743" cy="666622"/>
          </a:xfrm>
          <a:solidFill>
            <a:schemeClr val="bg1"/>
          </a:solidFill>
        </p:grpSpPr>
        <p:sp>
          <p:nvSpPr>
            <p:cNvPr id="45" name="Shape">
              <a:extLst>
                <a:ext uri="{FF2B5EF4-FFF2-40B4-BE49-F238E27FC236}">
                  <a16:creationId xmlns:a16="http://schemas.microsoft.com/office/drawing/2014/main" id="{0E161133-9DBA-4ED0-B1DA-FE76B51443B6}"/>
                </a:ext>
              </a:extLst>
            </p:cNvPr>
            <p:cNvSpPr/>
            <p:nvPr/>
          </p:nvSpPr>
          <p:spPr>
            <a:xfrm>
              <a:off x="-1" y="-1"/>
              <a:ext cx="815745" cy="6666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891" y="3419"/>
                  </a:moveTo>
                  <a:cubicBezTo>
                    <a:pt x="15050" y="3419"/>
                    <a:pt x="15050" y="3419"/>
                    <a:pt x="15050" y="3419"/>
                  </a:cubicBezTo>
                  <a:cubicBezTo>
                    <a:pt x="14607" y="3419"/>
                    <a:pt x="14248" y="3860"/>
                    <a:pt x="14248" y="4384"/>
                  </a:cubicBezTo>
                  <a:cubicBezTo>
                    <a:pt x="14248" y="4926"/>
                    <a:pt x="14607" y="5366"/>
                    <a:pt x="15050" y="5366"/>
                  </a:cubicBezTo>
                  <a:cubicBezTo>
                    <a:pt x="18891" y="5366"/>
                    <a:pt x="18891" y="5366"/>
                    <a:pt x="18891" y="5366"/>
                  </a:cubicBezTo>
                  <a:cubicBezTo>
                    <a:pt x="19499" y="5366"/>
                    <a:pt x="20011" y="5976"/>
                    <a:pt x="20011" y="6737"/>
                  </a:cubicBezTo>
                  <a:cubicBezTo>
                    <a:pt x="20011" y="18130"/>
                    <a:pt x="20011" y="18130"/>
                    <a:pt x="20011" y="18130"/>
                  </a:cubicBezTo>
                  <a:cubicBezTo>
                    <a:pt x="20011" y="18976"/>
                    <a:pt x="19444" y="19653"/>
                    <a:pt x="18767" y="19653"/>
                  </a:cubicBezTo>
                  <a:cubicBezTo>
                    <a:pt x="2833" y="19653"/>
                    <a:pt x="2833" y="19653"/>
                    <a:pt x="2833" y="19653"/>
                  </a:cubicBezTo>
                  <a:cubicBezTo>
                    <a:pt x="2142" y="19653"/>
                    <a:pt x="1589" y="18976"/>
                    <a:pt x="1589" y="18130"/>
                  </a:cubicBezTo>
                  <a:cubicBezTo>
                    <a:pt x="1589" y="6737"/>
                    <a:pt x="1589" y="6737"/>
                    <a:pt x="1589" y="6737"/>
                  </a:cubicBezTo>
                  <a:cubicBezTo>
                    <a:pt x="1589" y="5976"/>
                    <a:pt x="2087" y="5366"/>
                    <a:pt x="2709" y="5366"/>
                  </a:cubicBezTo>
                  <a:cubicBezTo>
                    <a:pt x="6550" y="5366"/>
                    <a:pt x="6550" y="5366"/>
                    <a:pt x="6550" y="5366"/>
                  </a:cubicBezTo>
                  <a:cubicBezTo>
                    <a:pt x="6924" y="5366"/>
                    <a:pt x="7241" y="5045"/>
                    <a:pt x="7324" y="4604"/>
                  </a:cubicBezTo>
                  <a:cubicBezTo>
                    <a:pt x="7504" y="3673"/>
                    <a:pt x="7504" y="3673"/>
                    <a:pt x="7504" y="3673"/>
                  </a:cubicBezTo>
                  <a:cubicBezTo>
                    <a:pt x="7698" y="2658"/>
                    <a:pt x="8430" y="1947"/>
                    <a:pt x="9273" y="1947"/>
                  </a:cubicBezTo>
                  <a:cubicBezTo>
                    <a:pt x="12327" y="1947"/>
                    <a:pt x="12327" y="1947"/>
                    <a:pt x="12327" y="1947"/>
                  </a:cubicBezTo>
                  <a:cubicBezTo>
                    <a:pt x="12755" y="1947"/>
                    <a:pt x="13115" y="1507"/>
                    <a:pt x="13115" y="982"/>
                  </a:cubicBezTo>
                  <a:cubicBezTo>
                    <a:pt x="13115" y="440"/>
                    <a:pt x="12755" y="0"/>
                    <a:pt x="12327" y="0"/>
                  </a:cubicBezTo>
                  <a:cubicBezTo>
                    <a:pt x="9273" y="0"/>
                    <a:pt x="9273" y="0"/>
                    <a:pt x="9273" y="0"/>
                  </a:cubicBezTo>
                  <a:cubicBezTo>
                    <a:pt x="7684" y="0"/>
                    <a:pt x="6316" y="1320"/>
                    <a:pt x="5956" y="3233"/>
                  </a:cubicBezTo>
                  <a:cubicBezTo>
                    <a:pt x="5915" y="3419"/>
                    <a:pt x="5915" y="3419"/>
                    <a:pt x="5915" y="3419"/>
                  </a:cubicBezTo>
                  <a:cubicBezTo>
                    <a:pt x="2709" y="3419"/>
                    <a:pt x="2709" y="3419"/>
                    <a:pt x="2709" y="3419"/>
                  </a:cubicBezTo>
                  <a:cubicBezTo>
                    <a:pt x="1216" y="3419"/>
                    <a:pt x="0" y="4909"/>
                    <a:pt x="0" y="6737"/>
                  </a:cubicBezTo>
                  <a:cubicBezTo>
                    <a:pt x="0" y="18130"/>
                    <a:pt x="0" y="18130"/>
                    <a:pt x="0" y="18130"/>
                  </a:cubicBezTo>
                  <a:cubicBezTo>
                    <a:pt x="0" y="20043"/>
                    <a:pt x="1271" y="21600"/>
                    <a:pt x="2833" y="21600"/>
                  </a:cubicBezTo>
                  <a:cubicBezTo>
                    <a:pt x="18767" y="21600"/>
                    <a:pt x="18767" y="21600"/>
                    <a:pt x="18767" y="21600"/>
                  </a:cubicBezTo>
                  <a:cubicBezTo>
                    <a:pt x="20329" y="21600"/>
                    <a:pt x="21600" y="20043"/>
                    <a:pt x="21600" y="18130"/>
                  </a:cubicBezTo>
                  <a:cubicBezTo>
                    <a:pt x="21600" y="6737"/>
                    <a:pt x="21600" y="6737"/>
                    <a:pt x="21600" y="6737"/>
                  </a:cubicBezTo>
                  <a:cubicBezTo>
                    <a:pt x="21600" y="4909"/>
                    <a:pt x="20384" y="3419"/>
                    <a:pt x="18891" y="3419"/>
                  </a:cubicBezTo>
                  <a:close/>
                  <a:moveTo>
                    <a:pt x="18891" y="3419"/>
                  </a:moveTo>
                  <a:cubicBezTo>
                    <a:pt x="18891" y="3419"/>
                    <a:pt x="18891" y="3419"/>
                    <a:pt x="18891" y="341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6" name="Shape">
              <a:extLst>
                <a:ext uri="{FF2B5EF4-FFF2-40B4-BE49-F238E27FC236}">
                  <a16:creationId xmlns:a16="http://schemas.microsoft.com/office/drawing/2014/main" id="{4F82F306-0534-492F-88AE-71122A050910}"/>
                </a:ext>
              </a:extLst>
            </p:cNvPr>
            <p:cNvSpPr/>
            <p:nvPr/>
          </p:nvSpPr>
          <p:spPr>
            <a:xfrm>
              <a:off x="230832" y="191339"/>
              <a:ext cx="354080" cy="35476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7" y="8971"/>
                  </a:moveTo>
                  <a:cubicBezTo>
                    <a:pt x="18769" y="8971"/>
                    <a:pt x="17942" y="9798"/>
                    <a:pt x="17942" y="10784"/>
                  </a:cubicBezTo>
                  <a:cubicBezTo>
                    <a:pt x="17942" y="14729"/>
                    <a:pt x="14729" y="17942"/>
                    <a:pt x="10784" y="17942"/>
                  </a:cubicBezTo>
                  <a:cubicBezTo>
                    <a:pt x="6871" y="17942"/>
                    <a:pt x="3658" y="14729"/>
                    <a:pt x="3658" y="10784"/>
                  </a:cubicBezTo>
                  <a:cubicBezTo>
                    <a:pt x="3658" y="6839"/>
                    <a:pt x="6871" y="3658"/>
                    <a:pt x="10784" y="3658"/>
                  </a:cubicBezTo>
                  <a:cubicBezTo>
                    <a:pt x="11802" y="3658"/>
                    <a:pt x="12629" y="2831"/>
                    <a:pt x="12629" y="1813"/>
                  </a:cubicBezTo>
                  <a:cubicBezTo>
                    <a:pt x="12629" y="827"/>
                    <a:pt x="11802" y="0"/>
                    <a:pt x="10784" y="0"/>
                  </a:cubicBezTo>
                  <a:cubicBezTo>
                    <a:pt x="4835" y="0"/>
                    <a:pt x="0" y="4835"/>
                    <a:pt x="0" y="10816"/>
                  </a:cubicBezTo>
                  <a:cubicBezTo>
                    <a:pt x="0" y="16765"/>
                    <a:pt x="4835" y="21600"/>
                    <a:pt x="10784" y="21600"/>
                  </a:cubicBezTo>
                  <a:cubicBezTo>
                    <a:pt x="16765" y="21600"/>
                    <a:pt x="21600" y="16765"/>
                    <a:pt x="21600" y="10784"/>
                  </a:cubicBezTo>
                  <a:cubicBezTo>
                    <a:pt x="21600" y="9798"/>
                    <a:pt x="20773" y="8971"/>
                    <a:pt x="19787" y="8971"/>
                  </a:cubicBezTo>
                  <a:close/>
                  <a:moveTo>
                    <a:pt x="19787" y="8971"/>
                  </a:moveTo>
                  <a:cubicBezTo>
                    <a:pt x="19787" y="8971"/>
                    <a:pt x="19787" y="8971"/>
                    <a:pt x="19787" y="897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47" name="Group">
            <a:extLst>
              <a:ext uri="{FF2B5EF4-FFF2-40B4-BE49-F238E27FC236}">
                <a16:creationId xmlns:a16="http://schemas.microsoft.com/office/drawing/2014/main" id="{0DBEF4A6-13B9-46C8-A235-AF7659920F80}"/>
              </a:ext>
            </a:extLst>
          </p:cNvPr>
          <p:cNvGrpSpPr/>
          <p:nvPr/>
        </p:nvGrpSpPr>
        <p:grpSpPr>
          <a:xfrm>
            <a:off x="5759567" y="5392640"/>
            <a:ext cx="458612" cy="459376"/>
            <a:chOff x="0" y="0"/>
            <a:chExt cx="817104" cy="818466"/>
          </a:xfrm>
          <a:solidFill>
            <a:schemeClr val="bg1"/>
          </a:solidFill>
        </p:grpSpPr>
        <p:sp>
          <p:nvSpPr>
            <p:cNvPr id="48" name="Shape">
              <a:extLst>
                <a:ext uri="{FF2B5EF4-FFF2-40B4-BE49-F238E27FC236}">
                  <a16:creationId xmlns:a16="http://schemas.microsoft.com/office/drawing/2014/main" id="{E762DF9A-1DF7-4BFA-99DB-34EE6FD89777}"/>
                </a:ext>
              </a:extLst>
            </p:cNvPr>
            <p:cNvSpPr/>
            <p:nvPr/>
          </p:nvSpPr>
          <p:spPr>
            <a:xfrm>
              <a:off x="0" y="-1"/>
              <a:ext cx="817105" cy="8184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14" y="9807"/>
                  </a:moveTo>
                  <a:cubicBezTo>
                    <a:pt x="21255" y="9807"/>
                    <a:pt x="21600" y="9448"/>
                    <a:pt x="21600" y="9007"/>
                  </a:cubicBezTo>
                  <a:cubicBezTo>
                    <a:pt x="21600" y="3641"/>
                    <a:pt x="21600" y="3641"/>
                    <a:pt x="21600" y="3641"/>
                  </a:cubicBezTo>
                  <a:cubicBezTo>
                    <a:pt x="21600" y="1628"/>
                    <a:pt x="19972" y="0"/>
                    <a:pt x="17959" y="0"/>
                  </a:cubicBezTo>
                  <a:cubicBezTo>
                    <a:pt x="3641" y="0"/>
                    <a:pt x="3641" y="0"/>
                    <a:pt x="3641" y="0"/>
                  </a:cubicBezTo>
                  <a:cubicBezTo>
                    <a:pt x="1641" y="0"/>
                    <a:pt x="0" y="1628"/>
                    <a:pt x="0" y="3641"/>
                  </a:cubicBezTo>
                  <a:cubicBezTo>
                    <a:pt x="0" y="17959"/>
                    <a:pt x="0" y="17959"/>
                    <a:pt x="0" y="17959"/>
                  </a:cubicBezTo>
                  <a:cubicBezTo>
                    <a:pt x="0" y="19972"/>
                    <a:pt x="1641" y="21600"/>
                    <a:pt x="3641" y="21600"/>
                  </a:cubicBezTo>
                  <a:cubicBezTo>
                    <a:pt x="17959" y="21600"/>
                    <a:pt x="17959" y="21600"/>
                    <a:pt x="17959" y="21600"/>
                  </a:cubicBezTo>
                  <a:cubicBezTo>
                    <a:pt x="19959" y="21600"/>
                    <a:pt x="21600" y="19972"/>
                    <a:pt x="21600" y="17959"/>
                  </a:cubicBezTo>
                  <a:cubicBezTo>
                    <a:pt x="21600" y="14276"/>
                    <a:pt x="21600" y="14276"/>
                    <a:pt x="21600" y="14276"/>
                  </a:cubicBezTo>
                  <a:cubicBezTo>
                    <a:pt x="21600" y="14069"/>
                    <a:pt x="21531" y="13862"/>
                    <a:pt x="21366" y="13697"/>
                  </a:cubicBezTo>
                  <a:cubicBezTo>
                    <a:pt x="16193" y="8538"/>
                    <a:pt x="16193" y="8538"/>
                    <a:pt x="16193" y="8538"/>
                  </a:cubicBezTo>
                  <a:cubicBezTo>
                    <a:pt x="16041" y="8386"/>
                    <a:pt x="15848" y="8303"/>
                    <a:pt x="15628" y="8303"/>
                  </a:cubicBezTo>
                  <a:cubicBezTo>
                    <a:pt x="15421" y="8303"/>
                    <a:pt x="15214" y="8386"/>
                    <a:pt x="15076" y="8538"/>
                  </a:cubicBezTo>
                  <a:cubicBezTo>
                    <a:pt x="9159" y="14441"/>
                    <a:pt x="9159" y="14441"/>
                    <a:pt x="9159" y="14441"/>
                  </a:cubicBezTo>
                  <a:cubicBezTo>
                    <a:pt x="5972" y="11255"/>
                    <a:pt x="5972" y="11255"/>
                    <a:pt x="5972" y="11255"/>
                  </a:cubicBezTo>
                  <a:cubicBezTo>
                    <a:pt x="5669" y="10952"/>
                    <a:pt x="5159" y="10952"/>
                    <a:pt x="4841" y="11255"/>
                  </a:cubicBezTo>
                  <a:cubicBezTo>
                    <a:pt x="1600" y="14510"/>
                    <a:pt x="1600" y="14510"/>
                    <a:pt x="1600" y="14510"/>
                  </a:cubicBezTo>
                  <a:cubicBezTo>
                    <a:pt x="1600" y="3641"/>
                    <a:pt x="1600" y="3641"/>
                    <a:pt x="1600" y="3641"/>
                  </a:cubicBezTo>
                  <a:cubicBezTo>
                    <a:pt x="1600" y="2510"/>
                    <a:pt x="2510" y="1586"/>
                    <a:pt x="3655" y="1586"/>
                  </a:cubicBezTo>
                  <a:cubicBezTo>
                    <a:pt x="17959" y="1586"/>
                    <a:pt x="17959" y="1586"/>
                    <a:pt x="17959" y="1586"/>
                  </a:cubicBezTo>
                  <a:cubicBezTo>
                    <a:pt x="19090" y="1586"/>
                    <a:pt x="20014" y="2510"/>
                    <a:pt x="20014" y="3641"/>
                  </a:cubicBezTo>
                  <a:cubicBezTo>
                    <a:pt x="20014" y="9007"/>
                    <a:pt x="20014" y="9007"/>
                    <a:pt x="20014" y="9007"/>
                  </a:cubicBezTo>
                  <a:cubicBezTo>
                    <a:pt x="20014" y="9448"/>
                    <a:pt x="20372" y="9807"/>
                    <a:pt x="20814" y="9807"/>
                  </a:cubicBezTo>
                  <a:close/>
                  <a:moveTo>
                    <a:pt x="5407" y="12938"/>
                  </a:moveTo>
                  <a:cubicBezTo>
                    <a:pt x="8593" y="16124"/>
                    <a:pt x="8593" y="16124"/>
                    <a:pt x="8593" y="16124"/>
                  </a:cubicBezTo>
                  <a:cubicBezTo>
                    <a:pt x="8745" y="16276"/>
                    <a:pt x="8952" y="16359"/>
                    <a:pt x="9159" y="16359"/>
                  </a:cubicBezTo>
                  <a:cubicBezTo>
                    <a:pt x="9352" y="16359"/>
                    <a:pt x="9559" y="16276"/>
                    <a:pt x="9710" y="16124"/>
                  </a:cubicBezTo>
                  <a:cubicBezTo>
                    <a:pt x="15628" y="10207"/>
                    <a:pt x="15628" y="10207"/>
                    <a:pt x="15628" y="10207"/>
                  </a:cubicBezTo>
                  <a:cubicBezTo>
                    <a:pt x="20014" y="14593"/>
                    <a:pt x="20014" y="14593"/>
                    <a:pt x="20014" y="14593"/>
                  </a:cubicBezTo>
                  <a:cubicBezTo>
                    <a:pt x="20014" y="17959"/>
                    <a:pt x="20014" y="17959"/>
                    <a:pt x="20014" y="17959"/>
                  </a:cubicBezTo>
                  <a:cubicBezTo>
                    <a:pt x="20014" y="19090"/>
                    <a:pt x="19090" y="20014"/>
                    <a:pt x="17945" y="20014"/>
                  </a:cubicBezTo>
                  <a:cubicBezTo>
                    <a:pt x="3641" y="20014"/>
                    <a:pt x="3641" y="20014"/>
                    <a:pt x="3641" y="20014"/>
                  </a:cubicBezTo>
                  <a:cubicBezTo>
                    <a:pt x="2510" y="20014"/>
                    <a:pt x="1586" y="19090"/>
                    <a:pt x="1586" y="17959"/>
                  </a:cubicBezTo>
                  <a:cubicBezTo>
                    <a:pt x="1586" y="16759"/>
                    <a:pt x="1586" y="16759"/>
                    <a:pt x="1586" y="16759"/>
                  </a:cubicBezTo>
                  <a:lnTo>
                    <a:pt x="5407" y="12938"/>
                  </a:lnTo>
                  <a:close/>
                  <a:moveTo>
                    <a:pt x="5407" y="12938"/>
                  </a:moveTo>
                  <a:cubicBezTo>
                    <a:pt x="5407" y="12938"/>
                    <a:pt x="5407" y="12938"/>
                    <a:pt x="5407" y="12938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49" name="Shape">
              <a:extLst>
                <a:ext uri="{FF2B5EF4-FFF2-40B4-BE49-F238E27FC236}">
                  <a16:creationId xmlns:a16="http://schemas.microsoft.com/office/drawing/2014/main" id="{1417EB34-DEA3-481A-9D24-5E8FFB554A35}"/>
                </a:ext>
              </a:extLst>
            </p:cNvPr>
            <p:cNvSpPr/>
            <p:nvPr/>
          </p:nvSpPr>
          <p:spPr>
            <a:xfrm>
              <a:off x="149121" y="128013"/>
              <a:ext cx="221300" cy="2219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652" y="7878"/>
                  </a:moveTo>
                  <a:cubicBezTo>
                    <a:pt x="17026" y="7878"/>
                    <a:pt x="15755" y="9199"/>
                    <a:pt x="15755" y="10775"/>
                  </a:cubicBezTo>
                  <a:cubicBezTo>
                    <a:pt x="15755" y="13519"/>
                    <a:pt x="13519" y="15755"/>
                    <a:pt x="10775" y="15755"/>
                  </a:cubicBezTo>
                  <a:cubicBezTo>
                    <a:pt x="8081" y="15755"/>
                    <a:pt x="5845" y="13519"/>
                    <a:pt x="5845" y="10775"/>
                  </a:cubicBezTo>
                  <a:cubicBezTo>
                    <a:pt x="5845" y="8081"/>
                    <a:pt x="8081" y="5845"/>
                    <a:pt x="10775" y="5845"/>
                  </a:cubicBezTo>
                  <a:cubicBezTo>
                    <a:pt x="12401" y="5845"/>
                    <a:pt x="13722" y="4523"/>
                    <a:pt x="13722" y="2897"/>
                  </a:cubicBezTo>
                  <a:cubicBezTo>
                    <a:pt x="13722" y="1321"/>
                    <a:pt x="12401" y="0"/>
                    <a:pt x="10775" y="0"/>
                  </a:cubicBezTo>
                  <a:cubicBezTo>
                    <a:pt x="4828" y="0"/>
                    <a:pt x="0" y="4828"/>
                    <a:pt x="0" y="10775"/>
                  </a:cubicBezTo>
                  <a:cubicBezTo>
                    <a:pt x="0" y="16721"/>
                    <a:pt x="4828" y="21600"/>
                    <a:pt x="10775" y="21600"/>
                  </a:cubicBezTo>
                  <a:cubicBezTo>
                    <a:pt x="16721" y="21600"/>
                    <a:pt x="21600" y="16721"/>
                    <a:pt x="21600" y="10775"/>
                  </a:cubicBezTo>
                  <a:cubicBezTo>
                    <a:pt x="21600" y="9199"/>
                    <a:pt x="20279" y="7878"/>
                    <a:pt x="18652" y="7878"/>
                  </a:cubicBezTo>
                  <a:close/>
                  <a:moveTo>
                    <a:pt x="18652" y="7878"/>
                  </a:moveTo>
                  <a:cubicBezTo>
                    <a:pt x="18652" y="7878"/>
                    <a:pt x="18652" y="7878"/>
                    <a:pt x="18652" y="7878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0" name="Group">
            <a:extLst>
              <a:ext uri="{FF2B5EF4-FFF2-40B4-BE49-F238E27FC236}">
                <a16:creationId xmlns:a16="http://schemas.microsoft.com/office/drawing/2014/main" id="{41FC95BC-02C7-4933-A291-7E2E7CEBD317}"/>
              </a:ext>
            </a:extLst>
          </p:cNvPr>
          <p:cNvGrpSpPr/>
          <p:nvPr/>
        </p:nvGrpSpPr>
        <p:grpSpPr>
          <a:xfrm>
            <a:off x="7050083" y="5498454"/>
            <a:ext cx="461669" cy="400454"/>
            <a:chOff x="0" y="0"/>
            <a:chExt cx="822552" cy="713485"/>
          </a:xfrm>
          <a:solidFill>
            <a:schemeClr val="bg1"/>
          </a:solidFill>
        </p:grpSpPr>
        <p:sp>
          <p:nvSpPr>
            <p:cNvPr id="51" name="Shape">
              <a:extLst>
                <a:ext uri="{FF2B5EF4-FFF2-40B4-BE49-F238E27FC236}">
                  <a16:creationId xmlns:a16="http://schemas.microsoft.com/office/drawing/2014/main" id="{5E8AF2C8-389A-463E-8CDB-3F7010B62680}"/>
                </a:ext>
              </a:extLst>
            </p:cNvPr>
            <p:cNvSpPr/>
            <p:nvPr/>
          </p:nvSpPr>
          <p:spPr>
            <a:xfrm>
              <a:off x="0" y="44139"/>
              <a:ext cx="459623" cy="30096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76" y="0"/>
                  </a:moveTo>
                  <a:cubicBezTo>
                    <a:pt x="15145" y="38"/>
                    <a:pt x="11045" y="2325"/>
                    <a:pt x="7953" y="6750"/>
                  </a:cubicBezTo>
                  <a:cubicBezTo>
                    <a:pt x="5375" y="10425"/>
                    <a:pt x="4222" y="14775"/>
                    <a:pt x="3755" y="16987"/>
                  </a:cubicBezTo>
                  <a:cubicBezTo>
                    <a:pt x="3731" y="17100"/>
                    <a:pt x="3706" y="17175"/>
                    <a:pt x="3682" y="17250"/>
                  </a:cubicBezTo>
                  <a:cubicBezTo>
                    <a:pt x="1424" y="17250"/>
                    <a:pt x="1424" y="17250"/>
                    <a:pt x="1424" y="17250"/>
                  </a:cubicBezTo>
                  <a:cubicBezTo>
                    <a:pt x="638" y="17250"/>
                    <a:pt x="0" y="18225"/>
                    <a:pt x="0" y="19425"/>
                  </a:cubicBezTo>
                  <a:cubicBezTo>
                    <a:pt x="0" y="20625"/>
                    <a:pt x="638" y="21600"/>
                    <a:pt x="1424" y="21600"/>
                  </a:cubicBezTo>
                  <a:cubicBezTo>
                    <a:pt x="4786" y="21600"/>
                    <a:pt x="4786" y="21600"/>
                    <a:pt x="4786" y="21600"/>
                  </a:cubicBezTo>
                  <a:cubicBezTo>
                    <a:pt x="5474" y="21600"/>
                    <a:pt x="6063" y="20850"/>
                    <a:pt x="6185" y="19800"/>
                  </a:cubicBezTo>
                  <a:cubicBezTo>
                    <a:pt x="6185" y="19800"/>
                    <a:pt x="6259" y="19200"/>
                    <a:pt x="6431" y="18300"/>
                  </a:cubicBezTo>
                  <a:cubicBezTo>
                    <a:pt x="7315" y="14137"/>
                    <a:pt x="10383" y="4425"/>
                    <a:pt x="20201" y="4313"/>
                  </a:cubicBezTo>
                  <a:cubicBezTo>
                    <a:pt x="20962" y="4313"/>
                    <a:pt x="21600" y="3338"/>
                    <a:pt x="21600" y="2138"/>
                  </a:cubicBezTo>
                  <a:cubicBezTo>
                    <a:pt x="21600" y="975"/>
                    <a:pt x="20962" y="0"/>
                    <a:pt x="20176" y="0"/>
                  </a:cubicBezTo>
                  <a:close/>
                  <a:moveTo>
                    <a:pt x="20176" y="0"/>
                  </a:moveTo>
                  <a:cubicBezTo>
                    <a:pt x="20176" y="0"/>
                    <a:pt x="20176" y="0"/>
                    <a:pt x="20176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2" name="Shape">
              <a:extLst>
                <a:ext uri="{FF2B5EF4-FFF2-40B4-BE49-F238E27FC236}">
                  <a16:creationId xmlns:a16="http://schemas.microsoft.com/office/drawing/2014/main" id="{A454E5FA-3EE3-42BC-9B50-2E9355F7A424}"/>
                </a:ext>
              </a:extLst>
            </p:cNvPr>
            <p:cNvSpPr/>
            <p:nvPr/>
          </p:nvSpPr>
          <p:spPr>
            <a:xfrm>
              <a:off x="75648" y="-1"/>
              <a:ext cx="746905" cy="71348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39" h="21535" extrusionOk="0">
                  <a:moveTo>
                    <a:pt x="19703" y="7493"/>
                  </a:moveTo>
                  <a:cubicBezTo>
                    <a:pt x="19582" y="7493"/>
                    <a:pt x="19582" y="7493"/>
                    <a:pt x="19582" y="7493"/>
                  </a:cubicBezTo>
                  <a:cubicBezTo>
                    <a:pt x="19055" y="6167"/>
                    <a:pt x="18228" y="4968"/>
                    <a:pt x="17129" y="3974"/>
                  </a:cubicBezTo>
                  <a:cubicBezTo>
                    <a:pt x="17023" y="3469"/>
                    <a:pt x="17144" y="2917"/>
                    <a:pt x="17490" y="2333"/>
                  </a:cubicBezTo>
                  <a:cubicBezTo>
                    <a:pt x="17791" y="1828"/>
                    <a:pt x="17776" y="1213"/>
                    <a:pt x="17475" y="708"/>
                  </a:cubicBezTo>
                  <a:cubicBezTo>
                    <a:pt x="17174" y="203"/>
                    <a:pt x="16632" y="-65"/>
                    <a:pt x="16075" y="14"/>
                  </a:cubicBezTo>
                  <a:cubicBezTo>
                    <a:pt x="14073" y="266"/>
                    <a:pt x="13004" y="1339"/>
                    <a:pt x="12462" y="2191"/>
                  </a:cubicBezTo>
                  <a:cubicBezTo>
                    <a:pt x="12192" y="2601"/>
                    <a:pt x="12297" y="3169"/>
                    <a:pt x="12703" y="3453"/>
                  </a:cubicBezTo>
                  <a:cubicBezTo>
                    <a:pt x="13095" y="3737"/>
                    <a:pt x="13637" y="3627"/>
                    <a:pt x="13908" y="3201"/>
                  </a:cubicBezTo>
                  <a:cubicBezTo>
                    <a:pt x="14314" y="2570"/>
                    <a:pt x="14931" y="2144"/>
                    <a:pt x="15729" y="1923"/>
                  </a:cubicBezTo>
                  <a:cubicBezTo>
                    <a:pt x="15337" y="2791"/>
                    <a:pt x="15247" y="3674"/>
                    <a:pt x="15473" y="4526"/>
                  </a:cubicBezTo>
                  <a:cubicBezTo>
                    <a:pt x="15488" y="4779"/>
                    <a:pt x="15608" y="5015"/>
                    <a:pt x="15789" y="5173"/>
                  </a:cubicBezTo>
                  <a:cubicBezTo>
                    <a:pt x="16918" y="6120"/>
                    <a:pt x="17746" y="7335"/>
                    <a:pt x="18152" y="8676"/>
                  </a:cubicBezTo>
                  <a:cubicBezTo>
                    <a:pt x="18273" y="9055"/>
                    <a:pt x="18619" y="9307"/>
                    <a:pt x="18995" y="9307"/>
                  </a:cubicBezTo>
                  <a:cubicBezTo>
                    <a:pt x="19703" y="9307"/>
                    <a:pt x="19703" y="9307"/>
                    <a:pt x="19703" y="9307"/>
                  </a:cubicBezTo>
                  <a:cubicBezTo>
                    <a:pt x="19763" y="9307"/>
                    <a:pt x="19808" y="9354"/>
                    <a:pt x="19808" y="9418"/>
                  </a:cubicBezTo>
                  <a:cubicBezTo>
                    <a:pt x="19808" y="11958"/>
                    <a:pt x="19808" y="11958"/>
                    <a:pt x="19808" y="11958"/>
                  </a:cubicBezTo>
                  <a:cubicBezTo>
                    <a:pt x="19808" y="12021"/>
                    <a:pt x="19763" y="12084"/>
                    <a:pt x="19703" y="12084"/>
                  </a:cubicBezTo>
                  <a:cubicBezTo>
                    <a:pt x="19025" y="12084"/>
                    <a:pt x="19025" y="12084"/>
                    <a:pt x="19025" y="12084"/>
                  </a:cubicBezTo>
                  <a:cubicBezTo>
                    <a:pt x="18634" y="12084"/>
                    <a:pt x="18303" y="12336"/>
                    <a:pt x="18197" y="12715"/>
                  </a:cubicBezTo>
                  <a:cubicBezTo>
                    <a:pt x="17821" y="13977"/>
                    <a:pt x="17099" y="15145"/>
                    <a:pt x="16075" y="16092"/>
                  </a:cubicBezTo>
                  <a:cubicBezTo>
                    <a:pt x="16075" y="16092"/>
                    <a:pt x="16075" y="16092"/>
                    <a:pt x="16075" y="16092"/>
                  </a:cubicBezTo>
                  <a:cubicBezTo>
                    <a:pt x="16075" y="16092"/>
                    <a:pt x="16075" y="16092"/>
                    <a:pt x="16075" y="16107"/>
                  </a:cubicBezTo>
                  <a:cubicBezTo>
                    <a:pt x="15955" y="16202"/>
                    <a:pt x="15955" y="16202"/>
                    <a:pt x="15955" y="16202"/>
                  </a:cubicBezTo>
                  <a:cubicBezTo>
                    <a:pt x="15955" y="16218"/>
                    <a:pt x="15940" y="16218"/>
                    <a:pt x="15940" y="16218"/>
                  </a:cubicBezTo>
                  <a:cubicBezTo>
                    <a:pt x="14690" y="17401"/>
                    <a:pt x="14570" y="18805"/>
                    <a:pt x="14555" y="19200"/>
                  </a:cubicBezTo>
                  <a:cubicBezTo>
                    <a:pt x="14555" y="19705"/>
                    <a:pt x="14555" y="19705"/>
                    <a:pt x="14555" y="19705"/>
                  </a:cubicBezTo>
                  <a:cubicBezTo>
                    <a:pt x="11996" y="19705"/>
                    <a:pt x="11996" y="19705"/>
                    <a:pt x="11996" y="19705"/>
                  </a:cubicBezTo>
                  <a:cubicBezTo>
                    <a:pt x="11996" y="18742"/>
                    <a:pt x="11996" y="18742"/>
                    <a:pt x="11996" y="18742"/>
                  </a:cubicBezTo>
                  <a:cubicBezTo>
                    <a:pt x="11996" y="18490"/>
                    <a:pt x="11890" y="18237"/>
                    <a:pt x="11710" y="18064"/>
                  </a:cubicBezTo>
                  <a:cubicBezTo>
                    <a:pt x="11514" y="17906"/>
                    <a:pt x="11273" y="17811"/>
                    <a:pt x="11033" y="17843"/>
                  </a:cubicBezTo>
                  <a:cubicBezTo>
                    <a:pt x="10686" y="17890"/>
                    <a:pt x="10340" y="17906"/>
                    <a:pt x="9994" y="17906"/>
                  </a:cubicBezTo>
                  <a:cubicBezTo>
                    <a:pt x="9557" y="17906"/>
                    <a:pt x="9106" y="17875"/>
                    <a:pt x="8684" y="17811"/>
                  </a:cubicBezTo>
                  <a:cubicBezTo>
                    <a:pt x="8428" y="17780"/>
                    <a:pt x="8188" y="17859"/>
                    <a:pt x="7992" y="18032"/>
                  </a:cubicBezTo>
                  <a:cubicBezTo>
                    <a:pt x="7796" y="18190"/>
                    <a:pt x="7691" y="18443"/>
                    <a:pt x="7691" y="18711"/>
                  </a:cubicBezTo>
                  <a:cubicBezTo>
                    <a:pt x="7691" y="19721"/>
                    <a:pt x="7691" y="19721"/>
                    <a:pt x="7691" y="19721"/>
                  </a:cubicBezTo>
                  <a:cubicBezTo>
                    <a:pt x="5117" y="19721"/>
                    <a:pt x="5117" y="19721"/>
                    <a:pt x="5117" y="19721"/>
                  </a:cubicBezTo>
                  <a:cubicBezTo>
                    <a:pt x="5087" y="19026"/>
                    <a:pt x="4861" y="17433"/>
                    <a:pt x="3672" y="16139"/>
                  </a:cubicBezTo>
                  <a:cubicBezTo>
                    <a:pt x="3145" y="15571"/>
                    <a:pt x="2663" y="14814"/>
                    <a:pt x="2257" y="13898"/>
                  </a:cubicBezTo>
                  <a:cubicBezTo>
                    <a:pt x="2257" y="13898"/>
                    <a:pt x="2257" y="13883"/>
                    <a:pt x="2242" y="13867"/>
                  </a:cubicBezTo>
                  <a:cubicBezTo>
                    <a:pt x="2016" y="13378"/>
                    <a:pt x="1836" y="12873"/>
                    <a:pt x="1715" y="12352"/>
                  </a:cubicBezTo>
                  <a:cubicBezTo>
                    <a:pt x="1715" y="12352"/>
                    <a:pt x="1700" y="12336"/>
                    <a:pt x="1700" y="12336"/>
                  </a:cubicBezTo>
                  <a:cubicBezTo>
                    <a:pt x="1700" y="12321"/>
                    <a:pt x="1700" y="12321"/>
                    <a:pt x="1700" y="12321"/>
                  </a:cubicBezTo>
                  <a:cubicBezTo>
                    <a:pt x="1655" y="12100"/>
                    <a:pt x="1519" y="11895"/>
                    <a:pt x="1324" y="11768"/>
                  </a:cubicBezTo>
                  <a:cubicBezTo>
                    <a:pt x="1023" y="11579"/>
                    <a:pt x="631" y="11595"/>
                    <a:pt x="345" y="11816"/>
                  </a:cubicBezTo>
                  <a:cubicBezTo>
                    <a:pt x="59" y="12037"/>
                    <a:pt x="-61" y="12415"/>
                    <a:pt x="29" y="12778"/>
                  </a:cubicBezTo>
                  <a:cubicBezTo>
                    <a:pt x="29" y="12778"/>
                    <a:pt x="29" y="12778"/>
                    <a:pt x="29" y="12794"/>
                  </a:cubicBezTo>
                  <a:cubicBezTo>
                    <a:pt x="180" y="13441"/>
                    <a:pt x="406" y="14088"/>
                    <a:pt x="707" y="14687"/>
                  </a:cubicBezTo>
                  <a:cubicBezTo>
                    <a:pt x="1188" y="15776"/>
                    <a:pt x="1760" y="16691"/>
                    <a:pt x="2423" y="17401"/>
                  </a:cubicBezTo>
                  <a:cubicBezTo>
                    <a:pt x="3235" y="18285"/>
                    <a:pt x="3371" y="19389"/>
                    <a:pt x="3401" y="19831"/>
                  </a:cubicBezTo>
                  <a:cubicBezTo>
                    <a:pt x="3401" y="20131"/>
                    <a:pt x="3401" y="20131"/>
                    <a:pt x="3401" y="20131"/>
                  </a:cubicBezTo>
                  <a:cubicBezTo>
                    <a:pt x="3401" y="20162"/>
                    <a:pt x="3401" y="20194"/>
                    <a:pt x="3401" y="20225"/>
                  </a:cubicBezTo>
                  <a:cubicBezTo>
                    <a:pt x="3476" y="20967"/>
                    <a:pt x="4078" y="21535"/>
                    <a:pt x="4786" y="21535"/>
                  </a:cubicBezTo>
                  <a:cubicBezTo>
                    <a:pt x="8022" y="21535"/>
                    <a:pt x="8022" y="21535"/>
                    <a:pt x="8022" y="21535"/>
                  </a:cubicBezTo>
                  <a:cubicBezTo>
                    <a:pt x="8805" y="21535"/>
                    <a:pt x="9422" y="20872"/>
                    <a:pt x="9422" y="20068"/>
                  </a:cubicBezTo>
                  <a:cubicBezTo>
                    <a:pt x="9422" y="19705"/>
                    <a:pt x="9422" y="19705"/>
                    <a:pt x="9422" y="19705"/>
                  </a:cubicBezTo>
                  <a:cubicBezTo>
                    <a:pt x="9693" y="19721"/>
                    <a:pt x="9979" y="19721"/>
                    <a:pt x="10265" y="19721"/>
                  </a:cubicBezTo>
                  <a:cubicBezTo>
                    <a:pt x="10265" y="20068"/>
                    <a:pt x="10265" y="20068"/>
                    <a:pt x="10265" y="20068"/>
                  </a:cubicBezTo>
                  <a:cubicBezTo>
                    <a:pt x="10265" y="20872"/>
                    <a:pt x="10882" y="21535"/>
                    <a:pt x="11650" y="21535"/>
                  </a:cubicBezTo>
                  <a:cubicBezTo>
                    <a:pt x="14886" y="21535"/>
                    <a:pt x="14886" y="21535"/>
                    <a:pt x="14886" y="21535"/>
                  </a:cubicBezTo>
                  <a:cubicBezTo>
                    <a:pt x="15669" y="21535"/>
                    <a:pt x="16286" y="20872"/>
                    <a:pt x="16286" y="20068"/>
                  </a:cubicBezTo>
                  <a:cubicBezTo>
                    <a:pt x="16286" y="19231"/>
                    <a:pt x="16286" y="19231"/>
                    <a:pt x="16286" y="19231"/>
                  </a:cubicBezTo>
                  <a:cubicBezTo>
                    <a:pt x="16301" y="19058"/>
                    <a:pt x="16361" y="18269"/>
                    <a:pt x="17084" y="17575"/>
                  </a:cubicBezTo>
                  <a:cubicBezTo>
                    <a:pt x="17129" y="17543"/>
                    <a:pt x="17174" y="17496"/>
                    <a:pt x="17219" y="17464"/>
                  </a:cubicBezTo>
                  <a:cubicBezTo>
                    <a:pt x="17234" y="17449"/>
                    <a:pt x="17249" y="17433"/>
                    <a:pt x="17264" y="17417"/>
                  </a:cubicBezTo>
                  <a:cubicBezTo>
                    <a:pt x="18318" y="16423"/>
                    <a:pt x="19131" y="15208"/>
                    <a:pt x="19627" y="13898"/>
                  </a:cubicBezTo>
                  <a:cubicBezTo>
                    <a:pt x="19688" y="13898"/>
                    <a:pt x="19688" y="13898"/>
                    <a:pt x="19688" y="13898"/>
                  </a:cubicBezTo>
                  <a:cubicBezTo>
                    <a:pt x="20711" y="13898"/>
                    <a:pt x="21539" y="13031"/>
                    <a:pt x="21539" y="11958"/>
                  </a:cubicBezTo>
                  <a:cubicBezTo>
                    <a:pt x="21539" y="9418"/>
                    <a:pt x="21539" y="9418"/>
                    <a:pt x="21539" y="9418"/>
                  </a:cubicBezTo>
                  <a:cubicBezTo>
                    <a:pt x="21539" y="8360"/>
                    <a:pt x="20711" y="7493"/>
                    <a:pt x="19703" y="7493"/>
                  </a:cubicBezTo>
                  <a:close/>
                  <a:moveTo>
                    <a:pt x="19703" y="7493"/>
                  </a:moveTo>
                  <a:cubicBezTo>
                    <a:pt x="19703" y="7493"/>
                    <a:pt x="19703" y="7493"/>
                    <a:pt x="19703" y="749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3" name="Shape">
              <a:extLst>
                <a:ext uri="{FF2B5EF4-FFF2-40B4-BE49-F238E27FC236}">
                  <a16:creationId xmlns:a16="http://schemas.microsoft.com/office/drawing/2014/main" id="{6A0D9BE4-FF47-4244-9F77-07AA6DF77B41}"/>
                </a:ext>
              </a:extLst>
            </p:cNvPr>
            <p:cNvSpPr/>
            <p:nvPr/>
          </p:nvSpPr>
          <p:spPr>
            <a:xfrm>
              <a:off x="577421" y="235478"/>
              <a:ext cx="62646" cy="633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89"/>
                  </a:moveTo>
                  <a:cubicBezTo>
                    <a:pt x="21600" y="16780"/>
                    <a:pt x="16780" y="21600"/>
                    <a:pt x="10711" y="21600"/>
                  </a:cubicBezTo>
                  <a:cubicBezTo>
                    <a:pt x="4820" y="21600"/>
                    <a:pt x="0" y="16780"/>
                    <a:pt x="0" y="10889"/>
                  </a:cubicBezTo>
                  <a:cubicBezTo>
                    <a:pt x="0" y="4820"/>
                    <a:pt x="4820" y="0"/>
                    <a:pt x="10711" y="0"/>
                  </a:cubicBezTo>
                  <a:cubicBezTo>
                    <a:pt x="16780" y="0"/>
                    <a:pt x="21600" y="4820"/>
                    <a:pt x="21600" y="10889"/>
                  </a:cubicBezTo>
                  <a:close/>
                  <a:moveTo>
                    <a:pt x="21600" y="10889"/>
                  </a:moveTo>
                  <a:cubicBezTo>
                    <a:pt x="21600" y="10889"/>
                    <a:pt x="21600" y="10889"/>
                    <a:pt x="21600" y="1088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4" name="Group">
            <a:extLst>
              <a:ext uri="{FF2B5EF4-FFF2-40B4-BE49-F238E27FC236}">
                <a16:creationId xmlns:a16="http://schemas.microsoft.com/office/drawing/2014/main" id="{A4D222F9-395A-4607-BE11-88EA1CE399DC}"/>
              </a:ext>
            </a:extLst>
          </p:cNvPr>
          <p:cNvGrpSpPr/>
          <p:nvPr/>
        </p:nvGrpSpPr>
        <p:grpSpPr>
          <a:xfrm>
            <a:off x="8316708" y="4673533"/>
            <a:ext cx="378355" cy="561800"/>
            <a:chOff x="0" y="0"/>
            <a:chExt cx="674111" cy="1000954"/>
          </a:xfrm>
          <a:solidFill>
            <a:schemeClr val="bg1"/>
          </a:solidFill>
        </p:grpSpPr>
        <p:sp>
          <p:nvSpPr>
            <p:cNvPr id="55" name="Shape">
              <a:extLst>
                <a:ext uri="{FF2B5EF4-FFF2-40B4-BE49-F238E27FC236}">
                  <a16:creationId xmlns:a16="http://schemas.microsoft.com/office/drawing/2014/main" id="{6B904CC1-B81D-4CBB-896B-BA4438D30B33}"/>
                </a:ext>
              </a:extLst>
            </p:cNvPr>
            <p:cNvSpPr/>
            <p:nvPr/>
          </p:nvSpPr>
          <p:spPr>
            <a:xfrm>
              <a:off x="0" y="358845"/>
              <a:ext cx="233050" cy="345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22" h="21600" extrusionOk="0">
                  <a:moveTo>
                    <a:pt x="19348" y="17296"/>
                  </a:moveTo>
                  <a:cubicBezTo>
                    <a:pt x="11551" y="14427"/>
                    <a:pt x="6699" y="8847"/>
                    <a:pt x="6699" y="2710"/>
                  </a:cubicBezTo>
                  <a:cubicBezTo>
                    <a:pt x="6699" y="2351"/>
                    <a:pt x="6699" y="2351"/>
                    <a:pt x="6699" y="2351"/>
                  </a:cubicBezTo>
                  <a:cubicBezTo>
                    <a:pt x="6699" y="1076"/>
                    <a:pt x="5256" y="40"/>
                    <a:pt x="3407" y="0"/>
                  </a:cubicBezTo>
                  <a:cubicBezTo>
                    <a:pt x="1617" y="0"/>
                    <a:pt x="58" y="996"/>
                    <a:pt x="0" y="2272"/>
                  </a:cubicBezTo>
                  <a:cubicBezTo>
                    <a:pt x="0" y="2710"/>
                    <a:pt x="0" y="2710"/>
                    <a:pt x="0" y="2710"/>
                  </a:cubicBezTo>
                  <a:cubicBezTo>
                    <a:pt x="0" y="10561"/>
                    <a:pt x="6237" y="17655"/>
                    <a:pt x="16229" y="21361"/>
                  </a:cubicBezTo>
                  <a:cubicBezTo>
                    <a:pt x="16749" y="21520"/>
                    <a:pt x="17268" y="21600"/>
                    <a:pt x="17788" y="21600"/>
                  </a:cubicBezTo>
                  <a:cubicBezTo>
                    <a:pt x="19001" y="21600"/>
                    <a:pt x="20156" y="21162"/>
                    <a:pt x="20734" y="20404"/>
                  </a:cubicBezTo>
                  <a:cubicBezTo>
                    <a:pt x="21600" y="19249"/>
                    <a:pt x="20965" y="17894"/>
                    <a:pt x="19348" y="17296"/>
                  </a:cubicBezTo>
                  <a:close/>
                  <a:moveTo>
                    <a:pt x="19348" y="17296"/>
                  </a:moveTo>
                  <a:cubicBezTo>
                    <a:pt x="19348" y="17296"/>
                    <a:pt x="19348" y="17296"/>
                    <a:pt x="19348" y="1729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6" name="Shape">
              <a:extLst>
                <a:ext uri="{FF2B5EF4-FFF2-40B4-BE49-F238E27FC236}">
                  <a16:creationId xmlns:a16="http://schemas.microsoft.com/office/drawing/2014/main" id="{F8EF3753-E84F-4B66-9113-F88C78539300}"/>
                </a:ext>
              </a:extLst>
            </p:cNvPr>
            <p:cNvSpPr/>
            <p:nvPr/>
          </p:nvSpPr>
          <p:spPr>
            <a:xfrm>
              <a:off x="149802" y="360828"/>
              <a:ext cx="524310" cy="6401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79" extrusionOk="0">
                  <a:moveTo>
                    <a:pt x="20078" y="1"/>
                  </a:moveTo>
                  <a:cubicBezTo>
                    <a:pt x="19238" y="1"/>
                    <a:pt x="18556" y="560"/>
                    <a:pt x="18582" y="1250"/>
                  </a:cubicBezTo>
                  <a:cubicBezTo>
                    <a:pt x="18582" y="1400"/>
                    <a:pt x="18582" y="1400"/>
                    <a:pt x="18582" y="1400"/>
                  </a:cubicBezTo>
                  <a:cubicBezTo>
                    <a:pt x="18582" y="6310"/>
                    <a:pt x="13700" y="10294"/>
                    <a:pt x="7716" y="10294"/>
                  </a:cubicBezTo>
                  <a:cubicBezTo>
                    <a:pt x="7139" y="10294"/>
                    <a:pt x="6614" y="10574"/>
                    <a:pt x="6378" y="10984"/>
                  </a:cubicBezTo>
                  <a:cubicBezTo>
                    <a:pt x="6246" y="11156"/>
                    <a:pt x="6194" y="11371"/>
                    <a:pt x="6194" y="11587"/>
                  </a:cubicBezTo>
                  <a:cubicBezTo>
                    <a:pt x="6246" y="19102"/>
                    <a:pt x="6246" y="19102"/>
                    <a:pt x="6246" y="19102"/>
                  </a:cubicBezTo>
                  <a:cubicBezTo>
                    <a:pt x="1496" y="19102"/>
                    <a:pt x="1496" y="19102"/>
                    <a:pt x="1496" y="19102"/>
                  </a:cubicBezTo>
                  <a:cubicBezTo>
                    <a:pt x="682" y="19102"/>
                    <a:pt x="0" y="19662"/>
                    <a:pt x="0" y="20330"/>
                  </a:cubicBezTo>
                  <a:cubicBezTo>
                    <a:pt x="0" y="21019"/>
                    <a:pt x="682" y="21579"/>
                    <a:pt x="1496" y="21579"/>
                  </a:cubicBezTo>
                  <a:cubicBezTo>
                    <a:pt x="13936" y="21579"/>
                    <a:pt x="13936" y="21579"/>
                    <a:pt x="13936" y="21579"/>
                  </a:cubicBezTo>
                  <a:cubicBezTo>
                    <a:pt x="14776" y="21579"/>
                    <a:pt x="15459" y="21019"/>
                    <a:pt x="15459" y="20330"/>
                  </a:cubicBezTo>
                  <a:cubicBezTo>
                    <a:pt x="15459" y="19662"/>
                    <a:pt x="14776" y="19102"/>
                    <a:pt x="13936" y="19102"/>
                  </a:cubicBezTo>
                  <a:cubicBezTo>
                    <a:pt x="9265" y="19102"/>
                    <a:pt x="9265" y="19102"/>
                    <a:pt x="9265" y="19102"/>
                  </a:cubicBezTo>
                  <a:cubicBezTo>
                    <a:pt x="9212" y="12706"/>
                    <a:pt x="9212" y="12706"/>
                    <a:pt x="9212" y="12706"/>
                  </a:cubicBezTo>
                  <a:cubicBezTo>
                    <a:pt x="16167" y="12103"/>
                    <a:pt x="21600" y="7258"/>
                    <a:pt x="21600" y="1400"/>
                  </a:cubicBezTo>
                  <a:cubicBezTo>
                    <a:pt x="21600" y="1207"/>
                    <a:pt x="21600" y="1207"/>
                    <a:pt x="21600" y="1207"/>
                  </a:cubicBezTo>
                  <a:cubicBezTo>
                    <a:pt x="21600" y="539"/>
                    <a:pt x="20918" y="-21"/>
                    <a:pt x="20078" y="1"/>
                  </a:cubicBezTo>
                  <a:close/>
                  <a:moveTo>
                    <a:pt x="20078" y="1"/>
                  </a:moveTo>
                  <a:cubicBezTo>
                    <a:pt x="20078" y="1"/>
                    <a:pt x="20078" y="1"/>
                    <a:pt x="20078" y="1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57" name="Shape">
              <a:extLst>
                <a:ext uri="{FF2B5EF4-FFF2-40B4-BE49-F238E27FC236}">
                  <a16:creationId xmlns:a16="http://schemas.microsoft.com/office/drawing/2014/main" id="{DCBD1BC4-A8A5-4FB5-957C-7FB87565E235}"/>
                </a:ext>
              </a:extLst>
            </p:cNvPr>
            <p:cNvSpPr/>
            <p:nvPr/>
          </p:nvSpPr>
          <p:spPr>
            <a:xfrm>
              <a:off x="160016" y="-1"/>
              <a:ext cx="356804" cy="5597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77" y="0"/>
                  </a:moveTo>
                  <a:cubicBezTo>
                    <a:pt x="10723" y="0"/>
                    <a:pt x="10723" y="0"/>
                    <a:pt x="10723" y="0"/>
                  </a:cubicBezTo>
                  <a:cubicBezTo>
                    <a:pt x="4821" y="0"/>
                    <a:pt x="0" y="3079"/>
                    <a:pt x="0" y="6847"/>
                  </a:cubicBezTo>
                  <a:cubicBezTo>
                    <a:pt x="0" y="14753"/>
                    <a:pt x="0" y="14753"/>
                    <a:pt x="0" y="14753"/>
                  </a:cubicBezTo>
                  <a:cubicBezTo>
                    <a:pt x="0" y="18521"/>
                    <a:pt x="4821" y="21600"/>
                    <a:pt x="10723" y="21600"/>
                  </a:cubicBezTo>
                  <a:cubicBezTo>
                    <a:pt x="10877" y="21600"/>
                    <a:pt x="10877" y="21600"/>
                    <a:pt x="10877" y="21600"/>
                  </a:cubicBezTo>
                  <a:cubicBezTo>
                    <a:pt x="16779" y="21600"/>
                    <a:pt x="21600" y="18521"/>
                    <a:pt x="21600" y="14753"/>
                  </a:cubicBezTo>
                  <a:cubicBezTo>
                    <a:pt x="21600" y="6847"/>
                    <a:pt x="21600" y="6847"/>
                    <a:pt x="21600" y="6847"/>
                  </a:cubicBezTo>
                  <a:cubicBezTo>
                    <a:pt x="21600" y="3079"/>
                    <a:pt x="16779" y="0"/>
                    <a:pt x="10877" y="0"/>
                  </a:cubicBezTo>
                  <a:close/>
                  <a:moveTo>
                    <a:pt x="17164" y="14753"/>
                  </a:moveTo>
                  <a:cubicBezTo>
                    <a:pt x="17164" y="16970"/>
                    <a:pt x="14349" y="18768"/>
                    <a:pt x="10877" y="18768"/>
                  </a:cubicBezTo>
                  <a:cubicBezTo>
                    <a:pt x="10723" y="18768"/>
                    <a:pt x="10723" y="18768"/>
                    <a:pt x="10723" y="18768"/>
                  </a:cubicBezTo>
                  <a:cubicBezTo>
                    <a:pt x="7251" y="18768"/>
                    <a:pt x="4436" y="16970"/>
                    <a:pt x="4436" y="14753"/>
                  </a:cubicBezTo>
                  <a:cubicBezTo>
                    <a:pt x="4436" y="6847"/>
                    <a:pt x="4436" y="6847"/>
                    <a:pt x="4436" y="6847"/>
                  </a:cubicBezTo>
                  <a:cubicBezTo>
                    <a:pt x="4436" y="4630"/>
                    <a:pt x="7251" y="2832"/>
                    <a:pt x="10723" y="2832"/>
                  </a:cubicBezTo>
                  <a:cubicBezTo>
                    <a:pt x="10877" y="2832"/>
                    <a:pt x="10877" y="2832"/>
                    <a:pt x="10877" y="2832"/>
                  </a:cubicBezTo>
                  <a:cubicBezTo>
                    <a:pt x="14349" y="2832"/>
                    <a:pt x="17164" y="4630"/>
                    <a:pt x="17164" y="6847"/>
                  </a:cubicBezTo>
                  <a:lnTo>
                    <a:pt x="17164" y="14753"/>
                  </a:lnTo>
                  <a:close/>
                  <a:moveTo>
                    <a:pt x="17164" y="14753"/>
                  </a:moveTo>
                  <a:cubicBezTo>
                    <a:pt x="17164" y="14753"/>
                    <a:pt x="17164" y="14753"/>
                    <a:pt x="17164" y="1475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58" name="Group">
            <a:extLst>
              <a:ext uri="{FF2B5EF4-FFF2-40B4-BE49-F238E27FC236}">
                <a16:creationId xmlns:a16="http://schemas.microsoft.com/office/drawing/2014/main" id="{2C2A89B9-C452-4D20-B0FB-3D636F539884}"/>
              </a:ext>
            </a:extLst>
          </p:cNvPr>
          <p:cNvGrpSpPr/>
          <p:nvPr/>
        </p:nvGrpSpPr>
        <p:grpSpPr>
          <a:xfrm>
            <a:off x="6980921" y="4648643"/>
            <a:ext cx="557935" cy="557342"/>
            <a:chOff x="0" y="0"/>
            <a:chExt cx="994069" cy="993012"/>
          </a:xfrm>
          <a:solidFill>
            <a:schemeClr val="bg1"/>
          </a:solidFill>
        </p:grpSpPr>
        <p:sp>
          <p:nvSpPr>
            <p:cNvPr id="59" name="Shape">
              <a:extLst>
                <a:ext uri="{FF2B5EF4-FFF2-40B4-BE49-F238E27FC236}">
                  <a16:creationId xmlns:a16="http://schemas.microsoft.com/office/drawing/2014/main" id="{A5DF4109-A7DE-4ECB-8099-712AEE0035F5}"/>
                </a:ext>
              </a:extLst>
            </p:cNvPr>
            <p:cNvSpPr/>
            <p:nvPr/>
          </p:nvSpPr>
          <p:spPr>
            <a:xfrm>
              <a:off x="-1" y="156797"/>
              <a:ext cx="838751" cy="8362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68" h="21323" extrusionOk="0">
                  <a:moveTo>
                    <a:pt x="20510" y="15024"/>
                  </a:moveTo>
                  <a:cubicBezTo>
                    <a:pt x="20219" y="14714"/>
                    <a:pt x="19928" y="14421"/>
                    <a:pt x="19637" y="14145"/>
                  </a:cubicBezTo>
                  <a:cubicBezTo>
                    <a:pt x="19492" y="13998"/>
                    <a:pt x="19346" y="13852"/>
                    <a:pt x="19201" y="13705"/>
                  </a:cubicBezTo>
                  <a:cubicBezTo>
                    <a:pt x="17940" y="12436"/>
                    <a:pt x="17940" y="12436"/>
                    <a:pt x="17940" y="12436"/>
                  </a:cubicBezTo>
                  <a:cubicBezTo>
                    <a:pt x="17406" y="11898"/>
                    <a:pt x="16776" y="11605"/>
                    <a:pt x="16129" y="11605"/>
                  </a:cubicBezTo>
                  <a:cubicBezTo>
                    <a:pt x="15466" y="11605"/>
                    <a:pt x="14852" y="11898"/>
                    <a:pt x="14302" y="12436"/>
                  </a:cubicBezTo>
                  <a:cubicBezTo>
                    <a:pt x="14173" y="12566"/>
                    <a:pt x="14043" y="12696"/>
                    <a:pt x="13914" y="12826"/>
                  </a:cubicBezTo>
                  <a:cubicBezTo>
                    <a:pt x="13607" y="13119"/>
                    <a:pt x="13300" y="13429"/>
                    <a:pt x="13009" y="13754"/>
                  </a:cubicBezTo>
                  <a:cubicBezTo>
                    <a:pt x="12475" y="13494"/>
                    <a:pt x="11925" y="13136"/>
                    <a:pt x="11295" y="12631"/>
                  </a:cubicBezTo>
                  <a:cubicBezTo>
                    <a:pt x="10470" y="11964"/>
                    <a:pt x="9775" y="11280"/>
                    <a:pt x="9145" y="10564"/>
                  </a:cubicBezTo>
                  <a:cubicBezTo>
                    <a:pt x="8805" y="10173"/>
                    <a:pt x="8223" y="10124"/>
                    <a:pt x="7835" y="10466"/>
                  </a:cubicBezTo>
                  <a:cubicBezTo>
                    <a:pt x="7447" y="10808"/>
                    <a:pt x="7398" y="11410"/>
                    <a:pt x="7738" y="11801"/>
                  </a:cubicBezTo>
                  <a:cubicBezTo>
                    <a:pt x="8433" y="12598"/>
                    <a:pt x="9209" y="13347"/>
                    <a:pt x="10131" y="14096"/>
                  </a:cubicBezTo>
                  <a:cubicBezTo>
                    <a:pt x="10131" y="14096"/>
                    <a:pt x="10131" y="14112"/>
                    <a:pt x="10131" y="14112"/>
                  </a:cubicBezTo>
                  <a:cubicBezTo>
                    <a:pt x="11052" y="14828"/>
                    <a:pt x="11828" y="15317"/>
                    <a:pt x="12653" y="15658"/>
                  </a:cubicBezTo>
                  <a:cubicBezTo>
                    <a:pt x="12669" y="15658"/>
                    <a:pt x="12685" y="15675"/>
                    <a:pt x="12701" y="15675"/>
                  </a:cubicBezTo>
                  <a:cubicBezTo>
                    <a:pt x="12912" y="15740"/>
                    <a:pt x="13494" y="15935"/>
                    <a:pt x="14076" y="15366"/>
                  </a:cubicBezTo>
                  <a:cubicBezTo>
                    <a:pt x="14108" y="15317"/>
                    <a:pt x="14108" y="15317"/>
                    <a:pt x="14108" y="15317"/>
                  </a:cubicBezTo>
                  <a:cubicBezTo>
                    <a:pt x="14464" y="14926"/>
                    <a:pt x="14836" y="14552"/>
                    <a:pt x="15224" y="14161"/>
                  </a:cubicBezTo>
                  <a:cubicBezTo>
                    <a:pt x="15369" y="14031"/>
                    <a:pt x="15498" y="13901"/>
                    <a:pt x="15628" y="13770"/>
                  </a:cubicBezTo>
                  <a:cubicBezTo>
                    <a:pt x="15757" y="13640"/>
                    <a:pt x="15951" y="13477"/>
                    <a:pt x="16129" y="13477"/>
                  </a:cubicBezTo>
                  <a:cubicBezTo>
                    <a:pt x="16323" y="13477"/>
                    <a:pt x="16501" y="13640"/>
                    <a:pt x="16630" y="13770"/>
                  </a:cubicBezTo>
                  <a:cubicBezTo>
                    <a:pt x="17891" y="15040"/>
                    <a:pt x="17891" y="15040"/>
                    <a:pt x="17891" y="15040"/>
                  </a:cubicBezTo>
                  <a:cubicBezTo>
                    <a:pt x="18053" y="15186"/>
                    <a:pt x="18198" y="15333"/>
                    <a:pt x="18344" y="15479"/>
                  </a:cubicBezTo>
                  <a:cubicBezTo>
                    <a:pt x="18635" y="15772"/>
                    <a:pt x="18910" y="16033"/>
                    <a:pt x="19169" y="16310"/>
                  </a:cubicBezTo>
                  <a:cubicBezTo>
                    <a:pt x="19169" y="16326"/>
                    <a:pt x="19185" y="16326"/>
                    <a:pt x="19185" y="16326"/>
                  </a:cubicBezTo>
                  <a:cubicBezTo>
                    <a:pt x="19379" y="16537"/>
                    <a:pt x="19589" y="16847"/>
                    <a:pt x="19169" y="17286"/>
                  </a:cubicBezTo>
                  <a:cubicBezTo>
                    <a:pt x="17600" y="18881"/>
                    <a:pt x="17600" y="18881"/>
                    <a:pt x="17600" y="18881"/>
                  </a:cubicBezTo>
                  <a:cubicBezTo>
                    <a:pt x="17261" y="19223"/>
                    <a:pt x="16889" y="19402"/>
                    <a:pt x="16420" y="19435"/>
                  </a:cubicBezTo>
                  <a:cubicBezTo>
                    <a:pt x="15612" y="19500"/>
                    <a:pt x="14771" y="19353"/>
                    <a:pt x="13655" y="18930"/>
                  </a:cubicBezTo>
                  <a:cubicBezTo>
                    <a:pt x="11796" y="18247"/>
                    <a:pt x="10066" y="17205"/>
                    <a:pt x="8207" y="15642"/>
                  </a:cubicBezTo>
                  <a:cubicBezTo>
                    <a:pt x="5943" y="13738"/>
                    <a:pt x="4165" y="11459"/>
                    <a:pt x="2920" y="8855"/>
                  </a:cubicBezTo>
                  <a:cubicBezTo>
                    <a:pt x="2483" y="7910"/>
                    <a:pt x="1950" y="6657"/>
                    <a:pt x="1869" y="5339"/>
                  </a:cubicBezTo>
                  <a:cubicBezTo>
                    <a:pt x="1821" y="4590"/>
                    <a:pt x="2015" y="4069"/>
                    <a:pt x="2483" y="3613"/>
                  </a:cubicBezTo>
                  <a:cubicBezTo>
                    <a:pt x="2839" y="3320"/>
                    <a:pt x="3146" y="3011"/>
                    <a:pt x="3437" y="2702"/>
                  </a:cubicBezTo>
                  <a:cubicBezTo>
                    <a:pt x="3615" y="2506"/>
                    <a:pt x="3793" y="2327"/>
                    <a:pt x="3987" y="2148"/>
                  </a:cubicBezTo>
                  <a:cubicBezTo>
                    <a:pt x="3987" y="2148"/>
                    <a:pt x="3987" y="2148"/>
                    <a:pt x="3987" y="2148"/>
                  </a:cubicBezTo>
                  <a:cubicBezTo>
                    <a:pt x="4359" y="1790"/>
                    <a:pt x="4666" y="1790"/>
                    <a:pt x="5006" y="2132"/>
                  </a:cubicBezTo>
                  <a:cubicBezTo>
                    <a:pt x="7544" y="4704"/>
                    <a:pt x="7544" y="4704"/>
                    <a:pt x="7544" y="4704"/>
                  </a:cubicBezTo>
                  <a:cubicBezTo>
                    <a:pt x="7560" y="4720"/>
                    <a:pt x="7560" y="4720"/>
                    <a:pt x="7560" y="4720"/>
                  </a:cubicBezTo>
                  <a:cubicBezTo>
                    <a:pt x="7673" y="4818"/>
                    <a:pt x="7803" y="4981"/>
                    <a:pt x="7803" y="5160"/>
                  </a:cubicBezTo>
                  <a:cubicBezTo>
                    <a:pt x="7803" y="5339"/>
                    <a:pt x="7673" y="5518"/>
                    <a:pt x="7560" y="5648"/>
                  </a:cubicBezTo>
                  <a:cubicBezTo>
                    <a:pt x="5976" y="7243"/>
                    <a:pt x="5976" y="7243"/>
                    <a:pt x="5976" y="7243"/>
                  </a:cubicBezTo>
                  <a:cubicBezTo>
                    <a:pt x="5604" y="7601"/>
                    <a:pt x="5604" y="8203"/>
                    <a:pt x="5976" y="8562"/>
                  </a:cubicBezTo>
                  <a:cubicBezTo>
                    <a:pt x="6331" y="8936"/>
                    <a:pt x="6930" y="8936"/>
                    <a:pt x="7285" y="8562"/>
                  </a:cubicBezTo>
                  <a:cubicBezTo>
                    <a:pt x="8870" y="6966"/>
                    <a:pt x="8870" y="6966"/>
                    <a:pt x="8870" y="6966"/>
                  </a:cubicBezTo>
                  <a:cubicBezTo>
                    <a:pt x="9403" y="6429"/>
                    <a:pt x="9678" y="5811"/>
                    <a:pt x="9678" y="5143"/>
                  </a:cubicBezTo>
                  <a:cubicBezTo>
                    <a:pt x="9678" y="4492"/>
                    <a:pt x="9387" y="3874"/>
                    <a:pt x="8870" y="3369"/>
                  </a:cubicBezTo>
                  <a:cubicBezTo>
                    <a:pt x="6331" y="814"/>
                    <a:pt x="6331" y="814"/>
                    <a:pt x="6331" y="814"/>
                  </a:cubicBezTo>
                  <a:cubicBezTo>
                    <a:pt x="5264" y="-261"/>
                    <a:pt x="3809" y="-277"/>
                    <a:pt x="2710" y="797"/>
                  </a:cubicBezTo>
                  <a:cubicBezTo>
                    <a:pt x="2483" y="993"/>
                    <a:pt x="2289" y="1204"/>
                    <a:pt x="2095" y="1400"/>
                  </a:cubicBezTo>
                  <a:cubicBezTo>
                    <a:pt x="1821" y="1693"/>
                    <a:pt x="1562" y="1969"/>
                    <a:pt x="1287" y="2197"/>
                  </a:cubicBezTo>
                  <a:cubicBezTo>
                    <a:pt x="1271" y="2213"/>
                    <a:pt x="1271" y="2213"/>
                    <a:pt x="1255" y="2230"/>
                  </a:cubicBezTo>
                  <a:cubicBezTo>
                    <a:pt x="349" y="3060"/>
                    <a:pt x="-71" y="4134"/>
                    <a:pt x="10" y="5453"/>
                  </a:cubicBezTo>
                  <a:cubicBezTo>
                    <a:pt x="123" y="7097"/>
                    <a:pt x="721" y="8562"/>
                    <a:pt x="1239" y="9668"/>
                  </a:cubicBezTo>
                  <a:cubicBezTo>
                    <a:pt x="1239" y="9668"/>
                    <a:pt x="1239" y="9668"/>
                    <a:pt x="1239" y="9668"/>
                  </a:cubicBezTo>
                  <a:cubicBezTo>
                    <a:pt x="2613" y="12517"/>
                    <a:pt x="4553" y="15007"/>
                    <a:pt x="7010" y="17075"/>
                  </a:cubicBezTo>
                  <a:cubicBezTo>
                    <a:pt x="9031" y="18767"/>
                    <a:pt x="10939" y="19923"/>
                    <a:pt x="12992" y="20688"/>
                  </a:cubicBezTo>
                  <a:cubicBezTo>
                    <a:pt x="13752" y="20965"/>
                    <a:pt x="14852" y="21323"/>
                    <a:pt x="16064" y="21323"/>
                  </a:cubicBezTo>
                  <a:cubicBezTo>
                    <a:pt x="16226" y="21323"/>
                    <a:pt x="16404" y="21323"/>
                    <a:pt x="16566" y="21307"/>
                  </a:cubicBezTo>
                  <a:cubicBezTo>
                    <a:pt x="16566" y="21307"/>
                    <a:pt x="16566" y="21307"/>
                    <a:pt x="16566" y="21307"/>
                  </a:cubicBezTo>
                  <a:cubicBezTo>
                    <a:pt x="17471" y="21225"/>
                    <a:pt x="18263" y="20851"/>
                    <a:pt x="18910" y="20200"/>
                  </a:cubicBezTo>
                  <a:cubicBezTo>
                    <a:pt x="20494" y="18605"/>
                    <a:pt x="20494" y="18605"/>
                    <a:pt x="20494" y="18605"/>
                  </a:cubicBezTo>
                  <a:cubicBezTo>
                    <a:pt x="20510" y="18588"/>
                    <a:pt x="20510" y="18588"/>
                    <a:pt x="20510" y="18588"/>
                  </a:cubicBezTo>
                  <a:cubicBezTo>
                    <a:pt x="21529" y="17530"/>
                    <a:pt x="21513" y="16065"/>
                    <a:pt x="20510" y="15024"/>
                  </a:cubicBezTo>
                  <a:close/>
                  <a:moveTo>
                    <a:pt x="20510" y="15024"/>
                  </a:moveTo>
                  <a:cubicBezTo>
                    <a:pt x="20510" y="15024"/>
                    <a:pt x="20510" y="15024"/>
                    <a:pt x="20510" y="1502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0" name="Shape">
              <a:extLst>
                <a:ext uri="{FF2B5EF4-FFF2-40B4-BE49-F238E27FC236}">
                  <a16:creationId xmlns:a16="http://schemas.microsoft.com/office/drawing/2014/main" id="{7CCC1B40-1ED9-4A05-9DD2-5D15B7EF0841}"/>
                </a:ext>
              </a:extLst>
            </p:cNvPr>
            <p:cNvSpPr/>
            <p:nvPr/>
          </p:nvSpPr>
          <p:spPr>
            <a:xfrm>
              <a:off x="454564" y="198155"/>
              <a:ext cx="340000" cy="3413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1" h="21401" extrusionOk="0">
                  <a:moveTo>
                    <a:pt x="21202" y="18676"/>
                  </a:moveTo>
                  <a:cubicBezTo>
                    <a:pt x="20407" y="14027"/>
                    <a:pt x="18219" y="9779"/>
                    <a:pt x="14877" y="6373"/>
                  </a:cubicBezTo>
                  <a:cubicBezTo>
                    <a:pt x="11536" y="3007"/>
                    <a:pt x="7319" y="803"/>
                    <a:pt x="2665" y="41"/>
                  </a:cubicBezTo>
                  <a:cubicBezTo>
                    <a:pt x="1432" y="-199"/>
                    <a:pt x="239" y="643"/>
                    <a:pt x="40" y="1925"/>
                  </a:cubicBezTo>
                  <a:cubicBezTo>
                    <a:pt x="-199" y="3167"/>
                    <a:pt x="676" y="4369"/>
                    <a:pt x="1909" y="4570"/>
                  </a:cubicBezTo>
                  <a:cubicBezTo>
                    <a:pt x="5609" y="5211"/>
                    <a:pt x="8950" y="6974"/>
                    <a:pt x="11655" y="9659"/>
                  </a:cubicBezTo>
                  <a:cubicBezTo>
                    <a:pt x="14320" y="12344"/>
                    <a:pt x="16071" y="15751"/>
                    <a:pt x="16707" y="19477"/>
                  </a:cubicBezTo>
                  <a:cubicBezTo>
                    <a:pt x="16906" y="20600"/>
                    <a:pt x="17861" y="21401"/>
                    <a:pt x="18935" y="21401"/>
                  </a:cubicBezTo>
                  <a:cubicBezTo>
                    <a:pt x="19094" y="21401"/>
                    <a:pt x="19213" y="21401"/>
                    <a:pt x="19332" y="21361"/>
                  </a:cubicBezTo>
                  <a:cubicBezTo>
                    <a:pt x="20566" y="21161"/>
                    <a:pt x="21401" y="19958"/>
                    <a:pt x="21202" y="18676"/>
                  </a:cubicBezTo>
                  <a:close/>
                  <a:moveTo>
                    <a:pt x="21202" y="18676"/>
                  </a:moveTo>
                  <a:cubicBezTo>
                    <a:pt x="21202" y="18676"/>
                    <a:pt x="21202" y="18676"/>
                    <a:pt x="21202" y="1867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1" name="Shape">
              <a:extLst>
                <a:ext uri="{FF2B5EF4-FFF2-40B4-BE49-F238E27FC236}">
                  <a16:creationId xmlns:a16="http://schemas.microsoft.com/office/drawing/2014/main" id="{5B303EDF-38D3-495D-90FF-4D233EA5BD6D}"/>
                </a:ext>
              </a:extLst>
            </p:cNvPr>
            <p:cNvSpPr/>
            <p:nvPr/>
          </p:nvSpPr>
          <p:spPr>
            <a:xfrm>
              <a:off x="463625" y="-1"/>
              <a:ext cx="530445" cy="5299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81" h="21471" extrusionOk="0">
                  <a:moveTo>
                    <a:pt x="21361" y="19714"/>
                  </a:moveTo>
                  <a:cubicBezTo>
                    <a:pt x="20513" y="14805"/>
                    <a:pt x="18199" y="10309"/>
                    <a:pt x="14650" y="6744"/>
                  </a:cubicBezTo>
                  <a:cubicBezTo>
                    <a:pt x="11101" y="3178"/>
                    <a:pt x="6653" y="853"/>
                    <a:pt x="1741" y="26"/>
                  </a:cubicBezTo>
                  <a:cubicBezTo>
                    <a:pt x="919" y="-129"/>
                    <a:pt x="173" y="414"/>
                    <a:pt x="19" y="1240"/>
                  </a:cubicBezTo>
                  <a:cubicBezTo>
                    <a:pt x="-110" y="2041"/>
                    <a:pt x="430" y="2816"/>
                    <a:pt x="1227" y="2946"/>
                  </a:cubicBezTo>
                  <a:cubicBezTo>
                    <a:pt x="5521" y="3695"/>
                    <a:pt x="9456" y="5710"/>
                    <a:pt x="12567" y="8837"/>
                  </a:cubicBezTo>
                  <a:cubicBezTo>
                    <a:pt x="15679" y="11963"/>
                    <a:pt x="17710" y="15916"/>
                    <a:pt x="18430" y="20231"/>
                  </a:cubicBezTo>
                  <a:cubicBezTo>
                    <a:pt x="18559" y="20954"/>
                    <a:pt x="19176" y="21471"/>
                    <a:pt x="19870" y="21471"/>
                  </a:cubicBezTo>
                  <a:cubicBezTo>
                    <a:pt x="19973" y="21471"/>
                    <a:pt x="20050" y="21445"/>
                    <a:pt x="20127" y="21445"/>
                  </a:cubicBezTo>
                  <a:cubicBezTo>
                    <a:pt x="20950" y="21316"/>
                    <a:pt x="21490" y="20541"/>
                    <a:pt x="21361" y="19714"/>
                  </a:cubicBezTo>
                  <a:close/>
                  <a:moveTo>
                    <a:pt x="21361" y="19714"/>
                  </a:moveTo>
                  <a:cubicBezTo>
                    <a:pt x="21361" y="19714"/>
                    <a:pt x="21361" y="19714"/>
                    <a:pt x="21361" y="1971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2" name="Group">
            <a:extLst>
              <a:ext uri="{FF2B5EF4-FFF2-40B4-BE49-F238E27FC236}">
                <a16:creationId xmlns:a16="http://schemas.microsoft.com/office/drawing/2014/main" id="{4CA9F2A7-2F2B-4FE7-849B-86A1A6355ACE}"/>
              </a:ext>
            </a:extLst>
          </p:cNvPr>
          <p:cNvGrpSpPr/>
          <p:nvPr/>
        </p:nvGrpSpPr>
        <p:grpSpPr>
          <a:xfrm>
            <a:off x="9478375" y="4673083"/>
            <a:ext cx="457553" cy="563611"/>
            <a:chOff x="0" y="0"/>
            <a:chExt cx="815217" cy="1004180"/>
          </a:xfrm>
          <a:solidFill>
            <a:schemeClr val="bg1"/>
          </a:solidFill>
        </p:grpSpPr>
        <p:sp>
          <p:nvSpPr>
            <p:cNvPr id="63" name="Shape">
              <a:extLst>
                <a:ext uri="{FF2B5EF4-FFF2-40B4-BE49-F238E27FC236}">
                  <a16:creationId xmlns:a16="http://schemas.microsoft.com/office/drawing/2014/main" id="{77329273-906D-4BDE-BE92-3CD32785CD39}"/>
                </a:ext>
              </a:extLst>
            </p:cNvPr>
            <p:cNvSpPr/>
            <p:nvPr/>
          </p:nvSpPr>
          <p:spPr>
            <a:xfrm>
              <a:off x="0" y="0"/>
              <a:ext cx="815218" cy="100418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50" h="21523" extrusionOk="0">
                  <a:moveTo>
                    <a:pt x="18265" y="2454"/>
                  </a:moveTo>
                  <a:cubicBezTo>
                    <a:pt x="16142" y="798"/>
                    <a:pt x="13345" y="-77"/>
                    <a:pt x="10396" y="5"/>
                  </a:cubicBezTo>
                  <a:cubicBezTo>
                    <a:pt x="5005" y="156"/>
                    <a:pt x="573" y="3548"/>
                    <a:pt x="51" y="7898"/>
                  </a:cubicBezTo>
                  <a:cubicBezTo>
                    <a:pt x="-50" y="8733"/>
                    <a:pt x="1" y="9567"/>
                    <a:pt x="186" y="10388"/>
                  </a:cubicBezTo>
                  <a:cubicBezTo>
                    <a:pt x="203" y="10429"/>
                    <a:pt x="220" y="10525"/>
                    <a:pt x="270" y="10689"/>
                  </a:cubicBezTo>
                  <a:cubicBezTo>
                    <a:pt x="439" y="11277"/>
                    <a:pt x="674" y="11852"/>
                    <a:pt x="978" y="12399"/>
                  </a:cubicBezTo>
                  <a:cubicBezTo>
                    <a:pt x="2073" y="14492"/>
                    <a:pt x="4465" y="17720"/>
                    <a:pt x="9604" y="21181"/>
                  </a:cubicBezTo>
                  <a:cubicBezTo>
                    <a:pt x="9958" y="21414"/>
                    <a:pt x="10362" y="21523"/>
                    <a:pt x="10784" y="21523"/>
                  </a:cubicBezTo>
                  <a:cubicBezTo>
                    <a:pt x="11188" y="21523"/>
                    <a:pt x="11609" y="21414"/>
                    <a:pt x="11946" y="21181"/>
                  </a:cubicBezTo>
                  <a:cubicBezTo>
                    <a:pt x="17085" y="17720"/>
                    <a:pt x="19478" y="14492"/>
                    <a:pt x="20573" y="12399"/>
                  </a:cubicBezTo>
                  <a:cubicBezTo>
                    <a:pt x="20876" y="11852"/>
                    <a:pt x="21129" y="11277"/>
                    <a:pt x="21280" y="10689"/>
                  </a:cubicBezTo>
                  <a:cubicBezTo>
                    <a:pt x="21331" y="10525"/>
                    <a:pt x="21348" y="10429"/>
                    <a:pt x="21365" y="10388"/>
                  </a:cubicBezTo>
                  <a:cubicBezTo>
                    <a:pt x="21483" y="9854"/>
                    <a:pt x="21550" y="9293"/>
                    <a:pt x="21550" y="8746"/>
                  </a:cubicBezTo>
                  <a:cubicBezTo>
                    <a:pt x="21550" y="6352"/>
                    <a:pt x="20371" y="4123"/>
                    <a:pt x="18265" y="2454"/>
                  </a:cubicBezTo>
                  <a:close/>
                  <a:moveTo>
                    <a:pt x="19444" y="10114"/>
                  </a:moveTo>
                  <a:cubicBezTo>
                    <a:pt x="19444" y="10128"/>
                    <a:pt x="19444" y="10128"/>
                    <a:pt x="19444" y="10142"/>
                  </a:cubicBezTo>
                  <a:cubicBezTo>
                    <a:pt x="19427" y="10169"/>
                    <a:pt x="19427" y="10224"/>
                    <a:pt x="19393" y="10319"/>
                  </a:cubicBezTo>
                  <a:cubicBezTo>
                    <a:pt x="19393" y="10333"/>
                    <a:pt x="19393" y="10333"/>
                    <a:pt x="19393" y="10333"/>
                  </a:cubicBezTo>
                  <a:cubicBezTo>
                    <a:pt x="19259" y="10826"/>
                    <a:pt x="19056" y="11304"/>
                    <a:pt x="18804" y="11756"/>
                  </a:cubicBezTo>
                  <a:cubicBezTo>
                    <a:pt x="18787" y="11769"/>
                    <a:pt x="18787" y="11769"/>
                    <a:pt x="18787" y="11783"/>
                  </a:cubicBezTo>
                  <a:cubicBezTo>
                    <a:pt x="17793" y="13698"/>
                    <a:pt x="15586" y="16667"/>
                    <a:pt x="10784" y="19922"/>
                  </a:cubicBezTo>
                  <a:cubicBezTo>
                    <a:pt x="5982" y="16667"/>
                    <a:pt x="3775" y="13698"/>
                    <a:pt x="2781" y="11783"/>
                  </a:cubicBezTo>
                  <a:cubicBezTo>
                    <a:pt x="2764" y="11769"/>
                    <a:pt x="2764" y="11756"/>
                    <a:pt x="2764" y="11756"/>
                  </a:cubicBezTo>
                  <a:cubicBezTo>
                    <a:pt x="2511" y="11304"/>
                    <a:pt x="2309" y="10826"/>
                    <a:pt x="2174" y="10333"/>
                  </a:cubicBezTo>
                  <a:cubicBezTo>
                    <a:pt x="2174" y="10319"/>
                    <a:pt x="2174" y="10319"/>
                    <a:pt x="2174" y="10319"/>
                  </a:cubicBezTo>
                  <a:cubicBezTo>
                    <a:pt x="2140" y="10224"/>
                    <a:pt x="2123" y="10169"/>
                    <a:pt x="2123" y="10142"/>
                  </a:cubicBezTo>
                  <a:cubicBezTo>
                    <a:pt x="2123" y="10128"/>
                    <a:pt x="2123" y="10128"/>
                    <a:pt x="2123" y="10114"/>
                  </a:cubicBezTo>
                  <a:cubicBezTo>
                    <a:pt x="1938" y="9430"/>
                    <a:pt x="1904" y="8733"/>
                    <a:pt x="1989" y="8049"/>
                  </a:cubicBezTo>
                  <a:cubicBezTo>
                    <a:pt x="2410" y="4478"/>
                    <a:pt x="6049" y="1701"/>
                    <a:pt x="10464" y="1578"/>
                  </a:cubicBezTo>
                  <a:cubicBezTo>
                    <a:pt x="12873" y="1510"/>
                    <a:pt x="15164" y="2221"/>
                    <a:pt x="16917" y="3589"/>
                  </a:cubicBezTo>
                  <a:cubicBezTo>
                    <a:pt x="18652" y="4957"/>
                    <a:pt x="19612" y="6790"/>
                    <a:pt x="19612" y="8746"/>
                  </a:cubicBezTo>
                  <a:cubicBezTo>
                    <a:pt x="19612" y="9211"/>
                    <a:pt x="19562" y="9663"/>
                    <a:pt x="19444" y="10114"/>
                  </a:cubicBezTo>
                  <a:close/>
                  <a:moveTo>
                    <a:pt x="19444" y="10114"/>
                  </a:moveTo>
                  <a:cubicBezTo>
                    <a:pt x="19444" y="10114"/>
                    <a:pt x="19444" y="10114"/>
                    <a:pt x="19444" y="1011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4" name="Shape">
              <a:extLst>
                <a:ext uri="{FF2B5EF4-FFF2-40B4-BE49-F238E27FC236}">
                  <a16:creationId xmlns:a16="http://schemas.microsoft.com/office/drawing/2014/main" id="{5C2F1646-B6EE-4046-B6CB-B7F86AC995A4}"/>
                </a:ext>
              </a:extLst>
            </p:cNvPr>
            <p:cNvSpPr/>
            <p:nvPr/>
          </p:nvSpPr>
          <p:spPr>
            <a:xfrm>
              <a:off x="190131" y="195246"/>
              <a:ext cx="434429" cy="4344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16" y="0"/>
                  </a:moveTo>
                  <a:cubicBezTo>
                    <a:pt x="4853" y="0"/>
                    <a:pt x="0" y="4853"/>
                    <a:pt x="0" y="10816"/>
                  </a:cubicBezTo>
                  <a:cubicBezTo>
                    <a:pt x="0" y="16779"/>
                    <a:pt x="4853" y="21600"/>
                    <a:pt x="10816" y="21600"/>
                  </a:cubicBezTo>
                  <a:cubicBezTo>
                    <a:pt x="11799" y="21600"/>
                    <a:pt x="12624" y="20775"/>
                    <a:pt x="12624" y="19792"/>
                  </a:cubicBezTo>
                  <a:cubicBezTo>
                    <a:pt x="12624" y="18777"/>
                    <a:pt x="11799" y="17952"/>
                    <a:pt x="10816" y="17952"/>
                  </a:cubicBezTo>
                  <a:cubicBezTo>
                    <a:pt x="6851" y="17952"/>
                    <a:pt x="3648" y="14749"/>
                    <a:pt x="3648" y="10816"/>
                  </a:cubicBezTo>
                  <a:cubicBezTo>
                    <a:pt x="3648" y="6883"/>
                    <a:pt x="6851" y="3648"/>
                    <a:pt x="10816" y="3648"/>
                  </a:cubicBezTo>
                  <a:cubicBezTo>
                    <a:pt x="14749" y="3648"/>
                    <a:pt x="17952" y="6883"/>
                    <a:pt x="17952" y="10816"/>
                  </a:cubicBezTo>
                  <a:cubicBezTo>
                    <a:pt x="17952" y="12497"/>
                    <a:pt x="17350" y="14146"/>
                    <a:pt x="16240" y="15447"/>
                  </a:cubicBezTo>
                  <a:cubicBezTo>
                    <a:pt x="15574" y="16208"/>
                    <a:pt x="15669" y="17350"/>
                    <a:pt x="16430" y="18016"/>
                  </a:cubicBezTo>
                  <a:cubicBezTo>
                    <a:pt x="17191" y="18682"/>
                    <a:pt x="18365" y="18587"/>
                    <a:pt x="18999" y="17826"/>
                  </a:cubicBezTo>
                  <a:cubicBezTo>
                    <a:pt x="20680" y="15859"/>
                    <a:pt x="21600" y="13385"/>
                    <a:pt x="21600" y="10816"/>
                  </a:cubicBezTo>
                  <a:cubicBezTo>
                    <a:pt x="21600" y="4853"/>
                    <a:pt x="16747" y="0"/>
                    <a:pt x="10816" y="0"/>
                  </a:cubicBezTo>
                  <a:close/>
                  <a:moveTo>
                    <a:pt x="10816" y="0"/>
                  </a:moveTo>
                  <a:cubicBezTo>
                    <a:pt x="10816" y="0"/>
                    <a:pt x="10816" y="0"/>
                    <a:pt x="10816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65" name="Shape">
            <a:extLst>
              <a:ext uri="{FF2B5EF4-FFF2-40B4-BE49-F238E27FC236}">
                <a16:creationId xmlns:a16="http://schemas.microsoft.com/office/drawing/2014/main" id="{38050AE2-0EA3-4C8F-A914-4AC2C298316C}"/>
              </a:ext>
            </a:extLst>
          </p:cNvPr>
          <p:cNvSpPr/>
          <p:nvPr/>
        </p:nvSpPr>
        <p:spPr>
          <a:xfrm>
            <a:off x="10460469" y="4697553"/>
            <a:ext cx="564057" cy="5633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38" h="21044" extrusionOk="0">
                <a:moveTo>
                  <a:pt x="20274" y="5797"/>
                </a:moveTo>
                <a:cubicBezTo>
                  <a:pt x="19299" y="3617"/>
                  <a:pt x="17513" y="1905"/>
                  <a:pt x="15253" y="955"/>
                </a:cubicBezTo>
                <a:cubicBezTo>
                  <a:pt x="11680" y="-556"/>
                  <a:pt x="7863" y="-262"/>
                  <a:pt x="4791" y="1744"/>
                </a:cubicBezTo>
                <a:cubicBezTo>
                  <a:pt x="1786" y="3697"/>
                  <a:pt x="0" y="6987"/>
                  <a:pt x="0" y="10532"/>
                </a:cubicBezTo>
                <a:cubicBezTo>
                  <a:pt x="0" y="13206"/>
                  <a:pt x="1015" y="15761"/>
                  <a:pt x="2842" y="17700"/>
                </a:cubicBezTo>
                <a:cubicBezTo>
                  <a:pt x="4669" y="19653"/>
                  <a:pt x="7146" y="20830"/>
                  <a:pt x="9812" y="21044"/>
                </a:cubicBezTo>
                <a:cubicBezTo>
                  <a:pt x="9853" y="21044"/>
                  <a:pt x="9893" y="21044"/>
                  <a:pt x="9934" y="21044"/>
                </a:cubicBezTo>
                <a:cubicBezTo>
                  <a:pt x="10313" y="21044"/>
                  <a:pt x="10678" y="20910"/>
                  <a:pt x="10949" y="20656"/>
                </a:cubicBezTo>
                <a:cubicBezTo>
                  <a:pt x="11260" y="20362"/>
                  <a:pt x="11450" y="19961"/>
                  <a:pt x="11450" y="19533"/>
                </a:cubicBezTo>
                <a:cubicBezTo>
                  <a:pt x="11450" y="16296"/>
                  <a:pt x="11450" y="16296"/>
                  <a:pt x="11450" y="16296"/>
                </a:cubicBezTo>
                <a:cubicBezTo>
                  <a:pt x="11450" y="16243"/>
                  <a:pt x="11450" y="16189"/>
                  <a:pt x="11436" y="16149"/>
                </a:cubicBezTo>
                <a:cubicBezTo>
                  <a:pt x="11450" y="16109"/>
                  <a:pt x="11450" y="16069"/>
                  <a:pt x="11450" y="16015"/>
                </a:cubicBezTo>
                <a:cubicBezTo>
                  <a:pt x="11450" y="15587"/>
                  <a:pt x="11098" y="15239"/>
                  <a:pt x="10665" y="15239"/>
                </a:cubicBezTo>
                <a:cubicBezTo>
                  <a:pt x="8689" y="15239"/>
                  <a:pt x="7078" y="13661"/>
                  <a:pt x="7078" y="11695"/>
                </a:cubicBezTo>
                <a:cubicBezTo>
                  <a:pt x="7078" y="9368"/>
                  <a:pt x="7078" y="9368"/>
                  <a:pt x="7078" y="9368"/>
                </a:cubicBezTo>
                <a:cubicBezTo>
                  <a:pt x="14251" y="9368"/>
                  <a:pt x="14251" y="9368"/>
                  <a:pt x="14251" y="9368"/>
                </a:cubicBezTo>
                <a:cubicBezTo>
                  <a:pt x="14251" y="11695"/>
                  <a:pt x="14251" y="11695"/>
                  <a:pt x="14251" y="11695"/>
                </a:cubicBezTo>
                <a:cubicBezTo>
                  <a:pt x="14251" y="12685"/>
                  <a:pt x="13832" y="13634"/>
                  <a:pt x="13101" y="14303"/>
                </a:cubicBezTo>
                <a:cubicBezTo>
                  <a:pt x="12789" y="14584"/>
                  <a:pt x="12776" y="15079"/>
                  <a:pt x="13060" y="15387"/>
                </a:cubicBezTo>
                <a:cubicBezTo>
                  <a:pt x="13358" y="15694"/>
                  <a:pt x="13845" y="15721"/>
                  <a:pt x="14170" y="15427"/>
                </a:cubicBezTo>
                <a:cubicBezTo>
                  <a:pt x="15212" y="14477"/>
                  <a:pt x="15808" y="13113"/>
                  <a:pt x="15808" y="11695"/>
                </a:cubicBezTo>
                <a:cubicBezTo>
                  <a:pt x="15808" y="8592"/>
                  <a:pt x="15808" y="8592"/>
                  <a:pt x="15808" y="8592"/>
                </a:cubicBezTo>
                <a:cubicBezTo>
                  <a:pt x="15808" y="8164"/>
                  <a:pt x="15456" y="7830"/>
                  <a:pt x="15036" y="7830"/>
                </a:cubicBezTo>
                <a:cubicBezTo>
                  <a:pt x="13331" y="7830"/>
                  <a:pt x="13331" y="7830"/>
                  <a:pt x="13331" y="7830"/>
                </a:cubicBezTo>
                <a:cubicBezTo>
                  <a:pt x="13331" y="5302"/>
                  <a:pt x="13331" y="5302"/>
                  <a:pt x="13331" y="5302"/>
                </a:cubicBezTo>
                <a:cubicBezTo>
                  <a:pt x="13331" y="4874"/>
                  <a:pt x="12979" y="4526"/>
                  <a:pt x="12546" y="4526"/>
                </a:cubicBezTo>
                <a:cubicBezTo>
                  <a:pt x="12126" y="4526"/>
                  <a:pt x="11774" y="4874"/>
                  <a:pt x="11774" y="5302"/>
                </a:cubicBezTo>
                <a:cubicBezTo>
                  <a:pt x="11774" y="7830"/>
                  <a:pt x="11774" y="7830"/>
                  <a:pt x="11774" y="7830"/>
                </a:cubicBezTo>
                <a:cubicBezTo>
                  <a:pt x="9555" y="7830"/>
                  <a:pt x="9555" y="7830"/>
                  <a:pt x="9555" y="7830"/>
                </a:cubicBezTo>
                <a:cubicBezTo>
                  <a:pt x="9555" y="5302"/>
                  <a:pt x="9555" y="5302"/>
                  <a:pt x="9555" y="5302"/>
                </a:cubicBezTo>
                <a:cubicBezTo>
                  <a:pt x="9555" y="4874"/>
                  <a:pt x="9203" y="4526"/>
                  <a:pt x="8770" y="4526"/>
                </a:cubicBezTo>
                <a:cubicBezTo>
                  <a:pt x="8350" y="4526"/>
                  <a:pt x="7998" y="4874"/>
                  <a:pt x="7998" y="5302"/>
                </a:cubicBezTo>
                <a:cubicBezTo>
                  <a:pt x="7998" y="7830"/>
                  <a:pt x="7998" y="7830"/>
                  <a:pt x="7998" y="7830"/>
                </a:cubicBezTo>
                <a:cubicBezTo>
                  <a:pt x="6293" y="7830"/>
                  <a:pt x="6293" y="7830"/>
                  <a:pt x="6293" y="7830"/>
                </a:cubicBezTo>
                <a:cubicBezTo>
                  <a:pt x="5874" y="7830"/>
                  <a:pt x="5522" y="8164"/>
                  <a:pt x="5522" y="8592"/>
                </a:cubicBezTo>
                <a:cubicBezTo>
                  <a:pt x="5522" y="11695"/>
                  <a:pt x="5522" y="11695"/>
                  <a:pt x="5522" y="11695"/>
                </a:cubicBezTo>
                <a:cubicBezTo>
                  <a:pt x="5522" y="14250"/>
                  <a:pt x="7417" y="16363"/>
                  <a:pt x="9893" y="16724"/>
                </a:cubicBezTo>
                <a:cubicBezTo>
                  <a:pt x="9893" y="19506"/>
                  <a:pt x="9893" y="19506"/>
                  <a:pt x="9893" y="19506"/>
                </a:cubicBezTo>
                <a:cubicBezTo>
                  <a:pt x="5211" y="19118"/>
                  <a:pt x="1556" y="15186"/>
                  <a:pt x="1556" y="10545"/>
                </a:cubicBezTo>
                <a:cubicBezTo>
                  <a:pt x="1556" y="7509"/>
                  <a:pt x="3086" y="4700"/>
                  <a:pt x="5657" y="3028"/>
                </a:cubicBezTo>
                <a:cubicBezTo>
                  <a:pt x="8283" y="1316"/>
                  <a:pt x="11558" y="1076"/>
                  <a:pt x="14644" y="2373"/>
                </a:cubicBezTo>
                <a:cubicBezTo>
                  <a:pt x="16538" y="3162"/>
                  <a:pt x="18027" y="4607"/>
                  <a:pt x="18853" y="6426"/>
                </a:cubicBezTo>
                <a:cubicBezTo>
                  <a:pt x="20612" y="10318"/>
                  <a:pt x="19786" y="14571"/>
                  <a:pt x="16728" y="17259"/>
                </a:cubicBezTo>
                <a:cubicBezTo>
                  <a:pt x="16417" y="17540"/>
                  <a:pt x="16376" y="18021"/>
                  <a:pt x="16674" y="18342"/>
                </a:cubicBezTo>
                <a:cubicBezTo>
                  <a:pt x="16958" y="18663"/>
                  <a:pt x="17445" y="18690"/>
                  <a:pt x="17770" y="18409"/>
                </a:cubicBezTo>
                <a:cubicBezTo>
                  <a:pt x="19448" y="16925"/>
                  <a:pt x="20585" y="15012"/>
                  <a:pt x="21086" y="12845"/>
                </a:cubicBezTo>
                <a:cubicBezTo>
                  <a:pt x="21600" y="10545"/>
                  <a:pt x="21329" y="8111"/>
                  <a:pt x="20274" y="5797"/>
                </a:cubicBezTo>
                <a:close/>
                <a:moveTo>
                  <a:pt x="20274" y="5797"/>
                </a:moveTo>
                <a:cubicBezTo>
                  <a:pt x="20274" y="5797"/>
                  <a:pt x="20274" y="5797"/>
                  <a:pt x="20274" y="579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66" name="Group">
            <a:extLst>
              <a:ext uri="{FF2B5EF4-FFF2-40B4-BE49-F238E27FC236}">
                <a16:creationId xmlns:a16="http://schemas.microsoft.com/office/drawing/2014/main" id="{8C3AA225-8C4E-4A9C-8381-0018E9290593}"/>
              </a:ext>
            </a:extLst>
          </p:cNvPr>
          <p:cNvGrpSpPr/>
          <p:nvPr/>
        </p:nvGrpSpPr>
        <p:grpSpPr>
          <a:xfrm>
            <a:off x="1129736" y="5358193"/>
            <a:ext cx="516320" cy="563327"/>
            <a:chOff x="0" y="0"/>
            <a:chExt cx="919923" cy="1003677"/>
          </a:xfrm>
          <a:solidFill>
            <a:schemeClr val="bg1"/>
          </a:solidFill>
        </p:grpSpPr>
        <p:sp>
          <p:nvSpPr>
            <p:cNvPr id="67" name="Shape">
              <a:extLst>
                <a:ext uri="{FF2B5EF4-FFF2-40B4-BE49-F238E27FC236}">
                  <a16:creationId xmlns:a16="http://schemas.microsoft.com/office/drawing/2014/main" id="{6C8576AE-0B85-44CE-AD6A-5E43413D1268}"/>
                </a:ext>
              </a:extLst>
            </p:cNvPr>
            <p:cNvSpPr/>
            <p:nvPr/>
          </p:nvSpPr>
          <p:spPr>
            <a:xfrm>
              <a:off x="0" y="0"/>
              <a:ext cx="718372" cy="8811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73" y="1033"/>
                  </a:moveTo>
                  <a:cubicBezTo>
                    <a:pt x="16119" y="360"/>
                    <a:pt x="13531" y="0"/>
                    <a:pt x="10810" y="0"/>
                  </a:cubicBezTo>
                  <a:cubicBezTo>
                    <a:pt x="8069" y="0"/>
                    <a:pt x="5481" y="360"/>
                    <a:pt x="3527" y="1033"/>
                  </a:cubicBezTo>
                  <a:cubicBezTo>
                    <a:pt x="1246" y="1800"/>
                    <a:pt x="0" y="2927"/>
                    <a:pt x="0" y="4195"/>
                  </a:cubicBezTo>
                  <a:cubicBezTo>
                    <a:pt x="0" y="17421"/>
                    <a:pt x="0" y="17421"/>
                    <a:pt x="0" y="17421"/>
                  </a:cubicBezTo>
                  <a:cubicBezTo>
                    <a:pt x="0" y="18689"/>
                    <a:pt x="1246" y="19800"/>
                    <a:pt x="3507" y="20583"/>
                  </a:cubicBezTo>
                  <a:cubicBezTo>
                    <a:pt x="5481" y="21240"/>
                    <a:pt x="8069" y="21600"/>
                    <a:pt x="10790" y="21600"/>
                  </a:cubicBezTo>
                  <a:cubicBezTo>
                    <a:pt x="11404" y="21600"/>
                    <a:pt x="11902" y="21209"/>
                    <a:pt x="11902" y="20708"/>
                  </a:cubicBezTo>
                  <a:cubicBezTo>
                    <a:pt x="11902" y="20207"/>
                    <a:pt x="11404" y="19800"/>
                    <a:pt x="10790" y="19800"/>
                  </a:cubicBezTo>
                  <a:cubicBezTo>
                    <a:pt x="8356" y="19800"/>
                    <a:pt x="6056" y="19487"/>
                    <a:pt x="4370" y="18908"/>
                  </a:cubicBezTo>
                  <a:cubicBezTo>
                    <a:pt x="3047" y="18470"/>
                    <a:pt x="2204" y="17875"/>
                    <a:pt x="2204" y="17405"/>
                  </a:cubicBezTo>
                  <a:cubicBezTo>
                    <a:pt x="2204" y="15621"/>
                    <a:pt x="2204" y="15621"/>
                    <a:pt x="2204" y="15621"/>
                  </a:cubicBezTo>
                  <a:cubicBezTo>
                    <a:pt x="2549" y="15793"/>
                    <a:pt x="2952" y="15965"/>
                    <a:pt x="3392" y="16122"/>
                  </a:cubicBezTo>
                  <a:cubicBezTo>
                    <a:pt x="5271" y="16779"/>
                    <a:pt x="7762" y="17155"/>
                    <a:pt x="10426" y="17202"/>
                  </a:cubicBezTo>
                  <a:cubicBezTo>
                    <a:pt x="10810" y="17202"/>
                    <a:pt x="10810" y="17202"/>
                    <a:pt x="10810" y="17202"/>
                  </a:cubicBezTo>
                  <a:cubicBezTo>
                    <a:pt x="11404" y="17202"/>
                    <a:pt x="11902" y="16795"/>
                    <a:pt x="11902" y="16294"/>
                  </a:cubicBezTo>
                  <a:cubicBezTo>
                    <a:pt x="11902" y="15793"/>
                    <a:pt x="11404" y="15386"/>
                    <a:pt x="10810" y="15386"/>
                  </a:cubicBezTo>
                  <a:cubicBezTo>
                    <a:pt x="10465" y="15386"/>
                    <a:pt x="10465" y="15386"/>
                    <a:pt x="10465" y="15386"/>
                  </a:cubicBezTo>
                  <a:cubicBezTo>
                    <a:pt x="8088" y="15355"/>
                    <a:pt x="5884" y="15026"/>
                    <a:pt x="4255" y="14463"/>
                  </a:cubicBezTo>
                  <a:cubicBezTo>
                    <a:pt x="3009" y="14024"/>
                    <a:pt x="2204" y="13445"/>
                    <a:pt x="2204" y="13007"/>
                  </a:cubicBezTo>
                  <a:cubicBezTo>
                    <a:pt x="2204" y="11223"/>
                    <a:pt x="2204" y="11223"/>
                    <a:pt x="2204" y="11223"/>
                  </a:cubicBezTo>
                  <a:cubicBezTo>
                    <a:pt x="2607" y="11410"/>
                    <a:pt x="3028" y="11598"/>
                    <a:pt x="3527" y="11755"/>
                  </a:cubicBezTo>
                  <a:cubicBezTo>
                    <a:pt x="5481" y="12428"/>
                    <a:pt x="8069" y="12788"/>
                    <a:pt x="10810" y="12788"/>
                  </a:cubicBezTo>
                  <a:cubicBezTo>
                    <a:pt x="13531" y="12788"/>
                    <a:pt x="16119" y="12428"/>
                    <a:pt x="18073" y="11755"/>
                  </a:cubicBezTo>
                  <a:cubicBezTo>
                    <a:pt x="20354" y="10988"/>
                    <a:pt x="21600" y="9861"/>
                    <a:pt x="21600" y="8593"/>
                  </a:cubicBezTo>
                  <a:cubicBezTo>
                    <a:pt x="21600" y="4195"/>
                    <a:pt x="21600" y="4195"/>
                    <a:pt x="21600" y="4195"/>
                  </a:cubicBezTo>
                  <a:cubicBezTo>
                    <a:pt x="21600" y="2927"/>
                    <a:pt x="20354" y="1800"/>
                    <a:pt x="18073" y="1033"/>
                  </a:cubicBezTo>
                  <a:close/>
                  <a:moveTo>
                    <a:pt x="6516" y="8077"/>
                  </a:moveTo>
                  <a:cubicBezTo>
                    <a:pt x="7877" y="8280"/>
                    <a:pt x="9295" y="8390"/>
                    <a:pt x="10790" y="8390"/>
                  </a:cubicBezTo>
                  <a:cubicBezTo>
                    <a:pt x="13531" y="8390"/>
                    <a:pt x="16119" y="8030"/>
                    <a:pt x="18073" y="7357"/>
                  </a:cubicBezTo>
                  <a:cubicBezTo>
                    <a:pt x="18553" y="7200"/>
                    <a:pt x="18993" y="7012"/>
                    <a:pt x="19396" y="6824"/>
                  </a:cubicBezTo>
                  <a:cubicBezTo>
                    <a:pt x="19396" y="8593"/>
                    <a:pt x="19396" y="8593"/>
                    <a:pt x="19396" y="8593"/>
                  </a:cubicBezTo>
                  <a:cubicBezTo>
                    <a:pt x="19396" y="9063"/>
                    <a:pt x="18533" y="9657"/>
                    <a:pt x="17230" y="10096"/>
                  </a:cubicBezTo>
                  <a:cubicBezTo>
                    <a:pt x="15524" y="10675"/>
                    <a:pt x="13244" y="10988"/>
                    <a:pt x="10790" y="10988"/>
                  </a:cubicBezTo>
                  <a:cubicBezTo>
                    <a:pt x="8356" y="10988"/>
                    <a:pt x="6056" y="10675"/>
                    <a:pt x="4370" y="10096"/>
                  </a:cubicBezTo>
                  <a:cubicBezTo>
                    <a:pt x="3047" y="9657"/>
                    <a:pt x="2204" y="9063"/>
                    <a:pt x="2204" y="8593"/>
                  </a:cubicBezTo>
                  <a:cubicBezTo>
                    <a:pt x="2204" y="4195"/>
                    <a:pt x="2204" y="4195"/>
                    <a:pt x="2204" y="4195"/>
                  </a:cubicBezTo>
                  <a:cubicBezTo>
                    <a:pt x="2204" y="3725"/>
                    <a:pt x="3047" y="3146"/>
                    <a:pt x="4370" y="2692"/>
                  </a:cubicBezTo>
                  <a:cubicBezTo>
                    <a:pt x="6056" y="2113"/>
                    <a:pt x="8356" y="1800"/>
                    <a:pt x="10790" y="1800"/>
                  </a:cubicBezTo>
                  <a:cubicBezTo>
                    <a:pt x="13244" y="1800"/>
                    <a:pt x="15524" y="2113"/>
                    <a:pt x="17230" y="2692"/>
                  </a:cubicBezTo>
                  <a:cubicBezTo>
                    <a:pt x="18533" y="3146"/>
                    <a:pt x="19396" y="3725"/>
                    <a:pt x="19396" y="4195"/>
                  </a:cubicBezTo>
                  <a:cubicBezTo>
                    <a:pt x="19396" y="4664"/>
                    <a:pt x="18533" y="5243"/>
                    <a:pt x="17230" y="5697"/>
                  </a:cubicBezTo>
                  <a:cubicBezTo>
                    <a:pt x="15524" y="6261"/>
                    <a:pt x="13244" y="6590"/>
                    <a:pt x="10790" y="6590"/>
                  </a:cubicBezTo>
                  <a:cubicBezTo>
                    <a:pt x="9449" y="6590"/>
                    <a:pt x="8146" y="6496"/>
                    <a:pt x="6938" y="6308"/>
                  </a:cubicBezTo>
                  <a:cubicBezTo>
                    <a:pt x="6344" y="6198"/>
                    <a:pt x="5750" y="6527"/>
                    <a:pt x="5635" y="7012"/>
                  </a:cubicBezTo>
                  <a:cubicBezTo>
                    <a:pt x="5520" y="7513"/>
                    <a:pt x="5922" y="7983"/>
                    <a:pt x="6516" y="8077"/>
                  </a:cubicBezTo>
                  <a:close/>
                  <a:moveTo>
                    <a:pt x="6516" y="8077"/>
                  </a:moveTo>
                  <a:cubicBezTo>
                    <a:pt x="6516" y="8077"/>
                    <a:pt x="6516" y="8077"/>
                    <a:pt x="6516" y="8077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68" name="Shape">
              <a:extLst>
                <a:ext uri="{FF2B5EF4-FFF2-40B4-BE49-F238E27FC236}">
                  <a16:creationId xmlns:a16="http://schemas.microsoft.com/office/drawing/2014/main" id="{D4B4DD6E-9E90-4F43-B0EF-9CC5AB88987D}"/>
                </a:ext>
              </a:extLst>
            </p:cNvPr>
            <p:cNvSpPr/>
            <p:nvPr/>
          </p:nvSpPr>
          <p:spPr>
            <a:xfrm>
              <a:off x="444641" y="527713"/>
              <a:ext cx="475283" cy="47596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23" y="2667"/>
                  </a:moveTo>
                  <a:cubicBezTo>
                    <a:pt x="17228" y="2059"/>
                    <a:pt x="16157" y="2146"/>
                    <a:pt x="15549" y="2812"/>
                  </a:cubicBezTo>
                  <a:cubicBezTo>
                    <a:pt x="14940" y="3508"/>
                    <a:pt x="15027" y="4581"/>
                    <a:pt x="15693" y="5190"/>
                  </a:cubicBezTo>
                  <a:cubicBezTo>
                    <a:pt x="17315" y="6610"/>
                    <a:pt x="18241" y="8640"/>
                    <a:pt x="18241" y="10786"/>
                  </a:cubicBezTo>
                  <a:cubicBezTo>
                    <a:pt x="18241" y="14903"/>
                    <a:pt x="14912" y="18266"/>
                    <a:pt x="10771" y="18266"/>
                  </a:cubicBezTo>
                  <a:cubicBezTo>
                    <a:pt x="6660" y="18266"/>
                    <a:pt x="3330" y="14903"/>
                    <a:pt x="3330" y="10786"/>
                  </a:cubicBezTo>
                  <a:cubicBezTo>
                    <a:pt x="3330" y="7248"/>
                    <a:pt x="5820" y="4262"/>
                    <a:pt x="9121" y="3508"/>
                  </a:cubicBezTo>
                  <a:cubicBezTo>
                    <a:pt x="9121" y="10554"/>
                    <a:pt x="9121" y="10554"/>
                    <a:pt x="9121" y="10554"/>
                  </a:cubicBezTo>
                  <a:cubicBezTo>
                    <a:pt x="8571" y="10032"/>
                    <a:pt x="8571" y="10032"/>
                    <a:pt x="8571" y="10032"/>
                  </a:cubicBezTo>
                  <a:cubicBezTo>
                    <a:pt x="7876" y="9423"/>
                    <a:pt x="6833" y="9452"/>
                    <a:pt x="6196" y="10148"/>
                  </a:cubicBezTo>
                  <a:cubicBezTo>
                    <a:pt x="5588" y="10814"/>
                    <a:pt x="5646" y="11887"/>
                    <a:pt x="6312" y="12496"/>
                  </a:cubicBezTo>
                  <a:cubicBezTo>
                    <a:pt x="9671" y="15569"/>
                    <a:pt x="9671" y="15569"/>
                    <a:pt x="9671" y="15569"/>
                  </a:cubicBezTo>
                  <a:cubicBezTo>
                    <a:pt x="9989" y="15859"/>
                    <a:pt x="10395" y="16004"/>
                    <a:pt x="10800" y="16004"/>
                  </a:cubicBezTo>
                  <a:cubicBezTo>
                    <a:pt x="11205" y="16004"/>
                    <a:pt x="11611" y="15859"/>
                    <a:pt x="11900" y="15569"/>
                  </a:cubicBezTo>
                  <a:cubicBezTo>
                    <a:pt x="15259" y="12496"/>
                    <a:pt x="15259" y="12496"/>
                    <a:pt x="15259" y="12496"/>
                  </a:cubicBezTo>
                  <a:cubicBezTo>
                    <a:pt x="15954" y="11887"/>
                    <a:pt x="16012" y="10814"/>
                    <a:pt x="15375" y="10148"/>
                  </a:cubicBezTo>
                  <a:cubicBezTo>
                    <a:pt x="14767" y="9481"/>
                    <a:pt x="13695" y="9423"/>
                    <a:pt x="13029" y="10032"/>
                  </a:cubicBezTo>
                  <a:cubicBezTo>
                    <a:pt x="12479" y="10554"/>
                    <a:pt x="12479" y="10554"/>
                    <a:pt x="12479" y="10554"/>
                  </a:cubicBezTo>
                  <a:cubicBezTo>
                    <a:pt x="12479" y="1653"/>
                    <a:pt x="12479" y="1653"/>
                    <a:pt x="12479" y="1653"/>
                  </a:cubicBezTo>
                  <a:cubicBezTo>
                    <a:pt x="12479" y="725"/>
                    <a:pt x="11727" y="0"/>
                    <a:pt x="10800" y="0"/>
                  </a:cubicBezTo>
                  <a:cubicBezTo>
                    <a:pt x="4835" y="0"/>
                    <a:pt x="0" y="4842"/>
                    <a:pt x="0" y="10786"/>
                  </a:cubicBezTo>
                  <a:cubicBezTo>
                    <a:pt x="0" y="16758"/>
                    <a:pt x="4864" y="21600"/>
                    <a:pt x="10800" y="21600"/>
                  </a:cubicBezTo>
                  <a:cubicBezTo>
                    <a:pt x="16765" y="21600"/>
                    <a:pt x="21600" y="16758"/>
                    <a:pt x="21600" y="10786"/>
                  </a:cubicBezTo>
                  <a:cubicBezTo>
                    <a:pt x="21571" y="7683"/>
                    <a:pt x="20239" y="4726"/>
                    <a:pt x="17923" y="2667"/>
                  </a:cubicBezTo>
                  <a:close/>
                  <a:moveTo>
                    <a:pt x="17923" y="2667"/>
                  </a:moveTo>
                  <a:cubicBezTo>
                    <a:pt x="17923" y="2667"/>
                    <a:pt x="17923" y="2667"/>
                    <a:pt x="17923" y="2667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69" name="Group">
            <a:extLst>
              <a:ext uri="{FF2B5EF4-FFF2-40B4-BE49-F238E27FC236}">
                <a16:creationId xmlns:a16="http://schemas.microsoft.com/office/drawing/2014/main" id="{3296FD52-A242-44D9-8EF0-7DF01C6191FB}"/>
              </a:ext>
            </a:extLst>
          </p:cNvPr>
          <p:cNvGrpSpPr/>
          <p:nvPr/>
        </p:nvGrpSpPr>
        <p:grpSpPr>
          <a:xfrm>
            <a:off x="5734896" y="4671862"/>
            <a:ext cx="458993" cy="337673"/>
            <a:chOff x="0" y="0"/>
            <a:chExt cx="817784" cy="601629"/>
          </a:xfrm>
          <a:solidFill>
            <a:schemeClr val="bg1"/>
          </a:solidFill>
        </p:grpSpPr>
        <p:sp>
          <p:nvSpPr>
            <p:cNvPr id="70" name="Shape">
              <a:extLst>
                <a:ext uri="{FF2B5EF4-FFF2-40B4-BE49-F238E27FC236}">
                  <a16:creationId xmlns:a16="http://schemas.microsoft.com/office/drawing/2014/main" id="{6515ADAF-A22F-496C-ADB2-085915C2E87C}"/>
                </a:ext>
              </a:extLst>
            </p:cNvPr>
            <p:cNvSpPr/>
            <p:nvPr/>
          </p:nvSpPr>
          <p:spPr>
            <a:xfrm>
              <a:off x="0" y="0"/>
              <a:ext cx="672069" cy="6016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540" extrusionOk="0">
                  <a:moveTo>
                    <a:pt x="20626" y="7928"/>
                  </a:moveTo>
                  <a:cubicBezTo>
                    <a:pt x="20105" y="7928"/>
                    <a:pt x="19668" y="8415"/>
                    <a:pt x="19668" y="9015"/>
                  </a:cubicBezTo>
                  <a:cubicBezTo>
                    <a:pt x="19668" y="9634"/>
                    <a:pt x="19282" y="10159"/>
                    <a:pt x="18745" y="10290"/>
                  </a:cubicBezTo>
                  <a:cubicBezTo>
                    <a:pt x="18745" y="1065"/>
                    <a:pt x="18745" y="1065"/>
                    <a:pt x="18745" y="1065"/>
                  </a:cubicBezTo>
                  <a:cubicBezTo>
                    <a:pt x="18745" y="671"/>
                    <a:pt x="18543" y="315"/>
                    <a:pt x="18224" y="128"/>
                  </a:cubicBezTo>
                  <a:cubicBezTo>
                    <a:pt x="17922" y="-60"/>
                    <a:pt x="17535" y="-41"/>
                    <a:pt x="17233" y="184"/>
                  </a:cubicBezTo>
                  <a:cubicBezTo>
                    <a:pt x="12900" y="3540"/>
                    <a:pt x="10430" y="3953"/>
                    <a:pt x="8768" y="3953"/>
                  </a:cubicBezTo>
                  <a:cubicBezTo>
                    <a:pt x="4518" y="3953"/>
                    <a:pt x="4518" y="3953"/>
                    <a:pt x="4518" y="3953"/>
                  </a:cubicBezTo>
                  <a:cubicBezTo>
                    <a:pt x="2032" y="3953"/>
                    <a:pt x="0" y="6221"/>
                    <a:pt x="0" y="9015"/>
                  </a:cubicBezTo>
                  <a:cubicBezTo>
                    <a:pt x="0" y="11790"/>
                    <a:pt x="2032" y="14059"/>
                    <a:pt x="4518" y="14059"/>
                  </a:cubicBezTo>
                  <a:cubicBezTo>
                    <a:pt x="5660" y="14059"/>
                    <a:pt x="5660" y="14059"/>
                    <a:pt x="5660" y="14059"/>
                  </a:cubicBezTo>
                  <a:cubicBezTo>
                    <a:pt x="5660" y="20452"/>
                    <a:pt x="5660" y="20452"/>
                    <a:pt x="5660" y="20452"/>
                  </a:cubicBezTo>
                  <a:cubicBezTo>
                    <a:pt x="5660" y="21052"/>
                    <a:pt x="6097" y="21540"/>
                    <a:pt x="6635" y="21540"/>
                  </a:cubicBezTo>
                  <a:cubicBezTo>
                    <a:pt x="7172" y="21540"/>
                    <a:pt x="7592" y="21052"/>
                    <a:pt x="7592" y="20452"/>
                  </a:cubicBezTo>
                  <a:cubicBezTo>
                    <a:pt x="7592" y="6128"/>
                    <a:pt x="7592" y="6128"/>
                    <a:pt x="7592" y="6128"/>
                  </a:cubicBezTo>
                  <a:cubicBezTo>
                    <a:pt x="8768" y="6128"/>
                    <a:pt x="8768" y="6128"/>
                    <a:pt x="8768" y="6128"/>
                  </a:cubicBezTo>
                  <a:cubicBezTo>
                    <a:pt x="10498" y="6128"/>
                    <a:pt x="12933" y="5753"/>
                    <a:pt x="16813" y="3071"/>
                  </a:cubicBezTo>
                  <a:cubicBezTo>
                    <a:pt x="16813" y="14509"/>
                    <a:pt x="16813" y="14509"/>
                    <a:pt x="16813" y="14509"/>
                  </a:cubicBezTo>
                  <a:cubicBezTo>
                    <a:pt x="15436" y="13402"/>
                    <a:pt x="13168" y="12165"/>
                    <a:pt x="9859" y="11940"/>
                  </a:cubicBezTo>
                  <a:cubicBezTo>
                    <a:pt x="9339" y="11903"/>
                    <a:pt x="8868" y="12353"/>
                    <a:pt x="8835" y="12952"/>
                  </a:cubicBezTo>
                  <a:cubicBezTo>
                    <a:pt x="8801" y="13534"/>
                    <a:pt x="9204" y="14059"/>
                    <a:pt x="9742" y="14096"/>
                  </a:cubicBezTo>
                  <a:cubicBezTo>
                    <a:pt x="11875" y="14246"/>
                    <a:pt x="13739" y="14865"/>
                    <a:pt x="15301" y="15971"/>
                  </a:cubicBezTo>
                  <a:cubicBezTo>
                    <a:pt x="16427" y="16777"/>
                    <a:pt x="16964" y="17546"/>
                    <a:pt x="16998" y="17584"/>
                  </a:cubicBezTo>
                  <a:cubicBezTo>
                    <a:pt x="17183" y="17884"/>
                    <a:pt x="17468" y="18034"/>
                    <a:pt x="17787" y="18034"/>
                  </a:cubicBezTo>
                  <a:cubicBezTo>
                    <a:pt x="17888" y="18034"/>
                    <a:pt x="17972" y="18015"/>
                    <a:pt x="18073" y="17977"/>
                  </a:cubicBezTo>
                  <a:cubicBezTo>
                    <a:pt x="18476" y="17846"/>
                    <a:pt x="18745" y="17415"/>
                    <a:pt x="18745" y="16946"/>
                  </a:cubicBezTo>
                  <a:cubicBezTo>
                    <a:pt x="18745" y="12465"/>
                    <a:pt x="18745" y="12465"/>
                    <a:pt x="18745" y="12465"/>
                  </a:cubicBezTo>
                  <a:cubicBezTo>
                    <a:pt x="20340" y="12315"/>
                    <a:pt x="21600" y="10834"/>
                    <a:pt x="21600" y="9015"/>
                  </a:cubicBezTo>
                  <a:cubicBezTo>
                    <a:pt x="21600" y="8415"/>
                    <a:pt x="21163" y="7928"/>
                    <a:pt x="20626" y="7928"/>
                  </a:cubicBezTo>
                  <a:close/>
                  <a:moveTo>
                    <a:pt x="5660" y="11903"/>
                  </a:moveTo>
                  <a:cubicBezTo>
                    <a:pt x="4518" y="11903"/>
                    <a:pt x="4518" y="11903"/>
                    <a:pt x="4518" y="11903"/>
                  </a:cubicBezTo>
                  <a:cubicBezTo>
                    <a:pt x="3091" y="11903"/>
                    <a:pt x="1932" y="10609"/>
                    <a:pt x="1932" y="9015"/>
                  </a:cubicBezTo>
                  <a:cubicBezTo>
                    <a:pt x="1932" y="7421"/>
                    <a:pt x="3091" y="6128"/>
                    <a:pt x="4518" y="6128"/>
                  </a:cubicBezTo>
                  <a:cubicBezTo>
                    <a:pt x="5660" y="6128"/>
                    <a:pt x="5660" y="6128"/>
                    <a:pt x="5660" y="6128"/>
                  </a:cubicBezTo>
                  <a:lnTo>
                    <a:pt x="5660" y="11903"/>
                  </a:lnTo>
                  <a:close/>
                  <a:moveTo>
                    <a:pt x="5660" y="11903"/>
                  </a:moveTo>
                  <a:cubicBezTo>
                    <a:pt x="5660" y="11903"/>
                    <a:pt x="5660" y="11903"/>
                    <a:pt x="5660" y="1190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1" name="Shape">
              <a:extLst>
                <a:ext uri="{FF2B5EF4-FFF2-40B4-BE49-F238E27FC236}">
                  <a16:creationId xmlns:a16="http://schemas.microsoft.com/office/drawing/2014/main" id="{E6388849-F26E-415F-B362-B8D46DFDE0A8}"/>
                </a:ext>
              </a:extLst>
            </p:cNvPr>
            <p:cNvSpPr/>
            <p:nvPr/>
          </p:nvSpPr>
          <p:spPr>
            <a:xfrm>
              <a:off x="682962" y="220994"/>
              <a:ext cx="134823" cy="60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828" y="0"/>
                  </a:moveTo>
                  <a:cubicBezTo>
                    <a:pt x="4856" y="0"/>
                    <a:pt x="4856" y="0"/>
                    <a:pt x="4856" y="0"/>
                  </a:cubicBezTo>
                  <a:cubicBezTo>
                    <a:pt x="2177" y="0"/>
                    <a:pt x="0" y="4883"/>
                    <a:pt x="0" y="10894"/>
                  </a:cubicBezTo>
                  <a:cubicBezTo>
                    <a:pt x="0" y="16904"/>
                    <a:pt x="2177" y="21600"/>
                    <a:pt x="4856" y="21600"/>
                  </a:cubicBezTo>
                  <a:cubicBezTo>
                    <a:pt x="16828" y="21600"/>
                    <a:pt x="16828" y="21600"/>
                    <a:pt x="16828" y="21600"/>
                  </a:cubicBezTo>
                  <a:cubicBezTo>
                    <a:pt x="19423" y="21600"/>
                    <a:pt x="21600" y="16904"/>
                    <a:pt x="21600" y="10894"/>
                  </a:cubicBezTo>
                  <a:cubicBezTo>
                    <a:pt x="21600" y="4883"/>
                    <a:pt x="19423" y="0"/>
                    <a:pt x="16828" y="0"/>
                  </a:cubicBezTo>
                  <a:close/>
                  <a:moveTo>
                    <a:pt x="16828" y="0"/>
                  </a:moveTo>
                  <a:cubicBezTo>
                    <a:pt x="16828" y="0"/>
                    <a:pt x="16828" y="0"/>
                    <a:pt x="16828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2" name="Shape">
              <a:extLst>
                <a:ext uri="{FF2B5EF4-FFF2-40B4-BE49-F238E27FC236}">
                  <a16:creationId xmlns:a16="http://schemas.microsoft.com/office/drawing/2014/main" id="{6A3676D4-4653-4E4E-A8CE-B703154BBC9C}"/>
                </a:ext>
              </a:extLst>
            </p:cNvPr>
            <p:cNvSpPr/>
            <p:nvPr/>
          </p:nvSpPr>
          <p:spPr>
            <a:xfrm>
              <a:off x="673701" y="110601"/>
              <a:ext cx="132918" cy="852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68" h="20631" extrusionOk="0">
                  <a:moveTo>
                    <a:pt x="20228" y="4876"/>
                  </a:moveTo>
                  <a:cubicBezTo>
                    <a:pt x="19422" y="1191"/>
                    <a:pt x="16762" y="-969"/>
                    <a:pt x="14344" y="429"/>
                  </a:cubicBezTo>
                  <a:cubicBezTo>
                    <a:pt x="3141" y="6400"/>
                    <a:pt x="3141" y="6400"/>
                    <a:pt x="3141" y="6400"/>
                  </a:cubicBezTo>
                  <a:cubicBezTo>
                    <a:pt x="724" y="7671"/>
                    <a:pt x="-566" y="11864"/>
                    <a:pt x="240" y="15676"/>
                  </a:cubicBezTo>
                  <a:cubicBezTo>
                    <a:pt x="965" y="18725"/>
                    <a:pt x="2738" y="20631"/>
                    <a:pt x="4673" y="20631"/>
                  </a:cubicBezTo>
                  <a:cubicBezTo>
                    <a:pt x="5156" y="20631"/>
                    <a:pt x="5640" y="20504"/>
                    <a:pt x="6124" y="20250"/>
                  </a:cubicBezTo>
                  <a:cubicBezTo>
                    <a:pt x="17327" y="14151"/>
                    <a:pt x="17327" y="14151"/>
                    <a:pt x="17327" y="14151"/>
                  </a:cubicBezTo>
                  <a:cubicBezTo>
                    <a:pt x="19744" y="12880"/>
                    <a:pt x="21034" y="8815"/>
                    <a:pt x="20228" y="4876"/>
                  </a:cubicBezTo>
                  <a:close/>
                  <a:moveTo>
                    <a:pt x="20228" y="4876"/>
                  </a:moveTo>
                  <a:cubicBezTo>
                    <a:pt x="20228" y="4876"/>
                    <a:pt x="20228" y="4876"/>
                    <a:pt x="20228" y="487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3" name="Shape">
              <a:extLst>
                <a:ext uri="{FF2B5EF4-FFF2-40B4-BE49-F238E27FC236}">
                  <a16:creationId xmlns:a16="http://schemas.microsoft.com/office/drawing/2014/main" id="{68BC8950-CFF7-460C-8FC7-FCEDB92ECED9}"/>
                </a:ext>
              </a:extLst>
            </p:cNvPr>
            <p:cNvSpPr/>
            <p:nvPr/>
          </p:nvSpPr>
          <p:spPr>
            <a:xfrm>
              <a:off x="673701" y="307745"/>
              <a:ext cx="132918" cy="848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68" h="20702" extrusionOk="0">
                  <a:moveTo>
                    <a:pt x="17327" y="6387"/>
                  </a:moveTo>
                  <a:cubicBezTo>
                    <a:pt x="6124" y="380"/>
                    <a:pt x="6124" y="380"/>
                    <a:pt x="6124" y="380"/>
                  </a:cubicBezTo>
                  <a:cubicBezTo>
                    <a:pt x="3706" y="-898"/>
                    <a:pt x="1127" y="1147"/>
                    <a:pt x="240" y="4981"/>
                  </a:cubicBezTo>
                  <a:cubicBezTo>
                    <a:pt x="-566" y="8816"/>
                    <a:pt x="724" y="12906"/>
                    <a:pt x="3141" y="14311"/>
                  </a:cubicBezTo>
                  <a:cubicBezTo>
                    <a:pt x="14344" y="20319"/>
                    <a:pt x="14344" y="20319"/>
                    <a:pt x="14344" y="20319"/>
                  </a:cubicBezTo>
                  <a:cubicBezTo>
                    <a:pt x="14828" y="20574"/>
                    <a:pt x="15312" y="20702"/>
                    <a:pt x="15795" y="20702"/>
                  </a:cubicBezTo>
                  <a:cubicBezTo>
                    <a:pt x="17730" y="20702"/>
                    <a:pt x="19583" y="18785"/>
                    <a:pt x="20228" y="15717"/>
                  </a:cubicBezTo>
                  <a:cubicBezTo>
                    <a:pt x="21034" y="11883"/>
                    <a:pt x="19744" y="7793"/>
                    <a:pt x="17327" y="6387"/>
                  </a:cubicBezTo>
                  <a:close/>
                  <a:moveTo>
                    <a:pt x="17327" y="6387"/>
                  </a:moveTo>
                  <a:cubicBezTo>
                    <a:pt x="17327" y="6387"/>
                    <a:pt x="17327" y="6387"/>
                    <a:pt x="17327" y="6387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4" name="Group">
            <a:extLst>
              <a:ext uri="{FF2B5EF4-FFF2-40B4-BE49-F238E27FC236}">
                <a16:creationId xmlns:a16="http://schemas.microsoft.com/office/drawing/2014/main" id="{CDED5C1B-4212-4F4B-9E68-F464FD671A2C}"/>
              </a:ext>
            </a:extLst>
          </p:cNvPr>
          <p:cNvGrpSpPr/>
          <p:nvPr/>
        </p:nvGrpSpPr>
        <p:grpSpPr>
          <a:xfrm>
            <a:off x="1105356" y="4667573"/>
            <a:ext cx="459376" cy="389056"/>
            <a:chOff x="0" y="0"/>
            <a:chExt cx="818466" cy="693177"/>
          </a:xfrm>
          <a:solidFill>
            <a:schemeClr val="bg1"/>
          </a:solidFill>
        </p:grpSpPr>
        <p:sp>
          <p:nvSpPr>
            <p:cNvPr id="75" name="Shape">
              <a:extLst>
                <a:ext uri="{FF2B5EF4-FFF2-40B4-BE49-F238E27FC236}">
                  <a16:creationId xmlns:a16="http://schemas.microsoft.com/office/drawing/2014/main" id="{5E36B48E-5B36-42D5-9D04-28C839DC9696}"/>
                </a:ext>
              </a:extLst>
            </p:cNvPr>
            <p:cNvSpPr/>
            <p:nvPr/>
          </p:nvSpPr>
          <p:spPr>
            <a:xfrm>
              <a:off x="379272" y="308457"/>
              <a:ext cx="59922" cy="2764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706" y="0"/>
                  </a:moveTo>
                  <a:cubicBezTo>
                    <a:pt x="4883" y="0"/>
                    <a:pt x="0" y="1066"/>
                    <a:pt x="0" y="2377"/>
                  </a:cubicBezTo>
                  <a:cubicBezTo>
                    <a:pt x="0" y="19264"/>
                    <a:pt x="0" y="19264"/>
                    <a:pt x="0" y="19264"/>
                  </a:cubicBezTo>
                  <a:cubicBezTo>
                    <a:pt x="0" y="20534"/>
                    <a:pt x="4883" y="21600"/>
                    <a:pt x="10706" y="21600"/>
                  </a:cubicBezTo>
                  <a:cubicBezTo>
                    <a:pt x="16717" y="21600"/>
                    <a:pt x="21600" y="20534"/>
                    <a:pt x="21600" y="19264"/>
                  </a:cubicBezTo>
                  <a:cubicBezTo>
                    <a:pt x="21600" y="2377"/>
                    <a:pt x="21600" y="2377"/>
                    <a:pt x="21600" y="2377"/>
                  </a:cubicBezTo>
                  <a:cubicBezTo>
                    <a:pt x="21600" y="1066"/>
                    <a:pt x="16717" y="0"/>
                    <a:pt x="10706" y="0"/>
                  </a:cubicBezTo>
                  <a:close/>
                  <a:moveTo>
                    <a:pt x="10706" y="0"/>
                  </a:moveTo>
                  <a:cubicBezTo>
                    <a:pt x="10706" y="0"/>
                    <a:pt x="10706" y="0"/>
                    <a:pt x="10706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6" name="Shape">
              <a:extLst>
                <a:ext uri="{FF2B5EF4-FFF2-40B4-BE49-F238E27FC236}">
                  <a16:creationId xmlns:a16="http://schemas.microsoft.com/office/drawing/2014/main" id="{406BFBCA-ECE1-40F4-9B9F-9602C1C63979}"/>
                </a:ext>
              </a:extLst>
            </p:cNvPr>
            <p:cNvSpPr/>
            <p:nvPr/>
          </p:nvSpPr>
          <p:spPr>
            <a:xfrm>
              <a:off x="0" y="0"/>
              <a:ext cx="818468" cy="6931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99" y="12049"/>
                  </a:moveTo>
                  <a:cubicBezTo>
                    <a:pt x="16894" y="12049"/>
                    <a:pt x="16894" y="12049"/>
                    <a:pt x="16894" y="12049"/>
                  </a:cubicBezTo>
                  <a:cubicBezTo>
                    <a:pt x="16894" y="10841"/>
                    <a:pt x="16894" y="10841"/>
                    <a:pt x="16894" y="10841"/>
                  </a:cubicBezTo>
                  <a:cubicBezTo>
                    <a:pt x="17901" y="10841"/>
                    <a:pt x="17901" y="10841"/>
                    <a:pt x="17901" y="10841"/>
                  </a:cubicBezTo>
                  <a:cubicBezTo>
                    <a:pt x="19157" y="10841"/>
                    <a:pt x="20178" y="9633"/>
                    <a:pt x="20178" y="8147"/>
                  </a:cubicBezTo>
                  <a:cubicBezTo>
                    <a:pt x="20178" y="5616"/>
                    <a:pt x="20178" y="5616"/>
                    <a:pt x="20178" y="5616"/>
                  </a:cubicBezTo>
                  <a:cubicBezTo>
                    <a:pt x="20178" y="5110"/>
                    <a:pt x="19820" y="4686"/>
                    <a:pt x="19378" y="4686"/>
                  </a:cubicBezTo>
                  <a:cubicBezTo>
                    <a:pt x="18950" y="4686"/>
                    <a:pt x="18591" y="5110"/>
                    <a:pt x="18591" y="5616"/>
                  </a:cubicBezTo>
                  <a:cubicBezTo>
                    <a:pt x="18591" y="8147"/>
                    <a:pt x="18591" y="8147"/>
                    <a:pt x="18591" y="8147"/>
                  </a:cubicBezTo>
                  <a:cubicBezTo>
                    <a:pt x="18591" y="8604"/>
                    <a:pt x="18274" y="8963"/>
                    <a:pt x="17901" y="8963"/>
                  </a:cubicBezTo>
                  <a:cubicBezTo>
                    <a:pt x="16894" y="8963"/>
                    <a:pt x="16894" y="8963"/>
                    <a:pt x="16894" y="8963"/>
                  </a:cubicBezTo>
                  <a:cubicBezTo>
                    <a:pt x="16894" y="7739"/>
                    <a:pt x="16894" y="7739"/>
                    <a:pt x="16894" y="7739"/>
                  </a:cubicBezTo>
                  <a:cubicBezTo>
                    <a:pt x="16894" y="7020"/>
                    <a:pt x="16397" y="6433"/>
                    <a:pt x="15789" y="6433"/>
                  </a:cubicBezTo>
                  <a:cubicBezTo>
                    <a:pt x="14740" y="6433"/>
                    <a:pt x="14740" y="6433"/>
                    <a:pt x="14740" y="6433"/>
                  </a:cubicBezTo>
                  <a:cubicBezTo>
                    <a:pt x="14740" y="4669"/>
                    <a:pt x="14740" y="4669"/>
                    <a:pt x="14740" y="4669"/>
                  </a:cubicBezTo>
                  <a:cubicBezTo>
                    <a:pt x="14740" y="2090"/>
                    <a:pt x="12974" y="0"/>
                    <a:pt x="10793" y="0"/>
                  </a:cubicBezTo>
                  <a:cubicBezTo>
                    <a:pt x="8612" y="0"/>
                    <a:pt x="6846" y="2090"/>
                    <a:pt x="6846" y="4669"/>
                  </a:cubicBezTo>
                  <a:cubicBezTo>
                    <a:pt x="6846" y="5192"/>
                    <a:pt x="7205" y="5616"/>
                    <a:pt x="7646" y="5616"/>
                  </a:cubicBezTo>
                  <a:cubicBezTo>
                    <a:pt x="8074" y="5616"/>
                    <a:pt x="8433" y="5192"/>
                    <a:pt x="8433" y="4669"/>
                  </a:cubicBezTo>
                  <a:cubicBezTo>
                    <a:pt x="8433" y="3135"/>
                    <a:pt x="9496" y="1878"/>
                    <a:pt x="10793" y="1878"/>
                  </a:cubicBezTo>
                  <a:cubicBezTo>
                    <a:pt x="12090" y="1878"/>
                    <a:pt x="13153" y="3135"/>
                    <a:pt x="13153" y="4669"/>
                  </a:cubicBezTo>
                  <a:cubicBezTo>
                    <a:pt x="13153" y="6433"/>
                    <a:pt x="13153" y="6433"/>
                    <a:pt x="13153" y="6433"/>
                  </a:cubicBezTo>
                  <a:cubicBezTo>
                    <a:pt x="5797" y="6433"/>
                    <a:pt x="5797" y="6433"/>
                    <a:pt x="5797" y="6433"/>
                  </a:cubicBezTo>
                  <a:cubicBezTo>
                    <a:pt x="5190" y="6433"/>
                    <a:pt x="4693" y="7020"/>
                    <a:pt x="4693" y="7739"/>
                  </a:cubicBezTo>
                  <a:cubicBezTo>
                    <a:pt x="4693" y="8963"/>
                    <a:pt x="4693" y="8963"/>
                    <a:pt x="4693" y="8963"/>
                  </a:cubicBezTo>
                  <a:cubicBezTo>
                    <a:pt x="3699" y="8963"/>
                    <a:pt x="3699" y="8963"/>
                    <a:pt x="3699" y="8963"/>
                  </a:cubicBezTo>
                  <a:cubicBezTo>
                    <a:pt x="3312" y="8963"/>
                    <a:pt x="3009" y="8604"/>
                    <a:pt x="3009" y="8147"/>
                  </a:cubicBezTo>
                  <a:cubicBezTo>
                    <a:pt x="3009" y="5616"/>
                    <a:pt x="3009" y="5616"/>
                    <a:pt x="3009" y="5616"/>
                  </a:cubicBezTo>
                  <a:cubicBezTo>
                    <a:pt x="3009" y="5110"/>
                    <a:pt x="2650" y="4686"/>
                    <a:pt x="2208" y="4686"/>
                  </a:cubicBezTo>
                  <a:cubicBezTo>
                    <a:pt x="1767" y="4686"/>
                    <a:pt x="1408" y="5110"/>
                    <a:pt x="1408" y="5616"/>
                  </a:cubicBezTo>
                  <a:cubicBezTo>
                    <a:pt x="1408" y="8147"/>
                    <a:pt x="1408" y="8147"/>
                    <a:pt x="1408" y="8147"/>
                  </a:cubicBezTo>
                  <a:cubicBezTo>
                    <a:pt x="1408" y="9633"/>
                    <a:pt x="2429" y="10841"/>
                    <a:pt x="3699" y="10841"/>
                  </a:cubicBezTo>
                  <a:cubicBezTo>
                    <a:pt x="4693" y="10841"/>
                    <a:pt x="4693" y="10841"/>
                    <a:pt x="4693" y="10841"/>
                  </a:cubicBezTo>
                  <a:cubicBezTo>
                    <a:pt x="4693" y="12049"/>
                    <a:pt x="4693" y="12049"/>
                    <a:pt x="4693" y="12049"/>
                  </a:cubicBezTo>
                  <a:cubicBezTo>
                    <a:pt x="801" y="12049"/>
                    <a:pt x="801" y="12049"/>
                    <a:pt x="801" y="12049"/>
                  </a:cubicBezTo>
                  <a:cubicBezTo>
                    <a:pt x="359" y="12049"/>
                    <a:pt x="0" y="12473"/>
                    <a:pt x="0" y="12996"/>
                  </a:cubicBezTo>
                  <a:cubicBezTo>
                    <a:pt x="0" y="13518"/>
                    <a:pt x="359" y="13927"/>
                    <a:pt x="801" y="13927"/>
                  </a:cubicBezTo>
                  <a:cubicBezTo>
                    <a:pt x="4693" y="13927"/>
                    <a:pt x="4693" y="13927"/>
                    <a:pt x="4693" y="13927"/>
                  </a:cubicBezTo>
                  <a:cubicBezTo>
                    <a:pt x="4693" y="14384"/>
                    <a:pt x="4693" y="14384"/>
                    <a:pt x="4693" y="14384"/>
                  </a:cubicBezTo>
                  <a:cubicBezTo>
                    <a:pt x="4693" y="14629"/>
                    <a:pt x="4706" y="14890"/>
                    <a:pt x="4734" y="15135"/>
                  </a:cubicBezTo>
                  <a:cubicBezTo>
                    <a:pt x="3699" y="15135"/>
                    <a:pt x="3699" y="15135"/>
                    <a:pt x="3699" y="15135"/>
                  </a:cubicBezTo>
                  <a:cubicBezTo>
                    <a:pt x="2443" y="15135"/>
                    <a:pt x="1408" y="16343"/>
                    <a:pt x="1408" y="17829"/>
                  </a:cubicBezTo>
                  <a:cubicBezTo>
                    <a:pt x="1408" y="20359"/>
                    <a:pt x="1408" y="20359"/>
                    <a:pt x="1408" y="20359"/>
                  </a:cubicBezTo>
                  <a:cubicBezTo>
                    <a:pt x="1408" y="20865"/>
                    <a:pt x="1767" y="21290"/>
                    <a:pt x="2208" y="21290"/>
                  </a:cubicBezTo>
                  <a:cubicBezTo>
                    <a:pt x="2650" y="21290"/>
                    <a:pt x="3009" y="20865"/>
                    <a:pt x="3009" y="20359"/>
                  </a:cubicBezTo>
                  <a:cubicBezTo>
                    <a:pt x="3009" y="17829"/>
                    <a:pt x="3009" y="17829"/>
                    <a:pt x="3009" y="17829"/>
                  </a:cubicBezTo>
                  <a:cubicBezTo>
                    <a:pt x="3009" y="17371"/>
                    <a:pt x="3312" y="17012"/>
                    <a:pt x="3699" y="17012"/>
                  </a:cubicBezTo>
                  <a:cubicBezTo>
                    <a:pt x="5121" y="17012"/>
                    <a:pt x="5121" y="17012"/>
                    <a:pt x="5121" y="17012"/>
                  </a:cubicBezTo>
                  <a:cubicBezTo>
                    <a:pt x="6004" y="19690"/>
                    <a:pt x="8212" y="21600"/>
                    <a:pt x="10793" y="21600"/>
                  </a:cubicBezTo>
                  <a:cubicBezTo>
                    <a:pt x="13388" y="21600"/>
                    <a:pt x="15596" y="19690"/>
                    <a:pt x="16479" y="17012"/>
                  </a:cubicBezTo>
                  <a:cubicBezTo>
                    <a:pt x="17901" y="17012"/>
                    <a:pt x="17901" y="17012"/>
                    <a:pt x="17901" y="17012"/>
                  </a:cubicBezTo>
                  <a:cubicBezTo>
                    <a:pt x="18288" y="17012"/>
                    <a:pt x="18591" y="17371"/>
                    <a:pt x="18591" y="17829"/>
                  </a:cubicBezTo>
                  <a:cubicBezTo>
                    <a:pt x="18591" y="20359"/>
                    <a:pt x="18591" y="20359"/>
                    <a:pt x="18591" y="20359"/>
                  </a:cubicBezTo>
                  <a:cubicBezTo>
                    <a:pt x="18591" y="20865"/>
                    <a:pt x="18950" y="21290"/>
                    <a:pt x="19392" y="21290"/>
                  </a:cubicBezTo>
                  <a:cubicBezTo>
                    <a:pt x="19820" y="21290"/>
                    <a:pt x="20178" y="20865"/>
                    <a:pt x="20178" y="20359"/>
                  </a:cubicBezTo>
                  <a:cubicBezTo>
                    <a:pt x="20178" y="17829"/>
                    <a:pt x="20178" y="17829"/>
                    <a:pt x="20178" y="17829"/>
                  </a:cubicBezTo>
                  <a:cubicBezTo>
                    <a:pt x="20178" y="16343"/>
                    <a:pt x="19157" y="15135"/>
                    <a:pt x="17901" y="15135"/>
                  </a:cubicBezTo>
                  <a:cubicBezTo>
                    <a:pt x="16866" y="15135"/>
                    <a:pt x="16866" y="15135"/>
                    <a:pt x="16866" y="15135"/>
                  </a:cubicBezTo>
                  <a:cubicBezTo>
                    <a:pt x="16894" y="14890"/>
                    <a:pt x="16894" y="14645"/>
                    <a:pt x="16894" y="14384"/>
                  </a:cubicBezTo>
                  <a:cubicBezTo>
                    <a:pt x="16894" y="13927"/>
                    <a:pt x="16894" y="13927"/>
                    <a:pt x="16894" y="13927"/>
                  </a:cubicBezTo>
                  <a:cubicBezTo>
                    <a:pt x="20799" y="13927"/>
                    <a:pt x="20799" y="13927"/>
                    <a:pt x="20799" y="13927"/>
                  </a:cubicBezTo>
                  <a:cubicBezTo>
                    <a:pt x="21241" y="13927"/>
                    <a:pt x="21600" y="13518"/>
                    <a:pt x="21600" y="12996"/>
                  </a:cubicBezTo>
                  <a:cubicBezTo>
                    <a:pt x="21600" y="12473"/>
                    <a:pt x="21241" y="12049"/>
                    <a:pt x="20799" y="12049"/>
                  </a:cubicBezTo>
                  <a:close/>
                  <a:moveTo>
                    <a:pt x="15306" y="14384"/>
                  </a:moveTo>
                  <a:cubicBezTo>
                    <a:pt x="15306" y="17322"/>
                    <a:pt x="13291" y="19722"/>
                    <a:pt x="10793" y="19722"/>
                  </a:cubicBezTo>
                  <a:cubicBezTo>
                    <a:pt x="8309" y="19722"/>
                    <a:pt x="6280" y="17322"/>
                    <a:pt x="6280" y="14384"/>
                  </a:cubicBezTo>
                  <a:cubicBezTo>
                    <a:pt x="6280" y="8310"/>
                    <a:pt x="6280" y="8310"/>
                    <a:pt x="6280" y="8310"/>
                  </a:cubicBezTo>
                  <a:cubicBezTo>
                    <a:pt x="15306" y="8310"/>
                    <a:pt x="15306" y="8310"/>
                    <a:pt x="15306" y="8310"/>
                  </a:cubicBezTo>
                  <a:lnTo>
                    <a:pt x="15306" y="14384"/>
                  </a:lnTo>
                  <a:close/>
                  <a:moveTo>
                    <a:pt x="15306" y="14384"/>
                  </a:moveTo>
                  <a:cubicBezTo>
                    <a:pt x="15306" y="14384"/>
                    <a:pt x="15306" y="14384"/>
                    <a:pt x="15306" y="1438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grpSp>
        <p:nvGrpSpPr>
          <p:cNvPr id="77" name="Group">
            <a:extLst>
              <a:ext uri="{FF2B5EF4-FFF2-40B4-BE49-F238E27FC236}">
                <a16:creationId xmlns:a16="http://schemas.microsoft.com/office/drawing/2014/main" id="{9C6A15BE-613B-4FD8-82E2-CA377EA34320}"/>
              </a:ext>
            </a:extLst>
          </p:cNvPr>
          <p:cNvGrpSpPr/>
          <p:nvPr/>
        </p:nvGrpSpPr>
        <p:grpSpPr>
          <a:xfrm>
            <a:off x="4646502" y="4565450"/>
            <a:ext cx="392113" cy="462433"/>
            <a:chOff x="0" y="0"/>
            <a:chExt cx="698625" cy="823913"/>
          </a:xfrm>
          <a:solidFill>
            <a:schemeClr val="bg1"/>
          </a:solidFill>
        </p:grpSpPr>
        <p:sp>
          <p:nvSpPr>
            <p:cNvPr id="78" name="Shape">
              <a:extLst>
                <a:ext uri="{FF2B5EF4-FFF2-40B4-BE49-F238E27FC236}">
                  <a16:creationId xmlns:a16="http://schemas.microsoft.com/office/drawing/2014/main" id="{9EF8B166-4D5F-4DC0-B762-09109709970A}"/>
                </a:ext>
              </a:extLst>
            </p:cNvPr>
            <p:cNvSpPr/>
            <p:nvPr/>
          </p:nvSpPr>
          <p:spPr>
            <a:xfrm>
              <a:off x="0" y="0"/>
              <a:ext cx="698626" cy="82391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62" y="2307"/>
                  </a:moveTo>
                  <a:cubicBezTo>
                    <a:pt x="15650" y="2307"/>
                    <a:pt x="15650" y="2307"/>
                    <a:pt x="15650" y="2307"/>
                  </a:cubicBezTo>
                  <a:cubicBezTo>
                    <a:pt x="15650" y="796"/>
                    <a:pt x="15650" y="796"/>
                    <a:pt x="15650" y="796"/>
                  </a:cubicBezTo>
                  <a:cubicBezTo>
                    <a:pt x="15650" y="357"/>
                    <a:pt x="15230" y="0"/>
                    <a:pt x="14713" y="0"/>
                  </a:cubicBezTo>
                  <a:cubicBezTo>
                    <a:pt x="6887" y="0"/>
                    <a:pt x="6887" y="0"/>
                    <a:pt x="6887" y="0"/>
                  </a:cubicBezTo>
                  <a:cubicBezTo>
                    <a:pt x="6386" y="0"/>
                    <a:pt x="5966" y="357"/>
                    <a:pt x="5966" y="796"/>
                  </a:cubicBezTo>
                  <a:cubicBezTo>
                    <a:pt x="5966" y="4971"/>
                    <a:pt x="5966" y="4971"/>
                    <a:pt x="5966" y="4971"/>
                  </a:cubicBezTo>
                  <a:cubicBezTo>
                    <a:pt x="5966" y="5410"/>
                    <a:pt x="6386" y="5767"/>
                    <a:pt x="6887" y="5767"/>
                  </a:cubicBezTo>
                  <a:cubicBezTo>
                    <a:pt x="12675" y="5767"/>
                    <a:pt x="12675" y="5767"/>
                    <a:pt x="12675" y="5767"/>
                  </a:cubicBezTo>
                  <a:cubicBezTo>
                    <a:pt x="13177" y="5767"/>
                    <a:pt x="13597" y="5410"/>
                    <a:pt x="13597" y="4971"/>
                  </a:cubicBezTo>
                  <a:cubicBezTo>
                    <a:pt x="13597" y="4531"/>
                    <a:pt x="13177" y="4188"/>
                    <a:pt x="12675" y="4188"/>
                  </a:cubicBezTo>
                  <a:cubicBezTo>
                    <a:pt x="7825" y="4188"/>
                    <a:pt x="7825" y="4188"/>
                    <a:pt x="7825" y="4188"/>
                  </a:cubicBezTo>
                  <a:cubicBezTo>
                    <a:pt x="7825" y="1579"/>
                    <a:pt x="7825" y="1579"/>
                    <a:pt x="7825" y="1579"/>
                  </a:cubicBezTo>
                  <a:cubicBezTo>
                    <a:pt x="13775" y="1579"/>
                    <a:pt x="13775" y="1579"/>
                    <a:pt x="13775" y="1579"/>
                  </a:cubicBezTo>
                  <a:cubicBezTo>
                    <a:pt x="13775" y="3103"/>
                    <a:pt x="13775" y="3103"/>
                    <a:pt x="13775" y="3103"/>
                  </a:cubicBezTo>
                  <a:cubicBezTo>
                    <a:pt x="13775" y="3543"/>
                    <a:pt x="14195" y="3886"/>
                    <a:pt x="14713" y="3886"/>
                  </a:cubicBezTo>
                  <a:cubicBezTo>
                    <a:pt x="19741" y="3886"/>
                    <a:pt x="19741" y="3886"/>
                    <a:pt x="19741" y="3886"/>
                  </a:cubicBezTo>
                  <a:cubicBezTo>
                    <a:pt x="19741" y="20021"/>
                    <a:pt x="19741" y="20021"/>
                    <a:pt x="19741" y="20021"/>
                  </a:cubicBezTo>
                  <a:cubicBezTo>
                    <a:pt x="1875" y="20021"/>
                    <a:pt x="1875" y="20021"/>
                    <a:pt x="1875" y="20021"/>
                  </a:cubicBezTo>
                  <a:cubicBezTo>
                    <a:pt x="1875" y="3886"/>
                    <a:pt x="1875" y="3886"/>
                    <a:pt x="1875" y="3886"/>
                  </a:cubicBezTo>
                  <a:cubicBezTo>
                    <a:pt x="3298" y="3886"/>
                    <a:pt x="3298" y="3886"/>
                    <a:pt x="3298" y="3886"/>
                  </a:cubicBezTo>
                  <a:cubicBezTo>
                    <a:pt x="3816" y="3886"/>
                    <a:pt x="4236" y="3529"/>
                    <a:pt x="4236" y="3103"/>
                  </a:cubicBezTo>
                  <a:cubicBezTo>
                    <a:pt x="4236" y="2664"/>
                    <a:pt x="3816" y="2307"/>
                    <a:pt x="3298" y="2307"/>
                  </a:cubicBezTo>
                  <a:cubicBezTo>
                    <a:pt x="938" y="2307"/>
                    <a:pt x="938" y="2307"/>
                    <a:pt x="938" y="2307"/>
                  </a:cubicBezTo>
                  <a:cubicBezTo>
                    <a:pt x="420" y="2307"/>
                    <a:pt x="0" y="2664"/>
                    <a:pt x="0" y="3103"/>
                  </a:cubicBezTo>
                  <a:cubicBezTo>
                    <a:pt x="0" y="20817"/>
                    <a:pt x="0" y="20817"/>
                    <a:pt x="0" y="20817"/>
                  </a:cubicBezTo>
                  <a:cubicBezTo>
                    <a:pt x="0" y="21243"/>
                    <a:pt x="420" y="21600"/>
                    <a:pt x="938" y="21600"/>
                  </a:cubicBezTo>
                  <a:cubicBezTo>
                    <a:pt x="20662" y="21600"/>
                    <a:pt x="20662" y="21600"/>
                    <a:pt x="20662" y="21600"/>
                  </a:cubicBezTo>
                  <a:cubicBezTo>
                    <a:pt x="21180" y="21600"/>
                    <a:pt x="21600" y="21243"/>
                    <a:pt x="21600" y="20817"/>
                  </a:cubicBezTo>
                  <a:cubicBezTo>
                    <a:pt x="21600" y="3103"/>
                    <a:pt x="21600" y="3103"/>
                    <a:pt x="21600" y="3103"/>
                  </a:cubicBezTo>
                  <a:cubicBezTo>
                    <a:pt x="21600" y="2664"/>
                    <a:pt x="21180" y="2307"/>
                    <a:pt x="20662" y="2307"/>
                  </a:cubicBezTo>
                  <a:close/>
                  <a:moveTo>
                    <a:pt x="20662" y="2307"/>
                  </a:moveTo>
                  <a:cubicBezTo>
                    <a:pt x="20662" y="2307"/>
                    <a:pt x="20662" y="2307"/>
                    <a:pt x="20662" y="2307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79" name="Shape">
              <a:extLst>
                <a:ext uri="{FF2B5EF4-FFF2-40B4-BE49-F238E27FC236}">
                  <a16:creationId xmlns:a16="http://schemas.microsoft.com/office/drawing/2014/main" id="{44F66A1F-FB27-4552-8A3F-7D4F9687B9D1}"/>
                </a:ext>
              </a:extLst>
            </p:cNvPr>
            <p:cNvSpPr/>
            <p:nvPr/>
          </p:nvSpPr>
          <p:spPr>
            <a:xfrm>
              <a:off x="251940" y="403104"/>
              <a:ext cx="296883" cy="599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94" y="0"/>
                  </a:moveTo>
                  <a:cubicBezTo>
                    <a:pt x="2206" y="0"/>
                    <a:pt x="2206" y="0"/>
                    <a:pt x="2206" y="0"/>
                  </a:cubicBezTo>
                  <a:cubicBezTo>
                    <a:pt x="989" y="0"/>
                    <a:pt x="0" y="4883"/>
                    <a:pt x="0" y="10706"/>
                  </a:cubicBezTo>
                  <a:cubicBezTo>
                    <a:pt x="0" y="16717"/>
                    <a:pt x="989" y="21600"/>
                    <a:pt x="2206" y="21600"/>
                  </a:cubicBezTo>
                  <a:cubicBezTo>
                    <a:pt x="19394" y="21600"/>
                    <a:pt x="19394" y="21600"/>
                    <a:pt x="19394" y="21600"/>
                  </a:cubicBezTo>
                  <a:cubicBezTo>
                    <a:pt x="20611" y="21600"/>
                    <a:pt x="21600" y="16717"/>
                    <a:pt x="21600" y="10706"/>
                  </a:cubicBezTo>
                  <a:cubicBezTo>
                    <a:pt x="21600" y="4883"/>
                    <a:pt x="20611" y="0"/>
                    <a:pt x="19394" y="0"/>
                  </a:cubicBezTo>
                  <a:close/>
                  <a:moveTo>
                    <a:pt x="19394" y="0"/>
                  </a:moveTo>
                  <a:cubicBezTo>
                    <a:pt x="19394" y="0"/>
                    <a:pt x="19394" y="0"/>
                    <a:pt x="19394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0" name="Shape">
              <a:extLst>
                <a:ext uri="{FF2B5EF4-FFF2-40B4-BE49-F238E27FC236}">
                  <a16:creationId xmlns:a16="http://schemas.microsoft.com/office/drawing/2014/main" id="{F36309C6-D4EE-48C8-BED0-9EF4EE156257}"/>
                </a:ext>
              </a:extLst>
            </p:cNvPr>
            <p:cNvSpPr/>
            <p:nvPr/>
          </p:nvSpPr>
          <p:spPr>
            <a:xfrm>
              <a:off x="251940" y="288710"/>
              <a:ext cx="296883" cy="60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94" y="0"/>
                  </a:moveTo>
                  <a:cubicBezTo>
                    <a:pt x="2206" y="0"/>
                    <a:pt x="2206" y="0"/>
                    <a:pt x="2206" y="0"/>
                  </a:cubicBezTo>
                  <a:cubicBezTo>
                    <a:pt x="989" y="0"/>
                    <a:pt x="0" y="4883"/>
                    <a:pt x="0" y="10894"/>
                  </a:cubicBezTo>
                  <a:cubicBezTo>
                    <a:pt x="0" y="16717"/>
                    <a:pt x="989" y="21600"/>
                    <a:pt x="2206" y="21600"/>
                  </a:cubicBezTo>
                  <a:cubicBezTo>
                    <a:pt x="19394" y="21600"/>
                    <a:pt x="19394" y="21600"/>
                    <a:pt x="19394" y="21600"/>
                  </a:cubicBezTo>
                  <a:cubicBezTo>
                    <a:pt x="20611" y="21600"/>
                    <a:pt x="21600" y="16717"/>
                    <a:pt x="21600" y="10894"/>
                  </a:cubicBezTo>
                  <a:cubicBezTo>
                    <a:pt x="21600" y="4883"/>
                    <a:pt x="20611" y="0"/>
                    <a:pt x="19394" y="0"/>
                  </a:cubicBezTo>
                  <a:close/>
                  <a:moveTo>
                    <a:pt x="19394" y="0"/>
                  </a:moveTo>
                  <a:cubicBezTo>
                    <a:pt x="19394" y="0"/>
                    <a:pt x="19394" y="0"/>
                    <a:pt x="19394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1" name="Shape">
              <a:extLst>
                <a:ext uri="{FF2B5EF4-FFF2-40B4-BE49-F238E27FC236}">
                  <a16:creationId xmlns:a16="http://schemas.microsoft.com/office/drawing/2014/main" id="{F8D436E5-A3ED-42EB-B6BE-D4B9F317A3FD}"/>
                </a:ext>
              </a:extLst>
            </p:cNvPr>
            <p:cNvSpPr/>
            <p:nvPr/>
          </p:nvSpPr>
          <p:spPr>
            <a:xfrm>
              <a:off x="251940" y="516818"/>
              <a:ext cx="296883" cy="606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94" y="0"/>
                  </a:moveTo>
                  <a:cubicBezTo>
                    <a:pt x="2206" y="0"/>
                    <a:pt x="2206" y="0"/>
                    <a:pt x="2206" y="0"/>
                  </a:cubicBezTo>
                  <a:cubicBezTo>
                    <a:pt x="989" y="0"/>
                    <a:pt x="0" y="4883"/>
                    <a:pt x="0" y="10894"/>
                  </a:cubicBezTo>
                  <a:cubicBezTo>
                    <a:pt x="0" y="16717"/>
                    <a:pt x="989" y="21600"/>
                    <a:pt x="2206" y="21600"/>
                  </a:cubicBezTo>
                  <a:cubicBezTo>
                    <a:pt x="19394" y="21600"/>
                    <a:pt x="19394" y="21600"/>
                    <a:pt x="19394" y="21600"/>
                  </a:cubicBezTo>
                  <a:cubicBezTo>
                    <a:pt x="20611" y="21600"/>
                    <a:pt x="21600" y="16717"/>
                    <a:pt x="21600" y="10894"/>
                  </a:cubicBezTo>
                  <a:cubicBezTo>
                    <a:pt x="21600" y="4883"/>
                    <a:pt x="20611" y="0"/>
                    <a:pt x="19394" y="0"/>
                  </a:cubicBezTo>
                  <a:close/>
                  <a:moveTo>
                    <a:pt x="19394" y="0"/>
                  </a:moveTo>
                  <a:cubicBezTo>
                    <a:pt x="19394" y="0"/>
                    <a:pt x="19394" y="0"/>
                    <a:pt x="19394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2" name="Shape">
              <a:extLst>
                <a:ext uri="{FF2B5EF4-FFF2-40B4-BE49-F238E27FC236}">
                  <a16:creationId xmlns:a16="http://schemas.microsoft.com/office/drawing/2014/main" id="{EECE8FB4-B0C0-4FDA-9BB0-1D77666D38E3}"/>
                </a:ext>
              </a:extLst>
            </p:cNvPr>
            <p:cNvSpPr/>
            <p:nvPr/>
          </p:nvSpPr>
          <p:spPr>
            <a:xfrm>
              <a:off x="148440" y="284624"/>
              <a:ext cx="68775" cy="687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82"/>
                  </a:moveTo>
                  <a:cubicBezTo>
                    <a:pt x="21600" y="16818"/>
                    <a:pt x="16855" y="21600"/>
                    <a:pt x="10800" y="21600"/>
                  </a:cubicBezTo>
                  <a:cubicBezTo>
                    <a:pt x="4909" y="21600"/>
                    <a:pt x="0" y="16818"/>
                    <a:pt x="0" y="10882"/>
                  </a:cubicBezTo>
                  <a:cubicBezTo>
                    <a:pt x="0" y="4782"/>
                    <a:pt x="4909" y="0"/>
                    <a:pt x="10800" y="0"/>
                  </a:cubicBezTo>
                  <a:cubicBezTo>
                    <a:pt x="16855" y="0"/>
                    <a:pt x="21600" y="4782"/>
                    <a:pt x="21600" y="10882"/>
                  </a:cubicBezTo>
                  <a:close/>
                  <a:moveTo>
                    <a:pt x="21600" y="10882"/>
                  </a:moveTo>
                  <a:cubicBezTo>
                    <a:pt x="21600" y="10882"/>
                    <a:pt x="21600" y="10882"/>
                    <a:pt x="21600" y="10882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3" name="Shape">
              <a:extLst>
                <a:ext uri="{FF2B5EF4-FFF2-40B4-BE49-F238E27FC236}">
                  <a16:creationId xmlns:a16="http://schemas.microsoft.com/office/drawing/2014/main" id="{306087C4-F175-49F1-AF00-827BCB1547F9}"/>
                </a:ext>
              </a:extLst>
            </p:cNvPr>
            <p:cNvSpPr/>
            <p:nvPr/>
          </p:nvSpPr>
          <p:spPr>
            <a:xfrm>
              <a:off x="148440" y="399019"/>
              <a:ext cx="68775" cy="680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718"/>
                  </a:moveTo>
                  <a:cubicBezTo>
                    <a:pt x="21600" y="16818"/>
                    <a:pt x="16855" y="21600"/>
                    <a:pt x="10800" y="21600"/>
                  </a:cubicBezTo>
                  <a:cubicBezTo>
                    <a:pt x="4909" y="21600"/>
                    <a:pt x="0" y="16818"/>
                    <a:pt x="0" y="10718"/>
                  </a:cubicBezTo>
                  <a:cubicBezTo>
                    <a:pt x="0" y="4782"/>
                    <a:pt x="4909" y="0"/>
                    <a:pt x="10800" y="0"/>
                  </a:cubicBezTo>
                  <a:cubicBezTo>
                    <a:pt x="16855" y="0"/>
                    <a:pt x="21600" y="4782"/>
                    <a:pt x="21600" y="10718"/>
                  </a:cubicBezTo>
                  <a:close/>
                  <a:moveTo>
                    <a:pt x="21600" y="10718"/>
                  </a:moveTo>
                  <a:cubicBezTo>
                    <a:pt x="21600" y="10718"/>
                    <a:pt x="21600" y="10718"/>
                    <a:pt x="21600" y="10718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4" name="Shape">
              <a:extLst>
                <a:ext uri="{FF2B5EF4-FFF2-40B4-BE49-F238E27FC236}">
                  <a16:creationId xmlns:a16="http://schemas.microsoft.com/office/drawing/2014/main" id="{C5E5DD4A-F131-4BC7-83D6-5E2A7314CA50}"/>
                </a:ext>
              </a:extLst>
            </p:cNvPr>
            <p:cNvSpPr/>
            <p:nvPr/>
          </p:nvSpPr>
          <p:spPr>
            <a:xfrm>
              <a:off x="148440" y="512733"/>
              <a:ext cx="68775" cy="694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691"/>
                    <a:pt x="16855" y="21600"/>
                    <a:pt x="10800" y="21600"/>
                  </a:cubicBezTo>
                  <a:cubicBezTo>
                    <a:pt x="4909" y="21600"/>
                    <a:pt x="0" y="16691"/>
                    <a:pt x="0" y="10800"/>
                  </a:cubicBezTo>
                  <a:cubicBezTo>
                    <a:pt x="0" y="4745"/>
                    <a:pt x="4909" y="0"/>
                    <a:pt x="10800" y="0"/>
                  </a:cubicBezTo>
                  <a:cubicBezTo>
                    <a:pt x="16855" y="0"/>
                    <a:pt x="21600" y="4745"/>
                    <a:pt x="21600" y="10800"/>
                  </a:cubicBezTo>
                  <a:close/>
                  <a:moveTo>
                    <a:pt x="21600" y="10800"/>
                  </a:moveTo>
                  <a:cubicBezTo>
                    <a:pt x="21600" y="10800"/>
                    <a:pt x="21600" y="10800"/>
                    <a:pt x="21600" y="108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5" name="Shape">
              <a:extLst>
                <a:ext uri="{FF2B5EF4-FFF2-40B4-BE49-F238E27FC236}">
                  <a16:creationId xmlns:a16="http://schemas.microsoft.com/office/drawing/2014/main" id="{457D651B-5DDB-423F-A2F5-51F710766CC7}"/>
                </a:ext>
              </a:extLst>
            </p:cNvPr>
            <p:cNvSpPr/>
            <p:nvPr/>
          </p:nvSpPr>
          <p:spPr>
            <a:xfrm>
              <a:off x="251940" y="631213"/>
              <a:ext cx="296883" cy="60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94" y="0"/>
                  </a:moveTo>
                  <a:cubicBezTo>
                    <a:pt x="2206" y="0"/>
                    <a:pt x="2206" y="0"/>
                    <a:pt x="2206" y="0"/>
                  </a:cubicBezTo>
                  <a:cubicBezTo>
                    <a:pt x="989" y="0"/>
                    <a:pt x="0" y="4883"/>
                    <a:pt x="0" y="10894"/>
                  </a:cubicBezTo>
                  <a:cubicBezTo>
                    <a:pt x="0" y="16717"/>
                    <a:pt x="989" y="21600"/>
                    <a:pt x="2206" y="21600"/>
                  </a:cubicBezTo>
                  <a:cubicBezTo>
                    <a:pt x="19394" y="21600"/>
                    <a:pt x="19394" y="21600"/>
                    <a:pt x="19394" y="21600"/>
                  </a:cubicBezTo>
                  <a:cubicBezTo>
                    <a:pt x="20611" y="21600"/>
                    <a:pt x="21600" y="16717"/>
                    <a:pt x="21600" y="10894"/>
                  </a:cubicBezTo>
                  <a:cubicBezTo>
                    <a:pt x="21600" y="4883"/>
                    <a:pt x="20611" y="0"/>
                    <a:pt x="19394" y="0"/>
                  </a:cubicBezTo>
                  <a:close/>
                  <a:moveTo>
                    <a:pt x="19394" y="0"/>
                  </a:moveTo>
                  <a:cubicBezTo>
                    <a:pt x="19394" y="0"/>
                    <a:pt x="19394" y="0"/>
                    <a:pt x="19394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86" name="Shape">
              <a:extLst>
                <a:ext uri="{FF2B5EF4-FFF2-40B4-BE49-F238E27FC236}">
                  <a16:creationId xmlns:a16="http://schemas.microsoft.com/office/drawing/2014/main" id="{B5AFF791-4D59-43C5-BA75-C9852452DFD0}"/>
                </a:ext>
              </a:extLst>
            </p:cNvPr>
            <p:cNvSpPr/>
            <p:nvPr/>
          </p:nvSpPr>
          <p:spPr>
            <a:xfrm>
              <a:off x="148440" y="627128"/>
              <a:ext cx="68775" cy="694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800"/>
                  </a:moveTo>
                  <a:cubicBezTo>
                    <a:pt x="21600" y="16691"/>
                    <a:pt x="16855" y="21600"/>
                    <a:pt x="10800" y="21600"/>
                  </a:cubicBezTo>
                  <a:cubicBezTo>
                    <a:pt x="4909" y="21600"/>
                    <a:pt x="0" y="16691"/>
                    <a:pt x="0" y="10800"/>
                  </a:cubicBezTo>
                  <a:cubicBezTo>
                    <a:pt x="0" y="4745"/>
                    <a:pt x="4909" y="0"/>
                    <a:pt x="10800" y="0"/>
                  </a:cubicBezTo>
                  <a:cubicBezTo>
                    <a:pt x="16855" y="0"/>
                    <a:pt x="21600" y="4745"/>
                    <a:pt x="21600" y="10800"/>
                  </a:cubicBezTo>
                  <a:close/>
                  <a:moveTo>
                    <a:pt x="21600" y="10800"/>
                  </a:moveTo>
                  <a:cubicBezTo>
                    <a:pt x="21600" y="10800"/>
                    <a:pt x="21600" y="10800"/>
                    <a:pt x="21600" y="1080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87" name="Shape">
            <a:extLst>
              <a:ext uri="{FF2B5EF4-FFF2-40B4-BE49-F238E27FC236}">
                <a16:creationId xmlns:a16="http://schemas.microsoft.com/office/drawing/2014/main" id="{9979081E-1474-4C49-9D3F-C3A702B569B7}"/>
              </a:ext>
            </a:extLst>
          </p:cNvPr>
          <p:cNvSpPr/>
          <p:nvPr/>
        </p:nvSpPr>
        <p:spPr>
          <a:xfrm>
            <a:off x="2274115" y="4565189"/>
            <a:ext cx="383944" cy="45929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07" h="21560" extrusionOk="0">
                <a:moveTo>
                  <a:pt x="20534" y="16923"/>
                </a:moveTo>
                <a:cubicBezTo>
                  <a:pt x="20325" y="16647"/>
                  <a:pt x="20101" y="16370"/>
                  <a:pt x="19892" y="16108"/>
                </a:cubicBezTo>
                <a:cubicBezTo>
                  <a:pt x="19731" y="15915"/>
                  <a:pt x="19571" y="15722"/>
                  <a:pt x="19426" y="15542"/>
                </a:cubicBezTo>
                <a:cubicBezTo>
                  <a:pt x="19346" y="15432"/>
                  <a:pt x="19282" y="15335"/>
                  <a:pt x="19201" y="15239"/>
                </a:cubicBezTo>
                <a:cubicBezTo>
                  <a:pt x="18800" y="14728"/>
                  <a:pt x="18382" y="14190"/>
                  <a:pt x="17997" y="13652"/>
                </a:cubicBezTo>
                <a:cubicBezTo>
                  <a:pt x="17338" y="12727"/>
                  <a:pt x="16953" y="11705"/>
                  <a:pt x="16824" y="10560"/>
                </a:cubicBezTo>
                <a:cubicBezTo>
                  <a:pt x="16728" y="9718"/>
                  <a:pt x="16584" y="8876"/>
                  <a:pt x="16391" y="8062"/>
                </a:cubicBezTo>
                <a:cubicBezTo>
                  <a:pt x="16134" y="6930"/>
                  <a:pt x="15540" y="6033"/>
                  <a:pt x="14640" y="5398"/>
                </a:cubicBezTo>
                <a:cubicBezTo>
                  <a:pt x="13613" y="4666"/>
                  <a:pt x="12280" y="4432"/>
                  <a:pt x="10898" y="4708"/>
                </a:cubicBezTo>
                <a:cubicBezTo>
                  <a:pt x="10079" y="4887"/>
                  <a:pt x="9260" y="4611"/>
                  <a:pt x="8875" y="4059"/>
                </a:cubicBezTo>
                <a:cubicBezTo>
                  <a:pt x="8682" y="3797"/>
                  <a:pt x="8602" y="3493"/>
                  <a:pt x="8602" y="3176"/>
                </a:cubicBezTo>
                <a:cubicBezTo>
                  <a:pt x="8634" y="2334"/>
                  <a:pt x="9469" y="1616"/>
                  <a:pt x="10449" y="1589"/>
                </a:cubicBezTo>
                <a:cubicBezTo>
                  <a:pt x="11268" y="1575"/>
                  <a:pt x="12007" y="2003"/>
                  <a:pt x="12296" y="2651"/>
                </a:cubicBezTo>
                <a:cubicBezTo>
                  <a:pt x="12472" y="3052"/>
                  <a:pt x="13002" y="3259"/>
                  <a:pt x="13484" y="3107"/>
                </a:cubicBezTo>
                <a:cubicBezTo>
                  <a:pt x="13966" y="2955"/>
                  <a:pt x="14207" y="2486"/>
                  <a:pt x="14014" y="2085"/>
                </a:cubicBezTo>
                <a:cubicBezTo>
                  <a:pt x="13452" y="802"/>
                  <a:pt x="11991" y="-40"/>
                  <a:pt x="10401" y="1"/>
                </a:cubicBezTo>
                <a:cubicBezTo>
                  <a:pt x="9453" y="29"/>
                  <a:pt x="8538" y="360"/>
                  <a:pt x="7863" y="954"/>
                </a:cubicBezTo>
                <a:cubicBezTo>
                  <a:pt x="7173" y="1547"/>
                  <a:pt x="6787" y="2320"/>
                  <a:pt x="6755" y="3134"/>
                </a:cubicBezTo>
                <a:cubicBezTo>
                  <a:pt x="6739" y="3742"/>
                  <a:pt x="6916" y="4349"/>
                  <a:pt x="7285" y="4873"/>
                </a:cubicBezTo>
                <a:cubicBezTo>
                  <a:pt x="8088" y="6033"/>
                  <a:pt x="9710" y="6585"/>
                  <a:pt x="11332" y="6254"/>
                </a:cubicBezTo>
                <a:cubicBezTo>
                  <a:pt x="11910" y="6129"/>
                  <a:pt x="12745" y="6102"/>
                  <a:pt x="13468" y="6626"/>
                </a:cubicBezTo>
                <a:cubicBezTo>
                  <a:pt x="13468" y="6626"/>
                  <a:pt x="13468" y="6626"/>
                  <a:pt x="13468" y="6626"/>
                </a:cubicBezTo>
                <a:cubicBezTo>
                  <a:pt x="14046" y="7027"/>
                  <a:pt x="14415" y="7592"/>
                  <a:pt x="14592" y="8365"/>
                </a:cubicBezTo>
                <a:cubicBezTo>
                  <a:pt x="14769" y="9124"/>
                  <a:pt x="14897" y="9911"/>
                  <a:pt x="14978" y="10698"/>
                </a:cubicBezTo>
                <a:cubicBezTo>
                  <a:pt x="15138" y="12078"/>
                  <a:pt x="15620" y="13348"/>
                  <a:pt x="16423" y="14480"/>
                </a:cubicBezTo>
                <a:cubicBezTo>
                  <a:pt x="16824" y="15045"/>
                  <a:pt x="17258" y="15584"/>
                  <a:pt x="17659" y="16122"/>
                </a:cubicBezTo>
                <a:cubicBezTo>
                  <a:pt x="17740" y="16219"/>
                  <a:pt x="17820" y="16315"/>
                  <a:pt x="17900" y="16412"/>
                </a:cubicBezTo>
                <a:cubicBezTo>
                  <a:pt x="18061" y="16619"/>
                  <a:pt x="18222" y="16826"/>
                  <a:pt x="18382" y="17019"/>
                </a:cubicBezTo>
                <a:cubicBezTo>
                  <a:pt x="18591" y="17268"/>
                  <a:pt x="18800" y="17516"/>
                  <a:pt x="18976" y="17764"/>
                </a:cubicBezTo>
                <a:cubicBezTo>
                  <a:pt x="19057" y="17875"/>
                  <a:pt x="19185" y="18054"/>
                  <a:pt x="19153" y="18192"/>
                </a:cubicBezTo>
                <a:cubicBezTo>
                  <a:pt x="19137" y="18289"/>
                  <a:pt x="19025" y="18427"/>
                  <a:pt x="18832" y="18565"/>
                </a:cubicBezTo>
                <a:cubicBezTo>
                  <a:pt x="18430" y="18855"/>
                  <a:pt x="17916" y="19020"/>
                  <a:pt x="17403" y="19158"/>
                </a:cubicBezTo>
                <a:cubicBezTo>
                  <a:pt x="15781" y="19614"/>
                  <a:pt x="13982" y="19862"/>
                  <a:pt x="11734" y="19959"/>
                </a:cubicBezTo>
                <a:cubicBezTo>
                  <a:pt x="9276" y="19959"/>
                  <a:pt x="9276" y="19959"/>
                  <a:pt x="9276" y="19959"/>
                </a:cubicBezTo>
                <a:cubicBezTo>
                  <a:pt x="7028" y="19862"/>
                  <a:pt x="5229" y="19614"/>
                  <a:pt x="3607" y="19158"/>
                </a:cubicBezTo>
                <a:cubicBezTo>
                  <a:pt x="3110" y="19020"/>
                  <a:pt x="2580" y="18855"/>
                  <a:pt x="2178" y="18565"/>
                </a:cubicBezTo>
                <a:cubicBezTo>
                  <a:pt x="1985" y="18413"/>
                  <a:pt x="1873" y="18289"/>
                  <a:pt x="1857" y="18192"/>
                </a:cubicBezTo>
                <a:cubicBezTo>
                  <a:pt x="1825" y="18054"/>
                  <a:pt x="1953" y="17875"/>
                  <a:pt x="2034" y="17764"/>
                </a:cubicBezTo>
                <a:cubicBezTo>
                  <a:pt x="2210" y="17516"/>
                  <a:pt x="2419" y="17268"/>
                  <a:pt x="2628" y="17019"/>
                </a:cubicBezTo>
                <a:cubicBezTo>
                  <a:pt x="2788" y="16826"/>
                  <a:pt x="2949" y="16619"/>
                  <a:pt x="3110" y="16412"/>
                </a:cubicBezTo>
                <a:cubicBezTo>
                  <a:pt x="3190" y="16315"/>
                  <a:pt x="3270" y="16219"/>
                  <a:pt x="3351" y="16122"/>
                </a:cubicBezTo>
                <a:cubicBezTo>
                  <a:pt x="3752" y="15584"/>
                  <a:pt x="4186" y="15045"/>
                  <a:pt x="4587" y="14480"/>
                </a:cubicBezTo>
                <a:cubicBezTo>
                  <a:pt x="5390" y="13348"/>
                  <a:pt x="5872" y="12078"/>
                  <a:pt x="6032" y="10698"/>
                </a:cubicBezTo>
                <a:cubicBezTo>
                  <a:pt x="6113" y="9911"/>
                  <a:pt x="6241" y="9124"/>
                  <a:pt x="6418" y="8365"/>
                </a:cubicBezTo>
                <a:cubicBezTo>
                  <a:pt x="6498" y="8048"/>
                  <a:pt x="6595" y="7758"/>
                  <a:pt x="6739" y="7510"/>
                </a:cubicBezTo>
                <a:cubicBezTo>
                  <a:pt x="6964" y="7109"/>
                  <a:pt x="6755" y="6640"/>
                  <a:pt x="6305" y="6447"/>
                </a:cubicBezTo>
                <a:cubicBezTo>
                  <a:pt x="5840" y="6267"/>
                  <a:pt x="5294" y="6433"/>
                  <a:pt x="5069" y="6833"/>
                </a:cubicBezTo>
                <a:cubicBezTo>
                  <a:pt x="4860" y="7206"/>
                  <a:pt x="4699" y="7620"/>
                  <a:pt x="4603" y="8062"/>
                </a:cubicBezTo>
                <a:cubicBezTo>
                  <a:pt x="4410" y="8862"/>
                  <a:pt x="4266" y="9704"/>
                  <a:pt x="4186" y="10546"/>
                </a:cubicBezTo>
                <a:cubicBezTo>
                  <a:pt x="4057" y="11692"/>
                  <a:pt x="3672" y="12713"/>
                  <a:pt x="2997" y="13652"/>
                </a:cubicBezTo>
                <a:cubicBezTo>
                  <a:pt x="2612" y="14176"/>
                  <a:pt x="2210" y="14714"/>
                  <a:pt x="1809" y="15239"/>
                </a:cubicBezTo>
                <a:cubicBezTo>
                  <a:pt x="1728" y="15335"/>
                  <a:pt x="1648" y="15432"/>
                  <a:pt x="1568" y="15529"/>
                </a:cubicBezTo>
                <a:cubicBezTo>
                  <a:pt x="1423" y="15722"/>
                  <a:pt x="1263" y="15901"/>
                  <a:pt x="1102" y="16108"/>
                </a:cubicBezTo>
                <a:cubicBezTo>
                  <a:pt x="893" y="16370"/>
                  <a:pt x="669" y="16633"/>
                  <a:pt x="460" y="16909"/>
                </a:cubicBezTo>
                <a:cubicBezTo>
                  <a:pt x="-295" y="17958"/>
                  <a:pt x="-118" y="18965"/>
                  <a:pt x="974" y="19780"/>
                </a:cubicBezTo>
                <a:cubicBezTo>
                  <a:pt x="1616" y="20249"/>
                  <a:pt x="2339" y="20497"/>
                  <a:pt x="3045" y="20690"/>
                </a:cubicBezTo>
                <a:cubicBezTo>
                  <a:pt x="4828" y="21187"/>
                  <a:pt x="6787" y="21463"/>
                  <a:pt x="9212" y="21560"/>
                </a:cubicBezTo>
                <a:cubicBezTo>
                  <a:pt x="11798" y="21560"/>
                  <a:pt x="11798" y="21560"/>
                  <a:pt x="11798" y="21560"/>
                </a:cubicBezTo>
                <a:cubicBezTo>
                  <a:pt x="14223" y="21463"/>
                  <a:pt x="16182" y="21187"/>
                  <a:pt x="17965" y="20690"/>
                </a:cubicBezTo>
                <a:cubicBezTo>
                  <a:pt x="18655" y="20497"/>
                  <a:pt x="19394" y="20263"/>
                  <a:pt x="20036" y="19780"/>
                </a:cubicBezTo>
                <a:cubicBezTo>
                  <a:pt x="21128" y="18965"/>
                  <a:pt x="21305" y="17944"/>
                  <a:pt x="20534" y="16923"/>
                </a:cubicBezTo>
                <a:close/>
                <a:moveTo>
                  <a:pt x="20534" y="16923"/>
                </a:moveTo>
                <a:cubicBezTo>
                  <a:pt x="20534" y="16923"/>
                  <a:pt x="20534" y="16923"/>
                  <a:pt x="20534" y="1692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88" name="Group">
            <a:extLst>
              <a:ext uri="{FF2B5EF4-FFF2-40B4-BE49-F238E27FC236}">
                <a16:creationId xmlns:a16="http://schemas.microsoft.com/office/drawing/2014/main" id="{01D1523B-3016-4E0B-A8C7-1EBEE941B454}"/>
              </a:ext>
            </a:extLst>
          </p:cNvPr>
          <p:cNvGrpSpPr/>
          <p:nvPr/>
        </p:nvGrpSpPr>
        <p:grpSpPr>
          <a:xfrm>
            <a:off x="3475107" y="4561780"/>
            <a:ext cx="365361" cy="458612"/>
            <a:chOff x="0" y="0"/>
            <a:chExt cx="650959" cy="817104"/>
          </a:xfrm>
          <a:solidFill>
            <a:schemeClr val="bg1"/>
          </a:solidFill>
        </p:grpSpPr>
        <p:sp>
          <p:nvSpPr>
            <p:cNvPr id="89" name="Shape">
              <a:extLst>
                <a:ext uri="{FF2B5EF4-FFF2-40B4-BE49-F238E27FC236}">
                  <a16:creationId xmlns:a16="http://schemas.microsoft.com/office/drawing/2014/main" id="{113F2F79-9060-4A9B-B87E-EC67EEF9A00A}"/>
                </a:ext>
              </a:extLst>
            </p:cNvPr>
            <p:cNvSpPr/>
            <p:nvPr/>
          </p:nvSpPr>
          <p:spPr>
            <a:xfrm>
              <a:off x="-1" y="0"/>
              <a:ext cx="650961" cy="81710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94" y="5497"/>
                  </a:moveTo>
                  <a:cubicBezTo>
                    <a:pt x="4441" y="5497"/>
                    <a:pt x="4441" y="5497"/>
                    <a:pt x="4441" y="5497"/>
                  </a:cubicBezTo>
                  <a:cubicBezTo>
                    <a:pt x="3106" y="5497"/>
                    <a:pt x="2013" y="4625"/>
                    <a:pt x="2013" y="3545"/>
                  </a:cubicBezTo>
                  <a:cubicBezTo>
                    <a:pt x="2013" y="2478"/>
                    <a:pt x="3106" y="1606"/>
                    <a:pt x="4441" y="1606"/>
                  </a:cubicBezTo>
                  <a:cubicBezTo>
                    <a:pt x="20594" y="1606"/>
                    <a:pt x="20594" y="1606"/>
                    <a:pt x="20594" y="1606"/>
                  </a:cubicBezTo>
                  <a:cubicBezTo>
                    <a:pt x="21149" y="1606"/>
                    <a:pt x="21600" y="1246"/>
                    <a:pt x="21600" y="803"/>
                  </a:cubicBezTo>
                  <a:cubicBezTo>
                    <a:pt x="21600" y="360"/>
                    <a:pt x="21149" y="0"/>
                    <a:pt x="20594" y="0"/>
                  </a:cubicBezTo>
                  <a:cubicBezTo>
                    <a:pt x="4441" y="0"/>
                    <a:pt x="4441" y="0"/>
                    <a:pt x="4441" y="0"/>
                  </a:cubicBezTo>
                  <a:cubicBezTo>
                    <a:pt x="1995" y="0"/>
                    <a:pt x="0" y="1592"/>
                    <a:pt x="0" y="3545"/>
                  </a:cubicBezTo>
                  <a:cubicBezTo>
                    <a:pt x="0" y="18042"/>
                    <a:pt x="0" y="18042"/>
                    <a:pt x="0" y="18042"/>
                  </a:cubicBezTo>
                  <a:cubicBezTo>
                    <a:pt x="0" y="19994"/>
                    <a:pt x="1995" y="21586"/>
                    <a:pt x="4441" y="21586"/>
                  </a:cubicBezTo>
                  <a:cubicBezTo>
                    <a:pt x="16430" y="21586"/>
                    <a:pt x="16430" y="21586"/>
                    <a:pt x="16430" y="21586"/>
                  </a:cubicBezTo>
                  <a:cubicBezTo>
                    <a:pt x="16968" y="21586"/>
                    <a:pt x="17419" y="21226"/>
                    <a:pt x="17419" y="20797"/>
                  </a:cubicBezTo>
                  <a:cubicBezTo>
                    <a:pt x="17419" y="20354"/>
                    <a:pt x="16968" y="19994"/>
                    <a:pt x="16430" y="19994"/>
                  </a:cubicBezTo>
                  <a:cubicBezTo>
                    <a:pt x="4441" y="19994"/>
                    <a:pt x="4441" y="19994"/>
                    <a:pt x="4441" y="19994"/>
                  </a:cubicBezTo>
                  <a:cubicBezTo>
                    <a:pt x="3106" y="19994"/>
                    <a:pt x="2013" y="19122"/>
                    <a:pt x="2013" y="18042"/>
                  </a:cubicBezTo>
                  <a:cubicBezTo>
                    <a:pt x="2013" y="6508"/>
                    <a:pt x="2013" y="6508"/>
                    <a:pt x="2013" y="6508"/>
                  </a:cubicBezTo>
                  <a:cubicBezTo>
                    <a:pt x="2707" y="6882"/>
                    <a:pt x="3557" y="7103"/>
                    <a:pt x="4441" y="7103"/>
                  </a:cubicBezTo>
                  <a:cubicBezTo>
                    <a:pt x="19605" y="7103"/>
                    <a:pt x="19605" y="7103"/>
                    <a:pt x="19605" y="7103"/>
                  </a:cubicBezTo>
                  <a:cubicBezTo>
                    <a:pt x="19605" y="20797"/>
                    <a:pt x="19605" y="20797"/>
                    <a:pt x="19605" y="20797"/>
                  </a:cubicBezTo>
                  <a:cubicBezTo>
                    <a:pt x="19605" y="21240"/>
                    <a:pt x="20056" y="21600"/>
                    <a:pt x="20594" y="21600"/>
                  </a:cubicBezTo>
                  <a:cubicBezTo>
                    <a:pt x="21149" y="21600"/>
                    <a:pt x="21600" y="21240"/>
                    <a:pt x="21600" y="20797"/>
                  </a:cubicBezTo>
                  <a:cubicBezTo>
                    <a:pt x="21600" y="6300"/>
                    <a:pt x="21600" y="6300"/>
                    <a:pt x="21600" y="6300"/>
                  </a:cubicBezTo>
                  <a:cubicBezTo>
                    <a:pt x="21600" y="5857"/>
                    <a:pt x="21149" y="5497"/>
                    <a:pt x="20594" y="5497"/>
                  </a:cubicBezTo>
                  <a:close/>
                  <a:moveTo>
                    <a:pt x="20594" y="5497"/>
                  </a:moveTo>
                  <a:cubicBezTo>
                    <a:pt x="20594" y="5497"/>
                    <a:pt x="20594" y="5497"/>
                    <a:pt x="20594" y="5497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0" name="Shape">
              <a:extLst>
                <a:ext uri="{FF2B5EF4-FFF2-40B4-BE49-F238E27FC236}">
                  <a16:creationId xmlns:a16="http://schemas.microsoft.com/office/drawing/2014/main" id="{0CA6E189-39E6-4362-8FCA-589A4C4416DD}"/>
                </a:ext>
              </a:extLst>
            </p:cNvPr>
            <p:cNvSpPr/>
            <p:nvPr/>
          </p:nvSpPr>
          <p:spPr>
            <a:xfrm>
              <a:off x="110990" y="105542"/>
              <a:ext cx="539970" cy="606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387" y="0"/>
                  </a:moveTo>
                  <a:cubicBezTo>
                    <a:pt x="1213" y="0"/>
                    <a:pt x="1213" y="0"/>
                    <a:pt x="1213" y="0"/>
                  </a:cubicBezTo>
                  <a:cubicBezTo>
                    <a:pt x="544" y="0"/>
                    <a:pt x="0" y="4883"/>
                    <a:pt x="0" y="10894"/>
                  </a:cubicBezTo>
                  <a:cubicBezTo>
                    <a:pt x="0" y="16904"/>
                    <a:pt x="544" y="21600"/>
                    <a:pt x="1213" y="21600"/>
                  </a:cubicBezTo>
                  <a:cubicBezTo>
                    <a:pt x="20387" y="21600"/>
                    <a:pt x="20387" y="21600"/>
                    <a:pt x="20387" y="21600"/>
                  </a:cubicBezTo>
                  <a:cubicBezTo>
                    <a:pt x="21056" y="21600"/>
                    <a:pt x="21600" y="16904"/>
                    <a:pt x="21600" y="10894"/>
                  </a:cubicBezTo>
                  <a:cubicBezTo>
                    <a:pt x="21600" y="4883"/>
                    <a:pt x="21056" y="0"/>
                    <a:pt x="20387" y="0"/>
                  </a:cubicBezTo>
                  <a:close/>
                  <a:moveTo>
                    <a:pt x="20387" y="0"/>
                  </a:moveTo>
                  <a:cubicBezTo>
                    <a:pt x="20387" y="0"/>
                    <a:pt x="20387" y="0"/>
                    <a:pt x="20387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1" name="Shape">
              <a:extLst>
                <a:ext uri="{FF2B5EF4-FFF2-40B4-BE49-F238E27FC236}">
                  <a16:creationId xmlns:a16="http://schemas.microsoft.com/office/drawing/2014/main" id="{FD1355CF-C3C5-4EC7-AB03-012FE8877699}"/>
                </a:ext>
              </a:extLst>
            </p:cNvPr>
            <p:cNvSpPr/>
            <p:nvPr/>
          </p:nvSpPr>
          <p:spPr>
            <a:xfrm>
              <a:off x="167506" y="370420"/>
              <a:ext cx="315948" cy="2812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65" y="0"/>
                  </a:moveTo>
                  <a:cubicBezTo>
                    <a:pt x="2071" y="0"/>
                    <a:pt x="2071" y="0"/>
                    <a:pt x="2071" y="0"/>
                  </a:cubicBezTo>
                  <a:cubicBezTo>
                    <a:pt x="928" y="0"/>
                    <a:pt x="0" y="1046"/>
                    <a:pt x="0" y="2293"/>
                  </a:cubicBezTo>
                  <a:cubicBezTo>
                    <a:pt x="0" y="19267"/>
                    <a:pt x="0" y="19267"/>
                    <a:pt x="0" y="19267"/>
                  </a:cubicBezTo>
                  <a:cubicBezTo>
                    <a:pt x="0" y="20554"/>
                    <a:pt x="928" y="21600"/>
                    <a:pt x="2071" y="21600"/>
                  </a:cubicBezTo>
                  <a:cubicBezTo>
                    <a:pt x="19565" y="21600"/>
                    <a:pt x="19565" y="21600"/>
                    <a:pt x="19565" y="21600"/>
                  </a:cubicBezTo>
                  <a:cubicBezTo>
                    <a:pt x="20672" y="21600"/>
                    <a:pt x="21600" y="20554"/>
                    <a:pt x="21600" y="19267"/>
                  </a:cubicBezTo>
                  <a:cubicBezTo>
                    <a:pt x="21600" y="2293"/>
                    <a:pt x="21600" y="2293"/>
                    <a:pt x="21600" y="2293"/>
                  </a:cubicBezTo>
                  <a:cubicBezTo>
                    <a:pt x="21600" y="1046"/>
                    <a:pt x="20672" y="0"/>
                    <a:pt x="19565" y="0"/>
                  </a:cubicBezTo>
                  <a:close/>
                  <a:moveTo>
                    <a:pt x="17494" y="16934"/>
                  </a:moveTo>
                  <a:cubicBezTo>
                    <a:pt x="4106" y="16934"/>
                    <a:pt x="4106" y="16934"/>
                    <a:pt x="4106" y="16934"/>
                  </a:cubicBezTo>
                  <a:cubicBezTo>
                    <a:pt x="4106" y="4626"/>
                    <a:pt x="4106" y="4626"/>
                    <a:pt x="4106" y="4626"/>
                  </a:cubicBezTo>
                  <a:cubicBezTo>
                    <a:pt x="17494" y="4626"/>
                    <a:pt x="17494" y="4626"/>
                    <a:pt x="17494" y="4626"/>
                  </a:cubicBezTo>
                  <a:lnTo>
                    <a:pt x="17494" y="16934"/>
                  </a:lnTo>
                  <a:close/>
                  <a:moveTo>
                    <a:pt x="17494" y="16934"/>
                  </a:moveTo>
                  <a:cubicBezTo>
                    <a:pt x="17494" y="16934"/>
                    <a:pt x="17494" y="16934"/>
                    <a:pt x="17494" y="16934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92" name="Shape">
            <a:extLst>
              <a:ext uri="{FF2B5EF4-FFF2-40B4-BE49-F238E27FC236}">
                <a16:creationId xmlns:a16="http://schemas.microsoft.com/office/drawing/2014/main" id="{BD1E4256-89C5-40A7-A3FA-E72CAB33E51A}"/>
              </a:ext>
            </a:extLst>
          </p:cNvPr>
          <p:cNvSpPr/>
          <p:nvPr/>
        </p:nvSpPr>
        <p:spPr>
          <a:xfrm>
            <a:off x="10474263" y="3912625"/>
            <a:ext cx="487657" cy="3881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215" extrusionOk="0">
                <a:moveTo>
                  <a:pt x="21311" y="13544"/>
                </a:moveTo>
                <a:cubicBezTo>
                  <a:pt x="21297" y="13476"/>
                  <a:pt x="21283" y="13408"/>
                  <a:pt x="21269" y="13340"/>
                </a:cubicBezTo>
                <a:cubicBezTo>
                  <a:pt x="18459" y="2336"/>
                  <a:pt x="18459" y="2336"/>
                  <a:pt x="18459" y="2336"/>
                </a:cubicBezTo>
                <a:cubicBezTo>
                  <a:pt x="18032" y="601"/>
                  <a:pt x="16544" y="-385"/>
                  <a:pt x="15139" y="142"/>
                </a:cubicBezTo>
                <a:cubicBezTo>
                  <a:pt x="14712" y="312"/>
                  <a:pt x="14478" y="857"/>
                  <a:pt x="14602" y="1367"/>
                </a:cubicBezTo>
                <a:cubicBezTo>
                  <a:pt x="14726" y="1894"/>
                  <a:pt x="15167" y="2183"/>
                  <a:pt x="15594" y="2030"/>
                </a:cubicBezTo>
                <a:cubicBezTo>
                  <a:pt x="16172" y="1809"/>
                  <a:pt x="16779" y="2217"/>
                  <a:pt x="16944" y="2915"/>
                </a:cubicBezTo>
                <a:cubicBezTo>
                  <a:pt x="16944" y="2915"/>
                  <a:pt x="16944" y="2915"/>
                  <a:pt x="16958" y="2932"/>
                </a:cubicBezTo>
                <a:cubicBezTo>
                  <a:pt x="18845" y="10330"/>
                  <a:pt x="18845" y="10330"/>
                  <a:pt x="18845" y="10330"/>
                </a:cubicBezTo>
                <a:cubicBezTo>
                  <a:pt x="18280" y="10024"/>
                  <a:pt x="17660" y="9854"/>
                  <a:pt x="16999" y="9854"/>
                </a:cubicBezTo>
                <a:cubicBezTo>
                  <a:pt x="14726" y="9854"/>
                  <a:pt x="12839" y="11895"/>
                  <a:pt x="12467" y="14565"/>
                </a:cubicBezTo>
                <a:cubicBezTo>
                  <a:pt x="9119" y="14565"/>
                  <a:pt x="9119" y="14565"/>
                  <a:pt x="9119" y="14565"/>
                </a:cubicBezTo>
                <a:cubicBezTo>
                  <a:pt x="8747" y="11895"/>
                  <a:pt x="6860" y="9854"/>
                  <a:pt x="4601" y="9854"/>
                </a:cubicBezTo>
                <a:cubicBezTo>
                  <a:pt x="3954" y="9854"/>
                  <a:pt x="3334" y="10024"/>
                  <a:pt x="2783" y="10330"/>
                </a:cubicBezTo>
                <a:cubicBezTo>
                  <a:pt x="4670" y="2915"/>
                  <a:pt x="4670" y="2915"/>
                  <a:pt x="4670" y="2915"/>
                </a:cubicBezTo>
                <a:cubicBezTo>
                  <a:pt x="4670" y="2915"/>
                  <a:pt x="4670" y="2915"/>
                  <a:pt x="4670" y="2915"/>
                </a:cubicBezTo>
                <a:cubicBezTo>
                  <a:pt x="4849" y="2200"/>
                  <a:pt x="5455" y="1809"/>
                  <a:pt x="6020" y="2013"/>
                </a:cubicBezTo>
                <a:cubicBezTo>
                  <a:pt x="6447" y="2183"/>
                  <a:pt x="6888" y="1877"/>
                  <a:pt x="7012" y="1367"/>
                </a:cubicBezTo>
                <a:cubicBezTo>
                  <a:pt x="7149" y="857"/>
                  <a:pt x="6902" y="295"/>
                  <a:pt x="6488" y="142"/>
                </a:cubicBezTo>
                <a:cubicBezTo>
                  <a:pt x="5083" y="-385"/>
                  <a:pt x="3582" y="601"/>
                  <a:pt x="3155" y="2336"/>
                </a:cubicBezTo>
                <a:cubicBezTo>
                  <a:pt x="344" y="13340"/>
                  <a:pt x="344" y="13340"/>
                  <a:pt x="344" y="13340"/>
                </a:cubicBezTo>
                <a:cubicBezTo>
                  <a:pt x="344" y="13374"/>
                  <a:pt x="331" y="13408"/>
                  <a:pt x="331" y="13442"/>
                </a:cubicBezTo>
                <a:cubicBezTo>
                  <a:pt x="110" y="14089"/>
                  <a:pt x="0" y="14803"/>
                  <a:pt x="0" y="15534"/>
                </a:cubicBezTo>
                <a:cubicBezTo>
                  <a:pt x="0" y="18664"/>
                  <a:pt x="2066" y="21215"/>
                  <a:pt x="4601" y="21215"/>
                </a:cubicBezTo>
                <a:cubicBezTo>
                  <a:pt x="5455" y="21215"/>
                  <a:pt x="6309" y="20909"/>
                  <a:pt x="7026" y="20348"/>
                </a:cubicBezTo>
                <a:cubicBezTo>
                  <a:pt x="7397" y="20058"/>
                  <a:pt x="7521" y="19463"/>
                  <a:pt x="7287" y="19004"/>
                </a:cubicBezTo>
                <a:cubicBezTo>
                  <a:pt x="7053" y="18545"/>
                  <a:pt x="6557" y="18409"/>
                  <a:pt x="6185" y="18698"/>
                </a:cubicBezTo>
                <a:cubicBezTo>
                  <a:pt x="5717" y="19072"/>
                  <a:pt x="5166" y="19259"/>
                  <a:pt x="4601" y="19259"/>
                </a:cubicBezTo>
                <a:cubicBezTo>
                  <a:pt x="2934" y="19259"/>
                  <a:pt x="1584" y="17592"/>
                  <a:pt x="1584" y="15534"/>
                </a:cubicBezTo>
                <a:cubicBezTo>
                  <a:pt x="1584" y="13493"/>
                  <a:pt x="2934" y="11827"/>
                  <a:pt x="4601" y="11827"/>
                </a:cubicBezTo>
                <a:cubicBezTo>
                  <a:pt x="6254" y="11827"/>
                  <a:pt x="7604" y="13493"/>
                  <a:pt x="7604" y="15534"/>
                </a:cubicBezTo>
                <a:cubicBezTo>
                  <a:pt x="7604" y="16079"/>
                  <a:pt x="7962" y="16521"/>
                  <a:pt x="8403" y="16521"/>
                </a:cubicBezTo>
                <a:cubicBezTo>
                  <a:pt x="12481" y="16521"/>
                  <a:pt x="12481" y="16521"/>
                  <a:pt x="12481" y="16521"/>
                </a:cubicBezTo>
                <a:cubicBezTo>
                  <a:pt x="12853" y="19191"/>
                  <a:pt x="14740" y="21215"/>
                  <a:pt x="16999" y="21215"/>
                </a:cubicBezTo>
                <a:cubicBezTo>
                  <a:pt x="17867" y="21215"/>
                  <a:pt x="18707" y="20909"/>
                  <a:pt x="19437" y="20348"/>
                </a:cubicBezTo>
                <a:cubicBezTo>
                  <a:pt x="19809" y="20058"/>
                  <a:pt x="19919" y="19463"/>
                  <a:pt x="19685" y="19004"/>
                </a:cubicBezTo>
                <a:cubicBezTo>
                  <a:pt x="19451" y="18545"/>
                  <a:pt x="18969" y="18409"/>
                  <a:pt x="18597" y="18698"/>
                </a:cubicBezTo>
                <a:cubicBezTo>
                  <a:pt x="18115" y="19072"/>
                  <a:pt x="17564" y="19259"/>
                  <a:pt x="16999" y="19259"/>
                </a:cubicBezTo>
                <a:cubicBezTo>
                  <a:pt x="15346" y="19259"/>
                  <a:pt x="13996" y="17592"/>
                  <a:pt x="13996" y="15534"/>
                </a:cubicBezTo>
                <a:cubicBezTo>
                  <a:pt x="13996" y="13493"/>
                  <a:pt x="15346" y="11827"/>
                  <a:pt x="16999" y="11827"/>
                </a:cubicBezTo>
                <a:cubicBezTo>
                  <a:pt x="18666" y="11827"/>
                  <a:pt x="20016" y="13493"/>
                  <a:pt x="20016" y="15534"/>
                </a:cubicBezTo>
                <a:cubicBezTo>
                  <a:pt x="20016" y="16079"/>
                  <a:pt x="20374" y="16521"/>
                  <a:pt x="20801" y="16521"/>
                </a:cubicBezTo>
                <a:cubicBezTo>
                  <a:pt x="21242" y="16521"/>
                  <a:pt x="21600" y="16079"/>
                  <a:pt x="21600" y="15534"/>
                </a:cubicBezTo>
                <a:cubicBezTo>
                  <a:pt x="21600" y="14837"/>
                  <a:pt x="21490" y="14157"/>
                  <a:pt x="21311" y="13544"/>
                </a:cubicBezTo>
                <a:close/>
                <a:moveTo>
                  <a:pt x="21311" y="13544"/>
                </a:moveTo>
                <a:cubicBezTo>
                  <a:pt x="21311" y="13544"/>
                  <a:pt x="21311" y="13544"/>
                  <a:pt x="21311" y="1354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93" name="Group">
            <a:extLst>
              <a:ext uri="{FF2B5EF4-FFF2-40B4-BE49-F238E27FC236}">
                <a16:creationId xmlns:a16="http://schemas.microsoft.com/office/drawing/2014/main" id="{02935B3F-2223-4B1F-B4CF-78BDF40C6897}"/>
              </a:ext>
            </a:extLst>
          </p:cNvPr>
          <p:cNvGrpSpPr/>
          <p:nvPr/>
        </p:nvGrpSpPr>
        <p:grpSpPr>
          <a:xfrm>
            <a:off x="9407446" y="3841130"/>
            <a:ext cx="316825" cy="486892"/>
            <a:chOff x="0" y="0"/>
            <a:chExt cx="564484" cy="867492"/>
          </a:xfrm>
          <a:solidFill>
            <a:schemeClr val="bg1"/>
          </a:solidFill>
        </p:grpSpPr>
        <p:sp>
          <p:nvSpPr>
            <p:cNvPr id="94" name="Shape">
              <a:extLst>
                <a:ext uri="{FF2B5EF4-FFF2-40B4-BE49-F238E27FC236}">
                  <a16:creationId xmlns:a16="http://schemas.microsoft.com/office/drawing/2014/main" id="{B4667F4A-F0FC-402A-B174-0D455F06A670}"/>
                </a:ext>
              </a:extLst>
            </p:cNvPr>
            <p:cNvSpPr/>
            <p:nvPr/>
          </p:nvSpPr>
          <p:spPr>
            <a:xfrm>
              <a:off x="-1" y="0"/>
              <a:ext cx="564485" cy="6448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27" y="3213"/>
                  </a:moveTo>
                  <a:cubicBezTo>
                    <a:pt x="16868" y="1170"/>
                    <a:pt x="13898" y="0"/>
                    <a:pt x="10800" y="0"/>
                  </a:cubicBezTo>
                  <a:cubicBezTo>
                    <a:pt x="7702" y="0"/>
                    <a:pt x="4732" y="1170"/>
                    <a:pt x="2673" y="3232"/>
                  </a:cubicBezTo>
                  <a:cubicBezTo>
                    <a:pt x="955" y="4940"/>
                    <a:pt x="0" y="7169"/>
                    <a:pt x="0" y="9491"/>
                  </a:cubicBezTo>
                  <a:cubicBezTo>
                    <a:pt x="21" y="11812"/>
                    <a:pt x="976" y="14022"/>
                    <a:pt x="2716" y="15731"/>
                  </a:cubicBezTo>
                  <a:cubicBezTo>
                    <a:pt x="2992" y="16010"/>
                    <a:pt x="3310" y="16288"/>
                    <a:pt x="3628" y="16530"/>
                  </a:cubicBezTo>
                  <a:cubicBezTo>
                    <a:pt x="4753" y="17421"/>
                    <a:pt x="5241" y="18275"/>
                    <a:pt x="5241" y="19390"/>
                  </a:cubicBezTo>
                  <a:cubicBezTo>
                    <a:pt x="5220" y="20504"/>
                    <a:pt x="5220" y="20504"/>
                    <a:pt x="5220" y="20504"/>
                  </a:cubicBezTo>
                  <a:cubicBezTo>
                    <a:pt x="5220" y="21080"/>
                    <a:pt x="5750" y="21581"/>
                    <a:pt x="6429" y="21581"/>
                  </a:cubicBezTo>
                  <a:cubicBezTo>
                    <a:pt x="6450" y="21581"/>
                    <a:pt x="6450" y="21581"/>
                    <a:pt x="6450" y="21581"/>
                  </a:cubicBezTo>
                  <a:cubicBezTo>
                    <a:pt x="7108" y="21581"/>
                    <a:pt x="7660" y="21117"/>
                    <a:pt x="7660" y="20523"/>
                  </a:cubicBezTo>
                  <a:cubicBezTo>
                    <a:pt x="7681" y="19408"/>
                    <a:pt x="7681" y="19408"/>
                    <a:pt x="7681" y="19408"/>
                  </a:cubicBezTo>
                  <a:cubicBezTo>
                    <a:pt x="7681" y="19408"/>
                    <a:pt x="7681" y="19408"/>
                    <a:pt x="7681" y="19408"/>
                  </a:cubicBezTo>
                  <a:cubicBezTo>
                    <a:pt x="7681" y="17663"/>
                    <a:pt x="6917" y="16251"/>
                    <a:pt x="5241" y="14932"/>
                  </a:cubicBezTo>
                  <a:cubicBezTo>
                    <a:pt x="5007" y="14747"/>
                    <a:pt x="4774" y="14542"/>
                    <a:pt x="4541" y="14320"/>
                  </a:cubicBezTo>
                  <a:cubicBezTo>
                    <a:pt x="1740" y="11571"/>
                    <a:pt x="1740" y="7410"/>
                    <a:pt x="4519" y="4643"/>
                  </a:cubicBezTo>
                  <a:cubicBezTo>
                    <a:pt x="6111" y="3046"/>
                    <a:pt x="8424" y="2154"/>
                    <a:pt x="10800" y="2154"/>
                  </a:cubicBezTo>
                  <a:cubicBezTo>
                    <a:pt x="13219" y="2154"/>
                    <a:pt x="15510" y="3046"/>
                    <a:pt x="17102" y="4643"/>
                  </a:cubicBezTo>
                  <a:cubicBezTo>
                    <a:pt x="19881" y="7392"/>
                    <a:pt x="19860" y="11552"/>
                    <a:pt x="17081" y="14301"/>
                  </a:cubicBezTo>
                  <a:cubicBezTo>
                    <a:pt x="16868" y="14524"/>
                    <a:pt x="16614" y="14747"/>
                    <a:pt x="16380" y="14932"/>
                  </a:cubicBezTo>
                  <a:cubicBezTo>
                    <a:pt x="14725" y="16214"/>
                    <a:pt x="13961" y="17625"/>
                    <a:pt x="13961" y="19353"/>
                  </a:cubicBezTo>
                  <a:cubicBezTo>
                    <a:pt x="13940" y="20504"/>
                    <a:pt x="13940" y="20504"/>
                    <a:pt x="13940" y="20504"/>
                  </a:cubicBezTo>
                  <a:cubicBezTo>
                    <a:pt x="13940" y="21099"/>
                    <a:pt x="14492" y="21581"/>
                    <a:pt x="15150" y="21600"/>
                  </a:cubicBezTo>
                  <a:cubicBezTo>
                    <a:pt x="15171" y="21600"/>
                    <a:pt x="15171" y="21600"/>
                    <a:pt x="15171" y="21600"/>
                  </a:cubicBezTo>
                  <a:cubicBezTo>
                    <a:pt x="15850" y="21600"/>
                    <a:pt x="16380" y="21117"/>
                    <a:pt x="16402" y="20541"/>
                  </a:cubicBezTo>
                  <a:cubicBezTo>
                    <a:pt x="16402" y="19371"/>
                    <a:pt x="16402" y="19371"/>
                    <a:pt x="16402" y="19371"/>
                  </a:cubicBezTo>
                  <a:cubicBezTo>
                    <a:pt x="16402" y="19353"/>
                    <a:pt x="16402" y="19353"/>
                    <a:pt x="16402" y="19353"/>
                  </a:cubicBezTo>
                  <a:cubicBezTo>
                    <a:pt x="16402" y="18220"/>
                    <a:pt x="16868" y="17403"/>
                    <a:pt x="17993" y="16530"/>
                  </a:cubicBezTo>
                  <a:cubicBezTo>
                    <a:pt x="18332" y="16270"/>
                    <a:pt x="18629" y="15991"/>
                    <a:pt x="18927" y="15712"/>
                  </a:cubicBezTo>
                  <a:cubicBezTo>
                    <a:pt x="20645" y="14004"/>
                    <a:pt x="21600" y="11794"/>
                    <a:pt x="21600" y="9472"/>
                  </a:cubicBezTo>
                  <a:cubicBezTo>
                    <a:pt x="21600" y="7150"/>
                    <a:pt x="20645" y="4940"/>
                    <a:pt x="18927" y="3213"/>
                  </a:cubicBezTo>
                  <a:close/>
                  <a:moveTo>
                    <a:pt x="18927" y="3213"/>
                  </a:moveTo>
                  <a:cubicBezTo>
                    <a:pt x="18927" y="3213"/>
                    <a:pt x="18927" y="3213"/>
                    <a:pt x="18927" y="3213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5" name="Shape">
              <a:extLst>
                <a:ext uri="{FF2B5EF4-FFF2-40B4-BE49-F238E27FC236}">
                  <a16:creationId xmlns:a16="http://schemas.microsoft.com/office/drawing/2014/main" id="{9C9B3DEB-7CCC-47F7-A416-DD72E20ECAA9}"/>
                </a:ext>
              </a:extLst>
            </p:cNvPr>
            <p:cNvSpPr/>
            <p:nvPr/>
          </p:nvSpPr>
          <p:spPr>
            <a:xfrm>
              <a:off x="136864" y="697943"/>
              <a:ext cx="290755" cy="6332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59" y="0"/>
                  </a:moveTo>
                  <a:cubicBezTo>
                    <a:pt x="2382" y="0"/>
                    <a:pt x="2382" y="0"/>
                    <a:pt x="2382" y="0"/>
                  </a:cubicBezTo>
                  <a:cubicBezTo>
                    <a:pt x="1068" y="0"/>
                    <a:pt x="0" y="4883"/>
                    <a:pt x="0" y="10894"/>
                  </a:cubicBezTo>
                  <a:cubicBezTo>
                    <a:pt x="0" y="16904"/>
                    <a:pt x="1068" y="21600"/>
                    <a:pt x="2382" y="21600"/>
                  </a:cubicBezTo>
                  <a:cubicBezTo>
                    <a:pt x="19259" y="21600"/>
                    <a:pt x="19259" y="21600"/>
                    <a:pt x="19259" y="21600"/>
                  </a:cubicBezTo>
                  <a:cubicBezTo>
                    <a:pt x="20573" y="21600"/>
                    <a:pt x="21600" y="16904"/>
                    <a:pt x="21600" y="10894"/>
                  </a:cubicBezTo>
                  <a:cubicBezTo>
                    <a:pt x="21600" y="4883"/>
                    <a:pt x="20532" y="0"/>
                    <a:pt x="19259" y="0"/>
                  </a:cubicBezTo>
                  <a:close/>
                  <a:moveTo>
                    <a:pt x="19259" y="0"/>
                  </a:moveTo>
                  <a:cubicBezTo>
                    <a:pt x="19259" y="0"/>
                    <a:pt x="19259" y="0"/>
                    <a:pt x="19259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6" name="Shape">
              <a:extLst>
                <a:ext uri="{FF2B5EF4-FFF2-40B4-BE49-F238E27FC236}">
                  <a16:creationId xmlns:a16="http://schemas.microsoft.com/office/drawing/2014/main" id="{56982582-CE16-4B55-B0F7-0271E1EF90B5}"/>
                </a:ext>
              </a:extLst>
            </p:cNvPr>
            <p:cNvSpPr/>
            <p:nvPr/>
          </p:nvSpPr>
          <p:spPr>
            <a:xfrm>
              <a:off x="189296" y="803486"/>
              <a:ext cx="185892" cy="640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36" y="0"/>
                  </a:moveTo>
                  <a:cubicBezTo>
                    <a:pt x="3664" y="0"/>
                    <a:pt x="3664" y="0"/>
                    <a:pt x="3664" y="0"/>
                  </a:cubicBezTo>
                  <a:cubicBezTo>
                    <a:pt x="1607" y="0"/>
                    <a:pt x="0" y="4883"/>
                    <a:pt x="0" y="10706"/>
                  </a:cubicBezTo>
                  <a:cubicBezTo>
                    <a:pt x="0" y="16717"/>
                    <a:pt x="1607" y="21600"/>
                    <a:pt x="3664" y="21600"/>
                  </a:cubicBezTo>
                  <a:cubicBezTo>
                    <a:pt x="17936" y="21600"/>
                    <a:pt x="17936" y="21600"/>
                    <a:pt x="17936" y="21600"/>
                  </a:cubicBezTo>
                  <a:cubicBezTo>
                    <a:pt x="19993" y="21600"/>
                    <a:pt x="21600" y="16717"/>
                    <a:pt x="21600" y="10706"/>
                  </a:cubicBezTo>
                  <a:cubicBezTo>
                    <a:pt x="21600" y="4883"/>
                    <a:pt x="19993" y="0"/>
                    <a:pt x="17936" y="0"/>
                  </a:cubicBezTo>
                  <a:close/>
                  <a:moveTo>
                    <a:pt x="17936" y="0"/>
                  </a:moveTo>
                  <a:cubicBezTo>
                    <a:pt x="17936" y="0"/>
                    <a:pt x="17936" y="0"/>
                    <a:pt x="17936" y="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7" name="Shape">
              <a:extLst>
                <a:ext uri="{FF2B5EF4-FFF2-40B4-BE49-F238E27FC236}">
                  <a16:creationId xmlns:a16="http://schemas.microsoft.com/office/drawing/2014/main" id="{3017D38A-0AE2-471B-8CC6-BCCCF8731DCE}"/>
                </a:ext>
              </a:extLst>
            </p:cNvPr>
            <p:cNvSpPr/>
            <p:nvPr/>
          </p:nvSpPr>
          <p:spPr>
            <a:xfrm>
              <a:off x="162385" y="277599"/>
              <a:ext cx="152201" cy="3672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176" h="21414" extrusionOk="0">
                  <a:moveTo>
                    <a:pt x="19865" y="5699"/>
                  </a:moveTo>
                  <a:cubicBezTo>
                    <a:pt x="7599" y="558"/>
                    <a:pt x="7599" y="558"/>
                    <a:pt x="7599" y="558"/>
                  </a:cubicBezTo>
                  <a:cubicBezTo>
                    <a:pt x="5825" y="-186"/>
                    <a:pt x="3047" y="-186"/>
                    <a:pt x="1273" y="558"/>
                  </a:cubicBezTo>
                  <a:cubicBezTo>
                    <a:pt x="-424" y="1269"/>
                    <a:pt x="-424" y="2465"/>
                    <a:pt x="1273" y="3177"/>
                  </a:cubicBezTo>
                  <a:cubicBezTo>
                    <a:pt x="12305" y="7768"/>
                    <a:pt x="12305" y="7768"/>
                    <a:pt x="12305" y="7768"/>
                  </a:cubicBezTo>
                  <a:cubicBezTo>
                    <a:pt x="12305" y="19539"/>
                    <a:pt x="12305" y="19539"/>
                    <a:pt x="12305" y="19539"/>
                  </a:cubicBezTo>
                  <a:cubicBezTo>
                    <a:pt x="12305" y="20573"/>
                    <a:pt x="14233" y="21414"/>
                    <a:pt x="16702" y="21414"/>
                  </a:cubicBezTo>
                  <a:cubicBezTo>
                    <a:pt x="19170" y="21414"/>
                    <a:pt x="21176" y="20573"/>
                    <a:pt x="21176" y="19539"/>
                  </a:cubicBezTo>
                  <a:cubicBezTo>
                    <a:pt x="21176" y="7154"/>
                    <a:pt x="21176" y="7154"/>
                    <a:pt x="21176" y="7154"/>
                  </a:cubicBezTo>
                  <a:cubicBezTo>
                    <a:pt x="21176" y="6475"/>
                    <a:pt x="20559" y="5990"/>
                    <a:pt x="19865" y="5699"/>
                  </a:cubicBezTo>
                  <a:close/>
                  <a:moveTo>
                    <a:pt x="19865" y="5699"/>
                  </a:moveTo>
                  <a:cubicBezTo>
                    <a:pt x="19865" y="5699"/>
                    <a:pt x="19865" y="5699"/>
                    <a:pt x="19865" y="5699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98" name="Shape">
              <a:extLst>
                <a:ext uri="{FF2B5EF4-FFF2-40B4-BE49-F238E27FC236}">
                  <a16:creationId xmlns:a16="http://schemas.microsoft.com/office/drawing/2014/main" id="{FBB2B6D6-A35D-479A-B15B-3B40D15276BB}"/>
                </a:ext>
              </a:extLst>
            </p:cNvPr>
            <p:cNvSpPr/>
            <p:nvPr/>
          </p:nvSpPr>
          <p:spPr>
            <a:xfrm>
              <a:off x="321724" y="277461"/>
              <a:ext cx="80914" cy="80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052" h="20813" extrusionOk="0">
                  <a:moveTo>
                    <a:pt x="17679" y="2360"/>
                  </a:moveTo>
                  <a:cubicBezTo>
                    <a:pt x="14652" y="-787"/>
                    <a:pt x="9561" y="-787"/>
                    <a:pt x="6535" y="2360"/>
                  </a:cubicBezTo>
                  <a:cubicBezTo>
                    <a:pt x="2270" y="6794"/>
                    <a:pt x="2270" y="6794"/>
                    <a:pt x="2270" y="6794"/>
                  </a:cubicBezTo>
                  <a:cubicBezTo>
                    <a:pt x="-757" y="9941"/>
                    <a:pt x="-757" y="15234"/>
                    <a:pt x="2270" y="18381"/>
                  </a:cubicBezTo>
                  <a:cubicBezTo>
                    <a:pt x="3783" y="20098"/>
                    <a:pt x="5847" y="20813"/>
                    <a:pt x="7911" y="20813"/>
                  </a:cubicBezTo>
                  <a:cubicBezTo>
                    <a:pt x="9974" y="20813"/>
                    <a:pt x="11900" y="20098"/>
                    <a:pt x="13551" y="18381"/>
                  </a:cubicBezTo>
                  <a:cubicBezTo>
                    <a:pt x="17679" y="14090"/>
                    <a:pt x="17679" y="14090"/>
                    <a:pt x="17679" y="14090"/>
                  </a:cubicBezTo>
                  <a:cubicBezTo>
                    <a:pt x="20843" y="10943"/>
                    <a:pt x="20843" y="5650"/>
                    <a:pt x="17679" y="2360"/>
                  </a:cubicBezTo>
                  <a:close/>
                  <a:moveTo>
                    <a:pt x="17679" y="2360"/>
                  </a:moveTo>
                  <a:cubicBezTo>
                    <a:pt x="17679" y="2360"/>
                    <a:pt x="17679" y="2360"/>
                    <a:pt x="17679" y="2360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  <p:sp>
        <p:nvSpPr>
          <p:cNvPr id="99" name="Shape">
            <a:extLst>
              <a:ext uri="{FF2B5EF4-FFF2-40B4-BE49-F238E27FC236}">
                <a16:creationId xmlns:a16="http://schemas.microsoft.com/office/drawing/2014/main" id="{FEB419FA-3129-4603-B0E9-4857C4EDA53F}"/>
              </a:ext>
            </a:extLst>
          </p:cNvPr>
          <p:cNvSpPr/>
          <p:nvPr/>
        </p:nvSpPr>
        <p:spPr>
          <a:xfrm>
            <a:off x="5776197" y="3823739"/>
            <a:ext cx="428038" cy="4899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47" y="4487"/>
                </a:moveTo>
                <a:cubicBezTo>
                  <a:pt x="17380" y="3335"/>
                  <a:pt x="16706" y="2264"/>
                  <a:pt x="15702" y="1468"/>
                </a:cubicBezTo>
                <a:cubicBezTo>
                  <a:pt x="14510" y="521"/>
                  <a:pt x="12988" y="0"/>
                  <a:pt x="11388" y="0"/>
                </a:cubicBezTo>
                <a:cubicBezTo>
                  <a:pt x="10149" y="0"/>
                  <a:pt x="8957" y="302"/>
                  <a:pt x="7922" y="892"/>
                </a:cubicBezTo>
                <a:cubicBezTo>
                  <a:pt x="7122" y="1345"/>
                  <a:pt x="6463" y="1935"/>
                  <a:pt x="5961" y="2635"/>
                </a:cubicBezTo>
                <a:cubicBezTo>
                  <a:pt x="5804" y="2621"/>
                  <a:pt x="5647" y="2607"/>
                  <a:pt x="5475" y="2607"/>
                </a:cubicBezTo>
                <a:cubicBezTo>
                  <a:pt x="3467" y="2607"/>
                  <a:pt x="1835" y="4035"/>
                  <a:pt x="1835" y="5791"/>
                </a:cubicBezTo>
                <a:cubicBezTo>
                  <a:pt x="1835" y="5956"/>
                  <a:pt x="1851" y="6120"/>
                  <a:pt x="1882" y="6285"/>
                </a:cubicBezTo>
                <a:cubicBezTo>
                  <a:pt x="706" y="7095"/>
                  <a:pt x="0" y="8344"/>
                  <a:pt x="0" y="9661"/>
                </a:cubicBezTo>
                <a:cubicBezTo>
                  <a:pt x="0" y="10773"/>
                  <a:pt x="486" y="11857"/>
                  <a:pt x="1333" y="12707"/>
                </a:cubicBezTo>
                <a:cubicBezTo>
                  <a:pt x="2227" y="13586"/>
                  <a:pt x="3404" y="14107"/>
                  <a:pt x="4675" y="14162"/>
                </a:cubicBezTo>
                <a:cubicBezTo>
                  <a:pt x="7012" y="14162"/>
                  <a:pt x="7012" y="14162"/>
                  <a:pt x="7012" y="14162"/>
                </a:cubicBezTo>
                <a:cubicBezTo>
                  <a:pt x="7514" y="14162"/>
                  <a:pt x="7922" y="13805"/>
                  <a:pt x="7922" y="13380"/>
                </a:cubicBezTo>
                <a:cubicBezTo>
                  <a:pt x="7922" y="12941"/>
                  <a:pt x="7514" y="12584"/>
                  <a:pt x="7012" y="12584"/>
                </a:cubicBezTo>
                <a:cubicBezTo>
                  <a:pt x="4737" y="12584"/>
                  <a:pt x="4737" y="12584"/>
                  <a:pt x="4737" y="12584"/>
                </a:cubicBezTo>
                <a:cubicBezTo>
                  <a:pt x="3153" y="12488"/>
                  <a:pt x="1820" y="11157"/>
                  <a:pt x="1820" y="9661"/>
                </a:cubicBezTo>
                <a:cubicBezTo>
                  <a:pt x="1820" y="8687"/>
                  <a:pt x="2400" y="7781"/>
                  <a:pt x="3357" y="7301"/>
                </a:cubicBezTo>
                <a:cubicBezTo>
                  <a:pt x="3749" y="7109"/>
                  <a:pt x="3906" y="6697"/>
                  <a:pt x="3749" y="6340"/>
                </a:cubicBezTo>
                <a:cubicBezTo>
                  <a:pt x="3686" y="6175"/>
                  <a:pt x="3639" y="5983"/>
                  <a:pt x="3639" y="5791"/>
                </a:cubicBezTo>
                <a:cubicBezTo>
                  <a:pt x="3639" y="4899"/>
                  <a:pt x="4471" y="4186"/>
                  <a:pt x="5475" y="4186"/>
                </a:cubicBezTo>
                <a:cubicBezTo>
                  <a:pt x="5694" y="4186"/>
                  <a:pt x="5914" y="4213"/>
                  <a:pt x="6102" y="4282"/>
                </a:cubicBezTo>
                <a:cubicBezTo>
                  <a:pt x="6541" y="4433"/>
                  <a:pt x="7043" y="4240"/>
                  <a:pt x="7231" y="3884"/>
                </a:cubicBezTo>
                <a:cubicBezTo>
                  <a:pt x="7984" y="2484"/>
                  <a:pt x="9616" y="1578"/>
                  <a:pt x="11388" y="1578"/>
                </a:cubicBezTo>
                <a:cubicBezTo>
                  <a:pt x="13757" y="1578"/>
                  <a:pt x="15718" y="3129"/>
                  <a:pt x="15953" y="5201"/>
                </a:cubicBezTo>
                <a:cubicBezTo>
                  <a:pt x="15984" y="5558"/>
                  <a:pt x="16298" y="5846"/>
                  <a:pt x="16690" y="5901"/>
                </a:cubicBezTo>
                <a:cubicBezTo>
                  <a:pt x="18463" y="6162"/>
                  <a:pt x="19796" y="7603"/>
                  <a:pt x="19796" y="9222"/>
                </a:cubicBezTo>
                <a:cubicBezTo>
                  <a:pt x="19796" y="10951"/>
                  <a:pt x="18243" y="12460"/>
                  <a:pt x="16345" y="12584"/>
                </a:cubicBezTo>
                <a:cubicBezTo>
                  <a:pt x="10808" y="12584"/>
                  <a:pt x="10808" y="12584"/>
                  <a:pt x="10808" y="12584"/>
                </a:cubicBezTo>
                <a:cubicBezTo>
                  <a:pt x="10306" y="12584"/>
                  <a:pt x="9898" y="12941"/>
                  <a:pt x="9898" y="13380"/>
                </a:cubicBezTo>
                <a:cubicBezTo>
                  <a:pt x="9898" y="18910"/>
                  <a:pt x="9898" y="18910"/>
                  <a:pt x="9898" y="18910"/>
                </a:cubicBezTo>
                <a:cubicBezTo>
                  <a:pt x="8518" y="17689"/>
                  <a:pt x="8518" y="17689"/>
                  <a:pt x="8518" y="17689"/>
                </a:cubicBezTo>
                <a:cubicBezTo>
                  <a:pt x="8157" y="17387"/>
                  <a:pt x="7592" y="17387"/>
                  <a:pt x="7231" y="17689"/>
                </a:cubicBezTo>
                <a:cubicBezTo>
                  <a:pt x="6886" y="18005"/>
                  <a:pt x="6886" y="18499"/>
                  <a:pt x="7231" y="18814"/>
                </a:cubicBezTo>
                <a:cubicBezTo>
                  <a:pt x="10165" y="21367"/>
                  <a:pt x="10165" y="21367"/>
                  <a:pt x="10165" y="21367"/>
                </a:cubicBezTo>
                <a:cubicBezTo>
                  <a:pt x="10337" y="21518"/>
                  <a:pt x="10557" y="21600"/>
                  <a:pt x="10792" y="21600"/>
                </a:cubicBezTo>
                <a:cubicBezTo>
                  <a:pt x="11043" y="21600"/>
                  <a:pt x="11263" y="21518"/>
                  <a:pt x="11435" y="21367"/>
                </a:cubicBezTo>
                <a:cubicBezTo>
                  <a:pt x="14369" y="18814"/>
                  <a:pt x="14369" y="18814"/>
                  <a:pt x="14369" y="18814"/>
                </a:cubicBezTo>
                <a:cubicBezTo>
                  <a:pt x="14714" y="18499"/>
                  <a:pt x="14714" y="18005"/>
                  <a:pt x="14369" y="17689"/>
                </a:cubicBezTo>
                <a:cubicBezTo>
                  <a:pt x="14008" y="17387"/>
                  <a:pt x="13443" y="17387"/>
                  <a:pt x="13082" y="17689"/>
                </a:cubicBezTo>
                <a:cubicBezTo>
                  <a:pt x="11702" y="18910"/>
                  <a:pt x="11702" y="18910"/>
                  <a:pt x="11702" y="18910"/>
                </a:cubicBezTo>
                <a:cubicBezTo>
                  <a:pt x="11702" y="14162"/>
                  <a:pt x="11702" y="14162"/>
                  <a:pt x="11702" y="14162"/>
                </a:cubicBezTo>
                <a:cubicBezTo>
                  <a:pt x="16439" y="14162"/>
                  <a:pt x="16439" y="14162"/>
                  <a:pt x="16439" y="14162"/>
                </a:cubicBezTo>
                <a:cubicBezTo>
                  <a:pt x="17835" y="14080"/>
                  <a:pt x="19137" y="13517"/>
                  <a:pt x="20110" y="12584"/>
                </a:cubicBezTo>
                <a:cubicBezTo>
                  <a:pt x="21067" y="11651"/>
                  <a:pt x="21600" y="10471"/>
                  <a:pt x="21600" y="9222"/>
                </a:cubicBezTo>
                <a:cubicBezTo>
                  <a:pt x="21600" y="7040"/>
                  <a:pt x="19937" y="5105"/>
                  <a:pt x="17647" y="4487"/>
                </a:cubicBezTo>
                <a:close/>
                <a:moveTo>
                  <a:pt x="17647" y="4487"/>
                </a:moveTo>
                <a:cubicBezTo>
                  <a:pt x="17647" y="4487"/>
                  <a:pt x="17647" y="4487"/>
                  <a:pt x="17647" y="448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00" name="Shape">
            <a:extLst>
              <a:ext uri="{FF2B5EF4-FFF2-40B4-BE49-F238E27FC236}">
                <a16:creationId xmlns:a16="http://schemas.microsoft.com/office/drawing/2014/main" id="{406CCBD1-B06C-4BC4-82B0-4C4C74AFB8DF}"/>
              </a:ext>
            </a:extLst>
          </p:cNvPr>
          <p:cNvSpPr/>
          <p:nvPr/>
        </p:nvSpPr>
        <p:spPr>
          <a:xfrm>
            <a:off x="7018545" y="3834385"/>
            <a:ext cx="482688" cy="466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188" extrusionOk="0">
                <a:moveTo>
                  <a:pt x="18304" y="6882"/>
                </a:moveTo>
                <a:cubicBezTo>
                  <a:pt x="14145" y="6882"/>
                  <a:pt x="14145" y="6882"/>
                  <a:pt x="14145" y="6882"/>
                </a:cubicBezTo>
                <a:cubicBezTo>
                  <a:pt x="14145" y="3843"/>
                  <a:pt x="14145" y="3843"/>
                  <a:pt x="14145" y="3843"/>
                </a:cubicBezTo>
                <a:cubicBezTo>
                  <a:pt x="14145" y="2345"/>
                  <a:pt x="13700" y="1256"/>
                  <a:pt x="12838" y="606"/>
                </a:cubicBezTo>
                <a:cubicBezTo>
                  <a:pt x="11461" y="-412"/>
                  <a:pt x="9597" y="153"/>
                  <a:pt x="9513" y="182"/>
                </a:cubicBezTo>
                <a:cubicBezTo>
                  <a:pt x="8957" y="365"/>
                  <a:pt x="8957" y="365"/>
                  <a:pt x="8957" y="365"/>
                </a:cubicBezTo>
                <a:cubicBezTo>
                  <a:pt x="8957" y="4691"/>
                  <a:pt x="8957" y="4691"/>
                  <a:pt x="8957" y="4691"/>
                </a:cubicBezTo>
                <a:cubicBezTo>
                  <a:pt x="8957" y="5737"/>
                  <a:pt x="8401" y="6656"/>
                  <a:pt x="7288" y="7448"/>
                </a:cubicBezTo>
                <a:cubicBezTo>
                  <a:pt x="6926" y="7716"/>
                  <a:pt x="6843" y="8211"/>
                  <a:pt x="7093" y="8593"/>
                </a:cubicBezTo>
                <a:cubicBezTo>
                  <a:pt x="7344" y="8960"/>
                  <a:pt x="7844" y="9045"/>
                  <a:pt x="8206" y="8791"/>
                </a:cubicBezTo>
                <a:cubicBezTo>
                  <a:pt x="9750" y="7688"/>
                  <a:pt x="10571" y="6274"/>
                  <a:pt x="10571" y="4691"/>
                </a:cubicBezTo>
                <a:cubicBezTo>
                  <a:pt x="10571" y="1638"/>
                  <a:pt x="10571" y="1638"/>
                  <a:pt x="10571" y="1638"/>
                </a:cubicBezTo>
                <a:cubicBezTo>
                  <a:pt x="10960" y="1595"/>
                  <a:pt x="11502" y="1624"/>
                  <a:pt x="11892" y="1920"/>
                </a:cubicBezTo>
                <a:cubicBezTo>
                  <a:pt x="12323" y="2246"/>
                  <a:pt x="12546" y="2882"/>
                  <a:pt x="12546" y="3829"/>
                </a:cubicBezTo>
                <a:cubicBezTo>
                  <a:pt x="12546" y="8494"/>
                  <a:pt x="12546" y="8494"/>
                  <a:pt x="12546" y="8494"/>
                </a:cubicBezTo>
                <a:cubicBezTo>
                  <a:pt x="18318" y="8494"/>
                  <a:pt x="18318" y="8494"/>
                  <a:pt x="18318" y="8494"/>
                </a:cubicBezTo>
                <a:cubicBezTo>
                  <a:pt x="19222" y="8494"/>
                  <a:pt x="19973" y="9229"/>
                  <a:pt x="20001" y="10162"/>
                </a:cubicBezTo>
                <a:cubicBezTo>
                  <a:pt x="18804" y="17795"/>
                  <a:pt x="18804" y="17795"/>
                  <a:pt x="18804" y="17795"/>
                </a:cubicBezTo>
                <a:cubicBezTo>
                  <a:pt x="18790" y="17824"/>
                  <a:pt x="18790" y="17824"/>
                  <a:pt x="18790" y="17824"/>
                </a:cubicBezTo>
                <a:cubicBezTo>
                  <a:pt x="18749" y="18248"/>
                  <a:pt x="18582" y="19548"/>
                  <a:pt x="16635" y="19548"/>
                </a:cubicBezTo>
                <a:cubicBezTo>
                  <a:pt x="7664" y="19548"/>
                  <a:pt x="7664" y="19548"/>
                  <a:pt x="7664" y="19548"/>
                </a:cubicBezTo>
                <a:cubicBezTo>
                  <a:pt x="6773" y="19548"/>
                  <a:pt x="6064" y="18813"/>
                  <a:pt x="6064" y="17923"/>
                </a:cubicBezTo>
                <a:cubicBezTo>
                  <a:pt x="6064" y="10374"/>
                  <a:pt x="6064" y="10374"/>
                  <a:pt x="6064" y="10374"/>
                </a:cubicBezTo>
                <a:cubicBezTo>
                  <a:pt x="6064" y="8989"/>
                  <a:pt x="4951" y="7858"/>
                  <a:pt x="3602" y="7858"/>
                </a:cubicBezTo>
                <a:cubicBezTo>
                  <a:pt x="2476" y="7858"/>
                  <a:pt x="2476" y="7858"/>
                  <a:pt x="2476" y="7858"/>
                </a:cubicBezTo>
                <a:cubicBezTo>
                  <a:pt x="1113" y="7858"/>
                  <a:pt x="0" y="8989"/>
                  <a:pt x="0" y="10374"/>
                </a:cubicBezTo>
                <a:cubicBezTo>
                  <a:pt x="0" y="18120"/>
                  <a:pt x="0" y="18120"/>
                  <a:pt x="0" y="18120"/>
                </a:cubicBezTo>
                <a:cubicBezTo>
                  <a:pt x="0" y="19492"/>
                  <a:pt x="1113" y="20623"/>
                  <a:pt x="2476" y="20623"/>
                </a:cubicBezTo>
                <a:cubicBezTo>
                  <a:pt x="2907" y="20623"/>
                  <a:pt x="3269" y="20255"/>
                  <a:pt x="3269" y="19817"/>
                </a:cubicBezTo>
                <a:cubicBezTo>
                  <a:pt x="3269" y="19364"/>
                  <a:pt x="2907" y="18997"/>
                  <a:pt x="2476" y="18997"/>
                </a:cubicBezTo>
                <a:cubicBezTo>
                  <a:pt x="1989" y="18997"/>
                  <a:pt x="1613" y="18601"/>
                  <a:pt x="1613" y="18120"/>
                </a:cubicBezTo>
                <a:cubicBezTo>
                  <a:pt x="1613" y="10374"/>
                  <a:pt x="1613" y="10374"/>
                  <a:pt x="1613" y="10374"/>
                </a:cubicBezTo>
                <a:cubicBezTo>
                  <a:pt x="1613" y="9879"/>
                  <a:pt x="1989" y="9497"/>
                  <a:pt x="2476" y="9497"/>
                </a:cubicBezTo>
                <a:cubicBezTo>
                  <a:pt x="3602" y="9497"/>
                  <a:pt x="3602" y="9497"/>
                  <a:pt x="3602" y="9497"/>
                </a:cubicBezTo>
                <a:cubicBezTo>
                  <a:pt x="4075" y="9497"/>
                  <a:pt x="4465" y="9879"/>
                  <a:pt x="4465" y="10374"/>
                </a:cubicBezTo>
                <a:cubicBezTo>
                  <a:pt x="4465" y="18120"/>
                  <a:pt x="4465" y="18120"/>
                  <a:pt x="4465" y="18120"/>
                </a:cubicBezTo>
                <a:cubicBezTo>
                  <a:pt x="4465" y="18177"/>
                  <a:pt x="4465" y="18248"/>
                  <a:pt x="4479" y="18304"/>
                </a:cubicBezTo>
                <a:cubicBezTo>
                  <a:pt x="4673" y="19930"/>
                  <a:pt x="6022" y="21188"/>
                  <a:pt x="7664" y="21188"/>
                </a:cubicBezTo>
                <a:cubicBezTo>
                  <a:pt x="16635" y="21188"/>
                  <a:pt x="16635" y="21188"/>
                  <a:pt x="16635" y="21188"/>
                </a:cubicBezTo>
                <a:cubicBezTo>
                  <a:pt x="17539" y="21188"/>
                  <a:pt x="18345" y="20962"/>
                  <a:pt x="18957" y="20538"/>
                </a:cubicBezTo>
                <a:cubicBezTo>
                  <a:pt x="19750" y="20001"/>
                  <a:pt x="20237" y="19138"/>
                  <a:pt x="20376" y="18036"/>
                </a:cubicBezTo>
                <a:cubicBezTo>
                  <a:pt x="21586" y="10360"/>
                  <a:pt x="21586" y="10360"/>
                  <a:pt x="21586" y="10360"/>
                </a:cubicBezTo>
                <a:cubicBezTo>
                  <a:pt x="21586" y="10317"/>
                  <a:pt x="21600" y="10261"/>
                  <a:pt x="21600" y="10218"/>
                </a:cubicBezTo>
                <a:cubicBezTo>
                  <a:pt x="21600" y="8381"/>
                  <a:pt x="20126" y="6882"/>
                  <a:pt x="18304" y="6882"/>
                </a:cubicBezTo>
                <a:close/>
                <a:moveTo>
                  <a:pt x="18304" y="6882"/>
                </a:moveTo>
                <a:cubicBezTo>
                  <a:pt x="18304" y="6882"/>
                  <a:pt x="18304" y="6882"/>
                  <a:pt x="18304" y="68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grpSp>
        <p:nvGrpSpPr>
          <p:cNvPr id="101" name="Group">
            <a:extLst>
              <a:ext uri="{FF2B5EF4-FFF2-40B4-BE49-F238E27FC236}">
                <a16:creationId xmlns:a16="http://schemas.microsoft.com/office/drawing/2014/main" id="{95478EFF-FA9D-465C-A65C-A782827C0C59}"/>
              </a:ext>
            </a:extLst>
          </p:cNvPr>
          <p:cNvGrpSpPr/>
          <p:nvPr/>
        </p:nvGrpSpPr>
        <p:grpSpPr>
          <a:xfrm>
            <a:off x="8246074" y="3824768"/>
            <a:ext cx="486711" cy="485855"/>
            <a:chOff x="0" y="0"/>
            <a:chExt cx="867168" cy="865642"/>
          </a:xfrm>
          <a:solidFill>
            <a:schemeClr val="bg1"/>
          </a:solidFill>
        </p:grpSpPr>
        <p:sp>
          <p:nvSpPr>
            <p:cNvPr id="102" name="Shape">
              <a:extLst>
                <a:ext uri="{FF2B5EF4-FFF2-40B4-BE49-F238E27FC236}">
                  <a16:creationId xmlns:a16="http://schemas.microsoft.com/office/drawing/2014/main" id="{14C4FE8F-EB4C-4121-9427-4553284DC692}"/>
                </a:ext>
              </a:extLst>
            </p:cNvPr>
            <p:cNvSpPr/>
            <p:nvPr/>
          </p:nvSpPr>
          <p:spPr>
            <a:xfrm>
              <a:off x="171449" y="-1"/>
              <a:ext cx="695720" cy="69473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510" h="21564" extrusionOk="0">
                  <a:moveTo>
                    <a:pt x="21486" y="5506"/>
                  </a:moveTo>
                  <a:cubicBezTo>
                    <a:pt x="21434" y="5420"/>
                    <a:pt x="21417" y="5317"/>
                    <a:pt x="21400" y="5196"/>
                  </a:cubicBezTo>
                  <a:cubicBezTo>
                    <a:pt x="21332" y="4904"/>
                    <a:pt x="21263" y="4577"/>
                    <a:pt x="21126" y="4250"/>
                  </a:cubicBezTo>
                  <a:cubicBezTo>
                    <a:pt x="20304" y="2374"/>
                    <a:pt x="18933" y="1031"/>
                    <a:pt x="17084" y="274"/>
                  </a:cubicBezTo>
                  <a:cubicBezTo>
                    <a:pt x="16690" y="119"/>
                    <a:pt x="16278" y="67"/>
                    <a:pt x="15936" y="16"/>
                  </a:cubicBezTo>
                  <a:cubicBezTo>
                    <a:pt x="15850" y="16"/>
                    <a:pt x="15850" y="16"/>
                    <a:pt x="15850" y="16"/>
                  </a:cubicBezTo>
                  <a:cubicBezTo>
                    <a:pt x="15439" y="-36"/>
                    <a:pt x="14840" y="16"/>
                    <a:pt x="14274" y="601"/>
                  </a:cubicBezTo>
                  <a:cubicBezTo>
                    <a:pt x="11876" y="3010"/>
                    <a:pt x="9427" y="5472"/>
                    <a:pt x="7080" y="7847"/>
                  </a:cubicBezTo>
                  <a:cubicBezTo>
                    <a:pt x="5333" y="9568"/>
                    <a:pt x="5333" y="9568"/>
                    <a:pt x="5333" y="9568"/>
                  </a:cubicBezTo>
                  <a:cubicBezTo>
                    <a:pt x="4562" y="10360"/>
                    <a:pt x="4562" y="10360"/>
                    <a:pt x="4562" y="10360"/>
                  </a:cubicBezTo>
                  <a:cubicBezTo>
                    <a:pt x="4494" y="10428"/>
                    <a:pt x="4339" y="10583"/>
                    <a:pt x="3911" y="11014"/>
                  </a:cubicBezTo>
                  <a:cubicBezTo>
                    <a:pt x="3534" y="11409"/>
                    <a:pt x="3534" y="12029"/>
                    <a:pt x="3928" y="12425"/>
                  </a:cubicBezTo>
                  <a:cubicBezTo>
                    <a:pt x="4322" y="12804"/>
                    <a:pt x="4939" y="12804"/>
                    <a:pt x="5316" y="12408"/>
                  </a:cubicBezTo>
                  <a:cubicBezTo>
                    <a:pt x="5761" y="11977"/>
                    <a:pt x="5898" y="11822"/>
                    <a:pt x="5984" y="11736"/>
                  </a:cubicBezTo>
                  <a:cubicBezTo>
                    <a:pt x="6104" y="11616"/>
                    <a:pt x="6104" y="11616"/>
                    <a:pt x="6104" y="11616"/>
                  </a:cubicBezTo>
                  <a:cubicBezTo>
                    <a:pt x="6737" y="10979"/>
                    <a:pt x="6737" y="10979"/>
                    <a:pt x="6737" y="10979"/>
                  </a:cubicBezTo>
                  <a:cubicBezTo>
                    <a:pt x="8468" y="9241"/>
                    <a:pt x="8468" y="9241"/>
                    <a:pt x="8468" y="9241"/>
                  </a:cubicBezTo>
                  <a:cubicBezTo>
                    <a:pt x="10831" y="6866"/>
                    <a:pt x="13264" y="4404"/>
                    <a:pt x="15679" y="1995"/>
                  </a:cubicBezTo>
                  <a:cubicBezTo>
                    <a:pt x="15679" y="1978"/>
                    <a:pt x="15679" y="1978"/>
                    <a:pt x="15679" y="1978"/>
                  </a:cubicBezTo>
                  <a:cubicBezTo>
                    <a:pt x="15696" y="1978"/>
                    <a:pt x="15696" y="1978"/>
                    <a:pt x="15696" y="1978"/>
                  </a:cubicBezTo>
                  <a:cubicBezTo>
                    <a:pt x="15953" y="2012"/>
                    <a:pt x="16193" y="2047"/>
                    <a:pt x="16347" y="2115"/>
                  </a:cubicBezTo>
                  <a:cubicBezTo>
                    <a:pt x="17734" y="2666"/>
                    <a:pt x="18711" y="3630"/>
                    <a:pt x="19327" y="5041"/>
                  </a:cubicBezTo>
                  <a:cubicBezTo>
                    <a:pt x="19379" y="5196"/>
                    <a:pt x="19430" y="5386"/>
                    <a:pt x="19464" y="5609"/>
                  </a:cubicBezTo>
                  <a:cubicBezTo>
                    <a:pt x="19482" y="5661"/>
                    <a:pt x="19499" y="5713"/>
                    <a:pt x="19499" y="5764"/>
                  </a:cubicBezTo>
                  <a:cubicBezTo>
                    <a:pt x="19482" y="5781"/>
                    <a:pt x="19482" y="5781"/>
                    <a:pt x="19482" y="5781"/>
                  </a:cubicBezTo>
                  <a:cubicBezTo>
                    <a:pt x="15542" y="9740"/>
                    <a:pt x="11431" y="13871"/>
                    <a:pt x="6926" y="18397"/>
                  </a:cubicBezTo>
                  <a:cubicBezTo>
                    <a:pt x="6892" y="18432"/>
                    <a:pt x="6892" y="18432"/>
                    <a:pt x="6857" y="18432"/>
                  </a:cubicBezTo>
                  <a:cubicBezTo>
                    <a:pt x="5350" y="18759"/>
                    <a:pt x="3808" y="19086"/>
                    <a:pt x="2335" y="19395"/>
                  </a:cubicBezTo>
                  <a:cubicBezTo>
                    <a:pt x="2095" y="19447"/>
                    <a:pt x="2095" y="19447"/>
                    <a:pt x="2095" y="19447"/>
                  </a:cubicBezTo>
                  <a:cubicBezTo>
                    <a:pt x="2147" y="19240"/>
                    <a:pt x="2147" y="19240"/>
                    <a:pt x="2147" y="19240"/>
                  </a:cubicBezTo>
                  <a:cubicBezTo>
                    <a:pt x="2455" y="17726"/>
                    <a:pt x="2781" y="16160"/>
                    <a:pt x="3123" y="14628"/>
                  </a:cubicBezTo>
                  <a:cubicBezTo>
                    <a:pt x="3243" y="14094"/>
                    <a:pt x="2900" y="13561"/>
                    <a:pt x="2369" y="13440"/>
                  </a:cubicBezTo>
                  <a:cubicBezTo>
                    <a:pt x="1838" y="13337"/>
                    <a:pt x="1307" y="13664"/>
                    <a:pt x="1205" y="14198"/>
                  </a:cubicBezTo>
                  <a:cubicBezTo>
                    <a:pt x="862" y="15747"/>
                    <a:pt x="537" y="17313"/>
                    <a:pt x="211" y="18827"/>
                  </a:cubicBezTo>
                  <a:cubicBezTo>
                    <a:pt x="40" y="19688"/>
                    <a:pt x="40" y="19688"/>
                    <a:pt x="40" y="19688"/>
                  </a:cubicBezTo>
                  <a:cubicBezTo>
                    <a:pt x="-80" y="20222"/>
                    <a:pt x="74" y="20755"/>
                    <a:pt x="434" y="21117"/>
                  </a:cubicBezTo>
                  <a:cubicBezTo>
                    <a:pt x="725" y="21409"/>
                    <a:pt x="1102" y="21564"/>
                    <a:pt x="1513" y="21564"/>
                  </a:cubicBezTo>
                  <a:cubicBezTo>
                    <a:pt x="1633" y="21564"/>
                    <a:pt x="1753" y="21547"/>
                    <a:pt x="1856" y="21512"/>
                  </a:cubicBezTo>
                  <a:cubicBezTo>
                    <a:pt x="2746" y="21340"/>
                    <a:pt x="2746" y="21340"/>
                    <a:pt x="2746" y="21340"/>
                  </a:cubicBezTo>
                  <a:cubicBezTo>
                    <a:pt x="4237" y="21013"/>
                    <a:pt x="5761" y="20686"/>
                    <a:pt x="7268" y="20376"/>
                  </a:cubicBezTo>
                  <a:cubicBezTo>
                    <a:pt x="7697" y="20290"/>
                    <a:pt x="8039" y="20101"/>
                    <a:pt x="8330" y="19808"/>
                  </a:cubicBezTo>
                  <a:cubicBezTo>
                    <a:pt x="12835" y="15265"/>
                    <a:pt x="16946" y="11134"/>
                    <a:pt x="20886" y="7175"/>
                  </a:cubicBezTo>
                  <a:cubicBezTo>
                    <a:pt x="21246" y="6814"/>
                    <a:pt x="21451" y="6367"/>
                    <a:pt x="21503" y="5850"/>
                  </a:cubicBezTo>
                  <a:cubicBezTo>
                    <a:pt x="21520" y="5730"/>
                    <a:pt x="21503" y="5626"/>
                    <a:pt x="21486" y="5506"/>
                  </a:cubicBezTo>
                  <a:close/>
                  <a:moveTo>
                    <a:pt x="21486" y="5506"/>
                  </a:moveTo>
                  <a:cubicBezTo>
                    <a:pt x="21486" y="5506"/>
                    <a:pt x="21486" y="5506"/>
                    <a:pt x="21486" y="5506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  <p:sp>
          <p:nvSpPr>
            <p:cNvPr id="103" name="Shape">
              <a:extLst>
                <a:ext uri="{FF2B5EF4-FFF2-40B4-BE49-F238E27FC236}">
                  <a16:creationId xmlns:a16="http://schemas.microsoft.com/office/drawing/2014/main" id="{A8885C6A-BAFA-4FCD-AF99-98F43518C12E}"/>
                </a:ext>
              </a:extLst>
            </p:cNvPr>
            <p:cNvSpPr/>
            <p:nvPr/>
          </p:nvSpPr>
          <p:spPr>
            <a:xfrm>
              <a:off x="0" y="145909"/>
              <a:ext cx="719053" cy="7197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51" y="9635"/>
                  </a:moveTo>
                  <a:cubicBezTo>
                    <a:pt x="20119" y="9635"/>
                    <a:pt x="19686" y="10068"/>
                    <a:pt x="19686" y="10600"/>
                  </a:cubicBezTo>
                  <a:cubicBezTo>
                    <a:pt x="19686" y="19270"/>
                    <a:pt x="19686" y="19270"/>
                    <a:pt x="19686" y="19270"/>
                  </a:cubicBezTo>
                  <a:cubicBezTo>
                    <a:pt x="19686" y="19503"/>
                    <a:pt x="19503" y="19686"/>
                    <a:pt x="19270" y="19686"/>
                  </a:cubicBezTo>
                  <a:cubicBezTo>
                    <a:pt x="2330" y="19686"/>
                    <a:pt x="2330" y="19686"/>
                    <a:pt x="2330" y="19686"/>
                  </a:cubicBezTo>
                  <a:cubicBezTo>
                    <a:pt x="2097" y="19686"/>
                    <a:pt x="1914" y="19503"/>
                    <a:pt x="1914" y="19270"/>
                  </a:cubicBezTo>
                  <a:cubicBezTo>
                    <a:pt x="1914" y="2330"/>
                    <a:pt x="1914" y="2330"/>
                    <a:pt x="1914" y="2330"/>
                  </a:cubicBezTo>
                  <a:cubicBezTo>
                    <a:pt x="1914" y="2097"/>
                    <a:pt x="2097" y="1914"/>
                    <a:pt x="2330" y="1914"/>
                  </a:cubicBezTo>
                  <a:cubicBezTo>
                    <a:pt x="11366" y="1914"/>
                    <a:pt x="11366" y="1914"/>
                    <a:pt x="11366" y="1914"/>
                  </a:cubicBezTo>
                  <a:cubicBezTo>
                    <a:pt x="11898" y="1914"/>
                    <a:pt x="12331" y="1481"/>
                    <a:pt x="12331" y="949"/>
                  </a:cubicBezTo>
                  <a:cubicBezTo>
                    <a:pt x="12331" y="433"/>
                    <a:pt x="11898" y="0"/>
                    <a:pt x="11366" y="0"/>
                  </a:cubicBezTo>
                  <a:cubicBezTo>
                    <a:pt x="2330" y="0"/>
                    <a:pt x="2330" y="0"/>
                    <a:pt x="2330" y="0"/>
                  </a:cubicBezTo>
                  <a:cubicBezTo>
                    <a:pt x="1048" y="0"/>
                    <a:pt x="0" y="1048"/>
                    <a:pt x="0" y="2330"/>
                  </a:cubicBezTo>
                  <a:cubicBezTo>
                    <a:pt x="0" y="19270"/>
                    <a:pt x="0" y="19270"/>
                    <a:pt x="0" y="19270"/>
                  </a:cubicBezTo>
                  <a:cubicBezTo>
                    <a:pt x="0" y="20552"/>
                    <a:pt x="1048" y="21600"/>
                    <a:pt x="2330" y="21600"/>
                  </a:cubicBezTo>
                  <a:cubicBezTo>
                    <a:pt x="19270" y="21600"/>
                    <a:pt x="19270" y="21600"/>
                    <a:pt x="19270" y="21600"/>
                  </a:cubicBezTo>
                  <a:cubicBezTo>
                    <a:pt x="20552" y="21600"/>
                    <a:pt x="21600" y="20552"/>
                    <a:pt x="21600" y="19270"/>
                  </a:cubicBezTo>
                  <a:cubicBezTo>
                    <a:pt x="21600" y="10600"/>
                    <a:pt x="21600" y="10600"/>
                    <a:pt x="21600" y="10600"/>
                  </a:cubicBezTo>
                  <a:cubicBezTo>
                    <a:pt x="21600" y="10068"/>
                    <a:pt x="21167" y="9635"/>
                    <a:pt x="20651" y="9635"/>
                  </a:cubicBezTo>
                  <a:close/>
                  <a:moveTo>
                    <a:pt x="20651" y="9635"/>
                  </a:moveTo>
                  <a:cubicBezTo>
                    <a:pt x="20651" y="9635"/>
                    <a:pt x="20651" y="9635"/>
                    <a:pt x="20651" y="9635"/>
                  </a:cubicBezTo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7" name="Shape"/>
          <p:cNvSpPr/>
          <p:nvPr/>
        </p:nvSpPr>
        <p:spPr>
          <a:xfrm>
            <a:off x="1239838" y="1519237"/>
            <a:ext cx="262954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12764"/>
                </a:moveTo>
                <a:cubicBezTo>
                  <a:pt x="5062" y="12764"/>
                  <a:pt x="4725" y="13009"/>
                  <a:pt x="4725" y="13255"/>
                </a:cubicBezTo>
                <a:cubicBezTo>
                  <a:pt x="4725" y="13377"/>
                  <a:pt x="4725" y="13500"/>
                  <a:pt x="4894" y="13623"/>
                </a:cubicBezTo>
                <a:cubicBezTo>
                  <a:pt x="10294" y="17550"/>
                  <a:pt x="10294" y="17550"/>
                  <a:pt x="10294" y="17550"/>
                </a:cubicBezTo>
                <a:cubicBezTo>
                  <a:pt x="10462" y="17673"/>
                  <a:pt x="10631" y="17673"/>
                  <a:pt x="10800" y="17673"/>
                </a:cubicBezTo>
                <a:cubicBezTo>
                  <a:pt x="10969" y="17673"/>
                  <a:pt x="11137" y="17673"/>
                  <a:pt x="11306" y="17550"/>
                </a:cubicBezTo>
                <a:cubicBezTo>
                  <a:pt x="16706" y="13623"/>
                  <a:pt x="16706" y="13623"/>
                  <a:pt x="16706" y="13623"/>
                </a:cubicBezTo>
                <a:cubicBezTo>
                  <a:pt x="16875" y="13500"/>
                  <a:pt x="16875" y="13377"/>
                  <a:pt x="16875" y="13255"/>
                </a:cubicBezTo>
                <a:cubicBezTo>
                  <a:pt x="16875" y="13009"/>
                  <a:pt x="16537" y="12764"/>
                  <a:pt x="16200" y="12764"/>
                </a:cubicBezTo>
                <a:cubicBezTo>
                  <a:pt x="16031" y="12764"/>
                  <a:pt x="15862" y="12764"/>
                  <a:pt x="15694" y="12886"/>
                </a:cubicBezTo>
                <a:cubicBezTo>
                  <a:pt x="11475" y="15955"/>
                  <a:pt x="11475" y="15955"/>
                  <a:pt x="11475" y="15955"/>
                </a:cubicBezTo>
                <a:cubicBezTo>
                  <a:pt x="11475" y="491"/>
                  <a:pt x="11475" y="491"/>
                  <a:pt x="11475" y="491"/>
                </a:cubicBezTo>
                <a:cubicBezTo>
                  <a:pt x="11475" y="245"/>
                  <a:pt x="11137" y="0"/>
                  <a:pt x="10800" y="0"/>
                </a:cubicBezTo>
                <a:cubicBezTo>
                  <a:pt x="10462" y="0"/>
                  <a:pt x="10125" y="245"/>
                  <a:pt x="10125" y="491"/>
                </a:cubicBezTo>
                <a:cubicBezTo>
                  <a:pt x="10125" y="15955"/>
                  <a:pt x="10125" y="15955"/>
                  <a:pt x="10125" y="15955"/>
                </a:cubicBezTo>
                <a:cubicBezTo>
                  <a:pt x="5906" y="12886"/>
                  <a:pt x="5906" y="12886"/>
                  <a:pt x="5906" y="12886"/>
                </a:cubicBezTo>
                <a:cubicBezTo>
                  <a:pt x="5737" y="12764"/>
                  <a:pt x="5569" y="12764"/>
                  <a:pt x="5400" y="12764"/>
                </a:cubicBezTo>
                <a:moveTo>
                  <a:pt x="20925" y="6873"/>
                </a:moveTo>
                <a:cubicBezTo>
                  <a:pt x="13500" y="6873"/>
                  <a:pt x="13500" y="6873"/>
                  <a:pt x="13500" y="6873"/>
                </a:cubicBezTo>
                <a:cubicBezTo>
                  <a:pt x="13163" y="6873"/>
                  <a:pt x="12825" y="7118"/>
                  <a:pt x="12825" y="7364"/>
                </a:cubicBezTo>
                <a:cubicBezTo>
                  <a:pt x="12825" y="7609"/>
                  <a:pt x="13163" y="7855"/>
                  <a:pt x="13500" y="7855"/>
                </a:cubicBezTo>
                <a:cubicBezTo>
                  <a:pt x="20250" y="7855"/>
                  <a:pt x="20250" y="7855"/>
                  <a:pt x="20250" y="7855"/>
                </a:cubicBezTo>
                <a:cubicBezTo>
                  <a:pt x="20250" y="20618"/>
                  <a:pt x="20250" y="20618"/>
                  <a:pt x="20250" y="20618"/>
                </a:cubicBezTo>
                <a:cubicBezTo>
                  <a:pt x="1350" y="20618"/>
                  <a:pt x="1350" y="20618"/>
                  <a:pt x="1350" y="20618"/>
                </a:cubicBezTo>
                <a:cubicBezTo>
                  <a:pt x="1350" y="7855"/>
                  <a:pt x="1350" y="7855"/>
                  <a:pt x="1350" y="7855"/>
                </a:cubicBezTo>
                <a:cubicBezTo>
                  <a:pt x="8100" y="7855"/>
                  <a:pt x="8100" y="7855"/>
                  <a:pt x="8100" y="7855"/>
                </a:cubicBezTo>
                <a:cubicBezTo>
                  <a:pt x="8437" y="7855"/>
                  <a:pt x="8775" y="7609"/>
                  <a:pt x="8775" y="7364"/>
                </a:cubicBezTo>
                <a:cubicBezTo>
                  <a:pt x="8775" y="7118"/>
                  <a:pt x="8437" y="6873"/>
                  <a:pt x="8100" y="6873"/>
                </a:cubicBezTo>
                <a:cubicBezTo>
                  <a:pt x="675" y="6873"/>
                  <a:pt x="675" y="6873"/>
                  <a:pt x="675" y="6873"/>
                </a:cubicBezTo>
                <a:cubicBezTo>
                  <a:pt x="337" y="6873"/>
                  <a:pt x="0" y="7118"/>
                  <a:pt x="0" y="7364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337" y="21600"/>
                  <a:pt x="675" y="21600"/>
                </a:cubicBezTo>
                <a:cubicBezTo>
                  <a:pt x="20925" y="21600"/>
                  <a:pt x="20925" y="21600"/>
                  <a:pt x="20925" y="21600"/>
                </a:cubicBezTo>
                <a:cubicBezTo>
                  <a:pt x="21262" y="21600"/>
                  <a:pt x="21600" y="21355"/>
                  <a:pt x="21600" y="21109"/>
                </a:cubicBezTo>
                <a:cubicBezTo>
                  <a:pt x="21600" y="7364"/>
                  <a:pt x="21600" y="7364"/>
                  <a:pt x="21600" y="7364"/>
                </a:cubicBezTo>
                <a:cubicBezTo>
                  <a:pt x="21600" y="7118"/>
                  <a:pt x="21262" y="6873"/>
                  <a:pt x="20925" y="68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88" name="Shape"/>
          <p:cNvSpPr/>
          <p:nvPr/>
        </p:nvSpPr>
        <p:spPr>
          <a:xfrm>
            <a:off x="2303464" y="1519237"/>
            <a:ext cx="262954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925" y="6873"/>
                </a:moveTo>
                <a:cubicBezTo>
                  <a:pt x="13500" y="6873"/>
                  <a:pt x="13500" y="6873"/>
                  <a:pt x="13500" y="6873"/>
                </a:cubicBezTo>
                <a:cubicBezTo>
                  <a:pt x="13163" y="6873"/>
                  <a:pt x="12825" y="7118"/>
                  <a:pt x="12825" y="7364"/>
                </a:cubicBezTo>
                <a:cubicBezTo>
                  <a:pt x="12825" y="7609"/>
                  <a:pt x="13163" y="7855"/>
                  <a:pt x="13500" y="7855"/>
                </a:cubicBezTo>
                <a:cubicBezTo>
                  <a:pt x="20250" y="7855"/>
                  <a:pt x="20250" y="7855"/>
                  <a:pt x="20250" y="7855"/>
                </a:cubicBezTo>
                <a:cubicBezTo>
                  <a:pt x="20250" y="20618"/>
                  <a:pt x="20250" y="20618"/>
                  <a:pt x="20250" y="20618"/>
                </a:cubicBezTo>
                <a:cubicBezTo>
                  <a:pt x="1350" y="20618"/>
                  <a:pt x="1350" y="20618"/>
                  <a:pt x="1350" y="20618"/>
                </a:cubicBezTo>
                <a:cubicBezTo>
                  <a:pt x="1350" y="7855"/>
                  <a:pt x="1350" y="7855"/>
                  <a:pt x="1350" y="7855"/>
                </a:cubicBezTo>
                <a:cubicBezTo>
                  <a:pt x="8100" y="7855"/>
                  <a:pt x="8100" y="7855"/>
                  <a:pt x="8100" y="7855"/>
                </a:cubicBezTo>
                <a:cubicBezTo>
                  <a:pt x="8437" y="7855"/>
                  <a:pt x="8775" y="7609"/>
                  <a:pt x="8775" y="7364"/>
                </a:cubicBezTo>
                <a:cubicBezTo>
                  <a:pt x="8775" y="7118"/>
                  <a:pt x="8437" y="6873"/>
                  <a:pt x="8100" y="6873"/>
                </a:cubicBezTo>
                <a:cubicBezTo>
                  <a:pt x="675" y="6873"/>
                  <a:pt x="675" y="6873"/>
                  <a:pt x="675" y="6873"/>
                </a:cubicBezTo>
                <a:cubicBezTo>
                  <a:pt x="337" y="6873"/>
                  <a:pt x="0" y="7118"/>
                  <a:pt x="0" y="7364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337" y="21600"/>
                  <a:pt x="675" y="21600"/>
                </a:cubicBezTo>
                <a:cubicBezTo>
                  <a:pt x="20925" y="21600"/>
                  <a:pt x="20925" y="21600"/>
                  <a:pt x="20925" y="21600"/>
                </a:cubicBezTo>
                <a:cubicBezTo>
                  <a:pt x="21262" y="21600"/>
                  <a:pt x="21600" y="21355"/>
                  <a:pt x="21600" y="21109"/>
                </a:cubicBezTo>
                <a:cubicBezTo>
                  <a:pt x="21600" y="7364"/>
                  <a:pt x="21600" y="7364"/>
                  <a:pt x="21600" y="7364"/>
                </a:cubicBezTo>
                <a:cubicBezTo>
                  <a:pt x="21600" y="7118"/>
                  <a:pt x="21262" y="6873"/>
                  <a:pt x="20925" y="6873"/>
                </a:cubicBezTo>
                <a:moveTo>
                  <a:pt x="5400" y="4909"/>
                </a:moveTo>
                <a:cubicBezTo>
                  <a:pt x="5569" y="4909"/>
                  <a:pt x="5737" y="4909"/>
                  <a:pt x="5906" y="4786"/>
                </a:cubicBezTo>
                <a:cubicBezTo>
                  <a:pt x="10125" y="1718"/>
                  <a:pt x="10125" y="1718"/>
                  <a:pt x="10125" y="1718"/>
                </a:cubicBezTo>
                <a:cubicBezTo>
                  <a:pt x="10125" y="17182"/>
                  <a:pt x="10125" y="17182"/>
                  <a:pt x="10125" y="17182"/>
                </a:cubicBezTo>
                <a:cubicBezTo>
                  <a:pt x="10125" y="17427"/>
                  <a:pt x="10462" y="17673"/>
                  <a:pt x="10800" y="17673"/>
                </a:cubicBezTo>
                <a:cubicBezTo>
                  <a:pt x="11137" y="17673"/>
                  <a:pt x="11475" y="17427"/>
                  <a:pt x="11475" y="17182"/>
                </a:cubicBezTo>
                <a:cubicBezTo>
                  <a:pt x="11475" y="1718"/>
                  <a:pt x="11475" y="1718"/>
                  <a:pt x="11475" y="1718"/>
                </a:cubicBezTo>
                <a:cubicBezTo>
                  <a:pt x="15694" y="4786"/>
                  <a:pt x="15694" y="4786"/>
                  <a:pt x="15694" y="4786"/>
                </a:cubicBezTo>
                <a:cubicBezTo>
                  <a:pt x="15862" y="4909"/>
                  <a:pt x="16031" y="4909"/>
                  <a:pt x="16200" y="4909"/>
                </a:cubicBezTo>
                <a:cubicBezTo>
                  <a:pt x="16537" y="4909"/>
                  <a:pt x="16875" y="4664"/>
                  <a:pt x="16875" y="4418"/>
                </a:cubicBezTo>
                <a:cubicBezTo>
                  <a:pt x="16875" y="4295"/>
                  <a:pt x="16875" y="4173"/>
                  <a:pt x="16706" y="4050"/>
                </a:cubicBezTo>
                <a:cubicBezTo>
                  <a:pt x="11306" y="123"/>
                  <a:pt x="11306" y="123"/>
                  <a:pt x="11306" y="123"/>
                </a:cubicBezTo>
                <a:cubicBezTo>
                  <a:pt x="11137" y="0"/>
                  <a:pt x="10969" y="0"/>
                  <a:pt x="10800" y="0"/>
                </a:cubicBezTo>
                <a:cubicBezTo>
                  <a:pt x="10631" y="0"/>
                  <a:pt x="10462" y="0"/>
                  <a:pt x="10294" y="123"/>
                </a:cubicBezTo>
                <a:cubicBezTo>
                  <a:pt x="4894" y="4050"/>
                  <a:pt x="4894" y="4050"/>
                  <a:pt x="4894" y="4050"/>
                </a:cubicBezTo>
                <a:cubicBezTo>
                  <a:pt x="4725" y="4173"/>
                  <a:pt x="4725" y="4295"/>
                  <a:pt x="4725" y="4418"/>
                </a:cubicBezTo>
                <a:cubicBezTo>
                  <a:pt x="4725" y="4664"/>
                  <a:pt x="5062" y="4909"/>
                  <a:pt x="5400" y="49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89" name="Shape"/>
          <p:cNvSpPr/>
          <p:nvPr/>
        </p:nvSpPr>
        <p:spPr>
          <a:xfrm>
            <a:off x="3290887" y="1519237"/>
            <a:ext cx="360917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136" y="17427"/>
                </a:moveTo>
                <a:cubicBezTo>
                  <a:pt x="11782" y="13745"/>
                  <a:pt x="11782" y="13745"/>
                  <a:pt x="11782" y="13745"/>
                </a:cubicBezTo>
                <a:cubicBezTo>
                  <a:pt x="15464" y="8100"/>
                  <a:pt x="15464" y="8100"/>
                  <a:pt x="15464" y="8100"/>
                </a:cubicBezTo>
                <a:cubicBezTo>
                  <a:pt x="9818" y="11782"/>
                  <a:pt x="9818" y="11782"/>
                  <a:pt x="9818" y="11782"/>
                </a:cubicBezTo>
                <a:lnTo>
                  <a:pt x="6136" y="17427"/>
                </a:lnTo>
                <a:close/>
                <a:moveTo>
                  <a:pt x="10432" y="12395"/>
                </a:moveTo>
                <a:cubicBezTo>
                  <a:pt x="10677" y="12273"/>
                  <a:pt x="10923" y="12273"/>
                  <a:pt x="11168" y="12395"/>
                </a:cubicBezTo>
                <a:cubicBezTo>
                  <a:pt x="11291" y="12641"/>
                  <a:pt x="11291" y="12886"/>
                  <a:pt x="11168" y="13132"/>
                </a:cubicBezTo>
                <a:cubicBezTo>
                  <a:pt x="10923" y="13255"/>
                  <a:pt x="10677" y="13255"/>
                  <a:pt x="10432" y="13132"/>
                </a:cubicBezTo>
                <a:cubicBezTo>
                  <a:pt x="10309" y="12886"/>
                  <a:pt x="10309" y="12641"/>
                  <a:pt x="10432" y="12395"/>
                </a:cubicBezTo>
                <a:moveTo>
                  <a:pt x="14482" y="11291"/>
                </a:moveTo>
                <a:cubicBezTo>
                  <a:pt x="14605" y="11782"/>
                  <a:pt x="14727" y="12273"/>
                  <a:pt x="14727" y="12764"/>
                </a:cubicBezTo>
                <a:cubicBezTo>
                  <a:pt x="14727" y="14973"/>
                  <a:pt x="13009" y="16691"/>
                  <a:pt x="10800" y="16691"/>
                </a:cubicBezTo>
                <a:cubicBezTo>
                  <a:pt x="10309" y="16691"/>
                  <a:pt x="9818" y="16568"/>
                  <a:pt x="9327" y="16445"/>
                </a:cubicBezTo>
                <a:cubicBezTo>
                  <a:pt x="8345" y="17059"/>
                  <a:pt x="8345" y="17059"/>
                  <a:pt x="8345" y="17059"/>
                </a:cubicBezTo>
                <a:cubicBezTo>
                  <a:pt x="9082" y="17427"/>
                  <a:pt x="9941" y="17673"/>
                  <a:pt x="10800" y="17673"/>
                </a:cubicBezTo>
                <a:cubicBezTo>
                  <a:pt x="13500" y="17673"/>
                  <a:pt x="15709" y="15464"/>
                  <a:pt x="15709" y="12764"/>
                </a:cubicBezTo>
                <a:cubicBezTo>
                  <a:pt x="15709" y="11905"/>
                  <a:pt x="15464" y="11045"/>
                  <a:pt x="15095" y="10309"/>
                </a:cubicBezTo>
                <a:lnTo>
                  <a:pt x="14482" y="11291"/>
                </a:lnTo>
                <a:close/>
                <a:moveTo>
                  <a:pt x="7118" y="14236"/>
                </a:moveTo>
                <a:cubicBezTo>
                  <a:pt x="6995" y="13745"/>
                  <a:pt x="6873" y="13255"/>
                  <a:pt x="6873" y="12764"/>
                </a:cubicBezTo>
                <a:cubicBezTo>
                  <a:pt x="6873" y="10555"/>
                  <a:pt x="8591" y="8836"/>
                  <a:pt x="10800" y="8836"/>
                </a:cubicBezTo>
                <a:cubicBezTo>
                  <a:pt x="11291" y="8836"/>
                  <a:pt x="11782" y="8959"/>
                  <a:pt x="12273" y="9082"/>
                </a:cubicBezTo>
                <a:cubicBezTo>
                  <a:pt x="13255" y="8468"/>
                  <a:pt x="13255" y="8468"/>
                  <a:pt x="13255" y="8468"/>
                </a:cubicBezTo>
                <a:cubicBezTo>
                  <a:pt x="12518" y="8100"/>
                  <a:pt x="11659" y="7855"/>
                  <a:pt x="10800" y="7855"/>
                </a:cubicBezTo>
                <a:cubicBezTo>
                  <a:pt x="8100" y="7855"/>
                  <a:pt x="5891" y="10064"/>
                  <a:pt x="5891" y="12764"/>
                </a:cubicBezTo>
                <a:cubicBezTo>
                  <a:pt x="5891" y="13623"/>
                  <a:pt x="6136" y="14482"/>
                  <a:pt x="6505" y="15218"/>
                </a:cubicBezTo>
                <a:lnTo>
                  <a:pt x="7118" y="14236"/>
                </a:lnTo>
                <a:close/>
                <a:moveTo>
                  <a:pt x="2455" y="1964"/>
                </a:moveTo>
                <a:cubicBezTo>
                  <a:pt x="2209" y="1964"/>
                  <a:pt x="1964" y="2209"/>
                  <a:pt x="1964" y="2455"/>
                </a:cubicBezTo>
                <a:cubicBezTo>
                  <a:pt x="1964" y="2700"/>
                  <a:pt x="2209" y="2945"/>
                  <a:pt x="2455" y="2945"/>
                </a:cubicBezTo>
                <a:cubicBezTo>
                  <a:pt x="2700" y="2945"/>
                  <a:pt x="2945" y="2700"/>
                  <a:pt x="2945" y="2455"/>
                </a:cubicBezTo>
                <a:cubicBezTo>
                  <a:pt x="2945" y="2209"/>
                  <a:pt x="2700" y="1964"/>
                  <a:pt x="2455" y="1964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4909"/>
                  <a:pt x="982" y="4909"/>
                  <a:pt x="982" y="4909"/>
                </a:cubicBezTo>
                <a:cubicBezTo>
                  <a:pt x="20618" y="4909"/>
                  <a:pt x="20618" y="4909"/>
                  <a:pt x="20618" y="4909"/>
                </a:cubicBezTo>
                <a:lnTo>
                  <a:pt x="20618" y="19636"/>
                </a:lnTo>
                <a:close/>
                <a:moveTo>
                  <a:pt x="20618" y="3927"/>
                </a:moveTo>
                <a:cubicBezTo>
                  <a:pt x="982" y="3927"/>
                  <a:pt x="982" y="3927"/>
                  <a:pt x="982" y="3927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3927"/>
                </a:lnTo>
                <a:close/>
                <a:moveTo>
                  <a:pt x="19145" y="1964"/>
                </a:moveTo>
                <a:cubicBezTo>
                  <a:pt x="8345" y="1964"/>
                  <a:pt x="8345" y="1964"/>
                  <a:pt x="8345" y="1964"/>
                </a:cubicBezTo>
                <a:cubicBezTo>
                  <a:pt x="8100" y="1964"/>
                  <a:pt x="7855" y="2209"/>
                  <a:pt x="7855" y="2455"/>
                </a:cubicBezTo>
                <a:cubicBezTo>
                  <a:pt x="7855" y="2700"/>
                  <a:pt x="8100" y="2945"/>
                  <a:pt x="8345" y="2945"/>
                </a:cubicBezTo>
                <a:cubicBezTo>
                  <a:pt x="19145" y="2945"/>
                  <a:pt x="19145" y="2945"/>
                  <a:pt x="19145" y="2945"/>
                </a:cubicBezTo>
                <a:cubicBezTo>
                  <a:pt x="19391" y="2945"/>
                  <a:pt x="19636" y="2700"/>
                  <a:pt x="19636" y="2455"/>
                </a:cubicBezTo>
                <a:cubicBezTo>
                  <a:pt x="19636" y="2209"/>
                  <a:pt x="19391" y="1964"/>
                  <a:pt x="19145" y="1964"/>
                </a:cubicBezTo>
                <a:moveTo>
                  <a:pt x="4418" y="1964"/>
                </a:moveTo>
                <a:cubicBezTo>
                  <a:pt x="4173" y="1964"/>
                  <a:pt x="3927" y="2209"/>
                  <a:pt x="3927" y="2455"/>
                </a:cubicBezTo>
                <a:cubicBezTo>
                  <a:pt x="3927" y="2700"/>
                  <a:pt x="4173" y="2945"/>
                  <a:pt x="4418" y="2945"/>
                </a:cubicBezTo>
                <a:cubicBezTo>
                  <a:pt x="4664" y="2945"/>
                  <a:pt x="4909" y="2700"/>
                  <a:pt x="4909" y="2455"/>
                </a:cubicBezTo>
                <a:cubicBezTo>
                  <a:pt x="4909" y="2209"/>
                  <a:pt x="4664" y="1964"/>
                  <a:pt x="4418" y="1964"/>
                </a:cubicBezTo>
                <a:moveTo>
                  <a:pt x="6382" y="1964"/>
                </a:moveTo>
                <a:cubicBezTo>
                  <a:pt x="6136" y="1964"/>
                  <a:pt x="5891" y="2209"/>
                  <a:pt x="5891" y="2455"/>
                </a:cubicBezTo>
                <a:cubicBezTo>
                  <a:pt x="5891" y="2700"/>
                  <a:pt x="6136" y="2945"/>
                  <a:pt x="6382" y="2945"/>
                </a:cubicBezTo>
                <a:cubicBezTo>
                  <a:pt x="6627" y="2945"/>
                  <a:pt x="6873" y="2700"/>
                  <a:pt x="6873" y="2455"/>
                </a:cubicBezTo>
                <a:cubicBezTo>
                  <a:pt x="6873" y="2209"/>
                  <a:pt x="6627" y="1964"/>
                  <a:pt x="6382" y="196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0" name="Shape"/>
          <p:cNvSpPr/>
          <p:nvPr/>
        </p:nvSpPr>
        <p:spPr>
          <a:xfrm>
            <a:off x="4352926" y="1519237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1964"/>
                </a:moveTo>
                <a:cubicBezTo>
                  <a:pt x="2209" y="1964"/>
                  <a:pt x="1964" y="2209"/>
                  <a:pt x="1964" y="2455"/>
                </a:cubicBezTo>
                <a:cubicBezTo>
                  <a:pt x="1964" y="2700"/>
                  <a:pt x="2209" y="2945"/>
                  <a:pt x="2455" y="2945"/>
                </a:cubicBezTo>
                <a:cubicBezTo>
                  <a:pt x="2700" y="2945"/>
                  <a:pt x="2945" y="2700"/>
                  <a:pt x="2945" y="2455"/>
                </a:cubicBezTo>
                <a:cubicBezTo>
                  <a:pt x="2945" y="2209"/>
                  <a:pt x="2700" y="1964"/>
                  <a:pt x="2455" y="1964"/>
                </a:cubicBezTo>
                <a:moveTo>
                  <a:pt x="4418" y="1964"/>
                </a:moveTo>
                <a:cubicBezTo>
                  <a:pt x="4173" y="1964"/>
                  <a:pt x="3927" y="2209"/>
                  <a:pt x="3927" y="2455"/>
                </a:cubicBezTo>
                <a:cubicBezTo>
                  <a:pt x="3927" y="2700"/>
                  <a:pt x="4173" y="2945"/>
                  <a:pt x="4418" y="2945"/>
                </a:cubicBezTo>
                <a:cubicBezTo>
                  <a:pt x="4664" y="2945"/>
                  <a:pt x="4909" y="2700"/>
                  <a:pt x="4909" y="2455"/>
                </a:cubicBezTo>
                <a:cubicBezTo>
                  <a:pt x="4909" y="2209"/>
                  <a:pt x="4664" y="1964"/>
                  <a:pt x="4418" y="1964"/>
                </a:cubicBezTo>
                <a:moveTo>
                  <a:pt x="6382" y="1964"/>
                </a:moveTo>
                <a:cubicBezTo>
                  <a:pt x="6136" y="1964"/>
                  <a:pt x="5891" y="2209"/>
                  <a:pt x="5891" y="2455"/>
                </a:cubicBezTo>
                <a:cubicBezTo>
                  <a:pt x="5891" y="2700"/>
                  <a:pt x="6136" y="2945"/>
                  <a:pt x="6382" y="2945"/>
                </a:cubicBezTo>
                <a:cubicBezTo>
                  <a:pt x="6627" y="2945"/>
                  <a:pt x="6873" y="2700"/>
                  <a:pt x="6873" y="2455"/>
                </a:cubicBezTo>
                <a:cubicBezTo>
                  <a:pt x="6873" y="2209"/>
                  <a:pt x="6627" y="1964"/>
                  <a:pt x="6382" y="1964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4909"/>
                  <a:pt x="982" y="4909"/>
                  <a:pt x="982" y="4909"/>
                </a:cubicBezTo>
                <a:cubicBezTo>
                  <a:pt x="20618" y="4909"/>
                  <a:pt x="20618" y="4909"/>
                  <a:pt x="20618" y="4909"/>
                </a:cubicBezTo>
                <a:lnTo>
                  <a:pt x="20618" y="19636"/>
                </a:lnTo>
                <a:close/>
                <a:moveTo>
                  <a:pt x="20618" y="3927"/>
                </a:moveTo>
                <a:cubicBezTo>
                  <a:pt x="982" y="3927"/>
                  <a:pt x="982" y="3927"/>
                  <a:pt x="982" y="3927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3927"/>
                </a:lnTo>
                <a:close/>
                <a:moveTo>
                  <a:pt x="19145" y="1964"/>
                </a:moveTo>
                <a:cubicBezTo>
                  <a:pt x="8345" y="1964"/>
                  <a:pt x="8345" y="1964"/>
                  <a:pt x="8345" y="1964"/>
                </a:cubicBezTo>
                <a:cubicBezTo>
                  <a:pt x="8100" y="1964"/>
                  <a:pt x="7855" y="2209"/>
                  <a:pt x="7855" y="2455"/>
                </a:cubicBezTo>
                <a:cubicBezTo>
                  <a:pt x="7855" y="2700"/>
                  <a:pt x="8100" y="2945"/>
                  <a:pt x="8345" y="2945"/>
                </a:cubicBezTo>
                <a:cubicBezTo>
                  <a:pt x="19145" y="2945"/>
                  <a:pt x="19145" y="2945"/>
                  <a:pt x="19145" y="2945"/>
                </a:cubicBezTo>
                <a:cubicBezTo>
                  <a:pt x="19391" y="2945"/>
                  <a:pt x="19636" y="2700"/>
                  <a:pt x="19636" y="2455"/>
                </a:cubicBezTo>
                <a:cubicBezTo>
                  <a:pt x="19636" y="2209"/>
                  <a:pt x="19391" y="1964"/>
                  <a:pt x="19145" y="196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1" name="Shape"/>
          <p:cNvSpPr/>
          <p:nvPr/>
        </p:nvSpPr>
        <p:spPr>
          <a:xfrm>
            <a:off x="5416551" y="1519237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3927"/>
                </a:moveTo>
                <a:cubicBezTo>
                  <a:pt x="1964" y="3927"/>
                  <a:pt x="1964" y="3927"/>
                  <a:pt x="1964" y="3927"/>
                </a:cubicBezTo>
                <a:cubicBezTo>
                  <a:pt x="859" y="3927"/>
                  <a:pt x="0" y="4786"/>
                  <a:pt x="0" y="5891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5709" y="21600"/>
                  <a:pt x="15709" y="21600"/>
                  <a:pt x="15709" y="21600"/>
                </a:cubicBezTo>
                <a:cubicBezTo>
                  <a:pt x="16814" y="21600"/>
                  <a:pt x="17673" y="20741"/>
                  <a:pt x="17673" y="19636"/>
                </a:cubicBezTo>
                <a:cubicBezTo>
                  <a:pt x="17673" y="5891"/>
                  <a:pt x="17673" y="5891"/>
                  <a:pt x="17673" y="5891"/>
                </a:cubicBezTo>
                <a:cubicBezTo>
                  <a:pt x="17673" y="4786"/>
                  <a:pt x="16814" y="3927"/>
                  <a:pt x="15709" y="3927"/>
                </a:cubicBezTo>
                <a:moveTo>
                  <a:pt x="16691" y="19636"/>
                </a:moveTo>
                <a:cubicBezTo>
                  <a:pt x="16691" y="20127"/>
                  <a:pt x="16200" y="20618"/>
                  <a:pt x="15709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8836"/>
                  <a:pt x="982" y="8836"/>
                  <a:pt x="982" y="8836"/>
                </a:cubicBezTo>
                <a:cubicBezTo>
                  <a:pt x="16691" y="8836"/>
                  <a:pt x="16691" y="8836"/>
                  <a:pt x="16691" y="8836"/>
                </a:cubicBezTo>
                <a:lnTo>
                  <a:pt x="16691" y="19636"/>
                </a:lnTo>
                <a:close/>
                <a:moveTo>
                  <a:pt x="16691" y="7855"/>
                </a:moveTo>
                <a:cubicBezTo>
                  <a:pt x="982" y="7855"/>
                  <a:pt x="982" y="7855"/>
                  <a:pt x="982" y="7855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982" y="5400"/>
                  <a:pt x="1473" y="4909"/>
                  <a:pt x="1964" y="4909"/>
                </a:cubicBezTo>
                <a:cubicBezTo>
                  <a:pt x="15709" y="4909"/>
                  <a:pt x="15709" y="4909"/>
                  <a:pt x="15709" y="4909"/>
                </a:cubicBezTo>
                <a:cubicBezTo>
                  <a:pt x="16200" y="4909"/>
                  <a:pt x="16691" y="5400"/>
                  <a:pt x="16691" y="5891"/>
                </a:cubicBezTo>
                <a:lnTo>
                  <a:pt x="16691" y="7855"/>
                </a:lnTo>
                <a:close/>
                <a:moveTo>
                  <a:pt x="4418" y="5891"/>
                </a:moveTo>
                <a:cubicBezTo>
                  <a:pt x="4173" y="5891"/>
                  <a:pt x="3927" y="6136"/>
                  <a:pt x="3927" y="6382"/>
                </a:cubicBezTo>
                <a:cubicBezTo>
                  <a:pt x="3927" y="6627"/>
                  <a:pt x="4173" y="6873"/>
                  <a:pt x="4418" y="6873"/>
                </a:cubicBezTo>
                <a:cubicBezTo>
                  <a:pt x="4664" y="6873"/>
                  <a:pt x="4909" y="6627"/>
                  <a:pt x="4909" y="6382"/>
                </a:cubicBezTo>
                <a:cubicBezTo>
                  <a:pt x="4909" y="6136"/>
                  <a:pt x="4664" y="5891"/>
                  <a:pt x="4418" y="5891"/>
                </a:cubicBezTo>
                <a:moveTo>
                  <a:pt x="2455" y="5891"/>
                </a:moveTo>
                <a:cubicBezTo>
                  <a:pt x="2209" y="5891"/>
                  <a:pt x="1964" y="6136"/>
                  <a:pt x="1964" y="6382"/>
                </a:cubicBezTo>
                <a:cubicBezTo>
                  <a:pt x="1964" y="6627"/>
                  <a:pt x="2209" y="6873"/>
                  <a:pt x="2455" y="6873"/>
                </a:cubicBezTo>
                <a:cubicBezTo>
                  <a:pt x="2700" y="6873"/>
                  <a:pt x="2945" y="6627"/>
                  <a:pt x="2945" y="6382"/>
                </a:cubicBezTo>
                <a:cubicBezTo>
                  <a:pt x="2945" y="6136"/>
                  <a:pt x="2700" y="5891"/>
                  <a:pt x="2455" y="5891"/>
                </a:cubicBezTo>
                <a:moveTo>
                  <a:pt x="19636" y="0"/>
                </a:moveTo>
                <a:cubicBezTo>
                  <a:pt x="5891" y="0"/>
                  <a:pt x="5891" y="0"/>
                  <a:pt x="5891" y="0"/>
                </a:cubicBezTo>
                <a:cubicBezTo>
                  <a:pt x="4786" y="0"/>
                  <a:pt x="3927" y="859"/>
                  <a:pt x="3927" y="1964"/>
                </a:cubicBezTo>
                <a:cubicBezTo>
                  <a:pt x="3927" y="2455"/>
                  <a:pt x="3927" y="2455"/>
                  <a:pt x="3927" y="2455"/>
                </a:cubicBezTo>
                <a:cubicBezTo>
                  <a:pt x="3927" y="2700"/>
                  <a:pt x="4173" y="2945"/>
                  <a:pt x="4418" y="2945"/>
                </a:cubicBezTo>
                <a:cubicBezTo>
                  <a:pt x="4664" y="2945"/>
                  <a:pt x="4909" y="2700"/>
                  <a:pt x="4909" y="2455"/>
                </a:cubicBezTo>
                <a:cubicBezTo>
                  <a:pt x="4909" y="1964"/>
                  <a:pt x="4909" y="1964"/>
                  <a:pt x="4909" y="1964"/>
                </a:cubicBezTo>
                <a:cubicBezTo>
                  <a:pt x="4909" y="1473"/>
                  <a:pt x="5400" y="982"/>
                  <a:pt x="5891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cubicBezTo>
                  <a:pt x="20618" y="15709"/>
                  <a:pt x="20618" y="15709"/>
                  <a:pt x="20618" y="15709"/>
                </a:cubicBezTo>
                <a:cubicBezTo>
                  <a:pt x="20618" y="16200"/>
                  <a:pt x="20127" y="16691"/>
                  <a:pt x="19636" y="16691"/>
                </a:cubicBezTo>
                <a:cubicBezTo>
                  <a:pt x="19145" y="16691"/>
                  <a:pt x="19145" y="16691"/>
                  <a:pt x="19145" y="16691"/>
                </a:cubicBezTo>
                <a:cubicBezTo>
                  <a:pt x="18900" y="16691"/>
                  <a:pt x="18655" y="16936"/>
                  <a:pt x="18655" y="17182"/>
                </a:cubicBezTo>
                <a:cubicBezTo>
                  <a:pt x="18655" y="17427"/>
                  <a:pt x="18900" y="17673"/>
                  <a:pt x="19145" y="17673"/>
                </a:cubicBezTo>
                <a:cubicBezTo>
                  <a:pt x="19636" y="17673"/>
                  <a:pt x="19636" y="17673"/>
                  <a:pt x="19636" y="17673"/>
                </a:cubicBezTo>
                <a:cubicBezTo>
                  <a:pt x="20741" y="17673"/>
                  <a:pt x="21600" y="16814"/>
                  <a:pt x="21600" y="15709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6382" y="5891"/>
                </a:moveTo>
                <a:cubicBezTo>
                  <a:pt x="6136" y="5891"/>
                  <a:pt x="5891" y="6136"/>
                  <a:pt x="5891" y="6382"/>
                </a:cubicBezTo>
                <a:cubicBezTo>
                  <a:pt x="5891" y="6627"/>
                  <a:pt x="6136" y="6873"/>
                  <a:pt x="6382" y="6873"/>
                </a:cubicBezTo>
                <a:cubicBezTo>
                  <a:pt x="6627" y="6873"/>
                  <a:pt x="6873" y="6627"/>
                  <a:pt x="6873" y="6382"/>
                </a:cubicBezTo>
                <a:cubicBezTo>
                  <a:pt x="6873" y="6136"/>
                  <a:pt x="6627" y="5891"/>
                  <a:pt x="6382" y="5891"/>
                </a:cubicBezTo>
                <a:moveTo>
                  <a:pt x="15218" y="5891"/>
                </a:moveTo>
                <a:cubicBezTo>
                  <a:pt x="8345" y="5891"/>
                  <a:pt x="8345" y="5891"/>
                  <a:pt x="8345" y="5891"/>
                </a:cubicBezTo>
                <a:cubicBezTo>
                  <a:pt x="8100" y="5891"/>
                  <a:pt x="7855" y="6136"/>
                  <a:pt x="7855" y="6382"/>
                </a:cubicBezTo>
                <a:cubicBezTo>
                  <a:pt x="7855" y="6627"/>
                  <a:pt x="8100" y="6873"/>
                  <a:pt x="8345" y="6873"/>
                </a:cubicBezTo>
                <a:cubicBezTo>
                  <a:pt x="15218" y="6873"/>
                  <a:pt x="15218" y="6873"/>
                  <a:pt x="15218" y="6873"/>
                </a:cubicBezTo>
                <a:cubicBezTo>
                  <a:pt x="15464" y="6873"/>
                  <a:pt x="15709" y="6627"/>
                  <a:pt x="15709" y="6382"/>
                </a:cubicBezTo>
                <a:cubicBezTo>
                  <a:pt x="15709" y="6136"/>
                  <a:pt x="15464" y="5891"/>
                  <a:pt x="15218" y="589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2" name="Shape"/>
          <p:cNvSpPr/>
          <p:nvPr/>
        </p:nvSpPr>
        <p:spPr>
          <a:xfrm>
            <a:off x="6480175" y="1595437"/>
            <a:ext cx="361949" cy="2629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181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419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419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181"/>
                  <a:pt x="20741" y="0"/>
                  <a:pt x="19636" y="0"/>
                </a:cubicBezTo>
                <a:moveTo>
                  <a:pt x="1964" y="1350"/>
                </a:moveTo>
                <a:cubicBezTo>
                  <a:pt x="19636" y="1350"/>
                  <a:pt x="19636" y="1350"/>
                  <a:pt x="19636" y="1350"/>
                </a:cubicBezTo>
                <a:cubicBezTo>
                  <a:pt x="19759" y="1350"/>
                  <a:pt x="19882" y="1350"/>
                  <a:pt x="20005" y="1350"/>
                </a:cubicBezTo>
                <a:cubicBezTo>
                  <a:pt x="11414" y="13163"/>
                  <a:pt x="11414" y="13163"/>
                  <a:pt x="11414" y="13163"/>
                </a:cubicBezTo>
                <a:cubicBezTo>
                  <a:pt x="11291" y="13331"/>
                  <a:pt x="11045" y="13500"/>
                  <a:pt x="10800" y="13500"/>
                </a:cubicBezTo>
                <a:cubicBezTo>
                  <a:pt x="10555" y="13500"/>
                  <a:pt x="10309" y="13331"/>
                  <a:pt x="10186" y="13163"/>
                </a:cubicBezTo>
                <a:cubicBezTo>
                  <a:pt x="1595" y="1350"/>
                  <a:pt x="1595" y="1350"/>
                  <a:pt x="1595" y="1350"/>
                </a:cubicBezTo>
                <a:cubicBezTo>
                  <a:pt x="1718" y="1350"/>
                  <a:pt x="1841" y="1350"/>
                  <a:pt x="1964" y="1350"/>
                </a:cubicBezTo>
                <a:moveTo>
                  <a:pt x="982" y="18900"/>
                </a:moveTo>
                <a:cubicBezTo>
                  <a:pt x="982" y="2700"/>
                  <a:pt x="982" y="2700"/>
                  <a:pt x="982" y="2700"/>
                </a:cubicBezTo>
                <a:cubicBezTo>
                  <a:pt x="982" y="2700"/>
                  <a:pt x="982" y="2531"/>
                  <a:pt x="982" y="2531"/>
                </a:cubicBezTo>
                <a:cubicBezTo>
                  <a:pt x="7118" y="10800"/>
                  <a:pt x="7118" y="10800"/>
                  <a:pt x="7118" y="10800"/>
                </a:cubicBezTo>
                <a:cubicBezTo>
                  <a:pt x="982" y="19069"/>
                  <a:pt x="982" y="19069"/>
                  <a:pt x="982" y="19069"/>
                </a:cubicBezTo>
                <a:cubicBezTo>
                  <a:pt x="982" y="19069"/>
                  <a:pt x="982" y="18900"/>
                  <a:pt x="982" y="18900"/>
                </a:cubicBezTo>
                <a:moveTo>
                  <a:pt x="19636" y="20250"/>
                </a:moveTo>
                <a:cubicBezTo>
                  <a:pt x="1964" y="20250"/>
                  <a:pt x="1964" y="20250"/>
                  <a:pt x="1964" y="20250"/>
                </a:cubicBezTo>
                <a:cubicBezTo>
                  <a:pt x="1841" y="20250"/>
                  <a:pt x="1718" y="20250"/>
                  <a:pt x="1595" y="20250"/>
                </a:cubicBezTo>
                <a:cubicBezTo>
                  <a:pt x="7732" y="11812"/>
                  <a:pt x="7732" y="11812"/>
                  <a:pt x="7732" y="11812"/>
                </a:cubicBezTo>
                <a:cubicBezTo>
                  <a:pt x="9450" y="14006"/>
                  <a:pt x="9450" y="14006"/>
                  <a:pt x="9450" y="14006"/>
                </a:cubicBezTo>
                <a:cubicBezTo>
                  <a:pt x="9818" y="14512"/>
                  <a:pt x="10309" y="14850"/>
                  <a:pt x="10800" y="14850"/>
                </a:cubicBezTo>
                <a:cubicBezTo>
                  <a:pt x="11291" y="14850"/>
                  <a:pt x="11782" y="14512"/>
                  <a:pt x="12150" y="14006"/>
                </a:cubicBezTo>
                <a:cubicBezTo>
                  <a:pt x="13868" y="11812"/>
                  <a:pt x="13868" y="11812"/>
                  <a:pt x="13868" y="11812"/>
                </a:cubicBezTo>
                <a:cubicBezTo>
                  <a:pt x="20005" y="20250"/>
                  <a:pt x="20005" y="20250"/>
                  <a:pt x="20005" y="20250"/>
                </a:cubicBezTo>
                <a:cubicBezTo>
                  <a:pt x="19882" y="20250"/>
                  <a:pt x="19759" y="20250"/>
                  <a:pt x="19636" y="20250"/>
                </a:cubicBezTo>
                <a:moveTo>
                  <a:pt x="20618" y="18900"/>
                </a:moveTo>
                <a:cubicBezTo>
                  <a:pt x="20618" y="18900"/>
                  <a:pt x="20618" y="19069"/>
                  <a:pt x="20618" y="19069"/>
                </a:cubicBezTo>
                <a:cubicBezTo>
                  <a:pt x="14482" y="10800"/>
                  <a:pt x="14482" y="10800"/>
                  <a:pt x="14482" y="10800"/>
                </a:cubicBezTo>
                <a:cubicBezTo>
                  <a:pt x="20618" y="2531"/>
                  <a:pt x="20618" y="2531"/>
                  <a:pt x="20618" y="2531"/>
                </a:cubicBezTo>
                <a:cubicBezTo>
                  <a:pt x="20618" y="2531"/>
                  <a:pt x="20618" y="2700"/>
                  <a:pt x="20618" y="2700"/>
                </a:cubicBezTo>
                <a:lnTo>
                  <a:pt x="20618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3" name="Shape"/>
          <p:cNvSpPr/>
          <p:nvPr/>
        </p:nvSpPr>
        <p:spPr>
          <a:xfrm>
            <a:off x="7543800" y="1582737"/>
            <a:ext cx="361949" cy="27945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5891" y="0"/>
                  <a:pt x="5891" y="0"/>
                  <a:pt x="5891" y="0"/>
                </a:cubicBezTo>
                <a:cubicBezTo>
                  <a:pt x="4786" y="0"/>
                  <a:pt x="3927" y="1112"/>
                  <a:pt x="3927" y="2541"/>
                </a:cubicBezTo>
                <a:cubicBezTo>
                  <a:pt x="3927" y="3176"/>
                  <a:pt x="3927" y="3176"/>
                  <a:pt x="3927" y="3176"/>
                </a:cubicBezTo>
                <a:cubicBezTo>
                  <a:pt x="3927" y="3494"/>
                  <a:pt x="4173" y="3812"/>
                  <a:pt x="4418" y="3812"/>
                </a:cubicBezTo>
                <a:cubicBezTo>
                  <a:pt x="4664" y="3812"/>
                  <a:pt x="4909" y="3494"/>
                  <a:pt x="4909" y="3176"/>
                </a:cubicBezTo>
                <a:cubicBezTo>
                  <a:pt x="4909" y="2541"/>
                  <a:pt x="4909" y="2541"/>
                  <a:pt x="4909" y="2541"/>
                </a:cubicBezTo>
                <a:cubicBezTo>
                  <a:pt x="4909" y="1906"/>
                  <a:pt x="5400" y="1271"/>
                  <a:pt x="5891" y="1271"/>
                </a:cubicBezTo>
                <a:cubicBezTo>
                  <a:pt x="19636" y="1271"/>
                  <a:pt x="19636" y="1271"/>
                  <a:pt x="19636" y="1271"/>
                </a:cubicBezTo>
                <a:cubicBezTo>
                  <a:pt x="20127" y="1271"/>
                  <a:pt x="20618" y="1906"/>
                  <a:pt x="20618" y="2541"/>
                </a:cubicBezTo>
                <a:cubicBezTo>
                  <a:pt x="20618" y="13976"/>
                  <a:pt x="20618" y="13976"/>
                  <a:pt x="20618" y="13976"/>
                </a:cubicBezTo>
                <a:cubicBezTo>
                  <a:pt x="20618" y="14612"/>
                  <a:pt x="20127" y="15247"/>
                  <a:pt x="19636" y="15247"/>
                </a:cubicBezTo>
                <a:cubicBezTo>
                  <a:pt x="19145" y="15247"/>
                  <a:pt x="19145" y="15247"/>
                  <a:pt x="19145" y="15247"/>
                </a:cubicBezTo>
                <a:cubicBezTo>
                  <a:pt x="18900" y="15247"/>
                  <a:pt x="18655" y="15565"/>
                  <a:pt x="18655" y="15882"/>
                </a:cubicBezTo>
                <a:cubicBezTo>
                  <a:pt x="18655" y="16200"/>
                  <a:pt x="18900" y="16518"/>
                  <a:pt x="19145" y="16518"/>
                </a:cubicBezTo>
                <a:cubicBezTo>
                  <a:pt x="19636" y="16518"/>
                  <a:pt x="19636" y="16518"/>
                  <a:pt x="19636" y="16518"/>
                </a:cubicBezTo>
                <a:cubicBezTo>
                  <a:pt x="20741" y="16518"/>
                  <a:pt x="21600" y="15406"/>
                  <a:pt x="21600" y="13976"/>
                </a:cubicBezTo>
                <a:cubicBezTo>
                  <a:pt x="21600" y="2541"/>
                  <a:pt x="21600" y="2541"/>
                  <a:pt x="21600" y="2541"/>
                </a:cubicBezTo>
                <a:cubicBezTo>
                  <a:pt x="21600" y="1112"/>
                  <a:pt x="20741" y="0"/>
                  <a:pt x="19636" y="0"/>
                </a:cubicBezTo>
                <a:moveTo>
                  <a:pt x="15709" y="5082"/>
                </a:moveTo>
                <a:cubicBezTo>
                  <a:pt x="1964" y="5082"/>
                  <a:pt x="1964" y="5082"/>
                  <a:pt x="1964" y="5082"/>
                </a:cubicBezTo>
                <a:cubicBezTo>
                  <a:pt x="859" y="5082"/>
                  <a:pt x="0" y="6194"/>
                  <a:pt x="0" y="7624"/>
                </a:cubicBezTo>
                <a:cubicBezTo>
                  <a:pt x="0" y="19059"/>
                  <a:pt x="0" y="19059"/>
                  <a:pt x="0" y="19059"/>
                </a:cubicBezTo>
                <a:cubicBezTo>
                  <a:pt x="0" y="20488"/>
                  <a:pt x="859" y="21600"/>
                  <a:pt x="1964" y="21600"/>
                </a:cubicBezTo>
                <a:cubicBezTo>
                  <a:pt x="15709" y="21600"/>
                  <a:pt x="15709" y="21600"/>
                  <a:pt x="15709" y="21600"/>
                </a:cubicBezTo>
                <a:cubicBezTo>
                  <a:pt x="16814" y="21600"/>
                  <a:pt x="17673" y="20488"/>
                  <a:pt x="17673" y="19059"/>
                </a:cubicBezTo>
                <a:cubicBezTo>
                  <a:pt x="17673" y="7624"/>
                  <a:pt x="17673" y="7624"/>
                  <a:pt x="17673" y="7624"/>
                </a:cubicBezTo>
                <a:cubicBezTo>
                  <a:pt x="17673" y="6194"/>
                  <a:pt x="16814" y="5082"/>
                  <a:pt x="15709" y="5082"/>
                </a:cubicBezTo>
                <a:moveTo>
                  <a:pt x="1964" y="6353"/>
                </a:moveTo>
                <a:cubicBezTo>
                  <a:pt x="15709" y="6353"/>
                  <a:pt x="15709" y="6353"/>
                  <a:pt x="15709" y="6353"/>
                </a:cubicBezTo>
                <a:cubicBezTo>
                  <a:pt x="15955" y="6353"/>
                  <a:pt x="16200" y="6512"/>
                  <a:pt x="16323" y="6671"/>
                </a:cubicBezTo>
                <a:cubicBezTo>
                  <a:pt x="9450" y="15565"/>
                  <a:pt x="9450" y="15565"/>
                  <a:pt x="9450" y="15565"/>
                </a:cubicBezTo>
                <a:cubicBezTo>
                  <a:pt x="9327" y="15724"/>
                  <a:pt x="9082" y="15882"/>
                  <a:pt x="8836" y="15882"/>
                </a:cubicBezTo>
                <a:cubicBezTo>
                  <a:pt x="8591" y="15882"/>
                  <a:pt x="8345" y="15724"/>
                  <a:pt x="8223" y="15565"/>
                </a:cubicBezTo>
                <a:cubicBezTo>
                  <a:pt x="1350" y="6671"/>
                  <a:pt x="1350" y="6671"/>
                  <a:pt x="1350" y="6671"/>
                </a:cubicBezTo>
                <a:cubicBezTo>
                  <a:pt x="1473" y="6512"/>
                  <a:pt x="1718" y="6353"/>
                  <a:pt x="1964" y="6353"/>
                </a:cubicBezTo>
                <a:moveTo>
                  <a:pt x="982" y="7941"/>
                </a:moveTo>
                <a:cubicBezTo>
                  <a:pt x="5155" y="13341"/>
                  <a:pt x="5155" y="13341"/>
                  <a:pt x="5155" y="13341"/>
                </a:cubicBezTo>
                <a:cubicBezTo>
                  <a:pt x="982" y="18741"/>
                  <a:pt x="982" y="18741"/>
                  <a:pt x="982" y="18741"/>
                </a:cubicBezTo>
                <a:lnTo>
                  <a:pt x="982" y="7941"/>
                </a:lnTo>
                <a:close/>
                <a:moveTo>
                  <a:pt x="15709" y="20329"/>
                </a:moveTo>
                <a:cubicBezTo>
                  <a:pt x="1964" y="20329"/>
                  <a:pt x="1964" y="20329"/>
                  <a:pt x="1964" y="20329"/>
                </a:cubicBezTo>
                <a:cubicBezTo>
                  <a:pt x="1718" y="20329"/>
                  <a:pt x="1473" y="20171"/>
                  <a:pt x="1350" y="20012"/>
                </a:cubicBezTo>
                <a:cubicBezTo>
                  <a:pt x="5768" y="14294"/>
                  <a:pt x="5768" y="14294"/>
                  <a:pt x="5768" y="14294"/>
                </a:cubicBezTo>
                <a:cubicBezTo>
                  <a:pt x="7486" y="16359"/>
                  <a:pt x="7486" y="16359"/>
                  <a:pt x="7486" y="16359"/>
                </a:cubicBezTo>
                <a:cubicBezTo>
                  <a:pt x="7855" y="16835"/>
                  <a:pt x="8345" y="17153"/>
                  <a:pt x="8836" y="17153"/>
                </a:cubicBezTo>
                <a:cubicBezTo>
                  <a:pt x="9327" y="17153"/>
                  <a:pt x="9818" y="16835"/>
                  <a:pt x="10186" y="16359"/>
                </a:cubicBezTo>
                <a:cubicBezTo>
                  <a:pt x="11905" y="14294"/>
                  <a:pt x="11905" y="14294"/>
                  <a:pt x="11905" y="14294"/>
                </a:cubicBezTo>
                <a:cubicBezTo>
                  <a:pt x="16323" y="20012"/>
                  <a:pt x="16323" y="20012"/>
                  <a:pt x="16323" y="20012"/>
                </a:cubicBezTo>
                <a:cubicBezTo>
                  <a:pt x="16200" y="20171"/>
                  <a:pt x="15955" y="20329"/>
                  <a:pt x="15709" y="20329"/>
                </a:cubicBezTo>
                <a:moveTo>
                  <a:pt x="16691" y="18741"/>
                </a:moveTo>
                <a:cubicBezTo>
                  <a:pt x="12518" y="13341"/>
                  <a:pt x="12518" y="13341"/>
                  <a:pt x="12518" y="13341"/>
                </a:cubicBezTo>
                <a:cubicBezTo>
                  <a:pt x="16691" y="7941"/>
                  <a:pt x="16691" y="7941"/>
                  <a:pt x="16691" y="7941"/>
                </a:cubicBezTo>
                <a:lnTo>
                  <a:pt x="16691" y="1874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4" name="Shape"/>
          <p:cNvSpPr/>
          <p:nvPr/>
        </p:nvSpPr>
        <p:spPr>
          <a:xfrm>
            <a:off x="8607425" y="1570037"/>
            <a:ext cx="360917" cy="2959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2300"/>
                </a:moveTo>
                <a:cubicBezTo>
                  <a:pt x="21600" y="12300"/>
                  <a:pt x="21600" y="12300"/>
                  <a:pt x="21600" y="12300"/>
                </a:cubicBezTo>
                <a:cubicBezTo>
                  <a:pt x="16691" y="300"/>
                  <a:pt x="16691" y="300"/>
                  <a:pt x="16691" y="300"/>
                </a:cubicBezTo>
                <a:cubicBezTo>
                  <a:pt x="16691" y="300"/>
                  <a:pt x="16691" y="300"/>
                  <a:pt x="16691" y="300"/>
                </a:cubicBezTo>
                <a:cubicBezTo>
                  <a:pt x="16568" y="150"/>
                  <a:pt x="16445" y="0"/>
                  <a:pt x="16200" y="0"/>
                </a:cubicBezTo>
                <a:cubicBezTo>
                  <a:pt x="5400" y="0"/>
                  <a:pt x="5400" y="0"/>
                  <a:pt x="5400" y="0"/>
                </a:cubicBezTo>
                <a:cubicBezTo>
                  <a:pt x="5155" y="0"/>
                  <a:pt x="5032" y="150"/>
                  <a:pt x="4909" y="300"/>
                </a:cubicBezTo>
                <a:cubicBezTo>
                  <a:pt x="4909" y="300"/>
                  <a:pt x="4909" y="300"/>
                  <a:pt x="4909" y="300"/>
                </a:cubicBezTo>
                <a:cubicBezTo>
                  <a:pt x="0" y="12300"/>
                  <a:pt x="0" y="12300"/>
                  <a:pt x="0" y="12300"/>
                </a:cubicBezTo>
                <a:cubicBezTo>
                  <a:pt x="0" y="12300"/>
                  <a:pt x="0" y="12300"/>
                  <a:pt x="0" y="12300"/>
                </a:cubicBezTo>
                <a:cubicBezTo>
                  <a:pt x="0" y="12450"/>
                  <a:pt x="0" y="12450"/>
                  <a:pt x="0" y="12600"/>
                </a:cubicBezTo>
                <a:cubicBezTo>
                  <a:pt x="0" y="21000"/>
                  <a:pt x="0" y="21000"/>
                  <a:pt x="0" y="21000"/>
                </a:cubicBezTo>
                <a:cubicBezTo>
                  <a:pt x="0" y="21300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00"/>
                  <a:pt x="21600" y="21000"/>
                </a:cubicBezTo>
                <a:cubicBezTo>
                  <a:pt x="21600" y="12600"/>
                  <a:pt x="21600" y="12600"/>
                  <a:pt x="21600" y="12600"/>
                </a:cubicBezTo>
                <a:cubicBezTo>
                  <a:pt x="21600" y="12450"/>
                  <a:pt x="21600" y="12450"/>
                  <a:pt x="21600" y="12300"/>
                </a:cubicBezTo>
                <a:moveTo>
                  <a:pt x="5645" y="1200"/>
                </a:moveTo>
                <a:cubicBezTo>
                  <a:pt x="15955" y="1200"/>
                  <a:pt x="15955" y="1200"/>
                  <a:pt x="15955" y="1200"/>
                </a:cubicBezTo>
                <a:cubicBezTo>
                  <a:pt x="20373" y="12000"/>
                  <a:pt x="20373" y="12000"/>
                  <a:pt x="20373" y="12000"/>
                </a:cubicBezTo>
                <a:cubicBezTo>
                  <a:pt x="14236" y="12000"/>
                  <a:pt x="14236" y="12000"/>
                  <a:pt x="14236" y="12000"/>
                </a:cubicBezTo>
                <a:cubicBezTo>
                  <a:pt x="13991" y="12000"/>
                  <a:pt x="13745" y="12300"/>
                  <a:pt x="13745" y="12600"/>
                </a:cubicBezTo>
                <a:cubicBezTo>
                  <a:pt x="13745" y="14550"/>
                  <a:pt x="12395" y="16200"/>
                  <a:pt x="10800" y="16200"/>
                </a:cubicBezTo>
                <a:cubicBezTo>
                  <a:pt x="9205" y="16200"/>
                  <a:pt x="7855" y="14550"/>
                  <a:pt x="7855" y="12600"/>
                </a:cubicBezTo>
                <a:cubicBezTo>
                  <a:pt x="7855" y="12300"/>
                  <a:pt x="7609" y="12000"/>
                  <a:pt x="7364" y="12000"/>
                </a:cubicBezTo>
                <a:cubicBezTo>
                  <a:pt x="1227" y="12000"/>
                  <a:pt x="1227" y="12000"/>
                  <a:pt x="1227" y="12000"/>
                </a:cubicBezTo>
                <a:lnTo>
                  <a:pt x="5645" y="1200"/>
                </a:lnTo>
                <a:close/>
                <a:moveTo>
                  <a:pt x="20618" y="20400"/>
                </a:moveTo>
                <a:cubicBezTo>
                  <a:pt x="982" y="20400"/>
                  <a:pt x="982" y="20400"/>
                  <a:pt x="982" y="20400"/>
                </a:cubicBezTo>
                <a:cubicBezTo>
                  <a:pt x="982" y="13200"/>
                  <a:pt x="982" y="13200"/>
                  <a:pt x="982" y="13200"/>
                </a:cubicBezTo>
                <a:cubicBezTo>
                  <a:pt x="6873" y="13200"/>
                  <a:pt x="6873" y="13200"/>
                  <a:pt x="6873" y="13200"/>
                </a:cubicBezTo>
                <a:cubicBezTo>
                  <a:pt x="7118" y="15600"/>
                  <a:pt x="8836" y="17400"/>
                  <a:pt x="10800" y="17400"/>
                </a:cubicBezTo>
                <a:cubicBezTo>
                  <a:pt x="12764" y="17400"/>
                  <a:pt x="14482" y="15600"/>
                  <a:pt x="14727" y="13200"/>
                </a:cubicBezTo>
                <a:cubicBezTo>
                  <a:pt x="20618" y="13200"/>
                  <a:pt x="20618" y="13200"/>
                  <a:pt x="20618" y="13200"/>
                </a:cubicBezTo>
                <a:lnTo>
                  <a:pt x="20618" y="20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5" name="Shape"/>
          <p:cNvSpPr/>
          <p:nvPr/>
        </p:nvSpPr>
        <p:spPr>
          <a:xfrm>
            <a:off x="9669464" y="1544637"/>
            <a:ext cx="361948" cy="328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8640"/>
                </a:moveTo>
                <a:cubicBezTo>
                  <a:pt x="7609" y="8640"/>
                  <a:pt x="7364" y="8910"/>
                  <a:pt x="7364" y="9180"/>
                </a:cubicBezTo>
                <a:cubicBezTo>
                  <a:pt x="7364" y="9315"/>
                  <a:pt x="7364" y="9450"/>
                  <a:pt x="7486" y="9585"/>
                </a:cubicBezTo>
                <a:cubicBezTo>
                  <a:pt x="10432" y="12825"/>
                  <a:pt x="10432" y="12825"/>
                  <a:pt x="10432" y="12825"/>
                </a:cubicBezTo>
                <a:cubicBezTo>
                  <a:pt x="10555" y="12960"/>
                  <a:pt x="10677" y="12960"/>
                  <a:pt x="10800" y="12960"/>
                </a:cubicBezTo>
                <a:cubicBezTo>
                  <a:pt x="10923" y="12960"/>
                  <a:pt x="11045" y="12960"/>
                  <a:pt x="11168" y="12825"/>
                </a:cubicBezTo>
                <a:cubicBezTo>
                  <a:pt x="14114" y="9585"/>
                  <a:pt x="14114" y="9585"/>
                  <a:pt x="14114" y="9585"/>
                </a:cubicBezTo>
                <a:cubicBezTo>
                  <a:pt x="14236" y="9450"/>
                  <a:pt x="14236" y="9315"/>
                  <a:pt x="14236" y="9180"/>
                </a:cubicBezTo>
                <a:cubicBezTo>
                  <a:pt x="14236" y="8910"/>
                  <a:pt x="13991" y="8640"/>
                  <a:pt x="13745" y="8640"/>
                </a:cubicBezTo>
                <a:cubicBezTo>
                  <a:pt x="13623" y="8640"/>
                  <a:pt x="13500" y="8640"/>
                  <a:pt x="13377" y="8775"/>
                </a:cubicBezTo>
                <a:cubicBezTo>
                  <a:pt x="11291" y="11070"/>
                  <a:pt x="11291" y="11070"/>
                  <a:pt x="11291" y="11070"/>
                </a:cubicBezTo>
                <a:cubicBezTo>
                  <a:pt x="11291" y="540"/>
                  <a:pt x="11291" y="540"/>
                  <a:pt x="11291" y="540"/>
                </a:cubicBezTo>
                <a:cubicBezTo>
                  <a:pt x="11291" y="270"/>
                  <a:pt x="11045" y="0"/>
                  <a:pt x="10800" y="0"/>
                </a:cubicBezTo>
                <a:cubicBezTo>
                  <a:pt x="10555" y="0"/>
                  <a:pt x="10309" y="270"/>
                  <a:pt x="10309" y="540"/>
                </a:cubicBezTo>
                <a:cubicBezTo>
                  <a:pt x="10309" y="11070"/>
                  <a:pt x="10309" y="11070"/>
                  <a:pt x="10309" y="11070"/>
                </a:cubicBezTo>
                <a:cubicBezTo>
                  <a:pt x="8223" y="8775"/>
                  <a:pt x="8223" y="8775"/>
                  <a:pt x="8223" y="8775"/>
                </a:cubicBezTo>
                <a:cubicBezTo>
                  <a:pt x="8100" y="8640"/>
                  <a:pt x="7977" y="8640"/>
                  <a:pt x="7855" y="8640"/>
                </a:cubicBezTo>
                <a:moveTo>
                  <a:pt x="21600" y="13230"/>
                </a:moveTo>
                <a:cubicBezTo>
                  <a:pt x="21600" y="13230"/>
                  <a:pt x="21600" y="13230"/>
                  <a:pt x="21600" y="13230"/>
                </a:cubicBezTo>
                <a:cubicBezTo>
                  <a:pt x="16691" y="2430"/>
                  <a:pt x="16691" y="2430"/>
                  <a:pt x="16691" y="2430"/>
                </a:cubicBezTo>
                <a:cubicBezTo>
                  <a:pt x="16691" y="2430"/>
                  <a:pt x="16691" y="2430"/>
                  <a:pt x="16691" y="2430"/>
                </a:cubicBezTo>
                <a:cubicBezTo>
                  <a:pt x="16568" y="2295"/>
                  <a:pt x="16445" y="2160"/>
                  <a:pt x="16200" y="2160"/>
                </a:cubicBezTo>
                <a:cubicBezTo>
                  <a:pt x="12764" y="2160"/>
                  <a:pt x="12764" y="2160"/>
                  <a:pt x="12764" y="2160"/>
                </a:cubicBezTo>
                <a:cubicBezTo>
                  <a:pt x="12518" y="2160"/>
                  <a:pt x="12273" y="2430"/>
                  <a:pt x="12273" y="2700"/>
                </a:cubicBezTo>
                <a:cubicBezTo>
                  <a:pt x="12273" y="2970"/>
                  <a:pt x="12518" y="3240"/>
                  <a:pt x="12764" y="3240"/>
                </a:cubicBezTo>
                <a:cubicBezTo>
                  <a:pt x="15955" y="3240"/>
                  <a:pt x="15955" y="3240"/>
                  <a:pt x="15955" y="3240"/>
                </a:cubicBezTo>
                <a:cubicBezTo>
                  <a:pt x="20373" y="12960"/>
                  <a:pt x="20373" y="12960"/>
                  <a:pt x="20373" y="12960"/>
                </a:cubicBezTo>
                <a:cubicBezTo>
                  <a:pt x="14236" y="12960"/>
                  <a:pt x="14236" y="12960"/>
                  <a:pt x="14236" y="12960"/>
                </a:cubicBezTo>
                <a:cubicBezTo>
                  <a:pt x="13991" y="12960"/>
                  <a:pt x="13745" y="13230"/>
                  <a:pt x="13745" y="13500"/>
                </a:cubicBezTo>
                <a:cubicBezTo>
                  <a:pt x="13745" y="15255"/>
                  <a:pt x="12395" y="16740"/>
                  <a:pt x="10800" y="16740"/>
                </a:cubicBezTo>
                <a:cubicBezTo>
                  <a:pt x="9205" y="16740"/>
                  <a:pt x="7855" y="15255"/>
                  <a:pt x="7855" y="13500"/>
                </a:cubicBezTo>
                <a:cubicBezTo>
                  <a:pt x="7855" y="13230"/>
                  <a:pt x="7609" y="12960"/>
                  <a:pt x="7364" y="12960"/>
                </a:cubicBezTo>
                <a:cubicBezTo>
                  <a:pt x="1227" y="12960"/>
                  <a:pt x="1227" y="12960"/>
                  <a:pt x="1227" y="12960"/>
                </a:cubicBezTo>
                <a:cubicBezTo>
                  <a:pt x="5645" y="3240"/>
                  <a:pt x="5645" y="3240"/>
                  <a:pt x="5645" y="3240"/>
                </a:cubicBezTo>
                <a:cubicBezTo>
                  <a:pt x="8836" y="3240"/>
                  <a:pt x="8836" y="3240"/>
                  <a:pt x="8836" y="3240"/>
                </a:cubicBezTo>
                <a:cubicBezTo>
                  <a:pt x="9082" y="3240"/>
                  <a:pt x="9327" y="2970"/>
                  <a:pt x="9327" y="2700"/>
                </a:cubicBezTo>
                <a:cubicBezTo>
                  <a:pt x="9327" y="2430"/>
                  <a:pt x="9082" y="2160"/>
                  <a:pt x="8836" y="2160"/>
                </a:cubicBezTo>
                <a:cubicBezTo>
                  <a:pt x="5400" y="2160"/>
                  <a:pt x="5400" y="2160"/>
                  <a:pt x="5400" y="2160"/>
                </a:cubicBezTo>
                <a:cubicBezTo>
                  <a:pt x="5155" y="2160"/>
                  <a:pt x="5032" y="2295"/>
                  <a:pt x="4909" y="2430"/>
                </a:cubicBezTo>
                <a:cubicBezTo>
                  <a:pt x="4909" y="2430"/>
                  <a:pt x="4909" y="2430"/>
                  <a:pt x="4909" y="2430"/>
                </a:cubicBezTo>
                <a:cubicBezTo>
                  <a:pt x="0" y="13230"/>
                  <a:pt x="0" y="13230"/>
                  <a:pt x="0" y="13230"/>
                </a:cubicBezTo>
                <a:cubicBezTo>
                  <a:pt x="0" y="13230"/>
                  <a:pt x="0" y="13230"/>
                  <a:pt x="0" y="13230"/>
                </a:cubicBezTo>
                <a:cubicBezTo>
                  <a:pt x="0" y="13365"/>
                  <a:pt x="0" y="13365"/>
                  <a:pt x="0" y="13500"/>
                </a:cubicBezTo>
                <a:cubicBezTo>
                  <a:pt x="0" y="21060"/>
                  <a:pt x="0" y="21060"/>
                  <a:pt x="0" y="21060"/>
                </a:cubicBezTo>
                <a:cubicBezTo>
                  <a:pt x="0" y="21330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30"/>
                  <a:pt x="21600" y="21060"/>
                </a:cubicBezTo>
                <a:cubicBezTo>
                  <a:pt x="21600" y="13500"/>
                  <a:pt x="21600" y="13500"/>
                  <a:pt x="21600" y="13500"/>
                </a:cubicBezTo>
                <a:cubicBezTo>
                  <a:pt x="21600" y="13365"/>
                  <a:pt x="21600" y="13365"/>
                  <a:pt x="21600" y="13230"/>
                </a:cubicBezTo>
                <a:moveTo>
                  <a:pt x="20618" y="20520"/>
                </a:moveTo>
                <a:cubicBezTo>
                  <a:pt x="982" y="20520"/>
                  <a:pt x="982" y="20520"/>
                  <a:pt x="982" y="20520"/>
                </a:cubicBezTo>
                <a:cubicBezTo>
                  <a:pt x="982" y="14040"/>
                  <a:pt x="982" y="14040"/>
                  <a:pt x="982" y="14040"/>
                </a:cubicBezTo>
                <a:cubicBezTo>
                  <a:pt x="6873" y="14040"/>
                  <a:pt x="6873" y="14040"/>
                  <a:pt x="6873" y="14040"/>
                </a:cubicBezTo>
                <a:cubicBezTo>
                  <a:pt x="7118" y="16200"/>
                  <a:pt x="8836" y="17820"/>
                  <a:pt x="10800" y="17820"/>
                </a:cubicBezTo>
                <a:cubicBezTo>
                  <a:pt x="12764" y="17820"/>
                  <a:pt x="14482" y="16200"/>
                  <a:pt x="14727" y="14040"/>
                </a:cubicBezTo>
                <a:cubicBezTo>
                  <a:pt x="20618" y="14040"/>
                  <a:pt x="20618" y="14040"/>
                  <a:pt x="20618" y="14040"/>
                </a:cubicBezTo>
                <a:lnTo>
                  <a:pt x="20618" y="205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6" name="Shape"/>
          <p:cNvSpPr/>
          <p:nvPr/>
        </p:nvSpPr>
        <p:spPr>
          <a:xfrm>
            <a:off x="10733089" y="1544637"/>
            <a:ext cx="361948" cy="3289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4320"/>
                </a:moveTo>
                <a:cubicBezTo>
                  <a:pt x="7977" y="4320"/>
                  <a:pt x="8100" y="4320"/>
                  <a:pt x="8223" y="4185"/>
                </a:cubicBezTo>
                <a:cubicBezTo>
                  <a:pt x="10309" y="1890"/>
                  <a:pt x="10309" y="1890"/>
                  <a:pt x="10309" y="1890"/>
                </a:cubicBezTo>
                <a:cubicBezTo>
                  <a:pt x="10309" y="12420"/>
                  <a:pt x="10309" y="12420"/>
                  <a:pt x="10309" y="12420"/>
                </a:cubicBezTo>
                <a:cubicBezTo>
                  <a:pt x="10309" y="12690"/>
                  <a:pt x="10555" y="12960"/>
                  <a:pt x="10800" y="12960"/>
                </a:cubicBezTo>
                <a:cubicBezTo>
                  <a:pt x="11045" y="12960"/>
                  <a:pt x="11291" y="12690"/>
                  <a:pt x="11291" y="12420"/>
                </a:cubicBezTo>
                <a:cubicBezTo>
                  <a:pt x="11291" y="1890"/>
                  <a:pt x="11291" y="1890"/>
                  <a:pt x="11291" y="1890"/>
                </a:cubicBezTo>
                <a:cubicBezTo>
                  <a:pt x="13377" y="4185"/>
                  <a:pt x="13377" y="4185"/>
                  <a:pt x="13377" y="4185"/>
                </a:cubicBezTo>
                <a:cubicBezTo>
                  <a:pt x="13500" y="4320"/>
                  <a:pt x="13623" y="4320"/>
                  <a:pt x="13745" y="4320"/>
                </a:cubicBezTo>
                <a:cubicBezTo>
                  <a:pt x="13991" y="4320"/>
                  <a:pt x="14236" y="4050"/>
                  <a:pt x="14236" y="3780"/>
                </a:cubicBezTo>
                <a:cubicBezTo>
                  <a:pt x="14236" y="3645"/>
                  <a:pt x="14236" y="3510"/>
                  <a:pt x="14114" y="3375"/>
                </a:cubicBezTo>
                <a:cubicBezTo>
                  <a:pt x="11168" y="135"/>
                  <a:pt x="11168" y="135"/>
                  <a:pt x="11168" y="135"/>
                </a:cubicBezTo>
                <a:cubicBezTo>
                  <a:pt x="11045" y="0"/>
                  <a:pt x="10923" y="0"/>
                  <a:pt x="10800" y="0"/>
                </a:cubicBezTo>
                <a:cubicBezTo>
                  <a:pt x="10677" y="0"/>
                  <a:pt x="10555" y="0"/>
                  <a:pt x="10432" y="135"/>
                </a:cubicBezTo>
                <a:cubicBezTo>
                  <a:pt x="7486" y="3375"/>
                  <a:pt x="7486" y="3375"/>
                  <a:pt x="7486" y="3375"/>
                </a:cubicBezTo>
                <a:cubicBezTo>
                  <a:pt x="7364" y="3510"/>
                  <a:pt x="7364" y="3645"/>
                  <a:pt x="7364" y="3780"/>
                </a:cubicBezTo>
                <a:cubicBezTo>
                  <a:pt x="7364" y="4050"/>
                  <a:pt x="7609" y="4320"/>
                  <a:pt x="7855" y="4320"/>
                </a:cubicBezTo>
                <a:moveTo>
                  <a:pt x="21600" y="13230"/>
                </a:moveTo>
                <a:cubicBezTo>
                  <a:pt x="21600" y="13230"/>
                  <a:pt x="21600" y="13230"/>
                  <a:pt x="21600" y="13230"/>
                </a:cubicBezTo>
                <a:cubicBezTo>
                  <a:pt x="16691" y="2430"/>
                  <a:pt x="16691" y="2430"/>
                  <a:pt x="16691" y="2430"/>
                </a:cubicBezTo>
                <a:cubicBezTo>
                  <a:pt x="16691" y="2430"/>
                  <a:pt x="16691" y="2430"/>
                  <a:pt x="16691" y="2430"/>
                </a:cubicBezTo>
                <a:cubicBezTo>
                  <a:pt x="16568" y="2295"/>
                  <a:pt x="16445" y="2160"/>
                  <a:pt x="16200" y="2160"/>
                </a:cubicBezTo>
                <a:cubicBezTo>
                  <a:pt x="15709" y="2160"/>
                  <a:pt x="15709" y="2160"/>
                  <a:pt x="15709" y="2160"/>
                </a:cubicBezTo>
                <a:cubicBezTo>
                  <a:pt x="15464" y="2160"/>
                  <a:pt x="15218" y="2430"/>
                  <a:pt x="15218" y="2700"/>
                </a:cubicBezTo>
                <a:cubicBezTo>
                  <a:pt x="15218" y="2970"/>
                  <a:pt x="15464" y="3240"/>
                  <a:pt x="15709" y="3240"/>
                </a:cubicBezTo>
                <a:cubicBezTo>
                  <a:pt x="15955" y="3240"/>
                  <a:pt x="15955" y="3240"/>
                  <a:pt x="15955" y="3240"/>
                </a:cubicBezTo>
                <a:cubicBezTo>
                  <a:pt x="20373" y="12960"/>
                  <a:pt x="20373" y="12960"/>
                  <a:pt x="20373" y="12960"/>
                </a:cubicBezTo>
                <a:cubicBezTo>
                  <a:pt x="14236" y="12960"/>
                  <a:pt x="14236" y="12960"/>
                  <a:pt x="14236" y="12960"/>
                </a:cubicBezTo>
                <a:cubicBezTo>
                  <a:pt x="13991" y="12960"/>
                  <a:pt x="13745" y="13230"/>
                  <a:pt x="13745" y="13500"/>
                </a:cubicBezTo>
                <a:cubicBezTo>
                  <a:pt x="13745" y="15255"/>
                  <a:pt x="12395" y="16740"/>
                  <a:pt x="10800" y="16740"/>
                </a:cubicBezTo>
                <a:cubicBezTo>
                  <a:pt x="9205" y="16740"/>
                  <a:pt x="7855" y="15255"/>
                  <a:pt x="7855" y="13500"/>
                </a:cubicBezTo>
                <a:cubicBezTo>
                  <a:pt x="7855" y="13230"/>
                  <a:pt x="7609" y="12960"/>
                  <a:pt x="7364" y="12960"/>
                </a:cubicBezTo>
                <a:cubicBezTo>
                  <a:pt x="1227" y="12960"/>
                  <a:pt x="1227" y="12960"/>
                  <a:pt x="1227" y="12960"/>
                </a:cubicBezTo>
                <a:cubicBezTo>
                  <a:pt x="5645" y="3240"/>
                  <a:pt x="5645" y="3240"/>
                  <a:pt x="5645" y="3240"/>
                </a:cubicBezTo>
                <a:cubicBezTo>
                  <a:pt x="5891" y="3240"/>
                  <a:pt x="5891" y="3240"/>
                  <a:pt x="5891" y="3240"/>
                </a:cubicBezTo>
                <a:cubicBezTo>
                  <a:pt x="6136" y="3240"/>
                  <a:pt x="6382" y="2970"/>
                  <a:pt x="6382" y="2700"/>
                </a:cubicBezTo>
                <a:cubicBezTo>
                  <a:pt x="6382" y="2430"/>
                  <a:pt x="6136" y="2160"/>
                  <a:pt x="5891" y="2160"/>
                </a:cubicBezTo>
                <a:cubicBezTo>
                  <a:pt x="5400" y="2160"/>
                  <a:pt x="5400" y="2160"/>
                  <a:pt x="5400" y="2160"/>
                </a:cubicBezTo>
                <a:cubicBezTo>
                  <a:pt x="5155" y="2160"/>
                  <a:pt x="5032" y="2295"/>
                  <a:pt x="4909" y="2430"/>
                </a:cubicBezTo>
                <a:cubicBezTo>
                  <a:pt x="4909" y="2430"/>
                  <a:pt x="4909" y="2430"/>
                  <a:pt x="4909" y="2430"/>
                </a:cubicBezTo>
                <a:cubicBezTo>
                  <a:pt x="0" y="13230"/>
                  <a:pt x="0" y="13230"/>
                  <a:pt x="0" y="13230"/>
                </a:cubicBezTo>
                <a:cubicBezTo>
                  <a:pt x="0" y="13230"/>
                  <a:pt x="0" y="13230"/>
                  <a:pt x="0" y="13230"/>
                </a:cubicBezTo>
                <a:cubicBezTo>
                  <a:pt x="0" y="13365"/>
                  <a:pt x="0" y="13365"/>
                  <a:pt x="0" y="13500"/>
                </a:cubicBezTo>
                <a:cubicBezTo>
                  <a:pt x="0" y="21060"/>
                  <a:pt x="0" y="21060"/>
                  <a:pt x="0" y="21060"/>
                </a:cubicBezTo>
                <a:cubicBezTo>
                  <a:pt x="0" y="21330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30"/>
                  <a:pt x="21600" y="21060"/>
                </a:cubicBezTo>
                <a:cubicBezTo>
                  <a:pt x="21600" y="13500"/>
                  <a:pt x="21600" y="13500"/>
                  <a:pt x="21600" y="13500"/>
                </a:cubicBezTo>
                <a:cubicBezTo>
                  <a:pt x="21600" y="13365"/>
                  <a:pt x="21600" y="13365"/>
                  <a:pt x="21600" y="13230"/>
                </a:cubicBezTo>
                <a:moveTo>
                  <a:pt x="20618" y="20520"/>
                </a:moveTo>
                <a:cubicBezTo>
                  <a:pt x="982" y="20520"/>
                  <a:pt x="982" y="20520"/>
                  <a:pt x="982" y="20520"/>
                </a:cubicBezTo>
                <a:cubicBezTo>
                  <a:pt x="982" y="14040"/>
                  <a:pt x="982" y="14040"/>
                  <a:pt x="982" y="14040"/>
                </a:cubicBezTo>
                <a:cubicBezTo>
                  <a:pt x="6873" y="14040"/>
                  <a:pt x="6873" y="14040"/>
                  <a:pt x="6873" y="14040"/>
                </a:cubicBezTo>
                <a:cubicBezTo>
                  <a:pt x="7118" y="16200"/>
                  <a:pt x="8836" y="17820"/>
                  <a:pt x="10800" y="17820"/>
                </a:cubicBezTo>
                <a:cubicBezTo>
                  <a:pt x="12764" y="17820"/>
                  <a:pt x="14482" y="16200"/>
                  <a:pt x="14727" y="14040"/>
                </a:cubicBezTo>
                <a:cubicBezTo>
                  <a:pt x="20618" y="14040"/>
                  <a:pt x="20618" y="14040"/>
                  <a:pt x="20618" y="14040"/>
                </a:cubicBezTo>
                <a:lnTo>
                  <a:pt x="20618" y="205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7" name="Shape"/>
          <p:cNvSpPr/>
          <p:nvPr/>
        </p:nvSpPr>
        <p:spPr>
          <a:xfrm>
            <a:off x="1163637" y="2195512"/>
            <a:ext cx="361949" cy="29595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364" y="4800"/>
                </a:moveTo>
                <a:cubicBezTo>
                  <a:pt x="14236" y="4800"/>
                  <a:pt x="14236" y="4800"/>
                  <a:pt x="14236" y="4800"/>
                </a:cubicBezTo>
                <a:cubicBezTo>
                  <a:pt x="14482" y="4800"/>
                  <a:pt x="14727" y="4500"/>
                  <a:pt x="14727" y="4200"/>
                </a:cubicBezTo>
                <a:cubicBezTo>
                  <a:pt x="14727" y="3900"/>
                  <a:pt x="14482" y="3600"/>
                  <a:pt x="14236" y="3600"/>
                </a:cubicBezTo>
                <a:cubicBezTo>
                  <a:pt x="7364" y="3600"/>
                  <a:pt x="7364" y="3600"/>
                  <a:pt x="7364" y="3600"/>
                </a:cubicBezTo>
                <a:cubicBezTo>
                  <a:pt x="7118" y="3600"/>
                  <a:pt x="6873" y="3900"/>
                  <a:pt x="6873" y="4200"/>
                </a:cubicBezTo>
                <a:cubicBezTo>
                  <a:pt x="6873" y="4500"/>
                  <a:pt x="7118" y="4800"/>
                  <a:pt x="7364" y="4800"/>
                </a:cubicBezTo>
                <a:moveTo>
                  <a:pt x="6382" y="7200"/>
                </a:moveTo>
                <a:cubicBezTo>
                  <a:pt x="15218" y="7200"/>
                  <a:pt x="15218" y="7200"/>
                  <a:pt x="15218" y="7200"/>
                </a:cubicBezTo>
                <a:cubicBezTo>
                  <a:pt x="15464" y="7200"/>
                  <a:pt x="15709" y="6900"/>
                  <a:pt x="15709" y="6600"/>
                </a:cubicBezTo>
                <a:cubicBezTo>
                  <a:pt x="15709" y="6300"/>
                  <a:pt x="15464" y="6000"/>
                  <a:pt x="15218" y="6000"/>
                </a:cubicBezTo>
                <a:cubicBezTo>
                  <a:pt x="6382" y="6000"/>
                  <a:pt x="6382" y="6000"/>
                  <a:pt x="6382" y="6000"/>
                </a:cubicBezTo>
                <a:cubicBezTo>
                  <a:pt x="6136" y="6000"/>
                  <a:pt x="5891" y="6300"/>
                  <a:pt x="5891" y="6600"/>
                </a:cubicBezTo>
                <a:cubicBezTo>
                  <a:pt x="5891" y="6900"/>
                  <a:pt x="6136" y="7200"/>
                  <a:pt x="6382" y="7200"/>
                </a:cubicBezTo>
                <a:moveTo>
                  <a:pt x="16691" y="9000"/>
                </a:moveTo>
                <a:cubicBezTo>
                  <a:pt x="16691" y="8700"/>
                  <a:pt x="16445" y="8400"/>
                  <a:pt x="16200" y="8400"/>
                </a:cubicBezTo>
                <a:cubicBezTo>
                  <a:pt x="5400" y="8400"/>
                  <a:pt x="5400" y="8400"/>
                  <a:pt x="5400" y="8400"/>
                </a:cubicBezTo>
                <a:cubicBezTo>
                  <a:pt x="5155" y="8400"/>
                  <a:pt x="4909" y="8700"/>
                  <a:pt x="4909" y="9000"/>
                </a:cubicBezTo>
                <a:cubicBezTo>
                  <a:pt x="4909" y="9300"/>
                  <a:pt x="5155" y="9600"/>
                  <a:pt x="5400" y="9600"/>
                </a:cubicBezTo>
                <a:cubicBezTo>
                  <a:pt x="16200" y="9600"/>
                  <a:pt x="16200" y="9600"/>
                  <a:pt x="16200" y="9600"/>
                </a:cubicBezTo>
                <a:cubicBezTo>
                  <a:pt x="16445" y="9600"/>
                  <a:pt x="16691" y="9300"/>
                  <a:pt x="16691" y="9000"/>
                </a:cubicBezTo>
                <a:moveTo>
                  <a:pt x="21600" y="12300"/>
                </a:moveTo>
                <a:cubicBezTo>
                  <a:pt x="21600" y="12300"/>
                  <a:pt x="21600" y="12300"/>
                  <a:pt x="21600" y="12300"/>
                </a:cubicBezTo>
                <a:cubicBezTo>
                  <a:pt x="16691" y="300"/>
                  <a:pt x="16691" y="300"/>
                  <a:pt x="16691" y="300"/>
                </a:cubicBezTo>
                <a:cubicBezTo>
                  <a:pt x="16691" y="300"/>
                  <a:pt x="16691" y="300"/>
                  <a:pt x="16691" y="300"/>
                </a:cubicBezTo>
                <a:cubicBezTo>
                  <a:pt x="16568" y="150"/>
                  <a:pt x="16445" y="0"/>
                  <a:pt x="16200" y="0"/>
                </a:cubicBezTo>
                <a:cubicBezTo>
                  <a:pt x="5400" y="0"/>
                  <a:pt x="5400" y="0"/>
                  <a:pt x="5400" y="0"/>
                </a:cubicBezTo>
                <a:cubicBezTo>
                  <a:pt x="5155" y="0"/>
                  <a:pt x="5032" y="150"/>
                  <a:pt x="4909" y="300"/>
                </a:cubicBezTo>
                <a:cubicBezTo>
                  <a:pt x="4909" y="300"/>
                  <a:pt x="4909" y="300"/>
                  <a:pt x="4909" y="300"/>
                </a:cubicBezTo>
                <a:cubicBezTo>
                  <a:pt x="0" y="12300"/>
                  <a:pt x="0" y="12300"/>
                  <a:pt x="0" y="12300"/>
                </a:cubicBezTo>
                <a:cubicBezTo>
                  <a:pt x="0" y="12300"/>
                  <a:pt x="0" y="12300"/>
                  <a:pt x="0" y="12300"/>
                </a:cubicBezTo>
                <a:cubicBezTo>
                  <a:pt x="0" y="12450"/>
                  <a:pt x="0" y="12450"/>
                  <a:pt x="0" y="12600"/>
                </a:cubicBezTo>
                <a:cubicBezTo>
                  <a:pt x="0" y="21000"/>
                  <a:pt x="0" y="21000"/>
                  <a:pt x="0" y="21000"/>
                </a:cubicBezTo>
                <a:cubicBezTo>
                  <a:pt x="0" y="21300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00"/>
                  <a:pt x="21600" y="21000"/>
                </a:cubicBezTo>
                <a:cubicBezTo>
                  <a:pt x="21600" y="12600"/>
                  <a:pt x="21600" y="12600"/>
                  <a:pt x="21600" y="12600"/>
                </a:cubicBezTo>
                <a:cubicBezTo>
                  <a:pt x="21600" y="12450"/>
                  <a:pt x="21600" y="12450"/>
                  <a:pt x="21600" y="12300"/>
                </a:cubicBezTo>
                <a:moveTo>
                  <a:pt x="5645" y="1200"/>
                </a:moveTo>
                <a:cubicBezTo>
                  <a:pt x="15955" y="1200"/>
                  <a:pt x="15955" y="1200"/>
                  <a:pt x="15955" y="1200"/>
                </a:cubicBezTo>
                <a:cubicBezTo>
                  <a:pt x="20373" y="12000"/>
                  <a:pt x="20373" y="12000"/>
                  <a:pt x="20373" y="12000"/>
                </a:cubicBezTo>
                <a:cubicBezTo>
                  <a:pt x="14236" y="12000"/>
                  <a:pt x="14236" y="12000"/>
                  <a:pt x="14236" y="12000"/>
                </a:cubicBezTo>
                <a:cubicBezTo>
                  <a:pt x="13991" y="12000"/>
                  <a:pt x="13745" y="12300"/>
                  <a:pt x="13745" y="12600"/>
                </a:cubicBezTo>
                <a:cubicBezTo>
                  <a:pt x="13745" y="14550"/>
                  <a:pt x="12395" y="16200"/>
                  <a:pt x="10800" y="16200"/>
                </a:cubicBezTo>
                <a:cubicBezTo>
                  <a:pt x="9205" y="16200"/>
                  <a:pt x="7855" y="14550"/>
                  <a:pt x="7855" y="12600"/>
                </a:cubicBezTo>
                <a:cubicBezTo>
                  <a:pt x="7855" y="12300"/>
                  <a:pt x="7609" y="12000"/>
                  <a:pt x="7364" y="12000"/>
                </a:cubicBezTo>
                <a:cubicBezTo>
                  <a:pt x="1227" y="12000"/>
                  <a:pt x="1227" y="12000"/>
                  <a:pt x="1227" y="12000"/>
                </a:cubicBezTo>
                <a:lnTo>
                  <a:pt x="5645" y="1200"/>
                </a:lnTo>
                <a:close/>
                <a:moveTo>
                  <a:pt x="20618" y="20400"/>
                </a:moveTo>
                <a:cubicBezTo>
                  <a:pt x="982" y="20400"/>
                  <a:pt x="982" y="20400"/>
                  <a:pt x="982" y="20400"/>
                </a:cubicBezTo>
                <a:cubicBezTo>
                  <a:pt x="982" y="13200"/>
                  <a:pt x="982" y="13200"/>
                  <a:pt x="982" y="13200"/>
                </a:cubicBezTo>
                <a:cubicBezTo>
                  <a:pt x="6873" y="13200"/>
                  <a:pt x="6873" y="13200"/>
                  <a:pt x="6873" y="13200"/>
                </a:cubicBezTo>
                <a:cubicBezTo>
                  <a:pt x="7118" y="15600"/>
                  <a:pt x="8836" y="17400"/>
                  <a:pt x="10800" y="17400"/>
                </a:cubicBezTo>
                <a:cubicBezTo>
                  <a:pt x="12764" y="17400"/>
                  <a:pt x="14482" y="15600"/>
                  <a:pt x="14727" y="13200"/>
                </a:cubicBezTo>
                <a:cubicBezTo>
                  <a:pt x="20618" y="13200"/>
                  <a:pt x="20618" y="13200"/>
                  <a:pt x="20618" y="13200"/>
                </a:cubicBezTo>
                <a:lnTo>
                  <a:pt x="20618" y="20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8" name="Shape"/>
          <p:cNvSpPr/>
          <p:nvPr/>
        </p:nvSpPr>
        <p:spPr>
          <a:xfrm>
            <a:off x="2227264" y="2144712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2273"/>
                </a:moveTo>
                <a:cubicBezTo>
                  <a:pt x="21600" y="6382"/>
                  <a:pt x="21600" y="6382"/>
                  <a:pt x="21600" y="6382"/>
                </a:cubicBezTo>
                <a:cubicBezTo>
                  <a:pt x="21600" y="6259"/>
                  <a:pt x="21600" y="6259"/>
                  <a:pt x="21600" y="6136"/>
                </a:cubicBezTo>
                <a:cubicBezTo>
                  <a:pt x="21600" y="6136"/>
                  <a:pt x="21600" y="6136"/>
                  <a:pt x="21600" y="6136"/>
                </a:cubicBezTo>
                <a:cubicBezTo>
                  <a:pt x="17673" y="245"/>
                  <a:pt x="17673" y="245"/>
                  <a:pt x="17673" y="245"/>
                </a:cubicBezTo>
                <a:cubicBezTo>
                  <a:pt x="17673" y="245"/>
                  <a:pt x="17673" y="245"/>
                  <a:pt x="17673" y="245"/>
                </a:cubicBezTo>
                <a:cubicBezTo>
                  <a:pt x="17550" y="123"/>
                  <a:pt x="17427" y="0"/>
                  <a:pt x="17182" y="0"/>
                </a:cubicBezTo>
                <a:cubicBezTo>
                  <a:pt x="4418" y="0"/>
                  <a:pt x="4418" y="0"/>
                  <a:pt x="4418" y="0"/>
                </a:cubicBezTo>
                <a:cubicBezTo>
                  <a:pt x="4173" y="0"/>
                  <a:pt x="4050" y="123"/>
                  <a:pt x="3927" y="245"/>
                </a:cubicBezTo>
                <a:cubicBezTo>
                  <a:pt x="3927" y="245"/>
                  <a:pt x="3927" y="245"/>
                  <a:pt x="3927" y="245"/>
                </a:cubicBezTo>
                <a:cubicBezTo>
                  <a:pt x="0" y="6136"/>
                  <a:pt x="0" y="6136"/>
                  <a:pt x="0" y="6136"/>
                </a:cubicBezTo>
                <a:cubicBezTo>
                  <a:pt x="0" y="6136"/>
                  <a:pt x="0" y="6136"/>
                  <a:pt x="0" y="6136"/>
                </a:cubicBezTo>
                <a:cubicBezTo>
                  <a:pt x="0" y="6259"/>
                  <a:pt x="0" y="6259"/>
                  <a:pt x="0" y="6382"/>
                </a:cubicBezTo>
                <a:cubicBezTo>
                  <a:pt x="0" y="12273"/>
                  <a:pt x="0" y="12273"/>
                  <a:pt x="0" y="12273"/>
                </a:cubicBezTo>
                <a:cubicBezTo>
                  <a:pt x="0" y="12518"/>
                  <a:pt x="245" y="12764"/>
                  <a:pt x="491" y="12764"/>
                </a:cubicBezTo>
                <a:cubicBezTo>
                  <a:pt x="1595" y="12764"/>
                  <a:pt x="1595" y="12764"/>
                  <a:pt x="1595" y="12764"/>
                </a:cubicBezTo>
                <a:cubicBezTo>
                  <a:pt x="0" y="14973"/>
                  <a:pt x="0" y="14973"/>
                  <a:pt x="0" y="14973"/>
                </a:cubicBezTo>
                <a:cubicBezTo>
                  <a:pt x="0" y="14973"/>
                  <a:pt x="0" y="14973"/>
                  <a:pt x="0" y="14973"/>
                </a:cubicBezTo>
                <a:cubicBezTo>
                  <a:pt x="0" y="15095"/>
                  <a:pt x="0" y="15095"/>
                  <a:pt x="0" y="15218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15218"/>
                  <a:pt x="21600" y="15218"/>
                  <a:pt x="21600" y="15218"/>
                </a:cubicBezTo>
                <a:cubicBezTo>
                  <a:pt x="21600" y="15095"/>
                  <a:pt x="21600" y="15095"/>
                  <a:pt x="21600" y="14973"/>
                </a:cubicBezTo>
                <a:cubicBezTo>
                  <a:pt x="21600" y="14973"/>
                  <a:pt x="21600" y="14973"/>
                  <a:pt x="21600" y="14973"/>
                </a:cubicBezTo>
                <a:cubicBezTo>
                  <a:pt x="20005" y="12764"/>
                  <a:pt x="20005" y="12764"/>
                  <a:pt x="20005" y="12764"/>
                </a:cubicBezTo>
                <a:cubicBezTo>
                  <a:pt x="21109" y="12764"/>
                  <a:pt x="21109" y="12764"/>
                  <a:pt x="21109" y="12764"/>
                </a:cubicBezTo>
                <a:cubicBezTo>
                  <a:pt x="21355" y="12764"/>
                  <a:pt x="21600" y="12518"/>
                  <a:pt x="21600" y="12273"/>
                </a:cubicBezTo>
                <a:moveTo>
                  <a:pt x="4664" y="982"/>
                </a:moveTo>
                <a:cubicBezTo>
                  <a:pt x="16936" y="982"/>
                  <a:pt x="16936" y="982"/>
                  <a:pt x="16936" y="982"/>
                </a:cubicBezTo>
                <a:cubicBezTo>
                  <a:pt x="20250" y="5891"/>
                  <a:pt x="20250" y="5891"/>
                  <a:pt x="20250" y="5891"/>
                </a:cubicBezTo>
                <a:cubicBezTo>
                  <a:pt x="14236" y="5891"/>
                  <a:pt x="14236" y="5891"/>
                  <a:pt x="14236" y="5891"/>
                </a:cubicBezTo>
                <a:cubicBezTo>
                  <a:pt x="13991" y="5891"/>
                  <a:pt x="13745" y="6136"/>
                  <a:pt x="13745" y="6382"/>
                </a:cubicBezTo>
                <a:cubicBezTo>
                  <a:pt x="13745" y="7977"/>
                  <a:pt x="12395" y="9327"/>
                  <a:pt x="10800" y="9327"/>
                </a:cubicBezTo>
                <a:cubicBezTo>
                  <a:pt x="9205" y="9327"/>
                  <a:pt x="7855" y="7977"/>
                  <a:pt x="7855" y="6382"/>
                </a:cubicBezTo>
                <a:cubicBezTo>
                  <a:pt x="7855" y="6136"/>
                  <a:pt x="7609" y="5891"/>
                  <a:pt x="7364" y="5891"/>
                </a:cubicBezTo>
                <a:cubicBezTo>
                  <a:pt x="1350" y="5891"/>
                  <a:pt x="1350" y="5891"/>
                  <a:pt x="1350" y="5891"/>
                </a:cubicBezTo>
                <a:lnTo>
                  <a:pt x="4664" y="982"/>
                </a:lnTo>
                <a:close/>
                <a:moveTo>
                  <a:pt x="20618" y="20618"/>
                </a:moveTo>
                <a:cubicBezTo>
                  <a:pt x="982" y="20618"/>
                  <a:pt x="982" y="20618"/>
                  <a:pt x="982" y="20618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6873" y="15709"/>
                  <a:pt x="6873" y="15709"/>
                  <a:pt x="6873" y="15709"/>
                </a:cubicBezTo>
                <a:cubicBezTo>
                  <a:pt x="7118" y="17673"/>
                  <a:pt x="8836" y="19145"/>
                  <a:pt x="10800" y="19145"/>
                </a:cubicBezTo>
                <a:cubicBezTo>
                  <a:pt x="12764" y="19145"/>
                  <a:pt x="14482" y="17673"/>
                  <a:pt x="14727" y="15709"/>
                </a:cubicBezTo>
                <a:cubicBezTo>
                  <a:pt x="20618" y="15709"/>
                  <a:pt x="20618" y="15709"/>
                  <a:pt x="20618" y="15709"/>
                </a:cubicBezTo>
                <a:lnTo>
                  <a:pt x="20618" y="20618"/>
                </a:lnTo>
                <a:close/>
                <a:moveTo>
                  <a:pt x="20250" y="14727"/>
                </a:moveTo>
                <a:cubicBezTo>
                  <a:pt x="14236" y="14727"/>
                  <a:pt x="14236" y="14727"/>
                  <a:pt x="14236" y="14727"/>
                </a:cubicBezTo>
                <a:cubicBezTo>
                  <a:pt x="13991" y="14727"/>
                  <a:pt x="13745" y="14973"/>
                  <a:pt x="13745" y="15218"/>
                </a:cubicBezTo>
                <a:cubicBezTo>
                  <a:pt x="13745" y="16814"/>
                  <a:pt x="12395" y="18164"/>
                  <a:pt x="10800" y="18164"/>
                </a:cubicBezTo>
                <a:cubicBezTo>
                  <a:pt x="9205" y="18164"/>
                  <a:pt x="7855" y="16814"/>
                  <a:pt x="7855" y="15218"/>
                </a:cubicBezTo>
                <a:cubicBezTo>
                  <a:pt x="7855" y="14973"/>
                  <a:pt x="7609" y="14727"/>
                  <a:pt x="7364" y="14727"/>
                </a:cubicBezTo>
                <a:cubicBezTo>
                  <a:pt x="1350" y="14727"/>
                  <a:pt x="1350" y="14727"/>
                  <a:pt x="1350" y="14727"/>
                </a:cubicBezTo>
                <a:cubicBezTo>
                  <a:pt x="2700" y="12764"/>
                  <a:pt x="2700" y="12764"/>
                  <a:pt x="2700" y="12764"/>
                </a:cubicBezTo>
                <a:cubicBezTo>
                  <a:pt x="18900" y="12764"/>
                  <a:pt x="18900" y="12764"/>
                  <a:pt x="18900" y="12764"/>
                </a:cubicBezTo>
                <a:lnTo>
                  <a:pt x="20250" y="14727"/>
                </a:lnTo>
                <a:close/>
                <a:moveTo>
                  <a:pt x="20618" y="11782"/>
                </a:moveTo>
                <a:cubicBezTo>
                  <a:pt x="982" y="11782"/>
                  <a:pt x="982" y="11782"/>
                  <a:pt x="982" y="11782"/>
                </a:cubicBezTo>
                <a:cubicBezTo>
                  <a:pt x="982" y="6873"/>
                  <a:pt x="982" y="6873"/>
                  <a:pt x="982" y="6873"/>
                </a:cubicBezTo>
                <a:cubicBezTo>
                  <a:pt x="6873" y="6873"/>
                  <a:pt x="6873" y="6873"/>
                  <a:pt x="6873" y="6873"/>
                </a:cubicBezTo>
                <a:cubicBezTo>
                  <a:pt x="7118" y="8836"/>
                  <a:pt x="8836" y="10309"/>
                  <a:pt x="10800" y="10309"/>
                </a:cubicBezTo>
                <a:cubicBezTo>
                  <a:pt x="12764" y="10309"/>
                  <a:pt x="14482" y="8836"/>
                  <a:pt x="14727" y="6873"/>
                </a:cubicBezTo>
                <a:cubicBezTo>
                  <a:pt x="20618" y="6873"/>
                  <a:pt x="20618" y="6873"/>
                  <a:pt x="20618" y="6873"/>
                </a:cubicBezTo>
                <a:lnTo>
                  <a:pt x="20618" y="117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199" name="Shape"/>
          <p:cNvSpPr/>
          <p:nvPr/>
        </p:nvSpPr>
        <p:spPr>
          <a:xfrm>
            <a:off x="3290887" y="2144712"/>
            <a:ext cx="360917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0309"/>
                </a:moveTo>
                <a:cubicBezTo>
                  <a:pt x="20864" y="10309"/>
                  <a:pt x="20618" y="10555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3991" y="982"/>
                  <a:pt x="16814" y="2577"/>
                  <a:pt x="18655" y="4909"/>
                </a:cubicBezTo>
                <a:cubicBezTo>
                  <a:pt x="14727" y="4909"/>
                  <a:pt x="14727" y="4909"/>
                  <a:pt x="14727" y="4909"/>
                </a:cubicBezTo>
                <a:cubicBezTo>
                  <a:pt x="14482" y="4909"/>
                  <a:pt x="14236" y="5155"/>
                  <a:pt x="14236" y="5400"/>
                </a:cubicBezTo>
                <a:cubicBezTo>
                  <a:pt x="14236" y="5645"/>
                  <a:pt x="14482" y="5891"/>
                  <a:pt x="14727" y="5891"/>
                </a:cubicBezTo>
                <a:cubicBezTo>
                  <a:pt x="19636" y="5891"/>
                  <a:pt x="19636" y="5891"/>
                  <a:pt x="19636" y="5891"/>
                </a:cubicBezTo>
                <a:cubicBezTo>
                  <a:pt x="19882" y="5891"/>
                  <a:pt x="20127" y="5645"/>
                  <a:pt x="20127" y="5400"/>
                </a:cubicBezTo>
                <a:cubicBezTo>
                  <a:pt x="20127" y="491"/>
                  <a:pt x="20127" y="491"/>
                  <a:pt x="20127" y="491"/>
                </a:cubicBezTo>
                <a:cubicBezTo>
                  <a:pt x="20127" y="245"/>
                  <a:pt x="19882" y="0"/>
                  <a:pt x="19636" y="0"/>
                </a:cubicBezTo>
                <a:cubicBezTo>
                  <a:pt x="19391" y="0"/>
                  <a:pt x="19145" y="245"/>
                  <a:pt x="19145" y="491"/>
                </a:cubicBezTo>
                <a:cubicBezTo>
                  <a:pt x="19145" y="3927"/>
                  <a:pt x="19145" y="3927"/>
                  <a:pt x="19145" y="3927"/>
                </a:cubicBezTo>
                <a:cubicBezTo>
                  <a:pt x="17182" y="1595"/>
                  <a:pt x="14114" y="0"/>
                  <a:pt x="10800" y="0"/>
                </a:cubicBez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10555"/>
                  <a:pt x="21355" y="10309"/>
                  <a:pt x="21109" y="103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0" name="Shape"/>
          <p:cNvSpPr/>
          <p:nvPr/>
        </p:nvSpPr>
        <p:spPr>
          <a:xfrm>
            <a:off x="4352926" y="2144712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0309"/>
                </a:moveTo>
                <a:cubicBezTo>
                  <a:pt x="20864" y="10309"/>
                  <a:pt x="20618" y="10555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cubicBezTo>
                  <a:pt x="7609" y="20618"/>
                  <a:pt x="4786" y="19023"/>
                  <a:pt x="2945" y="16691"/>
                </a:cubicBezTo>
                <a:cubicBezTo>
                  <a:pt x="6873" y="16691"/>
                  <a:pt x="6873" y="16691"/>
                  <a:pt x="6873" y="16691"/>
                </a:cubicBezTo>
                <a:cubicBezTo>
                  <a:pt x="7118" y="16691"/>
                  <a:pt x="7364" y="16445"/>
                  <a:pt x="7364" y="16200"/>
                </a:cubicBezTo>
                <a:cubicBezTo>
                  <a:pt x="7364" y="15955"/>
                  <a:pt x="7118" y="15709"/>
                  <a:pt x="6873" y="15709"/>
                </a:cubicBezTo>
                <a:cubicBezTo>
                  <a:pt x="1964" y="15709"/>
                  <a:pt x="1964" y="15709"/>
                  <a:pt x="1964" y="15709"/>
                </a:cubicBezTo>
                <a:cubicBezTo>
                  <a:pt x="1718" y="15709"/>
                  <a:pt x="1473" y="15955"/>
                  <a:pt x="1473" y="16200"/>
                </a:cubicBezTo>
                <a:cubicBezTo>
                  <a:pt x="1473" y="21109"/>
                  <a:pt x="1473" y="21109"/>
                  <a:pt x="1473" y="21109"/>
                </a:cubicBezTo>
                <a:cubicBezTo>
                  <a:pt x="1473" y="21355"/>
                  <a:pt x="1718" y="21600"/>
                  <a:pt x="1964" y="21600"/>
                </a:cubicBezTo>
                <a:cubicBezTo>
                  <a:pt x="2209" y="21600"/>
                  <a:pt x="2455" y="21355"/>
                  <a:pt x="2455" y="21109"/>
                </a:cubicBezTo>
                <a:cubicBezTo>
                  <a:pt x="2455" y="17673"/>
                  <a:pt x="2455" y="17673"/>
                  <a:pt x="2455" y="17673"/>
                </a:cubicBezTo>
                <a:cubicBezTo>
                  <a:pt x="4418" y="20005"/>
                  <a:pt x="74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10555"/>
                  <a:pt x="21355" y="10309"/>
                  <a:pt x="21109" y="10309"/>
                </a:cubicBezTo>
                <a:moveTo>
                  <a:pt x="10800" y="982"/>
                </a:moveTo>
                <a:cubicBezTo>
                  <a:pt x="13991" y="982"/>
                  <a:pt x="16814" y="2577"/>
                  <a:pt x="18655" y="4909"/>
                </a:cubicBezTo>
                <a:cubicBezTo>
                  <a:pt x="14727" y="4909"/>
                  <a:pt x="14727" y="4909"/>
                  <a:pt x="14727" y="4909"/>
                </a:cubicBezTo>
                <a:cubicBezTo>
                  <a:pt x="14482" y="4909"/>
                  <a:pt x="14236" y="5155"/>
                  <a:pt x="14236" y="5400"/>
                </a:cubicBezTo>
                <a:cubicBezTo>
                  <a:pt x="14236" y="5645"/>
                  <a:pt x="14482" y="5891"/>
                  <a:pt x="14727" y="5891"/>
                </a:cubicBezTo>
                <a:cubicBezTo>
                  <a:pt x="19636" y="5891"/>
                  <a:pt x="19636" y="5891"/>
                  <a:pt x="19636" y="5891"/>
                </a:cubicBezTo>
                <a:cubicBezTo>
                  <a:pt x="19882" y="5891"/>
                  <a:pt x="20127" y="5645"/>
                  <a:pt x="20127" y="5400"/>
                </a:cubicBezTo>
                <a:cubicBezTo>
                  <a:pt x="20127" y="491"/>
                  <a:pt x="20127" y="491"/>
                  <a:pt x="20127" y="491"/>
                </a:cubicBezTo>
                <a:cubicBezTo>
                  <a:pt x="20127" y="245"/>
                  <a:pt x="19882" y="0"/>
                  <a:pt x="19636" y="0"/>
                </a:cubicBezTo>
                <a:cubicBezTo>
                  <a:pt x="19391" y="0"/>
                  <a:pt x="19145" y="245"/>
                  <a:pt x="19145" y="491"/>
                </a:cubicBezTo>
                <a:cubicBezTo>
                  <a:pt x="19145" y="3927"/>
                  <a:pt x="19145" y="3927"/>
                  <a:pt x="19145" y="3927"/>
                </a:cubicBezTo>
                <a:cubicBezTo>
                  <a:pt x="17182" y="1595"/>
                  <a:pt x="14114" y="0"/>
                  <a:pt x="10800" y="0"/>
                </a:cubicBezTo>
                <a:cubicBezTo>
                  <a:pt x="4786" y="0"/>
                  <a:pt x="0" y="4786"/>
                  <a:pt x="0" y="10800"/>
                </a:cubicBezTo>
                <a:cubicBezTo>
                  <a:pt x="0" y="11045"/>
                  <a:pt x="245" y="11291"/>
                  <a:pt x="491" y="11291"/>
                </a:cubicBezTo>
                <a:cubicBezTo>
                  <a:pt x="736" y="11291"/>
                  <a:pt x="982" y="11045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1" name="Shape"/>
          <p:cNvSpPr/>
          <p:nvPr/>
        </p:nvSpPr>
        <p:spPr>
          <a:xfrm>
            <a:off x="5467351" y="2144712"/>
            <a:ext cx="295952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00" y="12273"/>
                </a:moveTo>
                <a:cubicBezTo>
                  <a:pt x="20700" y="12273"/>
                  <a:pt x="20400" y="12518"/>
                  <a:pt x="20400" y="12764"/>
                </a:cubicBezTo>
                <a:cubicBezTo>
                  <a:pt x="20400" y="17059"/>
                  <a:pt x="16050" y="20618"/>
                  <a:pt x="10800" y="20618"/>
                </a:cubicBezTo>
                <a:cubicBezTo>
                  <a:pt x="5550" y="20618"/>
                  <a:pt x="1200" y="17059"/>
                  <a:pt x="1200" y="12764"/>
                </a:cubicBezTo>
                <a:cubicBezTo>
                  <a:pt x="1200" y="8468"/>
                  <a:pt x="5550" y="4909"/>
                  <a:pt x="10800" y="4909"/>
                </a:cubicBezTo>
                <a:cubicBezTo>
                  <a:pt x="10800" y="8345"/>
                  <a:pt x="10800" y="8345"/>
                  <a:pt x="10800" y="8345"/>
                </a:cubicBezTo>
                <a:cubicBezTo>
                  <a:pt x="10800" y="8591"/>
                  <a:pt x="11100" y="8836"/>
                  <a:pt x="11400" y="8836"/>
                </a:cubicBezTo>
                <a:cubicBezTo>
                  <a:pt x="11550" y="8836"/>
                  <a:pt x="11700" y="8836"/>
                  <a:pt x="11700" y="8714"/>
                </a:cubicBezTo>
                <a:cubicBezTo>
                  <a:pt x="11700" y="8714"/>
                  <a:pt x="11700" y="8714"/>
                  <a:pt x="11700" y="8714"/>
                </a:cubicBezTo>
                <a:cubicBezTo>
                  <a:pt x="18900" y="4786"/>
                  <a:pt x="18900" y="4786"/>
                  <a:pt x="18900" y="4786"/>
                </a:cubicBezTo>
                <a:cubicBezTo>
                  <a:pt x="18900" y="4786"/>
                  <a:pt x="18900" y="4786"/>
                  <a:pt x="18900" y="4786"/>
                </a:cubicBezTo>
                <a:cubicBezTo>
                  <a:pt x="19050" y="4786"/>
                  <a:pt x="19200" y="4541"/>
                  <a:pt x="19200" y="4418"/>
                </a:cubicBezTo>
                <a:cubicBezTo>
                  <a:pt x="19200" y="4295"/>
                  <a:pt x="19050" y="4050"/>
                  <a:pt x="18900" y="4050"/>
                </a:cubicBezTo>
                <a:cubicBezTo>
                  <a:pt x="18900" y="4050"/>
                  <a:pt x="18900" y="4050"/>
                  <a:pt x="18900" y="4050"/>
                </a:cubicBezTo>
                <a:cubicBezTo>
                  <a:pt x="11700" y="123"/>
                  <a:pt x="11700" y="123"/>
                  <a:pt x="11700" y="123"/>
                </a:cubicBezTo>
                <a:cubicBezTo>
                  <a:pt x="11700" y="123"/>
                  <a:pt x="11700" y="123"/>
                  <a:pt x="11700" y="123"/>
                </a:cubicBezTo>
                <a:cubicBezTo>
                  <a:pt x="11700" y="0"/>
                  <a:pt x="11550" y="0"/>
                  <a:pt x="11400" y="0"/>
                </a:cubicBezTo>
                <a:cubicBezTo>
                  <a:pt x="11100" y="0"/>
                  <a:pt x="10800" y="245"/>
                  <a:pt x="10800" y="491"/>
                </a:cubicBezTo>
                <a:cubicBezTo>
                  <a:pt x="10800" y="3927"/>
                  <a:pt x="10800" y="3927"/>
                  <a:pt x="10800" y="3927"/>
                </a:cubicBezTo>
                <a:cubicBezTo>
                  <a:pt x="4800" y="3927"/>
                  <a:pt x="0" y="7855"/>
                  <a:pt x="0" y="12764"/>
                </a:cubicBezTo>
                <a:cubicBezTo>
                  <a:pt x="0" y="17673"/>
                  <a:pt x="4800" y="21600"/>
                  <a:pt x="10800" y="21600"/>
                </a:cubicBezTo>
                <a:cubicBezTo>
                  <a:pt x="16800" y="21600"/>
                  <a:pt x="21600" y="17673"/>
                  <a:pt x="21600" y="12764"/>
                </a:cubicBezTo>
                <a:cubicBezTo>
                  <a:pt x="21600" y="12518"/>
                  <a:pt x="21300" y="12273"/>
                  <a:pt x="21000" y="12273"/>
                </a:cubicBezTo>
                <a:moveTo>
                  <a:pt x="12000" y="1350"/>
                </a:moveTo>
                <a:cubicBezTo>
                  <a:pt x="17550" y="4418"/>
                  <a:pt x="17550" y="4418"/>
                  <a:pt x="17550" y="4418"/>
                </a:cubicBezTo>
                <a:cubicBezTo>
                  <a:pt x="12000" y="7486"/>
                  <a:pt x="12000" y="7486"/>
                  <a:pt x="12000" y="7486"/>
                </a:cubicBezTo>
                <a:lnTo>
                  <a:pt x="12000" y="13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2" name="Shape"/>
          <p:cNvSpPr/>
          <p:nvPr/>
        </p:nvSpPr>
        <p:spPr>
          <a:xfrm>
            <a:off x="6530976" y="2144712"/>
            <a:ext cx="295952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00" y="12273"/>
                </a:moveTo>
                <a:cubicBezTo>
                  <a:pt x="20700" y="12273"/>
                  <a:pt x="20400" y="12518"/>
                  <a:pt x="20400" y="12764"/>
                </a:cubicBezTo>
                <a:cubicBezTo>
                  <a:pt x="20400" y="17059"/>
                  <a:pt x="16050" y="20618"/>
                  <a:pt x="10800" y="20618"/>
                </a:cubicBezTo>
                <a:cubicBezTo>
                  <a:pt x="5550" y="20618"/>
                  <a:pt x="1200" y="17059"/>
                  <a:pt x="1200" y="12764"/>
                </a:cubicBezTo>
                <a:cubicBezTo>
                  <a:pt x="1200" y="8468"/>
                  <a:pt x="5550" y="4909"/>
                  <a:pt x="10800" y="4909"/>
                </a:cubicBezTo>
                <a:cubicBezTo>
                  <a:pt x="14700" y="4909"/>
                  <a:pt x="14700" y="4909"/>
                  <a:pt x="14700" y="4909"/>
                </a:cubicBezTo>
                <a:cubicBezTo>
                  <a:pt x="11100" y="7977"/>
                  <a:pt x="11100" y="7977"/>
                  <a:pt x="11100" y="7977"/>
                </a:cubicBezTo>
                <a:cubicBezTo>
                  <a:pt x="11100" y="7977"/>
                  <a:pt x="11100" y="7977"/>
                  <a:pt x="11100" y="7977"/>
                </a:cubicBezTo>
                <a:cubicBezTo>
                  <a:pt x="10950" y="7977"/>
                  <a:pt x="10800" y="8223"/>
                  <a:pt x="10800" y="8345"/>
                </a:cubicBezTo>
                <a:cubicBezTo>
                  <a:pt x="10800" y="8591"/>
                  <a:pt x="11100" y="8836"/>
                  <a:pt x="11400" y="8836"/>
                </a:cubicBezTo>
                <a:cubicBezTo>
                  <a:pt x="11550" y="8836"/>
                  <a:pt x="11700" y="8836"/>
                  <a:pt x="11700" y="8714"/>
                </a:cubicBezTo>
                <a:cubicBezTo>
                  <a:pt x="11700" y="8714"/>
                  <a:pt x="11700" y="8714"/>
                  <a:pt x="11700" y="8714"/>
                </a:cubicBezTo>
                <a:cubicBezTo>
                  <a:pt x="11700" y="8714"/>
                  <a:pt x="11700" y="8714"/>
                  <a:pt x="11700" y="8714"/>
                </a:cubicBezTo>
                <a:cubicBezTo>
                  <a:pt x="11850" y="8714"/>
                  <a:pt x="11850" y="8714"/>
                  <a:pt x="11850" y="8591"/>
                </a:cubicBezTo>
                <a:cubicBezTo>
                  <a:pt x="16500" y="4786"/>
                  <a:pt x="16500" y="4786"/>
                  <a:pt x="16500" y="4786"/>
                </a:cubicBezTo>
                <a:cubicBezTo>
                  <a:pt x="16500" y="4786"/>
                  <a:pt x="16500" y="4786"/>
                  <a:pt x="16500" y="4786"/>
                </a:cubicBezTo>
                <a:cubicBezTo>
                  <a:pt x="16650" y="4786"/>
                  <a:pt x="16800" y="4541"/>
                  <a:pt x="16800" y="4418"/>
                </a:cubicBezTo>
                <a:cubicBezTo>
                  <a:pt x="16800" y="4295"/>
                  <a:pt x="16650" y="4050"/>
                  <a:pt x="16500" y="4050"/>
                </a:cubicBezTo>
                <a:cubicBezTo>
                  <a:pt x="16500" y="4050"/>
                  <a:pt x="16500" y="4050"/>
                  <a:pt x="16500" y="4050"/>
                </a:cubicBezTo>
                <a:cubicBezTo>
                  <a:pt x="11850" y="245"/>
                  <a:pt x="11850" y="245"/>
                  <a:pt x="11850" y="245"/>
                </a:cubicBezTo>
                <a:cubicBezTo>
                  <a:pt x="11850" y="123"/>
                  <a:pt x="11850" y="123"/>
                  <a:pt x="11700" y="123"/>
                </a:cubicBezTo>
                <a:cubicBezTo>
                  <a:pt x="11700" y="123"/>
                  <a:pt x="11700" y="123"/>
                  <a:pt x="11700" y="123"/>
                </a:cubicBezTo>
                <a:cubicBezTo>
                  <a:pt x="11700" y="123"/>
                  <a:pt x="11700" y="123"/>
                  <a:pt x="11700" y="123"/>
                </a:cubicBezTo>
                <a:cubicBezTo>
                  <a:pt x="11700" y="0"/>
                  <a:pt x="11550" y="0"/>
                  <a:pt x="11400" y="0"/>
                </a:cubicBezTo>
                <a:cubicBezTo>
                  <a:pt x="11100" y="0"/>
                  <a:pt x="10800" y="245"/>
                  <a:pt x="10800" y="491"/>
                </a:cubicBezTo>
                <a:cubicBezTo>
                  <a:pt x="10800" y="614"/>
                  <a:pt x="10950" y="859"/>
                  <a:pt x="11100" y="859"/>
                </a:cubicBezTo>
                <a:cubicBezTo>
                  <a:pt x="11100" y="859"/>
                  <a:pt x="11100" y="859"/>
                  <a:pt x="11100" y="859"/>
                </a:cubicBezTo>
                <a:cubicBezTo>
                  <a:pt x="14700" y="3927"/>
                  <a:pt x="14700" y="3927"/>
                  <a:pt x="14700" y="3927"/>
                </a:cubicBezTo>
                <a:cubicBezTo>
                  <a:pt x="10800" y="3927"/>
                  <a:pt x="10800" y="3927"/>
                  <a:pt x="10800" y="3927"/>
                </a:cubicBezTo>
                <a:cubicBezTo>
                  <a:pt x="4800" y="3927"/>
                  <a:pt x="0" y="7855"/>
                  <a:pt x="0" y="12764"/>
                </a:cubicBezTo>
                <a:cubicBezTo>
                  <a:pt x="0" y="17673"/>
                  <a:pt x="4800" y="21600"/>
                  <a:pt x="10800" y="21600"/>
                </a:cubicBezTo>
                <a:cubicBezTo>
                  <a:pt x="16800" y="21600"/>
                  <a:pt x="21600" y="17673"/>
                  <a:pt x="21600" y="12764"/>
                </a:cubicBezTo>
                <a:cubicBezTo>
                  <a:pt x="21600" y="12518"/>
                  <a:pt x="21300" y="12273"/>
                  <a:pt x="21000" y="122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3" name="Shape"/>
          <p:cNvSpPr/>
          <p:nvPr/>
        </p:nvSpPr>
        <p:spPr>
          <a:xfrm>
            <a:off x="7543801" y="2144712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17673"/>
                </a:moveTo>
                <a:cubicBezTo>
                  <a:pt x="13623" y="17673"/>
                  <a:pt x="13500" y="17673"/>
                  <a:pt x="13377" y="17795"/>
                </a:cubicBezTo>
                <a:cubicBezTo>
                  <a:pt x="11291" y="19882"/>
                  <a:pt x="11291" y="19882"/>
                  <a:pt x="11291" y="19882"/>
                </a:cubicBezTo>
                <a:cubicBezTo>
                  <a:pt x="11291" y="8345"/>
                  <a:pt x="11291" y="8345"/>
                  <a:pt x="11291" y="8345"/>
                </a:cubicBezTo>
                <a:cubicBezTo>
                  <a:pt x="11291" y="8100"/>
                  <a:pt x="11045" y="7855"/>
                  <a:pt x="10800" y="7855"/>
                </a:cubicBezTo>
                <a:cubicBezTo>
                  <a:pt x="10555" y="7855"/>
                  <a:pt x="10309" y="8100"/>
                  <a:pt x="10309" y="8345"/>
                </a:cubicBezTo>
                <a:cubicBezTo>
                  <a:pt x="10309" y="19882"/>
                  <a:pt x="10309" y="19882"/>
                  <a:pt x="10309" y="19882"/>
                </a:cubicBezTo>
                <a:cubicBezTo>
                  <a:pt x="8223" y="17795"/>
                  <a:pt x="8223" y="17795"/>
                  <a:pt x="8223" y="17795"/>
                </a:cubicBezTo>
                <a:cubicBezTo>
                  <a:pt x="8100" y="17673"/>
                  <a:pt x="7977" y="17673"/>
                  <a:pt x="7855" y="17673"/>
                </a:cubicBezTo>
                <a:cubicBezTo>
                  <a:pt x="7609" y="17673"/>
                  <a:pt x="7364" y="17918"/>
                  <a:pt x="7364" y="18164"/>
                </a:cubicBezTo>
                <a:cubicBezTo>
                  <a:pt x="7364" y="18286"/>
                  <a:pt x="7364" y="18409"/>
                  <a:pt x="7486" y="18532"/>
                </a:cubicBezTo>
                <a:cubicBezTo>
                  <a:pt x="10432" y="21477"/>
                  <a:pt x="10432" y="21477"/>
                  <a:pt x="10432" y="21477"/>
                </a:cubicBezTo>
                <a:cubicBezTo>
                  <a:pt x="10555" y="21600"/>
                  <a:pt x="10677" y="21600"/>
                  <a:pt x="10800" y="21600"/>
                </a:cubicBezTo>
                <a:cubicBezTo>
                  <a:pt x="10923" y="21600"/>
                  <a:pt x="11045" y="21600"/>
                  <a:pt x="11168" y="21477"/>
                </a:cubicBezTo>
                <a:cubicBezTo>
                  <a:pt x="14114" y="18532"/>
                  <a:pt x="14114" y="18532"/>
                  <a:pt x="14114" y="18532"/>
                </a:cubicBezTo>
                <a:cubicBezTo>
                  <a:pt x="14236" y="18409"/>
                  <a:pt x="14236" y="18286"/>
                  <a:pt x="14236" y="18164"/>
                </a:cubicBezTo>
                <a:cubicBezTo>
                  <a:pt x="14236" y="17918"/>
                  <a:pt x="13991" y="17673"/>
                  <a:pt x="13745" y="17673"/>
                </a:cubicBezTo>
                <a:moveTo>
                  <a:pt x="18655" y="6259"/>
                </a:moveTo>
                <a:cubicBezTo>
                  <a:pt x="18655" y="6136"/>
                  <a:pt x="18655" y="6014"/>
                  <a:pt x="18655" y="5891"/>
                </a:cubicBezTo>
                <a:cubicBezTo>
                  <a:pt x="18655" y="2577"/>
                  <a:pt x="16077" y="0"/>
                  <a:pt x="12764" y="0"/>
                </a:cubicBezTo>
                <a:cubicBezTo>
                  <a:pt x="10555" y="0"/>
                  <a:pt x="8591" y="1227"/>
                  <a:pt x="7609" y="3191"/>
                </a:cubicBezTo>
                <a:cubicBezTo>
                  <a:pt x="7241" y="3068"/>
                  <a:pt x="6750" y="2945"/>
                  <a:pt x="6382" y="2945"/>
                </a:cubicBezTo>
                <a:cubicBezTo>
                  <a:pt x="4541" y="2945"/>
                  <a:pt x="2945" y="4541"/>
                  <a:pt x="2945" y="6382"/>
                </a:cubicBezTo>
                <a:cubicBezTo>
                  <a:pt x="2945" y="6627"/>
                  <a:pt x="2945" y="6873"/>
                  <a:pt x="3068" y="7118"/>
                </a:cubicBezTo>
                <a:cubicBezTo>
                  <a:pt x="1227" y="7732"/>
                  <a:pt x="0" y="9327"/>
                  <a:pt x="0" y="11291"/>
                </a:cubicBezTo>
                <a:cubicBezTo>
                  <a:pt x="0" y="13745"/>
                  <a:pt x="1964" y="15709"/>
                  <a:pt x="4418" y="15709"/>
                </a:cubicBezTo>
                <a:cubicBezTo>
                  <a:pt x="8836" y="15709"/>
                  <a:pt x="8836" y="15709"/>
                  <a:pt x="8836" y="15709"/>
                </a:cubicBezTo>
                <a:cubicBezTo>
                  <a:pt x="9082" y="15709"/>
                  <a:pt x="9327" y="15464"/>
                  <a:pt x="9327" y="15218"/>
                </a:cubicBezTo>
                <a:cubicBezTo>
                  <a:pt x="9327" y="14973"/>
                  <a:pt x="9082" y="14727"/>
                  <a:pt x="8836" y="14727"/>
                </a:cubicBezTo>
                <a:cubicBezTo>
                  <a:pt x="4418" y="14727"/>
                  <a:pt x="4418" y="14727"/>
                  <a:pt x="4418" y="14727"/>
                </a:cubicBezTo>
                <a:cubicBezTo>
                  <a:pt x="2577" y="14727"/>
                  <a:pt x="982" y="13132"/>
                  <a:pt x="982" y="11291"/>
                </a:cubicBezTo>
                <a:cubicBezTo>
                  <a:pt x="982" y="9818"/>
                  <a:pt x="1964" y="8468"/>
                  <a:pt x="3314" y="7977"/>
                </a:cubicBezTo>
                <a:cubicBezTo>
                  <a:pt x="4173" y="7732"/>
                  <a:pt x="4173" y="7732"/>
                  <a:pt x="4173" y="7732"/>
                </a:cubicBezTo>
                <a:cubicBezTo>
                  <a:pt x="3927" y="6873"/>
                  <a:pt x="3927" y="6873"/>
                  <a:pt x="3927" y="6873"/>
                </a:cubicBezTo>
                <a:cubicBezTo>
                  <a:pt x="3927" y="6750"/>
                  <a:pt x="3927" y="6505"/>
                  <a:pt x="3927" y="6382"/>
                </a:cubicBezTo>
                <a:cubicBezTo>
                  <a:pt x="3927" y="5032"/>
                  <a:pt x="5032" y="3927"/>
                  <a:pt x="6382" y="3927"/>
                </a:cubicBezTo>
                <a:cubicBezTo>
                  <a:pt x="6627" y="3927"/>
                  <a:pt x="6995" y="3927"/>
                  <a:pt x="7241" y="4050"/>
                </a:cubicBezTo>
                <a:cubicBezTo>
                  <a:pt x="7977" y="4418"/>
                  <a:pt x="7977" y="4418"/>
                  <a:pt x="7977" y="4418"/>
                </a:cubicBezTo>
                <a:cubicBezTo>
                  <a:pt x="8468" y="3559"/>
                  <a:pt x="8468" y="3559"/>
                  <a:pt x="8468" y="3559"/>
                </a:cubicBezTo>
                <a:cubicBezTo>
                  <a:pt x="9327" y="1964"/>
                  <a:pt x="10923" y="982"/>
                  <a:pt x="12764" y="982"/>
                </a:cubicBezTo>
                <a:cubicBezTo>
                  <a:pt x="15464" y="982"/>
                  <a:pt x="17673" y="3191"/>
                  <a:pt x="17673" y="5891"/>
                </a:cubicBezTo>
                <a:cubicBezTo>
                  <a:pt x="17673" y="6014"/>
                  <a:pt x="17673" y="6014"/>
                  <a:pt x="17673" y="6136"/>
                </a:cubicBezTo>
                <a:cubicBezTo>
                  <a:pt x="17673" y="6259"/>
                  <a:pt x="17673" y="6259"/>
                  <a:pt x="17673" y="6259"/>
                </a:cubicBezTo>
                <a:cubicBezTo>
                  <a:pt x="17550" y="6873"/>
                  <a:pt x="17550" y="6873"/>
                  <a:pt x="17550" y="6873"/>
                </a:cubicBezTo>
                <a:cubicBezTo>
                  <a:pt x="18286" y="7241"/>
                  <a:pt x="18286" y="7241"/>
                  <a:pt x="18286" y="7241"/>
                </a:cubicBezTo>
                <a:cubicBezTo>
                  <a:pt x="19636" y="7855"/>
                  <a:pt x="20618" y="9205"/>
                  <a:pt x="20618" y="10800"/>
                </a:cubicBezTo>
                <a:cubicBezTo>
                  <a:pt x="20618" y="13009"/>
                  <a:pt x="18900" y="14727"/>
                  <a:pt x="16691" y="14727"/>
                </a:cubicBezTo>
                <a:cubicBezTo>
                  <a:pt x="12764" y="14727"/>
                  <a:pt x="12764" y="14727"/>
                  <a:pt x="12764" y="14727"/>
                </a:cubicBezTo>
                <a:cubicBezTo>
                  <a:pt x="12518" y="14727"/>
                  <a:pt x="12273" y="14973"/>
                  <a:pt x="12273" y="15218"/>
                </a:cubicBezTo>
                <a:cubicBezTo>
                  <a:pt x="12273" y="15464"/>
                  <a:pt x="12518" y="15709"/>
                  <a:pt x="12764" y="15709"/>
                </a:cubicBezTo>
                <a:cubicBezTo>
                  <a:pt x="16691" y="15709"/>
                  <a:pt x="16691" y="15709"/>
                  <a:pt x="16691" y="15709"/>
                </a:cubicBezTo>
                <a:cubicBezTo>
                  <a:pt x="19391" y="15709"/>
                  <a:pt x="21600" y="13500"/>
                  <a:pt x="21600" y="10800"/>
                </a:cubicBezTo>
                <a:cubicBezTo>
                  <a:pt x="21600" y="8836"/>
                  <a:pt x="20373" y="6995"/>
                  <a:pt x="18655" y="625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4" name="Shape"/>
          <p:cNvSpPr/>
          <p:nvPr/>
        </p:nvSpPr>
        <p:spPr>
          <a:xfrm>
            <a:off x="8607425" y="2144712"/>
            <a:ext cx="360917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11782"/>
                </a:moveTo>
                <a:cubicBezTo>
                  <a:pt x="13991" y="11782"/>
                  <a:pt x="14236" y="11536"/>
                  <a:pt x="14236" y="11291"/>
                </a:cubicBezTo>
                <a:cubicBezTo>
                  <a:pt x="14236" y="11168"/>
                  <a:pt x="14236" y="11045"/>
                  <a:pt x="14114" y="10923"/>
                </a:cubicBezTo>
                <a:cubicBezTo>
                  <a:pt x="11168" y="7977"/>
                  <a:pt x="11168" y="7977"/>
                  <a:pt x="11168" y="7977"/>
                </a:cubicBezTo>
                <a:cubicBezTo>
                  <a:pt x="11045" y="7855"/>
                  <a:pt x="10923" y="7855"/>
                  <a:pt x="10800" y="7855"/>
                </a:cubicBezTo>
                <a:cubicBezTo>
                  <a:pt x="10677" y="7855"/>
                  <a:pt x="10555" y="7855"/>
                  <a:pt x="10432" y="7977"/>
                </a:cubicBezTo>
                <a:cubicBezTo>
                  <a:pt x="7486" y="10923"/>
                  <a:pt x="7486" y="10923"/>
                  <a:pt x="7486" y="10923"/>
                </a:cubicBezTo>
                <a:cubicBezTo>
                  <a:pt x="7364" y="11045"/>
                  <a:pt x="7364" y="11168"/>
                  <a:pt x="7364" y="11291"/>
                </a:cubicBezTo>
                <a:cubicBezTo>
                  <a:pt x="7364" y="11536"/>
                  <a:pt x="7609" y="11782"/>
                  <a:pt x="7855" y="11782"/>
                </a:cubicBezTo>
                <a:cubicBezTo>
                  <a:pt x="7977" y="11782"/>
                  <a:pt x="8100" y="11782"/>
                  <a:pt x="8223" y="11659"/>
                </a:cubicBezTo>
                <a:cubicBezTo>
                  <a:pt x="10309" y="9573"/>
                  <a:pt x="10309" y="9573"/>
                  <a:pt x="10309" y="9573"/>
                </a:cubicBezTo>
                <a:cubicBezTo>
                  <a:pt x="10309" y="21109"/>
                  <a:pt x="10309" y="21109"/>
                  <a:pt x="10309" y="21109"/>
                </a:cubicBezTo>
                <a:cubicBezTo>
                  <a:pt x="10309" y="21355"/>
                  <a:pt x="10555" y="21600"/>
                  <a:pt x="10800" y="21600"/>
                </a:cubicBezTo>
                <a:cubicBezTo>
                  <a:pt x="11045" y="21600"/>
                  <a:pt x="11291" y="21355"/>
                  <a:pt x="11291" y="21109"/>
                </a:cubicBezTo>
                <a:cubicBezTo>
                  <a:pt x="11291" y="9573"/>
                  <a:pt x="11291" y="9573"/>
                  <a:pt x="11291" y="9573"/>
                </a:cubicBezTo>
                <a:cubicBezTo>
                  <a:pt x="13377" y="11659"/>
                  <a:pt x="13377" y="11659"/>
                  <a:pt x="13377" y="11659"/>
                </a:cubicBezTo>
                <a:cubicBezTo>
                  <a:pt x="13500" y="11782"/>
                  <a:pt x="13623" y="11782"/>
                  <a:pt x="13745" y="11782"/>
                </a:cubicBezTo>
                <a:moveTo>
                  <a:pt x="18655" y="6259"/>
                </a:moveTo>
                <a:cubicBezTo>
                  <a:pt x="18655" y="6136"/>
                  <a:pt x="18655" y="6014"/>
                  <a:pt x="18655" y="5891"/>
                </a:cubicBezTo>
                <a:cubicBezTo>
                  <a:pt x="18655" y="2577"/>
                  <a:pt x="16077" y="0"/>
                  <a:pt x="12764" y="0"/>
                </a:cubicBezTo>
                <a:cubicBezTo>
                  <a:pt x="10555" y="0"/>
                  <a:pt x="8591" y="1227"/>
                  <a:pt x="7609" y="3191"/>
                </a:cubicBezTo>
                <a:cubicBezTo>
                  <a:pt x="7241" y="3068"/>
                  <a:pt x="6750" y="2945"/>
                  <a:pt x="6382" y="2945"/>
                </a:cubicBezTo>
                <a:cubicBezTo>
                  <a:pt x="4541" y="2945"/>
                  <a:pt x="2945" y="4541"/>
                  <a:pt x="2945" y="6382"/>
                </a:cubicBezTo>
                <a:cubicBezTo>
                  <a:pt x="2945" y="6627"/>
                  <a:pt x="2945" y="6873"/>
                  <a:pt x="3068" y="7118"/>
                </a:cubicBezTo>
                <a:cubicBezTo>
                  <a:pt x="1227" y="7732"/>
                  <a:pt x="0" y="9327"/>
                  <a:pt x="0" y="11291"/>
                </a:cubicBezTo>
                <a:cubicBezTo>
                  <a:pt x="0" y="13745"/>
                  <a:pt x="1964" y="15709"/>
                  <a:pt x="4418" y="15709"/>
                </a:cubicBezTo>
                <a:cubicBezTo>
                  <a:pt x="8836" y="15709"/>
                  <a:pt x="8836" y="15709"/>
                  <a:pt x="8836" y="15709"/>
                </a:cubicBezTo>
                <a:cubicBezTo>
                  <a:pt x="9082" y="15709"/>
                  <a:pt x="9327" y="15464"/>
                  <a:pt x="9327" y="15218"/>
                </a:cubicBezTo>
                <a:cubicBezTo>
                  <a:pt x="9327" y="14973"/>
                  <a:pt x="9082" y="14727"/>
                  <a:pt x="8836" y="14727"/>
                </a:cubicBezTo>
                <a:cubicBezTo>
                  <a:pt x="4418" y="14727"/>
                  <a:pt x="4418" y="14727"/>
                  <a:pt x="4418" y="14727"/>
                </a:cubicBezTo>
                <a:cubicBezTo>
                  <a:pt x="2577" y="14727"/>
                  <a:pt x="982" y="13132"/>
                  <a:pt x="982" y="11291"/>
                </a:cubicBezTo>
                <a:cubicBezTo>
                  <a:pt x="982" y="9818"/>
                  <a:pt x="1964" y="8468"/>
                  <a:pt x="3314" y="7977"/>
                </a:cubicBezTo>
                <a:cubicBezTo>
                  <a:pt x="4173" y="7732"/>
                  <a:pt x="4173" y="7732"/>
                  <a:pt x="4173" y="7732"/>
                </a:cubicBezTo>
                <a:cubicBezTo>
                  <a:pt x="3927" y="6873"/>
                  <a:pt x="3927" y="6873"/>
                  <a:pt x="3927" y="6873"/>
                </a:cubicBezTo>
                <a:cubicBezTo>
                  <a:pt x="3927" y="6750"/>
                  <a:pt x="3927" y="6505"/>
                  <a:pt x="3927" y="6382"/>
                </a:cubicBezTo>
                <a:cubicBezTo>
                  <a:pt x="3927" y="5032"/>
                  <a:pt x="5032" y="3927"/>
                  <a:pt x="6382" y="3927"/>
                </a:cubicBezTo>
                <a:cubicBezTo>
                  <a:pt x="6627" y="3927"/>
                  <a:pt x="6995" y="3927"/>
                  <a:pt x="7241" y="4050"/>
                </a:cubicBezTo>
                <a:cubicBezTo>
                  <a:pt x="7977" y="4418"/>
                  <a:pt x="7977" y="4418"/>
                  <a:pt x="7977" y="4418"/>
                </a:cubicBezTo>
                <a:cubicBezTo>
                  <a:pt x="8468" y="3559"/>
                  <a:pt x="8468" y="3559"/>
                  <a:pt x="8468" y="3559"/>
                </a:cubicBezTo>
                <a:cubicBezTo>
                  <a:pt x="9327" y="1964"/>
                  <a:pt x="10923" y="982"/>
                  <a:pt x="12764" y="982"/>
                </a:cubicBezTo>
                <a:cubicBezTo>
                  <a:pt x="15464" y="982"/>
                  <a:pt x="17673" y="3191"/>
                  <a:pt x="17673" y="5891"/>
                </a:cubicBezTo>
                <a:cubicBezTo>
                  <a:pt x="17673" y="6014"/>
                  <a:pt x="17673" y="6014"/>
                  <a:pt x="17673" y="6136"/>
                </a:cubicBezTo>
                <a:cubicBezTo>
                  <a:pt x="17673" y="6259"/>
                  <a:pt x="17673" y="6259"/>
                  <a:pt x="17673" y="6259"/>
                </a:cubicBezTo>
                <a:cubicBezTo>
                  <a:pt x="17550" y="6873"/>
                  <a:pt x="17550" y="6873"/>
                  <a:pt x="17550" y="6873"/>
                </a:cubicBezTo>
                <a:cubicBezTo>
                  <a:pt x="18286" y="7241"/>
                  <a:pt x="18286" y="7241"/>
                  <a:pt x="18286" y="7241"/>
                </a:cubicBezTo>
                <a:cubicBezTo>
                  <a:pt x="19636" y="7855"/>
                  <a:pt x="20618" y="9205"/>
                  <a:pt x="20618" y="10800"/>
                </a:cubicBezTo>
                <a:cubicBezTo>
                  <a:pt x="20618" y="13009"/>
                  <a:pt x="18900" y="14727"/>
                  <a:pt x="16691" y="14727"/>
                </a:cubicBezTo>
                <a:cubicBezTo>
                  <a:pt x="12764" y="14727"/>
                  <a:pt x="12764" y="14727"/>
                  <a:pt x="12764" y="14727"/>
                </a:cubicBezTo>
                <a:cubicBezTo>
                  <a:pt x="12518" y="14727"/>
                  <a:pt x="12273" y="14973"/>
                  <a:pt x="12273" y="15218"/>
                </a:cubicBezTo>
                <a:cubicBezTo>
                  <a:pt x="12273" y="15464"/>
                  <a:pt x="12518" y="15709"/>
                  <a:pt x="12764" y="15709"/>
                </a:cubicBezTo>
                <a:cubicBezTo>
                  <a:pt x="16691" y="15709"/>
                  <a:pt x="16691" y="15709"/>
                  <a:pt x="16691" y="15709"/>
                </a:cubicBezTo>
                <a:cubicBezTo>
                  <a:pt x="19391" y="15709"/>
                  <a:pt x="21600" y="13500"/>
                  <a:pt x="21600" y="10800"/>
                </a:cubicBezTo>
                <a:cubicBezTo>
                  <a:pt x="21600" y="8836"/>
                  <a:pt x="20373" y="6995"/>
                  <a:pt x="18655" y="625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5" name="Shape"/>
          <p:cNvSpPr/>
          <p:nvPr/>
        </p:nvSpPr>
        <p:spPr>
          <a:xfrm>
            <a:off x="9669463" y="2182812"/>
            <a:ext cx="361949" cy="3124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4495"/>
                </a:moveTo>
                <a:cubicBezTo>
                  <a:pt x="10677" y="14353"/>
                  <a:pt x="10555" y="14353"/>
                  <a:pt x="10555" y="14353"/>
                </a:cubicBezTo>
                <a:cubicBezTo>
                  <a:pt x="10555" y="14211"/>
                  <a:pt x="10555" y="14211"/>
                  <a:pt x="10555" y="14211"/>
                </a:cubicBezTo>
                <a:cubicBezTo>
                  <a:pt x="10432" y="14211"/>
                  <a:pt x="10432" y="14211"/>
                  <a:pt x="10432" y="14211"/>
                </a:cubicBezTo>
                <a:cubicBezTo>
                  <a:pt x="8468" y="13642"/>
                  <a:pt x="8468" y="13642"/>
                  <a:pt x="8468" y="13642"/>
                </a:cubicBezTo>
                <a:cubicBezTo>
                  <a:pt x="8468" y="13642"/>
                  <a:pt x="8468" y="13642"/>
                  <a:pt x="8468" y="13642"/>
                </a:cubicBezTo>
                <a:cubicBezTo>
                  <a:pt x="8345" y="13642"/>
                  <a:pt x="8223" y="13642"/>
                  <a:pt x="8100" y="13784"/>
                </a:cubicBezTo>
                <a:cubicBezTo>
                  <a:pt x="7855" y="13926"/>
                  <a:pt x="7732" y="14211"/>
                  <a:pt x="7855" y="14495"/>
                </a:cubicBezTo>
                <a:cubicBezTo>
                  <a:pt x="7977" y="14637"/>
                  <a:pt x="8100" y="14779"/>
                  <a:pt x="8223" y="14779"/>
                </a:cubicBezTo>
                <a:cubicBezTo>
                  <a:pt x="8959" y="14921"/>
                  <a:pt x="8959" y="14921"/>
                  <a:pt x="8959" y="14921"/>
                </a:cubicBezTo>
                <a:cubicBezTo>
                  <a:pt x="8345" y="15632"/>
                  <a:pt x="7855" y="16484"/>
                  <a:pt x="7855" y="17621"/>
                </a:cubicBezTo>
                <a:cubicBezTo>
                  <a:pt x="7855" y="19042"/>
                  <a:pt x="8591" y="20321"/>
                  <a:pt x="9695" y="20747"/>
                </a:cubicBezTo>
                <a:cubicBezTo>
                  <a:pt x="9941" y="19611"/>
                  <a:pt x="9941" y="19611"/>
                  <a:pt x="9941" y="19611"/>
                </a:cubicBezTo>
                <a:cubicBezTo>
                  <a:pt x="9327" y="19326"/>
                  <a:pt x="8836" y="18474"/>
                  <a:pt x="8836" y="17621"/>
                </a:cubicBezTo>
                <a:cubicBezTo>
                  <a:pt x="8836" y="16911"/>
                  <a:pt x="9082" y="16200"/>
                  <a:pt x="9573" y="15774"/>
                </a:cubicBezTo>
                <a:cubicBezTo>
                  <a:pt x="9327" y="17053"/>
                  <a:pt x="9327" y="17053"/>
                  <a:pt x="9327" y="17053"/>
                </a:cubicBezTo>
                <a:cubicBezTo>
                  <a:pt x="9327" y="17195"/>
                  <a:pt x="9327" y="17337"/>
                  <a:pt x="9327" y="17479"/>
                </a:cubicBezTo>
                <a:cubicBezTo>
                  <a:pt x="9573" y="17763"/>
                  <a:pt x="9818" y="17763"/>
                  <a:pt x="10064" y="17621"/>
                </a:cubicBezTo>
                <a:cubicBezTo>
                  <a:pt x="10186" y="17621"/>
                  <a:pt x="10309" y="17479"/>
                  <a:pt x="10309" y="17337"/>
                </a:cubicBezTo>
                <a:cubicBezTo>
                  <a:pt x="10800" y="14921"/>
                  <a:pt x="10800" y="14921"/>
                  <a:pt x="10800" y="14921"/>
                </a:cubicBezTo>
                <a:cubicBezTo>
                  <a:pt x="10800" y="14779"/>
                  <a:pt x="10800" y="14637"/>
                  <a:pt x="10800" y="14495"/>
                </a:cubicBezTo>
                <a:moveTo>
                  <a:pt x="18655" y="7247"/>
                </a:moveTo>
                <a:cubicBezTo>
                  <a:pt x="18655" y="7105"/>
                  <a:pt x="18655" y="6963"/>
                  <a:pt x="18655" y="6821"/>
                </a:cubicBezTo>
                <a:cubicBezTo>
                  <a:pt x="18655" y="2984"/>
                  <a:pt x="16077" y="0"/>
                  <a:pt x="12764" y="0"/>
                </a:cubicBezTo>
                <a:cubicBezTo>
                  <a:pt x="10555" y="0"/>
                  <a:pt x="8591" y="1421"/>
                  <a:pt x="7609" y="3695"/>
                </a:cubicBezTo>
                <a:cubicBezTo>
                  <a:pt x="7241" y="3553"/>
                  <a:pt x="6750" y="3411"/>
                  <a:pt x="6382" y="3411"/>
                </a:cubicBezTo>
                <a:cubicBezTo>
                  <a:pt x="4541" y="3411"/>
                  <a:pt x="2945" y="5258"/>
                  <a:pt x="2945" y="7389"/>
                </a:cubicBezTo>
                <a:cubicBezTo>
                  <a:pt x="2945" y="7674"/>
                  <a:pt x="2945" y="7958"/>
                  <a:pt x="3068" y="8242"/>
                </a:cubicBezTo>
                <a:cubicBezTo>
                  <a:pt x="1227" y="8953"/>
                  <a:pt x="0" y="10800"/>
                  <a:pt x="0" y="13074"/>
                </a:cubicBezTo>
                <a:cubicBezTo>
                  <a:pt x="0" y="15916"/>
                  <a:pt x="1964" y="18189"/>
                  <a:pt x="4418" y="18189"/>
                </a:cubicBezTo>
                <a:cubicBezTo>
                  <a:pt x="6382" y="18189"/>
                  <a:pt x="6382" y="18189"/>
                  <a:pt x="6382" y="18189"/>
                </a:cubicBezTo>
                <a:cubicBezTo>
                  <a:pt x="6627" y="18189"/>
                  <a:pt x="6873" y="17905"/>
                  <a:pt x="6873" y="17621"/>
                </a:cubicBezTo>
                <a:cubicBezTo>
                  <a:pt x="6873" y="17337"/>
                  <a:pt x="6627" y="17053"/>
                  <a:pt x="6382" y="17053"/>
                </a:cubicBezTo>
                <a:cubicBezTo>
                  <a:pt x="4418" y="17053"/>
                  <a:pt x="4418" y="17053"/>
                  <a:pt x="4418" y="17053"/>
                </a:cubicBezTo>
                <a:cubicBezTo>
                  <a:pt x="2577" y="17053"/>
                  <a:pt x="982" y="15205"/>
                  <a:pt x="982" y="13074"/>
                </a:cubicBezTo>
                <a:cubicBezTo>
                  <a:pt x="982" y="11368"/>
                  <a:pt x="1964" y="9805"/>
                  <a:pt x="3314" y="9237"/>
                </a:cubicBezTo>
                <a:cubicBezTo>
                  <a:pt x="4173" y="8953"/>
                  <a:pt x="4173" y="8953"/>
                  <a:pt x="4173" y="8953"/>
                </a:cubicBezTo>
                <a:cubicBezTo>
                  <a:pt x="3927" y="7958"/>
                  <a:pt x="3927" y="7958"/>
                  <a:pt x="3927" y="7958"/>
                </a:cubicBezTo>
                <a:cubicBezTo>
                  <a:pt x="3927" y="7816"/>
                  <a:pt x="3927" y="7532"/>
                  <a:pt x="3927" y="7389"/>
                </a:cubicBezTo>
                <a:cubicBezTo>
                  <a:pt x="3927" y="5826"/>
                  <a:pt x="5032" y="4547"/>
                  <a:pt x="6382" y="4547"/>
                </a:cubicBezTo>
                <a:cubicBezTo>
                  <a:pt x="6627" y="4547"/>
                  <a:pt x="6995" y="4547"/>
                  <a:pt x="7241" y="4689"/>
                </a:cubicBezTo>
                <a:cubicBezTo>
                  <a:pt x="7977" y="5116"/>
                  <a:pt x="7977" y="5116"/>
                  <a:pt x="7977" y="5116"/>
                </a:cubicBezTo>
                <a:cubicBezTo>
                  <a:pt x="8468" y="4121"/>
                  <a:pt x="8468" y="4121"/>
                  <a:pt x="8468" y="4121"/>
                </a:cubicBezTo>
                <a:cubicBezTo>
                  <a:pt x="9327" y="2274"/>
                  <a:pt x="10923" y="1137"/>
                  <a:pt x="12764" y="1137"/>
                </a:cubicBezTo>
                <a:cubicBezTo>
                  <a:pt x="15464" y="1137"/>
                  <a:pt x="17673" y="3695"/>
                  <a:pt x="17673" y="6821"/>
                </a:cubicBezTo>
                <a:cubicBezTo>
                  <a:pt x="17673" y="6963"/>
                  <a:pt x="17673" y="6963"/>
                  <a:pt x="17673" y="7105"/>
                </a:cubicBezTo>
                <a:cubicBezTo>
                  <a:pt x="17673" y="7247"/>
                  <a:pt x="17673" y="7247"/>
                  <a:pt x="17673" y="7247"/>
                </a:cubicBezTo>
                <a:cubicBezTo>
                  <a:pt x="17550" y="7958"/>
                  <a:pt x="17550" y="7958"/>
                  <a:pt x="17550" y="7958"/>
                </a:cubicBezTo>
                <a:cubicBezTo>
                  <a:pt x="18286" y="8384"/>
                  <a:pt x="18286" y="8384"/>
                  <a:pt x="18286" y="8384"/>
                </a:cubicBezTo>
                <a:cubicBezTo>
                  <a:pt x="19636" y="9095"/>
                  <a:pt x="20618" y="10658"/>
                  <a:pt x="20618" y="12505"/>
                </a:cubicBezTo>
                <a:cubicBezTo>
                  <a:pt x="20618" y="15063"/>
                  <a:pt x="18900" y="17053"/>
                  <a:pt x="16691" y="17053"/>
                </a:cubicBezTo>
                <a:cubicBezTo>
                  <a:pt x="15218" y="17053"/>
                  <a:pt x="15218" y="17053"/>
                  <a:pt x="15218" y="17053"/>
                </a:cubicBezTo>
                <a:cubicBezTo>
                  <a:pt x="14973" y="17053"/>
                  <a:pt x="14727" y="17337"/>
                  <a:pt x="14727" y="17621"/>
                </a:cubicBezTo>
                <a:cubicBezTo>
                  <a:pt x="14727" y="17905"/>
                  <a:pt x="14973" y="18189"/>
                  <a:pt x="15218" y="18189"/>
                </a:cubicBezTo>
                <a:cubicBezTo>
                  <a:pt x="16691" y="18189"/>
                  <a:pt x="16691" y="18189"/>
                  <a:pt x="16691" y="18189"/>
                </a:cubicBezTo>
                <a:cubicBezTo>
                  <a:pt x="19391" y="18189"/>
                  <a:pt x="21600" y="15632"/>
                  <a:pt x="21600" y="12505"/>
                </a:cubicBezTo>
                <a:cubicBezTo>
                  <a:pt x="21600" y="10232"/>
                  <a:pt x="20373" y="8100"/>
                  <a:pt x="18655" y="7247"/>
                </a:cubicBezTo>
                <a:moveTo>
                  <a:pt x="13377" y="20463"/>
                </a:moveTo>
                <a:cubicBezTo>
                  <a:pt x="12641" y="20321"/>
                  <a:pt x="12641" y="20321"/>
                  <a:pt x="12641" y="20321"/>
                </a:cubicBezTo>
                <a:cubicBezTo>
                  <a:pt x="13255" y="19611"/>
                  <a:pt x="13745" y="18758"/>
                  <a:pt x="13745" y="17621"/>
                </a:cubicBezTo>
                <a:cubicBezTo>
                  <a:pt x="13745" y="16200"/>
                  <a:pt x="13009" y="15063"/>
                  <a:pt x="12027" y="14495"/>
                </a:cubicBezTo>
                <a:cubicBezTo>
                  <a:pt x="11659" y="15632"/>
                  <a:pt x="11659" y="15632"/>
                  <a:pt x="11659" y="15632"/>
                </a:cubicBezTo>
                <a:cubicBezTo>
                  <a:pt x="12273" y="16058"/>
                  <a:pt x="12764" y="16768"/>
                  <a:pt x="12764" y="17621"/>
                </a:cubicBezTo>
                <a:cubicBezTo>
                  <a:pt x="12764" y="18332"/>
                  <a:pt x="12518" y="18900"/>
                  <a:pt x="12027" y="19326"/>
                </a:cubicBezTo>
                <a:cubicBezTo>
                  <a:pt x="12273" y="18189"/>
                  <a:pt x="12273" y="18189"/>
                  <a:pt x="12273" y="18189"/>
                </a:cubicBezTo>
                <a:cubicBezTo>
                  <a:pt x="12273" y="18047"/>
                  <a:pt x="12273" y="17905"/>
                  <a:pt x="12273" y="17763"/>
                </a:cubicBezTo>
                <a:cubicBezTo>
                  <a:pt x="12150" y="17479"/>
                  <a:pt x="11782" y="17479"/>
                  <a:pt x="11536" y="17621"/>
                </a:cubicBezTo>
                <a:cubicBezTo>
                  <a:pt x="11414" y="17621"/>
                  <a:pt x="11414" y="17763"/>
                  <a:pt x="11291" y="17905"/>
                </a:cubicBezTo>
                <a:cubicBezTo>
                  <a:pt x="10800" y="20321"/>
                  <a:pt x="10800" y="20321"/>
                  <a:pt x="10800" y="20321"/>
                </a:cubicBezTo>
                <a:cubicBezTo>
                  <a:pt x="10800" y="20463"/>
                  <a:pt x="10800" y="20605"/>
                  <a:pt x="10800" y="20747"/>
                </a:cubicBezTo>
                <a:cubicBezTo>
                  <a:pt x="10923" y="20889"/>
                  <a:pt x="11045" y="20889"/>
                  <a:pt x="11168" y="21032"/>
                </a:cubicBezTo>
                <a:cubicBezTo>
                  <a:pt x="11168" y="21032"/>
                  <a:pt x="11168" y="21032"/>
                  <a:pt x="11168" y="21032"/>
                </a:cubicBezTo>
                <a:cubicBezTo>
                  <a:pt x="11168" y="21032"/>
                  <a:pt x="11168" y="21032"/>
                  <a:pt x="11168" y="21032"/>
                </a:cubicBezTo>
                <a:cubicBezTo>
                  <a:pt x="13132" y="21600"/>
                  <a:pt x="13132" y="21600"/>
                  <a:pt x="13132" y="21600"/>
                </a:cubicBezTo>
                <a:cubicBezTo>
                  <a:pt x="13255" y="21600"/>
                  <a:pt x="13377" y="21600"/>
                  <a:pt x="13500" y="21600"/>
                </a:cubicBezTo>
                <a:cubicBezTo>
                  <a:pt x="13745" y="21458"/>
                  <a:pt x="13868" y="21032"/>
                  <a:pt x="13745" y="20747"/>
                </a:cubicBezTo>
                <a:cubicBezTo>
                  <a:pt x="13623" y="20605"/>
                  <a:pt x="13500" y="20605"/>
                  <a:pt x="13377" y="2046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6" name="Shape"/>
          <p:cNvSpPr/>
          <p:nvPr/>
        </p:nvSpPr>
        <p:spPr>
          <a:xfrm>
            <a:off x="10733089" y="2144712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45" y="15709"/>
                </a:moveTo>
                <a:cubicBezTo>
                  <a:pt x="1350" y="15709"/>
                  <a:pt x="0" y="17059"/>
                  <a:pt x="0" y="18655"/>
                </a:cubicBezTo>
                <a:cubicBezTo>
                  <a:pt x="0" y="20250"/>
                  <a:pt x="1350" y="21600"/>
                  <a:pt x="2945" y="21600"/>
                </a:cubicBezTo>
                <a:cubicBezTo>
                  <a:pt x="4541" y="21600"/>
                  <a:pt x="5891" y="20250"/>
                  <a:pt x="5891" y="18655"/>
                </a:cubicBezTo>
                <a:cubicBezTo>
                  <a:pt x="5891" y="17059"/>
                  <a:pt x="4541" y="15709"/>
                  <a:pt x="2945" y="15709"/>
                </a:cubicBezTo>
                <a:moveTo>
                  <a:pt x="2945" y="20618"/>
                </a:moveTo>
                <a:cubicBezTo>
                  <a:pt x="1841" y="20618"/>
                  <a:pt x="982" y="19759"/>
                  <a:pt x="982" y="18655"/>
                </a:cubicBezTo>
                <a:cubicBezTo>
                  <a:pt x="982" y="17550"/>
                  <a:pt x="1841" y="16691"/>
                  <a:pt x="2945" y="16691"/>
                </a:cubicBezTo>
                <a:cubicBezTo>
                  <a:pt x="4050" y="16691"/>
                  <a:pt x="4909" y="17550"/>
                  <a:pt x="4909" y="18655"/>
                </a:cubicBezTo>
                <a:cubicBezTo>
                  <a:pt x="4909" y="19759"/>
                  <a:pt x="4050" y="20618"/>
                  <a:pt x="2945" y="20618"/>
                </a:cubicBezTo>
                <a:moveTo>
                  <a:pt x="491" y="4909"/>
                </a:moveTo>
                <a:cubicBezTo>
                  <a:pt x="245" y="4909"/>
                  <a:pt x="0" y="5155"/>
                  <a:pt x="0" y="5400"/>
                </a:cubicBezTo>
                <a:cubicBezTo>
                  <a:pt x="0" y="5645"/>
                  <a:pt x="245" y="5891"/>
                  <a:pt x="491" y="5891"/>
                </a:cubicBezTo>
                <a:cubicBezTo>
                  <a:pt x="8836" y="5891"/>
                  <a:pt x="15709" y="12764"/>
                  <a:pt x="15709" y="21109"/>
                </a:cubicBezTo>
                <a:cubicBezTo>
                  <a:pt x="15709" y="21355"/>
                  <a:pt x="15955" y="21600"/>
                  <a:pt x="16200" y="21600"/>
                </a:cubicBezTo>
                <a:cubicBezTo>
                  <a:pt x="16445" y="21600"/>
                  <a:pt x="16691" y="21355"/>
                  <a:pt x="16691" y="21109"/>
                </a:cubicBezTo>
                <a:cubicBezTo>
                  <a:pt x="16691" y="12150"/>
                  <a:pt x="9450" y="4909"/>
                  <a:pt x="491" y="4909"/>
                </a:cubicBezTo>
                <a:moveTo>
                  <a:pt x="491" y="9818"/>
                </a:moveTo>
                <a:cubicBezTo>
                  <a:pt x="245" y="9818"/>
                  <a:pt x="0" y="10064"/>
                  <a:pt x="0" y="10309"/>
                </a:cubicBezTo>
                <a:cubicBezTo>
                  <a:pt x="0" y="10555"/>
                  <a:pt x="245" y="10800"/>
                  <a:pt x="491" y="10800"/>
                </a:cubicBezTo>
                <a:cubicBezTo>
                  <a:pt x="6136" y="10800"/>
                  <a:pt x="10800" y="15464"/>
                  <a:pt x="10800" y="21109"/>
                </a:cubicBezTo>
                <a:cubicBezTo>
                  <a:pt x="10800" y="21355"/>
                  <a:pt x="11045" y="21600"/>
                  <a:pt x="11291" y="21600"/>
                </a:cubicBezTo>
                <a:cubicBezTo>
                  <a:pt x="11536" y="21600"/>
                  <a:pt x="11782" y="21355"/>
                  <a:pt x="11782" y="21109"/>
                </a:cubicBezTo>
                <a:cubicBezTo>
                  <a:pt x="11782" y="14850"/>
                  <a:pt x="6750" y="9818"/>
                  <a:pt x="491" y="9818"/>
                </a:cubicBezTo>
                <a:moveTo>
                  <a:pt x="491" y="0"/>
                </a:moveTo>
                <a:cubicBezTo>
                  <a:pt x="245" y="0"/>
                  <a:pt x="0" y="245"/>
                  <a:pt x="0" y="491"/>
                </a:cubicBezTo>
                <a:cubicBezTo>
                  <a:pt x="0" y="736"/>
                  <a:pt x="245" y="982"/>
                  <a:pt x="491" y="982"/>
                </a:cubicBezTo>
                <a:cubicBezTo>
                  <a:pt x="11659" y="982"/>
                  <a:pt x="20618" y="9941"/>
                  <a:pt x="20618" y="21109"/>
                </a:cubicBezTo>
                <a:cubicBezTo>
                  <a:pt x="20618" y="21355"/>
                  <a:pt x="20864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9450"/>
                  <a:pt x="12150" y="0"/>
                  <a:pt x="491" y="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7" name="Shape"/>
          <p:cNvSpPr/>
          <p:nvPr/>
        </p:nvSpPr>
        <p:spPr>
          <a:xfrm>
            <a:off x="1163638" y="2770188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5891" y="4418"/>
                </a:moveTo>
                <a:cubicBezTo>
                  <a:pt x="4909" y="4418"/>
                  <a:pt x="4909" y="4418"/>
                  <a:pt x="4909" y="4418"/>
                </a:cubicBezTo>
                <a:cubicBezTo>
                  <a:pt x="4664" y="4418"/>
                  <a:pt x="4418" y="4664"/>
                  <a:pt x="4418" y="4909"/>
                </a:cubicBezTo>
                <a:cubicBezTo>
                  <a:pt x="4418" y="5155"/>
                  <a:pt x="4664" y="5400"/>
                  <a:pt x="4909" y="5400"/>
                </a:cubicBezTo>
                <a:cubicBezTo>
                  <a:pt x="5891" y="5400"/>
                  <a:pt x="5891" y="5400"/>
                  <a:pt x="5891" y="5400"/>
                </a:cubicBezTo>
                <a:cubicBezTo>
                  <a:pt x="11536" y="5400"/>
                  <a:pt x="16200" y="10064"/>
                  <a:pt x="16200" y="15709"/>
                </a:cubicBezTo>
                <a:cubicBezTo>
                  <a:pt x="16200" y="16691"/>
                  <a:pt x="16200" y="16691"/>
                  <a:pt x="16200" y="16691"/>
                </a:cubicBezTo>
                <a:cubicBezTo>
                  <a:pt x="16200" y="16936"/>
                  <a:pt x="16445" y="17182"/>
                  <a:pt x="16691" y="17182"/>
                </a:cubicBezTo>
                <a:cubicBezTo>
                  <a:pt x="16936" y="17182"/>
                  <a:pt x="17182" y="16936"/>
                  <a:pt x="17182" y="16691"/>
                </a:cubicBezTo>
                <a:cubicBezTo>
                  <a:pt x="17182" y="15709"/>
                  <a:pt x="17182" y="15709"/>
                  <a:pt x="17182" y="15709"/>
                </a:cubicBezTo>
                <a:cubicBezTo>
                  <a:pt x="17182" y="9450"/>
                  <a:pt x="12150" y="4418"/>
                  <a:pt x="5891" y="4418"/>
                </a:cubicBezTo>
                <a:moveTo>
                  <a:pt x="6382" y="13255"/>
                </a:moveTo>
                <a:cubicBezTo>
                  <a:pt x="5277" y="13255"/>
                  <a:pt x="4418" y="14114"/>
                  <a:pt x="4418" y="15218"/>
                </a:cubicBezTo>
                <a:cubicBezTo>
                  <a:pt x="4418" y="16323"/>
                  <a:pt x="5277" y="17182"/>
                  <a:pt x="6382" y="17182"/>
                </a:cubicBezTo>
                <a:cubicBezTo>
                  <a:pt x="7486" y="17182"/>
                  <a:pt x="8345" y="16323"/>
                  <a:pt x="8345" y="15218"/>
                </a:cubicBezTo>
                <a:cubicBezTo>
                  <a:pt x="8345" y="14114"/>
                  <a:pt x="7486" y="13255"/>
                  <a:pt x="6382" y="13255"/>
                </a:cubicBezTo>
                <a:moveTo>
                  <a:pt x="6382" y="16200"/>
                </a:moveTo>
                <a:cubicBezTo>
                  <a:pt x="5891" y="16200"/>
                  <a:pt x="5400" y="15709"/>
                  <a:pt x="5400" y="15218"/>
                </a:cubicBezTo>
                <a:cubicBezTo>
                  <a:pt x="5400" y="14727"/>
                  <a:pt x="5891" y="14236"/>
                  <a:pt x="6382" y="14236"/>
                </a:cubicBezTo>
                <a:cubicBezTo>
                  <a:pt x="6873" y="14236"/>
                  <a:pt x="7364" y="14727"/>
                  <a:pt x="7364" y="15218"/>
                </a:cubicBezTo>
                <a:cubicBezTo>
                  <a:pt x="7364" y="15709"/>
                  <a:pt x="6873" y="16200"/>
                  <a:pt x="6382" y="16200"/>
                </a:cubicBezTo>
                <a:moveTo>
                  <a:pt x="5891" y="7364"/>
                </a:moveTo>
                <a:cubicBezTo>
                  <a:pt x="4909" y="7364"/>
                  <a:pt x="4909" y="7364"/>
                  <a:pt x="4909" y="7364"/>
                </a:cubicBezTo>
                <a:cubicBezTo>
                  <a:pt x="4664" y="7364"/>
                  <a:pt x="4418" y="7609"/>
                  <a:pt x="4418" y="7855"/>
                </a:cubicBezTo>
                <a:cubicBezTo>
                  <a:pt x="4418" y="8100"/>
                  <a:pt x="4664" y="8345"/>
                  <a:pt x="4909" y="8345"/>
                </a:cubicBezTo>
                <a:cubicBezTo>
                  <a:pt x="5891" y="8345"/>
                  <a:pt x="5891" y="8345"/>
                  <a:pt x="5891" y="8345"/>
                </a:cubicBezTo>
                <a:cubicBezTo>
                  <a:pt x="9941" y="8345"/>
                  <a:pt x="13255" y="11659"/>
                  <a:pt x="13255" y="15709"/>
                </a:cubicBezTo>
                <a:cubicBezTo>
                  <a:pt x="13255" y="16691"/>
                  <a:pt x="13255" y="16691"/>
                  <a:pt x="13255" y="16691"/>
                </a:cubicBezTo>
                <a:cubicBezTo>
                  <a:pt x="13255" y="16936"/>
                  <a:pt x="13500" y="17182"/>
                  <a:pt x="13745" y="17182"/>
                </a:cubicBezTo>
                <a:cubicBezTo>
                  <a:pt x="13991" y="17182"/>
                  <a:pt x="14236" y="16936"/>
                  <a:pt x="14236" y="16691"/>
                </a:cubicBezTo>
                <a:cubicBezTo>
                  <a:pt x="14236" y="15709"/>
                  <a:pt x="14236" y="15709"/>
                  <a:pt x="14236" y="15709"/>
                </a:cubicBezTo>
                <a:cubicBezTo>
                  <a:pt x="14236" y="11045"/>
                  <a:pt x="10555" y="7364"/>
                  <a:pt x="5891" y="7364"/>
                </a:cubicBezTo>
                <a:moveTo>
                  <a:pt x="5891" y="10309"/>
                </a:moveTo>
                <a:cubicBezTo>
                  <a:pt x="4909" y="10309"/>
                  <a:pt x="4909" y="10309"/>
                  <a:pt x="4909" y="10309"/>
                </a:cubicBezTo>
                <a:cubicBezTo>
                  <a:pt x="4664" y="10309"/>
                  <a:pt x="4418" y="10555"/>
                  <a:pt x="4418" y="10800"/>
                </a:cubicBezTo>
                <a:cubicBezTo>
                  <a:pt x="4418" y="11045"/>
                  <a:pt x="4664" y="11291"/>
                  <a:pt x="4909" y="11291"/>
                </a:cubicBezTo>
                <a:cubicBezTo>
                  <a:pt x="5891" y="11291"/>
                  <a:pt x="5891" y="11291"/>
                  <a:pt x="5891" y="11291"/>
                </a:cubicBezTo>
                <a:cubicBezTo>
                  <a:pt x="8345" y="11291"/>
                  <a:pt x="10309" y="13255"/>
                  <a:pt x="10309" y="15709"/>
                </a:cubicBezTo>
                <a:cubicBezTo>
                  <a:pt x="10309" y="16691"/>
                  <a:pt x="10309" y="16691"/>
                  <a:pt x="10309" y="16691"/>
                </a:cubicBezTo>
                <a:cubicBezTo>
                  <a:pt x="10309" y="16936"/>
                  <a:pt x="10555" y="17182"/>
                  <a:pt x="10800" y="17182"/>
                </a:cubicBezTo>
                <a:cubicBezTo>
                  <a:pt x="11045" y="17182"/>
                  <a:pt x="11291" y="16936"/>
                  <a:pt x="11291" y="16691"/>
                </a:cubicBezTo>
                <a:cubicBezTo>
                  <a:pt x="11291" y="15709"/>
                  <a:pt x="11291" y="15709"/>
                  <a:pt x="11291" y="15709"/>
                </a:cubicBezTo>
                <a:cubicBezTo>
                  <a:pt x="11291" y="12764"/>
                  <a:pt x="8836" y="10309"/>
                  <a:pt x="5891" y="103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8" name="Shape"/>
          <p:cNvSpPr/>
          <p:nvPr/>
        </p:nvSpPr>
        <p:spPr>
          <a:xfrm>
            <a:off x="2252664" y="2770188"/>
            <a:ext cx="328950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2273"/>
                </a:moveTo>
                <a:cubicBezTo>
                  <a:pt x="8100" y="12273"/>
                  <a:pt x="7560" y="13745"/>
                  <a:pt x="7560" y="15218"/>
                </a:cubicBezTo>
                <a:cubicBezTo>
                  <a:pt x="7560" y="16691"/>
                  <a:pt x="8100" y="19636"/>
                  <a:pt x="8640" y="20618"/>
                </a:cubicBezTo>
                <a:cubicBezTo>
                  <a:pt x="9180" y="21600"/>
                  <a:pt x="9720" y="21600"/>
                  <a:pt x="9720" y="21600"/>
                </a:cubicBezTo>
                <a:cubicBezTo>
                  <a:pt x="11880" y="21600"/>
                  <a:pt x="11880" y="21600"/>
                  <a:pt x="11880" y="21600"/>
                </a:cubicBezTo>
                <a:cubicBezTo>
                  <a:pt x="11880" y="21600"/>
                  <a:pt x="12420" y="21600"/>
                  <a:pt x="12960" y="20618"/>
                </a:cubicBezTo>
                <a:cubicBezTo>
                  <a:pt x="13500" y="19636"/>
                  <a:pt x="14040" y="16691"/>
                  <a:pt x="14040" y="15218"/>
                </a:cubicBezTo>
                <a:cubicBezTo>
                  <a:pt x="14040" y="13745"/>
                  <a:pt x="13500" y="12273"/>
                  <a:pt x="10800" y="12273"/>
                </a:cubicBezTo>
                <a:moveTo>
                  <a:pt x="12015" y="20127"/>
                </a:moveTo>
                <a:cubicBezTo>
                  <a:pt x="11880" y="20373"/>
                  <a:pt x="11745" y="20618"/>
                  <a:pt x="11610" y="20618"/>
                </a:cubicBezTo>
                <a:cubicBezTo>
                  <a:pt x="9990" y="20618"/>
                  <a:pt x="9990" y="20618"/>
                  <a:pt x="9990" y="20618"/>
                </a:cubicBezTo>
                <a:cubicBezTo>
                  <a:pt x="9855" y="20618"/>
                  <a:pt x="9720" y="20373"/>
                  <a:pt x="9585" y="20127"/>
                </a:cubicBezTo>
                <a:cubicBezTo>
                  <a:pt x="9180" y="19391"/>
                  <a:pt x="8640" y="16568"/>
                  <a:pt x="8640" y="15218"/>
                </a:cubicBezTo>
                <a:cubicBezTo>
                  <a:pt x="8640" y="13745"/>
                  <a:pt x="9180" y="13255"/>
                  <a:pt x="10800" y="13255"/>
                </a:cubicBezTo>
                <a:cubicBezTo>
                  <a:pt x="12420" y="13255"/>
                  <a:pt x="12960" y="13745"/>
                  <a:pt x="12960" y="15218"/>
                </a:cubicBezTo>
                <a:cubicBezTo>
                  <a:pt x="12960" y="16568"/>
                  <a:pt x="12420" y="19391"/>
                  <a:pt x="12015" y="20127"/>
                </a:cubicBezTo>
                <a:moveTo>
                  <a:pt x="10800" y="11291"/>
                </a:moveTo>
                <a:cubicBezTo>
                  <a:pt x="12285" y="11291"/>
                  <a:pt x="13500" y="10186"/>
                  <a:pt x="13500" y="8836"/>
                </a:cubicBezTo>
                <a:cubicBezTo>
                  <a:pt x="13500" y="7486"/>
                  <a:pt x="12285" y="6382"/>
                  <a:pt x="10800" y="6382"/>
                </a:cubicBezTo>
                <a:cubicBezTo>
                  <a:pt x="9315" y="6382"/>
                  <a:pt x="8100" y="7486"/>
                  <a:pt x="8100" y="8836"/>
                </a:cubicBezTo>
                <a:cubicBezTo>
                  <a:pt x="8100" y="10186"/>
                  <a:pt x="9315" y="11291"/>
                  <a:pt x="10800" y="11291"/>
                </a:cubicBezTo>
                <a:moveTo>
                  <a:pt x="10800" y="7364"/>
                </a:moveTo>
                <a:cubicBezTo>
                  <a:pt x="11745" y="7364"/>
                  <a:pt x="12420" y="7977"/>
                  <a:pt x="12420" y="8836"/>
                </a:cubicBezTo>
                <a:cubicBezTo>
                  <a:pt x="12420" y="9695"/>
                  <a:pt x="11745" y="10309"/>
                  <a:pt x="10800" y="10309"/>
                </a:cubicBezTo>
                <a:cubicBezTo>
                  <a:pt x="9855" y="10309"/>
                  <a:pt x="9180" y="9695"/>
                  <a:pt x="9180" y="8836"/>
                </a:cubicBezTo>
                <a:cubicBezTo>
                  <a:pt x="9180" y="7977"/>
                  <a:pt x="9855" y="7364"/>
                  <a:pt x="10800" y="7364"/>
                </a:cubicBezTo>
                <a:moveTo>
                  <a:pt x="10800" y="0"/>
                </a:moveTo>
                <a:cubicBezTo>
                  <a:pt x="4860" y="0"/>
                  <a:pt x="0" y="4418"/>
                  <a:pt x="0" y="9818"/>
                </a:cubicBezTo>
                <a:cubicBezTo>
                  <a:pt x="0" y="13991"/>
                  <a:pt x="2835" y="17550"/>
                  <a:pt x="7020" y="19023"/>
                </a:cubicBezTo>
                <a:cubicBezTo>
                  <a:pt x="6885" y="18655"/>
                  <a:pt x="6750" y="18164"/>
                  <a:pt x="6750" y="17795"/>
                </a:cubicBezTo>
                <a:cubicBezTo>
                  <a:pt x="3375" y="16445"/>
                  <a:pt x="1080" y="13377"/>
                  <a:pt x="1080" y="9818"/>
                </a:cubicBezTo>
                <a:cubicBezTo>
                  <a:pt x="1080" y="4909"/>
                  <a:pt x="5400" y="982"/>
                  <a:pt x="10800" y="982"/>
                </a:cubicBezTo>
                <a:cubicBezTo>
                  <a:pt x="16200" y="982"/>
                  <a:pt x="20520" y="4909"/>
                  <a:pt x="20520" y="9818"/>
                </a:cubicBezTo>
                <a:cubicBezTo>
                  <a:pt x="20520" y="13377"/>
                  <a:pt x="18225" y="16445"/>
                  <a:pt x="14850" y="17795"/>
                </a:cubicBezTo>
                <a:cubicBezTo>
                  <a:pt x="14850" y="18164"/>
                  <a:pt x="14715" y="18655"/>
                  <a:pt x="14715" y="19023"/>
                </a:cubicBezTo>
                <a:cubicBezTo>
                  <a:pt x="18765" y="17550"/>
                  <a:pt x="21600" y="13991"/>
                  <a:pt x="21600" y="9818"/>
                </a:cubicBezTo>
                <a:cubicBezTo>
                  <a:pt x="21600" y="4418"/>
                  <a:pt x="16740" y="0"/>
                  <a:pt x="10800" y="0"/>
                </a:cubicBezTo>
                <a:moveTo>
                  <a:pt x="14310" y="12641"/>
                </a:moveTo>
                <a:cubicBezTo>
                  <a:pt x="14445" y="12886"/>
                  <a:pt x="14580" y="13132"/>
                  <a:pt x="14715" y="13500"/>
                </a:cubicBezTo>
                <a:cubicBezTo>
                  <a:pt x="16335" y="12395"/>
                  <a:pt x="17280" y="10677"/>
                  <a:pt x="17280" y="8836"/>
                </a:cubicBezTo>
                <a:cubicBezTo>
                  <a:pt x="17280" y="5523"/>
                  <a:pt x="14445" y="2945"/>
                  <a:pt x="10800" y="2945"/>
                </a:cubicBezTo>
                <a:cubicBezTo>
                  <a:pt x="7155" y="2945"/>
                  <a:pt x="4320" y="5523"/>
                  <a:pt x="4320" y="8836"/>
                </a:cubicBezTo>
                <a:cubicBezTo>
                  <a:pt x="4320" y="10677"/>
                  <a:pt x="5265" y="12395"/>
                  <a:pt x="6750" y="13500"/>
                </a:cubicBezTo>
                <a:cubicBezTo>
                  <a:pt x="6885" y="13132"/>
                  <a:pt x="7155" y="12886"/>
                  <a:pt x="7290" y="12641"/>
                </a:cubicBezTo>
                <a:cubicBezTo>
                  <a:pt x="6210" y="11659"/>
                  <a:pt x="5400" y="10309"/>
                  <a:pt x="5400" y="8836"/>
                </a:cubicBezTo>
                <a:cubicBezTo>
                  <a:pt x="5400" y="6136"/>
                  <a:pt x="7830" y="3927"/>
                  <a:pt x="10800" y="3927"/>
                </a:cubicBezTo>
                <a:cubicBezTo>
                  <a:pt x="13770" y="3927"/>
                  <a:pt x="16200" y="6136"/>
                  <a:pt x="16200" y="8836"/>
                </a:cubicBezTo>
                <a:cubicBezTo>
                  <a:pt x="16200" y="10309"/>
                  <a:pt x="15390" y="11659"/>
                  <a:pt x="14310" y="1264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09" name="Shape"/>
          <p:cNvSpPr/>
          <p:nvPr/>
        </p:nvSpPr>
        <p:spPr>
          <a:xfrm>
            <a:off x="3341688" y="2770188"/>
            <a:ext cx="295952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1782"/>
                </a:moveTo>
                <a:cubicBezTo>
                  <a:pt x="7800" y="11782"/>
                  <a:pt x="7200" y="13255"/>
                  <a:pt x="7200" y="14727"/>
                </a:cubicBezTo>
                <a:cubicBezTo>
                  <a:pt x="7200" y="16200"/>
                  <a:pt x="7800" y="19636"/>
                  <a:pt x="8400" y="20618"/>
                </a:cubicBezTo>
                <a:cubicBezTo>
                  <a:pt x="9000" y="21600"/>
                  <a:pt x="9600" y="21600"/>
                  <a:pt x="9600" y="21600"/>
                </a:cubicBezTo>
                <a:cubicBezTo>
                  <a:pt x="12000" y="21600"/>
                  <a:pt x="12000" y="21600"/>
                  <a:pt x="12000" y="21600"/>
                </a:cubicBezTo>
                <a:cubicBezTo>
                  <a:pt x="12000" y="21600"/>
                  <a:pt x="12600" y="21600"/>
                  <a:pt x="13200" y="20618"/>
                </a:cubicBezTo>
                <a:cubicBezTo>
                  <a:pt x="13800" y="19636"/>
                  <a:pt x="14400" y="16200"/>
                  <a:pt x="14400" y="14727"/>
                </a:cubicBezTo>
                <a:cubicBezTo>
                  <a:pt x="14400" y="13255"/>
                  <a:pt x="13800" y="11782"/>
                  <a:pt x="10800" y="11782"/>
                </a:cubicBezTo>
                <a:moveTo>
                  <a:pt x="12150" y="20127"/>
                </a:moveTo>
                <a:cubicBezTo>
                  <a:pt x="12000" y="20373"/>
                  <a:pt x="11850" y="20618"/>
                  <a:pt x="11700" y="20618"/>
                </a:cubicBezTo>
                <a:cubicBezTo>
                  <a:pt x="9900" y="20618"/>
                  <a:pt x="9900" y="20618"/>
                  <a:pt x="9900" y="20618"/>
                </a:cubicBezTo>
                <a:cubicBezTo>
                  <a:pt x="9750" y="20618"/>
                  <a:pt x="9600" y="20373"/>
                  <a:pt x="9450" y="20127"/>
                </a:cubicBezTo>
                <a:cubicBezTo>
                  <a:pt x="9000" y="19514"/>
                  <a:pt x="8400" y="16200"/>
                  <a:pt x="8400" y="14727"/>
                </a:cubicBezTo>
                <a:cubicBezTo>
                  <a:pt x="8400" y="13255"/>
                  <a:pt x="9000" y="12764"/>
                  <a:pt x="10800" y="12764"/>
                </a:cubicBezTo>
                <a:cubicBezTo>
                  <a:pt x="12600" y="12764"/>
                  <a:pt x="13200" y="13255"/>
                  <a:pt x="13200" y="14727"/>
                </a:cubicBezTo>
                <a:cubicBezTo>
                  <a:pt x="13200" y="16200"/>
                  <a:pt x="12600" y="19514"/>
                  <a:pt x="12150" y="20127"/>
                </a:cubicBezTo>
                <a:moveTo>
                  <a:pt x="10800" y="0"/>
                </a:moveTo>
                <a:cubicBezTo>
                  <a:pt x="4800" y="0"/>
                  <a:pt x="0" y="3927"/>
                  <a:pt x="0" y="8836"/>
                </a:cubicBezTo>
                <a:cubicBezTo>
                  <a:pt x="0" y="12395"/>
                  <a:pt x="2550" y="15341"/>
                  <a:pt x="6150" y="16814"/>
                </a:cubicBezTo>
                <a:cubicBezTo>
                  <a:pt x="6150" y="16445"/>
                  <a:pt x="6150" y="15955"/>
                  <a:pt x="6000" y="15709"/>
                </a:cubicBezTo>
                <a:cubicBezTo>
                  <a:pt x="3150" y="14359"/>
                  <a:pt x="1200" y="11782"/>
                  <a:pt x="1200" y="8836"/>
                </a:cubicBezTo>
                <a:cubicBezTo>
                  <a:pt x="1200" y="4541"/>
                  <a:pt x="5550" y="982"/>
                  <a:pt x="10800" y="982"/>
                </a:cubicBezTo>
                <a:cubicBezTo>
                  <a:pt x="16050" y="982"/>
                  <a:pt x="20400" y="4541"/>
                  <a:pt x="20400" y="8836"/>
                </a:cubicBezTo>
                <a:cubicBezTo>
                  <a:pt x="20400" y="11782"/>
                  <a:pt x="18450" y="14236"/>
                  <a:pt x="15600" y="15709"/>
                </a:cubicBezTo>
                <a:cubicBezTo>
                  <a:pt x="15600" y="15955"/>
                  <a:pt x="15450" y="16445"/>
                  <a:pt x="15450" y="16814"/>
                </a:cubicBezTo>
                <a:cubicBezTo>
                  <a:pt x="19050" y="15341"/>
                  <a:pt x="21600" y="12395"/>
                  <a:pt x="21600" y="8836"/>
                </a:cubicBezTo>
                <a:cubicBezTo>
                  <a:pt x="21600" y="3927"/>
                  <a:pt x="16800" y="0"/>
                  <a:pt x="10800" y="0"/>
                </a:cubicBezTo>
                <a:moveTo>
                  <a:pt x="17400" y="8836"/>
                </a:moveTo>
                <a:cubicBezTo>
                  <a:pt x="17400" y="5891"/>
                  <a:pt x="14400" y="3436"/>
                  <a:pt x="10800" y="3436"/>
                </a:cubicBezTo>
                <a:cubicBezTo>
                  <a:pt x="7200" y="3436"/>
                  <a:pt x="4200" y="5891"/>
                  <a:pt x="4200" y="8836"/>
                </a:cubicBezTo>
                <a:cubicBezTo>
                  <a:pt x="4200" y="10432"/>
                  <a:pt x="5100" y="11905"/>
                  <a:pt x="6450" y="12886"/>
                </a:cubicBezTo>
                <a:cubicBezTo>
                  <a:pt x="6600" y="12518"/>
                  <a:pt x="6750" y="12273"/>
                  <a:pt x="7050" y="12027"/>
                </a:cubicBezTo>
                <a:cubicBezTo>
                  <a:pt x="6000" y="11168"/>
                  <a:pt x="5400" y="10064"/>
                  <a:pt x="5400" y="8836"/>
                </a:cubicBezTo>
                <a:cubicBezTo>
                  <a:pt x="5400" y="6382"/>
                  <a:pt x="7800" y="4418"/>
                  <a:pt x="10800" y="4418"/>
                </a:cubicBezTo>
                <a:cubicBezTo>
                  <a:pt x="13800" y="4418"/>
                  <a:pt x="16200" y="6382"/>
                  <a:pt x="16200" y="8836"/>
                </a:cubicBezTo>
                <a:cubicBezTo>
                  <a:pt x="16200" y="10064"/>
                  <a:pt x="15600" y="11168"/>
                  <a:pt x="14550" y="12027"/>
                </a:cubicBezTo>
                <a:cubicBezTo>
                  <a:pt x="14850" y="12273"/>
                  <a:pt x="15000" y="12518"/>
                  <a:pt x="15150" y="12886"/>
                </a:cubicBezTo>
                <a:cubicBezTo>
                  <a:pt x="16500" y="11905"/>
                  <a:pt x="17400" y="10432"/>
                  <a:pt x="17400" y="8836"/>
                </a:cubicBezTo>
                <a:moveTo>
                  <a:pt x="13200" y="8836"/>
                </a:moveTo>
                <a:cubicBezTo>
                  <a:pt x="13200" y="7732"/>
                  <a:pt x="12150" y="6873"/>
                  <a:pt x="10800" y="6873"/>
                </a:cubicBezTo>
                <a:cubicBezTo>
                  <a:pt x="9450" y="6873"/>
                  <a:pt x="8400" y="7732"/>
                  <a:pt x="8400" y="8836"/>
                </a:cubicBezTo>
                <a:cubicBezTo>
                  <a:pt x="8400" y="9941"/>
                  <a:pt x="9450" y="10800"/>
                  <a:pt x="10800" y="10800"/>
                </a:cubicBezTo>
                <a:cubicBezTo>
                  <a:pt x="12150" y="10800"/>
                  <a:pt x="13200" y="9941"/>
                  <a:pt x="13200" y="8836"/>
                </a:cubicBezTo>
                <a:moveTo>
                  <a:pt x="9600" y="8836"/>
                </a:moveTo>
                <a:cubicBezTo>
                  <a:pt x="9600" y="8345"/>
                  <a:pt x="10200" y="7855"/>
                  <a:pt x="10800" y="7855"/>
                </a:cubicBezTo>
                <a:cubicBezTo>
                  <a:pt x="11400" y="7855"/>
                  <a:pt x="12000" y="8345"/>
                  <a:pt x="12000" y="8836"/>
                </a:cubicBezTo>
                <a:cubicBezTo>
                  <a:pt x="12000" y="9327"/>
                  <a:pt x="11400" y="9818"/>
                  <a:pt x="10800" y="9818"/>
                </a:cubicBezTo>
                <a:cubicBezTo>
                  <a:pt x="10200" y="9818"/>
                  <a:pt x="9600" y="9327"/>
                  <a:pt x="9600" y="883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0" name="Shape"/>
          <p:cNvSpPr/>
          <p:nvPr/>
        </p:nvSpPr>
        <p:spPr>
          <a:xfrm>
            <a:off x="4352926" y="2770188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45" y="0"/>
                </a:moveTo>
                <a:cubicBezTo>
                  <a:pt x="17795" y="0"/>
                  <a:pt x="16691" y="1105"/>
                  <a:pt x="16691" y="2455"/>
                </a:cubicBezTo>
                <a:cubicBezTo>
                  <a:pt x="16691" y="3682"/>
                  <a:pt x="17550" y="4664"/>
                  <a:pt x="18655" y="4909"/>
                </a:cubicBezTo>
                <a:cubicBezTo>
                  <a:pt x="18655" y="10309"/>
                  <a:pt x="18655" y="10309"/>
                  <a:pt x="18655" y="10309"/>
                </a:cubicBezTo>
                <a:cubicBezTo>
                  <a:pt x="13255" y="10309"/>
                  <a:pt x="13255" y="10309"/>
                  <a:pt x="13255" y="10309"/>
                </a:cubicBezTo>
                <a:cubicBezTo>
                  <a:pt x="13009" y="9205"/>
                  <a:pt x="12027" y="8345"/>
                  <a:pt x="10800" y="8345"/>
                </a:cubicBezTo>
                <a:cubicBezTo>
                  <a:pt x="9573" y="8345"/>
                  <a:pt x="8591" y="9205"/>
                  <a:pt x="8345" y="10309"/>
                </a:cubicBezTo>
                <a:cubicBezTo>
                  <a:pt x="2455" y="10309"/>
                  <a:pt x="2455" y="10309"/>
                  <a:pt x="2455" y="10309"/>
                </a:cubicBezTo>
                <a:cubicBezTo>
                  <a:pt x="2209" y="10309"/>
                  <a:pt x="1964" y="10555"/>
                  <a:pt x="1964" y="10800"/>
                </a:cubicBezTo>
                <a:cubicBezTo>
                  <a:pt x="1964" y="16691"/>
                  <a:pt x="1964" y="16691"/>
                  <a:pt x="1964" y="16691"/>
                </a:cubicBezTo>
                <a:cubicBezTo>
                  <a:pt x="859" y="16936"/>
                  <a:pt x="0" y="17918"/>
                  <a:pt x="0" y="19145"/>
                </a:cubicBezTo>
                <a:cubicBezTo>
                  <a:pt x="0" y="20495"/>
                  <a:pt x="1105" y="21600"/>
                  <a:pt x="2455" y="21600"/>
                </a:cubicBezTo>
                <a:cubicBezTo>
                  <a:pt x="3805" y="21600"/>
                  <a:pt x="4909" y="20495"/>
                  <a:pt x="4909" y="19145"/>
                </a:cubicBezTo>
                <a:cubicBezTo>
                  <a:pt x="4909" y="17918"/>
                  <a:pt x="4050" y="16936"/>
                  <a:pt x="2945" y="16691"/>
                </a:cubicBezTo>
                <a:cubicBezTo>
                  <a:pt x="2945" y="11291"/>
                  <a:pt x="2945" y="11291"/>
                  <a:pt x="2945" y="11291"/>
                </a:cubicBezTo>
                <a:cubicBezTo>
                  <a:pt x="8345" y="11291"/>
                  <a:pt x="8345" y="11291"/>
                  <a:pt x="8345" y="11291"/>
                </a:cubicBezTo>
                <a:cubicBezTo>
                  <a:pt x="8591" y="12395"/>
                  <a:pt x="9573" y="13255"/>
                  <a:pt x="10800" y="13255"/>
                </a:cubicBezTo>
                <a:cubicBezTo>
                  <a:pt x="12027" y="13255"/>
                  <a:pt x="13009" y="12395"/>
                  <a:pt x="13255" y="11291"/>
                </a:cubicBezTo>
                <a:cubicBezTo>
                  <a:pt x="19145" y="11291"/>
                  <a:pt x="19145" y="11291"/>
                  <a:pt x="19145" y="11291"/>
                </a:cubicBezTo>
                <a:cubicBezTo>
                  <a:pt x="19391" y="11291"/>
                  <a:pt x="19636" y="11045"/>
                  <a:pt x="19636" y="10800"/>
                </a:cubicBezTo>
                <a:cubicBezTo>
                  <a:pt x="19636" y="4909"/>
                  <a:pt x="19636" y="4909"/>
                  <a:pt x="19636" y="4909"/>
                </a:cubicBezTo>
                <a:cubicBezTo>
                  <a:pt x="20741" y="4664"/>
                  <a:pt x="21600" y="3682"/>
                  <a:pt x="21600" y="2455"/>
                </a:cubicBezTo>
                <a:cubicBezTo>
                  <a:pt x="21600" y="1105"/>
                  <a:pt x="20495" y="0"/>
                  <a:pt x="19145" y="0"/>
                </a:cubicBezTo>
                <a:moveTo>
                  <a:pt x="3927" y="19145"/>
                </a:moveTo>
                <a:cubicBezTo>
                  <a:pt x="3927" y="20005"/>
                  <a:pt x="3314" y="20618"/>
                  <a:pt x="2455" y="20618"/>
                </a:cubicBezTo>
                <a:cubicBezTo>
                  <a:pt x="1595" y="20618"/>
                  <a:pt x="982" y="20005"/>
                  <a:pt x="982" y="19145"/>
                </a:cubicBezTo>
                <a:cubicBezTo>
                  <a:pt x="982" y="18286"/>
                  <a:pt x="1595" y="17673"/>
                  <a:pt x="2455" y="17673"/>
                </a:cubicBezTo>
                <a:cubicBezTo>
                  <a:pt x="3314" y="17673"/>
                  <a:pt x="3927" y="18286"/>
                  <a:pt x="3927" y="19145"/>
                </a:cubicBezTo>
                <a:moveTo>
                  <a:pt x="10800" y="12273"/>
                </a:moveTo>
                <a:cubicBezTo>
                  <a:pt x="9941" y="12273"/>
                  <a:pt x="9327" y="11659"/>
                  <a:pt x="9327" y="10800"/>
                </a:cubicBezTo>
                <a:cubicBezTo>
                  <a:pt x="9327" y="9941"/>
                  <a:pt x="9941" y="9327"/>
                  <a:pt x="10800" y="9327"/>
                </a:cubicBezTo>
                <a:cubicBezTo>
                  <a:pt x="11659" y="9327"/>
                  <a:pt x="12273" y="9941"/>
                  <a:pt x="12273" y="10800"/>
                </a:cubicBezTo>
                <a:cubicBezTo>
                  <a:pt x="12273" y="11659"/>
                  <a:pt x="11659" y="12273"/>
                  <a:pt x="10800" y="12273"/>
                </a:cubicBezTo>
                <a:moveTo>
                  <a:pt x="19145" y="3927"/>
                </a:moveTo>
                <a:cubicBezTo>
                  <a:pt x="18286" y="3927"/>
                  <a:pt x="17673" y="3314"/>
                  <a:pt x="17673" y="2455"/>
                </a:cubicBezTo>
                <a:cubicBezTo>
                  <a:pt x="17673" y="1595"/>
                  <a:pt x="18286" y="982"/>
                  <a:pt x="19145" y="982"/>
                </a:cubicBezTo>
                <a:cubicBezTo>
                  <a:pt x="20005" y="982"/>
                  <a:pt x="20618" y="1595"/>
                  <a:pt x="20618" y="2455"/>
                </a:cubicBezTo>
                <a:cubicBezTo>
                  <a:pt x="20618" y="3314"/>
                  <a:pt x="20005" y="3927"/>
                  <a:pt x="19145" y="39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1" name="Shape"/>
          <p:cNvSpPr/>
          <p:nvPr/>
        </p:nvSpPr>
        <p:spPr>
          <a:xfrm>
            <a:off x="5441951" y="2770188"/>
            <a:ext cx="328950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16691"/>
                </a:moveTo>
                <a:cubicBezTo>
                  <a:pt x="18090" y="16691"/>
                  <a:pt x="17415" y="17059"/>
                  <a:pt x="16875" y="17550"/>
                </a:cubicBezTo>
                <a:cubicBezTo>
                  <a:pt x="5265" y="11536"/>
                  <a:pt x="5265" y="11536"/>
                  <a:pt x="5265" y="11536"/>
                </a:cubicBezTo>
                <a:cubicBezTo>
                  <a:pt x="5400" y="11291"/>
                  <a:pt x="5400" y="11045"/>
                  <a:pt x="5400" y="10800"/>
                </a:cubicBezTo>
                <a:cubicBezTo>
                  <a:pt x="5400" y="10555"/>
                  <a:pt x="5400" y="10309"/>
                  <a:pt x="5265" y="10064"/>
                </a:cubicBezTo>
                <a:cubicBezTo>
                  <a:pt x="16875" y="4050"/>
                  <a:pt x="16875" y="4050"/>
                  <a:pt x="16875" y="4050"/>
                </a:cubicBezTo>
                <a:cubicBezTo>
                  <a:pt x="17415" y="4541"/>
                  <a:pt x="18090" y="4909"/>
                  <a:pt x="18900" y="4909"/>
                </a:cubicBezTo>
                <a:cubicBezTo>
                  <a:pt x="20385" y="4909"/>
                  <a:pt x="21600" y="3805"/>
                  <a:pt x="21600" y="2455"/>
                </a:cubicBezTo>
                <a:cubicBezTo>
                  <a:pt x="21600" y="1105"/>
                  <a:pt x="20385" y="0"/>
                  <a:pt x="18900" y="0"/>
                </a:cubicBezTo>
                <a:cubicBezTo>
                  <a:pt x="17415" y="0"/>
                  <a:pt x="16200" y="1105"/>
                  <a:pt x="16200" y="2455"/>
                </a:cubicBezTo>
                <a:cubicBezTo>
                  <a:pt x="16200" y="2700"/>
                  <a:pt x="16200" y="2945"/>
                  <a:pt x="16335" y="3191"/>
                </a:cubicBezTo>
                <a:cubicBezTo>
                  <a:pt x="4725" y="9205"/>
                  <a:pt x="4725" y="9205"/>
                  <a:pt x="4725" y="9205"/>
                </a:cubicBezTo>
                <a:cubicBezTo>
                  <a:pt x="4185" y="8714"/>
                  <a:pt x="3510" y="8345"/>
                  <a:pt x="2700" y="8345"/>
                </a:cubicBezTo>
                <a:cubicBezTo>
                  <a:pt x="1215" y="8345"/>
                  <a:pt x="0" y="9450"/>
                  <a:pt x="0" y="10800"/>
                </a:cubicBezTo>
                <a:cubicBezTo>
                  <a:pt x="0" y="12150"/>
                  <a:pt x="1215" y="13255"/>
                  <a:pt x="2700" y="13255"/>
                </a:cubicBezTo>
                <a:cubicBezTo>
                  <a:pt x="3510" y="13255"/>
                  <a:pt x="4185" y="12886"/>
                  <a:pt x="4725" y="12395"/>
                </a:cubicBezTo>
                <a:cubicBezTo>
                  <a:pt x="16335" y="18409"/>
                  <a:pt x="16335" y="18409"/>
                  <a:pt x="16335" y="18409"/>
                </a:cubicBezTo>
                <a:cubicBezTo>
                  <a:pt x="16200" y="18655"/>
                  <a:pt x="16200" y="18900"/>
                  <a:pt x="16200" y="19145"/>
                </a:cubicBezTo>
                <a:cubicBezTo>
                  <a:pt x="16200" y="20495"/>
                  <a:pt x="17415" y="21600"/>
                  <a:pt x="18900" y="21600"/>
                </a:cubicBezTo>
                <a:cubicBezTo>
                  <a:pt x="20385" y="21600"/>
                  <a:pt x="21600" y="20495"/>
                  <a:pt x="21600" y="19145"/>
                </a:cubicBezTo>
                <a:cubicBezTo>
                  <a:pt x="21600" y="17795"/>
                  <a:pt x="20385" y="16691"/>
                  <a:pt x="18900" y="16691"/>
                </a:cubicBezTo>
                <a:moveTo>
                  <a:pt x="18900" y="982"/>
                </a:moveTo>
                <a:cubicBezTo>
                  <a:pt x="19845" y="982"/>
                  <a:pt x="20520" y="1595"/>
                  <a:pt x="20520" y="2455"/>
                </a:cubicBezTo>
                <a:cubicBezTo>
                  <a:pt x="20520" y="3314"/>
                  <a:pt x="19845" y="3927"/>
                  <a:pt x="18900" y="3927"/>
                </a:cubicBezTo>
                <a:cubicBezTo>
                  <a:pt x="17955" y="3927"/>
                  <a:pt x="17280" y="3314"/>
                  <a:pt x="17280" y="2455"/>
                </a:cubicBezTo>
                <a:cubicBezTo>
                  <a:pt x="17280" y="1595"/>
                  <a:pt x="17955" y="982"/>
                  <a:pt x="18900" y="982"/>
                </a:cubicBezTo>
                <a:moveTo>
                  <a:pt x="2700" y="12273"/>
                </a:moveTo>
                <a:cubicBezTo>
                  <a:pt x="1755" y="12273"/>
                  <a:pt x="1080" y="11659"/>
                  <a:pt x="1080" y="10800"/>
                </a:cubicBezTo>
                <a:cubicBezTo>
                  <a:pt x="1080" y="9941"/>
                  <a:pt x="1755" y="9327"/>
                  <a:pt x="2700" y="9327"/>
                </a:cubicBezTo>
                <a:cubicBezTo>
                  <a:pt x="3645" y="9327"/>
                  <a:pt x="4320" y="9941"/>
                  <a:pt x="4320" y="10800"/>
                </a:cubicBezTo>
                <a:cubicBezTo>
                  <a:pt x="4320" y="11659"/>
                  <a:pt x="3645" y="12273"/>
                  <a:pt x="2700" y="12273"/>
                </a:cubicBezTo>
                <a:moveTo>
                  <a:pt x="18900" y="20618"/>
                </a:moveTo>
                <a:cubicBezTo>
                  <a:pt x="17955" y="20618"/>
                  <a:pt x="17280" y="20005"/>
                  <a:pt x="17280" y="19145"/>
                </a:cubicBezTo>
                <a:cubicBezTo>
                  <a:pt x="17280" y="18286"/>
                  <a:pt x="17955" y="17673"/>
                  <a:pt x="18900" y="17673"/>
                </a:cubicBezTo>
                <a:cubicBezTo>
                  <a:pt x="19845" y="17673"/>
                  <a:pt x="20520" y="18286"/>
                  <a:pt x="20520" y="19145"/>
                </a:cubicBezTo>
                <a:cubicBezTo>
                  <a:pt x="20520" y="20005"/>
                  <a:pt x="19845" y="20618"/>
                  <a:pt x="189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2" name="Shape"/>
          <p:cNvSpPr/>
          <p:nvPr/>
        </p:nvSpPr>
        <p:spPr>
          <a:xfrm>
            <a:off x="6480176" y="2770188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16077"/>
                </a:moveTo>
                <a:cubicBezTo>
                  <a:pt x="19759" y="16691"/>
                  <a:pt x="19145" y="17305"/>
                  <a:pt x="18532" y="17918"/>
                </a:cubicBezTo>
                <a:cubicBezTo>
                  <a:pt x="17918" y="18409"/>
                  <a:pt x="17305" y="18900"/>
                  <a:pt x="16445" y="19391"/>
                </a:cubicBezTo>
                <a:cubicBezTo>
                  <a:pt x="15709" y="19759"/>
                  <a:pt x="14973" y="20127"/>
                  <a:pt x="14114" y="20373"/>
                </a:cubicBezTo>
                <a:cubicBezTo>
                  <a:pt x="13255" y="20495"/>
                  <a:pt x="12273" y="20618"/>
                  <a:pt x="11414" y="20618"/>
                </a:cubicBezTo>
                <a:cubicBezTo>
                  <a:pt x="9941" y="20618"/>
                  <a:pt x="8591" y="20495"/>
                  <a:pt x="7364" y="20005"/>
                </a:cubicBezTo>
                <a:cubicBezTo>
                  <a:pt x="6136" y="19636"/>
                  <a:pt x="5032" y="19023"/>
                  <a:pt x="4050" y="18164"/>
                </a:cubicBezTo>
                <a:cubicBezTo>
                  <a:pt x="3191" y="17305"/>
                  <a:pt x="2332" y="16323"/>
                  <a:pt x="1841" y="15095"/>
                </a:cubicBezTo>
                <a:cubicBezTo>
                  <a:pt x="1227" y="13868"/>
                  <a:pt x="982" y="12395"/>
                  <a:pt x="982" y="10677"/>
                </a:cubicBezTo>
                <a:cubicBezTo>
                  <a:pt x="982" y="9327"/>
                  <a:pt x="1227" y="8100"/>
                  <a:pt x="1718" y="6873"/>
                </a:cubicBezTo>
                <a:cubicBezTo>
                  <a:pt x="2332" y="5768"/>
                  <a:pt x="3068" y="4664"/>
                  <a:pt x="3927" y="3805"/>
                </a:cubicBezTo>
                <a:cubicBezTo>
                  <a:pt x="4909" y="2945"/>
                  <a:pt x="6014" y="2209"/>
                  <a:pt x="7241" y="1718"/>
                </a:cubicBezTo>
                <a:cubicBezTo>
                  <a:pt x="8468" y="1227"/>
                  <a:pt x="9941" y="982"/>
                  <a:pt x="11414" y="982"/>
                </a:cubicBezTo>
                <a:cubicBezTo>
                  <a:pt x="12641" y="982"/>
                  <a:pt x="13991" y="1105"/>
                  <a:pt x="15095" y="1595"/>
                </a:cubicBezTo>
                <a:cubicBezTo>
                  <a:pt x="16200" y="1964"/>
                  <a:pt x="17182" y="2455"/>
                  <a:pt x="18041" y="3191"/>
                </a:cubicBezTo>
                <a:cubicBezTo>
                  <a:pt x="18777" y="3927"/>
                  <a:pt x="19514" y="4786"/>
                  <a:pt x="19882" y="5768"/>
                </a:cubicBezTo>
                <a:cubicBezTo>
                  <a:pt x="20373" y="6750"/>
                  <a:pt x="20618" y="7855"/>
                  <a:pt x="20618" y="9082"/>
                </a:cubicBezTo>
                <a:cubicBezTo>
                  <a:pt x="20618" y="10064"/>
                  <a:pt x="20373" y="11045"/>
                  <a:pt x="20005" y="11905"/>
                </a:cubicBezTo>
                <a:cubicBezTo>
                  <a:pt x="19636" y="12886"/>
                  <a:pt x="19145" y="13623"/>
                  <a:pt x="18655" y="14359"/>
                </a:cubicBezTo>
                <a:cubicBezTo>
                  <a:pt x="18041" y="14973"/>
                  <a:pt x="17427" y="15464"/>
                  <a:pt x="16691" y="15832"/>
                </a:cubicBezTo>
                <a:cubicBezTo>
                  <a:pt x="16077" y="16200"/>
                  <a:pt x="15341" y="16445"/>
                  <a:pt x="14850" y="16445"/>
                </a:cubicBezTo>
                <a:cubicBezTo>
                  <a:pt x="14482" y="16445"/>
                  <a:pt x="14114" y="16323"/>
                  <a:pt x="13991" y="16200"/>
                </a:cubicBezTo>
                <a:cubicBezTo>
                  <a:pt x="13868" y="16077"/>
                  <a:pt x="13745" y="15955"/>
                  <a:pt x="13623" y="15709"/>
                </a:cubicBezTo>
                <a:cubicBezTo>
                  <a:pt x="13623" y="15464"/>
                  <a:pt x="13623" y="15095"/>
                  <a:pt x="13745" y="14727"/>
                </a:cubicBezTo>
                <a:cubicBezTo>
                  <a:pt x="13868" y="14359"/>
                  <a:pt x="13991" y="13991"/>
                  <a:pt x="14236" y="13500"/>
                </a:cubicBezTo>
                <a:cubicBezTo>
                  <a:pt x="17673" y="4786"/>
                  <a:pt x="17673" y="4786"/>
                  <a:pt x="17673" y="4786"/>
                </a:cubicBezTo>
                <a:cubicBezTo>
                  <a:pt x="16691" y="4786"/>
                  <a:pt x="16691" y="4786"/>
                  <a:pt x="16691" y="4786"/>
                </a:cubicBezTo>
                <a:cubicBezTo>
                  <a:pt x="16077" y="6505"/>
                  <a:pt x="16077" y="6505"/>
                  <a:pt x="16077" y="6505"/>
                </a:cubicBezTo>
                <a:cubicBezTo>
                  <a:pt x="15709" y="5891"/>
                  <a:pt x="15218" y="5400"/>
                  <a:pt x="14482" y="5032"/>
                </a:cubicBezTo>
                <a:cubicBezTo>
                  <a:pt x="13745" y="4541"/>
                  <a:pt x="12764" y="4295"/>
                  <a:pt x="11782" y="4295"/>
                </a:cubicBezTo>
                <a:cubicBezTo>
                  <a:pt x="10677" y="4295"/>
                  <a:pt x="9573" y="4541"/>
                  <a:pt x="8714" y="5155"/>
                </a:cubicBezTo>
                <a:cubicBezTo>
                  <a:pt x="7732" y="5645"/>
                  <a:pt x="6995" y="6382"/>
                  <a:pt x="6259" y="7241"/>
                </a:cubicBezTo>
                <a:cubicBezTo>
                  <a:pt x="5645" y="8100"/>
                  <a:pt x="5155" y="9082"/>
                  <a:pt x="4786" y="10064"/>
                </a:cubicBezTo>
                <a:cubicBezTo>
                  <a:pt x="4418" y="11045"/>
                  <a:pt x="4295" y="12027"/>
                  <a:pt x="4295" y="13009"/>
                </a:cubicBezTo>
                <a:cubicBezTo>
                  <a:pt x="4295" y="13623"/>
                  <a:pt x="4295" y="14114"/>
                  <a:pt x="4541" y="14727"/>
                </a:cubicBezTo>
                <a:cubicBezTo>
                  <a:pt x="4786" y="15218"/>
                  <a:pt x="5155" y="15709"/>
                  <a:pt x="5523" y="16077"/>
                </a:cubicBezTo>
                <a:cubicBezTo>
                  <a:pt x="5891" y="16445"/>
                  <a:pt x="6382" y="16814"/>
                  <a:pt x="6873" y="17059"/>
                </a:cubicBezTo>
                <a:cubicBezTo>
                  <a:pt x="8100" y="17550"/>
                  <a:pt x="9450" y="17427"/>
                  <a:pt x="10923" y="17059"/>
                </a:cubicBezTo>
                <a:cubicBezTo>
                  <a:pt x="11536" y="16814"/>
                  <a:pt x="12150" y="16445"/>
                  <a:pt x="12641" y="15832"/>
                </a:cubicBezTo>
                <a:cubicBezTo>
                  <a:pt x="12764" y="16200"/>
                  <a:pt x="12886" y="16568"/>
                  <a:pt x="13132" y="16814"/>
                </a:cubicBezTo>
                <a:cubicBezTo>
                  <a:pt x="13500" y="17182"/>
                  <a:pt x="14114" y="17427"/>
                  <a:pt x="14727" y="17427"/>
                </a:cubicBezTo>
                <a:cubicBezTo>
                  <a:pt x="15464" y="17427"/>
                  <a:pt x="16323" y="17182"/>
                  <a:pt x="17182" y="16691"/>
                </a:cubicBezTo>
                <a:cubicBezTo>
                  <a:pt x="17918" y="16323"/>
                  <a:pt x="18655" y="15709"/>
                  <a:pt x="19391" y="14973"/>
                </a:cubicBezTo>
                <a:cubicBezTo>
                  <a:pt x="20005" y="14236"/>
                  <a:pt x="20495" y="13255"/>
                  <a:pt x="20986" y="12273"/>
                </a:cubicBezTo>
                <a:cubicBezTo>
                  <a:pt x="21355" y="11291"/>
                  <a:pt x="21600" y="10186"/>
                  <a:pt x="21600" y="9082"/>
                </a:cubicBezTo>
                <a:cubicBezTo>
                  <a:pt x="21600" y="7609"/>
                  <a:pt x="21355" y="6382"/>
                  <a:pt x="20741" y="5277"/>
                </a:cubicBezTo>
                <a:cubicBezTo>
                  <a:pt x="20250" y="4173"/>
                  <a:pt x="19514" y="3191"/>
                  <a:pt x="18655" y="2455"/>
                </a:cubicBezTo>
                <a:cubicBezTo>
                  <a:pt x="17673" y="1595"/>
                  <a:pt x="16568" y="982"/>
                  <a:pt x="15341" y="614"/>
                </a:cubicBezTo>
                <a:cubicBezTo>
                  <a:pt x="14114" y="245"/>
                  <a:pt x="12764" y="0"/>
                  <a:pt x="11414" y="0"/>
                </a:cubicBezTo>
                <a:cubicBezTo>
                  <a:pt x="9818" y="0"/>
                  <a:pt x="8345" y="245"/>
                  <a:pt x="6995" y="859"/>
                </a:cubicBezTo>
                <a:cubicBezTo>
                  <a:pt x="5645" y="1350"/>
                  <a:pt x="4418" y="2086"/>
                  <a:pt x="3314" y="3068"/>
                </a:cubicBezTo>
                <a:cubicBezTo>
                  <a:pt x="2332" y="4050"/>
                  <a:pt x="1473" y="5155"/>
                  <a:pt x="859" y="6382"/>
                </a:cubicBezTo>
                <a:cubicBezTo>
                  <a:pt x="245" y="7732"/>
                  <a:pt x="0" y="9205"/>
                  <a:pt x="0" y="10677"/>
                </a:cubicBezTo>
                <a:cubicBezTo>
                  <a:pt x="0" y="12641"/>
                  <a:pt x="368" y="14236"/>
                  <a:pt x="982" y="15586"/>
                </a:cubicBezTo>
                <a:cubicBezTo>
                  <a:pt x="1595" y="16936"/>
                  <a:pt x="2577" y="18164"/>
                  <a:pt x="3559" y="19023"/>
                </a:cubicBezTo>
                <a:cubicBezTo>
                  <a:pt x="4664" y="19882"/>
                  <a:pt x="5891" y="20618"/>
                  <a:pt x="7241" y="20986"/>
                </a:cubicBezTo>
                <a:cubicBezTo>
                  <a:pt x="8591" y="21355"/>
                  <a:pt x="9941" y="21600"/>
                  <a:pt x="11414" y="21600"/>
                </a:cubicBezTo>
                <a:cubicBezTo>
                  <a:pt x="12395" y="21600"/>
                  <a:pt x="13377" y="21477"/>
                  <a:pt x="14236" y="21232"/>
                </a:cubicBezTo>
                <a:cubicBezTo>
                  <a:pt x="15218" y="20986"/>
                  <a:pt x="16077" y="20618"/>
                  <a:pt x="16936" y="20127"/>
                </a:cubicBezTo>
                <a:cubicBezTo>
                  <a:pt x="17795" y="19759"/>
                  <a:pt x="18655" y="19145"/>
                  <a:pt x="19391" y="18532"/>
                </a:cubicBezTo>
                <a:cubicBezTo>
                  <a:pt x="20127" y="17795"/>
                  <a:pt x="20741" y="17059"/>
                  <a:pt x="21232" y="16323"/>
                </a:cubicBezTo>
                <a:cubicBezTo>
                  <a:pt x="21477" y="16077"/>
                  <a:pt x="21477" y="16077"/>
                  <a:pt x="21477" y="16077"/>
                </a:cubicBezTo>
                <a:cubicBezTo>
                  <a:pt x="20250" y="16077"/>
                  <a:pt x="20250" y="16077"/>
                  <a:pt x="20250" y="16077"/>
                </a:cubicBezTo>
                <a:close/>
                <a:moveTo>
                  <a:pt x="12395" y="14727"/>
                </a:moveTo>
                <a:cubicBezTo>
                  <a:pt x="12027" y="15218"/>
                  <a:pt x="11659" y="15586"/>
                  <a:pt x="11168" y="15832"/>
                </a:cubicBezTo>
                <a:cubicBezTo>
                  <a:pt x="10800" y="16077"/>
                  <a:pt x="10432" y="16200"/>
                  <a:pt x="9941" y="16323"/>
                </a:cubicBezTo>
                <a:cubicBezTo>
                  <a:pt x="9082" y="16568"/>
                  <a:pt x="8100" y="16445"/>
                  <a:pt x="7364" y="16200"/>
                </a:cubicBezTo>
                <a:cubicBezTo>
                  <a:pt x="6873" y="15955"/>
                  <a:pt x="6505" y="15709"/>
                  <a:pt x="6259" y="15464"/>
                </a:cubicBezTo>
                <a:cubicBezTo>
                  <a:pt x="5891" y="15095"/>
                  <a:pt x="5645" y="14727"/>
                  <a:pt x="5523" y="14359"/>
                </a:cubicBezTo>
                <a:cubicBezTo>
                  <a:pt x="5277" y="13868"/>
                  <a:pt x="5277" y="13500"/>
                  <a:pt x="5277" y="13009"/>
                </a:cubicBezTo>
                <a:cubicBezTo>
                  <a:pt x="5277" y="12150"/>
                  <a:pt x="5400" y="11291"/>
                  <a:pt x="5645" y="10432"/>
                </a:cubicBezTo>
                <a:cubicBezTo>
                  <a:pt x="6014" y="9450"/>
                  <a:pt x="6505" y="8714"/>
                  <a:pt x="6995" y="7855"/>
                </a:cubicBezTo>
                <a:cubicBezTo>
                  <a:pt x="7609" y="7118"/>
                  <a:pt x="8223" y="6505"/>
                  <a:pt x="9082" y="6014"/>
                </a:cubicBezTo>
                <a:cubicBezTo>
                  <a:pt x="9818" y="5523"/>
                  <a:pt x="10677" y="5277"/>
                  <a:pt x="11659" y="5277"/>
                </a:cubicBezTo>
                <a:cubicBezTo>
                  <a:pt x="12027" y="5277"/>
                  <a:pt x="12395" y="5277"/>
                  <a:pt x="12764" y="5400"/>
                </a:cubicBezTo>
                <a:cubicBezTo>
                  <a:pt x="13255" y="5400"/>
                  <a:pt x="13623" y="5645"/>
                  <a:pt x="13991" y="5768"/>
                </a:cubicBezTo>
                <a:cubicBezTo>
                  <a:pt x="14359" y="6014"/>
                  <a:pt x="14605" y="6259"/>
                  <a:pt x="14973" y="6505"/>
                </a:cubicBezTo>
                <a:cubicBezTo>
                  <a:pt x="15218" y="6873"/>
                  <a:pt x="15341" y="7241"/>
                  <a:pt x="15586" y="7732"/>
                </a:cubicBezTo>
                <a:cubicBezTo>
                  <a:pt x="13377" y="13009"/>
                  <a:pt x="13377" y="13009"/>
                  <a:pt x="13377" y="13009"/>
                </a:cubicBezTo>
                <a:cubicBezTo>
                  <a:pt x="13132" y="13745"/>
                  <a:pt x="12764" y="14236"/>
                  <a:pt x="12395" y="147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3" name="Shape"/>
          <p:cNvSpPr/>
          <p:nvPr/>
        </p:nvSpPr>
        <p:spPr>
          <a:xfrm>
            <a:off x="7543801" y="2770188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6200" y="2577"/>
                </a:moveTo>
                <a:cubicBezTo>
                  <a:pt x="16200" y="2700"/>
                  <a:pt x="16200" y="2823"/>
                  <a:pt x="16200" y="2945"/>
                </a:cubicBezTo>
                <a:cubicBezTo>
                  <a:pt x="16200" y="3927"/>
                  <a:pt x="16077" y="4909"/>
                  <a:pt x="15955" y="5891"/>
                </a:cubicBezTo>
                <a:cubicBezTo>
                  <a:pt x="15218" y="6014"/>
                  <a:pt x="14727" y="6627"/>
                  <a:pt x="14727" y="7364"/>
                </a:cubicBezTo>
                <a:cubicBezTo>
                  <a:pt x="14727" y="7732"/>
                  <a:pt x="14850" y="8100"/>
                  <a:pt x="15095" y="8345"/>
                </a:cubicBezTo>
                <a:cubicBezTo>
                  <a:pt x="14850" y="9205"/>
                  <a:pt x="14482" y="9941"/>
                  <a:pt x="13991" y="10677"/>
                </a:cubicBezTo>
                <a:cubicBezTo>
                  <a:pt x="12150" y="8591"/>
                  <a:pt x="10923" y="6014"/>
                  <a:pt x="10432" y="3191"/>
                </a:cubicBezTo>
                <a:cubicBezTo>
                  <a:pt x="11536" y="2455"/>
                  <a:pt x="12764" y="1964"/>
                  <a:pt x="14114" y="1595"/>
                </a:cubicBezTo>
                <a:cubicBezTo>
                  <a:pt x="14850" y="1841"/>
                  <a:pt x="15586" y="2209"/>
                  <a:pt x="16200" y="2577"/>
                </a:cubicBezTo>
                <a:moveTo>
                  <a:pt x="14114" y="12273"/>
                </a:moveTo>
                <a:cubicBezTo>
                  <a:pt x="14973" y="13132"/>
                  <a:pt x="15955" y="13868"/>
                  <a:pt x="16936" y="14482"/>
                </a:cubicBezTo>
                <a:cubicBezTo>
                  <a:pt x="15955" y="14605"/>
                  <a:pt x="14850" y="14727"/>
                  <a:pt x="13745" y="14727"/>
                </a:cubicBezTo>
                <a:cubicBezTo>
                  <a:pt x="13255" y="14727"/>
                  <a:pt x="12764" y="14727"/>
                  <a:pt x="12273" y="14605"/>
                </a:cubicBezTo>
                <a:cubicBezTo>
                  <a:pt x="12273" y="14605"/>
                  <a:pt x="12273" y="14482"/>
                  <a:pt x="12273" y="14359"/>
                </a:cubicBezTo>
                <a:cubicBezTo>
                  <a:pt x="12886" y="13745"/>
                  <a:pt x="13500" y="13009"/>
                  <a:pt x="14114" y="12273"/>
                </a:cubicBezTo>
                <a:moveTo>
                  <a:pt x="10800" y="982"/>
                </a:moveTo>
                <a:cubicBezTo>
                  <a:pt x="11291" y="982"/>
                  <a:pt x="11905" y="982"/>
                  <a:pt x="12395" y="1105"/>
                </a:cubicBezTo>
                <a:cubicBezTo>
                  <a:pt x="11659" y="1350"/>
                  <a:pt x="11045" y="1718"/>
                  <a:pt x="10309" y="2086"/>
                </a:cubicBezTo>
                <a:cubicBezTo>
                  <a:pt x="10309" y="1718"/>
                  <a:pt x="10309" y="1350"/>
                  <a:pt x="10309" y="982"/>
                </a:cubicBezTo>
                <a:cubicBezTo>
                  <a:pt x="10432" y="982"/>
                  <a:pt x="10677" y="982"/>
                  <a:pt x="10800" y="982"/>
                </a:cubicBezTo>
                <a:moveTo>
                  <a:pt x="13377" y="11536"/>
                </a:moveTo>
                <a:cubicBezTo>
                  <a:pt x="12886" y="12273"/>
                  <a:pt x="12273" y="12886"/>
                  <a:pt x="11659" y="13500"/>
                </a:cubicBezTo>
                <a:cubicBezTo>
                  <a:pt x="11414" y="13377"/>
                  <a:pt x="11168" y="13255"/>
                  <a:pt x="10800" y="13255"/>
                </a:cubicBezTo>
                <a:cubicBezTo>
                  <a:pt x="10186" y="13255"/>
                  <a:pt x="9573" y="13623"/>
                  <a:pt x="9450" y="14236"/>
                </a:cubicBezTo>
                <a:cubicBezTo>
                  <a:pt x="7486" y="13745"/>
                  <a:pt x="5645" y="13009"/>
                  <a:pt x="3927" y="11905"/>
                </a:cubicBezTo>
                <a:cubicBezTo>
                  <a:pt x="4418" y="10309"/>
                  <a:pt x="5155" y="8714"/>
                  <a:pt x="6014" y="7364"/>
                </a:cubicBezTo>
                <a:cubicBezTo>
                  <a:pt x="6136" y="7364"/>
                  <a:pt x="6259" y="7364"/>
                  <a:pt x="6382" y="7364"/>
                </a:cubicBezTo>
                <a:cubicBezTo>
                  <a:pt x="7241" y="7364"/>
                  <a:pt x="7855" y="6750"/>
                  <a:pt x="7855" y="5891"/>
                </a:cubicBezTo>
                <a:cubicBezTo>
                  <a:pt x="7855" y="5645"/>
                  <a:pt x="7855" y="5523"/>
                  <a:pt x="7732" y="5277"/>
                </a:cubicBezTo>
                <a:cubicBezTo>
                  <a:pt x="8345" y="4786"/>
                  <a:pt x="8959" y="4173"/>
                  <a:pt x="9573" y="3805"/>
                </a:cubicBezTo>
                <a:cubicBezTo>
                  <a:pt x="10064" y="6750"/>
                  <a:pt x="11536" y="9450"/>
                  <a:pt x="13377" y="11536"/>
                </a:cubicBezTo>
                <a:moveTo>
                  <a:pt x="2455" y="15955"/>
                </a:moveTo>
                <a:cubicBezTo>
                  <a:pt x="1595" y="14482"/>
                  <a:pt x="982" y="12764"/>
                  <a:pt x="982" y="11045"/>
                </a:cubicBezTo>
                <a:cubicBezTo>
                  <a:pt x="1595" y="11536"/>
                  <a:pt x="2209" y="11905"/>
                  <a:pt x="2823" y="12395"/>
                </a:cubicBezTo>
                <a:cubicBezTo>
                  <a:pt x="2577" y="13500"/>
                  <a:pt x="2455" y="14605"/>
                  <a:pt x="2455" y="15709"/>
                </a:cubicBezTo>
                <a:cubicBezTo>
                  <a:pt x="2455" y="15832"/>
                  <a:pt x="2455" y="15832"/>
                  <a:pt x="2455" y="15955"/>
                </a:cubicBezTo>
                <a:moveTo>
                  <a:pt x="3068" y="11414"/>
                </a:moveTo>
                <a:cubicBezTo>
                  <a:pt x="2332" y="10923"/>
                  <a:pt x="1718" y="10309"/>
                  <a:pt x="1105" y="9695"/>
                </a:cubicBezTo>
                <a:cubicBezTo>
                  <a:pt x="1473" y="5277"/>
                  <a:pt x="4909" y="1718"/>
                  <a:pt x="9327" y="1105"/>
                </a:cubicBezTo>
                <a:cubicBezTo>
                  <a:pt x="9327" y="1595"/>
                  <a:pt x="9327" y="2086"/>
                  <a:pt x="9450" y="2700"/>
                </a:cubicBezTo>
                <a:cubicBezTo>
                  <a:pt x="8591" y="3191"/>
                  <a:pt x="7732" y="3927"/>
                  <a:pt x="7118" y="4541"/>
                </a:cubicBezTo>
                <a:cubicBezTo>
                  <a:pt x="6873" y="4541"/>
                  <a:pt x="6627" y="4418"/>
                  <a:pt x="6382" y="4418"/>
                </a:cubicBezTo>
                <a:cubicBezTo>
                  <a:pt x="5523" y="4418"/>
                  <a:pt x="4909" y="5032"/>
                  <a:pt x="4909" y="5891"/>
                </a:cubicBezTo>
                <a:cubicBezTo>
                  <a:pt x="4909" y="6259"/>
                  <a:pt x="5032" y="6505"/>
                  <a:pt x="5277" y="6750"/>
                </a:cubicBezTo>
                <a:cubicBezTo>
                  <a:pt x="4295" y="8223"/>
                  <a:pt x="3559" y="9695"/>
                  <a:pt x="3068" y="11414"/>
                </a:cubicBezTo>
                <a:moveTo>
                  <a:pt x="3559" y="17427"/>
                </a:moveTo>
                <a:cubicBezTo>
                  <a:pt x="3436" y="16814"/>
                  <a:pt x="3436" y="16323"/>
                  <a:pt x="3436" y="15709"/>
                </a:cubicBezTo>
                <a:cubicBezTo>
                  <a:pt x="3436" y="14727"/>
                  <a:pt x="3559" y="13868"/>
                  <a:pt x="3682" y="12886"/>
                </a:cubicBezTo>
                <a:cubicBezTo>
                  <a:pt x="5400" y="13991"/>
                  <a:pt x="7364" y="14727"/>
                  <a:pt x="9450" y="15218"/>
                </a:cubicBezTo>
                <a:cubicBezTo>
                  <a:pt x="9450" y="15218"/>
                  <a:pt x="9450" y="15341"/>
                  <a:pt x="9450" y="15341"/>
                </a:cubicBezTo>
                <a:cubicBezTo>
                  <a:pt x="7732" y="16445"/>
                  <a:pt x="5768" y="17182"/>
                  <a:pt x="3682" y="17550"/>
                </a:cubicBezTo>
                <a:cubicBezTo>
                  <a:pt x="3559" y="17427"/>
                  <a:pt x="3559" y="17427"/>
                  <a:pt x="3559" y="17427"/>
                </a:cubicBezTo>
                <a:moveTo>
                  <a:pt x="10800" y="20618"/>
                </a:moveTo>
                <a:cubicBezTo>
                  <a:pt x="8345" y="20618"/>
                  <a:pt x="6259" y="19759"/>
                  <a:pt x="4541" y="18286"/>
                </a:cubicBezTo>
                <a:cubicBezTo>
                  <a:pt x="6505" y="17918"/>
                  <a:pt x="8468" y="17182"/>
                  <a:pt x="10186" y="16077"/>
                </a:cubicBezTo>
                <a:cubicBezTo>
                  <a:pt x="10309" y="16077"/>
                  <a:pt x="10555" y="16200"/>
                  <a:pt x="10800" y="16200"/>
                </a:cubicBezTo>
                <a:cubicBezTo>
                  <a:pt x="11291" y="16200"/>
                  <a:pt x="11659" y="15955"/>
                  <a:pt x="11905" y="15586"/>
                </a:cubicBezTo>
                <a:cubicBezTo>
                  <a:pt x="12518" y="15709"/>
                  <a:pt x="13132" y="15709"/>
                  <a:pt x="13745" y="15709"/>
                </a:cubicBezTo>
                <a:cubicBezTo>
                  <a:pt x="15341" y="15709"/>
                  <a:pt x="16814" y="15464"/>
                  <a:pt x="18286" y="15095"/>
                </a:cubicBezTo>
                <a:cubicBezTo>
                  <a:pt x="18655" y="15341"/>
                  <a:pt x="19023" y="15464"/>
                  <a:pt x="19391" y="15586"/>
                </a:cubicBezTo>
                <a:cubicBezTo>
                  <a:pt x="17673" y="18655"/>
                  <a:pt x="14482" y="20618"/>
                  <a:pt x="10800" y="20618"/>
                </a:cubicBezTo>
                <a:moveTo>
                  <a:pt x="18409" y="14114"/>
                </a:moveTo>
                <a:cubicBezTo>
                  <a:pt x="17059" y="13377"/>
                  <a:pt x="15832" y="12518"/>
                  <a:pt x="14727" y="11414"/>
                </a:cubicBezTo>
                <a:cubicBezTo>
                  <a:pt x="15218" y="10677"/>
                  <a:pt x="15709" y="9695"/>
                  <a:pt x="16077" y="8836"/>
                </a:cubicBezTo>
                <a:cubicBezTo>
                  <a:pt x="16077" y="8836"/>
                  <a:pt x="16200" y="8836"/>
                  <a:pt x="16200" y="8836"/>
                </a:cubicBezTo>
                <a:cubicBezTo>
                  <a:pt x="17059" y="8836"/>
                  <a:pt x="17673" y="8223"/>
                  <a:pt x="17673" y="7364"/>
                </a:cubicBezTo>
                <a:cubicBezTo>
                  <a:pt x="17673" y="6750"/>
                  <a:pt x="17305" y="6259"/>
                  <a:pt x="16814" y="6014"/>
                </a:cubicBezTo>
                <a:cubicBezTo>
                  <a:pt x="17059" y="5155"/>
                  <a:pt x="17182" y="4295"/>
                  <a:pt x="17182" y="3314"/>
                </a:cubicBezTo>
                <a:cubicBezTo>
                  <a:pt x="19268" y="5155"/>
                  <a:pt x="20618" y="7855"/>
                  <a:pt x="20618" y="10800"/>
                </a:cubicBezTo>
                <a:cubicBezTo>
                  <a:pt x="20618" y="11782"/>
                  <a:pt x="20495" y="12641"/>
                  <a:pt x="20250" y="13623"/>
                </a:cubicBezTo>
                <a:cubicBezTo>
                  <a:pt x="19636" y="13745"/>
                  <a:pt x="19023" y="13991"/>
                  <a:pt x="18409" y="1411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4" name="Shape"/>
          <p:cNvSpPr/>
          <p:nvPr/>
        </p:nvSpPr>
        <p:spPr>
          <a:xfrm>
            <a:off x="8656639" y="2770188"/>
            <a:ext cx="296984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945"/>
                </a:moveTo>
                <a:cubicBezTo>
                  <a:pt x="21600" y="1350"/>
                  <a:pt x="16800" y="0"/>
                  <a:pt x="10800" y="0"/>
                </a:cubicBezTo>
                <a:cubicBezTo>
                  <a:pt x="4800" y="0"/>
                  <a:pt x="0" y="1350"/>
                  <a:pt x="0" y="2945"/>
                </a:cubicBezTo>
                <a:cubicBezTo>
                  <a:pt x="0" y="6873"/>
                  <a:pt x="0" y="6873"/>
                  <a:pt x="0" y="6873"/>
                </a:cubicBezTo>
                <a:cubicBezTo>
                  <a:pt x="0" y="7241"/>
                  <a:pt x="300" y="7486"/>
                  <a:pt x="600" y="7855"/>
                </a:cubicBezTo>
                <a:cubicBezTo>
                  <a:pt x="300" y="8223"/>
                  <a:pt x="0" y="8468"/>
                  <a:pt x="0" y="8836"/>
                </a:cubicBezTo>
                <a:cubicBezTo>
                  <a:pt x="0" y="12764"/>
                  <a:pt x="0" y="12764"/>
                  <a:pt x="0" y="12764"/>
                </a:cubicBezTo>
                <a:cubicBezTo>
                  <a:pt x="0" y="13132"/>
                  <a:pt x="300" y="13377"/>
                  <a:pt x="600" y="13745"/>
                </a:cubicBezTo>
                <a:cubicBezTo>
                  <a:pt x="300" y="14114"/>
                  <a:pt x="0" y="14359"/>
                  <a:pt x="0" y="14727"/>
                </a:cubicBezTo>
                <a:cubicBezTo>
                  <a:pt x="0" y="18655"/>
                  <a:pt x="0" y="18655"/>
                  <a:pt x="0" y="18655"/>
                </a:cubicBezTo>
                <a:cubicBezTo>
                  <a:pt x="0" y="20250"/>
                  <a:pt x="4800" y="21600"/>
                  <a:pt x="10800" y="21600"/>
                </a:cubicBezTo>
                <a:cubicBezTo>
                  <a:pt x="16800" y="21600"/>
                  <a:pt x="21600" y="20250"/>
                  <a:pt x="21600" y="18655"/>
                </a:cubicBezTo>
                <a:cubicBezTo>
                  <a:pt x="21600" y="14727"/>
                  <a:pt x="21600" y="14727"/>
                  <a:pt x="21600" y="14727"/>
                </a:cubicBezTo>
                <a:cubicBezTo>
                  <a:pt x="21600" y="14359"/>
                  <a:pt x="21300" y="14114"/>
                  <a:pt x="21000" y="13745"/>
                </a:cubicBezTo>
                <a:cubicBezTo>
                  <a:pt x="21300" y="13377"/>
                  <a:pt x="21600" y="13132"/>
                  <a:pt x="21600" y="12764"/>
                </a:cubicBezTo>
                <a:cubicBezTo>
                  <a:pt x="21600" y="8836"/>
                  <a:pt x="21600" y="8836"/>
                  <a:pt x="21600" y="8836"/>
                </a:cubicBezTo>
                <a:cubicBezTo>
                  <a:pt x="21600" y="8468"/>
                  <a:pt x="21300" y="8223"/>
                  <a:pt x="21000" y="7855"/>
                </a:cubicBezTo>
                <a:cubicBezTo>
                  <a:pt x="21300" y="7486"/>
                  <a:pt x="21600" y="7241"/>
                  <a:pt x="21600" y="6873"/>
                </a:cubicBezTo>
                <a:lnTo>
                  <a:pt x="21600" y="2945"/>
                </a:lnTo>
                <a:close/>
                <a:moveTo>
                  <a:pt x="20400" y="18655"/>
                </a:moveTo>
                <a:cubicBezTo>
                  <a:pt x="20400" y="19759"/>
                  <a:pt x="16050" y="20618"/>
                  <a:pt x="10800" y="20618"/>
                </a:cubicBezTo>
                <a:cubicBezTo>
                  <a:pt x="5550" y="20618"/>
                  <a:pt x="1200" y="19759"/>
                  <a:pt x="1200" y="18655"/>
                </a:cubicBezTo>
                <a:cubicBezTo>
                  <a:pt x="1200" y="16077"/>
                  <a:pt x="1200" y="16077"/>
                  <a:pt x="1200" y="16077"/>
                </a:cubicBezTo>
                <a:cubicBezTo>
                  <a:pt x="3000" y="17059"/>
                  <a:pt x="6600" y="17673"/>
                  <a:pt x="10800" y="17673"/>
                </a:cubicBezTo>
                <a:cubicBezTo>
                  <a:pt x="15000" y="17673"/>
                  <a:pt x="18600" y="17059"/>
                  <a:pt x="20400" y="16077"/>
                </a:cubicBezTo>
                <a:lnTo>
                  <a:pt x="20400" y="18655"/>
                </a:lnTo>
                <a:close/>
                <a:moveTo>
                  <a:pt x="10800" y="16691"/>
                </a:moveTo>
                <a:cubicBezTo>
                  <a:pt x="5550" y="16691"/>
                  <a:pt x="1200" y="15832"/>
                  <a:pt x="1200" y="14727"/>
                </a:cubicBezTo>
                <a:cubicBezTo>
                  <a:pt x="1200" y="14605"/>
                  <a:pt x="1350" y="14359"/>
                  <a:pt x="1500" y="14236"/>
                </a:cubicBezTo>
                <a:cubicBezTo>
                  <a:pt x="3300" y="15095"/>
                  <a:pt x="6900" y="15709"/>
                  <a:pt x="10800" y="15709"/>
                </a:cubicBezTo>
                <a:cubicBezTo>
                  <a:pt x="14700" y="15709"/>
                  <a:pt x="18300" y="15095"/>
                  <a:pt x="20100" y="14236"/>
                </a:cubicBezTo>
                <a:cubicBezTo>
                  <a:pt x="20250" y="14359"/>
                  <a:pt x="20400" y="14605"/>
                  <a:pt x="20400" y="14727"/>
                </a:cubicBezTo>
                <a:cubicBezTo>
                  <a:pt x="20400" y="15832"/>
                  <a:pt x="16050" y="16691"/>
                  <a:pt x="10800" y="16691"/>
                </a:cubicBezTo>
                <a:moveTo>
                  <a:pt x="20400" y="12764"/>
                </a:moveTo>
                <a:cubicBezTo>
                  <a:pt x="20400" y="13868"/>
                  <a:pt x="16050" y="14727"/>
                  <a:pt x="10800" y="14727"/>
                </a:cubicBezTo>
                <a:cubicBezTo>
                  <a:pt x="5550" y="14727"/>
                  <a:pt x="1200" y="13868"/>
                  <a:pt x="1200" y="12764"/>
                </a:cubicBezTo>
                <a:cubicBezTo>
                  <a:pt x="1200" y="10186"/>
                  <a:pt x="1200" y="10186"/>
                  <a:pt x="1200" y="10186"/>
                </a:cubicBezTo>
                <a:cubicBezTo>
                  <a:pt x="3000" y="11168"/>
                  <a:pt x="6600" y="11782"/>
                  <a:pt x="10800" y="11782"/>
                </a:cubicBezTo>
                <a:cubicBezTo>
                  <a:pt x="15000" y="11782"/>
                  <a:pt x="18600" y="11168"/>
                  <a:pt x="20400" y="10186"/>
                </a:cubicBezTo>
                <a:lnTo>
                  <a:pt x="20400" y="12764"/>
                </a:lnTo>
                <a:close/>
                <a:moveTo>
                  <a:pt x="10800" y="10800"/>
                </a:moveTo>
                <a:cubicBezTo>
                  <a:pt x="5550" y="10800"/>
                  <a:pt x="1200" y="9941"/>
                  <a:pt x="1200" y="8836"/>
                </a:cubicBezTo>
                <a:cubicBezTo>
                  <a:pt x="1200" y="8714"/>
                  <a:pt x="1350" y="8468"/>
                  <a:pt x="1500" y="8345"/>
                </a:cubicBezTo>
                <a:cubicBezTo>
                  <a:pt x="3300" y="9205"/>
                  <a:pt x="6900" y="9818"/>
                  <a:pt x="10800" y="9818"/>
                </a:cubicBezTo>
                <a:cubicBezTo>
                  <a:pt x="14700" y="9818"/>
                  <a:pt x="18300" y="9205"/>
                  <a:pt x="20100" y="8345"/>
                </a:cubicBezTo>
                <a:cubicBezTo>
                  <a:pt x="20250" y="8468"/>
                  <a:pt x="20400" y="8714"/>
                  <a:pt x="20400" y="8836"/>
                </a:cubicBezTo>
                <a:cubicBezTo>
                  <a:pt x="20400" y="9941"/>
                  <a:pt x="16050" y="10800"/>
                  <a:pt x="10800" y="10800"/>
                </a:cubicBezTo>
                <a:moveTo>
                  <a:pt x="20400" y="6873"/>
                </a:moveTo>
                <a:cubicBezTo>
                  <a:pt x="20400" y="7977"/>
                  <a:pt x="16050" y="8836"/>
                  <a:pt x="10800" y="8836"/>
                </a:cubicBezTo>
                <a:cubicBezTo>
                  <a:pt x="5550" y="8836"/>
                  <a:pt x="1200" y="7977"/>
                  <a:pt x="1200" y="6873"/>
                </a:cubicBezTo>
                <a:cubicBezTo>
                  <a:pt x="1200" y="4295"/>
                  <a:pt x="1200" y="4295"/>
                  <a:pt x="1200" y="4295"/>
                </a:cubicBezTo>
                <a:cubicBezTo>
                  <a:pt x="3000" y="5277"/>
                  <a:pt x="6600" y="5891"/>
                  <a:pt x="10800" y="5891"/>
                </a:cubicBezTo>
                <a:cubicBezTo>
                  <a:pt x="15000" y="5891"/>
                  <a:pt x="18600" y="5277"/>
                  <a:pt x="20400" y="4295"/>
                </a:cubicBezTo>
                <a:lnTo>
                  <a:pt x="20400" y="6873"/>
                </a:lnTo>
                <a:close/>
                <a:moveTo>
                  <a:pt x="10800" y="4909"/>
                </a:moveTo>
                <a:cubicBezTo>
                  <a:pt x="5550" y="4909"/>
                  <a:pt x="1200" y="4050"/>
                  <a:pt x="1200" y="2945"/>
                </a:cubicBezTo>
                <a:cubicBezTo>
                  <a:pt x="1200" y="1841"/>
                  <a:pt x="5550" y="982"/>
                  <a:pt x="10800" y="982"/>
                </a:cubicBezTo>
                <a:cubicBezTo>
                  <a:pt x="16050" y="982"/>
                  <a:pt x="20400" y="1841"/>
                  <a:pt x="20400" y="2945"/>
                </a:cubicBezTo>
                <a:cubicBezTo>
                  <a:pt x="20400" y="4050"/>
                  <a:pt x="16050" y="4909"/>
                  <a:pt x="10800" y="49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5" name="Shape"/>
          <p:cNvSpPr/>
          <p:nvPr/>
        </p:nvSpPr>
        <p:spPr>
          <a:xfrm>
            <a:off x="9669464" y="2770188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955" y="6995"/>
                </a:moveTo>
                <a:cubicBezTo>
                  <a:pt x="15586" y="7241"/>
                  <a:pt x="15095" y="7364"/>
                  <a:pt x="14605" y="7486"/>
                </a:cubicBezTo>
                <a:cubicBezTo>
                  <a:pt x="14236" y="7118"/>
                  <a:pt x="13745" y="6873"/>
                  <a:pt x="13132" y="6873"/>
                </a:cubicBezTo>
                <a:cubicBezTo>
                  <a:pt x="12027" y="6873"/>
                  <a:pt x="11168" y="7732"/>
                  <a:pt x="11168" y="8836"/>
                </a:cubicBezTo>
                <a:cubicBezTo>
                  <a:pt x="11168" y="8959"/>
                  <a:pt x="11168" y="9205"/>
                  <a:pt x="11168" y="9327"/>
                </a:cubicBezTo>
                <a:cubicBezTo>
                  <a:pt x="9573" y="9205"/>
                  <a:pt x="8100" y="8468"/>
                  <a:pt x="7118" y="7241"/>
                </a:cubicBezTo>
                <a:cubicBezTo>
                  <a:pt x="6873" y="7486"/>
                  <a:pt x="6750" y="7855"/>
                  <a:pt x="6750" y="8223"/>
                </a:cubicBezTo>
                <a:cubicBezTo>
                  <a:pt x="6750" y="8959"/>
                  <a:pt x="7118" y="9573"/>
                  <a:pt x="7732" y="9941"/>
                </a:cubicBezTo>
                <a:cubicBezTo>
                  <a:pt x="7364" y="9818"/>
                  <a:pt x="6995" y="9818"/>
                  <a:pt x="6750" y="9695"/>
                </a:cubicBezTo>
                <a:cubicBezTo>
                  <a:pt x="6750" y="9695"/>
                  <a:pt x="6750" y="9695"/>
                  <a:pt x="6750" y="9695"/>
                </a:cubicBezTo>
                <a:cubicBezTo>
                  <a:pt x="6750" y="10677"/>
                  <a:pt x="7486" y="11414"/>
                  <a:pt x="8345" y="11659"/>
                </a:cubicBezTo>
                <a:cubicBezTo>
                  <a:pt x="8223" y="11659"/>
                  <a:pt x="8100" y="11659"/>
                  <a:pt x="7855" y="11659"/>
                </a:cubicBezTo>
                <a:cubicBezTo>
                  <a:pt x="7732" y="11659"/>
                  <a:pt x="7609" y="11659"/>
                  <a:pt x="7486" y="11659"/>
                </a:cubicBezTo>
                <a:cubicBezTo>
                  <a:pt x="7732" y="12395"/>
                  <a:pt x="8468" y="13009"/>
                  <a:pt x="9327" y="13009"/>
                </a:cubicBezTo>
                <a:cubicBezTo>
                  <a:pt x="8714" y="13500"/>
                  <a:pt x="7855" y="13868"/>
                  <a:pt x="6873" y="13868"/>
                </a:cubicBezTo>
                <a:cubicBezTo>
                  <a:pt x="6750" y="13868"/>
                  <a:pt x="6505" y="13868"/>
                  <a:pt x="6382" y="13868"/>
                </a:cubicBezTo>
                <a:cubicBezTo>
                  <a:pt x="7241" y="14359"/>
                  <a:pt x="8345" y="14727"/>
                  <a:pt x="9450" y="14727"/>
                </a:cubicBezTo>
                <a:cubicBezTo>
                  <a:pt x="13132" y="14727"/>
                  <a:pt x="15218" y="11659"/>
                  <a:pt x="15218" y="9082"/>
                </a:cubicBezTo>
                <a:cubicBezTo>
                  <a:pt x="15218" y="8959"/>
                  <a:pt x="15218" y="8959"/>
                  <a:pt x="15218" y="8836"/>
                </a:cubicBezTo>
                <a:cubicBezTo>
                  <a:pt x="15586" y="8591"/>
                  <a:pt x="15955" y="8223"/>
                  <a:pt x="16200" y="7855"/>
                </a:cubicBezTo>
                <a:cubicBezTo>
                  <a:pt x="15832" y="7977"/>
                  <a:pt x="15464" y="8100"/>
                  <a:pt x="15095" y="8100"/>
                </a:cubicBezTo>
                <a:cubicBezTo>
                  <a:pt x="15464" y="7855"/>
                  <a:pt x="15832" y="7486"/>
                  <a:pt x="15955" y="6995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6" name="Shape"/>
          <p:cNvSpPr/>
          <p:nvPr/>
        </p:nvSpPr>
        <p:spPr>
          <a:xfrm>
            <a:off x="10733089" y="2770188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1782" y="8468"/>
                </a:moveTo>
                <a:cubicBezTo>
                  <a:pt x="11782" y="8100"/>
                  <a:pt x="11782" y="7855"/>
                  <a:pt x="12395" y="7855"/>
                </a:cubicBezTo>
                <a:cubicBezTo>
                  <a:pt x="13255" y="7855"/>
                  <a:pt x="13255" y="7855"/>
                  <a:pt x="13255" y="7855"/>
                </a:cubicBezTo>
                <a:cubicBezTo>
                  <a:pt x="13255" y="6382"/>
                  <a:pt x="13255" y="6382"/>
                  <a:pt x="13255" y="6382"/>
                </a:cubicBezTo>
                <a:cubicBezTo>
                  <a:pt x="11905" y="6382"/>
                  <a:pt x="11905" y="6382"/>
                  <a:pt x="11905" y="6382"/>
                </a:cubicBezTo>
                <a:cubicBezTo>
                  <a:pt x="10309" y="6382"/>
                  <a:pt x="9818" y="7118"/>
                  <a:pt x="9818" y="8345"/>
                </a:cubicBezTo>
                <a:cubicBezTo>
                  <a:pt x="9818" y="9327"/>
                  <a:pt x="9818" y="9327"/>
                  <a:pt x="9818" y="9327"/>
                </a:cubicBezTo>
                <a:cubicBezTo>
                  <a:pt x="8836" y="9327"/>
                  <a:pt x="8836" y="9327"/>
                  <a:pt x="8836" y="9327"/>
                </a:cubicBezTo>
                <a:cubicBezTo>
                  <a:pt x="8836" y="10800"/>
                  <a:pt x="8836" y="10800"/>
                  <a:pt x="8836" y="10800"/>
                </a:cubicBezTo>
                <a:cubicBezTo>
                  <a:pt x="9818" y="10800"/>
                  <a:pt x="9818" y="10800"/>
                  <a:pt x="9818" y="10800"/>
                </a:cubicBezTo>
                <a:cubicBezTo>
                  <a:pt x="9818" y="15218"/>
                  <a:pt x="9818" y="15218"/>
                  <a:pt x="9818" y="15218"/>
                </a:cubicBezTo>
                <a:cubicBezTo>
                  <a:pt x="11782" y="15218"/>
                  <a:pt x="11782" y="15218"/>
                  <a:pt x="11782" y="15218"/>
                </a:cubicBezTo>
                <a:cubicBezTo>
                  <a:pt x="11782" y="10800"/>
                  <a:pt x="11782" y="10800"/>
                  <a:pt x="11782" y="10800"/>
                </a:cubicBezTo>
                <a:cubicBezTo>
                  <a:pt x="13132" y="10800"/>
                  <a:pt x="13132" y="10800"/>
                  <a:pt x="13132" y="10800"/>
                </a:cubicBezTo>
                <a:cubicBezTo>
                  <a:pt x="13255" y="9327"/>
                  <a:pt x="13255" y="9327"/>
                  <a:pt x="13255" y="9327"/>
                </a:cubicBezTo>
                <a:cubicBezTo>
                  <a:pt x="11782" y="9327"/>
                  <a:pt x="11782" y="9327"/>
                  <a:pt x="11782" y="9327"/>
                </a:cubicBezTo>
                <a:lnTo>
                  <a:pt x="11782" y="846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7" name="Shape"/>
          <p:cNvSpPr/>
          <p:nvPr/>
        </p:nvSpPr>
        <p:spPr>
          <a:xfrm>
            <a:off x="1163638" y="334010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8836"/>
                </a:moveTo>
                <a:cubicBezTo>
                  <a:pt x="10555" y="8836"/>
                  <a:pt x="10555" y="8836"/>
                  <a:pt x="10555" y="8836"/>
                </a:cubicBezTo>
                <a:cubicBezTo>
                  <a:pt x="11045" y="8836"/>
                  <a:pt x="11414" y="8468"/>
                  <a:pt x="11414" y="7977"/>
                </a:cubicBezTo>
                <a:cubicBezTo>
                  <a:pt x="11414" y="6627"/>
                  <a:pt x="11414" y="6627"/>
                  <a:pt x="11414" y="6627"/>
                </a:cubicBezTo>
                <a:cubicBezTo>
                  <a:pt x="11414" y="6259"/>
                  <a:pt x="11045" y="5891"/>
                  <a:pt x="10555" y="5891"/>
                </a:cubicBezTo>
                <a:cubicBezTo>
                  <a:pt x="10309" y="5891"/>
                  <a:pt x="10309" y="5891"/>
                  <a:pt x="10309" y="5891"/>
                </a:cubicBezTo>
                <a:cubicBezTo>
                  <a:pt x="9941" y="5891"/>
                  <a:pt x="9573" y="6259"/>
                  <a:pt x="9573" y="6627"/>
                </a:cubicBezTo>
                <a:cubicBezTo>
                  <a:pt x="9573" y="7977"/>
                  <a:pt x="9573" y="7977"/>
                  <a:pt x="9573" y="7977"/>
                </a:cubicBezTo>
                <a:cubicBezTo>
                  <a:pt x="9573" y="8468"/>
                  <a:pt x="9941" y="8836"/>
                  <a:pt x="10309" y="8836"/>
                </a:cubicBezTo>
                <a:moveTo>
                  <a:pt x="10186" y="6627"/>
                </a:moveTo>
                <a:cubicBezTo>
                  <a:pt x="10186" y="6505"/>
                  <a:pt x="10309" y="6382"/>
                  <a:pt x="10432" y="6382"/>
                </a:cubicBezTo>
                <a:cubicBezTo>
                  <a:pt x="10677" y="6382"/>
                  <a:pt x="10800" y="6505"/>
                  <a:pt x="10800" y="6627"/>
                </a:cubicBezTo>
                <a:cubicBezTo>
                  <a:pt x="10800" y="8100"/>
                  <a:pt x="10800" y="8100"/>
                  <a:pt x="10800" y="8100"/>
                </a:cubicBezTo>
                <a:cubicBezTo>
                  <a:pt x="10800" y="8223"/>
                  <a:pt x="10677" y="8345"/>
                  <a:pt x="10432" y="8345"/>
                </a:cubicBezTo>
                <a:cubicBezTo>
                  <a:pt x="10309" y="8345"/>
                  <a:pt x="10186" y="8223"/>
                  <a:pt x="10186" y="8100"/>
                </a:cubicBezTo>
                <a:lnTo>
                  <a:pt x="10186" y="6627"/>
                </a:lnTo>
                <a:close/>
                <a:moveTo>
                  <a:pt x="12395" y="8836"/>
                </a:moveTo>
                <a:cubicBezTo>
                  <a:pt x="12764" y="8836"/>
                  <a:pt x="13132" y="8468"/>
                  <a:pt x="13132" y="8468"/>
                </a:cubicBezTo>
                <a:cubicBezTo>
                  <a:pt x="13132" y="8714"/>
                  <a:pt x="13132" y="8714"/>
                  <a:pt x="13132" y="8714"/>
                </a:cubicBezTo>
                <a:cubicBezTo>
                  <a:pt x="13745" y="8714"/>
                  <a:pt x="13745" y="8714"/>
                  <a:pt x="13745" y="8714"/>
                </a:cubicBezTo>
                <a:cubicBezTo>
                  <a:pt x="13745" y="5891"/>
                  <a:pt x="13745" y="5891"/>
                  <a:pt x="13745" y="5891"/>
                </a:cubicBezTo>
                <a:cubicBezTo>
                  <a:pt x="13132" y="5891"/>
                  <a:pt x="13132" y="5891"/>
                  <a:pt x="13132" y="5891"/>
                </a:cubicBezTo>
                <a:cubicBezTo>
                  <a:pt x="13132" y="8100"/>
                  <a:pt x="13132" y="8100"/>
                  <a:pt x="13132" y="8100"/>
                </a:cubicBezTo>
                <a:cubicBezTo>
                  <a:pt x="13132" y="8100"/>
                  <a:pt x="13009" y="8345"/>
                  <a:pt x="12764" y="8345"/>
                </a:cubicBezTo>
                <a:cubicBezTo>
                  <a:pt x="12518" y="8345"/>
                  <a:pt x="12518" y="8223"/>
                  <a:pt x="12518" y="8223"/>
                </a:cubicBezTo>
                <a:cubicBezTo>
                  <a:pt x="12518" y="5891"/>
                  <a:pt x="12518" y="5891"/>
                  <a:pt x="12518" y="5891"/>
                </a:cubicBezTo>
                <a:cubicBezTo>
                  <a:pt x="11905" y="5891"/>
                  <a:pt x="11905" y="5891"/>
                  <a:pt x="11905" y="5891"/>
                </a:cubicBezTo>
                <a:cubicBezTo>
                  <a:pt x="11905" y="8345"/>
                  <a:pt x="11905" y="8345"/>
                  <a:pt x="11905" y="8345"/>
                </a:cubicBezTo>
                <a:cubicBezTo>
                  <a:pt x="11905" y="8345"/>
                  <a:pt x="12027" y="8836"/>
                  <a:pt x="12395" y="8836"/>
                </a:cubicBezTo>
                <a:moveTo>
                  <a:pt x="7977" y="8714"/>
                </a:moveTo>
                <a:cubicBezTo>
                  <a:pt x="8714" y="8714"/>
                  <a:pt x="8714" y="8714"/>
                  <a:pt x="8714" y="8714"/>
                </a:cubicBezTo>
                <a:cubicBezTo>
                  <a:pt x="8714" y="7241"/>
                  <a:pt x="8714" y="7241"/>
                  <a:pt x="8714" y="7241"/>
                </a:cubicBezTo>
                <a:cubicBezTo>
                  <a:pt x="9450" y="4909"/>
                  <a:pt x="9450" y="4909"/>
                  <a:pt x="9450" y="4909"/>
                </a:cubicBezTo>
                <a:cubicBezTo>
                  <a:pt x="8836" y="4909"/>
                  <a:pt x="8836" y="4909"/>
                  <a:pt x="8836" y="4909"/>
                </a:cubicBezTo>
                <a:cubicBezTo>
                  <a:pt x="8345" y="6382"/>
                  <a:pt x="8345" y="6382"/>
                  <a:pt x="8345" y="6382"/>
                </a:cubicBezTo>
                <a:cubicBezTo>
                  <a:pt x="7855" y="4909"/>
                  <a:pt x="7855" y="4909"/>
                  <a:pt x="7855" y="4909"/>
                </a:cubicBezTo>
                <a:cubicBezTo>
                  <a:pt x="7118" y="4909"/>
                  <a:pt x="7118" y="4909"/>
                  <a:pt x="7118" y="4909"/>
                </a:cubicBezTo>
                <a:cubicBezTo>
                  <a:pt x="7977" y="7241"/>
                  <a:pt x="7977" y="7241"/>
                  <a:pt x="7977" y="7241"/>
                </a:cubicBezTo>
                <a:lnTo>
                  <a:pt x="7977" y="8714"/>
                </a:lnTo>
                <a:close/>
                <a:moveTo>
                  <a:pt x="12027" y="12150"/>
                </a:moveTo>
                <a:cubicBezTo>
                  <a:pt x="11905" y="12150"/>
                  <a:pt x="11782" y="12150"/>
                  <a:pt x="11659" y="12273"/>
                </a:cubicBezTo>
                <a:cubicBezTo>
                  <a:pt x="11659" y="14236"/>
                  <a:pt x="11659" y="14236"/>
                  <a:pt x="11659" y="14236"/>
                </a:cubicBezTo>
                <a:cubicBezTo>
                  <a:pt x="11782" y="14359"/>
                  <a:pt x="11905" y="14359"/>
                  <a:pt x="12027" y="14359"/>
                </a:cubicBezTo>
                <a:cubicBezTo>
                  <a:pt x="12273" y="14359"/>
                  <a:pt x="12273" y="14114"/>
                  <a:pt x="12273" y="14114"/>
                </a:cubicBezTo>
                <a:cubicBezTo>
                  <a:pt x="12273" y="12395"/>
                  <a:pt x="12273" y="12395"/>
                  <a:pt x="12273" y="12395"/>
                </a:cubicBezTo>
                <a:cubicBezTo>
                  <a:pt x="12273" y="12395"/>
                  <a:pt x="12273" y="12150"/>
                  <a:pt x="12027" y="12150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4482" y="9450"/>
                </a:moveTo>
                <a:cubicBezTo>
                  <a:pt x="14482" y="9450"/>
                  <a:pt x="12641" y="9327"/>
                  <a:pt x="10800" y="9327"/>
                </a:cubicBezTo>
                <a:cubicBezTo>
                  <a:pt x="8959" y="9327"/>
                  <a:pt x="7118" y="9450"/>
                  <a:pt x="7118" y="9450"/>
                </a:cubicBezTo>
                <a:cubicBezTo>
                  <a:pt x="6259" y="9450"/>
                  <a:pt x="5523" y="10064"/>
                  <a:pt x="5523" y="10923"/>
                </a:cubicBezTo>
                <a:cubicBezTo>
                  <a:pt x="5523" y="10923"/>
                  <a:pt x="5400" y="11782"/>
                  <a:pt x="5400" y="12764"/>
                </a:cubicBezTo>
                <a:cubicBezTo>
                  <a:pt x="5400" y="13745"/>
                  <a:pt x="5523" y="14605"/>
                  <a:pt x="5523" y="14605"/>
                </a:cubicBezTo>
                <a:cubicBezTo>
                  <a:pt x="5523" y="15464"/>
                  <a:pt x="6259" y="16077"/>
                  <a:pt x="7118" y="16077"/>
                </a:cubicBezTo>
                <a:cubicBezTo>
                  <a:pt x="7118" y="16077"/>
                  <a:pt x="8959" y="16200"/>
                  <a:pt x="10800" y="16200"/>
                </a:cubicBezTo>
                <a:cubicBezTo>
                  <a:pt x="12641" y="16200"/>
                  <a:pt x="14482" y="16077"/>
                  <a:pt x="14482" y="16077"/>
                </a:cubicBezTo>
                <a:cubicBezTo>
                  <a:pt x="15341" y="16077"/>
                  <a:pt x="16077" y="15464"/>
                  <a:pt x="16077" y="14605"/>
                </a:cubicBezTo>
                <a:cubicBezTo>
                  <a:pt x="16077" y="14605"/>
                  <a:pt x="16200" y="13745"/>
                  <a:pt x="16200" y="12764"/>
                </a:cubicBezTo>
                <a:cubicBezTo>
                  <a:pt x="16200" y="11782"/>
                  <a:pt x="16077" y="10923"/>
                  <a:pt x="16077" y="10923"/>
                </a:cubicBezTo>
                <a:cubicBezTo>
                  <a:pt x="16077" y="10064"/>
                  <a:pt x="15341" y="9450"/>
                  <a:pt x="14482" y="9450"/>
                </a:cubicBezTo>
                <a:moveTo>
                  <a:pt x="8591" y="11045"/>
                </a:moveTo>
                <a:cubicBezTo>
                  <a:pt x="7855" y="11045"/>
                  <a:pt x="7855" y="11045"/>
                  <a:pt x="7855" y="11045"/>
                </a:cubicBezTo>
                <a:cubicBezTo>
                  <a:pt x="7855" y="14850"/>
                  <a:pt x="7855" y="14850"/>
                  <a:pt x="7855" y="14850"/>
                </a:cubicBezTo>
                <a:cubicBezTo>
                  <a:pt x="7118" y="14850"/>
                  <a:pt x="7118" y="14850"/>
                  <a:pt x="7118" y="14850"/>
                </a:cubicBezTo>
                <a:cubicBezTo>
                  <a:pt x="7118" y="11045"/>
                  <a:pt x="7118" y="11045"/>
                  <a:pt x="7118" y="11045"/>
                </a:cubicBezTo>
                <a:cubicBezTo>
                  <a:pt x="6382" y="11045"/>
                  <a:pt x="6382" y="11045"/>
                  <a:pt x="6382" y="11045"/>
                </a:cubicBezTo>
                <a:cubicBezTo>
                  <a:pt x="6382" y="10432"/>
                  <a:pt x="6382" y="10432"/>
                  <a:pt x="6382" y="10432"/>
                </a:cubicBezTo>
                <a:cubicBezTo>
                  <a:pt x="8591" y="10432"/>
                  <a:pt x="8591" y="10432"/>
                  <a:pt x="8591" y="10432"/>
                </a:cubicBezTo>
                <a:lnTo>
                  <a:pt x="8591" y="11045"/>
                </a:lnTo>
                <a:close/>
                <a:moveTo>
                  <a:pt x="10555" y="14850"/>
                </a:moveTo>
                <a:cubicBezTo>
                  <a:pt x="9941" y="14850"/>
                  <a:pt x="9941" y="14850"/>
                  <a:pt x="9941" y="14850"/>
                </a:cubicBezTo>
                <a:cubicBezTo>
                  <a:pt x="9941" y="14605"/>
                  <a:pt x="9941" y="14605"/>
                  <a:pt x="9941" y="14605"/>
                </a:cubicBezTo>
                <a:cubicBezTo>
                  <a:pt x="9941" y="14605"/>
                  <a:pt x="9573" y="14973"/>
                  <a:pt x="9205" y="14973"/>
                </a:cubicBezTo>
                <a:cubicBezTo>
                  <a:pt x="8714" y="14973"/>
                  <a:pt x="8714" y="14605"/>
                  <a:pt x="8714" y="14605"/>
                </a:cubicBezTo>
                <a:cubicBezTo>
                  <a:pt x="8714" y="11536"/>
                  <a:pt x="8714" y="11536"/>
                  <a:pt x="8714" y="11536"/>
                </a:cubicBezTo>
                <a:cubicBezTo>
                  <a:pt x="9327" y="11536"/>
                  <a:pt x="9327" y="11536"/>
                  <a:pt x="9327" y="11536"/>
                </a:cubicBezTo>
                <a:cubicBezTo>
                  <a:pt x="9327" y="14359"/>
                  <a:pt x="9327" y="14359"/>
                  <a:pt x="9327" y="14359"/>
                </a:cubicBezTo>
                <a:cubicBezTo>
                  <a:pt x="9327" y="14359"/>
                  <a:pt x="9327" y="14482"/>
                  <a:pt x="9450" y="14482"/>
                </a:cubicBezTo>
                <a:cubicBezTo>
                  <a:pt x="9695" y="14482"/>
                  <a:pt x="9941" y="14236"/>
                  <a:pt x="9941" y="14236"/>
                </a:cubicBezTo>
                <a:cubicBezTo>
                  <a:pt x="9941" y="11536"/>
                  <a:pt x="9941" y="11536"/>
                  <a:pt x="9941" y="11536"/>
                </a:cubicBezTo>
                <a:cubicBezTo>
                  <a:pt x="10555" y="11536"/>
                  <a:pt x="10555" y="11536"/>
                  <a:pt x="10555" y="11536"/>
                </a:cubicBezTo>
                <a:lnTo>
                  <a:pt x="10555" y="14850"/>
                </a:lnTo>
                <a:close/>
                <a:moveTo>
                  <a:pt x="12886" y="14114"/>
                </a:moveTo>
                <a:cubicBezTo>
                  <a:pt x="12886" y="14114"/>
                  <a:pt x="12886" y="14973"/>
                  <a:pt x="12395" y="14973"/>
                </a:cubicBezTo>
                <a:cubicBezTo>
                  <a:pt x="12027" y="14973"/>
                  <a:pt x="11782" y="14727"/>
                  <a:pt x="11659" y="14605"/>
                </a:cubicBezTo>
                <a:cubicBezTo>
                  <a:pt x="11659" y="14850"/>
                  <a:pt x="11659" y="14850"/>
                  <a:pt x="11659" y="14850"/>
                </a:cubicBezTo>
                <a:cubicBezTo>
                  <a:pt x="11045" y="14850"/>
                  <a:pt x="11045" y="14850"/>
                  <a:pt x="11045" y="14850"/>
                </a:cubicBezTo>
                <a:cubicBezTo>
                  <a:pt x="11045" y="10432"/>
                  <a:pt x="11045" y="10432"/>
                  <a:pt x="11045" y="10432"/>
                </a:cubicBezTo>
                <a:cubicBezTo>
                  <a:pt x="11659" y="10432"/>
                  <a:pt x="11659" y="10432"/>
                  <a:pt x="11659" y="10432"/>
                </a:cubicBezTo>
                <a:cubicBezTo>
                  <a:pt x="11659" y="11905"/>
                  <a:pt x="11659" y="11905"/>
                  <a:pt x="11659" y="11905"/>
                </a:cubicBezTo>
                <a:cubicBezTo>
                  <a:pt x="11782" y="11782"/>
                  <a:pt x="12027" y="11536"/>
                  <a:pt x="12395" y="11536"/>
                </a:cubicBezTo>
                <a:cubicBezTo>
                  <a:pt x="12764" y="11536"/>
                  <a:pt x="12886" y="11905"/>
                  <a:pt x="12886" y="12273"/>
                </a:cubicBezTo>
                <a:lnTo>
                  <a:pt x="12886" y="14114"/>
                </a:lnTo>
                <a:close/>
                <a:moveTo>
                  <a:pt x="15341" y="12395"/>
                </a:moveTo>
                <a:cubicBezTo>
                  <a:pt x="15341" y="13377"/>
                  <a:pt x="15341" y="13377"/>
                  <a:pt x="15341" y="13377"/>
                </a:cubicBezTo>
                <a:cubicBezTo>
                  <a:pt x="13991" y="13377"/>
                  <a:pt x="13991" y="13377"/>
                  <a:pt x="13991" y="13377"/>
                </a:cubicBezTo>
                <a:cubicBezTo>
                  <a:pt x="13991" y="14114"/>
                  <a:pt x="13991" y="14114"/>
                  <a:pt x="13991" y="14114"/>
                </a:cubicBezTo>
                <a:cubicBezTo>
                  <a:pt x="13991" y="14114"/>
                  <a:pt x="13991" y="14359"/>
                  <a:pt x="14359" y="14359"/>
                </a:cubicBezTo>
                <a:cubicBezTo>
                  <a:pt x="14605" y="14359"/>
                  <a:pt x="14605" y="14114"/>
                  <a:pt x="14605" y="14114"/>
                </a:cubicBezTo>
                <a:cubicBezTo>
                  <a:pt x="14605" y="13745"/>
                  <a:pt x="14605" y="13745"/>
                  <a:pt x="14605" y="13745"/>
                </a:cubicBezTo>
                <a:cubicBezTo>
                  <a:pt x="15341" y="13745"/>
                  <a:pt x="15341" y="13745"/>
                  <a:pt x="15341" y="13745"/>
                </a:cubicBezTo>
                <a:cubicBezTo>
                  <a:pt x="15341" y="14236"/>
                  <a:pt x="15341" y="14236"/>
                  <a:pt x="15341" y="14236"/>
                </a:cubicBezTo>
                <a:cubicBezTo>
                  <a:pt x="15341" y="14236"/>
                  <a:pt x="15218" y="14973"/>
                  <a:pt x="14359" y="14973"/>
                </a:cubicBezTo>
                <a:cubicBezTo>
                  <a:pt x="13623" y="14973"/>
                  <a:pt x="13377" y="14236"/>
                  <a:pt x="13377" y="14236"/>
                </a:cubicBezTo>
                <a:cubicBezTo>
                  <a:pt x="13377" y="12395"/>
                  <a:pt x="13377" y="12395"/>
                  <a:pt x="13377" y="12395"/>
                </a:cubicBezTo>
                <a:cubicBezTo>
                  <a:pt x="13377" y="12395"/>
                  <a:pt x="13377" y="11536"/>
                  <a:pt x="14359" y="11536"/>
                </a:cubicBezTo>
                <a:cubicBezTo>
                  <a:pt x="15341" y="11536"/>
                  <a:pt x="15341" y="12395"/>
                  <a:pt x="15341" y="12395"/>
                </a:cubicBezTo>
                <a:moveTo>
                  <a:pt x="14359" y="12150"/>
                </a:moveTo>
                <a:cubicBezTo>
                  <a:pt x="13991" y="12150"/>
                  <a:pt x="13991" y="12395"/>
                  <a:pt x="13991" y="12395"/>
                </a:cubicBezTo>
                <a:cubicBezTo>
                  <a:pt x="13991" y="12886"/>
                  <a:pt x="13991" y="12886"/>
                  <a:pt x="13991" y="12886"/>
                </a:cubicBezTo>
                <a:cubicBezTo>
                  <a:pt x="14605" y="12886"/>
                  <a:pt x="14605" y="12886"/>
                  <a:pt x="14605" y="12886"/>
                </a:cubicBezTo>
                <a:cubicBezTo>
                  <a:pt x="14605" y="12395"/>
                  <a:pt x="14605" y="12395"/>
                  <a:pt x="14605" y="12395"/>
                </a:cubicBezTo>
                <a:cubicBezTo>
                  <a:pt x="14605" y="12395"/>
                  <a:pt x="14605" y="12150"/>
                  <a:pt x="14359" y="1215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8" name="Shape"/>
          <p:cNvSpPr/>
          <p:nvPr/>
        </p:nvSpPr>
        <p:spPr>
          <a:xfrm>
            <a:off x="2227264" y="334010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677" y="6382"/>
                </a:moveTo>
                <a:cubicBezTo>
                  <a:pt x="10432" y="6382"/>
                  <a:pt x="10309" y="6382"/>
                  <a:pt x="10064" y="6505"/>
                </a:cubicBezTo>
                <a:cubicBezTo>
                  <a:pt x="9695" y="6505"/>
                  <a:pt x="9205" y="6627"/>
                  <a:pt x="8959" y="6873"/>
                </a:cubicBezTo>
                <a:cubicBezTo>
                  <a:pt x="8100" y="7364"/>
                  <a:pt x="7486" y="7855"/>
                  <a:pt x="7118" y="8836"/>
                </a:cubicBezTo>
                <a:cubicBezTo>
                  <a:pt x="6995" y="8959"/>
                  <a:pt x="6995" y="9205"/>
                  <a:pt x="6995" y="9327"/>
                </a:cubicBezTo>
                <a:cubicBezTo>
                  <a:pt x="6627" y="10432"/>
                  <a:pt x="7241" y="11536"/>
                  <a:pt x="7855" y="11905"/>
                </a:cubicBezTo>
                <a:cubicBezTo>
                  <a:pt x="7977" y="12027"/>
                  <a:pt x="8223" y="12150"/>
                  <a:pt x="8345" y="12027"/>
                </a:cubicBezTo>
                <a:cubicBezTo>
                  <a:pt x="8468" y="11905"/>
                  <a:pt x="8345" y="11782"/>
                  <a:pt x="8468" y="11659"/>
                </a:cubicBezTo>
                <a:cubicBezTo>
                  <a:pt x="8468" y="11536"/>
                  <a:pt x="8591" y="11414"/>
                  <a:pt x="8468" y="11291"/>
                </a:cubicBezTo>
                <a:cubicBezTo>
                  <a:pt x="8468" y="11168"/>
                  <a:pt x="8345" y="11045"/>
                  <a:pt x="8223" y="10923"/>
                </a:cubicBezTo>
                <a:cubicBezTo>
                  <a:pt x="8100" y="10677"/>
                  <a:pt x="8100" y="10432"/>
                  <a:pt x="7977" y="10064"/>
                </a:cubicBezTo>
                <a:cubicBezTo>
                  <a:pt x="7977" y="10064"/>
                  <a:pt x="7977" y="9941"/>
                  <a:pt x="7977" y="9941"/>
                </a:cubicBezTo>
                <a:cubicBezTo>
                  <a:pt x="8100" y="9573"/>
                  <a:pt x="8100" y="9327"/>
                  <a:pt x="8223" y="8959"/>
                </a:cubicBezTo>
                <a:cubicBezTo>
                  <a:pt x="8591" y="8223"/>
                  <a:pt x="9205" y="7732"/>
                  <a:pt x="10064" y="7486"/>
                </a:cubicBezTo>
                <a:cubicBezTo>
                  <a:pt x="10309" y="7364"/>
                  <a:pt x="10923" y="7241"/>
                  <a:pt x="11168" y="7364"/>
                </a:cubicBezTo>
                <a:cubicBezTo>
                  <a:pt x="11414" y="7364"/>
                  <a:pt x="11536" y="7364"/>
                  <a:pt x="11782" y="7486"/>
                </a:cubicBezTo>
                <a:cubicBezTo>
                  <a:pt x="12395" y="7609"/>
                  <a:pt x="12886" y="7977"/>
                  <a:pt x="13132" y="8591"/>
                </a:cubicBezTo>
                <a:cubicBezTo>
                  <a:pt x="13255" y="8959"/>
                  <a:pt x="13377" y="9695"/>
                  <a:pt x="13255" y="10186"/>
                </a:cubicBezTo>
                <a:cubicBezTo>
                  <a:pt x="13132" y="10432"/>
                  <a:pt x="13132" y="10677"/>
                  <a:pt x="13132" y="10800"/>
                </a:cubicBezTo>
                <a:cubicBezTo>
                  <a:pt x="12886" y="11536"/>
                  <a:pt x="12518" y="12273"/>
                  <a:pt x="11659" y="12518"/>
                </a:cubicBezTo>
                <a:cubicBezTo>
                  <a:pt x="11168" y="12641"/>
                  <a:pt x="10677" y="12273"/>
                  <a:pt x="10555" y="11905"/>
                </a:cubicBezTo>
                <a:cubicBezTo>
                  <a:pt x="10555" y="11905"/>
                  <a:pt x="10432" y="11659"/>
                  <a:pt x="10555" y="11536"/>
                </a:cubicBezTo>
                <a:cubicBezTo>
                  <a:pt x="10677" y="10923"/>
                  <a:pt x="10923" y="10309"/>
                  <a:pt x="11045" y="9695"/>
                </a:cubicBezTo>
                <a:cubicBezTo>
                  <a:pt x="11168" y="9205"/>
                  <a:pt x="10923" y="8714"/>
                  <a:pt x="10432" y="8591"/>
                </a:cubicBezTo>
                <a:cubicBezTo>
                  <a:pt x="9818" y="8468"/>
                  <a:pt x="9450" y="8959"/>
                  <a:pt x="9327" y="9327"/>
                </a:cubicBezTo>
                <a:cubicBezTo>
                  <a:pt x="9205" y="9573"/>
                  <a:pt x="9082" y="10064"/>
                  <a:pt x="9205" y="10432"/>
                </a:cubicBezTo>
                <a:cubicBezTo>
                  <a:pt x="9205" y="10555"/>
                  <a:pt x="9327" y="10923"/>
                  <a:pt x="9327" y="11045"/>
                </a:cubicBezTo>
                <a:cubicBezTo>
                  <a:pt x="9205" y="11414"/>
                  <a:pt x="9082" y="12027"/>
                  <a:pt x="8959" y="12395"/>
                </a:cubicBezTo>
                <a:cubicBezTo>
                  <a:pt x="8836" y="12886"/>
                  <a:pt x="8714" y="13377"/>
                  <a:pt x="8591" y="13868"/>
                </a:cubicBezTo>
                <a:cubicBezTo>
                  <a:pt x="8591" y="14114"/>
                  <a:pt x="8591" y="14359"/>
                  <a:pt x="8468" y="14605"/>
                </a:cubicBezTo>
                <a:cubicBezTo>
                  <a:pt x="8468" y="14850"/>
                  <a:pt x="8468" y="14850"/>
                  <a:pt x="8468" y="14850"/>
                </a:cubicBezTo>
                <a:cubicBezTo>
                  <a:pt x="8468" y="15095"/>
                  <a:pt x="8468" y="15464"/>
                  <a:pt x="8468" y="15709"/>
                </a:cubicBezTo>
                <a:cubicBezTo>
                  <a:pt x="8591" y="15832"/>
                  <a:pt x="8468" y="15955"/>
                  <a:pt x="8591" y="16077"/>
                </a:cubicBezTo>
                <a:cubicBezTo>
                  <a:pt x="8591" y="16200"/>
                  <a:pt x="8591" y="16200"/>
                  <a:pt x="8591" y="16200"/>
                </a:cubicBezTo>
                <a:cubicBezTo>
                  <a:pt x="8836" y="16200"/>
                  <a:pt x="9082" y="15709"/>
                  <a:pt x="9205" y="15464"/>
                </a:cubicBezTo>
                <a:cubicBezTo>
                  <a:pt x="9327" y="15218"/>
                  <a:pt x="9573" y="14850"/>
                  <a:pt x="9695" y="14605"/>
                </a:cubicBezTo>
                <a:cubicBezTo>
                  <a:pt x="9818" y="14236"/>
                  <a:pt x="9818" y="13868"/>
                  <a:pt x="9941" y="13623"/>
                </a:cubicBezTo>
                <a:cubicBezTo>
                  <a:pt x="10064" y="13377"/>
                  <a:pt x="10186" y="13009"/>
                  <a:pt x="10186" y="12764"/>
                </a:cubicBezTo>
                <a:cubicBezTo>
                  <a:pt x="10186" y="12764"/>
                  <a:pt x="10186" y="12764"/>
                  <a:pt x="10186" y="12764"/>
                </a:cubicBezTo>
                <a:cubicBezTo>
                  <a:pt x="10186" y="12886"/>
                  <a:pt x="10309" y="13009"/>
                  <a:pt x="10432" y="13132"/>
                </a:cubicBezTo>
                <a:cubicBezTo>
                  <a:pt x="10800" y="13377"/>
                  <a:pt x="11414" y="13623"/>
                  <a:pt x="12150" y="13500"/>
                </a:cubicBezTo>
                <a:cubicBezTo>
                  <a:pt x="12886" y="13255"/>
                  <a:pt x="13500" y="12886"/>
                  <a:pt x="13868" y="12395"/>
                </a:cubicBezTo>
                <a:cubicBezTo>
                  <a:pt x="14114" y="12027"/>
                  <a:pt x="14359" y="11536"/>
                  <a:pt x="14482" y="11045"/>
                </a:cubicBezTo>
                <a:cubicBezTo>
                  <a:pt x="14605" y="10800"/>
                  <a:pt x="14605" y="10555"/>
                  <a:pt x="14727" y="10309"/>
                </a:cubicBezTo>
                <a:cubicBezTo>
                  <a:pt x="14850" y="9573"/>
                  <a:pt x="14605" y="8836"/>
                  <a:pt x="14482" y="8345"/>
                </a:cubicBezTo>
                <a:cubicBezTo>
                  <a:pt x="13868" y="7118"/>
                  <a:pt x="12641" y="6382"/>
                  <a:pt x="10677" y="6382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19" name="Shape"/>
          <p:cNvSpPr/>
          <p:nvPr/>
        </p:nvSpPr>
        <p:spPr>
          <a:xfrm>
            <a:off x="3290887" y="3340101"/>
            <a:ext cx="360917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236" y="6873"/>
                </a:moveTo>
                <a:cubicBezTo>
                  <a:pt x="12886" y="6873"/>
                  <a:pt x="12027" y="7486"/>
                  <a:pt x="11536" y="8959"/>
                </a:cubicBezTo>
                <a:cubicBezTo>
                  <a:pt x="11782" y="8836"/>
                  <a:pt x="12027" y="8836"/>
                  <a:pt x="12273" y="8836"/>
                </a:cubicBezTo>
                <a:cubicBezTo>
                  <a:pt x="12764" y="8836"/>
                  <a:pt x="13009" y="9082"/>
                  <a:pt x="12886" y="9573"/>
                </a:cubicBezTo>
                <a:cubicBezTo>
                  <a:pt x="12886" y="9941"/>
                  <a:pt x="12641" y="10432"/>
                  <a:pt x="12273" y="11045"/>
                </a:cubicBezTo>
                <a:cubicBezTo>
                  <a:pt x="11782" y="11536"/>
                  <a:pt x="11536" y="11905"/>
                  <a:pt x="11291" y="11905"/>
                </a:cubicBezTo>
                <a:cubicBezTo>
                  <a:pt x="11045" y="11905"/>
                  <a:pt x="10800" y="11414"/>
                  <a:pt x="10555" y="10555"/>
                </a:cubicBezTo>
                <a:cubicBezTo>
                  <a:pt x="10555" y="10186"/>
                  <a:pt x="10432" y="9573"/>
                  <a:pt x="10186" y="8468"/>
                </a:cubicBezTo>
                <a:cubicBezTo>
                  <a:pt x="10064" y="7364"/>
                  <a:pt x="9573" y="6873"/>
                  <a:pt x="8714" y="6995"/>
                </a:cubicBezTo>
                <a:cubicBezTo>
                  <a:pt x="8468" y="6995"/>
                  <a:pt x="7977" y="7241"/>
                  <a:pt x="7364" y="7732"/>
                </a:cubicBezTo>
                <a:cubicBezTo>
                  <a:pt x="6873" y="8223"/>
                  <a:pt x="6382" y="8591"/>
                  <a:pt x="5891" y="8959"/>
                </a:cubicBezTo>
                <a:cubicBezTo>
                  <a:pt x="6382" y="9573"/>
                  <a:pt x="6382" y="9573"/>
                  <a:pt x="6382" y="9573"/>
                </a:cubicBezTo>
                <a:cubicBezTo>
                  <a:pt x="6750" y="9205"/>
                  <a:pt x="6995" y="9082"/>
                  <a:pt x="7118" y="9082"/>
                </a:cubicBezTo>
                <a:cubicBezTo>
                  <a:pt x="7486" y="9082"/>
                  <a:pt x="7732" y="9573"/>
                  <a:pt x="8100" y="10555"/>
                </a:cubicBezTo>
                <a:cubicBezTo>
                  <a:pt x="8345" y="11414"/>
                  <a:pt x="8591" y="12395"/>
                  <a:pt x="8836" y="13255"/>
                </a:cubicBezTo>
                <a:cubicBezTo>
                  <a:pt x="9205" y="14236"/>
                  <a:pt x="9695" y="14727"/>
                  <a:pt x="10309" y="14727"/>
                </a:cubicBezTo>
                <a:cubicBezTo>
                  <a:pt x="11291" y="14727"/>
                  <a:pt x="12395" y="13868"/>
                  <a:pt x="13745" y="12273"/>
                </a:cubicBezTo>
                <a:cubicBezTo>
                  <a:pt x="14973" y="10800"/>
                  <a:pt x="15709" y="9573"/>
                  <a:pt x="15709" y="8714"/>
                </a:cubicBezTo>
                <a:cubicBezTo>
                  <a:pt x="15832" y="7486"/>
                  <a:pt x="15341" y="6873"/>
                  <a:pt x="14236" y="6873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0" name="Shape"/>
          <p:cNvSpPr/>
          <p:nvPr/>
        </p:nvSpPr>
        <p:spPr>
          <a:xfrm>
            <a:off x="4352926" y="334010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0800" y="11168"/>
                </a:moveTo>
                <a:cubicBezTo>
                  <a:pt x="10555" y="11045"/>
                  <a:pt x="10309" y="10677"/>
                  <a:pt x="10309" y="10677"/>
                </a:cubicBezTo>
                <a:cubicBezTo>
                  <a:pt x="10309" y="10555"/>
                  <a:pt x="10309" y="10432"/>
                  <a:pt x="10677" y="10186"/>
                </a:cubicBezTo>
                <a:cubicBezTo>
                  <a:pt x="11168" y="9818"/>
                  <a:pt x="11414" y="9327"/>
                  <a:pt x="11414" y="8836"/>
                </a:cubicBezTo>
                <a:cubicBezTo>
                  <a:pt x="11414" y="8345"/>
                  <a:pt x="11291" y="7977"/>
                  <a:pt x="11045" y="7609"/>
                </a:cubicBezTo>
                <a:cubicBezTo>
                  <a:pt x="11291" y="7609"/>
                  <a:pt x="11291" y="7609"/>
                  <a:pt x="11291" y="7609"/>
                </a:cubicBezTo>
                <a:cubicBezTo>
                  <a:pt x="12273" y="6873"/>
                  <a:pt x="12273" y="6873"/>
                  <a:pt x="12273" y="6873"/>
                </a:cubicBezTo>
                <a:cubicBezTo>
                  <a:pt x="9450" y="6873"/>
                  <a:pt x="9450" y="6873"/>
                  <a:pt x="9450" y="6873"/>
                </a:cubicBezTo>
                <a:cubicBezTo>
                  <a:pt x="8345" y="6873"/>
                  <a:pt x="7364" y="7732"/>
                  <a:pt x="7364" y="8714"/>
                </a:cubicBezTo>
                <a:cubicBezTo>
                  <a:pt x="7364" y="9818"/>
                  <a:pt x="8100" y="10555"/>
                  <a:pt x="9082" y="10677"/>
                </a:cubicBezTo>
                <a:cubicBezTo>
                  <a:pt x="9082" y="10677"/>
                  <a:pt x="9082" y="10800"/>
                  <a:pt x="9082" y="10923"/>
                </a:cubicBezTo>
                <a:cubicBezTo>
                  <a:pt x="9082" y="11045"/>
                  <a:pt x="9205" y="11168"/>
                  <a:pt x="9205" y="11291"/>
                </a:cubicBezTo>
                <a:cubicBezTo>
                  <a:pt x="7977" y="11291"/>
                  <a:pt x="6873" y="12150"/>
                  <a:pt x="6873" y="13132"/>
                </a:cubicBezTo>
                <a:cubicBezTo>
                  <a:pt x="6873" y="14114"/>
                  <a:pt x="7855" y="14727"/>
                  <a:pt x="9327" y="14727"/>
                </a:cubicBezTo>
                <a:cubicBezTo>
                  <a:pt x="10800" y="14727"/>
                  <a:pt x="11659" y="13745"/>
                  <a:pt x="11659" y="12886"/>
                </a:cubicBezTo>
                <a:cubicBezTo>
                  <a:pt x="11659" y="12150"/>
                  <a:pt x="11414" y="11659"/>
                  <a:pt x="10800" y="11168"/>
                </a:cubicBezTo>
                <a:moveTo>
                  <a:pt x="8591" y="8714"/>
                </a:moveTo>
                <a:cubicBezTo>
                  <a:pt x="8468" y="8345"/>
                  <a:pt x="8591" y="7977"/>
                  <a:pt x="8714" y="7855"/>
                </a:cubicBezTo>
                <a:cubicBezTo>
                  <a:pt x="8836" y="7732"/>
                  <a:pt x="8959" y="7609"/>
                  <a:pt x="9205" y="7609"/>
                </a:cubicBezTo>
                <a:cubicBezTo>
                  <a:pt x="9205" y="7364"/>
                  <a:pt x="9205" y="7364"/>
                  <a:pt x="9205" y="7364"/>
                </a:cubicBezTo>
                <a:cubicBezTo>
                  <a:pt x="9205" y="7609"/>
                  <a:pt x="9205" y="7609"/>
                  <a:pt x="9205" y="7609"/>
                </a:cubicBezTo>
                <a:cubicBezTo>
                  <a:pt x="9695" y="7609"/>
                  <a:pt x="10064" y="8223"/>
                  <a:pt x="10186" y="8836"/>
                </a:cubicBezTo>
                <a:cubicBezTo>
                  <a:pt x="10186" y="9205"/>
                  <a:pt x="10186" y="9573"/>
                  <a:pt x="9941" y="9818"/>
                </a:cubicBezTo>
                <a:cubicBezTo>
                  <a:pt x="9818" y="9941"/>
                  <a:pt x="9695" y="9941"/>
                  <a:pt x="9573" y="9941"/>
                </a:cubicBezTo>
                <a:cubicBezTo>
                  <a:pt x="9573" y="9941"/>
                  <a:pt x="9573" y="9941"/>
                  <a:pt x="9573" y="9941"/>
                </a:cubicBezTo>
                <a:cubicBezTo>
                  <a:pt x="9082" y="9941"/>
                  <a:pt x="8591" y="9450"/>
                  <a:pt x="8591" y="8714"/>
                </a:cubicBezTo>
                <a:moveTo>
                  <a:pt x="9327" y="13991"/>
                </a:moveTo>
                <a:cubicBezTo>
                  <a:pt x="8591" y="13991"/>
                  <a:pt x="8100" y="13500"/>
                  <a:pt x="8100" y="12886"/>
                </a:cubicBezTo>
                <a:cubicBezTo>
                  <a:pt x="8100" y="12395"/>
                  <a:pt x="8714" y="11905"/>
                  <a:pt x="9450" y="11905"/>
                </a:cubicBezTo>
                <a:cubicBezTo>
                  <a:pt x="9450" y="11782"/>
                  <a:pt x="9450" y="11782"/>
                  <a:pt x="9450" y="11782"/>
                </a:cubicBezTo>
                <a:cubicBezTo>
                  <a:pt x="9450" y="11782"/>
                  <a:pt x="9450" y="11782"/>
                  <a:pt x="9450" y="11782"/>
                </a:cubicBezTo>
                <a:cubicBezTo>
                  <a:pt x="9450" y="11905"/>
                  <a:pt x="9450" y="11905"/>
                  <a:pt x="9450" y="11905"/>
                </a:cubicBezTo>
                <a:cubicBezTo>
                  <a:pt x="9573" y="11905"/>
                  <a:pt x="9818" y="11905"/>
                  <a:pt x="9941" y="12027"/>
                </a:cubicBezTo>
                <a:cubicBezTo>
                  <a:pt x="10064" y="12150"/>
                  <a:pt x="10064" y="12150"/>
                  <a:pt x="10064" y="12150"/>
                </a:cubicBezTo>
                <a:cubicBezTo>
                  <a:pt x="10432" y="12395"/>
                  <a:pt x="10677" y="12518"/>
                  <a:pt x="10677" y="12764"/>
                </a:cubicBezTo>
                <a:cubicBezTo>
                  <a:pt x="10677" y="12886"/>
                  <a:pt x="10677" y="12886"/>
                  <a:pt x="10677" y="13009"/>
                </a:cubicBezTo>
                <a:cubicBezTo>
                  <a:pt x="10677" y="13623"/>
                  <a:pt x="10186" y="13991"/>
                  <a:pt x="9327" y="13991"/>
                </a:cubicBezTo>
                <a:moveTo>
                  <a:pt x="14727" y="7364"/>
                </a:moveTo>
                <a:cubicBezTo>
                  <a:pt x="13745" y="7364"/>
                  <a:pt x="13745" y="7364"/>
                  <a:pt x="13745" y="7364"/>
                </a:cubicBezTo>
                <a:cubicBezTo>
                  <a:pt x="13745" y="8836"/>
                  <a:pt x="13745" y="8836"/>
                  <a:pt x="13745" y="8836"/>
                </a:cubicBezTo>
                <a:cubicBezTo>
                  <a:pt x="12273" y="8836"/>
                  <a:pt x="12273" y="8836"/>
                  <a:pt x="12273" y="8836"/>
                </a:cubicBezTo>
                <a:cubicBezTo>
                  <a:pt x="12273" y="9818"/>
                  <a:pt x="12273" y="9818"/>
                  <a:pt x="12273" y="9818"/>
                </a:cubicBezTo>
                <a:cubicBezTo>
                  <a:pt x="13745" y="9818"/>
                  <a:pt x="13745" y="9818"/>
                  <a:pt x="13745" y="9818"/>
                </a:cubicBezTo>
                <a:cubicBezTo>
                  <a:pt x="13745" y="11291"/>
                  <a:pt x="13745" y="11291"/>
                  <a:pt x="13745" y="11291"/>
                </a:cubicBezTo>
                <a:cubicBezTo>
                  <a:pt x="14727" y="11291"/>
                  <a:pt x="14727" y="11291"/>
                  <a:pt x="14727" y="11291"/>
                </a:cubicBezTo>
                <a:cubicBezTo>
                  <a:pt x="14727" y="9818"/>
                  <a:pt x="14727" y="9818"/>
                  <a:pt x="14727" y="9818"/>
                </a:cubicBezTo>
                <a:cubicBezTo>
                  <a:pt x="16200" y="9818"/>
                  <a:pt x="16200" y="9818"/>
                  <a:pt x="16200" y="9818"/>
                </a:cubicBezTo>
                <a:cubicBezTo>
                  <a:pt x="16200" y="8836"/>
                  <a:pt x="16200" y="8836"/>
                  <a:pt x="16200" y="8836"/>
                </a:cubicBezTo>
                <a:cubicBezTo>
                  <a:pt x="14727" y="8836"/>
                  <a:pt x="14727" y="8836"/>
                  <a:pt x="14727" y="8836"/>
                </a:cubicBezTo>
                <a:lnTo>
                  <a:pt x="14727" y="73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1" name="Shape"/>
          <p:cNvSpPr/>
          <p:nvPr/>
        </p:nvSpPr>
        <p:spPr>
          <a:xfrm>
            <a:off x="5416551" y="334010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6873"/>
                </a:moveTo>
                <a:cubicBezTo>
                  <a:pt x="7364" y="6873"/>
                  <a:pt x="6873" y="7364"/>
                  <a:pt x="6873" y="7855"/>
                </a:cubicBezTo>
                <a:cubicBezTo>
                  <a:pt x="6873" y="8345"/>
                  <a:pt x="7364" y="8836"/>
                  <a:pt x="7855" y="8836"/>
                </a:cubicBezTo>
                <a:cubicBezTo>
                  <a:pt x="8345" y="8836"/>
                  <a:pt x="8836" y="8345"/>
                  <a:pt x="8836" y="7855"/>
                </a:cubicBezTo>
                <a:cubicBezTo>
                  <a:pt x="8836" y="7364"/>
                  <a:pt x="8345" y="6873"/>
                  <a:pt x="7855" y="6873"/>
                </a:cubicBezTo>
                <a:moveTo>
                  <a:pt x="6873" y="14727"/>
                </a:moveTo>
                <a:cubicBezTo>
                  <a:pt x="8836" y="14727"/>
                  <a:pt x="8836" y="14727"/>
                  <a:pt x="8836" y="14727"/>
                </a:cubicBezTo>
                <a:cubicBezTo>
                  <a:pt x="8836" y="9327"/>
                  <a:pt x="8836" y="9327"/>
                  <a:pt x="8836" y="9327"/>
                </a:cubicBezTo>
                <a:cubicBezTo>
                  <a:pt x="6873" y="9327"/>
                  <a:pt x="6873" y="9327"/>
                  <a:pt x="6873" y="9327"/>
                </a:cubicBezTo>
                <a:lnTo>
                  <a:pt x="6873" y="14727"/>
                </a:lnTo>
                <a:close/>
                <a:moveTo>
                  <a:pt x="13377" y="9327"/>
                </a:moveTo>
                <a:cubicBezTo>
                  <a:pt x="12027" y="9327"/>
                  <a:pt x="11782" y="10186"/>
                  <a:pt x="11782" y="10186"/>
                </a:cubicBezTo>
                <a:cubicBezTo>
                  <a:pt x="11782" y="9327"/>
                  <a:pt x="11782" y="9327"/>
                  <a:pt x="11782" y="9327"/>
                </a:cubicBezTo>
                <a:cubicBezTo>
                  <a:pt x="9818" y="9327"/>
                  <a:pt x="9818" y="9327"/>
                  <a:pt x="9818" y="9327"/>
                </a:cubicBezTo>
                <a:cubicBezTo>
                  <a:pt x="9818" y="14727"/>
                  <a:pt x="9818" y="14727"/>
                  <a:pt x="9818" y="14727"/>
                </a:cubicBezTo>
                <a:cubicBezTo>
                  <a:pt x="11782" y="14727"/>
                  <a:pt x="11782" y="14727"/>
                  <a:pt x="11782" y="14727"/>
                </a:cubicBezTo>
                <a:cubicBezTo>
                  <a:pt x="11782" y="11782"/>
                  <a:pt x="11782" y="11782"/>
                  <a:pt x="11782" y="11782"/>
                </a:cubicBezTo>
                <a:cubicBezTo>
                  <a:pt x="11782" y="11782"/>
                  <a:pt x="11782" y="10800"/>
                  <a:pt x="12641" y="10800"/>
                </a:cubicBezTo>
                <a:cubicBezTo>
                  <a:pt x="13132" y="10800"/>
                  <a:pt x="13255" y="11291"/>
                  <a:pt x="13255" y="11782"/>
                </a:cubicBezTo>
                <a:cubicBezTo>
                  <a:pt x="13255" y="14727"/>
                  <a:pt x="13255" y="14727"/>
                  <a:pt x="13255" y="14727"/>
                </a:cubicBezTo>
                <a:cubicBezTo>
                  <a:pt x="15218" y="14727"/>
                  <a:pt x="15218" y="14727"/>
                  <a:pt x="15218" y="14727"/>
                </a:cubicBezTo>
                <a:cubicBezTo>
                  <a:pt x="15218" y="11782"/>
                  <a:pt x="15218" y="11782"/>
                  <a:pt x="15218" y="11782"/>
                </a:cubicBezTo>
                <a:cubicBezTo>
                  <a:pt x="15218" y="10186"/>
                  <a:pt x="14605" y="9327"/>
                  <a:pt x="13377" y="9327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2" name="Shape"/>
          <p:cNvSpPr/>
          <p:nvPr/>
        </p:nvSpPr>
        <p:spPr>
          <a:xfrm>
            <a:off x="6480176" y="334010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36" y="13255"/>
                </a:moveTo>
                <a:cubicBezTo>
                  <a:pt x="11414" y="13255"/>
                  <a:pt x="11291" y="13132"/>
                  <a:pt x="11291" y="13009"/>
                </a:cubicBezTo>
                <a:cubicBezTo>
                  <a:pt x="11291" y="13009"/>
                  <a:pt x="11291" y="10309"/>
                  <a:pt x="11291" y="10309"/>
                </a:cubicBezTo>
                <a:cubicBezTo>
                  <a:pt x="13255" y="10309"/>
                  <a:pt x="13255" y="10309"/>
                  <a:pt x="13255" y="10309"/>
                </a:cubicBezTo>
                <a:cubicBezTo>
                  <a:pt x="13255" y="8836"/>
                  <a:pt x="13255" y="8836"/>
                  <a:pt x="13255" y="8836"/>
                </a:cubicBezTo>
                <a:cubicBezTo>
                  <a:pt x="11291" y="8836"/>
                  <a:pt x="11291" y="8836"/>
                  <a:pt x="11291" y="8836"/>
                </a:cubicBezTo>
                <a:cubicBezTo>
                  <a:pt x="11291" y="6873"/>
                  <a:pt x="11291" y="6873"/>
                  <a:pt x="11291" y="6873"/>
                </a:cubicBezTo>
                <a:cubicBezTo>
                  <a:pt x="10064" y="6873"/>
                  <a:pt x="10064" y="6873"/>
                  <a:pt x="10064" y="6873"/>
                </a:cubicBezTo>
                <a:cubicBezTo>
                  <a:pt x="9941" y="7241"/>
                  <a:pt x="9941" y="7609"/>
                  <a:pt x="9695" y="7855"/>
                </a:cubicBezTo>
                <a:cubicBezTo>
                  <a:pt x="9573" y="8100"/>
                  <a:pt x="9450" y="8345"/>
                  <a:pt x="9205" y="8591"/>
                </a:cubicBezTo>
                <a:cubicBezTo>
                  <a:pt x="8959" y="8714"/>
                  <a:pt x="8714" y="8836"/>
                  <a:pt x="8345" y="8959"/>
                </a:cubicBezTo>
                <a:cubicBezTo>
                  <a:pt x="8345" y="10309"/>
                  <a:pt x="8345" y="10309"/>
                  <a:pt x="8345" y="10309"/>
                </a:cubicBezTo>
                <a:cubicBezTo>
                  <a:pt x="9327" y="10309"/>
                  <a:pt x="9327" y="10309"/>
                  <a:pt x="9327" y="10309"/>
                </a:cubicBezTo>
                <a:cubicBezTo>
                  <a:pt x="9327" y="12886"/>
                  <a:pt x="9327" y="12886"/>
                  <a:pt x="9327" y="12886"/>
                </a:cubicBezTo>
                <a:cubicBezTo>
                  <a:pt x="9327" y="13255"/>
                  <a:pt x="9327" y="13500"/>
                  <a:pt x="9450" y="13623"/>
                </a:cubicBezTo>
                <a:cubicBezTo>
                  <a:pt x="9573" y="13868"/>
                  <a:pt x="9695" y="13991"/>
                  <a:pt x="9818" y="14236"/>
                </a:cubicBezTo>
                <a:cubicBezTo>
                  <a:pt x="10064" y="14359"/>
                  <a:pt x="10309" y="14482"/>
                  <a:pt x="10677" y="14605"/>
                </a:cubicBezTo>
                <a:cubicBezTo>
                  <a:pt x="10923" y="14727"/>
                  <a:pt x="11291" y="14727"/>
                  <a:pt x="11659" y="14727"/>
                </a:cubicBezTo>
                <a:cubicBezTo>
                  <a:pt x="11905" y="14727"/>
                  <a:pt x="12273" y="14727"/>
                  <a:pt x="12518" y="14605"/>
                </a:cubicBezTo>
                <a:cubicBezTo>
                  <a:pt x="12764" y="14605"/>
                  <a:pt x="13255" y="14482"/>
                  <a:pt x="13623" y="14236"/>
                </a:cubicBezTo>
                <a:cubicBezTo>
                  <a:pt x="13623" y="13132"/>
                  <a:pt x="13623" y="13132"/>
                  <a:pt x="13623" y="13132"/>
                </a:cubicBezTo>
                <a:cubicBezTo>
                  <a:pt x="13132" y="13377"/>
                  <a:pt x="12641" y="13500"/>
                  <a:pt x="12273" y="13500"/>
                </a:cubicBezTo>
                <a:cubicBezTo>
                  <a:pt x="12027" y="13500"/>
                  <a:pt x="11782" y="13377"/>
                  <a:pt x="11536" y="13255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3" name="Shape"/>
          <p:cNvSpPr/>
          <p:nvPr/>
        </p:nvSpPr>
        <p:spPr>
          <a:xfrm>
            <a:off x="7543801" y="334010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132" y="6873"/>
                </a:moveTo>
                <a:cubicBezTo>
                  <a:pt x="12886" y="6873"/>
                  <a:pt x="12886" y="6873"/>
                  <a:pt x="12886" y="6873"/>
                </a:cubicBezTo>
                <a:cubicBezTo>
                  <a:pt x="12886" y="6873"/>
                  <a:pt x="12886" y="6873"/>
                  <a:pt x="12886" y="6873"/>
                </a:cubicBezTo>
                <a:cubicBezTo>
                  <a:pt x="12641" y="6995"/>
                  <a:pt x="12273" y="6995"/>
                  <a:pt x="12027" y="6873"/>
                </a:cubicBezTo>
                <a:cubicBezTo>
                  <a:pt x="11905" y="6873"/>
                  <a:pt x="11905" y="6873"/>
                  <a:pt x="11905" y="6873"/>
                </a:cubicBezTo>
                <a:cubicBezTo>
                  <a:pt x="9941" y="10186"/>
                  <a:pt x="9941" y="10186"/>
                  <a:pt x="9941" y="10186"/>
                </a:cubicBezTo>
                <a:cubicBezTo>
                  <a:pt x="8100" y="6873"/>
                  <a:pt x="8100" y="6873"/>
                  <a:pt x="8100" y="6873"/>
                </a:cubicBezTo>
                <a:cubicBezTo>
                  <a:pt x="7977" y="6873"/>
                  <a:pt x="7977" y="6873"/>
                  <a:pt x="7977" y="6873"/>
                </a:cubicBezTo>
                <a:cubicBezTo>
                  <a:pt x="7732" y="6995"/>
                  <a:pt x="7364" y="6995"/>
                  <a:pt x="7118" y="6873"/>
                </a:cubicBezTo>
                <a:cubicBezTo>
                  <a:pt x="6873" y="6873"/>
                  <a:pt x="6873" y="6873"/>
                  <a:pt x="6873" y="6873"/>
                </a:cubicBezTo>
                <a:cubicBezTo>
                  <a:pt x="9450" y="11414"/>
                  <a:pt x="9450" y="11414"/>
                  <a:pt x="9450" y="11414"/>
                </a:cubicBezTo>
                <a:cubicBezTo>
                  <a:pt x="9450" y="14605"/>
                  <a:pt x="9450" y="14605"/>
                  <a:pt x="9450" y="14605"/>
                </a:cubicBezTo>
                <a:cubicBezTo>
                  <a:pt x="9450" y="14727"/>
                  <a:pt x="9450" y="14727"/>
                  <a:pt x="9450" y="14727"/>
                </a:cubicBezTo>
                <a:cubicBezTo>
                  <a:pt x="9450" y="14727"/>
                  <a:pt x="9450" y="14727"/>
                  <a:pt x="9450" y="14727"/>
                </a:cubicBezTo>
                <a:cubicBezTo>
                  <a:pt x="9573" y="14727"/>
                  <a:pt x="9573" y="14727"/>
                  <a:pt x="9573" y="14727"/>
                </a:cubicBezTo>
                <a:cubicBezTo>
                  <a:pt x="9818" y="14605"/>
                  <a:pt x="10186" y="14605"/>
                  <a:pt x="10432" y="14727"/>
                </a:cubicBezTo>
                <a:cubicBezTo>
                  <a:pt x="10555" y="14727"/>
                  <a:pt x="10555" y="14727"/>
                  <a:pt x="10555" y="14727"/>
                </a:cubicBezTo>
                <a:cubicBezTo>
                  <a:pt x="10555" y="11414"/>
                  <a:pt x="10555" y="11414"/>
                  <a:pt x="10555" y="11414"/>
                </a:cubicBezTo>
                <a:cubicBezTo>
                  <a:pt x="10555" y="11168"/>
                  <a:pt x="11168" y="10186"/>
                  <a:pt x="11782" y="9205"/>
                </a:cubicBezTo>
                <a:cubicBezTo>
                  <a:pt x="12395" y="8100"/>
                  <a:pt x="13009" y="6995"/>
                  <a:pt x="13009" y="6995"/>
                </a:cubicBezTo>
                <a:lnTo>
                  <a:pt x="13132" y="6873"/>
                </a:lnTo>
                <a:close/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3255" y="13623"/>
                </a:moveTo>
                <a:cubicBezTo>
                  <a:pt x="12886" y="13500"/>
                  <a:pt x="12641" y="13623"/>
                  <a:pt x="12518" y="13991"/>
                </a:cubicBezTo>
                <a:cubicBezTo>
                  <a:pt x="12518" y="14236"/>
                  <a:pt x="12518" y="14359"/>
                  <a:pt x="12641" y="14482"/>
                </a:cubicBezTo>
                <a:cubicBezTo>
                  <a:pt x="12764" y="14605"/>
                  <a:pt x="12886" y="14605"/>
                  <a:pt x="13009" y="14727"/>
                </a:cubicBezTo>
                <a:cubicBezTo>
                  <a:pt x="13009" y="14727"/>
                  <a:pt x="13132" y="14727"/>
                  <a:pt x="13132" y="14727"/>
                </a:cubicBezTo>
                <a:cubicBezTo>
                  <a:pt x="13377" y="14727"/>
                  <a:pt x="13623" y="14605"/>
                  <a:pt x="13745" y="14359"/>
                </a:cubicBezTo>
                <a:cubicBezTo>
                  <a:pt x="13745" y="14114"/>
                  <a:pt x="13745" y="13991"/>
                  <a:pt x="13623" y="13868"/>
                </a:cubicBezTo>
                <a:cubicBezTo>
                  <a:pt x="13623" y="13745"/>
                  <a:pt x="13500" y="13623"/>
                  <a:pt x="13255" y="13623"/>
                </a:cubicBezTo>
                <a:moveTo>
                  <a:pt x="14236" y="6995"/>
                </a:moveTo>
                <a:cubicBezTo>
                  <a:pt x="14236" y="6995"/>
                  <a:pt x="14236" y="6995"/>
                  <a:pt x="14114" y="6995"/>
                </a:cubicBezTo>
                <a:cubicBezTo>
                  <a:pt x="13868" y="6995"/>
                  <a:pt x="13623" y="7118"/>
                  <a:pt x="13623" y="7486"/>
                </a:cubicBezTo>
                <a:cubicBezTo>
                  <a:pt x="13255" y="11659"/>
                  <a:pt x="13009" y="12886"/>
                  <a:pt x="13009" y="12886"/>
                </a:cubicBezTo>
                <a:cubicBezTo>
                  <a:pt x="13009" y="13009"/>
                  <a:pt x="13009" y="13009"/>
                  <a:pt x="13009" y="13009"/>
                </a:cubicBezTo>
                <a:cubicBezTo>
                  <a:pt x="13132" y="13009"/>
                  <a:pt x="13132" y="13009"/>
                  <a:pt x="13132" y="13009"/>
                </a:cubicBezTo>
                <a:cubicBezTo>
                  <a:pt x="13132" y="13009"/>
                  <a:pt x="13132" y="13009"/>
                  <a:pt x="13132" y="13009"/>
                </a:cubicBezTo>
                <a:cubicBezTo>
                  <a:pt x="13255" y="13009"/>
                  <a:pt x="13377" y="13009"/>
                  <a:pt x="13500" y="13132"/>
                </a:cubicBezTo>
                <a:cubicBezTo>
                  <a:pt x="13623" y="13132"/>
                  <a:pt x="13623" y="13132"/>
                  <a:pt x="13623" y="13132"/>
                </a:cubicBezTo>
                <a:cubicBezTo>
                  <a:pt x="13623" y="13009"/>
                  <a:pt x="13623" y="13009"/>
                  <a:pt x="13623" y="13009"/>
                </a:cubicBezTo>
                <a:cubicBezTo>
                  <a:pt x="13868" y="11536"/>
                  <a:pt x="14236" y="9573"/>
                  <a:pt x="14482" y="8468"/>
                </a:cubicBezTo>
                <a:cubicBezTo>
                  <a:pt x="14605" y="8100"/>
                  <a:pt x="14727" y="7855"/>
                  <a:pt x="14727" y="7732"/>
                </a:cubicBezTo>
                <a:cubicBezTo>
                  <a:pt x="14727" y="7486"/>
                  <a:pt x="14727" y="7364"/>
                  <a:pt x="14605" y="7241"/>
                </a:cubicBezTo>
                <a:cubicBezTo>
                  <a:pt x="14605" y="7118"/>
                  <a:pt x="14482" y="6995"/>
                  <a:pt x="14236" y="699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4" name="Shape"/>
          <p:cNvSpPr/>
          <p:nvPr/>
        </p:nvSpPr>
        <p:spPr>
          <a:xfrm>
            <a:off x="8607425" y="3340101"/>
            <a:ext cx="360917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868" y="9695"/>
                </a:moveTo>
                <a:cubicBezTo>
                  <a:pt x="13868" y="9695"/>
                  <a:pt x="13868" y="9695"/>
                  <a:pt x="13868" y="9695"/>
                </a:cubicBezTo>
                <a:cubicBezTo>
                  <a:pt x="13868" y="9695"/>
                  <a:pt x="13868" y="9695"/>
                  <a:pt x="13868" y="9695"/>
                </a:cubicBezTo>
                <a:cubicBezTo>
                  <a:pt x="13868" y="9695"/>
                  <a:pt x="13868" y="9695"/>
                  <a:pt x="13868" y="9695"/>
                </a:cubicBezTo>
                <a:close/>
                <a:moveTo>
                  <a:pt x="7609" y="9818"/>
                </a:moveTo>
                <a:cubicBezTo>
                  <a:pt x="5400" y="11536"/>
                  <a:pt x="5400" y="11536"/>
                  <a:pt x="5400" y="11536"/>
                </a:cubicBezTo>
                <a:cubicBezTo>
                  <a:pt x="7364" y="12764"/>
                  <a:pt x="7364" y="12764"/>
                  <a:pt x="7364" y="12764"/>
                </a:cubicBezTo>
                <a:cubicBezTo>
                  <a:pt x="7364" y="12764"/>
                  <a:pt x="7364" y="12764"/>
                  <a:pt x="7364" y="12764"/>
                </a:cubicBezTo>
                <a:cubicBezTo>
                  <a:pt x="7732" y="13009"/>
                  <a:pt x="7732" y="13009"/>
                  <a:pt x="7732" y="13009"/>
                </a:cubicBezTo>
                <a:cubicBezTo>
                  <a:pt x="8591" y="13500"/>
                  <a:pt x="8591" y="13500"/>
                  <a:pt x="8591" y="13500"/>
                </a:cubicBezTo>
                <a:cubicBezTo>
                  <a:pt x="10064" y="12395"/>
                  <a:pt x="10064" y="12395"/>
                  <a:pt x="10064" y="1239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2518" y="13132"/>
                  <a:pt x="12518" y="13132"/>
                  <a:pt x="12518" y="13132"/>
                </a:cubicBezTo>
                <a:cubicBezTo>
                  <a:pt x="13009" y="13500"/>
                  <a:pt x="13009" y="13500"/>
                  <a:pt x="13009" y="13500"/>
                </a:cubicBezTo>
                <a:cubicBezTo>
                  <a:pt x="16200" y="11536"/>
                  <a:pt x="16200" y="11536"/>
                  <a:pt x="16200" y="11536"/>
                </a:cubicBezTo>
                <a:cubicBezTo>
                  <a:pt x="13868" y="9695"/>
                  <a:pt x="13868" y="9695"/>
                  <a:pt x="13868" y="9695"/>
                </a:cubicBezTo>
                <a:cubicBezTo>
                  <a:pt x="10800" y="11659"/>
                  <a:pt x="10800" y="11659"/>
                  <a:pt x="10800" y="11659"/>
                </a:cubicBezTo>
                <a:lnTo>
                  <a:pt x="7609" y="9818"/>
                </a:lnTo>
                <a:close/>
                <a:moveTo>
                  <a:pt x="13009" y="14727"/>
                </a:moveTo>
                <a:cubicBezTo>
                  <a:pt x="13009" y="14727"/>
                  <a:pt x="13009" y="14727"/>
                  <a:pt x="13009" y="14727"/>
                </a:cubicBezTo>
                <a:cubicBezTo>
                  <a:pt x="10800" y="13132"/>
                  <a:pt x="10800" y="13132"/>
                  <a:pt x="10800" y="13132"/>
                </a:cubicBezTo>
                <a:cubicBezTo>
                  <a:pt x="8714" y="14727"/>
                  <a:pt x="8714" y="14727"/>
                  <a:pt x="8714" y="14727"/>
                </a:cubicBezTo>
                <a:cubicBezTo>
                  <a:pt x="8714" y="14727"/>
                  <a:pt x="8714" y="14727"/>
                  <a:pt x="8714" y="14727"/>
                </a:cubicBezTo>
                <a:cubicBezTo>
                  <a:pt x="7609" y="13991"/>
                  <a:pt x="7609" y="13991"/>
                  <a:pt x="7609" y="13991"/>
                </a:cubicBezTo>
                <a:cubicBezTo>
                  <a:pt x="7609" y="14605"/>
                  <a:pt x="7609" y="14605"/>
                  <a:pt x="7609" y="14605"/>
                </a:cubicBezTo>
                <a:cubicBezTo>
                  <a:pt x="10800" y="16691"/>
                  <a:pt x="10800" y="16691"/>
                  <a:pt x="10800" y="16691"/>
                </a:cubicBezTo>
                <a:cubicBezTo>
                  <a:pt x="13991" y="14605"/>
                  <a:pt x="13991" y="14605"/>
                  <a:pt x="13991" y="14605"/>
                </a:cubicBezTo>
                <a:cubicBezTo>
                  <a:pt x="13991" y="14114"/>
                  <a:pt x="13991" y="14114"/>
                  <a:pt x="13991" y="14114"/>
                </a:cubicBezTo>
                <a:cubicBezTo>
                  <a:pt x="13009" y="14727"/>
                  <a:pt x="13009" y="14727"/>
                  <a:pt x="13009" y="14727"/>
                </a:cubicBezTo>
                <a:close/>
                <a:moveTo>
                  <a:pt x="5400" y="7977"/>
                </a:moveTo>
                <a:cubicBezTo>
                  <a:pt x="7609" y="9818"/>
                  <a:pt x="7609" y="9818"/>
                  <a:pt x="7609" y="9818"/>
                </a:cubicBezTo>
                <a:cubicBezTo>
                  <a:pt x="10800" y="7732"/>
                  <a:pt x="10800" y="7732"/>
                  <a:pt x="10800" y="7732"/>
                </a:cubicBezTo>
                <a:cubicBezTo>
                  <a:pt x="8591" y="5891"/>
                  <a:pt x="8591" y="5891"/>
                  <a:pt x="8591" y="5891"/>
                </a:cubicBezTo>
                <a:lnTo>
                  <a:pt x="5400" y="7977"/>
                </a:lnTo>
                <a:close/>
                <a:moveTo>
                  <a:pt x="13009" y="5891"/>
                </a:moveTo>
                <a:cubicBezTo>
                  <a:pt x="10800" y="7732"/>
                  <a:pt x="10800" y="7732"/>
                  <a:pt x="10800" y="7732"/>
                </a:cubicBezTo>
                <a:cubicBezTo>
                  <a:pt x="13868" y="9695"/>
                  <a:pt x="13868" y="9695"/>
                  <a:pt x="13868" y="9695"/>
                </a:cubicBezTo>
                <a:cubicBezTo>
                  <a:pt x="16200" y="7977"/>
                  <a:pt x="16200" y="7977"/>
                  <a:pt x="16200" y="7977"/>
                </a:cubicBezTo>
                <a:lnTo>
                  <a:pt x="13009" y="5891"/>
                </a:lnTo>
                <a:close/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5" name="Shape"/>
          <p:cNvSpPr/>
          <p:nvPr/>
        </p:nvSpPr>
        <p:spPr>
          <a:xfrm>
            <a:off x="9669464" y="334010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3745" y="5891"/>
                </a:moveTo>
                <a:cubicBezTo>
                  <a:pt x="7855" y="5891"/>
                  <a:pt x="7855" y="5891"/>
                  <a:pt x="7855" y="5891"/>
                </a:cubicBezTo>
                <a:cubicBezTo>
                  <a:pt x="6750" y="5891"/>
                  <a:pt x="5891" y="6750"/>
                  <a:pt x="5891" y="7855"/>
                </a:cubicBezTo>
                <a:cubicBezTo>
                  <a:pt x="5891" y="13745"/>
                  <a:pt x="5891" y="13745"/>
                  <a:pt x="5891" y="13745"/>
                </a:cubicBezTo>
                <a:cubicBezTo>
                  <a:pt x="5891" y="14850"/>
                  <a:pt x="6750" y="15709"/>
                  <a:pt x="7855" y="15709"/>
                </a:cubicBezTo>
                <a:cubicBezTo>
                  <a:pt x="13745" y="15709"/>
                  <a:pt x="13745" y="15709"/>
                  <a:pt x="13745" y="15709"/>
                </a:cubicBezTo>
                <a:cubicBezTo>
                  <a:pt x="14850" y="15709"/>
                  <a:pt x="15709" y="14850"/>
                  <a:pt x="15709" y="13745"/>
                </a:cubicBezTo>
                <a:cubicBezTo>
                  <a:pt x="15709" y="7855"/>
                  <a:pt x="15709" y="7855"/>
                  <a:pt x="15709" y="7855"/>
                </a:cubicBezTo>
                <a:cubicBezTo>
                  <a:pt x="15709" y="6750"/>
                  <a:pt x="14850" y="5891"/>
                  <a:pt x="13745" y="5891"/>
                </a:cubicBezTo>
                <a:moveTo>
                  <a:pt x="12764" y="7364"/>
                </a:moveTo>
                <a:cubicBezTo>
                  <a:pt x="14236" y="7364"/>
                  <a:pt x="14236" y="7364"/>
                  <a:pt x="14236" y="7364"/>
                </a:cubicBezTo>
                <a:cubicBezTo>
                  <a:pt x="14236" y="8836"/>
                  <a:pt x="14236" y="8836"/>
                  <a:pt x="14236" y="8836"/>
                </a:cubicBezTo>
                <a:cubicBezTo>
                  <a:pt x="12764" y="8836"/>
                  <a:pt x="12764" y="8836"/>
                  <a:pt x="12764" y="8836"/>
                </a:cubicBezTo>
                <a:lnTo>
                  <a:pt x="12764" y="7364"/>
                </a:lnTo>
                <a:close/>
                <a:moveTo>
                  <a:pt x="10800" y="8836"/>
                </a:moveTo>
                <a:cubicBezTo>
                  <a:pt x="11905" y="8836"/>
                  <a:pt x="12764" y="9695"/>
                  <a:pt x="12764" y="10800"/>
                </a:cubicBezTo>
                <a:cubicBezTo>
                  <a:pt x="12764" y="11905"/>
                  <a:pt x="11905" y="12764"/>
                  <a:pt x="10800" y="12764"/>
                </a:cubicBezTo>
                <a:cubicBezTo>
                  <a:pt x="9695" y="12764"/>
                  <a:pt x="8836" y="11905"/>
                  <a:pt x="8836" y="10800"/>
                </a:cubicBezTo>
                <a:cubicBezTo>
                  <a:pt x="8836" y="9695"/>
                  <a:pt x="9695" y="8836"/>
                  <a:pt x="10800" y="8836"/>
                </a:cubicBezTo>
                <a:moveTo>
                  <a:pt x="14727" y="13745"/>
                </a:moveTo>
                <a:cubicBezTo>
                  <a:pt x="14727" y="14236"/>
                  <a:pt x="14236" y="14727"/>
                  <a:pt x="13745" y="14727"/>
                </a:cubicBezTo>
                <a:cubicBezTo>
                  <a:pt x="7855" y="14727"/>
                  <a:pt x="7855" y="14727"/>
                  <a:pt x="7855" y="14727"/>
                </a:cubicBezTo>
                <a:cubicBezTo>
                  <a:pt x="7364" y="14727"/>
                  <a:pt x="6873" y="14236"/>
                  <a:pt x="6873" y="13745"/>
                </a:cubicBezTo>
                <a:cubicBezTo>
                  <a:pt x="6873" y="10309"/>
                  <a:pt x="6873" y="10309"/>
                  <a:pt x="6873" y="10309"/>
                </a:cubicBezTo>
                <a:cubicBezTo>
                  <a:pt x="7855" y="10309"/>
                  <a:pt x="7855" y="10309"/>
                  <a:pt x="7855" y="10309"/>
                </a:cubicBezTo>
                <a:cubicBezTo>
                  <a:pt x="7855" y="10432"/>
                  <a:pt x="7855" y="10677"/>
                  <a:pt x="7855" y="10800"/>
                </a:cubicBezTo>
                <a:cubicBezTo>
                  <a:pt x="7855" y="12395"/>
                  <a:pt x="9205" y="13745"/>
                  <a:pt x="10800" y="13745"/>
                </a:cubicBezTo>
                <a:cubicBezTo>
                  <a:pt x="12395" y="13745"/>
                  <a:pt x="13745" y="12395"/>
                  <a:pt x="13745" y="10800"/>
                </a:cubicBezTo>
                <a:cubicBezTo>
                  <a:pt x="13745" y="10677"/>
                  <a:pt x="13745" y="10432"/>
                  <a:pt x="13745" y="10309"/>
                </a:cubicBezTo>
                <a:cubicBezTo>
                  <a:pt x="14727" y="10309"/>
                  <a:pt x="14727" y="10309"/>
                  <a:pt x="14727" y="10309"/>
                </a:cubicBezTo>
                <a:lnTo>
                  <a:pt x="14727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6" name="Shape"/>
          <p:cNvSpPr/>
          <p:nvPr/>
        </p:nvSpPr>
        <p:spPr>
          <a:xfrm>
            <a:off x="10733089" y="334010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0800" y="4909"/>
                </a:moveTo>
                <a:cubicBezTo>
                  <a:pt x="7486" y="4909"/>
                  <a:pt x="4909" y="7486"/>
                  <a:pt x="4909" y="10800"/>
                </a:cubicBezTo>
                <a:cubicBezTo>
                  <a:pt x="4909" y="14114"/>
                  <a:pt x="7486" y="16691"/>
                  <a:pt x="10800" y="16691"/>
                </a:cubicBezTo>
                <a:cubicBezTo>
                  <a:pt x="14114" y="16691"/>
                  <a:pt x="16691" y="14114"/>
                  <a:pt x="16691" y="10800"/>
                </a:cubicBezTo>
                <a:cubicBezTo>
                  <a:pt x="16691" y="7486"/>
                  <a:pt x="14114" y="4909"/>
                  <a:pt x="10800" y="4909"/>
                </a:cubicBezTo>
                <a:moveTo>
                  <a:pt x="5891" y="10800"/>
                </a:moveTo>
                <a:cubicBezTo>
                  <a:pt x="5891" y="10064"/>
                  <a:pt x="6014" y="9450"/>
                  <a:pt x="6259" y="8836"/>
                </a:cubicBezTo>
                <a:cubicBezTo>
                  <a:pt x="8591" y="15218"/>
                  <a:pt x="8591" y="15218"/>
                  <a:pt x="8591" y="15218"/>
                </a:cubicBezTo>
                <a:cubicBezTo>
                  <a:pt x="6995" y="14359"/>
                  <a:pt x="5891" y="12764"/>
                  <a:pt x="5891" y="10800"/>
                </a:cubicBezTo>
                <a:moveTo>
                  <a:pt x="10800" y="15709"/>
                </a:moveTo>
                <a:cubicBezTo>
                  <a:pt x="10309" y="15709"/>
                  <a:pt x="9818" y="15586"/>
                  <a:pt x="9450" y="15464"/>
                </a:cubicBezTo>
                <a:cubicBezTo>
                  <a:pt x="10923" y="11291"/>
                  <a:pt x="10923" y="11291"/>
                  <a:pt x="10923" y="11291"/>
                </a:cubicBezTo>
                <a:cubicBezTo>
                  <a:pt x="10923" y="11291"/>
                  <a:pt x="12273" y="14850"/>
                  <a:pt x="12395" y="15464"/>
                </a:cubicBezTo>
                <a:cubicBezTo>
                  <a:pt x="11905" y="15586"/>
                  <a:pt x="11414" y="15709"/>
                  <a:pt x="10800" y="15709"/>
                </a:cubicBezTo>
                <a:moveTo>
                  <a:pt x="11536" y="8468"/>
                </a:moveTo>
                <a:cubicBezTo>
                  <a:pt x="11782" y="8468"/>
                  <a:pt x="12027" y="8468"/>
                  <a:pt x="12027" y="8468"/>
                </a:cubicBezTo>
                <a:cubicBezTo>
                  <a:pt x="12273" y="8345"/>
                  <a:pt x="12273" y="7977"/>
                  <a:pt x="12027" y="7977"/>
                </a:cubicBezTo>
                <a:cubicBezTo>
                  <a:pt x="12027" y="7977"/>
                  <a:pt x="11168" y="8100"/>
                  <a:pt x="10677" y="8100"/>
                </a:cubicBezTo>
                <a:cubicBezTo>
                  <a:pt x="10186" y="8100"/>
                  <a:pt x="9327" y="7977"/>
                  <a:pt x="9327" y="7977"/>
                </a:cubicBezTo>
                <a:cubicBezTo>
                  <a:pt x="9082" y="7977"/>
                  <a:pt x="9082" y="8345"/>
                  <a:pt x="9327" y="8468"/>
                </a:cubicBezTo>
                <a:cubicBezTo>
                  <a:pt x="9327" y="8468"/>
                  <a:pt x="9573" y="8468"/>
                  <a:pt x="9818" y="8468"/>
                </a:cubicBezTo>
                <a:cubicBezTo>
                  <a:pt x="10677" y="10555"/>
                  <a:pt x="10677" y="10555"/>
                  <a:pt x="10677" y="10555"/>
                </a:cubicBezTo>
                <a:cubicBezTo>
                  <a:pt x="9573" y="13868"/>
                  <a:pt x="9573" y="13868"/>
                  <a:pt x="9573" y="13868"/>
                </a:cubicBezTo>
                <a:cubicBezTo>
                  <a:pt x="7732" y="8468"/>
                  <a:pt x="7732" y="8468"/>
                  <a:pt x="7732" y="8468"/>
                </a:cubicBezTo>
                <a:cubicBezTo>
                  <a:pt x="8100" y="8468"/>
                  <a:pt x="8345" y="8468"/>
                  <a:pt x="8345" y="8468"/>
                </a:cubicBezTo>
                <a:cubicBezTo>
                  <a:pt x="8591" y="8345"/>
                  <a:pt x="8591" y="7977"/>
                  <a:pt x="8223" y="7977"/>
                </a:cubicBezTo>
                <a:cubicBezTo>
                  <a:pt x="8223" y="7977"/>
                  <a:pt x="7486" y="8100"/>
                  <a:pt x="6995" y="8100"/>
                </a:cubicBezTo>
                <a:cubicBezTo>
                  <a:pt x="6873" y="8100"/>
                  <a:pt x="6750" y="8100"/>
                  <a:pt x="6750" y="8100"/>
                </a:cubicBezTo>
                <a:cubicBezTo>
                  <a:pt x="7609" y="6750"/>
                  <a:pt x="9082" y="5891"/>
                  <a:pt x="10800" y="5891"/>
                </a:cubicBezTo>
                <a:cubicBezTo>
                  <a:pt x="12027" y="5891"/>
                  <a:pt x="13132" y="6382"/>
                  <a:pt x="13991" y="7118"/>
                </a:cubicBezTo>
                <a:cubicBezTo>
                  <a:pt x="13623" y="7118"/>
                  <a:pt x="13255" y="7609"/>
                  <a:pt x="13255" y="7977"/>
                </a:cubicBezTo>
                <a:cubicBezTo>
                  <a:pt x="13255" y="8468"/>
                  <a:pt x="13500" y="8714"/>
                  <a:pt x="13745" y="9205"/>
                </a:cubicBezTo>
                <a:cubicBezTo>
                  <a:pt x="13991" y="9450"/>
                  <a:pt x="14114" y="9941"/>
                  <a:pt x="14114" y="10555"/>
                </a:cubicBezTo>
                <a:cubicBezTo>
                  <a:pt x="14114" y="10923"/>
                  <a:pt x="13991" y="11414"/>
                  <a:pt x="13745" y="12150"/>
                </a:cubicBezTo>
                <a:cubicBezTo>
                  <a:pt x="13255" y="13868"/>
                  <a:pt x="13255" y="13868"/>
                  <a:pt x="13255" y="13868"/>
                </a:cubicBezTo>
                <a:lnTo>
                  <a:pt x="11536" y="8468"/>
                </a:lnTo>
                <a:close/>
                <a:moveTo>
                  <a:pt x="15709" y="10800"/>
                </a:moveTo>
                <a:cubicBezTo>
                  <a:pt x="15709" y="12518"/>
                  <a:pt x="14727" y="14114"/>
                  <a:pt x="13377" y="14973"/>
                </a:cubicBezTo>
                <a:cubicBezTo>
                  <a:pt x="14850" y="10677"/>
                  <a:pt x="14850" y="10677"/>
                  <a:pt x="14850" y="10677"/>
                </a:cubicBezTo>
                <a:cubicBezTo>
                  <a:pt x="15095" y="9941"/>
                  <a:pt x="15218" y="9450"/>
                  <a:pt x="15218" y="8959"/>
                </a:cubicBezTo>
                <a:cubicBezTo>
                  <a:pt x="15218" y="8836"/>
                  <a:pt x="15218" y="8714"/>
                  <a:pt x="15218" y="8591"/>
                </a:cubicBezTo>
                <a:cubicBezTo>
                  <a:pt x="15464" y="9327"/>
                  <a:pt x="15709" y="10064"/>
                  <a:pt x="15709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7" name="Shape"/>
          <p:cNvSpPr/>
          <p:nvPr/>
        </p:nvSpPr>
        <p:spPr>
          <a:xfrm>
            <a:off x="1163638" y="3946526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4909"/>
                </a:moveTo>
                <a:cubicBezTo>
                  <a:pt x="7486" y="4909"/>
                  <a:pt x="4909" y="7486"/>
                  <a:pt x="4909" y="10800"/>
                </a:cubicBezTo>
                <a:cubicBezTo>
                  <a:pt x="4909" y="14114"/>
                  <a:pt x="7486" y="16691"/>
                  <a:pt x="10800" y="16691"/>
                </a:cubicBezTo>
                <a:cubicBezTo>
                  <a:pt x="14114" y="16691"/>
                  <a:pt x="16691" y="14114"/>
                  <a:pt x="16691" y="10800"/>
                </a:cubicBezTo>
                <a:cubicBezTo>
                  <a:pt x="16691" y="7486"/>
                  <a:pt x="14114" y="4909"/>
                  <a:pt x="10800" y="4909"/>
                </a:cubicBezTo>
                <a:moveTo>
                  <a:pt x="10800" y="5891"/>
                </a:moveTo>
                <a:cubicBezTo>
                  <a:pt x="12027" y="5891"/>
                  <a:pt x="13009" y="6259"/>
                  <a:pt x="13868" y="6995"/>
                </a:cubicBezTo>
                <a:cubicBezTo>
                  <a:pt x="13132" y="7609"/>
                  <a:pt x="12273" y="8223"/>
                  <a:pt x="11291" y="8591"/>
                </a:cubicBezTo>
                <a:cubicBezTo>
                  <a:pt x="10677" y="7732"/>
                  <a:pt x="10064" y="6873"/>
                  <a:pt x="9327" y="6136"/>
                </a:cubicBezTo>
                <a:cubicBezTo>
                  <a:pt x="9818" y="6014"/>
                  <a:pt x="10309" y="5891"/>
                  <a:pt x="10800" y="5891"/>
                </a:cubicBezTo>
                <a:moveTo>
                  <a:pt x="8345" y="6505"/>
                </a:moveTo>
                <a:cubicBezTo>
                  <a:pt x="9082" y="7241"/>
                  <a:pt x="9818" y="8100"/>
                  <a:pt x="10309" y="8959"/>
                </a:cubicBezTo>
                <a:cubicBezTo>
                  <a:pt x="8959" y="9450"/>
                  <a:pt x="7486" y="9818"/>
                  <a:pt x="6014" y="9818"/>
                </a:cubicBezTo>
                <a:cubicBezTo>
                  <a:pt x="6259" y="8468"/>
                  <a:pt x="7118" y="7241"/>
                  <a:pt x="8345" y="6505"/>
                </a:cubicBezTo>
                <a:moveTo>
                  <a:pt x="5891" y="10800"/>
                </a:moveTo>
                <a:cubicBezTo>
                  <a:pt x="7609" y="10800"/>
                  <a:pt x="9327" y="10432"/>
                  <a:pt x="10800" y="9818"/>
                </a:cubicBezTo>
                <a:cubicBezTo>
                  <a:pt x="11045" y="10186"/>
                  <a:pt x="11168" y="10555"/>
                  <a:pt x="11291" y="10800"/>
                </a:cubicBezTo>
                <a:cubicBezTo>
                  <a:pt x="9573" y="11536"/>
                  <a:pt x="8223" y="12641"/>
                  <a:pt x="7241" y="14114"/>
                </a:cubicBezTo>
                <a:cubicBezTo>
                  <a:pt x="6382" y="13255"/>
                  <a:pt x="5891" y="12150"/>
                  <a:pt x="5891" y="10800"/>
                </a:cubicBezTo>
                <a:moveTo>
                  <a:pt x="10800" y="15709"/>
                </a:moveTo>
                <a:cubicBezTo>
                  <a:pt x="9695" y="15709"/>
                  <a:pt x="8714" y="15341"/>
                  <a:pt x="7977" y="14850"/>
                </a:cubicBezTo>
                <a:cubicBezTo>
                  <a:pt x="8836" y="13377"/>
                  <a:pt x="10064" y="12395"/>
                  <a:pt x="11659" y="11782"/>
                </a:cubicBezTo>
                <a:cubicBezTo>
                  <a:pt x="12027" y="12886"/>
                  <a:pt x="12273" y="14236"/>
                  <a:pt x="12273" y="15464"/>
                </a:cubicBezTo>
                <a:cubicBezTo>
                  <a:pt x="11782" y="15586"/>
                  <a:pt x="11291" y="15709"/>
                  <a:pt x="10800" y="15709"/>
                </a:cubicBezTo>
                <a:moveTo>
                  <a:pt x="13255" y="15095"/>
                </a:moveTo>
                <a:cubicBezTo>
                  <a:pt x="13132" y="13868"/>
                  <a:pt x="13009" y="12641"/>
                  <a:pt x="12641" y="11536"/>
                </a:cubicBezTo>
                <a:cubicBezTo>
                  <a:pt x="13132" y="11414"/>
                  <a:pt x="13623" y="11291"/>
                  <a:pt x="14236" y="11291"/>
                </a:cubicBezTo>
                <a:cubicBezTo>
                  <a:pt x="14727" y="11291"/>
                  <a:pt x="15218" y="11414"/>
                  <a:pt x="15709" y="11414"/>
                </a:cubicBezTo>
                <a:cubicBezTo>
                  <a:pt x="15464" y="13009"/>
                  <a:pt x="14482" y="14359"/>
                  <a:pt x="13255" y="15095"/>
                </a:cubicBezTo>
                <a:moveTo>
                  <a:pt x="14236" y="10309"/>
                </a:moveTo>
                <a:cubicBezTo>
                  <a:pt x="13500" y="10309"/>
                  <a:pt x="12886" y="10432"/>
                  <a:pt x="12273" y="10555"/>
                </a:cubicBezTo>
                <a:cubicBezTo>
                  <a:pt x="12150" y="10186"/>
                  <a:pt x="11905" y="9818"/>
                  <a:pt x="11782" y="9450"/>
                </a:cubicBezTo>
                <a:cubicBezTo>
                  <a:pt x="12764" y="8959"/>
                  <a:pt x="13745" y="8345"/>
                  <a:pt x="14605" y="7732"/>
                </a:cubicBezTo>
                <a:cubicBezTo>
                  <a:pt x="15218" y="8468"/>
                  <a:pt x="15586" y="9450"/>
                  <a:pt x="15709" y="10432"/>
                </a:cubicBezTo>
                <a:cubicBezTo>
                  <a:pt x="15218" y="10309"/>
                  <a:pt x="14727" y="10309"/>
                  <a:pt x="14236" y="10309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8" name="Shape"/>
          <p:cNvSpPr/>
          <p:nvPr/>
        </p:nvSpPr>
        <p:spPr>
          <a:xfrm>
            <a:off x="2227264" y="3946526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955" y="6995"/>
                </a:moveTo>
                <a:cubicBezTo>
                  <a:pt x="15586" y="7241"/>
                  <a:pt x="15095" y="7364"/>
                  <a:pt x="14605" y="7486"/>
                </a:cubicBezTo>
                <a:cubicBezTo>
                  <a:pt x="14236" y="7118"/>
                  <a:pt x="13745" y="6873"/>
                  <a:pt x="13132" y="6873"/>
                </a:cubicBezTo>
                <a:cubicBezTo>
                  <a:pt x="12027" y="6873"/>
                  <a:pt x="11168" y="7732"/>
                  <a:pt x="11168" y="8836"/>
                </a:cubicBezTo>
                <a:cubicBezTo>
                  <a:pt x="11168" y="8959"/>
                  <a:pt x="11168" y="9205"/>
                  <a:pt x="11168" y="9327"/>
                </a:cubicBezTo>
                <a:cubicBezTo>
                  <a:pt x="9573" y="9205"/>
                  <a:pt x="8100" y="8468"/>
                  <a:pt x="7118" y="7241"/>
                </a:cubicBezTo>
                <a:cubicBezTo>
                  <a:pt x="6873" y="7486"/>
                  <a:pt x="6750" y="7855"/>
                  <a:pt x="6750" y="8223"/>
                </a:cubicBezTo>
                <a:cubicBezTo>
                  <a:pt x="6750" y="8959"/>
                  <a:pt x="7118" y="9573"/>
                  <a:pt x="7732" y="9941"/>
                </a:cubicBezTo>
                <a:cubicBezTo>
                  <a:pt x="7364" y="9818"/>
                  <a:pt x="6995" y="9818"/>
                  <a:pt x="6750" y="9695"/>
                </a:cubicBezTo>
                <a:cubicBezTo>
                  <a:pt x="6750" y="9695"/>
                  <a:pt x="6750" y="9695"/>
                  <a:pt x="6750" y="9695"/>
                </a:cubicBezTo>
                <a:cubicBezTo>
                  <a:pt x="6750" y="10677"/>
                  <a:pt x="7486" y="11414"/>
                  <a:pt x="8345" y="11659"/>
                </a:cubicBezTo>
                <a:cubicBezTo>
                  <a:pt x="8223" y="11659"/>
                  <a:pt x="8100" y="11659"/>
                  <a:pt x="7855" y="11659"/>
                </a:cubicBezTo>
                <a:cubicBezTo>
                  <a:pt x="7732" y="11659"/>
                  <a:pt x="7609" y="11659"/>
                  <a:pt x="7486" y="11659"/>
                </a:cubicBezTo>
                <a:cubicBezTo>
                  <a:pt x="7732" y="12395"/>
                  <a:pt x="8468" y="13009"/>
                  <a:pt x="9327" y="13009"/>
                </a:cubicBezTo>
                <a:cubicBezTo>
                  <a:pt x="8714" y="13500"/>
                  <a:pt x="7855" y="13868"/>
                  <a:pt x="6873" y="13868"/>
                </a:cubicBezTo>
                <a:cubicBezTo>
                  <a:pt x="6750" y="13868"/>
                  <a:pt x="6505" y="13868"/>
                  <a:pt x="6382" y="13868"/>
                </a:cubicBezTo>
                <a:cubicBezTo>
                  <a:pt x="7241" y="14359"/>
                  <a:pt x="8345" y="14727"/>
                  <a:pt x="9450" y="14727"/>
                </a:cubicBezTo>
                <a:cubicBezTo>
                  <a:pt x="13132" y="14727"/>
                  <a:pt x="15218" y="11659"/>
                  <a:pt x="15218" y="9082"/>
                </a:cubicBezTo>
                <a:cubicBezTo>
                  <a:pt x="15218" y="8959"/>
                  <a:pt x="15218" y="8959"/>
                  <a:pt x="15218" y="8836"/>
                </a:cubicBezTo>
                <a:cubicBezTo>
                  <a:pt x="15586" y="8591"/>
                  <a:pt x="15955" y="8223"/>
                  <a:pt x="16200" y="7855"/>
                </a:cubicBezTo>
                <a:cubicBezTo>
                  <a:pt x="15832" y="7977"/>
                  <a:pt x="15464" y="8100"/>
                  <a:pt x="15095" y="8100"/>
                </a:cubicBezTo>
                <a:cubicBezTo>
                  <a:pt x="15464" y="7855"/>
                  <a:pt x="15832" y="7486"/>
                  <a:pt x="15955" y="6995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29" name="Shape"/>
          <p:cNvSpPr/>
          <p:nvPr/>
        </p:nvSpPr>
        <p:spPr>
          <a:xfrm>
            <a:off x="3290887" y="3946526"/>
            <a:ext cx="360917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1782" y="8468"/>
                </a:moveTo>
                <a:cubicBezTo>
                  <a:pt x="11782" y="8100"/>
                  <a:pt x="11782" y="7855"/>
                  <a:pt x="12395" y="7855"/>
                </a:cubicBezTo>
                <a:cubicBezTo>
                  <a:pt x="13255" y="7855"/>
                  <a:pt x="13255" y="7855"/>
                  <a:pt x="13255" y="7855"/>
                </a:cubicBezTo>
                <a:cubicBezTo>
                  <a:pt x="13255" y="6382"/>
                  <a:pt x="13255" y="6382"/>
                  <a:pt x="13255" y="6382"/>
                </a:cubicBezTo>
                <a:cubicBezTo>
                  <a:pt x="11905" y="6382"/>
                  <a:pt x="11905" y="6382"/>
                  <a:pt x="11905" y="6382"/>
                </a:cubicBezTo>
                <a:cubicBezTo>
                  <a:pt x="10309" y="6382"/>
                  <a:pt x="9818" y="7118"/>
                  <a:pt x="9818" y="8345"/>
                </a:cubicBezTo>
                <a:cubicBezTo>
                  <a:pt x="9818" y="9327"/>
                  <a:pt x="9818" y="9327"/>
                  <a:pt x="9818" y="9327"/>
                </a:cubicBezTo>
                <a:cubicBezTo>
                  <a:pt x="8836" y="9327"/>
                  <a:pt x="8836" y="9327"/>
                  <a:pt x="8836" y="9327"/>
                </a:cubicBezTo>
                <a:cubicBezTo>
                  <a:pt x="8836" y="10800"/>
                  <a:pt x="8836" y="10800"/>
                  <a:pt x="8836" y="10800"/>
                </a:cubicBezTo>
                <a:cubicBezTo>
                  <a:pt x="9818" y="10800"/>
                  <a:pt x="9818" y="10800"/>
                  <a:pt x="9818" y="10800"/>
                </a:cubicBezTo>
                <a:cubicBezTo>
                  <a:pt x="9818" y="15218"/>
                  <a:pt x="9818" y="15218"/>
                  <a:pt x="9818" y="15218"/>
                </a:cubicBezTo>
                <a:cubicBezTo>
                  <a:pt x="11782" y="15218"/>
                  <a:pt x="11782" y="15218"/>
                  <a:pt x="11782" y="15218"/>
                </a:cubicBezTo>
                <a:cubicBezTo>
                  <a:pt x="11782" y="10800"/>
                  <a:pt x="11782" y="10800"/>
                  <a:pt x="11782" y="10800"/>
                </a:cubicBezTo>
                <a:cubicBezTo>
                  <a:pt x="13132" y="10800"/>
                  <a:pt x="13132" y="10800"/>
                  <a:pt x="13132" y="10800"/>
                </a:cubicBezTo>
                <a:cubicBezTo>
                  <a:pt x="13255" y="9327"/>
                  <a:pt x="13255" y="9327"/>
                  <a:pt x="13255" y="9327"/>
                </a:cubicBezTo>
                <a:cubicBezTo>
                  <a:pt x="11782" y="9327"/>
                  <a:pt x="11782" y="9327"/>
                  <a:pt x="11782" y="9327"/>
                </a:cubicBezTo>
                <a:lnTo>
                  <a:pt x="11782" y="846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0" name="Shape"/>
          <p:cNvSpPr/>
          <p:nvPr/>
        </p:nvSpPr>
        <p:spPr>
          <a:xfrm>
            <a:off x="4352926" y="3946526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395" y="8836"/>
                </a:moveTo>
                <a:cubicBezTo>
                  <a:pt x="12764" y="8836"/>
                  <a:pt x="13132" y="8468"/>
                  <a:pt x="13132" y="8468"/>
                </a:cubicBezTo>
                <a:cubicBezTo>
                  <a:pt x="13132" y="8714"/>
                  <a:pt x="13132" y="8714"/>
                  <a:pt x="13132" y="8714"/>
                </a:cubicBezTo>
                <a:cubicBezTo>
                  <a:pt x="13745" y="8714"/>
                  <a:pt x="13745" y="8714"/>
                  <a:pt x="13745" y="8714"/>
                </a:cubicBezTo>
                <a:cubicBezTo>
                  <a:pt x="13745" y="5891"/>
                  <a:pt x="13745" y="5891"/>
                  <a:pt x="13745" y="5891"/>
                </a:cubicBezTo>
                <a:cubicBezTo>
                  <a:pt x="13132" y="5891"/>
                  <a:pt x="13132" y="5891"/>
                  <a:pt x="13132" y="5891"/>
                </a:cubicBezTo>
                <a:cubicBezTo>
                  <a:pt x="13132" y="8100"/>
                  <a:pt x="13132" y="8100"/>
                  <a:pt x="13132" y="8100"/>
                </a:cubicBezTo>
                <a:cubicBezTo>
                  <a:pt x="13132" y="8100"/>
                  <a:pt x="13009" y="8345"/>
                  <a:pt x="12764" y="8345"/>
                </a:cubicBezTo>
                <a:cubicBezTo>
                  <a:pt x="12518" y="8345"/>
                  <a:pt x="12518" y="8223"/>
                  <a:pt x="12518" y="8223"/>
                </a:cubicBezTo>
                <a:cubicBezTo>
                  <a:pt x="12518" y="5891"/>
                  <a:pt x="12518" y="5891"/>
                  <a:pt x="12518" y="5891"/>
                </a:cubicBezTo>
                <a:cubicBezTo>
                  <a:pt x="11905" y="5891"/>
                  <a:pt x="11905" y="5891"/>
                  <a:pt x="11905" y="5891"/>
                </a:cubicBezTo>
                <a:cubicBezTo>
                  <a:pt x="11905" y="8345"/>
                  <a:pt x="11905" y="8345"/>
                  <a:pt x="11905" y="8345"/>
                </a:cubicBezTo>
                <a:cubicBezTo>
                  <a:pt x="11905" y="8345"/>
                  <a:pt x="12027" y="8836"/>
                  <a:pt x="12395" y="8836"/>
                </a:cubicBezTo>
                <a:moveTo>
                  <a:pt x="10309" y="8836"/>
                </a:moveTo>
                <a:cubicBezTo>
                  <a:pt x="10555" y="8836"/>
                  <a:pt x="10555" y="8836"/>
                  <a:pt x="10555" y="8836"/>
                </a:cubicBezTo>
                <a:cubicBezTo>
                  <a:pt x="11045" y="8836"/>
                  <a:pt x="11414" y="8468"/>
                  <a:pt x="11414" y="7977"/>
                </a:cubicBezTo>
                <a:cubicBezTo>
                  <a:pt x="11414" y="6627"/>
                  <a:pt x="11414" y="6627"/>
                  <a:pt x="11414" y="6627"/>
                </a:cubicBezTo>
                <a:cubicBezTo>
                  <a:pt x="11414" y="6259"/>
                  <a:pt x="11045" y="5891"/>
                  <a:pt x="10555" y="5891"/>
                </a:cubicBezTo>
                <a:cubicBezTo>
                  <a:pt x="10309" y="5891"/>
                  <a:pt x="10309" y="5891"/>
                  <a:pt x="10309" y="5891"/>
                </a:cubicBezTo>
                <a:cubicBezTo>
                  <a:pt x="9941" y="5891"/>
                  <a:pt x="9573" y="6259"/>
                  <a:pt x="9573" y="6627"/>
                </a:cubicBezTo>
                <a:cubicBezTo>
                  <a:pt x="9573" y="7977"/>
                  <a:pt x="9573" y="7977"/>
                  <a:pt x="9573" y="7977"/>
                </a:cubicBezTo>
                <a:cubicBezTo>
                  <a:pt x="9573" y="8468"/>
                  <a:pt x="9941" y="8836"/>
                  <a:pt x="10309" y="8836"/>
                </a:cubicBezTo>
                <a:moveTo>
                  <a:pt x="10186" y="6627"/>
                </a:moveTo>
                <a:cubicBezTo>
                  <a:pt x="10186" y="6505"/>
                  <a:pt x="10309" y="6382"/>
                  <a:pt x="10432" y="6382"/>
                </a:cubicBezTo>
                <a:cubicBezTo>
                  <a:pt x="10677" y="6382"/>
                  <a:pt x="10800" y="6505"/>
                  <a:pt x="10800" y="6627"/>
                </a:cubicBezTo>
                <a:cubicBezTo>
                  <a:pt x="10800" y="8100"/>
                  <a:pt x="10800" y="8100"/>
                  <a:pt x="10800" y="8100"/>
                </a:cubicBezTo>
                <a:cubicBezTo>
                  <a:pt x="10800" y="8223"/>
                  <a:pt x="10677" y="8345"/>
                  <a:pt x="10432" y="8345"/>
                </a:cubicBezTo>
                <a:cubicBezTo>
                  <a:pt x="10309" y="8345"/>
                  <a:pt x="10186" y="8223"/>
                  <a:pt x="10186" y="8100"/>
                </a:cubicBezTo>
                <a:lnTo>
                  <a:pt x="10186" y="6627"/>
                </a:lnTo>
                <a:close/>
                <a:moveTo>
                  <a:pt x="7977" y="8714"/>
                </a:moveTo>
                <a:cubicBezTo>
                  <a:pt x="8714" y="8714"/>
                  <a:pt x="8714" y="8714"/>
                  <a:pt x="8714" y="8714"/>
                </a:cubicBezTo>
                <a:cubicBezTo>
                  <a:pt x="8714" y="7241"/>
                  <a:pt x="8714" y="7241"/>
                  <a:pt x="8714" y="7241"/>
                </a:cubicBezTo>
                <a:cubicBezTo>
                  <a:pt x="9450" y="4909"/>
                  <a:pt x="9450" y="4909"/>
                  <a:pt x="9450" y="4909"/>
                </a:cubicBezTo>
                <a:cubicBezTo>
                  <a:pt x="8836" y="4909"/>
                  <a:pt x="8836" y="4909"/>
                  <a:pt x="8836" y="4909"/>
                </a:cubicBezTo>
                <a:cubicBezTo>
                  <a:pt x="8345" y="6382"/>
                  <a:pt x="8345" y="6382"/>
                  <a:pt x="8345" y="6382"/>
                </a:cubicBezTo>
                <a:cubicBezTo>
                  <a:pt x="7855" y="4909"/>
                  <a:pt x="7855" y="4909"/>
                  <a:pt x="7855" y="4909"/>
                </a:cubicBezTo>
                <a:cubicBezTo>
                  <a:pt x="7118" y="4909"/>
                  <a:pt x="7118" y="4909"/>
                  <a:pt x="7118" y="4909"/>
                </a:cubicBezTo>
                <a:cubicBezTo>
                  <a:pt x="7977" y="7241"/>
                  <a:pt x="7977" y="7241"/>
                  <a:pt x="7977" y="7241"/>
                </a:cubicBezTo>
                <a:lnTo>
                  <a:pt x="7977" y="8714"/>
                </a:lnTo>
                <a:close/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2027" y="12150"/>
                </a:moveTo>
                <a:cubicBezTo>
                  <a:pt x="11905" y="12150"/>
                  <a:pt x="11782" y="12150"/>
                  <a:pt x="11659" y="12273"/>
                </a:cubicBezTo>
                <a:cubicBezTo>
                  <a:pt x="11659" y="14236"/>
                  <a:pt x="11659" y="14236"/>
                  <a:pt x="11659" y="14236"/>
                </a:cubicBezTo>
                <a:cubicBezTo>
                  <a:pt x="11782" y="14359"/>
                  <a:pt x="11905" y="14359"/>
                  <a:pt x="12027" y="14359"/>
                </a:cubicBezTo>
                <a:cubicBezTo>
                  <a:pt x="12273" y="14359"/>
                  <a:pt x="12273" y="14114"/>
                  <a:pt x="12273" y="14114"/>
                </a:cubicBezTo>
                <a:cubicBezTo>
                  <a:pt x="12273" y="12395"/>
                  <a:pt x="12273" y="12395"/>
                  <a:pt x="12273" y="12395"/>
                </a:cubicBezTo>
                <a:cubicBezTo>
                  <a:pt x="12273" y="12395"/>
                  <a:pt x="12273" y="12150"/>
                  <a:pt x="12027" y="12150"/>
                </a:cubicBezTo>
                <a:moveTo>
                  <a:pt x="14482" y="9450"/>
                </a:moveTo>
                <a:cubicBezTo>
                  <a:pt x="14482" y="9450"/>
                  <a:pt x="12641" y="9327"/>
                  <a:pt x="10800" y="9327"/>
                </a:cubicBezTo>
                <a:cubicBezTo>
                  <a:pt x="8959" y="9327"/>
                  <a:pt x="7118" y="9450"/>
                  <a:pt x="7118" y="9450"/>
                </a:cubicBezTo>
                <a:cubicBezTo>
                  <a:pt x="6259" y="9450"/>
                  <a:pt x="5523" y="10064"/>
                  <a:pt x="5523" y="10923"/>
                </a:cubicBezTo>
                <a:cubicBezTo>
                  <a:pt x="5523" y="10923"/>
                  <a:pt x="5400" y="11782"/>
                  <a:pt x="5400" y="12764"/>
                </a:cubicBezTo>
                <a:cubicBezTo>
                  <a:pt x="5400" y="13745"/>
                  <a:pt x="5523" y="14605"/>
                  <a:pt x="5523" y="14605"/>
                </a:cubicBezTo>
                <a:cubicBezTo>
                  <a:pt x="5523" y="15464"/>
                  <a:pt x="6259" y="16077"/>
                  <a:pt x="7118" y="16077"/>
                </a:cubicBezTo>
                <a:cubicBezTo>
                  <a:pt x="7118" y="16077"/>
                  <a:pt x="8959" y="16200"/>
                  <a:pt x="10800" y="16200"/>
                </a:cubicBezTo>
                <a:cubicBezTo>
                  <a:pt x="12641" y="16200"/>
                  <a:pt x="14482" y="16077"/>
                  <a:pt x="14482" y="16077"/>
                </a:cubicBezTo>
                <a:cubicBezTo>
                  <a:pt x="15341" y="16077"/>
                  <a:pt x="16077" y="15464"/>
                  <a:pt x="16077" y="14605"/>
                </a:cubicBezTo>
                <a:cubicBezTo>
                  <a:pt x="16077" y="14605"/>
                  <a:pt x="16200" y="13745"/>
                  <a:pt x="16200" y="12764"/>
                </a:cubicBezTo>
                <a:cubicBezTo>
                  <a:pt x="16200" y="11782"/>
                  <a:pt x="16077" y="10923"/>
                  <a:pt x="16077" y="10923"/>
                </a:cubicBezTo>
                <a:cubicBezTo>
                  <a:pt x="16077" y="10064"/>
                  <a:pt x="15341" y="9450"/>
                  <a:pt x="14482" y="9450"/>
                </a:cubicBezTo>
                <a:moveTo>
                  <a:pt x="8591" y="11045"/>
                </a:moveTo>
                <a:cubicBezTo>
                  <a:pt x="7855" y="11045"/>
                  <a:pt x="7855" y="11045"/>
                  <a:pt x="7855" y="11045"/>
                </a:cubicBezTo>
                <a:cubicBezTo>
                  <a:pt x="7855" y="14850"/>
                  <a:pt x="7855" y="14850"/>
                  <a:pt x="7855" y="14850"/>
                </a:cubicBezTo>
                <a:cubicBezTo>
                  <a:pt x="7118" y="14850"/>
                  <a:pt x="7118" y="14850"/>
                  <a:pt x="7118" y="14850"/>
                </a:cubicBezTo>
                <a:cubicBezTo>
                  <a:pt x="7118" y="11045"/>
                  <a:pt x="7118" y="11045"/>
                  <a:pt x="7118" y="11045"/>
                </a:cubicBezTo>
                <a:cubicBezTo>
                  <a:pt x="6382" y="11045"/>
                  <a:pt x="6382" y="11045"/>
                  <a:pt x="6382" y="11045"/>
                </a:cubicBezTo>
                <a:cubicBezTo>
                  <a:pt x="6382" y="10432"/>
                  <a:pt x="6382" y="10432"/>
                  <a:pt x="6382" y="10432"/>
                </a:cubicBezTo>
                <a:cubicBezTo>
                  <a:pt x="8591" y="10432"/>
                  <a:pt x="8591" y="10432"/>
                  <a:pt x="8591" y="10432"/>
                </a:cubicBezTo>
                <a:lnTo>
                  <a:pt x="8591" y="11045"/>
                </a:lnTo>
                <a:close/>
                <a:moveTo>
                  <a:pt x="10555" y="14850"/>
                </a:moveTo>
                <a:cubicBezTo>
                  <a:pt x="9941" y="14850"/>
                  <a:pt x="9941" y="14850"/>
                  <a:pt x="9941" y="14850"/>
                </a:cubicBezTo>
                <a:cubicBezTo>
                  <a:pt x="9941" y="14605"/>
                  <a:pt x="9941" y="14605"/>
                  <a:pt x="9941" y="14605"/>
                </a:cubicBezTo>
                <a:cubicBezTo>
                  <a:pt x="9941" y="14605"/>
                  <a:pt x="9573" y="14973"/>
                  <a:pt x="9205" y="14973"/>
                </a:cubicBezTo>
                <a:cubicBezTo>
                  <a:pt x="8714" y="14973"/>
                  <a:pt x="8714" y="14605"/>
                  <a:pt x="8714" y="14605"/>
                </a:cubicBezTo>
                <a:cubicBezTo>
                  <a:pt x="8714" y="11536"/>
                  <a:pt x="8714" y="11536"/>
                  <a:pt x="8714" y="11536"/>
                </a:cubicBezTo>
                <a:cubicBezTo>
                  <a:pt x="9327" y="11536"/>
                  <a:pt x="9327" y="11536"/>
                  <a:pt x="9327" y="11536"/>
                </a:cubicBezTo>
                <a:cubicBezTo>
                  <a:pt x="9327" y="14359"/>
                  <a:pt x="9327" y="14359"/>
                  <a:pt x="9327" y="14359"/>
                </a:cubicBezTo>
                <a:cubicBezTo>
                  <a:pt x="9327" y="14359"/>
                  <a:pt x="9327" y="14482"/>
                  <a:pt x="9450" y="14482"/>
                </a:cubicBezTo>
                <a:cubicBezTo>
                  <a:pt x="9695" y="14482"/>
                  <a:pt x="9941" y="14236"/>
                  <a:pt x="9941" y="14236"/>
                </a:cubicBezTo>
                <a:cubicBezTo>
                  <a:pt x="9941" y="11536"/>
                  <a:pt x="9941" y="11536"/>
                  <a:pt x="9941" y="11536"/>
                </a:cubicBezTo>
                <a:cubicBezTo>
                  <a:pt x="10555" y="11536"/>
                  <a:pt x="10555" y="11536"/>
                  <a:pt x="10555" y="11536"/>
                </a:cubicBezTo>
                <a:lnTo>
                  <a:pt x="10555" y="14850"/>
                </a:lnTo>
                <a:close/>
                <a:moveTo>
                  <a:pt x="12886" y="14114"/>
                </a:moveTo>
                <a:cubicBezTo>
                  <a:pt x="12886" y="14114"/>
                  <a:pt x="12886" y="14973"/>
                  <a:pt x="12395" y="14973"/>
                </a:cubicBezTo>
                <a:cubicBezTo>
                  <a:pt x="12027" y="14973"/>
                  <a:pt x="11782" y="14727"/>
                  <a:pt x="11659" y="14605"/>
                </a:cubicBezTo>
                <a:cubicBezTo>
                  <a:pt x="11659" y="14850"/>
                  <a:pt x="11659" y="14850"/>
                  <a:pt x="11659" y="14850"/>
                </a:cubicBezTo>
                <a:cubicBezTo>
                  <a:pt x="11045" y="14850"/>
                  <a:pt x="11045" y="14850"/>
                  <a:pt x="11045" y="14850"/>
                </a:cubicBezTo>
                <a:cubicBezTo>
                  <a:pt x="11045" y="10432"/>
                  <a:pt x="11045" y="10432"/>
                  <a:pt x="11045" y="10432"/>
                </a:cubicBezTo>
                <a:cubicBezTo>
                  <a:pt x="11659" y="10432"/>
                  <a:pt x="11659" y="10432"/>
                  <a:pt x="11659" y="10432"/>
                </a:cubicBezTo>
                <a:cubicBezTo>
                  <a:pt x="11659" y="11905"/>
                  <a:pt x="11659" y="11905"/>
                  <a:pt x="11659" y="11905"/>
                </a:cubicBezTo>
                <a:cubicBezTo>
                  <a:pt x="11782" y="11782"/>
                  <a:pt x="12027" y="11536"/>
                  <a:pt x="12395" y="11536"/>
                </a:cubicBezTo>
                <a:cubicBezTo>
                  <a:pt x="12764" y="11536"/>
                  <a:pt x="12886" y="11905"/>
                  <a:pt x="12886" y="12273"/>
                </a:cubicBezTo>
                <a:lnTo>
                  <a:pt x="12886" y="14114"/>
                </a:lnTo>
                <a:close/>
                <a:moveTo>
                  <a:pt x="15341" y="12395"/>
                </a:moveTo>
                <a:cubicBezTo>
                  <a:pt x="15341" y="13377"/>
                  <a:pt x="15341" y="13377"/>
                  <a:pt x="15341" y="13377"/>
                </a:cubicBezTo>
                <a:cubicBezTo>
                  <a:pt x="13991" y="13377"/>
                  <a:pt x="13991" y="13377"/>
                  <a:pt x="13991" y="13377"/>
                </a:cubicBezTo>
                <a:cubicBezTo>
                  <a:pt x="13991" y="14114"/>
                  <a:pt x="13991" y="14114"/>
                  <a:pt x="13991" y="14114"/>
                </a:cubicBezTo>
                <a:cubicBezTo>
                  <a:pt x="13991" y="14114"/>
                  <a:pt x="13991" y="14359"/>
                  <a:pt x="14359" y="14359"/>
                </a:cubicBezTo>
                <a:cubicBezTo>
                  <a:pt x="14605" y="14359"/>
                  <a:pt x="14605" y="14114"/>
                  <a:pt x="14605" y="14114"/>
                </a:cubicBezTo>
                <a:cubicBezTo>
                  <a:pt x="14605" y="13745"/>
                  <a:pt x="14605" y="13745"/>
                  <a:pt x="14605" y="13745"/>
                </a:cubicBezTo>
                <a:cubicBezTo>
                  <a:pt x="15341" y="13745"/>
                  <a:pt x="15341" y="13745"/>
                  <a:pt x="15341" y="13745"/>
                </a:cubicBezTo>
                <a:cubicBezTo>
                  <a:pt x="15341" y="14236"/>
                  <a:pt x="15341" y="14236"/>
                  <a:pt x="15341" y="14236"/>
                </a:cubicBezTo>
                <a:cubicBezTo>
                  <a:pt x="15341" y="14236"/>
                  <a:pt x="15218" y="14973"/>
                  <a:pt x="14359" y="14973"/>
                </a:cubicBezTo>
                <a:cubicBezTo>
                  <a:pt x="13623" y="14973"/>
                  <a:pt x="13377" y="14236"/>
                  <a:pt x="13377" y="14236"/>
                </a:cubicBezTo>
                <a:cubicBezTo>
                  <a:pt x="13377" y="12395"/>
                  <a:pt x="13377" y="12395"/>
                  <a:pt x="13377" y="12395"/>
                </a:cubicBezTo>
                <a:cubicBezTo>
                  <a:pt x="13377" y="12395"/>
                  <a:pt x="13377" y="11536"/>
                  <a:pt x="14359" y="11536"/>
                </a:cubicBezTo>
                <a:cubicBezTo>
                  <a:pt x="15341" y="11536"/>
                  <a:pt x="15341" y="12395"/>
                  <a:pt x="15341" y="12395"/>
                </a:cubicBezTo>
                <a:moveTo>
                  <a:pt x="14359" y="12150"/>
                </a:moveTo>
                <a:cubicBezTo>
                  <a:pt x="13991" y="12150"/>
                  <a:pt x="13991" y="12395"/>
                  <a:pt x="13991" y="12395"/>
                </a:cubicBezTo>
                <a:cubicBezTo>
                  <a:pt x="13991" y="12886"/>
                  <a:pt x="13991" y="12886"/>
                  <a:pt x="13991" y="12886"/>
                </a:cubicBezTo>
                <a:cubicBezTo>
                  <a:pt x="14605" y="12886"/>
                  <a:pt x="14605" y="12886"/>
                  <a:pt x="14605" y="12886"/>
                </a:cubicBezTo>
                <a:cubicBezTo>
                  <a:pt x="14605" y="12395"/>
                  <a:pt x="14605" y="12395"/>
                  <a:pt x="14605" y="12395"/>
                </a:cubicBezTo>
                <a:cubicBezTo>
                  <a:pt x="14605" y="12395"/>
                  <a:pt x="14605" y="12150"/>
                  <a:pt x="14359" y="1215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1" name="Shape"/>
          <p:cNvSpPr/>
          <p:nvPr/>
        </p:nvSpPr>
        <p:spPr>
          <a:xfrm>
            <a:off x="5416551" y="3946526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677" y="6382"/>
                </a:moveTo>
                <a:cubicBezTo>
                  <a:pt x="10432" y="6382"/>
                  <a:pt x="10309" y="6382"/>
                  <a:pt x="10064" y="6505"/>
                </a:cubicBezTo>
                <a:cubicBezTo>
                  <a:pt x="9695" y="6505"/>
                  <a:pt x="9205" y="6627"/>
                  <a:pt x="8959" y="6873"/>
                </a:cubicBezTo>
                <a:cubicBezTo>
                  <a:pt x="8100" y="7364"/>
                  <a:pt x="7486" y="7855"/>
                  <a:pt x="7118" y="8836"/>
                </a:cubicBezTo>
                <a:cubicBezTo>
                  <a:pt x="6995" y="8959"/>
                  <a:pt x="6995" y="9205"/>
                  <a:pt x="6995" y="9327"/>
                </a:cubicBezTo>
                <a:cubicBezTo>
                  <a:pt x="6627" y="10432"/>
                  <a:pt x="7241" y="11536"/>
                  <a:pt x="7855" y="11905"/>
                </a:cubicBezTo>
                <a:cubicBezTo>
                  <a:pt x="7977" y="12027"/>
                  <a:pt x="8223" y="12150"/>
                  <a:pt x="8345" y="12027"/>
                </a:cubicBezTo>
                <a:cubicBezTo>
                  <a:pt x="8468" y="11905"/>
                  <a:pt x="8345" y="11782"/>
                  <a:pt x="8468" y="11659"/>
                </a:cubicBezTo>
                <a:cubicBezTo>
                  <a:pt x="8468" y="11536"/>
                  <a:pt x="8591" y="11414"/>
                  <a:pt x="8468" y="11291"/>
                </a:cubicBezTo>
                <a:cubicBezTo>
                  <a:pt x="8468" y="11168"/>
                  <a:pt x="8345" y="11045"/>
                  <a:pt x="8223" y="10923"/>
                </a:cubicBezTo>
                <a:cubicBezTo>
                  <a:pt x="8100" y="10677"/>
                  <a:pt x="8100" y="10432"/>
                  <a:pt x="7977" y="10064"/>
                </a:cubicBezTo>
                <a:cubicBezTo>
                  <a:pt x="7977" y="10064"/>
                  <a:pt x="7977" y="9941"/>
                  <a:pt x="7977" y="9941"/>
                </a:cubicBezTo>
                <a:cubicBezTo>
                  <a:pt x="8100" y="9573"/>
                  <a:pt x="8100" y="9327"/>
                  <a:pt x="8223" y="8959"/>
                </a:cubicBezTo>
                <a:cubicBezTo>
                  <a:pt x="8591" y="8223"/>
                  <a:pt x="9205" y="7732"/>
                  <a:pt x="10064" y="7486"/>
                </a:cubicBezTo>
                <a:cubicBezTo>
                  <a:pt x="10309" y="7364"/>
                  <a:pt x="10923" y="7241"/>
                  <a:pt x="11168" y="7364"/>
                </a:cubicBezTo>
                <a:cubicBezTo>
                  <a:pt x="11414" y="7364"/>
                  <a:pt x="11536" y="7364"/>
                  <a:pt x="11782" y="7486"/>
                </a:cubicBezTo>
                <a:cubicBezTo>
                  <a:pt x="12395" y="7609"/>
                  <a:pt x="12886" y="7977"/>
                  <a:pt x="13132" y="8591"/>
                </a:cubicBezTo>
                <a:cubicBezTo>
                  <a:pt x="13255" y="8959"/>
                  <a:pt x="13377" y="9695"/>
                  <a:pt x="13255" y="10186"/>
                </a:cubicBezTo>
                <a:cubicBezTo>
                  <a:pt x="13132" y="10432"/>
                  <a:pt x="13132" y="10677"/>
                  <a:pt x="13132" y="10800"/>
                </a:cubicBezTo>
                <a:cubicBezTo>
                  <a:pt x="12886" y="11536"/>
                  <a:pt x="12518" y="12273"/>
                  <a:pt x="11659" y="12518"/>
                </a:cubicBezTo>
                <a:cubicBezTo>
                  <a:pt x="11168" y="12641"/>
                  <a:pt x="10677" y="12273"/>
                  <a:pt x="10555" y="11905"/>
                </a:cubicBezTo>
                <a:cubicBezTo>
                  <a:pt x="10555" y="11905"/>
                  <a:pt x="10432" y="11659"/>
                  <a:pt x="10555" y="11536"/>
                </a:cubicBezTo>
                <a:cubicBezTo>
                  <a:pt x="10677" y="10923"/>
                  <a:pt x="10923" y="10309"/>
                  <a:pt x="11045" y="9695"/>
                </a:cubicBezTo>
                <a:cubicBezTo>
                  <a:pt x="11168" y="9205"/>
                  <a:pt x="10923" y="8714"/>
                  <a:pt x="10432" y="8591"/>
                </a:cubicBezTo>
                <a:cubicBezTo>
                  <a:pt x="9818" y="8468"/>
                  <a:pt x="9450" y="8959"/>
                  <a:pt x="9327" y="9327"/>
                </a:cubicBezTo>
                <a:cubicBezTo>
                  <a:pt x="9205" y="9573"/>
                  <a:pt x="9082" y="10064"/>
                  <a:pt x="9205" y="10432"/>
                </a:cubicBezTo>
                <a:cubicBezTo>
                  <a:pt x="9205" y="10555"/>
                  <a:pt x="9327" y="10923"/>
                  <a:pt x="9327" y="11045"/>
                </a:cubicBezTo>
                <a:cubicBezTo>
                  <a:pt x="9205" y="11414"/>
                  <a:pt x="9082" y="12027"/>
                  <a:pt x="8959" y="12395"/>
                </a:cubicBezTo>
                <a:cubicBezTo>
                  <a:pt x="8836" y="12886"/>
                  <a:pt x="8714" y="13377"/>
                  <a:pt x="8591" y="13868"/>
                </a:cubicBezTo>
                <a:cubicBezTo>
                  <a:pt x="8591" y="14114"/>
                  <a:pt x="8591" y="14359"/>
                  <a:pt x="8468" y="14605"/>
                </a:cubicBezTo>
                <a:cubicBezTo>
                  <a:pt x="8468" y="14850"/>
                  <a:pt x="8468" y="14850"/>
                  <a:pt x="8468" y="14850"/>
                </a:cubicBezTo>
                <a:cubicBezTo>
                  <a:pt x="8468" y="15095"/>
                  <a:pt x="8468" y="15464"/>
                  <a:pt x="8468" y="15709"/>
                </a:cubicBezTo>
                <a:cubicBezTo>
                  <a:pt x="8591" y="15832"/>
                  <a:pt x="8468" y="15955"/>
                  <a:pt x="8591" y="16077"/>
                </a:cubicBezTo>
                <a:cubicBezTo>
                  <a:pt x="8591" y="16200"/>
                  <a:pt x="8591" y="16200"/>
                  <a:pt x="8591" y="16200"/>
                </a:cubicBezTo>
                <a:cubicBezTo>
                  <a:pt x="8836" y="16200"/>
                  <a:pt x="9082" y="15709"/>
                  <a:pt x="9205" y="15464"/>
                </a:cubicBezTo>
                <a:cubicBezTo>
                  <a:pt x="9327" y="15218"/>
                  <a:pt x="9573" y="14850"/>
                  <a:pt x="9695" y="14605"/>
                </a:cubicBezTo>
                <a:cubicBezTo>
                  <a:pt x="9818" y="14236"/>
                  <a:pt x="9818" y="13868"/>
                  <a:pt x="9941" y="13623"/>
                </a:cubicBezTo>
                <a:cubicBezTo>
                  <a:pt x="10064" y="13377"/>
                  <a:pt x="10186" y="13009"/>
                  <a:pt x="10186" y="12764"/>
                </a:cubicBezTo>
                <a:cubicBezTo>
                  <a:pt x="10186" y="12764"/>
                  <a:pt x="10186" y="12764"/>
                  <a:pt x="10186" y="12764"/>
                </a:cubicBezTo>
                <a:cubicBezTo>
                  <a:pt x="10186" y="12886"/>
                  <a:pt x="10309" y="13009"/>
                  <a:pt x="10432" y="13132"/>
                </a:cubicBezTo>
                <a:cubicBezTo>
                  <a:pt x="10800" y="13377"/>
                  <a:pt x="11414" y="13623"/>
                  <a:pt x="12150" y="13500"/>
                </a:cubicBezTo>
                <a:cubicBezTo>
                  <a:pt x="12886" y="13255"/>
                  <a:pt x="13500" y="12886"/>
                  <a:pt x="13868" y="12395"/>
                </a:cubicBezTo>
                <a:cubicBezTo>
                  <a:pt x="14114" y="12027"/>
                  <a:pt x="14359" y="11536"/>
                  <a:pt x="14482" y="11045"/>
                </a:cubicBezTo>
                <a:cubicBezTo>
                  <a:pt x="14605" y="10800"/>
                  <a:pt x="14605" y="10555"/>
                  <a:pt x="14727" y="10309"/>
                </a:cubicBezTo>
                <a:cubicBezTo>
                  <a:pt x="14850" y="9573"/>
                  <a:pt x="14605" y="8836"/>
                  <a:pt x="14482" y="8345"/>
                </a:cubicBezTo>
                <a:cubicBezTo>
                  <a:pt x="13868" y="7118"/>
                  <a:pt x="12641" y="6382"/>
                  <a:pt x="10677" y="6382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2" name="Shape"/>
          <p:cNvSpPr/>
          <p:nvPr/>
        </p:nvSpPr>
        <p:spPr>
          <a:xfrm>
            <a:off x="6480176" y="3946526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4236" y="6873"/>
                </a:moveTo>
                <a:cubicBezTo>
                  <a:pt x="12886" y="6873"/>
                  <a:pt x="12027" y="7486"/>
                  <a:pt x="11536" y="8959"/>
                </a:cubicBezTo>
                <a:cubicBezTo>
                  <a:pt x="11782" y="8836"/>
                  <a:pt x="12027" y="8836"/>
                  <a:pt x="12273" y="8836"/>
                </a:cubicBezTo>
                <a:cubicBezTo>
                  <a:pt x="12764" y="8836"/>
                  <a:pt x="13009" y="9082"/>
                  <a:pt x="12886" y="9573"/>
                </a:cubicBezTo>
                <a:cubicBezTo>
                  <a:pt x="12886" y="9941"/>
                  <a:pt x="12641" y="10432"/>
                  <a:pt x="12273" y="11045"/>
                </a:cubicBezTo>
                <a:cubicBezTo>
                  <a:pt x="11782" y="11536"/>
                  <a:pt x="11536" y="11905"/>
                  <a:pt x="11291" y="11905"/>
                </a:cubicBezTo>
                <a:cubicBezTo>
                  <a:pt x="11045" y="11905"/>
                  <a:pt x="10800" y="11414"/>
                  <a:pt x="10555" y="10555"/>
                </a:cubicBezTo>
                <a:cubicBezTo>
                  <a:pt x="10555" y="10186"/>
                  <a:pt x="10432" y="9573"/>
                  <a:pt x="10186" y="8468"/>
                </a:cubicBezTo>
                <a:cubicBezTo>
                  <a:pt x="10064" y="7364"/>
                  <a:pt x="9573" y="6873"/>
                  <a:pt x="8714" y="6995"/>
                </a:cubicBezTo>
                <a:cubicBezTo>
                  <a:pt x="8468" y="6995"/>
                  <a:pt x="7977" y="7241"/>
                  <a:pt x="7364" y="7732"/>
                </a:cubicBezTo>
                <a:cubicBezTo>
                  <a:pt x="6873" y="8223"/>
                  <a:pt x="6382" y="8591"/>
                  <a:pt x="5891" y="8959"/>
                </a:cubicBezTo>
                <a:cubicBezTo>
                  <a:pt x="6382" y="9573"/>
                  <a:pt x="6382" y="9573"/>
                  <a:pt x="6382" y="9573"/>
                </a:cubicBezTo>
                <a:cubicBezTo>
                  <a:pt x="6750" y="9205"/>
                  <a:pt x="6995" y="9082"/>
                  <a:pt x="7118" y="9082"/>
                </a:cubicBezTo>
                <a:cubicBezTo>
                  <a:pt x="7486" y="9082"/>
                  <a:pt x="7732" y="9573"/>
                  <a:pt x="8100" y="10555"/>
                </a:cubicBezTo>
                <a:cubicBezTo>
                  <a:pt x="8345" y="11414"/>
                  <a:pt x="8591" y="12395"/>
                  <a:pt x="8836" y="13255"/>
                </a:cubicBezTo>
                <a:cubicBezTo>
                  <a:pt x="9205" y="14236"/>
                  <a:pt x="9695" y="14727"/>
                  <a:pt x="10309" y="14727"/>
                </a:cubicBezTo>
                <a:cubicBezTo>
                  <a:pt x="11291" y="14727"/>
                  <a:pt x="12395" y="13868"/>
                  <a:pt x="13745" y="12273"/>
                </a:cubicBezTo>
                <a:cubicBezTo>
                  <a:pt x="14973" y="10800"/>
                  <a:pt x="15709" y="9573"/>
                  <a:pt x="15709" y="8714"/>
                </a:cubicBezTo>
                <a:cubicBezTo>
                  <a:pt x="15832" y="7486"/>
                  <a:pt x="15341" y="6873"/>
                  <a:pt x="14236" y="68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3" name="Shape"/>
          <p:cNvSpPr/>
          <p:nvPr/>
        </p:nvSpPr>
        <p:spPr>
          <a:xfrm>
            <a:off x="7543801" y="3946526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1168"/>
                </a:moveTo>
                <a:cubicBezTo>
                  <a:pt x="10555" y="11045"/>
                  <a:pt x="10309" y="10677"/>
                  <a:pt x="10309" y="10677"/>
                </a:cubicBezTo>
                <a:cubicBezTo>
                  <a:pt x="10309" y="10555"/>
                  <a:pt x="10309" y="10432"/>
                  <a:pt x="10677" y="10186"/>
                </a:cubicBezTo>
                <a:cubicBezTo>
                  <a:pt x="11168" y="9818"/>
                  <a:pt x="11414" y="9327"/>
                  <a:pt x="11414" y="8836"/>
                </a:cubicBezTo>
                <a:cubicBezTo>
                  <a:pt x="11414" y="8345"/>
                  <a:pt x="11291" y="7977"/>
                  <a:pt x="11045" y="7609"/>
                </a:cubicBezTo>
                <a:cubicBezTo>
                  <a:pt x="11291" y="7609"/>
                  <a:pt x="11291" y="7609"/>
                  <a:pt x="11291" y="7609"/>
                </a:cubicBezTo>
                <a:cubicBezTo>
                  <a:pt x="12273" y="6873"/>
                  <a:pt x="12273" y="6873"/>
                  <a:pt x="12273" y="6873"/>
                </a:cubicBezTo>
                <a:cubicBezTo>
                  <a:pt x="9450" y="6873"/>
                  <a:pt x="9450" y="6873"/>
                  <a:pt x="9450" y="6873"/>
                </a:cubicBezTo>
                <a:cubicBezTo>
                  <a:pt x="8345" y="6873"/>
                  <a:pt x="7364" y="7732"/>
                  <a:pt x="7364" y="8714"/>
                </a:cubicBezTo>
                <a:cubicBezTo>
                  <a:pt x="7364" y="9818"/>
                  <a:pt x="8100" y="10555"/>
                  <a:pt x="9082" y="10677"/>
                </a:cubicBezTo>
                <a:cubicBezTo>
                  <a:pt x="9082" y="10677"/>
                  <a:pt x="9082" y="10800"/>
                  <a:pt x="9082" y="10923"/>
                </a:cubicBezTo>
                <a:cubicBezTo>
                  <a:pt x="9082" y="11045"/>
                  <a:pt x="9205" y="11168"/>
                  <a:pt x="9205" y="11291"/>
                </a:cubicBezTo>
                <a:cubicBezTo>
                  <a:pt x="7977" y="11291"/>
                  <a:pt x="6873" y="12150"/>
                  <a:pt x="6873" y="13132"/>
                </a:cubicBezTo>
                <a:cubicBezTo>
                  <a:pt x="6873" y="14114"/>
                  <a:pt x="7855" y="14727"/>
                  <a:pt x="9327" y="14727"/>
                </a:cubicBezTo>
                <a:cubicBezTo>
                  <a:pt x="10923" y="14727"/>
                  <a:pt x="11659" y="13745"/>
                  <a:pt x="11659" y="12886"/>
                </a:cubicBezTo>
                <a:cubicBezTo>
                  <a:pt x="11659" y="12150"/>
                  <a:pt x="11414" y="11659"/>
                  <a:pt x="10800" y="11168"/>
                </a:cubicBezTo>
                <a:moveTo>
                  <a:pt x="8591" y="8714"/>
                </a:moveTo>
                <a:cubicBezTo>
                  <a:pt x="8468" y="8345"/>
                  <a:pt x="8591" y="7977"/>
                  <a:pt x="8714" y="7855"/>
                </a:cubicBezTo>
                <a:cubicBezTo>
                  <a:pt x="8836" y="7732"/>
                  <a:pt x="8959" y="7609"/>
                  <a:pt x="9205" y="7609"/>
                </a:cubicBezTo>
                <a:cubicBezTo>
                  <a:pt x="9205" y="7364"/>
                  <a:pt x="9205" y="7364"/>
                  <a:pt x="9205" y="7364"/>
                </a:cubicBezTo>
                <a:cubicBezTo>
                  <a:pt x="9205" y="7364"/>
                  <a:pt x="9205" y="7364"/>
                  <a:pt x="9205" y="7364"/>
                </a:cubicBezTo>
                <a:cubicBezTo>
                  <a:pt x="9205" y="7609"/>
                  <a:pt x="9205" y="7609"/>
                  <a:pt x="9205" y="7609"/>
                </a:cubicBezTo>
                <a:cubicBezTo>
                  <a:pt x="9695" y="7609"/>
                  <a:pt x="10064" y="8223"/>
                  <a:pt x="10186" y="8836"/>
                </a:cubicBezTo>
                <a:cubicBezTo>
                  <a:pt x="10186" y="9205"/>
                  <a:pt x="10186" y="9573"/>
                  <a:pt x="9941" y="9818"/>
                </a:cubicBezTo>
                <a:cubicBezTo>
                  <a:pt x="9818" y="9941"/>
                  <a:pt x="9695" y="9941"/>
                  <a:pt x="9573" y="9941"/>
                </a:cubicBezTo>
                <a:cubicBezTo>
                  <a:pt x="9573" y="9941"/>
                  <a:pt x="9573" y="9941"/>
                  <a:pt x="9573" y="9941"/>
                </a:cubicBezTo>
                <a:cubicBezTo>
                  <a:pt x="9082" y="9941"/>
                  <a:pt x="8591" y="9450"/>
                  <a:pt x="8591" y="8714"/>
                </a:cubicBezTo>
                <a:moveTo>
                  <a:pt x="9327" y="13991"/>
                </a:moveTo>
                <a:cubicBezTo>
                  <a:pt x="8591" y="13991"/>
                  <a:pt x="8100" y="13500"/>
                  <a:pt x="8100" y="12886"/>
                </a:cubicBezTo>
                <a:cubicBezTo>
                  <a:pt x="8100" y="12395"/>
                  <a:pt x="8714" y="11905"/>
                  <a:pt x="9450" y="11905"/>
                </a:cubicBezTo>
                <a:cubicBezTo>
                  <a:pt x="9450" y="11782"/>
                  <a:pt x="9450" y="11782"/>
                  <a:pt x="9450" y="11782"/>
                </a:cubicBezTo>
                <a:cubicBezTo>
                  <a:pt x="9450" y="11905"/>
                  <a:pt x="9450" y="11905"/>
                  <a:pt x="9450" y="11905"/>
                </a:cubicBezTo>
                <a:cubicBezTo>
                  <a:pt x="9573" y="11905"/>
                  <a:pt x="9818" y="11905"/>
                  <a:pt x="9941" y="12027"/>
                </a:cubicBezTo>
                <a:cubicBezTo>
                  <a:pt x="10064" y="12150"/>
                  <a:pt x="10064" y="12150"/>
                  <a:pt x="10064" y="12150"/>
                </a:cubicBezTo>
                <a:cubicBezTo>
                  <a:pt x="10432" y="12395"/>
                  <a:pt x="10677" y="12518"/>
                  <a:pt x="10677" y="12764"/>
                </a:cubicBezTo>
                <a:cubicBezTo>
                  <a:pt x="10677" y="12886"/>
                  <a:pt x="10677" y="12886"/>
                  <a:pt x="10677" y="13009"/>
                </a:cubicBezTo>
                <a:cubicBezTo>
                  <a:pt x="10677" y="13623"/>
                  <a:pt x="10186" y="13991"/>
                  <a:pt x="9327" y="13991"/>
                </a:cubicBezTo>
                <a:moveTo>
                  <a:pt x="14727" y="7364"/>
                </a:moveTo>
                <a:cubicBezTo>
                  <a:pt x="13745" y="7364"/>
                  <a:pt x="13745" y="7364"/>
                  <a:pt x="13745" y="7364"/>
                </a:cubicBezTo>
                <a:cubicBezTo>
                  <a:pt x="13745" y="8836"/>
                  <a:pt x="13745" y="8836"/>
                  <a:pt x="13745" y="8836"/>
                </a:cubicBezTo>
                <a:cubicBezTo>
                  <a:pt x="12273" y="8836"/>
                  <a:pt x="12273" y="8836"/>
                  <a:pt x="12273" y="8836"/>
                </a:cubicBezTo>
                <a:cubicBezTo>
                  <a:pt x="12273" y="9818"/>
                  <a:pt x="12273" y="9818"/>
                  <a:pt x="12273" y="9818"/>
                </a:cubicBezTo>
                <a:cubicBezTo>
                  <a:pt x="13745" y="9818"/>
                  <a:pt x="13745" y="9818"/>
                  <a:pt x="13745" y="9818"/>
                </a:cubicBezTo>
                <a:cubicBezTo>
                  <a:pt x="13745" y="11291"/>
                  <a:pt x="13745" y="11291"/>
                  <a:pt x="13745" y="11291"/>
                </a:cubicBezTo>
                <a:cubicBezTo>
                  <a:pt x="14727" y="11291"/>
                  <a:pt x="14727" y="11291"/>
                  <a:pt x="14727" y="11291"/>
                </a:cubicBezTo>
                <a:cubicBezTo>
                  <a:pt x="14727" y="9818"/>
                  <a:pt x="14727" y="9818"/>
                  <a:pt x="14727" y="9818"/>
                </a:cubicBezTo>
                <a:cubicBezTo>
                  <a:pt x="16200" y="9818"/>
                  <a:pt x="16200" y="9818"/>
                  <a:pt x="16200" y="9818"/>
                </a:cubicBezTo>
                <a:cubicBezTo>
                  <a:pt x="16200" y="8836"/>
                  <a:pt x="16200" y="8836"/>
                  <a:pt x="16200" y="8836"/>
                </a:cubicBezTo>
                <a:cubicBezTo>
                  <a:pt x="14727" y="8836"/>
                  <a:pt x="14727" y="8836"/>
                  <a:pt x="14727" y="8836"/>
                </a:cubicBezTo>
                <a:lnTo>
                  <a:pt x="14727" y="7364"/>
                </a:lnTo>
                <a:close/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4" name="Shape"/>
          <p:cNvSpPr/>
          <p:nvPr/>
        </p:nvSpPr>
        <p:spPr>
          <a:xfrm>
            <a:off x="8607425" y="3946526"/>
            <a:ext cx="360917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6873"/>
                </a:moveTo>
                <a:cubicBezTo>
                  <a:pt x="7364" y="6873"/>
                  <a:pt x="6873" y="7364"/>
                  <a:pt x="6873" y="7855"/>
                </a:cubicBezTo>
                <a:cubicBezTo>
                  <a:pt x="6873" y="8345"/>
                  <a:pt x="7364" y="8836"/>
                  <a:pt x="7855" y="8836"/>
                </a:cubicBezTo>
                <a:cubicBezTo>
                  <a:pt x="8345" y="8836"/>
                  <a:pt x="8836" y="8345"/>
                  <a:pt x="8836" y="7855"/>
                </a:cubicBezTo>
                <a:cubicBezTo>
                  <a:pt x="8836" y="7364"/>
                  <a:pt x="8345" y="6873"/>
                  <a:pt x="7855" y="6873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6873" y="14727"/>
                </a:moveTo>
                <a:cubicBezTo>
                  <a:pt x="8836" y="14727"/>
                  <a:pt x="8836" y="14727"/>
                  <a:pt x="8836" y="14727"/>
                </a:cubicBezTo>
                <a:cubicBezTo>
                  <a:pt x="8836" y="9327"/>
                  <a:pt x="8836" y="9327"/>
                  <a:pt x="8836" y="9327"/>
                </a:cubicBezTo>
                <a:cubicBezTo>
                  <a:pt x="6873" y="9327"/>
                  <a:pt x="6873" y="9327"/>
                  <a:pt x="6873" y="9327"/>
                </a:cubicBezTo>
                <a:lnTo>
                  <a:pt x="6873" y="14727"/>
                </a:lnTo>
                <a:close/>
                <a:moveTo>
                  <a:pt x="13377" y="9327"/>
                </a:moveTo>
                <a:cubicBezTo>
                  <a:pt x="12027" y="9327"/>
                  <a:pt x="11782" y="10186"/>
                  <a:pt x="11782" y="10186"/>
                </a:cubicBezTo>
                <a:cubicBezTo>
                  <a:pt x="11782" y="9327"/>
                  <a:pt x="11782" y="9327"/>
                  <a:pt x="11782" y="9327"/>
                </a:cubicBezTo>
                <a:cubicBezTo>
                  <a:pt x="9818" y="9327"/>
                  <a:pt x="9818" y="9327"/>
                  <a:pt x="9818" y="9327"/>
                </a:cubicBezTo>
                <a:cubicBezTo>
                  <a:pt x="9818" y="14727"/>
                  <a:pt x="9818" y="14727"/>
                  <a:pt x="9818" y="14727"/>
                </a:cubicBezTo>
                <a:cubicBezTo>
                  <a:pt x="11782" y="14727"/>
                  <a:pt x="11782" y="14727"/>
                  <a:pt x="11782" y="14727"/>
                </a:cubicBezTo>
                <a:cubicBezTo>
                  <a:pt x="11782" y="11782"/>
                  <a:pt x="11782" y="11782"/>
                  <a:pt x="11782" y="11782"/>
                </a:cubicBezTo>
                <a:cubicBezTo>
                  <a:pt x="11782" y="11782"/>
                  <a:pt x="11782" y="10800"/>
                  <a:pt x="12641" y="10800"/>
                </a:cubicBezTo>
                <a:cubicBezTo>
                  <a:pt x="13132" y="10800"/>
                  <a:pt x="13255" y="11291"/>
                  <a:pt x="13255" y="11782"/>
                </a:cubicBezTo>
                <a:cubicBezTo>
                  <a:pt x="13255" y="14727"/>
                  <a:pt x="13255" y="14727"/>
                  <a:pt x="13255" y="14727"/>
                </a:cubicBezTo>
                <a:cubicBezTo>
                  <a:pt x="15218" y="14727"/>
                  <a:pt x="15218" y="14727"/>
                  <a:pt x="15218" y="14727"/>
                </a:cubicBezTo>
                <a:cubicBezTo>
                  <a:pt x="15218" y="11782"/>
                  <a:pt x="15218" y="11782"/>
                  <a:pt x="15218" y="11782"/>
                </a:cubicBezTo>
                <a:cubicBezTo>
                  <a:pt x="15218" y="10186"/>
                  <a:pt x="14605" y="9327"/>
                  <a:pt x="13377" y="93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5" name="Shape"/>
          <p:cNvSpPr/>
          <p:nvPr/>
        </p:nvSpPr>
        <p:spPr>
          <a:xfrm>
            <a:off x="9669464" y="3946526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36" y="13255"/>
                </a:moveTo>
                <a:cubicBezTo>
                  <a:pt x="11414" y="13255"/>
                  <a:pt x="11291" y="13132"/>
                  <a:pt x="11291" y="13009"/>
                </a:cubicBezTo>
                <a:cubicBezTo>
                  <a:pt x="11291" y="13009"/>
                  <a:pt x="11291" y="10309"/>
                  <a:pt x="11291" y="10309"/>
                </a:cubicBezTo>
                <a:cubicBezTo>
                  <a:pt x="13255" y="10309"/>
                  <a:pt x="13255" y="10309"/>
                  <a:pt x="13255" y="10309"/>
                </a:cubicBezTo>
                <a:cubicBezTo>
                  <a:pt x="13255" y="8836"/>
                  <a:pt x="13255" y="8836"/>
                  <a:pt x="13255" y="8836"/>
                </a:cubicBezTo>
                <a:cubicBezTo>
                  <a:pt x="11291" y="8836"/>
                  <a:pt x="11291" y="8836"/>
                  <a:pt x="11291" y="8836"/>
                </a:cubicBezTo>
                <a:cubicBezTo>
                  <a:pt x="11291" y="6873"/>
                  <a:pt x="11291" y="6873"/>
                  <a:pt x="11291" y="6873"/>
                </a:cubicBezTo>
                <a:cubicBezTo>
                  <a:pt x="10064" y="6873"/>
                  <a:pt x="10064" y="6873"/>
                  <a:pt x="10064" y="6873"/>
                </a:cubicBezTo>
                <a:cubicBezTo>
                  <a:pt x="9941" y="7241"/>
                  <a:pt x="9941" y="7609"/>
                  <a:pt x="9695" y="7855"/>
                </a:cubicBezTo>
                <a:cubicBezTo>
                  <a:pt x="9573" y="8100"/>
                  <a:pt x="9450" y="8345"/>
                  <a:pt x="9205" y="8591"/>
                </a:cubicBezTo>
                <a:cubicBezTo>
                  <a:pt x="8959" y="8714"/>
                  <a:pt x="8714" y="8836"/>
                  <a:pt x="8345" y="8959"/>
                </a:cubicBezTo>
                <a:cubicBezTo>
                  <a:pt x="8345" y="10309"/>
                  <a:pt x="8345" y="10309"/>
                  <a:pt x="8345" y="10309"/>
                </a:cubicBezTo>
                <a:cubicBezTo>
                  <a:pt x="9327" y="10309"/>
                  <a:pt x="9327" y="10309"/>
                  <a:pt x="9327" y="10309"/>
                </a:cubicBezTo>
                <a:cubicBezTo>
                  <a:pt x="9327" y="12886"/>
                  <a:pt x="9327" y="12886"/>
                  <a:pt x="9327" y="12886"/>
                </a:cubicBezTo>
                <a:cubicBezTo>
                  <a:pt x="9327" y="13255"/>
                  <a:pt x="9327" y="13500"/>
                  <a:pt x="9450" y="13623"/>
                </a:cubicBezTo>
                <a:cubicBezTo>
                  <a:pt x="9573" y="13868"/>
                  <a:pt x="9695" y="13991"/>
                  <a:pt x="9818" y="14236"/>
                </a:cubicBezTo>
                <a:cubicBezTo>
                  <a:pt x="10064" y="14359"/>
                  <a:pt x="10309" y="14482"/>
                  <a:pt x="10677" y="14605"/>
                </a:cubicBezTo>
                <a:cubicBezTo>
                  <a:pt x="10923" y="14727"/>
                  <a:pt x="11291" y="14727"/>
                  <a:pt x="11659" y="14727"/>
                </a:cubicBezTo>
                <a:cubicBezTo>
                  <a:pt x="11905" y="14727"/>
                  <a:pt x="12273" y="14727"/>
                  <a:pt x="12518" y="14605"/>
                </a:cubicBezTo>
                <a:cubicBezTo>
                  <a:pt x="12764" y="14605"/>
                  <a:pt x="13255" y="14482"/>
                  <a:pt x="13623" y="14236"/>
                </a:cubicBezTo>
                <a:cubicBezTo>
                  <a:pt x="13623" y="13132"/>
                  <a:pt x="13623" y="13132"/>
                  <a:pt x="13623" y="13132"/>
                </a:cubicBezTo>
                <a:cubicBezTo>
                  <a:pt x="13132" y="13377"/>
                  <a:pt x="12641" y="13500"/>
                  <a:pt x="12273" y="13500"/>
                </a:cubicBezTo>
                <a:cubicBezTo>
                  <a:pt x="12027" y="13500"/>
                  <a:pt x="11782" y="13377"/>
                  <a:pt x="11536" y="13255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6" name="Shape"/>
          <p:cNvSpPr/>
          <p:nvPr/>
        </p:nvSpPr>
        <p:spPr>
          <a:xfrm>
            <a:off x="10733089" y="3946526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009" y="6995"/>
                </a:moveTo>
                <a:cubicBezTo>
                  <a:pt x="13132" y="6873"/>
                  <a:pt x="13132" y="6873"/>
                  <a:pt x="13132" y="6873"/>
                </a:cubicBezTo>
                <a:cubicBezTo>
                  <a:pt x="12886" y="6873"/>
                  <a:pt x="12886" y="6873"/>
                  <a:pt x="12886" y="6873"/>
                </a:cubicBezTo>
                <a:cubicBezTo>
                  <a:pt x="12886" y="6873"/>
                  <a:pt x="12886" y="6873"/>
                  <a:pt x="12886" y="6873"/>
                </a:cubicBezTo>
                <a:cubicBezTo>
                  <a:pt x="12641" y="6995"/>
                  <a:pt x="12273" y="6995"/>
                  <a:pt x="12027" y="6873"/>
                </a:cubicBezTo>
                <a:cubicBezTo>
                  <a:pt x="11905" y="6873"/>
                  <a:pt x="11905" y="6873"/>
                  <a:pt x="11905" y="6873"/>
                </a:cubicBezTo>
                <a:cubicBezTo>
                  <a:pt x="9941" y="10186"/>
                  <a:pt x="9941" y="10186"/>
                  <a:pt x="9941" y="10186"/>
                </a:cubicBezTo>
                <a:cubicBezTo>
                  <a:pt x="8100" y="6873"/>
                  <a:pt x="8100" y="6873"/>
                  <a:pt x="8100" y="6873"/>
                </a:cubicBezTo>
                <a:cubicBezTo>
                  <a:pt x="7977" y="6873"/>
                  <a:pt x="7977" y="6873"/>
                  <a:pt x="7977" y="6873"/>
                </a:cubicBezTo>
                <a:cubicBezTo>
                  <a:pt x="7732" y="6995"/>
                  <a:pt x="7364" y="6995"/>
                  <a:pt x="7118" y="6873"/>
                </a:cubicBezTo>
                <a:cubicBezTo>
                  <a:pt x="6873" y="6873"/>
                  <a:pt x="6873" y="6873"/>
                  <a:pt x="6873" y="6873"/>
                </a:cubicBezTo>
                <a:cubicBezTo>
                  <a:pt x="9450" y="11414"/>
                  <a:pt x="9450" y="11414"/>
                  <a:pt x="9450" y="11414"/>
                </a:cubicBezTo>
                <a:cubicBezTo>
                  <a:pt x="9450" y="14605"/>
                  <a:pt x="9450" y="14605"/>
                  <a:pt x="9450" y="14605"/>
                </a:cubicBezTo>
                <a:cubicBezTo>
                  <a:pt x="9450" y="14727"/>
                  <a:pt x="9450" y="14727"/>
                  <a:pt x="9450" y="14727"/>
                </a:cubicBezTo>
                <a:cubicBezTo>
                  <a:pt x="9450" y="14727"/>
                  <a:pt x="9450" y="14727"/>
                  <a:pt x="9450" y="14727"/>
                </a:cubicBezTo>
                <a:cubicBezTo>
                  <a:pt x="9573" y="14727"/>
                  <a:pt x="9573" y="14727"/>
                  <a:pt x="9573" y="14727"/>
                </a:cubicBezTo>
                <a:cubicBezTo>
                  <a:pt x="9818" y="14605"/>
                  <a:pt x="10186" y="14605"/>
                  <a:pt x="10432" y="14727"/>
                </a:cubicBezTo>
                <a:cubicBezTo>
                  <a:pt x="10555" y="14727"/>
                  <a:pt x="10555" y="14727"/>
                  <a:pt x="10555" y="14727"/>
                </a:cubicBezTo>
                <a:cubicBezTo>
                  <a:pt x="10555" y="11414"/>
                  <a:pt x="10555" y="11414"/>
                  <a:pt x="10555" y="11414"/>
                </a:cubicBezTo>
                <a:cubicBezTo>
                  <a:pt x="10555" y="11168"/>
                  <a:pt x="11168" y="10186"/>
                  <a:pt x="11782" y="9205"/>
                </a:cubicBezTo>
                <a:cubicBezTo>
                  <a:pt x="12395" y="8100"/>
                  <a:pt x="13009" y="6995"/>
                  <a:pt x="13009" y="6995"/>
                </a:cubicBezTo>
                <a:moveTo>
                  <a:pt x="13255" y="13623"/>
                </a:moveTo>
                <a:cubicBezTo>
                  <a:pt x="12886" y="13500"/>
                  <a:pt x="12641" y="13623"/>
                  <a:pt x="12518" y="13991"/>
                </a:cubicBezTo>
                <a:cubicBezTo>
                  <a:pt x="12518" y="14236"/>
                  <a:pt x="12518" y="14359"/>
                  <a:pt x="12641" y="14482"/>
                </a:cubicBezTo>
                <a:cubicBezTo>
                  <a:pt x="12764" y="14605"/>
                  <a:pt x="12886" y="14605"/>
                  <a:pt x="13009" y="14727"/>
                </a:cubicBezTo>
                <a:cubicBezTo>
                  <a:pt x="13009" y="14727"/>
                  <a:pt x="13132" y="14727"/>
                  <a:pt x="13132" y="14727"/>
                </a:cubicBezTo>
                <a:cubicBezTo>
                  <a:pt x="13377" y="14727"/>
                  <a:pt x="13623" y="14605"/>
                  <a:pt x="13745" y="14359"/>
                </a:cubicBezTo>
                <a:cubicBezTo>
                  <a:pt x="13745" y="14114"/>
                  <a:pt x="13745" y="13991"/>
                  <a:pt x="13623" y="13868"/>
                </a:cubicBezTo>
                <a:cubicBezTo>
                  <a:pt x="13623" y="13745"/>
                  <a:pt x="13500" y="13623"/>
                  <a:pt x="13255" y="13623"/>
                </a:cubicBezTo>
                <a:moveTo>
                  <a:pt x="14236" y="6995"/>
                </a:moveTo>
                <a:cubicBezTo>
                  <a:pt x="14236" y="6995"/>
                  <a:pt x="14236" y="6995"/>
                  <a:pt x="14114" y="6995"/>
                </a:cubicBezTo>
                <a:cubicBezTo>
                  <a:pt x="13868" y="6995"/>
                  <a:pt x="13623" y="7118"/>
                  <a:pt x="13623" y="7486"/>
                </a:cubicBezTo>
                <a:cubicBezTo>
                  <a:pt x="13255" y="11659"/>
                  <a:pt x="13009" y="12886"/>
                  <a:pt x="13009" y="12886"/>
                </a:cubicBezTo>
                <a:cubicBezTo>
                  <a:pt x="13009" y="13009"/>
                  <a:pt x="13009" y="13009"/>
                  <a:pt x="13009" y="13009"/>
                </a:cubicBezTo>
                <a:cubicBezTo>
                  <a:pt x="13132" y="13009"/>
                  <a:pt x="13132" y="13009"/>
                  <a:pt x="13132" y="13009"/>
                </a:cubicBezTo>
                <a:cubicBezTo>
                  <a:pt x="13132" y="13009"/>
                  <a:pt x="13132" y="13009"/>
                  <a:pt x="13132" y="13009"/>
                </a:cubicBezTo>
                <a:cubicBezTo>
                  <a:pt x="13255" y="13009"/>
                  <a:pt x="13377" y="13009"/>
                  <a:pt x="13500" y="13132"/>
                </a:cubicBezTo>
                <a:cubicBezTo>
                  <a:pt x="13623" y="13132"/>
                  <a:pt x="13623" y="13132"/>
                  <a:pt x="13623" y="13132"/>
                </a:cubicBezTo>
                <a:cubicBezTo>
                  <a:pt x="13623" y="13009"/>
                  <a:pt x="13623" y="13009"/>
                  <a:pt x="13623" y="13009"/>
                </a:cubicBezTo>
                <a:cubicBezTo>
                  <a:pt x="13868" y="11536"/>
                  <a:pt x="14236" y="9573"/>
                  <a:pt x="14482" y="8468"/>
                </a:cubicBezTo>
                <a:cubicBezTo>
                  <a:pt x="14605" y="8100"/>
                  <a:pt x="14727" y="7855"/>
                  <a:pt x="14727" y="7732"/>
                </a:cubicBezTo>
                <a:cubicBezTo>
                  <a:pt x="14727" y="7486"/>
                  <a:pt x="14727" y="7364"/>
                  <a:pt x="14605" y="7241"/>
                </a:cubicBezTo>
                <a:cubicBezTo>
                  <a:pt x="14605" y="7118"/>
                  <a:pt x="14482" y="6995"/>
                  <a:pt x="14236" y="6995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7" name="Shape"/>
          <p:cNvSpPr/>
          <p:nvPr/>
        </p:nvSpPr>
        <p:spPr>
          <a:xfrm>
            <a:off x="1163638" y="459105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609" y="9818"/>
                </a:moveTo>
                <a:cubicBezTo>
                  <a:pt x="5400" y="11536"/>
                  <a:pt x="5400" y="11536"/>
                  <a:pt x="5400" y="11536"/>
                </a:cubicBezTo>
                <a:cubicBezTo>
                  <a:pt x="7364" y="12764"/>
                  <a:pt x="7364" y="12764"/>
                  <a:pt x="7364" y="12764"/>
                </a:cubicBezTo>
                <a:cubicBezTo>
                  <a:pt x="7364" y="12764"/>
                  <a:pt x="7364" y="12764"/>
                  <a:pt x="7364" y="12764"/>
                </a:cubicBezTo>
                <a:cubicBezTo>
                  <a:pt x="7732" y="13009"/>
                  <a:pt x="7732" y="13009"/>
                  <a:pt x="7732" y="13009"/>
                </a:cubicBezTo>
                <a:cubicBezTo>
                  <a:pt x="8591" y="13500"/>
                  <a:pt x="8591" y="13500"/>
                  <a:pt x="8591" y="13500"/>
                </a:cubicBezTo>
                <a:cubicBezTo>
                  <a:pt x="10064" y="12395"/>
                  <a:pt x="10064" y="12395"/>
                  <a:pt x="10064" y="1239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0800" y="11905"/>
                  <a:pt x="10800" y="11905"/>
                  <a:pt x="10800" y="11905"/>
                </a:cubicBezTo>
                <a:cubicBezTo>
                  <a:pt x="12518" y="13132"/>
                  <a:pt x="12518" y="13132"/>
                  <a:pt x="12518" y="13132"/>
                </a:cubicBezTo>
                <a:cubicBezTo>
                  <a:pt x="13009" y="13500"/>
                  <a:pt x="13009" y="13500"/>
                  <a:pt x="13009" y="13500"/>
                </a:cubicBezTo>
                <a:cubicBezTo>
                  <a:pt x="16200" y="11536"/>
                  <a:pt x="16200" y="11536"/>
                  <a:pt x="16200" y="11536"/>
                </a:cubicBezTo>
                <a:cubicBezTo>
                  <a:pt x="13868" y="9695"/>
                  <a:pt x="13868" y="9695"/>
                  <a:pt x="13868" y="9695"/>
                </a:cubicBezTo>
                <a:cubicBezTo>
                  <a:pt x="10800" y="11659"/>
                  <a:pt x="10800" y="11659"/>
                  <a:pt x="10800" y="11659"/>
                </a:cubicBezTo>
                <a:lnTo>
                  <a:pt x="7609" y="9818"/>
                </a:lnTo>
                <a:close/>
                <a:moveTo>
                  <a:pt x="13009" y="14727"/>
                </a:moveTo>
                <a:cubicBezTo>
                  <a:pt x="13009" y="14727"/>
                  <a:pt x="13009" y="14727"/>
                  <a:pt x="13009" y="14727"/>
                </a:cubicBezTo>
                <a:cubicBezTo>
                  <a:pt x="10800" y="13132"/>
                  <a:pt x="10800" y="13132"/>
                  <a:pt x="10800" y="13132"/>
                </a:cubicBezTo>
                <a:cubicBezTo>
                  <a:pt x="8714" y="14727"/>
                  <a:pt x="8714" y="14727"/>
                  <a:pt x="8714" y="14727"/>
                </a:cubicBezTo>
                <a:cubicBezTo>
                  <a:pt x="8714" y="14727"/>
                  <a:pt x="8714" y="14727"/>
                  <a:pt x="8714" y="14727"/>
                </a:cubicBezTo>
                <a:cubicBezTo>
                  <a:pt x="7609" y="13991"/>
                  <a:pt x="7609" y="13991"/>
                  <a:pt x="7609" y="13991"/>
                </a:cubicBezTo>
                <a:cubicBezTo>
                  <a:pt x="7609" y="14605"/>
                  <a:pt x="7609" y="14605"/>
                  <a:pt x="7609" y="14605"/>
                </a:cubicBezTo>
                <a:cubicBezTo>
                  <a:pt x="10800" y="16691"/>
                  <a:pt x="10800" y="16691"/>
                  <a:pt x="10800" y="16691"/>
                </a:cubicBezTo>
                <a:cubicBezTo>
                  <a:pt x="13991" y="14605"/>
                  <a:pt x="13991" y="14605"/>
                  <a:pt x="13991" y="14605"/>
                </a:cubicBezTo>
                <a:cubicBezTo>
                  <a:pt x="13991" y="14114"/>
                  <a:pt x="13991" y="14114"/>
                  <a:pt x="13991" y="14114"/>
                </a:cubicBezTo>
                <a:cubicBezTo>
                  <a:pt x="13009" y="14727"/>
                  <a:pt x="13009" y="14727"/>
                  <a:pt x="13009" y="14727"/>
                </a:cubicBezTo>
                <a:close/>
                <a:moveTo>
                  <a:pt x="13868" y="9695"/>
                </a:moveTo>
                <a:cubicBezTo>
                  <a:pt x="13868" y="9695"/>
                  <a:pt x="13868" y="9695"/>
                  <a:pt x="13868" y="9695"/>
                </a:cubicBezTo>
                <a:cubicBezTo>
                  <a:pt x="13868" y="9695"/>
                  <a:pt x="13868" y="9695"/>
                  <a:pt x="13868" y="9695"/>
                </a:cubicBezTo>
                <a:cubicBezTo>
                  <a:pt x="13868" y="9695"/>
                  <a:pt x="13868" y="9695"/>
                  <a:pt x="13868" y="9695"/>
                </a:cubicBezTo>
                <a:close/>
                <a:moveTo>
                  <a:pt x="5400" y="7977"/>
                </a:moveTo>
                <a:cubicBezTo>
                  <a:pt x="7609" y="9818"/>
                  <a:pt x="7609" y="9818"/>
                  <a:pt x="7609" y="9818"/>
                </a:cubicBezTo>
                <a:cubicBezTo>
                  <a:pt x="10800" y="7732"/>
                  <a:pt x="10800" y="7732"/>
                  <a:pt x="10800" y="7732"/>
                </a:cubicBezTo>
                <a:cubicBezTo>
                  <a:pt x="8591" y="5891"/>
                  <a:pt x="8591" y="5891"/>
                  <a:pt x="8591" y="5891"/>
                </a:cubicBezTo>
                <a:lnTo>
                  <a:pt x="5400" y="7977"/>
                </a:lnTo>
                <a:close/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3009" y="5891"/>
                </a:moveTo>
                <a:cubicBezTo>
                  <a:pt x="10800" y="7732"/>
                  <a:pt x="10800" y="7732"/>
                  <a:pt x="10800" y="7732"/>
                </a:cubicBezTo>
                <a:cubicBezTo>
                  <a:pt x="13868" y="9695"/>
                  <a:pt x="13868" y="9695"/>
                  <a:pt x="13868" y="9695"/>
                </a:cubicBezTo>
                <a:cubicBezTo>
                  <a:pt x="16200" y="7977"/>
                  <a:pt x="16200" y="7977"/>
                  <a:pt x="16200" y="7977"/>
                </a:cubicBezTo>
                <a:lnTo>
                  <a:pt x="13009" y="58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8" name="Shape"/>
          <p:cNvSpPr/>
          <p:nvPr/>
        </p:nvSpPr>
        <p:spPr>
          <a:xfrm>
            <a:off x="2227264" y="459105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3745" y="5891"/>
                </a:moveTo>
                <a:cubicBezTo>
                  <a:pt x="7855" y="5891"/>
                  <a:pt x="7855" y="5891"/>
                  <a:pt x="7855" y="5891"/>
                </a:cubicBezTo>
                <a:cubicBezTo>
                  <a:pt x="6750" y="5891"/>
                  <a:pt x="5891" y="6750"/>
                  <a:pt x="5891" y="7855"/>
                </a:cubicBezTo>
                <a:cubicBezTo>
                  <a:pt x="5891" y="13745"/>
                  <a:pt x="5891" y="13745"/>
                  <a:pt x="5891" y="13745"/>
                </a:cubicBezTo>
                <a:cubicBezTo>
                  <a:pt x="5891" y="14850"/>
                  <a:pt x="6750" y="15709"/>
                  <a:pt x="7855" y="15709"/>
                </a:cubicBezTo>
                <a:cubicBezTo>
                  <a:pt x="13745" y="15709"/>
                  <a:pt x="13745" y="15709"/>
                  <a:pt x="13745" y="15709"/>
                </a:cubicBezTo>
                <a:cubicBezTo>
                  <a:pt x="14850" y="15709"/>
                  <a:pt x="15709" y="14850"/>
                  <a:pt x="15709" y="13745"/>
                </a:cubicBezTo>
                <a:cubicBezTo>
                  <a:pt x="15709" y="7855"/>
                  <a:pt x="15709" y="7855"/>
                  <a:pt x="15709" y="7855"/>
                </a:cubicBezTo>
                <a:cubicBezTo>
                  <a:pt x="15709" y="6750"/>
                  <a:pt x="14850" y="5891"/>
                  <a:pt x="13745" y="5891"/>
                </a:cubicBezTo>
                <a:moveTo>
                  <a:pt x="12764" y="7364"/>
                </a:moveTo>
                <a:cubicBezTo>
                  <a:pt x="14236" y="7364"/>
                  <a:pt x="14236" y="7364"/>
                  <a:pt x="14236" y="7364"/>
                </a:cubicBezTo>
                <a:cubicBezTo>
                  <a:pt x="14236" y="8836"/>
                  <a:pt x="14236" y="8836"/>
                  <a:pt x="14236" y="8836"/>
                </a:cubicBezTo>
                <a:cubicBezTo>
                  <a:pt x="12764" y="8836"/>
                  <a:pt x="12764" y="8836"/>
                  <a:pt x="12764" y="8836"/>
                </a:cubicBezTo>
                <a:lnTo>
                  <a:pt x="12764" y="7364"/>
                </a:lnTo>
                <a:close/>
                <a:moveTo>
                  <a:pt x="10800" y="8836"/>
                </a:moveTo>
                <a:cubicBezTo>
                  <a:pt x="11905" y="8836"/>
                  <a:pt x="12764" y="9695"/>
                  <a:pt x="12764" y="10800"/>
                </a:cubicBezTo>
                <a:cubicBezTo>
                  <a:pt x="12764" y="11905"/>
                  <a:pt x="11905" y="12764"/>
                  <a:pt x="10800" y="12764"/>
                </a:cubicBezTo>
                <a:cubicBezTo>
                  <a:pt x="9695" y="12764"/>
                  <a:pt x="8836" y="11905"/>
                  <a:pt x="8836" y="10800"/>
                </a:cubicBezTo>
                <a:cubicBezTo>
                  <a:pt x="8836" y="9695"/>
                  <a:pt x="9695" y="8836"/>
                  <a:pt x="10800" y="8836"/>
                </a:cubicBezTo>
                <a:moveTo>
                  <a:pt x="14727" y="13745"/>
                </a:moveTo>
                <a:cubicBezTo>
                  <a:pt x="14727" y="14236"/>
                  <a:pt x="14236" y="14727"/>
                  <a:pt x="13745" y="14727"/>
                </a:cubicBezTo>
                <a:cubicBezTo>
                  <a:pt x="7855" y="14727"/>
                  <a:pt x="7855" y="14727"/>
                  <a:pt x="7855" y="14727"/>
                </a:cubicBezTo>
                <a:cubicBezTo>
                  <a:pt x="7364" y="14727"/>
                  <a:pt x="6873" y="14236"/>
                  <a:pt x="6873" y="13745"/>
                </a:cubicBezTo>
                <a:cubicBezTo>
                  <a:pt x="6873" y="10309"/>
                  <a:pt x="6873" y="10309"/>
                  <a:pt x="6873" y="10309"/>
                </a:cubicBezTo>
                <a:cubicBezTo>
                  <a:pt x="7855" y="10309"/>
                  <a:pt x="7855" y="10309"/>
                  <a:pt x="7855" y="10309"/>
                </a:cubicBezTo>
                <a:cubicBezTo>
                  <a:pt x="7855" y="10432"/>
                  <a:pt x="7855" y="10677"/>
                  <a:pt x="7855" y="10800"/>
                </a:cubicBezTo>
                <a:cubicBezTo>
                  <a:pt x="7855" y="12395"/>
                  <a:pt x="9205" y="13745"/>
                  <a:pt x="10800" y="13745"/>
                </a:cubicBezTo>
                <a:cubicBezTo>
                  <a:pt x="12395" y="13745"/>
                  <a:pt x="13745" y="12395"/>
                  <a:pt x="13745" y="10800"/>
                </a:cubicBezTo>
                <a:cubicBezTo>
                  <a:pt x="13745" y="10677"/>
                  <a:pt x="13745" y="10432"/>
                  <a:pt x="13745" y="10309"/>
                </a:cubicBezTo>
                <a:cubicBezTo>
                  <a:pt x="14727" y="10309"/>
                  <a:pt x="14727" y="10309"/>
                  <a:pt x="14727" y="10309"/>
                </a:cubicBezTo>
                <a:lnTo>
                  <a:pt x="14727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39" name="Shape"/>
          <p:cNvSpPr/>
          <p:nvPr/>
        </p:nvSpPr>
        <p:spPr>
          <a:xfrm>
            <a:off x="3290887" y="4591051"/>
            <a:ext cx="360917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0800" y="4909"/>
                </a:moveTo>
                <a:cubicBezTo>
                  <a:pt x="7486" y="4909"/>
                  <a:pt x="4909" y="7486"/>
                  <a:pt x="4909" y="10800"/>
                </a:cubicBezTo>
                <a:cubicBezTo>
                  <a:pt x="4909" y="14114"/>
                  <a:pt x="7486" y="16691"/>
                  <a:pt x="10800" y="16691"/>
                </a:cubicBezTo>
                <a:cubicBezTo>
                  <a:pt x="14114" y="16691"/>
                  <a:pt x="16691" y="14114"/>
                  <a:pt x="16691" y="10800"/>
                </a:cubicBezTo>
                <a:cubicBezTo>
                  <a:pt x="16691" y="7486"/>
                  <a:pt x="14114" y="4909"/>
                  <a:pt x="10800" y="4909"/>
                </a:cubicBezTo>
                <a:moveTo>
                  <a:pt x="5891" y="10800"/>
                </a:moveTo>
                <a:cubicBezTo>
                  <a:pt x="5891" y="10064"/>
                  <a:pt x="6014" y="9450"/>
                  <a:pt x="6259" y="8836"/>
                </a:cubicBezTo>
                <a:cubicBezTo>
                  <a:pt x="8591" y="15218"/>
                  <a:pt x="8591" y="15218"/>
                  <a:pt x="8591" y="15218"/>
                </a:cubicBezTo>
                <a:cubicBezTo>
                  <a:pt x="6995" y="14359"/>
                  <a:pt x="5891" y="12764"/>
                  <a:pt x="5891" y="10800"/>
                </a:cubicBezTo>
                <a:moveTo>
                  <a:pt x="10800" y="15709"/>
                </a:moveTo>
                <a:cubicBezTo>
                  <a:pt x="10309" y="15709"/>
                  <a:pt x="9818" y="15586"/>
                  <a:pt x="9450" y="15464"/>
                </a:cubicBezTo>
                <a:cubicBezTo>
                  <a:pt x="10923" y="11291"/>
                  <a:pt x="10923" y="11291"/>
                  <a:pt x="10923" y="11291"/>
                </a:cubicBezTo>
                <a:cubicBezTo>
                  <a:pt x="10923" y="11291"/>
                  <a:pt x="12273" y="14850"/>
                  <a:pt x="12395" y="15464"/>
                </a:cubicBezTo>
                <a:cubicBezTo>
                  <a:pt x="11905" y="15586"/>
                  <a:pt x="11414" y="15709"/>
                  <a:pt x="10800" y="15709"/>
                </a:cubicBezTo>
                <a:moveTo>
                  <a:pt x="11536" y="8468"/>
                </a:moveTo>
                <a:cubicBezTo>
                  <a:pt x="11782" y="8468"/>
                  <a:pt x="12027" y="8468"/>
                  <a:pt x="12027" y="8468"/>
                </a:cubicBezTo>
                <a:cubicBezTo>
                  <a:pt x="12273" y="8345"/>
                  <a:pt x="12273" y="7977"/>
                  <a:pt x="12027" y="7977"/>
                </a:cubicBezTo>
                <a:cubicBezTo>
                  <a:pt x="12027" y="7977"/>
                  <a:pt x="11168" y="8100"/>
                  <a:pt x="10677" y="8100"/>
                </a:cubicBezTo>
                <a:cubicBezTo>
                  <a:pt x="10186" y="8100"/>
                  <a:pt x="9327" y="7977"/>
                  <a:pt x="9327" y="7977"/>
                </a:cubicBezTo>
                <a:cubicBezTo>
                  <a:pt x="9082" y="7977"/>
                  <a:pt x="9082" y="8345"/>
                  <a:pt x="9327" y="8468"/>
                </a:cubicBezTo>
                <a:cubicBezTo>
                  <a:pt x="9327" y="8468"/>
                  <a:pt x="9573" y="8468"/>
                  <a:pt x="9818" y="8468"/>
                </a:cubicBezTo>
                <a:cubicBezTo>
                  <a:pt x="10677" y="10555"/>
                  <a:pt x="10677" y="10555"/>
                  <a:pt x="10677" y="10555"/>
                </a:cubicBezTo>
                <a:cubicBezTo>
                  <a:pt x="9573" y="13868"/>
                  <a:pt x="9573" y="13868"/>
                  <a:pt x="9573" y="13868"/>
                </a:cubicBezTo>
                <a:cubicBezTo>
                  <a:pt x="7732" y="8468"/>
                  <a:pt x="7732" y="8468"/>
                  <a:pt x="7732" y="8468"/>
                </a:cubicBezTo>
                <a:cubicBezTo>
                  <a:pt x="8100" y="8468"/>
                  <a:pt x="8345" y="8468"/>
                  <a:pt x="8345" y="8468"/>
                </a:cubicBezTo>
                <a:cubicBezTo>
                  <a:pt x="8591" y="8345"/>
                  <a:pt x="8591" y="7977"/>
                  <a:pt x="8223" y="7977"/>
                </a:cubicBezTo>
                <a:cubicBezTo>
                  <a:pt x="8223" y="7977"/>
                  <a:pt x="7486" y="8100"/>
                  <a:pt x="6995" y="8100"/>
                </a:cubicBezTo>
                <a:cubicBezTo>
                  <a:pt x="6873" y="8100"/>
                  <a:pt x="6750" y="8100"/>
                  <a:pt x="6750" y="8100"/>
                </a:cubicBezTo>
                <a:cubicBezTo>
                  <a:pt x="7609" y="6750"/>
                  <a:pt x="9082" y="5891"/>
                  <a:pt x="10800" y="5891"/>
                </a:cubicBezTo>
                <a:cubicBezTo>
                  <a:pt x="12027" y="5891"/>
                  <a:pt x="13132" y="6382"/>
                  <a:pt x="13991" y="7118"/>
                </a:cubicBezTo>
                <a:cubicBezTo>
                  <a:pt x="13623" y="7118"/>
                  <a:pt x="13255" y="7609"/>
                  <a:pt x="13255" y="7977"/>
                </a:cubicBezTo>
                <a:cubicBezTo>
                  <a:pt x="13255" y="8468"/>
                  <a:pt x="13500" y="8714"/>
                  <a:pt x="13745" y="9205"/>
                </a:cubicBezTo>
                <a:cubicBezTo>
                  <a:pt x="13991" y="9450"/>
                  <a:pt x="14114" y="9941"/>
                  <a:pt x="14114" y="10555"/>
                </a:cubicBezTo>
                <a:cubicBezTo>
                  <a:pt x="14114" y="10923"/>
                  <a:pt x="13991" y="11414"/>
                  <a:pt x="13745" y="12150"/>
                </a:cubicBezTo>
                <a:cubicBezTo>
                  <a:pt x="13255" y="13868"/>
                  <a:pt x="13255" y="13868"/>
                  <a:pt x="13255" y="13868"/>
                </a:cubicBezTo>
                <a:lnTo>
                  <a:pt x="11536" y="8468"/>
                </a:lnTo>
                <a:close/>
                <a:moveTo>
                  <a:pt x="15709" y="10800"/>
                </a:moveTo>
                <a:cubicBezTo>
                  <a:pt x="15709" y="12518"/>
                  <a:pt x="14727" y="14114"/>
                  <a:pt x="13377" y="14973"/>
                </a:cubicBezTo>
                <a:cubicBezTo>
                  <a:pt x="14850" y="10677"/>
                  <a:pt x="14850" y="10677"/>
                  <a:pt x="14850" y="10677"/>
                </a:cubicBezTo>
                <a:cubicBezTo>
                  <a:pt x="15095" y="9941"/>
                  <a:pt x="15218" y="9450"/>
                  <a:pt x="15218" y="8959"/>
                </a:cubicBezTo>
                <a:cubicBezTo>
                  <a:pt x="15218" y="8836"/>
                  <a:pt x="15218" y="8714"/>
                  <a:pt x="15218" y="8591"/>
                </a:cubicBezTo>
                <a:cubicBezTo>
                  <a:pt x="15464" y="9327"/>
                  <a:pt x="15709" y="10064"/>
                  <a:pt x="15709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0" name="Shape"/>
          <p:cNvSpPr/>
          <p:nvPr/>
        </p:nvSpPr>
        <p:spPr>
          <a:xfrm>
            <a:off x="4352926" y="4591051"/>
            <a:ext cx="361948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0800" y="4909"/>
                </a:moveTo>
                <a:cubicBezTo>
                  <a:pt x="7486" y="4909"/>
                  <a:pt x="4909" y="7486"/>
                  <a:pt x="4909" y="10800"/>
                </a:cubicBezTo>
                <a:cubicBezTo>
                  <a:pt x="4909" y="14114"/>
                  <a:pt x="7486" y="16691"/>
                  <a:pt x="10800" y="16691"/>
                </a:cubicBezTo>
                <a:cubicBezTo>
                  <a:pt x="14114" y="16691"/>
                  <a:pt x="16691" y="14114"/>
                  <a:pt x="16691" y="10800"/>
                </a:cubicBezTo>
                <a:cubicBezTo>
                  <a:pt x="16691" y="7486"/>
                  <a:pt x="14114" y="4909"/>
                  <a:pt x="10800" y="4909"/>
                </a:cubicBezTo>
                <a:moveTo>
                  <a:pt x="10800" y="5891"/>
                </a:moveTo>
                <a:cubicBezTo>
                  <a:pt x="12027" y="5891"/>
                  <a:pt x="13009" y="6259"/>
                  <a:pt x="13868" y="6995"/>
                </a:cubicBezTo>
                <a:cubicBezTo>
                  <a:pt x="13132" y="7609"/>
                  <a:pt x="12273" y="8223"/>
                  <a:pt x="11291" y="8591"/>
                </a:cubicBezTo>
                <a:cubicBezTo>
                  <a:pt x="10677" y="7732"/>
                  <a:pt x="10064" y="6873"/>
                  <a:pt x="9327" y="6136"/>
                </a:cubicBezTo>
                <a:cubicBezTo>
                  <a:pt x="9818" y="6014"/>
                  <a:pt x="10309" y="5891"/>
                  <a:pt x="10800" y="5891"/>
                </a:cubicBezTo>
                <a:moveTo>
                  <a:pt x="8345" y="6505"/>
                </a:moveTo>
                <a:cubicBezTo>
                  <a:pt x="9082" y="7241"/>
                  <a:pt x="9818" y="8100"/>
                  <a:pt x="10309" y="8959"/>
                </a:cubicBezTo>
                <a:cubicBezTo>
                  <a:pt x="8959" y="9450"/>
                  <a:pt x="7486" y="9818"/>
                  <a:pt x="6014" y="9818"/>
                </a:cubicBezTo>
                <a:cubicBezTo>
                  <a:pt x="6259" y="8468"/>
                  <a:pt x="7118" y="7241"/>
                  <a:pt x="8345" y="6505"/>
                </a:cubicBezTo>
                <a:moveTo>
                  <a:pt x="5891" y="10800"/>
                </a:moveTo>
                <a:cubicBezTo>
                  <a:pt x="7609" y="10800"/>
                  <a:pt x="9327" y="10432"/>
                  <a:pt x="10800" y="9818"/>
                </a:cubicBezTo>
                <a:cubicBezTo>
                  <a:pt x="11045" y="10186"/>
                  <a:pt x="11168" y="10555"/>
                  <a:pt x="11291" y="10800"/>
                </a:cubicBezTo>
                <a:cubicBezTo>
                  <a:pt x="9573" y="11536"/>
                  <a:pt x="8223" y="12641"/>
                  <a:pt x="7241" y="14114"/>
                </a:cubicBezTo>
                <a:cubicBezTo>
                  <a:pt x="6382" y="13255"/>
                  <a:pt x="5891" y="12150"/>
                  <a:pt x="5891" y="10800"/>
                </a:cubicBezTo>
                <a:moveTo>
                  <a:pt x="10800" y="15709"/>
                </a:moveTo>
                <a:cubicBezTo>
                  <a:pt x="9695" y="15709"/>
                  <a:pt x="8714" y="15341"/>
                  <a:pt x="7977" y="14850"/>
                </a:cubicBezTo>
                <a:cubicBezTo>
                  <a:pt x="8836" y="13377"/>
                  <a:pt x="10064" y="12395"/>
                  <a:pt x="11659" y="11782"/>
                </a:cubicBezTo>
                <a:cubicBezTo>
                  <a:pt x="12027" y="12886"/>
                  <a:pt x="12273" y="14236"/>
                  <a:pt x="12273" y="15464"/>
                </a:cubicBezTo>
                <a:cubicBezTo>
                  <a:pt x="11782" y="15586"/>
                  <a:pt x="11291" y="15709"/>
                  <a:pt x="10800" y="15709"/>
                </a:cubicBezTo>
                <a:moveTo>
                  <a:pt x="13255" y="15095"/>
                </a:moveTo>
                <a:cubicBezTo>
                  <a:pt x="13132" y="13868"/>
                  <a:pt x="13009" y="12641"/>
                  <a:pt x="12641" y="11536"/>
                </a:cubicBezTo>
                <a:cubicBezTo>
                  <a:pt x="13132" y="11414"/>
                  <a:pt x="13623" y="11291"/>
                  <a:pt x="14236" y="11291"/>
                </a:cubicBezTo>
                <a:cubicBezTo>
                  <a:pt x="14727" y="11291"/>
                  <a:pt x="15218" y="11414"/>
                  <a:pt x="15709" y="11414"/>
                </a:cubicBezTo>
                <a:cubicBezTo>
                  <a:pt x="15464" y="13009"/>
                  <a:pt x="14482" y="14359"/>
                  <a:pt x="13255" y="15095"/>
                </a:cubicBezTo>
                <a:moveTo>
                  <a:pt x="14236" y="10309"/>
                </a:moveTo>
                <a:cubicBezTo>
                  <a:pt x="13500" y="10309"/>
                  <a:pt x="12886" y="10432"/>
                  <a:pt x="12273" y="10555"/>
                </a:cubicBezTo>
                <a:cubicBezTo>
                  <a:pt x="12150" y="10186"/>
                  <a:pt x="11905" y="9818"/>
                  <a:pt x="11782" y="9450"/>
                </a:cubicBezTo>
                <a:cubicBezTo>
                  <a:pt x="12764" y="8959"/>
                  <a:pt x="13745" y="8345"/>
                  <a:pt x="14605" y="7732"/>
                </a:cubicBezTo>
                <a:cubicBezTo>
                  <a:pt x="15218" y="8468"/>
                  <a:pt x="15586" y="9450"/>
                  <a:pt x="15709" y="10432"/>
                </a:cubicBezTo>
                <a:cubicBezTo>
                  <a:pt x="15218" y="10309"/>
                  <a:pt x="14727" y="10309"/>
                  <a:pt x="14236" y="103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1" name="Shape"/>
          <p:cNvSpPr/>
          <p:nvPr/>
        </p:nvSpPr>
        <p:spPr>
          <a:xfrm>
            <a:off x="5467351" y="4591051"/>
            <a:ext cx="295952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3377"/>
                </a:moveTo>
                <a:cubicBezTo>
                  <a:pt x="10200" y="13255"/>
                  <a:pt x="9900" y="13132"/>
                  <a:pt x="9900" y="12886"/>
                </a:cubicBezTo>
                <a:cubicBezTo>
                  <a:pt x="9900" y="12641"/>
                  <a:pt x="10200" y="12518"/>
                  <a:pt x="10650" y="12518"/>
                </a:cubicBezTo>
                <a:cubicBezTo>
                  <a:pt x="10950" y="12518"/>
                  <a:pt x="11400" y="12641"/>
                  <a:pt x="11550" y="12641"/>
                </a:cubicBezTo>
                <a:cubicBezTo>
                  <a:pt x="11700" y="11905"/>
                  <a:pt x="11700" y="11905"/>
                  <a:pt x="11700" y="11905"/>
                </a:cubicBezTo>
                <a:cubicBezTo>
                  <a:pt x="11550" y="11905"/>
                  <a:pt x="11100" y="11782"/>
                  <a:pt x="10650" y="11782"/>
                </a:cubicBezTo>
                <a:cubicBezTo>
                  <a:pt x="9600" y="11782"/>
                  <a:pt x="8850" y="12273"/>
                  <a:pt x="8850" y="12886"/>
                </a:cubicBezTo>
                <a:cubicBezTo>
                  <a:pt x="8850" y="13500"/>
                  <a:pt x="9450" y="13868"/>
                  <a:pt x="10200" y="14114"/>
                </a:cubicBezTo>
                <a:cubicBezTo>
                  <a:pt x="10650" y="14236"/>
                  <a:pt x="10950" y="14359"/>
                  <a:pt x="10950" y="14605"/>
                </a:cubicBezTo>
                <a:cubicBezTo>
                  <a:pt x="10950" y="14850"/>
                  <a:pt x="10650" y="15095"/>
                  <a:pt x="10200" y="15095"/>
                </a:cubicBezTo>
                <a:cubicBezTo>
                  <a:pt x="9750" y="15095"/>
                  <a:pt x="9300" y="14973"/>
                  <a:pt x="9000" y="14850"/>
                </a:cubicBezTo>
                <a:cubicBezTo>
                  <a:pt x="8850" y="15586"/>
                  <a:pt x="8850" y="15586"/>
                  <a:pt x="8850" y="15586"/>
                </a:cubicBezTo>
                <a:cubicBezTo>
                  <a:pt x="9150" y="15709"/>
                  <a:pt x="9600" y="15709"/>
                  <a:pt x="10050" y="15709"/>
                </a:cubicBezTo>
                <a:cubicBezTo>
                  <a:pt x="11400" y="15709"/>
                  <a:pt x="11850" y="15218"/>
                  <a:pt x="11850" y="14605"/>
                </a:cubicBezTo>
                <a:cubicBezTo>
                  <a:pt x="11850" y="13991"/>
                  <a:pt x="11550" y="13623"/>
                  <a:pt x="10800" y="13377"/>
                </a:cubicBezTo>
                <a:moveTo>
                  <a:pt x="6750" y="11782"/>
                </a:moveTo>
                <a:cubicBezTo>
                  <a:pt x="6150" y="11782"/>
                  <a:pt x="5700" y="11782"/>
                  <a:pt x="5400" y="11905"/>
                </a:cubicBezTo>
                <a:cubicBezTo>
                  <a:pt x="5400" y="15709"/>
                  <a:pt x="5400" y="15709"/>
                  <a:pt x="5400" y="15709"/>
                </a:cubicBezTo>
                <a:cubicBezTo>
                  <a:pt x="6450" y="15709"/>
                  <a:pt x="6450" y="15709"/>
                  <a:pt x="6450" y="15709"/>
                </a:cubicBezTo>
                <a:cubicBezTo>
                  <a:pt x="6450" y="14359"/>
                  <a:pt x="6450" y="14359"/>
                  <a:pt x="6450" y="14359"/>
                </a:cubicBezTo>
                <a:cubicBezTo>
                  <a:pt x="6450" y="14359"/>
                  <a:pt x="6600" y="14359"/>
                  <a:pt x="6750" y="14359"/>
                </a:cubicBezTo>
                <a:cubicBezTo>
                  <a:pt x="7350" y="14359"/>
                  <a:pt x="7950" y="14236"/>
                  <a:pt x="8250" y="13868"/>
                </a:cubicBezTo>
                <a:cubicBezTo>
                  <a:pt x="8550" y="13745"/>
                  <a:pt x="8700" y="13377"/>
                  <a:pt x="8700" y="13009"/>
                </a:cubicBezTo>
                <a:cubicBezTo>
                  <a:pt x="8700" y="12641"/>
                  <a:pt x="8400" y="12273"/>
                  <a:pt x="8100" y="12150"/>
                </a:cubicBezTo>
                <a:cubicBezTo>
                  <a:pt x="7800" y="11905"/>
                  <a:pt x="7350" y="11782"/>
                  <a:pt x="6750" y="11782"/>
                </a:cubicBezTo>
                <a:moveTo>
                  <a:pt x="6750" y="13623"/>
                </a:moveTo>
                <a:cubicBezTo>
                  <a:pt x="6600" y="13623"/>
                  <a:pt x="6450" y="13623"/>
                  <a:pt x="6450" y="13623"/>
                </a:cubicBezTo>
                <a:cubicBezTo>
                  <a:pt x="6450" y="12518"/>
                  <a:pt x="6450" y="12518"/>
                  <a:pt x="6450" y="12518"/>
                </a:cubicBezTo>
                <a:cubicBezTo>
                  <a:pt x="6450" y="12518"/>
                  <a:pt x="6600" y="12395"/>
                  <a:pt x="6900" y="12395"/>
                </a:cubicBezTo>
                <a:cubicBezTo>
                  <a:pt x="7350" y="12395"/>
                  <a:pt x="7650" y="12641"/>
                  <a:pt x="7650" y="13009"/>
                </a:cubicBezTo>
                <a:cubicBezTo>
                  <a:pt x="7650" y="13377"/>
                  <a:pt x="7350" y="13623"/>
                  <a:pt x="6750" y="13623"/>
                </a:cubicBezTo>
                <a:moveTo>
                  <a:pt x="156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5400"/>
                  <a:pt x="21600" y="5400"/>
                  <a:pt x="21600" y="5400"/>
                </a:cubicBezTo>
                <a:lnTo>
                  <a:pt x="15600" y="0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5891"/>
                  <a:pt x="13200" y="5891"/>
                  <a:pt x="13200" y="5891"/>
                </a:cubicBezTo>
                <a:cubicBezTo>
                  <a:pt x="13200" y="6382"/>
                  <a:pt x="13800" y="6873"/>
                  <a:pt x="144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19636"/>
                </a:lnTo>
                <a:close/>
                <a:moveTo>
                  <a:pt x="14400" y="5891"/>
                </a:moveTo>
                <a:cubicBezTo>
                  <a:pt x="14400" y="982"/>
                  <a:pt x="14400" y="982"/>
                  <a:pt x="14400" y="982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14400" y="5891"/>
                </a:lnTo>
                <a:close/>
                <a:moveTo>
                  <a:pt x="12600" y="11905"/>
                </a:moveTo>
                <a:cubicBezTo>
                  <a:pt x="12600" y="15709"/>
                  <a:pt x="12600" y="15709"/>
                  <a:pt x="12600" y="15709"/>
                </a:cubicBezTo>
                <a:cubicBezTo>
                  <a:pt x="12900" y="15709"/>
                  <a:pt x="13200" y="15709"/>
                  <a:pt x="13800" y="15709"/>
                </a:cubicBezTo>
                <a:cubicBezTo>
                  <a:pt x="14700" y="15709"/>
                  <a:pt x="15300" y="15586"/>
                  <a:pt x="15900" y="15218"/>
                </a:cubicBezTo>
                <a:cubicBezTo>
                  <a:pt x="16200" y="14973"/>
                  <a:pt x="16500" y="14359"/>
                  <a:pt x="16500" y="13623"/>
                </a:cubicBezTo>
                <a:cubicBezTo>
                  <a:pt x="16500" y="13009"/>
                  <a:pt x="16350" y="12518"/>
                  <a:pt x="15750" y="12150"/>
                </a:cubicBezTo>
                <a:cubicBezTo>
                  <a:pt x="15450" y="11905"/>
                  <a:pt x="14850" y="11782"/>
                  <a:pt x="13950" y="11782"/>
                </a:cubicBezTo>
                <a:cubicBezTo>
                  <a:pt x="13500" y="11782"/>
                  <a:pt x="13050" y="11782"/>
                  <a:pt x="12600" y="11905"/>
                </a:cubicBezTo>
                <a:moveTo>
                  <a:pt x="15450" y="13745"/>
                </a:moveTo>
                <a:cubicBezTo>
                  <a:pt x="15450" y="14605"/>
                  <a:pt x="14850" y="15095"/>
                  <a:pt x="13950" y="15095"/>
                </a:cubicBezTo>
                <a:cubicBezTo>
                  <a:pt x="13800" y="15095"/>
                  <a:pt x="13800" y="15095"/>
                  <a:pt x="13650" y="15095"/>
                </a:cubicBezTo>
                <a:cubicBezTo>
                  <a:pt x="13650" y="12518"/>
                  <a:pt x="13650" y="12518"/>
                  <a:pt x="13650" y="12518"/>
                </a:cubicBezTo>
                <a:cubicBezTo>
                  <a:pt x="13800" y="12518"/>
                  <a:pt x="13950" y="12518"/>
                  <a:pt x="14100" y="12518"/>
                </a:cubicBezTo>
                <a:cubicBezTo>
                  <a:pt x="15000" y="12518"/>
                  <a:pt x="15450" y="12886"/>
                  <a:pt x="15450" y="1374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2" name="Shape"/>
          <p:cNvSpPr/>
          <p:nvPr/>
        </p:nvSpPr>
        <p:spPr>
          <a:xfrm>
            <a:off x="6530976" y="4591051"/>
            <a:ext cx="295952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450" y="11782"/>
                </a:moveTo>
                <a:cubicBezTo>
                  <a:pt x="8100" y="15709"/>
                  <a:pt x="8100" y="15709"/>
                  <a:pt x="8100" y="15709"/>
                </a:cubicBezTo>
                <a:cubicBezTo>
                  <a:pt x="9150" y="15709"/>
                  <a:pt x="9150" y="15709"/>
                  <a:pt x="9150" y="15709"/>
                </a:cubicBezTo>
                <a:cubicBezTo>
                  <a:pt x="9450" y="14727"/>
                  <a:pt x="9450" y="14727"/>
                  <a:pt x="9450" y="14727"/>
                </a:cubicBezTo>
                <a:cubicBezTo>
                  <a:pt x="10800" y="14727"/>
                  <a:pt x="10800" y="14727"/>
                  <a:pt x="10800" y="14727"/>
                </a:cubicBezTo>
                <a:cubicBezTo>
                  <a:pt x="11100" y="15709"/>
                  <a:pt x="11100" y="15709"/>
                  <a:pt x="11100" y="15709"/>
                </a:cubicBezTo>
                <a:cubicBezTo>
                  <a:pt x="12150" y="15709"/>
                  <a:pt x="12150" y="15709"/>
                  <a:pt x="12150" y="15709"/>
                </a:cubicBezTo>
                <a:cubicBezTo>
                  <a:pt x="10800" y="11782"/>
                  <a:pt x="10800" y="11782"/>
                  <a:pt x="10800" y="11782"/>
                </a:cubicBezTo>
                <a:lnTo>
                  <a:pt x="9450" y="11782"/>
                </a:lnTo>
                <a:close/>
                <a:moveTo>
                  <a:pt x="9600" y="13991"/>
                </a:moveTo>
                <a:cubicBezTo>
                  <a:pt x="9900" y="13255"/>
                  <a:pt x="9900" y="13255"/>
                  <a:pt x="9900" y="13255"/>
                </a:cubicBezTo>
                <a:cubicBezTo>
                  <a:pt x="9900" y="13009"/>
                  <a:pt x="10050" y="12764"/>
                  <a:pt x="10050" y="12518"/>
                </a:cubicBezTo>
                <a:cubicBezTo>
                  <a:pt x="10050" y="12518"/>
                  <a:pt x="10050" y="12518"/>
                  <a:pt x="10050" y="12518"/>
                </a:cubicBezTo>
                <a:cubicBezTo>
                  <a:pt x="10200" y="12764"/>
                  <a:pt x="10200" y="13009"/>
                  <a:pt x="10350" y="13255"/>
                </a:cubicBezTo>
                <a:cubicBezTo>
                  <a:pt x="10650" y="13991"/>
                  <a:pt x="10650" y="13991"/>
                  <a:pt x="10650" y="13991"/>
                </a:cubicBezTo>
                <a:lnTo>
                  <a:pt x="9600" y="13991"/>
                </a:lnTo>
                <a:close/>
                <a:moveTo>
                  <a:pt x="156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5400"/>
                  <a:pt x="21600" y="5400"/>
                  <a:pt x="21600" y="5400"/>
                </a:cubicBezTo>
                <a:lnTo>
                  <a:pt x="15600" y="0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5891"/>
                  <a:pt x="13200" y="5891"/>
                  <a:pt x="13200" y="5891"/>
                </a:cubicBezTo>
                <a:cubicBezTo>
                  <a:pt x="13200" y="6382"/>
                  <a:pt x="13800" y="6873"/>
                  <a:pt x="144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19636"/>
                </a:lnTo>
                <a:close/>
                <a:moveTo>
                  <a:pt x="14400" y="5891"/>
                </a:moveTo>
                <a:cubicBezTo>
                  <a:pt x="14400" y="982"/>
                  <a:pt x="14400" y="982"/>
                  <a:pt x="14400" y="982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14400" y="5891"/>
                </a:lnTo>
                <a:close/>
                <a:moveTo>
                  <a:pt x="12600" y="15709"/>
                </a:moveTo>
                <a:cubicBezTo>
                  <a:pt x="13650" y="15709"/>
                  <a:pt x="13650" y="15709"/>
                  <a:pt x="13650" y="15709"/>
                </a:cubicBezTo>
                <a:cubicBezTo>
                  <a:pt x="13650" y="11782"/>
                  <a:pt x="13650" y="11782"/>
                  <a:pt x="13650" y="11782"/>
                </a:cubicBezTo>
                <a:cubicBezTo>
                  <a:pt x="12600" y="11782"/>
                  <a:pt x="12600" y="11782"/>
                  <a:pt x="12600" y="11782"/>
                </a:cubicBezTo>
                <a:lnTo>
                  <a:pt x="12600" y="157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3" name="Shape"/>
          <p:cNvSpPr/>
          <p:nvPr/>
        </p:nvSpPr>
        <p:spPr>
          <a:xfrm>
            <a:off x="7594601" y="4591051"/>
            <a:ext cx="295952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750" y="11782"/>
                </a:moveTo>
                <a:cubicBezTo>
                  <a:pt x="6150" y="11782"/>
                  <a:pt x="5700" y="11782"/>
                  <a:pt x="5400" y="11905"/>
                </a:cubicBezTo>
                <a:cubicBezTo>
                  <a:pt x="5400" y="15709"/>
                  <a:pt x="5400" y="15709"/>
                  <a:pt x="5400" y="15709"/>
                </a:cubicBezTo>
                <a:cubicBezTo>
                  <a:pt x="6450" y="15709"/>
                  <a:pt x="6450" y="15709"/>
                  <a:pt x="6450" y="15709"/>
                </a:cubicBezTo>
                <a:cubicBezTo>
                  <a:pt x="6450" y="14359"/>
                  <a:pt x="6450" y="14359"/>
                  <a:pt x="6450" y="14359"/>
                </a:cubicBezTo>
                <a:cubicBezTo>
                  <a:pt x="6600" y="14359"/>
                  <a:pt x="6600" y="14359"/>
                  <a:pt x="6750" y="14359"/>
                </a:cubicBezTo>
                <a:cubicBezTo>
                  <a:pt x="7350" y="14359"/>
                  <a:pt x="7950" y="14236"/>
                  <a:pt x="8250" y="13868"/>
                </a:cubicBezTo>
                <a:cubicBezTo>
                  <a:pt x="8550" y="13745"/>
                  <a:pt x="8700" y="13377"/>
                  <a:pt x="8700" y="13009"/>
                </a:cubicBezTo>
                <a:cubicBezTo>
                  <a:pt x="8700" y="12641"/>
                  <a:pt x="8400" y="12273"/>
                  <a:pt x="8100" y="12150"/>
                </a:cubicBezTo>
                <a:cubicBezTo>
                  <a:pt x="7800" y="11905"/>
                  <a:pt x="7350" y="11782"/>
                  <a:pt x="6750" y="11782"/>
                </a:cubicBezTo>
                <a:moveTo>
                  <a:pt x="6750" y="13623"/>
                </a:moveTo>
                <a:cubicBezTo>
                  <a:pt x="6600" y="13623"/>
                  <a:pt x="6450" y="13623"/>
                  <a:pt x="6450" y="13623"/>
                </a:cubicBezTo>
                <a:cubicBezTo>
                  <a:pt x="6450" y="12518"/>
                  <a:pt x="6450" y="12518"/>
                  <a:pt x="6450" y="12518"/>
                </a:cubicBezTo>
                <a:cubicBezTo>
                  <a:pt x="6450" y="12518"/>
                  <a:pt x="6600" y="12395"/>
                  <a:pt x="6900" y="12395"/>
                </a:cubicBezTo>
                <a:cubicBezTo>
                  <a:pt x="7350" y="12395"/>
                  <a:pt x="7650" y="12641"/>
                  <a:pt x="7650" y="13009"/>
                </a:cubicBezTo>
                <a:cubicBezTo>
                  <a:pt x="7650" y="13377"/>
                  <a:pt x="7350" y="13623"/>
                  <a:pt x="6750" y="13623"/>
                </a:cubicBezTo>
                <a:moveTo>
                  <a:pt x="10350" y="11782"/>
                </a:moveTo>
                <a:cubicBezTo>
                  <a:pt x="9900" y="11782"/>
                  <a:pt x="9450" y="11782"/>
                  <a:pt x="9000" y="11905"/>
                </a:cubicBezTo>
                <a:cubicBezTo>
                  <a:pt x="9000" y="15709"/>
                  <a:pt x="9000" y="15709"/>
                  <a:pt x="9000" y="15709"/>
                </a:cubicBezTo>
                <a:cubicBezTo>
                  <a:pt x="9300" y="15709"/>
                  <a:pt x="9600" y="15709"/>
                  <a:pt x="10200" y="15709"/>
                </a:cubicBezTo>
                <a:cubicBezTo>
                  <a:pt x="11100" y="15709"/>
                  <a:pt x="11700" y="15586"/>
                  <a:pt x="12300" y="15218"/>
                </a:cubicBezTo>
                <a:cubicBezTo>
                  <a:pt x="12600" y="14973"/>
                  <a:pt x="12900" y="14359"/>
                  <a:pt x="12900" y="13623"/>
                </a:cubicBezTo>
                <a:cubicBezTo>
                  <a:pt x="12900" y="13009"/>
                  <a:pt x="12750" y="12518"/>
                  <a:pt x="12150" y="12150"/>
                </a:cubicBezTo>
                <a:cubicBezTo>
                  <a:pt x="11850" y="11905"/>
                  <a:pt x="11250" y="11782"/>
                  <a:pt x="10350" y="11782"/>
                </a:cubicBezTo>
                <a:moveTo>
                  <a:pt x="10350" y="15095"/>
                </a:moveTo>
                <a:cubicBezTo>
                  <a:pt x="10200" y="15095"/>
                  <a:pt x="10200" y="15095"/>
                  <a:pt x="10050" y="15095"/>
                </a:cubicBezTo>
                <a:cubicBezTo>
                  <a:pt x="10050" y="12518"/>
                  <a:pt x="10050" y="12518"/>
                  <a:pt x="10050" y="12518"/>
                </a:cubicBezTo>
                <a:cubicBezTo>
                  <a:pt x="10200" y="12518"/>
                  <a:pt x="10350" y="12518"/>
                  <a:pt x="10500" y="12518"/>
                </a:cubicBezTo>
                <a:cubicBezTo>
                  <a:pt x="11400" y="12518"/>
                  <a:pt x="11850" y="12886"/>
                  <a:pt x="11850" y="13745"/>
                </a:cubicBezTo>
                <a:cubicBezTo>
                  <a:pt x="11850" y="14605"/>
                  <a:pt x="11250" y="15095"/>
                  <a:pt x="10350" y="15095"/>
                </a:cubicBezTo>
                <a:moveTo>
                  <a:pt x="156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5400"/>
                  <a:pt x="21600" y="5400"/>
                  <a:pt x="21600" y="5400"/>
                </a:cubicBezTo>
                <a:lnTo>
                  <a:pt x="15600" y="0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5891"/>
                  <a:pt x="13200" y="5891"/>
                  <a:pt x="13200" y="5891"/>
                </a:cubicBezTo>
                <a:cubicBezTo>
                  <a:pt x="13200" y="6382"/>
                  <a:pt x="13800" y="6873"/>
                  <a:pt x="144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19636"/>
                </a:lnTo>
                <a:close/>
                <a:moveTo>
                  <a:pt x="14400" y="5891"/>
                </a:moveTo>
                <a:cubicBezTo>
                  <a:pt x="14400" y="982"/>
                  <a:pt x="14400" y="982"/>
                  <a:pt x="14400" y="982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14400" y="5891"/>
                </a:lnTo>
                <a:close/>
                <a:moveTo>
                  <a:pt x="13800" y="15709"/>
                </a:moveTo>
                <a:cubicBezTo>
                  <a:pt x="14850" y="15709"/>
                  <a:pt x="14850" y="15709"/>
                  <a:pt x="14850" y="15709"/>
                </a:cubicBezTo>
                <a:cubicBezTo>
                  <a:pt x="14850" y="14114"/>
                  <a:pt x="14850" y="14114"/>
                  <a:pt x="14850" y="14114"/>
                </a:cubicBezTo>
                <a:cubicBezTo>
                  <a:pt x="16500" y="14114"/>
                  <a:pt x="16500" y="14114"/>
                  <a:pt x="16500" y="14114"/>
                </a:cubicBezTo>
                <a:cubicBezTo>
                  <a:pt x="16500" y="13377"/>
                  <a:pt x="16500" y="13377"/>
                  <a:pt x="16500" y="13377"/>
                </a:cubicBezTo>
                <a:cubicBezTo>
                  <a:pt x="14850" y="13377"/>
                  <a:pt x="14850" y="13377"/>
                  <a:pt x="14850" y="13377"/>
                </a:cubicBezTo>
                <a:cubicBezTo>
                  <a:pt x="14850" y="12518"/>
                  <a:pt x="14850" y="12518"/>
                  <a:pt x="14850" y="12518"/>
                </a:cubicBezTo>
                <a:cubicBezTo>
                  <a:pt x="16500" y="12518"/>
                  <a:pt x="16500" y="12518"/>
                  <a:pt x="16500" y="12518"/>
                </a:cubicBezTo>
                <a:cubicBezTo>
                  <a:pt x="16500" y="11782"/>
                  <a:pt x="16500" y="11782"/>
                  <a:pt x="16500" y="11782"/>
                </a:cubicBezTo>
                <a:cubicBezTo>
                  <a:pt x="13800" y="11782"/>
                  <a:pt x="13800" y="11782"/>
                  <a:pt x="13800" y="11782"/>
                </a:cubicBezTo>
                <a:lnTo>
                  <a:pt x="13800" y="157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4" name="Shape"/>
          <p:cNvSpPr/>
          <p:nvPr/>
        </p:nvSpPr>
        <p:spPr>
          <a:xfrm>
            <a:off x="8656639" y="4591051"/>
            <a:ext cx="296984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400" y="14114"/>
                </a:moveTo>
                <a:cubicBezTo>
                  <a:pt x="9150" y="14114"/>
                  <a:pt x="9150" y="14114"/>
                  <a:pt x="9150" y="14114"/>
                </a:cubicBezTo>
                <a:cubicBezTo>
                  <a:pt x="9150" y="14973"/>
                  <a:pt x="9150" y="14973"/>
                  <a:pt x="9150" y="14973"/>
                </a:cubicBezTo>
                <a:cubicBezTo>
                  <a:pt x="9000" y="14973"/>
                  <a:pt x="8850" y="15095"/>
                  <a:pt x="8550" y="15095"/>
                </a:cubicBezTo>
                <a:cubicBezTo>
                  <a:pt x="7800" y="15095"/>
                  <a:pt x="7200" y="14605"/>
                  <a:pt x="7200" y="13745"/>
                </a:cubicBezTo>
                <a:cubicBezTo>
                  <a:pt x="7200" y="12886"/>
                  <a:pt x="7800" y="12518"/>
                  <a:pt x="8700" y="12518"/>
                </a:cubicBezTo>
                <a:cubicBezTo>
                  <a:pt x="9150" y="12518"/>
                  <a:pt x="9450" y="12518"/>
                  <a:pt x="9750" y="12641"/>
                </a:cubicBezTo>
                <a:cubicBezTo>
                  <a:pt x="9900" y="12027"/>
                  <a:pt x="9900" y="12027"/>
                  <a:pt x="9900" y="12027"/>
                </a:cubicBezTo>
                <a:cubicBezTo>
                  <a:pt x="9750" y="11905"/>
                  <a:pt x="9300" y="11782"/>
                  <a:pt x="8700" y="11782"/>
                </a:cubicBezTo>
                <a:cubicBezTo>
                  <a:pt x="7200" y="11782"/>
                  <a:pt x="6150" y="12518"/>
                  <a:pt x="6150" y="13868"/>
                </a:cubicBezTo>
                <a:cubicBezTo>
                  <a:pt x="6150" y="14359"/>
                  <a:pt x="6300" y="14850"/>
                  <a:pt x="6750" y="15218"/>
                </a:cubicBezTo>
                <a:cubicBezTo>
                  <a:pt x="7200" y="15586"/>
                  <a:pt x="7800" y="15709"/>
                  <a:pt x="8550" y="15709"/>
                </a:cubicBezTo>
                <a:cubicBezTo>
                  <a:pt x="9150" y="15709"/>
                  <a:pt x="9750" y="15586"/>
                  <a:pt x="10050" y="15586"/>
                </a:cubicBezTo>
                <a:cubicBezTo>
                  <a:pt x="10050" y="13500"/>
                  <a:pt x="10050" y="13500"/>
                  <a:pt x="10050" y="13500"/>
                </a:cubicBezTo>
                <a:cubicBezTo>
                  <a:pt x="8400" y="13500"/>
                  <a:pt x="8400" y="13500"/>
                  <a:pt x="8400" y="13500"/>
                </a:cubicBezTo>
                <a:lnTo>
                  <a:pt x="8400" y="14114"/>
                </a:lnTo>
                <a:close/>
                <a:moveTo>
                  <a:pt x="11100" y="15709"/>
                </a:moveTo>
                <a:cubicBezTo>
                  <a:pt x="12150" y="15709"/>
                  <a:pt x="12150" y="15709"/>
                  <a:pt x="12150" y="15709"/>
                </a:cubicBezTo>
                <a:cubicBezTo>
                  <a:pt x="12150" y="11782"/>
                  <a:pt x="12150" y="11782"/>
                  <a:pt x="12150" y="11782"/>
                </a:cubicBezTo>
                <a:cubicBezTo>
                  <a:pt x="11100" y="11782"/>
                  <a:pt x="11100" y="11782"/>
                  <a:pt x="11100" y="11782"/>
                </a:cubicBezTo>
                <a:lnTo>
                  <a:pt x="11100" y="15709"/>
                </a:lnTo>
                <a:close/>
                <a:moveTo>
                  <a:pt x="156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5400"/>
                  <a:pt x="21600" y="5400"/>
                  <a:pt x="21600" y="5400"/>
                </a:cubicBezTo>
                <a:lnTo>
                  <a:pt x="15600" y="0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5891"/>
                  <a:pt x="13200" y="5891"/>
                  <a:pt x="13200" y="5891"/>
                </a:cubicBezTo>
                <a:cubicBezTo>
                  <a:pt x="13200" y="6382"/>
                  <a:pt x="13800" y="6873"/>
                  <a:pt x="144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19636"/>
                </a:lnTo>
                <a:close/>
                <a:moveTo>
                  <a:pt x="14400" y="5891"/>
                </a:moveTo>
                <a:cubicBezTo>
                  <a:pt x="14400" y="982"/>
                  <a:pt x="14400" y="982"/>
                  <a:pt x="14400" y="982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14400" y="5891"/>
                </a:lnTo>
                <a:close/>
                <a:moveTo>
                  <a:pt x="12900" y="15709"/>
                </a:moveTo>
                <a:cubicBezTo>
                  <a:pt x="13950" y="15709"/>
                  <a:pt x="13950" y="15709"/>
                  <a:pt x="13950" y="15709"/>
                </a:cubicBezTo>
                <a:cubicBezTo>
                  <a:pt x="13950" y="14114"/>
                  <a:pt x="13950" y="14114"/>
                  <a:pt x="13950" y="14114"/>
                </a:cubicBezTo>
                <a:cubicBezTo>
                  <a:pt x="15600" y="14114"/>
                  <a:pt x="15600" y="14114"/>
                  <a:pt x="15600" y="14114"/>
                </a:cubicBezTo>
                <a:cubicBezTo>
                  <a:pt x="15600" y="13377"/>
                  <a:pt x="15600" y="13377"/>
                  <a:pt x="15600" y="13377"/>
                </a:cubicBezTo>
                <a:cubicBezTo>
                  <a:pt x="13950" y="13377"/>
                  <a:pt x="13950" y="13377"/>
                  <a:pt x="13950" y="13377"/>
                </a:cubicBezTo>
                <a:cubicBezTo>
                  <a:pt x="13950" y="12518"/>
                  <a:pt x="13950" y="12518"/>
                  <a:pt x="13950" y="12518"/>
                </a:cubicBezTo>
                <a:cubicBezTo>
                  <a:pt x="15600" y="12518"/>
                  <a:pt x="15600" y="12518"/>
                  <a:pt x="15600" y="12518"/>
                </a:cubicBezTo>
                <a:cubicBezTo>
                  <a:pt x="15600" y="11782"/>
                  <a:pt x="15600" y="11782"/>
                  <a:pt x="15600" y="11782"/>
                </a:cubicBezTo>
                <a:cubicBezTo>
                  <a:pt x="12900" y="11782"/>
                  <a:pt x="12900" y="11782"/>
                  <a:pt x="12900" y="11782"/>
                </a:cubicBezTo>
                <a:lnTo>
                  <a:pt x="12900" y="157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5" name="Shape"/>
          <p:cNvSpPr/>
          <p:nvPr/>
        </p:nvSpPr>
        <p:spPr>
          <a:xfrm>
            <a:off x="9720264" y="4591051"/>
            <a:ext cx="295952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600" y="14236"/>
                </a:moveTo>
                <a:cubicBezTo>
                  <a:pt x="6600" y="14850"/>
                  <a:pt x="6300" y="15095"/>
                  <a:pt x="5850" y="15095"/>
                </a:cubicBezTo>
                <a:cubicBezTo>
                  <a:pt x="5700" y="15095"/>
                  <a:pt x="5550" y="14973"/>
                  <a:pt x="5400" y="14973"/>
                </a:cubicBezTo>
                <a:cubicBezTo>
                  <a:pt x="5250" y="15709"/>
                  <a:pt x="5250" y="15709"/>
                  <a:pt x="5250" y="15709"/>
                </a:cubicBezTo>
                <a:cubicBezTo>
                  <a:pt x="5550" y="15709"/>
                  <a:pt x="5850" y="15832"/>
                  <a:pt x="6000" y="15832"/>
                </a:cubicBezTo>
                <a:cubicBezTo>
                  <a:pt x="7050" y="15832"/>
                  <a:pt x="7650" y="15341"/>
                  <a:pt x="7650" y="14236"/>
                </a:cubicBezTo>
                <a:cubicBezTo>
                  <a:pt x="7650" y="11782"/>
                  <a:pt x="7650" y="11782"/>
                  <a:pt x="7650" y="11782"/>
                </a:cubicBezTo>
                <a:cubicBezTo>
                  <a:pt x="6600" y="11782"/>
                  <a:pt x="6600" y="11782"/>
                  <a:pt x="6600" y="11782"/>
                </a:cubicBezTo>
                <a:lnTo>
                  <a:pt x="6600" y="14236"/>
                </a:lnTo>
                <a:close/>
                <a:moveTo>
                  <a:pt x="156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5400"/>
                  <a:pt x="21600" y="5400"/>
                  <a:pt x="21600" y="5400"/>
                </a:cubicBezTo>
                <a:lnTo>
                  <a:pt x="15600" y="0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5891"/>
                  <a:pt x="13200" y="5891"/>
                  <a:pt x="13200" y="5891"/>
                </a:cubicBezTo>
                <a:cubicBezTo>
                  <a:pt x="13200" y="6382"/>
                  <a:pt x="13800" y="6873"/>
                  <a:pt x="144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19636"/>
                </a:lnTo>
                <a:close/>
                <a:moveTo>
                  <a:pt x="14400" y="5891"/>
                </a:moveTo>
                <a:cubicBezTo>
                  <a:pt x="14400" y="982"/>
                  <a:pt x="14400" y="982"/>
                  <a:pt x="14400" y="982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14400" y="5891"/>
                </a:lnTo>
                <a:close/>
                <a:moveTo>
                  <a:pt x="12150" y="13868"/>
                </a:moveTo>
                <a:cubicBezTo>
                  <a:pt x="12150" y="14359"/>
                  <a:pt x="12300" y="14850"/>
                  <a:pt x="12750" y="15218"/>
                </a:cubicBezTo>
                <a:cubicBezTo>
                  <a:pt x="13200" y="15586"/>
                  <a:pt x="13800" y="15709"/>
                  <a:pt x="14550" y="15709"/>
                </a:cubicBezTo>
                <a:cubicBezTo>
                  <a:pt x="15150" y="15709"/>
                  <a:pt x="15750" y="15586"/>
                  <a:pt x="16050" y="15586"/>
                </a:cubicBezTo>
                <a:cubicBezTo>
                  <a:pt x="16050" y="13500"/>
                  <a:pt x="16050" y="13500"/>
                  <a:pt x="16050" y="13500"/>
                </a:cubicBezTo>
                <a:cubicBezTo>
                  <a:pt x="14400" y="13500"/>
                  <a:pt x="14400" y="13500"/>
                  <a:pt x="14400" y="13500"/>
                </a:cubicBezTo>
                <a:cubicBezTo>
                  <a:pt x="14400" y="14114"/>
                  <a:pt x="14400" y="14114"/>
                  <a:pt x="14400" y="14114"/>
                </a:cubicBezTo>
                <a:cubicBezTo>
                  <a:pt x="15150" y="14114"/>
                  <a:pt x="15150" y="14114"/>
                  <a:pt x="15150" y="14114"/>
                </a:cubicBezTo>
                <a:cubicBezTo>
                  <a:pt x="15150" y="14973"/>
                  <a:pt x="15150" y="14973"/>
                  <a:pt x="15150" y="14973"/>
                </a:cubicBezTo>
                <a:cubicBezTo>
                  <a:pt x="15000" y="14973"/>
                  <a:pt x="14850" y="15095"/>
                  <a:pt x="14550" y="15095"/>
                </a:cubicBezTo>
                <a:cubicBezTo>
                  <a:pt x="13800" y="15095"/>
                  <a:pt x="13200" y="14605"/>
                  <a:pt x="13200" y="13745"/>
                </a:cubicBezTo>
                <a:cubicBezTo>
                  <a:pt x="13200" y="12886"/>
                  <a:pt x="13800" y="12518"/>
                  <a:pt x="14700" y="12518"/>
                </a:cubicBezTo>
                <a:cubicBezTo>
                  <a:pt x="15150" y="12518"/>
                  <a:pt x="15450" y="12518"/>
                  <a:pt x="15750" y="12641"/>
                </a:cubicBezTo>
                <a:cubicBezTo>
                  <a:pt x="15900" y="12027"/>
                  <a:pt x="15900" y="12027"/>
                  <a:pt x="15900" y="12027"/>
                </a:cubicBezTo>
                <a:cubicBezTo>
                  <a:pt x="15750" y="11905"/>
                  <a:pt x="15300" y="11782"/>
                  <a:pt x="14700" y="11782"/>
                </a:cubicBezTo>
                <a:cubicBezTo>
                  <a:pt x="13200" y="11782"/>
                  <a:pt x="12150" y="12518"/>
                  <a:pt x="12150" y="13868"/>
                </a:cubicBezTo>
                <a:moveTo>
                  <a:pt x="10050" y="11782"/>
                </a:moveTo>
                <a:cubicBezTo>
                  <a:pt x="9450" y="11782"/>
                  <a:pt x="9000" y="11782"/>
                  <a:pt x="8700" y="11905"/>
                </a:cubicBezTo>
                <a:cubicBezTo>
                  <a:pt x="8700" y="15709"/>
                  <a:pt x="8700" y="15709"/>
                  <a:pt x="8700" y="15709"/>
                </a:cubicBezTo>
                <a:cubicBezTo>
                  <a:pt x="9750" y="15709"/>
                  <a:pt x="9750" y="15709"/>
                  <a:pt x="9750" y="15709"/>
                </a:cubicBezTo>
                <a:cubicBezTo>
                  <a:pt x="9750" y="14359"/>
                  <a:pt x="9750" y="14359"/>
                  <a:pt x="9750" y="14359"/>
                </a:cubicBezTo>
                <a:cubicBezTo>
                  <a:pt x="9900" y="14359"/>
                  <a:pt x="9900" y="14359"/>
                  <a:pt x="10050" y="14359"/>
                </a:cubicBezTo>
                <a:cubicBezTo>
                  <a:pt x="10650" y="14359"/>
                  <a:pt x="11250" y="14236"/>
                  <a:pt x="11550" y="13868"/>
                </a:cubicBezTo>
                <a:cubicBezTo>
                  <a:pt x="11850" y="13745"/>
                  <a:pt x="12000" y="13377"/>
                  <a:pt x="12000" y="13009"/>
                </a:cubicBezTo>
                <a:cubicBezTo>
                  <a:pt x="12000" y="12641"/>
                  <a:pt x="11700" y="12273"/>
                  <a:pt x="11400" y="12150"/>
                </a:cubicBezTo>
                <a:cubicBezTo>
                  <a:pt x="11100" y="11905"/>
                  <a:pt x="10650" y="11782"/>
                  <a:pt x="10050" y="11782"/>
                </a:cubicBezTo>
                <a:moveTo>
                  <a:pt x="10050" y="13623"/>
                </a:moveTo>
                <a:cubicBezTo>
                  <a:pt x="9900" y="13623"/>
                  <a:pt x="9750" y="13623"/>
                  <a:pt x="9750" y="13623"/>
                </a:cubicBezTo>
                <a:cubicBezTo>
                  <a:pt x="9750" y="12518"/>
                  <a:pt x="9750" y="12518"/>
                  <a:pt x="9750" y="12518"/>
                </a:cubicBezTo>
                <a:cubicBezTo>
                  <a:pt x="9750" y="12518"/>
                  <a:pt x="9900" y="12395"/>
                  <a:pt x="10200" y="12395"/>
                </a:cubicBezTo>
                <a:cubicBezTo>
                  <a:pt x="10650" y="12395"/>
                  <a:pt x="10950" y="12641"/>
                  <a:pt x="10950" y="13009"/>
                </a:cubicBezTo>
                <a:cubicBezTo>
                  <a:pt x="10950" y="13377"/>
                  <a:pt x="10650" y="13623"/>
                  <a:pt x="10050" y="1362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6" name="Shape"/>
          <p:cNvSpPr/>
          <p:nvPr/>
        </p:nvSpPr>
        <p:spPr>
          <a:xfrm>
            <a:off x="10783889" y="4591051"/>
            <a:ext cx="295952" cy="36194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50" y="13009"/>
                </a:moveTo>
                <a:cubicBezTo>
                  <a:pt x="11250" y="13500"/>
                  <a:pt x="11250" y="14114"/>
                  <a:pt x="11250" y="14605"/>
                </a:cubicBezTo>
                <a:cubicBezTo>
                  <a:pt x="11250" y="14605"/>
                  <a:pt x="11250" y="14605"/>
                  <a:pt x="11250" y="14605"/>
                </a:cubicBezTo>
                <a:cubicBezTo>
                  <a:pt x="11100" y="14114"/>
                  <a:pt x="10800" y="13623"/>
                  <a:pt x="10500" y="13255"/>
                </a:cubicBezTo>
                <a:cubicBezTo>
                  <a:pt x="9600" y="11782"/>
                  <a:pt x="9600" y="11782"/>
                  <a:pt x="9600" y="11782"/>
                </a:cubicBezTo>
                <a:cubicBezTo>
                  <a:pt x="8400" y="11782"/>
                  <a:pt x="8400" y="11782"/>
                  <a:pt x="8400" y="11782"/>
                </a:cubicBezTo>
                <a:cubicBezTo>
                  <a:pt x="8400" y="15709"/>
                  <a:pt x="8400" y="15709"/>
                  <a:pt x="8400" y="15709"/>
                </a:cubicBezTo>
                <a:cubicBezTo>
                  <a:pt x="9300" y="15709"/>
                  <a:pt x="9300" y="15709"/>
                  <a:pt x="9300" y="15709"/>
                </a:cubicBezTo>
                <a:cubicBezTo>
                  <a:pt x="9300" y="14482"/>
                  <a:pt x="9300" y="14482"/>
                  <a:pt x="9300" y="14482"/>
                </a:cubicBezTo>
                <a:cubicBezTo>
                  <a:pt x="9300" y="13868"/>
                  <a:pt x="9300" y="13377"/>
                  <a:pt x="9300" y="12886"/>
                </a:cubicBezTo>
                <a:cubicBezTo>
                  <a:pt x="9300" y="12886"/>
                  <a:pt x="9300" y="12886"/>
                  <a:pt x="9300" y="12886"/>
                </a:cubicBezTo>
                <a:cubicBezTo>
                  <a:pt x="9600" y="13255"/>
                  <a:pt x="9900" y="13745"/>
                  <a:pt x="10050" y="14236"/>
                </a:cubicBezTo>
                <a:cubicBezTo>
                  <a:pt x="11100" y="15709"/>
                  <a:pt x="11100" y="15709"/>
                  <a:pt x="11100" y="15709"/>
                </a:cubicBezTo>
                <a:cubicBezTo>
                  <a:pt x="12150" y="15709"/>
                  <a:pt x="12150" y="15709"/>
                  <a:pt x="12150" y="15709"/>
                </a:cubicBezTo>
                <a:cubicBezTo>
                  <a:pt x="12150" y="11782"/>
                  <a:pt x="12150" y="11782"/>
                  <a:pt x="12150" y="11782"/>
                </a:cubicBezTo>
                <a:cubicBezTo>
                  <a:pt x="11250" y="11782"/>
                  <a:pt x="11250" y="11782"/>
                  <a:pt x="11250" y="11782"/>
                </a:cubicBezTo>
                <a:lnTo>
                  <a:pt x="11250" y="13009"/>
                </a:lnTo>
                <a:close/>
                <a:moveTo>
                  <a:pt x="6150" y="11782"/>
                </a:moveTo>
                <a:cubicBezTo>
                  <a:pt x="5550" y="11782"/>
                  <a:pt x="5100" y="11782"/>
                  <a:pt x="4800" y="11905"/>
                </a:cubicBezTo>
                <a:cubicBezTo>
                  <a:pt x="4800" y="15709"/>
                  <a:pt x="4800" y="15709"/>
                  <a:pt x="4800" y="15709"/>
                </a:cubicBezTo>
                <a:cubicBezTo>
                  <a:pt x="5850" y="15709"/>
                  <a:pt x="5850" y="15709"/>
                  <a:pt x="5850" y="15709"/>
                </a:cubicBezTo>
                <a:cubicBezTo>
                  <a:pt x="5850" y="14359"/>
                  <a:pt x="5850" y="14359"/>
                  <a:pt x="5850" y="14359"/>
                </a:cubicBezTo>
                <a:cubicBezTo>
                  <a:pt x="6000" y="14359"/>
                  <a:pt x="6000" y="14359"/>
                  <a:pt x="6150" y="14359"/>
                </a:cubicBezTo>
                <a:cubicBezTo>
                  <a:pt x="6750" y="14359"/>
                  <a:pt x="7350" y="14236"/>
                  <a:pt x="7650" y="13868"/>
                </a:cubicBezTo>
                <a:cubicBezTo>
                  <a:pt x="7950" y="13745"/>
                  <a:pt x="8100" y="13377"/>
                  <a:pt x="8100" y="13009"/>
                </a:cubicBezTo>
                <a:cubicBezTo>
                  <a:pt x="8100" y="12641"/>
                  <a:pt x="7800" y="12273"/>
                  <a:pt x="7500" y="12150"/>
                </a:cubicBezTo>
                <a:cubicBezTo>
                  <a:pt x="7200" y="11905"/>
                  <a:pt x="6750" y="11782"/>
                  <a:pt x="6150" y="11782"/>
                </a:cubicBezTo>
                <a:moveTo>
                  <a:pt x="6150" y="13623"/>
                </a:moveTo>
                <a:cubicBezTo>
                  <a:pt x="6000" y="13623"/>
                  <a:pt x="5850" y="13623"/>
                  <a:pt x="5850" y="13623"/>
                </a:cubicBezTo>
                <a:cubicBezTo>
                  <a:pt x="5850" y="12518"/>
                  <a:pt x="5850" y="12518"/>
                  <a:pt x="5850" y="12518"/>
                </a:cubicBezTo>
                <a:cubicBezTo>
                  <a:pt x="5850" y="12518"/>
                  <a:pt x="6000" y="12395"/>
                  <a:pt x="6300" y="12395"/>
                </a:cubicBezTo>
                <a:cubicBezTo>
                  <a:pt x="6750" y="12395"/>
                  <a:pt x="7050" y="12641"/>
                  <a:pt x="7050" y="13009"/>
                </a:cubicBezTo>
                <a:cubicBezTo>
                  <a:pt x="7050" y="13377"/>
                  <a:pt x="6750" y="13623"/>
                  <a:pt x="6150" y="13623"/>
                </a:cubicBezTo>
                <a:moveTo>
                  <a:pt x="13050" y="13868"/>
                </a:moveTo>
                <a:cubicBezTo>
                  <a:pt x="13050" y="14359"/>
                  <a:pt x="13200" y="14850"/>
                  <a:pt x="13650" y="15218"/>
                </a:cubicBezTo>
                <a:cubicBezTo>
                  <a:pt x="14100" y="15586"/>
                  <a:pt x="14700" y="15709"/>
                  <a:pt x="15450" y="15709"/>
                </a:cubicBezTo>
                <a:cubicBezTo>
                  <a:pt x="16050" y="15709"/>
                  <a:pt x="16650" y="15586"/>
                  <a:pt x="16950" y="15586"/>
                </a:cubicBezTo>
                <a:cubicBezTo>
                  <a:pt x="16950" y="13500"/>
                  <a:pt x="16950" y="13500"/>
                  <a:pt x="16950" y="13500"/>
                </a:cubicBezTo>
                <a:cubicBezTo>
                  <a:pt x="15300" y="13500"/>
                  <a:pt x="15300" y="13500"/>
                  <a:pt x="15300" y="13500"/>
                </a:cubicBezTo>
                <a:cubicBezTo>
                  <a:pt x="15300" y="14114"/>
                  <a:pt x="15300" y="14114"/>
                  <a:pt x="15300" y="14114"/>
                </a:cubicBezTo>
                <a:cubicBezTo>
                  <a:pt x="16050" y="14114"/>
                  <a:pt x="16050" y="14114"/>
                  <a:pt x="16050" y="14114"/>
                </a:cubicBezTo>
                <a:cubicBezTo>
                  <a:pt x="16050" y="14973"/>
                  <a:pt x="16050" y="14973"/>
                  <a:pt x="16050" y="14973"/>
                </a:cubicBezTo>
                <a:cubicBezTo>
                  <a:pt x="15900" y="14973"/>
                  <a:pt x="15750" y="15095"/>
                  <a:pt x="15450" y="15095"/>
                </a:cubicBezTo>
                <a:cubicBezTo>
                  <a:pt x="14700" y="15095"/>
                  <a:pt x="14100" y="14605"/>
                  <a:pt x="14100" y="13745"/>
                </a:cubicBezTo>
                <a:cubicBezTo>
                  <a:pt x="14100" y="12886"/>
                  <a:pt x="14700" y="12518"/>
                  <a:pt x="15600" y="12518"/>
                </a:cubicBezTo>
                <a:cubicBezTo>
                  <a:pt x="16050" y="12518"/>
                  <a:pt x="16350" y="12518"/>
                  <a:pt x="16650" y="12641"/>
                </a:cubicBezTo>
                <a:cubicBezTo>
                  <a:pt x="16800" y="12027"/>
                  <a:pt x="16800" y="12027"/>
                  <a:pt x="16800" y="12027"/>
                </a:cubicBezTo>
                <a:cubicBezTo>
                  <a:pt x="16650" y="11905"/>
                  <a:pt x="16200" y="11782"/>
                  <a:pt x="15600" y="11782"/>
                </a:cubicBezTo>
                <a:cubicBezTo>
                  <a:pt x="14100" y="11782"/>
                  <a:pt x="13050" y="12518"/>
                  <a:pt x="13050" y="13868"/>
                </a:cubicBezTo>
                <a:moveTo>
                  <a:pt x="156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5400"/>
                  <a:pt x="21600" y="5400"/>
                  <a:pt x="21600" y="5400"/>
                </a:cubicBezTo>
                <a:lnTo>
                  <a:pt x="15600" y="0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5891"/>
                  <a:pt x="13200" y="5891"/>
                  <a:pt x="13200" y="5891"/>
                </a:cubicBezTo>
                <a:cubicBezTo>
                  <a:pt x="13200" y="6382"/>
                  <a:pt x="13800" y="6873"/>
                  <a:pt x="144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19636"/>
                </a:lnTo>
                <a:close/>
                <a:moveTo>
                  <a:pt x="14400" y="5891"/>
                </a:moveTo>
                <a:cubicBezTo>
                  <a:pt x="14400" y="982"/>
                  <a:pt x="14400" y="982"/>
                  <a:pt x="14400" y="982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14400" y="58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Shape"/>
          <p:cNvSpPr/>
          <p:nvPr/>
        </p:nvSpPr>
        <p:spPr>
          <a:xfrm>
            <a:off x="950913" y="4725474"/>
            <a:ext cx="261839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94" y="0"/>
                  <a:pt x="0" y="3559"/>
                  <a:pt x="0" y="7855"/>
                </a:cubicBezTo>
                <a:cubicBezTo>
                  <a:pt x="0" y="14236"/>
                  <a:pt x="10800" y="21600"/>
                  <a:pt x="10800" y="21600"/>
                </a:cubicBezTo>
                <a:cubicBezTo>
                  <a:pt x="10800" y="21600"/>
                  <a:pt x="21600" y="14236"/>
                  <a:pt x="21600" y="7855"/>
                </a:cubicBezTo>
                <a:cubicBezTo>
                  <a:pt x="21600" y="3559"/>
                  <a:pt x="16706" y="0"/>
                  <a:pt x="10800" y="0"/>
                </a:cubicBezTo>
                <a:moveTo>
                  <a:pt x="10800" y="20127"/>
                </a:moveTo>
                <a:cubicBezTo>
                  <a:pt x="10800" y="20127"/>
                  <a:pt x="1350" y="13745"/>
                  <a:pt x="1350" y="7855"/>
                </a:cubicBezTo>
                <a:cubicBezTo>
                  <a:pt x="1350" y="4050"/>
                  <a:pt x="5569" y="982"/>
                  <a:pt x="10800" y="982"/>
                </a:cubicBezTo>
                <a:cubicBezTo>
                  <a:pt x="16031" y="982"/>
                  <a:pt x="20250" y="4050"/>
                  <a:pt x="20250" y="7855"/>
                </a:cubicBezTo>
                <a:cubicBezTo>
                  <a:pt x="20250" y="13745"/>
                  <a:pt x="10800" y="20127"/>
                  <a:pt x="10800" y="20127"/>
                </a:cubicBezTo>
                <a:moveTo>
                  <a:pt x="10800" y="3927"/>
                </a:moveTo>
                <a:cubicBezTo>
                  <a:pt x="7762" y="3927"/>
                  <a:pt x="5400" y="5645"/>
                  <a:pt x="5400" y="7855"/>
                </a:cubicBezTo>
                <a:cubicBezTo>
                  <a:pt x="5400" y="10064"/>
                  <a:pt x="7762" y="11782"/>
                  <a:pt x="10800" y="11782"/>
                </a:cubicBezTo>
                <a:cubicBezTo>
                  <a:pt x="13837" y="11782"/>
                  <a:pt x="16200" y="10064"/>
                  <a:pt x="16200" y="7855"/>
                </a:cubicBezTo>
                <a:cubicBezTo>
                  <a:pt x="16200" y="5645"/>
                  <a:pt x="13837" y="3927"/>
                  <a:pt x="10800" y="3927"/>
                </a:cubicBezTo>
                <a:moveTo>
                  <a:pt x="10800" y="10800"/>
                </a:moveTo>
                <a:cubicBezTo>
                  <a:pt x="8606" y="10800"/>
                  <a:pt x="6750" y="9450"/>
                  <a:pt x="6750" y="7855"/>
                </a:cubicBezTo>
                <a:cubicBezTo>
                  <a:pt x="6750" y="6259"/>
                  <a:pt x="8606" y="4909"/>
                  <a:pt x="10800" y="4909"/>
                </a:cubicBezTo>
                <a:cubicBezTo>
                  <a:pt x="12994" y="4909"/>
                  <a:pt x="14850" y="6259"/>
                  <a:pt x="14850" y="7855"/>
                </a:cubicBezTo>
                <a:cubicBezTo>
                  <a:pt x="14850" y="9450"/>
                  <a:pt x="12994" y="10800"/>
                  <a:pt x="10800" y="108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49" name="Shape"/>
          <p:cNvSpPr/>
          <p:nvPr/>
        </p:nvSpPr>
        <p:spPr>
          <a:xfrm>
            <a:off x="1773847" y="4734601"/>
            <a:ext cx="359451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58" h="21600" extrusionOk="0">
                <a:moveTo>
                  <a:pt x="6382" y="2945"/>
                </a:moveTo>
                <a:cubicBezTo>
                  <a:pt x="4541" y="2945"/>
                  <a:pt x="2945" y="4541"/>
                  <a:pt x="2945" y="6382"/>
                </a:cubicBezTo>
                <a:cubicBezTo>
                  <a:pt x="2945" y="8345"/>
                  <a:pt x="4541" y="9818"/>
                  <a:pt x="6382" y="9818"/>
                </a:cubicBezTo>
                <a:cubicBezTo>
                  <a:pt x="8223" y="9818"/>
                  <a:pt x="9818" y="8345"/>
                  <a:pt x="9818" y="6382"/>
                </a:cubicBezTo>
                <a:cubicBezTo>
                  <a:pt x="9818" y="4541"/>
                  <a:pt x="8223" y="2945"/>
                  <a:pt x="6382" y="2945"/>
                </a:cubicBezTo>
                <a:moveTo>
                  <a:pt x="6382" y="8836"/>
                </a:moveTo>
                <a:cubicBezTo>
                  <a:pt x="5032" y="8836"/>
                  <a:pt x="3927" y="7732"/>
                  <a:pt x="3927" y="6382"/>
                </a:cubicBezTo>
                <a:cubicBezTo>
                  <a:pt x="3927" y="5032"/>
                  <a:pt x="5032" y="3927"/>
                  <a:pt x="6382" y="3927"/>
                </a:cubicBezTo>
                <a:cubicBezTo>
                  <a:pt x="7732" y="3927"/>
                  <a:pt x="8836" y="5032"/>
                  <a:pt x="8836" y="6382"/>
                </a:cubicBezTo>
                <a:cubicBezTo>
                  <a:pt x="8836" y="7732"/>
                  <a:pt x="7732" y="8836"/>
                  <a:pt x="6382" y="8836"/>
                </a:cubicBezTo>
                <a:moveTo>
                  <a:pt x="15832" y="10800"/>
                </a:moveTo>
                <a:cubicBezTo>
                  <a:pt x="15832" y="10800"/>
                  <a:pt x="15955" y="10800"/>
                  <a:pt x="16077" y="10800"/>
                </a:cubicBezTo>
                <a:cubicBezTo>
                  <a:pt x="16200" y="10800"/>
                  <a:pt x="16323" y="10800"/>
                  <a:pt x="16445" y="10677"/>
                </a:cubicBezTo>
                <a:cubicBezTo>
                  <a:pt x="16568" y="10309"/>
                  <a:pt x="16814" y="10064"/>
                  <a:pt x="17059" y="9818"/>
                </a:cubicBezTo>
                <a:cubicBezTo>
                  <a:pt x="17182" y="9695"/>
                  <a:pt x="17182" y="9327"/>
                  <a:pt x="16936" y="9205"/>
                </a:cubicBezTo>
                <a:cubicBezTo>
                  <a:pt x="16691" y="8959"/>
                  <a:pt x="16445" y="8959"/>
                  <a:pt x="16323" y="9205"/>
                </a:cubicBezTo>
                <a:cubicBezTo>
                  <a:pt x="16077" y="9573"/>
                  <a:pt x="15832" y="9818"/>
                  <a:pt x="15586" y="10064"/>
                </a:cubicBezTo>
                <a:cubicBezTo>
                  <a:pt x="15464" y="10309"/>
                  <a:pt x="15586" y="10677"/>
                  <a:pt x="15832" y="10800"/>
                </a:cubicBezTo>
                <a:moveTo>
                  <a:pt x="6873" y="18164"/>
                </a:moveTo>
                <a:cubicBezTo>
                  <a:pt x="6873" y="17918"/>
                  <a:pt x="6627" y="17673"/>
                  <a:pt x="6382" y="17673"/>
                </a:cubicBezTo>
                <a:cubicBezTo>
                  <a:pt x="6136" y="17673"/>
                  <a:pt x="5891" y="17918"/>
                  <a:pt x="5891" y="18164"/>
                </a:cubicBezTo>
                <a:cubicBezTo>
                  <a:pt x="5891" y="18164"/>
                  <a:pt x="5891" y="18532"/>
                  <a:pt x="6014" y="18777"/>
                </a:cubicBezTo>
                <a:cubicBezTo>
                  <a:pt x="6136" y="19023"/>
                  <a:pt x="6259" y="19145"/>
                  <a:pt x="6505" y="19145"/>
                </a:cubicBezTo>
                <a:cubicBezTo>
                  <a:pt x="6505" y="19145"/>
                  <a:pt x="6627" y="19145"/>
                  <a:pt x="6627" y="19145"/>
                </a:cubicBezTo>
                <a:cubicBezTo>
                  <a:pt x="6873" y="19023"/>
                  <a:pt x="6995" y="18777"/>
                  <a:pt x="6873" y="18532"/>
                </a:cubicBezTo>
                <a:cubicBezTo>
                  <a:pt x="6873" y="18286"/>
                  <a:pt x="6873" y="18164"/>
                  <a:pt x="6873" y="18164"/>
                </a:cubicBezTo>
                <a:moveTo>
                  <a:pt x="11782" y="20618"/>
                </a:moveTo>
                <a:cubicBezTo>
                  <a:pt x="11414" y="20618"/>
                  <a:pt x="11168" y="20618"/>
                  <a:pt x="10800" y="20495"/>
                </a:cubicBezTo>
                <a:cubicBezTo>
                  <a:pt x="10555" y="20495"/>
                  <a:pt x="10309" y="20618"/>
                  <a:pt x="10309" y="20986"/>
                </a:cubicBezTo>
                <a:cubicBezTo>
                  <a:pt x="10186" y="21232"/>
                  <a:pt x="10432" y="21477"/>
                  <a:pt x="10677" y="21477"/>
                </a:cubicBezTo>
                <a:cubicBezTo>
                  <a:pt x="11045" y="21477"/>
                  <a:pt x="11414" y="21600"/>
                  <a:pt x="11782" y="21600"/>
                </a:cubicBezTo>
                <a:cubicBezTo>
                  <a:pt x="11782" y="21600"/>
                  <a:pt x="11782" y="21600"/>
                  <a:pt x="11782" y="21600"/>
                </a:cubicBezTo>
                <a:cubicBezTo>
                  <a:pt x="12027" y="21600"/>
                  <a:pt x="12273" y="21355"/>
                  <a:pt x="12273" y="21109"/>
                </a:cubicBezTo>
                <a:cubicBezTo>
                  <a:pt x="12273" y="20864"/>
                  <a:pt x="12027" y="20618"/>
                  <a:pt x="11782" y="20618"/>
                </a:cubicBezTo>
                <a:moveTo>
                  <a:pt x="8959" y="20127"/>
                </a:moveTo>
                <a:cubicBezTo>
                  <a:pt x="8591" y="20005"/>
                  <a:pt x="8345" y="19882"/>
                  <a:pt x="8100" y="19759"/>
                </a:cubicBezTo>
                <a:cubicBezTo>
                  <a:pt x="7855" y="19514"/>
                  <a:pt x="7486" y="19636"/>
                  <a:pt x="7364" y="19882"/>
                </a:cubicBezTo>
                <a:cubicBezTo>
                  <a:pt x="7241" y="20127"/>
                  <a:pt x="7364" y="20373"/>
                  <a:pt x="7609" y="20495"/>
                </a:cubicBezTo>
                <a:cubicBezTo>
                  <a:pt x="7855" y="20741"/>
                  <a:pt x="8223" y="20864"/>
                  <a:pt x="8591" y="20986"/>
                </a:cubicBezTo>
                <a:cubicBezTo>
                  <a:pt x="8591" y="20986"/>
                  <a:pt x="8714" y="21109"/>
                  <a:pt x="8714" y="21109"/>
                </a:cubicBezTo>
                <a:cubicBezTo>
                  <a:pt x="8959" y="21109"/>
                  <a:pt x="9082" y="20986"/>
                  <a:pt x="9205" y="20741"/>
                </a:cubicBezTo>
                <a:cubicBezTo>
                  <a:pt x="9327" y="20495"/>
                  <a:pt x="9205" y="20127"/>
                  <a:pt x="8959" y="20127"/>
                </a:cubicBezTo>
                <a:moveTo>
                  <a:pt x="14727" y="20495"/>
                </a:moveTo>
                <a:cubicBezTo>
                  <a:pt x="14482" y="20495"/>
                  <a:pt x="14114" y="20618"/>
                  <a:pt x="13745" y="20618"/>
                </a:cubicBezTo>
                <a:cubicBezTo>
                  <a:pt x="13500" y="20618"/>
                  <a:pt x="13255" y="20864"/>
                  <a:pt x="13255" y="21109"/>
                </a:cubicBezTo>
                <a:cubicBezTo>
                  <a:pt x="13377" y="21355"/>
                  <a:pt x="13500" y="21600"/>
                  <a:pt x="13745" y="21600"/>
                </a:cubicBezTo>
                <a:cubicBezTo>
                  <a:pt x="13745" y="21600"/>
                  <a:pt x="13868" y="21600"/>
                  <a:pt x="13868" y="21600"/>
                </a:cubicBezTo>
                <a:cubicBezTo>
                  <a:pt x="14236" y="21600"/>
                  <a:pt x="14482" y="21477"/>
                  <a:pt x="14850" y="21477"/>
                </a:cubicBezTo>
                <a:cubicBezTo>
                  <a:pt x="15095" y="21477"/>
                  <a:pt x="15341" y="21232"/>
                  <a:pt x="15341" y="20864"/>
                </a:cubicBezTo>
                <a:cubicBezTo>
                  <a:pt x="15218" y="20618"/>
                  <a:pt x="14973" y="20495"/>
                  <a:pt x="14727" y="20495"/>
                </a:cubicBezTo>
                <a:moveTo>
                  <a:pt x="18655" y="7118"/>
                </a:moveTo>
                <a:cubicBezTo>
                  <a:pt x="18409" y="7241"/>
                  <a:pt x="18041" y="7486"/>
                  <a:pt x="17795" y="7732"/>
                </a:cubicBezTo>
                <a:cubicBezTo>
                  <a:pt x="17550" y="7855"/>
                  <a:pt x="17550" y="8223"/>
                  <a:pt x="17673" y="8468"/>
                </a:cubicBezTo>
                <a:cubicBezTo>
                  <a:pt x="17795" y="8591"/>
                  <a:pt x="17918" y="8591"/>
                  <a:pt x="18164" y="8591"/>
                </a:cubicBezTo>
                <a:cubicBezTo>
                  <a:pt x="18164" y="8591"/>
                  <a:pt x="18286" y="8591"/>
                  <a:pt x="18409" y="8468"/>
                </a:cubicBezTo>
                <a:cubicBezTo>
                  <a:pt x="18655" y="8345"/>
                  <a:pt x="18900" y="8100"/>
                  <a:pt x="19268" y="7855"/>
                </a:cubicBezTo>
                <a:cubicBezTo>
                  <a:pt x="19391" y="7732"/>
                  <a:pt x="19514" y="7486"/>
                  <a:pt x="19268" y="7241"/>
                </a:cubicBezTo>
                <a:cubicBezTo>
                  <a:pt x="19145" y="6995"/>
                  <a:pt x="18900" y="6995"/>
                  <a:pt x="18655" y="7118"/>
                </a:cubicBezTo>
                <a:moveTo>
                  <a:pt x="18655" y="16936"/>
                </a:moveTo>
                <a:cubicBezTo>
                  <a:pt x="18409" y="16936"/>
                  <a:pt x="18286" y="17182"/>
                  <a:pt x="18286" y="17427"/>
                </a:cubicBezTo>
                <a:cubicBezTo>
                  <a:pt x="18409" y="17673"/>
                  <a:pt x="18409" y="17795"/>
                  <a:pt x="18409" y="17918"/>
                </a:cubicBezTo>
                <a:cubicBezTo>
                  <a:pt x="18409" y="18041"/>
                  <a:pt x="18409" y="18164"/>
                  <a:pt x="18286" y="18286"/>
                </a:cubicBezTo>
                <a:cubicBezTo>
                  <a:pt x="18286" y="18532"/>
                  <a:pt x="18409" y="18777"/>
                  <a:pt x="18777" y="18900"/>
                </a:cubicBezTo>
                <a:cubicBezTo>
                  <a:pt x="18777" y="18900"/>
                  <a:pt x="18777" y="18900"/>
                  <a:pt x="18777" y="18900"/>
                </a:cubicBezTo>
                <a:cubicBezTo>
                  <a:pt x="19023" y="18900"/>
                  <a:pt x="19268" y="18655"/>
                  <a:pt x="19268" y="18409"/>
                </a:cubicBezTo>
                <a:cubicBezTo>
                  <a:pt x="19391" y="18286"/>
                  <a:pt x="19391" y="18164"/>
                  <a:pt x="19391" y="17918"/>
                </a:cubicBezTo>
                <a:cubicBezTo>
                  <a:pt x="19391" y="17673"/>
                  <a:pt x="19391" y="17427"/>
                  <a:pt x="19268" y="17305"/>
                </a:cubicBezTo>
                <a:cubicBezTo>
                  <a:pt x="19268" y="16936"/>
                  <a:pt x="19023" y="16814"/>
                  <a:pt x="18655" y="16936"/>
                </a:cubicBezTo>
                <a:moveTo>
                  <a:pt x="21477" y="5891"/>
                </a:moveTo>
                <a:cubicBezTo>
                  <a:pt x="21355" y="5645"/>
                  <a:pt x="21109" y="5645"/>
                  <a:pt x="20864" y="5768"/>
                </a:cubicBezTo>
                <a:cubicBezTo>
                  <a:pt x="20864" y="5768"/>
                  <a:pt x="20741" y="5768"/>
                  <a:pt x="20373" y="6014"/>
                </a:cubicBezTo>
                <a:cubicBezTo>
                  <a:pt x="20127" y="6136"/>
                  <a:pt x="20127" y="6382"/>
                  <a:pt x="20250" y="6627"/>
                </a:cubicBezTo>
                <a:cubicBezTo>
                  <a:pt x="20373" y="6750"/>
                  <a:pt x="20495" y="6873"/>
                  <a:pt x="20618" y="6873"/>
                </a:cubicBezTo>
                <a:cubicBezTo>
                  <a:pt x="20741" y="6873"/>
                  <a:pt x="20864" y="6873"/>
                  <a:pt x="20864" y="6750"/>
                </a:cubicBezTo>
                <a:cubicBezTo>
                  <a:pt x="21109" y="6627"/>
                  <a:pt x="21355" y="6627"/>
                  <a:pt x="21355" y="6627"/>
                </a:cubicBezTo>
                <a:cubicBezTo>
                  <a:pt x="21600" y="6505"/>
                  <a:pt x="21600" y="6136"/>
                  <a:pt x="21477" y="5891"/>
                </a:cubicBezTo>
                <a:moveTo>
                  <a:pt x="18286" y="15218"/>
                </a:moveTo>
                <a:cubicBezTo>
                  <a:pt x="18041" y="14973"/>
                  <a:pt x="17795" y="14727"/>
                  <a:pt x="17550" y="14482"/>
                </a:cubicBezTo>
                <a:cubicBezTo>
                  <a:pt x="17427" y="14236"/>
                  <a:pt x="17059" y="14236"/>
                  <a:pt x="16936" y="14482"/>
                </a:cubicBezTo>
                <a:cubicBezTo>
                  <a:pt x="16691" y="14605"/>
                  <a:pt x="16691" y="14973"/>
                  <a:pt x="16936" y="15095"/>
                </a:cubicBezTo>
                <a:cubicBezTo>
                  <a:pt x="17059" y="15341"/>
                  <a:pt x="17305" y="15586"/>
                  <a:pt x="17550" y="15832"/>
                </a:cubicBezTo>
                <a:cubicBezTo>
                  <a:pt x="17673" y="15955"/>
                  <a:pt x="17795" y="16077"/>
                  <a:pt x="17918" y="16077"/>
                </a:cubicBezTo>
                <a:cubicBezTo>
                  <a:pt x="18041" y="16077"/>
                  <a:pt x="18164" y="15955"/>
                  <a:pt x="18164" y="15955"/>
                </a:cubicBezTo>
                <a:cubicBezTo>
                  <a:pt x="18409" y="15709"/>
                  <a:pt x="18409" y="15464"/>
                  <a:pt x="18286" y="15218"/>
                </a:cubicBezTo>
                <a:moveTo>
                  <a:pt x="16323" y="13009"/>
                </a:moveTo>
                <a:cubicBezTo>
                  <a:pt x="16200" y="12764"/>
                  <a:pt x="16077" y="12518"/>
                  <a:pt x="16077" y="12273"/>
                </a:cubicBezTo>
                <a:cubicBezTo>
                  <a:pt x="15955" y="12027"/>
                  <a:pt x="15709" y="11782"/>
                  <a:pt x="15464" y="11782"/>
                </a:cubicBezTo>
                <a:cubicBezTo>
                  <a:pt x="15218" y="11905"/>
                  <a:pt x="14973" y="12150"/>
                  <a:pt x="15095" y="12395"/>
                </a:cubicBezTo>
                <a:cubicBezTo>
                  <a:pt x="15095" y="12764"/>
                  <a:pt x="15218" y="13132"/>
                  <a:pt x="15464" y="13500"/>
                </a:cubicBezTo>
                <a:cubicBezTo>
                  <a:pt x="15464" y="13623"/>
                  <a:pt x="15709" y="13745"/>
                  <a:pt x="15832" y="13745"/>
                </a:cubicBezTo>
                <a:cubicBezTo>
                  <a:pt x="15955" y="13745"/>
                  <a:pt x="16077" y="13745"/>
                  <a:pt x="16077" y="13745"/>
                </a:cubicBezTo>
                <a:cubicBezTo>
                  <a:pt x="16323" y="13623"/>
                  <a:pt x="16445" y="13255"/>
                  <a:pt x="16323" y="13009"/>
                </a:cubicBezTo>
                <a:moveTo>
                  <a:pt x="17427" y="19636"/>
                </a:moveTo>
                <a:cubicBezTo>
                  <a:pt x="17182" y="19759"/>
                  <a:pt x="16936" y="19882"/>
                  <a:pt x="16568" y="20005"/>
                </a:cubicBezTo>
                <a:cubicBezTo>
                  <a:pt x="16323" y="20127"/>
                  <a:pt x="16200" y="20373"/>
                  <a:pt x="16323" y="20618"/>
                </a:cubicBezTo>
                <a:cubicBezTo>
                  <a:pt x="16445" y="20864"/>
                  <a:pt x="16568" y="20986"/>
                  <a:pt x="16814" y="20986"/>
                </a:cubicBezTo>
                <a:cubicBezTo>
                  <a:pt x="16814" y="20986"/>
                  <a:pt x="16936" y="20986"/>
                  <a:pt x="16936" y="20986"/>
                </a:cubicBezTo>
                <a:cubicBezTo>
                  <a:pt x="17305" y="20741"/>
                  <a:pt x="17673" y="20618"/>
                  <a:pt x="17918" y="20373"/>
                </a:cubicBezTo>
                <a:cubicBezTo>
                  <a:pt x="18164" y="20250"/>
                  <a:pt x="18286" y="19882"/>
                  <a:pt x="18041" y="19759"/>
                </a:cubicBezTo>
                <a:cubicBezTo>
                  <a:pt x="17918" y="19514"/>
                  <a:pt x="17673" y="19391"/>
                  <a:pt x="17427" y="19636"/>
                </a:cubicBezTo>
                <a:moveTo>
                  <a:pt x="6382" y="0"/>
                </a:moveTo>
                <a:cubicBezTo>
                  <a:pt x="2823" y="0"/>
                  <a:pt x="0" y="2823"/>
                  <a:pt x="0" y="6382"/>
                </a:cubicBezTo>
                <a:cubicBezTo>
                  <a:pt x="0" y="11659"/>
                  <a:pt x="6382" y="16691"/>
                  <a:pt x="6382" y="16691"/>
                </a:cubicBezTo>
                <a:cubicBezTo>
                  <a:pt x="6382" y="16691"/>
                  <a:pt x="12764" y="11659"/>
                  <a:pt x="12764" y="6382"/>
                </a:cubicBezTo>
                <a:cubicBezTo>
                  <a:pt x="12764" y="2823"/>
                  <a:pt x="9941" y="0"/>
                  <a:pt x="6382" y="0"/>
                </a:cubicBezTo>
                <a:moveTo>
                  <a:pt x="6382" y="15341"/>
                </a:moveTo>
                <a:cubicBezTo>
                  <a:pt x="5768" y="14850"/>
                  <a:pt x="4909" y="13991"/>
                  <a:pt x="3927" y="12886"/>
                </a:cubicBezTo>
                <a:cubicBezTo>
                  <a:pt x="2577" y="11291"/>
                  <a:pt x="982" y="8836"/>
                  <a:pt x="982" y="6382"/>
                </a:cubicBezTo>
                <a:cubicBezTo>
                  <a:pt x="982" y="3436"/>
                  <a:pt x="3436" y="982"/>
                  <a:pt x="6382" y="982"/>
                </a:cubicBezTo>
                <a:cubicBezTo>
                  <a:pt x="9327" y="982"/>
                  <a:pt x="11782" y="3436"/>
                  <a:pt x="11782" y="6382"/>
                </a:cubicBezTo>
                <a:cubicBezTo>
                  <a:pt x="11782" y="10186"/>
                  <a:pt x="7855" y="13991"/>
                  <a:pt x="6382" y="1534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0" name="Shape"/>
          <p:cNvSpPr/>
          <p:nvPr/>
        </p:nvSpPr>
        <p:spPr>
          <a:xfrm>
            <a:off x="2602853" y="4734601"/>
            <a:ext cx="163525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60" y="0"/>
                  <a:pt x="0" y="2209"/>
                  <a:pt x="0" y="4909"/>
                </a:cubicBezTo>
                <a:cubicBezTo>
                  <a:pt x="0" y="6873"/>
                  <a:pt x="2430" y="8468"/>
                  <a:pt x="5940" y="9327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5660" y="9327"/>
                  <a:pt x="15660" y="9327"/>
                  <a:pt x="15660" y="9327"/>
                </a:cubicBezTo>
                <a:cubicBezTo>
                  <a:pt x="19170" y="8468"/>
                  <a:pt x="21600" y="6873"/>
                  <a:pt x="21600" y="4909"/>
                </a:cubicBezTo>
                <a:cubicBezTo>
                  <a:pt x="21600" y="2209"/>
                  <a:pt x="16740" y="0"/>
                  <a:pt x="10800" y="0"/>
                </a:cubicBezTo>
                <a:moveTo>
                  <a:pt x="10800" y="17182"/>
                </a:moveTo>
                <a:cubicBezTo>
                  <a:pt x="8100" y="9695"/>
                  <a:pt x="8100" y="9695"/>
                  <a:pt x="8100" y="9695"/>
                </a:cubicBezTo>
                <a:cubicBezTo>
                  <a:pt x="8910" y="9818"/>
                  <a:pt x="9990" y="9818"/>
                  <a:pt x="10800" y="9818"/>
                </a:cubicBezTo>
                <a:cubicBezTo>
                  <a:pt x="11610" y="9818"/>
                  <a:pt x="12690" y="9818"/>
                  <a:pt x="13500" y="9695"/>
                </a:cubicBezTo>
                <a:lnTo>
                  <a:pt x="10800" y="17182"/>
                </a:lnTo>
                <a:close/>
                <a:moveTo>
                  <a:pt x="10800" y="8836"/>
                </a:moveTo>
                <a:cubicBezTo>
                  <a:pt x="5940" y="8836"/>
                  <a:pt x="2160" y="7118"/>
                  <a:pt x="2160" y="4909"/>
                </a:cubicBezTo>
                <a:cubicBezTo>
                  <a:pt x="2160" y="2700"/>
                  <a:pt x="5940" y="982"/>
                  <a:pt x="10800" y="982"/>
                </a:cubicBezTo>
                <a:cubicBezTo>
                  <a:pt x="15660" y="982"/>
                  <a:pt x="19440" y="2700"/>
                  <a:pt x="19440" y="4909"/>
                </a:cubicBezTo>
                <a:cubicBezTo>
                  <a:pt x="19440" y="7118"/>
                  <a:pt x="15660" y="8836"/>
                  <a:pt x="10800" y="8836"/>
                </a:cubicBezTo>
                <a:moveTo>
                  <a:pt x="10800" y="1964"/>
                </a:moveTo>
                <a:cubicBezTo>
                  <a:pt x="10800" y="1964"/>
                  <a:pt x="4320" y="1964"/>
                  <a:pt x="4320" y="4909"/>
                </a:cubicBezTo>
                <a:cubicBezTo>
                  <a:pt x="4320" y="5155"/>
                  <a:pt x="4860" y="5400"/>
                  <a:pt x="5400" y="5400"/>
                </a:cubicBezTo>
                <a:cubicBezTo>
                  <a:pt x="5940" y="5400"/>
                  <a:pt x="6480" y="5155"/>
                  <a:pt x="6480" y="4909"/>
                </a:cubicBezTo>
                <a:cubicBezTo>
                  <a:pt x="6480" y="2945"/>
                  <a:pt x="10800" y="2945"/>
                  <a:pt x="10800" y="2945"/>
                </a:cubicBezTo>
                <a:cubicBezTo>
                  <a:pt x="11340" y="2945"/>
                  <a:pt x="11880" y="2700"/>
                  <a:pt x="11880" y="2455"/>
                </a:cubicBezTo>
                <a:cubicBezTo>
                  <a:pt x="11880" y="2209"/>
                  <a:pt x="11340" y="1964"/>
                  <a:pt x="10800" y="196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1" name="Shape"/>
          <p:cNvSpPr/>
          <p:nvPr/>
        </p:nvSpPr>
        <p:spPr>
          <a:xfrm>
            <a:off x="3454658" y="4717841"/>
            <a:ext cx="360154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36" y="11536"/>
                </a:moveTo>
                <a:cubicBezTo>
                  <a:pt x="11905" y="11168"/>
                  <a:pt x="11905" y="10432"/>
                  <a:pt x="11536" y="10064"/>
                </a:cubicBezTo>
                <a:cubicBezTo>
                  <a:pt x="11168" y="9695"/>
                  <a:pt x="10432" y="9695"/>
                  <a:pt x="10064" y="10064"/>
                </a:cubicBezTo>
                <a:cubicBezTo>
                  <a:pt x="9695" y="10432"/>
                  <a:pt x="9695" y="11168"/>
                  <a:pt x="10064" y="11536"/>
                </a:cubicBezTo>
                <a:cubicBezTo>
                  <a:pt x="10432" y="11905"/>
                  <a:pt x="11168" y="11905"/>
                  <a:pt x="11536" y="11536"/>
                </a:cubicBezTo>
                <a:moveTo>
                  <a:pt x="4541" y="17059"/>
                </a:moveTo>
                <a:cubicBezTo>
                  <a:pt x="12886" y="12886"/>
                  <a:pt x="12886" y="12886"/>
                  <a:pt x="12886" y="12886"/>
                </a:cubicBezTo>
                <a:cubicBezTo>
                  <a:pt x="17059" y="4541"/>
                  <a:pt x="17059" y="4541"/>
                  <a:pt x="17059" y="4541"/>
                </a:cubicBezTo>
                <a:cubicBezTo>
                  <a:pt x="8714" y="8714"/>
                  <a:pt x="8714" y="8714"/>
                  <a:pt x="8714" y="8714"/>
                </a:cubicBezTo>
                <a:lnTo>
                  <a:pt x="4541" y="17059"/>
                </a:lnTo>
                <a:close/>
                <a:moveTo>
                  <a:pt x="14973" y="6627"/>
                </a:moveTo>
                <a:cubicBezTo>
                  <a:pt x="12150" y="12150"/>
                  <a:pt x="12150" y="12150"/>
                  <a:pt x="12150" y="12150"/>
                </a:cubicBezTo>
                <a:cubicBezTo>
                  <a:pt x="6627" y="14973"/>
                  <a:pt x="6627" y="14973"/>
                  <a:pt x="6627" y="14973"/>
                </a:cubicBezTo>
                <a:cubicBezTo>
                  <a:pt x="9450" y="9450"/>
                  <a:pt x="9450" y="9450"/>
                  <a:pt x="9450" y="9450"/>
                </a:cubicBezTo>
                <a:lnTo>
                  <a:pt x="14973" y="6627"/>
                </a:lnTo>
                <a:close/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1291" y="20618"/>
                </a:moveTo>
                <a:cubicBezTo>
                  <a:pt x="11291" y="19145"/>
                  <a:pt x="11291" y="19145"/>
                  <a:pt x="11291" y="19145"/>
                </a:cubicBezTo>
                <a:cubicBezTo>
                  <a:pt x="11291" y="18900"/>
                  <a:pt x="11045" y="18655"/>
                  <a:pt x="10800" y="18655"/>
                </a:cubicBezTo>
                <a:cubicBezTo>
                  <a:pt x="10555" y="18655"/>
                  <a:pt x="10309" y="18900"/>
                  <a:pt x="10309" y="19145"/>
                </a:cubicBezTo>
                <a:cubicBezTo>
                  <a:pt x="10309" y="20618"/>
                  <a:pt x="10309" y="20618"/>
                  <a:pt x="10309" y="20618"/>
                </a:cubicBezTo>
                <a:cubicBezTo>
                  <a:pt x="5277" y="20373"/>
                  <a:pt x="1227" y="16323"/>
                  <a:pt x="982" y="11291"/>
                </a:cubicBezTo>
                <a:cubicBezTo>
                  <a:pt x="2455" y="11291"/>
                  <a:pt x="2455" y="11291"/>
                  <a:pt x="2455" y="11291"/>
                </a:cubicBezTo>
                <a:cubicBezTo>
                  <a:pt x="2700" y="11291"/>
                  <a:pt x="2945" y="11045"/>
                  <a:pt x="2945" y="10800"/>
                </a:cubicBezTo>
                <a:cubicBezTo>
                  <a:pt x="2945" y="10555"/>
                  <a:pt x="2700" y="10309"/>
                  <a:pt x="2455" y="10309"/>
                </a:cubicBezTo>
                <a:cubicBezTo>
                  <a:pt x="982" y="10309"/>
                  <a:pt x="982" y="10309"/>
                  <a:pt x="982" y="10309"/>
                </a:cubicBezTo>
                <a:cubicBezTo>
                  <a:pt x="1227" y="5277"/>
                  <a:pt x="5277" y="1227"/>
                  <a:pt x="10309" y="982"/>
                </a:cubicBezTo>
                <a:cubicBezTo>
                  <a:pt x="10309" y="2455"/>
                  <a:pt x="10309" y="2455"/>
                  <a:pt x="10309" y="2455"/>
                </a:cubicBezTo>
                <a:cubicBezTo>
                  <a:pt x="10309" y="2700"/>
                  <a:pt x="10555" y="2945"/>
                  <a:pt x="10800" y="2945"/>
                </a:cubicBezTo>
                <a:cubicBezTo>
                  <a:pt x="11045" y="2945"/>
                  <a:pt x="11291" y="2700"/>
                  <a:pt x="11291" y="2455"/>
                </a:cubicBezTo>
                <a:cubicBezTo>
                  <a:pt x="11291" y="982"/>
                  <a:pt x="11291" y="982"/>
                  <a:pt x="11291" y="982"/>
                </a:cubicBezTo>
                <a:cubicBezTo>
                  <a:pt x="16323" y="1227"/>
                  <a:pt x="20373" y="5277"/>
                  <a:pt x="20618" y="10309"/>
                </a:cubicBezTo>
                <a:cubicBezTo>
                  <a:pt x="19145" y="10309"/>
                  <a:pt x="19145" y="10309"/>
                  <a:pt x="19145" y="10309"/>
                </a:cubicBezTo>
                <a:cubicBezTo>
                  <a:pt x="18900" y="10309"/>
                  <a:pt x="18655" y="10555"/>
                  <a:pt x="18655" y="10800"/>
                </a:cubicBezTo>
                <a:cubicBezTo>
                  <a:pt x="18655" y="11045"/>
                  <a:pt x="18900" y="11291"/>
                  <a:pt x="19145" y="11291"/>
                </a:cubicBezTo>
                <a:cubicBezTo>
                  <a:pt x="20618" y="11291"/>
                  <a:pt x="20618" y="11291"/>
                  <a:pt x="20618" y="11291"/>
                </a:cubicBezTo>
                <a:cubicBezTo>
                  <a:pt x="20373" y="16323"/>
                  <a:pt x="16323" y="20373"/>
                  <a:pt x="11291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2" name="Shape"/>
          <p:cNvSpPr/>
          <p:nvPr/>
        </p:nvSpPr>
        <p:spPr>
          <a:xfrm>
            <a:off x="4245685" y="1522182"/>
            <a:ext cx="359150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32" y="1964"/>
                </a:moveTo>
                <a:cubicBezTo>
                  <a:pt x="21232" y="1964"/>
                  <a:pt x="21232" y="1964"/>
                  <a:pt x="21232" y="1964"/>
                </a:cubicBezTo>
                <a:cubicBezTo>
                  <a:pt x="14359" y="0"/>
                  <a:pt x="14359" y="0"/>
                  <a:pt x="14359" y="0"/>
                </a:cubicBezTo>
                <a:cubicBezTo>
                  <a:pt x="14359" y="0"/>
                  <a:pt x="14359" y="0"/>
                  <a:pt x="14359" y="0"/>
                </a:cubicBezTo>
                <a:cubicBezTo>
                  <a:pt x="14359" y="0"/>
                  <a:pt x="14236" y="0"/>
                  <a:pt x="14236" y="0"/>
                </a:cubicBezTo>
                <a:cubicBezTo>
                  <a:pt x="14236" y="0"/>
                  <a:pt x="14114" y="0"/>
                  <a:pt x="14114" y="0"/>
                </a:cubicBezTo>
                <a:cubicBezTo>
                  <a:pt x="14114" y="0"/>
                  <a:pt x="14114" y="0"/>
                  <a:pt x="14114" y="0"/>
                </a:cubicBezTo>
                <a:cubicBezTo>
                  <a:pt x="7364" y="1964"/>
                  <a:pt x="7364" y="1964"/>
                  <a:pt x="7364" y="1964"/>
                </a:cubicBezTo>
                <a:cubicBezTo>
                  <a:pt x="614" y="0"/>
                  <a:pt x="614" y="0"/>
                  <a:pt x="614" y="0"/>
                </a:cubicBezTo>
                <a:cubicBezTo>
                  <a:pt x="614" y="0"/>
                  <a:pt x="614" y="0"/>
                  <a:pt x="614" y="0"/>
                </a:cubicBezTo>
                <a:cubicBezTo>
                  <a:pt x="614" y="0"/>
                  <a:pt x="491" y="0"/>
                  <a:pt x="491" y="0"/>
                </a:cubicBezTo>
                <a:cubicBezTo>
                  <a:pt x="245" y="0"/>
                  <a:pt x="0" y="245"/>
                  <a:pt x="0" y="491"/>
                </a:cubicBezTo>
                <a:cubicBezTo>
                  <a:pt x="0" y="19145"/>
                  <a:pt x="0" y="19145"/>
                  <a:pt x="0" y="19145"/>
                </a:cubicBezTo>
                <a:cubicBezTo>
                  <a:pt x="0" y="19391"/>
                  <a:pt x="123" y="19514"/>
                  <a:pt x="368" y="19636"/>
                </a:cubicBezTo>
                <a:cubicBezTo>
                  <a:pt x="368" y="19636"/>
                  <a:pt x="368" y="19636"/>
                  <a:pt x="368" y="19636"/>
                </a:cubicBezTo>
                <a:cubicBezTo>
                  <a:pt x="7241" y="21600"/>
                  <a:pt x="7241" y="21600"/>
                  <a:pt x="7241" y="21600"/>
                </a:cubicBezTo>
                <a:cubicBezTo>
                  <a:pt x="7241" y="21600"/>
                  <a:pt x="7241" y="21600"/>
                  <a:pt x="7241" y="21600"/>
                </a:cubicBezTo>
                <a:cubicBezTo>
                  <a:pt x="7241" y="21600"/>
                  <a:pt x="7364" y="21600"/>
                  <a:pt x="7364" y="21600"/>
                </a:cubicBezTo>
                <a:cubicBezTo>
                  <a:pt x="7364" y="21600"/>
                  <a:pt x="7486" y="21600"/>
                  <a:pt x="7486" y="21600"/>
                </a:cubicBezTo>
                <a:cubicBezTo>
                  <a:pt x="7486" y="21600"/>
                  <a:pt x="7486" y="21600"/>
                  <a:pt x="7486" y="21600"/>
                </a:cubicBezTo>
                <a:cubicBezTo>
                  <a:pt x="14236" y="19636"/>
                  <a:pt x="14236" y="19636"/>
                  <a:pt x="14236" y="19636"/>
                </a:cubicBezTo>
                <a:cubicBezTo>
                  <a:pt x="20986" y="21600"/>
                  <a:pt x="20986" y="21600"/>
                  <a:pt x="20986" y="21600"/>
                </a:cubicBezTo>
                <a:cubicBezTo>
                  <a:pt x="20986" y="21600"/>
                  <a:pt x="20986" y="21600"/>
                  <a:pt x="20986" y="21600"/>
                </a:cubicBezTo>
                <a:cubicBezTo>
                  <a:pt x="20986" y="21600"/>
                  <a:pt x="21109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455"/>
                  <a:pt x="21600" y="2455"/>
                  <a:pt x="21600" y="2455"/>
                </a:cubicBezTo>
                <a:cubicBezTo>
                  <a:pt x="21600" y="2209"/>
                  <a:pt x="21477" y="2086"/>
                  <a:pt x="21232" y="1964"/>
                </a:cubicBezTo>
                <a:moveTo>
                  <a:pt x="6873" y="20495"/>
                </a:moveTo>
                <a:cubicBezTo>
                  <a:pt x="982" y="18777"/>
                  <a:pt x="982" y="18777"/>
                  <a:pt x="982" y="18777"/>
                </a:cubicBezTo>
                <a:cubicBezTo>
                  <a:pt x="982" y="1105"/>
                  <a:pt x="982" y="1105"/>
                  <a:pt x="982" y="1105"/>
                </a:cubicBezTo>
                <a:cubicBezTo>
                  <a:pt x="6873" y="2823"/>
                  <a:pt x="6873" y="2823"/>
                  <a:pt x="6873" y="2823"/>
                </a:cubicBezTo>
                <a:lnTo>
                  <a:pt x="6873" y="20495"/>
                </a:lnTo>
                <a:close/>
                <a:moveTo>
                  <a:pt x="13745" y="18777"/>
                </a:moveTo>
                <a:cubicBezTo>
                  <a:pt x="7855" y="20495"/>
                  <a:pt x="7855" y="20495"/>
                  <a:pt x="7855" y="20495"/>
                </a:cubicBezTo>
                <a:cubicBezTo>
                  <a:pt x="7855" y="2823"/>
                  <a:pt x="7855" y="2823"/>
                  <a:pt x="7855" y="2823"/>
                </a:cubicBezTo>
                <a:cubicBezTo>
                  <a:pt x="13745" y="1105"/>
                  <a:pt x="13745" y="1105"/>
                  <a:pt x="13745" y="1105"/>
                </a:cubicBezTo>
                <a:lnTo>
                  <a:pt x="13745" y="18777"/>
                </a:lnTo>
                <a:close/>
                <a:moveTo>
                  <a:pt x="20618" y="20495"/>
                </a:moveTo>
                <a:cubicBezTo>
                  <a:pt x="14727" y="18777"/>
                  <a:pt x="14727" y="18777"/>
                  <a:pt x="14727" y="18777"/>
                </a:cubicBezTo>
                <a:cubicBezTo>
                  <a:pt x="14727" y="1105"/>
                  <a:pt x="14727" y="1105"/>
                  <a:pt x="14727" y="1105"/>
                </a:cubicBezTo>
                <a:cubicBezTo>
                  <a:pt x="20618" y="2823"/>
                  <a:pt x="20618" y="2823"/>
                  <a:pt x="20618" y="2823"/>
                </a:cubicBezTo>
                <a:lnTo>
                  <a:pt x="20618" y="2049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3" name="Shape"/>
          <p:cNvSpPr/>
          <p:nvPr/>
        </p:nvSpPr>
        <p:spPr>
          <a:xfrm>
            <a:off x="5164138" y="1492389"/>
            <a:ext cx="360154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7855"/>
                </a:moveTo>
                <a:cubicBezTo>
                  <a:pt x="12764" y="7855"/>
                  <a:pt x="13255" y="7364"/>
                  <a:pt x="13255" y="6873"/>
                </a:cubicBezTo>
                <a:cubicBezTo>
                  <a:pt x="13255" y="6382"/>
                  <a:pt x="12764" y="5891"/>
                  <a:pt x="12273" y="5891"/>
                </a:cubicBezTo>
                <a:cubicBezTo>
                  <a:pt x="11782" y="5891"/>
                  <a:pt x="11291" y="6382"/>
                  <a:pt x="11291" y="6873"/>
                </a:cubicBezTo>
                <a:cubicBezTo>
                  <a:pt x="11291" y="7364"/>
                  <a:pt x="11782" y="7855"/>
                  <a:pt x="12273" y="7855"/>
                </a:cubicBezTo>
                <a:moveTo>
                  <a:pt x="3927" y="15709"/>
                </a:moveTo>
                <a:cubicBezTo>
                  <a:pt x="4418" y="15709"/>
                  <a:pt x="4909" y="15218"/>
                  <a:pt x="4909" y="14727"/>
                </a:cubicBezTo>
                <a:cubicBezTo>
                  <a:pt x="4909" y="14236"/>
                  <a:pt x="4418" y="13745"/>
                  <a:pt x="3927" y="13745"/>
                </a:cubicBezTo>
                <a:cubicBezTo>
                  <a:pt x="3436" y="13745"/>
                  <a:pt x="2945" y="14236"/>
                  <a:pt x="2945" y="14727"/>
                </a:cubicBezTo>
                <a:cubicBezTo>
                  <a:pt x="2945" y="15218"/>
                  <a:pt x="3436" y="15709"/>
                  <a:pt x="3927" y="15709"/>
                </a:cubicBezTo>
                <a:moveTo>
                  <a:pt x="10432" y="8345"/>
                </a:moveTo>
                <a:cubicBezTo>
                  <a:pt x="9941" y="7486"/>
                  <a:pt x="9941" y="7486"/>
                  <a:pt x="9941" y="7486"/>
                </a:cubicBezTo>
                <a:cubicBezTo>
                  <a:pt x="9573" y="7732"/>
                  <a:pt x="9327" y="7977"/>
                  <a:pt x="9082" y="8223"/>
                </a:cubicBezTo>
                <a:cubicBezTo>
                  <a:pt x="9818" y="8836"/>
                  <a:pt x="9818" y="8836"/>
                  <a:pt x="9818" y="8836"/>
                </a:cubicBezTo>
                <a:cubicBezTo>
                  <a:pt x="10064" y="8591"/>
                  <a:pt x="10186" y="8468"/>
                  <a:pt x="10432" y="8345"/>
                </a:cubicBezTo>
                <a:moveTo>
                  <a:pt x="5032" y="12150"/>
                </a:moveTo>
                <a:cubicBezTo>
                  <a:pt x="4173" y="11659"/>
                  <a:pt x="4173" y="11659"/>
                  <a:pt x="4173" y="11659"/>
                </a:cubicBezTo>
                <a:cubicBezTo>
                  <a:pt x="3927" y="11905"/>
                  <a:pt x="3805" y="12273"/>
                  <a:pt x="3682" y="12641"/>
                </a:cubicBezTo>
                <a:cubicBezTo>
                  <a:pt x="4664" y="12886"/>
                  <a:pt x="4664" y="12886"/>
                  <a:pt x="4664" y="12886"/>
                </a:cubicBezTo>
                <a:cubicBezTo>
                  <a:pt x="4786" y="12641"/>
                  <a:pt x="4786" y="12395"/>
                  <a:pt x="5032" y="12150"/>
                </a:cubicBezTo>
                <a:moveTo>
                  <a:pt x="6259" y="11045"/>
                </a:moveTo>
                <a:cubicBezTo>
                  <a:pt x="5768" y="10186"/>
                  <a:pt x="5768" y="10186"/>
                  <a:pt x="5768" y="10186"/>
                </a:cubicBezTo>
                <a:cubicBezTo>
                  <a:pt x="5400" y="10432"/>
                  <a:pt x="5155" y="10555"/>
                  <a:pt x="4909" y="10800"/>
                </a:cubicBezTo>
                <a:cubicBezTo>
                  <a:pt x="5523" y="11536"/>
                  <a:pt x="5523" y="11536"/>
                  <a:pt x="5523" y="11536"/>
                </a:cubicBezTo>
                <a:cubicBezTo>
                  <a:pt x="5768" y="11414"/>
                  <a:pt x="6014" y="11168"/>
                  <a:pt x="6259" y="11045"/>
                </a:cubicBezTo>
                <a:moveTo>
                  <a:pt x="16445" y="9327"/>
                </a:moveTo>
                <a:cubicBezTo>
                  <a:pt x="16568" y="9327"/>
                  <a:pt x="16568" y="9327"/>
                  <a:pt x="16568" y="9327"/>
                </a:cubicBezTo>
                <a:cubicBezTo>
                  <a:pt x="17305" y="8714"/>
                  <a:pt x="17305" y="8714"/>
                  <a:pt x="17305" y="8714"/>
                </a:cubicBezTo>
                <a:cubicBezTo>
                  <a:pt x="17182" y="8591"/>
                  <a:pt x="17182" y="8591"/>
                  <a:pt x="17182" y="8591"/>
                </a:cubicBezTo>
                <a:cubicBezTo>
                  <a:pt x="17059" y="8468"/>
                  <a:pt x="16814" y="8223"/>
                  <a:pt x="16691" y="7977"/>
                </a:cubicBezTo>
                <a:cubicBezTo>
                  <a:pt x="15832" y="8591"/>
                  <a:pt x="15832" y="8591"/>
                  <a:pt x="15832" y="8591"/>
                </a:cubicBezTo>
                <a:cubicBezTo>
                  <a:pt x="16077" y="8836"/>
                  <a:pt x="16200" y="9082"/>
                  <a:pt x="16445" y="9327"/>
                </a:cubicBezTo>
                <a:moveTo>
                  <a:pt x="21232" y="1964"/>
                </a:moveTo>
                <a:cubicBezTo>
                  <a:pt x="21232" y="1964"/>
                  <a:pt x="21232" y="1964"/>
                  <a:pt x="21232" y="1964"/>
                </a:cubicBezTo>
                <a:cubicBezTo>
                  <a:pt x="14359" y="0"/>
                  <a:pt x="14359" y="0"/>
                  <a:pt x="14359" y="0"/>
                </a:cubicBezTo>
                <a:cubicBezTo>
                  <a:pt x="14359" y="0"/>
                  <a:pt x="14359" y="0"/>
                  <a:pt x="14359" y="0"/>
                </a:cubicBezTo>
                <a:cubicBezTo>
                  <a:pt x="14359" y="0"/>
                  <a:pt x="14236" y="0"/>
                  <a:pt x="14236" y="0"/>
                </a:cubicBezTo>
                <a:cubicBezTo>
                  <a:pt x="14236" y="0"/>
                  <a:pt x="14114" y="0"/>
                  <a:pt x="14114" y="0"/>
                </a:cubicBezTo>
                <a:cubicBezTo>
                  <a:pt x="14114" y="0"/>
                  <a:pt x="14114" y="0"/>
                  <a:pt x="14114" y="0"/>
                </a:cubicBezTo>
                <a:cubicBezTo>
                  <a:pt x="7364" y="1964"/>
                  <a:pt x="7364" y="1964"/>
                  <a:pt x="7364" y="1964"/>
                </a:cubicBezTo>
                <a:cubicBezTo>
                  <a:pt x="614" y="0"/>
                  <a:pt x="614" y="0"/>
                  <a:pt x="614" y="0"/>
                </a:cubicBezTo>
                <a:cubicBezTo>
                  <a:pt x="614" y="0"/>
                  <a:pt x="614" y="0"/>
                  <a:pt x="614" y="0"/>
                </a:cubicBezTo>
                <a:cubicBezTo>
                  <a:pt x="614" y="0"/>
                  <a:pt x="491" y="0"/>
                  <a:pt x="491" y="0"/>
                </a:cubicBezTo>
                <a:cubicBezTo>
                  <a:pt x="245" y="0"/>
                  <a:pt x="0" y="245"/>
                  <a:pt x="0" y="491"/>
                </a:cubicBezTo>
                <a:cubicBezTo>
                  <a:pt x="0" y="19145"/>
                  <a:pt x="0" y="19145"/>
                  <a:pt x="0" y="19145"/>
                </a:cubicBezTo>
                <a:cubicBezTo>
                  <a:pt x="0" y="19391"/>
                  <a:pt x="123" y="19514"/>
                  <a:pt x="368" y="19636"/>
                </a:cubicBezTo>
                <a:cubicBezTo>
                  <a:pt x="368" y="19636"/>
                  <a:pt x="368" y="19636"/>
                  <a:pt x="368" y="19636"/>
                </a:cubicBezTo>
                <a:cubicBezTo>
                  <a:pt x="7241" y="21600"/>
                  <a:pt x="7241" y="21600"/>
                  <a:pt x="7241" y="21600"/>
                </a:cubicBezTo>
                <a:cubicBezTo>
                  <a:pt x="7241" y="21600"/>
                  <a:pt x="7241" y="21600"/>
                  <a:pt x="7241" y="21600"/>
                </a:cubicBezTo>
                <a:cubicBezTo>
                  <a:pt x="7241" y="21600"/>
                  <a:pt x="7364" y="21600"/>
                  <a:pt x="7364" y="21600"/>
                </a:cubicBezTo>
                <a:cubicBezTo>
                  <a:pt x="7364" y="21600"/>
                  <a:pt x="7486" y="21600"/>
                  <a:pt x="7486" y="21600"/>
                </a:cubicBezTo>
                <a:cubicBezTo>
                  <a:pt x="7486" y="21600"/>
                  <a:pt x="7486" y="21600"/>
                  <a:pt x="7486" y="21600"/>
                </a:cubicBezTo>
                <a:cubicBezTo>
                  <a:pt x="14236" y="19636"/>
                  <a:pt x="14236" y="19636"/>
                  <a:pt x="14236" y="19636"/>
                </a:cubicBezTo>
                <a:cubicBezTo>
                  <a:pt x="20986" y="21600"/>
                  <a:pt x="20986" y="21600"/>
                  <a:pt x="20986" y="21600"/>
                </a:cubicBezTo>
                <a:cubicBezTo>
                  <a:pt x="20986" y="21600"/>
                  <a:pt x="20986" y="21600"/>
                  <a:pt x="20986" y="21600"/>
                </a:cubicBezTo>
                <a:cubicBezTo>
                  <a:pt x="20986" y="21600"/>
                  <a:pt x="21109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455"/>
                  <a:pt x="21600" y="2455"/>
                  <a:pt x="21600" y="2455"/>
                </a:cubicBezTo>
                <a:cubicBezTo>
                  <a:pt x="21600" y="2209"/>
                  <a:pt x="21477" y="2086"/>
                  <a:pt x="21232" y="1964"/>
                </a:cubicBezTo>
                <a:moveTo>
                  <a:pt x="6873" y="20495"/>
                </a:moveTo>
                <a:cubicBezTo>
                  <a:pt x="982" y="18777"/>
                  <a:pt x="982" y="18777"/>
                  <a:pt x="982" y="18777"/>
                </a:cubicBezTo>
                <a:cubicBezTo>
                  <a:pt x="982" y="1105"/>
                  <a:pt x="982" y="1105"/>
                  <a:pt x="982" y="1105"/>
                </a:cubicBezTo>
                <a:cubicBezTo>
                  <a:pt x="6873" y="2823"/>
                  <a:pt x="6873" y="2823"/>
                  <a:pt x="6873" y="2823"/>
                </a:cubicBezTo>
                <a:lnTo>
                  <a:pt x="6873" y="20495"/>
                </a:lnTo>
                <a:close/>
                <a:moveTo>
                  <a:pt x="13745" y="18777"/>
                </a:moveTo>
                <a:cubicBezTo>
                  <a:pt x="7855" y="20495"/>
                  <a:pt x="7855" y="20495"/>
                  <a:pt x="7855" y="20495"/>
                </a:cubicBezTo>
                <a:cubicBezTo>
                  <a:pt x="7855" y="9327"/>
                  <a:pt x="7855" y="9327"/>
                  <a:pt x="7855" y="9327"/>
                </a:cubicBezTo>
                <a:cubicBezTo>
                  <a:pt x="8223" y="10186"/>
                  <a:pt x="8223" y="10186"/>
                  <a:pt x="8223" y="10186"/>
                </a:cubicBezTo>
                <a:cubicBezTo>
                  <a:pt x="8591" y="10064"/>
                  <a:pt x="8836" y="9818"/>
                  <a:pt x="9205" y="9573"/>
                </a:cubicBezTo>
                <a:cubicBezTo>
                  <a:pt x="8468" y="8836"/>
                  <a:pt x="8468" y="8836"/>
                  <a:pt x="8468" y="8836"/>
                </a:cubicBezTo>
                <a:cubicBezTo>
                  <a:pt x="8345" y="9082"/>
                  <a:pt x="8100" y="9205"/>
                  <a:pt x="7855" y="9327"/>
                </a:cubicBezTo>
                <a:cubicBezTo>
                  <a:pt x="7855" y="2823"/>
                  <a:pt x="7855" y="2823"/>
                  <a:pt x="7855" y="2823"/>
                </a:cubicBezTo>
                <a:cubicBezTo>
                  <a:pt x="13745" y="1105"/>
                  <a:pt x="13745" y="1105"/>
                  <a:pt x="13745" y="1105"/>
                </a:cubicBezTo>
                <a:lnTo>
                  <a:pt x="13745" y="18777"/>
                </a:lnTo>
                <a:close/>
                <a:moveTo>
                  <a:pt x="20618" y="20495"/>
                </a:moveTo>
                <a:cubicBezTo>
                  <a:pt x="14727" y="18777"/>
                  <a:pt x="14727" y="18777"/>
                  <a:pt x="14727" y="18777"/>
                </a:cubicBezTo>
                <a:cubicBezTo>
                  <a:pt x="14727" y="7732"/>
                  <a:pt x="14727" y="7732"/>
                  <a:pt x="14727" y="7732"/>
                </a:cubicBezTo>
                <a:cubicBezTo>
                  <a:pt x="14973" y="7855"/>
                  <a:pt x="15095" y="7855"/>
                  <a:pt x="15341" y="7977"/>
                </a:cubicBezTo>
                <a:cubicBezTo>
                  <a:pt x="15955" y="7241"/>
                  <a:pt x="15955" y="7241"/>
                  <a:pt x="15955" y="7241"/>
                </a:cubicBezTo>
                <a:cubicBezTo>
                  <a:pt x="15586" y="6995"/>
                  <a:pt x="15341" y="6873"/>
                  <a:pt x="14973" y="6750"/>
                </a:cubicBezTo>
                <a:cubicBezTo>
                  <a:pt x="14727" y="7241"/>
                  <a:pt x="14727" y="7241"/>
                  <a:pt x="14727" y="7241"/>
                </a:cubicBezTo>
                <a:cubicBezTo>
                  <a:pt x="14727" y="1105"/>
                  <a:pt x="14727" y="1105"/>
                  <a:pt x="14727" y="1105"/>
                </a:cubicBezTo>
                <a:cubicBezTo>
                  <a:pt x="20618" y="2823"/>
                  <a:pt x="20618" y="2823"/>
                  <a:pt x="20618" y="2823"/>
                </a:cubicBezTo>
                <a:lnTo>
                  <a:pt x="20618" y="20495"/>
                </a:lnTo>
                <a:close/>
                <a:moveTo>
                  <a:pt x="17550" y="13868"/>
                </a:moveTo>
                <a:cubicBezTo>
                  <a:pt x="17427" y="13745"/>
                  <a:pt x="17305" y="13745"/>
                  <a:pt x="17182" y="13745"/>
                </a:cubicBezTo>
                <a:cubicBezTo>
                  <a:pt x="16936" y="13745"/>
                  <a:pt x="16691" y="13991"/>
                  <a:pt x="16691" y="14236"/>
                </a:cubicBezTo>
                <a:cubicBezTo>
                  <a:pt x="16691" y="14359"/>
                  <a:pt x="16691" y="14482"/>
                  <a:pt x="16814" y="14605"/>
                </a:cubicBezTo>
                <a:cubicBezTo>
                  <a:pt x="17427" y="15218"/>
                  <a:pt x="17427" y="15218"/>
                  <a:pt x="17427" y="15218"/>
                </a:cubicBezTo>
                <a:cubicBezTo>
                  <a:pt x="16814" y="15832"/>
                  <a:pt x="16814" y="15832"/>
                  <a:pt x="16814" y="15832"/>
                </a:cubicBezTo>
                <a:cubicBezTo>
                  <a:pt x="16691" y="15955"/>
                  <a:pt x="16691" y="16077"/>
                  <a:pt x="16691" y="16200"/>
                </a:cubicBezTo>
                <a:cubicBezTo>
                  <a:pt x="16691" y="16445"/>
                  <a:pt x="16936" y="16691"/>
                  <a:pt x="17182" y="16691"/>
                </a:cubicBezTo>
                <a:cubicBezTo>
                  <a:pt x="17305" y="16691"/>
                  <a:pt x="17427" y="16691"/>
                  <a:pt x="17550" y="16568"/>
                </a:cubicBezTo>
                <a:cubicBezTo>
                  <a:pt x="18164" y="15955"/>
                  <a:pt x="18164" y="15955"/>
                  <a:pt x="18164" y="15955"/>
                </a:cubicBezTo>
                <a:cubicBezTo>
                  <a:pt x="18777" y="16568"/>
                  <a:pt x="18777" y="16568"/>
                  <a:pt x="18777" y="16568"/>
                </a:cubicBezTo>
                <a:cubicBezTo>
                  <a:pt x="18900" y="16691"/>
                  <a:pt x="19023" y="16691"/>
                  <a:pt x="19145" y="16691"/>
                </a:cubicBezTo>
                <a:cubicBezTo>
                  <a:pt x="19391" y="16691"/>
                  <a:pt x="19636" y="16445"/>
                  <a:pt x="19636" y="16200"/>
                </a:cubicBezTo>
                <a:cubicBezTo>
                  <a:pt x="19636" y="16077"/>
                  <a:pt x="19636" y="15955"/>
                  <a:pt x="19514" y="15832"/>
                </a:cubicBezTo>
                <a:cubicBezTo>
                  <a:pt x="18900" y="15218"/>
                  <a:pt x="18900" y="15218"/>
                  <a:pt x="18900" y="15218"/>
                </a:cubicBezTo>
                <a:cubicBezTo>
                  <a:pt x="19514" y="14605"/>
                  <a:pt x="19514" y="14605"/>
                  <a:pt x="19514" y="14605"/>
                </a:cubicBezTo>
                <a:cubicBezTo>
                  <a:pt x="19636" y="14482"/>
                  <a:pt x="19636" y="14359"/>
                  <a:pt x="19636" y="14236"/>
                </a:cubicBezTo>
                <a:cubicBezTo>
                  <a:pt x="19636" y="13991"/>
                  <a:pt x="19391" y="13745"/>
                  <a:pt x="19145" y="13745"/>
                </a:cubicBezTo>
                <a:cubicBezTo>
                  <a:pt x="19023" y="13745"/>
                  <a:pt x="18900" y="13745"/>
                  <a:pt x="18777" y="13868"/>
                </a:cubicBezTo>
                <a:cubicBezTo>
                  <a:pt x="18164" y="14482"/>
                  <a:pt x="18164" y="14482"/>
                  <a:pt x="18164" y="14482"/>
                </a:cubicBezTo>
                <a:lnTo>
                  <a:pt x="17550" y="13868"/>
                </a:lnTo>
                <a:close/>
                <a:moveTo>
                  <a:pt x="17427" y="10800"/>
                </a:moveTo>
                <a:cubicBezTo>
                  <a:pt x="18409" y="10555"/>
                  <a:pt x="18409" y="10555"/>
                  <a:pt x="18409" y="10555"/>
                </a:cubicBezTo>
                <a:cubicBezTo>
                  <a:pt x="18286" y="10186"/>
                  <a:pt x="18164" y="9818"/>
                  <a:pt x="17918" y="9573"/>
                </a:cubicBezTo>
                <a:cubicBezTo>
                  <a:pt x="17059" y="10064"/>
                  <a:pt x="17059" y="10064"/>
                  <a:pt x="17059" y="10064"/>
                </a:cubicBezTo>
                <a:cubicBezTo>
                  <a:pt x="17182" y="10309"/>
                  <a:pt x="17305" y="10555"/>
                  <a:pt x="17427" y="10800"/>
                </a:cubicBezTo>
                <a:moveTo>
                  <a:pt x="17550" y="12518"/>
                </a:moveTo>
                <a:cubicBezTo>
                  <a:pt x="18532" y="12641"/>
                  <a:pt x="18532" y="12641"/>
                  <a:pt x="18532" y="12641"/>
                </a:cubicBezTo>
                <a:cubicBezTo>
                  <a:pt x="18532" y="12273"/>
                  <a:pt x="18532" y="11905"/>
                  <a:pt x="18532" y="11536"/>
                </a:cubicBezTo>
                <a:cubicBezTo>
                  <a:pt x="17550" y="11659"/>
                  <a:pt x="17550" y="11659"/>
                  <a:pt x="17550" y="11659"/>
                </a:cubicBezTo>
                <a:cubicBezTo>
                  <a:pt x="17550" y="11905"/>
                  <a:pt x="17550" y="12150"/>
                  <a:pt x="17550" y="125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4" name="Shape"/>
          <p:cNvSpPr/>
          <p:nvPr/>
        </p:nvSpPr>
        <p:spPr>
          <a:xfrm>
            <a:off x="5905245" y="1522182"/>
            <a:ext cx="360154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10800" y="0"/>
                  <a:pt x="10800" y="0"/>
                  <a:pt x="10800" y="0"/>
                </a:cubicBezTo>
                <a:cubicBezTo>
                  <a:pt x="10800" y="0"/>
                  <a:pt x="10800" y="0"/>
                  <a:pt x="10800" y="0"/>
                </a:cubicBez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1291" y="20618"/>
                </a:moveTo>
                <a:cubicBezTo>
                  <a:pt x="11291" y="17182"/>
                  <a:pt x="11291" y="17182"/>
                  <a:pt x="11291" y="17182"/>
                </a:cubicBezTo>
                <a:cubicBezTo>
                  <a:pt x="11291" y="16936"/>
                  <a:pt x="11045" y="16691"/>
                  <a:pt x="10800" y="16691"/>
                </a:cubicBezTo>
                <a:cubicBezTo>
                  <a:pt x="10555" y="16691"/>
                  <a:pt x="10309" y="16936"/>
                  <a:pt x="10309" y="17182"/>
                </a:cubicBezTo>
                <a:cubicBezTo>
                  <a:pt x="10309" y="20618"/>
                  <a:pt x="10309" y="20618"/>
                  <a:pt x="10309" y="20618"/>
                </a:cubicBezTo>
                <a:cubicBezTo>
                  <a:pt x="5277" y="20373"/>
                  <a:pt x="1227" y="16323"/>
                  <a:pt x="982" y="11291"/>
                </a:cubicBezTo>
                <a:cubicBezTo>
                  <a:pt x="4418" y="11291"/>
                  <a:pt x="4418" y="11291"/>
                  <a:pt x="4418" y="11291"/>
                </a:cubicBezTo>
                <a:cubicBezTo>
                  <a:pt x="4664" y="11291"/>
                  <a:pt x="4909" y="11045"/>
                  <a:pt x="4909" y="10800"/>
                </a:cubicBezTo>
                <a:cubicBezTo>
                  <a:pt x="4909" y="10555"/>
                  <a:pt x="4664" y="10309"/>
                  <a:pt x="4418" y="10309"/>
                </a:cubicBezTo>
                <a:cubicBezTo>
                  <a:pt x="982" y="10309"/>
                  <a:pt x="982" y="10309"/>
                  <a:pt x="982" y="10309"/>
                </a:cubicBezTo>
                <a:cubicBezTo>
                  <a:pt x="1227" y="5277"/>
                  <a:pt x="5277" y="1227"/>
                  <a:pt x="10309" y="982"/>
                </a:cubicBezTo>
                <a:cubicBezTo>
                  <a:pt x="10309" y="4418"/>
                  <a:pt x="10309" y="4418"/>
                  <a:pt x="10309" y="4418"/>
                </a:cubicBezTo>
                <a:cubicBezTo>
                  <a:pt x="10309" y="4664"/>
                  <a:pt x="10555" y="4909"/>
                  <a:pt x="10800" y="4909"/>
                </a:cubicBezTo>
                <a:cubicBezTo>
                  <a:pt x="11045" y="4909"/>
                  <a:pt x="11291" y="4664"/>
                  <a:pt x="11291" y="4418"/>
                </a:cubicBezTo>
                <a:cubicBezTo>
                  <a:pt x="11291" y="982"/>
                  <a:pt x="11291" y="982"/>
                  <a:pt x="11291" y="982"/>
                </a:cubicBezTo>
                <a:cubicBezTo>
                  <a:pt x="16323" y="1227"/>
                  <a:pt x="20373" y="5277"/>
                  <a:pt x="20618" y="10309"/>
                </a:cubicBezTo>
                <a:cubicBezTo>
                  <a:pt x="17182" y="10309"/>
                  <a:pt x="17182" y="10309"/>
                  <a:pt x="17182" y="10309"/>
                </a:cubicBezTo>
                <a:cubicBezTo>
                  <a:pt x="16936" y="10309"/>
                  <a:pt x="16691" y="10555"/>
                  <a:pt x="16691" y="10800"/>
                </a:cubicBezTo>
                <a:cubicBezTo>
                  <a:pt x="16691" y="11045"/>
                  <a:pt x="16936" y="11291"/>
                  <a:pt x="17182" y="11291"/>
                </a:cubicBezTo>
                <a:cubicBezTo>
                  <a:pt x="20618" y="11291"/>
                  <a:pt x="20618" y="11291"/>
                  <a:pt x="20618" y="11291"/>
                </a:cubicBezTo>
                <a:cubicBezTo>
                  <a:pt x="20373" y="16323"/>
                  <a:pt x="16323" y="20373"/>
                  <a:pt x="11291" y="20618"/>
                </a:cubicBezTo>
                <a:moveTo>
                  <a:pt x="10800" y="8345"/>
                </a:moveTo>
                <a:cubicBezTo>
                  <a:pt x="9450" y="8345"/>
                  <a:pt x="8345" y="9450"/>
                  <a:pt x="8345" y="10800"/>
                </a:cubicBezTo>
                <a:cubicBezTo>
                  <a:pt x="8345" y="12150"/>
                  <a:pt x="9450" y="13255"/>
                  <a:pt x="10800" y="13255"/>
                </a:cubicBezTo>
                <a:cubicBezTo>
                  <a:pt x="12150" y="13255"/>
                  <a:pt x="13255" y="12150"/>
                  <a:pt x="13255" y="10800"/>
                </a:cubicBezTo>
                <a:cubicBezTo>
                  <a:pt x="13255" y="9450"/>
                  <a:pt x="12150" y="8345"/>
                  <a:pt x="10800" y="834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5" name="Shape"/>
          <p:cNvSpPr/>
          <p:nvPr/>
        </p:nvSpPr>
        <p:spPr>
          <a:xfrm>
            <a:off x="5906401" y="4734600"/>
            <a:ext cx="359151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309" y="20618"/>
                </a:moveTo>
                <a:cubicBezTo>
                  <a:pt x="5277" y="20373"/>
                  <a:pt x="1227" y="16323"/>
                  <a:pt x="982" y="11291"/>
                </a:cubicBezTo>
                <a:cubicBezTo>
                  <a:pt x="3068" y="11291"/>
                  <a:pt x="3068" y="11291"/>
                  <a:pt x="3068" y="11291"/>
                </a:cubicBezTo>
                <a:cubicBezTo>
                  <a:pt x="3191" y="11782"/>
                  <a:pt x="3559" y="12150"/>
                  <a:pt x="4050" y="12273"/>
                </a:cubicBezTo>
                <a:cubicBezTo>
                  <a:pt x="4664" y="15218"/>
                  <a:pt x="7241" y="17427"/>
                  <a:pt x="10309" y="17673"/>
                </a:cubicBezTo>
                <a:lnTo>
                  <a:pt x="10309" y="20618"/>
                </a:lnTo>
                <a:close/>
                <a:moveTo>
                  <a:pt x="10309" y="16691"/>
                </a:moveTo>
                <a:cubicBezTo>
                  <a:pt x="7732" y="16445"/>
                  <a:pt x="5645" y="14605"/>
                  <a:pt x="5032" y="12150"/>
                </a:cubicBezTo>
                <a:cubicBezTo>
                  <a:pt x="5400" y="11905"/>
                  <a:pt x="5645" y="11659"/>
                  <a:pt x="5768" y="11291"/>
                </a:cubicBezTo>
                <a:cubicBezTo>
                  <a:pt x="8345" y="11291"/>
                  <a:pt x="8345" y="11291"/>
                  <a:pt x="8345" y="11291"/>
                </a:cubicBezTo>
                <a:cubicBezTo>
                  <a:pt x="8591" y="12273"/>
                  <a:pt x="9327" y="13009"/>
                  <a:pt x="10309" y="13255"/>
                </a:cubicBezTo>
                <a:lnTo>
                  <a:pt x="10309" y="16691"/>
                </a:lnTo>
                <a:close/>
                <a:moveTo>
                  <a:pt x="10309" y="8345"/>
                </a:moveTo>
                <a:cubicBezTo>
                  <a:pt x="9327" y="8591"/>
                  <a:pt x="8591" y="9327"/>
                  <a:pt x="8345" y="10309"/>
                </a:cubicBezTo>
                <a:cubicBezTo>
                  <a:pt x="5768" y="10309"/>
                  <a:pt x="5768" y="10309"/>
                  <a:pt x="5768" y="10309"/>
                </a:cubicBezTo>
                <a:cubicBezTo>
                  <a:pt x="5645" y="9941"/>
                  <a:pt x="5400" y="9695"/>
                  <a:pt x="5032" y="9450"/>
                </a:cubicBezTo>
                <a:cubicBezTo>
                  <a:pt x="5645" y="6995"/>
                  <a:pt x="7732" y="5155"/>
                  <a:pt x="10309" y="4909"/>
                </a:cubicBezTo>
                <a:lnTo>
                  <a:pt x="10309" y="8345"/>
                </a:lnTo>
                <a:close/>
                <a:moveTo>
                  <a:pt x="10309" y="3927"/>
                </a:moveTo>
                <a:cubicBezTo>
                  <a:pt x="7241" y="4173"/>
                  <a:pt x="4664" y="6382"/>
                  <a:pt x="4050" y="9327"/>
                </a:cubicBezTo>
                <a:cubicBezTo>
                  <a:pt x="3559" y="9450"/>
                  <a:pt x="3191" y="9818"/>
                  <a:pt x="3068" y="10309"/>
                </a:cubicBezTo>
                <a:cubicBezTo>
                  <a:pt x="982" y="10309"/>
                  <a:pt x="982" y="10309"/>
                  <a:pt x="982" y="10309"/>
                </a:cubicBezTo>
                <a:cubicBezTo>
                  <a:pt x="1227" y="5277"/>
                  <a:pt x="5277" y="1227"/>
                  <a:pt x="10309" y="982"/>
                </a:cubicBezTo>
                <a:lnTo>
                  <a:pt x="10309" y="3927"/>
                </a:lnTo>
                <a:close/>
                <a:moveTo>
                  <a:pt x="11291" y="982"/>
                </a:moveTo>
                <a:cubicBezTo>
                  <a:pt x="16323" y="1227"/>
                  <a:pt x="20373" y="5277"/>
                  <a:pt x="20618" y="10309"/>
                </a:cubicBezTo>
                <a:cubicBezTo>
                  <a:pt x="17673" y="10309"/>
                  <a:pt x="17673" y="10309"/>
                  <a:pt x="17673" y="10309"/>
                </a:cubicBezTo>
                <a:cubicBezTo>
                  <a:pt x="17550" y="9082"/>
                  <a:pt x="17182" y="7977"/>
                  <a:pt x="16568" y="6995"/>
                </a:cubicBezTo>
                <a:cubicBezTo>
                  <a:pt x="16691" y="6873"/>
                  <a:pt x="16691" y="6627"/>
                  <a:pt x="16691" y="6382"/>
                </a:cubicBezTo>
                <a:cubicBezTo>
                  <a:pt x="16691" y="5523"/>
                  <a:pt x="16077" y="4909"/>
                  <a:pt x="15218" y="4909"/>
                </a:cubicBezTo>
                <a:cubicBezTo>
                  <a:pt x="14973" y="4909"/>
                  <a:pt x="14727" y="4909"/>
                  <a:pt x="14605" y="5032"/>
                </a:cubicBezTo>
                <a:cubicBezTo>
                  <a:pt x="13623" y="4418"/>
                  <a:pt x="12518" y="4050"/>
                  <a:pt x="11291" y="3927"/>
                </a:cubicBezTo>
                <a:lnTo>
                  <a:pt x="11291" y="982"/>
                </a:lnTo>
                <a:close/>
                <a:moveTo>
                  <a:pt x="11291" y="4909"/>
                </a:moveTo>
                <a:cubicBezTo>
                  <a:pt x="12273" y="5032"/>
                  <a:pt x="13132" y="5277"/>
                  <a:pt x="13868" y="5768"/>
                </a:cubicBezTo>
                <a:cubicBezTo>
                  <a:pt x="13745" y="6014"/>
                  <a:pt x="13745" y="6136"/>
                  <a:pt x="13745" y="6382"/>
                </a:cubicBezTo>
                <a:cubicBezTo>
                  <a:pt x="13745" y="7241"/>
                  <a:pt x="14359" y="7855"/>
                  <a:pt x="15218" y="7855"/>
                </a:cubicBezTo>
                <a:cubicBezTo>
                  <a:pt x="15464" y="7855"/>
                  <a:pt x="15586" y="7855"/>
                  <a:pt x="15832" y="7732"/>
                </a:cubicBezTo>
                <a:cubicBezTo>
                  <a:pt x="16323" y="8468"/>
                  <a:pt x="16568" y="9327"/>
                  <a:pt x="16691" y="10309"/>
                </a:cubicBezTo>
                <a:cubicBezTo>
                  <a:pt x="13255" y="10309"/>
                  <a:pt x="13255" y="10309"/>
                  <a:pt x="13255" y="10309"/>
                </a:cubicBezTo>
                <a:cubicBezTo>
                  <a:pt x="13009" y="9327"/>
                  <a:pt x="12273" y="8591"/>
                  <a:pt x="11291" y="8345"/>
                </a:cubicBezTo>
                <a:lnTo>
                  <a:pt x="11291" y="4909"/>
                </a:lnTo>
                <a:close/>
                <a:moveTo>
                  <a:pt x="11291" y="13255"/>
                </a:moveTo>
                <a:cubicBezTo>
                  <a:pt x="12273" y="13009"/>
                  <a:pt x="13009" y="12273"/>
                  <a:pt x="13255" y="11291"/>
                </a:cubicBezTo>
                <a:cubicBezTo>
                  <a:pt x="16691" y="11291"/>
                  <a:pt x="16691" y="11291"/>
                  <a:pt x="16691" y="11291"/>
                </a:cubicBezTo>
                <a:cubicBezTo>
                  <a:pt x="16445" y="14114"/>
                  <a:pt x="14114" y="16445"/>
                  <a:pt x="11291" y="16691"/>
                </a:cubicBezTo>
                <a:lnTo>
                  <a:pt x="11291" y="13255"/>
                </a:lnTo>
                <a:close/>
                <a:moveTo>
                  <a:pt x="11291" y="20618"/>
                </a:moveTo>
                <a:cubicBezTo>
                  <a:pt x="11291" y="17673"/>
                  <a:pt x="11291" y="17673"/>
                  <a:pt x="11291" y="17673"/>
                </a:cubicBezTo>
                <a:cubicBezTo>
                  <a:pt x="14727" y="17427"/>
                  <a:pt x="17427" y="14727"/>
                  <a:pt x="17673" y="11291"/>
                </a:cubicBezTo>
                <a:cubicBezTo>
                  <a:pt x="20618" y="11291"/>
                  <a:pt x="20618" y="11291"/>
                  <a:pt x="20618" y="11291"/>
                </a:cubicBezTo>
                <a:cubicBezTo>
                  <a:pt x="20373" y="16323"/>
                  <a:pt x="16323" y="20373"/>
                  <a:pt x="11291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6" name="Shape"/>
          <p:cNvSpPr/>
          <p:nvPr/>
        </p:nvSpPr>
        <p:spPr>
          <a:xfrm>
            <a:off x="6876027" y="1695400"/>
            <a:ext cx="293941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473"/>
                </a:moveTo>
                <a:cubicBezTo>
                  <a:pt x="21600" y="1350"/>
                  <a:pt x="21450" y="1105"/>
                  <a:pt x="21300" y="982"/>
                </a:cubicBezTo>
                <a:cubicBezTo>
                  <a:pt x="21150" y="982"/>
                  <a:pt x="18750" y="0"/>
                  <a:pt x="15000" y="0"/>
                </a:cubicBezTo>
                <a:cubicBezTo>
                  <a:pt x="12600" y="0"/>
                  <a:pt x="11550" y="368"/>
                  <a:pt x="10500" y="614"/>
                </a:cubicBezTo>
                <a:cubicBezTo>
                  <a:pt x="9750" y="736"/>
                  <a:pt x="9150" y="982"/>
                  <a:pt x="7800" y="982"/>
                </a:cubicBezTo>
                <a:cubicBezTo>
                  <a:pt x="6150" y="982"/>
                  <a:pt x="5250" y="736"/>
                  <a:pt x="4350" y="491"/>
                </a:cubicBezTo>
                <a:cubicBezTo>
                  <a:pt x="3450" y="245"/>
                  <a:pt x="2550" y="0"/>
                  <a:pt x="600" y="0"/>
                </a:cubicBezTo>
                <a:cubicBezTo>
                  <a:pt x="300" y="0"/>
                  <a:pt x="0" y="245"/>
                  <a:pt x="0" y="491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300" y="21600"/>
                  <a:pt x="600" y="21600"/>
                </a:cubicBezTo>
                <a:cubicBezTo>
                  <a:pt x="900" y="21600"/>
                  <a:pt x="1200" y="21355"/>
                  <a:pt x="1200" y="21109"/>
                </a:cubicBezTo>
                <a:cubicBezTo>
                  <a:pt x="1200" y="12764"/>
                  <a:pt x="1200" y="12764"/>
                  <a:pt x="1200" y="12764"/>
                </a:cubicBezTo>
                <a:cubicBezTo>
                  <a:pt x="2550" y="12764"/>
                  <a:pt x="3300" y="13009"/>
                  <a:pt x="4050" y="13255"/>
                </a:cubicBezTo>
                <a:cubicBezTo>
                  <a:pt x="4950" y="13500"/>
                  <a:pt x="5850" y="13745"/>
                  <a:pt x="7800" y="13745"/>
                </a:cubicBezTo>
                <a:cubicBezTo>
                  <a:pt x="9300" y="13745"/>
                  <a:pt x="10050" y="13500"/>
                  <a:pt x="10950" y="13255"/>
                </a:cubicBezTo>
                <a:cubicBezTo>
                  <a:pt x="11850" y="13009"/>
                  <a:pt x="12750" y="12764"/>
                  <a:pt x="15000" y="12764"/>
                </a:cubicBezTo>
                <a:cubicBezTo>
                  <a:pt x="18450" y="12764"/>
                  <a:pt x="20700" y="13745"/>
                  <a:pt x="20700" y="13745"/>
                </a:cubicBezTo>
                <a:cubicBezTo>
                  <a:pt x="21000" y="13868"/>
                  <a:pt x="21450" y="13745"/>
                  <a:pt x="21600" y="13500"/>
                </a:cubicBezTo>
                <a:cubicBezTo>
                  <a:pt x="21600" y="13377"/>
                  <a:pt x="21600" y="13377"/>
                  <a:pt x="21600" y="13255"/>
                </a:cubicBezTo>
                <a:cubicBezTo>
                  <a:pt x="21600" y="13255"/>
                  <a:pt x="21600" y="13255"/>
                  <a:pt x="21600" y="13255"/>
                </a:cubicBezTo>
                <a:cubicBezTo>
                  <a:pt x="21600" y="1473"/>
                  <a:pt x="21600" y="1473"/>
                  <a:pt x="21600" y="1473"/>
                </a:cubicBezTo>
                <a:close/>
                <a:moveTo>
                  <a:pt x="20400" y="12518"/>
                </a:moveTo>
                <a:cubicBezTo>
                  <a:pt x="19350" y="12273"/>
                  <a:pt x="17400" y="11782"/>
                  <a:pt x="15000" y="11782"/>
                </a:cubicBezTo>
                <a:cubicBezTo>
                  <a:pt x="12600" y="11782"/>
                  <a:pt x="11550" y="12150"/>
                  <a:pt x="10500" y="12395"/>
                </a:cubicBezTo>
                <a:cubicBezTo>
                  <a:pt x="9750" y="12518"/>
                  <a:pt x="9150" y="12764"/>
                  <a:pt x="7800" y="12764"/>
                </a:cubicBezTo>
                <a:cubicBezTo>
                  <a:pt x="6150" y="12764"/>
                  <a:pt x="5250" y="12518"/>
                  <a:pt x="4350" y="12273"/>
                </a:cubicBezTo>
                <a:cubicBezTo>
                  <a:pt x="3600" y="12027"/>
                  <a:pt x="2700" y="11782"/>
                  <a:pt x="1200" y="11782"/>
                </a:cubicBezTo>
                <a:cubicBezTo>
                  <a:pt x="1200" y="982"/>
                  <a:pt x="1200" y="982"/>
                  <a:pt x="1200" y="982"/>
                </a:cubicBezTo>
                <a:cubicBezTo>
                  <a:pt x="2550" y="982"/>
                  <a:pt x="3300" y="1227"/>
                  <a:pt x="4050" y="1473"/>
                </a:cubicBezTo>
                <a:cubicBezTo>
                  <a:pt x="4950" y="1718"/>
                  <a:pt x="5850" y="1964"/>
                  <a:pt x="7800" y="1964"/>
                </a:cubicBezTo>
                <a:cubicBezTo>
                  <a:pt x="9300" y="1964"/>
                  <a:pt x="10050" y="1718"/>
                  <a:pt x="10950" y="1473"/>
                </a:cubicBezTo>
                <a:cubicBezTo>
                  <a:pt x="11850" y="1227"/>
                  <a:pt x="12750" y="982"/>
                  <a:pt x="15000" y="982"/>
                </a:cubicBezTo>
                <a:cubicBezTo>
                  <a:pt x="17700" y="982"/>
                  <a:pt x="19650" y="1595"/>
                  <a:pt x="20400" y="1841"/>
                </a:cubicBezTo>
                <a:lnTo>
                  <a:pt x="20400" y="1251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7" name="Shape"/>
          <p:cNvSpPr/>
          <p:nvPr/>
        </p:nvSpPr>
        <p:spPr>
          <a:xfrm>
            <a:off x="6875616" y="4786684"/>
            <a:ext cx="293941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50" y="12027"/>
                </a:moveTo>
                <a:cubicBezTo>
                  <a:pt x="18150" y="7364"/>
                  <a:pt x="18150" y="7364"/>
                  <a:pt x="18150" y="7364"/>
                </a:cubicBezTo>
                <a:cubicBezTo>
                  <a:pt x="21450" y="2700"/>
                  <a:pt x="21450" y="2700"/>
                  <a:pt x="21450" y="2700"/>
                </a:cubicBezTo>
                <a:cubicBezTo>
                  <a:pt x="21450" y="2700"/>
                  <a:pt x="21450" y="2700"/>
                  <a:pt x="21450" y="2700"/>
                </a:cubicBezTo>
                <a:cubicBezTo>
                  <a:pt x="21600" y="2577"/>
                  <a:pt x="21600" y="2577"/>
                  <a:pt x="21600" y="2455"/>
                </a:cubicBezTo>
                <a:cubicBezTo>
                  <a:pt x="21600" y="2209"/>
                  <a:pt x="21300" y="1964"/>
                  <a:pt x="21000" y="1964"/>
                </a:cubicBezTo>
                <a:cubicBezTo>
                  <a:pt x="12000" y="1964"/>
                  <a:pt x="12000" y="1964"/>
                  <a:pt x="12000" y="1964"/>
                </a:cubicBezTo>
                <a:cubicBezTo>
                  <a:pt x="12000" y="491"/>
                  <a:pt x="12000" y="491"/>
                  <a:pt x="12000" y="491"/>
                </a:cubicBezTo>
                <a:cubicBezTo>
                  <a:pt x="12000" y="245"/>
                  <a:pt x="11700" y="0"/>
                  <a:pt x="11400" y="0"/>
                </a:cubicBezTo>
                <a:cubicBezTo>
                  <a:pt x="600" y="0"/>
                  <a:pt x="600" y="0"/>
                  <a:pt x="600" y="0"/>
                </a:cubicBezTo>
                <a:cubicBezTo>
                  <a:pt x="300" y="0"/>
                  <a:pt x="0" y="245"/>
                  <a:pt x="0" y="491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300" y="21600"/>
                  <a:pt x="600" y="21600"/>
                </a:cubicBezTo>
                <a:cubicBezTo>
                  <a:pt x="900" y="21600"/>
                  <a:pt x="1200" y="21355"/>
                  <a:pt x="1200" y="21109"/>
                </a:cubicBezTo>
                <a:cubicBezTo>
                  <a:pt x="1200" y="10800"/>
                  <a:pt x="1200" y="10800"/>
                  <a:pt x="1200" y="10800"/>
                </a:cubicBezTo>
                <a:cubicBezTo>
                  <a:pt x="8400" y="10800"/>
                  <a:pt x="8400" y="10800"/>
                  <a:pt x="8400" y="10800"/>
                </a:cubicBezTo>
                <a:cubicBezTo>
                  <a:pt x="8400" y="12273"/>
                  <a:pt x="8400" y="12273"/>
                  <a:pt x="8400" y="12273"/>
                </a:cubicBezTo>
                <a:cubicBezTo>
                  <a:pt x="8400" y="12518"/>
                  <a:pt x="8700" y="12764"/>
                  <a:pt x="9000" y="12764"/>
                </a:cubicBezTo>
                <a:cubicBezTo>
                  <a:pt x="21000" y="12764"/>
                  <a:pt x="21000" y="12764"/>
                  <a:pt x="21000" y="12764"/>
                </a:cubicBezTo>
                <a:cubicBezTo>
                  <a:pt x="21300" y="12764"/>
                  <a:pt x="21600" y="12518"/>
                  <a:pt x="21600" y="12273"/>
                </a:cubicBezTo>
                <a:cubicBezTo>
                  <a:pt x="21600" y="12150"/>
                  <a:pt x="21600" y="12150"/>
                  <a:pt x="21450" y="12027"/>
                </a:cubicBezTo>
                <a:close/>
                <a:moveTo>
                  <a:pt x="1200" y="982"/>
                </a:moveTo>
                <a:cubicBezTo>
                  <a:pt x="10800" y="982"/>
                  <a:pt x="10800" y="982"/>
                  <a:pt x="10800" y="982"/>
                </a:cubicBezTo>
                <a:cubicBezTo>
                  <a:pt x="10800" y="9818"/>
                  <a:pt x="10800" y="9818"/>
                  <a:pt x="10800" y="9818"/>
                </a:cubicBezTo>
                <a:cubicBezTo>
                  <a:pt x="1200" y="9818"/>
                  <a:pt x="1200" y="9818"/>
                  <a:pt x="1200" y="9818"/>
                </a:cubicBezTo>
                <a:lnTo>
                  <a:pt x="1200" y="982"/>
                </a:lnTo>
                <a:close/>
                <a:moveTo>
                  <a:pt x="9600" y="11782"/>
                </a:moveTo>
                <a:cubicBezTo>
                  <a:pt x="9600" y="10800"/>
                  <a:pt x="9600" y="10800"/>
                  <a:pt x="9600" y="10800"/>
                </a:cubicBezTo>
                <a:cubicBezTo>
                  <a:pt x="11400" y="10800"/>
                  <a:pt x="11400" y="10800"/>
                  <a:pt x="11400" y="10800"/>
                </a:cubicBezTo>
                <a:cubicBezTo>
                  <a:pt x="11700" y="10800"/>
                  <a:pt x="12000" y="10555"/>
                  <a:pt x="12000" y="10309"/>
                </a:cubicBezTo>
                <a:cubicBezTo>
                  <a:pt x="12000" y="2945"/>
                  <a:pt x="12000" y="2945"/>
                  <a:pt x="12000" y="2945"/>
                </a:cubicBezTo>
                <a:cubicBezTo>
                  <a:pt x="19950" y="2945"/>
                  <a:pt x="19950" y="2945"/>
                  <a:pt x="19950" y="2945"/>
                </a:cubicBezTo>
                <a:cubicBezTo>
                  <a:pt x="16950" y="7118"/>
                  <a:pt x="16950" y="7118"/>
                  <a:pt x="16950" y="7118"/>
                </a:cubicBezTo>
                <a:cubicBezTo>
                  <a:pt x="16950" y="7118"/>
                  <a:pt x="16950" y="7118"/>
                  <a:pt x="16950" y="7118"/>
                </a:cubicBezTo>
                <a:cubicBezTo>
                  <a:pt x="16800" y="7241"/>
                  <a:pt x="16800" y="7241"/>
                  <a:pt x="16800" y="7364"/>
                </a:cubicBezTo>
                <a:cubicBezTo>
                  <a:pt x="16800" y="7486"/>
                  <a:pt x="16800" y="7486"/>
                  <a:pt x="16950" y="7609"/>
                </a:cubicBezTo>
                <a:cubicBezTo>
                  <a:pt x="16950" y="7609"/>
                  <a:pt x="16950" y="7609"/>
                  <a:pt x="16950" y="7609"/>
                </a:cubicBezTo>
                <a:cubicBezTo>
                  <a:pt x="19950" y="11782"/>
                  <a:pt x="19950" y="11782"/>
                  <a:pt x="19950" y="11782"/>
                </a:cubicBezTo>
                <a:lnTo>
                  <a:pt x="9600" y="117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8" name="Shape"/>
          <p:cNvSpPr/>
          <p:nvPr/>
        </p:nvSpPr>
        <p:spPr>
          <a:xfrm>
            <a:off x="916678" y="1530349"/>
            <a:ext cx="360154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7855" y="1473"/>
                </a:moveTo>
                <a:cubicBezTo>
                  <a:pt x="7732" y="1595"/>
                  <a:pt x="7486" y="1841"/>
                  <a:pt x="7241" y="2209"/>
                </a:cubicBezTo>
                <a:cubicBezTo>
                  <a:pt x="7241" y="2209"/>
                  <a:pt x="7241" y="2209"/>
                  <a:pt x="7241" y="2209"/>
                </a:cubicBezTo>
                <a:cubicBezTo>
                  <a:pt x="6873" y="2823"/>
                  <a:pt x="6505" y="3436"/>
                  <a:pt x="6136" y="4173"/>
                </a:cubicBezTo>
                <a:cubicBezTo>
                  <a:pt x="6136" y="4173"/>
                  <a:pt x="6136" y="4173"/>
                  <a:pt x="6136" y="4173"/>
                </a:cubicBezTo>
                <a:cubicBezTo>
                  <a:pt x="6136" y="4295"/>
                  <a:pt x="6136" y="4295"/>
                  <a:pt x="6136" y="4418"/>
                </a:cubicBezTo>
                <a:cubicBezTo>
                  <a:pt x="5523" y="4050"/>
                  <a:pt x="4909" y="3682"/>
                  <a:pt x="4418" y="3314"/>
                </a:cubicBezTo>
                <a:cubicBezTo>
                  <a:pt x="5400" y="2455"/>
                  <a:pt x="6627" y="1841"/>
                  <a:pt x="7855" y="1473"/>
                </a:cubicBezTo>
                <a:moveTo>
                  <a:pt x="3805" y="3927"/>
                </a:moveTo>
                <a:cubicBezTo>
                  <a:pt x="4295" y="4418"/>
                  <a:pt x="5032" y="4909"/>
                  <a:pt x="5768" y="5277"/>
                </a:cubicBezTo>
                <a:cubicBezTo>
                  <a:pt x="5768" y="5277"/>
                  <a:pt x="5768" y="5400"/>
                  <a:pt x="5645" y="5400"/>
                </a:cubicBezTo>
                <a:cubicBezTo>
                  <a:pt x="5523" y="6136"/>
                  <a:pt x="5277" y="6995"/>
                  <a:pt x="5155" y="7732"/>
                </a:cubicBezTo>
                <a:cubicBezTo>
                  <a:pt x="5155" y="7855"/>
                  <a:pt x="5155" y="7977"/>
                  <a:pt x="5155" y="8100"/>
                </a:cubicBezTo>
                <a:cubicBezTo>
                  <a:pt x="5032" y="8468"/>
                  <a:pt x="5032" y="8714"/>
                  <a:pt x="5032" y="9082"/>
                </a:cubicBezTo>
                <a:cubicBezTo>
                  <a:pt x="5032" y="9205"/>
                  <a:pt x="4909" y="9327"/>
                  <a:pt x="4909" y="9450"/>
                </a:cubicBezTo>
                <a:cubicBezTo>
                  <a:pt x="4909" y="9695"/>
                  <a:pt x="4909" y="10064"/>
                  <a:pt x="4909" y="10309"/>
                </a:cubicBezTo>
                <a:cubicBezTo>
                  <a:pt x="982" y="10309"/>
                  <a:pt x="982" y="10309"/>
                  <a:pt x="982" y="10309"/>
                </a:cubicBezTo>
                <a:cubicBezTo>
                  <a:pt x="1105" y="7855"/>
                  <a:pt x="2209" y="5645"/>
                  <a:pt x="3805" y="3927"/>
                </a:cubicBezTo>
                <a:moveTo>
                  <a:pt x="982" y="11291"/>
                </a:moveTo>
                <a:cubicBezTo>
                  <a:pt x="4909" y="11291"/>
                  <a:pt x="4909" y="11291"/>
                  <a:pt x="4909" y="11291"/>
                </a:cubicBezTo>
                <a:cubicBezTo>
                  <a:pt x="4909" y="11536"/>
                  <a:pt x="4909" y="11905"/>
                  <a:pt x="4909" y="12150"/>
                </a:cubicBezTo>
                <a:cubicBezTo>
                  <a:pt x="4909" y="12273"/>
                  <a:pt x="5032" y="12395"/>
                  <a:pt x="5032" y="12518"/>
                </a:cubicBezTo>
                <a:cubicBezTo>
                  <a:pt x="5032" y="12886"/>
                  <a:pt x="5032" y="13132"/>
                  <a:pt x="5155" y="13500"/>
                </a:cubicBezTo>
                <a:cubicBezTo>
                  <a:pt x="5155" y="13623"/>
                  <a:pt x="5155" y="13745"/>
                  <a:pt x="5155" y="13868"/>
                </a:cubicBezTo>
                <a:cubicBezTo>
                  <a:pt x="5277" y="14605"/>
                  <a:pt x="5523" y="15464"/>
                  <a:pt x="5645" y="16200"/>
                </a:cubicBezTo>
                <a:cubicBezTo>
                  <a:pt x="5768" y="16200"/>
                  <a:pt x="5768" y="16323"/>
                  <a:pt x="5768" y="16323"/>
                </a:cubicBezTo>
                <a:cubicBezTo>
                  <a:pt x="5032" y="16691"/>
                  <a:pt x="4295" y="17182"/>
                  <a:pt x="3805" y="17673"/>
                </a:cubicBezTo>
                <a:cubicBezTo>
                  <a:pt x="2209" y="15955"/>
                  <a:pt x="1105" y="13745"/>
                  <a:pt x="982" y="11291"/>
                </a:cubicBezTo>
                <a:moveTo>
                  <a:pt x="4418" y="18286"/>
                </a:moveTo>
                <a:cubicBezTo>
                  <a:pt x="4909" y="17918"/>
                  <a:pt x="5523" y="17550"/>
                  <a:pt x="6136" y="17182"/>
                </a:cubicBezTo>
                <a:cubicBezTo>
                  <a:pt x="6136" y="17305"/>
                  <a:pt x="6136" y="17305"/>
                  <a:pt x="6136" y="17427"/>
                </a:cubicBezTo>
                <a:cubicBezTo>
                  <a:pt x="6136" y="17427"/>
                  <a:pt x="6136" y="17427"/>
                  <a:pt x="6136" y="17427"/>
                </a:cubicBezTo>
                <a:cubicBezTo>
                  <a:pt x="6505" y="18164"/>
                  <a:pt x="6873" y="18777"/>
                  <a:pt x="7241" y="19391"/>
                </a:cubicBezTo>
                <a:cubicBezTo>
                  <a:pt x="7241" y="19391"/>
                  <a:pt x="7241" y="19391"/>
                  <a:pt x="7241" y="19391"/>
                </a:cubicBezTo>
                <a:cubicBezTo>
                  <a:pt x="7486" y="19759"/>
                  <a:pt x="7732" y="20005"/>
                  <a:pt x="7855" y="20127"/>
                </a:cubicBezTo>
                <a:cubicBezTo>
                  <a:pt x="6627" y="19759"/>
                  <a:pt x="5400" y="19145"/>
                  <a:pt x="4418" y="18286"/>
                </a:cubicBezTo>
                <a:moveTo>
                  <a:pt x="10309" y="20618"/>
                </a:moveTo>
                <a:cubicBezTo>
                  <a:pt x="8959" y="20250"/>
                  <a:pt x="7732" y="18900"/>
                  <a:pt x="6995" y="16814"/>
                </a:cubicBezTo>
                <a:cubicBezTo>
                  <a:pt x="7977" y="16445"/>
                  <a:pt x="9082" y="16323"/>
                  <a:pt x="10309" y="16200"/>
                </a:cubicBezTo>
                <a:lnTo>
                  <a:pt x="10309" y="20618"/>
                </a:lnTo>
                <a:close/>
                <a:moveTo>
                  <a:pt x="10309" y="15218"/>
                </a:moveTo>
                <a:cubicBezTo>
                  <a:pt x="8959" y="15341"/>
                  <a:pt x="7732" y="15586"/>
                  <a:pt x="6627" y="15955"/>
                </a:cubicBezTo>
                <a:cubicBezTo>
                  <a:pt x="6259" y="14605"/>
                  <a:pt x="5891" y="13009"/>
                  <a:pt x="5891" y="11291"/>
                </a:cubicBezTo>
                <a:cubicBezTo>
                  <a:pt x="10309" y="11291"/>
                  <a:pt x="10309" y="11291"/>
                  <a:pt x="10309" y="11291"/>
                </a:cubicBezTo>
                <a:lnTo>
                  <a:pt x="10309" y="15218"/>
                </a:lnTo>
                <a:close/>
                <a:moveTo>
                  <a:pt x="10309" y="10309"/>
                </a:moveTo>
                <a:cubicBezTo>
                  <a:pt x="5891" y="10309"/>
                  <a:pt x="5891" y="10309"/>
                  <a:pt x="5891" y="10309"/>
                </a:cubicBezTo>
                <a:cubicBezTo>
                  <a:pt x="5891" y="8591"/>
                  <a:pt x="6259" y="6995"/>
                  <a:pt x="6627" y="5645"/>
                </a:cubicBezTo>
                <a:cubicBezTo>
                  <a:pt x="7732" y="6014"/>
                  <a:pt x="8959" y="6259"/>
                  <a:pt x="10309" y="6382"/>
                </a:cubicBezTo>
                <a:lnTo>
                  <a:pt x="10309" y="10309"/>
                </a:lnTo>
                <a:close/>
                <a:moveTo>
                  <a:pt x="10309" y="5400"/>
                </a:moveTo>
                <a:cubicBezTo>
                  <a:pt x="9082" y="5277"/>
                  <a:pt x="7977" y="5155"/>
                  <a:pt x="6995" y="4786"/>
                </a:cubicBezTo>
                <a:cubicBezTo>
                  <a:pt x="7732" y="2700"/>
                  <a:pt x="8959" y="1350"/>
                  <a:pt x="10309" y="982"/>
                </a:cubicBezTo>
                <a:lnTo>
                  <a:pt x="10309" y="5400"/>
                </a:lnTo>
                <a:close/>
                <a:moveTo>
                  <a:pt x="20618" y="10309"/>
                </a:moveTo>
                <a:cubicBezTo>
                  <a:pt x="16691" y="10309"/>
                  <a:pt x="16691" y="10309"/>
                  <a:pt x="16691" y="10309"/>
                </a:cubicBezTo>
                <a:cubicBezTo>
                  <a:pt x="16691" y="10064"/>
                  <a:pt x="16691" y="9695"/>
                  <a:pt x="16691" y="9450"/>
                </a:cubicBezTo>
                <a:cubicBezTo>
                  <a:pt x="16691" y="9327"/>
                  <a:pt x="16568" y="9205"/>
                  <a:pt x="16568" y="9082"/>
                </a:cubicBezTo>
                <a:cubicBezTo>
                  <a:pt x="16568" y="8714"/>
                  <a:pt x="16568" y="8468"/>
                  <a:pt x="16445" y="8100"/>
                </a:cubicBezTo>
                <a:cubicBezTo>
                  <a:pt x="16445" y="7977"/>
                  <a:pt x="16445" y="7855"/>
                  <a:pt x="16445" y="7732"/>
                </a:cubicBezTo>
                <a:cubicBezTo>
                  <a:pt x="16323" y="6995"/>
                  <a:pt x="16077" y="6136"/>
                  <a:pt x="15955" y="5400"/>
                </a:cubicBezTo>
                <a:cubicBezTo>
                  <a:pt x="15832" y="5400"/>
                  <a:pt x="15832" y="5277"/>
                  <a:pt x="15832" y="5277"/>
                </a:cubicBezTo>
                <a:cubicBezTo>
                  <a:pt x="16568" y="4909"/>
                  <a:pt x="17305" y="4418"/>
                  <a:pt x="17795" y="3927"/>
                </a:cubicBezTo>
                <a:cubicBezTo>
                  <a:pt x="19391" y="5645"/>
                  <a:pt x="20495" y="7855"/>
                  <a:pt x="20618" y="10309"/>
                </a:cubicBezTo>
                <a:moveTo>
                  <a:pt x="17182" y="3314"/>
                </a:moveTo>
                <a:cubicBezTo>
                  <a:pt x="16691" y="3682"/>
                  <a:pt x="16077" y="4050"/>
                  <a:pt x="15464" y="4418"/>
                </a:cubicBezTo>
                <a:cubicBezTo>
                  <a:pt x="15464" y="4295"/>
                  <a:pt x="15464" y="4295"/>
                  <a:pt x="15464" y="4173"/>
                </a:cubicBezTo>
                <a:cubicBezTo>
                  <a:pt x="15464" y="4173"/>
                  <a:pt x="15464" y="4173"/>
                  <a:pt x="15464" y="4173"/>
                </a:cubicBezTo>
                <a:cubicBezTo>
                  <a:pt x="15095" y="3436"/>
                  <a:pt x="14727" y="2823"/>
                  <a:pt x="14359" y="2209"/>
                </a:cubicBezTo>
                <a:cubicBezTo>
                  <a:pt x="14359" y="2209"/>
                  <a:pt x="14359" y="2209"/>
                  <a:pt x="14359" y="2209"/>
                </a:cubicBezTo>
                <a:cubicBezTo>
                  <a:pt x="14114" y="1841"/>
                  <a:pt x="13868" y="1595"/>
                  <a:pt x="13745" y="1473"/>
                </a:cubicBezTo>
                <a:cubicBezTo>
                  <a:pt x="14973" y="1841"/>
                  <a:pt x="16200" y="2455"/>
                  <a:pt x="17182" y="3314"/>
                </a:cubicBezTo>
                <a:moveTo>
                  <a:pt x="11291" y="982"/>
                </a:moveTo>
                <a:cubicBezTo>
                  <a:pt x="12641" y="1350"/>
                  <a:pt x="13868" y="2700"/>
                  <a:pt x="14605" y="4786"/>
                </a:cubicBezTo>
                <a:cubicBezTo>
                  <a:pt x="13623" y="5155"/>
                  <a:pt x="12518" y="5277"/>
                  <a:pt x="11291" y="5400"/>
                </a:cubicBezTo>
                <a:lnTo>
                  <a:pt x="11291" y="982"/>
                </a:lnTo>
                <a:close/>
                <a:moveTo>
                  <a:pt x="11291" y="6382"/>
                </a:moveTo>
                <a:cubicBezTo>
                  <a:pt x="12641" y="6259"/>
                  <a:pt x="13868" y="6014"/>
                  <a:pt x="14973" y="5645"/>
                </a:cubicBezTo>
                <a:cubicBezTo>
                  <a:pt x="15341" y="6995"/>
                  <a:pt x="15709" y="8591"/>
                  <a:pt x="15709" y="10309"/>
                </a:cubicBezTo>
                <a:cubicBezTo>
                  <a:pt x="11291" y="10309"/>
                  <a:pt x="11291" y="10309"/>
                  <a:pt x="11291" y="10309"/>
                </a:cubicBezTo>
                <a:lnTo>
                  <a:pt x="11291" y="6382"/>
                </a:lnTo>
                <a:close/>
                <a:moveTo>
                  <a:pt x="11291" y="11291"/>
                </a:moveTo>
                <a:cubicBezTo>
                  <a:pt x="15709" y="11291"/>
                  <a:pt x="15709" y="11291"/>
                  <a:pt x="15709" y="11291"/>
                </a:cubicBezTo>
                <a:cubicBezTo>
                  <a:pt x="15709" y="13009"/>
                  <a:pt x="15341" y="14605"/>
                  <a:pt x="14973" y="15955"/>
                </a:cubicBezTo>
                <a:cubicBezTo>
                  <a:pt x="13868" y="15586"/>
                  <a:pt x="12641" y="15341"/>
                  <a:pt x="11291" y="15218"/>
                </a:cubicBezTo>
                <a:lnTo>
                  <a:pt x="11291" y="11291"/>
                </a:lnTo>
                <a:close/>
                <a:moveTo>
                  <a:pt x="11291" y="20618"/>
                </a:moveTo>
                <a:cubicBezTo>
                  <a:pt x="11291" y="16200"/>
                  <a:pt x="11291" y="16200"/>
                  <a:pt x="11291" y="16200"/>
                </a:cubicBezTo>
                <a:cubicBezTo>
                  <a:pt x="12518" y="16323"/>
                  <a:pt x="13623" y="16445"/>
                  <a:pt x="14605" y="16814"/>
                </a:cubicBezTo>
                <a:cubicBezTo>
                  <a:pt x="13868" y="18900"/>
                  <a:pt x="12641" y="20250"/>
                  <a:pt x="11291" y="20618"/>
                </a:cubicBezTo>
                <a:moveTo>
                  <a:pt x="13745" y="20127"/>
                </a:moveTo>
                <a:cubicBezTo>
                  <a:pt x="13868" y="20005"/>
                  <a:pt x="14114" y="19759"/>
                  <a:pt x="14359" y="19391"/>
                </a:cubicBezTo>
                <a:cubicBezTo>
                  <a:pt x="14359" y="19391"/>
                  <a:pt x="14359" y="19391"/>
                  <a:pt x="14359" y="19391"/>
                </a:cubicBezTo>
                <a:cubicBezTo>
                  <a:pt x="14727" y="18777"/>
                  <a:pt x="15095" y="18164"/>
                  <a:pt x="15464" y="17427"/>
                </a:cubicBezTo>
                <a:cubicBezTo>
                  <a:pt x="15464" y="17427"/>
                  <a:pt x="15464" y="17427"/>
                  <a:pt x="15464" y="17427"/>
                </a:cubicBezTo>
                <a:cubicBezTo>
                  <a:pt x="15464" y="17305"/>
                  <a:pt x="15464" y="17305"/>
                  <a:pt x="15464" y="17182"/>
                </a:cubicBezTo>
                <a:cubicBezTo>
                  <a:pt x="16077" y="17550"/>
                  <a:pt x="16691" y="17918"/>
                  <a:pt x="17182" y="18286"/>
                </a:cubicBezTo>
                <a:cubicBezTo>
                  <a:pt x="16200" y="19145"/>
                  <a:pt x="14973" y="19759"/>
                  <a:pt x="13745" y="20127"/>
                </a:cubicBezTo>
                <a:moveTo>
                  <a:pt x="17795" y="17673"/>
                </a:moveTo>
                <a:cubicBezTo>
                  <a:pt x="17305" y="17182"/>
                  <a:pt x="16568" y="16691"/>
                  <a:pt x="15832" y="16323"/>
                </a:cubicBezTo>
                <a:cubicBezTo>
                  <a:pt x="15832" y="16323"/>
                  <a:pt x="15832" y="16200"/>
                  <a:pt x="15955" y="16200"/>
                </a:cubicBezTo>
                <a:cubicBezTo>
                  <a:pt x="16077" y="15464"/>
                  <a:pt x="16323" y="14605"/>
                  <a:pt x="16445" y="13868"/>
                </a:cubicBezTo>
                <a:cubicBezTo>
                  <a:pt x="16445" y="13745"/>
                  <a:pt x="16445" y="13623"/>
                  <a:pt x="16445" y="13500"/>
                </a:cubicBezTo>
                <a:cubicBezTo>
                  <a:pt x="16568" y="13132"/>
                  <a:pt x="16568" y="12886"/>
                  <a:pt x="16568" y="12518"/>
                </a:cubicBezTo>
                <a:cubicBezTo>
                  <a:pt x="16568" y="12395"/>
                  <a:pt x="16691" y="12273"/>
                  <a:pt x="16691" y="12150"/>
                </a:cubicBezTo>
                <a:cubicBezTo>
                  <a:pt x="16691" y="11905"/>
                  <a:pt x="16691" y="11536"/>
                  <a:pt x="16691" y="11291"/>
                </a:cubicBezTo>
                <a:cubicBezTo>
                  <a:pt x="20618" y="11291"/>
                  <a:pt x="20618" y="11291"/>
                  <a:pt x="20618" y="11291"/>
                </a:cubicBezTo>
                <a:cubicBezTo>
                  <a:pt x="20495" y="13745"/>
                  <a:pt x="19391" y="15955"/>
                  <a:pt x="17795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59" name="Shape"/>
          <p:cNvSpPr/>
          <p:nvPr/>
        </p:nvSpPr>
        <p:spPr>
          <a:xfrm>
            <a:off x="1755531" y="1544175"/>
            <a:ext cx="360154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8836" y="3927"/>
                </a:moveTo>
                <a:cubicBezTo>
                  <a:pt x="3927" y="3927"/>
                  <a:pt x="0" y="7855"/>
                  <a:pt x="0" y="12764"/>
                </a:cubicBezTo>
                <a:cubicBezTo>
                  <a:pt x="0" y="17673"/>
                  <a:pt x="3927" y="21600"/>
                  <a:pt x="8836" y="21600"/>
                </a:cubicBezTo>
                <a:cubicBezTo>
                  <a:pt x="13745" y="21600"/>
                  <a:pt x="17673" y="17673"/>
                  <a:pt x="17673" y="12764"/>
                </a:cubicBezTo>
                <a:cubicBezTo>
                  <a:pt x="17673" y="7855"/>
                  <a:pt x="13745" y="3927"/>
                  <a:pt x="8836" y="3927"/>
                </a:cubicBezTo>
                <a:moveTo>
                  <a:pt x="6136" y="5400"/>
                </a:moveTo>
                <a:cubicBezTo>
                  <a:pt x="5645" y="6014"/>
                  <a:pt x="5277" y="6627"/>
                  <a:pt x="4909" y="7364"/>
                </a:cubicBezTo>
                <a:cubicBezTo>
                  <a:pt x="4541" y="7241"/>
                  <a:pt x="4173" y="6995"/>
                  <a:pt x="3927" y="6750"/>
                </a:cubicBezTo>
                <a:cubicBezTo>
                  <a:pt x="4541" y="6136"/>
                  <a:pt x="5277" y="5768"/>
                  <a:pt x="6136" y="5400"/>
                </a:cubicBezTo>
                <a:moveTo>
                  <a:pt x="3191" y="7364"/>
                </a:moveTo>
                <a:cubicBezTo>
                  <a:pt x="3559" y="7732"/>
                  <a:pt x="4050" y="8100"/>
                  <a:pt x="4541" y="8345"/>
                </a:cubicBezTo>
                <a:cubicBezTo>
                  <a:pt x="4173" y="9450"/>
                  <a:pt x="3927" y="10800"/>
                  <a:pt x="3927" y="12273"/>
                </a:cubicBezTo>
                <a:cubicBezTo>
                  <a:pt x="982" y="12273"/>
                  <a:pt x="982" y="12273"/>
                  <a:pt x="982" y="12273"/>
                </a:cubicBezTo>
                <a:cubicBezTo>
                  <a:pt x="1105" y="10309"/>
                  <a:pt x="1964" y="8591"/>
                  <a:pt x="3191" y="7364"/>
                </a:cubicBezTo>
                <a:moveTo>
                  <a:pt x="982" y="13255"/>
                </a:moveTo>
                <a:cubicBezTo>
                  <a:pt x="3927" y="13255"/>
                  <a:pt x="3927" y="13255"/>
                  <a:pt x="3927" y="13255"/>
                </a:cubicBezTo>
                <a:cubicBezTo>
                  <a:pt x="3927" y="14727"/>
                  <a:pt x="4173" y="16077"/>
                  <a:pt x="4541" y="17182"/>
                </a:cubicBezTo>
                <a:cubicBezTo>
                  <a:pt x="4050" y="17427"/>
                  <a:pt x="3559" y="17795"/>
                  <a:pt x="3191" y="18164"/>
                </a:cubicBezTo>
                <a:cubicBezTo>
                  <a:pt x="1964" y="16936"/>
                  <a:pt x="1105" y="15218"/>
                  <a:pt x="982" y="13255"/>
                </a:cubicBezTo>
                <a:moveTo>
                  <a:pt x="3927" y="18777"/>
                </a:moveTo>
                <a:cubicBezTo>
                  <a:pt x="4173" y="18532"/>
                  <a:pt x="4541" y="18286"/>
                  <a:pt x="4909" y="18164"/>
                </a:cubicBezTo>
                <a:cubicBezTo>
                  <a:pt x="5277" y="18900"/>
                  <a:pt x="5645" y="19514"/>
                  <a:pt x="6136" y="20127"/>
                </a:cubicBezTo>
                <a:cubicBezTo>
                  <a:pt x="5277" y="19759"/>
                  <a:pt x="4541" y="19391"/>
                  <a:pt x="3927" y="18777"/>
                </a:cubicBezTo>
                <a:moveTo>
                  <a:pt x="8345" y="20495"/>
                </a:moveTo>
                <a:cubicBezTo>
                  <a:pt x="7364" y="20250"/>
                  <a:pt x="6382" y="19268"/>
                  <a:pt x="5768" y="17673"/>
                </a:cubicBezTo>
                <a:cubicBezTo>
                  <a:pt x="6505" y="17427"/>
                  <a:pt x="7486" y="17305"/>
                  <a:pt x="8345" y="17182"/>
                </a:cubicBezTo>
                <a:lnTo>
                  <a:pt x="8345" y="20495"/>
                </a:lnTo>
                <a:close/>
                <a:moveTo>
                  <a:pt x="8345" y="16200"/>
                </a:moveTo>
                <a:cubicBezTo>
                  <a:pt x="7364" y="16323"/>
                  <a:pt x="6382" y="16445"/>
                  <a:pt x="5523" y="16814"/>
                </a:cubicBezTo>
                <a:cubicBezTo>
                  <a:pt x="5155" y="15709"/>
                  <a:pt x="4909" y="14605"/>
                  <a:pt x="4909" y="13255"/>
                </a:cubicBezTo>
                <a:cubicBezTo>
                  <a:pt x="8345" y="13255"/>
                  <a:pt x="8345" y="13255"/>
                  <a:pt x="8345" y="13255"/>
                </a:cubicBezTo>
                <a:lnTo>
                  <a:pt x="8345" y="16200"/>
                </a:lnTo>
                <a:close/>
                <a:moveTo>
                  <a:pt x="8345" y="12273"/>
                </a:moveTo>
                <a:cubicBezTo>
                  <a:pt x="4909" y="12273"/>
                  <a:pt x="4909" y="12273"/>
                  <a:pt x="4909" y="12273"/>
                </a:cubicBezTo>
                <a:cubicBezTo>
                  <a:pt x="4909" y="10923"/>
                  <a:pt x="5155" y="9818"/>
                  <a:pt x="5523" y="8714"/>
                </a:cubicBezTo>
                <a:cubicBezTo>
                  <a:pt x="6382" y="9082"/>
                  <a:pt x="7364" y="9205"/>
                  <a:pt x="8345" y="9327"/>
                </a:cubicBezTo>
                <a:lnTo>
                  <a:pt x="8345" y="12273"/>
                </a:lnTo>
                <a:close/>
                <a:moveTo>
                  <a:pt x="8345" y="8345"/>
                </a:moveTo>
                <a:cubicBezTo>
                  <a:pt x="7486" y="8223"/>
                  <a:pt x="6505" y="8100"/>
                  <a:pt x="5768" y="7855"/>
                </a:cubicBezTo>
                <a:cubicBezTo>
                  <a:pt x="6382" y="6259"/>
                  <a:pt x="7364" y="5277"/>
                  <a:pt x="8345" y="5032"/>
                </a:cubicBezTo>
                <a:lnTo>
                  <a:pt x="8345" y="8345"/>
                </a:lnTo>
                <a:close/>
                <a:moveTo>
                  <a:pt x="13745" y="6750"/>
                </a:moveTo>
                <a:cubicBezTo>
                  <a:pt x="13500" y="6995"/>
                  <a:pt x="13132" y="7241"/>
                  <a:pt x="12764" y="7364"/>
                </a:cubicBezTo>
                <a:cubicBezTo>
                  <a:pt x="12395" y="6627"/>
                  <a:pt x="12027" y="6014"/>
                  <a:pt x="11536" y="5400"/>
                </a:cubicBezTo>
                <a:cubicBezTo>
                  <a:pt x="12395" y="5768"/>
                  <a:pt x="13132" y="6136"/>
                  <a:pt x="13745" y="6750"/>
                </a:cubicBezTo>
                <a:moveTo>
                  <a:pt x="9327" y="5032"/>
                </a:moveTo>
                <a:cubicBezTo>
                  <a:pt x="10309" y="5277"/>
                  <a:pt x="11291" y="6259"/>
                  <a:pt x="11905" y="7855"/>
                </a:cubicBezTo>
                <a:cubicBezTo>
                  <a:pt x="11168" y="8100"/>
                  <a:pt x="10186" y="8223"/>
                  <a:pt x="9327" y="8345"/>
                </a:cubicBezTo>
                <a:lnTo>
                  <a:pt x="9327" y="5032"/>
                </a:lnTo>
                <a:close/>
                <a:moveTo>
                  <a:pt x="9327" y="9327"/>
                </a:moveTo>
                <a:cubicBezTo>
                  <a:pt x="10309" y="9205"/>
                  <a:pt x="11291" y="9082"/>
                  <a:pt x="12150" y="8714"/>
                </a:cubicBezTo>
                <a:cubicBezTo>
                  <a:pt x="12518" y="9818"/>
                  <a:pt x="12764" y="10923"/>
                  <a:pt x="12764" y="12273"/>
                </a:cubicBezTo>
                <a:cubicBezTo>
                  <a:pt x="9327" y="12273"/>
                  <a:pt x="9327" y="12273"/>
                  <a:pt x="9327" y="12273"/>
                </a:cubicBezTo>
                <a:lnTo>
                  <a:pt x="9327" y="9327"/>
                </a:lnTo>
                <a:close/>
                <a:moveTo>
                  <a:pt x="9327" y="13255"/>
                </a:moveTo>
                <a:cubicBezTo>
                  <a:pt x="12764" y="13255"/>
                  <a:pt x="12764" y="13255"/>
                  <a:pt x="12764" y="13255"/>
                </a:cubicBezTo>
                <a:cubicBezTo>
                  <a:pt x="12764" y="14605"/>
                  <a:pt x="12518" y="15709"/>
                  <a:pt x="12150" y="16814"/>
                </a:cubicBezTo>
                <a:cubicBezTo>
                  <a:pt x="11291" y="16445"/>
                  <a:pt x="10309" y="16323"/>
                  <a:pt x="9327" y="16200"/>
                </a:cubicBezTo>
                <a:lnTo>
                  <a:pt x="9327" y="13255"/>
                </a:lnTo>
                <a:close/>
                <a:moveTo>
                  <a:pt x="9327" y="20495"/>
                </a:moveTo>
                <a:cubicBezTo>
                  <a:pt x="9327" y="17182"/>
                  <a:pt x="9327" y="17182"/>
                  <a:pt x="9327" y="17182"/>
                </a:cubicBezTo>
                <a:cubicBezTo>
                  <a:pt x="10186" y="17305"/>
                  <a:pt x="11168" y="17427"/>
                  <a:pt x="11905" y="17673"/>
                </a:cubicBezTo>
                <a:cubicBezTo>
                  <a:pt x="11291" y="19268"/>
                  <a:pt x="10309" y="20250"/>
                  <a:pt x="9327" y="20495"/>
                </a:cubicBezTo>
                <a:moveTo>
                  <a:pt x="11536" y="20127"/>
                </a:moveTo>
                <a:cubicBezTo>
                  <a:pt x="12027" y="19514"/>
                  <a:pt x="12395" y="18900"/>
                  <a:pt x="12764" y="18164"/>
                </a:cubicBezTo>
                <a:cubicBezTo>
                  <a:pt x="13132" y="18286"/>
                  <a:pt x="13500" y="18532"/>
                  <a:pt x="13745" y="18777"/>
                </a:cubicBezTo>
                <a:cubicBezTo>
                  <a:pt x="13132" y="19391"/>
                  <a:pt x="12395" y="19759"/>
                  <a:pt x="11536" y="20127"/>
                </a:cubicBezTo>
                <a:moveTo>
                  <a:pt x="14482" y="18164"/>
                </a:moveTo>
                <a:cubicBezTo>
                  <a:pt x="14114" y="17795"/>
                  <a:pt x="13623" y="17427"/>
                  <a:pt x="13132" y="17182"/>
                </a:cubicBezTo>
                <a:cubicBezTo>
                  <a:pt x="13500" y="16077"/>
                  <a:pt x="13745" y="14727"/>
                  <a:pt x="13745" y="13255"/>
                </a:cubicBezTo>
                <a:cubicBezTo>
                  <a:pt x="16691" y="13255"/>
                  <a:pt x="16691" y="13255"/>
                  <a:pt x="16691" y="13255"/>
                </a:cubicBezTo>
                <a:cubicBezTo>
                  <a:pt x="16568" y="15218"/>
                  <a:pt x="15709" y="16936"/>
                  <a:pt x="14482" y="18164"/>
                </a:cubicBezTo>
                <a:moveTo>
                  <a:pt x="13745" y="12273"/>
                </a:moveTo>
                <a:cubicBezTo>
                  <a:pt x="13745" y="10800"/>
                  <a:pt x="13500" y="9450"/>
                  <a:pt x="13132" y="8345"/>
                </a:cubicBezTo>
                <a:cubicBezTo>
                  <a:pt x="13623" y="8100"/>
                  <a:pt x="14114" y="7732"/>
                  <a:pt x="14482" y="7364"/>
                </a:cubicBezTo>
                <a:cubicBezTo>
                  <a:pt x="15709" y="8591"/>
                  <a:pt x="16568" y="10309"/>
                  <a:pt x="16691" y="12273"/>
                </a:cubicBezTo>
                <a:lnTo>
                  <a:pt x="13745" y="12273"/>
                </a:lnTo>
                <a:close/>
                <a:moveTo>
                  <a:pt x="12764" y="0"/>
                </a:moveTo>
                <a:cubicBezTo>
                  <a:pt x="9941" y="0"/>
                  <a:pt x="7364" y="1350"/>
                  <a:pt x="5768" y="3436"/>
                </a:cubicBezTo>
                <a:cubicBezTo>
                  <a:pt x="6505" y="3191"/>
                  <a:pt x="7241" y="3068"/>
                  <a:pt x="8100" y="2945"/>
                </a:cubicBezTo>
                <a:cubicBezTo>
                  <a:pt x="7977" y="2945"/>
                  <a:pt x="7855" y="2823"/>
                  <a:pt x="7855" y="2823"/>
                </a:cubicBezTo>
                <a:cubicBezTo>
                  <a:pt x="8468" y="2209"/>
                  <a:pt x="9205" y="1841"/>
                  <a:pt x="10064" y="1473"/>
                </a:cubicBezTo>
                <a:cubicBezTo>
                  <a:pt x="9695" y="1841"/>
                  <a:pt x="9327" y="2455"/>
                  <a:pt x="9082" y="2945"/>
                </a:cubicBezTo>
                <a:cubicBezTo>
                  <a:pt x="9450" y="2945"/>
                  <a:pt x="9818" y="2945"/>
                  <a:pt x="10186" y="3068"/>
                </a:cubicBezTo>
                <a:cubicBezTo>
                  <a:pt x="10677" y="1964"/>
                  <a:pt x="11414" y="1227"/>
                  <a:pt x="12273" y="1105"/>
                </a:cubicBezTo>
                <a:cubicBezTo>
                  <a:pt x="12273" y="3559"/>
                  <a:pt x="12273" y="3559"/>
                  <a:pt x="12273" y="3559"/>
                </a:cubicBezTo>
                <a:cubicBezTo>
                  <a:pt x="12641" y="3682"/>
                  <a:pt x="12886" y="3805"/>
                  <a:pt x="13255" y="4050"/>
                </a:cubicBezTo>
                <a:cubicBezTo>
                  <a:pt x="13255" y="1105"/>
                  <a:pt x="13255" y="1105"/>
                  <a:pt x="13255" y="1105"/>
                </a:cubicBezTo>
                <a:cubicBezTo>
                  <a:pt x="14236" y="1350"/>
                  <a:pt x="15218" y="2332"/>
                  <a:pt x="15832" y="3927"/>
                </a:cubicBezTo>
                <a:cubicBezTo>
                  <a:pt x="15218" y="4050"/>
                  <a:pt x="14605" y="4295"/>
                  <a:pt x="13868" y="4295"/>
                </a:cubicBezTo>
                <a:cubicBezTo>
                  <a:pt x="14236" y="4541"/>
                  <a:pt x="14605" y="4786"/>
                  <a:pt x="14973" y="5155"/>
                </a:cubicBezTo>
                <a:cubicBezTo>
                  <a:pt x="15341" y="5032"/>
                  <a:pt x="15709" y="4909"/>
                  <a:pt x="16077" y="4786"/>
                </a:cubicBezTo>
                <a:cubicBezTo>
                  <a:pt x="16323" y="5400"/>
                  <a:pt x="16445" y="6014"/>
                  <a:pt x="16568" y="6627"/>
                </a:cubicBezTo>
                <a:cubicBezTo>
                  <a:pt x="17182" y="7486"/>
                  <a:pt x="17673" y="8345"/>
                  <a:pt x="18041" y="9327"/>
                </a:cubicBezTo>
                <a:cubicBezTo>
                  <a:pt x="20618" y="9327"/>
                  <a:pt x="20618" y="9327"/>
                  <a:pt x="20618" y="9327"/>
                </a:cubicBezTo>
                <a:cubicBezTo>
                  <a:pt x="20495" y="11168"/>
                  <a:pt x="19759" y="12886"/>
                  <a:pt x="18532" y="14114"/>
                </a:cubicBezTo>
                <a:cubicBezTo>
                  <a:pt x="18409" y="14727"/>
                  <a:pt x="18286" y="15218"/>
                  <a:pt x="18164" y="15832"/>
                </a:cubicBezTo>
                <a:cubicBezTo>
                  <a:pt x="20250" y="14236"/>
                  <a:pt x="21600" y="11659"/>
                  <a:pt x="21600" y="8836"/>
                </a:cubicBezTo>
                <a:cubicBezTo>
                  <a:pt x="21600" y="3927"/>
                  <a:pt x="17673" y="0"/>
                  <a:pt x="12764" y="0"/>
                </a:cubicBezTo>
                <a:moveTo>
                  <a:pt x="15464" y="1473"/>
                </a:moveTo>
                <a:cubicBezTo>
                  <a:pt x="16323" y="1841"/>
                  <a:pt x="17059" y="2209"/>
                  <a:pt x="17673" y="2823"/>
                </a:cubicBezTo>
                <a:cubicBezTo>
                  <a:pt x="17427" y="3068"/>
                  <a:pt x="17059" y="3314"/>
                  <a:pt x="16691" y="3436"/>
                </a:cubicBezTo>
                <a:cubicBezTo>
                  <a:pt x="16323" y="2700"/>
                  <a:pt x="15955" y="2086"/>
                  <a:pt x="15464" y="1473"/>
                </a:cubicBezTo>
                <a:moveTo>
                  <a:pt x="17673" y="8345"/>
                </a:moveTo>
                <a:cubicBezTo>
                  <a:pt x="17673" y="6873"/>
                  <a:pt x="17427" y="5523"/>
                  <a:pt x="17059" y="4418"/>
                </a:cubicBezTo>
                <a:cubicBezTo>
                  <a:pt x="17550" y="4173"/>
                  <a:pt x="18041" y="3805"/>
                  <a:pt x="18409" y="3436"/>
                </a:cubicBezTo>
                <a:cubicBezTo>
                  <a:pt x="19636" y="4664"/>
                  <a:pt x="20495" y="6382"/>
                  <a:pt x="20618" y="8345"/>
                </a:cubicBezTo>
                <a:lnTo>
                  <a:pt x="17673" y="83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0" name="Shape"/>
          <p:cNvSpPr/>
          <p:nvPr/>
        </p:nvSpPr>
        <p:spPr>
          <a:xfrm>
            <a:off x="2608912" y="1511068"/>
            <a:ext cx="359151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027" y="12886"/>
                </a:moveTo>
                <a:cubicBezTo>
                  <a:pt x="11045" y="12027"/>
                  <a:pt x="11168" y="11659"/>
                  <a:pt x="9818" y="11659"/>
                </a:cubicBezTo>
                <a:cubicBezTo>
                  <a:pt x="8468" y="11659"/>
                  <a:pt x="7609" y="11905"/>
                  <a:pt x="7977" y="13745"/>
                </a:cubicBezTo>
                <a:cubicBezTo>
                  <a:pt x="8345" y="15586"/>
                  <a:pt x="9327" y="14850"/>
                  <a:pt x="9205" y="16200"/>
                </a:cubicBezTo>
                <a:cubicBezTo>
                  <a:pt x="9082" y="17673"/>
                  <a:pt x="9450" y="17918"/>
                  <a:pt x="9695" y="18286"/>
                </a:cubicBezTo>
                <a:cubicBezTo>
                  <a:pt x="9941" y="18655"/>
                  <a:pt x="10555" y="19636"/>
                  <a:pt x="10800" y="18164"/>
                </a:cubicBezTo>
                <a:cubicBezTo>
                  <a:pt x="11045" y="16814"/>
                  <a:pt x="11536" y="16077"/>
                  <a:pt x="12027" y="15341"/>
                </a:cubicBezTo>
                <a:cubicBezTo>
                  <a:pt x="12518" y="14727"/>
                  <a:pt x="13132" y="13868"/>
                  <a:pt x="12027" y="12886"/>
                </a:cubicBezTo>
                <a:moveTo>
                  <a:pt x="16200" y="12886"/>
                </a:moveTo>
                <a:cubicBezTo>
                  <a:pt x="15955" y="13132"/>
                  <a:pt x="15955" y="13500"/>
                  <a:pt x="16200" y="13868"/>
                </a:cubicBezTo>
                <a:cubicBezTo>
                  <a:pt x="16445" y="14114"/>
                  <a:pt x="17059" y="14359"/>
                  <a:pt x="17305" y="13868"/>
                </a:cubicBezTo>
                <a:cubicBezTo>
                  <a:pt x="17427" y="13255"/>
                  <a:pt x="16568" y="12641"/>
                  <a:pt x="16200" y="12886"/>
                </a:cubicBezTo>
                <a:moveTo>
                  <a:pt x="8468" y="9695"/>
                </a:moveTo>
                <a:cubicBezTo>
                  <a:pt x="8468" y="8959"/>
                  <a:pt x="9573" y="8223"/>
                  <a:pt x="10432" y="7977"/>
                </a:cubicBezTo>
                <a:cubicBezTo>
                  <a:pt x="11168" y="7609"/>
                  <a:pt x="11905" y="7486"/>
                  <a:pt x="11782" y="6873"/>
                </a:cubicBezTo>
                <a:cubicBezTo>
                  <a:pt x="11659" y="6259"/>
                  <a:pt x="11414" y="5891"/>
                  <a:pt x="10309" y="5891"/>
                </a:cubicBezTo>
                <a:cubicBezTo>
                  <a:pt x="9082" y="5891"/>
                  <a:pt x="9573" y="7486"/>
                  <a:pt x="8591" y="6505"/>
                </a:cubicBezTo>
                <a:cubicBezTo>
                  <a:pt x="7609" y="5523"/>
                  <a:pt x="8836" y="5768"/>
                  <a:pt x="9327" y="5645"/>
                </a:cubicBezTo>
                <a:cubicBezTo>
                  <a:pt x="9818" y="5400"/>
                  <a:pt x="10309" y="4541"/>
                  <a:pt x="9450" y="4418"/>
                </a:cubicBezTo>
                <a:cubicBezTo>
                  <a:pt x="8591" y="4418"/>
                  <a:pt x="8714" y="4786"/>
                  <a:pt x="8100" y="4541"/>
                </a:cubicBezTo>
                <a:cubicBezTo>
                  <a:pt x="7364" y="4295"/>
                  <a:pt x="7118" y="5400"/>
                  <a:pt x="6627" y="5277"/>
                </a:cubicBezTo>
                <a:cubicBezTo>
                  <a:pt x="6382" y="5155"/>
                  <a:pt x="5645" y="4664"/>
                  <a:pt x="5155" y="4050"/>
                </a:cubicBezTo>
                <a:cubicBezTo>
                  <a:pt x="4050" y="4909"/>
                  <a:pt x="3314" y="6014"/>
                  <a:pt x="2700" y="7241"/>
                </a:cubicBezTo>
                <a:cubicBezTo>
                  <a:pt x="2823" y="8836"/>
                  <a:pt x="3805" y="9695"/>
                  <a:pt x="3805" y="9695"/>
                </a:cubicBezTo>
                <a:cubicBezTo>
                  <a:pt x="3805" y="9695"/>
                  <a:pt x="4295" y="10800"/>
                  <a:pt x="6995" y="12150"/>
                </a:cubicBezTo>
                <a:cubicBezTo>
                  <a:pt x="6995" y="12150"/>
                  <a:pt x="7486" y="12150"/>
                  <a:pt x="6873" y="11536"/>
                </a:cubicBezTo>
                <a:cubicBezTo>
                  <a:pt x="6259" y="10923"/>
                  <a:pt x="5645" y="10186"/>
                  <a:pt x="6382" y="9695"/>
                </a:cubicBezTo>
                <a:cubicBezTo>
                  <a:pt x="7118" y="9327"/>
                  <a:pt x="7364" y="9327"/>
                  <a:pt x="7609" y="10064"/>
                </a:cubicBezTo>
                <a:cubicBezTo>
                  <a:pt x="7732" y="10800"/>
                  <a:pt x="8345" y="10432"/>
                  <a:pt x="8468" y="9695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9636" y="9941"/>
                </a:moveTo>
                <a:cubicBezTo>
                  <a:pt x="19636" y="9941"/>
                  <a:pt x="19636" y="9818"/>
                  <a:pt x="19514" y="9695"/>
                </a:cubicBezTo>
                <a:cubicBezTo>
                  <a:pt x="19514" y="9573"/>
                  <a:pt x="19514" y="9327"/>
                  <a:pt x="19514" y="9205"/>
                </a:cubicBezTo>
                <a:cubicBezTo>
                  <a:pt x="19514" y="9082"/>
                  <a:pt x="19391" y="8959"/>
                  <a:pt x="19391" y="8836"/>
                </a:cubicBezTo>
                <a:cubicBezTo>
                  <a:pt x="19391" y="8714"/>
                  <a:pt x="19391" y="8591"/>
                  <a:pt x="19268" y="8345"/>
                </a:cubicBezTo>
                <a:cubicBezTo>
                  <a:pt x="19268" y="8223"/>
                  <a:pt x="19268" y="8223"/>
                  <a:pt x="19268" y="8100"/>
                </a:cubicBezTo>
                <a:cubicBezTo>
                  <a:pt x="19145" y="7855"/>
                  <a:pt x="19023" y="7609"/>
                  <a:pt x="19023" y="7364"/>
                </a:cubicBezTo>
                <a:cubicBezTo>
                  <a:pt x="18900" y="7364"/>
                  <a:pt x="18900" y="7241"/>
                  <a:pt x="18777" y="7118"/>
                </a:cubicBezTo>
                <a:cubicBezTo>
                  <a:pt x="18777" y="6995"/>
                  <a:pt x="18655" y="6873"/>
                  <a:pt x="18655" y="6750"/>
                </a:cubicBezTo>
                <a:cubicBezTo>
                  <a:pt x="18532" y="6627"/>
                  <a:pt x="18532" y="6505"/>
                  <a:pt x="18409" y="6382"/>
                </a:cubicBezTo>
                <a:cubicBezTo>
                  <a:pt x="18409" y="6259"/>
                  <a:pt x="18286" y="6136"/>
                  <a:pt x="18286" y="6136"/>
                </a:cubicBezTo>
                <a:cubicBezTo>
                  <a:pt x="18164" y="6014"/>
                  <a:pt x="18164" y="5891"/>
                  <a:pt x="18041" y="5768"/>
                </a:cubicBezTo>
                <a:cubicBezTo>
                  <a:pt x="18041" y="5645"/>
                  <a:pt x="17918" y="5645"/>
                  <a:pt x="17918" y="5523"/>
                </a:cubicBezTo>
                <a:cubicBezTo>
                  <a:pt x="17550" y="5032"/>
                  <a:pt x="17182" y="4664"/>
                  <a:pt x="16691" y="4295"/>
                </a:cubicBezTo>
                <a:cubicBezTo>
                  <a:pt x="16691" y="4295"/>
                  <a:pt x="16691" y="4173"/>
                  <a:pt x="16691" y="4173"/>
                </a:cubicBezTo>
                <a:cubicBezTo>
                  <a:pt x="16445" y="4050"/>
                  <a:pt x="16323" y="3927"/>
                  <a:pt x="16200" y="3805"/>
                </a:cubicBezTo>
                <a:cubicBezTo>
                  <a:pt x="16200" y="3805"/>
                  <a:pt x="16200" y="3805"/>
                  <a:pt x="16200" y="3805"/>
                </a:cubicBezTo>
                <a:cubicBezTo>
                  <a:pt x="15464" y="3191"/>
                  <a:pt x="14727" y="2823"/>
                  <a:pt x="13868" y="2455"/>
                </a:cubicBezTo>
                <a:cubicBezTo>
                  <a:pt x="13623" y="2945"/>
                  <a:pt x="13377" y="3436"/>
                  <a:pt x="13009" y="3559"/>
                </a:cubicBezTo>
                <a:cubicBezTo>
                  <a:pt x="12641" y="3805"/>
                  <a:pt x="12641" y="4786"/>
                  <a:pt x="13500" y="4664"/>
                </a:cubicBezTo>
                <a:cubicBezTo>
                  <a:pt x="13500" y="4664"/>
                  <a:pt x="13255" y="4909"/>
                  <a:pt x="13500" y="5891"/>
                </a:cubicBezTo>
                <a:cubicBezTo>
                  <a:pt x="13745" y="6750"/>
                  <a:pt x="14114" y="6995"/>
                  <a:pt x="15341" y="6382"/>
                </a:cubicBezTo>
                <a:cubicBezTo>
                  <a:pt x="15832" y="6259"/>
                  <a:pt x="16200" y="6382"/>
                  <a:pt x="16200" y="6873"/>
                </a:cubicBezTo>
                <a:cubicBezTo>
                  <a:pt x="16077" y="7977"/>
                  <a:pt x="15218" y="7977"/>
                  <a:pt x="15832" y="9818"/>
                </a:cubicBezTo>
                <a:cubicBezTo>
                  <a:pt x="16323" y="10923"/>
                  <a:pt x="17305" y="11291"/>
                  <a:pt x="17673" y="12150"/>
                </a:cubicBezTo>
                <a:cubicBezTo>
                  <a:pt x="17795" y="12641"/>
                  <a:pt x="18532" y="13132"/>
                  <a:pt x="19268" y="13377"/>
                </a:cubicBezTo>
                <a:cubicBezTo>
                  <a:pt x="19268" y="13132"/>
                  <a:pt x="19391" y="12886"/>
                  <a:pt x="19391" y="12641"/>
                </a:cubicBezTo>
                <a:cubicBezTo>
                  <a:pt x="19391" y="12641"/>
                  <a:pt x="19514" y="12518"/>
                  <a:pt x="19514" y="12395"/>
                </a:cubicBezTo>
                <a:cubicBezTo>
                  <a:pt x="19514" y="12273"/>
                  <a:pt x="19514" y="12027"/>
                  <a:pt x="19514" y="11905"/>
                </a:cubicBezTo>
                <a:cubicBezTo>
                  <a:pt x="19636" y="11782"/>
                  <a:pt x="19636" y="11659"/>
                  <a:pt x="19636" y="11659"/>
                </a:cubicBezTo>
                <a:cubicBezTo>
                  <a:pt x="19636" y="11291"/>
                  <a:pt x="19636" y="11045"/>
                  <a:pt x="19636" y="10800"/>
                </a:cubicBezTo>
                <a:cubicBezTo>
                  <a:pt x="19636" y="10555"/>
                  <a:pt x="19636" y="10309"/>
                  <a:pt x="19636" y="994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1" name="Shape"/>
          <p:cNvSpPr/>
          <p:nvPr/>
        </p:nvSpPr>
        <p:spPr>
          <a:xfrm>
            <a:off x="3461290" y="1544176"/>
            <a:ext cx="360154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4909"/>
                </a:moveTo>
                <a:cubicBezTo>
                  <a:pt x="20127" y="4909"/>
                  <a:pt x="20127" y="4909"/>
                  <a:pt x="20127" y="4909"/>
                </a:cubicBezTo>
                <a:cubicBezTo>
                  <a:pt x="20373" y="4909"/>
                  <a:pt x="20618" y="4664"/>
                  <a:pt x="20618" y="4418"/>
                </a:cubicBezTo>
                <a:cubicBezTo>
                  <a:pt x="20618" y="4173"/>
                  <a:pt x="20373" y="3927"/>
                  <a:pt x="20127" y="3927"/>
                </a:cubicBezTo>
                <a:cubicBezTo>
                  <a:pt x="18409" y="3927"/>
                  <a:pt x="18409" y="3927"/>
                  <a:pt x="18409" y="3927"/>
                </a:cubicBezTo>
                <a:cubicBezTo>
                  <a:pt x="21477" y="859"/>
                  <a:pt x="21477" y="859"/>
                  <a:pt x="21477" y="859"/>
                </a:cubicBezTo>
                <a:cubicBezTo>
                  <a:pt x="21600" y="736"/>
                  <a:pt x="21600" y="614"/>
                  <a:pt x="21600" y="491"/>
                </a:cubicBezTo>
                <a:cubicBezTo>
                  <a:pt x="21600" y="245"/>
                  <a:pt x="21355" y="0"/>
                  <a:pt x="21109" y="0"/>
                </a:cubicBezTo>
                <a:cubicBezTo>
                  <a:pt x="20986" y="0"/>
                  <a:pt x="20864" y="0"/>
                  <a:pt x="20741" y="123"/>
                </a:cubicBezTo>
                <a:cubicBezTo>
                  <a:pt x="17673" y="3191"/>
                  <a:pt x="17673" y="3191"/>
                  <a:pt x="17673" y="3191"/>
                </a:cubicBezTo>
                <a:cubicBezTo>
                  <a:pt x="17673" y="1473"/>
                  <a:pt x="17673" y="1473"/>
                  <a:pt x="17673" y="1473"/>
                </a:cubicBezTo>
                <a:cubicBezTo>
                  <a:pt x="17673" y="1227"/>
                  <a:pt x="17427" y="982"/>
                  <a:pt x="17182" y="982"/>
                </a:cubicBezTo>
                <a:cubicBezTo>
                  <a:pt x="16936" y="982"/>
                  <a:pt x="16691" y="1227"/>
                  <a:pt x="16691" y="1473"/>
                </a:cubicBezTo>
                <a:cubicBezTo>
                  <a:pt x="16691" y="4418"/>
                  <a:pt x="16691" y="4418"/>
                  <a:pt x="16691" y="4418"/>
                </a:cubicBezTo>
                <a:cubicBezTo>
                  <a:pt x="16691" y="4664"/>
                  <a:pt x="16936" y="4909"/>
                  <a:pt x="17182" y="4909"/>
                </a:cubicBezTo>
                <a:moveTo>
                  <a:pt x="3191" y="3927"/>
                </a:moveTo>
                <a:cubicBezTo>
                  <a:pt x="1473" y="3927"/>
                  <a:pt x="1473" y="3927"/>
                  <a:pt x="1473" y="3927"/>
                </a:cubicBezTo>
                <a:cubicBezTo>
                  <a:pt x="1227" y="3927"/>
                  <a:pt x="982" y="4173"/>
                  <a:pt x="982" y="4418"/>
                </a:cubicBezTo>
                <a:cubicBezTo>
                  <a:pt x="982" y="4664"/>
                  <a:pt x="1227" y="4909"/>
                  <a:pt x="1473" y="4909"/>
                </a:cubicBezTo>
                <a:cubicBezTo>
                  <a:pt x="4418" y="4909"/>
                  <a:pt x="4418" y="4909"/>
                  <a:pt x="4418" y="4909"/>
                </a:cubicBezTo>
                <a:cubicBezTo>
                  <a:pt x="4664" y="4909"/>
                  <a:pt x="4909" y="4664"/>
                  <a:pt x="4909" y="4418"/>
                </a:cubicBezTo>
                <a:cubicBezTo>
                  <a:pt x="4909" y="1473"/>
                  <a:pt x="4909" y="1473"/>
                  <a:pt x="4909" y="1473"/>
                </a:cubicBezTo>
                <a:cubicBezTo>
                  <a:pt x="4909" y="1227"/>
                  <a:pt x="4664" y="982"/>
                  <a:pt x="4418" y="982"/>
                </a:cubicBezTo>
                <a:cubicBezTo>
                  <a:pt x="4173" y="982"/>
                  <a:pt x="3927" y="1227"/>
                  <a:pt x="3927" y="1473"/>
                </a:cubicBezTo>
                <a:cubicBezTo>
                  <a:pt x="3927" y="3191"/>
                  <a:pt x="3927" y="3191"/>
                  <a:pt x="3927" y="3191"/>
                </a:cubicBezTo>
                <a:cubicBezTo>
                  <a:pt x="859" y="123"/>
                  <a:pt x="859" y="123"/>
                  <a:pt x="859" y="123"/>
                </a:cubicBezTo>
                <a:cubicBezTo>
                  <a:pt x="736" y="0"/>
                  <a:pt x="614" y="0"/>
                  <a:pt x="491" y="0"/>
                </a:cubicBezTo>
                <a:cubicBezTo>
                  <a:pt x="245" y="0"/>
                  <a:pt x="0" y="245"/>
                  <a:pt x="0" y="491"/>
                </a:cubicBezTo>
                <a:cubicBezTo>
                  <a:pt x="0" y="614"/>
                  <a:pt x="0" y="736"/>
                  <a:pt x="123" y="859"/>
                </a:cubicBezTo>
                <a:lnTo>
                  <a:pt x="3191" y="3927"/>
                </a:lnTo>
                <a:close/>
                <a:moveTo>
                  <a:pt x="10800" y="4909"/>
                </a:moveTo>
                <a:cubicBezTo>
                  <a:pt x="7486" y="4909"/>
                  <a:pt x="4909" y="7486"/>
                  <a:pt x="4909" y="10800"/>
                </a:cubicBezTo>
                <a:cubicBezTo>
                  <a:pt x="4909" y="14114"/>
                  <a:pt x="7486" y="16691"/>
                  <a:pt x="10800" y="16691"/>
                </a:cubicBezTo>
                <a:cubicBezTo>
                  <a:pt x="14114" y="16691"/>
                  <a:pt x="16691" y="14114"/>
                  <a:pt x="16691" y="10800"/>
                </a:cubicBezTo>
                <a:cubicBezTo>
                  <a:pt x="16691" y="7486"/>
                  <a:pt x="14114" y="4909"/>
                  <a:pt x="10800" y="4909"/>
                </a:cubicBezTo>
                <a:moveTo>
                  <a:pt x="8468" y="6505"/>
                </a:moveTo>
                <a:cubicBezTo>
                  <a:pt x="8345" y="6750"/>
                  <a:pt x="8223" y="6995"/>
                  <a:pt x="8100" y="7241"/>
                </a:cubicBezTo>
                <a:cubicBezTo>
                  <a:pt x="7977" y="7118"/>
                  <a:pt x="7855" y="7118"/>
                  <a:pt x="7732" y="6995"/>
                </a:cubicBezTo>
                <a:cubicBezTo>
                  <a:pt x="7977" y="6750"/>
                  <a:pt x="8223" y="6627"/>
                  <a:pt x="8468" y="6505"/>
                </a:cubicBezTo>
                <a:moveTo>
                  <a:pt x="6995" y="7732"/>
                </a:moveTo>
                <a:cubicBezTo>
                  <a:pt x="7241" y="7855"/>
                  <a:pt x="7486" y="7977"/>
                  <a:pt x="7732" y="8100"/>
                </a:cubicBezTo>
                <a:cubicBezTo>
                  <a:pt x="7486" y="8836"/>
                  <a:pt x="7364" y="9573"/>
                  <a:pt x="7364" y="10309"/>
                </a:cubicBezTo>
                <a:cubicBezTo>
                  <a:pt x="5891" y="10309"/>
                  <a:pt x="5891" y="10309"/>
                  <a:pt x="5891" y="10309"/>
                </a:cubicBezTo>
                <a:cubicBezTo>
                  <a:pt x="6014" y="9327"/>
                  <a:pt x="6382" y="8345"/>
                  <a:pt x="6995" y="7732"/>
                </a:cubicBezTo>
                <a:moveTo>
                  <a:pt x="5891" y="11291"/>
                </a:moveTo>
                <a:cubicBezTo>
                  <a:pt x="7364" y="11291"/>
                  <a:pt x="7364" y="11291"/>
                  <a:pt x="7364" y="11291"/>
                </a:cubicBezTo>
                <a:cubicBezTo>
                  <a:pt x="7364" y="12027"/>
                  <a:pt x="7486" y="12764"/>
                  <a:pt x="7732" y="13500"/>
                </a:cubicBezTo>
                <a:cubicBezTo>
                  <a:pt x="7486" y="13623"/>
                  <a:pt x="7241" y="13745"/>
                  <a:pt x="6995" y="13868"/>
                </a:cubicBezTo>
                <a:cubicBezTo>
                  <a:pt x="6382" y="13255"/>
                  <a:pt x="6014" y="12273"/>
                  <a:pt x="5891" y="11291"/>
                </a:cubicBezTo>
                <a:moveTo>
                  <a:pt x="7732" y="14605"/>
                </a:moveTo>
                <a:cubicBezTo>
                  <a:pt x="7855" y="14482"/>
                  <a:pt x="7977" y="14482"/>
                  <a:pt x="8100" y="14359"/>
                </a:cubicBezTo>
                <a:cubicBezTo>
                  <a:pt x="8223" y="14605"/>
                  <a:pt x="8345" y="14850"/>
                  <a:pt x="8468" y="15095"/>
                </a:cubicBezTo>
                <a:cubicBezTo>
                  <a:pt x="8223" y="14973"/>
                  <a:pt x="7977" y="14850"/>
                  <a:pt x="7732" y="14605"/>
                </a:cubicBezTo>
                <a:moveTo>
                  <a:pt x="10309" y="15586"/>
                </a:moveTo>
                <a:cubicBezTo>
                  <a:pt x="9818" y="15341"/>
                  <a:pt x="9327" y="14850"/>
                  <a:pt x="8959" y="13991"/>
                </a:cubicBezTo>
                <a:cubicBezTo>
                  <a:pt x="9327" y="13868"/>
                  <a:pt x="9818" y="13745"/>
                  <a:pt x="10309" y="13745"/>
                </a:cubicBezTo>
                <a:lnTo>
                  <a:pt x="10309" y="15586"/>
                </a:lnTo>
                <a:close/>
                <a:moveTo>
                  <a:pt x="10309" y="12764"/>
                </a:moveTo>
                <a:cubicBezTo>
                  <a:pt x="9695" y="12764"/>
                  <a:pt x="9205" y="12886"/>
                  <a:pt x="8591" y="13132"/>
                </a:cubicBezTo>
                <a:cubicBezTo>
                  <a:pt x="8468" y="12518"/>
                  <a:pt x="8468" y="11905"/>
                  <a:pt x="8345" y="11291"/>
                </a:cubicBezTo>
                <a:cubicBezTo>
                  <a:pt x="10309" y="11291"/>
                  <a:pt x="10309" y="11291"/>
                  <a:pt x="10309" y="11291"/>
                </a:cubicBezTo>
                <a:lnTo>
                  <a:pt x="10309" y="12764"/>
                </a:lnTo>
                <a:close/>
                <a:moveTo>
                  <a:pt x="10309" y="10309"/>
                </a:moveTo>
                <a:cubicBezTo>
                  <a:pt x="8345" y="10309"/>
                  <a:pt x="8345" y="10309"/>
                  <a:pt x="8345" y="10309"/>
                </a:cubicBezTo>
                <a:cubicBezTo>
                  <a:pt x="8468" y="9695"/>
                  <a:pt x="8468" y="9082"/>
                  <a:pt x="8591" y="8468"/>
                </a:cubicBezTo>
                <a:cubicBezTo>
                  <a:pt x="9205" y="8714"/>
                  <a:pt x="9695" y="8836"/>
                  <a:pt x="10309" y="8836"/>
                </a:cubicBezTo>
                <a:lnTo>
                  <a:pt x="10309" y="10309"/>
                </a:lnTo>
                <a:close/>
                <a:moveTo>
                  <a:pt x="10309" y="7855"/>
                </a:moveTo>
                <a:cubicBezTo>
                  <a:pt x="9818" y="7855"/>
                  <a:pt x="9327" y="7732"/>
                  <a:pt x="8959" y="7609"/>
                </a:cubicBezTo>
                <a:cubicBezTo>
                  <a:pt x="9327" y="6750"/>
                  <a:pt x="9818" y="6259"/>
                  <a:pt x="10309" y="6014"/>
                </a:cubicBezTo>
                <a:lnTo>
                  <a:pt x="10309" y="7855"/>
                </a:lnTo>
                <a:close/>
                <a:moveTo>
                  <a:pt x="15709" y="10309"/>
                </a:moveTo>
                <a:cubicBezTo>
                  <a:pt x="14236" y="10309"/>
                  <a:pt x="14236" y="10309"/>
                  <a:pt x="14236" y="10309"/>
                </a:cubicBezTo>
                <a:cubicBezTo>
                  <a:pt x="14236" y="9573"/>
                  <a:pt x="14114" y="8836"/>
                  <a:pt x="13868" y="8100"/>
                </a:cubicBezTo>
                <a:cubicBezTo>
                  <a:pt x="14114" y="7977"/>
                  <a:pt x="14359" y="7855"/>
                  <a:pt x="14605" y="7732"/>
                </a:cubicBezTo>
                <a:cubicBezTo>
                  <a:pt x="15218" y="8345"/>
                  <a:pt x="15586" y="9327"/>
                  <a:pt x="15709" y="10309"/>
                </a:cubicBezTo>
                <a:moveTo>
                  <a:pt x="13868" y="6995"/>
                </a:moveTo>
                <a:cubicBezTo>
                  <a:pt x="13745" y="7118"/>
                  <a:pt x="13623" y="7118"/>
                  <a:pt x="13500" y="7241"/>
                </a:cubicBezTo>
                <a:cubicBezTo>
                  <a:pt x="13377" y="6995"/>
                  <a:pt x="13255" y="6750"/>
                  <a:pt x="13132" y="6505"/>
                </a:cubicBezTo>
                <a:cubicBezTo>
                  <a:pt x="13377" y="6627"/>
                  <a:pt x="13623" y="6750"/>
                  <a:pt x="13868" y="6995"/>
                </a:cubicBezTo>
                <a:moveTo>
                  <a:pt x="11291" y="6014"/>
                </a:moveTo>
                <a:cubicBezTo>
                  <a:pt x="11782" y="6259"/>
                  <a:pt x="12273" y="6750"/>
                  <a:pt x="12641" y="7609"/>
                </a:cubicBezTo>
                <a:cubicBezTo>
                  <a:pt x="12273" y="7732"/>
                  <a:pt x="11782" y="7855"/>
                  <a:pt x="11291" y="7855"/>
                </a:cubicBezTo>
                <a:lnTo>
                  <a:pt x="11291" y="6014"/>
                </a:lnTo>
                <a:close/>
                <a:moveTo>
                  <a:pt x="11291" y="8836"/>
                </a:moveTo>
                <a:cubicBezTo>
                  <a:pt x="11905" y="8836"/>
                  <a:pt x="12395" y="8714"/>
                  <a:pt x="13009" y="8468"/>
                </a:cubicBezTo>
                <a:cubicBezTo>
                  <a:pt x="13132" y="9082"/>
                  <a:pt x="13132" y="9695"/>
                  <a:pt x="13255" y="10309"/>
                </a:cubicBezTo>
                <a:cubicBezTo>
                  <a:pt x="11291" y="10309"/>
                  <a:pt x="11291" y="10309"/>
                  <a:pt x="11291" y="10309"/>
                </a:cubicBezTo>
                <a:lnTo>
                  <a:pt x="11291" y="8836"/>
                </a:lnTo>
                <a:close/>
                <a:moveTo>
                  <a:pt x="11291" y="15586"/>
                </a:moveTo>
                <a:cubicBezTo>
                  <a:pt x="11291" y="13745"/>
                  <a:pt x="11291" y="13745"/>
                  <a:pt x="11291" y="13745"/>
                </a:cubicBezTo>
                <a:cubicBezTo>
                  <a:pt x="11782" y="13745"/>
                  <a:pt x="12273" y="13868"/>
                  <a:pt x="12641" y="13991"/>
                </a:cubicBezTo>
                <a:cubicBezTo>
                  <a:pt x="12273" y="14850"/>
                  <a:pt x="11782" y="15341"/>
                  <a:pt x="11291" y="15586"/>
                </a:cubicBezTo>
                <a:moveTo>
                  <a:pt x="11291" y="12764"/>
                </a:moveTo>
                <a:cubicBezTo>
                  <a:pt x="11291" y="11291"/>
                  <a:pt x="11291" y="11291"/>
                  <a:pt x="11291" y="11291"/>
                </a:cubicBezTo>
                <a:cubicBezTo>
                  <a:pt x="13255" y="11291"/>
                  <a:pt x="13255" y="11291"/>
                  <a:pt x="13255" y="11291"/>
                </a:cubicBezTo>
                <a:cubicBezTo>
                  <a:pt x="13132" y="11905"/>
                  <a:pt x="13132" y="12518"/>
                  <a:pt x="13009" y="13132"/>
                </a:cubicBezTo>
                <a:cubicBezTo>
                  <a:pt x="12395" y="12886"/>
                  <a:pt x="11905" y="12764"/>
                  <a:pt x="11291" y="12764"/>
                </a:cubicBezTo>
                <a:moveTo>
                  <a:pt x="13132" y="15095"/>
                </a:moveTo>
                <a:cubicBezTo>
                  <a:pt x="13255" y="14850"/>
                  <a:pt x="13377" y="14605"/>
                  <a:pt x="13500" y="14359"/>
                </a:cubicBezTo>
                <a:cubicBezTo>
                  <a:pt x="13623" y="14482"/>
                  <a:pt x="13745" y="14482"/>
                  <a:pt x="13868" y="14605"/>
                </a:cubicBezTo>
                <a:cubicBezTo>
                  <a:pt x="13623" y="14850"/>
                  <a:pt x="13377" y="14973"/>
                  <a:pt x="13132" y="15095"/>
                </a:cubicBezTo>
                <a:moveTo>
                  <a:pt x="14605" y="13868"/>
                </a:moveTo>
                <a:cubicBezTo>
                  <a:pt x="14359" y="13745"/>
                  <a:pt x="14114" y="13623"/>
                  <a:pt x="13868" y="13500"/>
                </a:cubicBezTo>
                <a:cubicBezTo>
                  <a:pt x="14114" y="12764"/>
                  <a:pt x="14236" y="12027"/>
                  <a:pt x="14236" y="11291"/>
                </a:cubicBezTo>
                <a:cubicBezTo>
                  <a:pt x="15709" y="11291"/>
                  <a:pt x="15709" y="11291"/>
                  <a:pt x="15709" y="11291"/>
                </a:cubicBezTo>
                <a:cubicBezTo>
                  <a:pt x="15586" y="12273"/>
                  <a:pt x="15218" y="13255"/>
                  <a:pt x="14605" y="13868"/>
                </a:cubicBezTo>
                <a:moveTo>
                  <a:pt x="4418" y="16691"/>
                </a:moveTo>
                <a:cubicBezTo>
                  <a:pt x="1473" y="16691"/>
                  <a:pt x="1473" y="16691"/>
                  <a:pt x="1473" y="16691"/>
                </a:cubicBezTo>
                <a:cubicBezTo>
                  <a:pt x="1227" y="16691"/>
                  <a:pt x="982" y="16936"/>
                  <a:pt x="982" y="17182"/>
                </a:cubicBezTo>
                <a:cubicBezTo>
                  <a:pt x="982" y="17427"/>
                  <a:pt x="1227" y="17673"/>
                  <a:pt x="1473" y="17673"/>
                </a:cubicBezTo>
                <a:cubicBezTo>
                  <a:pt x="3191" y="17673"/>
                  <a:pt x="3191" y="17673"/>
                  <a:pt x="3191" y="17673"/>
                </a:cubicBezTo>
                <a:cubicBezTo>
                  <a:pt x="123" y="20741"/>
                  <a:pt x="123" y="20741"/>
                  <a:pt x="123" y="20741"/>
                </a:cubicBezTo>
                <a:cubicBezTo>
                  <a:pt x="0" y="20864"/>
                  <a:pt x="0" y="20986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614" y="21600"/>
                  <a:pt x="736" y="21600"/>
                  <a:pt x="859" y="21477"/>
                </a:cubicBezTo>
                <a:cubicBezTo>
                  <a:pt x="3927" y="18409"/>
                  <a:pt x="3927" y="18409"/>
                  <a:pt x="3927" y="18409"/>
                </a:cubicBezTo>
                <a:cubicBezTo>
                  <a:pt x="3927" y="20127"/>
                  <a:pt x="3927" y="20127"/>
                  <a:pt x="3927" y="20127"/>
                </a:cubicBezTo>
                <a:cubicBezTo>
                  <a:pt x="3927" y="20373"/>
                  <a:pt x="4173" y="20618"/>
                  <a:pt x="4418" y="20618"/>
                </a:cubicBezTo>
                <a:cubicBezTo>
                  <a:pt x="4664" y="20618"/>
                  <a:pt x="4909" y="20373"/>
                  <a:pt x="4909" y="20127"/>
                </a:cubicBezTo>
                <a:cubicBezTo>
                  <a:pt x="4909" y="17182"/>
                  <a:pt x="4909" y="17182"/>
                  <a:pt x="4909" y="17182"/>
                </a:cubicBezTo>
                <a:cubicBezTo>
                  <a:pt x="4909" y="16936"/>
                  <a:pt x="4664" y="16691"/>
                  <a:pt x="4418" y="16691"/>
                </a:cubicBezTo>
                <a:moveTo>
                  <a:pt x="18409" y="17673"/>
                </a:moveTo>
                <a:cubicBezTo>
                  <a:pt x="20127" y="17673"/>
                  <a:pt x="20127" y="17673"/>
                  <a:pt x="20127" y="17673"/>
                </a:cubicBezTo>
                <a:cubicBezTo>
                  <a:pt x="20373" y="17673"/>
                  <a:pt x="20618" y="17427"/>
                  <a:pt x="20618" y="17182"/>
                </a:cubicBezTo>
                <a:cubicBezTo>
                  <a:pt x="20618" y="16936"/>
                  <a:pt x="20373" y="16691"/>
                  <a:pt x="20127" y="16691"/>
                </a:cubicBezTo>
                <a:cubicBezTo>
                  <a:pt x="17182" y="16691"/>
                  <a:pt x="17182" y="16691"/>
                  <a:pt x="17182" y="16691"/>
                </a:cubicBezTo>
                <a:cubicBezTo>
                  <a:pt x="16936" y="16691"/>
                  <a:pt x="16691" y="16936"/>
                  <a:pt x="16691" y="17182"/>
                </a:cubicBezTo>
                <a:cubicBezTo>
                  <a:pt x="16691" y="20127"/>
                  <a:pt x="16691" y="20127"/>
                  <a:pt x="16691" y="20127"/>
                </a:cubicBezTo>
                <a:cubicBezTo>
                  <a:pt x="16691" y="20373"/>
                  <a:pt x="16936" y="20618"/>
                  <a:pt x="17182" y="20618"/>
                </a:cubicBezTo>
                <a:cubicBezTo>
                  <a:pt x="17427" y="20618"/>
                  <a:pt x="17673" y="20373"/>
                  <a:pt x="17673" y="20127"/>
                </a:cubicBezTo>
                <a:cubicBezTo>
                  <a:pt x="17673" y="18409"/>
                  <a:pt x="17673" y="18409"/>
                  <a:pt x="17673" y="18409"/>
                </a:cubicBezTo>
                <a:cubicBezTo>
                  <a:pt x="20741" y="21477"/>
                  <a:pt x="20741" y="21477"/>
                  <a:pt x="20741" y="21477"/>
                </a:cubicBezTo>
                <a:cubicBezTo>
                  <a:pt x="20864" y="21600"/>
                  <a:pt x="20986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0986"/>
                  <a:pt x="21600" y="20864"/>
                  <a:pt x="21477" y="20741"/>
                </a:cubicBezTo>
                <a:lnTo>
                  <a:pt x="18409" y="176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2" name="Shape"/>
          <p:cNvSpPr/>
          <p:nvPr/>
        </p:nvSpPr>
        <p:spPr>
          <a:xfrm>
            <a:off x="4254653" y="4730939"/>
            <a:ext cx="260836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344" y="3314"/>
                </a:moveTo>
                <a:cubicBezTo>
                  <a:pt x="14344" y="3314"/>
                  <a:pt x="14175" y="3436"/>
                  <a:pt x="14344" y="3927"/>
                </a:cubicBezTo>
                <a:cubicBezTo>
                  <a:pt x="14681" y="4541"/>
                  <a:pt x="15019" y="4664"/>
                  <a:pt x="16031" y="4295"/>
                </a:cubicBezTo>
                <a:cubicBezTo>
                  <a:pt x="16369" y="4173"/>
                  <a:pt x="16706" y="4295"/>
                  <a:pt x="16706" y="4541"/>
                </a:cubicBezTo>
                <a:cubicBezTo>
                  <a:pt x="16537" y="5277"/>
                  <a:pt x="15862" y="5277"/>
                  <a:pt x="16369" y="6259"/>
                </a:cubicBezTo>
                <a:cubicBezTo>
                  <a:pt x="16706" y="6995"/>
                  <a:pt x="17550" y="7241"/>
                  <a:pt x="17887" y="7732"/>
                </a:cubicBezTo>
                <a:cubicBezTo>
                  <a:pt x="18056" y="7977"/>
                  <a:pt x="18225" y="8100"/>
                  <a:pt x="18562" y="8223"/>
                </a:cubicBezTo>
                <a:cubicBezTo>
                  <a:pt x="18731" y="7855"/>
                  <a:pt x="18900" y="7364"/>
                  <a:pt x="18900" y="6873"/>
                </a:cubicBezTo>
                <a:cubicBezTo>
                  <a:pt x="18900" y="4786"/>
                  <a:pt x="17044" y="2945"/>
                  <a:pt x="14512" y="2209"/>
                </a:cubicBezTo>
                <a:cubicBezTo>
                  <a:pt x="14344" y="2455"/>
                  <a:pt x="14175" y="2577"/>
                  <a:pt x="14006" y="2577"/>
                </a:cubicBezTo>
                <a:cubicBezTo>
                  <a:pt x="13669" y="2700"/>
                  <a:pt x="13669" y="3314"/>
                  <a:pt x="14344" y="3314"/>
                </a:cubicBezTo>
                <a:moveTo>
                  <a:pt x="11306" y="7486"/>
                </a:moveTo>
                <a:cubicBezTo>
                  <a:pt x="10294" y="7486"/>
                  <a:pt x="9450" y="7609"/>
                  <a:pt x="9788" y="8714"/>
                </a:cubicBezTo>
                <a:cubicBezTo>
                  <a:pt x="10125" y="9818"/>
                  <a:pt x="10969" y="9327"/>
                  <a:pt x="10800" y="10186"/>
                </a:cubicBezTo>
                <a:cubicBezTo>
                  <a:pt x="10800" y="11045"/>
                  <a:pt x="10969" y="11168"/>
                  <a:pt x="11137" y="11414"/>
                </a:cubicBezTo>
                <a:cubicBezTo>
                  <a:pt x="11306" y="11536"/>
                  <a:pt x="11475" y="11782"/>
                  <a:pt x="11812" y="11782"/>
                </a:cubicBezTo>
                <a:cubicBezTo>
                  <a:pt x="11812" y="11782"/>
                  <a:pt x="11812" y="11782"/>
                  <a:pt x="11812" y="11782"/>
                </a:cubicBezTo>
                <a:cubicBezTo>
                  <a:pt x="11981" y="11782"/>
                  <a:pt x="12150" y="11659"/>
                  <a:pt x="12150" y="11291"/>
                </a:cubicBezTo>
                <a:cubicBezTo>
                  <a:pt x="12319" y="10555"/>
                  <a:pt x="12656" y="10064"/>
                  <a:pt x="13162" y="9695"/>
                </a:cubicBezTo>
                <a:cubicBezTo>
                  <a:pt x="13669" y="9205"/>
                  <a:pt x="14006" y="8714"/>
                  <a:pt x="13162" y="8223"/>
                </a:cubicBezTo>
                <a:cubicBezTo>
                  <a:pt x="12319" y="7609"/>
                  <a:pt x="12487" y="7486"/>
                  <a:pt x="11306" y="7486"/>
                </a:cubicBezTo>
                <a:moveTo>
                  <a:pt x="16706" y="8100"/>
                </a:moveTo>
                <a:cubicBezTo>
                  <a:pt x="16369" y="8223"/>
                  <a:pt x="16369" y="8591"/>
                  <a:pt x="16706" y="8714"/>
                </a:cubicBezTo>
                <a:cubicBezTo>
                  <a:pt x="16875" y="8836"/>
                  <a:pt x="17381" y="9082"/>
                  <a:pt x="17550" y="8714"/>
                </a:cubicBezTo>
                <a:cubicBezTo>
                  <a:pt x="17719" y="8345"/>
                  <a:pt x="17044" y="7977"/>
                  <a:pt x="16706" y="8100"/>
                </a:cubicBezTo>
                <a:moveTo>
                  <a:pt x="12150" y="13745"/>
                </a:moveTo>
                <a:cubicBezTo>
                  <a:pt x="17381" y="13745"/>
                  <a:pt x="21600" y="10677"/>
                  <a:pt x="21600" y="6873"/>
                </a:cubicBezTo>
                <a:cubicBezTo>
                  <a:pt x="21600" y="3068"/>
                  <a:pt x="17381" y="0"/>
                  <a:pt x="12150" y="0"/>
                </a:cubicBezTo>
                <a:cubicBezTo>
                  <a:pt x="6919" y="0"/>
                  <a:pt x="2700" y="3068"/>
                  <a:pt x="2700" y="6873"/>
                </a:cubicBezTo>
                <a:cubicBezTo>
                  <a:pt x="2700" y="10677"/>
                  <a:pt x="6919" y="13745"/>
                  <a:pt x="12150" y="13745"/>
                </a:cubicBezTo>
                <a:moveTo>
                  <a:pt x="12150" y="982"/>
                </a:moveTo>
                <a:cubicBezTo>
                  <a:pt x="16706" y="982"/>
                  <a:pt x="20250" y="3559"/>
                  <a:pt x="20250" y="6873"/>
                </a:cubicBezTo>
                <a:cubicBezTo>
                  <a:pt x="20250" y="10186"/>
                  <a:pt x="16706" y="12764"/>
                  <a:pt x="12150" y="12764"/>
                </a:cubicBezTo>
                <a:cubicBezTo>
                  <a:pt x="7594" y="12764"/>
                  <a:pt x="4050" y="10186"/>
                  <a:pt x="4050" y="6873"/>
                </a:cubicBezTo>
                <a:cubicBezTo>
                  <a:pt x="4050" y="3559"/>
                  <a:pt x="7594" y="982"/>
                  <a:pt x="12150" y="982"/>
                </a:cubicBezTo>
                <a:moveTo>
                  <a:pt x="20587" y="12027"/>
                </a:moveTo>
                <a:cubicBezTo>
                  <a:pt x="20419" y="12027"/>
                  <a:pt x="20250" y="12027"/>
                  <a:pt x="20081" y="12150"/>
                </a:cubicBezTo>
                <a:cubicBezTo>
                  <a:pt x="20081" y="12150"/>
                  <a:pt x="20081" y="12150"/>
                  <a:pt x="20081" y="12150"/>
                </a:cubicBezTo>
                <a:cubicBezTo>
                  <a:pt x="18225" y="13745"/>
                  <a:pt x="15356" y="14727"/>
                  <a:pt x="12150" y="14727"/>
                </a:cubicBezTo>
                <a:cubicBezTo>
                  <a:pt x="6244" y="14727"/>
                  <a:pt x="1350" y="11168"/>
                  <a:pt x="1350" y="6873"/>
                </a:cubicBezTo>
                <a:cubicBezTo>
                  <a:pt x="1350" y="4664"/>
                  <a:pt x="2700" y="2577"/>
                  <a:pt x="4725" y="1105"/>
                </a:cubicBezTo>
                <a:cubicBezTo>
                  <a:pt x="4725" y="1105"/>
                  <a:pt x="4725" y="1105"/>
                  <a:pt x="4725" y="1105"/>
                </a:cubicBezTo>
                <a:cubicBezTo>
                  <a:pt x="4894" y="982"/>
                  <a:pt x="5063" y="859"/>
                  <a:pt x="5063" y="736"/>
                </a:cubicBezTo>
                <a:cubicBezTo>
                  <a:pt x="5063" y="491"/>
                  <a:pt x="4725" y="245"/>
                  <a:pt x="4388" y="245"/>
                </a:cubicBezTo>
                <a:cubicBezTo>
                  <a:pt x="4219" y="245"/>
                  <a:pt x="4050" y="368"/>
                  <a:pt x="3881" y="368"/>
                </a:cubicBezTo>
                <a:cubicBezTo>
                  <a:pt x="3881" y="368"/>
                  <a:pt x="3881" y="368"/>
                  <a:pt x="3881" y="368"/>
                </a:cubicBezTo>
                <a:cubicBezTo>
                  <a:pt x="1519" y="1964"/>
                  <a:pt x="0" y="4295"/>
                  <a:pt x="0" y="6873"/>
                </a:cubicBezTo>
                <a:cubicBezTo>
                  <a:pt x="0" y="11536"/>
                  <a:pt x="5063" y="15464"/>
                  <a:pt x="11475" y="15709"/>
                </a:cubicBezTo>
                <a:cubicBezTo>
                  <a:pt x="11475" y="20618"/>
                  <a:pt x="11475" y="20618"/>
                  <a:pt x="11475" y="20618"/>
                </a:cubicBezTo>
                <a:cubicBezTo>
                  <a:pt x="7425" y="20618"/>
                  <a:pt x="7425" y="20618"/>
                  <a:pt x="7425" y="20618"/>
                </a:cubicBezTo>
                <a:cubicBezTo>
                  <a:pt x="7088" y="20618"/>
                  <a:pt x="6750" y="20864"/>
                  <a:pt x="6750" y="21109"/>
                </a:cubicBezTo>
                <a:cubicBezTo>
                  <a:pt x="6750" y="21355"/>
                  <a:pt x="7088" y="21600"/>
                  <a:pt x="7425" y="21600"/>
                </a:cubicBezTo>
                <a:cubicBezTo>
                  <a:pt x="16875" y="21600"/>
                  <a:pt x="16875" y="21600"/>
                  <a:pt x="16875" y="21600"/>
                </a:cubicBezTo>
                <a:cubicBezTo>
                  <a:pt x="17212" y="21600"/>
                  <a:pt x="17550" y="21355"/>
                  <a:pt x="17550" y="21109"/>
                </a:cubicBezTo>
                <a:cubicBezTo>
                  <a:pt x="17550" y="20864"/>
                  <a:pt x="17212" y="20618"/>
                  <a:pt x="16875" y="20618"/>
                </a:cubicBezTo>
                <a:cubicBezTo>
                  <a:pt x="12825" y="20618"/>
                  <a:pt x="12825" y="20618"/>
                  <a:pt x="12825" y="20618"/>
                </a:cubicBezTo>
                <a:cubicBezTo>
                  <a:pt x="12825" y="15709"/>
                  <a:pt x="12825" y="15709"/>
                  <a:pt x="12825" y="15709"/>
                </a:cubicBezTo>
                <a:cubicBezTo>
                  <a:pt x="16031" y="15586"/>
                  <a:pt x="18900" y="14482"/>
                  <a:pt x="21094" y="12886"/>
                </a:cubicBezTo>
                <a:cubicBezTo>
                  <a:pt x="21094" y="12886"/>
                  <a:pt x="21094" y="12886"/>
                  <a:pt x="21094" y="12886"/>
                </a:cubicBezTo>
                <a:cubicBezTo>
                  <a:pt x="21094" y="12764"/>
                  <a:pt x="21262" y="12641"/>
                  <a:pt x="21262" y="12518"/>
                </a:cubicBezTo>
                <a:cubicBezTo>
                  <a:pt x="21262" y="12273"/>
                  <a:pt x="20925" y="12027"/>
                  <a:pt x="20587" y="12027"/>
                </a:cubicBezTo>
                <a:moveTo>
                  <a:pt x="6244" y="6259"/>
                </a:moveTo>
                <a:cubicBezTo>
                  <a:pt x="6244" y="6259"/>
                  <a:pt x="6581" y="6873"/>
                  <a:pt x="8944" y="7732"/>
                </a:cubicBezTo>
                <a:cubicBezTo>
                  <a:pt x="8944" y="7732"/>
                  <a:pt x="9450" y="7732"/>
                  <a:pt x="8944" y="7364"/>
                </a:cubicBezTo>
                <a:cubicBezTo>
                  <a:pt x="8438" y="6995"/>
                  <a:pt x="7763" y="6505"/>
                  <a:pt x="8438" y="6259"/>
                </a:cubicBezTo>
                <a:cubicBezTo>
                  <a:pt x="9113" y="6014"/>
                  <a:pt x="9281" y="6014"/>
                  <a:pt x="9450" y="6505"/>
                </a:cubicBezTo>
                <a:cubicBezTo>
                  <a:pt x="9619" y="6995"/>
                  <a:pt x="10125" y="6750"/>
                  <a:pt x="10125" y="6259"/>
                </a:cubicBezTo>
                <a:cubicBezTo>
                  <a:pt x="10294" y="5891"/>
                  <a:pt x="11137" y="5400"/>
                  <a:pt x="11812" y="5155"/>
                </a:cubicBezTo>
                <a:cubicBezTo>
                  <a:pt x="12487" y="5032"/>
                  <a:pt x="12994" y="4909"/>
                  <a:pt x="12994" y="4541"/>
                </a:cubicBezTo>
                <a:cubicBezTo>
                  <a:pt x="12825" y="4295"/>
                  <a:pt x="12656" y="3927"/>
                  <a:pt x="11644" y="3927"/>
                </a:cubicBezTo>
                <a:cubicBezTo>
                  <a:pt x="10631" y="3927"/>
                  <a:pt x="11137" y="4909"/>
                  <a:pt x="10294" y="4418"/>
                </a:cubicBezTo>
                <a:cubicBezTo>
                  <a:pt x="9450" y="3805"/>
                  <a:pt x="10463" y="3927"/>
                  <a:pt x="10969" y="3805"/>
                </a:cubicBezTo>
                <a:cubicBezTo>
                  <a:pt x="11306" y="3682"/>
                  <a:pt x="11812" y="3191"/>
                  <a:pt x="10969" y="3068"/>
                </a:cubicBezTo>
                <a:cubicBezTo>
                  <a:pt x="10294" y="3068"/>
                  <a:pt x="10463" y="3314"/>
                  <a:pt x="9956" y="3191"/>
                </a:cubicBezTo>
                <a:cubicBezTo>
                  <a:pt x="9281" y="3068"/>
                  <a:pt x="9113" y="3682"/>
                  <a:pt x="8775" y="3559"/>
                </a:cubicBezTo>
                <a:cubicBezTo>
                  <a:pt x="8438" y="3559"/>
                  <a:pt x="8100" y="3314"/>
                  <a:pt x="7763" y="3191"/>
                </a:cubicBezTo>
                <a:cubicBezTo>
                  <a:pt x="6750" y="3805"/>
                  <a:pt x="6075" y="4541"/>
                  <a:pt x="5738" y="5523"/>
                </a:cubicBezTo>
                <a:cubicBezTo>
                  <a:pt x="5906" y="6014"/>
                  <a:pt x="6244" y="6259"/>
                  <a:pt x="6244" y="625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3" name="Shape"/>
          <p:cNvSpPr/>
          <p:nvPr/>
        </p:nvSpPr>
        <p:spPr>
          <a:xfrm>
            <a:off x="5156116" y="4798804"/>
            <a:ext cx="293942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50" y="13868"/>
                </a:moveTo>
                <a:cubicBezTo>
                  <a:pt x="17850" y="10923"/>
                  <a:pt x="17850" y="10923"/>
                  <a:pt x="17850" y="10923"/>
                </a:cubicBezTo>
                <a:cubicBezTo>
                  <a:pt x="17700" y="10800"/>
                  <a:pt x="17550" y="10800"/>
                  <a:pt x="17400" y="10800"/>
                </a:cubicBezTo>
                <a:cubicBezTo>
                  <a:pt x="12600" y="10800"/>
                  <a:pt x="12600" y="10800"/>
                  <a:pt x="12600" y="10800"/>
                </a:cubicBezTo>
                <a:cubicBezTo>
                  <a:pt x="12600" y="8836"/>
                  <a:pt x="12600" y="8836"/>
                  <a:pt x="12600" y="8836"/>
                </a:cubicBezTo>
                <a:cubicBezTo>
                  <a:pt x="18600" y="8836"/>
                  <a:pt x="18600" y="8836"/>
                  <a:pt x="18600" y="8836"/>
                </a:cubicBezTo>
                <a:cubicBezTo>
                  <a:pt x="18900" y="8836"/>
                  <a:pt x="19200" y="8591"/>
                  <a:pt x="19200" y="8345"/>
                </a:cubicBezTo>
                <a:cubicBezTo>
                  <a:pt x="19200" y="2455"/>
                  <a:pt x="19200" y="2455"/>
                  <a:pt x="19200" y="2455"/>
                </a:cubicBezTo>
                <a:cubicBezTo>
                  <a:pt x="19200" y="2209"/>
                  <a:pt x="18900" y="1964"/>
                  <a:pt x="18600" y="1964"/>
                </a:cubicBezTo>
                <a:cubicBezTo>
                  <a:pt x="12600" y="1964"/>
                  <a:pt x="12600" y="1964"/>
                  <a:pt x="12600" y="1964"/>
                </a:cubicBezTo>
                <a:cubicBezTo>
                  <a:pt x="12600" y="982"/>
                  <a:pt x="12600" y="982"/>
                  <a:pt x="12600" y="982"/>
                </a:cubicBezTo>
                <a:cubicBezTo>
                  <a:pt x="12600" y="491"/>
                  <a:pt x="12000" y="0"/>
                  <a:pt x="11400" y="0"/>
                </a:cubicBezTo>
                <a:cubicBezTo>
                  <a:pt x="10200" y="0"/>
                  <a:pt x="10200" y="0"/>
                  <a:pt x="10200" y="0"/>
                </a:cubicBezTo>
                <a:cubicBezTo>
                  <a:pt x="9600" y="0"/>
                  <a:pt x="9000" y="491"/>
                  <a:pt x="9000" y="982"/>
                </a:cubicBezTo>
                <a:cubicBezTo>
                  <a:pt x="9000" y="1964"/>
                  <a:pt x="9000" y="1964"/>
                  <a:pt x="9000" y="1964"/>
                </a:cubicBezTo>
                <a:cubicBezTo>
                  <a:pt x="4200" y="1964"/>
                  <a:pt x="4200" y="1964"/>
                  <a:pt x="4200" y="1964"/>
                </a:cubicBezTo>
                <a:cubicBezTo>
                  <a:pt x="4050" y="1964"/>
                  <a:pt x="3900" y="1964"/>
                  <a:pt x="3750" y="2086"/>
                </a:cubicBezTo>
                <a:cubicBezTo>
                  <a:pt x="150" y="5032"/>
                  <a:pt x="150" y="5032"/>
                  <a:pt x="150" y="5032"/>
                </a:cubicBezTo>
                <a:cubicBezTo>
                  <a:pt x="0" y="5155"/>
                  <a:pt x="0" y="5277"/>
                  <a:pt x="0" y="5400"/>
                </a:cubicBezTo>
                <a:cubicBezTo>
                  <a:pt x="0" y="5523"/>
                  <a:pt x="0" y="5645"/>
                  <a:pt x="150" y="5768"/>
                </a:cubicBezTo>
                <a:cubicBezTo>
                  <a:pt x="3750" y="8714"/>
                  <a:pt x="3750" y="8714"/>
                  <a:pt x="3750" y="8714"/>
                </a:cubicBezTo>
                <a:cubicBezTo>
                  <a:pt x="3900" y="8836"/>
                  <a:pt x="4050" y="8836"/>
                  <a:pt x="4200" y="8836"/>
                </a:cubicBezTo>
                <a:cubicBezTo>
                  <a:pt x="9000" y="8836"/>
                  <a:pt x="9000" y="8836"/>
                  <a:pt x="9000" y="8836"/>
                </a:cubicBezTo>
                <a:cubicBezTo>
                  <a:pt x="9000" y="10800"/>
                  <a:pt x="9000" y="10800"/>
                  <a:pt x="9000" y="10800"/>
                </a:cubicBezTo>
                <a:cubicBezTo>
                  <a:pt x="3000" y="10800"/>
                  <a:pt x="3000" y="10800"/>
                  <a:pt x="3000" y="10800"/>
                </a:cubicBezTo>
                <a:cubicBezTo>
                  <a:pt x="2700" y="10800"/>
                  <a:pt x="2400" y="11045"/>
                  <a:pt x="2400" y="11291"/>
                </a:cubicBezTo>
                <a:cubicBezTo>
                  <a:pt x="2400" y="17182"/>
                  <a:pt x="2400" y="17182"/>
                  <a:pt x="2400" y="17182"/>
                </a:cubicBezTo>
                <a:cubicBezTo>
                  <a:pt x="2400" y="17427"/>
                  <a:pt x="2700" y="17673"/>
                  <a:pt x="3000" y="17673"/>
                </a:cubicBezTo>
                <a:cubicBezTo>
                  <a:pt x="9000" y="17673"/>
                  <a:pt x="9000" y="17673"/>
                  <a:pt x="9000" y="17673"/>
                </a:cubicBezTo>
                <a:cubicBezTo>
                  <a:pt x="9000" y="20618"/>
                  <a:pt x="9000" y="20618"/>
                  <a:pt x="9000" y="20618"/>
                </a:cubicBezTo>
                <a:cubicBezTo>
                  <a:pt x="9000" y="21109"/>
                  <a:pt x="9600" y="21600"/>
                  <a:pt x="10200" y="21600"/>
                </a:cubicBezTo>
                <a:cubicBezTo>
                  <a:pt x="11400" y="21600"/>
                  <a:pt x="11400" y="21600"/>
                  <a:pt x="11400" y="21600"/>
                </a:cubicBezTo>
                <a:cubicBezTo>
                  <a:pt x="12000" y="21600"/>
                  <a:pt x="12600" y="21109"/>
                  <a:pt x="12600" y="20618"/>
                </a:cubicBezTo>
                <a:cubicBezTo>
                  <a:pt x="12600" y="17673"/>
                  <a:pt x="12600" y="17673"/>
                  <a:pt x="12600" y="17673"/>
                </a:cubicBezTo>
                <a:cubicBezTo>
                  <a:pt x="17400" y="17673"/>
                  <a:pt x="17400" y="17673"/>
                  <a:pt x="17400" y="17673"/>
                </a:cubicBezTo>
                <a:cubicBezTo>
                  <a:pt x="17550" y="17673"/>
                  <a:pt x="17700" y="17673"/>
                  <a:pt x="17850" y="17550"/>
                </a:cubicBezTo>
                <a:cubicBezTo>
                  <a:pt x="21450" y="14605"/>
                  <a:pt x="21450" y="14605"/>
                  <a:pt x="21450" y="14605"/>
                </a:cubicBezTo>
                <a:cubicBezTo>
                  <a:pt x="21600" y="14482"/>
                  <a:pt x="21600" y="14359"/>
                  <a:pt x="21600" y="14236"/>
                </a:cubicBezTo>
                <a:cubicBezTo>
                  <a:pt x="21600" y="14114"/>
                  <a:pt x="21600" y="13991"/>
                  <a:pt x="21450" y="13868"/>
                </a:cubicBezTo>
                <a:moveTo>
                  <a:pt x="10200" y="982"/>
                </a:moveTo>
                <a:cubicBezTo>
                  <a:pt x="11400" y="982"/>
                  <a:pt x="11400" y="982"/>
                  <a:pt x="11400" y="982"/>
                </a:cubicBezTo>
                <a:cubicBezTo>
                  <a:pt x="11400" y="1964"/>
                  <a:pt x="11400" y="1964"/>
                  <a:pt x="11400" y="1964"/>
                </a:cubicBezTo>
                <a:cubicBezTo>
                  <a:pt x="10200" y="1964"/>
                  <a:pt x="10200" y="1964"/>
                  <a:pt x="10200" y="1964"/>
                </a:cubicBezTo>
                <a:lnTo>
                  <a:pt x="10200" y="982"/>
                </a:lnTo>
                <a:close/>
                <a:moveTo>
                  <a:pt x="4500" y="7855"/>
                </a:moveTo>
                <a:cubicBezTo>
                  <a:pt x="1500" y="5400"/>
                  <a:pt x="1500" y="5400"/>
                  <a:pt x="1500" y="5400"/>
                </a:cubicBezTo>
                <a:cubicBezTo>
                  <a:pt x="4500" y="2945"/>
                  <a:pt x="4500" y="2945"/>
                  <a:pt x="4500" y="2945"/>
                </a:cubicBezTo>
                <a:cubicBezTo>
                  <a:pt x="18000" y="2945"/>
                  <a:pt x="18000" y="2945"/>
                  <a:pt x="18000" y="2945"/>
                </a:cubicBezTo>
                <a:cubicBezTo>
                  <a:pt x="18000" y="7855"/>
                  <a:pt x="18000" y="7855"/>
                  <a:pt x="18000" y="7855"/>
                </a:cubicBezTo>
                <a:lnTo>
                  <a:pt x="4500" y="7855"/>
                </a:lnTo>
                <a:close/>
                <a:moveTo>
                  <a:pt x="11400" y="10800"/>
                </a:moveTo>
                <a:cubicBezTo>
                  <a:pt x="10200" y="10800"/>
                  <a:pt x="10200" y="10800"/>
                  <a:pt x="10200" y="10800"/>
                </a:cubicBezTo>
                <a:cubicBezTo>
                  <a:pt x="10200" y="8836"/>
                  <a:pt x="10200" y="8836"/>
                  <a:pt x="10200" y="8836"/>
                </a:cubicBezTo>
                <a:cubicBezTo>
                  <a:pt x="11400" y="8836"/>
                  <a:pt x="11400" y="8836"/>
                  <a:pt x="11400" y="8836"/>
                </a:cubicBezTo>
                <a:lnTo>
                  <a:pt x="11400" y="10800"/>
                </a:lnTo>
                <a:close/>
                <a:moveTo>
                  <a:pt x="11400" y="20618"/>
                </a:moveTo>
                <a:cubicBezTo>
                  <a:pt x="10200" y="20618"/>
                  <a:pt x="10200" y="20618"/>
                  <a:pt x="10200" y="20618"/>
                </a:cubicBezTo>
                <a:cubicBezTo>
                  <a:pt x="10200" y="17673"/>
                  <a:pt x="10200" y="17673"/>
                  <a:pt x="10200" y="17673"/>
                </a:cubicBezTo>
                <a:cubicBezTo>
                  <a:pt x="11400" y="17673"/>
                  <a:pt x="11400" y="17673"/>
                  <a:pt x="11400" y="17673"/>
                </a:cubicBezTo>
                <a:lnTo>
                  <a:pt x="11400" y="20618"/>
                </a:lnTo>
                <a:close/>
                <a:moveTo>
                  <a:pt x="17100" y="16691"/>
                </a:moveTo>
                <a:cubicBezTo>
                  <a:pt x="3600" y="16691"/>
                  <a:pt x="3600" y="16691"/>
                  <a:pt x="3600" y="16691"/>
                </a:cubicBezTo>
                <a:cubicBezTo>
                  <a:pt x="3600" y="11782"/>
                  <a:pt x="3600" y="11782"/>
                  <a:pt x="3600" y="11782"/>
                </a:cubicBezTo>
                <a:cubicBezTo>
                  <a:pt x="17100" y="11782"/>
                  <a:pt x="17100" y="11782"/>
                  <a:pt x="17100" y="11782"/>
                </a:cubicBezTo>
                <a:cubicBezTo>
                  <a:pt x="20100" y="14236"/>
                  <a:pt x="20100" y="14236"/>
                  <a:pt x="20100" y="14236"/>
                </a:cubicBezTo>
                <a:lnTo>
                  <a:pt x="17100" y="166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4" name="Shape"/>
          <p:cNvSpPr/>
          <p:nvPr/>
        </p:nvSpPr>
        <p:spPr>
          <a:xfrm>
            <a:off x="7651816" y="1611571"/>
            <a:ext cx="293942" cy="3611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00" y="7364"/>
                </a:moveTo>
                <a:cubicBezTo>
                  <a:pt x="9600" y="7609"/>
                  <a:pt x="9900" y="7855"/>
                  <a:pt x="10200" y="7855"/>
                </a:cubicBezTo>
                <a:cubicBezTo>
                  <a:pt x="17400" y="7855"/>
                  <a:pt x="17400" y="7855"/>
                  <a:pt x="17400" y="7855"/>
                </a:cubicBezTo>
                <a:cubicBezTo>
                  <a:pt x="17700" y="7855"/>
                  <a:pt x="18000" y="7609"/>
                  <a:pt x="18000" y="7364"/>
                </a:cubicBezTo>
                <a:cubicBezTo>
                  <a:pt x="18000" y="7118"/>
                  <a:pt x="17700" y="6873"/>
                  <a:pt x="17400" y="6873"/>
                </a:cubicBezTo>
                <a:cubicBezTo>
                  <a:pt x="10200" y="6873"/>
                  <a:pt x="10200" y="6873"/>
                  <a:pt x="10200" y="6873"/>
                </a:cubicBezTo>
                <a:cubicBezTo>
                  <a:pt x="9900" y="6873"/>
                  <a:pt x="9600" y="7118"/>
                  <a:pt x="9600" y="7364"/>
                </a:cubicBezTo>
                <a:moveTo>
                  <a:pt x="17400" y="8836"/>
                </a:moveTo>
                <a:cubicBezTo>
                  <a:pt x="13800" y="8836"/>
                  <a:pt x="13800" y="8836"/>
                  <a:pt x="13800" y="8836"/>
                </a:cubicBezTo>
                <a:cubicBezTo>
                  <a:pt x="13500" y="8836"/>
                  <a:pt x="13200" y="9082"/>
                  <a:pt x="13200" y="9327"/>
                </a:cubicBezTo>
                <a:cubicBezTo>
                  <a:pt x="13200" y="9573"/>
                  <a:pt x="13500" y="9818"/>
                  <a:pt x="13800" y="9818"/>
                </a:cubicBezTo>
                <a:cubicBezTo>
                  <a:pt x="17400" y="9818"/>
                  <a:pt x="17400" y="9818"/>
                  <a:pt x="17400" y="9818"/>
                </a:cubicBezTo>
                <a:cubicBezTo>
                  <a:pt x="17700" y="9818"/>
                  <a:pt x="18000" y="9573"/>
                  <a:pt x="18000" y="9327"/>
                </a:cubicBezTo>
                <a:cubicBezTo>
                  <a:pt x="18000" y="9082"/>
                  <a:pt x="17700" y="8836"/>
                  <a:pt x="17400" y="8836"/>
                </a:cubicBezTo>
                <a:moveTo>
                  <a:pt x="20400" y="1964"/>
                </a:moveTo>
                <a:cubicBezTo>
                  <a:pt x="12600" y="1964"/>
                  <a:pt x="12600" y="1964"/>
                  <a:pt x="12600" y="1964"/>
                </a:cubicBezTo>
                <a:cubicBezTo>
                  <a:pt x="12600" y="982"/>
                  <a:pt x="12600" y="982"/>
                  <a:pt x="12600" y="982"/>
                </a:cubicBezTo>
                <a:cubicBezTo>
                  <a:pt x="12600" y="491"/>
                  <a:pt x="12000" y="0"/>
                  <a:pt x="11400" y="0"/>
                </a:cubicBezTo>
                <a:cubicBezTo>
                  <a:pt x="10200" y="0"/>
                  <a:pt x="10200" y="0"/>
                  <a:pt x="10200" y="0"/>
                </a:cubicBezTo>
                <a:cubicBezTo>
                  <a:pt x="9600" y="0"/>
                  <a:pt x="9000" y="491"/>
                  <a:pt x="9000" y="982"/>
                </a:cubicBezTo>
                <a:cubicBezTo>
                  <a:pt x="9000" y="1964"/>
                  <a:pt x="9000" y="1964"/>
                  <a:pt x="9000" y="1964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600" y="1964"/>
                  <a:pt x="0" y="2455"/>
                  <a:pt x="0" y="2945"/>
                </a:cubicBezTo>
                <a:cubicBezTo>
                  <a:pt x="0" y="13745"/>
                  <a:pt x="0" y="13745"/>
                  <a:pt x="0" y="13745"/>
                </a:cubicBezTo>
                <a:cubicBezTo>
                  <a:pt x="0" y="14236"/>
                  <a:pt x="600" y="14727"/>
                  <a:pt x="1200" y="14727"/>
                </a:cubicBezTo>
                <a:cubicBezTo>
                  <a:pt x="9000" y="14727"/>
                  <a:pt x="9000" y="14727"/>
                  <a:pt x="9000" y="14727"/>
                </a:cubicBezTo>
                <a:cubicBezTo>
                  <a:pt x="9000" y="20618"/>
                  <a:pt x="9000" y="20618"/>
                  <a:pt x="9000" y="20618"/>
                </a:cubicBezTo>
                <a:cubicBezTo>
                  <a:pt x="9000" y="21109"/>
                  <a:pt x="9600" y="21600"/>
                  <a:pt x="10200" y="21600"/>
                </a:cubicBezTo>
                <a:cubicBezTo>
                  <a:pt x="11400" y="21600"/>
                  <a:pt x="11400" y="21600"/>
                  <a:pt x="11400" y="21600"/>
                </a:cubicBezTo>
                <a:cubicBezTo>
                  <a:pt x="12000" y="21600"/>
                  <a:pt x="12600" y="21109"/>
                  <a:pt x="12600" y="20618"/>
                </a:cubicBezTo>
                <a:cubicBezTo>
                  <a:pt x="12600" y="14727"/>
                  <a:pt x="12600" y="14727"/>
                  <a:pt x="12600" y="14727"/>
                </a:cubicBezTo>
                <a:cubicBezTo>
                  <a:pt x="20400" y="14727"/>
                  <a:pt x="20400" y="14727"/>
                  <a:pt x="20400" y="14727"/>
                </a:cubicBezTo>
                <a:cubicBezTo>
                  <a:pt x="21000" y="14727"/>
                  <a:pt x="21600" y="14236"/>
                  <a:pt x="21600" y="13745"/>
                </a:cubicBezTo>
                <a:cubicBezTo>
                  <a:pt x="21600" y="2945"/>
                  <a:pt x="21600" y="2945"/>
                  <a:pt x="21600" y="2945"/>
                </a:cubicBezTo>
                <a:cubicBezTo>
                  <a:pt x="21600" y="2455"/>
                  <a:pt x="21000" y="1964"/>
                  <a:pt x="20400" y="1964"/>
                </a:cubicBezTo>
                <a:moveTo>
                  <a:pt x="10200" y="982"/>
                </a:moveTo>
                <a:cubicBezTo>
                  <a:pt x="11400" y="982"/>
                  <a:pt x="11400" y="982"/>
                  <a:pt x="11400" y="982"/>
                </a:cubicBezTo>
                <a:cubicBezTo>
                  <a:pt x="11400" y="1964"/>
                  <a:pt x="11400" y="1964"/>
                  <a:pt x="11400" y="1964"/>
                </a:cubicBezTo>
                <a:cubicBezTo>
                  <a:pt x="10200" y="1964"/>
                  <a:pt x="10200" y="1964"/>
                  <a:pt x="10200" y="1964"/>
                </a:cubicBezTo>
                <a:lnTo>
                  <a:pt x="10200" y="982"/>
                </a:lnTo>
                <a:close/>
                <a:moveTo>
                  <a:pt x="11400" y="20618"/>
                </a:moveTo>
                <a:cubicBezTo>
                  <a:pt x="10200" y="20618"/>
                  <a:pt x="10200" y="20618"/>
                  <a:pt x="10200" y="20618"/>
                </a:cubicBezTo>
                <a:cubicBezTo>
                  <a:pt x="10200" y="14727"/>
                  <a:pt x="10200" y="14727"/>
                  <a:pt x="10200" y="14727"/>
                </a:cubicBezTo>
                <a:cubicBezTo>
                  <a:pt x="11400" y="14727"/>
                  <a:pt x="11400" y="14727"/>
                  <a:pt x="11400" y="14727"/>
                </a:cubicBezTo>
                <a:lnTo>
                  <a:pt x="11400" y="20618"/>
                </a:lnTo>
                <a:close/>
                <a:moveTo>
                  <a:pt x="20400" y="13745"/>
                </a:moveTo>
                <a:cubicBezTo>
                  <a:pt x="1200" y="13745"/>
                  <a:pt x="1200" y="13745"/>
                  <a:pt x="1200" y="13745"/>
                </a:cubicBezTo>
                <a:cubicBezTo>
                  <a:pt x="1200" y="2945"/>
                  <a:pt x="1200" y="2945"/>
                  <a:pt x="1200" y="2945"/>
                </a:cubicBezTo>
                <a:cubicBezTo>
                  <a:pt x="20400" y="2945"/>
                  <a:pt x="20400" y="2945"/>
                  <a:pt x="20400" y="2945"/>
                </a:cubicBezTo>
                <a:lnTo>
                  <a:pt x="20400" y="13745"/>
                </a:lnTo>
                <a:close/>
                <a:moveTo>
                  <a:pt x="4200" y="5891"/>
                </a:moveTo>
                <a:cubicBezTo>
                  <a:pt x="15000" y="5891"/>
                  <a:pt x="15000" y="5891"/>
                  <a:pt x="15000" y="5891"/>
                </a:cubicBezTo>
                <a:cubicBezTo>
                  <a:pt x="15300" y="5891"/>
                  <a:pt x="15600" y="5645"/>
                  <a:pt x="15600" y="5400"/>
                </a:cubicBezTo>
                <a:cubicBezTo>
                  <a:pt x="15600" y="5155"/>
                  <a:pt x="15300" y="4909"/>
                  <a:pt x="15000" y="4909"/>
                </a:cubicBezTo>
                <a:cubicBezTo>
                  <a:pt x="4200" y="4909"/>
                  <a:pt x="4200" y="4909"/>
                  <a:pt x="4200" y="4909"/>
                </a:cubicBezTo>
                <a:cubicBezTo>
                  <a:pt x="3900" y="4909"/>
                  <a:pt x="3600" y="5155"/>
                  <a:pt x="3600" y="5400"/>
                </a:cubicBezTo>
                <a:cubicBezTo>
                  <a:pt x="3600" y="5645"/>
                  <a:pt x="3900" y="5891"/>
                  <a:pt x="4200" y="5891"/>
                </a:cubicBezTo>
                <a:moveTo>
                  <a:pt x="4200" y="9818"/>
                </a:moveTo>
                <a:cubicBezTo>
                  <a:pt x="11400" y="9818"/>
                  <a:pt x="11400" y="9818"/>
                  <a:pt x="11400" y="9818"/>
                </a:cubicBezTo>
                <a:cubicBezTo>
                  <a:pt x="11700" y="9818"/>
                  <a:pt x="12000" y="9573"/>
                  <a:pt x="12000" y="9327"/>
                </a:cubicBezTo>
                <a:cubicBezTo>
                  <a:pt x="12000" y="9082"/>
                  <a:pt x="11700" y="8836"/>
                  <a:pt x="11400" y="8836"/>
                </a:cubicBezTo>
                <a:cubicBezTo>
                  <a:pt x="4200" y="8836"/>
                  <a:pt x="4200" y="8836"/>
                  <a:pt x="4200" y="8836"/>
                </a:cubicBezTo>
                <a:cubicBezTo>
                  <a:pt x="3900" y="8836"/>
                  <a:pt x="3600" y="9082"/>
                  <a:pt x="3600" y="9327"/>
                </a:cubicBezTo>
                <a:cubicBezTo>
                  <a:pt x="3600" y="9573"/>
                  <a:pt x="3900" y="9818"/>
                  <a:pt x="4200" y="9818"/>
                </a:cubicBezTo>
                <a:moveTo>
                  <a:pt x="4200" y="11782"/>
                </a:moveTo>
                <a:cubicBezTo>
                  <a:pt x="16200" y="11782"/>
                  <a:pt x="16200" y="11782"/>
                  <a:pt x="16200" y="11782"/>
                </a:cubicBezTo>
                <a:cubicBezTo>
                  <a:pt x="16500" y="11782"/>
                  <a:pt x="16800" y="11536"/>
                  <a:pt x="16800" y="11291"/>
                </a:cubicBezTo>
                <a:cubicBezTo>
                  <a:pt x="16800" y="11045"/>
                  <a:pt x="16500" y="10800"/>
                  <a:pt x="16200" y="10800"/>
                </a:cubicBezTo>
                <a:cubicBezTo>
                  <a:pt x="4200" y="10800"/>
                  <a:pt x="4200" y="10800"/>
                  <a:pt x="4200" y="10800"/>
                </a:cubicBezTo>
                <a:cubicBezTo>
                  <a:pt x="3900" y="10800"/>
                  <a:pt x="3600" y="11045"/>
                  <a:pt x="3600" y="11291"/>
                </a:cubicBezTo>
                <a:cubicBezTo>
                  <a:pt x="3600" y="11536"/>
                  <a:pt x="3900" y="11782"/>
                  <a:pt x="4200" y="11782"/>
                </a:cubicBezTo>
                <a:moveTo>
                  <a:pt x="4200" y="7855"/>
                </a:moveTo>
                <a:cubicBezTo>
                  <a:pt x="7800" y="7855"/>
                  <a:pt x="7800" y="7855"/>
                  <a:pt x="7800" y="7855"/>
                </a:cubicBezTo>
                <a:cubicBezTo>
                  <a:pt x="8100" y="7855"/>
                  <a:pt x="8400" y="7609"/>
                  <a:pt x="8400" y="7364"/>
                </a:cubicBezTo>
                <a:cubicBezTo>
                  <a:pt x="8400" y="7118"/>
                  <a:pt x="8100" y="6873"/>
                  <a:pt x="7800" y="6873"/>
                </a:cubicBezTo>
                <a:cubicBezTo>
                  <a:pt x="4200" y="6873"/>
                  <a:pt x="4200" y="6873"/>
                  <a:pt x="4200" y="6873"/>
                </a:cubicBezTo>
                <a:cubicBezTo>
                  <a:pt x="3900" y="6873"/>
                  <a:pt x="3600" y="7118"/>
                  <a:pt x="3600" y="7364"/>
                </a:cubicBezTo>
                <a:cubicBezTo>
                  <a:pt x="3600" y="7609"/>
                  <a:pt x="3900" y="7855"/>
                  <a:pt x="4200" y="78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5" name="Shape"/>
          <p:cNvSpPr/>
          <p:nvPr/>
        </p:nvSpPr>
        <p:spPr>
          <a:xfrm>
            <a:off x="8421688" y="1544175"/>
            <a:ext cx="359150" cy="29494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55" y="8400"/>
                </a:moveTo>
                <a:cubicBezTo>
                  <a:pt x="10309" y="8400"/>
                  <a:pt x="10309" y="8400"/>
                  <a:pt x="10309" y="8400"/>
                </a:cubicBezTo>
                <a:cubicBezTo>
                  <a:pt x="10064" y="8400"/>
                  <a:pt x="9818" y="8700"/>
                  <a:pt x="9818" y="9000"/>
                </a:cubicBezTo>
                <a:cubicBezTo>
                  <a:pt x="9818" y="9300"/>
                  <a:pt x="10064" y="9600"/>
                  <a:pt x="10309" y="9600"/>
                </a:cubicBezTo>
                <a:cubicBezTo>
                  <a:pt x="11782" y="9600"/>
                  <a:pt x="11782" y="9600"/>
                  <a:pt x="11782" y="9600"/>
                </a:cubicBezTo>
                <a:cubicBezTo>
                  <a:pt x="10309" y="11250"/>
                  <a:pt x="7855" y="14250"/>
                  <a:pt x="7855" y="17400"/>
                </a:cubicBezTo>
                <a:cubicBezTo>
                  <a:pt x="7855" y="17400"/>
                  <a:pt x="7855" y="17400"/>
                  <a:pt x="7855" y="17400"/>
                </a:cubicBezTo>
                <a:cubicBezTo>
                  <a:pt x="7855" y="17400"/>
                  <a:pt x="7855" y="17400"/>
                  <a:pt x="7855" y="17400"/>
                </a:cubicBezTo>
                <a:cubicBezTo>
                  <a:pt x="7855" y="17700"/>
                  <a:pt x="8100" y="18000"/>
                  <a:pt x="8345" y="18000"/>
                </a:cubicBezTo>
                <a:cubicBezTo>
                  <a:pt x="8591" y="18000"/>
                  <a:pt x="8836" y="17700"/>
                  <a:pt x="8836" y="17400"/>
                </a:cubicBezTo>
                <a:cubicBezTo>
                  <a:pt x="8836" y="17400"/>
                  <a:pt x="8836" y="17400"/>
                  <a:pt x="8836" y="17400"/>
                </a:cubicBezTo>
                <a:cubicBezTo>
                  <a:pt x="8836" y="14550"/>
                  <a:pt x="11414" y="11550"/>
                  <a:pt x="12764" y="10200"/>
                </a:cubicBezTo>
                <a:cubicBezTo>
                  <a:pt x="12764" y="12600"/>
                  <a:pt x="12764" y="12600"/>
                  <a:pt x="12764" y="12600"/>
                </a:cubicBezTo>
                <a:cubicBezTo>
                  <a:pt x="12764" y="12900"/>
                  <a:pt x="13009" y="13200"/>
                  <a:pt x="13255" y="13200"/>
                </a:cubicBezTo>
                <a:cubicBezTo>
                  <a:pt x="13500" y="13200"/>
                  <a:pt x="13745" y="12900"/>
                  <a:pt x="13745" y="12600"/>
                </a:cubicBezTo>
                <a:cubicBezTo>
                  <a:pt x="13745" y="9000"/>
                  <a:pt x="13745" y="9000"/>
                  <a:pt x="13745" y="9000"/>
                </a:cubicBezTo>
                <a:cubicBezTo>
                  <a:pt x="13745" y="8700"/>
                  <a:pt x="13500" y="8400"/>
                  <a:pt x="13255" y="8400"/>
                </a:cubicBezTo>
                <a:moveTo>
                  <a:pt x="21355" y="18000"/>
                </a:moveTo>
                <a:cubicBezTo>
                  <a:pt x="12518" y="1200"/>
                  <a:pt x="12518" y="1200"/>
                  <a:pt x="12518" y="1200"/>
                </a:cubicBezTo>
                <a:cubicBezTo>
                  <a:pt x="12518" y="1200"/>
                  <a:pt x="12027" y="0"/>
                  <a:pt x="10800" y="0"/>
                </a:cubicBezTo>
                <a:cubicBezTo>
                  <a:pt x="9573" y="0"/>
                  <a:pt x="9082" y="1200"/>
                  <a:pt x="9082" y="1200"/>
                </a:cubicBezTo>
                <a:cubicBezTo>
                  <a:pt x="245" y="18000"/>
                  <a:pt x="245" y="18000"/>
                  <a:pt x="245" y="18000"/>
                </a:cubicBezTo>
                <a:cubicBezTo>
                  <a:pt x="245" y="18000"/>
                  <a:pt x="0" y="18450"/>
                  <a:pt x="0" y="19200"/>
                </a:cubicBezTo>
                <a:cubicBezTo>
                  <a:pt x="0" y="20550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550"/>
                  <a:pt x="21600" y="19200"/>
                </a:cubicBezTo>
                <a:cubicBezTo>
                  <a:pt x="21600" y="18300"/>
                  <a:pt x="21355" y="18000"/>
                  <a:pt x="21355" y="18000"/>
                </a:cubicBezTo>
                <a:moveTo>
                  <a:pt x="19636" y="20400"/>
                </a:moveTo>
                <a:cubicBezTo>
                  <a:pt x="1964" y="20400"/>
                  <a:pt x="1964" y="20400"/>
                  <a:pt x="1964" y="20400"/>
                </a:cubicBezTo>
                <a:cubicBezTo>
                  <a:pt x="1473" y="20400"/>
                  <a:pt x="982" y="19800"/>
                  <a:pt x="982" y="19200"/>
                </a:cubicBezTo>
                <a:cubicBezTo>
                  <a:pt x="982" y="18900"/>
                  <a:pt x="982" y="18750"/>
                  <a:pt x="1105" y="18750"/>
                </a:cubicBezTo>
                <a:cubicBezTo>
                  <a:pt x="1105" y="18750"/>
                  <a:pt x="1105" y="18750"/>
                  <a:pt x="1105" y="18600"/>
                </a:cubicBezTo>
                <a:cubicBezTo>
                  <a:pt x="9941" y="1800"/>
                  <a:pt x="9941" y="1800"/>
                  <a:pt x="9941" y="1800"/>
                </a:cubicBezTo>
                <a:cubicBezTo>
                  <a:pt x="9941" y="1800"/>
                  <a:pt x="9941" y="1800"/>
                  <a:pt x="9941" y="1800"/>
                </a:cubicBezTo>
                <a:cubicBezTo>
                  <a:pt x="9941" y="1800"/>
                  <a:pt x="10186" y="1200"/>
                  <a:pt x="10800" y="1200"/>
                </a:cubicBezTo>
                <a:cubicBezTo>
                  <a:pt x="11414" y="1200"/>
                  <a:pt x="11536" y="1650"/>
                  <a:pt x="11659" y="1650"/>
                </a:cubicBezTo>
                <a:cubicBezTo>
                  <a:pt x="11659" y="1800"/>
                  <a:pt x="11659" y="1800"/>
                  <a:pt x="11659" y="1800"/>
                </a:cubicBezTo>
                <a:cubicBezTo>
                  <a:pt x="20495" y="18600"/>
                  <a:pt x="20495" y="18600"/>
                  <a:pt x="20495" y="18600"/>
                </a:cubicBezTo>
                <a:cubicBezTo>
                  <a:pt x="20495" y="18750"/>
                  <a:pt x="20495" y="18750"/>
                  <a:pt x="20618" y="18750"/>
                </a:cubicBezTo>
                <a:cubicBezTo>
                  <a:pt x="20618" y="18750"/>
                  <a:pt x="20618" y="18900"/>
                  <a:pt x="20618" y="19200"/>
                </a:cubicBezTo>
                <a:cubicBezTo>
                  <a:pt x="20618" y="19800"/>
                  <a:pt x="20127" y="20400"/>
                  <a:pt x="19636" y="204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6" name="Shape"/>
          <p:cNvSpPr/>
          <p:nvPr/>
        </p:nvSpPr>
        <p:spPr>
          <a:xfrm>
            <a:off x="9507539" y="1530350"/>
            <a:ext cx="360154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1782"/>
                </a:moveTo>
                <a:cubicBezTo>
                  <a:pt x="20618" y="1964"/>
                  <a:pt x="20618" y="1964"/>
                  <a:pt x="20618" y="1964"/>
                </a:cubicBezTo>
                <a:cubicBezTo>
                  <a:pt x="20618" y="1473"/>
                  <a:pt x="20127" y="982"/>
                  <a:pt x="19636" y="982"/>
                </a:cubicBezTo>
                <a:cubicBezTo>
                  <a:pt x="17673" y="982"/>
                  <a:pt x="17673" y="982"/>
                  <a:pt x="17673" y="982"/>
                </a:cubicBezTo>
                <a:cubicBezTo>
                  <a:pt x="17673" y="491"/>
                  <a:pt x="17673" y="491"/>
                  <a:pt x="17673" y="491"/>
                </a:cubicBezTo>
                <a:cubicBezTo>
                  <a:pt x="17673" y="245"/>
                  <a:pt x="17427" y="0"/>
                  <a:pt x="17182" y="0"/>
                </a:cubicBezTo>
                <a:cubicBezTo>
                  <a:pt x="16936" y="0"/>
                  <a:pt x="16691" y="245"/>
                  <a:pt x="16691" y="491"/>
                </a:cubicBezTo>
                <a:cubicBezTo>
                  <a:pt x="16691" y="982"/>
                  <a:pt x="16691" y="982"/>
                  <a:pt x="16691" y="982"/>
                </a:cubicBezTo>
                <a:cubicBezTo>
                  <a:pt x="4909" y="982"/>
                  <a:pt x="4909" y="982"/>
                  <a:pt x="4909" y="982"/>
                </a:cubicBezTo>
                <a:cubicBezTo>
                  <a:pt x="4909" y="491"/>
                  <a:pt x="4909" y="491"/>
                  <a:pt x="4909" y="491"/>
                </a:cubicBezTo>
                <a:cubicBezTo>
                  <a:pt x="4909" y="245"/>
                  <a:pt x="4664" y="0"/>
                  <a:pt x="4418" y="0"/>
                </a:cubicBezTo>
                <a:cubicBezTo>
                  <a:pt x="4173" y="0"/>
                  <a:pt x="3927" y="245"/>
                  <a:pt x="3927" y="491"/>
                </a:cubicBezTo>
                <a:cubicBezTo>
                  <a:pt x="3927" y="982"/>
                  <a:pt x="3927" y="982"/>
                  <a:pt x="3927" y="982"/>
                </a:cubicBezTo>
                <a:cubicBezTo>
                  <a:pt x="1964" y="982"/>
                  <a:pt x="1964" y="982"/>
                  <a:pt x="1964" y="982"/>
                </a:cubicBezTo>
                <a:cubicBezTo>
                  <a:pt x="1473" y="982"/>
                  <a:pt x="982" y="1473"/>
                  <a:pt x="982" y="1964"/>
                </a:cubicBezTo>
                <a:cubicBezTo>
                  <a:pt x="982" y="11782"/>
                  <a:pt x="982" y="11782"/>
                  <a:pt x="982" y="11782"/>
                </a:cubicBezTo>
                <a:cubicBezTo>
                  <a:pt x="491" y="11782"/>
                  <a:pt x="0" y="12273"/>
                  <a:pt x="0" y="12764"/>
                </a:cubicBezTo>
                <a:cubicBezTo>
                  <a:pt x="0" y="13745"/>
                  <a:pt x="0" y="13745"/>
                  <a:pt x="0" y="13745"/>
                </a:cubicBezTo>
                <a:cubicBezTo>
                  <a:pt x="0" y="14236"/>
                  <a:pt x="491" y="14727"/>
                  <a:pt x="982" y="14727"/>
                </a:cubicBezTo>
                <a:cubicBezTo>
                  <a:pt x="2945" y="14727"/>
                  <a:pt x="2945" y="14727"/>
                  <a:pt x="2945" y="14727"/>
                </a:cubicBezTo>
                <a:cubicBezTo>
                  <a:pt x="2945" y="21109"/>
                  <a:pt x="2945" y="21109"/>
                  <a:pt x="2945" y="21109"/>
                </a:cubicBezTo>
                <a:cubicBezTo>
                  <a:pt x="2945" y="21355"/>
                  <a:pt x="3191" y="21600"/>
                  <a:pt x="3436" y="21600"/>
                </a:cubicBezTo>
                <a:cubicBezTo>
                  <a:pt x="3682" y="21600"/>
                  <a:pt x="3927" y="21355"/>
                  <a:pt x="3927" y="21109"/>
                </a:cubicBezTo>
                <a:cubicBezTo>
                  <a:pt x="3927" y="20373"/>
                  <a:pt x="3927" y="20373"/>
                  <a:pt x="3927" y="20373"/>
                </a:cubicBezTo>
                <a:cubicBezTo>
                  <a:pt x="5032" y="21477"/>
                  <a:pt x="5032" y="21477"/>
                  <a:pt x="5032" y="21477"/>
                </a:cubicBezTo>
                <a:cubicBezTo>
                  <a:pt x="5155" y="21600"/>
                  <a:pt x="5277" y="21600"/>
                  <a:pt x="5400" y="21600"/>
                </a:cubicBezTo>
                <a:cubicBezTo>
                  <a:pt x="5645" y="21600"/>
                  <a:pt x="5891" y="21355"/>
                  <a:pt x="5891" y="21109"/>
                </a:cubicBezTo>
                <a:cubicBezTo>
                  <a:pt x="5891" y="14727"/>
                  <a:pt x="5891" y="14727"/>
                  <a:pt x="5891" y="14727"/>
                </a:cubicBezTo>
                <a:cubicBezTo>
                  <a:pt x="15709" y="14727"/>
                  <a:pt x="15709" y="14727"/>
                  <a:pt x="15709" y="14727"/>
                </a:cubicBezTo>
                <a:cubicBezTo>
                  <a:pt x="15709" y="21109"/>
                  <a:pt x="15709" y="21109"/>
                  <a:pt x="15709" y="21109"/>
                </a:cubicBezTo>
                <a:cubicBezTo>
                  <a:pt x="15709" y="21355"/>
                  <a:pt x="15955" y="21600"/>
                  <a:pt x="16200" y="21600"/>
                </a:cubicBezTo>
                <a:cubicBezTo>
                  <a:pt x="16323" y="21600"/>
                  <a:pt x="16445" y="21600"/>
                  <a:pt x="16568" y="21477"/>
                </a:cubicBezTo>
                <a:cubicBezTo>
                  <a:pt x="17673" y="20373"/>
                  <a:pt x="17673" y="20373"/>
                  <a:pt x="17673" y="20373"/>
                </a:cubicBezTo>
                <a:cubicBezTo>
                  <a:pt x="17673" y="21109"/>
                  <a:pt x="17673" y="21109"/>
                  <a:pt x="17673" y="21109"/>
                </a:cubicBezTo>
                <a:cubicBezTo>
                  <a:pt x="17673" y="21355"/>
                  <a:pt x="17918" y="21600"/>
                  <a:pt x="18164" y="21600"/>
                </a:cubicBezTo>
                <a:cubicBezTo>
                  <a:pt x="18409" y="21600"/>
                  <a:pt x="18655" y="21355"/>
                  <a:pt x="18655" y="21109"/>
                </a:cubicBezTo>
                <a:cubicBezTo>
                  <a:pt x="18655" y="14727"/>
                  <a:pt x="18655" y="14727"/>
                  <a:pt x="18655" y="14727"/>
                </a:cubicBezTo>
                <a:cubicBezTo>
                  <a:pt x="20618" y="14727"/>
                  <a:pt x="20618" y="14727"/>
                  <a:pt x="20618" y="14727"/>
                </a:cubicBezTo>
                <a:cubicBezTo>
                  <a:pt x="21109" y="14727"/>
                  <a:pt x="21600" y="14236"/>
                  <a:pt x="21600" y="13745"/>
                </a:cubicBezTo>
                <a:cubicBezTo>
                  <a:pt x="21600" y="12764"/>
                  <a:pt x="21600" y="12764"/>
                  <a:pt x="21600" y="12764"/>
                </a:cubicBezTo>
                <a:cubicBezTo>
                  <a:pt x="21600" y="12273"/>
                  <a:pt x="21109" y="11782"/>
                  <a:pt x="20618" y="11782"/>
                </a:cubicBezTo>
                <a:moveTo>
                  <a:pt x="1964" y="1964"/>
                </a:moveTo>
                <a:cubicBezTo>
                  <a:pt x="19636" y="1964"/>
                  <a:pt x="19636" y="1964"/>
                  <a:pt x="19636" y="1964"/>
                </a:cubicBezTo>
                <a:cubicBezTo>
                  <a:pt x="19636" y="11782"/>
                  <a:pt x="19636" y="11782"/>
                  <a:pt x="19636" y="11782"/>
                </a:cubicBezTo>
                <a:cubicBezTo>
                  <a:pt x="1964" y="11782"/>
                  <a:pt x="1964" y="11782"/>
                  <a:pt x="1964" y="11782"/>
                </a:cubicBezTo>
                <a:lnTo>
                  <a:pt x="1964" y="1964"/>
                </a:lnTo>
                <a:close/>
                <a:moveTo>
                  <a:pt x="4909" y="19882"/>
                </a:moveTo>
                <a:cubicBezTo>
                  <a:pt x="4173" y="19145"/>
                  <a:pt x="4173" y="19145"/>
                  <a:pt x="4173" y="19145"/>
                </a:cubicBezTo>
                <a:cubicBezTo>
                  <a:pt x="4909" y="18409"/>
                  <a:pt x="4909" y="18409"/>
                  <a:pt x="4909" y="18409"/>
                </a:cubicBezTo>
                <a:lnTo>
                  <a:pt x="4909" y="19882"/>
                </a:lnTo>
                <a:close/>
                <a:moveTo>
                  <a:pt x="3927" y="17918"/>
                </a:moveTo>
                <a:cubicBezTo>
                  <a:pt x="3927" y="16445"/>
                  <a:pt x="3927" y="16445"/>
                  <a:pt x="3927" y="16445"/>
                </a:cubicBezTo>
                <a:cubicBezTo>
                  <a:pt x="4664" y="17182"/>
                  <a:pt x="4664" y="17182"/>
                  <a:pt x="4664" y="17182"/>
                </a:cubicBezTo>
                <a:lnTo>
                  <a:pt x="3927" y="17918"/>
                </a:lnTo>
                <a:close/>
                <a:moveTo>
                  <a:pt x="4909" y="15955"/>
                </a:moveTo>
                <a:cubicBezTo>
                  <a:pt x="3927" y="14973"/>
                  <a:pt x="3927" y="14973"/>
                  <a:pt x="3927" y="14973"/>
                </a:cubicBezTo>
                <a:cubicBezTo>
                  <a:pt x="3927" y="14727"/>
                  <a:pt x="3927" y="14727"/>
                  <a:pt x="3927" y="14727"/>
                </a:cubicBezTo>
                <a:cubicBezTo>
                  <a:pt x="4909" y="14727"/>
                  <a:pt x="4909" y="14727"/>
                  <a:pt x="4909" y="14727"/>
                </a:cubicBezTo>
                <a:lnTo>
                  <a:pt x="4909" y="15955"/>
                </a:lnTo>
                <a:close/>
                <a:moveTo>
                  <a:pt x="16691" y="19882"/>
                </a:moveTo>
                <a:cubicBezTo>
                  <a:pt x="16691" y="18409"/>
                  <a:pt x="16691" y="18409"/>
                  <a:pt x="16691" y="18409"/>
                </a:cubicBezTo>
                <a:cubicBezTo>
                  <a:pt x="17427" y="19145"/>
                  <a:pt x="17427" y="19145"/>
                  <a:pt x="17427" y="19145"/>
                </a:cubicBezTo>
                <a:lnTo>
                  <a:pt x="16691" y="19882"/>
                </a:lnTo>
                <a:close/>
                <a:moveTo>
                  <a:pt x="17673" y="17918"/>
                </a:moveTo>
                <a:cubicBezTo>
                  <a:pt x="16936" y="17182"/>
                  <a:pt x="16936" y="17182"/>
                  <a:pt x="16936" y="17182"/>
                </a:cubicBezTo>
                <a:cubicBezTo>
                  <a:pt x="17673" y="16445"/>
                  <a:pt x="17673" y="16445"/>
                  <a:pt x="17673" y="16445"/>
                </a:cubicBezTo>
                <a:lnTo>
                  <a:pt x="17673" y="17918"/>
                </a:lnTo>
                <a:close/>
                <a:moveTo>
                  <a:pt x="17673" y="14973"/>
                </a:moveTo>
                <a:cubicBezTo>
                  <a:pt x="16691" y="15955"/>
                  <a:pt x="16691" y="15955"/>
                  <a:pt x="16691" y="15955"/>
                </a:cubicBezTo>
                <a:cubicBezTo>
                  <a:pt x="16691" y="14727"/>
                  <a:pt x="16691" y="14727"/>
                  <a:pt x="16691" y="14727"/>
                </a:cubicBezTo>
                <a:cubicBezTo>
                  <a:pt x="17673" y="14727"/>
                  <a:pt x="17673" y="14727"/>
                  <a:pt x="17673" y="14727"/>
                </a:cubicBezTo>
                <a:lnTo>
                  <a:pt x="17673" y="14973"/>
                </a:lnTo>
                <a:close/>
                <a:moveTo>
                  <a:pt x="20618" y="13745"/>
                </a:moveTo>
                <a:cubicBezTo>
                  <a:pt x="982" y="13745"/>
                  <a:pt x="982" y="13745"/>
                  <a:pt x="982" y="13745"/>
                </a:cubicBezTo>
                <a:cubicBezTo>
                  <a:pt x="982" y="12764"/>
                  <a:pt x="982" y="12764"/>
                  <a:pt x="982" y="12764"/>
                </a:cubicBezTo>
                <a:cubicBezTo>
                  <a:pt x="20618" y="12764"/>
                  <a:pt x="20618" y="12764"/>
                  <a:pt x="20618" y="12764"/>
                </a:cubicBezTo>
                <a:lnTo>
                  <a:pt x="20618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7" name="Shape"/>
          <p:cNvSpPr/>
          <p:nvPr/>
        </p:nvSpPr>
        <p:spPr>
          <a:xfrm>
            <a:off x="10594976" y="1530350"/>
            <a:ext cx="359150" cy="36115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641" y="4050"/>
                </a:moveTo>
                <a:cubicBezTo>
                  <a:pt x="12518" y="3927"/>
                  <a:pt x="12395" y="3927"/>
                  <a:pt x="12273" y="3927"/>
                </a:cubicBezTo>
                <a:cubicBezTo>
                  <a:pt x="12027" y="3927"/>
                  <a:pt x="11782" y="4173"/>
                  <a:pt x="11782" y="4418"/>
                </a:cubicBezTo>
                <a:cubicBezTo>
                  <a:pt x="11782" y="4541"/>
                  <a:pt x="11782" y="4664"/>
                  <a:pt x="11905" y="4786"/>
                </a:cubicBezTo>
                <a:cubicBezTo>
                  <a:pt x="13500" y="6382"/>
                  <a:pt x="13500" y="6382"/>
                  <a:pt x="13500" y="6382"/>
                </a:cubicBezTo>
                <a:cubicBezTo>
                  <a:pt x="6873" y="6382"/>
                  <a:pt x="6873" y="6382"/>
                  <a:pt x="6873" y="6382"/>
                </a:cubicBezTo>
                <a:cubicBezTo>
                  <a:pt x="6627" y="6382"/>
                  <a:pt x="6382" y="6627"/>
                  <a:pt x="6382" y="6873"/>
                </a:cubicBezTo>
                <a:cubicBezTo>
                  <a:pt x="6382" y="7118"/>
                  <a:pt x="6627" y="7364"/>
                  <a:pt x="6873" y="7364"/>
                </a:cubicBezTo>
                <a:cubicBezTo>
                  <a:pt x="13500" y="7364"/>
                  <a:pt x="13500" y="7364"/>
                  <a:pt x="13500" y="7364"/>
                </a:cubicBezTo>
                <a:cubicBezTo>
                  <a:pt x="11905" y="8959"/>
                  <a:pt x="11905" y="8959"/>
                  <a:pt x="11905" y="8959"/>
                </a:cubicBezTo>
                <a:cubicBezTo>
                  <a:pt x="11782" y="9082"/>
                  <a:pt x="11782" y="9205"/>
                  <a:pt x="11782" y="9327"/>
                </a:cubicBezTo>
                <a:cubicBezTo>
                  <a:pt x="11782" y="9573"/>
                  <a:pt x="12027" y="9818"/>
                  <a:pt x="12273" y="9818"/>
                </a:cubicBezTo>
                <a:cubicBezTo>
                  <a:pt x="12395" y="9818"/>
                  <a:pt x="12518" y="9818"/>
                  <a:pt x="12641" y="9695"/>
                </a:cubicBezTo>
                <a:cubicBezTo>
                  <a:pt x="15095" y="7241"/>
                  <a:pt x="15095" y="7241"/>
                  <a:pt x="15095" y="7241"/>
                </a:cubicBezTo>
                <a:cubicBezTo>
                  <a:pt x="15218" y="7118"/>
                  <a:pt x="15218" y="6995"/>
                  <a:pt x="15218" y="6873"/>
                </a:cubicBezTo>
                <a:cubicBezTo>
                  <a:pt x="15218" y="6750"/>
                  <a:pt x="15218" y="6627"/>
                  <a:pt x="15095" y="6505"/>
                </a:cubicBezTo>
                <a:lnTo>
                  <a:pt x="12641" y="4050"/>
                </a:lnTo>
                <a:close/>
                <a:moveTo>
                  <a:pt x="20618" y="11782"/>
                </a:moveTo>
                <a:cubicBezTo>
                  <a:pt x="20618" y="1964"/>
                  <a:pt x="20618" y="1964"/>
                  <a:pt x="20618" y="1964"/>
                </a:cubicBezTo>
                <a:cubicBezTo>
                  <a:pt x="20618" y="1473"/>
                  <a:pt x="20127" y="982"/>
                  <a:pt x="19636" y="982"/>
                </a:cubicBezTo>
                <a:cubicBezTo>
                  <a:pt x="17673" y="982"/>
                  <a:pt x="17673" y="982"/>
                  <a:pt x="17673" y="982"/>
                </a:cubicBezTo>
                <a:cubicBezTo>
                  <a:pt x="17673" y="491"/>
                  <a:pt x="17673" y="491"/>
                  <a:pt x="17673" y="491"/>
                </a:cubicBezTo>
                <a:cubicBezTo>
                  <a:pt x="17673" y="245"/>
                  <a:pt x="17427" y="0"/>
                  <a:pt x="17182" y="0"/>
                </a:cubicBezTo>
                <a:cubicBezTo>
                  <a:pt x="16936" y="0"/>
                  <a:pt x="16691" y="245"/>
                  <a:pt x="16691" y="491"/>
                </a:cubicBezTo>
                <a:cubicBezTo>
                  <a:pt x="16691" y="982"/>
                  <a:pt x="16691" y="982"/>
                  <a:pt x="16691" y="982"/>
                </a:cubicBezTo>
                <a:cubicBezTo>
                  <a:pt x="4909" y="982"/>
                  <a:pt x="4909" y="982"/>
                  <a:pt x="4909" y="982"/>
                </a:cubicBezTo>
                <a:cubicBezTo>
                  <a:pt x="4909" y="491"/>
                  <a:pt x="4909" y="491"/>
                  <a:pt x="4909" y="491"/>
                </a:cubicBezTo>
                <a:cubicBezTo>
                  <a:pt x="4909" y="245"/>
                  <a:pt x="4664" y="0"/>
                  <a:pt x="4418" y="0"/>
                </a:cubicBezTo>
                <a:cubicBezTo>
                  <a:pt x="4173" y="0"/>
                  <a:pt x="3927" y="245"/>
                  <a:pt x="3927" y="491"/>
                </a:cubicBezTo>
                <a:cubicBezTo>
                  <a:pt x="3927" y="982"/>
                  <a:pt x="3927" y="982"/>
                  <a:pt x="3927" y="982"/>
                </a:cubicBezTo>
                <a:cubicBezTo>
                  <a:pt x="1964" y="982"/>
                  <a:pt x="1964" y="982"/>
                  <a:pt x="1964" y="982"/>
                </a:cubicBezTo>
                <a:cubicBezTo>
                  <a:pt x="1473" y="982"/>
                  <a:pt x="982" y="1473"/>
                  <a:pt x="982" y="1964"/>
                </a:cubicBezTo>
                <a:cubicBezTo>
                  <a:pt x="982" y="11782"/>
                  <a:pt x="982" y="11782"/>
                  <a:pt x="982" y="11782"/>
                </a:cubicBezTo>
                <a:cubicBezTo>
                  <a:pt x="491" y="11782"/>
                  <a:pt x="0" y="12273"/>
                  <a:pt x="0" y="12764"/>
                </a:cubicBezTo>
                <a:cubicBezTo>
                  <a:pt x="0" y="13745"/>
                  <a:pt x="0" y="13745"/>
                  <a:pt x="0" y="13745"/>
                </a:cubicBezTo>
                <a:cubicBezTo>
                  <a:pt x="0" y="14236"/>
                  <a:pt x="491" y="14727"/>
                  <a:pt x="982" y="14727"/>
                </a:cubicBezTo>
                <a:cubicBezTo>
                  <a:pt x="2945" y="14727"/>
                  <a:pt x="2945" y="14727"/>
                  <a:pt x="2945" y="14727"/>
                </a:cubicBezTo>
                <a:cubicBezTo>
                  <a:pt x="2945" y="21109"/>
                  <a:pt x="2945" y="21109"/>
                  <a:pt x="2945" y="21109"/>
                </a:cubicBezTo>
                <a:cubicBezTo>
                  <a:pt x="2945" y="21355"/>
                  <a:pt x="3191" y="21600"/>
                  <a:pt x="3436" y="21600"/>
                </a:cubicBezTo>
                <a:cubicBezTo>
                  <a:pt x="3682" y="21600"/>
                  <a:pt x="3927" y="21355"/>
                  <a:pt x="3927" y="21109"/>
                </a:cubicBezTo>
                <a:cubicBezTo>
                  <a:pt x="3927" y="20373"/>
                  <a:pt x="3927" y="20373"/>
                  <a:pt x="3927" y="20373"/>
                </a:cubicBezTo>
                <a:cubicBezTo>
                  <a:pt x="5032" y="21477"/>
                  <a:pt x="5032" y="21477"/>
                  <a:pt x="5032" y="21477"/>
                </a:cubicBezTo>
                <a:cubicBezTo>
                  <a:pt x="5155" y="21600"/>
                  <a:pt x="5277" y="21600"/>
                  <a:pt x="5400" y="21600"/>
                </a:cubicBezTo>
                <a:cubicBezTo>
                  <a:pt x="5645" y="21600"/>
                  <a:pt x="5891" y="21355"/>
                  <a:pt x="5891" y="21109"/>
                </a:cubicBezTo>
                <a:cubicBezTo>
                  <a:pt x="5891" y="14727"/>
                  <a:pt x="5891" y="14727"/>
                  <a:pt x="5891" y="14727"/>
                </a:cubicBezTo>
                <a:cubicBezTo>
                  <a:pt x="15709" y="14727"/>
                  <a:pt x="15709" y="14727"/>
                  <a:pt x="15709" y="14727"/>
                </a:cubicBezTo>
                <a:cubicBezTo>
                  <a:pt x="15709" y="21109"/>
                  <a:pt x="15709" y="21109"/>
                  <a:pt x="15709" y="21109"/>
                </a:cubicBezTo>
                <a:cubicBezTo>
                  <a:pt x="15709" y="21355"/>
                  <a:pt x="15955" y="21600"/>
                  <a:pt x="16200" y="21600"/>
                </a:cubicBezTo>
                <a:cubicBezTo>
                  <a:pt x="16323" y="21600"/>
                  <a:pt x="16445" y="21600"/>
                  <a:pt x="16568" y="21477"/>
                </a:cubicBezTo>
                <a:cubicBezTo>
                  <a:pt x="17673" y="20373"/>
                  <a:pt x="17673" y="20373"/>
                  <a:pt x="17673" y="20373"/>
                </a:cubicBezTo>
                <a:cubicBezTo>
                  <a:pt x="17673" y="21109"/>
                  <a:pt x="17673" y="21109"/>
                  <a:pt x="17673" y="21109"/>
                </a:cubicBezTo>
                <a:cubicBezTo>
                  <a:pt x="17673" y="21355"/>
                  <a:pt x="17918" y="21600"/>
                  <a:pt x="18164" y="21600"/>
                </a:cubicBezTo>
                <a:cubicBezTo>
                  <a:pt x="18409" y="21600"/>
                  <a:pt x="18655" y="21355"/>
                  <a:pt x="18655" y="21109"/>
                </a:cubicBezTo>
                <a:cubicBezTo>
                  <a:pt x="18655" y="14727"/>
                  <a:pt x="18655" y="14727"/>
                  <a:pt x="18655" y="14727"/>
                </a:cubicBezTo>
                <a:cubicBezTo>
                  <a:pt x="20618" y="14727"/>
                  <a:pt x="20618" y="14727"/>
                  <a:pt x="20618" y="14727"/>
                </a:cubicBezTo>
                <a:cubicBezTo>
                  <a:pt x="21109" y="14727"/>
                  <a:pt x="21600" y="14236"/>
                  <a:pt x="21600" y="13745"/>
                </a:cubicBezTo>
                <a:cubicBezTo>
                  <a:pt x="21600" y="12764"/>
                  <a:pt x="21600" y="12764"/>
                  <a:pt x="21600" y="12764"/>
                </a:cubicBezTo>
                <a:cubicBezTo>
                  <a:pt x="21600" y="12273"/>
                  <a:pt x="21109" y="11782"/>
                  <a:pt x="20618" y="11782"/>
                </a:cubicBezTo>
                <a:moveTo>
                  <a:pt x="1964" y="1964"/>
                </a:moveTo>
                <a:cubicBezTo>
                  <a:pt x="19636" y="1964"/>
                  <a:pt x="19636" y="1964"/>
                  <a:pt x="19636" y="1964"/>
                </a:cubicBezTo>
                <a:cubicBezTo>
                  <a:pt x="19636" y="11782"/>
                  <a:pt x="19636" y="11782"/>
                  <a:pt x="19636" y="11782"/>
                </a:cubicBezTo>
                <a:cubicBezTo>
                  <a:pt x="1964" y="11782"/>
                  <a:pt x="1964" y="11782"/>
                  <a:pt x="1964" y="11782"/>
                </a:cubicBezTo>
                <a:lnTo>
                  <a:pt x="1964" y="1964"/>
                </a:lnTo>
                <a:close/>
                <a:moveTo>
                  <a:pt x="4909" y="19882"/>
                </a:moveTo>
                <a:cubicBezTo>
                  <a:pt x="4173" y="19145"/>
                  <a:pt x="4173" y="19145"/>
                  <a:pt x="4173" y="19145"/>
                </a:cubicBezTo>
                <a:cubicBezTo>
                  <a:pt x="4909" y="18409"/>
                  <a:pt x="4909" y="18409"/>
                  <a:pt x="4909" y="18409"/>
                </a:cubicBezTo>
                <a:lnTo>
                  <a:pt x="4909" y="19882"/>
                </a:lnTo>
                <a:close/>
                <a:moveTo>
                  <a:pt x="3927" y="17918"/>
                </a:moveTo>
                <a:cubicBezTo>
                  <a:pt x="3927" y="16445"/>
                  <a:pt x="3927" y="16445"/>
                  <a:pt x="3927" y="16445"/>
                </a:cubicBezTo>
                <a:cubicBezTo>
                  <a:pt x="4664" y="17182"/>
                  <a:pt x="4664" y="17182"/>
                  <a:pt x="4664" y="17182"/>
                </a:cubicBezTo>
                <a:lnTo>
                  <a:pt x="3927" y="17918"/>
                </a:lnTo>
                <a:close/>
                <a:moveTo>
                  <a:pt x="4909" y="15955"/>
                </a:moveTo>
                <a:cubicBezTo>
                  <a:pt x="3927" y="14973"/>
                  <a:pt x="3927" y="14973"/>
                  <a:pt x="3927" y="14973"/>
                </a:cubicBezTo>
                <a:cubicBezTo>
                  <a:pt x="3927" y="14727"/>
                  <a:pt x="3927" y="14727"/>
                  <a:pt x="3927" y="14727"/>
                </a:cubicBezTo>
                <a:cubicBezTo>
                  <a:pt x="4909" y="14727"/>
                  <a:pt x="4909" y="14727"/>
                  <a:pt x="4909" y="14727"/>
                </a:cubicBezTo>
                <a:lnTo>
                  <a:pt x="4909" y="15955"/>
                </a:lnTo>
                <a:close/>
                <a:moveTo>
                  <a:pt x="16691" y="19882"/>
                </a:moveTo>
                <a:cubicBezTo>
                  <a:pt x="16691" y="18409"/>
                  <a:pt x="16691" y="18409"/>
                  <a:pt x="16691" y="18409"/>
                </a:cubicBezTo>
                <a:cubicBezTo>
                  <a:pt x="17427" y="19145"/>
                  <a:pt x="17427" y="19145"/>
                  <a:pt x="17427" y="19145"/>
                </a:cubicBezTo>
                <a:lnTo>
                  <a:pt x="16691" y="19882"/>
                </a:lnTo>
                <a:close/>
                <a:moveTo>
                  <a:pt x="17673" y="17918"/>
                </a:moveTo>
                <a:cubicBezTo>
                  <a:pt x="16936" y="17182"/>
                  <a:pt x="16936" y="17182"/>
                  <a:pt x="16936" y="17182"/>
                </a:cubicBezTo>
                <a:cubicBezTo>
                  <a:pt x="17673" y="16445"/>
                  <a:pt x="17673" y="16445"/>
                  <a:pt x="17673" y="16445"/>
                </a:cubicBezTo>
                <a:lnTo>
                  <a:pt x="17673" y="17918"/>
                </a:lnTo>
                <a:close/>
                <a:moveTo>
                  <a:pt x="17673" y="14973"/>
                </a:moveTo>
                <a:cubicBezTo>
                  <a:pt x="16691" y="15955"/>
                  <a:pt x="16691" y="15955"/>
                  <a:pt x="16691" y="15955"/>
                </a:cubicBezTo>
                <a:cubicBezTo>
                  <a:pt x="16691" y="14727"/>
                  <a:pt x="16691" y="14727"/>
                  <a:pt x="16691" y="14727"/>
                </a:cubicBezTo>
                <a:cubicBezTo>
                  <a:pt x="17673" y="14727"/>
                  <a:pt x="17673" y="14727"/>
                  <a:pt x="17673" y="14727"/>
                </a:cubicBezTo>
                <a:lnTo>
                  <a:pt x="17673" y="14973"/>
                </a:lnTo>
                <a:close/>
                <a:moveTo>
                  <a:pt x="20618" y="13745"/>
                </a:moveTo>
                <a:cubicBezTo>
                  <a:pt x="982" y="13745"/>
                  <a:pt x="982" y="13745"/>
                  <a:pt x="982" y="13745"/>
                </a:cubicBezTo>
                <a:cubicBezTo>
                  <a:pt x="982" y="12764"/>
                  <a:pt x="982" y="12764"/>
                  <a:pt x="982" y="12764"/>
                </a:cubicBezTo>
                <a:cubicBezTo>
                  <a:pt x="20618" y="12764"/>
                  <a:pt x="20618" y="12764"/>
                  <a:pt x="20618" y="12764"/>
                </a:cubicBezTo>
                <a:lnTo>
                  <a:pt x="20618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8" name="Shape"/>
          <p:cNvSpPr/>
          <p:nvPr/>
        </p:nvSpPr>
        <p:spPr>
          <a:xfrm>
            <a:off x="893763" y="2228592"/>
            <a:ext cx="439738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0"/>
                </a:moveTo>
                <a:cubicBezTo>
                  <a:pt x="3436" y="0"/>
                  <a:pt x="3436" y="0"/>
                  <a:pt x="3436" y="0"/>
                </a:cubicBezTo>
                <a:cubicBezTo>
                  <a:pt x="3191" y="0"/>
                  <a:pt x="2945" y="245"/>
                  <a:pt x="2945" y="491"/>
                </a:cubicBezTo>
                <a:cubicBezTo>
                  <a:pt x="2945" y="7855"/>
                  <a:pt x="2945" y="7855"/>
                  <a:pt x="2945" y="7855"/>
                </a:cubicBezTo>
                <a:cubicBezTo>
                  <a:pt x="2945" y="8100"/>
                  <a:pt x="3191" y="8345"/>
                  <a:pt x="3436" y="8345"/>
                </a:cubicBezTo>
                <a:cubicBezTo>
                  <a:pt x="3682" y="8345"/>
                  <a:pt x="3927" y="8100"/>
                  <a:pt x="3927" y="7855"/>
                </a:cubicBezTo>
                <a:cubicBezTo>
                  <a:pt x="3927" y="982"/>
                  <a:pt x="3927" y="982"/>
                  <a:pt x="3927" y="982"/>
                </a:cubicBezTo>
                <a:cubicBezTo>
                  <a:pt x="20618" y="982"/>
                  <a:pt x="20618" y="982"/>
                  <a:pt x="20618" y="982"/>
                </a:cubicBezTo>
                <a:cubicBezTo>
                  <a:pt x="20618" y="20618"/>
                  <a:pt x="20618" y="20618"/>
                  <a:pt x="20618" y="20618"/>
                </a:cubicBezTo>
                <a:cubicBezTo>
                  <a:pt x="3927" y="20618"/>
                  <a:pt x="3927" y="20618"/>
                  <a:pt x="3927" y="20618"/>
                </a:cubicBezTo>
                <a:cubicBezTo>
                  <a:pt x="3927" y="13745"/>
                  <a:pt x="3927" y="13745"/>
                  <a:pt x="3927" y="13745"/>
                </a:cubicBezTo>
                <a:cubicBezTo>
                  <a:pt x="3927" y="13500"/>
                  <a:pt x="3682" y="13255"/>
                  <a:pt x="3436" y="13255"/>
                </a:cubicBezTo>
                <a:cubicBezTo>
                  <a:pt x="3191" y="13255"/>
                  <a:pt x="2945" y="13500"/>
                  <a:pt x="2945" y="13745"/>
                </a:cubicBezTo>
                <a:cubicBezTo>
                  <a:pt x="2945" y="21109"/>
                  <a:pt x="2945" y="21109"/>
                  <a:pt x="2945" y="21109"/>
                </a:cubicBezTo>
                <a:cubicBezTo>
                  <a:pt x="2945" y="21355"/>
                  <a:pt x="3191" y="21600"/>
                  <a:pt x="3436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491"/>
                  <a:pt x="21600" y="491"/>
                  <a:pt x="21600" y="491"/>
                </a:cubicBezTo>
                <a:cubicBezTo>
                  <a:pt x="21600" y="245"/>
                  <a:pt x="21355" y="0"/>
                  <a:pt x="21109" y="0"/>
                </a:cubicBezTo>
                <a:moveTo>
                  <a:pt x="12886" y="14359"/>
                </a:moveTo>
                <a:cubicBezTo>
                  <a:pt x="12764" y="14482"/>
                  <a:pt x="12764" y="14605"/>
                  <a:pt x="12764" y="14727"/>
                </a:cubicBezTo>
                <a:cubicBezTo>
                  <a:pt x="12764" y="14973"/>
                  <a:pt x="13009" y="15218"/>
                  <a:pt x="13255" y="15218"/>
                </a:cubicBezTo>
                <a:cubicBezTo>
                  <a:pt x="13377" y="15218"/>
                  <a:pt x="13500" y="15218"/>
                  <a:pt x="13623" y="15095"/>
                </a:cubicBezTo>
                <a:cubicBezTo>
                  <a:pt x="17550" y="11168"/>
                  <a:pt x="17550" y="11168"/>
                  <a:pt x="17550" y="11168"/>
                </a:cubicBezTo>
                <a:cubicBezTo>
                  <a:pt x="17673" y="11045"/>
                  <a:pt x="17673" y="10923"/>
                  <a:pt x="17673" y="10800"/>
                </a:cubicBezTo>
                <a:cubicBezTo>
                  <a:pt x="17673" y="10677"/>
                  <a:pt x="17673" y="10555"/>
                  <a:pt x="17550" y="10432"/>
                </a:cubicBezTo>
                <a:cubicBezTo>
                  <a:pt x="13623" y="6505"/>
                  <a:pt x="13623" y="6505"/>
                  <a:pt x="13623" y="6505"/>
                </a:cubicBezTo>
                <a:cubicBezTo>
                  <a:pt x="13500" y="6382"/>
                  <a:pt x="13377" y="6382"/>
                  <a:pt x="13255" y="6382"/>
                </a:cubicBezTo>
                <a:cubicBezTo>
                  <a:pt x="13009" y="6382"/>
                  <a:pt x="12764" y="6627"/>
                  <a:pt x="12764" y="6873"/>
                </a:cubicBezTo>
                <a:cubicBezTo>
                  <a:pt x="12764" y="6995"/>
                  <a:pt x="12764" y="7118"/>
                  <a:pt x="12886" y="7241"/>
                </a:cubicBezTo>
                <a:cubicBezTo>
                  <a:pt x="15955" y="10309"/>
                  <a:pt x="15955" y="10309"/>
                  <a:pt x="15955" y="10309"/>
                </a:cubicBezTo>
                <a:cubicBezTo>
                  <a:pt x="491" y="10309"/>
                  <a:pt x="491" y="10309"/>
                  <a:pt x="491" y="10309"/>
                </a:cubicBezTo>
                <a:cubicBezTo>
                  <a:pt x="245" y="10309"/>
                  <a:pt x="0" y="10555"/>
                  <a:pt x="0" y="10800"/>
                </a:cubicBezTo>
                <a:cubicBezTo>
                  <a:pt x="0" y="11045"/>
                  <a:pt x="245" y="11291"/>
                  <a:pt x="491" y="11291"/>
                </a:cubicBezTo>
                <a:cubicBezTo>
                  <a:pt x="15955" y="11291"/>
                  <a:pt x="15955" y="11291"/>
                  <a:pt x="15955" y="11291"/>
                </a:cubicBezTo>
                <a:lnTo>
                  <a:pt x="12886" y="1435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69" name="Shape"/>
          <p:cNvSpPr/>
          <p:nvPr/>
        </p:nvSpPr>
        <p:spPr>
          <a:xfrm>
            <a:off x="1733551" y="2228592"/>
            <a:ext cx="439739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13255"/>
                </a:moveTo>
                <a:cubicBezTo>
                  <a:pt x="17918" y="13255"/>
                  <a:pt x="17673" y="13500"/>
                  <a:pt x="17673" y="13745"/>
                </a:cubicBezTo>
                <a:cubicBezTo>
                  <a:pt x="17673" y="20618"/>
                  <a:pt x="17673" y="20618"/>
                  <a:pt x="17673" y="20618"/>
                </a:cubicBezTo>
                <a:cubicBezTo>
                  <a:pt x="982" y="20618"/>
                  <a:pt x="982" y="20618"/>
                  <a:pt x="982" y="20618"/>
                </a:cubicBezTo>
                <a:cubicBezTo>
                  <a:pt x="982" y="982"/>
                  <a:pt x="982" y="982"/>
                  <a:pt x="982" y="982"/>
                </a:cubicBezTo>
                <a:cubicBezTo>
                  <a:pt x="17673" y="982"/>
                  <a:pt x="17673" y="982"/>
                  <a:pt x="17673" y="982"/>
                </a:cubicBezTo>
                <a:cubicBezTo>
                  <a:pt x="17673" y="7855"/>
                  <a:pt x="17673" y="7855"/>
                  <a:pt x="17673" y="7855"/>
                </a:cubicBezTo>
                <a:cubicBezTo>
                  <a:pt x="17673" y="8100"/>
                  <a:pt x="17918" y="8345"/>
                  <a:pt x="18164" y="8345"/>
                </a:cubicBezTo>
                <a:cubicBezTo>
                  <a:pt x="18409" y="8345"/>
                  <a:pt x="18655" y="8100"/>
                  <a:pt x="18655" y="7855"/>
                </a:cubicBezTo>
                <a:cubicBezTo>
                  <a:pt x="18655" y="491"/>
                  <a:pt x="18655" y="491"/>
                  <a:pt x="18655" y="491"/>
                </a:cubicBezTo>
                <a:cubicBezTo>
                  <a:pt x="18655" y="245"/>
                  <a:pt x="18409" y="0"/>
                  <a:pt x="18164" y="0"/>
                </a:cubicBezTo>
                <a:cubicBezTo>
                  <a:pt x="491" y="0"/>
                  <a:pt x="491" y="0"/>
                  <a:pt x="491" y="0"/>
                </a:cubicBezTo>
                <a:cubicBezTo>
                  <a:pt x="245" y="0"/>
                  <a:pt x="0" y="245"/>
                  <a:pt x="0" y="491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655" y="21355"/>
                  <a:pt x="18655" y="21109"/>
                </a:cubicBezTo>
                <a:cubicBezTo>
                  <a:pt x="18655" y="13745"/>
                  <a:pt x="18655" y="13745"/>
                  <a:pt x="18655" y="13745"/>
                </a:cubicBezTo>
                <a:cubicBezTo>
                  <a:pt x="18655" y="13500"/>
                  <a:pt x="18409" y="13255"/>
                  <a:pt x="18164" y="13255"/>
                </a:cubicBezTo>
                <a:moveTo>
                  <a:pt x="21109" y="10309"/>
                </a:moveTo>
                <a:cubicBezTo>
                  <a:pt x="5645" y="10309"/>
                  <a:pt x="5645" y="10309"/>
                  <a:pt x="5645" y="10309"/>
                </a:cubicBezTo>
                <a:cubicBezTo>
                  <a:pt x="8714" y="7241"/>
                  <a:pt x="8714" y="7241"/>
                  <a:pt x="8714" y="7241"/>
                </a:cubicBezTo>
                <a:cubicBezTo>
                  <a:pt x="8836" y="7118"/>
                  <a:pt x="8836" y="6995"/>
                  <a:pt x="8836" y="6873"/>
                </a:cubicBezTo>
                <a:cubicBezTo>
                  <a:pt x="8836" y="6627"/>
                  <a:pt x="8591" y="6382"/>
                  <a:pt x="8345" y="6382"/>
                </a:cubicBezTo>
                <a:cubicBezTo>
                  <a:pt x="8223" y="6382"/>
                  <a:pt x="8100" y="6382"/>
                  <a:pt x="7977" y="6505"/>
                </a:cubicBezTo>
                <a:cubicBezTo>
                  <a:pt x="4050" y="10432"/>
                  <a:pt x="4050" y="10432"/>
                  <a:pt x="4050" y="10432"/>
                </a:cubicBezTo>
                <a:cubicBezTo>
                  <a:pt x="3927" y="10555"/>
                  <a:pt x="3927" y="10677"/>
                  <a:pt x="3927" y="10800"/>
                </a:cubicBezTo>
                <a:cubicBezTo>
                  <a:pt x="3927" y="10923"/>
                  <a:pt x="3927" y="11045"/>
                  <a:pt x="4050" y="11168"/>
                </a:cubicBezTo>
                <a:cubicBezTo>
                  <a:pt x="7977" y="15095"/>
                  <a:pt x="7977" y="15095"/>
                  <a:pt x="7977" y="15095"/>
                </a:cubicBezTo>
                <a:cubicBezTo>
                  <a:pt x="8100" y="15218"/>
                  <a:pt x="8223" y="15218"/>
                  <a:pt x="8345" y="15218"/>
                </a:cubicBezTo>
                <a:cubicBezTo>
                  <a:pt x="8591" y="15218"/>
                  <a:pt x="8836" y="14973"/>
                  <a:pt x="8836" y="14727"/>
                </a:cubicBezTo>
                <a:cubicBezTo>
                  <a:pt x="8836" y="14605"/>
                  <a:pt x="8836" y="14482"/>
                  <a:pt x="8714" y="14359"/>
                </a:cubicBezTo>
                <a:cubicBezTo>
                  <a:pt x="5645" y="11291"/>
                  <a:pt x="5645" y="11291"/>
                  <a:pt x="5645" y="11291"/>
                </a:cubicBezTo>
                <a:cubicBezTo>
                  <a:pt x="21109" y="11291"/>
                  <a:pt x="21109" y="11291"/>
                  <a:pt x="21109" y="11291"/>
                </a:cubicBezTo>
                <a:cubicBezTo>
                  <a:pt x="21355" y="11291"/>
                  <a:pt x="21600" y="11045"/>
                  <a:pt x="21600" y="10800"/>
                </a:cubicBezTo>
                <a:cubicBezTo>
                  <a:pt x="21600" y="10555"/>
                  <a:pt x="21355" y="10309"/>
                  <a:pt x="21109" y="103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0" name="Shape"/>
          <p:cNvSpPr/>
          <p:nvPr/>
        </p:nvSpPr>
        <p:spPr>
          <a:xfrm>
            <a:off x="2684463" y="2228592"/>
            <a:ext cx="219075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15709"/>
                </a:moveTo>
                <a:cubicBezTo>
                  <a:pt x="20373" y="15709"/>
                  <a:pt x="20127" y="15709"/>
                  <a:pt x="19882" y="15832"/>
                </a:cubicBezTo>
                <a:cubicBezTo>
                  <a:pt x="11782" y="19882"/>
                  <a:pt x="11782" y="19882"/>
                  <a:pt x="11782" y="19882"/>
                </a:cubicBezTo>
                <a:cubicBezTo>
                  <a:pt x="11782" y="491"/>
                  <a:pt x="11782" y="491"/>
                  <a:pt x="11782" y="491"/>
                </a:cubicBezTo>
                <a:cubicBezTo>
                  <a:pt x="11782" y="245"/>
                  <a:pt x="11291" y="0"/>
                  <a:pt x="10800" y="0"/>
                </a:cubicBezTo>
                <a:cubicBezTo>
                  <a:pt x="10309" y="0"/>
                  <a:pt x="9818" y="245"/>
                  <a:pt x="9818" y="491"/>
                </a:cubicBezTo>
                <a:cubicBezTo>
                  <a:pt x="9818" y="19882"/>
                  <a:pt x="9818" y="19882"/>
                  <a:pt x="9818" y="19882"/>
                </a:cubicBezTo>
                <a:cubicBezTo>
                  <a:pt x="1718" y="15832"/>
                  <a:pt x="1718" y="15832"/>
                  <a:pt x="1718" y="15832"/>
                </a:cubicBezTo>
                <a:cubicBezTo>
                  <a:pt x="1473" y="15709"/>
                  <a:pt x="1227" y="15709"/>
                  <a:pt x="982" y="15709"/>
                </a:cubicBezTo>
                <a:cubicBezTo>
                  <a:pt x="491" y="15709"/>
                  <a:pt x="0" y="15955"/>
                  <a:pt x="0" y="16200"/>
                </a:cubicBezTo>
                <a:cubicBezTo>
                  <a:pt x="0" y="16323"/>
                  <a:pt x="0" y="16445"/>
                  <a:pt x="245" y="16568"/>
                </a:cubicBezTo>
                <a:cubicBezTo>
                  <a:pt x="10064" y="21477"/>
                  <a:pt x="10064" y="21477"/>
                  <a:pt x="10064" y="21477"/>
                </a:cubicBezTo>
                <a:cubicBezTo>
                  <a:pt x="10309" y="21600"/>
                  <a:pt x="10555" y="21600"/>
                  <a:pt x="10800" y="21600"/>
                </a:cubicBezTo>
                <a:cubicBezTo>
                  <a:pt x="11045" y="21600"/>
                  <a:pt x="11291" y="21600"/>
                  <a:pt x="11536" y="21477"/>
                </a:cubicBezTo>
                <a:cubicBezTo>
                  <a:pt x="21355" y="16568"/>
                  <a:pt x="21355" y="16568"/>
                  <a:pt x="21355" y="16568"/>
                </a:cubicBezTo>
                <a:cubicBezTo>
                  <a:pt x="21600" y="16445"/>
                  <a:pt x="21600" y="16323"/>
                  <a:pt x="21600" y="16200"/>
                </a:cubicBezTo>
                <a:cubicBezTo>
                  <a:pt x="21600" y="15955"/>
                  <a:pt x="21109" y="15709"/>
                  <a:pt x="20618" y="157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1" name="Shape"/>
          <p:cNvSpPr/>
          <p:nvPr/>
        </p:nvSpPr>
        <p:spPr>
          <a:xfrm>
            <a:off x="3524250" y="2228592"/>
            <a:ext cx="220664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55" y="5032"/>
                </a:moveTo>
                <a:cubicBezTo>
                  <a:pt x="11536" y="123"/>
                  <a:pt x="11536" y="123"/>
                  <a:pt x="11536" y="123"/>
                </a:cubicBezTo>
                <a:cubicBezTo>
                  <a:pt x="11291" y="0"/>
                  <a:pt x="11045" y="0"/>
                  <a:pt x="10800" y="0"/>
                </a:cubicBezTo>
                <a:cubicBezTo>
                  <a:pt x="10555" y="0"/>
                  <a:pt x="10309" y="0"/>
                  <a:pt x="10064" y="123"/>
                </a:cubicBezTo>
                <a:cubicBezTo>
                  <a:pt x="245" y="5032"/>
                  <a:pt x="245" y="5032"/>
                  <a:pt x="245" y="5032"/>
                </a:cubicBezTo>
                <a:cubicBezTo>
                  <a:pt x="0" y="5155"/>
                  <a:pt x="0" y="5277"/>
                  <a:pt x="0" y="5400"/>
                </a:cubicBezTo>
                <a:cubicBezTo>
                  <a:pt x="0" y="5645"/>
                  <a:pt x="491" y="5891"/>
                  <a:pt x="982" y="5891"/>
                </a:cubicBezTo>
                <a:cubicBezTo>
                  <a:pt x="1227" y="5891"/>
                  <a:pt x="1473" y="5891"/>
                  <a:pt x="1718" y="5768"/>
                </a:cubicBezTo>
                <a:cubicBezTo>
                  <a:pt x="9818" y="1718"/>
                  <a:pt x="9818" y="1718"/>
                  <a:pt x="9818" y="1718"/>
                </a:cubicBezTo>
                <a:cubicBezTo>
                  <a:pt x="9818" y="21109"/>
                  <a:pt x="9818" y="21109"/>
                  <a:pt x="9818" y="21109"/>
                </a:cubicBezTo>
                <a:cubicBezTo>
                  <a:pt x="9818" y="21355"/>
                  <a:pt x="10309" y="21600"/>
                  <a:pt x="10800" y="21600"/>
                </a:cubicBezTo>
                <a:cubicBezTo>
                  <a:pt x="11291" y="21600"/>
                  <a:pt x="11782" y="21355"/>
                  <a:pt x="11782" y="21109"/>
                </a:cubicBezTo>
                <a:cubicBezTo>
                  <a:pt x="11782" y="1718"/>
                  <a:pt x="11782" y="1718"/>
                  <a:pt x="11782" y="1718"/>
                </a:cubicBezTo>
                <a:cubicBezTo>
                  <a:pt x="19882" y="5768"/>
                  <a:pt x="19882" y="5768"/>
                  <a:pt x="19882" y="5768"/>
                </a:cubicBezTo>
                <a:cubicBezTo>
                  <a:pt x="20127" y="5891"/>
                  <a:pt x="20373" y="5891"/>
                  <a:pt x="20618" y="5891"/>
                </a:cubicBezTo>
                <a:cubicBezTo>
                  <a:pt x="21109" y="5891"/>
                  <a:pt x="21600" y="5645"/>
                  <a:pt x="21600" y="5400"/>
                </a:cubicBezTo>
                <a:cubicBezTo>
                  <a:pt x="21600" y="5277"/>
                  <a:pt x="21600" y="5155"/>
                  <a:pt x="21355" y="503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2" name="Shape"/>
          <p:cNvSpPr/>
          <p:nvPr/>
        </p:nvSpPr>
        <p:spPr>
          <a:xfrm>
            <a:off x="4254500" y="2339717"/>
            <a:ext cx="439739" cy="2206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9818"/>
                </a:moveTo>
                <a:cubicBezTo>
                  <a:pt x="1718" y="9818"/>
                  <a:pt x="1718" y="9818"/>
                  <a:pt x="1718" y="9818"/>
                </a:cubicBezTo>
                <a:cubicBezTo>
                  <a:pt x="5768" y="1718"/>
                  <a:pt x="5768" y="1718"/>
                  <a:pt x="5768" y="1718"/>
                </a:cubicBezTo>
                <a:cubicBezTo>
                  <a:pt x="5891" y="1473"/>
                  <a:pt x="5891" y="1227"/>
                  <a:pt x="5891" y="982"/>
                </a:cubicBezTo>
                <a:cubicBezTo>
                  <a:pt x="5891" y="491"/>
                  <a:pt x="5645" y="0"/>
                  <a:pt x="5400" y="0"/>
                </a:cubicBezTo>
                <a:cubicBezTo>
                  <a:pt x="5277" y="0"/>
                  <a:pt x="5155" y="0"/>
                  <a:pt x="5032" y="245"/>
                </a:cubicBezTo>
                <a:cubicBezTo>
                  <a:pt x="123" y="10064"/>
                  <a:pt x="123" y="10064"/>
                  <a:pt x="123" y="10064"/>
                </a:cubicBezTo>
                <a:cubicBezTo>
                  <a:pt x="0" y="10309"/>
                  <a:pt x="0" y="10555"/>
                  <a:pt x="0" y="10800"/>
                </a:cubicBezTo>
                <a:cubicBezTo>
                  <a:pt x="0" y="11045"/>
                  <a:pt x="0" y="11291"/>
                  <a:pt x="123" y="11536"/>
                </a:cubicBezTo>
                <a:cubicBezTo>
                  <a:pt x="5032" y="21355"/>
                  <a:pt x="5032" y="21355"/>
                  <a:pt x="5032" y="21355"/>
                </a:cubicBezTo>
                <a:cubicBezTo>
                  <a:pt x="5155" y="21600"/>
                  <a:pt x="5277" y="21600"/>
                  <a:pt x="5400" y="21600"/>
                </a:cubicBezTo>
                <a:cubicBezTo>
                  <a:pt x="5645" y="21600"/>
                  <a:pt x="5891" y="21109"/>
                  <a:pt x="5891" y="20618"/>
                </a:cubicBezTo>
                <a:cubicBezTo>
                  <a:pt x="5891" y="20373"/>
                  <a:pt x="5891" y="20127"/>
                  <a:pt x="5768" y="19882"/>
                </a:cubicBezTo>
                <a:cubicBezTo>
                  <a:pt x="1718" y="11782"/>
                  <a:pt x="1718" y="11782"/>
                  <a:pt x="1718" y="11782"/>
                </a:cubicBezTo>
                <a:cubicBezTo>
                  <a:pt x="21109" y="11782"/>
                  <a:pt x="21109" y="11782"/>
                  <a:pt x="21109" y="11782"/>
                </a:cubicBezTo>
                <a:cubicBezTo>
                  <a:pt x="21355" y="11782"/>
                  <a:pt x="21600" y="11291"/>
                  <a:pt x="21600" y="10800"/>
                </a:cubicBezTo>
                <a:cubicBezTo>
                  <a:pt x="21600" y="10309"/>
                  <a:pt x="21355" y="9818"/>
                  <a:pt x="21109" y="98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3" name="Shape"/>
          <p:cNvSpPr/>
          <p:nvPr/>
        </p:nvSpPr>
        <p:spPr>
          <a:xfrm>
            <a:off x="5094288" y="2339717"/>
            <a:ext cx="441325" cy="2206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10064"/>
                </a:moveTo>
                <a:cubicBezTo>
                  <a:pt x="16568" y="245"/>
                  <a:pt x="16568" y="245"/>
                  <a:pt x="16568" y="245"/>
                </a:cubicBezTo>
                <a:cubicBezTo>
                  <a:pt x="16445" y="0"/>
                  <a:pt x="16323" y="0"/>
                  <a:pt x="16200" y="0"/>
                </a:cubicBezTo>
                <a:cubicBezTo>
                  <a:pt x="15955" y="0"/>
                  <a:pt x="15709" y="491"/>
                  <a:pt x="15709" y="982"/>
                </a:cubicBezTo>
                <a:cubicBezTo>
                  <a:pt x="15709" y="1227"/>
                  <a:pt x="15709" y="1473"/>
                  <a:pt x="15832" y="1718"/>
                </a:cubicBezTo>
                <a:cubicBezTo>
                  <a:pt x="19882" y="9818"/>
                  <a:pt x="19882" y="9818"/>
                  <a:pt x="19882" y="9818"/>
                </a:cubicBezTo>
                <a:cubicBezTo>
                  <a:pt x="491" y="9818"/>
                  <a:pt x="491" y="9818"/>
                  <a:pt x="491" y="9818"/>
                </a:cubicBezTo>
                <a:cubicBezTo>
                  <a:pt x="245" y="9818"/>
                  <a:pt x="0" y="10309"/>
                  <a:pt x="0" y="10800"/>
                </a:cubicBezTo>
                <a:cubicBezTo>
                  <a:pt x="0" y="11291"/>
                  <a:pt x="245" y="11782"/>
                  <a:pt x="491" y="11782"/>
                </a:cubicBezTo>
                <a:cubicBezTo>
                  <a:pt x="19882" y="11782"/>
                  <a:pt x="19882" y="11782"/>
                  <a:pt x="19882" y="11782"/>
                </a:cubicBezTo>
                <a:cubicBezTo>
                  <a:pt x="15832" y="19882"/>
                  <a:pt x="15832" y="19882"/>
                  <a:pt x="15832" y="19882"/>
                </a:cubicBezTo>
                <a:cubicBezTo>
                  <a:pt x="15709" y="20127"/>
                  <a:pt x="15709" y="20373"/>
                  <a:pt x="15709" y="20618"/>
                </a:cubicBezTo>
                <a:cubicBezTo>
                  <a:pt x="15709" y="21109"/>
                  <a:pt x="15955" y="21600"/>
                  <a:pt x="16200" y="21600"/>
                </a:cubicBezTo>
                <a:cubicBezTo>
                  <a:pt x="16323" y="21600"/>
                  <a:pt x="16445" y="21600"/>
                  <a:pt x="16568" y="21355"/>
                </a:cubicBezTo>
                <a:cubicBezTo>
                  <a:pt x="21477" y="11536"/>
                  <a:pt x="21477" y="11536"/>
                  <a:pt x="21477" y="11536"/>
                </a:cubicBezTo>
                <a:cubicBezTo>
                  <a:pt x="21600" y="11291"/>
                  <a:pt x="21600" y="11045"/>
                  <a:pt x="21600" y="10800"/>
                </a:cubicBezTo>
                <a:cubicBezTo>
                  <a:pt x="21600" y="10555"/>
                  <a:pt x="21600" y="10309"/>
                  <a:pt x="21477" y="1006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4" name="Shape"/>
          <p:cNvSpPr/>
          <p:nvPr/>
        </p:nvSpPr>
        <p:spPr>
          <a:xfrm>
            <a:off x="5954713" y="2349242"/>
            <a:ext cx="400050" cy="2016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60" y="0"/>
                </a:moveTo>
                <a:cubicBezTo>
                  <a:pt x="20925" y="0"/>
                  <a:pt x="20790" y="0"/>
                  <a:pt x="20655" y="270"/>
                </a:cubicBezTo>
                <a:cubicBezTo>
                  <a:pt x="10800" y="18900"/>
                  <a:pt x="10800" y="18900"/>
                  <a:pt x="10800" y="18900"/>
                </a:cubicBezTo>
                <a:cubicBezTo>
                  <a:pt x="945" y="270"/>
                  <a:pt x="945" y="270"/>
                  <a:pt x="945" y="270"/>
                </a:cubicBezTo>
                <a:cubicBezTo>
                  <a:pt x="810" y="0"/>
                  <a:pt x="675" y="0"/>
                  <a:pt x="540" y="0"/>
                </a:cubicBezTo>
                <a:cubicBezTo>
                  <a:pt x="270" y="0"/>
                  <a:pt x="0" y="540"/>
                  <a:pt x="0" y="1080"/>
                </a:cubicBezTo>
                <a:cubicBezTo>
                  <a:pt x="0" y="1350"/>
                  <a:pt x="0" y="1620"/>
                  <a:pt x="135" y="1890"/>
                </a:cubicBezTo>
                <a:cubicBezTo>
                  <a:pt x="10395" y="21330"/>
                  <a:pt x="10395" y="21330"/>
                  <a:pt x="10395" y="21330"/>
                </a:cubicBezTo>
                <a:cubicBezTo>
                  <a:pt x="10530" y="21600"/>
                  <a:pt x="10665" y="21600"/>
                  <a:pt x="10800" y="21600"/>
                </a:cubicBezTo>
                <a:cubicBezTo>
                  <a:pt x="10935" y="21600"/>
                  <a:pt x="11070" y="21600"/>
                  <a:pt x="11205" y="21330"/>
                </a:cubicBezTo>
                <a:cubicBezTo>
                  <a:pt x="21465" y="1890"/>
                  <a:pt x="21465" y="1890"/>
                  <a:pt x="21465" y="1890"/>
                </a:cubicBezTo>
                <a:cubicBezTo>
                  <a:pt x="21600" y="1620"/>
                  <a:pt x="21600" y="1350"/>
                  <a:pt x="21600" y="1080"/>
                </a:cubicBezTo>
                <a:cubicBezTo>
                  <a:pt x="21600" y="540"/>
                  <a:pt x="21330" y="0"/>
                  <a:pt x="21060" y="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5" name="Shape"/>
          <p:cNvSpPr/>
          <p:nvPr/>
        </p:nvSpPr>
        <p:spPr>
          <a:xfrm>
            <a:off x="6796088" y="2349242"/>
            <a:ext cx="400050" cy="20161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65" y="19710"/>
                </a:moveTo>
                <a:cubicBezTo>
                  <a:pt x="11205" y="270"/>
                  <a:pt x="11205" y="270"/>
                  <a:pt x="11205" y="270"/>
                </a:cubicBezTo>
                <a:cubicBezTo>
                  <a:pt x="11070" y="0"/>
                  <a:pt x="10935" y="0"/>
                  <a:pt x="10800" y="0"/>
                </a:cubicBezTo>
                <a:cubicBezTo>
                  <a:pt x="10665" y="0"/>
                  <a:pt x="10530" y="0"/>
                  <a:pt x="10395" y="270"/>
                </a:cubicBezTo>
                <a:cubicBezTo>
                  <a:pt x="135" y="19710"/>
                  <a:pt x="135" y="19710"/>
                  <a:pt x="135" y="19710"/>
                </a:cubicBezTo>
                <a:cubicBezTo>
                  <a:pt x="0" y="19980"/>
                  <a:pt x="0" y="20250"/>
                  <a:pt x="0" y="20520"/>
                </a:cubicBezTo>
                <a:cubicBezTo>
                  <a:pt x="0" y="21060"/>
                  <a:pt x="270" y="21600"/>
                  <a:pt x="540" y="21600"/>
                </a:cubicBezTo>
                <a:cubicBezTo>
                  <a:pt x="675" y="21600"/>
                  <a:pt x="810" y="21600"/>
                  <a:pt x="945" y="21330"/>
                </a:cubicBezTo>
                <a:cubicBezTo>
                  <a:pt x="10800" y="2700"/>
                  <a:pt x="10800" y="2700"/>
                  <a:pt x="10800" y="2700"/>
                </a:cubicBezTo>
                <a:cubicBezTo>
                  <a:pt x="20655" y="21330"/>
                  <a:pt x="20655" y="21330"/>
                  <a:pt x="20655" y="21330"/>
                </a:cubicBezTo>
                <a:cubicBezTo>
                  <a:pt x="20790" y="21600"/>
                  <a:pt x="20925" y="21600"/>
                  <a:pt x="21060" y="21600"/>
                </a:cubicBezTo>
                <a:cubicBezTo>
                  <a:pt x="21330" y="21600"/>
                  <a:pt x="21600" y="21060"/>
                  <a:pt x="21600" y="20520"/>
                </a:cubicBezTo>
                <a:cubicBezTo>
                  <a:pt x="21600" y="20250"/>
                  <a:pt x="21600" y="19980"/>
                  <a:pt x="21465" y="1971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6" name="Shape"/>
          <p:cNvSpPr/>
          <p:nvPr/>
        </p:nvSpPr>
        <p:spPr>
          <a:xfrm>
            <a:off x="7735888" y="2249230"/>
            <a:ext cx="200025" cy="4016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700" y="10800"/>
                </a:moveTo>
                <a:cubicBezTo>
                  <a:pt x="21330" y="945"/>
                  <a:pt x="21330" y="945"/>
                  <a:pt x="21330" y="945"/>
                </a:cubicBezTo>
                <a:cubicBezTo>
                  <a:pt x="21600" y="810"/>
                  <a:pt x="21600" y="675"/>
                  <a:pt x="21600" y="540"/>
                </a:cubicBezTo>
                <a:cubicBezTo>
                  <a:pt x="21600" y="270"/>
                  <a:pt x="21060" y="0"/>
                  <a:pt x="20520" y="0"/>
                </a:cubicBezTo>
                <a:cubicBezTo>
                  <a:pt x="20250" y="0"/>
                  <a:pt x="19980" y="0"/>
                  <a:pt x="19710" y="135"/>
                </a:cubicBezTo>
                <a:cubicBezTo>
                  <a:pt x="270" y="10395"/>
                  <a:pt x="270" y="10395"/>
                  <a:pt x="270" y="10395"/>
                </a:cubicBezTo>
                <a:cubicBezTo>
                  <a:pt x="0" y="10530"/>
                  <a:pt x="0" y="10665"/>
                  <a:pt x="0" y="10800"/>
                </a:cubicBezTo>
                <a:cubicBezTo>
                  <a:pt x="0" y="10935"/>
                  <a:pt x="0" y="11070"/>
                  <a:pt x="270" y="11205"/>
                </a:cubicBezTo>
                <a:cubicBezTo>
                  <a:pt x="19710" y="21465"/>
                  <a:pt x="19710" y="21465"/>
                  <a:pt x="19710" y="21465"/>
                </a:cubicBezTo>
                <a:cubicBezTo>
                  <a:pt x="19980" y="21600"/>
                  <a:pt x="20250" y="21600"/>
                  <a:pt x="20520" y="21600"/>
                </a:cubicBezTo>
                <a:cubicBezTo>
                  <a:pt x="21060" y="21600"/>
                  <a:pt x="21600" y="21330"/>
                  <a:pt x="21600" y="21060"/>
                </a:cubicBezTo>
                <a:cubicBezTo>
                  <a:pt x="21600" y="20925"/>
                  <a:pt x="21600" y="20790"/>
                  <a:pt x="21330" y="20655"/>
                </a:cubicBezTo>
                <a:lnTo>
                  <a:pt x="270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7" name="Shape"/>
          <p:cNvSpPr/>
          <p:nvPr/>
        </p:nvSpPr>
        <p:spPr>
          <a:xfrm>
            <a:off x="8575676" y="2249230"/>
            <a:ext cx="200026" cy="4016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330" y="10395"/>
                </a:moveTo>
                <a:cubicBezTo>
                  <a:pt x="1890" y="135"/>
                  <a:pt x="1890" y="135"/>
                  <a:pt x="1890" y="135"/>
                </a:cubicBezTo>
                <a:cubicBezTo>
                  <a:pt x="1620" y="0"/>
                  <a:pt x="1350" y="0"/>
                  <a:pt x="1080" y="0"/>
                </a:cubicBezTo>
                <a:cubicBezTo>
                  <a:pt x="540" y="0"/>
                  <a:pt x="0" y="270"/>
                  <a:pt x="0" y="540"/>
                </a:cubicBezTo>
                <a:cubicBezTo>
                  <a:pt x="0" y="675"/>
                  <a:pt x="0" y="810"/>
                  <a:pt x="270" y="945"/>
                </a:cubicBezTo>
                <a:cubicBezTo>
                  <a:pt x="18900" y="10800"/>
                  <a:pt x="18900" y="10800"/>
                  <a:pt x="18900" y="10800"/>
                </a:cubicBezTo>
                <a:cubicBezTo>
                  <a:pt x="270" y="20655"/>
                  <a:pt x="270" y="20655"/>
                  <a:pt x="270" y="20655"/>
                </a:cubicBezTo>
                <a:cubicBezTo>
                  <a:pt x="0" y="20790"/>
                  <a:pt x="0" y="20925"/>
                  <a:pt x="0" y="21060"/>
                </a:cubicBezTo>
                <a:cubicBezTo>
                  <a:pt x="0" y="21330"/>
                  <a:pt x="540" y="21600"/>
                  <a:pt x="1080" y="21600"/>
                </a:cubicBezTo>
                <a:cubicBezTo>
                  <a:pt x="1350" y="21600"/>
                  <a:pt x="1620" y="21600"/>
                  <a:pt x="1890" y="21465"/>
                </a:cubicBezTo>
                <a:cubicBezTo>
                  <a:pt x="21330" y="11205"/>
                  <a:pt x="21330" y="11205"/>
                  <a:pt x="21330" y="11205"/>
                </a:cubicBezTo>
                <a:cubicBezTo>
                  <a:pt x="21600" y="11070"/>
                  <a:pt x="21600" y="10935"/>
                  <a:pt x="21600" y="10800"/>
                </a:cubicBezTo>
                <a:cubicBezTo>
                  <a:pt x="21600" y="10665"/>
                  <a:pt x="21600" y="10530"/>
                  <a:pt x="21330" y="1039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8" name="Shape"/>
          <p:cNvSpPr/>
          <p:nvPr/>
        </p:nvSpPr>
        <p:spPr>
          <a:xfrm>
            <a:off x="893763" y="3071554"/>
            <a:ext cx="439738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8836"/>
                </a:moveTo>
                <a:cubicBezTo>
                  <a:pt x="16077" y="8836"/>
                  <a:pt x="15955" y="8836"/>
                  <a:pt x="15832" y="8959"/>
                </a:cubicBezTo>
                <a:cubicBezTo>
                  <a:pt x="10800" y="13623"/>
                  <a:pt x="10800" y="13623"/>
                  <a:pt x="10800" y="13623"/>
                </a:cubicBezTo>
                <a:cubicBezTo>
                  <a:pt x="5768" y="8959"/>
                  <a:pt x="5768" y="8959"/>
                  <a:pt x="5768" y="8959"/>
                </a:cubicBezTo>
                <a:cubicBezTo>
                  <a:pt x="5645" y="8836"/>
                  <a:pt x="5523" y="8836"/>
                  <a:pt x="5400" y="8836"/>
                </a:cubicBezTo>
                <a:cubicBezTo>
                  <a:pt x="5155" y="8836"/>
                  <a:pt x="4909" y="9082"/>
                  <a:pt x="4909" y="9327"/>
                </a:cubicBezTo>
                <a:cubicBezTo>
                  <a:pt x="4909" y="9450"/>
                  <a:pt x="4909" y="9573"/>
                  <a:pt x="5032" y="9695"/>
                </a:cubicBezTo>
                <a:cubicBezTo>
                  <a:pt x="10432" y="14605"/>
                  <a:pt x="10432" y="14605"/>
                  <a:pt x="10432" y="14605"/>
                </a:cubicBezTo>
                <a:cubicBezTo>
                  <a:pt x="10555" y="14727"/>
                  <a:pt x="10677" y="14727"/>
                  <a:pt x="10800" y="14727"/>
                </a:cubicBezTo>
                <a:cubicBezTo>
                  <a:pt x="10923" y="14727"/>
                  <a:pt x="11045" y="14727"/>
                  <a:pt x="11168" y="14605"/>
                </a:cubicBezTo>
                <a:cubicBezTo>
                  <a:pt x="16568" y="9695"/>
                  <a:pt x="16568" y="9695"/>
                  <a:pt x="16568" y="9695"/>
                </a:cubicBezTo>
                <a:cubicBezTo>
                  <a:pt x="16691" y="9573"/>
                  <a:pt x="16691" y="9450"/>
                  <a:pt x="16691" y="9327"/>
                </a:cubicBezTo>
                <a:cubicBezTo>
                  <a:pt x="16691" y="9082"/>
                  <a:pt x="16445" y="8836"/>
                  <a:pt x="16200" y="8836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79" name="Shape"/>
          <p:cNvSpPr/>
          <p:nvPr/>
        </p:nvSpPr>
        <p:spPr>
          <a:xfrm>
            <a:off x="1733551" y="3071554"/>
            <a:ext cx="439739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1168" y="6995"/>
                </a:moveTo>
                <a:cubicBezTo>
                  <a:pt x="11045" y="6873"/>
                  <a:pt x="10923" y="6873"/>
                  <a:pt x="10800" y="6873"/>
                </a:cubicBezTo>
                <a:cubicBezTo>
                  <a:pt x="10677" y="6873"/>
                  <a:pt x="10555" y="6873"/>
                  <a:pt x="10432" y="6995"/>
                </a:cubicBezTo>
                <a:cubicBezTo>
                  <a:pt x="5032" y="11905"/>
                  <a:pt x="5032" y="11905"/>
                  <a:pt x="5032" y="11905"/>
                </a:cubicBezTo>
                <a:cubicBezTo>
                  <a:pt x="4909" y="12027"/>
                  <a:pt x="4909" y="12150"/>
                  <a:pt x="4909" y="12273"/>
                </a:cubicBezTo>
                <a:cubicBezTo>
                  <a:pt x="4909" y="12518"/>
                  <a:pt x="5155" y="12764"/>
                  <a:pt x="5400" y="12764"/>
                </a:cubicBezTo>
                <a:cubicBezTo>
                  <a:pt x="5523" y="12764"/>
                  <a:pt x="5645" y="12764"/>
                  <a:pt x="5768" y="12641"/>
                </a:cubicBezTo>
                <a:cubicBezTo>
                  <a:pt x="10800" y="7977"/>
                  <a:pt x="10800" y="7977"/>
                  <a:pt x="10800" y="7977"/>
                </a:cubicBezTo>
                <a:cubicBezTo>
                  <a:pt x="15832" y="12641"/>
                  <a:pt x="15832" y="12641"/>
                  <a:pt x="15832" y="12641"/>
                </a:cubicBezTo>
                <a:cubicBezTo>
                  <a:pt x="15955" y="12764"/>
                  <a:pt x="16077" y="12764"/>
                  <a:pt x="16200" y="12764"/>
                </a:cubicBezTo>
                <a:cubicBezTo>
                  <a:pt x="16445" y="12764"/>
                  <a:pt x="16691" y="12518"/>
                  <a:pt x="16691" y="12273"/>
                </a:cubicBezTo>
                <a:cubicBezTo>
                  <a:pt x="16691" y="12150"/>
                  <a:pt x="16691" y="12027"/>
                  <a:pt x="16568" y="11905"/>
                </a:cubicBezTo>
                <a:lnTo>
                  <a:pt x="11168" y="699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0" name="Shape"/>
          <p:cNvSpPr/>
          <p:nvPr/>
        </p:nvSpPr>
        <p:spPr>
          <a:xfrm>
            <a:off x="2573338" y="3071554"/>
            <a:ext cx="441325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764" y="5400"/>
                </a:moveTo>
                <a:cubicBezTo>
                  <a:pt x="12764" y="5155"/>
                  <a:pt x="12518" y="4909"/>
                  <a:pt x="12273" y="4909"/>
                </a:cubicBezTo>
                <a:cubicBezTo>
                  <a:pt x="12150" y="4909"/>
                  <a:pt x="12027" y="4909"/>
                  <a:pt x="11905" y="5032"/>
                </a:cubicBezTo>
                <a:cubicBezTo>
                  <a:pt x="6995" y="10432"/>
                  <a:pt x="6995" y="10432"/>
                  <a:pt x="6995" y="10432"/>
                </a:cubicBezTo>
                <a:cubicBezTo>
                  <a:pt x="6873" y="10555"/>
                  <a:pt x="6873" y="10677"/>
                  <a:pt x="6873" y="10800"/>
                </a:cubicBezTo>
                <a:cubicBezTo>
                  <a:pt x="6873" y="10923"/>
                  <a:pt x="6873" y="11045"/>
                  <a:pt x="6995" y="11168"/>
                </a:cubicBezTo>
                <a:cubicBezTo>
                  <a:pt x="11905" y="16568"/>
                  <a:pt x="11905" y="16568"/>
                  <a:pt x="11905" y="16568"/>
                </a:cubicBezTo>
                <a:cubicBezTo>
                  <a:pt x="12027" y="16691"/>
                  <a:pt x="12150" y="16691"/>
                  <a:pt x="12273" y="16691"/>
                </a:cubicBezTo>
                <a:cubicBezTo>
                  <a:pt x="12518" y="16691"/>
                  <a:pt x="12764" y="16445"/>
                  <a:pt x="12764" y="16200"/>
                </a:cubicBezTo>
                <a:cubicBezTo>
                  <a:pt x="12764" y="16077"/>
                  <a:pt x="12764" y="15955"/>
                  <a:pt x="12641" y="15832"/>
                </a:cubicBezTo>
                <a:cubicBezTo>
                  <a:pt x="7977" y="10800"/>
                  <a:pt x="7977" y="10800"/>
                  <a:pt x="7977" y="10800"/>
                </a:cubicBezTo>
                <a:cubicBezTo>
                  <a:pt x="12641" y="5768"/>
                  <a:pt x="12641" y="5768"/>
                  <a:pt x="12641" y="5768"/>
                </a:cubicBezTo>
                <a:cubicBezTo>
                  <a:pt x="12764" y="5645"/>
                  <a:pt x="12764" y="5523"/>
                  <a:pt x="12764" y="5400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1" name="Shape"/>
          <p:cNvSpPr/>
          <p:nvPr/>
        </p:nvSpPr>
        <p:spPr>
          <a:xfrm>
            <a:off x="3414713" y="3071554"/>
            <a:ext cx="439738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695" y="5032"/>
                </a:moveTo>
                <a:cubicBezTo>
                  <a:pt x="9573" y="4909"/>
                  <a:pt x="9450" y="4909"/>
                  <a:pt x="9327" y="4909"/>
                </a:cubicBezTo>
                <a:cubicBezTo>
                  <a:pt x="9082" y="4909"/>
                  <a:pt x="8836" y="5155"/>
                  <a:pt x="8836" y="5400"/>
                </a:cubicBezTo>
                <a:cubicBezTo>
                  <a:pt x="8836" y="5523"/>
                  <a:pt x="8836" y="5645"/>
                  <a:pt x="8959" y="5768"/>
                </a:cubicBezTo>
                <a:cubicBezTo>
                  <a:pt x="13623" y="10800"/>
                  <a:pt x="13623" y="10800"/>
                  <a:pt x="13623" y="10800"/>
                </a:cubicBezTo>
                <a:cubicBezTo>
                  <a:pt x="8959" y="15832"/>
                  <a:pt x="8959" y="15832"/>
                  <a:pt x="8959" y="15832"/>
                </a:cubicBezTo>
                <a:cubicBezTo>
                  <a:pt x="8836" y="15955"/>
                  <a:pt x="8836" y="16077"/>
                  <a:pt x="8836" y="16200"/>
                </a:cubicBezTo>
                <a:cubicBezTo>
                  <a:pt x="8836" y="16445"/>
                  <a:pt x="9082" y="16691"/>
                  <a:pt x="9327" y="16691"/>
                </a:cubicBezTo>
                <a:cubicBezTo>
                  <a:pt x="9450" y="16691"/>
                  <a:pt x="9573" y="16691"/>
                  <a:pt x="9695" y="16568"/>
                </a:cubicBezTo>
                <a:cubicBezTo>
                  <a:pt x="14605" y="11168"/>
                  <a:pt x="14605" y="11168"/>
                  <a:pt x="14605" y="11168"/>
                </a:cubicBezTo>
                <a:cubicBezTo>
                  <a:pt x="14727" y="11045"/>
                  <a:pt x="14727" y="10923"/>
                  <a:pt x="14727" y="10800"/>
                </a:cubicBezTo>
                <a:cubicBezTo>
                  <a:pt x="14727" y="10677"/>
                  <a:pt x="14727" y="10555"/>
                  <a:pt x="14605" y="10432"/>
                </a:cubicBezTo>
                <a:lnTo>
                  <a:pt x="9695" y="5032"/>
                </a:lnTo>
                <a:close/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2" name="Shape"/>
          <p:cNvSpPr/>
          <p:nvPr/>
        </p:nvSpPr>
        <p:spPr>
          <a:xfrm>
            <a:off x="4254500" y="3071554"/>
            <a:ext cx="439739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873" y="9818"/>
                </a:moveTo>
                <a:cubicBezTo>
                  <a:pt x="6627" y="9818"/>
                  <a:pt x="6382" y="10064"/>
                  <a:pt x="6382" y="10309"/>
                </a:cubicBezTo>
                <a:cubicBezTo>
                  <a:pt x="6382" y="10432"/>
                  <a:pt x="6382" y="10555"/>
                  <a:pt x="6505" y="10677"/>
                </a:cubicBezTo>
                <a:cubicBezTo>
                  <a:pt x="10432" y="14605"/>
                  <a:pt x="10432" y="14605"/>
                  <a:pt x="10432" y="14605"/>
                </a:cubicBezTo>
                <a:cubicBezTo>
                  <a:pt x="10555" y="14727"/>
                  <a:pt x="10677" y="14727"/>
                  <a:pt x="10800" y="14727"/>
                </a:cubicBezTo>
                <a:cubicBezTo>
                  <a:pt x="10923" y="14727"/>
                  <a:pt x="11045" y="14727"/>
                  <a:pt x="11168" y="14605"/>
                </a:cubicBezTo>
                <a:cubicBezTo>
                  <a:pt x="15095" y="10677"/>
                  <a:pt x="15095" y="10677"/>
                  <a:pt x="15095" y="10677"/>
                </a:cubicBezTo>
                <a:cubicBezTo>
                  <a:pt x="15218" y="10555"/>
                  <a:pt x="15218" y="10432"/>
                  <a:pt x="15218" y="10309"/>
                </a:cubicBezTo>
                <a:cubicBezTo>
                  <a:pt x="15218" y="10064"/>
                  <a:pt x="14973" y="9818"/>
                  <a:pt x="14727" y="9818"/>
                </a:cubicBezTo>
                <a:cubicBezTo>
                  <a:pt x="14605" y="9818"/>
                  <a:pt x="14482" y="9818"/>
                  <a:pt x="14359" y="9941"/>
                </a:cubicBezTo>
                <a:cubicBezTo>
                  <a:pt x="11291" y="13009"/>
                  <a:pt x="11291" y="13009"/>
                  <a:pt x="11291" y="13009"/>
                </a:cubicBezTo>
                <a:cubicBezTo>
                  <a:pt x="11291" y="491"/>
                  <a:pt x="11291" y="491"/>
                  <a:pt x="11291" y="491"/>
                </a:cubicBezTo>
                <a:cubicBezTo>
                  <a:pt x="11291" y="245"/>
                  <a:pt x="11045" y="0"/>
                  <a:pt x="10800" y="0"/>
                </a:cubicBezTo>
                <a:cubicBezTo>
                  <a:pt x="10555" y="0"/>
                  <a:pt x="10309" y="245"/>
                  <a:pt x="10309" y="491"/>
                </a:cubicBezTo>
                <a:cubicBezTo>
                  <a:pt x="10309" y="13009"/>
                  <a:pt x="10309" y="13009"/>
                  <a:pt x="10309" y="13009"/>
                </a:cubicBezTo>
                <a:cubicBezTo>
                  <a:pt x="7241" y="9941"/>
                  <a:pt x="7241" y="9941"/>
                  <a:pt x="7241" y="9941"/>
                </a:cubicBezTo>
                <a:cubicBezTo>
                  <a:pt x="7118" y="9818"/>
                  <a:pt x="6995" y="9818"/>
                  <a:pt x="6873" y="9818"/>
                </a:cubicBezTo>
                <a:moveTo>
                  <a:pt x="13009" y="245"/>
                </a:moveTo>
                <a:cubicBezTo>
                  <a:pt x="12886" y="245"/>
                  <a:pt x="12886" y="123"/>
                  <a:pt x="12764" y="123"/>
                </a:cubicBezTo>
                <a:cubicBezTo>
                  <a:pt x="12518" y="123"/>
                  <a:pt x="12273" y="368"/>
                  <a:pt x="12273" y="614"/>
                </a:cubicBezTo>
                <a:cubicBezTo>
                  <a:pt x="12273" y="982"/>
                  <a:pt x="12518" y="1105"/>
                  <a:pt x="12764" y="1105"/>
                </a:cubicBezTo>
                <a:cubicBezTo>
                  <a:pt x="12764" y="1227"/>
                  <a:pt x="12764" y="1227"/>
                  <a:pt x="12764" y="1227"/>
                </a:cubicBezTo>
                <a:cubicBezTo>
                  <a:pt x="17305" y="2086"/>
                  <a:pt x="20618" y="6014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cubicBezTo>
                  <a:pt x="5400" y="20618"/>
                  <a:pt x="982" y="16200"/>
                  <a:pt x="982" y="10800"/>
                </a:cubicBezTo>
                <a:cubicBezTo>
                  <a:pt x="982" y="6014"/>
                  <a:pt x="4295" y="2086"/>
                  <a:pt x="8836" y="1227"/>
                </a:cubicBezTo>
                <a:cubicBezTo>
                  <a:pt x="8836" y="1105"/>
                  <a:pt x="8836" y="1105"/>
                  <a:pt x="8836" y="1105"/>
                </a:cubicBezTo>
                <a:cubicBezTo>
                  <a:pt x="9082" y="1105"/>
                  <a:pt x="9327" y="982"/>
                  <a:pt x="9327" y="614"/>
                </a:cubicBezTo>
                <a:cubicBezTo>
                  <a:pt x="9327" y="368"/>
                  <a:pt x="9082" y="123"/>
                  <a:pt x="8836" y="123"/>
                </a:cubicBezTo>
                <a:cubicBezTo>
                  <a:pt x="8714" y="123"/>
                  <a:pt x="8714" y="245"/>
                  <a:pt x="8591" y="245"/>
                </a:cubicBezTo>
                <a:cubicBezTo>
                  <a:pt x="3682" y="1227"/>
                  <a:pt x="0" y="5523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5523"/>
                  <a:pt x="17918" y="1227"/>
                  <a:pt x="13009" y="24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3" name="Shape"/>
          <p:cNvSpPr/>
          <p:nvPr/>
        </p:nvSpPr>
        <p:spPr>
          <a:xfrm>
            <a:off x="5094288" y="3171567"/>
            <a:ext cx="441325" cy="2413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900"/>
                </a:moveTo>
                <a:cubicBezTo>
                  <a:pt x="21600" y="450"/>
                  <a:pt x="21355" y="0"/>
                  <a:pt x="21109" y="0"/>
                </a:cubicBezTo>
                <a:cubicBezTo>
                  <a:pt x="491" y="0"/>
                  <a:pt x="491" y="0"/>
                  <a:pt x="491" y="0"/>
                </a:cubicBezTo>
                <a:cubicBezTo>
                  <a:pt x="245" y="0"/>
                  <a:pt x="0" y="450"/>
                  <a:pt x="0" y="900"/>
                </a:cubicBezTo>
                <a:cubicBezTo>
                  <a:pt x="0" y="1125"/>
                  <a:pt x="0" y="1350"/>
                  <a:pt x="123" y="1575"/>
                </a:cubicBezTo>
                <a:cubicBezTo>
                  <a:pt x="123" y="1575"/>
                  <a:pt x="123" y="1575"/>
                  <a:pt x="123" y="1575"/>
                </a:cubicBezTo>
                <a:cubicBezTo>
                  <a:pt x="10432" y="21375"/>
                  <a:pt x="10432" y="21375"/>
                  <a:pt x="10432" y="21375"/>
                </a:cubicBezTo>
                <a:cubicBezTo>
                  <a:pt x="10432" y="21375"/>
                  <a:pt x="10432" y="21375"/>
                  <a:pt x="10432" y="21375"/>
                </a:cubicBezTo>
                <a:cubicBezTo>
                  <a:pt x="10555" y="21600"/>
                  <a:pt x="10677" y="21600"/>
                  <a:pt x="10800" y="21600"/>
                </a:cubicBezTo>
                <a:cubicBezTo>
                  <a:pt x="10923" y="21600"/>
                  <a:pt x="11045" y="21600"/>
                  <a:pt x="11168" y="21375"/>
                </a:cubicBezTo>
                <a:cubicBezTo>
                  <a:pt x="11168" y="21375"/>
                  <a:pt x="11168" y="21375"/>
                  <a:pt x="11168" y="21375"/>
                </a:cubicBezTo>
                <a:cubicBezTo>
                  <a:pt x="21477" y="1575"/>
                  <a:pt x="21477" y="1575"/>
                  <a:pt x="21477" y="1575"/>
                </a:cubicBezTo>
                <a:cubicBezTo>
                  <a:pt x="21477" y="1575"/>
                  <a:pt x="21477" y="1575"/>
                  <a:pt x="21477" y="1575"/>
                </a:cubicBezTo>
                <a:cubicBezTo>
                  <a:pt x="21600" y="1350"/>
                  <a:pt x="21600" y="1125"/>
                  <a:pt x="21600" y="900"/>
                </a:cubicBezTo>
                <a:moveTo>
                  <a:pt x="10800" y="19350"/>
                </a:moveTo>
                <a:cubicBezTo>
                  <a:pt x="1595" y="1800"/>
                  <a:pt x="1595" y="1800"/>
                  <a:pt x="1595" y="1800"/>
                </a:cubicBezTo>
                <a:cubicBezTo>
                  <a:pt x="20005" y="1800"/>
                  <a:pt x="20005" y="1800"/>
                  <a:pt x="20005" y="1800"/>
                </a:cubicBezTo>
                <a:lnTo>
                  <a:pt x="10800" y="193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4" name="Shape"/>
          <p:cNvSpPr/>
          <p:nvPr/>
        </p:nvSpPr>
        <p:spPr>
          <a:xfrm>
            <a:off x="5935663" y="3171567"/>
            <a:ext cx="439738" cy="2413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20025"/>
                </a:moveTo>
                <a:cubicBezTo>
                  <a:pt x="21477" y="20025"/>
                  <a:pt x="21477" y="20025"/>
                  <a:pt x="21477" y="20025"/>
                </a:cubicBezTo>
                <a:cubicBezTo>
                  <a:pt x="11168" y="225"/>
                  <a:pt x="11168" y="225"/>
                  <a:pt x="11168" y="225"/>
                </a:cubicBezTo>
                <a:cubicBezTo>
                  <a:pt x="11168" y="225"/>
                  <a:pt x="11168" y="225"/>
                  <a:pt x="11168" y="225"/>
                </a:cubicBezTo>
                <a:cubicBezTo>
                  <a:pt x="11045" y="0"/>
                  <a:pt x="10923" y="0"/>
                  <a:pt x="10800" y="0"/>
                </a:cubicBezTo>
                <a:cubicBezTo>
                  <a:pt x="10677" y="0"/>
                  <a:pt x="10555" y="0"/>
                  <a:pt x="10432" y="225"/>
                </a:cubicBezTo>
                <a:cubicBezTo>
                  <a:pt x="10432" y="225"/>
                  <a:pt x="10432" y="225"/>
                  <a:pt x="10432" y="225"/>
                </a:cubicBezTo>
                <a:cubicBezTo>
                  <a:pt x="123" y="20025"/>
                  <a:pt x="123" y="20025"/>
                  <a:pt x="123" y="20025"/>
                </a:cubicBezTo>
                <a:cubicBezTo>
                  <a:pt x="123" y="20025"/>
                  <a:pt x="123" y="20025"/>
                  <a:pt x="123" y="20025"/>
                </a:cubicBezTo>
                <a:cubicBezTo>
                  <a:pt x="0" y="20250"/>
                  <a:pt x="0" y="20475"/>
                  <a:pt x="0" y="20700"/>
                </a:cubicBezTo>
                <a:cubicBezTo>
                  <a:pt x="0" y="21150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150"/>
                  <a:pt x="21600" y="20700"/>
                </a:cubicBezTo>
                <a:cubicBezTo>
                  <a:pt x="21600" y="20475"/>
                  <a:pt x="21600" y="20250"/>
                  <a:pt x="21477" y="20025"/>
                </a:cubicBezTo>
                <a:moveTo>
                  <a:pt x="1595" y="19800"/>
                </a:moveTo>
                <a:cubicBezTo>
                  <a:pt x="10800" y="2250"/>
                  <a:pt x="10800" y="2250"/>
                  <a:pt x="10800" y="2250"/>
                </a:cubicBezTo>
                <a:cubicBezTo>
                  <a:pt x="20005" y="19800"/>
                  <a:pt x="20005" y="19800"/>
                  <a:pt x="20005" y="19800"/>
                </a:cubicBezTo>
                <a:lnTo>
                  <a:pt x="1595" y="19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5" name="Shape"/>
          <p:cNvSpPr/>
          <p:nvPr/>
        </p:nvSpPr>
        <p:spPr>
          <a:xfrm>
            <a:off x="6875463" y="3071554"/>
            <a:ext cx="239714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700" y="0"/>
                </a:moveTo>
                <a:cubicBezTo>
                  <a:pt x="20475" y="0"/>
                  <a:pt x="20250" y="0"/>
                  <a:pt x="20025" y="123"/>
                </a:cubicBezTo>
                <a:cubicBezTo>
                  <a:pt x="20025" y="123"/>
                  <a:pt x="20025" y="123"/>
                  <a:pt x="20025" y="123"/>
                </a:cubicBezTo>
                <a:cubicBezTo>
                  <a:pt x="225" y="10432"/>
                  <a:pt x="225" y="10432"/>
                  <a:pt x="225" y="10432"/>
                </a:cubicBezTo>
                <a:cubicBezTo>
                  <a:pt x="225" y="10432"/>
                  <a:pt x="225" y="10432"/>
                  <a:pt x="225" y="10432"/>
                </a:cubicBezTo>
                <a:cubicBezTo>
                  <a:pt x="0" y="10555"/>
                  <a:pt x="0" y="10677"/>
                  <a:pt x="0" y="10800"/>
                </a:cubicBezTo>
                <a:cubicBezTo>
                  <a:pt x="0" y="10923"/>
                  <a:pt x="0" y="11045"/>
                  <a:pt x="225" y="11168"/>
                </a:cubicBezTo>
                <a:cubicBezTo>
                  <a:pt x="225" y="11168"/>
                  <a:pt x="225" y="11168"/>
                  <a:pt x="225" y="11168"/>
                </a:cubicBezTo>
                <a:cubicBezTo>
                  <a:pt x="20025" y="21477"/>
                  <a:pt x="20025" y="21477"/>
                  <a:pt x="20025" y="21477"/>
                </a:cubicBezTo>
                <a:cubicBezTo>
                  <a:pt x="20025" y="21477"/>
                  <a:pt x="20025" y="21477"/>
                  <a:pt x="20025" y="21477"/>
                </a:cubicBezTo>
                <a:cubicBezTo>
                  <a:pt x="20250" y="21600"/>
                  <a:pt x="20475" y="21600"/>
                  <a:pt x="20700" y="21600"/>
                </a:cubicBezTo>
                <a:cubicBezTo>
                  <a:pt x="21150" y="21600"/>
                  <a:pt x="21600" y="21355"/>
                  <a:pt x="21600" y="21109"/>
                </a:cubicBezTo>
                <a:cubicBezTo>
                  <a:pt x="21600" y="491"/>
                  <a:pt x="21600" y="491"/>
                  <a:pt x="21600" y="491"/>
                </a:cubicBezTo>
                <a:cubicBezTo>
                  <a:pt x="21600" y="245"/>
                  <a:pt x="21150" y="0"/>
                  <a:pt x="20700" y="0"/>
                </a:cubicBezTo>
                <a:moveTo>
                  <a:pt x="19800" y="20005"/>
                </a:moveTo>
                <a:cubicBezTo>
                  <a:pt x="2250" y="10800"/>
                  <a:pt x="2250" y="10800"/>
                  <a:pt x="2250" y="10800"/>
                </a:cubicBezTo>
                <a:cubicBezTo>
                  <a:pt x="19800" y="1595"/>
                  <a:pt x="19800" y="1595"/>
                  <a:pt x="19800" y="1595"/>
                </a:cubicBezTo>
                <a:lnTo>
                  <a:pt x="19800" y="2000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6" name="Shape"/>
          <p:cNvSpPr/>
          <p:nvPr/>
        </p:nvSpPr>
        <p:spPr>
          <a:xfrm>
            <a:off x="7715251" y="3071554"/>
            <a:ext cx="241301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cubicBezTo>
                  <a:pt x="21600" y="10677"/>
                  <a:pt x="21600" y="10555"/>
                  <a:pt x="21375" y="10432"/>
                </a:cubicBezTo>
                <a:cubicBezTo>
                  <a:pt x="21375" y="10432"/>
                  <a:pt x="21375" y="10432"/>
                  <a:pt x="21375" y="10432"/>
                </a:cubicBezTo>
                <a:cubicBezTo>
                  <a:pt x="1575" y="123"/>
                  <a:pt x="1575" y="123"/>
                  <a:pt x="1575" y="123"/>
                </a:cubicBezTo>
                <a:cubicBezTo>
                  <a:pt x="1575" y="123"/>
                  <a:pt x="1575" y="123"/>
                  <a:pt x="1575" y="123"/>
                </a:cubicBezTo>
                <a:cubicBezTo>
                  <a:pt x="1350" y="0"/>
                  <a:pt x="1125" y="0"/>
                  <a:pt x="900" y="0"/>
                </a:cubicBezTo>
                <a:cubicBezTo>
                  <a:pt x="450" y="0"/>
                  <a:pt x="0" y="245"/>
                  <a:pt x="0" y="491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450" y="21600"/>
                  <a:pt x="900" y="21600"/>
                </a:cubicBezTo>
                <a:cubicBezTo>
                  <a:pt x="1125" y="21600"/>
                  <a:pt x="1350" y="21600"/>
                  <a:pt x="1575" y="21477"/>
                </a:cubicBezTo>
                <a:cubicBezTo>
                  <a:pt x="1575" y="21477"/>
                  <a:pt x="1575" y="21477"/>
                  <a:pt x="1575" y="21477"/>
                </a:cubicBezTo>
                <a:cubicBezTo>
                  <a:pt x="21375" y="11168"/>
                  <a:pt x="21375" y="11168"/>
                  <a:pt x="21375" y="11168"/>
                </a:cubicBezTo>
                <a:cubicBezTo>
                  <a:pt x="21375" y="11168"/>
                  <a:pt x="21375" y="11168"/>
                  <a:pt x="21375" y="11168"/>
                </a:cubicBezTo>
                <a:cubicBezTo>
                  <a:pt x="21600" y="11045"/>
                  <a:pt x="21600" y="10923"/>
                  <a:pt x="21600" y="10800"/>
                </a:cubicBezTo>
                <a:moveTo>
                  <a:pt x="1800" y="20005"/>
                </a:moveTo>
                <a:cubicBezTo>
                  <a:pt x="1800" y="1595"/>
                  <a:pt x="1800" y="1595"/>
                  <a:pt x="1800" y="1595"/>
                </a:cubicBezTo>
                <a:cubicBezTo>
                  <a:pt x="19350" y="10800"/>
                  <a:pt x="19350" y="10800"/>
                  <a:pt x="19350" y="10800"/>
                </a:cubicBezTo>
                <a:lnTo>
                  <a:pt x="1800" y="2000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7" name="Shape"/>
          <p:cNvSpPr/>
          <p:nvPr/>
        </p:nvSpPr>
        <p:spPr>
          <a:xfrm>
            <a:off x="8456613" y="3071554"/>
            <a:ext cx="439738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10432"/>
                </a:moveTo>
                <a:cubicBezTo>
                  <a:pt x="18532" y="7486"/>
                  <a:pt x="18532" y="7486"/>
                  <a:pt x="18532" y="7486"/>
                </a:cubicBezTo>
                <a:cubicBezTo>
                  <a:pt x="18409" y="7364"/>
                  <a:pt x="18286" y="7364"/>
                  <a:pt x="18164" y="7364"/>
                </a:cubicBezTo>
                <a:cubicBezTo>
                  <a:pt x="17918" y="7364"/>
                  <a:pt x="17673" y="7609"/>
                  <a:pt x="17673" y="7855"/>
                </a:cubicBezTo>
                <a:cubicBezTo>
                  <a:pt x="17673" y="7977"/>
                  <a:pt x="17673" y="8100"/>
                  <a:pt x="17795" y="8223"/>
                </a:cubicBezTo>
                <a:cubicBezTo>
                  <a:pt x="19882" y="10309"/>
                  <a:pt x="19882" y="10309"/>
                  <a:pt x="19882" y="10309"/>
                </a:cubicBezTo>
                <a:cubicBezTo>
                  <a:pt x="11291" y="10309"/>
                  <a:pt x="11291" y="10309"/>
                  <a:pt x="11291" y="10309"/>
                </a:cubicBezTo>
                <a:cubicBezTo>
                  <a:pt x="11291" y="1718"/>
                  <a:pt x="11291" y="1718"/>
                  <a:pt x="11291" y="1718"/>
                </a:cubicBezTo>
                <a:cubicBezTo>
                  <a:pt x="13377" y="3805"/>
                  <a:pt x="13377" y="3805"/>
                  <a:pt x="13377" y="3805"/>
                </a:cubicBezTo>
                <a:cubicBezTo>
                  <a:pt x="13500" y="3927"/>
                  <a:pt x="13623" y="3927"/>
                  <a:pt x="13745" y="3927"/>
                </a:cubicBezTo>
                <a:cubicBezTo>
                  <a:pt x="13991" y="3927"/>
                  <a:pt x="14236" y="3682"/>
                  <a:pt x="14236" y="3436"/>
                </a:cubicBezTo>
                <a:cubicBezTo>
                  <a:pt x="14236" y="3314"/>
                  <a:pt x="14236" y="3191"/>
                  <a:pt x="14114" y="3068"/>
                </a:cubicBezTo>
                <a:cubicBezTo>
                  <a:pt x="11168" y="123"/>
                  <a:pt x="11168" y="123"/>
                  <a:pt x="11168" y="123"/>
                </a:cubicBezTo>
                <a:cubicBezTo>
                  <a:pt x="11045" y="0"/>
                  <a:pt x="10923" y="0"/>
                  <a:pt x="10800" y="0"/>
                </a:cubicBezTo>
                <a:cubicBezTo>
                  <a:pt x="10677" y="0"/>
                  <a:pt x="10555" y="0"/>
                  <a:pt x="10432" y="123"/>
                </a:cubicBezTo>
                <a:cubicBezTo>
                  <a:pt x="7486" y="3068"/>
                  <a:pt x="7486" y="3068"/>
                  <a:pt x="7486" y="3068"/>
                </a:cubicBezTo>
                <a:cubicBezTo>
                  <a:pt x="7364" y="3191"/>
                  <a:pt x="7364" y="3314"/>
                  <a:pt x="7364" y="3436"/>
                </a:cubicBezTo>
                <a:cubicBezTo>
                  <a:pt x="7364" y="3682"/>
                  <a:pt x="7609" y="3927"/>
                  <a:pt x="7855" y="3927"/>
                </a:cubicBezTo>
                <a:cubicBezTo>
                  <a:pt x="7977" y="3927"/>
                  <a:pt x="8100" y="3927"/>
                  <a:pt x="8223" y="3805"/>
                </a:cubicBezTo>
                <a:cubicBezTo>
                  <a:pt x="10309" y="1718"/>
                  <a:pt x="10309" y="1718"/>
                  <a:pt x="10309" y="1718"/>
                </a:cubicBezTo>
                <a:cubicBezTo>
                  <a:pt x="10309" y="10309"/>
                  <a:pt x="10309" y="10309"/>
                  <a:pt x="10309" y="10309"/>
                </a:cubicBezTo>
                <a:cubicBezTo>
                  <a:pt x="1718" y="10309"/>
                  <a:pt x="1718" y="10309"/>
                  <a:pt x="1718" y="10309"/>
                </a:cubicBezTo>
                <a:cubicBezTo>
                  <a:pt x="3805" y="8223"/>
                  <a:pt x="3805" y="8223"/>
                  <a:pt x="3805" y="8223"/>
                </a:cubicBezTo>
                <a:cubicBezTo>
                  <a:pt x="3927" y="8100"/>
                  <a:pt x="3927" y="7977"/>
                  <a:pt x="3927" y="7855"/>
                </a:cubicBezTo>
                <a:cubicBezTo>
                  <a:pt x="3927" y="7609"/>
                  <a:pt x="3682" y="7364"/>
                  <a:pt x="3436" y="7364"/>
                </a:cubicBezTo>
                <a:cubicBezTo>
                  <a:pt x="3314" y="7364"/>
                  <a:pt x="3191" y="7364"/>
                  <a:pt x="3068" y="7486"/>
                </a:cubicBezTo>
                <a:cubicBezTo>
                  <a:pt x="123" y="10432"/>
                  <a:pt x="123" y="10432"/>
                  <a:pt x="123" y="10432"/>
                </a:cubicBezTo>
                <a:cubicBezTo>
                  <a:pt x="0" y="10555"/>
                  <a:pt x="0" y="10677"/>
                  <a:pt x="0" y="10800"/>
                </a:cubicBezTo>
                <a:cubicBezTo>
                  <a:pt x="0" y="10923"/>
                  <a:pt x="0" y="11045"/>
                  <a:pt x="123" y="11168"/>
                </a:cubicBezTo>
                <a:cubicBezTo>
                  <a:pt x="3068" y="14114"/>
                  <a:pt x="3068" y="14114"/>
                  <a:pt x="3068" y="14114"/>
                </a:cubicBezTo>
                <a:cubicBezTo>
                  <a:pt x="3191" y="14236"/>
                  <a:pt x="3314" y="14236"/>
                  <a:pt x="3436" y="14236"/>
                </a:cubicBezTo>
                <a:cubicBezTo>
                  <a:pt x="3682" y="14236"/>
                  <a:pt x="3927" y="13991"/>
                  <a:pt x="3927" y="13745"/>
                </a:cubicBezTo>
                <a:cubicBezTo>
                  <a:pt x="3927" y="13623"/>
                  <a:pt x="3927" y="13500"/>
                  <a:pt x="3805" y="13377"/>
                </a:cubicBezTo>
                <a:cubicBezTo>
                  <a:pt x="1718" y="11291"/>
                  <a:pt x="1718" y="11291"/>
                  <a:pt x="1718" y="11291"/>
                </a:cubicBezTo>
                <a:cubicBezTo>
                  <a:pt x="10309" y="11291"/>
                  <a:pt x="10309" y="11291"/>
                  <a:pt x="10309" y="11291"/>
                </a:cubicBezTo>
                <a:cubicBezTo>
                  <a:pt x="10309" y="19882"/>
                  <a:pt x="10309" y="19882"/>
                  <a:pt x="10309" y="19882"/>
                </a:cubicBezTo>
                <a:cubicBezTo>
                  <a:pt x="8223" y="17795"/>
                  <a:pt x="8223" y="17795"/>
                  <a:pt x="8223" y="17795"/>
                </a:cubicBezTo>
                <a:cubicBezTo>
                  <a:pt x="8100" y="17673"/>
                  <a:pt x="7977" y="17673"/>
                  <a:pt x="7855" y="17673"/>
                </a:cubicBezTo>
                <a:cubicBezTo>
                  <a:pt x="7609" y="17673"/>
                  <a:pt x="7364" y="17918"/>
                  <a:pt x="7364" y="18164"/>
                </a:cubicBezTo>
                <a:cubicBezTo>
                  <a:pt x="7364" y="18286"/>
                  <a:pt x="7364" y="18409"/>
                  <a:pt x="7486" y="18532"/>
                </a:cubicBezTo>
                <a:cubicBezTo>
                  <a:pt x="10432" y="21477"/>
                  <a:pt x="10432" y="21477"/>
                  <a:pt x="10432" y="21477"/>
                </a:cubicBezTo>
                <a:cubicBezTo>
                  <a:pt x="10555" y="21600"/>
                  <a:pt x="10677" y="21600"/>
                  <a:pt x="10800" y="21600"/>
                </a:cubicBezTo>
                <a:cubicBezTo>
                  <a:pt x="10923" y="21600"/>
                  <a:pt x="11045" y="21600"/>
                  <a:pt x="11168" y="21477"/>
                </a:cubicBezTo>
                <a:cubicBezTo>
                  <a:pt x="14114" y="18532"/>
                  <a:pt x="14114" y="18532"/>
                  <a:pt x="14114" y="18532"/>
                </a:cubicBezTo>
                <a:cubicBezTo>
                  <a:pt x="14236" y="18409"/>
                  <a:pt x="14236" y="18286"/>
                  <a:pt x="14236" y="18164"/>
                </a:cubicBezTo>
                <a:cubicBezTo>
                  <a:pt x="14236" y="17918"/>
                  <a:pt x="13991" y="17673"/>
                  <a:pt x="13745" y="17673"/>
                </a:cubicBezTo>
                <a:cubicBezTo>
                  <a:pt x="13623" y="17673"/>
                  <a:pt x="13500" y="17673"/>
                  <a:pt x="13377" y="17795"/>
                </a:cubicBezTo>
                <a:cubicBezTo>
                  <a:pt x="11291" y="19882"/>
                  <a:pt x="11291" y="19882"/>
                  <a:pt x="11291" y="19882"/>
                </a:cubicBezTo>
                <a:cubicBezTo>
                  <a:pt x="11291" y="11291"/>
                  <a:pt x="11291" y="11291"/>
                  <a:pt x="11291" y="11291"/>
                </a:cubicBezTo>
                <a:cubicBezTo>
                  <a:pt x="19882" y="11291"/>
                  <a:pt x="19882" y="11291"/>
                  <a:pt x="19882" y="11291"/>
                </a:cubicBezTo>
                <a:cubicBezTo>
                  <a:pt x="17795" y="13377"/>
                  <a:pt x="17795" y="13377"/>
                  <a:pt x="17795" y="13377"/>
                </a:cubicBezTo>
                <a:cubicBezTo>
                  <a:pt x="17673" y="13500"/>
                  <a:pt x="17673" y="13623"/>
                  <a:pt x="17673" y="13745"/>
                </a:cubicBezTo>
                <a:cubicBezTo>
                  <a:pt x="17673" y="13991"/>
                  <a:pt x="17918" y="14236"/>
                  <a:pt x="18164" y="14236"/>
                </a:cubicBezTo>
                <a:cubicBezTo>
                  <a:pt x="18286" y="14236"/>
                  <a:pt x="18409" y="14236"/>
                  <a:pt x="18532" y="14114"/>
                </a:cubicBezTo>
                <a:cubicBezTo>
                  <a:pt x="21477" y="11168"/>
                  <a:pt x="21477" y="11168"/>
                  <a:pt x="21477" y="11168"/>
                </a:cubicBezTo>
                <a:cubicBezTo>
                  <a:pt x="21600" y="11045"/>
                  <a:pt x="21600" y="10923"/>
                  <a:pt x="21600" y="10800"/>
                </a:cubicBezTo>
                <a:cubicBezTo>
                  <a:pt x="21600" y="10677"/>
                  <a:pt x="21600" y="10555"/>
                  <a:pt x="21477" y="1043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8" name="Shape"/>
          <p:cNvSpPr/>
          <p:nvPr/>
        </p:nvSpPr>
        <p:spPr>
          <a:xfrm>
            <a:off x="893763" y="3912929"/>
            <a:ext cx="439738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7855"/>
                </a:moveTo>
                <a:cubicBezTo>
                  <a:pt x="16077" y="7855"/>
                  <a:pt x="15955" y="7855"/>
                  <a:pt x="15832" y="7977"/>
                </a:cubicBezTo>
                <a:cubicBezTo>
                  <a:pt x="15832" y="7977"/>
                  <a:pt x="15832" y="7977"/>
                  <a:pt x="15832" y="7977"/>
                </a:cubicBezTo>
                <a:cubicBezTo>
                  <a:pt x="10800" y="12641"/>
                  <a:pt x="10800" y="12641"/>
                  <a:pt x="10800" y="12641"/>
                </a:cubicBezTo>
                <a:cubicBezTo>
                  <a:pt x="5768" y="7977"/>
                  <a:pt x="5768" y="7977"/>
                  <a:pt x="5768" y="7977"/>
                </a:cubicBezTo>
                <a:cubicBezTo>
                  <a:pt x="5768" y="7977"/>
                  <a:pt x="5768" y="7977"/>
                  <a:pt x="5768" y="7977"/>
                </a:cubicBezTo>
                <a:cubicBezTo>
                  <a:pt x="5645" y="7855"/>
                  <a:pt x="5523" y="7855"/>
                  <a:pt x="5400" y="7855"/>
                </a:cubicBezTo>
                <a:cubicBezTo>
                  <a:pt x="5155" y="7855"/>
                  <a:pt x="4909" y="8100"/>
                  <a:pt x="4909" y="8345"/>
                </a:cubicBezTo>
                <a:cubicBezTo>
                  <a:pt x="4909" y="8468"/>
                  <a:pt x="5032" y="8591"/>
                  <a:pt x="5032" y="8714"/>
                </a:cubicBezTo>
                <a:cubicBezTo>
                  <a:pt x="5032" y="8714"/>
                  <a:pt x="5032" y="8714"/>
                  <a:pt x="5032" y="8714"/>
                </a:cubicBezTo>
                <a:cubicBezTo>
                  <a:pt x="10432" y="13623"/>
                  <a:pt x="10432" y="13623"/>
                  <a:pt x="10432" y="13623"/>
                </a:cubicBezTo>
                <a:cubicBezTo>
                  <a:pt x="10432" y="13623"/>
                  <a:pt x="10432" y="13623"/>
                  <a:pt x="10432" y="13623"/>
                </a:cubicBezTo>
                <a:cubicBezTo>
                  <a:pt x="10555" y="13745"/>
                  <a:pt x="10677" y="13745"/>
                  <a:pt x="10800" y="13745"/>
                </a:cubicBezTo>
                <a:cubicBezTo>
                  <a:pt x="10923" y="13745"/>
                  <a:pt x="11045" y="13745"/>
                  <a:pt x="11168" y="13623"/>
                </a:cubicBezTo>
                <a:cubicBezTo>
                  <a:pt x="11168" y="13623"/>
                  <a:pt x="11168" y="13623"/>
                  <a:pt x="11168" y="13623"/>
                </a:cubicBezTo>
                <a:cubicBezTo>
                  <a:pt x="16568" y="8714"/>
                  <a:pt x="16568" y="8714"/>
                  <a:pt x="16568" y="8714"/>
                </a:cubicBezTo>
                <a:cubicBezTo>
                  <a:pt x="16568" y="8714"/>
                  <a:pt x="16568" y="8714"/>
                  <a:pt x="16568" y="8714"/>
                </a:cubicBezTo>
                <a:cubicBezTo>
                  <a:pt x="16568" y="8591"/>
                  <a:pt x="16691" y="8468"/>
                  <a:pt x="16691" y="8345"/>
                </a:cubicBezTo>
                <a:cubicBezTo>
                  <a:pt x="16691" y="8100"/>
                  <a:pt x="16445" y="7855"/>
                  <a:pt x="16200" y="7855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89" name="Shape"/>
          <p:cNvSpPr/>
          <p:nvPr/>
        </p:nvSpPr>
        <p:spPr>
          <a:xfrm>
            <a:off x="1733551" y="3912929"/>
            <a:ext cx="439739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6568" y="12886"/>
                </a:moveTo>
                <a:cubicBezTo>
                  <a:pt x="11168" y="7977"/>
                  <a:pt x="11168" y="7977"/>
                  <a:pt x="11168" y="7977"/>
                </a:cubicBezTo>
                <a:cubicBezTo>
                  <a:pt x="11168" y="7977"/>
                  <a:pt x="11168" y="7977"/>
                  <a:pt x="11168" y="7977"/>
                </a:cubicBezTo>
                <a:cubicBezTo>
                  <a:pt x="11045" y="7855"/>
                  <a:pt x="10923" y="7855"/>
                  <a:pt x="10800" y="7855"/>
                </a:cubicBezTo>
                <a:cubicBezTo>
                  <a:pt x="10677" y="7855"/>
                  <a:pt x="10555" y="7855"/>
                  <a:pt x="10432" y="7977"/>
                </a:cubicBezTo>
                <a:cubicBezTo>
                  <a:pt x="10432" y="7977"/>
                  <a:pt x="10432" y="7977"/>
                  <a:pt x="10432" y="7977"/>
                </a:cubicBezTo>
                <a:cubicBezTo>
                  <a:pt x="5032" y="12886"/>
                  <a:pt x="5032" y="12886"/>
                  <a:pt x="5032" y="12886"/>
                </a:cubicBezTo>
                <a:cubicBezTo>
                  <a:pt x="5032" y="12886"/>
                  <a:pt x="5032" y="12886"/>
                  <a:pt x="5032" y="12886"/>
                </a:cubicBezTo>
                <a:cubicBezTo>
                  <a:pt x="5032" y="13009"/>
                  <a:pt x="4909" y="13132"/>
                  <a:pt x="4909" y="13255"/>
                </a:cubicBezTo>
                <a:cubicBezTo>
                  <a:pt x="4909" y="13500"/>
                  <a:pt x="5155" y="13745"/>
                  <a:pt x="5400" y="13745"/>
                </a:cubicBezTo>
                <a:cubicBezTo>
                  <a:pt x="5523" y="13745"/>
                  <a:pt x="5645" y="13745"/>
                  <a:pt x="5768" y="13623"/>
                </a:cubicBezTo>
                <a:cubicBezTo>
                  <a:pt x="5768" y="13623"/>
                  <a:pt x="5768" y="13623"/>
                  <a:pt x="5768" y="13623"/>
                </a:cubicBezTo>
                <a:cubicBezTo>
                  <a:pt x="10800" y="8959"/>
                  <a:pt x="10800" y="8959"/>
                  <a:pt x="10800" y="8959"/>
                </a:cubicBezTo>
                <a:cubicBezTo>
                  <a:pt x="15832" y="13623"/>
                  <a:pt x="15832" y="13623"/>
                  <a:pt x="15832" y="13623"/>
                </a:cubicBezTo>
                <a:cubicBezTo>
                  <a:pt x="15832" y="13623"/>
                  <a:pt x="15832" y="13623"/>
                  <a:pt x="15832" y="13623"/>
                </a:cubicBezTo>
                <a:cubicBezTo>
                  <a:pt x="15955" y="13745"/>
                  <a:pt x="16077" y="13745"/>
                  <a:pt x="16200" y="13745"/>
                </a:cubicBezTo>
                <a:cubicBezTo>
                  <a:pt x="16445" y="13745"/>
                  <a:pt x="16691" y="13500"/>
                  <a:pt x="16691" y="13255"/>
                </a:cubicBezTo>
                <a:cubicBezTo>
                  <a:pt x="16691" y="13132"/>
                  <a:pt x="16568" y="13009"/>
                  <a:pt x="16568" y="128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0" name="Shape"/>
          <p:cNvSpPr/>
          <p:nvPr/>
        </p:nvSpPr>
        <p:spPr>
          <a:xfrm>
            <a:off x="2573338" y="3912929"/>
            <a:ext cx="441325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4909"/>
                </a:moveTo>
                <a:cubicBezTo>
                  <a:pt x="12150" y="4909"/>
                  <a:pt x="12027" y="5032"/>
                  <a:pt x="11905" y="5032"/>
                </a:cubicBezTo>
                <a:cubicBezTo>
                  <a:pt x="11905" y="5032"/>
                  <a:pt x="11905" y="5032"/>
                  <a:pt x="11905" y="5032"/>
                </a:cubicBezTo>
                <a:cubicBezTo>
                  <a:pt x="6995" y="10432"/>
                  <a:pt x="6995" y="10432"/>
                  <a:pt x="6995" y="10432"/>
                </a:cubicBezTo>
                <a:cubicBezTo>
                  <a:pt x="6995" y="10432"/>
                  <a:pt x="6995" y="10432"/>
                  <a:pt x="6995" y="10432"/>
                </a:cubicBezTo>
                <a:cubicBezTo>
                  <a:pt x="6873" y="10555"/>
                  <a:pt x="6873" y="10677"/>
                  <a:pt x="6873" y="10800"/>
                </a:cubicBezTo>
                <a:cubicBezTo>
                  <a:pt x="6873" y="10923"/>
                  <a:pt x="6873" y="11045"/>
                  <a:pt x="6995" y="11168"/>
                </a:cubicBezTo>
                <a:cubicBezTo>
                  <a:pt x="6995" y="11168"/>
                  <a:pt x="6995" y="11168"/>
                  <a:pt x="6995" y="11168"/>
                </a:cubicBezTo>
                <a:cubicBezTo>
                  <a:pt x="11905" y="16568"/>
                  <a:pt x="11905" y="16568"/>
                  <a:pt x="11905" y="16568"/>
                </a:cubicBezTo>
                <a:cubicBezTo>
                  <a:pt x="11905" y="16568"/>
                  <a:pt x="11905" y="16568"/>
                  <a:pt x="11905" y="16568"/>
                </a:cubicBezTo>
                <a:cubicBezTo>
                  <a:pt x="12027" y="16568"/>
                  <a:pt x="12150" y="16691"/>
                  <a:pt x="12273" y="16691"/>
                </a:cubicBezTo>
                <a:cubicBezTo>
                  <a:pt x="12518" y="16691"/>
                  <a:pt x="12764" y="16445"/>
                  <a:pt x="12764" y="16200"/>
                </a:cubicBezTo>
                <a:cubicBezTo>
                  <a:pt x="12764" y="16077"/>
                  <a:pt x="12764" y="15955"/>
                  <a:pt x="12641" y="15832"/>
                </a:cubicBezTo>
                <a:cubicBezTo>
                  <a:pt x="12641" y="15832"/>
                  <a:pt x="12641" y="15832"/>
                  <a:pt x="12641" y="15832"/>
                </a:cubicBezTo>
                <a:cubicBezTo>
                  <a:pt x="7977" y="10800"/>
                  <a:pt x="7977" y="10800"/>
                  <a:pt x="7977" y="10800"/>
                </a:cubicBezTo>
                <a:cubicBezTo>
                  <a:pt x="12641" y="5768"/>
                  <a:pt x="12641" y="5768"/>
                  <a:pt x="12641" y="5768"/>
                </a:cubicBezTo>
                <a:cubicBezTo>
                  <a:pt x="12641" y="5768"/>
                  <a:pt x="12641" y="5768"/>
                  <a:pt x="12641" y="5768"/>
                </a:cubicBezTo>
                <a:cubicBezTo>
                  <a:pt x="12764" y="5645"/>
                  <a:pt x="12764" y="5523"/>
                  <a:pt x="12764" y="5400"/>
                </a:cubicBezTo>
                <a:cubicBezTo>
                  <a:pt x="12764" y="5155"/>
                  <a:pt x="12518" y="4909"/>
                  <a:pt x="12273" y="4909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1" name="Shape"/>
          <p:cNvSpPr/>
          <p:nvPr/>
        </p:nvSpPr>
        <p:spPr>
          <a:xfrm>
            <a:off x="3414713" y="3912929"/>
            <a:ext cx="439738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605" y="10432"/>
                </a:moveTo>
                <a:cubicBezTo>
                  <a:pt x="14605" y="10432"/>
                  <a:pt x="14605" y="10432"/>
                  <a:pt x="14605" y="10432"/>
                </a:cubicBezTo>
                <a:cubicBezTo>
                  <a:pt x="9695" y="5032"/>
                  <a:pt x="9695" y="5032"/>
                  <a:pt x="9695" y="5032"/>
                </a:cubicBezTo>
                <a:cubicBezTo>
                  <a:pt x="9695" y="5032"/>
                  <a:pt x="9695" y="5032"/>
                  <a:pt x="9695" y="5032"/>
                </a:cubicBezTo>
                <a:cubicBezTo>
                  <a:pt x="9573" y="5032"/>
                  <a:pt x="9450" y="4909"/>
                  <a:pt x="9327" y="4909"/>
                </a:cubicBezTo>
                <a:cubicBezTo>
                  <a:pt x="9082" y="4909"/>
                  <a:pt x="8836" y="5155"/>
                  <a:pt x="8836" y="5400"/>
                </a:cubicBezTo>
                <a:cubicBezTo>
                  <a:pt x="8836" y="5523"/>
                  <a:pt x="8836" y="5645"/>
                  <a:pt x="8959" y="5768"/>
                </a:cubicBezTo>
                <a:cubicBezTo>
                  <a:pt x="8959" y="5768"/>
                  <a:pt x="8959" y="5768"/>
                  <a:pt x="8959" y="5768"/>
                </a:cubicBezTo>
                <a:cubicBezTo>
                  <a:pt x="13623" y="10800"/>
                  <a:pt x="13623" y="10800"/>
                  <a:pt x="13623" y="10800"/>
                </a:cubicBezTo>
                <a:cubicBezTo>
                  <a:pt x="8959" y="15832"/>
                  <a:pt x="8959" y="15832"/>
                  <a:pt x="8959" y="15832"/>
                </a:cubicBezTo>
                <a:cubicBezTo>
                  <a:pt x="8959" y="15832"/>
                  <a:pt x="8959" y="15832"/>
                  <a:pt x="8959" y="15832"/>
                </a:cubicBezTo>
                <a:cubicBezTo>
                  <a:pt x="8836" y="15955"/>
                  <a:pt x="8836" y="16077"/>
                  <a:pt x="8836" y="16200"/>
                </a:cubicBezTo>
                <a:cubicBezTo>
                  <a:pt x="8836" y="16445"/>
                  <a:pt x="9082" y="16691"/>
                  <a:pt x="9327" y="16691"/>
                </a:cubicBezTo>
                <a:cubicBezTo>
                  <a:pt x="9450" y="16691"/>
                  <a:pt x="9573" y="16568"/>
                  <a:pt x="9695" y="16568"/>
                </a:cubicBezTo>
                <a:cubicBezTo>
                  <a:pt x="9695" y="16568"/>
                  <a:pt x="9695" y="16568"/>
                  <a:pt x="9695" y="16568"/>
                </a:cubicBezTo>
                <a:cubicBezTo>
                  <a:pt x="14605" y="11168"/>
                  <a:pt x="14605" y="11168"/>
                  <a:pt x="14605" y="11168"/>
                </a:cubicBezTo>
                <a:cubicBezTo>
                  <a:pt x="14605" y="11168"/>
                  <a:pt x="14605" y="11168"/>
                  <a:pt x="14605" y="11168"/>
                </a:cubicBezTo>
                <a:cubicBezTo>
                  <a:pt x="14727" y="11045"/>
                  <a:pt x="14727" y="10923"/>
                  <a:pt x="14727" y="10800"/>
                </a:cubicBezTo>
                <a:cubicBezTo>
                  <a:pt x="14727" y="10677"/>
                  <a:pt x="14727" y="10555"/>
                  <a:pt x="14605" y="10432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2" name="Shape"/>
          <p:cNvSpPr/>
          <p:nvPr/>
        </p:nvSpPr>
        <p:spPr>
          <a:xfrm>
            <a:off x="4324350" y="3912929"/>
            <a:ext cx="300039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80" y="13745"/>
                </a:moveTo>
                <a:cubicBezTo>
                  <a:pt x="14400" y="13745"/>
                  <a:pt x="14400" y="13745"/>
                  <a:pt x="14400" y="13745"/>
                </a:cubicBezTo>
                <a:cubicBezTo>
                  <a:pt x="14400" y="1964"/>
                  <a:pt x="14400" y="1964"/>
                  <a:pt x="14400" y="1964"/>
                </a:cubicBezTo>
                <a:cubicBezTo>
                  <a:pt x="14400" y="859"/>
                  <a:pt x="13140" y="0"/>
                  <a:pt x="11520" y="0"/>
                </a:cubicBezTo>
                <a:cubicBezTo>
                  <a:pt x="10080" y="0"/>
                  <a:pt x="10080" y="0"/>
                  <a:pt x="10080" y="0"/>
                </a:cubicBezTo>
                <a:cubicBezTo>
                  <a:pt x="8460" y="0"/>
                  <a:pt x="7200" y="859"/>
                  <a:pt x="7200" y="1964"/>
                </a:cubicBezTo>
                <a:cubicBezTo>
                  <a:pt x="7200" y="13745"/>
                  <a:pt x="7200" y="13745"/>
                  <a:pt x="7200" y="13745"/>
                </a:cubicBezTo>
                <a:cubicBezTo>
                  <a:pt x="720" y="13745"/>
                  <a:pt x="720" y="13745"/>
                  <a:pt x="720" y="13745"/>
                </a:cubicBezTo>
                <a:cubicBezTo>
                  <a:pt x="360" y="13745"/>
                  <a:pt x="0" y="13991"/>
                  <a:pt x="0" y="14236"/>
                </a:cubicBezTo>
                <a:cubicBezTo>
                  <a:pt x="0" y="14359"/>
                  <a:pt x="0" y="14482"/>
                  <a:pt x="180" y="14605"/>
                </a:cubicBezTo>
                <a:cubicBezTo>
                  <a:pt x="10260" y="21477"/>
                  <a:pt x="10260" y="21477"/>
                  <a:pt x="10260" y="21477"/>
                </a:cubicBezTo>
                <a:cubicBezTo>
                  <a:pt x="10440" y="21600"/>
                  <a:pt x="10620" y="21600"/>
                  <a:pt x="10800" y="21600"/>
                </a:cubicBezTo>
                <a:cubicBezTo>
                  <a:pt x="10980" y="21600"/>
                  <a:pt x="11160" y="21600"/>
                  <a:pt x="11340" y="21477"/>
                </a:cubicBezTo>
                <a:cubicBezTo>
                  <a:pt x="21420" y="14605"/>
                  <a:pt x="21420" y="14605"/>
                  <a:pt x="21420" y="14605"/>
                </a:cubicBezTo>
                <a:cubicBezTo>
                  <a:pt x="21600" y="14482"/>
                  <a:pt x="21600" y="14359"/>
                  <a:pt x="21600" y="14236"/>
                </a:cubicBezTo>
                <a:cubicBezTo>
                  <a:pt x="21600" y="13991"/>
                  <a:pt x="21240" y="13745"/>
                  <a:pt x="20880" y="13745"/>
                </a:cubicBezTo>
                <a:moveTo>
                  <a:pt x="10800" y="20373"/>
                </a:moveTo>
                <a:cubicBezTo>
                  <a:pt x="2520" y="14727"/>
                  <a:pt x="2520" y="14727"/>
                  <a:pt x="2520" y="14727"/>
                </a:cubicBezTo>
                <a:cubicBezTo>
                  <a:pt x="8640" y="14727"/>
                  <a:pt x="8640" y="14727"/>
                  <a:pt x="8640" y="14727"/>
                </a:cubicBezTo>
                <a:cubicBezTo>
                  <a:pt x="8640" y="1964"/>
                  <a:pt x="8640" y="1964"/>
                  <a:pt x="8640" y="1964"/>
                </a:cubicBezTo>
                <a:cubicBezTo>
                  <a:pt x="8640" y="1473"/>
                  <a:pt x="9360" y="982"/>
                  <a:pt x="10080" y="982"/>
                </a:cubicBezTo>
                <a:cubicBezTo>
                  <a:pt x="11520" y="982"/>
                  <a:pt x="11520" y="982"/>
                  <a:pt x="11520" y="982"/>
                </a:cubicBezTo>
                <a:cubicBezTo>
                  <a:pt x="12240" y="982"/>
                  <a:pt x="12960" y="1473"/>
                  <a:pt x="12960" y="1964"/>
                </a:cubicBezTo>
                <a:cubicBezTo>
                  <a:pt x="12960" y="14727"/>
                  <a:pt x="12960" y="14727"/>
                  <a:pt x="12960" y="14727"/>
                </a:cubicBezTo>
                <a:cubicBezTo>
                  <a:pt x="19080" y="14727"/>
                  <a:pt x="19080" y="14727"/>
                  <a:pt x="19080" y="14727"/>
                </a:cubicBezTo>
                <a:lnTo>
                  <a:pt x="10800" y="203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3" name="Shape"/>
          <p:cNvSpPr/>
          <p:nvPr/>
        </p:nvSpPr>
        <p:spPr>
          <a:xfrm>
            <a:off x="5164138" y="3912929"/>
            <a:ext cx="301626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20" y="6995"/>
                </a:moveTo>
                <a:cubicBezTo>
                  <a:pt x="11340" y="123"/>
                  <a:pt x="11340" y="123"/>
                  <a:pt x="11340" y="123"/>
                </a:cubicBezTo>
                <a:cubicBezTo>
                  <a:pt x="11160" y="0"/>
                  <a:pt x="10980" y="0"/>
                  <a:pt x="10800" y="0"/>
                </a:cubicBezTo>
                <a:cubicBezTo>
                  <a:pt x="10620" y="0"/>
                  <a:pt x="10440" y="0"/>
                  <a:pt x="10260" y="123"/>
                </a:cubicBezTo>
                <a:cubicBezTo>
                  <a:pt x="180" y="6995"/>
                  <a:pt x="180" y="6995"/>
                  <a:pt x="180" y="6995"/>
                </a:cubicBezTo>
                <a:cubicBezTo>
                  <a:pt x="0" y="7118"/>
                  <a:pt x="0" y="7241"/>
                  <a:pt x="0" y="7364"/>
                </a:cubicBezTo>
                <a:cubicBezTo>
                  <a:pt x="0" y="7609"/>
                  <a:pt x="360" y="7855"/>
                  <a:pt x="720" y="7855"/>
                </a:cubicBezTo>
                <a:cubicBezTo>
                  <a:pt x="7200" y="7855"/>
                  <a:pt x="7200" y="7855"/>
                  <a:pt x="7200" y="7855"/>
                </a:cubicBezTo>
                <a:cubicBezTo>
                  <a:pt x="7200" y="19636"/>
                  <a:pt x="7200" y="19636"/>
                  <a:pt x="7200" y="19636"/>
                </a:cubicBezTo>
                <a:cubicBezTo>
                  <a:pt x="7200" y="20741"/>
                  <a:pt x="8460" y="21600"/>
                  <a:pt x="10080" y="21600"/>
                </a:cubicBezTo>
                <a:cubicBezTo>
                  <a:pt x="11520" y="21600"/>
                  <a:pt x="11520" y="21600"/>
                  <a:pt x="11520" y="21600"/>
                </a:cubicBezTo>
                <a:cubicBezTo>
                  <a:pt x="13140" y="21600"/>
                  <a:pt x="14400" y="20741"/>
                  <a:pt x="14400" y="19636"/>
                </a:cubicBezTo>
                <a:cubicBezTo>
                  <a:pt x="14400" y="7855"/>
                  <a:pt x="14400" y="7855"/>
                  <a:pt x="14400" y="7855"/>
                </a:cubicBezTo>
                <a:cubicBezTo>
                  <a:pt x="20880" y="7855"/>
                  <a:pt x="20880" y="7855"/>
                  <a:pt x="20880" y="7855"/>
                </a:cubicBezTo>
                <a:cubicBezTo>
                  <a:pt x="21240" y="7855"/>
                  <a:pt x="21600" y="7609"/>
                  <a:pt x="21600" y="7364"/>
                </a:cubicBezTo>
                <a:cubicBezTo>
                  <a:pt x="21600" y="7241"/>
                  <a:pt x="21600" y="7118"/>
                  <a:pt x="21420" y="6995"/>
                </a:cubicBezTo>
                <a:moveTo>
                  <a:pt x="12960" y="6873"/>
                </a:moveTo>
                <a:cubicBezTo>
                  <a:pt x="12960" y="19636"/>
                  <a:pt x="12960" y="19636"/>
                  <a:pt x="12960" y="19636"/>
                </a:cubicBezTo>
                <a:cubicBezTo>
                  <a:pt x="12960" y="20127"/>
                  <a:pt x="12240" y="20618"/>
                  <a:pt x="11520" y="20618"/>
                </a:cubicBezTo>
                <a:cubicBezTo>
                  <a:pt x="10080" y="20618"/>
                  <a:pt x="10080" y="20618"/>
                  <a:pt x="10080" y="20618"/>
                </a:cubicBezTo>
                <a:cubicBezTo>
                  <a:pt x="9360" y="20618"/>
                  <a:pt x="8640" y="20127"/>
                  <a:pt x="8640" y="19636"/>
                </a:cubicBezTo>
                <a:cubicBezTo>
                  <a:pt x="8640" y="6873"/>
                  <a:pt x="8640" y="6873"/>
                  <a:pt x="8640" y="6873"/>
                </a:cubicBezTo>
                <a:cubicBezTo>
                  <a:pt x="2520" y="6873"/>
                  <a:pt x="2520" y="6873"/>
                  <a:pt x="2520" y="6873"/>
                </a:cubicBezTo>
                <a:cubicBezTo>
                  <a:pt x="10800" y="1227"/>
                  <a:pt x="10800" y="1227"/>
                  <a:pt x="10800" y="1227"/>
                </a:cubicBezTo>
                <a:cubicBezTo>
                  <a:pt x="19080" y="6873"/>
                  <a:pt x="19080" y="6873"/>
                  <a:pt x="19080" y="6873"/>
                </a:cubicBezTo>
                <a:lnTo>
                  <a:pt x="12960" y="68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4" name="Shape"/>
          <p:cNvSpPr/>
          <p:nvPr/>
        </p:nvSpPr>
        <p:spPr>
          <a:xfrm>
            <a:off x="5935663" y="3984367"/>
            <a:ext cx="439738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7200"/>
                </a:moveTo>
                <a:cubicBezTo>
                  <a:pt x="7855" y="7200"/>
                  <a:pt x="7855" y="7200"/>
                  <a:pt x="7855" y="7200"/>
                </a:cubicBezTo>
                <a:cubicBezTo>
                  <a:pt x="7855" y="720"/>
                  <a:pt x="7855" y="720"/>
                  <a:pt x="7855" y="720"/>
                </a:cubicBezTo>
                <a:cubicBezTo>
                  <a:pt x="7855" y="360"/>
                  <a:pt x="7609" y="0"/>
                  <a:pt x="7364" y="0"/>
                </a:cubicBezTo>
                <a:cubicBezTo>
                  <a:pt x="7241" y="0"/>
                  <a:pt x="7118" y="0"/>
                  <a:pt x="6995" y="180"/>
                </a:cubicBezTo>
                <a:cubicBezTo>
                  <a:pt x="123" y="10260"/>
                  <a:pt x="123" y="10260"/>
                  <a:pt x="123" y="10260"/>
                </a:cubicBezTo>
                <a:cubicBezTo>
                  <a:pt x="0" y="10440"/>
                  <a:pt x="0" y="10620"/>
                  <a:pt x="0" y="10800"/>
                </a:cubicBezTo>
                <a:cubicBezTo>
                  <a:pt x="0" y="10980"/>
                  <a:pt x="0" y="11160"/>
                  <a:pt x="123" y="11340"/>
                </a:cubicBezTo>
                <a:cubicBezTo>
                  <a:pt x="6995" y="21420"/>
                  <a:pt x="6995" y="21420"/>
                  <a:pt x="6995" y="21420"/>
                </a:cubicBezTo>
                <a:cubicBezTo>
                  <a:pt x="7118" y="21600"/>
                  <a:pt x="7241" y="21600"/>
                  <a:pt x="7364" y="21600"/>
                </a:cubicBezTo>
                <a:cubicBezTo>
                  <a:pt x="7609" y="21600"/>
                  <a:pt x="7855" y="21240"/>
                  <a:pt x="7855" y="20880"/>
                </a:cubicBezTo>
                <a:cubicBezTo>
                  <a:pt x="7855" y="14400"/>
                  <a:pt x="7855" y="14400"/>
                  <a:pt x="7855" y="14400"/>
                </a:cubicBezTo>
                <a:cubicBezTo>
                  <a:pt x="19636" y="14400"/>
                  <a:pt x="19636" y="14400"/>
                  <a:pt x="19636" y="14400"/>
                </a:cubicBezTo>
                <a:cubicBezTo>
                  <a:pt x="20741" y="14400"/>
                  <a:pt x="21600" y="13140"/>
                  <a:pt x="21600" y="11520"/>
                </a:cubicBezTo>
                <a:cubicBezTo>
                  <a:pt x="21600" y="10080"/>
                  <a:pt x="21600" y="10080"/>
                  <a:pt x="21600" y="10080"/>
                </a:cubicBezTo>
                <a:cubicBezTo>
                  <a:pt x="21600" y="8460"/>
                  <a:pt x="20741" y="7200"/>
                  <a:pt x="19636" y="7200"/>
                </a:cubicBezTo>
                <a:moveTo>
                  <a:pt x="20618" y="11520"/>
                </a:moveTo>
                <a:cubicBezTo>
                  <a:pt x="20618" y="12240"/>
                  <a:pt x="20127" y="12960"/>
                  <a:pt x="19636" y="12960"/>
                </a:cubicBezTo>
                <a:cubicBezTo>
                  <a:pt x="6873" y="12960"/>
                  <a:pt x="6873" y="12960"/>
                  <a:pt x="6873" y="12960"/>
                </a:cubicBezTo>
                <a:cubicBezTo>
                  <a:pt x="6873" y="19080"/>
                  <a:pt x="6873" y="19080"/>
                  <a:pt x="6873" y="19080"/>
                </a:cubicBezTo>
                <a:cubicBezTo>
                  <a:pt x="1227" y="10800"/>
                  <a:pt x="1227" y="10800"/>
                  <a:pt x="1227" y="10800"/>
                </a:cubicBezTo>
                <a:cubicBezTo>
                  <a:pt x="6873" y="2520"/>
                  <a:pt x="6873" y="2520"/>
                  <a:pt x="6873" y="2520"/>
                </a:cubicBezTo>
                <a:cubicBezTo>
                  <a:pt x="6873" y="8640"/>
                  <a:pt x="6873" y="8640"/>
                  <a:pt x="6873" y="8640"/>
                </a:cubicBezTo>
                <a:cubicBezTo>
                  <a:pt x="19636" y="8640"/>
                  <a:pt x="19636" y="8640"/>
                  <a:pt x="19636" y="8640"/>
                </a:cubicBezTo>
                <a:cubicBezTo>
                  <a:pt x="20127" y="8640"/>
                  <a:pt x="20618" y="9360"/>
                  <a:pt x="20618" y="10080"/>
                </a:cubicBezTo>
                <a:lnTo>
                  <a:pt x="20618" y="115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5" name="Shape"/>
          <p:cNvSpPr/>
          <p:nvPr/>
        </p:nvSpPr>
        <p:spPr>
          <a:xfrm>
            <a:off x="6775451" y="3984367"/>
            <a:ext cx="439739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10260"/>
                </a:moveTo>
                <a:cubicBezTo>
                  <a:pt x="14605" y="180"/>
                  <a:pt x="14605" y="180"/>
                  <a:pt x="14605" y="180"/>
                </a:cubicBezTo>
                <a:cubicBezTo>
                  <a:pt x="14482" y="0"/>
                  <a:pt x="14359" y="0"/>
                  <a:pt x="14236" y="0"/>
                </a:cubicBezTo>
                <a:cubicBezTo>
                  <a:pt x="13991" y="0"/>
                  <a:pt x="13745" y="360"/>
                  <a:pt x="13745" y="720"/>
                </a:cubicBezTo>
                <a:cubicBezTo>
                  <a:pt x="13745" y="7200"/>
                  <a:pt x="13745" y="7200"/>
                  <a:pt x="13745" y="7200"/>
                </a:cubicBezTo>
                <a:cubicBezTo>
                  <a:pt x="1964" y="7200"/>
                  <a:pt x="1964" y="7200"/>
                  <a:pt x="1964" y="7200"/>
                </a:cubicBezTo>
                <a:cubicBezTo>
                  <a:pt x="859" y="7200"/>
                  <a:pt x="0" y="8460"/>
                  <a:pt x="0" y="10080"/>
                </a:cubicBezTo>
                <a:cubicBezTo>
                  <a:pt x="0" y="11520"/>
                  <a:pt x="0" y="11520"/>
                  <a:pt x="0" y="11520"/>
                </a:cubicBezTo>
                <a:cubicBezTo>
                  <a:pt x="0" y="13140"/>
                  <a:pt x="859" y="14400"/>
                  <a:pt x="1964" y="14400"/>
                </a:cubicBezTo>
                <a:cubicBezTo>
                  <a:pt x="13745" y="14400"/>
                  <a:pt x="13745" y="14400"/>
                  <a:pt x="13745" y="14400"/>
                </a:cubicBezTo>
                <a:cubicBezTo>
                  <a:pt x="13745" y="20880"/>
                  <a:pt x="13745" y="20880"/>
                  <a:pt x="13745" y="20880"/>
                </a:cubicBezTo>
                <a:cubicBezTo>
                  <a:pt x="13745" y="21240"/>
                  <a:pt x="13991" y="21600"/>
                  <a:pt x="14236" y="21600"/>
                </a:cubicBezTo>
                <a:cubicBezTo>
                  <a:pt x="14359" y="21600"/>
                  <a:pt x="14482" y="21600"/>
                  <a:pt x="14605" y="21420"/>
                </a:cubicBezTo>
                <a:cubicBezTo>
                  <a:pt x="21477" y="11340"/>
                  <a:pt x="21477" y="11340"/>
                  <a:pt x="21477" y="11340"/>
                </a:cubicBezTo>
                <a:cubicBezTo>
                  <a:pt x="21600" y="11160"/>
                  <a:pt x="21600" y="10980"/>
                  <a:pt x="21600" y="10800"/>
                </a:cubicBezTo>
                <a:cubicBezTo>
                  <a:pt x="21600" y="10620"/>
                  <a:pt x="21600" y="10440"/>
                  <a:pt x="21477" y="10260"/>
                </a:cubicBezTo>
                <a:moveTo>
                  <a:pt x="14727" y="19080"/>
                </a:moveTo>
                <a:cubicBezTo>
                  <a:pt x="14727" y="12960"/>
                  <a:pt x="14727" y="12960"/>
                  <a:pt x="14727" y="12960"/>
                </a:cubicBezTo>
                <a:cubicBezTo>
                  <a:pt x="1964" y="12960"/>
                  <a:pt x="1964" y="12960"/>
                  <a:pt x="1964" y="12960"/>
                </a:cubicBezTo>
                <a:cubicBezTo>
                  <a:pt x="1473" y="12960"/>
                  <a:pt x="982" y="12240"/>
                  <a:pt x="982" y="11520"/>
                </a:cubicBezTo>
                <a:cubicBezTo>
                  <a:pt x="982" y="10080"/>
                  <a:pt x="982" y="10080"/>
                  <a:pt x="982" y="10080"/>
                </a:cubicBezTo>
                <a:cubicBezTo>
                  <a:pt x="982" y="9360"/>
                  <a:pt x="1473" y="8640"/>
                  <a:pt x="1964" y="8640"/>
                </a:cubicBezTo>
                <a:cubicBezTo>
                  <a:pt x="14727" y="8640"/>
                  <a:pt x="14727" y="8640"/>
                  <a:pt x="14727" y="8640"/>
                </a:cubicBezTo>
                <a:cubicBezTo>
                  <a:pt x="14727" y="2520"/>
                  <a:pt x="14727" y="2520"/>
                  <a:pt x="14727" y="2520"/>
                </a:cubicBezTo>
                <a:cubicBezTo>
                  <a:pt x="20373" y="10800"/>
                  <a:pt x="20373" y="10800"/>
                  <a:pt x="20373" y="10800"/>
                </a:cubicBezTo>
                <a:lnTo>
                  <a:pt x="14727" y="1908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6" name="Shape"/>
          <p:cNvSpPr/>
          <p:nvPr/>
        </p:nvSpPr>
        <p:spPr>
          <a:xfrm>
            <a:off x="7675563" y="3912929"/>
            <a:ext cx="320675" cy="4413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31" y="5032"/>
                </a:moveTo>
                <a:cubicBezTo>
                  <a:pt x="14681" y="123"/>
                  <a:pt x="14681" y="123"/>
                  <a:pt x="14681" y="123"/>
                </a:cubicBezTo>
                <a:cubicBezTo>
                  <a:pt x="14513" y="0"/>
                  <a:pt x="14344" y="0"/>
                  <a:pt x="14175" y="0"/>
                </a:cubicBezTo>
                <a:cubicBezTo>
                  <a:pt x="13838" y="0"/>
                  <a:pt x="13500" y="245"/>
                  <a:pt x="13500" y="491"/>
                </a:cubicBezTo>
                <a:cubicBezTo>
                  <a:pt x="13500" y="614"/>
                  <a:pt x="13500" y="736"/>
                  <a:pt x="13669" y="859"/>
                </a:cubicBezTo>
                <a:cubicBezTo>
                  <a:pt x="19238" y="4909"/>
                  <a:pt x="19238" y="4909"/>
                  <a:pt x="19238" y="4909"/>
                </a:cubicBezTo>
                <a:cubicBezTo>
                  <a:pt x="675" y="4909"/>
                  <a:pt x="675" y="4909"/>
                  <a:pt x="675" y="4909"/>
                </a:cubicBezTo>
                <a:cubicBezTo>
                  <a:pt x="337" y="4909"/>
                  <a:pt x="0" y="5155"/>
                  <a:pt x="0" y="5400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337" y="21600"/>
                  <a:pt x="675" y="21600"/>
                </a:cubicBezTo>
                <a:cubicBezTo>
                  <a:pt x="1012" y="21600"/>
                  <a:pt x="1350" y="21355"/>
                  <a:pt x="1350" y="21109"/>
                </a:cubicBezTo>
                <a:cubicBezTo>
                  <a:pt x="1350" y="5891"/>
                  <a:pt x="1350" y="5891"/>
                  <a:pt x="1350" y="5891"/>
                </a:cubicBezTo>
                <a:cubicBezTo>
                  <a:pt x="19238" y="5891"/>
                  <a:pt x="19238" y="5891"/>
                  <a:pt x="19238" y="5891"/>
                </a:cubicBezTo>
                <a:cubicBezTo>
                  <a:pt x="13669" y="9941"/>
                  <a:pt x="13669" y="9941"/>
                  <a:pt x="13669" y="9941"/>
                </a:cubicBezTo>
                <a:cubicBezTo>
                  <a:pt x="13500" y="10064"/>
                  <a:pt x="13500" y="10186"/>
                  <a:pt x="13500" y="10309"/>
                </a:cubicBezTo>
                <a:cubicBezTo>
                  <a:pt x="13500" y="10555"/>
                  <a:pt x="13838" y="10800"/>
                  <a:pt x="14175" y="10800"/>
                </a:cubicBezTo>
                <a:cubicBezTo>
                  <a:pt x="14344" y="10800"/>
                  <a:pt x="14513" y="10800"/>
                  <a:pt x="14681" y="10677"/>
                </a:cubicBezTo>
                <a:cubicBezTo>
                  <a:pt x="21431" y="5768"/>
                  <a:pt x="21431" y="5768"/>
                  <a:pt x="21431" y="5768"/>
                </a:cubicBezTo>
                <a:cubicBezTo>
                  <a:pt x="21600" y="5645"/>
                  <a:pt x="21600" y="5523"/>
                  <a:pt x="21600" y="5400"/>
                </a:cubicBezTo>
                <a:cubicBezTo>
                  <a:pt x="21600" y="5277"/>
                  <a:pt x="21600" y="5155"/>
                  <a:pt x="21431" y="503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7" name="Shape"/>
          <p:cNvSpPr/>
          <p:nvPr/>
        </p:nvSpPr>
        <p:spPr>
          <a:xfrm>
            <a:off x="8456613" y="3973254"/>
            <a:ext cx="439738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6919"/>
                </a:moveTo>
                <a:cubicBezTo>
                  <a:pt x="16568" y="169"/>
                  <a:pt x="16568" y="169"/>
                  <a:pt x="16568" y="169"/>
                </a:cubicBezTo>
                <a:cubicBezTo>
                  <a:pt x="16445" y="0"/>
                  <a:pt x="16323" y="0"/>
                  <a:pt x="16200" y="0"/>
                </a:cubicBezTo>
                <a:cubicBezTo>
                  <a:pt x="15955" y="0"/>
                  <a:pt x="15709" y="337"/>
                  <a:pt x="15709" y="675"/>
                </a:cubicBezTo>
                <a:cubicBezTo>
                  <a:pt x="15709" y="6750"/>
                  <a:pt x="15709" y="6750"/>
                  <a:pt x="15709" y="6750"/>
                </a:cubicBezTo>
                <a:cubicBezTo>
                  <a:pt x="491" y="6750"/>
                  <a:pt x="491" y="6750"/>
                  <a:pt x="491" y="6750"/>
                </a:cubicBezTo>
                <a:cubicBezTo>
                  <a:pt x="245" y="6750"/>
                  <a:pt x="0" y="7087"/>
                  <a:pt x="0" y="7425"/>
                </a:cubicBezTo>
                <a:cubicBezTo>
                  <a:pt x="0" y="20925"/>
                  <a:pt x="0" y="20925"/>
                  <a:pt x="0" y="20925"/>
                </a:cubicBezTo>
                <a:cubicBezTo>
                  <a:pt x="0" y="21263"/>
                  <a:pt x="245" y="21600"/>
                  <a:pt x="491" y="21600"/>
                </a:cubicBezTo>
                <a:cubicBezTo>
                  <a:pt x="736" y="21600"/>
                  <a:pt x="982" y="21263"/>
                  <a:pt x="982" y="20925"/>
                </a:cubicBezTo>
                <a:cubicBezTo>
                  <a:pt x="982" y="8100"/>
                  <a:pt x="982" y="8100"/>
                  <a:pt x="982" y="8100"/>
                </a:cubicBezTo>
                <a:cubicBezTo>
                  <a:pt x="15709" y="8100"/>
                  <a:pt x="15709" y="8100"/>
                  <a:pt x="15709" y="8100"/>
                </a:cubicBezTo>
                <a:cubicBezTo>
                  <a:pt x="15709" y="14175"/>
                  <a:pt x="15709" y="14175"/>
                  <a:pt x="15709" y="14175"/>
                </a:cubicBezTo>
                <a:cubicBezTo>
                  <a:pt x="15709" y="14513"/>
                  <a:pt x="15955" y="14850"/>
                  <a:pt x="16200" y="14850"/>
                </a:cubicBezTo>
                <a:cubicBezTo>
                  <a:pt x="16323" y="14850"/>
                  <a:pt x="16445" y="14850"/>
                  <a:pt x="16568" y="14681"/>
                </a:cubicBezTo>
                <a:cubicBezTo>
                  <a:pt x="21477" y="7931"/>
                  <a:pt x="21477" y="7931"/>
                  <a:pt x="21477" y="7931"/>
                </a:cubicBezTo>
                <a:cubicBezTo>
                  <a:pt x="21600" y="7762"/>
                  <a:pt x="21600" y="7594"/>
                  <a:pt x="21600" y="7425"/>
                </a:cubicBezTo>
                <a:cubicBezTo>
                  <a:pt x="21600" y="7256"/>
                  <a:pt x="21600" y="7087"/>
                  <a:pt x="21477" y="6919"/>
                </a:cubicBezTo>
                <a:moveTo>
                  <a:pt x="16691" y="12488"/>
                </a:moveTo>
                <a:cubicBezTo>
                  <a:pt x="16691" y="2362"/>
                  <a:pt x="16691" y="2362"/>
                  <a:pt x="16691" y="2362"/>
                </a:cubicBezTo>
                <a:cubicBezTo>
                  <a:pt x="20373" y="7425"/>
                  <a:pt x="20373" y="7425"/>
                  <a:pt x="20373" y="7425"/>
                </a:cubicBezTo>
                <a:lnTo>
                  <a:pt x="16691" y="1248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8" name="Shape"/>
          <p:cNvSpPr/>
          <p:nvPr/>
        </p:nvSpPr>
        <p:spPr>
          <a:xfrm>
            <a:off x="9164138" y="2228592"/>
            <a:ext cx="439738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11782"/>
                </a:moveTo>
                <a:cubicBezTo>
                  <a:pt x="9205" y="11782"/>
                  <a:pt x="9082" y="11782"/>
                  <a:pt x="8959" y="11905"/>
                </a:cubicBezTo>
                <a:cubicBezTo>
                  <a:pt x="982" y="19882"/>
                  <a:pt x="982" y="19882"/>
                  <a:pt x="982" y="19882"/>
                </a:cubicBezTo>
                <a:cubicBezTo>
                  <a:pt x="982" y="14236"/>
                  <a:pt x="982" y="14236"/>
                  <a:pt x="982" y="14236"/>
                </a:cubicBezTo>
                <a:cubicBezTo>
                  <a:pt x="982" y="13991"/>
                  <a:pt x="736" y="13745"/>
                  <a:pt x="491" y="13745"/>
                </a:cubicBezTo>
                <a:cubicBezTo>
                  <a:pt x="245" y="13745"/>
                  <a:pt x="0" y="13991"/>
                  <a:pt x="0" y="14236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7364" y="21600"/>
                  <a:pt x="7364" y="21600"/>
                  <a:pt x="7364" y="21600"/>
                </a:cubicBezTo>
                <a:cubicBezTo>
                  <a:pt x="7609" y="21600"/>
                  <a:pt x="7855" y="21355"/>
                  <a:pt x="7855" y="21109"/>
                </a:cubicBezTo>
                <a:cubicBezTo>
                  <a:pt x="7855" y="20864"/>
                  <a:pt x="7609" y="20618"/>
                  <a:pt x="7364" y="20618"/>
                </a:cubicBezTo>
                <a:cubicBezTo>
                  <a:pt x="1718" y="20618"/>
                  <a:pt x="1718" y="20618"/>
                  <a:pt x="1718" y="20618"/>
                </a:cubicBezTo>
                <a:cubicBezTo>
                  <a:pt x="9695" y="12641"/>
                  <a:pt x="9695" y="12641"/>
                  <a:pt x="9695" y="12641"/>
                </a:cubicBezTo>
                <a:cubicBezTo>
                  <a:pt x="9818" y="12518"/>
                  <a:pt x="9818" y="12395"/>
                  <a:pt x="9818" y="12273"/>
                </a:cubicBezTo>
                <a:cubicBezTo>
                  <a:pt x="9818" y="12027"/>
                  <a:pt x="9573" y="11782"/>
                  <a:pt x="9327" y="11782"/>
                </a:cubicBezTo>
                <a:moveTo>
                  <a:pt x="21109" y="0"/>
                </a:moveTo>
                <a:cubicBezTo>
                  <a:pt x="14236" y="0"/>
                  <a:pt x="14236" y="0"/>
                  <a:pt x="14236" y="0"/>
                </a:cubicBezTo>
                <a:cubicBezTo>
                  <a:pt x="13991" y="0"/>
                  <a:pt x="13745" y="245"/>
                  <a:pt x="13745" y="491"/>
                </a:cubicBezTo>
                <a:cubicBezTo>
                  <a:pt x="13745" y="736"/>
                  <a:pt x="13991" y="982"/>
                  <a:pt x="14236" y="982"/>
                </a:cubicBezTo>
                <a:cubicBezTo>
                  <a:pt x="19882" y="982"/>
                  <a:pt x="19882" y="982"/>
                  <a:pt x="19882" y="982"/>
                </a:cubicBezTo>
                <a:cubicBezTo>
                  <a:pt x="11905" y="8959"/>
                  <a:pt x="11905" y="8959"/>
                  <a:pt x="11905" y="8959"/>
                </a:cubicBezTo>
                <a:cubicBezTo>
                  <a:pt x="11782" y="9082"/>
                  <a:pt x="11782" y="9205"/>
                  <a:pt x="11782" y="9327"/>
                </a:cubicBezTo>
                <a:cubicBezTo>
                  <a:pt x="11782" y="9573"/>
                  <a:pt x="12027" y="9818"/>
                  <a:pt x="12273" y="9818"/>
                </a:cubicBezTo>
                <a:cubicBezTo>
                  <a:pt x="12395" y="9818"/>
                  <a:pt x="12518" y="9818"/>
                  <a:pt x="12641" y="9695"/>
                </a:cubicBezTo>
                <a:cubicBezTo>
                  <a:pt x="20618" y="1718"/>
                  <a:pt x="20618" y="1718"/>
                  <a:pt x="20618" y="1718"/>
                </a:cubicBezTo>
                <a:cubicBezTo>
                  <a:pt x="20618" y="7364"/>
                  <a:pt x="20618" y="7364"/>
                  <a:pt x="20618" y="7364"/>
                </a:cubicBezTo>
                <a:cubicBezTo>
                  <a:pt x="20618" y="7609"/>
                  <a:pt x="20864" y="7855"/>
                  <a:pt x="21109" y="7855"/>
                </a:cubicBezTo>
                <a:cubicBezTo>
                  <a:pt x="21355" y="7855"/>
                  <a:pt x="21600" y="7609"/>
                  <a:pt x="21600" y="7364"/>
                </a:cubicBezTo>
                <a:cubicBezTo>
                  <a:pt x="21600" y="491"/>
                  <a:pt x="21600" y="491"/>
                  <a:pt x="21600" y="491"/>
                </a:cubicBezTo>
                <a:cubicBezTo>
                  <a:pt x="21600" y="245"/>
                  <a:pt x="21355" y="0"/>
                  <a:pt x="21109" y="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299" name="Shape"/>
          <p:cNvSpPr/>
          <p:nvPr/>
        </p:nvSpPr>
        <p:spPr>
          <a:xfrm>
            <a:off x="10003926" y="2228592"/>
            <a:ext cx="439739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11782"/>
                </a:moveTo>
                <a:cubicBezTo>
                  <a:pt x="2455" y="11782"/>
                  <a:pt x="2455" y="11782"/>
                  <a:pt x="2455" y="11782"/>
                </a:cubicBezTo>
                <a:cubicBezTo>
                  <a:pt x="2209" y="11782"/>
                  <a:pt x="1964" y="12027"/>
                  <a:pt x="1964" y="12273"/>
                </a:cubicBezTo>
                <a:cubicBezTo>
                  <a:pt x="1964" y="12518"/>
                  <a:pt x="2209" y="12764"/>
                  <a:pt x="2455" y="12764"/>
                </a:cubicBezTo>
                <a:cubicBezTo>
                  <a:pt x="8100" y="12764"/>
                  <a:pt x="8100" y="12764"/>
                  <a:pt x="8100" y="12764"/>
                </a:cubicBezTo>
                <a:cubicBezTo>
                  <a:pt x="123" y="20741"/>
                  <a:pt x="123" y="20741"/>
                  <a:pt x="123" y="20741"/>
                </a:cubicBezTo>
                <a:cubicBezTo>
                  <a:pt x="0" y="20864"/>
                  <a:pt x="0" y="20986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614" y="21600"/>
                  <a:pt x="736" y="21600"/>
                  <a:pt x="859" y="21477"/>
                </a:cubicBezTo>
                <a:cubicBezTo>
                  <a:pt x="8836" y="13500"/>
                  <a:pt x="8836" y="13500"/>
                  <a:pt x="8836" y="13500"/>
                </a:cubicBezTo>
                <a:cubicBezTo>
                  <a:pt x="8836" y="19145"/>
                  <a:pt x="8836" y="19145"/>
                  <a:pt x="8836" y="19145"/>
                </a:cubicBezTo>
                <a:cubicBezTo>
                  <a:pt x="8836" y="19391"/>
                  <a:pt x="9082" y="19636"/>
                  <a:pt x="9327" y="19636"/>
                </a:cubicBezTo>
                <a:cubicBezTo>
                  <a:pt x="9573" y="19636"/>
                  <a:pt x="9818" y="19391"/>
                  <a:pt x="9818" y="19145"/>
                </a:cubicBezTo>
                <a:cubicBezTo>
                  <a:pt x="9818" y="12273"/>
                  <a:pt x="9818" y="12273"/>
                  <a:pt x="9818" y="12273"/>
                </a:cubicBezTo>
                <a:cubicBezTo>
                  <a:pt x="9818" y="12027"/>
                  <a:pt x="9573" y="11782"/>
                  <a:pt x="9327" y="11782"/>
                </a:cubicBezTo>
                <a:moveTo>
                  <a:pt x="21600" y="491"/>
                </a:moveTo>
                <a:cubicBezTo>
                  <a:pt x="21600" y="245"/>
                  <a:pt x="21355" y="0"/>
                  <a:pt x="21109" y="0"/>
                </a:cubicBezTo>
                <a:cubicBezTo>
                  <a:pt x="20986" y="0"/>
                  <a:pt x="20864" y="0"/>
                  <a:pt x="20741" y="123"/>
                </a:cubicBezTo>
                <a:cubicBezTo>
                  <a:pt x="12764" y="8100"/>
                  <a:pt x="12764" y="8100"/>
                  <a:pt x="12764" y="8100"/>
                </a:cubicBezTo>
                <a:cubicBezTo>
                  <a:pt x="12764" y="2455"/>
                  <a:pt x="12764" y="2455"/>
                  <a:pt x="12764" y="2455"/>
                </a:cubicBezTo>
                <a:cubicBezTo>
                  <a:pt x="12764" y="2209"/>
                  <a:pt x="12518" y="1964"/>
                  <a:pt x="12273" y="1964"/>
                </a:cubicBezTo>
                <a:cubicBezTo>
                  <a:pt x="12027" y="1964"/>
                  <a:pt x="11782" y="2209"/>
                  <a:pt x="11782" y="2455"/>
                </a:cubicBezTo>
                <a:cubicBezTo>
                  <a:pt x="11782" y="9327"/>
                  <a:pt x="11782" y="9327"/>
                  <a:pt x="11782" y="9327"/>
                </a:cubicBezTo>
                <a:cubicBezTo>
                  <a:pt x="11782" y="9573"/>
                  <a:pt x="12027" y="9818"/>
                  <a:pt x="12273" y="9818"/>
                </a:cubicBezTo>
                <a:cubicBezTo>
                  <a:pt x="19145" y="9818"/>
                  <a:pt x="19145" y="9818"/>
                  <a:pt x="19145" y="9818"/>
                </a:cubicBezTo>
                <a:cubicBezTo>
                  <a:pt x="19391" y="9818"/>
                  <a:pt x="19636" y="9573"/>
                  <a:pt x="19636" y="9327"/>
                </a:cubicBezTo>
                <a:cubicBezTo>
                  <a:pt x="19636" y="9082"/>
                  <a:pt x="19391" y="8836"/>
                  <a:pt x="19145" y="8836"/>
                </a:cubicBezTo>
                <a:cubicBezTo>
                  <a:pt x="13500" y="8836"/>
                  <a:pt x="13500" y="8836"/>
                  <a:pt x="13500" y="8836"/>
                </a:cubicBezTo>
                <a:cubicBezTo>
                  <a:pt x="21477" y="859"/>
                  <a:pt x="21477" y="859"/>
                  <a:pt x="21477" y="859"/>
                </a:cubicBezTo>
                <a:cubicBezTo>
                  <a:pt x="21600" y="736"/>
                  <a:pt x="21600" y="614"/>
                  <a:pt x="21600" y="49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00" name="Shape"/>
          <p:cNvSpPr/>
          <p:nvPr/>
        </p:nvSpPr>
        <p:spPr>
          <a:xfrm>
            <a:off x="10843713" y="2228592"/>
            <a:ext cx="441325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182" y="6873"/>
                </a:moveTo>
                <a:cubicBezTo>
                  <a:pt x="16936" y="6873"/>
                  <a:pt x="16691" y="7118"/>
                  <a:pt x="16691" y="7364"/>
                </a:cubicBezTo>
                <a:cubicBezTo>
                  <a:pt x="16691" y="20618"/>
                  <a:pt x="16691" y="20618"/>
                  <a:pt x="16691" y="20618"/>
                </a:cubicBezTo>
                <a:cubicBezTo>
                  <a:pt x="982" y="20618"/>
                  <a:pt x="982" y="20618"/>
                  <a:pt x="982" y="20618"/>
                </a:cubicBezTo>
                <a:cubicBezTo>
                  <a:pt x="982" y="4909"/>
                  <a:pt x="982" y="4909"/>
                  <a:pt x="982" y="4909"/>
                </a:cubicBezTo>
                <a:cubicBezTo>
                  <a:pt x="14236" y="4909"/>
                  <a:pt x="14236" y="4909"/>
                  <a:pt x="14236" y="4909"/>
                </a:cubicBezTo>
                <a:cubicBezTo>
                  <a:pt x="14482" y="4909"/>
                  <a:pt x="14727" y="4664"/>
                  <a:pt x="14727" y="4418"/>
                </a:cubicBezTo>
                <a:cubicBezTo>
                  <a:pt x="14727" y="4173"/>
                  <a:pt x="14482" y="3927"/>
                  <a:pt x="14236" y="3927"/>
                </a:cubicBezTo>
                <a:cubicBezTo>
                  <a:pt x="491" y="3927"/>
                  <a:pt x="491" y="3927"/>
                  <a:pt x="491" y="3927"/>
                </a:cubicBezTo>
                <a:cubicBezTo>
                  <a:pt x="245" y="3927"/>
                  <a:pt x="0" y="4173"/>
                  <a:pt x="0" y="4418"/>
                </a:cubicBezTo>
                <a:cubicBezTo>
                  <a:pt x="0" y="21109"/>
                  <a:pt x="0" y="21109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17182" y="21600"/>
                  <a:pt x="17182" y="21600"/>
                  <a:pt x="17182" y="21600"/>
                </a:cubicBezTo>
                <a:cubicBezTo>
                  <a:pt x="17427" y="21600"/>
                  <a:pt x="17673" y="21355"/>
                  <a:pt x="17673" y="21109"/>
                </a:cubicBezTo>
                <a:cubicBezTo>
                  <a:pt x="17673" y="7364"/>
                  <a:pt x="17673" y="7364"/>
                  <a:pt x="17673" y="7364"/>
                </a:cubicBezTo>
                <a:cubicBezTo>
                  <a:pt x="17673" y="7118"/>
                  <a:pt x="17427" y="6873"/>
                  <a:pt x="17182" y="6873"/>
                </a:cubicBezTo>
                <a:moveTo>
                  <a:pt x="21109" y="0"/>
                </a:moveTo>
                <a:cubicBezTo>
                  <a:pt x="16200" y="0"/>
                  <a:pt x="16200" y="0"/>
                  <a:pt x="16200" y="0"/>
                </a:cubicBezTo>
                <a:cubicBezTo>
                  <a:pt x="15955" y="0"/>
                  <a:pt x="15709" y="245"/>
                  <a:pt x="15709" y="491"/>
                </a:cubicBezTo>
                <a:cubicBezTo>
                  <a:pt x="15709" y="736"/>
                  <a:pt x="15955" y="982"/>
                  <a:pt x="16200" y="982"/>
                </a:cubicBezTo>
                <a:cubicBezTo>
                  <a:pt x="19882" y="982"/>
                  <a:pt x="19882" y="982"/>
                  <a:pt x="19882" y="982"/>
                </a:cubicBezTo>
                <a:cubicBezTo>
                  <a:pt x="6014" y="14850"/>
                  <a:pt x="6014" y="14850"/>
                  <a:pt x="6014" y="14850"/>
                </a:cubicBezTo>
                <a:cubicBezTo>
                  <a:pt x="5891" y="14973"/>
                  <a:pt x="5891" y="15095"/>
                  <a:pt x="5891" y="15218"/>
                </a:cubicBezTo>
                <a:cubicBezTo>
                  <a:pt x="5891" y="15464"/>
                  <a:pt x="6136" y="15709"/>
                  <a:pt x="6382" y="15709"/>
                </a:cubicBezTo>
                <a:cubicBezTo>
                  <a:pt x="6505" y="15709"/>
                  <a:pt x="6627" y="15709"/>
                  <a:pt x="6750" y="15586"/>
                </a:cubicBezTo>
                <a:cubicBezTo>
                  <a:pt x="20618" y="1718"/>
                  <a:pt x="20618" y="1718"/>
                  <a:pt x="20618" y="1718"/>
                </a:cubicBezTo>
                <a:cubicBezTo>
                  <a:pt x="20618" y="5400"/>
                  <a:pt x="20618" y="5400"/>
                  <a:pt x="20618" y="5400"/>
                </a:cubicBezTo>
                <a:cubicBezTo>
                  <a:pt x="20618" y="5645"/>
                  <a:pt x="20864" y="5891"/>
                  <a:pt x="21109" y="5891"/>
                </a:cubicBezTo>
                <a:cubicBezTo>
                  <a:pt x="21355" y="5891"/>
                  <a:pt x="21600" y="5645"/>
                  <a:pt x="21600" y="5400"/>
                </a:cubicBezTo>
                <a:cubicBezTo>
                  <a:pt x="21600" y="491"/>
                  <a:pt x="21600" y="491"/>
                  <a:pt x="21600" y="491"/>
                </a:cubicBezTo>
                <a:cubicBezTo>
                  <a:pt x="21600" y="245"/>
                  <a:pt x="21355" y="0"/>
                  <a:pt x="21109" y="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01" name="Shape"/>
          <p:cNvSpPr/>
          <p:nvPr/>
        </p:nvSpPr>
        <p:spPr>
          <a:xfrm>
            <a:off x="9101137" y="3071554"/>
            <a:ext cx="439738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4727"/>
                </a:moveTo>
                <a:cubicBezTo>
                  <a:pt x="18655" y="14727"/>
                  <a:pt x="18655" y="14727"/>
                  <a:pt x="18655" y="14727"/>
                </a:cubicBezTo>
                <a:cubicBezTo>
                  <a:pt x="18409" y="12150"/>
                  <a:pt x="16568" y="0"/>
                  <a:pt x="491" y="0"/>
                </a:cubicBezTo>
                <a:cubicBezTo>
                  <a:pt x="245" y="0"/>
                  <a:pt x="0" y="245"/>
                  <a:pt x="0" y="491"/>
                </a:cubicBezTo>
                <a:cubicBezTo>
                  <a:pt x="0" y="736"/>
                  <a:pt x="245" y="982"/>
                  <a:pt x="491" y="982"/>
                </a:cubicBezTo>
                <a:cubicBezTo>
                  <a:pt x="5523" y="982"/>
                  <a:pt x="9205" y="3436"/>
                  <a:pt x="11168" y="8223"/>
                </a:cubicBezTo>
                <a:cubicBezTo>
                  <a:pt x="12395" y="11045"/>
                  <a:pt x="12641" y="13623"/>
                  <a:pt x="12764" y="14727"/>
                </a:cubicBezTo>
                <a:cubicBezTo>
                  <a:pt x="10309" y="14727"/>
                  <a:pt x="10309" y="14727"/>
                  <a:pt x="10309" y="14727"/>
                </a:cubicBezTo>
                <a:cubicBezTo>
                  <a:pt x="10064" y="14727"/>
                  <a:pt x="9818" y="14973"/>
                  <a:pt x="9818" y="15218"/>
                </a:cubicBezTo>
                <a:cubicBezTo>
                  <a:pt x="9818" y="15341"/>
                  <a:pt x="9818" y="15464"/>
                  <a:pt x="9941" y="15586"/>
                </a:cubicBezTo>
                <a:cubicBezTo>
                  <a:pt x="15341" y="21477"/>
                  <a:pt x="15341" y="21477"/>
                  <a:pt x="15341" y="21477"/>
                </a:cubicBezTo>
                <a:cubicBezTo>
                  <a:pt x="15464" y="21600"/>
                  <a:pt x="15586" y="21600"/>
                  <a:pt x="15709" y="21600"/>
                </a:cubicBezTo>
                <a:cubicBezTo>
                  <a:pt x="15832" y="21600"/>
                  <a:pt x="15955" y="21600"/>
                  <a:pt x="16077" y="21477"/>
                </a:cubicBezTo>
                <a:cubicBezTo>
                  <a:pt x="21477" y="15586"/>
                  <a:pt x="21477" y="15586"/>
                  <a:pt x="21477" y="15586"/>
                </a:cubicBezTo>
                <a:cubicBezTo>
                  <a:pt x="21600" y="15464"/>
                  <a:pt x="21600" y="15341"/>
                  <a:pt x="21600" y="15218"/>
                </a:cubicBezTo>
                <a:cubicBezTo>
                  <a:pt x="21600" y="14973"/>
                  <a:pt x="21355" y="14727"/>
                  <a:pt x="21109" y="14727"/>
                </a:cubicBezTo>
                <a:moveTo>
                  <a:pt x="15709" y="20373"/>
                </a:moveTo>
                <a:cubicBezTo>
                  <a:pt x="11414" y="15709"/>
                  <a:pt x="11414" y="15709"/>
                  <a:pt x="11414" y="15709"/>
                </a:cubicBezTo>
                <a:cubicBezTo>
                  <a:pt x="13255" y="15709"/>
                  <a:pt x="13255" y="15709"/>
                  <a:pt x="13255" y="15709"/>
                </a:cubicBezTo>
                <a:cubicBezTo>
                  <a:pt x="13500" y="15709"/>
                  <a:pt x="13745" y="15464"/>
                  <a:pt x="13745" y="15218"/>
                </a:cubicBezTo>
                <a:cubicBezTo>
                  <a:pt x="13745" y="14727"/>
                  <a:pt x="13745" y="14727"/>
                  <a:pt x="13745" y="14727"/>
                </a:cubicBezTo>
                <a:cubicBezTo>
                  <a:pt x="13623" y="12764"/>
                  <a:pt x="12886" y="5645"/>
                  <a:pt x="7486" y="1964"/>
                </a:cubicBezTo>
                <a:cubicBezTo>
                  <a:pt x="16445" y="4786"/>
                  <a:pt x="17550" y="12641"/>
                  <a:pt x="17673" y="14727"/>
                </a:cubicBezTo>
                <a:cubicBezTo>
                  <a:pt x="17673" y="15218"/>
                  <a:pt x="17673" y="15218"/>
                  <a:pt x="17673" y="15218"/>
                </a:cubicBezTo>
                <a:cubicBezTo>
                  <a:pt x="17673" y="15464"/>
                  <a:pt x="17918" y="15709"/>
                  <a:pt x="18164" y="15709"/>
                </a:cubicBezTo>
                <a:cubicBezTo>
                  <a:pt x="20005" y="15709"/>
                  <a:pt x="20005" y="15709"/>
                  <a:pt x="20005" y="15709"/>
                </a:cubicBezTo>
                <a:lnTo>
                  <a:pt x="15709" y="203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02" name="Shape"/>
          <p:cNvSpPr/>
          <p:nvPr/>
        </p:nvSpPr>
        <p:spPr>
          <a:xfrm>
            <a:off x="9940924" y="3071554"/>
            <a:ext cx="439739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6014"/>
                </a:moveTo>
                <a:cubicBezTo>
                  <a:pt x="16077" y="123"/>
                  <a:pt x="16077" y="123"/>
                  <a:pt x="16077" y="123"/>
                </a:cubicBezTo>
                <a:cubicBezTo>
                  <a:pt x="15955" y="0"/>
                  <a:pt x="15832" y="0"/>
                  <a:pt x="15709" y="0"/>
                </a:cubicBezTo>
                <a:cubicBezTo>
                  <a:pt x="15586" y="0"/>
                  <a:pt x="15464" y="0"/>
                  <a:pt x="15341" y="123"/>
                </a:cubicBezTo>
                <a:cubicBezTo>
                  <a:pt x="9941" y="6014"/>
                  <a:pt x="9941" y="6014"/>
                  <a:pt x="9941" y="6014"/>
                </a:cubicBezTo>
                <a:cubicBezTo>
                  <a:pt x="9818" y="6136"/>
                  <a:pt x="9818" y="6259"/>
                  <a:pt x="9818" y="6382"/>
                </a:cubicBezTo>
                <a:cubicBezTo>
                  <a:pt x="9818" y="6627"/>
                  <a:pt x="10064" y="6873"/>
                  <a:pt x="10309" y="6873"/>
                </a:cubicBezTo>
                <a:cubicBezTo>
                  <a:pt x="12764" y="6873"/>
                  <a:pt x="12764" y="6873"/>
                  <a:pt x="12764" y="6873"/>
                </a:cubicBezTo>
                <a:cubicBezTo>
                  <a:pt x="12641" y="7855"/>
                  <a:pt x="12395" y="10555"/>
                  <a:pt x="11168" y="13377"/>
                </a:cubicBezTo>
                <a:cubicBezTo>
                  <a:pt x="9205" y="18164"/>
                  <a:pt x="5523" y="20618"/>
                  <a:pt x="491" y="20618"/>
                </a:cubicBezTo>
                <a:cubicBezTo>
                  <a:pt x="245" y="20618"/>
                  <a:pt x="0" y="20864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16568" y="21600"/>
                  <a:pt x="18409" y="9450"/>
                  <a:pt x="18655" y="6873"/>
                </a:cubicBezTo>
                <a:cubicBezTo>
                  <a:pt x="21109" y="6873"/>
                  <a:pt x="21109" y="6873"/>
                  <a:pt x="21109" y="6873"/>
                </a:cubicBezTo>
                <a:cubicBezTo>
                  <a:pt x="21355" y="6873"/>
                  <a:pt x="21600" y="6627"/>
                  <a:pt x="21600" y="6382"/>
                </a:cubicBezTo>
                <a:cubicBezTo>
                  <a:pt x="21600" y="6259"/>
                  <a:pt x="21600" y="6136"/>
                  <a:pt x="21477" y="6014"/>
                </a:cubicBezTo>
                <a:moveTo>
                  <a:pt x="18164" y="5891"/>
                </a:moveTo>
                <a:cubicBezTo>
                  <a:pt x="17918" y="5891"/>
                  <a:pt x="17673" y="6136"/>
                  <a:pt x="17673" y="6382"/>
                </a:cubicBezTo>
                <a:cubicBezTo>
                  <a:pt x="17673" y="6873"/>
                  <a:pt x="17673" y="6873"/>
                  <a:pt x="17673" y="6873"/>
                </a:cubicBezTo>
                <a:cubicBezTo>
                  <a:pt x="17550" y="8959"/>
                  <a:pt x="16445" y="16814"/>
                  <a:pt x="7486" y="19636"/>
                </a:cubicBezTo>
                <a:cubicBezTo>
                  <a:pt x="12886" y="15955"/>
                  <a:pt x="13623" y="8836"/>
                  <a:pt x="13745" y="6873"/>
                </a:cubicBezTo>
                <a:cubicBezTo>
                  <a:pt x="13745" y="6382"/>
                  <a:pt x="13745" y="6382"/>
                  <a:pt x="13745" y="6382"/>
                </a:cubicBezTo>
                <a:cubicBezTo>
                  <a:pt x="13745" y="6136"/>
                  <a:pt x="13500" y="5891"/>
                  <a:pt x="13255" y="5891"/>
                </a:cubicBezTo>
                <a:cubicBezTo>
                  <a:pt x="11414" y="5891"/>
                  <a:pt x="11414" y="5891"/>
                  <a:pt x="11414" y="5891"/>
                </a:cubicBezTo>
                <a:cubicBezTo>
                  <a:pt x="15709" y="1227"/>
                  <a:pt x="15709" y="1227"/>
                  <a:pt x="15709" y="1227"/>
                </a:cubicBezTo>
                <a:cubicBezTo>
                  <a:pt x="20005" y="5891"/>
                  <a:pt x="20005" y="5891"/>
                  <a:pt x="20005" y="5891"/>
                </a:cubicBezTo>
                <a:lnTo>
                  <a:pt x="18164" y="58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03" name="Shape"/>
          <p:cNvSpPr/>
          <p:nvPr/>
        </p:nvSpPr>
        <p:spPr>
          <a:xfrm>
            <a:off x="10780712" y="3071554"/>
            <a:ext cx="441325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6873" y="2945"/>
                </a:moveTo>
                <a:cubicBezTo>
                  <a:pt x="6873" y="491"/>
                  <a:pt x="6873" y="491"/>
                  <a:pt x="6873" y="491"/>
                </a:cubicBezTo>
                <a:cubicBezTo>
                  <a:pt x="6873" y="245"/>
                  <a:pt x="6627" y="0"/>
                  <a:pt x="6382" y="0"/>
                </a:cubicBezTo>
                <a:cubicBezTo>
                  <a:pt x="6259" y="0"/>
                  <a:pt x="6136" y="0"/>
                  <a:pt x="6014" y="123"/>
                </a:cubicBezTo>
                <a:cubicBezTo>
                  <a:pt x="123" y="5523"/>
                  <a:pt x="123" y="5523"/>
                  <a:pt x="123" y="5523"/>
                </a:cubicBezTo>
                <a:cubicBezTo>
                  <a:pt x="0" y="5645"/>
                  <a:pt x="0" y="5768"/>
                  <a:pt x="0" y="5891"/>
                </a:cubicBezTo>
                <a:cubicBezTo>
                  <a:pt x="0" y="6014"/>
                  <a:pt x="0" y="6136"/>
                  <a:pt x="123" y="6259"/>
                </a:cubicBezTo>
                <a:cubicBezTo>
                  <a:pt x="6014" y="11659"/>
                  <a:pt x="6014" y="11659"/>
                  <a:pt x="6014" y="11659"/>
                </a:cubicBezTo>
                <a:cubicBezTo>
                  <a:pt x="6136" y="11782"/>
                  <a:pt x="6259" y="11782"/>
                  <a:pt x="6382" y="11782"/>
                </a:cubicBezTo>
                <a:cubicBezTo>
                  <a:pt x="6627" y="11782"/>
                  <a:pt x="6873" y="11536"/>
                  <a:pt x="6873" y="11291"/>
                </a:cubicBezTo>
                <a:cubicBezTo>
                  <a:pt x="6873" y="8836"/>
                  <a:pt x="6873" y="8836"/>
                  <a:pt x="6873" y="8836"/>
                </a:cubicBezTo>
                <a:cubicBezTo>
                  <a:pt x="7977" y="8959"/>
                  <a:pt x="10555" y="9205"/>
                  <a:pt x="13377" y="10432"/>
                </a:cubicBezTo>
                <a:cubicBezTo>
                  <a:pt x="18164" y="12395"/>
                  <a:pt x="20618" y="16077"/>
                  <a:pt x="20618" y="21109"/>
                </a:cubicBezTo>
                <a:cubicBezTo>
                  <a:pt x="20618" y="21355"/>
                  <a:pt x="20864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5032"/>
                  <a:pt x="9450" y="3191"/>
                  <a:pt x="6873" y="2945"/>
                </a:cubicBezTo>
                <a:moveTo>
                  <a:pt x="6873" y="7855"/>
                </a:moveTo>
                <a:cubicBezTo>
                  <a:pt x="6382" y="7855"/>
                  <a:pt x="6382" y="7855"/>
                  <a:pt x="6382" y="7855"/>
                </a:cubicBezTo>
                <a:cubicBezTo>
                  <a:pt x="6136" y="7855"/>
                  <a:pt x="5891" y="8100"/>
                  <a:pt x="5891" y="8345"/>
                </a:cubicBezTo>
                <a:cubicBezTo>
                  <a:pt x="5891" y="10186"/>
                  <a:pt x="5891" y="10186"/>
                  <a:pt x="5891" y="10186"/>
                </a:cubicBezTo>
                <a:cubicBezTo>
                  <a:pt x="1227" y="5891"/>
                  <a:pt x="1227" y="5891"/>
                  <a:pt x="1227" y="5891"/>
                </a:cubicBezTo>
                <a:cubicBezTo>
                  <a:pt x="5891" y="1595"/>
                  <a:pt x="5891" y="1595"/>
                  <a:pt x="5891" y="1595"/>
                </a:cubicBezTo>
                <a:cubicBezTo>
                  <a:pt x="5891" y="3436"/>
                  <a:pt x="5891" y="3436"/>
                  <a:pt x="5891" y="3436"/>
                </a:cubicBezTo>
                <a:cubicBezTo>
                  <a:pt x="5891" y="3682"/>
                  <a:pt x="6136" y="3927"/>
                  <a:pt x="6382" y="3927"/>
                </a:cubicBezTo>
                <a:cubicBezTo>
                  <a:pt x="6873" y="3927"/>
                  <a:pt x="6873" y="3927"/>
                  <a:pt x="6873" y="3927"/>
                </a:cubicBezTo>
                <a:cubicBezTo>
                  <a:pt x="8959" y="4050"/>
                  <a:pt x="16814" y="5155"/>
                  <a:pt x="19636" y="14114"/>
                </a:cubicBezTo>
                <a:cubicBezTo>
                  <a:pt x="15955" y="8714"/>
                  <a:pt x="8836" y="7977"/>
                  <a:pt x="6873" y="78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04" name="Shape"/>
          <p:cNvSpPr/>
          <p:nvPr/>
        </p:nvSpPr>
        <p:spPr>
          <a:xfrm>
            <a:off x="9175251" y="3789640"/>
            <a:ext cx="439738" cy="4413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5523"/>
                </a:moveTo>
                <a:cubicBezTo>
                  <a:pt x="15586" y="123"/>
                  <a:pt x="15586" y="123"/>
                  <a:pt x="15586" y="123"/>
                </a:cubicBezTo>
                <a:cubicBezTo>
                  <a:pt x="15464" y="0"/>
                  <a:pt x="15341" y="0"/>
                  <a:pt x="15218" y="0"/>
                </a:cubicBezTo>
                <a:cubicBezTo>
                  <a:pt x="14973" y="0"/>
                  <a:pt x="14727" y="245"/>
                  <a:pt x="14727" y="491"/>
                </a:cubicBezTo>
                <a:cubicBezTo>
                  <a:pt x="14727" y="2945"/>
                  <a:pt x="14727" y="2945"/>
                  <a:pt x="14727" y="2945"/>
                </a:cubicBezTo>
                <a:cubicBezTo>
                  <a:pt x="12150" y="3191"/>
                  <a:pt x="0" y="5032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736" y="21600"/>
                  <a:pt x="982" y="21355"/>
                  <a:pt x="982" y="21109"/>
                </a:cubicBezTo>
                <a:cubicBezTo>
                  <a:pt x="982" y="16077"/>
                  <a:pt x="3436" y="12395"/>
                  <a:pt x="8223" y="10432"/>
                </a:cubicBezTo>
                <a:cubicBezTo>
                  <a:pt x="11045" y="9205"/>
                  <a:pt x="13745" y="8959"/>
                  <a:pt x="14727" y="8836"/>
                </a:cubicBezTo>
                <a:cubicBezTo>
                  <a:pt x="14727" y="11291"/>
                  <a:pt x="14727" y="11291"/>
                  <a:pt x="14727" y="11291"/>
                </a:cubicBezTo>
                <a:cubicBezTo>
                  <a:pt x="14727" y="11536"/>
                  <a:pt x="14973" y="11782"/>
                  <a:pt x="15218" y="11782"/>
                </a:cubicBezTo>
                <a:cubicBezTo>
                  <a:pt x="15341" y="11782"/>
                  <a:pt x="15464" y="11782"/>
                  <a:pt x="15586" y="11659"/>
                </a:cubicBezTo>
                <a:cubicBezTo>
                  <a:pt x="21477" y="6259"/>
                  <a:pt x="21477" y="6259"/>
                  <a:pt x="21477" y="6259"/>
                </a:cubicBezTo>
                <a:cubicBezTo>
                  <a:pt x="21600" y="6136"/>
                  <a:pt x="21600" y="6014"/>
                  <a:pt x="21600" y="5891"/>
                </a:cubicBezTo>
                <a:cubicBezTo>
                  <a:pt x="21600" y="5768"/>
                  <a:pt x="21600" y="5645"/>
                  <a:pt x="21477" y="5523"/>
                </a:cubicBezTo>
                <a:moveTo>
                  <a:pt x="15709" y="10186"/>
                </a:moveTo>
                <a:cubicBezTo>
                  <a:pt x="15709" y="8345"/>
                  <a:pt x="15709" y="8345"/>
                  <a:pt x="15709" y="8345"/>
                </a:cubicBezTo>
                <a:cubicBezTo>
                  <a:pt x="15709" y="8100"/>
                  <a:pt x="15464" y="7855"/>
                  <a:pt x="15218" y="7855"/>
                </a:cubicBezTo>
                <a:cubicBezTo>
                  <a:pt x="14727" y="7855"/>
                  <a:pt x="14727" y="7855"/>
                  <a:pt x="14727" y="7855"/>
                </a:cubicBezTo>
                <a:cubicBezTo>
                  <a:pt x="12764" y="7977"/>
                  <a:pt x="5645" y="8714"/>
                  <a:pt x="1964" y="14114"/>
                </a:cubicBezTo>
                <a:cubicBezTo>
                  <a:pt x="4786" y="5155"/>
                  <a:pt x="12641" y="4050"/>
                  <a:pt x="14727" y="3927"/>
                </a:cubicBezTo>
                <a:cubicBezTo>
                  <a:pt x="15218" y="3927"/>
                  <a:pt x="15218" y="3927"/>
                  <a:pt x="15218" y="3927"/>
                </a:cubicBezTo>
                <a:cubicBezTo>
                  <a:pt x="15464" y="3927"/>
                  <a:pt x="15709" y="3682"/>
                  <a:pt x="15709" y="3436"/>
                </a:cubicBezTo>
                <a:cubicBezTo>
                  <a:pt x="15709" y="1595"/>
                  <a:pt x="15709" y="1595"/>
                  <a:pt x="15709" y="1595"/>
                </a:cubicBezTo>
                <a:cubicBezTo>
                  <a:pt x="20373" y="5891"/>
                  <a:pt x="20373" y="5891"/>
                  <a:pt x="20373" y="5891"/>
                </a:cubicBezTo>
                <a:lnTo>
                  <a:pt x="15709" y="1018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05" name="Shape"/>
          <p:cNvSpPr/>
          <p:nvPr/>
        </p:nvSpPr>
        <p:spPr>
          <a:xfrm>
            <a:off x="10015039" y="3869015"/>
            <a:ext cx="439739" cy="2809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955" y="1543"/>
                </a:moveTo>
                <a:cubicBezTo>
                  <a:pt x="12886" y="1543"/>
                  <a:pt x="10309" y="5593"/>
                  <a:pt x="10309" y="10414"/>
                </a:cubicBezTo>
                <a:cubicBezTo>
                  <a:pt x="10309" y="11186"/>
                  <a:pt x="10309" y="11186"/>
                  <a:pt x="10309" y="11186"/>
                </a:cubicBezTo>
                <a:cubicBezTo>
                  <a:pt x="10309" y="15236"/>
                  <a:pt x="8223" y="18514"/>
                  <a:pt x="5645" y="18514"/>
                </a:cubicBezTo>
                <a:cubicBezTo>
                  <a:pt x="3068" y="18514"/>
                  <a:pt x="982" y="15236"/>
                  <a:pt x="982" y="11186"/>
                </a:cubicBezTo>
                <a:cubicBezTo>
                  <a:pt x="982" y="10414"/>
                  <a:pt x="982" y="10414"/>
                  <a:pt x="982" y="10414"/>
                </a:cubicBezTo>
                <a:cubicBezTo>
                  <a:pt x="982" y="6364"/>
                  <a:pt x="3068" y="3086"/>
                  <a:pt x="5645" y="3086"/>
                </a:cubicBezTo>
                <a:cubicBezTo>
                  <a:pt x="6627" y="3086"/>
                  <a:pt x="7609" y="3664"/>
                  <a:pt x="8345" y="4629"/>
                </a:cubicBezTo>
                <a:cubicBezTo>
                  <a:pt x="6382" y="4629"/>
                  <a:pt x="6382" y="4629"/>
                  <a:pt x="6382" y="4629"/>
                </a:cubicBezTo>
                <a:cubicBezTo>
                  <a:pt x="6136" y="4629"/>
                  <a:pt x="5891" y="5014"/>
                  <a:pt x="5891" y="5400"/>
                </a:cubicBezTo>
                <a:cubicBezTo>
                  <a:pt x="5891" y="5786"/>
                  <a:pt x="6136" y="6171"/>
                  <a:pt x="6382" y="6171"/>
                </a:cubicBezTo>
                <a:cubicBezTo>
                  <a:pt x="9327" y="6171"/>
                  <a:pt x="9327" y="6171"/>
                  <a:pt x="9327" y="6171"/>
                </a:cubicBezTo>
                <a:cubicBezTo>
                  <a:pt x="9573" y="6171"/>
                  <a:pt x="9818" y="5786"/>
                  <a:pt x="9818" y="5400"/>
                </a:cubicBezTo>
                <a:cubicBezTo>
                  <a:pt x="9818" y="771"/>
                  <a:pt x="9818" y="771"/>
                  <a:pt x="9818" y="771"/>
                </a:cubicBezTo>
                <a:cubicBezTo>
                  <a:pt x="9818" y="386"/>
                  <a:pt x="9573" y="0"/>
                  <a:pt x="9327" y="0"/>
                </a:cubicBezTo>
                <a:cubicBezTo>
                  <a:pt x="9082" y="0"/>
                  <a:pt x="8836" y="386"/>
                  <a:pt x="8836" y="771"/>
                </a:cubicBezTo>
                <a:cubicBezTo>
                  <a:pt x="8836" y="3279"/>
                  <a:pt x="8836" y="3279"/>
                  <a:pt x="8836" y="3279"/>
                </a:cubicBezTo>
                <a:cubicBezTo>
                  <a:pt x="7855" y="2121"/>
                  <a:pt x="6750" y="1543"/>
                  <a:pt x="5645" y="1543"/>
                </a:cubicBezTo>
                <a:cubicBezTo>
                  <a:pt x="2577" y="1543"/>
                  <a:pt x="0" y="5593"/>
                  <a:pt x="0" y="10414"/>
                </a:cubicBezTo>
                <a:cubicBezTo>
                  <a:pt x="0" y="11186"/>
                  <a:pt x="0" y="11186"/>
                  <a:pt x="0" y="11186"/>
                </a:cubicBezTo>
                <a:cubicBezTo>
                  <a:pt x="0" y="16007"/>
                  <a:pt x="2577" y="20057"/>
                  <a:pt x="5645" y="20057"/>
                </a:cubicBezTo>
                <a:cubicBezTo>
                  <a:pt x="8714" y="20057"/>
                  <a:pt x="11291" y="16007"/>
                  <a:pt x="11291" y="11186"/>
                </a:cubicBezTo>
                <a:cubicBezTo>
                  <a:pt x="11291" y="10414"/>
                  <a:pt x="11291" y="10414"/>
                  <a:pt x="11291" y="10414"/>
                </a:cubicBezTo>
                <a:cubicBezTo>
                  <a:pt x="11291" y="6364"/>
                  <a:pt x="13377" y="3086"/>
                  <a:pt x="15955" y="3086"/>
                </a:cubicBezTo>
                <a:cubicBezTo>
                  <a:pt x="18532" y="3086"/>
                  <a:pt x="20618" y="6364"/>
                  <a:pt x="20618" y="10414"/>
                </a:cubicBezTo>
                <a:cubicBezTo>
                  <a:pt x="20618" y="11186"/>
                  <a:pt x="20618" y="11186"/>
                  <a:pt x="20618" y="11186"/>
                </a:cubicBezTo>
                <a:cubicBezTo>
                  <a:pt x="20618" y="15236"/>
                  <a:pt x="18532" y="18514"/>
                  <a:pt x="15955" y="18514"/>
                </a:cubicBezTo>
                <a:cubicBezTo>
                  <a:pt x="14973" y="18514"/>
                  <a:pt x="13991" y="17936"/>
                  <a:pt x="13255" y="16971"/>
                </a:cubicBezTo>
                <a:cubicBezTo>
                  <a:pt x="15218" y="16971"/>
                  <a:pt x="15218" y="16971"/>
                  <a:pt x="15218" y="16971"/>
                </a:cubicBezTo>
                <a:cubicBezTo>
                  <a:pt x="15464" y="16971"/>
                  <a:pt x="15709" y="16586"/>
                  <a:pt x="15709" y="16200"/>
                </a:cubicBezTo>
                <a:cubicBezTo>
                  <a:pt x="15709" y="15814"/>
                  <a:pt x="15464" y="15429"/>
                  <a:pt x="15218" y="15429"/>
                </a:cubicBezTo>
                <a:cubicBezTo>
                  <a:pt x="12273" y="15429"/>
                  <a:pt x="12273" y="15429"/>
                  <a:pt x="12273" y="15429"/>
                </a:cubicBezTo>
                <a:cubicBezTo>
                  <a:pt x="12027" y="15429"/>
                  <a:pt x="11782" y="15814"/>
                  <a:pt x="11782" y="16200"/>
                </a:cubicBezTo>
                <a:cubicBezTo>
                  <a:pt x="11782" y="20829"/>
                  <a:pt x="11782" y="20829"/>
                  <a:pt x="11782" y="20829"/>
                </a:cubicBezTo>
                <a:cubicBezTo>
                  <a:pt x="11782" y="21214"/>
                  <a:pt x="12027" y="21600"/>
                  <a:pt x="12273" y="21600"/>
                </a:cubicBezTo>
                <a:cubicBezTo>
                  <a:pt x="12518" y="21600"/>
                  <a:pt x="12764" y="21214"/>
                  <a:pt x="12764" y="20829"/>
                </a:cubicBezTo>
                <a:cubicBezTo>
                  <a:pt x="12764" y="18321"/>
                  <a:pt x="12764" y="18321"/>
                  <a:pt x="12764" y="18321"/>
                </a:cubicBezTo>
                <a:cubicBezTo>
                  <a:pt x="13745" y="19479"/>
                  <a:pt x="14850" y="20057"/>
                  <a:pt x="15955" y="20057"/>
                </a:cubicBezTo>
                <a:cubicBezTo>
                  <a:pt x="19023" y="20057"/>
                  <a:pt x="21600" y="16007"/>
                  <a:pt x="21600" y="11186"/>
                </a:cubicBezTo>
                <a:cubicBezTo>
                  <a:pt x="21600" y="10414"/>
                  <a:pt x="21600" y="10414"/>
                  <a:pt x="21600" y="10414"/>
                </a:cubicBezTo>
                <a:cubicBezTo>
                  <a:pt x="21600" y="5593"/>
                  <a:pt x="19023" y="1543"/>
                  <a:pt x="15955" y="154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06" name="Shape"/>
          <p:cNvSpPr/>
          <p:nvPr/>
        </p:nvSpPr>
        <p:spPr>
          <a:xfrm>
            <a:off x="10854826" y="3849965"/>
            <a:ext cx="441325" cy="32067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91" y="4050"/>
                </a:moveTo>
                <a:cubicBezTo>
                  <a:pt x="6136" y="4050"/>
                  <a:pt x="6136" y="4050"/>
                  <a:pt x="6136" y="4050"/>
                </a:cubicBezTo>
                <a:cubicBezTo>
                  <a:pt x="9205" y="9281"/>
                  <a:pt x="9205" y="9281"/>
                  <a:pt x="9205" y="9281"/>
                </a:cubicBezTo>
                <a:cubicBezTo>
                  <a:pt x="9818" y="8100"/>
                  <a:pt x="9818" y="8100"/>
                  <a:pt x="9818" y="8100"/>
                </a:cubicBezTo>
                <a:cubicBezTo>
                  <a:pt x="6750" y="2869"/>
                  <a:pt x="6750" y="2869"/>
                  <a:pt x="6750" y="2869"/>
                </a:cubicBezTo>
                <a:cubicBezTo>
                  <a:pt x="6750" y="3037"/>
                  <a:pt x="6750" y="3037"/>
                  <a:pt x="6750" y="3037"/>
                </a:cubicBezTo>
                <a:cubicBezTo>
                  <a:pt x="6627" y="2869"/>
                  <a:pt x="6505" y="2700"/>
                  <a:pt x="6382" y="2700"/>
                </a:cubicBezTo>
                <a:cubicBezTo>
                  <a:pt x="491" y="2700"/>
                  <a:pt x="491" y="2700"/>
                  <a:pt x="491" y="2700"/>
                </a:cubicBezTo>
                <a:cubicBezTo>
                  <a:pt x="245" y="2700"/>
                  <a:pt x="0" y="3037"/>
                  <a:pt x="0" y="3375"/>
                </a:cubicBezTo>
                <a:cubicBezTo>
                  <a:pt x="0" y="3712"/>
                  <a:pt x="245" y="4050"/>
                  <a:pt x="491" y="4050"/>
                </a:cubicBezTo>
                <a:moveTo>
                  <a:pt x="19514" y="15019"/>
                </a:moveTo>
                <a:cubicBezTo>
                  <a:pt x="19391" y="14850"/>
                  <a:pt x="19268" y="14850"/>
                  <a:pt x="19145" y="14850"/>
                </a:cubicBezTo>
                <a:cubicBezTo>
                  <a:pt x="18900" y="14850"/>
                  <a:pt x="18655" y="15188"/>
                  <a:pt x="18655" y="15525"/>
                </a:cubicBezTo>
                <a:cubicBezTo>
                  <a:pt x="18655" y="15694"/>
                  <a:pt x="18655" y="15863"/>
                  <a:pt x="18777" y="16031"/>
                </a:cubicBezTo>
                <a:cubicBezTo>
                  <a:pt x="19882" y="17550"/>
                  <a:pt x="19882" y="17550"/>
                  <a:pt x="19882" y="17550"/>
                </a:cubicBezTo>
                <a:cubicBezTo>
                  <a:pt x="15464" y="17550"/>
                  <a:pt x="15464" y="17550"/>
                  <a:pt x="15464" y="17550"/>
                </a:cubicBezTo>
                <a:cubicBezTo>
                  <a:pt x="12395" y="12319"/>
                  <a:pt x="12395" y="12319"/>
                  <a:pt x="12395" y="12319"/>
                </a:cubicBezTo>
                <a:cubicBezTo>
                  <a:pt x="11782" y="13500"/>
                  <a:pt x="11782" y="13500"/>
                  <a:pt x="11782" y="13500"/>
                </a:cubicBezTo>
                <a:cubicBezTo>
                  <a:pt x="14850" y="18731"/>
                  <a:pt x="14850" y="18731"/>
                  <a:pt x="14850" y="18731"/>
                </a:cubicBezTo>
                <a:cubicBezTo>
                  <a:pt x="14850" y="18563"/>
                  <a:pt x="14850" y="18563"/>
                  <a:pt x="14850" y="18563"/>
                </a:cubicBezTo>
                <a:cubicBezTo>
                  <a:pt x="14973" y="18731"/>
                  <a:pt x="15095" y="18900"/>
                  <a:pt x="15218" y="18900"/>
                </a:cubicBezTo>
                <a:cubicBezTo>
                  <a:pt x="19882" y="18900"/>
                  <a:pt x="19882" y="18900"/>
                  <a:pt x="19882" y="18900"/>
                </a:cubicBezTo>
                <a:cubicBezTo>
                  <a:pt x="18777" y="20419"/>
                  <a:pt x="18777" y="20419"/>
                  <a:pt x="18777" y="20419"/>
                </a:cubicBezTo>
                <a:cubicBezTo>
                  <a:pt x="18655" y="20588"/>
                  <a:pt x="18655" y="20756"/>
                  <a:pt x="18655" y="20925"/>
                </a:cubicBezTo>
                <a:cubicBezTo>
                  <a:pt x="18655" y="21263"/>
                  <a:pt x="18900" y="21600"/>
                  <a:pt x="19145" y="21600"/>
                </a:cubicBezTo>
                <a:cubicBezTo>
                  <a:pt x="19268" y="21600"/>
                  <a:pt x="19391" y="21600"/>
                  <a:pt x="19514" y="21431"/>
                </a:cubicBezTo>
                <a:cubicBezTo>
                  <a:pt x="21477" y="18731"/>
                  <a:pt x="21477" y="18731"/>
                  <a:pt x="21477" y="18731"/>
                </a:cubicBezTo>
                <a:cubicBezTo>
                  <a:pt x="21600" y="18563"/>
                  <a:pt x="21600" y="18394"/>
                  <a:pt x="21600" y="18225"/>
                </a:cubicBezTo>
                <a:cubicBezTo>
                  <a:pt x="21600" y="18056"/>
                  <a:pt x="21600" y="17888"/>
                  <a:pt x="21477" y="17719"/>
                </a:cubicBezTo>
                <a:lnTo>
                  <a:pt x="19514" y="15019"/>
                </a:lnTo>
                <a:close/>
                <a:moveTo>
                  <a:pt x="19882" y="4050"/>
                </a:moveTo>
                <a:cubicBezTo>
                  <a:pt x="18777" y="5569"/>
                  <a:pt x="18777" y="5569"/>
                  <a:pt x="18777" y="5569"/>
                </a:cubicBezTo>
                <a:cubicBezTo>
                  <a:pt x="18655" y="5737"/>
                  <a:pt x="18655" y="5906"/>
                  <a:pt x="18655" y="6075"/>
                </a:cubicBezTo>
                <a:cubicBezTo>
                  <a:pt x="18655" y="6412"/>
                  <a:pt x="18900" y="6750"/>
                  <a:pt x="19145" y="6750"/>
                </a:cubicBezTo>
                <a:cubicBezTo>
                  <a:pt x="19268" y="6750"/>
                  <a:pt x="19391" y="6750"/>
                  <a:pt x="19514" y="6581"/>
                </a:cubicBezTo>
                <a:cubicBezTo>
                  <a:pt x="21477" y="3881"/>
                  <a:pt x="21477" y="3881"/>
                  <a:pt x="21477" y="3881"/>
                </a:cubicBezTo>
                <a:cubicBezTo>
                  <a:pt x="21600" y="3712"/>
                  <a:pt x="21600" y="3544"/>
                  <a:pt x="21600" y="3375"/>
                </a:cubicBezTo>
                <a:cubicBezTo>
                  <a:pt x="21600" y="3206"/>
                  <a:pt x="21600" y="3037"/>
                  <a:pt x="21477" y="2869"/>
                </a:cubicBezTo>
                <a:cubicBezTo>
                  <a:pt x="19514" y="169"/>
                  <a:pt x="19514" y="169"/>
                  <a:pt x="19514" y="169"/>
                </a:cubicBezTo>
                <a:cubicBezTo>
                  <a:pt x="19391" y="0"/>
                  <a:pt x="19268" y="0"/>
                  <a:pt x="19145" y="0"/>
                </a:cubicBezTo>
                <a:cubicBezTo>
                  <a:pt x="18900" y="0"/>
                  <a:pt x="18655" y="337"/>
                  <a:pt x="18655" y="675"/>
                </a:cubicBezTo>
                <a:cubicBezTo>
                  <a:pt x="18655" y="844"/>
                  <a:pt x="18655" y="1012"/>
                  <a:pt x="18777" y="1181"/>
                </a:cubicBezTo>
                <a:cubicBezTo>
                  <a:pt x="19882" y="2700"/>
                  <a:pt x="19882" y="2700"/>
                  <a:pt x="19882" y="2700"/>
                </a:cubicBezTo>
                <a:cubicBezTo>
                  <a:pt x="15218" y="2700"/>
                  <a:pt x="15218" y="2700"/>
                  <a:pt x="15218" y="2700"/>
                </a:cubicBezTo>
                <a:cubicBezTo>
                  <a:pt x="15095" y="2700"/>
                  <a:pt x="14973" y="2869"/>
                  <a:pt x="14850" y="3037"/>
                </a:cubicBezTo>
                <a:cubicBezTo>
                  <a:pt x="14850" y="2869"/>
                  <a:pt x="14850" y="2869"/>
                  <a:pt x="14850" y="2869"/>
                </a:cubicBezTo>
                <a:cubicBezTo>
                  <a:pt x="6136" y="17550"/>
                  <a:pt x="6136" y="17550"/>
                  <a:pt x="6136" y="17550"/>
                </a:cubicBezTo>
                <a:cubicBezTo>
                  <a:pt x="491" y="17550"/>
                  <a:pt x="491" y="17550"/>
                  <a:pt x="491" y="17550"/>
                </a:cubicBezTo>
                <a:cubicBezTo>
                  <a:pt x="245" y="17550"/>
                  <a:pt x="0" y="17888"/>
                  <a:pt x="0" y="18225"/>
                </a:cubicBezTo>
                <a:cubicBezTo>
                  <a:pt x="0" y="18563"/>
                  <a:pt x="245" y="18900"/>
                  <a:pt x="491" y="18900"/>
                </a:cubicBezTo>
                <a:cubicBezTo>
                  <a:pt x="6382" y="18900"/>
                  <a:pt x="6382" y="18900"/>
                  <a:pt x="6382" y="18900"/>
                </a:cubicBezTo>
                <a:cubicBezTo>
                  <a:pt x="6505" y="18900"/>
                  <a:pt x="6627" y="18731"/>
                  <a:pt x="6750" y="18563"/>
                </a:cubicBezTo>
                <a:cubicBezTo>
                  <a:pt x="6750" y="18731"/>
                  <a:pt x="6750" y="18731"/>
                  <a:pt x="6750" y="18731"/>
                </a:cubicBezTo>
                <a:cubicBezTo>
                  <a:pt x="15464" y="4050"/>
                  <a:pt x="15464" y="4050"/>
                  <a:pt x="15464" y="4050"/>
                </a:cubicBezTo>
                <a:lnTo>
                  <a:pt x="19882" y="40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3307" name="Shape"/>
          <p:cNvSpPr/>
          <p:nvPr/>
        </p:nvSpPr>
        <p:spPr>
          <a:xfrm>
            <a:off x="7471241" y="4702502"/>
            <a:ext cx="439738" cy="360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10350"/>
                </a:moveTo>
                <a:cubicBezTo>
                  <a:pt x="18532" y="6750"/>
                  <a:pt x="18532" y="6750"/>
                  <a:pt x="18532" y="6750"/>
                </a:cubicBezTo>
                <a:cubicBezTo>
                  <a:pt x="18409" y="6600"/>
                  <a:pt x="18286" y="6600"/>
                  <a:pt x="18164" y="6600"/>
                </a:cubicBezTo>
                <a:cubicBezTo>
                  <a:pt x="17918" y="6600"/>
                  <a:pt x="17673" y="6900"/>
                  <a:pt x="17673" y="7200"/>
                </a:cubicBezTo>
                <a:cubicBezTo>
                  <a:pt x="17673" y="7350"/>
                  <a:pt x="17673" y="7500"/>
                  <a:pt x="17795" y="7650"/>
                </a:cubicBezTo>
                <a:cubicBezTo>
                  <a:pt x="19882" y="10200"/>
                  <a:pt x="19882" y="10200"/>
                  <a:pt x="19882" y="10200"/>
                </a:cubicBezTo>
                <a:cubicBezTo>
                  <a:pt x="8100" y="10200"/>
                  <a:pt x="8100" y="10200"/>
                  <a:pt x="8100" y="10200"/>
                </a:cubicBezTo>
                <a:cubicBezTo>
                  <a:pt x="14727" y="2100"/>
                  <a:pt x="14727" y="2100"/>
                  <a:pt x="14727" y="2100"/>
                </a:cubicBezTo>
                <a:cubicBezTo>
                  <a:pt x="14727" y="5400"/>
                  <a:pt x="14727" y="5400"/>
                  <a:pt x="14727" y="5400"/>
                </a:cubicBezTo>
                <a:cubicBezTo>
                  <a:pt x="14727" y="5700"/>
                  <a:pt x="14973" y="6000"/>
                  <a:pt x="15218" y="6000"/>
                </a:cubicBezTo>
                <a:cubicBezTo>
                  <a:pt x="15464" y="6000"/>
                  <a:pt x="15709" y="5700"/>
                  <a:pt x="15709" y="5400"/>
                </a:cubicBezTo>
                <a:cubicBezTo>
                  <a:pt x="15709" y="600"/>
                  <a:pt x="15709" y="600"/>
                  <a:pt x="15709" y="600"/>
                </a:cubicBezTo>
                <a:cubicBezTo>
                  <a:pt x="15709" y="300"/>
                  <a:pt x="15464" y="0"/>
                  <a:pt x="15218" y="0"/>
                </a:cubicBezTo>
                <a:cubicBezTo>
                  <a:pt x="11291" y="0"/>
                  <a:pt x="11291" y="0"/>
                  <a:pt x="11291" y="0"/>
                </a:cubicBezTo>
                <a:cubicBezTo>
                  <a:pt x="11045" y="0"/>
                  <a:pt x="10800" y="300"/>
                  <a:pt x="10800" y="600"/>
                </a:cubicBezTo>
                <a:cubicBezTo>
                  <a:pt x="10800" y="900"/>
                  <a:pt x="11045" y="1200"/>
                  <a:pt x="11291" y="1200"/>
                </a:cubicBezTo>
                <a:cubicBezTo>
                  <a:pt x="13991" y="1200"/>
                  <a:pt x="13991" y="1200"/>
                  <a:pt x="13991" y="1200"/>
                </a:cubicBezTo>
                <a:cubicBezTo>
                  <a:pt x="6627" y="10200"/>
                  <a:pt x="6627" y="10200"/>
                  <a:pt x="6627" y="10200"/>
                </a:cubicBezTo>
                <a:cubicBezTo>
                  <a:pt x="3805" y="10200"/>
                  <a:pt x="3805" y="10200"/>
                  <a:pt x="3805" y="10200"/>
                </a:cubicBezTo>
                <a:cubicBezTo>
                  <a:pt x="3682" y="9150"/>
                  <a:pt x="2823" y="8400"/>
                  <a:pt x="1964" y="8400"/>
                </a:cubicBezTo>
                <a:cubicBezTo>
                  <a:pt x="859" y="8400"/>
                  <a:pt x="0" y="9450"/>
                  <a:pt x="0" y="10800"/>
                </a:cubicBezTo>
                <a:cubicBezTo>
                  <a:pt x="0" y="12150"/>
                  <a:pt x="859" y="13200"/>
                  <a:pt x="1964" y="13200"/>
                </a:cubicBezTo>
                <a:cubicBezTo>
                  <a:pt x="2823" y="13200"/>
                  <a:pt x="3682" y="12450"/>
                  <a:pt x="3805" y="11400"/>
                </a:cubicBezTo>
                <a:cubicBezTo>
                  <a:pt x="6627" y="11400"/>
                  <a:pt x="6627" y="11400"/>
                  <a:pt x="6627" y="11400"/>
                </a:cubicBezTo>
                <a:cubicBezTo>
                  <a:pt x="13991" y="20400"/>
                  <a:pt x="13991" y="20400"/>
                  <a:pt x="13991" y="20400"/>
                </a:cubicBezTo>
                <a:cubicBezTo>
                  <a:pt x="11291" y="20400"/>
                  <a:pt x="11291" y="20400"/>
                  <a:pt x="11291" y="20400"/>
                </a:cubicBezTo>
                <a:cubicBezTo>
                  <a:pt x="11045" y="20400"/>
                  <a:pt x="10800" y="20700"/>
                  <a:pt x="10800" y="21000"/>
                </a:cubicBezTo>
                <a:cubicBezTo>
                  <a:pt x="10800" y="21300"/>
                  <a:pt x="11045" y="21600"/>
                  <a:pt x="11291" y="21600"/>
                </a:cubicBezTo>
                <a:cubicBezTo>
                  <a:pt x="15218" y="21600"/>
                  <a:pt x="15218" y="21600"/>
                  <a:pt x="15218" y="21600"/>
                </a:cubicBezTo>
                <a:cubicBezTo>
                  <a:pt x="15464" y="21600"/>
                  <a:pt x="15709" y="21300"/>
                  <a:pt x="15709" y="21000"/>
                </a:cubicBezTo>
                <a:cubicBezTo>
                  <a:pt x="15709" y="16200"/>
                  <a:pt x="15709" y="16200"/>
                  <a:pt x="15709" y="16200"/>
                </a:cubicBezTo>
                <a:cubicBezTo>
                  <a:pt x="15709" y="15900"/>
                  <a:pt x="15464" y="15600"/>
                  <a:pt x="15218" y="15600"/>
                </a:cubicBezTo>
                <a:cubicBezTo>
                  <a:pt x="14973" y="15600"/>
                  <a:pt x="14727" y="15900"/>
                  <a:pt x="14727" y="16200"/>
                </a:cubicBezTo>
                <a:cubicBezTo>
                  <a:pt x="14727" y="19500"/>
                  <a:pt x="14727" y="19500"/>
                  <a:pt x="14727" y="19500"/>
                </a:cubicBezTo>
                <a:cubicBezTo>
                  <a:pt x="8100" y="11400"/>
                  <a:pt x="8100" y="11400"/>
                  <a:pt x="8100" y="11400"/>
                </a:cubicBezTo>
                <a:cubicBezTo>
                  <a:pt x="19882" y="11400"/>
                  <a:pt x="19882" y="11400"/>
                  <a:pt x="19882" y="11400"/>
                </a:cubicBezTo>
                <a:cubicBezTo>
                  <a:pt x="17795" y="13950"/>
                  <a:pt x="17795" y="13950"/>
                  <a:pt x="17795" y="13950"/>
                </a:cubicBezTo>
                <a:cubicBezTo>
                  <a:pt x="17673" y="14100"/>
                  <a:pt x="17673" y="14250"/>
                  <a:pt x="17673" y="14400"/>
                </a:cubicBezTo>
                <a:cubicBezTo>
                  <a:pt x="17673" y="14700"/>
                  <a:pt x="17918" y="15000"/>
                  <a:pt x="18164" y="15000"/>
                </a:cubicBezTo>
                <a:cubicBezTo>
                  <a:pt x="18286" y="15000"/>
                  <a:pt x="18409" y="15000"/>
                  <a:pt x="18532" y="14850"/>
                </a:cubicBezTo>
                <a:cubicBezTo>
                  <a:pt x="21477" y="11250"/>
                  <a:pt x="21477" y="11250"/>
                  <a:pt x="21477" y="11250"/>
                </a:cubicBezTo>
                <a:cubicBezTo>
                  <a:pt x="21600" y="11100"/>
                  <a:pt x="21600" y="10950"/>
                  <a:pt x="21600" y="10800"/>
                </a:cubicBezTo>
                <a:cubicBezTo>
                  <a:pt x="21600" y="10650"/>
                  <a:pt x="21600" y="10500"/>
                  <a:pt x="21477" y="10350"/>
                </a:cubicBezTo>
                <a:moveTo>
                  <a:pt x="1964" y="12000"/>
                </a:moveTo>
                <a:cubicBezTo>
                  <a:pt x="1473" y="12000"/>
                  <a:pt x="982" y="11400"/>
                  <a:pt x="982" y="10800"/>
                </a:cubicBezTo>
                <a:cubicBezTo>
                  <a:pt x="982" y="10200"/>
                  <a:pt x="1473" y="9600"/>
                  <a:pt x="1964" y="9600"/>
                </a:cubicBezTo>
                <a:cubicBezTo>
                  <a:pt x="2455" y="9600"/>
                  <a:pt x="2945" y="10200"/>
                  <a:pt x="2945" y="10800"/>
                </a:cubicBezTo>
                <a:cubicBezTo>
                  <a:pt x="2945" y="11400"/>
                  <a:pt x="2455" y="12000"/>
                  <a:pt x="1964" y="120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" name="Shape"/>
          <p:cNvSpPr/>
          <p:nvPr/>
        </p:nvSpPr>
        <p:spPr>
          <a:xfrm>
            <a:off x="1240996" y="2149680"/>
            <a:ext cx="315871" cy="3158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77" y="0"/>
                  <a:pt x="0" y="4877"/>
                  <a:pt x="0" y="10800"/>
                </a:cubicBezTo>
                <a:cubicBezTo>
                  <a:pt x="0" y="16723"/>
                  <a:pt x="4877" y="21600"/>
                  <a:pt x="10800" y="21600"/>
                </a:cubicBezTo>
                <a:cubicBezTo>
                  <a:pt x="16723" y="21600"/>
                  <a:pt x="21600" y="16723"/>
                  <a:pt x="21600" y="10800"/>
                </a:cubicBezTo>
                <a:cubicBezTo>
                  <a:pt x="21600" y="4877"/>
                  <a:pt x="16723" y="0"/>
                  <a:pt x="10800" y="0"/>
                </a:cubicBezTo>
                <a:close/>
                <a:moveTo>
                  <a:pt x="20206" y="10452"/>
                </a:moveTo>
                <a:cubicBezTo>
                  <a:pt x="16026" y="10452"/>
                  <a:pt x="16026" y="10452"/>
                  <a:pt x="16026" y="10452"/>
                </a:cubicBezTo>
                <a:cubicBezTo>
                  <a:pt x="16026" y="8884"/>
                  <a:pt x="15677" y="7490"/>
                  <a:pt x="15155" y="6097"/>
                </a:cubicBezTo>
                <a:cubicBezTo>
                  <a:pt x="16200" y="5748"/>
                  <a:pt x="17071" y="5226"/>
                  <a:pt x="17768" y="4529"/>
                </a:cubicBezTo>
                <a:cubicBezTo>
                  <a:pt x="19161" y="6097"/>
                  <a:pt x="20032" y="8187"/>
                  <a:pt x="20206" y="10452"/>
                </a:cubicBezTo>
                <a:close/>
                <a:moveTo>
                  <a:pt x="10452" y="20206"/>
                </a:moveTo>
                <a:cubicBezTo>
                  <a:pt x="9232" y="19161"/>
                  <a:pt x="8361" y="17942"/>
                  <a:pt x="7490" y="16548"/>
                </a:cubicBezTo>
                <a:cubicBezTo>
                  <a:pt x="8535" y="16200"/>
                  <a:pt x="9406" y="16026"/>
                  <a:pt x="10452" y="16026"/>
                </a:cubicBezTo>
                <a:cubicBezTo>
                  <a:pt x="10452" y="20206"/>
                  <a:pt x="10452" y="20206"/>
                  <a:pt x="10452" y="20206"/>
                </a:cubicBezTo>
                <a:cubicBezTo>
                  <a:pt x="10452" y="20206"/>
                  <a:pt x="10452" y="20206"/>
                  <a:pt x="10452" y="20206"/>
                </a:cubicBezTo>
                <a:close/>
                <a:moveTo>
                  <a:pt x="11148" y="1394"/>
                </a:moveTo>
                <a:cubicBezTo>
                  <a:pt x="12542" y="2439"/>
                  <a:pt x="13587" y="4006"/>
                  <a:pt x="14284" y="5748"/>
                </a:cubicBezTo>
                <a:cubicBezTo>
                  <a:pt x="13239" y="6097"/>
                  <a:pt x="12194" y="6271"/>
                  <a:pt x="11148" y="6271"/>
                </a:cubicBezTo>
                <a:cubicBezTo>
                  <a:pt x="11148" y="1394"/>
                  <a:pt x="11148" y="1394"/>
                  <a:pt x="11148" y="1394"/>
                </a:cubicBezTo>
                <a:cubicBezTo>
                  <a:pt x="11148" y="1394"/>
                  <a:pt x="11148" y="1394"/>
                  <a:pt x="11148" y="1394"/>
                </a:cubicBezTo>
                <a:close/>
                <a:moveTo>
                  <a:pt x="12368" y="1568"/>
                </a:moveTo>
                <a:cubicBezTo>
                  <a:pt x="14284" y="1916"/>
                  <a:pt x="16026" y="2787"/>
                  <a:pt x="17419" y="4006"/>
                </a:cubicBezTo>
                <a:cubicBezTo>
                  <a:pt x="16548" y="4529"/>
                  <a:pt x="15852" y="5052"/>
                  <a:pt x="14981" y="5400"/>
                </a:cubicBezTo>
                <a:cubicBezTo>
                  <a:pt x="14284" y="4006"/>
                  <a:pt x="13413" y="2613"/>
                  <a:pt x="12368" y="1568"/>
                </a:cubicBezTo>
                <a:close/>
                <a:moveTo>
                  <a:pt x="10452" y="1394"/>
                </a:moveTo>
                <a:cubicBezTo>
                  <a:pt x="10452" y="6271"/>
                  <a:pt x="10452" y="6271"/>
                  <a:pt x="10452" y="6271"/>
                </a:cubicBezTo>
                <a:cubicBezTo>
                  <a:pt x="9406" y="6271"/>
                  <a:pt x="8361" y="6097"/>
                  <a:pt x="7316" y="5748"/>
                </a:cubicBezTo>
                <a:cubicBezTo>
                  <a:pt x="8013" y="4006"/>
                  <a:pt x="9058" y="2439"/>
                  <a:pt x="10452" y="1394"/>
                </a:cubicBezTo>
                <a:cubicBezTo>
                  <a:pt x="10452" y="1394"/>
                  <a:pt x="10452" y="1394"/>
                  <a:pt x="10452" y="1394"/>
                </a:cubicBezTo>
                <a:close/>
                <a:moveTo>
                  <a:pt x="6619" y="5400"/>
                </a:moveTo>
                <a:cubicBezTo>
                  <a:pt x="5748" y="5052"/>
                  <a:pt x="5052" y="4529"/>
                  <a:pt x="4181" y="4006"/>
                </a:cubicBezTo>
                <a:cubicBezTo>
                  <a:pt x="5574" y="2787"/>
                  <a:pt x="7316" y="1916"/>
                  <a:pt x="9232" y="1568"/>
                </a:cubicBezTo>
                <a:cubicBezTo>
                  <a:pt x="8187" y="2613"/>
                  <a:pt x="7316" y="4006"/>
                  <a:pt x="6619" y="5400"/>
                </a:cubicBezTo>
                <a:close/>
                <a:moveTo>
                  <a:pt x="6968" y="6271"/>
                </a:moveTo>
                <a:cubicBezTo>
                  <a:pt x="8187" y="6619"/>
                  <a:pt x="9232" y="6968"/>
                  <a:pt x="10452" y="6968"/>
                </a:cubicBezTo>
                <a:cubicBezTo>
                  <a:pt x="10452" y="10452"/>
                  <a:pt x="10452" y="10452"/>
                  <a:pt x="10452" y="10452"/>
                </a:cubicBezTo>
                <a:cubicBezTo>
                  <a:pt x="6271" y="10452"/>
                  <a:pt x="6271" y="10452"/>
                  <a:pt x="6271" y="10452"/>
                </a:cubicBezTo>
                <a:cubicBezTo>
                  <a:pt x="6271" y="9058"/>
                  <a:pt x="6619" y="7665"/>
                  <a:pt x="6968" y="6271"/>
                </a:cubicBezTo>
                <a:close/>
                <a:moveTo>
                  <a:pt x="10452" y="11148"/>
                </a:moveTo>
                <a:cubicBezTo>
                  <a:pt x="10452" y="15329"/>
                  <a:pt x="10452" y="15329"/>
                  <a:pt x="10452" y="15329"/>
                </a:cubicBezTo>
                <a:cubicBezTo>
                  <a:pt x="9406" y="15329"/>
                  <a:pt x="8361" y="15503"/>
                  <a:pt x="7316" y="15852"/>
                </a:cubicBezTo>
                <a:cubicBezTo>
                  <a:pt x="6619" y="14458"/>
                  <a:pt x="6271" y="12890"/>
                  <a:pt x="6271" y="11148"/>
                </a:cubicBezTo>
                <a:lnTo>
                  <a:pt x="10452" y="11148"/>
                </a:lnTo>
                <a:close/>
                <a:moveTo>
                  <a:pt x="9232" y="20032"/>
                </a:moveTo>
                <a:cubicBezTo>
                  <a:pt x="7490" y="19858"/>
                  <a:pt x="5923" y="18987"/>
                  <a:pt x="4703" y="17942"/>
                </a:cubicBezTo>
                <a:cubicBezTo>
                  <a:pt x="5400" y="17419"/>
                  <a:pt x="6097" y="17071"/>
                  <a:pt x="6968" y="16723"/>
                </a:cubicBezTo>
                <a:cubicBezTo>
                  <a:pt x="7490" y="17942"/>
                  <a:pt x="8361" y="19161"/>
                  <a:pt x="9232" y="20032"/>
                </a:cubicBezTo>
                <a:close/>
                <a:moveTo>
                  <a:pt x="11148" y="20206"/>
                </a:moveTo>
                <a:cubicBezTo>
                  <a:pt x="11148" y="16026"/>
                  <a:pt x="11148" y="16026"/>
                  <a:pt x="11148" y="16026"/>
                </a:cubicBezTo>
                <a:cubicBezTo>
                  <a:pt x="12194" y="16026"/>
                  <a:pt x="13065" y="16200"/>
                  <a:pt x="14110" y="16548"/>
                </a:cubicBezTo>
                <a:cubicBezTo>
                  <a:pt x="13239" y="17942"/>
                  <a:pt x="12368" y="19161"/>
                  <a:pt x="11148" y="20206"/>
                </a:cubicBezTo>
                <a:cubicBezTo>
                  <a:pt x="11148" y="20206"/>
                  <a:pt x="11148" y="20206"/>
                  <a:pt x="11148" y="20206"/>
                </a:cubicBezTo>
                <a:close/>
                <a:moveTo>
                  <a:pt x="14632" y="16723"/>
                </a:moveTo>
                <a:cubicBezTo>
                  <a:pt x="15503" y="17071"/>
                  <a:pt x="16200" y="17419"/>
                  <a:pt x="16897" y="17942"/>
                </a:cubicBezTo>
                <a:cubicBezTo>
                  <a:pt x="15677" y="18987"/>
                  <a:pt x="14110" y="19858"/>
                  <a:pt x="12368" y="20032"/>
                </a:cubicBezTo>
                <a:cubicBezTo>
                  <a:pt x="13239" y="19161"/>
                  <a:pt x="14110" y="17942"/>
                  <a:pt x="14632" y="16723"/>
                </a:cubicBezTo>
                <a:close/>
                <a:moveTo>
                  <a:pt x="14284" y="15852"/>
                </a:moveTo>
                <a:cubicBezTo>
                  <a:pt x="13239" y="15503"/>
                  <a:pt x="12194" y="15329"/>
                  <a:pt x="11148" y="15329"/>
                </a:cubicBezTo>
                <a:cubicBezTo>
                  <a:pt x="11148" y="11148"/>
                  <a:pt x="11148" y="11148"/>
                  <a:pt x="11148" y="11148"/>
                </a:cubicBezTo>
                <a:cubicBezTo>
                  <a:pt x="15329" y="11148"/>
                  <a:pt x="15329" y="11148"/>
                  <a:pt x="15329" y="11148"/>
                </a:cubicBezTo>
                <a:cubicBezTo>
                  <a:pt x="15329" y="12890"/>
                  <a:pt x="14981" y="14458"/>
                  <a:pt x="14284" y="15852"/>
                </a:cubicBezTo>
                <a:close/>
                <a:moveTo>
                  <a:pt x="11148" y="10452"/>
                </a:moveTo>
                <a:cubicBezTo>
                  <a:pt x="11148" y="6968"/>
                  <a:pt x="11148" y="6968"/>
                  <a:pt x="11148" y="6968"/>
                </a:cubicBezTo>
                <a:cubicBezTo>
                  <a:pt x="12368" y="6968"/>
                  <a:pt x="13413" y="6619"/>
                  <a:pt x="14632" y="6271"/>
                </a:cubicBezTo>
                <a:cubicBezTo>
                  <a:pt x="14981" y="7665"/>
                  <a:pt x="15329" y="9058"/>
                  <a:pt x="15329" y="10452"/>
                </a:cubicBezTo>
                <a:lnTo>
                  <a:pt x="11148" y="10452"/>
                </a:lnTo>
                <a:close/>
                <a:moveTo>
                  <a:pt x="3832" y="4529"/>
                </a:moveTo>
                <a:cubicBezTo>
                  <a:pt x="4529" y="5226"/>
                  <a:pt x="5400" y="5748"/>
                  <a:pt x="6445" y="6097"/>
                </a:cubicBezTo>
                <a:cubicBezTo>
                  <a:pt x="5923" y="7490"/>
                  <a:pt x="5574" y="8884"/>
                  <a:pt x="5574" y="10452"/>
                </a:cubicBezTo>
                <a:cubicBezTo>
                  <a:pt x="1394" y="10452"/>
                  <a:pt x="1394" y="10452"/>
                  <a:pt x="1394" y="10452"/>
                </a:cubicBezTo>
                <a:cubicBezTo>
                  <a:pt x="1568" y="8187"/>
                  <a:pt x="2439" y="6097"/>
                  <a:pt x="3832" y="4529"/>
                </a:cubicBezTo>
                <a:close/>
                <a:moveTo>
                  <a:pt x="1394" y="11148"/>
                </a:moveTo>
                <a:cubicBezTo>
                  <a:pt x="5574" y="11148"/>
                  <a:pt x="5574" y="11148"/>
                  <a:pt x="5574" y="11148"/>
                </a:cubicBezTo>
                <a:cubicBezTo>
                  <a:pt x="5574" y="12890"/>
                  <a:pt x="5923" y="14632"/>
                  <a:pt x="6619" y="16200"/>
                </a:cubicBezTo>
                <a:cubicBezTo>
                  <a:pt x="5748" y="16548"/>
                  <a:pt x="4877" y="16897"/>
                  <a:pt x="4181" y="17419"/>
                </a:cubicBezTo>
                <a:cubicBezTo>
                  <a:pt x="2613" y="15852"/>
                  <a:pt x="1568" y="13587"/>
                  <a:pt x="1394" y="11148"/>
                </a:cubicBezTo>
                <a:close/>
                <a:moveTo>
                  <a:pt x="17419" y="17419"/>
                </a:moveTo>
                <a:cubicBezTo>
                  <a:pt x="16723" y="16897"/>
                  <a:pt x="15852" y="16548"/>
                  <a:pt x="14981" y="16200"/>
                </a:cubicBezTo>
                <a:cubicBezTo>
                  <a:pt x="15677" y="14632"/>
                  <a:pt x="16026" y="12890"/>
                  <a:pt x="16026" y="11148"/>
                </a:cubicBezTo>
                <a:cubicBezTo>
                  <a:pt x="20206" y="11148"/>
                  <a:pt x="20206" y="11148"/>
                  <a:pt x="20206" y="11148"/>
                </a:cubicBezTo>
                <a:cubicBezTo>
                  <a:pt x="20032" y="13587"/>
                  <a:pt x="18987" y="15852"/>
                  <a:pt x="17419" y="1741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44" name="Shape"/>
          <p:cNvSpPr/>
          <p:nvPr/>
        </p:nvSpPr>
        <p:spPr>
          <a:xfrm>
            <a:off x="6989089" y="3725365"/>
            <a:ext cx="61450" cy="819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900" y="1350"/>
                </a:moveTo>
                <a:cubicBezTo>
                  <a:pt x="9900" y="675"/>
                  <a:pt x="8100" y="0"/>
                  <a:pt x="7200" y="0"/>
                </a:cubicBezTo>
                <a:cubicBezTo>
                  <a:pt x="3600" y="0"/>
                  <a:pt x="3600" y="0"/>
                  <a:pt x="3600" y="0"/>
                </a:cubicBezTo>
                <a:cubicBezTo>
                  <a:pt x="1800" y="0"/>
                  <a:pt x="0" y="1350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250"/>
                  <a:pt x="1800" y="21600"/>
                  <a:pt x="3600" y="21600"/>
                </a:cubicBezTo>
                <a:cubicBezTo>
                  <a:pt x="18000" y="21600"/>
                  <a:pt x="18000" y="21600"/>
                  <a:pt x="18000" y="21600"/>
                </a:cubicBezTo>
                <a:cubicBezTo>
                  <a:pt x="19800" y="21600"/>
                  <a:pt x="21600" y="20250"/>
                  <a:pt x="21600" y="18900"/>
                </a:cubicBezTo>
                <a:cubicBezTo>
                  <a:pt x="21600" y="14850"/>
                  <a:pt x="21600" y="14850"/>
                  <a:pt x="21600" y="14850"/>
                </a:cubicBezTo>
                <a:cubicBezTo>
                  <a:pt x="21600" y="14175"/>
                  <a:pt x="21600" y="13500"/>
                  <a:pt x="20700" y="13500"/>
                </a:cubicBezTo>
                <a:lnTo>
                  <a:pt x="9900" y="1350"/>
                </a:lnTo>
                <a:close/>
                <a:moveTo>
                  <a:pt x="18000" y="18900"/>
                </a:moveTo>
                <a:cubicBezTo>
                  <a:pt x="3600" y="18900"/>
                  <a:pt x="3600" y="18900"/>
                  <a:pt x="3600" y="18900"/>
                </a:cubicBezTo>
                <a:cubicBezTo>
                  <a:pt x="3600" y="2700"/>
                  <a:pt x="3600" y="2700"/>
                  <a:pt x="3600" y="2700"/>
                </a:cubicBezTo>
                <a:cubicBezTo>
                  <a:pt x="7200" y="2700"/>
                  <a:pt x="7200" y="2700"/>
                  <a:pt x="7200" y="2700"/>
                </a:cubicBezTo>
                <a:cubicBezTo>
                  <a:pt x="18000" y="14850"/>
                  <a:pt x="18000" y="14850"/>
                  <a:pt x="18000" y="14850"/>
                </a:cubicBezTo>
                <a:lnTo>
                  <a:pt x="18000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45" name="Shape"/>
          <p:cNvSpPr/>
          <p:nvPr/>
        </p:nvSpPr>
        <p:spPr>
          <a:xfrm>
            <a:off x="6714483" y="3667518"/>
            <a:ext cx="326651" cy="2652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10177"/>
                </a:moveTo>
                <a:cubicBezTo>
                  <a:pt x="18563" y="5192"/>
                  <a:pt x="18563" y="5192"/>
                  <a:pt x="18563" y="5192"/>
                </a:cubicBezTo>
                <a:cubicBezTo>
                  <a:pt x="18225" y="4569"/>
                  <a:pt x="17550" y="4154"/>
                  <a:pt x="16875" y="4154"/>
                </a:cubicBezTo>
                <a:cubicBezTo>
                  <a:pt x="14175" y="4154"/>
                  <a:pt x="14175" y="4154"/>
                  <a:pt x="14175" y="4154"/>
                </a:cubicBezTo>
                <a:cubicBezTo>
                  <a:pt x="14175" y="2492"/>
                  <a:pt x="14175" y="2492"/>
                  <a:pt x="14175" y="2492"/>
                </a:cubicBezTo>
                <a:cubicBezTo>
                  <a:pt x="14175" y="1038"/>
                  <a:pt x="13331" y="0"/>
                  <a:pt x="12150" y="0"/>
                </a:cubicBezTo>
                <a:cubicBezTo>
                  <a:pt x="2025" y="0"/>
                  <a:pt x="2025" y="0"/>
                  <a:pt x="2025" y="0"/>
                </a:cubicBezTo>
                <a:cubicBezTo>
                  <a:pt x="844" y="0"/>
                  <a:pt x="0" y="1038"/>
                  <a:pt x="0" y="2492"/>
                </a:cubicBezTo>
                <a:cubicBezTo>
                  <a:pt x="0" y="11631"/>
                  <a:pt x="0" y="11631"/>
                  <a:pt x="0" y="11631"/>
                </a:cubicBezTo>
                <a:cubicBezTo>
                  <a:pt x="0" y="13085"/>
                  <a:pt x="844" y="14123"/>
                  <a:pt x="2025" y="14123"/>
                </a:cubicBezTo>
                <a:cubicBezTo>
                  <a:pt x="2025" y="14123"/>
                  <a:pt x="2025" y="14123"/>
                  <a:pt x="2025" y="14123"/>
                </a:cubicBezTo>
                <a:cubicBezTo>
                  <a:pt x="2025" y="16615"/>
                  <a:pt x="2025" y="16615"/>
                  <a:pt x="2025" y="16615"/>
                </a:cubicBezTo>
                <a:cubicBezTo>
                  <a:pt x="2025" y="18069"/>
                  <a:pt x="2869" y="19108"/>
                  <a:pt x="4050" y="19108"/>
                </a:cubicBezTo>
                <a:cubicBezTo>
                  <a:pt x="4894" y="19108"/>
                  <a:pt x="4894" y="19108"/>
                  <a:pt x="4894" y="19108"/>
                </a:cubicBezTo>
                <a:cubicBezTo>
                  <a:pt x="5062" y="20562"/>
                  <a:pt x="6244" y="21600"/>
                  <a:pt x="7425" y="21600"/>
                </a:cubicBezTo>
                <a:cubicBezTo>
                  <a:pt x="8606" y="21600"/>
                  <a:pt x="9788" y="20562"/>
                  <a:pt x="9956" y="19108"/>
                </a:cubicBezTo>
                <a:cubicBezTo>
                  <a:pt x="13669" y="19108"/>
                  <a:pt x="13669" y="19108"/>
                  <a:pt x="13669" y="19108"/>
                </a:cubicBezTo>
                <a:cubicBezTo>
                  <a:pt x="13838" y="20562"/>
                  <a:pt x="15019" y="21600"/>
                  <a:pt x="16200" y="21600"/>
                </a:cubicBezTo>
                <a:cubicBezTo>
                  <a:pt x="17381" y="21600"/>
                  <a:pt x="18563" y="20562"/>
                  <a:pt x="18731" y="19108"/>
                </a:cubicBezTo>
                <a:cubicBezTo>
                  <a:pt x="19575" y="19108"/>
                  <a:pt x="19575" y="19108"/>
                  <a:pt x="19575" y="19108"/>
                </a:cubicBezTo>
                <a:cubicBezTo>
                  <a:pt x="20756" y="19108"/>
                  <a:pt x="21600" y="18069"/>
                  <a:pt x="21600" y="16615"/>
                </a:cubicBezTo>
                <a:cubicBezTo>
                  <a:pt x="21600" y="11631"/>
                  <a:pt x="21600" y="11631"/>
                  <a:pt x="21600" y="11631"/>
                </a:cubicBezTo>
                <a:cubicBezTo>
                  <a:pt x="21600" y="11215"/>
                  <a:pt x="21431" y="10592"/>
                  <a:pt x="21263" y="10177"/>
                </a:cubicBezTo>
                <a:close/>
                <a:moveTo>
                  <a:pt x="2025" y="12462"/>
                </a:moveTo>
                <a:cubicBezTo>
                  <a:pt x="1687" y="12462"/>
                  <a:pt x="1350" y="12046"/>
                  <a:pt x="1350" y="11631"/>
                </a:cubicBezTo>
                <a:cubicBezTo>
                  <a:pt x="1350" y="2492"/>
                  <a:pt x="1350" y="2492"/>
                  <a:pt x="1350" y="2492"/>
                </a:cubicBezTo>
                <a:cubicBezTo>
                  <a:pt x="1350" y="2077"/>
                  <a:pt x="1687" y="1662"/>
                  <a:pt x="2025" y="1662"/>
                </a:cubicBezTo>
                <a:cubicBezTo>
                  <a:pt x="12150" y="1662"/>
                  <a:pt x="12150" y="1662"/>
                  <a:pt x="12150" y="1662"/>
                </a:cubicBezTo>
                <a:cubicBezTo>
                  <a:pt x="12488" y="1662"/>
                  <a:pt x="12825" y="2077"/>
                  <a:pt x="12825" y="2492"/>
                </a:cubicBezTo>
                <a:cubicBezTo>
                  <a:pt x="12825" y="4154"/>
                  <a:pt x="12825" y="4154"/>
                  <a:pt x="12825" y="4154"/>
                </a:cubicBezTo>
                <a:cubicBezTo>
                  <a:pt x="12825" y="5815"/>
                  <a:pt x="12825" y="5815"/>
                  <a:pt x="12825" y="5815"/>
                </a:cubicBezTo>
                <a:cubicBezTo>
                  <a:pt x="12825" y="11631"/>
                  <a:pt x="12825" y="11631"/>
                  <a:pt x="12825" y="11631"/>
                </a:cubicBezTo>
                <a:cubicBezTo>
                  <a:pt x="12825" y="12046"/>
                  <a:pt x="12488" y="12462"/>
                  <a:pt x="12150" y="12462"/>
                </a:cubicBezTo>
                <a:lnTo>
                  <a:pt x="2025" y="12462"/>
                </a:lnTo>
                <a:close/>
                <a:moveTo>
                  <a:pt x="7425" y="19938"/>
                </a:moveTo>
                <a:cubicBezTo>
                  <a:pt x="6750" y="19938"/>
                  <a:pt x="6075" y="19108"/>
                  <a:pt x="6075" y="18277"/>
                </a:cubicBezTo>
                <a:cubicBezTo>
                  <a:pt x="6075" y="17446"/>
                  <a:pt x="6750" y="16615"/>
                  <a:pt x="7425" y="16615"/>
                </a:cubicBezTo>
                <a:cubicBezTo>
                  <a:pt x="8100" y="16615"/>
                  <a:pt x="8775" y="17446"/>
                  <a:pt x="8775" y="18277"/>
                </a:cubicBezTo>
                <a:cubicBezTo>
                  <a:pt x="8775" y="19108"/>
                  <a:pt x="8100" y="19938"/>
                  <a:pt x="7425" y="19938"/>
                </a:cubicBezTo>
                <a:close/>
                <a:moveTo>
                  <a:pt x="16200" y="19938"/>
                </a:moveTo>
                <a:cubicBezTo>
                  <a:pt x="15525" y="19938"/>
                  <a:pt x="14850" y="19108"/>
                  <a:pt x="14850" y="18277"/>
                </a:cubicBezTo>
                <a:cubicBezTo>
                  <a:pt x="14850" y="17446"/>
                  <a:pt x="15525" y="16615"/>
                  <a:pt x="16200" y="16615"/>
                </a:cubicBezTo>
                <a:cubicBezTo>
                  <a:pt x="16875" y="16615"/>
                  <a:pt x="17550" y="17446"/>
                  <a:pt x="17550" y="18277"/>
                </a:cubicBezTo>
                <a:cubicBezTo>
                  <a:pt x="17550" y="19108"/>
                  <a:pt x="16875" y="19938"/>
                  <a:pt x="16200" y="19938"/>
                </a:cubicBezTo>
                <a:close/>
                <a:moveTo>
                  <a:pt x="20250" y="16615"/>
                </a:moveTo>
                <a:cubicBezTo>
                  <a:pt x="20250" y="17031"/>
                  <a:pt x="19913" y="17446"/>
                  <a:pt x="19575" y="17446"/>
                </a:cubicBezTo>
                <a:cubicBezTo>
                  <a:pt x="18731" y="17446"/>
                  <a:pt x="18731" y="17446"/>
                  <a:pt x="18731" y="17446"/>
                </a:cubicBezTo>
                <a:cubicBezTo>
                  <a:pt x="18563" y="15992"/>
                  <a:pt x="17381" y="14954"/>
                  <a:pt x="16200" y="14954"/>
                </a:cubicBezTo>
                <a:cubicBezTo>
                  <a:pt x="15019" y="14954"/>
                  <a:pt x="13838" y="15992"/>
                  <a:pt x="13669" y="17446"/>
                </a:cubicBezTo>
                <a:cubicBezTo>
                  <a:pt x="9956" y="17446"/>
                  <a:pt x="9956" y="17446"/>
                  <a:pt x="9956" y="17446"/>
                </a:cubicBezTo>
                <a:cubicBezTo>
                  <a:pt x="9788" y="15992"/>
                  <a:pt x="8606" y="14954"/>
                  <a:pt x="7425" y="14954"/>
                </a:cubicBezTo>
                <a:cubicBezTo>
                  <a:pt x="6244" y="14954"/>
                  <a:pt x="5062" y="15992"/>
                  <a:pt x="4894" y="17446"/>
                </a:cubicBezTo>
                <a:cubicBezTo>
                  <a:pt x="4050" y="17446"/>
                  <a:pt x="4050" y="17446"/>
                  <a:pt x="4050" y="17446"/>
                </a:cubicBezTo>
                <a:cubicBezTo>
                  <a:pt x="3712" y="17446"/>
                  <a:pt x="3375" y="17031"/>
                  <a:pt x="3375" y="16615"/>
                </a:cubicBezTo>
                <a:cubicBezTo>
                  <a:pt x="3375" y="14123"/>
                  <a:pt x="3375" y="14123"/>
                  <a:pt x="3375" y="14123"/>
                </a:cubicBezTo>
                <a:cubicBezTo>
                  <a:pt x="12150" y="14123"/>
                  <a:pt x="12150" y="14123"/>
                  <a:pt x="12150" y="14123"/>
                </a:cubicBezTo>
                <a:cubicBezTo>
                  <a:pt x="13331" y="14123"/>
                  <a:pt x="14175" y="13085"/>
                  <a:pt x="14175" y="11631"/>
                </a:cubicBezTo>
                <a:cubicBezTo>
                  <a:pt x="14175" y="5815"/>
                  <a:pt x="14175" y="5815"/>
                  <a:pt x="14175" y="5815"/>
                </a:cubicBezTo>
                <a:cubicBezTo>
                  <a:pt x="16875" y="5815"/>
                  <a:pt x="16875" y="5815"/>
                  <a:pt x="16875" y="5815"/>
                </a:cubicBezTo>
                <a:cubicBezTo>
                  <a:pt x="17044" y="5815"/>
                  <a:pt x="17381" y="6023"/>
                  <a:pt x="17381" y="6231"/>
                </a:cubicBezTo>
                <a:cubicBezTo>
                  <a:pt x="20081" y="11215"/>
                  <a:pt x="20081" y="11215"/>
                  <a:pt x="20081" y="11215"/>
                </a:cubicBezTo>
                <a:cubicBezTo>
                  <a:pt x="20250" y="11215"/>
                  <a:pt x="20250" y="11423"/>
                  <a:pt x="20250" y="11631"/>
                </a:cubicBezTo>
                <a:lnTo>
                  <a:pt x="20250" y="1661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46" name="Shape"/>
          <p:cNvSpPr/>
          <p:nvPr/>
        </p:nvSpPr>
        <p:spPr>
          <a:xfrm>
            <a:off x="5913302" y="3643101"/>
            <a:ext cx="327424" cy="3264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960" h="18960" extrusionOk="0">
                <a:moveTo>
                  <a:pt x="13031" y="751"/>
                </a:moveTo>
                <a:cubicBezTo>
                  <a:pt x="8148" y="-1320"/>
                  <a:pt x="2675" y="1047"/>
                  <a:pt x="751" y="5929"/>
                </a:cubicBezTo>
                <a:cubicBezTo>
                  <a:pt x="-1320" y="10812"/>
                  <a:pt x="1047" y="16285"/>
                  <a:pt x="5929" y="18209"/>
                </a:cubicBezTo>
                <a:cubicBezTo>
                  <a:pt x="10812" y="20280"/>
                  <a:pt x="16285" y="17913"/>
                  <a:pt x="18209" y="13031"/>
                </a:cubicBezTo>
                <a:cubicBezTo>
                  <a:pt x="20280" y="8148"/>
                  <a:pt x="17913" y="2675"/>
                  <a:pt x="13031" y="751"/>
                </a:cubicBezTo>
                <a:close/>
                <a:moveTo>
                  <a:pt x="6373" y="17173"/>
                </a:moveTo>
                <a:cubicBezTo>
                  <a:pt x="2231" y="15546"/>
                  <a:pt x="159" y="10664"/>
                  <a:pt x="1787" y="6373"/>
                </a:cubicBezTo>
                <a:cubicBezTo>
                  <a:pt x="3562" y="2231"/>
                  <a:pt x="8296" y="159"/>
                  <a:pt x="12587" y="1787"/>
                </a:cubicBezTo>
                <a:cubicBezTo>
                  <a:pt x="16877" y="3562"/>
                  <a:pt x="18801" y="8296"/>
                  <a:pt x="17173" y="12587"/>
                </a:cubicBezTo>
                <a:cubicBezTo>
                  <a:pt x="15546" y="16877"/>
                  <a:pt x="10664" y="18801"/>
                  <a:pt x="6373" y="17173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47" name="Shape"/>
          <p:cNvSpPr/>
          <p:nvPr/>
        </p:nvSpPr>
        <p:spPr>
          <a:xfrm>
            <a:off x="6089808" y="3747415"/>
            <a:ext cx="45719" cy="468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8683" h="18683" extrusionOk="0">
                <a:moveTo>
                  <a:pt x="12942" y="942"/>
                </a:moveTo>
                <a:cubicBezTo>
                  <a:pt x="8142" y="-1458"/>
                  <a:pt x="2142" y="942"/>
                  <a:pt x="942" y="5742"/>
                </a:cubicBezTo>
                <a:cubicBezTo>
                  <a:pt x="-1458" y="10542"/>
                  <a:pt x="942" y="16542"/>
                  <a:pt x="5742" y="17742"/>
                </a:cubicBezTo>
                <a:cubicBezTo>
                  <a:pt x="10542" y="20142"/>
                  <a:pt x="16542" y="17742"/>
                  <a:pt x="17742" y="12942"/>
                </a:cubicBezTo>
                <a:cubicBezTo>
                  <a:pt x="20142" y="8142"/>
                  <a:pt x="17742" y="2142"/>
                  <a:pt x="12942" y="942"/>
                </a:cubicBezTo>
                <a:close/>
                <a:moveTo>
                  <a:pt x="8142" y="14142"/>
                </a:moveTo>
                <a:cubicBezTo>
                  <a:pt x="4542" y="12942"/>
                  <a:pt x="3342" y="10542"/>
                  <a:pt x="4542" y="8142"/>
                </a:cubicBezTo>
                <a:cubicBezTo>
                  <a:pt x="5742" y="4542"/>
                  <a:pt x="8142" y="3342"/>
                  <a:pt x="11742" y="4542"/>
                </a:cubicBezTo>
                <a:cubicBezTo>
                  <a:pt x="14142" y="5742"/>
                  <a:pt x="15342" y="8142"/>
                  <a:pt x="14142" y="11742"/>
                </a:cubicBezTo>
                <a:cubicBezTo>
                  <a:pt x="12942" y="14142"/>
                  <a:pt x="10542" y="15342"/>
                  <a:pt x="8142" y="1414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48" name="Shape"/>
          <p:cNvSpPr/>
          <p:nvPr/>
        </p:nvSpPr>
        <p:spPr>
          <a:xfrm>
            <a:off x="6039409" y="3722946"/>
            <a:ext cx="121475" cy="120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19015" h="19015" extrusionOk="0">
                <a:moveTo>
                  <a:pt x="13107" y="707"/>
                </a:moveTo>
                <a:cubicBezTo>
                  <a:pt x="8307" y="-1293"/>
                  <a:pt x="2707" y="1107"/>
                  <a:pt x="707" y="5907"/>
                </a:cubicBezTo>
                <a:cubicBezTo>
                  <a:pt x="-1293" y="10707"/>
                  <a:pt x="1107" y="16307"/>
                  <a:pt x="5907" y="18307"/>
                </a:cubicBezTo>
                <a:cubicBezTo>
                  <a:pt x="10707" y="20307"/>
                  <a:pt x="16307" y="17907"/>
                  <a:pt x="18307" y="13107"/>
                </a:cubicBezTo>
                <a:cubicBezTo>
                  <a:pt x="20307" y="8307"/>
                  <a:pt x="17907" y="2707"/>
                  <a:pt x="13107" y="707"/>
                </a:cubicBezTo>
                <a:close/>
                <a:moveTo>
                  <a:pt x="7107" y="15507"/>
                </a:moveTo>
                <a:cubicBezTo>
                  <a:pt x="3907" y="14307"/>
                  <a:pt x="2307" y="10307"/>
                  <a:pt x="3507" y="7107"/>
                </a:cubicBezTo>
                <a:cubicBezTo>
                  <a:pt x="4707" y="3907"/>
                  <a:pt x="8707" y="2307"/>
                  <a:pt x="11907" y="3507"/>
                </a:cubicBezTo>
                <a:cubicBezTo>
                  <a:pt x="15107" y="4707"/>
                  <a:pt x="16707" y="8707"/>
                  <a:pt x="15507" y="11907"/>
                </a:cubicBezTo>
                <a:cubicBezTo>
                  <a:pt x="14307" y="15107"/>
                  <a:pt x="10307" y="16707"/>
                  <a:pt x="7107" y="15507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49" name="Shape"/>
          <p:cNvSpPr/>
          <p:nvPr/>
        </p:nvSpPr>
        <p:spPr>
          <a:xfrm>
            <a:off x="6145473" y="3809827"/>
            <a:ext cx="50670" cy="524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97" extrusionOk="0">
                <a:moveTo>
                  <a:pt x="21600" y="3086"/>
                </a:moveTo>
                <a:cubicBezTo>
                  <a:pt x="21600" y="2057"/>
                  <a:pt x="21600" y="1029"/>
                  <a:pt x="20520" y="0"/>
                </a:cubicBezTo>
                <a:cubicBezTo>
                  <a:pt x="19440" y="0"/>
                  <a:pt x="17280" y="0"/>
                  <a:pt x="17280" y="1029"/>
                </a:cubicBezTo>
                <a:cubicBezTo>
                  <a:pt x="17280" y="1029"/>
                  <a:pt x="17280" y="1029"/>
                  <a:pt x="17280" y="1029"/>
                </a:cubicBezTo>
                <a:cubicBezTo>
                  <a:pt x="14040" y="9257"/>
                  <a:pt x="8640" y="14400"/>
                  <a:pt x="1080" y="17486"/>
                </a:cubicBezTo>
                <a:cubicBezTo>
                  <a:pt x="0" y="17486"/>
                  <a:pt x="0" y="18514"/>
                  <a:pt x="0" y="19543"/>
                </a:cubicBezTo>
                <a:cubicBezTo>
                  <a:pt x="0" y="20571"/>
                  <a:pt x="2160" y="21600"/>
                  <a:pt x="3240" y="20571"/>
                </a:cubicBezTo>
                <a:cubicBezTo>
                  <a:pt x="3240" y="20571"/>
                  <a:pt x="3240" y="20571"/>
                  <a:pt x="3240" y="20571"/>
                </a:cubicBezTo>
                <a:cubicBezTo>
                  <a:pt x="10800" y="17486"/>
                  <a:pt x="17280" y="11314"/>
                  <a:pt x="21600" y="308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50" name="Shape"/>
          <p:cNvSpPr/>
          <p:nvPr/>
        </p:nvSpPr>
        <p:spPr>
          <a:xfrm>
            <a:off x="6163956" y="3833398"/>
            <a:ext cx="74386" cy="7504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178" extrusionOk="0">
                <a:moveTo>
                  <a:pt x="20110" y="0"/>
                </a:moveTo>
                <a:cubicBezTo>
                  <a:pt x="19366" y="0"/>
                  <a:pt x="18621" y="0"/>
                  <a:pt x="18621" y="720"/>
                </a:cubicBezTo>
                <a:cubicBezTo>
                  <a:pt x="14897" y="9360"/>
                  <a:pt x="8938" y="15120"/>
                  <a:pt x="745" y="18000"/>
                </a:cubicBezTo>
                <a:cubicBezTo>
                  <a:pt x="0" y="18720"/>
                  <a:pt x="0" y="19440"/>
                  <a:pt x="0" y="20160"/>
                </a:cubicBezTo>
                <a:cubicBezTo>
                  <a:pt x="745" y="20880"/>
                  <a:pt x="1490" y="21600"/>
                  <a:pt x="2234" y="20880"/>
                </a:cubicBezTo>
                <a:cubicBezTo>
                  <a:pt x="2234" y="20880"/>
                  <a:pt x="2234" y="20880"/>
                  <a:pt x="2234" y="20880"/>
                </a:cubicBezTo>
                <a:cubicBezTo>
                  <a:pt x="10428" y="17280"/>
                  <a:pt x="17876" y="10800"/>
                  <a:pt x="21600" y="2160"/>
                </a:cubicBezTo>
                <a:cubicBezTo>
                  <a:pt x="21600" y="1440"/>
                  <a:pt x="20855" y="720"/>
                  <a:pt x="20110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51" name="Shape"/>
          <p:cNvSpPr/>
          <p:nvPr/>
        </p:nvSpPr>
        <p:spPr>
          <a:xfrm>
            <a:off x="6154715" y="3821586"/>
            <a:ext cx="62116" cy="636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94" h="21600" extrusionOk="0">
                <a:moveTo>
                  <a:pt x="19872" y="0"/>
                </a:moveTo>
                <a:cubicBezTo>
                  <a:pt x="19008" y="0"/>
                  <a:pt x="18144" y="0"/>
                  <a:pt x="17280" y="864"/>
                </a:cubicBezTo>
                <a:cubicBezTo>
                  <a:pt x="14688" y="9504"/>
                  <a:pt x="8640" y="14688"/>
                  <a:pt x="864" y="18144"/>
                </a:cubicBezTo>
                <a:cubicBezTo>
                  <a:pt x="864" y="18144"/>
                  <a:pt x="864" y="18144"/>
                  <a:pt x="864" y="18144"/>
                </a:cubicBezTo>
                <a:cubicBezTo>
                  <a:pt x="0" y="19008"/>
                  <a:pt x="0" y="19872"/>
                  <a:pt x="0" y="20736"/>
                </a:cubicBezTo>
                <a:cubicBezTo>
                  <a:pt x="864" y="21600"/>
                  <a:pt x="1728" y="21600"/>
                  <a:pt x="2592" y="21600"/>
                </a:cubicBezTo>
                <a:cubicBezTo>
                  <a:pt x="2592" y="21600"/>
                  <a:pt x="2592" y="21600"/>
                  <a:pt x="2592" y="21600"/>
                </a:cubicBezTo>
                <a:cubicBezTo>
                  <a:pt x="10368" y="18144"/>
                  <a:pt x="17280" y="11232"/>
                  <a:pt x="20736" y="2592"/>
                </a:cubicBezTo>
                <a:cubicBezTo>
                  <a:pt x="21600" y="1728"/>
                  <a:pt x="20736" y="864"/>
                  <a:pt x="19872" y="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52" name="Shape"/>
          <p:cNvSpPr/>
          <p:nvPr/>
        </p:nvSpPr>
        <p:spPr>
          <a:xfrm>
            <a:off x="6020054" y="3689937"/>
            <a:ext cx="50669" cy="5135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997" extrusionOk="0">
                <a:moveTo>
                  <a:pt x="21600" y="1454"/>
                </a:moveTo>
                <a:cubicBezTo>
                  <a:pt x="21600" y="426"/>
                  <a:pt x="19440" y="-603"/>
                  <a:pt x="18360" y="426"/>
                </a:cubicBezTo>
                <a:cubicBezTo>
                  <a:pt x="18360" y="426"/>
                  <a:pt x="18360" y="426"/>
                  <a:pt x="18360" y="426"/>
                </a:cubicBezTo>
                <a:cubicBezTo>
                  <a:pt x="10800" y="3511"/>
                  <a:pt x="4320" y="9683"/>
                  <a:pt x="0" y="17911"/>
                </a:cubicBezTo>
                <a:cubicBezTo>
                  <a:pt x="0" y="17911"/>
                  <a:pt x="0" y="17911"/>
                  <a:pt x="0" y="17911"/>
                </a:cubicBezTo>
                <a:cubicBezTo>
                  <a:pt x="0" y="18940"/>
                  <a:pt x="0" y="19968"/>
                  <a:pt x="1080" y="20997"/>
                </a:cubicBezTo>
                <a:cubicBezTo>
                  <a:pt x="2160" y="20997"/>
                  <a:pt x="4320" y="20997"/>
                  <a:pt x="4320" y="19968"/>
                </a:cubicBezTo>
                <a:cubicBezTo>
                  <a:pt x="4320" y="19968"/>
                  <a:pt x="4320" y="19968"/>
                  <a:pt x="4320" y="19968"/>
                </a:cubicBezTo>
                <a:cubicBezTo>
                  <a:pt x="7560" y="11740"/>
                  <a:pt x="12960" y="6597"/>
                  <a:pt x="20520" y="3511"/>
                </a:cubicBezTo>
                <a:cubicBezTo>
                  <a:pt x="21600" y="3511"/>
                  <a:pt x="21600" y="2483"/>
                  <a:pt x="21600" y="145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53" name="Shape"/>
          <p:cNvSpPr/>
          <p:nvPr/>
        </p:nvSpPr>
        <p:spPr>
          <a:xfrm>
            <a:off x="5973847" y="3647758"/>
            <a:ext cx="73308" cy="750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178" extrusionOk="0">
                <a:moveTo>
                  <a:pt x="21600" y="1018"/>
                </a:moveTo>
                <a:cubicBezTo>
                  <a:pt x="20855" y="298"/>
                  <a:pt x="20110" y="-422"/>
                  <a:pt x="19366" y="298"/>
                </a:cubicBezTo>
                <a:cubicBezTo>
                  <a:pt x="19366" y="298"/>
                  <a:pt x="19366" y="298"/>
                  <a:pt x="19366" y="298"/>
                </a:cubicBezTo>
                <a:cubicBezTo>
                  <a:pt x="11172" y="3898"/>
                  <a:pt x="3724" y="10378"/>
                  <a:pt x="0" y="19018"/>
                </a:cubicBezTo>
                <a:cubicBezTo>
                  <a:pt x="0" y="19738"/>
                  <a:pt x="745" y="20458"/>
                  <a:pt x="1490" y="21178"/>
                </a:cubicBezTo>
                <a:cubicBezTo>
                  <a:pt x="2234" y="21178"/>
                  <a:pt x="2979" y="21178"/>
                  <a:pt x="2979" y="20458"/>
                </a:cubicBezTo>
                <a:cubicBezTo>
                  <a:pt x="6703" y="11818"/>
                  <a:pt x="12662" y="6058"/>
                  <a:pt x="20855" y="3178"/>
                </a:cubicBezTo>
                <a:cubicBezTo>
                  <a:pt x="21600" y="2458"/>
                  <a:pt x="21600" y="1738"/>
                  <a:pt x="21600" y="1018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54" name="Shape"/>
          <p:cNvSpPr/>
          <p:nvPr/>
        </p:nvSpPr>
        <p:spPr>
          <a:xfrm>
            <a:off x="5996795" y="3668441"/>
            <a:ext cx="62115" cy="636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94" h="21600" extrusionOk="0">
                <a:moveTo>
                  <a:pt x="20230" y="3456"/>
                </a:moveTo>
                <a:cubicBezTo>
                  <a:pt x="21094" y="2592"/>
                  <a:pt x="21094" y="1728"/>
                  <a:pt x="21094" y="864"/>
                </a:cubicBezTo>
                <a:cubicBezTo>
                  <a:pt x="20230" y="0"/>
                  <a:pt x="19366" y="0"/>
                  <a:pt x="18502" y="0"/>
                </a:cubicBezTo>
                <a:cubicBezTo>
                  <a:pt x="18502" y="0"/>
                  <a:pt x="18502" y="0"/>
                  <a:pt x="18502" y="0"/>
                </a:cubicBezTo>
                <a:cubicBezTo>
                  <a:pt x="10726" y="3456"/>
                  <a:pt x="3814" y="10368"/>
                  <a:pt x="358" y="19008"/>
                </a:cubicBezTo>
                <a:cubicBezTo>
                  <a:pt x="-506" y="19872"/>
                  <a:pt x="358" y="20736"/>
                  <a:pt x="1222" y="21600"/>
                </a:cubicBezTo>
                <a:cubicBezTo>
                  <a:pt x="2086" y="21600"/>
                  <a:pt x="2950" y="21600"/>
                  <a:pt x="3814" y="20736"/>
                </a:cubicBezTo>
                <a:cubicBezTo>
                  <a:pt x="6406" y="12096"/>
                  <a:pt x="12454" y="6912"/>
                  <a:pt x="20230" y="3456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55" name="Circle"/>
          <p:cNvSpPr/>
          <p:nvPr/>
        </p:nvSpPr>
        <p:spPr>
          <a:xfrm>
            <a:off x="5313742" y="3798545"/>
            <a:ext cx="46954" cy="45719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56" name="Shape"/>
          <p:cNvSpPr/>
          <p:nvPr/>
        </p:nvSpPr>
        <p:spPr>
          <a:xfrm>
            <a:off x="5114391" y="3653814"/>
            <a:ext cx="326162" cy="3158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45" h="21600" extrusionOk="0">
                <a:moveTo>
                  <a:pt x="18982" y="8361"/>
                </a:moveTo>
                <a:cubicBezTo>
                  <a:pt x="18982" y="8361"/>
                  <a:pt x="18982" y="8361"/>
                  <a:pt x="18982" y="8361"/>
                </a:cubicBezTo>
                <a:cubicBezTo>
                  <a:pt x="18982" y="4181"/>
                  <a:pt x="18982" y="4181"/>
                  <a:pt x="18982" y="4181"/>
                </a:cubicBezTo>
                <a:cubicBezTo>
                  <a:pt x="18982" y="3832"/>
                  <a:pt x="18982" y="3832"/>
                  <a:pt x="18982" y="3832"/>
                </a:cubicBezTo>
                <a:cubicBezTo>
                  <a:pt x="18982" y="2090"/>
                  <a:pt x="18982" y="2090"/>
                  <a:pt x="18982" y="2090"/>
                </a:cubicBezTo>
                <a:cubicBezTo>
                  <a:pt x="18982" y="871"/>
                  <a:pt x="18164" y="0"/>
                  <a:pt x="17018" y="0"/>
                </a:cubicBezTo>
                <a:cubicBezTo>
                  <a:pt x="14400" y="0"/>
                  <a:pt x="14400" y="0"/>
                  <a:pt x="14400" y="0"/>
                </a:cubicBezTo>
                <a:cubicBezTo>
                  <a:pt x="3600" y="0"/>
                  <a:pt x="3600" y="0"/>
                  <a:pt x="3600" y="0"/>
                </a:cubicBezTo>
                <a:cubicBezTo>
                  <a:pt x="1636" y="0"/>
                  <a:pt x="0" y="1742"/>
                  <a:pt x="0" y="3832"/>
                </a:cubicBezTo>
                <a:cubicBezTo>
                  <a:pt x="0" y="17768"/>
                  <a:pt x="0" y="17768"/>
                  <a:pt x="0" y="17768"/>
                </a:cubicBezTo>
                <a:cubicBezTo>
                  <a:pt x="0" y="19858"/>
                  <a:pt x="1636" y="21600"/>
                  <a:pt x="3600" y="21600"/>
                </a:cubicBezTo>
                <a:cubicBezTo>
                  <a:pt x="15382" y="21600"/>
                  <a:pt x="15382" y="21600"/>
                  <a:pt x="15382" y="21600"/>
                </a:cubicBezTo>
                <a:cubicBezTo>
                  <a:pt x="17345" y="21600"/>
                  <a:pt x="18982" y="19858"/>
                  <a:pt x="18982" y="17768"/>
                </a:cubicBezTo>
                <a:cubicBezTo>
                  <a:pt x="18982" y="16723"/>
                  <a:pt x="18982" y="16723"/>
                  <a:pt x="18982" y="16723"/>
                </a:cubicBezTo>
                <a:cubicBezTo>
                  <a:pt x="18982" y="16723"/>
                  <a:pt x="18982" y="16723"/>
                  <a:pt x="18982" y="16723"/>
                </a:cubicBezTo>
                <a:cubicBezTo>
                  <a:pt x="21600" y="14632"/>
                  <a:pt x="21600" y="10452"/>
                  <a:pt x="18982" y="8361"/>
                </a:cubicBezTo>
                <a:close/>
                <a:moveTo>
                  <a:pt x="3600" y="1394"/>
                </a:moveTo>
                <a:cubicBezTo>
                  <a:pt x="14400" y="1394"/>
                  <a:pt x="14400" y="1394"/>
                  <a:pt x="14400" y="1394"/>
                </a:cubicBezTo>
                <a:cubicBezTo>
                  <a:pt x="17018" y="1394"/>
                  <a:pt x="17018" y="1394"/>
                  <a:pt x="17018" y="1394"/>
                </a:cubicBezTo>
                <a:cubicBezTo>
                  <a:pt x="17345" y="1394"/>
                  <a:pt x="17673" y="1742"/>
                  <a:pt x="17673" y="2090"/>
                </a:cubicBezTo>
                <a:cubicBezTo>
                  <a:pt x="17673" y="3832"/>
                  <a:pt x="17673" y="3832"/>
                  <a:pt x="17673" y="3832"/>
                </a:cubicBezTo>
                <a:cubicBezTo>
                  <a:pt x="17673" y="4181"/>
                  <a:pt x="17673" y="4181"/>
                  <a:pt x="17673" y="4181"/>
                </a:cubicBezTo>
                <a:cubicBezTo>
                  <a:pt x="17673" y="6445"/>
                  <a:pt x="17673" y="6445"/>
                  <a:pt x="17673" y="6445"/>
                </a:cubicBezTo>
                <a:cubicBezTo>
                  <a:pt x="17509" y="6271"/>
                  <a:pt x="17182" y="6271"/>
                  <a:pt x="17018" y="6271"/>
                </a:cubicBezTo>
                <a:cubicBezTo>
                  <a:pt x="17018" y="6271"/>
                  <a:pt x="17018" y="6271"/>
                  <a:pt x="17018" y="6271"/>
                </a:cubicBezTo>
                <a:cubicBezTo>
                  <a:pt x="17018" y="5574"/>
                  <a:pt x="17018" y="5574"/>
                  <a:pt x="17018" y="5574"/>
                </a:cubicBezTo>
                <a:cubicBezTo>
                  <a:pt x="17018" y="4181"/>
                  <a:pt x="17018" y="4181"/>
                  <a:pt x="17018" y="4181"/>
                </a:cubicBezTo>
                <a:cubicBezTo>
                  <a:pt x="17018" y="2787"/>
                  <a:pt x="17018" y="2787"/>
                  <a:pt x="17018" y="2787"/>
                </a:cubicBezTo>
                <a:cubicBezTo>
                  <a:pt x="17018" y="2439"/>
                  <a:pt x="16691" y="2090"/>
                  <a:pt x="16364" y="2090"/>
                </a:cubicBezTo>
                <a:cubicBezTo>
                  <a:pt x="2618" y="2090"/>
                  <a:pt x="2618" y="2090"/>
                  <a:pt x="2618" y="2090"/>
                </a:cubicBezTo>
                <a:cubicBezTo>
                  <a:pt x="2291" y="2090"/>
                  <a:pt x="1964" y="2439"/>
                  <a:pt x="1964" y="2787"/>
                </a:cubicBezTo>
                <a:cubicBezTo>
                  <a:pt x="1964" y="4181"/>
                  <a:pt x="1964" y="4181"/>
                  <a:pt x="1964" y="4181"/>
                </a:cubicBezTo>
                <a:cubicBezTo>
                  <a:pt x="1964" y="5574"/>
                  <a:pt x="1964" y="5574"/>
                  <a:pt x="1964" y="5574"/>
                </a:cubicBezTo>
                <a:cubicBezTo>
                  <a:pt x="1636" y="5052"/>
                  <a:pt x="1309" y="4529"/>
                  <a:pt x="1309" y="3832"/>
                </a:cubicBezTo>
                <a:cubicBezTo>
                  <a:pt x="1309" y="2439"/>
                  <a:pt x="2291" y="1394"/>
                  <a:pt x="3600" y="1394"/>
                </a:cubicBezTo>
                <a:close/>
                <a:moveTo>
                  <a:pt x="16364" y="3484"/>
                </a:moveTo>
                <a:cubicBezTo>
                  <a:pt x="2618" y="3484"/>
                  <a:pt x="2618" y="3484"/>
                  <a:pt x="2618" y="3484"/>
                </a:cubicBezTo>
                <a:cubicBezTo>
                  <a:pt x="2618" y="2787"/>
                  <a:pt x="2618" y="2787"/>
                  <a:pt x="2618" y="2787"/>
                </a:cubicBezTo>
                <a:cubicBezTo>
                  <a:pt x="16364" y="2787"/>
                  <a:pt x="16364" y="2787"/>
                  <a:pt x="16364" y="2787"/>
                </a:cubicBezTo>
                <a:lnTo>
                  <a:pt x="16364" y="3484"/>
                </a:lnTo>
                <a:close/>
                <a:moveTo>
                  <a:pt x="16364" y="4181"/>
                </a:moveTo>
                <a:cubicBezTo>
                  <a:pt x="16364" y="4877"/>
                  <a:pt x="16364" y="4877"/>
                  <a:pt x="16364" y="4877"/>
                </a:cubicBezTo>
                <a:cubicBezTo>
                  <a:pt x="2618" y="4877"/>
                  <a:pt x="2618" y="4877"/>
                  <a:pt x="2618" y="4877"/>
                </a:cubicBezTo>
                <a:cubicBezTo>
                  <a:pt x="2618" y="4181"/>
                  <a:pt x="2618" y="4181"/>
                  <a:pt x="2618" y="4181"/>
                </a:cubicBezTo>
                <a:lnTo>
                  <a:pt x="16364" y="4181"/>
                </a:lnTo>
                <a:close/>
                <a:moveTo>
                  <a:pt x="16364" y="5574"/>
                </a:moveTo>
                <a:cubicBezTo>
                  <a:pt x="16364" y="6271"/>
                  <a:pt x="16364" y="6271"/>
                  <a:pt x="16364" y="6271"/>
                </a:cubicBezTo>
                <a:cubicBezTo>
                  <a:pt x="14400" y="6271"/>
                  <a:pt x="14400" y="6271"/>
                  <a:pt x="14400" y="6271"/>
                </a:cubicBezTo>
                <a:cubicBezTo>
                  <a:pt x="3600" y="6271"/>
                  <a:pt x="3600" y="6271"/>
                  <a:pt x="3600" y="6271"/>
                </a:cubicBezTo>
                <a:cubicBezTo>
                  <a:pt x="3273" y="6271"/>
                  <a:pt x="2945" y="6097"/>
                  <a:pt x="2618" y="6097"/>
                </a:cubicBezTo>
                <a:cubicBezTo>
                  <a:pt x="2618" y="5574"/>
                  <a:pt x="2618" y="5574"/>
                  <a:pt x="2618" y="5574"/>
                </a:cubicBezTo>
                <a:lnTo>
                  <a:pt x="16364" y="5574"/>
                </a:lnTo>
                <a:close/>
                <a:moveTo>
                  <a:pt x="17673" y="17768"/>
                </a:moveTo>
                <a:cubicBezTo>
                  <a:pt x="17673" y="19161"/>
                  <a:pt x="16691" y="20206"/>
                  <a:pt x="15382" y="20206"/>
                </a:cubicBezTo>
                <a:cubicBezTo>
                  <a:pt x="3600" y="20206"/>
                  <a:pt x="3600" y="20206"/>
                  <a:pt x="3600" y="20206"/>
                </a:cubicBezTo>
                <a:cubicBezTo>
                  <a:pt x="2291" y="20206"/>
                  <a:pt x="1309" y="19161"/>
                  <a:pt x="1309" y="17768"/>
                </a:cubicBezTo>
                <a:cubicBezTo>
                  <a:pt x="1309" y="6794"/>
                  <a:pt x="1309" y="6794"/>
                  <a:pt x="1309" y="6794"/>
                </a:cubicBezTo>
                <a:cubicBezTo>
                  <a:pt x="1964" y="7316"/>
                  <a:pt x="2782" y="7665"/>
                  <a:pt x="3600" y="7665"/>
                </a:cubicBezTo>
                <a:cubicBezTo>
                  <a:pt x="14400" y="7665"/>
                  <a:pt x="14400" y="7665"/>
                  <a:pt x="14400" y="7665"/>
                </a:cubicBezTo>
                <a:cubicBezTo>
                  <a:pt x="17018" y="7665"/>
                  <a:pt x="17018" y="7665"/>
                  <a:pt x="17018" y="7665"/>
                </a:cubicBezTo>
                <a:cubicBezTo>
                  <a:pt x="17345" y="7665"/>
                  <a:pt x="17673" y="8013"/>
                  <a:pt x="17673" y="8361"/>
                </a:cubicBezTo>
                <a:cubicBezTo>
                  <a:pt x="17673" y="9755"/>
                  <a:pt x="17673" y="9755"/>
                  <a:pt x="17673" y="9755"/>
                </a:cubicBezTo>
                <a:cubicBezTo>
                  <a:pt x="11782" y="9755"/>
                  <a:pt x="11782" y="9755"/>
                  <a:pt x="11782" y="9755"/>
                </a:cubicBezTo>
                <a:cubicBezTo>
                  <a:pt x="9982" y="9755"/>
                  <a:pt x="8509" y="11323"/>
                  <a:pt x="8509" y="13239"/>
                </a:cubicBezTo>
                <a:cubicBezTo>
                  <a:pt x="8509" y="15155"/>
                  <a:pt x="9982" y="16723"/>
                  <a:pt x="11782" y="16723"/>
                </a:cubicBezTo>
                <a:cubicBezTo>
                  <a:pt x="17673" y="16723"/>
                  <a:pt x="17673" y="16723"/>
                  <a:pt x="17673" y="16723"/>
                </a:cubicBezTo>
                <a:lnTo>
                  <a:pt x="17673" y="17768"/>
                </a:lnTo>
                <a:close/>
                <a:moveTo>
                  <a:pt x="18491" y="15329"/>
                </a:moveTo>
                <a:cubicBezTo>
                  <a:pt x="11782" y="15329"/>
                  <a:pt x="11782" y="15329"/>
                  <a:pt x="11782" y="15329"/>
                </a:cubicBezTo>
                <a:cubicBezTo>
                  <a:pt x="10636" y="15329"/>
                  <a:pt x="9818" y="14458"/>
                  <a:pt x="9818" y="13239"/>
                </a:cubicBezTo>
                <a:cubicBezTo>
                  <a:pt x="9818" y="12019"/>
                  <a:pt x="10636" y="11148"/>
                  <a:pt x="11782" y="11148"/>
                </a:cubicBezTo>
                <a:cubicBezTo>
                  <a:pt x="17673" y="11148"/>
                  <a:pt x="17673" y="11148"/>
                  <a:pt x="17673" y="11148"/>
                </a:cubicBezTo>
                <a:cubicBezTo>
                  <a:pt x="18000" y="11148"/>
                  <a:pt x="18491" y="10974"/>
                  <a:pt x="18655" y="10626"/>
                </a:cubicBezTo>
                <a:cubicBezTo>
                  <a:pt x="18818" y="10452"/>
                  <a:pt x="18818" y="10452"/>
                  <a:pt x="18818" y="10277"/>
                </a:cubicBezTo>
                <a:cubicBezTo>
                  <a:pt x="18818" y="10277"/>
                  <a:pt x="18982" y="10277"/>
                  <a:pt x="18982" y="10277"/>
                </a:cubicBezTo>
                <a:cubicBezTo>
                  <a:pt x="19309" y="10800"/>
                  <a:pt x="19636" y="11671"/>
                  <a:pt x="19636" y="12542"/>
                </a:cubicBezTo>
                <a:cubicBezTo>
                  <a:pt x="19636" y="13587"/>
                  <a:pt x="19309" y="14632"/>
                  <a:pt x="18491" y="15329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467" name="Group"/>
          <p:cNvGrpSpPr/>
          <p:nvPr/>
        </p:nvGrpSpPr>
        <p:grpSpPr>
          <a:xfrm>
            <a:off x="4314341" y="3643033"/>
            <a:ext cx="326651" cy="326651"/>
            <a:chOff x="0" y="0"/>
            <a:chExt cx="400024" cy="400024"/>
          </a:xfrm>
          <a:solidFill>
            <a:schemeClr val="bg1"/>
          </a:solidFill>
        </p:grpSpPr>
        <p:sp>
          <p:nvSpPr>
            <p:cNvPr id="1457" name="Shape"/>
            <p:cNvSpPr/>
            <p:nvPr/>
          </p:nvSpPr>
          <p:spPr>
            <a:xfrm>
              <a:off x="-1" y="-1"/>
              <a:ext cx="400026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2025"/>
                  </a:moveTo>
                  <a:cubicBezTo>
                    <a:pt x="16875" y="2025"/>
                    <a:pt x="16875" y="2025"/>
                    <a:pt x="16875" y="2025"/>
                  </a:cubicBezTo>
                  <a:cubicBezTo>
                    <a:pt x="16875" y="675"/>
                    <a:pt x="16875" y="675"/>
                    <a:pt x="16875" y="675"/>
                  </a:cubicBezTo>
                  <a:cubicBezTo>
                    <a:pt x="16875" y="337"/>
                    <a:pt x="16537" y="0"/>
                    <a:pt x="16200" y="0"/>
                  </a:cubicBezTo>
                  <a:cubicBezTo>
                    <a:pt x="15863" y="0"/>
                    <a:pt x="15525" y="337"/>
                    <a:pt x="15525" y="675"/>
                  </a:cubicBezTo>
                  <a:cubicBezTo>
                    <a:pt x="15525" y="2025"/>
                    <a:pt x="15525" y="2025"/>
                    <a:pt x="15525" y="2025"/>
                  </a:cubicBezTo>
                  <a:cubicBezTo>
                    <a:pt x="11475" y="2025"/>
                    <a:pt x="11475" y="2025"/>
                    <a:pt x="11475" y="2025"/>
                  </a:cubicBezTo>
                  <a:cubicBezTo>
                    <a:pt x="11475" y="675"/>
                    <a:pt x="11475" y="675"/>
                    <a:pt x="11475" y="675"/>
                  </a:cubicBezTo>
                  <a:cubicBezTo>
                    <a:pt x="11475" y="337"/>
                    <a:pt x="11138" y="0"/>
                    <a:pt x="10800" y="0"/>
                  </a:cubicBezTo>
                  <a:cubicBezTo>
                    <a:pt x="10462" y="0"/>
                    <a:pt x="10125" y="337"/>
                    <a:pt x="10125" y="675"/>
                  </a:cubicBezTo>
                  <a:cubicBezTo>
                    <a:pt x="10125" y="2025"/>
                    <a:pt x="10125" y="2025"/>
                    <a:pt x="10125" y="2025"/>
                  </a:cubicBezTo>
                  <a:cubicBezTo>
                    <a:pt x="6075" y="2025"/>
                    <a:pt x="6075" y="2025"/>
                    <a:pt x="6075" y="2025"/>
                  </a:cubicBezTo>
                  <a:cubicBezTo>
                    <a:pt x="6075" y="675"/>
                    <a:pt x="6075" y="675"/>
                    <a:pt x="6075" y="675"/>
                  </a:cubicBezTo>
                  <a:cubicBezTo>
                    <a:pt x="6075" y="337"/>
                    <a:pt x="5737" y="0"/>
                    <a:pt x="5400" y="0"/>
                  </a:cubicBezTo>
                  <a:cubicBezTo>
                    <a:pt x="5062" y="0"/>
                    <a:pt x="4725" y="337"/>
                    <a:pt x="4725" y="675"/>
                  </a:cubicBezTo>
                  <a:cubicBezTo>
                    <a:pt x="4725" y="2025"/>
                    <a:pt x="4725" y="2025"/>
                    <a:pt x="4725" y="2025"/>
                  </a:cubicBezTo>
                  <a:cubicBezTo>
                    <a:pt x="1856" y="2025"/>
                    <a:pt x="1856" y="2025"/>
                    <a:pt x="1856" y="2025"/>
                  </a:cubicBezTo>
                  <a:cubicBezTo>
                    <a:pt x="844" y="2025"/>
                    <a:pt x="0" y="2869"/>
                    <a:pt x="0" y="3881"/>
                  </a:cubicBezTo>
                  <a:cubicBezTo>
                    <a:pt x="0" y="19744"/>
                    <a:pt x="0" y="19744"/>
                    <a:pt x="0" y="19744"/>
                  </a:cubicBezTo>
                  <a:cubicBezTo>
                    <a:pt x="0" y="20756"/>
                    <a:pt x="844" y="21600"/>
                    <a:pt x="1856" y="21600"/>
                  </a:cubicBezTo>
                  <a:cubicBezTo>
                    <a:pt x="19744" y="21600"/>
                    <a:pt x="19744" y="21600"/>
                    <a:pt x="19744" y="21600"/>
                  </a:cubicBezTo>
                  <a:cubicBezTo>
                    <a:pt x="20756" y="21600"/>
                    <a:pt x="21600" y="20756"/>
                    <a:pt x="21600" y="19744"/>
                  </a:cubicBezTo>
                  <a:cubicBezTo>
                    <a:pt x="21600" y="3881"/>
                    <a:pt x="21600" y="3881"/>
                    <a:pt x="21600" y="3881"/>
                  </a:cubicBezTo>
                  <a:cubicBezTo>
                    <a:pt x="21600" y="2869"/>
                    <a:pt x="20756" y="2025"/>
                    <a:pt x="19744" y="2025"/>
                  </a:cubicBezTo>
                  <a:close/>
                  <a:moveTo>
                    <a:pt x="20250" y="19744"/>
                  </a:moveTo>
                  <a:cubicBezTo>
                    <a:pt x="20250" y="20081"/>
                    <a:pt x="20081" y="20250"/>
                    <a:pt x="19744" y="20250"/>
                  </a:cubicBezTo>
                  <a:cubicBezTo>
                    <a:pt x="1856" y="20250"/>
                    <a:pt x="1856" y="20250"/>
                    <a:pt x="1856" y="20250"/>
                  </a:cubicBezTo>
                  <a:cubicBezTo>
                    <a:pt x="1519" y="20250"/>
                    <a:pt x="1350" y="20081"/>
                    <a:pt x="1350" y="19744"/>
                  </a:cubicBezTo>
                  <a:cubicBezTo>
                    <a:pt x="1350" y="3881"/>
                    <a:pt x="1350" y="3881"/>
                    <a:pt x="1350" y="3881"/>
                  </a:cubicBezTo>
                  <a:cubicBezTo>
                    <a:pt x="1350" y="3544"/>
                    <a:pt x="1519" y="3375"/>
                    <a:pt x="1856" y="3375"/>
                  </a:cubicBezTo>
                  <a:cubicBezTo>
                    <a:pt x="4725" y="3375"/>
                    <a:pt x="4725" y="3375"/>
                    <a:pt x="4725" y="3375"/>
                  </a:cubicBezTo>
                  <a:cubicBezTo>
                    <a:pt x="4725" y="4725"/>
                    <a:pt x="4725" y="4725"/>
                    <a:pt x="4725" y="4725"/>
                  </a:cubicBezTo>
                  <a:cubicBezTo>
                    <a:pt x="4725" y="5062"/>
                    <a:pt x="5062" y="5400"/>
                    <a:pt x="5400" y="5400"/>
                  </a:cubicBezTo>
                  <a:cubicBezTo>
                    <a:pt x="5737" y="5400"/>
                    <a:pt x="6075" y="5062"/>
                    <a:pt x="6075" y="4725"/>
                  </a:cubicBezTo>
                  <a:cubicBezTo>
                    <a:pt x="6075" y="3375"/>
                    <a:pt x="6075" y="3375"/>
                    <a:pt x="6075" y="3375"/>
                  </a:cubicBezTo>
                  <a:cubicBezTo>
                    <a:pt x="10125" y="3375"/>
                    <a:pt x="10125" y="3375"/>
                    <a:pt x="10125" y="3375"/>
                  </a:cubicBezTo>
                  <a:cubicBezTo>
                    <a:pt x="10125" y="4725"/>
                    <a:pt x="10125" y="4725"/>
                    <a:pt x="10125" y="4725"/>
                  </a:cubicBezTo>
                  <a:cubicBezTo>
                    <a:pt x="10125" y="5062"/>
                    <a:pt x="10462" y="5400"/>
                    <a:pt x="10800" y="5400"/>
                  </a:cubicBezTo>
                  <a:cubicBezTo>
                    <a:pt x="11138" y="5400"/>
                    <a:pt x="11475" y="5062"/>
                    <a:pt x="11475" y="4725"/>
                  </a:cubicBezTo>
                  <a:cubicBezTo>
                    <a:pt x="11475" y="3375"/>
                    <a:pt x="11475" y="3375"/>
                    <a:pt x="11475" y="3375"/>
                  </a:cubicBezTo>
                  <a:cubicBezTo>
                    <a:pt x="15525" y="3375"/>
                    <a:pt x="15525" y="3375"/>
                    <a:pt x="15525" y="3375"/>
                  </a:cubicBezTo>
                  <a:cubicBezTo>
                    <a:pt x="15525" y="4725"/>
                    <a:pt x="15525" y="4725"/>
                    <a:pt x="15525" y="4725"/>
                  </a:cubicBezTo>
                  <a:cubicBezTo>
                    <a:pt x="15525" y="5062"/>
                    <a:pt x="15863" y="5400"/>
                    <a:pt x="16200" y="5400"/>
                  </a:cubicBezTo>
                  <a:cubicBezTo>
                    <a:pt x="16537" y="5400"/>
                    <a:pt x="16875" y="5062"/>
                    <a:pt x="16875" y="4725"/>
                  </a:cubicBezTo>
                  <a:cubicBezTo>
                    <a:pt x="16875" y="3375"/>
                    <a:pt x="16875" y="3375"/>
                    <a:pt x="16875" y="3375"/>
                  </a:cubicBezTo>
                  <a:cubicBezTo>
                    <a:pt x="19744" y="3375"/>
                    <a:pt x="19744" y="3375"/>
                    <a:pt x="19744" y="3375"/>
                  </a:cubicBezTo>
                  <a:cubicBezTo>
                    <a:pt x="20081" y="3375"/>
                    <a:pt x="20250" y="3544"/>
                    <a:pt x="20250" y="3881"/>
                  </a:cubicBezTo>
                  <a:lnTo>
                    <a:pt x="20250" y="1974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58" name="Rectangle"/>
            <p:cNvSpPr/>
            <p:nvPr/>
          </p:nvSpPr>
          <p:spPr>
            <a:xfrm>
              <a:off x="87134" y="150504"/>
              <a:ext cx="50169" cy="3696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59" name="Rectangle"/>
            <p:cNvSpPr/>
            <p:nvPr/>
          </p:nvSpPr>
          <p:spPr>
            <a:xfrm>
              <a:off x="87134" y="212554"/>
              <a:ext cx="50169" cy="3696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60" name="Rectangle"/>
            <p:cNvSpPr/>
            <p:nvPr/>
          </p:nvSpPr>
          <p:spPr>
            <a:xfrm>
              <a:off x="87134" y="274603"/>
              <a:ext cx="50169" cy="3828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61" name="Rectangle"/>
            <p:cNvSpPr/>
            <p:nvPr/>
          </p:nvSpPr>
          <p:spPr>
            <a:xfrm>
              <a:off x="174268" y="274603"/>
              <a:ext cx="50169" cy="3828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62" name="Rectangle"/>
            <p:cNvSpPr/>
            <p:nvPr/>
          </p:nvSpPr>
          <p:spPr>
            <a:xfrm>
              <a:off x="174268" y="212554"/>
              <a:ext cx="50169" cy="3696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63" name="Rectangle"/>
            <p:cNvSpPr/>
            <p:nvPr/>
          </p:nvSpPr>
          <p:spPr>
            <a:xfrm>
              <a:off x="174268" y="150504"/>
              <a:ext cx="50169" cy="3696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64" name="Rectangle"/>
            <p:cNvSpPr/>
            <p:nvPr/>
          </p:nvSpPr>
          <p:spPr>
            <a:xfrm>
              <a:off x="262723" y="274603"/>
              <a:ext cx="50169" cy="38289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65" name="Rectangle"/>
            <p:cNvSpPr/>
            <p:nvPr/>
          </p:nvSpPr>
          <p:spPr>
            <a:xfrm>
              <a:off x="262723" y="212554"/>
              <a:ext cx="50169" cy="3696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66" name="Rectangle"/>
            <p:cNvSpPr/>
            <p:nvPr/>
          </p:nvSpPr>
          <p:spPr>
            <a:xfrm>
              <a:off x="262723" y="150504"/>
              <a:ext cx="50169" cy="36967"/>
            </a:xfrm>
            <a:prstGeom prst="rect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468" name="Shape"/>
          <p:cNvSpPr/>
          <p:nvPr/>
        </p:nvSpPr>
        <p:spPr>
          <a:xfrm>
            <a:off x="3514295" y="3643033"/>
            <a:ext cx="326651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7594"/>
                </a:moveTo>
                <a:cubicBezTo>
                  <a:pt x="19237" y="4894"/>
                  <a:pt x="19237" y="4894"/>
                  <a:pt x="19237" y="4894"/>
                </a:cubicBezTo>
                <a:cubicBezTo>
                  <a:pt x="19069" y="4725"/>
                  <a:pt x="19069" y="4725"/>
                  <a:pt x="18900" y="4556"/>
                </a:cubicBezTo>
                <a:cubicBezTo>
                  <a:pt x="18900" y="1350"/>
                  <a:pt x="18900" y="1350"/>
                  <a:pt x="18900" y="1350"/>
                </a:cubicBezTo>
                <a:cubicBezTo>
                  <a:pt x="18900" y="675"/>
                  <a:pt x="18225" y="0"/>
                  <a:pt x="17550" y="0"/>
                </a:cubicBezTo>
                <a:cubicBezTo>
                  <a:pt x="4050" y="0"/>
                  <a:pt x="4050" y="0"/>
                  <a:pt x="4050" y="0"/>
                </a:cubicBezTo>
                <a:cubicBezTo>
                  <a:pt x="3375" y="0"/>
                  <a:pt x="2700" y="675"/>
                  <a:pt x="2700" y="1350"/>
                </a:cubicBezTo>
                <a:cubicBezTo>
                  <a:pt x="2700" y="4556"/>
                  <a:pt x="2700" y="4556"/>
                  <a:pt x="2700" y="4556"/>
                </a:cubicBezTo>
                <a:cubicBezTo>
                  <a:pt x="2531" y="4725"/>
                  <a:pt x="2531" y="4725"/>
                  <a:pt x="2362" y="4894"/>
                </a:cubicBezTo>
                <a:cubicBezTo>
                  <a:pt x="337" y="7594"/>
                  <a:pt x="337" y="7594"/>
                  <a:pt x="337" y="7594"/>
                </a:cubicBezTo>
                <a:cubicBezTo>
                  <a:pt x="169" y="7931"/>
                  <a:pt x="0" y="8269"/>
                  <a:pt x="0" y="8775"/>
                </a:cubicBezTo>
                <a:cubicBezTo>
                  <a:pt x="0" y="9450"/>
                  <a:pt x="0" y="9450"/>
                  <a:pt x="0" y="9450"/>
                </a:cubicBezTo>
                <a:cubicBezTo>
                  <a:pt x="0" y="10631"/>
                  <a:pt x="844" y="11475"/>
                  <a:pt x="2025" y="11475"/>
                </a:cubicBezTo>
                <a:cubicBezTo>
                  <a:pt x="2025" y="11475"/>
                  <a:pt x="2025" y="11475"/>
                  <a:pt x="2025" y="11475"/>
                </a:cubicBezTo>
                <a:cubicBezTo>
                  <a:pt x="2025" y="20250"/>
                  <a:pt x="2025" y="20250"/>
                  <a:pt x="2025" y="20250"/>
                </a:cubicBezTo>
                <a:cubicBezTo>
                  <a:pt x="2025" y="20925"/>
                  <a:pt x="2700" y="21600"/>
                  <a:pt x="3375" y="21600"/>
                </a:cubicBezTo>
                <a:cubicBezTo>
                  <a:pt x="18225" y="21600"/>
                  <a:pt x="18225" y="21600"/>
                  <a:pt x="18225" y="21600"/>
                </a:cubicBezTo>
                <a:cubicBezTo>
                  <a:pt x="18900" y="21600"/>
                  <a:pt x="19575" y="20925"/>
                  <a:pt x="19575" y="20250"/>
                </a:cubicBezTo>
                <a:cubicBezTo>
                  <a:pt x="19575" y="11475"/>
                  <a:pt x="19575" y="11475"/>
                  <a:pt x="19575" y="11475"/>
                </a:cubicBezTo>
                <a:cubicBezTo>
                  <a:pt x="19575" y="11475"/>
                  <a:pt x="19575" y="11475"/>
                  <a:pt x="19575" y="11475"/>
                </a:cubicBezTo>
                <a:cubicBezTo>
                  <a:pt x="20756" y="11475"/>
                  <a:pt x="21600" y="10631"/>
                  <a:pt x="21600" y="9450"/>
                </a:cubicBezTo>
                <a:cubicBezTo>
                  <a:pt x="21600" y="8775"/>
                  <a:pt x="21600" y="8775"/>
                  <a:pt x="21600" y="8775"/>
                </a:cubicBezTo>
                <a:cubicBezTo>
                  <a:pt x="21600" y="8269"/>
                  <a:pt x="21431" y="7931"/>
                  <a:pt x="21263" y="7594"/>
                </a:cubicBezTo>
                <a:close/>
                <a:moveTo>
                  <a:pt x="17550" y="1350"/>
                </a:moveTo>
                <a:cubicBezTo>
                  <a:pt x="17550" y="4050"/>
                  <a:pt x="17550" y="4050"/>
                  <a:pt x="17550" y="4050"/>
                </a:cubicBezTo>
                <a:cubicBezTo>
                  <a:pt x="4050" y="4050"/>
                  <a:pt x="4050" y="4050"/>
                  <a:pt x="4050" y="4050"/>
                </a:cubicBezTo>
                <a:cubicBezTo>
                  <a:pt x="4050" y="4050"/>
                  <a:pt x="4050" y="4050"/>
                  <a:pt x="4050" y="4050"/>
                </a:cubicBezTo>
                <a:cubicBezTo>
                  <a:pt x="4050" y="1350"/>
                  <a:pt x="4050" y="1350"/>
                  <a:pt x="4050" y="1350"/>
                </a:cubicBezTo>
                <a:lnTo>
                  <a:pt x="17550" y="1350"/>
                </a:lnTo>
                <a:close/>
                <a:moveTo>
                  <a:pt x="6919" y="10125"/>
                </a:moveTo>
                <a:cubicBezTo>
                  <a:pt x="4050" y="10125"/>
                  <a:pt x="4050" y="10125"/>
                  <a:pt x="4050" y="10125"/>
                </a:cubicBezTo>
                <a:cubicBezTo>
                  <a:pt x="6750" y="5400"/>
                  <a:pt x="6750" y="5400"/>
                  <a:pt x="6750" y="5400"/>
                </a:cubicBezTo>
                <a:cubicBezTo>
                  <a:pt x="8269" y="5400"/>
                  <a:pt x="8269" y="5400"/>
                  <a:pt x="8269" y="5400"/>
                </a:cubicBezTo>
                <a:lnTo>
                  <a:pt x="6919" y="10125"/>
                </a:lnTo>
                <a:close/>
                <a:moveTo>
                  <a:pt x="8944" y="5400"/>
                </a:moveTo>
                <a:cubicBezTo>
                  <a:pt x="10462" y="5400"/>
                  <a:pt x="10462" y="5400"/>
                  <a:pt x="10462" y="5400"/>
                </a:cubicBezTo>
                <a:cubicBezTo>
                  <a:pt x="10462" y="10125"/>
                  <a:pt x="10462" y="10125"/>
                  <a:pt x="10462" y="10125"/>
                </a:cubicBezTo>
                <a:cubicBezTo>
                  <a:pt x="7594" y="10125"/>
                  <a:pt x="7594" y="10125"/>
                  <a:pt x="7594" y="10125"/>
                </a:cubicBezTo>
                <a:lnTo>
                  <a:pt x="8944" y="5400"/>
                </a:lnTo>
                <a:close/>
                <a:moveTo>
                  <a:pt x="11138" y="5400"/>
                </a:moveTo>
                <a:cubicBezTo>
                  <a:pt x="12656" y="5400"/>
                  <a:pt x="12656" y="5400"/>
                  <a:pt x="12656" y="5400"/>
                </a:cubicBezTo>
                <a:cubicBezTo>
                  <a:pt x="14006" y="10125"/>
                  <a:pt x="14006" y="10125"/>
                  <a:pt x="14006" y="10125"/>
                </a:cubicBezTo>
                <a:cubicBezTo>
                  <a:pt x="11138" y="10125"/>
                  <a:pt x="11138" y="10125"/>
                  <a:pt x="11138" y="10125"/>
                </a:cubicBezTo>
                <a:lnTo>
                  <a:pt x="11138" y="5400"/>
                </a:lnTo>
                <a:close/>
                <a:moveTo>
                  <a:pt x="13331" y="5400"/>
                </a:moveTo>
                <a:cubicBezTo>
                  <a:pt x="14850" y="5400"/>
                  <a:pt x="14850" y="5400"/>
                  <a:pt x="14850" y="5400"/>
                </a:cubicBezTo>
                <a:cubicBezTo>
                  <a:pt x="17550" y="10125"/>
                  <a:pt x="17550" y="10125"/>
                  <a:pt x="17550" y="10125"/>
                </a:cubicBezTo>
                <a:cubicBezTo>
                  <a:pt x="14681" y="10125"/>
                  <a:pt x="14681" y="10125"/>
                  <a:pt x="14681" y="10125"/>
                </a:cubicBezTo>
                <a:lnTo>
                  <a:pt x="13331" y="5400"/>
                </a:lnTo>
                <a:close/>
                <a:moveTo>
                  <a:pt x="1350" y="9450"/>
                </a:moveTo>
                <a:cubicBezTo>
                  <a:pt x="1350" y="8775"/>
                  <a:pt x="1350" y="8775"/>
                  <a:pt x="1350" y="8775"/>
                </a:cubicBezTo>
                <a:cubicBezTo>
                  <a:pt x="1350" y="8606"/>
                  <a:pt x="1350" y="8438"/>
                  <a:pt x="1519" y="8438"/>
                </a:cubicBezTo>
                <a:cubicBezTo>
                  <a:pt x="3544" y="5737"/>
                  <a:pt x="3544" y="5737"/>
                  <a:pt x="3544" y="5737"/>
                </a:cubicBezTo>
                <a:cubicBezTo>
                  <a:pt x="3712" y="5569"/>
                  <a:pt x="3881" y="5400"/>
                  <a:pt x="4050" y="5400"/>
                </a:cubicBezTo>
                <a:cubicBezTo>
                  <a:pt x="5906" y="5400"/>
                  <a:pt x="5906" y="5400"/>
                  <a:pt x="5906" y="5400"/>
                </a:cubicBezTo>
                <a:cubicBezTo>
                  <a:pt x="3206" y="10125"/>
                  <a:pt x="3206" y="10125"/>
                  <a:pt x="3206" y="10125"/>
                </a:cubicBezTo>
                <a:cubicBezTo>
                  <a:pt x="2025" y="10125"/>
                  <a:pt x="2025" y="10125"/>
                  <a:pt x="2025" y="10125"/>
                </a:cubicBezTo>
                <a:cubicBezTo>
                  <a:pt x="1687" y="10125"/>
                  <a:pt x="1350" y="9788"/>
                  <a:pt x="1350" y="9450"/>
                </a:cubicBezTo>
                <a:close/>
                <a:moveTo>
                  <a:pt x="13500" y="20250"/>
                </a:moveTo>
                <a:cubicBezTo>
                  <a:pt x="8438" y="20250"/>
                  <a:pt x="8438" y="20250"/>
                  <a:pt x="8438" y="20250"/>
                </a:cubicBezTo>
                <a:cubicBezTo>
                  <a:pt x="8438" y="13500"/>
                  <a:pt x="8438" y="13500"/>
                  <a:pt x="8438" y="13500"/>
                </a:cubicBezTo>
                <a:cubicBezTo>
                  <a:pt x="13500" y="13500"/>
                  <a:pt x="13500" y="13500"/>
                  <a:pt x="13500" y="13500"/>
                </a:cubicBezTo>
                <a:lnTo>
                  <a:pt x="13500" y="20250"/>
                </a:lnTo>
                <a:close/>
                <a:moveTo>
                  <a:pt x="18225" y="20250"/>
                </a:moveTo>
                <a:cubicBezTo>
                  <a:pt x="14175" y="20250"/>
                  <a:pt x="14175" y="20250"/>
                  <a:pt x="14175" y="20250"/>
                </a:cubicBezTo>
                <a:cubicBezTo>
                  <a:pt x="14175" y="13500"/>
                  <a:pt x="14175" y="13500"/>
                  <a:pt x="14175" y="13500"/>
                </a:cubicBezTo>
                <a:cubicBezTo>
                  <a:pt x="14175" y="13162"/>
                  <a:pt x="13838" y="12825"/>
                  <a:pt x="13500" y="12825"/>
                </a:cubicBezTo>
                <a:cubicBezTo>
                  <a:pt x="8438" y="12825"/>
                  <a:pt x="8438" y="12825"/>
                  <a:pt x="8438" y="12825"/>
                </a:cubicBezTo>
                <a:cubicBezTo>
                  <a:pt x="8100" y="12825"/>
                  <a:pt x="7763" y="13162"/>
                  <a:pt x="7763" y="13500"/>
                </a:cubicBezTo>
                <a:cubicBezTo>
                  <a:pt x="7763" y="20250"/>
                  <a:pt x="7763" y="20250"/>
                  <a:pt x="7763" y="20250"/>
                </a:cubicBezTo>
                <a:cubicBezTo>
                  <a:pt x="3375" y="20250"/>
                  <a:pt x="3375" y="20250"/>
                  <a:pt x="3375" y="20250"/>
                </a:cubicBezTo>
                <a:cubicBezTo>
                  <a:pt x="3375" y="11475"/>
                  <a:pt x="3375" y="11475"/>
                  <a:pt x="3375" y="11475"/>
                </a:cubicBezTo>
                <a:cubicBezTo>
                  <a:pt x="18225" y="11475"/>
                  <a:pt x="18225" y="11475"/>
                  <a:pt x="18225" y="11475"/>
                </a:cubicBezTo>
                <a:lnTo>
                  <a:pt x="18225" y="20250"/>
                </a:lnTo>
                <a:close/>
                <a:moveTo>
                  <a:pt x="20250" y="9450"/>
                </a:moveTo>
                <a:cubicBezTo>
                  <a:pt x="20250" y="9788"/>
                  <a:pt x="19913" y="10125"/>
                  <a:pt x="19575" y="10125"/>
                </a:cubicBezTo>
                <a:cubicBezTo>
                  <a:pt x="18394" y="10125"/>
                  <a:pt x="18394" y="10125"/>
                  <a:pt x="18394" y="10125"/>
                </a:cubicBezTo>
                <a:cubicBezTo>
                  <a:pt x="15694" y="5400"/>
                  <a:pt x="15694" y="5400"/>
                  <a:pt x="15694" y="5400"/>
                </a:cubicBezTo>
                <a:cubicBezTo>
                  <a:pt x="17550" y="5400"/>
                  <a:pt x="17550" y="5400"/>
                  <a:pt x="17550" y="5400"/>
                </a:cubicBezTo>
                <a:cubicBezTo>
                  <a:pt x="17550" y="5400"/>
                  <a:pt x="17550" y="5400"/>
                  <a:pt x="17550" y="5400"/>
                </a:cubicBezTo>
                <a:cubicBezTo>
                  <a:pt x="17719" y="5400"/>
                  <a:pt x="17887" y="5569"/>
                  <a:pt x="18056" y="5737"/>
                </a:cubicBezTo>
                <a:cubicBezTo>
                  <a:pt x="20081" y="8438"/>
                  <a:pt x="20081" y="8438"/>
                  <a:pt x="20081" y="8438"/>
                </a:cubicBezTo>
                <a:cubicBezTo>
                  <a:pt x="20250" y="8438"/>
                  <a:pt x="20250" y="8606"/>
                  <a:pt x="20250" y="8775"/>
                </a:cubicBezTo>
                <a:lnTo>
                  <a:pt x="20250" y="94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69" name="Shape"/>
          <p:cNvSpPr/>
          <p:nvPr/>
        </p:nvSpPr>
        <p:spPr>
          <a:xfrm>
            <a:off x="1227158" y="1345255"/>
            <a:ext cx="328368" cy="29713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560" h="20459" extrusionOk="0">
                <a:moveTo>
                  <a:pt x="18760" y="1975"/>
                </a:moveTo>
                <a:cubicBezTo>
                  <a:pt x="16520" y="-659"/>
                  <a:pt x="13000" y="-659"/>
                  <a:pt x="10760" y="1975"/>
                </a:cubicBezTo>
                <a:cubicBezTo>
                  <a:pt x="1320" y="11985"/>
                  <a:pt x="1320" y="11985"/>
                  <a:pt x="1320" y="11985"/>
                </a:cubicBezTo>
                <a:cubicBezTo>
                  <a:pt x="-440" y="13917"/>
                  <a:pt x="-440" y="17078"/>
                  <a:pt x="1320" y="19009"/>
                </a:cubicBezTo>
                <a:cubicBezTo>
                  <a:pt x="3080" y="20941"/>
                  <a:pt x="5960" y="20941"/>
                  <a:pt x="7720" y="19009"/>
                </a:cubicBezTo>
                <a:cubicBezTo>
                  <a:pt x="17000" y="8824"/>
                  <a:pt x="17000" y="8824"/>
                  <a:pt x="17000" y="8824"/>
                </a:cubicBezTo>
                <a:cubicBezTo>
                  <a:pt x="18280" y="7419"/>
                  <a:pt x="18280" y="5312"/>
                  <a:pt x="17000" y="3907"/>
                </a:cubicBezTo>
                <a:cubicBezTo>
                  <a:pt x="15720" y="2502"/>
                  <a:pt x="13800" y="2502"/>
                  <a:pt x="12520" y="3907"/>
                </a:cubicBezTo>
                <a:cubicBezTo>
                  <a:pt x="5480" y="11634"/>
                  <a:pt x="5480" y="11634"/>
                  <a:pt x="5480" y="11634"/>
                </a:cubicBezTo>
                <a:cubicBezTo>
                  <a:pt x="5160" y="11809"/>
                  <a:pt x="5160" y="12336"/>
                  <a:pt x="5480" y="12512"/>
                </a:cubicBezTo>
                <a:cubicBezTo>
                  <a:pt x="5800" y="12863"/>
                  <a:pt x="6120" y="12863"/>
                  <a:pt x="6440" y="12512"/>
                </a:cubicBezTo>
                <a:cubicBezTo>
                  <a:pt x="13480" y="4961"/>
                  <a:pt x="13480" y="4961"/>
                  <a:pt x="13480" y="4961"/>
                </a:cubicBezTo>
                <a:cubicBezTo>
                  <a:pt x="14120" y="4082"/>
                  <a:pt x="15400" y="4082"/>
                  <a:pt x="16040" y="4961"/>
                </a:cubicBezTo>
                <a:cubicBezTo>
                  <a:pt x="16840" y="5663"/>
                  <a:pt x="16840" y="7068"/>
                  <a:pt x="16040" y="7770"/>
                </a:cubicBezTo>
                <a:cubicBezTo>
                  <a:pt x="6760" y="17956"/>
                  <a:pt x="6760" y="17956"/>
                  <a:pt x="6760" y="17956"/>
                </a:cubicBezTo>
                <a:cubicBezTo>
                  <a:pt x="5480" y="19361"/>
                  <a:pt x="3560" y="19361"/>
                  <a:pt x="2280" y="17956"/>
                </a:cubicBezTo>
                <a:cubicBezTo>
                  <a:pt x="1000" y="16551"/>
                  <a:pt x="1000" y="14443"/>
                  <a:pt x="2280" y="13039"/>
                </a:cubicBezTo>
                <a:cubicBezTo>
                  <a:pt x="11560" y="3029"/>
                  <a:pt x="11560" y="3029"/>
                  <a:pt x="11560" y="3029"/>
                </a:cubicBezTo>
                <a:cubicBezTo>
                  <a:pt x="13320" y="1097"/>
                  <a:pt x="16040" y="1097"/>
                  <a:pt x="17800" y="3029"/>
                </a:cubicBezTo>
                <a:cubicBezTo>
                  <a:pt x="19560" y="4961"/>
                  <a:pt x="19560" y="7946"/>
                  <a:pt x="17800" y="9878"/>
                </a:cubicBezTo>
                <a:cubicBezTo>
                  <a:pt x="10920" y="17604"/>
                  <a:pt x="10920" y="17604"/>
                  <a:pt x="10920" y="17604"/>
                </a:cubicBezTo>
                <a:cubicBezTo>
                  <a:pt x="10600" y="17780"/>
                  <a:pt x="10600" y="18307"/>
                  <a:pt x="10920" y="18482"/>
                </a:cubicBezTo>
                <a:cubicBezTo>
                  <a:pt x="11080" y="18834"/>
                  <a:pt x="11560" y="18834"/>
                  <a:pt x="11880" y="18482"/>
                </a:cubicBezTo>
                <a:cubicBezTo>
                  <a:pt x="18760" y="10756"/>
                  <a:pt x="18760" y="10756"/>
                  <a:pt x="18760" y="10756"/>
                </a:cubicBezTo>
                <a:cubicBezTo>
                  <a:pt x="21160" y="8297"/>
                  <a:pt x="21160" y="4434"/>
                  <a:pt x="18760" y="1975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472" name="Group"/>
          <p:cNvGrpSpPr/>
          <p:nvPr/>
        </p:nvGrpSpPr>
        <p:grpSpPr>
          <a:xfrm>
            <a:off x="10719480" y="3719366"/>
            <a:ext cx="224778" cy="325572"/>
            <a:chOff x="0" y="0"/>
            <a:chExt cx="275267" cy="398703"/>
          </a:xfrm>
          <a:solidFill>
            <a:schemeClr val="bg1"/>
          </a:solidFill>
        </p:grpSpPr>
        <p:sp>
          <p:nvSpPr>
            <p:cNvPr id="1470" name="Shape"/>
            <p:cNvSpPr/>
            <p:nvPr/>
          </p:nvSpPr>
          <p:spPr>
            <a:xfrm>
              <a:off x="0" y="0"/>
              <a:ext cx="275268" cy="398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659" h="21600" extrusionOk="0">
                  <a:moveTo>
                    <a:pt x="15965" y="6075"/>
                  </a:moveTo>
                  <a:cubicBezTo>
                    <a:pt x="15965" y="7931"/>
                    <a:pt x="14087" y="9450"/>
                    <a:pt x="14087" y="9450"/>
                  </a:cubicBezTo>
                  <a:cubicBezTo>
                    <a:pt x="14087" y="6075"/>
                    <a:pt x="10330" y="3375"/>
                    <a:pt x="10330" y="3375"/>
                  </a:cubicBezTo>
                  <a:cubicBezTo>
                    <a:pt x="10330" y="3375"/>
                    <a:pt x="10330" y="5400"/>
                    <a:pt x="8452" y="7425"/>
                  </a:cubicBezTo>
                  <a:cubicBezTo>
                    <a:pt x="6574" y="2700"/>
                    <a:pt x="939" y="0"/>
                    <a:pt x="939" y="0"/>
                  </a:cubicBezTo>
                  <a:cubicBezTo>
                    <a:pt x="3757" y="7425"/>
                    <a:pt x="0" y="10125"/>
                    <a:pt x="0" y="15525"/>
                  </a:cubicBezTo>
                  <a:cubicBezTo>
                    <a:pt x="0" y="18562"/>
                    <a:pt x="3757" y="21600"/>
                    <a:pt x="9391" y="21600"/>
                  </a:cubicBezTo>
                  <a:cubicBezTo>
                    <a:pt x="17843" y="21600"/>
                    <a:pt x="19487" y="19406"/>
                    <a:pt x="20191" y="16875"/>
                  </a:cubicBezTo>
                  <a:cubicBezTo>
                    <a:pt x="21600" y="13500"/>
                    <a:pt x="19722" y="9450"/>
                    <a:pt x="15965" y="6075"/>
                  </a:cubicBezTo>
                  <a:close/>
                  <a:moveTo>
                    <a:pt x="18548" y="16538"/>
                  </a:moveTo>
                  <a:cubicBezTo>
                    <a:pt x="17843" y="18225"/>
                    <a:pt x="17139" y="20250"/>
                    <a:pt x="9391" y="20250"/>
                  </a:cubicBezTo>
                  <a:cubicBezTo>
                    <a:pt x="4696" y="20250"/>
                    <a:pt x="1878" y="17887"/>
                    <a:pt x="1878" y="15525"/>
                  </a:cubicBezTo>
                  <a:cubicBezTo>
                    <a:pt x="1878" y="13669"/>
                    <a:pt x="2348" y="12150"/>
                    <a:pt x="2817" y="10631"/>
                  </a:cubicBezTo>
                  <a:cubicBezTo>
                    <a:pt x="3522" y="8606"/>
                    <a:pt x="3991" y="6581"/>
                    <a:pt x="3757" y="3881"/>
                  </a:cubicBezTo>
                  <a:cubicBezTo>
                    <a:pt x="6809" y="6750"/>
                    <a:pt x="7748" y="10631"/>
                    <a:pt x="7748" y="10631"/>
                  </a:cubicBezTo>
                  <a:cubicBezTo>
                    <a:pt x="7748" y="10631"/>
                    <a:pt x="10330" y="7931"/>
                    <a:pt x="11035" y="6581"/>
                  </a:cubicBezTo>
                  <a:cubicBezTo>
                    <a:pt x="11739" y="7425"/>
                    <a:pt x="12209" y="10125"/>
                    <a:pt x="12209" y="12825"/>
                  </a:cubicBezTo>
                  <a:cubicBezTo>
                    <a:pt x="12209" y="12825"/>
                    <a:pt x="14791" y="11306"/>
                    <a:pt x="16670" y="9112"/>
                  </a:cubicBezTo>
                  <a:cubicBezTo>
                    <a:pt x="18548" y="11644"/>
                    <a:pt x="19252" y="14344"/>
                    <a:pt x="18548" y="1653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71" name="Shape"/>
            <p:cNvSpPr/>
            <p:nvPr/>
          </p:nvSpPr>
          <p:spPr>
            <a:xfrm>
              <a:off x="46207" y="171628"/>
              <a:ext cx="175229" cy="1439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36" h="21600" extrusionOk="0">
                  <a:moveTo>
                    <a:pt x="20842" y="5635"/>
                  </a:moveTo>
                  <a:cubicBezTo>
                    <a:pt x="19326" y="7513"/>
                    <a:pt x="19326" y="7513"/>
                    <a:pt x="19326" y="7513"/>
                  </a:cubicBezTo>
                  <a:cubicBezTo>
                    <a:pt x="17811" y="9861"/>
                    <a:pt x="16295" y="12209"/>
                    <a:pt x="12126" y="14557"/>
                  </a:cubicBezTo>
                  <a:cubicBezTo>
                    <a:pt x="11747" y="12209"/>
                    <a:pt x="11368" y="9861"/>
                    <a:pt x="11368" y="6574"/>
                  </a:cubicBezTo>
                  <a:cubicBezTo>
                    <a:pt x="11368" y="3287"/>
                    <a:pt x="11368" y="3287"/>
                    <a:pt x="11368" y="3287"/>
                  </a:cubicBezTo>
                  <a:cubicBezTo>
                    <a:pt x="9095" y="7513"/>
                    <a:pt x="9095" y="7513"/>
                    <a:pt x="9095" y="7513"/>
                  </a:cubicBezTo>
                  <a:cubicBezTo>
                    <a:pt x="7958" y="9391"/>
                    <a:pt x="7579" y="10330"/>
                    <a:pt x="6442" y="12209"/>
                  </a:cubicBezTo>
                  <a:cubicBezTo>
                    <a:pt x="4926" y="7983"/>
                    <a:pt x="4168" y="5165"/>
                    <a:pt x="3411" y="2348"/>
                  </a:cubicBezTo>
                  <a:cubicBezTo>
                    <a:pt x="2653" y="0"/>
                    <a:pt x="2653" y="0"/>
                    <a:pt x="2653" y="0"/>
                  </a:cubicBezTo>
                  <a:cubicBezTo>
                    <a:pt x="1895" y="2817"/>
                    <a:pt x="1895" y="2817"/>
                    <a:pt x="1895" y="2817"/>
                  </a:cubicBezTo>
                  <a:cubicBezTo>
                    <a:pt x="758" y="6104"/>
                    <a:pt x="0" y="9861"/>
                    <a:pt x="0" y="18783"/>
                  </a:cubicBezTo>
                  <a:cubicBezTo>
                    <a:pt x="0" y="19252"/>
                    <a:pt x="0" y="19722"/>
                    <a:pt x="758" y="19722"/>
                  </a:cubicBezTo>
                  <a:cubicBezTo>
                    <a:pt x="1137" y="19722"/>
                    <a:pt x="1516" y="19252"/>
                    <a:pt x="1516" y="18783"/>
                  </a:cubicBezTo>
                  <a:cubicBezTo>
                    <a:pt x="1516" y="11739"/>
                    <a:pt x="1895" y="8452"/>
                    <a:pt x="2653" y="5635"/>
                  </a:cubicBezTo>
                  <a:cubicBezTo>
                    <a:pt x="3411" y="7983"/>
                    <a:pt x="4547" y="10800"/>
                    <a:pt x="5684" y="14557"/>
                  </a:cubicBezTo>
                  <a:cubicBezTo>
                    <a:pt x="6063" y="15965"/>
                    <a:pt x="6063" y="15965"/>
                    <a:pt x="6063" y="15965"/>
                  </a:cubicBezTo>
                  <a:cubicBezTo>
                    <a:pt x="6821" y="14557"/>
                    <a:pt x="6821" y="14557"/>
                    <a:pt x="6821" y="14557"/>
                  </a:cubicBezTo>
                  <a:cubicBezTo>
                    <a:pt x="8337" y="12678"/>
                    <a:pt x="9095" y="11270"/>
                    <a:pt x="9853" y="9391"/>
                  </a:cubicBezTo>
                  <a:cubicBezTo>
                    <a:pt x="10232" y="12209"/>
                    <a:pt x="10611" y="14087"/>
                    <a:pt x="10989" y="15965"/>
                  </a:cubicBezTo>
                  <a:cubicBezTo>
                    <a:pt x="11368" y="17374"/>
                    <a:pt x="11368" y="17374"/>
                    <a:pt x="11368" y="17374"/>
                  </a:cubicBezTo>
                  <a:cubicBezTo>
                    <a:pt x="12126" y="16904"/>
                    <a:pt x="12126" y="16904"/>
                    <a:pt x="12126" y="16904"/>
                  </a:cubicBezTo>
                  <a:cubicBezTo>
                    <a:pt x="16295" y="14557"/>
                    <a:pt x="18189" y="12209"/>
                    <a:pt x="19705" y="9861"/>
                  </a:cubicBezTo>
                  <a:cubicBezTo>
                    <a:pt x="20084" y="13617"/>
                    <a:pt x="19705" y="17374"/>
                    <a:pt x="18568" y="20191"/>
                  </a:cubicBezTo>
                  <a:cubicBezTo>
                    <a:pt x="18568" y="20661"/>
                    <a:pt x="18568" y="21130"/>
                    <a:pt x="19326" y="21130"/>
                  </a:cubicBezTo>
                  <a:cubicBezTo>
                    <a:pt x="19326" y="21130"/>
                    <a:pt x="19326" y="21600"/>
                    <a:pt x="19326" y="21600"/>
                  </a:cubicBezTo>
                  <a:cubicBezTo>
                    <a:pt x="19705" y="21600"/>
                    <a:pt x="20084" y="21130"/>
                    <a:pt x="20084" y="20661"/>
                  </a:cubicBezTo>
                  <a:cubicBezTo>
                    <a:pt x="21221" y="17374"/>
                    <a:pt x="21600" y="12209"/>
                    <a:pt x="20842" y="7513"/>
                  </a:cubicBezTo>
                  <a:lnTo>
                    <a:pt x="20842" y="563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473" name="Shape"/>
          <p:cNvSpPr/>
          <p:nvPr/>
        </p:nvSpPr>
        <p:spPr>
          <a:xfrm>
            <a:off x="9855377" y="3735248"/>
            <a:ext cx="328848" cy="28460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2" h="21600" extrusionOk="0">
                <a:moveTo>
                  <a:pt x="20831" y="3471"/>
                </a:moveTo>
                <a:cubicBezTo>
                  <a:pt x="17508" y="386"/>
                  <a:pt x="17508" y="386"/>
                  <a:pt x="17508" y="386"/>
                </a:cubicBezTo>
                <a:cubicBezTo>
                  <a:pt x="17342" y="193"/>
                  <a:pt x="17010" y="0"/>
                  <a:pt x="16678" y="0"/>
                </a:cubicBezTo>
                <a:cubicBezTo>
                  <a:pt x="4714" y="0"/>
                  <a:pt x="4714" y="0"/>
                  <a:pt x="4714" y="0"/>
                </a:cubicBezTo>
                <a:cubicBezTo>
                  <a:pt x="4382" y="0"/>
                  <a:pt x="4050" y="193"/>
                  <a:pt x="3884" y="386"/>
                </a:cubicBezTo>
                <a:cubicBezTo>
                  <a:pt x="561" y="3471"/>
                  <a:pt x="561" y="3471"/>
                  <a:pt x="561" y="3471"/>
                </a:cubicBezTo>
                <a:cubicBezTo>
                  <a:pt x="62" y="3857"/>
                  <a:pt x="-104" y="4436"/>
                  <a:pt x="62" y="5207"/>
                </a:cubicBezTo>
                <a:cubicBezTo>
                  <a:pt x="1391" y="9836"/>
                  <a:pt x="1391" y="9836"/>
                  <a:pt x="1391" y="9836"/>
                </a:cubicBezTo>
                <a:cubicBezTo>
                  <a:pt x="1558" y="10221"/>
                  <a:pt x="1890" y="10607"/>
                  <a:pt x="2222" y="10800"/>
                </a:cubicBezTo>
                <a:cubicBezTo>
                  <a:pt x="2388" y="10800"/>
                  <a:pt x="2554" y="10800"/>
                  <a:pt x="2721" y="10800"/>
                </a:cubicBezTo>
                <a:cubicBezTo>
                  <a:pt x="2887" y="10800"/>
                  <a:pt x="3219" y="10800"/>
                  <a:pt x="3385" y="10607"/>
                </a:cubicBezTo>
                <a:cubicBezTo>
                  <a:pt x="3385" y="20057"/>
                  <a:pt x="3385" y="20057"/>
                  <a:pt x="3385" y="20057"/>
                </a:cubicBezTo>
                <a:cubicBezTo>
                  <a:pt x="3385" y="20829"/>
                  <a:pt x="4050" y="21600"/>
                  <a:pt x="4714" y="21600"/>
                </a:cubicBezTo>
                <a:cubicBezTo>
                  <a:pt x="16678" y="21600"/>
                  <a:pt x="16678" y="21600"/>
                  <a:pt x="16678" y="21600"/>
                </a:cubicBezTo>
                <a:cubicBezTo>
                  <a:pt x="17342" y="21600"/>
                  <a:pt x="18007" y="20829"/>
                  <a:pt x="18007" y="20057"/>
                </a:cubicBezTo>
                <a:cubicBezTo>
                  <a:pt x="18007" y="10607"/>
                  <a:pt x="18007" y="10607"/>
                  <a:pt x="18007" y="10607"/>
                </a:cubicBezTo>
                <a:cubicBezTo>
                  <a:pt x="18173" y="10800"/>
                  <a:pt x="18505" y="10800"/>
                  <a:pt x="18671" y="10800"/>
                </a:cubicBezTo>
                <a:cubicBezTo>
                  <a:pt x="18838" y="10800"/>
                  <a:pt x="19004" y="10800"/>
                  <a:pt x="19170" y="10800"/>
                </a:cubicBezTo>
                <a:cubicBezTo>
                  <a:pt x="19502" y="10607"/>
                  <a:pt x="19834" y="10221"/>
                  <a:pt x="20001" y="9836"/>
                </a:cubicBezTo>
                <a:cubicBezTo>
                  <a:pt x="21330" y="5207"/>
                  <a:pt x="21330" y="5207"/>
                  <a:pt x="21330" y="5207"/>
                </a:cubicBezTo>
                <a:cubicBezTo>
                  <a:pt x="21496" y="4436"/>
                  <a:pt x="21330" y="3857"/>
                  <a:pt x="20831" y="3471"/>
                </a:cubicBezTo>
                <a:close/>
                <a:moveTo>
                  <a:pt x="13188" y="1543"/>
                </a:moveTo>
                <a:cubicBezTo>
                  <a:pt x="12856" y="2507"/>
                  <a:pt x="11859" y="3086"/>
                  <a:pt x="10696" y="3086"/>
                </a:cubicBezTo>
                <a:cubicBezTo>
                  <a:pt x="9533" y="3086"/>
                  <a:pt x="8536" y="2507"/>
                  <a:pt x="8204" y="1543"/>
                </a:cubicBezTo>
                <a:lnTo>
                  <a:pt x="13188" y="1543"/>
                </a:lnTo>
                <a:close/>
                <a:moveTo>
                  <a:pt x="18671" y="9257"/>
                </a:moveTo>
                <a:cubicBezTo>
                  <a:pt x="16678" y="7714"/>
                  <a:pt x="16678" y="7714"/>
                  <a:pt x="16678" y="7714"/>
                </a:cubicBezTo>
                <a:cubicBezTo>
                  <a:pt x="16678" y="20057"/>
                  <a:pt x="16678" y="20057"/>
                  <a:pt x="16678" y="20057"/>
                </a:cubicBezTo>
                <a:cubicBezTo>
                  <a:pt x="4714" y="20057"/>
                  <a:pt x="4714" y="20057"/>
                  <a:pt x="4714" y="20057"/>
                </a:cubicBezTo>
                <a:cubicBezTo>
                  <a:pt x="4714" y="7714"/>
                  <a:pt x="4714" y="7714"/>
                  <a:pt x="4714" y="7714"/>
                </a:cubicBezTo>
                <a:cubicBezTo>
                  <a:pt x="2721" y="9257"/>
                  <a:pt x="2721" y="9257"/>
                  <a:pt x="2721" y="9257"/>
                </a:cubicBezTo>
                <a:cubicBezTo>
                  <a:pt x="1391" y="4629"/>
                  <a:pt x="1391" y="4629"/>
                  <a:pt x="1391" y="4629"/>
                </a:cubicBezTo>
                <a:cubicBezTo>
                  <a:pt x="4714" y="1543"/>
                  <a:pt x="4714" y="1543"/>
                  <a:pt x="4714" y="1543"/>
                </a:cubicBezTo>
                <a:cubicBezTo>
                  <a:pt x="7539" y="1543"/>
                  <a:pt x="7539" y="1543"/>
                  <a:pt x="7539" y="1543"/>
                </a:cubicBezTo>
                <a:cubicBezTo>
                  <a:pt x="7871" y="2893"/>
                  <a:pt x="9201" y="3857"/>
                  <a:pt x="10696" y="3857"/>
                </a:cubicBezTo>
                <a:cubicBezTo>
                  <a:pt x="12191" y="3857"/>
                  <a:pt x="13521" y="2893"/>
                  <a:pt x="13853" y="1543"/>
                </a:cubicBezTo>
                <a:cubicBezTo>
                  <a:pt x="16678" y="1543"/>
                  <a:pt x="16678" y="1543"/>
                  <a:pt x="16678" y="1543"/>
                </a:cubicBezTo>
                <a:cubicBezTo>
                  <a:pt x="20001" y="4629"/>
                  <a:pt x="20001" y="4629"/>
                  <a:pt x="20001" y="4629"/>
                </a:cubicBezTo>
                <a:lnTo>
                  <a:pt x="18671" y="925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478" name="Group"/>
          <p:cNvGrpSpPr/>
          <p:nvPr/>
        </p:nvGrpSpPr>
        <p:grpSpPr>
          <a:xfrm>
            <a:off x="9057335" y="3719366"/>
            <a:ext cx="327258" cy="325573"/>
            <a:chOff x="0" y="0"/>
            <a:chExt cx="400767" cy="398704"/>
          </a:xfrm>
          <a:solidFill>
            <a:schemeClr val="bg1"/>
          </a:solidFill>
        </p:grpSpPr>
        <p:sp>
          <p:nvSpPr>
            <p:cNvPr id="1474" name="Shape"/>
            <p:cNvSpPr/>
            <p:nvPr/>
          </p:nvSpPr>
          <p:spPr>
            <a:xfrm>
              <a:off x="0" y="149184"/>
              <a:ext cx="400768" cy="24952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98" h="21600" extrusionOk="0">
                  <a:moveTo>
                    <a:pt x="19758" y="9720"/>
                  </a:moveTo>
                  <a:cubicBezTo>
                    <a:pt x="17916" y="9720"/>
                    <a:pt x="17916" y="9720"/>
                    <a:pt x="17916" y="9720"/>
                  </a:cubicBezTo>
                  <a:cubicBezTo>
                    <a:pt x="17916" y="9450"/>
                    <a:pt x="17916" y="9180"/>
                    <a:pt x="17916" y="8910"/>
                  </a:cubicBezTo>
                  <a:cubicBezTo>
                    <a:pt x="21098" y="6480"/>
                    <a:pt x="21098" y="6480"/>
                    <a:pt x="21098" y="6480"/>
                  </a:cubicBezTo>
                  <a:cubicBezTo>
                    <a:pt x="21433" y="6210"/>
                    <a:pt x="21600" y="5400"/>
                    <a:pt x="21433" y="4860"/>
                  </a:cubicBezTo>
                  <a:cubicBezTo>
                    <a:pt x="21265" y="4320"/>
                    <a:pt x="20763" y="4050"/>
                    <a:pt x="20428" y="4320"/>
                  </a:cubicBezTo>
                  <a:cubicBezTo>
                    <a:pt x="17414" y="7020"/>
                    <a:pt x="17414" y="7020"/>
                    <a:pt x="17414" y="7020"/>
                  </a:cubicBezTo>
                  <a:cubicBezTo>
                    <a:pt x="16242" y="2970"/>
                    <a:pt x="13730" y="0"/>
                    <a:pt x="10716" y="0"/>
                  </a:cubicBezTo>
                  <a:cubicBezTo>
                    <a:pt x="7033" y="0"/>
                    <a:pt x="4186" y="4320"/>
                    <a:pt x="3516" y="9720"/>
                  </a:cubicBezTo>
                  <a:cubicBezTo>
                    <a:pt x="1674" y="9720"/>
                    <a:pt x="1674" y="9720"/>
                    <a:pt x="1674" y="9720"/>
                  </a:cubicBezTo>
                  <a:cubicBezTo>
                    <a:pt x="670" y="9720"/>
                    <a:pt x="0" y="10800"/>
                    <a:pt x="0" y="12420"/>
                  </a:cubicBezTo>
                  <a:cubicBezTo>
                    <a:pt x="0" y="12960"/>
                    <a:pt x="167" y="13500"/>
                    <a:pt x="335" y="13770"/>
                  </a:cubicBezTo>
                  <a:cubicBezTo>
                    <a:pt x="2679" y="18090"/>
                    <a:pt x="2679" y="18090"/>
                    <a:pt x="2679" y="18090"/>
                  </a:cubicBezTo>
                  <a:cubicBezTo>
                    <a:pt x="2679" y="18900"/>
                    <a:pt x="2679" y="18900"/>
                    <a:pt x="2679" y="18900"/>
                  </a:cubicBezTo>
                  <a:cubicBezTo>
                    <a:pt x="2679" y="20520"/>
                    <a:pt x="3349" y="21600"/>
                    <a:pt x="4353" y="21600"/>
                  </a:cubicBezTo>
                  <a:cubicBezTo>
                    <a:pt x="17079" y="21600"/>
                    <a:pt x="17079" y="21600"/>
                    <a:pt x="17079" y="21600"/>
                  </a:cubicBezTo>
                  <a:cubicBezTo>
                    <a:pt x="18084" y="21600"/>
                    <a:pt x="18753" y="20520"/>
                    <a:pt x="18753" y="18900"/>
                  </a:cubicBezTo>
                  <a:cubicBezTo>
                    <a:pt x="18753" y="18090"/>
                    <a:pt x="18753" y="18090"/>
                    <a:pt x="18753" y="18090"/>
                  </a:cubicBezTo>
                  <a:cubicBezTo>
                    <a:pt x="21098" y="13770"/>
                    <a:pt x="21098" y="13770"/>
                    <a:pt x="21098" y="13770"/>
                  </a:cubicBezTo>
                  <a:cubicBezTo>
                    <a:pt x="21265" y="13500"/>
                    <a:pt x="21433" y="12960"/>
                    <a:pt x="21433" y="12420"/>
                  </a:cubicBezTo>
                  <a:cubicBezTo>
                    <a:pt x="21433" y="10800"/>
                    <a:pt x="20763" y="9720"/>
                    <a:pt x="19758" y="9720"/>
                  </a:cubicBezTo>
                  <a:close/>
                  <a:moveTo>
                    <a:pt x="17247" y="9720"/>
                  </a:moveTo>
                  <a:cubicBezTo>
                    <a:pt x="16912" y="9720"/>
                    <a:pt x="16912" y="9720"/>
                    <a:pt x="16912" y="9720"/>
                  </a:cubicBezTo>
                  <a:cubicBezTo>
                    <a:pt x="17247" y="9450"/>
                    <a:pt x="17247" y="9450"/>
                    <a:pt x="17247" y="9450"/>
                  </a:cubicBezTo>
                  <a:cubicBezTo>
                    <a:pt x="17247" y="9450"/>
                    <a:pt x="17247" y="9720"/>
                    <a:pt x="17247" y="9720"/>
                  </a:cubicBezTo>
                  <a:close/>
                  <a:moveTo>
                    <a:pt x="10716" y="1080"/>
                  </a:moveTo>
                  <a:cubicBezTo>
                    <a:pt x="13395" y="1080"/>
                    <a:pt x="15740" y="3780"/>
                    <a:pt x="16744" y="7290"/>
                  </a:cubicBezTo>
                  <a:cubicBezTo>
                    <a:pt x="16242" y="7830"/>
                    <a:pt x="16242" y="7830"/>
                    <a:pt x="16242" y="7830"/>
                  </a:cubicBezTo>
                  <a:cubicBezTo>
                    <a:pt x="15237" y="4590"/>
                    <a:pt x="13228" y="2160"/>
                    <a:pt x="10716" y="2160"/>
                  </a:cubicBezTo>
                  <a:cubicBezTo>
                    <a:pt x="7870" y="2160"/>
                    <a:pt x="5526" y="5400"/>
                    <a:pt x="4856" y="9720"/>
                  </a:cubicBezTo>
                  <a:cubicBezTo>
                    <a:pt x="4186" y="9720"/>
                    <a:pt x="4186" y="9720"/>
                    <a:pt x="4186" y="9720"/>
                  </a:cubicBezTo>
                  <a:cubicBezTo>
                    <a:pt x="4856" y="4860"/>
                    <a:pt x="7535" y="1080"/>
                    <a:pt x="10716" y="1080"/>
                  </a:cubicBezTo>
                  <a:close/>
                  <a:moveTo>
                    <a:pt x="13730" y="9720"/>
                  </a:moveTo>
                  <a:cubicBezTo>
                    <a:pt x="13228" y="7830"/>
                    <a:pt x="12056" y="6480"/>
                    <a:pt x="10716" y="6480"/>
                  </a:cubicBezTo>
                  <a:cubicBezTo>
                    <a:pt x="9377" y="6480"/>
                    <a:pt x="8205" y="7830"/>
                    <a:pt x="7702" y="9720"/>
                  </a:cubicBezTo>
                  <a:cubicBezTo>
                    <a:pt x="6865" y="9720"/>
                    <a:pt x="6865" y="9720"/>
                    <a:pt x="6865" y="9720"/>
                  </a:cubicBezTo>
                  <a:cubicBezTo>
                    <a:pt x="7535" y="7290"/>
                    <a:pt x="9042" y="5400"/>
                    <a:pt x="10716" y="5400"/>
                  </a:cubicBezTo>
                  <a:cubicBezTo>
                    <a:pt x="12391" y="5400"/>
                    <a:pt x="13730" y="7020"/>
                    <a:pt x="14400" y="9450"/>
                  </a:cubicBezTo>
                  <a:cubicBezTo>
                    <a:pt x="13898" y="9720"/>
                    <a:pt x="13898" y="9720"/>
                    <a:pt x="13898" y="9720"/>
                  </a:cubicBezTo>
                  <a:lnTo>
                    <a:pt x="13730" y="9720"/>
                  </a:lnTo>
                  <a:close/>
                  <a:moveTo>
                    <a:pt x="10716" y="8640"/>
                  </a:moveTo>
                  <a:cubicBezTo>
                    <a:pt x="10047" y="8640"/>
                    <a:pt x="9544" y="9180"/>
                    <a:pt x="9209" y="9720"/>
                  </a:cubicBezTo>
                  <a:cubicBezTo>
                    <a:pt x="8372" y="9720"/>
                    <a:pt x="8372" y="9720"/>
                    <a:pt x="8372" y="9720"/>
                  </a:cubicBezTo>
                  <a:cubicBezTo>
                    <a:pt x="8874" y="8370"/>
                    <a:pt x="9712" y="7560"/>
                    <a:pt x="10716" y="7560"/>
                  </a:cubicBezTo>
                  <a:cubicBezTo>
                    <a:pt x="11721" y="7560"/>
                    <a:pt x="12558" y="8370"/>
                    <a:pt x="13060" y="9720"/>
                  </a:cubicBezTo>
                  <a:cubicBezTo>
                    <a:pt x="12223" y="9720"/>
                    <a:pt x="12223" y="9720"/>
                    <a:pt x="12223" y="9720"/>
                  </a:cubicBezTo>
                  <a:cubicBezTo>
                    <a:pt x="11888" y="9180"/>
                    <a:pt x="11386" y="8640"/>
                    <a:pt x="10716" y="8640"/>
                  </a:cubicBezTo>
                  <a:close/>
                  <a:moveTo>
                    <a:pt x="10716" y="4320"/>
                  </a:moveTo>
                  <a:cubicBezTo>
                    <a:pt x="8540" y="4320"/>
                    <a:pt x="6865" y="6480"/>
                    <a:pt x="6195" y="9720"/>
                  </a:cubicBezTo>
                  <a:cubicBezTo>
                    <a:pt x="5526" y="9720"/>
                    <a:pt x="5526" y="9720"/>
                    <a:pt x="5526" y="9720"/>
                  </a:cubicBezTo>
                  <a:cubicBezTo>
                    <a:pt x="6195" y="5940"/>
                    <a:pt x="8205" y="3240"/>
                    <a:pt x="10716" y="3240"/>
                  </a:cubicBezTo>
                  <a:cubicBezTo>
                    <a:pt x="12893" y="3240"/>
                    <a:pt x="14735" y="5400"/>
                    <a:pt x="15572" y="8370"/>
                  </a:cubicBezTo>
                  <a:cubicBezTo>
                    <a:pt x="15070" y="8910"/>
                    <a:pt x="15070" y="8910"/>
                    <a:pt x="15070" y="8910"/>
                  </a:cubicBezTo>
                  <a:cubicBezTo>
                    <a:pt x="14233" y="6210"/>
                    <a:pt x="12558" y="4320"/>
                    <a:pt x="10716" y="4320"/>
                  </a:cubicBezTo>
                  <a:close/>
                  <a:moveTo>
                    <a:pt x="17414" y="17280"/>
                  </a:moveTo>
                  <a:cubicBezTo>
                    <a:pt x="17414" y="18900"/>
                    <a:pt x="17414" y="18900"/>
                    <a:pt x="17414" y="18900"/>
                  </a:cubicBezTo>
                  <a:cubicBezTo>
                    <a:pt x="17414" y="19170"/>
                    <a:pt x="17247" y="19440"/>
                    <a:pt x="17079" y="19440"/>
                  </a:cubicBezTo>
                  <a:cubicBezTo>
                    <a:pt x="4353" y="19440"/>
                    <a:pt x="4353" y="19440"/>
                    <a:pt x="4353" y="19440"/>
                  </a:cubicBezTo>
                  <a:cubicBezTo>
                    <a:pt x="4186" y="19440"/>
                    <a:pt x="4019" y="19170"/>
                    <a:pt x="4019" y="18900"/>
                  </a:cubicBezTo>
                  <a:cubicBezTo>
                    <a:pt x="4019" y="17280"/>
                    <a:pt x="4019" y="17280"/>
                    <a:pt x="4019" y="17280"/>
                  </a:cubicBezTo>
                  <a:cubicBezTo>
                    <a:pt x="1340" y="12420"/>
                    <a:pt x="1340" y="12420"/>
                    <a:pt x="1340" y="12420"/>
                  </a:cubicBezTo>
                  <a:cubicBezTo>
                    <a:pt x="1340" y="12150"/>
                    <a:pt x="1507" y="11880"/>
                    <a:pt x="1674" y="11880"/>
                  </a:cubicBezTo>
                  <a:cubicBezTo>
                    <a:pt x="3349" y="11880"/>
                    <a:pt x="3349" y="11880"/>
                    <a:pt x="3349" y="11880"/>
                  </a:cubicBezTo>
                  <a:cubicBezTo>
                    <a:pt x="4019" y="11880"/>
                    <a:pt x="4019" y="11880"/>
                    <a:pt x="4019" y="11880"/>
                  </a:cubicBezTo>
                  <a:cubicBezTo>
                    <a:pt x="4688" y="11880"/>
                    <a:pt x="4688" y="11880"/>
                    <a:pt x="4688" y="11880"/>
                  </a:cubicBezTo>
                  <a:cubicBezTo>
                    <a:pt x="5358" y="11880"/>
                    <a:pt x="5358" y="11880"/>
                    <a:pt x="5358" y="11880"/>
                  </a:cubicBezTo>
                  <a:cubicBezTo>
                    <a:pt x="6028" y="11880"/>
                    <a:pt x="6028" y="11880"/>
                    <a:pt x="6028" y="11880"/>
                  </a:cubicBezTo>
                  <a:cubicBezTo>
                    <a:pt x="6698" y="11880"/>
                    <a:pt x="6698" y="11880"/>
                    <a:pt x="6698" y="11880"/>
                  </a:cubicBezTo>
                  <a:cubicBezTo>
                    <a:pt x="7367" y="11880"/>
                    <a:pt x="7367" y="11880"/>
                    <a:pt x="7367" y="11880"/>
                  </a:cubicBezTo>
                  <a:cubicBezTo>
                    <a:pt x="8037" y="11880"/>
                    <a:pt x="8037" y="11880"/>
                    <a:pt x="8037" y="11880"/>
                  </a:cubicBezTo>
                  <a:cubicBezTo>
                    <a:pt x="8707" y="11880"/>
                    <a:pt x="8707" y="11880"/>
                    <a:pt x="8707" y="11880"/>
                  </a:cubicBezTo>
                  <a:cubicBezTo>
                    <a:pt x="12726" y="11880"/>
                    <a:pt x="12726" y="11880"/>
                    <a:pt x="12726" y="11880"/>
                  </a:cubicBezTo>
                  <a:cubicBezTo>
                    <a:pt x="13395" y="11880"/>
                    <a:pt x="13395" y="11880"/>
                    <a:pt x="13395" y="11880"/>
                  </a:cubicBezTo>
                  <a:cubicBezTo>
                    <a:pt x="14065" y="11880"/>
                    <a:pt x="14065" y="11880"/>
                    <a:pt x="14065" y="11880"/>
                  </a:cubicBezTo>
                  <a:cubicBezTo>
                    <a:pt x="14735" y="11880"/>
                    <a:pt x="14735" y="11880"/>
                    <a:pt x="14735" y="11880"/>
                  </a:cubicBezTo>
                  <a:cubicBezTo>
                    <a:pt x="15405" y="11880"/>
                    <a:pt x="15405" y="11880"/>
                    <a:pt x="15405" y="11880"/>
                  </a:cubicBezTo>
                  <a:cubicBezTo>
                    <a:pt x="16074" y="11880"/>
                    <a:pt x="16074" y="11880"/>
                    <a:pt x="16074" y="11880"/>
                  </a:cubicBezTo>
                  <a:cubicBezTo>
                    <a:pt x="16744" y="11880"/>
                    <a:pt x="16744" y="11880"/>
                    <a:pt x="16744" y="11880"/>
                  </a:cubicBezTo>
                  <a:cubicBezTo>
                    <a:pt x="17414" y="11880"/>
                    <a:pt x="17414" y="11880"/>
                    <a:pt x="17414" y="11880"/>
                  </a:cubicBezTo>
                  <a:cubicBezTo>
                    <a:pt x="18084" y="11880"/>
                    <a:pt x="18084" y="11880"/>
                    <a:pt x="18084" y="11880"/>
                  </a:cubicBezTo>
                  <a:cubicBezTo>
                    <a:pt x="19758" y="11880"/>
                    <a:pt x="19758" y="11880"/>
                    <a:pt x="19758" y="11880"/>
                  </a:cubicBezTo>
                  <a:cubicBezTo>
                    <a:pt x="19926" y="11880"/>
                    <a:pt x="20093" y="12150"/>
                    <a:pt x="20093" y="12420"/>
                  </a:cubicBezTo>
                  <a:lnTo>
                    <a:pt x="17414" y="1728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75" name="Shape"/>
            <p:cNvSpPr/>
            <p:nvPr/>
          </p:nvSpPr>
          <p:spPr>
            <a:xfrm>
              <a:off x="97390" y="55449"/>
              <a:ext cx="27015" cy="93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999" h="21600" extrusionOk="0">
                  <a:moveTo>
                    <a:pt x="1626" y="20880"/>
                  </a:moveTo>
                  <a:cubicBezTo>
                    <a:pt x="1626" y="20880"/>
                    <a:pt x="1626" y="20880"/>
                    <a:pt x="1626" y="20880"/>
                  </a:cubicBezTo>
                  <a:cubicBezTo>
                    <a:pt x="1626" y="20880"/>
                    <a:pt x="1626" y="20880"/>
                    <a:pt x="1626" y="20880"/>
                  </a:cubicBezTo>
                  <a:cubicBezTo>
                    <a:pt x="1626" y="21600"/>
                    <a:pt x="3590" y="21600"/>
                    <a:pt x="5554" y="21600"/>
                  </a:cubicBezTo>
                  <a:cubicBezTo>
                    <a:pt x="7517" y="21600"/>
                    <a:pt x="9481" y="20880"/>
                    <a:pt x="9481" y="20160"/>
                  </a:cubicBezTo>
                  <a:cubicBezTo>
                    <a:pt x="9481" y="20160"/>
                    <a:pt x="9481" y="20160"/>
                    <a:pt x="9481" y="19440"/>
                  </a:cubicBezTo>
                  <a:cubicBezTo>
                    <a:pt x="9481" y="19440"/>
                    <a:pt x="9481" y="19440"/>
                    <a:pt x="9481" y="19440"/>
                  </a:cubicBezTo>
                  <a:cubicBezTo>
                    <a:pt x="5554" y="17280"/>
                    <a:pt x="9481" y="14400"/>
                    <a:pt x="11444" y="11520"/>
                  </a:cubicBezTo>
                  <a:cubicBezTo>
                    <a:pt x="15372" y="7920"/>
                    <a:pt x="19299" y="4320"/>
                    <a:pt x="15372" y="720"/>
                  </a:cubicBezTo>
                  <a:cubicBezTo>
                    <a:pt x="15372" y="720"/>
                    <a:pt x="13408" y="0"/>
                    <a:pt x="11444" y="0"/>
                  </a:cubicBezTo>
                  <a:cubicBezTo>
                    <a:pt x="9481" y="0"/>
                    <a:pt x="7517" y="720"/>
                    <a:pt x="7517" y="1440"/>
                  </a:cubicBezTo>
                  <a:cubicBezTo>
                    <a:pt x="7517" y="1440"/>
                    <a:pt x="7517" y="1440"/>
                    <a:pt x="7517" y="2160"/>
                  </a:cubicBezTo>
                  <a:cubicBezTo>
                    <a:pt x="7517" y="2160"/>
                    <a:pt x="7517" y="2160"/>
                    <a:pt x="7517" y="2160"/>
                  </a:cubicBezTo>
                  <a:cubicBezTo>
                    <a:pt x="7517" y="2160"/>
                    <a:pt x="7517" y="2160"/>
                    <a:pt x="7517" y="2160"/>
                  </a:cubicBezTo>
                  <a:cubicBezTo>
                    <a:pt x="7517" y="2160"/>
                    <a:pt x="7517" y="2160"/>
                    <a:pt x="7517" y="2160"/>
                  </a:cubicBezTo>
                  <a:cubicBezTo>
                    <a:pt x="11444" y="4320"/>
                    <a:pt x="7517" y="7200"/>
                    <a:pt x="5554" y="10080"/>
                  </a:cubicBezTo>
                  <a:cubicBezTo>
                    <a:pt x="1626" y="13680"/>
                    <a:pt x="-2301" y="17280"/>
                    <a:pt x="1626" y="20880"/>
                  </a:cubicBezTo>
                  <a:cubicBezTo>
                    <a:pt x="1626" y="20880"/>
                    <a:pt x="1626" y="20880"/>
                    <a:pt x="1626" y="208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76" name="Shape"/>
            <p:cNvSpPr/>
            <p:nvPr/>
          </p:nvSpPr>
          <p:spPr>
            <a:xfrm>
              <a:off x="248345" y="52808"/>
              <a:ext cx="29123" cy="93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6429" h="21600" extrusionOk="0">
                  <a:moveTo>
                    <a:pt x="2338" y="20880"/>
                  </a:moveTo>
                  <a:cubicBezTo>
                    <a:pt x="2338" y="20880"/>
                    <a:pt x="2338" y="20880"/>
                    <a:pt x="2338" y="20880"/>
                  </a:cubicBezTo>
                  <a:cubicBezTo>
                    <a:pt x="2338" y="20880"/>
                    <a:pt x="2338" y="20880"/>
                    <a:pt x="2338" y="20880"/>
                  </a:cubicBezTo>
                  <a:cubicBezTo>
                    <a:pt x="2338" y="21600"/>
                    <a:pt x="4138" y="21600"/>
                    <a:pt x="4138" y="21600"/>
                  </a:cubicBezTo>
                  <a:cubicBezTo>
                    <a:pt x="7738" y="21600"/>
                    <a:pt x="7738" y="21600"/>
                    <a:pt x="7738" y="20160"/>
                  </a:cubicBezTo>
                  <a:cubicBezTo>
                    <a:pt x="7738" y="20160"/>
                    <a:pt x="7738" y="20160"/>
                    <a:pt x="7738" y="20160"/>
                  </a:cubicBezTo>
                  <a:cubicBezTo>
                    <a:pt x="7738" y="20160"/>
                    <a:pt x="7738" y="20160"/>
                    <a:pt x="7738" y="20160"/>
                  </a:cubicBezTo>
                  <a:cubicBezTo>
                    <a:pt x="5938" y="17280"/>
                    <a:pt x="7738" y="14400"/>
                    <a:pt x="11338" y="11520"/>
                  </a:cubicBezTo>
                  <a:cubicBezTo>
                    <a:pt x="14938" y="8640"/>
                    <a:pt x="18538" y="5040"/>
                    <a:pt x="14938" y="1440"/>
                  </a:cubicBezTo>
                  <a:cubicBezTo>
                    <a:pt x="13138" y="720"/>
                    <a:pt x="13138" y="0"/>
                    <a:pt x="11338" y="0"/>
                  </a:cubicBezTo>
                  <a:cubicBezTo>
                    <a:pt x="9538" y="0"/>
                    <a:pt x="7738" y="720"/>
                    <a:pt x="7738" y="1440"/>
                  </a:cubicBezTo>
                  <a:cubicBezTo>
                    <a:pt x="7738" y="2160"/>
                    <a:pt x="7738" y="2160"/>
                    <a:pt x="7738" y="2160"/>
                  </a:cubicBezTo>
                  <a:cubicBezTo>
                    <a:pt x="7738" y="2160"/>
                    <a:pt x="7738" y="2160"/>
                    <a:pt x="7738" y="2160"/>
                  </a:cubicBezTo>
                  <a:cubicBezTo>
                    <a:pt x="7738" y="2160"/>
                    <a:pt x="7738" y="2160"/>
                    <a:pt x="7738" y="2160"/>
                  </a:cubicBezTo>
                  <a:cubicBezTo>
                    <a:pt x="7738" y="2160"/>
                    <a:pt x="7738" y="2160"/>
                    <a:pt x="7738" y="2160"/>
                  </a:cubicBezTo>
                  <a:cubicBezTo>
                    <a:pt x="11338" y="5040"/>
                    <a:pt x="7738" y="7920"/>
                    <a:pt x="4138" y="10800"/>
                  </a:cubicBezTo>
                  <a:cubicBezTo>
                    <a:pt x="2338" y="13680"/>
                    <a:pt x="-3062" y="17280"/>
                    <a:pt x="2338" y="20880"/>
                  </a:cubicBezTo>
                  <a:cubicBezTo>
                    <a:pt x="2338" y="20880"/>
                    <a:pt x="2338" y="20880"/>
                    <a:pt x="2338" y="208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77" name="Shape"/>
            <p:cNvSpPr/>
            <p:nvPr/>
          </p:nvSpPr>
          <p:spPr>
            <a:xfrm>
              <a:off x="184524" y="0"/>
              <a:ext cx="27100" cy="93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17053" h="21600" extrusionOk="0">
                  <a:moveTo>
                    <a:pt x="1626" y="20880"/>
                  </a:moveTo>
                  <a:cubicBezTo>
                    <a:pt x="1626" y="20880"/>
                    <a:pt x="1626" y="20880"/>
                    <a:pt x="1626" y="20880"/>
                  </a:cubicBezTo>
                  <a:cubicBezTo>
                    <a:pt x="1626" y="20880"/>
                    <a:pt x="1626" y="20880"/>
                    <a:pt x="1626" y="20880"/>
                  </a:cubicBezTo>
                  <a:cubicBezTo>
                    <a:pt x="1626" y="21600"/>
                    <a:pt x="3590" y="21600"/>
                    <a:pt x="5554" y="21600"/>
                  </a:cubicBezTo>
                  <a:cubicBezTo>
                    <a:pt x="7517" y="21600"/>
                    <a:pt x="9481" y="20880"/>
                    <a:pt x="9481" y="20160"/>
                  </a:cubicBezTo>
                  <a:cubicBezTo>
                    <a:pt x="9481" y="20160"/>
                    <a:pt x="9481" y="20160"/>
                    <a:pt x="9481" y="20160"/>
                  </a:cubicBezTo>
                  <a:cubicBezTo>
                    <a:pt x="9481" y="20160"/>
                    <a:pt x="9481" y="20160"/>
                    <a:pt x="9481" y="20160"/>
                  </a:cubicBezTo>
                  <a:cubicBezTo>
                    <a:pt x="5554" y="17280"/>
                    <a:pt x="9481" y="14400"/>
                    <a:pt x="13408" y="11520"/>
                  </a:cubicBezTo>
                  <a:cubicBezTo>
                    <a:pt x="15372" y="7920"/>
                    <a:pt x="19299" y="4320"/>
                    <a:pt x="15372" y="720"/>
                  </a:cubicBezTo>
                  <a:cubicBezTo>
                    <a:pt x="15372" y="720"/>
                    <a:pt x="13408" y="0"/>
                    <a:pt x="11444" y="0"/>
                  </a:cubicBezTo>
                  <a:cubicBezTo>
                    <a:pt x="9481" y="0"/>
                    <a:pt x="7517" y="720"/>
                    <a:pt x="7517" y="1440"/>
                  </a:cubicBezTo>
                  <a:cubicBezTo>
                    <a:pt x="7517" y="1440"/>
                    <a:pt x="7517" y="2160"/>
                    <a:pt x="9481" y="2160"/>
                  </a:cubicBezTo>
                  <a:cubicBezTo>
                    <a:pt x="9481" y="2160"/>
                    <a:pt x="9481" y="2160"/>
                    <a:pt x="9481" y="2160"/>
                  </a:cubicBezTo>
                  <a:cubicBezTo>
                    <a:pt x="9481" y="2160"/>
                    <a:pt x="9481" y="2160"/>
                    <a:pt x="9481" y="2160"/>
                  </a:cubicBezTo>
                  <a:cubicBezTo>
                    <a:pt x="9481" y="2160"/>
                    <a:pt x="9481" y="2160"/>
                    <a:pt x="9481" y="2160"/>
                  </a:cubicBezTo>
                  <a:cubicBezTo>
                    <a:pt x="11444" y="5040"/>
                    <a:pt x="9481" y="7200"/>
                    <a:pt x="5554" y="10080"/>
                  </a:cubicBezTo>
                  <a:cubicBezTo>
                    <a:pt x="1626" y="13680"/>
                    <a:pt x="-2301" y="17280"/>
                    <a:pt x="1626" y="20880"/>
                  </a:cubicBezTo>
                  <a:cubicBezTo>
                    <a:pt x="1626" y="20880"/>
                    <a:pt x="1626" y="20880"/>
                    <a:pt x="1626" y="208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485" name="Group"/>
          <p:cNvGrpSpPr/>
          <p:nvPr/>
        </p:nvGrpSpPr>
        <p:grpSpPr>
          <a:xfrm>
            <a:off x="8256957" y="3719366"/>
            <a:ext cx="326920" cy="325573"/>
            <a:chOff x="0" y="0"/>
            <a:chExt cx="400354" cy="398703"/>
          </a:xfrm>
          <a:solidFill>
            <a:schemeClr val="bg1"/>
          </a:solidFill>
        </p:grpSpPr>
        <p:sp>
          <p:nvSpPr>
            <p:cNvPr id="1479" name="Shape"/>
            <p:cNvSpPr/>
            <p:nvPr/>
          </p:nvSpPr>
          <p:spPr>
            <a:xfrm>
              <a:off x="-1" y="36966"/>
              <a:ext cx="366031" cy="3617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465" h="21600" extrusionOk="0">
                  <a:moveTo>
                    <a:pt x="15241" y="559"/>
                  </a:moveTo>
                  <a:cubicBezTo>
                    <a:pt x="14875" y="186"/>
                    <a:pt x="14326" y="0"/>
                    <a:pt x="13960" y="0"/>
                  </a:cubicBezTo>
                  <a:cubicBezTo>
                    <a:pt x="13411" y="0"/>
                    <a:pt x="12862" y="186"/>
                    <a:pt x="12679" y="559"/>
                  </a:cubicBezTo>
                  <a:cubicBezTo>
                    <a:pt x="11580" y="1676"/>
                    <a:pt x="11580" y="1676"/>
                    <a:pt x="11580" y="1676"/>
                  </a:cubicBezTo>
                  <a:cubicBezTo>
                    <a:pt x="11214" y="1862"/>
                    <a:pt x="11031" y="2421"/>
                    <a:pt x="11031" y="2979"/>
                  </a:cubicBezTo>
                  <a:cubicBezTo>
                    <a:pt x="11031" y="3352"/>
                    <a:pt x="11214" y="3538"/>
                    <a:pt x="11214" y="3910"/>
                  </a:cubicBezTo>
                  <a:cubicBezTo>
                    <a:pt x="1329" y="8007"/>
                    <a:pt x="1329" y="8007"/>
                    <a:pt x="1329" y="8007"/>
                  </a:cubicBezTo>
                  <a:cubicBezTo>
                    <a:pt x="780" y="8193"/>
                    <a:pt x="231" y="8938"/>
                    <a:pt x="48" y="9497"/>
                  </a:cubicBezTo>
                  <a:cubicBezTo>
                    <a:pt x="-135" y="10241"/>
                    <a:pt x="231" y="10986"/>
                    <a:pt x="780" y="11545"/>
                  </a:cubicBezTo>
                  <a:cubicBezTo>
                    <a:pt x="9933" y="20855"/>
                    <a:pt x="9933" y="20855"/>
                    <a:pt x="9933" y="20855"/>
                  </a:cubicBezTo>
                  <a:cubicBezTo>
                    <a:pt x="10482" y="21414"/>
                    <a:pt x="11031" y="21600"/>
                    <a:pt x="11580" y="21600"/>
                  </a:cubicBezTo>
                  <a:cubicBezTo>
                    <a:pt x="11580" y="21600"/>
                    <a:pt x="11580" y="21600"/>
                    <a:pt x="11580" y="21600"/>
                  </a:cubicBezTo>
                  <a:cubicBezTo>
                    <a:pt x="11763" y="21600"/>
                    <a:pt x="11946" y="21600"/>
                    <a:pt x="11946" y="21600"/>
                  </a:cubicBezTo>
                  <a:cubicBezTo>
                    <a:pt x="12679" y="21414"/>
                    <a:pt x="13411" y="20855"/>
                    <a:pt x="13594" y="20110"/>
                  </a:cubicBezTo>
                  <a:cubicBezTo>
                    <a:pt x="17438" y="10241"/>
                    <a:pt x="17438" y="10241"/>
                    <a:pt x="17438" y="10241"/>
                  </a:cubicBezTo>
                  <a:cubicBezTo>
                    <a:pt x="17804" y="10428"/>
                    <a:pt x="18170" y="10614"/>
                    <a:pt x="18536" y="10614"/>
                  </a:cubicBezTo>
                  <a:cubicBezTo>
                    <a:pt x="19085" y="10614"/>
                    <a:pt x="19451" y="10428"/>
                    <a:pt x="19818" y="10055"/>
                  </a:cubicBezTo>
                  <a:cubicBezTo>
                    <a:pt x="20916" y="8938"/>
                    <a:pt x="20916" y="8938"/>
                    <a:pt x="20916" y="8938"/>
                  </a:cubicBezTo>
                  <a:cubicBezTo>
                    <a:pt x="21282" y="8566"/>
                    <a:pt x="21465" y="8193"/>
                    <a:pt x="21465" y="7634"/>
                  </a:cubicBezTo>
                  <a:cubicBezTo>
                    <a:pt x="21465" y="7076"/>
                    <a:pt x="21282" y="6703"/>
                    <a:pt x="20916" y="6331"/>
                  </a:cubicBezTo>
                  <a:lnTo>
                    <a:pt x="15241" y="559"/>
                  </a:lnTo>
                  <a:close/>
                  <a:moveTo>
                    <a:pt x="12312" y="19552"/>
                  </a:moveTo>
                  <a:cubicBezTo>
                    <a:pt x="12129" y="19924"/>
                    <a:pt x="11946" y="20110"/>
                    <a:pt x="11763" y="20110"/>
                  </a:cubicBezTo>
                  <a:cubicBezTo>
                    <a:pt x="11580" y="20110"/>
                    <a:pt x="11580" y="20110"/>
                    <a:pt x="11580" y="20110"/>
                  </a:cubicBezTo>
                  <a:cubicBezTo>
                    <a:pt x="11397" y="20110"/>
                    <a:pt x="11214" y="20110"/>
                    <a:pt x="11031" y="19924"/>
                  </a:cubicBezTo>
                  <a:cubicBezTo>
                    <a:pt x="1696" y="10428"/>
                    <a:pt x="1696" y="10428"/>
                    <a:pt x="1696" y="10428"/>
                  </a:cubicBezTo>
                  <a:cubicBezTo>
                    <a:pt x="1512" y="10428"/>
                    <a:pt x="1512" y="10055"/>
                    <a:pt x="1512" y="9869"/>
                  </a:cubicBezTo>
                  <a:cubicBezTo>
                    <a:pt x="1512" y="9683"/>
                    <a:pt x="1696" y="9497"/>
                    <a:pt x="1879" y="9310"/>
                  </a:cubicBezTo>
                  <a:cubicBezTo>
                    <a:pt x="6455" y="7448"/>
                    <a:pt x="6455" y="7448"/>
                    <a:pt x="6455" y="7448"/>
                  </a:cubicBezTo>
                  <a:cubicBezTo>
                    <a:pt x="9567" y="8566"/>
                    <a:pt x="12679" y="7448"/>
                    <a:pt x="15790" y="10800"/>
                  </a:cubicBezTo>
                  <a:lnTo>
                    <a:pt x="12312" y="19552"/>
                  </a:lnTo>
                  <a:close/>
                  <a:moveTo>
                    <a:pt x="19818" y="7821"/>
                  </a:moveTo>
                  <a:cubicBezTo>
                    <a:pt x="18719" y="8938"/>
                    <a:pt x="18719" y="8938"/>
                    <a:pt x="18719" y="8938"/>
                  </a:cubicBezTo>
                  <a:cubicBezTo>
                    <a:pt x="18719" y="9124"/>
                    <a:pt x="18353" y="9124"/>
                    <a:pt x="18170" y="8938"/>
                  </a:cubicBezTo>
                  <a:cubicBezTo>
                    <a:pt x="16889" y="7634"/>
                    <a:pt x="16889" y="7634"/>
                    <a:pt x="16889" y="7634"/>
                  </a:cubicBezTo>
                  <a:cubicBezTo>
                    <a:pt x="15973" y="10241"/>
                    <a:pt x="15973" y="10241"/>
                    <a:pt x="15973" y="10241"/>
                  </a:cubicBezTo>
                  <a:cubicBezTo>
                    <a:pt x="15973" y="10055"/>
                    <a:pt x="15973" y="10055"/>
                    <a:pt x="15973" y="10055"/>
                  </a:cubicBezTo>
                  <a:cubicBezTo>
                    <a:pt x="13777" y="7821"/>
                    <a:pt x="11580" y="7634"/>
                    <a:pt x="9567" y="7262"/>
                  </a:cubicBezTo>
                  <a:cubicBezTo>
                    <a:pt x="8834" y="7262"/>
                    <a:pt x="8285" y="7076"/>
                    <a:pt x="7553" y="7076"/>
                  </a:cubicBezTo>
                  <a:cubicBezTo>
                    <a:pt x="13777" y="4469"/>
                    <a:pt x="13777" y="4469"/>
                    <a:pt x="13777" y="4469"/>
                  </a:cubicBezTo>
                  <a:cubicBezTo>
                    <a:pt x="12679" y="3166"/>
                    <a:pt x="12679" y="3166"/>
                    <a:pt x="12679" y="3166"/>
                  </a:cubicBezTo>
                  <a:cubicBezTo>
                    <a:pt x="12496" y="2979"/>
                    <a:pt x="12496" y="2793"/>
                    <a:pt x="12679" y="2607"/>
                  </a:cubicBezTo>
                  <a:cubicBezTo>
                    <a:pt x="13594" y="1676"/>
                    <a:pt x="13594" y="1676"/>
                    <a:pt x="13594" y="1676"/>
                  </a:cubicBezTo>
                  <a:cubicBezTo>
                    <a:pt x="13777" y="1490"/>
                    <a:pt x="13960" y="1490"/>
                    <a:pt x="14143" y="1676"/>
                  </a:cubicBezTo>
                  <a:cubicBezTo>
                    <a:pt x="19818" y="7262"/>
                    <a:pt x="19818" y="7262"/>
                    <a:pt x="19818" y="7262"/>
                  </a:cubicBezTo>
                  <a:cubicBezTo>
                    <a:pt x="20001" y="7448"/>
                    <a:pt x="20001" y="7821"/>
                    <a:pt x="19818" y="782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80" name="Shape"/>
            <p:cNvSpPr/>
            <p:nvPr/>
          </p:nvSpPr>
          <p:spPr>
            <a:xfrm>
              <a:off x="174598" y="199352"/>
              <a:ext cx="63371" cy="620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7280" y="21600"/>
                    <a:pt x="21600" y="17280"/>
                    <a:pt x="21600" y="10800"/>
                  </a:cubicBezTo>
                  <a:cubicBezTo>
                    <a:pt x="21600" y="4320"/>
                    <a:pt x="17280" y="0"/>
                    <a:pt x="10800" y="0"/>
                  </a:cubicBezTo>
                  <a:cubicBezTo>
                    <a:pt x="4320" y="0"/>
                    <a:pt x="0" y="4320"/>
                    <a:pt x="0" y="10800"/>
                  </a:cubicBezTo>
                  <a:cubicBezTo>
                    <a:pt x="0" y="17280"/>
                    <a:pt x="4320" y="21600"/>
                    <a:pt x="10800" y="21600"/>
                  </a:cubicBezTo>
                  <a:close/>
                  <a:moveTo>
                    <a:pt x="10800" y="4320"/>
                  </a:moveTo>
                  <a:cubicBezTo>
                    <a:pt x="14040" y="4320"/>
                    <a:pt x="17280" y="7560"/>
                    <a:pt x="17280" y="10800"/>
                  </a:cubicBezTo>
                  <a:cubicBezTo>
                    <a:pt x="17280" y="14040"/>
                    <a:pt x="14040" y="17280"/>
                    <a:pt x="10800" y="17280"/>
                  </a:cubicBezTo>
                  <a:cubicBezTo>
                    <a:pt x="7560" y="17280"/>
                    <a:pt x="4320" y="14040"/>
                    <a:pt x="4320" y="10800"/>
                  </a:cubicBezTo>
                  <a:cubicBezTo>
                    <a:pt x="4320" y="7560"/>
                    <a:pt x="7560" y="4320"/>
                    <a:pt x="10800" y="432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81" name="Shape"/>
            <p:cNvSpPr/>
            <p:nvPr/>
          </p:nvSpPr>
          <p:spPr>
            <a:xfrm>
              <a:off x="338304" y="0"/>
              <a:ext cx="62051" cy="620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320" y="0"/>
                    <a:pt x="0" y="4320"/>
                    <a:pt x="0" y="10800"/>
                  </a:cubicBezTo>
                  <a:cubicBezTo>
                    <a:pt x="0" y="17280"/>
                    <a:pt x="4320" y="21600"/>
                    <a:pt x="10800" y="21600"/>
                  </a:cubicBezTo>
                  <a:cubicBezTo>
                    <a:pt x="17280" y="21600"/>
                    <a:pt x="21600" y="17280"/>
                    <a:pt x="21600" y="10800"/>
                  </a:cubicBezTo>
                  <a:cubicBezTo>
                    <a:pt x="21600" y="4320"/>
                    <a:pt x="17280" y="0"/>
                    <a:pt x="10800" y="0"/>
                  </a:cubicBezTo>
                  <a:close/>
                  <a:moveTo>
                    <a:pt x="10800" y="17280"/>
                  </a:moveTo>
                  <a:cubicBezTo>
                    <a:pt x="7560" y="17280"/>
                    <a:pt x="4320" y="14040"/>
                    <a:pt x="4320" y="10800"/>
                  </a:cubicBezTo>
                  <a:cubicBezTo>
                    <a:pt x="4320" y="7560"/>
                    <a:pt x="7560" y="4320"/>
                    <a:pt x="10800" y="4320"/>
                  </a:cubicBezTo>
                  <a:cubicBezTo>
                    <a:pt x="14040" y="4320"/>
                    <a:pt x="17280" y="7560"/>
                    <a:pt x="17280" y="10800"/>
                  </a:cubicBezTo>
                  <a:cubicBezTo>
                    <a:pt x="17280" y="14040"/>
                    <a:pt x="14040" y="17280"/>
                    <a:pt x="10800" y="172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82" name="Shape"/>
            <p:cNvSpPr/>
            <p:nvPr/>
          </p:nvSpPr>
          <p:spPr>
            <a:xfrm>
              <a:off x="100666" y="187470"/>
              <a:ext cx="48849" cy="4884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ubicBezTo>
                    <a:pt x="5400" y="0"/>
                    <a:pt x="0" y="5400"/>
                    <a:pt x="0" y="10800"/>
                  </a:cubicBezTo>
                  <a:close/>
                  <a:moveTo>
                    <a:pt x="10800" y="5400"/>
                  </a:moveTo>
                  <a:cubicBezTo>
                    <a:pt x="13500" y="5400"/>
                    <a:pt x="16200" y="8100"/>
                    <a:pt x="16200" y="10800"/>
                  </a:cubicBezTo>
                  <a:cubicBezTo>
                    <a:pt x="16200" y="13500"/>
                    <a:pt x="13500" y="16200"/>
                    <a:pt x="10800" y="16200"/>
                  </a:cubicBezTo>
                  <a:cubicBezTo>
                    <a:pt x="8100" y="16200"/>
                    <a:pt x="5400" y="13500"/>
                    <a:pt x="5400" y="10800"/>
                  </a:cubicBezTo>
                  <a:cubicBezTo>
                    <a:pt x="5400" y="8100"/>
                    <a:pt x="8100" y="5400"/>
                    <a:pt x="10800" y="5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83" name="Circle"/>
            <p:cNvSpPr/>
            <p:nvPr/>
          </p:nvSpPr>
          <p:spPr>
            <a:xfrm>
              <a:off x="149514" y="274603"/>
              <a:ext cx="25085" cy="2508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84" name="Circle"/>
            <p:cNvSpPr/>
            <p:nvPr/>
          </p:nvSpPr>
          <p:spPr>
            <a:xfrm>
              <a:off x="350186" y="87134"/>
              <a:ext cx="25085" cy="2508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486" name="Shape"/>
          <p:cNvSpPr/>
          <p:nvPr/>
        </p:nvSpPr>
        <p:spPr>
          <a:xfrm>
            <a:off x="7457241" y="3723866"/>
            <a:ext cx="326652" cy="233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5635"/>
                </a:moveTo>
                <a:cubicBezTo>
                  <a:pt x="21600" y="4226"/>
                  <a:pt x="20925" y="3287"/>
                  <a:pt x="20081" y="2817"/>
                </a:cubicBezTo>
                <a:cubicBezTo>
                  <a:pt x="11306" y="0"/>
                  <a:pt x="11306" y="0"/>
                  <a:pt x="11306" y="0"/>
                </a:cubicBezTo>
                <a:cubicBezTo>
                  <a:pt x="11138" y="0"/>
                  <a:pt x="10969" y="0"/>
                  <a:pt x="10800" y="0"/>
                </a:cubicBezTo>
                <a:cubicBezTo>
                  <a:pt x="10631" y="0"/>
                  <a:pt x="10462" y="0"/>
                  <a:pt x="10294" y="0"/>
                </a:cubicBezTo>
                <a:cubicBezTo>
                  <a:pt x="1519" y="2817"/>
                  <a:pt x="1519" y="2817"/>
                  <a:pt x="1519" y="2817"/>
                </a:cubicBezTo>
                <a:cubicBezTo>
                  <a:pt x="675" y="3287"/>
                  <a:pt x="0" y="4226"/>
                  <a:pt x="0" y="5635"/>
                </a:cubicBezTo>
                <a:cubicBezTo>
                  <a:pt x="0" y="7043"/>
                  <a:pt x="675" y="7983"/>
                  <a:pt x="1519" y="8452"/>
                </a:cubicBezTo>
                <a:cubicBezTo>
                  <a:pt x="3375" y="8922"/>
                  <a:pt x="3375" y="8922"/>
                  <a:pt x="3375" y="8922"/>
                </a:cubicBezTo>
                <a:cubicBezTo>
                  <a:pt x="3375" y="16904"/>
                  <a:pt x="3375" y="16904"/>
                  <a:pt x="3375" y="16904"/>
                </a:cubicBezTo>
                <a:cubicBezTo>
                  <a:pt x="3375" y="19487"/>
                  <a:pt x="5400" y="21600"/>
                  <a:pt x="10800" y="21600"/>
                </a:cubicBezTo>
                <a:cubicBezTo>
                  <a:pt x="16200" y="21600"/>
                  <a:pt x="18225" y="19487"/>
                  <a:pt x="18225" y="16904"/>
                </a:cubicBezTo>
                <a:cubicBezTo>
                  <a:pt x="18225" y="8922"/>
                  <a:pt x="18225" y="8922"/>
                  <a:pt x="18225" y="8922"/>
                </a:cubicBezTo>
                <a:cubicBezTo>
                  <a:pt x="20081" y="8452"/>
                  <a:pt x="20081" y="8452"/>
                  <a:pt x="20081" y="8452"/>
                </a:cubicBezTo>
                <a:cubicBezTo>
                  <a:pt x="20925" y="7983"/>
                  <a:pt x="21600" y="7043"/>
                  <a:pt x="21600" y="5635"/>
                </a:cubicBezTo>
                <a:close/>
                <a:moveTo>
                  <a:pt x="16875" y="16904"/>
                </a:moveTo>
                <a:cubicBezTo>
                  <a:pt x="16875" y="17843"/>
                  <a:pt x="14850" y="19722"/>
                  <a:pt x="10800" y="19722"/>
                </a:cubicBezTo>
                <a:cubicBezTo>
                  <a:pt x="6750" y="19722"/>
                  <a:pt x="4725" y="17843"/>
                  <a:pt x="4725" y="16904"/>
                </a:cubicBezTo>
                <a:cubicBezTo>
                  <a:pt x="4725" y="9391"/>
                  <a:pt x="4725" y="9391"/>
                  <a:pt x="4725" y="9391"/>
                </a:cubicBezTo>
                <a:cubicBezTo>
                  <a:pt x="10294" y="11270"/>
                  <a:pt x="10294" y="11270"/>
                  <a:pt x="10294" y="11270"/>
                </a:cubicBezTo>
                <a:cubicBezTo>
                  <a:pt x="10462" y="11270"/>
                  <a:pt x="10631" y="11270"/>
                  <a:pt x="10800" y="11270"/>
                </a:cubicBezTo>
                <a:cubicBezTo>
                  <a:pt x="10969" y="11270"/>
                  <a:pt x="11138" y="11270"/>
                  <a:pt x="11306" y="11270"/>
                </a:cubicBezTo>
                <a:cubicBezTo>
                  <a:pt x="16875" y="9391"/>
                  <a:pt x="16875" y="9391"/>
                  <a:pt x="16875" y="9391"/>
                </a:cubicBezTo>
                <a:lnTo>
                  <a:pt x="16875" y="16904"/>
                </a:lnTo>
                <a:close/>
                <a:moveTo>
                  <a:pt x="10969" y="9391"/>
                </a:moveTo>
                <a:cubicBezTo>
                  <a:pt x="10969" y="9391"/>
                  <a:pt x="10800" y="9391"/>
                  <a:pt x="10800" y="9391"/>
                </a:cubicBezTo>
                <a:cubicBezTo>
                  <a:pt x="10800" y="9391"/>
                  <a:pt x="10631" y="9391"/>
                  <a:pt x="10631" y="9391"/>
                </a:cubicBezTo>
                <a:cubicBezTo>
                  <a:pt x="1856" y="6574"/>
                  <a:pt x="1856" y="6574"/>
                  <a:pt x="1856" y="6574"/>
                </a:cubicBezTo>
                <a:cubicBezTo>
                  <a:pt x="1519" y="6339"/>
                  <a:pt x="1350" y="6104"/>
                  <a:pt x="1350" y="5635"/>
                </a:cubicBezTo>
                <a:cubicBezTo>
                  <a:pt x="1350" y="5165"/>
                  <a:pt x="1519" y="4930"/>
                  <a:pt x="1856" y="4696"/>
                </a:cubicBezTo>
                <a:cubicBezTo>
                  <a:pt x="10631" y="1878"/>
                  <a:pt x="10631" y="1878"/>
                  <a:pt x="10631" y="1878"/>
                </a:cubicBezTo>
                <a:cubicBezTo>
                  <a:pt x="10631" y="1878"/>
                  <a:pt x="10800" y="1878"/>
                  <a:pt x="10800" y="1878"/>
                </a:cubicBezTo>
                <a:cubicBezTo>
                  <a:pt x="10800" y="1878"/>
                  <a:pt x="10969" y="1878"/>
                  <a:pt x="10969" y="1878"/>
                </a:cubicBezTo>
                <a:cubicBezTo>
                  <a:pt x="19744" y="4696"/>
                  <a:pt x="19744" y="4696"/>
                  <a:pt x="19744" y="4696"/>
                </a:cubicBezTo>
                <a:cubicBezTo>
                  <a:pt x="20081" y="4930"/>
                  <a:pt x="20250" y="5165"/>
                  <a:pt x="20250" y="5635"/>
                </a:cubicBezTo>
                <a:cubicBezTo>
                  <a:pt x="20250" y="6104"/>
                  <a:pt x="20081" y="6339"/>
                  <a:pt x="19744" y="6574"/>
                </a:cubicBezTo>
                <a:lnTo>
                  <a:pt x="10969" y="93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87" name="Shape"/>
          <p:cNvSpPr/>
          <p:nvPr/>
        </p:nvSpPr>
        <p:spPr>
          <a:xfrm>
            <a:off x="7820298" y="3668577"/>
            <a:ext cx="45719" cy="26414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1964"/>
                </a:moveTo>
                <a:cubicBezTo>
                  <a:pt x="0" y="19636"/>
                  <a:pt x="0" y="19636"/>
                  <a:pt x="0" y="19636"/>
                </a:cubicBezTo>
                <a:cubicBezTo>
                  <a:pt x="0" y="20618"/>
                  <a:pt x="5400" y="21600"/>
                  <a:pt x="10800" y="21600"/>
                </a:cubicBezTo>
                <a:cubicBezTo>
                  <a:pt x="16200" y="21600"/>
                  <a:pt x="21600" y="20618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982"/>
                  <a:pt x="16200" y="0"/>
                  <a:pt x="10800" y="0"/>
                </a:cubicBezTo>
                <a:cubicBezTo>
                  <a:pt x="5400" y="0"/>
                  <a:pt x="0" y="982"/>
                  <a:pt x="0" y="196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88" name="Oval"/>
          <p:cNvSpPr/>
          <p:nvPr/>
        </p:nvSpPr>
        <p:spPr>
          <a:xfrm>
            <a:off x="3864150" y="3077178"/>
            <a:ext cx="45719" cy="67375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89" name="Shape"/>
          <p:cNvSpPr/>
          <p:nvPr/>
        </p:nvSpPr>
        <p:spPr>
          <a:xfrm>
            <a:off x="10677145" y="2902583"/>
            <a:ext cx="326651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875" y="0"/>
                </a:moveTo>
                <a:cubicBezTo>
                  <a:pt x="15525" y="0"/>
                  <a:pt x="14344" y="1012"/>
                  <a:pt x="13669" y="2362"/>
                </a:cubicBezTo>
                <a:cubicBezTo>
                  <a:pt x="13669" y="2362"/>
                  <a:pt x="13669" y="2362"/>
                  <a:pt x="13669" y="2362"/>
                </a:cubicBezTo>
                <a:cubicBezTo>
                  <a:pt x="12488" y="4556"/>
                  <a:pt x="10800" y="6075"/>
                  <a:pt x="8944" y="6075"/>
                </a:cubicBezTo>
                <a:cubicBezTo>
                  <a:pt x="8438" y="6075"/>
                  <a:pt x="8438" y="6075"/>
                  <a:pt x="8438" y="6075"/>
                </a:cubicBezTo>
                <a:cubicBezTo>
                  <a:pt x="5569" y="6075"/>
                  <a:pt x="5569" y="6075"/>
                  <a:pt x="5569" y="6075"/>
                </a:cubicBezTo>
                <a:cubicBezTo>
                  <a:pt x="2700" y="6075"/>
                  <a:pt x="2700" y="6075"/>
                  <a:pt x="2700" y="6075"/>
                </a:cubicBezTo>
                <a:cubicBezTo>
                  <a:pt x="1181" y="6075"/>
                  <a:pt x="0" y="7594"/>
                  <a:pt x="0" y="9450"/>
                </a:cubicBezTo>
                <a:cubicBezTo>
                  <a:pt x="0" y="11306"/>
                  <a:pt x="1181" y="12825"/>
                  <a:pt x="2700" y="12825"/>
                </a:cubicBezTo>
                <a:cubicBezTo>
                  <a:pt x="3375" y="12825"/>
                  <a:pt x="4050" y="13500"/>
                  <a:pt x="4050" y="14175"/>
                </a:cubicBezTo>
                <a:cubicBezTo>
                  <a:pt x="4050" y="20250"/>
                  <a:pt x="4050" y="20250"/>
                  <a:pt x="4050" y="20250"/>
                </a:cubicBezTo>
                <a:cubicBezTo>
                  <a:pt x="4050" y="20925"/>
                  <a:pt x="4725" y="21600"/>
                  <a:pt x="5400" y="21600"/>
                </a:cubicBezTo>
                <a:cubicBezTo>
                  <a:pt x="8100" y="21600"/>
                  <a:pt x="8100" y="21600"/>
                  <a:pt x="8100" y="21600"/>
                </a:cubicBezTo>
                <a:cubicBezTo>
                  <a:pt x="8775" y="21600"/>
                  <a:pt x="9450" y="20925"/>
                  <a:pt x="9450" y="20250"/>
                </a:cubicBezTo>
                <a:cubicBezTo>
                  <a:pt x="9450" y="19575"/>
                  <a:pt x="9450" y="19575"/>
                  <a:pt x="9450" y="19575"/>
                </a:cubicBezTo>
                <a:cubicBezTo>
                  <a:pt x="9450" y="18900"/>
                  <a:pt x="8775" y="18563"/>
                  <a:pt x="8775" y="18225"/>
                </a:cubicBezTo>
                <a:cubicBezTo>
                  <a:pt x="8775" y="13500"/>
                  <a:pt x="8775" y="13500"/>
                  <a:pt x="8775" y="13500"/>
                </a:cubicBezTo>
                <a:cubicBezTo>
                  <a:pt x="8775" y="13500"/>
                  <a:pt x="8775" y="13500"/>
                  <a:pt x="8775" y="13500"/>
                </a:cubicBezTo>
                <a:cubicBezTo>
                  <a:pt x="8775" y="13331"/>
                  <a:pt x="8775" y="13331"/>
                  <a:pt x="8944" y="13162"/>
                </a:cubicBezTo>
                <a:cubicBezTo>
                  <a:pt x="8944" y="13162"/>
                  <a:pt x="8944" y="13162"/>
                  <a:pt x="8944" y="13162"/>
                </a:cubicBezTo>
                <a:cubicBezTo>
                  <a:pt x="8944" y="12994"/>
                  <a:pt x="8944" y="12994"/>
                  <a:pt x="9113" y="12994"/>
                </a:cubicBezTo>
                <a:cubicBezTo>
                  <a:pt x="9113" y="12994"/>
                  <a:pt x="9113" y="12994"/>
                  <a:pt x="9113" y="12994"/>
                </a:cubicBezTo>
                <a:cubicBezTo>
                  <a:pt x="9113" y="12994"/>
                  <a:pt x="9113" y="12994"/>
                  <a:pt x="9113" y="12994"/>
                </a:cubicBezTo>
                <a:cubicBezTo>
                  <a:pt x="9113" y="12825"/>
                  <a:pt x="9281" y="12825"/>
                  <a:pt x="9281" y="12825"/>
                </a:cubicBezTo>
                <a:cubicBezTo>
                  <a:pt x="10969" y="12994"/>
                  <a:pt x="12488" y="14344"/>
                  <a:pt x="13669" y="16537"/>
                </a:cubicBezTo>
                <a:cubicBezTo>
                  <a:pt x="13669" y="16537"/>
                  <a:pt x="13669" y="16537"/>
                  <a:pt x="13669" y="16537"/>
                </a:cubicBezTo>
                <a:cubicBezTo>
                  <a:pt x="14344" y="17887"/>
                  <a:pt x="15525" y="18900"/>
                  <a:pt x="16875" y="18900"/>
                </a:cubicBezTo>
                <a:cubicBezTo>
                  <a:pt x="19913" y="18900"/>
                  <a:pt x="21600" y="14175"/>
                  <a:pt x="21600" y="9450"/>
                </a:cubicBezTo>
                <a:cubicBezTo>
                  <a:pt x="21600" y="4725"/>
                  <a:pt x="19913" y="0"/>
                  <a:pt x="16875" y="0"/>
                </a:cubicBezTo>
                <a:close/>
                <a:moveTo>
                  <a:pt x="13500" y="9450"/>
                </a:moveTo>
                <a:cubicBezTo>
                  <a:pt x="13500" y="8775"/>
                  <a:pt x="13500" y="8100"/>
                  <a:pt x="13669" y="7425"/>
                </a:cubicBezTo>
                <a:cubicBezTo>
                  <a:pt x="15525" y="7425"/>
                  <a:pt x="15525" y="7425"/>
                  <a:pt x="15525" y="7425"/>
                </a:cubicBezTo>
                <a:cubicBezTo>
                  <a:pt x="16200" y="7425"/>
                  <a:pt x="16875" y="8269"/>
                  <a:pt x="16875" y="9450"/>
                </a:cubicBezTo>
                <a:cubicBezTo>
                  <a:pt x="16875" y="10631"/>
                  <a:pt x="16200" y="11475"/>
                  <a:pt x="15525" y="11475"/>
                </a:cubicBezTo>
                <a:cubicBezTo>
                  <a:pt x="13669" y="11475"/>
                  <a:pt x="13669" y="11475"/>
                  <a:pt x="13669" y="11475"/>
                </a:cubicBezTo>
                <a:cubicBezTo>
                  <a:pt x="13500" y="10800"/>
                  <a:pt x="13500" y="10125"/>
                  <a:pt x="13500" y="9450"/>
                </a:cubicBezTo>
                <a:close/>
                <a:moveTo>
                  <a:pt x="1350" y="9450"/>
                </a:moveTo>
                <a:cubicBezTo>
                  <a:pt x="1350" y="8269"/>
                  <a:pt x="2025" y="7425"/>
                  <a:pt x="2700" y="7425"/>
                </a:cubicBezTo>
                <a:cubicBezTo>
                  <a:pt x="7425" y="7425"/>
                  <a:pt x="7425" y="7425"/>
                  <a:pt x="7425" y="7425"/>
                </a:cubicBezTo>
                <a:cubicBezTo>
                  <a:pt x="7088" y="7931"/>
                  <a:pt x="6750" y="8606"/>
                  <a:pt x="6750" y="9450"/>
                </a:cubicBezTo>
                <a:cubicBezTo>
                  <a:pt x="6750" y="10294"/>
                  <a:pt x="7088" y="10969"/>
                  <a:pt x="7425" y="11475"/>
                </a:cubicBezTo>
                <a:cubicBezTo>
                  <a:pt x="2700" y="11475"/>
                  <a:pt x="2700" y="11475"/>
                  <a:pt x="2700" y="11475"/>
                </a:cubicBezTo>
                <a:cubicBezTo>
                  <a:pt x="2025" y="11475"/>
                  <a:pt x="1350" y="10631"/>
                  <a:pt x="1350" y="9450"/>
                </a:cubicBezTo>
                <a:close/>
                <a:moveTo>
                  <a:pt x="8100" y="20250"/>
                </a:moveTo>
                <a:cubicBezTo>
                  <a:pt x="5400" y="20250"/>
                  <a:pt x="5400" y="20250"/>
                  <a:pt x="5400" y="20250"/>
                </a:cubicBezTo>
                <a:cubicBezTo>
                  <a:pt x="5400" y="14175"/>
                  <a:pt x="5400" y="14175"/>
                  <a:pt x="5400" y="14175"/>
                </a:cubicBezTo>
                <a:cubicBezTo>
                  <a:pt x="5400" y="13669"/>
                  <a:pt x="5231" y="13162"/>
                  <a:pt x="5062" y="12825"/>
                </a:cubicBezTo>
                <a:cubicBezTo>
                  <a:pt x="5569" y="12825"/>
                  <a:pt x="5569" y="12825"/>
                  <a:pt x="5569" y="12825"/>
                </a:cubicBezTo>
                <a:cubicBezTo>
                  <a:pt x="5569" y="12825"/>
                  <a:pt x="5569" y="12825"/>
                  <a:pt x="5569" y="12825"/>
                </a:cubicBezTo>
                <a:cubicBezTo>
                  <a:pt x="7594" y="12825"/>
                  <a:pt x="7594" y="12825"/>
                  <a:pt x="7594" y="12825"/>
                </a:cubicBezTo>
                <a:cubicBezTo>
                  <a:pt x="7425" y="12994"/>
                  <a:pt x="7425" y="13331"/>
                  <a:pt x="7425" y="13500"/>
                </a:cubicBezTo>
                <a:cubicBezTo>
                  <a:pt x="7425" y="18225"/>
                  <a:pt x="7425" y="18225"/>
                  <a:pt x="7425" y="18225"/>
                </a:cubicBezTo>
                <a:cubicBezTo>
                  <a:pt x="7425" y="18900"/>
                  <a:pt x="7763" y="19237"/>
                  <a:pt x="7931" y="19575"/>
                </a:cubicBezTo>
                <a:cubicBezTo>
                  <a:pt x="8100" y="19575"/>
                  <a:pt x="8100" y="19575"/>
                  <a:pt x="8100" y="19744"/>
                </a:cubicBezTo>
                <a:lnTo>
                  <a:pt x="8100" y="20250"/>
                </a:lnTo>
                <a:close/>
                <a:moveTo>
                  <a:pt x="8944" y="11475"/>
                </a:moveTo>
                <a:cubicBezTo>
                  <a:pt x="8775" y="11475"/>
                  <a:pt x="8775" y="11475"/>
                  <a:pt x="8775" y="11475"/>
                </a:cubicBezTo>
                <a:cubicBezTo>
                  <a:pt x="8775" y="11475"/>
                  <a:pt x="8775" y="11475"/>
                  <a:pt x="8775" y="11475"/>
                </a:cubicBezTo>
                <a:cubicBezTo>
                  <a:pt x="8100" y="11475"/>
                  <a:pt x="7425" y="10631"/>
                  <a:pt x="7425" y="9450"/>
                </a:cubicBezTo>
                <a:cubicBezTo>
                  <a:pt x="7425" y="8269"/>
                  <a:pt x="8100" y="7425"/>
                  <a:pt x="8775" y="7425"/>
                </a:cubicBezTo>
                <a:cubicBezTo>
                  <a:pt x="8944" y="7425"/>
                  <a:pt x="8944" y="7425"/>
                  <a:pt x="8944" y="7425"/>
                </a:cubicBezTo>
                <a:cubicBezTo>
                  <a:pt x="10125" y="7425"/>
                  <a:pt x="11475" y="6919"/>
                  <a:pt x="12488" y="6075"/>
                </a:cubicBezTo>
                <a:cubicBezTo>
                  <a:pt x="12319" y="7088"/>
                  <a:pt x="12150" y="8269"/>
                  <a:pt x="12150" y="9450"/>
                </a:cubicBezTo>
                <a:cubicBezTo>
                  <a:pt x="12150" y="10631"/>
                  <a:pt x="12319" y="11812"/>
                  <a:pt x="12488" y="12825"/>
                </a:cubicBezTo>
                <a:cubicBezTo>
                  <a:pt x="11475" y="11981"/>
                  <a:pt x="10125" y="11475"/>
                  <a:pt x="8944" y="11475"/>
                </a:cubicBezTo>
                <a:close/>
                <a:moveTo>
                  <a:pt x="16875" y="17550"/>
                </a:moveTo>
                <a:cubicBezTo>
                  <a:pt x="15525" y="17550"/>
                  <a:pt x="14344" y="15694"/>
                  <a:pt x="13838" y="12825"/>
                </a:cubicBezTo>
                <a:cubicBezTo>
                  <a:pt x="15525" y="12825"/>
                  <a:pt x="15525" y="12825"/>
                  <a:pt x="15525" y="12825"/>
                </a:cubicBezTo>
                <a:cubicBezTo>
                  <a:pt x="17044" y="12825"/>
                  <a:pt x="18225" y="11306"/>
                  <a:pt x="18225" y="9450"/>
                </a:cubicBezTo>
                <a:cubicBezTo>
                  <a:pt x="18225" y="7594"/>
                  <a:pt x="17044" y="6075"/>
                  <a:pt x="15525" y="6075"/>
                </a:cubicBezTo>
                <a:cubicBezTo>
                  <a:pt x="13838" y="6075"/>
                  <a:pt x="13838" y="6075"/>
                  <a:pt x="13838" y="6075"/>
                </a:cubicBezTo>
                <a:cubicBezTo>
                  <a:pt x="14344" y="3206"/>
                  <a:pt x="15525" y="1350"/>
                  <a:pt x="16875" y="1350"/>
                </a:cubicBezTo>
                <a:cubicBezTo>
                  <a:pt x="18731" y="1350"/>
                  <a:pt x="20250" y="4894"/>
                  <a:pt x="20250" y="9450"/>
                </a:cubicBezTo>
                <a:cubicBezTo>
                  <a:pt x="20250" y="14006"/>
                  <a:pt x="18731" y="17550"/>
                  <a:pt x="16875" y="175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490" name="Shape"/>
          <p:cNvSpPr/>
          <p:nvPr/>
        </p:nvSpPr>
        <p:spPr>
          <a:xfrm>
            <a:off x="9877307" y="2902583"/>
            <a:ext cx="327557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8" h="21600" extrusionOk="0">
                <a:moveTo>
                  <a:pt x="20946" y="337"/>
                </a:moveTo>
                <a:cubicBezTo>
                  <a:pt x="20778" y="169"/>
                  <a:pt x="20443" y="0"/>
                  <a:pt x="20108" y="0"/>
                </a:cubicBezTo>
                <a:cubicBezTo>
                  <a:pt x="20108" y="0"/>
                  <a:pt x="19941" y="0"/>
                  <a:pt x="19941" y="0"/>
                </a:cubicBezTo>
                <a:cubicBezTo>
                  <a:pt x="8555" y="2025"/>
                  <a:pt x="8555" y="2025"/>
                  <a:pt x="8555" y="2025"/>
                </a:cubicBezTo>
                <a:cubicBezTo>
                  <a:pt x="7885" y="2194"/>
                  <a:pt x="7383" y="2700"/>
                  <a:pt x="7383" y="3375"/>
                </a:cubicBezTo>
                <a:cubicBezTo>
                  <a:pt x="7383" y="4725"/>
                  <a:pt x="7383" y="4725"/>
                  <a:pt x="7383" y="4725"/>
                </a:cubicBezTo>
                <a:cubicBezTo>
                  <a:pt x="7383" y="5400"/>
                  <a:pt x="7383" y="5400"/>
                  <a:pt x="7383" y="5400"/>
                </a:cubicBezTo>
                <a:cubicBezTo>
                  <a:pt x="7383" y="15019"/>
                  <a:pt x="7383" y="15019"/>
                  <a:pt x="7383" y="15019"/>
                </a:cubicBezTo>
                <a:cubicBezTo>
                  <a:pt x="6713" y="14512"/>
                  <a:pt x="5876" y="14175"/>
                  <a:pt x="4871" y="14175"/>
                </a:cubicBezTo>
                <a:cubicBezTo>
                  <a:pt x="4201" y="14175"/>
                  <a:pt x="3699" y="14344"/>
                  <a:pt x="3197" y="14512"/>
                </a:cubicBezTo>
                <a:cubicBezTo>
                  <a:pt x="1857" y="14850"/>
                  <a:pt x="853" y="15694"/>
                  <a:pt x="350" y="16875"/>
                </a:cubicBezTo>
                <a:cubicBezTo>
                  <a:pt x="15" y="17550"/>
                  <a:pt x="-152" y="18563"/>
                  <a:pt x="183" y="19406"/>
                </a:cubicBezTo>
                <a:cubicBezTo>
                  <a:pt x="685" y="20756"/>
                  <a:pt x="2192" y="21600"/>
                  <a:pt x="3867" y="21600"/>
                </a:cubicBezTo>
                <a:cubicBezTo>
                  <a:pt x="4536" y="21600"/>
                  <a:pt x="5039" y="21431"/>
                  <a:pt x="5541" y="21263"/>
                </a:cubicBezTo>
                <a:cubicBezTo>
                  <a:pt x="6881" y="20925"/>
                  <a:pt x="7885" y="20081"/>
                  <a:pt x="8388" y="18900"/>
                </a:cubicBezTo>
                <a:cubicBezTo>
                  <a:pt x="8555" y="18563"/>
                  <a:pt x="8722" y="18056"/>
                  <a:pt x="8722" y="17550"/>
                </a:cubicBezTo>
                <a:cubicBezTo>
                  <a:pt x="8722" y="17550"/>
                  <a:pt x="8722" y="17550"/>
                  <a:pt x="8722" y="17550"/>
                </a:cubicBezTo>
                <a:cubicBezTo>
                  <a:pt x="8722" y="6750"/>
                  <a:pt x="8722" y="6750"/>
                  <a:pt x="8722" y="6750"/>
                </a:cubicBezTo>
                <a:cubicBezTo>
                  <a:pt x="8722" y="6750"/>
                  <a:pt x="8890" y="6750"/>
                  <a:pt x="8890" y="6750"/>
                </a:cubicBezTo>
                <a:cubicBezTo>
                  <a:pt x="20108" y="4725"/>
                  <a:pt x="20108" y="4725"/>
                  <a:pt x="20108" y="4725"/>
                </a:cubicBezTo>
                <a:cubicBezTo>
                  <a:pt x="20108" y="12994"/>
                  <a:pt x="20108" y="12994"/>
                  <a:pt x="20108" y="12994"/>
                </a:cubicBezTo>
                <a:cubicBezTo>
                  <a:pt x="19439" y="12488"/>
                  <a:pt x="18601" y="12150"/>
                  <a:pt x="17597" y="12150"/>
                </a:cubicBezTo>
                <a:cubicBezTo>
                  <a:pt x="16927" y="12150"/>
                  <a:pt x="16425" y="12319"/>
                  <a:pt x="15922" y="12488"/>
                </a:cubicBezTo>
                <a:cubicBezTo>
                  <a:pt x="14583" y="12825"/>
                  <a:pt x="13578" y="13669"/>
                  <a:pt x="13076" y="14850"/>
                </a:cubicBezTo>
                <a:cubicBezTo>
                  <a:pt x="12741" y="15525"/>
                  <a:pt x="12574" y="16537"/>
                  <a:pt x="12908" y="17381"/>
                </a:cubicBezTo>
                <a:cubicBezTo>
                  <a:pt x="13411" y="18731"/>
                  <a:pt x="14918" y="19575"/>
                  <a:pt x="16592" y="19575"/>
                </a:cubicBezTo>
                <a:cubicBezTo>
                  <a:pt x="17262" y="19575"/>
                  <a:pt x="17764" y="19406"/>
                  <a:pt x="18267" y="19237"/>
                </a:cubicBezTo>
                <a:cubicBezTo>
                  <a:pt x="19606" y="18900"/>
                  <a:pt x="20611" y="18056"/>
                  <a:pt x="21113" y="16875"/>
                </a:cubicBezTo>
                <a:cubicBezTo>
                  <a:pt x="21281" y="16537"/>
                  <a:pt x="21448" y="16031"/>
                  <a:pt x="21448" y="15525"/>
                </a:cubicBezTo>
                <a:cubicBezTo>
                  <a:pt x="21448" y="15525"/>
                  <a:pt x="21448" y="15525"/>
                  <a:pt x="21448" y="15525"/>
                </a:cubicBezTo>
                <a:cubicBezTo>
                  <a:pt x="21448" y="3375"/>
                  <a:pt x="21448" y="3375"/>
                  <a:pt x="21448" y="3375"/>
                </a:cubicBezTo>
                <a:cubicBezTo>
                  <a:pt x="21448" y="2700"/>
                  <a:pt x="21448" y="2700"/>
                  <a:pt x="21448" y="2700"/>
                </a:cubicBezTo>
                <a:cubicBezTo>
                  <a:pt x="21448" y="1350"/>
                  <a:pt x="21448" y="1350"/>
                  <a:pt x="21448" y="1350"/>
                </a:cubicBezTo>
                <a:cubicBezTo>
                  <a:pt x="21448" y="1012"/>
                  <a:pt x="21281" y="506"/>
                  <a:pt x="20946" y="337"/>
                </a:cubicBezTo>
                <a:close/>
                <a:moveTo>
                  <a:pt x="5206" y="20081"/>
                </a:moveTo>
                <a:cubicBezTo>
                  <a:pt x="3532" y="20587"/>
                  <a:pt x="1857" y="20081"/>
                  <a:pt x="1522" y="18900"/>
                </a:cubicBezTo>
                <a:cubicBezTo>
                  <a:pt x="1020" y="17719"/>
                  <a:pt x="2025" y="16200"/>
                  <a:pt x="3532" y="15694"/>
                </a:cubicBezTo>
                <a:cubicBezTo>
                  <a:pt x="5206" y="15187"/>
                  <a:pt x="6881" y="15694"/>
                  <a:pt x="7215" y="16875"/>
                </a:cubicBezTo>
                <a:cubicBezTo>
                  <a:pt x="7718" y="18056"/>
                  <a:pt x="6713" y="19575"/>
                  <a:pt x="5206" y="20081"/>
                </a:cubicBezTo>
                <a:close/>
                <a:moveTo>
                  <a:pt x="17932" y="18056"/>
                </a:moveTo>
                <a:cubicBezTo>
                  <a:pt x="16257" y="18563"/>
                  <a:pt x="14583" y="18056"/>
                  <a:pt x="14081" y="16875"/>
                </a:cubicBezTo>
                <a:cubicBezTo>
                  <a:pt x="13746" y="15694"/>
                  <a:pt x="14583" y="14175"/>
                  <a:pt x="16257" y="13669"/>
                </a:cubicBezTo>
                <a:cubicBezTo>
                  <a:pt x="17932" y="13162"/>
                  <a:pt x="19606" y="13669"/>
                  <a:pt x="19941" y="14850"/>
                </a:cubicBezTo>
                <a:cubicBezTo>
                  <a:pt x="20443" y="16031"/>
                  <a:pt x="19439" y="17550"/>
                  <a:pt x="17932" y="18056"/>
                </a:cubicBezTo>
                <a:close/>
                <a:moveTo>
                  <a:pt x="20108" y="3375"/>
                </a:moveTo>
                <a:cubicBezTo>
                  <a:pt x="8722" y="5400"/>
                  <a:pt x="8722" y="5400"/>
                  <a:pt x="8722" y="5400"/>
                </a:cubicBezTo>
                <a:cubicBezTo>
                  <a:pt x="8722" y="4725"/>
                  <a:pt x="8722" y="4725"/>
                  <a:pt x="8722" y="4725"/>
                </a:cubicBezTo>
                <a:cubicBezTo>
                  <a:pt x="8722" y="3375"/>
                  <a:pt x="8722" y="3375"/>
                  <a:pt x="8722" y="3375"/>
                </a:cubicBezTo>
                <a:cubicBezTo>
                  <a:pt x="20108" y="1350"/>
                  <a:pt x="20108" y="1350"/>
                  <a:pt x="20108" y="1350"/>
                </a:cubicBezTo>
                <a:cubicBezTo>
                  <a:pt x="20108" y="2700"/>
                  <a:pt x="20108" y="2700"/>
                  <a:pt x="20108" y="2700"/>
                </a:cubicBezTo>
                <a:lnTo>
                  <a:pt x="20108" y="337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495" name="Group"/>
          <p:cNvGrpSpPr/>
          <p:nvPr/>
        </p:nvGrpSpPr>
        <p:grpSpPr>
          <a:xfrm>
            <a:off x="9103455" y="2902583"/>
            <a:ext cx="285685" cy="326651"/>
            <a:chOff x="0" y="0"/>
            <a:chExt cx="349856" cy="400024"/>
          </a:xfrm>
          <a:solidFill>
            <a:schemeClr val="bg1"/>
          </a:solidFill>
        </p:grpSpPr>
        <p:sp>
          <p:nvSpPr>
            <p:cNvPr id="1491" name="Shape"/>
            <p:cNvSpPr/>
            <p:nvPr/>
          </p:nvSpPr>
          <p:spPr>
            <a:xfrm>
              <a:off x="0" y="-1"/>
              <a:ext cx="349857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593" y="0"/>
                    <a:pt x="0" y="1350"/>
                    <a:pt x="0" y="4387"/>
                  </a:cubicBezTo>
                  <a:cubicBezTo>
                    <a:pt x="0" y="17213"/>
                    <a:pt x="0" y="17213"/>
                    <a:pt x="0" y="17213"/>
                  </a:cubicBezTo>
                  <a:cubicBezTo>
                    <a:pt x="0" y="20250"/>
                    <a:pt x="5593" y="21600"/>
                    <a:pt x="10800" y="21600"/>
                  </a:cubicBezTo>
                  <a:cubicBezTo>
                    <a:pt x="16007" y="21600"/>
                    <a:pt x="21600" y="20250"/>
                    <a:pt x="21600" y="17213"/>
                  </a:cubicBezTo>
                  <a:cubicBezTo>
                    <a:pt x="21600" y="4387"/>
                    <a:pt x="21600" y="4387"/>
                    <a:pt x="21600" y="4387"/>
                  </a:cubicBezTo>
                  <a:cubicBezTo>
                    <a:pt x="21600" y="1350"/>
                    <a:pt x="16007" y="0"/>
                    <a:pt x="10800" y="0"/>
                  </a:cubicBezTo>
                  <a:close/>
                  <a:moveTo>
                    <a:pt x="20057" y="17213"/>
                  </a:moveTo>
                  <a:cubicBezTo>
                    <a:pt x="20057" y="18900"/>
                    <a:pt x="16007" y="20250"/>
                    <a:pt x="10800" y="20250"/>
                  </a:cubicBezTo>
                  <a:cubicBezTo>
                    <a:pt x="5593" y="20250"/>
                    <a:pt x="1543" y="18900"/>
                    <a:pt x="1543" y="17213"/>
                  </a:cubicBezTo>
                  <a:cubicBezTo>
                    <a:pt x="1543" y="14681"/>
                    <a:pt x="1543" y="14681"/>
                    <a:pt x="1543" y="14681"/>
                  </a:cubicBezTo>
                  <a:cubicBezTo>
                    <a:pt x="3086" y="16200"/>
                    <a:pt x="6943" y="16875"/>
                    <a:pt x="10800" y="16875"/>
                  </a:cubicBezTo>
                  <a:cubicBezTo>
                    <a:pt x="14657" y="16875"/>
                    <a:pt x="18514" y="16200"/>
                    <a:pt x="20057" y="14681"/>
                  </a:cubicBezTo>
                  <a:lnTo>
                    <a:pt x="20057" y="17213"/>
                  </a:lnTo>
                  <a:close/>
                  <a:moveTo>
                    <a:pt x="20057" y="13162"/>
                  </a:moveTo>
                  <a:cubicBezTo>
                    <a:pt x="20057" y="13162"/>
                    <a:pt x="20057" y="13162"/>
                    <a:pt x="20057" y="13162"/>
                  </a:cubicBezTo>
                  <a:cubicBezTo>
                    <a:pt x="20057" y="13162"/>
                    <a:pt x="20057" y="13162"/>
                    <a:pt x="20057" y="13162"/>
                  </a:cubicBezTo>
                  <a:cubicBezTo>
                    <a:pt x="20057" y="14850"/>
                    <a:pt x="16007" y="16200"/>
                    <a:pt x="10800" y="16200"/>
                  </a:cubicBezTo>
                  <a:cubicBezTo>
                    <a:pt x="5593" y="16200"/>
                    <a:pt x="1543" y="14850"/>
                    <a:pt x="1543" y="13162"/>
                  </a:cubicBezTo>
                  <a:cubicBezTo>
                    <a:pt x="1543" y="13162"/>
                    <a:pt x="1543" y="13162"/>
                    <a:pt x="1543" y="13162"/>
                  </a:cubicBezTo>
                  <a:cubicBezTo>
                    <a:pt x="1543" y="13162"/>
                    <a:pt x="1543" y="13162"/>
                    <a:pt x="1543" y="13162"/>
                  </a:cubicBezTo>
                  <a:cubicBezTo>
                    <a:pt x="1543" y="10631"/>
                    <a:pt x="1543" y="10631"/>
                    <a:pt x="1543" y="10631"/>
                  </a:cubicBezTo>
                  <a:cubicBezTo>
                    <a:pt x="3086" y="12150"/>
                    <a:pt x="6943" y="12825"/>
                    <a:pt x="10800" y="12825"/>
                  </a:cubicBezTo>
                  <a:cubicBezTo>
                    <a:pt x="14657" y="12825"/>
                    <a:pt x="18514" y="12150"/>
                    <a:pt x="20057" y="10631"/>
                  </a:cubicBezTo>
                  <a:lnTo>
                    <a:pt x="20057" y="13162"/>
                  </a:lnTo>
                  <a:close/>
                  <a:moveTo>
                    <a:pt x="20057" y="9113"/>
                  </a:moveTo>
                  <a:cubicBezTo>
                    <a:pt x="20057" y="9113"/>
                    <a:pt x="20057" y="9113"/>
                    <a:pt x="20057" y="9113"/>
                  </a:cubicBezTo>
                  <a:cubicBezTo>
                    <a:pt x="20057" y="9113"/>
                    <a:pt x="20057" y="9113"/>
                    <a:pt x="20057" y="9113"/>
                  </a:cubicBezTo>
                  <a:cubicBezTo>
                    <a:pt x="20057" y="10800"/>
                    <a:pt x="16007" y="12150"/>
                    <a:pt x="10800" y="12150"/>
                  </a:cubicBezTo>
                  <a:cubicBezTo>
                    <a:pt x="5593" y="12150"/>
                    <a:pt x="1543" y="10800"/>
                    <a:pt x="1543" y="9113"/>
                  </a:cubicBezTo>
                  <a:cubicBezTo>
                    <a:pt x="1543" y="9113"/>
                    <a:pt x="1543" y="9113"/>
                    <a:pt x="1543" y="9113"/>
                  </a:cubicBezTo>
                  <a:cubicBezTo>
                    <a:pt x="1543" y="9113"/>
                    <a:pt x="1543" y="9113"/>
                    <a:pt x="1543" y="9113"/>
                  </a:cubicBezTo>
                  <a:cubicBezTo>
                    <a:pt x="1543" y="6750"/>
                    <a:pt x="1543" y="6750"/>
                    <a:pt x="1543" y="6750"/>
                  </a:cubicBezTo>
                  <a:cubicBezTo>
                    <a:pt x="3471" y="8100"/>
                    <a:pt x="7329" y="8775"/>
                    <a:pt x="10800" y="8775"/>
                  </a:cubicBezTo>
                  <a:cubicBezTo>
                    <a:pt x="14271" y="8775"/>
                    <a:pt x="18129" y="8100"/>
                    <a:pt x="20057" y="6750"/>
                  </a:cubicBezTo>
                  <a:lnTo>
                    <a:pt x="20057" y="9113"/>
                  </a:lnTo>
                  <a:close/>
                  <a:moveTo>
                    <a:pt x="10800" y="7425"/>
                  </a:moveTo>
                  <a:cubicBezTo>
                    <a:pt x="5593" y="7425"/>
                    <a:pt x="1543" y="6075"/>
                    <a:pt x="1543" y="4387"/>
                  </a:cubicBezTo>
                  <a:cubicBezTo>
                    <a:pt x="1543" y="2700"/>
                    <a:pt x="5593" y="1350"/>
                    <a:pt x="10800" y="1350"/>
                  </a:cubicBezTo>
                  <a:cubicBezTo>
                    <a:pt x="16007" y="1350"/>
                    <a:pt x="20057" y="2700"/>
                    <a:pt x="20057" y="4387"/>
                  </a:cubicBezTo>
                  <a:cubicBezTo>
                    <a:pt x="20057" y="6075"/>
                    <a:pt x="16007" y="7425"/>
                    <a:pt x="10800" y="74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92" name="Circle"/>
            <p:cNvSpPr/>
            <p:nvPr/>
          </p:nvSpPr>
          <p:spPr>
            <a:xfrm>
              <a:off x="274603" y="312889"/>
              <a:ext cx="25085" cy="2376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93" name="Circle"/>
            <p:cNvSpPr/>
            <p:nvPr/>
          </p:nvSpPr>
          <p:spPr>
            <a:xfrm>
              <a:off x="274603" y="237638"/>
              <a:ext cx="25085" cy="2508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94" name="Circle"/>
            <p:cNvSpPr/>
            <p:nvPr/>
          </p:nvSpPr>
          <p:spPr>
            <a:xfrm>
              <a:off x="274603" y="162385"/>
              <a:ext cx="25085" cy="2508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00" name="Group"/>
          <p:cNvGrpSpPr/>
          <p:nvPr/>
        </p:nvGrpSpPr>
        <p:grpSpPr>
          <a:xfrm>
            <a:off x="8276263" y="2902583"/>
            <a:ext cx="328937" cy="326651"/>
            <a:chOff x="0" y="0"/>
            <a:chExt cx="402823" cy="400024"/>
          </a:xfrm>
          <a:solidFill>
            <a:schemeClr val="bg1"/>
          </a:solidFill>
        </p:grpSpPr>
        <p:sp>
          <p:nvSpPr>
            <p:cNvPr id="1496" name="Shape"/>
            <p:cNvSpPr/>
            <p:nvPr/>
          </p:nvSpPr>
          <p:spPr>
            <a:xfrm>
              <a:off x="-1" y="0"/>
              <a:ext cx="402825" cy="4000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98" h="21600" extrusionOk="0">
                  <a:moveTo>
                    <a:pt x="21001" y="7088"/>
                  </a:moveTo>
                  <a:cubicBezTo>
                    <a:pt x="14354" y="337"/>
                    <a:pt x="14354" y="337"/>
                    <a:pt x="14354" y="337"/>
                  </a:cubicBezTo>
                  <a:cubicBezTo>
                    <a:pt x="14022" y="0"/>
                    <a:pt x="13524" y="0"/>
                    <a:pt x="13025" y="0"/>
                  </a:cubicBezTo>
                  <a:cubicBezTo>
                    <a:pt x="12859" y="169"/>
                    <a:pt x="12527" y="169"/>
                    <a:pt x="12361" y="337"/>
                  </a:cubicBezTo>
                  <a:cubicBezTo>
                    <a:pt x="12194" y="506"/>
                    <a:pt x="12194" y="675"/>
                    <a:pt x="12028" y="1012"/>
                  </a:cubicBezTo>
                  <a:cubicBezTo>
                    <a:pt x="11862" y="2025"/>
                    <a:pt x="11197" y="2869"/>
                    <a:pt x="10533" y="3544"/>
                  </a:cubicBezTo>
                  <a:cubicBezTo>
                    <a:pt x="9536" y="4556"/>
                    <a:pt x="8207" y="5400"/>
                    <a:pt x="6711" y="6244"/>
                  </a:cubicBezTo>
                  <a:cubicBezTo>
                    <a:pt x="5216" y="7088"/>
                    <a:pt x="3721" y="8100"/>
                    <a:pt x="2391" y="9281"/>
                  </a:cubicBezTo>
                  <a:cubicBezTo>
                    <a:pt x="1228" y="10462"/>
                    <a:pt x="564" y="11644"/>
                    <a:pt x="65" y="13162"/>
                  </a:cubicBezTo>
                  <a:cubicBezTo>
                    <a:pt x="-101" y="13500"/>
                    <a:pt x="65" y="14175"/>
                    <a:pt x="397" y="14512"/>
                  </a:cubicBezTo>
                  <a:cubicBezTo>
                    <a:pt x="7044" y="21263"/>
                    <a:pt x="7044" y="21263"/>
                    <a:pt x="7044" y="21263"/>
                  </a:cubicBezTo>
                  <a:cubicBezTo>
                    <a:pt x="7376" y="21600"/>
                    <a:pt x="7874" y="21600"/>
                    <a:pt x="8373" y="21600"/>
                  </a:cubicBezTo>
                  <a:cubicBezTo>
                    <a:pt x="8539" y="21431"/>
                    <a:pt x="8871" y="21431"/>
                    <a:pt x="9037" y="21263"/>
                  </a:cubicBezTo>
                  <a:cubicBezTo>
                    <a:pt x="9204" y="21094"/>
                    <a:pt x="9204" y="20925"/>
                    <a:pt x="9370" y="20587"/>
                  </a:cubicBezTo>
                  <a:cubicBezTo>
                    <a:pt x="9536" y="19575"/>
                    <a:pt x="10201" y="18731"/>
                    <a:pt x="10865" y="18056"/>
                  </a:cubicBezTo>
                  <a:cubicBezTo>
                    <a:pt x="11862" y="17044"/>
                    <a:pt x="13191" y="16200"/>
                    <a:pt x="14687" y="15356"/>
                  </a:cubicBezTo>
                  <a:cubicBezTo>
                    <a:pt x="16182" y="14512"/>
                    <a:pt x="17677" y="13500"/>
                    <a:pt x="19007" y="12319"/>
                  </a:cubicBezTo>
                  <a:cubicBezTo>
                    <a:pt x="20170" y="11138"/>
                    <a:pt x="20834" y="9956"/>
                    <a:pt x="21333" y="8438"/>
                  </a:cubicBezTo>
                  <a:cubicBezTo>
                    <a:pt x="21499" y="8100"/>
                    <a:pt x="21333" y="7425"/>
                    <a:pt x="21001" y="7088"/>
                  </a:cubicBezTo>
                  <a:close/>
                  <a:moveTo>
                    <a:pt x="8041" y="20250"/>
                  </a:moveTo>
                  <a:cubicBezTo>
                    <a:pt x="5881" y="18056"/>
                    <a:pt x="3554" y="15694"/>
                    <a:pt x="1394" y="13500"/>
                  </a:cubicBezTo>
                  <a:cubicBezTo>
                    <a:pt x="3222" y="7256"/>
                    <a:pt x="11530" y="7594"/>
                    <a:pt x="13357" y="1350"/>
                  </a:cubicBezTo>
                  <a:cubicBezTo>
                    <a:pt x="15517" y="3544"/>
                    <a:pt x="17844" y="5906"/>
                    <a:pt x="20004" y="8100"/>
                  </a:cubicBezTo>
                  <a:cubicBezTo>
                    <a:pt x="18176" y="14344"/>
                    <a:pt x="9868" y="14006"/>
                    <a:pt x="8041" y="202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97" name="Shape"/>
            <p:cNvSpPr/>
            <p:nvPr/>
          </p:nvSpPr>
          <p:spPr>
            <a:xfrm>
              <a:off x="147681" y="139942"/>
              <a:ext cx="106540" cy="1135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57" h="21600" extrusionOk="0">
                  <a:moveTo>
                    <a:pt x="19406" y="9000"/>
                  </a:moveTo>
                  <a:cubicBezTo>
                    <a:pt x="18788" y="8400"/>
                    <a:pt x="18171" y="7800"/>
                    <a:pt x="16937" y="7200"/>
                  </a:cubicBezTo>
                  <a:cubicBezTo>
                    <a:pt x="16320" y="7200"/>
                    <a:pt x="15703" y="7200"/>
                    <a:pt x="14468" y="7200"/>
                  </a:cubicBezTo>
                  <a:cubicBezTo>
                    <a:pt x="13851" y="7200"/>
                    <a:pt x="13234" y="7200"/>
                    <a:pt x="12000" y="7800"/>
                  </a:cubicBezTo>
                  <a:cubicBezTo>
                    <a:pt x="11383" y="7800"/>
                    <a:pt x="10766" y="8400"/>
                    <a:pt x="9531" y="9000"/>
                  </a:cubicBezTo>
                  <a:cubicBezTo>
                    <a:pt x="8297" y="7200"/>
                    <a:pt x="7063" y="6000"/>
                    <a:pt x="5828" y="4200"/>
                  </a:cubicBezTo>
                  <a:cubicBezTo>
                    <a:pt x="6446" y="4200"/>
                    <a:pt x="7063" y="3600"/>
                    <a:pt x="7680" y="3600"/>
                  </a:cubicBezTo>
                  <a:cubicBezTo>
                    <a:pt x="8297" y="3600"/>
                    <a:pt x="8297" y="3600"/>
                    <a:pt x="8914" y="3600"/>
                  </a:cubicBezTo>
                  <a:cubicBezTo>
                    <a:pt x="9531" y="4200"/>
                    <a:pt x="10148" y="4200"/>
                    <a:pt x="10766" y="4200"/>
                  </a:cubicBezTo>
                  <a:cubicBezTo>
                    <a:pt x="10766" y="4200"/>
                    <a:pt x="11383" y="4200"/>
                    <a:pt x="11383" y="3600"/>
                  </a:cubicBezTo>
                  <a:cubicBezTo>
                    <a:pt x="12000" y="3600"/>
                    <a:pt x="12000" y="3000"/>
                    <a:pt x="12000" y="3000"/>
                  </a:cubicBezTo>
                  <a:cubicBezTo>
                    <a:pt x="12000" y="2400"/>
                    <a:pt x="12000" y="1800"/>
                    <a:pt x="12000" y="1200"/>
                  </a:cubicBezTo>
                  <a:cubicBezTo>
                    <a:pt x="11383" y="600"/>
                    <a:pt x="10766" y="600"/>
                    <a:pt x="9531" y="0"/>
                  </a:cubicBezTo>
                  <a:cubicBezTo>
                    <a:pt x="8914" y="0"/>
                    <a:pt x="8297" y="0"/>
                    <a:pt x="7680" y="600"/>
                  </a:cubicBezTo>
                  <a:cubicBezTo>
                    <a:pt x="6446" y="600"/>
                    <a:pt x="5828" y="600"/>
                    <a:pt x="5211" y="1200"/>
                  </a:cubicBezTo>
                  <a:cubicBezTo>
                    <a:pt x="4594" y="1800"/>
                    <a:pt x="3977" y="1800"/>
                    <a:pt x="3360" y="2400"/>
                  </a:cubicBezTo>
                  <a:cubicBezTo>
                    <a:pt x="3360" y="2400"/>
                    <a:pt x="3360" y="1800"/>
                    <a:pt x="3360" y="1800"/>
                  </a:cubicBezTo>
                  <a:cubicBezTo>
                    <a:pt x="2743" y="1800"/>
                    <a:pt x="2743" y="1800"/>
                    <a:pt x="2743" y="1800"/>
                  </a:cubicBezTo>
                  <a:cubicBezTo>
                    <a:pt x="2126" y="1800"/>
                    <a:pt x="2126" y="1800"/>
                    <a:pt x="1508" y="1800"/>
                  </a:cubicBezTo>
                  <a:cubicBezTo>
                    <a:pt x="1508" y="2400"/>
                    <a:pt x="1508" y="2400"/>
                    <a:pt x="1508" y="3000"/>
                  </a:cubicBezTo>
                  <a:cubicBezTo>
                    <a:pt x="1508" y="3000"/>
                    <a:pt x="1508" y="3000"/>
                    <a:pt x="2126" y="3600"/>
                  </a:cubicBezTo>
                  <a:cubicBezTo>
                    <a:pt x="2126" y="3600"/>
                    <a:pt x="2126" y="3600"/>
                    <a:pt x="2126" y="3600"/>
                  </a:cubicBezTo>
                  <a:cubicBezTo>
                    <a:pt x="1508" y="4200"/>
                    <a:pt x="891" y="5400"/>
                    <a:pt x="891" y="6000"/>
                  </a:cubicBezTo>
                  <a:cubicBezTo>
                    <a:pt x="274" y="7200"/>
                    <a:pt x="274" y="7800"/>
                    <a:pt x="274" y="9000"/>
                  </a:cubicBezTo>
                  <a:cubicBezTo>
                    <a:pt x="-343" y="9600"/>
                    <a:pt x="274" y="10200"/>
                    <a:pt x="274" y="10800"/>
                  </a:cubicBezTo>
                  <a:cubicBezTo>
                    <a:pt x="274" y="12000"/>
                    <a:pt x="891" y="12600"/>
                    <a:pt x="1508" y="13200"/>
                  </a:cubicBezTo>
                  <a:cubicBezTo>
                    <a:pt x="2743" y="13800"/>
                    <a:pt x="4594" y="14400"/>
                    <a:pt x="5828" y="14400"/>
                  </a:cubicBezTo>
                  <a:cubicBezTo>
                    <a:pt x="7680" y="13800"/>
                    <a:pt x="8914" y="13800"/>
                    <a:pt x="10766" y="12600"/>
                  </a:cubicBezTo>
                  <a:cubicBezTo>
                    <a:pt x="12617" y="14400"/>
                    <a:pt x="13851" y="16200"/>
                    <a:pt x="15086" y="17400"/>
                  </a:cubicBezTo>
                  <a:cubicBezTo>
                    <a:pt x="14468" y="18000"/>
                    <a:pt x="14468" y="18000"/>
                    <a:pt x="13851" y="18600"/>
                  </a:cubicBezTo>
                  <a:cubicBezTo>
                    <a:pt x="13234" y="18600"/>
                    <a:pt x="12617" y="18600"/>
                    <a:pt x="12617" y="18600"/>
                  </a:cubicBezTo>
                  <a:cubicBezTo>
                    <a:pt x="12000" y="18000"/>
                    <a:pt x="12000" y="18000"/>
                    <a:pt x="11383" y="18000"/>
                  </a:cubicBezTo>
                  <a:cubicBezTo>
                    <a:pt x="10766" y="17400"/>
                    <a:pt x="10766" y="17400"/>
                    <a:pt x="10148" y="17400"/>
                  </a:cubicBezTo>
                  <a:cubicBezTo>
                    <a:pt x="10148" y="16800"/>
                    <a:pt x="9531" y="16800"/>
                    <a:pt x="9531" y="16800"/>
                  </a:cubicBezTo>
                  <a:cubicBezTo>
                    <a:pt x="8914" y="16800"/>
                    <a:pt x="8914" y="17400"/>
                    <a:pt x="8297" y="17400"/>
                  </a:cubicBezTo>
                  <a:cubicBezTo>
                    <a:pt x="7680" y="18000"/>
                    <a:pt x="7680" y="18000"/>
                    <a:pt x="7680" y="18600"/>
                  </a:cubicBezTo>
                  <a:cubicBezTo>
                    <a:pt x="7680" y="19200"/>
                    <a:pt x="7680" y="19800"/>
                    <a:pt x="8297" y="19800"/>
                  </a:cubicBezTo>
                  <a:cubicBezTo>
                    <a:pt x="8914" y="20400"/>
                    <a:pt x="9531" y="21000"/>
                    <a:pt x="10148" y="21000"/>
                  </a:cubicBezTo>
                  <a:cubicBezTo>
                    <a:pt x="10766" y="21600"/>
                    <a:pt x="11383" y="21600"/>
                    <a:pt x="12000" y="21600"/>
                  </a:cubicBezTo>
                  <a:cubicBezTo>
                    <a:pt x="13234" y="21600"/>
                    <a:pt x="13851" y="21600"/>
                    <a:pt x="15086" y="21600"/>
                  </a:cubicBezTo>
                  <a:cubicBezTo>
                    <a:pt x="15703" y="21000"/>
                    <a:pt x="16320" y="20400"/>
                    <a:pt x="17554" y="19800"/>
                  </a:cubicBezTo>
                  <a:cubicBezTo>
                    <a:pt x="18171" y="19800"/>
                    <a:pt x="18171" y="20400"/>
                    <a:pt x="18788" y="21000"/>
                  </a:cubicBezTo>
                  <a:cubicBezTo>
                    <a:pt x="18788" y="21000"/>
                    <a:pt x="19406" y="21000"/>
                    <a:pt x="19406" y="21000"/>
                  </a:cubicBezTo>
                  <a:cubicBezTo>
                    <a:pt x="20023" y="21000"/>
                    <a:pt x="20023" y="21000"/>
                    <a:pt x="20023" y="20400"/>
                  </a:cubicBezTo>
                  <a:cubicBezTo>
                    <a:pt x="20023" y="20400"/>
                    <a:pt x="20640" y="20400"/>
                    <a:pt x="20640" y="19800"/>
                  </a:cubicBezTo>
                  <a:cubicBezTo>
                    <a:pt x="20640" y="19800"/>
                    <a:pt x="20023" y="19200"/>
                    <a:pt x="20023" y="19200"/>
                  </a:cubicBezTo>
                  <a:cubicBezTo>
                    <a:pt x="19406" y="19200"/>
                    <a:pt x="19406" y="18600"/>
                    <a:pt x="18788" y="18000"/>
                  </a:cubicBezTo>
                  <a:cubicBezTo>
                    <a:pt x="19406" y="17400"/>
                    <a:pt x="20023" y="16200"/>
                    <a:pt x="20640" y="15600"/>
                  </a:cubicBezTo>
                  <a:cubicBezTo>
                    <a:pt x="21257" y="14400"/>
                    <a:pt x="21257" y="13800"/>
                    <a:pt x="21257" y="12600"/>
                  </a:cubicBezTo>
                  <a:cubicBezTo>
                    <a:pt x="21257" y="12000"/>
                    <a:pt x="21257" y="11400"/>
                    <a:pt x="21257" y="10800"/>
                  </a:cubicBezTo>
                  <a:cubicBezTo>
                    <a:pt x="20640" y="10200"/>
                    <a:pt x="20023" y="9600"/>
                    <a:pt x="19406" y="9000"/>
                  </a:cubicBezTo>
                  <a:close/>
                  <a:moveTo>
                    <a:pt x="5828" y="10200"/>
                  </a:moveTo>
                  <a:cubicBezTo>
                    <a:pt x="5211" y="10200"/>
                    <a:pt x="4594" y="10200"/>
                    <a:pt x="3977" y="9600"/>
                  </a:cubicBezTo>
                  <a:cubicBezTo>
                    <a:pt x="3977" y="9600"/>
                    <a:pt x="3360" y="9000"/>
                    <a:pt x="3360" y="9000"/>
                  </a:cubicBezTo>
                  <a:cubicBezTo>
                    <a:pt x="3360" y="8400"/>
                    <a:pt x="3360" y="8400"/>
                    <a:pt x="3360" y="7800"/>
                  </a:cubicBezTo>
                  <a:cubicBezTo>
                    <a:pt x="3360" y="7800"/>
                    <a:pt x="3360" y="7200"/>
                    <a:pt x="3977" y="6600"/>
                  </a:cubicBezTo>
                  <a:cubicBezTo>
                    <a:pt x="3977" y="6600"/>
                    <a:pt x="3977" y="6000"/>
                    <a:pt x="4594" y="5400"/>
                  </a:cubicBezTo>
                  <a:cubicBezTo>
                    <a:pt x="5828" y="6600"/>
                    <a:pt x="7063" y="8400"/>
                    <a:pt x="8297" y="9600"/>
                  </a:cubicBezTo>
                  <a:cubicBezTo>
                    <a:pt x="7063" y="10200"/>
                    <a:pt x="6446" y="10200"/>
                    <a:pt x="5828" y="10200"/>
                  </a:cubicBezTo>
                  <a:close/>
                  <a:moveTo>
                    <a:pt x="17554" y="15000"/>
                  </a:moveTo>
                  <a:cubicBezTo>
                    <a:pt x="16937" y="15600"/>
                    <a:pt x="16937" y="16200"/>
                    <a:pt x="16320" y="16200"/>
                  </a:cubicBezTo>
                  <a:cubicBezTo>
                    <a:pt x="15086" y="15000"/>
                    <a:pt x="13851" y="13200"/>
                    <a:pt x="12617" y="12000"/>
                  </a:cubicBezTo>
                  <a:cubicBezTo>
                    <a:pt x="12617" y="12000"/>
                    <a:pt x="13234" y="11400"/>
                    <a:pt x="13851" y="11400"/>
                  </a:cubicBezTo>
                  <a:cubicBezTo>
                    <a:pt x="13851" y="11400"/>
                    <a:pt x="14468" y="11400"/>
                    <a:pt x="15086" y="10800"/>
                  </a:cubicBezTo>
                  <a:cubicBezTo>
                    <a:pt x="15086" y="10800"/>
                    <a:pt x="15703" y="10800"/>
                    <a:pt x="16320" y="11400"/>
                  </a:cubicBezTo>
                  <a:cubicBezTo>
                    <a:pt x="16320" y="11400"/>
                    <a:pt x="16937" y="11400"/>
                    <a:pt x="16937" y="12000"/>
                  </a:cubicBezTo>
                  <a:cubicBezTo>
                    <a:pt x="17554" y="12000"/>
                    <a:pt x="17554" y="12600"/>
                    <a:pt x="17554" y="12600"/>
                  </a:cubicBezTo>
                  <a:cubicBezTo>
                    <a:pt x="18171" y="13200"/>
                    <a:pt x="18171" y="13800"/>
                    <a:pt x="17554" y="13800"/>
                  </a:cubicBezTo>
                  <a:cubicBezTo>
                    <a:pt x="17554" y="14400"/>
                    <a:pt x="17554" y="15000"/>
                    <a:pt x="17554" y="150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98" name="Shape"/>
            <p:cNvSpPr/>
            <p:nvPr/>
          </p:nvSpPr>
          <p:spPr>
            <a:xfrm>
              <a:off x="136721" y="275389"/>
              <a:ext cx="59411" cy="6444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086" extrusionOk="0">
                  <a:moveTo>
                    <a:pt x="18189" y="772"/>
                  </a:moveTo>
                  <a:cubicBezTo>
                    <a:pt x="18189" y="772"/>
                    <a:pt x="18189" y="772"/>
                    <a:pt x="18189" y="772"/>
                  </a:cubicBezTo>
                  <a:cubicBezTo>
                    <a:pt x="14779" y="2829"/>
                    <a:pt x="12505" y="4886"/>
                    <a:pt x="10232" y="6943"/>
                  </a:cubicBezTo>
                  <a:cubicBezTo>
                    <a:pt x="6821" y="9000"/>
                    <a:pt x="5684" y="11057"/>
                    <a:pt x="3411" y="14143"/>
                  </a:cubicBezTo>
                  <a:cubicBezTo>
                    <a:pt x="0" y="17229"/>
                    <a:pt x="0" y="17229"/>
                    <a:pt x="0" y="17229"/>
                  </a:cubicBezTo>
                  <a:cubicBezTo>
                    <a:pt x="0" y="17229"/>
                    <a:pt x="0" y="17229"/>
                    <a:pt x="0" y="17229"/>
                  </a:cubicBezTo>
                  <a:cubicBezTo>
                    <a:pt x="0" y="18257"/>
                    <a:pt x="0" y="19286"/>
                    <a:pt x="0" y="20314"/>
                  </a:cubicBezTo>
                  <a:cubicBezTo>
                    <a:pt x="1137" y="21343"/>
                    <a:pt x="2274" y="21343"/>
                    <a:pt x="3411" y="20314"/>
                  </a:cubicBezTo>
                  <a:cubicBezTo>
                    <a:pt x="3411" y="20314"/>
                    <a:pt x="3411" y="20314"/>
                    <a:pt x="3411" y="20314"/>
                  </a:cubicBezTo>
                  <a:cubicBezTo>
                    <a:pt x="6821" y="16200"/>
                    <a:pt x="6821" y="16200"/>
                    <a:pt x="6821" y="16200"/>
                  </a:cubicBezTo>
                  <a:cubicBezTo>
                    <a:pt x="9095" y="14143"/>
                    <a:pt x="10232" y="12086"/>
                    <a:pt x="12505" y="10029"/>
                  </a:cubicBezTo>
                  <a:cubicBezTo>
                    <a:pt x="15916" y="7972"/>
                    <a:pt x="18189" y="5914"/>
                    <a:pt x="20463" y="3857"/>
                  </a:cubicBezTo>
                  <a:cubicBezTo>
                    <a:pt x="20463" y="3857"/>
                    <a:pt x="20463" y="3857"/>
                    <a:pt x="20463" y="3857"/>
                  </a:cubicBezTo>
                  <a:cubicBezTo>
                    <a:pt x="20463" y="3857"/>
                    <a:pt x="20463" y="3857"/>
                    <a:pt x="21600" y="3857"/>
                  </a:cubicBezTo>
                  <a:cubicBezTo>
                    <a:pt x="21600" y="2829"/>
                    <a:pt x="21600" y="1800"/>
                    <a:pt x="21600" y="772"/>
                  </a:cubicBezTo>
                  <a:cubicBezTo>
                    <a:pt x="20463" y="-257"/>
                    <a:pt x="19326" y="-257"/>
                    <a:pt x="18189" y="772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499" name="Shape"/>
            <p:cNvSpPr/>
            <p:nvPr/>
          </p:nvSpPr>
          <p:spPr>
            <a:xfrm>
              <a:off x="208012" y="62050"/>
              <a:ext cx="61275" cy="652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330" h="21343" extrusionOk="0">
                  <a:moveTo>
                    <a:pt x="8640" y="11314"/>
                  </a:moveTo>
                  <a:cubicBezTo>
                    <a:pt x="5400" y="13371"/>
                    <a:pt x="3240" y="15429"/>
                    <a:pt x="1080" y="17486"/>
                  </a:cubicBezTo>
                  <a:cubicBezTo>
                    <a:pt x="1080" y="17486"/>
                    <a:pt x="0" y="17486"/>
                    <a:pt x="0" y="17486"/>
                  </a:cubicBezTo>
                  <a:cubicBezTo>
                    <a:pt x="0" y="18514"/>
                    <a:pt x="0" y="19543"/>
                    <a:pt x="0" y="20571"/>
                  </a:cubicBezTo>
                  <a:cubicBezTo>
                    <a:pt x="1080" y="21600"/>
                    <a:pt x="2160" y="21600"/>
                    <a:pt x="3240" y="20571"/>
                  </a:cubicBezTo>
                  <a:cubicBezTo>
                    <a:pt x="3240" y="20571"/>
                    <a:pt x="3240" y="20571"/>
                    <a:pt x="3240" y="20571"/>
                  </a:cubicBezTo>
                  <a:cubicBezTo>
                    <a:pt x="6480" y="18514"/>
                    <a:pt x="8640" y="16457"/>
                    <a:pt x="10800" y="14400"/>
                  </a:cubicBezTo>
                  <a:cubicBezTo>
                    <a:pt x="14040" y="12343"/>
                    <a:pt x="15120" y="9257"/>
                    <a:pt x="17280" y="7200"/>
                  </a:cubicBezTo>
                  <a:cubicBezTo>
                    <a:pt x="20520" y="3086"/>
                    <a:pt x="20520" y="3086"/>
                    <a:pt x="20520" y="3086"/>
                  </a:cubicBezTo>
                  <a:cubicBezTo>
                    <a:pt x="20520" y="3086"/>
                    <a:pt x="20520" y="3086"/>
                    <a:pt x="20520" y="3086"/>
                  </a:cubicBezTo>
                  <a:cubicBezTo>
                    <a:pt x="21600" y="2057"/>
                    <a:pt x="21600" y="1029"/>
                    <a:pt x="20520" y="0"/>
                  </a:cubicBezTo>
                  <a:cubicBezTo>
                    <a:pt x="19440" y="0"/>
                    <a:pt x="18360" y="0"/>
                    <a:pt x="17280" y="0"/>
                  </a:cubicBezTo>
                  <a:cubicBezTo>
                    <a:pt x="17280" y="1029"/>
                    <a:pt x="17280" y="1029"/>
                    <a:pt x="17280" y="1029"/>
                  </a:cubicBezTo>
                  <a:cubicBezTo>
                    <a:pt x="14040" y="5143"/>
                    <a:pt x="14040" y="5143"/>
                    <a:pt x="14040" y="5143"/>
                  </a:cubicBezTo>
                  <a:cubicBezTo>
                    <a:pt x="11880" y="7200"/>
                    <a:pt x="10800" y="9257"/>
                    <a:pt x="8640" y="1131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04" name="Group"/>
          <p:cNvGrpSpPr/>
          <p:nvPr/>
        </p:nvGrpSpPr>
        <p:grpSpPr>
          <a:xfrm>
            <a:off x="7478275" y="2902583"/>
            <a:ext cx="326651" cy="326651"/>
            <a:chOff x="0" y="0"/>
            <a:chExt cx="400023" cy="400024"/>
          </a:xfrm>
          <a:solidFill>
            <a:schemeClr val="bg1"/>
          </a:solidFill>
        </p:grpSpPr>
        <p:sp>
          <p:nvSpPr>
            <p:cNvPr id="1501" name="Shape"/>
            <p:cNvSpPr/>
            <p:nvPr/>
          </p:nvSpPr>
          <p:spPr>
            <a:xfrm>
              <a:off x="0" y="-1"/>
              <a:ext cx="125421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40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4050"/>
                    <a:pt x="4320" y="4050"/>
                    <a:pt x="4320" y="4050"/>
                  </a:cubicBezTo>
                  <a:cubicBezTo>
                    <a:pt x="1620" y="4725"/>
                    <a:pt x="0" y="5569"/>
                    <a:pt x="0" y="6750"/>
                  </a:cubicBezTo>
                  <a:cubicBezTo>
                    <a:pt x="0" y="7931"/>
                    <a:pt x="1620" y="8775"/>
                    <a:pt x="4320" y="94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9450"/>
                    <a:pt x="17280" y="9450"/>
                    <a:pt x="17280" y="9450"/>
                  </a:cubicBezTo>
                  <a:cubicBezTo>
                    <a:pt x="19980" y="8775"/>
                    <a:pt x="21600" y="7931"/>
                    <a:pt x="21600" y="6750"/>
                  </a:cubicBezTo>
                  <a:cubicBezTo>
                    <a:pt x="21600" y="5569"/>
                    <a:pt x="19980" y="4725"/>
                    <a:pt x="17280" y="40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3375"/>
                    <a:pt x="12960" y="3375"/>
                    <a:pt x="12960" y="3375"/>
                  </a:cubicBezTo>
                  <a:cubicBezTo>
                    <a:pt x="12420" y="3375"/>
                    <a:pt x="11340" y="3375"/>
                    <a:pt x="10800" y="3375"/>
                  </a:cubicBezTo>
                  <a:cubicBezTo>
                    <a:pt x="10260" y="3375"/>
                    <a:pt x="9180" y="3375"/>
                    <a:pt x="8640" y="33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0125"/>
                    <a:pt x="8640" y="10125"/>
                    <a:pt x="8640" y="10125"/>
                  </a:cubicBezTo>
                  <a:cubicBezTo>
                    <a:pt x="9180" y="10125"/>
                    <a:pt x="10260" y="10125"/>
                    <a:pt x="10800" y="10125"/>
                  </a:cubicBezTo>
                  <a:cubicBezTo>
                    <a:pt x="11340" y="10125"/>
                    <a:pt x="12420" y="10125"/>
                    <a:pt x="12960" y="10125"/>
                  </a:cubicBezTo>
                  <a:lnTo>
                    <a:pt x="12960" y="19575"/>
                  </a:lnTo>
                  <a:close/>
                  <a:moveTo>
                    <a:pt x="16740" y="7256"/>
                  </a:moveTo>
                  <a:cubicBezTo>
                    <a:pt x="16740" y="7425"/>
                    <a:pt x="16740" y="7425"/>
                    <a:pt x="16740" y="7425"/>
                  </a:cubicBezTo>
                  <a:cubicBezTo>
                    <a:pt x="16740" y="7594"/>
                    <a:pt x="16200" y="7763"/>
                    <a:pt x="16200" y="7931"/>
                  </a:cubicBezTo>
                  <a:cubicBezTo>
                    <a:pt x="16200" y="7931"/>
                    <a:pt x="16200" y="7931"/>
                    <a:pt x="16200" y="7931"/>
                  </a:cubicBezTo>
                  <a:cubicBezTo>
                    <a:pt x="15660" y="8100"/>
                    <a:pt x="15120" y="8269"/>
                    <a:pt x="14580" y="8438"/>
                  </a:cubicBezTo>
                  <a:cubicBezTo>
                    <a:pt x="14580" y="8438"/>
                    <a:pt x="14580" y="8438"/>
                    <a:pt x="14580" y="8438"/>
                  </a:cubicBezTo>
                  <a:cubicBezTo>
                    <a:pt x="14040" y="8438"/>
                    <a:pt x="13500" y="8606"/>
                    <a:pt x="12960" y="8606"/>
                  </a:cubicBezTo>
                  <a:cubicBezTo>
                    <a:pt x="12420" y="8775"/>
                    <a:pt x="11340" y="8775"/>
                    <a:pt x="10800" y="8775"/>
                  </a:cubicBezTo>
                  <a:cubicBezTo>
                    <a:pt x="10260" y="8775"/>
                    <a:pt x="9180" y="8775"/>
                    <a:pt x="8640" y="8606"/>
                  </a:cubicBezTo>
                  <a:cubicBezTo>
                    <a:pt x="8100" y="8606"/>
                    <a:pt x="7560" y="8438"/>
                    <a:pt x="7020" y="8438"/>
                  </a:cubicBezTo>
                  <a:cubicBezTo>
                    <a:pt x="7020" y="8438"/>
                    <a:pt x="7020" y="8438"/>
                    <a:pt x="7020" y="8438"/>
                  </a:cubicBezTo>
                  <a:cubicBezTo>
                    <a:pt x="6480" y="8269"/>
                    <a:pt x="5940" y="8100"/>
                    <a:pt x="5400" y="7931"/>
                  </a:cubicBezTo>
                  <a:cubicBezTo>
                    <a:pt x="5400" y="7931"/>
                    <a:pt x="5400" y="7931"/>
                    <a:pt x="5400" y="7931"/>
                  </a:cubicBezTo>
                  <a:cubicBezTo>
                    <a:pt x="5400" y="7763"/>
                    <a:pt x="4860" y="7594"/>
                    <a:pt x="4860" y="7425"/>
                  </a:cubicBezTo>
                  <a:cubicBezTo>
                    <a:pt x="4860" y="7425"/>
                    <a:pt x="4860" y="7425"/>
                    <a:pt x="4860" y="7256"/>
                  </a:cubicBezTo>
                  <a:cubicBezTo>
                    <a:pt x="4320" y="7088"/>
                    <a:pt x="4320" y="6919"/>
                    <a:pt x="4320" y="6750"/>
                  </a:cubicBezTo>
                  <a:cubicBezTo>
                    <a:pt x="4320" y="6581"/>
                    <a:pt x="4320" y="6412"/>
                    <a:pt x="4860" y="6244"/>
                  </a:cubicBezTo>
                  <a:cubicBezTo>
                    <a:pt x="4860" y="6075"/>
                    <a:pt x="4860" y="6075"/>
                    <a:pt x="4860" y="6075"/>
                  </a:cubicBezTo>
                  <a:cubicBezTo>
                    <a:pt x="4860" y="5906"/>
                    <a:pt x="5400" y="5737"/>
                    <a:pt x="5400" y="5569"/>
                  </a:cubicBezTo>
                  <a:cubicBezTo>
                    <a:pt x="5400" y="5569"/>
                    <a:pt x="5400" y="5569"/>
                    <a:pt x="5400" y="5569"/>
                  </a:cubicBezTo>
                  <a:cubicBezTo>
                    <a:pt x="5940" y="5400"/>
                    <a:pt x="6480" y="5231"/>
                    <a:pt x="7020" y="5062"/>
                  </a:cubicBezTo>
                  <a:cubicBezTo>
                    <a:pt x="7020" y="5062"/>
                    <a:pt x="7020" y="5062"/>
                    <a:pt x="7020" y="5062"/>
                  </a:cubicBezTo>
                  <a:cubicBezTo>
                    <a:pt x="7560" y="5062"/>
                    <a:pt x="8100" y="4894"/>
                    <a:pt x="8640" y="4894"/>
                  </a:cubicBezTo>
                  <a:cubicBezTo>
                    <a:pt x="9180" y="4725"/>
                    <a:pt x="10260" y="4725"/>
                    <a:pt x="10800" y="4725"/>
                  </a:cubicBezTo>
                  <a:cubicBezTo>
                    <a:pt x="11340" y="4725"/>
                    <a:pt x="12420" y="4725"/>
                    <a:pt x="12960" y="4894"/>
                  </a:cubicBezTo>
                  <a:cubicBezTo>
                    <a:pt x="13500" y="4894"/>
                    <a:pt x="14040" y="5062"/>
                    <a:pt x="14580" y="5062"/>
                  </a:cubicBezTo>
                  <a:cubicBezTo>
                    <a:pt x="14580" y="5062"/>
                    <a:pt x="14580" y="5062"/>
                    <a:pt x="14580" y="5062"/>
                  </a:cubicBezTo>
                  <a:cubicBezTo>
                    <a:pt x="15120" y="5231"/>
                    <a:pt x="15660" y="5400"/>
                    <a:pt x="16200" y="5569"/>
                  </a:cubicBezTo>
                  <a:cubicBezTo>
                    <a:pt x="16200" y="5569"/>
                    <a:pt x="16200" y="5569"/>
                    <a:pt x="16200" y="5569"/>
                  </a:cubicBezTo>
                  <a:cubicBezTo>
                    <a:pt x="16200" y="5737"/>
                    <a:pt x="16740" y="5906"/>
                    <a:pt x="16740" y="6075"/>
                  </a:cubicBezTo>
                  <a:cubicBezTo>
                    <a:pt x="16740" y="6075"/>
                    <a:pt x="16740" y="6075"/>
                    <a:pt x="16740" y="6244"/>
                  </a:cubicBezTo>
                  <a:cubicBezTo>
                    <a:pt x="17280" y="6412"/>
                    <a:pt x="17280" y="6581"/>
                    <a:pt x="17280" y="6750"/>
                  </a:cubicBezTo>
                  <a:cubicBezTo>
                    <a:pt x="17280" y="6919"/>
                    <a:pt x="17280" y="7088"/>
                    <a:pt x="16740" y="72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02" name="Shape"/>
            <p:cNvSpPr/>
            <p:nvPr/>
          </p:nvSpPr>
          <p:spPr>
            <a:xfrm>
              <a:off x="274603" y="-1"/>
              <a:ext cx="125421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40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4050"/>
                    <a:pt x="4320" y="4050"/>
                    <a:pt x="4320" y="4050"/>
                  </a:cubicBezTo>
                  <a:cubicBezTo>
                    <a:pt x="1620" y="4725"/>
                    <a:pt x="0" y="5569"/>
                    <a:pt x="0" y="6750"/>
                  </a:cubicBezTo>
                  <a:cubicBezTo>
                    <a:pt x="0" y="7931"/>
                    <a:pt x="1620" y="8775"/>
                    <a:pt x="4320" y="94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9450"/>
                    <a:pt x="17280" y="9450"/>
                    <a:pt x="17280" y="9450"/>
                  </a:cubicBezTo>
                  <a:cubicBezTo>
                    <a:pt x="19980" y="8775"/>
                    <a:pt x="21600" y="7931"/>
                    <a:pt x="21600" y="6750"/>
                  </a:cubicBezTo>
                  <a:cubicBezTo>
                    <a:pt x="21600" y="5569"/>
                    <a:pt x="19980" y="4725"/>
                    <a:pt x="17280" y="40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3375"/>
                    <a:pt x="12960" y="3375"/>
                    <a:pt x="12960" y="3375"/>
                  </a:cubicBezTo>
                  <a:cubicBezTo>
                    <a:pt x="12420" y="3375"/>
                    <a:pt x="11340" y="3375"/>
                    <a:pt x="10800" y="3375"/>
                  </a:cubicBezTo>
                  <a:cubicBezTo>
                    <a:pt x="10260" y="3375"/>
                    <a:pt x="9180" y="3375"/>
                    <a:pt x="8640" y="33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0125"/>
                    <a:pt x="8640" y="10125"/>
                    <a:pt x="8640" y="10125"/>
                  </a:cubicBezTo>
                  <a:cubicBezTo>
                    <a:pt x="9180" y="10125"/>
                    <a:pt x="10260" y="10125"/>
                    <a:pt x="10800" y="10125"/>
                  </a:cubicBezTo>
                  <a:cubicBezTo>
                    <a:pt x="11340" y="10125"/>
                    <a:pt x="12420" y="10125"/>
                    <a:pt x="12960" y="10125"/>
                  </a:cubicBezTo>
                  <a:lnTo>
                    <a:pt x="12960" y="19575"/>
                  </a:lnTo>
                  <a:close/>
                  <a:moveTo>
                    <a:pt x="16740" y="7256"/>
                  </a:moveTo>
                  <a:cubicBezTo>
                    <a:pt x="16740" y="7425"/>
                    <a:pt x="16740" y="7425"/>
                    <a:pt x="16740" y="7425"/>
                  </a:cubicBezTo>
                  <a:cubicBezTo>
                    <a:pt x="16740" y="7594"/>
                    <a:pt x="16200" y="7763"/>
                    <a:pt x="16200" y="7931"/>
                  </a:cubicBezTo>
                  <a:cubicBezTo>
                    <a:pt x="16200" y="7931"/>
                    <a:pt x="16200" y="7931"/>
                    <a:pt x="16200" y="7931"/>
                  </a:cubicBezTo>
                  <a:cubicBezTo>
                    <a:pt x="15660" y="8100"/>
                    <a:pt x="15120" y="8269"/>
                    <a:pt x="14580" y="8438"/>
                  </a:cubicBezTo>
                  <a:cubicBezTo>
                    <a:pt x="14580" y="8438"/>
                    <a:pt x="14580" y="8438"/>
                    <a:pt x="14580" y="8438"/>
                  </a:cubicBezTo>
                  <a:cubicBezTo>
                    <a:pt x="14040" y="8438"/>
                    <a:pt x="13500" y="8606"/>
                    <a:pt x="12960" y="8606"/>
                  </a:cubicBezTo>
                  <a:cubicBezTo>
                    <a:pt x="12420" y="8775"/>
                    <a:pt x="11340" y="8775"/>
                    <a:pt x="10800" y="8775"/>
                  </a:cubicBezTo>
                  <a:cubicBezTo>
                    <a:pt x="10260" y="8775"/>
                    <a:pt x="9180" y="8775"/>
                    <a:pt x="8640" y="8606"/>
                  </a:cubicBezTo>
                  <a:cubicBezTo>
                    <a:pt x="8100" y="8606"/>
                    <a:pt x="7560" y="8438"/>
                    <a:pt x="7020" y="8438"/>
                  </a:cubicBezTo>
                  <a:cubicBezTo>
                    <a:pt x="7020" y="8438"/>
                    <a:pt x="7020" y="8438"/>
                    <a:pt x="7020" y="8438"/>
                  </a:cubicBezTo>
                  <a:cubicBezTo>
                    <a:pt x="6480" y="8269"/>
                    <a:pt x="5940" y="8100"/>
                    <a:pt x="5400" y="7931"/>
                  </a:cubicBezTo>
                  <a:cubicBezTo>
                    <a:pt x="5400" y="7931"/>
                    <a:pt x="5400" y="7931"/>
                    <a:pt x="5400" y="7931"/>
                  </a:cubicBezTo>
                  <a:cubicBezTo>
                    <a:pt x="5400" y="7763"/>
                    <a:pt x="4860" y="7594"/>
                    <a:pt x="4860" y="7425"/>
                  </a:cubicBezTo>
                  <a:cubicBezTo>
                    <a:pt x="4860" y="7425"/>
                    <a:pt x="4860" y="7425"/>
                    <a:pt x="4860" y="7256"/>
                  </a:cubicBezTo>
                  <a:cubicBezTo>
                    <a:pt x="4320" y="7088"/>
                    <a:pt x="4320" y="6919"/>
                    <a:pt x="4320" y="6750"/>
                  </a:cubicBezTo>
                  <a:cubicBezTo>
                    <a:pt x="4320" y="6581"/>
                    <a:pt x="4320" y="6412"/>
                    <a:pt x="4860" y="6244"/>
                  </a:cubicBezTo>
                  <a:cubicBezTo>
                    <a:pt x="4860" y="6075"/>
                    <a:pt x="4860" y="6075"/>
                    <a:pt x="4860" y="6075"/>
                  </a:cubicBezTo>
                  <a:cubicBezTo>
                    <a:pt x="4860" y="5906"/>
                    <a:pt x="5400" y="5737"/>
                    <a:pt x="5400" y="5569"/>
                  </a:cubicBezTo>
                  <a:cubicBezTo>
                    <a:pt x="5400" y="5569"/>
                    <a:pt x="5400" y="5569"/>
                    <a:pt x="5400" y="5569"/>
                  </a:cubicBezTo>
                  <a:cubicBezTo>
                    <a:pt x="5940" y="5400"/>
                    <a:pt x="6480" y="5231"/>
                    <a:pt x="7020" y="5062"/>
                  </a:cubicBezTo>
                  <a:cubicBezTo>
                    <a:pt x="7020" y="5062"/>
                    <a:pt x="7020" y="5062"/>
                    <a:pt x="7020" y="5062"/>
                  </a:cubicBezTo>
                  <a:cubicBezTo>
                    <a:pt x="7560" y="5062"/>
                    <a:pt x="8100" y="4894"/>
                    <a:pt x="8640" y="4894"/>
                  </a:cubicBezTo>
                  <a:cubicBezTo>
                    <a:pt x="9180" y="4725"/>
                    <a:pt x="10260" y="4725"/>
                    <a:pt x="10800" y="4725"/>
                  </a:cubicBezTo>
                  <a:cubicBezTo>
                    <a:pt x="11340" y="4725"/>
                    <a:pt x="12420" y="4725"/>
                    <a:pt x="12960" y="4894"/>
                  </a:cubicBezTo>
                  <a:cubicBezTo>
                    <a:pt x="13500" y="4894"/>
                    <a:pt x="14040" y="5062"/>
                    <a:pt x="14580" y="5062"/>
                  </a:cubicBezTo>
                  <a:cubicBezTo>
                    <a:pt x="14580" y="5062"/>
                    <a:pt x="14580" y="5062"/>
                    <a:pt x="14580" y="5062"/>
                  </a:cubicBezTo>
                  <a:cubicBezTo>
                    <a:pt x="15120" y="5231"/>
                    <a:pt x="15660" y="5400"/>
                    <a:pt x="16200" y="5569"/>
                  </a:cubicBezTo>
                  <a:cubicBezTo>
                    <a:pt x="16200" y="5569"/>
                    <a:pt x="16200" y="5569"/>
                    <a:pt x="16200" y="5569"/>
                  </a:cubicBezTo>
                  <a:cubicBezTo>
                    <a:pt x="16200" y="5737"/>
                    <a:pt x="16740" y="5906"/>
                    <a:pt x="16740" y="6075"/>
                  </a:cubicBezTo>
                  <a:cubicBezTo>
                    <a:pt x="16740" y="6075"/>
                    <a:pt x="16740" y="6075"/>
                    <a:pt x="16740" y="6244"/>
                  </a:cubicBezTo>
                  <a:cubicBezTo>
                    <a:pt x="17280" y="6412"/>
                    <a:pt x="17280" y="6581"/>
                    <a:pt x="17280" y="6750"/>
                  </a:cubicBezTo>
                  <a:cubicBezTo>
                    <a:pt x="17280" y="6919"/>
                    <a:pt x="17280" y="7088"/>
                    <a:pt x="16740" y="72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03" name="Shape"/>
            <p:cNvSpPr/>
            <p:nvPr/>
          </p:nvSpPr>
          <p:spPr>
            <a:xfrm>
              <a:off x="137302" y="-1"/>
              <a:ext cx="125421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2150"/>
                  </a:moveTo>
                  <a:cubicBezTo>
                    <a:pt x="17280" y="2025"/>
                    <a:pt x="17280" y="2025"/>
                    <a:pt x="17280" y="2025"/>
                  </a:cubicBezTo>
                  <a:cubicBezTo>
                    <a:pt x="17280" y="844"/>
                    <a:pt x="14580" y="0"/>
                    <a:pt x="10800" y="0"/>
                  </a:cubicBezTo>
                  <a:cubicBezTo>
                    <a:pt x="7020" y="0"/>
                    <a:pt x="4320" y="844"/>
                    <a:pt x="4320" y="2025"/>
                  </a:cubicBezTo>
                  <a:cubicBezTo>
                    <a:pt x="4320" y="12150"/>
                    <a:pt x="4320" y="12150"/>
                    <a:pt x="4320" y="12150"/>
                  </a:cubicBezTo>
                  <a:cubicBezTo>
                    <a:pt x="1620" y="12825"/>
                    <a:pt x="0" y="13669"/>
                    <a:pt x="0" y="14850"/>
                  </a:cubicBezTo>
                  <a:cubicBezTo>
                    <a:pt x="0" y="16031"/>
                    <a:pt x="1620" y="16875"/>
                    <a:pt x="4320" y="17550"/>
                  </a:cubicBezTo>
                  <a:cubicBezTo>
                    <a:pt x="4320" y="19575"/>
                    <a:pt x="4320" y="19575"/>
                    <a:pt x="4320" y="19575"/>
                  </a:cubicBezTo>
                  <a:cubicBezTo>
                    <a:pt x="4320" y="20756"/>
                    <a:pt x="7020" y="21600"/>
                    <a:pt x="10800" y="21600"/>
                  </a:cubicBezTo>
                  <a:cubicBezTo>
                    <a:pt x="14580" y="21600"/>
                    <a:pt x="17280" y="20756"/>
                    <a:pt x="17280" y="19575"/>
                  </a:cubicBezTo>
                  <a:cubicBezTo>
                    <a:pt x="17280" y="17550"/>
                    <a:pt x="17280" y="17550"/>
                    <a:pt x="17280" y="17550"/>
                  </a:cubicBezTo>
                  <a:cubicBezTo>
                    <a:pt x="19980" y="16875"/>
                    <a:pt x="21600" y="16031"/>
                    <a:pt x="21600" y="14850"/>
                  </a:cubicBezTo>
                  <a:cubicBezTo>
                    <a:pt x="21600" y="13669"/>
                    <a:pt x="19980" y="12825"/>
                    <a:pt x="17280" y="12150"/>
                  </a:cubicBezTo>
                  <a:close/>
                  <a:moveTo>
                    <a:pt x="8640" y="2025"/>
                  </a:moveTo>
                  <a:cubicBezTo>
                    <a:pt x="8640" y="1687"/>
                    <a:pt x="9720" y="1350"/>
                    <a:pt x="10800" y="1350"/>
                  </a:cubicBezTo>
                  <a:cubicBezTo>
                    <a:pt x="11880" y="1350"/>
                    <a:pt x="12960" y="1687"/>
                    <a:pt x="12960" y="2025"/>
                  </a:cubicBezTo>
                  <a:cubicBezTo>
                    <a:pt x="12960" y="11475"/>
                    <a:pt x="12960" y="11475"/>
                    <a:pt x="12960" y="11475"/>
                  </a:cubicBezTo>
                  <a:cubicBezTo>
                    <a:pt x="12420" y="11475"/>
                    <a:pt x="11340" y="11475"/>
                    <a:pt x="10800" y="11475"/>
                  </a:cubicBezTo>
                  <a:cubicBezTo>
                    <a:pt x="10260" y="11475"/>
                    <a:pt x="9180" y="11475"/>
                    <a:pt x="8640" y="11475"/>
                  </a:cubicBezTo>
                  <a:lnTo>
                    <a:pt x="8640" y="2025"/>
                  </a:lnTo>
                  <a:close/>
                  <a:moveTo>
                    <a:pt x="12960" y="19575"/>
                  </a:moveTo>
                  <a:cubicBezTo>
                    <a:pt x="12960" y="19913"/>
                    <a:pt x="11880" y="20250"/>
                    <a:pt x="10800" y="20250"/>
                  </a:cubicBezTo>
                  <a:cubicBezTo>
                    <a:pt x="9720" y="20250"/>
                    <a:pt x="8640" y="19913"/>
                    <a:pt x="8640" y="19575"/>
                  </a:cubicBezTo>
                  <a:cubicBezTo>
                    <a:pt x="8640" y="18225"/>
                    <a:pt x="8640" y="18225"/>
                    <a:pt x="8640" y="18225"/>
                  </a:cubicBezTo>
                  <a:cubicBezTo>
                    <a:pt x="9180" y="18225"/>
                    <a:pt x="10260" y="18225"/>
                    <a:pt x="10800" y="18225"/>
                  </a:cubicBezTo>
                  <a:cubicBezTo>
                    <a:pt x="11340" y="18225"/>
                    <a:pt x="12420" y="18225"/>
                    <a:pt x="12960" y="18225"/>
                  </a:cubicBezTo>
                  <a:lnTo>
                    <a:pt x="12960" y="19575"/>
                  </a:lnTo>
                  <a:close/>
                  <a:moveTo>
                    <a:pt x="16740" y="15356"/>
                  </a:moveTo>
                  <a:cubicBezTo>
                    <a:pt x="16740" y="15525"/>
                    <a:pt x="16740" y="15525"/>
                    <a:pt x="16740" y="15525"/>
                  </a:cubicBezTo>
                  <a:cubicBezTo>
                    <a:pt x="16740" y="15694"/>
                    <a:pt x="16200" y="15863"/>
                    <a:pt x="16200" y="16031"/>
                  </a:cubicBezTo>
                  <a:cubicBezTo>
                    <a:pt x="16200" y="16031"/>
                    <a:pt x="16200" y="16031"/>
                    <a:pt x="16200" y="16031"/>
                  </a:cubicBezTo>
                  <a:cubicBezTo>
                    <a:pt x="15660" y="16200"/>
                    <a:pt x="15120" y="16369"/>
                    <a:pt x="14580" y="16537"/>
                  </a:cubicBezTo>
                  <a:cubicBezTo>
                    <a:pt x="14580" y="16537"/>
                    <a:pt x="14580" y="16537"/>
                    <a:pt x="14580" y="16537"/>
                  </a:cubicBezTo>
                  <a:cubicBezTo>
                    <a:pt x="14040" y="16537"/>
                    <a:pt x="13500" y="16706"/>
                    <a:pt x="12960" y="16706"/>
                  </a:cubicBezTo>
                  <a:cubicBezTo>
                    <a:pt x="12420" y="16875"/>
                    <a:pt x="11340" y="16875"/>
                    <a:pt x="10800" y="16875"/>
                  </a:cubicBezTo>
                  <a:cubicBezTo>
                    <a:pt x="10260" y="16875"/>
                    <a:pt x="9180" y="16875"/>
                    <a:pt x="8640" y="16706"/>
                  </a:cubicBezTo>
                  <a:cubicBezTo>
                    <a:pt x="8100" y="16706"/>
                    <a:pt x="7560" y="16537"/>
                    <a:pt x="7020" y="16537"/>
                  </a:cubicBezTo>
                  <a:cubicBezTo>
                    <a:pt x="7020" y="16537"/>
                    <a:pt x="7020" y="16537"/>
                    <a:pt x="7020" y="16537"/>
                  </a:cubicBezTo>
                  <a:cubicBezTo>
                    <a:pt x="6480" y="16369"/>
                    <a:pt x="5940" y="16200"/>
                    <a:pt x="5400" y="16031"/>
                  </a:cubicBezTo>
                  <a:cubicBezTo>
                    <a:pt x="5400" y="16031"/>
                    <a:pt x="5400" y="16031"/>
                    <a:pt x="5400" y="16031"/>
                  </a:cubicBezTo>
                  <a:cubicBezTo>
                    <a:pt x="5400" y="15863"/>
                    <a:pt x="4860" y="15694"/>
                    <a:pt x="4860" y="15525"/>
                  </a:cubicBezTo>
                  <a:cubicBezTo>
                    <a:pt x="4860" y="15525"/>
                    <a:pt x="4860" y="15525"/>
                    <a:pt x="4860" y="15356"/>
                  </a:cubicBezTo>
                  <a:cubicBezTo>
                    <a:pt x="4320" y="15187"/>
                    <a:pt x="4320" y="15019"/>
                    <a:pt x="4320" y="14850"/>
                  </a:cubicBezTo>
                  <a:cubicBezTo>
                    <a:pt x="4320" y="14681"/>
                    <a:pt x="4320" y="14512"/>
                    <a:pt x="4860" y="14344"/>
                  </a:cubicBezTo>
                  <a:cubicBezTo>
                    <a:pt x="4860" y="14175"/>
                    <a:pt x="4860" y="14175"/>
                    <a:pt x="4860" y="14175"/>
                  </a:cubicBezTo>
                  <a:cubicBezTo>
                    <a:pt x="4860" y="14006"/>
                    <a:pt x="5400" y="13838"/>
                    <a:pt x="5400" y="13669"/>
                  </a:cubicBezTo>
                  <a:cubicBezTo>
                    <a:pt x="5400" y="13669"/>
                    <a:pt x="5400" y="13669"/>
                    <a:pt x="5400" y="13669"/>
                  </a:cubicBezTo>
                  <a:cubicBezTo>
                    <a:pt x="5940" y="13500"/>
                    <a:pt x="6480" y="13331"/>
                    <a:pt x="7020" y="13162"/>
                  </a:cubicBezTo>
                  <a:cubicBezTo>
                    <a:pt x="7020" y="13162"/>
                    <a:pt x="7020" y="13162"/>
                    <a:pt x="7020" y="13162"/>
                  </a:cubicBezTo>
                  <a:cubicBezTo>
                    <a:pt x="7560" y="13162"/>
                    <a:pt x="8100" y="12994"/>
                    <a:pt x="8640" y="12994"/>
                  </a:cubicBezTo>
                  <a:cubicBezTo>
                    <a:pt x="9180" y="12825"/>
                    <a:pt x="10260" y="12825"/>
                    <a:pt x="10800" y="12825"/>
                  </a:cubicBezTo>
                  <a:cubicBezTo>
                    <a:pt x="11340" y="12825"/>
                    <a:pt x="12420" y="12825"/>
                    <a:pt x="12960" y="12994"/>
                  </a:cubicBezTo>
                  <a:cubicBezTo>
                    <a:pt x="13500" y="12994"/>
                    <a:pt x="14040" y="13162"/>
                    <a:pt x="14580" y="13162"/>
                  </a:cubicBezTo>
                  <a:cubicBezTo>
                    <a:pt x="14580" y="13162"/>
                    <a:pt x="14580" y="13162"/>
                    <a:pt x="14580" y="13162"/>
                  </a:cubicBezTo>
                  <a:cubicBezTo>
                    <a:pt x="15120" y="13331"/>
                    <a:pt x="15660" y="13500"/>
                    <a:pt x="16200" y="13669"/>
                  </a:cubicBezTo>
                  <a:cubicBezTo>
                    <a:pt x="16200" y="13669"/>
                    <a:pt x="16200" y="13669"/>
                    <a:pt x="16200" y="13669"/>
                  </a:cubicBezTo>
                  <a:cubicBezTo>
                    <a:pt x="16200" y="13838"/>
                    <a:pt x="16740" y="14006"/>
                    <a:pt x="16740" y="14175"/>
                  </a:cubicBezTo>
                  <a:cubicBezTo>
                    <a:pt x="16740" y="14175"/>
                    <a:pt x="16740" y="14175"/>
                    <a:pt x="16740" y="14344"/>
                  </a:cubicBezTo>
                  <a:cubicBezTo>
                    <a:pt x="17280" y="14512"/>
                    <a:pt x="17280" y="14681"/>
                    <a:pt x="17280" y="14850"/>
                  </a:cubicBezTo>
                  <a:cubicBezTo>
                    <a:pt x="17280" y="15019"/>
                    <a:pt x="17280" y="15187"/>
                    <a:pt x="16740" y="15356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505" name="Shape"/>
          <p:cNvSpPr/>
          <p:nvPr/>
        </p:nvSpPr>
        <p:spPr>
          <a:xfrm>
            <a:off x="6678229" y="2902583"/>
            <a:ext cx="326651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169"/>
                </a:moveTo>
                <a:cubicBezTo>
                  <a:pt x="21263" y="0"/>
                  <a:pt x="21094" y="0"/>
                  <a:pt x="20925" y="0"/>
                </a:cubicBezTo>
                <a:cubicBezTo>
                  <a:pt x="20756" y="0"/>
                  <a:pt x="20587" y="0"/>
                  <a:pt x="20587" y="169"/>
                </a:cubicBezTo>
                <a:cubicBezTo>
                  <a:pt x="337" y="13669"/>
                  <a:pt x="337" y="13669"/>
                  <a:pt x="337" y="13669"/>
                </a:cubicBezTo>
                <a:cubicBezTo>
                  <a:pt x="169" y="13669"/>
                  <a:pt x="0" y="14006"/>
                  <a:pt x="0" y="14175"/>
                </a:cubicBezTo>
                <a:cubicBezTo>
                  <a:pt x="0" y="14512"/>
                  <a:pt x="169" y="14681"/>
                  <a:pt x="506" y="14850"/>
                </a:cubicBezTo>
                <a:cubicBezTo>
                  <a:pt x="5737" y="16875"/>
                  <a:pt x="5737" y="16875"/>
                  <a:pt x="5737" y="16875"/>
                </a:cubicBezTo>
                <a:cubicBezTo>
                  <a:pt x="8269" y="21263"/>
                  <a:pt x="8269" y="21263"/>
                  <a:pt x="8269" y="21263"/>
                </a:cubicBezTo>
                <a:cubicBezTo>
                  <a:pt x="8269" y="21431"/>
                  <a:pt x="8606" y="21600"/>
                  <a:pt x="8775" y="21600"/>
                </a:cubicBezTo>
                <a:cubicBezTo>
                  <a:pt x="8775" y="21600"/>
                  <a:pt x="8775" y="21600"/>
                  <a:pt x="8775" y="21600"/>
                </a:cubicBezTo>
                <a:cubicBezTo>
                  <a:pt x="8944" y="21600"/>
                  <a:pt x="9281" y="21431"/>
                  <a:pt x="9281" y="21263"/>
                </a:cubicBezTo>
                <a:cubicBezTo>
                  <a:pt x="10800" y="18900"/>
                  <a:pt x="10800" y="18900"/>
                  <a:pt x="10800" y="18900"/>
                </a:cubicBezTo>
                <a:cubicBezTo>
                  <a:pt x="17381" y="21600"/>
                  <a:pt x="17381" y="21600"/>
                  <a:pt x="17381" y="21600"/>
                </a:cubicBezTo>
                <a:cubicBezTo>
                  <a:pt x="17381" y="21600"/>
                  <a:pt x="17381" y="21600"/>
                  <a:pt x="17550" y="21600"/>
                </a:cubicBezTo>
                <a:cubicBezTo>
                  <a:pt x="17719" y="21600"/>
                  <a:pt x="17719" y="21600"/>
                  <a:pt x="17887" y="21431"/>
                </a:cubicBezTo>
                <a:cubicBezTo>
                  <a:pt x="18056" y="21431"/>
                  <a:pt x="18225" y="21263"/>
                  <a:pt x="18225" y="21094"/>
                </a:cubicBezTo>
                <a:cubicBezTo>
                  <a:pt x="21600" y="844"/>
                  <a:pt x="21600" y="844"/>
                  <a:pt x="21600" y="844"/>
                </a:cubicBezTo>
                <a:cubicBezTo>
                  <a:pt x="21600" y="506"/>
                  <a:pt x="21600" y="337"/>
                  <a:pt x="21263" y="169"/>
                </a:cubicBezTo>
                <a:close/>
                <a:moveTo>
                  <a:pt x="2194" y="14006"/>
                </a:moveTo>
                <a:cubicBezTo>
                  <a:pt x="17719" y="3544"/>
                  <a:pt x="17719" y="3544"/>
                  <a:pt x="17719" y="3544"/>
                </a:cubicBezTo>
                <a:cubicBezTo>
                  <a:pt x="6412" y="15694"/>
                  <a:pt x="6412" y="15694"/>
                  <a:pt x="6412" y="15694"/>
                </a:cubicBezTo>
                <a:cubicBezTo>
                  <a:pt x="6244" y="15694"/>
                  <a:pt x="6244" y="15694"/>
                  <a:pt x="6244" y="15694"/>
                </a:cubicBezTo>
                <a:lnTo>
                  <a:pt x="2194" y="14006"/>
                </a:lnTo>
                <a:close/>
                <a:moveTo>
                  <a:pt x="6919" y="16200"/>
                </a:moveTo>
                <a:cubicBezTo>
                  <a:pt x="6919" y="16200"/>
                  <a:pt x="6919" y="16200"/>
                  <a:pt x="6919" y="16200"/>
                </a:cubicBezTo>
                <a:cubicBezTo>
                  <a:pt x="19744" y="2531"/>
                  <a:pt x="19744" y="2531"/>
                  <a:pt x="19744" y="2531"/>
                </a:cubicBezTo>
                <a:cubicBezTo>
                  <a:pt x="8775" y="19575"/>
                  <a:pt x="8775" y="19575"/>
                  <a:pt x="8775" y="19575"/>
                </a:cubicBezTo>
                <a:lnTo>
                  <a:pt x="6919" y="16200"/>
                </a:lnTo>
                <a:close/>
                <a:moveTo>
                  <a:pt x="17044" y="19913"/>
                </a:moveTo>
                <a:cubicBezTo>
                  <a:pt x="11306" y="17719"/>
                  <a:pt x="11306" y="17719"/>
                  <a:pt x="11306" y="17719"/>
                </a:cubicBezTo>
                <a:cubicBezTo>
                  <a:pt x="11138" y="17550"/>
                  <a:pt x="10969" y="17550"/>
                  <a:pt x="10800" y="17550"/>
                </a:cubicBezTo>
                <a:cubicBezTo>
                  <a:pt x="19744" y="3881"/>
                  <a:pt x="19744" y="3881"/>
                  <a:pt x="19744" y="3881"/>
                </a:cubicBezTo>
                <a:lnTo>
                  <a:pt x="17044" y="1991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515" name="Group"/>
          <p:cNvGrpSpPr/>
          <p:nvPr/>
        </p:nvGrpSpPr>
        <p:grpSpPr>
          <a:xfrm>
            <a:off x="10752398" y="2102535"/>
            <a:ext cx="225314" cy="326651"/>
            <a:chOff x="0" y="0"/>
            <a:chExt cx="275924" cy="400024"/>
          </a:xfrm>
          <a:solidFill>
            <a:schemeClr val="bg1"/>
          </a:solidFill>
        </p:grpSpPr>
        <p:sp>
          <p:nvSpPr>
            <p:cNvPr id="1506" name="Circle"/>
            <p:cNvSpPr/>
            <p:nvPr/>
          </p:nvSpPr>
          <p:spPr>
            <a:xfrm>
              <a:off x="112218" y="113538"/>
              <a:ext cx="25085" cy="2376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07" name="Circle"/>
            <p:cNvSpPr/>
            <p:nvPr/>
          </p:nvSpPr>
          <p:spPr>
            <a:xfrm>
              <a:off x="112218" y="262721"/>
              <a:ext cx="25085" cy="2508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08" name="Circle"/>
            <p:cNvSpPr/>
            <p:nvPr/>
          </p:nvSpPr>
          <p:spPr>
            <a:xfrm>
              <a:off x="38286" y="187470"/>
              <a:ext cx="25085" cy="2508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09" name="Circle"/>
            <p:cNvSpPr/>
            <p:nvPr/>
          </p:nvSpPr>
          <p:spPr>
            <a:xfrm>
              <a:off x="187470" y="187470"/>
              <a:ext cx="25085" cy="25085"/>
            </a:xfrm>
            <a:prstGeom prst="ellipse">
              <a:avLst/>
            </a:pr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10" name="Shape"/>
            <p:cNvSpPr/>
            <p:nvPr/>
          </p:nvSpPr>
          <p:spPr>
            <a:xfrm>
              <a:off x="60193" y="242340"/>
              <a:ext cx="23518" cy="22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11" name="Shape"/>
            <p:cNvSpPr/>
            <p:nvPr/>
          </p:nvSpPr>
          <p:spPr>
            <a:xfrm>
              <a:off x="60193" y="135444"/>
              <a:ext cx="23518" cy="23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12" name="Shape"/>
            <p:cNvSpPr/>
            <p:nvPr/>
          </p:nvSpPr>
          <p:spPr>
            <a:xfrm>
              <a:off x="167130" y="242340"/>
              <a:ext cx="23518" cy="2228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250" h="20250" extrusionOk="0">
                  <a:moveTo>
                    <a:pt x="2025" y="2025"/>
                  </a:moveTo>
                  <a:cubicBezTo>
                    <a:pt x="-675" y="7425"/>
                    <a:pt x="-675" y="12825"/>
                    <a:pt x="2025" y="18225"/>
                  </a:cubicBezTo>
                  <a:cubicBezTo>
                    <a:pt x="7425" y="20925"/>
                    <a:pt x="12825" y="20925"/>
                    <a:pt x="18225" y="18225"/>
                  </a:cubicBezTo>
                  <a:cubicBezTo>
                    <a:pt x="20925" y="12825"/>
                    <a:pt x="20925" y="7425"/>
                    <a:pt x="18225" y="2025"/>
                  </a:cubicBezTo>
                  <a:cubicBezTo>
                    <a:pt x="12825" y="-675"/>
                    <a:pt x="7425" y="-675"/>
                    <a:pt x="2025" y="202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13" name="Shape"/>
            <p:cNvSpPr/>
            <p:nvPr/>
          </p:nvSpPr>
          <p:spPr>
            <a:xfrm>
              <a:off x="-1" y="-1"/>
              <a:ext cx="275926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636" y="9450"/>
                  </a:moveTo>
                  <a:cubicBezTo>
                    <a:pt x="19636" y="9450"/>
                    <a:pt x="19391" y="9450"/>
                    <a:pt x="19391" y="9450"/>
                  </a:cubicBezTo>
                  <a:cubicBezTo>
                    <a:pt x="19145" y="8269"/>
                    <a:pt x="18409" y="7256"/>
                    <a:pt x="17182" y="6412"/>
                  </a:cubicBezTo>
                  <a:cubicBezTo>
                    <a:pt x="15709" y="1181"/>
                    <a:pt x="15709" y="1181"/>
                    <a:pt x="15709" y="1181"/>
                  </a:cubicBezTo>
                  <a:cubicBezTo>
                    <a:pt x="15709" y="506"/>
                    <a:pt x="14727" y="0"/>
                    <a:pt x="13745" y="0"/>
                  </a:cubicBezTo>
                  <a:cubicBezTo>
                    <a:pt x="5891" y="0"/>
                    <a:pt x="5891" y="0"/>
                    <a:pt x="5891" y="0"/>
                  </a:cubicBezTo>
                  <a:cubicBezTo>
                    <a:pt x="5155" y="0"/>
                    <a:pt x="4173" y="506"/>
                    <a:pt x="4173" y="1181"/>
                  </a:cubicBezTo>
                  <a:cubicBezTo>
                    <a:pt x="2700" y="6244"/>
                    <a:pt x="2700" y="6244"/>
                    <a:pt x="2700" y="6244"/>
                  </a:cubicBezTo>
                  <a:cubicBezTo>
                    <a:pt x="982" y="7425"/>
                    <a:pt x="0" y="8944"/>
                    <a:pt x="0" y="10800"/>
                  </a:cubicBezTo>
                  <a:cubicBezTo>
                    <a:pt x="0" y="12488"/>
                    <a:pt x="982" y="14175"/>
                    <a:pt x="2455" y="15356"/>
                  </a:cubicBezTo>
                  <a:cubicBezTo>
                    <a:pt x="3927" y="20419"/>
                    <a:pt x="3927" y="20419"/>
                    <a:pt x="3927" y="20419"/>
                  </a:cubicBezTo>
                  <a:cubicBezTo>
                    <a:pt x="4173" y="21094"/>
                    <a:pt x="4909" y="21600"/>
                    <a:pt x="5891" y="21600"/>
                  </a:cubicBezTo>
                  <a:cubicBezTo>
                    <a:pt x="13745" y="21600"/>
                    <a:pt x="13745" y="21600"/>
                    <a:pt x="13745" y="21600"/>
                  </a:cubicBezTo>
                  <a:cubicBezTo>
                    <a:pt x="14727" y="21600"/>
                    <a:pt x="15464" y="21094"/>
                    <a:pt x="15709" y="20419"/>
                  </a:cubicBezTo>
                  <a:cubicBezTo>
                    <a:pt x="17182" y="15356"/>
                    <a:pt x="17182" y="15356"/>
                    <a:pt x="17182" y="15356"/>
                  </a:cubicBezTo>
                  <a:cubicBezTo>
                    <a:pt x="18164" y="14344"/>
                    <a:pt x="19145" y="13331"/>
                    <a:pt x="19391" y="12150"/>
                  </a:cubicBezTo>
                  <a:cubicBezTo>
                    <a:pt x="19391" y="12150"/>
                    <a:pt x="19636" y="12150"/>
                    <a:pt x="19636" y="12150"/>
                  </a:cubicBezTo>
                  <a:cubicBezTo>
                    <a:pt x="20618" y="12150"/>
                    <a:pt x="21600" y="11475"/>
                    <a:pt x="21600" y="10800"/>
                  </a:cubicBezTo>
                  <a:cubicBezTo>
                    <a:pt x="21600" y="10125"/>
                    <a:pt x="20618" y="9450"/>
                    <a:pt x="19636" y="9450"/>
                  </a:cubicBezTo>
                  <a:close/>
                  <a:moveTo>
                    <a:pt x="5891" y="1350"/>
                  </a:moveTo>
                  <a:cubicBezTo>
                    <a:pt x="13745" y="1350"/>
                    <a:pt x="13745" y="1350"/>
                    <a:pt x="13745" y="1350"/>
                  </a:cubicBezTo>
                  <a:cubicBezTo>
                    <a:pt x="14727" y="5062"/>
                    <a:pt x="14727" y="5062"/>
                    <a:pt x="14727" y="5062"/>
                  </a:cubicBezTo>
                  <a:cubicBezTo>
                    <a:pt x="13500" y="4387"/>
                    <a:pt x="11782" y="4050"/>
                    <a:pt x="9818" y="4050"/>
                  </a:cubicBezTo>
                  <a:cubicBezTo>
                    <a:pt x="8100" y="4050"/>
                    <a:pt x="6382" y="4387"/>
                    <a:pt x="4909" y="5062"/>
                  </a:cubicBezTo>
                  <a:lnTo>
                    <a:pt x="5891" y="1350"/>
                  </a:lnTo>
                  <a:close/>
                  <a:moveTo>
                    <a:pt x="13745" y="20250"/>
                  </a:moveTo>
                  <a:cubicBezTo>
                    <a:pt x="5891" y="20250"/>
                    <a:pt x="5891" y="20250"/>
                    <a:pt x="5891" y="20250"/>
                  </a:cubicBezTo>
                  <a:cubicBezTo>
                    <a:pt x="4909" y="16537"/>
                    <a:pt x="4909" y="16537"/>
                    <a:pt x="4909" y="16537"/>
                  </a:cubicBezTo>
                  <a:cubicBezTo>
                    <a:pt x="6382" y="17213"/>
                    <a:pt x="8100" y="17550"/>
                    <a:pt x="9818" y="17550"/>
                  </a:cubicBezTo>
                  <a:cubicBezTo>
                    <a:pt x="11536" y="17550"/>
                    <a:pt x="13255" y="17213"/>
                    <a:pt x="14727" y="16537"/>
                  </a:cubicBezTo>
                  <a:lnTo>
                    <a:pt x="13745" y="20250"/>
                  </a:lnTo>
                  <a:close/>
                  <a:moveTo>
                    <a:pt x="9818" y="16200"/>
                  </a:moveTo>
                  <a:cubicBezTo>
                    <a:pt x="5400" y="16200"/>
                    <a:pt x="1964" y="13838"/>
                    <a:pt x="1964" y="10800"/>
                  </a:cubicBezTo>
                  <a:cubicBezTo>
                    <a:pt x="1964" y="7763"/>
                    <a:pt x="5400" y="5400"/>
                    <a:pt x="9818" y="5400"/>
                  </a:cubicBezTo>
                  <a:cubicBezTo>
                    <a:pt x="14236" y="5400"/>
                    <a:pt x="17673" y="7763"/>
                    <a:pt x="17673" y="10800"/>
                  </a:cubicBezTo>
                  <a:cubicBezTo>
                    <a:pt x="17673" y="13838"/>
                    <a:pt x="14236" y="16200"/>
                    <a:pt x="9818" y="16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14" name="Shape"/>
            <p:cNvSpPr/>
            <p:nvPr/>
          </p:nvSpPr>
          <p:spPr>
            <a:xfrm>
              <a:off x="112217" y="137301"/>
              <a:ext cx="75253" cy="752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0"/>
                  </a:moveTo>
                  <a:cubicBezTo>
                    <a:pt x="20700" y="0"/>
                    <a:pt x="20700" y="0"/>
                    <a:pt x="19800" y="0"/>
                  </a:cubicBezTo>
                  <a:cubicBezTo>
                    <a:pt x="900" y="15300"/>
                    <a:pt x="900" y="15300"/>
                    <a:pt x="900" y="15300"/>
                  </a:cubicBezTo>
                  <a:cubicBezTo>
                    <a:pt x="0" y="16200"/>
                    <a:pt x="0" y="17100"/>
                    <a:pt x="0" y="18000"/>
                  </a:cubicBezTo>
                  <a:cubicBezTo>
                    <a:pt x="0" y="18900"/>
                    <a:pt x="0" y="19800"/>
                    <a:pt x="900" y="20700"/>
                  </a:cubicBezTo>
                  <a:cubicBezTo>
                    <a:pt x="1800" y="21600"/>
                    <a:pt x="2700" y="21600"/>
                    <a:pt x="3600" y="21600"/>
                  </a:cubicBezTo>
                  <a:cubicBezTo>
                    <a:pt x="4500" y="21600"/>
                    <a:pt x="5400" y="21600"/>
                    <a:pt x="6300" y="20700"/>
                  </a:cubicBezTo>
                  <a:cubicBezTo>
                    <a:pt x="12600" y="12600"/>
                    <a:pt x="12600" y="12600"/>
                    <a:pt x="12600" y="12600"/>
                  </a:cubicBezTo>
                  <a:cubicBezTo>
                    <a:pt x="21600" y="1800"/>
                    <a:pt x="21600" y="1800"/>
                    <a:pt x="21600" y="1800"/>
                  </a:cubicBezTo>
                  <a:cubicBezTo>
                    <a:pt x="21600" y="900"/>
                    <a:pt x="21600" y="900"/>
                    <a:pt x="216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25" name="Group"/>
          <p:cNvGrpSpPr/>
          <p:nvPr/>
        </p:nvGrpSpPr>
        <p:grpSpPr>
          <a:xfrm>
            <a:off x="9878417" y="2097934"/>
            <a:ext cx="326651" cy="306168"/>
            <a:chOff x="0" y="0"/>
            <a:chExt cx="400024" cy="374940"/>
          </a:xfrm>
          <a:solidFill>
            <a:schemeClr val="bg1"/>
          </a:solidFill>
        </p:grpSpPr>
        <p:sp>
          <p:nvSpPr>
            <p:cNvPr id="1516" name="Shape"/>
            <p:cNvSpPr/>
            <p:nvPr/>
          </p:nvSpPr>
          <p:spPr>
            <a:xfrm>
              <a:off x="-1" y="-1"/>
              <a:ext cx="400026" cy="374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263" y="4680"/>
                  </a:moveTo>
                  <a:cubicBezTo>
                    <a:pt x="17213" y="360"/>
                    <a:pt x="17213" y="360"/>
                    <a:pt x="17213" y="360"/>
                  </a:cubicBezTo>
                  <a:cubicBezTo>
                    <a:pt x="16875" y="180"/>
                    <a:pt x="16537" y="0"/>
                    <a:pt x="16200" y="0"/>
                  </a:cubicBezTo>
                  <a:cubicBezTo>
                    <a:pt x="2025" y="0"/>
                    <a:pt x="2025" y="0"/>
                    <a:pt x="2025" y="0"/>
                  </a:cubicBezTo>
                  <a:cubicBezTo>
                    <a:pt x="844" y="0"/>
                    <a:pt x="0" y="900"/>
                    <a:pt x="0" y="2160"/>
                  </a:cubicBezTo>
                  <a:cubicBezTo>
                    <a:pt x="0" y="19440"/>
                    <a:pt x="0" y="19440"/>
                    <a:pt x="0" y="19440"/>
                  </a:cubicBezTo>
                  <a:cubicBezTo>
                    <a:pt x="0" y="20700"/>
                    <a:pt x="844" y="21600"/>
                    <a:pt x="2025" y="21600"/>
                  </a:cubicBezTo>
                  <a:cubicBezTo>
                    <a:pt x="19575" y="21600"/>
                    <a:pt x="19575" y="21600"/>
                    <a:pt x="19575" y="21600"/>
                  </a:cubicBezTo>
                  <a:cubicBezTo>
                    <a:pt x="20756" y="21600"/>
                    <a:pt x="21600" y="20700"/>
                    <a:pt x="21600" y="19440"/>
                  </a:cubicBezTo>
                  <a:cubicBezTo>
                    <a:pt x="21600" y="5760"/>
                    <a:pt x="21600" y="5760"/>
                    <a:pt x="21600" y="5760"/>
                  </a:cubicBezTo>
                  <a:cubicBezTo>
                    <a:pt x="21600" y="5400"/>
                    <a:pt x="21431" y="5040"/>
                    <a:pt x="21263" y="4680"/>
                  </a:cubicBezTo>
                  <a:close/>
                  <a:moveTo>
                    <a:pt x="20250" y="19440"/>
                  </a:moveTo>
                  <a:cubicBezTo>
                    <a:pt x="20250" y="19800"/>
                    <a:pt x="19913" y="20160"/>
                    <a:pt x="19575" y="20160"/>
                  </a:cubicBezTo>
                  <a:cubicBezTo>
                    <a:pt x="2025" y="20160"/>
                    <a:pt x="2025" y="20160"/>
                    <a:pt x="2025" y="20160"/>
                  </a:cubicBezTo>
                  <a:cubicBezTo>
                    <a:pt x="1687" y="20160"/>
                    <a:pt x="1350" y="19800"/>
                    <a:pt x="1350" y="19440"/>
                  </a:cubicBezTo>
                  <a:cubicBezTo>
                    <a:pt x="1350" y="2160"/>
                    <a:pt x="1350" y="2160"/>
                    <a:pt x="1350" y="2160"/>
                  </a:cubicBezTo>
                  <a:cubicBezTo>
                    <a:pt x="1350" y="1800"/>
                    <a:pt x="1687" y="1440"/>
                    <a:pt x="2025" y="1440"/>
                  </a:cubicBezTo>
                  <a:cubicBezTo>
                    <a:pt x="15525" y="1440"/>
                    <a:pt x="15525" y="1440"/>
                    <a:pt x="15525" y="1440"/>
                  </a:cubicBezTo>
                  <a:cubicBezTo>
                    <a:pt x="15525" y="4320"/>
                    <a:pt x="15525" y="4320"/>
                    <a:pt x="15525" y="4320"/>
                  </a:cubicBezTo>
                  <a:cubicBezTo>
                    <a:pt x="15525" y="4320"/>
                    <a:pt x="15525" y="4320"/>
                    <a:pt x="15525" y="4320"/>
                  </a:cubicBezTo>
                  <a:cubicBezTo>
                    <a:pt x="15525" y="5580"/>
                    <a:pt x="16369" y="6480"/>
                    <a:pt x="17550" y="6480"/>
                  </a:cubicBezTo>
                  <a:cubicBezTo>
                    <a:pt x="18225" y="6480"/>
                    <a:pt x="18225" y="6480"/>
                    <a:pt x="18225" y="6480"/>
                  </a:cubicBezTo>
                  <a:cubicBezTo>
                    <a:pt x="20250" y="6480"/>
                    <a:pt x="20250" y="6480"/>
                    <a:pt x="20250" y="6480"/>
                  </a:cubicBezTo>
                  <a:lnTo>
                    <a:pt x="20250" y="19440"/>
                  </a:lnTo>
                  <a:close/>
                  <a:moveTo>
                    <a:pt x="18225" y="5760"/>
                  </a:moveTo>
                  <a:cubicBezTo>
                    <a:pt x="17550" y="5760"/>
                    <a:pt x="17550" y="5760"/>
                    <a:pt x="17550" y="5760"/>
                  </a:cubicBezTo>
                  <a:cubicBezTo>
                    <a:pt x="16875" y="5760"/>
                    <a:pt x="16200" y="5040"/>
                    <a:pt x="16200" y="4320"/>
                  </a:cubicBezTo>
                  <a:cubicBezTo>
                    <a:pt x="16200" y="4320"/>
                    <a:pt x="16200" y="4320"/>
                    <a:pt x="16200" y="4320"/>
                  </a:cubicBezTo>
                  <a:cubicBezTo>
                    <a:pt x="16200" y="1440"/>
                    <a:pt x="16200" y="1440"/>
                    <a:pt x="16200" y="1440"/>
                  </a:cubicBezTo>
                  <a:cubicBezTo>
                    <a:pt x="20250" y="5760"/>
                    <a:pt x="20250" y="5760"/>
                    <a:pt x="20250" y="5760"/>
                  </a:cubicBezTo>
                  <a:lnTo>
                    <a:pt x="18225" y="57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17" name="Shape"/>
            <p:cNvSpPr/>
            <p:nvPr/>
          </p:nvSpPr>
          <p:spPr>
            <a:xfrm>
              <a:off x="187470" y="75250"/>
              <a:ext cx="73933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" y="21600"/>
                  </a:moveTo>
                  <a:cubicBezTo>
                    <a:pt x="19800" y="21600"/>
                    <a:pt x="19800" y="21600"/>
                    <a:pt x="19800" y="21600"/>
                  </a:cubicBezTo>
                  <a:cubicBezTo>
                    <a:pt x="20700" y="21600"/>
                    <a:pt x="21600" y="16200"/>
                    <a:pt x="21600" y="10800"/>
                  </a:cubicBezTo>
                  <a:cubicBezTo>
                    <a:pt x="21600" y="5400"/>
                    <a:pt x="20700" y="0"/>
                    <a:pt x="19800" y="0"/>
                  </a:cubicBezTo>
                  <a:cubicBezTo>
                    <a:pt x="1800" y="0"/>
                    <a:pt x="1800" y="0"/>
                    <a:pt x="1800" y="0"/>
                  </a:cubicBezTo>
                  <a:cubicBezTo>
                    <a:pt x="900" y="0"/>
                    <a:pt x="0" y="5400"/>
                    <a:pt x="0" y="10800"/>
                  </a:cubicBezTo>
                  <a:cubicBezTo>
                    <a:pt x="0" y="16200"/>
                    <a:pt x="900" y="21600"/>
                    <a:pt x="1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18" name="Shape"/>
            <p:cNvSpPr/>
            <p:nvPr/>
          </p:nvSpPr>
          <p:spPr>
            <a:xfrm>
              <a:off x="187470" y="113128"/>
              <a:ext cx="73933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0" y="21600"/>
                  </a:moveTo>
                  <a:cubicBezTo>
                    <a:pt x="19800" y="21600"/>
                    <a:pt x="19800" y="21600"/>
                    <a:pt x="19800" y="21600"/>
                  </a:cubicBezTo>
                  <a:cubicBezTo>
                    <a:pt x="20700" y="21600"/>
                    <a:pt x="21600" y="16200"/>
                    <a:pt x="21600" y="10800"/>
                  </a:cubicBezTo>
                  <a:cubicBezTo>
                    <a:pt x="21600" y="5400"/>
                    <a:pt x="20700" y="0"/>
                    <a:pt x="19800" y="0"/>
                  </a:cubicBezTo>
                  <a:cubicBezTo>
                    <a:pt x="1800" y="0"/>
                    <a:pt x="1800" y="0"/>
                    <a:pt x="1800" y="0"/>
                  </a:cubicBezTo>
                  <a:cubicBezTo>
                    <a:pt x="900" y="0"/>
                    <a:pt x="0" y="5400"/>
                    <a:pt x="0" y="10800"/>
                  </a:cubicBezTo>
                  <a:cubicBezTo>
                    <a:pt x="0" y="16200"/>
                    <a:pt x="900" y="21600"/>
                    <a:pt x="18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19" name="Shape"/>
            <p:cNvSpPr/>
            <p:nvPr/>
          </p:nvSpPr>
          <p:spPr>
            <a:xfrm>
              <a:off x="187470" y="150095"/>
              <a:ext cx="162387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10800"/>
                  </a:moveTo>
                  <a:cubicBezTo>
                    <a:pt x="0" y="16200"/>
                    <a:pt x="415" y="21600"/>
                    <a:pt x="831" y="21600"/>
                  </a:cubicBezTo>
                  <a:cubicBezTo>
                    <a:pt x="20769" y="21600"/>
                    <a:pt x="20769" y="21600"/>
                    <a:pt x="20769" y="21600"/>
                  </a:cubicBezTo>
                  <a:cubicBezTo>
                    <a:pt x="21185" y="21600"/>
                    <a:pt x="21600" y="16200"/>
                    <a:pt x="21600" y="10800"/>
                  </a:cubicBezTo>
                  <a:cubicBezTo>
                    <a:pt x="21600" y="5400"/>
                    <a:pt x="21185" y="0"/>
                    <a:pt x="20769" y="0"/>
                  </a:cubicBezTo>
                  <a:cubicBezTo>
                    <a:pt x="831" y="0"/>
                    <a:pt x="831" y="0"/>
                    <a:pt x="831" y="0"/>
                  </a:cubicBezTo>
                  <a:cubicBezTo>
                    <a:pt x="415" y="0"/>
                    <a:pt x="0" y="5400"/>
                    <a:pt x="0" y="108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20" name="Shape"/>
            <p:cNvSpPr/>
            <p:nvPr/>
          </p:nvSpPr>
          <p:spPr>
            <a:xfrm>
              <a:off x="48847" y="225346"/>
              <a:ext cx="301010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225" y="0"/>
                    <a:pt x="0" y="5400"/>
                    <a:pt x="0" y="10800"/>
                  </a:cubicBezTo>
                  <a:cubicBezTo>
                    <a:pt x="0" y="16200"/>
                    <a:pt x="225" y="21600"/>
                    <a:pt x="450" y="21600"/>
                  </a:cubicBezTo>
                  <a:cubicBezTo>
                    <a:pt x="21150" y="21600"/>
                    <a:pt x="21150" y="21600"/>
                    <a:pt x="21150" y="21600"/>
                  </a:cubicBezTo>
                  <a:cubicBezTo>
                    <a:pt x="21375" y="21600"/>
                    <a:pt x="21600" y="16200"/>
                    <a:pt x="21600" y="10800"/>
                  </a:cubicBezTo>
                  <a:cubicBezTo>
                    <a:pt x="21600" y="5400"/>
                    <a:pt x="21375" y="0"/>
                    <a:pt x="211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21" name="Shape"/>
            <p:cNvSpPr/>
            <p:nvPr/>
          </p:nvSpPr>
          <p:spPr>
            <a:xfrm>
              <a:off x="48847" y="262721"/>
              <a:ext cx="301010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225" y="0"/>
                    <a:pt x="0" y="5400"/>
                    <a:pt x="0" y="10800"/>
                  </a:cubicBezTo>
                  <a:cubicBezTo>
                    <a:pt x="0" y="16200"/>
                    <a:pt x="225" y="21600"/>
                    <a:pt x="450" y="21600"/>
                  </a:cubicBezTo>
                  <a:cubicBezTo>
                    <a:pt x="21150" y="21600"/>
                    <a:pt x="21150" y="21600"/>
                    <a:pt x="21150" y="21600"/>
                  </a:cubicBezTo>
                  <a:cubicBezTo>
                    <a:pt x="21375" y="21600"/>
                    <a:pt x="21600" y="16200"/>
                    <a:pt x="21600" y="10800"/>
                  </a:cubicBezTo>
                  <a:cubicBezTo>
                    <a:pt x="21600" y="5400"/>
                    <a:pt x="21375" y="0"/>
                    <a:pt x="211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22" name="Shape"/>
            <p:cNvSpPr/>
            <p:nvPr/>
          </p:nvSpPr>
          <p:spPr>
            <a:xfrm>
              <a:off x="48847" y="300598"/>
              <a:ext cx="301010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225" y="0"/>
                    <a:pt x="0" y="5400"/>
                    <a:pt x="0" y="10800"/>
                  </a:cubicBezTo>
                  <a:cubicBezTo>
                    <a:pt x="0" y="16200"/>
                    <a:pt x="225" y="21600"/>
                    <a:pt x="450" y="21600"/>
                  </a:cubicBezTo>
                  <a:cubicBezTo>
                    <a:pt x="21150" y="21600"/>
                    <a:pt x="21150" y="21600"/>
                    <a:pt x="21150" y="21600"/>
                  </a:cubicBezTo>
                  <a:cubicBezTo>
                    <a:pt x="21375" y="21600"/>
                    <a:pt x="21600" y="16200"/>
                    <a:pt x="21600" y="10800"/>
                  </a:cubicBezTo>
                  <a:cubicBezTo>
                    <a:pt x="21600" y="5400"/>
                    <a:pt x="21375" y="0"/>
                    <a:pt x="211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23" name="Shape"/>
            <p:cNvSpPr/>
            <p:nvPr/>
          </p:nvSpPr>
          <p:spPr>
            <a:xfrm>
              <a:off x="48847" y="187470"/>
              <a:ext cx="301010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0" y="0"/>
                  </a:moveTo>
                  <a:cubicBezTo>
                    <a:pt x="450" y="0"/>
                    <a:pt x="450" y="0"/>
                    <a:pt x="450" y="0"/>
                  </a:cubicBezTo>
                  <a:cubicBezTo>
                    <a:pt x="225" y="0"/>
                    <a:pt x="0" y="5400"/>
                    <a:pt x="0" y="10800"/>
                  </a:cubicBezTo>
                  <a:cubicBezTo>
                    <a:pt x="0" y="16200"/>
                    <a:pt x="225" y="21600"/>
                    <a:pt x="450" y="21600"/>
                  </a:cubicBezTo>
                  <a:cubicBezTo>
                    <a:pt x="21150" y="21600"/>
                    <a:pt x="21150" y="21600"/>
                    <a:pt x="21150" y="21600"/>
                  </a:cubicBezTo>
                  <a:cubicBezTo>
                    <a:pt x="21375" y="21600"/>
                    <a:pt x="21600" y="16200"/>
                    <a:pt x="21600" y="10800"/>
                  </a:cubicBezTo>
                  <a:cubicBezTo>
                    <a:pt x="21600" y="5400"/>
                    <a:pt x="21375" y="0"/>
                    <a:pt x="2115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24" name="Shape"/>
            <p:cNvSpPr/>
            <p:nvPr/>
          </p:nvSpPr>
          <p:spPr>
            <a:xfrm>
              <a:off x="48847" y="63369"/>
              <a:ext cx="113540" cy="990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0" y="21600"/>
                  </a:moveTo>
                  <a:cubicBezTo>
                    <a:pt x="19200" y="21600"/>
                    <a:pt x="19200" y="21600"/>
                    <a:pt x="19200" y="21600"/>
                  </a:cubicBezTo>
                  <a:cubicBezTo>
                    <a:pt x="20400" y="21600"/>
                    <a:pt x="21600" y="20250"/>
                    <a:pt x="21600" y="18900"/>
                  </a:cubicBezTo>
                  <a:cubicBezTo>
                    <a:pt x="21600" y="2700"/>
                    <a:pt x="21600" y="2700"/>
                    <a:pt x="21600" y="2700"/>
                  </a:cubicBezTo>
                  <a:cubicBezTo>
                    <a:pt x="21600" y="1350"/>
                    <a:pt x="20400" y="0"/>
                    <a:pt x="19200" y="0"/>
                  </a:cubicBezTo>
                  <a:cubicBezTo>
                    <a:pt x="2400" y="0"/>
                    <a:pt x="2400" y="0"/>
                    <a:pt x="2400" y="0"/>
                  </a:cubicBezTo>
                  <a:cubicBezTo>
                    <a:pt x="1200" y="0"/>
                    <a:pt x="0" y="1350"/>
                    <a:pt x="0" y="27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250"/>
                    <a:pt x="1200" y="21600"/>
                    <a:pt x="2400" y="21600"/>
                  </a:cubicBezTo>
                  <a:close/>
                  <a:moveTo>
                    <a:pt x="4800" y="5400"/>
                  </a:moveTo>
                  <a:cubicBezTo>
                    <a:pt x="16800" y="5400"/>
                    <a:pt x="16800" y="5400"/>
                    <a:pt x="16800" y="5400"/>
                  </a:cubicBezTo>
                  <a:cubicBezTo>
                    <a:pt x="16800" y="16200"/>
                    <a:pt x="16800" y="16200"/>
                    <a:pt x="16800" y="16200"/>
                  </a:cubicBezTo>
                  <a:cubicBezTo>
                    <a:pt x="4800" y="16200"/>
                    <a:pt x="4800" y="16200"/>
                    <a:pt x="4800" y="16200"/>
                  </a:cubicBezTo>
                  <a:lnTo>
                    <a:pt x="4800" y="5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526" name="Shape"/>
          <p:cNvSpPr/>
          <p:nvPr/>
        </p:nvSpPr>
        <p:spPr>
          <a:xfrm>
            <a:off x="9090254" y="2102535"/>
            <a:ext cx="306168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720" y="0"/>
                </a:moveTo>
                <a:cubicBezTo>
                  <a:pt x="2880" y="0"/>
                  <a:pt x="2880" y="0"/>
                  <a:pt x="2880" y="0"/>
                </a:cubicBezTo>
                <a:cubicBezTo>
                  <a:pt x="1260" y="0"/>
                  <a:pt x="0" y="1181"/>
                  <a:pt x="0" y="2700"/>
                </a:cubicBezTo>
                <a:cubicBezTo>
                  <a:pt x="0" y="18900"/>
                  <a:pt x="0" y="18900"/>
                  <a:pt x="0" y="18900"/>
                </a:cubicBezTo>
                <a:cubicBezTo>
                  <a:pt x="0" y="20419"/>
                  <a:pt x="1260" y="21600"/>
                  <a:pt x="2880" y="21600"/>
                </a:cubicBezTo>
                <a:cubicBezTo>
                  <a:pt x="18720" y="21600"/>
                  <a:pt x="18720" y="21600"/>
                  <a:pt x="18720" y="21600"/>
                </a:cubicBezTo>
                <a:cubicBezTo>
                  <a:pt x="20340" y="21600"/>
                  <a:pt x="21600" y="20419"/>
                  <a:pt x="21600" y="18900"/>
                </a:cubicBezTo>
                <a:cubicBezTo>
                  <a:pt x="21600" y="2700"/>
                  <a:pt x="21600" y="2700"/>
                  <a:pt x="21600" y="2700"/>
                </a:cubicBezTo>
                <a:cubicBezTo>
                  <a:pt x="21600" y="1181"/>
                  <a:pt x="20340" y="0"/>
                  <a:pt x="18720" y="0"/>
                </a:cubicBezTo>
                <a:close/>
                <a:moveTo>
                  <a:pt x="20160" y="18900"/>
                </a:moveTo>
                <a:cubicBezTo>
                  <a:pt x="20160" y="19575"/>
                  <a:pt x="19440" y="20250"/>
                  <a:pt x="18720" y="20250"/>
                </a:cubicBezTo>
                <a:cubicBezTo>
                  <a:pt x="2880" y="20250"/>
                  <a:pt x="2880" y="20250"/>
                  <a:pt x="2880" y="20250"/>
                </a:cubicBezTo>
                <a:cubicBezTo>
                  <a:pt x="2160" y="20250"/>
                  <a:pt x="1440" y="19575"/>
                  <a:pt x="1440" y="18900"/>
                </a:cubicBezTo>
                <a:cubicBezTo>
                  <a:pt x="1440" y="2700"/>
                  <a:pt x="1440" y="2700"/>
                  <a:pt x="1440" y="2700"/>
                </a:cubicBezTo>
                <a:cubicBezTo>
                  <a:pt x="1440" y="2025"/>
                  <a:pt x="2160" y="1350"/>
                  <a:pt x="2880" y="1350"/>
                </a:cubicBezTo>
                <a:cubicBezTo>
                  <a:pt x="18720" y="1350"/>
                  <a:pt x="18720" y="1350"/>
                  <a:pt x="18720" y="1350"/>
                </a:cubicBezTo>
                <a:cubicBezTo>
                  <a:pt x="19440" y="1350"/>
                  <a:pt x="20160" y="2025"/>
                  <a:pt x="20160" y="2700"/>
                </a:cubicBezTo>
                <a:lnTo>
                  <a:pt x="20160" y="189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27" name="Shape"/>
          <p:cNvSpPr/>
          <p:nvPr/>
        </p:nvSpPr>
        <p:spPr>
          <a:xfrm>
            <a:off x="9140422" y="2125340"/>
            <a:ext cx="224236" cy="2048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540"/>
                  <a:pt x="0" y="1080"/>
                </a:cubicBezTo>
                <a:cubicBezTo>
                  <a:pt x="0" y="20520"/>
                  <a:pt x="0" y="20520"/>
                  <a:pt x="0" y="20520"/>
                </a:cubicBezTo>
                <a:cubicBezTo>
                  <a:pt x="0" y="21060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060"/>
                  <a:pt x="21600" y="20520"/>
                </a:cubicBezTo>
                <a:cubicBezTo>
                  <a:pt x="21600" y="1080"/>
                  <a:pt x="21600" y="1080"/>
                  <a:pt x="21600" y="1080"/>
                </a:cubicBezTo>
                <a:cubicBezTo>
                  <a:pt x="21600" y="540"/>
                  <a:pt x="21109" y="0"/>
                  <a:pt x="20618" y="0"/>
                </a:cubicBezTo>
                <a:close/>
                <a:moveTo>
                  <a:pt x="20618" y="1080"/>
                </a:moveTo>
                <a:cubicBezTo>
                  <a:pt x="20618" y="15930"/>
                  <a:pt x="20618" y="15930"/>
                  <a:pt x="20618" y="15930"/>
                </a:cubicBezTo>
                <a:cubicBezTo>
                  <a:pt x="17427" y="12150"/>
                  <a:pt x="17427" y="12150"/>
                  <a:pt x="17427" y="12150"/>
                </a:cubicBezTo>
                <a:cubicBezTo>
                  <a:pt x="17182" y="11880"/>
                  <a:pt x="16936" y="11880"/>
                  <a:pt x="16691" y="11880"/>
                </a:cubicBezTo>
                <a:cubicBezTo>
                  <a:pt x="16445" y="11880"/>
                  <a:pt x="16200" y="11880"/>
                  <a:pt x="15955" y="12150"/>
                </a:cubicBezTo>
                <a:cubicBezTo>
                  <a:pt x="13500" y="15390"/>
                  <a:pt x="13500" y="15390"/>
                  <a:pt x="13500" y="15390"/>
                </a:cubicBezTo>
                <a:cubicBezTo>
                  <a:pt x="5645" y="5670"/>
                  <a:pt x="5645" y="5670"/>
                  <a:pt x="5645" y="5670"/>
                </a:cubicBezTo>
                <a:cubicBezTo>
                  <a:pt x="5400" y="5400"/>
                  <a:pt x="5155" y="5400"/>
                  <a:pt x="4909" y="5400"/>
                </a:cubicBezTo>
                <a:cubicBezTo>
                  <a:pt x="4664" y="5400"/>
                  <a:pt x="4418" y="5400"/>
                  <a:pt x="4173" y="5670"/>
                </a:cubicBezTo>
                <a:cubicBezTo>
                  <a:pt x="982" y="9720"/>
                  <a:pt x="982" y="9720"/>
                  <a:pt x="982" y="9720"/>
                </a:cubicBezTo>
                <a:cubicBezTo>
                  <a:pt x="982" y="1080"/>
                  <a:pt x="982" y="1080"/>
                  <a:pt x="982" y="1080"/>
                </a:cubicBezTo>
                <a:lnTo>
                  <a:pt x="20618" y="1080"/>
                </a:lnTo>
                <a:close/>
                <a:moveTo>
                  <a:pt x="982" y="11340"/>
                </a:moveTo>
                <a:cubicBezTo>
                  <a:pt x="4909" y="6480"/>
                  <a:pt x="4909" y="6480"/>
                  <a:pt x="4909" y="6480"/>
                </a:cubicBezTo>
                <a:cubicBezTo>
                  <a:pt x="12764" y="16470"/>
                  <a:pt x="12764" y="16470"/>
                  <a:pt x="12764" y="16470"/>
                </a:cubicBezTo>
                <a:cubicBezTo>
                  <a:pt x="13500" y="17010"/>
                  <a:pt x="13500" y="17010"/>
                  <a:pt x="13500" y="17010"/>
                </a:cubicBezTo>
                <a:cubicBezTo>
                  <a:pt x="16200" y="20520"/>
                  <a:pt x="16200" y="20520"/>
                  <a:pt x="16200" y="20520"/>
                </a:cubicBezTo>
                <a:cubicBezTo>
                  <a:pt x="982" y="20520"/>
                  <a:pt x="982" y="20520"/>
                  <a:pt x="982" y="20520"/>
                </a:cubicBezTo>
                <a:lnTo>
                  <a:pt x="982" y="11340"/>
                </a:lnTo>
                <a:close/>
                <a:moveTo>
                  <a:pt x="17427" y="20520"/>
                </a:moveTo>
                <a:cubicBezTo>
                  <a:pt x="13991" y="16200"/>
                  <a:pt x="13991" y="16200"/>
                  <a:pt x="13991" y="16200"/>
                </a:cubicBezTo>
                <a:cubicBezTo>
                  <a:pt x="16691" y="12960"/>
                  <a:pt x="16691" y="12960"/>
                  <a:pt x="16691" y="12960"/>
                </a:cubicBezTo>
                <a:cubicBezTo>
                  <a:pt x="20618" y="17820"/>
                  <a:pt x="20618" y="17820"/>
                  <a:pt x="20618" y="17820"/>
                </a:cubicBezTo>
                <a:cubicBezTo>
                  <a:pt x="20618" y="20520"/>
                  <a:pt x="20618" y="20520"/>
                  <a:pt x="20618" y="20520"/>
                </a:cubicBezTo>
                <a:lnTo>
                  <a:pt x="17427" y="205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28" name="Shape"/>
          <p:cNvSpPr/>
          <p:nvPr/>
        </p:nvSpPr>
        <p:spPr>
          <a:xfrm>
            <a:off x="9290926" y="2131175"/>
            <a:ext cx="60372" cy="603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17100" y="21600"/>
                  <a:pt x="21600" y="17100"/>
                  <a:pt x="21600" y="10800"/>
                </a:cubicBezTo>
                <a:cubicBezTo>
                  <a:pt x="21600" y="4500"/>
                  <a:pt x="17100" y="0"/>
                  <a:pt x="10800" y="0"/>
                </a:cubicBezTo>
                <a:cubicBezTo>
                  <a:pt x="4500" y="0"/>
                  <a:pt x="0" y="4500"/>
                  <a:pt x="0" y="10800"/>
                </a:cubicBezTo>
                <a:cubicBezTo>
                  <a:pt x="0" y="17100"/>
                  <a:pt x="4500" y="21600"/>
                  <a:pt x="10800" y="21600"/>
                </a:cubicBezTo>
                <a:close/>
                <a:moveTo>
                  <a:pt x="10800" y="3600"/>
                </a:moveTo>
                <a:cubicBezTo>
                  <a:pt x="14400" y="3600"/>
                  <a:pt x="18000" y="7200"/>
                  <a:pt x="18000" y="10800"/>
                </a:cubicBezTo>
                <a:cubicBezTo>
                  <a:pt x="18000" y="14400"/>
                  <a:pt x="14400" y="18000"/>
                  <a:pt x="10800" y="18000"/>
                </a:cubicBezTo>
                <a:cubicBezTo>
                  <a:pt x="7200" y="18000"/>
                  <a:pt x="3600" y="14400"/>
                  <a:pt x="3600" y="10800"/>
                </a:cubicBezTo>
                <a:cubicBezTo>
                  <a:pt x="3600" y="7200"/>
                  <a:pt x="7200" y="3600"/>
                  <a:pt x="10800" y="36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531" name="Group"/>
          <p:cNvGrpSpPr/>
          <p:nvPr/>
        </p:nvGrpSpPr>
        <p:grpSpPr>
          <a:xfrm>
            <a:off x="8278324" y="2102535"/>
            <a:ext cx="326651" cy="326651"/>
            <a:chOff x="0" y="0"/>
            <a:chExt cx="400024" cy="400024"/>
          </a:xfrm>
          <a:solidFill>
            <a:schemeClr val="bg1"/>
          </a:solidFill>
        </p:grpSpPr>
        <p:sp>
          <p:nvSpPr>
            <p:cNvPr id="1529" name="Shape"/>
            <p:cNvSpPr/>
            <p:nvPr/>
          </p:nvSpPr>
          <p:spPr>
            <a:xfrm>
              <a:off x="-1" y="-1"/>
              <a:ext cx="400026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44" y="7088"/>
                  </a:moveTo>
                  <a:cubicBezTo>
                    <a:pt x="18900" y="6919"/>
                    <a:pt x="16875" y="6919"/>
                    <a:pt x="14006" y="6750"/>
                  </a:cubicBezTo>
                  <a:cubicBezTo>
                    <a:pt x="14175" y="6075"/>
                    <a:pt x="14175" y="5569"/>
                    <a:pt x="14175" y="4556"/>
                  </a:cubicBezTo>
                  <a:cubicBezTo>
                    <a:pt x="14175" y="2194"/>
                    <a:pt x="12319" y="0"/>
                    <a:pt x="10800" y="0"/>
                  </a:cubicBezTo>
                  <a:cubicBezTo>
                    <a:pt x="9619" y="0"/>
                    <a:pt x="8775" y="844"/>
                    <a:pt x="8775" y="2025"/>
                  </a:cubicBezTo>
                  <a:cubicBezTo>
                    <a:pt x="8775" y="3375"/>
                    <a:pt x="8269" y="5737"/>
                    <a:pt x="6075" y="6919"/>
                  </a:cubicBezTo>
                  <a:cubicBezTo>
                    <a:pt x="5906" y="6919"/>
                    <a:pt x="5400" y="7256"/>
                    <a:pt x="5400" y="7256"/>
                  </a:cubicBezTo>
                  <a:cubicBezTo>
                    <a:pt x="5400" y="7256"/>
                    <a:pt x="5400" y="7256"/>
                    <a:pt x="5400" y="7256"/>
                  </a:cubicBezTo>
                  <a:cubicBezTo>
                    <a:pt x="5062" y="6919"/>
                    <a:pt x="4556" y="6750"/>
                    <a:pt x="4050" y="6750"/>
                  </a:cubicBezTo>
                  <a:cubicBezTo>
                    <a:pt x="2025" y="6750"/>
                    <a:pt x="2025" y="6750"/>
                    <a:pt x="2025" y="6750"/>
                  </a:cubicBezTo>
                  <a:cubicBezTo>
                    <a:pt x="844" y="6750"/>
                    <a:pt x="0" y="7594"/>
                    <a:pt x="0" y="8775"/>
                  </a:cubicBezTo>
                  <a:cubicBezTo>
                    <a:pt x="0" y="19575"/>
                    <a:pt x="0" y="19575"/>
                    <a:pt x="0" y="19575"/>
                  </a:cubicBezTo>
                  <a:cubicBezTo>
                    <a:pt x="0" y="20756"/>
                    <a:pt x="844" y="21600"/>
                    <a:pt x="2025" y="21600"/>
                  </a:cubicBezTo>
                  <a:cubicBezTo>
                    <a:pt x="4050" y="21600"/>
                    <a:pt x="4050" y="21600"/>
                    <a:pt x="4050" y="21600"/>
                  </a:cubicBezTo>
                  <a:cubicBezTo>
                    <a:pt x="4894" y="21600"/>
                    <a:pt x="5569" y="21094"/>
                    <a:pt x="5906" y="20419"/>
                  </a:cubicBezTo>
                  <a:cubicBezTo>
                    <a:pt x="5906" y="20419"/>
                    <a:pt x="5906" y="20419"/>
                    <a:pt x="5906" y="20419"/>
                  </a:cubicBezTo>
                  <a:cubicBezTo>
                    <a:pt x="5906" y="20419"/>
                    <a:pt x="5906" y="20419"/>
                    <a:pt x="6075" y="20419"/>
                  </a:cubicBezTo>
                  <a:cubicBezTo>
                    <a:pt x="6075" y="20419"/>
                    <a:pt x="6075" y="20419"/>
                    <a:pt x="6075" y="20419"/>
                  </a:cubicBezTo>
                  <a:cubicBezTo>
                    <a:pt x="6412" y="20587"/>
                    <a:pt x="7256" y="20756"/>
                    <a:pt x="8775" y="21094"/>
                  </a:cubicBezTo>
                  <a:cubicBezTo>
                    <a:pt x="9113" y="21263"/>
                    <a:pt x="10969" y="21600"/>
                    <a:pt x="12825" y="21600"/>
                  </a:cubicBezTo>
                  <a:cubicBezTo>
                    <a:pt x="16537" y="21600"/>
                    <a:pt x="16537" y="21600"/>
                    <a:pt x="16537" y="21600"/>
                  </a:cubicBezTo>
                  <a:cubicBezTo>
                    <a:pt x="17719" y="21600"/>
                    <a:pt x="18394" y="21094"/>
                    <a:pt x="18900" y="20250"/>
                  </a:cubicBezTo>
                  <a:cubicBezTo>
                    <a:pt x="18900" y="20250"/>
                    <a:pt x="19069" y="19913"/>
                    <a:pt x="19237" y="19575"/>
                  </a:cubicBezTo>
                  <a:cubicBezTo>
                    <a:pt x="19406" y="19237"/>
                    <a:pt x="19406" y="18900"/>
                    <a:pt x="19237" y="18394"/>
                  </a:cubicBezTo>
                  <a:cubicBezTo>
                    <a:pt x="19913" y="17887"/>
                    <a:pt x="20250" y="17213"/>
                    <a:pt x="20419" y="16706"/>
                  </a:cubicBezTo>
                  <a:cubicBezTo>
                    <a:pt x="20587" y="15863"/>
                    <a:pt x="20587" y="15187"/>
                    <a:pt x="20419" y="14850"/>
                  </a:cubicBezTo>
                  <a:cubicBezTo>
                    <a:pt x="20756" y="14344"/>
                    <a:pt x="21094" y="13838"/>
                    <a:pt x="21263" y="12994"/>
                  </a:cubicBezTo>
                  <a:cubicBezTo>
                    <a:pt x="21431" y="12319"/>
                    <a:pt x="21263" y="11812"/>
                    <a:pt x="20925" y="11306"/>
                  </a:cubicBezTo>
                  <a:cubicBezTo>
                    <a:pt x="21431" y="10969"/>
                    <a:pt x="21600" y="10294"/>
                    <a:pt x="21600" y="9788"/>
                  </a:cubicBezTo>
                  <a:cubicBezTo>
                    <a:pt x="21600" y="9788"/>
                    <a:pt x="21600" y="9788"/>
                    <a:pt x="21600" y="9788"/>
                  </a:cubicBezTo>
                  <a:cubicBezTo>
                    <a:pt x="21600" y="9619"/>
                    <a:pt x="21600" y="9619"/>
                    <a:pt x="21600" y="9450"/>
                  </a:cubicBezTo>
                  <a:cubicBezTo>
                    <a:pt x="21600" y="8606"/>
                    <a:pt x="21094" y="7425"/>
                    <a:pt x="19744" y="7088"/>
                  </a:cubicBezTo>
                  <a:close/>
                  <a:moveTo>
                    <a:pt x="4725" y="19575"/>
                  </a:moveTo>
                  <a:cubicBezTo>
                    <a:pt x="4725" y="19913"/>
                    <a:pt x="4387" y="20250"/>
                    <a:pt x="4050" y="20250"/>
                  </a:cubicBezTo>
                  <a:cubicBezTo>
                    <a:pt x="2025" y="20250"/>
                    <a:pt x="2025" y="20250"/>
                    <a:pt x="2025" y="20250"/>
                  </a:cubicBezTo>
                  <a:cubicBezTo>
                    <a:pt x="1687" y="20250"/>
                    <a:pt x="1350" y="19913"/>
                    <a:pt x="1350" y="19575"/>
                  </a:cubicBezTo>
                  <a:cubicBezTo>
                    <a:pt x="1350" y="8775"/>
                    <a:pt x="1350" y="8775"/>
                    <a:pt x="1350" y="8775"/>
                  </a:cubicBezTo>
                  <a:cubicBezTo>
                    <a:pt x="1350" y="8438"/>
                    <a:pt x="1687" y="8100"/>
                    <a:pt x="2025" y="8100"/>
                  </a:cubicBezTo>
                  <a:cubicBezTo>
                    <a:pt x="4050" y="8100"/>
                    <a:pt x="4050" y="8100"/>
                    <a:pt x="4050" y="8100"/>
                  </a:cubicBezTo>
                  <a:cubicBezTo>
                    <a:pt x="4387" y="8100"/>
                    <a:pt x="4725" y="8438"/>
                    <a:pt x="4725" y="8775"/>
                  </a:cubicBezTo>
                  <a:lnTo>
                    <a:pt x="4725" y="19575"/>
                  </a:lnTo>
                  <a:close/>
                  <a:moveTo>
                    <a:pt x="20250" y="9788"/>
                  </a:moveTo>
                  <a:cubicBezTo>
                    <a:pt x="20250" y="10125"/>
                    <a:pt x="20081" y="10800"/>
                    <a:pt x="18900" y="10800"/>
                  </a:cubicBezTo>
                  <a:cubicBezTo>
                    <a:pt x="17887" y="10800"/>
                    <a:pt x="17550" y="10800"/>
                    <a:pt x="17550" y="10800"/>
                  </a:cubicBezTo>
                  <a:cubicBezTo>
                    <a:pt x="17381" y="10800"/>
                    <a:pt x="17213" y="10969"/>
                    <a:pt x="17213" y="11138"/>
                  </a:cubicBezTo>
                  <a:cubicBezTo>
                    <a:pt x="17213" y="11306"/>
                    <a:pt x="17381" y="11475"/>
                    <a:pt x="17550" y="11475"/>
                  </a:cubicBezTo>
                  <a:cubicBezTo>
                    <a:pt x="17550" y="11475"/>
                    <a:pt x="17887" y="11475"/>
                    <a:pt x="18900" y="11475"/>
                  </a:cubicBezTo>
                  <a:cubicBezTo>
                    <a:pt x="19913" y="11475"/>
                    <a:pt x="20081" y="12319"/>
                    <a:pt x="19913" y="12656"/>
                  </a:cubicBezTo>
                  <a:cubicBezTo>
                    <a:pt x="19913" y="13162"/>
                    <a:pt x="19575" y="14175"/>
                    <a:pt x="18563" y="14175"/>
                  </a:cubicBezTo>
                  <a:cubicBezTo>
                    <a:pt x="17381" y="14175"/>
                    <a:pt x="16875" y="14175"/>
                    <a:pt x="16875" y="14175"/>
                  </a:cubicBezTo>
                  <a:cubicBezTo>
                    <a:pt x="16706" y="14175"/>
                    <a:pt x="16537" y="14344"/>
                    <a:pt x="16537" y="14512"/>
                  </a:cubicBezTo>
                  <a:cubicBezTo>
                    <a:pt x="16537" y="14681"/>
                    <a:pt x="16706" y="14850"/>
                    <a:pt x="16875" y="14850"/>
                  </a:cubicBezTo>
                  <a:cubicBezTo>
                    <a:pt x="16875" y="14850"/>
                    <a:pt x="17719" y="14850"/>
                    <a:pt x="18225" y="14850"/>
                  </a:cubicBezTo>
                  <a:cubicBezTo>
                    <a:pt x="19406" y="14850"/>
                    <a:pt x="19237" y="15694"/>
                    <a:pt x="19069" y="16200"/>
                  </a:cubicBezTo>
                  <a:cubicBezTo>
                    <a:pt x="18900" y="16875"/>
                    <a:pt x="18731" y="17550"/>
                    <a:pt x="17381" y="17550"/>
                  </a:cubicBezTo>
                  <a:cubicBezTo>
                    <a:pt x="16875" y="17550"/>
                    <a:pt x="16200" y="17550"/>
                    <a:pt x="16200" y="17550"/>
                  </a:cubicBezTo>
                  <a:cubicBezTo>
                    <a:pt x="16031" y="17550"/>
                    <a:pt x="15863" y="17719"/>
                    <a:pt x="15863" y="17887"/>
                  </a:cubicBezTo>
                  <a:cubicBezTo>
                    <a:pt x="15863" y="18056"/>
                    <a:pt x="16031" y="18225"/>
                    <a:pt x="16200" y="18225"/>
                  </a:cubicBezTo>
                  <a:cubicBezTo>
                    <a:pt x="16200" y="18225"/>
                    <a:pt x="16706" y="18225"/>
                    <a:pt x="17213" y="18225"/>
                  </a:cubicBezTo>
                  <a:cubicBezTo>
                    <a:pt x="18056" y="18225"/>
                    <a:pt x="18056" y="18900"/>
                    <a:pt x="17887" y="19237"/>
                  </a:cubicBezTo>
                  <a:cubicBezTo>
                    <a:pt x="17887" y="19406"/>
                    <a:pt x="17719" y="19575"/>
                    <a:pt x="17719" y="19744"/>
                  </a:cubicBezTo>
                  <a:cubicBezTo>
                    <a:pt x="17550" y="20081"/>
                    <a:pt x="17213" y="20250"/>
                    <a:pt x="16537" y="20250"/>
                  </a:cubicBezTo>
                  <a:cubicBezTo>
                    <a:pt x="12825" y="20250"/>
                    <a:pt x="12825" y="20250"/>
                    <a:pt x="12825" y="20250"/>
                  </a:cubicBezTo>
                  <a:cubicBezTo>
                    <a:pt x="10969" y="20250"/>
                    <a:pt x="9113" y="19913"/>
                    <a:pt x="9113" y="19744"/>
                  </a:cubicBezTo>
                  <a:cubicBezTo>
                    <a:pt x="6244" y="19237"/>
                    <a:pt x="6075" y="19069"/>
                    <a:pt x="5906" y="19069"/>
                  </a:cubicBezTo>
                  <a:cubicBezTo>
                    <a:pt x="5906" y="19069"/>
                    <a:pt x="5400" y="18900"/>
                    <a:pt x="5400" y="18563"/>
                  </a:cubicBezTo>
                  <a:cubicBezTo>
                    <a:pt x="5400" y="9113"/>
                    <a:pt x="5400" y="9113"/>
                    <a:pt x="5400" y="9113"/>
                  </a:cubicBezTo>
                  <a:cubicBezTo>
                    <a:pt x="5400" y="8775"/>
                    <a:pt x="5569" y="8606"/>
                    <a:pt x="5906" y="8438"/>
                  </a:cubicBezTo>
                  <a:cubicBezTo>
                    <a:pt x="5906" y="8438"/>
                    <a:pt x="6075" y="8438"/>
                    <a:pt x="6075" y="8438"/>
                  </a:cubicBezTo>
                  <a:cubicBezTo>
                    <a:pt x="9113" y="7088"/>
                    <a:pt x="10125" y="4387"/>
                    <a:pt x="10125" y="2025"/>
                  </a:cubicBezTo>
                  <a:cubicBezTo>
                    <a:pt x="10125" y="1687"/>
                    <a:pt x="10462" y="1350"/>
                    <a:pt x="10800" y="1350"/>
                  </a:cubicBezTo>
                  <a:cubicBezTo>
                    <a:pt x="11475" y="1350"/>
                    <a:pt x="12825" y="2700"/>
                    <a:pt x="12825" y="4556"/>
                  </a:cubicBezTo>
                  <a:cubicBezTo>
                    <a:pt x="12825" y="6075"/>
                    <a:pt x="12656" y="6412"/>
                    <a:pt x="12150" y="8100"/>
                  </a:cubicBezTo>
                  <a:cubicBezTo>
                    <a:pt x="18900" y="8100"/>
                    <a:pt x="18900" y="8269"/>
                    <a:pt x="19406" y="8438"/>
                  </a:cubicBezTo>
                  <a:cubicBezTo>
                    <a:pt x="20250" y="8606"/>
                    <a:pt x="20250" y="9113"/>
                    <a:pt x="20250" y="9450"/>
                  </a:cubicBezTo>
                  <a:cubicBezTo>
                    <a:pt x="20250" y="9619"/>
                    <a:pt x="20250" y="9619"/>
                    <a:pt x="20250" y="9788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30" name="Shape"/>
            <p:cNvSpPr/>
            <p:nvPr/>
          </p:nvSpPr>
          <p:spPr>
            <a:xfrm>
              <a:off x="36965" y="324770"/>
              <a:ext cx="38288" cy="382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lose/>
                  <a:moveTo>
                    <a:pt x="10800" y="14400"/>
                  </a:move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532" name="Shape"/>
          <p:cNvSpPr/>
          <p:nvPr/>
        </p:nvSpPr>
        <p:spPr>
          <a:xfrm>
            <a:off x="7478275" y="2140478"/>
            <a:ext cx="326651" cy="21345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0"/>
                </a:moveTo>
                <a:cubicBezTo>
                  <a:pt x="2700" y="0"/>
                  <a:pt x="2700" y="0"/>
                  <a:pt x="2700" y="0"/>
                </a:cubicBezTo>
                <a:cubicBezTo>
                  <a:pt x="1181" y="0"/>
                  <a:pt x="0" y="1800"/>
                  <a:pt x="0" y="4114"/>
                </a:cubicBezTo>
                <a:cubicBezTo>
                  <a:pt x="0" y="17486"/>
                  <a:pt x="0" y="17486"/>
                  <a:pt x="0" y="17486"/>
                </a:cubicBezTo>
                <a:cubicBezTo>
                  <a:pt x="0" y="19800"/>
                  <a:pt x="1181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419" y="21600"/>
                  <a:pt x="21600" y="19800"/>
                  <a:pt x="21600" y="17486"/>
                </a:cubicBezTo>
                <a:cubicBezTo>
                  <a:pt x="21600" y="4114"/>
                  <a:pt x="21600" y="4114"/>
                  <a:pt x="21600" y="4114"/>
                </a:cubicBezTo>
                <a:cubicBezTo>
                  <a:pt x="21600" y="1800"/>
                  <a:pt x="20419" y="0"/>
                  <a:pt x="18900" y="0"/>
                </a:cubicBezTo>
                <a:close/>
                <a:moveTo>
                  <a:pt x="1350" y="5400"/>
                </a:moveTo>
                <a:cubicBezTo>
                  <a:pt x="6075" y="10800"/>
                  <a:pt x="6075" y="10800"/>
                  <a:pt x="6075" y="10800"/>
                </a:cubicBezTo>
                <a:cubicBezTo>
                  <a:pt x="1350" y="16200"/>
                  <a:pt x="1350" y="16200"/>
                  <a:pt x="1350" y="16200"/>
                </a:cubicBezTo>
                <a:lnTo>
                  <a:pt x="1350" y="5400"/>
                </a:lnTo>
                <a:close/>
                <a:moveTo>
                  <a:pt x="20250" y="17486"/>
                </a:moveTo>
                <a:cubicBezTo>
                  <a:pt x="20250" y="18514"/>
                  <a:pt x="19575" y="19543"/>
                  <a:pt x="18900" y="19543"/>
                </a:cubicBezTo>
                <a:cubicBezTo>
                  <a:pt x="2700" y="19543"/>
                  <a:pt x="2700" y="19543"/>
                  <a:pt x="2700" y="19543"/>
                </a:cubicBezTo>
                <a:cubicBezTo>
                  <a:pt x="2025" y="19543"/>
                  <a:pt x="1350" y="18514"/>
                  <a:pt x="1350" y="17486"/>
                </a:cubicBezTo>
                <a:cubicBezTo>
                  <a:pt x="6581" y="11571"/>
                  <a:pt x="6581" y="11571"/>
                  <a:pt x="6581" y="11571"/>
                </a:cubicBezTo>
                <a:cubicBezTo>
                  <a:pt x="9619" y="14914"/>
                  <a:pt x="9619" y="14914"/>
                  <a:pt x="9619" y="14914"/>
                </a:cubicBezTo>
                <a:cubicBezTo>
                  <a:pt x="9956" y="15171"/>
                  <a:pt x="10294" y="15429"/>
                  <a:pt x="10800" y="15429"/>
                </a:cubicBezTo>
                <a:cubicBezTo>
                  <a:pt x="11306" y="15429"/>
                  <a:pt x="11644" y="15171"/>
                  <a:pt x="11981" y="14914"/>
                </a:cubicBezTo>
                <a:cubicBezTo>
                  <a:pt x="15019" y="11571"/>
                  <a:pt x="15019" y="11571"/>
                  <a:pt x="15019" y="11571"/>
                </a:cubicBezTo>
                <a:cubicBezTo>
                  <a:pt x="20250" y="17486"/>
                  <a:pt x="20250" y="17486"/>
                  <a:pt x="20250" y="17486"/>
                </a:cubicBezTo>
                <a:close/>
                <a:moveTo>
                  <a:pt x="20250" y="16200"/>
                </a:moveTo>
                <a:cubicBezTo>
                  <a:pt x="15525" y="10800"/>
                  <a:pt x="15525" y="10800"/>
                  <a:pt x="15525" y="10800"/>
                </a:cubicBezTo>
                <a:cubicBezTo>
                  <a:pt x="20250" y="5400"/>
                  <a:pt x="20250" y="5400"/>
                  <a:pt x="20250" y="5400"/>
                </a:cubicBezTo>
                <a:lnTo>
                  <a:pt x="20250" y="16200"/>
                </a:lnTo>
                <a:close/>
                <a:moveTo>
                  <a:pt x="11644" y="13886"/>
                </a:moveTo>
                <a:cubicBezTo>
                  <a:pt x="11306" y="14143"/>
                  <a:pt x="11138" y="14400"/>
                  <a:pt x="10800" y="14400"/>
                </a:cubicBezTo>
                <a:cubicBezTo>
                  <a:pt x="10462" y="14400"/>
                  <a:pt x="10294" y="14143"/>
                  <a:pt x="9956" y="13886"/>
                </a:cubicBezTo>
                <a:cubicBezTo>
                  <a:pt x="7256" y="10800"/>
                  <a:pt x="7256" y="10800"/>
                  <a:pt x="7256" y="10800"/>
                </a:cubicBezTo>
                <a:cubicBezTo>
                  <a:pt x="6581" y="10286"/>
                  <a:pt x="6581" y="10286"/>
                  <a:pt x="6581" y="10286"/>
                </a:cubicBezTo>
                <a:cubicBezTo>
                  <a:pt x="1350" y="4114"/>
                  <a:pt x="1350" y="4114"/>
                  <a:pt x="1350" y="4114"/>
                </a:cubicBezTo>
                <a:cubicBezTo>
                  <a:pt x="1350" y="4114"/>
                  <a:pt x="1350" y="4114"/>
                  <a:pt x="1350" y="4114"/>
                </a:cubicBezTo>
                <a:cubicBezTo>
                  <a:pt x="1350" y="3086"/>
                  <a:pt x="2025" y="2057"/>
                  <a:pt x="2700" y="2057"/>
                </a:cubicBezTo>
                <a:cubicBezTo>
                  <a:pt x="18900" y="2057"/>
                  <a:pt x="18900" y="2057"/>
                  <a:pt x="18900" y="2057"/>
                </a:cubicBezTo>
                <a:cubicBezTo>
                  <a:pt x="19575" y="2057"/>
                  <a:pt x="20250" y="3086"/>
                  <a:pt x="20250" y="4114"/>
                </a:cubicBezTo>
                <a:lnTo>
                  <a:pt x="11644" y="1388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546" name="Group"/>
          <p:cNvGrpSpPr/>
          <p:nvPr/>
        </p:nvGrpSpPr>
        <p:grpSpPr>
          <a:xfrm>
            <a:off x="6678229" y="2102535"/>
            <a:ext cx="326651" cy="326651"/>
            <a:chOff x="0" y="0"/>
            <a:chExt cx="400024" cy="400024"/>
          </a:xfrm>
          <a:solidFill>
            <a:schemeClr val="bg1"/>
          </a:solidFill>
        </p:grpSpPr>
        <p:sp>
          <p:nvSpPr>
            <p:cNvPr id="1533" name="Shape"/>
            <p:cNvSpPr/>
            <p:nvPr/>
          </p:nvSpPr>
          <p:spPr>
            <a:xfrm>
              <a:off x="-1" y="-1"/>
              <a:ext cx="400026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5" y="0"/>
                  </a:moveTo>
                  <a:cubicBezTo>
                    <a:pt x="4725" y="0"/>
                    <a:pt x="4725" y="0"/>
                    <a:pt x="4725" y="0"/>
                  </a:cubicBezTo>
                  <a:cubicBezTo>
                    <a:pt x="3544" y="0"/>
                    <a:pt x="2700" y="844"/>
                    <a:pt x="2700" y="2025"/>
                  </a:cubicBezTo>
                  <a:cubicBezTo>
                    <a:pt x="2700" y="3375"/>
                    <a:pt x="2700" y="3375"/>
                    <a:pt x="2700" y="3375"/>
                  </a:cubicBezTo>
                  <a:cubicBezTo>
                    <a:pt x="2025" y="3375"/>
                    <a:pt x="2025" y="3375"/>
                    <a:pt x="2025" y="3375"/>
                  </a:cubicBezTo>
                  <a:cubicBezTo>
                    <a:pt x="844" y="3375"/>
                    <a:pt x="0" y="4219"/>
                    <a:pt x="0" y="5400"/>
                  </a:cubicBezTo>
                  <a:cubicBezTo>
                    <a:pt x="0" y="18900"/>
                    <a:pt x="0" y="18900"/>
                    <a:pt x="0" y="18900"/>
                  </a:cubicBezTo>
                  <a:cubicBezTo>
                    <a:pt x="0" y="20419"/>
                    <a:pt x="1181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419" y="21600"/>
                    <a:pt x="21600" y="20419"/>
                    <a:pt x="21600" y="18900"/>
                  </a:cubicBezTo>
                  <a:cubicBezTo>
                    <a:pt x="21600" y="2025"/>
                    <a:pt x="21600" y="2025"/>
                    <a:pt x="21600" y="2025"/>
                  </a:cubicBezTo>
                  <a:cubicBezTo>
                    <a:pt x="21600" y="844"/>
                    <a:pt x="20756" y="0"/>
                    <a:pt x="19575" y="0"/>
                  </a:cubicBezTo>
                  <a:close/>
                  <a:moveTo>
                    <a:pt x="20250" y="18900"/>
                  </a:moveTo>
                  <a:cubicBezTo>
                    <a:pt x="20250" y="19575"/>
                    <a:pt x="19575" y="20250"/>
                    <a:pt x="18900" y="20250"/>
                  </a:cubicBezTo>
                  <a:cubicBezTo>
                    <a:pt x="2700" y="20250"/>
                    <a:pt x="2700" y="20250"/>
                    <a:pt x="2700" y="20250"/>
                  </a:cubicBezTo>
                  <a:cubicBezTo>
                    <a:pt x="2025" y="20250"/>
                    <a:pt x="1350" y="19575"/>
                    <a:pt x="1350" y="18900"/>
                  </a:cubicBezTo>
                  <a:cubicBezTo>
                    <a:pt x="1350" y="5400"/>
                    <a:pt x="1350" y="5400"/>
                    <a:pt x="1350" y="5400"/>
                  </a:cubicBezTo>
                  <a:cubicBezTo>
                    <a:pt x="1350" y="5062"/>
                    <a:pt x="1687" y="4725"/>
                    <a:pt x="2025" y="4725"/>
                  </a:cubicBezTo>
                  <a:cubicBezTo>
                    <a:pt x="2700" y="4725"/>
                    <a:pt x="2700" y="4725"/>
                    <a:pt x="2700" y="4725"/>
                  </a:cubicBezTo>
                  <a:cubicBezTo>
                    <a:pt x="2700" y="18225"/>
                    <a:pt x="2700" y="18225"/>
                    <a:pt x="2700" y="18225"/>
                  </a:cubicBezTo>
                  <a:cubicBezTo>
                    <a:pt x="2700" y="18563"/>
                    <a:pt x="3037" y="18900"/>
                    <a:pt x="3375" y="18900"/>
                  </a:cubicBezTo>
                  <a:cubicBezTo>
                    <a:pt x="3712" y="18900"/>
                    <a:pt x="4050" y="18563"/>
                    <a:pt x="4050" y="18225"/>
                  </a:cubicBezTo>
                  <a:cubicBezTo>
                    <a:pt x="4050" y="2025"/>
                    <a:pt x="4050" y="2025"/>
                    <a:pt x="4050" y="2025"/>
                  </a:cubicBezTo>
                  <a:cubicBezTo>
                    <a:pt x="4050" y="1687"/>
                    <a:pt x="4387" y="1350"/>
                    <a:pt x="4725" y="1350"/>
                  </a:cubicBezTo>
                  <a:cubicBezTo>
                    <a:pt x="19575" y="1350"/>
                    <a:pt x="19575" y="1350"/>
                    <a:pt x="19575" y="1350"/>
                  </a:cubicBezTo>
                  <a:cubicBezTo>
                    <a:pt x="19913" y="1350"/>
                    <a:pt x="20250" y="1687"/>
                    <a:pt x="20250" y="2025"/>
                  </a:cubicBezTo>
                  <a:lnTo>
                    <a:pt x="20250" y="189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34" name="Shape"/>
            <p:cNvSpPr/>
            <p:nvPr/>
          </p:nvSpPr>
          <p:spPr>
            <a:xfrm>
              <a:off x="237637" y="15009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35" name="Shape"/>
            <p:cNvSpPr/>
            <p:nvPr/>
          </p:nvSpPr>
          <p:spPr>
            <a:xfrm>
              <a:off x="237637" y="113129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36" name="Shape"/>
            <p:cNvSpPr/>
            <p:nvPr/>
          </p:nvSpPr>
          <p:spPr>
            <a:xfrm>
              <a:off x="237637" y="7525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200" y="21600"/>
                  </a:move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37" name="Shape"/>
            <p:cNvSpPr/>
            <p:nvPr/>
          </p:nvSpPr>
          <p:spPr>
            <a:xfrm>
              <a:off x="100336" y="33756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38" name="Shape"/>
            <p:cNvSpPr/>
            <p:nvPr/>
          </p:nvSpPr>
          <p:spPr>
            <a:xfrm>
              <a:off x="100336" y="300598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39" name="Shape"/>
            <p:cNvSpPr/>
            <p:nvPr/>
          </p:nvSpPr>
          <p:spPr>
            <a:xfrm>
              <a:off x="100336" y="26272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40" name="Shape"/>
            <p:cNvSpPr/>
            <p:nvPr/>
          </p:nvSpPr>
          <p:spPr>
            <a:xfrm>
              <a:off x="237637" y="337565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41" name="Shape"/>
            <p:cNvSpPr/>
            <p:nvPr/>
          </p:nvSpPr>
          <p:spPr>
            <a:xfrm>
              <a:off x="237637" y="300598"/>
              <a:ext cx="11221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42" name="Shape"/>
            <p:cNvSpPr/>
            <p:nvPr/>
          </p:nvSpPr>
          <p:spPr>
            <a:xfrm>
              <a:off x="237637" y="262721"/>
              <a:ext cx="11221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400" y="0"/>
                  </a:moveTo>
                  <a:cubicBezTo>
                    <a:pt x="1200" y="0"/>
                    <a:pt x="1200" y="0"/>
                    <a:pt x="1200" y="0"/>
                  </a:cubicBezTo>
                  <a:cubicBezTo>
                    <a:pt x="600" y="0"/>
                    <a:pt x="0" y="5400"/>
                    <a:pt x="0" y="10800"/>
                  </a:cubicBezTo>
                  <a:cubicBezTo>
                    <a:pt x="0" y="16200"/>
                    <a:pt x="600" y="21600"/>
                    <a:pt x="1200" y="21600"/>
                  </a:cubicBezTo>
                  <a:cubicBezTo>
                    <a:pt x="20400" y="21600"/>
                    <a:pt x="20400" y="21600"/>
                    <a:pt x="20400" y="21600"/>
                  </a:cubicBezTo>
                  <a:cubicBezTo>
                    <a:pt x="21000" y="21600"/>
                    <a:pt x="21600" y="16200"/>
                    <a:pt x="21600" y="10800"/>
                  </a:cubicBezTo>
                  <a:cubicBezTo>
                    <a:pt x="21600" y="5400"/>
                    <a:pt x="21000" y="0"/>
                    <a:pt x="204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43" name="Shape"/>
            <p:cNvSpPr/>
            <p:nvPr/>
          </p:nvSpPr>
          <p:spPr>
            <a:xfrm>
              <a:off x="100336" y="187470"/>
              <a:ext cx="249521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6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270" y="0"/>
                    <a:pt x="0" y="5400"/>
                    <a:pt x="0" y="10800"/>
                  </a:cubicBezTo>
                  <a:cubicBezTo>
                    <a:pt x="0" y="16200"/>
                    <a:pt x="270" y="21600"/>
                    <a:pt x="540" y="21600"/>
                  </a:cubicBezTo>
                  <a:cubicBezTo>
                    <a:pt x="21060" y="21600"/>
                    <a:pt x="21060" y="21600"/>
                    <a:pt x="21060" y="21600"/>
                  </a:cubicBezTo>
                  <a:cubicBezTo>
                    <a:pt x="21330" y="21600"/>
                    <a:pt x="21600" y="16200"/>
                    <a:pt x="21600" y="10800"/>
                  </a:cubicBezTo>
                  <a:cubicBezTo>
                    <a:pt x="21600" y="5400"/>
                    <a:pt x="21330" y="0"/>
                    <a:pt x="210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44" name="Shape"/>
            <p:cNvSpPr/>
            <p:nvPr/>
          </p:nvSpPr>
          <p:spPr>
            <a:xfrm>
              <a:off x="100336" y="225346"/>
              <a:ext cx="249521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060" y="0"/>
                  </a:moveTo>
                  <a:cubicBezTo>
                    <a:pt x="540" y="0"/>
                    <a:pt x="540" y="0"/>
                    <a:pt x="540" y="0"/>
                  </a:cubicBezTo>
                  <a:cubicBezTo>
                    <a:pt x="270" y="0"/>
                    <a:pt x="0" y="5400"/>
                    <a:pt x="0" y="10800"/>
                  </a:cubicBezTo>
                  <a:cubicBezTo>
                    <a:pt x="0" y="16200"/>
                    <a:pt x="270" y="21600"/>
                    <a:pt x="540" y="21600"/>
                  </a:cubicBezTo>
                  <a:cubicBezTo>
                    <a:pt x="21060" y="21600"/>
                    <a:pt x="21060" y="21600"/>
                    <a:pt x="21060" y="21600"/>
                  </a:cubicBezTo>
                  <a:cubicBezTo>
                    <a:pt x="21330" y="21600"/>
                    <a:pt x="21600" y="16200"/>
                    <a:pt x="21600" y="10800"/>
                  </a:cubicBezTo>
                  <a:cubicBezTo>
                    <a:pt x="21600" y="5400"/>
                    <a:pt x="21330" y="0"/>
                    <a:pt x="210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45" name="Shape"/>
            <p:cNvSpPr/>
            <p:nvPr/>
          </p:nvSpPr>
          <p:spPr>
            <a:xfrm>
              <a:off x="100336" y="50167"/>
              <a:ext cx="112219" cy="1122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400" y="21600"/>
                  </a:moveTo>
                  <a:cubicBezTo>
                    <a:pt x="19200" y="21600"/>
                    <a:pt x="19200" y="21600"/>
                    <a:pt x="19200" y="21600"/>
                  </a:cubicBezTo>
                  <a:cubicBezTo>
                    <a:pt x="20400" y="21600"/>
                    <a:pt x="21600" y="20400"/>
                    <a:pt x="21600" y="19200"/>
                  </a:cubicBezTo>
                  <a:cubicBezTo>
                    <a:pt x="21600" y="2400"/>
                    <a:pt x="21600" y="2400"/>
                    <a:pt x="21600" y="2400"/>
                  </a:cubicBezTo>
                  <a:cubicBezTo>
                    <a:pt x="21600" y="1200"/>
                    <a:pt x="20400" y="0"/>
                    <a:pt x="19200" y="0"/>
                  </a:cubicBezTo>
                  <a:cubicBezTo>
                    <a:pt x="2400" y="0"/>
                    <a:pt x="2400" y="0"/>
                    <a:pt x="2400" y="0"/>
                  </a:cubicBezTo>
                  <a:cubicBezTo>
                    <a:pt x="1200" y="0"/>
                    <a:pt x="0" y="1200"/>
                    <a:pt x="0" y="240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0" y="20400"/>
                    <a:pt x="1200" y="21600"/>
                    <a:pt x="2400" y="21600"/>
                  </a:cubicBezTo>
                  <a:close/>
                  <a:moveTo>
                    <a:pt x="4800" y="4800"/>
                  </a:moveTo>
                  <a:cubicBezTo>
                    <a:pt x="16800" y="4800"/>
                    <a:pt x="16800" y="4800"/>
                    <a:pt x="16800" y="4800"/>
                  </a:cubicBezTo>
                  <a:cubicBezTo>
                    <a:pt x="16800" y="16800"/>
                    <a:pt x="16800" y="16800"/>
                    <a:pt x="16800" y="16800"/>
                  </a:cubicBezTo>
                  <a:cubicBezTo>
                    <a:pt x="4800" y="16800"/>
                    <a:pt x="4800" y="16800"/>
                    <a:pt x="4800" y="16800"/>
                  </a:cubicBezTo>
                  <a:lnTo>
                    <a:pt x="4800" y="48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547" name="Shape"/>
          <p:cNvSpPr/>
          <p:nvPr/>
        </p:nvSpPr>
        <p:spPr>
          <a:xfrm>
            <a:off x="10740517" y="1303808"/>
            <a:ext cx="224236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0"/>
                </a:moveTo>
                <a:cubicBezTo>
                  <a:pt x="2945" y="0"/>
                  <a:pt x="2945" y="0"/>
                  <a:pt x="2945" y="0"/>
                </a:cubicBezTo>
                <a:cubicBezTo>
                  <a:pt x="1227" y="0"/>
                  <a:pt x="0" y="844"/>
                  <a:pt x="0" y="2025"/>
                </a:cubicBezTo>
                <a:cubicBezTo>
                  <a:pt x="0" y="19575"/>
                  <a:pt x="0" y="19575"/>
                  <a:pt x="0" y="19575"/>
                </a:cubicBezTo>
                <a:cubicBezTo>
                  <a:pt x="0" y="20756"/>
                  <a:pt x="1227" y="21600"/>
                  <a:pt x="2945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20373" y="21600"/>
                  <a:pt x="21600" y="20756"/>
                  <a:pt x="21600" y="19575"/>
                </a:cubicBezTo>
                <a:cubicBezTo>
                  <a:pt x="21600" y="2025"/>
                  <a:pt x="21600" y="2025"/>
                  <a:pt x="21600" y="2025"/>
                </a:cubicBezTo>
                <a:cubicBezTo>
                  <a:pt x="21600" y="844"/>
                  <a:pt x="20373" y="0"/>
                  <a:pt x="18655" y="0"/>
                </a:cubicBezTo>
                <a:close/>
                <a:moveTo>
                  <a:pt x="19636" y="19575"/>
                </a:moveTo>
                <a:cubicBezTo>
                  <a:pt x="19636" y="19913"/>
                  <a:pt x="19145" y="20250"/>
                  <a:pt x="18655" y="20250"/>
                </a:cubicBezTo>
                <a:cubicBezTo>
                  <a:pt x="2945" y="20250"/>
                  <a:pt x="2945" y="20250"/>
                  <a:pt x="2945" y="20250"/>
                </a:cubicBezTo>
                <a:cubicBezTo>
                  <a:pt x="2455" y="20250"/>
                  <a:pt x="1964" y="19913"/>
                  <a:pt x="1964" y="19575"/>
                </a:cubicBezTo>
                <a:cubicBezTo>
                  <a:pt x="1964" y="18225"/>
                  <a:pt x="1964" y="18225"/>
                  <a:pt x="1964" y="18225"/>
                </a:cubicBezTo>
                <a:cubicBezTo>
                  <a:pt x="19636" y="18225"/>
                  <a:pt x="19636" y="18225"/>
                  <a:pt x="19636" y="18225"/>
                </a:cubicBezTo>
                <a:lnTo>
                  <a:pt x="19636" y="19575"/>
                </a:lnTo>
                <a:close/>
                <a:moveTo>
                  <a:pt x="19636" y="17550"/>
                </a:moveTo>
                <a:cubicBezTo>
                  <a:pt x="1964" y="17550"/>
                  <a:pt x="1964" y="17550"/>
                  <a:pt x="1964" y="17550"/>
                </a:cubicBezTo>
                <a:cubicBezTo>
                  <a:pt x="1964" y="4050"/>
                  <a:pt x="1964" y="4050"/>
                  <a:pt x="1964" y="4050"/>
                </a:cubicBezTo>
                <a:cubicBezTo>
                  <a:pt x="19636" y="4050"/>
                  <a:pt x="19636" y="4050"/>
                  <a:pt x="19636" y="4050"/>
                </a:cubicBezTo>
                <a:lnTo>
                  <a:pt x="19636" y="17550"/>
                </a:lnTo>
                <a:close/>
                <a:moveTo>
                  <a:pt x="19636" y="3375"/>
                </a:moveTo>
                <a:cubicBezTo>
                  <a:pt x="1964" y="3375"/>
                  <a:pt x="1964" y="3375"/>
                  <a:pt x="1964" y="3375"/>
                </a:cubicBezTo>
                <a:cubicBezTo>
                  <a:pt x="1964" y="2025"/>
                  <a:pt x="1964" y="2025"/>
                  <a:pt x="1964" y="2025"/>
                </a:cubicBezTo>
                <a:cubicBezTo>
                  <a:pt x="1964" y="1687"/>
                  <a:pt x="2455" y="1350"/>
                  <a:pt x="2945" y="1350"/>
                </a:cubicBezTo>
                <a:cubicBezTo>
                  <a:pt x="18655" y="1350"/>
                  <a:pt x="18655" y="1350"/>
                  <a:pt x="18655" y="1350"/>
                </a:cubicBezTo>
                <a:cubicBezTo>
                  <a:pt x="19145" y="1350"/>
                  <a:pt x="19636" y="1687"/>
                  <a:pt x="19636" y="2025"/>
                </a:cubicBezTo>
                <a:lnTo>
                  <a:pt x="19636" y="337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48" name="Shape"/>
          <p:cNvSpPr/>
          <p:nvPr/>
        </p:nvSpPr>
        <p:spPr>
          <a:xfrm>
            <a:off x="10852732" y="1234884"/>
            <a:ext cx="173724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cubicBezTo>
                  <a:pt x="21600" y="16200"/>
                  <a:pt x="20250" y="21600"/>
                  <a:pt x="18900" y="21600"/>
                </a:cubicBezTo>
                <a:cubicBezTo>
                  <a:pt x="2700" y="21600"/>
                  <a:pt x="2700" y="21600"/>
                  <a:pt x="2700" y="21600"/>
                </a:cubicBezTo>
                <a:cubicBezTo>
                  <a:pt x="1350" y="21600"/>
                  <a:pt x="0" y="16200"/>
                  <a:pt x="0" y="1080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0" y="5400"/>
                  <a:pt x="1350" y="0"/>
                  <a:pt x="2700" y="0"/>
                </a:cubicBezTo>
                <a:cubicBezTo>
                  <a:pt x="18900" y="0"/>
                  <a:pt x="18900" y="0"/>
                  <a:pt x="18900" y="0"/>
                </a:cubicBezTo>
                <a:cubicBezTo>
                  <a:pt x="20250" y="0"/>
                  <a:pt x="21600" y="5400"/>
                  <a:pt x="21600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49" name="Shape"/>
          <p:cNvSpPr/>
          <p:nvPr/>
        </p:nvSpPr>
        <p:spPr>
          <a:xfrm>
            <a:off x="10864615" y="1546861"/>
            <a:ext cx="90297" cy="45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0800"/>
                </a:moveTo>
                <a:cubicBezTo>
                  <a:pt x="21600" y="16200"/>
                  <a:pt x="18900" y="21600"/>
                  <a:pt x="16200" y="21600"/>
                </a:cubicBezTo>
                <a:cubicBezTo>
                  <a:pt x="5400" y="21600"/>
                  <a:pt x="5400" y="21600"/>
                  <a:pt x="5400" y="21600"/>
                </a:cubicBezTo>
                <a:cubicBezTo>
                  <a:pt x="2700" y="21600"/>
                  <a:pt x="0" y="16200"/>
                  <a:pt x="0" y="10800"/>
                </a:cubicBezTo>
                <a:cubicBezTo>
                  <a:pt x="0" y="10800"/>
                  <a:pt x="0" y="10800"/>
                  <a:pt x="0" y="10800"/>
                </a:cubicBezTo>
                <a:cubicBezTo>
                  <a:pt x="0" y="5400"/>
                  <a:pt x="2700" y="0"/>
                  <a:pt x="5400" y="0"/>
                </a:cubicBezTo>
                <a:cubicBezTo>
                  <a:pt x="16200" y="0"/>
                  <a:pt x="16200" y="0"/>
                  <a:pt x="16200" y="0"/>
                </a:cubicBezTo>
                <a:cubicBezTo>
                  <a:pt x="18900" y="0"/>
                  <a:pt x="21600" y="5400"/>
                  <a:pt x="21600" y="10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50" name="Shape"/>
          <p:cNvSpPr/>
          <p:nvPr/>
        </p:nvSpPr>
        <p:spPr>
          <a:xfrm>
            <a:off x="9903503" y="1303808"/>
            <a:ext cx="285685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057" y="3375"/>
                </a:moveTo>
                <a:cubicBezTo>
                  <a:pt x="19286" y="844"/>
                  <a:pt x="19286" y="844"/>
                  <a:pt x="19286" y="844"/>
                </a:cubicBezTo>
                <a:cubicBezTo>
                  <a:pt x="19093" y="337"/>
                  <a:pt x="18321" y="0"/>
                  <a:pt x="17743" y="0"/>
                </a:cubicBezTo>
                <a:cubicBezTo>
                  <a:pt x="3857" y="0"/>
                  <a:pt x="3857" y="0"/>
                  <a:pt x="3857" y="0"/>
                </a:cubicBezTo>
                <a:cubicBezTo>
                  <a:pt x="3279" y="0"/>
                  <a:pt x="2507" y="337"/>
                  <a:pt x="2314" y="844"/>
                </a:cubicBezTo>
                <a:cubicBezTo>
                  <a:pt x="1543" y="3375"/>
                  <a:pt x="1543" y="3375"/>
                  <a:pt x="1543" y="3375"/>
                </a:cubicBezTo>
                <a:cubicBezTo>
                  <a:pt x="579" y="3375"/>
                  <a:pt x="0" y="4050"/>
                  <a:pt x="0" y="4725"/>
                </a:cubicBezTo>
                <a:cubicBezTo>
                  <a:pt x="0" y="6750"/>
                  <a:pt x="0" y="6750"/>
                  <a:pt x="0" y="6750"/>
                </a:cubicBezTo>
                <a:cubicBezTo>
                  <a:pt x="0" y="7425"/>
                  <a:pt x="771" y="8100"/>
                  <a:pt x="1543" y="8100"/>
                </a:cubicBezTo>
                <a:cubicBezTo>
                  <a:pt x="2314" y="8100"/>
                  <a:pt x="2314" y="8100"/>
                  <a:pt x="2314" y="8100"/>
                </a:cubicBezTo>
                <a:cubicBezTo>
                  <a:pt x="2314" y="8100"/>
                  <a:pt x="2314" y="8269"/>
                  <a:pt x="2314" y="8269"/>
                </a:cubicBezTo>
                <a:cubicBezTo>
                  <a:pt x="3857" y="20419"/>
                  <a:pt x="3857" y="20419"/>
                  <a:pt x="3857" y="20419"/>
                </a:cubicBezTo>
                <a:cubicBezTo>
                  <a:pt x="3857" y="21094"/>
                  <a:pt x="4629" y="21600"/>
                  <a:pt x="5400" y="216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6971" y="21600"/>
                  <a:pt x="17743" y="21094"/>
                  <a:pt x="17743" y="20419"/>
                </a:cubicBezTo>
                <a:cubicBezTo>
                  <a:pt x="19286" y="8269"/>
                  <a:pt x="19286" y="8269"/>
                  <a:pt x="19286" y="8269"/>
                </a:cubicBezTo>
                <a:cubicBezTo>
                  <a:pt x="19286" y="8269"/>
                  <a:pt x="19286" y="8100"/>
                  <a:pt x="19286" y="8100"/>
                </a:cubicBezTo>
                <a:cubicBezTo>
                  <a:pt x="20057" y="8100"/>
                  <a:pt x="20057" y="8100"/>
                  <a:pt x="20057" y="8100"/>
                </a:cubicBezTo>
                <a:cubicBezTo>
                  <a:pt x="20829" y="8100"/>
                  <a:pt x="21600" y="7425"/>
                  <a:pt x="21600" y="6750"/>
                </a:cubicBezTo>
                <a:cubicBezTo>
                  <a:pt x="21600" y="4725"/>
                  <a:pt x="21600" y="4725"/>
                  <a:pt x="21600" y="4725"/>
                </a:cubicBezTo>
                <a:cubicBezTo>
                  <a:pt x="21600" y="4050"/>
                  <a:pt x="21021" y="3375"/>
                  <a:pt x="20057" y="3375"/>
                </a:cubicBezTo>
                <a:close/>
                <a:moveTo>
                  <a:pt x="3857" y="1350"/>
                </a:moveTo>
                <a:cubicBezTo>
                  <a:pt x="17743" y="1350"/>
                  <a:pt x="17743" y="1350"/>
                  <a:pt x="17743" y="1350"/>
                </a:cubicBezTo>
                <a:cubicBezTo>
                  <a:pt x="18514" y="3375"/>
                  <a:pt x="18514" y="3375"/>
                  <a:pt x="18514" y="3375"/>
                </a:cubicBezTo>
                <a:cubicBezTo>
                  <a:pt x="3086" y="3375"/>
                  <a:pt x="3086" y="3375"/>
                  <a:pt x="3086" y="3375"/>
                </a:cubicBezTo>
                <a:lnTo>
                  <a:pt x="3857" y="1350"/>
                </a:lnTo>
                <a:close/>
                <a:moveTo>
                  <a:pt x="5400" y="20250"/>
                </a:moveTo>
                <a:cubicBezTo>
                  <a:pt x="5207" y="18225"/>
                  <a:pt x="5207" y="18225"/>
                  <a:pt x="5207" y="18225"/>
                </a:cubicBezTo>
                <a:cubicBezTo>
                  <a:pt x="16393" y="18225"/>
                  <a:pt x="16393" y="18225"/>
                  <a:pt x="16393" y="18225"/>
                </a:cubicBezTo>
                <a:cubicBezTo>
                  <a:pt x="16200" y="20250"/>
                  <a:pt x="16200" y="20250"/>
                  <a:pt x="16200" y="20250"/>
                </a:cubicBezTo>
                <a:lnTo>
                  <a:pt x="5400" y="20250"/>
                </a:lnTo>
                <a:close/>
                <a:moveTo>
                  <a:pt x="16586" y="17550"/>
                </a:moveTo>
                <a:cubicBezTo>
                  <a:pt x="5014" y="17550"/>
                  <a:pt x="5014" y="17550"/>
                  <a:pt x="5014" y="17550"/>
                </a:cubicBezTo>
                <a:cubicBezTo>
                  <a:pt x="4243" y="10800"/>
                  <a:pt x="4243" y="10800"/>
                  <a:pt x="4243" y="10800"/>
                </a:cubicBezTo>
                <a:cubicBezTo>
                  <a:pt x="17357" y="10800"/>
                  <a:pt x="17357" y="10800"/>
                  <a:pt x="17357" y="10800"/>
                </a:cubicBezTo>
                <a:lnTo>
                  <a:pt x="16586" y="17550"/>
                </a:lnTo>
                <a:close/>
                <a:moveTo>
                  <a:pt x="17550" y="10125"/>
                </a:moveTo>
                <a:cubicBezTo>
                  <a:pt x="4050" y="10125"/>
                  <a:pt x="4050" y="10125"/>
                  <a:pt x="4050" y="10125"/>
                </a:cubicBezTo>
                <a:cubicBezTo>
                  <a:pt x="3857" y="8100"/>
                  <a:pt x="3857" y="8100"/>
                  <a:pt x="3857" y="8100"/>
                </a:cubicBezTo>
                <a:cubicBezTo>
                  <a:pt x="17743" y="8100"/>
                  <a:pt x="17743" y="8100"/>
                  <a:pt x="17743" y="8100"/>
                </a:cubicBezTo>
                <a:lnTo>
                  <a:pt x="17550" y="10125"/>
                </a:lnTo>
                <a:close/>
                <a:moveTo>
                  <a:pt x="20057" y="6750"/>
                </a:moveTo>
                <a:cubicBezTo>
                  <a:pt x="1543" y="6750"/>
                  <a:pt x="1543" y="6750"/>
                  <a:pt x="1543" y="6750"/>
                </a:cubicBezTo>
                <a:cubicBezTo>
                  <a:pt x="1543" y="4725"/>
                  <a:pt x="1543" y="4725"/>
                  <a:pt x="1543" y="4725"/>
                </a:cubicBezTo>
                <a:cubicBezTo>
                  <a:pt x="20057" y="4725"/>
                  <a:pt x="20057" y="4725"/>
                  <a:pt x="20057" y="4725"/>
                </a:cubicBezTo>
                <a:lnTo>
                  <a:pt x="20057" y="67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553" name="Group"/>
          <p:cNvGrpSpPr/>
          <p:nvPr/>
        </p:nvGrpSpPr>
        <p:grpSpPr>
          <a:xfrm>
            <a:off x="9078370" y="1319689"/>
            <a:ext cx="326651" cy="285686"/>
            <a:chOff x="0" y="0"/>
            <a:chExt cx="400024" cy="349856"/>
          </a:xfrm>
          <a:solidFill>
            <a:schemeClr val="bg1"/>
          </a:solidFill>
        </p:grpSpPr>
        <p:sp>
          <p:nvSpPr>
            <p:cNvPr id="1551" name="Shape"/>
            <p:cNvSpPr/>
            <p:nvPr/>
          </p:nvSpPr>
          <p:spPr>
            <a:xfrm>
              <a:off x="-1" y="0"/>
              <a:ext cx="400026" cy="349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2729"/>
                  </a:moveTo>
                  <a:cubicBezTo>
                    <a:pt x="18900" y="1157"/>
                    <a:pt x="18900" y="1157"/>
                    <a:pt x="18900" y="1157"/>
                  </a:cubicBezTo>
                  <a:cubicBezTo>
                    <a:pt x="18731" y="386"/>
                    <a:pt x="18225" y="0"/>
                    <a:pt x="17550" y="0"/>
                  </a:cubicBezTo>
                  <a:cubicBezTo>
                    <a:pt x="10800" y="0"/>
                    <a:pt x="10800" y="0"/>
                    <a:pt x="10800" y="0"/>
                  </a:cubicBezTo>
                  <a:cubicBezTo>
                    <a:pt x="4050" y="0"/>
                    <a:pt x="4050" y="0"/>
                    <a:pt x="4050" y="0"/>
                  </a:cubicBezTo>
                  <a:cubicBezTo>
                    <a:pt x="3375" y="0"/>
                    <a:pt x="2869" y="386"/>
                    <a:pt x="2700" y="1157"/>
                  </a:cubicBezTo>
                  <a:cubicBezTo>
                    <a:pt x="0" y="12729"/>
                    <a:pt x="0" y="12729"/>
                    <a:pt x="0" y="12729"/>
                  </a:cubicBezTo>
                  <a:cubicBezTo>
                    <a:pt x="0" y="12921"/>
                    <a:pt x="0" y="12921"/>
                    <a:pt x="0" y="13114"/>
                  </a:cubicBezTo>
                  <a:cubicBezTo>
                    <a:pt x="0" y="18514"/>
                    <a:pt x="0" y="18514"/>
                    <a:pt x="0" y="18514"/>
                  </a:cubicBezTo>
                  <a:cubicBezTo>
                    <a:pt x="0" y="20250"/>
                    <a:pt x="1181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419" y="21600"/>
                    <a:pt x="21600" y="20250"/>
                    <a:pt x="21600" y="18514"/>
                  </a:cubicBezTo>
                  <a:cubicBezTo>
                    <a:pt x="21600" y="13114"/>
                    <a:pt x="21600" y="13114"/>
                    <a:pt x="21600" y="13114"/>
                  </a:cubicBezTo>
                  <a:cubicBezTo>
                    <a:pt x="21600" y="12921"/>
                    <a:pt x="21600" y="12921"/>
                    <a:pt x="21600" y="12729"/>
                  </a:cubicBezTo>
                  <a:close/>
                  <a:moveTo>
                    <a:pt x="20250" y="18514"/>
                  </a:moveTo>
                  <a:cubicBezTo>
                    <a:pt x="20250" y="19286"/>
                    <a:pt x="19575" y="20057"/>
                    <a:pt x="18900" y="20057"/>
                  </a:cubicBezTo>
                  <a:cubicBezTo>
                    <a:pt x="2700" y="20057"/>
                    <a:pt x="2700" y="20057"/>
                    <a:pt x="2700" y="20057"/>
                  </a:cubicBezTo>
                  <a:cubicBezTo>
                    <a:pt x="2025" y="20057"/>
                    <a:pt x="1350" y="19286"/>
                    <a:pt x="1350" y="18514"/>
                  </a:cubicBezTo>
                  <a:cubicBezTo>
                    <a:pt x="1350" y="13114"/>
                    <a:pt x="1350" y="13114"/>
                    <a:pt x="1350" y="13114"/>
                  </a:cubicBezTo>
                  <a:cubicBezTo>
                    <a:pt x="4050" y="1543"/>
                    <a:pt x="4050" y="1543"/>
                    <a:pt x="4050" y="1543"/>
                  </a:cubicBezTo>
                  <a:cubicBezTo>
                    <a:pt x="17550" y="1543"/>
                    <a:pt x="17550" y="1543"/>
                    <a:pt x="17550" y="1543"/>
                  </a:cubicBezTo>
                  <a:cubicBezTo>
                    <a:pt x="20250" y="13114"/>
                    <a:pt x="20250" y="13114"/>
                    <a:pt x="20250" y="13114"/>
                  </a:cubicBezTo>
                  <a:lnTo>
                    <a:pt x="20250" y="18514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52" name="Shape"/>
            <p:cNvSpPr/>
            <p:nvPr/>
          </p:nvSpPr>
          <p:spPr>
            <a:xfrm>
              <a:off x="46207" y="50167"/>
              <a:ext cx="306291" cy="2244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633" y="0"/>
                  </a:moveTo>
                  <a:cubicBezTo>
                    <a:pt x="3967" y="0"/>
                    <a:pt x="3967" y="0"/>
                    <a:pt x="3967" y="0"/>
                  </a:cubicBezTo>
                  <a:cubicBezTo>
                    <a:pt x="3527" y="0"/>
                    <a:pt x="3306" y="300"/>
                    <a:pt x="3086" y="900"/>
                  </a:cubicBezTo>
                  <a:cubicBezTo>
                    <a:pt x="0" y="15300"/>
                    <a:pt x="0" y="15300"/>
                    <a:pt x="0" y="15300"/>
                  </a:cubicBezTo>
                  <a:cubicBezTo>
                    <a:pt x="0" y="15600"/>
                    <a:pt x="0" y="15900"/>
                    <a:pt x="220" y="16200"/>
                  </a:cubicBezTo>
                  <a:cubicBezTo>
                    <a:pt x="441" y="16500"/>
                    <a:pt x="661" y="16800"/>
                    <a:pt x="882" y="16800"/>
                  </a:cubicBezTo>
                  <a:cubicBezTo>
                    <a:pt x="3527" y="16800"/>
                    <a:pt x="3527" y="16800"/>
                    <a:pt x="3527" y="16800"/>
                  </a:cubicBezTo>
                  <a:cubicBezTo>
                    <a:pt x="4408" y="16800"/>
                    <a:pt x="4408" y="16800"/>
                    <a:pt x="4408" y="16800"/>
                  </a:cubicBezTo>
                  <a:cubicBezTo>
                    <a:pt x="5069" y="16800"/>
                    <a:pt x="5069" y="16800"/>
                    <a:pt x="5069" y="16800"/>
                  </a:cubicBezTo>
                  <a:cubicBezTo>
                    <a:pt x="6171" y="20400"/>
                    <a:pt x="6171" y="20400"/>
                    <a:pt x="6171" y="20400"/>
                  </a:cubicBezTo>
                  <a:cubicBezTo>
                    <a:pt x="6612" y="21000"/>
                    <a:pt x="7053" y="21600"/>
                    <a:pt x="7714" y="21600"/>
                  </a:cubicBezTo>
                  <a:cubicBezTo>
                    <a:pt x="13886" y="21600"/>
                    <a:pt x="13886" y="21600"/>
                    <a:pt x="13886" y="21600"/>
                  </a:cubicBezTo>
                  <a:cubicBezTo>
                    <a:pt x="14547" y="21600"/>
                    <a:pt x="14988" y="21000"/>
                    <a:pt x="15429" y="20400"/>
                  </a:cubicBezTo>
                  <a:cubicBezTo>
                    <a:pt x="16531" y="16800"/>
                    <a:pt x="16531" y="16800"/>
                    <a:pt x="16531" y="16800"/>
                  </a:cubicBezTo>
                  <a:cubicBezTo>
                    <a:pt x="17192" y="16800"/>
                    <a:pt x="17192" y="16800"/>
                    <a:pt x="17192" y="16800"/>
                  </a:cubicBezTo>
                  <a:cubicBezTo>
                    <a:pt x="18073" y="16800"/>
                    <a:pt x="18073" y="16800"/>
                    <a:pt x="18073" y="16800"/>
                  </a:cubicBezTo>
                  <a:cubicBezTo>
                    <a:pt x="20718" y="16800"/>
                    <a:pt x="20718" y="16800"/>
                    <a:pt x="20718" y="16800"/>
                  </a:cubicBezTo>
                  <a:cubicBezTo>
                    <a:pt x="20939" y="16800"/>
                    <a:pt x="21159" y="16500"/>
                    <a:pt x="21380" y="16200"/>
                  </a:cubicBezTo>
                  <a:cubicBezTo>
                    <a:pt x="21600" y="15900"/>
                    <a:pt x="21600" y="15600"/>
                    <a:pt x="21600" y="15300"/>
                  </a:cubicBezTo>
                  <a:cubicBezTo>
                    <a:pt x="18514" y="900"/>
                    <a:pt x="18514" y="900"/>
                    <a:pt x="18514" y="900"/>
                  </a:cubicBezTo>
                  <a:cubicBezTo>
                    <a:pt x="18294" y="300"/>
                    <a:pt x="18073" y="0"/>
                    <a:pt x="17633" y="0"/>
                  </a:cubicBezTo>
                  <a:close/>
                  <a:moveTo>
                    <a:pt x="18073" y="14400"/>
                  </a:moveTo>
                  <a:cubicBezTo>
                    <a:pt x="16531" y="14400"/>
                    <a:pt x="16531" y="14400"/>
                    <a:pt x="16531" y="14400"/>
                  </a:cubicBezTo>
                  <a:cubicBezTo>
                    <a:pt x="15869" y="14400"/>
                    <a:pt x="15429" y="15000"/>
                    <a:pt x="14988" y="15600"/>
                  </a:cubicBezTo>
                  <a:cubicBezTo>
                    <a:pt x="13886" y="19200"/>
                    <a:pt x="13886" y="19200"/>
                    <a:pt x="13886" y="19200"/>
                  </a:cubicBezTo>
                  <a:cubicBezTo>
                    <a:pt x="7714" y="19200"/>
                    <a:pt x="7714" y="19200"/>
                    <a:pt x="7714" y="19200"/>
                  </a:cubicBezTo>
                  <a:cubicBezTo>
                    <a:pt x="6612" y="15600"/>
                    <a:pt x="6612" y="15600"/>
                    <a:pt x="6612" y="15600"/>
                  </a:cubicBezTo>
                  <a:cubicBezTo>
                    <a:pt x="6171" y="15000"/>
                    <a:pt x="5731" y="14400"/>
                    <a:pt x="5069" y="14400"/>
                  </a:cubicBezTo>
                  <a:cubicBezTo>
                    <a:pt x="3527" y="14400"/>
                    <a:pt x="3527" y="14400"/>
                    <a:pt x="3527" y="14400"/>
                  </a:cubicBezTo>
                  <a:cubicBezTo>
                    <a:pt x="1322" y="14400"/>
                    <a:pt x="1322" y="14400"/>
                    <a:pt x="1322" y="14400"/>
                  </a:cubicBezTo>
                  <a:cubicBezTo>
                    <a:pt x="3967" y="1200"/>
                    <a:pt x="3967" y="1200"/>
                    <a:pt x="3967" y="1200"/>
                  </a:cubicBezTo>
                  <a:cubicBezTo>
                    <a:pt x="17633" y="1200"/>
                    <a:pt x="17633" y="1200"/>
                    <a:pt x="17633" y="1200"/>
                  </a:cubicBezTo>
                  <a:cubicBezTo>
                    <a:pt x="20278" y="14400"/>
                    <a:pt x="20278" y="14400"/>
                    <a:pt x="20278" y="14400"/>
                  </a:cubicBezTo>
                  <a:lnTo>
                    <a:pt x="18073" y="144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56" name="Group"/>
          <p:cNvGrpSpPr/>
          <p:nvPr/>
        </p:nvGrpSpPr>
        <p:grpSpPr>
          <a:xfrm>
            <a:off x="8278324" y="1319689"/>
            <a:ext cx="326651" cy="285686"/>
            <a:chOff x="0" y="0"/>
            <a:chExt cx="400024" cy="349856"/>
          </a:xfrm>
          <a:solidFill>
            <a:schemeClr val="bg1"/>
          </a:solidFill>
        </p:grpSpPr>
        <p:sp>
          <p:nvSpPr>
            <p:cNvPr id="1554" name="Shape"/>
            <p:cNvSpPr/>
            <p:nvPr/>
          </p:nvSpPr>
          <p:spPr>
            <a:xfrm>
              <a:off x="62050" y="62049"/>
              <a:ext cx="143904" cy="93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661" y="0"/>
                  </a:moveTo>
                  <a:cubicBezTo>
                    <a:pt x="9391" y="0"/>
                    <a:pt x="0" y="9360"/>
                    <a:pt x="0" y="20160"/>
                  </a:cubicBezTo>
                  <a:cubicBezTo>
                    <a:pt x="0" y="20880"/>
                    <a:pt x="470" y="21600"/>
                    <a:pt x="939" y="21600"/>
                  </a:cubicBezTo>
                  <a:cubicBezTo>
                    <a:pt x="1409" y="21600"/>
                    <a:pt x="1878" y="20880"/>
                    <a:pt x="1878" y="20160"/>
                  </a:cubicBezTo>
                  <a:cubicBezTo>
                    <a:pt x="1878" y="10800"/>
                    <a:pt x="10800" y="2880"/>
                    <a:pt x="20661" y="2880"/>
                  </a:cubicBezTo>
                  <a:cubicBezTo>
                    <a:pt x="21130" y="2880"/>
                    <a:pt x="21600" y="2160"/>
                    <a:pt x="21600" y="1440"/>
                  </a:cubicBezTo>
                  <a:cubicBezTo>
                    <a:pt x="21600" y="720"/>
                    <a:pt x="21130" y="0"/>
                    <a:pt x="20661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55" name="Shape"/>
            <p:cNvSpPr/>
            <p:nvPr/>
          </p:nvSpPr>
          <p:spPr>
            <a:xfrm>
              <a:off x="-1" y="0"/>
              <a:ext cx="400026" cy="34985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894" y="0"/>
                    <a:pt x="0" y="4050"/>
                    <a:pt x="0" y="9257"/>
                  </a:cubicBezTo>
                  <a:cubicBezTo>
                    <a:pt x="0" y="12536"/>
                    <a:pt x="1856" y="15236"/>
                    <a:pt x="4725" y="16971"/>
                  </a:cubicBezTo>
                  <a:cubicBezTo>
                    <a:pt x="4725" y="16971"/>
                    <a:pt x="4725" y="16971"/>
                    <a:pt x="4725" y="16971"/>
                  </a:cubicBezTo>
                  <a:cubicBezTo>
                    <a:pt x="4725" y="18321"/>
                    <a:pt x="3881" y="19864"/>
                    <a:pt x="3375" y="20636"/>
                  </a:cubicBezTo>
                  <a:cubicBezTo>
                    <a:pt x="3375" y="20636"/>
                    <a:pt x="3375" y="20636"/>
                    <a:pt x="3375" y="20636"/>
                  </a:cubicBezTo>
                  <a:cubicBezTo>
                    <a:pt x="3375" y="20636"/>
                    <a:pt x="3375" y="20829"/>
                    <a:pt x="3375" y="20829"/>
                  </a:cubicBezTo>
                  <a:cubicBezTo>
                    <a:pt x="3375" y="21214"/>
                    <a:pt x="3712" y="21600"/>
                    <a:pt x="4050" y="21600"/>
                  </a:cubicBezTo>
                  <a:cubicBezTo>
                    <a:pt x="4050" y="21600"/>
                    <a:pt x="4219" y="21600"/>
                    <a:pt x="4219" y="21600"/>
                  </a:cubicBezTo>
                  <a:cubicBezTo>
                    <a:pt x="6244" y="21214"/>
                    <a:pt x="8269" y="18900"/>
                    <a:pt x="8775" y="18321"/>
                  </a:cubicBezTo>
                  <a:cubicBezTo>
                    <a:pt x="9450" y="18514"/>
                    <a:pt x="10125" y="18514"/>
                    <a:pt x="10800" y="18514"/>
                  </a:cubicBezTo>
                  <a:cubicBezTo>
                    <a:pt x="16706" y="18514"/>
                    <a:pt x="21600" y="14464"/>
                    <a:pt x="21600" y="9257"/>
                  </a:cubicBezTo>
                  <a:cubicBezTo>
                    <a:pt x="21600" y="4050"/>
                    <a:pt x="16706" y="0"/>
                    <a:pt x="10800" y="0"/>
                  </a:cubicBezTo>
                  <a:close/>
                  <a:moveTo>
                    <a:pt x="10800" y="16971"/>
                  </a:moveTo>
                  <a:cubicBezTo>
                    <a:pt x="10125" y="16971"/>
                    <a:pt x="9619" y="16971"/>
                    <a:pt x="8944" y="16779"/>
                  </a:cubicBezTo>
                  <a:cubicBezTo>
                    <a:pt x="8775" y="16779"/>
                    <a:pt x="8775" y="16779"/>
                    <a:pt x="8775" y="16779"/>
                  </a:cubicBezTo>
                  <a:cubicBezTo>
                    <a:pt x="8269" y="16779"/>
                    <a:pt x="7931" y="16971"/>
                    <a:pt x="7594" y="17357"/>
                  </a:cubicBezTo>
                  <a:cubicBezTo>
                    <a:pt x="7425" y="17743"/>
                    <a:pt x="6581" y="18707"/>
                    <a:pt x="5569" y="19286"/>
                  </a:cubicBezTo>
                  <a:cubicBezTo>
                    <a:pt x="5906" y="18707"/>
                    <a:pt x="6075" y="17936"/>
                    <a:pt x="6075" y="16971"/>
                  </a:cubicBezTo>
                  <a:cubicBezTo>
                    <a:pt x="6075" y="16971"/>
                    <a:pt x="6075" y="16971"/>
                    <a:pt x="6075" y="16971"/>
                  </a:cubicBezTo>
                  <a:cubicBezTo>
                    <a:pt x="6075" y="16393"/>
                    <a:pt x="5737" y="15814"/>
                    <a:pt x="5400" y="15621"/>
                  </a:cubicBezTo>
                  <a:cubicBezTo>
                    <a:pt x="2869" y="14079"/>
                    <a:pt x="1350" y="11764"/>
                    <a:pt x="1350" y="9257"/>
                  </a:cubicBezTo>
                  <a:cubicBezTo>
                    <a:pt x="1350" y="5014"/>
                    <a:pt x="5569" y="1543"/>
                    <a:pt x="10800" y="1543"/>
                  </a:cubicBezTo>
                  <a:cubicBezTo>
                    <a:pt x="16031" y="1543"/>
                    <a:pt x="20250" y="5014"/>
                    <a:pt x="20250" y="9257"/>
                  </a:cubicBezTo>
                  <a:cubicBezTo>
                    <a:pt x="20250" y="13500"/>
                    <a:pt x="16031" y="16971"/>
                    <a:pt x="10800" y="169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60" name="Group"/>
          <p:cNvGrpSpPr/>
          <p:nvPr/>
        </p:nvGrpSpPr>
        <p:grpSpPr>
          <a:xfrm>
            <a:off x="7478275" y="1351454"/>
            <a:ext cx="326651" cy="203753"/>
            <a:chOff x="0" y="0"/>
            <a:chExt cx="400024" cy="249519"/>
          </a:xfrm>
          <a:solidFill>
            <a:schemeClr val="bg1"/>
          </a:solidFill>
        </p:grpSpPr>
        <p:sp>
          <p:nvSpPr>
            <p:cNvPr id="1557" name="Shape"/>
            <p:cNvSpPr/>
            <p:nvPr/>
          </p:nvSpPr>
          <p:spPr>
            <a:xfrm>
              <a:off x="-1" y="0"/>
              <a:ext cx="400026" cy="24952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10530"/>
                  </a:moveTo>
                  <a:cubicBezTo>
                    <a:pt x="21600" y="10530"/>
                    <a:pt x="21600" y="10530"/>
                    <a:pt x="21600" y="10530"/>
                  </a:cubicBezTo>
                  <a:cubicBezTo>
                    <a:pt x="21600" y="10530"/>
                    <a:pt x="21600" y="10260"/>
                    <a:pt x="21431" y="10260"/>
                  </a:cubicBezTo>
                  <a:cubicBezTo>
                    <a:pt x="21431" y="10260"/>
                    <a:pt x="21431" y="10260"/>
                    <a:pt x="21431" y="10260"/>
                  </a:cubicBezTo>
                  <a:cubicBezTo>
                    <a:pt x="19575" y="4320"/>
                    <a:pt x="15356" y="0"/>
                    <a:pt x="10800" y="0"/>
                  </a:cubicBezTo>
                  <a:cubicBezTo>
                    <a:pt x="6244" y="0"/>
                    <a:pt x="2025" y="4320"/>
                    <a:pt x="0" y="10260"/>
                  </a:cubicBezTo>
                  <a:cubicBezTo>
                    <a:pt x="0" y="10260"/>
                    <a:pt x="0" y="10260"/>
                    <a:pt x="0" y="10260"/>
                  </a:cubicBezTo>
                  <a:cubicBezTo>
                    <a:pt x="0" y="10260"/>
                    <a:pt x="0" y="10260"/>
                    <a:pt x="0" y="10530"/>
                  </a:cubicBezTo>
                  <a:cubicBezTo>
                    <a:pt x="0" y="10530"/>
                    <a:pt x="0" y="10530"/>
                    <a:pt x="0" y="10530"/>
                  </a:cubicBezTo>
                  <a:cubicBezTo>
                    <a:pt x="0" y="10530"/>
                    <a:pt x="0" y="10800"/>
                    <a:pt x="0" y="10800"/>
                  </a:cubicBezTo>
                  <a:cubicBezTo>
                    <a:pt x="0" y="1080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070"/>
                  </a:cubicBezTo>
                  <a:cubicBezTo>
                    <a:pt x="0" y="11070"/>
                    <a:pt x="0" y="11070"/>
                    <a:pt x="0" y="11340"/>
                  </a:cubicBezTo>
                  <a:cubicBezTo>
                    <a:pt x="0" y="11340"/>
                    <a:pt x="0" y="11340"/>
                    <a:pt x="0" y="11340"/>
                  </a:cubicBezTo>
                  <a:cubicBezTo>
                    <a:pt x="2025" y="17280"/>
                    <a:pt x="6244" y="21600"/>
                    <a:pt x="10800" y="21600"/>
                  </a:cubicBezTo>
                  <a:cubicBezTo>
                    <a:pt x="15356" y="21600"/>
                    <a:pt x="19575" y="17280"/>
                    <a:pt x="21431" y="11340"/>
                  </a:cubicBezTo>
                  <a:cubicBezTo>
                    <a:pt x="21431" y="11340"/>
                    <a:pt x="21431" y="11340"/>
                    <a:pt x="21431" y="11340"/>
                  </a:cubicBezTo>
                  <a:cubicBezTo>
                    <a:pt x="21600" y="11070"/>
                    <a:pt x="21600" y="11070"/>
                    <a:pt x="21600" y="11070"/>
                  </a:cubicBezTo>
                  <a:cubicBezTo>
                    <a:pt x="21600" y="11070"/>
                    <a:pt x="21600" y="11070"/>
                    <a:pt x="21600" y="11070"/>
                  </a:cubicBezTo>
                  <a:cubicBezTo>
                    <a:pt x="21600" y="11070"/>
                    <a:pt x="21600" y="10800"/>
                    <a:pt x="21600" y="10800"/>
                  </a:cubicBezTo>
                  <a:cubicBezTo>
                    <a:pt x="21600" y="10800"/>
                    <a:pt x="21600" y="10530"/>
                    <a:pt x="21600" y="10530"/>
                  </a:cubicBezTo>
                  <a:close/>
                  <a:moveTo>
                    <a:pt x="10800" y="19440"/>
                  </a:moveTo>
                  <a:cubicBezTo>
                    <a:pt x="6919" y="19440"/>
                    <a:pt x="3206" y="15930"/>
                    <a:pt x="1519" y="10800"/>
                  </a:cubicBezTo>
                  <a:cubicBezTo>
                    <a:pt x="3375" y="5670"/>
                    <a:pt x="6919" y="2160"/>
                    <a:pt x="10800" y="2160"/>
                  </a:cubicBezTo>
                  <a:cubicBezTo>
                    <a:pt x="14512" y="2160"/>
                    <a:pt x="18225" y="5670"/>
                    <a:pt x="20081" y="10800"/>
                  </a:cubicBezTo>
                  <a:cubicBezTo>
                    <a:pt x="18225" y="15930"/>
                    <a:pt x="14512" y="19440"/>
                    <a:pt x="10800" y="1944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58" name="Shape"/>
            <p:cNvSpPr/>
            <p:nvPr/>
          </p:nvSpPr>
          <p:spPr>
            <a:xfrm>
              <a:off x="149184" y="73931"/>
              <a:ext cx="56770" cy="56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0"/>
                  </a:moveTo>
                  <a:cubicBezTo>
                    <a:pt x="19200" y="0"/>
                    <a:pt x="19200" y="0"/>
                    <a:pt x="19200" y="0"/>
                  </a:cubicBezTo>
                  <a:cubicBezTo>
                    <a:pt x="8400" y="0"/>
                    <a:pt x="0" y="8400"/>
                    <a:pt x="0" y="19200"/>
                  </a:cubicBezTo>
                  <a:cubicBezTo>
                    <a:pt x="0" y="20400"/>
                    <a:pt x="1200" y="21600"/>
                    <a:pt x="2400" y="21600"/>
                  </a:cubicBezTo>
                  <a:cubicBezTo>
                    <a:pt x="3600" y="21600"/>
                    <a:pt x="4800" y="20400"/>
                    <a:pt x="4800" y="19200"/>
                  </a:cubicBezTo>
                  <a:cubicBezTo>
                    <a:pt x="4800" y="10800"/>
                    <a:pt x="10800" y="4800"/>
                    <a:pt x="19200" y="4800"/>
                  </a:cubicBezTo>
                  <a:cubicBezTo>
                    <a:pt x="19200" y="4800"/>
                    <a:pt x="19200" y="4800"/>
                    <a:pt x="19200" y="4800"/>
                  </a:cubicBezTo>
                  <a:cubicBezTo>
                    <a:pt x="20400" y="4800"/>
                    <a:pt x="21600" y="3600"/>
                    <a:pt x="21600" y="2400"/>
                  </a:cubicBezTo>
                  <a:cubicBezTo>
                    <a:pt x="21600" y="1200"/>
                    <a:pt x="20400" y="0"/>
                    <a:pt x="19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59" name="Shape"/>
            <p:cNvSpPr/>
            <p:nvPr/>
          </p:nvSpPr>
          <p:spPr>
            <a:xfrm>
              <a:off x="112219" y="36965"/>
              <a:ext cx="175589" cy="1742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629" y="0"/>
                    <a:pt x="0" y="5014"/>
                    <a:pt x="0" y="10800"/>
                  </a:cubicBezTo>
                  <a:cubicBezTo>
                    <a:pt x="0" y="16586"/>
                    <a:pt x="4629" y="21600"/>
                    <a:pt x="10800" y="21600"/>
                  </a:cubicBezTo>
                  <a:cubicBezTo>
                    <a:pt x="16586" y="21600"/>
                    <a:pt x="21600" y="16586"/>
                    <a:pt x="21600" y="10800"/>
                  </a:cubicBezTo>
                  <a:cubicBezTo>
                    <a:pt x="21600" y="5014"/>
                    <a:pt x="16586" y="0"/>
                    <a:pt x="10800" y="0"/>
                  </a:cubicBezTo>
                  <a:close/>
                  <a:moveTo>
                    <a:pt x="10800" y="20057"/>
                  </a:moveTo>
                  <a:cubicBezTo>
                    <a:pt x="5786" y="20057"/>
                    <a:pt x="1543" y="15814"/>
                    <a:pt x="1543" y="10800"/>
                  </a:cubicBezTo>
                  <a:cubicBezTo>
                    <a:pt x="1543" y="5786"/>
                    <a:pt x="5786" y="1543"/>
                    <a:pt x="10800" y="1543"/>
                  </a:cubicBezTo>
                  <a:cubicBezTo>
                    <a:pt x="15814" y="1543"/>
                    <a:pt x="20057" y="5786"/>
                    <a:pt x="20057" y="10800"/>
                  </a:cubicBezTo>
                  <a:cubicBezTo>
                    <a:pt x="20057" y="15814"/>
                    <a:pt x="15814" y="20057"/>
                    <a:pt x="10800" y="20057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561" name="Shape"/>
          <p:cNvSpPr/>
          <p:nvPr/>
        </p:nvSpPr>
        <p:spPr>
          <a:xfrm>
            <a:off x="6803648" y="1329332"/>
            <a:ext cx="121821" cy="1228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1600"/>
                </a:moveTo>
                <a:cubicBezTo>
                  <a:pt x="16650" y="21600"/>
                  <a:pt x="21600" y="16650"/>
                  <a:pt x="21600" y="10800"/>
                </a:cubicBezTo>
                <a:cubicBezTo>
                  <a:pt x="21600" y="4950"/>
                  <a:pt x="16650" y="0"/>
                  <a:pt x="10800" y="0"/>
                </a:cubicBezTo>
                <a:cubicBezTo>
                  <a:pt x="4950" y="0"/>
                  <a:pt x="0" y="4950"/>
                  <a:pt x="0" y="10800"/>
                </a:cubicBezTo>
                <a:cubicBezTo>
                  <a:pt x="0" y="16650"/>
                  <a:pt x="4950" y="21600"/>
                  <a:pt x="10800" y="21600"/>
                </a:cubicBezTo>
                <a:close/>
                <a:moveTo>
                  <a:pt x="10800" y="1800"/>
                </a:moveTo>
                <a:cubicBezTo>
                  <a:pt x="15750" y="1800"/>
                  <a:pt x="19800" y="5850"/>
                  <a:pt x="19800" y="10800"/>
                </a:cubicBezTo>
                <a:cubicBezTo>
                  <a:pt x="19800" y="15750"/>
                  <a:pt x="15750" y="19800"/>
                  <a:pt x="10800" y="19800"/>
                </a:cubicBezTo>
                <a:cubicBezTo>
                  <a:pt x="5850" y="19800"/>
                  <a:pt x="1800" y="15750"/>
                  <a:pt x="1800" y="10800"/>
                </a:cubicBezTo>
                <a:cubicBezTo>
                  <a:pt x="1800" y="5850"/>
                  <a:pt x="5850" y="1800"/>
                  <a:pt x="10800" y="18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62" name="Shape"/>
          <p:cNvSpPr/>
          <p:nvPr/>
        </p:nvSpPr>
        <p:spPr>
          <a:xfrm>
            <a:off x="6728396" y="1303808"/>
            <a:ext cx="244719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950" y="0"/>
                  <a:pt x="0" y="3544"/>
                  <a:pt x="0" y="8100"/>
                </a:cubicBezTo>
                <a:cubicBezTo>
                  <a:pt x="0" y="12825"/>
                  <a:pt x="5400" y="17719"/>
                  <a:pt x="9225" y="21094"/>
                </a:cubicBezTo>
                <a:cubicBezTo>
                  <a:pt x="9450" y="21094"/>
                  <a:pt x="9900" y="21600"/>
                  <a:pt x="10800" y="21600"/>
                </a:cubicBezTo>
                <a:cubicBezTo>
                  <a:pt x="10800" y="21600"/>
                  <a:pt x="10800" y="21600"/>
                  <a:pt x="10800" y="21600"/>
                </a:cubicBezTo>
                <a:cubicBezTo>
                  <a:pt x="11700" y="21600"/>
                  <a:pt x="12150" y="21094"/>
                  <a:pt x="12150" y="21094"/>
                </a:cubicBezTo>
                <a:cubicBezTo>
                  <a:pt x="16200" y="17719"/>
                  <a:pt x="21600" y="12825"/>
                  <a:pt x="21600" y="8100"/>
                </a:cubicBezTo>
                <a:cubicBezTo>
                  <a:pt x="21600" y="3544"/>
                  <a:pt x="16650" y="0"/>
                  <a:pt x="10800" y="0"/>
                </a:cubicBezTo>
                <a:close/>
                <a:moveTo>
                  <a:pt x="10800" y="20250"/>
                </a:moveTo>
                <a:cubicBezTo>
                  <a:pt x="10800" y="20250"/>
                  <a:pt x="10800" y="20250"/>
                  <a:pt x="10800" y="20250"/>
                </a:cubicBezTo>
                <a:cubicBezTo>
                  <a:pt x="10800" y="20250"/>
                  <a:pt x="10800" y="20250"/>
                  <a:pt x="10575" y="20081"/>
                </a:cubicBezTo>
                <a:cubicBezTo>
                  <a:pt x="7425" y="17381"/>
                  <a:pt x="1800" y="12488"/>
                  <a:pt x="1800" y="8100"/>
                </a:cubicBezTo>
                <a:cubicBezTo>
                  <a:pt x="1800" y="4387"/>
                  <a:pt x="5850" y="1350"/>
                  <a:pt x="10800" y="1350"/>
                </a:cubicBezTo>
                <a:cubicBezTo>
                  <a:pt x="15750" y="1350"/>
                  <a:pt x="19800" y="4387"/>
                  <a:pt x="19800" y="8100"/>
                </a:cubicBezTo>
                <a:cubicBezTo>
                  <a:pt x="19800" y="12488"/>
                  <a:pt x="14175" y="17381"/>
                  <a:pt x="10800" y="2025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565" name="Group"/>
          <p:cNvGrpSpPr/>
          <p:nvPr/>
        </p:nvGrpSpPr>
        <p:grpSpPr>
          <a:xfrm>
            <a:off x="5878676" y="2913712"/>
            <a:ext cx="326651" cy="306168"/>
            <a:chOff x="0" y="0"/>
            <a:chExt cx="400024" cy="374940"/>
          </a:xfrm>
          <a:solidFill>
            <a:schemeClr val="bg1"/>
          </a:solidFill>
        </p:grpSpPr>
        <p:sp>
          <p:nvSpPr>
            <p:cNvPr id="1563" name="Shape"/>
            <p:cNvSpPr/>
            <p:nvPr/>
          </p:nvSpPr>
          <p:spPr>
            <a:xfrm>
              <a:off x="50167" y="50167"/>
              <a:ext cx="301010" cy="1993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700" y="0"/>
                  </a:moveTo>
                  <a:cubicBezTo>
                    <a:pt x="900" y="0"/>
                    <a:pt x="900" y="0"/>
                    <a:pt x="900" y="0"/>
                  </a:cubicBezTo>
                  <a:cubicBezTo>
                    <a:pt x="450" y="0"/>
                    <a:pt x="0" y="675"/>
                    <a:pt x="0" y="1350"/>
                  </a:cubicBezTo>
                  <a:cubicBezTo>
                    <a:pt x="0" y="20250"/>
                    <a:pt x="0" y="20250"/>
                    <a:pt x="0" y="20250"/>
                  </a:cubicBezTo>
                  <a:cubicBezTo>
                    <a:pt x="0" y="20925"/>
                    <a:pt x="450" y="21600"/>
                    <a:pt x="900" y="21600"/>
                  </a:cubicBezTo>
                  <a:cubicBezTo>
                    <a:pt x="20700" y="21600"/>
                    <a:pt x="20700" y="21600"/>
                    <a:pt x="20700" y="21600"/>
                  </a:cubicBezTo>
                  <a:cubicBezTo>
                    <a:pt x="21150" y="21600"/>
                    <a:pt x="21600" y="20925"/>
                    <a:pt x="21600" y="20250"/>
                  </a:cubicBezTo>
                  <a:cubicBezTo>
                    <a:pt x="21600" y="1350"/>
                    <a:pt x="21600" y="1350"/>
                    <a:pt x="21600" y="1350"/>
                  </a:cubicBezTo>
                  <a:cubicBezTo>
                    <a:pt x="21600" y="675"/>
                    <a:pt x="21150" y="0"/>
                    <a:pt x="20700" y="0"/>
                  </a:cubicBezTo>
                  <a:close/>
                  <a:moveTo>
                    <a:pt x="20700" y="20250"/>
                  </a:moveTo>
                  <a:cubicBezTo>
                    <a:pt x="900" y="20250"/>
                    <a:pt x="900" y="20250"/>
                    <a:pt x="900" y="20250"/>
                  </a:cubicBezTo>
                  <a:cubicBezTo>
                    <a:pt x="900" y="1350"/>
                    <a:pt x="900" y="1350"/>
                    <a:pt x="900" y="1350"/>
                  </a:cubicBezTo>
                  <a:cubicBezTo>
                    <a:pt x="20700" y="1350"/>
                    <a:pt x="20700" y="1350"/>
                    <a:pt x="20700" y="1350"/>
                  </a:cubicBezTo>
                  <a:lnTo>
                    <a:pt x="20700" y="2025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64" name="Shape"/>
            <p:cNvSpPr/>
            <p:nvPr/>
          </p:nvSpPr>
          <p:spPr>
            <a:xfrm>
              <a:off x="-1" y="-1"/>
              <a:ext cx="400026" cy="3749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5" y="0"/>
                  </a:moveTo>
                  <a:cubicBezTo>
                    <a:pt x="2025" y="0"/>
                    <a:pt x="2025" y="0"/>
                    <a:pt x="2025" y="0"/>
                  </a:cubicBezTo>
                  <a:cubicBezTo>
                    <a:pt x="844" y="0"/>
                    <a:pt x="0" y="900"/>
                    <a:pt x="0" y="2160"/>
                  </a:cubicBezTo>
                  <a:cubicBezTo>
                    <a:pt x="0" y="16560"/>
                    <a:pt x="0" y="16560"/>
                    <a:pt x="0" y="16560"/>
                  </a:cubicBezTo>
                  <a:cubicBezTo>
                    <a:pt x="0" y="17820"/>
                    <a:pt x="844" y="18720"/>
                    <a:pt x="2025" y="18720"/>
                  </a:cubicBezTo>
                  <a:cubicBezTo>
                    <a:pt x="8775" y="18720"/>
                    <a:pt x="8775" y="18720"/>
                    <a:pt x="8775" y="18720"/>
                  </a:cubicBezTo>
                  <a:cubicBezTo>
                    <a:pt x="8775" y="19620"/>
                    <a:pt x="8775" y="19620"/>
                    <a:pt x="8775" y="19620"/>
                  </a:cubicBezTo>
                  <a:cubicBezTo>
                    <a:pt x="4556" y="20160"/>
                    <a:pt x="4556" y="20160"/>
                    <a:pt x="4556" y="20160"/>
                  </a:cubicBezTo>
                  <a:cubicBezTo>
                    <a:pt x="4219" y="20340"/>
                    <a:pt x="4050" y="20520"/>
                    <a:pt x="4050" y="20880"/>
                  </a:cubicBezTo>
                  <a:cubicBezTo>
                    <a:pt x="4050" y="21240"/>
                    <a:pt x="4387" y="21600"/>
                    <a:pt x="4725" y="21600"/>
                  </a:cubicBezTo>
                  <a:cubicBezTo>
                    <a:pt x="16875" y="21600"/>
                    <a:pt x="16875" y="21600"/>
                    <a:pt x="16875" y="21600"/>
                  </a:cubicBezTo>
                  <a:cubicBezTo>
                    <a:pt x="17213" y="21600"/>
                    <a:pt x="17550" y="21240"/>
                    <a:pt x="17550" y="20880"/>
                  </a:cubicBezTo>
                  <a:cubicBezTo>
                    <a:pt x="17550" y="20520"/>
                    <a:pt x="17381" y="20340"/>
                    <a:pt x="17044" y="20160"/>
                  </a:cubicBezTo>
                  <a:cubicBezTo>
                    <a:pt x="12825" y="19620"/>
                    <a:pt x="12825" y="19620"/>
                    <a:pt x="12825" y="19620"/>
                  </a:cubicBezTo>
                  <a:cubicBezTo>
                    <a:pt x="12825" y="18720"/>
                    <a:pt x="12825" y="18720"/>
                    <a:pt x="12825" y="18720"/>
                  </a:cubicBezTo>
                  <a:cubicBezTo>
                    <a:pt x="19575" y="18720"/>
                    <a:pt x="19575" y="18720"/>
                    <a:pt x="19575" y="18720"/>
                  </a:cubicBezTo>
                  <a:cubicBezTo>
                    <a:pt x="20756" y="18720"/>
                    <a:pt x="21600" y="17820"/>
                    <a:pt x="21600" y="16560"/>
                  </a:cubicBezTo>
                  <a:cubicBezTo>
                    <a:pt x="21600" y="2160"/>
                    <a:pt x="21600" y="2160"/>
                    <a:pt x="21600" y="2160"/>
                  </a:cubicBezTo>
                  <a:cubicBezTo>
                    <a:pt x="21600" y="900"/>
                    <a:pt x="20756" y="0"/>
                    <a:pt x="19575" y="0"/>
                  </a:cubicBezTo>
                  <a:close/>
                  <a:moveTo>
                    <a:pt x="20250" y="16560"/>
                  </a:moveTo>
                  <a:cubicBezTo>
                    <a:pt x="20250" y="16920"/>
                    <a:pt x="19913" y="17280"/>
                    <a:pt x="19575" y="17280"/>
                  </a:cubicBezTo>
                  <a:cubicBezTo>
                    <a:pt x="13500" y="17280"/>
                    <a:pt x="13500" y="17280"/>
                    <a:pt x="13500" y="17280"/>
                  </a:cubicBezTo>
                  <a:cubicBezTo>
                    <a:pt x="8100" y="17280"/>
                    <a:pt x="8100" y="17280"/>
                    <a:pt x="8100" y="17280"/>
                  </a:cubicBezTo>
                  <a:cubicBezTo>
                    <a:pt x="2025" y="17280"/>
                    <a:pt x="2025" y="17280"/>
                    <a:pt x="2025" y="17280"/>
                  </a:cubicBezTo>
                  <a:cubicBezTo>
                    <a:pt x="1687" y="17280"/>
                    <a:pt x="1350" y="16920"/>
                    <a:pt x="1350" y="16560"/>
                  </a:cubicBezTo>
                  <a:cubicBezTo>
                    <a:pt x="1350" y="2160"/>
                    <a:pt x="1350" y="2160"/>
                    <a:pt x="1350" y="2160"/>
                  </a:cubicBezTo>
                  <a:cubicBezTo>
                    <a:pt x="1350" y="1800"/>
                    <a:pt x="1687" y="1440"/>
                    <a:pt x="2025" y="1440"/>
                  </a:cubicBezTo>
                  <a:cubicBezTo>
                    <a:pt x="19575" y="1440"/>
                    <a:pt x="19575" y="1440"/>
                    <a:pt x="19575" y="1440"/>
                  </a:cubicBezTo>
                  <a:cubicBezTo>
                    <a:pt x="19913" y="1440"/>
                    <a:pt x="20250" y="1800"/>
                    <a:pt x="20250" y="2160"/>
                  </a:cubicBezTo>
                  <a:lnTo>
                    <a:pt x="20250" y="1656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566" name="Shape"/>
          <p:cNvSpPr/>
          <p:nvPr/>
        </p:nvSpPr>
        <p:spPr>
          <a:xfrm>
            <a:off x="5079948" y="2893230"/>
            <a:ext cx="326319" cy="3266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56" h="21600" extrusionOk="0">
                <a:moveTo>
                  <a:pt x="19309" y="1687"/>
                </a:moveTo>
                <a:cubicBezTo>
                  <a:pt x="18164" y="675"/>
                  <a:pt x="16691" y="0"/>
                  <a:pt x="15382" y="0"/>
                </a:cubicBezTo>
                <a:cubicBezTo>
                  <a:pt x="14236" y="0"/>
                  <a:pt x="13091" y="506"/>
                  <a:pt x="12273" y="1350"/>
                </a:cubicBezTo>
                <a:cubicBezTo>
                  <a:pt x="9164" y="4556"/>
                  <a:pt x="9164" y="4556"/>
                  <a:pt x="9164" y="4556"/>
                </a:cubicBezTo>
                <a:cubicBezTo>
                  <a:pt x="9164" y="4556"/>
                  <a:pt x="9164" y="4556"/>
                  <a:pt x="9000" y="4556"/>
                </a:cubicBezTo>
                <a:cubicBezTo>
                  <a:pt x="9000" y="4556"/>
                  <a:pt x="9000" y="4556"/>
                  <a:pt x="9000" y="4556"/>
                </a:cubicBezTo>
                <a:cubicBezTo>
                  <a:pt x="9000" y="4556"/>
                  <a:pt x="9000" y="4556"/>
                  <a:pt x="9000" y="4556"/>
                </a:cubicBezTo>
                <a:cubicBezTo>
                  <a:pt x="2291" y="11644"/>
                  <a:pt x="2291" y="11644"/>
                  <a:pt x="2291" y="11644"/>
                </a:cubicBezTo>
                <a:cubicBezTo>
                  <a:pt x="1964" y="11981"/>
                  <a:pt x="1800" y="12319"/>
                  <a:pt x="1636" y="12825"/>
                </a:cubicBezTo>
                <a:cubicBezTo>
                  <a:pt x="164" y="18563"/>
                  <a:pt x="164" y="18563"/>
                  <a:pt x="164" y="18563"/>
                </a:cubicBezTo>
                <a:cubicBezTo>
                  <a:pt x="164" y="18563"/>
                  <a:pt x="0" y="19069"/>
                  <a:pt x="0" y="19237"/>
                </a:cubicBezTo>
                <a:cubicBezTo>
                  <a:pt x="0" y="20587"/>
                  <a:pt x="982" y="21600"/>
                  <a:pt x="2291" y="21600"/>
                </a:cubicBezTo>
                <a:cubicBezTo>
                  <a:pt x="2618" y="21600"/>
                  <a:pt x="3109" y="21431"/>
                  <a:pt x="3109" y="21431"/>
                </a:cubicBezTo>
                <a:cubicBezTo>
                  <a:pt x="8673" y="19913"/>
                  <a:pt x="8673" y="19913"/>
                  <a:pt x="8673" y="19913"/>
                </a:cubicBezTo>
                <a:cubicBezTo>
                  <a:pt x="9000" y="19913"/>
                  <a:pt x="9327" y="19575"/>
                  <a:pt x="9655" y="19237"/>
                </a:cubicBezTo>
                <a:cubicBezTo>
                  <a:pt x="19636" y="8944"/>
                  <a:pt x="19636" y="8944"/>
                  <a:pt x="19636" y="8944"/>
                </a:cubicBezTo>
                <a:cubicBezTo>
                  <a:pt x="21600" y="7088"/>
                  <a:pt x="21273" y="3881"/>
                  <a:pt x="19309" y="1687"/>
                </a:cubicBezTo>
                <a:close/>
                <a:moveTo>
                  <a:pt x="10473" y="16031"/>
                </a:moveTo>
                <a:cubicBezTo>
                  <a:pt x="10473" y="15525"/>
                  <a:pt x="10309" y="14850"/>
                  <a:pt x="9982" y="14344"/>
                </a:cubicBezTo>
                <a:cubicBezTo>
                  <a:pt x="16200" y="7931"/>
                  <a:pt x="16200" y="7931"/>
                  <a:pt x="16200" y="7931"/>
                </a:cubicBezTo>
                <a:cubicBezTo>
                  <a:pt x="16527" y="9113"/>
                  <a:pt x="16364" y="10462"/>
                  <a:pt x="15545" y="11306"/>
                </a:cubicBezTo>
                <a:cubicBezTo>
                  <a:pt x="15545" y="11306"/>
                  <a:pt x="15545" y="11306"/>
                  <a:pt x="15545" y="11306"/>
                </a:cubicBezTo>
                <a:cubicBezTo>
                  <a:pt x="15545" y="11306"/>
                  <a:pt x="15545" y="11306"/>
                  <a:pt x="15545" y="11306"/>
                </a:cubicBezTo>
                <a:cubicBezTo>
                  <a:pt x="10473" y="16537"/>
                  <a:pt x="10473" y="16537"/>
                  <a:pt x="10473" y="16537"/>
                </a:cubicBezTo>
                <a:cubicBezTo>
                  <a:pt x="10473" y="16369"/>
                  <a:pt x="10473" y="16200"/>
                  <a:pt x="10473" y="16031"/>
                </a:cubicBezTo>
                <a:close/>
                <a:moveTo>
                  <a:pt x="9655" y="13669"/>
                </a:moveTo>
                <a:cubicBezTo>
                  <a:pt x="9491" y="13331"/>
                  <a:pt x="9164" y="12825"/>
                  <a:pt x="8836" y="12488"/>
                </a:cubicBezTo>
                <a:cubicBezTo>
                  <a:pt x="8345" y="12150"/>
                  <a:pt x="8018" y="11812"/>
                  <a:pt x="7527" y="11475"/>
                </a:cubicBezTo>
                <a:cubicBezTo>
                  <a:pt x="13745" y="5062"/>
                  <a:pt x="13745" y="5062"/>
                  <a:pt x="13745" y="5062"/>
                </a:cubicBezTo>
                <a:cubicBezTo>
                  <a:pt x="14236" y="5231"/>
                  <a:pt x="14727" y="5569"/>
                  <a:pt x="15055" y="6075"/>
                </a:cubicBezTo>
                <a:cubicBezTo>
                  <a:pt x="15382" y="6412"/>
                  <a:pt x="15709" y="6750"/>
                  <a:pt x="15873" y="7256"/>
                </a:cubicBezTo>
                <a:lnTo>
                  <a:pt x="9655" y="13669"/>
                </a:lnTo>
                <a:close/>
                <a:moveTo>
                  <a:pt x="6873" y="11138"/>
                </a:moveTo>
                <a:cubicBezTo>
                  <a:pt x="6218" y="10969"/>
                  <a:pt x="5564" y="10800"/>
                  <a:pt x="4909" y="10800"/>
                </a:cubicBezTo>
                <a:cubicBezTo>
                  <a:pt x="9982" y="5569"/>
                  <a:pt x="9982" y="5569"/>
                  <a:pt x="9982" y="5569"/>
                </a:cubicBezTo>
                <a:cubicBezTo>
                  <a:pt x="10800" y="4725"/>
                  <a:pt x="11945" y="4556"/>
                  <a:pt x="13091" y="4894"/>
                </a:cubicBezTo>
                <a:lnTo>
                  <a:pt x="6873" y="11138"/>
                </a:lnTo>
                <a:close/>
                <a:moveTo>
                  <a:pt x="2782" y="20081"/>
                </a:moveTo>
                <a:cubicBezTo>
                  <a:pt x="2618" y="20250"/>
                  <a:pt x="2455" y="20250"/>
                  <a:pt x="2291" y="20250"/>
                </a:cubicBezTo>
                <a:cubicBezTo>
                  <a:pt x="1800" y="20250"/>
                  <a:pt x="1309" y="19744"/>
                  <a:pt x="1309" y="19237"/>
                </a:cubicBezTo>
                <a:cubicBezTo>
                  <a:pt x="1309" y="19069"/>
                  <a:pt x="1309" y="18900"/>
                  <a:pt x="1309" y="18900"/>
                </a:cubicBezTo>
                <a:cubicBezTo>
                  <a:pt x="2127" y="16200"/>
                  <a:pt x="2127" y="16200"/>
                  <a:pt x="2127" y="16200"/>
                </a:cubicBezTo>
                <a:cubicBezTo>
                  <a:pt x="2782" y="16200"/>
                  <a:pt x="3600" y="16537"/>
                  <a:pt x="4255" y="17213"/>
                </a:cubicBezTo>
                <a:cubicBezTo>
                  <a:pt x="4909" y="17887"/>
                  <a:pt x="5236" y="18731"/>
                  <a:pt x="5236" y="19575"/>
                </a:cubicBezTo>
                <a:lnTo>
                  <a:pt x="2782" y="20081"/>
                </a:lnTo>
                <a:close/>
                <a:moveTo>
                  <a:pt x="5727" y="19406"/>
                </a:moveTo>
                <a:cubicBezTo>
                  <a:pt x="5727" y="18394"/>
                  <a:pt x="5400" y="17550"/>
                  <a:pt x="4745" y="16706"/>
                </a:cubicBezTo>
                <a:cubicBezTo>
                  <a:pt x="4091" y="16031"/>
                  <a:pt x="3109" y="15694"/>
                  <a:pt x="2291" y="15525"/>
                </a:cubicBezTo>
                <a:cubicBezTo>
                  <a:pt x="2945" y="13162"/>
                  <a:pt x="2945" y="13162"/>
                  <a:pt x="2945" y="13162"/>
                </a:cubicBezTo>
                <a:cubicBezTo>
                  <a:pt x="2945" y="12994"/>
                  <a:pt x="3109" y="12825"/>
                  <a:pt x="3109" y="12656"/>
                </a:cubicBezTo>
                <a:cubicBezTo>
                  <a:pt x="4418" y="11644"/>
                  <a:pt x="6545" y="11981"/>
                  <a:pt x="7855" y="13500"/>
                </a:cubicBezTo>
                <a:cubicBezTo>
                  <a:pt x="9327" y="15019"/>
                  <a:pt x="9655" y="17213"/>
                  <a:pt x="8509" y="18563"/>
                </a:cubicBezTo>
                <a:cubicBezTo>
                  <a:pt x="8345" y="18563"/>
                  <a:pt x="8345" y="18731"/>
                  <a:pt x="8182" y="18731"/>
                </a:cubicBezTo>
                <a:lnTo>
                  <a:pt x="5727" y="19406"/>
                </a:lnTo>
                <a:close/>
                <a:moveTo>
                  <a:pt x="18818" y="7931"/>
                </a:moveTo>
                <a:cubicBezTo>
                  <a:pt x="17673" y="9113"/>
                  <a:pt x="17673" y="9113"/>
                  <a:pt x="17673" y="9113"/>
                </a:cubicBezTo>
                <a:cubicBezTo>
                  <a:pt x="17673" y="8944"/>
                  <a:pt x="17673" y="8775"/>
                  <a:pt x="17673" y="8606"/>
                </a:cubicBezTo>
                <a:cubicBezTo>
                  <a:pt x="17509" y="7256"/>
                  <a:pt x="17018" y="6075"/>
                  <a:pt x="16036" y="5062"/>
                </a:cubicBezTo>
                <a:cubicBezTo>
                  <a:pt x="14891" y="4050"/>
                  <a:pt x="13582" y="3375"/>
                  <a:pt x="12109" y="3375"/>
                </a:cubicBezTo>
                <a:cubicBezTo>
                  <a:pt x="13255" y="2194"/>
                  <a:pt x="13255" y="2194"/>
                  <a:pt x="13255" y="2194"/>
                </a:cubicBezTo>
                <a:cubicBezTo>
                  <a:pt x="13745" y="1687"/>
                  <a:pt x="14564" y="1350"/>
                  <a:pt x="15382" y="1350"/>
                </a:cubicBezTo>
                <a:cubicBezTo>
                  <a:pt x="16364" y="1350"/>
                  <a:pt x="17509" y="1856"/>
                  <a:pt x="18327" y="2700"/>
                </a:cubicBezTo>
                <a:cubicBezTo>
                  <a:pt x="19145" y="3544"/>
                  <a:pt x="19636" y="4556"/>
                  <a:pt x="19636" y="5569"/>
                </a:cubicBezTo>
                <a:cubicBezTo>
                  <a:pt x="19636" y="6412"/>
                  <a:pt x="19309" y="7256"/>
                  <a:pt x="18818" y="7931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569" name="Group"/>
          <p:cNvGrpSpPr/>
          <p:nvPr/>
        </p:nvGrpSpPr>
        <p:grpSpPr>
          <a:xfrm>
            <a:off x="4341953" y="2893230"/>
            <a:ext cx="224236" cy="326651"/>
            <a:chOff x="0" y="0"/>
            <a:chExt cx="274603" cy="400024"/>
          </a:xfrm>
          <a:solidFill>
            <a:schemeClr val="bg1"/>
          </a:solidFill>
        </p:grpSpPr>
        <p:sp>
          <p:nvSpPr>
            <p:cNvPr id="1567" name="Shape"/>
            <p:cNvSpPr/>
            <p:nvPr/>
          </p:nvSpPr>
          <p:spPr>
            <a:xfrm>
              <a:off x="0" y="-1"/>
              <a:ext cx="274604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909" y="0"/>
                    <a:pt x="0" y="3375"/>
                    <a:pt x="0" y="7425"/>
                  </a:cubicBezTo>
                  <a:cubicBezTo>
                    <a:pt x="0" y="10125"/>
                    <a:pt x="3682" y="12994"/>
                    <a:pt x="4909" y="15525"/>
                  </a:cubicBezTo>
                  <a:cubicBezTo>
                    <a:pt x="6873" y="19406"/>
                    <a:pt x="6627" y="21600"/>
                    <a:pt x="10800" y="21600"/>
                  </a:cubicBezTo>
                  <a:cubicBezTo>
                    <a:pt x="14973" y="21600"/>
                    <a:pt x="14727" y="19406"/>
                    <a:pt x="16691" y="15525"/>
                  </a:cubicBezTo>
                  <a:cubicBezTo>
                    <a:pt x="17918" y="12994"/>
                    <a:pt x="21600" y="10125"/>
                    <a:pt x="21600" y="7425"/>
                  </a:cubicBezTo>
                  <a:cubicBezTo>
                    <a:pt x="21600" y="3375"/>
                    <a:pt x="16691" y="0"/>
                    <a:pt x="10800" y="0"/>
                  </a:cubicBezTo>
                  <a:close/>
                  <a:moveTo>
                    <a:pt x="13255" y="18394"/>
                  </a:moveTo>
                  <a:cubicBezTo>
                    <a:pt x="8591" y="18731"/>
                    <a:pt x="8591" y="18731"/>
                    <a:pt x="8591" y="18731"/>
                  </a:cubicBezTo>
                  <a:cubicBezTo>
                    <a:pt x="8345" y="18394"/>
                    <a:pt x="8100" y="18056"/>
                    <a:pt x="7855" y="17550"/>
                  </a:cubicBezTo>
                  <a:cubicBezTo>
                    <a:pt x="7855" y="17550"/>
                    <a:pt x="7855" y="17550"/>
                    <a:pt x="7855" y="17381"/>
                  </a:cubicBezTo>
                  <a:cubicBezTo>
                    <a:pt x="13991" y="16875"/>
                    <a:pt x="13991" y="16875"/>
                    <a:pt x="13991" y="16875"/>
                  </a:cubicBezTo>
                  <a:cubicBezTo>
                    <a:pt x="13991" y="17213"/>
                    <a:pt x="13745" y="17381"/>
                    <a:pt x="13745" y="17550"/>
                  </a:cubicBezTo>
                  <a:cubicBezTo>
                    <a:pt x="13500" y="17887"/>
                    <a:pt x="13500" y="18056"/>
                    <a:pt x="13255" y="18394"/>
                  </a:cubicBezTo>
                  <a:close/>
                  <a:moveTo>
                    <a:pt x="7609" y="16875"/>
                  </a:moveTo>
                  <a:cubicBezTo>
                    <a:pt x="7364" y="16369"/>
                    <a:pt x="7118" y="16031"/>
                    <a:pt x="6873" y="15525"/>
                  </a:cubicBezTo>
                  <a:cubicBezTo>
                    <a:pt x="14727" y="15525"/>
                    <a:pt x="14727" y="15525"/>
                    <a:pt x="14727" y="15525"/>
                  </a:cubicBezTo>
                  <a:cubicBezTo>
                    <a:pt x="14482" y="15694"/>
                    <a:pt x="14482" y="16031"/>
                    <a:pt x="14236" y="16200"/>
                  </a:cubicBezTo>
                  <a:lnTo>
                    <a:pt x="7609" y="16875"/>
                  </a:lnTo>
                  <a:close/>
                  <a:moveTo>
                    <a:pt x="10800" y="20250"/>
                  </a:moveTo>
                  <a:cubicBezTo>
                    <a:pt x="9818" y="20250"/>
                    <a:pt x="9327" y="20250"/>
                    <a:pt x="8836" y="19406"/>
                  </a:cubicBezTo>
                  <a:cubicBezTo>
                    <a:pt x="13009" y="19069"/>
                    <a:pt x="13009" y="19069"/>
                    <a:pt x="13009" y="19069"/>
                  </a:cubicBezTo>
                  <a:cubicBezTo>
                    <a:pt x="12518" y="20081"/>
                    <a:pt x="12027" y="20250"/>
                    <a:pt x="10800" y="20250"/>
                  </a:cubicBezTo>
                  <a:close/>
                  <a:moveTo>
                    <a:pt x="15464" y="14175"/>
                  </a:moveTo>
                  <a:cubicBezTo>
                    <a:pt x="6136" y="14175"/>
                    <a:pt x="6136" y="14175"/>
                    <a:pt x="6136" y="14175"/>
                  </a:cubicBezTo>
                  <a:cubicBezTo>
                    <a:pt x="5645" y="13500"/>
                    <a:pt x="5155" y="12656"/>
                    <a:pt x="4664" y="11981"/>
                  </a:cubicBezTo>
                  <a:cubicBezTo>
                    <a:pt x="3191" y="10462"/>
                    <a:pt x="1964" y="8775"/>
                    <a:pt x="1964" y="7425"/>
                  </a:cubicBezTo>
                  <a:cubicBezTo>
                    <a:pt x="1964" y="4050"/>
                    <a:pt x="5891" y="1350"/>
                    <a:pt x="10800" y="1350"/>
                  </a:cubicBezTo>
                  <a:cubicBezTo>
                    <a:pt x="15709" y="1350"/>
                    <a:pt x="19636" y="4050"/>
                    <a:pt x="19636" y="7425"/>
                  </a:cubicBezTo>
                  <a:cubicBezTo>
                    <a:pt x="19636" y="8775"/>
                    <a:pt x="18409" y="10462"/>
                    <a:pt x="16936" y="11981"/>
                  </a:cubicBezTo>
                  <a:cubicBezTo>
                    <a:pt x="16445" y="12656"/>
                    <a:pt x="15955" y="13500"/>
                    <a:pt x="15464" y="1417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68" name="Shape"/>
            <p:cNvSpPr/>
            <p:nvPr/>
          </p:nvSpPr>
          <p:spPr>
            <a:xfrm>
              <a:off x="62050" y="63369"/>
              <a:ext cx="81854" cy="8053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38" y="0"/>
                  </a:moveTo>
                  <a:cubicBezTo>
                    <a:pt x="9138" y="0"/>
                    <a:pt x="0" y="9138"/>
                    <a:pt x="0" y="19938"/>
                  </a:cubicBezTo>
                  <a:cubicBezTo>
                    <a:pt x="0" y="20769"/>
                    <a:pt x="831" y="21600"/>
                    <a:pt x="1662" y="21600"/>
                  </a:cubicBezTo>
                  <a:cubicBezTo>
                    <a:pt x="2492" y="21600"/>
                    <a:pt x="3323" y="20769"/>
                    <a:pt x="3323" y="19938"/>
                  </a:cubicBezTo>
                  <a:cubicBezTo>
                    <a:pt x="3323" y="10800"/>
                    <a:pt x="10800" y="3323"/>
                    <a:pt x="19938" y="3323"/>
                  </a:cubicBezTo>
                  <a:cubicBezTo>
                    <a:pt x="20769" y="3323"/>
                    <a:pt x="21600" y="2492"/>
                    <a:pt x="21600" y="1662"/>
                  </a:cubicBezTo>
                  <a:cubicBezTo>
                    <a:pt x="21600" y="831"/>
                    <a:pt x="20769" y="0"/>
                    <a:pt x="19938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72" name="Group"/>
          <p:cNvGrpSpPr/>
          <p:nvPr/>
        </p:nvGrpSpPr>
        <p:grpSpPr>
          <a:xfrm>
            <a:off x="3530022" y="2893230"/>
            <a:ext cx="244719" cy="326651"/>
            <a:chOff x="0" y="0"/>
            <a:chExt cx="299688" cy="400024"/>
          </a:xfrm>
          <a:solidFill>
            <a:schemeClr val="bg1"/>
          </a:solidFill>
        </p:grpSpPr>
        <p:sp>
          <p:nvSpPr>
            <p:cNvPr id="1570" name="Shape"/>
            <p:cNvSpPr/>
            <p:nvPr/>
          </p:nvSpPr>
          <p:spPr>
            <a:xfrm>
              <a:off x="-1" y="-1"/>
              <a:ext cx="299690" cy="4000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8775"/>
                  </a:moveTo>
                  <a:cubicBezTo>
                    <a:pt x="18900" y="6075"/>
                    <a:pt x="18900" y="6075"/>
                    <a:pt x="18900" y="6075"/>
                  </a:cubicBezTo>
                  <a:cubicBezTo>
                    <a:pt x="18900" y="2700"/>
                    <a:pt x="15300" y="0"/>
                    <a:pt x="10800" y="0"/>
                  </a:cubicBezTo>
                  <a:cubicBezTo>
                    <a:pt x="6300" y="0"/>
                    <a:pt x="2700" y="2700"/>
                    <a:pt x="2700" y="6075"/>
                  </a:cubicBezTo>
                  <a:cubicBezTo>
                    <a:pt x="2700" y="8775"/>
                    <a:pt x="2700" y="8775"/>
                    <a:pt x="2700" y="8775"/>
                  </a:cubicBezTo>
                  <a:cubicBezTo>
                    <a:pt x="1125" y="8775"/>
                    <a:pt x="0" y="9619"/>
                    <a:pt x="0" y="10800"/>
                  </a:cubicBezTo>
                  <a:cubicBezTo>
                    <a:pt x="0" y="12825"/>
                    <a:pt x="0" y="12825"/>
                    <a:pt x="0" y="12825"/>
                  </a:cubicBezTo>
                  <a:cubicBezTo>
                    <a:pt x="0" y="13500"/>
                    <a:pt x="0" y="13500"/>
                    <a:pt x="0" y="13500"/>
                  </a:cubicBezTo>
                  <a:cubicBezTo>
                    <a:pt x="0" y="14850"/>
                    <a:pt x="0" y="14850"/>
                    <a:pt x="0" y="14850"/>
                  </a:cubicBezTo>
                  <a:cubicBezTo>
                    <a:pt x="0" y="15525"/>
                    <a:pt x="0" y="15525"/>
                    <a:pt x="0" y="15525"/>
                  </a:cubicBezTo>
                  <a:cubicBezTo>
                    <a:pt x="0" y="18900"/>
                    <a:pt x="3600" y="21600"/>
                    <a:pt x="8100" y="21600"/>
                  </a:cubicBezTo>
                  <a:cubicBezTo>
                    <a:pt x="13500" y="21600"/>
                    <a:pt x="13500" y="21600"/>
                    <a:pt x="13500" y="21600"/>
                  </a:cubicBezTo>
                  <a:cubicBezTo>
                    <a:pt x="18000" y="21600"/>
                    <a:pt x="21600" y="18900"/>
                    <a:pt x="21600" y="15525"/>
                  </a:cubicBezTo>
                  <a:cubicBezTo>
                    <a:pt x="21600" y="14850"/>
                    <a:pt x="21600" y="14850"/>
                    <a:pt x="21600" y="14850"/>
                  </a:cubicBezTo>
                  <a:cubicBezTo>
                    <a:pt x="21600" y="13500"/>
                    <a:pt x="21600" y="13500"/>
                    <a:pt x="21600" y="13500"/>
                  </a:cubicBezTo>
                  <a:cubicBezTo>
                    <a:pt x="21600" y="12825"/>
                    <a:pt x="21600" y="12825"/>
                    <a:pt x="21600" y="12825"/>
                  </a:cubicBezTo>
                  <a:cubicBezTo>
                    <a:pt x="21600" y="10800"/>
                    <a:pt x="21600" y="10800"/>
                    <a:pt x="21600" y="10800"/>
                  </a:cubicBezTo>
                  <a:cubicBezTo>
                    <a:pt x="21600" y="9619"/>
                    <a:pt x="20475" y="8775"/>
                    <a:pt x="18900" y="8775"/>
                  </a:cubicBezTo>
                  <a:close/>
                  <a:moveTo>
                    <a:pt x="4500" y="6075"/>
                  </a:moveTo>
                  <a:cubicBezTo>
                    <a:pt x="4500" y="3544"/>
                    <a:pt x="7425" y="1350"/>
                    <a:pt x="10800" y="1350"/>
                  </a:cubicBezTo>
                  <a:cubicBezTo>
                    <a:pt x="14175" y="1350"/>
                    <a:pt x="17100" y="3544"/>
                    <a:pt x="17100" y="6075"/>
                  </a:cubicBezTo>
                  <a:cubicBezTo>
                    <a:pt x="17100" y="8775"/>
                    <a:pt x="17100" y="8775"/>
                    <a:pt x="17100" y="8775"/>
                  </a:cubicBezTo>
                  <a:cubicBezTo>
                    <a:pt x="15300" y="8775"/>
                    <a:pt x="15300" y="8775"/>
                    <a:pt x="15300" y="8775"/>
                  </a:cubicBezTo>
                  <a:cubicBezTo>
                    <a:pt x="15300" y="6075"/>
                    <a:pt x="15300" y="6075"/>
                    <a:pt x="15300" y="6075"/>
                  </a:cubicBezTo>
                  <a:cubicBezTo>
                    <a:pt x="15300" y="4219"/>
                    <a:pt x="13275" y="2700"/>
                    <a:pt x="10800" y="2700"/>
                  </a:cubicBezTo>
                  <a:cubicBezTo>
                    <a:pt x="8325" y="2700"/>
                    <a:pt x="6300" y="4219"/>
                    <a:pt x="6300" y="6075"/>
                  </a:cubicBezTo>
                  <a:cubicBezTo>
                    <a:pt x="6300" y="8775"/>
                    <a:pt x="6300" y="8775"/>
                    <a:pt x="6300" y="8775"/>
                  </a:cubicBezTo>
                  <a:cubicBezTo>
                    <a:pt x="4500" y="8775"/>
                    <a:pt x="4500" y="8775"/>
                    <a:pt x="4500" y="8775"/>
                  </a:cubicBezTo>
                  <a:lnTo>
                    <a:pt x="4500" y="6075"/>
                  </a:lnTo>
                  <a:close/>
                  <a:moveTo>
                    <a:pt x="14400" y="6075"/>
                  </a:moveTo>
                  <a:cubicBezTo>
                    <a:pt x="14400" y="6075"/>
                    <a:pt x="14400" y="6075"/>
                    <a:pt x="14400" y="6075"/>
                  </a:cubicBezTo>
                  <a:cubicBezTo>
                    <a:pt x="14400" y="8775"/>
                    <a:pt x="14400" y="8775"/>
                    <a:pt x="14400" y="8775"/>
                  </a:cubicBezTo>
                  <a:cubicBezTo>
                    <a:pt x="7200" y="8775"/>
                    <a:pt x="7200" y="8775"/>
                    <a:pt x="7200" y="8775"/>
                  </a:cubicBezTo>
                  <a:cubicBezTo>
                    <a:pt x="7200" y="6075"/>
                    <a:pt x="7200" y="6075"/>
                    <a:pt x="7200" y="6075"/>
                  </a:cubicBezTo>
                  <a:cubicBezTo>
                    <a:pt x="7200" y="6075"/>
                    <a:pt x="7200" y="6075"/>
                    <a:pt x="7200" y="6075"/>
                  </a:cubicBezTo>
                  <a:cubicBezTo>
                    <a:pt x="7200" y="4556"/>
                    <a:pt x="8775" y="3375"/>
                    <a:pt x="10800" y="3375"/>
                  </a:cubicBezTo>
                  <a:cubicBezTo>
                    <a:pt x="12825" y="3375"/>
                    <a:pt x="14400" y="4556"/>
                    <a:pt x="14400" y="6075"/>
                  </a:cubicBezTo>
                  <a:close/>
                  <a:moveTo>
                    <a:pt x="19800" y="12825"/>
                  </a:moveTo>
                  <a:cubicBezTo>
                    <a:pt x="19800" y="13500"/>
                    <a:pt x="19800" y="13500"/>
                    <a:pt x="19800" y="13500"/>
                  </a:cubicBezTo>
                  <a:cubicBezTo>
                    <a:pt x="19800" y="14850"/>
                    <a:pt x="19800" y="14850"/>
                    <a:pt x="19800" y="14850"/>
                  </a:cubicBezTo>
                  <a:cubicBezTo>
                    <a:pt x="19800" y="15525"/>
                    <a:pt x="19800" y="15525"/>
                    <a:pt x="19800" y="15525"/>
                  </a:cubicBezTo>
                  <a:cubicBezTo>
                    <a:pt x="19800" y="18056"/>
                    <a:pt x="16875" y="20250"/>
                    <a:pt x="13500" y="20250"/>
                  </a:cubicBezTo>
                  <a:cubicBezTo>
                    <a:pt x="8100" y="20250"/>
                    <a:pt x="8100" y="20250"/>
                    <a:pt x="8100" y="20250"/>
                  </a:cubicBezTo>
                  <a:cubicBezTo>
                    <a:pt x="4725" y="20250"/>
                    <a:pt x="1800" y="18056"/>
                    <a:pt x="1800" y="15525"/>
                  </a:cubicBezTo>
                  <a:cubicBezTo>
                    <a:pt x="1800" y="14850"/>
                    <a:pt x="1800" y="14850"/>
                    <a:pt x="1800" y="14850"/>
                  </a:cubicBezTo>
                  <a:cubicBezTo>
                    <a:pt x="1800" y="13500"/>
                    <a:pt x="1800" y="13500"/>
                    <a:pt x="1800" y="13500"/>
                  </a:cubicBezTo>
                  <a:cubicBezTo>
                    <a:pt x="1800" y="12825"/>
                    <a:pt x="1800" y="12825"/>
                    <a:pt x="1800" y="12825"/>
                  </a:cubicBezTo>
                  <a:cubicBezTo>
                    <a:pt x="1800" y="10800"/>
                    <a:pt x="1800" y="10800"/>
                    <a:pt x="1800" y="10800"/>
                  </a:cubicBezTo>
                  <a:cubicBezTo>
                    <a:pt x="1800" y="10462"/>
                    <a:pt x="2250" y="10125"/>
                    <a:pt x="2700" y="10125"/>
                  </a:cubicBezTo>
                  <a:cubicBezTo>
                    <a:pt x="3375" y="10125"/>
                    <a:pt x="3825" y="10125"/>
                    <a:pt x="4500" y="10125"/>
                  </a:cubicBezTo>
                  <a:cubicBezTo>
                    <a:pt x="17100" y="10125"/>
                    <a:pt x="17100" y="10125"/>
                    <a:pt x="17100" y="10125"/>
                  </a:cubicBezTo>
                  <a:cubicBezTo>
                    <a:pt x="17775" y="10125"/>
                    <a:pt x="18225" y="10125"/>
                    <a:pt x="18900" y="10125"/>
                  </a:cubicBezTo>
                  <a:cubicBezTo>
                    <a:pt x="19350" y="10125"/>
                    <a:pt x="19800" y="10462"/>
                    <a:pt x="19800" y="10800"/>
                  </a:cubicBezTo>
                  <a:lnTo>
                    <a:pt x="19800" y="12825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71" name="Shape"/>
            <p:cNvSpPr/>
            <p:nvPr/>
          </p:nvSpPr>
          <p:spPr>
            <a:xfrm>
              <a:off x="124099" y="237638"/>
              <a:ext cx="50169" cy="752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400" y="0"/>
                    <a:pt x="0" y="3600"/>
                    <a:pt x="0" y="7200"/>
                  </a:cubicBezTo>
                  <a:cubicBezTo>
                    <a:pt x="0" y="9000"/>
                    <a:pt x="1350" y="13500"/>
                    <a:pt x="4050" y="17100"/>
                  </a:cubicBezTo>
                  <a:cubicBezTo>
                    <a:pt x="5400" y="19800"/>
                    <a:pt x="6750" y="21600"/>
                    <a:pt x="10800" y="21600"/>
                  </a:cubicBezTo>
                  <a:cubicBezTo>
                    <a:pt x="14850" y="21600"/>
                    <a:pt x="16200" y="19800"/>
                    <a:pt x="17550" y="17100"/>
                  </a:cubicBezTo>
                  <a:cubicBezTo>
                    <a:pt x="20250" y="13500"/>
                    <a:pt x="21600" y="9000"/>
                    <a:pt x="21600" y="7200"/>
                  </a:cubicBezTo>
                  <a:cubicBezTo>
                    <a:pt x="21600" y="3600"/>
                    <a:pt x="16200" y="0"/>
                    <a:pt x="10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573" name="Shape"/>
          <p:cNvSpPr/>
          <p:nvPr/>
        </p:nvSpPr>
        <p:spPr>
          <a:xfrm>
            <a:off x="2679806" y="2950077"/>
            <a:ext cx="326651" cy="244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263" y="5175"/>
                </a:moveTo>
                <a:cubicBezTo>
                  <a:pt x="17719" y="450"/>
                  <a:pt x="17719" y="450"/>
                  <a:pt x="17719" y="450"/>
                </a:cubicBezTo>
                <a:cubicBezTo>
                  <a:pt x="17550" y="225"/>
                  <a:pt x="17213" y="0"/>
                  <a:pt x="16875" y="0"/>
                </a:cubicBezTo>
                <a:cubicBezTo>
                  <a:pt x="4725" y="0"/>
                  <a:pt x="4725" y="0"/>
                  <a:pt x="4725" y="0"/>
                </a:cubicBezTo>
                <a:cubicBezTo>
                  <a:pt x="4387" y="0"/>
                  <a:pt x="4050" y="225"/>
                  <a:pt x="3881" y="450"/>
                </a:cubicBezTo>
                <a:cubicBezTo>
                  <a:pt x="337" y="5175"/>
                  <a:pt x="337" y="5175"/>
                  <a:pt x="337" y="5175"/>
                </a:cubicBezTo>
                <a:cubicBezTo>
                  <a:pt x="169" y="5400"/>
                  <a:pt x="0" y="5850"/>
                  <a:pt x="0" y="6300"/>
                </a:cubicBezTo>
                <a:cubicBezTo>
                  <a:pt x="0" y="6750"/>
                  <a:pt x="169" y="7200"/>
                  <a:pt x="337" y="7650"/>
                </a:cubicBezTo>
                <a:cubicBezTo>
                  <a:pt x="9788" y="20925"/>
                  <a:pt x="9788" y="20925"/>
                  <a:pt x="9788" y="20925"/>
                </a:cubicBezTo>
                <a:cubicBezTo>
                  <a:pt x="10125" y="21375"/>
                  <a:pt x="10462" y="21600"/>
                  <a:pt x="10800" y="21600"/>
                </a:cubicBezTo>
                <a:cubicBezTo>
                  <a:pt x="11138" y="21600"/>
                  <a:pt x="11475" y="21375"/>
                  <a:pt x="11812" y="20925"/>
                </a:cubicBezTo>
                <a:cubicBezTo>
                  <a:pt x="21263" y="7650"/>
                  <a:pt x="21263" y="7650"/>
                  <a:pt x="21263" y="7650"/>
                </a:cubicBezTo>
                <a:cubicBezTo>
                  <a:pt x="21431" y="7200"/>
                  <a:pt x="21600" y="6750"/>
                  <a:pt x="21600" y="6300"/>
                </a:cubicBezTo>
                <a:cubicBezTo>
                  <a:pt x="21600" y="5850"/>
                  <a:pt x="21431" y="5400"/>
                  <a:pt x="21263" y="5175"/>
                </a:cubicBezTo>
                <a:close/>
                <a:moveTo>
                  <a:pt x="12319" y="6300"/>
                </a:moveTo>
                <a:cubicBezTo>
                  <a:pt x="9281" y="6300"/>
                  <a:pt x="9281" y="6300"/>
                  <a:pt x="9281" y="6300"/>
                </a:cubicBezTo>
                <a:cubicBezTo>
                  <a:pt x="10800" y="4725"/>
                  <a:pt x="10800" y="4725"/>
                  <a:pt x="10800" y="4725"/>
                </a:cubicBezTo>
                <a:lnTo>
                  <a:pt x="12319" y="6300"/>
                </a:lnTo>
                <a:close/>
                <a:moveTo>
                  <a:pt x="11306" y="4050"/>
                </a:moveTo>
                <a:cubicBezTo>
                  <a:pt x="13162" y="2025"/>
                  <a:pt x="13162" y="2025"/>
                  <a:pt x="13162" y="2025"/>
                </a:cubicBezTo>
                <a:cubicBezTo>
                  <a:pt x="14512" y="3825"/>
                  <a:pt x="14512" y="3825"/>
                  <a:pt x="14512" y="3825"/>
                </a:cubicBezTo>
                <a:cubicBezTo>
                  <a:pt x="12825" y="5625"/>
                  <a:pt x="12825" y="5625"/>
                  <a:pt x="12825" y="5625"/>
                </a:cubicBezTo>
                <a:lnTo>
                  <a:pt x="11306" y="4050"/>
                </a:lnTo>
                <a:close/>
                <a:moveTo>
                  <a:pt x="8775" y="5625"/>
                </a:moveTo>
                <a:cubicBezTo>
                  <a:pt x="7088" y="3825"/>
                  <a:pt x="7088" y="3825"/>
                  <a:pt x="7088" y="3825"/>
                </a:cubicBezTo>
                <a:cubicBezTo>
                  <a:pt x="8438" y="2025"/>
                  <a:pt x="8438" y="2025"/>
                  <a:pt x="8438" y="2025"/>
                </a:cubicBezTo>
                <a:cubicBezTo>
                  <a:pt x="10294" y="4050"/>
                  <a:pt x="10294" y="4050"/>
                  <a:pt x="10294" y="4050"/>
                </a:cubicBezTo>
                <a:lnTo>
                  <a:pt x="8775" y="5625"/>
                </a:lnTo>
                <a:close/>
                <a:moveTo>
                  <a:pt x="12488" y="7200"/>
                </a:moveTo>
                <a:cubicBezTo>
                  <a:pt x="10800" y="18450"/>
                  <a:pt x="10800" y="18450"/>
                  <a:pt x="10800" y="18450"/>
                </a:cubicBezTo>
                <a:cubicBezTo>
                  <a:pt x="9113" y="7200"/>
                  <a:pt x="9113" y="7200"/>
                  <a:pt x="9113" y="7200"/>
                </a:cubicBezTo>
                <a:lnTo>
                  <a:pt x="12488" y="7200"/>
                </a:lnTo>
                <a:close/>
                <a:moveTo>
                  <a:pt x="13162" y="7200"/>
                </a:moveTo>
                <a:cubicBezTo>
                  <a:pt x="16537" y="7200"/>
                  <a:pt x="16537" y="7200"/>
                  <a:pt x="16537" y="7200"/>
                </a:cubicBezTo>
                <a:cubicBezTo>
                  <a:pt x="11475" y="18225"/>
                  <a:pt x="11475" y="18225"/>
                  <a:pt x="11475" y="18225"/>
                </a:cubicBezTo>
                <a:lnTo>
                  <a:pt x="13162" y="7200"/>
                </a:lnTo>
                <a:close/>
                <a:moveTo>
                  <a:pt x="13331" y="6300"/>
                </a:moveTo>
                <a:cubicBezTo>
                  <a:pt x="15019" y="4500"/>
                  <a:pt x="15019" y="4500"/>
                  <a:pt x="15019" y="4500"/>
                </a:cubicBezTo>
                <a:cubicBezTo>
                  <a:pt x="16369" y="6300"/>
                  <a:pt x="16369" y="6300"/>
                  <a:pt x="16369" y="6300"/>
                </a:cubicBezTo>
                <a:lnTo>
                  <a:pt x="13331" y="6300"/>
                </a:lnTo>
                <a:close/>
                <a:moveTo>
                  <a:pt x="14006" y="1800"/>
                </a:moveTo>
                <a:cubicBezTo>
                  <a:pt x="16369" y="1800"/>
                  <a:pt x="16369" y="1800"/>
                  <a:pt x="16369" y="1800"/>
                </a:cubicBezTo>
                <a:cubicBezTo>
                  <a:pt x="15019" y="3150"/>
                  <a:pt x="15019" y="3150"/>
                  <a:pt x="15019" y="3150"/>
                </a:cubicBezTo>
                <a:lnTo>
                  <a:pt x="14006" y="1800"/>
                </a:lnTo>
                <a:close/>
                <a:moveTo>
                  <a:pt x="10800" y="3375"/>
                </a:moveTo>
                <a:cubicBezTo>
                  <a:pt x="9281" y="1800"/>
                  <a:pt x="9281" y="1800"/>
                  <a:pt x="9281" y="1800"/>
                </a:cubicBezTo>
                <a:cubicBezTo>
                  <a:pt x="12319" y="1800"/>
                  <a:pt x="12319" y="1800"/>
                  <a:pt x="12319" y="1800"/>
                </a:cubicBezTo>
                <a:lnTo>
                  <a:pt x="10800" y="3375"/>
                </a:lnTo>
                <a:close/>
                <a:moveTo>
                  <a:pt x="6581" y="3150"/>
                </a:moveTo>
                <a:cubicBezTo>
                  <a:pt x="5231" y="1800"/>
                  <a:pt x="5231" y="1800"/>
                  <a:pt x="5231" y="1800"/>
                </a:cubicBezTo>
                <a:cubicBezTo>
                  <a:pt x="7594" y="1800"/>
                  <a:pt x="7594" y="1800"/>
                  <a:pt x="7594" y="1800"/>
                </a:cubicBezTo>
                <a:lnTo>
                  <a:pt x="6581" y="3150"/>
                </a:lnTo>
                <a:close/>
                <a:moveTo>
                  <a:pt x="6581" y="4500"/>
                </a:moveTo>
                <a:cubicBezTo>
                  <a:pt x="8269" y="6300"/>
                  <a:pt x="8269" y="6300"/>
                  <a:pt x="8269" y="6300"/>
                </a:cubicBezTo>
                <a:cubicBezTo>
                  <a:pt x="5231" y="6300"/>
                  <a:pt x="5231" y="6300"/>
                  <a:pt x="5231" y="6300"/>
                </a:cubicBezTo>
                <a:lnTo>
                  <a:pt x="6581" y="4500"/>
                </a:lnTo>
                <a:close/>
                <a:moveTo>
                  <a:pt x="8438" y="7200"/>
                </a:moveTo>
                <a:cubicBezTo>
                  <a:pt x="10125" y="18225"/>
                  <a:pt x="10125" y="18225"/>
                  <a:pt x="10125" y="18225"/>
                </a:cubicBezTo>
                <a:cubicBezTo>
                  <a:pt x="5062" y="7200"/>
                  <a:pt x="5062" y="7200"/>
                  <a:pt x="5062" y="7200"/>
                </a:cubicBezTo>
                <a:lnTo>
                  <a:pt x="8438" y="7200"/>
                </a:lnTo>
                <a:close/>
                <a:moveTo>
                  <a:pt x="8606" y="16650"/>
                </a:moveTo>
                <a:cubicBezTo>
                  <a:pt x="1856" y="7200"/>
                  <a:pt x="1856" y="7200"/>
                  <a:pt x="1856" y="7200"/>
                </a:cubicBezTo>
                <a:cubicBezTo>
                  <a:pt x="4387" y="7200"/>
                  <a:pt x="4387" y="7200"/>
                  <a:pt x="4387" y="7200"/>
                </a:cubicBezTo>
                <a:lnTo>
                  <a:pt x="8606" y="16650"/>
                </a:lnTo>
                <a:close/>
                <a:moveTo>
                  <a:pt x="17213" y="7200"/>
                </a:moveTo>
                <a:cubicBezTo>
                  <a:pt x="19744" y="7200"/>
                  <a:pt x="19744" y="7200"/>
                  <a:pt x="19744" y="7200"/>
                </a:cubicBezTo>
                <a:cubicBezTo>
                  <a:pt x="12994" y="16650"/>
                  <a:pt x="12994" y="16650"/>
                  <a:pt x="12994" y="16650"/>
                </a:cubicBezTo>
                <a:lnTo>
                  <a:pt x="17213" y="7200"/>
                </a:lnTo>
                <a:close/>
                <a:moveTo>
                  <a:pt x="17381" y="6300"/>
                </a:moveTo>
                <a:cubicBezTo>
                  <a:pt x="15525" y="3825"/>
                  <a:pt x="15525" y="3825"/>
                  <a:pt x="15525" y="3825"/>
                </a:cubicBezTo>
                <a:cubicBezTo>
                  <a:pt x="17044" y="2250"/>
                  <a:pt x="17044" y="2250"/>
                  <a:pt x="17044" y="2250"/>
                </a:cubicBezTo>
                <a:cubicBezTo>
                  <a:pt x="20250" y="6300"/>
                  <a:pt x="20250" y="6300"/>
                  <a:pt x="20250" y="6300"/>
                </a:cubicBezTo>
                <a:lnTo>
                  <a:pt x="17381" y="6300"/>
                </a:lnTo>
                <a:close/>
                <a:moveTo>
                  <a:pt x="4556" y="2250"/>
                </a:moveTo>
                <a:cubicBezTo>
                  <a:pt x="6075" y="3825"/>
                  <a:pt x="6075" y="3825"/>
                  <a:pt x="6075" y="3825"/>
                </a:cubicBezTo>
                <a:cubicBezTo>
                  <a:pt x="4219" y="6300"/>
                  <a:pt x="4219" y="6300"/>
                  <a:pt x="4219" y="6300"/>
                </a:cubicBezTo>
                <a:cubicBezTo>
                  <a:pt x="1350" y="6300"/>
                  <a:pt x="1350" y="6300"/>
                  <a:pt x="1350" y="6300"/>
                </a:cubicBezTo>
                <a:lnTo>
                  <a:pt x="4556" y="22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74" name="Shape"/>
          <p:cNvSpPr/>
          <p:nvPr/>
        </p:nvSpPr>
        <p:spPr>
          <a:xfrm>
            <a:off x="1879760" y="2924995"/>
            <a:ext cx="326895" cy="24471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74" h="21600" extrusionOk="0">
                <a:moveTo>
                  <a:pt x="21098" y="9000"/>
                </a:moveTo>
                <a:cubicBezTo>
                  <a:pt x="17749" y="1800"/>
                  <a:pt x="17749" y="1800"/>
                  <a:pt x="17749" y="1800"/>
                </a:cubicBezTo>
                <a:cubicBezTo>
                  <a:pt x="17247" y="675"/>
                  <a:pt x="16409" y="0"/>
                  <a:pt x="15405" y="0"/>
                </a:cubicBezTo>
                <a:cubicBezTo>
                  <a:pt x="2679" y="0"/>
                  <a:pt x="2679" y="0"/>
                  <a:pt x="2679" y="0"/>
                </a:cubicBezTo>
                <a:cubicBezTo>
                  <a:pt x="1172" y="0"/>
                  <a:pt x="0" y="1575"/>
                  <a:pt x="0" y="36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20025"/>
                  <a:pt x="1172" y="21600"/>
                  <a:pt x="2679" y="21600"/>
                </a:cubicBezTo>
                <a:cubicBezTo>
                  <a:pt x="15405" y="21600"/>
                  <a:pt x="15405" y="21600"/>
                  <a:pt x="15405" y="21600"/>
                </a:cubicBezTo>
                <a:cubicBezTo>
                  <a:pt x="16409" y="21600"/>
                  <a:pt x="17247" y="20925"/>
                  <a:pt x="17749" y="19800"/>
                </a:cubicBezTo>
                <a:cubicBezTo>
                  <a:pt x="21098" y="12600"/>
                  <a:pt x="21098" y="12600"/>
                  <a:pt x="21098" y="12600"/>
                </a:cubicBezTo>
                <a:cubicBezTo>
                  <a:pt x="21600" y="11475"/>
                  <a:pt x="21600" y="10125"/>
                  <a:pt x="21098" y="9000"/>
                </a:cubicBezTo>
                <a:close/>
                <a:moveTo>
                  <a:pt x="19926" y="11700"/>
                </a:moveTo>
                <a:cubicBezTo>
                  <a:pt x="16577" y="18900"/>
                  <a:pt x="16577" y="18900"/>
                  <a:pt x="16577" y="18900"/>
                </a:cubicBezTo>
                <a:cubicBezTo>
                  <a:pt x="16242" y="19575"/>
                  <a:pt x="15907" y="19800"/>
                  <a:pt x="15405" y="19800"/>
                </a:cubicBezTo>
                <a:cubicBezTo>
                  <a:pt x="2679" y="19800"/>
                  <a:pt x="2679" y="19800"/>
                  <a:pt x="2679" y="19800"/>
                </a:cubicBezTo>
                <a:cubicBezTo>
                  <a:pt x="2009" y="19800"/>
                  <a:pt x="1340" y="18900"/>
                  <a:pt x="1340" y="18000"/>
                </a:cubicBezTo>
                <a:cubicBezTo>
                  <a:pt x="1340" y="3600"/>
                  <a:pt x="1340" y="3600"/>
                  <a:pt x="1340" y="3600"/>
                </a:cubicBezTo>
                <a:cubicBezTo>
                  <a:pt x="1340" y="2700"/>
                  <a:pt x="2009" y="1800"/>
                  <a:pt x="2679" y="1800"/>
                </a:cubicBezTo>
                <a:cubicBezTo>
                  <a:pt x="15405" y="1800"/>
                  <a:pt x="15405" y="1800"/>
                  <a:pt x="15405" y="1800"/>
                </a:cubicBezTo>
                <a:cubicBezTo>
                  <a:pt x="15907" y="1800"/>
                  <a:pt x="16242" y="2025"/>
                  <a:pt x="16577" y="2700"/>
                </a:cubicBezTo>
                <a:cubicBezTo>
                  <a:pt x="19926" y="9900"/>
                  <a:pt x="19926" y="9900"/>
                  <a:pt x="19926" y="9900"/>
                </a:cubicBezTo>
                <a:cubicBezTo>
                  <a:pt x="20093" y="10350"/>
                  <a:pt x="20093" y="11250"/>
                  <a:pt x="19926" y="117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75" name="Shape"/>
          <p:cNvSpPr/>
          <p:nvPr/>
        </p:nvSpPr>
        <p:spPr>
          <a:xfrm>
            <a:off x="2129281" y="2996043"/>
            <a:ext cx="61450" cy="614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500" y="0"/>
                  <a:pt x="0" y="4500"/>
                  <a:pt x="0" y="10800"/>
                </a:cubicBezTo>
                <a:cubicBezTo>
                  <a:pt x="0" y="17100"/>
                  <a:pt x="4500" y="21600"/>
                  <a:pt x="10800" y="21600"/>
                </a:cubicBezTo>
                <a:cubicBezTo>
                  <a:pt x="17100" y="21600"/>
                  <a:pt x="21600" y="17100"/>
                  <a:pt x="21600" y="10800"/>
                </a:cubicBezTo>
                <a:cubicBezTo>
                  <a:pt x="21600" y="4500"/>
                  <a:pt x="17100" y="0"/>
                  <a:pt x="10800" y="0"/>
                </a:cubicBezTo>
                <a:close/>
                <a:moveTo>
                  <a:pt x="10800" y="18000"/>
                </a:moveTo>
                <a:cubicBezTo>
                  <a:pt x="7200" y="18000"/>
                  <a:pt x="3600" y="14400"/>
                  <a:pt x="3600" y="10800"/>
                </a:cubicBezTo>
                <a:cubicBezTo>
                  <a:pt x="3600" y="7200"/>
                  <a:pt x="7200" y="3600"/>
                  <a:pt x="10800" y="3600"/>
                </a:cubicBezTo>
                <a:cubicBezTo>
                  <a:pt x="14400" y="3600"/>
                  <a:pt x="18000" y="7200"/>
                  <a:pt x="18000" y="10800"/>
                </a:cubicBezTo>
                <a:cubicBezTo>
                  <a:pt x="18000" y="14400"/>
                  <a:pt x="14400" y="18000"/>
                  <a:pt x="10800" y="18000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579" name="Group"/>
          <p:cNvGrpSpPr/>
          <p:nvPr/>
        </p:nvGrpSpPr>
        <p:grpSpPr>
          <a:xfrm>
            <a:off x="5878677" y="2119845"/>
            <a:ext cx="326652" cy="274905"/>
            <a:chOff x="0" y="0"/>
            <a:chExt cx="400024" cy="336654"/>
          </a:xfrm>
          <a:solidFill>
            <a:schemeClr val="bg1"/>
          </a:solidFill>
        </p:grpSpPr>
        <p:sp>
          <p:nvSpPr>
            <p:cNvPr id="1576" name="Shape"/>
            <p:cNvSpPr/>
            <p:nvPr/>
          </p:nvSpPr>
          <p:spPr>
            <a:xfrm>
              <a:off x="100335" y="87133"/>
              <a:ext cx="200674" cy="20067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25" y="0"/>
                    <a:pt x="0" y="4725"/>
                    <a:pt x="0" y="10800"/>
                  </a:cubicBezTo>
                  <a:cubicBezTo>
                    <a:pt x="0" y="16875"/>
                    <a:pt x="4725" y="21600"/>
                    <a:pt x="10800" y="21600"/>
                  </a:cubicBezTo>
                  <a:cubicBezTo>
                    <a:pt x="16875" y="21600"/>
                    <a:pt x="21600" y="16875"/>
                    <a:pt x="21600" y="10800"/>
                  </a:cubicBezTo>
                  <a:cubicBezTo>
                    <a:pt x="21600" y="4725"/>
                    <a:pt x="16875" y="0"/>
                    <a:pt x="10800" y="0"/>
                  </a:cubicBezTo>
                  <a:close/>
                  <a:moveTo>
                    <a:pt x="16875" y="16200"/>
                  </a:moveTo>
                  <a:cubicBezTo>
                    <a:pt x="14175" y="19575"/>
                    <a:pt x="8775" y="19912"/>
                    <a:pt x="5400" y="16875"/>
                  </a:cubicBezTo>
                  <a:cubicBezTo>
                    <a:pt x="2025" y="14175"/>
                    <a:pt x="1687" y="8775"/>
                    <a:pt x="4725" y="5400"/>
                  </a:cubicBezTo>
                  <a:cubicBezTo>
                    <a:pt x="7425" y="2025"/>
                    <a:pt x="12825" y="1687"/>
                    <a:pt x="16200" y="4725"/>
                  </a:cubicBezTo>
                  <a:cubicBezTo>
                    <a:pt x="19575" y="7425"/>
                    <a:pt x="19912" y="12825"/>
                    <a:pt x="16875" y="16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77" name="Shape"/>
            <p:cNvSpPr/>
            <p:nvPr/>
          </p:nvSpPr>
          <p:spPr>
            <a:xfrm>
              <a:off x="150504" y="137301"/>
              <a:ext cx="56770" cy="567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0"/>
                  </a:moveTo>
                  <a:cubicBezTo>
                    <a:pt x="8400" y="0"/>
                    <a:pt x="0" y="8400"/>
                    <a:pt x="0" y="1920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0" y="20400"/>
                    <a:pt x="1200" y="21600"/>
                    <a:pt x="2400" y="21600"/>
                  </a:cubicBezTo>
                  <a:cubicBezTo>
                    <a:pt x="3600" y="21600"/>
                    <a:pt x="4800" y="20400"/>
                    <a:pt x="4800" y="19200"/>
                  </a:cubicBezTo>
                  <a:cubicBezTo>
                    <a:pt x="4800" y="19200"/>
                    <a:pt x="4800" y="19200"/>
                    <a:pt x="4800" y="19200"/>
                  </a:cubicBezTo>
                  <a:cubicBezTo>
                    <a:pt x="4800" y="10800"/>
                    <a:pt x="10800" y="4800"/>
                    <a:pt x="19200" y="4800"/>
                  </a:cubicBezTo>
                  <a:cubicBezTo>
                    <a:pt x="20400" y="4800"/>
                    <a:pt x="21600" y="3600"/>
                    <a:pt x="21600" y="2400"/>
                  </a:cubicBezTo>
                  <a:cubicBezTo>
                    <a:pt x="21600" y="1200"/>
                    <a:pt x="20400" y="0"/>
                    <a:pt x="192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78" name="Shape"/>
            <p:cNvSpPr/>
            <p:nvPr/>
          </p:nvSpPr>
          <p:spPr>
            <a:xfrm>
              <a:off x="-1" y="-1"/>
              <a:ext cx="400026" cy="3366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13" y="4800"/>
                  </a:moveTo>
                  <a:cubicBezTo>
                    <a:pt x="17044" y="4200"/>
                    <a:pt x="17044" y="4200"/>
                    <a:pt x="17044" y="4200"/>
                  </a:cubicBezTo>
                  <a:cubicBezTo>
                    <a:pt x="16031" y="1600"/>
                    <a:pt x="16031" y="1600"/>
                    <a:pt x="16031" y="1600"/>
                  </a:cubicBezTo>
                  <a:cubicBezTo>
                    <a:pt x="15694" y="600"/>
                    <a:pt x="15019" y="0"/>
                    <a:pt x="14175" y="0"/>
                  </a:cubicBezTo>
                  <a:cubicBezTo>
                    <a:pt x="7425" y="0"/>
                    <a:pt x="7425" y="0"/>
                    <a:pt x="7425" y="0"/>
                  </a:cubicBezTo>
                  <a:cubicBezTo>
                    <a:pt x="6581" y="0"/>
                    <a:pt x="5906" y="600"/>
                    <a:pt x="5569" y="1600"/>
                  </a:cubicBezTo>
                  <a:cubicBezTo>
                    <a:pt x="4556" y="4200"/>
                    <a:pt x="4556" y="4200"/>
                    <a:pt x="4556" y="4200"/>
                  </a:cubicBezTo>
                  <a:cubicBezTo>
                    <a:pt x="1687" y="4800"/>
                    <a:pt x="1687" y="4800"/>
                    <a:pt x="1687" y="4800"/>
                  </a:cubicBezTo>
                  <a:cubicBezTo>
                    <a:pt x="675" y="5000"/>
                    <a:pt x="0" y="6000"/>
                    <a:pt x="0" y="7200"/>
                  </a:cubicBezTo>
                  <a:cubicBezTo>
                    <a:pt x="0" y="19200"/>
                    <a:pt x="0" y="19200"/>
                    <a:pt x="0" y="19200"/>
                  </a:cubicBezTo>
                  <a:cubicBezTo>
                    <a:pt x="0" y="20600"/>
                    <a:pt x="844" y="21600"/>
                    <a:pt x="2025" y="21600"/>
                  </a:cubicBezTo>
                  <a:cubicBezTo>
                    <a:pt x="19575" y="21600"/>
                    <a:pt x="19575" y="21600"/>
                    <a:pt x="19575" y="21600"/>
                  </a:cubicBezTo>
                  <a:cubicBezTo>
                    <a:pt x="20756" y="21600"/>
                    <a:pt x="21600" y="20600"/>
                    <a:pt x="21600" y="19200"/>
                  </a:cubicBezTo>
                  <a:cubicBezTo>
                    <a:pt x="21600" y="7200"/>
                    <a:pt x="21600" y="7200"/>
                    <a:pt x="21600" y="7200"/>
                  </a:cubicBezTo>
                  <a:cubicBezTo>
                    <a:pt x="21600" y="6000"/>
                    <a:pt x="20925" y="5000"/>
                    <a:pt x="19913" y="4800"/>
                  </a:cubicBezTo>
                  <a:close/>
                  <a:moveTo>
                    <a:pt x="20250" y="19200"/>
                  </a:moveTo>
                  <a:cubicBezTo>
                    <a:pt x="20250" y="19600"/>
                    <a:pt x="19913" y="20000"/>
                    <a:pt x="19575" y="20000"/>
                  </a:cubicBezTo>
                  <a:cubicBezTo>
                    <a:pt x="2025" y="20000"/>
                    <a:pt x="2025" y="20000"/>
                    <a:pt x="2025" y="20000"/>
                  </a:cubicBezTo>
                  <a:cubicBezTo>
                    <a:pt x="1687" y="20000"/>
                    <a:pt x="1350" y="19600"/>
                    <a:pt x="1350" y="19200"/>
                  </a:cubicBezTo>
                  <a:cubicBezTo>
                    <a:pt x="1350" y="7200"/>
                    <a:pt x="1350" y="7200"/>
                    <a:pt x="1350" y="7200"/>
                  </a:cubicBezTo>
                  <a:cubicBezTo>
                    <a:pt x="1350" y="6800"/>
                    <a:pt x="1519" y="6400"/>
                    <a:pt x="1856" y="6400"/>
                  </a:cubicBezTo>
                  <a:cubicBezTo>
                    <a:pt x="5569" y="5600"/>
                    <a:pt x="5569" y="5600"/>
                    <a:pt x="5569" y="5600"/>
                  </a:cubicBezTo>
                  <a:cubicBezTo>
                    <a:pt x="6750" y="2200"/>
                    <a:pt x="6750" y="2200"/>
                    <a:pt x="6750" y="2200"/>
                  </a:cubicBezTo>
                  <a:cubicBezTo>
                    <a:pt x="6919" y="1800"/>
                    <a:pt x="7088" y="1600"/>
                    <a:pt x="7425" y="1600"/>
                  </a:cubicBezTo>
                  <a:cubicBezTo>
                    <a:pt x="14175" y="1600"/>
                    <a:pt x="14175" y="1600"/>
                    <a:pt x="14175" y="1600"/>
                  </a:cubicBezTo>
                  <a:cubicBezTo>
                    <a:pt x="14512" y="1600"/>
                    <a:pt x="14681" y="1800"/>
                    <a:pt x="14850" y="2200"/>
                  </a:cubicBezTo>
                  <a:cubicBezTo>
                    <a:pt x="16031" y="5600"/>
                    <a:pt x="16031" y="5600"/>
                    <a:pt x="16031" y="5600"/>
                  </a:cubicBezTo>
                  <a:cubicBezTo>
                    <a:pt x="19744" y="6400"/>
                    <a:pt x="19744" y="6400"/>
                    <a:pt x="19744" y="6400"/>
                  </a:cubicBezTo>
                  <a:cubicBezTo>
                    <a:pt x="20081" y="6400"/>
                    <a:pt x="20250" y="6800"/>
                    <a:pt x="20250" y="7200"/>
                  </a:cubicBezTo>
                  <a:lnTo>
                    <a:pt x="20250" y="1920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83" name="Group"/>
          <p:cNvGrpSpPr/>
          <p:nvPr/>
        </p:nvGrpSpPr>
        <p:grpSpPr>
          <a:xfrm>
            <a:off x="5079948" y="2094260"/>
            <a:ext cx="326651" cy="325572"/>
            <a:chOff x="0" y="0"/>
            <a:chExt cx="400024" cy="398703"/>
          </a:xfrm>
          <a:solidFill>
            <a:schemeClr val="bg1"/>
          </a:solidFill>
        </p:grpSpPr>
        <p:sp>
          <p:nvSpPr>
            <p:cNvPr id="1580" name="Shape"/>
            <p:cNvSpPr/>
            <p:nvPr/>
          </p:nvSpPr>
          <p:spPr>
            <a:xfrm>
              <a:off x="-1" y="-1"/>
              <a:ext cx="400026" cy="398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87" y="8606"/>
                  </a:moveTo>
                  <a:cubicBezTo>
                    <a:pt x="18394" y="8100"/>
                    <a:pt x="18394" y="8100"/>
                    <a:pt x="18394" y="8100"/>
                  </a:cubicBezTo>
                  <a:cubicBezTo>
                    <a:pt x="18394" y="7762"/>
                    <a:pt x="18225" y="7594"/>
                    <a:pt x="18056" y="7256"/>
                  </a:cubicBezTo>
                  <a:cubicBezTo>
                    <a:pt x="19237" y="5569"/>
                    <a:pt x="19237" y="5569"/>
                    <a:pt x="19237" y="5569"/>
                  </a:cubicBezTo>
                  <a:cubicBezTo>
                    <a:pt x="19575" y="5062"/>
                    <a:pt x="19575" y="4219"/>
                    <a:pt x="19069" y="3881"/>
                  </a:cubicBezTo>
                  <a:cubicBezTo>
                    <a:pt x="17719" y="2531"/>
                    <a:pt x="17719" y="2531"/>
                    <a:pt x="17719" y="2531"/>
                  </a:cubicBezTo>
                  <a:cubicBezTo>
                    <a:pt x="17550" y="2194"/>
                    <a:pt x="17213" y="2194"/>
                    <a:pt x="16875" y="2194"/>
                  </a:cubicBezTo>
                  <a:cubicBezTo>
                    <a:pt x="16537" y="2194"/>
                    <a:pt x="16369" y="2194"/>
                    <a:pt x="16031" y="2362"/>
                  </a:cubicBezTo>
                  <a:cubicBezTo>
                    <a:pt x="14344" y="3544"/>
                    <a:pt x="14344" y="3544"/>
                    <a:pt x="14344" y="3544"/>
                  </a:cubicBezTo>
                  <a:cubicBezTo>
                    <a:pt x="14006" y="3375"/>
                    <a:pt x="13838" y="3206"/>
                    <a:pt x="13500" y="3206"/>
                  </a:cubicBezTo>
                  <a:cubicBezTo>
                    <a:pt x="12994" y="1012"/>
                    <a:pt x="12994" y="1012"/>
                    <a:pt x="12994" y="1012"/>
                  </a:cubicBezTo>
                  <a:cubicBezTo>
                    <a:pt x="12994" y="506"/>
                    <a:pt x="12319" y="0"/>
                    <a:pt x="11644" y="0"/>
                  </a:cubicBezTo>
                  <a:cubicBezTo>
                    <a:pt x="9956" y="0"/>
                    <a:pt x="9956" y="0"/>
                    <a:pt x="9956" y="0"/>
                  </a:cubicBezTo>
                  <a:cubicBezTo>
                    <a:pt x="9281" y="0"/>
                    <a:pt x="8606" y="506"/>
                    <a:pt x="8606" y="1012"/>
                  </a:cubicBezTo>
                  <a:cubicBezTo>
                    <a:pt x="8100" y="3206"/>
                    <a:pt x="8100" y="3206"/>
                    <a:pt x="8100" y="3206"/>
                  </a:cubicBezTo>
                  <a:cubicBezTo>
                    <a:pt x="7763" y="3206"/>
                    <a:pt x="7594" y="3375"/>
                    <a:pt x="7256" y="3544"/>
                  </a:cubicBezTo>
                  <a:cubicBezTo>
                    <a:pt x="5569" y="2362"/>
                    <a:pt x="5569" y="2362"/>
                    <a:pt x="5569" y="2362"/>
                  </a:cubicBezTo>
                  <a:cubicBezTo>
                    <a:pt x="5231" y="2194"/>
                    <a:pt x="5062" y="2194"/>
                    <a:pt x="4725" y="2194"/>
                  </a:cubicBezTo>
                  <a:cubicBezTo>
                    <a:pt x="4387" y="2194"/>
                    <a:pt x="4050" y="2194"/>
                    <a:pt x="3881" y="2531"/>
                  </a:cubicBezTo>
                  <a:cubicBezTo>
                    <a:pt x="2531" y="3881"/>
                    <a:pt x="2531" y="3881"/>
                    <a:pt x="2531" y="3881"/>
                  </a:cubicBezTo>
                  <a:cubicBezTo>
                    <a:pt x="2025" y="4219"/>
                    <a:pt x="2025" y="5062"/>
                    <a:pt x="2362" y="5569"/>
                  </a:cubicBezTo>
                  <a:cubicBezTo>
                    <a:pt x="3544" y="7256"/>
                    <a:pt x="3544" y="7256"/>
                    <a:pt x="3544" y="7256"/>
                  </a:cubicBezTo>
                  <a:cubicBezTo>
                    <a:pt x="3375" y="7594"/>
                    <a:pt x="3206" y="7762"/>
                    <a:pt x="3206" y="8100"/>
                  </a:cubicBezTo>
                  <a:cubicBezTo>
                    <a:pt x="1012" y="8606"/>
                    <a:pt x="1012" y="8606"/>
                    <a:pt x="1012" y="8606"/>
                  </a:cubicBezTo>
                  <a:cubicBezTo>
                    <a:pt x="506" y="8606"/>
                    <a:pt x="0" y="9281"/>
                    <a:pt x="0" y="9956"/>
                  </a:cubicBezTo>
                  <a:cubicBezTo>
                    <a:pt x="0" y="11644"/>
                    <a:pt x="0" y="11644"/>
                    <a:pt x="0" y="11644"/>
                  </a:cubicBezTo>
                  <a:cubicBezTo>
                    <a:pt x="0" y="12319"/>
                    <a:pt x="506" y="12994"/>
                    <a:pt x="1012" y="12994"/>
                  </a:cubicBezTo>
                  <a:cubicBezTo>
                    <a:pt x="3206" y="13500"/>
                    <a:pt x="3206" y="13500"/>
                    <a:pt x="3206" y="13500"/>
                  </a:cubicBezTo>
                  <a:cubicBezTo>
                    <a:pt x="3206" y="13838"/>
                    <a:pt x="3375" y="14006"/>
                    <a:pt x="3544" y="14344"/>
                  </a:cubicBezTo>
                  <a:cubicBezTo>
                    <a:pt x="2362" y="16031"/>
                    <a:pt x="2362" y="16031"/>
                    <a:pt x="2362" y="16031"/>
                  </a:cubicBezTo>
                  <a:cubicBezTo>
                    <a:pt x="2025" y="16538"/>
                    <a:pt x="2025" y="17381"/>
                    <a:pt x="2531" y="17719"/>
                  </a:cubicBezTo>
                  <a:cubicBezTo>
                    <a:pt x="3881" y="19069"/>
                    <a:pt x="3881" y="19069"/>
                    <a:pt x="3881" y="19069"/>
                  </a:cubicBezTo>
                  <a:cubicBezTo>
                    <a:pt x="4050" y="19406"/>
                    <a:pt x="4387" y="19406"/>
                    <a:pt x="4725" y="19406"/>
                  </a:cubicBezTo>
                  <a:cubicBezTo>
                    <a:pt x="5062" y="19406"/>
                    <a:pt x="5231" y="19406"/>
                    <a:pt x="5569" y="19238"/>
                  </a:cubicBezTo>
                  <a:cubicBezTo>
                    <a:pt x="7256" y="18056"/>
                    <a:pt x="7256" y="18056"/>
                    <a:pt x="7256" y="18056"/>
                  </a:cubicBezTo>
                  <a:cubicBezTo>
                    <a:pt x="7594" y="18225"/>
                    <a:pt x="7763" y="18394"/>
                    <a:pt x="8100" y="18394"/>
                  </a:cubicBezTo>
                  <a:cubicBezTo>
                    <a:pt x="8606" y="20587"/>
                    <a:pt x="8606" y="20587"/>
                    <a:pt x="8606" y="20587"/>
                  </a:cubicBezTo>
                  <a:cubicBezTo>
                    <a:pt x="8606" y="21094"/>
                    <a:pt x="9281" y="21600"/>
                    <a:pt x="9956" y="21600"/>
                  </a:cubicBezTo>
                  <a:cubicBezTo>
                    <a:pt x="11644" y="21600"/>
                    <a:pt x="11644" y="21600"/>
                    <a:pt x="11644" y="21600"/>
                  </a:cubicBezTo>
                  <a:cubicBezTo>
                    <a:pt x="12319" y="21600"/>
                    <a:pt x="12994" y="21094"/>
                    <a:pt x="12994" y="20587"/>
                  </a:cubicBezTo>
                  <a:cubicBezTo>
                    <a:pt x="13500" y="18394"/>
                    <a:pt x="13500" y="18394"/>
                    <a:pt x="13500" y="18394"/>
                  </a:cubicBezTo>
                  <a:cubicBezTo>
                    <a:pt x="13838" y="18394"/>
                    <a:pt x="14006" y="18225"/>
                    <a:pt x="14344" y="18056"/>
                  </a:cubicBezTo>
                  <a:cubicBezTo>
                    <a:pt x="16031" y="19238"/>
                    <a:pt x="16031" y="19238"/>
                    <a:pt x="16031" y="19238"/>
                  </a:cubicBezTo>
                  <a:cubicBezTo>
                    <a:pt x="16369" y="19406"/>
                    <a:pt x="16537" y="19406"/>
                    <a:pt x="16875" y="19406"/>
                  </a:cubicBezTo>
                  <a:cubicBezTo>
                    <a:pt x="17213" y="19406"/>
                    <a:pt x="17550" y="19406"/>
                    <a:pt x="17719" y="19069"/>
                  </a:cubicBezTo>
                  <a:cubicBezTo>
                    <a:pt x="19069" y="17719"/>
                    <a:pt x="19069" y="17719"/>
                    <a:pt x="19069" y="17719"/>
                  </a:cubicBezTo>
                  <a:cubicBezTo>
                    <a:pt x="19575" y="17381"/>
                    <a:pt x="19575" y="16538"/>
                    <a:pt x="19237" y="16031"/>
                  </a:cubicBezTo>
                  <a:cubicBezTo>
                    <a:pt x="18056" y="14344"/>
                    <a:pt x="18056" y="14344"/>
                    <a:pt x="18056" y="14344"/>
                  </a:cubicBezTo>
                  <a:cubicBezTo>
                    <a:pt x="18225" y="14006"/>
                    <a:pt x="18394" y="13838"/>
                    <a:pt x="18394" y="13500"/>
                  </a:cubicBezTo>
                  <a:cubicBezTo>
                    <a:pt x="20587" y="12994"/>
                    <a:pt x="20587" y="12994"/>
                    <a:pt x="20587" y="12994"/>
                  </a:cubicBezTo>
                  <a:cubicBezTo>
                    <a:pt x="21094" y="12994"/>
                    <a:pt x="21600" y="12319"/>
                    <a:pt x="21600" y="11644"/>
                  </a:cubicBezTo>
                  <a:cubicBezTo>
                    <a:pt x="21600" y="9956"/>
                    <a:pt x="21600" y="9956"/>
                    <a:pt x="21600" y="9956"/>
                  </a:cubicBezTo>
                  <a:cubicBezTo>
                    <a:pt x="21600" y="9281"/>
                    <a:pt x="21094" y="8606"/>
                    <a:pt x="20587" y="8606"/>
                  </a:cubicBezTo>
                  <a:close/>
                  <a:moveTo>
                    <a:pt x="18225" y="12150"/>
                  </a:moveTo>
                  <a:cubicBezTo>
                    <a:pt x="17719" y="12150"/>
                    <a:pt x="17381" y="12487"/>
                    <a:pt x="17213" y="12994"/>
                  </a:cubicBezTo>
                  <a:cubicBezTo>
                    <a:pt x="17044" y="13331"/>
                    <a:pt x="17044" y="13500"/>
                    <a:pt x="16875" y="13669"/>
                  </a:cubicBezTo>
                  <a:cubicBezTo>
                    <a:pt x="16706" y="14175"/>
                    <a:pt x="16706" y="14681"/>
                    <a:pt x="17044" y="15019"/>
                  </a:cubicBezTo>
                  <a:cubicBezTo>
                    <a:pt x="18056" y="16875"/>
                    <a:pt x="18056" y="16875"/>
                    <a:pt x="18056" y="16875"/>
                  </a:cubicBezTo>
                  <a:cubicBezTo>
                    <a:pt x="16875" y="18056"/>
                    <a:pt x="16875" y="18056"/>
                    <a:pt x="16875" y="18056"/>
                  </a:cubicBezTo>
                  <a:cubicBezTo>
                    <a:pt x="15019" y="17044"/>
                    <a:pt x="15019" y="17044"/>
                    <a:pt x="15019" y="17044"/>
                  </a:cubicBezTo>
                  <a:cubicBezTo>
                    <a:pt x="14850" y="16875"/>
                    <a:pt x="14512" y="16706"/>
                    <a:pt x="14344" y="16706"/>
                  </a:cubicBezTo>
                  <a:cubicBezTo>
                    <a:pt x="14175" y="16706"/>
                    <a:pt x="14006" y="16706"/>
                    <a:pt x="13669" y="16875"/>
                  </a:cubicBezTo>
                  <a:cubicBezTo>
                    <a:pt x="13500" y="17044"/>
                    <a:pt x="13331" y="17044"/>
                    <a:pt x="12994" y="17213"/>
                  </a:cubicBezTo>
                  <a:cubicBezTo>
                    <a:pt x="12488" y="17381"/>
                    <a:pt x="12150" y="17719"/>
                    <a:pt x="12150" y="18225"/>
                  </a:cubicBezTo>
                  <a:cubicBezTo>
                    <a:pt x="11644" y="20250"/>
                    <a:pt x="11644" y="20250"/>
                    <a:pt x="11644" y="20250"/>
                  </a:cubicBezTo>
                  <a:cubicBezTo>
                    <a:pt x="9956" y="20250"/>
                    <a:pt x="9956" y="20250"/>
                    <a:pt x="9956" y="20250"/>
                  </a:cubicBezTo>
                  <a:cubicBezTo>
                    <a:pt x="9450" y="18225"/>
                    <a:pt x="9450" y="18225"/>
                    <a:pt x="9450" y="18225"/>
                  </a:cubicBezTo>
                  <a:cubicBezTo>
                    <a:pt x="9450" y="17719"/>
                    <a:pt x="9113" y="17381"/>
                    <a:pt x="8606" y="17213"/>
                  </a:cubicBezTo>
                  <a:cubicBezTo>
                    <a:pt x="8269" y="17044"/>
                    <a:pt x="8100" y="17044"/>
                    <a:pt x="7931" y="16875"/>
                  </a:cubicBezTo>
                  <a:cubicBezTo>
                    <a:pt x="7594" y="16706"/>
                    <a:pt x="7425" y="16706"/>
                    <a:pt x="7256" y="16706"/>
                  </a:cubicBezTo>
                  <a:cubicBezTo>
                    <a:pt x="7088" y="16706"/>
                    <a:pt x="6750" y="16875"/>
                    <a:pt x="6581" y="17044"/>
                  </a:cubicBezTo>
                  <a:cubicBezTo>
                    <a:pt x="4725" y="18056"/>
                    <a:pt x="4725" y="18056"/>
                    <a:pt x="4725" y="18056"/>
                  </a:cubicBezTo>
                  <a:cubicBezTo>
                    <a:pt x="3544" y="16875"/>
                    <a:pt x="3544" y="16875"/>
                    <a:pt x="3544" y="16875"/>
                  </a:cubicBezTo>
                  <a:cubicBezTo>
                    <a:pt x="4556" y="15019"/>
                    <a:pt x="4556" y="15019"/>
                    <a:pt x="4556" y="15019"/>
                  </a:cubicBezTo>
                  <a:cubicBezTo>
                    <a:pt x="4894" y="14681"/>
                    <a:pt x="4894" y="14175"/>
                    <a:pt x="4725" y="13669"/>
                  </a:cubicBezTo>
                  <a:cubicBezTo>
                    <a:pt x="4556" y="13500"/>
                    <a:pt x="4556" y="13331"/>
                    <a:pt x="4387" y="12994"/>
                  </a:cubicBezTo>
                  <a:cubicBezTo>
                    <a:pt x="4219" y="12487"/>
                    <a:pt x="3881" y="12150"/>
                    <a:pt x="3375" y="12150"/>
                  </a:cubicBezTo>
                  <a:cubicBezTo>
                    <a:pt x="1350" y="11644"/>
                    <a:pt x="1350" y="11644"/>
                    <a:pt x="1350" y="11644"/>
                  </a:cubicBezTo>
                  <a:cubicBezTo>
                    <a:pt x="1350" y="9956"/>
                    <a:pt x="1350" y="9956"/>
                    <a:pt x="1350" y="9956"/>
                  </a:cubicBezTo>
                  <a:cubicBezTo>
                    <a:pt x="3375" y="9450"/>
                    <a:pt x="3375" y="9450"/>
                    <a:pt x="3375" y="9450"/>
                  </a:cubicBezTo>
                  <a:cubicBezTo>
                    <a:pt x="3881" y="9450"/>
                    <a:pt x="4219" y="9112"/>
                    <a:pt x="4387" y="8606"/>
                  </a:cubicBezTo>
                  <a:cubicBezTo>
                    <a:pt x="4556" y="8269"/>
                    <a:pt x="4556" y="8100"/>
                    <a:pt x="4725" y="7931"/>
                  </a:cubicBezTo>
                  <a:cubicBezTo>
                    <a:pt x="4894" y="7425"/>
                    <a:pt x="4894" y="6919"/>
                    <a:pt x="4556" y="6581"/>
                  </a:cubicBezTo>
                  <a:cubicBezTo>
                    <a:pt x="3544" y="4725"/>
                    <a:pt x="3544" y="4725"/>
                    <a:pt x="3544" y="4725"/>
                  </a:cubicBezTo>
                  <a:cubicBezTo>
                    <a:pt x="4725" y="3544"/>
                    <a:pt x="4725" y="3544"/>
                    <a:pt x="4725" y="3544"/>
                  </a:cubicBezTo>
                  <a:cubicBezTo>
                    <a:pt x="6581" y="4556"/>
                    <a:pt x="6581" y="4556"/>
                    <a:pt x="6581" y="4556"/>
                  </a:cubicBezTo>
                  <a:cubicBezTo>
                    <a:pt x="6750" y="4725"/>
                    <a:pt x="7088" y="4894"/>
                    <a:pt x="7256" y="4894"/>
                  </a:cubicBezTo>
                  <a:cubicBezTo>
                    <a:pt x="7425" y="4894"/>
                    <a:pt x="7594" y="4894"/>
                    <a:pt x="7931" y="4725"/>
                  </a:cubicBezTo>
                  <a:cubicBezTo>
                    <a:pt x="8100" y="4556"/>
                    <a:pt x="8269" y="4556"/>
                    <a:pt x="8606" y="4387"/>
                  </a:cubicBezTo>
                  <a:cubicBezTo>
                    <a:pt x="9113" y="4219"/>
                    <a:pt x="9450" y="3881"/>
                    <a:pt x="9450" y="3375"/>
                  </a:cubicBezTo>
                  <a:cubicBezTo>
                    <a:pt x="9956" y="1350"/>
                    <a:pt x="9956" y="1350"/>
                    <a:pt x="9956" y="1350"/>
                  </a:cubicBezTo>
                  <a:cubicBezTo>
                    <a:pt x="11644" y="1350"/>
                    <a:pt x="11644" y="1350"/>
                    <a:pt x="11644" y="1350"/>
                  </a:cubicBezTo>
                  <a:cubicBezTo>
                    <a:pt x="12150" y="3375"/>
                    <a:pt x="12150" y="3375"/>
                    <a:pt x="12150" y="3375"/>
                  </a:cubicBezTo>
                  <a:cubicBezTo>
                    <a:pt x="12150" y="3881"/>
                    <a:pt x="12488" y="4219"/>
                    <a:pt x="12994" y="4387"/>
                  </a:cubicBezTo>
                  <a:cubicBezTo>
                    <a:pt x="13331" y="4556"/>
                    <a:pt x="13500" y="4556"/>
                    <a:pt x="13669" y="4725"/>
                  </a:cubicBezTo>
                  <a:cubicBezTo>
                    <a:pt x="14006" y="4894"/>
                    <a:pt x="14175" y="4894"/>
                    <a:pt x="14344" y="4894"/>
                  </a:cubicBezTo>
                  <a:cubicBezTo>
                    <a:pt x="14512" y="4894"/>
                    <a:pt x="14850" y="4725"/>
                    <a:pt x="15019" y="4556"/>
                  </a:cubicBezTo>
                  <a:cubicBezTo>
                    <a:pt x="16875" y="3544"/>
                    <a:pt x="16875" y="3544"/>
                    <a:pt x="16875" y="3544"/>
                  </a:cubicBezTo>
                  <a:cubicBezTo>
                    <a:pt x="18056" y="4725"/>
                    <a:pt x="18056" y="4725"/>
                    <a:pt x="18056" y="4725"/>
                  </a:cubicBezTo>
                  <a:cubicBezTo>
                    <a:pt x="17044" y="6581"/>
                    <a:pt x="17044" y="6581"/>
                    <a:pt x="17044" y="6581"/>
                  </a:cubicBezTo>
                  <a:cubicBezTo>
                    <a:pt x="16706" y="6919"/>
                    <a:pt x="16706" y="7425"/>
                    <a:pt x="16875" y="7931"/>
                  </a:cubicBezTo>
                  <a:cubicBezTo>
                    <a:pt x="17044" y="8100"/>
                    <a:pt x="17044" y="8269"/>
                    <a:pt x="17213" y="8606"/>
                  </a:cubicBezTo>
                  <a:cubicBezTo>
                    <a:pt x="17381" y="9112"/>
                    <a:pt x="17719" y="9450"/>
                    <a:pt x="18225" y="9450"/>
                  </a:cubicBezTo>
                  <a:cubicBezTo>
                    <a:pt x="20250" y="9956"/>
                    <a:pt x="20250" y="9956"/>
                    <a:pt x="20250" y="9956"/>
                  </a:cubicBezTo>
                  <a:cubicBezTo>
                    <a:pt x="20250" y="11644"/>
                    <a:pt x="20250" y="11644"/>
                    <a:pt x="20250" y="11644"/>
                  </a:cubicBezTo>
                  <a:lnTo>
                    <a:pt x="18225" y="12150"/>
                  </a:ln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81" name="Shape"/>
            <p:cNvSpPr/>
            <p:nvPr/>
          </p:nvSpPr>
          <p:spPr>
            <a:xfrm>
              <a:off x="112218" y="112218"/>
              <a:ext cx="174269" cy="1742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5014" y="0"/>
                    <a:pt x="0" y="5014"/>
                    <a:pt x="0" y="10800"/>
                  </a:cubicBezTo>
                  <a:cubicBezTo>
                    <a:pt x="0" y="16586"/>
                    <a:pt x="5014" y="21600"/>
                    <a:pt x="10800" y="21600"/>
                  </a:cubicBezTo>
                  <a:cubicBezTo>
                    <a:pt x="16586" y="21600"/>
                    <a:pt x="21600" y="16586"/>
                    <a:pt x="21600" y="10800"/>
                  </a:cubicBezTo>
                  <a:cubicBezTo>
                    <a:pt x="21600" y="5014"/>
                    <a:pt x="16586" y="0"/>
                    <a:pt x="10800" y="0"/>
                  </a:cubicBezTo>
                  <a:close/>
                  <a:moveTo>
                    <a:pt x="10800" y="20443"/>
                  </a:moveTo>
                  <a:cubicBezTo>
                    <a:pt x="5400" y="20443"/>
                    <a:pt x="1543" y="16200"/>
                    <a:pt x="1543" y="10800"/>
                  </a:cubicBezTo>
                  <a:cubicBezTo>
                    <a:pt x="1543" y="5400"/>
                    <a:pt x="5400" y="1543"/>
                    <a:pt x="10800" y="1543"/>
                  </a:cubicBezTo>
                  <a:cubicBezTo>
                    <a:pt x="16200" y="1543"/>
                    <a:pt x="20443" y="5400"/>
                    <a:pt x="20443" y="10800"/>
                  </a:cubicBezTo>
                  <a:cubicBezTo>
                    <a:pt x="20443" y="16200"/>
                    <a:pt x="16200" y="20443"/>
                    <a:pt x="10800" y="2044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82" name="Shape"/>
            <p:cNvSpPr/>
            <p:nvPr/>
          </p:nvSpPr>
          <p:spPr>
            <a:xfrm>
              <a:off x="149184" y="149183"/>
              <a:ext cx="100337" cy="100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0"/>
                  </a:moveTo>
                  <a:cubicBezTo>
                    <a:pt x="4725" y="0"/>
                    <a:pt x="0" y="4725"/>
                    <a:pt x="0" y="10800"/>
                  </a:cubicBezTo>
                  <a:cubicBezTo>
                    <a:pt x="0" y="16875"/>
                    <a:pt x="4725" y="21600"/>
                    <a:pt x="10800" y="21600"/>
                  </a:cubicBezTo>
                  <a:cubicBezTo>
                    <a:pt x="16875" y="21600"/>
                    <a:pt x="21600" y="16875"/>
                    <a:pt x="21600" y="10800"/>
                  </a:cubicBezTo>
                  <a:cubicBezTo>
                    <a:pt x="21600" y="4725"/>
                    <a:pt x="16875" y="0"/>
                    <a:pt x="10800" y="0"/>
                  </a:cubicBezTo>
                  <a:close/>
                  <a:moveTo>
                    <a:pt x="10800" y="18900"/>
                  </a:moveTo>
                  <a:cubicBezTo>
                    <a:pt x="6075" y="18900"/>
                    <a:pt x="2700" y="15525"/>
                    <a:pt x="2700" y="10800"/>
                  </a:cubicBezTo>
                  <a:cubicBezTo>
                    <a:pt x="2700" y="6075"/>
                    <a:pt x="6075" y="2700"/>
                    <a:pt x="10800" y="2700"/>
                  </a:cubicBezTo>
                  <a:cubicBezTo>
                    <a:pt x="15525" y="2700"/>
                    <a:pt x="18900" y="6075"/>
                    <a:pt x="18900" y="10800"/>
                  </a:cubicBezTo>
                  <a:cubicBezTo>
                    <a:pt x="18900" y="15525"/>
                    <a:pt x="15525" y="18900"/>
                    <a:pt x="10800" y="18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86" name="Group"/>
          <p:cNvGrpSpPr/>
          <p:nvPr/>
        </p:nvGrpSpPr>
        <p:grpSpPr>
          <a:xfrm>
            <a:off x="4279901" y="2094260"/>
            <a:ext cx="326651" cy="325572"/>
            <a:chOff x="0" y="0"/>
            <a:chExt cx="400024" cy="398703"/>
          </a:xfrm>
          <a:solidFill>
            <a:schemeClr val="bg1"/>
          </a:solidFill>
        </p:grpSpPr>
        <p:sp>
          <p:nvSpPr>
            <p:cNvPr id="1584" name="Shape"/>
            <p:cNvSpPr/>
            <p:nvPr/>
          </p:nvSpPr>
          <p:spPr>
            <a:xfrm>
              <a:off x="-1" y="-1"/>
              <a:ext cx="400026" cy="398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500" y="0"/>
                  </a:moveTo>
                  <a:cubicBezTo>
                    <a:pt x="8944" y="0"/>
                    <a:pt x="5400" y="3544"/>
                    <a:pt x="5400" y="8100"/>
                  </a:cubicBezTo>
                  <a:cubicBezTo>
                    <a:pt x="5400" y="9450"/>
                    <a:pt x="5737" y="10800"/>
                    <a:pt x="6412" y="11813"/>
                  </a:cubicBezTo>
                  <a:cubicBezTo>
                    <a:pt x="675" y="17550"/>
                    <a:pt x="675" y="17550"/>
                    <a:pt x="675" y="17550"/>
                  </a:cubicBezTo>
                  <a:cubicBezTo>
                    <a:pt x="675" y="17550"/>
                    <a:pt x="675" y="17550"/>
                    <a:pt x="675" y="17550"/>
                  </a:cubicBezTo>
                  <a:cubicBezTo>
                    <a:pt x="337" y="17887"/>
                    <a:pt x="0" y="18562"/>
                    <a:pt x="0" y="19238"/>
                  </a:cubicBezTo>
                  <a:cubicBezTo>
                    <a:pt x="0" y="20587"/>
                    <a:pt x="1012" y="21600"/>
                    <a:pt x="2362" y="21600"/>
                  </a:cubicBezTo>
                  <a:cubicBezTo>
                    <a:pt x="3037" y="21600"/>
                    <a:pt x="3712" y="21263"/>
                    <a:pt x="4050" y="20925"/>
                  </a:cubicBezTo>
                  <a:cubicBezTo>
                    <a:pt x="4050" y="20925"/>
                    <a:pt x="4050" y="20925"/>
                    <a:pt x="4050" y="20925"/>
                  </a:cubicBezTo>
                  <a:cubicBezTo>
                    <a:pt x="9788" y="15187"/>
                    <a:pt x="9788" y="15187"/>
                    <a:pt x="9788" y="15187"/>
                  </a:cubicBezTo>
                  <a:cubicBezTo>
                    <a:pt x="10800" y="15862"/>
                    <a:pt x="12150" y="16200"/>
                    <a:pt x="13500" y="16200"/>
                  </a:cubicBezTo>
                  <a:cubicBezTo>
                    <a:pt x="18056" y="16200"/>
                    <a:pt x="21600" y="12656"/>
                    <a:pt x="21600" y="8100"/>
                  </a:cubicBezTo>
                  <a:cubicBezTo>
                    <a:pt x="21600" y="3544"/>
                    <a:pt x="18056" y="0"/>
                    <a:pt x="13500" y="0"/>
                  </a:cubicBezTo>
                  <a:close/>
                  <a:moveTo>
                    <a:pt x="3206" y="20081"/>
                  </a:moveTo>
                  <a:cubicBezTo>
                    <a:pt x="3037" y="20250"/>
                    <a:pt x="2700" y="20419"/>
                    <a:pt x="2362" y="20419"/>
                  </a:cubicBezTo>
                  <a:cubicBezTo>
                    <a:pt x="1687" y="20419"/>
                    <a:pt x="1181" y="19912"/>
                    <a:pt x="1181" y="19238"/>
                  </a:cubicBezTo>
                  <a:cubicBezTo>
                    <a:pt x="1181" y="18900"/>
                    <a:pt x="1350" y="18562"/>
                    <a:pt x="1519" y="18394"/>
                  </a:cubicBezTo>
                  <a:cubicBezTo>
                    <a:pt x="1519" y="18394"/>
                    <a:pt x="1519" y="18394"/>
                    <a:pt x="1519" y="18394"/>
                  </a:cubicBezTo>
                  <a:cubicBezTo>
                    <a:pt x="6919" y="12994"/>
                    <a:pt x="6919" y="12994"/>
                    <a:pt x="6919" y="12994"/>
                  </a:cubicBezTo>
                  <a:cubicBezTo>
                    <a:pt x="7425" y="13500"/>
                    <a:pt x="8100" y="14175"/>
                    <a:pt x="8606" y="14681"/>
                  </a:cubicBezTo>
                  <a:lnTo>
                    <a:pt x="3206" y="20081"/>
                  </a:lnTo>
                  <a:close/>
                  <a:moveTo>
                    <a:pt x="13500" y="14850"/>
                  </a:moveTo>
                  <a:cubicBezTo>
                    <a:pt x="9788" y="14850"/>
                    <a:pt x="6750" y="11813"/>
                    <a:pt x="6750" y="8100"/>
                  </a:cubicBezTo>
                  <a:cubicBezTo>
                    <a:pt x="6750" y="4387"/>
                    <a:pt x="9788" y="1350"/>
                    <a:pt x="13500" y="1350"/>
                  </a:cubicBezTo>
                  <a:cubicBezTo>
                    <a:pt x="17213" y="1350"/>
                    <a:pt x="20250" y="4387"/>
                    <a:pt x="20250" y="8100"/>
                  </a:cubicBezTo>
                  <a:cubicBezTo>
                    <a:pt x="20250" y="11813"/>
                    <a:pt x="17213" y="14850"/>
                    <a:pt x="13500" y="148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85" name="Shape"/>
            <p:cNvSpPr/>
            <p:nvPr/>
          </p:nvSpPr>
          <p:spPr>
            <a:xfrm>
              <a:off x="162386" y="62050"/>
              <a:ext cx="93736" cy="937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160" y="0"/>
                  </a:moveTo>
                  <a:cubicBezTo>
                    <a:pt x="9360" y="0"/>
                    <a:pt x="0" y="9360"/>
                    <a:pt x="0" y="20160"/>
                  </a:cubicBezTo>
                  <a:cubicBezTo>
                    <a:pt x="0" y="20880"/>
                    <a:pt x="720" y="21600"/>
                    <a:pt x="1440" y="21600"/>
                  </a:cubicBezTo>
                  <a:cubicBezTo>
                    <a:pt x="2160" y="21600"/>
                    <a:pt x="2880" y="20880"/>
                    <a:pt x="2880" y="20160"/>
                  </a:cubicBezTo>
                  <a:cubicBezTo>
                    <a:pt x="2880" y="10800"/>
                    <a:pt x="10800" y="2880"/>
                    <a:pt x="20160" y="2880"/>
                  </a:cubicBezTo>
                  <a:cubicBezTo>
                    <a:pt x="20880" y="2880"/>
                    <a:pt x="21600" y="2160"/>
                    <a:pt x="21600" y="1440"/>
                  </a:cubicBezTo>
                  <a:cubicBezTo>
                    <a:pt x="21600" y="720"/>
                    <a:pt x="20880" y="0"/>
                    <a:pt x="2016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589" name="Group"/>
          <p:cNvGrpSpPr/>
          <p:nvPr/>
        </p:nvGrpSpPr>
        <p:grpSpPr>
          <a:xfrm>
            <a:off x="3479855" y="2094260"/>
            <a:ext cx="326651" cy="325572"/>
            <a:chOff x="0" y="0"/>
            <a:chExt cx="400024" cy="398703"/>
          </a:xfrm>
          <a:solidFill>
            <a:schemeClr val="bg1"/>
          </a:solidFill>
        </p:grpSpPr>
        <p:sp>
          <p:nvSpPr>
            <p:cNvPr id="1587" name="Shape"/>
            <p:cNvSpPr/>
            <p:nvPr/>
          </p:nvSpPr>
          <p:spPr>
            <a:xfrm>
              <a:off x="-1" y="-1"/>
              <a:ext cx="400026" cy="39870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50" y="0"/>
                  </a:moveTo>
                  <a:cubicBezTo>
                    <a:pt x="11138" y="0"/>
                    <a:pt x="8100" y="3037"/>
                    <a:pt x="8100" y="6750"/>
                  </a:cubicBezTo>
                  <a:cubicBezTo>
                    <a:pt x="8100" y="7594"/>
                    <a:pt x="8269" y="8437"/>
                    <a:pt x="8606" y="9281"/>
                  </a:cubicBezTo>
                  <a:cubicBezTo>
                    <a:pt x="337" y="17381"/>
                    <a:pt x="337" y="17381"/>
                    <a:pt x="337" y="17381"/>
                  </a:cubicBezTo>
                  <a:cubicBezTo>
                    <a:pt x="169" y="17719"/>
                    <a:pt x="0" y="17887"/>
                    <a:pt x="0" y="18225"/>
                  </a:cubicBezTo>
                  <a:cubicBezTo>
                    <a:pt x="0" y="20250"/>
                    <a:pt x="0" y="20250"/>
                    <a:pt x="0" y="20250"/>
                  </a:cubicBezTo>
                  <a:cubicBezTo>
                    <a:pt x="0" y="20925"/>
                    <a:pt x="675" y="21600"/>
                    <a:pt x="1350" y="21600"/>
                  </a:cubicBezTo>
                  <a:cubicBezTo>
                    <a:pt x="3375" y="21600"/>
                    <a:pt x="3375" y="21600"/>
                    <a:pt x="3375" y="21600"/>
                  </a:cubicBezTo>
                  <a:cubicBezTo>
                    <a:pt x="3712" y="21600"/>
                    <a:pt x="3881" y="21431"/>
                    <a:pt x="4219" y="21263"/>
                  </a:cubicBezTo>
                  <a:cubicBezTo>
                    <a:pt x="5231" y="20250"/>
                    <a:pt x="5231" y="20250"/>
                    <a:pt x="5231" y="20250"/>
                  </a:cubicBezTo>
                  <a:cubicBezTo>
                    <a:pt x="6750" y="20250"/>
                    <a:pt x="6750" y="20250"/>
                    <a:pt x="6750" y="20250"/>
                  </a:cubicBezTo>
                  <a:cubicBezTo>
                    <a:pt x="7425" y="20250"/>
                    <a:pt x="8100" y="19575"/>
                    <a:pt x="8100" y="18900"/>
                  </a:cubicBezTo>
                  <a:cubicBezTo>
                    <a:pt x="8100" y="17550"/>
                    <a:pt x="8100" y="17550"/>
                    <a:pt x="8100" y="17550"/>
                  </a:cubicBezTo>
                  <a:cubicBezTo>
                    <a:pt x="9450" y="17550"/>
                    <a:pt x="9450" y="17550"/>
                    <a:pt x="9450" y="17550"/>
                  </a:cubicBezTo>
                  <a:cubicBezTo>
                    <a:pt x="10125" y="17550"/>
                    <a:pt x="10800" y="16875"/>
                    <a:pt x="10800" y="16200"/>
                  </a:cubicBezTo>
                  <a:cubicBezTo>
                    <a:pt x="10800" y="14681"/>
                    <a:pt x="10800" y="14681"/>
                    <a:pt x="10800" y="14681"/>
                  </a:cubicBezTo>
                  <a:cubicBezTo>
                    <a:pt x="12319" y="12994"/>
                    <a:pt x="12319" y="12994"/>
                    <a:pt x="12319" y="12994"/>
                  </a:cubicBezTo>
                  <a:cubicBezTo>
                    <a:pt x="13162" y="13331"/>
                    <a:pt x="14006" y="13500"/>
                    <a:pt x="14850" y="13500"/>
                  </a:cubicBezTo>
                  <a:cubicBezTo>
                    <a:pt x="18563" y="13500"/>
                    <a:pt x="21600" y="10462"/>
                    <a:pt x="21600" y="6750"/>
                  </a:cubicBezTo>
                  <a:cubicBezTo>
                    <a:pt x="21600" y="3037"/>
                    <a:pt x="18563" y="0"/>
                    <a:pt x="14850" y="0"/>
                  </a:cubicBezTo>
                  <a:close/>
                  <a:moveTo>
                    <a:pt x="14850" y="12150"/>
                  </a:moveTo>
                  <a:cubicBezTo>
                    <a:pt x="13838" y="12150"/>
                    <a:pt x="12994" y="11813"/>
                    <a:pt x="12150" y="11306"/>
                  </a:cubicBezTo>
                  <a:cubicBezTo>
                    <a:pt x="11812" y="11644"/>
                    <a:pt x="11812" y="11644"/>
                    <a:pt x="11812" y="11644"/>
                  </a:cubicBezTo>
                  <a:cubicBezTo>
                    <a:pt x="11138" y="12319"/>
                    <a:pt x="11138" y="12319"/>
                    <a:pt x="11138" y="12319"/>
                  </a:cubicBezTo>
                  <a:cubicBezTo>
                    <a:pt x="9788" y="13669"/>
                    <a:pt x="9788" y="13669"/>
                    <a:pt x="9788" y="13669"/>
                  </a:cubicBezTo>
                  <a:cubicBezTo>
                    <a:pt x="9619" y="13838"/>
                    <a:pt x="9450" y="14344"/>
                    <a:pt x="9450" y="14681"/>
                  </a:cubicBezTo>
                  <a:cubicBezTo>
                    <a:pt x="9450" y="16200"/>
                    <a:pt x="9450" y="16200"/>
                    <a:pt x="9450" y="16200"/>
                  </a:cubicBezTo>
                  <a:cubicBezTo>
                    <a:pt x="8100" y="16200"/>
                    <a:pt x="8100" y="16200"/>
                    <a:pt x="8100" y="16200"/>
                  </a:cubicBezTo>
                  <a:cubicBezTo>
                    <a:pt x="7425" y="16200"/>
                    <a:pt x="6750" y="16875"/>
                    <a:pt x="6750" y="17550"/>
                  </a:cubicBezTo>
                  <a:cubicBezTo>
                    <a:pt x="6750" y="18900"/>
                    <a:pt x="6750" y="18900"/>
                    <a:pt x="6750" y="18900"/>
                  </a:cubicBezTo>
                  <a:cubicBezTo>
                    <a:pt x="5231" y="18900"/>
                    <a:pt x="5231" y="18900"/>
                    <a:pt x="5231" y="18900"/>
                  </a:cubicBezTo>
                  <a:cubicBezTo>
                    <a:pt x="4894" y="18900"/>
                    <a:pt x="4387" y="19069"/>
                    <a:pt x="4219" y="19238"/>
                  </a:cubicBezTo>
                  <a:cubicBezTo>
                    <a:pt x="3206" y="20250"/>
                    <a:pt x="3206" y="20250"/>
                    <a:pt x="3206" y="20250"/>
                  </a:cubicBezTo>
                  <a:cubicBezTo>
                    <a:pt x="1350" y="20250"/>
                    <a:pt x="1350" y="20250"/>
                    <a:pt x="1350" y="20250"/>
                  </a:cubicBezTo>
                  <a:cubicBezTo>
                    <a:pt x="1350" y="18394"/>
                    <a:pt x="1350" y="18394"/>
                    <a:pt x="1350" y="18394"/>
                  </a:cubicBezTo>
                  <a:cubicBezTo>
                    <a:pt x="9281" y="10462"/>
                    <a:pt x="9281" y="10462"/>
                    <a:pt x="9281" y="10462"/>
                  </a:cubicBezTo>
                  <a:cubicBezTo>
                    <a:pt x="9281" y="10462"/>
                    <a:pt x="9281" y="10462"/>
                    <a:pt x="9281" y="10462"/>
                  </a:cubicBezTo>
                  <a:cubicBezTo>
                    <a:pt x="10294" y="9450"/>
                    <a:pt x="10294" y="9450"/>
                    <a:pt x="10294" y="9450"/>
                  </a:cubicBezTo>
                  <a:cubicBezTo>
                    <a:pt x="9788" y="8606"/>
                    <a:pt x="9450" y="7762"/>
                    <a:pt x="9450" y="6750"/>
                  </a:cubicBezTo>
                  <a:cubicBezTo>
                    <a:pt x="9450" y="3712"/>
                    <a:pt x="11812" y="1350"/>
                    <a:pt x="14850" y="1350"/>
                  </a:cubicBezTo>
                  <a:cubicBezTo>
                    <a:pt x="17887" y="1350"/>
                    <a:pt x="20250" y="3712"/>
                    <a:pt x="20250" y="6750"/>
                  </a:cubicBezTo>
                  <a:cubicBezTo>
                    <a:pt x="20250" y="9787"/>
                    <a:pt x="17887" y="12150"/>
                    <a:pt x="14850" y="1215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88" name="Shape"/>
            <p:cNvSpPr/>
            <p:nvPr/>
          </p:nvSpPr>
          <p:spPr>
            <a:xfrm>
              <a:off x="249519" y="48848"/>
              <a:ext cx="100337" cy="10033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25" y="11475"/>
                  </a:moveTo>
                  <a:cubicBezTo>
                    <a:pt x="18225" y="7425"/>
                    <a:pt x="14175" y="3375"/>
                    <a:pt x="10125" y="675"/>
                  </a:cubicBezTo>
                  <a:cubicBezTo>
                    <a:pt x="9450" y="0"/>
                    <a:pt x="8775" y="0"/>
                    <a:pt x="8100" y="0"/>
                  </a:cubicBezTo>
                  <a:cubicBezTo>
                    <a:pt x="4050" y="1350"/>
                    <a:pt x="1350" y="4050"/>
                    <a:pt x="0" y="8100"/>
                  </a:cubicBezTo>
                  <a:cubicBezTo>
                    <a:pt x="0" y="8100"/>
                    <a:pt x="0" y="8100"/>
                    <a:pt x="0" y="8775"/>
                  </a:cubicBezTo>
                  <a:cubicBezTo>
                    <a:pt x="0" y="9450"/>
                    <a:pt x="0" y="9450"/>
                    <a:pt x="675" y="10125"/>
                  </a:cubicBezTo>
                  <a:cubicBezTo>
                    <a:pt x="3375" y="14175"/>
                    <a:pt x="7425" y="18225"/>
                    <a:pt x="11475" y="20925"/>
                  </a:cubicBezTo>
                  <a:cubicBezTo>
                    <a:pt x="12150" y="21600"/>
                    <a:pt x="12825" y="21600"/>
                    <a:pt x="13500" y="21600"/>
                  </a:cubicBezTo>
                  <a:cubicBezTo>
                    <a:pt x="17550" y="20250"/>
                    <a:pt x="20250" y="17550"/>
                    <a:pt x="21600" y="13500"/>
                  </a:cubicBezTo>
                  <a:cubicBezTo>
                    <a:pt x="21600" y="13500"/>
                    <a:pt x="21600" y="13500"/>
                    <a:pt x="21600" y="12825"/>
                  </a:cubicBezTo>
                  <a:cubicBezTo>
                    <a:pt x="21600" y="12150"/>
                    <a:pt x="21600" y="12150"/>
                    <a:pt x="20925" y="11475"/>
                  </a:cubicBezTo>
                  <a:close/>
                  <a:moveTo>
                    <a:pt x="12825" y="18900"/>
                  </a:moveTo>
                  <a:cubicBezTo>
                    <a:pt x="8775" y="16200"/>
                    <a:pt x="5400" y="12825"/>
                    <a:pt x="2700" y="8775"/>
                  </a:cubicBezTo>
                  <a:cubicBezTo>
                    <a:pt x="4050" y="5400"/>
                    <a:pt x="5400" y="4050"/>
                    <a:pt x="8775" y="2700"/>
                  </a:cubicBezTo>
                  <a:cubicBezTo>
                    <a:pt x="12825" y="5400"/>
                    <a:pt x="16200" y="8775"/>
                    <a:pt x="18900" y="12825"/>
                  </a:cubicBezTo>
                  <a:cubicBezTo>
                    <a:pt x="17550" y="16200"/>
                    <a:pt x="16200" y="17550"/>
                    <a:pt x="12825" y="189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590" name="Shape"/>
          <p:cNvSpPr/>
          <p:nvPr/>
        </p:nvSpPr>
        <p:spPr>
          <a:xfrm>
            <a:off x="2679474" y="2094260"/>
            <a:ext cx="327196" cy="325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54" h="21600" extrusionOk="0">
                <a:moveTo>
                  <a:pt x="20646" y="19069"/>
                </a:moveTo>
                <a:cubicBezTo>
                  <a:pt x="20646" y="19069"/>
                  <a:pt x="18154" y="17381"/>
                  <a:pt x="14499" y="16706"/>
                </a:cubicBezTo>
                <a:cubicBezTo>
                  <a:pt x="15828" y="14850"/>
                  <a:pt x="16659" y="12656"/>
                  <a:pt x="17157" y="11137"/>
                </a:cubicBezTo>
                <a:cubicBezTo>
                  <a:pt x="17655" y="8944"/>
                  <a:pt x="17323" y="4894"/>
                  <a:pt x="15329" y="2362"/>
                </a:cubicBezTo>
                <a:cubicBezTo>
                  <a:pt x="14166" y="844"/>
                  <a:pt x="12671" y="0"/>
                  <a:pt x="10677" y="0"/>
                </a:cubicBezTo>
                <a:cubicBezTo>
                  <a:pt x="8683" y="0"/>
                  <a:pt x="7188" y="844"/>
                  <a:pt x="6025" y="2362"/>
                </a:cubicBezTo>
                <a:cubicBezTo>
                  <a:pt x="4031" y="4894"/>
                  <a:pt x="3699" y="8944"/>
                  <a:pt x="4197" y="11137"/>
                </a:cubicBezTo>
                <a:cubicBezTo>
                  <a:pt x="4695" y="12656"/>
                  <a:pt x="5526" y="14850"/>
                  <a:pt x="6855" y="16706"/>
                </a:cubicBezTo>
                <a:cubicBezTo>
                  <a:pt x="3200" y="17381"/>
                  <a:pt x="708" y="19069"/>
                  <a:pt x="708" y="19069"/>
                </a:cubicBezTo>
                <a:cubicBezTo>
                  <a:pt x="209" y="19406"/>
                  <a:pt x="-123" y="20081"/>
                  <a:pt x="43" y="20587"/>
                </a:cubicBezTo>
                <a:cubicBezTo>
                  <a:pt x="209" y="21263"/>
                  <a:pt x="708" y="21600"/>
                  <a:pt x="1372" y="21600"/>
                </a:cubicBezTo>
                <a:cubicBezTo>
                  <a:pt x="19982" y="21600"/>
                  <a:pt x="19982" y="21600"/>
                  <a:pt x="19982" y="21600"/>
                </a:cubicBezTo>
                <a:cubicBezTo>
                  <a:pt x="20646" y="21600"/>
                  <a:pt x="21145" y="21263"/>
                  <a:pt x="21311" y="20587"/>
                </a:cubicBezTo>
                <a:cubicBezTo>
                  <a:pt x="21477" y="20081"/>
                  <a:pt x="21145" y="19406"/>
                  <a:pt x="20646" y="19069"/>
                </a:cubicBezTo>
                <a:close/>
                <a:moveTo>
                  <a:pt x="13502" y="15862"/>
                </a:moveTo>
                <a:cubicBezTo>
                  <a:pt x="13335" y="16031"/>
                  <a:pt x="13335" y="16031"/>
                  <a:pt x="13335" y="16031"/>
                </a:cubicBezTo>
                <a:cubicBezTo>
                  <a:pt x="11674" y="17887"/>
                  <a:pt x="9680" y="17887"/>
                  <a:pt x="8019" y="16031"/>
                </a:cubicBezTo>
                <a:cubicBezTo>
                  <a:pt x="7852" y="15862"/>
                  <a:pt x="7852" y="15862"/>
                  <a:pt x="7852" y="15862"/>
                </a:cubicBezTo>
                <a:cubicBezTo>
                  <a:pt x="6025" y="13331"/>
                  <a:pt x="5028" y="10294"/>
                  <a:pt x="5526" y="7256"/>
                </a:cubicBezTo>
                <a:cubicBezTo>
                  <a:pt x="5859" y="4387"/>
                  <a:pt x="7520" y="1350"/>
                  <a:pt x="10677" y="1350"/>
                </a:cubicBezTo>
                <a:cubicBezTo>
                  <a:pt x="13834" y="1350"/>
                  <a:pt x="15495" y="4387"/>
                  <a:pt x="15828" y="7256"/>
                </a:cubicBezTo>
                <a:cubicBezTo>
                  <a:pt x="16326" y="10294"/>
                  <a:pt x="15329" y="13331"/>
                  <a:pt x="13502" y="15862"/>
                </a:cubicBezTo>
                <a:close/>
                <a:moveTo>
                  <a:pt x="1372" y="20250"/>
                </a:moveTo>
                <a:cubicBezTo>
                  <a:pt x="1539" y="20250"/>
                  <a:pt x="3699" y="18731"/>
                  <a:pt x="7022" y="17887"/>
                </a:cubicBezTo>
                <a:cubicBezTo>
                  <a:pt x="8683" y="17550"/>
                  <a:pt x="8683" y="17550"/>
                  <a:pt x="8683" y="17550"/>
                </a:cubicBezTo>
                <a:cubicBezTo>
                  <a:pt x="9348" y="18056"/>
                  <a:pt x="10012" y="18225"/>
                  <a:pt x="10677" y="18225"/>
                </a:cubicBezTo>
                <a:cubicBezTo>
                  <a:pt x="11342" y="18225"/>
                  <a:pt x="12006" y="18056"/>
                  <a:pt x="12671" y="17550"/>
                </a:cubicBezTo>
                <a:cubicBezTo>
                  <a:pt x="14332" y="17887"/>
                  <a:pt x="14332" y="17887"/>
                  <a:pt x="14332" y="17887"/>
                </a:cubicBezTo>
                <a:cubicBezTo>
                  <a:pt x="17655" y="18731"/>
                  <a:pt x="19815" y="20250"/>
                  <a:pt x="19982" y="20250"/>
                </a:cubicBezTo>
                <a:lnTo>
                  <a:pt x="1372" y="2025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91" name="Shape"/>
          <p:cNvSpPr/>
          <p:nvPr/>
        </p:nvSpPr>
        <p:spPr>
          <a:xfrm>
            <a:off x="1904843" y="2094260"/>
            <a:ext cx="285685" cy="3255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4556"/>
                </a:moveTo>
                <a:cubicBezTo>
                  <a:pt x="21600" y="3544"/>
                  <a:pt x="20443" y="2700"/>
                  <a:pt x="19286" y="2700"/>
                </a:cubicBezTo>
                <a:cubicBezTo>
                  <a:pt x="16971" y="2700"/>
                  <a:pt x="16971" y="2700"/>
                  <a:pt x="16971" y="2700"/>
                </a:cubicBezTo>
                <a:cubicBezTo>
                  <a:pt x="16971" y="2025"/>
                  <a:pt x="16971" y="2025"/>
                  <a:pt x="16971" y="2025"/>
                </a:cubicBezTo>
                <a:cubicBezTo>
                  <a:pt x="16971" y="2025"/>
                  <a:pt x="16971" y="2025"/>
                  <a:pt x="16971" y="2025"/>
                </a:cubicBezTo>
                <a:cubicBezTo>
                  <a:pt x="16971" y="844"/>
                  <a:pt x="16007" y="0"/>
                  <a:pt x="14657" y="0"/>
                </a:cubicBezTo>
                <a:cubicBezTo>
                  <a:pt x="6943" y="0"/>
                  <a:pt x="6943" y="0"/>
                  <a:pt x="6943" y="0"/>
                </a:cubicBezTo>
                <a:cubicBezTo>
                  <a:pt x="5593" y="0"/>
                  <a:pt x="4629" y="844"/>
                  <a:pt x="4629" y="2025"/>
                </a:cubicBezTo>
                <a:cubicBezTo>
                  <a:pt x="4629" y="2025"/>
                  <a:pt x="4629" y="2025"/>
                  <a:pt x="4629" y="2025"/>
                </a:cubicBezTo>
                <a:cubicBezTo>
                  <a:pt x="4629" y="2700"/>
                  <a:pt x="4629" y="2700"/>
                  <a:pt x="4629" y="2700"/>
                </a:cubicBezTo>
                <a:cubicBezTo>
                  <a:pt x="2314" y="2700"/>
                  <a:pt x="2314" y="2700"/>
                  <a:pt x="2314" y="2700"/>
                </a:cubicBezTo>
                <a:cubicBezTo>
                  <a:pt x="1157" y="2700"/>
                  <a:pt x="0" y="3544"/>
                  <a:pt x="0" y="4556"/>
                </a:cubicBezTo>
                <a:cubicBezTo>
                  <a:pt x="0" y="4556"/>
                  <a:pt x="0" y="4556"/>
                  <a:pt x="0" y="4556"/>
                </a:cubicBezTo>
                <a:cubicBezTo>
                  <a:pt x="0" y="5400"/>
                  <a:pt x="0" y="5400"/>
                  <a:pt x="0" y="5400"/>
                </a:cubicBezTo>
                <a:cubicBezTo>
                  <a:pt x="0" y="6075"/>
                  <a:pt x="0" y="6075"/>
                  <a:pt x="0" y="6075"/>
                </a:cubicBezTo>
                <a:cubicBezTo>
                  <a:pt x="0" y="6750"/>
                  <a:pt x="771" y="7425"/>
                  <a:pt x="1543" y="7425"/>
                </a:cubicBezTo>
                <a:cubicBezTo>
                  <a:pt x="1543" y="7425"/>
                  <a:pt x="1543" y="7425"/>
                  <a:pt x="1543" y="7425"/>
                </a:cubicBezTo>
                <a:cubicBezTo>
                  <a:pt x="1543" y="18900"/>
                  <a:pt x="1543" y="18900"/>
                  <a:pt x="1543" y="18900"/>
                </a:cubicBezTo>
                <a:cubicBezTo>
                  <a:pt x="1543" y="20419"/>
                  <a:pt x="2893" y="21600"/>
                  <a:pt x="4629" y="21600"/>
                </a:cubicBezTo>
                <a:cubicBezTo>
                  <a:pt x="16971" y="21600"/>
                  <a:pt x="16971" y="21600"/>
                  <a:pt x="16971" y="21600"/>
                </a:cubicBezTo>
                <a:cubicBezTo>
                  <a:pt x="18707" y="21600"/>
                  <a:pt x="20057" y="20419"/>
                  <a:pt x="20057" y="18900"/>
                </a:cubicBezTo>
                <a:cubicBezTo>
                  <a:pt x="20057" y="7425"/>
                  <a:pt x="20057" y="7425"/>
                  <a:pt x="20057" y="7425"/>
                </a:cubicBezTo>
                <a:cubicBezTo>
                  <a:pt x="20057" y="7425"/>
                  <a:pt x="20057" y="7425"/>
                  <a:pt x="20057" y="7425"/>
                </a:cubicBezTo>
                <a:cubicBezTo>
                  <a:pt x="20829" y="7425"/>
                  <a:pt x="21600" y="6750"/>
                  <a:pt x="21600" y="6075"/>
                </a:cubicBezTo>
                <a:cubicBezTo>
                  <a:pt x="21600" y="5400"/>
                  <a:pt x="21600" y="5400"/>
                  <a:pt x="21600" y="5400"/>
                </a:cubicBezTo>
                <a:cubicBezTo>
                  <a:pt x="21600" y="4556"/>
                  <a:pt x="21600" y="4556"/>
                  <a:pt x="21600" y="4556"/>
                </a:cubicBezTo>
                <a:close/>
                <a:moveTo>
                  <a:pt x="6171" y="2025"/>
                </a:moveTo>
                <a:cubicBezTo>
                  <a:pt x="6171" y="1687"/>
                  <a:pt x="6557" y="1350"/>
                  <a:pt x="6943" y="1350"/>
                </a:cubicBezTo>
                <a:cubicBezTo>
                  <a:pt x="14657" y="1350"/>
                  <a:pt x="14657" y="1350"/>
                  <a:pt x="14657" y="1350"/>
                </a:cubicBezTo>
                <a:cubicBezTo>
                  <a:pt x="15043" y="1350"/>
                  <a:pt x="15429" y="1687"/>
                  <a:pt x="15429" y="2025"/>
                </a:cubicBezTo>
                <a:cubicBezTo>
                  <a:pt x="15429" y="2700"/>
                  <a:pt x="15429" y="2700"/>
                  <a:pt x="15429" y="2700"/>
                </a:cubicBezTo>
                <a:cubicBezTo>
                  <a:pt x="6171" y="2700"/>
                  <a:pt x="6171" y="2700"/>
                  <a:pt x="6171" y="2700"/>
                </a:cubicBezTo>
                <a:lnTo>
                  <a:pt x="6171" y="2025"/>
                </a:lnTo>
                <a:close/>
                <a:moveTo>
                  <a:pt x="18514" y="18900"/>
                </a:moveTo>
                <a:cubicBezTo>
                  <a:pt x="18514" y="19575"/>
                  <a:pt x="17743" y="20250"/>
                  <a:pt x="16971" y="20250"/>
                </a:cubicBezTo>
                <a:cubicBezTo>
                  <a:pt x="4629" y="20250"/>
                  <a:pt x="4629" y="20250"/>
                  <a:pt x="4629" y="20250"/>
                </a:cubicBezTo>
                <a:cubicBezTo>
                  <a:pt x="3857" y="20250"/>
                  <a:pt x="3086" y="19575"/>
                  <a:pt x="3086" y="18900"/>
                </a:cubicBezTo>
                <a:cubicBezTo>
                  <a:pt x="3086" y="7425"/>
                  <a:pt x="3086" y="7425"/>
                  <a:pt x="3086" y="7425"/>
                </a:cubicBezTo>
                <a:cubicBezTo>
                  <a:pt x="18514" y="7425"/>
                  <a:pt x="18514" y="7425"/>
                  <a:pt x="18514" y="7425"/>
                </a:cubicBezTo>
                <a:lnTo>
                  <a:pt x="18514" y="18900"/>
                </a:lnTo>
                <a:close/>
                <a:moveTo>
                  <a:pt x="20057" y="5400"/>
                </a:moveTo>
                <a:cubicBezTo>
                  <a:pt x="20057" y="6075"/>
                  <a:pt x="20057" y="6075"/>
                  <a:pt x="20057" y="6075"/>
                </a:cubicBezTo>
                <a:cubicBezTo>
                  <a:pt x="1543" y="6075"/>
                  <a:pt x="1543" y="6075"/>
                  <a:pt x="1543" y="6075"/>
                </a:cubicBezTo>
                <a:cubicBezTo>
                  <a:pt x="1543" y="5400"/>
                  <a:pt x="1543" y="5400"/>
                  <a:pt x="1543" y="5400"/>
                </a:cubicBezTo>
                <a:cubicBezTo>
                  <a:pt x="1543" y="4725"/>
                  <a:pt x="1543" y="4725"/>
                  <a:pt x="1543" y="4725"/>
                </a:cubicBezTo>
                <a:cubicBezTo>
                  <a:pt x="1543" y="4387"/>
                  <a:pt x="1929" y="4050"/>
                  <a:pt x="2314" y="4050"/>
                </a:cubicBezTo>
                <a:cubicBezTo>
                  <a:pt x="19286" y="4050"/>
                  <a:pt x="19286" y="4050"/>
                  <a:pt x="19286" y="4050"/>
                </a:cubicBezTo>
                <a:cubicBezTo>
                  <a:pt x="19671" y="4050"/>
                  <a:pt x="20057" y="4387"/>
                  <a:pt x="20057" y="4725"/>
                </a:cubicBezTo>
                <a:lnTo>
                  <a:pt x="20057" y="5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92" name="Shape"/>
          <p:cNvSpPr/>
          <p:nvPr/>
        </p:nvSpPr>
        <p:spPr>
          <a:xfrm>
            <a:off x="1980096" y="2200145"/>
            <a:ext cx="45719" cy="1708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21600"/>
                </a:moveTo>
                <a:cubicBezTo>
                  <a:pt x="16200" y="21600"/>
                  <a:pt x="16200" y="21600"/>
                  <a:pt x="16200" y="21600"/>
                </a:cubicBezTo>
                <a:cubicBezTo>
                  <a:pt x="18900" y="21600"/>
                  <a:pt x="21600" y="20880"/>
                  <a:pt x="21600" y="20160"/>
                </a:cubicBezTo>
                <a:cubicBezTo>
                  <a:pt x="21600" y="1440"/>
                  <a:pt x="21600" y="1440"/>
                  <a:pt x="21600" y="1440"/>
                </a:cubicBezTo>
                <a:cubicBezTo>
                  <a:pt x="21600" y="720"/>
                  <a:pt x="18900" y="0"/>
                  <a:pt x="16200" y="0"/>
                </a:cubicBezTo>
                <a:cubicBezTo>
                  <a:pt x="5400" y="0"/>
                  <a:pt x="5400" y="0"/>
                  <a:pt x="5400" y="0"/>
                </a:cubicBezTo>
                <a:cubicBezTo>
                  <a:pt x="2700" y="0"/>
                  <a:pt x="0" y="720"/>
                  <a:pt x="0" y="1440"/>
                </a:cubicBezTo>
                <a:cubicBezTo>
                  <a:pt x="0" y="20160"/>
                  <a:pt x="0" y="20160"/>
                  <a:pt x="0" y="20160"/>
                </a:cubicBezTo>
                <a:cubicBezTo>
                  <a:pt x="0" y="20880"/>
                  <a:pt x="2700" y="21600"/>
                  <a:pt x="5400" y="21600"/>
                </a:cubicBezTo>
                <a:close/>
                <a:moveTo>
                  <a:pt x="5400" y="1440"/>
                </a:moveTo>
                <a:cubicBezTo>
                  <a:pt x="16200" y="1440"/>
                  <a:pt x="16200" y="1440"/>
                  <a:pt x="16200" y="1440"/>
                </a:cubicBezTo>
                <a:cubicBezTo>
                  <a:pt x="16200" y="20160"/>
                  <a:pt x="16200" y="20160"/>
                  <a:pt x="16200" y="20160"/>
                </a:cubicBezTo>
                <a:cubicBezTo>
                  <a:pt x="5400" y="20160"/>
                  <a:pt x="5400" y="20160"/>
                  <a:pt x="5400" y="20160"/>
                </a:cubicBezTo>
                <a:lnTo>
                  <a:pt x="5400" y="14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93" name="Shape"/>
          <p:cNvSpPr/>
          <p:nvPr/>
        </p:nvSpPr>
        <p:spPr>
          <a:xfrm>
            <a:off x="2055348" y="2195528"/>
            <a:ext cx="45719" cy="1754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21600"/>
                </a:moveTo>
                <a:cubicBezTo>
                  <a:pt x="16200" y="21600"/>
                  <a:pt x="16200" y="21600"/>
                  <a:pt x="16200" y="21600"/>
                </a:cubicBezTo>
                <a:cubicBezTo>
                  <a:pt x="18900" y="21600"/>
                  <a:pt x="21600" y="20880"/>
                  <a:pt x="21600" y="20160"/>
                </a:cubicBezTo>
                <a:cubicBezTo>
                  <a:pt x="21600" y="1440"/>
                  <a:pt x="21600" y="1440"/>
                  <a:pt x="21600" y="1440"/>
                </a:cubicBezTo>
                <a:cubicBezTo>
                  <a:pt x="21600" y="720"/>
                  <a:pt x="18900" y="0"/>
                  <a:pt x="16200" y="0"/>
                </a:cubicBezTo>
                <a:cubicBezTo>
                  <a:pt x="5400" y="0"/>
                  <a:pt x="5400" y="0"/>
                  <a:pt x="5400" y="0"/>
                </a:cubicBezTo>
                <a:cubicBezTo>
                  <a:pt x="2700" y="0"/>
                  <a:pt x="0" y="720"/>
                  <a:pt x="0" y="1440"/>
                </a:cubicBezTo>
                <a:cubicBezTo>
                  <a:pt x="0" y="20160"/>
                  <a:pt x="0" y="20160"/>
                  <a:pt x="0" y="20160"/>
                </a:cubicBezTo>
                <a:cubicBezTo>
                  <a:pt x="0" y="20880"/>
                  <a:pt x="2700" y="21600"/>
                  <a:pt x="5400" y="21600"/>
                </a:cubicBezTo>
                <a:close/>
                <a:moveTo>
                  <a:pt x="5400" y="1440"/>
                </a:moveTo>
                <a:cubicBezTo>
                  <a:pt x="16200" y="1440"/>
                  <a:pt x="16200" y="1440"/>
                  <a:pt x="16200" y="1440"/>
                </a:cubicBezTo>
                <a:cubicBezTo>
                  <a:pt x="16200" y="20160"/>
                  <a:pt x="16200" y="20160"/>
                  <a:pt x="16200" y="20160"/>
                </a:cubicBezTo>
                <a:cubicBezTo>
                  <a:pt x="5400" y="20160"/>
                  <a:pt x="5400" y="20160"/>
                  <a:pt x="5400" y="20160"/>
                </a:cubicBezTo>
                <a:lnTo>
                  <a:pt x="5400" y="14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94" name="Shape"/>
          <p:cNvSpPr/>
          <p:nvPr/>
        </p:nvSpPr>
        <p:spPr>
          <a:xfrm>
            <a:off x="2129280" y="2200145"/>
            <a:ext cx="45719" cy="17084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21600"/>
                </a:moveTo>
                <a:cubicBezTo>
                  <a:pt x="16200" y="21600"/>
                  <a:pt x="16200" y="21600"/>
                  <a:pt x="16200" y="21600"/>
                </a:cubicBezTo>
                <a:cubicBezTo>
                  <a:pt x="18900" y="21600"/>
                  <a:pt x="21600" y="20880"/>
                  <a:pt x="21600" y="20160"/>
                </a:cubicBezTo>
                <a:cubicBezTo>
                  <a:pt x="21600" y="1440"/>
                  <a:pt x="21600" y="1440"/>
                  <a:pt x="21600" y="1440"/>
                </a:cubicBezTo>
                <a:cubicBezTo>
                  <a:pt x="21600" y="720"/>
                  <a:pt x="18900" y="0"/>
                  <a:pt x="16200" y="0"/>
                </a:cubicBezTo>
                <a:cubicBezTo>
                  <a:pt x="5400" y="0"/>
                  <a:pt x="5400" y="0"/>
                  <a:pt x="5400" y="0"/>
                </a:cubicBezTo>
                <a:cubicBezTo>
                  <a:pt x="2700" y="0"/>
                  <a:pt x="0" y="720"/>
                  <a:pt x="0" y="1440"/>
                </a:cubicBezTo>
                <a:cubicBezTo>
                  <a:pt x="0" y="20160"/>
                  <a:pt x="0" y="20160"/>
                  <a:pt x="0" y="20160"/>
                </a:cubicBezTo>
                <a:cubicBezTo>
                  <a:pt x="0" y="20880"/>
                  <a:pt x="2700" y="21600"/>
                  <a:pt x="5400" y="21600"/>
                </a:cubicBezTo>
                <a:close/>
                <a:moveTo>
                  <a:pt x="5400" y="1440"/>
                </a:moveTo>
                <a:cubicBezTo>
                  <a:pt x="16200" y="1440"/>
                  <a:pt x="16200" y="1440"/>
                  <a:pt x="16200" y="1440"/>
                </a:cubicBezTo>
                <a:cubicBezTo>
                  <a:pt x="16200" y="20160"/>
                  <a:pt x="16200" y="20160"/>
                  <a:pt x="16200" y="20160"/>
                </a:cubicBezTo>
                <a:cubicBezTo>
                  <a:pt x="5400" y="20160"/>
                  <a:pt x="5400" y="20160"/>
                  <a:pt x="5400" y="20160"/>
                </a:cubicBezTo>
                <a:lnTo>
                  <a:pt x="5400" y="144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595" name="Shape"/>
          <p:cNvSpPr/>
          <p:nvPr/>
        </p:nvSpPr>
        <p:spPr>
          <a:xfrm>
            <a:off x="5878676" y="1333500"/>
            <a:ext cx="326651" cy="22423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250" y="982"/>
                </a:moveTo>
                <a:cubicBezTo>
                  <a:pt x="19575" y="982"/>
                  <a:pt x="19575" y="982"/>
                  <a:pt x="19575" y="982"/>
                </a:cubicBezTo>
                <a:cubicBezTo>
                  <a:pt x="19237" y="982"/>
                  <a:pt x="18900" y="1227"/>
                  <a:pt x="18731" y="1473"/>
                </a:cubicBezTo>
                <a:cubicBezTo>
                  <a:pt x="16875" y="4173"/>
                  <a:pt x="16875" y="4173"/>
                  <a:pt x="16875" y="4173"/>
                </a:cubicBezTo>
                <a:cubicBezTo>
                  <a:pt x="16875" y="2945"/>
                  <a:pt x="16875" y="2945"/>
                  <a:pt x="16875" y="2945"/>
                </a:cubicBezTo>
                <a:cubicBezTo>
                  <a:pt x="16875" y="1227"/>
                  <a:pt x="16031" y="0"/>
                  <a:pt x="14850" y="0"/>
                </a:cubicBezTo>
                <a:cubicBezTo>
                  <a:pt x="2025" y="0"/>
                  <a:pt x="2025" y="0"/>
                  <a:pt x="2025" y="0"/>
                </a:cubicBezTo>
                <a:cubicBezTo>
                  <a:pt x="844" y="0"/>
                  <a:pt x="0" y="1227"/>
                  <a:pt x="0" y="2945"/>
                </a:cubicBezTo>
                <a:cubicBezTo>
                  <a:pt x="0" y="9818"/>
                  <a:pt x="0" y="9818"/>
                  <a:pt x="0" y="9818"/>
                </a:cubicBezTo>
                <a:cubicBezTo>
                  <a:pt x="0" y="18655"/>
                  <a:pt x="0" y="18655"/>
                  <a:pt x="0" y="18655"/>
                </a:cubicBezTo>
                <a:cubicBezTo>
                  <a:pt x="0" y="20373"/>
                  <a:pt x="844" y="21600"/>
                  <a:pt x="2025" y="21600"/>
                </a:cubicBezTo>
                <a:cubicBezTo>
                  <a:pt x="14850" y="21600"/>
                  <a:pt x="14850" y="21600"/>
                  <a:pt x="14850" y="21600"/>
                </a:cubicBezTo>
                <a:cubicBezTo>
                  <a:pt x="16031" y="21600"/>
                  <a:pt x="16875" y="20373"/>
                  <a:pt x="16875" y="18655"/>
                </a:cubicBezTo>
                <a:cubicBezTo>
                  <a:pt x="16875" y="17427"/>
                  <a:pt x="16875" y="17427"/>
                  <a:pt x="16875" y="17427"/>
                </a:cubicBezTo>
                <a:cubicBezTo>
                  <a:pt x="18731" y="20127"/>
                  <a:pt x="18731" y="20127"/>
                  <a:pt x="18731" y="20127"/>
                </a:cubicBezTo>
                <a:cubicBezTo>
                  <a:pt x="18900" y="20373"/>
                  <a:pt x="19237" y="20618"/>
                  <a:pt x="19575" y="20618"/>
                </a:cubicBezTo>
                <a:cubicBezTo>
                  <a:pt x="20250" y="20618"/>
                  <a:pt x="20250" y="20618"/>
                  <a:pt x="20250" y="20618"/>
                </a:cubicBezTo>
                <a:cubicBezTo>
                  <a:pt x="20925" y="20618"/>
                  <a:pt x="21600" y="19882"/>
                  <a:pt x="21600" y="18655"/>
                </a:cubicBezTo>
                <a:cubicBezTo>
                  <a:pt x="21600" y="2945"/>
                  <a:pt x="21600" y="2945"/>
                  <a:pt x="21600" y="2945"/>
                </a:cubicBezTo>
                <a:cubicBezTo>
                  <a:pt x="21600" y="1964"/>
                  <a:pt x="20925" y="982"/>
                  <a:pt x="20250" y="982"/>
                </a:cubicBezTo>
                <a:close/>
                <a:moveTo>
                  <a:pt x="2025" y="19636"/>
                </a:moveTo>
                <a:cubicBezTo>
                  <a:pt x="1687" y="19636"/>
                  <a:pt x="1350" y="19145"/>
                  <a:pt x="1350" y="18655"/>
                </a:cubicBezTo>
                <a:cubicBezTo>
                  <a:pt x="1350" y="2945"/>
                  <a:pt x="1350" y="2945"/>
                  <a:pt x="1350" y="2945"/>
                </a:cubicBezTo>
                <a:cubicBezTo>
                  <a:pt x="1350" y="2455"/>
                  <a:pt x="1687" y="1964"/>
                  <a:pt x="2025" y="1964"/>
                </a:cubicBezTo>
                <a:cubicBezTo>
                  <a:pt x="14850" y="1964"/>
                  <a:pt x="14850" y="1964"/>
                  <a:pt x="14850" y="1964"/>
                </a:cubicBezTo>
                <a:cubicBezTo>
                  <a:pt x="15187" y="1964"/>
                  <a:pt x="15525" y="2455"/>
                  <a:pt x="15525" y="2945"/>
                </a:cubicBezTo>
                <a:cubicBezTo>
                  <a:pt x="15525" y="18655"/>
                  <a:pt x="15525" y="18655"/>
                  <a:pt x="15525" y="18655"/>
                </a:cubicBezTo>
                <a:cubicBezTo>
                  <a:pt x="15525" y="19145"/>
                  <a:pt x="15187" y="19636"/>
                  <a:pt x="14850" y="19636"/>
                </a:cubicBezTo>
                <a:lnTo>
                  <a:pt x="2025" y="19636"/>
                </a:lnTo>
                <a:close/>
                <a:moveTo>
                  <a:pt x="20250" y="18655"/>
                </a:moveTo>
                <a:cubicBezTo>
                  <a:pt x="19575" y="18655"/>
                  <a:pt x="19575" y="18655"/>
                  <a:pt x="19575" y="18655"/>
                </a:cubicBezTo>
                <a:cubicBezTo>
                  <a:pt x="19575" y="18655"/>
                  <a:pt x="19575" y="18655"/>
                  <a:pt x="19575" y="18655"/>
                </a:cubicBezTo>
                <a:cubicBezTo>
                  <a:pt x="16875" y="14727"/>
                  <a:pt x="16875" y="14727"/>
                  <a:pt x="16875" y="14727"/>
                </a:cubicBezTo>
                <a:cubicBezTo>
                  <a:pt x="16875" y="14727"/>
                  <a:pt x="16875" y="14727"/>
                  <a:pt x="16875" y="14727"/>
                </a:cubicBezTo>
                <a:cubicBezTo>
                  <a:pt x="16200" y="13745"/>
                  <a:pt x="16200" y="13745"/>
                  <a:pt x="16200" y="13745"/>
                </a:cubicBezTo>
                <a:cubicBezTo>
                  <a:pt x="16200" y="7855"/>
                  <a:pt x="16200" y="7855"/>
                  <a:pt x="16200" y="7855"/>
                </a:cubicBezTo>
                <a:cubicBezTo>
                  <a:pt x="19575" y="2945"/>
                  <a:pt x="19575" y="2945"/>
                  <a:pt x="19575" y="2945"/>
                </a:cubicBezTo>
                <a:cubicBezTo>
                  <a:pt x="19575" y="2945"/>
                  <a:pt x="19575" y="2945"/>
                  <a:pt x="19575" y="2945"/>
                </a:cubicBezTo>
                <a:cubicBezTo>
                  <a:pt x="20250" y="2945"/>
                  <a:pt x="20250" y="2945"/>
                  <a:pt x="20250" y="2945"/>
                </a:cubicBezTo>
                <a:lnTo>
                  <a:pt x="20250" y="186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599" name="Group"/>
          <p:cNvGrpSpPr/>
          <p:nvPr/>
        </p:nvGrpSpPr>
        <p:grpSpPr>
          <a:xfrm>
            <a:off x="5079899" y="1294456"/>
            <a:ext cx="326692" cy="326651"/>
            <a:chOff x="0" y="0"/>
            <a:chExt cx="400074" cy="400024"/>
          </a:xfrm>
          <a:solidFill>
            <a:schemeClr val="bg1"/>
          </a:solidFill>
        </p:grpSpPr>
        <p:sp>
          <p:nvSpPr>
            <p:cNvPr id="1596" name="Shape"/>
            <p:cNvSpPr/>
            <p:nvPr/>
          </p:nvSpPr>
          <p:spPr>
            <a:xfrm>
              <a:off x="217885" y="50168"/>
              <a:ext cx="132022" cy="13070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43" y="20571"/>
                  </a:moveTo>
                  <a:cubicBezTo>
                    <a:pt x="19543" y="20571"/>
                    <a:pt x="19543" y="20571"/>
                    <a:pt x="19543" y="20571"/>
                  </a:cubicBezTo>
                  <a:cubicBezTo>
                    <a:pt x="19543" y="21086"/>
                    <a:pt x="20057" y="21600"/>
                    <a:pt x="20571" y="21600"/>
                  </a:cubicBezTo>
                  <a:cubicBezTo>
                    <a:pt x="21086" y="21600"/>
                    <a:pt x="21600" y="21086"/>
                    <a:pt x="21600" y="20571"/>
                  </a:cubicBezTo>
                  <a:cubicBezTo>
                    <a:pt x="21600" y="20571"/>
                    <a:pt x="21600" y="20571"/>
                    <a:pt x="21600" y="20571"/>
                  </a:cubicBezTo>
                  <a:cubicBezTo>
                    <a:pt x="21600" y="9257"/>
                    <a:pt x="12343" y="0"/>
                    <a:pt x="1029" y="0"/>
                  </a:cubicBezTo>
                  <a:cubicBezTo>
                    <a:pt x="1029" y="0"/>
                    <a:pt x="1029" y="0"/>
                    <a:pt x="1029" y="0"/>
                  </a:cubicBezTo>
                  <a:cubicBezTo>
                    <a:pt x="514" y="0"/>
                    <a:pt x="0" y="514"/>
                    <a:pt x="0" y="1029"/>
                  </a:cubicBezTo>
                  <a:cubicBezTo>
                    <a:pt x="0" y="1543"/>
                    <a:pt x="514" y="2057"/>
                    <a:pt x="1029" y="2057"/>
                  </a:cubicBezTo>
                  <a:cubicBezTo>
                    <a:pt x="1029" y="2057"/>
                    <a:pt x="1029" y="2057"/>
                    <a:pt x="1029" y="2057"/>
                  </a:cubicBezTo>
                  <a:cubicBezTo>
                    <a:pt x="11314" y="2057"/>
                    <a:pt x="19543" y="10286"/>
                    <a:pt x="19543" y="20571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97" name="Shape"/>
            <p:cNvSpPr/>
            <p:nvPr/>
          </p:nvSpPr>
          <p:spPr>
            <a:xfrm>
              <a:off x="-1" y="0"/>
              <a:ext cx="399589" cy="40002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226" h="21600" extrusionOk="0">
                  <a:moveTo>
                    <a:pt x="5940" y="675"/>
                  </a:moveTo>
                  <a:cubicBezTo>
                    <a:pt x="5607" y="169"/>
                    <a:pt x="5109" y="0"/>
                    <a:pt x="4610" y="0"/>
                  </a:cubicBezTo>
                  <a:cubicBezTo>
                    <a:pt x="4278" y="0"/>
                    <a:pt x="4112" y="0"/>
                    <a:pt x="3780" y="169"/>
                  </a:cubicBezTo>
                  <a:cubicBezTo>
                    <a:pt x="3115" y="506"/>
                    <a:pt x="2617" y="1181"/>
                    <a:pt x="2617" y="2025"/>
                  </a:cubicBezTo>
                  <a:cubicBezTo>
                    <a:pt x="2617" y="11306"/>
                    <a:pt x="2617" y="11306"/>
                    <a:pt x="2617" y="11306"/>
                  </a:cubicBezTo>
                  <a:cubicBezTo>
                    <a:pt x="623" y="13500"/>
                    <a:pt x="623" y="13500"/>
                    <a:pt x="623" y="13500"/>
                  </a:cubicBezTo>
                  <a:cubicBezTo>
                    <a:pt x="-208" y="14175"/>
                    <a:pt x="-208" y="15525"/>
                    <a:pt x="623" y="16200"/>
                  </a:cubicBezTo>
                  <a:cubicBezTo>
                    <a:pt x="5275" y="20925"/>
                    <a:pt x="5275" y="20925"/>
                    <a:pt x="5275" y="20925"/>
                  </a:cubicBezTo>
                  <a:cubicBezTo>
                    <a:pt x="5607" y="21431"/>
                    <a:pt x="6106" y="21600"/>
                    <a:pt x="6604" y="21600"/>
                  </a:cubicBezTo>
                  <a:cubicBezTo>
                    <a:pt x="7103" y="21600"/>
                    <a:pt x="7601" y="21431"/>
                    <a:pt x="7934" y="20925"/>
                  </a:cubicBezTo>
                  <a:cubicBezTo>
                    <a:pt x="10094" y="18900"/>
                    <a:pt x="10094" y="18900"/>
                    <a:pt x="10094" y="18900"/>
                  </a:cubicBezTo>
                  <a:cubicBezTo>
                    <a:pt x="19232" y="18900"/>
                    <a:pt x="19232" y="18900"/>
                    <a:pt x="19232" y="18900"/>
                  </a:cubicBezTo>
                  <a:cubicBezTo>
                    <a:pt x="20063" y="18900"/>
                    <a:pt x="20727" y="18394"/>
                    <a:pt x="21060" y="17719"/>
                  </a:cubicBezTo>
                  <a:cubicBezTo>
                    <a:pt x="21392" y="16875"/>
                    <a:pt x="21226" y="16031"/>
                    <a:pt x="20561" y="15525"/>
                  </a:cubicBezTo>
                  <a:lnTo>
                    <a:pt x="5940" y="675"/>
                  </a:lnTo>
                  <a:close/>
                  <a:moveTo>
                    <a:pt x="9097" y="17887"/>
                  </a:moveTo>
                  <a:cubicBezTo>
                    <a:pt x="7103" y="20081"/>
                    <a:pt x="7103" y="20081"/>
                    <a:pt x="7103" y="20081"/>
                  </a:cubicBezTo>
                  <a:cubicBezTo>
                    <a:pt x="6937" y="20250"/>
                    <a:pt x="6770" y="20250"/>
                    <a:pt x="6604" y="20250"/>
                  </a:cubicBezTo>
                  <a:cubicBezTo>
                    <a:pt x="6438" y="20250"/>
                    <a:pt x="6272" y="20250"/>
                    <a:pt x="6106" y="20081"/>
                  </a:cubicBezTo>
                  <a:cubicBezTo>
                    <a:pt x="1454" y="15356"/>
                    <a:pt x="1454" y="15356"/>
                    <a:pt x="1454" y="15356"/>
                  </a:cubicBezTo>
                  <a:cubicBezTo>
                    <a:pt x="1287" y="15187"/>
                    <a:pt x="1287" y="15019"/>
                    <a:pt x="1287" y="14850"/>
                  </a:cubicBezTo>
                  <a:cubicBezTo>
                    <a:pt x="1287" y="14681"/>
                    <a:pt x="1287" y="14512"/>
                    <a:pt x="1454" y="14344"/>
                  </a:cubicBezTo>
                  <a:cubicBezTo>
                    <a:pt x="3614" y="12319"/>
                    <a:pt x="3614" y="12319"/>
                    <a:pt x="3614" y="12319"/>
                  </a:cubicBezTo>
                  <a:cubicBezTo>
                    <a:pt x="3614" y="12319"/>
                    <a:pt x="3614" y="12319"/>
                    <a:pt x="3614" y="12319"/>
                  </a:cubicBezTo>
                  <a:cubicBezTo>
                    <a:pt x="9097" y="17887"/>
                    <a:pt x="9097" y="17887"/>
                    <a:pt x="9097" y="17887"/>
                  </a:cubicBezTo>
                  <a:cubicBezTo>
                    <a:pt x="9097" y="17887"/>
                    <a:pt x="9097" y="17887"/>
                    <a:pt x="9097" y="17887"/>
                  </a:cubicBezTo>
                  <a:close/>
                  <a:moveTo>
                    <a:pt x="10094" y="17550"/>
                  </a:moveTo>
                  <a:cubicBezTo>
                    <a:pt x="9927" y="17550"/>
                    <a:pt x="9927" y="17550"/>
                    <a:pt x="9761" y="17550"/>
                  </a:cubicBezTo>
                  <a:cubicBezTo>
                    <a:pt x="3946" y="11644"/>
                    <a:pt x="3946" y="11644"/>
                    <a:pt x="3946" y="11644"/>
                  </a:cubicBezTo>
                  <a:cubicBezTo>
                    <a:pt x="3946" y="11475"/>
                    <a:pt x="3946" y="11475"/>
                    <a:pt x="3946" y="11306"/>
                  </a:cubicBezTo>
                  <a:cubicBezTo>
                    <a:pt x="3946" y="3206"/>
                    <a:pt x="3946" y="3206"/>
                    <a:pt x="3946" y="3206"/>
                  </a:cubicBezTo>
                  <a:cubicBezTo>
                    <a:pt x="18069" y="17550"/>
                    <a:pt x="18069" y="17550"/>
                    <a:pt x="18069" y="17550"/>
                  </a:cubicBezTo>
                  <a:lnTo>
                    <a:pt x="10094" y="17550"/>
                  </a:lnTo>
                  <a:close/>
                  <a:moveTo>
                    <a:pt x="19897" y="17213"/>
                  </a:moveTo>
                  <a:cubicBezTo>
                    <a:pt x="19730" y="17381"/>
                    <a:pt x="19564" y="17550"/>
                    <a:pt x="19232" y="17550"/>
                  </a:cubicBezTo>
                  <a:cubicBezTo>
                    <a:pt x="19066" y="17550"/>
                    <a:pt x="19066" y="17550"/>
                    <a:pt x="19066" y="17550"/>
                  </a:cubicBezTo>
                  <a:cubicBezTo>
                    <a:pt x="3946" y="2194"/>
                    <a:pt x="3946" y="2194"/>
                    <a:pt x="3946" y="2194"/>
                  </a:cubicBezTo>
                  <a:cubicBezTo>
                    <a:pt x="3946" y="2025"/>
                    <a:pt x="3946" y="2025"/>
                    <a:pt x="3946" y="2025"/>
                  </a:cubicBezTo>
                  <a:cubicBezTo>
                    <a:pt x="3946" y="1687"/>
                    <a:pt x="4112" y="1519"/>
                    <a:pt x="4278" y="1350"/>
                  </a:cubicBezTo>
                  <a:cubicBezTo>
                    <a:pt x="4444" y="1350"/>
                    <a:pt x="4444" y="1350"/>
                    <a:pt x="4610" y="1350"/>
                  </a:cubicBezTo>
                  <a:cubicBezTo>
                    <a:pt x="4777" y="1350"/>
                    <a:pt x="4943" y="1350"/>
                    <a:pt x="5109" y="1519"/>
                  </a:cubicBezTo>
                  <a:cubicBezTo>
                    <a:pt x="19730" y="16369"/>
                    <a:pt x="19730" y="16369"/>
                    <a:pt x="19730" y="16369"/>
                  </a:cubicBezTo>
                  <a:cubicBezTo>
                    <a:pt x="19897" y="16537"/>
                    <a:pt x="19897" y="16875"/>
                    <a:pt x="19897" y="17213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598" name="Shape"/>
            <p:cNvSpPr/>
            <p:nvPr/>
          </p:nvSpPr>
          <p:spPr>
            <a:xfrm>
              <a:off x="212604" y="0"/>
              <a:ext cx="187471" cy="1874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40" y="2880"/>
                  </a:moveTo>
                  <a:cubicBezTo>
                    <a:pt x="1440" y="2880"/>
                    <a:pt x="1440" y="2880"/>
                    <a:pt x="1440" y="2880"/>
                  </a:cubicBezTo>
                  <a:cubicBezTo>
                    <a:pt x="10800" y="2880"/>
                    <a:pt x="18720" y="10800"/>
                    <a:pt x="18720" y="20160"/>
                  </a:cubicBezTo>
                  <a:cubicBezTo>
                    <a:pt x="18720" y="20160"/>
                    <a:pt x="18720" y="20160"/>
                    <a:pt x="18720" y="20160"/>
                  </a:cubicBezTo>
                  <a:cubicBezTo>
                    <a:pt x="18720" y="20880"/>
                    <a:pt x="19440" y="21600"/>
                    <a:pt x="20160" y="21600"/>
                  </a:cubicBezTo>
                  <a:cubicBezTo>
                    <a:pt x="20880" y="21600"/>
                    <a:pt x="21600" y="20880"/>
                    <a:pt x="21600" y="20160"/>
                  </a:cubicBezTo>
                  <a:cubicBezTo>
                    <a:pt x="21600" y="20160"/>
                    <a:pt x="21600" y="20160"/>
                    <a:pt x="21600" y="20160"/>
                  </a:cubicBezTo>
                  <a:cubicBezTo>
                    <a:pt x="21600" y="9000"/>
                    <a:pt x="12600" y="0"/>
                    <a:pt x="1440" y="0"/>
                  </a:cubicBezTo>
                  <a:cubicBezTo>
                    <a:pt x="1440" y="0"/>
                    <a:pt x="1440" y="0"/>
                    <a:pt x="1440" y="0"/>
                  </a:cubicBezTo>
                  <a:cubicBezTo>
                    <a:pt x="720" y="0"/>
                    <a:pt x="0" y="720"/>
                    <a:pt x="0" y="1440"/>
                  </a:cubicBezTo>
                  <a:cubicBezTo>
                    <a:pt x="0" y="2160"/>
                    <a:pt x="720" y="2880"/>
                    <a:pt x="1440" y="288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600" name="Shape"/>
          <p:cNvSpPr/>
          <p:nvPr/>
        </p:nvSpPr>
        <p:spPr>
          <a:xfrm>
            <a:off x="4277897" y="1292034"/>
            <a:ext cx="328849" cy="31587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92" h="21600" extrusionOk="0">
                <a:moveTo>
                  <a:pt x="21330" y="8013"/>
                </a:moveTo>
                <a:cubicBezTo>
                  <a:pt x="20998" y="7490"/>
                  <a:pt x="20665" y="7142"/>
                  <a:pt x="20001" y="6968"/>
                </a:cubicBezTo>
                <a:cubicBezTo>
                  <a:pt x="14518" y="6097"/>
                  <a:pt x="14518" y="6097"/>
                  <a:pt x="14518" y="6097"/>
                </a:cubicBezTo>
                <a:cubicBezTo>
                  <a:pt x="12025" y="871"/>
                  <a:pt x="12025" y="871"/>
                  <a:pt x="12025" y="871"/>
                </a:cubicBezTo>
                <a:cubicBezTo>
                  <a:pt x="11859" y="348"/>
                  <a:pt x="11361" y="0"/>
                  <a:pt x="10696" y="0"/>
                </a:cubicBezTo>
                <a:cubicBezTo>
                  <a:pt x="10031" y="0"/>
                  <a:pt x="9533" y="348"/>
                  <a:pt x="9367" y="871"/>
                </a:cubicBezTo>
                <a:cubicBezTo>
                  <a:pt x="6874" y="6097"/>
                  <a:pt x="6874" y="6097"/>
                  <a:pt x="6874" y="6097"/>
                </a:cubicBezTo>
                <a:cubicBezTo>
                  <a:pt x="1391" y="6968"/>
                  <a:pt x="1391" y="6968"/>
                  <a:pt x="1391" y="6968"/>
                </a:cubicBezTo>
                <a:cubicBezTo>
                  <a:pt x="727" y="7142"/>
                  <a:pt x="394" y="7490"/>
                  <a:pt x="62" y="8013"/>
                </a:cubicBezTo>
                <a:cubicBezTo>
                  <a:pt x="-104" y="8535"/>
                  <a:pt x="62" y="9232"/>
                  <a:pt x="561" y="9581"/>
                </a:cubicBezTo>
                <a:cubicBezTo>
                  <a:pt x="4548" y="13935"/>
                  <a:pt x="4548" y="13935"/>
                  <a:pt x="4548" y="13935"/>
                </a:cubicBezTo>
                <a:cubicBezTo>
                  <a:pt x="3551" y="19858"/>
                  <a:pt x="3551" y="19858"/>
                  <a:pt x="3551" y="19858"/>
                </a:cubicBezTo>
                <a:cubicBezTo>
                  <a:pt x="3551" y="20381"/>
                  <a:pt x="3718" y="20903"/>
                  <a:pt x="4216" y="21252"/>
                </a:cubicBezTo>
                <a:cubicBezTo>
                  <a:pt x="4548" y="21426"/>
                  <a:pt x="4881" y="21600"/>
                  <a:pt x="5047" y="21600"/>
                </a:cubicBezTo>
                <a:cubicBezTo>
                  <a:pt x="5379" y="21600"/>
                  <a:pt x="5711" y="21600"/>
                  <a:pt x="5878" y="21426"/>
                </a:cubicBezTo>
                <a:cubicBezTo>
                  <a:pt x="10696" y="18639"/>
                  <a:pt x="10696" y="18639"/>
                  <a:pt x="10696" y="18639"/>
                </a:cubicBezTo>
                <a:cubicBezTo>
                  <a:pt x="15514" y="21426"/>
                  <a:pt x="15514" y="21426"/>
                  <a:pt x="15514" y="21426"/>
                </a:cubicBezTo>
                <a:cubicBezTo>
                  <a:pt x="15681" y="21600"/>
                  <a:pt x="16013" y="21600"/>
                  <a:pt x="16345" y="21600"/>
                </a:cubicBezTo>
                <a:cubicBezTo>
                  <a:pt x="16511" y="21600"/>
                  <a:pt x="16844" y="21426"/>
                  <a:pt x="17176" y="21252"/>
                </a:cubicBezTo>
                <a:cubicBezTo>
                  <a:pt x="17674" y="20903"/>
                  <a:pt x="17841" y="20381"/>
                  <a:pt x="17841" y="19858"/>
                </a:cubicBezTo>
                <a:cubicBezTo>
                  <a:pt x="16844" y="13935"/>
                  <a:pt x="16844" y="13935"/>
                  <a:pt x="16844" y="13935"/>
                </a:cubicBezTo>
                <a:cubicBezTo>
                  <a:pt x="20831" y="9581"/>
                  <a:pt x="20831" y="9581"/>
                  <a:pt x="20831" y="9581"/>
                </a:cubicBezTo>
                <a:cubicBezTo>
                  <a:pt x="21330" y="9232"/>
                  <a:pt x="21496" y="8535"/>
                  <a:pt x="21330" y="8013"/>
                </a:cubicBezTo>
                <a:close/>
                <a:moveTo>
                  <a:pt x="15681" y="12716"/>
                </a:moveTo>
                <a:cubicBezTo>
                  <a:pt x="15348" y="13065"/>
                  <a:pt x="15182" y="13587"/>
                  <a:pt x="15348" y="14110"/>
                </a:cubicBezTo>
                <a:cubicBezTo>
                  <a:pt x="16345" y="20032"/>
                  <a:pt x="16345" y="20032"/>
                  <a:pt x="16345" y="20032"/>
                </a:cubicBezTo>
                <a:cubicBezTo>
                  <a:pt x="11361" y="17245"/>
                  <a:pt x="11361" y="17245"/>
                  <a:pt x="11361" y="17245"/>
                </a:cubicBezTo>
                <a:cubicBezTo>
                  <a:pt x="11194" y="17245"/>
                  <a:pt x="11028" y="17071"/>
                  <a:pt x="10696" y="17071"/>
                </a:cubicBezTo>
                <a:cubicBezTo>
                  <a:pt x="10364" y="17071"/>
                  <a:pt x="10198" y="17245"/>
                  <a:pt x="10031" y="17245"/>
                </a:cubicBezTo>
                <a:cubicBezTo>
                  <a:pt x="5047" y="20032"/>
                  <a:pt x="5047" y="20032"/>
                  <a:pt x="5047" y="20032"/>
                </a:cubicBezTo>
                <a:cubicBezTo>
                  <a:pt x="6044" y="14110"/>
                  <a:pt x="6044" y="14110"/>
                  <a:pt x="6044" y="14110"/>
                </a:cubicBezTo>
                <a:cubicBezTo>
                  <a:pt x="6210" y="13587"/>
                  <a:pt x="6044" y="13065"/>
                  <a:pt x="5711" y="12716"/>
                </a:cubicBezTo>
                <a:cubicBezTo>
                  <a:pt x="1558" y="8535"/>
                  <a:pt x="1558" y="8535"/>
                  <a:pt x="1558" y="8535"/>
                </a:cubicBezTo>
                <a:cubicBezTo>
                  <a:pt x="7207" y="7665"/>
                  <a:pt x="7207" y="7665"/>
                  <a:pt x="7207" y="7665"/>
                </a:cubicBezTo>
                <a:cubicBezTo>
                  <a:pt x="7705" y="7665"/>
                  <a:pt x="8038" y="7316"/>
                  <a:pt x="8370" y="6794"/>
                </a:cubicBezTo>
                <a:cubicBezTo>
                  <a:pt x="10696" y="1568"/>
                  <a:pt x="10696" y="1568"/>
                  <a:pt x="10696" y="1568"/>
                </a:cubicBezTo>
                <a:cubicBezTo>
                  <a:pt x="13022" y="6794"/>
                  <a:pt x="13022" y="6794"/>
                  <a:pt x="13022" y="6794"/>
                </a:cubicBezTo>
                <a:cubicBezTo>
                  <a:pt x="13354" y="7316"/>
                  <a:pt x="13687" y="7665"/>
                  <a:pt x="14185" y="7665"/>
                </a:cubicBezTo>
                <a:cubicBezTo>
                  <a:pt x="19834" y="8535"/>
                  <a:pt x="19834" y="8535"/>
                  <a:pt x="19834" y="8535"/>
                </a:cubicBezTo>
                <a:lnTo>
                  <a:pt x="15681" y="1271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grpSp>
        <p:nvGrpSpPr>
          <p:cNvPr id="1608" name="Group"/>
          <p:cNvGrpSpPr/>
          <p:nvPr/>
        </p:nvGrpSpPr>
        <p:grpSpPr>
          <a:xfrm>
            <a:off x="3478721" y="1328399"/>
            <a:ext cx="325906" cy="254422"/>
            <a:chOff x="0" y="0"/>
            <a:chExt cx="399111" cy="311570"/>
          </a:xfrm>
          <a:solidFill>
            <a:schemeClr val="bg1"/>
          </a:solidFill>
        </p:grpSpPr>
        <p:sp>
          <p:nvSpPr>
            <p:cNvPr id="1601" name="Shape"/>
            <p:cNvSpPr/>
            <p:nvPr/>
          </p:nvSpPr>
          <p:spPr>
            <a:xfrm>
              <a:off x="51245" y="46208"/>
              <a:ext cx="248313" cy="20331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941" h="21600" extrusionOk="0">
                  <a:moveTo>
                    <a:pt x="19164" y="997"/>
                  </a:moveTo>
                  <a:cubicBezTo>
                    <a:pt x="16266" y="332"/>
                    <a:pt x="13369" y="0"/>
                    <a:pt x="10471" y="0"/>
                  </a:cubicBezTo>
                  <a:cubicBezTo>
                    <a:pt x="7573" y="0"/>
                    <a:pt x="4676" y="332"/>
                    <a:pt x="1778" y="997"/>
                  </a:cubicBezTo>
                  <a:cubicBezTo>
                    <a:pt x="1515" y="1329"/>
                    <a:pt x="1251" y="1662"/>
                    <a:pt x="988" y="1994"/>
                  </a:cubicBezTo>
                  <a:cubicBezTo>
                    <a:pt x="-329" y="7975"/>
                    <a:pt x="-329" y="13625"/>
                    <a:pt x="988" y="19606"/>
                  </a:cubicBezTo>
                  <a:cubicBezTo>
                    <a:pt x="1251" y="19938"/>
                    <a:pt x="1515" y="20271"/>
                    <a:pt x="1778" y="20603"/>
                  </a:cubicBezTo>
                  <a:cubicBezTo>
                    <a:pt x="4676" y="21268"/>
                    <a:pt x="7573" y="21600"/>
                    <a:pt x="10471" y="21600"/>
                  </a:cubicBezTo>
                  <a:cubicBezTo>
                    <a:pt x="13369" y="21600"/>
                    <a:pt x="16266" y="21268"/>
                    <a:pt x="19164" y="20603"/>
                  </a:cubicBezTo>
                  <a:cubicBezTo>
                    <a:pt x="19427" y="20271"/>
                    <a:pt x="19691" y="19938"/>
                    <a:pt x="19954" y="19606"/>
                  </a:cubicBezTo>
                  <a:cubicBezTo>
                    <a:pt x="21271" y="13625"/>
                    <a:pt x="21271" y="7975"/>
                    <a:pt x="19954" y="1994"/>
                  </a:cubicBezTo>
                  <a:cubicBezTo>
                    <a:pt x="19691" y="1662"/>
                    <a:pt x="19427" y="1329"/>
                    <a:pt x="19164" y="997"/>
                  </a:cubicBezTo>
                  <a:close/>
                  <a:moveTo>
                    <a:pt x="18900" y="19274"/>
                  </a:moveTo>
                  <a:cubicBezTo>
                    <a:pt x="13369" y="20603"/>
                    <a:pt x="7573" y="20603"/>
                    <a:pt x="2042" y="19274"/>
                  </a:cubicBezTo>
                  <a:cubicBezTo>
                    <a:pt x="725" y="13625"/>
                    <a:pt x="725" y="7975"/>
                    <a:pt x="2042" y="2326"/>
                  </a:cubicBezTo>
                  <a:cubicBezTo>
                    <a:pt x="7573" y="997"/>
                    <a:pt x="13369" y="997"/>
                    <a:pt x="18900" y="2326"/>
                  </a:cubicBezTo>
                  <a:cubicBezTo>
                    <a:pt x="20217" y="7975"/>
                    <a:pt x="20217" y="13625"/>
                    <a:pt x="18900" y="19274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602" name="Shape"/>
            <p:cNvSpPr/>
            <p:nvPr/>
          </p:nvSpPr>
          <p:spPr>
            <a:xfrm>
              <a:off x="-1" y="0"/>
              <a:ext cx="399113" cy="31157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064" h="21600" extrusionOk="0">
                  <a:moveTo>
                    <a:pt x="20322" y="1944"/>
                  </a:moveTo>
                  <a:cubicBezTo>
                    <a:pt x="20322" y="1296"/>
                    <a:pt x="19827" y="864"/>
                    <a:pt x="19332" y="648"/>
                  </a:cubicBezTo>
                  <a:cubicBezTo>
                    <a:pt x="16364" y="216"/>
                    <a:pt x="13396" y="0"/>
                    <a:pt x="10593" y="0"/>
                  </a:cubicBezTo>
                  <a:cubicBezTo>
                    <a:pt x="7790" y="0"/>
                    <a:pt x="4822" y="216"/>
                    <a:pt x="1855" y="648"/>
                  </a:cubicBezTo>
                  <a:cubicBezTo>
                    <a:pt x="1360" y="864"/>
                    <a:pt x="865" y="1296"/>
                    <a:pt x="865" y="1944"/>
                  </a:cubicBezTo>
                  <a:cubicBezTo>
                    <a:pt x="-289" y="7560"/>
                    <a:pt x="-289" y="13176"/>
                    <a:pt x="865" y="18792"/>
                  </a:cubicBezTo>
                  <a:cubicBezTo>
                    <a:pt x="865" y="19440"/>
                    <a:pt x="1360" y="19872"/>
                    <a:pt x="1855" y="20088"/>
                  </a:cubicBezTo>
                  <a:cubicBezTo>
                    <a:pt x="3338" y="20304"/>
                    <a:pt x="4658" y="20520"/>
                    <a:pt x="6142" y="20520"/>
                  </a:cubicBezTo>
                  <a:cubicBezTo>
                    <a:pt x="5977" y="20520"/>
                    <a:pt x="5977" y="20736"/>
                    <a:pt x="5977" y="20736"/>
                  </a:cubicBezTo>
                  <a:cubicBezTo>
                    <a:pt x="5977" y="21168"/>
                    <a:pt x="8120" y="21600"/>
                    <a:pt x="10593" y="21600"/>
                  </a:cubicBezTo>
                  <a:cubicBezTo>
                    <a:pt x="13067" y="21600"/>
                    <a:pt x="15210" y="21168"/>
                    <a:pt x="15210" y="20736"/>
                  </a:cubicBezTo>
                  <a:cubicBezTo>
                    <a:pt x="15210" y="20736"/>
                    <a:pt x="15210" y="20520"/>
                    <a:pt x="15045" y="20520"/>
                  </a:cubicBezTo>
                  <a:cubicBezTo>
                    <a:pt x="16529" y="20520"/>
                    <a:pt x="17848" y="20304"/>
                    <a:pt x="19332" y="20088"/>
                  </a:cubicBezTo>
                  <a:cubicBezTo>
                    <a:pt x="19827" y="19872"/>
                    <a:pt x="20322" y="19440"/>
                    <a:pt x="20322" y="18792"/>
                  </a:cubicBezTo>
                  <a:cubicBezTo>
                    <a:pt x="21311" y="13176"/>
                    <a:pt x="21311" y="7560"/>
                    <a:pt x="20322" y="1944"/>
                  </a:cubicBezTo>
                  <a:close/>
                  <a:moveTo>
                    <a:pt x="19167" y="18360"/>
                  </a:moveTo>
                  <a:cubicBezTo>
                    <a:pt x="13396" y="19224"/>
                    <a:pt x="7790" y="19224"/>
                    <a:pt x="2019" y="18360"/>
                  </a:cubicBezTo>
                  <a:cubicBezTo>
                    <a:pt x="1195" y="12960"/>
                    <a:pt x="1195" y="7776"/>
                    <a:pt x="2019" y="2376"/>
                  </a:cubicBezTo>
                  <a:cubicBezTo>
                    <a:pt x="7790" y="1512"/>
                    <a:pt x="13396" y="1512"/>
                    <a:pt x="19167" y="2376"/>
                  </a:cubicBezTo>
                  <a:cubicBezTo>
                    <a:pt x="19992" y="7776"/>
                    <a:pt x="19992" y="12960"/>
                    <a:pt x="19167" y="1836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603" name="Shape"/>
            <p:cNvSpPr/>
            <p:nvPr/>
          </p:nvSpPr>
          <p:spPr>
            <a:xfrm>
              <a:off x="312702" y="62050"/>
              <a:ext cx="38288" cy="3828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21600"/>
                  </a:moveTo>
                  <a:cubicBezTo>
                    <a:pt x="16200" y="21600"/>
                    <a:pt x="21600" y="16200"/>
                    <a:pt x="21600" y="10800"/>
                  </a:cubicBezTo>
                  <a:cubicBezTo>
                    <a:pt x="21600" y="5400"/>
                    <a:pt x="16200" y="0"/>
                    <a:pt x="10800" y="0"/>
                  </a:cubicBezTo>
                  <a:cubicBezTo>
                    <a:pt x="5400" y="0"/>
                    <a:pt x="0" y="5400"/>
                    <a:pt x="0" y="10800"/>
                  </a:cubicBezTo>
                  <a:cubicBezTo>
                    <a:pt x="0" y="16200"/>
                    <a:pt x="5400" y="21600"/>
                    <a:pt x="10800" y="21600"/>
                  </a:cubicBezTo>
                  <a:close/>
                  <a:moveTo>
                    <a:pt x="10800" y="7200"/>
                  </a:moveTo>
                  <a:cubicBezTo>
                    <a:pt x="12600" y="7200"/>
                    <a:pt x="14400" y="9000"/>
                    <a:pt x="14400" y="10800"/>
                  </a:cubicBezTo>
                  <a:cubicBezTo>
                    <a:pt x="14400" y="12600"/>
                    <a:pt x="12600" y="14400"/>
                    <a:pt x="10800" y="14400"/>
                  </a:cubicBezTo>
                  <a:cubicBezTo>
                    <a:pt x="9000" y="14400"/>
                    <a:pt x="7200" y="12600"/>
                    <a:pt x="7200" y="10800"/>
                  </a:cubicBezTo>
                  <a:cubicBezTo>
                    <a:pt x="7200" y="9000"/>
                    <a:pt x="9000" y="7200"/>
                    <a:pt x="10800" y="720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604" name="Shape"/>
            <p:cNvSpPr/>
            <p:nvPr/>
          </p:nvSpPr>
          <p:spPr>
            <a:xfrm>
              <a:off x="300821" y="224436"/>
              <a:ext cx="5016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5400"/>
                    <a:pt x="0" y="10800"/>
                  </a:cubicBezTo>
                  <a:cubicBezTo>
                    <a:pt x="0" y="1620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16200"/>
                    <a:pt x="21600" y="10800"/>
                  </a:cubicBezTo>
                  <a:cubicBezTo>
                    <a:pt x="21600" y="540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605" name="Shape"/>
            <p:cNvSpPr/>
            <p:nvPr/>
          </p:nvSpPr>
          <p:spPr>
            <a:xfrm>
              <a:off x="312702" y="187061"/>
              <a:ext cx="50169" cy="1270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5400"/>
                    <a:pt x="0" y="10800"/>
                  </a:cubicBezTo>
                  <a:cubicBezTo>
                    <a:pt x="0" y="1620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16200"/>
                    <a:pt x="21600" y="10800"/>
                  </a:cubicBezTo>
                  <a:cubicBezTo>
                    <a:pt x="21600" y="540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606" name="Shape"/>
            <p:cNvSpPr/>
            <p:nvPr/>
          </p:nvSpPr>
          <p:spPr>
            <a:xfrm>
              <a:off x="312702" y="149184"/>
              <a:ext cx="50169" cy="1320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0" y="0"/>
                  </a:moveTo>
                  <a:cubicBezTo>
                    <a:pt x="2700" y="0"/>
                    <a:pt x="2700" y="0"/>
                    <a:pt x="2700" y="0"/>
                  </a:cubicBezTo>
                  <a:cubicBezTo>
                    <a:pt x="1350" y="0"/>
                    <a:pt x="0" y="5400"/>
                    <a:pt x="0" y="10800"/>
                  </a:cubicBezTo>
                  <a:cubicBezTo>
                    <a:pt x="0" y="16200"/>
                    <a:pt x="1350" y="21600"/>
                    <a:pt x="2700" y="21600"/>
                  </a:cubicBezTo>
                  <a:cubicBezTo>
                    <a:pt x="18900" y="21600"/>
                    <a:pt x="18900" y="21600"/>
                    <a:pt x="18900" y="21600"/>
                  </a:cubicBezTo>
                  <a:cubicBezTo>
                    <a:pt x="20250" y="21600"/>
                    <a:pt x="21600" y="16200"/>
                    <a:pt x="21600" y="10800"/>
                  </a:cubicBezTo>
                  <a:cubicBezTo>
                    <a:pt x="21600" y="5400"/>
                    <a:pt x="20250" y="0"/>
                    <a:pt x="189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607" name="Shape"/>
            <p:cNvSpPr/>
            <p:nvPr/>
          </p:nvSpPr>
          <p:spPr>
            <a:xfrm>
              <a:off x="101469" y="96376"/>
              <a:ext cx="73933" cy="528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0"/>
                  </a:moveTo>
                  <a:cubicBezTo>
                    <a:pt x="3600" y="2541"/>
                    <a:pt x="3600" y="2541"/>
                    <a:pt x="3600" y="2541"/>
                  </a:cubicBezTo>
                  <a:cubicBezTo>
                    <a:pt x="2700" y="2541"/>
                    <a:pt x="900" y="3812"/>
                    <a:pt x="900" y="5082"/>
                  </a:cubicBezTo>
                  <a:cubicBezTo>
                    <a:pt x="0" y="19059"/>
                    <a:pt x="0" y="19059"/>
                    <a:pt x="0" y="19059"/>
                  </a:cubicBezTo>
                  <a:cubicBezTo>
                    <a:pt x="0" y="20329"/>
                    <a:pt x="900" y="21600"/>
                    <a:pt x="1800" y="21600"/>
                  </a:cubicBezTo>
                  <a:cubicBezTo>
                    <a:pt x="2700" y="21600"/>
                    <a:pt x="3600" y="20329"/>
                    <a:pt x="3600" y="19059"/>
                  </a:cubicBezTo>
                  <a:cubicBezTo>
                    <a:pt x="4500" y="8894"/>
                    <a:pt x="4500" y="8894"/>
                    <a:pt x="4500" y="8894"/>
                  </a:cubicBezTo>
                  <a:cubicBezTo>
                    <a:pt x="4500" y="7624"/>
                    <a:pt x="5400" y="6353"/>
                    <a:pt x="6300" y="6353"/>
                  </a:cubicBezTo>
                  <a:cubicBezTo>
                    <a:pt x="19800" y="5082"/>
                    <a:pt x="19800" y="5082"/>
                    <a:pt x="19800" y="5082"/>
                  </a:cubicBezTo>
                  <a:cubicBezTo>
                    <a:pt x="20700" y="5082"/>
                    <a:pt x="21600" y="3812"/>
                    <a:pt x="21600" y="2541"/>
                  </a:cubicBezTo>
                  <a:cubicBezTo>
                    <a:pt x="21600" y="1271"/>
                    <a:pt x="20700" y="0"/>
                    <a:pt x="19800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grpSp>
        <p:nvGrpSpPr>
          <p:cNvPr id="1611" name="Group"/>
          <p:cNvGrpSpPr/>
          <p:nvPr/>
        </p:nvGrpSpPr>
        <p:grpSpPr>
          <a:xfrm>
            <a:off x="2678326" y="1309500"/>
            <a:ext cx="327991" cy="285256"/>
            <a:chOff x="0" y="0"/>
            <a:chExt cx="401664" cy="349331"/>
          </a:xfrm>
          <a:solidFill>
            <a:schemeClr val="bg1"/>
          </a:solidFill>
        </p:grpSpPr>
        <p:sp>
          <p:nvSpPr>
            <p:cNvPr id="1609" name="Shape"/>
            <p:cNvSpPr/>
            <p:nvPr/>
          </p:nvSpPr>
          <p:spPr>
            <a:xfrm>
              <a:off x="0" y="0"/>
              <a:ext cx="401665" cy="34933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0409" h="20633" extrusionOk="0">
                  <a:moveTo>
                    <a:pt x="18622" y="2033"/>
                  </a:moveTo>
                  <a:cubicBezTo>
                    <a:pt x="16239" y="-551"/>
                    <a:pt x="12586" y="-736"/>
                    <a:pt x="10204" y="1849"/>
                  </a:cubicBezTo>
                  <a:cubicBezTo>
                    <a:pt x="7822" y="-736"/>
                    <a:pt x="4169" y="-551"/>
                    <a:pt x="1786" y="2033"/>
                  </a:cubicBezTo>
                  <a:cubicBezTo>
                    <a:pt x="-596" y="4802"/>
                    <a:pt x="-596" y="9233"/>
                    <a:pt x="1786" y="12002"/>
                  </a:cubicBezTo>
                  <a:cubicBezTo>
                    <a:pt x="2580" y="12741"/>
                    <a:pt x="8775" y="19941"/>
                    <a:pt x="8775" y="19941"/>
                  </a:cubicBezTo>
                  <a:cubicBezTo>
                    <a:pt x="9569" y="20864"/>
                    <a:pt x="10839" y="20864"/>
                    <a:pt x="11633" y="19941"/>
                  </a:cubicBezTo>
                  <a:cubicBezTo>
                    <a:pt x="11633" y="19941"/>
                    <a:pt x="18463" y="12002"/>
                    <a:pt x="18622" y="12002"/>
                  </a:cubicBezTo>
                  <a:cubicBezTo>
                    <a:pt x="21004" y="9233"/>
                    <a:pt x="21004" y="4802"/>
                    <a:pt x="18622" y="2033"/>
                  </a:cubicBezTo>
                  <a:close/>
                  <a:moveTo>
                    <a:pt x="17669" y="10895"/>
                  </a:moveTo>
                  <a:cubicBezTo>
                    <a:pt x="10680" y="19018"/>
                    <a:pt x="10680" y="19018"/>
                    <a:pt x="10680" y="19018"/>
                  </a:cubicBezTo>
                  <a:cubicBezTo>
                    <a:pt x="10363" y="19202"/>
                    <a:pt x="10045" y="19202"/>
                    <a:pt x="9728" y="19018"/>
                  </a:cubicBezTo>
                  <a:cubicBezTo>
                    <a:pt x="2739" y="10895"/>
                    <a:pt x="2739" y="10895"/>
                    <a:pt x="2739" y="10895"/>
                  </a:cubicBezTo>
                  <a:cubicBezTo>
                    <a:pt x="833" y="8679"/>
                    <a:pt x="833" y="5172"/>
                    <a:pt x="2739" y="3141"/>
                  </a:cubicBezTo>
                  <a:cubicBezTo>
                    <a:pt x="4486" y="926"/>
                    <a:pt x="7504" y="926"/>
                    <a:pt x="9410" y="2956"/>
                  </a:cubicBezTo>
                  <a:cubicBezTo>
                    <a:pt x="10204" y="3879"/>
                    <a:pt x="10204" y="3879"/>
                    <a:pt x="10204" y="3879"/>
                  </a:cubicBezTo>
                  <a:cubicBezTo>
                    <a:pt x="10998" y="2956"/>
                    <a:pt x="10998" y="2956"/>
                    <a:pt x="10998" y="2956"/>
                  </a:cubicBezTo>
                  <a:cubicBezTo>
                    <a:pt x="12904" y="926"/>
                    <a:pt x="15922" y="926"/>
                    <a:pt x="17669" y="3141"/>
                  </a:cubicBezTo>
                  <a:cubicBezTo>
                    <a:pt x="19575" y="5172"/>
                    <a:pt x="19575" y="8679"/>
                    <a:pt x="17669" y="10895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  <p:sp>
          <p:nvSpPr>
            <p:cNvPr id="1610" name="Shape"/>
            <p:cNvSpPr/>
            <p:nvPr/>
          </p:nvSpPr>
          <p:spPr>
            <a:xfrm>
              <a:off x="63531" y="62791"/>
              <a:ext cx="59411" cy="5941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326" y="0"/>
                  </a:moveTo>
                  <a:cubicBezTo>
                    <a:pt x="19326" y="0"/>
                    <a:pt x="19326" y="0"/>
                    <a:pt x="19326" y="0"/>
                  </a:cubicBezTo>
                  <a:cubicBezTo>
                    <a:pt x="9095" y="0"/>
                    <a:pt x="0" y="9095"/>
                    <a:pt x="0" y="19326"/>
                  </a:cubicBezTo>
                  <a:cubicBezTo>
                    <a:pt x="0" y="19326"/>
                    <a:pt x="0" y="19326"/>
                    <a:pt x="0" y="19326"/>
                  </a:cubicBezTo>
                  <a:cubicBezTo>
                    <a:pt x="0" y="20463"/>
                    <a:pt x="1137" y="21600"/>
                    <a:pt x="2274" y="21600"/>
                  </a:cubicBezTo>
                  <a:cubicBezTo>
                    <a:pt x="3411" y="21600"/>
                    <a:pt x="4547" y="20463"/>
                    <a:pt x="4547" y="19326"/>
                  </a:cubicBezTo>
                  <a:cubicBezTo>
                    <a:pt x="4547" y="19326"/>
                    <a:pt x="4547" y="19326"/>
                    <a:pt x="4547" y="19326"/>
                  </a:cubicBezTo>
                  <a:cubicBezTo>
                    <a:pt x="4547" y="11368"/>
                    <a:pt x="11368" y="4547"/>
                    <a:pt x="19326" y="4547"/>
                  </a:cubicBezTo>
                  <a:cubicBezTo>
                    <a:pt x="19326" y="4547"/>
                    <a:pt x="19326" y="4547"/>
                    <a:pt x="19326" y="4547"/>
                  </a:cubicBezTo>
                  <a:cubicBezTo>
                    <a:pt x="20463" y="4547"/>
                    <a:pt x="21600" y="3411"/>
                    <a:pt x="21600" y="2274"/>
                  </a:cubicBezTo>
                  <a:cubicBezTo>
                    <a:pt x="21600" y="1137"/>
                    <a:pt x="20463" y="0"/>
                    <a:pt x="19326" y="0"/>
                  </a:cubicBezTo>
                  <a:close/>
                </a:path>
              </a:pathLst>
            </a:custGeom>
            <a:grpFill/>
            <a:ln w="12700" cap="flat">
              <a:noFill/>
              <a:miter lim="400000"/>
            </a:ln>
            <a:effectLst/>
          </p:spPr>
          <p:txBody>
            <a:bodyPr wrap="square" lIns="45719" tIns="45719" rIns="45719" bIns="45719" numCol="1" anchor="t">
              <a:noAutofit/>
            </a:bodyPr>
            <a:lstStyle/>
            <a:p>
              <a:endParaRPr>
                <a:solidFill>
                  <a:schemeClr val="tx1">
                    <a:lumMod val="95000"/>
                    <a:lumOff val="5000"/>
                  </a:schemeClr>
                </a:solidFill>
              </a:endParaRPr>
            </a:p>
          </p:txBody>
        </p:sp>
      </p:grpSp>
      <p:sp>
        <p:nvSpPr>
          <p:cNvPr id="1612" name="Shape"/>
          <p:cNvSpPr/>
          <p:nvPr/>
        </p:nvSpPr>
        <p:spPr>
          <a:xfrm>
            <a:off x="1879761" y="1323797"/>
            <a:ext cx="326652" cy="233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550" y="7748"/>
                </a:moveTo>
                <a:cubicBezTo>
                  <a:pt x="17213" y="3287"/>
                  <a:pt x="14681" y="0"/>
                  <a:pt x="11475" y="0"/>
                </a:cubicBezTo>
                <a:cubicBezTo>
                  <a:pt x="9113" y="0"/>
                  <a:pt x="6919" y="2113"/>
                  <a:pt x="5906" y="4930"/>
                </a:cubicBezTo>
                <a:cubicBezTo>
                  <a:pt x="5737" y="4696"/>
                  <a:pt x="5400" y="4696"/>
                  <a:pt x="5062" y="4696"/>
                </a:cubicBezTo>
                <a:cubicBezTo>
                  <a:pt x="3375" y="4696"/>
                  <a:pt x="2025" y="6574"/>
                  <a:pt x="2025" y="8922"/>
                </a:cubicBezTo>
                <a:cubicBezTo>
                  <a:pt x="2025" y="9391"/>
                  <a:pt x="2025" y="9861"/>
                  <a:pt x="2194" y="10330"/>
                </a:cubicBezTo>
                <a:cubicBezTo>
                  <a:pt x="844" y="11270"/>
                  <a:pt x="0" y="13148"/>
                  <a:pt x="0" y="15496"/>
                </a:cubicBezTo>
                <a:cubicBezTo>
                  <a:pt x="0" y="18783"/>
                  <a:pt x="2025" y="21600"/>
                  <a:pt x="4387" y="21600"/>
                </a:cubicBezTo>
                <a:cubicBezTo>
                  <a:pt x="4387" y="21600"/>
                  <a:pt x="4387" y="21600"/>
                  <a:pt x="4387" y="21600"/>
                </a:cubicBezTo>
                <a:cubicBezTo>
                  <a:pt x="16537" y="21600"/>
                  <a:pt x="16537" y="21600"/>
                  <a:pt x="16537" y="21600"/>
                </a:cubicBezTo>
                <a:cubicBezTo>
                  <a:pt x="16537" y="21600"/>
                  <a:pt x="16537" y="21600"/>
                  <a:pt x="16537" y="21600"/>
                </a:cubicBezTo>
                <a:cubicBezTo>
                  <a:pt x="19406" y="21600"/>
                  <a:pt x="21600" y="18548"/>
                  <a:pt x="21600" y="14557"/>
                </a:cubicBezTo>
                <a:cubicBezTo>
                  <a:pt x="21600" y="11035"/>
                  <a:pt x="19913" y="8217"/>
                  <a:pt x="17550" y="7748"/>
                </a:cubicBezTo>
                <a:close/>
                <a:moveTo>
                  <a:pt x="16537" y="19722"/>
                </a:moveTo>
                <a:cubicBezTo>
                  <a:pt x="16537" y="19722"/>
                  <a:pt x="16537" y="19722"/>
                  <a:pt x="16537" y="19722"/>
                </a:cubicBezTo>
                <a:cubicBezTo>
                  <a:pt x="4387" y="19722"/>
                  <a:pt x="4387" y="19722"/>
                  <a:pt x="4387" y="19722"/>
                </a:cubicBezTo>
                <a:cubicBezTo>
                  <a:pt x="2700" y="19722"/>
                  <a:pt x="1350" y="17843"/>
                  <a:pt x="1350" y="15496"/>
                </a:cubicBezTo>
                <a:cubicBezTo>
                  <a:pt x="1350" y="14087"/>
                  <a:pt x="1856" y="12678"/>
                  <a:pt x="2869" y="11974"/>
                </a:cubicBezTo>
                <a:cubicBezTo>
                  <a:pt x="3881" y="11035"/>
                  <a:pt x="3881" y="11035"/>
                  <a:pt x="3544" y="9626"/>
                </a:cubicBezTo>
                <a:cubicBezTo>
                  <a:pt x="3375" y="9391"/>
                  <a:pt x="3375" y="9157"/>
                  <a:pt x="3375" y="8922"/>
                </a:cubicBezTo>
                <a:cubicBezTo>
                  <a:pt x="3375" y="7513"/>
                  <a:pt x="4050" y="6574"/>
                  <a:pt x="5062" y="6574"/>
                </a:cubicBezTo>
                <a:cubicBezTo>
                  <a:pt x="5062" y="6574"/>
                  <a:pt x="5569" y="6574"/>
                  <a:pt x="5906" y="6809"/>
                </a:cubicBezTo>
                <a:cubicBezTo>
                  <a:pt x="6750" y="7278"/>
                  <a:pt x="6919" y="6809"/>
                  <a:pt x="7256" y="5635"/>
                </a:cubicBezTo>
                <a:cubicBezTo>
                  <a:pt x="7931" y="3287"/>
                  <a:pt x="9619" y="1878"/>
                  <a:pt x="11475" y="1878"/>
                </a:cubicBezTo>
                <a:cubicBezTo>
                  <a:pt x="13838" y="1878"/>
                  <a:pt x="15863" y="4461"/>
                  <a:pt x="16200" y="7748"/>
                </a:cubicBezTo>
                <a:cubicBezTo>
                  <a:pt x="16200" y="9157"/>
                  <a:pt x="16200" y="9157"/>
                  <a:pt x="17213" y="9391"/>
                </a:cubicBezTo>
                <a:cubicBezTo>
                  <a:pt x="18900" y="9861"/>
                  <a:pt x="20250" y="11974"/>
                  <a:pt x="20250" y="14557"/>
                </a:cubicBezTo>
                <a:cubicBezTo>
                  <a:pt x="20250" y="17374"/>
                  <a:pt x="18563" y="19722"/>
                  <a:pt x="16537" y="19722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172" name="Shape">
            <a:extLst>
              <a:ext uri="{FF2B5EF4-FFF2-40B4-BE49-F238E27FC236}">
                <a16:creationId xmlns:a16="http://schemas.microsoft.com/office/drawing/2014/main" id="{845D4BD8-D540-491E-B671-5CF576F867A9}"/>
              </a:ext>
            </a:extLst>
          </p:cNvPr>
          <p:cNvSpPr/>
          <p:nvPr/>
        </p:nvSpPr>
        <p:spPr>
          <a:xfrm>
            <a:off x="1219230" y="2829677"/>
            <a:ext cx="411011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277" y="5891"/>
                </a:moveTo>
                <a:cubicBezTo>
                  <a:pt x="5400" y="6136"/>
                  <a:pt x="5768" y="6136"/>
                  <a:pt x="5891" y="5891"/>
                </a:cubicBezTo>
                <a:cubicBezTo>
                  <a:pt x="6136" y="5768"/>
                  <a:pt x="6136" y="5400"/>
                  <a:pt x="5891" y="5277"/>
                </a:cubicBezTo>
                <a:cubicBezTo>
                  <a:pt x="3805" y="3191"/>
                  <a:pt x="3805" y="3191"/>
                  <a:pt x="3805" y="3191"/>
                </a:cubicBezTo>
                <a:cubicBezTo>
                  <a:pt x="3682" y="2945"/>
                  <a:pt x="3314" y="2945"/>
                  <a:pt x="3191" y="3191"/>
                </a:cubicBezTo>
                <a:cubicBezTo>
                  <a:pt x="2945" y="3314"/>
                  <a:pt x="2945" y="3682"/>
                  <a:pt x="3191" y="3805"/>
                </a:cubicBezTo>
                <a:lnTo>
                  <a:pt x="5277" y="5891"/>
                </a:lnTo>
                <a:close/>
                <a:moveTo>
                  <a:pt x="3927" y="10800"/>
                </a:moveTo>
                <a:cubicBezTo>
                  <a:pt x="3927" y="10555"/>
                  <a:pt x="3682" y="10309"/>
                  <a:pt x="3436" y="10309"/>
                </a:cubicBezTo>
                <a:cubicBezTo>
                  <a:pt x="491" y="10309"/>
                  <a:pt x="491" y="10309"/>
                  <a:pt x="491" y="10309"/>
                </a:cubicBezTo>
                <a:cubicBezTo>
                  <a:pt x="245" y="10309"/>
                  <a:pt x="0" y="10555"/>
                  <a:pt x="0" y="10800"/>
                </a:cubicBezTo>
                <a:cubicBezTo>
                  <a:pt x="0" y="11045"/>
                  <a:pt x="245" y="11291"/>
                  <a:pt x="491" y="11291"/>
                </a:cubicBezTo>
                <a:cubicBezTo>
                  <a:pt x="3436" y="11291"/>
                  <a:pt x="3436" y="11291"/>
                  <a:pt x="3436" y="11291"/>
                </a:cubicBezTo>
                <a:cubicBezTo>
                  <a:pt x="3682" y="11291"/>
                  <a:pt x="3927" y="11045"/>
                  <a:pt x="3927" y="10800"/>
                </a:cubicBezTo>
                <a:moveTo>
                  <a:pt x="10800" y="3927"/>
                </a:moveTo>
                <a:cubicBezTo>
                  <a:pt x="11045" y="3927"/>
                  <a:pt x="11291" y="3682"/>
                  <a:pt x="11291" y="3436"/>
                </a:cubicBezTo>
                <a:cubicBezTo>
                  <a:pt x="11291" y="491"/>
                  <a:pt x="11291" y="491"/>
                  <a:pt x="11291" y="491"/>
                </a:cubicBezTo>
                <a:cubicBezTo>
                  <a:pt x="11291" y="245"/>
                  <a:pt x="11045" y="0"/>
                  <a:pt x="10800" y="0"/>
                </a:cubicBezTo>
                <a:cubicBezTo>
                  <a:pt x="10555" y="0"/>
                  <a:pt x="10309" y="245"/>
                  <a:pt x="10309" y="491"/>
                </a:cubicBezTo>
                <a:cubicBezTo>
                  <a:pt x="10309" y="3436"/>
                  <a:pt x="10309" y="3436"/>
                  <a:pt x="10309" y="3436"/>
                </a:cubicBezTo>
                <a:cubicBezTo>
                  <a:pt x="10309" y="3682"/>
                  <a:pt x="10555" y="3927"/>
                  <a:pt x="10800" y="3927"/>
                </a:cubicBezTo>
                <a:moveTo>
                  <a:pt x="16323" y="5891"/>
                </a:moveTo>
                <a:cubicBezTo>
                  <a:pt x="18409" y="3805"/>
                  <a:pt x="18409" y="3805"/>
                  <a:pt x="18409" y="3805"/>
                </a:cubicBezTo>
                <a:cubicBezTo>
                  <a:pt x="18655" y="3682"/>
                  <a:pt x="18655" y="3314"/>
                  <a:pt x="18409" y="3191"/>
                </a:cubicBezTo>
                <a:cubicBezTo>
                  <a:pt x="18286" y="2945"/>
                  <a:pt x="17918" y="2945"/>
                  <a:pt x="17795" y="3191"/>
                </a:cubicBezTo>
                <a:cubicBezTo>
                  <a:pt x="15709" y="5277"/>
                  <a:pt x="15709" y="5277"/>
                  <a:pt x="15709" y="5277"/>
                </a:cubicBezTo>
                <a:cubicBezTo>
                  <a:pt x="15464" y="5400"/>
                  <a:pt x="15464" y="5768"/>
                  <a:pt x="15709" y="5891"/>
                </a:cubicBezTo>
                <a:cubicBezTo>
                  <a:pt x="15832" y="6136"/>
                  <a:pt x="16200" y="6136"/>
                  <a:pt x="16323" y="5891"/>
                </a:cubicBezTo>
                <a:moveTo>
                  <a:pt x="5277" y="15709"/>
                </a:moveTo>
                <a:cubicBezTo>
                  <a:pt x="3191" y="17795"/>
                  <a:pt x="3191" y="17795"/>
                  <a:pt x="3191" y="17795"/>
                </a:cubicBezTo>
                <a:cubicBezTo>
                  <a:pt x="2945" y="17918"/>
                  <a:pt x="2945" y="18286"/>
                  <a:pt x="3191" y="18409"/>
                </a:cubicBezTo>
                <a:cubicBezTo>
                  <a:pt x="3314" y="18655"/>
                  <a:pt x="3682" y="18655"/>
                  <a:pt x="3805" y="18409"/>
                </a:cubicBezTo>
                <a:cubicBezTo>
                  <a:pt x="5891" y="16323"/>
                  <a:pt x="5891" y="16323"/>
                  <a:pt x="5891" y="16323"/>
                </a:cubicBezTo>
                <a:cubicBezTo>
                  <a:pt x="6136" y="16200"/>
                  <a:pt x="6136" y="15832"/>
                  <a:pt x="5891" y="15709"/>
                </a:cubicBezTo>
                <a:cubicBezTo>
                  <a:pt x="5768" y="15464"/>
                  <a:pt x="5400" y="15464"/>
                  <a:pt x="5277" y="15709"/>
                </a:cubicBezTo>
                <a:moveTo>
                  <a:pt x="21109" y="10309"/>
                </a:moveTo>
                <a:cubicBezTo>
                  <a:pt x="18164" y="10309"/>
                  <a:pt x="18164" y="10309"/>
                  <a:pt x="18164" y="10309"/>
                </a:cubicBezTo>
                <a:cubicBezTo>
                  <a:pt x="17918" y="10309"/>
                  <a:pt x="17673" y="10555"/>
                  <a:pt x="17673" y="10800"/>
                </a:cubicBezTo>
                <a:cubicBezTo>
                  <a:pt x="17673" y="11045"/>
                  <a:pt x="17918" y="11291"/>
                  <a:pt x="18164" y="11291"/>
                </a:cubicBezTo>
                <a:cubicBezTo>
                  <a:pt x="21109" y="11291"/>
                  <a:pt x="21109" y="11291"/>
                  <a:pt x="21109" y="11291"/>
                </a:cubicBezTo>
                <a:cubicBezTo>
                  <a:pt x="21355" y="11291"/>
                  <a:pt x="21600" y="11045"/>
                  <a:pt x="21600" y="10800"/>
                </a:cubicBezTo>
                <a:cubicBezTo>
                  <a:pt x="21600" y="10555"/>
                  <a:pt x="21355" y="10309"/>
                  <a:pt x="21109" y="10309"/>
                </a:cubicBezTo>
                <a:moveTo>
                  <a:pt x="16323" y="15709"/>
                </a:moveTo>
                <a:cubicBezTo>
                  <a:pt x="16200" y="15464"/>
                  <a:pt x="15832" y="15464"/>
                  <a:pt x="15709" y="15709"/>
                </a:cubicBezTo>
                <a:cubicBezTo>
                  <a:pt x="15464" y="15832"/>
                  <a:pt x="15464" y="16200"/>
                  <a:pt x="15709" y="16323"/>
                </a:cubicBezTo>
                <a:cubicBezTo>
                  <a:pt x="17795" y="18409"/>
                  <a:pt x="17795" y="18409"/>
                  <a:pt x="17795" y="18409"/>
                </a:cubicBezTo>
                <a:cubicBezTo>
                  <a:pt x="17918" y="18655"/>
                  <a:pt x="18286" y="18655"/>
                  <a:pt x="18409" y="18409"/>
                </a:cubicBezTo>
                <a:cubicBezTo>
                  <a:pt x="18655" y="18286"/>
                  <a:pt x="18655" y="17918"/>
                  <a:pt x="18409" y="17795"/>
                </a:cubicBezTo>
                <a:lnTo>
                  <a:pt x="16323" y="15709"/>
                </a:lnTo>
                <a:close/>
                <a:moveTo>
                  <a:pt x="10800" y="4909"/>
                </a:moveTo>
                <a:cubicBezTo>
                  <a:pt x="7486" y="4909"/>
                  <a:pt x="4909" y="7486"/>
                  <a:pt x="4909" y="10800"/>
                </a:cubicBezTo>
                <a:cubicBezTo>
                  <a:pt x="4909" y="14114"/>
                  <a:pt x="7486" y="16691"/>
                  <a:pt x="10800" y="16691"/>
                </a:cubicBezTo>
                <a:cubicBezTo>
                  <a:pt x="14114" y="16691"/>
                  <a:pt x="16691" y="14114"/>
                  <a:pt x="16691" y="10800"/>
                </a:cubicBezTo>
                <a:cubicBezTo>
                  <a:pt x="16691" y="7486"/>
                  <a:pt x="14114" y="4909"/>
                  <a:pt x="10800" y="4909"/>
                </a:cubicBezTo>
                <a:moveTo>
                  <a:pt x="10800" y="15709"/>
                </a:moveTo>
                <a:cubicBezTo>
                  <a:pt x="8100" y="15709"/>
                  <a:pt x="5891" y="13500"/>
                  <a:pt x="5891" y="10800"/>
                </a:cubicBezTo>
                <a:cubicBezTo>
                  <a:pt x="5891" y="8100"/>
                  <a:pt x="8100" y="5891"/>
                  <a:pt x="10800" y="5891"/>
                </a:cubicBezTo>
                <a:cubicBezTo>
                  <a:pt x="13500" y="5891"/>
                  <a:pt x="15709" y="8100"/>
                  <a:pt x="15709" y="10800"/>
                </a:cubicBezTo>
                <a:cubicBezTo>
                  <a:pt x="15709" y="13500"/>
                  <a:pt x="13500" y="15709"/>
                  <a:pt x="10800" y="15709"/>
                </a:cubicBezTo>
                <a:moveTo>
                  <a:pt x="10800" y="17673"/>
                </a:moveTo>
                <a:cubicBezTo>
                  <a:pt x="10555" y="17673"/>
                  <a:pt x="10309" y="17918"/>
                  <a:pt x="10309" y="18164"/>
                </a:cubicBezTo>
                <a:cubicBezTo>
                  <a:pt x="10309" y="21109"/>
                  <a:pt x="10309" y="21109"/>
                  <a:pt x="10309" y="21109"/>
                </a:cubicBezTo>
                <a:cubicBezTo>
                  <a:pt x="10309" y="21355"/>
                  <a:pt x="10555" y="21600"/>
                  <a:pt x="10800" y="21600"/>
                </a:cubicBezTo>
                <a:cubicBezTo>
                  <a:pt x="11045" y="21600"/>
                  <a:pt x="11291" y="21355"/>
                  <a:pt x="11291" y="21109"/>
                </a:cubicBezTo>
                <a:cubicBezTo>
                  <a:pt x="11291" y="18164"/>
                  <a:pt x="11291" y="18164"/>
                  <a:pt x="11291" y="18164"/>
                </a:cubicBezTo>
                <a:cubicBezTo>
                  <a:pt x="11291" y="17918"/>
                  <a:pt x="11045" y="17673"/>
                  <a:pt x="10800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3" name="Shape">
            <a:extLst>
              <a:ext uri="{FF2B5EF4-FFF2-40B4-BE49-F238E27FC236}">
                <a16:creationId xmlns:a16="http://schemas.microsoft.com/office/drawing/2014/main" id="{F46DE295-8D6A-4CC8-966F-BF9666FF9D66}"/>
              </a:ext>
            </a:extLst>
          </p:cNvPr>
          <p:cNvSpPr/>
          <p:nvPr/>
        </p:nvSpPr>
        <p:spPr>
          <a:xfrm>
            <a:off x="1230914" y="3555471"/>
            <a:ext cx="411012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277" y="5891"/>
                </a:moveTo>
                <a:cubicBezTo>
                  <a:pt x="5400" y="6136"/>
                  <a:pt x="5768" y="6136"/>
                  <a:pt x="5891" y="5891"/>
                </a:cubicBezTo>
                <a:cubicBezTo>
                  <a:pt x="6136" y="5768"/>
                  <a:pt x="6136" y="5400"/>
                  <a:pt x="5891" y="5277"/>
                </a:cubicBezTo>
                <a:cubicBezTo>
                  <a:pt x="3805" y="3191"/>
                  <a:pt x="3805" y="3191"/>
                  <a:pt x="3805" y="3191"/>
                </a:cubicBezTo>
                <a:cubicBezTo>
                  <a:pt x="3682" y="2945"/>
                  <a:pt x="3314" y="2945"/>
                  <a:pt x="3191" y="3191"/>
                </a:cubicBezTo>
                <a:cubicBezTo>
                  <a:pt x="2945" y="3314"/>
                  <a:pt x="2945" y="3682"/>
                  <a:pt x="3191" y="3805"/>
                </a:cubicBezTo>
                <a:lnTo>
                  <a:pt x="5277" y="5891"/>
                </a:lnTo>
                <a:close/>
                <a:moveTo>
                  <a:pt x="16323" y="5891"/>
                </a:moveTo>
                <a:cubicBezTo>
                  <a:pt x="18409" y="3805"/>
                  <a:pt x="18409" y="3805"/>
                  <a:pt x="18409" y="3805"/>
                </a:cubicBezTo>
                <a:cubicBezTo>
                  <a:pt x="18655" y="3682"/>
                  <a:pt x="18655" y="3314"/>
                  <a:pt x="18409" y="3191"/>
                </a:cubicBezTo>
                <a:cubicBezTo>
                  <a:pt x="18286" y="2945"/>
                  <a:pt x="17918" y="2945"/>
                  <a:pt x="17795" y="3191"/>
                </a:cubicBezTo>
                <a:cubicBezTo>
                  <a:pt x="15709" y="5277"/>
                  <a:pt x="15709" y="5277"/>
                  <a:pt x="15709" y="5277"/>
                </a:cubicBezTo>
                <a:cubicBezTo>
                  <a:pt x="15464" y="5400"/>
                  <a:pt x="15464" y="5768"/>
                  <a:pt x="15709" y="5891"/>
                </a:cubicBezTo>
                <a:cubicBezTo>
                  <a:pt x="15832" y="6136"/>
                  <a:pt x="16200" y="6136"/>
                  <a:pt x="16323" y="5891"/>
                </a:cubicBezTo>
                <a:moveTo>
                  <a:pt x="10800" y="3927"/>
                </a:moveTo>
                <a:cubicBezTo>
                  <a:pt x="11045" y="3927"/>
                  <a:pt x="11291" y="3682"/>
                  <a:pt x="11291" y="3436"/>
                </a:cubicBezTo>
                <a:cubicBezTo>
                  <a:pt x="11291" y="491"/>
                  <a:pt x="11291" y="491"/>
                  <a:pt x="11291" y="491"/>
                </a:cubicBezTo>
                <a:cubicBezTo>
                  <a:pt x="11291" y="245"/>
                  <a:pt x="11045" y="0"/>
                  <a:pt x="10800" y="0"/>
                </a:cubicBezTo>
                <a:cubicBezTo>
                  <a:pt x="10555" y="0"/>
                  <a:pt x="10309" y="245"/>
                  <a:pt x="10309" y="491"/>
                </a:cubicBezTo>
                <a:cubicBezTo>
                  <a:pt x="10309" y="3436"/>
                  <a:pt x="10309" y="3436"/>
                  <a:pt x="10309" y="3436"/>
                </a:cubicBezTo>
                <a:cubicBezTo>
                  <a:pt x="10309" y="3682"/>
                  <a:pt x="10555" y="3927"/>
                  <a:pt x="10800" y="3927"/>
                </a:cubicBezTo>
                <a:moveTo>
                  <a:pt x="21109" y="10800"/>
                </a:moveTo>
                <a:cubicBezTo>
                  <a:pt x="16691" y="10800"/>
                  <a:pt x="16691" y="10800"/>
                  <a:pt x="16691" y="10800"/>
                </a:cubicBezTo>
                <a:cubicBezTo>
                  <a:pt x="16691" y="7486"/>
                  <a:pt x="14114" y="4909"/>
                  <a:pt x="10800" y="4909"/>
                </a:cubicBezTo>
                <a:cubicBezTo>
                  <a:pt x="7486" y="4909"/>
                  <a:pt x="4909" y="7486"/>
                  <a:pt x="4909" y="10800"/>
                </a:cubicBezTo>
                <a:cubicBezTo>
                  <a:pt x="491" y="10800"/>
                  <a:pt x="491" y="10800"/>
                  <a:pt x="491" y="10800"/>
                </a:cubicBezTo>
                <a:cubicBezTo>
                  <a:pt x="245" y="10800"/>
                  <a:pt x="0" y="11045"/>
                  <a:pt x="0" y="11291"/>
                </a:cubicBezTo>
                <a:cubicBezTo>
                  <a:pt x="0" y="11536"/>
                  <a:pt x="245" y="11782"/>
                  <a:pt x="491" y="11782"/>
                </a:cubicBezTo>
                <a:cubicBezTo>
                  <a:pt x="21109" y="11782"/>
                  <a:pt x="21109" y="11782"/>
                  <a:pt x="21109" y="11782"/>
                </a:cubicBezTo>
                <a:cubicBezTo>
                  <a:pt x="21355" y="11782"/>
                  <a:pt x="21600" y="11536"/>
                  <a:pt x="21600" y="11291"/>
                </a:cubicBezTo>
                <a:cubicBezTo>
                  <a:pt x="21600" y="11045"/>
                  <a:pt x="21355" y="10800"/>
                  <a:pt x="21109" y="10800"/>
                </a:cubicBezTo>
                <a:moveTo>
                  <a:pt x="5891" y="10800"/>
                </a:moveTo>
                <a:cubicBezTo>
                  <a:pt x="5891" y="8100"/>
                  <a:pt x="8100" y="5891"/>
                  <a:pt x="10800" y="5891"/>
                </a:cubicBezTo>
                <a:cubicBezTo>
                  <a:pt x="13500" y="5891"/>
                  <a:pt x="15709" y="8100"/>
                  <a:pt x="15709" y="10800"/>
                </a:cubicBezTo>
                <a:lnTo>
                  <a:pt x="5891" y="10800"/>
                </a:lnTo>
                <a:close/>
                <a:moveTo>
                  <a:pt x="13745" y="17673"/>
                </a:moveTo>
                <a:cubicBezTo>
                  <a:pt x="12764" y="17673"/>
                  <a:pt x="12764" y="17673"/>
                  <a:pt x="12764" y="17673"/>
                </a:cubicBezTo>
                <a:cubicBezTo>
                  <a:pt x="12764" y="15218"/>
                  <a:pt x="12764" y="15218"/>
                  <a:pt x="12764" y="15218"/>
                </a:cubicBezTo>
                <a:cubicBezTo>
                  <a:pt x="12764" y="14973"/>
                  <a:pt x="12518" y="14727"/>
                  <a:pt x="12273" y="14727"/>
                </a:cubicBezTo>
                <a:cubicBezTo>
                  <a:pt x="9327" y="14727"/>
                  <a:pt x="9327" y="14727"/>
                  <a:pt x="9327" y="14727"/>
                </a:cubicBezTo>
                <a:cubicBezTo>
                  <a:pt x="9082" y="14727"/>
                  <a:pt x="8836" y="14973"/>
                  <a:pt x="8836" y="15218"/>
                </a:cubicBezTo>
                <a:cubicBezTo>
                  <a:pt x="8836" y="17673"/>
                  <a:pt x="8836" y="17673"/>
                  <a:pt x="8836" y="17673"/>
                </a:cubicBezTo>
                <a:cubicBezTo>
                  <a:pt x="7855" y="17673"/>
                  <a:pt x="7855" y="17673"/>
                  <a:pt x="7855" y="17673"/>
                </a:cubicBezTo>
                <a:cubicBezTo>
                  <a:pt x="7609" y="17673"/>
                  <a:pt x="7364" y="17918"/>
                  <a:pt x="7364" y="18164"/>
                </a:cubicBezTo>
                <a:cubicBezTo>
                  <a:pt x="7364" y="18286"/>
                  <a:pt x="7364" y="18409"/>
                  <a:pt x="7486" y="18532"/>
                </a:cubicBezTo>
                <a:cubicBezTo>
                  <a:pt x="10432" y="21477"/>
                  <a:pt x="10432" y="21477"/>
                  <a:pt x="10432" y="21477"/>
                </a:cubicBezTo>
                <a:cubicBezTo>
                  <a:pt x="10555" y="21600"/>
                  <a:pt x="10677" y="21600"/>
                  <a:pt x="10800" y="21600"/>
                </a:cubicBezTo>
                <a:cubicBezTo>
                  <a:pt x="10923" y="21600"/>
                  <a:pt x="11045" y="21600"/>
                  <a:pt x="11168" y="21477"/>
                </a:cubicBezTo>
                <a:cubicBezTo>
                  <a:pt x="14114" y="18532"/>
                  <a:pt x="14114" y="18532"/>
                  <a:pt x="14114" y="18532"/>
                </a:cubicBezTo>
                <a:cubicBezTo>
                  <a:pt x="14236" y="18409"/>
                  <a:pt x="14236" y="18286"/>
                  <a:pt x="14236" y="18164"/>
                </a:cubicBezTo>
                <a:cubicBezTo>
                  <a:pt x="14236" y="17918"/>
                  <a:pt x="13991" y="17673"/>
                  <a:pt x="13745" y="17673"/>
                </a:cubicBezTo>
                <a:moveTo>
                  <a:pt x="10800" y="20373"/>
                </a:moveTo>
                <a:cubicBezTo>
                  <a:pt x="9082" y="18655"/>
                  <a:pt x="9082" y="18655"/>
                  <a:pt x="9082" y="18655"/>
                </a:cubicBezTo>
                <a:cubicBezTo>
                  <a:pt x="9327" y="18655"/>
                  <a:pt x="9327" y="18655"/>
                  <a:pt x="9327" y="18655"/>
                </a:cubicBezTo>
                <a:cubicBezTo>
                  <a:pt x="9573" y="18655"/>
                  <a:pt x="9818" y="18409"/>
                  <a:pt x="9818" y="18164"/>
                </a:cubicBezTo>
                <a:cubicBezTo>
                  <a:pt x="9818" y="15709"/>
                  <a:pt x="9818" y="15709"/>
                  <a:pt x="9818" y="15709"/>
                </a:cubicBezTo>
                <a:cubicBezTo>
                  <a:pt x="11782" y="15709"/>
                  <a:pt x="11782" y="15709"/>
                  <a:pt x="11782" y="15709"/>
                </a:cubicBezTo>
                <a:cubicBezTo>
                  <a:pt x="11782" y="18164"/>
                  <a:pt x="11782" y="18164"/>
                  <a:pt x="11782" y="18164"/>
                </a:cubicBezTo>
                <a:cubicBezTo>
                  <a:pt x="11782" y="18409"/>
                  <a:pt x="12027" y="18655"/>
                  <a:pt x="12273" y="18655"/>
                </a:cubicBezTo>
                <a:cubicBezTo>
                  <a:pt x="12518" y="18655"/>
                  <a:pt x="12518" y="18655"/>
                  <a:pt x="12518" y="18655"/>
                </a:cubicBezTo>
                <a:lnTo>
                  <a:pt x="10800" y="203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4" name="Shape">
            <a:extLst>
              <a:ext uri="{FF2B5EF4-FFF2-40B4-BE49-F238E27FC236}">
                <a16:creationId xmlns:a16="http://schemas.microsoft.com/office/drawing/2014/main" id="{506006AC-6154-4DFD-ADBD-778A1A295657}"/>
              </a:ext>
            </a:extLst>
          </p:cNvPr>
          <p:cNvSpPr/>
          <p:nvPr/>
        </p:nvSpPr>
        <p:spPr>
          <a:xfrm>
            <a:off x="1965925" y="3536421"/>
            <a:ext cx="409985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20618"/>
                </a:moveTo>
                <a:cubicBezTo>
                  <a:pt x="16691" y="20618"/>
                  <a:pt x="16691" y="20618"/>
                  <a:pt x="16691" y="20618"/>
                </a:cubicBezTo>
                <a:cubicBezTo>
                  <a:pt x="16691" y="17305"/>
                  <a:pt x="14114" y="14727"/>
                  <a:pt x="10800" y="14727"/>
                </a:cubicBezTo>
                <a:cubicBezTo>
                  <a:pt x="7486" y="14727"/>
                  <a:pt x="4909" y="17305"/>
                  <a:pt x="4909" y="20618"/>
                </a:cubicBezTo>
                <a:cubicBezTo>
                  <a:pt x="491" y="20618"/>
                  <a:pt x="491" y="20618"/>
                  <a:pt x="491" y="20618"/>
                </a:cubicBezTo>
                <a:cubicBezTo>
                  <a:pt x="245" y="20618"/>
                  <a:pt x="0" y="20864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0864"/>
                  <a:pt x="21355" y="20618"/>
                  <a:pt x="21109" y="20618"/>
                </a:cubicBezTo>
                <a:moveTo>
                  <a:pt x="5891" y="20618"/>
                </a:moveTo>
                <a:cubicBezTo>
                  <a:pt x="5891" y="17918"/>
                  <a:pt x="8100" y="15709"/>
                  <a:pt x="10800" y="15709"/>
                </a:cubicBezTo>
                <a:cubicBezTo>
                  <a:pt x="13500" y="15709"/>
                  <a:pt x="15709" y="17918"/>
                  <a:pt x="15709" y="20618"/>
                </a:cubicBezTo>
                <a:lnTo>
                  <a:pt x="5891" y="20618"/>
                </a:lnTo>
                <a:close/>
                <a:moveTo>
                  <a:pt x="16323" y="15709"/>
                </a:moveTo>
                <a:cubicBezTo>
                  <a:pt x="18409" y="13623"/>
                  <a:pt x="18409" y="13623"/>
                  <a:pt x="18409" y="13623"/>
                </a:cubicBezTo>
                <a:cubicBezTo>
                  <a:pt x="18655" y="13500"/>
                  <a:pt x="18655" y="13132"/>
                  <a:pt x="18409" y="13009"/>
                </a:cubicBezTo>
                <a:cubicBezTo>
                  <a:pt x="18286" y="12764"/>
                  <a:pt x="17918" y="12764"/>
                  <a:pt x="17795" y="13009"/>
                </a:cubicBezTo>
                <a:cubicBezTo>
                  <a:pt x="15709" y="15095"/>
                  <a:pt x="15709" y="15095"/>
                  <a:pt x="15709" y="15095"/>
                </a:cubicBezTo>
                <a:cubicBezTo>
                  <a:pt x="15464" y="15218"/>
                  <a:pt x="15464" y="15586"/>
                  <a:pt x="15709" y="15709"/>
                </a:cubicBezTo>
                <a:cubicBezTo>
                  <a:pt x="15832" y="15955"/>
                  <a:pt x="16200" y="15955"/>
                  <a:pt x="16323" y="15709"/>
                </a:cubicBezTo>
                <a:moveTo>
                  <a:pt x="10309" y="10309"/>
                </a:moveTo>
                <a:cubicBezTo>
                  <a:pt x="10309" y="13255"/>
                  <a:pt x="10309" y="13255"/>
                  <a:pt x="10309" y="13255"/>
                </a:cubicBezTo>
                <a:cubicBezTo>
                  <a:pt x="10309" y="13500"/>
                  <a:pt x="10555" y="13745"/>
                  <a:pt x="10800" y="13745"/>
                </a:cubicBezTo>
                <a:cubicBezTo>
                  <a:pt x="11045" y="13745"/>
                  <a:pt x="11291" y="13500"/>
                  <a:pt x="11291" y="13255"/>
                </a:cubicBezTo>
                <a:cubicBezTo>
                  <a:pt x="11291" y="10309"/>
                  <a:pt x="11291" y="10309"/>
                  <a:pt x="11291" y="10309"/>
                </a:cubicBezTo>
                <a:cubicBezTo>
                  <a:pt x="11291" y="10064"/>
                  <a:pt x="11045" y="9818"/>
                  <a:pt x="10800" y="9818"/>
                </a:cubicBezTo>
                <a:cubicBezTo>
                  <a:pt x="10555" y="9818"/>
                  <a:pt x="10309" y="10064"/>
                  <a:pt x="10309" y="10309"/>
                </a:cubicBezTo>
                <a:moveTo>
                  <a:pt x="5277" y="15709"/>
                </a:moveTo>
                <a:cubicBezTo>
                  <a:pt x="5400" y="15955"/>
                  <a:pt x="5768" y="15955"/>
                  <a:pt x="5891" y="15709"/>
                </a:cubicBezTo>
                <a:cubicBezTo>
                  <a:pt x="6136" y="15586"/>
                  <a:pt x="6136" y="15218"/>
                  <a:pt x="5891" y="15095"/>
                </a:cubicBezTo>
                <a:cubicBezTo>
                  <a:pt x="3805" y="13009"/>
                  <a:pt x="3805" y="13009"/>
                  <a:pt x="3805" y="13009"/>
                </a:cubicBezTo>
                <a:cubicBezTo>
                  <a:pt x="3682" y="12764"/>
                  <a:pt x="3314" y="12764"/>
                  <a:pt x="3191" y="13009"/>
                </a:cubicBezTo>
                <a:cubicBezTo>
                  <a:pt x="2945" y="13132"/>
                  <a:pt x="2945" y="13500"/>
                  <a:pt x="3191" y="13623"/>
                </a:cubicBezTo>
                <a:lnTo>
                  <a:pt x="5277" y="15709"/>
                </a:lnTo>
                <a:close/>
                <a:moveTo>
                  <a:pt x="7855" y="3927"/>
                </a:moveTo>
                <a:cubicBezTo>
                  <a:pt x="8836" y="3927"/>
                  <a:pt x="8836" y="3927"/>
                  <a:pt x="8836" y="3927"/>
                </a:cubicBezTo>
                <a:cubicBezTo>
                  <a:pt x="8836" y="6382"/>
                  <a:pt x="8836" y="6382"/>
                  <a:pt x="8836" y="6382"/>
                </a:cubicBezTo>
                <a:cubicBezTo>
                  <a:pt x="8836" y="6627"/>
                  <a:pt x="9082" y="6873"/>
                  <a:pt x="9327" y="6873"/>
                </a:cubicBezTo>
                <a:cubicBezTo>
                  <a:pt x="12273" y="6873"/>
                  <a:pt x="12273" y="6873"/>
                  <a:pt x="12273" y="6873"/>
                </a:cubicBezTo>
                <a:cubicBezTo>
                  <a:pt x="12518" y="6873"/>
                  <a:pt x="12764" y="6627"/>
                  <a:pt x="12764" y="6382"/>
                </a:cubicBezTo>
                <a:cubicBezTo>
                  <a:pt x="12764" y="3927"/>
                  <a:pt x="12764" y="3927"/>
                  <a:pt x="12764" y="3927"/>
                </a:cubicBezTo>
                <a:cubicBezTo>
                  <a:pt x="13745" y="3927"/>
                  <a:pt x="13745" y="3927"/>
                  <a:pt x="13745" y="3927"/>
                </a:cubicBezTo>
                <a:cubicBezTo>
                  <a:pt x="13991" y="3927"/>
                  <a:pt x="14236" y="3682"/>
                  <a:pt x="14236" y="3436"/>
                </a:cubicBezTo>
                <a:cubicBezTo>
                  <a:pt x="14236" y="3314"/>
                  <a:pt x="14236" y="3191"/>
                  <a:pt x="14114" y="3068"/>
                </a:cubicBezTo>
                <a:cubicBezTo>
                  <a:pt x="11168" y="123"/>
                  <a:pt x="11168" y="123"/>
                  <a:pt x="11168" y="123"/>
                </a:cubicBezTo>
                <a:cubicBezTo>
                  <a:pt x="11045" y="0"/>
                  <a:pt x="10923" y="0"/>
                  <a:pt x="10800" y="0"/>
                </a:cubicBezTo>
                <a:cubicBezTo>
                  <a:pt x="10677" y="0"/>
                  <a:pt x="10555" y="0"/>
                  <a:pt x="10432" y="123"/>
                </a:cubicBezTo>
                <a:cubicBezTo>
                  <a:pt x="7486" y="3068"/>
                  <a:pt x="7486" y="3068"/>
                  <a:pt x="7486" y="3068"/>
                </a:cubicBezTo>
                <a:cubicBezTo>
                  <a:pt x="7364" y="3191"/>
                  <a:pt x="7364" y="3314"/>
                  <a:pt x="7364" y="3436"/>
                </a:cubicBezTo>
                <a:cubicBezTo>
                  <a:pt x="7364" y="3682"/>
                  <a:pt x="7609" y="3927"/>
                  <a:pt x="7855" y="3927"/>
                </a:cubicBezTo>
                <a:moveTo>
                  <a:pt x="10800" y="1227"/>
                </a:moveTo>
                <a:cubicBezTo>
                  <a:pt x="12518" y="2945"/>
                  <a:pt x="12518" y="2945"/>
                  <a:pt x="12518" y="2945"/>
                </a:cubicBezTo>
                <a:cubicBezTo>
                  <a:pt x="12273" y="2945"/>
                  <a:pt x="12273" y="2945"/>
                  <a:pt x="12273" y="2945"/>
                </a:cubicBezTo>
                <a:cubicBezTo>
                  <a:pt x="12027" y="2945"/>
                  <a:pt x="11782" y="3191"/>
                  <a:pt x="11782" y="3436"/>
                </a:cubicBezTo>
                <a:cubicBezTo>
                  <a:pt x="11782" y="5891"/>
                  <a:pt x="11782" y="5891"/>
                  <a:pt x="11782" y="5891"/>
                </a:cubicBezTo>
                <a:cubicBezTo>
                  <a:pt x="9818" y="5891"/>
                  <a:pt x="9818" y="5891"/>
                  <a:pt x="9818" y="5891"/>
                </a:cubicBezTo>
                <a:cubicBezTo>
                  <a:pt x="9818" y="3436"/>
                  <a:pt x="9818" y="3436"/>
                  <a:pt x="9818" y="3436"/>
                </a:cubicBezTo>
                <a:cubicBezTo>
                  <a:pt x="9818" y="3191"/>
                  <a:pt x="9573" y="2945"/>
                  <a:pt x="9327" y="2945"/>
                </a:cubicBezTo>
                <a:cubicBezTo>
                  <a:pt x="9082" y="2945"/>
                  <a:pt x="9082" y="2945"/>
                  <a:pt x="9082" y="2945"/>
                </a:cubicBezTo>
                <a:lnTo>
                  <a:pt x="10800" y="12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5" name="Shape">
            <a:extLst>
              <a:ext uri="{FF2B5EF4-FFF2-40B4-BE49-F238E27FC236}">
                <a16:creationId xmlns:a16="http://schemas.microsoft.com/office/drawing/2014/main" id="{947EDBCD-87C8-4F99-AA2D-203B6FF83FE4}"/>
              </a:ext>
            </a:extLst>
          </p:cNvPr>
          <p:cNvSpPr/>
          <p:nvPr/>
        </p:nvSpPr>
        <p:spPr>
          <a:xfrm>
            <a:off x="2623150" y="3536421"/>
            <a:ext cx="411011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414" y="9327"/>
                </a:moveTo>
                <a:cubicBezTo>
                  <a:pt x="12764" y="8345"/>
                  <a:pt x="12764" y="8345"/>
                  <a:pt x="12764" y="8345"/>
                </a:cubicBezTo>
                <a:cubicBezTo>
                  <a:pt x="14114" y="9327"/>
                  <a:pt x="14114" y="9327"/>
                  <a:pt x="14114" y="9327"/>
                </a:cubicBezTo>
                <a:cubicBezTo>
                  <a:pt x="13623" y="7732"/>
                  <a:pt x="13623" y="7732"/>
                  <a:pt x="13623" y="7732"/>
                </a:cubicBezTo>
                <a:cubicBezTo>
                  <a:pt x="14727" y="6873"/>
                  <a:pt x="14727" y="6873"/>
                  <a:pt x="14727" y="6873"/>
                </a:cubicBezTo>
                <a:cubicBezTo>
                  <a:pt x="13255" y="6873"/>
                  <a:pt x="13255" y="6873"/>
                  <a:pt x="13255" y="6873"/>
                </a:cubicBezTo>
                <a:cubicBezTo>
                  <a:pt x="12764" y="5400"/>
                  <a:pt x="12764" y="5400"/>
                  <a:pt x="12764" y="5400"/>
                </a:cubicBezTo>
                <a:cubicBezTo>
                  <a:pt x="12273" y="6873"/>
                  <a:pt x="12273" y="6873"/>
                  <a:pt x="12273" y="6873"/>
                </a:cubicBezTo>
                <a:cubicBezTo>
                  <a:pt x="10800" y="6873"/>
                  <a:pt x="10800" y="6873"/>
                  <a:pt x="10800" y="6873"/>
                </a:cubicBezTo>
                <a:cubicBezTo>
                  <a:pt x="11905" y="7732"/>
                  <a:pt x="11905" y="7732"/>
                  <a:pt x="11905" y="7732"/>
                </a:cubicBezTo>
                <a:lnTo>
                  <a:pt x="11414" y="9327"/>
                </a:lnTo>
                <a:close/>
                <a:moveTo>
                  <a:pt x="17673" y="10309"/>
                </a:moveTo>
                <a:cubicBezTo>
                  <a:pt x="17182" y="11782"/>
                  <a:pt x="17182" y="11782"/>
                  <a:pt x="17182" y="11782"/>
                </a:cubicBezTo>
                <a:cubicBezTo>
                  <a:pt x="15709" y="11782"/>
                  <a:pt x="15709" y="11782"/>
                  <a:pt x="15709" y="11782"/>
                </a:cubicBezTo>
                <a:cubicBezTo>
                  <a:pt x="16814" y="12641"/>
                  <a:pt x="16814" y="12641"/>
                  <a:pt x="16814" y="12641"/>
                </a:cubicBezTo>
                <a:cubicBezTo>
                  <a:pt x="16323" y="14236"/>
                  <a:pt x="16323" y="14236"/>
                  <a:pt x="16323" y="14236"/>
                </a:cubicBezTo>
                <a:cubicBezTo>
                  <a:pt x="17673" y="13255"/>
                  <a:pt x="17673" y="13255"/>
                  <a:pt x="17673" y="13255"/>
                </a:cubicBezTo>
                <a:cubicBezTo>
                  <a:pt x="19023" y="14236"/>
                  <a:pt x="19023" y="14236"/>
                  <a:pt x="19023" y="14236"/>
                </a:cubicBezTo>
                <a:cubicBezTo>
                  <a:pt x="18532" y="12641"/>
                  <a:pt x="18532" y="12641"/>
                  <a:pt x="18532" y="12641"/>
                </a:cubicBezTo>
                <a:cubicBezTo>
                  <a:pt x="19636" y="11782"/>
                  <a:pt x="19636" y="11782"/>
                  <a:pt x="19636" y="11782"/>
                </a:cubicBezTo>
                <a:cubicBezTo>
                  <a:pt x="18164" y="11782"/>
                  <a:pt x="18164" y="11782"/>
                  <a:pt x="18164" y="11782"/>
                </a:cubicBezTo>
                <a:lnTo>
                  <a:pt x="17673" y="10309"/>
                </a:lnTo>
                <a:close/>
                <a:moveTo>
                  <a:pt x="7364" y="6873"/>
                </a:moveTo>
                <a:cubicBezTo>
                  <a:pt x="7364" y="4295"/>
                  <a:pt x="8223" y="1841"/>
                  <a:pt x="9818" y="0"/>
                </a:cubicBezTo>
                <a:cubicBezTo>
                  <a:pt x="4295" y="491"/>
                  <a:pt x="0" y="5155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4236" y="21600"/>
                  <a:pt x="17673" y="20005"/>
                  <a:pt x="19636" y="17673"/>
                </a:cubicBezTo>
                <a:cubicBezTo>
                  <a:pt x="19268" y="17673"/>
                  <a:pt x="18532" y="17673"/>
                  <a:pt x="18164" y="17673"/>
                </a:cubicBezTo>
                <a:cubicBezTo>
                  <a:pt x="12150" y="17673"/>
                  <a:pt x="7364" y="12764"/>
                  <a:pt x="7364" y="6873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6382"/>
                  <a:pt x="3805" y="2700"/>
                  <a:pt x="7732" y="1473"/>
                </a:cubicBezTo>
                <a:cubicBezTo>
                  <a:pt x="6873" y="3068"/>
                  <a:pt x="6382" y="4909"/>
                  <a:pt x="6382" y="6873"/>
                </a:cubicBezTo>
                <a:cubicBezTo>
                  <a:pt x="6382" y="13009"/>
                  <a:pt x="11168" y="18041"/>
                  <a:pt x="17182" y="18655"/>
                </a:cubicBezTo>
                <a:cubicBezTo>
                  <a:pt x="15341" y="19882"/>
                  <a:pt x="13009" y="20618"/>
                  <a:pt x="10800" y="20618"/>
                </a:cubicBezTo>
                <a:moveTo>
                  <a:pt x="21600" y="1964"/>
                </a:moveTo>
                <a:cubicBezTo>
                  <a:pt x="19636" y="1964"/>
                  <a:pt x="19636" y="1964"/>
                  <a:pt x="19636" y="1964"/>
                </a:cubicBezTo>
                <a:cubicBezTo>
                  <a:pt x="18900" y="0"/>
                  <a:pt x="18900" y="0"/>
                  <a:pt x="18900" y="0"/>
                </a:cubicBezTo>
                <a:cubicBezTo>
                  <a:pt x="18164" y="1964"/>
                  <a:pt x="18164" y="1964"/>
                  <a:pt x="18164" y="1964"/>
                </a:cubicBezTo>
                <a:cubicBezTo>
                  <a:pt x="16200" y="1964"/>
                  <a:pt x="16200" y="1964"/>
                  <a:pt x="16200" y="1964"/>
                </a:cubicBezTo>
                <a:cubicBezTo>
                  <a:pt x="17795" y="3191"/>
                  <a:pt x="17795" y="3191"/>
                  <a:pt x="17795" y="3191"/>
                </a:cubicBezTo>
                <a:cubicBezTo>
                  <a:pt x="17059" y="5400"/>
                  <a:pt x="17059" y="5400"/>
                  <a:pt x="17059" y="5400"/>
                </a:cubicBezTo>
                <a:cubicBezTo>
                  <a:pt x="18900" y="4050"/>
                  <a:pt x="18900" y="4050"/>
                  <a:pt x="18900" y="4050"/>
                </a:cubicBezTo>
                <a:cubicBezTo>
                  <a:pt x="20741" y="5400"/>
                  <a:pt x="20741" y="5400"/>
                  <a:pt x="20741" y="5400"/>
                </a:cubicBezTo>
                <a:cubicBezTo>
                  <a:pt x="20005" y="3191"/>
                  <a:pt x="20005" y="3191"/>
                  <a:pt x="20005" y="3191"/>
                </a:cubicBezTo>
                <a:lnTo>
                  <a:pt x="21600" y="196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6" name="Shape">
            <a:extLst>
              <a:ext uri="{FF2B5EF4-FFF2-40B4-BE49-F238E27FC236}">
                <a16:creationId xmlns:a16="http://schemas.microsoft.com/office/drawing/2014/main" id="{07336EF1-2235-414E-B13F-88E1349EE6CE}"/>
              </a:ext>
            </a:extLst>
          </p:cNvPr>
          <p:cNvSpPr/>
          <p:nvPr/>
        </p:nvSpPr>
        <p:spPr>
          <a:xfrm>
            <a:off x="6728396" y="4299263"/>
            <a:ext cx="411012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8836"/>
                </a:moveTo>
                <a:cubicBezTo>
                  <a:pt x="15586" y="8836"/>
                  <a:pt x="14727" y="9695"/>
                  <a:pt x="14727" y="10800"/>
                </a:cubicBezTo>
                <a:cubicBezTo>
                  <a:pt x="14727" y="11905"/>
                  <a:pt x="15586" y="12764"/>
                  <a:pt x="16691" y="12764"/>
                </a:cubicBezTo>
                <a:cubicBezTo>
                  <a:pt x="17795" y="12764"/>
                  <a:pt x="18655" y="11905"/>
                  <a:pt x="18655" y="10800"/>
                </a:cubicBezTo>
                <a:cubicBezTo>
                  <a:pt x="18655" y="9695"/>
                  <a:pt x="17795" y="8836"/>
                  <a:pt x="16691" y="8836"/>
                </a:cubicBezTo>
                <a:moveTo>
                  <a:pt x="16691" y="11782"/>
                </a:moveTo>
                <a:cubicBezTo>
                  <a:pt x="16200" y="11782"/>
                  <a:pt x="15709" y="11291"/>
                  <a:pt x="15709" y="10800"/>
                </a:cubicBezTo>
                <a:cubicBezTo>
                  <a:pt x="15709" y="10309"/>
                  <a:pt x="16200" y="9818"/>
                  <a:pt x="16691" y="9818"/>
                </a:cubicBezTo>
                <a:cubicBezTo>
                  <a:pt x="17182" y="9818"/>
                  <a:pt x="17673" y="10309"/>
                  <a:pt x="17673" y="10800"/>
                </a:cubicBezTo>
                <a:cubicBezTo>
                  <a:pt x="17673" y="11291"/>
                  <a:pt x="17182" y="11782"/>
                  <a:pt x="16691" y="11782"/>
                </a:cubicBezTo>
                <a:moveTo>
                  <a:pt x="14236" y="16691"/>
                </a:moveTo>
                <a:cubicBezTo>
                  <a:pt x="13991" y="16691"/>
                  <a:pt x="13745" y="16936"/>
                  <a:pt x="13745" y="17182"/>
                </a:cubicBezTo>
                <a:cubicBezTo>
                  <a:pt x="13745" y="17427"/>
                  <a:pt x="13991" y="17673"/>
                  <a:pt x="14236" y="17673"/>
                </a:cubicBezTo>
                <a:cubicBezTo>
                  <a:pt x="14482" y="17673"/>
                  <a:pt x="14727" y="17427"/>
                  <a:pt x="14727" y="17182"/>
                </a:cubicBezTo>
                <a:cubicBezTo>
                  <a:pt x="14727" y="16936"/>
                  <a:pt x="14482" y="16691"/>
                  <a:pt x="14236" y="16691"/>
                </a:cubicBezTo>
                <a:moveTo>
                  <a:pt x="4909" y="11782"/>
                </a:moveTo>
                <a:cubicBezTo>
                  <a:pt x="4418" y="11782"/>
                  <a:pt x="3927" y="12273"/>
                  <a:pt x="3927" y="12764"/>
                </a:cubicBezTo>
                <a:cubicBezTo>
                  <a:pt x="3927" y="13255"/>
                  <a:pt x="4418" y="13745"/>
                  <a:pt x="4909" y="13745"/>
                </a:cubicBezTo>
                <a:cubicBezTo>
                  <a:pt x="5400" y="13745"/>
                  <a:pt x="5891" y="13255"/>
                  <a:pt x="5891" y="12764"/>
                </a:cubicBezTo>
                <a:cubicBezTo>
                  <a:pt x="5891" y="12273"/>
                  <a:pt x="5400" y="11782"/>
                  <a:pt x="4909" y="11782"/>
                </a:cubicBezTo>
                <a:moveTo>
                  <a:pt x="9327" y="13745"/>
                </a:moveTo>
                <a:cubicBezTo>
                  <a:pt x="8468" y="13745"/>
                  <a:pt x="7855" y="14359"/>
                  <a:pt x="7855" y="15218"/>
                </a:cubicBezTo>
                <a:cubicBezTo>
                  <a:pt x="7855" y="16077"/>
                  <a:pt x="8468" y="16691"/>
                  <a:pt x="9327" y="16691"/>
                </a:cubicBezTo>
                <a:cubicBezTo>
                  <a:pt x="10186" y="16691"/>
                  <a:pt x="10800" y="16077"/>
                  <a:pt x="10800" y="15218"/>
                </a:cubicBezTo>
                <a:cubicBezTo>
                  <a:pt x="10800" y="14359"/>
                  <a:pt x="10186" y="13745"/>
                  <a:pt x="9327" y="13745"/>
                </a:cubicBezTo>
                <a:moveTo>
                  <a:pt x="9327" y="15709"/>
                </a:moveTo>
                <a:cubicBezTo>
                  <a:pt x="9082" y="15709"/>
                  <a:pt x="8836" y="15464"/>
                  <a:pt x="8836" y="15218"/>
                </a:cubicBezTo>
                <a:cubicBezTo>
                  <a:pt x="8836" y="14973"/>
                  <a:pt x="9082" y="14727"/>
                  <a:pt x="9327" y="14727"/>
                </a:cubicBezTo>
                <a:cubicBezTo>
                  <a:pt x="9573" y="14727"/>
                  <a:pt x="9818" y="14973"/>
                  <a:pt x="9818" y="15218"/>
                </a:cubicBezTo>
                <a:cubicBezTo>
                  <a:pt x="9818" y="15464"/>
                  <a:pt x="9573" y="15709"/>
                  <a:pt x="9327" y="15709"/>
                </a:cubicBezTo>
                <a:moveTo>
                  <a:pt x="12273" y="10800"/>
                </a:moveTo>
                <a:cubicBezTo>
                  <a:pt x="12027" y="10800"/>
                  <a:pt x="11782" y="11045"/>
                  <a:pt x="11782" y="11291"/>
                </a:cubicBezTo>
                <a:cubicBezTo>
                  <a:pt x="11782" y="11536"/>
                  <a:pt x="12027" y="11782"/>
                  <a:pt x="12273" y="11782"/>
                </a:cubicBezTo>
                <a:cubicBezTo>
                  <a:pt x="12518" y="11782"/>
                  <a:pt x="12764" y="11536"/>
                  <a:pt x="12764" y="11291"/>
                </a:cubicBezTo>
                <a:cubicBezTo>
                  <a:pt x="12764" y="11045"/>
                  <a:pt x="12518" y="10800"/>
                  <a:pt x="12273" y="10800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7855" y="3927"/>
                </a:moveTo>
                <a:cubicBezTo>
                  <a:pt x="6259" y="3927"/>
                  <a:pt x="4909" y="5277"/>
                  <a:pt x="4909" y="6873"/>
                </a:cubicBezTo>
                <a:cubicBezTo>
                  <a:pt x="4909" y="8468"/>
                  <a:pt x="6259" y="9818"/>
                  <a:pt x="7855" y="9818"/>
                </a:cubicBezTo>
                <a:cubicBezTo>
                  <a:pt x="9450" y="9818"/>
                  <a:pt x="10800" y="8468"/>
                  <a:pt x="10800" y="6873"/>
                </a:cubicBezTo>
                <a:cubicBezTo>
                  <a:pt x="10800" y="5277"/>
                  <a:pt x="9450" y="3927"/>
                  <a:pt x="7855" y="3927"/>
                </a:cubicBezTo>
                <a:moveTo>
                  <a:pt x="7855" y="8836"/>
                </a:moveTo>
                <a:cubicBezTo>
                  <a:pt x="6750" y="8836"/>
                  <a:pt x="5891" y="7977"/>
                  <a:pt x="5891" y="6873"/>
                </a:cubicBezTo>
                <a:cubicBezTo>
                  <a:pt x="5891" y="5768"/>
                  <a:pt x="6750" y="4909"/>
                  <a:pt x="7855" y="4909"/>
                </a:cubicBezTo>
                <a:cubicBezTo>
                  <a:pt x="8959" y="4909"/>
                  <a:pt x="9818" y="5768"/>
                  <a:pt x="9818" y="6873"/>
                </a:cubicBezTo>
                <a:cubicBezTo>
                  <a:pt x="9818" y="7977"/>
                  <a:pt x="8959" y="8836"/>
                  <a:pt x="7855" y="883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7" name="Shape">
            <a:extLst>
              <a:ext uri="{FF2B5EF4-FFF2-40B4-BE49-F238E27FC236}">
                <a16:creationId xmlns:a16="http://schemas.microsoft.com/office/drawing/2014/main" id="{85905223-5BEB-42EC-812F-11636D0D0173}"/>
              </a:ext>
            </a:extLst>
          </p:cNvPr>
          <p:cNvSpPr/>
          <p:nvPr/>
        </p:nvSpPr>
        <p:spPr>
          <a:xfrm>
            <a:off x="7502448" y="4324511"/>
            <a:ext cx="409797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0960" h="21600" extrusionOk="0">
                <a:moveTo>
                  <a:pt x="20856" y="6412"/>
                </a:moveTo>
                <a:cubicBezTo>
                  <a:pt x="20498" y="4556"/>
                  <a:pt x="19066" y="3375"/>
                  <a:pt x="17037" y="3037"/>
                </a:cubicBezTo>
                <a:cubicBezTo>
                  <a:pt x="17395" y="3544"/>
                  <a:pt x="17634" y="4050"/>
                  <a:pt x="17872" y="4556"/>
                </a:cubicBezTo>
                <a:cubicBezTo>
                  <a:pt x="19066" y="5062"/>
                  <a:pt x="19782" y="5737"/>
                  <a:pt x="20020" y="6750"/>
                </a:cubicBezTo>
                <a:cubicBezTo>
                  <a:pt x="20140" y="7256"/>
                  <a:pt x="20020" y="7931"/>
                  <a:pt x="19662" y="8606"/>
                </a:cubicBezTo>
                <a:cubicBezTo>
                  <a:pt x="19424" y="9281"/>
                  <a:pt x="18827" y="10125"/>
                  <a:pt x="18111" y="10969"/>
                </a:cubicBezTo>
                <a:cubicBezTo>
                  <a:pt x="18111" y="10969"/>
                  <a:pt x="18111" y="10800"/>
                  <a:pt x="18111" y="10800"/>
                </a:cubicBezTo>
                <a:cubicBezTo>
                  <a:pt x="18111" y="4894"/>
                  <a:pt x="14650" y="0"/>
                  <a:pt x="10473" y="0"/>
                </a:cubicBezTo>
                <a:cubicBezTo>
                  <a:pt x="6297" y="0"/>
                  <a:pt x="2836" y="4894"/>
                  <a:pt x="2836" y="10800"/>
                </a:cubicBezTo>
                <a:cubicBezTo>
                  <a:pt x="2836" y="12656"/>
                  <a:pt x="3194" y="14344"/>
                  <a:pt x="3671" y="15863"/>
                </a:cubicBezTo>
                <a:cubicBezTo>
                  <a:pt x="2239" y="15356"/>
                  <a:pt x="1165" y="14513"/>
                  <a:pt x="926" y="13500"/>
                </a:cubicBezTo>
                <a:cubicBezTo>
                  <a:pt x="807" y="12994"/>
                  <a:pt x="926" y="12319"/>
                  <a:pt x="1284" y="11644"/>
                </a:cubicBezTo>
                <a:cubicBezTo>
                  <a:pt x="1404" y="11306"/>
                  <a:pt x="1642" y="10969"/>
                  <a:pt x="1881" y="10462"/>
                </a:cubicBezTo>
                <a:cubicBezTo>
                  <a:pt x="1881" y="9787"/>
                  <a:pt x="2000" y="9112"/>
                  <a:pt x="2000" y="8437"/>
                </a:cubicBezTo>
                <a:cubicBezTo>
                  <a:pt x="449" y="10294"/>
                  <a:pt x="-267" y="12150"/>
                  <a:pt x="91" y="13838"/>
                </a:cubicBezTo>
                <a:cubicBezTo>
                  <a:pt x="449" y="15694"/>
                  <a:pt x="2120" y="17044"/>
                  <a:pt x="4387" y="17381"/>
                </a:cubicBezTo>
                <a:cubicBezTo>
                  <a:pt x="5819" y="19913"/>
                  <a:pt x="7967" y="21600"/>
                  <a:pt x="10473" y="21600"/>
                </a:cubicBezTo>
                <a:cubicBezTo>
                  <a:pt x="14173" y="21600"/>
                  <a:pt x="17276" y="17719"/>
                  <a:pt x="17992" y="12825"/>
                </a:cubicBezTo>
                <a:cubicBezTo>
                  <a:pt x="20140" y="10800"/>
                  <a:pt x="21333" y="8437"/>
                  <a:pt x="20856" y="6412"/>
                </a:cubicBezTo>
                <a:moveTo>
                  <a:pt x="10473" y="20250"/>
                </a:moveTo>
                <a:cubicBezTo>
                  <a:pt x="8683" y="20250"/>
                  <a:pt x="7013" y="19238"/>
                  <a:pt x="5819" y="17550"/>
                </a:cubicBezTo>
                <a:cubicBezTo>
                  <a:pt x="5939" y="17550"/>
                  <a:pt x="6058" y="17550"/>
                  <a:pt x="6297" y="17550"/>
                </a:cubicBezTo>
                <a:cubicBezTo>
                  <a:pt x="7967" y="17550"/>
                  <a:pt x="9757" y="17213"/>
                  <a:pt x="11786" y="16538"/>
                </a:cubicBezTo>
                <a:cubicBezTo>
                  <a:pt x="13695" y="15863"/>
                  <a:pt x="15366" y="14850"/>
                  <a:pt x="16798" y="13669"/>
                </a:cubicBezTo>
                <a:cubicBezTo>
                  <a:pt x="15963" y="17550"/>
                  <a:pt x="13457" y="20250"/>
                  <a:pt x="10473" y="20250"/>
                </a:cubicBezTo>
                <a:moveTo>
                  <a:pt x="17156" y="11981"/>
                </a:moveTo>
                <a:cubicBezTo>
                  <a:pt x="15724" y="13163"/>
                  <a:pt x="13815" y="14344"/>
                  <a:pt x="11547" y="15188"/>
                </a:cubicBezTo>
                <a:cubicBezTo>
                  <a:pt x="9757" y="15863"/>
                  <a:pt x="7967" y="16200"/>
                  <a:pt x="6297" y="16200"/>
                </a:cubicBezTo>
                <a:cubicBezTo>
                  <a:pt x="5819" y="16200"/>
                  <a:pt x="5342" y="16200"/>
                  <a:pt x="4984" y="16031"/>
                </a:cubicBezTo>
                <a:cubicBezTo>
                  <a:pt x="4268" y="14513"/>
                  <a:pt x="3790" y="12825"/>
                  <a:pt x="3790" y="10800"/>
                </a:cubicBezTo>
                <a:cubicBezTo>
                  <a:pt x="3790" y="5569"/>
                  <a:pt x="6774" y="1350"/>
                  <a:pt x="10473" y="1350"/>
                </a:cubicBezTo>
                <a:cubicBezTo>
                  <a:pt x="14173" y="1350"/>
                  <a:pt x="17156" y="5569"/>
                  <a:pt x="17156" y="10800"/>
                </a:cubicBezTo>
                <a:cubicBezTo>
                  <a:pt x="17156" y="11138"/>
                  <a:pt x="17156" y="11644"/>
                  <a:pt x="17156" y="11981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8" name="Shape">
            <a:extLst>
              <a:ext uri="{FF2B5EF4-FFF2-40B4-BE49-F238E27FC236}">
                <a16:creationId xmlns:a16="http://schemas.microsoft.com/office/drawing/2014/main" id="{35F270E5-6180-4FF6-9B10-224E34F9907F}"/>
              </a:ext>
            </a:extLst>
          </p:cNvPr>
          <p:cNvSpPr/>
          <p:nvPr/>
        </p:nvSpPr>
        <p:spPr>
          <a:xfrm>
            <a:off x="8342097" y="4299263"/>
            <a:ext cx="297984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8655"/>
                </a:moveTo>
                <a:cubicBezTo>
                  <a:pt x="7088" y="18655"/>
                  <a:pt x="4050" y="16445"/>
                  <a:pt x="4050" y="13745"/>
                </a:cubicBezTo>
                <a:cubicBezTo>
                  <a:pt x="4050" y="13500"/>
                  <a:pt x="3713" y="13255"/>
                  <a:pt x="3375" y="13255"/>
                </a:cubicBezTo>
                <a:cubicBezTo>
                  <a:pt x="3038" y="13255"/>
                  <a:pt x="2700" y="13500"/>
                  <a:pt x="2700" y="13745"/>
                </a:cubicBezTo>
                <a:cubicBezTo>
                  <a:pt x="2700" y="17059"/>
                  <a:pt x="6244" y="19636"/>
                  <a:pt x="10800" y="19636"/>
                </a:cubicBezTo>
                <a:cubicBezTo>
                  <a:pt x="11137" y="19636"/>
                  <a:pt x="11475" y="19391"/>
                  <a:pt x="11475" y="19145"/>
                </a:cubicBezTo>
                <a:cubicBezTo>
                  <a:pt x="11475" y="18900"/>
                  <a:pt x="11137" y="18655"/>
                  <a:pt x="10800" y="18655"/>
                </a:cubicBezTo>
                <a:moveTo>
                  <a:pt x="10800" y="0"/>
                </a:moveTo>
                <a:cubicBezTo>
                  <a:pt x="9450" y="0"/>
                  <a:pt x="0" y="8345"/>
                  <a:pt x="0" y="13745"/>
                </a:cubicBezTo>
                <a:cubicBezTo>
                  <a:pt x="0" y="18041"/>
                  <a:pt x="4894" y="21600"/>
                  <a:pt x="10800" y="21600"/>
                </a:cubicBezTo>
                <a:cubicBezTo>
                  <a:pt x="16706" y="21600"/>
                  <a:pt x="21600" y="18041"/>
                  <a:pt x="21600" y="13745"/>
                </a:cubicBezTo>
                <a:cubicBezTo>
                  <a:pt x="21600" y="8345"/>
                  <a:pt x="12150" y="0"/>
                  <a:pt x="10800" y="0"/>
                </a:cubicBezTo>
                <a:moveTo>
                  <a:pt x="10800" y="20618"/>
                </a:moveTo>
                <a:cubicBezTo>
                  <a:pt x="5569" y="20618"/>
                  <a:pt x="1350" y="17427"/>
                  <a:pt x="1350" y="13500"/>
                </a:cubicBezTo>
                <a:cubicBezTo>
                  <a:pt x="1350" y="8836"/>
                  <a:pt x="10125" y="1105"/>
                  <a:pt x="10800" y="1105"/>
                </a:cubicBezTo>
                <a:cubicBezTo>
                  <a:pt x="11475" y="1105"/>
                  <a:pt x="20250" y="8836"/>
                  <a:pt x="20250" y="13500"/>
                </a:cubicBezTo>
                <a:cubicBezTo>
                  <a:pt x="20250" y="17427"/>
                  <a:pt x="16031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79" name="Shape">
            <a:extLst>
              <a:ext uri="{FF2B5EF4-FFF2-40B4-BE49-F238E27FC236}">
                <a16:creationId xmlns:a16="http://schemas.microsoft.com/office/drawing/2014/main" id="{0EF63D35-769F-45B9-A863-670FD1D51C15}"/>
              </a:ext>
            </a:extLst>
          </p:cNvPr>
          <p:cNvSpPr/>
          <p:nvPr/>
        </p:nvSpPr>
        <p:spPr>
          <a:xfrm>
            <a:off x="9027898" y="4299263"/>
            <a:ext cx="411012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6873"/>
                </a:moveTo>
                <a:cubicBezTo>
                  <a:pt x="10309" y="6873"/>
                  <a:pt x="9818" y="7364"/>
                  <a:pt x="9818" y="7855"/>
                </a:cubicBezTo>
                <a:cubicBezTo>
                  <a:pt x="9818" y="8345"/>
                  <a:pt x="10309" y="8836"/>
                  <a:pt x="10800" y="8836"/>
                </a:cubicBezTo>
                <a:cubicBezTo>
                  <a:pt x="11291" y="8836"/>
                  <a:pt x="11782" y="8345"/>
                  <a:pt x="11782" y="7855"/>
                </a:cubicBezTo>
                <a:cubicBezTo>
                  <a:pt x="11782" y="7364"/>
                  <a:pt x="11291" y="6873"/>
                  <a:pt x="10800" y="6873"/>
                </a:cubicBezTo>
                <a:moveTo>
                  <a:pt x="11291" y="982"/>
                </a:moveTo>
                <a:cubicBezTo>
                  <a:pt x="11291" y="491"/>
                  <a:pt x="11291" y="491"/>
                  <a:pt x="11291" y="491"/>
                </a:cubicBezTo>
                <a:cubicBezTo>
                  <a:pt x="11291" y="245"/>
                  <a:pt x="11045" y="0"/>
                  <a:pt x="10800" y="0"/>
                </a:cubicBezTo>
                <a:cubicBezTo>
                  <a:pt x="10555" y="0"/>
                  <a:pt x="10309" y="245"/>
                  <a:pt x="10309" y="491"/>
                </a:cubicBezTo>
                <a:cubicBezTo>
                  <a:pt x="10309" y="982"/>
                  <a:pt x="10309" y="982"/>
                  <a:pt x="10309" y="982"/>
                </a:cubicBezTo>
                <a:cubicBezTo>
                  <a:pt x="4541" y="1227"/>
                  <a:pt x="0" y="5768"/>
                  <a:pt x="0" y="11291"/>
                </a:cubicBezTo>
                <a:cubicBezTo>
                  <a:pt x="0" y="11536"/>
                  <a:pt x="245" y="11782"/>
                  <a:pt x="491" y="11782"/>
                </a:cubicBezTo>
                <a:cubicBezTo>
                  <a:pt x="10309" y="11782"/>
                  <a:pt x="10309" y="11782"/>
                  <a:pt x="10309" y="11782"/>
                </a:cubicBezTo>
                <a:cubicBezTo>
                  <a:pt x="10309" y="18655"/>
                  <a:pt x="10309" y="18655"/>
                  <a:pt x="10309" y="18655"/>
                </a:cubicBezTo>
                <a:cubicBezTo>
                  <a:pt x="10309" y="19759"/>
                  <a:pt x="9450" y="20618"/>
                  <a:pt x="8345" y="20618"/>
                </a:cubicBezTo>
                <a:cubicBezTo>
                  <a:pt x="7241" y="20618"/>
                  <a:pt x="6382" y="19759"/>
                  <a:pt x="6382" y="18655"/>
                </a:cubicBezTo>
                <a:cubicBezTo>
                  <a:pt x="6382" y="18409"/>
                  <a:pt x="6136" y="18164"/>
                  <a:pt x="5891" y="18164"/>
                </a:cubicBezTo>
                <a:cubicBezTo>
                  <a:pt x="5645" y="18164"/>
                  <a:pt x="5400" y="18409"/>
                  <a:pt x="5400" y="18655"/>
                </a:cubicBezTo>
                <a:cubicBezTo>
                  <a:pt x="5400" y="20250"/>
                  <a:pt x="6750" y="21600"/>
                  <a:pt x="8345" y="21600"/>
                </a:cubicBezTo>
                <a:cubicBezTo>
                  <a:pt x="9818" y="21600"/>
                  <a:pt x="11045" y="20495"/>
                  <a:pt x="11291" y="19145"/>
                </a:cubicBezTo>
                <a:cubicBezTo>
                  <a:pt x="11291" y="19145"/>
                  <a:pt x="11291" y="19145"/>
                  <a:pt x="11291" y="19145"/>
                </a:cubicBezTo>
                <a:cubicBezTo>
                  <a:pt x="11291" y="11782"/>
                  <a:pt x="11291" y="11782"/>
                  <a:pt x="11291" y="11782"/>
                </a:cubicBezTo>
                <a:cubicBezTo>
                  <a:pt x="21109" y="11782"/>
                  <a:pt x="21109" y="11782"/>
                  <a:pt x="21109" y="11782"/>
                </a:cubicBezTo>
                <a:cubicBezTo>
                  <a:pt x="21355" y="11782"/>
                  <a:pt x="21600" y="11536"/>
                  <a:pt x="21600" y="11291"/>
                </a:cubicBezTo>
                <a:cubicBezTo>
                  <a:pt x="21600" y="5768"/>
                  <a:pt x="17059" y="1227"/>
                  <a:pt x="11291" y="982"/>
                </a:cubicBezTo>
                <a:moveTo>
                  <a:pt x="982" y="10800"/>
                </a:moveTo>
                <a:cubicBezTo>
                  <a:pt x="1227" y="5891"/>
                  <a:pt x="5523" y="1964"/>
                  <a:pt x="10800" y="1964"/>
                </a:cubicBezTo>
                <a:cubicBezTo>
                  <a:pt x="16077" y="1964"/>
                  <a:pt x="20373" y="5891"/>
                  <a:pt x="20618" y="10800"/>
                </a:cubicBezTo>
                <a:lnTo>
                  <a:pt x="982" y="10800"/>
                </a:lnTo>
                <a:close/>
                <a:moveTo>
                  <a:pt x="3927" y="7855"/>
                </a:moveTo>
                <a:cubicBezTo>
                  <a:pt x="3436" y="7855"/>
                  <a:pt x="2945" y="8345"/>
                  <a:pt x="2945" y="8836"/>
                </a:cubicBezTo>
                <a:cubicBezTo>
                  <a:pt x="2945" y="9327"/>
                  <a:pt x="3436" y="9818"/>
                  <a:pt x="3927" y="9818"/>
                </a:cubicBezTo>
                <a:cubicBezTo>
                  <a:pt x="4418" y="9818"/>
                  <a:pt x="4909" y="9327"/>
                  <a:pt x="4909" y="8836"/>
                </a:cubicBezTo>
                <a:cubicBezTo>
                  <a:pt x="4909" y="8345"/>
                  <a:pt x="4418" y="7855"/>
                  <a:pt x="3927" y="7855"/>
                </a:cubicBezTo>
                <a:moveTo>
                  <a:pt x="7855" y="4909"/>
                </a:moveTo>
                <a:cubicBezTo>
                  <a:pt x="7364" y="4909"/>
                  <a:pt x="6873" y="5400"/>
                  <a:pt x="6873" y="5891"/>
                </a:cubicBezTo>
                <a:cubicBezTo>
                  <a:pt x="6873" y="6382"/>
                  <a:pt x="7364" y="6873"/>
                  <a:pt x="7855" y="6873"/>
                </a:cubicBezTo>
                <a:cubicBezTo>
                  <a:pt x="8345" y="6873"/>
                  <a:pt x="8836" y="6382"/>
                  <a:pt x="8836" y="5891"/>
                </a:cubicBezTo>
                <a:cubicBezTo>
                  <a:pt x="8836" y="5400"/>
                  <a:pt x="8345" y="4909"/>
                  <a:pt x="7855" y="4909"/>
                </a:cubicBezTo>
                <a:moveTo>
                  <a:pt x="16691" y="7855"/>
                </a:moveTo>
                <a:cubicBezTo>
                  <a:pt x="16200" y="7855"/>
                  <a:pt x="15709" y="8345"/>
                  <a:pt x="15709" y="8836"/>
                </a:cubicBezTo>
                <a:cubicBezTo>
                  <a:pt x="15709" y="9327"/>
                  <a:pt x="16200" y="9818"/>
                  <a:pt x="16691" y="9818"/>
                </a:cubicBezTo>
                <a:cubicBezTo>
                  <a:pt x="17182" y="9818"/>
                  <a:pt x="17673" y="9327"/>
                  <a:pt x="17673" y="8836"/>
                </a:cubicBezTo>
                <a:cubicBezTo>
                  <a:pt x="17673" y="8345"/>
                  <a:pt x="17182" y="7855"/>
                  <a:pt x="16691" y="7855"/>
                </a:cubicBezTo>
                <a:moveTo>
                  <a:pt x="13745" y="3927"/>
                </a:moveTo>
                <a:cubicBezTo>
                  <a:pt x="13255" y="3927"/>
                  <a:pt x="12764" y="4418"/>
                  <a:pt x="12764" y="4909"/>
                </a:cubicBezTo>
                <a:cubicBezTo>
                  <a:pt x="12764" y="5400"/>
                  <a:pt x="13255" y="5891"/>
                  <a:pt x="13745" y="5891"/>
                </a:cubicBezTo>
                <a:cubicBezTo>
                  <a:pt x="14236" y="5891"/>
                  <a:pt x="14727" y="5400"/>
                  <a:pt x="14727" y="4909"/>
                </a:cubicBezTo>
                <a:cubicBezTo>
                  <a:pt x="14727" y="4418"/>
                  <a:pt x="14236" y="3927"/>
                  <a:pt x="13745" y="39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0" name="Shape">
            <a:extLst>
              <a:ext uri="{FF2B5EF4-FFF2-40B4-BE49-F238E27FC236}">
                <a16:creationId xmlns:a16="http://schemas.microsoft.com/office/drawing/2014/main" id="{7CEAFC44-92A1-4A7F-9CE0-A260AC6A52B1}"/>
              </a:ext>
            </a:extLst>
          </p:cNvPr>
          <p:cNvSpPr/>
          <p:nvPr/>
        </p:nvSpPr>
        <p:spPr>
          <a:xfrm>
            <a:off x="9762909" y="4341810"/>
            <a:ext cx="409985" cy="22400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9225"/>
                  <a:pt x="0" y="20700"/>
                </a:cubicBezTo>
                <a:cubicBezTo>
                  <a:pt x="0" y="21150"/>
                  <a:pt x="245" y="21600"/>
                  <a:pt x="491" y="21600"/>
                </a:cubicBezTo>
                <a:cubicBezTo>
                  <a:pt x="9327" y="21600"/>
                  <a:pt x="9327" y="21600"/>
                  <a:pt x="9327" y="21600"/>
                </a:cubicBezTo>
                <a:cubicBezTo>
                  <a:pt x="9573" y="21600"/>
                  <a:pt x="9818" y="21150"/>
                  <a:pt x="9818" y="20700"/>
                </a:cubicBezTo>
                <a:cubicBezTo>
                  <a:pt x="9818" y="19125"/>
                  <a:pt x="10309" y="18000"/>
                  <a:pt x="10800" y="18000"/>
                </a:cubicBezTo>
                <a:cubicBezTo>
                  <a:pt x="11291" y="18000"/>
                  <a:pt x="11782" y="19125"/>
                  <a:pt x="11782" y="20700"/>
                </a:cubicBezTo>
                <a:cubicBezTo>
                  <a:pt x="11782" y="21150"/>
                  <a:pt x="12027" y="21600"/>
                  <a:pt x="12273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150"/>
                  <a:pt x="21600" y="20700"/>
                </a:cubicBezTo>
                <a:cubicBezTo>
                  <a:pt x="21600" y="9225"/>
                  <a:pt x="16814" y="0"/>
                  <a:pt x="10800" y="0"/>
                </a:cubicBezTo>
                <a:moveTo>
                  <a:pt x="12764" y="19800"/>
                </a:moveTo>
                <a:cubicBezTo>
                  <a:pt x="12518" y="17775"/>
                  <a:pt x="11782" y="16200"/>
                  <a:pt x="10800" y="16200"/>
                </a:cubicBezTo>
                <a:cubicBezTo>
                  <a:pt x="9818" y="16200"/>
                  <a:pt x="9082" y="17775"/>
                  <a:pt x="8836" y="19800"/>
                </a:cubicBezTo>
                <a:cubicBezTo>
                  <a:pt x="6873" y="19800"/>
                  <a:pt x="6873" y="19800"/>
                  <a:pt x="6873" y="19800"/>
                </a:cubicBezTo>
                <a:cubicBezTo>
                  <a:pt x="7118" y="15750"/>
                  <a:pt x="8836" y="12600"/>
                  <a:pt x="10800" y="12600"/>
                </a:cubicBezTo>
                <a:cubicBezTo>
                  <a:pt x="12764" y="12600"/>
                  <a:pt x="14482" y="15750"/>
                  <a:pt x="14727" y="19800"/>
                </a:cubicBezTo>
                <a:lnTo>
                  <a:pt x="12764" y="19800"/>
                </a:lnTo>
                <a:close/>
                <a:moveTo>
                  <a:pt x="15709" y="19800"/>
                </a:moveTo>
                <a:cubicBezTo>
                  <a:pt x="15464" y="14850"/>
                  <a:pt x="13377" y="10800"/>
                  <a:pt x="10800" y="10800"/>
                </a:cubicBezTo>
                <a:cubicBezTo>
                  <a:pt x="8223" y="10800"/>
                  <a:pt x="6136" y="14850"/>
                  <a:pt x="5891" y="19800"/>
                </a:cubicBezTo>
                <a:cubicBezTo>
                  <a:pt x="3927" y="19800"/>
                  <a:pt x="3927" y="19800"/>
                  <a:pt x="3927" y="19800"/>
                </a:cubicBezTo>
                <a:cubicBezTo>
                  <a:pt x="4173" y="12825"/>
                  <a:pt x="7118" y="7200"/>
                  <a:pt x="10800" y="7200"/>
                </a:cubicBezTo>
                <a:cubicBezTo>
                  <a:pt x="14482" y="7200"/>
                  <a:pt x="17427" y="12825"/>
                  <a:pt x="17673" y="19800"/>
                </a:cubicBezTo>
                <a:lnTo>
                  <a:pt x="15709" y="19800"/>
                </a:lnTo>
                <a:close/>
                <a:moveTo>
                  <a:pt x="18655" y="19800"/>
                </a:moveTo>
                <a:cubicBezTo>
                  <a:pt x="18409" y="11700"/>
                  <a:pt x="14973" y="5400"/>
                  <a:pt x="10800" y="5400"/>
                </a:cubicBezTo>
                <a:cubicBezTo>
                  <a:pt x="6627" y="5400"/>
                  <a:pt x="3191" y="11700"/>
                  <a:pt x="2945" y="19800"/>
                </a:cubicBezTo>
                <a:cubicBezTo>
                  <a:pt x="982" y="19800"/>
                  <a:pt x="982" y="19800"/>
                  <a:pt x="982" y="19800"/>
                </a:cubicBezTo>
                <a:cubicBezTo>
                  <a:pt x="1227" y="9675"/>
                  <a:pt x="5523" y="1800"/>
                  <a:pt x="10800" y="1800"/>
                </a:cubicBezTo>
                <a:cubicBezTo>
                  <a:pt x="16077" y="1800"/>
                  <a:pt x="20373" y="9675"/>
                  <a:pt x="20618" y="19800"/>
                </a:cubicBezTo>
                <a:lnTo>
                  <a:pt x="18655" y="19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1" name="Shape">
            <a:extLst>
              <a:ext uri="{FF2B5EF4-FFF2-40B4-BE49-F238E27FC236}">
                <a16:creationId xmlns:a16="http://schemas.microsoft.com/office/drawing/2014/main" id="{261FB889-8AC5-49BF-8A9A-8111B6449A15}"/>
              </a:ext>
            </a:extLst>
          </p:cNvPr>
          <p:cNvSpPr/>
          <p:nvPr/>
        </p:nvSpPr>
        <p:spPr>
          <a:xfrm>
            <a:off x="10459822" y="4324511"/>
            <a:ext cx="409985" cy="3000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8606"/>
                </a:moveTo>
                <a:cubicBezTo>
                  <a:pt x="18655" y="8437"/>
                  <a:pt x="18655" y="8269"/>
                  <a:pt x="18655" y="8100"/>
                </a:cubicBezTo>
                <a:cubicBezTo>
                  <a:pt x="18655" y="3544"/>
                  <a:pt x="16077" y="0"/>
                  <a:pt x="12764" y="0"/>
                </a:cubicBezTo>
                <a:cubicBezTo>
                  <a:pt x="10555" y="0"/>
                  <a:pt x="8591" y="1687"/>
                  <a:pt x="7609" y="4387"/>
                </a:cubicBezTo>
                <a:cubicBezTo>
                  <a:pt x="7241" y="4219"/>
                  <a:pt x="6750" y="4050"/>
                  <a:pt x="6382" y="4050"/>
                </a:cubicBezTo>
                <a:cubicBezTo>
                  <a:pt x="4541" y="4050"/>
                  <a:pt x="2945" y="6244"/>
                  <a:pt x="2945" y="8775"/>
                </a:cubicBezTo>
                <a:cubicBezTo>
                  <a:pt x="2945" y="9112"/>
                  <a:pt x="2945" y="9450"/>
                  <a:pt x="3068" y="9787"/>
                </a:cubicBezTo>
                <a:cubicBezTo>
                  <a:pt x="1227" y="10631"/>
                  <a:pt x="0" y="12825"/>
                  <a:pt x="0" y="15525"/>
                </a:cubicBezTo>
                <a:cubicBezTo>
                  <a:pt x="0" y="18900"/>
                  <a:pt x="1964" y="21600"/>
                  <a:pt x="4418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9391" y="21600"/>
                  <a:pt x="21600" y="18563"/>
                  <a:pt x="21600" y="14850"/>
                </a:cubicBezTo>
                <a:cubicBezTo>
                  <a:pt x="21600" y="12150"/>
                  <a:pt x="20373" y="9619"/>
                  <a:pt x="18655" y="8606"/>
                </a:cubicBezTo>
                <a:moveTo>
                  <a:pt x="16691" y="20250"/>
                </a:moveTo>
                <a:cubicBezTo>
                  <a:pt x="4418" y="20250"/>
                  <a:pt x="4418" y="20250"/>
                  <a:pt x="4418" y="20250"/>
                </a:cubicBezTo>
                <a:cubicBezTo>
                  <a:pt x="2577" y="20250"/>
                  <a:pt x="982" y="18056"/>
                  <a:pt x="982" y="15525"/>
                </a:cubicBezTo>
                <a:cubicBezTo>
                  <a:pt x="982" y="13500"/>
                  <a:pt x="1964" y="11644"/>
                  <a:pt x="3314" y="10969"/>
                </a:cubicBezTo>
                <a:cubicBezTo>
                  <a:pt x="4173" y="10631"/>
                  <a:pt x="4173" y="10631"/>
                  <a:pt x="4173" y="10631"/>
                </a:cubicBezTo>
                <a:cubicBezTo>
                  <a:pt x="3927" y="9450"/>
                  <a:pt x="3927" y="9450"/>
                  <a:pt x="3927" y="9450"/>
                </a:cubicBezTo>
                <a:cubicBezTo>
                  <a:pt x="3927" y="9281"/>
                  <a:pt x="3927" y="8944"/>
                  <a:pt x="3927" y="8775"/>
                </a:cubicBezTo>
                <a:cubicBezTo>
                  <a:pt x="3927" y="6919"/>
                  <a:pt x="5032" y="5400"/>
                  <a:pt x="6382" y="5400"/>
                </a:cubicBezTo>
                <a:cubicBezTo>
                  <a:pt x="6627" y="5400"/>
                  <a:pt x="6995" y="5400"/>
                  <a:pt x="7241" y="5569"/>
                </a:cubicBezTo>
                <a:cubicBezTo>
                  <a:pt x="7977" y="6075"/>
                  <a:pt x="7977" y="6075"/>
                  <a:pt x="7977" y="6075"/>
                </a:cubicBezTo>
                <a:cubicBezTo>
                  <a:pt x="8468" y="4894"/>
                  <a:pt x="8468" y="4894"/>
                  <a:pt x="8468" y="4894"/>
                </a:cubicBezTo>
                <a:cubicBezTo>
                  <a:pt x="9327" y="2700"/>
                  <a:pt x="10923" y="1350"/>
                  <a:pt x="12764" y="1350"/>
                </a:cubicBezTo>
                <a:cubicBezTo>
                  <a:pt x="15464" y="1350"/>
                  <a:pt x="17673" y="4387"/>
                  <a:pt x="17673" y="8100"/>
                </a:cubicBezTo>
                <a:cubicBezTo>
                  <a:pt x="17673" y="8269"/>
                  <a:pt x="17673" y="8269"/>
                  <a:pt x="17673" y="8437"/>
                </a:cubicBezTo>
                <a:cubicBezTo>
                  <a:pt x="17673" y="8606"/>
                  <a:pt x="17673" y="8606"/>
                  <a:pt x="17673" y="8606"/>
                </a:cubicBezTo>
                <a:cubicBezTo>
                  <a:pt x="17550" y="9450"/>
                  <a:pt x="17550" y="9450"/>
                  <a:pt x="17550" y="9450"/>
                </a:cubicBezTo>
                <a:cubicBezTo>
                  <a:pt x="18286" y="9956"/>
                  <a:pt x="18286" y="9956"/>
                  <a:pt x="18286" y="9956"/>
                </a:cubicBezTo>
                <a:cubicBezTo>
                  <a:pt x="19636" y="10800"/>
                  <a:pt x="20618" y="12656"/>
                  <a:pt x="20618" y="14850"/>
                </a:cubicBezTo>
                <a:cubicBezTo>
                  <a:pt x="20618" y="17888"/>
                  <a:pt x="18900" y="20250"/>
                  <a:pt x="16691" y="2025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2" name="Shape">
            <a:extLst>
              <a:ext uri="{FF2B5EF4-FFF2-40B4-BE49-F238E27FC236}">
                <a16:creationId xmlns:a16="http://schemas.microsoft.com/office/drawing/2014/main" id="{BDDF8984-524A-4FFE-A90A-4F23C726CE5A}"/>
              </a:ext>
            </a:extLst>
          </p:cNvPr>
          <p:cNvSpPr/>
          <p:nvPr/>
        </p:nvSpPr>
        <p:spPr>
          <a:xfrm>
            <a:off x="3479621" y="4367754"/>
            <a:ext cx="411011" cy="24352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8515"/>
                </a:moveTo>
                <a:cubicBezTo>
                  <a:pt x="18655" y="8515"/>
                  <a:pt x="18655" y="8308"/>
                  <a:pt x="18655" y="8308"/>
                </a:cubicBezTo>
                <a:cubicBezTo>
                  <a:pt x="18655" y="5608"/>
                  <a:pt x="17305" y="3323"/>
                  <a:pt x="15709" y="3323"/>
                </a:cubicBezTo>
                <a:cubicBezTo>
                  <a:pt x="14973" y="3323"/>
                  <a:pt x="14236" y="3738"/>
                  <a:pt x="13745" y="4569"/>
                </a:cubicBezTo>
                <a:cubicBezTo>
                  <a:pt x="12764" y="1869"/>
                  <a:pt x="10923" y="0"/>
                  <a:pt x="8836" y="0"/>
                </a:cubicBezTo>
                <a:cubicBezTo>
                  <a:pt x="5891" y="0"/>
                  <a:pt x="3436" y="3738"/>
                  <a:pt x="3068" y="8515"/>
                </a:cubicBezTo>
                <a:cubicBezTo>
                  <a:pt x="1227" y="9138"/>
                  <a:pt x="0" y="11838"/>
                  <a:pt x="0" y="14954"/>
                </a:cubicBezTo>
                <a:cubicBezTo>
                  <a:pt x="0" y="18692"/>
                  <a:pt x="1718" y="21600"/>
                  <a:pt x="3927" y="21600"/>
                </a:cubicBezTo>
                <a:cubicBezTo>
                  <a:pt x="17673" y="21600"/>
                  <a:pt x="17673" y="21600"/>
                  <a:pt x="17673" y="21600"/>
                </a:cubicBezTo>
                <a:cubicBezTo>
                  <a:pt x="19882" y="21600"/>
                  <a:pt x="21600" y="18692"/>
                  <a:pt x="21600" y="14954"/>
                </a:cubicBezTo>
                <a:cubicBezTo>
                  <a:pt x="21600" y="11838"/>
                  <a:pt x="20373" y="9346"/>
                  <a:pt x="18655" y="8515"/>
                </a:cubicBezTo>
                <a:moveTo>
                  <a:pt x="17673" y="19938"/>
                </a:moveTo>
                <a:cubicBezTo>
                  <a:pt x="3927" y="19938"/>
                  <a:pt x="3927" y="19938"/>
                  <a:pt x="3927" y="19938"/>
                </a:cubicBezTo>
                <a:cubicBezTo>
                  <a:pt x="2332" y="19938"/>
                  <a:pt x="982" y="17654"/>
                  <a:pt x="982" y="14954"/>
                </a:cubicBezTo>
                <a:cubicBezTo>
                  <a:pt x="982" y="12669"/>
                  <a:pt x="1964" y="10592"/>
                  <a:pt x="3191" y="10177"/>
                </a:cubicBezTo>
                <a:cubicBezTo>
                  <a:pt x="3682" y="9969"/>
                  <a:pt x="3927" y="9346"/>
                  <a:pt x="3927" y="8723"/>
                </a:cubicBezTo>
                <a:cubicBezTo>
                  <a:pt x="4295" y="4777"/>
                  <a:pt x="6382" y="1662"/>
                  <a:pt x="8836" y="1662"/>
                </a:cubicBezTo>
                <a:cubicBezTo>
                  <a:pt x="10555" y="1662"/>
                  <a:pt x="12027" y="3115"/>
                  <a:pt x="13009" y="5400"/>
                </a:cubicBezTo>
                <a:cubicBezTo>
                  <a:pt x="13132" y="5815"/>
                  <a:pt x="13377" y="6231"/>
                  <a:pt x="13623" y="6231"/>
                </a:cubicBezTo>
                <a:cubicBezTo>
                  <a:pt x="13623" y="6231"/>
                  <a:pt x="13745" y="6231"/>
                  <a:pt x="13745" y="6231"/>
                </a:cubicBezTo>
                <a:cubicBezTo>
                  <a:pt x="13991" y="6231"/>
                  <a:pt x="14236" y="6023"/>
                  <a:pt x="14359" y="5815"/>
                </a:cubicBezTo>
                <a:cubicBezTo>
                  <a:pt x="14727" y="5192"/>
                  <a:pt x="15218" y="4985"/>
                  <a:pt x="15709" y="4985"/>
                </a:cubicBezTo>
                <a:cubicBezTo>
                  <a:pt x="16814" y="4985"/>
                  <a:pt x="17673" y="6438"/>
                  <a:pt x="17673" y="8308"/>
                </a:cubicBezTo>
                <a:cubicBezTo>
                  <a:pt x="17673" y="8515"/>
                  <a:pt x="17673" y="8515"/>
                  <a:pt x="17673" y="8515"/>
                </a:cubicBezTo>
                <a:cubicBezTo>
                  <a:pt x="17673" y="9138"/>
                  <a:pt x="17918" y="9969"/>
                  <a:pt x="18409" y="10177"/>
                </a:cubicBezTo>
                <a:cubicBezTo>
                  <a:pt x="19759" y="10800"/>
                  <a:pt x="20618" y="12669"/>
                  <a:pt x="20618" y="14954"/>
                </a:cubicBezTo>
                <a:cubicBezTo>
                  <a:pt x="20618" y="17654"/>
                  <a:pt x="19268" y="19938"/>
                  <a:pt x="17673" y="1993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3" name="Shape">
            <a:extLst>
              <a:ext uri="{FF2B5EF4-FFF2-40B4-BE49-F238E27FC236}">
                <a16:creationId xmlns:a16="http://schemas.microsoft.com/office/drawing/2014/main" id="{EA913C47-330A-49F8-8E30-9B57AD6EBA79}"/>
              </a:ext>
            </a:extLst>
          </p:cNvPr>
          <p:cNvSpPr/>
          <p:nvPr/>
        </p:nvSpPr>
        <p:spPr>
          <a:xfrm>
            <a:off x="4236815" y="4351131"/>
            <a:ext cx="411012" cy="337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2600"/>
                </a:moveTo>
                <a:cubicBezTo>
                  <a:pt x="20864" y="11250"/>
                  <a:pt x="21600" y="9300"/>
                  <a:pt x="21600" y="7200"/>
                </a:cubicBezTo>
                <a:cubicBezTo>
                  <a:pt x="21600" y="3150"/>
                  <a:pt x="19023" y="0"/>
                  <a:pt x="15709" y="0"/>
                </a:cubicBezTo>
                <a:cubicBezTo>
                  <a:pt x="12764" y="0"/>
                  <a:pt x="10309" y="2700"/>
                  <a:pt x="9941" y="6150"/>
                </a:cubicBezTo>
                <a:cubicBezTo>
                  <a:pt x="9573" y="6000"/>
                  <a:pt x="9205" y="6000"/>
                  <a:pt x="8836" y="6000"/>
                </a:cubicBezTo>
                <a:cubicBezTo>
                  <a:pt x="5891" y="6000"/>
                  <a:pt x="3436" y="8700"/>
                  <a:pt x="3068" y="12150"/>
                </a:cubicBezTo>
                <a:cubicBezTo>
                  <a:pt x="1227" y="12600"/>
                  <a:pt x="0" y="14550"/>
                  <a:pt x="0" y="16800"/>
                </a:cubicBezTo>
                <a:cubicBezTo>
                  <a:pt x="0" y="19500"/>
                  <a:pt x="1718" y="21600"/>
                  <a:pt x="3927" y="21600"/>
                </a:cubicBezTo>
                <a:cubicBezTo>
                  <a:pt x="17673" y="21600"/>
                  <a:pt x="17673" y="21600"/>
                  <a:pt x="17673" y="21600"/>
                </a:cubicBezTo>
                <a:cubicBezTo>
                  <a:pt x="19882" y="21600"/>
                  <a:pt x="21600" y="19500"/>
                  <a:pt x="21600" y="16800"/>
                </a:cubicBezTo>
                <a:cubicBezTo>
                  <a:pt x="21600" y="15000"/>
                  <a:pt x="20741" y="13500"/>
                  <a:pt x="19636" y="12600"/>
                </a:cubicBezTo>
                <a:moveTo>
                  <a:pt x="15709" y="1200"/>
                </a:moveTo>
                <a:cubicBezTo>
                  <a:pt x="18409" y="1200"/>
                  <a:pt x="20618" y="3900"/>
                  <a:pt x="20618" y="7200"/>
                </a:cubicBezTo>
                <a:cubicBezTo>
                  <a:pt x="20618" y="9150"/>
                  <a:pt x="19882" y="10950"/>
                  <a:pt x="18655" y="12000"/>
                </a:cubicBezTo>
                <a:cubicBezTo>
                  <a:pt x="18655" y="10050"/>
                  <a:pt x="17305" y="8400"/>
                  <a:pt x="15709" y="8400"/>
                </a:cubicBezTo>
                <a:cubicBezTo>
                  <a:pt x="14973" y="8400"/>
                  <a:pt x="14236" y="8700"/>
                  <a:pt x="13745" y="9300"/>
                </a:cubicBezTo>
                <a:cubicBezTo>
                  <a:pt x="13132" y="7950"/>
                  <a:pt x="12027" y="7050"/>
                  <a:pt x="10800" y="6450"/>
                </a:cubicBezTo>
                <a:cubicBezTo>
                  <a:pt x="11168" y="3450"/>
                  <a:pt x="13255" y="1200"/>
                  <a:pt x="15709" y="1200"/>
                </a:cubicBezTo>
                <a:moveTo>
                  <a:pt x="17673" y="20400"/>
                </a:moveTo>
                <a:cubicBezTo>
                  <a:pt x="3927" y="20400"/>
                  <a:pt x="3927" y="20400"/>
                  <a:pt x="3927" y="20400"/>
                </a:cubicBezTo>
                <a:cubicBezTo>
                  <a:pt x="2332" y="20400"/>
                  <a:pt x="982" y="18750"/>
                  <a:pt x="982" y="16800"/>
                </a:cubicBezTo>
                <a:cubicBezTo>
                  <a:pt x="982" y="15150"/>
                  <a:pt x="1964" y="13650"/>
                  <a:pt x="3191" y="13350"/>
                </a:cubicBezTo>
                <a:cubicBezTo>
                  <a:pt x="3682" y="13200"/>
                  <a:pt x="3927" y="12750"/>
                  <a:pt x="3927" y="12300"/>
                </a:cubicBezTo>
                <a:cubicBezTo>
                  <a:pt x="4295" y="9450"/>
                  <a:pt x="6382" y="7200"/>
                  <a:pt x="8836" y="7200"/>
                </a:cubicBezTo>
                <a:cubicBezTo>
                  <a:pt x="10555" y="7200"/>
                  <a:pt x="11536" y="7650"/>
                  <a:pt x="12518" y="9300"/>
                </a:cubicBezTo>
                <a:cubicBezTo>
                  <a:pt x="12641" y="9600"/>
                  <a:pt x="13377" y="10500"/>
                  <a:pt x="13623" y="10500"/>
                </a:cubicBezTo>
                <a:cubicBezTo>
                  <a:pt x="13623" y="10500"/>
                  <a:pt x="13745" y="10500"/>
                  <a:pt x="13745" y="10500"/>
                </a:cubicBezTo>
                <a:cubicBezTo>
                  <a:pt x="13991" y="10500"/>
                  <a:pt x="14236" y="10350"/>
                  <a:pt x="14359" y="10200"/>
                </a:cubicBezTo>
                <a:cubicBezTo>
                  <a:pt x="14727" y="9750"/>
                  <a:pt x="15218" y="9600"/>
                  <a:pt x="15709" y="9600"/>
                </a:cubicBezTo>
                <a:cubicBezTo>
                  <a:pt x="16814" y="9600"/>
                  <a:pt x="17673" y="10650"/>
                  <a:pt x="17673" y="12000"/>
                </a:cubicBezTo>
                <a:cubicBezTo>
                  <a:pt x="17673" y="12150"/>
                  <a:pt x="17673" y="12150"/>
                  <a:pt x="17673" y="12150"/>
                </a:cubicBezTo>
                <a:cubicBezTo>
                  <a:pt x="17673" y="12600"/>
                  <a:pt x="17918" y="13200"/>
                  <a:pt x="18409" y="13350"/>
                </a:cubicBezTo>
                <a:cubicBezTo>
                  <a:pt x="19759" y="13800"/>
                  <a:pt x="20618" y="15150"/>
                  <a:pt x="20618" y="16800"/>
                </a:cubicBezTo>
                <a:cubicBezTo>
                  <a:pt x="20618" y="18750"/>
                  <a:pt x="19268" y="20400"/>
                  <a:pt x="17673" y="204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4" name="Shape">
            <a:extLst>
              <a:ext uri="{FF2B5EF4-FFF2-40B4-BE49-F238E27FC236}">
                <a16:creationId xmlns:a16="http://schemas.microsoft.com/office/drawing/2014/main" id="{1196EAA3-72A1-4BB1-ACD3-A653EF46F156}"/>
              </a:ext>
            </a:extLst>
          </p:cNvPr>
          <p:cNvSpPr/>
          <p:nvPr/>
        </p:nvSpPr>
        <p:spPr>
          <a:xfrm>
            <a:off x="5067595" y="4322939"/>
            <a:ext cx="409985" cy="3740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5535"/>
                </a:moveTo>
                <a:cubicBezTo>
                  <a:pt x="18655" y="5535"/>
                  <a:pt x="18655" y="5400"/>
                  <a:pt x="18655" y="5400"/>
                </a:cubicBezTo>
                <a:cubicBezTo>
                  <a:pt x="18655" y="3645"/>
                  <a:pt x="17305" y="2160"/>
                  <a:pt x="15709" y="2160"/>
                </a:cubicBezTo>
                <a:cubicBezTo>
                  <a:pt x="14973" y="2160"/>
                  <a:pt x="14236" y="2430"/>
                  <a:pt x="13745" y="2970"/>
                </a:cubicBezTo>
                <a:cubicBezTo>
                  <a:pt x="12764" y="1215"/>
                  <a:pt x="10923" y="0"/>
                  <a:pt x="8836" y="0"/>
                </a:cubicBezTo>
                <a:cubicBezTo>
                  <a:pt x="5891" y="0"/>
                  <a:pt x="3436" y="2430"/>
                  <a:pt x="3068" y="5535"/>
                </a:cubicBezTo>
                <a:cubicBezTo>
                  <a:pt x="1227" y="5940"/>
                  <a:pt x="0" y="7695"/>
                  <a:pt x="0" y="9720"/>
                </a:cubicBezTo>
                <a:cubicBezTo>
                  <a:pt x="0" y="12150"/>
                  <a:pt x="1718" y="14040"/>
                  <a:pt x="3927" y="14040"/>
                </a:cubicBezTo>
                <a:cubicBezTo>
                  <a:pt x="17673" y="14040"/>
                  <a:pt x="17673" y="14040"/>
                  <a:pt x="17673" y="14040"/>
                </a:cubicBezTo>
                <a:cubicBezTo>
                  <a:pt x="19882" y="14040"/>
                  <a:pt x="21600" y="12150"/>
                  <a:pt x="21600" y="9720"/>
                </a:cubicBezTo>
                <a:cubicBezTo>
                  <a:pt x="21600" y="7695"/>
                  <a:pt x="20373" y="6075"/>
                  <a:pt x="18655" y="5535"/>
                </a:cubicBezTo>
                <a:moveTo>
                  <a:pt x="17673" y="12960"/>
                </a:moveTo>
                <a:cubicBezTo>
                  <a:pt x="3927" y="12960"/>
                  <a:pt x="3927" y="12960"/>
                  <a:pt x="3927" y="12960"/>
                </a:cubicBezTo>
                <a:cubicBezTo>
                  <a:pt x="2332" y="12960"/>
                  <a:pt x="982" y="11475"/>
                  <a:pt x="982" y="9720"/>
                </a:cubicBezTo>
                <a:cubicBezTo>
                  <a:pt x="982" y="8235"/>
                  <a:pt x="1964" y="6885"/>
                  <a:pt x="3191" y="6615"/>
                </a:cubicBezTo>
                <a:cubicBezTo>
                  <a:pt x="3682" y="6480"/>
                  <a:pt x="3927" y="6075"/>
                  <a:pt x="3927" y="5670"/>
                </a:cubicBezTo>
                <a:cubicBezTo>
                  <a:pt x="4295" y="3105"/>
                  <a:pt x="6382" y="1080"/>
                  <a:pt x="8836" y="1080"/>
                </a:cubicBezTo>
                <a:cubicBezTo>
                  <a:pt x="10555" y="1080"/>
                  <a:pt x="11536" y="1485"/>
                  <a:pt x="12518" y="2970"/>
                </a:cubicBezTo>
                <a:cubicBezTo>
                  <a:pt x="12641" y="3240"/>
                  <a:pt x="13377" y="4050"/>
                  <a:pt x="13623" y="4050"/>
                </a:cubicBezTo>
                <a:cubicBezTo>
                  <a:pt x="13623" y="4050"/>
                  <a:pt x="13745" y="4050"/>
                  <a:pt x="13745" y="4050"/>
                </a:cubicBezTo>
                <a:cubicBezTo>
                  <a:pt x="13991" y="4050"/>
                  <a:pt x="14236" y="3915"/>
                  <a:pt x="14359" y="3780"/>
                </a:cubicBezTo>
                <a:cubicBezTo>
                  <a:pt x="14727" y="3375"/>
                  <a:pt x="15218" y="3240"/>
                  <a:pt x="15709" y="3240"/>
                </a:cubicBezTo>
                <a:cubicBezTo>
                  <a:pt x="16814" y="3240"/>
                  <a:pt x="17673" y="4185"/>
                  <a:pt x="17673" y="5400"/>
                </a:cubicBezTo>
                <a:cubicBezTo>
                  <a:pt x="17673" y="5535"/>
                  <a:pt x="17673" y="5535"/>
                  <a:pt x="17673" y="5535"/>
                </a:cubicBezTo>
                <a:cubicBezTo>
                  <a:pt x="17673" y="5940"/>
                  <a:pt x="17918" y="6480"/>
                  <a:pt x="18409" y="6615"/>
                </a:cubicBezTo>
                <a:cubicBezTo>
                  <a:pt x="19759" y="7020"/>
                  <a:pt x="20618" y="8235"/>
                  <a:pt x="20618" y="9720"/>
                </a:cubicBezTo>
                <a:cubicBezTo>
                  <a:pt x="20618" y="11475"/>
                  <a:pt x="19268" y="12960"/>
                  <a:pt x="17673" y="12960"/>
                </a:cubicBezTo>
                <a:moveTo>
                  <a:pt x="9818" y="17280"/>
                </a:moveTo>
                <a:cubicBezTo>
                  <a:pt x="9818" y="17820"/>
                  <a:pt x="10309" y="18360"/>
                  <a:pt x="10800" y="18360"/>
                </a:cubicBezTo>
                <a:cubicBezTo>
                  <a:pt x="11291" y="18360"/>
                  <a:pt x="11782" y="17820"/>
                  <a:pt x="11782" y="17280"/>
                </a:cubicBezTo>
                <a:cubicBezTo>
                  <a:pt x="11782" y="16200"/>
                  <a:pt x="10800" y="15120"/>
                  <a:pt x="10800" y="15120"/>
                </a:cubicBezTo>
                <a:cubicBezTo>
                  <a:pt x="10800" y="15120"/>
                  <a:pt x="9818" y="16200"/>
                  <a:pt x="9818" y="17280"/>
                </a:cubicBezTo>
                <a:moveTo>
                  <a:pt x="4909" y="20520"/>
                </a:moveTo>
                <a:cubicBezTo>
                  <a:pt x="4909" y="21060"/>
                  <a:pt x="5400" y="21600"/>
                  <a:pt x="5891" y="21600"/>
                </a:cubicBezTo>
                <a:cubicBezTo>
                  <a:pt x="6382" y="21600"/>
                  <a:pt x="6873" y="21060"/>
                  <a:pt x="6873" y="20520"/>
                </a:cubicBezTo>
                <a:cubicBezTo>
                  <a:pt x="6873" y="19440"/>
                  <a:pt x="5891" y="18360"/>
                  <a:pt x="5891" y="18360"/>
                </a:cubicBezTo>
                <a:cubicBezTo>
                  <a:pt x="5891" y="18360"/>
                  <a:pt x="4909" y="19440"/>
                  <a:pt x="4909" y="20520"/>
                </a:cubicBezTo>
                <a:moveTo>
                  <a:pt x="14727" y="19440"/>
                </a:moveTo>
                <a:cubicBezTo>
                  <a:pt x="14727" y="19980"/>
                  <a:pt x="15218" y="20520"/>
                  <a:pt x="15709" y="20520"/>
                </a:cubicBezTo>
                <a:cubicBezTo>
                  <a:pt x="16200" y="20520"/>
                  <a:pt x="16691" y="19980"/>
                  <a:pt x="16691" y="19440"/>
                </a:cubicBezTo>
                <a:cubicBezTo>
                  <a:pt x="16691" y="18360"/>
                  <a:pt x="15709" y="17280"/>
                  <a:pt x="15709" y="17280"/>
                </a:cubicBezTo>
                <a:cubicBezTo>
                  <a:pt x="15709" y="17280"/>
                  <a:pt x="14727" y="18360"/>
                  <a:pt x="14727" y="1944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5" name="Shape">
            <a:extLst>
              <a:ext uri="{FF2B5EF4-FFF2-40B4-BE49-F238E27FC236}">
                <a16:creationId xmlns:a16="http://schemas.microsoft.com/office/drawing/2014/main" id="{4E62ECDA-3C22-43BF-A2DB-E8606F2DDE21}"/>
              </a:ext>
            </a:extLst>
          </p:cNvPr>
          <p:cNvSpPr/>
          <p:nvPr/>
        </p:nvSpPr>
        <p:spPr>
          <a:xfrm>
            <a:off x="5934370" y="4331355"/>
            <a:ext cx="411011" cy="3370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818" y="17400"/>
                </a:moveTo>
                <a:cubicBezTo>
                  <a:pt x="9818" y="17100"/>
                  <a:pt x="9573" y="16800"/>
                  <a:pt x="9327" y="16800"/>
                </a:cubicBezTo>
                <a:cubicBezTo>
                  <a:pt x="9205" y="16800"/>
                  <a:pt x="9082" y="16800"/>
                  <a:pt x="8959" y="16950"/>
                </a:cubicBezTo>
                <a:cubicBezTo>
                  <a:pt x="6014" y="20550"/>
                  <a:pt x="6014" y="20550"/>
                  <a:pt x="6014" y="20550"/>
                </a:cubicBezTo>
                <a:cubicBezTo>
                  <a:pt x="5891" y="20700"/>
                  <a:pt x="5891" y="20850"/>
                  <a:pt x="5891" y="21000"/>
                </a:cubicBezTo>
                <a:cubicBezTo>
                  <a:pt x="5891" y="21300"/>
                  <a:pt x="6136" y="21600"/>
                  <a:pt x="6382" y="21600"/>
                </a:cubicBezTo>
                <a:cubicBezTo>
                  <a:pt x="6505" y="21600"/>
                  <a:pt x="6627" y="21600"/>
                  <a:pt x="6750" y="21450"/>
                </a:cubicBezTo>
                <a:cubicBezTo>
                  <a:pt x="9695" y="17850"/>
                  <a:pt x="9695" y="17850"/>
                  <a:pt x="9695" y="17850"/>
                </a:cubicBezTo>
                <a:cubicBezTo>
                  <a:pt x="9818" y="17700"/>
                  <a:pt x="9818" y="17550"/>
                  <a:pt x="9818" y="17400"/>
                </a:cubicBezTo>
                <a:moveTo>
                  <a:pt x="6873" y="17400"/>
                </a:moveTo>
                <a:cubicBezTo>
                  <a:pt x="6873" y="17100"/>
                  <a:pt x="6627" y="16800"/>
                  <a:pt x="6382" y="16800"/>
                </a:cubicBezTo>
                <a:cubicBezTo>
                  <a:pt x="6259" y="16800"/>
                  <a:pt x="6136" y="16800"/>
                  <a:pt x="6014" y="16950"/>
                </a:cubicBezTo>
                <a:cubicBezTo>
                  <a:pt x="3068" y="20550"/>
                  <a:pt x="3068" y="20550"/>
                  <a:pt x="3068" y="20550"/>
                </a:cubicBezTo>
                <a:cubicBezTo>
                  <a:pt x="2945" y="20700"/>
                  <a:pt x="2945" y="20850"/>
                  <a:pt x="2945" y="21000"/>
                </a:cubicBezTo>
                <a:cubicBezTo>
                  <a:pt x="2945" y="21300"/>
                  <a:pt x="3191" y="21600"/>
                  <a:pt x="3436" y="21600"/>
                </a:cubicBezTo>
                <a:cubicBezTo>
                  <a:pt x="3559" y="21600"/>
                  <a:pt x="3682" y="21600"/>
                  <a:pt x="3805" y="21450"/>
                </a:cubicBezTo>
                <a:cubicBezTo>
                  <a:pt x="6750" y="17850"/>
                  <a:pt x="6750" y="17850"/>
                  <a:pt x="6750" y="17850"/>
                </a:cubicBezTo>
                <a:cubicBezTo>
                  <a:pt x="6873" y="17700"/>
                  <a:pt x="6873" y="17550"/>
                  <a:pt x="6873" y="17400"/>
                </a:cubicBezTo>
                <a:moveTo>
                  <a:pt x="12764" y="17400"/>
                </a:moveTo>
                <a:cubicBezTo>
                  <a:pt x="12764" y="17100"/>
                  <a:pt x="12518" y="16800"/>
                  <a:pt x="12273" y="16800"/>
                </a:cubicBezTo>
                <a:cubicBezTo>
                  <a:pt x="12150" y="16800"/>
                  <a:pt x="12027" y="16800"/>
                  <a:pt x="11905" y="16950"/>
                </a:cubicBezTo>
                <a:cubicBezTo>
                  <a:pt x="8959" y="20550"/>
                  <a:pt x="8959" y="20550"/>
                  <a:pt x="8959" y="20550"/>
                </a:cubicBezTo>
                <a:cubicBezTo>
                  <a:pt x="8836" y="20700"/>
                  <a:pt x="8836" y="20850"/>
                  <a:pt x="8836" y="21000"/>
                </a:cubicBezTo>
                <a:cubicBezTo>
                  <a:pt x="8836" y="21300"/>
                  <a:pt x="9082" y="21600"/>
                  <a:pt x="9327" y="21600"/>
                </a:cubicBezTo>
                <a:cubicBezTo>
                  <a:pt x="9450" y="21600"/>
                  <a:pt x="9573" y="21600"/>
                  <a:pt x="9695" y="21450"/>
                </a:cubicBezTo>
                <a:cubicBezTo>
                  <a:pt x="12641" y="17850"/>
                  <a:pt x="12641" y="17850"/>
                  <a:pt x="12641" y="17850"/>
                </a:cubicBezTo>
                <a:cubicBezTo>
                  <a:pt x="12764" y="17700"/>
                  <a:pt x="12764" y="17550"/>
                  <a:pt x="12764" y="17400"/>
                </a:cubicBezTo>
                <a:moveTo>
                  <a:pt x="15218" y="16800"/>
                </a:moveTo>
                <a:cubicBezTo>
                  <a:pt x="15095" y="16800"/>
                  <a:pt x="14973" y="16800"/>
                  <a:pt x="14850" y="16950"/>
                </a:cubicBezTo>
                <a:cubicBezTo>
                  <a:pt x="11905" y="20550"/>
                  <a:pt x="11905" y="20550"/>
                  <a:pt x="11905" y="20550"/>
                </a:cubicBezTo>
                <a:cubicBezTo>
                  <a:pt x="11782" y="20700"/>
                  <a:pt x="11782" y="20850"/>
                  <a:pt x="11782" y="21000"/>
                </a:cubicBezTo>
                <a:cubicBezTo>
                  <a:pt x="11782" y="21300"/>
                  <a:pt x="12027" y="21600"/>
                  <a:pt x="12273" y="21600"/>
                </a:cubicBezTo>
                <a:cubicBezTo>
                  <a:pt x="12395" y="21600"/>
                  <a:pt x="12518" y="21600"/>
                  <a:pt x="12641" y="21450"/>
                </a:cubicBezTo>
                <a:cubicBezTo>
                  <a:pt x="15586" y="17850"/>
                  <a:pt x="15586" y="17850"/>
                  <a:pt x="15586" y="17850"/>
                </a:cubicBezTo>
                <a:cubicBezTo>
                  <a:pt x="15709" y="17700"/>
                  <a:pt x="15709" y="17550"/>
                  <a:pt x="15709" y="17400"/>
                </a:cubicBezTo>
                <a:cubicBezTo>
                  <a:pt x="15709" y="17100"/>
                  <a:pt x="15464" y="16800"/>
                  <a:pt x="15218" y="16800"/>
                </a:cubicBezTo>
                <a:moveTo>
                  <a:pt x="18655" y="6150"/>
                </a:moveTo>
                <a:cubicBezTo>
                  <a:pt x="18655" y="6150"/>
                  <a:pt x="18655" y="6000"/>
                  <a:pt x="18655" y="6000"/>
                </a:cubicBezTo>
                <a:cubicBezTo>
                  <a:pt x="18655" y="4050"/>
                  <a:pt x="17305" y="2400"/>
                  <a:pt x="15709" y="2400"/>
                </a:cubicBezTo>
                <a:cubicBezTo>
                  <a:pt x="14973" y="2400"/>
                  <a:pt x="14236" y="2700"/>
                  <a:pt x="13745" y="3300"/>
                </a:cubicBezTo>
                <a:cubicBezTo>
                  <a:pt x="12764" y="1350"/>
                  <a:pt x="10923" y="0"/>
                  <a:pt x="8836" y="0"/>
                </a:cubicBezTo>
                <a:cubicBezTo>
                  <a:pt x="5891" y="0"/>
                  <a:pt x="3436" y="2700"/>
                  <a:pt x="3068" y="6150"/>
                </a:cubicBezTo>
                <a:cubicBezTo>
                  <a:pt x="1227" y="6600"/>
                  <a:pt x="0" y="8550"/>
                  <a:pt x="0" y="10800"/>
                </a:cubicBezTo>
                <a:cubicBezTo>
                  <a:pt x="0" y="13500"/>
                  <a:pt x="1718" y="15600"/>
                  <a:pt x="3927" y="15600"/>
                </a:cubicBezTo>
                <a:cubicBezTo>
                  <a:pt x="17673" y="15600"/>
                  <a:pt x="17673" y="15600"/>
                  <a:pt x="17673" y="15600"/>
                </a:cubicBezTo>
                <a:cubicBezTo>
                  <a:pt x="19882" y="15600"/>
                  <a:pt x="21600" y="13500"/>
                  <a:pt x="21600" y="10800"/>
                </a:cubicBezTo>
                <a:cubicBezTo>
                  <a:pt x="21600" y="8550"/>
                  <a:pt x="20373" y="6750"/>
                  <a:pt x="18655" y="6150"/>
                </a:cubicBezTo>
                <a:moveTo>
                  <a:pt x="17673" y="14400"/>
                </a:moveTo>
                <a:cubicBezTo>
                  <a:pt x="3927" y="14400"/>
                  <a:pt x="3927" y="14400"/>
                  <a:pt x="3927" y="14400"/>
                </a:cubicBezTo>
                <a:cubicBezTo>
                  <a:pt x="2332" y="14400"/>
                  <a:pt x="982" y="12750"/>
                  <a:pt x="982" y="10800"/>
                </a:cubicBezTo>
                <a:cubicBezTo>
                  <a:pt x="982" y="9150"/>
                  <a:pt x="1964" y="7650"/>
                  <a:pt x="3191" y="7350"/>
                </a:cubicBezTo>
                <a:cubicBezTo>
                  <a:pt x="3682" y="7200"/>
                  <a:pt x="3927" y="6750"/>
                  <a:pt x="3927" y="6300"/>
                </a:cubicBezTo>
                <a:cubicBezTo>
                  <a:pt x="4295" y="3450"/>
                  <a:pt x="6382" y="1200"/>
                  <a:pt x="8836" y="1200"/>
                </a:cubicBezTo>
                <a:cubicBezTo>
                  <a:pt x="10555" y="1200"/>
                  <a:pt x="11536" y="1650"/>
                  <a:pt x="12518" y="3300"/>
                </a:cubicBezTo>
                <a:cubicBezTo>
                  <a:pt x="12641" y="3600"/>
                  <a:pt x="13377" y="4500"/>
                  <a:pt x="13623" y="4500"/>
                </a:cubicBezTo>
                <a:cubicBezTo>
                  <a:pt x="13623" y="4500"/>
                  <a:pt x="13745" y="4500"/>
                  <a:pt x="13745" y="4500"/>
                </a:cubicBezTo>
                <a:cubicBezTo>
                  <a:pt x="13991" y="4500"/>
                  <a:pt x="14236" y="4350"/>
                  <a:pt x="14359" y="4200"/>
                </a:cubicBezTo>
                <a:cubicBezTo>
                  <a:pt x="14727" y="3750"/>
                  <a:pt x="15218" y="3600"/>
                  <a:pt x="15709" y="3600"/>
                </a:cubicBezTo>
                <a:cubicBezTo>
                  <a:pt x="16814" y="3600"/>
                  <a:pt x="17673" y="4650"/>
                  <a:pt x="17673" y="6000"/>
                </a:cubicBezTo>
                <a:cubicBezTo>
                  <a:pt x="17673" y="6150"/>
                  <a:pt x="17673" y="6150"/>
                  <a:pt x="17673" y="6150"/>
                </a:cubicBezTo>
                <a:cubicBezTo>
                  <a:pt x="17673" y="6600"/>
                  <a:pt x="17918" y="7200"/>
                  <a:pt x="18409" y="7350"/>
                </a:cubicBezTo>
                <a:cubicBezTo>
                  <a:pt x="19759" y="7800"/>
                  <a:pt x="20618" y="9150"/>
                  <a:pt x="20618" y="10800"/>
                </a:cubicBezTo>
                <a:cubicBezTo>
                  <a:pt x="20618" y="12750"/>
                  <a:pt x="19268" y="14400"/>
                  <a:pt x="17673" y="144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6" name="Shape">
            <a:extLst>
              <a:ext uri="{FF2B5EF4-FFF2-40B4-BE49-F238E27FC236}">
                <a16:creationId xmlns:a16="http://schemas.microsoft.com/office/drawing/2014/main" id="{1E851B0A-5D2D-451E-87E1-0A0ACD444883}"/>
              </a:ext>
            </a:extLst>
          </p:cNvPr>
          <p:cNvSpPr/>
          <p:nvPr/>
        </p:nvSpPr>
        <p:spPr>
          <a:xfrm>
            <a:off x="2789216" y="4322939"/>
            <a:ext cx="411012" cy="37402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327" y="17280"/>
                </a:moveTo>
                <a:cubicBezTo>
                  <a:pt x="9082" y="17280"/>
                  <a:pt x="8836" y="17550"/>
                  <a:pt x="8836" y="17820"/>
                </a:cubicBezTo>
                <a:cubicBezTo>
                  <a:pt x="8836" y="21060"/>
                  <a:pt x="8836" y="21060"/>
                  <a:pt x="8836" y="21060"/>
                </a:cubicBezTo>
                <a:cubicBezTo>
                  <a:pt x="8836" y="21330"/>
                  <a:pt x="9082" y="21600"/>
                  <a:pt x="9327" y="21600"/>
                </a:cubicBezTo>
                <a:cubicBezTo>
                  <a:pt x="9573" y="21600"/>
                  <a:pt x="9818" y="21330"/>
                  <a:pt x="9818" y="21060"/>
                </a:cubicBezTo>
                <a:cubicBezTo>
                  <a:pt x="9818" y="17820"/>
                  <a:pt x="9818" y="17820"/>
                  <a:pt x="9818" y="17820"/>
                </a:cubicBezTo>
                <a:cubicBezTo>
                  <a:pt x="9818" y="17550"/>
                  <a:pt x="9573" y="17280"/>
                  <a:pt x="9327" y="17280"/>
                </a:cubicBezTo>
                <a:moveTo>
                  <a:pt x="12273" y="16200"/>
                </a:moveTo>
                <a:cubicBezTo>
                  <a:pt x="12027" y="16200"/>
                  <a:pt x="11782" y="16470"/>
                  <a:pt x="11782" y="16740"/>
                </a:cubicBezTo>
                <a:cubicBezTo>
                  <a:pt x="11782" y="19980"/>
                  <a:pt x="11782" y="19980"/>
                  <a:pt x="11782" y="19980"/>
                </a:cubicBezTo>
                <a:cubicBezTo>
                  <a:pt x="11782" y="20250"/>
                  <a:pt x="12027" y="20520"/>
                  <a:pt x="12273" y="20520"/>
                </a:cubicBezTo>
                <a:cubicBezTo>
                  <a:pt x="12518" y="20520"/>
                  <a:pt x="12764" y="20250"/>
                  <a:pt x="12764" y="19980"/>
                </a:cubicBezTo>
                <a:cubicBezTo>
                  <a:pt x="12764" y="16740"/>
                  <a:pt x="12764" y="16740"/>
                  <a:pt x="12764" y="16740"/>
                </a:cubicBezTo>
                <a:cubicBezTo>
                  <a:pt x="12764" y="16470"/>
                  <a:pt x="12518" y="16200"/>
                  <a:pt x="12273" y="16200"/>
                </a:cubicBezTo>
                <a:moveTo>
                  <a:pt x="3436" y="15120"/>
                </a:moveTo>
                <a:cubicBezTo>
                  <a:pt x="3191" y="15120"/>
                  <a:pt x="2945" y="15390"/>
                  <a:pt x="2945" y="15660"/>
                </a:cubicBezTo>
                <a:cubicBezTo>
                  <a:pt x="2945" y="18900"/>
                  <a:pt x="2945" y="18900"/>
                  <a:pt x="2945" y="18900"/>
                </a:cubicBezTo>
                <a:cubicBezTo>
                  <a:pt x="2945" y="19170"/>
                  <a:pt x="3191" y="19440"/>
                  <a:pt x="3436" y="19440"/>
                </a:cubicBezTo>
                <a:cubicBezTo>
                  <a:pt x="3682" y="19440"/>
                  <a:pt x="3927" y="19170"/>
                  <a:pt x="3927" y="18900"/>
                </a:cubicBezTo>
                <a:cubicBezTo>
                  <a:pt x="3927" y="15660"/>
                  <a:pt x="3927" y="15660"/>
                  <a:pt x="3927" y="15660"/>
                </a:cubicBezTo>
                <a:cubicBezTo>
                  <a:pt x="3927" y="15390"/>
                  <a:pt x="3682" y="15120"/>
                  <a:pt x="3436" y="15120"/>
                </a:cubicBezTo>
                <a:moveTo>
                  <a:pt x="6382" y="16200"/>
                </a:moveTo>
                <a:cubicBezTo>
                  <a:pt x="6136" y="16200"/>
                  <a:pt x="5891" y="16470"/>
                  <a:pt x="5891" y="16740"/>
                </a:cubicBezTo>
                <a:cubicBezTo>
                  <a:pt x="5891" y="18900"/>
                  <a:pt x="5891" y="18900"/>
                  <a:pt x="5891" y="18900"/>
                </a:cubicBezTo>
                <a:cubicBezTo>
                  <a:pt x="5891" y="19170"/>
                  <a:pt x="6136" y="19440"/>
                  <a:pt x="6382" y="19440"/>
                </a:cubicBezTo>
                <a:cubicBezTo>
                  <a:pt x="6627" y="19440"/>
                  <a:pt x="6873" y="19170"/>
                  <a:pt x="6873" y="18900"/>
                </a:cubicBezTo>
                <a:cubicBezTo>
                  <a:pt x="6873" y="16740"/>
                  <a:pt x="6873" y="16740"/>
                  <a:pt x="6873" y="16740"/>
                </a:cubicBezTo>
                <a:cubicBezTo>
                  <a:pt x="6873" y="16470"/>
                  <a:pt x="6627" y="16200"/>
                  <a:pt x="6382" y="16200"/>
                </a:cubicBezTo>
                <a:moveTo>
                  <a:pt x="18655" y="5535"/>
                </a:moveTo>
                <a:cubicBezTo>
                  <a:pt x="18655" y="5535"/>
                  <a:pt x="18655" y="5400"/>
                  <a:pt x="18655" y="5400"/>
                </a:cubicBezTo>
                <a:cubicBezTo>
                  <a:pt x="18655" y="3645"/>
                  <a:pt x="17305" y="2160"/>
                  <a:pt x="15709" y="2160"/>
                </a:cubicBezTo>
                <a:cubicBezTo>
                  <a:pt x="14973" y="2160"/>
                  <a:pt x="14236" y="2430"/>
                  <a:pt x="13745" y="2970"/>
                </a:cubicBezTo>
                <a:cubicBezTo>
                  <a:pt x="12764" y="1215"/>
                  <a:pt x="10923" y="0"/>
                  <a:pt x="8836" y="0"/>
                </a:cubicBezTo>
                <a:cubicBezTo>
                  <a:pt x="5891" y="0"/>
                  <a:pt x="3436" y="2430"/>
                  <a:pt x="3068" y="5535"/>
                </a:cubicBezTo>
                <a:cubicBezTo>
                  <a:pt x="1227" y="5940"/>
                  <a:pt x="0" y="7695"/>
                  <a:pt x="0" y="9720"/>
                </a:cubicBezTo>
                <a:cubicBezTo>
                  <a:pt x="0" y="12150"/>
                  <a:pt x="1718" y="14040"/>
                  <a:pt x="3927" y="14040"/>
                </a:cubicBezTo>
                <a:cubicBezTo>
                  <a:pt x="17673" y="14040"/>
                  <a:pt x="17673" y="14040"/>
                  <a:pt x="17673" y="14040"/>
                </a:cubicBezTo>
                <a:cubicBezTo>
                  <a:pt x="19882" y="14040"/>
                  <a:pt x="21600" y="12150"/>
                  <a:pt x="21600" y="9720"/>
                </a:cubicBezTo>
                <a:cubicBezTo>
                  <a:pt x="21600" y="7695"/>
                  <a:pt x="20373" y="6075"/>
                  <a:pt x="18655" y="5535"/>
                </a:cubicBezTo>
                <a:moveTo>
                  <a:pt x="17673" y="12960"/>
                </a:moveTo>
                <a:cubicBezTo>
                  <a:pt x="3927" y="12960"/>
                  <a:pt x="3927" y="12960"/>
                  <a:pt x="3927" y="12960"/>
                </a:cubicBezTo>
                <a:cubicBezTo>
                  <a:pt x="2332" y="12960"/>
                  <a:pt x="982" y="11475"/>
                  <a:pt x="982" y="9720"/>
                </a:cubicBezTo>
                <a:cubicBezTo>
                  <a:pt x="982" y="8235"/>
                  <a:pt x="1964" y="6885"/>
                  <a:pt x="3191" y="6615"/>
                </a:cubicBezTo>
                <a:cubicBezTo>
                  <a:pt x="3682" y="6480"/>
                  <a:pt x="3927" y="6075"/>
                  <a:pt x="3927" y="5670"/>
                </a:cubicBezTo>
                <a:cubicBezTo>
                  <a:pt x="4295" y="3105"/>
                  <a:pt x="6382" y="1080"/>
                  <a:pt x="8836" y="1080"/>
                </a:cubicBezTo>
                <a:cubicBezTo>
                  <a:pt x="10555" y="1080"/>
                  <a:pt x="11536" y="1485"/>
                  <a:pt x="12518" y="2970"/>
                </a:cubicBezTo>
                <a:cubicBezTo>
                  <a:pt x="12641" y="3240"/>
                  <a:pt x="13377" y="4050"/>
                  <a:pt x="13623" y="4050"/>
                </a:cubicBezTo>
                <a:cubicBezTo>
                  <a:pt x="13623" y="4050"/>
                  <a:pt x="13745" y="4050"/>
                  <a:pt x="13745" y="4050"/>
                </a:cubicBezTo>
                <a:cubicBezTo>
                  <a:pt x="13991" y="4050"/>
                  <a:pt x="14236" y="3915"/>
                  <a:pt x="14359" y="3780"/>
                </a:cubicBezTo>
                <a:cubicBezTo>
                  <a:pt x="14727" y="3375"/>
                  <a:pt x="15218" y="3240"/>
                  <a:pt x="15709" y="3240"/>
                </a:cubicBezTo>
                <a:cubicBezTo>
                  <a:pt x="16814" y="3240"/>
                  <a:pt x="17673" y="4185"/>
                  <a:pt x="17673" y="5400"/>
                </a:cubicBezTo>
                <a:cubicBezTo>
                  <a:pt x="17673" y="5535"/>
                  <a:pt x="17673" y="5535"/>
                  <a:pt x="17673" y="5535"/>
                </a:cubicBezTo>
                <a:cubicBezTo>
                  <a:pt x="17673" y="5940"/>
                  <a:pt x="17918" y="6480"/>
                  <a:pt x="18409" y="6615"/>
                </a:cubicBezTo>
                <a:cubicBezTo>
                  <a:pt x="19759" y="7020"/>
                  <a:pt x="20618" y="8235"/>
                  <a:pt x="20618" y="9720"/>
                </a:cubicBezTo>
                <a:cubicBezTo>
                  <a:pt x="20618" y="11475"/>
                  <a:pt x="19268" y="12960"/>
                  <a:pt x="17673" y="12960"/>
                </a:cubicBezTo>
                <a:moveTo>
                  <a:pt x="15218" y="15120"/>
                </a:moveTo>
                <a:cubicBezTo>
                  <a:pt x="14973" y="15120"/>
                  <a:pt x="14727" y="15390"/>
                  <a:pt x="14727" y="15660"/>
                </a:cubicBezTo>
                <a:cubicBezTo>
                  <a:pt x="14727" y="18900"/>
                  <a:pt x="14727" y="18900"/>
                  <a:pt x="14727" y="18900"/>
                </a:cubicBezTo>
                <a:cubicBezTo>
                  <a:pt x="14727" y="19170"/>
                  <a:pt x="14973" y="19440"/>
                  <a:pt x="15218" y="19440"/>
                </a:cubicBezTo>
                <a:cubicBezTo>
                  <a:pt x="15464" y="19440"/>
                  <a:pt x="15709" y="19170"/>
                  <a:pt x="15709" y="18900"/>
                </a:cubicBezTo>
                <a:cubicBezTo>
                  <a:pt x="15709" y="15660"/>
                  <a:pt x="15709" y="15660"/>
                  <a:pt x="15709" y="15660"/>
                </a:cubicBezTo>
                <a:cubicBezTo>
                  <a:pt x="15709" y="15390"/>
                  <a:pt x="15464" y="15120"/>
                  <a:pt x="15218" y="15120"/>
                </a:cubicBezTo>
                <a:moveTo>
                  <a:pt x="18164" y="15120"/>
                </a:moveTo>
                <a:cubicBezTo>
                  <a:pt x="17918" y="15120"/>
                  <a:pt x="17673" y="15390"/>
                  <a:pt x="17673" y="15660"/>
                </a:cubicBezTo>
                <a:cubicBezTo>
                  <a:pt x="17673" y="17820"/>
                  <a:pt x="17673" y="17820"/>
                  <a:pt x="17673" y="17820"/>
                </a:cubicBezTo>
                <a:cubicBezTo>
                  <a:pt x="17673" y="18090"/>
                  <a:pt x="17918" y="18360"/>
                  <a:pt x="18164" y="18360"/>
                </a:cubicBezTo>
                <a:cubicBezTo>
                  <a:pt x="18409" y="18360"/>
                  <a:pt x="18655" y="18090"/>
                  <a:pt x="18655" y="17820"/>
                </a:cubicBezTo>
                <a:cubicBezTo>
                  <a:pt x="18655" y="15660"/>
                  <a:pt x="18655" y="15660"/>
                  <a:pt x="18655" y="15660"/>
                </a:cubicBezTo>
                <a:cubicBezTo>
                  <a:pt x="18655" y="15390"/>
                  <a:pt x="18409" y="15120"/>
                  <a:pt x="18164" y="151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7" name="Shape">
            <a:extLst>
              <a:ext uri="{FF2B5EF4-FFF2-40B4-BE49-F238E27FC236}">
                <a16:creationId xmlns:a16="http://schemas.microsoft.com/office/drawing/2014/main" id="{1B46E196-92AD-4891-81E4-C6D5C6FEC652}"/>
              </a:ext>
            </a:extLst>
          </p:cNvPr>
          <p:cNvSpPr/>
          <p:nvPr/>
        </p:nvSpPr>
        <p:spPr>
          <a:xfrm>
            <a:off x="7692809" y="4923150"/>
            <a:ext cx="409985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3745"/>
                </a:moveTo>
                <a:cubicBezTo>
                  <a:pt x="7364" y="13745"/>
                  <a:pt x="6873" y="14236"/>
                  <a:pt x="6873" y="14727"/>
                </a:cubicBezTo>
                <a:cubicBezTo>
                  <a:pt x="6873" y="15218"/>
                  <a:pt x="7364" y="15709"/>
                  <a:pt x="7855" y="15709"/>
                </a:cubicBezTo>
                <a:cubicBezTo>
                  <a:pt x="8345" y="15709"/>
                  <a:pt x="8836" y="15218"/>
                  <a:pt x="8836" y="14727"/>
                </a:cubicBezTo>
                <a:cubicBezTo>
                  <a:pt x="8836" y="14236"/>
                  <a:pt x="8345" y="13745"/>
                  <a:pt x="7855" y="13745"/>
                </a:cubicBezTo>
                <a:moveTo>
                  <a:pt x="4909" y="18655"/>
                </a:moveTo>
                <a:cubicBezTo>
                  <a:pt x="4418" y="18655"/>
                  <a:pt x="3927" y="19145"/>
                  <a:pt x="3927" y="19636"/>
                </a:cubicBezTo>
                <a:cubicBezTo>
                  <a:pt x="3927" y="20127"/>
                  <a:pt x="4418" y="20618"/>
                  <a:pt x="4909" y="20618"/>
                </a:cubicBezTo>
                <a:cubicBezTo>
                  <a:pt x="5400" y="20618"/>
                  <a:pt x="5891" y="20127"/>
                  <a:pt x="5891" y="19636"/>
                </a:cubicBezTo>
                <a:cubicBezTo>
                  <a:pt x="5891" y="19145"/>
                  <a:pt x="5400" y="18655"/>
                  <a:pt x="4909" y="18655"/>
                </a:cubicBezTo>
                <a:moveTo>
                  <a:pt x="2945" y="15709"/>
                </a:moveTo>
                <a:cubicBezTo>
                  <a:pt x="2455" y="15709"/>
                  <a:pt x="1964" y="16200"/>
                  <a:pt x="1964" y="16691"/>
                </a:cubicBezTo>
                <a:cubicBezTo>
                  <a:pt x="1964" y="17182"/>
                  <a:pt x="2455" y="17673"/>
                  <a:pt x="2945" y="17673"/>
                </a:cubicBezTo>
                <a:cubicBezTo>
                  <a:pt x="3436" y="17673"/>
                  <a:pt x="3927" y="17182"/>
                  <a:pt x="3927" y="16691"/>
                </a:cubicBezTo>
                <a:cubicBezTo>
                  <a:pt x="3927" y="16200"/>
                  <a:pt x="3436" y="15709"/>
                  <a:pt x="2945" y="15709"/>
                </a:cubicBezTo>
                <a:moveTo>
                  <a:pt x="10800" y="17673"/>
                </a:moveTo>
                <a:cubicBezTo>
                  <a:pt x="10309" y="17673"/>
                  <a:pt x="9818" y="18164"/>
                  <a:pt x="9818" y="18655"/>
                </a:cubicBezTo>
                <a:cubicBezTo>
                  <a:pt x="9818" y="19145"/>
                  <a:pt x="10309" y="19636"/>
                  <a:pt x="10800" y="19636"/>
                </a:cubicBezTo>
                <a:cubicBezTo>
                  <a:pt x="11291" y="19636"/>
                  <a:pt x="11782" y="19145"/>
                  <a:pt x="11782" y="18655"/>
                </a:cubicBezTo>
                <a:cubicBezTo>
                  <a:pt x="11782" y="18164"/>
                  <a:pt x="11291" y="17673"/>
                  <a:pt x="10800" y="17673"/>
                </a:cubicBezTo>
                <a:moveTo>
                  <a:pt x="15709" y="15709"/>
                </a:moveTo>
                <a:cubicBezTo>
                  <a:pt x="15709" y="15218"/>
                  <a:pt x="15218" y="14727"/>
                  <a:pt x="14727" y="14727"/>
                </a:cubicBezTo>
                <a:cubicBezTo>
                  <a:pt x="14236" y="14727"/>
                  <a:pt x="13745" y="15218"/>
                  <a:pt x="13745" y="15709"/>
                </a:cubicBezTo>
                <a:cubicBezTo>
                  <a:pt x="13745" y="16200"/>
                  <a:pt x="14236" y="16691"/>
                  <a:pt x="14727" y="16691"/>
                </a:cubicBezTo>
                <a:cubicBezTo>
                  <a:pt x="15218" y="16691"/>
                  <a:pt x="15709" y="16200"/>
                  <a:pt x="15709" y="15709"/>
                </a:cubicBezTo>
                <a:moveTo>
                  <a:pt x="18655" y="5032"/>
                </a:moveTo>
                <a:cubicBezTo>
                  <a:pt x="18655" y="5032"/>
                  <a:pt x="18655" y="4909"/>
                  <a:pt x="18655" y="4909"/>
                </a:cubicBezTo>
                <a:cubicBezTo>
                  <a:pt x="18655" y="3314"/>
                  <a:pt x="17305" y="1964"/>
                  <a:pt x="15709" y="1964"/>
                </a:cubicBezTo>
                <a:cubicBezTo>
                  <a:pt x="14973" y="1964"/>
                  <a:pt x="14236" y="2209"/>
                  <a:pt x="13745" y="2700"/>
                </a:cubicBezTo>
                <a:cubicBezTo>
                  <a:pt x="12764" y="1105"/>
                  <a:pt x="10923" y="0"/>
                  <a:pt x="8836" y="0"/>
                </a:cubicBezTo>
                <a:cubicBezTo>
                  <a:pt x="5891" y="0"/>
                  <a:pt x="3436" y="2209"/>
                  <a:pt x="3068" y="5032"/>
                </a:cubicBezTo>
                <a:cubicBezTo>
                  <a:pt x="1227" y="5400"/>
                  <a:pt x="0" y="6995"/>
                  <a:pt x="0" y="8836"/>
                </a:cubicBezTo>
                <a:cubicBezTo>
                  <a:pt x="0" y="11045"/>
                  <a:pt x="1718" y="12764"/>
                  <a:pt x="3927" y="12764"/>
                </a:cubicBezTo>
                <a:cubicBezTo>
                  <a:pt x="17673" y="12764"/>
                  <a:pt x="17673" y="12764"/>
                  <a:pt x="17673" y="12764"/>
                </a:cubicBezTo>
                <a:cubicBezTo>
                  <a:pt x="19882" y="12764"/>
                  <a:pt x="21600" y="11045"/>
                  <a:pt x="21600" y="8836"/>
                </a:cubicBezTo>
                <a:cubicBezTo>
                  <a:pt x="21600" y="6995"/>
                  <a:pt x="20373" y="5523"/>
                  <a:pt x="18655" y="5032"/>
                </a:cubicBezTo>
                <a:moveTo>
                  <a:pt x="17673" y="11782"/>
                </a:moveTo>
                <a:cubicBezTo>
                  <a:pt x="3927" y="11782"/>
                  <a:pt x="3927" y="11782"/>
                  <a:pt x="3927" y="11782"/>
                </a:cubicBezTo>
                <a:cubicBezTo>
                  <a:pt x="2332" y="11782"/>
                  <a:pt x="982" y="10432"/>
                  <a:pt x="982" y="8836"/>
                </a:cubicBezTo>
                <a:cubicBezTo>
                  <a:pt x="982" y="7486"/>
                  <a:pt x="1964" y="6259"/>
                  <a:pt x="3191" y="6014"/>
                </a:cubicBezTo>
                <a:cubicBezTo>
                  <a:pt x="3682" y="5891"/>
                  <a:pt x="3927" y="5523"/>
                  <a:pt x="3927" y="5155"/>
                </a:cubicBezTo>
                <a:cubicBezTo>
                  <a:pt x="4295" y="2823"/>
                  <a:pt x="6382" y="982"/>
                  <a:pt x="8836" y="982"/>
                </a:cubicBezTo>
                <a:cubicBezTo>
                  <a:pt x="10555" y="982"/>
                  <a:pt x="11536" y="1350"/>
                  <a:pt x="12518" y="2700"/>
                </a:cubicBezTo>
                <a:cubicBezTo>
                  <a:pt x="12641" y="2945"/>
                  <a:pt x="13377" y="3682"/>
                  <a:pt x="13623" y="3682"/>
                </a:cubicBezTo>
                <a:cubicBezTo>
                  <a:pt x="13623" y="3682"/>
                  <a:pt x="13745" y="3682"/>
                  <a:pt x="13745" y="3682"/>
                </a:cubicBezTo>
                <a:cubicBezTo>
                  <a:pt x="13991" y="3682"/>
                  <a:pt x="14236" y="3559"/>
                  <a:pt x="14359" y="3436"/>
                </a:cubicBezTo>
                <a:cubicBezTo>
                  <a:pt x="14727" y="3068"/>
                  <a:pt x="15218" y="2945"/>
                  <a:pt x="15709" y="2945"/>
                </a:cubicBezTo>
                <a:cubicBezTo>
                  <a:pt x="16814" y="2945"/>
                  <a:pt x="17673" y="3805"/>
                  <a:pt x="17673" y="4909"/>
                </a:cubicBezTo>
                <a:cubicBezTo>
                  <a:pt x="17673" y="5032"/>
                  <a:pt x="17673" y="5032"/>
                  <a:pt x="17673" y="5032"/>
                </a:cubicBezTo>
                <a:cubicBezTo>
                  <a:pt x="17673" y="5400"/>
                  <a:pt x="17918" y="5891"/>
                  <a:pt x="18409" y="6014"/>
                </a:cubicBezTo>
                <a:cubicBezTo>
                  <a:pt x="19759" y="6382"/>
                  <a:pt x="20618" y="7486"/>
                  <a:pt x="20618" y="8836"/>
                </a:cubicBezTo>
                <a:cubicBezTo>
                  <a:pt x="20618" y="10432"/>
                  <a:pt x="19268" y="11782"/>
                  <a:pt x="17673" y="11782"/>
                </a:cubicBezTo>
                <a:moveTo>
                  <a:pt x="18655" y="16691"/>
                </a:moveTo>
                <a:cubicBezTo>
                  <a:pt x="18164" y="16691"/>
                  <a:pt x="17673" y="17182"/>
                  <a:pt x="17673" y="17673"/>
                </a:cubicBezTo>
                <a:cubicBezTo>
                  <a:pt x="17673" y="18164"/>
                  <a:pt x="18164" y="18655"/>
                  <a:pt x="18655" y="18655"/>
                </a:cubicBezTo>
                <a:cubicBezTo>
                  <a:pt x="19145" y="18655"/>
                  <a:pt x="19636" y="18164"/>
                  <a:pt x="19636" y="17673"/>
                </a:cubicBezTo>
                <a:cubicBezTo>
                  <a:pt x="19636" y="17182"/>
                  <a:pt x="19145" y="16691"/>
                  <a:pt x="18655" y="16691"/>
                </a:cubicBezTo>
                <a:moveTo>
                  <a:pt x="15709" y="19636"/>
                </a:moveTo>
                <a:cubicBezTo>
                  <a:pt x="15218" y="19636"/>
                  <a:pt x="14727" y="20127"/>
                  <a:pt x="14727" y="20618"/>
                </a:cubicBezTo>
                <a:cubicBezTo>
                  <a:pt x="14727" y="21109"/>
                  <a:pt x="15218" y="21600"/>
                  <a:pt x="15709" y="21600"/>
                </a:cubicBezTo>
                <a:cubicBezTo>
                  <a:pt x="16200" y="21600"/>
                  <a:pt x="16691" y="21109"/>
                  <a:pt x="16691" y="20618"/>
                </a:cubicBezTo>
                <a:cubicBezTo>
                  <a:pt x="16691" y="20127"/>
                  <a:pt x="16200" y="19636"/>
                  <a:pt x="15709" y="1963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8" name="Shape">
            <a:extLst>
              <a:ext uri="{FF2B5EF4-FFF2-40B4-BE49-F238E27FC236}">
                <a16:creationId xmlns:a16="http://schemas.microsoft.com/office/drawing/2014/main" id="{ABBFC45C-1441-4456-8E58-7C1EC0F2721F}"/>
              </a:ext>
            </a:extLst>
          </p:cNvPr>
          <p:cNvSpPr/>
          <p:nvPr/>
        </p:nvSpPr>
        <p:spPr>
          <a:xfrm>
            <a:off x="8350034" y="4923150"/>
            <a:ext cx="411011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82" y="15218"/>
                </a:moveTo>
                <a:cubicBezTo>
                  <a:pt x="11782" y="14973"/>
                  <a:pt x="11536" y="14727"/>
                  <a:pt x="11291" y="14727"/>
                </a:cubicBezTo>
                <a:cubicBezTo>
                  <a:pt x="11168" y="14727"/>
                  <a:pt x="11045" y="14727"/>
                  <a:pt x="10923" y="14850"/>
                </a:cubicBezTo>
                <a:cubicBezTo>
                  <a:pt x="7977" y="17795"/>
                  <a:pt x="7977" y="17795"/>
                  <a:pt x="7977" y="17795"/>
                </a:cubicBezTo>
                <a:cubicBezTo>
                  <a:pt x="7855" y="17918"/>
                  <a:pt x="7855" y="18041"/>
                  <a:pt x="7855" y="18164"/>
                </a:cubicBezTo>
                <a:cubicBezTo>
                  <a:pt x="7855" y="18409"/>
                  <a:pt x="8100" y="18655"/>
                  <a:pt x="8345" y="18655"/>
                </a:cubicBezTo>
                <a:cubicBezTo>
                  <a:pt x="10064" y="18655"/>
                  <a:pt x="10064" y="18655"/>
                  <a:pt x="10064" y="18655"/>
                </a:cubicBezTo>
                <a:cubicBezTo>
                  <a:pt x="7977" y="20741"/>
                  <a:pt x="7977" y="20741"/>
                  <a:pt x="7977" y="20741"/>
                </a:cubicBezTo>
                <a:cubicBezTo>
                  <a:pt x="7855" y="20864"/>
                  <a:pt x="7855" y="20986"/>
                  <a:pt x="7855" y="21109"/>
                </a:cubicBezTo>
                <a:cubicBezTo>
                  <a:pt x="7855" y="21355"/>
                  <a:pt x="8100" y="21600"/>
                  <a:pt x="8345" y="21600"/>
                </a:cubicBezTo>
                <a:cubicBezTo>
                  <a:pt x="8468" y="21600"/>
                  <a:pt x="8591" y="21600"/>
                  <a:pt x="8714" y="21477"/>
                </a:cubicBezTo>
                <a:cubicBezTo>
                  <a:pt x="11659" y="18532"/>
                  <a:pt x="11659" y="18532"/>
                  <a:pt x="11659" y="18532"/>
                </a:cubicBezTo>
                <a:cubicBezTo>
                  <a:pt x="11782" y="18409"/>
                  <a:pt x="11782" y="18286"/>
                  <a:pt x="11782" y="18164"/>
                </a:cubicBezTo>
                <a:cubicBezTo>
                  <a:pt x="11782" y="17918"/>
                  <a:pt x="11536" y="17673"/>
                  <a:pt x="11291" y="17673"/>
                </a:cubicBezTo>
                <a:cubicBezTo>
                  <a:pt x="11291" y="17673"/>
                  <a:pt x="11291" y="17673"/>
                  <a:pt x="11291" y="17673"/>
                </a:cubicBezTo>
                <a:cubicBezTo>
                  <a:pt x="9573" y="17673"/>
                  <a:pt x="9573" y="17673"/>
                  <a:pt x="9573" y="17673"/>
                </a:cubicBezTo>
                <a:cubicBezTo>
                  <a:pt x="11659" y="15586"/>
                  <a:pt x="11659" y="15586"/>
                  <a:pt x="11659" y="15586"/>
                </a:cubicBezTo>
                <a:cubicBezTo>
                  <a:pt x="11782" y="15464"/>
                  <a:pt x="11782" y="15341"/>
                  <a:pt x="11782" y="15218"/>
                </a:cubicBezTo>
                <a:moveTo>
                  <a:pt x="6382" y="15709"/>
                </a:moveTo>
                <a:cubicBezTo>
                  <a:pt x="6259" y="15709"/>
                  <a:pt x="6136" y="15709"/>
                  <a:pt x="6014" y="15832"/>
                </a:cubicBezTo>
                <a:cubicBezTo>
                  <a:pt x="3068" y="18777"/>
                  <a:pt x="3068" y="18777"/>
                  <a:pt x="3068" y="18777"/>
                </a:cubicBezTo>
                <a:cubicBezTo>
                  <a:pt x="2945" y="18900"/>
                  <a:pt x="2945" y="19023"/>
                  <a:pt x="2945" y="19145"/>
                </a:cubicBezTo>
                <a:cubicBezTo>
                  <a:pt x="2945" y="19391"/>
                  <a:pt x="3191" y="19636"/>
                  <a:pt x="3436" y="19636"/>
                </a:cubicBezTo>
                <a:cubicBezTo>
                  <a:pt x="3559" y="19636"/>
                  <a:pt x="3682" y="19636"/>
                  <a:pt x="3805" y="19514"/>
                </a:cubicBezTo>
                <a:cubicBezTo>
                  <a:pt x="6750" y="16568"/>
                  <a:pt x="6750" y="16568"/>
                  <a:pt x="6750" y="16568"/>
                </a:cubicBezTo>
                <a:cubicBezTo>
                  <a:pt x="6873" y="16445"/>
                  <a:pt x="6873" y="16323"/>
                  <a:pt x="6873" y="16200"/>
                </a:cubicBezTo>
                <a:cubicBezTo>
                  <a:pt x="6873" y="15955"/>
                  <a:pt x="6627" y="15709"/>
                  <a:pt x="6382" y="15709"/>
                </a:cubicBezTo>
                <a:moveTo>
                  <a:pt x="18655" y="5032"/>
                </a:moveTo>
                <a:cubicBezTo>
                  <a:pt x="18655" y="5032"/>
                  <a:pt x="18655" y="4909"/>
                  <a:pt x="18655" y="4909"/>
                </a:cubicBezTo>
                <a:cubicBezTo>
                  <a:pt x="18655" y="3314"/>
                  <a:pt x="17305" y="1964"/>
                  <a:pt x="15709" y="1964"/>
                </a:cubicBezTo>
                <a:cubicBezTo>
                  <a:pt x="14973" y="1964"/>
                  <a:pt x="14236" y="2209"/>
                  <a:pt x="13745" y="2700"/>
                </a:cubicBezTo>
                <a:cubicBezTo>
                  <a:pt x="12764" y="1105"/>
                  <a:pt x="10923" y="0"/>
                  <a:pt x="8836" y="0"/>
                </a:cubicBezTo>
                <a:cubicBezTo>
                  <a:pt x="5891" y="0"/>
                  <a:pt x="3436" y="2209"/>
                  <a:pt x="3068" y="5032"/>
                </a:cubicBezTo>
                <a:cubicBezTo>
                  <a:pt x="1227" y="5400"/>
                  <a:pt x="0" y="6995"/>
                  <a:pt x="0" y="8836"/>
                </a:cubicBezTo>
                <a:cubicBezTo>
                  <a:pt x="0" y="11045"/>
                  <a:pt x="1718" y="12764"/>
                  <a:pt x="3927" y="12764"/>
                </a:cubicBezTo>
                <a:cubicBezTo>
                  <a:pt x="17673" y="12764"/>
                  <a:pt x="17673" y="12764"/>
                  <a:pt x="17673" y="12764"/>
                </a:cubicBezTo>
                <a:cubicBezTo>
                  <a:pt x="19882" y="12764"/>
                  <a:pt x="21600" y="11045"/>
                  <a:pt x="21600" y="8836"/>
                </a:cubicBezTo>
                <a:cubicBezTo>
                  <a:pt x="21600" y="6995"/>
                  <a:pt x="20373" y="5523"/>
                  <a:pt x="18655" y="5032"/>
                </a:cubicBezTo>
                <a:moveTo>
                  <a:pt x="17673" y="11782"/>
                </a:moveTo>
                <a:cubicBezTo>
                  <a:pt x="3927" y="11782"/>
                  <a:pt x="3927" y="11782"/>
                  <a:pt x="3927" y="11782"/>
                </a:cubicBezTo>
                <a:cubicBezTo>
                  <a:pt x="2332" y="11782"/>
                  <a:pt x="982" y="10432"/>
                  <a:pt x="982" y="8836"/>
                </a:cubicBezTo>
                <a:cubicBezTo>
                  <a:pt x="982" y="7486"/>
                  <a:pt x="1964" y="6259"/>
                  <a:pt x="3191" y="6014"/>
                </a:cubicBezTo>
                <a:cubicBezTo>
                  <a:pt x="3682" y="5891"/>
                  <a:pt x="3927" y="5523"/>
                  <a:pt x="3927" y="5155"/>
                </a:cubicBezTo>
                <a:cubicBezTo>
                  <a:pt x="4295" y="2823"/>
                  <a:pt x="6382" y="982"/>
                  <a:pt x="8836" y="982"/>
                </a:cubicBezTo>
                <a:cubicBezTo>
                  <a:pt x="10555" y="982"/>
                  <a:pt x="11536" y="1350"/>
                  <a:pt x="12518" y="2700"/>
                </a:cubicBezTo>
                <a:cubicBezTo>
                  <a:pt x="12641" y="2945"/>
                  <a:pt x="13377" y="3682"/>
                  <a:pt x="13623" y="3682"/>
                </a:cubicBezTo>
                <a:cubicBezTo>
                  <a:pt x="13623" y="3682"/>
                  <a:pt x="13745" y="3682"/>
                  <a:pt x="13745" y="3682"/>
                </a:cubicBezTo>
                <a:cubicBezTo>
                  <a:pt x="13991" y="3682"/>
                  <a:pt x="14236" y="3559"/>
                  <a:pt x="14359" y="3436"/>
                </a:cubicBezTo>
                <a:cubicBezTo>
                  <a:pt x="14727" y="3068"/>
                  <a:pt x="15218" y="2945"/>
                  <a:pt x="15709" y="2945"/>
                </a:cubicBezTo>
                <a:cubicBezTo>
                  <a:pt x="16814" y="2945"/>
                  <a:pt x="17673" y="3805"/>
                  <a:pt x="17673" y="4909"/>
                </a:cubicBezTo>
                <a:cubicBezTo>
                  <a:pt x="17673" y="5032"/>
                  <a:pt x="17673" y="5032"/>
                  <a:pt x="17673" y="5032"/>
                </a:cubicBezTo>
                <a:cubicBezTo>
                  <a:pt x="17673" y="5400"/>
                  <a:pt x="17918" y="5891"/>
                  <a:pt x="18409" y="6014"/>
                </a:cubicBezTo>
                <a:cubicBezTo>
                  <a:pt x="19759" y="6382"/>
                  <a:pt x="20618" y="7486"/>
                  <a:pt x="20618" y="8836"/>
                </a:cubicBezTo>
                <a:cubicBezTo>
                  <a:pt x="20618" y="10432"/>
                  <a:pt x="19268" y="11782"/>
                  <a:pt x="17673" y="11782"/>
                </a:cubicBezTo>
                <a:moveTo>
                  <a:pt x="16691" y="15709"/>
                </a:moveTo>
                <a:cubicBezTo>
                  <a:pt x="16568" y="15709"/>
                  <a:pt x="16445" y="15709"/>
                  <a:pt x="16323" y="15832"/>
                </a:cubicBezTo>
                <a:cubicBezTo>
                  <a:pt x="13377" y="18777"/>
                  <a:pt x="13377" y="18777"/>
                  <a:pt x="13377" y="18777"/>
                </a:cubicBezTo>
                <a:cubicBezTo>
                  <a:pt x="13255" y="18900"/>
                  <a:pt x="13255" y="19023"/>
                  <a:pt x="13255" y="19145"/>
                </a:cubicBezTo>
                <a:cubicBezTo>
                  <a:pt x="13255" y="19391"/>
                  <a:pt x="13500" y="19636"/>
                  <a:pt x="13745" y="19636"/>
                </a:cubicBezTo>
                <a:cubicBezTo>
                  <a:pt x="13868" y="19636"/>
                  <a:pt x="13991" y="19636"/>
                  <a:pt x="14114" y="19514"/>
                </a:cubicBezTo>
                <a:cubicBezTo>
                  <a:pt x="17059" y="16568"/>
                  <a:pt x="17059" y="16568"/>
                  <a:pt x="17059" y="16568"/>
                </a:cubicBezTo>
                <a:cubicBezTo>
                  <a:pt x="17182" y="16445"/>
                  <a:pt x="17182" y="16323"/>
                  <a:pt x="17182" y="16200"/>
                </a:cubicBezTo>
                <a:cubicBezTo>
                  <a:pt x="17182" y="15955"/>
                  <a:pt x="16936" y="15709"/>
                  <a:pt x="16691" y="157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89" name="Shape">
            <a:extLst>
              <a:ext uri="{FF2B5EF4-FFF2-40B4-BE49-F238E27FC236}">
                <a16:creationId xmlns:a16="http://schemas.microsoft.com/office/drawing/2014/main" id="{BA3CEA28-4EAE-4C16-95A2-878513F7819E}"/>
              </a:ext>
            </a:extLst>
          </p:cNvPr>
          <p:cNvSpPr/>
          <p:nvPr/>
        </p:nvSpPr>
        <p:spPr>
          <a:xfrm>
            <a:off x="9027898" y="4923150"/>
            <a:ext cx="411012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82" y="15218"/>
                </a:moveTo>
                <a:cubicBezTo>
                  <a:pt x="11782" y="14973"/>
                  <a:pt x="11536" y="14727"/>
                  <a:pt x="11291" y="14727"/>
                </a:cubicBezTo>
                <a:cubicBezTo>
                  <a:pt x="11168" y="14727"/>
                  <a:pt x="11045" y="14727"/>
                  <a:pt x="10923" y="14850"/>
                </a:cubicBezTo>
                <a:cubicBezTo>
                  <a:pt x="7977" y="17795"/>
                  <a:pt x="7977" y="17795"/>
                  <a:pt x="7977" y="17795"/>
                </a:cubicBezTo>
                <a:cubicBezTo>
                  <a:pt x="7855" y="17918"/>
                  <a:pt x="7855" y="18041"/>
                  <a:pt x="7855" y="18164"/>
                </a:cubicBezTo>
                <a:cubicBezTo>
                  <a:pt x="7855" y="18409"/>
                  <a:pt x="8100" y="18655"/>
                  <a:pt x="8345" y="18655"/>
                </a:cubicBezTo>
                <a:cubicBezTo>
                  <a:pt x="10064" y="18655"/>
                  <a:pt x="10064" y="18655"/>
                  <a:pt x="10064" y="18655"/>
                </a:cubicBezTo>
                <a:cubicBezTo>
                  <a:pt x="7977" y="20741"/>
                  <a:pt x="7977" y="20741"/>
                  <a:pt x="7977" y="20741"/>
                </a:cubicBezTo>
                <a:cubicBezTo>
                  <a:pt x="7855" y="20864"/>
                  <a:pt x="7855" y="20986"/>
                  <a:pt x="7855" y="21109"/>
                </a:cubicBezTo>
                <a:cubicBezTo>
                  <a:pt x="7855" y="21355"/>
                  <a:pt x="8100" y="21600"/>
                  <a:pt x="8345" y="21600"/>
                </a:cubicBezTo>
                <a:cubicBezTo>
                  <a:pt x="8468" y="21600"/>
                  <a:pt x="8591" y="21600"/>
                  <a:pt x="8714" y="21477"/>
                </a:cubicBezTo>
                <a:cubicBezTo>
                  <a:pt x="11659" y="18532"/>
                  <a:pt x="11659" y="18532"/>
                  <a:pt x="11659" y="18532"/>
                </a:cubicBezTo>
                <a:cubicBezTo>
                  <a:pt x="11782" y="18409"/>
                  <a:pt x="11782" y="18286"/>
                  <a:pt x="11782" y="18164"/>
                </a:cubicBezTo>
                <a:cubicBezTo>
                  <a:pt x="11782" y="17918"/>
                  <a:pt x="11536" y="17673"/>
                  <a:pt x="11291" y="17673"/>
                </a:cubicBezTo>
                <a:cubicBezTo>
                  <a:pt x="11291" y="17673"/>
                  <a:pt x="11291" y="17673"/>
                  <a:pt x="11291" y="17673"/>
                </a:cubicBezTo>
                <a:cubicBezTo>
                  <a:pt x="9573" y="17673"/>
                  <a:pt x="9573" y="17673"/>
                  <a:pt x="9573" y="17673"/>
                </a:cubicBezTo>
                <a:cubicBezTo>
                  <a:pt x="11659" y="15586"/>
                  <a:pt x="11659" y="15586"/>
                  <a:pt x="11659" y="15586"/>
                </a:cubicBezTo>
                <a:cubicBezTo>
                  <a:pt x="11782" y="15464"/>
                  <a:pt x="11782" y="15341"/>
                  <a:pt x="11782" y="15218"/>
                </a:cubicBezTo>
                <a:moveTo>
                  <a:pt x="18655" y="5032"/>
                </a:moveTo>
                <a:cubicBezTo>
                  <a:pt x="18655" y="5032"/>
                  <a:pt x="18655" y="4909"/>
                  <a:pt x="18655" y="4909"/>
                </a:cubicBezTo>
                <a:cubicBezTo>
                  <a:pt x="18655" y="3314"/>
                  <a:pt x="17305" y="1964"/>
                  <a:pt x="15709" y="1964"/>
                </a:cubicBezTo>
                <a:cubicBezTo>
                  <a:pt x="14973" y="1964"/>
                  <a:pt x="14236" y="2209"/>
                  <a:pt x="13745" y="2700"/>
                </a:cubicBezTo>
                <a:cubicBezTo>
                  <a:pt x="12764" y="1105"/>
                  <a:pt x="10923" y="0"/>
                  <a:pt x="8836" y="0"/>
                </a:cubicBezTo>
                <a:cubicBezTo>
                  <a:pt x="5891" y="0"/>
                  <a:pt x="3436" y="2209"/>
                  <a:pt x="3068" y="5032"/>
                </a:cubicBezTo>
                <a:cubicBezTo>
                  <a:pt x="1227" y="5400"/>
                  <a:pt x="0" y="6995"/>
                  <a:pt x="0" y="8836"/>
                </a:cubicBezTo>
                <a:cubicBezTo>
                  <a:pt x="0" y="11045"/>
                  <a:pt x="1718" y="12764"/>
                  <a:pt x="3927" y="12764"/>
                </a:cubicBezTo>
                <a:cubicBezTo>
                  <a:pt x="17673" y="12764"/>
                  <a:pt x="17673" y="12764"/>
                  <a:pt x="17673" y="12764"/>
                </a:cubicBezTo>
                <a:cubicBezTo>
                  <a:pt x="19882" y="12764"/>
                  <a:pt x="21600" y="11045"/>
                  <a:pt x="21600" y="8836"/>
                </a:cubicBezTo>
                <a:cubicBezTo>
                  <a:pt x="21600" y="6995"/>
                  <a:pt x="20373" y="5523"/>
                  <a:pt x="18655" y="5032"/>
                </a:cubicBezTo>
                <a:moveTo>
                  <a:pt x="17673" y="11782"/>
                </a:moveTo>
                <a:cubicBezTo>
                  <a:pt x="3927" y="11782"/>
                  <a:pt x="3927" y="11782"/>
                  <a:pt x="3927" y="11782"/>
                </a:cubicBezTo>
                <a:cubicBezTo>
                  <a:pt x="2332" y="11782"/>
                  <a:pt x="982" y="10432"/>
                  <a:pt x="982" y="8836"/>
                </a:cubicBezTo>
                <a:cubicBezTo>
                  <a:pt x="982" y="7486"/>
                  <a:pt x="1964" y="6259"/>
                  <a:pt x="3191" y="6014"/>
                </a:cubicBezTo>
                <a:cubicBezTo>
                  <a:pt x="3682" y="5891"/>
                  <a:pt x="3927" y="5523"/>
                  <a:pt x="3927" y="5155"/>
                </a:cubicBezTo>
                <a:cubicBezTo>
                  <a:pt x="4295" y="2823"/>
                  <a:pt x="6382" y="982"/>
                  <a:pt x="8836" y="982"/>
                </a:cubicBezTo>
                <a:cubicBezTo>
                  <a:pt x="10555" y="982"/>
                  <a:pt x="11536" y="1350"/>
                  <a:pt x="12518" y="2700"/>
                </a:cubicBezTo>
                <a:cubicBezTo>
                  <a:pt x="12641" y="2945"/>
                  <a:pt x="13377" y="3682"/>
                  <a:pt x="13623" y="3682"/>
                </a:cubicBezTo>
                <a:cubicBezTo>
                  <a:pt x="13623" y="3682"/>
                  <a:pt x="13745" y="3682"/>
                  <a:pt x="13745" y="3682"/>
                </a:cubicBezTo>
                <a:cubicBezTo>
                  <a:pt x="13991" y="3682"/>
                  <a:pt x="14236" y="3559"/>
                  <a:pt x="14359" y="3436"/>
                </a:cubicBezTo>
                <a:cubicBezTo>
                  <a:pt x="14727" y="3068"/>
                  <a:pt x="15218" y="2945"/>
                  <a:pt x="15709" y="2945"/>
                </a:cubicBezTo>
                <a:cubicBezTo>
                  <a:pt x="16814" y="2945"/>
                  <a:pt x="17673" y="3805"/>
                  <a:pt x="17673" y="4909"/>
                </a:cubicBezTo>
                <a:cubicBezTo>
                  <a:pt x="17673" y="5032"/>
                  <a:pt x="17673" y="5032"/>
                  <a:pt x="17673" y="5032"/>
                </a:cubicBezTo>
                <a:cubicBezTo>
                  <a:pt x="17673" y="5400"/>
                  <a:pt x="17918" y="5891"/>
                  <a:pt x="18409" y="6014"/>
                </a:cubicBezTo>
                <a:cubicBezTo>
                  <a:pt x="19759" y="6382"/>
                  <a:pt x="20618" y="7486"/>
                  <a:pt x="20618" y="8836"/>
                </a:cubicBezTo>
                <a:cubicBezTo>
                  <a:pt x="20618" y="10432"/>
                  <a:pt x="19268" y="11782"/>
                  <a:pt x="17673" y="117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0" name="Shape">
            <a:extLst>
              <a:ext uri="{FF2B5EF4-FFF2-40B4-BE49-F238E27FC236}">
                <a16:creationId xmlns:a16="http://schemas.microsoft.com/office/drawing/2014/main" id="{694FE0ED-D745-4295-B9B2-3F4F27B9A414}"/>
              </a:ext>
            </a:extLst>
          </p:cNvPr>
          <p:cNvSpPr/>
          <p:nvPr/>
        </p:nvSpPr>
        <p:spPr>
          <a:xfrm>
            <a:off x="9762909" y="4935774"/>
            <a:ext cx="409985" cy="3555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6821"/>
                </a:moveTo>
                <a:cubicBezTo>
                  <a:pt x="9818" y="6821"/>
                  <a:pt x="9818" y="6821"/>
                  <a:pt x="9818" y="6821"/>
                </a:cubicBezTo>
                <a:cubicBezTo>
                  <a:pt x="11414" y="6821"/>
                  <a:pt x="12764" y="5258"/>
                  <a:pt x="12764" y="3411"/>
                </a:cubicBezTo>
                <a:cubicBezTo>
                  <a:pt x="12764" y="1563"/>
                  <a:pt x="11414" y="0"/>
                  <a:pt x="9818" y="0"/>
                </a:cubicBezTo>
                <a:cubicBezTo>
                  <a:pt x="9327" y="0"/>
                  <a:pt x="9327" y="0"/>
                  <a:pt x="9327" y="0"/>
                </a:cubicBezTo>
                <a:cubicBezTo>
                  <a:pt x="9082" y="0"/>
                  <a:pt x="8836" y="284"/>
                  <a:pt x="8836" y="568"/>
                </a:cubicBezTo>
                <a:cubicBezTo>
                  <a:pt x="8836" y="853"/>
                  <a:pt x="9082" y="1137"/>
                  <a:pt x="9327" y="1137"/>
                </a:cubicBezTo>
                <a:cubicBezTo>
                  <a:pt x="9818" y="1137"/>
                  <a:pt x="9818" y="1137"/>
                  <a:pt x="9818" y="1137"/>
                </a:cubicBezTo>
                <a:cubicBezTo>
                  <a:pt x="10923" y="1137"/>
                  <a:pt x="11782" y="2132"/>
                  <a:pt x="11782" y="3411"/>
                </a:cubicBezTo>
                <a:cubicBezTo>
                  <a:pt x="11782" y="4689"/>
                  <a:pt x="10923" y="5684"/>
                  <a:pt x="9818" y="5684"/>
                </a:cubicBezTo>
                <a:cubicBezTo>
                  <a:pt x="2455" y="5684"/>
                  <a:pt x="2455" y="5684"/>
                  <a:pt x="2455" y="5684"/>
                </a:cubicBezTo>
                <a:cubicBezTo>
                  <a:pt x="2209" y="5684"/>
                  <a:pt x="1964" y="5968"/>
                  <a:pt x="1964" y="6253"/>
                </a:cubicBezTo>
                <a:cubicBezTo>
                  <a:pt x="1964" y="6537"/>
                  <a:pt x="2209" y="6821"/>
                  <a:pt x="2455" y="6821"/>
                </a:cubicBezTo>
                <a:moveTo>
                  <a:pt x="17673" y="6821"/>
                </a:moveTo>
                <a:cubicBezTo>
                  <a:pt x="17673" y="5542"/>
                  <a:pt x="16814" y="4547"/>
                  <a:pt x="15709" y="4547"/>
                </a:cubicBezTo>
                <a:cubicBezTo>
                  <a:pt x="15218" y="4547"/>
                  <a:pt x="15218" y="4547"/>
                  <a:pt x="15218" y="4547"/>
                </a:cubicBezTo>
                <a:cubicBezTo>
                  <a:pt x="14973" y="4547"/>
                  <a:pt x="14727" y="4832"/>
                  <a:pt x="14727" y="5116"/>
                </a:cubicBezTo>
                <a:cubicBezTo>
                  <a:pt x="14727" y="5400"/>
                  <a:pt x="14973" y="5684"/>
                  <a:pt x="15218" y="5684"/>
                </a:cubicBezTo>
                <a:cubicBezTo>
                  <a:pt x="15709" y="5684"/>
                  <a:pt x="15709" y="5684"/>
                  <a:pt x="15709" y="5684"/>
                </a:cubicBezTo>
                <a:cubicBezTo>
                  <a:pt x="16200" y="5684"/>
                  <a:pt x="16691" y="6253"/>
                  <a:pt x="16691" y="6821"/>
                </a:cubicBezTo>
                <a:cubicBezTo>
                  <a:pt x="16691" y="7389"/>
                  <a:pt x="16200" y="7958"/>
                  <a:pt x="15709" y="7958"/>
                </a:cubicBezTo>
                <a:cubicBezTo>
                  <a:pt x="491" y="7958"/>
                  <a:pt x="491" y="7958"/>
                  <a:pt x="491" y="7958"/>
                </a:cubicBezTo>
                <a:cubicBezTo>
                  <a:pt x="245" y="7958"/>
                  <a:pt x="0" y="8242"/>
                  <a:pt x="0" y="8526"/>
                </a:cubicBezTo>
                <a:cubicBezTo>
                  <a:pt x="0" y="8811"/>
                  <a:pt x="245" y="9095"/>
                  <a:pt x="491" y="9095"/>
                </a:cubicBezTo>
                <a:cubicBezTo>
                  <a:pt x="15709" y="9095"/>
                  <a:pt x="15709" y="9095"/>
                  <a:pt x="15709" y="9095"/>
                </a:cubicBezTo>
                <a:cubicBezTo>
                  <a:pt x="16814" y="9095"/>
                  <a:pt x="17673" y="8100"/>
                  <a:pt x="17673" y="6821"/>
                </a:cubicBezTo>
                <a:moveTo>
                  <a:pt x="18655" y="10232"/>
                </a:moveTo>
                <a:cubicBezTo>
                  <a:pt x="2455" y="10232"/>
                  <a:pt x="2455" y="10232"/>
                  <a:pt x="2455" y="10232"/>
                </a:cubicBezTo>
                <a:cubicBezTo>
                  <a:pt x="2209" y="10232"/>
                  <a:pt x="1964" y="10516"/>
                  <a:pt x="1964" y="10800"/>
                </a:cubicBezTo>
                <a:cubicBezTo>
                  <a:pt x="1964" y="11084"/>
                  <a:pt x="2209" y="11368"/>
                  <a:pt x="2455" y="11368"/>
                </a:cubicBezTo>
                <a:cubicBezTo>
                  <a:pt x="18655" y="11368"/>
                  <a:pt x="18655" y="11368"/>
                  <a:pt x="18655" y="11368"/>
                </a:cubicBezTo>
                <a:cubicBezTo>
                  <a:pt x="19759" y="11368"/>
                  <a:pt x="20618" y="12363"/>
                  <a:pt x="20618" y="13642"/>
                </a:cubicBezTo>
                <a:cubicBezTo>
                  <a:pt x="20618" y="14921"/>
                  <a:pt x="19759" y="15916"/>
                  <a:pt x="18655" y="15916"/>
                </a:cubicBezTo>
                <a:cubicBezTo>
                  <a:pt x="18164" y="15916"/>
                  <a:pt x="18164" y="15916"/>
                  <a:pt x="18164" y="15916"/>
                </a:cubicBezTo>
                <a:cubicBezTo>
                  <a:pt x="17918" y="15916"/>
                  <a:pt x="17673" y="16200"/>
                  <a:pt x="17673" y="16484"/>
                </a:cubicBezTo>
                <a:cubicBezTo>
                  <a:pt x="17673" y="16768"/>
                  <a:pt x="17918" y="17053"/>
                  <a:pt x="18164" y="17053"/>
                </a:cubicBezTo>
                <a:cubicBezTo>
                  <a:pt x="18655" y="17053"/>
                  <a:pt x="18655" y="17053"/>
                  <a:pt x="18655" y="17053"/>
                </a:cubicBezTo>
                <a:cubicBezTo>
                  <a:pt x="20250" y="17053"/>
                  <a:pt x="21600" y="15489"/>
                  <a:pt x="21600" y="13642"/>
                </a:cubicBezTo>
                <a:cubicBezTo>
                  <a:pt x="21600" y="11795"/>
                  <a:pt x="20250" y="10232"/>
                  <a:pt x="18655" y="10232"/>
                </a:cubicBezTo>
                <a:moveTo>
                  <a:pt x="11782" y="12505"/>
                </a:moveTo>
                <a:cubicBezTo>
                  <a:pt x="4418" y="12505"/>
                  <a:pt x="4418" y="12505"/>
                  <a:pt x="4418" y="12505"/>
                </a:cubicBezTo>
                <a:cubicBezTo>
                  <a:pt x="4173" y="12505"/>
                  <a:pt x="3927" y="12789"/>
                  <a:pt x="3927" y="13074"/>
                </a:cubicBezTo>
                <a:cubicBezTo>
                  <a:pt x="3927" y="13358"/>
                  <a:pt x="4173" y="13642"/>
                  <a:pt x="4418" y="13642"/>
                </a:cubicBezTo>
                <a:cubicBezTo>
                  <a:pt x="11782" y="13642"/>
                  <a:pt x="11782" y="13642"/>
                  <a:pt x="11782" y="13642"/>
                </a:cubicBezTo>
                <a:cubicBezTo>
                  <a:pt x="13377" y="13642"/>
                  <a:pt x="14727" y="15205"/>
                  <a:pt x="14727" y="17053"/>
                </a:cubicBezTo>
                <a:cubicBezTo>
                  <a:pt x="14727" y="18900"/>
                  <a:pt x="13377" y="20463"/>
                  <a:pt x="11782" y="20463"/>
                </a:cubicBezTo>
                <a:cubicBezTo>
                  <a:pt x="11291" y="20463"/>
                  <a:pt x="11291" y="20463"/>
                  <a:pt x="11291" y="20463"/>
                </a:cubicBezTo>
                <a:cubicBezTo>
                  <a:pt x="11045" y="20463"/>
                  <a:pt x="10800" y="20747"/>
                  <a:pt x="10800" y="21032"/>
                </a:cubicBezTo>
                <a:cubicBezTo>
                  <a:pt x="10800" y="21316"/>
                  <a:pt x="11045" y="21600"/>
                  <a:pt x="11291" y="21600"/>
                </a:cubicBezTo>
                <a:cubicBezTo>
                  <a:pt x="11782" y="21600"/>
                  <a:pt x="11782" y="21600"/>
                  <a:pt x="11782" y="21600"/>
                </a:cubicBezTo>
                <a:cubicBezTo>
                  <a:pt x="13991" y="21600"/>
                  <a:pt x="15709" y="19611"/>
                  <a:pt x="15709" y="17053"/>
                </a:cubicBezTo>
                <a:cubicBezTo>
                  <a:pt x="15709" y="14495"/>
                  <a:pt x="13991" y="12505"/>
                  <a:pt x="11782" y="1250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1" name="Shape">
            <a:extLst>
              <a:ext uri="{FF2B5EF4-FFF2-40B4-BE49-F238E27FC236}">
                <a16:creationId xmlns:a16="http://schemas.microsoft.com/office/drawing/2014/main" id="{828374FC-3B49-44BB-B7AE-EB9641C5304D}"/>
              </a:ext>
            </a:extLst>
          </p:cNvPr>
          <p:cNvSpPr/>
          <p:nvPr/>
        </p:nvSpPr>
        <p:spPr>
          <a:xfrm>
            <a:off x="10459822" y="4923150"/>
            <a:ext cx="409985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3927"/>
                </a:moveTo>
                <a:cubicBezTo>
                  <a:pt x="4786" y="3927"/>
                  <a:pt x="3927" y="4786"/>
                  <a:pt x="3927" y="5891"/>
                </a:cubicBezTo>
                <a:cubicBezTo>
                  <a:pt x="3927" y="6995"/>
                  <a:pt x="4786" y="7855"/>
                  <a:pt x="5891" y="7855"/>
                </a:cubicBezTo>
                <a:cubicBezTo>
                  <a:pt x="6995" y="7855"/>
                  <a:pt x="7855" y="6995"/>
                  <a:pt x="7855" y="5891"/>
                </a:cubicBezTo>
                <a:cubicBezTo>
                  <a:pt x="7855" y="4786"/>
                  <a:pt x="6995" y="3927"/>
                  <a:pt x="5891" y="3927"/>
                </a:cubicBezTo>
                <a:moveTo>
                  <a:pt x="5891" y="6873"/>
                </a:moveTo>
                <a:cubicBezTo>
                  <a:pt x="5400" y="6873"/>
                  <a:pt x="4909" y="6382"/>
                  <a:pt x="4909" y="5891"/>
                </a:cubicBezTo>
                <a:cubicBezTo>
                  <a:pt x="4909" y="5400"/>
                  <a:pt x="5400" y="4909"/>
                  <a:pt x="5891" y="4909"/>
                </a:cubicBezTo>
                <a:cubicBezTo>
                  <a:pt x="6382" y="4909"/>
                  <a:pt x="6873" y="5400"/>
                  <a:pt x="6873" y="5891"/>
                </a:cubicBezTo>
                <a:cubicBezTo>
                  <a:pt x="6873" y="6382"/>
                  <a:pt x="6382" y="6873"/>
                  <a:pt x="5891" y="6873"/>
                </a:cubicBezTo>
                <a:moveTo>
                  <a:pt x="14482" y="13991"/>
                </a:moveTo>
                <a:cubicBezTo>
                  <a:pt x="14114" y="14114"/>
                  <a:pt x="13745" y="14236"/>
                  <a:pt x="13500" y="14236"/>
                </a:cubicBezTo>
                <a:cubicBezTo>
                  <a:pt x="13009" y="14236"/>
                  <a:pt x="12641" y="14114"/>
                  <a:pt x="12273" y="13991"/>
                </a:cubicBezTo>
                <a:cubicBezTo>
                  <a:pt x="11905" y="13745"/>
                  <a:pt x="11536" y="13500"/>
                  <a:pt x="11291" y="13255"/>
                </a:cubicBezTo>
                <a:cubicBezTo>
                  <a:pt x="11045" y="12886"/>
                  <a:pt x="10800" y="12518"/>
                  <a:pt x="10677" y="12150"/>
                </a:cubicBezTo>
                <a:cubicBezTo>
                  <a:pt x="10555" y="11659"/>
                  <a:pt x="10432" y="11291"/>
                  <a:pt x="10432" y="10677"/>
                </a:cubicBezTo>
                <a:cubicBezTo>
                  <a:pt x="10432" y="10309"/>
                  <a:pt x="10555" y="9818"/>
                  <a:pt x="10677" y="9450"/>
                </a:cubicBezTo>
                <a:cubicBezTo>
                  <a:pt x="10800" y="9082"/>
                  <a:pt x="11045" y="8714"/>
                  <a:pt x="11291" y="8345"/>
                </a:cubicBezTo>
                <a:cubicBezTo>
                  <a:pt x="11536" y="8100"/>
                  <a:pt x="11905" y="7855"/>
                  <a:pt x="12273" y="7609"/>
                </a:cubicBezTo>
                <a:cubicBezTo>
                  <a:pt x="12641" y="7486"/>
                  <a:pt x="13009" y="7364"/>
                  <a:pt x="13500" y="7364"/>
                </a:cubicBezTo>
                <a:cubicBezTo>
                  <a:pt x="13745" y="7364"/>
                  <a:pt x="14114" y="7486"/>
                  <a:pt x="14359" y="7609"/>
                </a:cubicBezTo>
                <a:cubicBezTo>
                  <a:pt x="14605" y="7732"/>
                  <a:pt x="14973" y="7977"/>
                  <a:pt x="15341" y="8345"/>
                </a:cubicBezTo>
                <a:cubicBezTo>
                  <a:pt x="16445" y="7364"/>
                  <a:pt x="16445" y="7364"/>
                  <a:pt x="16445" y="7364"/>
                </a:cubicBezTo>
                <a:cubicBezTo>
                  <a:pt x="16077" y="6873"/>
                  <a:pt x="15586" y="6505"/>
                  <a:pt x="15095" y="6259"/>
                </a:cubicBezTo>
                <a:cubicBezTo>
                  <a:pt x="14605" y="6014"/>
                  <a:pt x="13991" y="5891"/>
                  <a:pt x="13500" y="5891"/>
                </a:cubicBezTo>
                <a:cubicBezTo>
                  <a:pt x="12764" y="5891"/>
                  <a:pt x="12150" y="6014"/>
                  <a:pt x="11536" y="6259"/>
                </a:cubicBezTo>
                <a:cubicBezTo>
                  <a:pt x="11045" y="6505"/>
                  <a:pt x="10555" y="6750"/>
                  <a:pt x="10186" y="7241"/>
                </a:cubicBezTo>
                <a:cubicBezTo>
                  <a:pt x="9695" y="7609"/>
                  <a:pt x="9450" y="8223"/>
                  <a:pt x="9205" y="8836"/>
                </a:cubicBezTo>
                <a:cubicBezTo>
                  <a:pt x="8959" y="9450"/>
                  <a:pt x="8836" y="10064"/>
                  <a:pt x="8836" y="10800"/>
                </a:cubicBezTo>
                <a:cubicBezTo>
                  <a:pt x="8836" y="11536"/>
                  <a:pt x="8959" y="12273"/>
                  <a:pt x="9205" y="12886"/>
                </a:cubicBezTo>
                <a:cubicBezTo>
                  <a:pt x="9450" y="13377"/>
                  <a:pt x="9695" y="13991"/>
                  <a:pt x="10186" y="14359"/>
                </a:cubicBezTo>
                <a:cubicBezTo>
                  <a:pt x="10555" y="14850"/>
                  <a:pt x="11045" y="15095"/>
                  <a:pt x="11536" y="15341"/>
                </a:cubicBezTo>
                <a:cubicBezTo>
                  <a:pt x="12150" y="15586"/>
                  <a:pt x="12764" y="15709"/>
                  <a:pt x="13500" y="15709"/>
                </a:cubicBezTo>
                <a:cubicBezTo>
                  <a:pt x="14114" y="15709"/>
                  <a:pt x="14727" y="15586"/>
                  <a:pt x="15218" y="15341"/>
                </a:cubicBezTo>
                <a:cubicBezTo>
                  <a:pt x="15832" y="15095"/>
                  <a:pt x="16323" y="14605"/>
                  <a:pt x="16691" y="13991"/>
                </a:cubicBezTo>
                <a:cubicBezTo>
                  <a:pt x="15464" y="13132"/>
                  <a:pt x="15464" y="13132"/>
                  <a:pt x="15464" y="13132"/>
                </a:cubicBezTo>
                <a:cubicBezTo>
                  <a:pt x="15095" y="13500"/>
                  <a:pt x="14850" y="13745"/>
                  <a:pt x="14482" y="13991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2" name="Shape">
            <a:extLst>
              <a:ext uri="{FF2B5EF4-FFF2-40B4-BE49-F238E27FC236}">
                <a16:creationId xmlns:a16="http://schemas.microsoft.com/office/drawing/2014/main" id="{75B61D7F-CD1D-469A-A4D3-35EB7CAD3F1F}"/>
              </a:ext>
            </a:extLst>
          </p:cNvPr>
          <p:cNvSpPr/>
          <p:nvPr/>
        </p:nvSpPr>
        <p:spPr>
          <a:xfrm>
            <a:off x="1244665" y="4314140"/>
            <a:ext cx="411011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3927"/>
                </a:moveTo>
                <a:cubicBezTo>
                  <a:pt x="4786" y="3927"/>
                  <a:pt x="3927" y="4786"/>
                  <a:pt x="3927" y="5891"/>
                </a:cubicBezTo>
                <a:cubicBezTo>
                  <a:pt x="3927" y="6995"/>
                  <a:pt x="4786" y="7855"/>
                  <a:pt x="5891" y="7855"/>
                </a:cubicBezTo>
                <a:cubicBezTo>
                  <a:pt x="6995" y="7855"/>
                  <a:pt x="7855" y="6995"/>
                  <a:pt x="7855" y="5891"/>
                </a:cubicBezTo>
                <a:cubicBezTo>
                  <a:pt x="7855" y="4786"/>
                  <a:pt x="6995" y="3927"/>
                  <a:pt x="5891" y="3927"/>
                </a:cubicBezTo>
                <a:moveTo>
                  <a:pt x="5891" y="6873"/>
                </a:moveTo>
                <a:cubicBezTo>
                  <a:pt x="5400" y="6873"/>
                  <a:pt x="4909" y="6382"/>
                  <a:pt x="4909" y="5891"/>
                </a:cubicBezTo>
                <a:cubicBezTo>
                  <a:pt x="4909" y="5400"/>
                  <a:pt x="5400" y="4909"/>
                  <a:pt x="5891" y="4909"/>
                </a:cubicBezTo>
                <a:cubicBezTo>
                  <a:pt x="6382" y="4909"/>
                  <a:pt x="6873" y="5400"/>
                  <a:pt x="6873" y="5891"/>
                </a:cubicBezTo>
                <a:cubicBezTo>
                  <a:pt x="6873" y="6382"/>
                  <a:pt x="6382" y="6873"/>
                  <a:pt x="5891" y="6873"/>
                </a:cubicBezTo>
                <a:moveTo>
                  <a:pt x="9818" y="15709"/>
                </a:moveTo>
                <a:cubicBezTo>
                  <a:pt x="11291" y="15709"/>
                  <a:pt x="11291" y="15709"/>
                  <a:pt x="11291" y="15709"/>
                </a:cubicBezTo>
                <a:cubicBezTo>
                  <a:pt x="11291" y="11782"/>
                  <a:pt x="11291" y="11782"/>
                  <a:pt x="11291" y="11782"/>
                </a:cubicBezTo>
                <a:cubicBezTo>
                  <a:pt x="15218" y="11782"/>
                  <a:pt x="15218" y="11782"/>
                  <a:pt x="15218" y="11782"/>
                </a:cubicBezTo>
                <a:cubicBezTo>
                  <a:pt x="15218" y="10309"/>
                  <a:pt x="15218" y="10309"/>
                  <a:pt x="15218" y="10309"/>
                </a:cubicBezTo>
                <a:cubicBezTo>
                  <a:pt x="11291" y="10309"/>
                  <a:pt x="11291" y="10309"/>
                  <a:pt x="11291" y="10309"/>
                </a:cubicBezTo>
                <a:cubicBezTo>
                  <a:pt x="11291" y="7364"/>
                  <a:pt x="11291" y="7364"/>
                  <a:pt x="11291" y="7364"/>
                </a:cubicBezTo>
                <a:cubicBezTo>
                  <a:pt x="15709" y="7364"/>
                  <a:pt x="15709" y="7364"/>
                  <a:pt x="15709" y="7364"/>
                </a:cubicBezTo>
                <a:cubicBezTo>
                  <a:pt x="15709" y="5891"/>
                  <a:pt x="15709" y="5891"/>
                  <a:pt x="15709" y="5891"/>
                </a:cubicBezTo>
                <a:cubicBezTo>
                  <a:pt x="9818" y="5891"/>
                  <a:pt x="9818" y="5891"/>
                  <a:pt x="9818" y="5891"/>
                </a:cubicBezTo>
                <a:lnTo>
                  <a:pt x="9818" y="15709"/>
                </a:lnTo>
                <a:close/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3" name="Shape">
            <a:extLst>
              <a:ext uri="{FF2B5EF4-FFF2-40B4-BE49-F238E27FC236}">
                <a16:creationId xmlns:a16="http://schemas.microsoft.com/office/drawing/2014/main" id="{F51FA33F-9613-4861-BAF3-7DAAC7E419EC}"/>
              </a:ext>
            </a:extLst>
          </p:cNvPr>
          <p:cNvSpPr/>
          <p:nvPr/>
        </p:nvSpPr>
        <p:spPr>
          <a:xfrm>
            <a:off x="2001859" y="4331467"/>
            <a:ext cx="411012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4" name="Shape">
            <a:extLst>
              <a:ext uri="{FF2B5EF4-FFF2-40B4-BE49-F238E27FC236}">
                <a16:creationId xmlns:a16="http://schemas.microsoft.com/office/drawing/2014/main" id="{C89404A3-D4B4-486B-ABE9-F3BD4F3C35F5}"/>
              </a:ext>
            </a:extLst>
          </p:cNvPr>
          <p:cNvSpPr/>
          <p:nvPr/>
        </p:nvSpPr>
        <p:spPr>
          <a:xfrm>
            <a:off x="1231427" y="4996768"/>
            <a:ext cx="409985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2027" y="20495"/>
                </a:moveTo>
                <a:cubicBezTo>
                  <a:pt x="11659" y="20618"/>
                  <a:pt x="11291" y="20618"/>
                  <a:pt x="10800" y="20618"/>
                </a:cubicBez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1291" y="982"/>
                  <a:pt x="11659" y="982"/>
                  <a:pt x="12027" y="1105"/>
                </a:cubicBezTo>
                <a:cubicBezTo>
                  <a:pt x="14359" y="3682"/>
                  <a:pt x="15709" y="7118"/>
                  <a:pt x="15709" y="10800"/>
                </a:cubicBezTo>
                <a:cubicBezTo>
                  <a:pt x="15709" y="14482"/>
                  <a:pt x="14359" y="17918"/>
                  <a:pt x="12027" y="2049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5" name="Shape">
            <a:extLst>
              <a:ext uri="{FF2B5EF4-FFF2-40B4-BE49-F238E27FC236}">
                <a16:creationId xmlns:a16="http://schemas.microsoft.com/office/drawing/2014/main" id="{268F4E98-48CC-450D-B1D5-055482850E2E}"/>
              </a:ext>
            </a:extLst>
          </p:cNvPr>
          <p:cNvSpPr/>
          <p:nvPr/>
        </p:nvSpPr>
        <p:spPr>
          <a:xfrm>
            <a:off x="2078207" y="4996768"/>
            <a:ext cx="411011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lnTo>
                  <a:pt x="10800" y="20618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6" name="Shape">
            <a:extLst>
              <a:ext uri="{FF2B5EF4-FFF2-40B4-BE49-F238E27FC236}">
                <a16:creationId xmlns:a16="http://schemas.microsoft.com/office/drawing/2014/main" id="{8C672F30-E747-40DE-8509-C905AD81DB6F}"/>
              </a:ext>
            </a:extLst>
          </p:cNvPr>
          <p:cNvSpPr/>
          <p:nvPr/>
        </p:nvSpPr>
        <p:spPr>
          <a:xfrm>
            <a:off x="2815148" y="4996768"/>
            <a:ext cx="411012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9573" y="20495"/>
                </a:moveTo>
                <a:cubicBezTo>
                  <a:pt x="4786" y="19882"/>
                  <a:pt x="982" y="15832"/>
                  <a:pt x="982" y="10800"/>
                </a:cubicBezTo>
                <a:cubicBezTo>
                  <a:pt x="982" y="5768"/>
                  <a:pt x="4786" y="1718"/>
                  <a:pt x="9573" y="1105"/>
                </a:cubicBezTo>
                <a:cubicBezTo>
                  <a:pt x="7241" y="3682"/>
                  <a:pt x="5891" y="7118"/>
                  <a:pt x="5891" y="10800"/>
                </a:cubicBezTo>
                <a:cubicBezTo>
                  <a:pt x="5891" y="14482"/>
                  <a:pt x="7241" y="17918"/>
                  <a:pt x="9573" y="2049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7" name="Circle">
            <a:extLst>
              <a:ext uri="{FF2B5EF4-FFF2-40B4-BE49-F238E27FC236}">
                <a16:creationId xmlns:a16="http://schemas.microsoft.com/office/drawing/2014/main" id="{CFC53BE4-3154-4916-903B-C9F65E2E9F87}"/>
              </a:ext>
            </a:extLst>
          </p:cNvPr>
          <p:cNvSpPr/>
          <p:nvPr/>
        </p:nvSpPr>
        <p:spPr>
          <a:xfrm>
            <a:off x="3512060" y="4996768"/>
            <a:ext cx="409985" cy="411012"/>
          </a:xfrm>
          <a:prstGeom prst="ellipse">
            <a:avLst/>
          </a:pr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8" name="Shape">
            <a:extLst>
              <a:ext uri="{FF2B5EF4-FFF2-40B4-BE49-F238E27FC236}">
                <a16:creationId xmlns:a16="http://schemas.microsoft.com/office/drawing/2014/main" id="{FDBE03D1-E265-4369-A8B1-E78EB59989AB}"/>
              </a:ext>
            </a:extLst>
          </p:cNvPr>
          <p:cNvSpPr/>
          <p:nvPr/>
        </p:nvSpPr>
        <p:spPr>
          <a:xfrm>
            <a:off x="4245485" y="4996768"/>
            <a:ext cx="411011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2027" y="20495"/>
                </a:moveTo>
                <a:cubicBezTo>
                  <a:pt x="14359" y="17918"/>
                  <a:pt x="15709" y="14482"/>
                  <a:pt x="15709" y="10800"/>
                </a:cubicBezTo>
                <a:cubicBezTo>
                  <a:pt x="15709" y="7118"/>
                  <a:pt x="14359" y="3682"/>
                  <a:pt x="12027" y="1105"/>
                </a:cubicBezTo>
                <a:cubicBezTo>
                  <a:pt x="16814" y="1718"/>
                  <a:pt x="20618" y="5768"/>
                  <a:pt x="20618" y="10800"/>
                </a:cubicBezTo>
                <a:cubicBezTo>
                  <a:pt x="20618" y="15832"/>
                  <a:pt x="16814" y="19882"/>
                  <a:pt x="12027" y="2049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199" name="Shape">
            <a:extLst>
              <a:ext uri="{FF2B5EF4-FFF2-40B4-BE49-F238E27FC236}">
                <a16:creationId xmlns:a16="http://schemas.microsoft.com/office/drawing/2014/main" id="{B786FD9A-A690-4C77-8786-3CDFD0B5C428}"/>
              </a:ext>
            </a:extLst>
          </p:cNvPr>
          <p:cNvSpPr/>
          <p:nvPr/>
        </p:nvSpPr>
        <p:spPr>
          <a:xfrm>
            <a:off x="5131713" y="4996768"/>
            <a:ext cx="411012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10800" y="982"/>
                  <a:pt x="108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0" name="Shape">
            <a:extLst>
              <a:ext uri="{FF2B5EF4-FFF2-40B4-BE49-F238E27FC236}">
                <a16:creationId xmlns:a16="http://schemas.microsoft.com/office/drawing/2014/main" id="{EDA6B89A-E8ED-42C7-B1D2-77832EB3D18B}"/>
              </a:ext>
            </a:extLst>
          </p:cNvPr>
          <p:cNvSpPr/>
          <p:nvPr/>
        </p:nvSpPr>
        <p:spPr>
          <a:xfrm>
            <a:off x="6041768" y="5014181"/>
            <a:ext cx="409985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10432" y="20618"/>
                  <a:pt x="9941" y="20618"/>
                  <a:pt x="9573" y="20495"/>
                </a:cubicBezTo>
                <a:cubicBezTo>
                  <a:pt x="7241" y="17918"/>
                  <a:pt x="5891" y="14482"/>
                  <a:pt x="5891" y="10800"/>
                </a:cubicBezTo>
                <a:cubicBezTo>
                  <a:pt x="5891" y="7118"/>
                  <a:pt x="7241" y="3682"/>
                  <a:pt x="9573" y="1105"/>
                </a:cubicBezTo>
                <a:cubicBezTo>
                  <a:pt x="9941" y="982"/>
                  <a:pt x="10432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  <p:sp>
        <p:nvSpPr>
          <p:cNvPr id="201" name="Shape">
            <a:extLst>
              <a:ext uri="{FF2B5EF4-FFF2-40B4-BE49-F238E27FC236}">
                <a16:creationId xmlns:a16="http://schemas.microsoft.com/office/drawing/2014/main" id="{C67EB97D-61C5-4829-85B6-1FFD77604785}"/>
              </a:ext>
            </a:extLst>
          </p:cNvPr>
          <p:cNvSpPr/>
          <p:nvPr/>
        </p:nvSpPr>
        <p:spPr>
          <a:xfrm>
            <a:off x="6910131" y="5014181"/>
            <a:ext cx="187011" cy="41101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960" y="13868"/>
                </a:moveTo>
                <a:cubicBezTo>
                  <a:pt x="12960" y="7855"/>
                  <a:pt x="12960" y="7855"/>
                  <a:pt x="12960" y="7855"/>
                </a:cubicBezTo>
                <a:cubicBezTo>
                  <a:pt x="12960" y="7364"/>
                  <a:pt x="11880" y="6873"/>
                  <a:pt x="10800" y="6873"/>
                </a:cubicBezTo>
                <a:cubicBezTo>
                  <a:pt x="9720" y="6873"/>
                  <a:pt x="8640" y="7364"/>
                  <a:pt x="8640" y="7855"/>
                </a:cubicBezTo>
                <a:cubicBezTo>
                  <a:pt x="8640" y="13868"/>
                  <a:pt x="8640" y="13868"/>
                  <a:pt x="8640" y="13868"/>
                </a:cubicBezTo>
                <a:cubicBezTo>
                  <a:pt x="6210" y="14359"/>
                  <a:pt x="4320" y="15464"/>
                  <a:pt x="4320" y="16691"/>
                </a:cubicBezTo>
                <a:cubicBezTo>
                  <a:pt x="4320" y="18286"/>
                  <a:pt x="7290" y="19636"/>
                  <a:pt x="10800" y="19636"/>
                </a:cubicBezTo>
                <a:cubicBezTo>
                  <a:pt x="14310" y="19636"/>
                  <a:pt x="17280" y="18286"/>
                  <a:pt x="17280" y="16691"/>
                </a:cubicBezTo>
                <a:cubicBezTo>
                  <a:pt x="17280" y="15464"/>
                  <a:pt x="15390" y="14359"/>
                  <a:pt x="12960" y="13868"/>
                </a:cubicBezTo>
                <a:moveTo>
                  <a:pt x="17280" y="12764"/>
                </a:moveTo>
                <a:cubicBezTo>
                  <a:pt x="17280" y="2945"/>
                  <a:pt x="17280" y="2945"/>
                  <a:pt x="17280" y="2945"/>
                </a:cubicBezTo>
                <a:cubicBezTo>
                  <a:pt x="17280" y="1350"/>
                  <a:pt x="14310" y="0"/>
                  <a:pt x="10800" y="0"/>
                </a:cubicBezTo>
                <a:cubicBezTo>
                  <a:pt x="7290" y="0"/>
                  <a:pt x="4320" y="1350"/>
                  <a:pt x="4320" y="2945"/>
                </a:cubicBezTo>
                <a:cubicBezTo>
                  <a:pt x="4320" y="12764"/>
                  <a:pt x="4320" y="12764"/>
                  <a:pt x="4320" y="12764"/>
                </a:cubicBezTo>
                <a:cubicBezTo>
                  <a:pt x="1620" y="13623"/>
                  <a:pt x="0" y="15095"/>
                  <a:pt x="0" y="16691"/>
                </a:cubicBezTo>
                <a:cubicBezTo>
                  <a:pt x="0" y="19391"/>
                  <a:pt x="4860" y="21600"/>
                  <a:pt x="10800" y="21600"/>
                </a:cubicBezTo>
                <a:cubicBezTo>
                  <a:pt x="16740" y="21600"/>
                  <a:pt x="21600" y="19391"/>
                  <a:pt x="21600" y="16691"/>
                </a:cubicBezTo>
                <a:cubicBezTo>
                  <a:pt x="21600" y="15095"/>
                  <a:pt x="19980" y="13623"/>
                  <a:pt x="17280" y="12764"/>
                </a:cubicBezTo>
                <a:moveTo>
                  <a:pt x="10800" y="20618"/>
                </a:moveTo>
                <a:cubicBezTo>
                  <a:pt x="5940" y="20618"/>
                  <a:pt x="2160" y="18900"/>
                  <a:pt x="2160" y="16691"/>
                </a:cubicBezTo>
                <a:cubicBezTo>
                  <a:pt x="2160" y="15218"/>
                  <a:pt x="3780" y="13991"/>
                  <a:pt x="6480" y="13255"/>
                </a:cubicBezTo>
                <a:cubicBezTo>
                  <a:pt x="6480" y="2945"/>
                  <a:pt x="6480" y="2945"/>
                  <a:pt x="6480" y="2945"/>
                </a:cubicBezTo>
                <a:cubicBezTo>
                  <a:pt x="6480" y="1841"/>
                  <a:pt x="8370" y="982"/>
                  <a:pt x="10800" y="982"/>
                </a:cubicBezTo>
                <a:cubicBezTo>
                  <a:pt x="13230" y="982"/>
                  <a:pt x="15120" y="1841"/>
                  <a:pt x="15120" y="2945"/>
                </a:cubicBezTo>
                <a:cubicBezTo>
                  <a:pt x="15120" y="13255"/>
                  <a:pt x="15120" y="13255"/>
                  <a:pt x="15120" y="13255"/>
                </a:cubicBezTo>
                <a:cubicBezTo>
                  <a:pt x="17820" y="13991"/>
                  <a:pt x="19440" y="15218"/>
                  <a:pt x="19440" y="16691"/>
                </a:cubicBezTo>
                <a:cubicBezTo>
                  <a:pt x="19440" y="18900"/>
                  <a:pt x="1566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8" name="Oval 547">
            <a:extLst>
              <a:ext uri="{FF2B5EF4-FFF2-40B4-BE49-F238E27FC236}">
                <a16:creationId xmlns:a16="http://schemas.microsoft.com/office/drawing/2014/main" id="{42544207-9944-4D33-993D-AB3656A26C91}"/>
              </a:ext>
            </a:extLst>
          </p:cNvPr>
          <p:cNvSpPr/>
          <p:nvPr/>
        </p:nvSpPr>
        <p:spPr>
          <a:xfrm>
            <a:off x="928002" y="34282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Oval 1">
            <a:extLst>
              <a:ext uri="{FF2B5EF4-FFF2-40B4-BE49-F238E27FC236}">
                <a16:creationId xmlns:a16="http://schemas.microsoft.com/office/drawing/2014/main" id="{C2799C96-457F-4DFE-9025-3929C6569F31}"/>
              </a:ext>
            </a:extLst>
          </p:cNvPr>
          <p:cNvSpPr/>
          <p:nvPr/>
        </p:nvSpPr>
        <p:spPr>
          <a:xfrm>
            <a:off x="928002" y="251416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25E2566D-AA12-4F67-B19E-B6957651AD50}"/>
              </a:ext>
            </a:extLst>
          </p:cNvPr>
          <p:cNvGrpSpPr/>
          <p:nvPr/>
        </p:nvGrpSpPr>
        <p:grpSpPr>
          <a:xfrm>
            <a:off x="990632" y="2657089"/>
            <a:ext cx="514672" cy="354089"/>
            <a:chOff x="4168751" y="1628677"/>
            <a:chExt cx="4665663" cy="3209926"/>
          </a:xfrm>
        </p:grpSpPr>
        <p:sp>
          <p:nvSpPr>
            <p:cNvPr id="7" name="Rectangle 5">
              <a:extLst>
                <a:ext uri="{FF2B5EF4-FFF2-40B4-BE49-F238E27FC236}">
                  <a16:creationId xmlns:a16="http://schemas.microsoft.com/office/drawing/2014/main" id="{DEBB95DB-CD7A-4F4D-83B0-10E307B82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451" y="1628677"/>
              <a:ext cx="1860550" cy="32099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33B50B4C-B3B3-4CE6-AD15-24D9F846B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751" y="2181127"/>
              <a:ext cx="1336675" cy="2657475"/>
            </a:xfrm>
            <a:custGeom>
              <a:avLst/>
              <a:gdLst>
                <a:gd name="T0" fmla="*/ 808 w 842"/>
                <a:gd name="T1" fmla="*/ 0 h 1674"/>
                <a:gd name="T2" fmla="*/ 0 w 842"/>
                <a:gd name="T3" fmla="*/ 0 h 1674"/>
                <a:gd name="T4" fmla="*/ 123 w 842"/>
                <a:gd name="T5" fmla="*/ 1674 h 1674"/>
                <a:gd name="T6" fmla="*/ 842 w 842"/>
                <a:gd name="T7" fmla="*/ 1674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2" h="1674">
                  <a:moveTo>
                    <a:pt x="808" y="0"/>
                  </a:moveTo>
                  <a:lnTo>
                    <a:pt x="0" y="0"/>
                  </a:lnTo>
                  <a:lnTo>
                    <a:pt x="123" y="1674"/>
                  </a:lnTo>
                  <a:lnTo>
                    <a:pt x="842" y="167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Rectangle 8">
              <a:extLst>
                <a:ext uri="{FF2B5EF4-FFF2-40B4-BE49-F238E27FC236}">
                  <a16:creationId xmlns:a16="http://schemas.microsoft.com/office/drawing/2014/main" id="{F6E9BE49-7E8F-4D6C-A361-7AD0653D1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2101" y="2030315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Rectangle 9">
              <a:extLst>
                <a:ext uri="{FF2B5EF4-FFF2-40B4-BE49-F238E27FC236}">
                  <a16:creationId xmlns:a16="http://schemas.microsoft.com/office/drawing/2014/main" id="{14A4E25C-18CD-4CDD-A661-55576AB5F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7076" y="2030315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Rectangle 10">
              <a:extLst>
                <a:ext uri="{FF2B5EF4-FFF2-40B4-BE49-F238E27FC236}">
                  <a16:creationId xmlns:a16="http://schemas.microsoft.com/office/drawing/2014/main" id="{9056654B-5CBD-46DD-BC9C-EE7359443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51" y="2030315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Rectangle 11">
              <a:extLst>
                <a:ext uri="{FF2B5EF4-FFF2-40B4-BE49-F238E27FC236}">
                  <a16:creationId xmlns:a16="http://schemas.microsoft.com/office/drawing/2014/main" id="{9609085A-5CE9-40DD-AC82-CCB0A72E9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7026" y="2030315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Rectangle 12">
              <a:extLst>
                <a:ext uri="{FF2B5EF4-FFF2-40B4-BE49-F238E27FC236}">
                  <a16:creationId xmlns:a16="http://schemas.microsoft.com/office/drawing/2014/main" id="{F2C7E4F4-748E-47E6-B6E8-6E2B40B8B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2101" y="246370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Rectangle 13">
              <a:extLst>
                <a:ext uri="{FF2B5EF4-FFF2-40B4-BE49-F238E27FC236}">
                  <a16:creationId xmlns:a16="http://schemas.microsoft.com/office/drawing/2014/main" id="{3D63423A-8626-41AD-AF22-70C148196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7076" y="246370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Rectangle 14">
              <a:extLst>
                <a:ext uri="{FF2B5EF4-FFF2-40B4-BE49-F238E27FC236}">
                  <a16:creationId xmlns:a16="http://schemas.microsoft.com/office/drawing/2014/main" id="{21C9ED1C-4075-450B-A7C3-E7FF26BF4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51" y="246370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Rectangle 15">
              <a:extLst>
                <a:ext uri="{FF2B5EF4-FFF2-40B4-BE49-F238E27FC236}">
                  <a16:creationId xmlns:a16="http://schemas.microsoft.com/office/drawing/2014/main" id="{6C4A3FBC-A246-4D67-93A9-AD7F74311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7026" y="246370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Rectangle 16">
              <a:extLst>
                <a:ext uri="{FF2B5EF4-FFF2-40B4-BE49-F238E27FC236}">
                  <a16:creationId xmlns:a16="http://schemas.microsoft.com/office/drawing/2014/main" id="{AD404C1C-3E35-44BB-A798-1DF8F55CA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2101" y="289709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Rectangle 17">
              <a:extLst>
                <a:ext uri="{FF2B5EF4-FFF2-40B4-BE49-F238E27FC236}">
                  <a16:creationId xmlns:a16="http://schemas.microsoft.com/office/drawing/2014/main" id="{6E15A4BC-3400-457E-990F-CA29FEA21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7076" y="289709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Rectangle 18">
              <a:extLst>
                <a:ext uri="{FF2B5EF4-FFF2-40B4-BE49-F238E27FC236}">
                  <a16:creationId xmlns:a16="http://schemas.microsoft.com/office/drawing/2014/main" id="{4FF17531-7A04-4393-AFBD-1B069F5C7A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51" y="289709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Rectangle 19">
              <a:extLst>
                <a:ext uri="{FF2B5EF4-FFF2-40B4-BE49-F238E27FC236}">
                  <a16:creationId xmlns:a16="http://schemas.microsoft.com/office/drawing/2014/main" id="{4583C90E-9014-46F2-863E-75ACB12CA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7026" y="289709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Rectangle 20">
              <a:extLst>
                <a:ext uri="{FF2B5EF4-FFF2-40B4-BE49-F238E27FC236}">
                  <a16:creationId xmlns:a16="http://schemas.microsoft.com/office/drawing/2014/main" id="{45C4E160-E816-42BC-8FF8-4FADAFBFE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2101" y="3330477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Rectangle 21">
              <a:extLst>
                <a:ext uri="{FF2B5EF4-FFF2-40B4-BE49-F238E27FC236}">
                  <a16:creationId xmlns:a16="http://schemas.microsoft.com/office/drawing/2014/main" id="{55A006F5-9273-42E3-BBE1-C0BE2CD3D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7076" y="3330477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Rectangle 22">
              <a:extLst>
                <a:ext uri="{FF2B5EF4-FFF2-40B4-BE49-F238E27FC236}">
                  <a16:creationId xmlns:a16="http://schemas.microsoft.com/office/drawing/2014/main" id="{58DB6876-D19B-4E27-AF78-2A5A55F20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51" y="3330477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Rectangle 23">
              <a:extLst>
                <a:ext uri="{FF2B5EF4-FFF2-40B4-BE49-F238E27FC236}">
                  <a16:creationId xmlns:a16="http://schemas.microsoft.com/office/drawing/2014/main" id="{78B6BE71-80DC-4D8D-AECD-5DBA6BF51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7026" y="3330477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Rectangle 24">
              <a:extLst>
                <a:ext uri="{FF2B5EF4-FFF2-40B4-BE49-F238E27FC236}">
                  <a16:creationId xmlns:a16="http://schemas.microsoft.com/office/drawing/2014/main" id="{30DA41E8-0806-49D9-9F8A-585CD5C61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72101" y="376545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Rectangle 25">
              <a:extLst>
                <a:ext uri="{FF2B5EF4-FFF2-40B4-BE49-F238E27FC236}">
                  <a16:creationId xmlns:a16="http://schemas.microsoft.com/office/drawing/2014/main" id="{55E50B76-567A-43B6-98B1-80544DCA1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7076" y="376545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Rectangle 26">
              <a:extLst>
                <a:ext uri="{FF2B5EF4-FFF2-40B4-BE49-F238E27FC236}">
                  <a16:creationId xmlns:a16="http://schemas.microsoft.com/office/drawing/2014/main" id="{65AF8B64-E6CB-40B7-9A40-0174DFB93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51" y="376545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Rectangle 27">
              <a:extLst>
                <a:ext uri="{FF2B5EF4-FFF2-40B4-BE49-F238E27FC236}">
                  <a16:creationId xmlns:a16="http://schemas.microsoft.com/office/drawing/2014/main" id="{7E301196-5499-4DD4-9418-11F9F5A2F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7026" y="376545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8">
              <a:extLst>
                <a:ext uri="{FF2B5EF4-FFF2-40B4-BE49-F238E27FC236}">
                  <a16:creationId xmlns:a16="http://schemas.microsoft.com/office/drawing/2014/main" id="{906C6D67-4EDB-472C-BCC6-D6552ABB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8826" y="4154390"/>
              <a:ext cx="723900" cy="684213"/>
            </a:xfrm>
            <a:custGeom>
              <a:avLst/>
              <a:gdLst>
                <a:gd name="T0" fmla="*/ 0 w 266"/>
                <a:gd name="T1" fmla="*/ 252 h 252"/>
                <a:gd name="T2" fmla="*/ 0 w 266"/>
                <a:gd name="T3" fmla="*/ 133 h 252"/>
                <a:gd name="T4" fmla="*/ 133 w 266"/>
                <a:gd name="T5" fmla="*/ 0 h 252"/>
                <a:gd name="T6" fmla="*/ 133 w 266"/>
                <a:gd name="T7" fmla="*/ 0 h 252"/>
                <a:gd name="T8" fmla="*/ 266 w 266"/>
                <a:gd name="T9" fmla="*/ 133 h 252"/>
                <a:gd name="T10" fmla="*/ 266 w 266"/>
                <a:gd name="T11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" h="252">
                  <a:moveTo>
                    <a:pt x="0" y="252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60"/>
                    <a:pt x="60" y="0"/>
                    <a:pt x="133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206" y="0"/>
                    <a:pt x="266" y="60"/>
                    <a:pt x="266" y="133"/>
                  </a:cubicBezTo>
                  <a:cubicBezTo>
                    <a:pt x="266" y="252"/>
                    <a:pt x="266" y="252"/>
                    <a:pt x="266" y="25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9">
              <a:extLst>
                <a:ext uri="{FF2B5EF4-FFF2-40B4-BE49-F238E27FC236}">
                  <a16:creationId xmlns:a16="http://schemas.microsoft.com/office/drawing/2014/main" id="{343C1891-8D4C-403A-B82A-F5DADB032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188" y="2387502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3F67BAA1-385E-4B10-816B-4BEA215A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163" y="2387502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8359CF1F-2E4F-435F-916F-6141A8A21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188" y="2712940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8814797A-8F58-45C8-B862-C70BD6F0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163" y="2712940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9FB8D3B3-14F3-4167-B01D-31C5CE585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188" y="3038377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34">
              <a:extLst>
                <a:ext uri="{FF2B5EF4-FFF2-40B4-BE49-F238E27FC236}">
                  <a16:creationId xmlns:a16="http://schemas.microsoft.com/office/drawing/2014/main" id="{CEDBFBE8-77FF-46D1-9F94-2E7F38969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163" y="3038377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35">
              <a:extLst>
                <a:ext uri="{FF2B5EF4-FFF2-40B4-BE49-F238E27FC236}">
                  <a16:creationId xmlns:a16="http://schemas.microsoft.com/office/drawing/2014/main" id="{F53BD756-9007-4ABC-910F-D743B442D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188" y="3363815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36">
              <a:extLst>
                <a:ext uri="{FF2B5EF4-FFF2-40B4-BE49-F238E27FC236}">
                  <a16:creationId xmlns:a16="http://schemas.microsoft.com/office/drawing/2014/main" id="{1B8465DB-32FC-47B9-AFCA-0B2F2BC15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163" y="3363815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7">
              <a:extLst>
                <a:ext uri="{FF2B5EF4-FFF2-40B4-BE49-F238E27FC236}">
                  <a16:creationId xmlns:a16="http://schemas.microsoft.com/office/drawing/2014/main" id="{4B33BDE1-308E-402C-81B5-EF75564E0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188" y="3689252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38">
              <a:extLst>
                <a:ext uri="{FF2B5EF4-FFF2-40B4-BE49-F238E27FC236}">
                  <a16:creationId xmlns:a16="http://schemas.microsoft.com/office/drawing/2014/main" id="{241D10B1-EC81-4267-B21D-F9B0D6785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163" y="3689252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39">
              <a:extLst>
                <a:ext uri="{FF2B5EF4-FFF2-40B4-BE49-F238E27FC236}">
                  <a16:creationId xmlns:a16="http://schemas.microsoft.com/office/drawing/2014/main" id="{51D51C7A-8A74-4184-8B08-1B7C6B7CA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188" y="4014690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40">
              <a:extLst>
                <a:ext uri="{FF2B5EF4-FFF2-40B4-BE49-F238E27FC236}">
                  <a16:creationId xmlns:a16="http://schemas.microsoft.com/office/drawing/2014/main" id="{AB3F4BF5-68D1-4B95-899B-155784A42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163" y="4014690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Freeform 41">
              <a:extLst>
                <a:ext uri="{FF2B5EF4-FFF2-40B4-BE49-F238E27FC236}">
                  <a16:creationId xmlns:a16="http://schemas.microsoft.com/office/drawing/2014/main" id="{45B11318-8921-4FD4-AD91-C5D72E1F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188" y="4340127"/>
              <a:ext cx="271463" cy="128588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42">
              <a:extLst>
                <a:ext uri="{FF2B5EF4-FFF2-40B4-BE49-F238E27FC236}">
                  <a16:creationId xmlns:a16="http://schemas.microsoft.com/office/drawing/2014/main" id="{036D4A3C-E919-4FAE-8656-88ADFCDB2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9163" y="4340127"/>
              <a:ext cx="273050" cy="128588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43">
              <a:extLst>
                <a:ext uri="{FF2B5EF4-FFF2-40B4-BE49-F238E27FC236}">
                  <a16:creationId xmlns:a16="http://schemas.microsoft.com/office/drawing/2014/main" id="{EA63B506-35E2-49DF-9BC8-77F5528A4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38" y="2387502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44">
              <a:extLst>
                <a:ext uri="{FF2B5EF4-FFF2-40B4-BE49-F238E27FC236}">
                  <a16:creationId xmlns:a16="http://schemas.microsoft.com/office/drawing/2014/main" id="{DA71AC97-3A62-429B-8D19-877619011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1601" y="2387502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45">
              <a:extLst>
                <a:ext uri="{FF2B5EF4-FFF2-40B4-BE49-F238E27FC236}">
                  <a16:creationId xmlns:a16="http://schemas.microsoft.com/office/drawing/2014/main" id="{BAA6DFC7-0B5F-4FB6-A2ED-B648AEDC7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38" y="2712940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46">
              <a:extLst>
                <a:ext uri="{FF2B5EF4-FFF2-40B4-BE49-F238E27FC236}">
                  <a16:creationId xmlns:a16="http://schemas.microsoft.com/office/drawing/2014/main" id="{78D8317D-5834-4D1B-8C56-5A9658FD8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1601" y="2712940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47">
              <a:extLst>
                <a:ext uri="{FF2B5EF4-FFF2-40B4-BE49-F238E27FC236}">
                  <a16:creationId xmlns:a16="http://schemas.microsoft.com/office/drawing/2014/main" id="{CDF52528-1D13-4463-8F85-47201D7D6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38" y="3038377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48">
              <a:extLst>
                <a:ext uri="{FF2B5EF4-FFF2-40B4-BE49-F238E27FC236}">
                  <a16:creationId xmlns:a16="http://schemas.microsoft.com/office/drawing/2014/main" id="{4E9C4D7C-FFBC-48E8-A623-00386D7C9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1601" y="3038377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49">
              <a:extLst>
                <a:ext uri="{FF2B5EF4-FFF2-40B4-BE49-F238E27FC236}">
                  <a16:creationId xmlns:a16="http://schemas.microsoft.com/office/drawing/2014/main" id="{5E5BCD33-7F4C-4A29-BEA9-EAB6AC8B7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38" y="3363815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0">
              <a:extLst>
                <a:ext uri="{FF2B5EF4-FFF2-40B4-BE49-F238E27FC236}">
                  <a16:creationId xmlns:a16="http://schemas.microsoft.com/office/drawing/2014/main" id="{A5DF510C-4300-4FD0-BA32-B0CCCB874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1601" y="3363815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51">
              <a:extLst>
                <a:ext uri="{FF2B5EF4-FFF2-40B4-BE49-F238E27FC236}">
                  <a16:creationId xmlns:a16="http://schemas.microsoft.com/office/drawing/2014/main" id="{E642C3AF-B360-4682-8A30-B77CAA7AB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38" y="3689252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52">
              <a:extLst>
                <a:ext uri="{FF2B5EF4-FFF2-40B4-BE49-F238E27FC236}">
                  <a16:creationId xmlns:a16="http://schemas.microsoft.com/office/drawing/2014/main" id="{A5346C41-207A-4948-B747-AF1A7871A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1601" y="3689252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53">
              <a:extLst>
                <a:ext uri="{FF2B5EF4-FFF2-40B4-BE49-F238E27FC236}">
                  <a16:creationId xmlns:a16="http://schemas.microsoft.com/office/drawing/2014/main" id="{3F657E8F-21AA-4663-B743-3A2C5AC03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38" y="4014690"/>
              <a:ext cx="273050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54">
              <a:extLst>
                <a:ext uri="{FF2B5EF4-FFF2-40B4-BE49-F238E27FC236}">
                  <a16:creationId xmlns:a16="http://schemas.microsoft.com/office/drawing/2014/main" id="{5116E8BD-D831-4306-BD23-4AF746E0E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1601" y="4014690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55">
              <a:extLst>
                <a:ext uri="{FF2B5EF4-FFF2-40B4-BE49-F238E27FC236}">
                  <a16:creationId xmlns:a16="http://schemas.microsoft.com/office/drawing/2014/main" id="{A4BF754A-41BA-4FCF-8B6F-3904DE4FA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5038" y="4340127"/>
              <a:ext cx="273050" cy="128588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56">
              <a:extLst>
                <a:ext uri="{FF2B5EF4-FFF2-40B4-BE49-F238E27FC236}">
                  <a16:creationId xmlns:a16="http://schemas.microsoft.com/office/drawing/2014/main" id="{E3596F90-434B-49C5-B056-553E186E0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1601" y="4340127"/>
              <a:ext cx="271463" cy="128588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01E80B47-E2C0-4ED4-8B19-E1035CC0A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576" y="2387502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8D1DBB33-990A-418B-A9E0-BB2ACB637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576" y="2712940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9">
              <a:extLst>
                <a:ext uri="{FF2B5EF4-FFF2-40B4-BE49-F238E27FC236}">
                  <a16:creationId xmlns:a16="http://schemas.microsoft.com/office/drawing/2014/main" id="{629711C4-8C42-4D63-B8E6-DE448E9A4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576" y="3038377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60">
              <a:extLst>
                <a:ext uri="{FF2B5EF4-FFF2-40B4-BE49-F238E27FC236}">
                  <a16:creationId xmlns:a16="http://schemas.microsoft.com/office/drawing/2014/main" id="{81796C8F-143E-4B51-AD41-9FCCEFC81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576" y="3363815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61">
              <a:extLst>
                <a:ext uri="{FF2B5EF4-FFF2-40B4-BE49-F238E27FC236}">
                  <a16:creationId xmlns:a16="http://schemas.microsoft.com/office/drawing/2014/main" id="{4A3A7423-46C0-4B0D-AA63-5524C9717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576" y="3689252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62">
              <a:extLst>
                <a:ext uri="{FF2B5EF4-FFF2-40B4-BE49-F238E27FC236}">
                  <a16:creationId xmlns:a16="http://schemas.microsoft.com/office/drawing/2014/main" id="{34F823D8-2285-4959-BFA0-6672523F1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576" y="4014690"/>
              <a:ext cx="271463" cy="130175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63">
              <a:extLst>
                <a:ext uri="{FF2B5EF4-FFF2-40B4-BE49-F238E27FC236}">
                  <a16:creationId xmlns:a16="http://schemas.microsoft.com/office/drawing/2014/main" id="{84AD3B78-AB87-4381-A6A5-E51E22DA9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6576" y="4340127"/>
              <a:ext cx="271463" cy="128588"/>
            </a:xfrm>
            <a:custGeom>
              <a:avLst/>
              <a:gdLst>
                <a:gd name="T0" fmla="*/ 76 w 100"/>
                <a:gd name="T1" fmla="*/ 48 h 48"/>
                <a:gd name="T2" fmla="*/ 24 w 100"/>
                <a:gd name="T3" fmla="*/ 48 h 48"/>
                <a:gd name="T4" fmla="*/ 0 w 100"/>
                <a:gd name="T5" fmla="*/ 24 h 48"/>
                <a:gd name="T6" fmla="*/ 0 w 100"/>
                <a:gd name="T7" fmla="*/ 24 h 48"/>
                <a:gd name="T8" fmla="*/ 24 w 100"/>
                <a:gd name="T9" fmla="*/ 0 h 48"/>
                <a:gd name="T10" fmla="*/ 76 w 100"/>
                <a:gd name="T11" fmla="*/ 0 h 48"/>
                <a:gd name="T12" fmla="*/ 100 w 100"/>
                <a:gd name="T13" fmla="*/ 24 h 48"/>
                <a:gd name="T14" fmla="*/ 100 w 100"/>
                <a:gd name="T15" fmla="*/ 24 h 48"/>
                <a:gd name="T16" fmla="*/ 76 w 100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48"/>
                  </a:move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89" y="0"/>
                    <a:pt x="100" y="11"/>
                    <a:pt x="100" y="24"/>
                  </a:cubicBezTo>
                  <a:cubicBezTo>
                    <a:pt x="100" y="24"/>
                    <a:pt x="100" y="24"/>
                    <a:pt x="100" y="24"/>
                  </a:cubicBezTo>
                  <a:cubicBezTo>
                    <a:pt x="100" y="37"/>
                    <a:pt x="89" y="48"/>
                    <a:pt x="76" y="4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7">
              <a:extLst>
                <a:ext uri="{FF2B5EF4-FFF2-40B4-BE49-F238E27FC236}">
                  <a16:creationId xmlns:a16="http://schemas.microsoft.com/office/drawing/2014/main" id="{4519F117-F88E-4FE2-BA80-4202F335D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2001" y="2181127"/>
              <a:ext cx="1522413" cy="2657475"/>
            </a:xfrm>
            <a:custGeom>
              <a:avLst/>
              <a:gdLst>
                <a:gd name="T0" fmla="*/ 0 w 959"/>
                <a:gd name="T1" fmla="*/ 0 h 1674"/>
                <a:gd name="T2" fmla="*/ 959 w 959"/>
                <a:gd name="T3" fmla="*/ 0 h 1674"/>
                <a:gd name="T4" fmla="*/ 897 w 959"/>
                <a:gd name="T5" fmla="*/ 1674 h 1674"/>
                <a:gd name="T6" fmla="*/ 0 w 959"/>
                <a:gd name="T7" fmla="*/ 1674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9" h="1674">
                  <a:moveTo>
                    <a:pt x="0" y="0"/>
                  </a:moveTo>
                  <a:lnTo>
                    <a:pt x="959" y="0"/>
                  </a:lnTo>
                  <a:lnTo>
                    <a:pt x="897" y="1674"/>
                  </a:lnTo>
                  <a:lnTo>
                    <a:pt x="0" y="167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8" name="Oval 67">
            <a:extLst>
              <a:ext uri="{FF2B5EF4-FFF2-40B4-BE49-F238E27FC236}">
                <a16:creationId xmlns:a16="http://schemas.microsoft.com/office/drawing/2014/main" id="{4925D5C0-D597-4FA7-AA1F-A1CE7B8C548A}"/>
              </a:ext>
            </a:extLst>
          </p:cNvPr>
          <p:cNvSpPr/>
          <p:nvPr/>
        </p:nvSpPr>
        <p:spPr>
          <a:xfrm>
            <a:off x="1772060" y="249980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CDFBD6B9-CFC0-4057-A05E-7C0A263ED943}"/>
              </a:ext>
            </a:extLst>
          </p:cNvPr>
          <p:cNvGrpSpPr/>
          <p:nvPr/>
        </p:nvGrpSpPr>
        <p:grpSpPr>
          <a:xfrm>
            <a:off x="1844096" y="2649284"/>
            <a:ext cx="495860" cy="340978"/>
            <a:chOff x="3763963" y="1822450"/>
            <a:chExt cx="4665663" cy="3208338"/>
          </a:xfrm>
        </p:grpSpPr>
        <p:sp>
          <p:nvSpPr>
            <p:cNvPr id="75" name="Freeform 69">
              <a:extLst>
                <a:ext uri="{FF2B5EF4-FFF2-40B4-BE49-F238E27FC236}">
                  <a16:creationId xmlns:a16="http://schemas.microsoft.com/office/drawing/2014/main" id="{CA46BE6B-9D80-4827-9305-A870C60DE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25812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Freeform 70">
              <a:extLst>
                <a:ext uri="{FF2B5EF4-FFF2-40B4-BE49-F238E27FC236}">
                  <a16:creationId xmlns:a16="http://schemas.microsoft.com/office/drawing/2014/main" id="{43A8B9C6-3017-4B20-9D13-DE5B03396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29067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Freeform 71">
              <a:extLst>
                <a:ext uri="{FF2B5EF4-FFF2-40B4-BE49-F238E27FC236}">
                  <a16:creationId xmlns:a16="http://schemas.microsoft.com/office/drawing/2014/main" id="{CE61B4A2-701E-4025-A21D-C6C7B8A4A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323056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Freeform 72">
              <a:extLst>
                <a:ext uri="{FF2B5EF4-FFF2-40B4-BE49-F238E27FC236}">
                  <a16:creationId xmlns:a16="http://schemas.microsoft.com/office/drawing/2014/main" id="{DFCBBBB4-2ED1-42CF-A5A2-877CC1FC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3556000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73">
              <a:extLst>
                <a:ext uri="{FF2B5EF4-FFF2-40B4-BE49-F238E27FC236}">
                  <a16:creationId xmlns:a16="http://schemas.microsoft.com/office/drawing/2014/main" id="{508173D2-F091-4413-86D1-C8378A630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3881438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74">
              <a:extLst>
                <a:ext uri="{FF2B5EF4-FFF2-40B4-BE49-F238E27FC236}">
                  <a16:creationId xmlns:a16="http://schemas.microsoft.com/office/drawing/2014/main" id="{B651A393-2171-4A37-A0F4-C2B8FD9B8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42068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75">
              <a:extLst>
                <a:ext uri="{FF2B5EF4-FFF2-40B4-BE49-F238E27FC236}">
                  <a16:creationId xmlns:a16="http://schemas.microsoft.com/office/drawing/2014/main" id="{D92A0A74-A4DC-4D9E-AD9E-3B144ACD0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1788" y="45323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Freeform 76">
              <a:extLst>
                <a:ext uri="{FF2B5EF4-FFF2-40B4-BE49-F238E27FC236}">
                  <a16:creationId xmlns:a16="http://schemas.microsoft.com/office/drawing/2014/main" id="{1BD65EAB-FF30-4EB3-9914-05A5E21F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813" y="25812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Freeform 77">
              <a:extLst>
                <a:ext uri="{FF2B5EF4-FFF2-40B4-BE49-F238E27FC236}">
                  <a16:creationId xmlns:a16="http://schemas.microsoft.com/office/drawing/2014/main" id="{79DBFDF0-2DD1-4A18-8271-4B255F02D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813" y="29067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Freeform 78">
              <a:extLst>
                <a:ext uri="{FF2B5EF4-FFF2-40B4-BE49-F238E27FC236}">
                  <a16:creationId xmlns:a16="http://schemas.microsoft.com/office/drawing/2014/main" id="{7CABB759-F3FA-4B09-A0D1-73DB4A3A4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813" y="323056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Freeform 79">
              <a:extLst>
                <a:ext uri="{FF2B5EF4-FFF2-40B4-BE49-F238E27FC236}">
                  <a16:creationId xmlns:a16="http://schemas.microsoft.com/office/drawing/2014/main" id="{C54627BF-9AB6-4ED6-A928-723EA6D7F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813" y="3556000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Freeform 80">
              <a:extLst>
                <a:ext uri="{FF2B5EF4-FFF2-40B4-BE49-F238E27FC236}">
                  <a16:creationId xmlns:a16="http://schemas.microsoft.com/office/drawing/2014/main" id="{B26CD83D-1A17-4032-B060-3B9528F8D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813" y="3881438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Freeform 81">
              <a:extLst>
                <a:ext uri="{FF2B5EF4-FFF2-40B4-BE49-F238E27FC236}">
                  <a16:creationId xmlns:a16="http://schemas.microsoft.com/office/drawing/2014/main" id="{3ECBEDCF-2378-4A3D-AA0D-859A39437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813" y="42068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Freeform 82">
              <a:extLst>
                <a:ext uri="{FF2B5EF4-FFF2-40B4-BE49-F238E27FC236}">
                  <a16:creationId xmlns:a16="http://schemas.microsoft.com/office/drawing/2014/main" id="{0C551C7E-7AC5-4D1B-9B35-0BFA89AC5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6813" y="45323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83">
              <a:extLst>
                <a:ext uri="{FF2B5EF4-FFF2-40B4-BE49-F238E27FC236}">
                  <a16:creationId xmlns:a16="http://schemas.microsoft.com/office/drawing/2014/main" id="{CD83956B-6D12-47A4-B3B1-1DBF6876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38" y="25812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84">
              <a:extLst>
                <a:ext uri="{FF2B5EF4-FFF2-40B4-BE49-F238E27FC236}">
                  <a16:creationId xmlns:a16="http://schemas.microsoft.com/office/drawing/2014/main" id="{7E3C3C28-D705-4900-9F9B-FC1A13B59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38" y="29067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85">
              <a:extLst>
                <a:ext uri="{FF2B5EF4-FFF2-40B4-BE49-F238E27FC236}">
                  <a16:creationId xmlns:a16="http://schemas.microsoft.com/office/drawing/2014/main" id="{90D76BAD-1C79-4FFB-B69A-25CDE5D65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38" y="323056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Freeform 86">
              <a:extLst>
                <a:ext uri="{FF2B5EF4-FFF2-40B4-BE49-F238E27FC236}">
                  <a16:creationId xmlns:a16="http://schemas.microsoft.com/office/drawing/2014/main" id="{EC587381-FF0E-4988-85C4-CD8CAF833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38" y="3556000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87">
              <a:extLst>
                <a:ext uri="{FF2B5EF4-FFF2-40B4-BE49-F238E27FC236}">
                  <a16:creationId xmlns:a16="http://schemas.microsoft.com/office/drawing/2014/main" id="{92BDC7E8-1E3F-4BDD-801A-63F67F9C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38" y="3881438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88">
              <a:extLst>
                <a:ext uri="{FF2B5EF4-FFF2-40B4-BE49-F238E27FC236}">
                  <a16:creationId xmlns:a16="http://schemas.microsoft.com/office/drawing/2014/main" id="{425CC4D3-871D-4AB4-8C14-14CFBB51E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38" y="42068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Freeform 89">
              <a:extLst>
                <a:ext uri="{FF2B5EF4-FFF2-40B4-BE49-F238E27FC236}">
                  <a16:creationId xmlns:a16="http://schemas.microsoft.com/office/drawing/2014/main" id="{24FA00D4-16AD-4203-AE2C-64E9C1F82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1838" y="45323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Freeform 90">
              <a:extLst>
                <a:ext uri="{FF2B5EF4-FFF2-40B4-BE49-F238E27FC236}">
                  <a16:creationId xmlns:a16="http://schemas.microsoft.com/office/drawing/2014/main" id="{C7DAF362-59E4-4138-B7EE-824E373269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48250" y="1822450"/>
              <a:ext cx="1858963" cy="3208338"/>
            </a:xfrm>
            <a:custGeom>
              <a:avLst/>
              <a:gdLst>
                <a:gd name="T0" fmla="*/ 684 w 684"/>
                <a:gd name="T1" fmla="*/ 1184 h 1184"/>
                <a:gd name="T2" fmla="*/ 482 w 684"/>
                <a:gd name="T3" fmla="*/ 1065 h 1184"/>
                <a:gd name="T4" fmla="*/ 349 w 684"/>
                <a:gd name="T5" fmla="*/ 932 h 1184"/>
                <a:gd name="T6" fmla="*/ 216 w 684"/>
                <a:gd name="T7" fmla="*/ 1184 h 1184"/>
                <a:gd name="T8" fmla="*/ 0 w 684"/>
                <a:gd name="T9" fmla="*/ 1184 h 1184"/>
                <a:gd name="T10" fmla="*/ 0 w 684"/>
                <a:gd name="T11" fmla="*/ 0 h 1184"/>
                <a:gd name="T12" fmla="*/ 684 w 684"/>
                <a:gd name="T13" fmla="*/ 204 h 1184"/>
                <a:gd name="T14" fmla="*/ 642 w 684"/>
                <a:gd name="T15" fmla="*/ 788 h 1184"/>
                <a:gd name="T16" fmla="*/ 536 w 684"/>
                <a:gd name="T17" fmla="*/ 894 h 1184"/>
                <a:gd name="T18" fmla="*/ 642 w 684"/>
                <a:gd name="T19" fmla="*/ 734 h 1184"/>
                <a:gd name="T20" fmla="*/ 536 w 684"/>
                <a:gd name="T21" fmla="*/ 628 h 1184"/>
                <a:gd name="T22" fmla="*/ 642 w 684"/>
                <a:gd name="T23" fmla="*/ 734 h 1184"/>
                <a:gd name="T24" fmla="*/ 642 w 684"/>
                <a:gd name="T25" fmla="*/ 468 h 1184"/>
                <a:gd name="T26" fmla="*/ 536 w 684"/>
                <a:gd name="T27" fmla="*/ 574 h 1184"/>
                <a:gd name="T28" fmla="*/ 642 w 684"/>
                <a:gd name="T29" fmla="*/ 414 h 1184"/>
                <a:gd name="T30" fmla="*/ 536 w 684"/>
                <a:gd name="T31" fmla="*/ 308 h 1184"/>
                <a:gd name="T32" fmla="*/ 642 w 684"/>
                <a:gd name="T33" fmla="*/ 414 h 1184"/>
                <a:gd name="T34" fmla="*/ 642 w 684"/>
                <a:gd name="T35" fmla="*/ 148 h 1184"/>
                <a:gd name="T36" fmla="*/ 536 w 684"/>
                <a:gd name="T37" fmla="*/ 254 h 1184"/>
                <a:gd name="T38" fmla="*/ 482 w 684"/>
                <a:gd name="T39" fmla="*/ 894 h 1184"/>
                <a:gd name="T40" fmla="*/ 376 w 684"/>
                <a:gd name="T41" fmla="*/ 788 h 1184"/>
                <a:gd name="T42" fmla="*/ 482 w 684"/>
                <a:gd name="T43" fmla="*/ 894 h 1184"/>
                <a:gd name="T44" fmla="*/ 482 w 684"/>
                <a:gd name="T45" fmla="*/ 628 h 1184"/>
                <a:gd name="T46" fmla="*/ 376 w 684"/>
                <a:gd name="T47" fmla="*/ 734 h 1184"/>
                <a:gd name="T48" fmla="*/ 482 w 684"/>
                <a:gd name="T49" fmla="*/ 574 h 1184"/>
                <a:gd name="T50" fmla="*/ 376 w 684"/>
                <a:gd name="T51" fmla="*/ 468 h 1184"/>
                <a:gd name="T52" fmla="*/ 482 w 684"/>
                <a:gd name="T53" fmla="*/ 574 h 1184"/>
                <a:gd name="T54" fmla="*/ 482 w 684"/>
                <a:gd name="T55" fmla="*/ 308 h 1184"/>
                <a:gd name="T56" fmla="*/ 376 w 684"/>
                <a:gd name="T57" fmla="*/ 414 h 1184"/>
                <a:gd name="T58" fmla="*/ 482 w 684"/>
                <a:gd name="T59" fmla="*/ 254 h 1184"/>
                <a:gd name="T60" fmla="*/ 376 w 684"/>
                <a:gd name="T61" fmla="*/ 148 h 1184"/>
                <a:gd name="T62" fmla="*/ 482 w 684"/>
                <a:gd name="T63" fmla="*/ 254 h 1184"/>
                <a:gd name="T64" fmla="*/ 322 w 684"/>
                <a:gd name="T65" fmla="*/ 788 h 1184"/>
                <a:gd name="T66" fmla="*/ 216 w 684"/>
                <a:gd name="T67" fmla="*/ 894 h 1184"/>
                <a:gd name="T68" fmla="*/ 322 w 684"/>
                <a:gd name="T69" fmla="*/ 734 h 1184"/>
                <a:gd name="T70" fmla="*/ 216 w 684"/>
                <a:gd name="T71" fmla="*/ 628 h 1184"/>
                <a:gd name="T72" fmla="*/ 322 w 684"/>
                <a:gd name="T73" fmla="*/ 734 h 1184"/>
                <a:gd name="T74" fmla="*/ 322 w 684"/>
                <a:gd name="T75" fmla="*/ 468 h 1184"/>
                <a:gd name="T76" fmla="*/ 216 w 684"/>
                <a:gd name="T77" fmla="*/ 574 h 1184"/>
                <a:gd name="T78" fmla="*/ 322 w 684"/>
                <a:gd name="T79" fmla="*/ 414 h 1184"/>
                <a:gd name="T80" fmla="*/ 216 w 684"/>
                <a:gd name="T81" fmla="*/ 308 h 1184"/>
                <a:gd name="T82" fmla="*/ 322 w 684"/>
                <a:gd name="T83" fmla="*/ 414 h 1184"/>
                <a:gd name="T84" fmla="*/ 322 w 684"/>
                <a:gd name="T85" fmla="*/ 148 h 1184"/>
                <a:gd name="T86" fmla="*/ 216 w 684"/>
                <a:gd name="T87" fmla="*/ 254 h 1184"/>
                <a:gd name="T88" fmla="*/ 162 w 684"/>
                <a:gd name="T89" fmla="*/ 894 h 1184"/>
                <a:gd name="T90" fmla="*/ 56 w 684"/>
                <a:gd name="T91" fmla="*/ 788 h 1184"/>
                <a:gd name="T92" fmla="*/ 162 w 684"/>
                <a:gd name="T93" fmla="*/ 894 h 1184"/>
                <a:gd name="T94" fmla="*/ 162 w 684"/>
                <a:gd name="T95" fmla="*/ 628 h 1184"/>
                <a:gd name="T96" fmla="*/ 56 w 684"/>
                <a:gd name="T97" fmla="*/ 734 h 1184"/>
                <a:gd name="T98" fmla="*/ 162 w 684"/>
                <a:gd name="T99" fmla="*/ 574 h 1184"/>
                <a:gd name="T100" fmla="*/ 56 w 684"/>
                <a:gd name="T101" fmla="*/ 468 h 1184"/>
                <a:gd name="T102" fmla="*/ 162 w 684"/>
                <a:gd name="T103" fmla="*/ 574 h 1184"/>
                <a:gd name="T104" fmla="*/ 162 w 684"/>
                <a:gd name="T105" fmla="*/ 308 h 1184"/>
                <a:gd name="T106" fmla="*/ 56 w 684"/>
                <a:gd name="T107" fmla="*/ 414 h 1184"/>
                <a:gd name="T108" fmla="*/ 162 w 684"/>
                <a:gd name="T109" fmla="*/ 254 h 1184"/>
                <a:gd name="T110" fmla="*/ 56 w 684"/>
                <a:gd name="T111" fmla="*/ 148 h 1184"/>
                <a:gd name="T112" fmla="*/ 162 w 684"/>
                <a:gd name="T113" fmla="*/ 254 h 1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84" h="1184">
                  <a:moveTo>
                    <a:pt x="684" y="204"/>
                  </a:moveTo>
                  <a:cubicBezTo>
                    <a:pt x="684" y="1184"/>
                    <a:pt x="684" y="1184"/>
                    <a:pt x="684" y="1184"/>
                  </a:cubicBezTo>
                  <a:cubicBezTo>
                    <a:pt x="482" y="1184"/>
                    <a:pt x="482" y="1184"/>
                    <a:pt x="482" y="1184"/>
                  </a:cubicBezTo>
                  <a:cubicBezTo>
                    <a:pt x="482" y="1065"/>
                    <a:pt x="482" y="1065"/>
                    <a:pt x="482" y="1065"/>
                  </a:cubicBezTo>
                  <a:cubicBezTo>
                    <a:pt x="482" y="1028"/>
                    <a:pt x="467" y="995"/>
                    <a:pt x="443" y="971"/>
                  </a:cubicBezTo>
                  <a:cubicBezTo>
                    <a:pt x="419" y="947"/>
                    <a:pt x="386" y="932"/>
                    <a:pt x="349" y="932"/>
                  </a:cubicBezTo>
                  <a:cubicBezTo>
                    <a:pt x="276" y="932"/>
                    <a:pt x="216" y="992"/>
                    <a:pt x="216" y="1065"/>
                  </a:cubicBezTo>
                  <a:cubicBezTo>
                    <a:pt x="216" y="1184"/>
                    <a:pt x="216" y="1184"/>
                    <a:pt x="216" y="1184"/>
                  </a:cubicBezTo>
                  <a:cubicBezTo>
                    <a:pt x="20" y="1184"/>
                    <a:pt x="20" y="1184"/>
                    <a:pt x="20" y="1184"/>
                  </a:cubicBezTo>
                  <a:cubicBezTo>
                    <a:pt x="0" y="1184"/>
                    <a:pt x="0" y="1184"/>
                    <a:pt x="0" y="1184"/>
                  </a:cubicBezTo>
                  <a:cubicBezTo>
                    <a:pt x="0" y="204"/>
                    <a:pt x="0" y="204"/>
                    <a:pt x="0" y="20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84" y="0"/>
                    <a:pt x="684" y="0"/>
                    <a:pt x="684" y="0"/>
                  </a:cubicBezTo>
                  <a:lnTo>
                    <a:pt x="684" y="204"/>
                  </a:lnTo>
                  <a:close/>
                  <a:moveTo>
                    <a:pt x="642" y="894"/>
                  </a:moveTo>
                  <a:cubicBezTo>
                    <a:pt x="642" y="788"/>
                    <a:pt x="642" y="788"/>
                    <a:pt x="642" y="788"/>
                  </a:cubicBezTo>
                  <a:cubicBezTo>
                    <a:pt x="536" y="788"/>
                    <a:pt x="536" y="788"/>
                    <a:pt x="536" y="788"/>
                  </a:cubicBezTo>
                  <a:cubicBezTo>
                    <a:pt x="536" y="894"/>
                    <a:pt x="536" y="894"/>
                    <a:pt x="536" y="894"/>
                  </a:cubicBezTo>
                  <a:lnTo>
                    <a:pt x="642" y="894"/>
                  </a:lnTo>
                  <a:close/>
                  <a:moveTo>
                    <a:pt x="642" y="734"/>
                  </a:moveTo>
                  <a:cubicBezTo>
                    <a:pt x="642" y="628"/>
                    <a:pt x="642" y="628"/>
                    <a:pt x="642" y="628"/>
                  </a:cubicBezTo>
                  <a:cubicBezTo>
                    <a:pt x="536" y="628"/>
                    <a:pt x="536" y="628"/>
                    <a:pt x="536" y="628"/>
                  </a:cubicBezTo>
                  <a:cubicBezTo>
                    <a:pt x="536" y="734"/>
                    <a:pt x="536" y="734"/>
                    <a:pt x="536" y="734"/>
                  </a:cubicBezTo>
                  <a:lnTo>
                    <a:pt x="642" y="734"/>
                  </a:lnTo>
                  <a:close/>
                  <a:moveTo>
                    <a:pt x="642" y="574"/>
                  </a:moveTo>
                  <a:cubicBezTo>
                    <a:pt x="642" y="468"/>
                    <a:pt x="642" y="468"/>
                    <a:pt x="642" y="468"/>
                  </a:cubicBezTo>
                  <a:cubicBezTo>
                    <a:pt x="536" y="468"/>
                    <a:pt x="536" y="468"/>
                    <a:pt x="536" y="468"/>
                  </a:cubicBezTo>
                  <a:cubicBezTo>
                    <a:pt x="536" y="574"/>
                    <a:pt x="536" y="574"/>
                    <a:pt x="536" y="574"/>
                  </a:cubicBezTo>
                  <a:lnTo>
                    <a:pt x="642" y="574"/>
                  </a:lnTo>
                  <a:close/>
                  <a:moveTo>
                    <a:pt x="642" y="414"/>
                  </a:moveTo>
                  <a:cubicBezTo>
                    <a:pt x="642" y="308"/>
                    <a:pt x="642" y="308"/>
                    <a:pt x="642" y="308"/>
                  </a:cubicBezTo>
                  <a:cubicBezTo>
                    <a:pt x="536" y="308"/>
                    <a:pt x="536" y="308"/>
                    <a:pt x="536" y="308"/>
                  </a:cubicBezTo>
                  <a:cubicBezTo>
                    <a:pt x="536" y="414"/>
                    <a:pt x="536" y="414"/>
                    <a:pt x="536" y="414"/>
                  </a:cubicBezTo>
                  <a:lnTo>
                    <a:pt x="642" y="414"/>
                  </a:lnTo>
                  <a:close/>
                  <a:moveTo>
                    <a:pt x="642" y="254"/>
                  </a:moveTo>
                  <a:cubicBezTo>
                    <a:pt x="642" y="148"/>
                    <a:pt x="642" y="148"/>
                    <a:pt x="642" y="148"/>
                  </a:cubicBezTo>
                  <a:cubicBezTo>
                    <a:pt x="536" y="148"/>
                    <a:pt x="536" y="148"/>
                    <a:pt x="536" y="148"/>
                  </a:cubicBezTo>
                  <a:cubicBezTo>
                    <a:pt x="536" y="254"/>
                    <a:pt x="536" y="254"/>
                    <a:pt x="536" y="254"/>
                  </a:cubicBezTo>
                  <a:lnTo>
                    <a:pt x="642" y="254"/>
                  </a:lnTo>
                  <a:close/>
                  <a:moveTo>
                    <a:pt x="482" y="894"/>
                  </a:moveTo>
                  <a:cubicBezTo>
                    <a:pt x="482" y="788"/>
                    <a:pt x="482" y="788"/>
                    <a:pt x="482" y="788"/>
                  </a:cubicBezTo>
                  <a:cubicBezTo>
                    <a:pt x="376" y="788"/>
                    <a:pt x="376" y="788"/>
                    <a:pt x="376" y="788"/>
                  </a:cubicBezTo>
                  <a:cubicBezTo>
                    <a:pt x="376" y="894"/>
                    <a:pt x="376" y="894"/>
                    <a:pt x="376" y="894"/>
                  </a:cubicBezTo>
                  <a:lnTo>
                    <a:pt x="482" y="894"/>
                  </a:lnTo>
                  <a:close/>
                  <a:moveTo>
                    <a:pt x="482" y="734"/>
                  </a:moveTo>
                  <a:cubicBezTo>
                    <a:pt x="482" y="628"/>
                    <a:pt x="482" y="628"/>
                    <a:pt x="482" y="628"/>
                  </a:cubicBezTo>
                  <a:cubicBezTo>
                    <a:pt x="376" y="628"/>
                    <a:pt x="376" y="628"/>
                    <a:pt x="376" y="628"/>
                  </a:cubicBezTo>
                  <a:cubicBezTo>
                    <a:pt x="376" y="734"/>
                    <a:pt x="376" y="734"/>
                    <a:pt x="376" y="734"/>
                  </a:cubicBezTo>
                  <a:lnTo>
                    <a:pt x="482" y="734"/>
                  </a:lnTo>
                  <a:close/>
                  <a:moveTo>
                    <a:pt x="482" y="574"/>
                  </a:moveTo>
                  <a:cubicBezTo>
                    <a:pt x="482" y="468"/>
                    <a:pt x="482" y="468"/>
                    <a:pt x="482" y="468"/>
                  </a:cubicBezTo>
                  <a:cubicBezTo>
                    <a:pt x="376" y="468"/>
                    <a:pt x="376" y="468"/>
                    <a:pt x="376" y="468"/>
                  </a:cubicBezTo>
                  <a:cubicBezTo>
                    <a:pt x="376" y="574"/>
                    <a:pt x="376" y="574"/>
                    <a:pt x="376" y="574"/>
                  </a:cubicBezTo>
                  <a:lnTo>
                    <a:pt x="482" y="574"/>
                  </a:lnTo>
                  <a:close/>
                  <a:moveTo>
                    <a:pt x="482" y="414"/>
                  </a:moveTo>
                  <a:cubicBezTo>
                    <a:pt x="482" y="308"/>
                    <a:pt x="482" y="308"/>
                    <a:pt x="482" y="308"/>
                  </a:cubicBezTo>
                  <a:cubicBezTo>
                    <a:pt x="376" y="308"/>
                    <a:pt x="376" y="308"/>
                    <a:pt x="376" y="308"/>
                  </a:cubicBezTo>
                  <a:cubicBezTo>
                    <a:pt x="376" y="414"/>
                    <a:pt x="376" y="414"/>
                    <a:pt x="376" y="414"/>
                  </a:cubicBezTo>
                  <a:lnTo>
                    <a:pt x="482" y="414"/>
                  </a:lnTo>
                  <a:close/>
                  <a:moveTo>
                    <a:pt x="482" y="254"/>
                  </a:moveTo>
                  <a:cubicBezTo>
                    <a:pt x="482" y="148"/>
                    <a:pt x="482" y="148"/>
                    <a:pt x="482" y="148"/>
                  </a:cubicBezTo>
                  <a:cubicBezTo>
                    <a:pt x="376" y="148"/>
                    <a:pt x="376" y="148"/>
                    <a:pt x="376" y="148"/>
                  </a:cubicBezTo>
                  <a:cubicBezTo>
                    <a:pt x="376" y="254"/>
                    <a:pt x="376" y="254"/>
                    <a:pt x="376" y="254"/>
                  </a:cubicBezTo>
                  <a:lnTo>
                    <a:pt x="482" y="254"/>
                  </a:lnTo>
                  <a:close/>
                  <a:moveTo>
                    <a:pt x="322" y="894"/>
                  </a:moveTo>
                  <a:cubicBezTo>
                    <a:pt x="322" y="788"/>
                    <a:pt x="322" y="788"/>
                    <a:pt x="322" y="788"/>
                  </a:cubicBezTo>
                  <a:cubicBezTo>
                    <a:pt x="216" y="788"/>
                    <a:pt x="216" y="788"/>
                    <a:pt x="216" y="788"/>
                  </a:cubicBezTo>
                  <a:cubicBezTo>
                    <a:pt x="216" y="894"/>
                    <a:pt x="216" y="894"/>
                    <a:pt x="216" y="894"/>
                  </a:cubicBezTo>
                  <a:lnTo>
                    <a:pt x="322" y="894"/>
                  </a:lnTo>
                  <a:close/>
                  <a:moveTo>
                    <a:pt x="322" y="734"/>
                  </a:moveTo>
                  <a:cubicBezTo>
                    <a:pt x="322" y="628"/>
                    <a:pt x="322" y="628"/>
                    <a:pt x="322" y="628"/>
                  </a:cubicBezTo>
                  <a:cubicBezTo>
                    <a:pt x="216" y="628"/>
                    <a:pt x="216" y="628"/>
                    <a:pt x="216" y="628"/>
                  </a:cubicBezTo>
                  <a:cubicBezTo>
                    <a:pt x="216" y="734"/>
                    <a:pt x="216" y="734"/>
                    <a:pt x="216" y="734"/>
                  </a:cubicBezTo>
                  <a:lnTo>
                    <a:pt x="322" y="734"/>
                  </a:lnTo>
                  <a:close/>
                  <a:moveTo>
                    <a:pt x="322" y="574"/>
                  </a:moveTo>
                  <a:cubicBezTo>
                    <a:pt x="322" y="468"/>
                    <a:pt x="322" y="468"/>
                    <a:pt x="322" y="468"/>
                  </a:cubicBezTo>
                  <a:cubicBezTo>
                    <a:pt x="216" y="468"/>
                    <a:pt x="216" y="468"/>
                    <a:pt x="216" y="468"/>
                  </a:cubicBezTo>
                  <a:cubicBezTo>
                    <a:pt x="216" y="574"/>
                    <a:pt x="216" y="574"/>
                    <a:pt x="216" y="574"/>
                  </a:cubicBezTo>
                  <a:lnTo>
                    <a:pt x="322" y="574"/>
                  </a:lnTo>
                  <a:close/>
                  <a:moveTo>
                    <a:pt x="322" y="414"/>
                  </a:moveTo>
                  <a:cubicBezTo>
                    <a:pt x="322" y="308"/>
                    <a:pt x="322" y="308"/>
                    <a:pt x="322" y="308"/>
                  </a:cubicBezTo>
                  <a:cubicBezTo>
                    <a:pt x="216" y="308"/>
                    <a:pt x="216" y="308"/>
                    <a:pt x="216" y="308"/>
                  </a:cubicBezTo>
                  <a:cubicBezTo>
                    <a:pt x="216" y="414"/>
                    <a:pt x="216" y="414"/>
                    <a:pt x="216" y="414"/>
                  </a:cubicBezTo>
                  <a:lnTo>
                    <a:pt x="322" y="414"/>
                  </a:lnTo>
                  <a:close/>
                  <a:moveTo>
                    <a:pt x="322" y="254"/>
                  </a:moveTo>
                  <a:cubicBezTo>
                    <a:pt x="322" y="148"/>
                    <a:pt x="322" y="148"/>
                    <a:pt x="322" y="148"/>
                  </a:cubicBezTo>
                  <a:cubicBezTo>
                    <a:pt x="216" y="148"/>
                    <a:pt x="216" y="148"/>
                    <a:pt x="216" y="148"/>
                  </a:cubicBezTo>
                  <a:cubicBezTo>
                    <a:pt x="216" y="254"/>
                    <a:pt x="216" y="254"/>
                    <a:pt x="216" y="254"/>
                  </a:cubicBezTo>
                  <a:lnTo>
                    <a:pt x="322" y="254"/>
                  </a:lnTo>
                  <a:close/>
                  <a:moveTo>
                    <a:pt x="162" y="894"/>
                  </a:moveTo>
                  <a:cubicBezTo>
                    <a:pt x="162" y="788"/>
                    <a:pt x="162" y="788"/>
                    <a:pt x="162" y="788"/>
                  </a:cubicBezTo>
                  <a:cubicBezTo>
                    <a:pt x="56" y="788"/>
                    <a:pt x="56" y="788"/>
                    <a:pt x="56" y="788"/>
                  </a:cubicBezTo>
                  <a:cubicBezTo>
                    <a:pt x="56" y="894"/>
                    <a:pt x="56" y="894"/>
                    <a:pt x="56" y="894"/>
                  </a:cubicBezTo>
                  <a:lnTo>
                    <a:pt x="162" y="894"/>
                  </a:lnTo>
                  <a:close/>
                  <a:moveTo>
                    <a:pt x="162" y="734"/>
                  </a:moveTo>
                  <a:cubicBezTo>
                    <a:pt x="162" y="628"/>
                    <a:pt x="162" y="628"/>
                    <a:pt x="162" y="628"/>
                  </a:cubicBezTo>
                  <a:cubicBezTo>
                    <a:pt x="56" y="628"/>
                    <a:pt x="56" y="628"/>
                    <a:pt x="56" y="628"/>
                  </a:cubicBezTo>
                  <a:cubicBezTo>
                    <a:pt x="56" y="734"/>
                    <a:pt x="56" y="734"/>
                    <a:pt x="56" y="734"/>
                  </a:cubicBezTo>
                  <a:lnTo>
                    <a:pt x="162" y="734"/>
                  </a:lnTo>
                  <a:close/>
                  <a:moveTo>
                    <a:pt x="162" y="574"/>
                  </a:moveTo>
                  <a:cubicBezTo>
                    <a:pt x="162" y="468"/>
                    <a:pt x="162" y="468"/>
                    <a:pt x="162" y="468"/>
                  </a:cubicBezTo>
                  <a:cubicBezTo>
                    <a:pt x="56" y="468"/>
                    <a:pt x="56" y="468"/>
                    <a:pt x="56" y="468"/>
                  </a:cubicBezTo>
                  <a:cubicBezTo>
                    <a:pt x="56" y="574"/>
                    <a:pt x="56" y="574"/>
                    <a:pt x="56" y="574"/>
                  </a:cubicBezTo>
                  <a:lnTo>
                    <a:pt x="162" y="574"/>
                  </a:lnTo>
                  <a:close/>
                  <a:moveTo>
                    <a:pt x="162" y="414"/>
                  </a:moveTo>
                  <a:cubicBezTo>
                    <a:pt x="162" y="308"/>
                    <a:pt x="162" y="308"/>
                    <a:pt x="162" y="308"/>
                  </a:cubicBezTo>
                  <a:cubicBezTo>
                    <a:pt x="56" y="308"/>
                    <a:pt x="56" y="308"/>
                    <a:pt x="56" y="308"/>
                  </a:cubicBezTo>
                  <a:cubicBezTo>
                    <a:pt x="56" y="414"/>
                    <a:pt x="56" y="414"/>
                    <a:pt x="56" y="414"/>
                  </a:cubicBezTo>
                  <a:lnTo>
                    <a:pt x="162" y="414"/>
                  </a:lnTo>
                  <a:close/>
                  <a:moveTo>
                    <a:pt x="162" y="254"/>
                  </a:moveTo>
                  <a:cubicBezTo>
                    <a:pt x="162" y="148"/>
                    <a:pt x="162" y="148"/>
                    <a:pt x="162" y="148"/>
                  </a:cubicBezTo>
                  <a:cubicBezTo>
                    <a:pt x="56" y="148"/>
                    <a:pt x="56" y="148"/>
                    <a:pt x="56" y="148"/>
                  </a:cubicBezTo>
                  <a:cubicBezTo>
                    <a:pt x="56" y="254"/>
                    <a:pt x="56" y="254"/>
                    <a:pt x="56" y="254"/>
                  </a:cubicBezTo>
                  <a:lnTo>
                    <a:pt x="162" y="254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Rectangle 91">
              <a:extLst>
                <a:ext uri="{FF2B5EF4-FFF2-40B4-BE49-F238E27FC236}">
                  <a16:creationId xmlns:a16="http://schemas.microsoft.com/office/drawing/2014/main" id="{7FF700AC-A7CC-472F-8612-19F2A3F17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5575" y="3957638"/>
              <a:ext cx="287338" cy="287338"/>
            </a:xfrm>
            <a:prstGeom prst="rect">
              <a:avLst/>
            </a:prstGeom>
            <a:noFill/>
            <a:ln w="6350">
              <a:solidFill>
                <a:schemeClr val="bg2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Freeform 96">
              <a:extLst>
                <a:ext uri="{FF2B5EF4-FFF2-40B4-BE49-F238E27FC236}">
                  <a16:creationId xmlns:a16="http://schemas.microsoft.com/office/drawing/2014/main" id="{77F09151-74A3-4390-B735-E18ABDF37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5625" y="4348163"/>
              <a:ext cx="722313" cy="682625"/>
            </a:xfrm>
            <a:custGeom>
              <a:avLst/>
              <a:gdLst>
                <a:gd name="T0" fmla="*/ 266 w 266"/>
                <a:gd name="T1" fmla="*/ 133 h 252"/>
                <a:gd name="T2" fmla="*/ 266 w 266"/>
                <a:gd name="T3" fmla="*/ 252 h 252"/>
                <a:gd name="T4" fmla="*/ 0 w 266"/>
                <a:gd name="T5" fmla="*/ 252 h 252"/>
                <a:gd name="T6" fmla="*/ 0 w 266"/>
                <a:gd name="T7" fmla="*/ 133 h 252"/>
                <a:gd name="T8" fmla="*/ 133 w 266"/>
                <a:gd name="T9" fmla="*/ 0 h 252"/>
                <a:gd name="T10" fmla="*/ 227 w 266"/>
                <a:gd name="T11" fmla="*/ 39 h 252"/>
                <a:gd name="T12" fmla="*/ 266 w 266"/>
                <a:gd name="T13" fmla="*/ 13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6" h="252">
                  <a:moveTo>
                    <a:pt x="266" y="133"/>
                  </a:moveTo>
                  <a:cubicBezTo>
                    <a:pt x="266" y="252"/>
                    <a:pt x="266" y="252"/>
                    <a:pt x="266" y="252"/>
                  </a:cubicBezTo>
                  <a:cubicBezTo>
                    <a:pt x="0" y="252"/>
                    <a:pt x="0" y="252"/>
                    <a:pt x="0" y="252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60"/>
                    <a:pt x="60" y="0"/>
                    <a:pt x="133" y="0"/>
                  </a:cubicBezTo>
                  <a:cubicBezTo>
                    <a:pt x="170" y="0"/>
                    <a:pt x="203" y="15"/>
                    <a:pt x="227" y="39"/>
                  </a:cubicBezTo>
                  <a:cubicBezTo>
                    <a:pt x="251" y="63"/>
                    <a:pt x="266" y="96"/>
                    <a:pt x="266" y="133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Rectangle 97">
              <a:extLst>
                <a:ext uri="{FF2B5EF4-FFF2-40B4-BE49-F238E27FC236}">
                  <a16:creationId xmlns:a16="http://schemas.microsoft.com/office/drawing/2014/main" id="{AE64E15F-EC0E-4EA7-9ABD-68AB15541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3957638"/>
              <a:ext cx="287338" cy="287338"/>
            </a:xfrm>
            <a:prstGeom prst="rect">
              <a:avLst/>
            </a:prstGeom>
            <a:noFill/>
            <a:ln w="6350">
              <a:solidFill>
                <a:schemeClr val="bg2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Freeform 112">
              <a:extLst>
                <a:ext uri="{FF2B5EF4-FFF2-40B4-BE49-F238E27FC236}">
                  <a16:creationId xmlns:a16="http://schemas.microsoft.com/office/drawing/2014/main" id="{2CD45E32-02E4-4411-A8DC-0D9C5B3DF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963" y="25812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Freeform 113">
              <a:extLst>
                <a:ext uri="{FF2B5EF4-FFF2-40B4-BE49-F238E27FC236}">
                  <a16:creationId xmlns:a16="http://schemas.microsoft.com/office/drawing/2014/main" id="{34794944-94E3-4717-9C83-7E27D92C2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963" y="29067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Freeform 114">
              <a:extLst>
                <a:ext uri="{FF2B5EF4-FFF2-40B4-BE49-F238E27FC236}">
                  <a16:creationId xmlns:a16="http://schemas.microsoft.com/office/drawing/2014/main" id="{FB505425-4586-4B6B-838C-4A0D1383B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963" y="323056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115">
              <a:extLst>
                <a:ext uri="{FF2B5EF4-FFF2-40B4-BE49-F238E27FC236}">
                  <a16:creationId xmlns:a16="http://schemas.microsoft.com/office/drawing/2014/main" id="{24DF911D-D23B-417B-AAE8-3524E989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963" y="3556000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116">
              <a:extLst>
                <a:ext uri="{FF2B5EF4-FFF2-40B4-BE49-F238E27FC236}">
                  <a16:creationId xmlns:a16="http://schemas.microsoft.com/office/drawing/2014/main" id="{6180E8AB-83FF-4F5C-982E-31ED77B32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963" y="3881438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Freeform 117">
              <a:extLst>
                <a:ext uri="{FF2B5EF4-FFF2-40B4-BE49-F238E27FC236}">
                  <a16:creationId xmlns:a16="http://schemas.microsoft.com/office/drawing/2014/main" id="{254D413B-0D11-4A87-A1C4-9B6FD7F03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963" y="42068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118">
              <a:extLst>
                <a:ext uri="{FF2B5EF4-FFF2-40B4-BE49-F238E27FC236}">
                  <a16:creationId xmlns:a16="http://schemas.microsoft.com/office/drawing/2014/main" id="{3CE34550-51D3-453E-9CB8-A4AE951A3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963" y="45323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119">
              <a:extLst>
                <a:ext uri="{FF2B5EF4-FFF2-40B4-BE49-F238E27FC236}">
                  <a16:creationId xmlns:a16="http://schemas.microsoft.com/office/drawing/2014/main" id="{1B21213C-ABD0-4790-9FEF-F8CE34A67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988" y="25812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Freeform 120">
              <a:extLst>
                <a:ext uri="{FF2B5EF4-FFF2-40B4-BE49-F238E27FC236}">
                  <a16:creationId xmlns:a16="http://schemas.microsoft.com/office/drawing/2014/main" id="{CCFF5749-B24C-4114-B93A-1B88E7122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988" y="29067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Freeform 121">
              <a:extLst>
                <a:ext uri="{FF2B5EF4-FFF2-40B4-BE49-F238E27FC236}">
                  <a16:creationId xmlns:a16="http://schemas.microsoft.com/office/drawing/2014/main" id="{DDCD6BA0-717C-45DC-851F-D201D0C3F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988" y="323056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Freeform 122">
              <a:extLst>
                <a:ext uri="{FF2B5EF4-FFF2-40B4-BE49-F238E27FC236}">
                  <a16:creationId xmlns:a16="http://schemas.microsoft.com/office/drawing/2014/main" id="{0531CE04-2504-4E41-9846-3177A8576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988" y="3556000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Freeform 123">
              <a:extLst>
                <a:ext uri="{FF2B5EF4-FFF2-40B4-BE49-F238E27FC236}">
                  <a16:creationId xmlns:a16="http://schemas.microsoft.com/office/drawing/2014/main" id="{64389E57-7862-492F-AFCB-5CFCCB162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988" y="3881438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Freeform 124">
              <a:extLst>
                <a:ext uri="{FF2B5EF4-FFF2-40B4-BE49-F238E27FC236}">
                  <a16:creationId xmlns:a16="http://schemas.microsoft.com/office/drawing/2014/main" id="{ADE0353D-DC1D-40D5-BE69-E3BA7575F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988" y="4206875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Freeform 125">
              <a:extLst>
                <a:ext uri="{FF2B5EF4-FFF2-40B4-BE49-F238E27FC236}">
                  <a16:creationId xmlns:a16="http://schemas.microsoft.com/office/drawing/2014/main" id="{B46F7B2A-CFBD-4C56-89B1-206318097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0988" y="4532313"/>
              <a:ext cx="271463" cy="130175"/>
            </a:xfrm>
            <a:custGeom>
              <a:avLst/>
              <a:gdLst>
                <a:gd name="T0" fmla="*/ 76 w 100"/>
                <a:gd name="T1" fmla="*/ 0 h 48"/>
                <a:gd name="T2" fmla="*/ 100 w 100"/>
                <a:gd name="T3" fmla="*/ 24 h 48"/>
                <a:gd name="T4" fmla="*/ 93 w 100"/>
                <a:gd name="T5" fmla="*/ 41 h 48"/>
                <a:gd name="T6" fmla="*/ 76 w 100"/>
                <a:gd name="T7" fmla="*/ 48 h 48"/>
                <a:gd name="T8" fmla="*/ 24 w 100"/>
                <a:gd name="T9" fmla="*/ 48 h 48"/>
                <a:gd name="T10" fmla="*/ 0 w 100"/>
                <a:gd name="T11" fmla="*/ 24 h 48"/>
                <a:gd name="T12" fmla="*/ 7 w 100"/>
                <a:gd name="T13" fmla="*/ 7 h 48"/>
                <a:gd name="T14" fmla="*/ 24 w 100"/>
                <a:gd name="T15" fmla="*/ 0 h 48"/>
                <a:gd name="T16" fmla="*/ 76 w 100"/>
                <a:gd name="T1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0" h="48">
                  <a:moveTo>
                    <a:pt x="76" y="0"/>
                  </a:moveTo>
                  <a:cubicBezTo>
                    <a:pt x="89" y="0"/>
                    <a:pt x="100" y="11"/>
                    <a:pt x="100" y="24"/>
                  </a:cubicBezTo>
                  <a:cubicBezTo>
                    <a:pt x="100" y="31"/>
                    <a:pt x="97" y="37"/>
                    <a:pt x="93" y="41"/>
                  </a:cubicBezTo>
                  <a:cubicBezTo>
                    <a:pt x="89" y="45"/>
                    <a:pt x="83" y="48"/>
                    <a:pt x="76" y="48"/>
                  </a:cubicBezTo>
                  <a:cubicBezTo>
                    <a:pt x="24" y="48"/>
                    <a:pt x="24" y="48"/>
                    <a:pt x="24" y="48"/>
                  </a:cubicBezTo>
                  <a:cubicBezTo>
                    <a:pt x="11" y="48"/>
                    <a:pt x="0" y="37"/>
                    <a:pt x="0" y="24"/>
                  </a:cubicBezTo>
                  <a:cubicBezTo>
                    <a:pt x="0" y="17"/>
                    <a:pt x="3" y="11"/>
                    <a:pt x="7" y="7"/>
                  </a:cubicBezTo>
                  <a:cubicBezTo>
                    <a:pt x="11" y="3"/>
                    <a:pt x="17" y="0"/>
                    <a:pt x="24" y="0"/>
                  </a:cubicBezTo>
                  <a:lnTo>
                    <a:pt x="76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Freeform 126">
              <a:extLst>
                <a:ext uri="{FF2B5EF4-FFF2-40B4-BE49-F238E27FC236}">
                  <a16:creationId xmlns:a16="http://schemas.microsoft.com/office/drawing/2014/main" id="{226E4263-71F9-465A-B79A-8944B3DE9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250" y="1822450"/>
              <a:ext cx="1858963" cy="3208338"/>
            </a:xfrm>
            <a:custGeom>
              <a:avLst/>
              <a:gdLst>
                <a:gd name="T0" fmla="*/ 0 w 1171"/>
                <a:gd name="T1" fmla="*/ 2021 h 2021"/>
                <a:gd name="T2" fmla="*/ 0 w 1171"/>
                <a:gd name="T3" fmla="*/ 348 h 2021"/>
                <a:gd name="T4" fmla="*/ 0 w 1171"/>
                <a:gd name="T5" fmla="*/ 0 h 2021"/>
                <a:gd name="T6" fmla="*/ 1171 w 1171"/>
                <a:gd name="T7" fmla="*/ 0 h 2021"/>
                <a:gd name="T8" fmla="*/ 1171 w 1171"/>
                <a:gd name="T9" fmla="*/ 348 h 2021"/>
                <a:gd name="T10" fmla="*/ 1171 w 1171"/>
                <a:gd name="T11" fmla="*/ 2021 h 2021"/>
                <a:gd name="T12" fmla="*/ 825 w 1171"/>
                <a:gd name="T13" fmla="*/ 2021 h 2021"/>
                <a:gd name="T14" fmla="*/ 370 w 1171"/>
                <a:gd name="T15" fmla="*/ 2021 h 2021"/>
                <a:gd name="T16" fmla="*/ 34 w 1171"/>
                <a:gd name="T17" fmla="*/ 2021 h 2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71" h="2021">
                  <a:moveTo>
                    <a:pt x="0" y="2021"/>
                  </a:moveTo>
                  <a:lnTo>
                    <a:pt x="0" y="348"/>
                  </a:lnTo>
                  <a:lnTo>
                    <a:pt x="0" y="0"/>
                  </a:lnTo>
                  <a:lnTo>
                    <a:pt x="1171" y="0"/>
                  </a:lnTo>
                  <a:lnTo>
                    <a:pt x="1171" y="348"/>
                  </a:lnTo>
                  <a:lnTo>
                    <a:pt x="1171" y="2021"/>
                  </a:lnTo>
                  <a:lnTo>
                    <a:pt x="825" y="2021"/>
                  </a:lnTo>
                  <a:lnTo>
                    <a:pt x="370" y="2021"/>
                  </a:lnTo>
                  <a:lnTo>
                    <a:pt x="34" y="202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Freeform 127">
              <a:extLst>
                <a:ext uri="{FF2B5EF4-FFF2-40B4-BE49-F238E27FC236}">
                  <a16:creationId xmlns:a16="http://schemas.microsoft.com/office/drawing/2014/main" id="{960FA1DA-944B-4E1C-BD77-AAD6AD7F4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963" y="2374900"/>
              <a:ext cx="1338263" cy="2655888"/>
            </a:xfrm>
            <a:custGeom>
              <a:avLst/>
              <a:gdLst>
                <a:gd name="T0" fmla="*/ 809 w 843"/>
                <a:gd name="T1" fmla="*/ 0 h 1673"/>
                <a:gd name="T2" fmla="*/ 0 w 843"/>
                <a:gd name="T3" fmla="*/ 0 h 1673"/>
                <a:gd name="T4" fmla="*/ 124 w 843"/>
                <a:gd name="T5" fmla="*/ 1673 h 1673"/>
                <a:gd name="T6" fmla="*/ 809 w 843"/>
                <a:gd name="T7" fmla="*/ 1673 h 1673"/>
                <a:gd name="T8" fmla="*/ 843 w 843"/>
                <a:gd name="T9" fmla="*/ 1673 h 1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3" h="1673">
                  <a:moveTo>
                    <a:pt x="809" y="0"/>
                  </a:moveTo>
                  <a:lnTo>
                    <a:pt x="0" y="0"/>
                  </a:lnTo>
                  <a:lnTo>
                    <a:pt x="124" y="1673"/>
                  </a:lnTo>
                  <a:lnTo>
                    <a:pt x="809" y="1673"/>
                  </a:lnTo>
                  <a:lnTo>
                    <a:pt x="843" y="167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Freeform 128">
              <a:extLst>
                <a:ext uri="{FF2B5EF4-FFF2-40B4-BE49-F238E27FC236}">
                  <a16:creationId xmlns:a16="http://schemas.microsoft.com/office/drawing/2014/main" id="{535A528E-382D-4739-9EB1-A4A30E19F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213" y="2374900"/>
              <a:ext cx="1522413" cy="2655888"/>
            </a:xfrm>
            <a:custGeom>
              <a:avLst/>
              <a:gdLst>
                <a:gd name="T0" fmla="*/ 0 w 959"/>
                <a:gd name="T1" fmla="*/ 0 h 1673"/>
                <a:gd name="T2" fmla="*/ 959 w 959"/>
                <a:gd name="T3" fmla="*/ 0 h 1673"/>
                <a:gd name="T4" fmla="*/ 898 w 959"/>
                <a:gd name="T5" fmla="*/ 1673 h 1673"/>
                <a:gd name="T6" fmla="*/ 0 w 959"/>
                <a:gd name="T7" fmla="*/ 1673 h 1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59" h="1673">
                  <a:moveTo>
                    <a:pt x="0" y="0"/>
                  </a:moveTo>
                  <a:lnTo>
                    <a:pt x="959" y="0"/>
                  </a:lnTo>
                  <a:lnTo>
                    <a:pt x="898" y="1673"/>
                  </a:lnTo>
                  <a:lnTo>
                    <a:pt x="0" y="167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Rectangle 129">
              <a:extLst>
                <a:ext uri="{FF2B5EF4-FFF2-40B4-BE49-F238E27FC236}">
                  <a16:creationId xmlns:a16="http://schemas.microsoft.com/office/drawing/2014/main" id="{E202A026-E68E-45DC-8B98-AB2477284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650" y="222250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Rectangle 130">
              <a:extLst>
                <a:ext uri="{FF2B5EF4-FFF2-40B4-BE49-F238E27FC236}">
                  <a16:creationId xmlns:a16="http://schemas.microsoft.com/office/drawing/2014/main" id="{820FCDBA-CDEF-4FAC-B6BC-D111192FE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5625" y="222250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Rectangle 131">
              <a:extLst>
                <a:ext uri="{FF2B5EF4-FFF2-40B4-BE49-F238E27FC236}">
                  <a16:creationId xmlns:a16="http://schemas.microsoft.com/office/drawing/2014/main" id="{8B2B41BC-5DE7-474F-A8E0-6ED7A1454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222250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132">
              <a:extLst>
                <a:ext uri="{FF2B5EF4-FFF2-40B4-BE49-F238E27FC236}">
                  <a16:creationId xmlns:a16="http://schemas.microsoft.com/office/drawing/2014/main" id="{ECC20E6A-2716-4A20-A287-7F85C04E5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5575" y="222250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Rectangle 133">
              <a:extLst>
                <a:ext uri="{FF2B5EF4-FFF2-40B4-BE49-F238E27FC236}">
                  <a16:creationId xmlns:a16="http://schemas.microsoft.com/office/drawing/2014/main" id="{7F994E1A-8A4D-4EB9-82EA-CE6A4D360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650" y="2657475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Rectangle 134">
              <a:extLst>
                <a:ext uri="{FF2B5EF4-FFF2-40B4-BE49-F238E27FC236}">
                  <a16:creationId xmlns:a16="http://schemas.microsoft.com/office/drawing/2014/main" id="{E8D8D08C-83CC-4A97-9D1D-1C043556E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5625" y="2657475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Rectangle 135">
              <a:extLst>
                <a:ext uri="{FF2B5EF4-FFF2-40B4-BE49-F238E27FC236}">
                  <a16:creationId xmlns:a16="http://schemas.microsoft.com/office/drawing/2014/main" id="{0CFDF8D8-CD63-4654-A99B-70580D9CE9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2657475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Rectangle 137">
              <a:extLst>
                <a:ext uri="{FF2B5EF4-FFF2-40B4-BE49-F238E27FC236}">
                  <a16:creationId xmlns:a16="http://schemas.microsoft.com/office/drawing/2014/main" id="{B0A98E50-6C39-43AE-83C7-84D7221E2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650" y="3090863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Rectangle 138">
              <a:extLst>
                <a:ext uri="{FF2B5EF4-FFF2-40B4-BE49-F238E27FC236}">
                  <a16:creationId xmlns:a16="http://schemas.microsoft.com/office/drawing/2014/main" id="{03EA1C81-2926-4E96-B591-4B6867CC5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5625" y="3090863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Rectangle 139">
              <a:extLst>
                <a:ext uri="{FF2B5EF4-FFF2-40B4-BE49-F238E27FC236}">
                  <a16:creationId xmlns:a16="http://schemas.microsoft.com/office/drawing/2014/main" id="{71F7D686-31C6-4889-87DF-57F4E421B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3090863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Rectangle 140">
              <a:extLst>
                <a:ext uri="{FF2B5EF4-FFF2-40B4-BE49-F238E27FC236}">
                  <a16:creationId xmlns:a16="http://schemas.microsoft.com/office/drawing/2014/main" id="{F01CDFF4-01CF-4E96-88E8-59CC12498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5575" y="3090863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Rectangle 141">
              <a:extLst>
                <a:ext uri="{FF2B5EF4-FFF2-40B4-BE49-F238E27FC236}">
                  <a16:creationId xmlns:a16="http://schemas.microsoft.com/office/drawing/2014/main" id="{31CBF7E6-1FFB-4CF4-A173-D6F2B6255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650" y="352425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Rectangle 142">
              <a:extLst>
                <a:ext uri="{FF2B5EF4-FFF2-40B4-BE49-F238E27FC236}">
                  <a16:creationId xmlns:a16="http://schemas.microsoft.com/office/drawing/2014/main" id="{73B88DB6-D61B-47F7-B8D1-9A9408D43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5625" y="352425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Rectangle 143">
              <a:extLst>
                <a:ext uri="{FF2B5EF4-FFF2-40B4-BE49-F238E27FC236}">
                  <a16:creationId xmlns:a16="http://schemas.microsoft.com/office/drawing/2014/main" id="{8CF9BF4D-6910-4513-B1DF-B97E9A0A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0600" y="352425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Rectangle 144">
              <a:extLst>
                <a:ext uri="{FF2B5EF4-FFF2-40B4-BE49-F238E27FC236}">
                  <a16:creationId xmlns:a16="http://schemas.microsoft.com/office/drawing/2014/main" id="{2B2495BD-632A-422F-B939-250225E90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5575" y="352425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Rectangle 145">
              <a:extLst>
                <a:ext uri="{FF2B5EF4-FFF2-40B4-BE49-F238E27FC236}">
                  <a16:creationId xmlns:a16="http://schemas.microsoft.com/office/drawing/2014/main" id="{DA5B182E-BDBB-4114-9F64-5FE267EC1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650" y="3957638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Rectangle 146">
              <a:extLst>
                <a:ext uri="{FF2B5EF4-FFF2-40B4-BE49-F238E27FC236}">
                  <a16:creationId xmlns:a16="http://schemas.microsoft.com/office/drawing/2014/main" id="{F534B355-A9CD-441B-BC6A-12E66FBBB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5625" y="3957638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9">
              <a:extLst>
                <a:ext uri="{FF2B5EF4-FFF2-40B4-BE49-F238E27FC236}">
                  <a16:creationId xmlns:a16="http://schemas.microsoft.com/office/drawing/2014/main" id="{81142141-9B4A-4C3E-9360-F44864FDA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5625" y="4348163"/>
              <a:ext cx="722313" cy="682625"/>
            </a:xfrm>
            <a:custGeom>
              <a:avLst/>
              <a:gdLst>
                <a:gd name="T0" fmla="*/ 0 w 266"/>
                <a:gd name="T1" fmla="*/ 252 h 252"/>
                <a:gd name="T2" fmla="*/ 0 w 266"/>
                <a:gd name="T3" fmla="*/ 133 h 252"/>
                <a:gd name="T4" fmla="*/ 133 w 266"/>
                <a:gd name="T5" fmla="*/ 0 h 252"/>
                <a:gd name="T6" fmla="*/ 227 w 266"/>
                <a:gd name="T7" fmla="*/ 39 h 252"/>
                <a:gd name="T8" fmla="*/ 266 w 266"/>
                <a:gd name="T9" fmla="*/ 133 h 252"/>
                <a:gd name="T10" fmla="*/ 266 w 266"/>
                <a:gd name="T11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" h="252">
                  <a:moveTo>
                    <a:pt x="0" y="252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60"/>
                    <a:pt x="60" y="0"/>
                    <a:pt x="133" y="0"/>
                  </a:cubicBezTo>
                  <a:cubicBezTo>
                    <a:pt x="170" y="0"/>
                    <a:pt x="203" y="15"/>
                    <a:pt x="227" y="39"/>
                  </a:cubicBezTo>
                  <a:cubicBezTo>
                    <a:pt x="251" y="63"/>
                    <a:pt x="266" y="96"/>
                    <a:pt x="266" y="133"/>
                  </a:cubicBezTo>
                  <a:cubicBezTo>
                    <a:pt x="266" y="252"/>
                    <a:pt x="266" y="252"/>
                    <a:pt x="266" y="25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Rectangle 135">
              <a:extLst>
                <a:ext uri="{FF2B5EF4-FFF2-40B4-BE49-F238E27FC236}">
                  <a16:creationId xmlns:a16="http://schemas.microsoft.com/office/drawing/2014/main" id="{C3A22363-D14E-4B0E-B558-53EFB2AE6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5575" y="2661352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67">
              <a:extLst>
                <a:ext uri="{FF2B5EF4-FFF2-40B4-BE49-F238E27FC236}">
                  <a16:creationId xmlns:a16="http://schemas.microsoft.com/office/drawing/2014/main" id="{10B0073D-BEFC-436E-A789-EAB4E1ED5F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07213" y="2374900"/>
              <a:ext cx="1522413" cy="2655888"/>
            </a:xfrm>
            <a:custGeom>
              <a:avLst/>
              <a:gdLst>
                <a:gd name="T0" fmla="*/ 0 w 560"/>
                <a:gd name="T1" fmla="*/ 0 h 980"/>
                <a:gd name="T2" fmla="*/ 408 w 560"/>
                <a:gd name="T3" fmla="*/ 76 h 980"/>
                <a:gd name="T4" fmla="*/ 460 w 560"/>
                <a:gd name="T5" fmla="*/ 124 h 980"/>
                <a:gd name="T6" fmla="*/ 460 w 560"/>
                <a:gd name="T7" fmla="*/ 196 h 980"/>
                <a:gd name="T8" fmla="*/ 408 w 560"/>
                <a:gd name="T9" fmla="*/ 244 h 980"/>
                <a:gd name="T10" fmla="*/ 484 w 560"/>
                <a:gd name="T11" fmla="*/ 340 h 980"/>
                <a:gd name="T12" fmla="*/ 384 w 560"/>
                <a:gd name="T13" fmla="*/ 340 h 980"/>
                <a:gd name="T14" fmla="*/ 484 w 560"/>
                <a:gd name="T15" fmla="*/ 340 h 980"/>
                <a:gd name="T16" fmla="*/ 391 w 560"/>
                <a:gd name="T17" fmla="*/ 443 h 980"/>
                <a:gd name="T18" fmla="*/ 477 w 560"/>
                <a:gd name="T19" fmla="*/ 477 h 980"/>
                <a:gd name="T20" fmla="*/ 408 w 560"/>
                <a:gd name="T21" fmla="*/ 556 h 980"/>
                <a:gd name="T22" fmla="*/ 460 w 560"/>
                <a:gd name="T23" fmla="*/ 604 h 980"/>
                <a:gd name="T24" fmla="*/ 460 w 560"/>
                <a:gd name="T25" fmla="*/ 676 h 980"/>
                <a:gd name="T26" fmla="*/ 408 w 560"/>
                <a:gd name="T27" fmla="*/ 724 h 980"/>
                <a:gd name="T28" fmla="*/ 484 w 560"/>
                <a:gd name="T29" fmla="*/ 820 h 980"/>
                <a:gd name="T30" fmla="*/ 384 w 560"/>
                <a:gd name="T31" fmla="*/ 820 h 980"/>
                <a:gd name="T32" fmla="*/ 484 w 560"/>
                <a:gd name="T33" fmla="*/ 820 h 980"/>
                <a:gd name="T34" fmla="*/ 231 w 560"/>
                <a:gd name="T35" fmla="*/ 83 h 980"/>
                <a:gd name="T36" fmla="*/ 317 w 560"/>
                <a:gd name="T37" fmla="*/ 117 h 980"/>
                <a:gd name="T38" fmla="*/ 248 w 560"/>
                <a:gd name="T39" fmla="*/ 196 h 980"/>
                <a:gd name="T40" fmla="*/ 300 w 560"/>
                <a:gd name="T41" fmla="*/ 244 h 980"/>
                <a:gd name="T42" fmla="*/ 300 w 560"/>
                <a:gd name="T43" fmla="*/ 316 h 980"/>
                <a:gd name="T44" fmla="*/ 248 w 560"/>
                <a:gd name="T45" fmla="*/ 364 h 980"/>
                <a:gd name="T46" fmla="*/ 324 w 560"/>
                <a:gd name="T47" fmla="*/ 460 h 980"/>
                <a:gd name="T48" fmla="*/ 224 w 560"/>
                <a:gd name="T49" fmla="*/ 460 h 980"/>
                <a:gd name="T50" fmla="*/ 324 w 560"/>
                <a:gd name="T51" fmla="*/ 460 h 980"/>
                <a:gd name="T52" fmla="*/ 231 w 560"/>
                <a:gd name="T53" fmla="*/ 563 h 980"/>
                <a:gd name="T54" fmla="*/ 317 w 560"/>
                <a:gd name="T55" fmla="*/ 597 h 980"/>
                <a:gd name="T56" fmla="*/ 248 w 560"/>
                <a:gd name="T57" fmla="*/ 676 h 980"/>
                <a:gd name="T58" fmla="*/ 300 w 560"/>
                <a:gd name="T59" fmla="*/ 724 h 980"/>
                <a:gd name="T60" fmla="*/ 300 w 560"/>
                <a:gd name="T61" fmla="*/ 796 h 980"/>
                <a:gd name="T62" fmla="*/ 248 w 560"/>
                <a:gd name="T63" fmla="*/ 844 h 980"/>
                <a:gd name="T64" fmla="*/ 164 w 560"/>
                <a:gd name="T65" fmla="*/ 100 h 980"/>
                <a:gd name="T66" fmla="*/ 64 w 560"/>
                <a:gd name="T67" fmla="*/ 100 h 980"/>
                <a:gd name="T68" fmla="*/ 164 w 560"/>
                <a:gd name="T69" fmla="*/ 100 h 980"/>
                <a:gd name="T70" fmla="*/ 71 w 560"/>
                <a:gd name="T71" fmla="*/ 203 h 980"/>
                <a:gd name="T72" fmla="*/ 157 w 560"/>
                <a:gd name="T73" fmla="*/ 237 h 980"/>
                <a:gd name="T74" fmla="*/ 88 w 560"/>
                <a:gd name="T75" fmla="*/ 316 h 980"/>
                <a:gd name="T76" fmla="*/ 140 w 560"/>
                <a:gd name="T77" fmla="*/ 364 h 980"/>
                <a:gd name="T78" fmla="*/ 140 w 560"/>
                <a:gd name="T79" fmla="*/ 436 h 980"/>
                <a:gd name="T80" fmla="*/ 88 w 560"/>
                <a:gd name="T81" fmla="*/ 484 h 980"/>
                <a:gd name="T82" fmla="*/ 164 w 560"/>
                <a:gd name="T83" fmla="*/ 580 h 980"/>
                <a:gd name="T84" fmla="*/ 64 w 560"/>
                <a:gd name="T85" fmla="*/ 580 h 980"/>
                <a:gd name="T86" fmla="*/ 164 w 560"/>
                <a:gd name="T87" fmla="*/ 580 h 980"/>
                <a:gd name="T88" fmla="*/ 71 w 560"/>
                <a:gd name="T89" fmla="*/ 683 h 980"/>
                <a:gd name="T90" fmla="*/ 157 w 560"/>
                <a:gd name="T91" fmla="*/ 717 h 980"/>
                <a:gd name="T92" fmla="*/ 88 w 560"/>
                <a:gd name="T93" fmla="*/ 796 h 980"/>
                <a:gd name="T94" fmla="*/ 140 w 560"/>
                <a:gd name="T95" fmla="*/ 844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60" h="980">
                  <a:moveTo>
                    <a:pt x="560" y="0"/>
                  </a:moveTo>
                  <a:cubicBezTo>
                    <a:pt x="524" y="980"/>
                    <a:pt x="524" y="980"/>
                    <a:pt x="524" y="980"/>
                  </a:cubicBezTo>
                  <a:cubicBezTo>
                    <a:pt x="0" y="980"/>
                    <a:pt x="0" y="980"/>
                    <a:pt x="0" y="98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560" y="0"/>
                  </a:lnTo>
                  <a:close/>
                  <a:moveTo>
                    <a:pt x="484" y="100"/>
                  </a:moveTo>
                  <a:cubicBezTo>
                    <a:pt x="484" y="87"/>
                    <a:pt x="473" y="76"/>
                    <a:pt x="460" y="76"/>
                  </a:cubicBezTo>
                  <a:cubicBezTo>
                    <a:pt x="408" y="76"/>
                    <a:pt x="408" y="76"/>
                    <a:pt x="408" y="76"/>
                  </a:cubicBezTo>
                  <a:cubicBezTo>
                    <a:pt x="401" y="76"/>
                    <a:pt x="395" y="79"/>
                    <a:pt x="391" y="83"/>
                  </a:cubicBezTo>
                  <a:cubicBezTo>
                    <a:pt x="387" y="87"/>
                    <a:pt x="384" y="93"/>
                    <a:pt x="384" y="100"/>
                  </a:cubicBezTo>
                  <a:cubicBezTo>
                    <a:pt x="384" y="113"/>
                    <a:pt x="395" y="124"/>
                    <a:pt x="408" y="124"/>
                  </a:cubicBezTo>
                  <a:cubicBezTo>
                    <a:pt x="460" y="124"/>
                    <a:pt x="460" y="124"/>
                    <a:pt x="460" y="124"/>
                  </a:cubicBezTo>
                  <a:cubicBezTo>
                    <a:pt x="467" y="124"/>
                    <a:pt x="473" y="121"/>
                    <a:pt x="477" y="117"/>
                  </a:cubicBezTo>
                  <a:cubicBezTo>
                    <a:pt x="481" y="113"/>
                    <a:pt x="484" y="107"/>
                    <a:pt x="484" y="100"/>
                  </a:cubicBezTo>
                  <a:close/>
                  <a:moveTo>
                    <a:pt x="484" y="220"/>
                  </a:moveTo>
                  <a:cubicBezTo>
                    <a:pt x="484" y="207"/>
                    <a:pt x="473" y="196"/>
                    <a:pt x="460" y="196"/>
                  </a:cubicBezTo>
                  <a:cubicBezTo>
                    <a:pt x="408" y="196"/>
                    <a:pt x="408" y="196"/>
                    <a:pt x="408" y="196"/>
                  </a:cubicBezTo>
                  <a:cubicBezTo>
                    <a:pt x="401" y="196"/>
                    <a:pt x="395" y="199"/>
                    <a:pt x="391" y="203"/>
                  </a:cubicBezTo>
                  <a:cubicBezTo>
                    <a:pt x="387" y="207"/>
                    <a:pt x="384" y="213"/>
                    <a:pt x="384" y="220"/>
                  </a:cubicBezTo>
                  <a:cubicBezTo>
                    <a:pt x="384" y="233"/>
                    <a:pt x="395" y="244"/>
                    <a:pt x="408" y="244"/>
                  </a:cubicBezTo>
                  <a:cubicBezTo>
                    <a:pt x="460" y="244"/>
                    <a:pt x="460" y="244"/>
                    <a:pt x="460" y="244"/>
                  </a:cubicBezTo>
                  <a:cubicBezTo>
                    <a:pt x="467" y="244"/>
                    <a:pt x="473" y="241"/>
                    <a:pt x="477" y="237"/>
                  </a:cubicBezTo>
                  <a:cubicBezTo>
                    <a:pt x="481" y="233"/>
                    <a:pt x="484" y="227"/>
                    <a:pt x="484" y="220"/>
                  </a:cubicBezTo>
                  <a:close/>
                  <a:moveTo>
                    <a:pt x="484" y="340"/>
                  </a:moveTo>
                  <a:cubicBezTo>
                    <a:pt x="484" y="327"/>
                    <a:pt x="473" y="316"/>
                    <a:pt x="460" y="316"/>
                  </a:cubicBezTo>
                  <a:cubicBezTo>
                    <a:pt x="408" y="316"/>
                    <a:pt x="408" y="316"/>
                    <a:pt x="408" y="316"/>
                  </a:cubicBezTo>
                  <a:cubicBezTo>
                    <a:pt x="401" y="316"/>
                    <a:pt x="395" y="319"/>
                    <a:pt x="391" y="323"/>
                  </a:cubicBezTo>
                  <a:cubicBezTo>
                    <a:pt x="387" y="327"/>
                    <a:pt x="384" y="333"/>
                    <a:pt x="384" y="340"/>
                  </a:cubicBezTo>
                  <a:cubicBezTo>
                    <a:pt x="384" y="353"/>
                    <a:pt x="395" y="364"/>
                    <a:pt x="408" y="364"/>
                  </a:cubicBezTo>
                  <a:cubicBezTo>
                    <a:pt x="460" y="364"/>
                    <a:pt x="460" y="364"/>
                    <a:pt x="460" y="364"/>
                  </a:cubicBezTo>
                  <a:cubicBezTo>
                    <a:pt x="467" y="364"/>
                    <a:pt x="473" y="361"/>
                    <a:pt x="477" y="357"/>
                  </a:cubicBezTo>
                  <a:cubicBezTo>
                    <a:pt x="481" y="353"/>
                    <a:pt x="484" y="347"/>
                    <a:pt x="484" y="340"/>
                  </a:cubicBezTo>
                  <a:close/>
                  <a:moveTo>
                    <a:pt x="484" y="460"/>
                  </a:moveTo>
                  <a:cubicBezTo>
                    <a:pt x="484" y="447"/>
                    <a:pt x="473" y="436"/>
                    <a:pt x="460" y="436"/>
                  </a:cubicBezTo>
                  <a:cubicBezTo>
                    <a:pt x="408" y="436"/>
                    <a:pt x="408" y="436"/>
                    <a:pt x="408" y="436"/>
                  </a:cubicBezTo>
                  <a:cubicBezTo>
                    <a:pt x="401" y="436"/>
                    <a:pt x="395" y="439"/>
                    <a:pt x="391" y="443"/>
                  </a:cubicBezTo>
                  <a:cubicBezTo>
                    <a:pt x="387" y="447"/>
                    <a:pt x="384" y="453"/>
                    <a:pt x="384" y="460"/>
                  </a:cubicBezTo>
                  <a:cubicBezTo>
                    <a:pt x="384" y="473"/>
                    <a:pt x="395" y="484"/>
                    <a:pt x="408" y="484"/>
                  </a:cubicBezTo>
                  <a:cubicBezTo>
                    <a:pt x="460" y="484"/>
                    <a:pt x="460" y="484"/>
                    <a:pt x="460" y="484"/>
                  </a:cubicBezTo>
                  <a:cubicBezTo>
                    <a:pt x="467" y="484"/>
                    <a:pt x="473" y="481"/>
                    <a:pt x="477" y="477"/>
                  </a:cubicBezTo>
                  <a:cubicBezTo>
                    <a:pt x="481" y="473"/>
                    <a:pt x="484" y="467"/>
                    <a:pt x="484" y="460"/>
                  </a:cubicBezTo>
                  <a:close/>
                  <a:moveTo>
                    <a:pt x="484" y="580"/>
                  </a:moveTo>
                  <a:cubicBezTo>
                    <a:pt x="484" y="567"/>
                    <a:pt x="473" y="556"/>
                    <a:pt x="460" y="556"/>
                  </a:cubicBezTo>
                  <a:cubicBezTo>
                    <a:pt x="408" y="556"/>
                    <a:pt x="408" y="556"/>
                    <a:pt x="408" y="556"/>
                  </a:cubicBezTo>
                  <a:cubicBezTo>
                    <a:pt x="401" y="556"/>
                    <a:pt x="395" y="559"/>
                    <a:pt x="391" y="563"/>
                  </a:cubicBezTo>
                  <a:cubicBezTo>
                    <a:pt x="387" y="567"/>
                    <a:pt x="384" y="573"/>
                    <a:pt x="384" y="580"/>
                  </a:cubicBezTo>
                  <a:cubicBezTo>
                    <a:pt x="384" y="593"/>
                    <a:pt x="395" y="604"/>
                    <a:pt x="408" y="604"/>
                  </a:cubicBezTo>
                  <a:cubicBezTo>
                    <a:pt x="460" y="604"/>
                    <a:pt x="460" y="604"/>
                    <a:pt x="460" y="604"/>
                  </a:cubicBezTo>
                  <a:cubicBezTo>
                    <a:pt x="467" y="604"/>
                    <a:pt x="473" y="601"/>
                    <a:pt x="477" y="597"/>
                  </a:cubicBezTo>
                  <a:cubicBezTo>
                    <a:pt x="481" y="593"/>
                    <a:pt x="484" y="587"/>
                    <a:pt x="484" y="580"/>
                  </a:cubicBezTo>
                  <a:close/>
                  <a:moveTo>
                    <a:pt x="484" y="700"/>
                  </a:moveTo>
                  <a:cubicBezTo>
                    <a:pt x="484" y="687"/>
                    <a:pt x="473" y="676"/>
                    <a:pt x="460" y="676"/>
                  </a:cubicBezTo>
                  <a:cubicBezTo>
                    <a:pt x="408" y="676"/>
                    <a:pt x="408" y="676"/>
                    <a:pt x="408" y="676"/>
                  </a:cubicBezTo>
                  <a:cubicBezTo>
                    <a:pt x="401" y="676"/>
                    <a:pt x="395" y="679"/>
                    <a:pt x="391" y="683"/>
                  </a:cubicBezTo>
                  <a:cubicBezTo>
                    <a:pt x="387" y="687"/>
                    <a:pt x="384" y="693"/>
                    <a:pt x="384" y="700"/>
                  </a:cubicBezTo>
                  <a:cubicBezTo>
                    <a:pt x="384" y="713"/>
                    <a:pt x="395" y="724"/>
                    <a:pt x="408" y="724"/>
                  </a:cubicBezTo>
                  <a:cubicBezTo>
                    <a:pt x="460" y="724"/>
                    <a:pt x="460" y="724"/>
                    <a:pt x="460" y="724"/>
                  </a:cubicBezTo>
                  <a:cubicBezTo>
                    <a:pt x="467" y="724"/>
                    <a:pt x="473" y="721"/>
                    <a:pt x="477" y="717"/>
                  </a:cubicBezTo>
                  <a:cubicBezTo>
                    <a:pt x="481" y="713"/>
                    <a:pt x="484" y="707"/>
                    <a:pt x="484" y="700"/>
                  </a:cubicBezTo>
                  <a:close/>
                  <a:moveTo>
                    <a:pt x="484" y="820"/>
                  </a:moveTo>
                  <a:cubicBezTo>
                    <a:pt x="484" y="807"/>
                    <a:pt x="473" y="796"/>
                    <a:pt x="460" y="796"/>
                  </a:cubicBezTo>
                  <a:cubicBezTo>
                    <a:pt x="408" y="796"/>
                    <a:pt x="408" y="796"/>
                    <a:pt x="408" y="796"/>
                  </a:cubicBezTo>
                  <a:cubicBezTo>
                    <a:pt x="401" y="796"/>
                    <a:pt x="395" y="799"/>
                    <a:pt x="391" y="803"/>
                  </a:cubicBezTo>
                  <a:cubicBezTo>
                    <a:pt x="387" y="807"/>
                    <a:pt x="384" y="813"/>
                    <a:pt x="384" y="820"/>
                  </a:cubicBezTo>
                  <a:cubicBezTo>
                    <a:pt x="384" y="833"/>
                    <a:pt x="395" y="844"/>
                    <a:pt x="408" y="844"/>
                  </a:cubicBezTo>
                  <a:cubicBezTo>
                    <a:pt x="460" y="844"/>
                    <a:pt x="460" y="844"/>
                    <a:pt x="460" y="844"/>
                  </a:cubicBezTo>
                  <a:cubicBezTo>
                    <a:pt x="467" y="844"/>
                    <a:pt x="473" y="841"/>
                    <a:pt x="477" y="837"/>
                  </a:cubicBezTo>
                  <a:cubicBezTo>
                    <a:pt x="481" y="833"/>
                    <a:pt x="484" y="827"/>
                    <a:pt x="484" y="820"/>
                  </a:cubicBezTo>
                  <a:close/>
                  <a:moveTo>
                    <a:pt x="324" y="100"/>
                  </a:moveTo>
                  <a:cubicBezTo>
                    <a:pt x="324" y="87"/>
                    <a:pt x="313" y="76"/>
                    <a:pt x="300" y="76"/>
                  </a:cubicBezTo>
                  <a:cubicBezTo>
                    <a:pt x="248" y="76"/>
                    <a:pt x="248" y="76"/>
                    <a:pt x="248" y="76"/>
                  </a:cubicBezTo>
                  <a:cubicBezTo>
                    <a:pt x="241" y="76"/>
                    <a:pt x="235" y="79"/>
                    <a:pt x="231" y="83"/>
                  </a:cubicBezTo>
                  <a:cubicBezTo>
                    <a:pt x="227" y="87"/>
                    <a:pt x="224" y="93"/>
                    <a:pt x="224" y="100"/>
                  </a:cubicBezTo>
                  <a:cubicBezTo>
                    <a:pt x="224" y="113"/>
                    <a:pt x="235" y="124"/>
                    <a:pt x="248" y="124"/>
                  </a:cubicBezTo>
                  <a:cubicBezTo>
                    <a:pt x="300" y="124"/>
                    <a:pt x="300" y="124"/>
                    <a:pt x="300" y="124"/>
                  </a:cubicBezTo>
                  <a:cubicBezTo>
                    <a:pt x="307" y="124"/>
                    <a:pt x="313" y="121"/>
                    <a:pt x="317" y="117"/>
                  </a:cubicBezTo>
                  <a:cubicBezTo>
                    <a:pt x="321" y="113"/>
                    <a:pt x="324" y="107"/>
                    <a:pt x="324" y="100"/>
                  </a:cubicBezTo>
                  <a:close/>
                  <a:moveTo>
                    <a:pt x="324" y="220"/>
                  </a:moveTo>
                  <a:cubicBezTo>
                    <a:pt x="324" y="207"/>
                    <a:pt x="313" y="196"/>
                    <a:pt x="300" y="196"/>
                  </a:cubicBezTo>
                  <a:cubicBezTo>
                    <a:pt x="248" y="196"/>
                    <a:pt x="248" y="196"/>
                    <a:pt x="248" y="196"/>
                  </a:cubicBezTo>
                  <a:cubicBezTo>
                    <a:pt x="241" y="196"/>
                    <a:pt x="235" y="199"/>
                    <a:pt x="231" y="203"/>
                  </a:cubicBezTo>
                  <a:cubicBezTo>
                    <a:pt x="227" y="207"/>
                    <a:pt x="224" y="213"/>
                    <a:pt x="224" y="220"/>
                  </a:cubicBezTo>
                  <a:cubicBezTo>
                    <a:pt x="224" y="233"/>
                    <a:pt x="235" y="244"/>
                    <a:pt x="248" y="244"/>
                  </a:cubicBezTo>
                  <a:cubicBezTo>
                    <a:pt x="300" y="244"/>
                    <a:pt x="300" y="244"/>
                    <a:pt x="300" y="244"/>
                  </a:cubicBezTo>
                  <a:cubicBezTo>
                    <a:pt x="307" y="244"/>
                    <a:pt x="313" y="241"/>
                    <a:pt x="317" y="237"/>
                  </a:cubicBezTo>
                  <a:cubicBezTo>
                    <a:pt x="321" y="233"/>
                    <a:pt x="324" y="227"/>
                    <a:pt x="324" y="220"/>
                  </a:cubicBezTo>
                  <a:close/>
                  <a:moveTo>
                    <a:pt x="324" y="340"/>
                  </a:moveTo>
                  <a:cubicBezTo>
                    <a:pt x="324" y="327"/>
                    <a:pt x="313" y="316"/>
                    <a:pt x="300" y="316"/>
                  </a:cubicBezTo>
                  <a:cubicBezTo>
                    <a:pt x="248" y="316"/>
                    <a:pt x="248" y="316"/>
                    <a:pt x="248" y="316"/>
                  </a:cubicBezTo>
                  <a:cubicBezTo>
                    <a:pt x="241" y="316"/>
                    <a:pt x="235" y="319"/>
                    <a:pt x="231" y="323"/>
                  </a:cubicBezTo>
                  <a:cubicBezTo>
                    <a:pt x="227" y="327"/>
                    <a:pt x="224" y="333"/>
                    <a:pt x="224" y="340"/>
                  </a:cubicBezTo>
                  <a:cubicBezTo>
                    <a:pt x="224" y="353"/>
                    <a:pt x="235" y="364"/>
                    <a:pt x="248" y="364"/>
                  </a:cubicBezTo>
                  <a:cubicBezTo>
                    <a:pt x="300" y="364"/>
                    <a:pt x="300" y="364"/>
                    <a:pt x="300" y="364"/>
                  </a:cubicBezTo>
                  <a:cubicBezTo>
                    <a:pt x="307" y="364"/>
                    <a:pt x="313" y="361"/>
                    <a:pt x="317" y="357"/>
                  </a:cubicBezTo>
                  <a:cubicBezTo>
                    <a:pt x="321" y="353"/>
                    <a:pt x="324" y="347"/>
                    <a:pt x="324" y="340"/>
                  </a:cubicBezTo>
                  <a:close/>
                  <a:moveTo>
                    <a:pt x="324" y="460"/>
                  </a:moveTo>
                  <a:cubicBezTo>
                    <a:pt x="324" y="447"/>
                    <a:pt x="313" y="436"/>
                    <a:pt x="300" y="436"/>
                  </a:cubicBezTo>
                  <a:cubicBezTo>
                    <a:pt x="248" y="436"/>
                    <a:pt x="248" y="436"/>
                    <a:pt x="248" y="436"/>
                  </a:cubicBezTo>
                  <a:cubicBezTo>
                    <a:pt x="241" y="436"/>
                    <a:pt x="235" y="439"/>
                    <a:pt x="231" y="443"/>
                  </a:cubicBezTo>
                  <a:cubicBezTo>
                    <a:pt x="227" y="447"/>
                    <a:pt x="224" y="453"/>
                    <a:pt x="224" y="460"/>
                  </a:cubicBezTo>
                  <a:cubicBezTo>
                    <a:pt x="224" y="473"/>
                    <a:pt x="235" y="484"/>
                    <a:pt x="248" y="484"/>
                  </a:cubicBezTo>
                  <a:cubicBezTo>
                    <a:pt x="300" y="484"/>
                    <a:pt x="300" y="484"/>
                    <a:pt x="300" y="484"/>
                  </a:cubicBezTo>
                  <a:cubicBezTo>
                    <a:pt x="307" y="484"/>
                    <a:pt x="313" y="481"/>
                    <a:pt x="317" y="477"/>
                  </a:cubicBezTo>
                  <a:cubicBezTo>
                    <a:pt x="321" y="473"/>
                    <a:pt x="324" y="467"/>
                    <a:pt x="324" y="460"/>
                  </a:cubicBezTo>
                  <a:close/>
                  <a:moveTo>
                    <a:pt x="324" y="580"/>
                  </a:moveTo>
                  <a:cubicBezTo>
                    <a:pt x="324" y="567"/>
                    <a:pt x="313" y="556"/>
                    <a:pt x="300" y="556"/>
                  </a:cubicBezTo>
                  <a:cubicBezTo>
                    <a:pt x="248" y="556"/>
                    <a:pt x="248" y="556"/>
                    <a:pt x="248" y="556"/>
                  </a:cubicBezTo>
                  <a:cubicBezTo>
                    <a:pt x="241" y="556"/>
                    <a:pt x="235" y="559"/>
                    <a:pt x="231" y="563"/>
                  </a:cubicBezTo>
                  <a:cubicBezTo>
                    <a:pt x="227" y="567"/>
                    <a:pt x="224" y="573"/>
                    <a:pt x="224" y="580"/>
                  </a:cubicBezTo>
                  <a:cubicBezTo>
                    <a:pt x="224" y="593"/>
                    <a:pt x="235" y="604"/>
                    <a:pt x="248" y="604"/>
                  </a:cubicBezTo>
                  <a:cubicBezTo>
                    <a:pt x="300" y="604"/>
                    <a:pt x="300" y="604"/>
                    <a:pt x="300" y="604"/>
                  </a:cubicBezTo>
                  <a:cubicBezTo>
                    <a:pt x="307" y="604"/>
                    <a:pt x="313" y="601"/>
                    <a:pt x="317" y="597"/>
                  </a:cubicBezTo>
                  <a:cubicBezTo>
                    <a:pt x="321" y="593"/>
                    <a:pt x="324" y="587"/>
                    <a:pt x="324" y="580"/>
                  </a:cubicBezTo>
                  <a:close/>
                  <a:moveTo>
                    <a:pt x="324" y="700"/>
                  </a:moveTo>
                  <a:cubicBezTo>
                    <a:pt x="324" y="687"/>
                    <a:pt x="313" y="676"/>
                    <a:pt x="300" y="676"/>
                  </a:cubicBezTo>
                  <a:cubicBezTo>
                    <a:pt x="248" y="676"/>
                    <a:pt x="248" y="676"/>
                    <a:pt x="248" y="676"/>
                  </a:cubicBezTo>
                  <a:cubicBezTo>
                    <a:pt x="241" y="676"/>
                    <a:pt x="235" y="679"/>
                    <a:pt x="231" y="683"/>
                  </a:cubicBezTo>
                  <a:cubicBezTo>
                    <a:pt x="227" y="687"/>
                    <a:pt x="224" y="693"/>
                    <a:pt x="224" y="700"/>
                  </a:cubicBezTo>
                  <a:cubicBezTo>
                    <a:pt x="224" y="713"/>
                    <a:pt x="235" y="724"/>
                    <a:pt x="248" y="724"/>
                  </a:cubicBezTo>
                  <a:cubicBezTo>
                    <a:pt x="300" y="724"/>
                    <a:pt x="300" y="724"/>
                    <a:pt x="300" y="724"/>
                  </a:cubicBezTo>
                  <a:cubicBezTo>
                    <a:pt x="307" y="724"/>
                    <a:pt x="313" y="721"/>
                    <a:pt x="317" y="717"/>
                  </a:cubicBezTo>
                  <a:cubicBezTo>
                    <a:pt x="321" y="713"/>
                    <a:pt x="324" y="707"/>
                    <a:pt x="324" y="700"/>
                  </a:cubicBezTo>
                  <a:close/>
                  <a:moveTo>
                    <a:pt x="324" y="820"/>
                  </a:moveTo>
                  <a:cubicBezTo>
                    <a:pt x="324" y="807"/>
                    <a:pt x="313" y="796"/>
                    <a:pt x="300" y="796"/>
                  </a:cubicBezTo>
                  <a:cubicBezTo>
                    <a:pt x="248" y="796"/>
                    <a:pt x="248" y="796"/>
                    <a:pt x="248" y="796"/>
                  </a:cubicBezTo>
                  <a:cubicBezTo>
                    <a:pt x="241" y="796"/>
                    <a:pt x="235" y="799"/>
                    <a:pt x="231" y="803"/>
                  </a:cubicBezTo>
                  <a:cubicBezTo>
                    <a:pt x="227" y="807"/>
                    <a:pt x="224" y="813"/>
                    <a:pt x="224" y="820"/>
                  </a:cubicBezTo>
                  <a:cubicBezTo>
                    <a:pt x="224" y="833"/>
                    <a:pt x="235" y="844"/>
                    <a:pt x="248" y="844"/>
                  </a:cubicBezTo>
                  <a:cubicBezTo>
                    <a:pt x="300" y="844"/>
                    <a:pt x="300" y="844"/>
                    <a:pt x="300" y="844"/>
                  </a:cubicBezTo>
                  <a:cubicBezTo>
                    <a:pt x="307" y="844"/>
                    <a:pt x="313" y="841"/>
                    <a:pt x="317" y="837"/>
                  </a:cubicBezTo>
                  <a:cubicBezTo>
                    <a:pt x="321" y="833"/>
                    <a:pt x="324" y="827"/>
                    <a:pt x="324" y="820"/>
                  </a:cubicBezTo>
                  <a:close/>
                  <a:moveTo>
                    <a:pt x="164" y="100"/>
                  </a:moveTo>
                  <a:cubicBezTo>
                    <a:pt x="164" y="87"/>
                    <a:pt x="153" y="76"/>
                    <a:pt x="140" y="76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81" y="76"/>
                    <a:pt x="75" y="79"/>
                    <a:pt x="71" y="83"/>
                  </a:cubicBezTo>
                  <a:cubicBezTo>
                    <a:pt x="67" y="87"/>
                    <a:pt x="64" y="93"/>
                    <a:pt x="64" y="100"/>
                  </a:cubicBezTo>
                  <a:cubicBezTo>
                    <a:pt x="64" y="113"/>
                    <a:pt x="75" y="124"/>
                    <a:pt x="88" y="124"/>
                  </a:cubicBezTo>
                  <a:cubicBezTo>
                    <a:pt x="140" y="124"/>
                    <a:pt x="140" y="124"/>
                    <a:pt x="140" y="124"/>
                  </a:cubicBezTo>
                  <a:cubicBezTo>
                    <a:pt x="147" y="124"/>
                    <a:pt x="153" y="121"/>
                    <a:pt x="157" y="117"/>
                  </a:cubicBezTo>
                  <a:cubicBezTo>
                    <a:pt x="161" y="113"/>
                    <a:pt x="164" y="107"/>
                    <a:pt x="164" y="100"/>
                  </a:cubicBezTo>
                  <a:close/>
                  <a:moveTo>
                    <a:pt x="164" y="220"/>
                  </a:moveTo>
                  <a:cubicBezTo>
                    <a:pt x="164" y="207"/>
                    <a:pt x="153" y="196"/>
                    <a:pt x="140" y="196"/>
                  </a:cubicBezTo>
                  <a:cubicBezTo>
                    <a:pt x="88" y="196"/>
                    <a:pt x="88" y="196"/>
                    <a:pt x="88" y="196"/>
                  </a:cubicBezTo>
                  <a:cubicBezTo>
                    <a:pt x="81" y="196"/>
                    <a:pt x="75" y="199"/>
                    <a:pt x="71" y="203"/>
                  </a:cubicBezTo>
                  <a:cubicBezTo>
                    <a:pt x="67" y="207"/>
                    <a:pt x="64" y="213"/>
                    <a:pt x="64" y="220"/>
                  </a:cubicBezTo>
                  <a:cubicBezTo>
                    <a:pt x="64" y="233"/>
                    <a:pt x="75" y="244"/>
                    <a:pt x="88" y="244"/>
                  </a:cubicBezTo>
                  <a:cubicBezTo>
                    <a:pt x="140" y="244"/>
                    <a:pt x="140" y="244"/>
                    <a:pt x="140" y="244"/>
                  </a:cubicBezTo>
                  <a:cubicBezTo>
                    <a:pt x="147" y="244"/>
                    <a:pt x="153" y="241"/>
                    <a:pt x="157" y="237"/>
                  </a:cubicBezTo>
                  <a:cubicBezTo>
                    <a:pt x="161" y="233"/>
                    <a:pt x="164" y="227"/>
                    <a:pt x="164" y="220"/>
                  </a:cubicBezTo>
                  <a:close/>
                  <a:moveTo>
                    <a:pt x="164" y="340"/>
                  </a:moveTo>
                  <a:cubicBezTo>
                    <a:pt x="164" y="327"/>
                    <a:pt x="153" y="316"/>
                    <a:pt x="140" y="316"/>
                  </a:cubicBezTo>
                  <a:cubicBezTo>
                    <a:pt x="88" y="316"/>
                    <a:pt x="88" y="316"/>
                    <a:pt x="88" y="316"/>
                  </a:cubicBezTo>
                  <a:cubicBezTo>
                    <a:pt x="81" y="316"/>
                    <a:pt x="75" y="319"/>
                    <a:pt x="71" y="323"/>
                  </a:cubicBezTo>
                  <a:cubicBezTo>
                    <a:pt x="67" y="327"/>
                    <a:pt x="64" y="333"/>
                    <a:pt x="64" y="340"/>
                  </a:cubicBezTo>
                  <a:cubicBezTo>
                    <a:pt x="64" y="353"/>
                    <a:pt x="75" y="364"/>
                    <a:pt x="88" y="364"/>
                  </a:cubicBezTo>
                  <a:cubicBezTo>
                    <a:pt x="140" y="364"/>
                    <a:pt x="140" y="364"/>
                    <a:pt x="140" y="364"/>
                  </a:cubicBezTo>
                  <a:cubicBezTo>
                    <a:pt x="147" y="364"/>
                    <a:pt x="153" y="361"/>
                    <a:pt x="157" y="357"/>
                  </a:cubicBezTo>
                  <a:cubicBezTo>
                    <a:pt x="161" y="353"/>
                    <a:pt x="164" y="347"/>
                    <a:pt x="164" y="340"/>
                  </a:cubicBezTo>
                  <a:close/>
                  <a:moveTo>
                    <a:pt x="164" y="460"/>
                  </a:moveTo>
                  <a:cubicBezTo>
                    <a:pt x="164" y="447"/>
                    <a:pt x="153" y="436"/>
                    <a:pt x="140" y="436"/>
                  </a:cubicBezTo>
                  <a:cubicBezTo>
                    <a:pt x="88" y="436"/>
                    <a:pt x="88" y="436"/>
                    <a:pt x="88" y="436"/>
                  </a:cubicBezTo>
                  <a:cubicBezTo>
                    <a:pt x="81" y="436"/>
                    <a:pt x="75" y="439"/>
                    <a:pt x="71" y="443"/>
                  </a:cubicBezTo>
                  <a:cubicBezTo>
                    <a:pt x="67" y="447"/>
                    <a:pt x="64" y="453"/>
                    <a:pt x="64" y="460"/>
                  </a:cubicBezTo>
                  <a:cubicBezTo>
                    <a:pt x="64" y="473"/>
                    <a:pt x="75" y="484"/>
                    <a:pt x="88" y="484"/>
                  </a:cubicBezTo>
                  <a:cubicBezTo>
                    <a:pt x="140" y="484"/>
                    <a:pt x="140" y="484"/>
                    <a:pt x="140" y="484"/>
                  </a:cubicBezTo>
                  <a:cubicBezTo>
                    <a:pt x="147" y="484"/>
                    <a:pt x="153" y="481"/>
                    <a:pt x="157" y="477"/>
                  </a:cubicBezTo>
                  <a:cubicBezTo>
                    <a:pt x="161" y="473"/>
                    <a:pt x="164" y="467"/>
                    <a:pt x="164" y="460"/>
                  </a:cubicBezTo>
                  <a:close/>
                  <a:moveTo>
                    <a:pt x="164" y="580"/>
                  </a:moveTo>
                  <a:cubicBezTo>
                    <a:pt x="164" y="567"/>
                    <a:pt x="153" y="556"/>
                    <a:pt x="140" y="556"/>
                  </a:cubicBezTo>
                  <a:cubicBezTo>
                    <a:pt x="88" y="556"/>
                    <a:pt x="88" y="556"/>
                    <a:pt x="88" y="556"/>
                  </a:cubicBezTo>
                  <a:cubicBezTo>
                    <a:pt x="81" y="556"/>
                    <a:pt x="75" y="559"/>
                    <a:pt x="71" y="563"/>
                  </a:cubicBezTo>
                  <a:cubicBezTo>
                    <a:pt x="67" y="567"/>
                    <a:pt x="64" y="573"/>
                    <a:pt x="64" y="580"/>
                  </a:cubicBezTo>
                  <a:cubicBezTo>
                    <a:pt x="64" y="593"/>
                    <a:pt x="75" y="604"/>
                    <a:pt x="88" y="604"/>
                  </a:cubicBezTo>
                  <a:cubicBezTo>
                    <a:pt x="140" y="604"/>
                    <a:pt x="140" y="604"/>
                    <a:pt x="140" y="604"/>
                  </a:cubicBezTo>
                  <a:cubicBezTo>
                    <a:pt x="147" y="604"/>
                    <a:pt x="153" y="601"/>
                    <a:pt x="157" y="597"/>
                  </a:cubicBezTo>
                  <a:cubicBezTo>
                    <a:pt x="161" y="593"/>
                    <a:pt x="164" y="587"/>
                    <a:pt x="164" y="580"/>
                  </a:cubicBezTo>
                  <a:close/>
                  <a:moveTo>
                    <a:pt x="164" y="700"/>
                  </a:moveTo>
                  <a:cubicBezTo>
                    <a:pt x="164" y="687"/>
                    <a:pt x="153" y="676"/>
                    <a:pt x="140" y="676"/>
                  </a:cubicBezTo>
                  <a:cubicBezTo>
                    <a:pt x="88" y="676"/>
                    <a:pt x="88" y="676"/>
                    <a:pt x="88" y="676"/>
                  </a:cubicBezTo>
                  <a:cubicBezTo>
                    <a:pt x="81" y="676"/>
                    <a:pt x="75" y="679"/>
                    <a:pt x="71" y="683"/>
                  </a:cubicBezTo>
                  <a:cubicBezTo>
                    <a:pt x="67" y="687"/>
                    <a:pt x="64" y="693"/>
                    <a:pt x="64" y="700"/>
                  </a:cubicBezTo>
                  <a:cubicBezTo>
                    <a:pt x="64" y="713"/>
                    <a:pt x="75" y="724"/>
                    <a:pt x="88" y="724"/>
                  </a:cubicBezTo>
                  <a:cubicBezTo>
                    <a:pt x="140" y="724"/>
                    <a:pt x="140" y="724"/>
                    <a:pt x="140" y="724"/>
                  </a:cubicBezTo>
                  <a:cubicBezTo>
                    <a:pt x="147" y="724"/>
                    <a:pt x="153" y="721"/>
                    <a:pt x="157" y="717"/>
                  </a:cubicBezTo>
                  <a:cubicBezTo>
                    <a:pt x="161" y="713"/>
                    <a:pt x="164" y="707"/>
                    <a:pt x="164" y="700"/>
                  </a:cubicBezTo>
                  <a:close/>
                  <a:moveTo>
                    <a:pt x="164" y="820"/>
                  </a:moveTo>
                  <a:cubicBezTo>
                    <a:pt x="164" y="807"/>
                    <a:pt x="153" y="796"/>
                    <a:pt x="140" y="796"/>
                  </a:cubicBezTo>
                  <a:cubicBezTo>
                    <a:pt x="88" y="796"/>
                    <a:pt x="88" y="796"/>
                    <a:pt x="88" y="796"/>
                  </a:cubicBezTo>
                  <a:cubicBezTo>
                    <a:pt x="81" y="796"/>
                    <a:pt x="75" y="799"/>
                    <a:pt x="71" y="803"/>
                  </a:cubicBezTo>
                  <a:cubicBezTo>
                    <a:pt x="67" y="807"/>
                    <a:pt x="64" y="813"/>
                    <a:pt x="64" y="820"/>
                  </a:cubicBezTo>
                  <a:cubicBezTo>
                    <a:pt x="64" y="833"/>
                    <a:pt x="75" y="844"/>
                    <a:pt x="88" y="844"/>
                  </a:cubicBezTo>
                  <a:cubicBezTo>
                    <a:pt x="140" y="844"/>
                    <a:pt x="140" y="844"/>
                    <a:pt x="140" y="844"/>
                  </a:cubicBezTo>
                  <a:cubicBezTo>
                    <a:pt x="147" y="844"/>
                    <a:pt x="153" y="841"/>
                    <a:pt x="157" y="837"/>
                  </a:cubicBezTo>
                  <a:cubicBezTo>
                    <a:pt x="161" y="833"/>
                    <a:pt x="164" y="827"/>
                    <a:pt x="164" y="82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68">
              <a:extLst>
                <a:ext uri="{FF2B5EF4-FFF2-40B4-BE49-F238E27FC236}">
                  <a16:creationId xmlns:a16="http://schemas.microsoft.com/office/drawing/2014/main" id="{AF16E349-121E-4FDC-B9E9-9299FDECEB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3963" y="2374900"/>
              <a:ext cx="1284288" cy="2655888"/>
            </a:xfrm>
            <a:custGeom>
              <a:avLst/>
              <a:gdLst>
                <a:gd name="T0" fmla="*/ 72 w 472"/>
                <a:gd name="T1" fmla="*/ 980 h 980"/>
                <a:gd name="T2" fmla="*/ 380 w 472"/>
                <a:gd name="T3" fmla="*/ 100 h 980"/>
                <a:gd name="T4" fmla="*/ 287 w 472"/>
                <a:gd name="T5" fmla="*/ 83 h 980"/>
                <a:gd name="T6" fmla="*/ 356 w 472"/>
                <a:gd name="T7" fmla="*/ 124 h 980"/>
                <a:gd name="T8" fmla="*/ 380 w 472"/>
                <a:gd name="T9" fmla="*/ 220 h 980"/>
                <a:gd name="T10" fmla="*/ 287 w 472"/>
                <a:gd name="T11" fmla="*/ 203 h 980"/>
                <a:gd name="T12" fmla="*/ 356 w 472"/>
                <a:gd name="T13" fmla="*/ 244 h 980"/>
                <a:gd name="T14" fmla="*/ 380 w 472"/>
                <a:gd name="T15" fmla="*/ 340 h 980"/>
                <a:gd name="T16" fmla="*/ 287 w 472"/>
                <a:gd name="T17" fmla="*/ 323 h 980"/>
                <a:gd name="T18" fmla="*/ 356 w 472"/>
                <a:gd name="T19" fmla="*/ 364 h 980"/>
                <a:gd name="T20" fmla="*/ 380 w 472"/>
                <a:gd name="T21" fmla="*/ 460 h 980"/>
                <a:gd name="T22" fmla="*/ 287 w 472"/>
                <a:gd name="T23" fmla="*/ 443 h 980"/>
                <a:gd name="T24" fmla="*/ 356 w 472"/>
                <a:gd name="T25" fmla="*/ 484 h 980"/>
                <a:gd name="T26" fmla="*/ 380 w 472"/>
                <a:gd name="T27" fmla="*/ 580 h 980"/>
                <a:gd name="T28" fmla="*/ 287 w 472"/>
                <a:gd name="T29" fmla="*/ 563 h 980"/>
                <a:gd name="T30" fmla="*/ 356 w 472"/>
                <a:gd name="T31" fmla="*/ 604 h 980"/>
                <a:gd name="T32" fmla="*/ 380 w 472"/>
                <a:gd name="T33" fmla="*/ 700 h 980"/>
                <a:gd name="T34" fmla="*/ 287 w 472"/>
                <a:gd name="T35" fmla="*/ 683 h 980"/>
                <a:gd name="T36" fmla="*/ 356 w 472"/>
                <a:gd name="T37" fmla="*/ 724 h 980"/>
                <a:gd name="T38" fmla="*/ 380 w 472"/>
                <a:gd name="T39" fmla="*/ 820 h 980"/>
                <a:gd name="T40" fmla="*/ 287 w 472"/>
                <a:gd name="T41" fmla="*/ 803 h 980"/>
                <a:gd name="T42" fmla="*/ 356 w 472"/>
                <a:gd name="T43" fmla="*/ 844 h 980"/>
                <a:gd name="T44" fmla="*/ 220 w 472"/>
                <a:gd name="T45" fmla="*/ 100 h 980"/>
                <a:gd name="T46" fmla="*/ 127 w 472"/>
                <a:gd name="T47" fmla="*/ 83 h 980"/>
                <a:gd name="T48" fmla="*/ 196 w 472"/>
                <a:gd name="T49" fmla="*/ 124 h 980"/>
                <a:gd name="T50" fmla="*/ 220 w 472"/>
                <a:gd name="T51" fmla="*/ 220 h 980"/>
                <a:gd name="T52" fmla="*/ 127 w 472"/>
                <a:gd name="T53" fmla="*/ 203 h 980"/>
                <a:gd name="T54" fmla="*/ 196 w 472"/>
                <a:gd name="T55" fmla="*/ 244 h 980"/>
                <a:gd name="T56" fmla="*/ 220 w 472"/>
                <a:gd name="T57" fmla="*/ 340 h 980"/>
                <a:gd name="T58" fmla="*/ 127 w 472"/>
                <a:gd name="T59" fmla="*/ 323 h 980"/>
                <a:gd name="T60" fmla="*/ 196 w 472"/>
                <a:gd name="T61" fmla="*/ 364 h 980"/>
                <a:gd name="T62" fmla="*/ 220 w 472"/>
                <a:gd name="T63" fmla="*/ 460 h 980"/>
                <a:gd name="T64" fmla="*/ 127 w 472"/>
                <a:gd name="T65" fmla="*/ 443 h 980"/>
                <a:gd name="T66" fmla="*/ 196 w 472"/>
                <a:gd name="T67" fmla="*/ 484 h 980"/>
                <a:gd name="T68" fmla="*/ 220 w 472"/>
                <a:gd name="T69" fmla="*/ 580 h 980"/>
                <a:gd name="T70" fmla="*/ 127 w 472"/>
                <a:gd name="T71" fmla="*/ 563 h 980"/>
                <a:gd name="T72" fmla="*/ 196 w 472"/>
                <a:gd name="T73" fmla="*/ 604 h 980"/>
                <a:gd name="T74" fmla="*/ 220 w 472"/>
                <a:gd name="T75" fmla="*/ 700 h 980"/>
                <a:gd name="T76" fmla="*/ 127 w 472"/>
                <a:gd name="T77" fmla="*/ 683 h 980"/>
                <a:gd name="T78" fmla="*/ 196 w 472"/>
                <a:gd name="T79" fmla="*/ 724 h 980"/>
                <a:gd name="T80" fmla="*/ 220 w 472"/>
                <a:gd name="T81" fmla="*/ 820 h 980"/>
                <a:gd name="T82" fmla="*/ 127 w 472"/>
                <a:gd name="T83" fmla="*/ 803 h 980"/>
                <a:gd name="T84" fmla="*/ 196 w 472"/>
                <a:gd name="T85" fmla="*/ 844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2" h="980">
                  <a:moveTo>
                    <a:pt x="472" y="0"/>
                  </a:moveTo>
                  <a:cubicBezTo>
                    <a:pt x="472" y="980"/>
                    <a:pt x="472" y="980"/>
                    <a:pt x="472" y="980"/>
                  </a:cubicBezTo>
                  <a:cubicBezTo>
                    <a:pt x="72" y="980"/>
                    <a:pt x="72" y="980"/>
                    <a:pt x="72" y="98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72" y="0"/>
                  </a:lnTo>
                  <a:close/>
                  <a:moveTo>
                    <a:pt x="380" y="100"/>
                  </a:moveTo>
                  <a:cubicBezTo>
                    <a:pt x="380" y="87"/>
                    <a:pt x="369" y="76"/>
                    <a:pt x="356" y="76"/>
                  </a:cubicBezTo>
                  <a:cubicBezTo>
                    <a:pt x="304" y="76"/>
                    <a:pt x="304" y="76"/>
                    <a:pt x="304" y="76"/>
                  </a:cubicBezTo>
                  <a:cubicBezTo>
                    <a:pt x="297" y="76"/>
                    <a:pt x="291" y="79"/>
                    <a:pt x="287" y="83"/>
                  </a:cubicBezTo>
                  <a:cubicBezTo>
                    <a:pt x="283" y="87"/>
                    <a:pt x="280" y="93"/>
                    <a:pt x="280" y="100"/>
                  </a:cubicBezTo>
                  <a:cubicBezTo>
                    <a:pt x="280" y="113"/>
                    <a:pt x="291" y="124"/>
                    <a:pt x="304" y="124"/>
                  </a:cubicBezTo>
                  <a:cubicBezTo>
                    <a:pt x="356" y="124"/>
                    <a:pt x="356" y="124"/>
                    <a:pt x="356" y="124"/>
                  </a:cubicBezTo>
                  <a:cubicBezTo>
                    <a:pt x="363" y="124"/>
                    <a:pt x="369" y="121"/>
                    <a:pt x="373" y="117"/>
                  </a:cubicBezTo>
                  <a:cubicBezTo>
                    <a:pt x="377" y="113"/>
                    <a:pt x="380" y="107"/>
                    <a:pt x="380" y="100"/>
                  </a:cubicBezTo>
                  <a:close/>
                  <a:moveTo>
                    <a:pt x="380" y="220"/>
                  </a:moveTo>
                  <a:cubicBezTo>
                    <a:pt x="380" y="207"/>
                    <a:pt x="369" y="196"/>
                    <a:pt x="356" y="196"/>
                  </a:cubicBezTo>
                  <a:cubicBezTo>
                    <a:pt x="304" y="196"/>
                    <a:pt x="304" y="196"/>
                    <a:pt x="304" y="196"/>
                  </a:cubicBezTo>
                  <a:cubicBezTo>
                    <a:pt x="297" y="196"/>
                    <a:pt x="291" y="199"/>
                    <a:pt x="287" y="203"/>
                  </a:cubicBezTo>
                  <a:cubicBezTo>
                    <a:pt x="283" y="207"/>
                    <a:pt x="280" y="213"/>
                    <a:pt x="280" y="220"/>
                  </a:cubicBezTo>
                  <a:cubicBezTo>
                    <a:pt x="280" y="233"/>
                    <a:pt x="291" y="244"/>
                    <a:pt x="304" y="244"/>
                  </a:cubicBezTo>
                  <a:cubicBezTo>
                    <a:pt x="356" y="244"/>
                    <a:pt x="356" y="244"/>
                    <a:pt x="356" y="244"/>
                  </a:cubicBezTo>
                  <a:cubicBezTo>
                    <a:pt x="363" y="244"/>
                    <a:pt x="369" y="241"/>
                    <a:pt x="373" y="237"/>
                  </a:cubicBezTo>
                  <a:cubicBezTo>
                    <a:pt x="377" y="233"/>
                    <a:pt x="380" y="227"/>
                    <a:pt x="380" y="220"/>
                  </a:cubicBezTo>
                  <a:close/>
                  <a:moveTo>
                    <a:pt x="380" y="340"/>
                  </a:moveTo>
                  <a:cubicBezTo>
                    <a:pt x="380" y="327"/>
                    <a:pt x="369" y="316"/>
                    <a:pt x="356" y="316"/>
                  </a:cubicBezTo>
                  <a:cubicBezTo>
                    <a:pt x="304" y="316"/>
                    <a:pt x="304" y="316"/>
                    <a:pt x="304" y="316"/>
                  </a:cubicBezTo>
                  <a:cubicBezTo>
                    <a:pt x="297" y="316"/>
                    <a:pt x="291" y="319"/>
                    <a:pt x="287" y="323"/>
                  </a:cubicBezTo>
                  <a:cubicBezTo>
                    <a:pt x="283" y="327"/>
                    <a:pt x="280" y="333"/>
                    <a:pt x="280" y="340"/>
                  </a:cubicBezTo>
                  <a:cubicBezTo>
                    <a:pt x="280" y="353"/>
                    <a:pt x="291" y="364"/>
                    <a:pt x="304" y="364"/>
                  </a:cubicBezTo>
                  <a:cubicBezTo>
                    <a:pt x="356" y="364"/>
                    <a:pt x="356" y="364"/>
                    <a:pt x="356" y="364"/>
                  </a:cubicBezTo>
                  <a:cubicBezTo>
                    <a:pt x="363" y="364"/>
                    <a:pt x="369" y="361"/>
                    <a:pt x="373" y="357"/>
                  </a:cubicBezTo>
                  <a:cubicBezTo>
                    <a:pt x="377" y="353"/>
                    <a:pt x="380" y="347"/>
                    <a:pt x="380" y="340"/>
                  </a:cubicBezTo>
                  <a:close/>
                  <a:moveTo>
                    <a:pt x="380" y="460"/>
                  </a:moveTo>
                  <a:cubicBezTo>
                    <a:pt x="380" y="447"/>
                    <a:pt x="369" y="436"/>
                    <a:pt x="356" y="436"/>
                  </a:cubicBezTo>
                  <a:cubicBezTo>
                    <a:pt x="304" y="436"/>
                    <a:pt x="304" y="436"/>
                    <a:pt x="304" y="436"/>
                  </a:cubicBezTo>
                  <a:cubicBezTo>
                    <a:pt x="297" y="436"/>
                    <a:pt x="291" y="439"/>
                    <a:pt x="287" y="443"/>
                  </a:cubicBezTo>
                  <a:cubicBezTo>
                    <a:pt x="283" y="447"/>
                    <a:pt x="280" y="453"/>
                    <a:pt x="280" y="460"/>
                  </a:cubicBezTo>
                  <a:cubicBezTo>
                    <a:pt x="280" y="473"/>
                    <a:pt x="291" y="484"/>
                    <a:pt x="304" y="484"/>
                  </a:cubicBezTo>
                  <a:cubicBezTo>
                    <a:pt x="356" y="484"/>
                    <a:pt x="356" y="484"/>
                    <a:pt x="356" y="484"/>
                  </a:cubicBezTo>
                  <a:cubicBezTo>
                    <a:pt x="363" y="484"/>
                    <a:pt x="369" y="481"/>
                    <a:pt x="373" y="477"/>
                  </a:cubicBezTo>
                  <a:cubicBezTo>
                    <a:pt x="377" y="473"/>
                    <a:pt x="380" y="467"/>
                    <a:pt x="380" y="460"/>
                  </a:cubicBezTo>
                  <a:close/>
                  <a:moveTo>
                    <a:pt x="380" y="580"/>
                  </a:moveTo>
                  <a:cubicBezTo>
                    <a:pt x="380" y="567"/>
                    <a:pt x="369" y="556"/>
                    <a:pt x="356" y="556"/>
                  </a:cubicBezTo>
                  <a:cubicBezTo>
                    <a:pt x="304" y="556"/>
                    <a:pt x="304" y="556"/>
                    <a:pt x="304" y="556"/>
                  </a:cubicBezTo>
                  <a:cubicBezTo>
                    <a:pt x="297" y="556"/>
                    <a:pt x="291" y="559"/>
                    <a:pt x="287" y="563"/>
                  </a:cubicBezTo>
                  <a:cubicBezTo>
                    <a:pt x="283" y="567"/>
                    <a:pt x="280" y="573"/>
                    <a:pt x="280" y="580"/>
                  </a:cubicBezTo>
                  <a:cubicBezTo>
                    <a:pt x="280" y="593"/>
                    <a:pt x="291" y="604"/>
                    <a:pt x="304" y="604"/>
                  </a:cubicBezTo>
                  <a:cubicBezTo>
                    <a:pt x="356" y="604"/>
                    <a:pt x="356" y="604"/>
                    <a:pt x="356" y="604"/>
                  </a:cubicBezTo>
                  <a:cubicBezTo>
                    <a:pt x="363" y="604"/>
                    <a:pt x="369" y="601"/>
                    <a:pt x="373" y="597"/>
                  </a:cubicBezTo>
                  <a:cubicBezTo>
                    <a:pt x="377" y="593"/>
                    <a:pt x="380" y="587"/>
                    <a:pt x="380" y="580"/>
                  </a:cubicBezTo>
                  <a:close/>
                  <a:moveTo>
                    <a:pt x="380" y="700"/>
                  </a:moveTo>
                  <a:cubicBezTo>
                    <a:pt x="380" y="687"/>
                    <a:pt x="369" y="676"/>
                    <a:pt x="356" y="676"/>
                  </a:cubicBezTo>
                  <a:cubicBezTo>
                    <a:pt x="304" y="676"/>
                    <a:pt x="304" y="676"/>
                    <a:pt x="304" y="676"/>
                  </a:cubicBezTo>
                  <a:cubicBezTo>
                    <a:pt x="297" y="676"/>
                    <a:pt x="291" y="679"/>
                    <a:pt x="287" y="683"/>
                  </a:cubicBezTo>
                  <a:cubicBezTo>
                    <a:pt x="283" y="687"/>
                    <a:pt x="280" y="693"/>
                    <a:pt x="280" y="700"/>
                  </a:cubicBezTo>
                  <a:cubicBezTo>
                    <a:pt x="280" y="713"/>
                    <a:pt x="291" y="724"/>
                    <a:pt x="304" y="724"/>
                  </a:cubicBezTo>
                  <a:cubicBezTo>
                    <a:pt x="356" y="724"/>
                    <a:pt x="356" y="724"/>
                    <a:pt x="356" y="724"/>
                  </a:cubicBezTo>
                  <a:cubicBezTo>
                    <a:pt x="363" y="724"/>
                    <a:pt x="369" y="721"/>
                    <a:pt x="373" y="717"/>
                  </a:cubicBezTo>
                  <a:cubicBezTo>
                    <a:pt x="377" y="713"/>
                    <a:pt x="380" y="707"/>
                    <a:pt x="380" y="700"/>
                  </a:cubicBezTo>
                  <a:close/>
                  <a:moveTo>
                    <a:pt x="380" y="820"/>
                  </a:moveTo>
                  <a:cubicBezTo>
                    <a:pt x="380" y="807"/>
                    <a:pt x="369" y="796"/>
                    <a:pt x="356" y="796"/>
                  </a:cubicBezTo>
                  <a:cubicBezTo>
                    <a:pt x="304" y="796"/>
                    <a:pt x="304" y="796"/>
                    <a:pt x="304" y="796"/>
                  </a:cubicBezTo>
                  <a:cubicBezTo>
                    <a:pt x="297" y="796"/>
                    <a:pt x="291" y="799"/>
                    <a:pt x="287" y="803"/>
                  </a:cubicBezTo>
                  <a:cubicBezTo>
                    <a:pt x="283" y="807"/>
                    <a:pt x="280" y="813"/>
                    <a:pt x="280" y="820"/>
                  </a:cubicBezTo>
                  <a:cubicBezTo>
                    <a:pt x="280" y="833"/>
                    <a:pt x="291" y="844"/>
                    <a:pt x="304" y="844"/>
                  </a:cubicBezTo>
                  <a:cubicBezTo>
                    <a:pt x="356" y="844"/>
                    <a:pt x="356" y="844"/>
                    <a:pt x="356" y="844"/>
                  </a:cubicBezTo>
                  <a:cubicBezTo>
                    <a:pt x="363" y="844"/>
                    <a:pt x="369" y="841"/>
                    <a:pt x="373" y="837"/>
                  </a:cubicBezTo>
                  <a:cubicBezTo>
                    <a:pt x="377" y="833"/>
                    <a:pt x="380" y="827"/>
                    <a:pt x="380" y="820"/>
                  </a:cubicBezTo>
                  <a:close/>
                  <a:moveTo>
                    <a:pt x="220" y="100"/>
                  </a:moveTo>
                  <a:cubicBezTo>
                    <a:pt x="220" y="87"/>
                    <a:pt x="209" y="76"/>
                    <a:pt x="196" y="76"/>
                  </a:cubicBezTo>
                  <a:cubicBezTo>
                    <a:pt x="144" y="76"/>
                    <a:pt x="144" y="76"/>
                    <a:pt x="144" y="76"/>
                  </a:cubicBezTo>
                  <a:cubicBezTo>
                    <a:pt x="137" y="76"/>
                    <a:pt x="131" y="79"/>
                    <a:pt x="127" y="83"/>
                  </a:cubicBezTo>
                  <a:cubicBezTo>
                    <a:pt x="123" y="87"/>
                    <a:pt x="120" y="93"/>
                    <a:pt x="120" y="100"/>
                  </a:cubicBezTo>
                  <a:cubicBezTo>
                    <a:pt x="120" y="113"/>
                    <a:pt x="131" y="124"/>
                    <a:pt x="144" y="124"/>
                  </a:cubicBezTo>
                  <a:cubicBezTo>
                    <a:pt x="196" y="124"/>
                    <a:pt x="196" y="124"/>
                    <a:pt x="196" y="124"/>
                  </a:cubicBezTo>
                  <a:cubicBezTo>
                    <a:pt x="203" y="124"/>
                    <a:pt x="209" y="121"/>
                    <a:pt x="213" y="117"/>
                  </a:cubicBezTo>
                  <a:cubicBezTo>
                    <a:pt x="217" y="113"/>
                    <a:pt x="220" y="107"/>
                    <a:pt x="220" y="100"/>
                  </a:cubicBezTo>
                  <a:close/>
                  <a:moveTo>
                    <a:pt x="220" y="220"/>
                  </a:moveTo>
                  <a:cubicBezTo>
                    <a:pt x="220" y="207"/>
                    <a:pt x="209" y="196"/>
                    <a:pt x="196" y="196"/>
                  </a:cubicBezTo>
                  <a:cubicBezTo>
                    <a:pt x="144" y="196"/>
                    <a:pt x="144" y="196"/>
                    <a:pt x="144" y="196"/>
                  </a:cubicBezTo>
                  <a:cubicBezTo>
                    <a:pt x="137" y="196"/>
                    <a:pt x="131" y="199"/>
                    <a:pt x="127" y="203"/>
                  </a:cubicBezTo>
                  <a:cubicBezTo>
                    <a:pt x="123" y="207"/>
                    <a:pt x="120" y="213"/>
                    <a:pt x="120" y="220"/>
                  </a:cubicBezTo>
                  <a:cubicBezTo>
                    <a:pt x="120" y="233"/>
                    <a:pt x="131" y="244"/>
                    <a:pt x="144" y="244"/>
                  </a:cubicBezTo>
                  <a:cubicBezTo>
                    <a:pt x="196" y="244"/>
                    <a:pt x="196" y="244"/>
                    <a:pt x="196" y="244"/>
                  </a:cubicBezTo>
                  <a:cubicBezTo>
                    <a:pt x="203" y="244"/>
                    <a:pt x="209" y="241"/>
                    <a:pt x="213" y="237"/>
                  </a:cubicBezTo>
                  <a:cubicBezTo>
                    <a:pt x="217" y="233"/>
                    <a:pt x="220" y="227"/>
                    <a:pt x="220" y="220"/>
                  </a:cubicBezTo>
                  <a:close/>
                  <a:moveTo>
                    <a:pt x="220" y="340"/>
                  </a:moveTo>
                  <a:cubicBezTo>
                    <a:pt x="220" y="327"/>
                    <a:pt x="209" y="316"/>
                    <a:pt x="196" y="316"/>
                  </a:cubicBezTo>
                  <a:cubicBezTo>
                    <a:pt x="144" y="316"/>
                    <a:pt x="144" y="316"/>
                    <a:pt x="144" y="316"/>
                  </a:cubicBezTo>
                  <a:cubicBezTo>
                    <a:pt x="137" y="316"/>
                    <a:pt x="131" y="319"/>
                    <a:pt x="127" y="323"/>
                  </a:cubicBezTo>
                  <a:cubicBezTo>
                    <a:pt x="123" y="327"/>
                    <a:pt x="120" y="333"/>
                    <a:pt x="120" y="340"/>
                  </a:cubicBezTo>
                  <a:cubicBezTo>
                    <a:pt x="120" y="353"/>
                    <a:pt x="131" y="364"/>
                    <a:pt x="144" y="364"/>
                  </a:cubicBezTo>
                  <a:cubicBezTo>
                    <a:pt x="196" y="364"/>
                    <a:pt x="196" y="364"/>
                    <a:pt x="196" y="364"/>
                  </a:cubicBezTo>
                  <a:cubicBezTo>
                    <a:pt x="203" y="364"/>
                    <a:pt x="209" y="361"/>
                    <a:pt x="213" y="357"/>
                  </a:cubicBezTo>
                  <a:cubicBezTo>
                    <a:pt x="217" y="353"/>
                    <a:pt x="220" y="347"/>
                    <a:pt x="220" y="340"/>
                  </a:cubicBezTo>
                  <a:close/>
                  <a:moveTo>
                    <a:pt x="220" y="460"/>
                  </a:moveTo>
                  <a:cubicBezTo>
                    <a:pt x="220" y="447"/>
                    <a:pt x="209" y="436"/>
                    <a:pt x="196" y="436"/>
                  </a:cubicBezTo>
                  <a:cubicBezTo>
                    <a:pt x="144" y="436"/>
                    <a:pt x="144" y="436"/>
                    <a:pt x="144" y="436"/>
                  </a:cubicBezTo>
                  <a:cubicBezTo>
                    <a:pt x="137" y="436"/>
                    <a:pt x="131" y="439"/>
                    <a:pt x="127" y="443"/>
                  </a:cubicBezTo>
                  <a:cubicBezTo>
                    <a:pt x="123" y="447"/>
                    <a:pt x="120" y="453"/>
                    <a:pt x="120" y="460"/>
                  </a:cubicBezTo>
                  <a:cubicBezTo>
                    <a:pt x="120" y="473"/>
                    <a:pt x="131" y="484"/>
                    <a:pt x="144" y="484"/>
                  </a:cubicBezTo>
                  <a:cubicBezTo>
                    <a:pt x="196" y="484"/>
                    <a:pt x="196" y="484"/>
                    <a:pt x="196" y="484"/>
                  </a:cubicBezTo>
                  <a:cubicBezTo>
                    <a:pt x="203" y="484"/>
                    <a:pt x="209" y="481"/>
                    <a:pt x="213" y="477"/>
                  </a:cubicBezTo>
                  <a:cubicBezTo>
                    <a:pt x="217" y="473"/>
                    <a:pt x="220" y="467"/>
                    <a:pt x="220" y="460"/>
                  </a:cubicBezTo>
                  <a:close/>
                  <a:moveTo>
                    <a:pt x="220" y="580"/>
                  </a:moveTo>
                  <a:cubicBezTo>
                    <a:pt x="220" y="567"/>
                    <a:pt x="209" y="556"/>
                    <a:pt x="196" y="556"/>
                  </a:cubicBezTo>
                  <a:cubicBezTo>
                    <a:pt x="144" y="556"/>
                    <a:pt x="144" y="556"/>
                    <a:pt x="144" y="556"/>
                  </a:cubicBezTo>
                  <a:cubicBezTo>
                    <a:pt x="137" y="556"/>
                    <a:pt x="131" y="559"/>
                    <a:pt x="127" y="563"/>
                  </a:cubicBezTo>
                  <a:cubicBezTo>
                    <a:pt x="123" y="567"/>
                    <a:pt x="120" y="573"/>
                    <a:pt x="120" y="580"/>
                  </a:cubicBezTo>
                  <a:cubicBezTo>
                    <a:pt x="120" y="593"/>
                    <a:pt x="131" y="604"/>
                    <a:pt x="144" y="604"/>
                  </a:cubicBezTo>
                  <a:cubicBezTo>
                    <a:pt x="196" y="604"/>
                    <a:pt x="196" y="604"/>
                    <a:pt x="196" y="604"/>
                  </a:cubicBezTo>
                  <a:cubicBezTo>
                    <a:pt x="203" y="604"/>
                    <a:pt x="209" y="601"/>
                    <a:pt x="213" y="597"/>
                  </a:cubicBezTo>
                  <a:cubicBezTo>
                    <a:pt x="217" y="593"/>
                    <a:pt x="220" y="587"/>
                    <a:pt x="220" y="580"/>
                  </a:cubicBezTo>
                  <a:close/>
                  <a:moveTo>
                    <a:pt x="220" y="700"/>
                  </a:moveTo>
                  <a:cubicBezTo>
                    <a:pt x="220" y="687"/>
                    <a:pt x="209" y="676"/>
                    <a:pt x="196" y="676"/>
                  </a:cubicBezTo>
                  <a:cubicBezTo>
                    <a:pt x="144" y="676"/>
                    <a:pt x="144" y="676"/>
                    <a:pt x="144" y="676"/>
                  </a:cubicBezTo>
                  <a:cubicBezTo>
                    <a:pt x="137" y="676"/>
                    <a:pt x="131" y="679"/>
                    <a:pt x="127" y="683"/>
                  </a:cubicBezTo>
                  <a:cubicBezTo>
                    <a:pt x="123" y="687"/>
                    <a:pt x="120" y="693"/>
                    <a:pt x="120" y="700"/>
                  </a:cubicBezTo>
                  <a:cubicBezTo>
                    <a:pt x="120" y="713"/>
                    <a:pt x="131" y="724"/>
                    <a:pt x="144" y="724"/>
                  </a:cubicBezTo>
                  <a:cubicBezTo>
                    <a:pt x="196" y="724"/>
                    <a:pt x="196" y="724"/>
                    <a:pt x="196" y="724"/>
                  </a:cubicBezTo>
                  <a:cubicBezTo>
                    <a:pt x="203" y="724"/>
                    <a:pt x="209" y="721"/>
                    <a:pt x="213" y="717"/>
                  </a:cubicBezTo>
                  <a:cubicBezTo>
                    <a:pt x="217" y="713"/>
                    <a:pt x="220" y="707"/>
                    <a:pt x="220" y="700"/>
                  </a:cubicBezTo>
                  <a:close/>
                  <a:moveTo>
                    <a:pt x="220" y="820"/>
                  </a:moveTo>
                  <a:cubicBezTo>
                    <a:pt x="220" y="807"/>
                    <a:pt x="209" y="796"/>
                    <a:pt x="196" y="796"/>
                  </a:cubicBezTo>
                  <a:cubicBezTo>
                    <a:pt x="144" y="796"/>
                    <a:pt x="144" y="796"/>
                    <a:pt x="144" y="796"/>
                  </a:cubicBezTo>
                  <a:cubicBezTo>
                    <a:pt x="137" y="796"/>
                    <a:pt x="131" y="799"/>
                    <a:pt x="127" y="803"/>
                  </a:cubicBezTo>
                  <a:cubicBezTo>
                    <a:pt x="123" y="807"/>
                    <a:pt x="120" y="813"/>
                    <a:pt x="120" y="820"/>
                  </a:cubicBezTo>
                  <a:cubicBezTo>
                    <a:pt x="120" y="833"/>
                    <a:pt x="131" y="844"/>
                    <a:pt x="144" y="844"/>
                  </a:cubicBezTo>
                  <a:cubicBezTo>
                    <a:pt x="196" y="844"/>
                    <a:pt x="196" y="844"/>
                    <a:pt x="196" y="844"/>
                  </a:cubicBezTo>
                  <a:cubicBezTo>
                    <a:pt x="203" y="844"/>
                    <a:pt x="209" y="841"/>
                    <a:pt x="213" y="837"/>
                  </a:cubicBezTo>
                  <a:cubicBezTo>
                    <a:pt x="217" y="833"/>
                    <a:pt x="220" y="827"/>
                    <a:pt x="220" y="82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4" name="Oval 163">
            <a:extLst>
              <a:ext uri="{FF2B5EF4-FFF2-40B4-BE49-F238E27FC236}">
                <a16:creationId xmlns:a16="http://schemas.microsoft.com/office/drawing/2014/main" id="{32BCECD0-637F-4458-B450-83D46F326DAE}"/>
              </a:ext>
            </a:extLst>
          </p:cNvPr>
          <p:cNvSpPr/>
          <p:nvPr/>
        </p:nvSpPr>
        <p:spPr>
          <a:xfrm>
            <a:off x="2561139" y="249980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091A11CB-27D8-4FFE-AAFC-E503A515EF30}"/>
              </a:ext>
            </a:extLst>
          </p:cNvPr>
          <p:cNvGrpSpPr/>
          <p:nvPr/>
        </p:nvGrpSpPr>
        <p:grpSpPr>
          <a:xfrm>
            <a:off x="2745292" y="2586257"/>
            <a:ext cx="271627" cy="467032"/>
            <a:chOff x="5162550" y="1825625"/>
            <a:chExt cx="1866900" cy="3209926"/>
          </a:xfrm>
        </p:grpSpPr>
        <p:sp>
          <p:nvSpPr>
            <p:cNvPr id="169" name="Rectangle 153">
              <a:extLst>
                <a:ext uri="{FF2B5EF4-FFF2-40B4-BE49-F238E27FC236}">
                  <a16:creationId xmlns:a16="http://schemas.microsoft.com/office/drawing/2014/main" id="{87836B5F-0423-4A0C-AD4E-A6DA10394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2550" y="1825625"/>
              <a:ext cx="1866900" cy="32099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Line 154">
              <a:extLst>
                <a:ext uri="{FF2B5EF4-FFF2-40B4-BE49-F238E27FC236}">
                  <a16:creationId xmlns:a16="http://schemas.microsoft.com/office/drawing/2014/main" id="{0CD04BA5-E49A-4CF2-9FE8-BE93344447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2550" y="2378075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Rectangle 155">
              <a:extLst>
                <a:ext uri="{FF2B5EF4-FFF2-40B4-BE49-F238E27FC236}">
                  <a16:creationId xmlns:a16="http://schemas.microsoft.com/office/drawing/2014/main" id="{DB33FAB9-5120-4D74-AC70-2458E8164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950" y="2227263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Rectangle 156">
              <a:extLst>
                <a:ext uri="{FF2B5EF4-FFF2-40B4-BE49-F238E27FC236}">
                  <a16:creationId xmlns:a16="http://schemas.microsoft.com/office/drawing/2014/main" id="{182DF6AE-A0A2-4371-A97E-270079D9A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1513" y="2227263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Rectangle 157">
              <a:extLst>
                <a:ext uri="{FF2B5EF4-FFF2-40B4-BE49-F238E27FC236}">
                  <a16:creationId xmlns:a16="http://schemas.microsoft.com/office/drawing/2014/main" id="{CADB3AAE-02EA-4F76-B8C9-DD50F48B0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2227263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Rectangle 158">
              <a:extLst>
                <a:ext uri="{FF2B5EF4-FFF2-40B4-BE49-F238E27FC236}">
                  <a16:creationId xmlns:a16="http://schemas.microsoft.com/office/drawing/2014/main" id="{58935F85-623B-476F-85AB-DCE3B001E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22726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159">
              <a:extLst>
                <a:ext uri="{FF2B5EF4-FFF2-40B4-BE49-F238E27FC236}">
                  <a16:creationId xmlns:a16="http://schemas.microsoft.com/office/drawing/2014/main" id="{F8451CBA-22B7-4A21-96CE-081425F34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950" y="2660650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Rectangle 160">
              <a:extLst>
                <a:ext uri="{FF2B5EF4-FFF2-40B4-BE49-F238E27FC236}">
                  <a16:creationId xmlns:a16="http://schemas.microsoft.com/office/drawing/2014/main" id="{51DC78AE-8813-4C58-8623-F20503D7C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1513" y="2660650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161">
              <a:extLst>
                <a:ext uri="{FF2B5EF4-FFF2-40B4-BE49-F238E27FC236}">
                  <a16:creationId xmlns:a16="http://schemas.microsoft.com/office/drawing/2014/main" id="{B2563139-A43C-4AB8-89CC-B5B02C5270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2660650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Rectangle 162">
              <a:extLst>
                <a:ext uri="{FF2B5EF4-FFF2-40B4-BE49-F238E27FC236}">
                  <a16:creationId xmlns:a16="http://schemas.microsoft.com/office/drawing/2014/main" id="{56FD57C3-83EF-4BEA-A36E-2CC9807DED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660650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Rectangle 163">
              <a:extLst>
                <a:ext uri="{FF2B5EF4-FFF2-40B4-BE49-F238E27FC236}">
                  <a16:creationId xmlns:a16="http://schemas.microsoft.com/office/drawing/2014/main" id="{2ED11E49-BBA2-48A9-AD8F-03742A2E3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950" y="3094038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Rectangle 164">
              <a:extLst>
                <a:ext uri="{FF2B5EF4-FFF2-40B4-BE49-F238E27FC236}">
                  <a16:creationId xmlns:a16="http://schemas.microsoft.com/office/drawing/2014/main" id="{C43D4AD8-6449-442F-A7F8-005E5CA9C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1513" y="3094038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Rectangle 165">
              <a:extLst>
                <a:ext uri="{FF2B5EF4-FFF2-40B4-BE49-F238E27FC236}">
                  <a16:creationId xmlns:a16="http://schemas.microsoft.com/office/drawing/2014/main" id="{C26B9BCA-AA34-4E5C-B191-E852F77A2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3094038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Rectangle 166">
              <a:extLst>
                <a:ext uri="{FF2B5EF4-FFF2-40B4-BE49-F238E27FC236}">
                  <a16:creationId xmlns:a16="http://schemas.microsoft.com/office/drawing/2014/main" id="{7D11C112-308C-42F5-BD65-A2D11D1BE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3094038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Rectangle 167">
              <a:extLst>
                <a:ext uri="{FF2B5EF4-FFF2-40B4-BE49-F238E27FC236}">
                  <a16:creationId xmlns:a16="http://schemas.microsoft.com/office/drawing/2014/main" id="{EC88C478-0A7C-4649-BF3A-CA3595054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950" y="3527425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Rectangle 168">
              <a:extLst>
                <a:ext uri="{FF2B5EF4-FFF2-40B4-BE49-F238E27FC236}">
                  <a16:creationId xmlns:a16="http://schemas.microsoft.com/office/drawing/2014/main" id="{B79CE780-BCD8-4260-981F-B19A5F9C8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1513" y="3527425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Rectangle 169">
              <a:extLst>
                <a:ext uri="{FF2B5EF4-FFF2-40B4-BE49-F238E27FC236}">
                  <a16:creationId xmlns:a16="http://schemas.microsoft.com/office/drawing/2014/main" id="{0C27CFFF-C334-49B3-886F-C75124677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3527425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Rectangle 170">
              <a:extLst>
                <a:ext uri="{FF2B5EF4-FFF2-40B4-BE49-F238E27FC236}">
                  <a16:creationId xmlns:a16="http://schemas.microsoft.com/office/drawing/2014/main" id="{03EEE2B1-6C5D-4400-9591-676D1F973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3527425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Rectangle 171">
              <a:extLst>
                <a:ext uri="{FF2B5EF4-FFF2-40B4-BE49-F238E27FC236}">
                  <a16:creationId xmlns:a16="http://schemas.microsoft.com/office/drawing/2014/main" id="{89632562-4EDC-47A2-A7C9-C22D702C8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4950" y="3962400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Rectangle 172">
              <a:extLst>
                <a:ext uri="{FF2B5EF4-FFF2-40B4-BE49-F238E27FC236}">
                  <a16:creationId xmlns:a16="http://schemas.microsoft.com/office/drawing/2014/main" id="{E6C573EF-9E06-40BA-8309-62FBFC1CB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1513" y="3962400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Rectangle 173">
              <a:extLst>
                <a:ext uri="{FF2B5EF4-FFF2-40B4-BE49-F238E27FC236}">
                  <a16:creationId xmlns:a16="http://schemas.microsoft.com/office/drawing/2014/main" id="{E70E5234-69AD-428A-9E5F-D745AF963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3962400"/>
              <a:ext cx="290513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Rectangle 174">
              <a:extLst>
                <a:ext uri="{FF2B5EF4-FFF2-40B4-BE49-F238E27FC236}">
                  <a16:creationId xmlns:a16="http://schemas.microsoft.com/office/drawing/2014/main" id="{B1F650F3-2CC4-46ED-8613-27A1934FE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3962400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75">
              <a:extLst>
                <a:ext uri="{FF2B5EF4-FFF2-40B4-BE49-F238E27FC236}">
                  <a16:creationId xmlns:a16="http://schemas.microsoft.com/office/drawing/2014/main" id="{9A61533E-FA4A-4E5A-B8B5-D1D281347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1513" y="4351338"/>
              <a:ext cx="727075" cy="684213"/>
            </a:xfrm>
            <a:custGeom>
              <a:avLst/>
              <a:gdLst>
                <a:gd name="T0" fmla="*/ 0 w 266"/>
                <a:gd name="T1" fmla="*/ 252 h 252"/>
                <a:gd name="T2" fmla="*/ 0 w 266"/>
                <a:gd name="T3" fmla="*/ 133 h 252"/>
                <a:gd name="T4" fmla="*/ 133 w 266"/>
                <a:gd name="T5" fmla="*/ 0 h 252"/>
                <a:gd name="T6" fmla="*/ 133 w 266"/>
                <a:gd name="T7" fmla="*/ 0 h 252"/>
                <a:gd name="T8" fmla="*/ 266 w 266"/>
                <a:gd name="T9" fmla="*/ 133 h 252"/>
                <a:gd name="T10" fmla="*/ 266 w 266"/>
                <a:gd name="T11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" h="252">
                  <a:moveTo>
                    <a:pt x="0" y="252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60"/>
                    <a:pt x="60" y="0"/>
                    <a:pt x="133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206" y="0"/>
                    <a:pt x="266" y="60"/>
                    <a:pt x="266" y="133"/>
                  </a:cubicBezTo>
                  <a:cubicBezTo>
                    <a:pt x="266" y="252"/>
                    <a:pt x="266" y="252"/>
                    <a:pt x="266" y="25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3" name="Oval 192">
            <a:extLst>
              <a:ext uri="{FF2B5EF4-FFF2-40B4-BE49-F238E27FC236}">
                <a16:creationId xmlns:a16="http://schemas.microsoft.com/office/drawing/2014/main" id="{06757C68-5CB4-4A15-8ACD-634F630FD2B7}"/>
              </a:ext>
            </a:extLst>
          </p:cNvPr>
          <p:cNvSpPr/>
          <p:nvPr/>
        </p:nvSpPr>
        <p:spPr>
          <a:xfrm>
            <a:off x="3385225" y="250173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BC55A1E3-24EC-4A40-90F6-0589CCB856F1}"/>
              </a:ext>
            </a:extLst>
          </p:cNvPr>
          <p:cNvGrpSpPr/>
          <p:nvPr/>
        </p:nvGrpSpPr>
        <p:grpSpPr>
          <a:xfrm>
            <a:off x="3573749" y="2596559"/>
            <a:ext cx="262884" cy="450277"/>
            <a:chOff x="5156200" y="1819275"/>
            <a:chExt cx="1879600" cy="3219450"/>
          </a:xfrm>
        </p:grpSpPr>
        <p:sp>
          <p:nvSpPr>
            <p:cNvPr id="197" name="AutoShape 177">
              <a:extLst>
                <a:ext uri="{FF2B5EF4-FFF2-40B4-BE49-F238E27FC236}">
                  <a16:creationId xmlns:a16="http://schemas.microsoft.com/office/drawing/2014/main" id="{6D44E676-9302-4636-86A3-F976D49C258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156200" y="1819275"/>
              <a:ext cx="1879600" cy="321945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Rectangle 179">
              <a:extLst>
                <a:ext uri="{FF2B5EF4-FFF2-40B4-BE49-F238E27FC236}">
                  <a16:creationId xmlns:a16="http://schemas.microsoft.com/office/drawing/2014/main" id="{C65EF7C2-71B1-4786-A1E3-543DDAFD4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138" y="1822450"/>
              <a:ext cx="1863725" cy="3208338"/>
            </a:xfrm>
            <a:prstGeom prst="rect">
              <a:avLst/>
            </a:prstGeom>
            <a:solidFill>
              <a:schemeClr val="bg2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Line 180">
              <a:extLst>
                <a:ext uri="{FF2B5EF4-FFF2-40B4-BE49-F238E27FC236}">
                  <a16:creationId xmlns:a16="http://schemas.microsoft.com/office/drawing/2014/main" id="{361DBBA0-DF91-4301-8F6D-F72F0066D4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4138" y="2374900"/>
              <a:ext cx="0" cy="0"/>
            </a:xfrm>
            <a:prstGeom prst="line">
              <a:avLst/>
            </a:prstGeom>
            <a:noFill/>
            <a:ln w="9525">
              <a:noFill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Line 181">
              <a:extLst>
                <a:ext uri="{FF2B5EF4-FFF2-40B4-BE49-F238E27FC236}">
                  <a16:creationId xmlns:a16="http://schemas.microsoft.com/office/drawing/2014/main" id="{55E14B8F-97D2-40E3-8B07-C974B5425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64138" y="2374900"/>
              <a:ext cx="0" cy="0"/>
            </a:xfrm>
            <a:prstGeom prst="line">
              <a:avLst/>
            </a:prstGeom>
            <a:noFill/>
            <a:ln w="9525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Rectangle 182">
              <a:extLst>
                <a:ext uri="{FF2B5EF4-FFF2-40B4-BE49-F238E27FC236}">
                  <a16:creationId xmlns:a16="http://schemas.microsoft.com/office/drawing/2014/main" id="{052D4B4D-2812-4260-BA26-5F5B1A8BD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2222500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Rectangle 183">
              <a:extLst>
                <a:ext uri="{FF2B5EF4-FFF2-40B4-BE49-F238E27FC236}">
                  <a16:creationId xmlns:a16="http://schemas.microsoft.com/office/drawing/2014/main" id="{6112EC9A-B393-47CB-8979-B9A50329B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3100" y="2222500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Rectangle 184">
              <a:extLst>
                <a:ext uri="{FF2B5EF4-FFF2-40B4-BE49-F238E27FC236}">
                  <a16:creationId xmlns:a16="http://schemas.microsoft.com/office/drawing/2014/main" id="{79751FF4-B768-4802-BBE8-277905E06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2222500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Rectangle 185">
              <a:extLst>
                <a:ext uri="{FF2B5EF4-FFF2-40B4-BE49-F238E27FC236}">
                  <a16:creationId xmlns:a16="http://schemas.microsoft.com/office/drawing/2014/main" id="{38A7905B-04CA-4282-9B1E-635385F7C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222500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Rectangle 186">
              <a:extLst>
                <a:ext uri="{FF2B5EF4-FFF2-40B4-BE49-F238E27FC236}">
                  <a16:creationId xmlns:a16="http://schemas.microsoft.com/office/drawing/2014/main" id="{B68DADB3-BD77-4F39-A165-6FAB8F108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2657475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Rectangle 187">
              <a:extLst>
                <a:ext uri="{FF2B5EF4-FFF2-40B4-BE49-F238E27FC236}">
                  <a16:creationId xmlns:a16="http://schemas.microsoft.com/office/drawing/2014/main" id="{F8EF7582-64BB-4082-BF45-B0D37F64D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3100" y="2657475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Rectangle 188">
              <a:extLst>
                <a:ext uri="{FF2B5EF4-FFF2-40B4-BE49-F238E27FC236}">
                  <a16:creationId xmlns:a16="http://schemas.microsoft.com/office/drawing/2014/main" id="{48C26677-AD83-45BE-9B20-3F22BC8B2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2657475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Rectangle 189">
              <a:extLst>
                <a:ext uri="{FF2B5EF4-FFF2-40B4-BE49-F238E27FC236}">
                  <a16:creationId xmlns:a16="http://schemas.microsoft.com/office/drawing/2014/main" id="{A03F6D49-85C6-44FF-AB43-3D3F004A08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2657475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Rectangle 190">
              <a:extLst>
                <a:ext uri="{FF2B5EF4-FFF2-40B4-BE49-F238E27FC236}">
                  <a16:creationId xmlns:a16="http://schemas.microsoft.com/office/drawing/2014/main" id="{08D995C2-1584-4EC9-A811-7165BF6F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3090863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Rectangle 191">
              <a:extLst>
                <a:ext uri="{FF2B5EF4-FFF2-40B4-BE49-F238E27FC236}">
                  <a16:creationId xmlns:a16="http://schemas.microsoft.com/office/drawing/2014/main" id="{A7DFAC9C-EC65-4BFD-8E4B-043CB9ECB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3100" y="3090863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Rectangle 192">
              <a:extLst>
                <a:ext uri="{FF2B5EF4-FFF2-40B4-BE49-F238E27FC236}">
                  <a16:creationId xmlns:a16="http://schemas.microsoft.com/office/drawing/2014/main" id="{84855D18-3D3F-4F46-9721-B9D66A851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3090863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Rectangle 193">
              <a:extLst>
                <a:ext uri="{FF2B5EF4-FFF2-40B4-BE49-F238E27FC236}">
                  <a16:creationId xmlns:a16="http://schemas.microsoft.com/office/drawing/2014/main" id="{CDB741B8-B25F-4FEA-BE38-03EA390F5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3090863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Rectangle 194">
              <a:extLst>
                <a:ext uri="{FF2B5EF4-FFF2-40B4-BE49-F238E27FC236}">
                  <a16:creationId xmlns:a16="http://schemas.microsoft.com/office/drawing/2014/main" id="{FB64D427-84FC-4DA2-B7B5-B40699868F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3524250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Rectangle 195">
              <a:extLst>
                <a:ext uri="{FF2B5EF4-FFF2-40B4-BE49-F238E27FC236}">
                  <a16:creationId xmlns:a16="http://schemas.microsoft.com/office/drawing/2014/main" id="{D4FB2BCE-BB56-4D57-9BEE-2EEEEAB87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3100" y="3524250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Rectangle 196">
              <a:extLst>
                <a:ext uri="{FF2B5EF4-FFF2-40B4-BE49-F238E27FC236}">
                  <a16:creationId xmlns:a16="http://schemas.microsoft.com/office/drawing/2014/main" id="{341679A9-342A-4351-8B04-76C7AE88D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3524250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Rectangle 197">
              <a:extLst>
                <a:ext uri="{FF2B5EF4-FFF2-40B4-BE49-F238E27FC236}">
                  <a16:creationId xmlns:a16="http://schemas.microsoft.com/office/drawing/2014/main" id="{F74022D6-4C08-4101-9CC9-2F66EB245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3524250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Rectangle 198">
              <a:extLst>
                <a:ext uri="{FF2B5EF4-FFF2-40B4-BE49-F238E27FC236}">
                  <a16:creationId xmlns:a16="http://schemas.microsoft.com/office/drawing/2014/main" id="{480E272E-6F23-4033-A1C7-A14A91C2B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3957638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Rectangle 199">
              <a:extLst>
                <a:ext uri="{FF2B5EF4-FFF2-40B4-BE49-F238E27FC236}">
                  <a16:creationId xmlns:a16="http://schemas.microsoft.com/office/drawing/2014/main" id="{CC5D3467-BD54-4816-8B58-091CDD695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53100" y="3957638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Rectangle 200">
              <a:extLst>
                <a:ext uri="{FF2B5EF4-FFF2-40B4-BE49-F238E27FC236}">
                  <a16:creationId xmlns:a16="http://schemas.microsoft.com/office/drawing/2014/main" id="{BBAC8F3D-71F6-4337-982E-349AFEE50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88075" y="3957638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Rectangle 201">
              <a:extLst>
                <a:ext uri="{FF2B5EF4-FFF2-40B4-BE49-F238E27FC236}">
                  <a16:creationId xmlns:a16="http://schemas.microsoft.com/office/drawing/2014/main" id="{BF47C9EF-9087-4265-8DDB-8D5F23F44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4638" y="3957638"/>
              <a:ext cx="288925" cy="287338"/>
            </a:xfrm>
            <a:prstGeom prst="rect">
              <a:avLst/>
            </a:pr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202">
              <a:extLst>
                <a:ext uri="{FF2B5EF4-FFF2-40B4-BE49-F238E27FC236}">
                  <a16:creationId xmlns:a16="http://schemas.microsoft.com/office/drawing/2014/main" id="{4246CA4E-EE3D-4FF8-A9B1-CE8350351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100" y="4348163"/>
              <a:ext cx="723900" cy="682625"/>
            </a:xfrm>
            <a:custGeom>
              <a:avLst/>
              <a:gdLst>
                <a:gd name="T0" fmla="*/ 0 w 266"/>
                <a:gd name="T1" fmla="*/ 252 h 252"/>
                <a:gd name="T2" fmla="*/ 0 w 266"/>
                <a:gd name="T3" fmla="*/ 133 h 252"/>
                <a:gd name="T4" fmla="*/ 133 w 266"/>
                <a:gd name="T5" fmla="*/ 0 h 252"/>
                <a:gd name="T6" fmla="*/ 133 w 266"/>
                <a:gd name="T7" fmla="*/ 0 h 252"/>
                <a:gd name="T8" fmla="*/ 266 w 266"/>
                <a:gd name="T9" fmla="*/ 133 h 252"/>
                <a:gd name="T10" fmla="*/ 266 w 266"/>
                <a:gd name="T11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" h="252">
                  <a:moveTo>
                    <a:pt x="0" y="252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60"/>
                    <a:pt x="60" y="0"/>
                    <a:pt x="133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206" y="0"/>
                    <a:pt x="266" y="60"/>
                    <a:pt x="266" y="133"/>
                  </a:cubicBezTo>
                  <a:cubicBezTo>
                    <a:pt x="266" y="252"/>
                    <a:pt x="266" y="252"/>
                    <a:pt x="266" y="252"/>
                  </a:cubicBezTo>
                </a:path>
              </a:pathLst>
            </a:custGeom>
            <a:solidFill>
              <a:schemeClr val="accent1"/>
            </a:solidFill>
            <a:ln w="9525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203">
              <a:extLst>
                <a:ext uri="{FF2B5EF4-FFF2-40B4-BE49-F238E27FC236}">
                  <a16:creationId xmlns:a16="http://schemas.microsoft.com/office/drawing/2014/main" id="{8BD97AC7-B16D-4BA3-8C73-F4DFB8E9E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3100" y="4348163"/>
              <a:ext cx="723900" cy="682625"/>
            </a:xfrm>
            <a:custGeom>
              <a:avLst/>
              <a:gdLst>
                <a:gd name="T0" fmla="*/ 0 w 266"/>
                <a:gd name="T1" fmla="*/ 252 h 252"/>
                <a:gd name="T2" fmla="*/ 0 w 266"/>
                <a:gd name="T3" fmla="*/ 133 h 252"/>
                <a:gd name="T4" fmla="*/ 133 w 266"/>
                <a:gd name="T5" fmla="*/ 0 h 252"/>
                <a:gd name="T6" fmla="*/ 133 w 266"/>
                <a:gd name="T7" fmla="*/ 0 h 252"/>
                <a:gd name="T8" fmla="*/ 266 w 266"/>
                <a:gd name="T9" fmla="*/ 133 h 252"/>
                <a:gd name="T10" fmla="*/ 266 w 266"/>
                <a:gd name="T11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6" h="252">
                  <a:moveTo>
                    <a:pt x="0" y="252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60"/>
                    <a:pt x="60" y="0"/>
                    <a:pt x="133" y="0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206" y="0"/>
                    <a:pt x="266" y="60"/>
                    <a:pt x="266" y="133"/>
                  </a:cubicBezTo>
                  <a:cubicBezTo>
                    <a:pt x="266" y="252"/>
                    <a:pt x="266" y="252"/>
                    <a:pt x="266" y="252"/>
                  </a:cubicBezTo>
                </a:path>
              </a:pathLst>
            </a:custGeom>
            <a:noFill/>
            <a:ln w="9525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4" name="Oval 223">
            <a:extLst>
              <a:ext uri="{FF2B5EF4-FFF2-40B4-BE49-F238E27FC236}">
                <a16:creationId xmlns:a16="http://schemas.microsoft.com/office/drawing/2014/main" id="{762BEB8A-30FD-4D59-A064-082338E716BD}"/>
              </a:ext>
            </a:extLst>
          </p:cNvPr>
          <p:cNvSpPr/>
          <p:nvPr/>
        </p:nvSpPr>
        <p:spPr>
          <a:xfrm>
            <a:off x="4204473" y="250698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3255B77A-DE60-456F-B3F8-F7D9F0CEF0D6}"/>
              </a:ext>
            </a:extLst>
          </p:cNvPr>
          <p:cNvGrpSpPr/>
          <p:nvPr/>
        </p:nvGrpSpPr>
        <p:grpSpPr>
          <a:xfrm>
            <a:off x="4370160" y="2598053"/>
            <a:ext cx="308559" cy="457800"/>
            <a:chOff x="7380288" y="1136650"/>
            <a:chExt cx="2819400" cy="4183063"/>
          </a:xfrm>
        </p:grpSpPr>
        <p:sp>
          <p:nvSpPr>
            <p:cNvPr id="229" name="Freeform 207">
              <a:extLst>
                <a:ext uri="{FF2B5EF4-FFF2-40B4-BE49-F238E27FC236}">
                  <a16:creationId xmlns:a16="http://schemas.microsoft.com/office/drawing/2014/main" id="{359F98BD-4531-4173-A3A1-A1B95A79F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0288" y="2111375"/>
              <a:ext cx="2819400" cy="3208338"/>
            </a:xfrm>
            <a:custGeom>
              <a:avLst/>
              <a:gdLst>
                <a:gd name="T0" fmla="*/ 1488 w 1776"/>
                <a:gd name="T1" fmla="*/ 2021 h 2021"/>
                <a:gd name="T2" fmla="*/ 315 w 1776"/>
                <a:gd name="T3" fmla="*/ 2021 h 2021"/>
                <a:gd name="T4" fmla="*/ 0 w 1776"/>
                <a:gd name="T5" fmla="*/ 0 h 2021"/>
                <a:gd name="T6" fmla="*/ 1776 w 1776"/>
                <a:gd name="T7" fmla="*/ 0 h 2021"/>
                <a:gd name="T8" fmla="*/ 1488 w 1776"/>
                <a:gd name="T9" fmla="*/ 2021 h 2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76" h="2021">
                  <a:moveTo>
                    <a:pt x="1488" y="2021"/>
                  </a:moveTo>
                  <a:lnTo>
                    <a:pt x="315" y="2021"/>
                  </a:lnTo>
                  <a:lnTo>
                    <a:pt x="0" y="0"/>
                  </a:lnTo>
                  <a:lnTo>
                    <a:pt x="1776" y="0"/>
                  </a:lnTo>
                  <a:lnTo>
                    <a:pt x="1488" y="2021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Line 208">
              <a:extLst>
                <a:ext uri="{FF2B5EF4-FFF2-40B4-BE49-F238E27FC236}">
                  <a16:creationId xmlns:a16="http://schemas.microsoft.com/office/drawing/2014/main" id="{E92C5DD6-D2CD-44BA-8F0E-F574BE67D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0351" y="2663825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Rectangle 209">
              <a:extLst>
                <a:ext uri="{FF2B5EF4-FFF2-40B4-BE49-F238E27FC236}">
                  <a16:creationId xmlns:a16="http://schemas.microsoft.com/office/drawing/2014/main" id="{CE6A5660-3F57-4361-928C-2B6732130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2751" y="251301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Rectangle 210">
              <a:extLst>
                <a:ext uri="{FF2B5EF4-FFF2-40B4-BE49-F238E27FC236}">
                  <a16:creationId xmlns:a16="http://schemas.microsoft.com/office/drawing/2014/main" id="{17AD951B-6BEE-4185-98AB-5EBD07A38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7726" y="251301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Rectangle 211">
              <a:extLst>
                <a:ext uri="{FF2B5EF4-FFF2-40B4-BE49-F238E27FC236}">
                  <a16:creationId xmlns:a16="http://schemas.microsoft.com/office/drawing/2014/main" id="{9AB0E018-7D92-48B4-BBA1-8F9455AFD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4288" y="2513013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Rectangle 212">
              <a:extLst>
                <a:ext uri="{FF2B5EF4-FFF2-40B4-BE49-F238E27FC236}">
                  <a16:creationId xmlns:a16="http://schemas.microsoft.com/office/drawing/2014/main" id="{2D26970D-A4D8-4732-80B7-73356B164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9263" y="251301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Rectangle 213">
              <a:extLst>
                <a:ext uri="{FF2B5EF4-FFF2-40B4-BE49-F238E27FC236}">
                  <a16:creationId xmlns:a16="http://schemas.microsoft.com/office/drawing/2014/main" id="{FA24F52C-E4CC-433A-B65B-6A813A926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2751" y="2946400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Rectangle 214">
              <a:extLst>
                <a:ext uri="{FF2B5EF4-FFF2-40B4-BE49-F238E27FC236}">
                  <a16:creationId xmlns:a16="http://schemas.microsoft.com/office/drawing/2014/main" id="{9290B30F-C008-479C-BDC7-B8814D33F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7726" y="2946400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Rectangle 215">
              <a:extLst>
                <a:ext uri="{FF2B5EF4-FFF2-40B4-BE49-F238E27FC236}">
                  <a16:creationId xmlns:a16="http://schemas.microsoft.com/office/drawing/2014/main" id="{CA1B92F6-2544-4845-B3FE-87A58754A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4288" y="2946400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Rectangle 216">
              <a:extLst>
                <a:ext uri="{FF2B5EF4-FFF2-40B4-BE49-F238E27FC236}">
                  <a16:creationId xmlns:a16="http://schemas.microsoft.com/office/drawing/2014/main" id="{B47E5F9D-0357-4D75-9F9C-649733B00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9263" y="2946400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Rectangle 217">
              <a:extLst>
                <a:ext uri="{FF2B5EF4-FFF2-40B4-BE49-F238E27FC236}">
                  <a16:creationId xmlns:a16="http://schemas.microsoft.com/office/drawing/2014/main" id="{E42EAC36-E9DD-49A6-BC08-32D91D164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2751" y="3379788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Rectangle 218">
              <a:extLst>
                <a:ext uri="{FF2B5EF4-FFF2-40B4-BE49-F238E27FC236}">
                  <a16:creationId xmlns:a16="http://schemas.microsoft.com/office/drawing/2014/main" id="{1724E2A0-6A2B-4B43-9439-C33A560449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7726" y="3379788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Rectangle 219">
              <a:extLst>
                <a:ext uri="{FF2B5EF4-FFF2-40B4-BE49-F238E27FC236}">
                  <a16:creationId xmlns:a16="http://schemas.microsoft.com/office/drawing/2014/main" id="{503837C0-46D0-473B-B963-1CB756FC4E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4288" y="3379788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Rectangle 220">
              <a:extLst>
                <a:ext uri="{FF2B5EF4-FFF2-40B4-BE49-F238E27FC236}">
                  <a16:creationId xmlns:a16="http://schemas.microsoft.com/office/drawing/2014/main" id="{EFBCAF51-2A81-411A-B4E7-0833CB94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9263" y="3379788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Rectangle 221">
              <a:extLst>
                <a:ext uri="{FF2B5EF4-FFF2-40B4-BE49-F238E27FC236}">
                  <a16:creationId xmlns:a16="http://schemas.microsoft.com/office/drawing/2014/main" id="{EE81C895-C6D3-4FC6-B038-E6441AEF0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2751" y="3813175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Rectangle 222">
              <a:extLst>
                <a:ext uri="{FF2B5EF4-FFF2-40B4-BE49-F238E27FC236}">
                  <a16:creationId xmlns:a16="http://schemas.microsoft.com/office/drawing/2014/main" id="{015298F5-DAC5-43DF-A623-C824E80B8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7726" y="3813175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Rectangle 223">
              <a:extLst>
                <a:ext uri="{FF2B5EF4-FFF2-40B4-BE49-F238E27FC236}">
                  <a16:creationId xmlns:a16="http://schemas.microsoft.com/office/drawing/2014/main" id="{3669EC29-F012-4C1D-B6DD-98A31CB86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4288" y="3813175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Rectangle 224">
              <a:extLst>
                <a:ext uri="{FF2B5EF4-FFF2-40B4-BE49-F238E27FC236}">
                  <a16:creationId xmlns:a16="http://schemas.microsoft.com/office/drawing/2014/main" id="{B4163EB2-FE46-4C78-97F6-5C7BA47652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9263" y="3813175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Rectangle 225">
              <a:extLst>
                <a:ext uri="{FF2B5EF4-FFF2-40B4-BE49-F238E27FC236}">
                  <a16:creationId xmlns:a16="http://schemas.microsoft.com/office/drawing/2014/main" id="{F2BD5A9E-94A3-4E5E-880C-CC7084455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32751" y="424656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Rectangle 226">
              <a:extLst>
                <a:ext uri="{FF2B5EF4-FFF2-40B4-BE49-F238E27FC236}">
                  <a16:creationId xmlns:a16="http://schemas.microsoft.com/office/drawing/2014/main" id="{6F0D049F-06C4-4574-B748-A046F633C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67726" y="424656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Rectangle 227">
              <a:extLst>
                <a:ext uri="{FF2B5EF4-FFF2-40B4-BE49-F238E27FC236}">
                  <a16:creationId xmlns:a16="http://schemas.microsoft.com/office/drawing/2014/main" id="{9F98BD44-F961-446D-8E16-A2F4AB567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04288" y="4246563"/>
              <a:ext cx="287338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Rectangle 228">
              <a:extLst>
                <a:ext uri="{FF2B5EF4-FFF2-40B4-BE49-F238E27FC236}">
                  <a16:creationId xmlns:a16="http://schemas.microsoft.com/office/drawing/2014/main" id="{7F2D9F6D-4EF0-4C91-8B32-75364A464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39263" y="424656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229">
              <a:extLst>
                <a:ext uri="{FF2B5EF4-FFF2-40B4-BE49-F238E27FC236}">
                  <a16:creationId xmlns:a16="http://schemas.microsoft.com/office/drawing/2014/main" id="{449B10A6-998A-4800-91DF-D6C145D15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3038" y="1689100"/>
              <a:ext cx="2025650" cy="422275"/>
            </a:xfrm>
            <a:custGeom>
              <a:avLst/>
              <a:gdLst>
                <a:gd name="T0" fmla="*/ 0 w 1276"/>
                <a:gd name="T1" fmla="*/ 266 h 266"/>
                <a:gd name="T2" fmla="*/ 0 w 1276"/>
                <a:gd name="T3" fmla="*/ 0 h 266"/>
                <a:gd name="T4" fmla="*/ 1276 w 1276"/>
                <a:gd name="T5" fmla="*/ 0 h 266"/>
                <a:gd name="T6" fmla="*/ 1276 w 1276"/>
                <a:gd name="T7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6" h="266">
                  <a:moveTo>
                    <a:pt x="0" y="266"/>
                  </a:moveTo>
                  <a:lnTo>
                    <a:pt x="0" y="0"/>
                  </a:lnTo>
                  <a:lnTo>
                    <a:pt x="1276" y="0"/>
                  </a:lnTo>
                  <a:lnTo>
                    <a:pt x="1276" y="26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230">
              <a:extLst>
                <a:ext uri="{FF2B5EF4-FFF2-40B4-BE49-F238E27FC236}">
                  <a16:creationId xmlns:a16="http://schemas.microsoft.com/office/drawing/2014/main" id="{E9FB9A1D-90AF-4DE8-B8F0-8AFD11C4A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2751" y="1385888"/>
              <a:ext cx="1595438" cy="303213"/>
            </a:xfrm>
            <a:custGeom>
              <a:avLst/>
              <a:gdLst>
                <a:gd name="T0" fmla="*/ 0 w 1005"/>
                <a:gd name="T1" fmla="*/ 191 h 191"/>
                <a:gd name="T2" fmla="*/ 0 w 1005"/>
                <a:gd name="T3" fmla="*/ 0 h 191"/>
                <a:gd name="T4" fmla="*/ 1005 w 1005"/>
                <a:gd name="T5" fmla="*/ 0 h 191"/>
                <a:gd name="T6" fmla="*/ 1005 w 1005"/>
                <a:gd name="T7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5" h="191">
                  <a:moveTo>
                    <a:pt x="0" y="191"/>
                  </a:moveTo>
                  <a:lnTo>
                    <a:pt x="0" y="0"/>
                  </a:lnTo>
                  <a:lnTo>
                    <a:pt x="1005" y="0"/>
                  </a:lnTo>
                  <a:lnTo>
                    <a:pt x="1005" y="19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231">
              <a:extLst>
                <a:ext uri="{FF2B5EF4-FFF2-40B4-BE49-F238E27FC236}">
                  <a16:creationId xmlns:a16="http://schemas.microsoft.com/office/drawing/2014/main" id="{7F1B96FB-E4CF-483C-8B02-2BDC5745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7726" y="1136650"/>
              <a:ext cx="723900" cy="249238"/>
            </a:xfrm>
            <a:custGeom>
              <a:avLst/>
              <a:gdLst>
                <a:gd name="T0" fmla="*/ 0 w 456"/>
                <a:gd name="T1" fmla="*/ 157 h 157"/>
                <a:gd name="T2" fmla="*/ 0 w 456"/>
                <a:gd name="T3" fmla="*/ 0 h 157"/>
                <a:gd name="T4" fmla="*/ 456 w 456"/>
                <a:gd name="T5" fmla="*/ 0 h 157"/>
                <a:gd name="T6" fmla="*/ 456 w 456"/>
                <a:gd name="T7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6" h="157">
                  <a:moveTo>
                    <a:pt x="0" y="157"/>
                  </a:moveTo>
                  <a:lnTo>
                    <a:pt x="0" y="0"/>
                  </a:lnTo>
                  <a:lnTo>
                    <a:pt x="456" y="0"/>
                  </a:lnTo>
                  <a:lnTo>
                    <a:pt x="456" y="15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232">
              <a:extLst>
                <a:ext uri="{FF2B5EF4-FFF2-40B4-BE49-F238E27FC236}">
                  <a16:creationId xmlns:a16="http://schemas.microsoft.com/office/drawing/2014/main" id="{83ADD0A7-840F-4D7E-8969-9387761F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3751" y="4722813"/>
              <a:ext cx="815975" cy="596900"/>
            </a:xfrm>
            <a:custGeom>
              <a:avLst/>
              <a:gdLst>
                <a:gd name="T0" fmla="*/ 0 w 514"/>
                <a:gd name="T1" fmla="*/ 376 h 376"/>
                <a:gd name="T2" fmla="*/ 0 w 514"/>
                <a:gd name="T3" fmla="*/ 0 h 376"/>
                <a:gd name="T4" fmla="*/ 514 w 514"/>
                <a:gd name="T5" fmla="*/ 0 h 376"/>
                <a:gd name="T6" fmla="*/ 514 w 514"/>
                <a:gd name="T7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4" h="376">
                  <a:moveTo>
                    <a:pt x="0" y="376"/>
                  </a:moveTo>
                  <a:lnTo>
                    <a:pt x="0" y="0"/>
                  </a:lnTo>
                  <a:lnTo>
                    <a:pt x="514" y="0"/>
                  </a:lnTo>
                  <a:lnTo>
                    <a:pt x="514" y="37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Line 233">
              <a:extLst>
                <a:ext uri="{FF2B5EF4-FFF2-40B4-BE49-F238E27FC236}">
                  <a16:creationId xmlns:a16="http://schemas.microsoft.com/office/drawing/2014/main" id="{64DE4172-1DE2-4F74-89A6-3BF335225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829676" y="4722813"/>
              <a:ext cx="0" cy="5969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57" name="Oval 256">
            <a:extLst>
              <a:ext uri="{FF2B5EF4-FFF2-40B4-BE49-F238E27FC236}">
                <a16:creationId xmlns:a16="http://schemas.microsoft.com/office/drawing/2014/main" id="{F84B4E35-CC59-4641-A4ED-5D00DAAE7015}"/>
              </a:ext>
            </a:extLst>
          </p:cNvPr>
          <p:cNvSpPr/>
          <p:nvPr/>
        </p:nvSpPr>
        <p:spPr>
          <a:xfrm>
            <a:off x="5045044" y="254288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1CC068BF-860D-4718-BD36-2D41D3E60C71}"/>
              </a:ext>
            </a:extLst>
          </p:cNvPr>
          <p:cNvGrpSpPr/>
          <p:nvPr/>
        </p:nvGrpSpPr>
        <p:grpSpPr>
          <a:xfrm>
            <a:off x="5177248" y="2584538"/>
            <a:ext cx="375524" cy="556629"/>
            <a:chOff x="7686675" y="1308100"/>
            <a:chExt cx="2820987" cy="4181476"/>
          </a:xfrm>
        </p:grpSpPr>
        <p:sp>
          <p:nvSpPr>
            <p:cNvPr id="262" name="Freeform 237">
              <a:extLst>
                <a:ext uri="{FF2B5EF4-FFF2-40B4-BE49-F238E27FC236}">
                  <a16:creationId xmlns:a16="http://schemas.microsoft.com/office/drawing/2014/main" id="{35DB930B-9C98-4E67-B1BF-DCBDC557D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6675" y="2282825"/>
              <a:ext cx="2820987" cy="3206750"/>
            </a:xfrm>
            <a:custGeom>
              <a:avLst/>
              <a:gdLst>
                <a:gd name="T0" fmla="*/ 1489 w 1777"/>
                <a:gd name="T1" fmla="*/ 2020 h 2020"/>
                <a:gd name="T2" fmla="*/ 316 w 1777"/>
                <a:gd name="T3" fmla="*/ 2020 h 2020"/>
                <a:gd name="T4" fmla="*/ 0 w 1777"/>
                <a:gd name="T5" fmla="*/ 0 h 2020"/>
                <a:gd name="T6" fmla="*/ 1777 w 1777"/>
                <a:gd name="T7" fmla="*/ 0 h 2020"/>
                <a:gd name="T8" fmla="*/ 1489 w 1777"/>
                <a:gd name="T9" fmla="*/ 2020 h 2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77" h="2020">
                  <a:moveTo>
                    <a:pt x="1489" y="2020"/>
                  </a:moveTo>
                  <a:lnTo>
                    <a:pt x="316" y="2020"/>
                  </a:lnTo>
                  <a:lnTo>
                    <a:pt x="0" y="0"/>
                  </a:lnTo>
                  <a:lnTo>
                    <a:pt x="1777" y="0"/>
                  </a:lnTo>
                  <a:lnTo>
                    <a:pt x="1489" y="2020"/>
                  </a:lnTo>
                  <a:close/>
                </a:path>
              </a:pathLst>
            </a:custGeom>
            <a:solidFill>
              <a:schemeClr val="bg2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Line 238">
              <a:extLst>
                <a:ext uri="{FF2B5EF4-FFF2-40B4-BE49-F238E27FC236}">
                  <a16:creationId xmlns:a16="http://schemas.microsoft.com/office/drawing/2014/main" id="{670F20F7-C16B-4DE4-97D6-F1D5A7D61A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88325" y="2835275"/>
              <a:ext cx="0" cy="0"/>
            </a:xfrm>
            <a:prstGeom prst="line">
              <a:avLst/>
            </a:prstGeom>
            <a:noFill/>
            <a:ln w="95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Line 239">
              <a:extLst>
                <a:ext uri="{FF2B5EF4-FFF2-40B4-BE49-F238E27FC236}">
                  <a16:creationId xmlns:a16="http://schemas.microsoft.com/office/drawing/2014/main" id="{296D72A0-3006-49BA-9CA8-28EACDA62A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88325" y="2835275"/>
              <a:ext cx="0" cy="0"/>
            </a:xfrm>
            <a:prstGeom prst="line">
              <a:avLst/>
            </a:prstGeom>
            <a:noFill/>
            <a:ln w="11113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Rectangle 240">
              <a:extLst>
                <a:ext uri="{FF2B5EF4-FFF2-40B4-BE49-F238E27FC236}">
                  <a16:creationId xmlns:a16="http://schemas.microsoft.com/office/drawing/2014/main" id="{21C26767-585A-4871-9125-268EB65EC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0725" y="2682875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Rectangle 241">
              <a:extLst>
                <a:ext uri="{FF2B5EF4-FFF2-40B4-BE49-F238E27FC236}">
                  <a16:creationId xmlns:a16="http://schemas.microsoft.com/office/drawing/2014/main" id="{4A465CF6-B58D-4464-A18F-6E4BCED8D7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5700" y="2682875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Rectangle 242">
              <a:extLst>
                <a:ext uri="{FF2B5EF4-FFF2-40B4-BE49-F238E27FC236}">
                  <a16:creationId xmlns:a16="http://schemas.microsoft.com/office/drawing/2014/main" id="{33A5D2CF-28E3-407C-8792-5A1EC19F4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12263" y="2682875"/>
              <a:ext cx="287337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Rectangle 243">
              <a:extLst>
                <a:ext uri="{FF2B5EF4-FFF2-40B4-BE49-F238E27FC236}">
                  <a16:creationId xmlns:a16="http://schemas.microsoft.com/office/drawing/2014/main" id="{642A75E5-CE99-4A97-B218-A0E9CF9789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7238" y="2682875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Rectangle 244">
              <a:extLst>
                <a:ext uri="{FF2B5EF4-FFF2-40B4-BE49-F238E27FC236}">
                  <a16:creationId xmlns:a16="http://schemas.microsoft.com/office/drawing/2014/main" id="{1F8C460B-6696-434B-BF02-799BDBAD3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0725" y="3116263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Rectangle 245">
              <a:extLst>
                <a:ext uri="{FF2B5EF4-FFF2-40B4-BE49-F238E27FC236}">
                  <a16:creationId xmlns:a16="http://schemas.microsoft.com/office/drawing/2014/main" id="{2D92D507-B384-463F-9412-591AF8218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5700" y="3116263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Rectangle 246">
              <a:extLst>
                <a:ext uri="{FF2B5EF4-FFF2-40B4-BE49-F238E27FC236}">
                  <a16:creationId xmlns:a16="http://schemas.microsoft.com/office/drawing/2014/main" id="{8213172D-DEB7-45A1-8B3B-E6B2F8529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12263" y="3116263"/>
              <a:ext cx="287337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Rectangle 247">
              <a:extLst>
                <a:ext uri="{FF2B5EF4-FFF2-40B4-BE49-F238E27FC236}">
                  <a16:creationId xmlns:a16="http://schemas.microsoft.com/office/drawing/2014/main" id="{0F0032E8-29B3-4955-B896-097D40576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7238" y="3116263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Rectangle 248">
              <a:extLst>
                <a:ext uri="{FF2B5EF4-FFF2-40B4-BE49-F238E27FC236}">
                  <a16:creationId xmlns:a16="http://schemas.microsoft.com/office/drawing/2014/main" id="{52F70A50-EDD8-4184-A8F3-1D857592B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0725" y="3549650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Rectangle 249">
              <a:extLst>
                <a:ext uri="{FF2B5EF4-FFF2-40B4-BE49-F238E27FC236}">
                  <a16:creationId xmlns:a16="http://schemas.microsoft.com/office/drawing/2014/main" id="{08F5E6EB-9690-4D36-AD90-B276FE9B92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5700" y="3549650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Rectangle 250">
              <a:extLst>
                <a:ext uri="{FF2B5EF4-FFF2-40B4-BE49-F238E27FC236}">
                  <a16:creationId xmlns:a16="http://schemas.microsoft.com/office/drawing/2014/main" id="{EBC9C020-AB4B-4FF8-A962-7624F754C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12263" y="3549650"/>
              <a:ext cx="287337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Rectangle 251">
              <a:extLst>
                <a:ext uri="{FF2B5EF4-FFF2-40B4-BE49-F238E27FC236}">
                  <a16:creationId xmlns:a16="http://schemas.microsoft.com/office/drawing/2014/main" id="{E38AD524-A766-4D06-B0A0-BBCD5CF82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7238" y="3549650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Rectangle 252">
              <a:extLst>
                <a:ext uri="{FF2B5EF4-FFF2-40B4-BE49-F238E27FC236}">
                  <a16:creationId xmlns:a16="http://schemas.microsoft.com/office/drawing/2014/main" id="{7E8A4548-E70D-48E4-BCB4-78CAF6395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0725" y="3983038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Rectangle 253">
              <a:extLst>
                <a:ext uri="{FF2B5EF4-FFF2-40B4-BE49-F238E27FC236}">
                  <a16:creationId xmlns:a16="http://schemas.microsoft.com/office/drawing/2014/main" id="{73D6AA29-13CE-4406-A6DB-B11B73C09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5700" y="3983038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Rectangle 254">
              <a:extLst>
                <a:ext uri="{FF2B5EF4-FFF2-40B4-BE49-F238E27FC236}">
                  <a16:creationId xmlns:a16="http://schemas.microsoft.com/office/drawing/2014/main" id="{C5836890-0725-4E6A-87DF-A7348657A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12263" y="3983038"/>
              <a:ext cx="287337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Rectangle 255">
              <a:extLst>
                <a:ext uri="{FF2B5EF4-FFF2-40B4-BE49-F238E27FC236}">
                  <a16:creationId xmlns:a16="http://schemas.microsoft.com/office/drawing/2014/main" id="{30716AA1-04AD-45C4-93F9-3689C07FF3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7238" y="3983038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Rectangle 256">
              <a:extLst>
                <a:ext uri="{FF2B5EF4-FFF2-40B4-BE49-F238E27FC236}">
                  <a16:creationId xmlns:a16="http://schemas.microsoft.com/office/drawing/2014/main" id="{7F5ED42F-8CE3-474D-850B-C8C534588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0725" y="4416425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Rectangle 257">
              <a:extLst>
                <a:ext uri="{FF2B5EF4-FFF2-40B4-BE49-F238E27FC236}">
                  <a16:creationId xmlns:a16="http://schemas.microsoft.com/office/drawing/2014/main" id="{23B0957C-6FE0-4F6C-B011-B876BAC60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5700" y="4416425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Rectangle 258">
              <a:extLst>
                <a:ext uri="{FF2B5EF4-FFF2-40B4-BE49-F238E27FC236}">
                  <a16:creationId xmlns:a16="http://schemas.microsoft.com/office/drawing/2014/main" id="{99BF4280-549E-4D01-A968-D6EBA9443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12263" y="4416425"/>
              <a:ext cx="287337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Rectangle 259">
              <a:extLst>
                <a:ext uri="{FF2B5EF4-FFF2-40B4-BE49-F238E27FC236}">
                  <a16:creationId xmlns:a16="http://schemas.microsoft.com/office/drawing/2014/main" id="{AEDA7C78-5642-482C-9E07-51C17DF5B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47238" y="4416425"/>
              <a:ext cx="288925" cy="287338"/>
            </a:xfrm>
            <a:prstGeom prst="rect">
              <a:avLst/>
            </a:prstGeom>
            <a:solidFill>
              <a:schemeClr val="accent1"/>
            </a:solidFill>
            <a:ln w="1111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Rectangle 260">
              <a:extLst>
                <a:ext uri="{FF2B5EF4-FFF2-40B4-BE49-F238E27FC236}">
                  <a16:creationId xmlns:a16="http://schemas.microsoft.com/office/drawing/2014/main" id="{6FA548DD-8443-4BD6-9523-346F83EC0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1013" y="1860550"/>
              <a:ext cx="2025650" cy="422275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261">
              <a:extLst>
                <a:ext uri="{FF2B5EF4-FFF2-40B4-BE49-F238E27FC236}">
                  <a16:creationId xmlns:a16="http://schemas.microsoft.com/office/drawing/2014/main" id="{FCB31303-E416-4502-B982-D795C75E3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013" y="1860550"/>
              <a:ext cx="2025650" cy="422275"/>
            </a:xfrm>
            <a:custGeom>
              <a:avLst/>
              <a:gdLst>
                <a:gd name="T0" fmla="*/ 0 w 1276"/>
                <a:gd name="T1" fmla="*/ 266 h 266"/>
                <a:gd name="T2" fmla="*/ 0 w 1276"/>
                <a:gd name="T3" fmla="*/ 0 h 266"/>
                <a:gd name="T4" fmla="*/ 1276 w 1276"/>
                <a:gd name="T5" fmla="*/ 0 h 266"/>
                <a:gd name="T6" fmla="*/ 1276 w 1276"/>
                <a:gd name="T7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76" h="266">
                  <a:moveTo>
                    <a:pt x="0" y="266"/>
                  </a:moveTo>
                  <a:lnTo>
                    <a:pt x="0" y="0"/>
                  </a:lnTo>
                  <a:lnTo>
                    <a:pt x="1276" y="0"/>
                  </a:lnTo>
                  <a:lnTo>
                    <a:pt x="1276" y="266"/>
                  </a:lnTo>
                </a:path>
              </a:pathLst>
            </a:custGeom>
            <a:noFill/>
            <a:ln w="11113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Rectangle 262">
              <a:extLst>
                <a:ext uri="{FF2B5EF4-FFF2-40B4-BE49-F238E27FC236}">
                  <a16:creationId xmlns:a16="http://schemas.microsoft.com/office/drawing/2014/main" id="{43A7C000-62BB-45DA-9197-1FE9688BA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0725" y="1557338"/>
              <a:ext cx="1595437" cy="303213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263">
              <a:extLst>
                <a:ext uri="{FF2B5EF4-FFF2-40B4-BE49-F238E27FC236}">
                  <a16:creationId xmlns:a16="http://schemas.microsoft.com/office/drawing/2014/main" id="{9B98278E-409B-47DE-8BA6-E35BCFC0A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0725" y="1557338"/>
              <a:ext cx="1595437" cy="303213"/>
            </a:xfrm>
            <a:custGeom>
              <a:avLst/>
              <a:gdLst>
                <a:gd name="T0" fmla="*/ 0 w 1005"/>
                <a:gd name="T1" fmla="*/ 191 h 191"/>
                <a:gd name="T2" fmla="*/ 0 w 1005"/>
                <a:gd name="T3" fmla="*/ 0 h 191"/>
                <a:gd name="T4" fmla="*/ 1005 w 1005"/>
                <a:gd name="T5" fmla="*/ 0 h 191"/>
                <a:gd name="T6" fmla="*/ 1005 w 1005"/>
                <a:gd name="T7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05" h="191">
                  <a:moveTo>
                    <a:pt x="0" y="191"/>
                  </a:moveTo>
                  <a:lnTo>
                    <a:pt x="0" y="0"/>
                  </a:lnTo>
                  <a:lnTo>
                    <a:pt x="1005" y="0"/>
                  </a:lnTo>
                  <a:lnTo>
                    <a:pt x="1005" y="191"/>
                  </a:lnTo>
                </a:path>
              </a:pathLst>
            </a:custGeom>
            <a:noFill/>
            <a:ln w="11113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Rectangle 264">
              <a:extLst>
                <a:ext uri="{FF2B5EF4-FFF2-40B4-BE49-F238E27FC236}">
                  <a16:creationId xmlns:a16="http://schemas.microsoft.com/office/drawing/2014/main" id="{6C5B84F7-9A93-4B31-AF79-5B91869B4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5700" y="1308100"/>
              <a:ext cx="723900" cy="24923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265">
              <a:extLst>
                <a:ext uri="{FF2B5EF4-FFF2-40B4-BE49-F238E27FC236}">
                  <a16:creationId xmlns:a16="http://schemas.microsoft.com/office/drawing/2014/main" id="{240A3CA2-011F-4DEA-8A26-5D38032B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1308100"/>
              <a:ext cx="723900" cy="249238"/>
            </a:xfrm>
            <a:custGeom>
              <a:avLst/>
              <a:gdLst>
                <a:gd name="T0" fmla="*/ 0 w 456"/>
                <a:gd name="T1" fmla="*/ 157 h 157"/>
                <a:gd name="T2" fmla="*/ 0 w 456"/>
                <a:gd name="T3" fmla="*/ 0 h 157"/>
                <a:gd name="T4" fmla="*/ 456 w 456"/>
                <a:gd name="T5" fmla="*/ 0 h 157"/>
                <a:gd name="T6" fmla="*/ 456 w 456"/>
                <a:gd name="T7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6" h="157">
                  <a:moveTo>
                    <a:pt x="0" y="157"/>
                  </a:moveTo>
                  <a:lnTo>
                    <a:pt x="0" y="0"/>
                  </a:lnTo>
                  <a:lnTo>
                    <a:pt x="456" y="0"/>
                  </a:lnTo>
                  <a:lnTo>
                    <a:pt x="456" y="157"/>
                  </a:lnTo>
                </a:path>
              </a:pathLst>
            </a:custGeom>
            <a:noFill/>
            <a:ln w="11113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Rectangle 266">
              <a:extLst>
                <a:ext uri="{FF2B5EF4-FFF2-40B4-BE49-F238E27FC236}">
                  <a16:creationId xmlns:a16="http://schemas.microsoft.com/office/drawing/2014/main" id="{0DBD8048-77C4-45F3-ABEB-7959E2E38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9663" y="4887913"/>
              <a:ext cx="817562" cy="5969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267">
              <a:extLst>
                <a:ext uri="{FF2B5EF4-FFF2-40B4-BE49-F238E27FC236}">
                  <a16:creationId xmlns:a16="http://schemas.microsoft.com/office/drawing/2014/main" id="{E999C145-BE3D-41E0-B489-BB350F1FD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9663" y="4887913"/>
              <a:ext cx="817562" cy="596900"/>
            </a:xfrm>
            <a:custGeom>
              <a:avLst/>
              <a:gdLst>
                <a:gd name="T0" fmla="*/ 0 w 515"/>
                <a:gd name="T1" fmla="*/ 376 h 376"/>
                <a:gd name="T2" fmla="*/ 0 w 515"/>
                <a:gd name="T3" fmla="*/ 0 h 376"/>
                <a:gd name="T4" fmla="*/ 515 w 515"/>
                <a:gd name="T5" fmla="*/ 0 h 376"/>
                <a:gd name="T6" fmla="*/ 515 w 515"/>
                <a:gd name="T7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5" h="376">
                  <a:moveTo>
                    <a:pt x="0" y="376"/>
                  </a:moveTo>
                  <a:lnTo>
                    <a:pt x="0" y="0"/>
                  </a:lnTo>
                  <a:lnTo>
                    <a:pt x="515" y="0"/>
                  </a:lnTo>
                  <a:lnTo>
                    <a:pt x="515" y="376"/>
                  </a:lnTo>
                </a:path>
              </a:pathLst>
            </a:custGeom>
            <a:noFill/>
            <a:ln w="11113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268">
              <a:extLst>
                <a:ext uri="{FF2B5EF4-FFF2-40B4-BE49-F238E27FC236}">
                  <a16:creationId xmlns:a16="http://schemas.microsoft.com/office/drawing/2014/main" id="{007F9D00-23B1-4B27-83B7-5434E0DC9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7651" y="4894261"/>
              <a:ext cx="0" cy="595315"/>
            </a:xfrm>
            <a:custGeom>
              <a:avLst/>
              <a:gdLst>
                <a:gd name="T0" fmla="*/ 0 h 375"/>
                <a:gd name="T1" fmla="*/ 375 h 375"/>
                <a:gd name="T2" fmla="*/ 0 h 37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75">
                  <a:moveTo>
                    <a:pt x="0" y="0"/>
                  </a:moveTo>
                  <a:lnTo>
                    <a:pt x="0" y="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96" name="Oval 295">
            <a:extLst>
              <a:ext uri="{FF2B5EF4-FFF2-40B4-BE49-F238E27FC236}">
                <a16:creationId xmlns:a16="http://schemas.microsoft.com/office/drawing/2014/main" id="{76E5372F-D442-4A32-8340-89AAECDD3064}"/>
              </a:ext>
            </a:extLst>
          </p:cNvPr>
          <p:cNvSpPr/>
          <p:nvPr/>
        </p:nvSpPr>
        <p:spPr>
          <a:xfrm>
            <a:off x="5842172" y="254288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28" name="Group 327">
            <a:extLst>
              <a:ext uri="{FF2B5EF4-FFF2-40B4-BE49-F238E27FC236}">
                <a16:creationId xmlns:a16="http://schemas.microsoft.com/office/drawing/2014/main" id="{C3582C8B-33BF-4179-BB19-6F73893C2C90}"/>
              </a:ext>
            </a:extLst>
          </p:cNvPr>
          <p:cNvGrpSpPr/>
          <p:nvPr/>
        </p:nvGrpSpPr>
        <p:grpSpPr>
          <a:xfrm>
            <a:off x="5989876" y="2576493"/>
            <a:ext cx="344524" cy="572719"/>
            <a:chOff x="7218363" y="700088"/>
            <a:chExt cx="2820987" cy="4689475"/>
          </a:xfrm>
        </p:grpSpPr>
        <p:sp>
          <p:nvSpPr>
            <p:cNvPr id="301" name="Freeform 273">
              <a:extLst>
                <a:ext uri="{FF2B5EF4-FFF2-40B4-BE49-F238E27FC236}">
                  <a16:creationId xmlns:a16="http://schemas.microsoft.com/office/drawing/2014/main" id="{11DB5DAA-2209-413D-9D77-58B1FD68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2182813"/>
              <a:ext cx="2820987" cy="3206750"/>
            </a:xfrm>
            <a:custGeom>
              <a:avLst/>
              <a:gdLst>
                <a:gd name="T0" fmla="*/ 1489 w 1777"/>
                <a:gd name="T1" fmla="*/ 2020 h 2020"/>
                <a:gd name="T2" fmla="*/ 315 w 1777"/>
                <a:gd name="T3" fmla="*/ 2020 h 2020"/>
                <a:gd name="T4" fmla="*/ 0 w 1777"/>
                <a:gd name="T5" fmla="*/ 0 h 2020"/>
                <a:gd name="T6" fmla="*/ 1777 w 1777"/>
                <a:gd name="T7" fmla="*/ 0 h 2020"/>
                <a:gd name="T8" fmla="*/ 1489 w 1777"/>
                <a:gd name="T9" fmla="*/ 2020 h 2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77" h="2020">
                  <a:moveTo>
                    <a:pt x="1489" y="2020"/>
                  </a:moveTo>
                  <a:lnTo>
                    <a:pt x="315" y="2020"/>
                  </a:lnTo>
                  <a:lnTo>
                    <a:pt x="0" y="0"/>
                  </a:lnTo>
                  <a:lnTo>
                    <a:pt x="1777" y="0"/>
                  </a:lnTo>
                  <a:lnTo>
                    <a:pt x="1489" y="202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Line 274">
              <a:extLst>
                <a:ext uri="{FF2B5EF4-FFF2-40B4-BE49-F238E27FC236}">
                  <a16:creationId xmlns:a16="http://schemas.microsoft.com/office/drawing/2014/main" id="{4B9A7E68-50E0-48BA-9365-A74BDAA50D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18425" y="273526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Rectangle 275">
              <a:extLst>
                <a:ext uri="{FF2B5EF4-FFF2-40B4-BE49-F238E27FC236}">
                  <a16:creationId xmlns:a16="http://schemas.microsoft.com/office/drawing/2014/main" id="{062DCCE3-B9CA-452B-9531-3739F3A12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0825" y="2584450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Rectangle 276">
              <a:extLst>
                <a:ext uri="{FF2B5EF4-FFF2-40B4-BE49-F238E27FC236}">
                  <a16:creationId xmlns:a16="http://schemas.microsoft.com/office/drawing/2014/main" id="{12904BA7-8A62-463C-9317-A2B628E75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7388" y="2584450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Rectangle 277">
              <a:extLst>
                <a:ext uri="{FF2B5EF4-FFF2-40B4-BE49-F238E27FC236}">
                  <a16:creationId xmlns:a16="http://schemas.microsoft.com/office/drawing/2014/main" id="{EEAFDFDA-C5DC-4B06-AD0D-9EA386655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2363" y="2584450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Rectangle 278">
              <a:extLst>
                <a:ext uri="{FF2B5EF4-FFF2-40B4-BE49-F238E27FC236}">
                  <a16:creationId xmlns:a16="http://schemas.microsoft.com/office/drawing/2014/main" id="{060A884A-C0FB-4834-BB4F-36F9296D1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8925" y="2584450"/>
              <a:ext cx="287337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Rectangle 279">
              <a:extLst>
                <a:ext uri="{FF2B5EF4-FFF2-40B4-BE49-F238E27FC236}">
                  <a16:creationId xmlns:a16="http://schemas.microsoft.com/office/drawing/2014/main" id="{FF915A35-5555-4C9F-B95C-529993BF9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0825" y="3017838"/>
              <a:ext cx="288925" cy="285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Rectangle 280">
              <a:extLst>
                <a:ext uri="{FF2B5EF4-FFF2-40B4-BE49-F238E27FC236}">
                  <a16:creationId xmlns:a16="http://schemas.microsoft.com/office/drawing/2014/main" id="{11789AED-B734-4D0B-A30C-9570E4F93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7388" y="3017838"/>
              <a:ext cx="288925" cy="285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Rectangle 281">
              <a:extLst>
                <a:ext uri="{FF2B5EF4-FFF2-40B4-BE49-F238E27FC236}">
                  <a16:creationId xmlns:a16="http://schemas.microsoft.com/office/drawing/2014/main" id="{5C5FA475-19EB-4595-8BB3-5397F7E1C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2363" y="3017838"/>
              <a:ext cx="288925" cy="285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Rectangle 282">
              <a:extLst>
                <a:ext uri="{FF2B5EF4-FFF2-40B4-BE49-F238E27FC236}">
                  <a16:creationId xmlns:a16="http://schemas.microsoft.com/office/drawing/2014/main" id="{BFC34799-F06A-413E-9F40-5B87EF704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8925" y="3017838"/>
              <a:ext cx="287337" cy="285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Rectangle 283">
              <a:extLst>
                <a:ext uri="{FF2B5EF4-FFF2-40B4-BE49-F238E27FC236}">
                  <a16:creationId xmlns:a16="http://schemas.microsoft.com/office/drawing/2014/main" id="{722A8863-5AE2-4E17-AB8B-677CDE8C7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0825" y="3451225"/>
              <a:ext cx="288925" cy="285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Rectangle 284">
              <a:extLst>
                <a:ext uri="{FF2B5EF4-FFF2-40B4-BE49-F238E27FC236}">
                  <a16:creationId xmlns:a16="http://schemas.microsoft.com/office/drawing/2014/main" id="{3068FF9A-E6F0-4CB7-A237-E649E7466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7388" y="3451225"/>
              <a:ext cx="288925" cy="285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Rectangle 285">
              <a:extLst>
                <a:ext uri="{FF2B5EF4-FFF2-40B4-BE49-F238E27FC236}">
                  <a16:creationId xmlns:a16="http://schemas.microsoft.com/office/drawing/2014/main" id="{D0F2F160-462C-4DF3-9D48-67A89385C2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2363" y="3451225"/>
              <a:ext cx="288925" cy="285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Rectangle 286">
              <a:extLst>
                <a:ext uri="{FF2B5EF4-FFF2-40B4-BE49-F238E27FC236}">
                  <a16:creationId xmlns:a16="http://schemas.microsoft.com/office/drawing/2014/main" id="{EBF11677-AA67-4E7A-BE6F-4A050639EB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8925" y="3451225"/>
              <a:ext cx="287337" cy="285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Rectangle 287">
              <a:extLst>
                <a:ext uri="{FF2B5EF4-FFF2-40B4-BE49-F238E27FC236}">
                  <a16:creationId xmlns:a16="http://schemas.microsoft.com/office/drawing/2014/main" id="{D65F705E-0E25-4205-BAFB-230439D64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0825" y="3883025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Rectangle 288">
              <a:extLst>
                <a:ext uri="{FF2B5EF4-FFF2-40B4-BE49-F238E27FC236}">
                  <a16:creationId xmlns:a16="http://schemas.microsoft.com/office/drawing/2014/main" id="{D38DA777-095E-4E6F-888C-E3AB7BB59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7388" y="3883025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Rectangle 289">
              <a:extLst>
                <a:ext uri="{FF2B5EF4-FFF2-40B4-BE49-F238E27FC236}">
                  <a16:creationId xmlns:a16="http://schemas.microsoft.com/office/drawing/2014/main" id="{FF354249-0584-417F-9C3A-31B22C1BC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2363" y="3883025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Rectangle 290">
              <a:extLst>
                <a:ext uri="{FF2B5EF4-FFF2-40B4-BE49-F238E27FC236}">
                  <a16:creationId xmlns:a16="http://schemas.microsoft.com/office/drawing/2014/main" id="{22BDF32C-F8DE-4F24-BF7F-55D774FC1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8925" y="3883025"/>
              <a:ext cx="287337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Rectangle 291">
              <a:extLst>
                <a:ext uri="{FF2B5EF4-FFF2-40B4-BE49-F238E27FC236}">
                  <a16:creationId xmlns:a16="http://schemas.microsoft.com/office/drawing/2014/main" id="{F38FAD15-AAF8-448D-8143-B1B54B6F1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0825" y="431641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Rectangle 292">
              <a:extLst>
                <a:ext uri="{FF2B5EF4-FFF2-40B4-BE49-F238E27FC236}">
                  <a16:creationId xmlns:a16="http://schemas.microsoft.com/office/drawing/2014/main" id="{DE4ADB8F-A5E3-44E6-BD39-E8EABE0836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7388" y="431641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Rectangle 293">
              <a:extLst>
                <a:ext uri="{FF2B5EF4-FFF2-40B4-BE49-F238E27FC236}">
                  <a16:creationId xmlns:a16="http://schemas.microsoft.com/office/drawing/2014/main" id="{ACC18551-4A54-4744-89E8-BB9571202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2363" y="4316413"/>
              <a:ext cx="2889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Rectangle 294">
              <a:extLst>
                <a:ext uri="{FF2B5EF4-FFF2-40B4-BE49-F238E27FC236}">
                  <a16:creationId xmlns:a16="http://schemas.microsoft.com/office/drawing/2014/main" id="{845CCA2A-F46C-42D1-8219-52E824F62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8925" y="4316413"/>
              <a:ext cx="287337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295">
              <a:extLst>
                <a:ext uri="{FF2B5EF4-FFF2-40B4-BE49-F238E27FC236}">
                  <a16:creationId xmlns:a16="http://schemas.microsoft.com/office/drawing/2014/main" id="{97808BFC-F82E-4B38-B81E-D59BD8B67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3413" y="4792663"/>
              <a:ext cx="815975" cy="596900"/>
            </a:xfrm>
            <a:custGeom>
              <a:avLst/>
              <a:gdLst>
                <a:gd name="T0" fmla="*/ 514 w 514"/>
                <a:gd name="T1" fmla="*/ 376 h 376"/>
                <a:gd name="T2" fmla="*/ 514 w 514"/>
                <a:gd name="T3" fmla="*/ 0 h 376"/>
                <a:gd name="T4" fmla="*/ 0 w 514"/>
                <a:gd name="T5" fmla="*/ 0 h 376"/>
                <a:gd name="T6" fmla="*/ 0 w 514"/>
                <a:gd name="T7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4" h="376">
                  <a:moveTo>
                    <a:pt x="514" y="376"/>
                  </a:moveTo>
                  <a:lnTo>
                    <a:pt x="514" y="0"/>
                  </a:lnTo>
                  <a:lnTo>
                    <a:pt x="0" y="0"/>
                  </a:lnTo>
                  <a:lnTo>
                    <a:pt x="0" y="37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296">
              <a:extLst>
                <a:ext uri="{FF2B5EF4-FFF2-40B4-BE49-F238E27FC236}">
                  <a16:creationId xmlns:a16="http://schemas.microsoft.com/office/drawing/2014/main" id="{04C19DEA-1995-4DFD-ACD3-3F1E5E59C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5738" y="1425575"/>
              <a:ext cx="1776412" cy="757238"/>
            </a:xfrm>
            <a:custGeom>
              <a:avLst/>
              <a:gdLst>
                <a:gd name="T0" fmla="*/ 0 w 652"/>
                <a:gd name="T1" fmla="*/ 280 h 280"/>
                <a:gd name="T2" fmla="*/ 0 w 652"/>
                <a:gd name="T3" fmla="*/ 108 h 280"/>
                <a:gd name="T4" fmla="*/ 29 w 652"/>
                <a:gd name="T5" fmla="*/ 94 h 280"/>
                <a:gd name="T6" fmla="*/ 652 w 652"/>
                <a:gd name="T7" fmla="*/ 108 h 280"/>
                <a:gd name="T8" fmla="*/ 652 w 652"/>
                <a:gd name="T9" fmla="*/ 108 h 280"/>
                <a:gd name="T10" fmla="*/ 652 w 652"/>
                <a:gd name="T1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2" h="280">
                  <a:moveTo>
                    <a:pt x="0" y="280"/>
                  </a:moveTo>
                  <a:cubicBezTo>
                    <a:pt x="0" y="108"/>
                    <a:pt x="0" y="108"/>
                    <a:pt x="0" y="108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27" y="0"/>
                    <a:pt x="458" y="5"/>
                    <a:pt x="652" y="108"/>
                  </a:cubicBezTo>
                  <a:cubicBezTo>
                    <a:pt x="652" y="108"/>
                    <a:pt x="652" y="108"/>
                    <a:pt x="652" y="108"/>
                  </a:cubicBezTo>
                  <a:cubicBezTo>
                    <a:pt x="652" y="280"/>
                    <a:pt x="652" y="280"/>
                    <a:pt x="652" y="28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Line 297">
              <a:extLst>
                <a:ext uri="{FF2B5EF4-FFF2-40B4-BE49-F238E27FC236}">
                  <a16:creationId xmlns:a16="http://schemas.microsoft.com/office/drawing/2014/main" id="{9664C7D1-E57F-45B3-9257-E94EAF6926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669338" y="1165225"/>
              <a:ext cx="0" cy="3333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Oval 298">
              <a:extLst>
                <a:ext uri="{FF2B5EF4-FFF2-40B4-BE49-F238E27FC236}">
                  <a16:creationId xmlns:a16="http://schemas.microsoft.com/office/drawing/2014/main" id="{369F743F-C80B-4EB9-9CB3-E0EEFB31E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34388" y="700088"/>
              <a:ext cx="468312" cy="4651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299">
              <a:extLst>
                <a:ext uri="{FF2B5EF4-FFF2-40B4-BE49-F238E27FC236}">
                  <a16:creationId xmlns:a16="http://schemas.microsoft.com/office/drawing/2014/main" id="{D48028F7-EEC2-4377-97F9-3EA6134A9E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61363" y="4922838"/>
              <a:ext cx="609600" cy="466725"/>
            </a:xfrm>
            <a:custGeom>
              <a:avLst/>
              <a:gdLst>
                <a:gd name="T0" fmla="*/ 0 w 384"/>
                <a:gd name="T1" fmla="*/ 294 h 294"/>
                <a:gd name="T2" fmla="*/ 0 w 384"/>
                <a:gd name="T3" fmla="*/ 0 h 294"/>
                <a:gd name="T4" fmla="*/ 384 w 384"/>
                <a:gd name="T5" fmla="*/ 0 h 294"/>
                <a:gd name="T6" fmla="*/ 384 w 384"/>
                <a:gd name="T7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4" h="294">
                  <a:moveTo>
                    <a:pt x="0" y="294"/>
                  </a:moveTo>
                  <a:lnTo>
                    <a:pt x="0" y="0"/>
                  </a:lnTo>
                  <a:lnTo>
                    <a:pt x="384" y="0"/>
                  </a:lnTo>
                  <a:lnTo>
                    <a:pt x="384" y="29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29" name="Oval 328">
            <a:extLst>
              <a:ext uri="{FF2B5EF4-FFF2-40B4-BE49-F238E27FC236}">
                <a16:creationId xmlns:a16="http://schemas.microsoft.com/office/drawing/2014/main" id="{B342FFA9-497A-4E15-9EC4-BE633C60CBAB}"/>
              </a:ext>
            </a:extLst>
          </p:cNvPr>
          <p:cNvSpPr/>
          <p:nvPr/>
        </p:nvSpPr>
        <p:spPr>
          <a:xfrm>
            <a:off x="6653580" y="254288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63" name="Group 362">
            <a:extLst>
              <a:ext uri="{FF2B5EF4-FFF2-40B4-BE49-F238E27FC236}">
                <a16:creationId xmlns:a16="http://schemas.microsoft.com/office/drawing/2014/main" id="{F9FE54D8-E301-47F9-8050-3E45167B5AF9}"/>
              </a:ext>
            </a:extLst>
          </p:cNvPr>
          <p:cNvGrpSpPr/>
          <p:nvPr/>
        </p:nvGrpSpPr>
        <p:grpSpPr>
          <a:xfrm>
            <a:off x="6813368" y="2596668"/>
            <a:ext cx="320357" cy="532367"/>
            <a:chOff x="8459788" y="747713"/>
            <a:chExt cx="2820987" cy="4687888"/>
          </a:xfrm>
        </p:grpSpPr>
        <p:sp>
          <p:nvSpPr>
            <p:cNvPr id="334" name="Freeform 303">
              <a:extLst>
                <a:ext uri="{FF2B5EF4-FFF2-40B4-BE49-F238E27FC236}">
                  <a16:creationId xmlns:a16="http://schemas.microsoft.com/office/drawing/2014/main" id="{F59C3F3B-ECEB-422C-8F10-80E51206BD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459788" y="2230438"/>
              <a:ext cx="2820987" cy="3205163"/>
            </a:xfrm>
            <a:custGeom>
              <a:avLst/>
              <a:gdLst>
                <a:gd name="T0" fmla="*/ 1489 w 1777"/>
                <a:gd name="T1" fmla="*/ 2019 h 2019"/>
                <a:gd name="T2" fmla="*/ 1167 w 1777"/>
                <a:gd name="T3" fmla="*/ 1644 h 2019"/>
                <a:gd name="T4" fmla="*/ 652 w 1777"/>
                <a:gd name="T5" fmla="*/ 2019 h 2019"/>
                <a:gd name="T6" fmla="*/ 0 w 1777"/>
                <a:gd name="T7" fmla="*/ 0 h 2019"/>
                <a:gd name="T8" fmla="*/ 1489 w 1777"/>
                <a:gd name="T9" fmla="*/ 0 h 2019"/>
                <a:gd name="T10" fmla="*/ 1417 w 1777"/>
                <a:gd name="T11" fmla="*/ 1525 h 2019"/>
                <a:gd name="T12" fmla="*/ 1235 w 1777"/>
                <a:gd name="T13" fmla="*/ 1344 h 2019"/>
                <a:gd name="T14" fmla="*/ 1417 w 1777"/>
                <a:gd name="T15" fmla="*/ 1525 h 2019"/>
                <a:gd name="T16" fmla="*/ 1417 w 1777"/>
                <a:gd name="T17" fmla="*/ 1071 h 2019"/>
                <a:gd name="T18" fmla="*/ 1235 w 1777"/>
                <a:gd name="T19" fmla="*/ 1252 h 2019"/>
                <a:gd name="T20" fmla="*/ 1417 w 1777"/>
                <a:gd name="T21" fmla="*/ 979 h 2019"/>
                <a:gd name="T22" fmla="*/ 1235 w 1777"/>
                <a:gd name="T23" fmla="*/ 798 h 2019"/>
                <a:gd name="T24" fmla="*/ 1417 w 1777"/>
                <a:gd name="T25" fmla="*/ 979 h 2019"/>
                <a:gd name="T26" fmla="*/ 1417 w 1777"/>
                <a:gd name="T27" fmla="*/ 525 h 2019"/>
                <a:gd name="T28" fmla="*/ 1235 w 1777"/>
                <a:gd name="T29" fmla="*/ 706 h 2019"/>
                <a:gd name="T30" fmla="*/ 1417 w 1777"/>
                <a:gd name="T31" fmla="*/ 433 h 2019"/>
                <a:gd name="T32" fmla="*/ 1235 w 1777"/>
                <a:gd name="T33" fmla="*/ 252 h 2019"/>
                <a:gd name="T34" fmla="*/ 1417 w 1777"/>
                <a:gd name="T35" fmla="*/ 433 h 2019"/>
                <a:gd name="T36" fmla="*/ 1143 w 1777"/>
                <a:gd name="T37" fmla="*/ 1344 h 2019"/>
                <a:gd name="T38" fmla="*/ 961 w 1777"/>
                <a:gd name="T39" fmla="*/ 1525 h 2019"/>
                <a:gd name="T40" fmla="*/ 1143 w 1777"/>
                <a:gd name="T41" fmla="*/ 1252 h 2019"/>
                <a:gd name="T42" fmla="*/ 961 w 1777"/>
                <a:gd name="T43" fmla="*/ 1071 h 2019"/>
                <a:gd name="T44" fmla="*/ 1143 w 1777"/>
                <a:gd name="T45" fmla="*/ 1252 h 2019"/>
                <a:gd name="T46" fmla="*/ 1143 w 1777"/>
                <a:gd name="T47" fmla="*/ 798 h 2019"/>
                <a:gd name="T48" fmla="*/ 961 w 1777"/>
                <a:gd name="T49" fmla="*/ 979 h 2019"/>
                <a:gd name="T50" fmla="*/ 1143 w 1777"/>
                <a:gd name="T51" fmla="*/ 706 h 2019"/>
                <a:gd name="T52" fmla="*/ 961 w 1777"/>
                <a:gd name="T53" fmla="*/ 525 h 2019"/>
                <a:gd name="T54" fmla="*/ 1143 w 1777"/>
                <a:gd name="T55" fmla="*/ 706 h 2019"/>
                <a:gd name="T56" fmla="*/ 1143 w 1777"/>
                <a:gd name="T57" fmla="*/ 252 h 2019"/>
                <a:gd name="T58" fmla="*/ 961 w 1777"/>
                <a:gd name="T59" fmla="*/ 433 h 2019"/>
                <a:gd name="T60" fmla="*/ 868 w 1777"/>
                <a:gd name="T61" fmla="*/ 1525 h 2019"/>
                <a:gd name="T62" fmla="*/ 686 w 1777"/>
                <a:gd name="T63" fmla="*/ 1344 h 2019"/>
                <a:gd name="T64" fmla="*/ 868 w 1777"/>
                <a:gd name="T65" fmla="*/ 1525 h 2019"/>
                <a:gd name="T66" fmla="*/ 868 w 1777"/>
                <a:gd name="T67" fmla="*/ 1071 h 2019"/>
                <a:gd name="T68" fmla="*/ 686 w 1777"/>
                <a:gd name="T69" fmla="*/ 1252 h 2019"/>
                <a:gd name="T70" fmla="*/ 868 w 1777"/>
                <a:gd name="T71" fmla="*/ 979 h 2019"/>
                <a:gd name="T72" fmla="*/ 686 w 1777"/>
                <a:gd name="T73" fmla="*/ 798 h 2019"/>
                <a:gd name="T74" fmla="*/ 868 w 1777"/>
                <a:gd name="T75" fmla="*/ 979 h 2019"/>
                <a:gd name="T76" fmla="*/ 868 w 1777"/>
                <a:gd name="T77" fmla="*/ 525 h 2019"/>
                <a:gd name="T78" fmla="*/ 686 w 1777"/>
                <a:gd name="T79" fmla="*/ 706 h 2019"/>
                <a:gd name="T80" fmla="*/ 868 w 1777"/>
                <a:gd name="T81" fmla="*/ 433 h 2019"/>
                <a:gd name="T82" fmla="*/ 686 w 1777"/>
                <a:gd name="T83" fmla="*/ 252 h 2019"/>
                <a:gd name="T84" fmla="*/ 868 w 1777"/>
                <a:gd name="T85" fmla="*/ 433 h 2019"/>
                <a:gd name="T86" fmla="*/ 594 w 1777"/>
                <a:gd name="T87" fmla="*/ 1344 h 2019"/>
                <a:gd name="T88" fmla="*/ 412 w 1777"/>
                <a:gd name="T89" fmla="*/ 1525 h 2019"/>
                <a:gd name="T90" fmla="*/ 594 w 1777"/>
                <a:gd name="T91" fmla="*/ 1252 h 2019"/>
                <a:gd name="T92" fmla="*/ 412 w 1777"/>
                <a:gd name="T93" fmla="*/ 1071 h 2019"/>
                <a:gd name="T94" fmla="*/ 594 w 1777"/>
                <a:gd name="T95" fmla="*/ 1252 h 2019"/>
                <a:gd name="T96" fmla="*/ 594 w 1777"/>
                <a:gd name="T97" fmla="*/ 798 h 2019"/>
                <a:gd name="T98" fmla="*/ 412 w 1777"/>
                <a:gd name="T99" fmla="*/ 979 h 2019"/>
                <a:gd name="T100" fmla="*/ 594 w 1777"/>
                <a:gd name="T101" fmla="*/ 706 h 2019"/>
                <a:gd name="T102" fmla="*/ 412 w 1777"/>
                <a:gd name="T103" fmla="*/ 525 h 2019"/>
                <a:gd name="T104" fmla="*/ 594 w 1777"/>
                <a:gd name="T105" fmla="*/ 706 h 2019"/>
                <a:gd name="T106" fmla="*/ 594 w 1777"/>
                <a:gd name="T107" fmla="*/ 252 h 2019"/>
                <a:gd name="T108" fmla="*/ 412 w 1777"/>
                <a:gd name="T109" fmla="*/ 433 h 20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77" h="2019">
                  <a:moveTo>
                    <a:pt x="1777" y="0"/>
                  </a:moveTo>
                  <a:lnTo>
                    <a:pt x="1489" y="2019"/>
                  </a:lnTo>
                  <a:lnTo>
                    <a:pt x="1167" y="2019"/>
                  </a:lnTo>
                  <a:lnTo>
                    <a:pt x="1167" y="1644"/>
                  </a:lnTo>
                  <a:lnTo>
                    <a:pt x="652" y="1644"/>
                  </a:lnTo>
                  <a:lnTo>
                    <a:pt x="652" y="2019"/>
                  </a:lnTo>
                  <a:lnTo>
                    <a:pt x="316" y="2019"/>
                  </a:lnTo>
                  <a:lnTo>
                    <a:pt x="0" y="0"/>
                  </a:lnTo>
                  <a:lnTo>
                    <a:pt x="371" y="0"/>
                  </a:lnTo>
                  <a:lnTo>
                    <a:pt x="1489" y="0"/>
                  </a:lnTo>
                  <a:lnTo>
                    <a:pt x="1777" y="0"/>
                  </a:lnTo>
                  <a:close/>
                  <a:moveTo>
                    <a:pt x="1417" y="1525"/>
                  </a:moveTo>
                  <a:lnTo>
                    <a:pt x="1417" y="1344"/>
                  </a:lnTo>
                  <a:lnTo>
                    <a:pt x="1235" y="1344"/>
                  </a:lnTo>
                  <a:lnTo>
                    <a:pt x="1235" y="1525"/>
                  </a:lnTo>
                  <a:lnTo>
                    <a:pt x="1417" y="1525"/>
                  </a:lnTo>
                  <a:close/>
                  <a:moveTo>
                    <a:pt x="1417" y="1252"/>
                  </a:moveTo>
                  <a:lnTo>
                    <a:pt x="1417" y="1071"/>
                  </a:lnTo>
                  <a:lnTo>
                    <a:pt x="1235" y="1071"/>
                  </a:lnTo>
                  <a:lnTo>
                    <a:pt x="1235" y="1252"/>
                  </a:lnTo>
                  <a:lnTo>
                    <a:pt x="1417" y="1252"/>
                  </a:lnTo>
                  <a:close/>
                  <a:moveTo>
                    <a:pt x="1417" y="979"/>
                  </a:moveTo>
                  <a:lnTo>
                    <a:pt x="1417" y="798"/>
                  </a:lnTo>
                  <a:lnTo>
                    <a:pt x="1235" y="798"/>
                  </a:lnTo>
                  <a:lnTo>
                    <a:pt x="1235" y="979"/>
                  </a:lnTo>
                  <a:lnTo>
                    <a:pt x="1417" y="979"/>
                  </a:lnTo>
                  <a:close/>
                  <a:moveTo>
                    <a:pt x="1417" y="706"/>
                  </a:moveTo>
                  <a:lnTo>
                    <a:pt x="1417" y="525"/>
                  </a:lnTo>
                  <a:lnTo>
                    <a:pt x="1235" y="525"/>
                  </a:lnTo>
                  <a:lnTo>
                    <a:pt x="1235" y="706"/>
                  </a:lnTo>
                  <a:lnTo>
                    <a:pt x="1417" y="706"/>
                  </a:lnTo>
                  <a:close/>
                  <a:moveTo>
                    <a:pt x="1417" y="433"/>
                  </a:moveTo>
                  <a:lnTo>
                    <a:pt x="1417" y="252"/>
                  </a:lnTo>
                  <a:lnTo>
                    <a:pt x="1235" y="252"/>
                  </a:lnTo>
                  <a:lnTo>
                    <a:pt x="1235" y="433"/>
                  </a:lnTo>
                  <a:lnTo>
                    <a:pt x="1417" y="433"/>
                  </a:lnTo>
                  <a:close/>
                  <a:moveTo>
                    <a:pt x="1143" y="1525"/>
                  </a:moveTo>
                  <a:lnTo>
                    <a:pt x="1143" y="1344"/>
                  </a:lnTo>
                  <a:lnTo>
                    <a:pt x="961" y="1344"/>
                  </a:lnTo>
                  <a:lnTo>
                    <a:pt x="961" y="1525"/>
                  </a:lnTo>
                  <a:lnTo>
                    <a:pt x="1143" y="1525"/>
                  </a:lnTo>
                  <a:close/>
                  <a:moveTo>
                    <a:pt x="1143" y="1252"/>
                  </a:moveTo>
                  <a:lnTo>
                    <a:pt x="1143" y="1071"/>
                  </a:lnTo>
                  <a:lnTo>
                    <a:pt x="961" y="1071"/>
                  </a:lnTo>
                  <a:lnTo>
                    <a:pt x="961" y="1252"/>
                  </a:lnTo>
                  <a:lnTo>
                    <a:pt x="1143" y="1252"/>
                  </a:lnTo>
                  <a:close/>
                  <a:moveTo>
                    <a:pt x="1143" y="979"/>
                  </a:moveTo>
                  <a:lnTo>
                    <a:pt x="1143" y="798"/>
                  </a:lnTo>
                  <a:lnTo>
                    <a:pt x="961" y="798"/>
                  </a:lnTo>
                  <a:lnTo>
                    <a:pt x="961" y="979"/>
                  </a:lnTo>
                  <a:lnTo>
                    <a:pt x="1143" y="979"/>
                  </a:lnTo>
                  <a:close/>
                  <a:moveTo>
                    <a:pt x="1143" y="706"/>
                  </a:moveTo>
                  <a:lnTo>
                    <a:pt x="1143" y="525"/>
                  </a:lnTo>
                  <a:lnTo>
                    <a:pt x="961" y="525"/>
                  </a:lnTo>
                  <a:lnTo>
                    <a:pt x="961" y="706"/>
                  </a:lnTo>
                  <a:lnTo>
                    <a:pt x="1143" y="706"/>
                  </a:lnTo>
                  <a:close/>
                  <a:moveTo>
                    <a:pt x="1143" y="433"/>
                  </a:moveTo>
                  <a:lnTo>
                    <a:pt x="1143" y="252"/>
                  </a:lnTo>
                  <a:lnTo>
                    <a:pt x="961" y="252"/>
                  </a:lnTo>
                  <a:lnTo>
                    <a:pt x="961" y="433"/>
                  </a:lnTo>
                  <a:lnTo>
                    <a:pt x="1143" y="433"/>
                  </a:lnTo>
                  <a:close/>
                  <a:moveTo>
                    <a:pt x="868" y="1525"/>
                  </a:moveTo>
                  <a:lnTo>
                    <a:pt x="868" y="1344"/>
                  </a:lnTo>
                  <a:lnTo>
                    <a:pt x="686" y="1344"/>
                  </a:lnTo>
                  <a:lnTo>
                    <a:pt x="686" y="1525"/>
                  </a:lnTo>
                  <a:lnTo>
                    <a:pt x="868" y="1525"/>
                  </a:lnTo>
                  <a:close/>
                  <a:moveTo>
                    <a:pt x="868" y="1252"/>
                  </a:moveTo>
                  <a:lnTo>
                    <a:pt x="868" y="1071"/>
                  </a:lnTo>
                  <a:lnTo>
                    <a:pt x="686" y="1071"/>
                  </a:lnTo>
                  <a:lnTo>
                    <a:pt x="686" y="1252"/>
                  </a:lnTo>
                  <a:lnTo>
                    <a:pt x="868" y="1252"/>
                  </a:lnTo>
                  <a:close/>
                  <a:moveTo>
                    <a:pt x="868" y="979"/>
                  </a:moveTo>
                  <a:lnTo>
                    <a:pt x="868" y="798"/>
                  </a:lnTo>
                  <a:lnTo>
                    <a:pt x="686" y="798"/>
                  </a:lnTo>
                  <a:lnTo>
                    <a:pt x="686" y="979"/>
                  </a:lnTo>
                  <a:lnTo>
                    <a:pt x="868" y="979"/>
                  </a:lnTo>
                  <a:close/>
                  <a:moveTo>
                    <a:pt x="868" y="706"/>
                  </a:moveTo>
                  <a:lnTo>
                    <a:pt x="868" y="525"/>
                  </a:lnTo>
                  <a:lnTo>
                    <a:pt x="686" y="525"/>
                  </a:lnTo>
                  <a:lnTo>
                    <a:pt x="686" y="706"/>
                  </a:lnTo>
                  <a:lnTo>
                    <a:pt x="868" y="706"/>
                  </a:lnTo>
                  <a:close/>
                  <a:moveTo>
                    <a:pt x="868" y="433"/>
                  </a:moveTo>
                  <a:lnTo>
                    <a:pt x="868" y="252"/>
                  </a:lnTo>
                  <a:lnTo>
                    <a:pt x="686" y="252"/>
                  </a:lnTo>
                  <a:lnTo>
                    <a:pt x="686" y="433"/>
                  </a:lnTo>
                  <a:lnTo>
                    <a:pt x="868" y="433"/>
                  </a:lnTo>
                  <a:close/>
                  <a:moveTo>
                    <a:pt x="594" y="1525"/>
                  </a:moveTo>
                  <a:lnTo>
                    <a:pt x="594" y="1344"/>
                  </a:lnTo>
                  <a:lnTo>
                    <a:pt x="412" y="1344"/>
                  </a:lnTo>
                  <a:lnTo>
                    <a:pt x="412" y="1525"/>
                  </a:lnTo>
                  <a:lnTo>
                    <a:pt x="594" y="1525"/>
                  </a:lnTo>
                  <a:close/>
                  <a:moveTo>
                    <a:pt x="594" y="1252"/>
                  </a:moveTo>
                  <a:lnTo>
                    <a:pt x="594" y="1071"/>
                  </a:lnTo>
                  <a:lnTo>
                    <a:pt x="412" y="1071"/>
                  </a:lnTo>
                  <a:lnTo>
                    <a:pt x="412" y="1252"/>
                  </a:lnTo>
                  <a:lnTo>
                    <a:pt x="594" y="1252"/>
                  </a:lnTo>
                  <a:close/>
                  <a:moveTo>
                    <a:pt x="594" y="979"/>
                  </a:moveTo>
                  <a:lnTo>
                    <a:pt x="594" y="798"/>
                  </a:lnTo>
                  <a:lnTo>
                    <a:pt x="412" y="798"/>
                  </a:lnTo>
                  <a:lnTo>
                    <a:pt x="412" y="979"/>
                  </a:lnTo>
                  <a:lnTo>
                    <a:pt x="594" y="979"/>
                  </a:lnTo>
                  <a:close/>
                  <a:moveTo>
                    <a:pt x="594" y="706"/>
                  </a:moveTo>
                  <a:lnTo>
                    <a:pt x="594" y="525"/>
                  </a:lnTo>
                  <a:lnTo>
                    <a:pt x="412" y="525"/>
                  </a:lnTo>
                  <a:lnTo>
                    <a:pt x="412" y="706"/>
                  </a:lnTo>
                  <a:lnTo>
                    <a:pt x="594" y="706"/>
                  </a:lnTo>
                  <a:close/>
                  <a:moveTo>
                    <a:pt x="594" y="433"/>
                  </a:moveTo>
                  <a:lnTo>
                    <a:pt x="594" y="252"/>
                  </a:lnTo>
                  <a:lnTo>
                    <a:pt x="412" y="252"/>
                  </a:lnTo>
                  <a:lnTo>
                    <a:pt x="412" y="433"/>
                  </a:lnTo>
                  <a:lnTo>
                    <a:pt x="594" y="43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304">
              <a:extLst>
                <a:ext uri="{FF2B5EF4-FFF2-40B4-BE49-F238E27FC236}">
                  <a16:creationId xmlns:a16="http://schemas.microsoft.com/office/drawing/2014/main" id="{CEFA522E-546C-4DFD-9B8E-B7BC5C329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8750" y="1473200"/>
              <a:ext cx="1774825" cy="757238"/>
            </a:xfrm>
            <a:custGeom>
              <a:avLst/>
              <a:gdLst>
                <a:gd name="T0" fmla="*/ 652 w 652"/>
                <a:gd name="T1" fmla="*/ 108 h 280"/>
                <a:gd name="T2" fmla="*/ 652 w 652"/>
                <a:gd name="T3" fmla="*/ 280 h 280"/>
                <a:gd name="T4" fmla="*/ 0 w 652"/>
                <a:gd name="T5" fmla="*/ 280 h 280"/>
                <a:gd name="T6" fmla="*/ 0 w 652"/>
                <a:gd name="T7" fmla="*/ 108 h 280"/>
                <a:gd name="T8" fmla="*/ 29 w 652"/>
                <a:gd name="T9" fmla="*/ 94 h 280"/>
                <a:gd name="T10" fmla="*/ 652 w 652"/>
                <a:gd name="T11" fmla="*/ 108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2" h="280">
                  <a:moveTo>
                    <a:pt x="652" y="108"/>
                  </a:moveTo>
                  <a:cubicBezTo>
                    <a:pt x="652" y="280"/>
                    <a:pt x="652" y="280"/>
                    <a:pt x="652" y="280"/>
                  </a:cubicBezTo>
                  <a:cubicBezTo>
                    <a:pt x="0" y="280"/>
                    <a:pt x="0" y="280"/>
                    <a:pt x="0" y="280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227" y="0"/>
                    <a:pt x="458" y="5"/>
                    <a:pt x="652" y="10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Rectangle 316">
              <a:extLst>
                <a:ext uri="{FF2B5EF4-FFF2-40B4-BE49-F238E27FC236}">
                  <a16:creationId xmlns:a16="http://schemas.microsoft.com/office/drawing/2014/main" id="{DF2339E9-2C3E-4FCF-AC0E-FBC3286E0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04375" y="4970463"/>
              <a:ext cx="609600" cy="465138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Line 328">
              <a:extLst>
                <a:ext uri="{FF2B5EF4-FFF2-40B4-BE49-F238E27FC236}">
                  <a16:creationId xmlns:a16="http://schemas.microsoft.com/office/drawing/2014/main" id="{C4E4DDD9-614C-43E6-B377-43A3C10F5F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10763" y="1212850"/>
              <a:ext cx="0" cy="333375"/>
            </a:xfrm>
            <a:prstGeom prst="line">
              <a:avLst/>
            </a:prstGeom>
            <a:solidFill>
              <a:schemeClr val="bg2"/>
            </a:solidFill>
            <a:ln w="33338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Oval 329">
              <a:extLst>
                <a:ext uri="{FF2B5EF4-FFF2-40B4-BE49-F238E27FC236}">
                  <a16:creationId xmlns:a16="http://schemas.microsoft.com/office/drawing/2014/main" id="{1FA93A6D-343D-4633-9287-AF32B71BF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7400" y="747713"/>
              <a:ext cx="468312" cy="465138"/>
            </a:xfrm>
            <a:prstGeom prst="ellipse">
              <a:avLst/>
            </a:prstGeom>
            <a:solidFill>
              <a:schemeClr val="bg2"/>
            </a:solidFill>
            <a:ln w="3333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65" name="Oval 364">
            <a:extLst>
              <a:ext uri="{FF2B5EF4-FFF2-40B4-BE49-F238E27FC236}">
                <a16:creationId xmlns:a16="http://schemas.microsoft.com/office/drawing/2014/main" id="{470068BC-D264-4029-B5D9-08E61C147AC6}"/>
              </a:ext>
            </a:extLst>
          </p:cNvPr>
          <p:cNvSpPr/>
          <p:nvPr/>
        </p:nvSpPr>
        <p:spPr>
          <a:xfrm>
            <a:off x="7464988" y="254143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86" name="Group 385">
            <a:extLst>
              <a:ext uri="{FF2B5EF4-FFF2-40B4-BE49-F238E27FC236}">
                <a16:creationId xmlns:a16="http://schemas.microsoft.com/office/drawing/2014/main" id="{39F1A5B1-E40A-46D8-A4DD-9CFCE1ED609C}"/>
              </a:ext>
            </a:extLst>
          </p:cNvPr>
          <p:cNvGrpSpPr/>
          <p:nvPr/>
        </p:nvGrpSpPr>
        <p:grpSpPr>
          <a:xfrm>
            <a:off x="7565404" y="2657766"/>
            <a:ext cx="439101" cy="407274"/>
            <a:chOff x="5037071" y="2621056"/>
            <a:chExt cx="3657600" cy="3392488"/>
          </a:xfrm>
        </p:grpSpPr>
        <p:sp>
          <p:nvSpPr>
            <p:cNvPr id="370" name="Line 334">
              <a:extLst>
                <a:ext uri="{FF2B5EF4-FFF2-40B4-BE49-F238E27FC236}">
                  <a16:creationId xmlns:a16="http://schemas.microsoft.com/office/drawing/2014/main" id="{8D1C8C7E-1F73-42F6-89A0-A5413C1EE0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1521" y="6013544"/>
              <a:ext cx="36131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" name="Freeform 335">
              <a:extLst>
                <a:ext uri="{FF2B5EF4-FFF2-40B4-BE49-F238E27FC236}">
                  <a16:creationId xmlns:a16="http://schemas.microsoft.com/office/drawing/2014/main" id="{4BB5AFF5-0DFF-4DE1-8DFE-02CB950C3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071" y="3640231"/>
              <a:ext cx="3581400" cy="2373313"/>
            </a:xfrm>
            <a:custGeom>
              <a:avLst/>
              <a:gdLst>
                <a:gd name="T0" fmla="*/ 274 w 2256"/>
                <a:gd name="T1" fmla="*/ 1495 h 1495"/>
                <a:gd name="T2" fmla="*/ 0 w 2256"/>
                <a:gd name="T3" fmla="*/ 0 h 1495"/>
                <a:gd name="T4" fmla="*/ 2256 w 2256"/>
                <a:gd name="T5" fmla="*/ 0 h 1495"/>
                <a:gd name="T6" fmla="*/ 2057 w 2256"/>
                <a:gd name="T7" fmla="*/ 1495 h 1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56" h="1495">
                  <a:moveTo>
                    <a:pt x="274" y="1495"/>
                  </a:moveTo>
                  <a:lnTo>
                    <a:pt x="0" y="0"/>
                  </a:lnTo>
                  <a:lnTo>
                    <a:pt x="2256" y="0"/>
                  </a:lnTo>
                  <a:lnTo>
                    <a:pt x="2057" y="149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Freeform 336">
              <a:extLst>
                <a:ext uri="{FF2B5EF4-FFF2-40B4-BE49-F238E27FC236}">
                  <a16:creationId xmlns:a16="http://schemas.microsoft.com/office/drawing/2014/main" id="{C226BD10-24DE-4E9E-8881-A949FFD3F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6321" y="3911694"/>
              <a:ext cx="542925" cy="184150"/>
            </a:xfrm>
            <a:custGeom>
              <a:avLst/>
              <a:gdLst>
                <a:gd name="T0" fmla="*/ 170 w 200"/>
                <a:gd name="T1" fmla="*/ 68 h 68"/>
                <a:gd name="T2" fmla="*/ 38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70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70" y="68"/>
                  </a:moveTo>
                  <a:cubicBezTo>
                    <a:pt x="38" y="68"/>
                    <a:pt x="38" y="68"/>
                    <a:pt x="38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70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337">
              <a:extLst>
                <a:ext uri="{FF2B5EF4-FFF2-40B4-BE49-F238E27FC236}">
                  <a16:creationId xmlns:a16="http://schemas.microsoft.com/office/drawing/2014/main" id="{73F12394-CECB-4BC6-8AE6-E176239FC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159" y="3911694"/>
              <a:ext cx="544513" cy="184150"/>
            </a:xfrm>
            <a:custGeom>
              <a:avLst/>
              <a:gdLst>
                <a:gd name="T0" fmla="*/ 170 w 200"/>
                <a:gd name="T1" fmla="*/ 68 h 68"/>
                <a:gd name="T2" fmla="*/ 38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70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70" y="68"/>
                  </a:moveTo>
                  <a:cubicBezTo>
                    <a:pt x="38" y="68"/>
                    <a:pt x="38" y="68"/>
                    <a:pt x="38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70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338">
              <a:extLst>
                <a:ext uri="{FF2B5EF4-FFF2-40B4-BE49-F238E27FC236}">
                  <a16:creationId xmlns:a16="http://schemas.microsoft.com/office/drawing/2014/main" id="{6A0F6D3E-326D-4C46-8139-A33090F45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271" y="3911694"/>
              <a:ext cx="544513" cy="184150"/>
            </a:xfrm>
            <a:custGeom>
              <a:avLst/>
              <a:gdLst>
                <a:gd name="T0" fmla="*/ 170 w 200"/>
                <a:gd name="T1" fmla="*/ 68 h 68"/>
                <a:gd name="T2" fmla="*/ 38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70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70" y="68"/>
                  </a:moveTo>
                  <a:cubicBezTo>
                    <a:pt x="38" y="68"/>
                    <a:pt x="38" y="68"/>
                    <a:pt x="38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70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339">
              <a:extLst>
                <a:ext uri="{FF2B5EF4-FFF2-40B4-BE49-F238E27FC236}">
                  <a16:creationId xmlns:a16="http://schemas.microsoft.com/office/drawing/2014/main" id="{5E91FA66-8610-43C1-9681-F1B91BCB0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0271" y="3911694"/>
              <a:ext cx="544513" cy="184150"/>
            </a:xfrm>
            <a:custGeom>
              <a:avLst/>
              <a:gdLst>
                <a:gd name="T0" fmla="*/ 170 w 200"/>
                <a:gd name="T1" fmla="*/ 68 h 68"/>
                <a:gd name="T2" fmla="*/ 38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70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70" y="68"/>
                  </a:moveTo>
                  <a:cubicBezTo>
                    <a:pt x="38" y="68"/>
                    <a:pt x="38" y="68"/>
                    <a:pt x="38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70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340">
              <a:extLst>
                <a:ext uri="{FF2B5EF4-FFF2-40B4-BE49-F238E27FC236}">
                  <a16:creationId xmlns:a16="http://schemas.microsoft.com/office/drawing/2014/main" id="{15E1B3D3-7448-4CD4-B773-3D94B45F2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846" y="4345081"/>
              <a:ext cx="544513" cy="184150"/>
            </a:xfrm>
            <a:custGeom>
              <a:avLst/>
              <a:gdLst>
                <a:gd name="T0" fmla="*/ 166 w 200"/>
                <a:gd name="T1" fmla="*/ 68 h 68"/>
                <a:gd name="T2" fmla="*/ 34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66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66" y="68"/>
                  </a:moveTo>
                  <a:cubicBezTo>
                    <a:pt x="34" y="68"/>
                    <a:pt x="34" y="68"/>
                    <a:pt x="34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66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" name="Freeform 341">
              <a:extLst>
                <a:ext uri="{FF2B5EF4-FFF2-40B4-BE49-F238E27FC236}">
                  <a16:creationId xmlns:a16="http://schemas.microsoft.com/office/drawing/2014/main" id="{7D950663-0757-4C95-AAA1-363406C09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159" y="4345081"/>
              <a:ext cx="544513" cy="184150"/>
            </a:xfrm>
            <a:custGeom>
              <a:avLst/>
              <a:gdLst>
                <a:gd name="T0" fmla="*/ 170 w 200"/>
                <a:gd name="T1" fmla="*/ 68 h 68"/>
                <a:gd name="T2" fmla="*/ 38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70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70" y="68"/>
                  </a:moveTo>
                  <a:cubicBezTo>
                    <a:pt x="38" y="68"/>
                    <a:pt x="38" y="68"/>
                    <a:pt x="38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70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Freeform 342">
              <a:extLst>
                <a:ext uri="{FF2B5EF4-FFF2-40B4-BE49-F238E27FC236}">
                  <a16:creationId xmlns:a16="http://schemas.microsoft.com/office/drawing/2014/main" id="{AE613308-62DB-44BA-95BC-24B0E894C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9384" y="4345081"/>
              <a:ext cx="544513" cy="184150"/>
            </a:xfrm>
            <a:custGeom>
              <a:avLst/>
              <a:gdLst>
                <a:gd name="T0" fmla="*/ 166 w 200"/>
                <a:gd name="T1" fmla="*/ 68 h 68"/>
                <a:gd name="T2" fmla="*/ 34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66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66" y="68"/>
                  </a:moveTo>
                  <a:cubicBezTo>
                    <a:pt x="34" y="68"/>
                    <a:pt x="34" y="68"/>
                    <a:pt x="34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66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343">
              <a:extLst>
                <a:ext uri="{FF2B5EF4-FFF2-40B4-BE49-F238E27FC236}">
                  <a16:creationId xmlns:a16="http://schemas.microsoft.com/office/drawing/2014/main" id="{AA5D9C24-C5D8-4477-8553-7F44895AD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91384" y="4345081"/>
              <a:ext cx="544513" cy="184150"/>
            </a:xfrm>
            <a:custGeom>
              <a:avLst/>
              <a:gdLst>
                <a:gd name="T0" fmla="*/ 166 w 200"/>
                <a:gd name="T1" fmla="*/ 68 h 68"/>
                <a:gd name="T2" fmla="*/ 34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66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66" y="68"/>
                  </a:moveTo>
                  <a:cubicBezTo>
                    <a:pt x="34" y="68"/>
                    <a:pt x="34" y="68"/>
                    <a:pt x="34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66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344">
              <a:extLst>
                <a:ext uri="{FF2B5EF4-FFF2-40B4-BE49-F238E27FC236}">
                  <a16:creationId xmlns:a16="http://schemas.microsoft.com/office/drawing/2014/main" id="{95C87F6A-D9BD-4143-BC78-D703778E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846" y="4778469"/>
              <a:ext cx="544513" cy="184150"/>
            </a:xfrm>
            <a:custGeom>
              <a:avLst/>
              <a:gdLst>
                <a:gd name="T0" fmla="*/ 166 w 200"/>
                <a:gd name="T1" fmla="*/ 68 h 68"/>
                <a:gd name="T2" fmla="*/ 34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66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66" y="68"/>
                  </a:moveTo>
                  <a:cubicBezTo>
                    <a:pt x="34" y="68"/>
                    <a:pt x="34" y="68"/>
                    <a:pt x="34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66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345">
              <a:extLst>
                <a:ext uri="{FF2B5EF4-FFF2-40B4-BE49-F238E27FC236}">
                  <a16:creationId xmlns:a16="http://schemas.microsoft.com/office/drawing/2014/main" id="{807726A0-F6B6-49F9-BA2B-C02E7DF24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159" y="4778469"/>
              <a:ext cx="544513" cy="184150"/>
            </a:xfrm>
            <a:custGeom>
              <a:avLst/>
              <a:gdLst>
                <a:gd name="T0" fmla="*/ 170 w 200"/>
                <a:gd name="T1" fmla="*/ 68 h 68"/>
                <a:gd name="T2" fmla="*/ 38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70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70" y="68"/>
                  </a:moveTo>
                  <a:cubicBezTo>
                    <a:pt x="38" y="68"/>
                    <a:pt x="38" y="68"/>
                    <a:pt x="38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70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346">
              <a:extLst>
                <a:ext uri="{FF2B5EF4-FFF2-40B4-BE49-F238E27FC236}">
                  <a16:creationId xmlns:a16="http://schemas.microsoft.com/office/drawing/2014/main" id="{85DAFCFA-C3A0-4904-86BC-1BA9D8BF3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271" y="4778469"/>
              <a:ext cx="544513" cy="184150"/>
            </a:xfrm>
            <a:custGeom>
              <a:avLst/>
              <a:gdLst>
                <a:gd name="T0" fmla="*/ 170 w 200"/>
                <a:gd name="T1" fmla="*/ 68 h 68"/>
                <a:gd name="T2" fmla="*/ 38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70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70" y="68"/>
                  </a:moveTo>
                  <a:cubicBezTo>
                    <a:pt x="38" y="68"/>
                    <a:pt x="38" y="68"/>
                    <a:pt x="38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70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347">
              <a:extLst>
                <a:ext uri="{FF2B5EF4-FFF2-40B4-BE49-F238E27FC236}">
                  <a16:creationId xmlns:a16="http://schemas.microsoft.com/office/drawing/2014/main" id="{58A8BDFD-6BC9-4F23-B126-6D8E3979D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0271" y="4778469"/>
              <a:ext cx="544513" cy="184150"/>
            </a:xfrm>
            <a:custGeom>
              <a:avLst/>
              <a:gdLst>
                <a:gd name="T0" fmla="*/ 170 w 200"/>
                <a:gd name="T1" fmla="*/ 68 h 68"/>
                <a:gd name="T2" fmla="*/ 38 w 200"/>
                <a:gd name="T3" fmla="*/ 68 h 68"/>
                <a:gd name="T4" fmla="*/ 0 w 200"/>
                <a:gd name="T5" fmla="*/ 34 h 68"/>
                <a:gd name="T6" fmla="*/ 0 w 200"/>
                <a:gd name="T7" fmla="*/ 34 h 68"/>
                <a:gd name="T8" fmla="*/ 34 w 200"/>
                <a:gd name="T9" fmla="*/ 0 h 68"/>
                <a:gd name="T10" fmla="*/ 166 w 200"/>
                <a:gd name="T11" fmla="*/ 0 h 68"/>
                <a:gd name="T12" fmla="*/ 200 w 200"/>
                <a:gd name="T13" fmla="*/ 34 h 68"/>
                <a:gd name="T14" fmla="*/ 200 w 200"/>
                <a:gd name="T15" fmla="*/ 34 h 68"/>
                <a:gd name="T16" fmla="*/ 170 w 200"/>
                <a:gd name="T17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0" h="68">
                  <a:moveTo>
                    <a:pt x="170" y="68"/>
                  </a:moveTo>
                  <a:cubicBezTo>
                    <a:pt x="38" y="68"/>
                    <a:pt x="38" y="68"/>
                    <a:pt x="38" y="68"/>
                  </a:cubicBezTo>
                  <a:cubicBezTo>
                    <a:pt x="15" y="68"/>
                    <a:pt x="0" y="53"/>
                    <a:pt x="0" y="34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15"/>
                    <a:pt x="15" y="0"/>
                    <a:pt x="34" y="0"/>
                  </a:cubicBezTo>
                  <a:cubicBezTo>
                    <a:pt x="166" y="0"/>
                    <a:pt x="166" y="0"/>
                    <a:pt x="166" y="0"/>
                  </a:cubicBezTo>
                  <a:cubicBezTo>
                    <a:pt x="185" y="0"/>
                    <a:pt x="200" y="15"/>
                    <a:pt x="200" y="34"/>
                  </a:cubicBezTo>
                  <a:cubicBezTo>
                    <a:pt x="200" y="34"/>
                    <a:pt x="200" y="34"/>
                    <a:pt x="200" y="34"/>
                  </a:cubicBezTo>
                  <a:cubicBezTo>
                    <a:pt x="200" y="53"/>
                    <a:pt x="185" y="68"/>
                    <a:pt x="170" y="6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Freeform 348">
              <a:extLst>
                <a:ext uri="{FF2B5EF4-FFF2-40B4-BE49-F238E27FC236}">
                  <a16:creationId xmlns:a16="http://schemas.microsoft.com/office/drawing/2014/main" id="{93F052B2-ED75-4087-960C-9E3817916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6209" y="5319806"/>
              <a:ext cx="2274888" cy="693738"/>
            </a:xfrm>
            <a:custGeom>
              <a:avLst/>
              <a:gdLst>
                <a:gd name="T0" fmla="*/ 0 w 836"/>
                <a:gd name="T1" fmla="*/ 256 h 256"/>
                <a:gd name="T2" fmla="*/ 0 w 836"/>
                <a:gd name="T3" fmla="*/ 256 h 256"/>
                <a:gd name="T4" fmla="*/ 256 w 836"/>
                <a:gd name="T5" fmla="*/ 0 h 256"/>
                <a:gd name="T6" fmla="*/ 580 w 836"/>
                <a:gd name="T7" fmla="*/ 0 h 256"/>
                <a:gd name="T8" fmla="*/ 836 w 836"/>
                <a:gd name="T9" fmla="*/ 256 h 256"/>
                <a:gd name="T10" fmla="*/ 836 w 836"/>
                <a:gd name="T11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36" h="256">
                  <a:moveTo>
                    <a:pt x="0" y="256"/>
                  </a:moveTo>
                  <a:cubicBezTo>
                    <a:pt x="0" y="256"/>
                    <a:pt x="0" y="256"/>
                    <a:pt x="0" y="256"/>
                  </a:cubicBezTo>
                  <a:cubicBezTo>
                    <a:pt x="0" y="115"/>
                    <a:pt x="115" y="0"/>
                    <a:pt x="256" y="0"/>
                  </a:cubicBezTo>
                  <a:cubicBezTo>
                    <a:pt x="580" y="0"/>
                    <a:pt x="580" y="0"/>
                    <a:pt x="580" y="0"/>
                  </a:cubicBezTo>
                  <a:cubicBezTo>
                    <a:pt x="721" y="0"/>
                    <a:pt x="836" y="115"/>
                    <a:pt x="836" y="256"/>
                  </a:cubicBezTo>
                  <a:cubicBezTo>
                    <a:pt x="836" y="256"/>
                    <a:pt x="836" y="256"/>
                    <a:pt x="836" y="25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349">
              <a:extLst>
                <a:ext uri="{FF2B5EF4-FFF2-40B4-BE49-F238E27FC236}">
                  <a16:creationId xmlns:a16="http://schemas.microsoft.com/office/drawing/2014/main" id="{35E2CAD1-EEDC-47E5-B1C1-4962D4F9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1584" y="2621056"/>
              <a:ext cx="2449513" cy="1019175"/>
            </a:xfrm>
            <a:custGeom>
              <a:avLst/>
              <a:gdLst>
                <a:gd name="T0" fmla="*/ 0 w 900"/>
                <a:gd name="T1" fmla="*/ 376 h 376"/>
                <a:gd name="T2" fmla="*/ 0 w 900"/>
                <a:gd name="T3" fmla="*/ 376 h 376"/>
                <a:gd name="T4" fmla="*/ 232 w 900"/>
                <a:gd name="T5" fmla="*/ 144 h 376"/>
                <a:gd name="T6" fmla="*/ 450 w 900"/>
                <a:gd name="T7" fmla="*/ 0 h 376"/>
                <a:gd name="T8" fmla="*/ 668 w 900"/>
                <a:gd name="T9" fmla="*/ 144 h 376"/>
                <a:gd name="T10" fmla="*/ 900 w 900"/>
                <a:gd name="T11" fmla="*/ 376 h 376"/>
                <a:gd name="T12" fmla="*/ 900 w 900"/>
                <a:gd name="T13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0" h="376">
                  <a:moveTo>
                    <a:pt x="0" y="376"/>
                  </a:moveTo>
                  <a:cubicBezTo>
                    <a:pt x="0" y="376"/>
                    <a:pt x="0" y="376"/>
                    <a:pt x="0" y="376"/>
                  </a:cubicBezTo>
                  <a:cubicBezTo>
                    <a:pt x="0" y="248"/>
                    <a:pt x="104" y="144"/>
                    <a:pt x="232" y="144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668" y="144"/>
                    <a:pt x="668" y="144"/>
                    <a:pt x="668" y="144"/>
                  </a:cubicBezTo>
                  <a:cubicBezTo>
                    <a:pt x="796" y="144"/>
                    <a:pt x="900" y="248"/>
                    <a:pt x="900" y="376"/>
                  </a:cubicBezTo>
                  <a:cubicBezTo>
                    <a:pt x="900" y="376"/>
                    <a:pt x="900" y="376"/>
                    <a:pt x="900" y="37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87" name="Oval 386">
            <a:extLst>
              <a:ext uri="{FF2B5EF4-FFF2-40B4-BE49-F238E27FC236}">
                <a16:creationId xmlns:a16="http://schemas.microsoft.com/office/drawing/2014/main" id="{42F26CA2-6855-4EA2-84B4-445B77D74653}"/>
              </a:ext>
            </a:extLst>
          </p:cNvPr>
          <p:cNvSpPr/>
          <p:nvPr/>
        </p:nvSpPr>
        <p:spPr>
          <a:xfrm>
            <a:off x="8273803" y="254814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07" name="Group 406">
            <a:extLst>
              <a:ext uri="{FF2B5EF4-FFF2-40B4-BE49-F238E27FC236}">
                <a16:creationId xmlns:a16="http://schemas.microsoft.com/office/drawing/2014/main" id="{35EB9B7E-E6B7-4367-A274-CEA7D4AA1EB2}"/>
              </a:ext>
            </a:extLst>
          </p:cNvPr>
          <p:cNvGrpSpPr/>
          <p:nvPr/>
        </p:nvGrpSpPr>
        <p:grpSpPr>
          <a:xfrm>
            <a:off x="8412077" y="2685095"/>
            <a:ext cx="363384" cy="366031"/>
            <a:chOff x="5649773" y="3228302"/>
            <a:chExt cx="2397125" cy="2414588"/>
          </a:xfrm>
        </p:grpSpPr>
        <p:sp>
          <p:nvSpPr>
            <p:cNvPr id="392" name="Freeform 353">
              <a:extLst>
                <a:ext uri="{FF2B5EF4-FFF2-40B4-BE49-F238E27FC236}">
                  <a16:creationId xmlns:a16="http://schemas.microsoft.com/office/drawing/2014/main" id="{FF092DC5-5077-4765-96A2-62829F4C5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773" y="3228302"/>
              <a:ext cx="2397125" cy="639763"/>
            </a:xfrm>
            <a:custGeom>
              <a:avLst/>
              <a:gdLst>
                <a:gd name="T0" fmla="*/ 0 w 1510"/>
                <a:gd name="T1" fmla="*/ 403 h 403"/>
                <a:gd name="T2" fmla="*/ 741 w 1510"/>
                <a:gd name="T3" fmla="*/ 0 h 403"/>
                <a:gd name="T4" fmla="*/ 1510 w 1510"/>
                <a:gd name="T5" fmla="*/ 403 h 403"/>
                <a:gd name="T6" fmla="*/ 0 w 1510"/>
                <a:gd name="T7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10" h="403">
                  <a:moveTo>
                    <a:pt x="0" y="403"/>
                  </a:moveTo>
                  <a:lnTo>
                    <a:pt x="741" y="0"/>
                  </a:lnTo>
                  <a:lnTo>
                    <a:pt x="1510" y="403"/>
                  </a:lnTo>
                  <a:lnTo>
                    <a:pt x="0" y="403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Freeform 354">
              <a:extLst>
                <a:ext uri="{FF2B5EF4-FFF2-40B4-BE49-F238E27FC236}">
                  <a16:creationId xmlns:a16="http://schemas.microsoft.com/office/drawing/2014/main" id="{B211C127-EB87-4A36-8CA4-2EA741577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3435" y="3868065"/>
              <a:ext cx="2232025" cy="200025"/>
            </a:xfrm>
            <a:custGeom>
              <a:avLst/>
              <a:gdLst>
                <a:gd name="T0" fmla="*/ 0 w 1406"/>
                <a:gd name="T1" fmla="*/ 0 h 126"/>
                <a:gd name="T2" fmla="*/ 0 w 1406"/>
                <a:gd name="T3" fmla="*/ 126 h 126"/>
                <a:gd name="T4" fmla="*/ 1406 w 1406"/>
                <a:gd name="T5" fmla="*/ 126 h 126"/>
                <a:gd name="T6" fmla="*/ 1406 w 1406"/>
                <a:gd name="T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6" h="126">
                  <a:moveTo>
                    <a:pt x="0" y="0"/>
                  </a:moveTo>
                  <a:lnTo>
                    <a:pt x="0" y="126"/>
                  </a:lnTo>
                  <a:lnTo>
                    <a:pt x="1406" y="126"/>
                  </a:lnTo>
                  <a:lnTo>
                    <a:pt x="1406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Freeform 355">
              <a:extLst>
                <a:ext uri="{FF2B5EF4-FFF2-40B4-BE49-F238E27FC236}">
                  <a16:creationId xmlns:a16="http://schemas.microsoft.com/office/drawing/2014/main" id="{EDA7136F-2AE6-4DCE-BB7A-CA686F33E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3173" y="4068090"/>
              <a:ext cx="465138" cy="274638"/>
            </a:xfrm>
            <a:custGeom>
              <a:avLst/>
              <a:gdLst>
                <a:gd name="T0" fmla="*/ 293 w 293"/>
                <a:gd name="T1" fmla="*/ 0 h 173"/>
                <a:gd name="T2" fmla="*/ 293 w 293"/>
                <a:gd name="T3" fmla="*/ 173 h 173"/>
                <a:gd name="T4" fmla="*/ 0 w 293"/>
                <a:gd name="T5" fmla="*/ 173 h 173"/>
                <a:gd name="T6" fmla="*/ 0 w 293"/>
                <a:gd name="T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3" h="173">
                  <a:moveTo>
                    <a:pt x="293" y="0"/>
                  </a:moveTo>
                  <a:lnTo>
                    <a:pt x="293" y="173"/>
                  </a:lnTo>
                  <a:lnTo>
                    <a:pt x="0" y="173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Freeform 356">
              <a:extLst>
                <a:ext uri="{FF2B5EF4-FFF2-40B4-BE49-F238E27FC236}">
                  <a16:creationId xmlns:a16="http://schemas.microsoft.com/office/drawing/2014/main" id="{C47F8EDC-AB1D-4C73-BD57-5B25B4F7B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498" y="4068090"/>
              <a:ext cx="479425" cy="274638"/>
            </a:xfrm>
            <a:custGeom>
              <a:avLst/>
              <a:gdLst>
                <a:gd name="T0" fmla="*/ 302 w 302"/>
                <a:gd name="T1" fmla="*/ 0 h 173"/>
                <a:gd name="T2" fmla="*/ 302 w 302"/>
                <a:gd name="T3" fmla="*/ 173 h 173"/>
                <a:gd name="T4" fmla="*/ 0 w 302"/>
                <a:gd name="T5" fmla="*/ 173 h 173"/>
                <a:gd name="T6" fmla="*/ 0 w 302"/>
                <a:gd name="T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2" h="173">
                  <a:moveTo>
                    <a:pt x="302" y="0"/>
                  </a:moveTo>
                  <a:lnTo>
                    <a:pt x="302" y="173"/>
                  </a:lnTo>
                  <a:lnTo>
                    <a:pt x="0" y="173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357">
              <a:extLst>
                <a:ext uri="{FF2B5EF4-FFF2-40B4-BE49-F238E27FC236}">
                  <a16:creationId xmlns:a16="http://schemas.microsoft.com/office/drawing/2014/main" id="{98DBBA38-B471-4DFF-B679-E07A27BF3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1535" y="4068090"/>
              <a:ext cx="457200" cy="274638"/>
            </a:xfrm>
            <a:custGeom>
              <a:avLst/>
              <a:gdLst>
                <a:gd name="T0" fmla="*/ 288 w 288"/>
                <a:gd name="T1" fmla="*/ 0 h 173"/>
                <a:gd name="T2" fmla="*/ 288 w 288"/>
                <a:gd name="T3" fmla="*/ 173 h 173"/>
                <a:gd name="T4" fmla="*/ 0 w 288"/>
                <a:gd name="T5" fmla="*/ 173 h 173"/>
                <a:gd name="T6" fmla="*/ 0 w 288"/>
                <a:gd name="T7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173">
                  <a:moveTo>
                    <a:pt x="288" y="0"/>
                  </a:moveTo>
                  <a:lnTo>
                    <a:pt x="288" y="173"/>
                  </a:lnTo>
                  <a:lnTo>
                    <a:pt x="0" y="173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Rectangle 358">
              <a:extLst>
                <a:ext uri="{FF2B5EF4-FFF2-40B4-BE49-F238E27FC236}">
                  <a16:creationId xmlns:a16="http://schemas.microsoft.com/office/drawing/2014/main" id="{66E0DCD3-E7BB-4A68-85A3-BB3D1F5A8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3273" y="5457152"/>
              <a:ext cx="2273300" cy="1857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359">
              <a:extLst>
                <a:ext uri="{FF2B5EF4-FFF2-40B4-BE49-F238E27FC236}">
                  <a16:creationId xmlns:a16="http://schemas.microsoft.com/office/drawing/2014/main" id="{A13E86CC-47F9-4A4C-A812-1A965AE92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3173" y="5220615"/>
              <a:ext cx="465138" cy="236538"/>
            </a:xfrm>
            <a:custGeom>
              <a:avLst/>
              <a:gdLst>
                <a:gd name="T0" fmla="*/ 0 w 293"/>
                <a:gd name="T1" fmla="*/ 149 h 149"/>
                <a:gd name="T2" fmla="*/ 0 w 293"/>
                <a:gd name="T3" fmla="*/ 0 h 149"/>
                <a:gd name="T4" fmla="*/ 293 w 293"/>
                <a:gd name="T5" fmla="*/ 0 h 149"/>
                <a:gd name="T6" fmla="*/ 293 w 293"/>
                <a:gd name="T7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3" h="149">
                  <a:moveTo>
                    <a:pt x="0" y="149"/>
                  </a:moveTo>
                  <a:lnTo>
                    <a:pt x="0" y="0"/>
                  </a:lnTo>
                  <a:lnTo>
                    <a:pt x="293" y="0"/>
                  </a:lnTo>
                  <a:lnTo>
                    <a:pt x="293" y="14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360">
              <a:extLst>
                <a:ext uri="{FF2B5EF4-FFF2-40B4-BE49-F238E27FC236}">
                  <a16:creationId xmlns:a16="http://schemas.microsoft.com/office/drawing/2014/main" id="{03149796-699D-4B16-A0C0-F78767096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4498" y="5220615"/>
              <a:ext cx="463550" cy="236538"/>
            </a:xfrm>
            <a:custGeom>
              <a:avLst/>
              <a:gdLst>
                <a:gd name="T0" fmla="*/ 0 w 292"/>
                <a:gd name="T1" fmla="*/ 149 h 149"/>
                <a:gd name="T2" fmla="*/ 0 w 292"/>
                <a:gd name="T3" fmla="*/ 0 h 149"/>
                <a:gd name="T4" fmla="*/ 292 w 292"/>
                <a:gd name="T5" fmla="*/ 0 h 149"/>
                <a:gd name="T6" fmla="*/ 292 w 292"/>
                <a:gd name="T7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2" h="149">
                  <a:moveTo>
                    <a:pt x="0" y="149"/>
                  </a:moveTo>
                  <a:lnTo>
                    <a:pt x="0" y="0"/>
                  </a:lnTo>
                  <a:lnTo>
                    <a:pt x="292" y="0"/>
                  </a:lnTo>
                  <a:lnTo>
                    <a:pt x="292" y="14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361">
              <a:extLst>
                <a:ext uri="{FF2B5EF4-FFF2-40B4-BE49-F238E27FC236}">
                  <a16:creationId xmlns:a16="http://schemas.microsoft.com/office/drawing/2014/main" id="{E41031C9-33F3-4154-9CD4-4DCFD1FD4C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1535" y="5220615"/>
              <a:ext cx="457200" cy="236538"/>
            </a:xfrm>
            <a:custGeom>
              <a:avLst/>
              <a:gdLst>
                <a:gd name="T0" fmla="*/ 288 w 288"/>
                <a:gd name="T1" fmla="*/ 149 h 149"/>
                <a:gd name="T2" fmla="*/ 288 w 288"/>
                <a:gd name="T3" fmla="*/ 0 h 149"/>
                <a:gd name="T4" fmla="*/ 0 w 288"/>
                <a:gd name="T5" fmla="*/ 0 h 149"/>
                <a:gd name="T6" fmla="*/ 0 w 288"/>
                <a:gd name="T7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8" h="149">
                  <a:moveTo>
                    <a:pt x="288" y="149"/>
                  </a:moveTo>
                  <a:lnTo>
                    <a:pt x="288" y="0"/>
                  </a:ln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Line 362">
              <a:extLst>
                <a:ext uri="{FF2B5EF4-FFF2-40B4-BE49-F238E27FC236}">
                  <a16:creationId xmlns:a16="http://schemas.microsoft.com/office/drawing/2014/main" id="{596CBC2E-0977-416D-AB1A-5E3AF41D5A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4723" y="4342727"/>
              <a:ext cx="0" cy="8778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Line 363">
              <a:extLst>
                <a:ext uri="{FF2B5EF4-FFF2-40B4-BE49-F238E27FC236}">
                  <a16:creationId xmlns:a16="http://schemas.microsoft.com/office/drawing/2014/main" id="{7E485BCB-FD70-4B04-AE37-E698A8831E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3485" y="4342727"/>
              <a:ext cx="0" cy="8778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Line 364">
              <a:extLst>
                <a:ext uri="{FF2B5EF4-FFF2-40B4-BE49-F238E27FC236}">
                  <a16:creationId xmlns:a16="http://schemas.microsoft.com/office/drawing/2014/main" id="{F22DA2F8-BE42-49B5-9EC4-984E2386522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6098" y="4342727"/>
              <a:ext cx="0" cy="8778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" name="Line 365">
              <a:extLst>
                <a:ext uri="{FF2B5EF4-FFF2-40B4-BE49-F238E27FC236}">
                  <a16:creationId xmlns:a16="http://schemas.microsoft.com/office/drawing/2014/main" id="{BA81A46E-BA14-4E86-91EF-DB7C7563C1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8673" y="4342727"/>
              <a:ext cx="0" cy="8778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" name="Line 366">
              <a:extLst>
                <a:ext uri="{FF2B5EF4-FFF2-40B4-BE49-F238E27FC236}">
                  <a16:creationId xmlns:a16="http://schemas.microsoft.com/office/drawing/2014/main" id="{D7BE8A95-9F7A-42E4-90DB-EA5DE70F60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42073" y="4342727"/>
              <a:ext cx="0" cy="8778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Line 367">
              <a:extLst>
                <a:ext uri="{FF2B5EF4-FFF2-40B4-BE49-F238E27FC236}">
                  <a16:creationId xmlns:a16="http://schemas.microsoft.com/office/drawing/2014/main" id="{5C387065-B366-4382-9664-3C18D13DE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9885" y="4342727"/>
              <a:ext cx="0" cy="8778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3" name="Oval 432">
            <a:extLst>
              <a:ext uri="{FF2B5EF4-FFF2-40B4-BE49-F238E27FC236}">
                <a16:creationId xmlns:a16="http://schemas.microsoft.com/office/drawing/2014/main" id="{456B8A4D-7A4D-45D6-B332-30F874DCF445}"/>
              </a:ext>
            </a:extLst>
          </p:cNvPr>
          <p:cNvSpPr/>
          <p:nvPr/>
        </p:nvSpPr>
        <p:spPr>
          <a:xfrm>
            <a:off x="9111865" y="253983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32" name="Group 431">
            <a:extLst>
              <a:ext uri="{FF2B5EF4-FFF2-40B4-BE49-F238E27FC236}">
                <a16:creationId xmlns:a16="http://schemas.microsoft.com/office/drawing/2014/main" id="{15723ACD-298D-4CF6-B8E0-D76CC7F568D6}"/>
              </a:ext>
            </a:extLst>
          </p:cNvPr>
          <p:cNvGrpSpPr/>
          <p:nvPr/>
        </p:nvGrpSpPr>
        <p:grpSpPr>
          <a:xfrm>
            <a:off x="9234577" y="2676848"/>
            <a:ext cx="394509" cy="365914"/>
            <a:chOff x="3925420" y="2464800"/>
            <a:chExt cx="3657600" cy="3392488"/>
          </a:xfrm>
        </p:grpSpPr>
        <p:sp>
          <p:nvSpPr>
            <p:cNvPr id="414" name="Freeform 371">
              <a:extLst>
                <a:ext uri="{FF2B5EF4-FFF2-40B4-BE49-F238E27FC236}">
                  <a16:creationId xmlns:a16="http://schemas.microsoft.com/office/drawing/2014/main" id="{C11C6677-7F2B-4542-807C-073E877D1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933" y="2464800"/>
              <a:ext cx="2449513" cy="1019175"/>
            </a:xfrm>
            <a:custGeom>
              <a:avLst/>
              <a:gdLst>
                <a:gd name="T0" fmla="*/ 900 w 900"/>
                <a:gd name="T1" fmla="*/ 376 h 376"/>
                <a:gd name="T2" fmla="*/ 0 w 900"/>
                <a:gd name="T3" fmla="*/ 376 h 376"/>
                <a:gd name="T4" fmla="*/ 232 w 900"/>
                <a:gd name="T5" fmla="*/ 144 h 376"/>
                <a:gd name="T6" fmla="*/ 450 w 900"/>
                <a:gd name="T7" fmla="*/ 0 h 376"/>
                <a:gd name="T8" fmla="*/ 668 w 900"/>
                <a:gd name="T9" fmla="*/ 144 h 376"/>
                <a:gd name="T10" fmla="*/ 900 w 900"/>
                <a:gd name="T11" fmla="*/ 376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0" h="376">
                  <a:moveTo>
                    <a:pt x="900" y="376"/>
                  </a:moveTo>
                  <a:cubicBezTo>
                    <a:pt x="0" y="376"/>
                    <a:pt x="0" y="376"/>
                    <a:pt x="0" y="376"/>
                  </a:cubicBezTo>
                  <a:cubicBezTo>
                    <a:pt x="0" y="248"/>
                    <a:pt x="104" y="144"/>
                    <a:pt x="232" y="144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668" y="144"/>
                    <a:pt x="668" y="144"/>
                    <a:pt x="668" y="144"/>
                  </a:cubicBezTo>
                  <a:cubicBezTo>
                    <a:pt x="796" y="144"/>
                    <a:pt x="900" y="248"/>
                    <a:pt x="900" y="376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372">
              <a:extLst>
                <a:ext uri="{FF2B5EF4-FFF2-40B4-BE49-F238E27FC236}">
                  <a16:creationId xmlns:a16="http://schemas.microsoft.com/office/drawing/2014/main" id="{FF812BD5-F585-4898-AA56-D09D4F594F2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5420" y="3483975"/>
              <a:ext cx="3581400" cy="2373313"/>
            </a:xfrm>
            <a:custGeom>
              <a:avLst/>
              <a:gdLst>
                <a:gd name="T0" fmla="*/ 1200 w 1316"/>
                <a:gd name="T1" fmla="*/ 876 h 876"/>
                <a:gd name="T2" fmla="*/ 844 w 1316"/>
                <a:gd name="T3" fmla="*/ 620 h 876"/>
                <a:gd name="T4" fmla="*/ 264 w 1316"/>
                <a:gd name="T5" fmla="*/ 876 h 876"/>
                <a:gd name="T6" fmla="*/ 0 w 1316"/>
                <a:gd name="T7" fmla="*/ 0 h 876"/>
                <a:gd name="T8" fmla="*/ 1100 w 1316"/>
                <a:gd name="T9" fmla="*/ 0 h 876"/>
                <a:gd name="T10" fmla="*/ 1212 w 1316"/>
                <a:gd name="T11" fmla="*/ 294 h 876"/>
                <a:gd name="T12" fmla="*/ 1046 w 1316"/>
                <a:gd name="T13" fmla="*/ 260 h 876"/>
                <a:gd name="T14" fmla="*/ 1012 w 1316"/>
                <a:gd name="T15" fmla="*/ 294 h 876"/>
                <a:gd name="T16" fmla="*/ 1178 w 1316"/>
                <a:gd name="T17" fmla="*/ 328 h 876"/>
                <a:gd name="T18" fmla="*/ 1212 w 1316"/>
                <a:gd name="T19" fmla="*/ 294 h 876"/>
                <a:gd name="T20" fmla="*/ 1208 w 1316"/>
                <a:gd name="T21" fmla="*/ 134 h 876"/>
                <a:gd name="T22" fmla="*/ 1042 w 1316"/>
                <a:gd name="T23" fmla="*/ 100 h 876"/>
                <a:gd name="T24" fmla="*/ 1008 w 1316"/>
                <a:gd name="T25" fmla="*/ 134 h 876"/>
                <a:gd name="T26" fmla="*/ 1178 w 1316"/>
                <a:gd name="T27" fmla="*/ 168 h 876"/>
                <a:gd name="T28" fmla="*/ 1199 w 1316"/>
                <a:gd name="T29" fmla="*/ 478 h 876"/>
                <a:gd name="T30" fmla="*/ 1174 w 1316"/>
                <a:gd name="T31" fmla="*/ 420 h 876"/>
                <a:gd name="T32" fmla="*/ 1018 w 1316"/>
                <a:gd name="T33" fmla="*/ 430 h 876"/>
                <a:gd name="T34" fmla="*/ 1046 w 1316"/>
                <a:gd name="T35" fmla="*/ 488 h 876"/>
                <a:gd name="T36" fmla="*/ 1199 w 1316"/>
                <a:gd name="T37" fmla="*/ 478 h 876"/>
                <a:gd name="T38" fmla="*/ 898 w 1316"/>
                <a:gd name="T39" fmla="*/ 260 h 876"/>
                <a:gd name="T40" fmla="*/ 742 w 1316"/>
                <a:gd name="T41" fmla="*/ 270 h 876"/>
                <a:gd name="T42" fmla="*/ 766 w 1316"/>
                <a:gd name="T43" fmla="*/ 328 h 876"/>
                <a:gd name="T44" fmla="*/ 922 w 1316"/>
                <a:gd name="T45" fmla="*/ 318 h 876"/>
                <a:gd name="T46" fmla="*/ 919 w 1316"/>
                <a:gd name="T47" fmla="*/ 158 h 876"/>
                <a:gd name="T48" fmla="*/ 894 w 1316"/>
                <a:gd name="T49" fmla="*/ 100 h 876"/>
                <a:gd name="T50" fmla="*/ 738 w 1316"/>
                <a:gd name="T51" fmla="*/ 110 h 876"/>
                <a:gd name="T52" fmla="*/ 766 w 1316"/>
                <a:gd name="T53" fmla="*/ 168 h 876"/>
                <a:gd name="T54" fmla="*/ 919 w 1316"/>
                <a:gd name="T55" fmla="*/ 158 h 876"/>
                <a:gd name="T56" fmla="*/ 928 w 1316"/>
                <a:gd name="T57" fmla="*/ 454 h 876"/>
                <a:gd name="T58" fmla="*/ 762 w 1316"/>
                <a:gd name="T59" fmla="*/ 420 h 876"/>
                <a:gd name="T60" fmla="*/ 728 w 1316"/>
                <a:gd name="T61" fmla="*/ 454 h 876"/>
                <a:gd name="T62" fmla="*/ 898 w 1316"/>
                <a:gd name="T63" fmla="*/ 488 h 876"/>
                <a:gd name="T64" fmla="*/ 635 w 1316"/>
                <a:gd name="T65" fmla="*/ 158 h 876"/>
                <a:gd name="T66" fmla="*/ 610 w 1316"/>
                <a:gd name="T67" fmla="*/ 100 h 876"/>
                <a:gd name="T68" fmla="*/ 454 w 1316"/>
                <a:gd name="T69" fmla="*/ 110 h 876"/>
                <a:gd name="T70" fmla="*/ 482 w 1316"/>
                <a:gd name="T71" fmla="*/ 168 h 876"/>
                <a:gd name="T72" fmla="*/ 635 w 1316"/>
                <a:gd name="T73" fmla="*/ 158 h 876"/>
                <a:gd name="T74" fmla="*/ 644 w 1316"/>
                <a:gd name="T75" fmla="*/ 294 h 876"/>
                <a:gd name="T76" fmla="*/ 478 w 1316"/>
                <a:gd name="T77" fmla="*/ 260 h 876"/>
                <a:gd name="T78" fmla="*/ 444 w 1316"/>
                <a:gd name="T79" fmla="*/ 294 h 876"/>
                <a:gd name="T80" fmla="*/ 614 w 1316"/>
                <a:gd name="T81" fmla="*/ 328 h 876"/>
                <a:gd name="T82" fmla="*/ 635 w 1316"/>
                <a:gd name="T83" fmla="*/ 478 h 876"/>
                <a:gd name="T84" fmla="*/ 610 w 1316"/>
                <a:gd name="T85" fmla="*/ 420 h 876"/>
                <a:gd name="T86" fmla="*/ 454 w 1316"/>
                <a:gd name="T87" fmla="*/ 430 h 876"/>
                <a:gd name="T88" fmla="*/ 482 w 1316"/>
                <a:gd name="T89" fmla="*/ 488 h 876"/>
                <a:gd name="T90" fmla="*/ 635 w 1316"/>
                <a:gd name="T91" fmla="*/ 478 h 876"/>
                <a:gd name="T92" fmla="*/ 298 w 1316"/>
                <a:gd name="T93" fmla="*/ 260 h 876"/>
                <a:gd name="T94" fmla="*/ 142 w 1316"/>
                <a:gd name="T95" fmla="*/ 270 h 876"/>
                <a:gd name="T96" fmla="*/ 166 w 1316"/>
                <a:gd name="T97" fmla="*/ 328 h 876"/>
                <a:gd name="T98" fmla="*/ 322 w 1316"/>
                <a:gd name="T99" fmla="*/ 318 h 876"/>
                <a:gd name="T100" fmla="*/ 332 w 1316"/>
                <a:gd name="T101" fmla="*/ 454 h 876"/>
                <a:gd name="T102" fmla="*/ 166 w 1316"/>
                <a:gd name="T103" fmla="*/ 420 h 876"/>
                <a:gd name="T104" fmla="*/ 132 w 1316"/>
                <a:gd name="T105" fmla="*/ 454 h 876"/>
                <a:gd name="T106" fmla="*/ 298 w 1316"/>
                <a:gd name="T107" fmla="*/ 488 h 876"/>
                <a:gd name="T108" fmla="*/ 332 w 1316"/>
                <a:gd name="T109" fmla="*/ 454 h 876"/>
                <a:gd name="T110" fmla="*/ 328 w 1316"/>
                <a:gd name="T111" fmla="*/ 134 h 876"/>
                <a:gd name="T112" fmla="*/ 162 w 1316"/>
                <a:gd name="T113" fmla="*/ 100 h 876"/>
                <a:gd name="T114" fmla="*/ 128 w 1316"/>
                <a:gd name="T115" fmla="*/ 134 h 876"/>
                <a:gd name="T116" fmla="*/ 298 w 1316"/>
                <a:gd name="T117" fmla="*/ 168 h 8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16" h="876">
                  <a:moveTo>
                    <a:pt x="1316" y="0"/>
                  </a:moveTo>
                  <a:cubicBezTo>
                    <a:pt x="1200" y="876"/>
                    <a:pt x="1200" y="876"/>
                    <a:pt x="1200" y="876"/>
                  </a:cubicBezTo>
                  <a:cubicBezTo>
                    <a:pt x="1100" y="876"/>
                    <a:pt x="1100" y="876"/>
                    <a:pt x="1100" y="876"/>
                  </a:cubicBezTo>
                  <a:cubicBezTo>
                    <a:pt x="1100" y="735"/>
                    <a:pt x="985" y="620"/>
                    <a:pt x="844" y="620"/>
                  </a:cubicBezTo>
                  <a:cubicBezTo>
                    <a:pt x="520" y="620"/>
                    <a:pt x="520" y="620"/>
                    <a:pt x="520" y="620"/>
                  </a:cubicBezTo>
                  <a:cubicBezTo>
                    <a:pt x="379" y="620"/>
                    <a:pt x="264" y="735"/>
                    <a:pt x="264" y="876"/>
                  </a:cubicBezTo>
                  <a:cubicBezTo>
                    <a:pt x="160" y="876"/>
                    <a:pt x="160" y="876"/>
                    <a:pt x="160" y="87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1100" y="0"/>
                    <a:pt x="1100" y="0"/>
                    <a:pt x="1100" y="0"/>
                  </a:cubicBezTo>
                  <a:lnTo>
                    <a:pt x="1316" y="0"/>
                  </a:lnTo>
                  <a:close/>
                  <a:moveTo>
                    <a:pt x="1212" y="294"/>
                  </a:moveTo>
                  <a:cubicBezTo>
                    <a:pt x="1212" y="275"/>
                    <a:pt x="1197" y="260"/>
                    <a:pt x="1178" y="260"/>
                  </a:cubicBezTo>
                  <a:cubicBezTo>
                    <a:pt x="1046" y="260"/>
                    <a:pt x="1046" y="260"/>
                    <a:pt x="1046" y="260"/>
                  </a:cubicBezTo>
                  <a:cubicBezTo>
                    <a:pt x="1037" y="260"/>
                    <a:pt x="1028" y="264"/>
                    <a:pt x="1022" y="270"/>
                  </a:cubicBezTo>
                  <a:cubicBezTo>
                    <a:pt x="1016" y="276"/>
                    <a:pt x="1012" y="285"/>
                    <a:pt x="1012" y="294"/>
                  </a:cubicBezTo>
                  <a:cubicBezTo>
                    <a:pt x="1012" y="313"/>
                    <a:pt x="1027" y="328"/>
                    <a:pt x="1046" y="328"/>
                  </a:cubicBezTo>
                  <a:cubicBezTo>
                    <a:pt x="1178" y="328"/>
                    <a:pt x="1178" y="328"/>
                    <a:pt x="1178" y="328"/>
                  </a:cubicBezTo>
                  <a:cubicBezTo>
                    <a:pt x="1187" y="328"/>
                    <a:pt x="1196" y="324"/>
                    <a:pt x="1202" y="318"/>
                  </a:cubicBezTo>
                  <a:cubicBezTo>
                    <a:pt x="1208" y="312"/>
                    <a:pt x="1212" y="303"/>
                    <a:pt x="1212" y="294"/>
                  </a:cubicBezTo>
                  <a:close/>
                  <a:moveTo>
                    <a:pt x="1199" y="158"/>
                  </a:moveTo>
                  <a:cubicBezTo>
                    <a:pt x="1204" y="152"/>
                    <a:pt x="1208" y="143"/>
                    <a:pt x="1208" y="134"/>
                  </a:cubicBezTo>
                  <a:cubicBezTo>
                    <a:pt x="1208" y="115"/>
                    <a:pt x="1193" y="100"/>
                    <a:pt x="1174" y="100"/>
                  </a:cubicBezTo>
                  <a:cubicBezTo>
                    <a:pt x="1042" y="100"/>
                    <a:pt x="1042" y="100"/>
                    <a:pt x="1042" y="100"/>
                  </a:cubicBezTo>
                  <a:cubicBezTo>
                    <a:pt x="1033" y="100"/>
                    <a:pt x="1024" y="104"/>
                    <a:pt x="1018" y="110"/>
                  </a:cubicBezTo>
                  <a:cubicBezTo>
                    <a:pt x="1012" y="116"/>
                    <a:pt x="1008" y="125"/>
                    <a:pt x="1008" y="134"/>
                  </a:cubicBezTo>
                  <a:cubicBezTo>
                    <a:pt x="1008" y="153"/>
                    <a:pt x="1023" y="168"/>
                    <a:pt x="1046" y="168"/>
                  </a:cubicBezTo>
                  <a:cubicBezTo>
                    <a:pt x="1178" y="168"/>
                    <a:pt x="1178" y="168"/>
                    <a:pt x="1178" y="168"/>
                  </a:cubicBezTo>
                  <a:cubicBezTo>
                    <a:pt x="1185" y="168"/>
                    <a:pt x="1193" y="164"/>
                    <a:pt x="1199" y="158"/>
                  </a:cubicBezTo>
                  <a:close/>
                  <a:moveTo>
                    <a:pt x="1199" y="478"/>
                  </a:moveTo>
                  <a:cubicBezTo>
                    <a:pt x="1204" y="472"/>
                    <a:pt x="1208" y="463"/>
                    <a:pt x="1208" y="454"/>
                  </a:cubicBezTo>
                  <a:cubicBezTo>
                    <a:pt x="1208" y="435"/>
                    <a:pt x="1193" y="420"/>
                    <a:pt x="1174" y="420"/>
                  </a:cubicBezTo>
                  <a:cubicBezTo>
                    <a:pt x="1042" y="420"/>
                    <a:pt x="1042" y="420"/>
                    <a:pt x="1042" y="420"/>
                  </a:cubicBezTo>
                  <a:cubicBezTo>
                    <a:pt x="1033" y="420"/>
                    <a:pt x="1024" y="424"/>
                    <a:pt x="1018" y="430"/>
                  </a:cubicBezTo>
                  <a:cubicBezTo>
                    <a:pt x="1012" y="436"/>
                    <a:pt x="1008" y="445"/>
                    <a:pt x="1008" y="454"/>
                  </a:cubicBezTo>
                  <a:cubicBezTo>
                    <a:pt x="1008" y="473"/>
                    <a:pt x="1023" y="488"/>
                    <a:pt x="1046" y="488"/>
                  </a:cubicBezTo>
                  <a:cubicBezTo>
                    <a:pt x="1178" y="488"/>
                    <a:pt x="1178" y="488"/>
                    <a:pt x="1178" y="488"/>
                  </a:cubicBezTo>
                  <a:cubicBezTo>
                    <a:pt x="1185" y="488"/>
                    <a:pt x="1193" y="484"/>
                    <a:pt x="1199" y="478"/>
                  </a:cubicBezTo>
                  <a:close/>
                  <a:moveTo>
                    <a:pt x="932" y="294"/>
                  </a:moveTo>
                  <a:cubicBezTo>
                    <a:pt x="932" y="275"/>
                    <a:pt x="917" y="260"/>
                    <a:pt x="898" y="260"/>
                  </a:cubicBezTo>
                  <a:cubicBezTo>
                    <a:pt x="766" y="260"/>
                    <a:pt x="766" y="260"/>
                    <a:pt x="766" y="260"/>
                  </a:cubicBezTo>
                  <a:cubicBezTo>
                    <a:pt x="757" y="260"/>
                    <a:pt x="748" y="264"/>
                    <a:pt x="742" y="270"/>
                  </a:cubicBezTo>
                  <a:cubicBezTo>
                    <a:pt x="736" y="276"/>
                    <a:pt x="732" y="285"/>
                    <a:pt x="732" y="294"/>
                  </a:cubicBezTo>
                  <a:cubicBezTo>
                    <a:pt x="732" y="313"/>
                    <a:pt x="747" y="328"/>
                    <a:pt x="766" y="328"/>
                  </a:cubicBezTo>
                  <a:cubicBezTo>
                    <a:pt x="898" y="328"/>
                    <a:pt x="898" y="328"/>
                    <a:pt x="898" y="328"/>
                  </a:cubicBezTo>
                  <a:cubicBezTo>
                    <a:pt x="907" y="328"/>
                    <a:pt x="916" y="324"/>
                    <a:pt x="922" y="318"/>
                  </a:cubicBezTo>
                  <a:cubicBezTo>
                    <a:pt x="928" y="312"/>
                    <a:pt x="932" y="303"/>
                    <a:pt x="932" y="294"/>
                  </a:cubicBezTo>
                  <a:close/>
                  <a:moveTo>
                    <a:pt x="919" y="158"/>
                  </a:moveTo>
                  <a:cubicBezTo>
                    <a:pt x="924" y="152"/>
                    <a:pt x="928" y="143"/>
                    <a:pt x="928" y="134"/>
                  </a:cubicBezTo>
                  <a:cubicBezTo>
                    <a:pt x="928" y="115"/>
                    <a:pt x="913" y="100"/>
                    <a:pt x="894" y="100"/>
                  </a:cubicBezTo>
                  <a:cubicBezTo>
                    <a:pt x="762" y="100"/>
                    <a:pt x="762" y="100"/>
                    <a:pt x="762" y="100"/>
                  </a:cubicBezTo>
                  <a:cubicBezTo>
                    <a:pt x="753" y="100"/>
                    <a:pt x="744" y="104"/>
                    <a:pt x="738" y="110"/>
                  </a:cubicBezTo>
                  <a:cubicBezTo>
                    <a:pt x="732" y="116"/>
                    <a:pt x="728" y="125"/>
                    <a:pt x="728" y="134"/>
                  </a:cubicBezTo>
                  <a:cubicBezTo>
                    <a:pt x="728" y="153"/>
                    <a:pt x="743" y="168"/>
                    <a:pt x="766" y="168"/>
                  </a:cubicBezTo>
                  <a:cubicBezTo>
                    <a:pt x="898" y="168"/>
                    <a:pt x="898" y="168"/>
                    <a:pt x="898" y="168"/>
                  </a:cubicBezTo>
                  <a:cubicBezTo>
                    <a:pt x="905" y="168"/>
                    <a:pt x="913" y="164"/>
                    <a:pt x="919" y="158"/>
                  </a:cubicBezTo>
                  <a:close/>
                  <a:moveTo>
                    <a:pt x="919" y="478"/>
                  </a:moveTo>
                  <a:cubicBezTo>
                    <a:pt x="924" y="472"/>
                    <a:pt x="928" y="463"/>
                    <a:pt x="928" y="454"/>
                  </a:cubicBezTo>
                  <a:cubicBezTo>
                    <a:pt x="928" y="435"/>
                    <a:pt x="913" y="420"/>
                    <a:pt x="894" y="420"/>
                  </a:cubicBezTo>
                  <a:cubicBezTo>
                    <a:pt x="762" y="420"/>
                    <a:pt x="762" y="420"/>
                    <a:pt x="762" y="420"/>
                  </a:cubicBezTo>
                  <a:cubicBezTo>
                    <a:pt x="753" y="420"/>
                    <a:pt x="744" y="424"/>
                    <a:pt x="738" y="430"/>
                  </a:cubicBezTo>
                  <a:cubicBezTo>
                    <a:pt x="732" y="436"/>
                    <a:pt x="728" y="445"/>
                    <a:pt x="728" y="454"/>
                  </a:cubicBezTo>
                  <a:cubicBezTo>
                    <a:pt x="728" y="473"/>
                    <a:pt x="743" y="488"/>
                    <a:pt x="766" y="488"/>
                  </a:cubicBezTo>
                  <a:cubicBezTo>
                    <a:pt x="898" y="488"/>
                    <a:pt x="898" y="488"/>
                    <a:pt x="898" y="488"/>
                  </a:cubicBezTo>
                  <a:cubicBezTo>
                    <a:pt x="905" y="488"/>
                    <a:pt x="913" y="484"/>
                    <a:pt x="919" y="478"/>
                  </a:cubicBezTo>
                  <a:close/>
                  <a:moveTo>
                    <a:pt x="635" y="158"/>
                  </a:moveTo>
                  <a:cubicBezTo>
                    <a:pt x="640" y="152"/>
                    <a:pt x="644" y="143"/>
                    <a:pt x="644" y="134"/>
                  </a:cubicBezTo>
                  <a:cubicBezTo>
                    <a:pt x="644" y="115"/>
                    <a:pt x="629" y="100"/>
                    <a:pt x="610" y="100"/>
                  </a:cubicBezTo>
                  <a:cubicBezTo>
                    <a:pt x="478" y="100"/>
                    <a:pt x="478" y="100"/>
                    <a:pt x="478" y="100"/>
                  </a:cubicBezTo>
                  <a:cubicBezTo>
                    <a:pt x="469" y="100"/>
                    <a:pt x="460" y="104"/>
                    <a:pt x="454" y="110"/>
                  </a:cubicBezTo>
                  <a:cubicBezTo>
                    <a:pt x="448" y="116"/>
                    <a:pt x="444" y="125"/>
                    <a:pt x="444" y="134"/>
                  </a:cubicBezTo>
                  <a:cubicBezTo>
                    <a:pt x="444" y="153"/>
                    <a:pt x="459" y="168"/>
                    <a:pt x="482" y="168"/>
                  </a:cubicBezTo>
                  <a:cubicBezTo>
                    <a:pt x="614" y="168"/>
                    <a:pt x="614" y="168"/>
                    <a:pt x="614" y="168"/>
                  </a:cubicBezTo>
                  <a:cubicBezTo>
                    <a:pt x="621" y="168"/>
                    <a:pt x="629" y="164"/>
                    <a:pt x="635" y="158"/>
                  </a:cubicBezTo>
                  <a:close/>
                  <a:moveTo>
                    <a:pt x="635" y="318"/>
                  </a:moveTo>
                  <a:cubicBezTo>
                    <a:pt x="640" y="312"/>
                    <a:pt x="644" y="303"/>
                    <a:pt x="644" y="294"/>
                  </a:cubicBezTo>
                  <a:cubicBezTo>
                    <a:pt x="644" y="275"/>
                    <a:pt x="629" y="260"/>
                    <a:pt x="610" y="260"/>
                  </a:cubicBezTo>
                  <a:cubicBezTo>
                    <a:pt x="478" y="260"/>
                    <a:pt x="478" y="260"/>
                    <a:pt x="478" y="260"/>
                  </a:cubicBezTo>
                  <a:cubicBezTo>
                    <a:pt x="469" y="260"/>
                    <a:pt x="460" y="264"/>
                    <a:pt x="454" y="270"/>
                  </a:cubicBezTo>
                  <a:cubicBezTo>
                    <a:pt x="448" y="276"/>
                    <a:pt x="444" y="285"/>
                    <a:pt x="444" y="294"/>
                  </a:cubicBezTo>
                  <a:cubicBezTo>
                    <a:pt x="444" y="313"/>
                    <a:pt x="459" y="328"/>
                    <a:pt x="482" y="328"/>
                  </a:cubicBezTo>
                  <a:cubicBezTo>
                    <a:pt x="614" y="328"/>
                    <a:pt x="614" y="328"/>
                    <a:pt x="614" y="328"/>
                  </a:cubicBezTo>
                  <a:cubicBezTo>
                    <a:pt x="621" y="328"/>
                    <a:pt x="629" y="324"/>
                    <a:pt x="635" y="318"/>
                  </a:cubicBezTo>
                  <a:close/>
                  <a:moveTo>
                    <a:pt x="635" y="478"/>
                  </a:moveTo>
                  <a:cubicBezTo>
                    <a:pt x="640" y="472"/>
                    <a:pt x="644" y="463"/>
                    <a:pt x="644" y="454"/>
                  </a:cubicBezTo>
                  <a:cubicBezTo>
                    <a:pt x="644" y="435"/>
                    <a:pt x="629" y="420"/>
                    <a:pt x="610" y="420"/>
                  </a:cubicBezTo>
                  <a:cubicBezTo>
                    <a:pt x="478" y="420"/>
                    <a:pt x="478" y="420"/>
                    <a:pt x="478" y="420"/>
                  </a:cubicBezTo>
                  <a:cubicBezTo>
                    <a:pt x="469" y="420"/>
                    <a:pt x="460" y="424"/>
                    <a:pt x="454" y="430"/>
                  </a:cubicBezTo>
                  <a:cubicBezTo>
                    <a:pt x="448" y="436"/>
                    <a:pt x="444" y="445"/>
                    <a:pt x="444" y="454"/>
                  </a:cubicBezTo>
                  <a:cubicBezTo>
                    <a:pt x="444" y="473"/>
                    <a:pt x="459" y="488"/>
                    <a:pt x="482" y="488"/>
                  </a:cubicBezTo>
                  <a:cubicBezTo>
                    <a:pt x="614" y="488"/>
                    <a:pt x="614" y="488"/>
                    <a:pt x="614" y="488"/>
                  </a:cubicBezTo>
                  <a:cubicBezTo>
                    <a:pt x="621" y="488"/>
                    <a:pt x="629" y="484"/>
                    <a:pt x="635" y="478"/>
                  </a:cubicBezTo>
                  <a:close/>
                  <a:moveTo>
                    <a:pt x="332" y="294"/>
                  </a:moveTo>
                  <a:cubicBezTo>
                    <a:pt x="332" y="275"/>
                    <a:pt x="317" y="260"/>
                    <a:pt x="298" y="260"/>
                  </a:cubicBezTo>
                  <a:cubicBezTo>
                    <a:pt x="166" y="260"/>
                    <a:pt x="166" y="260"/>
                    <a:pt x="166" y="260"/>
                  </a:cubicBezTo>
                  <a:cubicBezTo>
                    <a:pt x="157" y="260"/>
                    <a:pt x="148" y="264"/>
                    <a:pt x="142" y="270"/>
                  </a:cubicBezTo>
                  <a:cubicBezTo>
                    <a:pt x="136" y="276"/>
                    <a:pt x="132" y="285"/>
                    <a:pt x="132" y="294"/>
                  </a:cubicBezTo>
                  <a:cubicBezTo>
                    <a:pt x="132" y="313"/>
                    <a:pt x="147" y="328"/>
                    <a:pt x="166" y="328"/>
                  </a:cubicBezTo>
                  <a:cubicBezTo>
                    <a:pt x="298" y="328"/>
                    <a:pt x="298" y="328"/>
                    <a:pt x="298" y="328"/>
                  </a:cubicBezTo>
                  <a:cubicBezTo>
                    <a:pt x="307" y="328"/>
                    <a:pt x="316" y="324"/>
                    <a:pt x="322" y="318"/>
                  </a:cubicBezTo>
                  <a:cubicBezTo>
                    <a:pt x="328" y="312"/>
                    <a:pt x="332" y="303"/>
                    <a:pt x="332" y="294"/>
                  </a:cubicBezTo>
                  <a:close/>
                  <a:moveTo>
                    <a:pt x="332" y="454"/>
                  </a:moveTo>
                  <a:cubicBezTo>
                    <a:pt x="332" y="435"/>
                    <a:pt x="317" y="420"/>
                    <a:pt x="298" y="420"/>
                  </a:cubicBezTo>
                  <a:cubicBezTo>
                    <a:pt x="166" y="420"/>
                    <a:pt x="166" y="420"/>
                    <a:pt x="166" y="420"/>
                  </a:cubicBezTo>
                  <a:cubicBezTo>
                    <a:pt x="157" y="420"/>
                    <a:pt x="148" y="424"/>
                    <a:pt x="142" y="430"/>
                  </a:cubicBezTo>
                  <a:cubicBezTo>
                    <a:pt x="136" y="436"/>
                    <a:pt x="132" y="445"/>
                    <a:pt x="132" y="454"/>
                  </a:cubicBezTo>
                  <a:cubicBezTo>
                    <a:pt x="132" y="473"/>
                    <a:pt x="147" y="488"/>
                    <a:pt x="166" y="488"/>
                  </a:cubicBezTo>
                  <a:cubicBezTo>
                    <a:pt x="298" y="488"/>
                    <a:pt x="298" y="488"/>
                    <a:pt x="298" y="488"/>
                  </a:cubicBezTo>
                  <a:cubicBezTo>
                    <a:pt x="307" y="488"/>
                    <a:pt x="316" y="484"/>
                    <a:pt x="322" y="478"/>
                  </a:cubicBezTo>
                  <a:cubicBezTo>
                    <a:pt x="328" y="472"/>
                    <a:pt x="332" y="463"/>
                    <a:pt x="332" y="454"/>
                  </a:cubicBezTo>
                  <a:close/>
                  <a:moveTo>
                    <a:pt x="319" y="158"/>
                  </a:moveTo>
                  <a:cubicBezTo>
                    <a:pt x="324" y="152"/>
                    <a:pt x="328" y="143"/>
                    <a:pt x="328" y="134"/>
                  </a:cubicBezTo>
                  <a:cubicBezTo>
                    <a:pt x="328" y="115"/>
                    <a:pt x="313" y="100"/>
                    <a:pt x="294" y="100"/>
                  </a:cubicBezTo>
                  <a:cubicBezTo>
                    <a:pt x="162" y="100"/>
                    <a:pt x="162" y="100"/>
                    <a:pt x="162" y="100"/>
                  </a:cubicBezTo>
                  <a:cubicBezTo>
                    <a:pt x="153" y="100"/>
                    <a:pt x="144" y="104"/>
                    <a:pt x="138" y="110"/>
                  </a:cubicBezTo>
                  <a:cubicBezTo>
                    <a:pt x="132" y="116"/>
                    <a:pt x="128" y="125"/>
                    <a:pt x="128" y="134"/>
                  </a:cubicBezTo>
                  <a:cubicBezTo>
                    <a:pt x="128" y="153"/>
                    <a:pt x="143" y="168"/>
                    <a:pt x="166" y="168"/>
                  </a:cubicBezTo>
                  <a:cubicBezTo>
                    <a:pt x="298" y="168"/>
                    <a:pt x="298" y="168"/>
                    <a:pt x="298" y="168"/>
                  </a:cubicBezTo>
                  <a:cubicBezTo>
                    <a:pt x="305" y="168"/>
                    <a:pt x="313" y="164"/>
                    <a:pt x="319" y="15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385">
              <a:extLst>
                <a:ext uri="{FF2B5EF4-FFF2-40B4-BE49-F238E27FC236}">
                  <a16:creationId xmlns:a16="http://schemas.microsoft.com/office/drawing/2014/main" id="{F14EA512-3754-47C6-A5CD-445CC0FDF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9870" y="5857288"/>
              <a:ext cx="3613150" cy="0"/>
            </a:xfrm>
            <a:custGeom>
              <a:avLst/>
              <a:gdLst>
                <a:gd name="T0" fmla="*/ 0 w 2276"/>
                <a:gd name="T1" fmla="*/ 246 w 2276"/>
                <a:gd name="T2" fmla="*/ 425 w 2276"/>
                <a:gd name="T3" fmla="*/ 1858 w 2276"/>
                <a:gd name="T4" fmla="*/ 2029 w 2276"/>
                <a:gd name="T5" fmla="*/ 2276 w 227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2276">
                  <a:moveTo>
                    <a:pt x="0" y="0"/>
                  </a:moveTo>
                  <a:lnTo>
                    <a:pt x="246" y="0"/>
                  </a:lnTo>
                  <a:lnTo>
                    <a:pt x="425" y="0"/>
                  </a:lnTo>
                  <a:lnTo>
                    <a:pt x="1858" y="0"/>
                  </a:lnTo>
                  <a:lnTo>
                    <a:pt x="2029" y="0"/>
                  </a:lnTo>
                  <a:lnTo>
                    <a:pt x="2276" y="0"/>
                  </a:lnTo>
                </a:path>
              </a:pathLst>
            </a:custGeom>
            <a:noFill/>
            <a:ln w="33338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4" name="Oval 433">
            <a:extLst>
              <a:ext uri="{FF2B5EF4-FFF2-40B4-BE49-F238E27FC236}">
                <a16:creationId xmlns:a16="http://schemas.microsoft.com/office/drawing/2014/main" id="{651D043A-2D5B-4969-8CDE-BE5430F75078}"/>
              </a:ext>
            </a:extLst>
          </p:cNvPr>
          <p:cNvSpPr/>
          <p:nvPr/>
        </p:nvSpPr>
        <p:spPr>
          <a:xfrm>
            <a:off x="9909408" y="255155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68" name="Group 467">
            <a:extLst>
              <a:ext uri="{FF2B5EF4-FFF2-40B4-BE49-F238E27FC236}">
                <a16:creationId xmlns:a16="http://schemas.microsoft.com/office/drawing/2014/main" id="{22B90423-E826-42B4-9C05-504913301A21}"/>
              </a:ext>
            </a:extLst>
          </p:cNvPr>
          <p:cNvGrpSpPr/>
          <p:nvPr/>
        </p:nvGrpSpPr>
        <p:grpSpPr>
          <a:xfrm>
            <a:off x="10054017" y="2695951"/>
            <a:ext cx="350715" cy="351146"/>
            <a:chOff x="6403647" y="3222789"/>
            <a:chExt cx="1626568" cy="1628567"/>
          </a:xfrm>
        </p:grpSpPr>
        <p:sp>
          <p:nvSpPr>
            <p:cNvPr id="436" name="Rectangle 435">
              <a:extLst>
                <a:ext uri="{FF2B5EF4-FFF2-40B4-BE49-F238E27FC236}">
                  <a16:creationId xmlns:a16="http://schemas.microsoft.com/office/drawing/2014/main" id="{48899D6C-8042-4EA4-AB2C-BB8B3545E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87666" y="3969132"/>
              <a:ext cx="188510" cy="59569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Rectangle 436">
              <a:extLst>
                <a:ext uri="{FF2B5EF4-FFF2-40B4-BE49-F238E27FC236}">
                  <a16:creationId xmlns:a16="http://schemas.microsoft.com/office/drawing/2014/main" id="{66EFA487-EB4D-4136-B007-A6793416B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33987" y="3969132"/>
              <a:ext cx="191741" cy="59569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Rectangle 437">
              <a:extLst>
                <a:ext uri="{FF2B5EF4-FFF2-40B4-BE49-F238E27FC236}">
                  <a16:creationId xmlns:a16="http://schemas.microsoft.com/office/drawing/2014/main" id="{B6405B8D-9166-42CA-99A6-CA9ABECBE6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3072" y="3969132"/>
              <a:ext cx="175584" cy="595690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9">
              <a:extLst>
                <a:ext uri="{FF2B5EF4-FFF2-40B4-BE49-F238E27FC236}">
                  <a16:creationId xmlns:a16="http://schemas.microsoft.com/office/drawing/2014/main" id="{103C5E46-19DC-40FA-A133-8540F0B47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735" y="4725324"/>
              <a:ext cx="1542547" cy="126032"/>
            </a:xfrm>
            <a:custGeom>
              <a:avLst/>
              <a:gdLst>
                <a:gd name="T0" fmla="*/ 1432 w 1432"/>
                <a:gd name="T1" fmla="*/ 0 h 117"/>
                <a:gd name="T2" fmla="*/ 1432 w 1432"/>
                <a:gd name="T3" fmla="*/ 117 h 117"/>
                <a:gd name="T4" fmla="*/ 0 w 1432"/>
                <a:gd name="T5" fmla="*/ 117 h 117"/>
                <a:gd name="T6" fmla="*/ 0 w 1432"/>
                <a:gd name="T7" fmla="*/ 0 h 117"/>
                <a:gd name="T8" fmla="*/ 43 w 1432"/>
                <a:gd name="T9" fmla="*/ 0 h 117"/>
                <a:gd name="T10" fmla="*/ 331 w 1432"/>
                <a:gd name="T11" fmla="*/ 0 h 117"/>
                <a:gd name="T12" fmla="*/ 574 w 1432"/>
                <a:gd name="T13" fmla="*/ 0 h 117"/>
                <a:gd name="T14" fmla="*/ 866 w 1432"/>
                <a:gd name="T15" fmla="*/ 0 h 117"/>
                <a:gd name="T16" fmla="*/ 1096 w 1432"/>
                <a:gd name="T17" fmla="*/ 0 h 117"/>
                <a:gd name="T18" fmla="*/ 1389 w 1432"/>
                <a:gd name="T19" fmla="*/ 0 h 117"/>
                <a:gd name="T20" fmla="*/ 1432 w 1432"/>
                <a:gd name="T2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32" h="117">
                  <a:moveTo>
                    <a:pt x="1432" y="0"/>
                  </a:moveTo>
                  <a:lnTo>
                    <a:pt x="1432" y="117"/>
                  </a:lnTo>
                  <a:lnTo>
                    <a:pt x="0" y="117"/>
                  </a:lnTo>
                  <a:lnTo>
                    <a:pt x="0" y="0"/>
                  </a:lnTo>
                  <a:lnTo>
                    <a:pt x="43" y="0"/>
                  </a:lnTo>
                  <a:lnTo>
                    <a:pt x="331" y="0"/>
                  </a:lnTo>
                  <a:lnTo>
                    <a:pt x="574" y="0"/>
                  </a:lnTo>
                  <a:lnTo>
                    <a:pt x="866" y="0"/>
                  </a:lnTo>
                  <a:lnTo>
                    <a:pt x="1096" y="0"/>
                  </a:lnTo>
                  <a:lnTo>
                    <a:pt x="1389" y="0"/>
                  </a:lnTo>
                  <a:lnTo>
                    <a:pt x="1432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Freeform 11">
              <a:extLst>
                <a:ext uri="{FF2B5EF4-FFF2-40B4-BE49-F238E27FC236}">
                  <a16:creationId xmlns:a16="http://schemas.microsoft.com/office/drawing/2014/main" id="{57B5C352-0600-4CCE-9A91-CDCB8A153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343" y="4564822"/>
              <a:ext cx="315619" cy="160503"/>
            </a:xfrm>
            <a:custGeom>
              <a:avLst/>
              <a:gdLst>
                <a:gd name="T0" fmla="*/ 293 w 293"/>
                <a:gd name="T1" fmla="*/ 0 h 149"/>
                <a:gd name="T2" fmla="*/ 293 w 293"/>
                <a:gd name="T3" fmla="*/ 149 h 149"/>
                <a:gd name="T4" fmla="*/ 0 w 293"/>
                <a:gd name="T5" fmla="*/ 149 h 149"/>
                <a:gd name="T6" fmla="*/ 0 w 293"/>
                <a:gd name="T7" fmla="*/ 0 h 149"/>
                <a:gd name="T8" fmla="*/ 56 w 293"/>
                <a:gd name="T9" fmla="*/ 0 h 149"/>
                <a:gd name="T10" fmla="*/ 231 w 293"/>
                <a:gd name="T11" fmla="*/ 0 h 149"/>
                <a:gd name="T12" fmla="*/ 293 w 293"/>
                <a:gd name="T1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149">
                  <a:moveTo>
                    <a:pt x="293" y="0"/>
                  </a:moveTo>
                  <a:lnTo>
                    <a:pt x="293" y="149"/>
                  </a:lnTo>
                  <a:lnTo>
                    <a:pt x="0" y="149"/>
                  </a:lnTo>
                  <a:lnTo>
                    <a:pt x="0" y="0"/>
                  </a:lnTo>
                  <a:lnTo>
                    <a:pt x="56" y="0"/>
                  </a:lnTo>
                  <a:lnTo>
                    <a:pt x="231" y="0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12">
              <a:extLst>
                <a:ext uri="{FF2B5EF4-FFF2-40B4-BE49-F238E27FC236}">
                  <a16:creationId xmlns:a16="http://schemas.microsoft.com/office/drawing/2014/main" id="{758B9876-9293-4C7B-8377-6AB69983E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343" y="3782778"/>
              <a:ext cx="315619" cy="186355"/>
            </a:xfrm>
            <a:custGeom>
              <a:avLst/>
              <a:gdLst>
                <a:gd name="T0" fmla="*/ 293 w 293"/>
                <a:gd name="T1" fmla="*/ 0 h 173"/>
                <a:gd name="T2" fmla="*/ 293 w 293"/>
                <a:gd name="T3" fmla="*/ 173 h 173"/>
                <a:gd name="T4" fmla="*/ 231 w 293"/>
                <a:gd name="T5" fmla="*/ 173 h 173"/>
                <a:gd name="T6" fmla="*/ 56 w 293"/>
                <a:gd name="T7" fmla="*/ 173 h 173"/>
                <a:gd name="T8" fmla="*/ 0 w 293"/>
                <a:gd name="T9" fmla="*/ 173 h 173"/>
                <a:gd name="T10" fmla="*/ 0 w 293"/>
                <a:gd name="T11" fmla="*/ 0 h 173"/>
                <a:gd name="T12" fmla="*/ 293 w 293"/>
                <a:gd name="T13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3" h="173">
                  <a:moveTo>
                    <a:pt x="293" y="0"/>
                  </a:moveTo>
                  <a:lnTo>
                    <a:pt x="293" y="173"/>
                  </a:lnTo>
                  <a:lnTo>
                    <a:pt x="231" y="173"/>
                  </a:lnTo>
                  <a:lnTo>
                    <a:pt x="56" y="173"/>
                  </a:lnTo>
                  <a:lnTo>
                    <a:pt x="0" y="173"/>
                  </a:lnTo>
                  <a:lnTo>
                    <a:pt x="0" y="0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" name="Freeform 13">
              <a:extLst>
                <a:ext uri="{FF2B5EF4-FFF2-40B4-BE49-F238E27FC236}">
                  <a16:creationId xmlns:a16="http://schemas.microsoft.com/office/drawing/2014/main" id="{4D786FFF-A4F3-40F6-A4C4-DD15840E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5046" y="3782778"/>
              <a:ext cx="325314" cy="186355"/>
            </a:xfrm>
            <a:custGeom>
              <a:avLst/>
              <a:gdLst>
                <a:gd name="T0" fmla="*/ 302 w 302"/>
                <a:gd name="T1" fmla="*/ 0 h 173"/>
                <a:gd name="T2" fmla="*/ 302 w 302"/>
                <a:gd name="T3" fmla="*/ 173 h 173"/>
                <a:gd name="T4" fmla="*/ 242 w 302"/>
                <a:gd name="T5" fmla="*/ 173 h 173"/>
                <a:gd name="T6" fmla="*/ 64 w 302"/>
                <a:gd name="T7" fmla="*/ 173 h 173"/>
                <a:gd name="T8" fmla="*/ 0 w 302"/>
                <a:gd name="T9" fmla="*/ 173 h 173"/>
                <a:gd name="T10" fmla="*/ 0 w 302"/>
                <a:gd name="T11" fmla="*/ 0 h 173"/>
                <a:gd name="T12" fmla="*/ 302 w 302"/>
                <a:gd name="T13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2" h="173">
                  <a:moveTo>
                    <a:pt x="302" y="0"/>
                  </a:moveTo>
                  <a:lnTo>
                    <a:pt x="302" y="173"/>
                  </a:lnTo>
                  <a:lnTo>
                    <a:pt x="242" y="173"/>
                  </a:lnTo>
                  <a:lnTo>
                    <a:pt x="64" y="173"/>
                  </a:lnTo>
                  <a:lnTo>
                    <a:pt x="0" y="173"/>
                  </a:lnTo>
                  <a:lnTo>
                    <a:pt x="0" y="0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" name="Freeform 14">
              <a:extLst>
                <a:ext uri="{FF2B5EF4-FFF2-40B4-BE49-F238E27FC236}">
                  <a16:creationId xmlns:a16="http://schemas.microsoft.com/office/drawing/2014/main" id="{D6F4DBC1-82B3-40FE-BC80-2C6322F12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5046" y="4564822"/>
              <a:ext cx="314542" cy="160503"/>
            </a:xfrm>
            <a:custGeom>
              <a:avLst/>
              <a:gdLst>
                <a:gd name="T0" fmla="*/ 292 w 292"/>
                <a:gd name="T1" fmla="*/ 0 h 149"/>
                <a:gd name="T2" fmla="*/ 292 w 292"/>
                <a:gd name="T3" fmla="*/ 149 h 149"/>
                <a:gd name="T4" fmla="*/ 0 w 292"/>
                <a:gd name="T5" fmla="*/ 149 h 149"/>
                <a:gd name="T6" fmla="*/ 0 w 292"/>
                <a:gd name="T7" fmla="*/ 0 h 149"/>
                <a:gd name="T8" fmla="*/ 64 w 292"/>
                <a:gd name="T9" fmla="*/ 0 h 149"/>
                <a:gd name="T10" fmla="*/ 242 w 292"/>
                <a:gd name="T11" fmla="*/ 0 h 149"/>
                <a:gd name="T12" fmla="*/ 292 w 292"/>
                <a:gd name="T1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2" h="149">
                  <a:moveTo>
                    <a:pt x="292" y="0"/>
                  </a:moveTo>
                  <a:lnTo>
                    <a:pt x="292" y="149"/>
                  </a:lnTo>
                  <a:lnTo>
                    <a:pt x="0" y="149"/>
                  </a:lnTo>
                  <a:lnTo>
                    <a:pt x="0" y="0"/>
                  </a:lnTo>
                  <a:lnTo>
                    <a:pt x="64" y="0"/>
                  </a:lnTo>
                  <a:lnTo>
                    <a:pt x="242" y="0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" name="Freeform 15">
              <a:extLst>
                <a:ext uri="{FF2B5EF4-FFF2-40B4-BE49-F238E27FC236}">
                  <a16:creationId xmlns:a16="http://schemas.microsoft.com/office/drawing/2014/main" id="{C90F064E-F96C-409A-9FF5-158195F14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3054" y="4564822"/>
              <a:ext cx="310233" cy="160503"/>
            </a:xfrm>
            <a:custGeom>
              <a:avLst/>
              <a:gdLst>
                <a:gd name="T0" fmla="*/ 288 w 288"/>
                <a:gd name="T1" fmla="*/ 0 h 149"/>
                <a:gd name="T2" fmla="*/ 288 w 288"/>
                <a:gd name="T3" fmla="*/ 149 h 149"/>
                <a:gd name="T4" fmla="*/ 0 w 288"/>
                <a:gd name="T5" fmla="*/ 149 h 149"/>
                <a:gd name="T6" fmla="*/ 0 w 288"/>
                <a:gd name="T7" fmla="*/ 0 h 149"/>
                <a:gd name="T8" fmla="*/ 65 w 288"/>
                <a:gd name="T9" fmla="*/ 0 h 149"/>
                <a:gd name="T10" fmla="*/ 228 w 288"/>
                <a:gd name="T11" fmla="*/ 0 h 149"/>
                <a:gd name="T12" fmla="*/ 288 w 288"/>
                <a:gd name="T13" fmla="*/ 0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49">
                  <a:moveTo>
                    <a:pt x="288" y="0"/>
                  </a:moveTo>
                  <a:lnTo>
                    <a:pt x="288" y="149"/>
                  </a:lnTo>
                  <a:lnTo>
                    <a:pt x="0" y="149"/>
                  </a:lnTo>
                  <a:lnTo>
                    <a:pt x="0" y="0"/>
                  </a:lnTo>
                  <a:lnTo>
                    <a:pt x="65" y="0"/>
                  </a:lnTo>
                  <a:lnTo>
                    <a:pt x="228" y="0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" name="Freeform 16">
              <a:extLst>
                <a:ext uri="{FF2B5EF4-FFF2-40B4-BE49-F238E27FC236}">
                  <a16:creationId xmlns:a16="http://schemas.microsoft.com/office/drawing/2014/main" id="{BD3218ED-266A-4AA5-A8BD-C70E8BB62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3054" y="3782778"/>
              <a:ext cx="310233" cy="186355"/>
            </a:xfrm>
            <a:custGeom>
              <a:avLst/>
              <a:gdLst>
                <a:gd name="T0" fmla="*/ 288 w 288"/>
                <a:gd name="T1" fmla="*/ 0 h 173"/>
                <a:gd name="T2" fmla="*/ 288 w 288"/>
                <a:gd name="T3" fmla="*/ 173 h 173"/>
                <a:gd name="T4" fmla="*/ 228 w 288"/>
                <a:gd name="T5" fmla="*/ 173 h 173"/>
                <a:gd name="T6" fmla="*/ 65 w 288"/>
                <a:gd name="T7" fmla="*/ 173 h 173"/>
                <a:gd name="T8" fmla="*/ 0 w 288"/>
                <a:gd name="T9" fmla="*/ 173 h 173"/>
                <a:gd name="T10" fmla="*/ 0 w 288"/>
                <a:gd name="T11" fmla="*/ 0 h 173"/>
                <a:gd name="T12" fmla="*/ 288 w 288"/>
                <a:gd name="T13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73">
                  <a:moveTo>
                    <a:pt x="288" y="0"/>
                  </a:moveTo>
                  <a:lnTo>
                    <a:pt x="288" y="173"/>
                  </a:lnTo>
                  <a:lnTo>
                    <a:pt x="228" y="173"/>
                  </a:lnTo>
                  <a:lnTo>
                    <a:pt x="65" y="173"/>
                  </a:lnTo>
                  <a:lnTo>
                    <a:pt x="0" y="173"/>
                  </a:lnTo>
                  <a:lnTo>
                    <a:pt x="0" y="0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Freeform 18">
              <a:extLst>
                <a:ext uri="{FF2B5EF4-FFF2-40B4-BE49-F238E27FC236}">
                  <a16:creationId xmlns:a16="http://schemas.microsoft.com/office/drawing/2014/main" id="{23F37E31-823F-4330-ACD2-A4014BE7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2962" y="3647051"/>
              <a:ext cx="38779" cy="135727"/>
            </a:xfrm>
            <a:custGeom>
              <a:avLst/>
              <a:gdLst>
                <a:gd name="T0" fmla="*/ 0 w 36"/>
                <a:gd name="T1" fmla="*/ 126 h 126"/>
                <a:gd name="T2" fmla="*/ 36 w 36"/>
                <a:gd name="T3" fmla="*/ 126 h 126"/>
                <a:gd name="T4" fmla="*/ 36 w 36"/>
                <a:gd name="T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" h="126">
                  <a:moveTo>
                    <a:pt x="0" y="126"/>
                  </a:moveTo>
                  <a:lnTo>
                    <a:pt x="36" y="126"/>
                  </a:lnTo>
                  <a:lnTo>
                    <a:pt x="36" y="0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19">
              <a:extLst>
                <a:ext uri="{FF2B5EF4-FFF2-40B4-BE49-F238E27FC236}">
                  <a16:creationId xmlns:a16="http://schemas.microsoft.com/office/drawing/2014/main" id="{3B0F756D-5AB4-46E5-980E-522038935B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90360" y="3782778"/>
              <a:ext cx="236983" cy="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Line 20">
              <a:extLst>
                <a:ext uri="{FF2B5EF4-FFF2-40B4-BE49-F238E27FC236}">
                  <a16:creationId xmlns:a16="http://schemas.microsoft.com/office/drawing/2014/main" id="{84B5147D-D676-47DF-B400-107B0EF36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3287" y="3782778"/>
              <a:ext cx="261759" cy="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21">
              <a:extLst>
                <a:ext uri="{FF2B5EF4-FFF2-40B4-BE49-F238E27FC236}">
                  <a16:creationId xmlns:a16="http://schemas.microsoft.com/office/drawing/2014/main" id="{C080C81B-76BF-4165-AD79-E09E81E64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201" y="3647051"/>
              <a:ext cx="25853" cy="135727"/>
            </a:xfrm>
            <a:custGeom>
              <a:avLst/>
              <a:gdLst>
                <a:gd name="T0" fmla="*/ 0 w 24"/>
                <a:gd name="T1" fmla="*/ 0 h 126"/>
                <a:gd name="T2" fmla="*/ 0 w 24"/>
                <a:gd name="T3" fmla="*/ 126 h 126"/>
                <a:gd name="T4" fmla="*/ 24 w 24"/>
                <a:gd name="T5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126">
                  <a:moveTo>
                    <a:pt x="0" y="0"/>
                  </a:moveTo>
                  <a:lnTo>
                    <a:pt x="0" y="126"/>
                  </a:lnTo>
                  <a:lnTo>
                    <a:pt x="24" y="126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22">
              <a:extLst>
                <a:ext uri="{FF2B5EF4-FFF2-40B4-BE49-F238E27FC236}">
                  <a16:creationId xmlns:a16="http://schemas.microsoft.com/office/drawing/2014/main" id="{F905D3AB-BD09-4712-93A5-D7DC7CAFD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343" y="3782778"/>
              <a:ext cx="315619" cy="186355"/>
            </a:xfrm>
            <a:custGeom>
              <a:avLst/>
              <a:gdLst>
                <a:gd name="T0" fmla="*/ 293 w 293"/>
                <a:gd name="T1" fmla="*/ 0 h 173"/>
                <a:gd name="T2" fmla="*/ 293 w 293"/>
                <a:gd name="T3" fmla="*/ 173 h 173"/>
                <a:gd name="T4" fmla="*/ 231 w 293"/>
                <a:gd name="T5" fmla="*/ 173 h 173"/>
                <a:gd name="T6" fmla="*/ 56 w 293"/>
                <a:gd name="T7" fmla="*/ 173 h 173"/>
                <a:gd name="T8" fmla="*/ 0 w 293"/>
                <a:gd name="T9" fmla="*/ 173 h 173"/>
                <a:gd name="T10" fmla="*/ 0 w 293"/>
                <a:gd name="T1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3" h="173">
                  <a:moveTo>
                    <a:pt x="293" y="0"/>
                  </a:moveTo>
                  <a:lnTo>
                    <a:pt x="293" y="173"/>
                  </a:lnTo>
                  <a:lnTo>
                    <a:pt x="231" y="173"/>
                  </a:lnTo>
                  <a:lnTo>
                    <a:pt x="56" y="173"/>
                  </a:lnTo>
                  <a:lnTo>
                    <a:pt x="0" y="173"/>
                  </a:lnTo>
                  <a:lnTo>
                    <a:pt x="0" y="0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Freeform 23">
              <a:extLst>
                <a:ext uri="{FF2B5EF4-FFF2-40B4-BE49-F238E27FC236}">
                  <a16:creationId xmlns:a16="http://schemas.microsoft.com/office/drawing/2014/main" id="{F1925618-840B-43DF-8BE2-86DD6BFEF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5046" y="3782778"/>
              <a:ext cx="325314" cy="186355"/>
            </a:xfrm>
            <a:custGeom>
              <a:avLst/>
              <a:gdLst>
                <a:gd name="T0" fmla="*/ 302 w 302"/>
                <a:gd name="T1" fmla="*/ 0 h 173"/>
                <a:gd name="T2" fmla="*/ 302 w 302"/>
                <a:gd name="T3" fmla="*/ 173 h 173"/>
                <a:gd name="T4" fmla="*/ 242 w 302"/>
                <a:gd name="T5" fmla="*/ 173 h 173"/>
                <a:gd name="T6" fmla="*/ 64 w 302"/>
                <a:gd name="T7" fmla="*/ 173 h 173"/>
                <a:gd name="T8" fmla="*/ 0 w 302"/>
                <a:gd name="T9" fmla="*/ 173 h 173"/>
                <a:gd name="T10" fmla="*/ 0 w 302"/>
                <a:gd name="T1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2" h="173">
                  <a:moveTo>
                    <a:pt x="302" y="0"/>
                  </a:moveTo>
                  <a:lnTo>
                    <a:pt x="302" y="173"/>
                  </a:lnTo>
                  <a:lnTo>
                    <a:pt x="242" y="173"/>
                  </a:lnTo>
                  <a:lnTo>
                    <a:pt x="64" y="173"/>
                  </a:lnTo>
                  <a:lnTo>
                    <a:pt x="0" y="173"/>
                  </a:lnTo>
                  <a:lnTo>
                    <a:pt x="0" y="0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Freeform 24">
              <a:extLst>
                <a:ext uri="{FF2B5EF4-FFF2-40B4-BE49-F238E27FC236}">
                  <a16:creationId xmlns:a16="http://schemas.microsoft.com/office/drawing/2014/main" id="{84353665-F4A6-4D6C-9DEA-032DF3CD8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3054" y="3782778"/>
              <a:ext cx="310233" cy="186355"/>
            </a:xfrm>
            <a:custGeom>
              <a:avLst/>
              <a:gdLst>
                <a:gd name="T0" fmla="*/ 288 w 288"/>
                <a:gd name="T1" fmla="*/ 0 h 173"/>
                <a:gd name="T2" fmla="*/ 288 w 288"/>
                <a:gd name="T3" fmla="*/ 173 h 173"/>
                <a:gd name="T4" fmla="*/ 228 w 288"/>
                <a:gd name="T5" fmla="*/ 173 h 173"/>
                <a:gd name="T6" fmla="*/ 65 w 288"/>
                <a:gd name="T7" fmla="*/ 173 h 173"/>
                <a:gd name="T8" fmla="*/ 0 w 288"/>
                <a:gd name="T9" fmla="*/ 173 h 173"/>
                <a:gd name="T10" fmla="*/ 0 w 288"/>
                <a:gd name="T11" fmla="*/ 0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8" h="173">
                  <a:moveTo>
                    <a:pt x="288" y="0"/>
                  </a:moveTo>
                  <a:lnTo>
                    <a:pt x="288" y="173"/>
                  </a:lnTo>
                  <a:lnTo>
                    <a:pt x="228" y="173"/>
                  </a:lnTo>
                  <a:lnTo>
                    <a:pt x="65" y="173"/>
                  </a:lnTo>
                  <a:lnTo>
                    <a:pt x="0" y="173"/>
                  </a:lnTo>
                  <a:lnTo>
                    <a:pt x="0" y="0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Line 25">
              <a:extLst>
                <a:ext uri="{FF2B5EF4-FFF2-40B4-BE49-F238E27FC236}">
                  <a16:creationId xmlns:a16="http://schemas.microsoft.com/office/drawing/2014/main" id="{6FEC9276-9CC8-46A9-AD87-6472B7AB06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79588" y="4725324"/>
              <a:ext cx="247755" cy="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Line 26">
              <a:extLst>
                <a:ext uri="{FF2B5EF4-FFF2-40B4-BE49-F238E27FC236}">
                  <a16:creationId xmlns:a16="http://schemas.microsoft.com/office/drawing/2014/main" id="{3A5D762D-B6B0-400F-96B1-EB0D4B26E6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3287" y="4725324"/>
              <a:ext cx="261759" cy="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Freeform 28">
              <a:extLst>
                <a:ext uri="{FF2B5EF4-FFF2-40B4-BE49-F238E27FC236}">
                  <a16:creationId xmlns:a16="http://schemas.microsoft.com/office/drawing/2014/main" id="{8C3896BA-2279-4C8B-9D0C-02760B493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7343" y="4564822"/>
              <a:ext cx="315619" cy="160503"/>
            </a:xfrm>
            <a:custGeom>
              <a:avLst/>
              <a:gdLst>
                <a:gd name="T0" fmla="*/ 0 w 293"/>
                <a:gd name="T1" fmla="*/ 149 h 149"/>
                <a:gd name="T2" fmla="*/ 0 w 293"/>
                <a:gd name="T3" fmla="*/ 0 h 149"/>
                <a:gd name="T4" fmla="*/ 56 w 293"/>
                <a:gd name="T5" fmla="*/ 0 h 149"/>
                <a:gd name="T6" fmla="*/ 231 w 293"/>
                <a:gd name="T7" fmla="*/ 0 h 149"/>
                <a:gd name="T8" fmla="*/ 293 w 293"/>
                <a:gd name="T9" fmla="*/ 0 h 149"/>
                <a:gd name="T10" fmla="*/ 293 w 293"/>
                <a:gd name="T11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3" h="149">
                  <a:moveTo>
                    <a:pt x="0" y="149"/>
                  </a:moveTo>
                  <a:lnTo>
                    <a:pt x="0" y="0"/>
                  </a:lnTo>
                  <a:lnTo>
                    <a:pt x="56" y="0"/>
                  </a:lnTo>
                  <a:lnTo>
                    <a:pt x="231" y="0"/>
                  </a:lnTo>
                  <a:lnTo>
                    <a:pt x="293" y="0"/>
                  </a:lnTo>
                  <a:lnTo>
                    <a:pt x="293" y="149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Freeform 29">
              <a:extLst>
                <a:ext uri="{FF2B5EF4-FFF2-40B4-BE49-F238E27FC236}">
                  <a16:creationId xmlns:a16="http://schemas.microsoft.com/office/drawing/2014/main" id="{21A40A07-8415-462C-A07C-2111BD2F8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5046" y="4564822"/>
              <a:ext cx="314542" cy="160503"/>
            </a:xfrm>
            <a:custGeom>
              <a:avLst/>
              <a:gdLst>
                <a:gd name="T0" fmla="*/ 0 w 292"/>
                <a:gd name="T1" fmla="*/ 149 h 149"/>
                <a:gd name="T2" fmla="*/ 0 w 292"/>
                <a:gd name="T3" fmla="*/ 0 h 149"/>
                <a:gd name="T4" fmla="*/ 64 w 292"/>
                <a:gd name="T5" fmla="*/ 0 h 149"/>
                <a:gd name="T6" fmla="*/ 242 w 292"/>
                <a:gd name="T7" fmla="*/ 0 h 149"/>
                <a:gd name="T8" fmla="*/ 292 w 292"/>
                <a:gd name="T9" fmla="*/ 0 h 149"/>
                <a:gd name="T10" fmla="*/ 292 w 292"/>
                <a:gd name="T11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2" h="149">
                  <a:moveTo>
                    <a:pt x="0" y="149"/>
                  </a:moveTo>
                  <a:lnTo>
                    <a:pt x="0" y="0"/>
                  </a:lnTo>
                  <a:lnTo>
                    <a:pt x="64" y="0"/>
                  </a:lnTo>
                  <a:lnTo>
                    <a:pt x="242" y="0"/>
                  </a:lnTo>
                  <a:lnTo>
                    <a:pt x="292" y="0"/>
                  </a:lnTo>
                  <a:lnTo>
                    <a:pt x="292" y="149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30">
              <a:extLst>
                <a:ext uri="{FF2B5EF4-FFF2-40B4-BE49-F238E27FC236}">
                  <a16:creationId xmlns:a16="http://schemas.microsoft.com/office/drawing/2014/main" id="{2996B29C-156D-443F-B245-6B78BB48C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3054" y="4564822"/>
              <a:ext cx="310233" cy="160503"/>
            </a:xfrm>
            <a:custGeom>
              <a:avLst/>
              <a:gdLst>
                <a:gd name="T0" fmla="*/ 288 w 288"/>
                <a:gd name="T1" fmla="*/ 149 h 149"/>
                <a:gd name="T2" fmla="*/ 288 w 288"/>
                <a:gd name="T3" fmla="*/ 0 h 149"/>
                <a:gd name="T4" fmla="*/ 228 w 288"/>
                <a:gd name="T5" fmla="*/ 0 h 149"/>
                <a:gd name="T6" fmla="*/ 65 w 288"/>
                <a:gd name="T7" fmla="*/ 0 h 149"/>
                <a:gd name="T8" fmla="*/ 0 w 288"/>
                <a:gd name="T9" fmla="*/ 0 h 149"/>
                <a:gd name="T10" fmla="*/ 0 w 288"/>
                <a:gd name="T11" fmla="*/ 14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88" h="149">
                  <a:moveTo>
                    <a:pt x="288" y="149"/>
                  </a:moveTo>
                  <a:lnTo>
                    <a:pt x="288" y="0"/>
                  </a:lnTo>
                  <a:lnTo>
                    <a:pt x="228" y="0"/>
                  </a:lnTo>
                  <a:lnTo>
                    <a:pt x="65" y="0"/>
                  </a:ln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Line 31">
              <a:extLst>
                <a:ext uri="{FF2B5EF4-FFF2-40B4-BE49-F238E27FC236}">
                  <a16:creationId xmlns:a16="http://schemas.microsoft.com/office/drawing/2014/main" id="{12ACBE53-5454-4057-BD3D-BFBB1F7DBB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63072" y="3969132"/>
              <a:ext cx="0" cy="59569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Line 32">
              <a:extLst>
                <a:ext uri="{FF2B5EF4-FFF2-40B4-BE49-F238E27FC236}">
                  <a16:creationId xmlns:a16="http://schemas.microsoft.com/office/drawing/2014/main" id="{10F2F47E-20AA-4880-B26A-066577BE42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38655" y="3969132"/>
              <a:ext cx="0" cy="59569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Line 33">
              <a:extLst>
                <a:ext uri="{FF2B5EF4-FFF2-40B4-BE49-F238E27FC236}">
                  <a16:creationId xmlns:a16="http://schemas.microsoft.com/office/drawing/2014/main" id="{79585276-3106-4603-9EEB-6BBA18B0C6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3987" y="3969132"/>
              <a:ext cx="0" cy="59569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Line 34">
              <a:extLst>
                <a:ext uri="{FF2B5EF4-FFF2-40B4-BE49-F238E27FC236}">
                  <a16:creationId xmlns:a16="http://schemas.microsoft.com/office/drawing/2014/main" id="{F41E2C62-F431-4A32-9740-A720F98F1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5728" y="3969132"/>
              <a:ext cx="0" cy="59569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35">
              <a:extLst>
                <a:ext uri="{FF2B5EF4-FFF2-40B4-BE49-F238E27FC236}">
                  <a16:creationId xmlns:a16="http://schemas.microsoft.com/office/drawing/2014/main" id="{DD15B8DE-9E1A-49DA-9942-3D1F1106B9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87666" y="3969132"/>
              <a:ext cx="0" cy="59569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36">
              <a:extLst>
                <a:ext uri="{FF2B5EF4-FFF2-40B4-BE49-F238E27FC236}">
                  <a16:creationId xmlns:a16="http://schemas.microsoft.com/office/drawing/2014/main" id="{C42D1072-4851-4118-B6A2-302DCF5FF7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76175" y="3969132"/>
              <a:ext cx="0" cy="595690"/>
            </a:xfrm>
            <a:prstGeom prst="line">
              <a:avLst/>
            </a:pr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17">
              <a:extLst>
                <a:ext uri="{FF2B5EF4-FFF2-40B4-BE49-F238E27FC236}">
                  <a16:creationId xmlns:a16="http://schemas.microsoft.com/office/drawing/2014/main" id="{35F7543B-6603-4001-A234-59129D6F0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3647" y="3222789"/>
              <a:ext cx="1626568" cy="434110"/>
            </a:xfrm>
            <a:custGeom>
              <a:avLst/>
              <a:gdLst>
                <a:gd name="T0" fmla="*/ 59 w 1510"/>
                <a:gd name="T1" fmla="*/ 403 h 403"/>
                <a:gd name="T2" fmla="*/ 0 w 1510"/>
                <a:gd name="T3" fmla="*/ 403 h 403"/>
                <a:gd name="T4" fmla="*/ 741 w 1510"/>
                <a:gd name="T5" fmla="*/ 0 h 403"/>
                <a:gd name="T6" fmla="*/ 1510 w 1510"/>
                <a:gd name="T7" fmla="*/ 403 h 403"/>
                <a:gd name="T8" fmla="*/ 1465 w 1510"/>
                <a:gd name="T9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10" h="403">
                  <a:moveTo>
                    <a:pt x="59" y="403"/>
                  </a:moveTo>
                  <a:lnTo>
                    <a:pt x="0" y="403"/>
                  </a:lnTo>
                  <a:lnTo>
                    <a:pt x="741" y="0"/>
                  </a:lnTo>
                  <a:lnTo>
                    <a:pt x="1510" y="403"/>
                  </a:lnTo>
                  <a:lnTo>
                    <a:pt x="1465" y="403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Freeform 10">
              <a:extLst>
                <a:ext uri="{FF2B5EF4-FFF2-40B4-BE49-F238E27FC236}">
                  <a16:creationId xmlns:a16="http://schemas.microsoft.com/office/drawing/2014/main" id="{4FCCD21B-71DF-41ED-98CD-C12BD1CC0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7201" y="3651915"/>
              <a:ext cx="1514539" cy="135727"/>
            </a:xfrm>
            <a:custGeom>
              <a:avLst/>
              <a:gdLst>
                <a:gd name="T0" fmla="*/ 1406 w 1406"/>
                <a:gd name="T1" fmla="*/ 0 h 126"/>
                <a:gd name="T2" fmla="*/ 1406 w 1406"/>
                <a:gd name="T3" fmla="*/ 126 h 126"/>
                <a:gd name="T4" fmla="*/ 1370 w 1406"/>
                <a:gd name="T5" fmla="*/ 126 h 126"/>
                <a:gd name="T6" fmla="*/ 1077 w 1406"/>
                <a:gd name="T7" fmla="*/ 126 h 126"/>
                <a:gd name="T8" fmla="*/ 857 w 1406"/>
                <a:gd name="T9" fmla="*/ 126 h 126"/>
                <a:gd name="T10" fmla="*/ 555 w 1406"/>
                <a:gd name="T11" fmla="*/ 126 h 126"/>
                <a:gd name="T12" fmla="*/ 312 w 1406"/>
                <a:gd name="T13" fmla="*/ 126 h 126"/>
                <a:gd name="T14" fmla="*/ 24 w 1406"/>
                <a:gd name="T15" fmla="*/ 126 h 126"/>
                <a:gd name="T16" fmla="*/ 0 w 1406"/>
                <a:gd name="T17" fmla="*/ 126 h 126"/>
                <a:gd name="T18" fmla="*/ 0 w 1406"/>
                <a:gd name="T19" fmla="*/ 0 h 126"/>
                <a:gd name="T20" fmla="*/ 1406 w 1406"/>
                <a:gd name="T21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6" h="126">
                  <a:moveTo>
                    <a:pt x="1406" y="0"/>
                  </a:moveTo>
                  <a:lnTo>
                    <a:pt x="1406" y="126"/>
                  </a:lnTo>
                  <a:lnTo>
                    <a:pt x="1370" y="126"/>
                  </a:lnTo>
                  <a:lnTo>
                    <a:pt x="1077" y="126"/>
                  </a:lnTo>
                  <a:lnTo>
                    <a:pt x="857" y="126"/>
                  </a:lnTo>
                  <a:lnTo>
                    <a:pt x="555" y="126"/>
                  </a:lnTo>
                  <a:lnTo>
                    <a:pt x="312" y="126"/>
                  </a:lnTo>
                  <a:lnTo>
                    <a:pt x="24" y="126"/>
                  </a:lnTo>
                  <a:lnTo>
                    <a:pt x="0" y="126"/>
                  </a:lnTo>
                  <a:lnTo>
                    <a:pt x="0" y="0"/>
                  </a:lnTo>
                  <a:lnTo>
                    <a:pt x="140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Freeform 27">
              <a:extLst>
                <a:ext uri="{FF2B5EF4-FFF2-40B4-BE49-F238E27FC236}">
                  <a16:creationId xmlns:a16="http://schemas.microsoft.com/office/drawing/2014/main" id="{49DD04D8-4669-478D-BECB-6D61BD3C5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6735" y="4720460"/>
              <a:ext cx="1542547" cy="126032"/>
            </a:xfrm>
            <a:custGeom>
              <a:avLst/>
              <a:gdLst>
                <a:gd name="T0" fmla="*/ 1389 w 1432"/>
                <a:gd name="T1" fmla="*/ 0 h 117"/>
                <a:gd name="T2" fmla="*/ 1432 w 1432"/>
                <a:gd name="T3" fmla="*/ 0 h 117"/>
                <a:gd name="T4" fmla="*/ 1432 w 1432"/>
                <a:gd name="T5" fmla="*/ 117 h 117"/>
                <a:gd name="T6" fmla="*/ 0 w 1432"/>
                <a:gd name="T7" fmla="*/ 117 h 117"/>
                <a:gd name="T8" fmla="*/ 0 w 1432"/>
                <a:gd name="T9" fmla="*/ 0 h 117"/>
                <a:gd name="T10" fmla="*/ 43 w 1432"/>
                <a:gd name="T11" fmla="*/ 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32" h="117">
                  <a:moveTo>
                    <a:pt x="1389" y="0"/>
                  </a:moveTo>
                  <a:lnTo>
                    <a:pt x="1432" y="0"/>
                  </a:lnTo>
                  <a:lnTo>
                    <a:pt x="1432" y="117"/>
                  </a:lnTo>
                  <a:lnTo>
                    <a:pt x="0" y="117"/>
                  </a:lnTo>
                  <a:lnTo>
                    <a:pt x="0" y="0"/>
                  </a:lnTo>
                  <a:lnTo>
                    <a:pt x="43" y="0"/>
                  </a:lnTo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69" name="Oval 468">
            <a:extLst>
              <a:ext uri="{FF2B5EF4-FFF2-40B4-BE49-F238E27FC236}">
                <a16:creationId xmlns:a16="http://schemas.microsoft.com/office/drawing/2014/main" id="{DF1504C8-611E-4C1D-92A9-6E7BD6300ABF}"/>
              </a:ext>
            </a:extLst>
          </p:cNvPr>
          <p:cNvSpPr/>
          <p:nvPr/>
        </p:nvSpPr>
        <p:spPr>
          <a:xfrm>
            <a:off x="10731857" y="255502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F8B3BCCD-4BD8-41BC-9D75-A153B9573E8F}"/>
              </a:ext>
            </a:extLst>
          </p:cNvPr>
          <p:cNvGrpSpPr/>
          <p:nvPr/>
        </p:nvGrpSpPr>
        <p:grpSpPr>
          <a:xfrm>
            <a:off x="10813663" y="2655108"/>
            <a:ext cx="476320" cy="439768"/>
            <a:chOff x="4441825" y="1903413"/>
            <a:chExt cx="3309938" cy="3055938"/>
          </a:xfrm>
        </p:grpSpPr>
        <p:sp>
          <p:nvSpPr>
            <p:cNvPr id="471" name="Freeform 40">
              <a:extLst>
                <a:ext uri="{FF2B5EF4-FFF2-40B4-BE49-F238E27FC236}">
                  <a16:creationId xmlns:a16="http://schemas.microsoft.com/office/drawing/2014/main" id="{553107C1-1B52-47BC-A103-F63CAE0F8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2667001"/>
              <a:ext cx="1944688" cy="2292350"/>
            </a:xfrm>
            <a:custGeom>
              <a:avLst/>
              <a:gdLst>
                <a:gd name="T0" fmla="*/ 168 w 1225"/>
                <a:gd name="T1" fmla="*/ 1444 h 1444"/>
                <a:gd name="T2" fmla="*/ 0 w 1225"/>
                <a:gd name="T3" fmla="*/ 1444 h 1444"/>
                <a:gd name="T4" fmla="*/ 0 w 1225"/>
                <a:gd name="T5" fmla="*/ 0 h 1444"/>
                <a:gd name="T6" fmla="*/ 1225 w 1225"/>
                <a:gd name="T7" fmla="*/ 0 h 1444"/>
                <a:gd name="T8" fmla="*/ 1225 w 1225"/>
                <a:gd name="T9" fmla="*/ 118 h 1444"/>
                <a:gd name="T10" fmla="*/ 1225 w 1225"/>
                <a:gd name="T11" fmla="*/ 403 h 1444"/>
                <a:gd name="T12" fmla="*/ 1225 w 1225"/>
                <a:gd name="T13" fmla="*/ 601 h 1444"/>
                <a:gd name="T14" fmla="*/ 1225 w 1225"/>
                <a:gd name="T15" fmla="*/ 1444 h 1444"/>
                <a:gd name="T16" fmla="*/ 481 w 1225"/>
                <a:gd name="T17" fmla="*/ 1444 h 1444"/>
                <a:gd name="T18" fmla="*/ 168 w 1225"/>
                <a:gd name="T19" fmla="*/ 1444 h 1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5" h="1444">
                  <a:moveTo>
                    <a:pt x="168" y="1444"/>
                  </a:moveTo>
                  <a:lnTo>
                    <a:pt x="0" y="1444"/>
                  </a:lnTo>
                  <a:lnTo>
                    <a:pt x="0" y="0"/>
                  </a:lnTo>
                  <a:lnTo>
                    <a:pt x="1225" y="0"/>
                  </a:lnTo>
                  <a:lnTo>
                    <a:pt x="1225" y="118"/>
                  </a:lnTo>
                  <a:lnTo>
                    <a:pt x="1225" y="403"/>
                  </a:lnTo>
                  <a:lnTo>
                    <a:pt x="1225" y="601"/>
                  </a:lnTo>
                  <a:lnTo>
                    <a:pt x="1225" y="1444"/>
                  </a:lnTo>
                  <a:lnTo>
                    <a:pt x="481" y="1444"/>
                  </a:lnTo>
                  <a:lnTo>
                    <a:pt x="168" y="1444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41">
              <a:extLst>
                <a:ext uri="{FF2B5EF4-FFF2-40B4-BE49-F238E27FC236}">
                  <a16:creationId xmlns:a16="http://schemas.microsoft.com/office/drawing/2014/main" id="{3F39D87D-FFA6-47F3-B7F4-E6570118D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5" y="1903413"/>
              <a:ext cx="1944688" cy="463550"/>
            </a:xfrm>
            <a:custGeom>
              <a:avLst/>
              <a:gdLst>
                <a:gd name="T0" fmla="*/ 0 w 1225"/>
                <a:gd name="T1" fmla="*/ 292 h 292"/>
                <a:gd name="T2" fmla="*/ 139 w 1225"/>
                <a:gd name="T3" fmla="*/ 0 h 292"/>
                <a:gd name="T4" fmla="*/ 1060 w 1225"/>
                <a:gd name="T5" fmla="*/ 0 h 292"/>
                <a:gd name="T6" fmla="*/ 1225 w 1225"/>
                <a:gd name="T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5" h="292">
                  <a:moveTo>
                    <a:pt x="0" y="292"/>
                  </a:moveTo>
                  <a:lnTo>
                    <a:pt x="139" y="0"/>
                  </a:lnTo>
                  <a:lnTo>
                    <a:pt x="1060" y="0"/>
                  </a:lnTo>
                  <a:lnTo>
                    <a:pt x="1225" y="29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42">
              <a:extLst>
                <a:ext uri="{FF2B5EF4-FFF2-40B4-BE49-F238E27FC236}">
                  <a16:creationId xmlns:a16="http://schemas.microsoft.com/office/drawing/2014/main" id="{B7EC3C15-1D31-4F8D-83F0-D0A550303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825" y="2366963"/>
              <a:ext cx="2357438" cy="300038"/>
            </a:xfrm>
            <a:custGeom>
              <a:avLst/>
              <a:gdLst>
                <a:gd name="T0" fmla="*/ 1381 w 1485"/>
                <a:gd name="T1" fmla="*/ 189 h 189"/>
                <a:gd name="T2" fmla="*/ 1485 w 1485"/>
                <a:gd name="T3" fmla="*/ 189 h 189"/>
                <a:gd name="T4" fmla="*/ 1485 w 1485"/>
                <a:gd name="T5" fmla="*/ 0 h 189"/>
                <a:gd name="T6" fmla="*/ 1381 w 1485"/>
                <a:gd name="T7" fmla="*/ 0 h 189"/>
                <a:gd name="T8" fmla="*/ 156 w 1485"/>
                <a:gd name="T9" fmla="*/ 0 h 189"/>
                <a:gd name="T10" fmla="*/ 0 w 1485"/>
                <a:gd name="T11" fmla="*/ 0 h 189"/>
                <a:gd name="T12" fmla="*/ 0 w 1485"/>
                <a:gd name="T13" fmla="*/ 189 h 189"/>
                <a:gd name="T14" fmla="*/ 156 w 1485"/>
                <a:gd name="T15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5" h="189">
                  <a:moveTo>
                    <a:pt x="1381" y="189"/>
                  </a:moveTo>
                  <a:lnTo>
                    <a:pt x="1485" y="189"/>
                  </a:lnTo>
                  <a:lnTo>
                    <a:pt x="1485" y="0"/>
                  </a:lnTo>
                  <a:lnTo>
                    <a:pt x="1381" y="0"/>
                  </a:lnTo>
                  <a:lnTo>
                    <a:pt x="156" y="0"/>
                  </a:lnTo>
                  <a:lnTo>
                    <a:pt x="0" y="0"/>
                  </a:lnTo>
                  <a:lnTo>
                    <a:pt x="0" y="189"/>
                  </a:lnTo>
                  <a:lnTo>
                    <a:pt x="156" y="18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43">
              <a:extLst>
                <a:ext uri="{FF2B5EF4-FFF2-40B4-BE49-F238E27FC236}">
                  <a16:creationId xmlns:a16="http://schemas.microsoft.com/office/drawing/2014/main" id="{2A0636C7-16C1-4AD9-8F7E-2900C6D9D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2854326"/>
              <a:ext cx="1117600" cy="766763"/>
            </a:xfrm>
            <a:custGeom>
              <a:avLst/>
              <a:gdLst>
                <a:gd name="T0" fmla="*/ 0 w 704"/>
                <a:gd name="T1" fmla="*/ 0 h 483"/>
                <a:gd name="T2" fmla="*/ 435 w 704"/>
                <a:gd name="T3" fmla="*/ 0 h 483"/>
                <a:gd name="T4" fmla="*/ 578 w 704"/>
                <a:gd name="T5" fmla="*/ 285 h 483"/>
                <a:gd name="T6" fmla="*/ 704 w 704"/>
                <a:gd name="T7" fmla="*/ 285 h 483"/>
                <a:gd name="T8" fmla="*/ 704 w 704"/>
                <a:gd name="T9" fmla="*/ 483 h 483"/>
                <a:gd name="T10" fmla="*/ 583 w 704"/>
                <a:gd name="T11" fmla="*/ 483 h 483"/>
                <a:gd name="T12" fmla="*/ 0 w 704"/>
                <a:gd name="T13" fmla="*/ 483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4" h="483">
                  <a:moveTo>
                    <a:pt x="0" y="0"/>
                  </a:moveTo>
                  <a:lnTo>
                    <a:pt x="435" y="0"/>
                  </a:lnTo>
                  <a:lnTo>
                    <a:pt x="578" y="285"/>
                  </a:lnTo>
                  <a:lnTo>
                    <a:pt x="704" y="285"/>
                  </a:lnTo>
                  <a:lnTo>
                    <a:pt x="704" y="483"/>
                  </a:lnTo>
                  <a:lnTo>
                    <a:pt x="583" y="483"/>
                  </a:lnTo>
                  <a:lnTo>
                    <a:pt x="0" y="48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44">
              <a:extLst>
                <a:ext uri="{FF2B5EF4-FFF2-40B4-BE49-F238E27FC236}">
                  <a16:creationId xmlns:a16="http://schemas.microsoft.com/office/drawing/2014/main" id="{85103BF7-2206-48F5-B563-0FAF128DC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3621088"/>
              <a:ext cx="925513" cy="1338263"/>
            </a:xfrm>
            <a:custGeom>
              <a:avLst/>
              <a:gdLst>
                <a:gd name="T0" fmla="*/ 583 w 583"/>
                <a:gd name="T1" fmla="*/ 0 h 843"/>
                <a:gd name="T2" fmla="*/ 583 w 583"/>
                <a:gd name="T3" fmla="*/ 843 h 843"/>
                <a:gd name="T4" fmla="*/ 0 w 583"/>
                <a:gd name="T5" fmla="*/ 843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3" h="843">
                  <a:moveTo>
                    <a:pt x="583" y="0"/>
                  </a:moveTo>
                  <a:lnTo>
                    <a:pt x="583" y="843"/>
                  </a:lnTo>
                  <a:lnTo>
                    <a:pt x="0" y="84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Line 45">
              <a:extLst>
                <a:ext uri="{FF2B5EF4-FFF2-40B4-BE49-F238E27FC236}">
                  <a16:creationId xmlns:a16="http://schemas.microsoft.com/office/drawing/2014/main" id="{562E872D-02C4-4600-B39A-A34B45850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34163" y="3306763"/>
              <a:ext cx="9175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46">
              <a:extLst>
                <a:ext uri="{FF2B5EF4-FFF2-40B4-BE49-F238E27FC236}">
                  <a16:creationId xmlns:a16="http://schemas.microsoft.com/office/drawing/2014/main" id="{478E3F23-3A87-4F1A-BBF8-3278017E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175" y="2914651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5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5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47">
              <a:extLst>
                <a:ext uri="{FF2B5EF4-FFF2-40B4-BE49-F238E27FC236}">
                  <a16:creationId xmlns:a16="http://schemas.microsoft.com/office/drawing/2014/main" id="{8AEF8962-296B-4618-9E59-3C8A279CA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2914651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5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5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48">
              <a:extLst>
                <a:ext uri="{FF2B5EF4-FFF2-40B4-BE49-F238E27FC236}">
                  <a16:creationId xmlns:a16="http://schemas.microsoft.com/office/drawing/2014/main" id="{3053AB5B-76B7-47EB-AB3B-B6ED5D7D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0" y="2914651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5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5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49">
              <a:extLst>
                <a:ext uri="{FF2B5EF4-FFF2-40B4-BE49-F238E27FC236}">
                  <a16:creationId xmlns:a16="http://schemas.microsoft.com/office/drawing/2014/main" id="{9F30EAC5-87DC-4B62-9F7D-19B5564FE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2914651"/>
              <a:ext cx="282575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5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5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50">
              <a:extLst>
                <a:ext uri="{FF2B5EF4-FFF2-40B4-BE49-F238E27FC236}">
                  <a16:creationId xmlns:a16="http://schemas.microsoft.com/office/drawing/2014/main" id="{4606069A-EA68-4F9A-B69C-661882614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175" y="3236913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39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39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51">
              <a:extLst>
                <a:ext uri="{FF2B5EF4-FFF2-40B4-BE49-F238E27FC236}">
                  <a16:creationId xmlns:a16="http://schemas.microsoft.com/office/drawing/2014/main" id="{E560CA99-D0B6-453A-8584-EF36ADE55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3236913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39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39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52">
              <a:extLst>
                <a:ext uri="{FF2B5EF4-FFF2-40B4-BE49-F238E27FC236}">
                  <a16:creationId xmlns:a16="http://schemas.microsoft.com/office/drawing/2014/main" id="{8B477DD5-3438-4D26-BA71-23B99A87E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0" y="3236913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39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39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53">
              <a:extLst>
                <a:ext uri="{FF2B5EF4-FFF2-40B4-BE49-F238E27FC236}">
                  <a16:creationId xmlns:a16="http://schemas.microsoft.com/office/drawing/2014/main" id="{0E63B365-A685-4FF8-B9C2-C40F78B65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3236913"/>
              <a:ext cx="282575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39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39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54">
              <a:extLst>
                <a:ext uri="{FF2B5EF4-FFF2-40B4-BE49-F238E27FC236}">
                  <a16:creationId xmlns:a16="http://schemas.microsoft.com/office/drawing/2014/main" id="{79CFB53F-3B24-41D8-A2AB-D4680F13F5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175" y="3556001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55">
              <a:extLst>
                <a:ext uri="{FF2B5EF4-FFF2-40B4-BE49-F238E27FC236}">
                  <a16:creationId xmlns:a16="http://schemas.microsoft.com/office/drawing/2014/main" id="{9AF50A5B-A04A-4A66-A96D-9806E8E1C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3556001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56">
              <a:extLst>
                <a:ext uri="{FF2B5EF4-FFF2-40B4-BE49-F238E27FC236}">
                  <a16:creationId xmlns:a16="http://schemas.microsoft.com/office/drawing/2014/main" id="{551B6B54-1E3A-4D3A-9086-4DAD5681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0" y="3556001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57">
              <a:extLst>
                <a:ext uri="{FF2B5EF4-FFF2-40B4-BE49-F238E27FC236}">
                  <a16:creationId xmlns:a16="http://schemas.microsoft.com/office/drawing/2014/main" id="{2B824684-61D7-41E0-9E3E-FED943D3D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3556001"/>
              <a:ext cx="282575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58">
              <a:extLst>
                <a:ext uri="{FF2B5EF4-FFF2-40B4-BE49-F238E27FC236}">
                  <a16:creationId xmlns:a16="http://schemas.microsoft.com/office/drawing/2014/main" id="{C17D5503-4B11-4FE4-9516-C6623B5BB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175" y="3876676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59">
              <a:extLst>
                <a:ext uri="{FF2B5EF4-FFF2-40B4-BE49-F238E27FC236}">
                  <a16:creationId xmlns:a16="http://schemas.microsoft.com/office/drawing/2014/main" id="{53F0FEB4-5DB1-450E-BF1B-2C27A8DE9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3876676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60">
              <a:extLst>
                <a:ext uri="{FF2B5EF4-FFF2-40B4-BE49-F238E27FC236}">
                  <a16:creationId xmlns:a16="http://schemas.microsoft.com/office/drawing/2014/main" id="{48008956-F921-4DAE-8463-7670953FC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0" y="4195763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61">
              <a:extLst>
                <a:ext uri="{FF2B5EF4-FFF2-40B4-BE49-F238E27FC236}">
                  <a16:creationId xmlns:a16="http://schemas.microsoft.com/office/drawing/2014/main" id="{8A159A87-EB3F-434A-AA11-DB198D9E7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4195763"/>
              <a:ext cx="282575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62">
              <a:extLst>
                <a:ext uri="{FF2B5EF4-FFF2-40B4-BE49-F238E27FC236}">
                  <a16:creationId xmlns:a16="http://schemas.microsoft.com/office/drawing/2014/main" id="{2597E0AA-6B80-4B33-ADC9-AE128325E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0" y="3876676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63">
              <a:extLst>
                <a:ext uri="{FF2B5EF4-FFF2-40B4-BE49-F238E27FC236}">
                  <a16:creationId xmlns:a16="http://schemas.microsoft.com/office/drawing/2014/main" id="{FE750ABB-E213-4B15-9C00-C10147C47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8213" y="3876676"/>
              <a:ext cx="282575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64">
              <a:extLst>
                <a:ext uri="{FF2B5EF4-FFF2-40B4-BE49-F238E27FC236}">
                  <a16:creationId xmlns:a16="http://schemas.microsoft.com/office/drawing/2014/main" id="{6A630DC0-F26F-4DE3-A6F8-C72A4FB8D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6175" y="4195763"/>
              <a:ext cx="496888" cy="763588"/>
            </a:xfrm>
            <a:custGeom>
              <a:avLst/>
              <a:gdLst>
                <a:gd name="T0" fmla="*/ 0 w 313"/>
                <a:gd name="T1" fmla="*/ 481 h 481"/>
                <a:gd name="T2" fmla="*/ 0 w 313"/>
                <a:gd name="T3" fmla="*/ 0 h 481"/>
                <a:gd name="T4" fmla="*/ 313 w 313"/>
                <a:gd name="T5" fmla="*/ 0 h 481"/>
                <a:gd name="T6" fmla="*/ 313 w 313"/>
                <a:gd name="T7" fmla="*/ 481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3" h="481">
                  <a:moveTo>
                    <a:pt x="0" y="481"/>
                  </a:moveTo>
                  <a:lnTo>
                    <a:pt x="0" y="0"/>
                  </a:lnTo>
                  <a:lnTo>
                    <a:pt x="313" y="0"/>
                  </a:lnTo>
                  <a:lnTo>
                    <a:pt x="313" y="48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Freeform 65">
              <a:extLst>
                <a:ext uri="{FF2B5EF4-FFF2-40B4-BE49-F238E27FC236}">
                  <a16:creationId xmlns:a16="http://schemas.microsoft.com/office/drawing/2014/main" id="{390D7F22-8F45-4891-A2B8-E7E1ABAB0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9575" y="3797301"/>
              <a:ext cx="282575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39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39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66">
              <a:extLst>
                <a:ext uri="{FF2B5EF4-FFF2-40B4-BE49-F238E27FC236}">
                  <a16:creationId xmlns:a16="http://schemas.microsoft.com/office/drawing/2014/main" id="{62BCD488-8764-480B-8541-2CFF3E62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2000" y="3797301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39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39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39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39"/>
                    <a:pt x="104" y="39"/>
                    <a:pt x="104" y="39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67">
              <a:extLst>
                <a:ext uri="{FF2B5EF4-FFF2-40B4-BE49-F238E27FC236}">
                  <a16:creationId xmlns:a16="http://schemas.microsoft.com/office/drawing/2014/main" id="{9B39F272-6D49-4DD3-BB78-22A358BA0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9575" y="4117976"/>
              <a:ext cx="282575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68">
              <a:extLst>
                <a:ext uri="{FF2B5EF4-FFF2-40B4-BE49-F238E27FC236}">
                  <a16:creationId xmlns:a16="http://schemas.microsoft.com/office/drawing/2014/main" id="{DBBB3372-3055-4C12-8EF0-FB3DE6227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2000" y="4117976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3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69">
              <a:extLst>
                <a:ext uri="{FF2B5EF4-FFF2-40B4-BE49-F238E27FC236}">
                  <a16:creationId xmlns:a16="http://schemas.microsoft.com/office/drawing/2014/main" id="{A72FD1B0-67C4-449B-A1A1-9480EFA53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9575" y="4437063"/>
              <a:ext cx="282575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70">
              <a:extLst>
                <a:ext uri="{FF2B5EF4-FFF2-40B4-BE49-F238E27FC236}">
                  <a16:creationId xmlns:a16="http://schemas.microsoft.com/office/drawing/2014/main" id="{F6023F81-7B4B-4F9C-A6BA-8C7E650B4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2000" y="4437063"/>
              <a:ext cx="284163" cy="130175"/>
            </a:xfrm>
            <a:custGeom>
              <a:avLst/>
              <a:gdLst>
                <a:gd name="T0" fmla="*/ 96 w 104"/>
                <a:gd name="T1" fmla="*/ 48 h 48"/>
                <a:gd name="T2" fmla="*/ 8 w 104"/>
                <a:gd name="T3" fmla="*/ 48 h 48"/>
                <a:gd name="T4" fmla="*/ 0 w 104"/>
                <a:gd name="T5" fmla="*/ 40 h 48"/>
                <a:gd name="T6" fmla="*/ 0 w 104"/>
                <a:gd name="T7" fmla="*/ 8 h 48"/>
                <a:gd name="T8" fmla="*/ 8 w 104"/>
                <a:gd name="T9" fmla="*/ 0 h 48"/>
                <a:gd name="T10" fmla="*/ 96 w 104"/>
                <a:gd name="T11" fmla="*/ 0 h 48"/>
                <a:gd name="T12" fmla="*/ 104 w 104"/>
                <a:gd name="T13" fmla="*/ 8 h 48"/>
                <a:gd name="T14" fmla="*/ 104 w 104"/>
                <a:gd name="T15" fmla="*/ 40 h 48"/>
                <a:gd name="T16" fmla="*/ 96 w 104"/>
                <a:gd name="T1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" h="48">
                  <a:moveTo>
                    <a:pt x="96" y="48"/>
                  </a:moveTo>
                  <a:cubicBezTo>
                    <a:pt x="8" y="48"/>
                    <a:pt x="8" y="48"/>
                    <a:pt x="8" y="48"/>
                  </a:cubicBezTo>
                  <a:cubicBezTo>
                    <a:pt x="4" y="48"/>
                    <a:pt x="0" y="44"/>
                    <a:pt x="0" y="4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00" y="0"/>
                    <a:pt x="104" y="4"/>
                    <a:pt x="104" y="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4"/>
                    <a:pt x="100" y="48"/>
                    <a:pt x="9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7" name="Group 546">
            <a:extLst>
              <a:ext uri="{FF2B5EF4-FFF2-40B4-BE49-F238E27FC236}">
                <a16:creationId xmlns:a16="http://schemas.microsoft.com/office/drawing/2014/main" id="{EC96809B-9D9E-447B-A33D-CEB85F3E2560}"/>
              </a:ext>
            </a:extLst>
          </p:cNvPr>
          <p:cNvGrpSpPr/>
          <p:nvPr/>
        </p:nvGrpSpPr>
        <p:grpSpPr>
          <a:xfrm>
            <a:off x="1041795" y="3557806"/>
            <a:ext cx="412347" cy="380887"/>
            <a:chOff x="1079895" y="2148106"/>
            <a:chExt cx="412347" cy="380887"/>
          </a:xfrm>
        </p:grpSpPr>
        <p:sp>
          <p:nvSpPr>
            <p:cNvPr id="507" name="Freeform 392">
              <a:extLst>
                <a:ext uri="{FF2B5EF4-FFF2-40B4-BE49-F238E27FC236}">
                  <a16:creationId xmlns:a16="http://schemas.microsoft.com/office/drawing/2014/main" id="{1780341B-F203-4245-951D-A4E43BEC1F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52946" y="2362194"/>
              <a:ext cx="115354" cy="166799"/>
            </a:xfrm>
            <a:custGeom>
              <a:avLst/>
              <a:gdLst>
                <a:gd name="T0" fmla="*/ 46 w 340"/>
                <a:gd name="T1" fmla="*/ 104 h 494"/>
                <a:gd name="T2" fmla="*/ 54 w 340"/>
                <a:gd name="T3" fmla="*/ 113 h 494"/>
                <a:gd name="T4" fmla="*/ 142 w 340"/>
                <a:gd name="T5" fmla="*/ 113 h 494"/>
                <a:gd name="T6" fmla="*/ 150 w 340"/>
                <a:gd name="T7" fmla="*/ 104 h 494"/>
                <a:gd name="T8" fmla="*/ 150 w 340"/>
                <a:gd name="T9" fmla="*/ 73 h 494"/>
                <a:gd name="T10" fmla="*/ 142 w 340"/>
                <a:gd name="T11" fmla="*/ 65 h 494"/>
                <a:gd name="T12" fmla="*/ 54 w 340"/>
                <a:gd name="T13" fmla="*/ 65 h 494"/>
                <a:gd name="T14" fmla="*/ 46 w 340"/>
                <a:gd name="T15" fmla="*/ 73 h 494"/>
                <a:gd name="T16" fmla="*/ 46 w 340"/>
                <a:gd name="T17" fmla="*/ 104 h 494"/>
                <a:gd name="T18" fmla="*/ 54 w 340"/>
                <a:gd name="T19" fmla="*/ 349 h 494"/>
                <a:gd name="T20" fmla="*/ 142 w 340"/>
                <a:gd name="T21" fmla="*/ 349 h 494"/>
                <a:gd name="T22" fmla="*/ 150 w 340"/>
                <a:gd name="T23" fmla="*/ 341 h 494"/>
                <a:gd name="T24" fmla="*/ 150 w 340"/>
                <a:gd name="T25" fmla="*/ 309 h 494"/>
                <a:gd name="T26" fmla="*/ 142 w 340"/>
                <a:gd name="T27" fmla="*/ 301 h 494"/>
                <a:gd name="T28" fmla="*/ 54 w 340"/>
                <a:gd name="T29" fmla="*/ 301 h 494"/>
                <a:gd name="T30" fmla="*/ 46 w 340"/>
                <a:gd name="T31" fmla="*/ 309 h 494"/>
                <a:gd name="T32" fmla="*/ 46 w 340"/>
                <a:gd name="T33" fmla="*/ 341 h 494"/>
                <a:gd name="T34" fmla="*/ 54 w 340"/>
                <a:gd name="T35" fmla="*/ 349 h 494"/>
                <a:gd name="T36" fmla="*/ 46 w 340"/>
                <a:gd name="T37" fmla="*/ 223 h 494"/>
                <a:gd name="T38" fmla="*/ 54 w 340"/>
                <a:gd name="T39" fmla="*/ 231 h 494"/>
                <a:gd name="T40" fmla="*/ 142 w 340"/>
                <a:gd name="T41" fmla="*/ 231 h 494"/>
                <a:gd name="T42" fmla="*/ 150 w 340"/>
                <a:gd name="T43" fmla="*/ 223 h 494"/>
                <a:gd name="T44" fmla="*/ 150 w 340"/>
                <a:gd name="T45" fmla="*/ 191 h 494"/>
                <a:gd name="T46" fmla="*/ 142 w 340"/>
                <a:gd name="T47" fmla="*/ 183 h 494"/>
                <a:gd name="T48" fmla="*/ 54 w 340"/>
                <a:gd name="T49" fmla="*/ 183 h 494"/>
                <a:gd name="T50" fmla="*/ 46 w 340"/>
                <a:gd name="T51" fmla="*/ 191 h 494"/>
                <a:gd name="T52" fmla="*/ 46 w 340"/>
                <a:gd name="T53" fmla="*/ 223 h 494"/>
                <a:gd name="T54" fmla="*/ 184 w 340"/>
                <a:gd name="T55" fmla="*/ 113 h 494"/>
                <a:gd name="T56" fmla="*/ 272 w 340"/>
                <a:gd name="T57" fmla="*/ 113 h 494"/>
                <a:gd name="T58" fmla="*/ 280 w 340"/>
                <a:gd name="T59" fmla="*/ 104 h 494"/>
                <a:gd name="T60" fmla="*/ 280 w 340"/>
                <a:gd name="T61" fmla="*/ 73 h 494"/>
                <a:gd name="T62" fmla="*/ 272 w 340"/>
                <a:gd name="T63" fmla="*/ 65 h 494"/>
                <a:gd name="T64" fmla="*/ 184 w 340"/>
                <a:gd name="T65" fmla="*/ 65 h 494"/>
                <a:gd name="T66" fmla="*/ 176 w 340"/>
                <a:gd name="T67" fmla="*/ 73 h 494"/>
                <a:gd name="T68" fmla="*/ 176 w 340"/>
                <a:gd name="T69" fmla="*/ 104 h 494"/>
                <a:gd name="T70" fmla="*/ 184 w 340"/>
                <a:gd name="T71" fmla="*/ 113 h 494"/>
                <a:gd name="T72" fmla="*/ 184 w 340"/>
                <a:gd name="T73" fmla="*/ 349 h 494"/>
                <a:gd name="T74" fmla="*/ 272 w 340"/>
                <a:gd name="T75" fmla="*/ 349 h 494"/>
                <a:gd name="T76" fmla="*/ 280 w 340"/>
                <a:gd name="T77" fmla="*/ 341 h 494"/>
                <a:gd name="T78" fmla="*/ 280 w 340"/>
                <a:gd name="T79" fmla="*/ 309 h 494"/>
                <a:gd name="T80" fmla="*/ 272 w 340"/>
                <a:gd name="T81" fmla="*/ 301 h 494"/>
                <a:gd name="T82" fmla="*/ 184 w 340"/>
                <a:gd name="T83" fmla="*/ 301 h 494"/>
                <a:gd name="T84" fmla="*/ 176 w 340"/>
                <a:gd name="T85" fmla="*/ 309 h 494"/>
                <a:gd name="T86" fmla="*/ 176 w 340"/>
                <a:gd name="T87" fmla="*/ 341 h 494"/>
                <a:gd name="T88" fmla="*/ 184 w 340"/>
                <a:gd name="T89" fmla="*/ 349 h 494"/>
                <a:gd name="T90" fmla="*/ 184 w 340"/>
                <a:gd name="T91" fmla="*/ 231 h 494"/>
                <a:gd name="T92" fmla="*/ 272 w 340"/>
                <a:gd name="T93" fmla="*/ 231 h 494"/>
                <a:gd name="T94" fmla="*/ 280 w 340"/>
                <a:gd name="T95" fmla="*/ 223 h 494"/>
                <a:gd name="T96" fmla="*/ 280 w 340"/>
                <a:gd name="T97" fmla="*/ 191 h 494"/>
                <a:gd name="T98" fmla="*/ 272 w 340"/>
                <a:gd name="T99" fmla="*/ 183 h 494"/>
                <a:gd name="T100" fmla="*/ 184 w 340"/>
                <a:gd name="T101" fmla="*/ 183 h 494"/>
                <a:gd name="T102" fmla="*/ 176 w 340"/>
                <a:gd name="T103" fmla="*/ 191 h 494"/>
                <a:gd name="T104" fmla="*/ 176 w 340"/>
                <a:gd name="T105" fmla="*/ 223 h 494"/>
                <a:gd name="T106" fmla="*/ 184 w 340"/>
                <a:gd name="T107" fmla="*/ 231 h 494"/>
                <a:gd name="T108" fmla="*/ 340 w 340"/>
                <a:gd name="T109" fmla="*/ 0 h 494"/>
                <a:gd name="T110" fmla="*/ 340 w 340"/>
                <a:gd name="T111" fmla="*/ 494 h 494"/>
                <a:gd name="T112" fmla="*/ 0 w 340"/>
                <a:gd name="T113" fmla="*/ 494 h 494"/>
                <a:gd name="T114" fmla="*/ 0 w 340"/>
                <a:gd name="T115" fmla="*/ 0 h 494"/>
                <a:gd name="T116" fmla="*/ 340 w 340"/>
                <a:gd name="T117" fmla="*/ 0 h 4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0" h="494">
                  <a:moveTo>
                    <a:pt x="46" y="104"/>
                  </a:moveTo>
                  <a:cubicBezTo>
                    <a:pt x="46" y="109"/>
                    <a:pt x="50" y="113"/>
                    <a:pt x="54" y="113"/>
                  </a:cubicBezTo>
                  <a:cubicBezTo>
                    <a:pt x="142" y="113"/>
                    <a:pt x="142" y="113"/>
                    <a:pt x="142" y="113"/>
                  </a:cubicBezTo>
                  <a:cubicBezTo>
                    <a:pt x="146" y="113"/>
                    <a:pt x="150" y="109"/>
                    <a:pt x="150" y="104"/>
                  </a:cubicBezTo>
                  <a:cubicBezTo>
                    <a:pt x="150" y="73"/>
                    <a:pt x="150" y="73"/>
                    <a:pt x="150" y="73"/>
                  </a:cubicBezTo>
                  <a:cubicBezTo>
                    <a:pt x="150" y="68"/>
                    <a:pt x="146" y="65"/>
                    <a:pt x="142" y="65"/>
                  </a:cubicBezTo>
                  <a:cubicBezTo>
                    <a:pt x="54" y="65"/>
                    <a:pt x="54" y="65"/>
                    <a:pt x="54" y="65"/>
                  </a:cubicBezTo>
                  <a:cubicBezTo>
                    <a:pt x="50" y="65"/>
                    <a:pt x="46" y="68"/>
                    <a:pt x="46" y="73"/>
                  </a:cubicBezTo>
                  <a:lnTo>
                    <a:pt x="46" y="104"/>
                  </a:lnTo>
                  <a:close/>
                  <a:moveTo>
                    <a:pt x="54" y="349"/>
                  </a:moveTo>
                  <a:cubicBezTo>
                    <a:pt x="142" y="349"/>
                    <a:pt x="142" y="349"/>
                    <a:pt x="142" y="349"/>
                  </a:cubicBezTo>
                  <a:cubicBezTo>
                    <a:pt x="146" y="349"/>
                    <a:pt x="150" y="345"/>
                    <a:pt x="150" y="341"/>
                  </a:cubicBezTo>
                  <a:cubicBezTo>
                    <a:pt x="150" y="309"/>
                    <a:pt x="150" y="309"/>
                    <a:pt x="150" y="309"/>
                  </a:cubicBezTo>
                  <a:cubicBezTo>
                    <a:pt x="150" y="305"/>
                    <a:pt x="146" y="301"/>
                    <a:pt x="142" y="301"/>
                  </a:cubicBezTo>
                  <a:cubicBezTo>
                    <a:pt x="54" y="301"/>
                    <a:pt x="54" y="301"/>
                    <a:pt x="54" y="301"/>
                  </a:cubicBezTo>
                  <a:cubicBezTo>
                    <a:pt x="50" y="301"/>
                    <a:pt x="46" y="305"/>
                    <a:pt x="46" y="309"/>
                  </a:cubicBezTo>
                  <a:cubicBezTo>
                    <a:pt x="46" y="341"/>
                    <a:pt x="46" y="341"/>
                    <a:pt x="46" y="341"/>
                  </a:cubicBezTo>
                  <a:cubicBezTo>
                    <a:pt x="46" y="345"/>
                    <a:pt x="50" y="349"/>
                    <a:pt x="54" y="349"/>
                  </a:cubicBezTo>
                  <a:close/>
                  <a:moveTo>
                    <a:pt x="46" y="223"/>
                  </a:moveTo>
                  <a:cubicBezTo>
                    <a:pt x="46" y="227"/>
                    <a:pt x="50" y="231"/>
                    <a:pt x="54" y="231"/>
                  </a:cubicBezTo>
                  <a:cubicBezTo>
                    <a:pt x="142" y="231"/>
                    <a:pt x="142" y="231"/>
                    <a:pt x="142" y="231"/>
                  </a:cubicBezTo>
                  <a:cubicBezTo>
                    <a:pt x="146" y="231"/>
                    <a:pt x="150" y="227"/>
                    <a:pt x="150" y="223"/>
                  </a:cubicBezTo>
                  <a:cubicBezTo>
                    <a:pt x="150" y="191"/>
                    <a:pt x="150" y="191"/>
                    <a:pt x="150" y="191"/>
                  </a:cubicBezTo>
                  <a:cubicBezTo>
                    <a:pt x="150" y="186"/>
                    <a:pt x="146" y="183"/>
                    <a:pt x="142" y="183"/>
                  </a:cubicBezTo>
                  <a:cubicBezTo>
                    <a:pt x="54" y="183"/>
                    <a:pt x="54" y="183"/>
                    <a:pt x="54" y="183"/>
                  </a:cubicBezTo>
                  <a:cubicBezTo>
                    <a:pt x="50" y="183"/>
                    <a:pt x="46" y="186"/>
                    <a:pt x="46" y="191"/>
                  </a:cubicBezTo>
                  <a:lnTo>
                    <a:pt x="46" y="223"/>
                  </a:lnTo>
                  <a:close/>
                  <a:moveTo>
                    <a:pt x="184" y="113"/>
                  </a:moveTo>
                  <a:cubicBezTo>
                    <a:pt x="272" y="113"/>
                    <a:pt x="272" y="113"/>
                    <a:pt x="272" y="113"/>
                  </a:cubicBezTo>
                  <a:cubicBezTo>
                    <a:pt x="276" y="113"/>
                    <a:pt x="280" y="109"/>
                    <a:pt x="280" y="104"/>
                  </a:cubicBezTo>
                  <a:cubicBezTo>
                    <a:pt x="280" y="73"/>
                    <a:pt x="280" y="73"/>
                    <a:pt x="280" y="73"/>
                  </a:cubicBezTo>
                  <a:cubicBezTo>
                    <a:pt x="280" y="68"/>
                    <a:pt x="276" y="65"/>
                    <a:pt x="272" y="65"/>
                  </a:cubicBezTo>
                  <a:cubicBezTo>
                    <a:pt x="184" y="65"/>
                    <a:pt x="184" y="65"/>
                    <a:pt x="184" y="65"/>
                  </a:cubicBezTo>
                  <a:cubicBezTo>
                    <a:pt x="180" y="65"/>
                    <a:pt x="176" y="68"/>
                    <a:pt x="176" y="73"/>
                  </a:cubicBezTo>
                  <a:cubicBezTo>
                    <a:pt x="176" y="104"/>
                    <a:pt x="176" y="104"/>
                    <a:pt x="176" y="104"/>
                  </a:cubicBezTo>
                  <a:cubicBezTo>
                    <a:pt x="176" y="109"/>
                    <a:pt x="180" y="113"/>
                    <a:pt x="184" y="113"/>
                  </a:cubicBezTo>
                  <a:close/>
                  <a:moveTo>
                    <a:pt x="184" y="349"/>
                  </a:moveTo>
                  <a:cubicBezTo>
                    <a:pt x="272" y="349"/>
                    <a:pt x="272" y="349"/>
                    <a:pt x="272" y="349"/>
                  </a:cubicBezTo>
                  <a:cubicBezTo>
                    <a:pt x="276" y="349"/>
                    <a:pt x="280" y="345"/>
                    <a:pt x="280" y="341"/>
                  </a:cubicBezTo>
                  <a:cubicBezTo>
                    <a:pt x="280" y="309"/>
                    <a:pt x="280" y="309"/>
                    <a:pt x="280" y="309"/>
                  </a:cubicBezTo>
                  <a:cubicBezTo>
                    <a:pt x="280" y="305"/>
                    <a:pt x="276" y="301"/>
                    <a:pt x="272" y="301"/>
                  </a:cubicBezTo>
                  <a:cubicBezTo>
                    <a:pt x="184" y="301"/>
                    <a:pt x="184" y="301"/>
                    <a:pt x="184" y="301"/>
                  </a:cubicBezTo>
                  <a:cubicBezTo>
                    <a:pt x="180" y="301"/>
                    <a:pt x="176" y="305"/>
                    <a:pt x="176" y="309"/>
                  </a:cubicBezTo>
                  <a:cubicBezTo>
                    <a:pt x="176" y="341"/>
                    <a:pt x="176" y="341"/>
                    <a:pt x="176" y="341"/>
                  </a:cubicBezTo>
                  <a:cubicBezTo>
                    <a:pt x="176" y="345"/>
                    <a:pt x="180" y="349"/>
                    <a:pt x="184" y="349"/>
                  </a:cubicBezTo>
                  <a:close/>
                  <a:moveTo>
                    <a:pt x="184" y="231"/>
                  </a:moveTo>
                  <a:cubicBezTo>
                    <a:pt x="272" y="231"/>
                    <a:pt x="272" y="231"/>
                    <a:pt x="272" y="231"/>
                  </a:cubicBezTo>
                  <a:cubicBezTo>
                    <a:pt x="276" y="231"/>
                    <a:pt x="280" y="227"/>
                    <a:pt x="280" y="223"/>
                  </a:cubicBezTo>
                  <a:cubicBezTo>
                    <a:pt x="280" y="191"/>
                    <a:pt x="280" y="191"/>
                    <a:pt x="280" y="191"/>
                  </a:cubicBezTo>
                  <a:cubicBezTo>
                    <a:pt x="280" y="186"/>
                    <a:pt x="276" y="183"/>
                    <a:pt x="272" y="183"/>
                  </a:cubicBezTo>
                  <a:cubicBezTo>
                    <a:pt x="184" y="183"/>
                    <a:pt x="184" y="183"/>
                    <a:pt x="184" y="183"/>
                  </a:cubicBezTo>
                  <a:cubicBezTo>
                    <a:pt x="180" y="183"/>
                    <a:pt x="176" y="186"/>
                    <a:pt x="176" y="191"/>
                  </a:cubicBezTo>
                  <a:cubicBezTo>
                    <a:pt x="176" y="223"/>
                    <a:pt x="176" y="223"/>
                    <a:pt x="176" y="223"/>
                  </a:cubicBezTo>
                  <a:cubicBezTo>
                    <a:pt x="176" y="227"/>
                    <a:pt x="180" y="231"/>
                    <a:pt x="184" y="231"/>
                  </a:cubicBezTo>
                  <a:close/>
                  <a:moveTo>
                    <a:pt x="340" y="0"/>
                  </a:moveTo>
                  <a:cubicBezTo>
                    <a:pt x="340" y="494"/>
                    <a:pt x="340" y="494"/>
                    <a:pt x="340" y="494"/>
                  </a:cubicBezTo>
                  <a:cubicBezTo>
                    <a:pt x="0" y="494"/>
                    <a:pt x="0" y="494"/>
                    <a:pt x="0" y="494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0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393">
              <a:extLst>
                <a:ext uri="{FF2B5EF4-FFF2-40B4-BE49-F238E27FC236}">
                  <a16:creationId xmlns:a16="http://schemas.microsoft.com/office/drawing/2014/main" id="{BA613A81-147B-4B23-9B68-630F09DB9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946" y="2323017"/>
              <a:ext cx="139296" cy="39177"/>
            </a:xfrm>
            <a:custGeom>
              <a:avLst/>
              <a:gdLst>
                <a:gd name="T0" fmla="*/ 704 w 704"/>
                <a:gd name="T1" fmla="*/ 0 h 198"/>
                <a:gd name="T2" fmla="*/ 704 w 704"/>
                <a:gd name="T3" fmla="*/ 198 h 198"/>
                <a:gd name="T4" fmla="*/ 583 w 704"/>
                <a:gd name="T5" fmla="*/ 198 h 198"/>
                <a:gd name="T6" fmla="*/ 0 w 704"/>
                <a:gd name="T7" fmla="*/ 198 h 198"/>
                <a:gd name="T8" fmla="*/ 0 w 704"/>
                <a:gd name="T9" fmla="*/ 0 h 198"/>
                <a:gd name="T10" fmla="*/ 578 w 704"/>
                <a:gd name="T11" fmla="*/ 0 h 198"/>
                <a:gd name="T12" fmla="*/ 704 w 704"/>
                <a:gd name="T13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4" h="198">
                  <a:moveTo>
                    <a:pt x="704" y="0"/>
                  </a:moveTo>
                  <a:lnTo>
                    <a:pt x="704" y="198"/>
                  </a:lnTo>
                  <a:lnTo>
                    <a:pt x="583" y="198"/>
                  </a:lnTo>
                  <a:lnTo>
                    <a:pt x="0" y="198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704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394">
              <a:extLst>
                <a:ext uri="{FF2B5EF4-FFF2-40B4-BE49-F238E27FC236}">
                  <a16:creationId xmlns:a16="http://schemas.microsoft.com/office/drawing/2014/main" id="{1FE640A2-F228-43F9-9AAD-62A343F0F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946" y="2266626"/>
              <a:ext cx="114365" cy="56391"/>
            </a:xfrm>
            <a:custGeom>
              <a:avLst/>
              <a:gdLst>
                <a:gd name="T0" fmla="*/ 435 w 578"/>
                <a:gd name="T1" fmla="*/ 0 h 285"/>
                <a:gd name="T2" fmla="*/ 578 w 578"/>
                <a:gd name="T3" fmla="*/ 285 h 285"/>
                <a:gd name="T4" fmla="*/ 0 w 578"/>
                <a:gd name="T5" fmla="*/ 285 h 285"/>
                <a:gd name="T6" fmla="*/ 0 w 578"/>
                <a:gd name="T7" fmla="*/ 0 h 285"/>
                <a:gd name="T8" fmla="*/ 435 w 578"/>
                <a:gd name="T9" fmla="*/ 0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285">
                  <a:moveTo>
                    <a:pt x="435" y="0"/>
                  </a:moveTo>
                  <a:lnTo>
                    <a:pt x="578" y="285"/>
                  </a:lnTo>
                  <a:lnTo>
                    <a:pt x="0" y="285"/>
                  </a:lnTo>
                  <a:lnTo>
                    <a:pt x="0" y="0"/>
                  </a:lnTo>
                  <a:lnTo>
                    <a:pt x="435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395">
              <a:extLst>
                <a:ext uri="{FF2B5EF4-FFF2-40B4-BE49-F238E27FC236}">
                  <a16:creationId xmlns:a16="http://schemas.microsoft.com/office/drawing/2014/main" id="{3DD281FF-071E-447C-AB01-194E46B56C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10761" y="2243278"/>
              <a:ext cx="242185" cy="285715"/>
            </a:xfrm>
            <a:custGeom>
              <a:avLst/>
              <a:gdLst>
                <a:gd name="T0" fmla="*/ 454 w 714"/>
                <a:gd name="T1" fmla="*/ 612 h 846"/>
                <a:gd name="T2" fmla="*/ 454 w 714"/>
                <a:gd name="T3" fmla="*/ 564 h 846"/>
                <a:gd name="T4" fmla="*/ 358 w 714"/>
                <a:gd name="T5" fmla="*/ 604 h 846"/>
                <a:gd name="T6" fmla="*/ 454 w 714"/>
                <a:gd name="T7" fmla="*/ 494 h 846"/>
                <a:gd name="T8" fmla="*/ 454 w 714"/>
                <a:gd name="T9" fmla="*/ 446 h 846"/>
                <a:gd name="T10" fmla="*/ 358 w 714"/>
                <a:gd name="T11" fmla="*/ 486 h 846"/>
                <a:gd name="T12" fmla="*/ 462 w 714"/>
                <a:gd name="T13" fmla="*/ 368 h 846"/>
                <a:gd name="T14" fmla="*/ 366 w 714"/>
                <a:gd name="T15" fmla="*/ 328 h 846"/>
                <a:gd name="T16" fmla="*/ 366 w 714"/>
                <a:gd name="T17" fmla="*/ 376 h 846"/>
                <a:gd name="T18" fmla="*/ 462 w 714"/>
                <a:gd name="T19" fmla="*/ 131 h 846"/>
                <a:gd name="T20" fmla="*/ 366 w 714"/>
                <a:gd name="T21" fmla="*/ 91 h 846"/>
                <a:gd name="T22" fmla="*/ 366 w 714"/>
                <a:gd name="T23" fmla="*/ 139 h 846"/>
                <a:gd name="T24" fmla="*/ 462 w 714"/>
                <a:gd name="T25" fmla="*/ 249 h 846"/>
                <a:gd name="T26" fmla="*/ 366 w 714"/>
                <a:gd name="T27" fmla="*/ 210 h 846"/>
                <a:gd name="T28" fmla="*/ 366 w 714"/>
                <a:gd name="T29" fmla="*/ 258 h 846"/>
                <a:gd name="T30" fmla="*/ 194 w 714"/>
                <a:gd name="T31" fmla="*/ 139 h 846"/>
                <a:gd name="T32" fmla="*/ 194 w 714"/>
                <a:gd name="T33" fmla="*/ 91 h 846"/>
                <a:gd name="T34" fmla="*/ 98 w 714"/>
                <a:gd name="T35" fmla="*/ 131 h 846"/>
                <a:gd name="T36" fmla="*/ 194 w 714"/>
                <a:gd name="T37" fmla="*/ 258 h 846"/>
                <a:gd name="T38" fmla="*/ 194 w 714"/>
                <a:gd name="T39" fmla="*/ 210 h 846"/>
                <a:gd name="T40" fmla="*/ 98 w 714"/>
                <a:gd name="T41" fmla="*/ 249 h 846"/>
                <a:gd name="T42" fmla="*/ 194 w 714"/>
                <a:gd name="T43" fmla="*/ 376 h 846"/>
                <a:gd name="T44" fmla="*/ 194 w 714"/>
                <a:gd name="T45" fmla="*/ 328 h 846"/>
                <a:gd name="T46" fmla="*/ 98 w 714"/>
                <a:gd name="T47" fmla="*/ 368 h 846"/>
                <a:gd name="T48" fmla="*/ 194 w 714"/>
                <a:gd name="T49" fmla="*/ 494 h 846"/>
                <a:gd name="T50" fmla="*/ 194 w 714"/>
                <a:gd name="T51" fmla="*/ 446 h 846"/>
                <a:gd name="T52" fmla="*/ 98 w 714"/>
                <a:gd name="T53" fmla="*/ 486 h 846"/>
                <a:gd name="T54" fmla="*/ 332 w 714"/>
                <a:gd name="T55" fmla="*/ 368 h 846"/>
                <a:gd name="T56" fmla="*/ 236 w 714"/>
                <a:gd name="T57" fmla="*/ 328 h 846"/>
                <a:gd name="T58" fmla="*/ 236 w 714"/>
                <a:gd name="T59" fmla="*/ 376 h 846"/>
                <a:gd name="T60" fmla="*/ 332 w 714"/>
                <a:gd name="T61" fmla="*/ 249 h 846"/>
                <a:gd name="T62" fmla="*/ 236 w 714"/>
                <a:gd name="T63" fmla="*/ 210 h 846"/>
                <a:gd name="T64" fmla="*/ 236 w 714"/>
                <a:gd name="T65" fmla="*/ 258 h 846"/>
                <a:gd name="T66" fmla="*/ 332 w 714"/>
                <a:gd name="T67" fmla="*/ 486 h 846"/>
                <a:gd name="T68" fmla="*/ 236 w 714"/>
                <a:gd name="T69" fmla="*/ 446 h 846"/>
                <a:gd name="T70" fmla="*/ 236 w 714"/>
                <a:gd name="T71" fmla="*/ 494 h 846"/>
                <a:gd name="T72" fmla="*/ 324 w 714"/>
                <a:gd name="T73" fmla="*/ 139 h 846"/>
                <a:gd name="T74" fmla="*/ 324 w 714"/>
                <a:gd name="T75" fmla="*/ 91 h 846"/>
                <a:gd name="T76" fmla="*/ 228 w 714"/>
                <a:gd name="T77" fmla="*/ 131 h 846"/>
                <a:gd name="T78" fmla="*/ 584 w 714"/>
                <a:gd name="T79" fmla="*/ 139 h 846"/>
                <a:gd name="T80" fmla="*/ 584 w 714"/>
                <a:gd name="T81" fmla="*/ 91 h 846"/>
                <a:gd name="T82" fmla="*/ 488 w 714"/>
                <a:gd name="T83" fmla="*/ 131 h 846"/>
                <a:gd name="T84" fmla="*/ 584 w 714"/>
                <a:gd name="T85" fmla="*/ 376 h 846"/>
                <a:gd name="T86" fmla="*/ 584 w 714"/>
                <a:gd name="T87" fmla="*/ 328 h 846"/>
                <a:gd name="T88" fmla="*/ 488 w 714"/>
                <a:gd name="T89" fmla="*/ 368 h 846"/>
                <a:gd name="T90" fmla="*/ 584 w 714"/>
                <a:gd name="T91" fmla="*/ 258 h 846"/>
                <a:gd name="T92" fmla="*/ 584 w 714"/>
                <a:gd name="T93" fmla="*/ 210 h 846"/>
                <a:gd name="T94" fmla="*/ 488 w 714"/>
                <a:gd name="T95" fmla="*/ 249 h 846"/>
                <a:gd name="T96" fmla="*/ 584 w 714"/>
                <a:gd name="T97" fmla="*/ 494 h 846"/>
                <a:gd name="T98" fmla="*/ 584 w 714"/>
                <a:gd name="T99" fmla="*/ 446 h 846"/>
                <a:gd name="T100" fmla="*/ 488 w 714"/>
                <a:gd name="T101" fmla="*/ 486 h 846"/>
                <a:gd name="T102" fmla="*/ 584 w 714"/>
                <a:gd name="T103" fmla="*/ 612 h 846"/>
                <a:gd name="T104" fmla="*/ 584 w 714"/>
                <a:gd name="T105" fmla="*/ 564 h 846"/>
                <a:gd name="T106" fmla="*/ 488 w 714"/>
                <a:gd name="T107" fmla="*/ 604 h 846"/>
                <a:gd name="T108" fmla="*/ 280 w 714"/>
                <a:gd name="T109" fmla="*/ 846 h 846"/>
                <a:gd name="T110" fmla="*/ 98 w 714"/>
                <a:gd name="T111" fmla="*/ 846 h 846"/>
                <a:gd name="T112" fmla="*/ 714 w 714"/>
                <a:gd name="T113" fmla="*/ 0 h 846"/>
                <a:gd name="T114" fmla="*/ 714 w 714"/>
                <a:gd name="T115" fmla="*/ 352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14" h="846">
                  <a:moveTo>
                    <a:pt x="358" y="604"/>
                  </a:moveTo>
                  <a:cubicBezTo>
                    <a:pt x="358" y="608"/>
                    <a:pt x="362" y="612"/>
                    <a:pt x="366" y="612"/>
                  </a:cubicBezTo>
                  <a:cubicBezTo>
                    <a:pt x="454" y="612"/>
                    <a:pt x="454" y="612"/>
                    <a:pt x="454" y="612"/>
                  </a:cubicBezTo>
                  <a:cubicBezTo>
                    <a:pt x="458" y="612"/>
                    <a:pt x="462" y="608"/>
                    <a:pt x="462" y="604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62" y="568"/>
                    <a:pt x="458" y="564"/>
                    <a:pt x="454" y="564"/>
                  </a:cubicBezTo>
                  <a:cubicBezTo>
                    <a:pt x="366" y="564"/>
                    <a:pt x="366" y="564"/>
                    <a:pt x="366" y="564"/>
                  </a:cubicBezTo>
                  <a:cubicBezTo>
                    <a:pt x="362" y="564"/>
                    <a:pt x="358" y="568"/>
                    <a:pt x="358" y="572"/>
                  </a:cubicBezTo>
                  <a:lnTo>
                    <a:pt x="358" y="604"/>
                  </a:lnTo>
                  <a:close/>
                  <a:moveTo>
                    <a:pt x="358" y="486"/>
                  </a:moveTo>
                  <a:cubicBezTo>
                    <a:pt x="358" y="490"/>
                    <a:pt x="362" y="494"/>
                    <a:pt x="366" y="494"/>
                  </a:cubicBezTo>
                  <a:cubicBezTo>
                    <a:pt x="454" y="494"/>
                    <a:pt x="454" y="494"/>
                    <a:pt x="454" y="494"/>
                  </a:cubicBezTo>
                  <a:cubicBezTo>
                    <a:pt x="458" y="494"/>
                    <a:pt x="462" y="490"/>
                    <a:pt x="462" y="486"/>
                  </a:cubicBezTo>
                  <a:cubicBezTo>
                    <a:pt x="462" y="454"/>
                    <a:pt x="462" y="454"/>
                    <a:pt x="462" y="454"/>
                  </a:cubicBezTo>
                  <a:cubicBezTo>
                    <a:pt x="462" y="450"/>
                    <a:pt x="458" y="446"/>
                    <a:pt x="454" y="446"/>
                  </a:cubicBezTo>
                  <a:cubicBezTo>
                    <a:pt x="366" y="446"/>
                    <a:pt x="366" y="446"/>
                    <a:pt x="366" y="446"/>
                  </a:cubicBezTo>
                  <a:cubicBezTo>
                    <a:pt x="362" y="446"/>
                    <a:pt x="358" y="450"/>
                    <a:pt x="358" y="454"/>
                  </a:cubicBezTo>
                  <a:lnTo>
                    <a:pt x="358" y="486"/>
                  </a:lnTo>
                  <a:close/>
                  <a:moveTo>
                    <a:pt x="366" y="376"/>
                  </a:moveTo>
                  <a:cubicBezTo>
                    <a:pt x="454" y="376"/>
                    <a:pt x="454" y="376"/>
                    <a:pt x="454" y="376"/>
                  </a:cubicBezTo>
                  <a:cubicBezTo>
                    <a:pt x="458" y="376"/>
                    <a:pt x="462" y="372"/>
                    <a:pt x="462" y="368"/>
                  </a:cubicBezTo>
                  <a:cubicBezTo>
                    <a:pt x="462" y="336"/>
                    <a:pt x="462" y="336"/>
                    <a:pt x="462" y="336"/>
                  </a:cubicBezTo>
                  <a:cubicBezTo>
                    <a:pt x="462" y="331"/>
                    <a:pt x="458" y="328"/>
                    <a:pt x="454" y="328"/>
                  </a:cubicBezTo>
                  <a:cubicBezTo>
                    <a:pt x="366" y="328"/>
                    <a:pt x="366" y="328"/>
                    <a:pt x="366" y="328"/>
                  </a:cubicBezTo>
                  <a:cubicBezTo>
                    <a:pt x="362" y="328"/>
                    <a:pt x="358" y="331"/>
                    <a:pt x="358" y="336"/>
                  </a:cubicBezTo>
                  <a:cubicBezTo>
                    <a:pt x="358" y="368"/>
                    <a:pt x="358" y="368"/>
                    <a:pt x="358" y="368"/>
                  </a:cubicBezTo>
                  <a:cubicBezTo>
                    <a:pt x="358" y="372"/>
                    <a:pt x="362" y="376"/>
                    <a:pt x="366" y="376"/>
                  </a:cubicBezTo>
                  <a:close/>
                  <a:moveTo>
                    <a:pt x="366" y="139"/>
                  </a:moveTo>
                  <a:cubicBezTo>
                    <a:pt x="454" y="139"/>
                    <a:pt x="454" y="139"/>
                    <a:pt x="454" y="139"/>
                  </a:cubicBezTo>
                  <a:cubicBezTo>
                    <a:pt x="458" y="139"/>
                    <a:pt x="462" y="136"/>
                    <a:pt x="462" y="131"/>
                  </a:cubicBezTo>
                  <a:cubicBezTo>
                    <a:pt x="462" y="99"/>
                    <a:pt x="462" y="99"/>
                    <a:pt x="462" y="99"/>
                  </a:cubicBezTo>
                  <a:cubicBezTo>
                    <a:pt x="462" y="95"/>
                    <a:pt x="458" y="91"/>
                    <a:pt x="454" y="91"/>
                  </a:cubicBezTo>
                  <a:cubicBezTo>
                    <a:pt x="366" y="91"/>
                    <a:pt x="366" y="91"/>
                    <a:pt x="366" y="91"/>
                  </a:cubicBezTo>
                  <a:cubicBezTo>
                    <a:pt x="362" y="91"/>
                    <a:pt x="358" y="95"/>
                    <a:pt x="358" y="99"/>
                  </a:cubicBezTo>
                  <a:cubicBezTo>
                    <a:pt x="358" y="131"/>
                    <a:pt x="358" y="131"/>
                    <a:pt x="358" y="131"/>
                  </a:cubicBezTo>
                  <a:cubicBezTo>
                    <a:pt x="358" y="136"/>
                    <a:pt x="362" y="139"/>
                    <a:pt x="366" y="139"/>
                  </a:cubicBezTo>
                  <a:close/>
                  <a:moveTo>
                    <a:pt x="366" y="258"/>
                  </a:moveTo>
                  <a:cubicBezTo>
                    <a:pt x="454" y="258"/>
                    <a:pt x="454" y="258"/>
                    <a:pt x="454" y="258"/>
                  </a:cubicBezTo>
                  <a:cubicBezTo>
                    <a:pt x="458" y="258"/>
                    <a:pt x="462" y="254"/>
                    <a:pt x="462" y="249"/>
                  </a:cubicBezTo>
                  <a:cubicBezTo>
                    <a:pt x="462" y="218"/>
                    <a:pt x="462" y="218"/>
                    <a:pt x="462" y="218"/>
                  </a:cubicBezTo>
                  <a:cubicBezTo>
                    <a:pt x="462" y="213"/>
                    <a:pt x="458" y="210"/>
                    <a:pt x="454" y="210"/>
                  </a:cubicBezTo>
                  <a:cubicBezTo>
                    <a:pt x="366" y="210"/>
                    <a:pt x="366" y="210"/>
                    <a:pt x="366" y="210"/>
                  </a:cubicBezTo>
                  <a:cubicBezTo>
                    <a:pt x="362" y="210"/>
                    <a:pt x="358" y="213"/>
                    <a:pt x="358" y="218"/>
                  </a:cubicBezTo>
                  <a:cubicBezTo>
                    <a:pt x="358" y="249"/>
                    <a:pt x="358" y="249"/>
                    <a:pt x="358" y="249"/>
                  </a:cubicBezTo>
                  <a:cubicBezTo>
                    <a:pt x="358" y="254"/>
                    <a:pt x="362" y="258"/>
                    <a:pt x="366" y="258"/>
                  </a:cubicBezTo>
                  <a:close/>
                  <a:moveTo>
                    <a:pt x="98" y="131"/>
                  </a:moveTo>
                  <a:cubicBezTo>
                    <a:pt x="98" y="136"/>
                    <a:pt x="102" y="139"/>
                    <a:pt x="106" y="139"/>
                  </a:cubicBezTo>
                  <a:cubicBezTo>
                    <a:pt x="194" y="139"/>
                    <a:pt x="194" y="139"/>
                    <a:pt x="194" y="139"/>
                  </a:cubicBezTo>
                  <a:cubicBezTo>
                    <a:pt x="198" y="139"/>
                    <a:pt x="202" y="136"/>
                    <a:pt x="202" y="131"/>
                  </a:cubicBezTo>
                  <a:cubicBezTo>
                    <a:pt x="202" y="99"/>
                    <a:pt x="202" y="99"/>
                    <a:pt x="202" y="99"/>
                  </a:cubicBezTo>
                  <a:cubicBezTo>
                    <a:pt x="202" y="95"/>
                    <a:pt x="198" y="91"/>
                    <a:pt x="194" y="91"/>
                  </a:cubicBezTo>
                  <a:cubicBezTo>
                    <a:pt x="106" y="91"/>
                    <a:pt x="106" y="91"/>
                    <a:pt x="106" y="91"/>
                  </a:cubicBezTo>
                  <a:cubicBezTo>
                    <a:pt x="102" y="91"/>
                    <a:pt x="98" y="95"/>
                    <a:pt x="98" y="99"/>
                  </a:cubicBezTo>
                  <a:lnTo>
                    <a:pt x="98" y="131"/>
                  </a:lnTo>
                  <a:close/>
                  <a:moveTo>
                    <a:pt x="98" y="249"/>
                  </a:moveTo>
                  <a:cubicBezTo>
                    <a:pt x="98" y="254"/>
                    <a:pt x="102" y="258"/>
                    <a:pt x="106" y="258"/>
                  </a:cubicBezTo>
                  <a:cubicBezTo>
                    <a:pt x="194" y="258"/>
                    <a:pt x="194" y="258"/>
                    <a:pt x="194" y="258"/>
                  </a:cubicBezTo>
                  <a:cubicBezTo>
                    <a:pt x="198" y="258"/>
                    <a:pt x="202" y="254"/>
                    <a:pt x="202" y="249"/>
                  </a:cubicBezTo>
                  <a:cubicBezTo>
                    <a:pt x="202" y="218"/>
                    <a:pt x="202" y="218"/>
                    <a:pt x="202" y="218"/>
                  </a:cubicBezTo>
                  <a:cubicBezTo>
                    <a:pt x="202" y="213"/>
                    <a:pt x="198" y="210"/>
                    <a:pt x="194" y="210"/>
                  </a:cubicBezTo>
                  <a:cubicBezTo>
                    <a:pt x="106" y="210"/>
                    <a:pt x="106" y="210"/>
                    <a:pt x="106" y="210"/>
                  </a:cubicBezTo>
                  <a:cubicBezTo>
                    <a:pt x="102" y="210"/>
                    <a:pt x="98" y="213"/>
                    <a:pt x="98" y="218"/>
                  </a:cubicBezTo>
                  <a:lnTo>
                    <a:pt x="98" y="249"/>
                  </a:lnTo>
                  <a:close/>
                  <a:moveTo>
                    <a:pt x="98" y="368"/>
                  </a:moveTo>
                  <a:cubicBezTo>
                    <a:pt x="98" y="372"/>
                    <a:pt x="102" y="376"/>
                    <a:pt x="106" y="376"/>
                  </a:cubicBezTo>
                  <a:cubicBezTo>
                    <a:pt x="194" y="376"/>
                    <a:pt x="194" y="376"/>
                    <a:pt x="194" y="376"/>
                  </a:cubicBezTo>
                  <a:cubicBezTo>
                    <a:pt x="198" y="376"/>
                    <a:pt x="202" y="372"/>
                    <a:pt x="202" y="368"/>
                  </a:cubicBezTo>
                  <a:cubicBezTo>
                    <a:pt x="202" y="336"/>
                    <a:pt x="202" y="336"/>
                    <a:pt x="202" y="336"/>
                  </a:cubicBezTo>
                  <a:cubicBezTo>
                    <a:pt x="202" y="331"/>
                    <a:pt x="198" y="328"/>
                    <a:pt x="194" y="328"/>
                  </a:cubicBezTo>
                  <a:cubicBezTo>
                    <a:pt x="106" y="328"/>
                    <a:pt x="106" y="328"/>
                    <a:pt x="106" y="328"/>
                  </a:cubicBezTo>
                  <a:cubicBezTo>
                    <a:pt x="102" y="328"/>
                    <a:pt x="98" y="331"/>
                    <a:pt x="98" y="336"/>
                  </a:cubicBezTo>
                  <a:lnTo>
                    <a:pt x="98" y="368"/>
                  </a:lnTo>
                  <a:close/>
                  <a:moveTo>
                    <a:pt x="98" y="486"/>
                  </a:moveTo>
                  <a:cubicBezTo>
                    <a:pt x="98" y="490"/>
                    <a:pt x="102" y="494"/>
                    <a:pt x="106" y="494"/>
                  </a:cubicBezTo>
                  <a:cubicBezTo>
                    <a:pt x="194" y="494"/>
                    <a:pt x="194" y="494"/>
                    <a:pt x="194" y="494"/>
                  </a:cubicBezTo>
                  <a:cubicBezTo>
                    <a:pt x="198" y="494"/>
                    <a:pt x="202" y="490"/>
                    <a:pt x="202" y="486"/>
                  </a:cubicBezTo>
                  <a:cubicBezTo>
                    <a:pt x="202" y="454"/>
                    <a:pt x="202" y="454"/>
                    <a:pt x="202" y="454"/>
                  </a:cubicBezTo>
                  <a:cubicBezTo>
                    <a:pt x="202" y="450"/>
                    <a:pt x="198" y="446"/>
                    <a:pt x="194" y="446"/>
                  </a:cubicBezTo>
                  <a:cubicBezTo>
                    <a:pt x="106" y="446"/>
                    <a:pt x="106" y="446"/>
                    <a:pt x="106" y="446"/>
                  </a:cubicBezTo>
                  <a:cubicBezTo>
                    <a:pt x="102" y="446"/>
                    <a:pt x="98" y="450"/>
                    <a:pt x="98" y="454"/>
                  </a:cubicBezTo>
                  <a:lnTo>
                    <a:pt x="98" y="486"/>
                  </a:lnTo>
                  <a:close/>
                  <a:moveTo>
                    <a:pt x="236" y="376"/>
                  </a:moveTo>
                  <a:cubicBezTo>
                    <a:pt x="324" y="376"/>
                    <a:pt x="324" y="376"/>
                    <a:pt x="324" y="376"/>
                  </a:cubicBezTo>
                  <a:cubicBezTo>
                    <a:pt x="328" y="376"/>
                    <a:pt x="332" y="372"/>
                    <a:pt x="332" y="368"/>
                  </a:cubicBezTo>
                  <a:cubicBezTo>
                    <a:pt x="332" y="336"/>
                    <a:pt x="332" y="336"/>
                    <a:pt x="332" y="336"/>
                  </a:cubicBezTo>
                  <a:cubicBezTo>
                    <a:pt x="332" y="331"/>
                    <a:pt x="328" y="328"/>
                    <a:pt x="324" y="328"/>
                  </a:cubicBezTo>
                  <a:cubicBezTo>
                    <a:pt x="236" y="328"/>
                    <a:pt x="236" y="328"/>
                    <a:pt x="236" y="328"/>
                  </a:cubicBezTo>
                  <a:cubicBezTo>
                    <a:pt x="232" y="328"/>
                    <a:pt x="228" y="331"/>
                    <a:pt x="228" y="336"/>
                  </a:cubicBezTo>
                  <a:cubicBezTo>
                    <a:pt x="228" y="368"/>
                    <a:pt x="228" y="368"/>
                    <a:pt x="228" y="368"/>
                  </a:cubicBezTo>
                  <a:cubicBezTo>
                    <a:pt x="228" y="372"/>
                    <a:pt x="232" y="376"/>
                    <a:pt x="236" y="376"/>
                  </a:cubicBezTo>
                  <a:close/>
                  <a:moveTo>
                    <a:pt x="236" y="258"/>
                  </a:moveTo>
                  <a:cubicBezTo>
                    <a:pt x="324" y="258"/>
                    <a:pt x="324" y="258"/>
                    <a:pt x="324" y="258"/>
                  </a:cubicBezTo>
                  <a:cubicBezTo>
                    <a:pt x="328" y="258"/>
                    <a:pt x="332" y="254"/>
                    <a:pt x="332" y="249"/>
                  </a:cubicBezTo>
                  <a:cubicBezTo>
                    <a:pt x="332" y="218"/>
                    <a:pt x="332" y="218"/>
                    <a:pt x="332" y="218"/>
                  </a:cubicBezTo>
                  <a:cubicBezTo>
                    <a:pt x="332" y="213"/>
                    <a:pt x="328" y="210"/>
                    <a:pt x="324" y="210"/>
                  </a:cubicBezTo>
                  <a:cubicBezTo>
                    <a:pt x="236" y="210"/>
                    <a:pt x="236" y="210"/>
                    <a:pt x="236" y="210"/>
                  </a:cubicBezTo>
                  <a:cubicBezTo>
                    <a:pt x="232" y="210"/>
                    <a:pt x="228" y="213"/>
                    <a:pt x="228" y="218"/>
                  </a:cubicBezTo>
                  <a:cubicBezTo>
                    <a:pt x="228" y="249"/>
                    <a:pt x="228" y="249"/>
                    <a:pt x="228" y="249"/>
                  </a:cubicBezTo>
                  <a:cubicBezTo>
                    <a:pt x="228" y="254"/>
                    <a:pt x="232" y="258"/>
                    <a:pt x="236" y="258"/>
                  </a:cubicBezTo>
                  <a:close/>
                  <a:moveTo>
                    <a:pt x="236" y="494"/>
                  </a:moveTo>
                  <a:cubicBezTo>
                    <a:pt x="324" y="494"/>
                    <a:pt x="324" y="494"/>
                    <a:pt x="324" y="494"/>
                  </a:cubicBezTo>
                  <a:cubicBezTo>
                    <a:pt x="328" y="494"/>
                    <a:pt x="332" y="490"/>
                    <a:pt x="332" y="486"/>
                  </a:cubicBezTo>
                  <a:cubicBezTo>
                    <a:pt x="332" y="454"/>
                    <a:pt x="332" y="454"/>
                    <a:pt x="332" y="454"/>
                  </a:cubicBezTo>
                  <a:cubicBezTo>
                    <a:pt x="332" y="450"/>
                    <a:pt x="328" y="446"/>
                    <a:pt x="324" y="446"/>
                  </a:cubicBezTo>
                  <a:cubicBezTo>
                    <a:pt x="236" y="446"/>
                    <a:pt x="236" y="446"/>
                    <a:pt x="236" y="446"/>
                  </a:cubicBezTo>
                  <a:cubicBezTo>
                    <a:pt x="232" y="446"/>
                    <a:pt x="228" y="450"/>
                    <a:pt x="228" y="454"/>
                  </a:cubicBezTo>
                  <a:cubicBezTo>
                    <a:pt x="228" y="486"/>
                    <a:pt x="228" y="486"/>
                    <a:pt x="228" y="486"/>
                  </a:cubicBezTo>
                  <a:cubicBezTo>
                    <a:pt x="228" y="490"/>
                    <a:pt x="232" y="494"/>
                    <a:pt x="236" y="494"/>
                  </a:cubicBezTo>
                  <a:close/>
                  <a:moveTo>
                    <a:pt x="228" y="131"/>
                  </a:moveTo>
                  <a:cubicBezTo>
                    <a:pt x="228" y="136"/>
                    <a:pt x="232" y="139"/>
                    <a:pt x="236" y="139"/>
                  </a:cubicBezTo>
                  <a:cubicBezTo>
                    <a:pt x="324" y="139"/>
                    <a:pt x="324" y="139"/>
                    <a:pt x="324" y="139"/>
                  </a:cubicBezTo>
                  <a:cubicBezTo>
                    <a:pt x="328" y="139"/>
                    <a:pt x="332" y="136"/>
                    <a:pt x="332" y="131"/>
                  </a:cubicBezTo>
                  <a:cubicBezTo>
                    <a:pt x="332" y="99"/>
                    <a:pt x="332" y="99"/>
                    <a:pt x="332" y="99"/>
                  </a:cubicBezTo>
                  <a:cubicBezTo>
                    <a:pt x="332" y="95"/>
                    <a:pt x="328" y="91"/>
                    <a:pt x="324" y="91"/>
                  </a:cubicBezTo>
                  <a:cubicBezTo>
                    <a:pt x="236" y="91"/>
                    <a:pt x="236" y="91"/>
                    <a:pt x="236" y="91"/>
                  </a:cubicBezTo>
                  <a:cubicBezTo>
                    <a:pt x="232" y="91"/>
                    <a:pt x="228" y="95"/>
                    <a:pt x="228" y="99"/>
                  </a:cubicBezTo>
                  <a:lnTo>
                    <a:pt x="228" y="131"/>
                  </a:lnTo>
                  <a:close/>
                  <a:moveTo>
                    <a:pt x="488" y="131"/>
                  </a:moveTo>
                  <a:cubicBezTo>
                    <a:pt x="488" y="136"/>
                    <a:pt x="492" y="139"/>
                    <a:pt x="496" y="139"/>
                  </a:cubicBezTo>
                  <a:cubicBezTo>
                    <a:pt x="584" y="139"/>
                    <a:pt x="584" y="139"/>
                    <a:pt x="584" y="139"/>
                  </a:cubicBezTo>
                  <a:cubicBezTo>
                    <a:pt x="588" y="139"/>
                    <a:pt x="592" y="136"/>
                    <a:pt x="592" y="131"/>
                  </a:cubicBezTo>
                  <a:cubicBezTo>
                    <a:pt x="592" y="99"/>
                    <a:pt x="592" y="99"/>
                    <a:pt x="592" y="99"/>
                  </a:cubicBezTo>
                  <a:cubicBezTo>
                    <a:pt x="592" y="95"/>
                    <a:pt x="588" y="91"/>
                    <a:pt x="584" y="91"/>
                  </a:cubicBezTo>
                  <a:cubicBezTo>
                    <a:pt x="496" y="91"/>
                    <a:pt x="496" y="91"/>
                    <a:pt x="496" y="91"/>
                  </a:cubicBezTo>
                  <a:cubicBezTo>
                    <a:pt x="492" y="91"/>
                    <a:pt x="488" y="95"/>
                    <a:pt x="488" y="99"/>
                  </a:cubicBezTo>
                  <a:lnTo>
                    <a:pt x="488" y="131"/>
                  </a:lnTo>
                  <a:close/>
                  <a:moveTo>
                    <a:pt x="488" y="368"/>
                  </a:moveTo>
                  <a:cubicBezTo>
                    <a:pt x="488" y="372"/>
                    <a:pt x="492" y="376"/>
                    <a:pt x="496" y="376"/>
                  </a:cubicBezTo>
                  <a:cubicBezTo>
                    <a:pt x="584" y="376"/>
                    <a:pt x="584" y="376"/>
                    <a:pt x="584" y="376"/>
                  </a:cubicBezTo>
                  <a:cubicBezTo>
                    <a:pt x="588" y="376"/>
                    <a:pt x="592" y="372"/>
                    <a:pt x="592" y="368"/>
                  </a:cubicBezTo>
                  <a:cubicBezTo>
                    <a:pt x="592" y="336"/>
                    <a:pt x="592" y="336"/>
                    <a:pt x="592" y="336"/>
                  </a:cubicBezTo>
                  <a:cubicBezTo>
                    <a:pt x="592" y="331"/>
                    <a:pt x="588" y="328"/>
                    <a:pt x="584" y="328"/>
                  </a:cubicBezTo>
                  <a:cubicBezTo>
                    <a:pt x="496" y="328"/>
                    <a:pt x="496" y="328"/>
                    <a:pt x="496" y="328"/>
                  </a:cubicBezTo>
                  <a:cubicBezTo>
                    <a:pt x="492" y="328"/>
                    <a:pt x="488" y="331"/>
                    <a:pt x="488" y="336"/>
                  </a:cubicBezTo>
                  <a:lnTo>
                    <a:pt x="488" y="368"/>
                  </a:lnTo>
                  <a:close/>
                  <a:moveTo>
                    <a:pt x="488" y="249"/>
                  </a:moveTo>
                  <a:cubicBezTo>
                    <a:pt x="488" y="254"/>
                    <a:pt x="492" y="258"/>
                    <a:pt x="496" y="258"/>
                  </a:cubicBezTo>
                  <a:cubicBezTo>
                    <a:pt x="584" y="258"/>
                    <a:pt x="584" y="258"/>
                    <a:pt x="584" y="258"/>
                  </a:cubicBezTo>
                  <a:cubicBezTo>
                    <a:pt x="588" y="258"/>
                    <a:pt x="592" y="254"/>
                    <a:pt x="592" y="249"/>
                  </a:cubicBezTo>
                  <a:cubicBezTo>
                    <a:pt x="592" y="218"/>
                    <a:pt x="592" y="218"/>
                    <a:pt x="592" y="218"/>
                  </a:cubicBezTo>
                  <a:cubicBezTo>
                    <a:pt x="592" y="213"/>
                    <a:pt x="588" y="210"/>
                    <a:pt x="584" y="210"/>
                  </a:cubicBezTo>
                  <a:cubicBezTo>
                    <a:pt x="496" y="210"/>
                    <a:pt x="496" y="210"/>
                    <a:pt x="496" y="210"/>
                  </a:cubicBezTo>
                  <a:cubicBezTo>
                    <a:pt x="492" y="210"/>
                    <a:pt x="488" y="213"/>
                    <a:pt x="488" y="218"/>
                  </a:cubicBezTo>
                  <a:lnTo>
                    <a:pt x="488" y="249"/>
                  </a:lnTo>
                  <a:close/>
                  <a:moveTo>
                    <a:pt x="488" y="486"/>
                  </a:moveTo>
                  <a:cubicBezTo>
                    <a:pt x="488" y="490"/>
                    <a:pt x="492" y="494"/>
                    <a:pt x="496" y="494"/>
                  </a:cubicBezTo>
                  <a:cubicBezTo>
                    <a:pt x="584" y="494"/>
                    <a:pt x="584" y="494"/>
                    <a:pt x="584" y="494"/>
                  </a:cubicBezTo>
                  <a:cubicBezTo>
                    <a:pt x="588" y="494"/>
                    <a:pt x="592" y="490"/>
                    <a:pt x="592" y="486"/>
                  </a:cubicBezTo>
                  <a:cubicBezTo>
                    <a:pt x="592" y="454"/>
                    <a:pt x="592" y="454"/>
                    <a:pt x="592" y="454"/>
                  </a:cubicBezTo>
                  <a:cubicBezTo>
                    <a:pt x="592" y="450"/>
                    <a:pt x="588" y="446"/>
                    <a:pt x="584" y="446"/>
                  </a:cubicBezTo>
                  <a:cubicBezTo>
                    <a:pt x="496" y="446"/>
                    <a:pt x="496" y="446"/>
                    <a:pt x="496" y="446"/>
                  </a:cubicBezTo>
                  <a:cubicBezTo>
                    <a:pt x="492" y="446"/>
                    <a:pt x="488" y="450"/>
                    <a:pt x="488" y="454"/>
                  </a:cubicBezTo>
                  <a:lnTo>
                    <a:pt x="488" y="486"/>
                  </a:lnTo>
                  <a:close/>
                  <a:moveTo>
                    <a:pt x="488" y="604"/>
                  </a:moveTo>
                  <a:cubicBezTo>
                    <a:pt x="488" y="608"/>
                    <a:pt x="492" y="612"/>
                    <a:pt x="496" y="612"/>
                  </a:cubicBezTo>
                  <a:cubicBezTo>
                    <a:pt x="584" y="612"/>
                    <a:pt x="584" y="612"/>
                    <a:pt x="584" y="612"/>
                  </a:cubicBezTo>
                  <a:cubicBezTo>
                    <a:pt x="588" y="612"/>
                    <a:pt x="592" y="608"/>
                    <a:pt x="592" y="604"/>
                  </a:cubicBezTo>
                  <a:cubicBezTo>
                    <a:pt x="592" y="572"/>
                    <a:pt x="592" y="572"/>
                    <a:pt x="592" y="572"/>
                  </a:cubicBezTo>
                  <a:cubicBezTo>
                    <a:pt x="592" y="568"/>
                    <a:pt x="588" y="564"/>
                    <a:pt x="584" y="564"/>
                  </a:cubicBezTo>
                  <a:cubicBezTo>
                    <a:pt x="496" y="564"/>
                    <a:pt x="496" y="564"/>
                    <a:pt x="496" y="564"/>
                  </a:cubicBezTo>
                  <a:cubicBezTo>
                    <a:pt x="492" y="564"/>
                    <a:pt x="488" y="568"/>
                    <a:pt x="488" y="572"/>
                  </a:cubicBezTo>
                  <a:lnTo>
                    <a:pt x="488" y="604"/>
                  </a:lnTo>
                  <a:close/>
                  <a:moveTo>
                    <a:pt x="714" y="352"/>
                  </a:moveTo>
                  <a:cubicBezTo>
                    <a:pt x="714" y="846"/>
                    <a:pt x="714" y="846"/>
                    <a:pt x="714" y="846"/>
                  </a:cubicBezTo>
                  <a:cubicBezTo>
                    <a:pt x="280" y="846"/>
                    <a:pt x="280" y="846"/>
                    <a:pt x="280" y="846"/>
                  </a:cubicBezTo>
                  <a:cubicBezTo>
                    <a:pt x="280" y="564"/>
                    <a:pt x="280" y="564"/>
                    <a:pt x="280" y="564"/>
                  </a:cubicBezTo>
                  <a:cubicBezTo>
                    <a:pt x="98" y="564"/>
                    <a:pt x="98" y="564"/>
                    <a:pt x="98" y="564"/>
                  </a:cubicBezTo>
                  <a:cubicBezTo>
                    <a:pt x="98" y="846"/>
                    <a:pt x="98" y="846"/>
                    <a:pt x="98" y="846"/>
                  </a:cubicBezTo>
                  <a:cubicBezTo>
                    <a:pt x="0" y="846"/>
                    <a:pt x="0" y="846"/>
                    <a:pt x="0" y="84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14" y="0"/>
                    <a:pt x="714" y="0"/>
                    <a:pt x="714" y="0"/>
                  </a:cubicBezTo>
                  <a:cubicBezTo>
                    <a:pt x="714" y="69"/>
                    <a:pt x="714" y="69"/>
                    <a:pt x="714" y="69"/>
                  </a:cubicBezTo>
                  <a:cubicBezTo>
                    <a:pt x="714" y="236"/>
                    <a:pt x="714" y="236"/>
                    <a:pt x="714" y="236"/>
                  </a:cubicBezTo>
                  <a:lnTo>
                    <a:pt x="714" y="352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396">
              <a:extLst>
                <a:ext uri="{FF2B5EF4-FFF2-40B4-BE49-F238E27FC236}">
                  <a16:creationId xmlns:a16="http://schemas.microsoft.com/office/drawing/2014/main" id="{D4BD9C1D-1AAA-4E7A-B644-4B94484E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895" y="2205882"/>
              <a:ext cx="293827" cy="37396"/>
            </a:xfrm>
            <a:custGeom>
              <a:avLst/>
              <a:gdLst>
                <a:gd name="T0" fmla="*/ 1485 w 1485"/>
                <a:gd name="T1" fmla="*/ 0 h 189"/>
                <a:gd name="T2" fmla="*/ 1485 w 1485"/>
                <a:gd name="T3" fmla="*/ 189 h 189"/>
                <a:gd name="T4" fmla="*/ 1380 w 1485"/>
                <a:gd name="T5" fmla="*/ 189 h 189"/>
                <a:gd name="T6" fmla="*/ 156 w 1485"/>
                <a:gd name="T7" fmla="*/ 189 h 189"/>
                <a:gd name="T8" fmla="*/ 0 w 1485"/>
                <a:gd name="T9" fmla="*/ 189 h 189"/>
                <a:gd name="T10" fmla="*/ 0 w 1485"/>
                <a:gd name="T11" fmla="*/ 0 h 189"/>
                <a:gd name="T12" fmla="*/ 156 w 1485"/>
                <a:gd name="T13" fmla="*/ 0 h 189"/>
                <a:gd name="T14" fmla="*/ 1380 w 1485"/>
                <a:gd name="T15" fmla="*/ 0 h 189"/>
                <a:gd name="T16" fmla="*/ 1485 w 1485"/>
                <a:gd name="T17" fmla="*/ 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5" h="189">
                  <a:moveTo>
                    <a:pt x="1485" y="0"/>
                  </a:moveTo>
                  <a:lnTo>
                    <a:pt x="1485" y="189"/>
                  </a:lnTo>
                  <a:lnTo>
                    <a:pt x="1380" y="189"/>
                  </a:lnTo>
                  <a:lnTo>
                    <a:pt x="156" y="189"/>
                  </a:lnTo>
                  <a:lnTo>
                    <a:pt x="0" y="189"/>
                  </a:lnTo>
                  <a:lnTo>
                    <a:pt x="0" y="0"/>
                  </a:lnTo>
                  <a:lnTo>
                    <a:pt x="156" y="0"/>
                  </a:lnTo>
                  <a:lnTo>
                    <a:pt x="1380" y="0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Freeform 397">
              <a:extLst>
                <a:ext uri="{FF2B5EF4-FFF2-40B4-BE49-F238E27FC236}">
                  <a16:creationId xmlns:a16="http://schemas.microsoft.com/office/drawing/2014/main" id="{99E29B72-6F1D-43AA-9A08-A8D070885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761" y="2148106"/>
              <a:ext cx="242185" cy="57776"/>
            </a:xfrm>
            <a:custGeom>
              <a:avLst/>
              <a:gdLst>
                <a:gd name="T0" fmla="*/ 1059 w 1224"/>
                <a:gd name="T1" fmla="*/ 0 h 292"/>
                <a:gd name="T2" fmla="*/ 1224 w 1224"/>
                <a:gd name="T3" fmla="*/ 292 h 292"/>
                <a:gd name="T4" fmla="*/ 0 w 1224"/>
                <a:gd name="T5" fmla="*/ 292 h 292"/>
                <a:gd name="T6" fmla="*/ 139 w 1224"/>
                <a:gd name="T7" fmla="*/ 0 h 292"/>
                <a:gd name="T8" fmla="*/ 1059 w 1224"/>
                <a:gd name="T9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24" h="292">
                  <a:moveTo>
                    <a:pt x="1059" y="0"/>
                  </a:moveTo>
                  <a:lnTo>
                    <a:pt x="1224" y="292"/>
                  </a:lnTo>
                  <a:lnTo>
                    <a:pt x="0" y="292"/>
                  </a:lnTo>
                  <a:lnTo>
                    <a:pt x="139" y="0"/>
                  </a:lnTo>
                  <a:lnTo>
                    <a:pt x="1059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422">
              <a:extLst>
                <a:ext uri="{FF2B5EF4-FFF2-40B4-BE49-F238E27FC236}">
                  <a16:creationId xmlns:a16="http://schemas.microsoft.com/office/drawing/2014/main" id="{F5FAB45E-FE98-46A1-9F22-B16DBD8CD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761" y="2243278"/>
              <a:ext cx="242185" cy="285715"/>
            </a:xfrm>
            <a:custGeom>
              <a:avLst/>
              <a:gdLst>
                <a:gd name="T0" fmla="*/ 168 w 1224"/>
                <a:gd name="T1" fmla="*/ 1444 h 1444"/>
                <a:gd name="T2" fmla="*/ 0 w 1224"/>
                <a:gd name="T3" fmla="*/ 1444 h 1444"/>
                <a:gd name="T4" fmla="*/ 0 w 1224"/>
                <a:gd name="T5" fmla="*/ 0 h 1444"/>
                <a:gd name="T6" fmla="*/ 1224 w 1224"/>
                <a:gd name="T7" fmla="*/ 0 h 1444"/>
                <a:gd name="T8" fmla="*/ 1224 w 1224"/>
                <a:gd name="T9" fmla="*/ 118 h 1444"/>
                <a:gd name="T10" fmla="*/ 1224 w 1224"/>
                <a:gd name="T11" fmla="*/ 403 h 1444"/>
                <a:gd name="T12" fmla="*/ 1224 w 1224"/>
                <a:gd name="T13" fmla="*/ 601 h 1444"/>
                <a:gd name="T14" fmla="*/ 1224 w 1224"/>
                <a:gd name="T15" fmla="*/ 1444 h 1444"/>
                <a:gd name="T16" fmla="*/ 480 w 1224"/>
                <a:gd name="T17" fmla="*/ 1444 h 1444"/>
                <a:gd name="T18" fmla="*/ 168 w 1224"/>
                <a:gd name="T19" fmla="*/ 1444 h 1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4" h="1444">
                  <a:moveTo>
                    <a:pt x="168" y="1444"/>
                  </a:moveTo>
                  <a:lnTo>
                    <a:pt x="0" y="1444"/>
                  </a:lnTo>
                  <a:lnTo>
                    <a:pt x="0" y="0"/>
                  </a:lnTo>
                  <a:lnTo>
                    <a:pt x="1224" y="0"/>
                  </a:lnTo>
                  <a:lnTo>
                    <a:pt x="1224" y="118"/>
                  </a:lnTo>
                  <a:lnTo>
                    <a:pt x="1224" y="403"/>
                  </a:lnTo>
                  <a:lnTo>
                    <a:pt x="1224" y="601"/>
                  </a:lnTo>
                  <a:lnTo>
                    <a:pt x="1224" y="1444"/>
                  </a:lnTo>
                  <a:lnTo>
                    <a:pt x="480" y="1444"/>
                  </a:lnTo>
                  <a:lnTo>
                    <a:pt x="168" y="1444"/>
                  </a:lnTo>
                  <a:close/>
                </a:path>
              </a:pathLst>
            </a:custGeom>
            <a:noFill/>
            <a:ln w="3175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423">
              <a:extLst>
                <a:ext uri="{FF2B5EF4-FFF2-40B4-BE49-F238E27FC236}">
                  <a16:creationId xmlns:a16="http://schemas.microsoft.com/office/drawing/2014/main" id="{B9F8D028-4A39-43F2-9EB0-0362AF20A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761" y="2148106"/>
              <a:ext cx="242185" cy="57776"/>
            </a:xfrm>
            <a:custGeom>
              <a:avLst/>
              <a:gdLst>
                <a:gd name="T0" fmla="*/ 0 w 1224"/>
                <a:gd name="T1" fmla="*/ 292 h 292"/>
                <a:gd name="T2" fmla="*/ 139 w 1224"/>
                <a:gd name="T3" fmla="*/ 0 h 292"/>
                <a:gd name="T4" fmla="*/ 1059 w 1224"/>
                <a:gd name="T5" fmla="*/ 0 h 292"/>
                <a:gd name="T6" fmla="*/ 1224 w 1224"/>
                <a:gd name="T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24" h="292">
                  <a:moveTo>
                    <a:pt x="0" y="292"/>
                  </a:moveTo>
                  <a:lnTo>
                    <a:pt x="139" y="0"/>
                  </a:lnTo>
                  <a:lnTo>
                    <a:pt x="1059" y="0"/>
                  </a:lnTo>
                  <a:lnTo>
                    <a:pt x="1224" y="292"/>
                  </a:lnTo>
                </a:path>
              </a:pathLst>
            </a:custGeom>
            <a:noFill/>
            <a:ln w="3175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Freeform 424">
              <a:extLst>
                <a:ext uri="{FF2B5EF4-FFF2-40B4-BE49-F238E27FC236}">
                  <a16:creationId xmlns:a16="http://schemas.microsoft.com/office/drawing/2014/main" id="{D12B9376-712A-4BD9-B34C-2D4AA73A9B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895" y="2205882"/>
              <a:ext cx="293827" cy="37396"/>
            </a:xfrm>
            <a:custGeom>
              <a:avLst/>
              <a:gdLst>
                <a:gd name="T0" fmla="*/ 1380 w 1485"/>
                <a:gd name="T1" fmla="*/ 189 h 189"/>
                <a:gd name="T2" fmla="*/ 1485 w 1485"/>
                <a:gd name="T3" fmla="*/ 189 h 189"/>
                <a:gd name="T4" fmla="*/ 1485 w 1485"/>
                <a:gd name="T5" fmla="*/ 0 h 189"/>
                <a:gd name="T6" fmla="*/ 1380 w 1485"/>
                <a:gd name="T7" fmla="*/ 0 h 189"/>
                <a:gd name="T8" fmla="*/ 156 w 1485"/>
                <a:gd name="T9" fmla="*/ 0 h 189"/>
                <a:gd name="T10" fmla="*/ 0 w 1485"/>
                <a:gd name="T11" fmla="*/ 0 h 189"/>
                <a:gd name="T12" fmla="*/ 0 w 1485"/>
                <a:gd name="T13" fmla="*/ 189 h 189"/>
                <a:gd name="T14" fmla="*/ 156 w 1485"/>
                <a:gd name="T15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5" h="189">
                  <a:moveTo>
                    <a:pt x="1380" y="189"/>
                  </a:moveTo>
                  <a:lnTo>
                    <a:pt x="1485" y="189"/>
                  </a:lnTo>
                  <a:lnTo>
                    <a:pt x="1485" y="0"/>
                  </a:lnTo>
                  <a:lnTo>
                    <a:pt x="1380" y="0"/>
                  </a:lnTo>
                  <a:lnTo>
                    <a:pt x="156" y="0"/>
                  </a:lnTo>
                  <a:lnTo>
                    <a:pt x="0" y="0"/>
                  </a:lnTo>
                  <a:lnTo>
                    <a:pt x="0" y="189"/>
                  </a:lnTo>
                  <a:lnTo>
                    <a:pt x="156" y="189"/>
                  </a:lnTo>
                </a:path>
              </a:pathLst>
            </a:custGeom>
            <a:noFill/>
            <a:ln w="3175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Freeform 425">
              <a:extLst>
                <a:ext uri="{FF2B5EF4-FFF2-40B4-BE49-F238E27FC236}">
                  <a16:creationId xmlns:a16="http://schemas.microsoft.com/office/drawing/2014/main" id="{8952CAB7-16BC-4CA0-8495-9919AC284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946" y="2266626"/>
              <a:ext cx="139296" cy="95568"/>
            </a:xfrm>
            <a:custGeom>
              <a:avLst/>
              <a:gdLst>
                <a:gd name="T0" fmla="*/ 0 w 704"/>
                <a:gd name="T1" fmla="*/ 0 h 483"/>
                <a:gd name="T2" fmla="*/ 435 w 704"/>
                <a:gd name="T3" fmla="*/ 0 h 483"/>
                <a:gd name="T4" fmla="*/ 578 w 704"/>
                <a:gd name="T5" fmla="*/ 285 h 483"/>
                <a:gd name="T6" fmla="*/ 704 w 704"/>
                <a:gd name="T7" fmla="*/ 285 h 483"/>
                <a:gd name="T8" fmla="*/ 704 w 704"/>
                <a:gd name="T9" fmla="*/ 483 h 483"/>
                <a:gd name="T10" fmla="*/ 583 w 704"/>
                <a:gd name="T11" fmla="*/ 483 h 483"/>
                <a:gd name="T12" fmla="*/ 0 w 704"/>
                <a:gd name="T13" fmla="*/ 483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4" h="483">
                  <a:moveTo>
                    <a:pt x="0" y="0"/>
                  </a:moveTo>
                  <a:lnTo>
                    <a:pt x="435" y="0"/>
                  </a:lnTo>
                  <a:lnTo>
                    <a:pt x="578" y="285"/>
                  </a:lnTo>
                  <a:lnTo>
                    <a:pt x="704" y="285"/>
                  </a:lnTo>
                  <a:lnTo>
                    <a:pt x="704" y="483"/>
                  </a:lnTo>
                  <a:lnTo>
                    <a:pt x="583" y="483"/>
                  </a:lnTo>
                  <a:lnTo>
                    <a:pt x="0" y="483"/>
                  </a:lnTo>
                </a:path>
              </a:pathLst>
            </a:custGeom>
            <a:noFill/>
            <a:ln w="3175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426">
              <a:extLst>
                <a:ext uri="{FF2B5EF4-FFF2-40B4-BE49-F238E27FC236}">
                  <a16:creationId xmlns:a16="http://schemas.microsoft.com/office/drawing/2014/main" id="{4927B769-3C96-4F6D-84D0-198771946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946" y="2362194"/>
              <a:ext cx="115354" cy="166799"/>
            </a:xfrm>
            <a:custGeom>
              <a:avLst/>
              <a:gdLst>
                <a:gd name="T0" fmla="*/ 583 w 583"/>
                <a:gd name="T1" fmla="*/ 0 h 843"/>
                <a:gd name="T2" fmla="*/ 583 w 583"/>
                <a:gd name="T3" fmla="*/ 843 h 843"/>
                <a:gd name="T4" fmla="*/ 0 w 583"/>
                <a:gd name="T5" fmla="*/ 843 h 8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3" h="843">
                  <a:moveTo>
                    <a:pt x="583" y="0"/>
                  </a:moveTo>
                  <a:lnTo>
                    <a:pt x="583" y="843"/>
                  </a:lnTo>
                  <a:lnTo>
                    <a:pt x="0" y="843"/>
                  </a:lnTo>
                </a:path>
              </a:pathLst>
            </a:custGeom>
            <a:noFill/>
            <a:ln w="3175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428">
              <a:extLst>
                <a:ext uri="{FF2B5EF4-FFF2-40B4-BE49-F238E27FC236}">
                  <a16:creationId xmlns:a16="http://schemas.microsoft.com/office/drawing/2014/main" id="{E3F21B78-DF76-4C53-89E3-7A95E8BF6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4002" y="2433821"/>
              <a:ext cx="61733" cy="95172"/>
            </a:xfrm>
            <a:custGeom>
              <a:avLst/>
              <a:gdLst>
                <a:gd name="T0" fmla="*/ 0 w 312"/>
                <a:gd name="T1" fmla="*/ 481 h 481"/>
                <a:gd name="T2" fmla="*/ 0 w 312"/>
                <a:gd name="T3" fmla="*/ 0 h 481"/>
                <a:gd name="T4" fmla="*/ 312 w 312"/>
                <a:gd name="T5" fmla="*/ 0 h 481"/>
                <a:gd name="T6" fmla="*/ 312 w 312"/>
                <a:gd name="T7" fmla="*/ 481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2" h="481">
                  <a:moveTo>
                    <a:pt x="0" y="481"/>
                  </a:moveTo>
                  <a:lnTo>
                    <a:pt x="0" y="0"/>
                  </a:lnTo>
                  <a:lnTo>
                    <a:pt x="312" y="0"/>
                  </a:lnTo>
                  <a:lnTo>
                    <a:pt x="312" y="481"/>
                  </a:lnTo>
                </a:path>
              </a:pathLst>
            </a:custGeom>
            <a:noFill/>
            <a:ln w="31750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49" name="Oval 548">
            <a:extLst>
              <a:ext uri="{FF2B5EF4-FFF2-40B4-BE49-F238E27FC236}">
                <a16:creationId xmlns:a16="http://schemas.microsoft.com/office/drawing/2014/main" id="{C11B7A64-AFF9-4113-8815-260B60E02171}"/>
              </a:ext>
            </a:extLst>
          </p:cNvPr>
          <p:cNvSpPr/>
          <p:nvPr/>
        </p:nvSpPr>
        <p:spPr>
          <a:xfrm>
            <a:off x="1761430" y="34282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52" name="Group 551">
            <a:extLst>
              <a:ext uri="{FF2B5EF4-FFF2-40B4-BE49-F238E27FC236}">
                <a16:creationId xmlns:a16="http://schemas.microsoft.com/office/drawing/2014/main" id="{FFE0E08F-0B48-466E-B66A-137CEC7A606A}"/>
              </a:ext>
            </a:extLst>
          </p:cNvPr>
          <p:cNvGrpSpPr/>
          <p:nvPr/>
        </p:nvGrpSpPr>
        <p:grpSpPr>
          <a:xfrm>
            <a:off x="1927461" y="3563806"/>
            <a:ext cx="307871" cy="368887"/>
            <a:chOff x="4432301" y="1435101"/>
            <a:chExt cx="3324225" cy="3983038"/>
          </a:xfrm>
        </p:grpSpPr>
        <p:sp>
          <p:nvSpPr>
            <p:cNvPr id="553" name="Rectangle 74">
              <a:extLst>
                <a:ext uri="{FF2B5EF4-FFF2-40B4-BE49-F238E27FC236}">
                  <a16:creationId xmlns:a16="http://schemas.microsoft.com/office/drawing/2014/main" id="{99E3BBBB-ABB7-41D3-96EF-7D0E03AAB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301" y="1435101"/>
              <a:ext cx="1855788" cy="39830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Freeform 75">
              <a:extLst>
                <a:ext uri="{FF2B5EF4-FFF2-40B4-BE49-F238E27FC236}">
                  <a16:creationId xmlns:a16="http://schemas.microsoft.com/office/drawing/2014/main" id="{7FB27F50-5514-43BF-8DE8-D15A125AE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8088" y="2962276"/>
              <a:ext cx="1468438" cy="2455863"/>
            </a:xfrm>
            <a:custGeom>
              <a:avLst/>
              <a:gdLst>
                <a:gd name="T0" fmla="*/ 0 w 925"/>
                <a:gd name="T1" fmla="*/ 0 h 1547"/>
                <a:gd name="T2" fmla="*/ 925 w 925"/>
                <a:gd name="T3" fmla="*/ 0 h 1547"/>
                <a:gd name="T4" fmla="*/ 925 w 925"/>
                <a:gd name="T5" fmla="*/ 1547 h 1547"/>
                <a:gd name="T6" fmla="*/ 0 w 925"/>
                <a:gd name="T7" fmla="*/ 1547 h 1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5" h="1547">
                  <a:moveTo>
                    <a:pt x="0" y="0"/>
                  </a:moveTo>
                  <a:lnTo>
                    <a:pt x="925" y="0"/>
                  </a:lnTo>
                  <a:lnTo>
                    <a:pt x="925" y="1547"/>
                  </a:lnTo>
                  <a:lnTo>
                    <a:pt x="0" y="154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Rectangle 76">
              <a:extLst>
                <a:ext uri="{FF2B5EF4-FFF2-40B4-BE49-F238E27FC236}">
                  <a16:creationId xmlns:a16="http://schemas.microsoft.com/office/drawing/2014/main" id="{99751458-D47F-4B56-B51A-F332F4386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1" y="1727201"/>
              <a:ext cx="576263" cy="412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Rectangle 77">
              <a:extLst>
                <a:ext uri="{FF2B5EF4-FFF2-40B4-BE49-F238E27FC236}">
                  <a16:creationId xmlns:a16="http://schemas.microsoft.com/office/drawing/2014/main" id="{B77227A9-337E-4BB2-9867-428BE8D0B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727201"/>
              <a:ext cx="573088" cy="4127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Rectangle 78">
              <a:extLst>
                <a:ext uri="{FF2B5EF4-FFF2-40B4-BE49-F238E27FC236}">
                  <a16:creationId xmlns:a16="http://schemas.microsoft.com/office/drawing/2014/main" id="{2BBC95DD-57AD-45DF-BAC4-D5507253E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1" y="2439988"/>
              <a:ext cx="576263" cy="4111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Rectangle 79">
              <a:extLst>
                <a:ext uri="{FF2B5EF4-FFF2-40B4-BE49-F238E27FC236}">
                  <a16:creationId xmlns:a16="http://schemas.microsoft.com/office/drawing/2014/main" id="{6968E7E4-06F1-4089-91E0-0E7CFF776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2439988"/>
              <a:ext cx="573088" cy="4111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Rectangle 80">
              <a:extLst>
                <a:ext uri="{FF2B5EF4-FFF2-40B4-BE49-F238E27FC236}">
                  <a16:creationId xmlns:a16="http://schemas.microsoft.com/office/drawing/2014/main" id="{FFEFC12A-EEFF-4F36-9851-197F122CF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1" y="3152776"/>
              <a:ext cx="576263" cy="414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Rectangle 81">
              <a:extLst>
                <a:ext uri="{FF2B5EF4-FFF2-40B4-BE49-F238E27FC236}">
                  <a16:creationId xmlns:a16="http://schemas.microsoft.com/office/drawing/2014/main" id="{1AF4DC19-D164-46A8-AAAC-D306DBE986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3152776"/>
              <a:ext cx="573088" cy="414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Rectangle 82">
              <a:extLst>
                <a:ext uri="{FF2B5EF4-FFF2-40B4-BE49-F238E27FC236}">
                  <a16:creationId xmlns:a16="http://schemas.microsoft.com/office/drawing/2014/main" id="{35B1EAD2-7520-49EA-9F36-C22FA0F88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1" y="3865563"/>
              <a:ext cx="576263" cy="414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Rectangle 83">
              <a:extLst>
                <a:ext uri="{FF2B5EF4-FFF2-40B4-BE49-F238E27FC236}">
                  <a16:creationId xmlns:a16="http://schemas.microsoft.com/office/drawing/2014/main" id="{A5F7609D-B944-4921-97D7-7F6662554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3865563"/>
              <a:ext cx="573088" cy="414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Rectangle 84">
              <a:extLst>
                <a:ext uri="{FF2B5EF4-FFF2-40B4-BE49-F238E27FC236}">
                  <a16:creationId xmlns:a16="http://schemas.microsoft.com/office/drawing/2014/main" id="{0C08BC44-3EF1-41D6-AB0C-C875C6B17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0338" y="3275013"/>
              <a:ext cx="387350" cy="2762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Rectangle 85">
              <a:extLst>
                <a:ext uri="{FF2B5EF4-FFF2-40B4-BE49-F238E27FC236}">
                  <a16:creationId xmlns:a16="http://schemas.microsoft.com/office/drawing/2014/main" id="{CFCD583B-1569-4383-A0B1-F77C229C4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1" y="3275013"/>
              <a:ext cx="387350" cy="2762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86">
              <a:extLst>
                <a:ext uri="{FF2B5EF4-FFF2-40B4-BE49-F238E27FC236}">
                  <a16:creationId xmlns:a16="http://schemas.microsoft.com/office/drawing/2014/main" id="{AC7EBCF8-CF6F-4A72-BF6D-0A10BFEA7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413" y="4559301"/>
              <a:ext cx="1125538" cy="858838"/>
            </a:xfrm>
            <a:custGeom>
              <a:avLst/>
              <a:gdLst>
                <a:gd name="T0" fmla="*/ 0 w 709"/>
                <a:gd name="T1" fmla="*/ 541 h 541"/>
                <a:gd name="T2" fmla="*/ 0 w 709"/>
                <a:gd name="T3" fmla="*/ 0 h 541"/>
                <a:gd name="T4" fmla="*/ 709 w 709"/>
                <a:gd name="T5" fmla="*/ 0 h 541"/>
                <a:gd name="T6" fmla="*/ 709 w 709"/>
                <a:gd name="T7" fmla="*/ 541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9" h="541">
                  <a:moveTo>
                    <a:pt x="0" y="541"/>
                  </a:moveTo>
                  <a:lnTo>
                    <a:pt x="0" y="0"/>
                  </a:lnTo>
                  <a:lnTo>
                    <a:pt x="709" y="0"/>
                  </a:lnTo>
                  <a:lnTo>
                    <a:pt x="709" y="54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Rectangle 87">
              <a:extLst>
                <a:ext uri="{FF2B5EF4-FFF2-40B4-BE49-F238E27FC236}">
                  <a16:creationId xmlns:a16="http://schemas.microsoft.com/office/drawing/2014/main" id="{2573686C-A903-4C92-AB24-8CAEE832D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0338" y="3808413"/>
              <a:ext cx="387350" cy="27940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Rectangle 88">
              <a:extLst>
                <a:ext uri="{FF2B5EF4-FFF2-40B4-BE49-F238E27FC236}">
                  <a16:creationId xmlns:a16="http://schemas.microsoft.com/office/drawing/2014/main" id="{5CD6EF95-D960-43A7-B36B-CB1E6A93E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1" y="3808413"/>
              <a:ext cx="387350" cy="27940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Rectangle 89">
              <a:extLst>
                <a:ext uri="{FF2B5EF4-FFF2-40B4-BE49-F238E27FC236}">
                  <a16:creationId xmlns:a16="http://schemas.microsoft.com/office/drawing/2014/main" id="{1C87C2B3-5FD8-4C75-9845-850179EB6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0338" y="4344988"/>
              <a:ext cx="387350" cy="2762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Rectangle 90">
              <a:extLst>
                <a:ext uri="{FF2B5EF4-FFF2-40B4-BE49-F238E27FC236}">
                  <a16:creationId xmlns:a16="http://schemas.microsoft.com/office/drawing/2014/main" id="{9015A09B-4704-4714-ABF3-CBBE6123A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1" y="4344988"/>
              <a:ext cx="387350" cy="2762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91">
              <a:extLst>
                <a:ext uri="{FF2B5EF4-FFF2-40B4-BE49-F238E27FC236}">
                  <a16:creationId xmlns:a16="http://schemas.microsoft.com/office/drawing/2014/main" id="{94A18D70-9059-4ACF-BE4A-483CDC4A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8601" y="4854576"/>
              <a:ext cx="854075" cy="563563"/>
            </a:xfrm>
            <a:custGeom>
              <a:avLst/>
              <a:gdLst>
                <a:gd name="T0" fmla="*/ 0 w 538"/>
                <a:gd name="T1" fmla="*/ 355 h 355"/>
                <a:gd name="T2" fmla="*/ 0 w 538"/>
                <a:gd name="T3" fmla="*/ 0 h 355"/>
                <a:gd name="T4" fmla="*/ 538 w 538"/>
                <a:gd name="T5" fmla="*/ 0 h 355"/>
                <a:gd name="T6" fmla="*/ 538 w 538"/>
                <a:gd name="T7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355">
                  <a:moveTo>
                    <a:pt x="0" y="355"/>
                  </a:moveTo>
                  <a:lnTo>
                    <a:pt x="0" y="0"/>
                  </a:lnTo>
                  <a:lnTo>
                    <a:pt x="538" y="0"/>
                  </a:lnTo>
                  <a:lnTo>
                    <a:pt x="538" y="35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71" name="Oval 570">
            <a:extLst>
              <a:ext uri="{FF2B5EF4-FFF2-40B4-BE49-F238E27FC236}">
                <a16:creationId xmlns:a16="http://schemas.microsoft.com/office/drawing/2014/main" id="{508ABF19-5F43-4EEF-AAAA-23DF7E55B931}"/>
              </a:ext>
            </a:extLst>
          </p:cNvPr>
          <p:cNvSpPr/>
          <p:nvPr/>
        </p:nvSpPr>
        <p:spPr>
          <a:xfrm>
            <a:off x="2594858" y="34323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4497D5AE-D278-40F9-A4C5-AB3904990D2F}"/>
              </a:ext>
            </a:extLst>
          </p:cNvPr>
          <p:cNvGrpSpPr/>
          <p:nvPr/>
        </p:nvGrpSpPr>
        <p:grpSpPr>
          <a:xfrm>
            <a:off x="2775701" y="3585609"/>
            <a:ext cx="278246" cy="333390"/>
            <a:chOff x="4432301" y="1435101"/>
            <a:chExt cx="3324225" cy="3983038"/>
          </a:xfrm>
        </p:grpSpPr>
        <p:sp>
          <p:nvSpPr>
            <p:cNvPr id="575" name="Rectangle 95">
              <a:extLst>
                <a:ext uri="{FF2B5EF4-FFF2-40B4-BE49-F238E27FC236}">
                  <a16:creationId xmlns:a16="http://schemas.microsoft.com/office/drawing/2014/main" id="{BFEB1831-644F-456C-8B4D-E2A4023C3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8088" y="2962276"/>
              <a:ext cx="1468438" cy="2455863"/>
            </a:xfrm>
            <a:prstGeom prst="rect">
              <a:avLst/>
            </a:prstGeom>
            <a:solidFill>
              <a:schemeClr val="bg2"/>
            </a:solidFill>
            <a:ln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96">
              <a:extLst>
                <a:ext uri="{FF2B5EF4-FFF2-40B4-BE49-F238E27FC236}">
                  <a16:creationId xmlns:a16="http://schemas.microsoft.com/office/drawing/2014/main" id="{52004042-3985-4DC1-9ED5-91D7A0CBF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8088" y="2962276"/>
              <a:ext cx="1468438" cy="2455863"/>
            </a:xfrm>
            <a:custGeom>
              <a:avLst/>
              <a:gdLst>
                <a:gd name="T0" fmla="*/ 0 w 925"/>
                <a:gd name="T1" fmla="*/ 0 h 1547"/>
                <a:gd name="T2" fmla="*/ 925 w 925"/>
                <a:gd name="T3" fmla="*/ 0 h 1547"/>
                <a:gd name="T4" fmla="*/ 925 w 925"/>
                <a:gd name="T5" fmla="*/ 1547 h 1547"/>
                <a:gd name="T6" fmla="*/ 0 w 925"/>
                <a:gd name="T7" fmla="*/ 1547 h 1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5" h="1547">
                  <a:moveTo>
                    <a:pt x="0" y="0"/>
                  </a:moveTo>
                  <a:lnTo>
                    <a:pt x="925" y="0"/>
                  </a:lnTo>
                  <a:lnTo>
                    <a:pt x="925" y="1547"/>
                  </a:lnTo>
                  <a:lnTo>
                    <a:pt x="0" y="1547"/>
                  </a:lnTo>
                </a:path>
              </a:pathLst>
            </a:custGeom>
            <a:noFill/>
            <a:ln w="65088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Rectangle 97">
              <a:extLst>
                <a:ext uri="{FF2B5EF4-FFF2-40B4-BE49-F238E27FC236}">
                  <a16:creationId xmlns:a16="http://schemas.microsoft.com/office/drawing/2014/main" id="{16FA31CE-8C1F-4945-BA71-76900C39C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2301" y="1435101"/>
              <a:ext cx="1855788" cy="3983038"/>
            </a:xfrm>
            <a:prstGeom prst="rect">
              <a:avLst/>
            </a:prstGeom>
            <a:solidFill>
              <a:schemeClr val="bg2"/>
            </a:solidFill>
            <a:ln w="65088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Rectangle 98">
              <a:extLst>
                <a:ext uri="{FF2B5EF4-FFF2-40B4-BE49-F238E27FC236}">
                  <a16:creationId xmlns:a16="http://schemas.microsoft.com/office/drawing/2014/main" id="{984B1A1F-5E85-4B14-A7D3-F8434A34C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1" y="1727201"/>
              <a:ext cx="576263" cy="4127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Rectangle 99">
              <a:extLst>
                <a:ext uri="{FF2B5EF4-FFF2-40B4-BE49-F238E27FC236}">
                  <a16:creationId xmlns:a16="http://schemas.microsoft.com/office/drawing/2014/main" id="{E3F2FFA9-A3B5-45A2-8D37-351B50C12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727201"/>
              <a:ext cx="573088" cy="41275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Rectangle 100">
              <a:extLst>
                <a:ext uri="{FF2B5EF4-FFF2-40B4-BE49-F238E27FC236}">
                  <a16:creationId xmlns:a16="http://schemas.microsoft.com/office/drawing/2014/main" id="{CE0F2E31-7F86-413B-8A99-4D93F6592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1" y="2439988"/>
              <a:ext cx="576263" cy="41116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Rectangle 101">
              <a:extLst>
                <a:ext uri="{FF2B5EF4-FFF2-40B4-BE49-F238E27FC236}">
                  <a16:creationId xmlns:a16="http://schemas.microsoft.com/office/drawing/2014/main" id="{A6BACA47-A072-4FB5-A8D8-26FC5A10B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2439988"/>
              <a:ext cx="573088" cy="41116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Rectangle 102">
              <a:extLst>
                <a:ext uri="{FF2B5EF4-FFF2-40B4-BE49-F238E27FC236}">
                  <a16:creationId xmlns:a16="http://schemas.microsoft.com/office/drawing/2014/main" id="{6304E06C-06F7-478C-B786-BFFCCF94D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1" y="3152776"/>
              <a:ext cx="576263" cy="41433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Rectangle 103">
              <a:extLst>
                <a:ext uri="{FF2B5EF4-FFF2-40B4-BE49-F238E27FC236}">
                  <a16:creationId xmlns:a16="http://schemas.microsoft.com/office/drawing/2014/main" id="{DBF8F80A-2E6C-4FCC-9B23-4AAC2710B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3152776"/>
              <a:ext cx="573088" cy="41433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Rectangle 104">
              <a:extLst>
                <a:ext uri="{FF2B5EF4-FFF2-40B4-BE49-F238E27FC236}">
                  <a16:creationId xmlns:a16="http://schemas.microsoft.com/office/drawing/2014/main" id="{16A43A21-5E9F-47C5-8F21-CCB7AD7FA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2801" y="3865563"/>
              <a:ext cx="576263" cy="41433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Rectangle 105">
              <a:extLst>
                <a:ext uri="{FF2B5EF4-FFF2-40B4-BE49-F238E27FC236}">
                  <a16:creationId xmlns:a16="http://schemas.microsoft.com/office/drawing/2014/main" id="{38E4B148-8090-4B8C-9711-32C90F426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3865563"/>
              <a:ext cx="573088" cy="41433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Rectangle 106">
              <a:extLst>
                <a:ext uri="{FF2B5EF4-FFF2-40B4-BE49-F238E27FC236}">
                  <a16:creationId xmlns:a16="http://schemas.microsoft.com/office/drawing/2014/main" id="{B409093D-8058-4DE8-B5C8-68C0AB26D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0338" y="3275013"/>
              <a:ext cx="387350" cy="27622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Rectangle 107">
              <a:extLst>
                <a:ext uri="{FF2B5EF4-FFF2-40B4-BE49-F238E27FC236}">
                  <a16:creationId xmlns:a16="http://schemas.microsoft.com/office/drawing/2014/main" id="{135E27B1-C021-4873-B4F8-46AB1A10B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1" y="3275013"/>
              <a:ext cx="387350" cy="27622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Rectangle 108">
              <a:extLst>
                <a:ext uri="{FF2B5EF4-FFF2-40B4-BE49-F238E27FC236}">
                  <a16:creationId xmlns:a16="http://schemas.microsoft.com/office/drawing/2014/main" id="{609D0B3F-06E4-4DA2-8B00-E2081C207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413" y="4559301"/>
              <a:ext cx="1125538" cy="858838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09">
              <a:extLst>
                <a:ext uri="{FF2B5EF4-FFF2-40B4-BE49-F238E27FC236}">
                  <a16:creationId xmlns:a16="http://schemas.microsoft.com/office/drawing/2014/main" id="{3142A8B7-4242-4F1D-BE84-10EF6F7D9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413" y="4559301"/>
              <a:ext cx="1125538" cy="858838"/>
            </a:xfrm>
            <a:custGeom>
              <a:avLst/>
              <a:gdLst>
                <a:gd name="T0" fmla="*/ 0 w 709"/>
                <a:gd name="T1" fmla="*/ 541 h 541"/>
                <a:gd name="T2" fmla="*/ 0 w 709"/>
                <a:gd name="T3" fmla="*/ 0 h 541"/>
                <a:gd name="T4" fmla="*/ 709 w 709"/>
                <a:gd name="T5" fmla="*/ 0 h 541"/>
                <a:gd name="T6" fmla="*/ 709 w 709"/>
                <a:gd name="T7" fmla="*/ 541 h 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09" h="541">
                  <a:moveTo>
                    <a:pt x="0" y="541"/>
                  </a:moveTo>
                  <a:lnTo>
                    <a:pt x="0" y="0"/>
                  </a:lnTo>
                  <a:lnTo>
                    <a:pt x="709" y="0"/>
                  </a:lnTo>
                  <a:lnTo>
                    <a:pt x="709" y="54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Rectangle 110">
              <a:extLst>
                <a:ext uri="{FF2B5EF4-FFF2-40B4-BE49-F238E27FC236}">
                  <a16:creationId xmlns:a16="http://schemas.microsoft.com/office/drawing/2014/main" id="{8349D10A-BC88-4AA4-9F78-A4E7A4012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0338" y="3808413"/>
              <a:ext cx="387350" cy="279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Rectangle 111">
              <a:extLst>
                <a:ext uri="{FF2B5EF4-FFF2-40B4-BE49-F238E27FC236}">
                  <a16:creationId xmlns:a16="http://schemas.microsoft.com/office/drawing/2014/main" id="{97A94DDE-ED53-480C-A92D-49ADB23B8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1" y="3808413"/>
              <a:ext cx="387350" cy="27940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Rectangle 112">
              <a:extLst>
                <a:ext uri="{FF2B5EF4-FFF2-40B4-BE49-F238E27FC236}">
                  <a16:creationId xmlns:a16="http://schemas.microsoft.com/office/drawing/2014/main" id="{692B03E2-9B6F-452B-8D79-E0A231BA8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0338" y="4344988"/>
              <a:ext cx="387350" cy="27622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Rectangle 113">
              <a:extLst>
                <a:ext uri="{FF2B5EF4-FFF2-40B4-BE49-F238E27FC236}">
                  <a16:creationId xmlns:a16="http://schemas.microsoft.com/office/drawing/2014/main" id="{1A0CCD26-2F87-479F-88DA-C6AC0631E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12001" y="4344988"/>
              <a:ext cx="387350" cy="27622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Rectangle 114">
              <a:extLst>
                <a:ext uri="{FF2B5EF4-FFF2-40B4-BE49-F238E27FC236}">
                  <a16:creationId xmlns:a16="http://schemas.microsoft.com/office/drawing/2014/main" id="{9410836E-F64B-489B-93E6-812ACCE68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8601" y="4854576"/>
              <a:ext cx="854075" cy="56356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Freeform 115">
              <a:extLst>
                <a:ext uri="{FF2B5EF4-FFF2-40B4-BE49-F238E27FC236}">
                  <a16:creationId xmlns:a16="http://schemas.microsoft.com/office/drawing/2014/main" id="{9C5E7241-CD4F-4770-914C-8705A21D6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8601" y="4854576"/>
              <a:ext cx="854075" cy="563563"/>
            </a:xfrm>
            <a:custGeom>
              <a:avLst/>
              <a:gdLst>
                <a:gd name="T0" fmla="*/ 0 w 538"/>
                <a:gd name="T1" fmla="*/ 355 h 355"/>
                <a:gd name="T2" fmla="*/ 0 w 538"/>
                <a:gd name="T3" fmla="*/ 0 h 355"/>
                <a:gd name="T4" fmla="*/ 538 w 538"/>
                <a:gd name="T5" fmla="*/ 0 h 355"/>
                <a:gd name="T6" fmla="*/ 538 w 538"/>
                <a:gd name="T7" fmla="*/ 355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8" h="355">
                  <a:moveTo>
                    <a:pt x="0" y="355"/>
                  </a:moveTo>
                  <a:lnTo>
                    <a:pt x="0" y="0"/>
                  </a:lnTo>
                  <a:lnTo>
                    <a:pt x="538" y="0"/>
                  </a:lnTo>
                  <a:lnTo>
                    <a:pt x="538" y="355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96" name="Oval 595">
            <a:extLst>
              <a:ext uri="{FF2B5EF4-FFF2-40B4-BE49-F238E27FC236}">
                <a16:creationId xmlns:a16="http://schemas.microsoft.com/office/drawing/2014/main" id="{82830898-5734-4D42-8421-6F6BB3534411}"/>
              </a:ext>
            </a:extLst>
          </p:cNvPr>
          <p:cNvSpPr/>
          <p:nvPr/>
        </p:nvSpPr>
        <p:spPr>
          <a:xfrm>
            <a:off x="3398102" y="34282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97" name="Group 596">
            <a:extLst>
              <a:ext uri="{FF2B5EF4-FFF2-40B4-BE49-F238E27FC236}">
                <a16:creationId xmlns:a16="http://schemas.microsoft.com/office/drawing/2014/main" id="{9ABB26D3-132D-4906-9C7E-B100E58EAFE5}"/>
              </a:ext>
            </a:extLst>
          </p:cNvPr>
          <p:cNvGrpSpPr/>
          <p:nvPr/>
        </p:nvGrpSpPr>
        <p:grpSpPr>
          <a:xfrm>
            <a:off x="3528144" y="3531137"/>
            <a:ext cx="379849" cy="434224"/>
            <a:chOff x="3000829" y="1130527"/>
            <a:chExt cx="2339975" cy="2674938"/>
          </a:xfrm>
        </p:grpSpPr>
        <p:sp>
          <p:nvSpPr>
            <p:cNvPr id="598" name="Freeform 119">
              <a:extLst>
                <a:ext uri="{FF2B5EF4-FFF2-40B4-BE49-F238E27FC236}">
                  <a16:creationId xmlns:a16="http://schemas.microsoft.com/office/drawing/2014/main" id="{2A538385-BF56-4145-80AC-47EE19743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829" y="1946502"/>
              <a:ext cx="2339975" cy="1858963"/>
            </a:xfrm>
            <a:custGeom>
              <a:avLst/>
              <a:gdLst>
                <a:gd name="T0" fmla="*/ 139 w 859"/>
                <a:gd name="T1" fmla="*/ 319 h 686"/>
                <a:gd name="T2" fmla="*/ 139 w 859"/>
                <a:gd name="T3" fmla="*/ 228 h 686"/>
                <a:gd name="T4" fmla="*/ 367 w 859"/>
                <a:gd name="T5" fmla="*/ 0 h 686"/>
                <a:gd name="T6" fmla="*/ 443 w 859"/>
                <a:gd name="T7" fmla="*/ 0 h 686"/>
                <a:gd name="T8" fmla="*/ 498 w 859"/>
                <a:gd name="T9" fmla="*/ 0 h 686"/>
                <a:gd name="T10" fmla="*/ 726 w 859"/>
                <a:gd name="T11" fmla="*/ 228 h 686"/>
                <a:gd name="T12" fmla="*/ 726 w 859"/>
                <a:gd name="T13" fmla="*/ 319 h 686"/>
                <a:gd name="T14" fmla="*/ 859 w 859"/>
                <a:gd name="T15" fmla="*/ 411 h 686"/>
                <a:gd name="T16" fmla="*/ 859 w 859"/>
                <a:gd name="T17" fmla="*/ 686 h 686"/>
                <a:gd name="T18" fmla="*/ 0 w 859"/>
                <a:gd name="T19" fmla="*/ 686 h 686"/>
                <a:gd name="T20" fmla="*/ 0 w 859"/>
                <a:gd name="T21" fmla="*/ 411 h 686"/>
                <a:gd name="T22" fmla="*/ 121 w 859"/>
                <a:gd name="T23" fmla="*/ 331 h 686"/>
                <a:gd name="T24" fmla="*/ 139 w 859"/>
                <a:gd name="T25" fmla="*/ 319 h 6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9" h="686">
                  <a:moveTo>
                    <a:pt x="139" y="319"/>
                  </a:moveTo>
                  <a:cubicBezTo>
                    <a:pt x="139" y="228"/>
                    <a:pt x="139" y="228"/>
                    <a:pt x="139" y="228"/>
                  </a:cubicBezTo>
                  <a:cubicBezTo>
                    <a:pt x="139" y="102"/>
                    <a:pt x="241" y="0"/>
                    <a:pt x="367" y="0"/>
                  </a:cubicBezTo>
                  <a:cubicBezTo>
                    <a:pt x="443" y="0"/>
                    <a:pt x="443" y="0"/>
                    <a:pt x="443" y="0"/>
                  </a:cubicBezTo>
                  <a:cubicBezTo>
                    <a:pt x="498" y="0"/>
                    <a:pt x="498" y="0"/>
                    <a:pt x="498" y="0"/>
                  </a:cubicBezTo>
                  <a:cubicBezTo>
                    <a:pt x="623" y="0"/>
                    <a:pt x="726" y="102"/>
                    <a:pt x="726" y="228"/>
                  </a:cubicBezTo>
                  <a:cubicBezTo>
                    <a:pt x="726" y="319"/>
                    <a:pt x="726" y="319"/>
                    <a:pt x="726" y="319"/>
                  </a:cubicBezTo>
                  <a:cubicBezTo>
                    <a:pt x="859" y="411"/>
                    <a:pt x="859" y="411"/>
                    <a:pt x="859" y="411"/>
                  </a:cubicBezTo>
                  <a:cubicBezTo>
                    <a:pt x="859" y="686"/>
                    <a:pt x="859" y="686"/>
                    <a:pt x="859" y="686"/>
                  </a:cubicBezTo>
                  <a:cubicBezTo>
                    <a:pt x="0" y="686"/>
                    <a:pt x="0" y="686"/>
                    <a:pt x="0" y="686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0" y="411"/>
                    <a:pt x="90" y="355"/>
                    <a:pt x="121" y="331"/>
                  </a:cubicBezTo>
                  <a:cubicBezTo>
                    <a:pt x="152" y="308"/>
                    <a:pt x="139" y="319"/>
                    <a:pt x="139" y="31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120">
              <a:extLst>
                <a:ext uri="{FF2B5EF4-FFF2-40B4-BE49-F238E27FC236}">
                  <a16:creationId xmlns:a16="http://schemas.microsoft.com/office/drawing/2014/main" id="{88114D7A-9CF8-4B03-BBB0-2104466D3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167" y="1765527"/>
              <a:ext cx="779463" cy="212725"/>
            </a:xfrm>
            <a:custGeom>
              <a:avLst/>
              <a:gdLst>
                <a:gd name="T0" fmla="*/ 0 w 491"/>
                <a:gd name="T1" fmla="*/ 134 h 134"/>
                <a:gd name="T2" fmla="*/ 0 w 491"/>
                <a:gd name="T3" fmla="*/ 0 h 134"/>
                <a:gd name="T4" fmla="*/ 491 w 491"/>
                <a:gd name="T5" fmla="*/ 0 h 134"/>
                <a:gd name="T6" fmla="*/ 491 w 491"/>
                <a:gd name="T7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1" h="134">
                  <a:moveTo>
                    <a:pt x="0" y="134"/>
                  </a:moveTo>
                  <a:lnTo>
                    <a:pt x="0" y="0"/>
                  </a:lnTo>
                  <a:lnTo>
                    <a:pt x="491" y="0"/>
                  </a:lnTo>
                  <a:lnTo>
                    <a:pt x="491" y="13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121">
              <a:extLst>
                <a:ext uri="{FF2B5EF4-FFF2-40B4-BE49-F238E27FC236}">
                  <a16:creationId xmlns:a16="http://schemas.microsoft.com/office/drawing/2014/main" id="{6F2ED6B9-962B-4213-B2CA-85A6AEADC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892" y="1597252"/>
              <a:ext cx="369888" cy="168275"/>
            </a:xfrm>
            <a:custGeom>
              <a:avLst/>
              <a:gdLst>
                <a:gd name="T0" fmla="*/ 0 w 233"/>
                <a:gd name="T1" fmla="*/ 106 h 106"/>
                <a:gd name="T2" fmla="*/ 0 w 233"/>
                <a:gd name="T3" fmla="*/ 0 h 106"/>
                <a:gd name="T4" fmla="*/ 233 w 233"/>
                <a:gd name="T5" fmla="*/ 0 h 106"/>
                <a:gd name="T6" fmla="*/ 233 w 233"/>
                <a:gd name="T7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3" h="106">
                  <a:moveTo>
                    <a:pt x="0" y="106"/>
                  </a:moveTo>
                  <a:lnTo>
                    <a:pt x="0" y="0"/>
                  </a:lnTo>
                  <a:lnTo>
                    <a:pt x="233" y="0"/>
                  </a:lnTo>
                  <a:lnTo>
                    <a:pt x="233" y="10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Line 122">
              <a:extLst>
                <a:ext uri="{FF2B5EF4-FFF2-40B4-BE49-F238E27FC236}">
                  <a16:creationId xmlns:a16="http://schemas.microsoft.com/office/drawing/2014/main" id="{A95742B2-339B-4A59-8E7F-00484D86A3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85104" y="1375002"/>
              <a:ext cx="0" cy="2222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Oval 123">
              <a:extLst>
                <a:ext uri="{FF2B5EF4-FFF2-40B4-BE49-F238E27FC236}">
                  <a16:creationId xmlns:a16="http://schemas.microsoft.com/office/drawing/2014/main" id="{6269B9E2-0909-4E3E-BD9C-98B0EE19D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4929" y="1130527"/>
              <a:ext cx="254000" cy="2492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124">
              <a:extLst>
                <a:ext uri="{FF2B5EF4-FFF2-40B4-BE49-F238E27FC236}">
                  <a16:creationId xmlns:a16="http://schemas.microsoft.com/office/drawing/2014/main" id="{6F18CE27-6D80-42CB-BCE2-2E9880260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242" y="2651352"/>
              <a:ext cx="1597025" cy="160338"/>
            </a:xfrm>
            <a:custGeom>
              <a:avLst/>
              <a:gdLst>
                <a:gd name="T0" fmla="*/ 0 w 587"/>
                <a:gd name="T1" fmla="*/ 59 h 59"/>
                <a:gd name="T2" fmla="*/ 291 w 587"/>
                <a:gd name="T3" fmla="*/ 6 h 59"/>
                <a:gd name="T4" fmla="*/ 587 w 587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7" h="59">
                  <a:moveTo>
                    <a:pt x="0" y="59"/>
                  </a:moveTo>
                  <a:cubicBezTo>
                    <a:pt x="0" y="59"/>
                    <a:pt x="117" y="0"/>
                    <a:pt x="291" y="6"/>
                  </a:cubicBezTo>
                  <a:cubicBezTo>
                    <a:pt x="465" y="12"/>
                    <a:pt x="587" y="59"/>
                    <a:pt x="587" y="5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125">
              <a:extLst>
                <a:ext uri="{FF2B5EF4-FFF2-40B4-BE49-F238E27FC236}">
                  <a16:creationId xmlns:a16="http://schemas.microsoft.com/office/drawing/2014/main" id="{F4072AC2-DEB4-4DD1-8A29-2F62B46AA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704" y="3033940"/>
              <a:ext cx="474663" cy="652463"/>
            </a:xfrm>
            <a:custGeom>
              <a:avLst/>
              <a:gdLst>
                <a:gd name="T0" fmla="*/ 128 w 174"/>
                <a:gd name="T1" fmla="*/ 241 h 241"/>
                <a:gd name="T2" fmla="*/ 46 w 174"/>
                <a:gd name="T3" fmla="*/ 241 h 241"/>
                <a:gd name="T4" fmla="*/ 0 w 174"/>
                <a:gd name="T5" fmla="*/ 196 h 241"/>
                <a:gd name="T6" fmla="*/ 0 w 174"/>
                <a:gd name="T7" fmla="*/ 45 h 241"/>
                <a:gd name="T8" fmla="*/ 46 w 174"/>
                <a:gd name="T9" fmla="*/ 0 h 241"/>
                <a:gd name="T10" fmla="*/ 128 w 174"/>
                <a:gd name="T11" fmla="*/ 0 h 241"/>
                <a:gd name="T12" fmla="*/ 174 w 174"/>
                <a:gd name="T13" fmla="*/ 45 h 241"/>
                <a:gd name="T14" fmla="*/ 174 w 174"/>
                <a:gd name="T15" fmla="*/ 196 h 241"/>
                <a:gd name="T16" fmla="*/ 128 w 174"/>
                <a:gd name="T1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4" h="241">
                  <a:moveTo>
                    <a:pt x="128" y="241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21" y="241"/>
                    <a:pt x="0" y="221"/>
                    <a:pt x="0" y="19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21" y="0"/>
                    <a:pt x="46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54" y="0"/>
                    <a:pt x="174" y="20"/>
                    <a:pt x="174" y="45"/>
                  </a:cubicBezTo>
                  <a:cubicBezTo>
                    <a:pt x="174" y="196"/>
                    <a:pt x="174" y="196"/>
                    <a:pt x="174" y="196"/>
                  </a:cubicBezTo>
                  <a:cubicBezTo>
                    <a:pt x="174" y="221"/>
                    <a:pt x="154" y="241"/>
                    <a:pt x="128" y="24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126">
              <a:extLst>
                <a:ext uri="{FF2B5EF4-FFF2-40B4-BE49-F238E27FC236}">
                  <a16:creationId xmlns:a16="http://schemas.microsoft.com/office/drawing/2014/main" id="{C3CB8874-8C02-408D-B3F1-F78E892C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754" y="3033940"/>
              <a:ext cx="473075" cy="652463"/>
            </a:xfrm>
            <a:custGeom>
              <a:avLst/>
              <a:gdLst>
                <a:gd name="T0" fmla="*/ 128 w 174"/>
                <a:gd name="T1" fmla="*/ 241 h 241"/>
                <a:gd name="T2" fmla="*/ 46 w 174"/>
                <a:gd name="T3" fmla="*/ 241 h 241"/>
                <a:gd name="T4" fmla="*/ 0 w 174"/>
                <a:gd name="T5" fmla="*/ 196 h 241"/>
                <a:gd name="T6" fmla="*/ 0 w 174"/>
                <a:gd name="T7" fmla="*/ 45 h 241"/>
                <a:gd name="T8" fmla="*/ 46 w 174"/>
                <a:gd name="T9" fmla="*/ 0 h 241"/>
                <a:gd name="T10" fmla="*/ 128 w 174"/>
                <a:gd name="T11" fmla="*/ 0 h 241"/>
                <a:gd name="T12" fmla="*/ 174 w 174"/>
                <a:gd name="T13" fmla="*/ 45 h 241"/>
                <a:gd name="T14" fmla="*/ 174 w 174"/>
                <a:gd name="T15" fmla="*/ 196 h 241"/>
                <a:gd name="T16" fmla="*/ 128 w 174"/>
                <a:gd name="T1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4" h="241">
                  <a:moveTo>
                    <a:pt x="128" y="241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21" y="241"/>
                    <a:pt x="0" y="221"/>
                    <a:pt x="0" y="19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21" y="0"/>
                    <a:pt x="46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54" y="0"/>
                    <a:pt x="174" y="20"/>
                    <a:pt x="174" y="45"/>
                  </a:cubicBezTo>
                  <a:cubicBezTo>
                    <a:pt x="174" y="196"/>
                    <a:pt x="174" y="196"/>
                    <a:pt x="174" y="196"/>
                  </a:cubicBezTo>
                  <a:cubicBezTo>
                    <a:pt x="174" y="221"/>
                    <a:pt x="154" y="241"/>
                    <a:pt x="128" y="24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127">
              <a:extLst>
                <a:ext uri="{FF2B5EF4-FFF2-40B4-BE49-F238E27FC236}">
                  <a16:creationId xmlns:a16="http://schemas.microsoft.com/office/drawing/2014/main" id="{53F16AD5-783A-4113-AF35-78C8FCC96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7217" y="3033940"/>
              <a:ext cx="474663" cy="652463"/>
            </a:xfrm>
            <a:custGeom>
              <a:avLst/>
              <a:gdLst>
                <a:gd name="T0" fmla="*/ 128 w 174"/>
                <a:gd name="T1" fmla="*/ 241 h 241"/>
                <a:gd name="T2" fmla="*/ 46 w 174"/>
                <a:gd name="T3" fmla="*/ 241 h 241"/>
                <a:gd name="T4" fmla="*/ 0 w 174"/>
                <a:gd name="T5" fmla="*/ 196 h 241"/>
                <a:gd name="T6" fmla="*/ 0 w 174"/>
                <a:gd name="T7" fmla="*/ 45 h 241"/>
                <a:gd name="T8" fmla="*/ 46 w 174"/>
                <a:gd name="T9" fmla="*/ 0 h 241"/>
                <a:gd name="T10" fmla="*/ 128 w 174"/>
                <a:gd name="T11" fmla="*/ 0 h 241"/>
                <a:gd name="T12" fmla="*/ 174 w 174"/>
                <a:gd name="T13" fmla="*/ 45 h 241"/>
                <a:gd name="T14" fmla="*/ 174 w 174"/>
                <a:gd name="T15" fmla="*/ 196 h 241"/>
                <a:gd name="T16" fmla="*/ 128 w 174"/>
                <a:gd name="T17" fmla="*/ 241 h 2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4" h="241">
                  <a:moveTo>
                    <a:pt x="128" y="241"/>
                  </a:moveTo>
                  <a:cubicBezTo>
                    <a:pt x="46" y="241"/>
                    <a:pt x="46" y="241"/>
                    <a:pt x="46" y="241"/>
                  </a:cubicBezTo>
                  <a:cubicBezTo>
                    <a:pt x="21" y="241"/>
                    <a:pt x="0" y="221"/>
                    <a:pt x="0" y="196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20"/>
                    <a:pt x="21" y="0"/>
                    <a:pt x="46" y="0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54" y="0"/>
                    <a:pt x="174" y="20"/>
                    <a:pt x="174" y="45"/>
                  </a:cubicBezTo>
                  <a:cubicBezTo>
                    <a:pt x="174" y="196"/>
                    <a:pt x="174" y="196"/>
                    <a:pt x="174" y="196"/>
                  </a:cubicBezTo>
                  <a:cubicBezTo>
                    <a:pt x="174" y="221"/>
                    <a:pt x="154" y="241"/>
                    <a:pt x="128" y="24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17" name="Oval 616">
            <a:extLst>
              <a:ext uri="{FF2B5EF4-FFF2-40B4-BE49-F238E27FC236}">
                <a16:creationId xmlns:a16="http://schemas.microsoft.com/office/drawing/2014/main" id="{9B7653A8-39FD-47EC-B67A-473FC78ABAC8}"/>
              </a:ext>
            </a:extLst>
          </p:cNvPr>
          <p:cNvSpPr/>
          <p:nvPr/>
        </p:nvSpPr>
        <p:spPr>
          <a:xfrm>
            <a:off x="4185014" y="346364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28" name="Group 627">
            <a:extLst>
              <a:ext uri="{FF2B5EF4-FFF2-40B4-BE49-F238E27FC236}">
                <a16:creationId xmlns:a16="http://schemas.microsoft.com/office/drawing/2014/main" id="{45EFB530-E73B-4145-9217-17A3E3D2DBB4}"/>
              </a:ext>
            </a:extLst>
          </p:cNvPr>
          <p:cNvGrpSpPr/>
          <p:nvPr/>
        </p:nvGrpSpPr>
        <p:grpSpPr>
          <a:xfrm>
            <a:off x="4316618" y="3571273"/>
            <a:ext cx="376725" cy="424670"/>
            <a:chOff x="5088645" y="4162926"/>
            <a:chExt cx="807330" cy="910078"/>
          </a:xfrm>
        </p:grpSpPr>
        <p:sp>
          <p:nvSpPr>
            <p:cNvPr id="621" name="Freeform 131">
              <a:extLst>
                <a:ext uri="{FF2B5EF4-FFF2-40B4-BE49-F238E27FC236}">
                  <a16:creationId xmlns:a16="http://schemas.microsoft.com/office/drawing/2014/main" id="{CCCFC9B2-F60D-4DE4-BDCA-1854DB43DE3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88645" y="4674816"/>
              <a:ext cx="807330" cy="398188"/>
            </a:xfrm>
            <a:custGeom>
              <a:avLst/>
              <a:gdLst>
                <a:gd name="T0" fmla="*/ 859 w 859"/>
                <a:gd name="T1" fmla="*/ 151 h 426"/>
                <a:gd name="T2" fmla="*/ 859 w 859"/>
                <a:gd name="T3" fmla="*/ 426 h 426"/>
                <a:gd name="T4" fmla="*/ 0 w 859"/>
                <a:gd name="T5" fmla="*/ 426 h 426"/>
                <a:gd name="T6" fmla="*/ 0 w 859"/>
                <a:gd name="T7" fmla="*/ 151 h 426"/>
                <a:gd name="T8" fmla="*/ 121 w 859"/>
                <a:gd name="T9" fmla="*/ 71 h 426"/>
                <a:gd name="T10" fmla="*/ 139 w 859"/>
                <a:gd name="T11" fmla="*/ 58 h 426"/>
                <a:gd name="T12" fmla="*/ 139 w 859"/>
                <a:gd name="T13" fmla="*/ 59 h 426"/>
                <a:gd name="T14" fmla="*/ 139 w 859"/>
                <a:gd name="T15" fmla="*/ 58 h 426"/>
                <a:gd name="T16" fmla="*/ 430 w 859"/>
                <a:gd name="T17" fmla="*/ 6 h 426"/>
                <a:gd name="T18" fmla="*/ 726 w 859"/>
                <a:gd name="T19" fmla="*/ 59 h 426"/>
                <a:gd name="T20" fmla="*/ 859 w 859"/>
                <a:gd name="T21" fmla="*/ 151 h 426"/>
                <a:gd name="T22" fmla="*/ 753 w 859"/>
                <a:gd name="T23" fmla="*/ 337 h 426"/>
                <a:gd name="T24" fmla="*/ 753 w 859"/>
                <a:gd name="T25" fmla="*/ 186 h 426"/>
                <a:gd name="T26" fmla="*/ 707 w 859"/>
                <a:gd name="T27" fmla="*/ 141 h 426"/>
                <a:gd name="T28" fmla="*/ 625 w 859"/>
                <a:gd name="T29" fmla="*/ 141 h 426"/>
                <a:gd name="T30" fmla="*/ 579 w 859"/>
                <a:gd name="T31" fmla="*/ 186 h 426"/>
                <a:gd name="T32" fmla="*/ 579 w 859"/>
                <a:gd name="T33" fmla="*/ 337 h 426"/>
                <a:gd name="T34" fmla="*/ 625 w 859"/>
                <a:gd name="T35" fmla="*/ 382 h 426"/>
                <a:gd name="T36" fmla="*/ 707 w 859"/>
                <a:gd name="T37" fmla="*/ 382 h 426"/>
                <a:gd name="T38" fmla="*/ 753 w 859"/>
                <a:gd name="T39" fmla="*/ 337 h 426"/>
                <a:gd name="T40" fmla="*/ 513 w 859"/>
                <a:gd name="T41" fmla="*/ 337 h 426"/>
                <a:gd name="T42" fmla="*/ 513 w 859"/>
                <a:gd name="T43" fmla="*/ 186 h 426"/>
                <a:gd name="T44" fmla="*/ 467 w 859"/>
                <a:gd name="T45" fmla="*/ 141 h 426"/>
                <a:gd name="T46" fmla="*/ 385 w 859"/>
                <a:gd name="T47" fmla="*/ 141 h 426"/>
                <a:gd name="T48" fmla="*/ 339 w 859"/>
                <a:gd name="T49" fmla="*/ 186 h 426"/>
                <a:gd name="T50" fmla="*/ 339 w 859"/>
                <a:gd name="T51" fmla="*/ 337 h 426"/>
                <a:gd name="T52" fmla="*/ 385 w 859"/>
                <a:gd name="T53" fmla="*/ 382 h 426"/>
                <a:gd name="T54" fmla="*/ 467 w 859"/>
                <a:gd name="T55" fmla="*/ 382 h 426"/>
                <a:gd name="T56" fmla="*/ 513 w 859"/>
                <a:gd name="T57" fmla="*/ 337 h 426"/>
                <a:gd name="T58" fmla="*/ 273 w 859"/>
                <a:gd name="T59" fmla="*/ 337 h 426"/>
                <a:gd name="T60" fmla="*/ 273 w 859"/>
                <a:gd name="T61" fmla="*/ 186 h 426"/>
                <a:gd name="T62" fmla="*/ 227 w 859"/>
                <a:gd name="T63" fmla="*/ 141 h 426"/>
                <a:gd name="T64" fmla="*/ 145 w 859"/>
                <a:gd name="T65" fmla="*/ 141 h 426"/>
                <a:gd name="T66" fmla="*/ 99 w 859"/>
                <a:gd name="T67" fmla="*/ 186 h 426"/>
                <a:gd name="T68" fmla="*/ 99 w 859"/>
                <a:gd name="T69" fmla="*/ 337 h 426"/>
                <a:gd name="T70" fmla="*/ 145 w 859"/>
                <a:gd name="T71" fmla="*/ 382 h 426"/>
                <a:gd name="T72" fmla="*/ 227 w 859"/>
                <a:gd name="T73" fmla="*/ 382 h 426"/>
                <a:gd name="T74" fmla="*/ 273 w 859"/>
                <a:gd name="T75" fmla="*/ 337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59" h="426">
                  <a:moveTo>
                    <a:pt x="859" y="151"/>
                  </a:moveTo>
                  <a:cubicBezTo>
                    <a:pt x="859" y="426"/>
                    <a:pt x="859" y="426"/>
                    <a:pt x="859" y="426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0" y="151"/>
                    <a:pt x="0" y="151"/>
                    <a:pt x="0" y="151"/>
                  </a:cubicBezTo>
                  <a:cubicBezTo>
                    <a:pt x="0" y="151"/>
                    <a:pt x="90" y="95"/>
                    <a:pt x="121" y="71"/>
                  </a:cubicBezTo>
                  <a:cubicBezTo>
                    <a:pt x="131" y="64"/>
                    <a:pt x="136" y="60"/>
                    <a:pt x="139" y="58"/>
                  </a:cubicBezTo>
                  <a:cubicBezTo>
                    <a:pt x="139" y="59"/>
                    <a:pt x="139" y="59"/>
                    <a:pt x="139" y="59"/>
                  </a:cubicBezTo>
                  <a:cubicBezTo>
                    <a:pt x="139" y="59"/>
                    <a:pt x="139" y="59"/>
                    <a:pt x="139" y="58"/>
                  </a:cubicBezTo>
                  <a:cubicBezTo>
                    <a:pt x="143" y="57"/>
                    <a:pt x="259" y="0"/>
                    <a:pt x="430" y="6"/>
                  </a:cubicBezTo>
                  <a:cubicBezTo>
                    <a:pt x="604" y="12"/>
                    <a:pt x="726" y="59"/>
                    <a:pt x="726" y="59"/>
                  </a:cubicBezTo>
                  <a:lnTo>
                    <a:pt x="859" y="151"/>
                  </a:lnTo>
                  <a:close/>
                  <a:moveTo>
                    <a:pt x="753" y="337"/>
                  </a:moveTo>
                  <a:cubicBezTo>
                    <a:pt x="753" y="186"/>
                    <a:pt x="753" y="186"/>
                    <a:pt x="753" y="186"/>
                  </a:cubicBezTo>
                  <a:cubicBezTo>
                    <a:pt x="753" y="161"/>
                    <a:pt x="733" y="141"/>
                    <a:pt x="707" y="141"/>
                  </a:cubicBezTo>
                  <a:cubicBezTo>
                    <a:pt x="625" y="141"/>
                    <a:pt x="625" y="141"/>
                    <a:pt x="625" y="141"/>
                  </a:cubicBezTo>
                  <a:cubicBezTo>
                    <a:pt x="600" y="141"/>
                    <a:pt x="579" y="161"/>
                    <a:pt x="579" y="186"/>
                  </a:cubicBezTo>
                  <a:cubicBezTo>
                    <a:pt x="579" y="337"/>
                    <a:pt x="579" y="337"/>
                    <a:pt x="579" y="337"/>
                  </a:cubicBezTo>
                  <a:cubicBezTo>
                    <a:pt x="579" y="362"/>
                    <a:pt x="600" y="382"/>
                    <a:pt x="625" y="382"/>
                  </a:cubicBezTo>
                  <a:cubicBezTo>
                    <a:pt x="707" y="382"/>
                    <a:pt x="707" y="382"/>
                    <a:pt x="707" y="382"/>
                  </a:cubicBezTo>
                  <a:cubicBezTo>
                    <a:pt x="733" y="382"/>
                    <a:pt x="753" y="362"/>
                    <a:pt x="753" y="337"/>
                  </a:cubicBezTo>
                  <a:close/>
                  <a:moveTo>
                    <a:pt x="513" y="337"/>
                  </a:moveTo>
                  <a:cubicBezTo>
                    <a:pt x="513" y="186"/>
                    <a:pt x="513" y="186"/>
                    <a:pt x="513" y="186"/>
                  </a:cubicBezTo>
                  <a:cubicBezTo>
                    <a:pt x="513" y="161"/>
                    <a:pt x="493" y="141"/>
                    <a:pt x="467" y="141"/>
                  </a:cubicBezTo>
                  <a:cubicBezTo>
                    <a:pt x="385" y="141"/>
                    <a:pt x="385" y="141"/>
                    <a:pt x="385" y="141"/>
                  </a:cubicBezTo>
                  <a:cubicBezTo>
                    <a:pt x="360" y="141"/>
                    <a:pt x="339" y="161"/>
                    <a:pt x="339" y="186"/>
                  </a:cubicBezTo>
                  <a:cubicBezTo>
                    <a:pt x="339" y="337"/>
                    <a:pt x="339" y="337"/>
                    <a:pt x="339" y="337"/>
                  </a:cubicBezTo>
                  <a:cubicBezTo>
                    <a:pt x="339" y="362"/>
                    <a:pt x="360" y="382"/>
                    <a:pt x="385" y="382"/>
                  </a:cubicBezTo>
                  <a:cubicBezTo>
                    <a:pt x="467" y="382"/>
                    <a:pt x="467" y="382"/>
                    <a:pt x="467" y="382"/>
                  </a:cubicBezTo>
                  <a:cubicBezTo>
                    <a:pt x="493" y="382"/>
                    <a:pt x="513" y="362"/>
                    <a:pt x="513" y="337"/>
                  </a:cubicBezTo>
                  <a:close/>
                  <a:moveTo>
                    <a:pt x="273" y="337"/>
                  </a:moveTo>
                  <a:cubicBezTo>
                    <a:pt x="273" y="186"/>
                    <a:pt x="273" y="186"/>
                    <a:pt x="273" y="186"/>
                  </a:cubicBezTo>
                  <a:cubicBezTo>
                    <a:pt x="273" y="161"/>
                    <a:pt x="253" y="141"/>
                    <a:pt x="227" y="141"/>
                  </a:cubicBezTo>
                  <a:cubicBezTo>
                    <a:pt x="145" y="141"/>
                    <a:pt x="145" y="141"/>
                    <a:pt x="145" y="141"/>
                  </a:cubicBezTo>
                  <a:cubicBezTo>
                    <a:pt x="120" y="141"/>
                    <a:pt x="99" y="161"/>
                    <a:pt x="99" y="186"/>
                  </a:cubicBezTo>
                  <a:cubicBezTo>
                    <a:pt x="99" y="337"/>
                    <a:pt x="99" y="337"/>
                    <a:pt x="99" y="337"/>
                  </a:cubicBezTo>
                  <a:cubicBezTo>
                    <a:pt x="99" y="362"/>
                    <a:pt x="120" y="382"/>
                    <a:pt x="145" y="382"/>
                  </a:cubicBezTo>
                  <a:cubicBezTo>
                    <a:pt x="227" y="382"/>
                    <a:pt x="227" y="382"/>
                    <a:pt x="227" y="382"/>
                  </a:cubicBezTo>
                  <a:cubicBezTo>
                    <a:pt x="253" y="382"/>
                    <a:pt x="273" y="362"/>
                    <a:pt x="273" y="33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133">
              <a:extLst>
                <a:ext uri="{FF2B5EF4-FFF2-40B4-BE49-F238E27FC236}">
                  <a16:creationId xmlns:a16="http://schemas.microsoft.com/office/drawing/2014/main" id="{BD4A9890-B645-4409-8102-692E93CDF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3050" y="4382011"/>
              <a:ext cx="268928" cy="75584"/>
            </a:xfrm>
            <a:custGeom>
              <a:avLst/>
              <a:gdLst>
                <a:gd name="T0" fmla="*/ 286 w 286"/>
                <a:gd name="T1" fmla="*/ 0 h 81"/>
                <a:gd name="T2" fmla="*/ 286 w 286"/>
                <a:gd name="T3" fmla="*/ 79 h 81"/>
                <a:gd name="T4" fmla="*/ 285 w 286"/>
                <a:gd name="T5" fmla="*/ 81 h 81"/>
                <a:gd name="T6" fmla="*/ 206 w 286"/>
                <a:gd name="T7" fmla="*/ 67 h 81"/>
                <a:gd name="T8" fmla="*/ 151 w 286"/>
                <a:gd name="T9" fmla="*/ 67 h 81"/>
                <a:gd name="T10" fmla="*/ 75 w 286"/>
                <a:gd name="T11" fmla="*/ 67 h 81"/>
                <a:gd name="T12" fmla="*/ 0 w 286"/>
                <a:gd name="T13" fmla="*/ 79 h 81"/>
                <a:gd name="T14" fmla="*/ 0 w 286"/>
                <a:gd name="T15" fmla="*/ 0 h 81"/>
                <a:gd name="T16" fmla="*/ 78 w 286"/>
                <a:gd name="T17" fmla="*/ 0 h 81"/>
                <a:gd name="T18" fmla="*/ 214 w 286"/>
                <a:gd name="T19" fmla="*/ 0 h 81"/>
                <a:gd name="T20" fmla="*/ 286 w 286"/>
                <a:gd name="T2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6" h="81">
                  <a:moveTo>
                    <a:pt x="286" y="0"/>
                  </a:moveTo>
                  <a:cubicBezTo>
                    <a:pt x="286" y="79"/>
                    <a:pt x="286" y="79"/>
                    <a:pt x="286" y="79"/>
                  </a:cubicBezTo>
                  <a:cubicBezTo>
                    <a:pt x="285" y="81"/>
                    <a:pt x="285" y="81"/>
                    <a:pt x="285" y="81"/>
                  </a:cubicBezTo>
                  <a:cubicBezTo>
                    <a:pt x="260" y="72"/>
                    <a:pt x="234" y="67"/>
                    <a:pt x="206" y="67"/>
                  </a:cubicBezTo>
                  <a:cubicBezTo>
                    <a:pt x="151" y="67"/>
                    <a:pt x="151" y="67"/>
                    <a:pt x="151" y="67"/>
                  </a:cubicBezTo>
                  <a:cubicBezTo>
                    <a:pt x="75" y="67"/>
                    <a:pt x="75" y="67"/>
                    <a:pt x="75" y="67"/>
                  </a:cubicBezTo>
                  <a:cubicBezTo>
                    <a:pt x="49" y="67"/>
                    <a:pt x="24" y="71"/>
                    <a:pt x="0" y="7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214" y="0"/>
                    <a:pt x="214" y="0"/>
                    <a:pt x="214" y="0"/>
                  </a:cubicBezTo>
                  <a:lnTo>
                    <a:pt x="286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135">
              <a:extLst>
                <a:ext uri="{FF2B5EF4-FFF2-40B4-BE49-F238E27FC236}">
                  <a16:creationId xmlns:a16="http://schemas.microsoft.com/office/drawing/2014/main" id="{4BEDAAD3-1D77-4D20-8377-E7E432979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6443" y="4323954"/>
              <a:ext cx="127617" cy="58058"/>
            </a:xfrm>
            <a:custGeom>
              <a:avLst/>
              <a:gdLst>
                <a:gd name="T0" fmla="*/ 233 w 233"/>
                <a:gd name="T1" fmla="*/ 0 h 106"/>
                <a:gd name="T2" fmla="*/ 233 w 233"/>
                <a:gd name="T3" fmla="*/ 106 h 106"/>
                <a:gd name="T4" fmla="*/ 0 w 233"/>
                <a:gd name="T5" fmla="*/ 106 h 106"/>
                <a:gd name="T6" fmla="*/ 0 w 233"/>
                <a:gd name="T7" fmla="*/ 0 h 106"/>
                <a:gd name="T8" fmla="*/ 111 w 233"/>
                <a:gd name="T9" fmla="*/ 0 h 106"/>
                <a:gd name="T10" fmla="*/ 233 w 233"/>
                <a:gd name="T11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3" h="106">
                  <a:moveTo>
                    <a:pt x="233" y="0"/>
                  </a:moveTo>
                  <a:lnTo>
                    <a:pt x="233" y="106"/>
                  </a:lnTo>
                  <a:lnTo>
                    <a:pt x="0" y="106"/>
                  </a:lnTo>
                  <a:lnTo>
                    <a:pt x="0" y="0"/>
                  </a:lnTo>
                  <a:lnTo>
                    <a:pt x="111" y="0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136">
              <a:extLst>
                <a:ext uri="{FF2B5EF4-FFF2-40B4-BE49-F238E27FC236}">
                  <a16:creationId xmlns:a16="http://schemas.microsoft.com/office/drawing/2014/main" id="{FFF6F0D7-7FB0-4BC0-B460-E359A2A80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6478" y="4162926"/>
              <a:ext cx="87634" cy="85991"/>
            </a:xfrm>
            <a:custGeom>
              <a:avLst/>
              <a:gdLst>
                <a:gd name="T0" fmla="*/ 48 w 93"/>
                <a:gd name="T1" fmla="*/ 92 h 92"/>
                <a:gd name="T2" fmla="*/ 47 w 93"/>
                <a:gd name="T3" fmla="*/ 92 h 92"/>
                <a:gd name="T4" fmla="*/ 0 w 93"/>
                <a:gd name="T5" fmla="*/ 46 h 92"/>
                <a:gd name="T6" fmla="*/ 47 w 93"/>
                <a:gd name="T7" fmla="*/ 0 h 92"/>
                <a:gd name="T8" fmla="*/ 93 w 93"/>
                <a:gd name="T9" fmla="*/ 46 h 92"/>
                <a:gd name="T10" fmla="*/ 48 w 93"/>
                <a:gd name="T1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3" h="92">
                  <a:moveTo>
                    <a:pt x="48" y="92"/>
                  </a:moveTo>
                  <a:cubicBezTo>
                    <a:pt x="48" y="92"/>
                    <a:pt x="47" y="92"/>
                    <a:pt x="47" y="92"/>
                  </a:cubicBezTo>
                  <a:cubicBezTo>
                    <a:pt x="21" y="92"/>
                    <a:pt x="0" y="71"/>
                    <a:pt x="0" y="46"/>
                  </a:cubicBezTo>
                  <a:cubicBezTo>
                    <a:pt x="0" y="20"/>
                    <a:pt x="21" y="0"/>
                    <a:pt x="47" y="0"/>
                  </a:cubicBezTo>
                  <a:cubicBezTo>
                    <a:pt x="72" y="0"/>
                    <a:pt x="93" y="20"/>
                    <a:pt x="93" y="46"/>
                  </a:cubicBezTo>
                  <a:cubicBezTo>
                    <a:pt x="93" y="71"/>
                    <a:pt x="73" y="91"/>
                    <a:pt x="48" y="9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138">
              <a:extLst>
                <a:ext uri="{FF2B5EF4-FFF2-40B4-BE49-F238E27FC236}">
                  <a16:creationId xmlns:a16="http://schemas.microsoft.com/office/drawing/2014/main" id="{5AC099F3-B141-4B07-81BA-5A66B3C97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549" y="4440299"/>
              <a:ext cx="551000" cy="298504"/>
            </a:xfrm>
            <a:custGeom>
              <a:avLst/>
              <a:gdLst>
                <a:gd name="T0" fmla="*/ 153 w 587"/>
                <a:gd name="T1" fmla="*/ 12 h 319"/>
                <a:gd name="T2" fmla="*/ 228 w 587"/>
                <a:gd name="T3" fmla="*/ 0 h 319"/>
                <a:gd name="T4" fmla="*/ 304 w 587"/>
                <a:gd name="T5" fmla="*/ 0 h 319"/>
                <a:gd name="T6" fmla="*/ 359 w 587"/>
                <a:gd name="T7" fmla="*/ 0 h 319"/>
                <a:gd name="T8" fmla="*/ 438 w 587"/>
                <a:gd name="T9" fmla="*/ 14 h 319"/>
                <a:gd name="T10" fmla="*/ 587 w 587"/>
                <a:gd name="T11" fmla="*/ 228 h 319"/>
                <a:gd name="T12" fmla="*/ 587 w 587"/>
                <a:gd name="T13" fmla="*/ 319 h 319"/>
                <a:gd name="T14" fmla="*/ 291 w 587"/>
                <a:gd name="T15" fmla="*/ 266 h 319"/>
                <a:gd name="T16" fmla="*/ 0 w 587"/>
                <a:gd name="T17" fmla="*/ 318 h 319"/>
                <a:gd name="T18" fmla="*/ 0 w 587"/>
                <a:gd name="T19" fmla="*/ 318 h 319"/>
                <a:gd name="T20" fmla="*/ 0 w 587"/>
                <a:gd name="T21" fmla="*/ 228 h 319"/>
                <a:gd name="T22" fmla="*/ 153 w 587"/>
                <a:gd name="T23" fmla="*/ 12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7" h="319">
                  <a:moveTo>
                    <a:pt x="153" y="12"/>
                  </a:moveTo>
                  <a:cubicBezTo>
                    <a:pt x="177" y="4"/>
                    <a:pt x="202" y="0"/>
                    <a:pt x="228" y="0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359" y="0"/>
                    <a:pt x="359" y="0"/>
                    <a:pt x="359" y="0"/>
                  </a:cubicBezTo>
                  <a:cubicBezTo>
                    <a:pt x="387" y="0"/>
                    <a:pt x="413" y="5"/>
                    <a:pt x="438" y="14"/>
                  </a:cubicBezTo>
                  <a:cubicBezTo>
                    <a:pt x="525" y="46"/>
                    <a:pt x="587" y="130"/>
                    <a:pt x="587" y="228"/>
                  </a:cubicBezTo>
                  <a:cubicBezTo>
                    <a:pt x="587" y="319"/>
                    <a:pt x="587" y="319"/>
                    <a:pt x="587" y="319"/>
                  </a:cubicBezTo>
                  <a:cubicBezTo>
                    <a:pt x="587" y="319"/>
                    <a:pt x="465" y="272"/>
                    <a:pt x="291" y="266"/>
                  </a:cubicBezTo>
                  <a:cubicBezTo>
                    <a:pt x="120" y="260"/>
                    <a:pt x="4" y="317"/>
                    <a:pt x="0" y="318"/>
                  </a:cubicBezTo>
                  <a:cubicBezTo>
                    <a:pt x="1" y="318"/>
                    <a:pt x="6" y="314"/>
                    <a:pt x="0" y="318"/>
                  </a:cubicBezTo>
                  <a:cubicBezTo>
                    <a:pt x="0" y="228"/>
                    <a:pt x="0" y="228"/>
                    <a:pt x="0" y="228"/>
                  </a:cubicBezTo>
                  <a:cubicBezTo>
                    <a:pt x="0" y="128"/>
                    <a:pt x="64" y="43"/>
                    <a:pt x="153" y="12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Freeform 139">
              <a:extLst>
                <a:ext uri="{FF2B5EF4-FFF2-40B4-BE49-F238E27FC236}">
                  <a16:creationId xmlns:a16="http://schemas.microsoft.com/office/drawing/2014/main" id="{710E867C-E9D8-4B6F-B336-B32523DC6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549" y="4738025"/>
              <a:ext cx="5477" cy="4930"/>
            </a:xfrm>
            <a:custGeom>
              <a:avLst/>
              <a:gdLst>
                <a:gd name="T0" fmla="*/ 0 w 6"/>
                <a:gd name="T1" fmla="*/ 4 h 5"/>
                <a:gd name="T2" fmla="*/ 0 w 6"/>
                <a:gd name="T3" fmla="*/ 4 h 5"/>
                <a:gd name="T4" fmla="*/ 0 w 6"/>
                <a:gd name="T5" fmla="*/ 5 h 5"/>
                <a:gd name="T6" fmla="*/ 0 w 6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0" y="4"/>
                  </a:moveTo>
                  <a:cubicBezTo>
                    <a:pt x="6" y="0"/>
                    <a:pt x="1" y="4"/>
                    <a:pt x="0" y="4"/>
                  </a:cubicBezTo>
                  <a:cubicBezTo>
                    <a:pt x="0" y="5"/>
                    <a:pt x="0" y="5"/>
                    <a:pt x="0" y="5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143">
              <a:extLst>
                <a:ext uri="{FF2B5EF4-FFF2-40B4-BE49-F238E27FC236}">
                  <a16:creationId xmlns:a16="http://schemas.microsoft.com/office/drawing/2014/main" id="{6A26ED4F-0B59-4F67-8A66-2909F36A4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7239" y="4247274"/>
              <a:ext cx="0" cy="76680"/>
            </a:xfrm>
            <a:custGeom>
              <a:avLst/>
              <a:gdLst>
                <a:gd name="T0" fmla="*/ 140 h 140"/>
                <a:gd name="T1" fmla="*/ 3 h 140"/>
                <a:gd name="T2" fmla="*/ 0 h 14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40">
                  <a:moveTo>
                    <a:pt x="0" y="140"/>
                  </a:moveTo>
                  <a:lnTo>
                    <a:pt x="0" y="3"/>
                  </a:lnTo>
                  <a:lnTo>
                    <a:pt x="0" y="0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29" name="Oval 628">
            <a:extLst>
              <a:ext uri="{FF2B5EF4-FFF2-40B4-BE49-F238E27FC236}">
                <a16:creationId xmlns:a16="http://schemas.microsoft.com/office/drawing/2014/main" id="{C3E00CD0-CB21-4396-869D-C21052883E03}"/>
              </a:ext>
            </a:extLst>
          </p:cNvPr>
          <p:cNvSpPr/>
          <p:nvPr/>
        </p:nvSpPr>
        <p:spPr>
          <a:xfrm>
            <a:off x="5040711" y="345804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52" name="Group 651">
            <a:extLst>
              <a:ext uri="{FF2B5EF4-FFF2-40B4-BE49-F238E27FC236}">
                <a16:creationId xmlns:a16="http://schemas.microsoft.com/office/drawing/2014/main" id="{C2C678EF-F84F-4FD3-AAC2-11DFA33B2E3D}"/>
              </a:ext>
            </a:extLst>
          </p:cNvPr>
          <p:cNvGrpSpPr/>
          <p:nvPr/>
        </p:nvGrpSpPr>
        <p:grpSpPr>
          <a:xfrm>
            <a:off x="5157777" y="3584046"/>
            <a:ext cx="405800" cy="387932"/>
            <a:chOff x="6715125" y="2257425"/>
            <a:chExt cx="3244850" cy="3101976"/>
          </a:xfrm>
        </p:grpSpPr>
        <p:sp>
          <p:nvSpPr>
            <p:cNvPr id="634" name="Freeform 432">
              <a:extLst>
                <a:ext uri="{FF2B5EF4-FFF2-40B4-BE49-F238E27FC236}">
                  <a16:creationId xmlns:a16="http://schemas.microsoft.com/office/drawing/2014/main" id="{DDAB882E-7C63-4E21-B17C-C13295ECD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7777163" y="2257425"/>
              <a:ext cx="1128713" cy="922338"/>
            </a:xfrm>
            <a:custGeom>
              <a:avLst/>
              <a:gdLst>
                <a:gd name="T0" fmla="*/ 207 w 415"/>
                <a:gd name="T1" fmla="*/ 340 h 340"/>
                <a:gd name="T2" fmla="*/ 415 w 415"/>
                <a:gd name="T3" fmla="*/ 340 h 340"/>
                <a:gd name="T4" fmla="*/ 415 w 415"/>
                <a:gd name="T5" fmla="*/ 276 h 340"/>
                <a:gd name="T6" fmla="*/ 336 w 415"/>
                <a:gd name="T7" fmla="*/ 253 h 340"/>
                <a:gd name="T8" fmla="*/ 336 w 415"/>
                <a:gd name="T9" fmla="*/ 181 h 340"/>
                <a:gd name="T10" fmla="*/ 283 w 415"/>
                <a:gd name="T11" fmla="*/ 128 h 340"/>
                <a:gd name="T12" fmla="*/ 283 w 415"/>
                <a:gd name="T13" fmla="*/ 128 h 340"/>
                <a:gd name="T14" fmla="*/ 283 w 415"/>
                <a:gd name="T15" fmla="*/ 30 h 340"/>
                <a:gd name="T16" fmla="*/ 207 w 415"/>
                <a:gd name="T17" fmla="*/ 0 h 340"/>
                <a:gd name="T18" fmla="*/ 132 w 415"/>
                <a:gd name="T19" fmla="*/ 30 h 340"/>
                <a:gd name="T20" fmla="*/ 132 w 415"/>
                <a:gd name="T21" fmla="*/ 128 h 340"/>
                <a:gd name="T22" fmla="*/ 132 w 415"/>
                <a:gd name="T23" fmla="*/ 128 h 340"/>
                <a:gd name="T24" fmla="*/ 79 w 415"/>
                <a:gd name="T25" fmla="*/ 181 h 340"/>
                <a:gd name="T26" fmla="*/ 79 w 415"/>
                <a:gd name="T27" fmla="*/ 253 h 340"/>
                <a:gd name="T28" fmla="*/ 0 w 415"/>
                <a:gd name="T29" fmla="*/ 276 h 340"/>
                <a:gd name="T30" fmla="*/ 0 w 415"/>
                <a:gd name="T31" fmla="*/ 340 h 340"/>
                <a:gd name="T32" fmla="*/ 207 w 415"/>
                <a:gd name="T33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15" h="340">
                  <a:moveTo>
                    <a:pt x="207" y="340"/>
                  </a:moveTo>
                  <a:cubicBezTo>
                    <a:pt x="415" y="340"/>
                    <a:pt x="415" y="340"/>
                    <a:pt x="415" y="340"/>
                  </a:cubicBezTo>
                  <a:cubicBezTo>
                    <a:pt x="415" y="276"/>
                    <a:pt x="415" y="276"/>
                    <a:pt x="415" y="276"/>
                  </a:cubicBezTo>
                  <a:cubicBezTo>
                    <a:pt x="336" y="253"/>
                    <a:pt x="336" y="253"/>
                    <a:pt x="336" y="253"/>
                  </a:cubicBezTo>
                  <a:cubicBezTo>
                    <a:pt x="336" y="181"/>
                    <a:pt x="336" y="181"/>
                    <a:pt x="336" y="181"/>
                  </a:cubicBezTo>
                  <a:cubicBezTo>
                    <a:pt x="336" y="152"/>
                    <a:pt x="312" y="128"/>
                    <a:pt x="283" y="128"/>
                  </a:cubicBezTo>
                  <a:cubicBezTo>
                    <a:pt x="283" y="128"/>
                    <a:pt x="283" y="128"/>
                    <a:pt x="283" y="128"/>
                  </a:cubicBezTo>
                  <a:cubicBezTo>
                    <a:pt x="283" y="30"/>
                    <a:pt x="283" y="30"/>
                    <a:pt x="283" y="30"/>
                  </a:cubicBezTo>
                  <a:cubicBezTo>
                    <a:pt x="207" y="0"/>
                    <a:pt x="207" y="0"/>
                    <a:pt x="207" y="0"/>
                  </a:cubicBezTo>
                  <a:cubicBezTo>
                    <a:pt x="132" y="30"/>
                    <a:pt x="132" y="30"/>
                    <a:pt x="132" y="30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32" y="128"/>
                    <a:pt x="132" y="128"/>
                    <a:pt x="132" y="128"/>
                  </a:cubicBezTo>
                  <a:cubicBezTo>
                    <a:pt x="103" y="128"/>
                    <a:pt x="79" y="152"/>
                    <a:pt x="79" y="181"/>
                  </a:cubicBezTo>
                  <a:cubicBezTo>
                    <a:pt x="79" y="253"/>
                    <a:pt x="79" y="253"/>
                    <a:pt x="79" y="253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0" y="340"/>
                    <a:pt x="0" y="340"/>
                    <a:pt x="0" y="340"/>
                  </a:cubicBezTo>
                  <a:lnTo>
                    <a:pt x="207" y="34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433">
              <a:extLst>
                <a:ext uri="{FF2B5EF4-FFF2-40B4-BE49-F238E27FC236}">
                  <a16:creationId xmlns:a16="http://schemas.microsoft.com/office/drawing/2014/main" id="{292A909A-A575-48E1-991B-3CD2BF2EA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7625" y="3179763"/>
              <a:ext cx="1350963" cy="2179638"/>
            </a:xfrm>
            <a:custGeom>
              <a:avLst/>
              <a:gdLst>
                <a:gd name="T0" fmla="*/ 125 w 851"/>
                <a:gd name="T1" fmla="*/ 0 h 1373"/>
                <a:gd name="T2" fmla="*/ 125 w 851"/>
                <a:gd name="T3" fmla="*/ 186 h 1373"/>
                <a:gd name="T4" fmla="*/ 0 w 851"/>
                <a:gd name="T5" fmla="*/ 312 h 1373"/>
                <a:gd name="T6" fmla="*/ 0 w 851"/>
                <a:gd name="T7" fmla="*/ 1373 h 1373"/>
                <a:gd name="T8" fmla="*/ 851 w 851"/>
                <a:gd name="T9" fmla="*/ 1373 h 1373"/>
                <a:gd name="T10" fmla="*/ 851 w 851"/>
                <a:gd name="T11" fmla="*/ 276 h 1373"/>
                <a:gd name="T12" fmla="*/ 729 w 851"/>
                <a:gd name="T13" fmla="*/ 155 h 1373"/>
                <a:gd name="T14" fmla="*/ 729 w 851"/>
                <a:gd name="T1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1" h="1373">
                  <a:moveTo>
                    <a:pt x="125" y="0"/>
                  </a:moveTo>
                  <a:lnTo>
                    <a:pt x="125" y="186"/>
                  </a:lnTo>
                  <a:lnTo>
                    <a:pt x="0" y="312"/>
                  </a:lnTo>
                  <a:lnTo>
                    <a:pt x="0" y="1373"/>
                  </a:lnTo>
                  <a:lnTo>
                    <a:pt x="851" y="1373"/>
                  </a:lnTo>
                  <a:lnTo>
                    <a:pt x="851" y="276"/>
                  </a:lnTo>
                  <a:lnTo>
                    <a:pt x="729" y="155"/>
                  </a:lnTo>
                  <a:lnTo>
                    <a:pt x="729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434">
              <a:extLst>
                <a:ext uri="{FF2B5EF4-FFF2-40B4-BE49-F238E27FC236}">
                  <a16:creationId xmlns:a16="http://schemas.microsoft.com/office/drawing/2014/main" id="{AA1AA39A-A087-423D-9B37-954588F4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25" y="3803650"/>
              <a:ext cx="952500" cy="1555750"/>
            </a:xfrm>
            <a:custGeom>
              <a:avLst/>
              <a:gdLst>
                <a:gd name="T0" fmla="*/ 600 w 600"/>
                <a:gd name="T1" fmla="*/ 0 h 980"/>
                <a:gd name="T2" fmla="*/ 312 w 600"/>
                <a:gd name="T3" fmla="*/ 0 h 980"/>
                <a:gd name="T4" fmla="*/ 312 w 600"/>
                <a:gd name="T5" fmla="*/ 148 h 980"/>
                <a:gd name="T6" fmla="*/ 156 w 600"/>
                <a:gd name="T7" fmla="*/ 148 h 980"/>
                <a:gd name="T8" fmla="*/ 156 w 600"/>
                <a:gd name="T9" fmla="*/ 293 h 980"/>
                <a:gd name="T10" fmla="*/ 0 w 600"/>
                <a:gd name="T11" fmla="*/ 293 h 980"/>
                <a:gd name="T12" fmla="*/ 0 w 600"/>
                <a:gd name="T13" fmla="*/ 980 h 980"/>
                <a:gd name="T14" fmla="*/ 600 w 600"/>
                <a:gd name="T15" fmla="*/ 980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00" h="980">
                  <a:moveTo>
                    <a:pt x="600" y="0"/>
                  </a:moveTo>
                  <a:lnTo>
                    <a:pt x="312" y="0"/>
                  </a:lnTo>
                  <a:lnTo>
                    <a:pt x="312" y="148"/>
                  </a:lnTo>
                  <a:lnTo>
                    <a:pt x="156" y="148"/>
                  </a:lnTo>
                  <a:lnTo>
                    <a:pt x="156" y="293"/>
                  </a:lnTo>
                  <a:lnTo>
                    <a:pt x="0" y="293"/>
                  </a:lnTo>
                  <a:lnTo>
                    <a:pt x="0" y="980"/>
                  </a:lnTo>
                  <a:lnTo>
                    <a:pt x="600" y="98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435">
              <a:extLst>
                <a:ext uri="{FF2B5EF4-FFF2-40B4-BE49-F238E27FC236}">
                  <a16:creationId xmlns:a16="http://schemas.microsoft.com/office/drawing/2014/main" id="{B5ABCC22-791C-4448-9ACE-E9AB9017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0650" y="3803650"/>
              <a:ext cx="949325" cy="1555750"/>
            </a:xfrm>
            <a:custGeom>
              <a:avLst/>
              <a:gdLst>
                <a:gd name="T0" fmla="*/ 0 w 598"/>
                <a:gd name="T1" fmla="*/ 0 h 980"/>
                <a:gd name="T2" fmla="*/ 288 w 598"/>
                <a:gd name="T3" fmla="*/ 0 h 980"/>
                <a:gd name="T4" fmla="*/ 288 w 598"/>
                <a:gd name="T5" fmla="*/ 148 h 980"/>
                <a:gd name="T6" fmla="*/ 444 w 598"/>
                <a:gd name="T7" fmla="*/ 148 h 980"/>
                <a:gd name="T8" fmla="*/ 444 w 598"/>
                <a:gd name="T9" fmla="*/ 293 h 980"/>
                <a:gd name="T10" fmla="*/ 598 w 598"/>
                <a:gd name="T11" fmla="*/ 293 h 980"/>
                <a:gd name="T12" fmla="*/ 598 w 598"/>
                <a:gd name="T13" fmla="*/ 980 h 980"/>
                <a:gd name="T14" fmla="*/ 0 w 598"/>
                <a:gd name="T15" fmla="*/ 980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98" h="980">
                  <a:moveTo>
                    <a:pt x="0" y="0"/>
                  </a:moveTo>
                  <a:lnTo>
                    <a:pt x="288" y="0"/>
                  </a:lnTo>
                  <a:lnTo>
                    <a:pt x="288" y="148"/>
                  </a:lnTo>
                  <a:lnTo>
                    <a:pt x="444" y="148"/>
                  </a:lnTo>
                  <a:lnTo>
                    <a:pt x="444" y="293"/>
                  </a:lnTo>
                  <a:lnTo>
                    <a:pt x="598" y="293"/>
                  </a:lnTo>
                  <a:lnTo>
                    <a:pt x="598" y="980"/>
                  </a:lnTo>
                  <a:lnTo>
                    <a:pt x="0" y="98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436">
              <a:extLst>
                <a:ext uri="{FF2B5EF4-FFF2-40B4-BE49-F238E27FC236}">
                  <a16:creationId xmlns:a16="http://schemas.microsoft.com/office/drawing/2014/main" id="{33010EAE-FBAA-4716-978C-0622C507C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9563" y="3803650"/>
              <a:ext cx="873125" cy="1555750"/>
            </a:xfrm>
            <a:custGeom>
              <a:avLst/>
              <a:gdLst>
                <a:gd name="T0" fmla="*/ 0 w 321"/>
                <a:gd name="T1" fmla="*/ 574 h 574"/>
                <a:gd name="T2" fmla="*/ 0 w 321"/>
                <a:gd name="T3" fmla="*/ 161 h 574"/>
                <a:gd name="T4" fmla="*/ 160 w 321"/>
                <a:gd name="T5" fmla="*/ 0 h 574"/>
                <a:gd name="T6" fmla="*/ 160 w 321"/>
                <a:gd name="T7" fmla="*/ 0 h 574"/>
                <a:gd name="T8" fmla="*/ 321 w 321"/>
                <a:gd name="T9" fmla="*/ 161 h 574"/>
                <a:gd name="T10" fmla="*/ 321 w 321"/>
                <a:gd name="T11" fmla="*/ 574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21" h="574">
                  <a:moveTo>
                    <a:pt x="0" y="574"/>
                  </a:moveTo>
                  <a:cubicBezTo>
                    <a:pt x="0" y="161"/>
                    <a:pt x="0" y="161"/>
                    <a:pt x="0" y="161"/>
                  </a:cubicBezTo>
                  <a:cubicBezTo>
                    <a:pt x="0" y="72"/>
                    <a:pt x="72" y="0"/>
                    <a:pt x="160" y="0"/>
                  </a:cubicBezTo>
                  <a:cubicBezTo>
                    <a:pt x="160" y="0"/>
                    <a:pt x="160" y="0"/>
                    <a:pt x="160" y="0"/>
                  </a:cubicBezTo>
                  <a:cubicBezTo>
                    <a:pt x="249" y="0"/>
                    <a:pt x="321" y="72"/>
                    <a:pt x="321" y="161"/>
                  </a:cubicBezTo>
                  <a:cubicBezTo>
                    <a:pt x="321" y="574"/>
                    <a:pt x="321" y="574"/>
                    <a:pt x="321" y="57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437">
              <a:extLst>
                <a:ext uri="{FF2B5EF4-FFF2-40B4-BE49-F238E27FC236}">
                  <a16:creationId xmlns:a16="http://schemas.microsoft.com/office/drawing/2014/main" id="{FE1CB11F-F158-4A38-B5D7-211B4E6EC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2938" y="4654550"/>
              <a:ext cx="361950" cy="704850"/>
            </a:xfrm>
            <a:custGeom>
              <a:avLst/>
              <a:gdLst>
                <a:gd name="T0" fmla="*/ 0 w 133"/>
                <a:gd name="T1" fmla="*/ 260 h 260"/>
                <a:gd name="T2" fmla="*/ 0 w 133"/>
                <a:gd name="T3" fmla="*/ 66 h 260"/>
                <a:gd name="T4" fmla="*/ 66 w 133"/>
                <a:gd name="T5" fmla="*/ 0 h 260"/>
                <a:gd name="T6" fmla="*/ 66 w 133"/>
                <a:gd name="T7" fmla="*/ 0 h 260"/>
                <a:gd name="T8" fmla="*/ 133 w 133"/>
                <a:gd name="T9" fmla="*/ 66 h 260"/>
                <a:gd name="T10" fmla="*/ 133 w 133"/>
                <a:gd name="T11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260">
                  <a:moveTo>
                    <a:pt x="0" y="260"/>
                  </a:moveTo>
                  <a:cubicBezTo>
                    <a:pt x="0" y="66"/>
                    <a:pt x="0" y="66"/>
                    <a:pt x="0" y="66"/>
                  </a:cubicBezTo>
                  <a:cubicBezTo>
                    <a:pt x="0" y="29"/>
                    <a:pt x="30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103" y="0"/>
                    <a:pt x="133" y="29"/>
                    <a:pt x="133" y="66"/>
                  </a:cubicBezTo>
                  <a:cubicBezTo>
                    <a:pt x="133" y="260"/>
                    <a:pt x="133" y="260"/>
                    <a:pt x="133" y="26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438">
              <a:extLst>
                <a:ext uri="{FF2B5EF4-FFF2-40B4-BE49-F238E27FC236}">
                  <a16:creationId xmlns:a16="http://schemas.microsoft.com/office/drawing/2014/main" id="{1C4820B3-2079-4CE0-BBCB-49DCD54A0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4654550"/>
              <a:ext cx="369888" cy="704850"/>
            </a:xfrm>
            <a:custGeom>
              <a:avLst/>
              <a:gdLst>
                <a:gd name="T0" fmla="*/ 0 w 136"/>
                <a:gd name="T1" fmla="*/ 260 h 260"/>
                <a:gd name="T2" fmla="*/ 0 w 136"/>
                <a:gd name="T3" fmla="*/ 68 h 260"/>
                <a:gd name="T4" fmla="*/ 68 w 136"/>
                <a:gd name="T5" fmla="*/ 0 h 260"/>
                <a:gd name="T6" fmla="*/ 68 w 136"/>
                <a:gd name="T7" fmla="*/ 0 h 260"/>
                <a:gd name="T8" fmla="*/ 136 w 136"/>
                <a:gd name="T9" fmla="*/ 68 h 260"/>
                <a:gd name="T10" fmla="*/ 136 w 136"/>
                <a:gd name="T11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260">
                  <a:moveTo>
                    <a:pt x="0" y="260"/>
                  </a:moveTo>
                  <a:cubicBezTo>
                    <a:pt x="0" y="68"/>
                    <a:pt x="0" y="68"/>
                    <a:pt x="0" y="68"/>
                  </a:cubicBezTo>
                  <a:cubicBezTo>
                    <a:pt x="0" y="30"/>
                    <a:pt x="30" y="0"/>
                    <a:pt x="68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105" y="0"/>
                    <a:pt x="136" y="30"/>
                    <a:pt x="136" y="68"/>
                  </a:cubicBezTo>
                  <a:cubicBezTo>
                    <a:pt x="136" y="260"/>
                    <a:pt x="136" y="260"/>
                    <a:pt x="136" y="26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439">
              <a:extLst>
                <a:ext uri="{FF2B5EF4-FFF2-40B4-BE49-F238E27FC236}">
                  <a16:creationId xmlns:a16="http://schemas.microsoft.com/office/drawing/2014/main" id="{AC5A13DB-304C-44F1-9C0B-6CE0EBD0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3328988"/>
              <a:ext cx="236538" cy="103188"/>
            </a:xfrm>
            <a:custGeom>
              <a:avLst/>
              <a:gdLst>
                <a:gd name="T0" fmla="*/ 74 w 87"/>
                <a:gd name="T1" fmla="*/ 38 h 38"/>
                <a:gd name="T2" fmla="*/ 13 w 87"/>
                <a:gd name="T3" fmla="*/ 38 h 38"/>
                <a:gd name="T4" fmla="*/ 0 w 87"/>
                <a:gd name="T5" fmla="*/ 25 h 38"/>
                <a:gd name="T6" fmla="*/ 0 w 87"/>
                <a:gd name="T7" fmla="*/ 13 h 38"/>
                <a:gd name="T8" fmla="*/ 13 w 87"/>
                <a:gd name="T9" fmla="*/ 0 h 38"/>
                <a:gd name="T10" fmla="*/ 74 w 87"/>
                <a:gd name="T11" fmla="*/ 0 h 38"/>
                <a:gd name="T12" fmla="*/ 87 w 87"/>
                <a:gd name="T13" fmla="*/ 13 h 38"/>
                <a:gd name="T14" fmla="*/ 87 w 87"/>
                <a:gd name="T15" fmla="*/ 25 h 38"/>
                <a:gd name="T16" fmla="*/ 74 w 87"/>
                <a:gd name="T1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38">
                  <a:moveTo>
                    <a:pt x="74" y="38"/>
                  </a:moveTo>
                  <a:cubicBezTo>
                    <a:pt x="13" y="38"/>
                    <a:pt x="13" y="38"/>
                    <a:pt x="13" y="38"/>
                  </a:cubicBezTo>
                  <a:cubicBezTo>
                    <a:pt x="6" y="38"/>
                    <a:pt x="0" y="32"/>
                    <a:pt x="0" y="2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1" y="0"/>
                    <a:pt x="87" y="6"/>
                    <a:pt x="87" y="1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32"/>
                    <a:pt x="81" y="38"/>
                    <a:pt x="74" y="38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440">
              <a:extLst>
                <a:ext uri="{FF2B5EF4-FFF2-40B4-BE49-F238E27FC236}">
                  <a16:creationId xmlns:a16="http://schemas.microsoft.com/office/drawing/2014/main" id="{25A2EA8F-1FBF-4C1C-A9F4-12F7822AE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6763" y="3328988"/>
              <a:ext cx="236538" cy="103188"/>
            </a:xfrm>
            <a:custGeom>
              <a:avLst/>
              <a:gdLst>
                <a:gd name="T0" fmla="*/ 74 w 87"/>
                <a:gd name="T1" fmla="*/ 38 h 38"/>
                <a:gd name="T2" fmla="*/ 13 w 87"/>
                <a:gd name="T3" fmla="*/ 38 h 38"/>
                <a:gd name="T4" fmla="*/ 0 w 87"/>
                <a:gd name="T5" fmla="*/ 25 h 38"/>
                <a:gd name="T6" fmla="*/ 0 w 87"/>
                <a:gd name="T7" fmla="*/ 13 h 38"/>
                <a:gd name="T8" fmla="*/ 13 w 87"/>
                <a:gd name="T9" fmla="*/ 0 h 38"/>
                <a:gd name="T10" fmla="*/ 74 w 87"/>
                <a:gd name="T11" fmla="*/ 0 h 38"/>
                <a:gd name="T12" fmla="*/ 87 w 87"/>
                <a:gd name="T13" fmla="*/ 13 h 38"/>
                <a:gd name="T14" fmla="*/ 87 w 87"/>
                <a:gd name="T15" fmla="*/ 25 h 38"/>
                <a:gd name="T16" fmla="*/ 74 w 87"/>
                <a:gd name="T17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38">
                  <a:moveTo>
                    <a:pt x="74" y="38"/>
                  </a:moveTo>
                  <a:cubicBezTo>
                    <a:pt x="13" y="38"/>
                    <a:pt x="13" y="38"/>
                    <a:pt x="13" y="38"/>
                  </a:cubicBezTo>
                  <a:cubicBezTo>
                    <a:pt x="6" y="38"/>
                    <a:pt x="0" y="32"/>
                    <a:pt x="0" y="25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6"/>
                    <a:pt x="6" y="0"/>
                    <a:pt x="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1" y="0"/>
                    <a:pt x="87" y="6"/>
                    <a:pt x="87" y="13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32"/>
                    <a:pt x="81" y="38"/>
                    <a:pt x="74" y="38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441">
              <a:extLst>
                <a:ext uri="{FF2B5EF4-FFF2-40B4-BE49-F238E27FC236}">
                  <a16:creationId xmlns:a16="http://schemas.microsoft.com/office/drawing/2014/main" id="{11166A99-2687-4FE3-B394-902AEAEFB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86763" y="3487738"/>
              <a:ext cx="236538" cy="101600"/>
            </a:xfrm>
            <a:custGeom>
              <a:avLst/>
              <a:gdLst>
                <a:gd name="T0" fmla="*/ 74 w 87"/>
                <a:gd name="T1" fmla="*/ 37 h 37"/>
                <a:gd name="T2" fmla="*/ 13 w 87"/>
                <a:gd name="T3" fmla="*/ 37 h 37"/>
                <a:gd name="T4" fmla="*/ 0 w 87"/>
                <a:gd name="T5" fmla="*/ 25 h 37"/>
                <a:gd name="T6" fmla="*/ 0 w 87"/>
                <a:gd name="T7" fmla="*/ 12 h 37"/>
                <a:gd name="T8" fmla="*/ 13 w 87"/>
                <a:gd name="T9" fmla="*/ 0 h 37"/>
                <a:gd name="T10" fmla="*/ 74 w 87"/>
                <a:gd name="T11" fmla="*/ 0 h 37"/>
                <a:gd name="T12" fmla="*/ 87 w 87"/>
                <a:gd name="T13" fmla="*/ 12 h 37"/>
                <a:gd name="T14" fmla="*/ 87 w 87"/>
                <a:gd name="T15" fmla="*/ 25 h 37"/>
                <a:gd name="T16" fmla="*/ 74 w 87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37">
                  <a:moveTo>
                    <a:pt x="74" y="37"/>
                  </a:moveTo>
                  <a:cubicBezTo>
                    <a:pt x="13" y="37"/>
                    <a:pt x="13" y="37"/>
                    <a:pt x="13" y="37"/>
                  </a:cubicBezTo>
                  <a:cubicBezTo>
                    <a:pt x="6" y="37"/>
                    <a:pt x="0" y="32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1" y="0"/>
                    <a:pt x="87" y="5"/>
                    <a:pt x="87" y="12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32"/>
                    <a:pt x="81" y="37"/>
                    <a:pt x="74" y="37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442">
              <a:extLst>
                <a:ext uri="{FF2B5EF4-FFF2-40B4-BE49-F238E27FC236}">
                  <a16:creationId xmlns:a16="http://schemas.microsoft.com/office/drawing/2014/main" id="{6F6F1ADF-219A-4993-9F26-59B5C6D6F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6088" y="3487738"/>
              <a:ext cx="236538" cy="101600"/>
            </a:xfrm>
            <a:custGeom>
              <a:avLst/>
              <a:gdLst>
                <a:gd name="T0" fmla="*/ 74 w 87"/>
                <a:gd name="T1" fmla="*/ 37 h 37"/>
                <a:gd name="T2" fmla="*/ 13 w 87"/>
                <a:gd name="T3" fmla="*/ 37 h 37"/>
                <a:gd name="T4" fmla="*/ 0 w 87"/>
                <a:gd name="T5" fmla="*/ 25 h 37"/>
                <a:gd name="T6" fmla="*/ 0 w 87"/>
                <a:gd name="T7" fmla="*/ 12 h 37"/>
                <a:gd name="T8" fmla="*/ 13 w 87"/>
                <a:gd name="T9" fmla="*/ 0 h 37"/>
                <a:gd name="T10" fmla="*/ 74 w 87"/>
                <a:gd name="T11" fmla="*/ 0 h 37"/>
                <a:gd name="T12" fmla="*/ 87 w 87"/>
                <a:gd name="T13" fmla="*/ 12 h 37"/>
                <a:gd name="T14" fmla="*/ 87 w 87"/>
                <a:gd name="T15" fmla="*/ 25 h 37"/>
                <a:gd name="T16" fmla="*/ 74 w 87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37">
                  <a:moveTo>
                    <a:pt x="74" y="37"/>
                  </a:moveTo>
                  <a:cubicBezTo>
                    <a:pt x="13" y="37"/>
                    <a:pt x="13" y="37"/>
                    <a:pt x="13" y="37"/>
                  </a:cubicBezTo>
                  <a:cubicBezTo>
                    <a:pt x="6" y="37"/>
                    <a:pt x="0" y="32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1" y="0"/>
                    <a:pt x="87" y="5"/>
                    <a:pt x="87" y="12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32"/>
                    <a:pt x="81" y="37"/>
                    <a:pt x="74" y="37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Freeform 443">
              <a:extLst>
                <a:ext uri="{FF2B5EF4-FFF2-40B4-BE49-F238E27FC236}">
                  <a16:creationId xmlns:a16="http://schemas.microsoft.com/office/drawing/2014/main" id="{C6D9B2D5-7CB4-409B-B671-39F3077E0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53425" y="3803650"/>
              <a:ext cx="0" cy="1555750"/>
            </a:xfrm>
            <a:custGeom>
              <a:avLst/>
              <a:gdLst>
                <a:gd name="T0" fmla="*/ 980 h 980"/>
                <a:gd name="T1" fmla="*/ 0 h 980"/>
                <a:gd name="T2" fmla="*/ 980 h 98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980">
                  <a:moveTo>
                    <a:pt x="0" y="980"/>
                  </a:moveTo>
                  <a:lnTo>
                    <a:pt x="0" y="0"/>
                  </a:lnTo>
                  <a:lnTo>
                    <a:pt x="0" y="980"/>
                  </a:lnTo>
                  <a:close/>
                </a:path>
              </a:pathLst>
            </a:custGeom>
            <a:solidFill>
              <a:srgbClr val="000000"/>
            </a:solidFill>
            <a:ln w="635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Line 444">
              <a:extLst>
                <a:ext uri="{FF2B5EF4-FFF2-40B4-BE49-F238E27FC236}">
                  <a16:creationId xmlns:a16="http://schemas.microsoft.com/office/drawing/2014/main" id="{C90D88D7-E589-43B9-A487-DA9179B5CB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53425" y="3803650"/>
              <a:ext cx="0" cy="15557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445">
              <a:extLst>
                <a:ext uri="{FF2B5EF4-FFF2-40B4-BE49-F238E27FC236}">
                  <a16:creationId xmlns:a16="http://schemas.microsoft.com/office/drawing/2014/main" id="{E6BC2E60-B234-4DB3-9853-69B4F309A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2650" y="4387850"/>
              <a:ext cx="236538" cy="100013"/>
            </a:xfrm>
            <a:custGeom>
              <a:avLst/>
              <a:gdLst>
                <a:gd name="T0" fmla="*/ 74 w 87"/>
                <a:gd name="T1" fmla="*/ 37 h 37"/>
                <a:gd name="T2" fmla="*/ 13 w 87"/>
                <a:gd name="T3" fmla="*/ 37 h 37"/>
                <a:gd name="T4" fmla="*/ 0 w 87"/>
                <a:gd name="T5" fmla="*/ 25 h 37"/>
                <a:gd name="T6" fmla="*/ 0 w 87"/>
                <a:gd name="T7" fmla="*/ 12 h 37"/>
                <a:gd name="T8" fmla="*/ 13 w 87"/>
                <a:gd name="T9" fmla="*/ 0 h 37"/>
                <a:gd name="T10" fmla="*/ 74 w 87"/>
                <a:gd name="T11" fmla="*/ 0 h 37"/>
                <a:gd name="T12" fmla="*/ 87 w 87"/>
                <a:gd name="T13" fmla="*/ 12 h 37"/>
                <a:gd name="T14" fmla="*/ 87 w 87"/>
                <a:gd name="T15" fmla="*/ 25 h 37"/>
                <a:gd name="T16" fmla="*/ 74 w 87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37">
                  <a:moveTo>
                    <a:pt x="74" y="37"/>
                  </a:moveTo>
                  <a:cubicBezTo>
                    <a:pt x="13" y="37"/>
                    <a:pt x="13" y="37"/>
                    <a:pt x="13" y="37"/>
                  </a:cubicBezTo>
                  <a:cubicBezTo>
                    <a:pt x="6" y="37"/>
                    <a:pt x="0" y="32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1" y="0"/>
                    <a:pt x="87" y="5"/>
                    <a:pt x="87" y="12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32"/>
                    <a:pt x="81" y="37"/>
                    <a:pt x="74" y="37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Freeform 446">
              <a:extLst>
                <a:ext uri="{FF2B5EF4-FFF2-40B4-BE49-F238E27FC236}">
                  <a16:creationId xmlns:a16="http://schemas.microsoft.com/office/drawing/2014/main" id="{B7265051-E1FE-42E9-B107-72E65B6B8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1975" y="4387850"/>
              <a:ext cx="236538" cy="100013"/>
            </a:xfrm>
            <a:custGeom>
              <a:avLst/>
              <a:gdLst>
                <a:gd name="T0" fmla="*/ 74 w 87"/>
                <a:gd name="T1" fmla="*/ 37 h 37"/>
                <a:gd name="T2" fmla="*/ 13 w 87"/>
                <a:gd name="T3" fmla="*/ 37 h 37"/>
                <a:gd name="T4" fmla="*/ 0 w 87"/>
                <a:gd name="T5" fmla="*/ 25 h 37"/>
                <a:gd name="T6" fmla="*/ 0 w 87"/>
                <a:gd name="T7" fmla="*/ 12 h 37"/>
                <a:gd name="T8" fmla="*/ 13 w 87"/>
                <a:gd name="T9" fmla="*/ 0 h 37"/>
                <a:gd name="T10" fmla="*/ 74 w 87"/>
                <a:gd name="T11" fmla="*/ 0 h 37"/>
                <a:gd name="T12" fmla="*/ 87 w 87"/>
                <a:gd name="T13" fmla="*/ 12 h 37"/>
                <a:gd name="T14" fmla="*/ 87 w 87"/>
                <a:gd name="T15" fmla="*/ 25 h 37"/>
                <a:gd name="T16" fmla="*/ 74 w 87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37">
                  <a:moveTo>
                    <a:pt x="74" y="37"/>
                  </a:moveTo>
                  <a:cubicBezTo>
                    <a:pt x="13" y="37"/>
                    <a:pt x="13" y="37"/>
                    <a:pt x="13" y="37"/>
                  </a:cubicBezTo>
                  <a:cubicBezTo>
                    <a:pt x="6" y="37"/>
                    <a:pt x="0" y="32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1" y="0"/>
                    <a:pt x="87" y="5"/>
                    <a:pt x="87" y="12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32"/>
                    <a:pt x="81" y="37"/>
                    <a:pt x="74" y="37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Freeform 447">
              <a:extLst>
                <a:ext uri="{FF2B5EF4-FFF2-40B4-BE49-F238E27FC236}">
                  <a16:creationId xmlns:a16="http://schemas.microsoft.com/office/drawing/2014/main" id="{30411493-5326-4DA6-A32F-D6B4A3B95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72625" y="4387850"/>
              <a:ext cx="238125" cy="100013"/>
            </a:xfrm>
            <a:custGeom>
              <a:avLst/>
              <a:gdLst>
                <a:gd name="T0" fmla="*/ 74 w 87"/>
                <a:gd name="T1" fmla="*/ 37 h 37"/>
                <a:gd name="T2" fmla="*/ 13 w 87"/>
                <a:gd name="T3" fmla="*/ 37 h 37"/>
                <a:gd name="T4" fmla="*/ 0 w 87"/>
                <a:gd name="T5" fmla="*/ 25 h 37"/>
                <a:gd name="T6" fmla="*/ 0 w 87"/>
                <a:gd name="T7" fmla="*/ 12 h 37"/>
                <a:gd name="T8" fmla="*/ 13 w 87"/>
                <a:gd name="T9" fmla="*/ 0 h 37"/>
                <a:gd name="T10" fmla="*/ 74 w 87"/>
                <a:gd name="T11" fmla="*/ 0 h 37"/>
                <a:gd name="T12" fmla="*/ 87 w 87"/>
                <a:gd name="T13" fmla="*/ 12 h 37"/>
                <a:gd name="T14" fmla="*/ 87 w 87"/>
                <a:gd name="T15" fmla="*/ 25 h 37"/>
                <a:gd name="T16" fmla="*/ 74 w 87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37">
                  <a:moveTo>
                    <a:pt x="74" y="37"/>
                  </a:moveTo>
                  <a:cubicBezTo>
                    <a:pt x="13" y="37"/>
                    <a:pt x="13" y="37"/>
                    <a:pt x="13" y="37"/>
                  </a:cubicBezTo>
                  <a:cubicBezTo>
                    <a:pt x="6" y="37"/>
                    <a:pt x="0" y="32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1" y="0"/>
                    <a:pt x="87" y="5"/>
                    <a:pt x="87" y="12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32"/>
                    <a:pt x="81" y="37"/>
                    <a:pt x="74" y="37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448">
              <a:extLst>
                <a:ext uri="{FF2B5EF4-FFF2-40B4-BE49-F238E27FC236}">
                  <a16:creationId xmlns:a16="http://schemas.microsoft.com/office/drawing/2014/main" id="{E9F2B2F6-E19B-46C1-BFDB-F3F688300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1950" y="4387850"/>
              <a:ext cx="236538" cy="100013"/>
            </a:xfrm>
            <a:custGeom>
              <a:avLst/>
              <a:gdLst>
                <a:gd name="T0" fmla="*/ 74 w 87"/>
                <a:gd name="T1" fmla="*/ 37 h 37"/>
                <a:gd name="T2" fmla="*/ 13 w 87"/>
                <a:gd name="T3" fmla="*/ 37 h 37"/>
                <a:gd name="T4" fmla="*/ 0 w 87"/>
                <a:gd name="T5" fmla="*/ 25 h 37"/>
                <a:gd name="T6" fmla="*/ 0 w 87"/>
                <a:gd name="T7" fmla="*/ 12 h 37"/>
                <a:gd name="T8" fmla="*/ 13 w 87"/>
                <a:gd name="T9" fmla="*/ 0 h 37"/>
                <a:gd name="T10" fmla="*/ 74 w 87"/>
                <a:gd name="T11" fmla="*/ 0 h 37"/>
                <a:gd name="T12" fmla="*/ 87 w 87"/>
                <a:gd name="T13" fmla="*/ 12 h 37"/>
                <a:gd name="T14" fmla="*/ 87 w 87"/>
                <a:gd name="T15" fmla="*/ 25 h 37"/>
                <a:gd name="T16" fmla="*/ 74 w 87"/>
                <a:gd name="T17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" h="37">
                  <a:moveTo>
                    <a:pt x="74" y="37"/>
                  </a:moveTo>
                  <a:cubicBezTo>
                    <a:pt x="13" y="37"/>
                    <a:pt x="13" y="37"/>
                    <a:pt x="13" y="37"/>
                  </a:cubicBezTo>
                  <a:cubicBezTo>
                    <a:pt x="6" y="37"/>
                    <a:pt x="0" y="32"/>
                    <a:pt x="0" y="25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5"/>
                    <a:pt x="6" y="0"/>
                    <a:pt x="13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81" y="0"/>
                    <a:pt x="87" y="5"/>
                    <a:pt x="87" y="12"/>
                  </a:cubicBezTo>
                  <a:cubicBezTo>
                    <a:pt x="87" y="25"/>
                    <a:pt x="87" y="25"/>
                    <a:pt x="87" y="25"/>
                  </a:cubicBezTo>
                  <a:cubicBezTo>
                    <a:pt x="87" y="32"/>
                    <a:pt x="81" y="37"/>
                    <a:pt x="74" y="37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53" name="Oval 652">
            <a:extLst>
              <a:ext uri="{FF2B5EF4-FFF2-40B4-BE49-F238E27FC236}">
                <a16:creationId xmlns:a16="http://schemas.microsoft.com/office/drawing/2014/main" id="{6D78FA67-2C88-4336-929E-240E0FBEE96C}"/>
              </a:ext>
            </a:extLst>
          </p:cNvPr>
          <p:cNvSpPr/>
          <p:nvPr/>
        </p:nvSpPr>
        <p:spPr>
          <a:xfrm>
            <a:off x="5891319" y="346364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90" name="Group 689">
            <a:extLst>
              <a:ext uri="{FF2B5EF4-FFF2-40B4-BE49-F238E27FC236}">
                <a16:creationId xmlns:a16="http://schemas.microsoft.com/office/drawing/2014/main" id="{BB30A32C-FBF5-4180-B196-49152587B90E}"/>
              </a:ext>
            </a:extLst>
          </p:cNvPr>
          <p:cNvGrpSpPr/>
          <p:nvPr/>
        </p:nvGrpSpPr>
        <p:grpSpPr>
          <a:xfrm>
            <a:off x="5996843" y="3569021"/>
            <a:ext cx="428885" cy="429172"/>
            <a:chOff x="7620000" y="2860675"/>
            <a:chExt cx="2368551" cy="2370138"/>
          </a:xfrm>
        </p:grpSpPr>
        <p:sp>
          <p:nvSpPr>
            <p:cNvPr id="658" name="Freeform 452">
              <a:extLst>
                <a:ext uri="{FF2B5EF4-FFF2-40B4-BE49-F238E27FC236}">
                  <a16:creationId xmlns:a16="http://schemas.microsoft.com/office/drawing/2014/main" id="{A0B5C352-F57A-4B86-9210-A0A112210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5463" y="3154363"/>
              <a:ext cx="1330325" cy="382588"/>
            </a:xfrm>
            <a:custGeom>
              <a:avLst/>
              <a:gdLst>
                <a:gd name="T0" fmla="*/ 0 w 488"/>
                <a:gd name="T1" fmla="*/ 141 h 141"/>
                <a:gd name="T2" fmla="*/ 125 w 488"/>
                <a:gd name="T3" fmla="*/ 141 h 141"/>
                <a:gd name="T4" fmla="*/ 373 w 488"/>
                <a:gd name="T5" fmla="*/ 141 h 141"/>
                <a:gd name="T6" fmla="*/ 488 w 488"/>
                <a:gd name="T7" fmla="*/ 141 h 141"/>
                <a:gd name="T8" fmla="*/ 447 w 488"/>
                <a:gd name="T9" fmla="*/ 41 h 141"/>
                <a:gd name="T10" fmla="*/ 347 w 488"/>
                <a:gd name="T11" fmla="*/ 0 h 141"/>
                <a:gd name="T12" fmla="*/ 334 w 488"/>
                <a:gd name="T13" fmla="*/ 0 h 141"/>
                <a:gd name="T14" fmla="*/ 285 w 488"/>
                <a:gd name="T15" fmla="*/ 0 h 141"/>
                <a:gd name="T16" fmla="*/ 213 w 488"/>
                <a:gd name="T17" fmla="*/ 0 h 141"/>
                <a:gd name="T18" fmla="*/ 169 w 488"/>
                <a:gd name="T19" fmla="*/ 0 h 141"/>
                <a:gd name="T20" fmla="*/ 141 w 488"/>
                <a:gd name="T21" fmla="*/ 0 h 141"/>
                <a:gd name="T22" fmla="*/ 0 w 488"/>
                <a:gd name="T23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88" h="141">
                  <a:moveTo>
                    <a:pt x="0" y="141"/>
                  </a:moveTo>
                  <a:cubicBezTo>
                    <a:pt x="125" y="141"/>
                    <a:pt x="125" y="141"/>
                    <a:pt x="125" y="141"/>
                  </a:cubicBezTo>
                  <a:cubicBezTo>
                    <a:pt x="373" y="141"/>
                    <a:pt x="373" y="141"/>
                    <a:pt x="373" y="141"/>
                  </a:cubicBezTo>
                  <a:cubicBezTo>
                    <a:pt x="488" y="141"/>
                    <a:pt x="488" y="141"/>
                    <a:pt x="488" y="141"/>
                  </a:cubicBezTo>
                  <a:cubicBezTo>
                    <a:pt x="488" y="102"/>
                    <a:pt x="472" y="67"/>
                    <a:pt x="447" y="41"/>
                  </a:cubicBezTo>
                  <a:cubicBezTo>
                    <a:pt x="421" y="16"/>
                    <a:pt x="386" y="0"/>
                    <a:pt x="347" y="0"/>
                  </a:cubicBezTo>
                  <a:cubicBezTo>
                    <a:pt x="334" y="0"/>
                    <a:pt x="334" y="0"/>
                    <a:pt x="334" y="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169" y="0"/>
                    <a:pt x="169" y="0"/>
                    <a:pt x="169" y="0"/>
                  </a:cubicBezTo>
                  <a:cubicBezTo>
                    <a:pt x="141" y="0"/>
                    <a:pt x="141" y="0"/>
                    <a:pt x="141" y="0"/>
                  </a:cubicBezTo>
                  <a:cubicBezTo>
                    <a:pt x="63" y="0"/>
                    <a:pt x="0" y="63"/>
                    <a:pt x="0" y="14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453">
              <a:extLst>
                <a:ext uri="{FF2B5EF4-FFF2-40B4-BE49-F238E27FC236}">
                  <a16:creationId xmlns:a16="http://schemas.microsoft.com/office/drawing/2014/main" id="{BD9DB5BA-2B0A-4E86-ADD9-FF9E9B416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338" y="3536950"/>
              <a:ext cx="1558925" cy="252413"/>
            </a:xfrm>
            <a:custGeom>
              <a:avLst/>
              <a:gdLst>
                <a:gd name="T0" fmla="*/ 529 w 572"/>
                <a:gd name="T1" fmla="*/ 0 h 93"/>
                <a:gd name="T2" fmla="*/ 572 w 572"/>
                <a:gd name="T3" fmla="*/ 44 h 93"/>
                <a:gd name="T4" fmla="*/ 572 w 572"/>
                <a:gd name="T5" fmla="*/ 52 h 93"/>
                <a:gd name="T6" fmla="*/ 529 w 572"/>
                <a:gd name="T7" fmla="*/ 93 h 93"/>
                <a:gd name="T8" fmla="*/ 514 w 572"/>
                <a:gd name="T9" fmla="*/ 93 h 93"/>
                <a:gd name="T10" fmla="*/ 464 w 572"/>
                <a:gd name="T11" fmla="*/ 93 h 93"/>
                <a:gd name="T12" fmla="*/ 124 w 572"/>
                <a:gd name="T13" fmla="*/ 93 h 93"/>
                <a:gd name="T14" fmla="*/ 61 w 572"/>
                <a:gd name="T15" fmla="*/ 93 h 93"/>
                <a:gd name="T16" fmla="*/ 41 w 572"/>
                <a:gd name="T17" fmla="*/ 93 h 93"/>
                <a:gd name="T18" fmla="*/ 0 w 572"/>
                <a:gd name="T19" fmla="*/ 52 h 93"/>
                <a:gd name="T20" fmla="*/ 0 w 572"/>
                <a:gd name="T21" fmla="*/ 42 h 93"/>
                <a:gd name="T22" fmla="*/ 41 w 572"/>
                <a:gd name="T2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2" h="93">
                  <a:moveTo>
                    <a:pt x="529" y="0"/>
                  </a:moveTo>
                  <a:cubicBezTo>
                    <a:pt x="553" y="0"/>
                    <a:pt x="572" y="20"/>
                    <a:pt x="572" y="44"/>
                  </a:cubicBezTo>
                  <a:cubicBezTo>
                    <a:pt x="572" y="52"/>
                    <a:pt x="572" y="52"/>
                    <a:pt x="572" y="52"/>
                  </a:cubicBezTo>
                  <a:cubicBezTo>
                    <a:pt x="571" y="75"/>
                    <a:pt x="552" y="93"/>
                    <a:pt x="529" y="93"/>
                  </a:cubicBezTo>
                  <a:cubicBezTo>
                    <a:pt x="514" y="93"/>
                    <a:pt x="514" y="93"/>
                    <a:pt x="514" y="93"/>
                  </a:cubicBezTo>
                  <a:cubicBezTo>
                    <a:pt x="464" y="93"/>
                    <a:pt x="464" y="93"/>
                    <a:pt x="464" y="93"/>
                  </a:cubicBezTo>
                  <a:cubicBezTo>
                    <a:pt x="124" y="93"/>
                    <a:pt x="124" y="93"/>
                    <a:pt x="124" y="93"/>
                  </a:cubicBezTo>
                  <a:cubicBezTo>
                    <a:pt x="61" y="93"/>
                    <a:pt x="61" y="93"/>
                    <a:pt x="61" y="93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18" y="93"/>
                    <a:pt x="0" y="75"/>
                    <a:pt x="0" y="52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0" y="19"/>
                    <a:pt x="18" y="0"/>
                    <a:pt x="41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454">
              <a:extLst>
                <a:ext uri="{FF2B5EF4-FFF2-40B4-BE49-F238E27FC236}">
                  <a16:creationId xmlns:a16="http://schemas.microsoft.com/office/drawing/2014/main" id="{D1BCE740-5552-4692-9DE9-78169206B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0" y="3789363"/>
              <a:ext cx="2368550" cy="1441450"/>
            </a:xfrm>
            <a:custGeom>
              <a:avLst/>
              <a:gdLst>
                <a:gd name="T0" fmla="*/ 666 w 869"/>
                <a:gd name="T1" fmla="*/ 0 h 532"/>
                <a:gd name="T2" fmla="*/ 666 w 869"/>
                <a:gd name="T3" fmla="*/ 116 h 532"/>
                <a:gd name="T4" fmla="*/ 802 w 869"/>
                <a:gd name="T5" fmla="*/ 116 h 532"/>
                <a:gd name="T6" fmla="*/ 868 w 869"/>
                <a:gd name="T7" fmla="*/ 170 h 532"/>
                <a:gd name="T8" fmla="*/ 869 w 869"/>
                <a:gd name="T9" fmla="*/ 183 h 532"/>
                <a:gd name="T10" fmla="*/ 869 w 869"/>
                <a:gd name="T11" fmla="*/ 532 h 532"/>
                <a:gd name="T12" fmla="*/ 648 w 869"/>
                <a:gd name="T13" fmla="*/ 532 h 532"/>
                <a:gd name="T14" fmla="*/ 584 w 869"/>
                <a:gd name="T15" fmla="*/ 532 h 532"/>
                <a:gd name="T16" fmla="*/ 290 w 869"/>
                <a:gd name="T17" fmla="*/ 532 h 532"/>
                <a:gd name="T18" fmla="*/ 236 w 869"/>
                <a:gd name="T19" fmla="*/ 532 h 532"/>
                <a:gd name="T20" fmla="*/ 0 w 869"/>
                <a:gd name="T21" fmla="*/ 532 h 532"/>
                <a:gd name="T22" fmla="*/ 0 w 869"/>
                <a:gd name="T23" fmla="*/ 191 h 532"/>
                <a:gd name="T24" fmla="*/ 3 w 869"/>
                <a:gd name="T25" fmla="*/ 170 h 532"/>
                <a:gd name="T26" fmla="*/ 67 w 869"/>
                <a:gd name="T27" fmla="*/ 123 h 532"/>
                <a:gd name="T28" fmla="*/ 213 w 869"/>
                <a:gd name="T29" fmla="*/ 123 h 532"/>
                <a:gd name="T30" fmla="*/ 213 w 869"/>
                <a:gd name="T31" fmla="*/ 0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69" h="532">
                  <a:moveTo>
                    <a:pt x="666" y="0"/>
                  </a:moveTo>
                  <a:cubicBezTo>
                    <a:pt x="666" y="116"/>
                    <a:pt x="666" y="116"/>
                    <a:pt x="666" y="116"/>
                  </a:cubicBezTo>
                  <a:cubicBezTo>
                    <a:pt x="802" y="116"/>
                    <a:pt x="802" y="116"/>
                    <a:pt x="802" y="116"/>
                  </a:cubicBezTo>
                  <a:cubicBezTo>
                    <a:pt x="834" y="116"/>
                    <a:pt x="862" y="139"/>
                    <a:pt x="868" y="170"/>
                  </a:cubicBezTo>
                  <a:cubicBezTo>
                    <a:pt x="869" y="174"/>
                    <a:pt x="869" y="178"/>
                    <a:pt x="869" y="183"/>
                  </a:cubicBezTo>
                  <a:cubicBezTo>
                    <a:pt x="869" y="532"/>
                    <a:pt x="869" y="532"/>
                    <a:pt x="869" y="532"/>
                  </a:cubicBezTo>
                  <a:cubicBezTo>
                    <a:pt x="648" y="532"/>
                    <a:pt x="648" y="532"/>
                    <a:pt x="648" y="532"/>
                  </a:cubicBezTo>
                  <a:cubicBezTo>
                    <a:pt x="584" y="532"/>
                    <a:pt x="584" y="532"/>
                    <a:pt x="584" y="532"/>
                  </a:cubicBezTo>
                  <a:cubicBezTo>
                    <a:pt x="290" y="532"/>
                    <a:pt x="290" y="532"/>
                    <a:pt x="290" y="532"/>
                  </a:cubicBezTo>
                  <a:cubicBezTo>
                    <a:pt x="236" y="532"/>
                    <a:pt x="236" y="532"/>
                    <a:pt x="236" y="532"/>
                  </a:cubicBezTo>
                  <a:cubicBezTo>
                    <a:pt x="0" y="532"/>
                    <a:pt x="0" y="532"/>
                    <a:pt x="0" y="532"/>
                  </a:cubicBezTo>
                  <a:cubicBezTo>
                    <a:pt x="0" y="191"/>
                    <a:pt x="0" y="191"/>
                    <a:pt x="0" y="191"/>
                  </a:cubicBezTo>
                  <a:cubicBezTo>
                    <a:pt x="0" y="183"/>
                    <a:pt x="1" y="176"/>
                    <a:pt x="3" y="170"/>
                  </a:cubicBezTo>
                  <a:cubicBezTo>
                    <a:pt x="12" y="143"/>
                    <a:pt x="37" y="123"/>
                    <a:pt x="67" y="123"/>
                  </a:cubicBezTo>
                  <a:cubicBezTo>
                    <a:pt x="213" y="123"/>
                    <a:pt x="213" y="123"/>
                    <a:pt x="213" y="123"/>
                  </a:cubicBezTo>
                  <a:cubicBezTo>
                    <a:pt x="213" y="0"/>
                    <a:pt x="213" y="0"/>
                    <a:pt x="213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455">
              <a:extLst>
                <a:ext uri="{FF2B5EF4-FFF2-40B4-BE49-F238E27FC236}">
                  <a16:creationId xmlns:a16="http://schemas.microsoft.com/office/drawing/2014/main" id="{21A39F4D-F162-462A-8904-C906B07DE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05838" y="2860675"/>
              <a:ext cx="450850" cy="293688"/>
            </a:xfrm>
            <a:custGeom>
              <a:avLst/>
              <a:gdLst>
                <a:gd name="T0" fmla="*/ 0 w 165"/>
                <a:gd name="T1" fmla="*/ 108 h 108"/>
                <a:gd name="T2" fmla="*/ 0 w 165"/>
                <a:gd name="T3" fmla="*/ 79 h 108"/>
                <a:gd name="T4" fmla="*/ 79 w 165"/>
                <a:gd name="T5" fmla="*/ 0 h 108"/>
                <a:gd name="T6" fmla="*/ 86 w 165"/>
                <a:gd name="T7" fmla="*/ 0 h 108"/>
                <a:gd name="T8" fmla="*/ 165 w 165"/>
                <a:gd name="T9" fmla="*/ 79 h 108"/>
                <a:gd name="T10" fmla="*/ 165 w 165"/>
                <a:gd name="T11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5" h="108">
                  <a:moveTo>
                    <a:pt x="0" y="108"/>
                  </a:moveTo>
                  <a:cubicBezTo>
                    <a:pt x="0" y="79"/>
                    <a:pt x="0" y="79"/>
                    <a:pt x="0" y="79"/>
                  </a:cubicBezTo>
                  <a:cubicBezTo>
                    <a:pt x="0" y="35"/>
                    <a:pt x="36" y="0"/>
                    <a:pt x="79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130" y="0"/>
                    <a:pt x="165" y="35"/>
                    <a:pt x="165" y="79"/>
                  </a:cubicBezTo>
                  <a:cubicBezTo>
                    <a:pt x="165" y="108"/>
                    <a:pt x="165" y="108"/>
                    <a:pt x="165" y="10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456">
              <a:extLst>
                <a:ext uri="{FF2B5EF4-FFF2-40B4-BE49-F238E27FC236}">
                  <a16:creationId xmlns:a16="http://schemas.microsoft.com/office/drawing/2014/main" id="{D62614DC-2E4A-4EBF-B502-E5084CC98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3154363"/>
              <a:ext cx="239713" cy="382588"/>
            </a:xfrm>
            <a:custGeom>
              <a:avLst/>
              <a:gdLst>
                <a:gd name="T0" fmla="*/ 88 w 88"/>
                <a:gd name="T1" fmla="*/ 0 h 141"/>
                <a:gd name="T2" fmla="*/ 1 w 88"/>
                <a:gd name="T3" fmla="*/ 139 h 141"/>
                <a:gd name="T4" fmla="*/ 0 w 88"/>
                <a:gd name="T5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141">
                  <a:moveTo>
                    <a:pt x="88" y="0"/>
                  </a:moveTo>
                  <a:cubicBezTo>
                    <a:pt x="44" y="35"/>
                    <a:pt x="13" y="84"/>
                    <a:pt x="1" y="139"/>
                  </a:cubicBez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457">
              <a:extLst>
                <a:ext uri="{FF2B5EF4-FFF2-40B4-BE49-F238E27FC236}">
                  <a16:creationId xmlns:a16="http://schemas.microsoft.com/office/drawing/2014/main" id="{82EED7C3-2033-474F-A504-336AE1FB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8923338" y="3154363"/>
              <a:ext cx="239713" cy="382588"/>
            </a:xfrm>
            <a:custGeom>
              <a:avLst/>
              <a:gdLst>
                <a:gd name="T0" fmla="*/ 0 w 88"/>
                <a:gd name="T1" fmla="*/ 0 h 141"/>
                <a:gd name="T2" fmla="*/ 87 w 88"/>
                <a:gd name="T3" fmla="*/ 139 h 141"/>
                <a:gd name="T4" fmla="*/ 88 w 88"/>
                <a:gd name="T5" fmla="*/ 141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141">
                  <a:moveTo>
                    <a:pt x="0" y="0"/>
                  </a:moveTo>
                  <a:cubicBezTo>
                    <a:pt x="45" y="35"/>
                    <a:pt x="76" y="84"/>
                    <a:pt x="87" y="139"/>
                  </a:cubicBezTo>
                  <a:cubicBezTo>
                    <a:pt x="88" y="141"/>
                    <a:pt x="88" y="141"/>
                    <a:pt x="88" y="14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458">
              <a:extLst>
                <a:ext uri="{FF2B5EF4-FFF2-40B4-BE49-F238E27FC236}">
                  <a16:creationId xmlns:a16="http://schemas.microsoft.com/office/drawing/2014/main" id="{179F9B65-353B-41FF-A911-D9ADAD59E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475" y="3789363"/>
              <a:ext cx="220663" cy="315913"/>
            </a:xfrm>
            <a:custGeom>
              <a:avLst/>
              <a:gdLst>
                <a:gd name="T0" fmla="*/ 0 w 139"/>
                <a:gd name="T1" fmla="*/ 0 h 199"/>
                <a:gd name="T2" fmla="*/ 0 w 139"/>
                <a:gd name="T3" fmla="*/ 199 h 199"/>
                <a:gd name="T4" fmla="*/ 139 w 139"/>
                <a:gd name="T5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9" h="199">
                  <a:moveTo>
                    <a:pt x="0" y="0"/>
                  </a:moveTo>
                  <a:lnTo>
                    <a:pt x="0" y="199"/>
                  </a:lnTo>
                  <a:lnTo>
                    <a:pt x="139" y="19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459">
              <a:extLst>
                <a:ext uri="{FF2B5EF4-FFF2-40B4-BE49-F238E27FC236}">
                  <a16:creationId xmlns:a16="http://schemas.microsoft.com/office/drawing/2014/main" id="{9E88DA21-69DA-46AC-8774-A8A2D20A3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4063" y="3886200"/>
              <a:ext cx="895350" cy="539750"/>
            </a:xfrm>
            <a:custGeom>
              <a:avLst/>
              <a:gdLst>
                <a:gd name="T0" fmla="*/ 358 w 564"/>
                <a:gd name="T1" fmla="*/ 229 h 340"/>
                <a:gd name="T2" fmla="*/ 424 w 564"/>
                <a:gd name="T3" fmla="*/ 292 h 340"/>
                <a:gd name="T4" fmla="*/ 471 w 564"/>
                <a:gd name="T5" fmla="*/ 338 h 340"/>
                <a:gd name="T6" fmla="*/ 474 w 564"/>
                <a:gd name="T7" fmla="*/ 340 h 340"/>
                <a:gd name="T8" fmla="*/ 538 w 564"/>
                <a:gd name="T9" fmla="*/ 292 h 340"/>
                <a:gd name="T10" fmla="*/ 564 w 564"/>
                <a:gd name="T11" fmla="*/ 273 h 340"/>
                <a:gd name="T12" fmla="*/ 519 w 564"/>
                <a:gd name="T13" fmla="*/ 232 h 340"/>
                <a:gd name="T14" fmla="*/ 419 w 564"/>
                <a:gd name="T15" fmla="*/ 137 h 340"/>
                <a:gd name="T16" fmla="*/ 277 w 564"/>
                <a:gd name="T17" fmla="*/ 0 h 340"/>
                <a:gd name="T18" fmla="*/ 138 w 564"/>
                <a:gd name="T19" fmla="*/ 138 h 340"/>
                <a:gd name="T20" fmla="*/ 47 w 564"/>
                <a:gd name="T21" fmla="*/ 229 h 340"/>
                <a:gd name="T22" fmla="*/ 0 w 564"/>
                <a:gd name="T23" fmla="*/ 275 h 340"/>
                <a:gd name="T24" fmla="*/ 26 w 564"/>
                <a:gd name="T25" fmla="*/ 292 h 340"/>
                <a:gd name="T26" fmla="*/ 71 w 564"/>
                <a:gd name="T27" fmla="*/ 323 h 340"/>
                <a:gd name="T28" fmla="*/ 95 w 564"/>
                <a:gd name="T29" fmla="*/ 338 h 340"/>
                <a:gd name="T30" fmla="*/ 141 w 564"/>
                <a:gd name="T31" fmla="*/ 292 h 340"/>
                <a:gd name="T32" fmla="*/ 205 w 564"/>
                <a:gd name="T33" fmla="*/ 229 h 340"/>
                <a:gd name="T34" fmla="*/ 280 w 564"/>
                <a:gd name="T35" fmla="*/ 154 h 340"/>
                <a:gd name="T36" fmla="*/ 358 w 564"/>
                <a:gd name="T37" fmla="*/ 229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340">
                  <a:moveTo>
                    <a:pt x="358" y="229"/>
                  </a:moveTo>
                  <a:lnTo>
                    <a:pt x="424" y="292"/>
                  </a:lnTo>
                  <a:lnTo>
                    <a:pt x="471" y="338"/>
                  </a:lnTo>
                  <a:lnTo>
                    <a:pt x="474" y="340"/>
                  </a:lnTo>
                  <a:lnTo>
                    <a:pt x="538" y="292"/>
                  </a:lnTo>
                  <a:lnTo>
                    <a:pt x="564" y="273"/>
                  </a:lnTo>
                  <a:lnTo>
                    <a:pt x="519" y="232"/>
                  </a:lnTo>
                  <a:lnTo>
                    <a:pt x="419" y="137"/>
                  </a:lnTo>
                  <a:lnTo>
                    <a:pt x="277" y="0"/>
                  </a:lnTo>
                  <a:lnTo>
                    <a:pt x="138" y="138"/>
                  </a:lnTo>
                  <a:lnTo>
                    <a:pt x="47" y="229"/>
                  </a:lnTo>
                  <a:lnTo>
                    <a:pt x="0" y="275"/>
                  </a:lnTo>
                  <a:lnTo>
                    <a:pt x="26" y="292"/>
                  </a:lnTo>
                  <a:lnTo>
                    <a:pt x="71" y="323"/>
                  </a:lnTo>
                  <a:lnTo>
                    <a:pt x="95" y="338"/>
                  </a:lnTo>
                  <a:lnTo>
                    <a:pt x="141" y="292"/>
                  </a:lnTo>
                  <a:lnTo>
                    <a:pt x="205" y="229"/>
                  </a:lnTo>
                  <a:lnTo>
                    <a:pt x="280" y="154"/>
                  </a:lnTo>
                  <a:lnTo>
                    <a:pt x="358" y="22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Line 460">
              <a:extLst>
                <a:ext uri="{FF2B5EF4-FFF2-40B4-BE49-F238E27FC236}">
                  <a16:creationId xmlns:a16="http://schemas.microsoft.com/office/drawing/2014/main" id="{E60058A5-5D67-4AF6-ACE3-85436208E5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042400" y="4100513"/>
              <a:ext cx="2555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461">
              <a:extLst>
                <a:ext uri="{FF2B5EF4-FFF2-40B4-BE49-F238E27FC236}">
                  <a16:creationId xmlns:a16="http://schemas.microsoft.com/office/drawing/2014/main" id="{D6BAF35A-25C1-47A0-9B9C-61BE251EF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5963" y="4349750"/>
              <a:ext cx="962025" cy="341313"/>
            </a:xfrm>
            <a:custGeom>
              <a:avLst/>
              <a:gdLst>
                <a:gd name="T0" fmla="*/ 562 w 606"/>
                <a:gd name="T1" fmla="*/ 0 h 215"/>
                <a:gd name="T2" fmla="*/ 606 w 606"/>
                <a:gd name="T3" fmla="*/ 0 h 215"/>
                <a:gd name="T4" fmla="*/ 606 w 606"/>
                <a:gd name="T5" fmla="*/ 215 h 215"/>
                <a:gd name="T6" fmla="*/ 538 w 606"/>
                <a:gd name="T7" fmla="*/ 215 h 215"/>
                <a:gd name="T8" fmla="*/ 495 w 606"/>
                <a:gd name="T9" fmla="*/ 215 h 215"/>
                <a:gd name="T10" fmla="*/ 445 w 606"/>
                <a:gd name="T11" fmla="*/ 215 h 215"/>
                <a:gd name="T12" fmla="*/ 400 w 606"/>
                <a:gd name="T13" fmla="*/ 215 h 215"/>
                <a:gd name="T14" fmla="*/ 208 w 606"/>
                <a:gd name="T15" fmla="*/ 215 h 215"/>
                <a:gd name="T16" fmla="*/ 170 w 606"/>
                <a:gd name="T17" fmla="*/ 215 h 215"/>
                <a:gd name="T18" fmla="*/ 95 w 606"/>
                <a:gd name="T19" fmla="*/ 215 h 215"/>
                <a:gd name="T20" fmla="*/ 69 w 606"/>
                <a:gd name="T21" fmla="*/ 215 h 215"/>
                <a:gd name="T22" fmla="*/ 0 w 606"/>
                <a:gd name="T23" fmla="*/ 215 h 215"/>
                <a:gd name="T24" fmla="*/ 0 w 606"/>
                <a:gd name="T25" fmla="*/ 0 h 215"/>
                <a:gd name="T26" fmla="*/ 50 w 606"/>
                <a:gd name="T27" fmla="*/ 0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6" h="215">
                  <a:moveTo>
                    <a:pt x="562" y="0"/>
                  </a:moveTo>
                  <a:lnTo>
                    <a:pt x="606" y="0"/>
                  </a:lnTo>
                  <a:lnTo>
                    <a:pt x="606" y="215"/>
                  </a:lnTo>
                  <a:lnTo>
                    <a:pt x="538" y="215"/>
                  </a:lnTo>
                  <a:lnTo>
                    <a:pt x="495" y="215"/>
                  </a:lnTo>
                  <a:lnTo>
                    <a:pt x="445" y="215"/>
                  </a:lnTo>
                  <a:lnTo>
                    <a:pt x="400" y="215"/>
                  </a:lnTo>
                  <a:lnTo>
                    <a:pt x="208" y="215"/>
                  </a:lnTo>
                  <a:lnTo>
                    <a:pt x="170" y="215"/>
                  </a:lnTo>
                  <a:lnTo>
                    <a:pt x="95" y="215"/>
                  </a:lnTo>
                  <a:lnTo>
                    <a:pt x="69" y="215"/>
                  </a:lnTo>
                  <a:lnTo>
                    <a:pt x="0" y="215"/>
                  </a:lnTo>
                  <a:lnTo>
                    <a:pt x="0" y="0"/>
                  </a:lnTo>
                  <a:lnTo>
                    <a:pt x="5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462">
              <a:extLst>
                <a:ext uri="{FF2B5EF4-FFF2-40B4-BE49-F238E27FC236}">
                  <a16:creationId xmlns:a16="http://schemas.microsoft.com/office/drawing/2014/main" id="{412C0EC3-D08D-4462-83F0-ABF8C16EB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97900" y="4349750"/>
              <a:ext cx="449263" cy="0"/>
            </a:xfrm>
            <a:custGeom>
              <a:avLst/>
              <a:gdLst>
                <a:gd name="T0" fmla="*/ 0 w 283"/>
                <a:gd name="T1" fmla="*/ 283 w 283"/>
                <a:gd name="T2" fmla="*/ 283 w 28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83">
                  <a:moveTo>
                    <a:pt x="0" y="0"/>
                  </a:moveTo>
                  <a:lnTo>
                    <a:pt x="283" y="0"/>
                  </a:lnTo>
                  <a:lnTo>
                    <a:pt x="283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Line 463">
              <a:extLst>
                <a:ext uri="{FF2B5EF4-FFF2-40B4-BE49-F238E27FC236}">
                  <a16:creationId xmlns:a16="http://schemas.microsoft.com/office/drawing/2014/main" id="{B0EC073D-4D53-4FD5-8F4E-1B077550C6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6775" y="4398963"/>
              <a:ext cx="0" cy="2921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Line 464">
              <a:extLst>
                <a:ext uri="{FF2B5EF4-FFF2-40B4-BE49-F238E27FC236}">
                  <a16:creationId xmlns:a16="http://schemas.microsoft.com/office/drawing/2014/main" id="{13FC30DE-3CC5-4B1E-A61E-B797B1D0E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121775" y="4422775"/>
              <a:ext cx="0" cy="2682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465">
              <a:extLst>
                <a:ext uri="{FF2B5EF4-FFF2-40B4-BE49-F238E27FC236}">
                  <a16:creationId xmlns:a16="http://schemas.microsoft.com/office/drawing/2014/main" id="{6A65DE82-34D1-4D99-A20A-7FB348F28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66163" y="4483100"/>
              <a:ext cx="304800" cy="207963"/>
            </a:xfrm>
            <a:custGeom>
              <a:avLst/>
              <a:gdLst>
                <a:gd name="T0" fmla="*/ 0 w 192"/>
                <a:gd name="T1" fmla="*/ 131 h 131"/>
                <a:gd name="T2" fmla="*/ 0 w 192"/>
                <a:gd name="T3" fmla="*/ 0 h 131"/>
                <a:gd name="T4" fmla="*/ 192 w 192"/>
                <a:gd name="T5" fmla="*/ 0 h 131"/>
                <a:gd name="T6" fmla="*/ 192 w 192"/>
                <a:gd name="T7" fmla="*/ 13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2" h="131">
                  <a:moveTo>
                    <a:pt x="0" y="131"/>
                  </a:moveTo>
                  <a:lnTo>
                    <a:pt x="0" y="0"/>
                  </a:lnTo>
                  <a:lnTo>
                    <a:pt x="192" y="0"/>
                  </a:lnTo>
                  <a:lnTo>
                    <a:pt x="192" y="13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466">
              <a:extLst>
                <a:ext uri="{FF2B5EF4-FFF2-40B4-BE49-F238E27FC236}">
                  <a16:creationId xmlns:a16="http://schemas.microsoft.com/office/drawing/2014/main" id="{655A9A7E-85A9-473C-8858-8CEBA51E9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575" y="4691063"/>
              <a:ext cx="195263" cy="539750"/>
            </a:xfrm>
            <a:custGeom>
              <a:avLst/>
              <a:gdLst>
                <a:gd name="T0" fmla="*/ 123 w 123"/>
                <a:gd name="T1" fmla="*/ 0 h 340"/>
                <a:gd name="T2" fmla="*/ 86 w 123"/>
                <a:gd name="T3" fmla="*/ 106 h 340"/>
                <a:gd name="T4" fmla="*/ 48 w 123"/>
                <a:gd name="T5" fmla="*/ 207 h 340"/>
                <a:gd name="T6" fmla="*/ 0 w 123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" h="340">
                  <a:moveTo>
                    <a:pt x="123" y="0"/>
                  </a:moveTo>
                  <a:lnTo>
                    <a:pt x="86" y="106"/>
                  </a:lnTo>
                  <a:lnTo>
                    <a:pt x="48" y="207"/>
                  </a:lnTo>
                  <a:lnTo>
                    <a:pt x="0" y="34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Line 467">
              <a:extLst>
                <a:ext uri="{FF2B5EF4-FFF2-40B4-BE49-F238E27FC236}">
                  <a16:creationId xmlns:a16="http://schemas.microsoft.com/office/drawing/2014/main" id="{D4484A80-29B8-4CBB-9796-BD1293307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262938" y="4691063"/>
              <a:ext cx="182563" cy="5397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468">
              <a:extLst>
                <a:ext uri="{FF2B5EF4-FFF2-40B4-BE49-F238E27FC236}">
                  <a16:creationId xmlns:a16="http://schemas.microsoft.com/office/drawing/2014/main" id="{3F465C2E-50F2-47BB-AE94-90D0A3021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42400" y="4691063"/>
              <a:ext cx="168275" cy="539750"/>
            </a:xfrm>
            <a:custGeom>
              <a:avLst/>
              <a:gdLst>
                <a:gd name="T0" fmla="*/ 0 w 106"/>
                <a:gd name="T1" fmla="*/ 0 h 340"/>
                <a:gd name="T2" fmla="*/ 33 w 106"/>
                <a:gd name="T3" fmla="*/ 106 h 340"/>
                <a:gd name="T4" fmla="*/ 65 w 106"/>
                <a:gd name="T5" fmla="*/ 207 h 340"/>
                <a:gd name="T6" fmla="*/ 106 w 106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6" h="340">
                  <a:moveTo>
                    <a:pt x="0" y="0"/>
                  </a:moveTo>
                  <a:lnTo>
                    <a:pt x="33" y="106"/>
                  </a:lnTo>
                  <a:lnTo>
                    <a:pt x="65" y="207"/>
                  </a:lnTo>
                  <a:lnTo>
                    <a:pt x="106" y="34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Line 469">
              <a:extLst>
                <a:ext uri="{FF2B5EF4-FFF2-40B4-BE49-F238E27FC236}">
                  <a16:creationId xmlns:a16="http://schemas.microsoft.com/office/drawing/2014/main" id="{9D5DFBDE-795B-4473-8D6A-65BFB40C95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190038" y="4691063"/>
              <a:ext cx="195263" cy="5397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470">
              <a:extLst>
                <a:ext uri="{FF2B5EF4-FFF2-40B4-BE49-F238E27FC236}">
                  <a16:creationId xmlns:a16="http://schemas.microsoft.com/office/drawing/2014/main" id="{0785F884-7354-4397-8860-86C4351A534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7100" y="4859338"/>
              <a:ext cx="552450" cy="0"/>
            </a:xfrm>
            <a:custGeom>
              <a:avLst/>
              <a:gdLst>
                <a:gd name="T0" fmla="*/ 0 w 348"/>
                <a:gd name="T1" fmla="*/ 345 w 348"/>
                <a:gd name="T2" fmla="*/ 348 w 3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48">
                  <a:moveTo>
                    <a:pt x="0" y="0"/>
                  </a:moveTo>
                  <a:lnTo>
                    <a:pt x="345" y="0"/>
                  </a:lnTo>
                  <a:lnTo>
                    <a:pt x="34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Line 471">
              <a:extLst>
                <a:ext uri="{FF2B5EF4-FFF2-40B4-BE49-F238E27FC236}">
                  <a16:creationId xmlns:a16="http://schemas.microsoft.com/office/drawing/2014/main" id="{20EC0465-6E65-45C3-8B07-53A452911D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86775" y="5019675"/>
              <a:ext cx="6588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Rectangle 472">
              <a:extLst>
                <a:ext uri="{FF2B5EF4-FFF2-40B4-BE49-F238E27FC236}">
                  <a16:creationId xmlns:a16="http://schemas.microsoft.com/office/drawing/2014/main" id="{C54B5567-636E-4EF5-A3C0-F54EEDF6B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0663" y="4398963"/>
              <a:ext cx="280988" cy="187325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Rectangle 473">
              <a:extLst>
                <a:ext uri="{FF2B5EF4-FFF2-40B4-BE49-F238E27FC236}">
                  <a16:creationId xmlns:a16="http://schemas.microsoft.com/office/drawing/2014/main" id="{0945B4A5-8563-4549-AC16-EE72D02B7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7800" y="4843463"/>
              <a:ext cx="365125" cy="217488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Rectangle 474">
              <a:extLst>
                <a:ext uri="{FF2B5EF4-FFF2-40B4-BE49-F238E27FC236}">
                  <a16:creationId xmlns:a16="http://schemas.microsoft.com/office/drawing/2014/main" id="{841DBB54-F414-4EFD-BF90-F5DA1A620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5788" y="4843463"/>
              <a:ext cx="368300" cy="217488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Rectangle 475">
              <a:extLst>
                <a:ext uri="{FF2B5EF4-FFF2-40B4-BE49-F238E27FC236}">
                  <a16:creationId xmlns:a16="http://schemas.microsoft.com/office/drawing/2014/main" id="{224E4C3F-1668-447C-82E5-58E9F05F1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5" y="4398963"/>
              <a:ext cx="279400" cy="187325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476">
              <a:extLst>
                <a:ext uri="{FF2B5EF4-FFF2-40B4-BE49-F238E27FC236}">
                  <a16:creationId xmlns:a16="http://schemas.microsoft.com/office/drawing/2014/main" id="{94424CD5-0AA3-461E-9FDE-7C0C422B1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02738" y="4249738"/>
              <a:ext cx="785813" cy="0"/>
            </a:xfrm>
            <a:custGeom>
              <a:avLst/>
              <a:gdLst>
                <a:gd name="T0" fmla="*/ 0 w 495"/>
                <a:gd name="T1" fmla="*/ 493 w 495"/>
                <a:gd name="T2" fmla="*/ 495 w 49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95">
                  <a:moveTo>
                    <a:pt x="0" y="0"/>
                  </a:moveTo>
                  <a:lnTo>
                    <a:pt x="493" y="0"/>
                  </a:lnTo>
                  <a:lnTo>
                    <a:pt x="495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477">
              <a:extLst>
                <a:ext uri="{FF2B5EF4-FFF2-40B4-BE49-F238E27FC236}">
                  <a16:creationId xmlns:a16="http://schemas.microsoft.com/office/drawing/2014/main" id="{2639BDED-E198-4153-9EDE-AC30F094D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99500" y="4249738"/>
              <a:ext cx="242888" cy="0"/>
            </a:xfrm>
            <a:custGeom>
              <a:avLst/>
              <a:gdLst>
                <a:gd name="T0" fmla="*/ 0 w 153"/>
                <a:gd name="T1" fmla="*/ 153 w 153"/>
                <a:gd name="T2" fmla="*/ 153 w 1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3">
                  <a:moveTo>
                    <a:pt x="0" y="0"/>
                  </a:moveTo>
                  <a:lnTo>
                    <a:pt x="153" y="0"/>
                  </a:lnTo>
                  <a:lnTo>
                    <a:pt x="153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478">
              <a:extLst>
                <a:ext uri="{FF2B5EF4-FFF2-40B4-BE49-F238E27FC236}">
                  <a16:creationId xmlns:a16="http://schemas.microsoft.com/office/drawing/2014/main" id="{9BB062CB-9E7C-4258-A7EA-76CB535DE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0000" y="4249738"/>
              <a:ext cx="828675" cy="0"/>
            </a:xfrm>
            <a:custGeom>
              <a:avLst/>
              <a:gdLst>
                <a:gd name="T0" fmla="*/ 0 w 522"/>
                <a:gd name="T1" fmla="*/ 5 w 522"/>
                <a:gd name="T2" fmla="*/ 522 w 52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22">
                  <a:moveTo>
                    <a:pt x="0" y="0"/>
                  </a:moveTo>
                  <a:lnTo>
                    <a:pt x="5" y="0"/>
                  </a:lnTo>
                  <a:lnTo>
                    <a:pt x="522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479">
              <a:extLst>
                <a:ext uri="{FF2B5EF4-FFF2-40B4-BE49-F238E27FC236}">
                  <a16:creationId xmlns:a16="http://schemas.microsoft.com/office/drawing/2014/main" id="{8A085B51-6987-4BFA-80B8-4913FA372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97988" y="3789363"/>
              <a:ext cx="0" cy="315913"/>
            </a:xfrm>
            <a:custGeom>
              <a:avLst/>
              <a:gdLst>
                <a:gd name="T0" fmla="*/ 0 h 199"/>
                <a:gd name="T1" fmla="*/ 196 h 199"/>
                <a:gd name="T2" fmla="*/ 199 h 199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99">
                  <a:moveTo>
                    <a:pt x="0" y="0"/>
                  </a:moveTo>
                  <a:lnTo>
                    <a:pt x="0" y="196"/>
                  </a:lnTo>
                  <a:lnTo>
                    <a:pt x="0" y="19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Rectangle 480">
              <a:extLst>
                <a:ext uri="{FF2B5EF4-FFF2-40B4-BE49-F238E27FC236}">
                  <a16:creationId xmlns:a16="http://schemas.microsoft.com/office/drawing/2014/main" id="{13DE3DCA-9810-44D3-A179-64223FF74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2400" y="4352925"/>
              <a:ext cx="414338" cy="279400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Rectangle 481">
              <a:extLst>
                <a:ext uri="{FF2B5EF4-FFF2-40B4-BE49-F238E27FC236}">
                  <a16:creationId xmlns:a16="http://schemas.microsoft.com/office/drawing/2014/main" id="{5A608321-F689-4A81-B976-D86BC7AA9E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3025" y="4784725"/>
              <a:ext cx="569913" cy="338138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Rectangle 482">
              <a:extLst>
                <a:ext uri="{FF2B5EF4-FFF2-40B4-BE49-F238E27FC236}">
                  <a16:creationId xmlns:a16="http://schemas.microsoft.com/office/drawing/2014/main" id="{8247CE4E-1E8F-4CA9-9EF2-617C3D9B8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7688" y="4349750"/>
              <a:ext cx="422275" cy="285750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Rectangle 483">
              <a:extLst>
                <a:ext uri="{FF2B5EF4-FFF2-40B4-BE49-F238E27FC236}">
                  <a16:creationId xmlns:a16="http://schemas.microsoft.com/office/drawing/2014/main" id="{B60D7F4F-EDF2-45F3-A063-55ADD4948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1650" y="4792663"/>
              <a:ext cx="536575" cy="319088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1" name="Oval 690">
            <a:extLst>
              <a:ext uri="{FF2B5EF4-FFF2-40B4-BE49-F238E27FC236}">
                <a16:creationId xmlns:a16="http://schemas.microsoft.com/office/drawing/2014/main" id="{9C1F9AF6-815A-45C8-B268-B5AF7C166827}"/>
              </a:ext>
            </a:extLst>
          </p:cNvPr>
          <p:cNvSpPr/>
          <p:nvPr/>
        </p:nvSpPr>
        <p:spPr>
          <a:xfrm>
            <a:off x="6692610" y="344019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21" name="Group 720">
            <a:extLst>
              <a:ext uri="{FF2B5EF4-FFF2-40B4-BE49-F238E27FC236}">
                <a16:creationId xmlns:a16="http://schemas.microsoft.com/office/drawing/2014/main" id="{0497F1E3-BAEC-42EA-9D55-C804D908D918}"/>
              </a:ext>
            </a:extLst>
          </p:cNvPr>
          <p:cNvGrpSpPr/>
          <p:nvPr/>
        </p:nvGrpSpPr>
        <p:grpSpPr>
          <a:xfrm>
            <a:off x="6751907" y="3574348"/>
            <a:ext cx="521339" cy="371632"/>
            <a:chOff x="6643688" y="2416175"/>
            <a:chExt cx="4710112" cy="3357563"/>
          </a:xfrm>
        </p:grpSpPr>
        <p:sp>
          <p:nvSpPr>
            <p:cNvPr id="718" name="Line 509">
              <a:extLst>
                <a:ext uri="{FF2B5EF4-FFF2-40B4-BE49-F238E27FC236}">
                  <a16:creationId xmlns:a16="http://schemas.microsoft.com/office/drawing/2014/main" id="{913C446F-775A-4ABE-AD32-0278731C4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43688" y="5773738"/>
              <a:ext cx="490537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20" name="Group 719">
              <a:extLst>
                <a:ext uri="{FF2B5EF4-FFF2-40B4-BE49-F238E27FC236}">
                  <a16:creationId xmlns:a16="http://schemas.microsoft.com/office/drawing/2014/main" id="{DD9CCF0B-73D4-47C3-B901-BC249B3534BA}"/>
                </a:ext>
              </a:extLst>
            </p:cNvPr>
            <p:cNvGrpSpPr/>
            <p:nvPr/>
          </p:nvGrpSpPr>
          <p:grpSpPr>
            <a:xfrm>
              <a:off x="7134225" y="2416175"/>
              <a:ext cx="4219575" cy="3357563"/>
              <a:chOff x="7134225" y="2416175"/>
              <a:chExt cx="4219575" cy="3357563"/>
            </a:xfrm>
          </p:grpSpPr>
          <p:sp>
            <p:nvSpPr>
              <p:cNvPr id="696" name="Freeform 487">
                <a:extLst>
                  <a:ext uri="{FF2B5EF4-FFF2-40B4-BE49-F238E27FC236}">
                    <a16:creationId xmlns:a16="http://schemas.microsoft.com/office/drawing/2014/main" id="{A91195A0-0EFE-4834-923D-A81784D51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4225" y="3013075"/>
                <a:ext cx="1250950" cy="2760663"/>
              </a:xfrm>
              <a:custGeom>
                <a:avLst/>
                <a:gdLst>
                  <a:gd name="T0" fmla="*/ 0 w 460"/>
                  <a:gd name="T1" fmla="*/ 1019 h 1019"/>
                  <a:gd name="T2" fmla="*/ 0 w 460"/>
                  <a:gd name="T3" fmla="*/ 230 h 1019"/>
                  <a:gd name="T4" fmla="*/ 230 w 460"/>
                  <a:gd name="T5" fmla="*/ 0 h 1019"/>
                  <a:gd name="T6" fmla="*/ 230 w 460"/>
                  <a:gd name="T7" fmla="*/ 0 h 1019"/>
                  <a:gd name="T8" fmla="*/ 460 w 460"/>
                  <a:gd name="T9" fmla="*/ 230 h 1019"/>
                  <a:gd name="T10" fmla="*/ 460 w 460"/>
                  <a:gd name="T11" fmla="*/ 1019 h 1019"/>
                  <a:gd name="T12" fmla="*/ 0 w 460"/>
                  <a:gd name="T13" fmla="*/ 1019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60" h="1019">
                    <a:moveTo>
                      <a:pt x="0" y="1019"/>
                    </a:moveTo>
                    <a:cubicBezTo>
                      <a:pt x="0" y="230"/>
                      <a:pt x="0" y="230"/>
                      <a:pt x="0" y="230"/>
                    </a:cubicBezTo>
                    <a:cubicBezTo>
                      <a:pt x="0" y="103"/>
                      <a:pt x="103" y="0"/>
                      <a:pt x="230" y="0"/>
                    </a:cubicBezTo>
                    <a:cubicBezTo>
                      <a:pt x="230" y="0"/>
                      <a:pt x="230" y="0"/>
                      <a:pt x="230" y="0"/>
                    </a:cubicBezTo>
                    <a:cubicBezTo>
                      <a:pt x="357" y="0"/>
                      <a:pt x="460" y="103"/>
                      <a:pt x="460" y="230"/>
                    </a:cubicBezTo>
                    <a:cubicBezTo>
                      <a:pt x="460" y="1019"/>
                      <a:pt x="460" y="1019"/>
                      <a:pt x="460" y="1019"/>
                    </a:cubicBezTo>
                    <a:lnTo>
                      <a:pt x="0" y="101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" name="Freeform 488">
                <a:extLst>
                  <a:ext uri="{FF2B5EF4-FFF2-40B4-BE49-F238E27FC236}">
                    <a16:creationId xmlns:a16="http://schemas.microsoft.com/office/drawing/2014/main" id="{E6CE21B9-087E-437F-9D7D-9B6E6FD13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34225" y="2416175"/>
                <a:ext cx="2536825" cy="3357563"/>
              </a:xfrm>
              <a:custGeom>
                <a:avLst/>
                <a:gdLst>
                  <a:gd name="T0" fmla="*/ 460 w 933"/>
                  <a:gd name="T1" fmla="*/ 1239 h 1239"/>
                  <a:gd name="T2" fmla="*/ 933 w 933"/>
                  <a:gd name="T3" fmla="*/ 1239 h 1239"/>
                  <a:gd name="T4" fmla="*/ 933 w 933"/>
                  <a:gd name="T5" fmla="*/ 220 h 1239"/>
                  <a:gd name="T6" fmla="*/ 713 w 933"/>
                  <a:gd name="T7" fmla="*/ 0 h 1239"/>
                  <a:gd name="T8" fmla="*/ 680 w 933"/>
                  <a:gd name="T9" fmla="*/ 0 h 1239"/>
                  <a:gd name="T10" fmla="*/ 460 w 933"/>
                  <a:gd name="T11" fmla="*/ 220 h 1239"/>
                  <a:gd name="T12" fmla="*/ 460 w 933"/>
                  <a:gd name="T13" fmla="*/ 220 h 1239"/>
                  <a:gd name="T14" fmla="*/ 460 w 933"/>
                  <a:gd name="T15" fmla="*/ 450 h 1239"/>
                  <a:gd name="T16" fmla="*/ 0 w 933"/>
                  <a:gd name="T17" fmla="*/ 450 h 12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33" h="1239">
                    <a:moveTo>
                      <a:pt x="460" y="1239"/>
                    </a:moveTo>
                    <a:cubicBezTo>
                      <a:pt x="933" y="1239"/>
                      <a:pt x="933" y="1239"/>
                      <a:pt x="933" y="1239"/>
                    </a:cubicBezTo>
                    <a:cubicBezTo>
                      <a:pt x="933" y="220"/>
                      <a:pt x="933" y="220"/>
                      <a:pt x="933" y="220"/>
                    </a:cubicBezTo>
                    <a:cubicBezTo>
                      <a:pt x="933" y="98"/>
                      <a:pt x="835" y="0"/>
                      <a:pt x="713" y="0"/>
                    </a:cubicBezTo>
                    <a:cubicBezTo>
                      <a:pt x="680" y="0"/>
                      <a:pt x="680" y="0"/>
                      <a:pt x="680" y="0"/>
                    </a:cubicBezTo>
                    <a:cubicBezTo>
                      <a:pt x="558" y="0"/>
                      <a:pt x="460" y="98"/>
                      <a:pt x="460" y="220"/>
                    </a:cubicBezTo>
                    <a:cubicBezTo>
                      <a:pt x="460" y="220"/>
                      <a:pt x="460" y="220"/>
                      <a:pt x="460" y="220"/>
                    </a:cubicBezTo>
                    <a:cubicBezTo>
                      <a:pt x="460" y="450"/>
                      <a:pt x="460" y="450"/>
                      <a:pt x="460" y="450"/>
                    </a:cubicBezTo>
                    <a:cubicBezTo>
                      <a:pt x="0" y="450"/>
                      <a:pt x="0" y="450"/>
                      <a:pt x="0" y="450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" name="Freeform 489">
                <a:extLst>
                  <a:ext uri="{FF2B5EF4-FFF2-40B4-BE49-F238E27FC236}">
                    <a16:creationId xmlns:a16="http://schemas.microsoft.com/office/drawing/2014/main" id="{C1AA5088-B46C-4AB7-A952-F97DBE2D1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1050" y="3013075"/>
                <a:ext cx="1231900" cy="2760663"/>
              </a:xfrm>
              <a:custGeom>
                <a:avLst/>
                <a:gdLst>
                  <a:gd name="T0" fmla="*/ 0 w 453"/>
                  <a:gd name="T1" fmla="*/ 1019 h 1019"/>
                  <a:gd name="T2" fmla="*/ 453 w 453"/>
                  <a:gd name="T3" fmla="*/ 1019 h 1019"/>
                  <a:gd name="T4" fmla="*/ 453 w 453"/>
                  <a:gd name="T5" fmla="*/ 233 h 1019"/>
                  <a:gd name="T6" fmla="*/ 220 w 453"/>
                  <a:gd name="T7" fmla="*/ 0 h 1019"/>
                  <a:gd name="T8" fmla="*/ 220 w 453"/>
                  <a:gd name="T9" fmla="*/ 0 h 1019"/>
                  <a:gd name="T10" fmla="*/ 0 w 453"/>
                  <a:gd name="T11" fmla="*/ 220 h 1019"/>
                  <a:gd name="T12" fmla="*/ 0 w 453"/>
                  <a:gd name="T13" fmla="*/ 1019 h 10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53" h="1019">
                    <a:moveTo>
                      <a:pt x="0" y="1019"/>
                    </a:moveTo>
                    <a:cubicBezTo>
                      <a:pt x="453" y="1019"/>
                      <a:pt x="453" y="1019"/>
                      <a:pt x="453" y="1019"/>
                    </a:cubicBezTo>
                    <a:cubicBezTo>
                      <a:pt x="453" y="233"/>
                      <a:pt x="453" y="233"/>
                      <a:pt x="453" y="233"/>
                    </a:cubicBezTo>
                    <a:cubicBezTo>
                      <a:pt x="453" y="104"/>
                      <a:pt x="349" y="0"/>
                      <a:pt x="220" y="0"/>
                    </a:cubicBezTo>
                    <a:cubicBezTo>
                      <a:pt x="220" y="0"/>
                      <a:pt x="220" y="0"/>
                      <a:pt x="220" y="0"/>
                    </a:cubicBezTo>
                    <a:cubicBezTo>
                      <a:pt x="98" y="0"/>
                      <a:pt x="0" y="98"/>
                      <a:pt x="0" y="220"/>
                    </a:cubicBezTo>
                    <a:lnTo>
                      <a:pt x="0" y="101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" name="Freeform 490">
                <a:extLst>
                  <a:ext uri="{FF2B5EF4-FFF2-40B4-BE49-F238E27FC236}">
                    <a16:creationId xmlns:a16="http://schemas.microsoft.com/office/drawing/2014/main" id="{32F0C9BC-C21A-4078-9BB4-F0816628C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85175" y="3082925"/>
                <a:ext cx="1285875" cy="236538"/>
              </a:xfrm>
              <a:custGeom>
                <a:avLst/>
                <a:gdLst>
                  <a:gd name="T0" fmla="*/ 0 w 473"/>
                  <a:gd name="T1" fmla="*/ 87 h 87"/>
                  <a:gd name="T2" fmla="*/ 106 w 473"/>
                  <a:gd name="T3" fmla="*/ 87 h 87"/>
                  <a:gd name="T4" fmla="*/ 160 w 473"/>
                  <a:gd name="T5" fmla="*/ 34 h 87"/>
                  <a:gd name="T6" fmla="*/ 240 w 473"/>
                  <a:gd name="T7" fmla="*/ 0 h 87"/>
                  <a:gd name="T8" fmla="*/ 240 w 473"/>
                  <a:gd name="T9" fmla="*/ 0 h 87"/>
                  <a:gd name="T10" fmla="*/ 344 w 473"/>
                  <a:gd name="T11" fmla="*/ 67 h 87"/>
                  <a:gd name="T12" fmla="*/ 353 w 473"/>
                  <a:gd name="T13" fmla="*/ 87 h 87"/>
                  <a:gd name="T14" fmla="*/ 473 w 473"/>
                  <a:gd name="T15" fmla="*/ 87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73" h="87">
                    <a:moveTo>
                      <a:pt x="0" y="87"/>
                    </a:moveTo>
                    <a:cubicBezTo>
                      <a:pt x="106" y="87"/>
                      <a:pt x="106" y="87"/>
                      <a:pt x="106" y="87"/>
                    </a:cubicBezTo>
                    <a:cubicBezTo>
                      <a:pt x="160" y="34"/>
                      <a:pt x="160" y="34"/>
                      <a:pt x="160" y="34"/>
                    </a:cubicBezTo>
                    <a:cubicBezTo>
                      <a:pt x="181" y="12"/>
                      <a:pt x="210" y="0"/>
                      <a:pt x="240" y="0"/>
                    </a:cubicBezTo>
                    <a:cubicBezTo>
                      <a:pt x="240" y="0"/>
                      <a:pt x="240" y="0"/>
                      <a:pt x="240" y="0"/>
                    </a:cubicBezTo>
                    <a:cubicBezTo>
                      <a:pt x="285" y="0"/>
                      <a:pt x="325" y="26"/>
                      <a:pt x="344" y="67"/>
                    </a:cubicBezTo>
                    <a:cubicBezTo>
                      <a:pt x="353" y="87"/>
                      <a:pt x="353" y="87"/>
                      <a:pt x="353" y="87"/>
                    </a:cubicBezTo>
                    <a:cubicBezTo>
                      <a:pt x="473" y="87"/>
                      <a:pt x="473" y="87"/>
                      <a:pt x="473" y="87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" name="Line 491">
                <a:extLst>
                  <a:ext uri="{FF2B5EF4-FFF2-40B4-BE49-F238E27FC236}">
                    <a16:creationId xmlns:a16="http://schemas.microsoft.com/office/drawing/2014/main" id="{FC47C052-5ACD-44AD-8F95-0FB9477E73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134225" y="3987800"/>
                <a:ext cx="1250950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" name="Line 492">
                <a:extLst>
                  <a:ext uri="{FF2B5EF4-FFF2-40B4-BE49-F238E27FC236}">
                    <a16:creationId xmlns:a16="http://schemas.microsoft.com/office/drawing/2014/main" id="{BE2B531F-26B7-4B17-95A5-45B7E165AA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71050" y="3987800"/>
                <a:ext cx="1231900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Line 493">
                <a:extLst>
                  <a:ext uri="{FF2B5EF4-FFF2-40B4-BE49-F238E27FC236}">
                    <a16:creationId xmlns:a16="http://schemas.microsoft.com/office/drawing/2014/main" id="{398D7E6C-C2FE-4BDA-9F33-83175C4D28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671050" y="3608388"/>
                <a:ext cx="1231900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3" name="Freeform 494">
                <a:extLst>
                  <a:ext uri="{FF2B5EF4-FFF2-40B4-BE49-F238E27FC236}">
                    <a16:creationId xmlns:a16="http://schemas.microsoft.com/office/drawing/2014/main" id="{8473A658-EDAB-4B7C-8A1B-5369BC8C2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2663" y="4835525"/>
                <a:ext cx="814387" cy="938213"/>
              </a:xfrm>
              <a:custGeom>
                <a:avLst/>
                <a:gdLst>
                  <a:gd name="T0" fmla="*/ 0 w 300"/>
                  <a:gd name="T1" fmla="*/ 346 h 346"/>
                  <a:gd name="T2" fmla="*/ 0 w 300"/>
                  <a:gd name="T3" fmla="*/ 150 h 346"/>
                  <a:gd name="T4" fmla="*/ 150 w 300"/>
                  <a:gd name="T5" fmla="*/ 0 h 346"/>
                  <a:gd name="T6" fmla="*/ 150 w 300"/>
                  <a:gd name="T7" fmla="*/ 0 h 346"/>
                  <a:gd name="T8" fmla="*/ 300 w 300"/>
                  <a:gd name="T9" fmla="*/ 150 h 346"/>
                  <a:gd name="T10" fmla="*/ 300 w 300"/>
                  <a:gd name="T11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00" h="346">
                    <a:moveTo>
                      <a:pt x="0" y="346"/>
                    </a:moveTo>
                    <a:cubicBezTo>
                      <a:pt x="0" y="150"/>
                      <a:pt x="0" y="150"/>
                      <a:pt x="0" y="150"/>
                    </a:cubicBezTo>
                    <a:cubicBezTo>
                      <a:pt x="0" y="67"/>
                      <a:pt x="67" y="0"/>
                      <a:pt x="150" y="0"/>
                    </a:cubicBezTo>
                    <a:cubicBezTo>
                      <a:pt x="150" y="0"/>
                      <a:pt x="150" y="0"/>
                      <a:pt x="150" y="0"/>
                    </a:cubicBezTo>
                    <a:cubicBezTo>
                      <a:pt x="233" y="0"/>
                      <a:pt x="300" y="67"/>
                      <a:pt x="300" y="150"/>
                    </a:cubicBezTo>
                    <a:cubicBezTo>
                      <a:pt x="300" y="346"/>
                      <a:pt x="300" y="346"/>
                      <a:pt x="300" y="346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4" name="Rectangle 495">
                <a:extLst>
                  <a:ext uri="{FF2B5EF4-FFF2-40B4-BE49-F238E27FC236}">
                    <a16:creationId xmlns:a16="http://schemas.microsoft.com/office/drawing/2014/main" id="{BBEDB868-CD8F-44A4-808B-F63D4693B5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2663" y="3670300"/>
                <a:ext cx="333375" cy="425450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5" name="Rectangle 496">
                <a:extLst>
                  <a:ext uri="{FF2B5EF4-FFF2-40B4-BE49-F238E27FC236}">
                    <a16:creationId xmlns:a16="http://schemas.microsoft.com/office/drawing/2014/main" id="{0B91C02C-6E18-429B-B932-108ECF68B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7488" y="3670300"/>
                <a:ext cx="338137" cy="425450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6" name="Rectangle 497">
                <a:extLst>
                  <a:ext uri="{FF2B5EF4-FFF2-40B4-BE49-F238E27FC236}">
                    <a16:creationId xmlns:a16="http://schemas.microsoft.com/office/drawing/2014/main" id="{F81CE00A-A2B9-4473-A5B9-93D52ED38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07488" y="4289425"/>
                <a:ext cx="338137" cy="423863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7" name="Rectangle 498">
                <a:extLst>
                  <a:ext uri="{FF2B5EF4-FFF2-40B4-BE49-F238E27FC236}">
                    <a16:creationId xmlns:a16="http://schemas.microsoft.com/office/drawing/2014/main" id="{6C4DED47-06A9-4F23-BB4D-0C01686A9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02663" y="4289425"/>
                <a:ext cx="333375" cy="423863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8" name="Freeform 499">
                <a:extLst>
                  <a:ext uri="{FF2B5EF4-FFF2-40B4-BE49-F238E27FC236}">
                    <a16:creationId xmlns:a16="http://schemas.microsoft.com/office/drawing/2014/main" id="{79073A0F-546D-44BD-B13E-8E47AB51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0450" y="5084763"/>
                <a:ext cx="690562" cy="688975"/>
              </a:xfrm>
              <a:custGeom>
                <a:avLst/>
                <a:gdLst>
                  <a:gd name="T0" fmla="*/ 0 w 254"/>
                  <a:gd name="T1" fmla="*/ 254 h 254"/>
                  <a:gd name="T2" fmla="*/ 0 w 254"/>
                  <a:gd name="T3" fmla="*/ 127 h 254"/>
                  <a:gd name="T4" fmla="*/ 127 w 254"/>
                  <a:gd name="T5" fmla="*/ 0 h 254"/>
                  <a:gd name="T6" fmla="*/ 127 w 254"/>
                  <a:gd name="T7" fmla="*/ 0 h 254"/>
                  <a:gd name="T8" fmla="*/ 254 w 254"/>
                  <a:gd name="T9" fmla="*/ 127 h 254"/>
                  <a:gd name="T10" fmla="*/ 254 w 254"/>
                  <a:gd name="T11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4" h="254">
                    <a:moveTo>
                      <a:pt x="0" y="254"/>
                    </a:moveTo>
                    <a:cubicBezTo>
                      <a:pt x="0" y="127"/>
                      <a:pt x="0" y="127"/>
                      <a:pt x="0" y="127"/>
                    </a:cubicBezTo>
                    <a:cubicBezTo>
                      <a:pt x="0" y="57"/>
                      <a:pt x="57" y="0"/>
                      <a:pt x="127" y="0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197" y="0"/>
                      <a:pt x="254" y="57"/>
                      <a:pt x="254" y="127"/>
                    </a:cubicBezTo>
                    <a:cubicBezTo>
                      <a:pt x="254" y="254"/>
                      <a:pt x="254" y="254"/>
                      <a:pt x="254" y="254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9" name="Freeform 500">
                <a:extLst>
                  <a:ext uri="{FF2B5EF4-FFF2-40B4-BE49-F238E27FC236}">
                    <a16:creationId xmlns:a16="http://schemas.microsoft.com/office/drawing/2014/main" id="{8F61CBEB-0A84-425F-94EE-D4416A18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6475" y="5084763"/>
                <a:ext cx="774700" cy="688975"/>
              </a:xfrm>
              <a:custGeom>
                <a:avLst/>
                <a:gdLst>
                  <a:gd name="T0" fmla="*/ 0 w 285"/>
                  <a:gd name="T1" fmla="*/ 254 h 254"/>
                  <a:gd name="T2" fmla="*/ 0 w 285"/>
                  <a:gd name="T3" fmla="*/ 143 h 254"/>
                  <a:gd name="T4" fmla="*/ 143 w 285"/>
                  <a:gd name="T5" fmla="*/ 0 h 254"/>
                  <a:gd name="T6" fmla="*/ 143 w 285"/>
                  <a:gd name="T7" fmla="*/ 0 h 254"/>
                  <a:gd name="T8" fmla="*/ 285 w 285"/>
                  <a:gd name="T9" fmla="*/ 143 h 254"/>
                  <a:gd name="T10" fmla="*/ 285 w 285"/>
                  <a:gd name="T11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85" h="254">
                    <a:moveTo>
                      <a:pt x="0" y="254"/>
                    </a:moveTo>
                    <a:cubicBezTo>
                      <a:pt x="0" y="143"/>
                      <a:pt x="0" y="143"/>
                      <a:pt x="0" y="143"/>
                    </a:cubicBezTo>
                    <a:cubicBezTo>
                      <a:pt x="0" y="64"/>
                      <a:pt x="64" y="0"/>
                      <a:pt x="143" y="0"/>
                    </a:cubicBezTo>
                    <a:cubicBezTo>
                      <a:pt x="143" y="0"/>
                      <a:pt x="143" y="0"/>
                      <a:pt x="143" y="0"/>
                    </a:cubicBezTo>
                    <a:cubicBezTo>
                      <a:pt x="221" y="0"/>
                      <a:pt x="285" y="64"/>
                      <a:pt x="285" y="143"/>
                    </a:cubicBezTo>
                    <a:cubicBezTo>
                      <a:pt x="285" y="254"/>
                      <a:pt x="285" y="254"/>
                      <a:pt x="285" y="254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0" name="Rectangle 501">
                <a:extLst>
                  <a:ext uri="{FF2B5EF4-FFF2-40B4-BE49-F238E27FC236}">
                    <a16:creationId xmlns:a16="http://schemas.microsoft.com/office/drawing/2014/main" id="{9952B0FB-D81A-4C4F-A705-11025146B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83463" y="4159250"/>
                <a:ext cx="271462" cy="269875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1" name="Rectangle 502">
                <a:extLst>
                  <a:ext uri="{FF2B5EF4-FFF2-40B4-BE49-F238E27FC236}">
                    <a16:creationId xmlns:a16="http://schemas.microsoft.com/office/drawing/2014/main" id="{B7281CBF-A73A-46E5-A02F-21345587C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8438" y="4159250"/>
                <a:ext cx="273050" cy="269875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2" name="Rectangle 503">
                <a:extLst>
                  <a:ext uri="{FF2B5EF4-FFF2-40B4-BE49-F238E27FC236}">
                    <a16:creationId xmlns:a16="http://schemas.microsoft.com/office/drawing/2014/main" id="{85FB5CC5-FFD5-48D7-8248-750A04251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83463" y="4592638"/>
                <a:ext cx="271462" cy="269875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3" name="Rectangle 504">
                <a:extLst>
                  <a:ext uri="{FF2B5EF4-FFF2-40B4-BE49-F238E27FC236}">
                    <a16:creationId xmlns:a16="http://schemas.microsoft.com/office/drawing/2014/main" id="{93278BF1-02EB-4800-8C56-1CB67145C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818438" y="4592638"/>
                <a:ext cx="273050" cy="269875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4" name="Rectangle 505">
                <a:extLst>
                  <a:ext uri="{FF2B5EF4-FFF2-40B4-BE49-F238E27FC236}">
                    <a16:creationId xmlns:a16="http://schemas.microsoft.com/office/drawing/2014/main" id="{02E261B5-15A0-4508-8434-2570AAE90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8700" y="4159250"/>
                <a:ext cx="271462" cy="269875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5" name="Rectangle 506">
                <a:extLst>
                  <a:ext uri="{FF2B5EF4-FFF2-40B4-BE49-F238E27FC236}">
                    <a16:creationId xmlns:a16="http://schemas.microsoft.com/office/drawing/2014/main" id="{71B8CC10-C09C-4296-86A8-8D39506B4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53675" y="4159250"/>
                <a:ext cx="271462" cy="269875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6" name="Rectangle 507">
                <a:extLst>
                  <a:ext uri="{FF2B5EF4-FFF2-40B4-BE49-F238E27FC236}">
                    <a16:creationId xmlns:a16="http://schemas.microsoft.com/office/drawing/2014/main" id="{350B90CE-978F-409B-A404-ED2D5FD36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918700" y="4592638"/>
                <a:ext cx="271462" cy="269875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7" name="Rectangle 508">
                <a:extLst>
                  <a:ext uri="{FF2B5EF4-FFF2-40B4-BE49-F238E27FC236}">
                    <a16:creationId xmlns:a16="http://schemas.microsoft.com/office/drawing/2014/main" id="{81DFFD75-8F12-463B-A7C9-204F6DBF3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53675" y="4592638"/>
                <a:ext cx="271462" cy="269875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9" name="Line 510">
                <a:extLst>
                  <a:ext uri="{FF2B5EF4-FFF2-40B4-BE49-F238E27FC236}">
                    <a16:creationId xmlns:a16="http://schemas.microsoft.com/office/drawing/2014/main" id="{1D43E775-ABE9-42B6-B298-4F7A1931C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0902950" y="5773738"/>
                <a:ext cx="450850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722" name="Oval 721">
            <a:extLst>
              <a:ext uri="{FF2B5EF4-FFF2-40B4-BE49-F238E27FC236}">
                <a16:creationId xmlns:a16="http://schemas.microsoft.com/office/drawing/2014/main" id="{F551C09E-BD59-48F8-B9B1-DBD152F0F1F0}"/>
              </a:ext>
            </a:extLst>
          </p:cNvPr>
          <p:cNvSpPr/>
          <p:nvPr/>
        </p:nvSpPr>
        <p:spPr>
          <a:xfrm>
            <a:off x="7484031" y="342429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25" name="Group 724">
            <a:extLst>
              <a:ext uri="{FF2B5EF4-FFF2-40B4-BE49-F238E27FC236}">
                <a16:creationId xmlns:a16="http://schemas.microsoft.com/office/drawing/2014/main" id="{647F1E84-381F-46EA-AEE5-A69FA139B852}"/>
              </a:ext>
            </a:extLst>
          </p:cNvPr>
          <p:cNvGrpSpPr/>
          <p:nvPr/>
        </p:nvGrpSpPr>
        <p:grpSpPr>
          <a:xfrm>
            <a:off x="7600800" y="3540737"/>
            <a:ext cx="406395" cy="407049"/>
            <a:chOff x="3894138" y="1400175"/>
            <a:chExt cx="2957513" cy="2962275"/>
          </a:xfrm>
        </p:grpSpPr>
        <p:sp>
          <p:nvSpPr>
            <p:cNvPr id="726" name="Freeform 152">
              <a:extLst>
                <a:ext uri="{FF2B5EF4-FFF2-40B4-BE49-F238E27FC236}">
                  <a16:creationId xmlns:a16="http://schemas.microsoft.com/office/drawing/2014/main" id="{D44F5DB6-B705-4D6E-B20D-5FDD1C6339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101851"/>
              <a:ext cx="2957513" cy="2260599"/>
            </a:xfrm>
            <a:custGeom>
              <a:avLst/>
              <a:gdLst>
                <a:gd name="T0" fmla="*/ 1206 w 1863"/>
                <a:gd name="T1" fmla="*/ 1424 h 1424"/>
                <a:gd name="T2" fmla="*/ 1206 w 1863"/>
                <a:gd name="T3" fmla="*/ 0 h 1424"/>
                <a:gd name="T4" fmla="*/ 1863 w 1863"/>
                <a:gd name="T5" fmla="*/ 0 h 1424"/>
                <a:gd name="T6" fmla="*/ 1863 w 1863"/>
                <a:gd name="T7" fmla="*/ 1424 h 1424"/>
                <a:gd name="T8" fmla="*/ 0 w 1863"/>
                <a:gd name="T9" fmla="*/ 1424 h 1424"/>
                <a:gd name="T10" fmla="*/ 0 w 1863"/>
                <a:gd name="T11" fmla="*/ 0 h 1424"/>
                <a:gd name="T12" fmla="*/ 611 w 1863"/>
                <a:gd name="T13" fmla="*/ 0 h 1424"/>
                <a:gd name="T14" fmla="*/ 611 w 1863"/>
                <a:gd name="T15" fmla="*/ 1424 h 1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63" h="1424">
                  <a:moveTo>
                    <a:pt x="1206" y="1424"/>
                  </a:moveTo>
                  <a:lnTo>
                    <a:pt x="1206" y="0"/>
                  </a:lnTo>
                  <a:lnTo>
                    <a:pt x="1863" y="0"/>
                  </a:lnTo>
                  <a:lnTo>
                    <a:pt x="1863" y="1424"/>
                  </a:lnTo>
                  <a:lnTo>
                    <a:pt x="0" y="1424"/>
                  </a:lnTo>
                  <a:lnTo>
                    <a:pt x="0" y="0"/>
                  </a:lnTo>
                  <a:lnTo>
                    <a:pt x="611" y="0"/>
                  </a:lnTo>
                  <a:lnTo>
                    <a:pt x="611" y="142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Freeform 153">
              <a:extLst>
                <a:ext uri="{FF2B5EF4-FFF2-40B4-BE49-F238E27FC236}">
                  <a16:creationId xmlns:a16="http://schemas.microsoft.com/office/drawing/2014/main" id="{F7893DD8-70D8-46FB-AD35-9BD3F963E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825" y="1709738"/>
              <a:ext cx="1536700" cy="392113"/>
            </a:xfrm>
            <a:custGeom>
              <a:avLst/>
              <a:gdLst>
                <a:gd name="T0" fmla="*/ 0 w 968"/>
                <a:gd name="T1" fmla="*/ 247 h 247"/>
                <a:gd name="T2" fmla="*/ 0 w 968"/>
                <a:gd name="T3" fmla="*/ 122 h 247"/>
                <a:gd name="T4" fmla="*/ 276 w 968"/>
                <a:gd name="T5" fmla="*/ 0 h 247"/>
                <a:gd name="T6" fmla="*/ 692 w 968"/>
                <a:gd name="T7" fmla="*/ 0 h 247"/>
                <a:gd name="T8" fmla="*/ 968 w 968"/>
                <a:gd name="T9" fmla="*/ 122 h 247"/>
                <a:gd name="T10" fmla="*/ 968 w 968"/>
                <a:gd name="T11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68" h="247">
                  <a:moveTo>
                    <a:pt x="0" y="247"/>
                  </a:moveTo>
                  <a:lnTo>
                    <a:pt x="0" y="122"/>
                  </a:lnTo>
                  <a:lnTo>
                    <a:pt x="276" y="0"/>
                  </a:lnTo>
                  <a:lnTo>
                    <a:pt x="692" y="0"/>
                  </a:lnTo>
                  <a:lnTo>
                    <a:pt x="968" y="122"/>
                  </a:lnTo>
                  <a:lnTo>
                    <a:pt x="968" y="24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Rectangle 154">
              <a:extLst>
                <a:ext uri="{FF2B5EF4-FFF2-40B4-BE49-F238E27FC236}">
                  <a16:creationId xmlns:a16="http://schemas.microsoft.com/office/drawing/2014/main" id="{EEDEA219-ACFC-4FD1-8F8F-ED4C43694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800" y="1987550"/>
              <a:ext cx="411163" cy="3254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Rectangle 155">
              <a:extLst>
                <a:ext uri="{FF2B5EF4-FFF2-40B4-BE49-F238E27FC236}">
                  <a16:creationId xmlns:a16="http://schemas.microsoft.com/office/drawing/2014/main" id="{0A224854-9ADC-4D0A-97EB-CB5AD419E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800" y="2427288"/>
              <a:ext cx="411163" cy="3222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Rectangle 156">
              <a:extLst>
                <a:ext uri="{FF2B5EF4-FFF2-40B4-BE49-F238E27FC236}">
                  <a16:creationId xmlns:a16="http://schemas.microsoft.com/office/drawing/2014/main" id="{67BD7466-0945-4123-96D3-A3A769D1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800" y="2863850"/>
              <a:ext cx="411163" cy="3222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Rectangle 157">
              <a:extLst>
                <a:ext uri="{FF2B5EF4-FFF2-40B4-BE49-F238E27FC236}">
                  <a16:creationId xmlns:a16="http://schemas.microsoft.com/office/drawing/2014/main" id="{D3C9E4BB-A73D-4CB0-B209-D617C0280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0800" y="3300413"/>
              <a:ext cx="411163" cy="3222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158">
              <a:extLst>
                <a:ext uri="{FF2B5EF4-FFF2-40B4-BE49-F238E27FC236}">
                  <a16:creationId xmlns:a16="http://schemas.microsoft.com/office/drawing/2014/main" id="{110F3B7B-6DE6-4E6C-8624-32C7045AA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963" y="3717925"/>
              <a:ext cx="606425" cy="644525"/>
            </a:xfrm>
            <a:custGeom>
              <a:avLst/>
              <a:gdLst>
                <a:gd name="T0" fmla="*/ 0 w 223"/>
                <a:gd name="T1" fmla="*/ 238 h 238"/>
                <a:gd name="T2" fmla="*/ 0 w 223"/>
                <a:gd name="T3" fmla="*/ 111 h 238"/>
                <a:gd name="T4" fmla="*/ 111 w 223"/>
                <a:gd name="T5" fmla="*/ 0 h 238"/>
                <a:gd name="T6" fmla="*/ 111 w 223"/>
                <a:gd name="T7" fmla="*/ 0 h 238"/>
                <a:gd name="T8" fmla="*/ 223 w 223"/>
                <a:gd name="T9" fmla="*/ 111 h 238"/>
                <a:gd name="T10" fmla="*/ 223 w 223"/>
                <a:gd name="T11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38">
                  <a:moveTo>
                    <a:pt x="0" y="238"/>
                  </a:moveTo>
                  <a:cubicBezTo>
                    <a:pt x="0" y="111"/>
                    <a:pt x="0" y="111"/>
                    <a:pt x="0" y="111"/>
                  </a:cubicBezTo>
                  <a:cubicBezTo>
                    <a:pt x="0" y="49"/>
                    <a:pt x="50" y="0"/>
                    <a:pt x="111" y="0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73" y="0"/>
                    <a:pt x="223" y="49"/>
                    <a:pt x="223" y="111"/>
                  </a:cubicBezTo>
                  <a:cubicBezTo>
                    <a:pt x="223" y="238"/>
                    <a:pt x="223" y="238"/>
                    <a:pt x="223" y="23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159">
              <a:extLst>
                <a:ext uri="{FF2B5EF4-FFF2-40B4-BE49-F238E27FC236}">
                  <a16:creationId xmlns:a16="http://schemas.microsoft.com/office/drawing/2014/main" id="{8593BB19-0FA8-4DBA-B19D-00AD468CE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3886200"/>
              <a:ext cx="411163" cy="476250"/>
            </a:xfrm>
            <a:custGeom>
              <a:avLst/>
              <a:gdLst>
                <a:gd name="T0" fmla="*/ 0 w 151"/>
                <a:gd name="T1" fmla="*/ 176 h 176"/>
                <a:gd name="T2" fmla="*/ 0 w 151"/>
                <a:gd name="T3" fmla="*/ 75 h 176"/>
                <a:gd name="T4" fmla="*/ 75 w 151"/>
                <a:gd name="T5" fmla="*/ 0 h 176"/>
                <a:gd name="T6" fmla="*/ 75 w 151"/>
                <a:gd name="T7" fmla="*/ 0 h 176"/>
                <a:gd name="T8" fmla="*/ 151 w 151"/>
                <a:gd name="T9" fmla="*/ 75 h 176"/>
                <a:gd name="T10" fmla="*/ 151 w 151"/>
                <a:gd name="T11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1" h="176">
                  <a:moveTo>
                    <a:pt x="0" y="176"/>
                  </a:moveTo>
                  <a:cubicBezTo>
                    <a:pt x="0" y="75"/>
                    <a:pt x="0" y="75"/>
                    <a:pt x="0" y="75"/>
                  </a:cubicBezTo>
                  <a:cubicBezTo>
                    <a:pt x="0" y="33"/>
                    <a:pt x="34" y="0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17" y="0"/>
                    <a:pt x="151" y="33"/>
                    <a:pt x="151" y="75"/>
                  </a:cubicBezTo>
                  <a:cubicBezTo>
                    <a:pt x="151" y="176"/>
                    <a:pt x="151" y="176"/>
                    <a:pt x="151" y="17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160">
              <a:extLst>
                <a:ext uri="{FF2B5EF4-FFF2-40B4-BE49-F238E27FC236}">
                  <a16:creationId xmlns:a16="http://schemas.microsoft.com/office/drawing/2014/main" id="{E2E7232B-494B-455C-B8EC-F6560C65F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6975" y="1400175"/>
              <a:ext cx="633413" cy="309563"/>
            </a:xfrm>
            <a:custGeom>
              <a:avLst/>
              <a:gdLst>
                <a:gd name="T0" fmla="*/ 0 w 233"/>
                <a:gd name="T1" fmla="*/ 114 h 114"/>
                <a:gd name="T2" fmla="*/ 0 w 233"/>
                <a:gd name="T3" fmla="*/ 114 h 114"/>
                <a:gd name="T4" fmla="*/ 114 w 233"/>
                <a:gd name="T5" fmla="*/ 0 h 114"/>
                <a:gd name="T6" fmla="*/ 119 w 233"/>
                <a:gd name="T7" fmla="*/ 0 h 114"/>
                <a:gd name="T8" fmla="*/ 233 w 233"/>
                <a:gd name="T9" fmla="*/ 114 h 114"/>
                <a:gd name="T10" fmla="*/ 233 w 233"/>
                <a:gd name="T11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3" h="114">
                  <a:moveTo>
                    <a:pt x="0" y="114"/>
                  </a:moveTo>
                  <a:cubicBezTo>
                    <a:pt x="0" y="114"/>
                    <a:pt x="0" y="114"/>
                    <a:pt x="0" y="114"/>
                  </a:cubicBezTo>
                  <a:cubicBezTo>
                    <a:pt x="0" y="51"/>
                    <a:pt x="51" y="0"/>
                    <a:pt x="114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82" y="0"/>
                    <a:pt x="233" y="51"/>
                    <a:pt x="233" y="114"/>
                  </a:cubicBezTo>
                  <a:cubicBezTo>
                    <a:pt x="233" y="114"/>
                    <a:pt x="233" y="114"/>
                    <a:pt x="233" y="11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Rectangle 161">
              <a:extLst>
                <a:ext uri="{FF2B5EF4-FFF2-40B4-BE49-F238E27FC236}">
                  <a16:creationId xmlns:a16="http://schemas.microsoft.com/office/drawing/2014/main" id="{48EFA072-69F9-4159-8C3B-080DD4463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138" y="2312988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Rectangle 162">
              <a:extLst>
                <a:ext uri="{FF2B5EF4-FFF2-40B4-BE49-F238E27FC236}">
                  <a16:creationId xmlns:a16="http://schemas.microsoft.com/office/drawing/2014/main" id="{7B0995B7-CED0-4F90-8AE9-78AC0C1A9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2312988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Rectangle 163">
              <a:extLst>
                <a:ext uri="{FF2B5EF4-FFF2-40B4-BE49-F238E27FC236}">
                  <a16:creationId xmlns:a16="http://schemas.microsoft.com/office/drawing/2014/main" id="{F8714C83-CF8A-48E2-B0D4-C4DB27F37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138" y="2749550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Rectangle 164">
              <a:extLst>
                <a:ext uri="{FF2B5EF4-FFF2-40B4-BE49-F238E27FC236}">
                  <a16:creationId xmlns:a16="http://schemas.microsoft.com/office/drawing/2014/main" id="{BA93DA25-B56D-488F-8161-05D0FCD66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2749550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Rectangle 165">
              <a:extLst>
                <a:ext uri="{FF2B5EF4-FFF2-40B4-BE49-F238E27FC236}">
                  <a16:creationId xmlns:a16="http://schemas.microsoft.com/office/drawing/2014/main" id="{B401D201-3A8F-4B0E-98A0-923E64FAE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138" y="3186113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Rectangle 166">
              <a:extLst>
                <a:ext uri="{FF2B5EF4-FFF2-40B4-BE49-F238E27FC236}">
                  <a16:creationId xmlns:a16="http://schemas.microsoft.com/office/drawing/2014/main" id="{9E8FBC8E-A72B-4935-AD9C-A731A186C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3186113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Rectangle 167">
              <a:extLst>
                <a:ext uri="{FF2B5EF4-FFF2-40B4-BE49-F238E27FC236}">
                  <a16:creationId xmlns:a16="http://schemas.microsoft.com/office/drawing/2014/main" id="{E127050E-9B07-4D59-AEC7-1C7CF5BD7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1138" y="3622675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Rectangle 168">
              <a:extLst>
                <a:ext uri="{FF2B5EF4-FFF2-40B4-BE49-F238E27FC236}">
                  <a16:creationId xmlns:a16="http://schemas.microsoft.com/office/drawing/2014/main" id="{53510520-37E7-453D-929F-16D758DB8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9288" y="3622675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Rectangle 169">
              <a:extLst>
                <a:ext uri="{FF2B5EF4-FFF2-40B4-BE49-F238E27FC236}">
                  <a16:creationId xmlns:a16="http://schemas.microsoft.com/office/drawing/2014/main" id="{A1844AAB-1068-47BB-8C2C-EB60CF08A7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4400" y="2312988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Rectangle 170">
              <a:extLst>
                <a:ext uri="{FF2B5EF4-FFF2-40B4-BE49-F238E27FC236}">
                  <a16:creationId xmlns:a16="http://schemas.microsoft.com/office/drawing/2014/main" id="{3C7C956D-46B7-4EFF-8523-25D336CDC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2312988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Rectangle 171">
              <a:extLst>
                <a:ext uri="{FF2B5EF4-FFF2-40B4-BE49-F238E27FC236}">
                  <a16:creationId xmlns:a16="http://schemas.microsoft.com/office/drawing/2014/main" id="{B8032455-6F23-4FF0-B328-7EC0AAC4B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4400" y="2749550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Rectangle 172">
              <a:extLst>
                <a:ext uri="{FF2B5EF4-FFF2-40B4-BE49-F238E27FC236}">
                  <a16:creationId xmlns:a16="http://schemas.microsoft.com/office/drawing/2014/main" id="{3CAA3B37-7C94-445D-A707-231CFD51C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2749550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Rectangle 173">
              <a:extLst>
                <a:ext uri="{FF2B5EF4-FFF2-40B4-BE49-F238E27FC236}">
                  <a16:creationId xmlns:a16="http://schemas.microsoft.com/office/drawing/2014/main" id="{D8A539A9-061D-40B4-B01A-7272226ED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4400" y="3186113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Rectangle 174">
              <a:extLst>
                <a:ext uri="{FF2B5EF4-FFF2-40B4-BE49-F238E27FC236}">
                  <a16:creationId xmlns:a16="http://schemas.microsoft.com/office/drawing/2014/main" id="{F4D8E72B-B2A5-4D5D-B0E8-7CCBFB76A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186113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Rectangle 175">
              <a:extLst>
                <a:ext uri="{FF2B5EF4-FFF2-40B4-BE49-F238E27FC236}">
                  <a16:creationId xmlns:a16="http://schemas.microsoft.com/office/drawing/2014/main" id="{F8F8E557-29CD-4082-81D3-FC3707126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4400" y="3622675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Rectangle 176">
              <a:extLst>
                <a:ext uri="{FF2B5EF4-FFF2-40B4-BE49-F238E27FC236}">
                  <a16:creationId xmlns:a16="http://schemas.microsoft.com/office/drawing/2014/main" id="{3D610248-C5E4-455C-8193-D5B03DACE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2550" y="3622675"/>
              <a:ext cx="217488" cy="217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51" name="Oval 750">
            <a:extLst>
              <a:ext uri="{FF2B5EF4-FFF2-40B4-BE49-F238E27FC236}">
                <a16:creationId xmlns:a16="http://schemas.microsoft.com/office/drawing/2014/main" id="{8AFC4E94-D000-4FD2-A07E-0AD5C69972DA}"/>
              </a:ext>
            </a:extLst>
          </p:cNvPr>
          <p:cNvSpPr/>
          <p:nvPr/>
        </p:nvSpPr>
        <p:spPr>
          <a:xfrm>
            <a:off x="8298108" y="342429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54" name="Group 753">
            <a:extLst>
              <a:ext uri="{FF2B5EF4-FFF2-40B4-BE49-F238E27FC236}">
                <a16:creationId xmlns:a16="http://schemas.microsoft.com/office/drawing/2014/main" id="{9D7E7801-1E74-4F13-92B0-9C6F9168E2C1}"/>
              </a:ext>
            </a:extLst>
          </p:cNvPr>
          <p:cNvGrpSpPr/>
          <p:nvPr/>
        </p:nvGrpSpPr>
        <p:grpSpPr>
          <a:xfrm>
            <a:off x="8386131" y="3577311"/>
            <a:ext cx="463887" cy="333901"/>
            <a:chOff x="3764419" y="1903565"/>
            <a:chExt cx="3914776" cy="2817813"/>
          </a:xfrm>
        </p:grpSpPr>
        <p:sp>
          <p:nvSpPr>
            <p:cNvPr id="755" name="Freeform 180">
              <a:extLst>
                <a:ext uri="{FF2B5EF4-FFF2-40B4-BE49-F238E27FC236}">
                  <a16:creationId xmlns:a16="http://schemas.microsoft.com/office/drawing/2014/main" id="{27A89276-3A37-4BBF-ACFF-C265625A6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419" y="3656165"/>
              <a:ext cx="3282950" cy="1065213"/>
            </a:xfrm>
            <a:custGeom>
              <a:avLst/>
              <a:gdLst>
                <a:gd name="T0" fmla="*/ 0 w 2068"/>
                <a:gd name="T1" fmla="*/ 671 h 671"/>
                <a:gd name="T2" fmla="*/ 0 w 2068"/>
                <a:gd name="T3" fmla="*/ 142 h 671"/>
                <a:gd name="T4" fmla="*/ 1283 w 2068"/>
                <a:gd name="T5" fmla="*/ 142 h 671"/>
                <a:gd name="T6" fmla="*/ 1283 w 2068"/>
                <a:gd name="T7" fmla="*/ 0 h 671"/>
                <a:gd name="T8" fmla="*/ 2068 w 2068"/>
                <a:gd name="T9" fmla="*/ 0 h 671"/>
                <a:gd name="T10" fmla="*/ 2068 w 2068"/>
                <a:gd name="T11" fmla="*/ 671 h 671"/>
                <a:gd name="T12" fmla="*/ 0 w 2068"/>
                <a:gd name="T13" fmla="*/ 671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68" h="671">
                  <a:moveTo>
                    <a:pt x="0" y="671"/>
                  </a:moveTo>
                  <a:lnTo>
                    <a:pt x="0" y="142"/>
                  </a:lnTo>
                  <a:lnTo>
                    <a:pt x="1283" y="142"/>
                  </a:lnTo>
                  <a:lnTo>
                    <a:pt x="1283" y="0"/>
                  </a:lnTo>
                  <a:lnTo>
                    <a:pt x="2068" y="0"/>
                  </a:lnTo>
                  <a:lnTo>
                    <a:pt x="2068" y="671"/>
                  </a:lnTo>
                  <a:lnTo>
                    <a:pt x="0" y="671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Line 181">
              <a:extLst>
                <a:ext uri="{FF2B5EF4-FFF2-40B4-BE49-F238E27FC236}">
                  <a16:creationId xmlns:a16="http://schemas.microsoft.com/office/drawing/2014/main" id="{B3F573F2-8F34-4D15-A64C-0132562798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1182" y="3881590"/>
              <a:ext cx="0" cy="8397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Freeform 182">
              <a:extLst>
                <a:ext uri="{FF2B5EF4-FFF2-40B4-BE49-F238E27FC236}">
                  <a16:creationId xmlns:a16="http://schemas.microsoft.com/office/drawing/2014/main" id="{019933E3-3DFB-4B1F-8879-9B164C41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8994" y="3981603"/>
              <a:ext cx="690563" cy="739775"/>
            </a:xfrm>
            <a:custGeom>
              <a:avLst/>
              <a:gdLst>
                <a:gd name="T0" fmla="*/ 0 w 254"/>
                <a:gd name="T1" fmla="*/ 273 h 273"/>
                <a:gd name="T2" fmla="*/ 0 w 254"/>
                <a:gd name="T3" fmla="*/ 127 h 273"/>
                <a:gd name="T4" fmla="*/ 127 w 254"/>
                <a:gd name="T5" fmla="*/ 0 h 273"/>
                <a:gd name="T6" fmla="*/ 127 w 254"/>
                <a:gd name="T7" fmla="*/ 0 h 273"/>
                <a:gd name="T8" fmla="*/ 254 w 254"/>
                <a:gd name="T9" fmla="*/ 127 h 273"/>
                <a:gd name="T10" fmla="*/ 254 w 254"/>
                <a:gd name="T11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4" h="273">
                  <a:moveTo>
                    <a:pt x="0" y="273"/>
                  </a:moveTo>
                  <a:cubicBezTo>
                    <a:pt x="0" y="127"/>
                    <a:pt x="0" y="127"/>
                    <a:pt x="0" y="127"/>
                  </a:cubicBezTo>
                  <a:cubicBezTo>
                    <a:pt x="0" y="57"/>
                    <a:pt x="57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97" y="0"/>
                    <a:pt x="254" y="57"/>
                    <a:pt x="254" y="127"/>
                  </a:cubicBezTo>
                  <a:cubicBezTo>
                    <a:pt x="254" y="273"/>
                    <a:pt x="254" y="273"/>
                    <a:pt x="254" y="2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Freeform 183">
              <a:extLst>
                <a:ext uri="{FF2B5EF4-FFF2-40B4-BE49-F238E27FC236}">
                  <a16:creationId xmlns:a16="http://schemas.microsoft.com/office/drawing/2014/main" id="{F846DB5E-D128-4399-9D36-B7C954C3D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882" y="3379940"/>
              <a:ext cx="3262313" cy="1341438"/>
            </a:xfrm>
            <a:custGeom>
              <a:avLst/>
              <a:gdLst>
                <a:gd name="T0" fmla="*/ 0 w 2055"/>
                <a:gd name="T1" fmla="*/ 316 h 845"/>
                <a:gd name="T2" fmla="*/ 0 w 2055"/>
                <a:gd name="T3" fmla="*/ 0 h 845"/>
                <a:gd name="T4" fmla="*/ 1943 w 2055"/>
                <a:gd name="T5" fmla="*/ 0 h 845"/>
                <a:gd name="T6" fmla="*/ 1943 w 2055"/>
                <a:gd name="T7" fmla="*/ 316 h 845"/>
                <a:gd name="T8" fmla="*/ 2055 w 2055"/>
                <a:gd name="T9" fmla="*/ 316 h 845"/>
                <a:gd name="T10" fmla="*/ 2055 w 2055"/>
                <a:gd name="T11" fmla="*/ 845 h 845"/>
                <a:gd name="T12" fmla="*/ 1657 w 2055"/>
                <a:gd name="T13" fmla="*/ 845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55" h="845">
                  <a:moveTo>
                    <a:pt x="0" y="316"/>
                  </a:moveTo>
                  <a:lnTo>
                    <a:pt x="0" y="0"/>
                  </a:lnTo>
                  <a:lnTo>
                    <a:pt x="1943" y="0"/>
                  </a:lnTo>
                  <a:lnTo>
                    <a:pt x="1943" y="316"/>
                  </a:lnTo>
                  <a:lnTo>
                    <a:pt x="2055" y="316"/>
                  </a:lnTo>
                  <a:lnTo>
                    <a:pt x="2055" y="845"/>
                  </a:lnTo>
                  <a:lnTo>
                    <a:pt x="1657" y="84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Freeform 184">
              <a:extLst>
                <a:ext uri="{FF2B5EF4-FFF2-40B4-BE49-F238E27FC236}">
                  <a16:creationId xmlns:a16="http://schemas.microsoft.com/office/drawing/2014/main" id="{874FCDD1-04B4-44E9-BE09-05400044A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1157" y="3127528"/>
              <a:ext cx="904875" cy="252413"/>
            </a:xfrm>
            <a:custGeom>
              <a:avLst/>
              <a:gdLst>
                <a:gd name="T0" fmla="*/ 0 w 570"/>
                <a:gd name="T1" fmla="*/ 159 h 159"/>
                <a:gd name="T2" fmla="*/ 0 w 570"/>
                <a:gd name="T3" fmla="*/ 0 h 159"/>
                <a:gd name="T4" fmla="*/ 570 w 570"/>
                <a:gd name="T5" fmla="*/ 0 h 159"/>
                <a:gd name="T6" fmla="*/ 570 w 570"/>
                <a:gd name="T7" fmla="*/ 15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70" h="159">
                  <a:moveTo>
                    <a:pt x="0" y="159"/>
                  </a:moveTo>
                  <a:lnTo>
                    <a:pt x="0" y="0"/>
                  </a:lnTo>
                  <a:lnTo>
                    <a:pt x="570" y="0"/>
                  </a:lnTo>
                  <a:lnTo>
                    <a:pt x="570" y="15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Freeform 185">
              <a:extLst>
                <a:ext uri="{FF2B5EF4-FFF2-40B4-BE49-F238E27FC236}">
                  <a16:creationId xmlns:a16="http://schemas.microsoft.com/office/drawing/2014/main" id="{3FCA9AEF-6F7C-4390-BF12-47987A67C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9394" y="1948015"/>
              <a:ext cx="1195388" cy="1179513"/>
            </a:xfrm>
            <a:custGeom>
              <a:avLst/>
              <a:gdLst>
                <a:gd name="T0" fmla="*/ 381 w 439"/>
                <a:gd name="T1" fmla="*/ 435 h 435"/>
                <a:gd name="T2" fmla="*/ 381 w 439"/>
                <a:gd name="T3" fmla="*/ 435 h 435"/>
                <a:gd name="T4" fmla="*/ 356 w 439"/>
                <a:gd name="T5" fmla="*/ 139 h 435"/>
                <a:gd name="T6" fmla="*/ 233 w 439"/>
                <a:gd name="T7" fmla="*/ 0 h 435"/>
                <a:gd name="T8" fmla="*/ 93 w 439"/>
                <a:gd name="T9" fmla="*/ 139 h 435"/>
                <a:gd name="T10" fmla="*/ 37 w 439"/>
                <a:gd name="T11" fmla="*/ 408 h 435"/>
                <a:gd name="T12" fmla="*/ 48 w 439"/>
                <a:gd name="T13" fmla="*/ 435 h 4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9" h="435">
                  <a:moveTo>
                    <a:pt x="381" y="435"/>
                  </a:moveTo>
                  <a:cubicBezTo>
                    <a:pt x="381" y="435"/>
                    <a:pt x="381" y="435"/>
                    <a:pt x="381" y="435"/>
                  </a:cubicBezTo>
                  <a:cubicBezTo>
                    <a:pt x="439" y="342"/>
                    <a:pt x="429" y="222"/>
                    <a:pt x="356" y="139"/>
                  </a:cubicBezTo>
                  <a:cubicBezTo>
                    <a:pt x="233" y="0"/>
                    <a:pt x="233" y="0"/>
                    <a:pt x="233" y="0"/>
                  </a:cubicBezTo>
                  <a:cubicBezTo>
                    <a:pt x="93" y="139"/>
                    <a:pt x="93" y="139"/>
                    <a:pt x="93" y="139"/>
                  </a:cubicBezTo>
                  <a:cubicBezTo>
                    <a:pt x="23" y="209"/>
                    <a:pt x="0" y="315"/>
                    <a:pt x="37" y="408"/>
                  </a:cubicBezTo>
                  <a:cubicBezTo>
                    <a:pt x="48" y="435"/>
                    <a:pt x="48" y="435"/>
                    <a:pt x="48" y="43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Freeform 186">
              <a:extLst>
                <a:ext uri="{FF2B5EF4-FFF2-40B4-BE49-F238E27FC236}">
                  <a16:creationId xmlns:a16="http://schemas.microsoft.com/office/drawing/2014/main" id="{7964A68C-BDC8-4546-A817-390DCC1A8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932" y="2625878"/>
              <a:ext cx="488950" cy="1255713"/>
            </a:xfrm>
            <a:custGeom>
              <a:avLst/>
              <a:gdLst>
                <a:gd name="T0" fmla="*/ 0 w 308"/>
                <a:gd name="T1" fmla="*/ 791 h 791"/>
                <a:gd name="T2" fmla="*/ 0 w 308"/>
                <a:gd name="T3" fmla="*/ 0 h 791"/>
                <a:gd name="T4" fmla="*/ 308 w 308"/>
                <a:gd name="T5" fmla="*/ 0 h 791"/>
                <a:gd name="T6" fmla="*/ 308 w 308"/>
                <a:gd name="T7" fmla="*/ 396 h 791"/>
                <a:gd name="T8" fmla="*/ 308 w 308"/>
                <a:gd name="T9" fmla="*/ 475 h 7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791">
                  <a:moveTo>
                    <a:pt x="0" y="791"/>
                  </a:moveTo>
                  <a:lnTo>
                    <a:pt x="0" y="0"/>
                  </a:lnTo>
                  <a:lnTo>
                    <a:pt x="308" y="0"/>
                  </a:lnTo>
                  <a:lnTo>
                    <a:pt x="308" y="396"/>
                  </a:lnTo>
                  <a:lnTo>
                    <a:pt x="308" y="47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Rectangle 187">
              <a:extLst>
                <a:ext uri="{FF2B5EF4-FFF2-40B4-BE49-F238E27FC236}">
                  <a16:creationId xmlns:a16="http://schemas.microsoft.com/office/drawing/2014/main" id="{3C93DBEF-3139-4E86-B71D-096D83736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844" y="411654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Rectangle 188">
              <a:extLst>
                <a:ext uri="{FF2B5EF4-FFF2-40B4-BE49-F238E27FC236}">
                  <a16:creationId xmlns:a16="http://schemas.microsoft.com/office/drawing/2014/main" id="{30E0694F-C345-4D8F-ADB5-78664F56A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207" y="4116540"/>
              <a:ext cx="147638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Rectangle 189">
              <a:extLst>
                <a:ext uri="{FF2B5EF4-FFF2-40B4-BE49-F238E27FC236}">
                  <a16:creationId xmlns:a16="http://schemas.microsoft.com/office/drawing/2014/main" id="{C5CA79D1-D3B8-47AF-9831-C70E9D00D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332" y="4116540"/>
              <a:ext cx="142875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Rectangle 190">
              <a:extLst>
                <a:ext uri="{FF2B5EF4-FFF2-40B4-BE49-F238E27FC236}">
                  <a16:creationId xmlns:a16="http://schemas.microsoft.com/office/drawing/2014/main" id="{D4EBC54E-93E6-4485-86C0-DBD3FE2F3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694" y="411654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Rectangle 191">
              <a:extLst>
                <a:ext uri="{FF2B5EF4-FFF2-40B4-BE49-F238E27FC236}">
                  <a16:creationId xmlns:a16="http://schemas.microsoft.com/office/drawing/2014/main" id="{A6DEAF32-13A8-4E36-908A-6E0C6BD24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9844" y="4410228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Rectangle 192">
              <a:extLst>
                <a:ext uri="{FF2B5EF4-FFF2-40B4-BE49-F238E27FC236}">
                  <a16:creationId xmlns:a16="http://schemas.microsoft.com/office/drawing/2014/main" id="{2A2F88D7-0030-458A-9707-17ADCD49C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3207" y="4410228"/>
              <a:ext cx="147638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Rectangle 193">
              <a:extLst>
                <a:ext uri="{FF2B5EF4-FFF2-40B4-BE49-F238E27FC236}">
                  <a16:creationId xmlns:a16="http://schemas.microsoft.com/office/drawing/2014/main" id="{1E5C38D1-2379-4F4F-9324-B46C7B389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1332" y="4410228"/>
              <a:ext cx="142875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Rectangle 194">
              <a:extLst>
                <a:ext uri="{FF2B5EF4-FFF2-40B4-BE49-F238E27FC236}">
                  <a16:creationId xmlns:a16="http://schemas.microsoft.com/office/drawing/2014/main" id="{8BB3107F-772F-4C2D-BB49-14B572528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4694" y="4410228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Rectangle 195">
              <a:extLst>
                <a:ext uri="{FF2B5EF4-FFF2-40B4-BE49-F238E27FC236}">
                  <a16:creationId xmlns:a16="http://schemas.microsoft.com/office/drawing/2014/main" id="{62D0BC4F-45A5-4089-86A1-4CE3EDD2E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057" y="4116540"/>
              <a:ext cx="147638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Rectangle 196">
              <a:extLst>
                <a:ext uri="{FF2B5EF4-FFF2-40B4-BE49-F238E27FC236}">
                  <a16:creationId xmlns:a16="http://schemas.microsoft.com/office/drawing/2014/main" id="{31B35EC0-3537-4758-9987-E283D6F49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8057" y="4410228"/>
              <a:ext cx="147638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Rectangle 197">
              <a:extLst>
                <a:ext uri="{FF2B5EF4-FFF2-40B4-BE49-F238E27FC236}">
                  <a16:creationId xmlns:a16="http://schemas.microsoft.com/office/drawing/2014/main" id="{35305418-A9AF-4A6B-8C52-DB4013E27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594" y="411654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Rectangle 198">
              <a:extLst>
                <a:ext uri="{FF2B5EF4-FFF2-40B4-BE49-F238E27FC236}">
                  <a16:creationId xmlns:a16="http://schemas.microsoft.com/office/drawing/2014/main" id="{BDFFF9FF-1F07-463B-8CB7-D5DA6DEF3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4594" y="4410228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Rectangle 199">
              <a:extLst>
                <a:ext uri="{FF2B5EF4-FFF2-40B4-BE49-F238E27FC236}">
                  <a16:creationId xmlns:a16="http://schemas.microsoft.com/office/drawing/2014/main" id="{B90289B4-1FF6-4A25-A4C0-BD45D2BF84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7219" y="3530753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Rectangle 200">
              <a:extLst>
                <a:ext uri="{FF2B5EF4-FFF2-40B4-BE49-F238E27FC236}">
                  <a16:creationId xmlns:a16="http://schemas.microsoft.com/office/drawing/2014/main" id="{961893BA-6E4E-4602-BBE9-0BCEF85F7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2169" y="3530753"/>
              <a:ext cx="142875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Rectangle 201">
              <a:extLst>
                <a:ext uri="{FF2B5EF4-FFF2-40B4-BE49-F238E27FC236}">
                  <a16:creationId xmlns:a16="http://schemas.microsoft.com/office/drawing/2014/main" id="{71FAF4B4-2CA7-4D53-8DB0-C98EC638D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707" y="3530753"/>
              <a:ext cx="142875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Rectangle 202">
              <a:extLst>
                <a:ext uri="{FF2B5EF4-FFF2-40B4-BE49-F238E27FC236}">
                  <a16:creationId xmlns:a16="http://schemas.microsoft.com/office/drawing/2014/main" id="{AF0C49EA-1029-4362-AF94-C8F544C29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2069" y="3530753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203">
              <a:extLst>
                <a:ext uri="{FF2B5EF4-FFF2-40B4-BE49-F238E27FC236}">
                  <a16:creationId xmlns:a16="http://schemas.microsoft.com/office/drawing/2014/main" id="{46A56BAF-5A1C-48B7-920D-31AAD68BB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844" y="1903565"/>
              <a:ext cx="606425" cy="722313"/>
            </a:xfrm>
            <a:custGeom>
              <a:avLst/>
              <a:gdLst>
                <a:gd name="T0" fmla="*/ 204 w 223"/>
                <a:gd name="T1" fmla="*/ 266 h 266"/>
                <a:gd name="T2" fmla="*/ 204 w 223"/>
                <a:gd name="T3" fmla="*/ 266 h 266"/>
                <a:gd name="T4" fmla="*/ 219 w 223"/>
                <a:gd name="T5" fmla="*/ 200 h 266"/>
                <a:gd name="T6" fmla="*/ 164 w 223"/>
                <a:gd name="T7" fmla="*/ 79 h 266"/>
                <a:gd name="T8" fmla="*/ 115 w 223"/>
                <a:gd name="T9" fmla="*/ 0 h 266"/>
                <a:gd name="T10" fmla="*/ 63 w 223"/>
                <a:gd name="T11" fmla="*/ 78 h 266"/>
                <a:gd name="T12" fmla="*/ 19 w 223"/>
                <a:gd name="T13" fmla="*/ 243 h 266"/>
                <a:gd name="T14" fmla="*/ 24 w 223"/>
                <a:gd name="T1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3" h="266">
                  <a:moveTo>
                    <a:pt x="204" y="266"/>
                  </a:moveTo>
                  <a:cubicBezTo>
                    <a:pt x="204" y="266"/>
                    <a:pt x="204" y="266"/>
                    <a:pt x="204" y="266"/>
                  </a:cubicBezTo>
                  <a:cubicBezTo>
                    <a:pt x="215" y="249"/>
                    <a:pt x="217" y="220"/>
                    <a:pt x="219" y="200"/>
                  </a:cubicBezTo>
                  <a:cubicBezTo>
                    <a:pt x="223" y="153"/>
                    <a:pt x="200" y="108"/>
                    <a:pt x="164" y="79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24" y="101"/>
                    <a:pt x="0" y="196"/>
                    <a:pt x="19" y="243"/>
                  </a:cubicBezTo>
                  <a:cubicBezTo>
                    <a:pt x="24" y="266"/>
                    <a:pt x="24" y="266"/>
                    <a:pt x="24" y="26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Rectangle 204">
              <a:extLst>
                <a:ext uri="{FF2B5EF4-FFF2-40B4-BE49-F238E27FC236}">
                  <a16:creationId xmlns:a16="http://schemas.microsoft.com/office/drawing/2014/main" id="{45E6AB4B-B00C-4401-9A27-CBC5836A48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1669" y="4057803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Rectangle 205">
              <a:extLst>
                <a:ext uri="{FF2B5EF4-FFF2-40B4-BE49-F238E27FC236}">
                  <a16:creationId xmlns:a16="http://schemas.microsoft.com/office/drawing/2014/main" id="{65AC493C-21F1-420B-9E19-308E82CBD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1669" y="4349903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Rectangle 206">
              <a:extLst>
                <a:ext uri="{FF2B5EF4-FFF2-40B4-BE49-F238E27FC236}">
                  <a16:creationId xmlns:a16="http://schemas.microsoft.com/office/drawing/2014/main" id="{436064F3-C93D-4900-BA6F-55301B5A3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5032" y="4057803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Rectangle 207">
              <a:extLst>
                <a:ext uri="{FF2B5EF4-FFF2-40B4-BE49-F238E27FC236}">
                  <a16:creationId xmlns:a16="http://schemas.microsoft.com/office/drawing/2014/main" id="{527CA66B-A95E-4A64-A1B1-CC2ECD648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5032" y="4349903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Rectangle 208">
              <a:extLst>
                <a:ext uri="{FF2B5EF4-FFF2-40B4-BE49-F238E27FC236}">
                  <a16:creationId xmlns:a16="http://schemas.microsoft.com/office/drawing/2014/main" id="{8284DF04-3BDC-497A-A75B-67D745305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319" y="2768753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Rectangle 209">
              <a:extLst>
                <a:ext uri="{FF2B5EF4-FFF2-40B4-BE49-F238E27FC236}">
                  <a16:creationId xmlns:a16="http://schemas.microsoft.com/office/drawing/2014/main" id="{B19D145E-CBCD-4FE4-B69E-962FBF80D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319" y="3062440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Rectangle 210">
              <a:extLst>
                <a:ext uri="{FF2B5EF4-FFF2-40B4-BE49-F238E27FC236}">
                  <a16:creationId xmlns:a16="http://schemas.microsoft.com/office/drawing/2014/main" id="{56F90AFA-87F9-4868-B1DA-17884497E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319" y="335454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Rectangle 211">
              <a:extLst>
                <a:ext uri="{FF2B5EF4-FFF2-40B4-BE49-F238E27FC236}">
                  <a16:creationId xmlns:a16="http://schemas.microsoft.com/office/drawing/2014/main" id="{1D2C8F31-17C1-4CBA-86E0-898625970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319" y="364822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Rectangle 212">
              <a:extLst>
                <a:ext uri="{FF2B5EF4-FFF2-40B4-BE49-F238E27FC236}">
                  <a16:creationId xmlns:a16="http://schemas.microsoft.com/office/drawing/2014/main" id="{5ABC1E25-8872-4F23-B7F6-4CE27EA06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9432" y="3203728"/>
              <a:ext cx="100013" cy="968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Rectangle 213">
              <a:extLst>
                <a:ext uri="{FF2B5EF4-FFF2-40B4-BE49-F238E27FC236}">
                  <a16:creationId xmlns:a16="http://schemas.microsoft.com/office/drawing/2014/main" id="{D1ED5314-8A9B-469D-AD9C-88DAF1F7B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29769" y="3203728"/>
              <a:ext cx="98425" cy="968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Rectangle 214">
              <a:extLst>
                <a:ext uri="{FF2B5EF4-FFF2-40B4-BE49-F238E27FC236}">
                  <a16:creationId xmlns:a16="http://schemas.microsoft.com/office/drawing/2014/main" id="{D0543C8F-4DC1-4962-BCDA-20E330EFD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0107" y="3203728"/>
              <a:ext cx="98425" cy="968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Rectangle 215">
              <a:extLst>
                <a:ext uri="{FF2B5EF4-FFF2-40B4-BE49-F238E27FC236}">
                  <a16:creationId xmlns:a16="http://schemas.microsoft.com/office/drawing/2014/main" id="{19105789-BE65-4A02-844D-D2CE8D5BE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0444" y="3203728"/>
              <a:ext cx="98425" cy="968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91" name="Oval 790">
            <a:extLst>
              <a:ext uri="{FF2B5EF4-FFF2-40B4-BE49-F238E27FC236}">
                <a16:creationId xmlns:a16="http://schemas.microsoft.com/office/drawing/2014/main" id="{92C8C371-2F69-4638-95FD-DB89D04D4318}"/>
              </a:ext>
            </a:extLst>
          </p:cNvPr>
          <p:cNvSpPr/>
          <p:nvPr/>
        </p:nvSpPr>
        <p:spPr>
          <a:xfrm>
            <a:off x="9111864" y="342429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4" name="Group 793">
            <a:extLst>
              <a:ext uri="{FF2B5EF4-FFF2-40B4-BE49-F238E27FC236}">
                <a16:creationId xmlns:a16="http://schemas.microsoft.com/office/drawing/2014/main" id="{36D1872C-9268-4375-86FE-AA0A0001209C}"/>
              </a:ext>
            </a:extLst>
          </p:cNvPr>
          <p:cNvGrpSpPr/>
          <p:nvPr/>
        </p:nvGrpSpPr>
        <p:grpSpPr>
          <a:xfrm>
            <a:off x="9226299" y="3528909"/>
            <a:ext cx="411062" cy="430703"/>
            <a:chOff x="4144963" y="1509713"/>
            <a:chExt cx="3255962" cy="3411537"/>
          </a:xfrm>
        </p:grpSpPr>
        <p:sp>
          <p:nvSpPr>
            <p:cNvPr id="795" name="Freeform 219">
              <a:extLst>
                <a:ext uri="{FF2B5EF4-FFF2-40B4-BE49-F238E27FC236}">
                  <a16:creationId xmlns:a16="http://schemas.microsoft.com/office/drawing/2014/main" id="{CEF5A94C-9DD1-4483-8669-EDF8A0CC9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4963" y="1884363"/>
              <a:ext cx="3255962" cy="3036887"/>
            </a:xfrm>
            <a:custGeom>
              <a:avLst/>
              <a:gdLst>
                <a:gd name="T0" fmla="*/ 105 w 2051"/>
                <a:gd name="T1" fmla="*/ 1913 h 1913"/>
                <a:gd name="T2" fmla="*/ 1938 w 2051"/>
                <a:gd name="T3" fmla="*/ 1913 h 1913"/>
                <a:gd name="T4" fmla="*/ 1938 w 2051"/>
                <a:gd name="T5" fmla="*/ 1276 h 1913"/>
                <a:gd name="T6" fmla="*/ 2051 w 2051"/>
                <a:gd name="T7" fmla="*/ 1276 h 1913"/>
                <a:gd name="T8" fmla="*/ 2051 w 2051"/>
                <a:gd name="T9" fmla="*/ 1077 h 1913"/>
                <a:gd name="T10" fmla="*/ 1499 w 2051"/>
                <a:gd name="T11" fmla="*/ 1077 h 1913"/>
                <a:gd name="T12" fmla="*/ 1499 w 2051"/>
                <a:gd name="T13" fmla="*/ 440 h 1913"/>
                <a:gd name="T14" fmla="*/ 1325 w 2051"/>
                <a:gd name="T15" fmla="*/ 440 h 1913"/>
                <a:gd name="T16" fmla="*/ 1025 w 2051"/>
                <a:gd name="T17" fmla="*/ 0 h 1913"/>
                <a:gd name="T18" fmla="*/ 725 w 2051"/>
                <a:gd name="T19" fmla="*/ 440 h 1913"/>
                <a:gd name="T20" fmla="*/ 554 w 2051"/>
                <a:gd name="T21" fmla="*/ 440 h 1913"/>
                <a:gd name="T22" fmla="*/ 544 w 2051"/>
                <a:gd name="T23" fmla="*/ 1116 h 1913"/>
                <a:gd name="T24" fmla="*/ 0 w 2051"/>
                <a:gd name="T25" fmla="*/ 1116 h 1913"/>
                <a:gd name="T26" fmla="*/ 0 w 2051"/>
                <a:gd name="T27" fmla="*/ 1276 h 1913"/>
                <a:gd name="T28" fmla="*/ 105 w 2051"/>
                <a:gd name="T29" fmla="*/ 1276 h 1913"/>
                <a:gd name="T30" fmla="*/ 105 w 2051"/>
                <a:gd name="T31" fmla="*/ 1913 h 19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51" h="1913">
                  <a:moveTo>
                    <a:pt x="105" y="1913"/>
                  </a:moveTo>
                  <a:lnTo>
                    <a:pt x="1938" y="1913"/>
                  </a:lnTo>
                  <a:lnTo>
                    <a:pt x="1938" y="1276"/>
                  </a:lnTo>
                  <a:lnTo>
                    <a:pt x="2051" y="1276"/>
                  </a:lnTo>
                  <a:lnTo>
                    <a:pt x="2051" y="1077"/>
                  </a:lnTo>
                  <a:lnTo>
                    <a:pt x="1499" y="1077"/>
                  </a:lnTo>
                  <a:lnTo>
                    <a:pt x="1499" y="440"/>
                  </a:lnTo>
                  <a:lnTo>
                    <a:pt x="1325" y="440"/>
                  </a:lnTo>
                  <a:lnTo>
                    <a:pt x="1025" y="0"/>
                  </a:lnTo>
                  <a:lnTo>
                    <a:pt x="725" y="440"/>
                  </a:lnTo>
                  <a:lnTo>
                    <a:pt x="554" y="440"/>
                  </a:lnTo>
                  <a:lnTo>
                    <a:pt x="544" y="1116"/>
                  </a:lnTo>
                  <a:lnTo>
                    <a:pt x="0" y="1116"/>
                  </a:lnTo>
                  <a:lnTo>
                    <a:pt x="0" y="1276"/>
                  </a:lnTo>
                  <a:lnTo>
                    <a:pt x="105" y="1276"/>
                  </a:lnTo>
                  <a:lnTo>
                    <a:pt x="105" y="1913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Freeform 220">
              <a:extLst>
                <a:ext uri="{FF2B5EF4-FFF2-40B4-BE49-F238E27FC236}">
                  <a16:creationId xmlns:a16="http://schemas.microsoft.com/office/drawing/2014/main" id="{6504196D-C320-45AF-AF99-0FAA38139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988" y="3863975"/>
              <a:ext cx="1031875" cy="1057275"/>
            </a:xfrm>
            <a:custGeom>
              <a:avLst/>
              <a:gdLst>
                <a:gd name="T0" fmla="*/ 0 w 650"/>
                <a:gd name="T1" fmla="*/ 666 h 666"/>
                <a:gd name="T2" fmla="*/ 0 w 650"/>
                <a:gd name="T3" fmla="*/ 0 h 666"/>
                <a:gd name="T4" fmla="*/ 650 w 650"/>
                <a:gd name="T5" fmla="*/ 0 h 666"/>
                <a:gd name="T6" fmla="*/ 650 w 650"/>
                <a:gd name="T7" fmla="*/ 666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0" h="666">
                  <a:moveTo>
                    <a:pt x="0" y="666"/>
                  </a:moveTo>
                  <a:lnTo>
                    <a:pt x="0" y="0"/>
                  </a:lnTo>
                  <a:lnTo>
                    <a:pt x="650" y="0"/>
                  </a:lnTo>
                  <a:lnTo>
                    <a:pt x="650" y="66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221">
              <a:extLst>
                <a:ext uri="{FF2B5EF4-FFF2-40B4-BE49-F238E27FC236}">
                  <a16:creationId xmlns:a16="http://schemas.microsoft.com/office/drawing/2014/main" id="{01AAB0EA-09C7-48C4-B2FE-3A22BB1CF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988" y="3368675"/>
              <a:ext cx="1031875" cy="495300"/>
            </a:xfrm>
            <a:custGeom>
              <a:avLst/>
              <a:gdLst>
                <a:gd name="T0" fmla="*/ 0 w 650"/>
                <a:gd name="T1" fmla="*/ 312 h 312"/>
                <a:gd name="T2" fmla="*/ 0 w 650"/>
                <a:gd name="T3" fmla="*/ 0 h 312"/>
                <a:gd name="T4" fmla="*/ 650 w 650"/>
                <a:gd name="T5" fmla="*/ 0 h 312"/>
                <a:gd name="T6" fmla="*/ 650 w 650"/>
                <a:gd name="T7" fmla="*/ 31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0" h="312">
                  <a:moveTo>
                    <a:pt x="0" y="312"/>
                  </a:moveTo>
                  <a:lnTo>
                    <a:pt x="0" y="0"/>
                  </a:lnTo>
                  <a:lnTo>
                    <a:pt x="650" y="0"/>
                  </a:lnTo>
                  <a:lnTo>
                    <a:pt x="650" y="31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Freeform 222">
              <a:extLst>
                <a:ext uri="{FF2B5EF4-FFF2-40B4-BE49-F238E27FC236}">
                  <a16:creationId xmlns:a16="http://schemas.microsoft.com/office/drawing/2014/main" id="{5CBA37FC-413E-4117-9872-44A0FB92D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3988" y="2809875"/>
              <a:ext cx="1031875" cy="558800"/>
            </a:xfrm>
            <a:custGeom>
              <a:avLst/>
              <a:gdLst>
                <a:gd name="T0" fmla="*/ 0 w 650"/>
                <a:gd name="T1" fmla="*/ 352 h 352"/>
                <a:gd name="T2" fmla="*/ 0 w 650"/>
                <a:gd name="T3" fmla="*/ 0 h 352"/>
                <a:gd name="T4" fmla="*/ 650 w 650"/>
                <a:gd name="T5" fmla="*/ 0 h 352"/>
                <a:gd name="T6" fmla="*/ 650 w 650"/>
                <a:gd name="T7" fmla="*/ 35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0" h="352">
                  <a:moveTo>
                    <a:pt x="0" y="352"/>
                  </a:moveTo>
                  <a:lnTo>
                    <a:pt x="0" y="0"/>
                  </a:lnTo>
                  <a:lnTo>
                    <a:pt x="650" y="0"/>
                  </a:lnTo>
                  <a:lnTo>
                    <a:pt x="650" y="35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Freeform 223">
              <a:extLst>
                <a:ext uri="{FF2B5EF4-FFF2-40B4-BE49-F238E27FC236}">
                  <a16:creationId xmlns:a16="http://schemas.microsoft.com/office/drawing/2014/main" id="{FA140B61-307A-4976-93E6-A49EDC1E0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2600" y="2506663"/>
              <a:ext cx="409575" cy="303212"/>
            </a:xfrm>
            <a:custGeom>
              <a:avLst/>
              <a:gdLst>
                <a:gd name="T0" fmla="*/ 0 w 150"/>
                <a:gd name="T1" fmla="*/ 112 h 112"/>
                <a:gd name="T2" fmla="*/ 0 w 150"/>
                <a:gd name="T3" fmla="*/ 76 h 112"/>
                <a:gd name="T4" fmla="*/ 75 w 150"/>
                <a:gd name="T5" fmla="*/ 0 h 112"/>
                <a:gd name="T6" fmla="*/ 75 w 150"/>
                <a:gd name="T7" fmla="*/ 0 h 112"/>
                <a:gd name="T8" fmla="*/ 150 w 150"/>
                <a:gd name="T9" fmla="*/ 76 h 112"/>
                <a:gd name="T10" fmla="*/ 150 w 150"/>
                <a:gd name="T11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0" h="112">
                  <a:moveTo>
                    <a:pt x="0" y="112"/>
                  </a:moveTo>
                  <a:cubicBezTo>
                    <a:pt x="0" y="76"/>
                    <a:pt x="0" y="76"/>
                    <a:pt x="0" y="76"/>
                  </a:cubicBezTo>
                  <a:cubicBezTo>
                    <a:pt x="0" y="34"/>
                    <a:pt x="33" y="0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116" y="0"/>
                    <a:pt x="150" y="34"/>
                    <a:pt x="150" y="76"/>
                  </a:cubicBezTo>
                  <a:cubicBezTo>
                    <a:pt x="150" y="112"/>
                    <a:pt x="150" y="112"/>
                    <a:pt x="150" y="11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224">
              <a:extLst>
                <a:ext uri="{FF2B5EF4-FFF2-40B4-BE49-F238E27FC236}">
                  <a16:creationId xmlns:a16="http://schemas.microsoft.com/office/drawing/2014/main" id="{0F57C4F1-4D11-450E-AACA-7F01F92EC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0213" y="3246438"/>
              <a:ext cx="423862" cy="347662"/>
            </a:xfrm>
            <a:custGeom>
              <a:avLst/>
              <a:gdLst>
                <a:gd name="T0" fmla="*/ 0 w 267"/>
                <a:gd name="T1" fmla="*/ 219 h 219"/>
                <a:gd name="T2" fmla="*/ 0 w 267"/>
                <a:gd name="T3" fmla="*/ 0 h 219"/>
                <a:gd name="T4" fmla="*/ 267 w 267"/>
                <a:gd name="T5" fmla="*/ 0 h 219"/>
                <a:gd name="T6" fmla="*/ 267 w 267"/>
                <a:gd name="T7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7" h="219">
                  <a:moveTo>
                    <a:pt x="0" y="219"/>
                  </a:moveTo>
                  <a:lnTo>
                    <a:pt x="0" y="0"/>
                  </a:lnTo>
                  <a:lnTo>
                    <a:pt x="267" y="0"/>
                  </a:lnTo>
                  <a:lnTo>
                    <a:pt x="267" y="21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225">
              <a:extLst>
                <a:ext uri="{FF2B5EF4-FFF2-40B4-BE49-F238E27FC236}">
                  <a16:creationId xmlns:a16="http://schemas.microsoft.com/office/drawing/2014/main" id="{C8E0BA5A-6F68-46D5-A463-523A1C2F8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0213" y="2900363"/>
              <a:ext cx="423862" cy="346075"/>
            </a:xfrm>
            <a:custGeom>
              <a:avLst/>
              <a:gdLst>
                <a:gd name="T0" fmla="*/ 267 w 267"/>
                <a:gd name="T1" fmla="*/ 218 h 218"/>
                <a:gd name="T2" fmla="*/ 134 w 267"/>
                <a:gd name="T3" fmla="*/ 0 h 218"/>
                <a:gd name="T4" fmla="*/ 0 w 267"/>
                <a:gd name="T5" fmla="*/ 218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7" h="218">
                  <a:moveTo>
                    <a:pt x="267" y="218"/>
                  </a:moveTo>
                  <a:lnTo>
                    <a:pt x="134" y="0"/>
                  </a:lnTo>
                  <a:lnTo>
                    <a:pt x="0" y="21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226">
              <a:extLst>
                <a:ext uri="{FF2B5EF4-FFF2-40B4-BE49-F238E27FC236}">
                  <a16:creationId xmlns:a16="http://schemas.microsoft.com/office/drawing/2014/main" id="{A4048728-0D5A-4601-8FA5-2FD7E8A5C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650" y="3246438"/>
              <a:ext cx="438150" cy="409575"/>
            </a:xfrm>
            <a:custGeom>
              <a:avLst/>
              <a:gdLst>
                <a:gd name="T0" fmla="*/ 0 w 276"/>
                <a:gd name="T1" fmla="*/ 258 h 258"/>
                <a:gd name="T2" fmla="*/ 0 w 276"/>
                <a:gd name="T3" fmla="*/ 0 h 258"/>
                <a:gd name="T4" fmla="*/ 276 w 276"/>
                <a:gd name="T5" fmla="*/ 0 h 258"/>
                <a:gd name="T6" fmla="*/ 276 w 276"/>
                <a:gd name="T7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6" h="258">
                  <a:moveTo>
                    <a:pt x="0" y="258"/>
                  </a:moveTo>
                  <a:lnTo>
                    <a:pt x="0" y="0"/>
                  </a:lnTo>
                  <a:lnTo>
                    <a:pt x="276" y="0"/>
                  </a:lnTo>
                  <a:lnTo>
                    <a:pt x="276" y="25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227">
              <a:extLst>
                <a:ext uri="{FF2B5EF4-FFF2-40B4-BE49-F238E27FC236}">
                  <a16:creationId xmlns:a16="http://schemas.microsoft.com/office/drawing/2014/main" id="{790ABA08-4363-4E7A-937D-373FC93A7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650" y="2992438"/>
              <a:ext cx="438150" cy="254000"/>
            </a:xfrm>
            <a:custGeom>
              <a:avLst/>
              <a:gdLst>
                <a:gd name="T0" fmla="*/ 0 w 276"/>
                <a:gd name="T1" fmla="*/ 160 h 160"/>
                <a:gd name="T2" fmla="*/ 138 w 276"/>
                <a:gd name="T3" fmla="*/ 0 h 160"/>
                <a:gd name="T4" fmla="*/ 276 w 276"/>
                <a:gd name="T5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76" h="160">
                  <a:moveTo>
                    <a:pt x="0" y="160"/>
                  </a:moveTo>
                  <a:lnTo>
                    <a:pt x="138" y="0"/>
                  </a:lnTo>
                  <a:lnTo>
                    <a:pt x="276" y="16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Line 228">
              <a:extLst>
                <a:ext uri="{FF2B5EF4-FFF2-40B4-BE49-F238E27FC236}">
                  <a16:creationId xmlns:a16="http://schemas.microsoft.com/office/drawing/2014/main" id="{E7279684-F4AD-4CD0-9F81-B2B87F3E3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11650" y="4392613"/>
              <a:ext cx="712787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Line 229">
              <a:extLst>
                <a:ext uri="{FF2B5EF4-FFF2-40B4-BE49-F238E27FC236}">
                  <a16:creationId xmlns:a16="http://schemas.microsoft.com/office/drawing/2014/main" id="{E6EC0DA7-CAA5-4952-B7B4-E4994572A82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24625" y="4392613"/>
              <a:ext cx="69691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Line 230">
              <a:extLst>
                <a:ext uri="{FF2B5EF4-FFF2-40B4-BE49-F238E27FC236}">
                  <a16:creationId xmlns:a16="http://schemas.microsoft.com/office/drawing/2014/main" id="{3CF8958C-B98D-47BA-89DA-F09E769B0B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08563" y="3656013"/>
              <a:ext cx="0" cy="126523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Line 231">
              <a:extLst>
                <a:ext uri="{FF2B5EF4-FFF2-40B4-BE49-F238E27FC236}">
                  <a16:creationId xmlns:a16="http://schemas.microsoft.com/office/drawing/2014/main" id="{D9C671E4-5F06-4DB7-8095-7BA21F8FFB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24625" y="3594100"/>
              <a:ext cx="0" cy="13271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Freeform 232">
              <a:extLst>
                <a:ext uri="{FF2B5EF4-FFF2-40B4-BE49-F238E27FC236}">
                  <a16:creationId xmlns:a16="http://schemas.microsoft.com/office/drawing/2014/main" id="{83896D9D-49B3-4929-99D9-94DAFD602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0363" y="4122738"/>
              <a:ext cx="590550" cy="798512"/>
            </a:xfrm>
            <a:custGeom>
              <a:avLst/>
              <a:gdLst>
                <a:gd name="T0" fmla="*/ 0 w 217"/>
                <a:gd name="T1" fmla="*/ 295 h 295"/>
                <a:gd name="T2" fmla="*/ 0 w 217"/>
                <a:gd name="T3" fmla="*/ 109 h 295"/>
                <a:gd name="T4" fmla="*/ 109 w 217"/>
                <a:gd name="T5" fmla="*/ 0 h 295"/>
                <a:gd name="T6" fmla="*/ 109 w 217"/>
                <a:gd name="T7" fmla="*/ 0 h 295"/>
                <a:gd name="T8" fmla="*/ 217 w 217"/>
                <a:gd name="T9" fmla="*/ 109 h 295"/>
                <a:gd name="T10" fmla="*/ 217 w 217"/>
                <a:gd name="T11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7" h="295">
                  <a:moveTo>
                    <a:pt x="0" y="295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49"/>
                    <a:pt x="49" y="0"/>
                    <a:pt x="109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68" y="0"/>
                    <a:pt x="217" y="49"/>
                    <a:pt x="217" y="109"/>
                  </a:cubicBezTo>
                  <a:cubicBezTo>
                    <a:pt x="217" y="295"/>
                    <a:pt x="217" y="295"/>
                    <a:pt x="217" y="29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Freeform 233">
              <a:extLst>
                <a:ext uri="{FF2B5EF4-FFF2-40B4-BE49-F238E27FC236}">
                  <a16:creationId xmlns:a16="http://schemas.microsoft.com/office/drawing/2014/main" id="{31CAE180-AC80-4EB0-BB61-AD47B44ED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5" y="3910013"/>
              <a:ext cx="144462" cy="212725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6 w 53"/>
                <a:gd name="T7" fmla="*/ 0 h 78"/>
                <a:gd name="T8" fmla="*/ 26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Freeform 234">
              <a:extLst>
                <a:ext uri="{FF2B5EF4-FFF2-40B4-BE49-F238E27FC236}">
                  <a16:creationId xmlns:a16="http://schemas.microsoft.com/office/drawing/2014/main" id="{A46502AA-BDAB-476C-A558-57A2CFF61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588" y="3910013"/>
              <a:ext cx="144462" cy="212725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6 w 53"/>
                <a:gd name="T7" fmla="*/ 0 h 78"/>
                <a:gd name="T8" fmla="*/ 26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235">
              <a:extLst>
                <a:ext uri="{FF2B5EF4-FFF2-40B4-BE49-F238E27FC236}">
                  <a16:creationId xmlns:a16="http://schemas.microsoft.com/office/drawing/2014/main" id="{7E4013D9-DF1A-4A39-95D9-2D8119A06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425" y="4519613"/>
              <a:ext cx="144462" cy="212725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6 w 53"/>
                <a:gd name="T7" fmla="*/ 0 h 78"/>
                <a:gd name="T8" fmla="*/ 26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236">
              <a:extLst>
                <a:ext uri="{FF2B5EF4-FFF2-40B4-BE49-F238E27FC236}">
                  <a16:creationId xmlns:a16="http://schemas.microsoft.com/office/drawing/2014/main" id="{08D36516-1B50-4E45-A5A9-2DF48854F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588" y="4519613"/>
              <a:ext cx="144462" cy="212725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6 w 53"/>
                <a:gd name="T7" fmla="*/ 0 h 78"/>
                <a:gd name="T8" fmla="*/ 26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Freeform 237">
              <a:extLst>
                <a:ext uri="{FF2B5EF4-FFF2-40B4-BE49-F238E27FC236}">
                  <a16:creationId xmlns:a16="http://schemas.microsoft.com/office/drawing/2014/main" id="{C07539D8-BE1E-4BBE-993E-0BC613C94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8613" y="4519613"/>
              <a:ext cx="144462" cy="212725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7 w 53"/>
                <a:gd name="T7" fmla="*/ 0 h 78"/>
                <a:gd name="T8" fmla="*/ 27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Freeform 238">
              <a:extLst>
                <a:ext uri="{FF2B5EF4-FFF2-40B4-BE49-F238E27FC236}">
                  <a16:creationId xmlns:a16="http://schemas.microsoft.com/office/drawing/2014/main" id="{1911F3C9-0BA7-43AB-994F-BEF4651D0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4519613"/>
              <a:ext cx="144462" cy="212725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6 w 53"/>
                <a:gd name="T7" fmla="*/ 0 h 78"/>
                <a:gd name="T8" fmla="*/ 26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Freeform 239">
              <a:extLst>
                <a:ext uri="{FF2B5EF4-FFF2-40B4-BE49-F238E27FC236}">
                  <a16:creationId xmlns:a16="http://schemas.microsoft.com/office/drawing/2014/main" id="{C0871E3D-85A1-41FB-B398-128D6E042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8613" y="3743325"/>
              <a:ext cx="144462" cy="207962"/>
            </a:xfrm>
            <a:custGeom>
              <a:avLst/>
              <a:gdLst>
                <a:gd name="T0" fmla="*/ 0 w 53"/>
                <a:gd name="T1" fmla="*/ 77 h 77"/>
                <a:gd name="T2" fmla="*/ 53 w 53"/>
                <a:gd name="T3" fmla="*/ 77 h 77"/>
                <a:gd name="T4" fmla="*/ 53 w 53"/>
                <a:gd name="T5" fmla="*/ 26 h 77"/>
                <a:gd name="T6" fmla="*/ 27 w 53"/>
                <a:gd name="T7" fmla="*/ 0 h 77"/>
                <a:gd name="T8" fmla="*/ 27 w 53"/>
                <a:gd name="T9" fmla="*/ 0 h 77"/>
                <a:gd name="T10" fmla="*/ 0 w 53"/>
                <a:gd name="T11" fmla="*/ 26 h 77"/>
                <a:gd name="T12" fmla="*/ 0 w 53"/>
                <a:gd name="T13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7">
                  <a:moveTo>
                    <a:pt x="0" y="77"/>
                  </a:moveTo>
                  <a:cubicBezTo>
                    <a:pt x="53" y="77"/>
                    <a:pt x="53" y="77"/>
                    <a:pt x="53" y="7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11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1"/>
                    <a:pt x="0" y="26"/>
                  </a:cubicBezTo>
                  <a:lnTo>
                    <a:pt x="0" y="77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Freeform 240">
              <a:extLst>
                <a:ext uri="{FF2B5EF4-FFF2-40B4-BE49-F238E27FC236}">
                  <a16:creationId xmlns:a16="http://schemas.microsoft.com/office/drawing/2014/main" id="{D2D04D52-667F-4BED-8F47-B269B70F1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3743325"/>
              <a:ext cx="144462" cy="207962"/>
            </a:xfrm>
            <a:custGeom>
              <a:avLst/>
              <a:gdLst>
                <a:gd name="T0" fmla="*/ 0 w 53"/>
                <a:gd name="T1" fmla="*/ 77 h 77"/>
                <a:gd name="T2" fmla="*/ 53 w 53"/>
                <a:gd name="T3" fmla="*/ 77 h 77"/>
                <a:gd name="T4" fmla="*/ 53 w 53"/>
                <a:gd name="T5" fmla="*/ 26 h 77"/>
                <a:gd name="T6" fmla="*/ 26 w 53"/>
                <a:gd name="T7" fmla="*/ 0 h 77"/>
                <a:gd name="T8" fmla="*/ 26 w 53"/>
                <a:gd name="T9" fmla="*/ 0 h 77"/>
                <a:gd name="T10" fmla="*/ 0 w 53"/>
                <a:gd name="T11" fmla="*/ 26 h 77"/>
                <a:gd name="T12" fmla="*/ 0 w 53"/>
                <a:gd name="T13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7">
                  <a:moveTo>
                    <a:pt x="0" y="77"/>
                  </a:moveTo>
                  <a:cubicBezTo>
                    <a:pt x="53" y="77"/>
                    <a:pt x="53" y="77"/>
                    <a:pt x="53" y="77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11"/>
                    <a:pt x="41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1"/>
                    <a:pt x="0" y="26"/>
                  </a:cubicBezTo>
                  <a:lnTo>
                    <a:pt x="0" y="77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Freeform 241">
              <a:extLst>
                <a:ext uri="{FF2B5EF4-FFF2-40B4-BE49-F238E27FC236}">
                  <a16:creationId xmlns:a16="http://schemas.microsoft.com/office/drawing/2014/main" id="{DCFE1309-3AE8-418C-B6B0-707064825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78613" y="4070350"/>
              <a:ext cx="144462" cy="211137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6 h 78"/>
                <a:gd name="T6" fmla="*/ 27 w 53"/>
                <a:gd name="T7" fmla="*/ 0 h 78"/>
                <a:gd name="T8" fmla="*/ 27 w 53"/>
                <a:gd name="T9" fmla="*/ 0 h 78"/>
                <a:gd name="T10" fmla="*/ 0 w 53"/>
                <a:gd name="T11" fmla="*/ 26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12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6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242">
              <a:extLst>
                <a:ext uri="{FF2B5EF4-FFF2-40B4-BE49-F238E27FC236}">
                  <a16:creationId xmlns:a16="http://schemas.microsoft.com/office/drawing/2014/main" id="{B2B6B08D-DA28-4A68-AE8F-300159D38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4070350"/>
              <a:ext cx="144462" cy="211137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6 h 78"/>
                <a:gd name="T6" fmla="*/ 26 w 53"/>
                <a:gd name="T7" fmla="*/ 0 h 78"/>
                <a:gd name="T8" fmla="*/ 26 w 53"/>
                <a:gd name="T9" fmla="*/ 0 h 78"/>
                <a:gd name="T10" fmla="*/ 0 w 53"/>
                <a:gd name="T11" fmla="*/ 26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6"/>
                    <a:pt x="53" y="26"/>
                    <a:pt x="53" y="26"/>
                  </a:cubicBezTo>
                  <a:cubicBezTo>
                    <a:pt x="53" y="12"/>
                    <a:pt x="41" y="0"/>
                    <a:pt x="26" y="0"/>
                  </a:cubicBezTo>
                  <a:cubicBezTo>
                    <a:pt x="26" y="0"/>
                    <a:pt x="26" y="0"/>
                    <a:pt x="26" y="0"/>
                  </a:cubicBezTo>
                  <a:cubicBezTo>
                    <a:pt x="12" y="0"/>
                    <a:pt x="0" y="12"/>
                    <a:pt x="0" y="26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243">
              <a:extLst>
                <a:ext uri="{FF2B5EF4-FFF2-40B4-BE49-F238E27FC236}">
                  <a16:creationId xmlns:a16="http://schemas.microsoft.com/office/drawing/2014/main" id="{7A5864D4-4380-4912-8E8F-CA18CA22B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150" y="3487738"/>
              <a:ext cx="144462" cy="211137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7 w 53"/>
                <a:gd name="T7" fmla="*/ 0 h 78"/>
                <a:gd name="T8" fmla="*/ 27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Freeform 244">
              <a:extLst>
                <a:ext uri="{FF2B5EF4-FFF2-40B4-BE49-F238E27FC236}">
                  <a16:creationId xmlns:a16="http://schemas.microsoft.com/office/drawing/2014/main" id="{3BF1AC60-D3A7-4517-B59E-D84C0D059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5313" y="3487738"/>
              <a:ext cx="144462" cy="211137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7 w 53"/>
                <a:gd name="T7" fmla="*/ 0 h 78"/>
                <a:gd name="T8" fmla="*/ 27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245">
              <a:extLst>
                <a:ext uri="{FF2B5EF4-FFF2-40B4-BE49-F238E27FC236}">
                  <a16:creationId xmlns:a16="http://schemas.microsoft.com/office/drawing/2014/main" id="{7EF49771-DB7F-439C-97CE-07F192691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150" y="3019425"/>
              <a:ext cx="144462" cy="211137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7 w 53"/>
                <a:gd name="T7" fmla="*/ 0 h 78"/>
                <a:gd name="T8" fmla="*/ 27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Freeform 246">
              <a:extLst>
                <a:ext uri="{FF2B5EF4-FFF2-40B4-BE49-F238E27FC236}">
                  <a16:creationId xmlns:a16="http://schemas.microsoft.com/office/drawing/2014/main" id="{B3AFBB93-63BB-4E17-9308-E9976805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5313" y="3019425"/>
              <a:ext cx="144462" cy="211137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7 w 53"/>
                <a:gd name="T7" fmla="*/ 0 h 78"/>
                <a:gd name="T8" fmla="*/ 27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247">
              <a:extLst>
                <a:ext uri="{FF2B5EF4-FFF2-40B4-BE49-F238E27FC236}">
                  <a16:creationId xmlns:a16="http://schemas.microsoft.com/office/drawing/2014/main" id="{A327F109-157C-4344-A1F2-641CF6013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788" y="3311525"/>
              <a:ext cx="69850" cy="106362"/>
            </a:xfrm>
            <a:custGeom>
              <a:avLst/>
              <a:gdLst>
                <a:gd name="T0" fmla="*/ 0 w 26"/>
                <a:gd name="T1" fmla="*/ 39 h 39"/>
                <a:gd name="T2" fmla="*/ 26 w 26"/>
                <a:gd name="T3" fmla="*/ 39 h 39"/>
                <a:gd name="T4" fmla="*/ 26 w 26"/>
                <a:gd name="T5" fmla="*/ 14 h 39"/>
                <a:gd name="T6" fmla="*/ 13 w 26"/>
                <a:gd name="T7" fmla="*/ 0 h 39"/>
                <a:gd name="T8" fmla="*/ 13 w 26"/>
                <a:gd name="T9" fmla="*/ 0 h 39"/>
                <a:gd name="T10" fmla="*/ 0 w 26"/>
                <a:gd name="T11" fmla="*/ 14 h 39"/>
                <a:gd name="T12" fmla="*/ 0 w 26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9">
                  <a:moveTo>
                    <a:pt x="0" y="39"/>
                  </a:moveTo>
                  <a:cubicBezTo>
                    <a:pt x="26" y="39"/>
                    <a:pt x="26" y="39"/>
                    <a:pt x="26" y="39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lnTo>
                    <a:pt x="0" y="3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Freeform 248">
              <a:extLst>
                <a:ext uri="{FF2B5EF4-FFF2-40B4-BE49-F238E27FC236}">
                  <a16:creationId xmlns:a16="http://schemas.microsoft.com/office/drawing/2014/main" id="{FA613164-DC64-431C-A299-A78C934F4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113" y="3311525"/>
              <a:ext cx="71437" cy="106362"/>
            </a:xfrm>
            <a:custGeom>
              <a:avLst/>
              <a:gdLst>
                <a:gd name="T0" fmla="*/ 0 w 26"/>
                <a:gd name="T1" fmla="*/ 39 h 39"/>
                <a:gd name="T2" fmla="*/ 26 w 26"/>
                <a:gd name="T3" fmla="*/ 39 h 39"/>
                <a:gd name="T4" fmla="*/ 26 w 26"/>
                <a:gd name="T5" fmla="*/ 14 h 39"/>
                <a:gd name="T6" fmla="*/ 13 w 26"/>
                <a:gd name="T7" fmla="*/ 0 h 39"/>
                <a:gd name="T8" fmla="*/ 13 w 26"/>
                <a:gd name="T9" fmla="*/ 0 h 39"/>
                <a:gd name="T10" fmla="*/ 0 w 26"/>
                <a:gd name="T11" fmla="*/ 14 h 39"/>
                <a:gd name="T12" fmla="*/ 0 w 26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9">
                  <a:moveTo>
                    <a:pt x="0" y="39"/>
                  </a:moveTo>
                  <a:cubicBezTo>
                    <a:pt x="26" y="39"/>
                    <a:pt x="26" y="39"/>
                    <a:pt x="26" y="39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4"/>
                  </a:cubicBezTo>
                  <a:lnTo>
                    <a:pt x="0" y="3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249">
              <a:extLst>
                <a:ext uri="{FF2B5EF4-FFF2-40B4-BE49-F238E27FC236}">
                  <a16:creationId xmlns:a16="http://schemas.microsoft.com/office/drawing/2014/main" id="{84EAF64E-CE7C-4E56-8FD4-1F8F3EF8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788" y="3502025"/>
              <a:ext cx="69850" cy="104775"/>
            </a:xfrm>
            <a:custGeom>
              <a:avLst/>
              <a:gdLst>
                <a:gd name="T0" fmla="*/ 0 w 26"/>
                <a:gd name="T1" fmla="*/ 39 h 39"/>
                <a:gd name="T2" fmla="*/ 26 w 26"/>
                <a:gd name="T3" fmla="*/ 39 h 39"/>
                <a:gd name="T4" fmla="*/ 26 w 26"/>
                <a:gd name="T5" fmla="*/ 13 h 39"/>
                <a:gd name="T6" fmla="*/ 13 w 26"/>
                <a:gd name="T7" fmla="*/ 0 h 39"/>
                <a:gd name="T8" fmla="*/ 13 w 26"/>
                <a:gd name="T9" fmla="*/ 0 h 39"/>
                <a:gd name="T10" fmla="*/ 0 w 26"/>
                <a:gd name="T11" fmla="*/ 13 h 39"/>
                <a:gd name="T12" fmla="*/ 0 w 26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9">
                  <a:moveTo>
                    <a:pt x="0" y="39"/>
                  </a:moveTo>
                  <a:cubicBezTo>
                    <a:pt x="26" y="39"/>
                    <a:pt x="26" y="39"/>
                    <a:pt x="26" y="39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lnTo>
                    <a:pt x="0" y="3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Freeform 250">
              <a:extLst>
                <a:ext uri="{FF2B5EF4-FFF2-40B4-BE49-F238E27FC236}">
                  <a16:creationId xmlns:a16="http://schemas.microsoft.com/office/drawing/2014/main" id="{BE298D84-3D8D-4E96-A4F9-7954F40F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113" y="3502025"/>
              <a:ext cx="71437" cy="104775"/>
            </a:xfrm>
            <a:custGeom>
              <a:avLst/>
              <a:gdLst>
                <a:gd name="T0" fmla="*/ 0 w 26"/>
                <a:gd name="T1" fmla="*/ 39 h 39"/>
                <a:gd name="T2" fmla="*/ 26 w 26"/>
                <a:gd name="T3" fmla="*/ 39 h 39"/>
                <a:gd name="T4" fmla="*/ 26 w 26"/>
                <a:gd name="T5" fmla="*/ 13 h 39"/>
                <a:gd name="T6" fmla="*/ 13 w 26"/>
                <a:gd name="T7" fmla="*/ 0 h 39"/>
                <a:gd name="T8" fmla="*/ 13 w 26"/>
                <a:gd name="T9" fmla="*/ 0 h 39"/>
                <a:gd name="T10" fmla="*/ 0 w 26"/>
                <a:gd name="T11" fmla="*/ 13 h 39"/>
                <a:gd name="T12" fmla="*/ 0 w 26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9">
                  <a:moveTo>
                    <a:pt x="0" y="39"/>
                  </a:moveTo>
                  <a:cubicBezTo>
                    <a:pt x="26" y="39"/>
                    <a:pt x="26" y="39"/>
                    <a:pt x="26" y="39"/>
                  </a:cubicBezTo>
                  <a:cubicBezTo>
                    <a:pt x="26" y="13"/>
                    <a:pt x="26" y="13"/>
                    <a:pt x="26" y="13"/>
                  </a:cubicBezTo>
                  <a:cubicBezTo>
                    <a:pt x="26" y="6"/>
                    <a:pt x="20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6"/>
                    <a:pt x="0" y="13"/>
                  </a:cubicBezTo>
                  <a:lnTo>
                    <a:pt x="0" y="3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251">
              <a:extLst>
                <a:ext uri="{FF2B5EF4-FFF2-40B4-BE49-F238E27FC236}">
                  <a16:creationId xmlns:a16="http://schemas.microsoft.com/office/drawing/2014/main" id="{51128637-260B-4E8B-9CAC-6BFFE1057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3319463"/>
              <a:ext cx="52387" cy="79375"/>
            </a:xfrm>
            <a:custGeom>
              <a:avLst/>
              <a:gdLst>
                <a:gd name="T0" fmla="*/ 0 w 19"/>
                <a:gd name="T1" fmla="*/ 29 h 29"/>
                <a:gd name="T2" fmla="*/ 19 w 19"/>
                <a:gd name="T3" fmla="*/ 29 h 29"/>
                <a:gd name="T4" fmla="*/ 19 w 19"/>
                <a:gd name="T5" fmla="*/ 10 h 29"/>
                <a:gd name="T6" fmla="*/ 9 w 19"/>
                <a:gd name="T7" fmla="*/ 0 h 29"/>
                <a:gd name="T8" fmla="*/ 9 w 19"/>
                <a:gd name="T9" fmla="*/ 0 h 29"/>
                <a:gd name="T10" fmla="*/ 0 w 19"/>
                <a:gd name="T11" fmla="*/ 10 h 29"/>
                <a:gd name="T12" fmla="*/ 0 w 19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lnTo>
                    <a:pt x="0" y="2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Freeform 252">
              <a:extLst>
                <a:ext uri="{FF2B5EF4-FFF2-40B4-BE49-F238E27FC236}">
                  <a16:creationId xmlns:a16="http://schemas.microsoft.com/office/drawing/2014/main" id="{6DF92ED4-3E90-4C77-96F3-939FEA05C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5800" y="3319463"/>
              <a:ext cx="52387" cy="79375"/>
            </a:xfrm>
            <a:custGeom>
              <a:avLst/>
              <a:gdLst>
                <a:gd name="T0" fmla="*/ 0 w 19"/>
                <a:gd name="T1" fmla="*/ 29 h 29"/>
                <a:gd name="T2" fmla="*/ 19 w 19"/>
                <a:gd name="T3" fmla="*/ 29 h 29"/>
                <a:gd name="T4" fmla="*/ 19 w 19"/>
                <a:gd name="T5" fmla="*/ 10 h 29"/>
                <a:gd name="T6" fmla="*/ 9 w 19"/>
                <a:gd name="T7" fmla="*/ 0 h 29"/>
                <a:gd name="T8" fmla="*/ 9 w 19"/>
                <a:gd name="T9" fmla="*/ 0 h 29"/>
                <a:gd name="T10" fmla="*/ 0 w 19"/>
                <a:gd name="T11" fmla="*/ 10 h 29"/>
                <a:gd name="T12" fmla="*/ 0 w 19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lnTo>
                    <a:pt x="0" y="2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253">
              <a:extLst>
                <a:ext uri="{FF2B5EF4-FFF2-40B4-BE49-F238E27FC236}">
                  <a16:creationId xmlns:a16="http://schemas.microsoft.com/office/drawing/2014/main" id="{019AA1FE-4BA6-48C8-BA87-FD31C7FEA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9275" y="3468688"/>
              <a:ext cx="52387" cy="79375"/>
            </a:xfrm>
            <a:custGeom>
              <a:avLst/>
              <a:gdLst>
                <a:gd name="T0" fmla="*/ 0 w 19"/>
                <a:gd name="T1" fmla="*/ 29 h 29"/>
                <a:gd name="T2" fmla="*/ 19 w 19"/>
                <a:gd name="T3" fmla="*/ 29 h 29"/>
                <a:gd name="T4" fmla="*/ 19 w 19"/>
                <a:gd name="T5" fmla="*/ 10 h 29"/>
                <a:gd name="T6" fmla="*/ 9 w 19"/>
                <a:gd name="T7" fmla="*/ 0 h 29"/>
                <a:gd name="T8" fmla="*/ 9 w 19"/>
                <a:gd name="T9" fmla="*/ 0 h 29"/>
                <a:gd name="T10" fmla="*/ 0 w 19"/>
                <a:gd name="T11" fmla="*/ 10 h 29"/>
                <a:gd name="T12" fmla="*/ 0 w 19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lnTo>
                    <a:pt x="0" y="2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Freeform 254">
              <a:extLst>
                <a:ext uri="{FF2B5EF4-FFF2-40B4-BE49-F238E27FC236}">
                  <a16:creationId xmlns:a16="http://schemas.microsoft.com/office/drawing/2014/main" id="{FCC430A8-FB41-49BB-AEC9-F72A3CD9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5800" y="3468688"/>
              <a:ext cx="52387" cy="79375"/>
            </a:xfrm>
            <a:custGeom>
              <a:avLst/>
              <a:gdLst>
                <a:gd name="T0" fmla="*/ 0 w 19"/>
                <a:gd name="T1" fmla="*/ 29 h 29"/>
                <a:gd name="T2" fmla="*/ 19 w 19"/>
                <a:gd name="T3" fmla="*/ 29 h 29"/>
                <a:gd name="T4" fmla="*/ 19 w 19"/>
                <a:gd name="T5" fmla="*/ 10 h 29"/>
                <a:gd name="T6" fmla="*/ 9 w 19"/>
                <a:gd name="T7" fmla="*/ 0 h 29"/>
                <a:gd name="T8" fmla="*/ 9 w 19"/>
                <a:gd name="T9" fmla="*/ 0 h 29"/>
                <a:gd name="T10" fmla="*/ 0 w 19"/>
                <a:gd name="T11" fmla="*/ 10 h 29"/>
                <a:gd name="T12" fmla="*/ 0 w 19"/>
                <a:gd name="T13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" h="29">
                  <a:moveTo>
                    <a:pt x="0" y="29"/>
                  </a:moveTo>
                  <a:cubicBezTo>
                    <a:pt x="19" y="29"/>
                    <a:pt x="19" y="29"/>
                    <a:pt x="19" y="29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9" y="5"/>
                    <a:pt x="1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5"/>
                    <a:pt x="0" y="10"/>
                  </a:cubicBezTo>
                  <a:lnTo>
                    <a:pt x="0" y="2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Line 255">
              <a:extLst>
                <a:ext uri="{FF2B5EF4-FFF2-40B4-BE49-F238E27FC236}">
                  <a16:creationId xmlns:a16="http://schemas.microsoft.com/office/drawing/2014/main" id="{B70DA8DB-6160-4054-8423-26319E1C4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72150" y="1509713"/>
              <a:ext cx="0" cy="3746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Line 256">
              <a:extLst>
                <a:ext uri="{FF2B5EF4-FFF2-40B4-BE49-F238E27FC236}">
                  <a16:creationId xmlns:a16="http://schemas.microsoft.com/office/drawing/2014/main" id="{73035434-E60D-4B2A-B5F4-953845D65D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08638" y="1624013"/>
              <a:ext cx="33496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Freeform 257">
              <a:extLst>
                <a:ext uri="{FF2B5EF4-FFF2-40B4-BE49-F238E27FC236}">
                  <a16:creationId xmlns:a16="http://schemas.microsoft.com/office/drawing/2014/main" id="{FD5DFAB7-A8A1-4FF6-BF56-C46D54C7A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000" y="3487738"/>
              <a:ext cx="144462" cy="211137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7 w 53"/>
                <a:gd name="T7" fmla="*/ 0 h 78"/>
                <a:gd name="T8" fmla="*/ 27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Freeform 258">
              <a:extLst>
                <a:ext uri="{FF2B5EF4-FFF2-40B4-BE49-F238E27FC236}">
                  <a16:creationId xmlns:a16="http://schemas.microsoft.com/office/drawing/2014/main" id="{EC1C34ED-86C4-42C0-8A98-C11B0E631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000" y="3019425"/>
              <a:ext cx="144462" cy="211137"/>
            </a:xfrm>
            <a:custGeom>
              <a:avLst/>
              <a:gdLst>
                <a:gd name="T0" fmla="*/ 0 w 53"/>
                <a:gd name="T1" fmla="*/ 78 h 78"/>
                <a:gd name="T2" fmla="*/ 53 w 53"/>
                <a:gd name="T3" fmla="*/ 78 h 78"/>
                <a:gd name="T4" fmla="*/ 53 w 53"/>
                <a:gd name="T5" fmla="*/ 27 h 78"/>
                <a:gd name="T6" fmla="*/ 27 w 53"/>
                <a:gd name="T7" fmla="*/ 0 h 78"/>
                <a:gd name="T8" fmla="*/ 27 w 53"/>
                <a:gd name="T9" fmla="*/ 0 h 78"/>
                <a:gd name="T10" fmla="*/ 0 w 53"/>
                <a:gd name="T11" fmla="*/ 27 h 78"/>
                <a:gd name="T12" fmla="*/ 0 w 53"/>
                <a:gd name="T13" fmla="*/ 7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3" h="78">
                  <a:moveTo>
                    <a:pt x="0" y="78"/>
                  </a:moveTo>
                  <a:cubicBezTo>
                    <a:pt x="53" y="78"/>
                    <a:pt x="53" y="78"/>
                    <a:pt x="53" y="78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53" y="12"/>
                    <a:pt x="41" y="0"/>
                    <a:pt x="27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2"/>
                    <a:pt x="0" y="27"/>
                  </a:cubicBezTo>
                  <a:lnTo>
                    <a:pt x="0" y="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Oval 259">
              <a:extLst>
                <a:ext uri="{FF2B5EF4-FFF2-40B4-BE49-F238E27FC236}">
                  <a16:creationId xmlns:a16="http://schemas.microsoft.com/office/drawing/2014/main" id="{8DF5A0B6-CD40-4808-9559-60AD58FBD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4200" y="2162175"/>
              <a:ext cx="203200" cy="2063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6" name="Oval 835">
            <a:extLst>
              <a:ext uri="{FF2B5EF4-FFF2-40B4-BE49-F238E27FC236}">
                <a16:creationId xmlns:a16="http://schemas.microsoft.com/office/drawing/2014/main" id="{BD136484-CD19-4376-8481-4AC752B6D23A}"/>
              </a:ext>
            </a:extLst>
          </p:cNvPr>
          <p:cNvSpPr/>
          <p:nvPr/>
        </p:nvSpPr>
        <p:spPr>
          <a:xfrm>
            <a:off x="9928904" y="343064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39" name="Group 838">
            <a:extLst>
              <a:ext uri="{FF2B5EF4-FFF2-40B4-BE49-F238E27FC236}">
                <a16:creationId xmlns:a16="http://schemas.microsoft.com/office/drawing/2014/main" id="{A9DCD5EF-33A7-41A9-B860-EB42DD675651}"/>
              </a:ext>
            </a:extLst>
          </p:cNvPr>
          <p:cNvGrpSpPr/>
          <p:nvPr/>
        </p:nvGrpSpPr>
        <p:grpSpPr>
          <a:xfrm>
            <a:off x="10039933" y="3563622"/>
            <a:ext cx="417874" cy="373985"/>
            <a:chOff x="4140200" y="1679575"/>
            <a:chExt cx="3914776" cy="3503613"/>
          </a:xfrm>
        </p:grpSpPr>
        <p:sp>
          <p:nvSpPr>
            <p:cNvPr id="840" name="Freeform 263">
              <a:extLst>
                <a:ext uri="{FF2B5EF4-FFF2-40B4-BE49-F238E27FC236}">
                  <a16:creationId xmlns:a16="http://schemas.microsoft.com/office/drawing/2014/main" id="{5C73AB52-F445-407D-AF30-966E671BB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0200" y="4117975"/>
              <a:ext cx="3282950" cy="1065213"/>
            </a:xfrm>
            <a:custGeom>
              <a:avLst/>
              <a:gdLst>
                <a:gd name="T0" fmla="*/ 0 w 1207"/>
                <a:gd name="T1" fmla="*/ 393 h 393"/>
                <a:gd name="T2" fmla="*/ 0 w 1207"/>
                <a:gd name="T3" fmla="*/ 147 h 393"/>
                <a:gd name="T4" fmla="*/ 64 w 1207"/>
                <a:gd name="T5" fmla="*/ 83 h 393"/>
                <a:gd name="T6" fmla="*/ 749 w 1207"/>
                <a:gd name="T7" fmla="*/ 83 h 393"/>
                <a:gd name="T8" fmla="*/ 749 w 1207"/>
                <a:gd name="T9" fmla="*/ 83 h 393"/>
                <a:gd name="T10" fmla="*/ 832 w 1207"/>
                <a:gd name="T11" fmla="*/ 0 h 393"/>
                <a:gd name="T12" fmla="*/ 1124 w 1207"/>
                <a:gd name="T13" fmla="*/ 0 h 393"/>
                <a:gd name="T14" fmla="*/ 1207 w 1207"/>
                <a:gd name="T15" fmla="*/ 83 h 393"/>
                <a:gd name="T16" fmla="*/ 1207 w 1207"/>
                <a:gd name="T17" fmla="*/ 393 h 393"/>
                <a:gd name="T18" fmla="*/ 0 w 1207"/>
                <a:gd name="T19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07" h="393">
                  <a:moveTo>
                    <a:pt x="0" y="393"/>
                  </a:moveTo>
                  <a:cubicBezTo>
                    <a:pt x="0" y="147"/>
                    <a:pt x="0" y="147"/>
                    <a:pt x="0" y="147"/>
                  </a:cubicBezTo>
                  <a:cubicBezTo>
                    <a:pt x="0" y="112"/>
                    <a:pt x="28" y="83"/>
                    <a:pt x="64" y="83"/>
                  </a:cubicBezTo>
                  <a:cubicBezTo>
                    <a:pt x="749" y="83"/>
                    <a:pt x="749" y="83"/>
                    <a:pt x="749" y="83"/>
                  </a:cubicBezTo>
                  <a:cubicBezTo>
                    <a:pt x="749" y="83"/>
                    <a:pt x="749" y="83"/>
                    <a:pt x="749" y="83"/>
                  </a:cubicBezTo>
                  <a:cubicBezTo>
                    <a:pt x="749" y="37"/>
                    <a:pt x="787" y="0"/>
                    <a:pt x="832" y="0"/>
                  </a:cubicBezTo>
                  <a:cubicBezTo>
                    <a:pt x="1124" y="0"/>
                    <a:pt x="1124" y="0"/>
                    <a:pt x="1124" y="0"/>
                  </a:cubicBezTo>
                  <a:cubicBezTo>
                    <a:pt x="1170" y="0"/>
                    <a:pt x="1207" y="37"/>
                    <a:pt x="1207" y="83"/>
                  </a:cubicBezTo>
                  <a:cubicBezTo>
                    <a:pt x="1207" y="393"/>
                    <a:pt x="1207" y="393"/>
                    <a:pt x="1207" y="393"/>
                  </a:cubicBezTo>
                  <a:lnTo>
                    <a:pt x="0" y="393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Line 264">
              <a:extLst>
                <a:ext uri="{FF2B5EF4-FFF2-40B4-BE49-F238E27FC236}">
                  <a16:creationId xmlns:a16="http://schemas.microsoft.com/office/drawing/2014/main" id="{454B36BB-5B13-4E9B-B94D-096B54DEF7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76963" y="4343400"/>
              <a:ext cx="0" cy="8397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265">
              <a:extLst>
                <a:ext uri="{FF2B5EF4-FFF2-40B4-BE49-F238E27FC236}">
                  <a16:creationId xmlns:a16="http://schemas.microsoft.com/office/drawing/2014/main" id="{5EA1326E-B1BA-48A6-AACD-B8B0A6AFB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4775" y="4443413"/>
              <a:ext cx="690563" cy="739775"/>
            </a:xfrm>
            <a:custGeom>
              <a:avLst/>
              <a:gdLst>
                <a:gd name="T0" fmla="*/ 0 w 254"/>
                <a:gd name="T1" fmla="*/ 273 h 273"/>
                <a:gd name="T2" fmla="*/ 0 w 254"/>
                <a:gd name="T3" fmla="*/ 127 h 273"/>
                <a:gd name="T4" fmla="*/ 127 w 254"/>
                <a:gd name="T5" fmla="*/ 0 h 273"/>
                <a:gd name="T6" fmla="*/ 127 w 254"/>
                <a:gd name="T7" fmla="*/ 0 h 273"/>
                <a:gd name="T8" fmla="*/ 254 w 254"/>
                <a:gd name="T9" fmla="*/ 127 h 273"/>
                <a:gd name="T10" fmla="*/ 254 w 254"/>
                <a:gd name="T11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4" h="273">
                  <a:moveTo>
                    <a:pt x="0" y="273"/>
                  </a:moveTo>
                  <a:cubicBezTo>
                    <a:pt x="0" y="127"/>
                    <a:pt x="0" y="127"/>
                    <a:pt x="0" y="127"/>
                  </a:cubicBezTo>
                  <a:cubicBezTo>
                    <a:pt x="0" y="57"/>
                    <a:pt x="57" y="0"/>
                    <a:pt x="127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197" y="0"/>
                    <a:pt x="254" y="57"/>
                    <a:pt x="254" y="127"/>
                  </a:cubicBezTo>
                  <a:cubicBezTo>
                    <a:pt x="254" y="273"/>
                    <a:pt x="254" y="273"/>
                    <a:pt x="254" y="2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266">
              <a:extLst>
                <a:ext uri="{FF2B5EF4-FFF2-40B4-BE49-F238E27FC236}">
                  <a16:creationId xmlns:a16="http://schemas.microsoft.com/office/drawing/2014/main" id="{6F409D56-C9CD-46C4-9878-B08F2FD9A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663" y="3841750"/>
              <a:ext cx="3262313" cy="1341438"/>
            </a:xfrm>
            <a:custGeom>
              <a:avLst/>
              <a:gdLst>
                <a:gd name="T0" fmla="*/ 0 w 1199"/>
                <a:gd name="T1" fmla="*/ 185 h 495"/>
                <a:gd name="T2" fmla="*/ 0 w 1199"/>
                <a:gd name="T3" fmla="*/ 0 h 495"/>
                <a:gd name="T4" fmla="*/ 1074 w 1199"/>
                <a:gd name="T5" fmla="*/ 0 h 495"/>
                <a:gd name="T6" fmla="*/ 1134 w 1199"/>
                <a:gd name="T7" fmla="*/ 60 h 495"/>
                <a:gd name="T8" fmla="*/ 1134 w 1199"/>
                <a:gd name="T9" fmla="*/ 185 h 495"/>
                <a:gd name="T10" fmla="*/ 1134 w 1199"/>
                <a:gd name="T11" fmla="*/ 185 h 495"/>
                <a:gd name="T12" fmla="*/ 1199 w 1199"/>
                <a:gd name="T13" fmla="*/ 250 h 495"/>
                <a:gd name="T14" fmla="*/ 1199 w 1199"/>
                <a:gd name="T15" fmla="*/ 495 h 495"/>
                <a:gd name="T16" fmla="*/ 967 w 1199"/>
                <a:gd name="T17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9" h="495">
                  <a:moveTo>
                    <a:pt x="0" y="18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074" y="0"/>
                    <a:pt x="1074" y="0"/>
                    <a:pt x="1074" y="0"/>
                  </a:cubicBezTo>
                  <a:cubicBezTo>
                    <a:pt x="1107" y="0"/>
                    <a:pt x="1134" y="27"/>
                    <a:pt x="1134" y="60"/>
                  </a:cubicBezTo>
                  <a:cubicBezTo>
                    <a:pt x="1134" y="185"/>
                    <a:pt x="1134" y="185"/>
                    <a:pt x="1134" y="185"/>
                  </a:cubicBezTo>
                  <a:cubicBezTo>
                    <a:pt x="1134" y="185"/>
                    <a:pt x="1134" y="185"/>
                    <a:pt x="1134" y="185"/>
                  </a:cubicBezTo>
                  <a:cubicBezTo>
                    <a:pt x="1170" y="185"/>
                    <a:pt x="1199" y="214"/>
                    <a:pt x="1199" y="250"/>
                  </a:cubicBezTo>
                  <a:cubicBezTo>
                    <a:pt x="1199" y="495"/>
                    <a:pt x="1199" y="495"/>
                    <a:pt x="1199" y="495"/>
                  </a:cubicBezTo>
                  <a:cubicBezTo>
                    <a:pt x="967" y="495"/>
                    <a:pt x="967" y="495"/>
                    <a:pt x="967" y="49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Freeform 267">
              <a:extLst>
                <a:ext uri="{FF2B5EF4-FFF2-40B4-BE49-F238E27FC236}">
                  <a16:creationId xmlns:a16="http://schemas.microsoft.com/office/drawing/2014/main" id="{22D5B9D8-E007-4934-B53A-33F7EA5F8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713" y="3089275"/>
              <a:ext cx="488950" cy="1254125"/>
            </a:xfrm>
            <a:custGeom>
              <a:avLst/>
              <a:gdLst>
                <a:gd name="T0" fmla="*/ 0 w 308"/>
                <a:gd name="T1" fmla="*/ 790 h 790"/>
                <a:gd name="T2" fmla="*/ 0 w 308"/>
                <a:gd name="T3" fmla="*/ 0 h 790"/>
                <a:gd name="T4" fmla="*/ 308 w 308"/>
                <a:gd name="T5" fmla="*/ 0 h 790"/>
                <a:gd name="T6" fmla="*/ 308 w 308"/>
                <a:gd name="T7" fmla="*/ 396 h 790"/>
                <a:gd name="T8" fmla="*/ 308 w 308"/>
                <a:gd name="T9" fmla="*/ 474 h 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790">
                  <a:moveTo>
                    <a:pt x="0" y="790"/>
                  </a:moveTo>
                  <a:lnTo>
                    <a:pt x="0" y="0"/>
                  </a:lnTo>
                  <a:lnTo>
                    <a:pt x="308" y="0"/>
                  </a:lnTo>
                  <a:lnTo>
                    <a:pt x="308" y="396"/>
                  </a:lnTo>
                  <a:lnTo>
                    <a:pt x="308" y="47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Rectangle 268">
              <a:extLst>
                <a:ext uri="{FF2B5EF4-FFF2-40B4-BE49-F238E27FC236}">
                  <a16:creationId xmlns:a16="http://schemas.microsoft.com/office/drawing/2014/main" id="{A89E9064-DFD9-41C4-9A3F-2C295E717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625" y="45799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Rectangle 269">
              <a:extLst>
                <a:ext uri="{FF2B5EF4-FFF2-40B4-BE49-F238E27FC236}">
                  <a16:creationId xmlns:a16="http://schemas.microsoft.com/office/drawing/2014/main" id="{75C7C780-2D2F-4204-BA75-D04C1BA1E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988" y="4579938"/>
              <a:ext cx="147638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Rectangle 270">
              <a:extLst>
                <a:ext uri="{FF2B5EF4-FFF2-40B4-BE49-F238E27FC236}">
                  <a16:creationId xmlns:a16="http://schemas.microsoft.com/office/drawing/2014/main" id="{91A5ABBC-B68A-4339-875D-8FE170310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7113" y="4579938"/>
              <a:ext cx="142875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Rectangle 271">
              <a:extLst>
                <a:ext uri="{FF2B5EF4-FFF2-40B4-BE49-F238E27FC236}">
                  <a16:creationId xmlns:a16="http://schemas.microsoft.com/office/drawing/2014/main" id="{E2DFB3F4-1BB1-4393-81E0-04A19954E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475" y="45799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Rectangle 272">
              <a:extLst>
                <a:ext uri="{FF2B5EF4-FFF2-40B4-BE49-F238E27FC236}">
                  <a16:creationId xmlns:a16="http://schemas.microsoft.com/office/drawing/2014/main" id="{4EF8216A-3886-4AEA-935C-8B3573FA4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625" y="4872038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Rectangle 273">
              <a:extLst>
                <a:ext uri="{FF2B5EF4-FFF2-40B4-BE49-F238E27FC236}">
                  <a16:creationId xmlns:a16="http://schemas.microsoft.com/office/drawing/2014/main" id="{A7754860-DEDC-4F5A-9481-C6D847CF9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8988" y="4872038"/>
              <a:ext cx="147638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Rectangle 274">
              <a:extLst>
                <a:ext uri="{FF2B5EF4-FFF2-40B4-BE49-F238E27FC236}">
                  <a16:creationId xmlns:a16="http://schemas.microsoft.com/office/drawing/2014/main" id="{55487F4A-24DF-46D2-AB22-88DFF25341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7113" y="4872038"/>
              <a:ext cx="142875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Rectangle 275">
              <a:extLst>
                <a:ext uri="{FF2B5EF4-FFF2-40B4-BE49-F238E27FC236}">
                  <a16:creationId xmlns:a16="http://schemas.microsoft.com/office/drawing/2014/main" id="{8DB18395-88B2-4C74-BEC2-F3498C805F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0475" y="4872038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Rectangle 276">
              <a:extLst>
                <a:ext uri="{FF2B5EF4-FFF2-40B4-BE49-F238E27FC236}">
                  <a16:creationId xmlns:a16="http://schemas.microsoft.com/office/drawing/2014/main" id="{19F1F9E5-6C18-4DA9-B4E4-0FFB1BF0D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3838" y="4579938"/>
              <a:ext cx="147638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Rectangle 277">
              <a:extLst>
                <a:ext uri="{FF2B5EF4-FFF2-40B4-BE49-F238E27FC236}">
                  <a16:creationId xmlns:a16="http://schemas.microsoft.com/office/drawing/2014/main" id="{2AEA8C18-CF5A-43A5-AF0B-BF60648BDA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03838" y="4872038"/>
              <a:ext cx="147638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Rectangle 278">
              <a:extLst>
                <a:ext uri="{FF2B5EF4-FFF2-40B4-BE49-F238E27FC236}">
                  <a16:creationId xmlns:a16="http://schemas.microsoft.com/office/drawing/2014/main" id="{F54036C0-A619-49A9-9C61-552D53355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0375" y="45799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Rectangle 279">
              <a:extLst>
                <a:ext uri="{FF2B5EF4-FFF2-40B4-BE49-F238E27FC236}">
                  <a16:creationId xmlns:a16="http://schemas.microsoft.com/office/drawing/2014/main" id="{B83AF6F4-867F-49F5-9AFD-95C7C0642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40375" y="4872038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Rectangle 280">
              <a:extLst>
                <a:ext uri="{FF2B5EF4-FFF2-40B4-BE49-F238E27FC236}">
                  <a16:creationId xmlns:a16="http://schemas.microsoft.com/office/drawing/2014/main" id="{19641B65-8F20-440C-A83D-521099234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3000" y="3994150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Rectangle 281">
              <a:extLst>
                <a:ext uri="{FF2B5EF4-FFF2-40B4-BE49-F238E27FC236}">
                  <a16:creationId xmlns:a16="http://schemas.microsoft.com/office/drawing/2014/main" id="{12551B58-8F32-4DCD-B48C-468E74C89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7950" y="3994150"/>
              <a:ext cx="142875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Rectangle 282">
              <a:extLst>
                <a:ext uri="{FF2B5EF4-FFF2-40B4-BE49-F238E27FC236}">
                  <a16:creationId xmlns:a16="http://schemas.microsoft.com/office/drawing/2014/main" id="{7DE0E59D-2859-4C97-A928-851C65F5C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24488" y="3994150"/>
              <a:ext cx="142875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Rectangle 283">
              <a:extLst>
                <a:ext uri="{FF2B5EF4-FFF2-40B4-BE49-F238E27FC236}">
                  <a16:creationId xmlns:a16="http://schemas.microsoft.com/office/drawing/2014/main" id="{32B9DBE3-B232-49A2-AA59-7DD88C9E4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7850" y="3994150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284">
              <a:extLst>
                <a:ext uri="{FF2B5EF4-FFF2-40B4-BE49-F238E27FC236}">
                  <a16:creationId xmlns:a16="http://schemas.microsoft.com/office/drawing/2014/main" id="{8AB70B2E-54BE-4BA8-877E-EC15BACB6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625" y="2368550"/>
              <a:ext cx="606425" cy="720725"/>
            </a:xfrm>
            <a:custGeom>
              <a:avLst/>
              <a:gdLst>
                <a:gd name="T0" fmla="*/ 204 w 223"/>
                <a:gd name="T1" fmla="*/ 266 h 266"/>
                <a:gd name="T2" fmla="*/ 204 w 223"/>
                <a:gd name="T3" fmla="*/ 266 h 266"/>
                <a:gd name="T4" fmla="*/ 219 w 223"/>
                <a:gd name="T5" fmla="*/ 200 h 266"/>
                <a:gd name="T6" fmla="*/ 164 w 223"/>
                <a:gd name="T7" fmla="*/ 79 h 266"/>
                <a:gd name="T8" fmla="*/ 115 w 223"/>
                <a:gd name="T9" fmla="*/ 0 h 266"/>
                <a:gd name="T10" fmla="*/ 63 w 223"/>
                <a:gd name="T11" fmla="*/ 78 h 266"/>
                <a:gd name="T12" fmla="*/ 19 w 223"/>
                <a:gd name="T13" fmla="*/ 243 h 266"/>
                <a:gd name="T14" fmla="*/ 24 w 223"/>
                <a:gd name="T1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3" h="266">
                  <a:moveTo>
                    <a:pt x="204" y="266"/>
                  </a:moveTo>
                  <a:cubicBezTo>
                    <a:pt x="204" y="266"/>
                    <a:pt x="204" y="266"/>
                    <a:pt x="204" y="266"/>
                  </a:cubicBezTo>
                  <a:cubicBezTo>
                    <a:pt x="215" y="249"/>
                    <a:pt x="217" y="220"/>
                    <a:pt x="219" y="200"/>
                  </a:cubicBezTo>
                  <a:cubicBezTo>
                    <a:pt x="223" y="153"/>
                    <a:pt x="200" y="108"/>
                    <a:pt x="164" y="79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24" y="101"/>
                    <a:pt x="0" y="196"/>
                    <a:pt x="19" y="243"/>
                  </a:cubicBezTo>
                  <a:cubicBezTo>
                    <a:pt x="24" y="266"/>
                    <a:pt x="24" y="266"/>
                    <a:pt x="24" y="26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Rectangle 285">
              <a:extLst>
                <a:ext uri="{FF2B5EF4-FFF2-40B4-BE49-F238E27FC236}">
                  <a16:creationId xmlns:a16="http://schemas.microsoft.com/office/drawing/2014/main" id="{FF8EAFC0-DCAA-4805-808F-94BDC4890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7450" y="4519613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Rectangle 286">
              <a:extLst>
                <a:ext uri="{FF2B5EF4-FFF2-40B4-BE49-F238E27FC236}">
                  <a16:creationId xmlns:a16="http://schemas.microsoft.com/office/drawing/2014/main" id="{7EDACE8F-D607-4D12-913F-EA5C3F1E7F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37450" y="4813300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Rectangle 287">
              <a:extLst>
                <a:ext uri="{FF2B5EF4-FFF2-40B4-BE49-F238E27FC236}">
                  <a16:creationId xmlns:a16="http://schemas.microsoft.com/office/drawing/2014/main" id="{B04557EC-08F9-4D5B-8A79-48113E74D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0813" y="4519613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Rectangle 288">
              <a:extLst>
                <a:ext uri="{FF2B5EF4-FFF2-40B4-BE49-F238E27FC236}">
                  <a16:creationId xmlns:a16="http://schemas.microsoft.com/office/drawing/2014/main" id="{3E0692D1-C958-4B9D-ACB9-02660A3B7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0813" y="4813300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Rectangle 289">
              <a:extLst>
                <a:ext uri="{FF2B5EF4-FFF2-40B4-BE49-F238E27FC236}">
                  <a16:creationId xmlns:a16="http://schemas.microsoft.com/office/drawing/2014/main" id="{96007500-C47D-439E-8568-DAA3FC6DB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100" y="323215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Rectangle 290">
              <a:extLst>
                <a:ext uri="{FF2B5EF4-FFF2-40B4-BE49-F238E27FC236}">
                  <a16:creationId xmlns:a16="http://schemas.microsoft.com/office/drawing/2014/main" id="{DF951B3F-AF6B-4062-9C00-54F5936BB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100" y="35258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Rectangle 291">
              <a:extLst>
                <a:ext uri="{FF2B5EF4-FFF2-40B4-BE49-F238E27FC236}">
                  <a16:creationId xmlns:a16="http://schemas.microsoft.com/office/drawing/2014/main" id="{235BA39A-FEDA-4CB9-9C22-8DBDACE63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100" y="38179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Rectangle 292">
              <a:extLst>
                <a:ext uri="{FF2B5EF4-FFF2-40B4-BE49-F238E27FC236}">
                  <a16:creationId xmlns:a16="http://schemas.microsoft.com/office/drawing/2014/main" id="{C09EDE4C-A039-4AC6-A7AD-1FBC91964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3100" y="4110038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293">
              <a:extLst>
                <a:ext uri="{FF2B5EF4-FFF2-40B4-BE49-F238E27FC236}">
                  <a16:creationId xmlns:a16="http://schemas.microsoft.com/office/drawing/2014/main" id="{346A7C99-54AB-4792-ADE6-C1FE49FD0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5175" y="3089275"/>
              <a:ext cx="1836738" cy="752475"/>
            </a:xfrm>
            <a:custGeom>
              <a:avLst/>
              <a:gdLst>
                <a:gd name="T0" fmla="*/ 0 w 1157"/>
                <a:gd name="T1" fmla="*/ 474 h 474"/>
                <a:gd name="T2" fmla="*/ 0 w 1157"/>
                <a:gd name="T3" fmla="*/ 0 h 474"/>
                <a:gd name="T4" fmla="*/ 1157 w 1157"/>
                <a:gd name="T5" fmla="*/ 0 h 474"/>
                <a:gd name="T6" fmla="*/ 1157 w 1157"/>
                <a:gd name="T7" fmla="*/ 47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7" h="474">
                  <a:moveTo>
                    <a:pt x="0" y="474"/>
                  </a:moveTo>
                  <a:lnTo>
                    <a:pt x="0" y="0"/>
                  </a:lnTo>
                  <a:lnTo>
                    <a:pt x="1157" y="0"/>
                  </a:lnTo>
                  <a:lnTo>
                    <a:pt x="1157" y="47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294">
              <a:extLst>
                <a:ext uri="{FF2B5EF4-FFF2-40B4-BE49-F238E27FC236}">
                  <a16:creationId xmlns:a16="http://schemas.microsoft.com/office/drawing/2014/main" id="{118F9396-A1C2-47AF-873C-DE6A71FB8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3588" y="2832100"/>
              <a:ext cx="1835150" cy="246063"/>
            </a:xfrm>
            <a:custGeom>
              <a:avLst/>
              <a:gdLst>
                <a:gd name="T0" fmla="*/ 0 w 1156"/>
                <a:gd name="T1" fmla="*/ 155 h 155"/>
                <a:gd name="T2" fmla="*/ 0 w 1156"/>
                <a:gd name="T3" fmla="*/ 0 h 155"/>
                <a:gd name="T4" fmla="*/ 1156 w 1156"/>
                <a:gd name="T5" fmla="*/ 0 h 155"/>
                <a:gd name="T6" fmla="*/ 1156 w 1156"/>
                <a:gd name="T7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6" h="155">
                  <a:moveTo>
                    <a:pt x="0" y="155"/>
                  </a:moveTo>
                  <a:lnTo>
                    <a:pt x="0" y="0"/>
                  </a:lnTo>
                  <a:lnTo>
                    <a:pt x="1156" y="0"/>
                  </a:lnTo>
                  <a:lnTo>
                    <a:pt x="1156" y="15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Freeform 295">
              <a:extLst>
                <a:ext uri="{FF2B5EF4-FFF2-40B4-BE49-F238E27FC236}">
                  <a16:creationId xmlns:a16="http://schemas.microsoft.com/office/drawing/2014/main" id="{49640573-8B62-4373-90D5-5F1E7FD7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75" y="1679575"/>
              <a:ext cx="2419350" cy="1152525"/>
            </a:xfrm>
            <a:custGeom>
              <a:avLst/>
              <a:gdLst>
                <a:gd name="T0" fmla="*/ 772 w 889"/>
                <a:gd name="T1" fmla="*/ 425 h 425"/>
                <a:gd name="T2" fmla="*/ 772 w 889"/>
                <a:gd name="T3" fmla="*/ 425 h 425"/>
                <a:gd name="T4" fmla="*/ 721 w 889"/>
                <a:gd name="T5" fmla="*/ 136 h 425"/>
                <a:gd name="T6" fmla="*/ 434 w 889"/>
                <a:gd name="T7" fmla="*/ 0 h 425"/>
                <a:gd name="T8" fmla="*/ 189 w 889"/>
                <a:gd name="T9" fmla="*/ 136 h 425"/>
                <a:gd name="T10" fmla="*/ 75 w 889"/>
                <a:gd name="T11" fmla="*/ 399 h 425"/>
                <a:gd name="T12" fmla="*/ 97 w 889"/>
                <a:gd name="T13" fmla="*/ 425 h 4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89" h="425">
                  <a:moveTo>
                    <a:pt x="772" y="425"/>
                  </a:moveTo>
                  <a:cubicBezTo>
                    <a:pt x="772" y="425"/>
                    <a:pt x="772" y="425"/>
                    <a:pt x="772" y="425"/>
                  </a:cubicBezTo>
                  <a:cubicBezTo>
                    <a:pt x="889" y="334"/>
                    <a:pt x="868" y="217"/>
                    <a:pt x="721" y="136"/>
                  </a:cubicBezTo>
                  <a:cubicBezTo>
                    <a:pt x="434" y="0"/>
                    <a:pt x="434" y="0"/>
                    <a:pt x="434" y="0"/>
                  </a:cubicBezTo>
                  <a:cubicBezTo>
                    <a:pt x="189" y="136"/>
                    <a:pt x="189" y="136"/>
                    <a:pt x="189" y="136"/>
                  </a:cubicBezTo>
                  <a:cubicBezTo>
                    <a:pt x="45" y="204"/>
                    <a:pt x="0" y="308"/>
                    <a:pt x="75" y="399"/>
                  </a:cubicBezTo>
                  <a:cubicBezTo>
                    <a:pt x="97" y="425"/>
                    <a:pt x="97" y="425"/>
                    <a:pt x="97" y="42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Freeform 296">
              <a:extLst>
                <a:ext uri="{FF2B5EF4-FFF2-40B4-BE49-F238E27FC236}">
                  <a16:creationId xmlns:a16="http://schemas.microsoft.com/office/drawing/2014/main" id="{AC7DFAB4-9092-46A5-A86F-8179528E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3089275"/>
              <a:ext cx="488950" cy="752475"/>
            </a:xfrm>
            <a:custGeom>
              <a:avLst/>
              <a:gdLst>
                <a:gd name="T0" fmla="*/ 0 w 308"/>
                <a:gd name="T1" fmla="*/ 474 h 474"/>
                <a:gd name="T2" fmla="*/ 0 w 308"/>
                <a:gd name="T3" fmla="*/ 0 h 474"/>
                <a:gd name="T4" fmla="*/ 308 w 308"/>
                <a:gd name="T5" fmla="*/ 0 h 474"/>
                <a:gd name="T6" fmla="*/ 308 w 308"/>
                <a:gd name="T7" fmla="*/ 396 h 474"/>
                <a:gd name="T8" fmla="*/ 308 w 308"/>
                <a:gd name="T9" fmla="*/ 47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8" h="474">
                  <a:moveTo>
                    <a:pt x="0" y="474"/>
                  </a:moveTo>
                  <a:lnTo>
                    <a:pt x="0" y="0"/>
                  </a:lnTo>
                  <a:lnTo>
                    <a:pt x="308" y="0"/>
                  </a:lnTo>
                  <a:lnTo>
                    <a:pt x="308" y="396"/>
                  </a:lnTo>
                  <a:lnTo>
                    <a:pt x="308" y="47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Freeform 297">
              <a:extLst>
                <a:ext uri="{FF2B5EF4-FFF2-40B4-BE49-F238E27FC236}">
                  <a16:creationId xmlns:a16="http://schemas.microsoft.com/office/drawing/2014/main" id="{DBB38E57-CDD3-4B10-8A52-CE5114F01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038" y="2368550"/>
              <a:ext cx="606425" cy="720725"/>
            </a:xfrm>
            <a:custGeom>
              <a:avLst/>
              <a:gdLst>
                <a:gd name="T0" fmla="*/ 204 w 223"/>
                <a:gd name="T1" fmla="*/ 266 h 266"/>
                <a:gd name="T2" fmla="*/ 204 w 223"/>
                <a:gd name="T3" fmla="*/ 266 h 266"/>
                <a:gd name="T4" fmla="*/ 219 w 223"/>
                <a:gd name="T5" fmla="*/ 200 h 266"/>
                <a:gd name="T6" fmla="*/ 164 w 223"/>
                <a:gd name="T7" fmla="*/ 79 h 266"/>
                <a:gd name="T8" fmla="*/ 115 w 223"/>
                <a:gd name="T9" fmla="*/ 0 h 266"/>
                <a:gd name="T10" fmla="*/ 63 w 223"/>
                <a:gd name="T11" fmla="*/ 78 h 266"/>
                <a:gd name="T12" fmla="*/ 19 w 223"/>
                <a:gd name="T13" fmla="*/ 243 h 266"/>
                <a:gd name="T14" fmla="*/ 24 w 223"/>
                <a:gd name="T1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3" h="266">
                  <a:moveTo>
                    <a:pt x="204" y="266"/>
                  </a:moveTo>
                  <a:cubicBezTo>
                    <a:pt x="204" y="266"/>
                    <a:pt x="204" y="266"/>
                    <a:pt x="204" y="266"/>
                  </a:cubicBezTo>
                  <a:cubicBezTo>
                    <a:pt x="215" y="249"/>
                    <a:pt x="217" y="220"/>
                    <a:pt x="219" y="200"/>
                  </a:cubicBezTo>
                  <a:cubicBezTo>
                    <a:pt x="223" y="153"/>
                    <a:pt x="200" y="108"/>
                    <a:pt x="164" y="79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63" y="78"/>
                    <a:pt x="63" y="78"/>
                    <a:pt x="63" y="78"/>
                  </a:cubicBezTo>
                  <a:cubicBezTo>
                    <a:pt x="24" y="101"/>
                    <a:pt x="0" y="196"/>
                    <a:pt x="19" y="243"/>
                  </a:cubicBezTo>
                  <a:cubicBezTo>
                    <a:pt x="24" y="266"/>
                    <a:pt x="24" y="266"/>
                    <a:pt x="24" y="26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Rectangle 298">
              <a:extLst>
                <a:ext uri="{FF2B5EF4-FFF2-40B4-BE49-F238E27FC236}">
                  <a16:creationId xmlns:a16="http://schemas.microsoft.com/office/drawing/2014/main" id="{13B545A9-B840-4E3C-9BD6-23004B8A6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738" y="323215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Rectangle 299">
              <a:extLst>
                <a:ext uri="{FF2B5EF4-FFF2-40B4-BE49-F238E27FC236}">
                  <a16:creationId xmlns:a16="http://schemas.microsoft.com/office/drawing/2014/main" id="{7972D879-743C-445D-8CE4-6AB5ED9D7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7738" y="35258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Rectangle 300">
              <a:extLst>
                <a:ext uri="{FF2B5EF4-FFF2-40B4-BE49-F238E27FC236}">
                  <a16:creationId xmlns:a16="http://schemas.microsoft.com/office/drawing/2014/main" id="{2ECFF649-53AB-41BA-82ED-070C94C47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323215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Rectangle 301">
              <a:extLst>
                <a:ext uri="{FF2B5EF4-FFF2-40B4-BE49-F238E27FC236}">
                  <a16:creationId xmlns:a16="http://schemas.microsoft.com/office/drawing/2014/main" id="{FF45E67B-08DC-4DE5-AD87-9ADFDC8DC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4763" y="35258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Rectangle 302">
              <a:extLst>
                <a:ext uri="{FF2B5EF4-FFF2-40B4-BE49-F238E27FC236}">
                  <a16:creationId xmlns:a16="http://schemas.microsoft.com/office/drawing/2014/main" id="{E276F6E4-2F84-4AB7-801B-AE8DE2A68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0200" y="323215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Rectangle 303">
              <a:extLst>
                <a:ext uri="{FF2B5EF4-FFF2-40B4-BE49-F238E27FC236}">
                  <a16:creationId xmlns:a16="http://schemas.microsoft.com/office/drawing/2014/main" id="{4275E20E-C216-446F-9451-29F0D83F5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0200" y="35258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Rectangle 304">
              <a:extLst>
                <a:ext uri="{FF2B5EF4-FFF2-40B4-BE49-F238E27FC236}">
                  <a16:creationId xmlns:a16="http://schemas.microsoft.com/office/drawing/2014/main" id="{EFCF711B-B360-44CC-80F6-AA0600F17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7225" y="323215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Rectangle 305">
              <a:extLst>
                <a:ext uri="{FF2B5EF4-FFF2-40B4-BE49-F238E27FC236}">
                  <a16:creationId xmlns:a16="http://schemas.microsoft.com/office/drawing/2014/main" id="{1A6CC806-1056-40FF-85AC-5491EA113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7225" y="35258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Rectangle 306">
              <a:extLst>
                <a:ext uri="{FF2B5EF4-FFF2-40B4-BE49-F238E27FC236}">
                  <a16:creationId xmlns:a16="http://schemas.microsoft.com/office/drawing/2014/main" id="{1E6723AA-E9C6-457F-A04F-FA86BE9BA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4250" y="3232150"/>
              <a:ext cx="142875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Rectangle 307">
              <a:extLst>
                <a:ext uri="{FF2B5EF4-FFF2-40B4-BE49-F238E27FC236}">
                  <a16:creationId xmlns:a16="http://schemas.microsoft.com/office/drawing/2014/main" id="{4593EAB0-3A33-4B95-91A4-88F2DE11B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4250" y="3525838"/>
              <a:ext cx="142875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Rectangle 308">
              <a:extLst>
                <a:ext uri="{FF2B5EF4-FFF2-40B4-BE49-F238E27FC236}">
                  <a16:creationId xmlns:a16="http://schemas.microsoft.com/office/drawing/2014/main" id="{BED59C74-06CB-4E82-B1D6-6F4EEF481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875" y="3232150"/>
              <a:ext cx="144463" cy="1444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Rectangle 309">
              <a:extLst>
                <a:ext uri="{FF2B5EF4-FFF2-40B4-BE49-F238E27FC236}">
                  <a16:creationId xmlns:a16="http://schemas.microsoft.com/office/drawing/2014/main" id="{954466D0-DC38-4AE1-9F29-DA2B3F0DA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2875" y="3525838"/>
              <a:ext cx="144463" cy="1428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87" name="Oval 886">
            <a:extLst>
              <a:ext uri="{FF2B5EF4-FFF2-40B4-BE49-F238E27FC236}">
                <a16:creationId xmlns:a16="http://schemas.microsoft.com/office/drawing/2014/main" id="{C60709AE-68A6-40A2-BDE8-DD560A91CE93}"/>
              </a:ext>
            </a:extLst>
          </p:cNvPr>
          <p:cNvSpPr/>
          <p:nvPr/>
        </p:nvSpPr>
        <p:spPr>
          <a:xfrm>
            <a:off x="10720275" y="343355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90" name="Group 889">
            <a:extLst>
              <a:ext uri="{FF2B5EF4-FFF2-40B4-BE49-F238E27FC236}">
                <a16:creationId xmlns:a16="http://schemas.microsoft.com/office/drawing/2014/main" id="{05B5C2E7-1F50-422A-BEE0-46727C1120B9}"/>
              </a:ext>
            </a:extLst>
          </p:cNvPr>
          <p:cNvGrpSpPr/>
          <p:nvPr/>
        </p:nvGrpSpPr>
        <p:grpSpPr>
          <a:xfrm>
            <a:off x="10830603" y="3541212"/>
            <a:ext cx="419276" cy="424614"/>
            <a:chOff x="4413250" y="1714500"/>
            <a:chExt cx="3367088" cy="3409951"/>
          </a:xfrm>
        </p:grpSpPr>
        <p:sp>
          <p:nvSpPr>
            <p:cNvPr id="891" name="Freeform 313">
              <a:extLst>
                <a:ext uri="{FF2B5EF4-FFF2-40B4-BE49-F238E27FC236}">
                  <a16:creationId xmlns:a16="http://schemas.microsoft.com/office/drawing/2014/main" id="{D42ED987-FC46-461A-A4B6-AC1EEE160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3" y="2087563"/>
              <a:ext cx="1516063" cy="1771650"/>
            </a:xfrm>
            <a:custGeom>
              <a:avLst/>
              <a:gdLst>
                <a:gd name="T0" fmla="*/ 955 w 955"/>
                <a:gd name="T1" fmla="*/ 1077 h 1116"/>
                <a:gd name="T2" fmla="*/ 955 w 955"/>
                <a:gd name="T3" fmla="*/ 441 h 1116"/>
                <a:gd name="T4" fmla="*/ 782 w 955"/>
                <a:gd name="T5" fmla="*/ 441 h 1116"/>
                <a:gd name="T6" fmla="*/ 482 w 955"/>
                <a:gd name="T7" fmla="*/ 0 h 1116"/>
                <a:gd name="T8" fmla="*/ 181 w 955"/>
                <a:gd name="T9" fmla="*/ 441 h 1116"/>
                <a:gd name="T10" fmla="*/ 10 w 955"/>
                <a:gd name="T11" fmla="*/ 441 h 1116"/>
                <a:gd name="T12" fmla="*/ 0 w 955"/>
                <a:gd name="T13" fmla="*/ 1116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5" h="1116">
                  <a:moveTo>
                    <a:pt x="955" y="1077"/>
                  </a:moveTo>
                  <a:lnTo>
                    <a:pt x="955" y="441"/>
                  </a:lnTo>
                  <a:lnTo>
                    <a:pt x="782" y="441"/>
                  </a:lnTo>
                  <a:lnTo>
                    <a:pt x="482" y="0"/>
                  </a:lnTo>
                  <a:lnTo>
                    <a:pt x="181" y="441"/>
                  </a:lnTo>
                  <a:lnTo>
                    <a:pt x="10" y="441"/>
                  </a:lnTo>
                  <a:lnTo>
                    <a:pt x="0" y="111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Line 314">
              <a:extLst>
                <a:ext uri="{FF2B5EF4-FFF2-40B4-BE49-F238E27FC236}">
                  <a16:creationId xmlns:a16="http://schemas.microsoft.com/office/drawing/2014/main" id="{A0A72BAD-DF42-44C5-9B94-2F6E793ACA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02413" y="4068763"/>
              <a:ext cx="0" cy="10556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Line 315">
              <a:extLst>
                <a:ext uri="{FF2B5EF4-FFF2-40B4-BE49-F238E27FC236}">
                  <a16:creationId xmlns:a16="http://schemas.microsoft.com/office/drawing/2014/main" id="{2D7EA719-E352-4B38-AD62-FAA05D4A0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0538" y="4068763"/>
              <a:ext cx="0" cy="10556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Line 316">
              <a:extLst>
                <a:ext uri="{FF2B5EF4-FFF2-40B4-BE49-F238E27FC236}">
                  <a16:creationId xmlns:a16="http://schemas.microsoft.com/office/drawing/2014/main" id="{ACA30F7C-5C5E-4FA8-99D0-CD08E65892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02413" y="3571875"/>
              <a:ext cx="0" cy="4968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Line 317">
              <a:extLst>
                <a:ext uri="{FF2B5EF4-FFF2-40B4-BE49-F238E27FC236}">
                  <a16:creationId xmlns:a16="http://schemas.microsoft.com/office/drawing/2014/main" id="{B5614F90-F1A0-467A-AB4C-B2D5B92AE5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70538" y="3571875"/>
              <a:ext cx="0" cy="4968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Freeform 318">
              <a:extLst>
                <a:ext uri="{FF2B5EF4-FFF2-40B4-BE49-F238E27FC236}">
                  <a16:creationId xmlns:a16="http://schemas.microsoft.com/office/drawing/2014/main" id="{BC4D17E4-87D3-4600-9CE0-72253A40F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0538" y="3014663"/>
              <a:ext cx="1031875" cy="557213"/>
            </a:xfrm>
            <a:custGeom>
              <a:avLst/>
              <a:gdLst>
                <a:gd name="T0" fmla="*/ 0 w 379"/>
                <a:gd name="T1" fmla="*/ 206 h 206"/>
                <a:gd name="T2" fmla="*/ 0 w 379"/>
                <a:gd name="T3" fmla="*/ 189 h 206"/>
                <a:gd name="T4" fmla="*/ 190 w 379"/>
                <a:gd name="T5" fmla="*/ 0 h 206"/>
                <a:gd name="T6" fmla="*/ 190 w 379"/>
                <a:gd name="T7" fmla="*/ 0 h 206"/>
                <a:gd name="T8" fmla="*/ 379 w 379"/>
                <a:gd name="T9" fmla="*/ 189 h 206"/>
                <a:gd name="T10" fmla="*/ 379 w 379"/>
                <a:gd name="T11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79" h="206">
                  <a:moveTo>
                    <a:pt x="0" y="206"/>
                  </a:moveTo>
                  <a:cubicBezTo>
                    <a:pt x="0" y="189"/>
                    <a:pt x="0" y="189"/>
                    <a:pt x="0" y="189"/>
                  </a:cubicBezTo>
                  <a:cubicBezTo>
                    <a:pt x="0" y="85"/>
                    <a:pt x="85" y="0"/>
                    <a:pt x="190" y="0"/>
                  </a:cubicBezTo>
                  <a:cubicBezTo>
                    <a:pt x="190" y="0"/>
                    <a:pt x="190" y="0"/>
                    <a:pt x="190" y="0"/>
                  </a:cubicBezTo>
                  <a:cubicBezTo>
                    <a:pt x="294" y="0"/>
                    <a:pt x="379" y="85"/>
                    <a:pt x="379" y="189"/>
                  </a:cubicBezTo>
                  <a:cubicBezTo>
                    <a:pt x="379" y="206"/>
                    <a:pt x="379" y="206"/>
                    <a:pt x="379" y="20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Line 319">
              <a:extLst>
                <a:ext uri="{FF2B5EF4-FFF2-40B4-BE49-F238E27FC236}">
                  <a16:creationId xmlns:a16="http://schemas.microsoft.com/office/drawing/2014/main" id="{763E9AE1-9545-42FF-BF35-2ED5A8ED2F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0988" y="45958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Line 320">
              <a:extLst>
                <a:ext uri="{FF2B5EF4-FFF2-40B4-BE49-F238E27FC236}">
                  <a16:creationId xmlns:a16="http://schemas.microsoft.com/office/drawing/2014/main" id="{68BB95CC-EB80-41AE-85B5-D9EB157E6A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1175" y="45958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321">
              <a:extLst>
                <a:ext uri="{FF2B5EF4-FFF2-40B4-BE49-F238E27FC236}">
                  <a16:creationId xmlns:a16="http://schemas.microsoft.com/office/drawing/2014/main" id="{017535AC-5658-4159-B74C-B3DF7F1D6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3" y="3859213"/>
              <a:ext cx="1527175" cy="1265238"/>
            </a:xfrm>
            <a:custGeom>
              <a:avLst/>
              <a:gdLst>
                <a:gd name="T0" fmla="*/ 0 w 561"/>
                <a:gd name="T1" fmla="*/ 0 h 467"/>
                <a:gd name="T2" fmla="*/ 0 w 561"/>
                <a:gd name="T3" fmla="*/ 467 h 467"/>
                <a:gd name="T4" fmla="*/ 557 w 561"/>
                <a:gd name="T5" fmla="*/ 467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1" h="467">
                  <a:moveTo>
                    <a:pt x="0" y="0"/>
                  </a:moveTo>
                  <a:cubicBezTo>
                    <a:pt x="0" y="467"/>
                    <a:pt x="0" y="467"/>
                    <a:pt x="0" y="467"/>
                  </a:cubicBezTo>
                  <a:cubicBezTo>
                    <a:pt x="561" y="467"/>
                    <a:pt x="557" y="467"/>
                    <a:pt x="557" y="46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322">
              <a:extLst>
                <a:ext uri="{FF2B5EF4-FFF2-40B4-BE49-F238E27FC236}">
                  <a16:creationId xmlns:a16="http://schemas.microsoft.com/office/drawing/2014/main" id="{5FCA69DF-53A6-4855-9ED8-67365B13B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6913" y="4325938"/>
              <a:ext cx="590550" cy="798513"/>
            </a:xfrm>
            <a:custGeom>
              <a:avLst/>
              <a:gdLst>
                <a:gd name="T0" fmla="*/ 0 w 217"/>
                <a:gd name="T1" fmla="*/ 295 h 295"/>
                <a:gd name="T2" fmla="*/ 0 w 217"/>
                <a:gd name="T3" fmla="*/ 109 h 295"/>
                <a:gd name="T4" fmla="*/ 109 w 217"/>
                <a:gd name="T5" fmla="*/ 0 h 295"/>
                <a:gd name="T6" fmla="*/ 109 w 217"/>
                <a:gd name="T7" fmla="*/ 0 h 295"/>
                <a:gd name="T8" fmla="*/ 217 w 217"/>
                <a:gd name="T9" fmla="*/ 109 h 295"/>
                <a:gd name="T10" fmla="*/ 217 w 217"/>
                <a:gd name="T11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7" h="295">
                  <a:moveTo>
                    <a:pt x="0" y="295"/>
                  </a:moveTo>
                  <a:cubicBezTo>
                    <a:pt x="0" y="109"/>
                    <a:pt x="0" y="109"/>
                    <a:pt x="0" y="109"/>
                  </a:cubicBezTo>
                  <a:cubicBezTo>
                    <a:pt x="0" y="49"/>
                    <a:pt x="49" y="0"/>
                    <a:pt x="109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68" y="0"/>
                    <a:pt x="217" y="49"/>
                    <a:pt x="217" y="109"/>
                  </a:cubicBezTo>
                  <a:cubicBezTo>
                    <a:pt x="217" y="295"/>
                    <a:pt x="217" y="295"/>
                    <a:pt x="217" y="29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Line 323">
              <a:extLst>
                <a:ext uri="{FF2B5EF4-FFF2-40B4-BE49-F238E27FC236}">
                  <a16:creationId xmlns:a16="http://schemas.microsoft.com/office/drawing/2014/main" id="{76F2DB31-AEEF-4C71-9D60-C335E11FF7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10288" y="1714500"/>
              <a:ext cx="0" cy="3730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Line 324">
              <a:extLst>
                <a:ext uri="{FF2B5EF4-FFF2-40B4-BE49-F238E27FC236}">
                  <a16:creationId xmlns:a16="http://schemas.microsoft.com/office/drawing/2014/main" id="{F10945CC-B309-4F76-8A37-3949449CE4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6775" y="1828800"/>
              <a:ext cx="3349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Oval 325">
              <a:extLst>
                <a:ext uri="{FF2B5EF4-FFF2-40B4-BE49-F238E27FC236}">
                  <a16:creationId xmlns:a16="http://schemas.microsoft.com/office/drawing/2014/main" id="{DE9C34A8-CE04-4290-BA31-B06044ED0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0750" y="2366963"/>
              <a:ext cx="204788" cy="2063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Freeform 326">
              <a:extLst>
                <a:ext uri="{FF2B5EF4-FFF2-40B4-BE49-F238E27FC236}">
                  <a16:creationId xmlns:a16="http://schemas.microsoft.com/office/drawing/2014/main" id="{395A62DB-FE1C-4B64-9E23-B8DFFEC12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61175" y="2887663"/>
              <a:ext cx="919163" cy="2236788"/>
            </a:xfrm>
            <a:custGeom>
              <a:avLst/>
              <a:gdLst>
                <a:gd name="T0" fmla="*/ 0 w 579"/>
                <a:gd name="T1" fmla="*/ 573 h 1409"/>
                <a:gd name="T2" fmla="*/ 0 w 579"/>
                <a:gd name="T3" fmla="*/ 1409 h 1409"/>
                <a:gd name="T4" fmla="*/ 579 w 579"/>
                <a:gd name="T5" fmla="*/ 1409 h 1409"/>
                <a:gd name="T6" fmla="*/ 579 w 579"/>
                <a:gd name="T7" fmla="*/ 431 h 1409"/>
                <a:gd name="T8" fmla="*/ 13 w 579"/>
                <a:gd name="T9" fmla="*/ 431 h 1409"/>
                <a:gd name="T10" fmla="*/ 290 w 579"/>
                <a:gd name="T11" fmla="*/ 0 h 1409"/>
                <a:gd name="T12" fmla="*/ 579 w 579"/>
                <a:gd name="T13" fmla="*/ 431 h 1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9" h="1409">
                  <a:moveTo>
                    <a:pt x="0" y="573"/>
                  </a:moveTo>
                  <a:lnTo>
                    <a:pt x="0" y="1409"/>
                  </a:lnTo>
                  <a:lnTo>
                    <a:pt x="579" y="1409"/>
                  </a:lnTo>
                  <a:lnTo>
                    <a:pt x="579" y="431"/>
                  </a:lnTo>
                  <a:lnTo>
                    <a:pt x="13" y="431"/>
                  </a:lnTo>
                  <a:lnTo>
                    <a:pt x="290" y="0"/>
                  </a:lnTo>
                  <a:lnTo>
                    <a:pt x="579" y="43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Freeform 327">
              <a:extLst>
                <a:ext uri="{FF2B5EF4-FFF2-40B4-BE49-F238E27FC236}">
                  <a16:creationId xmlns:a16="http://schemas.microsoft.com/office/drawing/2014/main" id="{5AB3FC52-B381-4313-8409-F5663F95C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250" y="2838450"/>
              <a:ext cx="931863" cy="2286000"/>
            </a:xfrm>
            <a:custGeom>
              <a:avLst/>
              <a:gdLst>
                <a:gd name="T0" fmla="*/ 0 w 587"/>
                <a:gd name="T1" fmla="*/ 462 h 1440"/>
                <a:gd name="T2" fmla="*/ 309 w 587"/>
                <a:gd name="T3" fmla="*/ 0 h 1440"/>
                <a:gd name="T4" fmla="*/ 568 w 587"/>
                <a:gd name="T5" fmla="*/ 462 h 1440"/>
                <a:gd name="T6" fmla="*/ 0 w 587"/>
                <a:gd name="T7" fmla="*/ 462 h 1440"/>
                <a:gd name="T8" fmla="*/ 0 w 587"/>
                <a:gd name="T9" fmla="*/ 1440 h 1440"/>
                <a:gd name="T10" fmla="*/ 587 w 587"/>
                <a:gd name="T11" fmla="*/ 144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7" h="1440">
                  <a:moveTo>
                    <a:pt x="0" y="462"/>
                  </a:moveTo>
                  <a:lnTo>
                    <a:pt x="309" y="0"/>
                  </a:lnTo>
                  <a:lnTo>
                    <a:pt x="568" y="462"/>
                  </a:lnTo>
                  <a:lnTo>
                    <a:pt x="0" y="462"/>
                  </a:lnTo>
                  <a:lnTo>
                    <a:pt x="0" y="1440"/>
                  </a:lnTo>
                  <a:lnTo>
                    <a:pt x="587" y="144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Line 328">
              <a:extLst>
                <a:ext uri="{FF2B5EF4-FFF2-40B4-BE49-F238E27FC236}">
                  <a16:creationId xmlns:a16="http://schemas.microsoft.com/office/drawing/2014/main" id="{EE7737D0-167B-4669-B492-1168E05080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03788" y="2630488"/>
              <a:ext cx="0" cy="2079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Line 329">
              <a:extLst>
                <a:ext uri="{FF2B5EF4-FFF2-40B4-BE49-F238E27FC236}">
                  <a16:creationId xmlns:a16="http://schemas.microsoft.com/office/drawing/2014/main" id="{7F8955B7-0707-4B7B-9771-460DAC310D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13300" y="2705100"/>
              <a:ext cx="1825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Line 330">
              <a:extLst>
                <a:ext uri="{FF2B5EF4-FFF2-40B4-BE49-F238E27FC236}">
                  <a16:creationId xmlns:a16="http://schemas.microsoft.com/office/drawing/2014/main" id="{0D3B733B-8604-42C7-B172-C305909091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21550" y="2684463"/>
              <a:ext cx="0" cy="2079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Line 331">
              <a:extLst>
                <a:ext uri="{FF2B5EF4-FFF2-40B4-BE49-F238E27FC236}">
                  <a16:creationId xmlns:a16="http://schemas.microsoft.com/office/drawing/2014/main" id="{F4B2F9AD-699E-4595-86F9-CA122CCA0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1063" y="2760663"/>
              <a:ext cx="1825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Rectangle 332">
              <a:extLst>
                <a:ext uri="{FF2B5EF4-FFF2-40B4-BE49-F238E27FC236}">
                  <a16:creationId xmlns:a16="http://schemas.microsoft.com/office/drawing/2014/main" id="{36013055-779B-4044-BF3C-E04A3EA07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3789363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Rectangle 333">
              <a:extLst>
                <a:ext uri="{FF2B5EF4-FFF2-40B4-BE49-F238E27FC236}">
                  <a16:creationId xmlns:a16="http://schemas.microsoft.com/office/drawing/2014/main" id="{03CE7B38-5D25-4BB7-A889-7989EFEE1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7263" y="3789363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Rectangle 334">
              <a:extLst>
                <a:ext uri="{FF2B5EF4-FFF2-40B4-BE49-F238E27FC236}">
                  <a16:creationId xmlns:a16="http://schemas.microsoft.com/office/drawing/2014/main" id="{69A10BBB-0A8D-46F6-8B87-0A8D51F35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800" y="3789363"/>
              <a:ext cx="192088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Rectangle 335">
              <a:extLst>
                <a:ext uri="{FF2B5EF4-FFF2-40B4-BE49-F238E27FC236}">
                  <a16:creationId xmlns:a16="http://schemas.microsoft.com/office/drawing/2014/main" id="{D8C52BAA-CF5D-421A-B026-EB40EC94B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4114800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Rectangle 336">
              <a:extLst>
                <a:ext uri="{FF2B5EF4-FFF2-40B4-BE49-F238E27FC236}">
                  <a16:creationId xmlns:a16="http://schemas.microsoft.com/office/drawing/2014/main" id="{C27A9C8B-5A87-46EC-BA62-9C860551D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7263" y="4114800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Rectangle 337">
              <a:extLst>
                <a:ext uri="{FF2B5EF4-FFF2-40B4-BE49-F238E27FC236}">
                  <a16:creationId xmlns:a16="http://schemas.microsoft.com/office/drawing/2014/main" id="{9A39B719-AC06-43D6-9A5A-0577A981D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800" y="4114800"/>
              <a:ext cx="192088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Rectangle 338">
              <a:extLst>
                <a:ext uri="{FF2B5EF4-FFF2-40B4-BE49-F238E27FC236}">
                  <a16:creationId xmlns:a16="http://schemas.microsoft.com/office/drawing/2014/main" id="{F0B803CE-E29D-46EB-847B-7513F1EF9C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9838" y="4438650"/>
              <a:ext cx="193675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Rectangle 339">
              <a:extLst>
                <a:ext uri="{FF2B5EF4-FFF2-40B4-BE49-F238E27FC236}">
                  <a16:creationId xmlns:a16="http://schemas.microsoft.com/office/drawing/2014/main" id="{7528B3A2-7A5C-4506-BD89-7B6930230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7263" y="4438650"/>
              <a:ext cx="193675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Rectangle 340">
              <a:extLst>
                <a:ext uri="{FF2B5EF4-FFF2-40B4-BE49-F238E27FC236}">
                  <a16:creationId xmlns:a16="http://schemas.microsoft.com/office/drawing/2014/main" id="{27984AAB-C307-4172-B1D3-45AE57BBD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800" y="4438650"/>
              <a:ext cx="192088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Rectangle 341">
              <a:extLst>
                <a:ext uri="{FF2B5EF4-FFF2-40B4-BE49-F238E27FC236}">
                  <a16:creationId xmlns:a16="http://schemas.microsoft.com/office/drawing/2014/main" id="{2C3BC5AD-C331-4A0A-A4AA-E21B0E6F4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3789363"/>
              <a:ext cx="192088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Rectangle 342">
              <a:extLst>
                <a:ext uri="{FF2B5EF4-FFF2-40B4-BE49-F238E27FC236}">
                  <a16:creationId xmlns:a16="http://schemas.microsoft.com/office/drawing/2014/main" id="{DDBD5E2A-FBEE-4AF6-8853-A077E12C8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6775" y="3789363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Rectangle 343">
              <a:extLst>
                <a:ext uri="{FF2B5EF4-FFF2-40B4-BE49-F238E27FC236}">
                  <a16:creationId xmlns:a16="http://schemas.microsoft.com/office/drawing/2014/main" id="{7C617C39-4BD3-4700-A571-A32C15423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5313" y="3789363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Rectangle 344">
              <a:extLst>
                <a:ext uri="{FF2B5EF4-FFF2-40B4-BE49-F238E27FC236}">
                  <a16:creationId xmlns:a16="http://schemas.microsoft.com/office/drawing/2014/main" id="{E06F53EF-C201-430A-80BC-DB29031EB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4114800"/>
              <a:ext cx="192088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Rectangle 345">
              <a:extLst>
                <a:ext uri="{FF2B5EF4-FFF2-40B4-BE49-F238E27FC236}">
                  <a16:creationId xmlns:a16="http://schemas.microsoft.com/office/drawing/2014/main" id="{C7FE00C8-3242-4244-A5F0-7D63559C1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6775" y="4114800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Rectangle 346">
              <a:extLst>
                <a:ext uri="{FF2B5EF4-FFF2-40B4-BE49-F238E27FC236}">
                  <a16:creationId xmlns:a16="http://schemas.microsoft.com/office/drawing/2014/main" id="{C0982F06-9D44-410F-B1E2-C6F07B9E2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5313" y="4114800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Rectangle 347">
              <a:extLst>
                <a:ext uri="{FF2B5EF4-FFF2-40B4-BE49-F238E27FC236}">
                  <a16:creationId xmlns:a16="http://schemas.microsoft.com/office/drawing/2014/main" id="{6B489C5B-0833-48BB-A29E-A4F2D3803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4438650"/>
              <a:ext cx="192088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Rectangle 348">
              <a:extLst>
                <a:ext uri="{FF2B5EF4-FFF2-40B4-BE49-F238E27FC236}">
                  <a16:creationId xmlns:a16="http://schemas.microsoft.com/office/drawing/2014/main" id="{AF7DC6B2-FE32-4DE9-BB5B-3BCE9C873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6775" y="4438650"/>
              <a:ext cx="193675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Rectangle 349">
              <a:extLst>
                <a:ext uri="{FF2B5EF4-FFF2-40B4-BE49-F238E27FC236}">
                  <a16:creationId xmlns:a16="http://schemas.microsoft.com/office/drawing/2014/main" id="{EBCDE458-5593-47F0-8FB0-FCA948961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5313" y="4438650"/>
              <a:ext cx="193675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Rectangle 350">
              <a:extLst>
                <a:ext uri="{FF2B5EF4-FFF2-40B4-BE49-F238E27FC236}">
                  <a16:creationId xmlns:a16="http://schemas.microsoft.com/office/drawing/2014/main" id="{7F63D015-DE4C-4488-9A05-2AB2AEFA3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9513" y="3355975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Rectangle 351">
              <a:extLst>
                <a:ext uri="{FF2B5EF4-FFF2-40B4-BE49-F238E27FC236}">
                  <a16:creationId xmlns:a16="http://schemas.microsoft.com/office/drawing/2014/main" id="{B80A6082-1446-4259-89CF-9BCED1CE4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5350" y="3355975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Rectangle 352">
              <a:extLst>
                <a:ext uri="{FF2B5EF4-FFF2-40B4-BE49-F238E27FC236}">
                  <a16:creationId xmlns:a16="http://schemas.microsoft.com/office/drawing/2014/main" id="{BEDB43B8-C020-4946-B726-4213416B9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3888" y="3355975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Rectangle 353">
              <a:extLst>
                <a:ext uri="{FF2B5EF4-FFF2-40B4-BE49-F238E27FC236}">
                  <a16:creationId xmlns:a16="http://schemas.microsoft.com/office/drawing/2014/main" id="{7BB0B430-32E2-40E1-915B-2050C38C0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9513" y="3681413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Rectangle 354">
              <a:extLst>
                <a:ext uri="{FF2B5EF4-FFF2-40B4-BE49-F238E27FC236}">
                  <a16:creationId xmlns:a16="http://schemas.microsoft.com/office/drawing/2014/main" id="{0C68CE40-2533-4CAA-958A-E7D5C6316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5350" y="3681413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Rectangle 355">
              <a:extLst>
                <a:ext uri="{FF2B5EF4-FFF2-40B4-BE49-F238E27FC236}">
                  <a16:creationId xmlns:a16="http://schemas.microsoft.com/office/drawing/2014/main" id="{15A12326-9951-41B7-8533-228FAB39D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3888" y="3681413"/>
              <a:ext cx="193675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Rectangle 356">
              <a:extLst>
                <a:ext uri="{FF2B5EF4-FFF2-40B4-BE49-F238E27FC236}">
                  <a16:creationId xmlns:a16="http://schemas.microsoft.com/office/drawing/2014/main" id="{E7ABE1ED-D9CF-4BA4-913C-065C89E7C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9513" y="4005263"/>
              <a:ext cx="193675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Rectangle 357">
              <a:extLst>
                <a:ext uri="{FF2B5EF4-FFF2-40B4-BE49-F238E27FC236}">
                  <a16:creationId xmlns:a16="http://schemas.microsoft.com/office/drawing/2014/main" id="{5C440884-44A3-4A09-8B46-D6030E221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5350" y="4005263"/>
              <a:ext cx="193675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Rectangle 358">
              <a:extLst>
                <a:ext uri="{FF2B5EF4-FFF2-40B4-BE49-F238E27FC236}">
                  <a16:creationId xmlns:a16="http://schemas.microsoft.com/office/drawing/2014/main" id="{604E3F4C-7C06-4E21-8EA9-8A8E6D64B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03888" y="4005263"/>
              <a:ext cx="193675" cy="193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82489583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4" name="Shape"/>
          <p:cNvSpPr/>
          <p:nvPr/>
        </p:nvSpPr>
        <p:spPr>
          <a:xfrm>
            <a:off x="1139032" y="1243805"/>
            <a:ext cx="3206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10432"/>
                </a:moveTo>
                <a:cubicBezTo>
                  <a:pt x="17673" y="6627"/>
                  <a:pt x="17673" y="6627"/>
                  <a:pt x="17673" y="6627"/>
                </a:cubicBezTo>
                <a:cubicBezTo>
                  <a:pt x="17673" y="1473"/>
                  <a:pt x="17673" y="1473"/>
                  <a:pt x="17673" y="1473"/>
                </a:cubicBezTo>
                <a:cubicBezTo>
                  <a:pt x="17673" y="1227"/>
                  <a:pt x="17427" y="982"/>
                  <a:pt x="17182" y="982"/>
                </a:cubicBezTo>
                <a:cubicBezTo>
                  <a:pt x="14236" y="982"/>
                  <a:pt x="14236" y="982"/>
                  <a:pt x="14236" y="982"/>
                </a:cubicBezTo>
                <a:cubicBezTo>
                  <a:pt x="13991" y="982"/>
                  <a:pt x="13745" y="1227"/>
                  <a:pt x="13745" y="1473"/>
                </a:cubicBezTo>
                <a:cubicBezTo>
                  <a:pt x="13745" y="2700"/>
                  <a:pt x="13745" y="2700"/>
                  <a:pt x="13745" y="2700"/>
                </a:cubicBezTo>
                <a:cubicBezTo>
                  <a:pt x="11168" y="123"/>
                  <a:pt x="11168" y="123"/>
                  <a:pt x="11168" y="123"/>
                </a:cubicBezTo>
                <a:cubicBezTo>
                  <a:pt x="11045" y="0"/>
                  <a:pt x="10923" y="0"/>
                  <a:pt x="10800" y="0"/>
                </a:cubicBezTo>
                <a:cubicBezTo>
                  <a:pt x="10677" y="0"/>
                  <a:pt x="10555" y="0"/>
                  <a:pt x="10432" y="123"/>
                </a:cubicBezTo>
                <a:cubicBezTo>
                  <a:pt x="123" y="10432"/>
                  <a:pt x="123" y="10432"/>
                  <a:pt x="123" y="10432"/>
                </a:cubicBezTo>
                <a:cubicBezTo>
                  <a:pt x="0" y="10555"/>
                  <a:pt x="0" y="10677"/>
                  <a:pt x="0" y="10800"/>
                </a:cubicBezTo>
                <a:cubicBezTo>
                  <a:pt x="0" y="11045"/>
                  <a:pt x="245" y="11291"/>
                  <a:pt x="491" y="11291"/>
                </a:cubicBezTo>
                <a:cubicBezTo>
                  <a:pt x="614" y="11291"/>
                  <a:pt x="736" y="11291"/>
                  <a:pt x="859" y="11168"/>
                </a:cubicBezTo>
                <a:cubicBezTo>
                  <a:pt x="2945" y="9082"/>
                  <a:pt x="2945" y="9082"/>
                  <a:pt x="2945" y="9082"/>
                </a:cubicBezTo>
                <a:cubicBezTo>
                  <a:pt x="2945" y="21109"/>
                  <a:pt x="2945" y="21109"/>
                  <a:pt x="2945" y="21109"/>
                </a:cubicBezTo>
                <a:cubicBezTo>
                  <a:pt x="2945" y="21355"/>
                  <a:pt x="3191" y="21600"/>
                  <a:pt x="3436" y="21600"/>
                </a:cubicBezTo>
                <a:cubicBezTo>
                  <a:pt x="18164" y="21600"/>
                  <a:pt x="18164" y="21600"/>
                  <a:pt x="18164" y="21600"/>
                </a:cubicBezTo>
                <a:cubicBezTo>
                  <a:pt x="18409" y="21600"/>
                  <a:pt x="18655" y="21355"/>
                  <a:pt x="18655" y="21109"/>
                </a:cubicBezTo>
                <a:cubicBezTo>
                  <a:pt x="18655" y="9082"/>
                  <a:pt x="18655" y="9082"/>
                  <a:pt x="18655" y="9082"/>
                </a:cubicBezTo>
                <a:cubicBezTo>
                  <a:pt x="20741" y="11168"/>
                  <a:pt x="20741" y="11168"/>
                  <a:pt x="20741" y="11168"/>
                </a:cubicBezTo>
                <a:cubicBezTo>
                  <a:pt x="20864" y="11291"/>
                  <a:pt x="20986" y="11291"/>
                  <a:pt x="21109" y="11291"/>
                </a:cubicBezTo>
                <a:cubicBezTo>
                  <a:pt x="21355" y="11291"/>
                  <a:pt x="21600" y="11045"/>
                  <a:pt x="21600" y="10800"/>
                </a:cubicBezTo>
                <a:cubicBezTo>
                  <a:pt x="21600" y="10677"/>
                  <a:pt x="21600" y="10555"/>
                  <a:pt x="21477" y="10432"/>
                </a:cubicBezTo>
                <a:moveTo>
                  <a:pt x="14727" y="1964"/>
                </a:moveTo>
                <a:cubicBezTo>
                  <a:pt x="16691" y="1964"/>
                  <a:pt x="16691" y="1964"/>
                  <a:pt x="16691" y="1964"/>
                </a:cubicBezTo>
                <a:cubicBezTo>
                  <a:pt x="16691" y="5645"/>
                  <a:pt x="16691" y="5645"/>
                  <a:pt x="16691" y="5645"/>
                </a:cubicBezTo>
                <a:cubicBezTo>
                  <a:pt x="14727" y="3682"/>
                  <a:pt x="14727" y="3682"/>
                  <a:pt x="14727" y="3682"/>
                </a:cubicBezTo>
                <a:lnTo>
                  <a:pt x="14727" y="1964"/>
                </a:lnTo>
                <a:close/>
                <a:moveTo>
                  <a:pt x="7855" y="20618"/>
                </a:moveTo>
                <a:cubicBezTo>
                  <a:pt x="3927" y="20618"/>
                  <a:pt x="3927" y="20618"/>
                  <a:pt x="3927" y="20618"/>
                </a:cubicBezTo>
                <a:cubicBezTo>
                  <a:pt x="3927" y="19636"/>
                  <a:pt x="3927" y="19636"/>
                  <a:pt x="3927" y="19636"/>
                </a:cubicBezTo>
                <a:cubicBezTo>
                  <a:pt x="7855" y="19636"/>
                  <a:pt x="7855" y="19636"/>
                  <a:pt x="7855" y="19636"/>
                </a:cubicBezTo>
                <a:lnTo>
                  <a:pt x="7855" y="20618"/>
                </a:lnTo>
                <a:close/>
                <a:moveTo>
                  <a:pt x="12764" y="20618"/>
                </a:moveTo>
                <a:cubicBezTo>
                  <a:pt x="8836" y="20618"/>
                  <a:pt x="8836" y="20618"/>
                  <a:pt x="8836" y="20618"/>
                </a:cubicBezTo>
                <a:cubicBezTo>
                  <a:pt x="8836" y="12764"/>
                  <a:pt x="8836" y="12764"/>
                  <a:pt x="8836" y="12764"/>
                </a:cubicBezTo>
                <a:cubicBezTo>
                  <a:pt x="12764" y="12764"/>
                  <a:pt x="12764" y="12764"/>
                  <a:pt x="12764" y="12764"/>
                </a:cubicBezTo>
                <a:lnTo>
                  <a:pt x="12764" y="20618"/>
                </a:lnTo>
                <a:close/>
                <a:moveTo>
                  <a:pt x="17673" y="20618"/>
                </a:moveTo>
                <a:cubicBezTo>
                  <a:pt x="13745" y="20618"/>
                  <a:pt x="13745" y="20618"/>
                  <a:pt x="13745" y="20618"/>
                </a:cubicBezTo>
                <a:cubicBezTo>
                  <a:pt x="13745" y="19636"/>
                  <a:pt x="13745" y="19636"/>
                  <a:pt x="13745" y="19636"/>
                </a:cubicBezTo>
                <a:cubicBezTo>
                  <a:pt x="17673" y="19636"/>
                  <a:pt x="17673" y="19636"/>
                  <a:pt x="17673" y="19636"/>
                </a:cubicBezTo>
                <a:lnTo>
                  <a:pt x="17673" y="20618"/>
                </a:lnTo>
                <a:close/>
                <a:moveTo>
                  <a:pt x="17673" y="18655"/>
                </a:moveTo>
                <a:cubicBezTo>
                  <a:pt x="13745" y="18655"/>
                  <a:pt x="13745" y="18655"/>
                  <a:pt x="13745" y="18655"/>
                </a:cubicBezTo>
                <a:cubicBezTo>
                  <a:pt x="13745" y="12273"/>
                  <a:pt x="13745" y="12273"/>
                  <a:pt x="13745" y="12273"/>
                </a:cubicBezTo>
                <a:cubicBezTo>
                  <a:pt x="13745" y="12027"/>
                  <a:pt x="13500" y="11782"/>
                  <a:pt x="13255" y="11782"/>
                </a:cubicBezTo>
                <a:cubicBezTo>
                  <a:pt x="8345" y="11782"/>
                  <a:pt x="8345" y="11782"/>
                  <a:pt x="8345" y="11782"/>
                </a:cubicBezTo>
                <a:cubicBezTo>
                  <a:pt x="8100" y="11782"/>
                  <a:pt x="7855" y="12027"/>
                  <a:pt x="7855" y="12273"/>
                </a:cubicBezTo>
                <a:cubicBezTo>
                  <a:pt x="7855" y="18655"/>
                  <a:pt x="7855" y="18655"/>
                  <a:pt x="7855" y="18655"/>
                </a:cubicBezTo>
                <a:cubicBezTo>
                  <a:pt x="3927" y="18655"/>
                  <a:pt x="3927" y="18655"/>
                  <a:pt x="3927" y="18655"/>
                </a:cubicBezTo>
                <a:cubicBezTo>
                  <a:pt x="3927" y="8100"/>
                  <a:pt x="3927" y="8100"/>
                  <a:pt x="3927" y="8100"/>
                </a:cubicBezTo>
                <a:cubicBezTo>
                  <a:pt x="10800" y="1227"/>
                  <a:pt x="10800" y="1227"/>
                  <a:pt x="10800" y="1227"/>
                </a:cubicBezTo>
                <a:cubicBezTo>
                  <a:pt x="17673" y="8100"/>
                  <a:pt x="17673" y="8100"/>
                  <a:pt x="17673" y="8100"/>
                </a:cubicBezTo>
                <a:lnTo>
                  <a:pt x="17673" y="18655"/>
                </a:lnTo>
                <a:close/>
                <a:moveTo>
                  <a:pt x="11291" y="17673"/>
                </a:moveTo>
                <a:cubicBezTo>
                  <a:pt x="11536" y="17673"/>
                  <a:pt x="11782" y="17427"/>
                  <a:pt x="11782" y="17182"/>
                </a:cubicBezTo>
                <a:cubicBezTo>
                  <a:pt x="11782" y="16936"/>
                  <a:pt x="11536" y="16691"/>
                  <a:pt x="11291" y="16691"/>
                </a:cubicBezTo>
                <a:cubicBezTo>
                  <a:pt x="11045" y="16691"/>
                  <a:pt x="10800" y="16936"/>
                  <a:pt x="10800" y="17182"/>
                </a:cubicBezTo>
                <a:cubicBezTo>
                  <a:pt x="10800" y="17427"/>
                  <a:pt x="11045" y="17673"/>
                  <a:pt x="11291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65" name="Shape"/>
          <p:cNvSpPr/>
          <p:nvPr/>
        </p:nvSpPr>
        <p:spPr>
          <a:xfrm>
            <a:off x="1750219" y="1243805"/>
            <a:ext cx="3206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10309"/>
                </a:moveTo>
                <a:cubicBezTo>
                  <a:pt x="17918" y="10309"/>
                  <a:pt x="17673" y="10555"/>
                  <a:pt x="17673" y="10800"/>
                </a:cubicBezTo>
                <a:cubicBezTo>
                  <a:pt x="17673" y="11045"/>
                  <a:pt x="17918" y="11291"/>
                  <a:pt x="18164" y="11291"/>
                </a:cubicBezTo>
                <a:cubicBezTo>
                  <a:pt x="18409" y="11291"/>
                  <a:pt x="18655" y="11045"/>
                  <a:pt x="18655" y="10800"/>
                </a:cubicBezTo>
                <a:cubicBezTo>
                  <a:pt x="18655" y="10555"/>
                  <a:pt x="18409" y="10309"/>
                  <a:pt x="18164" y="10309"/>
                </a:cubicBezTo>
                <a:moveTo>
                  <a:pt x="7364" y="16691"/>
                </a:moveTo>
                <a:cubicBezTo>
                  <a:pt x="7118" y="16568"/>
                  <a:pt x="6873" y="16691"/>
                  <a:pt x="6750" y="16936"/>
                </a:cubicBezTo>
                <a:cubicBezTo>
                  <a:pt x="6505" y="17182"/>
                  <a:pt x="6627" y="17427"/>
                  <a:pt x="6873" y="17550"/>
                </a:cubicBezTo>
                <a:cubicBezTo>
                  <a:pt x="7118" y="17795"/>
                  <a:pt x="7364" y="17673"/>
                  <a:pt x="7486" y="17427"/>
                </a:cubicBezTo>
                <a:cubicBezTo>
                  <a:pt x="7732" y="17182"/>
                  <a:pt x="7609" y="16936"/>
                  <a:pt x="7364" y="16691"/>
                </a:cubicBezTo>
                <a:moveTo>
                  <a:pt x="4173" y="14114"/>
                </a:moveTo>
                <a:cubicBezTo>
                  <a:pt x="3927" y="14236"/>
                  <a:pt x="3805" y="14482"/>
                  <a:pt x="4050" y="14727"/>
                </a:cubicBezTo>
                <a:cubicBezTo>
                  <a:pt x="4173" y="14973"/>
                  <a:pt x="4418" y="15095"/>
                  <a:pt x="4664" y="14850"/>
                </a:cubicBezTo>
                <a:cubicBezTo>
                  <a:pt x="4909" y="14727"/>
                  <a:pt x="5032" y="14482"/>
                  <a:pt x="4909" y="14236"/>
                </a:cubicBezTo>
                <a:cubicBezTo>
                  <a:pt x="4664" y="13991"/>
                  <a:pt x="4418" y="13868"/>
                  <a:pt x="4173" y="14114"/>
                </a:cubicBezTo>
                <a:moveTo>
                  <a:pt x="6873" y="4050"/>
                </a:moveTo>
                <a:cubicBezTo>
                  <a:pt x="6627" y="4173"/>
                  <a:pt x="6505" y="4418"/>
                  <a:pt x="6750" y="4664"/>
                </a:cubicBezTo>
                <a:cubicBezTo>
                  <a:pt x="6873" y="4909"/>
                  <a:pt x="7118" y="5032"/>
                  <a:pt x="7364" y="4909"/>
                </a:cubicBezTo>
                <a:cubicBezTo>
                  <a:pt x="7609" y="4664"/>
                  <a:pt x="7732" y="4418"/>
                  <a:pt x="7486" y="4173"/>
                </a:cubicBezTo>
                <a:cubicBezTo>
                  <a:pt x="7364" y="3927"/>
                  <a:pt x="7118" y="3805"/>
                  <a:pt x="6873" y="4050"/>
                </a:cubicBezTo>
                <a:moveTo>
                  <a:pt x="3436" y="10309"/>
                </a:moveTo>
                <a:cubicBezTo>
                  <a:pt x="3191" y="10309"/>
                  <a:pt x="2945" y="10555"/>
                  <a:pt x="2945" y="10800"/>
                </a:cubicBezTo>
                <a:cubicBezTo>
                  <a:pt x="2945" y="11045"/>
                  <a:pt x="3191" y="11291"/>
                  <a:pt x="3436" y="11291"/>
                </a:cubicBezTo>
                <a:cubicBezTo>
                  <a:pt x="3682" y="11291"/>
                  <a:pt x="3927" y="11045"/>
                  <a:pt x="3927" y="10800"/>
                </a:cubicBezTo>
                <a:cubicBezTo>
                  <a:pt x="3927" y="10555"/>
                  <a:pt x="3682" y="10309"/>
                  <a:pt x="3436" y="10309"/>
                </a:cubicBezTo>
                <a:moveTo>
                  <a:pt x="14236" y="4909"/>
                </a:moveTo>
                <a:cubicBezTo>
                  <a:pt x="14482" y="5032"/>
                  <a:pt x="14727" y="4909"/>
                  <a:pt x="14850" y="4664"/>
                </a:cubicBezTo>
                <a:cubicBezTo>
                  <a:pt x="15095" y="4418"/>
                  <a:pt x="14973" y="4173"/>
                  <a:pt x="14727" y="4050"/>
                </a:cubicBezTo>
                <a:cubicBezTo>
                  <a:pt x="14482" y="3805"/>
                  <a:pt x="14236" y="3927"/>
                  <a:pt x="14114" y="4173"/>
                </a:cubicBezTo>
                <a:cubicBezTo>
                  <a:pt x="13868" y="4418"/>
                  <a:pt x="13991" y="4664"/>
                  <a:pt x="14236" y="4909"/>
                </a:cubicBezTo>
                <a:moveTo>
                  <a:pt x="4664" y="6750"/>
                </a:moveTo>
                <a:cubicBezTo>
                  <a:pt x="4418" y="6505"/>
                  <a:pt x="4173" y="6627"/>
                  <a:pt x="4050" y="6873"/>
                </a:cubicBezTo>
                <a:cubicBezTo>
                  <a:pt x="3805" y="7118"/>
                  <a:pt x="3927" y="7364"/>
                  <a:pt x="4173" y="7486"/>
                </a:cubicBezTo>
                <a:cubicBezTo>
                  <a:pt x="4418" y="7732"/>
                  <a:pt x="4664" y="7609"/>
                  <a:pt x="4909" y="7364"/>
                </a:cubicBezTo>
                <a:cubicBezTo>
                  <a:pt x="5032" y="7118"/>
                  <a:pt x="4909" y="6873"/>
                  <a:pt x="4664" y="6750"/>
                </a:cubicBezTo>
                <a:moveTo>
                  <a:pt x="17427" y="14114"/>
                </a:moveTo>
                <a:cubicBezTo>
                  <a:pt x="17182" y="13868"/>
                  <a:pt x="16936" y="13991"/>
                  <a:pt x="16814" y="14236"/>
                </a:cubicBezTo>
                <a:cubicBezTo>
                  <a:pt x="16568" y="14482"/>
                  <a:pt x="16691" y="14727"/>
                  <a:pt x="16936" y="14850"/>
                </a:cubicBezTo>
                <a:cubicBezTo>
                  <a:pt x="17182" y="15095"/>
                  <a:pt x="17427" y="14973"/>
                  <a:pt x="17550" y="14727"/>
                </a:cubicBezTo>
                <a:cubicBezTo>
                  <a:pt x="17795" y="14482"/>
                  <a:pt x="17673" y="14236"/>
                  <a:pt x="17427" y="14114"/>
                </a:cubicBezTo>
                <a:moveTo>
                  <a:pt x="10800" y="17673"/>
                </a:moveTo>
                <a:cubicBezTo>
                  <a:pt x="10555" y="17673"/>
                  <a:pt x="10309" y="17918"/>
                  <a:pt x="10309" y="18164"/>
                </a:cubicBezTo>
                <a:cubicBezTo>
                  <a:pt x="10309" y="18409"/>
                  <a:pt x="10555" y="18655"/>
                  <a:pt x="10800" y="18655"/>
                </a:cubicBezTo>
                <a:cubicBezTo>
                  <a:pt x="11045" y="18655"/>
                  <a:pt x="11291" y="18409"/>
                  <a:pt x="11291" y="18164"/>
                </a:cubicBezTo>
                <a:cubicBezTo>
                  <a:pt x="11291" y="17918"/>
                  <a:pt x="11045" y="17673"/>
                  <a:pt x="10800" y="17673"/>
                </a:cubicBezTo>
                <a:moveTo>
                  <a:pt x="16936" y="6750"/>
                </a:moveTo>
                <a:cubicBezTo>
                  <a:pt x="16691" y="6873"/>
                  <a:pt x="16568" y="7118"/>
                  <a:pt x="16814" y="7364"/>
                </a:cubicBezTo>
                <a:cubicBezTo>
                  <a:pt x="16936" y="7609"/>
                  <a:pt x="17182" y="7732"/>
                  <a:pt x="17427" y="7486"/>
                </a:cubicBezTo>
                <a:cubicBezTo>
                  <a:pt x="17673" y="7364"/>
                  <a:pt x="17795" y="7118"/>
                  <a:pt x="17550" y="6873"/>
                </a:cubicBezTo>
                <a:cubicBezTo>
                  <a:pt x="17427" y="6627"/>
                  <a:pt x="17182" y="6505"/>
                  <a:pt x="16936" y="6750"/>
                </a:cubicBezTo>
                <a:moveTo>
                  <a:pt x="15218" y="10309"/>
                </a:moveTo>
                <a:cubicBezTo>
                  <a:pt x="12641" y="10309"/>
                  <a:pt x="12641" y="10309"/>
                  <a:pt x="12641" y="10309"/>
                </a:cubicBezTo>
                <a:cubicBezTo>
                  <a:pt x="12518" y="9573"/>
                  <a:pt x="12027" y="9082"/>
                  <a:pt x="11291" y="8959"/>
                </a:cubicBezTo>
                <a:cubicBezTo>
                  <a:pt x="11291" y="3436"/>
                  <a:pt x="11291" y="3436"/>
                  <a:pt x="11291" y="3436"/>
                </a:cubicBezTo>
                <a:cubicBezTo>
                  <a:pt x="11291" y="3191"/>
                  <a:pt x="11045" y="2945"/>
                  <a:pt x="10800" y="2945"/>
                </a:cubicBezTo>
                <a:cubicBezTo>
                  <a:pt x="10555" y="2945"/>
                  <a:pt x="10309" y="3191"/>
                  <a:pt x="10309" y="3436"/>
                </a:cubicBezTo>
                <a:cubicBezTo>
                  <a:pt x="10309" y="8959"/>
                  <a:pt x="10309" y="8959"/>
                  <a:pt x="10309" y="8959"/>
                </a:cubicBezTo>
                <a:cubicBezTo>
                  <a:pt x="9450" y="9082"/>
                  <a:pt x="8836" y="9941"/>
                  <a:pt x="8836" y="10800"/>
                </a:cubicBezTo>
                <a:cubicBezTo>
                  <a:pt x="8836" y="11905"/>
                  <a:pt x="9695" y="12764"/>
                  <a:pt x="10800" y="12764"/>
                </a:cubicBezTo>
                <a:cubicBezTo>
                  <a:pt x="11659" y="12764"/>
                  <a:pt x="12518" y="12150"/>
                  <a:pt x="12641" y="11291"/>
                </a:cubicBezTo>
                <a:cubicBezTo>
                  <a:pt x="15218" y="11291"/>
                  <a:pt x="15218" y="11291"/>
                  <a:pt x="15218" y="11291"/>
                </a:cubicBezTo>
                <a:cubicBezTo>
                  <a:pt x="15464" y="11291"/>
                  <a:pt x="15709" y="11045"/>
                  <a:pt x="15709" y="10800"/>
                </a:cubicBezTo>
                <a:cubicBezTo>
                  <a:pt x="15709" y="10555"/>
                  <a:pt x="15464" y="10309"/>
                  <a:pt x="15218" y="10309"/>
                </a:cubicBezTo>
                <a:moveTo>
                  <a:pt x="10800" y="11782"/>
                </a:moveTo>
                <a:cubicBezTo>
                  <a:pt x="10309" y="11782"/>
                  <a:pt x="9818" y="11291"/>
                  <a:pt x="9818" y="10800"/>
                </a:cubicBezTo>
                <a:cubicBezTo>
                  <a:pt x="9818" y="10309"/>
                  <a:pt x="10309" y="9818"/>
                  <a:pt x="10800" y="9818"/>
                </a:cubicBezTo>
                <a:cubicBezTo>
                  <a:pt x="11291" y="9818"/>
                  <a:pt x="11782" y="10309"/>
                  <a:pt x="11782" y="10800"/>
                </a:cubicBezTo>
                <a:cubicBezTo>
                  <a:pt x="11782" y="11291"/>
                  <a:pt x="11291" y="11782"/>
                  <a:pt x="10800" y="11782"/>
                </a:cubicBezTo>
                <a:moveTo>
                  <a:pt x="14236" y="16691"/>
                </a:moveTo>
                <a:cubicBezTo>
                  <a:pt x="13991" y="16936"/>
                  <a:pt x="13868" y="17182"/>
                  <a:pt x="14114" y="17427"/>
                </a:cubicBezTo>
                <a:cubicBezTo>
                  <a:pt x="14236" y="17673"/>
                  <a:pt x="14482" y="17795"/>
                  <a:pt x="14727" y="17550"/>
                </a:cubicBezTo>
                <a:cubicBezTo>
                  <a:pt x="14973" y="17427"/>
                  <a:pt x="15095" y="17182"/>
                  <a:pt x="14850" y="16936"/>
                </a:cubicBezTo>
                <a:cubicBezTo>
                  <a:pt x="14727" y="16691"/>
                  <a:pt x="14482" y="16568"/>
                  <a:pt x="14236" y="16691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66" name="Shape"/>
          <p:cNvSpPr/>
          <p:nvPr/>
        </p:nvSpPr>
        <p:spPr>
          <a:xfrm>
            <a:off x="2361406" y="1243805"/>
            <a:ext cx="3206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964"/>
                </a:moveTo>
                <a:cubicBezTo>
                  <a:pt x="5891" y="1964"/>
                  <a:pt x="1964" y="5891"/>
                  <a:pt x="1964" y="10800"/>
                </a:cubicBezTo>
                <a:cubicBezTo>
                  <a:pt x="1964" y="15709"/>
                  <a:pt x="5891" y="19636"/>
                  <a:pt x="10800" y="19636"/>
                </a:cubicBezTo>
                <a:cubicBezTo>
                  <a:pt x="15709" y="19636"/>
                  <a:pt x="19636" y="15709"/>
                  <a:pt x="19636" y="10800"/>
                </a:cubicBezTo>
                <a:cubicBezTo>
                  <a:pt x="19636" y="5891"/>
                  <a:pt x="15709" y="1964"/>
                  <a:pt x="10800" y="1964"/>
                </a:cubicBezTo>
                <a:moveTo>
                  <a:pt x="10800" y="18655"/>
                </a:moveTo>
                <a:cubicBezTo>
                  <a:pt x="6505" y="18655"/>
                  <a:pt x="2945" y="15095"/>
                  <a:pt x="2945" y="10800"/>
                </a:cubicBezTo>
                <a:cubicBezTo>
                  <a:pt x="2945" y="6505"/>
                  <a:pt x="6505" y="2945"/>
                  <a:pt x="10800" y="2945"/>
                </a:cubicBezTo>
                <a:cubicBezTo>
                  <a:pt x="15095" y="2945"/>
                  <a:pt x="18655" y="6505"/>
                  <a:pt x="18655" y="10800"/>
                </a:cubicBezTo>
                <a:cubicBezTo>
                  <a:pt x="18655" y="15095"/>
                  <a:pt x="15095" y="18655"/>
                  <a:pt x="10800" y="18655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4236" y="10309"/>
                </a:moveTo>
                <a:cubicBezTo>
                  <a:pt x="12641" y="10309"/>
                  <a:pt x="12641" y="10309"/>
                  <a:pt x="12641" y="10309"/>
                </a:cubicBezTo>
                <a:cubicBezTo>
                  <a:pt x="12518" y="9573"/>
                  <a:pt x="12027" y="9082"/>
                  <a:pt x="11291" y="8959"/>
                </a:cubicBezTo>
                <a:cubicBezTo>
                  <a:pt x="11291" y="5400"/>
                  <a:pt x="11291" y="5400"/>
                  <a:pt x="11291" y="5400"/>
                </a:cubicBezTo>
                <a:cubicBezTo>
                  <a:pt x="11291" y="5155"/>
                  <a:pt x="11045" y="4909"/>
                  <a:pt x="10800" y="4909"/>
                </a:cubicBezTo>
                <a:cubicBezTo>
                  <a:pt x="10555" y="4909"/>
                  <a:pt x="10309" y="5155"/>
                  <a:pt x="10309" y="5400"/>
                </a:cubicBezTo>
                <a:cubicBezTo>
                  <a:pt x="10309" y="8959"/>
                  <a:pt x="10309" y="8959"/>
                  <a:pt x="10309" y="8959"/>
                </a:cubicBezTo>
                <a:cubicBezTo>
                  <a:pt x="9450" y="9082"/>
                  <a:pt x="8836" y="9941"/>
                  <a:pt x="8836" y="10800"/>
                </a:cubicBezTo>
                <a:cubicBezTo>
                  <a:pt x="8836" y="11905"/>
                  <a:pt x="9695" y="12764"/>
                  <a:pt x="10800" y="12764"/>
                </a:cubicBezTo>
                <a:cubicBezTo>
                  <a:pt x="11659" y="12764"/>
                  <a:pt x="12518" y="12150"/>
                  <a:pt x="12641" y="11291"/>
                </a:cubicBezTo>
                <a:cubicBezTo>
                  <a:pt x="14236" y="11291"/>
                  <a:pt x="14236" y="11291"/>
                  <a:pt x="14236" y="11291"/>
                </a:cubicBezTo>
                <a:cubicBezTo>
                  <a:pt x="14482" y="11291"/>
                  <a:pt x="14727" y="11045"/>
                  <a:pt x="14727" y="10800"/>
                </a:cubicBezTo>
                <a:cubicBezTo>
                  <a:pt x="14727" y="10555"/>
                  <a:pt x="14482" y="10309"/>
                  <a:pt x="14236" y="10309"/>
                </a:cubicBezTo>
                <a:moveTo>
                  <a:pt x="10800" y="11782"/>
                </a:moveTo>
                <a:cubicBezTo>
                  <a:pt x="10309" y="11782"/>
                  <a:pt x="9818" y="11291"/>
                  <a:pt x="9818" y="10800"/>
                </a:cubicBezTo>
                <a:cubicBezTo>
                  <a:pt x="9818" y="10309"/>
                  <a:pt x="10309" y="9818"/>
                  <a:pt x="10800" y="9818"/>
                </a:cubicBezTo>
                <a:cubicBezTo>
                  <a:pt x="11291" y="9818"/>
                  <a:pt x="11782" y="10309"/>
                  <a:pt x="11782" y="10800"/>
                </a:cubicBezTo>
                <a:cubicBezTo>
                  <a:pt x="11782" y="11291"/>
                  <a:pt x="11291" y="11782"/>
                  <a:pt x="10800" y="117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67" name="Shape"/>
          <p:cNvSpPr/>
          <p:nvPr/>
        </p:nvSpPr>
        <p:spPr>
          <a:xfrm>
            <a:off x="3017044" y="1243805"/>
            <a:ext cx="231775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2764"/>
                </a:moveTo>
                <a:cubicBezTo>
                  <a:pt x="9281" y="12764"/>
                  <a:pt x="8100" y="13623"/>
                  <a:pt x="8100" y="14727"/>
                </a:cubicBezTo>
                <a:cubicBezTo>
                  <a:pt x="8100" y="15218"/>
                  <a:pt x="8437" y="15709"/>
                  <a:pt x="8775" y="16077"/>
                </a:cubicBezTo>
                <a:cubicBezTo>
                  <a:pt x="8775" y="16077"/>
                  <a:pt x="8775" y="16200"/>
                  <a:pt x="8775" y="16200"/>
                </a:cubicBezTo>
                <a:cubicBezTo>
                  <a:pt x="8775" y="17059"/>
                  <a:pt x="9619" y="17673"/>
                  <a:pt x="10800" y="17673"/>
                </a:cubicBezTo>
                <a:cubicBezTo>
                  <a:pt x="11981" y="17673"/>
                  <a:pt x="12825" y="17059"/>
                  <a:pt x="12825" y="16200"/>
                </a:cubicBezTo>
                <a:cubicBezTo>
                  <a:pt x="12825" y="16200"/>
                  <a:pt x="12825" y="16077"/>
                  <a:pt x="12825" y="16077"/>
                </a:cubicBezTo>
                <a:cubicBezTo>
                  <a:pt x="13163" y="15709"/>
                  <a:pt x="13500" y="15218"/>
                  <a:pt x="13500" y="14727"/>
                </a:cubicBezTo>
                <a:cubicBezTo>
                  <a:pt x="13500" y="13623"/>
                  <a:pt x="12319" y="12764"/>
                  <a:pt x="10800" y="12764"/>
                </a:cubicBezTo>
                <a:moveTo>
                  <a:pt x="11475" y="15586"/>
                </a:moveTo>
                <a:cubicBezTo>
                  <a:pt x="11475" y="16200"/>
                  <a:pt x="11475" y="16200"/>
                  <a:pt x="11475" y="16200"/>
                </a:cubicBezTo>
                <a:cubicBezTo>
                  <a:pt x="11475" y="16445"/>
                  <a:pt x="11138" y="16691"/>
                  <a:pt x="10800" y="16691"/>
                </a:cubicBezTo>
                <a:cubicBezTo>
                  <a:pt x="10462" y="16691"/>
                  <a:pt x="10125" y="16445"/>
                  <a:pt x="10125" y="16200"/>
                </a:cubicBezTo>
                <a:cubicBezTo>
                  <a:pt x="10125" y="15586"/>
                  <a:pt x="10125" y="15586"/>
                  <a:pt x="10125" y="15586"/>
                </a:cubicBezTo>
                <a:cubicBezTo>
                  <a:pt x="9787" y="15464"/>
                  <a:pt x="9450" y="15095"/>
                  <a:pt x="9450" y="14727"/>
                </a:cubicBezTo>
                <a:cubicBezTo>
                  <a:pt x="9450" y="14236"/>
                  <a:pt x="10125" y="13745"/>
                  <a:pt x="10800" y="13745"/>
                </a:cubicBezTo>
                <a:cubicBezTo>
                  <a:pt x="11475" y="13745"/>
                  <a:pt x="12150" y="14236"/>
                  <a:pt x="12150" y="14727"/>
                </a:cubicBezTo>
                <a:cubicBezTo>
                  <a:pt x="12150" y="15095"/>
                  <a:pt x="11813" y="15464"/>
                  <a:pt x="11475" y="15586"/>
                </a:cubicBezTo>
                <a:moveTo>
                  <a:pt x="18900" y="8836"/>
                </a:moveTo>
                <a:cubicBezTo>
                  <a:pt x="18900" y="5891"/>
                  <a:pt x="18900" y="5891"/>
                  <a:pt x="18900" y="5891"/>
                </a:cubicBezTo>
                <a:cubicBezTo>
                  <a:pt x="18900" y="2577"/>
                  <a:pt x="15356" y="0"/>
                  <a:pt x="10800" y="0"/>
                </a:cubicBezTo>
                <a:cubicBezTo>
                  <a:pt x="6244" y="0"/>
                  <a:pt x="2700" y="2577"/>
                  <a:pt x="2700" y="5891"/>
                </a:cubicBezTo>
                <a:cubicBezTo>
                  <a:pt x="2700" y="8836"/>
                  <a:pt x="2700" y="8836"/>
                  <a:pt x="2700" y="8836"/>
                </a:cubicBezTo>
                <a:cubicBezTo>
                  <a:pt x="1181" y="8836"/>
                  <a:pt x="0" y="9695"/>
                  <a:pt x="0" y="10800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181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419" y="21600"/>
                  <a:pt x="21600" y="20741"/>
                  <a:pt x="21600" y="19636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1600" y="9695"/>
                  <a:pt x="20419" y="8836"/>
                  <a:pt x="18900" y="8836"/>
                </a:cubicBezTo>
                <a:moveTo>
                  <a:pt x="4050" y="5891"/>
                </a:moveTo>
                <a:cubicBezTo>
                  <a:pt x="4050" y="3191"/>
                  <a:pt x="7087" y="982"/>
                  <a:pt x="10800" y="982"/>
                </a:cubicBezTo>
                <a:cubicBezTo>
                  <a:pt x="14513" y="982"/>
                  <a:pt x="17550" y="3191"/>
                  <a:pt x="17550" y="5891"/>
                </a:cubicBezTo>
                <a:cubicBezTo>
                  <a:pt x="17550" y="8836"/>
                  <a:pt x="17550" y="8836"/>
                  <a:pt x="17550" y="8836"/>
                </a:cubicBezTo>
                <a:cubicBezTo>
                  <a:pt x="4050" y="8836"/>
                  <a:pt x="4050" y="8836"/>
                  <a:pt x="4050" y="8836"/>
                </a:cubicBezTo>
                <a:lnTo>
                  <a:pt x="4050" y="5891"/>
                </a:lnTo>
                <a:close/>
                <a:moveTo>
                  <a:pt x="20250" y="19636"/>
                </a:moveTo>
                <a:cubicBezTo>
                  <a:pt x="20250" y="20127"/>
                  <a:pt x="19575" y="20618"/>
                  <a:pt x="18900" y="20618"/>
                </a:cubicBezTo>
                <a:cubicBezTo>
                  <a:pt x="2700" y="20618"/>
                  <a:pt x="2700" y="20618"/>
                  <a:pt x="2700" y="20618"/>
                </a:cubicBezTo>
                <a:cubicBezTo>
                  <a:pt x="2025" y="20618"/>
                  <a:pt x="1350" y="20127"/>
                  <a:pt x="1350" y="19636"/>
                </a:cubicBezTo>
                <a:cubicBezTo>
                  <a:pt x="1350" y="10800"/>
                  <a:pt x="1350" y="10800"/>
                  <a:pt x="1350" y="10800"/>
                </a:cubicBezTo>
                <a:cubicBezTo>
                  <a:pt x="1350" y="10309"/>
                  <a:pt x="2025" y="9818"/>
                  <a:pt x="2700" y="9818"/>
                </a:cubicBezTo>
                <a:cubicBezTo>
                  <a:pt x="18900" y="9818"/>
                  <a:pt x="18900" y="9818"/>
                  <a:pt x="18900" y="9818"/>
                </a:cubicBezTo>
                <a:cubicBezTo>
                  <a:pt x="19575" y="9818"/>
                  <a:pt x="20250" y="10309"/>
                  <a:pt x="20250" y="10800"/>
                </a:cubicBezTo>
                <a:lnTo>
                  <a:pt x="20250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68" name="Shape"/>
          <p:cNvSpPr/>
          <p:nvPr/>
        </p:nvSpPr>
        <p:spPr>
          <a:xfrm>
            <a:off x="3628231" y="1243805"/>
            <a:ext cx="2317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0" y="8836"/>
                </a:moveTo>
                <a:cubicBezTo>
                  <a:pt x="18900" y="5891"/>
                  <a:pt x="18900" y="5891"/>
                  <a:pt x="18900" y="5891"/>
                </a:cubicBezTo>
                <a:cubicBezTo>
                  <a:pt x="18900" y="2577"/>
                  <a:pt x="15356" y="0"/>
                  <a:pt x="10800" y="0"/>
                </a:cubicBezTo>
                <a:cubicBezTo>
                  <a:pt x="6244" y="0"/>
                  <a:pt x="2700" y="2577"/>
                  <a:pt x="2700" y="5891"/>
                </a:cubicBezTo>
                <a:cubicBezTo>
                  <a:pt x="2700" y="6136"/>
                  <a:pt x="3037" y="6382"/>
                  <a:pt x="3375" y="6382"/>
                </a:cubicBezTo>
                <a:cubicBezTo>
                  <a:pt x="3712" y="6382"/>
                  <a:pt x="4050" y="6136"/>
                  <a:pt x="4050" y="5891"/>
                </a:cubicBezTo>
                <a:cubicBezTo>
                  <a:pt x="4050" y="3191"/>
                  <a:pt x="7087" y="982"/>
                  <a:pt x="10800" y="982"/>
                </a:cubicBezTo>
                <a:cubicBezTo>
                  <a:pt x="14513" y="982"/>
                  <a:pt x="17550" y="3191"/>
                  <a:pt x="17550" y="5891"/>
                </a:cubicBezTo>
                <a:cubicBezTo>
                  <a:pt x="17550" y="8836"/>
                  <a:pt x="17550" y="8836"/>
                  <a:pt x="17550" y="8836"/>
                </a:cubicBezTo>
                <a:cubicBezTo>
                  <a:pt x="2700" y="8836"/>
                  <a:pt x="2700" y="8836"/>
                  <a:pt x="2700" y="8836"/>
                </a:cubicBezTo>
                <a:cubicBezTo>
                  <a:pt x="1181" y="8836"/>
                  <a:pt x="0" y="9695"/>
                  <a:pt x="0" y="10800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181" y="21600"/>
                  <a:pt x="2700" y="21600"/>
                </a:cubicBezTo>
                <a:cubicBezTo>
                  <a:pt x="18900" y="21600"/>
                  <a:pt x="18900" y="21600"/>
                  <a:pt x="18900" y="21600"/>
                </a:cubicBezTo>
                <a:cubicBezTo>
                  <a:pt x="20419" y="21600"/>
                  <a:pt x="21600" y="20741"/>
                  <a:pt x="21600" y="19636"/>
                </a:cubicBezTo>
                <a:cubicBezTo>
                  <a:pt x="21600" y="10800"/>
                  <a:pt x="21600" y="10800"/>
                  <a:pt x="21600" y="10800"/>
                </a:cubicBezTo>
                <a:cubicBezTo>
                  <a:pt x="21600" y="9695"/>
                  <a:pt x="20419" y="8836"/>
                  <a:pt x="18900" y="8836"/>
                </a:cubicBezTo>
                <a:moveTo>
                  <a:pt x="20250" y="19636"/>
                </a:moveTo>
                <a:cubicBezTo>
                  <a:pt x="20250" y="20127"/>
                  <a:pt x="19575" y="20618"/>
                  <a:pt x="18900" y="20618"/>
                </a:cubicBezTo>
                <a:cubicBezTo>
                  <a:pt x="2700" y="20618"/>
                  <a:pt x="2700" y="20618"/>
                  <a:pt x="2700" y="20618"/>
                </a:cubicBezTo>
                <a:cubicBezTo>
                  <a:pt x="2025" y="20618"/>
                  <a:pt x="1350" y="20127"/>
                  <a:pt x="1350" y="19636"/>
                </a:cubicBezTo>
                <a:cubicBezTo>
                  <a:pt x="1350" y="10800"/>
                  <a:pt x="1350" y="10800"/>
                  <a:pt x="1350" y="10800"/>
                </a:cubicBezTo>
                <a:cubicBezTo>
                  <a:pt x="1350" y="10309"/>
                  <a:pt x="2025" y="9818"/>
                  <a:pt x="2700" y="9818"/>
                </a:cubicBezTo>
                <a:cubicBezTo>
                  <a:pt x="18900" y="9818"/>
                  <a:pt x="18900" y="9818"/>
                  <a:pt x="18900" y="9818"/>
                </a:cubicBezTo>
                <a:cubicBezTo>
                  <a:pt x="19575" y="9818"/>
                  <a:pt x="20250" y="10309"/>
                  <a:pt x="20250" y="10800"/>
                </a:cubicBezTo>
                <a:lnTo>
                  <a:pt x="20250" y="19636"/>
                </a:lnTo>
                <a:close/>
                <a:moveTo>
                  <a:pt x="10800" y="12764"/>
                </a:moveTo>
                <a:cubicBezTo>
                  <a:pt x="9281" y="12764"/>
                  <a:pt x="8100" y="13623"/>
                  <a:pt x="8100" y="14727"/>
                </a:cubicBezTo>
                <a:cubicBezTo>
                  <a:pt x="8100" y="15218"/>
                  <a:pt x="8437" y="15709"/>
                  <a:pt x="8775" y="16077"/>
                </a:cubicBezTo>
                <a:cubicBezTo>
                  <a:pt x="8775" y="16077"/>
                  <a:pt x="8775" y="16200"/>
                  <a:pt x="8775" y="16200"/>
                </a:cubicBezTo>
                <a:cubicBezTo>
                  <a:pt x="8775" y="17059"/>
                  <a:pt x="9619" y="17673"/>
                  <a:pt x="10800" y="17673"/>
                </a:cubicBezTo>
                <a:cubicBezTo>
                  <a:pt x="11981" y="17673"/>
                  <a:pt x="12825" y="17059"/>
                  <a:pt x="12825" y="16200"/>
                </a:cubicBezTo>
                <a:cubicBezTo>
                  <a:pt x="12825" y="16200"/>
                  <a:pt x="12825" y="16077"/>
                  <a:pt x="12825" y="16077"/>
                </a:cubicBezTo>
                <a:cubicBezTo>
                  <a:pt x="13163" y="15709"/>
                  <a:pt x="13500" y="15218"/>
                  <a:pt x="13500" y="14727"/>
                </a:cubicBezTo>
                <a:cubicBezTo>
                  <a:pt x="13500" y="13623"/>
                  <a:pt x="12319" y="12764"/>
                  <a:pt x="10800" y="12764"/>
                </a:cubicBezTo>
                <a:moveTo>
                  <a:pt x="11475" y="15586"/>
                </a:moveTo>
                <a:cubicBezTo>
                  <a:pt x="11475" y="16200"/>
                  <a:pt x="11475" y="16200"/>
                  <a:pt x="11475" y="16200"/>
                </a:cubicBezTo>
                <a:cubicBezTo>
                  <a:pt x="11475" y="16445"/>
                  <a:pt x="11138" y="16691"/>
                  <a:pt x="10800" y="16691"/>
                </a:cubicBezTo>
                <a:cubicBezTo>
                  <a:pt x="10462" y="16691"/>
                  <a:pt x="10125" y="16445"/>
                  <a:pt x="10125" y="16200"/>
                </a:cubicBezTo>
                <a:cubicBezTo>
                  <a:pt x="10125" y="15586"/>
                  <a:pt x="10125" y="15586"/>
                  <a:pt x="10125" y="15586"/>
                </a:cubicBezTo>
                <a:cubicBezTo>
                  <a:pt x="9787" y="15464"/>
                  <a:pt x="9450" y="15095"/>
                  <a:pt x="9450" y="14727"/>
                </a:cubicBezTo>
                <a:cubicBezTo>
                  <a:pt x="9450" y="14236"/>
                  <a:pt x="10125" y="13745"/>
                  <a:pt x="10800" y="13745"/>
                </a:cubicBezTo>
                <a:cubicBezTo>
                  <a:pt x="11475" y="13745"/>
                  <a:pt x="12150" y="14236"/>
                  <a:pt x="12150" y="14727"/>
                </a:cubicBezTo>
                <a:cubicBezTo>
                  <a:pt x="12150" y="15095"/>
                  <a:pt x="11813" y="15464"/>
                  <a:pt x="11475" y="1558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69" name="Shape"/>
          <p:cNvSpPr/>
          <p:nvPr/>
        </p:nvSpPr>
        <p:spPr>
          <a:xfrm>
            <a:off x="4836319" y="1243805"/>
            <a:ext cx="261939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00" y="0"/>
                </a:moveTo>
                <a:cubicBezTo>
                  <a:pt x="3600" y="0"/>
                  <a:pt x="3600" y="0"/>
                  <a:pt x="3600" y="0"/>
                </a:cubicBezTo>
                <a:cubicBezTo>
                  <a:pt x="2250" y="0"/>
                  <a:pt x="1200" y="859"/>
                  <a:pt x="1200" y="1964"/>
                </a:cubicBezTo>
                <a:cubicBezTo>
                  <a:pt x="1200" y="2945"/>
                  <a:pt x="1200" y="2945"/>
                  <a:pt x="1200" y="2945"/>
                </a:cubicBezTo>
                <a:cubicBezTo>
                  <a:pt x="600" y="2945"/>
                  <a:pt x="600" y="2945"/>
                  <a:pt x="600" y="2945"/>
                </a:cubicBezTo>
                <a:cubicBezTo>
                  <a:pt x="300" y="2945"/>
                  <a:pt x="0" y="3191"/>
                  <a:pt x="0" y="3436"/>
                </a:cubicBezTo>
                <a:cubicBezTo>
                  <a:pt x="0" y="3682"/>
                  <a:pt x="300" y="3927"/>
                  <a:pt x="600" y="3927"/>
                </a:cubicBezTo>
                <a:cubicBezTo>
                  <a:pt x="1200" y="3927"/>
                  <a:pt x="1200" y="3927"/>
                  <a:pt x="1200" y="3927"/>
                </a:cubicBezTo>
                <a:cubicBezTo>
                  <a:pt x="1200" y="5891"/>
                  <a:pt x="1200" y="5891"/>
                  <a:pt x="1200" y="5891"/>
                </a:cubicBezTo>
                <a:cubicBezTo>
                  <a:pt x="600" y="5891"/>
                  <a:pt x="600" y="5891"/>
                  <a:pt x="600" y="5891"/>
                </a:cubicBezTo>
                <a:cubicBezTo>
                  <a:pt x="300" y="5891"/>
                  <a:pt x="0" y="6136"/>
                  <a:pt x="0" y="6382"/>
                </a:cubicBezTo>
                <a:cubicBezTo>
                  <a:pt x="0" y="6627"/>
                  <a:pt x="300" y="6873"/>
                  <a:pt x="600" y="6873"/>
                </a:cubicBezTo>
                <a:cubicBezTo>
                  <a:pt x="1200" y="6873"/>
                  <a:pt x="1200" y="6873"/>
                  <a:pt x="1200" y="6873"/>
                </a:cubicBezTo>
                <a:cubicBezTo>
                  <a:pt x="1200" y="8836"/>
                  <a:pt x="1200" y="8836"/>
                  <a:pt x="1200" y="8836"/>
                </a:cubicBezTo>
                <a:cubicBezTo>
                  <a:pt x="600" y="8836"/>
                  <a:pt x="600" y="8836"/>
                  <a:pt x="600" y="8836"/>
                </a:cubicBezTo>
                <a:cubicBezTo>
                  <a:pt x="300" y="8836"/>
                  <a:pt x="0" y="9082"/>
                  <a:pt x="0" y="9327"/>
                </a:cubicBezTo>
                <a:cubicBezTo>
                  <a:pt x="0" y="9573"/>
                  <a:pt x="300" y="9818"/>
                  <a:pt x="600" y="9818"/>
                </a:cubicBezTo>
                <a:cubicBezTo>
                  <a:pt x="1200" y="9818"/>
                  <a:pt x="1200" y="9818"/>
                  <a:pt x="1200" y="9818"/>
                </a:cubicBezTo>
                <a:cubicBezTo>
                  <a:pt x="1200" y="11782"/>
                  <a:pt x="1200" y="11782"/>
                  <a:pt x="1200" y="11782"/>
                </a:cubicBezTo>
                <a:cubicBezTo>
                  <a:pt x="600" y="11782"/>
                  <a:pt x="600" y="11782"/>
                  <a:pt x="600" y="11782"/>
                </a:cubicBezTo>
                <a:cubicBezTo>
                  <a:pt x="300" y="11782"/>
                  <a:pt x="0" y="12027"/>
                  <a:pt x="0" y="12273"/>
                </a:cubicBezTo>
                <a:cubicBezTo>
                  <a:pt x="0" y="12518"/>
                  <a:pt x="300" y="12764"/>
                  <a:pt x="600" y="12764"/>
                </a:cubicBezTo>
                <a:cubicBezTo>
                  <a:pt x="1200" y="12764"/>
                  <a:pt x="1200" y="12764"/>
                  <a:pt x="1200" y="12764"/>
                </a:cubicBezTo>
                <a:cubicBezTo>
                  <a:pt x="1200" y="14727"/>
                  <a:pt x="1200" y="14727"/>
                  <a:pt x="1200" y="14727"/>
                </a:cubicBezTo>
                <a:cubicBezTo>
                  <a:pt x="600" y="14727"/>
                  <a:pt x="600" y="14727"/>
                  <a:pt x="600" y="14727"/>
                </a:cubicBezTo>
                <a:cubicBezTo>
                  <a:pt x="300" y="14727"/>
                  <a:pt x="0" y="14973"/>
                  <a:pt x="0" y="15218"/>
                </a:cubicBezTo>
                <a:cubicBezTo>
                  <a:pt x="0" y="15464"/>
                  <a:pt x="300" y="15709"/>
                  <a:pt x="600" y="15709"/>
                </a:cubicBezTo>
                <a:cubicBezTo>
                  <a:pt x="1200" y="15709"/>
                  <a:pt x="1200" y="15709"/>
                  <a:pt x="1200" y="15709"/>
                </a:cubicBezTo>
                <a:cubicBezTo>
                  <a:pt x="1200" y="17673"/>
                  <a:pt x="1200" y="17673"/>
                  <a:pt x="1200" y="17673"/>
                </a:cubicBezTo>
                <a:cubicBezTo>
                  <a:pt x="600" y="17673"/>
                  <a:pt x="600" y="17673"/>
                  <a:pt x="600" y="17673"/>
                </a:cubicBezTo>
                <a:cubicBezTo>
                  <a:pt x="300" y="17673"/>
                  <a:pt x="0" y="17918"/>
                  <a:pt x="0" y="18164"/>
                </a:cubicBezTo>
                <a:cubicBezTo>
                  <a:pt x="0" y="18409"/>
                  <a:pt x="300" y="18655"/>
                  <a:pt x="600" y="18655"/>
                </a:cubicBezTo>
                <a:cubicBezTo>
                  <a:pt x="1200" y="18655"/>
                  <a:pt x="1200" y="18655"/>
                  <a:pt x="1200" y="18655"/>
                </a:cubicBezTo>
                <a:cubicBezTo>
                  <a:pt x="1200" y="19636"/>
                  <a:pt x="1200" y="19636"/>
                  <a:pt x="1200" y="19636"/>
                </a:cubicBezTo>
                <a:cubicBezTo>
                  <a:pt x="1200" y="20741"/>
                  <a:pt x="2250" y="21600"/>
                  <a:pt x="36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550" y="0"/>
                  <a:pt x="19200" y="0"/>
                </a:cubicBezTo>
                <a:moveTo>
                  <a:pt x="6000" y="20618"/>
                </a:moveTo>
                <a:cubicBezTo>
                  <a:pt x="3600" y="20618"/>
                  <a:pt x="3600" y="20618"/>
                  <a:pt x="3600" y="20618"/>
                </a:cubicBezTo>
                <a:cubicBezTo>
                  <a:pt x="3000" y="20618"/>
                  <a:pt x="2400" y="20127"/>
                  <a:pt x="2400" y="19636"/>
                </a:cubicBezTo>
                <a:cubicBezTo>
                  <a:pt x="2400" y="18655"/>
                  <a:pt x="2400" y="18655"/>
                  <a:pt x="2400" y="18655"/>
                </a:cubicBezTo>
                <a:cubicBezTo>
                  <a:pt x="3000" y="18655"/>
                  <a:pt x="3000" y="18655"/>
                  <a:pt x="3000" y="18655"/>
                </a:cubicBezTo>
                <a:cubicBezTo>
                  <a:pt x="3300" y="18655"/>
                  <a:pt x="3600" y="18409"/>
                  <a:pt x="3600" y="18164"/>
                </a:cubicBezTo>
                <a:cubicBezTo>
                  <a:pt x="3600" y="17918"/>
                  <a:pt x="3300" y="17673"/>
                  <a:pt x="3000" y="17673"/>
                </a:cubicBezTo>
                <a:cubicBezTo>
                  <a:pt x="2400" y="17673"/>
                  <a:pt x="2400" y="17673"/>
                  <a:pt x="2400" y="17673"/>
                </a:cubicBezTo>
                <a:cubicBezTo>
                  <a:pt x="2400" y="15709"/>
                  <a:pt x="2400" y="15709"/>
                  <a:pt x="2400" y="15709"/>
                </a:cubicBezTo>
                <a:cubicBezTo>
                  <a:pt x="3000" y="15709"/>
                  <a:pt x="3000" y="15709"/>
                  <a:pt x="3000" y="15709"/>
                </a:cubicBezTo>
                <a:cubicBezTo>
                  <a:pt x="3300" y="15709"/>
                  <a:pt x="3600" y="15464"/>
                  <a:pt x="3600" y="15218"/>
                </a:cubicBezTo>
                <a:cubicBezTo>
                  <a:pt x="3600" y="14973"/>
                  <a:pt x="3300" y="14727"/>
                  <a:pt x="3000" y="14727"/>
                </a:cubicBezTo>
                <a:cubicBezTo>
                  <a:pt x="2400" y="14727"/>
                  <a:pt x="2400" y="14727"/>
                  <a:pt x="2400" y="14727"/>
                </a:cubicBezTo>
                <a:cubicBezTo>
                  <a:pt x="2400" y="12764"/>
                  <a:pt x="2400" y="12764"/>
                  <a:pt x="2400" y="12764"/>
                </a:cubicBezTo>
                <a:cubicBezTo>
                  <a:pt x="3000" y="12764"/>
                  <a:pt x="3000" y="12764"/>
                  <a:pt x="3000" y="12764"/>
                </a:cubicBezTo>
                <a:cubicBezTo>
                  <a:pt x="3300" y="12764"/>
                  <a:pt x="3600" y="12518"/>
                  <a:pt x="3600" y="12273"/>
                </a:cubicBezTo>
                <a:cubicBezTo>
                  <a:pt x="3600" y="12027"/>
                  <a:pt x="3300" y="11782"/>
                  <a:pt x="3000" y="11782"/>
                </a:cubicBezTo>
                <a:cubicBezTo>
                  <a:pt x="2400" y="11782"/>
                  <a:pt x="2400" y="11782"/>
                  <a:pt x="2400" y="11782"/>
                </a:cubicBezTo>
                <a:cubicBezTo>
                  <a:pt x="2400" y="9818"/>
                  <a:pt x="2400" y="9818"/>
                  <a:pt x="2400" y="9818"/>
                </a:cubicBezTo>
                <a:cubicBezTo>
                  <a:pt x="3000" y="9818"/>
                  <a:pt x="3000" y="9818"/>
                  <a:pt x="3000" y="9818"/>
                </a:cubicBezTo>
                <a:cubicBezTo>
                  <a:pt x="3300" y="9818"/>
                  <a:pt x="3600" y="9573"/>
                  <a:pt x="3600" y="9327"/>
                </a:cubicBezTo>
                <a:cubicBezTo>
                  <a:pt x="3600" y="9082"/>
                  <a:pt x="3300" y="8836"/>
                  <a:pt x="3000" y="8836"/>
                </a:cubicBezTo>
                <a:cubicBezTo>
                  <a:pt x="2400" y="8836"/>
                  <a:pt x="2400" y="8836"/>
                  <a:pt x="2400" y="8836"/>
                </a:cubicBezTo>
                <a:cubicBezTo>
                  <a:pt x="2400" y="6873"/>
                  <a:pt x="2400" y="6873"/>
                  <a:pt x="2400" y="6873"/>
                </a:cubicBezTo>
                <a:cubicBezTo>
                  <a:pt x="3000" y="6873"/>
                  <a:pt x="3000" y="6873"/>
                  <a:pt x="3000" y="6873"/>
                </a:cubicBezTo>
                <a:cubicBezTo>
                  <a:pt x="3300" y="6873"/>
                  <a:pt x="3600" y="6627"/>
                  <a:pt x="3600" y="6382"/>
                </a:cubicBezTo>
                <a:cubicBezTo>
                  <a:pt x="3600" y="6136"/>
                  <a:pt x="3300" y="5891"/>
                  <a:pt x="3000" y="5891"/>
                </a:cubicBezTo>
                <a:cubicBezTo>
                  <a:pt x="2400" y="5891"/>
                  <a:pt x="2400" y="5891"/>
                  <a:pt x="2400" y="5891"/>
                </a:cubicBezTo>
                <a:cubicBezTo>
                  <a:pt x="2400" y="3927"/>
                  <a:pt x="2400" y="3927"/>
                  <a:pt x="2400" y="3927"/>
                </a:cubicBezTo>
                <a:cubicBezTo>
                  <a:pt x="3000" y="3927"/>
                  <a:pt x="3000" y="3927"/>
                  <a:pt x="3000" y="3927"/>
                </a:cubicBezTo>
                <a:cubicBezTo>
                  <a:pt x="3300" y="3927"/>
                  <a:pt x="3600" y="3682"/>
                  <a:pt x="3600" y="3436"/>
                </a:cubicBezTo>
                <a:cubicBezTo>
                  <a:pt x="3600" y="3191"/>
                  <a:pt x="3300" y="2945"/>
                  <a:pt x="3000" y="2945"/>
                </a:cubicBezTo>
                <a:cubicBezTo>
                  <a:pt x="2400" y="2945"/>
                  <a:pt x="2400" y="2945"/>
                  <a:pt x="2400" y="2945"/>
                </a:cubicBezTo>
                <a:cubicBezTo>
                  <a:pt x="2400" y="1964"/>
                  <a:pt x="2400" y="1964"/>
                  <a:pt x="2400" y="1964"/>
                </a:cubicBezTo>
                <a:cubicBezTo>
                  <a:pt x="2400" y="1473"/>
                  <a:pt x="3000" y="982"/>
                  <a:pt x="3600" y="982"/>
                </a:cubicBezTo>
                <a:cubicBezTo>
                  <a:pt x="6000" y="982"/>
                  <a:pt x="6000" y="982"/>
                  <a:pt x="6000" y="982"/>
                </a:cubicBezTo>
                <a:lnTo>
                  <a:pt x="6000" y="20618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7200" y="20618"/>
                  <a:pt x="7200" y="20618"/>
                  <a:pt x="7200" y="20618"/>
                </a:cubicBezTo>
                <a:cubicBezTo>
                  <a:pt x="7200" y="982"/>
                  <a:pt x="7200" y="982"/>
                  <a:pt x="7200" y="982"/>
                </a:cubicBezTo>
                <a:cubicBezTo>
                  <a:pt x="19200" y="982"/>
                  <a:pt x="19200" y="982"/>
                  <a:pt x="19200" y="982"/>
                </a:cubicBezTo>
                <a:cubicBezTo>
                  <a:pt x="19800" y="982"/>
                  <a:pt x="20400" y="1473"/>
                  <a:pt x="20400" y="1964"/>
                </a:cubicBezTo>
                <a:lnTo>
                  <a:pt x="20400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0" name="Shape"/>
          <p:cNvSpPr/>
          <p:nvPr/>
        </p:nvSpPr>
        <p:spPr>
          <a:xfrm>
            <a:off x="5447507" y="1243805"/>
            <a:ext cx="261939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600" y="16200"/>
                </a:moveTo>
                <a:cubicBezTo>
                  <a:pt x="5400" y="16200"/>
                  <a:pt x="5400" y="16200"/>
                  <a:pt x="5400" y="16200"/>
                </a:cubicBezTo>
                <a:cubicBezTo>
                  <a:pt x="5100" y="16200"/>
                  <a:pt x="4800" y="16445"/>
                  <a:pt x="4800" y="16691"/>
                </a:cubicBezTo>
                <a:cubicBezTo>
                  <a:pt x="4800" y="16936"/>
                  <a:pt x="5100" y="17182"/>
                  <a:pt x="5400" y="17182"/>
                </a:cubicBezTo>
                <a:cubicBezTo>
                  <a:pt x="12600" y="17182"/>
                  <a:pt x="12600" y="17182"/>
                  <a:pt x="12600" y="17182"/>
                </a:cubicBezTo>
                <a:cubicBezTo>
                  <a:pt x="12900" y="17182"/>
                  <a:pt x="13200" y="16936"/>
                  <a:pt x="13200" y="16691"/>
                </a:cubicBezTo>
                <a:cubicBezTo>
                  <a:pt x="13200" y="16445"/>
                  <a:pt x="12900" y="16200"/>
                  <a:pt x="12600" y="16200"/>
                </a:cubicBezTo>
                <a:moveTo>
                  <a:pt x="5400" y="5400"/>
                </a:moveTo>
                <a:cubicBezTo>
                  <a:pt x="8400" y="5400"/>
                  <a:pt x="8400" y="5400"/>
                  <a:pt x="8400" y="5400"/>
                </a:cubicBezTo>
                <a:cubicBezTo>
                  <a:pt x="8700" y="5400"/>
                  <a:pt x="9000" y="5155"/>
                  <a:pt x="9000" y="4909"/>
                </a:cubicBezTo>
                <a:cubicBezTo>
                  <a:pt x="9000" y="4664"/>
                  <a:pt x="8700" y="4418"/>
                  <a:pt x="8400" y="4418"/>
                </a:cubicBezTo>
                <a:cubicBezTo>
                  <a:pt x="5400" y="4418"/>
                  <a:pt x="5400" y="4418"/>
                  <a:pt x="5400" y="4418"/>
                </a:cubicBezTo>
                <a:cubicBezTo>
                  <a:pt x="5100" y="4418"/>
                  <a:pt x="4800" y="4664"/>
                  <a:pt x="4800" y="4909"/>
                </a:cubicBezTo>
                <a:cubicBezTo>
                  <a:pt x="4800" y="5155"/>
                  <a:pt x="5100" y="5400"/>
                  <a:pt x="5400" y="5400"/>
                </a:cubicBezTo>
                <a:moveTo>
                  <a:pt x="16200" y="12273"/>
                </a:moveTo>
                <a:cubicBezTo>
                  <a:pt x="5400" y="12273"/>
                  <a:pt x="5400" y="12273"/>
                  <a:pt x="5400" y="12273"/>
                </a:cubicBezTo>
                <a:cubicBezTo>
                  <a:pt x="5100" y="12273"/>
                  <a:pt x="4800" y="12518"/>
                  <a:pt x="4800" y="12764"/>
                </a:cubicBezTo>
                <a:cubicBezTo>
                  <a:pt x="4800" y="13009"/>
                  <a:pt x="5100" y="13255"/>
                  <a:pt x="5400" y="13255"/>
                </a:cubicBezTo>
                <a:cubicBezTo>
                  <a:pt x="16200" y="13255"/>
                  <a:pt x="16200" y="13255"/>
                  <a:pt x="16200" y="13255"/>
                </a:cubicBezTo>
                <a:cubicBezTo>
                  <a:pt x="16500" y="13255"/>
                  <a:pt x="16800" y="13009"/>
                  <a:pt x="16800" y="12764"/>
                </a:cubicBezTo>
                <a:cubicBezTo>
                  <a:pt x="16800" y="12518"/>
                  <a:pt x="16500" y="12273"/>
                  <a:pt x="16200" y="12273"/>
                </a:cubicBezTo>
                <a:moveTo>
                  <a:pt x="4800" y="8836"/>
                </a:moveTo>
                <a:cubicBezTo>
                  <a:pt x="4800" y="9082"/>
                  <a:pt x="5100" y="9327"/>
                  <a:pt x="5400" y="9327"/>
                </a:cubicBezTo>
                <a:cubicBezTo>
                  <a:pt x="16200" y="9327"/>
                  <a:pt x="16200" y="9327"/>
                  <a:pt x="16200" y="9327"/>
                </a:cubicBezTo>
                <a:cubicBezTo>
                  <a:pt x="16500" y="9327"/>
                  <a:pt x="16800" y="9082"/>
                  <a:pt x="16800" y="8836"/>
                </a:cubicBezTo>
                <a:cubicBezTo>
                  <a:pt x="16800" y="8591"/>
                  <a:pt x="16500" y="8345"/>
                  <a:pt x="16200" y="8345"/>
                </a:cubicBezTo>
                <a:cubicBezTo>
                  <a:pt x="5400" y="8345"/>
                  <a:pt x="5400" y="8345"/>
                  <a:pt x="5400" y="8345"/>
                </a:cubicBezTo>
                <a:cubicBezTo>
                  <a:pt x="5100" y="8345"/>
                  <a:pt x="4800" y="8591"/>
                  <a:pt x="4800" y="8836"/>
                </a:cubicBezTo>
                <a:moveTo>
                  <a:pt x="156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5400"/>
                  <a:pt x="21600" y="5400"/>
                  <a:pt x="21600" y="5400"/>
                </a:cubicBezTo>
                <a:lnTo>
                  <a:pt x="15600" y="0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5891"/>
                  <a:pt x="13200" y="5891"/>
                  <a:pt x="13200" y="5891"/>
                </a:cubicBezTo>
                <a:cubicBezTo>
                  <a:pt x="13200" y="6382"/>
                  <a:pt x="13800" y="6873"/>
                  <a:pt x="144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19636"/>
                </a:lnTo>
                <a:close/>
                <a:moveTo>
                  <a:pt x="14400" y="5891"/>
                </a:moveTo>
                <a:cubicBezTo>
                  <a:pt x="14400" y="982"/>
                  <a:pt x="14400" y="982"/>
                  <a:pt x="14400" y="982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14400" y="58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1" name="Shape"/>
          <p:cNvSpPr/>
          <p:nvPr/>
        </p:nvSpPr>
        <p:spPr>
          <a:xfrm>
            <a:off x="6058694" y="1243805"/>
            <a:ext cx="261939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400" y="14727"/>
                </a:moveTo>
                <a:cubicBezTo>
                  <a:pt x="4200" y="14727"/>
                  <a:pt x="4200" y="14727"/>
                  <a:pt x="4200" y="14727"/>
                </a:cubicBezTo>
                <a:cubicBezTo>
                  <a:pt x="3900" y="14727"/>
                  <a:pt x="3600" y="14973"/>
                  <a:pt x="3600" y="15218"/>
                </a:cubicBezTo>
                <a:cubicBezTo>
                  <a:pt x="3600" y="15464"/>
                  <a:pt x="3900" y="15709"/>
                  <a:pt x="4200" y="15709"/>
                </a:cubicBezTo>
                <a:cubicBezTo>
                  <a:pt x="11400" y="15709"/>
                  <a:pt x="11400" y="15709"/>
                  <a:pt x="11400" y="15709"/>
                </a:cubicBezTo>
                <a:cubicBezTo>
                  <a:pt x="11700" y="15709"/>
                  <a:pt x="12000" y="15464"/>
                  <a:pt x="12000" y="15218"/>
                </a:cubicBezTo>
                <a:cubicBezTo>
                  <a:pt x="12000" y="14973"/>
                  <a:pt x="11700" y="14727"/>
                  <a:pt x="11400" y="14727"/>
                </a:cubicBezTo>
                <a:moveTo>
                  <a:pt x="9000" y="17673"/>
                </a:moveTo>
                <a:cubicBezTo>
                  <a:pt x="4200" y="17673"/>
                  <a:pt x="4200" y="17673"/>
                  <a:pt x="4200" y="17673"/>
                </a:cubicBezTo>
                <a:cubicBezTo>
                  <a:pt x="3900" y="17673"/>
                  <a:pt x="3600" y="17918"/>
                  <a:pt x="3600" y="18164"/>
                </a:cubicBezTo>
                <a:cubicBezTo>
                  <a:pt x="3600" y="18409"/>
                  <a:pt x="3900" y="18655"/>
                  <a:pt x="4200" y="18655"/>
                </a:cubicBezTo>
                <a:cubicBezTo>
                  <a:pt x="9000" y="18655"/>
                  <a:pt x="9000" y="18655"/>
                  <a:pt x="9000" y="18655"/>
                </a:cubicBezTo>
                <a:cubicBezTo>
                  <a:pt x="9300" y="18655"/>
                  <a:pt x="9600" y="18409"/>
                  <a:pt x="9600" y="18164"/>
                </a:cubicBezTo>
                <a:cubicBezTo>
                  <a:pt x="9600" y="17918"/>
                  <a:pt x="9300" y="17673"/>
                  <a:pt x="9000" y="17673"/>
                </a:cubicBezTo>
                <a:moveTo>
                  <a:pt x="4200" y="9818"/>
                </a:moveTo>
                <a:cubicBezTo>
                  <a:pt x="6600" y="9818"/>
                  <a:pt x="6600" y="9818"/>
                  <a:pt x="6600" y="9818"/>
                </a:cubicBezTo>
                <a:cubicBezTo>
                  <a:pt x="6900" y="9818"/>
                  <a:pt x="7200" y="9573"/>
                  <a:pt x="7200" y="9327"/>
                </a:cubicBezTo>
                <a:cubicBezTo>
                  <a:pt x="7200" y="9082"/>
                  <a:pt x="6900" y="8836"/>
                  <a:pt x="6600" y="8836"/>
                </a:cubicBezTo>
                <a:cubicBezTo>
                  <a:pt x="4200" y="8836"/>
                  <a:pt x="4200" y="8836"/>
                  <a:pt x="4200" y="8836"/>
                </a:cubicBezTo>
                <a:cubicBezTo>
                  <a:pt x="3900" y="8836"/>
                  <a:pt x="3600" y="9082"/>
                  <a:pt x="3600" y="9327"/>
                </a:cubicBezTo>
                <a:cubicBezTo>
                  <a:pt x="3600" y="9573"/>
                  <a:pt x="3900" y="9818"/>
                  <a:pt x="4200" y="9818"/>
                </a:cubicBezTo>
                <a:moveTo>
                  <a:pt x="3600" y="12273"/>
                </a:moveTo>
                <a:cubicBezTo>
                  <a:pt x="3600" y="12518"/>
                  <a:pt x="3900" y="12764"/>
                  <a:pt x="4200" y="12764"/>
                </a:cubicBezTo>
                <a:cubicBezTo>
                  <a:pt x="11400" y="12764"/>
                  <a:pt x="11400" y="12764"/>
                  <a:pt x="11400" y="12764"/>
                </a:cubicBezTo>
                <a:cubicBezTo>
                  <a:pt x="11700" y="12764"/>
                  <a:pt x="12000" y="12518"/>
                  <a:pt x="12000" y="12273"/>
                </a:cubicBezTo>
                <a:cubicBezTo>
                  <a:pt x="12000" y="12027"/>
                  <a:pt x="11700" y="11782"/>
                  <a:pt x="11400" y="11782"/>
                </a:cubicBezTo>
                <a:cubicBezTo>
                  <a:pt x="4200" y="11782"/>
                  <a:pt x="4200" y="11782"/>
                  <a:pt x="4200" y="11782"/>
                </a:cubicBezTo>
                <a:cubicBezTo>
                  <a:pt x="3900" y="11782"/>
                  <a:pt x="3600" y="12027"/>
                  <a:pt x="3600" y="12273"/>
                </a:cubicBezTo>
                <a:moveTo>
                  <a:pt x="17400" y="0"/>
                </a:moveTo>
                <a:cubicBezTo>
                  <a:pt x="8400" y="0"/>
                  <a:pt x="8400" y="0"/>
                  <a:pt x="8400" y="0"/>
                </a:cubicBezTo>
                <a:cubicBezTo>
                  <a:pt x="7050" y="0"/>
                  <a:pt x="6000" y="859"/>
                  <a:pt x="6000" y="1964"/>
                </a:cubicBezTo>
                <a:cubicBezTo>
                  <a:pt x="6000" y="3436"/>
                  <a:pt x="6000" y="3436"/>
                  <a:pt x="6000" y="3436"/>
                </a:cubicBezTo>
                <a:cubicBezTo>
                  <a:pt x="6000" y="3682"/>
                  <a:pt x="6300" y="3927"/>
                  <a:pt x="6600" y="3927"/>
                </a:cubicBezTo>
                <a:cubicBezTo>
                  <a:pt x="6900" y="3927"/>
                  <a:pt x="7200" y="3682"/>
                  <a:pt x="7200" y="3436"/>
                </a:cubicBezTo>
                <a:cubicBezTo>
                  <a:pt x="7200" y="1964"/>
                  <a:pt x="7200" y="1964"/>
                  <a:pt x="7200" y="1964"/>
                </a:cubicBezTo>
                <a:cubicBezTo>
                  <a:pt x="7200" y="1473"/>
                  <a:pt x="7800" y="982"/>
                  <a:pt x="8400" y="982"/>
                </a:cubicBezTo>
                <a:cubicBezTo>
                  <a:pt x="15600" y="982"/>
                  <a:pt x="15600" y="982"/>
                  <a:pt x="15600" y="982"/>
                </a:cubicBezTo>
                <a:cubicBezTo>
                  <a:pt x="15600" y="3927"/>
                  <a:pt x="15600" y="3927"/>
                  <a:pt x="15600" y="3927"/>
                </a:cubicBezTo>
                <a:cubicBezTo>
                  <a:pt x="15600" y="4418"/>
                  <a:pt x="16200" y="4909"/>
                  <a:pt x="16800" y="4909"/>
                </a:cubicBezTo>
                <a:cubicBezTo>
                  <a:pt x="20400" y="4909"/>
                  <a:pt x="20400" y="4909"/>
                  <a:pt x="20400" y="4909"/>
                </a:cubicBezTo>
                <a:cubicBezTo>
                  <a:pt x="20400" y="14727"/>
                  <a:pt x="20400" y="14727"/>
                  <a:pt x="20400" y="14727"/>
                </a:cubicBezTo>
                <a:cubicBezTo>
                  <a:pt x="20400" y="15218"/>
                  <a:pt x="19800" y="15709"/>
                  <a:pt x="19200" y="15709"/>
                </a:cubicBezTo>
                <a:cubicBezTo>
                  <a:pt x="17400" y="15709"/>
                  <a:pt x="17400" y="15709"/>
                  <a:pt x="17400" y="15709"/>
                </a:cubicBezTo>
                <a:cubicBezTo>
                  <a:pt x="17100" y="15709"/>
                  <a:pt x="16800" y="15955"/>
                  <a:pt x="16800" y="16200"/>
                </a:cubicBezTo>
                <a:cubicBezTo>
                  <a:pt x="16800" y="16445"/>
                  <a:pt x="17100" y="16691"/>
                  <a:pt x="17400" y="16691"/>
                </a:cubicBezTo>
                <a:cubicBezTo>
                  <a:pt x="19200" y="16691"/>
                  <a:pt x="19200" y="16691"/>
                  <a:pt x="19200" y="16691"/>
                </a:cubicBezTo>
                <a:cubicBezTo>
                  <a:pt x="20550" y="16691"/>
                  <a:pt x="21600" y="15832"/>
                  <a:pt x="21600" y="14727"/>
                </a:cubicBezTo>
                <a:cubicBezTo>
                  <a:pt x="21600" y="3927"/>
                  <a:pt x="21600" y="3927"/>
                  <a:pt x="21600" y="3927"/>
                </a:cubicBezTo>
                <a:lnTo>
                  <a:pt x="17400" y="0"/>
                </a:lnTo>
                <a:close/>
                <a:moveTo>
                  <a:pt x="16800" y="3927"/>
                </a:moveTo>
                <a:cubicBezTo>
                  <a:pt x="16800" y="1105"/>
                  <a:pt x="16800" y="1105"/>
                  <a:pt x="16800" y="1105"/>
                </a:cubicBezTo>
                <a:cubicBezTo>
                  <a:pt x="19950" y="3927"/>
                  <a:pt x="19950" y="3927"/>
                  <a:pt x="19950" y="3927"/>
                </a:cubicBezTo>
                <a:lnTo>
                  <a:pt x="16800" y="3927"/>
                </a:lnTo>
                <a:close/>
                <a:moveTo>
                  <a:pt x="2400" y="4909"/>
                </a:moveTo>
                <a:cubicBezTo>
                  <a:pt x="1050" y="4909"/>
                  <a:pt x="0" y="5768"/>
                  <a:pt x="0" y="6873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3200" y="21600"/>
                  <a:pt x="13200" y="21600"/>
                  <a:pt x="13200" y="21600"/>
                </a:cubicBezTo>
                <a:cubicBezTo>
                  <a:pt x="14550" y="21600"/>
                  <a:pt x="15600" y="20741"/>
                  <a:pt x="15600" y="19636"/>
                </a:cubicBezTo>
                <a:cubicBezTo>
                  <a:pt x="15600" y="8836"/>
                  <a:pt x="15600" y="8836"/>
                  <a:pt x="15600" y="8836"/>
                </a:cubicBezTo>
                <a:cubicBezTo>
                  <a:pt x="11400" y="4909"/>
                  <a:pt x="11400" y="4909"/>
                  <a:pt x="11400" y="4909"/>
                </a:cubicBezTo>
                <a:lnTo>
                  <a:pt x="2400" y="4909"/>
                </a:lnTo>
                <a:close/>
                <a:moveTo>
                  <a:pt x="14400" y="19636"/>
                </a:moveTo>
                <a:cubicBezTo>
                  <a:pt x="14400" y="20127"/>
                  <a:pt x="13800" y="20618"/>
                  <a:pt x="13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6873"/>
                  <a:pt x="1200" y="6873"/>
                  <a:pt x="1200" y="6873"/>
                </a:cubicBezTo>
                <a:cubicBezTo>
                  <a:pt x="1200" y="6382"/>
                  <a:pt x="1800" y="5891"/>
                  <a:pt x="2400" y="5891"/>
                </a:cubicBezTo>
                <a:cubicBezTo>
                  <a:pt x="9600" y="5891"/>
                  <a:pt x="9600" y="5891"/>
                  <a:pt x="9600" y="5891"/>
                </a:cubicBezTo>
                <a:cubicBezTo>
                  <a:pt x="9600" y="8836"/>
                  <a:pt x="9600" y="8836"/>
                  <a:pt x="9600" y="8836"/>
                </a:cubicBezTo>
                <a:cubicBezTo>
                  <a:pt x="9600" y="9327"/>
                  <a:pt x="10200" y="9818"/>
                  <a:pt x="10800" y="9818"/>
                </a:cubicBezTo>
                <a:cubicBezTo>
                  <a:pt x="14400" y="9818"/>
                  <a:pt x="14400" y="9818"/>
                  <a:pt x="14400" y="9818"/>
                </a:cubicBezTo>
                <a:lnTo>
                  <a:pt x="14400" y="19636"/>
                </a:lnTo>
                <a:close/>
                <a:moveTo>
                  <a:pt x="10800" y="8836"/>
                </a:moveTo>
                <a:cubicBezTo>
                  <a:pt x="10800" y="6014"/>
                  <a:pt x="10800" y="6014"/>
                  <a:pt x="10800" y="6014"/>
                </a:cubicBezTo>
                <a:cubicBezTo>
                  <a:pt x="13950" y="8836"/>
                  <a:pt x="13950" y="8836"/>
                  <a:pt x="13950" y="8836"/>
                </a:cubicBezTo>
                <a:lnTo>
                  <a:pt x="10800" y="88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2" name="Shape"/>
          <p:cNvSpPr/>
          <p:nvPr/>
        </p:nvSpPr>
        <p:spPr>
          <a:xfrm>
            <a:off x="6669882" y="1243805"/>
            <a:ext cx="261939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6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5400"/>
                  <a:pt x="21600" y="5400"/>
                  <a:pt x="21600" y="5400"/>
                </a:cubicBezTo>
                <a:lnTo>
                  <a:pt x="15600" y="0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5891"/>
                  <a:pt x="13200" y="5891"/>
                  <a:pt x="13200" y="5891"/>
                </a:cubicBezTo>
                <a:cubicBezTo>
                  <a:pt x="13200" y="6382"/>
                  <a:pt x="13800" y="6873"/>
                  <a:pt x="144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19636"/>
                </a:lnTo>
                <a:close/>
                <a:moveTo>
                  <a:pt x="14400" y="5891"/>
                </a:moveTo>
                <a:cubicBezTo>
                  <a:pt x="14400" y="982"/>
                  <a:pt x="14400" y="982"/>
                  <a:pt x="14400" y="982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20400" y="5891"/>
                  <a:pt x="20400" y="5891"/>
                  <a:pt x="20400" y="5891"/>
                </a:cubicBezTo>
                <a:lnTo>
                  <a:pt x="14400" y="58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3" name="Shape"/>
          <p:cNvSpPr/>
          <p:nvPr/>
        </p:nvSpPr>
        <p:spPr>
          <a:xfrm>
            <a:off x="1167607" y="1854992"/>
            <a:ext cx="26352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400" y="0"/>
                </a:moveTo>
                <a:cubicBezTo>
                  <a:pt x="8400" y="0"/>
                  <a:pt x="8400" y="0"/>
                  <a:pt x="8400" y="0"/>
                </a:cubicBezTo>
                <a:cubicBezTo>
                  <a:pt x="7050" y="0"/>
                  <a:pt x="6000" y="859"/>
                  <a:pt x="6000" y="1964"/>
                </a:cubicBezTo>
                <a:cubicBezTo>
                  <a:pt x="6000" y="3436"/>
                  <a:pt x="6000" y="3436"/>
                  <a:pt x="6000" y="3436"/>
                </a:cubicBezTo>
                <a:cubicBezTo>
                  <a:pt x="6000" y="3682"/>
                  <a:pt x="6300" y="3927"/>
                  <a:pt x="6600" y="3927"/>
                </a:cubicBezTo>
                <a:cubicBezTo>
                  <a:pt x="6900" y="3927"/>
                  <a:pt x="7200" y="3682"/>
                  <a:pt x="7200" y="3436"/>
                </a:cubicBezTo>
                <a:cubicBezTo>
                  <a:pt x="7200" y="1964"/>
                  <a:pt x="7200" y="1964"/>
                  <a:pt x="7200" y="1964"/>
                </a:cubicBezTo>
                <a:cubicBezTo>
                  <a:pt x="7200" y="1473"/>
                  <a:pt x="7800" y="982"/>
                  <a:pt x="8400" y="982"/>
                </a:cubicBezTo>
                <a:cubicBezTo>
                  <a:pt x="15600" y="982"/>
                  <a:pt x="15600" y="982"/>
                  <a:pt x="15600" y="982"/>
                </a:cubicBezTo>
                <a:cubicBezTo>
                  <a:pt x="15600" y="3927"/>
                  <a:pt x="15600" y="3927"/>
                  <a:pt x="15600" y="3927"/>
                </a:cubicBezTo>
                <a:cubicBezTo>
                  <a:pt x="15600" y="4418"/>
                  <a:pt x="16200" y="4909"/>
                  <a:pt x="16800" y="4909"/>
                </a:cubicBezTo>
                <a:cubicBezTo>
                  <a:pt x="20400" y="4909"/>
                  <a:pt x="20400" y="4909"/>
                  <a:pt x="20400" y="4909"/>
                </a:cubicBezTo>
                <a:cubicBezTo>
                  <a:pt x="20400" y="14727"/>
                  <a:pt x="20400" y="14727"/>
                  <a:pt x="20400" y="14727"/>
                </a:cubicBezTo>
                <a:cubicBezTo>
                  <a:pt x="20400" y="15218"/>
                  <a:pt x="19800" y="15709"/>
                  <a:pt x="19200" y="15709"/>
                </a:cubicBezTo>
                <a:cubicBezTo>
                  <a:pt x="17400" y="15709"/>
                  <a:pt x="17400" y="15709"/>
                  <a:pt x="17400" y="15709"/>
                </a:cubicBezTo>
                <a:cubicBezTo>
                  <a:pt x="17100" y="15709"/>
                  <a:pt x="16800" y="15955"/>
                  <a:pt x="16800" y="16200"/>
                </a:cubicBezTo>
                <a:cubicBezTo>
                  <a:pt x="16800" y="16445"/>
                  <a:pt x="17100" y="16691"/>
                  <a:pt x="17400" y="16691"/>
                </a:cubicBezTo>
                <a:cubicBezTo>
                  <a:pt x="19200" y="16691"/>
                  <a:pt x="19200" y="16691"/>
                  <a:pt x="19200" y="16691"/>
                </a:cubicBezTo>
                <a:cubicBezTo>
                  <a:pt x="20550" y="16691"/>
                  <a:pt x="21600" y="15832"/>
                  <a:pt x="21600" y="14727"/>
                </a:cubicBezTo>
                <a:cubicBezTo>
                  <a:pt x="21600" y="3927"/>
                  <a:pt x="21600" y="3927"/>
                  <a:pt x="21600" y="3927"/>
                </a:cubicBezTo>
                <a:lnTo>
                  <a:pt x="17400" y="0"/>
                </a:lnTo>
                <a:close/>
                <a:moveTo>
                  <a:pt x="16800" y="3927"/>
                </a:moveTo>
                <a:cubicBezTo>
                  <a:pt x="16800" y="1105"/>
                  <a:pt x="16800" y="1105"/>
                  <a:pt x="16800" y="1105"/>
                </a:cubicBezTo>
                <a:cubicBezTo>
                  <a:pt x="19950" y="3927"/>
                  <a:pt x="19950" y="3927"/>
                  <a:pt x="19950" y="3927"/>
                </a:cubicBezTo>
                <a:lnTo>
                  <a:pt x="16800" y="3927"/>
                </a:lnTo>
                <a:close/>
                <a:moveTo>
                  <a:pt x="2400" y="4909"/>
                </a:moveTo>
                <a:cubicBezTo>
                  <a:pt x="1050" y="4909"/>
                  <a:pt x="0" y="5768"/>
                  <a:pt x="0" y="6873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3200" y="21600"/>
                  <a:pt x="13200" y="21600"/>
                  <a:pt x="13200" y="21600"/>
                </a:cubicBezTo>
                <a:cubicBezTo>
                  <a:pt x="14550" y="21600"/>
                  <a:pt x="15600" y="20741"/>
                  <a:pt x="15600" y="19636"/>
                </a:cubicBezTo>
                <a:cubicBezTo>
                  <a:pt x="15600" y="8836"/>
                  <a:pt x="15600" y="8836"/>
                  <a:pt x="15600" y="8836"/>
                </a:cubicBezTo>
                <a:cubicBezTo>
                  <a:pt x="11400" y="4909"/>
                  <a:pt x="11400" y="4909"/>
                  <a:pt x="11400" y="4909"/>
                </a:cubicBezTo>
                <a:lnTo>
                  <a:pt x="2400" y="4909"/>
                </a:lnTo>
                <a:close/>
                <a:moveTo>
                  <a:pt x="14400" y="19636"/>
                </a:moveTo>
                <a:cubicBezTo>
                  <a:pt x="14400" y="20127"/>
                  <a:pt x="13800" y="20618"/>
                  <a:pt x="13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6873"/>
                  <a:pt x="1200" y="6873"/>
                  <a:pt x="1200" y="6873"/>
                </a:cubicBezTo>
                <a:cubicBezTo>
                  <a:pt x="1200" y="6382"/>
                  <a:pt x="1800" y="5891"/>
                  <a:pt x="2400" y="5891"/>
                </a:cubicBezTo>
                <a:cubicBezTo>
                  <a:pt x="9600" y="5891"/>
                  <a:pt x="9600" y="5891"/>
                  <a:pt x="9600" y="5891"/>
                </a:cubicBezTo>
                <a:cubicBezTo>
                  <a:pt x="9600" y="8836"/>
                  <a:pt x="9600" y="8836"/>
                  <a:pt x="9600" y="8836"/>
                </a:cubicBezTo>
                <a:cubicBezTo>
                  <a:pt x="9600" y="9327"/>
                  <a:pt x="10200" y="9818"/>
                  <a:pt x="10800" y="9818"/>
                </a:cubicBezTo>
                <a:cubicBezTo>
                  <a:pt x="14400" y="9818"/>
                  <a:pt x="14400" y="9818"/>
                  <a:pt x="14400" y="9818"/>
                </a:cubicBezTo>
                <a:lnTo>
                  <a:pt x="14400" y="19636"/>
                </a:lnTo>
                <a:close/>
                <a:moveTo>
                  <a:pt x="10800" y="8836"/>
                </a:moveTo>
                <a:cubicBezTo>
                  <a:pt x="10800" y="6014"/>
                  <a:pt x="10800" y="6014"/>
                  <a:pt x="10800" y="6014"/>
                </a:cubicBezTo>
                <a:cubicBezTo>
                  <a:pt x="13950" y="8836"/>
                  <a:pt x="13950" y="8836"/>
                  <a:pt x="13950" y="8836"/>
                </a:cubicBezTo>
                <a:lnTo>
                  <a:pt x="10800" y="88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4" name="Shape"/>
          <p:cNvSpPr/>
          <p:nvPr/>
        </p:nvSpPr>
        <p:spPr>
          <a:xfrm>
            <a:off x="1750219" y="1854992"/>
            <a:ext cx="3206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5891"/>
                </a:moveTo>
                <a:cubicBezTo>
                  <a:pt x="10309" y="5891"/>
                  <a:pt x="10309" y="5891"/>
                  <a:pt x="10309" y="5891"/>
                </a:cubicBezTo>
                <a:cubicBezTo>
                  <a:pt x="10555" y="5891"/>
                  <a:pt x="10800" y="5645"/>
                  <a:pt x="10800" y="5400"/>
                </a:cubicBezTo>
                <a:cubicBezTo>
                  <a:pt x="10800" y="5155"/>
                  <a:pt x="10555" y="4909"/>
                  <a:pt x="10309" y="4909"/>
                </a:cubicBezTo>
                <a:cubicBezTo>
                  <a:pt x="4418" y="4909"/>
                  <a:pt x="4418" y="4909"/>
                  <a:pt x="4418" y="4909"/>
                </a:cubicBezTo>
                <a:cubicBezTo>
                  <a:pt x="4173" y="4909"/>
                  <a:pt x="3927" y="5155"/>
                  <a:pt x="3927" y="5400"/>
                </a:cubicBezTo>
                <a:cubicBezTo>
                  <a:pt x="3927" y="5645"/>
                  <a:pt x="4173" y="5891"/>
                  <a:pt x="4418" y="5891"/>
                </a:cubicBezTo>
                <a:moveTo>
                  <a:pt x="4418" y="8836"/>
                </a:moveTo>
                <a:cubicBezTo>
                  <a:pt x="17182" y="8836"/>
                  <a:pt x="17182" y="8836"/>
                  <a:pt x="17182" y="8836"/>
                </a:cubicBezTo>
                <a:cubicBezTo>
                  <a:pt x="17427" y="8836"/>
                  <a:pt x="17673" y="8591"/>
                  <a:pt x="17673" y="8345"/>
                </a:cubicBezTo>
                <a:cubicBezTo>
                  <a:pt x="17673" y="8100"/>
                  <a:pt x="17427" y="7855"/>
                  <a:pt x="17182" y="7855"/>
                </a:cubicBezTo>
                <a:cubicBezTo>
                  <a:pt x="4418" y="7855"/>
                  <a:pt x="4418" y="7855"/>
                  <a:pt x="4418" y="7855"/>
                </a:cubicBezTo>
                <a:cubicBezTo>
                  <a:pt x="4173" y="7855"/>
                  <a:pt x="3927" y="8100"/>
                  <a:pt x="3927" y="8345"/>
                </a:cubicBezTo>
                <a:cubicBezTo>
                  <a:pt x="3927" y="8591"/>
                  <a:pt x="4173" y="8836"/>
                  <a:pt x="4418" y="8836"/>
                </a:cubicBezTo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491"/>
                  <a:pt x="0" y="982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4909" y="21600"/>
                  <a:pt x="4909" y="21600"/>
                  <a:pt x="4909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109"/>
                  <a:pt x="21600" y="20618"/>
                </a:cubicBezTo>
                <a:cubicBezTo>
                  <a:pt x="21600" y="982"/>
                  <a:pt x="21600" y="982"/>
                  <a:pt x="21600" y="982"/>
                </a:cubicBezTo>
                <a:cubicBezTo>
                  <a:pt x="21600" y="491"/>
                  <a:pt x="21109" y="0"/>
                  <a:pt x="20618" y="0"/>
                </a:cubicBezTo>
                <a:moveTo>
                  <a:pt x="4909" y="20127"/>
                </a:moveTo>
                <a:cubicBezTo>
                  <a:pt x="1473" y="16691"/>
                  <a:pt x="1473" y="16691"/>
                  <a:pt x="1473" y="16691"/>
                </a:cubicBezTo>
                <a:cubicBezTo>
                  <a:pt x="4909" y="16691"/>
                  <a:pt x="4909" y="16691"/>
                  <a:pt x="4909" y="16691"/>
                </a:cubicBezTo>
                <a:lnTo>
                  <a:pt x="4909" y="20127"/>
                </a:lnTo>
                <a:close/>
                <a:moveTo>
                  <a:pt x="20618" y="20618"/>
                </a:moveTo>
                <a:cubicBezTo>
                  <a:pt x="5891" y="20618"/>
                  <a:pt x="5891" y="20618"/>
                  <a:pt x="5891" y="20618"/>
                </a:cubicBezTo>
                <a:cubicBezTo>
                  <a:pt x="5891" y="16200"/>
                  <a:pt x="5891" y="16200"/>
                  <a:pt x="5891" y="16200"/>
                </a:cubicBezTo>
                <a:cubicBezTo>
                  <a:pt x="5891" y="15955"/>
                  <a:pt x="5645" y="15709"/>
                  <a:pt x="5400" y="15709"/>
                </a:cubicBezTo>
                <a:cubicBezTo>
                  <a:pt x="982" y="15709"/>
                  <a:pt x="982" y="15709"/>
                  <a:pt x="982" y="15709"/>
                </a:cubicBezTo>
                <a:cubicBezTo>
                  <a:pt x="982" y="982"/>
                  <a:pt x="982" y="982"/>
                  <a:pt x="982" y="982"/>
                </a:cubicBezTo>
                <a:cubicBezTo>
                  <a:pt x="20618" y="982"/>
                  <a:pt x="20618" y="982"/>
                  <a:pt x="20618" y="982"/>
                </a:cubicBezTo>
                <a:lnTo>
                  <a:pt x="20618" y="20618"/>
                </a:lnTo>
                <a:close/>
                <a:moveTo>
                  <a:pt x="4418" y="11782"/>
                </a:moveTo>
                <a:cubicBezTo>
                  <a:pt x="14236" y="11782"/>
                  <a:pt x="14236" y="11782"/>
                  <a:pt x="14236" y="11782"/>
                </a:cubicBezTo>
                <a:cubicBezTo>
                  <a:pt x="14482" y="11782"/>
                  <a:pt x="14727" y="11536"/>
                  <a:pt x="14727" y="11291"/>
                </a:cubicBezTo>
                <a:cubicBezTo>
                  <a:pt x="14727" y="11045"/>
                  <a:pt x="14482" y="10800"/>
                  <a:pt x="14236" y="10800"/>
                </a:cubicBezTo>
                <a:cubicBezTo>
                  <a:pt x="4418" y="10800"/>
                  <a:pt x="4418" y="10800"/>
                  <a:pt x="4418" y="10800"/>
                </a:cubicBezTo>
                <a:cubicBezTo>
                  <a:pt x="4173" y="10800"/>
                  <a:pt x="3927" y="11045"/>
                  <a:pt x="3927" y="11291"/>
                </a:cubicBezTo>
                <a:cubicBezTo>
                  <a:pt x="3927" y="11536"/>
                  <a:pt x="4173" y="11782"/>
                  <a:pt x="4418" y="117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5" name="Shape"/>
          <p:cNvSpPr/>
          <p:nvPr/>
        </p:nvSpPr>
        <p:spPr>
          <a:xfrm>
            <a:off x="2391569" y="1854992"/>
            <a:ext cx="261939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600" y="8836"/>
                </a:moveTo>
                <a:cubicBezTo>
                  <a:pt x="10800" y="8836"/>
                  <a:pt x="10800" y="8836"/>
                  <a:pt x="10800" y="8836"/>
                </a:cubicBezTo>
                <a:cubicBezTo>
                  <a:pt x="11100" y="8836"/>
                  <a:pt x="11400" y="8591"/>
                  <a:pt x="11400" y="8345"/>
                </a:cubicBezTo>
                <a:cubicBezTo>
                  <a:pt x="11400" y="8100"/>
                  <a:pt x="11100" y="7855"/>
                  <a:pt x="10800" y="7855"/>
                </a:cubicBezTo>
                <a:cubicBezTo>
                  <a:pt x="3600" y="7855"/>
                  <a:pt x="3600" y="7855"/>
                  <a:pt x="3600" y="7855"/>
                </a:cubicBezTo>
                <a:cubicBezTo>
                  <a:pt x="3300" y="7855"/>
                  <a:pt x="3000" y="8100"/>
                  <a:pt x="3000" y="8345"/>
                </a:cubicBezTo>
                <a:cubicBezTo>
                  <a:pt x="3000" y="8591"/>
                  <a:pt x="3300" y="8836"/>
                  <a:pt x="3600" y="8836"/>
                </a:cubicBezTo>
                <a:moveTo>
                  <a:pt x="20400" y="1964"/>
                </a:moveTo>
                <a:cubicBezTo>
                  <a:pt x="17400" y="1964"/>
                  <a:pt x="17400" y="1964"/>
                  <a:pt x="17400" y="1964"/>
                </a:cubicBezTo>
                <a:cubicBezTo>
                  <a:pt x="17400" y="491"/>
                  <a:pt x="17400" y="491"/>
                  <a:pt x="17400" y="491"/>
                </a:cubicBezTo>
                <a:cubicBezTo>
                  <a:pt x="17400" y="245"/>
                  <a:pt x="17100" y="0"/>
                  <a:pt x="16800" y="0"/>
                </a:cubicBezTo>
                <a:cubicBezTo>
                  <a:pt x="16500" y="0"/>
                  <a:pt x="16200" y="245"/>
                  <a:pt x="16200" y="491"/>
                </a:cubicBezTo>
                <a:cubicBezTo>
                  <a:pt x="16200" y="1964"/>
                  <a:pt x="16200" y="1964"/>
                  <a:pt x="16200" y="1964"/>
                </a:cubicBezTo>
                <a:cubicBezTo>
                  <a:pt x="15000" y="1964"/>
                  <a:pt x="15000" y="1964"/>
                  <a:pt x="15000" y="1964"/>
                </a:cubicBezTo>
                <a:cubicBezTo>
                  <a:pt x="15000" y="491"/>
                  <a:pt x="15000" y="491"/>
                  <a:pt x="15000" y="491"/>
                </a:cubicBezTo>
                <a:cubicBezTo>
                  <a:pt x="15000" y="245"/>
                  <a:pt x="14700" y="0"/>
                  <a:pt x="14400" y="0"/>
                </a:cubicBezTo>
                <a:cubicBezTo>
                  <a:pt x="14100" y="0"/>
                  <a:pt x="13800" y="245"/>
                  <a:pt x="13800" y="491"/>
                </a:cubicBezTo>
                <a:cubicBezTo>
                  <a:pt x="13800" y="1964"/>
                  <a:pt x="13800" y="1964"/>
                  <a:pt x="13800" y="1964"/>
                </a:cubicBezTo>
                <a:cubicBezTo>
                  <a:pt x="12600" y="1964"/>
                  <a:pt x="12600" y="1964"/>
                  <a:pt x="12600" y="1964"/>
                </a:cubicBezTo>
                <a:cubicBezTo>
                  <a:pt x="12600" y="491"/>
                  <a:pt x="12600" y="491"/>
                  <a:pt x="12600" y="491"/>
                </a:cubicBezTo>
                <a:cubicBezTo>
                  <a:pt x="12600" y="245"/>
                  <a:pt x="12300" y="0"/>
                  <a:pt x="12000" y="0"/>
                </a:cubicBezTo>
                <a:cubicBezTo>
                  <a:pt x="11700" y="0"/>
                  <a:pt x="11400" y="245"/>
                  <a:pt x="11400" y="491"/>
                </a:cubicBezTo>
                <a:cubicBezTo>
                  <a:pt x="11400" y="1964"/>
                  <a:pt x="11400" y="1964"/>
                  <a:pt x="11400" y="1964"/>
                </a:cubicBezTo>
                <a:cubicBezTo>
                  <a:pt x="10200" y="1964"/>
                  <a:pt x="10200" y="1964"/>
                  <a:pt x="10200" y="1964"/>
                </a:cubicBezTo>
                <a:cubicBezTo>
                  <a:pt x="10200" y="491"/>
                  <a:pt x="10200" y="491"/>
                  <a:pt x="10200" y="491"/>
                </a:cubicBezTo>
                <a:cubicBezTo>
                  <a:pt x="10200" y="245"/>
                  <a:pt x="9900" y="0"/>
                  <a:pt x="9600" y="0"/>
                </a:cubicBezTo>
                <a:cubicBezTo>
                  <a:pt x="9300" y="0"/>
                  <a:pt x="9000" y="245"/>
                  <a:pt x="9000" y="491"/>
                </a:cubicBezTo>
                <a:cubicBezTo>
                  <a:pt x="9000" y="1964"/>
                  <a:pt x="9000" y="1964"/>
                  <a:pt x="9000" y="1964"/>
                </a:cubicBezTo>
                <a:cubicBezTo>
                  <a:pt x="7800" y="1964"/>
                  <a:pt x="7800" y="1964"/>
                  <a:pt x="7800" y="1964"/>
                </a:cubicBezTo>
                <a:cubicBezTo>
                  <a:pt x="7800" y="491"/>
                  <a:pt x="7800" y="491"/>
                  <a:pt x="7800" y="491"/>
                </a:cubicBezTo>
                <a:cubicBezTo>
                  <a:pt x="7800" y="245"/>
                  <a:pt x="7500" y="0"/>
                  <a:pt x="7200" y="0"/>
                </a:cubicBezTo>
                <a:cubicBezTo>
                  <a:pt x="6900" y="0"/>
                  <a:pt x="6600" y="245"/>
                  <a:pt x="6600" y="491"/>
                </a:cubicBezTo>
                <a:cubicBezTo>
                  <a:pt x="6600" y="1964"/>
                  <a:pt x="6600" y="1964"/>
                  <a:pt x="6600" y="1964"/>
                </a:cubicBezTo>
                <a:cubicBezTo>
                  <a:pt x="5400" y="1964"/>
                  <a:pt x="5400" y="1964"/>
                  <a:pt x="5400" y="1964"/>
                </a:cubicBezTo>
                <a:cubicBezTo>
                  <a:pt x="5400" y="491"/>
                  <a:pt x="5400" y="491"/>
                  <a:pt x="5400" y="491"/>
                </a:cubicBezTo>
                <a:cubicBezTo>
                  <a:pt x="5400" y="245"/>
                  <a:pt x="5100" y="0"/>
                  <a:pt x="4800" y="0"/>
                </a:cubicBezTo>
                <a:cubicBezTo>
                  <a:pt x="4500" y="0"/>
                  <a:pt x="4200" y="245"/>
                  <a:pt x="4200" y="491"/>
                </a:cubicBezTo>
                <a:cubicBezTo>
                  <a:pt x="4200" y="1964"/>
                  <a:pt x="4200" y="1964"/>
                  <a:pt x="4200" y="1964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600" y="1964"/>
                  <a:pt x="0" y="2455"/>
                  <a:pt x="0" y="2945"/>
                </a:cubicBezTo>
                <a:cubicBezTo>
                  <a:pt x="0" y="20618"/>
                  <a:pt x="0" y="20618"/>
                  <a:pt x="0" y="20618"/>
                </a:cubicBezTo>
                <a:cubicBezTo>
                  <a:pt x="0" y="21109"/>
                  <a:pt x="600" y="21600"/>
                  <a:pt x="1200" y="21600"/>
                </a:cubicBezTo>
                <a:cubicBezTo>
                  <a:pt x="20400" y="21600"/>
                  <a:pt x="20400" y="21600"/>
                  <a:pt x="20400" y="21600"/>
                </a:cubicBezTo>
                <a:cubicBezTo>
                  <a:pt x="21000" y="21600"/>
                  <a:pt x="21600" y="21109"/>
                  <a:pt x="21600" y="20618"/>
                </a:cubicBezTo>
                <a:cubicBezTo>
                  <a:pt x="21600" y="2945"/>
                  <a:pt x="21600" y="2945"/>
                  <a:pt x="21600" y="2945"/>
                </a:cubicBezTo>
                <a:cubicBezTo>
                  <a:pt x="21600" y="2455"/>
                  <a:pt x="21000" y="1964"/>
                  <a:pt x="20400" y="1964"/>
                </a:cubicBezTo>
                <a:moveTo>
                  <a:pt x="1200" y="20618"/>
                </a:moveTo>
                <a:cubicBezTo>
                  <a:pt x="1200" y="17673"/>
                  <a:pt x="1200" y="17673"/>
                  <a:pt x="1200" y="17673"/>
                </a:cubicBezTo>
                <a:cubicBezTo>
                  <a:pt x="4800" y="20618"/>
                  <a:pt x="4800" y="20618"/>
                  <a:pt x="4800" y="20618"/>
                </a:cubicBezTo>
                <a:lnTo>
                  <a:pt x="1200" y="20618"/>
                </a:lnTo>
                <a:close/>
                <a:moveTo>
                  <a:pt x="20400" y="20618"/>
                </a:moveTo>
                <a:cubicBezTo>
                  <a:pt x="6600" y="20618"/>
                  <a:pt x="6600" y="20618"/>
                  <a:pt x="6600" y="20618"/>
                </a:cubicBezTo>
                <a:cubicBezTo>
                  <a:pt x="1200" y="16200"/>
                  <a:pt x="1200" y="16200"/>
                  <a:pt x="1200" y="16200"/>
                </a:cubicBezTo>
                <a:cubicBezTo>
                  <a:pt x="1200" y="2945"/>
                  <a:pt x="1200" y="2945"/>
                  <a:pt x="1200" y="2945"/>
                </a:cubicBezTo>
                <a:cubicBezTo>
                  <a:pt x="4200" y="2945"/>
                  <a:pt x="4200" y="2945"/>
                  <a:pt x="4200" y="2945"/>
                </a:cubicBezTo>
                <a:cubicBezTo>
                  <a:pt x="4200" y="4418"/>
                  <a:pt x="4200" y="4418"/>
                  <a:pt x="4200" y="4418"/>
                </a:cubicBezTo>
                <a:cubicBezTo>
                  <a:pt x="4200" y="4664"/>
                  <a:pt x="4500" y="4909"/>
                  <a:pt x="4800" y="4909"/>
                </a:cubicBezTo>
                <a:cubicBezTo>
                  <a:pt x="5100" y="4909"/>
                  <a:pt x="5400" y="4664"/>
                  <a:pt x="5400" y="4418"/>
                </a:cubicBezTo>
                <a:cubicBezTo>
                  <a:pt x="5400" y="2945"/>
                  <a:pt x="5400" y="2945"/>
                  <a:pt x="5400" y="2945"/>
                </a:cubicBezTo>
                <a:cubicBezTo>
                  <a:pt x="6600" y="2945"/>
                  <a:pt x="6600" y="2945"/>
                  <a:pt x="6600" y="2945"/>
                </a:cubicBezTo>
                <a:cubicBezTo>
                  <a:pt x="6600" y="4418"/>
                  <a:pt x="6600" y="4418"/>
                  <a:pt x="6600" y="4418"/>
                </a:cubicBezTo>
                <a:cubicBezTo>
                  <a:pt x="6600" y="4664"/>
                  <a:pt x="6900" y="4909"/>
                  <a:pt x="7200" y="4909"/>
                </a:cubicBezTo>
                <a:cubicBezTo>
                  <a:pt x="7500" y="4909"/>
                  <a:pt x="7800" y="4664"/>
                  <a:pt x="7800" y="4418"/>
                </a:cubicBezTo>
                <a:cubicBezTo>
                  <a:pt x="7800" y="2945"/>
                  <a:pt x="7800" y="2945"/>
                  <a:pt x="7800" y="2945"/>
                </a:cubicBezTo>
                <a:cubicBezTo>
                  <a:pt x="9000" y="2945"/>
                  <a:pt x="9000" y="2945"/>
                  <a:pt x="9000" y="2945"/>
                </a:cubicBezTo>
                <a:cubicBezTo>
                  <a:pt x="9000" y="4418"/>
                  <a:pt x="9000" y="4418"/>
                  <a:pt x="9000" y="4418"/>
                </a:cubicBezTo>
                <a:cubicBezTo>
                  <a:pt x="9000" y="4664"/>
                  <a:pt x="9300" y="4909"/>
                  <a:pt x="9600" y="4909"/>
                </a:cubicBezTo>
                <a:cubicBezTo>
                  <a:pt x="9900" y="4909"/>
                  <a:pt x="10200" y="4664"/>
                  <a:pt x="10200" y="4418"/>
                </a:cubicBezTo>
                <a:cubicBezTo>
                  <a:pt x="10200" y="2945"/>
                  <a:pt x="10200" y="2945"/>
                  <a:pt x="10200" y="2945"/>
                </a:cubicBezTo>
                <a:cubicBezTo>
                  <a:pt x="11400" y="2945"/>
                  <a:pt x="11400" y="2945"/>
                  <a:pt x="11400" y="2945"/>
                </a:cubicBezTo>
                <a:cubicBezTo>
                  <a:pt x="11400" y="4418"/>
                  <a:pt x="11400" y="4418"/>
                  <a:pt x="11400" y="4418"/>
                </a:cubicBezTo>
                <a:cubicBezTo>
                  <a:pt x="11400" y="4664"/>
                  <a:pt x="11700" y="4909"/>
                  <a:pt x="12000" y="4909"/>
                </a:cubicBezTo>
                <a:cubicBezTo>
                  <a:pt x="12300" y="4909"/>
                  <a:pt x="12600" y="4664"/>
                  <a:pt x="12600" y="4418"/>
                </a:cubicBezTo>
                <a:cubicBezTo>
                  <a:pt x="12600" y="2945"/>
                  <a:pt x="12600" y="2945"/>
                  <a:pt x="12600" y="2945"/>
                </a:cubicBezTo>
                <a:cubicBezTo>
                  <a:pt x="13800" y="2945"/>
                  <a:pt x="13800" y="2945"/>
                  <a:pt x="13800" y="2945"/>
                </a:cubicBezTo>
                <a:cubicBezTo>
                  <a:pt x="13800" y="4418"/>
                  <a:pt x="13800" y="4418"/>
                  <a:pt x="13800" y="4418"/>
                </a:cubicBezTo>
                <a:cubicBezTo>
                  <a:pt x="13800" y="4664"/>
                  <a:pt x="14100" y="4909"/>
                  <a:pt x="14400" y="4909"/>
                </a:cubicBezTo>
                <a:cubicBezTo>
                  <a:pt x="14700" y="4909"/>
                  <a:pt x="15000" y="4664"/>
                  <a:pt x="15000" y="4418"/>
                </a:cubicBezTo>
                <a:cubicBezTo>
                  <a:pt x="15000" y="2945"/>
                  <a:pt x="15000" y="2945"/>
                  <a:pt x="15000" y="2945"/>
                </a:cubicBezTo>
                <a:cubicBezTo>
                  <a:pt x="16200" y="2945"/>
                  <a:pt x="16200" y="2945"/>
                  <a:pt x="16200" y="2945"/>
                </a:cubicBezTo>
                <a:cubicBezTo>
                  <a:pt x="16200" y="4418"/>
                  <a:pt x="16200" y="4418"/>
                  <a:pt x="16200" y="4418"/>
                </a:cubicBezTo>
                <a:cubicBezTo>
                  <a:pt x="16200" y="4664"/>
                  <a:pt x="16500" y="4909"/>
                  <a:pt x="16800" y="4909"/>
                </a:cubicBezTo>
                <a:cubicBezTo>
                  <a:pt x="17100" y="4909"/>
                  <a:pt x="17400" y="4664"/>
                  <a:pt x="17400" y="4418"/>
                </a:cubicBezTo>
                <a:cubicBezTo>
                  <a:pt x="17400" y="2945"/>
                  <a:pt x="17400" y="2945"/>
                  <a:pt x="17400" y="2945"/>
                </a:cubicBezTo>
                <a:cubicBezTo>
                  <a:pt x="20400" y="2945"/>
                  <a:pt x="20400" y="2945"/>
                  <a:pt x="20400" y="2945"/>
                </a:cubicBezTo>
                <a:lnTo>
                  <a:pt x="20400" y="20618"/>
                </a:lnTo>
                <a:close/>
                <a:moveTo>
                  <a:pt x="3000" y="11291"/>
                </a:moveTo>
                <a:cubicBezTo>
                  <a:pt x="3000" y="11536"/>
                  <a:pt x="3300" y="11782"/>
                  <a:pt x="3600" y="11782"/>
                </a:cubicBezTo>
                <a:cubicBezTo>
                  <a:pt x="18000" y="11782"/>
                  <a:pt x="18000" y="11782"/>
                  <a:pt x="18000" y="11782"/>
                </a:cubicBezTo>
                <a:cubicBezTo>
                  <a:pt x="18300" y="11782"/>
                  <a:pt x="18600" y="11536"/>
                  <a:pt x="18600" y="11291"/>
                </a:cubicBezTo>
                <a:cubicBezTo>
                  <a:pt x="18600" y="11045"/>
                  <a:pt x="18300" y="10800"/>
                  <a:pt x="18000" y="10800"/>
                </a:cubicBezTo>
                <a:cubicBezTo>
                  <a:pt x="3600" y="10800"/>
                  <a:pt x="3600" y="10800"/>
                  <a:pt x="3600" y="10800"/>
                </a:cubicBezTo>
                <a:cubicBezTo>
                  <a:pt x="3300" y="10800"/>
                  <a:pt x="3000" y="11045"/>
                  <a:pt x="3000" y="11291"/>
                </a:cubicBezTo>
                <a:moveTo>
                  <a:pt x="14400" y="13745"/>
                </a:moveTo>
                <a:cubicBezTo>
                  <a:pt x="3600" y="13745"/>
                  <a:pt x="3600" y="13745"/>
                  <a:pt x="3600" y="13745"/>
                </a:cubicBezTo>
                <a:cubicBezTo>
                  <a:pt x="3300" y="13745"/>
                  <a:pt x="3000" y="13991"/>
                  <a:pt x="3000" y="14236"/>
                </a:cubicBezTo>
                <a:cubicBezTo>
                  <a:pt x="3000" y="14482"/>
                  <a:pt x="3300" y="14727"/>
                  <a:pt x="3600" y="14727"/>
                </a:cubicBezTo>
                <a:cubicBezTo>
                  <a:pt x="14400" y="14727"/>
                  <a:pt x="14400" y="14727"/>
                  <a:pt x="14400" y="14727"/>
                </a:cubicBezTo>
                <a:cubicBezTo>
                  <a:pt x="14700" y="14727"/>
                  <a:pt x="15000" y="14482"/>
                  <a:pt x="15000" y="14236"/>
                </a:cubicBezTo>
                <a:cubicBezTo>
                  <a:pt x="15000" y="13991"/>
                  <a:pt x="14700" y="13745"/>
                  <a:pt x="14400" y="1374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6" name="Shape"/>
          <p:cNvSpPr/>
          <p:nvPr/>
        </p:nvSpPr>
        <p:spPr>
          <a:xfrm>
            <a:off x="3002756" y="1854992"/>
            <a:ext cx="261939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200" y="10800"/>
                </a:moveTo>
                <a:cubicBezTo>
                  <a:pt x="11400" y="10800"/>
                  <a:pt x="11400" y="10800"/>
                  <a:pt x="11400" y="10800"/>
                </a:cubicBezTo>
                <a:cubicBezTo>
                  <a:pt x="11700" y="10800"/>
                  <a:pt x="12000" y="10555"/>
                  <a:pt x="12000" y="10309"/>
                </a:cubicBezTo>
                <a:cubicBezTo>
                  <a:pt x="12000" y="10064"/>
                  <a:pt x="11700" y="9818"/>
                  <a:pt x="11400" y="9818"/>
                </a:cubicBezTo>
                <a:cubicBezTo>
                  <a:pt x="4200" y="9818"/>
                  <a:pt x="4200" y="9818"/>
                  <a:pt x="4200" y="9818"/>
                </a:cubicBezTo>
                <a:cubicBezTo>
                  <a:pt x="3900" y="9818"/>
                  <a:pt x="3600" y="10064"/>
                  <a:pt x="3600" y="10309"/>
                </a:cubicBezTo>
                <a:cubicBezTo>
                  <a:pt x="3600" y="10555"/>
                  <a:pt x="3900" y="10800"/>
                  <a:pt x="4200" y="10800"/>
                </a:cubicBezTo>
                <a:moveTo>
                  <a:pt x="4200" y="13745"/>
                </a:moveTo>
                <a:cubicBezTo>
                  <a:pt x="17400" y="13745"/>
                  <a:pt x="17400" y="13745"/>
                  <a:pt x="17400" y="13745"/>
                </a:cubicBezTo>
                <a:cubicBezTo>
                  <a:pt x="17700" y="13745"/>
                  <a:pt x="18000" y="13500"/>
                  <a:pt x="18000" y="13255"/>
                </a:cubicBezTo>
                <a:cubicBezTo>
                  <a:pt x="18000" y="13009"/>
                  <a:pt x="17700" y="12764"/>
                  <a:pt x="17400" y="12764"/>
                </a:cubicBezTo>
                <a:cubicBezTo>
                  <a:pt x="4200" y="12764"/>
                  <a:pt x="4200" y="12764"/>
                  <a:pt x="4200" y="12764"/>
                </a:cubicBezTo>
                <a:cubicBezTo>
                  <a:pt x="3900" y="12764"/>
                  <a:pt x="3600" y="13009"/>
                  <a:pt x="3600" y="13255"/>
                </a:cubicBezTo>
                <a:cubicBezTo>
                  <a:pt x="3600" y="13500"/>
                  <a:pt x="3900" y="13745"/>
                  <a:pt x="4200" y="13745"/>
                </a:cubicBezTo>
                <a:moveTo>
                  <a:pt x="4200" y="16691"/>
                </a:moveTo>
                <a:cubicBezTo>
                  <a:pt x="15000" y="16691"/>
                  <a:pt x="15000" y="16691"/>
                  <a:pt x="15000" y="16691"/>
                </a:cubicBezTo>
                <a:cubicBezTo>
                  <a:pt x="15300" y="16691"/>
                  <a:pt x="15600" y="16445"/>
                  <a:pt x="15600" y="16200"/>
                </a:cubicBezTo>
                <a:cubicBezTo>
                  <a:pt x="15600" y="15955"/>
                  <a:pt x="15300" y="15709"/>
                  <a:pt x="15000" y="15709"/>
                </a:cubicBezTo>
                <a:cubicBezTo>
                  <a:pt x="4200" y="15709"/>
                  <a:pt x="4200" y="15709"/>
                  <a:pt x="4200" y="15709"/>
                </a:cubicBezTo>
                <a:cubicBezTo>
                  <a:pt x="3900" y="15709"/>
                  <a:pt x="3600" y="15955"/>
                  <a:pt x="3600" y="16200"/>
                </a:cubicBezTo>
                <a:cubicBezTo>
                  <a:pt x="3600" y="16445"/>
                  <a:pt x="3900" y="16691"/>
                  <a:pt x="4200" y="16691"/>
                </a:cubicBezTo>
                <a:moveTo>
                  <a:pt x="20400" y="2945"/>
                </a:moveTo>
                <a:cubicBezTo>
                  <a:pt x="15600" y="2945"/>
                  <a:pt x="15600" y="2945"/>
                  <a:pt x="15600" y="2945"/>
                </a:cubicBezTo>
                <a:cubicBezTo>
                  <a:pt x="15600" y="1964"/>
                  <a:pt x="15600" y="1964"/>
                  <a:pt x="15600" y="1964"/>
                </a:cubicBezTo>
                <a:cubicBezTo>
                  <a:pt x="15600" y="1473"/>
                  <a:pt x="15000" y="982"/>
                  <a:pt x="14400" y="982"/>
                </a:cubicBezTo>
                <a:cubicBezTo>
                  <a:pt x="12000" y="982"/>
                  <a:pt x="12000" y="982"/>
                  <a:pt x="12000" y="982"/>
                </a:cubicBezTo>
                <a:cubicBezTo>
                  <a:pt x="12000" y="491"/>
                  <a:pt x="11400" y="0"/>
                  <a:pt x="10800" y="0"/>
                </a:cubicBezTo>
                <a:cubicBezTo>
                  <a:pt x="10200" y="0"/>
                  <a:pt x="9600" y="491"/>
                  <a:pt x="9600" y="982"/>
                </a:cubicBezTo>
                <a:cubicBezTo>
                  <a:pt x="7200" y="982"/>
                  <a:pt x="7200" y="982"/>
                  <a:pt x="7200" y="982"/>
                </a:cubicBezTo>
                <a:cubicBezTo>
                  <a:pt x="6600" y="982"/>
                  <a:pt x="6000" y="1473"/>
                  <a:pt x="6000" y="1964"/>
                </a:cubicBezTo>
                <a:cubicBezTo>
                  <a:pt x="6000" y="2945"/>
                  <a:pt x="6000" y="2945"/>
                  <a:pt x="6000" y="2945"/>
                </a:cubicBezTo>
                <a:cubicBezTo>
                  <a:pt x="1200" y="2945"/>
                  <a:pt x="1200" y="2945"/>
                  <a:pt x="1200" y="2945"/>
                </a:cubicBezTo>
                <a:cubicBezTo>
                  <a:pt x="600" y="2945"/>
                  <a:pt x="0" y="3436"/>
                  <a:pt x="0" y="3927"/>
                </a:cubicBezTo>
                <a:cubicBezTo>
                  <a:pt x="0" y="20618"/>
                  <a:pt x="0" y="20618"/>
                  <a:pt x="0" y="20618"/>
                </a:cubicBezTo>
                <a:cubicBezTo>
                  <a:pt x="0" y="21109"/>
                  <a:pt x="600" y="21600"/>
                  <a:pt x="1200" y="21600"/>
                </a:cubicBezTo>
                <a:cubicBezTo>
                  <a:pt x="20400" y="21600"/>
                  <a:pt x="20400" y="21600"/>
                  <a:pt x="20400" y="21600"/>
                </a:cubicBezTo>
                <a:cubicBezTo>
                  <a:pt x="21000" y="21600"/>
                  <a:pt x="21600" y="21109"/>
                  <a:pt x="21600" y="20618"/>
                </a:cubicBezTo>
                <a:cubicBezTo>
                  <a:pt x="21600" y="3927"/>
                  <a:pt x="21600" y="3927"/>
                  <a:pt x="21600" y="3927"/>
                </a:cubicBezTo>
                <a:cubicBezTo>
                  <a:pt x="21600" y="3436"/>
                  <a:pt x="21000" y="2945"/>
                  <a:pt x="20400" y="2945"/>
                </a:cubicBezTo>
                <a:moveTo>
                  <a:pt x="7200" y="1964"/>
                </a:moveTo>
                <a:cubicBezTo>
                  <a:pt x="14400" y="1964"/>
                  <a:pt x="14400" y="1964"/>
                  <a:pt x="14400" y="1964"/>
                </a:cubicBezTo>
                <a:cubicBezTo>
                  <a:pt x="14400" y="3927"/>
                  <a:pt x="14400" y="3927"/>
                  <a:pt x="14400" y="3927"/>
                </a:cubicBezTo>
                <a:cubicBezTo>
                  <a:pt x="7200" y="3927"/>
                  <a:pt x="7200" y="3927"/>
                  <a:pt x="7200" y="3927"/>
                </a:cubicBezTo>
                <a:lnTo>
                  <a:pt x="7200" y="1964"/>
                </a:lnTo>
                <a:close/>
                <a:moveTo>
                  <a:pt x="20400" y="20618"/>
                </a:moveTo>
                <a:cubicBezTo>
                  <a:pt x="1200" y="20618"/>
                  <a:pt x="1200" y="20618"/>
                  <a:pt x="1200" y="20618"/>
                </a:cubicBezTo>
                <a:cubicBezTo>
                  <a:pt x="1200" y="6873"/>
                  <a:pt x="1200" y="6873"/>
                  <a:pt x="1200" y="6873"/>
                </a:cubicBezTo>
                <a:cubicBezTo>
                  <a:pt x="20400" y="6873"/>
                  <a:pt x="20400" y="6873"/>
                  <a:pt x="20400" y="6873"/>
                </a:cubicBezTo>
                <a:lnTo>
                  <a:pt x="20400" y="20618"/>
                </a:lnTo>
                <a:close/>
                <a:moveTo>
                  <a:pt x="20400" y="5891"/>
                </a:moveTo>
                <a:cubicBezTo>
                  <a:pt x="1200" y="5891"/>
                  <a:pt x="1200" y="5891"/>
                  <a:pt x="1200" y="5891"/>
                </a:cubicBezTo>
                <a:cubicBezTo>
                  <a:pt x="1200" y="3927"/>
                  <a:pt x="1200" y="3927"/>
                  <a:pt x="1200" y="3927"/>
                </a:cubicBezTo>
                <a:cubicBezTo>
                  <a:pt x="6000" y="3927"/>
                  <a:pt x="6000" y="3927"/>
                  <a:pt x="6000" y="3927"/>
                </a:cubicBezTo>
                <a:cubicBezTo>
                  <a:pt x="6000" y="4418"/>
                  <a:pt x="6600" y="4909"/>
                  <a:pt x="7200" y="4909"/>
                </a:cubicBezTo>
                <a:cubicBezTo>
                  <a:pt x="14400" y="4909"/>
                  <a:pt x="14400" y="4909"/>
                  <a:pt x="14400" y="4909"/>
                </a:cubicBezTo>
                <a:cubicBezTo>
                  <a:pt x="15000" y="4909"/>
                  <a:pt x="15600" y="4418"/>
                  <a:pt x="15600" y="3927"/>
                </a:cubicBezTo>
                <a:cubicBezTo>
                  <a:pt x="20400" y="3927"/>
                  <a:pt x="20400" y="3927"/>
                  <a:pt x="20400" y="3927"/>
                </a:cubicBezTo>
                <a:lnTo>
                  <a:pt x="20400" y="58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7" name="Shape"/>
          <p:cNvSpPr/>
          <p:nvPr/>
        </p:nvSpPr>
        <p:spPr>
          <a:xfrm>
            <a:off x="3583781" y="1905792"/>
            <a:ext cx="320676" cy="2190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0"/>
                </a:moveTo>
                <a:cubicBezTo>
                  <a:pt x="21600" y="360"/>
                  <a:pt x="21355" y="0"/>
                  <a:pt x="21109" y="0"/>
                </a:cubicBezTo>
                <a:cubicBezTo>
                  <a:pt x="20986" y="0"/>
                  <a:pt x="20864" y="0"/>
                  <a:pt x="20741" y="180"/>
                </a:cubicBezTo>
                <a:cubicBezTo>
                  <a:pt x="20741" y="180"/>
                  <a:pt x="20741" y="180"/>
                  <a:pt x="20741" y="180"/>
                </a:cubicBezTo>
                <a:cubicBezTo>
                  <a:pt x="7855" y="19800"/>
                  <a:pt x="7855" y="19800"/>
                  <a:pt x="7855" y="19800"/>
                </a:cubicBezTo>
                <a:cubicBezTo>
                  <a:pt x="859" y="9540"/>
                  <a:pt x="859" y="9540"/>
                  <a:pt x="859" y="9540"/>
                </a:cubicBezTo>
                <a:cubicBezTo>
                  <a:pt x="736" y="9360"/>
                  <a:pt x="614" y="9360"/>
                  <a:pt x="491" y="9360"/>
                </a:cubicBezTo>
                <a:cubicBezTo>
                  <a:pt x="245" y="9360"/>
                  <a:pt x="0" y="9720"/>
                  <a:pt x="0" y="10080"/>
                </a:cubicBezTo>
                <a:cubicBezTo>
                  <a:pt x="0" y="10260"/>
                  <a:pt x="0" y="10440"/>
                  <a:pt x="123" y="10620"/>
                </a:cubicBezTo>
                <a:cubicBezTo>
                  <a:pt x="7486" y="21420"/>
                  <a:pt x="7486" y="21420"/>
                  <a:pt x="7486" y="21420"/>
                </a:cubicBezTo>
                <a:cubicBezTo>
                  <a:pt x="7609" y="21600"/>
                  <a:pt x="7732" y="21600"/>
                  <a:pt x="7855" y="21600"/>
                </a:cubicBezTo>
                <a:cubicBezTo>
                  <a:pt x="7977" y="21600"/>
                  <a:pt x="8100" y="21600"/>
                  <a:pt x="8223" y="21420"/>
                </a:cubicBezTo>
                <a:cubicBezTo>
                  <a:pt x="8223" y="21420"/>
                  <a:pt x="8223" y="21420"/>
                  <a:pt x="8223" y="21420"/>
                </a:cubicBezTo>
                <a:cubicBezTo>
                  <a:pt x="21477" y="1260"/>
                  <a:pt x="21477" y="1260"/>
                  <a:pt x="21477" y="1260"/>
                </a:cubicBezTo>
                <a:cubicBezTo>
                  <a:pt x="21477" y="1260"/>
                  <a:pt x="21477" y="1260"/>
                  <a:pt x="21477" y="1260"/>
                </a:cubicBezTo>
                <a:cubicBezTo>
                  <a:pt x="21600" y="1080"/>
                  <a:pt x="21600" y="900"/>
                  <a:pt x="21600" y="7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8" name="Shape"/>
          <p:cNvSpPr/>
          <p:nvPr/>
        </p:nvSpPr>
        <p:spPr>
          <a:xfrm>
            <a:off x="4194969" y="1854992"/>
            <a:ext cx="3206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3500"/>
                </a:moveTo>
                <a:cubicBezTo>
                  <a:pt x="6259" y="8959"/>
                  <a:pt x="6259" y="8959"/>
                  <a:pt x="6259" y="8959"/>
                </a:cubicBezTo>
                <a:cubicBezTo>
                  <a:pt x="6136" y="8836"/>
                  <a:pt x="6014" y="8836"/>
                  <a:pt x="5891" y="8836"/>
                </a:cubicBezTo>
                <a:cubicBezTo>
                  <a:pt x="5645" y="8836"/>
                  <a:pt x="5400" y="9082"/>
                  <a:pt x="5400" y="9327"/>
                </a:cubicBezTo>
                <a:cubicBezTo>
                  <a:pt x="5400" y="9450"/>
                  <a:pt x="5400" y="9573"/>
                  <a:pt x="5523" y="9695"/>
                </a:cubicBezTo>
                <a:cubicBezTo>
                  <a:pt x="10432" y="14605"/>
                  <a:pt x="10432" y="14605"/>
                  <a:pt x="10432" y="14605"/>
                </a:cubicBezTo>
                <a:cubicBezTo>
                  <a:pt x="10555" y="14727"/>
                  <a:pt x="10677" y="14727"/>
                  <a:pt x="10800" y="14727"/>
                </a:cubicBezTo>
                <a:cubicBezTo>
                  <a:pt x="10923" y="14727"/>
                  <a:pt x="11045" y="14727"/>
                  <a:pt x="11168" y="14605"/>
                </a:cubicBezTo>
                <a:cubicBezTo>
                  <a:pt x="11168" y="14605"/>
                  <a:pt x="11168" y="14605"/>
                  <a:pt x="11168" y="14605"/>
                </a:cubicBezTo>
                <a:cubicBezTo>
                  <a:pt x="19391" y="6014"/>
                  <a:pt x="19391" y="6014"/>
                  <a:pt x="19391" y="6014"/>
                </a:cubicBezTo>
                <a:cubicBezTo>
                  <a:pt x="19391" y="6014"/>
                  <a:pt x="19391" y="6014"/>
                  <a:pt x="19391" y="6014"/>
                </a:cubicBezTo>
                <a:cubicBezTo>
                  <a:pt x="20005" y="5277"/>
                  <a:pt x="20005" y="5277"/>
                  <a:pt x="20005" y="5277"/>
                </a:cubicBezTo>
                <a:cubicBezTo>
                  <a:pt x="20005" y="5277"/>
                  <a:pt x="20005" y="5277"/>
                  <a:pt x="20005" y="5277"/>
                </a:cubicBezTo>
                <a:cubicBezTo>
                  <a:pt x="21477" y="3805"/>
                  <a:pt x="21477" y="3805"/>
                  <a:pt x="21477" y="3805"/>
                </a:cubicBezTo>
                <a:cubicBezTo>
                  <a:pt x="21477" y="3805"/>
                  <a:pt x="21477" y="3805"/>
                  <a:pt x="21477" y="3805"/>
                </a:cubicBezTo>
                <a:cubicBezTo>
                  <a:pt x="21600" y="3682"/>
                  <a:pt x="21600" y="3559"/>
                  <a:pt x="21600" y="3436"/>
                </a:cubicBezTo>
                <a:cubicBezTo>
                  <a:pt x="21600" y="3191"/>
                  <a:pt x="21355" y="2945"/>
                  <a:pt x="21109" y="2945"/>
                </a:cubicBezTo>
                <a:cubicBezTo>
                  <a:pt x="20986" y="2945"/>
                  <a:pt x="20864" y="2945"/>
                  <a:pt x="20741" y="3068"/>
                </a:cubicBezTo>
                <a:cubicBezTo>
                  <a:pt x="20741" y="3068"/>
                  <a:pt x="20741" y="3068"/>
                  <a:pt x="20741" y="3068"/>
                </a:cubicBezTo>
                <a:cubicBezTo>
                  <a:pt x="19514" y="4418"/>
                  <a:pt x="19514" y="4418"/>
                  <a:pt x="19514" y="4418"/>
                </a:cubicBezTo>
                <a:cubicBezTo>
                  <a:pt x="19514" y="4418"/>
                  <a:pt x="19514" y="4418"/>
                  <a:pt x="19514" y="4418"/>
                </a:cubicBezTo>
                <a:cubicBezTo>
                  <a:pt x="18777" y="5155"/>
                  <a:pt x="18777" y="5155"/>
                  <a:pt x="18777" y="5155"/>
                </a:cubicBezTo>
                <a:cubicBezTo>
                  <a:pt x="18777" y="5155"/>
                  <a:pt x="18777" y="5155"/>
                  <a:pt x="18777" y="5155"/>
                </a:cubicBezTo>
                <a:lnTo>
                  <a:pt x="10800" y="13500"/>
                </a:lnTo>
                <a:close/>
                <a:moveTo>
                  <a:pt x="20741" y="6627"/>
                </a:moveTo>
                <a:cubicBezTo>
                  <a:pt x="20495" y="6505"/>
                  <a:pt x="20250" y="6505"/>
                  <a:pt x="20005" y="6627"/>
                </a:cubicBezTo>
                <a:cubicBezTo>
                  <a:pt x="19882" y="6750"/>
                  <a:pt x="19882" y="6995"/>
                  <a:pt x="19882" y="7118"/>
                </a:cubicBezTo>
                <a:cubicBezTo>
                  <a:pt x="19882" y="7118"/>
                  <a:pt x="19882" y="7118"/>
                  <a:pt x="19882" y="7118"/>
                </a:cubicBezTo>
                <a:cubicBezTo>
                  <a:pt x="20373" y="8345"/>
                  <a:pt x="20618" y="9573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3623" y="982"/>
                  <a:pt x="16077" y="2086"/>
                  <a:pt x="17918" y="4050"/>
                </a:cubicBezTo>
                <a:cubicBezTo>
                  <a:pt x="17918" y="3927"/>
                  <a:pt x="17918" y="3927"/>
                  <a:pt x="17918" y="3927"/>
                </a:cubicBezTo>
                <a:cubicBezTo>
                  <a:pt x="18041" y="4173"/>
                  <a:pt x="18409" y="4173"/>
                  <a:pt x="18532" y="3927"/>
                </a:cubicBezTo>
                <a:cubicBezTo>
                  <a:pt x="18777" y="3805"/>
                  <a:pt x="18777" y="3436"/>
                  <a:pt x="18532" y="3314"/>
                </a:cubicBezTo>
                <a:cubicBezTo>
                  <a:pt x="18532" y="3314"/>
                  <a:pt x="18532" y="3191"/>
                  <a:pt x="18532" y="3191"/>
                </a:cubicBezTo>
                <a:cubicBezTo>
                  <a:pt x="16568" y="1227"/>
                  <a:pt x="13868" y="0"/>
                  <a:pt x="10800" y="0"/>
                </a:cubicBez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9450"/>
                  <a:pt x="21355" y="8100"/>
                  <a:pt x="20864" y="6873"/>
                </a:cubicBezTo>
                <a:cubicBezTo>
                  <a:pt x="20864" y="6750"/>
                  <a:pt x="20741" y="6750"/>
                  <a:pt x="20741" y="66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79" name="Shape"/>
          <p:cNvSpPr/>
          <p:nvPr/>
        </p:nvSpPr>
        <p:spPr>
          <a:xfrm>
            <a:off x="4836319" y="1883567"/>
            <a:ext cx="261939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00" y="10800"/>
                </a:moveTo>
                <a:cubicBezTo>
                  <a:pt x="21450" y="1050"/>
                  <a:pt x="21450" y="1050"/>
                  <a:pt x="21450" y="1050"/>
                </a:cubicBezTo>
                <a:cubicBezTo>
                  <a:pt x="21600" y="900"/>
                  <a:pt x="21600" y="750"/>
                  <a:pt x="21600" y="600"/>
                </a:cubicBezTo>
                <a:cubicBezTo>
                  <a:pt x="21600" y="300"/>
                  <a:pt x="21300" y="0"/>
                  <a:pt x="21000" y="0"/>
                </a:cubicBezTo>
                <a:cubicBezTo>
                  <a:pt x="20850" y="0"/>
                  <a:pt x="20700" y="0"/>
                  <a:pt x="20550" y="150"/>
                </a:cubicBezTo>
                <a:cubicBezTo>
                  <a:pt x="10800" y="9900"/>
                  <a:pt x="10800" y="9900"/>
                  <a:pt x="10800" y="9900"/>
                </a:cubicBezTo>
                <a:cubicBezTo>
                  <a:pt x="1050" y="150"/>
                  <a:pt x="1050" y="150"/>
                  <a:pt x="1050" y="150"/>
                </a:cubicBezTo>
                <a:cubicBezTo>
                  <a:pt x="900" y="0"/>
                  <a:pt x="750" y="0"/>
                  <a:pt x="600" y="0"/>
                </a:cubicBezTo>
                <a:cubicBezTo>
                  <a:pt x="300" y="0"/>
                  <a:pt x="0" y="300"/>
                  <a:pt x="0" y="600"/>
                </a:cubicBezTo>
                <a:cubicBezTo>
                  <a:pt x="0" y="750"/>
                  <a:pt x="0" y="900"/>
                  <a:pt x="150" y="1050"/>
                </a:cubicBezTo>
                <a:cubicBezTo>
                  <a:pt x="9900" y="10800"/>
                  <a:pt x="9900" y="10800"/>
                  <a:pt x="9900" y="10800"/>
                </a:cubicBezTo>
                <a:cubicBezTo>
                  <a:pt x="150" y="20550"/>
                  <a:pt x="150" y="20550"/>
                  <a:pt x="150" y="20550"/>
                </a:cubicBezTo>
                <a:cubicBezTo>
                  <a:pt x="0" y="20700"/>
                  <a:pt x="0" y="20850"/>
                  <a:pt x="0" y="21000"/>
                </a:cubicBezTo>
                <a:cubicBezTo>
                  <a:pt x="0" y="21300"/>
                  <a:pt x="300" y="21600"/>
                  <a:pt x="600" y="21600"/>
                </a:cubicBezTo>
                <a:cubicBezTo>
                  <a:pt x="750" y="21600"/>
                  <a:pt x="900" y="21600"/>
                  <a:pt x="1050" y="21450"/>
                </a:cubicBezTo>
                <a:cubicBezTo>
                  <a:pt x="10800" y="11700"/>
                  <a:pt x="10800" y="11700"/>
                  <a:pt x="10800" y="11700"/>
                </a:cubicBezTo>
                <a:cubicBezTo>
                  <a:pt x="20550" y="21450"/>
                  <a:pt x="20550" y="21450"/>
                  <a:pt x="20550" y="21450"/>
                </a:cubicBezTo>
                <a:cubicBezTo>
                  <a:pt x="20700" y="21600"/>
                  <a:pt x="20850" y="21600"/>
                  <a:pt x="21000" y="21600"/>
                </a:cubicBezTo>
                <a:cubicBezTo>
                  <a:pt x="21300" y="21600"/>
                  <a:pt x="21600" y="21300"/>
                  <a:pt x="21600" y="21000"/>
                </a:cubicBezTo>
                <a:cubicBezTo>
                  <a:pt x="21600" y="20850"/>
                  <a:pt x="21600" y="20700"/>
                  <a:pt x="21450" y="20550"/>
                </a:cubicBezTo>
                <a:lnTo>
                  <a:pt x="11700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0" name="Shape"/>
          <p:cNvSpPr/>
          <p:nvPr/>
        </p:nvSpPr>
        <p:spPr>
          <a:xfrm>
            <a:off x="5417344" y="1854992"/>
            <a:ext cx="3206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8836"/>
                </a:moveTo>
                <a:cubicBezTo>
                  <a:pt x="2945" y="8836"/>
                  <a:pt x="2945" y="8836"/>
                  <a:pt x="2945" y="8836"/>
                </a:cubicBezTo>
                <a:cubicBezTo>
                  <a:pt x="2945" y="7855"/>
                  <a:pt x="2945" y="7855"/>
                  <a:pt x="2945" y="7855"/>
                </a:cubicBezTo>
                <a:cubicBezTo>
                  <a:pt x="1964" y="7855"/>
                  <a:pt x="1964" y="7855"/>
                  <a:pt x="1964" y="7855"/>
                </a:cubicBezTo>
                <a:lnTo>
                  <a:pt x="1964" y="8836"/>
                </a:lnTo>
                <a:close/>
                <a:moveTo>
                  <a:pt x="1964" y="4909"/>
                </a:moveTo>
                <a:cubicBezTo>
                  <a:pt x="2945" y="4909"/>
                  <a:pt x="2945" y="4909"/>
                  <a:pt x="2945" y="4909"/>
                </a:cubicBezTo>
                <a:cubicBezTo>
                  <a:pt x="2945" y="3927"/>
                  <a:pt x="2945" y="3927"/>
                  <a:pt x="2945" y="3927"/>
                </a:cubicBezTo>
                <a:cubicBezTo>
                  <a:pt x="1964" y="3927"/>
                  <a:pt x="1964" y="3927"/>
                  <a:pt x="1964" y="3927"/>
                </a:cubicBezTo>
                <a:lnTo>
                  <a:pt x="1964" y="4909"/>
                </a:lnTo>
                <a:close/>
                <a:moveTo>
                  <a:pt x="1964" y="6873"/>
                </a:moveTo>
                <a:cubicBezTo>
                  <a:pt x="2945" y="6873"/>
                  <a:pt x="2945" y="6873"/>
                  <a:pt x="2945" y="6873"/>
                </a:cubicBezTo>
                <a:cubicBezTo>
                  <a:pt x="2945" y="5891"/>
                  <a:pt x="2945" y="5891"/>
                  <a:pt x="2945" y="5891"/>
                </a:cubicBezTo>
                <a:cubicBezTo>
                  <a:pt x="1964" y="5891"/>
                  <a:pt x="1964" y="5891"/>
                  <a:pt x="1964" y="5891"/>
                </a:cubicBezTo>
                <a:lnTo>
                  <a:pt x="1964" y="6873"/>
                </a:lnTo>
                <a:close/>
                <a:moveTo>
                  <a:pt x="2945" y="12764"/>
                </a:moveTo>
                <a:cubicBezTo>
                  <a:pt x="1964" y="12764"/>
                  <a:pt x="1964" y="12764"/>
                  <a:pt x="1964" y="12764"/>
                </a:cubicBezTo>
                <a:cubicBezTo>
                  <a:pt x="1964" y="13745"/>
                  <a:pt x="1964" y="13745"/>
                  <a:pt x="1964" y="13745"/>
                </a:cubicBezTo>
                <a:cubicBezTo>
                  <a:pt x="2945" y="13745"/>
                  <a:pt x="2945" y="13745"/>
                  <a:pt x="2945" y="13745"/>
                </a:cubicBezTo>
                <a:lnTo>
                  <a:pt x="2945" y="12764"/>
                </a:lnTo>
                <a:close/>
                <a:moveTo>
                  <a:pt x="2945" y="14727"/>
                </a:moveTo>
                <a:cubicBezTo>
                  <a:pt x="1964" y="14727"/>
                  <a:pt x="1964" y="14727"/>
                  <a:pt x="1964" y="14727"/>
                </a:cubicBezTo>
                <a:cubicBezTo>
                  <a:pt x="1964" y="15709"/>
                  <a:pt x="1964" y="15709"/>
                  <a:pt x="1964" y="15709"/>
                </a:cubicBezTo>
                <a:cubicBezTo>
                  <a:pt x="2945" y="15709"/>
                  <a:pt x="2945" y="15709"/>
                  <a:pt x="2945" y="15709"/>
                </a:cubicBezTo>
                <a:lnTo>
                  <a:pt x="2945" y="14727"/>
                </a:lnTo>
                <a:close/>
                <a:moveTo>
                  <a:pt x="1964" y="2945"/>
                </a:moveTo>
                <a:cubicBezTo>
                  <a:pt x="2945" y="2945"/>
                  <a:pt x="2945" y="2945"/>
                  <a:pt x="2945" y="2945"/>
                </a:cubicBezTo>
                <a:cubicBezTo>
                  <a:pt x="2945" y="1964"/>
                  <a:pt x="2945" y="1964"/>
                  <a:pt x="2945" y="1964"/>
                </a:cubicBezTo>
                <a:cubicBezTo>
                  <a:pt x="1964" y="1964"/>
                  <a:pt x="1964" y="1964"/>
                  <a:pt x="1964" y="1964"/>
                </a:cubicBezTo>
                <a:lnTo>
                  <a:pt x="1964" y="2945"/>
                </a:lnTo>
                <a:close/>
                <a:moveTo>
                  <a:pt x="2945" y="16691"/>
                </a:moveTo>
                <a:cubicBezTo>
                  <a:pt x="1964" y="16691"/>
                  <a:pt x="1964" y="16691"/>
                  <a:pt x="1964" y="16691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2945" y="17673"/>
                  <a:pt x="2945" y="17673"/>
                  <a:pt x="2945" y="17673"/>
                </a:cubicBezTo>
                <a:lnTo>
                  <a:pt x="2945" y="16691"/>
                </a:lnTo>
                <a:close/>
                <a:moveTo>
                  <a:pt x="2945" y="18655"/>
                </a:moveTo>
                <a:cubicBezTo>
                  <a:pt x="1964" y="18655"/>
                  <a:pt x="1964" y="18655"/>
                  <a:pt x="1964" y="18655"/>
                </a:cubicBezTo>
                <a:cubicBezTo>
                  <a:pt x="1964" y="19636"/>
                  <a:pt x="1964" y="19636"/>
                  <a:pt x="1964" y="19636"/>
                </a:cubicBezTo>
                <a:cubicBezTo>
                  <a:pt x="2945" y="19636"/>
                  <a:pt x="2945" y="19636"/>
                  <a:pt x="2945" y="19636"/>
                </a:cubicBezTo>
                <a:lnTo>
                  <a:pt x="2945" y="18655"/>
                </a:lnTo>
                <a:close/>
                <a:moveTo>
                  <a:pt x="19636" y="18655"/>
                </a:moveTo>
                <a:cubicBezTo>
                  <a:pt x="18655" y="18655"/>
                  <a:pt x="18655" y="18655"/>
                  <a:pt x="18655" y="18655"/>
                </a:cubicBezTo>
                <a:cubicBezTo>
                  <a:pt x="18655" y="19636"/>
                  <a:pt x="18655" y="19636"/>
                  <a:pt x="18655" y="19636"/>
                </a:cubicBezTo>
                <a:cubicBezTo>
                  <a:pt x="19636" y="19636"/>
                  <a:pt x="19636" y="19636"/>
                  <a:pt x="19636" y="19636"/>
                </a:cubicBezTo>
                <a:lnTo>
                  <a:pt x="19636" y="18655"/>
                </a:lnTo>
                <a:close/>
                <a:moveTo>
                  <a:pt x="19636" y="16691"/>
                </a:moveTo>
                <a:cubicBezTo>
                  <a:pt x="18655" y="16691"/>
                  <a:pt x="18655" y="16691"/>
                  <a:pt x="18655" y="16691"/>
                </a:cubicBezTo>
                <a:cubicBezTo>
                  <a:pt x="18655" y="17673"/>
                  <a:pt x="18655" y="17673"/>
                  <a:pt x="18655" y="17673"/>
                </a:cubicBezTo>
                <a:cubicBezTo>
                  <a:pt x="19636" y="17673"/>
                  <a:pt x="19636" y="17673"/>
                  <a:pt x="19636" y="17673"/>
                </a:cubicBezTo>
                <a:lnTo>
                  <a:pt x="19636" y="16691"/>
                </a:lnTo>
                <a:close/>
                <a:moveTo>
                  <a:pt x="18655" y="8836"/>
                </a:moveTo>
                <a:cubicBezTo>
                  <a:pt x="19636" y="8836"/>
                  <a:pt x="19636" y="8836"/>
                  <a:pt x="19636" y="8836"/>
                </a:cubicBezTo>
                <a:cubicBezTo>
                  <a:pt x="19636" y="7855"/>
                  <a:pt x="19636" y="7855"/>
                  <a:pt x="19636" y="7855"/>
                </a:cubicBezTo>
                <a:cubicBezTo>
                  <a:pt x="18655" y="7855"/>
                  <a:pt x="18655" y="7855"/>
                  <a:pt x="18655" y="7855"/>
                </a:cubicBezTo>
                <a:lnTo>
                  <a:pt x="18655" y="8836"/>
                </a:lnTo>
                <a:close/>
                <a:moveTo>
                  <a:pt x="18655" y="6873"/>
                </a:moveTo>
                <a:cubicBezTo>
                  <a:pt x="19636" y="6873"/>
                  <a:pt x="19636" y="6873"/>
                  <a:pt x="19636" y="6873"/>
                </a:cubicBezTo>
                <a:cubicBezTo>
                  <a:pt x="19636" y="5891"/>
                  <a:pt x="19636" y="5891"/>
                  <a:pt x="19636" y="5891"/>
                </a:cubicBezTo>
                <a:cubicBezTo>
                  <a:pt x="18655" y="5891"/>
                  <a:pt x="18655" y="5891"/>
                  <a:pt x="18655" y="5891"/>
                </a:cubicBezTo>
                <a:lnTo>
                  <a:pt x="18655" y="6873"/>
                </a:lnTo>
                <a:close/>
                <a:moveTo>
                  <a:pt x="19636" y="14727"/>
                </a:moveTo>
                <a:cubicBezTo>
                  <a:pt x="18655" y="14727"/>
                  <a:pt x="18655" y="14727"/>
                  <a:pt x="18655" y="14727"/>
                </a:cubicBezTo>
                <a:cubicBezTo>
                  <a:pt x="18655" y="15709"/>
                  <a:pt x="18655" y="15709"/>
                  <a:pt x="18655" y="15709"/>
                </a:cubicBezTo>
                <a:cubicBezTo>
                  <a:pt x="19636" y="15709"/>
                  <a:pt x="19636" y="15709"/>
                  <a:pt x="19636" y="15709"/>
                </a:cubicBezTo>
                <a:lnTo>
                  <a:pt x="19636" y="14727"/>
                </a:lnTo>
                <a:close/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3927" y="20618"/>
                </a:move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1291"/>
                  <a:pt x="982" y="11291"/>
                  <a:pt x="982" y="11291"/>
                </a:cubicBezTo>
                <a:cubicBezTo>
                  <a:pt x="3927" y="11291"/>
                  <a:pt x="3927" y="11291"/>
                  <a:pt x="3927" y="11291"/>
                </a:cubicBezTo>
                <a:lnTo>
                  <a:pt x="3927" y="20618"/>
                </a:lnTo>
                <a:close/>
                <a:moveTo>
                  <a:pt x="3927" y="10309"/>
                </a:moveTo>
                <a:cubicBezTo>
                  <a:pt x="982" y="10309"/>
                  <a:pt x="982" y="10309"/>
                  <a:pt x="982" y="10309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3927" y="982"/>
                  <a:pt x="3927" y="982"/>
                  <a:pt x="3927" y="982"/>
                </a:cubicBezTo>
                <a:lnTo>
                  <a:pt x="3927" y="10309"/>
                </a:lnTo>
                <a:close/>
                <a:moveTo>
                  <a:pt x="16691" y="20618"/>
                </a:moveTo>
                <a:cubicBezTo>
                  <a:pt x="4909" y="20618"/>
                  <a:pt x="4909" y="20618"/>
                  <a:pt x="4909" y="20618"/>
                </a:cubicBezTo>
                <a:cubicBezTo>
                  <a:pt x="4909" y="11291"/>
                  <a:pt x="4909" y="11291"/>
                  <a:pt x="4909" y="11291"/>
                </a:cubicBezTo>
                <a:cubicBezTo>
                  <a:pt x="16691" y="11291"/>
                  <a:pt x="16691" y="11291"/>
                  <a:pt x="16691" y="11291"/>
                </a:cubicBezTo>
                <a:lnTo>
                  <a:pt x="16691" y="20618"/>
                </a:lnTo>
                <a:close/>
                <a:moveTo>
                  <a:pt x="16691" y="10309"/>
                </a:moveTo>
                <a:cubicBezTo>
                  <a:pt x="4909" y="10309"/>
                  <a:pt x="4909" y="10309"/>
                  <a:pt x="4909" y="10309"/>
                </a:cubicBezTo>
                <a:cubicBezTo>
                  <a:pt x="4909" y="982"/>
                  <a:pt x="4909" y="982"/>
                  <a:pt x="4909" y="982"/>
                </a:cubicBezTo>
                <a:cubicBezTo>
                  <a:pt x="16691" y="982"/>
                  <a:pt x="16691" y="982"/>
                  <a:pt x="16691" y="982"/>
                </a:cubicBezTo>
                <a:lnTo>
                  <a:pt x="16691" y="10309"/>
                </a:lnTo>
                <a:close/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7673" y="20618"/>
                  <a:pt x="17673" y="20618"/>
                  <a:pt x="17673" y="20618"/>
                </a:cubicBezTo>
                <a:cubicBezTo>
                  <a:pt x="17673" y="11291"/>
                  <a:pt x="17673" y="11291"/>
                  <a:pt x="17673" y="11291"/>
                </a:cubicBezTo>
                <a:cubicBezTo>
                  <a:pt x="20618" y="11291"/>
                  <a:pt x="20618" y="11291"/>
                  <a:pt x="20618" y="11291"/>
                </a:cubicBezTo>
                <a:lnTo>
                  <a:pt x="20618" y="19636"/>
                </a:lnTo>
                <a:close/>
                <a:moveTo>
                  <a:pt x="20618" y="10309"/>
                </a:moveTo>
                <a:cubicBezTo>
                  <a:pt x="17673" y="10309"/>
                  <a:pt x="17673" y="10309"/>
                  <a:pt x="17673" y="10309"/>
                </a:cubicBezTo>
                <a:cubicBezTo>
                  <a:pt x="17673" y="982"/>
                  <a:pt x="17673" y="982"/>
                  <a:pt x="17673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0309"/>
                </a:lnTo>
                <a:close/>
                <a:moveTo>
                  <a:pt x="18655" y="2945"/>
                </a:moveTo>
                <a:cubicBezTo>
                  <a:pt x="19636" y="2945"/>
                  <a:pt x="19636" y="2945"/>
                  <a:pt x="19636" y="2945"/>
                </a:cubicBezTo>
                <a:cubicBezTo>
                  <a:pt x="19636" y="1964"/>
                  <a:pt x="19636" y="1964"/>
                  <a:pt x="19636" y="1964"/>
                </a:cubicBezTo>
                <a:cubicBezTo>
                  <a:pt x="18655" y="1964"/>
                  <a:pt x="18655" y="1964"/>
                  <a:pt x="18655" y="1964"/>
                </a:cubicBezTo>
                <a:lnTo>
                  <a:pt x="18655" y="2945"/>
                </a:lnTo>
                <a:close/>
                <a:moveTo>
                  <a:pt x="19636" y="12764"/>
                </a:moveTo>
                <a:cubicBezTo>
                  <a:pt x="18655" y="12764"/>
                  <a:pt x="18655" y="12764"/>
                  <a:pt x="18655" y="12764"/>
                </a:cubicBezTo>
                <a:cubicBezTo>
                  <a:pt x="18655" y="13745"/>
                  <a:pt x="18655" y="13745"/>
                  <a:pt x="18655" y="13745"/>
                </a:cubicBezTo>
                <a:cubicBezTo>
                  <a:pt x="19636" y="13745"/>
                  <a:pt x="19636" y="13745"/>
                  <a:pt x="19636" y="13745"/>
                </a:cubicBezTo>
                <a:lnTo>
                  <a:pt x="19636" y="12764"/>
                </a:lnTo>
                <a:close/>
                <a:moveTo>
                  <a:pt x="18655" y="4909"/>
                </a:moveTo>
                <a:cubicBezTo>
                  <a:pt x="19636" y="4909"/>
                  <a:pt x="19636" y="4909"/>
                  <a:pt x="19636" y="4909"/>
                </a:cubicBezTo>
                <a:cubicBezTo>
                  <a:pt x="19636" y="3927"/>
                  <a:pt x="19636" y="3927"/>
                  <a:pt x="19636" y="3927"/>
                </a:cubicBezTo>
                <a:cubicBezTo>
                  <a:pt x="18655" y="3927"/>
                  <a:pt x="18655" y="3927"/>
                  <a:pt x="18655" y="3927"/>
                </a:cubicBezTo>
                <a:lnTo>
                  <a:pt x="18655" y="4909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1" name="Shape"/>
          <p:cNvSpPr/>
          <p:nvPr/>
        </p:nvSpPr>
        <p:spPr>
          <a:xfrm>
            <a:off x="6028532" y="1854992"/>
            <a:ext cx="3206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945" y="18655"/>
                </a:moveTo>
                <a:cubicBezTo>
                  <a:pt x="1964" y="18655"/>
                  <a:pt x="1964" y="18655"/>
                  <a:pt x="1964" y="18655"/>
                </a:cubicBezTo>
                <a:cubicBezTo>
                  <a:pt x="1964" y="19636"/>
                  <a:pt x="1964" y="19636"/>
                  <a:pt x="1964" y="19636"/>
                </a:cubicBezTo>
                <a:cubicBezTo>
                  <a:pt x="2945" y="19636"/>
                  <a:pt x="2945" y="19636"/>
                  <a:pt x="2945" y="19636"/>
                </a:cubicBezTo>
                <a:lnTo>
                  <a:pt x="2945" y="18655"/>
                </a:lnTo>
                <a:close/>
                <a:moveTo>
                  <a:pt x="2945" y="14727"/>
                </a:moveTo>
                <a:cubicBezTo>
                  <a:pt x="1964" y="14727"/>
                  <a:pt x="1964" y="14727"/>
                  <a:pt x="1964" y="14727"/>
                </a:cubicBezTo>
                <a:cubicBezTo>
                  <a:pt x="1964" y="15709"/>
                  <a:pt x="1964" y="15709"/>
                  <a:pt x="1964" y="15709"/>
                </a:cubicBezTo>
                <a:cubicBezTo>
                  <a:pt x="2945" y="15709"/>
                  <a:pt x="2945" y="15709"/>
                  <a:pt x="2945" y="15709"/>
                </a:cubicBezTo>
                <a:lnTo>
                  <a:pt x="2945" y="14727"/>
                </a:lnTo>
                <a:close/>
                <a:moveTo>
                  <a:pt x="1964" y="6873"/>
                </a:moveTo>
                <a:cubicBezTo>
                  <a:pt x="2945" y="6873"/>
                  <a:pt x="2945" y="6873"/>
                  <a:pt x="2945" y="6873"/>
                </a:cubicBezTo>
                <a:cubicBezTo>
                  <a:pt x="2945" y="5891"/>
                  <a:pt x="2945" y="5891"/>
                  <a:pt x="2945" y="5891"/>
                </a:cubicBezTo>
                <a:cubicBezTo>
                  <a:pt x="1964" y="5891"/>
                  <a:pt x="1964" y="5891"/>
                  <a:pt x="1964" y="5891"/>
                </a:cubicBezTo>
                <a:lnTo>
                  <a:pt x="1964" y="6873"/>
                </a:lnTo>
                <a:close/>
                <a:moveTo>
                  <a:pt x="2945" y="16691"/>
                </a:moveTo>
                <a:cubicBezTo>
                  <a:pt x="1964" y="16691"/>
                  <a:pt x="1964" y="16691"/>
                  <a:pt x="1964" y="16691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2945" y="17673"/>
                  <a:pt x="2945" y="17673"/>
                  <a:pt x="2945" y="17673"/>
                </a:cubicBezTo>
                <a:lnTo>
                  <a:pt x="2945" y="16691"/>
                </a:lnTo>
                <a:close/>
                <a:moveTo>
                  <a:pt x="1964" y="10800"/>
                </a:moveTo>
                <a:cubicBezTo>
                  <a:pt x="2945" y="10800"/>
                  <a:pt x="2945" y="10800"/>
                  <a:pt x="2945" y="10800"/>
                </a:cubicBezTo>
                <a:cubicBezTo>
                  <a:pt x="2945" y="9818"/>
                  <a:pt x="2945" y="9818"/>
                  <a:pt x="2945" y="9818"/>
                </a:cubicBezTo>
                <a:cubicBezTo>
                  <a:pt x="1964" y="9818"/>
                  <a:pt x="1964" y="9818"/>
                  <a:pt x="1964" y="9818"/>
                </a:cubicBezTo>
                <a:lnTo>
                  <a:pt x="1964" y="10800"/>
                </a:lnTo>
                <a:close/>
                <a:moveTo>
                  <a:pt x="1964" y="8836"/>
                </a:moveTo>
                <a:cubicBezTo>
                  <a:pt x="2945" y="8836"/>
                  <a:pt x="2945" y="8836"/>
                  <a:pt x="2945" y="8836"/>
                </a:cubicBezTo>
                <a:cubicBezTo>
                  <a:pt x="2945" y="7855"/>
                  <a:pt x="2945" y="7855"/>
                  <a:pt x="2945" y="7855"/>
                </a:cubicBezTo>
                <a:cubicBezTo>
                  <a:pt x="1964" y="7855"/>
                  <a:pt x="1964" y="7855"/>
                  <a:pt x="1964" y="7855"/>
                </a:cubicBezTo>
                <a:lnTo>
                  <a:pt x="1964" y="8836"/>
                </a:lnTo>
                <a:close/>
                <a:moveTo>
                  <a:pt x="15709" y="3927"/>
                </a:moveTo>
                <a:cubicBezTo>
                  <a:pt x="1964" y="3927"/>
                  <a:pt x="1964" y="3927"/>
                  <a:pt x="1964" y="3927"/>
                </a:cubicBezTo>
                <a:cubicBezTo>
                  <a:pt x="859" y="3927"/>
                  <a:pt x="0" y="4786"/>
                  <a:pt x="0" y="5891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5709" y="21600"/>
                  <a:pt x="15709" y="21600"/>
                  <a:pt x="15709" y="21600"/>
                </a:cubicBezTo>
                <a:cubicBezTo>
                  <a:pt x="16814" y="21600"/>
                  <a:pt x="17673" y="20741"/>
                  <a:pt x="17673" y="19636"/>
                </a:cubicBezTo>
                <a:cubicBezTo>
                  <a:pt x="17673" y="5891"/>
                  <a:pt x="17673" y="5891"/>
                  <a:pt x="17673" y="5891"/>
                </a:cubicBezTo>
                <a:cubicBezTo>
                  <a:pt x="17673" y="4786"/>
                  <a:pt x="16814" y="3927"/>
                  <a:pt x="15709" y="3927"/>
                </a:cubicBezTo>
                <a:moveTo>
                  <a:pt x="3927" y="20618"/>
                </a:move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3255"/>
                  <a:pt x="982" y="13255"/>
                  <a:pt x="982" y="13255"/>
                </a:cubicBezTo>
                <a:cubicBezTo>
                  <a:pt x="3927" y="13255"/>
                  <a:pt x="3927" y="13255"/>
                  <a:pt x="3927" y="13255"/>
                </a:cubicBezTo>
                <a:lnTo>
                  <a:pt x="3927" y="20618"/>
                </a:lnTo>
                <a:close/>
                <a:moveTo>
                  <a:pt x="3927" y="12273"/>
                </a:moveTo>
                <a:cubicBezTo>
                  <a:pt x="982" y="12273"/>
                  <a:pt x="982" y="12273"/>
                  <a:pt x="982" y="12273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982" y="5400"/>
                  <a:pt x="1473" y="4909"/>
                  <a:pt x="1964" y="4909"/>
                </a:cubicBezTo>
                <a:cubicBezTo>
                  <a:pt x="3927" y="4909"/>
                  <a:pt x="3927" y="4909"/>
                  <a:pt x="3927" y="4909"/>
                </a:cubicBezTo>
                <a:lnTo>
                  <a:pt x="3927" y="12273"/>
                </a:lnTo>
                <a:close/>
                <a:moveTo>
                  <a:pt x="12764" y="20618"/>
                </a:moveTo>
                <a:cubicBezTo>
                  <a:pt x="4909" y="20618"/>
                  <a:pt x="4909" y="20618"/>
                  <a:pt x="4909" y="20618"/>
                </a:cubicBezTo>
                <a:cubicBezTo>
                  <a:pt x="4909" y="13255"/>
                  <a:pt x="4909" y="13255"/>
                  <a:pt x="4909" y="13255"/>
                </a:cubicBezTo>
                <a:cubicBezTo>
                  <a:pt x="12764" y="13255"/>
                  <a:pt x="12764" y="13255"/>
                  <a:pt x="12764" y="13255"/>
                </a:cubicBezTo>
                <a:lnTo>
                  <a:pt x="12764" y="20618"/>
                </a:lnTo>
                <a:close/>
                <a:moveTo>
                  <a:pt x="12764" y="12273"/>
                </a:moveTo>
                <a:cubicBezTo>
                  <a:pt x="4909" y="12273"/>
                  <a:pt x="4909" y="12273"/>
                  <a:pt x="4909" y="12273"/>
                </a:cubicBezTo>
                <a:cubicBezTo>
                  <a:pt x="4909" y="4909"/>
                  <a:pt x="4909" y="4909"/>
                  <a:pt x="4909" y="4909"/>
                </a:cubicBezTo>
                <a:cubicBezTo>
                  <a:pt x="12764" y="4909"/>
                  <a:pt x="12764" y="4909"/>
                  <a:pt x="12764" y="4909"/>
                </a:cubicBezTo>
                <a:lnTo>
                  <a:pt x="12764" y="12273"/>
                </a:lnTo>
                <a:close/>
                <a:moveTo>
                  <a:pt x="16691" y="19636"/>
                </a:moveTo>
                <a:cubicBezTo>
                  <a:pt x="16691" y="20127"/>
                  <a:pt x="16200" y="20618"/>
                  <a:pt x="15709" y="20618"/>
                </a:cubicBezTo>
                <a:cubicBezTo>
                  <a:pt x="13745" y="20618"/>
                  <a:pt x="13745" y="20618"/>
                  <a:pt x="13745" y="20618"/>
                </a:cubicBezTo>
                <a:cubicBezTo>
                  <a:pt x="13745" y="13255"/>
                  <a:pt x="13745" y="13255"/>
                  <a:pt x="13745" y="13255"/>
                </a:cubicBezTo>
                <a:cubicBezTo>
                  <a:pt x="16691" y="13255"/>
                  <a:pt x="16691" y="13255"/>
                  <a:pt x="16691" y="13255"/>
                </a:cubicBezTo>
                <a:lnTo>
                  <a:pt x="16691" y="19636"/>
                </a:lnTo>
                <a:close/>
                <a:moveTo>
                  <a:pt x="16691" y="12273"/>
                </a:moveTo>
                <a:cubicBezTo>
                  <a:pt x="13745" y="12273"/>
                  <a:pt x="13745" y="12273"/>
                  <a:pt x="13745" y="12273"/>
                </a:cubicBezTo>
                <a:cubicBezTo>
                  <a:pt x="13745" y="4909"/>
                  <a:pt x="13745" y="4909"/>
                  <a:pt x="13745" y="4909"/>
                </a:cubicBezTo>
                <a:cubicBezTo>
                  <a:pt x="15709" y="4909"/>
                  <a:pt x="15709" y="4909"/>
                  <a:pt x="15709" y="4909"/>
                </a:cubicBezTo>
                <a:cubicBezTo>
                  <a:pt x="16200" y="4909"/>
                  <a:pt x="16691" y="5400"/>
                  <a:pt x="16691" y="5891"/>
                </a:cubicBezTo>
                <a:lnTo>
                  <a:pt x="16691" y="12273"/>
                </a:lnTo>
                <a:close/>
                <a:moveTo>
                  <a:pt x="14727" y="6873"/>
                </a:moveTo>
                <a:cubicBezTo>
                  <a:pt x="15709" y="6873"/>
                  <a:pt x="15709" y="6873"/>
                  <a:pt x="15709" y="6873"/>
                </a:cubicBezTo>
                <a:cubicBezTo>
                  <a:pt x="15709" y="5891"/>
                  <a:pt x="15709" y="5891"/>
                  <a:pt x="15709" y="5891"/>
                </a:cubicBezTo>
                <a:cubicBezTo>
                  <a:pt x="14727" y="5891"/>
                  <a:pt x="14727" y="5891"/>
                  <a:pt x="14727" y="5891"/>
                </a:cubicBezTo>
                <a:lnTo>
                  <a:pt x="14727" y="6873"/>
                </a:lnTo>
                <a:close/>
                <a:moveTo>
                  <a:pt x="19636" y="0"/>
                </a:moveTo>
                <a:cubicBezTo>
                  <a:pt x="5891" y="0"/>
                  <a:pt x="5891" y="0"/>
                  <a:pt x="5891" y="0"/>
                </a:cubicBezTo>
                <a:cubicBezTo>
                  <a:pt x="4786" y="0"/>
                  <a:pt x="3927" y="859"/>
                  <a:pt x="3927" y="1964"/>
                </a:cubicBezTo>
                <a:cubicBezTo>
                  <a:pt x="3927" y="2455"/>
                  <a:pt x="3927" y="2455"/>
                  <a:pt x="3927" y="2455"/>
                </a:cubicBezTo>
                <a:cubicBezTo>
                  <a:pt x="3927" y="2700"/>
                  <a:pt x="4173" y="2945"/>
                  <a:pt x="4418" y="2945"/>
                </a:cubicBezTo>
                <a:cubicBezTo>
                  <a:pt x="4664" y="2945"/>
                  <a:pt x="4909" y="2700"/>
                  <a:pt x="4909" y="2455"/>
                </a:cubicBezTo>
                <a:cubicBezTo>
                  <a:pt x="4909" y="1964"/>
                  <a:pt x="4909" y="1964"/>
                  <a:pt x="4909" y="1964"/>
                </a:cubicBezTo>
                <a:cubicBezTo>
                  <a:pt x="4909" y="1473"/>
                  <a:pt x="5400" y="982"/>
                  <a:pt x="5891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cubicBezTo>
                  <a:pt x="20618" y="15709"/>
                  <a:pt x="20618" y="15709"/>
                  <a:pt x="20618" y="15709"/>
                </a:cubicBezTo>
                <a:cubicBezTo>
                  <a:pt x="20618" y="16200"/>
                  <a:pt x="20127" y="16691"/>
                  <a:pt x="19636" y="16691"/>
                </a:cubicBezTo>
                <a:cubicBezTo>
                  <a:pt x="19145" y="16691"/>
                  <a:pt x="19145" y="16691"/>
                  <a:pt x="19145" y="16691"/>
                </a:cubicBezTo>
                <a:cubicBezTo>
                  <a:pt x="18900" y="16691"/>
                  <a:pt x="18655" y="16936"/>
                  <a:pt x="18655" y="17182"/>
                </a:cubicBezTo>
                <a:cubicBezTo>
                  <a:pt x="18655" y="17427"/>
                  <a:pt x="18900" y="17673"/>
                  <a:pt x="19145" y="17673"/>
                </a:cubicBezTo>
                <a:cubicBezTo>
                  <a:pt x="19636" y="17673"/>
                  <a:pt x="19636" y="17673"/>
                  <a:pt x="19636" y="17673"/>
                </a:cubicBezTo>
                <a:cubicBezTo>
                  <a:pt x="20741" y="17673"/>
                  <a:pt x="21600" y="16814"/>
                  <a:pt x="21600" y="15709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14727" y="8836"/>
                </a:moveTo>
                <a:cubicBezTo>
                  <a:pt x="15709" y="8836"/>
                  <a:pt x="15709" y="8836"/>
                  <a:pt x="15709" y="8836"/>
                </a:cubicBezTo>
                <a:cubicBezTo>
                  <a:pt x="15709" y="7855"/>
                  <a:pt x="15709" y="7855"/>
                  <a:pt x="15709" y="7855"/>
                </a:cubicBezTo>
                <a:cubicBezTo>
                  <a:pt x="14727" y="7855"/>
                  <a:pt x="14727" y="7855"/>
                  <a:pt x="14727" y="7855"/>
                </a:cubicBezTo>
                <a:lnTo>
                  <a:pt x="14727" y="8836"/>
                </a:lnTo>
                <a:close/>
                <a:moveTo>
                  <a:pt x="15709" y="16691"/>
                </a:moveTo>
                <a:cubicBezTo>
                  <a:pt x="14727" y="16691"/>
                  <a:pt x="14727" y="16691"/>
                  <a:pt x="14727" y="16691"/>
                </a:cubicBezTo>
                <a:cubicBezTo>
                  <a:pt x="14727" y="17673"/>
                  <a:pt x="14727" y="17673"/>
                  <a:pt x="14727" y="17673"/>
                </a:cubicBezTo>
                <a:cubicBezTo>
                  <a:pt x="15709" y="17673"/>
                  <a:pt x="15709" y="17673"/>
                  <a:pt x="15709" y="17673"/>
                </a:cubicBezTo>
                <a:lnTo>
                  <a:pt x="15709" y="16691"/>
                </a:lnTo>
                <a:close/>
                <a:moveTo>
                  <a:pt x="14727" y="10800"/>
                </a:moveTo>
                <a:cubicBezTo>
                  <a:pt x="15709" y="10800"/>
                  <a:pt x="15709" y="10800"/>
                  <a:pt x="15709" y="10800"/>
                </a:cubicBezTo>
                <a:cubicBezTo>
                  <a:pt x="15709" y="9818"/>
                  <a:pt x="15709" y="9818"/>
                  <a:pt x="15709" y="9818"/>
                </a:cubicBezTo>
                <a:cubicBezTo>
                  <a:pt x="14727" y="9818"/>
                  <a:pt x="14727" y="9818"/>
                  <a:pt x="14727" y="9818"/>
                </a:cubicBezTo>
                <a:lnTo>
                  <a:pt x="14727" y="10800"/>
                </a:lnTo>
                <a:close/>
                <a:moveTo>
                  <a:pt x="15709" y="14727"/>
                </a:moveTo>
                <a:cubicBezTo>
                  <a:pt x="14727" y="14727"/>
                  <a:pt x="14727" y="14727"/>
                  <a:pt x="14727" y="14727"/>
                </a:cubicBezTo>
                <a:cubicBezTo>
                  <a:pt x="14727" y="15709"/>
                  <a:pt x="14727" y="15709"/>
                  <a:pt x="14727" y="15709"/>
                </a:cubicBezTo>
                <a:cubicBezTo>
                  <a:pt x="15709" y="15709"/>
                  <a:pt x="15709" y="15709"/>
                  <a:pt x="15709" y="15709"/>
                </a:cubicBezTo>
                <a:lnTo>
                  <a:pt x="15709" y="14727"/>
                </a:lnTo>
                <a:close/>
                <a:moveTo>
                  <a:pt x="15709" y="18655"/>
                </a:moveTo>
                <a:cubicBezTo>
                  <a:pt x="14727" y="18655"/>
                  <a:pt x="14727" y="18655"/>
                  <a:pt x="14727" y="18655"/>
                </a:cubicBezTo>
                <a:cubicBezTo>
                  <a:pt x="14727" y="19636"/>
                  <a:pt x="14727" y="19636"/>
                  <a:pt x="14727" y="19636"/>
                </a:cubicBezTo>
                <a:cubicBezTo>
                  <a:pt x="15709" y="19636"/>
                  <a:pt x="15709" y="19636"/>
                  <a:pt x="15709" y="19636"/>
                </a:cubicBezTo>
                <a:lnTo>
                  <a:pt x="15709" y="186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2" name="Shape"/>
          <p:cNvSpPr/>
          <p:nvPr/>
        </p:nvSpPr>
        <p:spPr>
          <a:xfrm>
            <a:off x="6639719" y="1854992"/>
            <a:ext cx="320676" cy="3206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4909"/>
                </a:moveTo>
                <a:cubicBezTo>
                  <a:pt x="2945" y="4909"/>
                  <a:pt x="2945" y="4909"/>
                  <a:pt x="2945" y="4909"/>
                </a:cubicBezTo>
                <a:cubicBezTo>
                  <a:pt x="2945" y="3927"/>
                  <a:pt x="2945" y="3927"/>
                  <a:pt x="2945" y="3927"/>
                </a:cubicBezTo>
                <a:cubicBezTo>
                  <a:pt x="1964" y="3927"/>
                  <a:pt x="1964" y="3927"/>
                  <a:pt x="1964" y="3927"/>
                </a:cubicBezTo>
                <a:lnTo>
                  <a:pt x="1964" y="4909"/>
                </a:lnTo>
                <a:close/>
                <a:moveTo>
                  <a:pt x="1964" y="6873"/>
                </a:moveTo>
                <a:cubicBezTo>
                  <a:pt x="2945" y="6873"/>
                  <a:pt x="2945" y="6873"/>
                  <a:pt x="2945" y="6873"/>
                </a:cubicBezTo>
                <a:cubicBezTo>
                  <a:pt x="2945" y="5891"/>
                  <a:pt x="2945" y="5891"/>
                  <a:pt x="2945" y="5891"/>
                </a:cubicBezTo>
                <a:cubicBezTo>
                  <a:pt x="1964" y="5891"/>
                  <a:pt x="1964" y="5891"/>
                  <a:pt x="1964" y="5891"/>
                </a:cubicBezTo>
                <a:lnTo>
                  <a:pt x="1964" y="6873"/>
                </a:lnTo>
                <a:close/>
                <a:moveTo>
                  <a:pt x="2945" y="18655"/>
                </a:moveTo>
                <a:cubicBezTo>
                  <a:pt x="1964" y="18655"/>
                  <a:pt x="1964" y="18655"/>
                  <a:pt x="1964" y="18655"/>
                </a:cubicBezTo>
                <a:cubicBezTo>
                  <a:pt x="1964" y="19636"/>
                  <a:pt x="1964" y="19636"/>
                  <a:pt x="1964" y="19636"/>
                </a:cubicBezTo>
                <a:cubicBezTo>
                  <a:pt x="2945" y="19636"/>
                  <a:pt x="2945" y="19636"/>
                  <a:pt x="2945" y="19636"/>
                </a:cubicBezTo>
                <a:lnTo>
                  <a:pt x="2945" y="18655"/>
                </a:lnTo>
                <a:close/>
                <a:moveTo>
                  <a:pt x="2945" y="14727"/>
                </a:moveTo>
                <a:cubicBezTo>
                  <a:pt x="1964" y="14727"/>
                  <a:pt x="1964" y="14727"/>
                  <a:pt x="1964" y="14727"/>
                </a:cubicBezTo>
                <a:cubicBezTo>
                  <a:pt x="1964" y="15709"/>
                  <a:pt x="1964" y="15709"/>
                  <a:pt x="1964" y="15709"/>
                </a:cubicBezTo>
                <a:cubicBezTo>
                  <a:pt x="2945" y="15709"/>
                  <a:pt x="2945" y="15709"/>
                  <a:pt x="2945" y="15709"/>
                </a:cubicBezTo>
                <a:lnTo>
                  <a:pt x="2945" y="14727"/>
                </a:lnTo>
                <a:close/>
                <a:moveTo>
                  <a:pt x="2945" y="12764"/>
                </a:moveTo>
                <a:cubicBezTo>
                  <a:pt x="1964" y="12764"/>
                  <a:pt x="1964" y="12764"/>
                  <a:pt x="1964" y="12764"/>
                </a:cubicBezTo>
                <a:cubicBezTo>
                  <a:pt x="1964" y="13745"/>
                  <a:pt x="1964" y="13745"/>
                  <a:pt x="1964" y="13745"/>
                </a:cubicBezTo>
                <a:cubicBezTo>
                  <a:pt x="2945" y="13745"/>
                  <a:pt x="2945" y="13745"/>
                  <a:pt x="2945" y="13745"/>
                </a:cubicBezTo>
                <a:lnTo>
                  <a:pt x="2945" y="12764"/>
                </a:lnTo>
                <a:close/>
                <a:moveTo>
                  <a:pt x="2945" y="16691"/>
                </a:moveTo>
                <a:cubicBezTo>
                  <a:pt x="1964" y="16691"/>
                  <a:pt x="1964" y="16691"/>
                  <a:pt x="1964" y="16691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2945" y="17673"/>
                  <a:pt x="2945" y="17673"/>
                  <a:pt x="2945" y="17673"/>
                </a:cubicBezTo>
                <a:lnTo>
                  <a:pt x="2945" y="16691"/>
                </a:lnTo>
                <a:close/>
                <a:moveTo>
                  <a:pt x="1964" y="8836"/>
                </a:moveTo>
                <a:cubicBezTo>
                  <a:pt x="2945" y="8836"/>
                  <a:pt x="2945" y="8836"/>
                  <a:pt x="2945" y="8836"/>
                </a:cubicBezTo>
                <a:cubicBezTo>
                  <a:pt x="2945" y="7855"/>
                  <a:pt x="2945" y="7855"/>
                  <a:pt x="2945" y="7855"/>
                </a:cubicBezTo>
                <a:cubicBezTo>
                  <a:pt x="1964" y="7855"/>
                  <a:pt x="1964" y="7855"/>
                  <a:pt x="1964" y="7855"/>
                </a:cubicBezTo>
                <a:lnTo>
                  <a:pt x="1964" y="8836"/>
                </a:lnTo>
                <a:close/>
                <a:moveTo>
                  <a:pt x="1964" y="2945"/>
                </a:moveTo>
                <a:cubicBezTo>
                  <a:pt x="2945" y="2945"/>
                  <a:pt x="2945" y="2945"/>
                  <a:pt x="2945" y="2945"/>
                </a:cubicBezTo>
                <a:cubicBezTo>
                  <a:pt x="2945" y="1964"/>
                  <a:pt x="2945" y="1964"/>
                  <a:pt x="2945" y="1964"/>
                </a:cubicBezTo>
                <a:cubicBezTo>
                  <a:pt x="1964" y="1964"/>
                  <a:pt x="1964" y="1964"/>
                  <a:pt x="1964" y="1964"/>
                </a:cubicBezTo>
                <a:lnTo>
                  <a:pt x="1964" y="2945"/>
                </a:lnTo>
                <a:close/>
                <a:moveTo>
                  <a:pt x="18655" y="4909"/>
                </a:moveTo>
                <a:cubicBezTo>
                  <a:pt x="19636" y="4909"/>
                  <a:pt x="19636" y="4909"/>
                  <a:pt x="19636" y="4909"/>
                </a:cubicBezTo>
                <a:cubicBezTo>
                  <a:pt x="19636" y="3927"/>
                  <a:pt x="19636" y="3927"/>
                  <a:pt x="19636" y="3927"/>
                </a:cubicBezTo>
                <a:cubicBezTo>
                  <a:pt x="18655" y="3927"/>
                  <a:pt x="18655" y="3927"/>
                  <a:pt x="18655" y="3927"/>
                </a:cubicBezTo>
                <a:lnTo>
                  <a:pt x="18655" y="4909"/>
                </a:lnTo>
                <a:close/>
                <a:moveTo>
                  <a:pt x="18655" y="6873"/>
                </a:moveTo>
                <a:cubicBezTo>
                  <a:pt x="19636" y="6873"/>
                  <a:pt x="19636" y="6873"/>
                  <a:pt x="19636" y="6873"/>
                </a:cubicBezTo>
                <a:cubicBezTo>
                  <a:pt x="19636" y="5891"/>
                  <a:pt x="19636" y="5891"/>
                  <a:pt x="19636" y="5891"/>
                </a:cubicBezTo>
                <a:cubicBezTo>
                  <a:pt x="18655" y="5891"/>
                  <a:pt x="18655" y="5891"/>
                  <a:pt x="18655" y="5891"/>
                </a:cubicBezTo>
                <a:lnTo>
                  <a:pt x="18655" y="6873"/>
                </a:lnTo>
                <a:close/>
                <a:moveTo>
                  <a:pt x="18655" y="8836"/>
                </a:moveTo>
                <a:cubicBezTo>
                  <a:pt x="19636" y="8836"/>
                  <a:pt x="19636" y="8836"/>
                  <a:pt x="19636" y="8836"/>
                </a:cubicBezTo>
                <a:cubicBezTo>
                  <a:pt x="19636" y="7855"/>
                  <a:pt x="19636" y="7855"/>
                  <a:pt x="19636" y="7855"/>
                </a:cubicBezTo>
                <a:cubicBezTo>
                  <a:pt x="18655" y="7855"/>
                  <a:pt x="18655" y="7855"/>
                  <a:pt x="18655" y="7855"/>
                </a:cubicBezTo>
                <a:lnTo>
                  <a:pt x="18655" y="8836"/>
                </a:lnTo>
                <a:close/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3927" y="20618"/>
                </a:move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1291"/>
                  <a:pt x="982" y="11291"/>
                  <a:pt x="982" y="11291"/>
                </a:cubicBezTo>
                <a:cubicBezTo>
                  <a:pt x="3927" y="11291"/>
                  <a:pt x="3927" y="11291"/>
                  <a:pt x="3927" y="11291"/>
                </a:cubicBezTo>
                <a:lnTo>
                  <a:pt x="3927" y="20618"/>
                </a:lnTo>
                <a:close/>
                <a:moveTo>
                  <a:pt x="3927" y="10309"/>
                </a:moveTo>
                <a:cubicBezTo>
                  <a:pt x="982" y="10309"/>
                  <a:pt x="982" y="10309"/>
                  <a:pt x="982" y="10309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3927" y="982"/>
                  <a:pt x="3927" y="982"/>
                  <a:pt x="3927" y="982"/>
                </a:cubicBezTo>
                <a:lnTo>
                  <a:pt x="3927" y="10309"/>
                </a:lnTo>
                <a:close/>
                <a:moveTo>
                  <a:pt x="16691" y="20618"/>
                </a:moveTo>
                <a:cubicBezTo>
                  <a:pt x="4909" y="20618"/>
                  <a:pt x="4909" y="20618"/>
                  <a:pt x="4909" y="20618"/>
                </a:cubicBezTo>
                <a:cubicBezTo>
                  <a:pt x="4909" y="982"/>
                  <a:pt x="4909" y="982"/>
                  <a:pt x="4909" y="982"/>
                </a:cubicBezTo>
                <a:cubicBezTo>
                  <a:pt x="16691" y="982"/>
                  <a:pt x="16691" y="982"/>
                  <a:pt x="16691" y="982"/>
                </a:cubicBezTo>
                <a:lnTo>
                  <a:pt x="16691" y="20618"/>
                </a:lnTo>
                <a:close/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7673" y="20618"/>
                  <a:pt x="17673" y="20618"/>
                  <a:pt x="17673" y="20618"/>
                </a:cubicBezTo>
                <a:cubicBezTo>
                  <a:pt x="17673" y="11291"/>
                  <a:pt x="17673" y="11291"/>
                  <a:pt x="17673" y="11291"/>
                </a:cubicBezTo>
                <a:cubicBezTo>
                  <a:pt x="20618" y="11291"/>
                  <a:pt x="20618" y="11291"/>
                  <a:pt x="20618" y="11291"/>
                </a:cubicBezTo>
                <a:lnTo>
                  <a:pt x="20618" y="19636"/>
                </a:lnTo>
                <a:close/>
                <a:moveTo>
                  <a:pt x="20618" y="10309"/>
                </a:moveTo>
                <a:cubicBezTo>
                  <a:pt x="17673" y="10309"/>
                  <a:pt x="17673" y="10309"/>
                  <a:pt x="17673" y="10309"/>
                </a:cubicBezTo>
                <a:cubicBezTo>
                  <a:pt x="17673" y="982"/>
                  <a:pt x="17673" y="982"/>
                  <a:pt x="17673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0309"/>
                </a:lnTo>
                <a:close/>
                <a:moveTo>
                  <a:pt x="18655" y="2945"/>
                </a:moveTo>
                <a:cubicBezTo>
                  <a:pt x="19636" y="2945"/>
                  <a:pt x="19636" y="2945"/>
                  <a:pt x="19636" y="2945"/>
                </a:cubicBezTo>
                <a:cubicBezTo>
                  <a:pt x="19636" y="1964"/>
                  <a:pt x="19636" y="1964"/>
                  <a:pt x="19636" y="1964"/>
                </a:cubicBezTo>
                <a:cubicBezTo>
                  <a:pt x="18655" y="1964"/>
                  <a:pt x="18655" y="1964"/>
                  <a:pt x="18655" y="1964"/>
                </a:cubicBezTo>
                <a:lnTo>
                  <a:pt x="18655" y="2945"/>
                </a:lnTo>
                <a:close/>
                <a:moveTo>
                  <a:pt x="19636" y="16691"/>
                </a:moveTo>
                <a:cubicBezTo>
                  <a:pt x="18655" y="16691"/>
                  <a:pt x="18655" y="16691"/>
                  <a:pt x="18655" y="16691"/>
                </a:cubicBezTo>
                <a:cubicBezTo>
                  <a:pt x="18655" y="17673"/>
                  <a:pt x="18655" y="17673"/>
                  <a:pt x="18655" y="17673"/>
                </a:cubicBezTo>
                <a:cubicBezTo>
                  <a:pt x="19636" y="17673"/>
                  <a:pt x="19636" y="17673"/>
                  <a:pt x="19636" y="17673"/>
                </a:cubicBezTo>
                <a:lnTo>
                  <a:pt x="19636" y="16691"/>
                </a:lnTo>
                <a:close/>
                <a:moveTo>
                  <a:pt x="19636" y="12764"/>
                </a:moveTo>
                <a:cubicBezTo>
                  <a:pt x="18655" y="12764"/>
                  <a:pt x="18655" y="12764"/>
                  <a:pt x="18655" y="12764"/>
                </a:cubicBezTo>
                <a:cubicBezTo>
                  <a:pt x="18655" y="13745"/>
                  <a:pt x="18655" y="13745"/>
                  <a:pt x="18655" y="13745"/>
                </a:cubicBezTo>
                <a:cubicBezTo>
                  <a:pt x="19636" y="13745"/>
                  <a:pt x="19636" y="13745"/>
                  <a:pt x="19636" y="13745"/>
                </a:cubicBezTo>
                <a:lnTo>
                  <a:pt x="19636" y="12764"/>
                </a:lnTo>
                <a:close/>
                <a:moveTo>
                  <a:pt x="19636" y="14727"/>
                </a:moveTo>
                <a:cubicBezTo>
                  <a:pt x="18655" y="14727"/>
                  <a:pt x="18655" y="14727"/>
                  <a:pt x="18655" y="14727"/>
                </a:cubicBezTo>
                <a:cubicBezTo>
                  <a:pt x="18655" y="15709"/>
                  <a:pt x="18655" y="15709"/>
                  <a:pt x="18655" y="15709"/>
                </a:cubicBezTo>
                <a:cubicBezTo>
                  <a:pt x="19636" y="15709"/>
                  <a:pt x="19636" y="15709"/>
                  <a:pt x="19636" y="15709"/>
                </a:cubicBezTo>
                <a:lnTo>
                  <a:pt x="19636" y="14727"/>
                </a:lnTo>
                <a:close/>
                <a:moveTo>
                  <a:pt x="19636" y="18655"/>
                </a:moveTo>
                <a:cubicBezTo>
                  <a:pt x="18655" y="18655"/>
                  <a:pt x="18655" y="18655"/>
                  <a:pt x="18655" y="18655"/>
                </a:cubicBezTo>
                <a:cubicBezTo>
                  <a:pt x="18655" y="19636"/>
                  <a:pt x="18655" y="19636"/>
                  <a:pt x="18655" y="19636"/>
                </a:cubicBezTo>
                <a:cubicBezTo>
                  <a:pt x="19636" y="19636"/>
                  <a:pt x="19636" y="19636"/>
                  <a:pt x="19636" y="19636"/>
                </a:cubicBezTo>
                <a:lnTo>
                  <a:pt x="19636" y="18655"/>
                </a:lnTo>
                <a:close/>
                <a:moveTo>
                  <a:pt x="8345" y="14727"/>
                </a:moveTo>
                <a:cubicBezTo>
                  <a:pt x="8468" y="14727"/>
                  <a:pt x="8591" y="14727"/>
                  <a:pt x="8591" y="14605"/>
                </a:cubicBezTo>
                <a:cubicBezTo>
                  <a:pt x="8714" y="14605"/>
                  <a:pt x="8714" y="14605"/>
                  <a:pt x="8714" y="14605"/>
                </a:cubicBezTo>
                <a:cubicBezTo>
                  <a:pt x="14114" y="11168"/>
                  <a:pt x="14114" y="11168"/>
                  <a:pt x="14114" y="11168"/>
                </a:cubicBezTo>
                <a:cubicBezTo>
                  <a:pt x="13991" y="11168"/>
                  <a:pt x="13991" y="11168"/>
                  <a:pt x="13991" y="11168"/>
                </a:cubicBezTo>
                <a:cubicBezTo>
                  <a:pt x="14114" y="11045"/>
                  <a:pt x="14236" y="10923"/>
                  <a:pt x="14236" y="10800"/>
                </a:cubicBezTo>
                <a:cubicBezTo>
                  <a:pt x="14236" y="10677"/>
                  <a:pt x="14114" y="10555"/>
                  <a:pt x="13991" y="10432"/>
                </a:cubicBezTo>
                <a:cubicBezTo>
                  <a:pt x="14114" y="10432"/>
                  <a:pt x="14114" y="10432"/>
                  <a:pt x="14114" y="10432"/>
                </a:cubicBezTo>
                <a:cubicBezTo>
                  <a:pt x="8714" y="6995"/>
                  <a:pt x="8714" y="6995"/>
                  <a:pt x="8714" y="6995"/>
                </a:cubicBezTo>
                <a:cubicBezTo>
                  <a:pt x="8591" y="6995"/>
                  <a:pt x="8591" y="6995"/>
                  <a:pt x="8591" y="6995"/>
                </a:cubicBezTo>
                <a:cubicBezTo>
                  <a:pt x="8591" y="6873"/>
                  <a:pt x="8468" y="6873"/>
                  <a:pt x="8345" y="6873"/>
                </a:cubicBezTo>
                <a:cubicBezTo>
                  <a:pt x="8100" y="6873"/>
                  <a:pt x="7855" y="7118"/>
                  <a:pt x="7855" y="7364"/>
                </a:cubicBezTo>
                <a:cubicBezTo>
                  <a:pt x="7855" y="14236"/>
                  <a:pt x="7855" y="14236"/>
                  <a:pt x="7855" y="14236"/>
                </a:cubicBezTo>
                <a:cubicBezTo>
                  <a:pt x="7855" y="14482"/>
                  <a:pt x="8100" y="14727"/>
                  <a:pt x="8345" y="14727"/>
                </a:cubicBezTo>
                <a:moveTo>
                  <a:pt x="8836" y="8223"/>
                </a:moveTo>
                <a:cubicBezTo>
                  <a:pt x="12886" y="10800"/>
                  <a:pt x="12886" y="10800"/>
                  <a:pt x="12886" y="10800"/>
                </a:cubicBezTo>
                <a:cubicBezTo>
                  <a:pt x="8836" y="13377"/>
                  <a:pt x="8836" y="13377"/>
                  <a:pt x="8836" y="13377"/>
                </a:cubicBezTo>
                <a:lnTo>
                  <a:pt x="8836" y="822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3" name="Shape"/>
          <p:cNvSpPr/>
          <p:nvPr/>
        </p:nvSpPr>
        <p:spPr>
          <a:xfrm>
            <a:off x="1139032" y="246618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20618" y="10309"/>
                </a:moveTo>
                <a:cubicBezTo>
                  <a:pt x="12027" y="10309"/>
                  <a:pt x="12027" y="10309"/>
                  <a:pt x="12027" y="10309"/>
                </a:cubicBezTo>
                <a:cubicBezTo>
                  <a:pt x="18041" y="4173"/>
                  <a:pt x="18041" y="4173"/>
                  <a:pt x="18041" y="4173"/>
                </a:cubicBezTo>
                <a:cubicBezTo>
                  <a:pt x="19514" y="5891"/>
                  <a:pt x="20495" y="7977"/>
                  <a:pt x="20618" y="10309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3377" y="982"/>
                  <a:pt x="15586" y="1964"/>
                  <a:pt x="17427" y="3559"/>
                </a:cubicBezTo>
                <a:cubicBezTo>
                  <a:pt x="10432" y="10432"/>
                  <a:pt x="10432" y="10432"/>
                  <a:pt x="10432" y="10432"/>
                </a:cubicBezTo>
                <a:cubicBezTo>
                  <a:pt x="10309" y="10555"/>
                  <a:pt x="10309" y="10677"/>
                  <a:pt x="10309" y="10800"/>
                </a:cubicBezTo>
                <a:cubicBezTo>
                  <a:pt x="10309" y="11045"/>
                  <a:pt x="10555" y="11291"/>
                  <a:pt x="10800" y="11291"/>
                </a:cubicBezTo>
                <a:cubicBezTo>
                  <a:pt x="20618" y="11291"/>
                  <a:pt x="20618" y="11291"/>
                  <a:pt x="20618" y="11291"/>
                </a:cubicBezTo>
                <a:cubicBezTo>
                  <a:pt x="20373" y="16445"/>
                  <a:pt x="16077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4" name="Shape"/>
          <p:cNvSpPr/>
          <p:nvPr/>
        </p:nvSpPr>
        <p:spPr>
          <a:xfrm>
            <a:off x="1750219" y="2494755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436" y="13200"/>
                </a:moveTo>
                <a:cubicBezTo>
                  <a:pt x="491" y="13200"/>
                  <a:pt x="491" y="13200"/>
                  <a:pt x="491" y="13200"/>
                </a:cubicBezTo>
                <a:cubicBezTo>
                  <a:pt x="245" y="13200"/>
                  <a:pt x="0" y="13500"/>
                  <a:pt x="0" y="13800"/>
                </a:cubicBezTo>
                <a:cubicBezTo>
                  <a:pt x="0" y="21000"/>
                  <a:pt x="0" y="21000"/>
                  <a:pt x="0" y="21000"/>
                </a:cubicBezTo>
                <a:cubicBezTo>
                  <a:pt x="0" y="21300"/>
                  <a:pt x="245" y="21600"/>
                  <a:pt x="491" y="21600"/>
                </a:cubicBezTo>
                <a:cubicBezTo>
                  <a:pt x="3436" y="21600"/>
                  <a:pt x="3436" y="21600"/>
                  <a:pt x="3436" y="21600"/>
                </a:cubicBezTo>
                <a:cubicBezTo>
                  <a:pt x="3682" y="21600"/>
                  <a:pt x="3927" y="21300"/>
                  <a:pt x="3927" y="21000"/>
                </a:cubicBezTo>
                <a:cubicBezTo>
                  <a:pt x="3927" y="13800"/>
                  <a:pt x="3927" y="13800"/>
                  <a:pt x="3927" y="13800"/>
                </a:cubicBezTo>
                <a:cubicBezTo>
                  <a:pt x="3927" y="13500"/>
                  <a:pt x="3682" y="13200"/>
                  <a:pt x="3436" y="13200"/>
                </a:cubicBezTo>
                <a:moveTo>
                  <a:pt x="2945" y="20400"/>
                </a:moveTo>
                <a:cubicBezTo>
                  <a:pt x="982" y="20400"/>
                  <a:pt x="982" y="20400"/>
                  <a:pt x="982" y="20400"/>
                </a:cubicBezTo>
                <a:cubicBezTo>
                  <a:pt x="982" y="14400"/>
                  <a:pt x="982" y="14400"/>
                  <a:pt x="982" y="14400"/>
                </a:cubicBezTo>
                <a:cubicBezTo>
                  <a:pt x="2945" y="14400"/>
                  <a:pt x="2945" y="14400"/>
                  <a:pt x="2945" y="14400"/>
                </a:cubicBezTo>
                <a:lnTo>
                  <a:pt x="2945" y="20400"/>
                </a:lnTo>
                <a:close/>
                <a:moveTo>
                  <a:pt x="15218" y="9600"/>
                </a:moveTo>
                <a:cubicBezTo>
                  <a:pt x="12273" y="9600"/>
                  <a:pt x="12273" y="9600"/>
                  <a:pt x="12273" y="9600"/>
                </a:cubicBezTo>
                <a:cubicBezTo>
                  <a:pt x="12027" y="9600"/>
                  <a:pt x="11782" y="9900"/>
                  <a:pt x="11782" y="10200"/>
                </a:cubicBezTo>
                <a:cubicBezTo>
                  <a:pt x="11782" y="21000"/>
                  <a:pt x="11782" y="21000"/>
                  <a:pt x="11782" y="21000"/>
                </a:cubicBezTo>
                <a:cubicBezTo>
                  <a:pt x="11782" y="21300"/>
                  <a:pt x="12027" y="21600"/>
                  <a:pt x="12273" y="21600"/>
                </a:cubicBezTo>
                <a:cubicBezTo>
                  <a:pt x="15218" y="21600"/>
                  <a:pt x="15218" y="21600"/>
                  <a:pt x="15218" y="21600"/>
                </a:cubicBezTo>
                <a:cubicBezTo>
                  <a:pt x="15464" y="21600"/>
                  <a:pt x="15709" y="21300"/>
                  <a:pt x="15709" y="21000"/>
                </a:cubicBezTo>
                <a:cubicBezTo>
                  <a:pt x="15709" y="10200"/>
                  <a:pt x="15709" y="10200"/>
                  <a:pt x="15709" y="10200"/>
                </a:cubicBezTo>
                <a:cubicBezTo>
                  <a:pt x="15709" y="9900"/>
                  <a:pt x="15464" y="9600"/>
                  <a:pt x="15218" y="9600"/>
                </a:cubicBezTo>
                <a:moveTo>
                  <a:pt x="14727" y="20400"/>
                </a:moveTo>
                <a:cubicBezTo>
                  <a:pt x="12764" y="20400"/>
                  <a:pt x="12764" y="20400"/>
                  <a:pt x="12764" y="20400"/>
                </a:cubicBezTo>
                <a:cubicBezTo>
                  <a:pt x="12764" y="10800"/>
                  <a:pt x="12764" y="10800"/>
                  <a:pt x="12764" y="10800"/>
                </a:cubicBezTo>
                <a:cubicBezTo>
                  <a:pt x="14727" y="10800"/>
                  <a:pt x="14727" y="10800"/>
                  <a:pt x="14727" y="10800"/>
                </a:cubicBezTo>
                <a:lnTo>
                  <a:pt x="14727" y="20400"/>
                </a:lnTo>
                <a:close/>
                <a:moveTo>
                  <a:pt x="9327" y="2400"/>
                </a:moveTo>
                <a:cubicBezTo>
                  <a:pt x="6382" y="2400"/>
                  <a:pt x="6382" y="2400"/>
                  <a:pt x="6382" y="2400"/>
                </a:cubicBezTo>
                <a:cubicBezTo>
                  <a:pt x="6136" y="2400"/>
                  <a:pt x="5891" y="2700"/>
                  <a:pt x="5891" y="3000"/>
                </a:cubicBezTo>
                <a:cubicBezTo>
                  <a:pt x="5891" y="21000"/>
                  <a:pt x="5891" y="21000"/>
                  <a:pt x="5891" y="21000"/>
                </a:cubicBezTo>
                <a:cubicBezTo>
                  <a:pt x="5891" y="21300"/>
                  <a:pt x="6136" y="21600"/>
                  <a:pt x="6382" y="21600"/>
                </a:cubicBezTo>
                <a:cubicBezTo>
                  <a:pt x="9327" y="21600"/>
                  <a:pt x="9327" y="21600"/>
                  <a:pt x="9327" y="21600"/>
                </a:cubicBezTo>
                <a:cubicBezTo>
                  <a:pt x="9573" y="21600"/>
                  <a:pt x="9818" y="21300"/>
                  <a:pt x="9818" y="21000"/>
                </a:cubicBezTo>
                <a:cubicBezTo>
                  <a:pt x="9818" y="3000"/>
                  <a:pt x="9818" y="3000"/>
                  <a:pt x="9818" y="3000"/>
                </a:cubicBezTo>
                <a:cubicBezTo>
                  <a:pt x="9818" y="2700"/>
                  <a:pt x="9573" y="2400"/>
                  <a:pt x="9327" y="2400"/>
                </a:cubicBezTo>
                <a:moveTo>
                  <a:pt x="8836" y="20400"/>
                </a:moveTo>
                <a:cubicBezTo>
                  <a:pt x="6873" y="20400"/>
                  <a:pt x="6873" y="20400"/>
                  <a:pt x="6873" y="20400"/>
                </a:cubicBezTo>
                <a:cubicBezTo>
                  <a:pt x="6873" y="3600"/>
                  <a:pt x="6873" y="3600"/>
                  <a:pt x="6873" y="3600"/>
                </a:cubicBezTo>
                <a:cubicBezTo>
                  <a:pt x="8836" y="3600"/>
                  <a:pt x="8836" y="3600"/>
                  <a:pt x="8836" y="3600"/>
                </a:cubicBezTo>
                <a:lnTo>
                  <a:pt x="8836" y="20400"/>
                </a:lnTo>
                <a:close/>
                <a:moveTo>
                  <a:pt x="21109" y="0"/>
                </a:moveTo>
                <a:cubicBezTo>
                  <a:pt x="18164" y="0"/>
                  <a:pt x="18164" y="0"/>
                  <a:pt x="18164" y="0"/>
                </a:cubicBezTo>
                <a:cubicBezTo>
                  <a:pt x="17918" y="0"/>
                  <a:pt x="17673" y="300"/>
                  <a:pt x="17673" y="600"/>
                </a:cubicBezTo>
                <a:cubicBezTo>
                  <a:pt x="17673" y="21000"/>
                  <a:pt x="17673" y="21000"/>
                  <a:pt x="17673" y="21000"/>
                </a:cubicBezTo>
                <a:cubicBezTo>
                  <a:pt x="17673" y="21300"/>
                  <a:pt x="17918" y="21600"/>
                  <a:pt x="18164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00"/>
                  <a:pt x="21600" y="21000"/>
                </a:cubicBezTo>
                <a:cubicBezTo>
                  <a:pt x="21600" y="600"/>
                  <a:pt x="21600" y="600"/>
                  <a:pt x="21600" y="600"/>
                </a:cubicBezTo>
                <a:cubicBezTo>
                  <a:pt x="21600" y="300"/>
                  <a:pt x="21355" y="0"/>
                  <a:pt x="21109" y="0"/>
                </a:cubicBezTo>
                <a:moveTo>
                  <a:pt x="20618" y="20400"/>
                </a:moveTo>
                <a:cubicBezTo>
                  <a:pt x="18655" y="20400"/>
                  <a:pt x="18655" y="20400"/>
                  <a:pt x="18655" y="20400"/>
                </a:cubicBezTo>
                <a:cubicBezTo>
                  <a:pt x="18655" y="1200"/>
                  <a:pt x="18655" y="1200"/>
                  <a:pt x="18655" y="1200"/>
                </a:cubicBezTo>
                <a:cubicBezTo>
                  <a:pt x="20618" y="1200"/>
                  <a:pt x="20618" y="1200"/>
                  <a:pt x="20618" y="1200"/>
                </a:cubicBezTo>
                <a:lnTo>
                  <a:pt x="20618" y="20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5" name="Shape"/>
          <p:cNvSpPr/>
          <p:nvPr/>
        </p:nvSpPr>
        <p:spPr>
          <a:xfrm>
            <a:off x="2361406" y="246618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982"/>
                </a:moveTo>
                <a:cubicBezTo>
                  <a:pt x="13377" y="982"/>
                  <a:pt x="15586" y="1964"/>
                  <a:pt x="17427" y="3559"/>
                </a:cubicBezTo>
                <a:cubicBezTo>
                  <a:pt x="14973" y="6014"/>
                  <a:pt x="14973" y="6014"/>
                  <a:pt x="14973" y="6014"/>
                </a:cubicBezTo>
                <a:cubicBezTo>
                  <a:pt x="13868" y="5032"/>
                  <a:pt x="12395" y="4418"/>
                  <a:pt x="10800" y="4418"/>
                </a:cubicBezTo>
                <a:cubicBezTo>
                  <a:pt x="9205" y="4418"/>
                  <a:pt x="7732" y="5032"/>
                  <a:pt x="6627" y="6014"/>
                </a:cubicBezTo>
                <a:cubicBezTo>
                  <a:pt x="4173" y="3559"/>
                  <a:pt x="4173" y="3559"/>
                  <a:pt x="4173" y="3559"/>
                </a:cubicBezTo>
                <a:cubicBezTo>
                  <a:pt x="6014" y="1964"/>
                  <a:pt x="8223" y="982"/>
                  <a:pt x="10800" y="982"/>
                </a:cubicBezTo>
                <a:moveTo>
                  <a:pt x="16200" y="10800"/>
                </a:moveTo>
                <a:cubicBezTo>
                  <a:pt x="16200" y="13745"/>
                  <a:pt x="13745" y="16200"/>
                  <a:pt x="10800" y="16200"/>
                </a:cubicBezTo>
                <a:cubicBezTo>
                  <a:pt x="7855" y="16200"/>
                  <a:pt x="5400" y="13745"/>
                  <a:pt x="5400" y="10800"/>
                </a:cubicBezTo>
                <a:cubicBezTo>
                  <a:pt x="5400" y="7855"/>
                  <a:pt x="7855" y="5400"/>
                  <a:pt x="10800" y="5400"/>
                </a:cubicBezTo>
                <a:cubicBezTo>
                  <a:pt x="13745" y="5400"/>
                  <a:pt x="16200" y="7855"/>
                  <a:pt x="16200" y="10800"/>
                </a:cubicBezTo>
                <a:moveTo>
                  <a:pt x="982" y="10800"/>
                </a:moveTo>
                <a:cubicBezTo>
                  <a:pt x="982" y="8223"/>
                  <a:pt x="1964" y="6014"/>
                  <a:pt x="3559" y="4173"/>
                </a:cubicBezTo>
                <a:cubicBezTo>
                  <a:pt x="6014" y="6627"/>
                  <a:pt x="6014" y="6627"/>
                  <a:pt x="6014" y="6627"/>
                </a:cubicBezTo>
                <a:cubicBezTo>
                  <a:pt x="5032" y="7732"/>
                  <a:pt x="4418" y="9205"/>
                  <a:pt x="4418" y="10800"/>
                </a:cubicBezTo>
                <a:cubicBezTo>
                  <a:pt x="4418" y="12395"/>
                  <a:pt x="5032" y="13868"/>
                  <a:pt x="6014" y="14973"/>
                </a:cubicBezTo>
                <a:cubicBezTo>
                  <a:pt x="3559" y="17427"/>
                  <a:pt x="3559" y="17427"/>
                  <a:pt x="3559" y="17427"/>
                </a:cubicBezTo>
                <a:cubicBezTo>
                  <a:pt x="1964" y="15586"/>
                  <a:pt x="982" y="13377"/>
                  <a:pt x="982" y="10800"/>
                </a:cubicBezTo>
                <a:moveTo>
                  <a:pt x="10800" y="20618"/>
                </a:moveTo>
                <a:cubicBezTo>
                  <a:pt x="8223" y="20618"/>
                  <a:pt x="6014" y="19636"/>
                  <a:pt x="4173" y="18041"/>
                </a:cubicBezTo>
                <a:cubicBezTo>
                  <a:pt x="6627" y="15586"/>
                  <a:pt x="6627" y="15586"/>
                  <a:pt x="6627" y="15586"/>
                </a:cubicBezTo>
                <a:cubicBezTo>
                  <a:pt x="7732" y="16568"/>
                  <a:pt x="9205" y="17182"/>
                  <a:pt x="10800" y="17182"/>
                </a:cubicBezTo>
                <a:cubicBezTo>
                  <a:pt x="12395" y="17182"/>
                  <a:pt x="13868" y="16568"/>
                  <a:pt x="14973" y="15586"/>
                </a:cubicBezTo>
                <a:cubicBezTo>
                  <a:pt x="17427" y="18041"/>
                  <a:pt x="17427" y="18041"/>
                  <a:pt x="17427" y="18041"/>
                </a:cubicBezTo>
                <a:cubicBezTo>
                  <a:pt x="15586" y="19636"/>
                  <a:pt x="13377" y="20618"/>
                  <a:pt x="10800" y="20618"/>
                </a:cubicBezTo>
                <a:moveTo>
                  <a:pt x="18041" y="17427"/>
                </a:moveTo>
                <a:cubicBezTo>
                  <a:pt x="15586" y="14973"/>
                  <a:pt x="15586" y="14973"/>
                  <a:pt x="15586" y="14973"/>
                </a:cubicBezTo>
                <a:cubicBezTo>
                  <a:pt x="16568" y="13868"/>
                  <a:pt x="17182" y="12395"/>
                  <a:pt x="17182" y="10800"/>
                </a:cubicBezTo>
                <a:cubicBezTo>
                  <a:pt x="17182" y="9205"/>
                  <a:pt x="16568" y="7732"/>
                  <a:pt x="15586" y="6627"/>
                </a:cubicBezTo>
                <a:cubicBezTo>
                  <a:pt x="18041" y="4173"/>
                  <a:pt x="18041" y="4173"/>
                  <a:pt x="18041" y="4173"/>
                </a:cubicBezTo>
                <a:cubicBezTo>
                  <a:pt x="19636" y="6014"/>
                  <a:pt x="20618" y="8223"/>
                  <a:pt x="20618" y="10800"/>
                </a:cubicBezTo>
                <a:cubicBezTo>
                  <a:pt x="20618" y="13377"/>
                  <a:pt x="19636" y="15586"/>
                  <a:pt x="18041" y="174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6" name="Shape"/>
          <p:cNvSpPr/>
          <p:nvPr/>
        </p:nvSpPr>
        <p:spPr>
          <a:xfrm>
            <a:off x="2972594" y="2590005"/>
            <a:ext cx="320676" cy="7302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455" y="0"/>
                </a:moveTo>
                <a:cubicBezTo>
                  <a:pt x="1105" y="0"/>
                  <a:pt x="0" y="4860"/>
                  <a:pt x="0" y="10800"/>
                </a:cubicBezTo>
                <a:cubicBezTo>
                  <a:pt x="0" y="16740"/>
                  <a:pt x="1105" y="21600"/>
                  <a:pt x="2455" y="21600"/>
                </a:cubicBezTo>
                <a:cubicBezTo>
                  <a:pt x="3805" y="21600"/>
                  <a:pt x="4909" y="16740"/>
                  <a:pt x="4909" y="10800"/>
                </a:cubicBezTo>
                <a:cubicBezTo>
                  <a:pt x="4909" y="4860"/>
                  <a:pt x="3805" y="0"/>
                  <a:pt x="2455" y="0"/>
                </a:cubicBezTo>
                <a:moveTo>
                  <a:pt x="2455" y="17280"/>
                </a:moveTo>
                <a:cubicBezTo>
                  <a:pt x="1595" y="17280"/>
                  <a:pt x="982" y="14580"/>
                  <a:pt x="982" y="10800"/>
                </a:cubicBezTo>
                <a:cubicBezTo>
                  <a:pt x="982" y="7020"/>
                  <a:pt x="1595" y="4320"/>
                  <a:pt x="2455" y="4320"/>
                </a:cubicBezTo>
                <a:cubicBezTo>
                  <a:pt x="3314" y="4320"/>
                  <a:pt x="3927" y="7020"/>
                  <a:pt x="3927" y="10800"/>
                </a:cubicBezTo>
                <a:cubicBezTo>
                  <a:pt x="3927" y="14580"/>
                  <a:pt x="3314" y="17280"/>
                  <a:pt x="2455" y="17280"/>
                </a:cubicBezTo>
                <a:moveTo>
                  <a:pt x="10800" y="0"/>
                </a:moveTo>
                <a:cubicBezTo>
                  <a:pt x="9450" y="0"/>
                  <a:pt x="8345" y="4860"/>
                  <a:pt x="8345" y="10800"/>
                </a:cubicBezTo>
                <a:cubicBezTo>
                  <a:pt x="8345" y="16740"/>
                  <a:pt x="9450" y="21600"/>
                  <a:pt x="10800" y="21600"/>
                </a:cubicBezTo>
                <a:cubicBezTo>
                  <a:pt x="12150" y="21600"/>
                  <a:pt x="13255" y="16740"/>
                  <a:pt x="13255" y="10800"/>
                </a:cubicBezTo>
                <a:cubicBezTo>
                  <a:pt x="13255" y="4860"/>
                  <a:pt x="12150" y="0"/>
                  <a:pt x="10800" y="0"/>
                </a:cubicBezTo>
                <a:moveTo>
                  <a:pt x="10800" y="17280"/>
                </a:moveTo>
                <a:cubicBezTo>
                  <a:pt x="9941" y="17280"/>
                  <a:pt x="9327" y="14580"/>
                  <a:pt x="9327" y="10800"/>
                </a:cubicBezTo>
                <a:cubicBezTo>
                  <a:pt x="9327" y="7020"/>
                  <a:pt x="9941" y="4320"/>
                  <a:pt x="10800" y="4320"/>
                </a:cubicBezTo>
                <a:cubicBezTo>
                  <a:pt x="11659" y="4320"/>
                  <a:pt x="12273" y="7020"/>
                  <a:pt x="12273" y="10800"/>
                </a:cubicBezTo>
                <a:cubicBezTo>
                  <a:pt x="12273" y="14580"/>
                  <a:pt x="11659" y="17280"/>
                  <a:pt x="10800" y="17280"/>
                </a:cubicBezTo>
                <a:moveTo>
                  <a:pt x="19145" y="0"/>
                </a:moveTo>
                <a:cubicBezTo>
                  <a:pt x="17795" y="0"/>
                  <a:pt x="16691" y="4860"/>
                  <a:pt x="16691" y="10800"/>
                </a:cubicBezTo>
                <a:cubicBezTo>
                  <a:pt x="16691" y="16740"/>
                  <a:pt x="17795" y="21600"/>
                  <a:pt x="19145" y="21600"/>
                </a:cubicBezTo>
                <a:cubicBezTo>
                  <a:pt x="20495" y="21600"/>
                  <a:pt x="21600" y="16740"/>
                  <a:pt x="21600" y="10800"/>
                </a:cubicBezTo>
                <a:cubicBezTo>
                  <a:pt x="21600" y="4860"/>
                  <a:pt x="20495" y="0"/>
                  <a:pt x="19145" y="0"/>
                </a:cubicBezTo>
                <a:moveTo>
                  <a:pt x="19145" y="17280"/>
                </a:moveTo>
                <a:cubicBezTo>
                  <a:pt x="18286" y="17280"/>
                  <a:pt x="17673" y="14580"/>
                  <a:pt x="17673" y="10800"/>
                </a:cubicBezTo>
                <a:cubicBezTo>
                  <a:pt x="17673" y="7020"/>
                  <a:pt x="18286" y="4320"/>
                  <a:pt x="19145" y="4320"/>
                </a:cubicBezTo>
                <a:cubicBezTo>
                  <a:pt x="20005" y="4320"/>
                  <a:pt x="20618" y="7020"/>
                  <a:pt x="20618" y="10800"/>
                </a:cubicBezTo>
                <a:cubicBezTo>
                  <a:pt x="20618" y="14580"/>
                  <a:pt x="20005" y="17280"/>
                  <a:pt x="19145" y="1728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7" name="Shape"/>
          <p:cNvSpPr/>
          <p:nvPr/>
        </p:nvSpPr>
        <p:spPr>
          <a:xfrm>
            <a:off x="3583781" y="246618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9327"/>
                </a:moveTo>
                <a:cubicBezTo>
                  <a:pt x="15341" y="9327"/>
                  <a:pt x="14727" y="9941"/>
                  <a:pt x="14727" y="10800"/>
                </a:cubicBezTo>
                <a:cubicBezTo>
                  <a:pt x="14727" y="11659"/>
                  <a:pt x="15341" y="12273"/>
                  <a:pt x="16200" y="12273"/>
                </a:cubicBezTo>
                <a:cubicBezTo>
                  <a:pt x="17059" y="12273"/>
                  <a:pt x="17673" y="11659"/>
                  <a:pt x="17673" y="10800"/>
                </a:cubicBezTo>
                <a:cubicBezTo>
                  <a:pt x="17673" y="9941"/>
                  <a:pt x="17059" y="9327"/>
                  <a:pt x="16200" y="9327"/>
                </a:cubicBezTo>
                <a:moveTo>
                  <a:pt x="16200" y="11291"/>
                </a:moveTo>
                <a:cubicBezTo>
                  <a:pt x="15955" y="11291"/>
                  <a:pt x="15709" y="11045"/>
                  <a:pt x="15709" y="10800"/>
                </a:cubicBezTo>
                <a:cubicBezTo>
                  <a:pt x="15709" y="10555"/>
                  <a:pt x="15955" y="10309"/>
                  <a:pt x="16200" y="10309"/>
                </a:cubicBezTo>
                <a:cubicBezTo>
                  <a:pt x="16445" y="10309"/>
                  <a:pt x="16691" y="10555"/>
                  <a:pt x="16691" y="10800"/>
                </a:cubicBezTo>
                <a:cubicBezTo>
                  <a:pt x="16691" y="11045"/>
                  <a:pt x="16445" y="11291"/>
                  <a:pt x="16200" y="11291"/>
                </a:cubicBezTo>
                <a:moveTo>
                  <a:pt x="5400" y="9327"/>
                </a:moveTo>
                <a:cubicBezTo>
                  <a:pt x="4541" y="9327"/>
                  <a:pt x="3927" y="9941"/>
                  <a:pt x="3927" y="10800"/>
                </a:cubicBezTo>
                <a:cubicBezTo>
                  <a:pt x="3927" y="11659"/>
                  <a:pt x="4541" y="12273"/>
                  <a:pt x="5400" y="12273"/>
                </a:cubicBezTo>
                <a:cubicBezTo>
                  <a:pt x="6259" y="12273"/>
                  <a:pt x="6873" y="11659"/>
                  <a:pt x="6873" y="10800"/>
                </a:cubicBezTo>
                <a:cubicBezTo>
                  <a:pt x="6873" y="9941"/>
                  <a:pt x="6259" y="9327"/>
                  <a:pt x="5400" y="9327"/>
                </a:cubicBezTo>
                <a:moveTo>
                  <a:pt x="5400" y="11291"/>
                </a:moveTo>
                <a:cubicBezTo>
                  <a:pt x="5155" y="11291"/>
                  <a:pt x="4909" y="11045"/>
                  <a:pt x="4909" y="10800"/>
                </a:cubicBezTo>
                <a:cubicBezTo>
                  <a:pt x="4909" y="10555"/>
                  <a:pt x="5155" y="10309"/>
                  <a:pt x="5400" y="10309"/>
                </a:cubicBezTo>
                <a:cubicBezTo>
                  <a:pt x="5645" y="10309"/>
                  <a:pt x="5891" y="10555"/>
                  <a:pt x="5891" y="10800"/>
                </a:cubicBezTo>
                <a:cubicBezTo>
                  <a:pt x="5891" y="11045"/>
                  <a:pt x="5645" y="11291"/>
                  <a:pt x="5400" y="11291"/>
                </a:cubicBezTo>
                <a:moveTo>
                  <a:pt x="10800" y="9327"/>
                </a:moveTo>
                <a:cubicBezTo>
                  <a:pt x="9941" y="9327"/>
                  <a:pt x="9327" y="9941"/>
                  <a:pt x="9327" y="10800"/>
                </a:cubicBezTo>
                <a:cubicBezTo>
                  <a:pt x="9327" y="11659"/>
                  <a:pt x="9941" y="12273"/>
                  <a:pt x="10800" y="12273"/>
                </a:cubicBezTo>
                <a:cubicBezTo>
                  <a:pt x="11659" y="12273"/>
                  <a:pt x="12273" y="11659"/>
                  <a:pt x="12273" y="10800"/>
                </a:cubicBezTo>
                <a:cubicBezTo>
                  <a:pt x="12273" y="9941"/>
                  <a:pt x="11659" y="9327"/>
                  <a:pt x="10800" y="9327"/>
                </a:cubicBezTo>
                <a:moveTo>
                  <a:pt x="10800" y="11291"/>
                </a:moveTo>
                <a:cubicBezTo>
                  <a:pt x="10555" y="11291"/>
                  <a:pt x="10309" y="11045"/>
                  <a:pt x="10309" y="10800"/>
                </a:cubicBezTo>
                <a:cubicBezTo>
                  <a:pt x="10309" y="10555"/>
                  <a:pt x="10555" y="10309"/>
                  <a:pt x="10800" y="10309"/>
                </a:cubicBezTo>
                <a:cubicBezTo>
                  <a:pt x="11045" y="10309"/>
                  <a:pt x="11291" y="10555"/>
                  <a:pt x="11291" y="10800"/>
                </a:cubicBezTo>
                <a:cubicBezTo>
                  <a:pt x="11291" y="11045"/>
                  <a:pt x="11045" y="11291"/>
                  <a:pt x="10800" y="11291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8" name="Shape"/>
          <p:cNvSpPr/>
          <p:nvPr/>
        </p:nvSpPr>
        <p:spPr>
          <a:xfrm>
            <a:off x="4194969" y="246618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16200"/>
                </a:moveTo>
                <a:cubicBezTo>
                  <a:pt x="9573" y="15464"/>
                  <a:pt x="9573" y="15464"/>
                  <a:pt x="9573" y="15464"/>
                </a:cubicBezTo>
                <a:cubicBezTo>
                  <a:pt x="20864" y="4173"/>
                  <a:pt x="20864" y="4173"/>
                  <a:pt x="20864" y="4173"/>
                </a:cubicBezTo>
                <a:cubicBezTo>
                  <a:pt x="21355" y="3805"/>
                  <a:pt x="21600" y="3191"/>
                  <a:pt x="21600" y="2455"/>
                </a:cubicBezTo>
                <a:cubicBezTo>
                  <a:pt x="21600" y="1105"/>
                  <a:pt x="20495" y="0"/>
                  <a:pt x="19145" y="0"/>
                </a:cubicBezTo>
                <a:cubicBezTo>
                  <a:pt x="18409" y="0"/>
                  <a:pt x="17795" y="245"/>
                  <a:pt x="17427" y="736"/>
                </a:cubicBezTo>
                <a:cubicBezTo>
                  <a:pt x="6136" y="12027"/>
                  <a:pt x="6136" y="12027"/>
                  <a:pt x="6136" y="12027"/>
                </a:cubicBezTo>
                <a:lnTo>
                  <a:pt x="5400" y="16200"/>
                </a:lnTo>
                <a:close/>
                <a:moveTo>
                  <a:pt x="18164" y="1473"/>
                </a:moveTo>
                <a:cubicBezTo>
                  <a:pt x="18409" y="1105"/>
                  <a:pt x="18777" y="982"/>
                  <a:pt x="19145" y="982"/>
                </a:cubicBezTo>
                <a:cubicBezTo>
                  <a:pt x="20005" y="982"/>
                  <a:pt x="20618" y="1595"/>
                  <a:pt x="20618" y="2455"/>
                </a:cubicBezTo>
                <a:cubicBezTo>
                  <a:pt x="20618" y="2823"/>
                  <a:pt x="20495" y="3191"/>
                  <a:pt x="20127" y="3436"/>
                </a:cubicBezTo>
                <a:cubicBezTo>
                  <a:pt x="19514" y="4173"/>
                  <a:pt x="19514" y="4173"/>
                  <a:pt x="19514" y="4173"/>
                </a:cubicBezTo>
                <a:cubicBezTo>
                  <a:pt x="17427" y="2086"/>
                  <a:pt x="17427" y="2086"/>
                  <a:pt x="17427" y="2086"/>
                </a:cubicBezTo>
                <a:lnTo>
                  <a:pt x="18164" y="1473"/>
                </a:lnTo>
                <a:close/>
                <a:moveTo>
                  <a:pt x="16814" y="2700"/>
                </a:moveTo>
                <a:cubicBezTo>
                  <a:pt x="18900" y="4786"/>
                  <a:pt x="18900" y="4786"/>
                  <a:pt x="18900" y="4786"/>
                </a:cubicBezTo>
                <a:cubicBezTo>
                  <a:pt x="9818" y="13868"/>
                  <a:pt x="9818" y="13868"/>
                  <a:pt x="9818" y="13868"/>
                </a:cubicBezTo>
                <a:cubicBezTo>
                  <a:pt x="9818" y="11782"/>
                  <a:pt x="9818" y="11782"/>
                  <a:pt x="9818" y="11782"/>
                </a:cubicBezTo>
                <a:cubicBezTo>
                  <a:pt x="7732" y="11782"/>
                  <a:pt x="7732" y="11782"/>
                  <a:pt x="7732" y="11782"/>
                </a:cubicBezTo>
                <a:lnTo>
                  <a:pt x="16814" y="2700"/>
                </a:lnTo>
                <a:close/>
                <a:moveTo>
                  <a:pt x="6995" y="12764"/>
                </a:moveTo>
                <a:cubicBezTo>
                  <a:pt x="8836" y="12764"/>
                  <a:pt x="8836" y="12764"/>
                  <a:pt x="8836" y="12764"/>
                </a:cubicBezTo>
                <a:cubicBezTo>
                  <a:pt x="8836" y="14605"/>
                  <a:pt x="8836" y="14605"/>
                  <a:pt x="8836" y="14605"/>
                </a:cubicBezTo>
                <a:cubicBezTo>
                  <a:pt x="6627" y="14973"/>
                  <a:pt x="6627" y="14973"/>
                  <a:pt x="6627" y="14973"/>
                </a:cubicBezTo>
                <a:lnTo>
                  <a:pt x="6995" y="12764"/>
                </a:lnTo>
                <a:close/>
                <a:moveTo>
                  <a:pt x="21109" y="7364"/>
                </a:moveTo>
                <a:cubicBezTo>
                  <a:pt x="20864" y="7364"/>
                  <a:pt x="20618" y="7609"/>
                  <a:pt x="20618" y="7855"/>
                </a:cubicBezTo>
                <a:cubicBezTo>
                  <a:pt x="20618" y="18655"/>
                  <a:pt x="20618" y="18655"/>
                  <a:pt x="20618" y="18655"/>
                </a:cubicBezTo>
                <a:cubicBezTo>
                  <a:pt x="20618" y="19759"/>
                  <a:pt x="19759" y="20618"/>
                  <a:pt x="18655" y="20618"/>
                </a:cubicBezTo>
                <a:cubicBezTo>
                  <a:pt x="2945" y="20618"/>
                  <a:pt x="2945" y="20618"/>
                  <a:pt x="2945" y="20618"/>
                </a:cubicBezTo>
                <a:cubicBezTo>
                  <a:pt x="1841" y="20618"/>
                  <a:pt x="982" y="19759"/>
                  <a:pt x="982" y="18655"/>
                </a:cubicBezTo>
                <a:cubicBezTo>
                  <a:pt x="982" y="2945"/>
                  <a:pt x="982" y="2945"/>
                  <a:pt x="982" y="2945"/>
                </a:cubicBezTo>
                <a:cubicBezTo>
                  <a:pt x="982" y="1841"/>
                  <a:pt x="1841" y="982"/>
                  <a:pt x="2945" y="982"/>
                </a:cubicBezTo>
                <a:cubicBezTo>
                  <a:pt x="13745" y="982"/>
                  <a:pt x="13745" y="982"/>
                  <a:pt x="13745" y="982"/>
                </a:cubicBezTo>
                <a:cubicBezTo>
                  <a:pt x="13991" y="982"/>
                  <a:pt x="14236" y="736"/>
                  <a:pt x="14236" y="491"/>
                </a:cubicBezTo>
                <a:cubicBezTo>
                  <a:pt x="14236" y="245"/>
                  <a:pt x="13991" y="0"/>
                  <a:pt x="13745" y="0"/>
                </a:cubicBezTo>
                <a:cubicBezTo>
                  <a:pt x="2945" y="0"/>
                  <a:pt x="2945" y="0"/>
                  <a:pt x="2945" y="0"/>
                </a:cubicBezTo>
                <a:cubicBezTo>
                  <a:pt x="1350" y="0"/>
                  <a:pt x="0" y="1350"/>
                  <a:pt x="0" y="2945"/>
                </a:cubicBezTo>
                <a:cubicBezTo>
                  <a:pt x="0" y="18655"/>
                  <a:pt x="0" y="18655"/>
                  <a:pt x="0" y="18655"/>
                </a:cubicBezTo>
                <a:cubicBezTo>
                  <a:pt x="0" y="20250"/>
                  <a:pt x="1350" y="21600"/>
                  <a:pt x="2945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20250" y="21600"/>
                  <a:pt x="21600" y="20250"/>
                  <a:pt x="21600" y="18655"/>
                </a:cubicBezTo>
                <a:cubicBezTo>
                  <a:pt x="21600" y="7855"/>
                  <a:pt x="21600" y="7855"/>
                  <a:pt x="21600" y="7855"/>
                </a:cubicBezTo>
                <a:cubicBezTo>
                  <a:pt x="21600" y="7609"/>
                  <a:pt x="21355" y="7364"/>
                  <a:pt x="21109" y="736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89" name="Shape"/>
          <p:cNvSpPr/>
          <p:nvPr/>
        </p:nvSpPr>
        <p:spPr>
          <a:xfrm>
            <a:off x="4806157" y="246618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673" y="0"/>
                </a:moveTo>
                <a:cubicBezTo>
                  <a:pt x="16568" y="0"/>
                  <a:pt x="15586" y="491"/>
                  <a:pt x="14850" y="1105"/>
                </a:cubicBezTo>
                <a:cubicBezTo>
                  <a:pt x="1595" y="14359"/>
                  <a:pt x="1595" y="14359"/>
                  <a:pt x="1595" y="14359"/>
                </a:cubicBezTo>
                <a:cubicBezTo>
                  <a:pt x="0" y="21600"/>
                  <a:pt x="0" y="21600"/>
                  <a:pt x="0" y="21600"/>
                </a:cubicBezTo>
                <a:cubicBezTo>
                  <a:pt x="7241" y="20005"/>
                  <a:pt x="7241" y="20005"/>
                  <a:pt x="7241" y="20005"/>
                </a:cubicBezTo>
                <a:cubicBezTo>
                  <a:pt x="20495" y="6750"/>
                  <a:pt x="20495" y="6750"/>
                  <a:pt x="20495" y="6750"/>
                </a:cubicBezTo>
                <a:cubicBezTo>
                  <a:pt x="21109" y="6014"/>
                  <a:pt x="21600" y="5032"/>
                  <a:pt x="21600" y="3927"/>
                </a:cubicBezTo>
                <a:cubicBezTo>
                  <a:pt x="21600" y="1718"/>
                  <a:pt x="19882" y="0"/>
                  <a:pt x="17673" y="0"/>
                </a:cubicBezTo>
                <a:moveTo>
                  <a:pt x="6382" y="19023"/>
                </a:moveTo>
                <a:cubicBezTo>
                  <a:pt x="2945" y="19882"/>
                  <a:pt x="2945" y="19882"/>
                  <a:pt x="2945" y="19882"/>
                </a:cubicBezTo>
                <a:cubicBezTo>
                  <a:pt x="2945" y="18655"/>
                  <a:pt x="2945" y="18655"/>
                  <a:pt x="2945" y="18655"/>
                </a:cubicBezTo>
                <a:cubicBezTo>
                  <a:pt x="1718" y="18655"/>
                  <a:pt x="1718" y="18655"/>
                  <a:pt x="1718" y="18655"/>
                </a:cubicBezTo>
                <a:cubicBezTo>
                  <a:pt x="2577" y="15218"/>
                  <a:pt x="2577" y="15218"/>
                  <a:pt x="2577" y="15218"/>
                </a:cubicBezTo>
                <a:cubicBezTo>
                  <a:pt x="6382" y="15218"/>
                  <a:pt x="6382" y="15218"/>
                  <a:pt x="6382" y="15218"/>
                </a:cubicBezTo>
                <a:lnTo>
                  <a:pt x="6382" y="19023"/>
                </a:lnTo>
                <a:close/>
                <a:moveTo>
                  <a:pt x="7364" y="18409"/>
                </a:moveTo>
                <a:cubicBezTo>
                  <a:pt x="7364" y="14727"/>
                  <a:pt x="7364" y="14727"/>
                  <a:pt x="7364" y="14727"/>
                </a:cubicBezTo>
                <a:cubicBezTo>
                  <a:pt x="7364" y="14482"/>
                  <a:pt x="7118" y="14236"/>
                  <a:pt x="6873" y="14236"/>
                </a:cubicBezTo>
                <a:cubicBezTo>
                  <a:pt x="3191" y="14236"/>
                  <a:pt x="3191" y="14236"/>
                  <a:pt x="3191" y="14236"/>
                </a:cubicBezTo>
                <a:cubicBezTo>
                  <a:pt x="13745" y="3682"/>
                  <a:pt x="13745" y="3682"/>
                  <a:pt x="13745" y="3682"/>
                </a:cubicBezTo>
                <a:cubicBezTo>
                  <a:pt x="17918" y="7855"/>
                  <a:pt x="17918" y="7855"/>
                  <a:pt x="17918" y="7855"/>
                </a:cubicBezTo>
                <a:lnTo>
                  <a:pt x="7364" y="18409"/>
                </a:lnTo>
                <a:close/>
                <a:moveTo>
                  <a:pt x="19759" y="6014"/>
                </a:moveTo>
                <a:cubicBezTo>
                  <a:pt x="18655" y="7118"/>
                  <a:pt x="18655" y="7118"/>
                  <a:pt x="18655" y="7118"/>
                </a:cubicBezTo>
                <a:cubicBezTo>
                  <a:pt x="14482" y="2945"/>
                  <a:pt x="14482" y="2945"/>
                  <a:pt x="14482" y="2945"/>
                </a:cubicBezTo>
                <a:cubicBezTo>
                  <a:pt x="15586" y="1841"/>
                  <a:pt x="15586" y="1841"/>
                  <a:pt x="15586" y="1841"/>
                </a:cubicBezTo>
                <a:cubicBezTo>
                  <a:pt x="15586" y="1841"/>
                  <a:pt x="16445" y="982"/>
                  <a:pt x="17673" y="982"/>
                </a:cubicBezTo>
                <a:cubicBezTo>
                  <a:pt x="19268" y="982"/>
                  <a:pt x="20618" y="2332"/>
                  <a:pt x="20618" y="3927"/>
                </a:cubicBezTo>
                <a:cubicBezTo>
                  <a:pt x="20618" y="4786"/>
                  <a:pt x="20250" y="5523"/>
                  <a:pt x="19759" y="601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0" name="Shape"/>
          <p:cNvSpPr/>
          <p:nvPr/>
        </p:nvSpPr>
        <p:spPr>
          <a:xfrm>
            <a:off x="5417344" y="2480467"/>
            <a:ext cx="320676" cy="2921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320"/>
                  <a:pt x="0" y="9720"/>
                </a:cubicBezTo>
                <a:cubicBezTo>
                  <a:pt x="0" y="12420"/>
                  <a:pt x="1227" y="14715"/>
                  <a:pt x="3068" y="16470"/>
                </a:cubicBezTo>
                <a:cubicBezTo>
                  <a:pt x="1964" y="21600"/>
                  <a:pt x="1964" y="21600"/>
                  <a:pt x="1964" y="21600"/>
                </a:cubicBezTo>
                <a:cubicBezTo>
                  <a:pt x="7732" y="19035"/>
                  <a:pt x="7732" y="19035"/>
                  <a:pt x="7732" y="19035"/>
                </a:cubicBezTo>
                <a:cubicBezTo>
                  <a:pt x="8714" y="19305"/>
                  <a:pt x="9695" y="19440"/>
                  <a:pt x="10800" y="19440"/>
                </a:cubicBezTo>
                <a:cubicBezTo>
                  <a:pt x="16814" y="19440"/>
                  <a:pt x="21600" y="15120"/>
                  <a:pt x="21600" y="9720"/>
                </a:cubicBezTo>
                <a:cubicBezTo>
                  <a:pt x="21600" y="4320"/>
                  <a:pt x="16814" y="0"/>
                  <a:pt x="10800" y="0"/>
                </a:cubicBezTo>
                <a:moveTo>
                  <a:pt x="10800" y="18360"/>
                </a:moveTo>
                <a:cubicBezTo>
                  <a:pt x="9818" y="18360"/>
                  <a:pt x="8959" y="18225"/>
                  <a:pt x="7977" y="17955"/>
                </a:cubicBezTo>
                <a:cubicBezTo>
                  <a:pt x="7977" y="17955"/>
                  <a:pt x="7855" y="17955"/>
                  <a:pt x="7732" y="17955"/>
                </a:cubicBezTo>
                <a:cubicBezTo>
                  <a:pt x="7609" y="17955"/>
                  <a:pt x="7486" y="17955"/>
                  <a:pt x="7364" y="18090"/>
                </a:cubicBezTo>
                <a:cubicBezTo>
                  <a:pt x="3314" y="19845"/>
                  <a:pt x="3314" y="19845"/>
                  <a:pt x="3314" y="19845"/>
                </a:cubicBezTo>
                <a:cubicBezTo>
                  <a:pt x="4050" y="16740"/>
                  <a:pt x="4050" y="16740"/>
                  <a:pt x="4050" y="16740"/>
                </a:cubicBezTo>
                <a:cubicBezTo>
                  <a:pt x="4050" y="16335"/>
                  <a:pt x="3927" y="15930"/>
                  <a:pt x="3682" y="15660"/>
                </a:cubicBezTo>
                <a:cubicBezTo>
                  <a:pt x="1964" y="14040"/>
                  <a:pt x="982" y="11880"/>
                  <a:pt x="982" y="9720"/>
                </a:cubicBezTo>
                <a:cubicBezTo>
                  <a:pt x="982" y="4995"/>
                  <a:pt x="5400" y="1080"/>
                  <a:pt x="10800" y="1080"/>
                </a:cubicBezTo>
                <a:cubicBezTo>
                  <a:pt x="16200" y="1080"/>
                  <a:pt x="20618" y="4995"/>
                  <a:pt x="20618" y="9720"/>
                </a:cubicBezTo>
                <a:cubicBezTo>
                  <a:pt x="20618" y="14445"/>
                  <a:pt x="16200" y="18360"/>
                  <a:pt x="10800" y="1836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1" name="Shape"/>
          <p:cNvSpPr/>
          <p:nvPr/>
        </p:nvSpPr>
        <p:spPr>
          <a:xfrm>
            <a:off x="6028532" y="2480467"/>
            <a:ext cx="320676" cy="2921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891" y="8100"/>
                </a:moveTo>
                <a:cubicBezTo>
                  <a:pt x="5032" y="8100"/>
                  <a:pt x="4418" y="8775"/>
                  <a:pt x="4418" y="9720"/>
                </a:cubicBezTo>
                <a:cubicBezTo>
                  <a:pt x="4418" y="10665"/>
                  <a:pt x="5032" y="11340"/>
                  <a:pt x="5891" y="11340"/>
                </a:cubicBezTo>
                <a:cubicBezTo>
                  <a:pt x="6750" y="11340"/>
                  <a:pt x="7364" y="10665"/>
                  <a:pt x="7364" y="9720"/>
                </a:cubicBezTo>
                <a:cubicBezTo>
                  <a:pt x="7364" y="8775"/>
                  <a:pt x="6750" y="8100"/>
                  <a:pt x="5891" y="8100"/>
                </a:cubicBezTo>
                <a:moveTo>
                  <a:pt x="10800" y="8100"/>
                </a:moveTo>
                <a:cubicBezTo>
                  <a:pt x="9941" y="8100"/>
                  <a:pt x="9327" y="8775"/>
                  <a:pt x="9327" y="9720"/>
                </a:cubicBezTo>
                <a:cubicBezTo>
                  <a:pt x="9327" y="10665"/>
                  <a:pt x="9941" y="11340"/>
                  <a:pt x="10800" y="11340"/>
                </a:cubicBezTo>
                <a:cubicBezTo>
                  <a:pt x="11659" y="11340"/>
                  <a:pt x="12273" y="10665"/>
                  <a:pt x="12273" y="9720"/>
                </a:cubicBezTo>
                <a:cubicBezTo>
                  <a:pt x="12273" y="8775"/>
                  <a:pt x="11659" y="8100"/>
                  <a:pt x="10800" y="8100"/>
                </a:cubicBezTo>
                <a:moveTo>
                  <a:pt x="10800" y="0"/>
                </a:moveTo>
                <a:cubicBezTo>
                  <a:pt x="4786" y="0"/>
                  <a:pt x="0" y="4320"/>
                  <a:pt x="0" y="9720"/>
                </a:cubicBezTo>
                <a:cubicBezTo>
                  <a:pt x="0" y="12420"/>
                  <a:pt x="1227" y="14715"/>
                  <a:pt x="3068" y="16470"/>
                </a:cubicBezTo>
                <a:cubicBezTo>
                  <a:pt x="1964" y="21600"/>
                  <a:pt x="1964" y="21600"/>
                  <a:pt x="1964" y="21600"/>
                </a:cubicBezTo>
                <a:cubicBezTo>
                  <a:pt x="7732" y="19035"/>
                  <a:pt x="7732" y="19035"/>
                  <a:pt x="7732" y="19035"/>
                </a:cubicBezTo>
                <a:cubicBezTo>
                  <a:pt x="8714" y="19305"/>
                  <a:pt x="9695" y="19440"/>
                  <a:pt x="10800" y="19440"/>
                </a:cubicBezTo>
                <a:cubicBezTo>
                  <a:pt x="16814" y="19440"/>
                  <a:pt x="21600" y="15120"/>
                  <a:pt x="21600" y="9720"/>
                </a:cubicBezTo>
                <a:cubicBezTo>
                  <a:pt x="21600" y="4320"/>
                  <a:pt x="16814" y="0"/>
                  <a:pt x="10800" y="0"/>
                </a:cubicBezTo>
                <a:moveTo>
                  <a:pt x="10800" y="18360"/>
                </a:moveTo>
                <a:cubicBezTo>
                  <a:pt x="9818" y="18360"/>
                  <a:pt x="8959" y="18225"/>
                  <a:pt x="7977" y="17955"/>
                </a:cubicBezTo>
                <a:cubicBezTo>
                  <a:pt x="7977" y="17955"/>
                  <a:pt x="7855" y="17955"/>
                  <a:pt x="7732" y="17955"/>
                </a:cubicBezTo>
                <a:cubicBezTo>
                  <a:pt x="7609" y="17955"/>
                  <a:pt x="7486" y="17955"/>
                  <a:pt x="7364" y="18090"/>
                </a:cubicBezTo>
                <a:cubicBezTo>
                  <a:pt x="3314" y="19845"/>
                  <a:pt x="3314" y="19845"/>
                  <a:pt x="3314" y="19845"/>
                </a:cubicBezTo>
                <a:cubicBezTo>
                  <a:pt x="4050" y="16740"/>
                  <a:pt x="4050" y="16740"/>
                  <a:pt x="4050" y="16740"/>
                </a:cubicBezTo>
                <a:cubicBezTo>
                  <a:pt x="4050" y="16335"/>
                  <a:pt x="3927" y="15930"/>
                  <a:pt x="3682" y="15660"/>
                </a:cubicBezTo>
                <a:cubicBezTo>
                  <a:pt x="1964" y="14040"/>
                  <a:pt x="982" y="11880"/>
                  <a:pt x="982" y="9720"/>
                </a:cubicBezTo>
                <a:cubicBezTo>
                  <a:pt x="982" y="4995"/>
                  <a:pt x="5400" y="1080"/>
                  <a:pt x="10800" y="1080"/>
                </a:cubicBezTo>
                <a:cubicBezTo>
                  <a:pt x="16200" y="1080"/>
                  <a:pt x="20618" y="4995"/>
                  <a:pt x="20618" y="9720"/>
                </a:cubicBezTo>
                <a:cubicBezTo>
                  <a:pt x="20618" y="14445"/>
                  <a:pt x="16200" y="18360"/>
                  <a:pt x="10800" y="18360"/>
                </a:cubicBezTo>
                <a:moveTo>
                  <a:pt x="15709" y="8100"/>
                </a:moveTo>
                <a:cubicBezTo>
                  <a:pt x="14850" y="8100"/>
                  <a:pt x="14236" y="8775"/>
                  <a:pt x="14236" y="9720"/>
                </a:cubicBezTo>
                <a:cubicBezTo>
                  <a:pt x="14236" y="10665"/>
                  <a:pt x="14850" y="11340"/>
                  <a:pt x="15709" y="11340"/>
                </a:cubicBezTo>
                <a:cubicBezTo>
                  <a:pt x="16568" y="11340"/>
                  <a:pt x="17182" y="10665"/>
                  <a:pt x="17182" y="9720"/>
                </a:cubicBezTo>
                <a:cubicBezTo>
                  <a:pt x="17182" y="8775"/>
                  <a:pt x="16568" y="8100"/>
                  <a:pt x="15709" y="81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2" name="Shape"/>
          <p:cNvSpPr/>
          <p:nvPr/>
        </p:nvSpPr>
        <p:spPr>
          <a:xfrm>
            <a:off x="6639719" y="2480467"/>
            <a:ext cx="320676" cy="2921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290"/>
                </a:moveTo>
                <a:cubicBezTo>
                  <a:pt x="21600" y="3240"/>
                  <a:pt x="18041" y="0"/>
                  <a:pt x="13745" y="0"/>
                </a:cubicBezTo>
                <a:cubicBezTo>
                  <a:pt x="10555" y="0"/>
                  <a:pt x="7732" y="1755"/>
                  <a:pt x="6505" y="4455"/>
                </a:cubicBezTo>
                <a:cubicBezTo>
                  <a:pt x="6873" y="4320"/>
                  <a:pt x="7364" y="4320"/>
                  <a:pt x="7732" y="4320"/>
                </a:cubicBezTo>
                <a:cubicBezTo>
                  <a:pt x="8836" y="2430"/>
                  <a:pt x="11168" y="1080"/>
                  <a:pt x="13745" y="1080"/>
                </a:cubicBezTo>
                <a:cubicBezTo>
                  <a:pt x="17550" y="1080"/>
                  <a:pt x="20618" y="3915"/>
                  <a:pt x="20618" y="7290"/>
                </a:cubicBezTo>
                <a:cubicBezTo>
                  <a:pt x="20618" y="8910"/>
                  <a:pt x="19882" y="10530"/>
                  <a:pt x="18532" y="11745"/>
                </a:cubicBezTo>
                <a:cubicBezTo>
                  <a:pt x="18286" y="12015"/>
                  <a:pt x="18164" y="12420"/>
                  <a:pt x="18286" y="12825"/>
                </a:cubicBezTo>
                <a:cubicBezTo>
                  <a:pt x="18655" y="14445"/>
                  <a:pt x="18655" y="14445"/>
                  <a:pt x="18655" y="14445"/>
                </a:cubicBezTo>
                <a:cubicBezTo>
                  <a:pt x="16568" y="13500"/>
                  <a:pt x="16568" y="13500"/>
                  <a:pt x="16568" y="13500"/>
                </a:cubicBezTo>
                <a:cubicBezTo>
                  <a:pt x="16568" y="13905"/>
                  <a:pt x="16445" y="14310"/>
                  <a:pt x="16445" y="14580"/>
                </a:cubicBezTo>
                <a:cubicBezTo>
                  <a:pt x="20127" y="16200"/>
                  <a:pt x="20127" y="16200"/>
                  <a:pt x="20127" y="16200"/>
                </a:cubicBezTo>
                <a:cubicBezTo>
                  <a:pt x="19145" y="12555"/>
                  <a:pt x="19145" y="12555"/>
                  <a:pt x="19145" y="12555"/>
                </a:cubicBezTo>
                <a:cubicBezTo>
                  <a:pt x="20618" y="11205"/>
                  <a:pt x="21600" y="9315"/>
                  <a:pt x="21600" y="7290"/>
                </a:cubicBezTo>
                <a:moveTo>
                  <a:pt x="7855" y="5400"/>
                </a:moveTo>
                <a:cubicBezTo>
                  <a:pt x="3559" y="5400"/>
                  <a:pt x="0" y="8640"/>
                  <a:pt x="0" y="12690"/>
                </a:cubicBezTo>
                <a:cubicBezTo>
                  <a:pt x="0" y="14715"/>
                  <a:pt x="982" y="16605"/>
                  <a:pt x="2455" y="17955"/>
                </a:cubicBezTo>
                <a:cubicBezTo>
                  <a:pt x="1473" y="21600"/>
                  <a:pt x="1473" y="21600"/>
                  <a:pt x="1473" y="21600"/>
                </a:cubicBezTo>
                <a:cubicBezTo>
                  <a:pt x="5891" y="19710"/>
                  <a:pt x="5891" y="19710"/>
                  <a:pt x="5891" y="19710"/>
                </a:cubicBezTo>
                <a:cubicBezTo>
                  <a:pt x="6505" y="19845"/>
                  <a:pt x="7118" y="19980"/>
                  <a:pt x="7855" y="19980"/>
                </a:cubicBezTo>
                <a:cubicBezTo>
                  <a:pt x="12150" y="19980"/>
                  <a:pt x="15709" y="16740"/>
                  <a:pt x="15709" y="12690"/>
                </a:cubicBezTo>
                <a:cubicBezTo>
                  <a:pt x="15709" y="8640"/>
                  <a:pt x="12150" y="5400"/>
                  <a:pt x="7855" y="5400"/>
                </a:cubicBezTo>
                <a:moveTo>
                  <a:pt x="7855" y="18900"/>
                </a:moveTo>
                <a:cubicBezTo>
                  <a:pt x="7241" y="18900"/>
                  <a:pt x="6627" y="18765"/>
                  <a:pt x="6136" y="18630"/>
                </a:cubicBezTo>
                <a:cubicBezTo>
                  <a:pt x="6014" y="18630"/>
                  <a:pt x="5891" y="18630"/>
                  <a:pt x="5891" y="18630"/>
                </a:cubicBezTo>
                <a:cubicBezTo>
                  <a:pt x="5768" y="18630"/>
                  <a:pt x="5645" y="18630"/>
                  <a:pt x="5523" y="18765"/>
                </a:cubicBezTo>
                <a:cubicBezTo>
                  <a:pt x="2945" y="19845"/>
                  <a:pt x="2945" y="19845"/>
                  <a:pt x="2945" y="19845"/>
                </a:cubicBezTo>
                <a:cubicBezTo>
                  <a:pt x="3314" y="18225"/>
                  <a:pt x="3314" y="18225"/>
                  <a:pt x="3314" y="18225"/>
                </a:cubicBezTo>
                <a:cubicBezTo>
                  <a:pt x="3436" y="17820"/>
                  <a:pt x="3314" y="17415"/>
                  <a:pt x="3068" y="17145"/>
                </a:cubicBezTo>
                <a:cubicBezTo>
                  <a:pt x="1718" y="15930"/>
                  <a:pt x="982" y="14310"/>
                  <a:pt x="982" y="12690"/>
                </a:cubicBezTo>
                <a:cubicBezTo>
                  <a:pt x="982" y="9315"/>
                  <a:pt x="4050" y="6480"/>
                  <a:pt x="7855" y="6480"/>
                </a:cubicBezTo>
                <a:cubicBezTo>
                  <a:pt x="11659" y="6480"/>
                  <a:pt x="14727" y="9315"/>
                  <a:pt x="14727" y="12690"/>
                </a:cubicBezTo>
                <a:cubicBezTo>
                  <a:pt x="14727" y="16065"/>
                  <a:pt x="11659" y="18900"/>
                  <a:pt x="7855" y="189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3" name="Shape"/>
          <p:cNvSpPr/>
          <p:nvPr/>
        </p:nvSpPr>
        <p:spPr>
          <a:xfrm>
            <a:off x="7277893" y="114300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8223"/>
                  <a:pt x="1964" y="6014"/>
                  <a:pt x="3559" y="4173"/>
                </a:cubicBezTo>
                <a:cubicBezTo>
                  <a:pt x="17427" y="18041"/>
                  <a:pt x="17427" y="18041"/>
                  <a:pt x="17427" y="18041"/>
                </a:cubicBezTo>
                <a:cubicBezTo>
                  <a:pt x="15586" y="19636"/>
                  <a:pt x="13377" y="20618"/>
                  <a:pt x="10800" y="20618"/>
                </a:cubicBezTo>
                <a:moveTo>
                  <a:pt x="18041" y="17427"/>
                </a:moveTo>
                <a:cubicBezTo>
                  <a:pt x="4173" y="3559"/>
                  <a:pt x="4173" y="3559"/>
                  <a:pt x="4173" y="3559"/>
                </a:cubicBezTo>
                <a:cubicBezTo>
                  <a:pt x="6014" y="1964"/>
                  <a:pt x="8223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3377"/>
                  <a:pt x="19636" y="15586"/>
                  <a:pt x="18041" y="174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4" name="Shape"/>
          <p:cNvSpPr/>
          <p:nvPr/>
        </p:nvSpPr>
        <p:spPr>
          <a:xfrm>
            <a:off x="7889080" y="114300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15218"/>
                </a:moveTo>
                <a:cubicBezTo>
                  <a:pt x="11905" y="15218"/>
                  <a:pt x="11782" y="15218"/>
                  <a:pt x="11659" y="15095"/>
                </a:cubicBezTo>
                <a:cubicBezTo>
                  <a:pt x="11536" y="14973"/>
                  <a:pt x="11414" y="14850"/>
                  <a:pt x="11414" y="14482"/>
                </a:cubicBezTo>
                <a:cubicBezTo>
                  <a:pt x="11414" y="14482"/>
                  <a:pt x="11414" y="14236"/>
                  <a:pt x="11536" y="14114"/>
                </a:cubicBezTo>
                <a:cubicBezTo>
                  <a:pt x="11536" y="13868"/>
                  <a:pt x="11536" y="13745"/>
                  <a:pt x="11659" y="13500"/>
                </a:cubicBezTo>
                <a:cubicBezTo>
                  <a:pt x="12150" y="11536"/>
                  <a:pt x="12150" y="11536"/>
                  <a:pt x="12150" y="11536"/>
                </a:cubicBezTo>
                <a:cubicBezTo>
                  <a:pt x="12273" y="11291"/>
                  <a:pt x="12273" y="11168"/>
                  <a:pt x="12273" y="10923"/>
                </a:cubicBezTo>
                <a:cubicBezTo>
                  <a:pt x="12273" y="10677"/>
                  <a:pt x="12395" y="10555"/>
                  <a:pt x="12395" y="10432"/>
                </a:cubicBezTo>
                <a:cubicBezTo>
                  <a:pt x="12395" y="10064"/>
                  <a:pt x="12150" y="9695"/>
                  <a:pt x="11905" y="9450"/>
                </a:cubicBezTo>
                <a:cubicBezTo>
                  <a:pt x="11536" y="9205"/>
                  <a:pt x="11168" y="9082"/>
                  <a:pt x="10555" y="9082"/>
                </a:cubicBezTo>
                <a:cubicBezTo>
                  <a:pt x="10309" y="9082"/>
                  <a:pt x="9941" y="9082"/>
                  <a:pt x="9573" y="9205"/>
                </a:cubicBezTo>
                <a:cubicBezTo>
                  <a:pt x="9205" y="9327"/>
                  <a:pt x="8836" y="9450"/>
                  <a:pt x="8468" y="9573"/>
                </a:cubicBezTo>
                <a:cubicBezTo>
                  <a:pt x="8345" y="10186"/>
                  <a:pt x="8345" y="10186"/>
                  <a:pt x="8345" y="10186"/>
                </a:cubicBezTo>
                <a:cubicBezTo>
                  <a:pt x="8468" y="10186"/>
                  <a:pt x="8591" y="10186"/>
                  <a:pt x="8714" y="10064"/>
                </a:cubicBezTo>
                <a:cubicBezTo>
                  <a:pt x="8959" y="10064"/>
                  <a:pt x="9082" y="10064"/>
                  <a:pt x="9205" y="10064"/>
                </a:cubicBezTo>
                <a:cubicBezTo>
                  <a:pt x="9573" y="10064"/>
                  <a:pt x="9695" y="10064"/>
                  <a:pt x="9818" y="10186"/>
                </a:cubicBezTo>
                <a:cubicBezTo>
                  <a:pt x="9941" y="10309"/>
                  <a:pt x="10064" y="10432"/>
                  <a:pt x="10064" y="10677"/>
                </a:cubicBezTo>
                <a:cubicBezTo>
                  <a:pt x="10064" y="10800"/>
                  <a:pt x="9941" y="11045"/>
                  <a:pt x="9941" y="11168"/>
                </a:cubicBezTo>
                <a:cubicBezTo>
                  <a:pt x="9941" y="11291"/>
                  <a:pt x="9818" y="11536"/>
                  <a:pt x="9818" y="11659"/>
                </a:cubicBezTo>
                <a:cubicBezTo>
                  <a:pt x="9205" y="13745"/>
                  <a:pt x="9205" y="13745"/>
                  <a:pt x="9205" y="13745"/>
                </a:cubicBezTo>
                <a:cubicBezTo>
                  <a:pt x="9205" y="13868"/>
                  <a:pt x="9205" y="14114"/>
                  <a:pt x="9082" y="14236"/>
                </a:cubicBezTo>
                <a:cubicBezTo>
                  <a:pt x="9082" y="14482"/>
                  <a:pt x="9082" y="14605"/>
                  <a:pt x="9082" y="14727"/>
                </a:cubicBezTo>
                <a:cubicBezTo>
                  <a:pt x="9082" y="15218"/>
                  <a:pt x="9205" y="15586"/>
                  <a:pt x="9573" y="15832"/>
                </a:cubicBezTo>
                <a:cubicBezTo>
                  <a:pt x="9818" y="16077"/>
                  <a:pt x="10309" y="16200"/>
                  <a:pt x="10923" y="16200"/>
                </a:cubicBezTo>
                <a:cubicBezTo>
                  <a:pt x="11291" y="16200"/>
                  <a:pt x="11536" y="16200"/>
                  <a:pt x="11782" y="16077"/>
                </a:cubicBezTo>
                <a:cubicBezTo>
                  <a:pt x="12150" y="15955"/>
                  <a:pt x="12518" y="15832"/>
                  <a:pt x="13009" y="15586"/>
                </a:cubicBezTo>
                <a:cubicBezTo>
                  <a:pt x="13132" y="14973"/>
                  <a:pt x="13132" y="14973"/>
                  <a:pt x="13132" y="14973"/>
                </a:cubicBezTo>
                <a:cubicBezTo>
                  <a:pt x="13009" y="15095"/>
                  <a:pt x="12886" y="15095"/>
                  <a:pt x="12764" y="15095"/>
                </a:cubicBezTo>
                <a:cubicBezTo>
                  <a:pt x="12518" y="15218"/>
                  <a:pt x="12395" y="15218"/>
                  <a:pt x="12273" y="15218"/>
                </a:cubicBezTo>
                <a:moveTo>
                  <a:pt x="11905" y="5400"/>
                </a:moveTo>
                <a:cubicBezTo>
                  <a:pt x="11536" y="5400"/>
                  <a:pt x="11168" y="5523"/>
                  <a:pt x="10923" y="5768"/>
                </a:cubicBezTo>
                <a:cubicBezTo>
                  <a:pt x="10677" y="6014"/>
                  <a:pt x="10432" y="6259"/>
                  <a:pt x="10432" y="6627"/>
                </a:cubicBezTo>
                <a:cubicBezTo>
                  <a:pt x="10432" y="6995"/>
                  <a:pt x="10677" y="7241"/>
                  <a:pt x="10923" y="7486"/>
                </a:cubicBezTo>
                <a:cubicBezTo>
                  <a:pt x="11168" y="7732"/>
                  <a:pt x="11536" y="7855"/>
                  <a:pt x="11905" y="7855"/>
                </a:cubicBezTo>
                <a:cubicBezTo>
                  <a:pt x="12273" y="7855"/>
                  <a:pt x="12641" y="7732"/>
                  <a:pt x="12886" y="7486"/>
                </a:cubicBezTo>
                <a:cubicBezTo>
                  <a:pt x="13132" y="7241"/>
                  <a:pt x="13255" y="6995"/>
                  <a:pt x="13255" y="6627"/>
                </a:cubicBezTo>
                <a:cubicBezTo>
                  <a:pt x="13255" y="6259"/>
                  <a:pt x="13132" y="6014"/>
                  <a:pt x="12886" y="5768"/>
                </a:cubicBezTo>
                <a:cubicBezTo>
                  <a:pt x="12641" y="5523"/>
                  <a:pt x="12273" y="5400"/>
                  <a:pt x="11905" y="5400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5" name="Shape"/>
          <p:cNvSpPr/>
          <p:nvPr/>
        </p:nvSpPr>
        <p:spPr>
          <a:xfrm>
            <a:off x="8500267" y="114300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0186" y="15709"/>
                </a:moveTo>
                <a:cubicBezTo>
                  <a:pt x="11536" y="15709"/>
                  <a:pt x="11536" y="15709"/>
                  <a:pt x="11536" y="15709"/>
                </a:cubicBezTo>
                <a:cubicBezTo>
                  <a:pt x="11536" y="14114"/>
                  <a:pt x="11536" y="14114"/>
                  <a:pt x="11536" y="14114"/>
                </a:cubicBezTo>
                <a:cubicBezTo>
                  <a:pt x="10186" y="14114"/>
                  <a:pt x="10186" y="14114"/>
                  <a:pt x="10186" y="14114"/>
                </a:cubicBezTo>
                <a:lnTo>
                  <a:pt x="10186" y="15709"/>
                </a:lnTo>
                <a:close/>
                <a:moveTo>
                  <a:pt x="13009" y="6505"/>
                </a:moveTo>
                <a:cubicBezTo>
                  <a:pt x="12764" y="6382"/>
                  <a:pt x="12395" y="6136"/>
                  <a:pt x="12027" y="6014"/>
                </a:cubicBezTo>
                <a:cubicBezTo>
                  <a:pt x="11782" y="5891"/>
                  <a:pt x="11414" y="5891"/>
                  <a:pt x="10923" y="5891"/>
                </a:cubicBezTo>
                <a:cubicBezTo>
                  <a:pt x="10432" y="5891"/>
                  <a:pt x="10064" y="6014"/>
                  <a:pt x="9573" y="6136"/>
                </a:cubicBezTo>
                <a:cubicBezTo>
                  <a:pt x="9205" y="6259"/>
                  <a:pt x="8959" y="6505"/>
                  <a:pt x="8591" y="6750"/>
                </a:cubicBezTo>
                <a:cubicBezTo>
                  <a:pt x="8345" y="6995"/>
                  <a:pt x="8100" y="7364"/>
                  <a:pt x="7977" y="7732"/>
                </a:cubicBezTo>
                <a:cubicBezTo>
                  <a:pt x="7855" y="8223"/>
                  <a:pt x="7732" y="8591"/>
                  <a:pt x="7732" y="9082"/>
                </a:cubicBezTo>
                <a:cubicBezTo>
                  <a:pt x="7732" y="9205"/>
                  <a:pt x="7732" y="9205"/>
                  <a:pt x="7732" y="9205"/>
                </a:cubicBezTo>
                <a:cubicBezTo>
                  <a:pt x="8836" y="9205"/>
                  <a:pt x="8836" y="9205"/>
                  <a:pt x="8836" y="9205"/>
                </a:cubicBezTo>
                <a:cubicBezTo>
                  <a:pt x="8836" y="9082"/>
                  <a:pt x="8836" y="9082"/>
                  <a:pt x="8836" y="9082"/>
                </a:cubicBezTo>
                <a:cubicBezTo>
                  <a:pt x="8836" y="8714"/>
                  <a:pt x="8959" y="8468"/>
                  <a:pt x="8959" y="8223"/>
                </a:cubicBezTo>
                <a:cubicBezTo>
                  <a:pt x="9082" y="7855"/>
                  <a:pt x="9205" y="7732"/>
                  <a:pt x="9327" y="7486"/>
                </a:cubicBezTo>
                <a:cubicBezTo>
                  <a:pt x="9573" y="7241"/>
                  <a:pt x="9818" y="7118"/>
                  <a:pt x="10064" y="6995"/>
                </a:cubicBezTo>
                <a:cubicBezTo>
                  <a:pt x="10309" y="6873"/>
                  <a:pt x="10555" y="6873"/>
                  <a:pt x="10923" y="6873"/>
                </a:cubicBezTo>
                <a:cubicBezTo>
                  <a:pt x="11168" y="6873"/>
                  <a:pt x="11414" y="6873"/>
                  <a:pt x="11659" y="6995"/>
                </a:cubicBezTo>
                <a:cubicBezTo>
                  <a:pt x="11905" y="6995"/>
                  <a:pt x="12027" y="7118"/>
                  <a:pt x="12273" y="7241"/>
                </a:cubicBezTo>
                <a:cubicBezTo>
                  <a:pt x="12395" y="7486"/>
                  <a:pt x="12518" y="7609"/>
                  <a:pt x="12641" y="7855"/>
                </a:cubicBezTo>
                <a:cubicBezTo>
                  <a:pt x="12764" y="7977"/>
                  <a:pt x="12764" y="8223"/>
                  <a:pt x="12764" y="8468"/>
                </a:cubicBezTo>
                <a:cubicBezTo>
                  <a:pt x="12764" y="8836"/>
                  <a:pt x="12641" y="9082"/>
                  <a:pt x="12518" y="9327"/>
                </a:cubicBezTo>
                <a:cubicBezTo>
                  <a:pt x="12395" y="9573"/>
                  <a:pt x="12150" y="9818"/>
                  <a:pt x="11905" y="10064"/>
                </a:cubicBezTo>
                <a:cubicBezTo>
                  <a:pt x="11659" y="10309"/>
                  <a:pt x="11414" y="10555"/>
                  <a:pt x="11168" y="10800"/>
                </a:cubicBezTo>
                <a:cubicBezTo>
                  <a:pt x="10923" y="10923"/>
                  <a:pt x="10800" y="11168"/>
                  <a:pt x="10677" y="11414"/>
                </a:cubicBezTo>
                <a:cubicBezTo>
                  <a:pt x="10555" y="11659"/>
                  <a:pt x="10432" y="11905"/>
                  <a:pt x="10432" y="12150"/>
                </a:cubicBezTo>
                <a:cubicBezTo>
                  <a:pt x="10309" y="12518"/>
                  <a:pt x="10309" y="12886"/>
                  <a:pt x="10309" y="13255"/>
                </a:cubicBezTo>
                <a:cubicBezTo>
                  <a:pt x="10309" y="13377"/>
                  <a:pt x="10309" y="13377"/>
                  <a:pt x="10309" y="13377"/>
                </a:cubicBezTo>
                <a:cubicBezTo>
                  <a:pt x="11414" y="13377"/>
                  <a:pt x="11414" y="13377"/>
                  <a:pt x="11414" y="13377"/>
                </a:cubicBezTo>
                <a:cubicBezTo>
                  <a:pt x="11414" y="13255"/>
                  <a:pt x="11414" y="13255"/>
                  <a:pt x="11414" y="13255"/>
                </a:cubicBezTo>
                <a:cubicBezTo>
                  <a:pt x="11414" y="12886"/>
                  <a:pt x="11414" y="12518"/>
                  <a:pt x="11414" y="12273"/>
                </a:cubicBezTo>
                <a:cubicBezTo>
                  <a:pt x="11536" y="12150"/>
                  <a:pt x="11536" y="11905"/>
                  <a:pt x="11659" y="11782"/>
                </a:cubicBezTo>
                <a:cubicBezTo>
                  <a:pt x="11659" y="11659"/>
                  <a:pt x="11782" y="11536"/>
                  <a:pt x="11905" y="11414"/>
                </a:cubicBezTo>
                <a:cubicBezTo>
                  <a:pt x="12150" y="11291"/>
                  <a:pt x="12395" y="11045"/>
                  <a:pt x="12641" y="10800"/>
                </a:cubicBezTo>
                <a:cubicBezTo>
                  <a:pt x="13009" y="10432"/>
                  <a:pt x="13255" y="10064"/>
                  <a:pt x="13500" y="9695"/>
                </a:cubicBezTo>
                <a:cubicBezTo>
                  <a:pt x="13745" y="9450"/>
                  <a:pt x="13868" y="8959"/>
                  <a:pt x="13868" y="8468"/>
                </a:cubicBezTo>
                <a:cubicBezTo>
                  <a:pt x="13868" y="7977"/>
                  <a:pt x="13745" y="7732"/>
                  <a:pt x="13623" y="7364"/>
                </a:cubicBezTo>
                <a:cubicBezTo>
                  <a:pt x="13500" y="6995"/>
                  <a:pt x="13255" y="6750"/>
                  <a:pt x="13009" y="650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6" name="Shape"/>
          <p:cNvSpPr/>
          <p:nvPr/>
        </p:nvSpPr>
        <p:spPr>
          <a:xfrm>
            <a:off x="9111455" y="114300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3745"/>
                </a:moveTo>
                <a:cubicBezTo>
                  <a:pt x="10309" y="13745"/>
                  <a:pt x="9818" y="14236"/>
                  <a:pt x="9818" y="14727"/>
                </a:cubicBezTo>
                <a:cubicBezTo>
                  <a:pt x="9818" y="15218"/>
                  <a:pt x="10309" y="15709"/>
                  <a:pt x="10800" y="15709"/>
                </a:cubicBezTo>
                <a:cubicBezTo>
                  <a:pt x="11291" y="15709"/>
                  <a:pt x="11782" y="15218"/>
                  <a:pt x="11782" y="14727"/>
                </a:cubicBezTo>
                <a:cubicBezTo>
                  <a:pt x="11782" y="14236"/>
                  <a:pt x="11291" y="13745"/>
                  <a:pt x="10800" y="13745"/>
                </a:cubicBezTo>
                <a:moveTo>
                  <a:pt x="11782" y="5891"/>
                </a:moveTo>
                <a:cubicBezTo>
                  <a:pt x="9818" y="5891"/>
                  <a:pt x="9818" y="5891"/>
                  <a:pt x="9818" y="5891"/>
                </a:cubicBezTo>
                <a:cubicBezTo>
                  <a:pt x="9573" y="5891"/>
                  <a:pt x="9327" y="6136"/>
                  <a:pt x="9327" y="6382"/>
                </a:cubicBezTo>
                <a:cubicBezTo>
                  <a:pt x="9327" y="6382"/>
                  <a:pt x="9327" y="6382"/>
                  <a:pt x="9327" y="6382"/>
                </a:cubicBezTo>
                <a:cubicBezTo>
                  <a:pt x="9327" y="6382"/>
                  <a:pt x="9327" y="6382"/>
                  <a:pt x="9327" y="6382"/>
                </a:cubicBezTo>
                <a:cubicBezTo>
                  <a:pt x="9818" y="12273"/>
                  <a:pt x="9818" y="12273"/>
                  <a:pt x="9818" y="12273"/>
                </a:cubicBezTo>
                <a:cubicBezTo>
                  <a:pt x="9818" y="12273"/>
                  <a:pt x="9818" y="12273"/>
                  <a:pt x="9818" y="12273"/>
                </a:cubicBezTo>
                <a:cubicBezTo>
                  <a:pt x="9818" y="12518"/>
                  <a:pt x="10064" y="12764"/>
                  <a:pt x="10309" y="12764"/>
                </a:cubicBezTo>
                <a:cubicBezTo>
                  <a:pt x="11291" y="12764"/>
                  <a:pt x="11291" y="12764"/>
                  <a:pt x="11291" y="12764"/>
                </a:cubicBezTo>
                <a:cubicBezTo>
                  <a:pt x="11536" y="12764"/>
                  <a:pt x="11782" y="12518"/>
                  <a:pt x="11782" y="12273"/>
                </a:cubicBezTo>
                <a:cubicBezTo>
                  <a:pt x="11782" y="12273"/>
                  <a:pt x="11782" y="12273"/>
                  <a:pt x="11782" y="12273"/>
                </a:cubicBezTo>
                <a:cubicBezTo>
                  <a:pt x="12273" y="6382"/>
                  <a:pt x="12273" y="6382"/>
                  <a:pt x="12273" y="6382"/>
                </a:cubicBezTo>
                <a:cubicBezTo>
                  <a:pt x="12273" y="6382"/>
                  <a:pt x="12273" y="6382"/>
                  <a:pt x="12273" y="6382"/>
                </a:cubicBezTo>
                <a:cubicBezTo>
                  <a:pt x="12273" y="6382"/>
                  <a:pt x="12273" y="6382"/>
                  <a:pt x="12273" y="6382"/>
                </a:cubicBezTo>
                <a:cubicBezTo>
                  <a:pt x="12273" y="6136"/>
                  <a:pt x="12027" y="5891"/>
                  <a:pt x="11782" y="5891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7" name="Shape"/>
          <p:cNvSpPr/>
          <p:nvPr/>
        </p:nvSpPr>
        <p:spPr>
          <a:xfrm>
            <a:off x="9722642" y="1171575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4800"/>
                </a:moveTo>
                <a:cubicBezTo>
                  <a:pt x="4909" y="4800"/>
                  <a:pt x="4909" y="4800"/>
                  <a:pt x="4909" y="4800"/>
                </a:cubicBezTo>
                <a:cubicBezTo>
                  <a:pt x="4418" y="4800"/>
                  <a:pt x="3927" y="5400"/>
                  <a:pt x="3927" y="6000"/>
                </a:cubicBezTo>
                <a:cubicBezTo>
                  <a:pt x="3927" y="20400"/>
                  <a:pt x="3927" y="20400"/>
                  <a:pt x="3927" y="20400"/>
                </a:cubicBezTo>
                <a:cubicBezTo>
                  <a:pt x="3927" y="21000"/>
                  <a:pt x="4418" y="21600"/>
                  <a:pt x="4909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000"/>
                  <a:pt x="21600" y="20400"/>
                </a:cubicBezTo>
                <a:cubicBezTo>
                  <a:pt x="21600" y="6000"/>
                  <a:pt x="21600" y="6000"/>
                  <a:pt x="21600" y="6000"/>
                </a:cubicBezTo>
                <a:cubicBezTo>
                  <a:pt x="21600" y="5400"/>
                  <a:pt x="21109" y="4800"/>
                  <a:pt x="20618" y="4800"/>
                </a:cubicBezTo>
                <a:moveTo>
                  <a:pt x="20618" y="20400"/>
                </a:moveTo>
                <a:cubicBezTo>
                  <a:pt x="4909" y="20400"/>
                  <a:pt x="4909" y="20400"/>
                  <a:pt x="4909" y="20400"/>
                </a:cubicBezTo>
                <a:cubicBezTo>
                  <a:pt x="4909" y="6000"/>
                  <a:pt x="4909" y="6000"/>
                  <a:pt x="4909" y="6000"/>
                </a:cubicBezTo>
                <a:cubicBezTo>
                  <a:pt x="20618" y="6000"/>
                  <a:pt x="20618" y="6000"/>
                  <a:pt x="20618" y="6000"/>
                </a:cubicBezTo>
                <a:lnTo>
                  <a:pt x="20618" y="20400"/>
                </a:lnTo>
                <a:close/>
                <a:moveTo>
                  <a:pt x="2455" y="15600"/>
                </a:moveTo>
                <a:cubicBezTo>
                  <a:pt x="982" y="15600"/>
                  <a:pt x="982" y="15600"/>
                  <a:pt x="982" y="15600"/>
                </a:cubicBezTo>
                <a:cubicBezTo>
                  <a:pt x="982" y="1200"/>
                  <a:pt x="982" y="1200"/>
                  <a:pt x="982" y="1200"/>
                </a:cubicBezTo>
                <a:cubicBezTo>
                  <a:pt x="16691" y="1200"/>
                  <a:pt x="16691" y="1200"/>
                  <a:pt x="16691" y="1200"/>
                </a:cubicBezTo>
                <a:cubicBezTo>
                  <a:pt x="16691" y="3000"/>
                  <a:pt x="16691" y="3000"/>
                  <a:pt x="16691" y="3000"/>
                </a:cubicBezTo>
                <a:cubicBezTo>
                  <a:pt x="16691" y="3300"/>
                  <a:pt x="16936" y="3600"/>
                  <a:pt x="17182" y="3600"/>
                </a:cubicBezTo>
                <a:cubicBezTo>
                  <a:pt x="17427" y="3600"/>
                  <a:pt x="17673" y="3300"/>
                  <a:pt x="17673" y="3000"/>
                </a:cubicBezTo>
                <a:cubicBezTo>
                  <a:pt x="17673" y="1200"/>
                  <a:pt x="17673" y="1200"/>
                  <a:pt x="17673" y="1200"/>
                </a:cubicBezTo>
                <a:cubicBezTo>
                  <a:pt x="17673" y="600"/>
                  <a:pt x="17182" y="0"/>
                  <a:pt x="16691" y="0"/>
                </a:cubicBez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600"/>
                  <a:pt x="0" y="1200"/>
                </a:cubicBezTo>
                <a:cubicBezTo>
                  <a:pt x="0" y="15600"/>
                  <a:pt x="0" y="15600"/>
                  <a:pt x="0" y="15600"/>
                </a:cubicBezTo>
                <a:cubicBezTo>
                  <a:pt x="0" y="16200"/>
                  <a:pt x="491" y="16800"/>
                  <a:pt x="982" y="16800"/>
                </a:cubicBezTo>
                <a:cubicBezTo>
                  <a:pt x="2455" y="16800"/>
                  <a:pt x="2455" y="16800"/>
                  <a:pt x="2455" y="16800"/>
                </a:cubicBezTo>
                <a:cubicBezTo>
                  <a:pt x="2700" y="16800"/>
                  <a:pt x="2945" y="16500"/>
                  <a:pt x="2945" y="16200"/>
                </a:cubicBezTo>
                <a:cubicBezTo>
                  <a:pt x="2945" y="15900"/>
                  <a:pt x="2700" y="15600"/>
                  <a:pt x="2455" y="156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8" name="Shape"/>
          <p:cNvSpPr/>
          <p:nvPr/>
        </p:nvSpPr>
        <p:spPr>
          <a:xfrm>
            <a:off x="10333830" y="114300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3927"/>
                </a:moveTo>
                <a:cubicBezTo>
                  <a:pt x="4909" y="3927"/>
                  <a:pt x="4909" y="3927"/>
                  <a:pt x="4909" y="3927"/>
                </a:cubicBezTo>
                <a:cubicBezTo>
                  <a:pt x="4418" y="3927"/>
                  <a:pt x="3927" y="4418"/>
                  <a:pt x="3927" y="4909"/>
                </a:cubicBezTo>
                <a:cubicBezTo>
                  <a:pt x="3927" y="20618"/>
                  <a:pt x="3927" y="20618"/>
                  <a:pt x="3927" y="20618"/>
                </a:cubicBezTo>
                <a:cubicBezTo>
                  <a:pt x="3927" y="21109"/>
                  <a:pt x="4418" y="21600"/>
                  <a:pt x="4909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109"/>
                  <a:pt x="21600" y="20618"/>
                </a:cubicBezTo>
                <a:cubicBezTo>
                  <a:pt x="21600" y="4909"/>
                  <a:pt x="21600" y="4909"/>
                  <a:pt x="21600" y="4909"/>
                </a:cubicBezTo>
                <a:cubicBezTo>
                  <a:pt x="21600" y="4418"/>
                  <a:pt x="21109" y="3927"/>
                  <a:pt x="20618" y="3927"/>
                </a:cubicBezTo>
                <a:moveTo>
                  <a:pt x="20618" y="20618"/>
                </a:moveTo>
                <a:cubicBezTo>
                  <a:pt x="4909" y="20618"/>
                  <a:pt x="4909" y="20618"/>
                  <a:pt x="4909" y="20618"/>
                </a:cubicBezTo>
                <a:cubicBezTo>
                  <a:pt x="4909" y="17673"/>
                  <a:pt x="4909" y="17673"/>
                  <a:pt x="4909" y="17673"/>
                </a:cubicBezTo>
                <a:cubicBezTo>
                  <a:pt x="20618" y="17673"/>
                  <a:pt x="20618" y="17673"/>
                  <a:pt x="20618" y="17673"/>
                </a:cubicBezTo>
                <a:lnTo>
                  <a:pt x="20618" y="20618"/>
                </a:lnTo>
                <a:close/>
                <a:moveTo>
                  <a:pt x="20618" y="16691"/>
                </a:moveTo>
                <a:cubicBezTo>
                  <a:pt x="4909" y="16691"/>
                  <a:pt x="4909" y="16691"/>
                  <a:pt x="4909" y="16691"/>
                </a:cubicBezTo>
                <a:cubicBezTo>
                  <a:pt x="4909" y="4909"/>
                  <a:pt x="4909" y="4909"/>
                  <a:pt x="4909" y="4909"/>
                </a:cubicBezTo>
                <a:cubicBezTo>
                  <a:pt x="20618" y="4909"/>
                  <a:pt x="20618" y="4909"/>
                  <a:pt x="20618" y="4909"/>
                </a:cubicBezTo>
                <a:lnTo>
                  <a:pt x="20618" y="16691"/>
                </a:lnTo>
                <a:close/>
                <a:moveTo>
                  <a:pt x="2455" y="13745"/>
                </a:moveTo>
                <a:cubicBezTo>
                  <a:pt x="2700" y="13745"/>
                  <a:pt x="2945" y="13500"/>
                  <a:pt x="2945" y="13255"/>
                </a:cubicBezTo>
                <a:cubicBezTo>
                  <a:pt x="2945" y="13009"/>
                  <a:pt x="2700" y="12764"/>
                  <a:pt x="2455" y="12764"/>
                </a:cubicBezTo>
                <a:cubicBezTo>
                  <a:pt x="982" y="12764"/>
                  <a:pt x="982" y="12764"/>
                  <a:pt x="982" y="12764"/>
                </a:cubicBezTo>
                <a:cubicBezTo>
                  <a:pt x="982" y="982"/>
                  <a:pt x="982" y="982"/>
                  <a:pt x="982" y="982"/>
                </a:cubicBezTo>
                <a:cubicBezTo>
                  <a:pt x="16691" y="982"/>
                  <a:pt x="16691" y="982"/>
                  <a:pt x="16691" y="982"/>
                </a:cubicBezTo>
                <a:cubicBezTo>
                  <a:pt x="16691" y="2455"/>
                  <a:pt x="16691" y="2455"/>
                  <a:pt x="16691" y="2455"/>
                </a:cubicBezTo>
                <a:cubicBezTo>
                  <a:pt x="16691" y="2700"/>
                  <a:pt x="16936" y="2945"/>
                  <a:pt x="17182" y="2945"/>
                </a:cubicBezTo>
                <a:cubicBezTo>
                  <a:pt x="17427" y="2945"/>
                  <a:pt x="17673" y="2700"/>
                  <a:pt x="17673" y="2455"/>
                </a:cubicBezTo>
                <a:cubicBezTo>
                  <a:pt x="17673" y="982"/>
                  <a:pt x="17673" y="982"/>
                  <a:pt x="17673" y="982"/>
                </a:cubicBezTo>
                <a:cubicBezTo>
                  <a:pt x="17673" y="491"/>
                  <a:pt x="17182" y="0"/>
                  <a:pt x="16691" y="0"/>
                </a:cubicBez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491"/>
                  <a:pt x="0" y="982"/>
                </a:cubicBezTo>
                <a:cubicBezTo>
                  <a:pt x="0" y="16691"/>
                  <a:pt x="0" y="16691"/>
                  <a:pt x="0" y="16691"/>
                </a:cubicBezTo>
                <a:cubicBezTo>
                  <a:pt x="0" y="17182"/>
                  <a:pt x="491" y="17673"/>
                  <a:pt x="982" y="17673"/>
                </a:cubicBezTo>
                <a:cubicBezTo>
                  <a:pt x="2455" y="17673"/>
                  <a:pt x="2455" y="17673"/>
                  <a:pt x="2455" y="17673"/>
                </a:cubicBezTo>
                <a:cubicBezTo>
                  <a:pt x="2700" y="17673"/>
                  <a:pt x="2945" y="17427"/>
                  <a:pt x="2945" y="17182"/>
                </a:cubicBezTo>
                <a:cubicBezTo>
                  <a:pt x="2945" y="16936"/>
                  <a:pt x="2700" y="16691"/>
                  <a:pt x="2455" y="16691"/>
                </a:cubicBezTo>
                <a:cubicBezTo>
                  <a:pt x="982" y="16691"/>
                  <a:pt x="982" y="16691"/>
                  <a:pt x="982" y="16691"/>
                </a:cubicBezTo>
                <a:cubicBezTo>
                  <a:pt x="982" y="13745"/>
                  <a:pt x="982" y="13745"/>
                  <a:pt x="982" y="13745"/>
                </a:cubicBezTo>
                <a:lnTo>
                  <a:pt x="2455" y="1374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2999" name="Shape"/>
          <p:cNvSpPr/>
          <p:nvPr/>
        </p:nvSpPr>
        <p:spPr>
          <a:xfrm>
            <a:off x="10945018" y="1171575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1200"/>
                </a:moveTo>
                <a:cubicBezTo>
                  <a:pt x="17182" y="1200"/>
                  <a:pt x="17182" y="1200"/>
                  <a:pt x="17182" y="1200"/>
                </a:cubicBezTo>
                <a:cubicBezTo>
                  <a:pt x="17427" y="1200"/>
                  <a:pt x="17673" y="900"/>
                  <a:pt x="17673" y="600"/>
                </a:cubicBezTo>
                <a:cubicBezTo>
                  <a:pt x="17673" y="300"/>
                  <a:pt x="17427" y="0"/>
                  <a:pt x="17182" y="0"/>
                </a:cubicBezTo>
                <a:cubicBezTo>
                  <a:pt x="4418" y="0"/>
                  <a:pt x="4418" y="0"/>
                  <a:pt x="4418" y="0"/>
                </a:cubicBezTo>
                <a:cubicBezTo>
                  <a:pt x="4173" y="0"/>
                  <a:pt x="3927" y="300"/>
                  <a:pt x="3927" y="600"/>
                </a:cubicBezTo>
                <a:cubicBezTo>
                  <a:pt x="3927" y="900"/>
                  <a:pt x="4173" y="1200"/>
                  <a:pt x="4418" y="1200"/>
                </a:cubicBezTo>
                <a:moveTo>
                  <a:pt x="20618" y="4800"/>
                </a:moveTo>
                <a:cubicBezTo>
                  <a:pt x="982" y="4800"/>
                  <a:pt x="982" y="4800"/>
                  <a:pt x="982" y="4800"/>
                </a:cubicBezTo>
                <a:cubicBezTo>
                  <a:pt x="491" y="4800"/>
                  <a:pt x="0" y="5400"/>
                  <a:pt x="0" y="6000"/>
                </a:cubicBezTo>
                <a:cubicBezTo>
                  <a:pt x="0" y="20400"/>
                  <a:pt x="0" y="20400"/>
                  <a:pt x="0" y="20400"/>
                </a:cubicBezTo>
                <a:cubicBezTo>
                  <a:pt x="0" y="21000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000"/>
                  <a:pt x="21600" y="20400"/>
                </a:cubicBezTo>
                <a:cubicBezTo>
                  <a:pt x="21600" y="6000"/>
                  <a:pt x="21600" y="6000"/>
                  <a:pt x="21600" y="6000"/>
                </a:cubicBezTo>
                <a:cubicBezTo>
                  <a:pt x="21600" y="5400"/>
                  <a:pt x="21109" y="4800"/>
                  <a:pt x="20618" y="4800"/>
                </a:cubicBezTo>
                <a:moveTo>
                  <a:pt x="20618" y="20400"/>
                </a:moveTo>
                <a:cubicBezTo>
                  <a:pt x="982" y="20400"/>
                  <a:pt x="982" y="20400"/>
                  <a:pt x="982" y="20400"/>
                </a:cubicBezTo>
                <a:cubicBezTo>
                  <a:pt x="982" y="6000"/>
                  <a:pt x="982" y="6000"/>
                  <a:pt x="982" y="6000"/>
                </a:cubicBezTo>
                <a:cubicBezTo>
                  <a:pt x="20618" y="6000"/>
                  <a:pt x="20618" y="6000"/>
                  <a:pt x="20618" y="6000"/>
                </a:cubicBezTo>
                <a:lnTo>
                  <a:pt x="20618" y="20400"/>
                </a:lnTo>
                <a:close/>
                <a:moveTo>
                  <a:pt x="2455" y="3600"/>
                </a:moveTo>
                <a:cubicBezTo>
                  <a:pt x="19145" y="3600"/>
                  <a:pt x="19145" y="3600"/>
                  <a:pt x="19145" y="3600"/>
                </a:cubicBezTo>
                <a:cubicBezTo>
                  <a:pt x="19391" y="3600"/>
                  <a:pt x="19636" y="3300"/>
                  <a:pt x="19636" y="3000"/>
                </a:cubicBezTo>
                <a:cubicBezTo>
                  <a:pt x="19636" y="2700"/>
                  <a:pt x="19391" y="2400"/>
                  <a:pt x="19145" y="2400"/>
                </a:cubicBezTo>
                <a:cubicBezTo>
                  <a:pt x="2455" y="2400"/>
                  <a:pt x="2455" y="2400"/>
                  <a:pt x="2455" y="2400"/>
                </a:cubicBezTo>
                <a:cubicBezTo>
                  <a:pt x="2209" y="2400"/>
                  <a:pt x="1964" y="2700"/>
                  <a:pt x="1964" y="3000"/>
                </a:cubicBezTo>
                <a:cubicBezTo>
                  <a:pt x="1964" y="3300"/>
                  <a:pt x="2209" y="3600"/>
                  <a:pt x="2455" y="36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0" name="Shape"/>
          <p:cNvSpPr/>
          <p:nvPr/>
        </p:nvSpPr>
        <p:spPr>
          <a:xfrm>
            <a:off x="5385594" y="3033713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7855"/>
                </a:moveTo>
                <a:cubicBezTo>
                  <a:pt x="6750" y="7855"/>
                  <a:pt x="7855" y="6750"/>
                  <a:pt x="7855" y="5400"/>
                </a:cubicBezTo>
                <a:cubicBezTo>
                  <a:pt x="7855" y="4050"/>
                  <a:pt x="6750" y="2945"/>
                  <a:pt x="5400" y="2945"/>
                </a:cubicBezTo>
                <a:cubicBezTo>
                  <a:pt x="4050" y="2945"/>
                  <a:pt x="2945" y="4050"/>
                  <a:pt x="2945" y="5400"/>
                </a:cubicBezTo>
                <a:cubicBezTo>
                  <a:pt x="2945" y="6750"/>
                  <a:pt x="4050" y="7855"/>
                  <a:pt x="5400" y="7855"/>
                </a:cubicBezTo>
                <a:moveTo>
                  <a:pt x="5400" y="3927"/>
                </a:moveTo>
                <a:cubicBezTo>
                  <a:pt x="6259" y="3927"/>
                  <a:pt x="6873" y="4541"/>
                  <a:pt x="6873" y="5400"/>
                </a:cubicBezTo>
                <a:cubicBezTo>
                  <a:pt x="6873" y="6259"/>
                  <a:pt x="6259" y="6873"/>
                  <a:pt x="5400" y="6873"/>
                </a:cubicBezTo>
                <a:cubicBezTo>
                  <a:pt x="4541" y="6873"/>
                  <a:pt x="3927" y="6259"/>
                  <a:pt x="3927" y="5400"/>
                </a:cubicBezTo>
                <a:cubicBezTo>
                  <a:pt x="3927" y="4541"/>
                  <a:pt x="4541" y="3927"/>
                  <a:pt x="5400" y="3927"/>
                </a:cubicBezTo>
                <a:moveTo>
                  <a:pt x="18655" y="18041"/>
                </a:moveTo>
                <a:cubicBezTo>
                  <a:pt x="18655" y="17918"/>
                  <a:pt x="18655" y="17918"/>
                  <a:pt x="18655" y="17918"/>
                </a:cubicBezTo>
                <a:cubicBezTo>
                  <a:pt x="18532" y="17918"/>
                  <a:pt x="18532" y="17918"/>
                  <a:pt x="18532" y="17795"/>
                </a:cubicBezTo>
                <a:cubicBezTo>
                  <a:pt x="14236" y="11659"/>
                  <a:pt x="14236" y="11659"/>
                  <a:pt x="14236" y="11659"/>
                </a:cubicBezTo>
                <a:cubicBezTo>
                  <a:pt x="14236" y="11659"/>
                  <a:pt x="14236" y="11659"/>
                  <a:pt x="14236" y="11659"/>
                </a:cubicBezTo>
                <a:cubicBezTo>
                  <a:pt x="14114" y="11414"/>
                  <a:pt x="13991" y="11291"/>
                  <a:pt x="13745" y="11291"/>
                </a:cubicBezTo>
                <a:cubicBezTo>
                  <a:pt x="13623" y="11291"/>
                  <a:pt x="13500" y="11291"/>
                  <a:pt x="13377" y="11414"/>
                </a:cubicBezTo>
                <a:cubicBezTo>
                  <a:pt x="11414" y="13500"/>
                  <a:pt x="11414" y="13500"/>
                  <a:pt x="11414" y="13500"/>
                </a:cubicBezTo>
                <a:cubicBezTo>
                  <a:pt x="8836" y="9573"/>
                  <a:pt x="8836" y="9573"/>
                  <a:pt x="8836" y="9573"/>
                </a:cubicBezTo>
                <a:cubicBezTo>
                  <a:pt x="8714" y="9450"/>
                  <a:pt x="8591" y="9327"/>
                  <a:pt x="8345" y="9327"/>
                </a:cubicBezTo>
                <a:cubicBezTo>
                  <a:pt x="8223" y="9327"/>
                  <a:pt x="7977" y="9450"/>
                  <a:pt x="7977" y="9573"/>
                </a:cubicBezTo>
                <a:cubicBezTo>
                  <a:pt x="7977" y="9573"/>
                  <a:pt x="7977" y="9573"/>
                  <a:pt x="7977" y="9573"/>
                </a:cubicBezTo>
                <a:cubicBezTo>
                  <a:pt x="3068" y="17918"/>
                  <a:pt x="3068" y="17918"/>
                  <a:pt x="3068" y="17918"/>
                </a:cubicBezTo>
                <a:cubicBezTo>
                  <a:pt x="3068" y="17918"/>
                  <a:pt x="3068" y="17918"/>
                  <a:pt x="3068" y="17918"/>
                </a:cubicBezTo>
                <a:cubicBezTo>
                  <a:pt x="2945" y="17918"/>
                  <a:pt x="2945" y="18041"/>
                  <a:pt x="2945" y="18164"/>
                </a:cubicBezTo>
                <a:cubicBezTo>
                  <a:pt x="2945" y="18409"/>
                  <a:pt x="3191" y="18655"/>
                  <a:pt x="3436" y="18655"/>
                </a:cubicBezTo>
                <a:cubicBezTo>
                  <a:pt x="18164" y="18655"/>
                  <a:pt x="18164" y="18655"/>
                  <a:pt x="18164" y="18655"/>
                </a:cubicBezTo>
                <a:cubicBezTo>
                  <a:pt x="18409" y="18655"/>
                  <a:pt x="18655" y="18409"/>
                  <a:pt x="18655" y="18164"/>
                </a:cubicBezTo>
                <a:cubicBezTo>
                  <a:pt x="18655" y="18041"/>
                  <a:pt x="18655" y="18041"/>
                  <a:pt x="18655" y="18041"/>
                </a:cubicBezTo>
                <a:close/>
                <a:moveTo>
                  <a:pt x="4295" y="17673"/>
                </a:moveTo>
                <a:cubicBezTo>
                  <a:pt x="8345" y="10677"/>
                  <a:pt x="8345" y="10677"/>
                  <a:pt x="8345" y="10677"/>
                </a:cubicBezTo>
                <a:cubicBezTo>
                  <a:pt x="10800" y="14482"/>
                  <a:pt x="10800" y="14482"/>
                  <a:pt x="10800" y="14482"/>
                </a:cubicBezTo>
                <a:cubicBezTo>
                  <a:pt x="10923" y="14482"/>
                  <a:pt x="10923" y="14482"/>
                  <a:pt x="10923" y="14605"/>
                </a:cubicBezTo>
                <a:cubicBezTo>
                  <a:pt x="10923" y="14605"/>
                  <a:pt x="10923" y="14605"/>
                  <a:pt x="10923" y="14605"/>
                </a:cubicBezTo>
                <a:cubicBezTo>
                  <a:pt x="11045" y="14727"/>
                  <a:pt x="11168" y="14727"/>
                  <a:pt x="11291" y="14727"/>
                </a:cubicBezTo>
                <a:cubicBezTo>
                  <a:pt x="11414" y="14727"/>
                  <a:pt x="11536" y="14727"/>
                  <a:pt x="11659" y="14605"/>
                </a:cubicBezTo>
                <a:cubicBezTo>
                  <a:pt x="13745" y="12518"/>
                  <a:pt x="13745" y="12518"/>
                  <a:pt x="13745" y="12518"/>
                </a:cubicBezTo>
                <a:cubicBezTo>
                  <a:pt x="17182" y="17673"/>
                  <a:pt x="17182" y="17673"/>
                  <a:pt x="17182" y="17673"/>
                </a:cubicBezTo>
                <a:lnTo>
                  <a:pt x="4295" y="17673"/>
                </a:lnTo>
                <a:close/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1" name="Shape"/>
          <p:cNvSpPr/>
          <p:nvPr/>
        </p:nvSpPr>
        <p:spPr>
          <a:xfrm>
            <a:off x="5996782" y="3033713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3927"/>
                </a:moveTo>
                <a:cubicBezTo>
                  <a:pt x="1964" y="3927"/>
                  <a:pt x="1964" y="3927"/>
                  <a:pt x="1964" y="3927"/>
                </a:cubicBezTo>
                <a:cubicBezTo>
                  <a:pt x="859" y="3927"/>
                  <a:pt x="0" y="4786"/>
                  <a:pt x="0" y="5891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5709" y="21600"/>
                  <a:pt x="15709" y="21600"/>
                  <a:pt x="15709" y="21600"/>
                </a:cubicBezTo>
                <a:cubicBezTo>
                  <a:pt x="16814" y="21600"/>
                  <a:pt x="17673" y="20741"/>
                  <a:pt x="17673" y="19636"/>
                </a:cubicBezTo>
                <a:cubicBezTo>
                  <a:pt x="17673" y="5891"/>
                  <a:pt x="17673" y="5891"/>
                  <a:pt x="17673" y="5891"/>
                </a:cubicBezTo>
                <a:cubicBezTo>
                  <a:pt x="17673" y="4786"/>
                  <a:pt x="16814" y="3927"/>
                  <a:pt x="15709" y="3927"/>
                </a:cubicBezTo>
                <a:moveTo>
                  <a:pt x="16691" y="19636"/>
                </a:moveTo>
                <a:cubicBezTo>
                  <a:pt x="16691" y="20127"/>
                  <a:pt x="16200" y="20618"/>
                  <a:pt x="15709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982" y="5400"/>
                  <a:pt x="1473" y="4909"/>
                  <a:pt x="1964" y="4909"/>
                </a:cubicBezTo>
                <a:cubicBezTo>
                  <a:pt x="15709" y="4909"/>
                  <a:pt x="15709" y="4909"/>
                  <a:pt x="15709" y="4909"/>
                </a:cubicBezTo>
                <a:cubicBezTo>
                  <a:pt x="16200" y="4909"/>
                  <a:pt x="16691" y="5400"/>
                  <a:pt x="16691" y="5891"/>
                </a:cubicBezTo>
                <a:lnTo>
                  <a:pt x="16691" y="19636"/>
                </a:lnTo>
                <a:close/>
                <a:moveTo>
                  <a:pt x="4909" y="10800"/>
                </a:moveTo>
                <a:cubicBezTo>
                  <a:pt x="6014" y="10800"/>
                  <a:pt x="6873" y="9941"/>
                  <a:pt x="6873" y="8836"/>
                </a:cubicBezTo>
                <a:cubicBezTo>
                  <a:pt x="6873" y="7732"/>
                  <a:pt x="6014" y="6873"/>
                  <a:pt x="4909" y="6873"/>
                </a:cubicBezTo>
                <a:cubicBezTo>
                  <a:pt x="3805" y="6873"/>
                  <a:pt x="2945" y="7732"/>
                  <a:pt x="2945" y="8836"/>
                </a:cubicBezTo>
                <a:cubicBezTo>
                  <a:pt x="2945" y="9941"/>
                  <a:pt x="3805" y="10800"/>
                  <a:pt x="4909" y="10800"/>
                </a:cubicBezTo>
                <a:moveTo>
                  <a:pt x="4909" y="7855"/>
                </a:moveTo>
                <a:cubicBezTo>
                  <a:pt x="5400" y="7855"/>
                  <a:pt x="5891" y="8345"/>
                  <a:pt x="5891" y="8836"/>
                </a:cubicBezTo>
                <a:cubicBezTo>
                  <a:pt x="5891" y="9327"/>
                  <a:pt x="5400" y="9818"/>
                  <a:pt x="4909" y="9818"/>
                </a:cubicBezTo>
                <a:cubicBezTo>
                  <a:pt x="4418" y="9818"/>
                  <a:pt x="3927" y="9327"/>
                  <a:pt x="3927" y="8836"/>
                </a:cubicBezTo>
                <a:cubicBezTo>
                  <a:pt x="3927" y="8345"/>
                  <a:pt x="4418" y="7855"/>
                  <a:pt x="4909" y="7855"/>
                </a:cubicBezTo>
                <a:moveTo>
                  <a:pt x="14727" y="18041"/>
                </a:moveTo>
                <a:cubicBezTo>
                  <a:pt x="14727" y="17918"/>
                  <a:pt x="14727" y="17918"/>
                  <a:pt x="14727" y="17918"/>
                </a:cubicBezTo>
                <a:cubicBezTo>
                  <a:pt x="14727" y="17918"/>
                  <a:pt x="14727" y="17918"/>
                  <a:pt x="14727" y="17918"/>
                </a:cubicBezTo>
                <a:cubicBezTo>
                  <a:pt x="11782" y="13132"/>
                  <a:pt x="11782" y="13132"/>
                  <a:pt x="11782" y="13132"/>
                </a:cubicBezTo>
                <a:cubicBezTo>
                  <a:pt x="11782" y="13132"/>
                  <a:pt x="11782" y="13132"/>
                  <a:pt x="11782" y="13132"/>
                </a:cubicBezTo>
                <a:cubicBezTo>
                  <a:pt x="11659" y="12886"/>
                  <a:pt x="11536" y="12764"/>
                  <a:pt x="11291" y="12764"/>
                </a:cubicBezTo>
                <a:cubicBezTo>
                  <a:pt x="11168" y="12764"/>
                  <a:pt x="11045" y="12764"/>
                  <a:pt x="10923" y="12886"/>
                </a:cubicBezTo>
                <a:cubicBezTo>
                  <a:pt x="9450" y="14482"/>
                  <a:pt x="9450" y="14482"/>
                  <a:pt x="9450" y="14482"/>
                </a:cubicBezTo>
                <a:cubicBezTo>
                  <a:pt x="7855" y="12027"/>
                  <a:pt x="7855" y="12027"/>
                  <a:pt x="7855" y="12027"/>
                </a:cubicBezTo>
                <a:cubicBezTo>
                  <a:pt x="7732" y="11905"/>
                  <a:pt x="7609" y="11782"/>
                  <a:pt x="7364" y="11782"/>
                </a:cubicBezTo>
                <a:cubicBezTo>
                  <a:pt x="7241" y="11782"/>
                  <a:pt x="6995" y="11905"/>
                  <a:pt x="6995" y="12027"/>
                </a:cubicBezTo>
                <a:cubicBezTo>
                  <a:pt x="6995" y="12027"/>
                  <a:pt x="6995" y="12027"/>
                  <a:pt x="6995" y="12027"/>
                </a:cubicBezTo>
                <a:cubicBezTo>
                  <a:pt x="3068" y="17918"/>
                  <a:pt x="3068" y="17918"/>
                  <a:pt x="3068" y="17918"/>
                </a:cubicBezTo>
                <a:cubicBezTo>
                  <a:pt x="3068" y="17918"/>
                  <a:pt x="3068" y="17918"/>
                  <a:pt x="3068" y="17918"/>
                </a:cubicBezTo>
                <a:cubicBezTo>
                  <a:pt x="2945" y="17918"/>
                  <a:pt x="2945" y="18041"/>
                  <a:pt x="2945" y="18164"/>
                </a:cubicBezTo>
                <a:cubicBezTo>
                  <a:pt x="2945" y="18409"/>
                  <a:pt x="3191" y="18655"/>
                  <a:pt x="3436" y="18655"/>
                </a:cubicBezTo>
                <a:cubicBezTo>
                  <a:pt x="14236" y="18655"/>
                  <a:pt x="14236" y="18655"/>
                  <a:pt x="14236" y="18655"/>
                </a:cubicBezTo>
                <a:cubicBezTo>
                  <a:pt x="14482" y="18655"/>
                  <a:pt x="14727" y="18409"/>
                  <a:pt x="14727" y="18164"/>
                </a:cubicBezTo>
                <a:cubicBezTo>
                  <a:pt x="14727" y="18041"/>
                  <a:pt x="14727" y="18041"/>
                  <a:pt x="14727" y="18041"/>
                </a:cubicBezTo>
                <a:close/>
                <a:moveTo>
                  <a:pt x="4295" y="17673"/>
                </a:moveTo>
                <a:cubicBezTo>
                  <a:pt x="7364" y="13132"/>
                  <a:pt x="7364" y="13132"/>
                  <a:pt x="7364" y="13132"/>
                </a:cubicBezTo>
                <a:cubicBezTo>
                  <a:pt x="8836" y="15464"/>
                  <a:pt x="8836" y="15464"/>
                  <a:pt x="8836" y="15464"/>
                </a:cubicBezTo>
                <a:cubicBezTo>
                  <a:pt x="8959" y="15586"/>
                  <a:pt x="9082" y="15709"/>
                  <a:pt x="9327" y="15709"/>
                </a:cubicBezTo>
                <a:cubicBezTo>
                  <a:pt x="9450" y="15709"/>
                  <a:pt x="9573" y="15709"/>
                  <a:pt x="9695" y="15586"/>
                </a:cubicBezTo>
                <a:cubicBezTo>
                  <a:pt x="11168" y="13991"/>
                  <a:pt x="11168" y="13991"/>
                  <a:pt x="11168" y="13991"/>
                </a:cubicBezTo>
                <a:cubicBezTo>
                  <a:pt x="13377" y="17673"/>
                  <a:pt x="13377" y="17673"/>
                  <a:pt x="13377" y="17673"/>
                </a:cubicBezTo>
                <a:lnTo>
                  <a:pt x="4295" y="17673"/>
                </a:lnTo>
                <a:close/>
                <a:moveTo>
                  <a:pt x="19636" y="0"/>
                </a:moveTo>
                <a:cubicBezTo>
                  <a:pt x="5891" y="0"/>
                  <a:pt x="5891" y="0"/>
                  <a:pt x="5891" y="0"/>
                </a:cubicBezTo>
                <a:cubicBezTo>
                  <a:pt x="4786" y="0"/>
                  <a:pt x="3927" y="859"/>
                  <a:pt x="3927" y="1964"/>
                </a:cubicBezTo>
                <a:cubicBezTo>
                  <a:pt x="3927" y="2455"/>
                  <a:pt x="3927" y="2455"/>
                  <a:pt x="3927" y="2455"/>
                </a:cubicBezTo>
                <a:cubicBezTo>
                  <a:pt x="3927" y="2700"/>
                  <a:pt x="4173" y="2945"/>
                  <a:pt x="4418" y="2945"/>
                </a:cubicBezTo>
                <a:cubicBezTo>
                  <a:pt x="4664" y="2945"/>
                  <a:pt x="4909" y="2700"/>
                  <a:pt x="4909" y="2455"/>
                </a:cubicBezTo>
                <a:cubicBezTo>
                  <a:pt x="4909" y="1964"/>
                  <a:pt x="4909" y="1964"/>
                  <a:pt x="4909" y="1964"/>
                </a:cubicBezTo>
                <a:cubicBezTo>
                  <a:pt x="4909" y="1473"/>
                  <a:pt x="5400" y="982"/>
                  <a:pt x="5891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cubicBezTo>
                  <a:pt x="20618" y="15709"/>
                  <a:pt x="20618" y="15709"/>
                  <a:pt x="20618" y="15709"/>
                </a:cubicBezTo>
                <a:cubicBezTo>
                  <a:pt x="20618" y="16200"/>
                  <a:pt x="20127" y="16691"/>
                  <a:pt x="19636" y="16691"/>
                </a:cubicBezTo>
                <a:cubicBezTo>
                  <a:pt x="19145" y="16691"/>
                  <a:pt x="19145" y="16691"/>
                  <a:pt x="19145" y="16691"/>
                </a:cubicBezTo>
                <a:cubicBezTo>
                  <a:pt x="18900" y="16691"/>
                  <a:pt x="18655" y="16936"/>
                  <a:pt x="18655" y="17182"/>
                </a:cubicBezTo>
                <a:cubicBezTo>
                  <a:pt x="18655" y="17427"/>
                  <a:pt x="18900" y="17673"/>
                  <a:pt x="19145" y="17673"/>
                </a:cubicBezTo>
                <a:cubicBezTo>
                  <a:pt x="19636" y="17673"/>
                  <a:pt x="19636" y="17673"/>
                  <a:pt x="19636" y="17673"/>
                </a:cubicBezTo>
                <a:cubicBezTo>
                  <a:pt x="20741" y="17673"/>
                  <a:pt x="21600" y="16814"/>
                  <a:pt x="21600" y="15709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2" name="Shape"/>
          <p:cNvSpPr/>
          <p:nvPr/>
        </p:nvSpPr>
        <p:spPr>
          <a:xfrm>
            <a:off x="6607969" y="3033713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964"/>
                </a:moveTo>
                <a:cubicBezTo>
                  <a:pt x="20618" y="1964"/>
                  <a:pt x="20618" y="1964"/>
                  <a:pt x="20618" y="1964"/>
                </a:cubicBezTo>
                <a:cubicBezTo>
                  <a:pt x="20618" y="491"/>
                  <a:pt x="20618" y="491"/>
                  <a:pt x="20618" y="491"/>
                </a:cubicBezTo>
                <a:cubicBezTo>
                  <a:pt x="20618" y="245"/>
                  <a:pt x="20373" y="0"/>
                  <a:pt x="20127" y="0"/>
                </a:cubicBezTo>
                <a:cubicBezTo>
                  <a:pt x="1473" y="0"/>
                  <a:pt x="1473" y="0"/>
                  <a:pt x="1473" y="0"/>
                </a:cubicBezTo>
                <a:cubicBezTo>
                  <a:pt x="1227" y="0"/>
                  <a:pt x="982" y="245"/>
                  <a:pt x="982" y="491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491" y="1964"/>
                  <a:pt x="491" y="1964"/>
                  <a:pt x="491" y="1964"/>
                </a:cubicBezTo>
                <a:cubicBezTo>
                  <a:pt x="245" y="1964"/>
                  <a:pt x="0" y="2209"/>
                  <a:pt x="0" y="2455"/>
                </a:cubicBezTo>
                <a:cubicBezTo>
                  <a:pt x="0" y="2700"/>
                  <a:pt x="245" y="2945"/>
                  <a:pt x="491" y="2945"/>
                </a:cubicBezTo>
                <a:cubicBezTo>
                  <a:pt x="982" y="2945"/>
                  <a:pt x="982" y="2945"/>
                  <a:pt x="982" y="2945"/>
                </a:cubicBezTo>
                <a:cubicBezTo>
                  <a:pt x="982" y="21109"/>
                  <a:pt x="982" y="21109"/>
                  <a:pt x="982" y="21109"/>
                </a:cubicBezTo>
                <a:cubicBezTo>
                  <a:pt x="982" y="21355"/>
                  <a:pt x="1227" y="21600"/>
                  <a:pt x="1473" y="21600"/>
                </a:cubicBezTo>
                <a:cubicBezTo>
                  <a:pt x="20127" y="21600"/>
                  <a:pt x="20127" y="21600"/>
                  <a:pt x="20127" y="21600"/>
                </a:cubicBezTo>
                <a:cubicBezTo>
                  <a:pt x="20373" y="21600"/>
                  <a:pt x="20618" y="21355"/>
                  <a:pt x="20618" y="21109"/>
                </a:cubicBezTo>
                <a:cubicBezTo>
                  <a:pt x="20618" y="2945"/>
                  <a:pt x="20618" y="2945"/>
                  <a:pt x="20618" y="2945"/>
                </a:cubicBezTo>
                <a:cubicBezTo>
                  <a:pt x="21109" y="2945"/>
                  <a:pt x="21109" y="2945"/>
                  <a:pt x="21109" y="2945"/>
                </a:cubicBezTo>
                <a:cubicBezTo>
                  <a:pt x="21355" y="2945"/>
                  <a:pt x="21600" y="2700"/>
                  <a:pt x="21600" y="2455"/>
                </a:cubicBezTo>
                <a:cubicBezTo>
                  <a:pt x="21600" y="2209"/>
                  <a:pt x="21355" y="1964"/>
                  <a:pt x="21109" y="1964"/>
                </a:cubicBezTo>
                <a:moveTo>
                  <a:pt x="11782" y="20618"/>
                </a:moveTo>
                <a:cubicBezTo>
                  <a:pt x="9818" y="20618"/>
                  <a:pt x="9818" y="20618"/>
                  <a:pt x="9818" y="20618"/>
                </a:cubicBezTo>
                <a:cubicBezTo>
                  <a:pt x="9818" y="15709"/>
                  <a:pt x="9818" y="15709"/>
                  <a:pt x="9818" y="15709"/>
                </a:cubicBezTo>
                <a:cubicBezTo>
                  <a:pt x="11782" y="15709"/>
                  <a:pt x="11782" y="15709"/>
                  <a:pt x="11782" y="15709"/>
                </a:cubicBezTo>
                <a:lnTo>
                  <a:pt x="11782" y="20618"/>
                </a:lnTo>
                <a:close/>
                <a:moveTo>
                  <a:pt x="19636" y="20618"/>
                </a:moveTo>
                <a:cubicBezTo>
                  <a:pt x="12764" y="20618"/>
                  <a:pt x="12764" y="20618"/>
                  <a:pt x="12764" y="20618"/>
                </a:cubicBezTo>
                <a:cubicBezTo>
                  <a:pt x="12764" y="15218"/>
                  <a:pt x="12764" y="15218"/>
                  <a:pt x="12764" y="15218"/>
                </a:cubicBezTo>
                <a:cubicBezTo>
                  <a:pt x="12764" y="14973"/>
                  <a:pt x="12518" y="14727"/>
                  <a:pt x="12273" y="14727"/>
                </a:cubicBezTo>
                <a:cubicBezTo>
                  <a:pt x="9327" y="14727"/>
                  <a:pt x="9327" y="14727"/>
                  <a:pt x="9327" y="14727"/>
                </a:cubicBezTo>
                <a:cubicBezTo>
                  <a:pt x="9082" y="14727"/>
                  <a:pt x="8836" y="14973"/>
                  <a:pt x="8836" y="15218"/>
                </a:cubicBezTo>
                <a:cubicBezTo>
                  <a:pt x="8836" y="20618"/>
                  <a:pt x="8836" y="20618"/>
                  <a:pt x="88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964" y="2945"/>
                  <a:pt x="1964" y="2945"/>
                  <a:pt x="1964" y="2945"/>
                </a:cubicBezTo>
                <a:cubicBezTo>
                  <a:pt x="19636" y="2945"/>
                  <a:pt x="19636" y="2945"/>
                  <a:pt x="19636" y="2945"/>
                </a:cubicBezTo>
                <a:lnTo>
                  <a:pt x="19636" y="20618"/>
                </a:lnTo>
                <a:close/>
                <a:moveTo>
                  <a:pt x="19636" y="1964"/>
                </a:moveTo>
                <a:cubicBezTo>
                  <a:pt x="1964" y="1964"/>
                  <a:pt x="1964" y="1964"/>
                  <a:pt x="1964" y="1964"/>
                </a:cubicBezTo>
                <a:cubicBezTo>
                  <a:pt x="1964" y="982"/>
                  <a:pt x="1964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lnTo>
                  <a:pt x="19636" y="1964"/>
                </a:lnTo>
                <a:close/>
                <a:moveTo>
                  <a:pt x="14236" y="8836"/>
                </a:moveTo>
                <a:cubicBezTo>
                  <a:pt x="17182" y="8836"/>
                  <a:pt x="17182" y="8836"/>
                  <a:pt x="17182" y="8836"/>
                </a:cubicBezTo>
                <a:cubicBezTo>
                  <a:pt x="17427" y="8836"/>
                  <a:pt x="17673" y="8591"/>
                  <a:pt x="17673" y="8345"/>
                </a:cubicBezTo>
                <a:cubicBezTo>
                  <a:pt x="17673" y="5400"/>
                  <a:pt x="17673" y="5400"/>
                  <a:pt x="17673" y="5400"/>
                </a:cubicBezTo>
                <a:cubicBezTo>
                  <a:pt x="17673" y="5155"/>
                  <a:pt x="17427" y="4909"/>
                  <a:pt x="17182" y="4909"/>
                </a:cubicBezTo>
                <a:cubicBezTo>
                  <a:pt x="14236" y="4909"/>
                  <a:pt x="14236" y="4909"/>
                  <a:pt x="14236" y="4909"/>
                </a:cubicBezTo>
                <a:cubicBezTo>
                  <a:pt x="13991" y="4909"/>
                  <a:pt x="13745" y="5155"/>
                  <a:pt x="13745" y="5400"/>
                </a:cubicBezTo>
                <a:cubicBezTo>
                  <a:pt x="13745" y="8345"/>
                  <a:pt x="13745" y="8345"/>
                  <a:pt x="13745" y="8345"/>
                </a:cubicBezTo>
                <a:cubicBezTo>
                  <a:pt x="13745" y="8591"/>
                  <a:pt x="13991" y="8836"/>
                  <a:pt x="14236" y="8836"/>
                </a:cubicBezTo>
                <a:moveTo>
                  <a:pt x="14727" y="5891"/>
                </a:moveTo>
                <a:cubicBezTo>
                  <a:pt x="16691" y="5891"/>
                  <a:pt x="16691" y="5891"/>
                  <a:pt x="16691" y="5891"/>
                </a:cubicBezTo>
                <a:cubicBezTo>
                  <a:pt x="16691" y="7855"/>
                  <a:pt x="16691" y="7855"/>
                  <a:pt x="16691" y="7855"/>
                </a:cubicBezTo>
                <a:cubicBezTo>
                  <a:pt x="14727" y="7855"/>
                  <a:pt x="14727" y="7855"/>
                  <a:pt x="14727" y="7855"/>
                </a:cubicBezTo>
                <a:lnTo>
                  <a:pt x="14727" y="5891"/>
                </a:lnTo>
                <a:close/>
                <a:moveTo>
                  <a:pt x="4418" y="8836"/>
                </a:moveTo>
                <a:cubicBezTo>
                  <a:pt x="7364" y="8836"/>
                  <a:pt x="7364" y="8836"/>
                  <a:pt x="7364" y="8836"/>
                </a:cubicBezTo>
                <a:cubicBezTo>
                  <a:pt x="7609" y="8836"/>
                  <a:pt x="7855" y="8591"/>
                  <a:pt x="7855" y="8345"/>
                </a:cubicBezTo>
                <a:cubicBezTo>
                  <a:pt x="7855" y="5400"/>
                  <a:pt x="7855" y="5400"/>
                  <a:pt x="7855" y="5400"/>
                </a:cubicBezTo>
                <a:cubicBezTo>
                  <a:pt x="7855" y="5155"/>
                  <a:pt x="7609" y="4909"/>
                  <a:pt x="7364" y="4909"/>
                </a:cubicBezTo>
                <a:cubicBezTo>
                  <a:pt x="4418" y="4909"/>
                  <a:pt x="4418" y="4909"/>
                  <a:pt x="4418" y="4909"/>
                </a:cubicBezTo>
                <a:cubicBezTo>
                  <a:pt x="4173" y="4909"/>
                  <a:pt x="3927" y="5155"/>
                  <a:pt x="3927" y="5400"/>
                </a:cubicBezTo>
                <a:cubicBezTo>
                  <a:pt x="3927" y="8345"/>
                  <a:pt x="3927" y="8345"/>
                  <a:pt x="3927" y="8345"/>
                </a:cubicBezTo>
                <a:cubicBezTo>
                  <a:pt x="3927" y="8591"/>
                  <a:pt x="4173" y="8836"/>
                  <a:pt x="4418" y="8836"/>
                </a:cubicBezTo>
                <a:moveTo>
                  <a:pt x="4909" y="5891"/>
                </a:moveTo>
                <a:cubicBezTo>
                  <a:pt x="6873" y="5891"/>
                  <a:pt x="6873" y="5891"/>
                  <a:pt x="6873" y="5891"/>
                </a:cubicBezTo>
                <a:cubicBezTo>
                  <a:pt x="6873" y="7855"/>
                  <a:pt x="6873" y="7855"/>
                  <a:pt x="6873" y="7855"/>
                </a:cubicBezTo>
                <a:cubicBezTo>
                  <a:pt x="4909" y="7855"/>
                  <a:pt x="4909" y="7855"/>
                  <a:pt x="4909" y="7855"/>
                </a:cubicBezTo>
                <a:lnTo>
                  <a:pt x="4909" y="5891"/>
                </a:lnTo>
                <a:close/>
                <a:moveTo>
                  <a:pt x="4418" y="13745"/>
                </a:moveTo>
                <a:cubicBezTo>
                  <a:pt x="7364" y="13745"/>
                  <a:pt x="7364" y="13745"/>
                  <a:pt x="7364" y="13745"/>
                </a:cubicBezTo>
                <a:cubicBezTo>
                  <a:pt x="7609" y="13745"/>
                  <a:pt x="7855" y="13500"/>
                  <a:pt x="7855" y="13255"/>
                </a:cubicBezTo>
                <a:cubicBezTo>
                  <a:pt x="7855" y="10309"/>
                  <a:pt x="7855" y="10309"/>
                  <a:pt x="7855" y="10309"/>
                </a:cubicBezTo>
                <a:cubicBezTo>
                  <a:pt x="7855" y="10064"/>
                  <a:pt x="7609" y="9818"/>
                  <a:pt x="7364" y="9818"/>
                </a:cubicBezTo>
                <a:cubicBezTo>
                  <a:pt x="4418" y="9818"/>
                  <a:pt x="4418" y="9818"/>
                  <a:pt x="4418" y="9818"/>
                </a:cubicBezTo>
                <a:cubicBezTo>
                  <a:pt x="4173" y="9818"/>
                  <a:pt x="3927" y="10064"/>
                  <a:pt x="3927" y="10309"/>
                </a:cubicBezTo>
                <a:cubicBezTo>
                  <a:pt x="3927" y="13255"/>
                  <a:pt x="3927" y="13255"/>
                  <a:pt x="3927" y="13255"/>
                </a:cubicBezTo>
                <a:cubicBezTo>
                  <a:pt x="3927" y="13500"/>
                  <a:pt x="4173" y="13745"/>
                  <a:pt x="4418" y="13745"/>
                </a:cubicBezTo>
                <a:moveTo>
                  <a:pt x="4909" y="10800"/>
                </a:moveTo>
                <a:cubicBezTo>
                  <a:pt x="6873" y="10800"/>
                  <a:pt x="6873" y="10800"/>
                  <a:pt x="6873" y="10800"/>
                </a:cubicBezTo>
                <a:cubicBezTo>
                  <a:pt x="6873" y="12764"/>
                  <a:pt x="6873" y="12764"/>
                  <a:pt x="6873" y="12764"/>
                </a:cubicBezTo>
                <a:cubicBezTo>
                  <a:pt x="4909" y="12764"/>
                  <a:pt x="4909" y="12764"/>
                  <a:pt x="4909" y="12764"/>
                </a:cubicBezTo>
                <a:lnTo>
                  <a:pt x="4909" y="10800"/>
                </a:lnTo>
                <a:close/>
                <a:moveTo>
                  <a:pt x="14236" y="13745"/>
                </a:moveTo>
                <a:cubicBezTo>
                  <a:pt x="17182" y="13745"/>
                  <a:pt x="17182" y="13745"/>
                  <a:pt x="17182" y="13745"/>
                </a:cubicBezTo>
                <a:cubicBezTo>
                  <a:pt x="17427" y="13745"/>
                  <a:pt x="17673" y="13500"/>
                  <a:pt x="17673" y="13255"/>
                </a:cubicBezTo>
                <a:cubicBezTo>
                  <a:pt x="17673" y="10309"/>
                  <a:pt x="17673" y="10309"/>
                  <a:pt x="17673" y="10309"/>
                </a:cubicBezTo>
                <a:cubicBezTo>
                  <a:pt x="17673" y="10064"/>
                  <a:pt x="17427" y="9818"/>
                  <a:pt x="17182" y="9818"/>
                </a:cubicBezTo>
                <a:cubicBezTo>
                  <a:pt x="14236" y="9818"/>
                  <a:pt x="14236" y="9818"/>
                  <a:pt x="14236" y="9818"/>
                </a:cubicBezTo>
                <a:cubicBezTo>
                  <a:pt x="13991" y="9818"/>
                  <a:pt x="13745" y="10064"/>
                  <a:pt x="13745" y="10309"/>
                </a:cubicBezTo>
                <a:cubicBezTo>
                  <a:pt x="13745" y="13255"/>
                  <a:pt x="13745" y="13255"/>
                  <a:pt x="13745" y="13255"/>
                </a:cubicBezTo>
                <a:cubicBezTo>
                  <a:pt x="13745" y="13500"/>
                  <a:pt x="13991" y="13745"/>
                  <a:pt x="14236" y="13745"/>
                </a:cubicBezTo>
                <a:moveTo>
                  <a:pt x="14727" y="10800"/>
                </a:moveTo>
                <a:cubicBezTo>
                  <a:pt x="16691" y="10800"/>
                  <a:pt x="16691" y="10800"/>
                  <a:pt x="16691" y="10800"/>
                </a:cubicBezTo>
                <a:cubicBezTo>
                  <a:pt x="16691" y="12764"/>
                  <a:pt x="16691" y="12764"/>
                  <a:pt x="16691" y="12764"/>
                </a:cubicBezTo>
                <a:cubicBezTo>
                  <a:pt x="14727" y="12764"/>
                  <a:pt x="14727" y="12764"/>
                  <a:pt x="14727" y="12764"/>
                </a:cubicBezTo>
                <a:lnTo>
                  <a:pt x="14727" y="10800"/>
                </a:lnTo>
                <a:close/>
                <a:moveTo>
                  <a:pt x="4418" y="18655"/>
                </a:moveTo>
                <a:cubicBezTo>
                  <a:pt x="7364" y="18655"/>
                  <a:pt x="7364" y="18655"/>
                  <a:pt x="7364" y="18655"/>
                </a:cubicBezTo>
                <a:cubicBezTo>
                  <a:pt x="7609" y="18655"/>
                  <a:pt x="7855" y="18409"/>
                  <a:pt x="7855" y="18164"/>
                </a:cubicBezTo>
                <a:cubicBezTo>
                  <a:pt x="7855" y="15218"/>
                  <a:pt x="7855" y="15218"/>
                  <a:pt x="7855" y="15218"/>
                </a:cubicBezTo>
                <a:cubicBezTo>
                  <a:pt x="7855" y="14973"/>
                  <a:pt x="7609" y="14727"/>
                  <a:pt x="7364" y="14727"/>
                </a:cubicBezTo>
                <a:cubicBezTo>
                  <a:pt x="4418" y="14727"/>
                  <a:pt x="4418" y="14727"/>
                  <a:pt x="4418" y="14727"/>
                </a:cubicBezTo>
                <a:cubicBezTo>
                  <a:pt x="4173" y="14727"/>
                  <a:pt x="3927" y="14973"/>
                  <a:pt x="3927" y="15218"/>
                </a:cubicBezTo>
                <a:cubicBezTo>
                  <a:pt x="3927" y="18164"/>
                  <a:pt x="3927" y="18164"/>
                  <a:pt x="3927" y="18164"/>
                </a:cubicBezTo>
                <a:cubicBezTo>
                  <a:pt x="3927" y="18409"/>
                  <a:pt x="4173" y="18655"/>
                  <a:pt x="4418" y="18655"/>
                </a:cubicBezTo>
                <a:moveTo>
                  <a:pt x="4909" y="15709"/>
                </a:moveTo>
                <a:cubicBezTo>
                  <a:pt x="6873" y="15709"/>
                  <a:pt x="6873" y="15709"/>
                  <a:pt x="6873" y="15709"/>
                </a:cubicBezTo>
                <a:cubicBezTo>
                  <a:pt x="6873" y="17673"/>
                  <a:pt x="6873" y="17673"/>
                  <a:pt x="6873" y="17673"/>
                </a:cubicBezTo>
                <a:cubicBezTo>
                  <a:pt x="4909" y="17673"/>
                  <a:pt x="4909" y="17673"/>
                  <a:pt x="4909" y="17673"/>
                </a:cubicBezTo>
                <a:lnTo>
                  <a:pt x="4909" y="15709"/>
                </a:lnTo>
                <a:close/>
                <a:moveTo>
                  <a:pt x="9327" y="8836"/>
                </a:moveTo>
                <a:cubicBezTo>
                  <a:pt x="12273" y="8836"/>
                  <a:pt x="12273" y="8836"/>
                  <a:pt x="12273" y="8836"/>
                </a:cubicBezTo>
                <a:cubicBezTo>
                  <a:pt x="12518" y="8836"/>
                  <a:pt x="12764" y="8591"/>
                  <a:pt x="12764" y="8345"/>
                </a:cubicBezTo>
                <a:cubicBezTo>
                  <a:pt x="12764" y="5400"/>
                  <a:pt x="12764" y="5400"/>
                  <a:pt x="12764" y="5400"/>
                </a:cubicBezTo>
                <a:cubicBezTo>
                  <a:pt x="12764" y="5155"/>
                  <a:pt x="12518" y="4909"/>
                  <a:pt x="12273" y="4909"/>
                </a:cubicBezTo>
                <a:cubicBezTo>
                  <a:pt x="9327" y="4909"/>
                  <a:pt x="9327" y="4909"/>
                  <a:pt x="9327" y="4909"/>
                </a:cubicBezTo>
                <a:cubicBezTo>
                  <a:pt x="9082" y="4909"/>
                  <a:pt x="8836" y="5155"/>
                  <a:pt x="8836" y="5400"/>
                </a:cubicBezTo>
                <a:cubicBezTo>
                  <a:pt x="8836" y="8345"/>
                  <a:pt x="8836" y="8345"/>
                  <a:pt x="8836" y="8345"/>
                </a:cubicBezTo>
                <a:cubicBezTo>
                  <a:pt x="8836" y="8591"/>
                  <a:pt x="9082" y="8836"/>
                  <a:pt x="9327" y="8836"/>
                </a:cubicBezTo>
                <a:moveTo>
                  <a:pt x="9818" y="5891"/>
                </a:moveTo>
                <a:cubicBezTo>
                  <a:pt x="11782" y="5891"/>
                  <a:pt x="11782" y="5891"/>
                  <a:pt x="11782" y="5891"/>
                </a:cubicBezTo>
                <a:cubicBezTo>
                  <a:pt x="11782" y="7855"/>
                  <a:pt x="11782" y="7855"/>
                  <a:pt x="11782" y="7855"/>
                </a:cubicBezTo>
                <a:cubicBezTo>
                  <a:pt x="9818" y="7855"/>
                  <a:pt x="9818" y="7855"/>
                  <a:pt x="9818" y="7855"/>
                </a:cubicBezTo>
                <a:lnTo>
                  <a:pt x="9818" y="5891"/>
                </a:lnTo>
                <a:close/>
                <a:moveTo>
                  <a:pt x="14236" y="18655"/>
                </a:moveTo>
                <a:cubicBezTo>
                  <a:pt x="17182" y="18655"/>
                  <a:pt x="17182" y="18655"/>
                  <a:pt x="17182" y="18655"/>
                </a:cubicBezTo>
                <a:cubicBezTo>
                  <a:pt x="17427" y="18655"/>
                  <a:pt x="17673" y="18409"/>
                  <a:pt x="17673" y="18164"/>
                </a:cubicBezTo>
                <a:cubicBezTo>
                  <a:pt x="17673" y="15218"/>
                  <a:pt x="17673" y="15218"/>
                  <a:pt x="17673" y="15218"/>
                </a:cubicBezTo>
                <a:cubicBezTo>
                  <a:pt x="17673" y="14973"/>
                  <a:pt x="17427" y="14727"/>
                  <a:pt x="17182" y="14727"/>
                </a:cubicBezTo>
                <a:cubicBezTo>
                  <a:pt x="14236" y="14727"/>
                  <a:pt x="14236" y="14727"/>
                  <a:pt x="14236" y="14727"/>
                </a:cubicBezTo>
                <a:cubicBezTo>
                  <a:pt x="13991" y="14727"/>
                  <a:pt x="13745" y="14973"/>
                  <a:pt x="13745" y="15218"/>
                </a:cubicBezTo>
                <a:cubicBezTo>
                  <a:pt x="13745" y="18164"/>
                  <a:pt x="13745" y="18164"/>
                  <a:pt x="13745" y="18164"/>
                </a:cubicBezTo>
                <a:cubicBezTo>
                  <a:pt x="13745" y="18409"/>
                  <a:pt x="13991" y="18655"/>
                  <a:pt x="14236" y="18655"/>
                </a:cubicBezTo>
                <a:moveTo>
                  <a:pt x="14727" y="15709"/>
                </a:moveTo>
                <a:cubicBezTo>
                  <a:pt x="16691" y="15709"/>
                  <a:pt x="16691" y="15709"/>
                  <a:pt x="16691" y="15709"/>
                </a:cubicBezTo>
                <a:cubicBezTo>
                  <a:pt x="16691" y="17673"/>
                  <a:pt x="16691" y="17673"/>
                  <a:pt x="16691" y="17673"/>
                </a:cubicBezTo>
                <a:cubicBezTo>
                  <a:pt x="14727" y="17673"/>
                  <a:pt x="14727" y="17673"/>
                  <a:pt x="14727" y="17673"/>
                </a:cubicBezTo>
                <a:lnTo>
                  <a:pt x="14727" y="15709"/>
                </a:lnTo>
                <a:close/>
                <a:moveTo>
                  <a:pt x="9327" y="13745"/>
                </a:moveTo>
                <a:cubicBezTo>
                  <a:pt x="12273" y="13745"/>
                  <a:pt x="12273" y="13745"/>
                  <a:pt x="12273" y="13745"/>
                </a:cubicBezTo>
                <a:cubicBezTo>
                  <a:pt x="12518" y="13745"/>
                  <a:pt x="12764" y="13500"/>
                  <a:pt x="12764" y="13255"/>
                </a:cubicBezTo>
                <a:cubicBezTo>
                  <a:pt x="12764" y="10309"/>
                  <a:pt x="12764" y="10309"/>
                  <a:pt x="12764" y="10309"/>
                </a:cubicBezTo>
                <a:cubicBezTo>
                  <a:pt x="12764" y="10064"/>
                  <a:pt x="12518" y="9818"/>
                  <a:pt x="12273" y="9818"/>
                </a:cubicBezTo>
                <a:cubicBezTo>
                  <a:pt x="9327" y="9818"/>
                  <a:pt x="9327" y="9818"/>
                  <a:pt x="9327" y="9818"/>
                </a:cubicBezTo>
                <a:cubicBezTo>
                  <a:pt x="9082" y="9818"/>
                  <a:pt x="8836" y="10064"/>
                  <a:pt x="8836" y="10309"/>
                </a:cubicBezTo>
                <a:cubicBezTo>
                  <a:pt x="8836" y="13255"/>
                  <a:pt x="8836" y="13255"/>
                  <a:pt x="8836" y="13255"/>
                </a:cubicBezTo>
                <a:cubicBezTo>
                  <a:pt x="8836" y="13500"/>
                  <a:pt x="9082" y="13745"/>
                  <a:pt x="9327" y="13745"/>
                </a:cubicBezTo>
                <a:moveTo>
                  <a:pt x="9818" y="10800"/>
                </a:moveTo>
                <a:cubicBezTo>
                  <a:pt x="11782" y="10800"/>
                  <a:pt x="11782" y="10800"/>
                  <a:pt x="11782" y="10800"/>
                </a:cubicBezTo>
                <a:cubicBezTo>
                  <a:pt x="11782" y="12764"/>
                  <a:pt x="11782" y="12764"/>
                  <a:pt x="11782" y="12764"/>
                </a:cubicBezTo>
                <a:cubicBezTo>
                  <a:pt x="9818" y="12764"/>
                  <a:pt x="9818" y="12764"/>
                  <a:pt x="9818" y="12764"/>
                </a:cubicBezTo>
                <a:lnTo>
                  <a:pt x="9818" y="108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3" name="Shape"/>
          <p:cNvSpPr/>
          <p:nvPr/>
        </p:nvSpPr>
        <p:spPr>
          <a:xfrm>
            <a:off x="7277893" y="1782762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600"/>
                  <a:pt x="0" y="1200"/>
                </a:cubicBezTo>
                <a:cubicBezTo>
                  <a:pt x="0" y="3600"/>
                  <a:pt x="0" y="3600"/>
                  <a:pt x="0" y="3600"/>
                </a:cubicBezTo>
                <a:cubicBezTo>
                  <a:pt x="0" y="4200"/>
                  <a:pt x="491" y="4800"/>
                  <a:pt x="982" y="4800"/>
                </a:cubicBezTo>
                <a:cubicBezTo>
                  <a:pt x="1964" y="4800"/>
                  <a:pt x="1964" y="4800"/>
                  <a:pt x="1964" y="4800"/>
                </a:cubicBezTo>
                <a:cubicBezTo>
                  <a:pt x="1964" y="20400"/>
                  <a:pt x="1964" y="20400"/>
                  <a:pt x="1964" y="20400"/>
                </a:cubicBezTo>
                <a:cubicBezTo>
                  <a:pt x="1964" y="21000"/>
                  <a:pt x="2455" y="21600"/>
                  <a:pt x="2945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145" y="21600"/>
                  <a:pt x="19636" y="21000"/>
                  <a:pt x="19636" y="20400"/>
                </a:cubicBezTo>
                <a:cubicBezTo>
                  <a:pt x="19636" y="4800"/>
                  <a:pt x="19636" y="4800"/>
                  <a:pt x="19636" y="4800"/>
                </a:cubicBezTo>
                <a:cubicBezTo>
                  <a:pt x="20618" y="4800"/>
                  <a:pt x="20618" y="4800"/>
                  <a:pt x="20618" y="4800"/>
                </a:cubicBezTo>
                <a:cubicBezTo>
                  <a:pt x="21109" y="4800"/>
                  <a:pt x="21600" y="4200"/>
                  <a:pt x="21600" y="3600"/>
                </a:cubicBezTo>
                <a:cubicBezTo>
                  <a:pt x="21600" y="1200"/>
                  <a:pt x="21600" y="1200"/>
                  <a:pt x="21600" y="1200"/>
                </a:cubicBezTo>
                <a:cubicBezTo>
                  <a:pt x="21600" y="600"/>
                  <a:pt x="21109" y="0"/>
                  <a:pt x="20618" y="0"/>
                </a:cubicBezTo>
                <a:moveTo>
                  <a:pt x="18655" y="20400"/>
                </a:moveTo>
                <a:cubicBezTo>
                  <a:pt x="2945" y="20400"/>
                  <a:pt x="2945" y="20400"/>
                  <a:pt x="2945" y="20400"/>
                </a:cubicBezTo>
                <a:cubicBezTo>
                  <a:pt x="2945" y="4800"/>
                  <a:pt x="2945" y="4800"/>
                  <a:pt x="2945" y="4800"/>
                </a:cubicBezTo>
                <a:cubicBezTo>
                  <a:pt x="18655" y="4800"/>
                  <a:pt x="18655" y="4800"/>
                  <a:pt x="18655" y="4800"/>
                </a:cubicBezTo>
                <a:lnTo>
                  <a:pt x="18655" y="20400"/>
                </a:lnTo>
                <a:close/>
                <a:moveTo>
                  <a:pt x="20618" y="3600"/>
                </a:moveTo>
                <a:cubicBezTo>
                  <a:pt x="982" y="3600"/>
                  <a:pt x="982" y="3600"/>
                  <a:pt x="982" y="3600"/>
                </a:cubicBezTo>
                <a:cubicBezTo>
                  <a:pt x="982" y="1200"/>
                  <a:pt x="982" y="1200"/>
                  <a:pt x="982" y="1200"/>
                </a:cubicBezTo>
                <a:cubicBezTo>
                  <a:pt x="20618" y="1200"/>
                  <a:pt x="20618" y="1200"/>
                  <a:pt x="20618" y="1200"/>
                </a:cubicBezTo>
                <a:lnTo>
                  <a:pt x="20618" y="3600"/>
                </a:lnTo>
                <a:close/>
                <a:moveTo>
                  <a:pt x="7855" y="10800"/>
                </a:moveTo>
                <a:cubicBezTo>
                  <a:pt x="13745" y="10800"/>
                  <a:pt x="13745" y="10800"/>
                  <a:pt x="13745" y="10800"/>
                </a:cubicBezTo>
                <a:cubicBezTo>
                  <a:pt x="14236" y="10800"/>
                  <a:pt x="14727" y="10200"/>
                  <a:pt x="14727" y="9600"/>
                </a:cubicBezTo>
                <a:cubicBezTo>
                  <a:pt x="14727" y="8400"/>
                  <a:pt x="14727" y="8400"/>
                  <a:pt x="14727" y="8400"/>
                </a:cubicBezTo>
                <a:cubicBezTo>
                  <a:pt x="14727" y="7800"/>
                  <a:pt x="14236" y="7200"/>
                  <a:pt x="13745" y="7200"/>
                </a:cubicBezTo>
                <a:cubicBezTo>
                  <a:pt x="7855" y="7200"/>
                  <a:pt x="7855" y="7200"/>
                  <a:pt x="7855" y="7200"/>
                </a:cubicBezTo>
                <a:cubicBezTo>
                  <a:pt x="7364" y="7200"/>
                  <a:pt x="6873" y="7800"/>
                  <a:pt x="6873" y="8400"/>
                </a:cubicBezTo>
                <a:cubicBezTo>
                  <a:pt x="6873" y="9600"/>
                  <a:pt x="6873" y="9600"/>
                  <a:pt x="6873" y="9600"/>
                </a:cubicBezTo>
                <a:cubicBezTo>
                  <a:pt x="6873" y="10200"/>
                  <a:pt x="7364" y="10800"/>
                  <a:pt x="7855" y="10800"/>
                </a:cubicBezTo>
                <a:moveTo>
                  <a:pt x="7855" y="8400"/>
                </a:moveTo>
                <a:cubicBezTo>
                  <a:pt x="13745" y="8400"/>
                  <a:pt x="13745" y="8400"/>
                  <a:pt x="13745" y="8400"/>
                </a:cubicBezTo>
                <a:cubicBezTo>
                  <a:pt x="13745" y="9600"/>
                  <a:pt x="13745" y="9600"/>
                  <a:pt x="13745" y="9600"/>
                </a:cubicBezTo>
                <a:cubicBezTo>
                  <a:pt x="7855" y="9600"/>
                  <a:pt x="7855" y="9600"/>
                  <a:pt x="7855" y="9600"/>
                </a:cubicBezTo>
                <a:lnTo>
                  <a:pt x="7855" y="8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4" name="Shape"/>
          <p:cNvSpPr/>
          <p:nvPr/>
        </p:nvSpPr>
        <p:spPr>
          <a:xfrm>
            <a:off x="7889080" y="1782762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218" y="14400"/>
                </a:moveTo>
                <a:cubicBezTo>
                  <a:pt x="16077" y="14400"/>
                  <a:pt x="16691" y="13650"/>
                  <a:pt x="16691" y="12600"/>
                </a:cubicBezTo>
                <a:cubicBezTo>
                  <a:pt x="16691" y="11550"/>
                  <a:pt x="16077" y="10800"/>
                  <a:pt x="15218" y="10800"/>
                </a:cubicBezTo>
                <a:cubicBezTo>
                  <a:pt x="14359" y="10800"/>
                  <a:pt x="13745" y="11550"/>
                  <a:pt x="13745" y="12600"/>
                </a:cubicBezTo>
                <a:cubicBezTo>
                  <a:pt x="13745" y="13650"/>
                  <a:pt x="14359" y="14400"/>
                  <a:pt x="15218" y="14400"/>
                </a:cubicBezTo>
                <a:moveTo>
                  <a:pt x="15218" y="12000"/>
                </a:moveTo>
                <a:cubicBezTo>
                  <a:pt x="15464" y="12000"/>
                  <a:pt x="15709" y="12300"/>
                  <a:pt x="15709" y="12600"/>
                </a:cubicBezTo>
                <a:cubicBezTo>
                  <a:pt x="15709" y="12900"/>
                  <a:pt x="15464" y="13200"/>
                  <a:pt x="15218" y="13200"/>
                </a:cubicBezTo>
                <a:cubicBezTo>
                  <a:pt x="14973" y="13200"/>
                  <a:pt x="14727" y="12900"/>
                  <a:pt x="14727" y="12600"/>
                </a:cubicBezTo>
                <a:cubicBezTo>
                  <a:pt x="14727" y="12300"/>
                  <a:pt x="14973" y="12000"/>
                  <a:pt x="15218" y="12000"/>
                </a:cubicBezTo>
                <a:moveTo>
                  <a:pt x="10800" y="14400"/>
                </a:moveTo>
                <a:cubicBezTo>
                  <a:pt x="11659" y="14400"/>
                  <a:pt x="12273" y="13650"/>
                  <a:pt x="12273" y="12600"/>
                </a:cubicBezTo>
                <a:cubicBezTo>
                  <a:pt x="12273" y="11550"/>
                  <a:pt x="11659" y="10800"/>
                  <a:pt x="10800" y="10800"/>
                </a:cubicBezTo>
                <a:cubicBezTo>
                  <a:pt x="9941" y="10800"/>
                  <a:pt x="9327" y="11550"/>
                  <a:pt x="9327" y="12600"/>
                </a:cubicBezTo>
                <a:cubicBezTo>
                  <a:pt x="9327" y="13650"/>
                  <a:pt x="9941" y="14400"/>
                  <a:pt x="10800" y="14400"/>
                </a:cubicBezTo>
                <a:moveTo>
                  <a:pt x="10800" y="12000"/>
                </a:moveTo>
                <a:cubicBezTo>
                  <a:pt x="11045" y="12000"/>
                  <a:pt x="11291" y="12300"/>
                  <a:pt x="11291" y="12600"/>
                </a:cubicBezTo>
                <a:cubicBezTo>
                  <a:pt x="11291" y="12900"/>
                  <a:pt x="11045" y="13200"/>
                  <a:pt x="10800" y="13200"/>
                </a:cubicBezTo>
                <a:cubicBezTo>
                  <a:pt x="10555" y="13200"/>
                  <a:pt x="10309" y="12900"/>
                  <a:pt x="10309" y="12600"/>
                </a:cubicBezTo>
                <a:cubicBezTo>
                  <a:pt x="10309" y="12300"/>
                  <a:pt x="10555" y="12000"/>
                  <a:pt x="10800" y="12000"/>
                </a:cubicBezTo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600"/>
                  <a:pt x="0" y="1200"/>
                </a:cubicBezTo>
                <a:cubicBezTo>
                  <a:pt x="0" y="3600"/>
                  <a:pt x="0" y="3600"/>
                  <a:pt x="0" y="3600"/>
                </a:cubicBezTo>
                <a:cubicBezTo>
                  <a:pt x="0" y="4200"/>
                  <a:pt x="491" y="4800"/>
                  <a:pt x="982" y="4800"/>
                </a:cubicBezTo>
                <a:cubicBezTo>
                  <a:pt x="1964" y="4800"/>
                  <a:pt x="1964" y="4800"/>
                  <a:pt x="1964" y="4800"/>
                </a:cubicBezTo>
                <a:cubicBezTo>
                  <a:pt x="1964" y="20400"/>
                  <a:pt x="1964" y="20400"/>
                  <a:pt x="1964" y="20400"/>
                </a:cubicBezTo>
                <a:cubicBezTo>
                  <a:pt x="1964" y="21000"/>
                  <a:pt x="2455" y="21600"/>
                  <a:pt x="2945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145" y="21600"/>
                  <a:pt x="19636" y="21000"/>
                  <a:pt x="19636" y="20400"/>
                </a:cubicBezTo>
                <a:cubicBezTo>
                  <a:pt x="19636" y="4800"/>
                  <a:pt x="19636" y="4800"/>
                  <a:pt x="19636" y="4800"/>
                </a:cubicBezTo>
                <a:cubicBezTo>
                  <a:pt x="20618" y="4800"/>
                  <a:pt x="20618" y="4800"/>
                  <a:pt x="20618" y="4800"/>
                </a:cubicBezTo>
                <a:cubicBezTo>
                  <a:pt x="21109" y="4800"/>
                  <a:pt x="21600" y="4200"/>
                  <a:pt x="21600" y="3600"/>
                </a:cubicBezTo>
                <a:cubicBezTo>
                  <a:pt x="21600" y="1200"/>
                  <a:pt x="21600" y="1200"/>
                  <a:pt x="21600" y="1200"/>
                </a:cubicBezTo>
                <a:cubicBezTo>
                  <a:pt x="21600" y="600"/>
                  <a:pt x="21109" y="0"/>
                  <a:pt x="20618" y="0"/>
                </a:cubicBezTo>
                <a:moveTo>
                  <a:pt x="18655" y="20400"/>
                </a:moveTo>
                <a:cubicBezTo>
                  <a:pt x="2945" y="20400"/>
                  <a:pt x="2945" y="20400"/>
                  <a:pt x="2945" y="20400"/>
                </a:cubicBezTo>
                <a:cubicBezTo>
                  <a:pt x="2945" y="4800"/>
                  <a:pt x="2945" y="4800"/>
                  <a:pt x="2945" y="4800"/>
                </a:cubicBezTo>
                <a:cubicBezTo>
                  <a:pt x="18655" y="4800"/>
                  <a:pt x="18655" y="4800"/>
                  <a:pt x="18655" y="4800"/>
                </a:cubicBezTo>
                <a:lnTo>
                  <a:pt x="18655" y="20400"/>
                </a:lnTo>
                <a:close/>
                <a:moveTo>
                  <a:pt x="20618" y="3600"/>
                </a:moveTo>
                <a:cubicBezTo>
                  <a:pt x="982" y="3600"/>
                  <a:pt x="982" y="3600"/>
                  <a:pt x="982" y="3600"/>
                </a:cubicBezTo>
                <a:cubicBezTo>
                  <a:pt x="982" y="1200"/>
                  <a:pt x="982" y="1200"/>
                  <a:pt x="982" y="1200"/>
                </a:cubicBezTo>
                <a:cubicBezTo>
                  <a:pt x="20618" y="1200"/>
                  <a:pt x="20618" y="1200"/>
                  <a:pt x="20618" y="1200"/>
                </a:cubicBezTo>
                <a:lnTo>
                  <a:pt x="20618" y="3600"/>
                </a:lnTo>
                <a:close/>
                <a:moveTo>
                  <a:pt x="6382" y="14400"/>
                </a:moveTo>
                <a:cubicBezTo>
                  <a:pt x="7241" y="14400"/>
                  <a:pt x="7855" y="13650"/>
                  <a:pt x="7855" y="12600"/>
                </a:cubicBezTo>
                <a:cubicBezTo>
                  <a:pt x="7855" y="11550"/>
                  <a:pt x="7241" y="10800"/>
                  <a:pt x="6382" y="10800"/>
                </a:cubicBezTo>
                <a:cubicBezTo>
                  <a:pt x="5523" y="10800"/>
                  <a:pt x="4909" y="11550"/>
                  <a:pt x="4909" y="12600"/>
                </a:cubicBezTo>
                <a:cubicBezTo>
                  <a:pt x="4909" y="13650"/>
                  <a:pt x="5523" y="14400"/>
                  <a:pt x="6382" y="14400"/>
                </a:cubicBezTo>
                <a:moveTo>
                  <a:pt x="6382" y="12000"/>
                </a:moveTo>
                <a:cubicBezTo>
                  <a:pt x="6627" y="12000"/>
                  <a:pt x="6873" y="12300"/>
                  <a:pt x="6873" y="12600"/>
                </a:cubicBezTo>
                <a:cubicBezTo>
                  <a:pt x="6873" y="12900"/>
                  <a:pt x="6627" y="13200"/>
                  <a:pt x="6382" y="13200"/>
                </a:cubicBezTo>
                <a:cubicBezTo>
                  <a:pt x="6136" y="13200"/>
                  <a:pt x="5891" y="12900"/>
                  <a:pt x="5891" y="12600"/>
                </a:cubicBezTo>
                <a:cubicBezTo>
                  <a:pt x="5891" y="12300"/>
                  <a:pt x="6136" y="12000"/>
                  <a:pt x="6382" y="120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5" name="Shape"/>
          <p:cNvSpPr/>
          <p:nvPr/>
        </p:nvSpPr>
        <p:spPr>
          <a:xfrm>
            <a:off x="8500267" y="1754187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1782"/>
                </a:moveTo>
                <a:cubicBezTo>
                  <a:pt x="7609" y="11782"/>
                  <a:pt x="7364" y="12027"/>
                  <a:pt x="7364" y="12273"/>
                </a:cubicBezTo>
                <a:cubicBezTo>
                  <a:pt x="7364" y="12395"/>
                  <a:pt x="7364" y="12518"/>
                  <a:pt x="7486" y="12641"/>
                </a:cubicBezTo>
                <a:cubicBezTo>
                  <a:pt x="10432" y="15586"/>
                  <a:pt x="10432" y="15586"/>
                  <a:pt x="10432" y="15586"/>
                </a:cubicBezTo>
                <a:cubicBezTo>
                  <a:pt x="10555" y="15709"/>
                  <a:pt x="10677" y="15709"/>
                  <a:pt x="10800" y="15709"/>
                </a:cubicBezTo>
                <a:cubicBezTo>
                  <a:pt x="10923" y="15709"/>
                  <a:pt x="11045" y="15709"/>
                  <a:pt x="11168" y="15586"/>
                </a:cubicBezTo>
                <a:cubicBezTo>
                  <a:pt x="14114" y="12641"/>
                  <a:pt x="14114" y="12641"/>
                  <a:pt x="14114" y="12641"/>
                </a:cubicBezTo>
                <a:cubicBezTo>
                  <a:pt x="14236" y="12518"/>
                  <a:pt x="14236" y="12395"/>
                  <a:pt x="14236" y="12273"/>
                </a:cubicBezTo>
                <a:cubicBezTo>
                  <a:pt x="14236" y="12027"/>
                  <a:pt x="13991" y="11782"/>
                  <a:pt x="13745" y="11782"/>
                </a:cubicBezTo>
                <a:cubicBezTo>
                  <a:pt x="13623" y="11782"/>
                  <a:pt x="13500" y="11782"/>
                  <a:pt x="13377" y="11905"/>
                </a:cubicBezTo>
                <a:cubicBezTo>
                  <a:pt x="11291" y="13991"/>
                  <a:pt x="11291" y="13991"/>
                  <a:pt x="11291" y="13991"/>
                </a:cubicBezTo>
                <a:cubicBezTo>
                  <a:pt x="11291" y="491"/>
                  <a:pt x="11291" y="491"/>
                  <a:pt x="11291" y="491"/>
                </a:cubicBezTo>
                <a:cubicBezTo>
                  <a:pt x="11291" y="491"/>
                  <a:pt x="11291" y="491"/>
                  <a:pt x="11291" y="491"/>
                </a:cubicBezTo>
                <a:cubicBezTo>
                  <a:pt x="11291" y="245"/>
                  <a:pt x="11045" y="0"/>
                  <a:pt x="10800" y="0"/>
                </a:cubicBezTo>
                <a:cubicBezTo>
                  <a:pt x="10555" y="0"/>
                  <a:pt x="10309" y="245"/>
                  <a:pt x="10309" y="491"/>
                </a:cubicBezTo>
                <a:cubicBezTo>
                  <a:pt x="10309" y="13991"/>
                  <a:pt x="10309" y="13991"/>
                  <a:pt x="10309" y="13991"/>
                </a:cubicBezTo>
                <a:cubicBezTo>
                  <a:pt x="8223" y="11905"/>
                  <a:pt x="8223" y="11905"/>
                  <a:pt x="8223" y="11905"/>
                </a:cubicBezTo>
                <a:cubicBezTo>
                  <a:pt x="8100" y="11782"/>
                  <a:pt x="7977" y="11782"/>
                  <a:pt x="7855" y="11782"/>
                </a:cubicBezTo>
                <a:moveTo>
                  <a:pt x="20618" y="4909"/>
                </a:moveTo>
                <a:cubicBezTo>
                  <a:pt x="12764" y="4909"/>
                  <a:pt x="12764" y="4909"/>
                  <a:pt x="12764" y="4909"/>
                </a:cubicBezTo>
                <a:cubicBezTo>
                  <a:pt x="12518" y="4909"/>
                  <a:pt x="12273" y="5155"/>
                  <a:pt x="12273" y="5400"/>
                </a:cubicBezTo>
                <a:cubicBezTo>
                  <a:pt x="12273" y="5645"/>
                  <a:pt x="12518" y="5891"/>
                  <a:pt x="12764" y="5891"/>
                </a:cubicBezTo>
                <a:cubicBezTo>
                  <a:pt x="20618" y="5891"/>
                  <a:pt x="20618" y="5891"/>
                  <a:pt x="20618" y="5891"/>
                </a:cubicBezTo>
                <a:cubicBezTo>
                  <a:pt x="20618" y="7855"/>
                  <a:pt x="20618" y="7855"/>
                  <a:pt x="20618" y="7855"/>
                </a:cubicBezTo>
                <a:cubicBezTo>
                  <a:pt x="12764" y="7855"/>
                  <a:pt x="12764" y="7855"/>
                  <a:pt x="12764" y="7855"/>
                </a:cubicBezTo>
                <a:cubicBezTo>
                  <a:pt x="12518" y="7855"/>
                  <a:pt x="12273" y="8100"/>
                  <a:pt x="12273" y="8345"/>
                </a:cubicBezTo>
                <a:cubicBezTo>
                  <a:pt x="12273" y="8591"/>
                  <a:pt x="12518" y="8836"/>
                  <a:pt x="12764" y="8836"/>
                </a:cubicBezTo>
                <a:cubicBezTo>
                  <a:pt x="18655" y="8836"/>
                  <a:pt x="18655" y="8836"/>
                  <a:pt x="18655" y="8836"/>
                </a:cubicBezTo>
                <a:cubicBezTo>
                  <a:pt x="18655" y="20618"/>
                  <a:pt x="18655" y="20618"/>
                  <a:pt x="18655" y="20618"/>
                </a:cubicBezTo>
                <a:cubicBezTo>
                  <a:pt x="2945" y="20618"/>
                  <a:pt x="2945" y="20618"/>
                  <a:pt x="2945" y="20618"/>
                </a:cubicBezTo>
                <a:cubicBezTo>
                  <a:pt x="2945" y="8836"/>
                  <a:pt x="2945" y="8836"/>
                  <a:pt x="2945" y="8836"/>
                </a:cubicBezTo>
                <a:cubicBezTo>
                  <a:pt x="8836" y="8836"/>
                  <a:pt x="8836" y="8836"/>
                  <a:pt x="8836" y="8836"/>
                </a:cubicBezTo>
                <a:cubicBezTo>
                  <a:pt x="9082" y="8836"/>
                  <a:pt x="9327" y="8591"/>
                  <a:pt x="9327" y="8345"/>
                </a:cubicBezTo>
                <a:cubicBezTo>
                  <a:pt x="9327" y="8100"/>
                  <a:pt x="9082" y="7855"/>
                  <a:pt x="8836" y="7855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8836" y="5891"/>
                  <a:pt x="8836" y="5891"/>
                  <a:pt x="8836" y="5891"/>
                </a:cubicBezTo>
                <a:cubicBezTo>
                  <a:pt x="9082" y="5891"/>
                  <a:pt x="9327" y="5645"/>
                  <a:pt x="9327" y="5400"/>
                </a:cubicBezTo>
                <a:cubicBezTo>
                  <a:pt x="9327" y="5155"/>
                  <a:pt x="9082" y="4909"/>
                  <a:pt x="8836" y="4909"/>
                </a:cubicBezTo>
                <a:cubicBezTo>
                  <a:pt x="982" y="4909"/>
                  <a:pt x="982" y="4909"/>
                  <a:pt x="982" y="4909"/>
                </a:cubicBezTo>
                <a:cubicBezTo>
                  <a:pt x="491" y="4909"/>
                  <a:pt x="0" y="5400"/>
                  <a:pt x="0" y="5891"/>
                </a:cubicBezTo>
                <a:cubicBezTo>
                  <a:pt x="0" y="7855"/>
                  <a:pt x="0" y="7855"/>
                  <a:pt x="0" y="7855"/>
                </a:cubicBezTo>
                <a:cubicBezTo>
                  <a:pt x="0" y="8345"/>
                  <a:pt x="491" y="8836"/>
                  <a:pt x="982" y="8836"/>
                </a:cubicBezTo>
                <a:cubicBezTo>
                  <a:pt x="1964" y="8836"/>
                  <a:pt x="1964" y="8836"/>
                  <a:pt x="1964" y="8836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964" y="21109"/>
                  <a:pt x="2455" y="21600"/>
                  <a:pt x="2945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145" y="21600"/>
                  <a:pt x="19636" y="21109"/>
                  <a:pt x="19636" y="20618"/>
                </a:cubicBezTo>
                <a:cubicBezTo>
                  <a:pt x="19636" y="8836"/>
                  <a:pt x="19636" y="8836"/>
                  <a:pt x="19636" y="8836"/>
                </a:cubicBezTo>
                <a:cubicBezTo>
                  <a:pt x="20618" y="8836"/>
                  <a:pt x="20618" y="8836"/>
                  <a:pt x="20618" y="8836"/>
                </a:cubicBezTo>
                <a:cubicBezTo>
                  <a:pt x="21109" y="8836"/>
                  <a:pt x="21600" y="8345"/>
                  <a:pt x="21600" y="7855"/>
                </a:cubicBezTo>
                <a:cubicBezTo>
                  <a:pt x="21600" y="5891"/>
                  <a:pt x="21600" y="5891"/>
                  <a:pt x="21600" y="5891"/>
                </a:cubicBezTo>
                <a:cubicBezTo>
                  <a:pt x="21600" y="5400"/>
                  <a:pt x="21109" y="4909"/>
                  <a:pt x="20618" y="49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6" name="Shape"/>
          <p:cNvSpPr/>
          <p:nvPr/>
        </p:nvSpPr>
        <p:spPr>
          <a:xfrm>
            <a:off x="9111455" y="1754187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3927"/>
                </a:moveTo>
                <a:cubicBezTo>
                  <a:pt x="7977" y="3927"/>
                  <a:pt x="8100" y="3927"/>
                  <a:pt x="8223" y="3805"/>
                </a:cubicBezTo>
                <a:cubicBezTo>
                  <a:pt x="10309" y="1718"/>
                  <a:pt x="10309" y="1718"/>
                  <a:pt x="10309" y="1718"/>
                </a:cubicBezTo>
                <a:cubicBezTo>
                  <a:pt x="10309" y="15218"/>
                  <a:pt x="10309" y="15218"/>
                  <a:pt x="10309" y="15218"/>
                </a:cubicBezTo>
                <a:cubicBezTo>
                  <a:pt x="10309" y="15218"/>
                  <a:pt x="10309" y="15218"/>
                  <a:pt x="10309" y="15218"/>
                </a:cubicBezTo>
                <a:cubicBezTo>
                  <a:pt x="10309" y="15464"/>
                  <a:pt x="10555" y="15709"/>
                  <a:pt x="10800" y="15709"/>
                </a:cubicBezTo>
                <a:cubicBezTo>
                  <a:pt x="11045" y="15709"/>
                  <a:pt x="11291" y="15464"/>
                  <a:pt x="11291" y="15218"/>
                </a:cubicBezTo>
                <a:cubicBezTo>
                  <a:pt x="11291" y="1718"/>
                  <a:pt x="11291" y="1718"/>
                  <a:pt x="11291" y="1718"/>
                </a:cubicBezTo>
                <a:cubicBezTo>
                  <a:pt x="13377" y="3805"/>
                  <a:pt x="13377" y="3805"/>
                  <a:pt x="13377" y="3805"/>
                </a:cubicBezTo>
                <a:cubicBezTo>
                  <a:pt x="13500" y="3927"/>
                  <a:pt x="13623" y="3927"/>
                  <a:pt x="13745" y="3927"/>
                </a:cubicBezTo>
                <a:cubicBezTo>
                  <a:pt x="13991" y="3927"/>
                  <a:pt x="14236" y="3682"/>
                  <a:pt x="14236" y="3436"/>
                </a:cubicBezTo>
                <a:cubicBezTo>
                  <a:pt x="14236" y="3314"/>
                  <a:pt x="14236" y="3191"/>
                  <a:pt x="14114" y="3068"/>
                </a:cubicBezTo>
                <a:cubicBezTo>
                  <a:pt x="11168" y="123"/>
                  <a:pt x="11168" y="123"/>
                  <a:pt x="11168" y="123"/>
                </a:cubicBezTo>
                <a:cubicBezTo>
                  <a:pt x="11045" y="0"/>
                  <a:pt x="10923" y="0"/>
                  <a:pt x="10800" y="0"/>
                </a:cubicBezTo>
                <a:cubicBezTo>
                  <a:pt x="10677" y="0"/>
                  <a:pt x="10555" y="0"/>
                  <a:pt x="10432" y="123"/>
                </a:cubicBezTo>
                <a:cubicBezTo>
                  <a:pt x="7486" y="3068"/>
                  <a:pt x="7486" y="3068"/>
                  <a:pt x="7486" y="3068"/>
                </a:cubicBezTo>
                <a:cubicBezTo>
                  <a:pt x="7364" y="3191"/>
                  <a:pt x="7364" y="3314"/>
                  <a:pt x="7364" y="3436"/>
                </a:cubicBezTo>
                <a:cubicBezTo>
                  <a:pt x="7364" y="3682"/>
                  <a:pt x="7609" y="3927"/>
                  <a:pt x="7855" y="3927"/>
                </a:cubicBezTo>
                <a:moveTo>
                  <a:pt x="20618" y="4909"/>
                </a:moveTo>
                <a:cubicBezTo>
                  <a:pt x="12764" y="4909"/>
                  <a:pt x="12764" y="4909"/>
                  <a:pt x="12764" y="4909"/>
                </a:cubicBezTo>
                <a:cubicBezTo>
                  <a:pt x="12518" y="4909"/>
                  <a:pt x="12273" y="5155"/>
                  <a:pt x="12273" y="5400"/>
                </a:cubicBezTo>
                <a:cubicBezTo>
                  <a:pt x="12273" y="5645"/>
                  <a:pt x="12518" y="5891"/>
                  <a:pt x="12764" y="5891"/>
                </a:cubicBezTo>
                <a:cubicBezTo>
                  <a:pt x="20618" y="5891"/>
                  <a:pt x="20618" y="5891"/>
                  <a:pt x="20618" y="5891"/>
                </a:cubicBezTo>
                <a:cubicBezTo>
                  <a:pt x="20618" y="7855"/>
                  <a:pt x="20618" y="7855"/>
                  <a:pt x="20618" y="7855"/>
                </a:cubicBezTo>
                <a:cubicBezTo>
                  <a:pt x="12764" y="7855"/>
                  <a:pt x="12764" y="7855"/>
                  <a:pt x="12764" y="7855"/>
                </a:cubicBezTo>
                <a:cubicBezTo>
                  <a:pt x="12518" y="7855"/>
                  <a:pt x="12273" y="8100"/>
                  <a:pt x="12273" y="8345"/>
                </a:cubicBezTo>
                <a:cubicBezTo>
                  <a:pt x="12273" y="8591"/>
                  <a:pt x="12518" y="8836"/>
                  <a:pt x="12764" y="8836"/>
                </a:cubicBezTo>
                <a:cubicBezTo>
                  <a:pt x="18655" y="8836"/>
                  <a:pt x="18655" y="8836"/>
                  <a:pt x="18655" y="8836"/>
                </a:cubicBezTo>
                <a:cubicBezTo>
                  <a:pt x="18655" y="20618"/>
                  <a:pt x="18655" y="20618"/>
                  <a:pt x="18655" y="20618"/>
                </a:cubicBezTo>
                <a:cubicBezTo>
                  <a:pt x="2945" y="20618"/>
                  <a:pt x="2945" y="20618"/>
                  <a:pt x="2945" y="20618"/>
                </a:cubicBezTo>
                <a:cubicBezTo>
                  <a:pt x="2945" y="8836"/>
                  <a:pt x="2945" y="8836"/>
                  <a:pt x="2945" y="8836"/>
                </a:cubicBezTo>
                <a:cubicBezTo>
                  <a:pt x="8836" y="8836"/>
                  <a:pt x="8836" y="8836"/>
                  <a:pt x="8836" y="8836"/>
                </a:cubicBezTo>
                <a:cubicBezTo>
                  <a:pt x="9082" y="8836"/>
                  <a:pt x="9327" y="8591"/>
                  <a:pt x="9327" y="8345"/>
                </a:cubicBezTo>
                <a:cubicBezTo>
                  <a:pt x="9327" y="8100"/>
                  <a:pt x="9082" y="7855"/>
                  <a:pt x="8836" y="7855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8836" y="5891"/>
                  <a:pt x="8836" y="5891"/>
                  <a:pt x="8836" y="5891"/>
                </a:cubicBezTo>
                <a:cubicBezTo>
                  <a:pt x="9082" y="5891"/>
                  <a:pt x="9327" y="5645"/>
                  <a:pt x="9327" y="5400"/>
                </a:cubicBezTo>
                <a:cubicBezTo>
                  <a:pt x="9327" y="5155"/>
                  <a:pt x="9082" y="4909"/>
                  <a:pt x="8836" y="4909"/>
                </a:cubicBezTo>
                <a:cubicBezTo>
                  <a:pt x="982" y="4909"/>
                  <a:pt x="982" y="4909"/>
                  <a:pt x="982" y="4909"/>
                </a:cubicBezTo>
                <a:cubicBezTo>
                  <a:pt x="491" y="4909"/>
                  <a:pt x="0" y="5400"/>
                  <a:pt x="0" y="5891"/>
                </a:cubicBezTo>
                <a:cubicBezTo>
                  <a:pt x="0" y="7855"/>
                  <a:pt x="0" y="7855"/>
                  <a:pt x="0" y="7855"/>
                </a:cubicBezTo>
                <a:cubicBezTo>
                  <a:pt x="0" y="8345"/>
                  <a:pt x="491" y="8836"/>
                  <a:pt x="982" y="8836"/>
                </a:cubicBezTo>
                <a:cubicBezTo>
                  <a:pt x="1964" y="8836"/>
                  <a:pt x="1964" y="8836"/>
                  <a:pt x="1964" y="8836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964" y="21109"/>
                  <a:pt x="2455" y="21600"/>
                  <a:pt x="2945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145" y="21600"/>
                  <a:pt x="19636" y="21109"/>
                  <a:pt x="19636" y="20618"/>
                </a:cubicBezTo>
                <a:cubicBezTo>
                  <a:pt x="19636" y="8836"/>
                  <a:pt x="19636" y="8836"/>
                  <a:pt x="19636" y="8836"/>
                </a:cubicBezTo>
                <a:cubicBezTo>
                  <a:pt x="20618" y="8836"/>
                  <a:pt x="20618" y="8836"/>
                  <a:pt x="20618" y="8836"/>
                </a:cubicBezTo>
                <a:cubicBezTo>
                  <a:pt x="21109" y="8836"/>
                  <a:pt x="21600" y="8345"/>
                  <a:pt x="21600" y="7855"/>
                </a:cubicBezTo>
                <a:cubicBezTo>
                  <a:pt x="21600" y="5891"/>
                  <a:pt x="21600" y="5891"/>
                  <a:pt x="21600" y="5891"/>
                </a:cubicBezTo>
                <a:cubicBezTo>
                  <a:pt x="21600" y="5400"/>
                  <a:pt x="21109" y="4909"/>
                  <a:pt x="20618" y="49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7" name="Shape"/>
          <p:cNvSpPr/>
          <p:nvPr/>
        </p:nvSpPr>
        <p:spPr>
          <a:xfrm>
            <a:off x="9722642" y="1754187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4727"/>
                </a:moveTo>
                <a:cubicBezTo>
                  <a:pt x="13745" y="14727"/>
                  <a:pt x="13745" y="14727"/>
                  <a:pt x="13745" y="14727"/>
                </a:cubicBezTo>
                <a:cubicBezTo>
                  <a:pt x="14236" y="14727"/>
                  <a:pt x="14727" y="14236"/>
                  <a:pt x="14727" y="13745"/>
                </a:cubicBezTo>
                <a:cubicBezTo>
                  <a:pt x="14727" y="12764"/>
                  <a:pt x="14727" y="12764"/>
                  <a:pt x="14727" y="12764"/>
                </a:cubicBezTo>
                <a:cubicBezTo>
                  <a:pt x="14727" y="12273"/>
                  <a:pt x="14236" y="11782"/>
                  <a:pt x="13745" y="11782"/>
                </a:cubicBezTo>
                <a:cubicBezTo>
                  <a:pt x="7855" y="11782"/>
                  <a:pt x="7855" y="11782"/>
                  <a:pt x="7855" y="11782"/>
                </a:cubicBezTo>
                <a:cubicBezTo>
                  <a:pt x="7364" y="11782"/>
                  <a:pt x="6873" y="12273"/>
                  <a:pt x="6873" y="12764"/>
                </a:cubicBezTo>
                <a:cubicBezTo>
                  <a:pt x="6873" y="13745"/>
                  <a:pt x="6873" y="13745"/>
                  <a:pt x="6873" y="13745"/>
                </a:cubicBezTo>
                <a:cubicBezTo>
                  <a:pt x="6873" y="14236"/>
                  <a:pt x="7364" y="14727"/>
                  <a:pt x="7855" y="14727"/>
                </a:cubicBezTo>
                <a:moveTo>
                  <a:pt x="7855" y="12764"/>
                </a:moveTo>
                <a:cubicBezTo>
                  <a:pt x="13745" y="12764"/>
                  <a:pt x="13745" y="12764"/>
                  <a:pt x="13745" y="12764"/>
                </a:cubicBezTo>
                <a:cubicBezTo>
                  <a:pt x="13745" y="13745"/>
                  <a:pt x="13745" y="13745"/>
                  <a:pt x="13745" y="13745"/>
                </a:cubicBezTo>
                <a:cubicBezTo>
                  <a:pt x="7855" y="13745"/>
                  <a:pt x="7855" y="13745"/>
                  <a:pt x="7855" y="13745"/>
                </a:cubicBezTo>
                <a:lnTo>
                  <a:pt x="7855" y="12764"/>
                </a:lnTo>
                <a:close/>
                <a:moveTo>
                  <a:pt x="20618" y="5891"/>
                </a:moveTo>
                <a:cubicBezTo>
                  <a:pt x="18655" y="5891"/>
                  <a:pt x="18655" y="5891"/>
                  <a:pt x="18655" y="5891"/>
                </a:cubicBezTo>
                <a:cubicBezTo>
                  <a:pt x="18655" y="1964"/>
                  <a:pt x="18655" y="1964"/>
                  <a:pt x="18655" y="1964"/>
                </a:cubicBezTo>
                <a:cubicBezTo>
                  <a:pt x="18655" y="1473"/>
                  <a:pt x="18164" y="982"/>
                  <a:pt x="17673" y="982"/>
                </a:cubicBezTo>
                <a:cubicBezTo>
                  <a:pt x="13745" y="982"/>
                  <a:pt x="13745" y="982"/>
                  <a:pt x="13745" y="982"/>
                </a:cubicBezTo>
                <a:cubicBezTo>
                  <a:pt x="12764" y="0"/>
                  <a:pt x="12764" y="0"/>
                  <a:pt x="12764" y="0"/>
                </a:cubicBezTo>
                <a:cubicBezTo>
                  <a:pt x="3927" y="0"/>
                  <a:pt x="3927" y="0"/>
                  <a:pt x="3927" y="0"/>
                </a:cubicBezTo>
                <a:cubicBezTo>
                  <a:pt x="3436" y="0"/>
                  <a:pt x="2945" y="491"/>
                  <a:pt x="2945" y="982"/>
                </a:cubicBezTo>
                <a:cubicBezTo>
                  <a:pt x="2945" y="5891"/>
                  <a:pt x="2945" y="5891"/>
                  <a:pt x="2945" y="5891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491" y="5891"/>
                  <a:pt x="0" y="6382"/>
                  <a:pt x="0" y="6873"/>
                </a:cubicBezTo>
                <a:cubicBezTo>
                  <a:pt x="0" y="8836"/>
                  <a:pt x="0" y="8836"/>
                  <a:pt x="0" y="8836"/>
                </a:cubicBezTo>
                <a:cubicBezTo>
                  <a:pt x="0" y="9327"/>
                  <a:pt x="491" y="9818"/>
                  <a:pt x="982" y="9818"/>
                </a:cubicBezTo>
                <a:cubicBezTo>
                  <a:pt x="1964" y="9818"/>
                  <a:pt x="1964" y="9818"/>
                  <a:pt x="1964" y="98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964" y="21109"/>
                  <a:pt x="2455" y="21600"/>
                  <a:pt x="2945" y="21600"/>
                </a:cubicBezTo>
                <a:cubicBezTo>
                  <a:pt x="18655" y="21600"/>
                  <a:pt x="18655" y="21600"/>
                  <a:pt x="18655" y="21600"/>
                </a:cubicBezTo>
                <a:cubicBezTo>
                  <a:pt x="19145" y="21600"/>
                  <a:pt x="19636" y="21109"/>
                  <a:pt x="19636" y="20618"/>
                </a:cubicBezTo>
                <a:cubicBezTo>
                  <a:pt x="19636" y="9818"/>
                  <a:pt x="19636" y="9818"/>
                  <a:pt x="19636" y="9818"/>
                </a:cubicBezTo>
                <a:cubicBezTo>
                  <a:pt x="20618" y="9818"/>
                  <a:pt x="20618" y="9818"/>
                  <a:pt x="20618" y="9818"/>
                </a:cubicBezTo>
                <a:cubicBezTo>
                  <a:pt x="21109" y="9818"/>
                  <a:pt x="21600" y="9327"/>
                  <a:pt x="21600" y="8836"/>
                </a:cubicBezTo>
                <a:cubicBezTo>
                  <a:pt x="21600" y="6873"/>
                  <a:pt x="21600" y="6873"/>
                  <a:pt x="21600" y="6873"/>
                </a:cubicBezTo>
                <a:cubicBezTo>
                  <a:pt x="21600" y="6382"/>
                  <a:pt x="21109" y="5891"/>
                  <a:pt x="20618" y="5891"/>
                </a:cubicBezTo>
                <a:moveTo>
                  <a:pt x="17673" y="1964"/>
                </a:moveTo>
                <a:cubicBezTo>
                  <a:pt x="17673" y="5891"/>
                  <a:pt x="17673" y="5891"/>
                  <a:pt x="17673" y="5891"/>
                </a:cubicBezTo>
                <a:cubicBezTo>
                  <a:pt x="15709" y="5891"/>
                  <a:pt x="15709" y="5891"/>
                  <a:pt x="15709" y="5891"/>
                </a:cubicBezTo>
                <a:cubicBezTo>
                  <a:pt x="15709" y="2945"/>
                  <a:pt x="15709" y="2945"/>
                  <a:pt x="15709" y="2945"/>
                </a:cubicBezTo>
                <a:cubicBezTo>
                  <a:pt x="14727" y="1964"/>
                  <a:pt x="14727" y="1964"/>
                  <a:pt x="14727" y="1964"/>
                </a:cubicBezTo>
                <a:lnTo>
                  <a:pt x="17673" y="1964"/>
                </a:lnTo>
                <a:close/>
                <a:moveTo>
                  <a:pt x="12764" y="1473"/>
                </a:moveTo>
                <a:cubicBezTo>
                  <a:pt x="14236" y="2945"/>
                  <a:pt x="14236" y="2945"/>
                  <a:pt x="14236" y="2945"/>
                </a:cubicBezTo>
                <a:cubicBezTo>
                  <a:pt x="12764" y="2945"/>
                  <a:pt x="12764" y="2945"/>
                  <a:pt x="12764" y="2945"/>
                </a:cubicBezTo>
                <a:lnTo>
                  <a:pt x="12764" y="1473"/>
                </a:lnTo>
                <a:close/>
                <a:moveTo>
                  <a:pt x="3927" y="982"/>
                </a:moveTo>
                <a:cubicBezTo>
                  <a:pt x="11782" y="982"/>
                  <a:pt x="11782" y="982"/>
                  <a:pt x="11782" y="982"/>
                </a:cubicBezTo>
                <a:cubicBezTo>
                  <a:pt x="11782" y="3436"/>
                  <a:pt x="11782" y="3436"/>
                  <a:pt x="11782" y="3436"/>
                </a:cubicBezTo>
                <a:cubicBezTo>
                  <a:pt x="11782" y="3682"/>
                  <a:pt x="12027" y="3927"/>
                  <a:pt x="12273" y="3927"/>
                </a:cubicBezTo>
                <a:cubicBezTo>
                  <a:pt x="14727" y="3927"/>
                  <a:pt x="14727" y="3927"/>
                  <a:pt x="14727" y="3927"/>
                </a:cubicBezTo>
                <a:cubicBezTo>
                  <a:pt x="14727" y="5891"/>
                  <a:pt x="14727" y="5891"/>
                  <a:pt x="14727" y="5891"/>
                </a:cubicBezTo>
                <a:cubicBezTo>
                  <a:pt x="3927" y="5891"/>
                  <a:pt x="3927" y="5891"/>
                  <a:pt x="3927" y="5891"/>
                </a:cubicBezTo>
                <a:lnTo>
                  <a:pt x="3927" y="982"/>
                </a:lnTo>
                <a:close/>
                <a:moveTo>
                  <a:pt x="18655" y="20618"/>
                </a:moveTo>
                <a:cubicBezTo>
                  <a:pt x="2945" y="20618"/>
                  <a:pt x="2945" y="20618"/>
                  <a:pt x="2945" y="20618"/>
                </a:cubicBezTo>
                <a:cubicBezTo>
                  <a:pt x="2945" y="9818"/>
                  <a:pt x="2945" y="9818"/>
                  <a:pt x="2945" y="9818"/>
                </a:cubicBezTo>
                <a:cubicBezTo>
                  <a:pt x="18655" y="9818"/>
                  <a:pt x="18655" y="9818"/>
                  <a:pt x="18655" y="9818"/>
                </a:cubicBezTo>
                <a:lnTo>
                  <a:pt x="18655" y="20618"/>
                </a:lnTo>
                <a:close/>
                <a:moveTo>
                  <a:pt x="20618" y="8836"/>
                </a:moveTo>
                <a:cubicBezTo>
                  <a:pt x="982" y="8836"/>
                  <a:pt x="982" y="8836"/>
                  <a:pt x="982" y="8836"/>
                </a:cubicBezTo>
                <a:cubicBezTo>
                  <a:pt x="982" y="6873"/>
                  <a:pt x="982" y="6873"/>
                  <a:pt x="982" y="6873"/>
                </a:cubicBezTo>
                <a:cubicBezTo>
                  <a:pt x="20618" y="6873"/>
                  <a:pt x="20618" y="6873"/>
                  <a:pt x="20618" y="6873"/>
                </a:cubicBezTo>
                <a:lnTo>
                  <a:pt x="20618" y="88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8" name="Shape"/>
          <p:cNvSpPr/>
          <p:nvPr/>
        </p:nvSpPr>
        <p:spPr>
          <a:xfrm>
            <a:off x="10333830" y="1761012"/>
            <a:ext cx="320676" cy="31385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352" extrusionOk="0">
                <a:moveTo>
                  <a:pt x="7855" y="14400"/>
                </a:moveTo>
                <a:cubicBezTo>
                  <a:pt x="13745" y="14400"/>
                  <a:pt x="13745" y="14400"/>
                  <a:pt x="13745" y="14400"/>
                </a:cubicBezTo>
                <a:cubicBezTo>
                  <a:pt x="14236" y="14400"/>
                  <a:pt x="14727" y="13904"/>
                  <a:pt x="14727" y="13407"/>
                </a:cubicBezTo>
                <a:cubicBezTo>
                  <a:pt x="14727" y="12414"/>
                  <a:pt x="14727" y="12414"/>
                  <a:pt x="14727" y="12414"/>
                </a:cubicBezTo>
                <a:cubicBezTo>
                  <a:pt x="14727" y="11918"/>
                  <a:pt x="14236" y="11421"/>
                  <a:pt x="13745" y="11421"/>
                </a:cubicBezTo>
                <a:cubicBezTo>
                  <a:pt x="7855" y="11421"/>
                  <a:pt x="7855" y="11421"/>
                  <a:pt x="7855" y="11421"/>
                </a:cubicBezTo>
                <a:cubicBezTo>
                  <a:pt x="7364" y="11421"/>
                  <a:pt x="6873" y="11918"/>
                  <a:pt x="6873" y="12414"/>
                </a:cubicBezTo>
                <a:cubicBezTo>
                  <a:pt x="6873" y="13407"/>
                  <a:pt x="6873" y="13407"/>
                  <a:pt x="6873" y="13407"/>
                </a:cubicBezTo>
                <a:cubicBezTo>
                  <a:pt x="6873" y="13904"/>
                  <a:pt x="7364" y="14400"/>
                  <a:pt x="7855" y="14400"/>
                </a:cubicBezTo>
                <a:moveTo>
                  <a:pt x="7855" y="12414"/>
                </a:moveTo>
                <a:cubicBezTo>
                  <a:pt x="13745" y="12414"/>
                  <a:pt x="13745" y="12414"/>
                  <a:pt x="13745" y="12414"/>
                </a:cubicBezTo>
                <a:cubicBezTo>
                  <a:pt x="13745" y="13407"/>
                  <a:pt x="13745" y="13407"/>
                  <a:pt x="13745" y="13407"/>
                </a:cubicBezTo>
                <a:cubicBezTo>
                  <a:pt x="7855" y="13407"/>
                  <a:pt x="7855" y="13407"/>
                  <a:pt x="7855" y="13407"/>
                </a:cubicBezTo>
                <a:lnTo>
                  <a:pt x="7855" y="12414"/>
                </a:lnTo>
                <a:close/>
                <a:moveTo>
                  <a:pt x="20618" y="5462"/>
                </a:moveTo>
                <a:cubicBezTo>
                  <a:pt x="18655" y="5462"/>
                  <a:pt x="18655" y="5462"/>
                  <a:pt x="18655" y="5462"/>
                </a:cubicBezTo>
                <a:cubicBezTo>
                  <a:pt x="18041" y="3228"/>
                  <a:pt x="18041" y="3228"/>
                  <a:pt x="18041" y="3228"/>
                </a:cubicBezTo>
                <a:cubicBezTo>
                  <a:pt x="17795" y="2111"/>
                  <a:pt x="16691" y="1490"/>
                  <a:pt x="15709" y="1862"/>
                </a:cubicBezTo>
                <a:cubicBezTo>
                  <a:pt x="12641" y="2607"/>
                  <a:pt x="12641" y="2607"/>
                  <a:pt x="12641" y="2607"/>
                </a:cubicBezTo>
                <a:cubicBezTo>
                  <a:pt x="8591" y="249"/>
                  <a:pt x="8591" y="249"/>
                  <a:pt x="8591" y="249"/>
                </a:cubicBezTo>
                <a:cubicBezTo>
                  <a:pt x="7732" y="-248"/>
                  <a:pt x="6505" y="0"/>
                  <a:pt x="6014" y="993"/>
                </a:cubicBezTo>
                <a:cubicBezTo>
                  <a:pt x="3436" y="5462"/>
                  <a:pt x="3436" y="5462"/>
                  <a:pt x="3436" y="5462"/>
                </a:cubicBezTo>
                <a:cubicBezTo>
                  <a:pt x="982" y="5462"/>
                  <a:pt x="982" y="5462"/>
                  <a:pt x="982" y="5462"/>
                </a:cubicBezTo>
                <a:cubicBezTo>
                  <a:pt x="491" y="5462"/>
                  <a:pt x="0" y="5959"/>
                  <a:pt x="0" y="6455"/>
                </a:cubicBezTo>
                <a:cubicBezTo>
                  <a:pt x="0" y="8442"/>
                  <a:pt x="0" y="8442"/>
                  <a:pt x="0" y="8442"/>
                </a:cubicBezTo>
                <a:cubicBezTo>
                  <a:pt x="0" y="8938"/>
                  <a:pt x="491" y="9435"/>
                  <a:pt x="982" y="9435"/>
                </a:cubicBezTo>
                <a:cubicBezTo>
                  <a:pt x="1964" y="9435"/>
                  <a:pt x="1964" y="9435"/>
                  <a:pt x="1964" y="9435"/>
                </a:cubicBezTo>
                <a:cubicBezTo>
                  <a:pt x="1964" y="20359"/>
                  <a:pt x="1964" y="20359"/>
                  <a:pt x="1964" y="20359"/>
                </a:cubicBezTo>
                <a:cubicBezTo>
                  <a:pt x="1964" y="20855"/>
                  <a:pt x="2455" y="21352"/>
                  <a:pt x="2945" y="21352"/>
                </a:cubicBezTo>
                <a:cubicBezTo>
                  <a:pt x="18655" y="21352"/>
                  <a:pt x="18655" y="21352"/>
                  <a:pt x="18655" y="21352"/>
                </a:cubicBezTo>
                <a:cubicBezTo>
                  <a:pt x="19145" y="21352"/>
                  <a:pt x="19636" y="20855"/>
                  <a:pt x="19636" y="20359"/>
                </a:cubicBezTo>
                <a:cubicBezTo>
                  <a:pt x="19636" y="9435"/>
                  <a:pt x="19636" y="9435"/>
                  <a:pt x="19636" y="9435"/>
                </a:cubicBezTo>
                <a:cubicBezTo>
                  <a:pt x="20618" y="9435"/>
                  <a:pt x="20618" y="9435"/>
                  <a:pt x="20618" y="9435"/>
                </a:cubicBezTo>
                <a:cubicBezTo>
                  <a:pt x="21109" y="9435"/>
                  <a:pt x="21600" y="8938"/>
                  <a:pt x="21600" y="8442"/>
                </a:cubicBezTo>
                <a:cubicBezTo>
                  <a:pt x="21600" y="6455"/>
                  <a:pt x="21600" y="6455"/>
                  <a:pt x="21600" y="6455"/>
                </a:cubicBezTo>
                <a:cubicBezTo>
                  <a:pt x="21600" y="5959"/>
                  <a:pt x="21109" y="5462"/>
                  <a:pt x="20618" y="5462"/>
                </a:cubicBezTo>
                <a:moveTo>
                  <a:pt x="15955" y="2731"/>
                </a:moveTo>
                <a:cubicBezTo>
                  <a:pt x="16445" y="2607"/>
                  <a:pt x="16936" y="2980"/>
                  <a:pt x="17182" y="3476"/>
                </a:cubicBezTo>
                <a:cubicBezTo>
                  <a:pt x="17673" y="5462"/>
                  <a:pt x="17673" y="5462"/>
                  <a:pt x="17673" y="5462"/>
                </a:cubicBezTo>
                <a:cubicBezTo>
                  <a:pt x="17550" y="5462"/>
                  <a:pt x="17550" y="5462"/>
                  <a:pt x="17550" y="5462"/>
                </a:cubicBezTo>
                <a:cubicBezTo>
                  <a:pt x="16323" y="4718"/>
                  <a:pt x="16323" y="4718"/>
                  <a:pt x="16323" y="4718"/>
                </a:cubicBezTo>
                <a:cubicBezTo>
                  <a:pt x="16445" y="4718"/>
                  <a:pt x="16445" y="4718"/>
                  <a:pt x="16445" y="4718"/>
                </a:cubicBezTo>
                <a:cubicBezTo>
                  <a:pt x="16200" y="3724"/>
                  <a:pt x="16200" y="3724"/>
                  <a:pt x="16200" y="3724"/>
                </a:cubicBezTo>
                <a:cubicBezTo>
                  <a:pt x="15218" y="3973"/>
                  <a:pt x="15218" y="3973"/>
                  <a:pt x="15218" y="3973"/>
                </a:cubicBezTo>
                <a:cubicBezTo>
                  <a:pt x="15218" y="4097"/>
                  <a:pt x="15218" y="4097"/>
                  <a:pt x="15218" y="4097"/>
                </a:cubicBezTo>
                <a:cubicBezTo>
                  <a:pt x="14114" y="3476"/>
                  <a:pt x="14114" y="3476"/>
                  <a:pt x="14114" y="3476"/>
                </a:cubicBezTo>
                <a:cubicBezTo>
                  <a:pt x="13991" y="3228"/>
                  <a:pt x="13991" y="3228"/>
                  <a:pt x="13991" y="3228"/>
                </a:cubicBezTo>
                <a:lnTo>
                  <a:pt x="15955" y="2731"/>
                </a:lnTo>
                <a:close/>
                <a:moveTo>
                  <a:pt x="15586" y="5462"/>
                </a:moveTo>
                <a:cubicBezTo>
                  <a:pt x="9082" y="5462"/>
                  <a:pt x="9082" y="5462"/>
                  <a:pt x="9082" y="5462"/>
                </a:cubicBezTo>
                <a:cubicBezTo>
                  <a:pt x="10677" y="2607"/>
                  <a:pt x="10677" y="2607"/>
                  <a:pt x="10677" y="2607"/>
                </a:cubicBezTo>
                <a:lnTo>
                  <a:pt x="15586" y="5462"/>
                </a:lnTo>
                <a:close/>
                <a:moveTo>
                  <a:pt x="6873" y="1490"/>
                </a:moveTo>
                <a:cubicBezTo>
                  <a:pt x="7118" y="993"/>
                  <a:pt x="7732" y="869"/>
                  <a:pt x="8100" y="1118"/>
                </a:cubicBezTo>
                <a:cubicBezTo>
                  <a:pt x="9818" y="2111"/>
                  <a:pt x="9818" y="2111"/>
                  <a:pt x="9818" y="2111"/>
                </a:cubicBezTo>
                <a:cubicBezTo>
                  <a:pt x="7977" y="5462"/>
                  <a:pt x="7977" y="5462"/>
                  <a:pt x="7977" y="5462"/>
                </a:cubicBezTo>
                <a:cubicBezTo>
                  <a:pt x="5768" y="5462"/>
                  <a:pt x="5768" y="5462"/>
                  <a:pt x="5768" y="5462"/>
                </a:cubicBezTo>
                <a:cubicBezTo>
                  <a:pt x="5645" y="5462"/>
                  <a:pt x="5645" y="5462"/>
                  <a:pt x="5645" y="5462"/>
                </a:cubicBezTo>
                <a:cubicBezTo>
                  <a:pt x="5645" y="5462"/>
                  <a:pt x="5645" y="5462"/>
                  <a:pt x="5645" y="5462"/>
                </a:cubicBezTo>
                <a:cubicBezTo>
                  <a:pt x="4541" y="5462"/>
                  <a:pt x="4541" y="5462"/>
                  <a:pt x="4541" y="5462"/>
                </a:cubicBezTo>
                <a:lnTo>
                  <a:pt x="6873" y="1490"/>
                </a:lnTo>
                <a:close/>
                <a:moveTo>
                  <a:pt x="18655" y="20359"/>
                </a:moveTo>
                <a:cubicBezTo>
                  <a:pt x="2945" y="20359"/>
                  <a:pt x="2945" y="20359"/>
                  <a:pt x="2945" y="20359"/>
                </a:cubicBezTo>
                <a:cubicBezTo>
                  <a:pt x="2945" y="9435"/>
                  <a:pt x="2945" y="9435"/>
                  <a:pt x="2945" y="9435"/>
                </a:cubicBezTo>
                <a:cubicBezTo>
                  <a:pt x="18655" y="9435"/>
                  <a:pt x="18655" y="9435"/>
                  <a:pt x="18655" y="9435"/>
                </a:cubicBezTo>
                <a:lnTo>
                  <a:pt x="18655" y="20359"/>
                </a:lnTo>
                <a:close/>
                <a:moveTo>
                  <a:pt x="20618" y="8442"/>
                </a:moveTo>
                <a:cubicBezTo>
                  <a:pt x="982" y="8442"/>
                  <a:pt x="982" y="8442"/>
                  <a:pt x="982" y="8442"/>
                </a:cubicBezTo>
                <a:cubicBezTo>
                  <a:pt x="982" y="6455"/>
                  <a:pt x="982" y="6455"/>
                  <a:pt x="982" y="6455"/>
                </a:cubicBezTo>
                <a:cubicBezTo>
                  <a:pt x="20618" y="6455"/>
                  <a:pt x="20618" y="6455"/>
                  <a:pt x="20618" y="6455"/>
                </a:cubicBezTo>
                <a:lnTo>
                  <a:pt x="20618" y="8442"/>
                </a:lnTo>
                <a:close/>
                <a:moveTo>
                  <a:pt x="8468" y="2483"/>
                </a:moveTo>
                <a:cubicBezTo>
                  <a:pt x="7609" y="1986"/>
                  <a:pt x="7609" y="1986"/>
                  <a:pt x="7609" y="1986"/>
                </a:cubicBezTo>
                <a:cubicBezTo>
                  <a:pt x="7118" y="2855"/>
                  <a:pt x="7118" y="2855"/>
                  <a:pt x="7118" y="2855"/>
                </a:cubicBezTo>
                <a:cubicBezTo>
                  <a:pt x="7977" y="3352"/>
                  <a:pt x="7977" y="3352"/>
                  <a:pt x="7977" y="3352"/>
                </a:cubicBezTo>
                <a:lnTo>
                  <a:pt x="8468" y="2483"/>
                </a:lnTo>
                <a:close/>
                <a:moveTo>
                  <a:pt x="7486" y="4221"/>
                </a:moveTo>
                <a:cubicBezTo>
                  <a:pt x="6627" y="3724"/>
                  <a:pt x="6627" y="3724"/>
                  <a:pt x="6627" y="3724"/>
                </a:cubicBezTo>
                <a:cubicBezTo>
                  <a:pt x="6136" y="4593"/>
                  <a:pt x="6136" y="4593"/>
                  <a:pt x="6136" y="4593"/>
                </a:cubicBezTo>
                <a:cubicBezTo>
                  <a:pt x="6995" y="5090"/>
                  <a:pt x="6995" y="5090"/>
                  <a:pt x="6995" y="5090"/>
                </a:cubicBezTo>
                <a:lnTo>
                  <a:pt x="7486" y="422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09" name="Shape"/>
          <p:cNvSpPr/>
          <p:nvPr/>
        </p:nvSpPr>
        <p:spPr>
          <a:xfrm>
            <a:off x="10945018" y="1754187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20741"/>
                </a:moveTo>
                <a:cubicBezTo>
                  <a:pt x="16200" y="15586"/>
                  <a:pt x="16200" y="15586"/>
                  <a:pt x="16200" y="15586"/>
                </a:cubicBezTo>
                <a:cubicBezTo>
                  <a:pt x="17795" y="13868"/>
                  <a:pt x="18655" y="11782"/>
                  <a:pt x="18655" y="9327"/>
                </a:cubicBezTo>
                <a:cubicBezTo>
                  <a:pt x="18655" y="4173"/>
                  <a:pt x="14482" y="0"/>
                  <a:pt x="9327" y="0"/>
                </a:cubicBezTo>
                <a:cubicBezTo>
                  <a:pt x="4173" y="0"/>
                  <a:pt x="0" y="4173"/>
                  <a:pt x="0" y="9327"/>
                </a:cubicBezTo>
                <a:cubicBezTo>
                  <a:pt x="0" y="14482"/>
                  <a:pt x="4173" y="18655"/>
                  <a:pt x="9327" y="18655"/>
                </a:cubicBezTo>
                <a:cubicBezTo>
                  <a:pt x="11782" y="18655"/>
                  <a:pt x="13868" y="17795"/>
                  <a:pt x="15586" y="16200"/>
                </a:cubicBezTo>
                <a:cubicBezTo>
                  <a:pt x="20741" y="21477"/>
                  <a:pt x="20741" y="21477"/>
                  <a:pt x="20741" y="21477"/>
                </a:cubicBezTo>
                <a:cubicBezTo>
                  <a:pt x="20864" y="21600"/>
                  <a:pt x="20986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0986"/>
                  <a:pt x="21600" y="20864"/>
                  <a:pt x="21477" y="20741"/>
                </a:cubicBezTo>
                <a:moveTo>
                  <a:pt x="9327" y="17673"/>
                </a:moveTo>
                <a:cubicBezTo>
                  <a:pt x="4664" y="17673"/>
                  <a:pt x="982" y="13991"/>
                  <a:pt x="982" y="9327"/>
                </a:cubicBezTo>
                <a:cubicBezTo>
                  <a:pt x="982" y="4664"/>
                  <a:pt x="4664" y="982"/>
                  <a:pt x="9327" y="982"/>
                </a:cubicBezTo>
                <a:cubicBezTo>
                  <a:pt x="13991" y="982"/>
                  <a:pt x="17673" y="4664"/>
                  <a:pt x="17673" y="9327"/>
                </a:cubicBezTo>
                <a:cubicBezTo>
                  <a:pt x="17673" y="13991"/>
                  <a:pt x="13991" y="17673"/>
                  <a:pt x="9327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0" name="Shape"/>
          <p:cNvSpPr/>
          <p:nvPr/>
        </p:nvSpPr>
        <p:spPr>
          <a:xfrm>
            <a:off x="5385594" y="364490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8836"/>
                </a:moveTo>
                <a:cubicBezTo>
                  <a:pt x="9818" y="8836"/>
                  <a:pt x="9818" y="8836"/>
                  <a:pt x="9818" y="8836"/>
                </a:cubicBezTo>
                <a:cubicBezTo>
                  <a:pt x="9818" y="4909"/>
                  <a:pt x="9818" y="4909"/>
                  <a:pt x="9818" y="4909"/>
                </a:cubicBezTo>
                <a:cubicBezTo>
                  <a:pt x="9818" y="4664"/>
                  <a:pt x="9573" y="4418"/>
                  <a:pt x="9327" y="4418"/>
                </a:cubicBezTo>
                <a:cubicBezTo>
                  <a:pt x="9082" y="4418"/>
                  <a:pt x="8836" y="4664"/>
                  <a:pt x="8836" y="4909"/>
                </a:cubicBezTo>
                <a:cubicBezTo>
                  <a:pt x="8836" y="8836"/>
                  <a:pt x="8836" y="8836"/>
                  <a:pt x="8836" y="8836"/>
                </a:cubicBezTo>
                <a:cubicBezTo>
                  <a:pt x="4909" y="8836"/>
                  <a:pt x="4909" y="8836"/>
                  <a:pt x="4909" y="8836"/>
                </a:cubicBezTo>
                <a:cubicBezTo>
                  <a:pt x="4664" y="8836"/>
                  <a:pt x="4418" y="9082"/>
                  <a:pt x="4418" y="9327"/>
                </a:cubicBezTo>
                <a:cubicBezTo>
                  <a:pt x="4418" y="9573"/>
                  <a:pt x="4664" y="9818"/>
                  <a:pt x="4909" y="9818"/>
                </a:cubicBezTo>
                <a:cubicBezTo>
                  <a:pt x="8836" y="9818"/>
                  <a:pt x="8836" y="9818"/>
                  <a:pt x="8836" y="9818"/>
                </a:cubicBezTo>
                <a:cubicBezTo>
                  <a:pt x="8836" y="13745"/>
                  <a:pt x="8836" y="13745"/>
                  <a:pt x="8836" y="13745"/>
                </a:cubicBezTo>
                <a:cubicBezTo>
                  <a:pt x="8836" y="13991"/>
                  <a:pt x="9082" y="14236"/>
                  <a:pt x="9327" y="14236"/>
                </a:cubicBezTo>
                <a:cubicBezTo>
                  <a:pt x="9573" y="14236"/>
                  <a:pt x="9818" y="13991"/>
                  <a:pt x="9818" y="13745"/>
                </a:cubicBezTo>
                <a:cubicBezTo>
                  <a:pt x="9818" y="9818"/>
                  <a:pt x="9818" y="9818"/>
                  <a:pt x="9818" y="9818"/>
                </a:cubicBezTo>
                <a:cubicBezTo>
                  <a:pt x="13745" y="9818"/>
                  <a:pt x="13745" y="9818"/>
                  <a:pt x="13745" y="9818"/>
                </a:cubicBezTo>
                <a:cubicBezTo>
                  <a:pt x="13991" y="9818"/>
                  <a:pt x="14236" y="9573"/>
                  <a:pt x="14236" y="9327"/>
                </a:cubicBezTo>
                <a:cubicBezTo>
                  <a:pt x="14236" y="9082"/>
                  <a:pt x="13991" y="8836"/>
                  <a:pt x="13745" y="8836"/>
                </a:cubicBezTo>
                <a:moveTo>
                  <a:pt x="21477" y="20741"/>
                </a:moveTo>
                <a:cubicBezTo>
                  <a:pt x="16200" y="15586"/>
                  <a:pt x="16200" y="15586"/>
                  <a:pt x="16200" y="15586"/>
                </a:cubicBezTo>
                <a:cubicBezTo>
                  <a:pt x="17795" y="13868"/>
                  <a:pt x="18655" y="11782"/>
                  <a:pt x="18655" y="9327"/>
                </a:cubicBezTo>
                <a:cubicBezTo>
                  <a:pt x="18655" y="4173"/>
                  <a:pt x="14482" y="0"/>
                  <a:pt x="9327" y="0"/>
                </a:cubicBezTo>
                <a:cubicBezTo>
                  <a:pt x="4173" y="0"/>
                  <a:pt x="0" y="4173"/>
                  <a:pt x="0" y="9327"/>
                </a:cubicBezTo>
                <a:cubicBezTo>
                  <a:pt x="0" y="14482"/>
                  <a:pt x="4173" y="18655"/>
                  <a:pt x="9327" y="18655"/>
                </a:cubicBezTo>
                <a:cubicBezTo>
                  <a:pt x="11782" y="18655"/>
                  <a:pt x="13868" y="17795"/>
                  <a:pt x="15586" y="16200"/>
                </a:cubicBezTo>
                <a:cubicBezTo>
                  <a:pt x="20741" y="21477"/>
                  <a:pt x="20741" y="21477"/>
                  <a:pt x="20741" y="21477"/>
                </a:cubicBezTo>
                <a:cubicBezTo>
                  <a:pt x="20864" y="21600"/>
                  <a:pt x="20986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0986"/>
                  <a:pt x="21600" y="20864"/>
                  <a:pt x="21477" y="20741"/>
                </a:cubicBezTo>
                <a:moveTo>
                  <a:pt x="9327" y="17673"/>
                </a:moveTo>
                <a:cubicBezTo>
                  <a:pt x="4664" y="17673"/>
                  <a:pt x="982" y="13991"/>
                  <a:pt x="982" y="9327"/>
                </a:cubicBezTo>
                <a:cubicBezTo>
                  <a:pt x="982" y="4664"/>
                  <a:pt x="4664" y="982"/>
                  <a:pt x="9327" y="982"/>
                </a:cubicBezTo>
                <a:cubicBezTo>
                  <a:pt x="13991" y="982"/>
                  <a:pt x="17673" y="4664"/>
                  <a:pt x="17673" y="9327"/>
                </a:cubicBezTo>
                <a:cubicBezTo>
                  <a:pt x="17673" y="13991"/>
                  <a:pt x="13991" y="17673"/>
                  <a:pt x="9327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1" name="Shape"/>
          <p:cNvSpPr/>
          <p:nvPr/>
        </p:nvSpPr>
        <p:spPr>
          <a:xfrm>
            <a:off x="5996782" y="364490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745" y="8836"/>
                </a:moveTo>
                <a:cubicBezTo>
                  <a:pt x="4909" y="8836"/>
                  <a:pt x="4909" y="8836"/>
                  <a:pt x="4909" y="8836"/>
                </a:cubicBezTo>
                <a:cubicBezTo>
                  <a:pt x="4664" y="8836"/>
                  <a:pt x="4418" y="9082"/>
                  <a:pt x="4418" y="9327"/>
                </a:cubicBezTo>
                <a:cubicBezTo>
                  <a:pt x="4418" y="9573"/>
                  <a:pt x="4664" y="9818"/>
                  <a:pt x="4909" y="9818"/>
                </a:cubicBezTo>
                <a:cubicBezTo>
                  <a:pt x="13745" y="9818"/>
                  <a:pt x="13745" y="9818"/>
                  <a:pt x="13745" y="9818"/>
                </a:cubicBezTo>
                <a:cubicBezTo>
                  <a:pt x="13991" y="9818"/>
                  <a:pt x="14236" y="9573"/>
                  <a:pt x="14236" y="9327"/>
                </a:cubicBezTo>
                <a:cubicBezTo>
                  <a:pt x="14236" y="9082"/>
                  <a:pt x="13991" y="8836"/>
                  <a:pt x="13745" y="8836"/>
                </a:cubicBezTo>
                <a:moveTo>
                  <a:pt x="21477" y="20741"/>
                </a:moveTo>
                <a:cubicBezTo>
                  <a:pt x="16200" y="15586"/>
                  <a:pt x="16200" y="15586"/>
                  <a:pt x="16200" y="15586"/>
                </a:cubicBezTo>
                <a:cubicBezTo>
                  <a:pt x="17795" y="13868"/>
                  <a:pt x="18655" y="11782"/>
                  <a:pt x="18655" y="9327"/>
                </a:cubicBezTo>
                <a:cubicBezTo>
                  <a:pt x="18655" y="4173"/>
                  <a:pt x="14482" y="0"/>
                  <a:pt x="9327" y="0"/>
                </a:cubicBezTo>
                <a:cubicBezTo>
                  <a:pt x="4173" y="0"/>
                  <a:pt x="0" y="4173"/>
                  <a:pt x="0" y="9327"/>
                </a:cubicBezTo>
                <a:cubicBezTo>
                  <a:pt x="0" y="14482"/>
                  <a:pt x="4173" y="18655"/>
                  <a:pt x="9327" y="18655"/>
                </a:cubicBezTo>
                <a:cubicBezTo>
                  <a:pt x="11782" y="18655"/>
                  <a:pt x="13868" y="17795"/>
                  <a:pt x="15586" y="16200"/>
                </a:cubicBezTo>
                <a:cubicBezTo>
                  <a:pt x="20741" y="21477"/>
                  <a:pt x="20741" y="21477"/>
                  <a:pt x="20741" y="21477"/>
                </a:cubicBezTo>
                <a:cubicBezTo>
                  <a:pt x="20864" y="21600"/>
                  <a:pt x="20986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0986"/>
                  <a:pt x="21600" y="20864"/>
                  <a:pt x="21477" y="20741"/>
                </a:cubicBezTo>
                <a:moveTo>
                  <a:pt x="9327" y="17673"/>
                </a:moveTo>
                <a:cubicBezTo>
                  <a:pt x="4664" y="17673"/>
                  <a:pt x="982" y="13991"/>
                  <a:pt x="982" y="9327"/>
                </a:cubicBezTo>
                <a:cubicBezTo>
                  <a:pt x="982" y="4664"/>
                  <a:pt x="4664" y="982"/>
                  <a:pt x="9327" y="982"/>
                </a:cubicBezTo>
                <a:cubicBezTo>
                  <a:pt x="13991" y="982"/>
                  <a:pt x="17673" y="4664"/>
                  <a:pt x="17673" y="9327"/>
                </a:cubicBezTo>
                <a:cubicBezTo>
                  <a:pt x="17673" y="13991"/>
                  <a:pt x="13991" y="17673"/>
                  <a:pt x="9327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2" name="Shape"/>
          <p:cNvSpPr/>
          <p:nvPr/>
        </p:nvSpPr>
        <p:spPr>
          <a:xfrm>
            <a:off x="6622257" y="3644900"/>
            <a:ext cx="292101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860" y="0"/>
                  <a:pt x="0" y="1350"/>
                  <a:pt x="0" y="2945"/>
                </a:cubicBezTo>
                <a:cubicBezTo>
                  <a:pt x="0" y="8836"/>
                  <a:pt x="8640" y="9818"/>
                  <a:pt x="8640" y="14727"/>
                </a:cubicBezTo>
                <a:cubicBezTo>
                  <a:pt x="8640" y="15218"/>
                  <a:pt x="8640" y="15218"/>
                  <a:pt x="8640" y="15218"/>
                </a:cubicBezTo>
                <a:cubicBezTo>
                  <a:pt x="8640" y="15218"/>
                  <a:pt x="8640" y="15218"/>
                  <a:pt x="8640" y="15218"/>
                </a:cubicBezTo>
                <a:cubicBezTo>
                  <a:pt x="8640" y="15218"/>
                  <a:pt x="8640" y="15218"/>
                  <a:pt x="8640" y="15218"/>
                </a:cubicBezTo>
                <a:cubicBezTo>
                  <a:pt x="8640" y="15955"/>
                  <a:pt x="8640" y="16568"/>
                  <a:pt x="8640" y="17182"/>
                </a:cubicBezTo>
                <a:cubicBezTo>
                  <a:pt x="8640" y="17182"/>
                  <a:pt x="8640" y="17182"/>
                  <a:pt x="8640" y="17182"/>
                </a:cubicBezTo>
                <a:cubicBezTo>
                  <a:pt x="8640" y="17182"/>
                  <a:pt x="8640" y="17182"/>
                  <a:pt x="8640" y="17182"/>
                </a:cubicBezTo>
                <a:cubicBezTo>
                  <a:pt x="8640" y="20864"/>
                  <a:pt x="9045" y="21600"/>
                  <a:pt x="10800" y="21600"/>
                </a:cubicBezTo>
                <a:cubicBezTo>
                  <a:pt x="12960" y="21600"/>
                  <a:pt x="12960" y="20618"/>
                  <a:pt x="12960" y="14727"/>
                </a:cubicBezTo>
                <a:cubicBezTo>
                  <a:pt x="12960" y="9818"/>
                  <a:pt x="21600" y="8836"/>
                  <a:pt x="21600" y="2945"/>
                </a:cubicBezTo>
                <a:cubicBezTo>
                  <a:pt x="21600" y="1350"/>
                  <a:pt x="16740" y="0"/>
                  <a:pt x="10800" y="0"/>
                </a:cubicBezTo>
                <a:moveTo>
                  <a:pt x="16335" y="8714"/>
                </a:moveTo>
                <a:cubicBezTo>
                  <a:pt x="14175" y="10309"/>
                  <a:pt x="11880" y="11905"/>
                  <a:pt x="11880" y="14727"/>
                </a:cubicBezTo>
                <a:cubicBezTo>
                  <a:pt x="11880" y="17550"/>
                  <a:pt x="11880" y="19268"/>
                  <a:pt x="11610" y="20127"/>
                </a:cubicBezTo>
                <a:cubicBezTo>
                  <a:pt x="11475" y="20618"/>
                  <a:pt x="11475" y="20618"/>
                  <a:pt x="10800" y="20618"/>
                </a:cubicBezTo>
                <a:cubicBezTo>
                  <a:pt x="10125" y="20618"/>
                  <a:pt x="10125" y="20618"/>
                  <a:pt x="9990" y="20127"/>
                </a:cubicBezTo>
                <a:cubicBezTo>
                  <a:pt x="9855" y="19636"/>
                  <a:pt x="9720" y="18777"/>
                  <a:pt x="9720" y="17673"/>
                </a:cubicBezTo>
                <a:cubicBezTo>
                  <a:pt x="10260" y="17673"/>
                  <a:pt x="10260" y="17673"/>
                  <a:pt x="10260" y="17673"/>
                </a:cubicBezTo>
                <a:cubicBezTo>
                  <a:pt x="10530" y="17673"/>
                  <a:pt x="10800" y="17427"/>
                  <a:pt x="10800" y="17182"/>
                </a:cubicBezTo>
                <a:cubicBezTo>
                  <a:pt x="10800" y="16936"/>
                  <a:pt x="10530" y="16691"/>
                  <a:pt x="10260" y="16691"/>
                </a:cubicBezTo>
                <a:cubicBezTo>
                  <a:pt x="9720" y="16691"/>
                  <a:pt x="9720" y="16691"/>
                  <a:pt x="9720" y="16691"/>
                </a:cubicBezTo>
                <a:cubicBezTo>
                  <a:pt x="9720" y="16323"/>
                  <a:pt x="9720" y="16077"/>
                  <a:pt x="9720" y="15709"/>
                </a:cubicBezTo>
                <a:cubicBezTo>
                  <a:pt x="10260" y="15709"/>
                  <a:pt x="10260" y="15709"/>
                  <a:pt x="10260" y="15709"/>
                </a:cubicBezTo>
                <a:cubicBezTo>
                  <a:pt x="10530" y="15709"/>
                  <a:pt x="10800" y="15464"/>
                  <a:pt x="10800" y="15218"/>
                </a:cubicBezTo>
                <a:cubicBezTo>
                  <a:pt x="10800" y="14973"/>
                  <a:pt x="10530" y="14727"/>
                  <a:pt x="10260" y="14727"/>
                </a:cubicBezTo>
                <a:cubicBezTo>
                  <a:pt x="9720" y="14727"/>
                  <a:pt x="9720" y="14727"/>
                  <a:pt x="9720" y="14727"/>
                </a:cubicBezTo>
                <a:cubicBezTo>
                  <a:pt x="9720" y="11905"/>
                  <a:pt x="7425" y="10309"/>
                  <a:pt x="5265" y="8714"/>
                </a:cubicBezTo>
                <a:cubicBezTo>
                  <a:pt x="3510" y="7364"/>
                  <a:pt x="1890" y="6136"/>
                  <a:pt x="1350" y="4295"/>
                </a:cubicBezTo>
                <a:cubicBezTo>
                  <a:pt x="3105" y="5277"/>
                  <a:pt x="6750" y="5891"/>
                  <a:pt x="10800" y="5891"/>
                </a:cubicBezTo>
                <a:cubicBezTo>
                  <a:pt x="14850" y="5891"/>
                  <a:pt x="18495" y="5277"/>
                  <a:pt x="20250" y="4295"/>
                </a:cubicBezTo>
                <a:cubicBezTo>
                  <a:pt x="19710" y="6136"/>
                  <a:pt x="18090" y="7364"/>
                  <a:pt x="16335" y="8714"/>
                </a:cubicBezTo>
                <a:moveTo>
                  <a:pt x="10800" y="4909"/>
                </a:moveTo>
                <a:cubicBezTo>
                  <a:pt x="5400" y="4909"/>
                  <a:pt x="1080" y="4050"/>
                  <a:pt x="1080" y="2945"/>
                </a:cubicBezTo>
                <a:cubicBezTo>
                  <a:pt x="1080" y="1841"/>
                  <a:pt x="5400" y="982"/>
                  <a:pt x="10800" y="982"/>
                </a:cubicBezTo>
                <a:cubicBezTo>
                  <a:pt x="16200" y="982"/>
                  <a:pt x="20520" y="1841"/>
                  <a:pt x="20520" y="2945"/>
                </a:cubicBezTo>
                <a:cubicBezTo>
                  <a:pt x="20520" y="4050"/>
                  <a:pt x="16200" y="4909"/>
                  <a:pt x="10800" y="49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3" name="Shape"/>
          <p:cNvSpPr/>
          <p:nvPr/>
        </p:nvSpPr>
        <p:spPr>
          <a:xfrm>
            <a:off x="7277893" y="2365374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2945"/>
                </a:moveTo>
                <a:cubicBezTo>
                  <a:pt x="19636" y="1350"/>
                  <a:pt x="15218" y="0"/>
                  <a:pt x="9818" y="0"/>
                </a:cubicBezTo>
                <a:cubicBezTo>
                  <a:pt x="4418" y="0"/>
                  <a:pt x="0" y="1350"/>
                  <a:pt x="0" y="2945"/>
                </a:cubicBezTo>
                <a:cubicBezTo>
                  <a:pt x="0" y="8836"/>
                  <a:pt x="7855" y="9818"/>
                  <a:pt x="7855" y="14727"/>
                </a:cubicBezTo>
                <a:cubicBezTo>
                  <a:pt x="7855" y="14850"/>
                  <a:pt x="7855" y="15095"/>
                  <a:pt x="7855" y="15218"/>
                </a:cubicBezTo>
                <a:cubicBezTo>
                  <a:pt x="7855" y="15218"/>
                  <a:pt x="7855" y="15218"/>
                  <a:pt x="7855" y="15218"/>
                </a:cubicBezTo>
                <a:cubicBezTo>
                  <a:pt x="7855" y="15218"/>
                  <a:pt x="7855" y="15218"/>
                  <a:pt x="7855" y="15218"/>
                </a:cubicBezTo>
                <a:cubicBezTo>
                  <a:pt x="7855" y="15955"/>
                  <a:pt x="7855" y="16568"/>
                  <a:pt x="7855" y="17182"/>
                </a:cubicBezTo>
                <a:cubicBezTo>
                  <a:pt x="7855" y="17182"/>
                  <a:pt x="7855" y="17182"/>
                  <a:pt x="7855" y="17182"/>
                </a:cubicBezTo>
                <a:cubicBezTo>
                  <a:pt x="7855" y="17182"/>
                  <a:pt x="7855" y="17182"/>
                  <a:pt x="7855" y="17182"/>
                </a:cubicBezTo>
                <a:cubicBezTo>
                  <a:pt x="7855" y="20864"/>
                  <a:pt x="8223" y="21600"/>
                  <a:pt x="9818" y="21600"/>
                </a:cubicBezTo>
                <a:cubicBezTo>
                  <a:pt x="11782" y="21600"/>
                  <a:pt x="11782" y="20618"/>
                  <a:pt x="11782" y="14727"/>
                </a:cubicBezTo>
                <a:cubicBezTo>
                  <a:pt x="11782" y="9818"/>
                  <a:pt x="19636" y="8836"/>
                  <a:pt x="19636" y="2945"/>
                </a:cubicBezTo>
                <a:moveTo>
                  <a:pt x="982" y="2945"/>
                </a:moveTo>
                <a:cubicBezTo>
                  <a:pt x="982" y="1841"/>
                  <a:pt x="4909" y="982"/>
                  <a:pt x="9818" y="982"/>
                </a:cubicBezTo>
                <a:cubicBezTo>
                  <a:pt x="14727" y="982"/>
                  <a:pt x="18655" y="1841"/>
                  <a:pt x="18655" y="2945"/>
                </a:cubicBezTo>
                <a:cubicBezTo>
                  <a:pt x="18655" y="4050"/>
                  <a:pt x="14727" y="4909"/>
                  <a:pt x="9818" y="4909"/>
                </a:cubicBezTo>
                <a:cubicBezTo>
                  <a:pt x="4909" y="4909"/>
                  <a:pt x="982" y="4050"/>
                  <a:pt x="982" y="2945"/>
                </a:cubicBezTo>
                <a:moveTo>
                  <a:pt x="14850" y="8714"/>
                </a:moveTo>
                <a:cubicBezTo>
                  <a:pt x="12886" y="10309"/>
                  <a:pt x="10800" y="11905"/>
                  <a:pt x="10800" y="14727"/>
                </a:cubicBezTo>
                <a:cubicBezTo>
                  <a:pt x="10800" y="17550"/>
                  <a:pt x="10800" y="19268"/>
                  <a:pt x="10555" y="20127"/>
                </a:cubicBezTo>
                <a:cubicBezTo>
                  <a:pt x="10432" y="20618"/>
                  <a:pt x="10432" y="20618"/>
                  <a:pt x="9818" y="20618"/>
                </a:cubicBezTo>
                <a:cubicBezTo>
                  <a:pt x="9205" y="20618"/>
                  <a:pt x="9205" y="20618"/>
                  <a:pt x="9082" y="20127"/>
                </a:cubicBezTo>
                <a:cubicBezTo>
                  <a:pt x="8959" y="19636"/>
                  <a:pt x="8836" y="18777"/>
                  <a:pt x="8836" y="17673"/>
                </a:cubicBezTo>
                <a:cubicBezTo>
                  <a:pt x="9327" y="17673"/>
                  <a:pt x="9327" y="17673"/>
                  <a:pt x="9327" y="17673"/>
                </a:cubicBezTo>
                <a:cubicBezTo>
                  <a:pt x="9573" y="17673"/>
                  <a:pt x="9818" y="17427"/>
                  <a:pt x="9818" y="17182"/>
                </a:cubicBezTo>
                <a:cubicBezTo>
                  <a:pt x="9818" y="16936"/>
                  <a:pt x="9573" y="16691"/>
                  <a:pt x="9327" y="16691"/>
                </a:cubicBezTo>
                <a:cubicBezTo>
                  <a:pt x="8836" y="16691"/>
                  <a:pt x="8836" y="16691"/>
                  <a:pt x="8836" y="16691"/>
                </a:cubicBezTo>
                <a:cubicBezTo>
                  <a:pt x="8836" y="16323"/>
                  <a:pt x="8836" y="16077"/>
                  <a:pt x="8836" y="15709"/>
                </a:cubicBezTo>
                <a:cubicBezTo>
                  <a:pt x="9327" y="15709"/>
                  <a:pt x="9327" y="15709"/>
                  <a:pt x="9327" y="15709"/>
                </a:cubicBezTo>
                <a:cubicBezTo>
                  <a:pt x="9573" y="15709"/>
                  <a:pt x="9818" y="15464"/>
                  <a:pt x="9818" y="15218"/>
                </a:cubicBezTo>
                <a:cubicBezTo>
                  <a:pt x="9818" y="14973"/>
                  <a:pt x="9573" y="14727"/>
                  <a:pt x="9327" y="14727"/>
                </a:cubicBezTo>
                <a:cubicBezTo>
                  <a:pt x="8836" y="14727"/>
                  <a:pt x="8836" y="14727"/>
                  <a:pt x="8836" y="14727"/>
                </a:cubicBezTo>
                <a:cubicBezTo>
                  <a:pt x="8836" y="11905"/>
                  <a:pt x="6750" y="10309"/>
                  <a:pt x="4786" y="8714"/>
                </a:cubicBezTo>
                <a:cubicBezTo>
                  <a:pt x="3191" y="7364"/>
                  <a:pt x="1718" y="6136"/>
                  <a:pt x="1227" y="4295"/>
                </a:cubicBezTo>
                <a:cubicBezTo>
                  <a:pt x="2823" y="5277"/>
                  <a:pt x="6136" y="5891"/>
                  <a:pt x="9818" y="5891"/>
                </a:cubicBezTo>
                <a:cubicBezTo>
                  <a:pt x="13500" y="5891"/>
                  <a:pt x="16814" y="5277"/>
                  <a:pt x="18409" y="4295"/>
                </a:cubicBezTo>
                <a:cubicBezTo>
                  <a:pt x="17918" y="6136"/>
                  <a:pt x="16445" y="7364"/>
                  <a:pt x="14850" y="8714"/>
                </a:cubicBezTo>
                <a:moveTo>
                  <a:pt x="21109" y="14727"/>
                </a:moveTo>
                <a:cubicBezTo>
                  <a:pt x="18655" y="14727"/>
                  <a:pt x="18655" y="14727"/>
                  <a:pt x="18655" y="14727"/>
                </a:cubicBezTo>
                <a:cubicBezTo>
                  <a:pt x="18655" y="12273"/>
                  <a:pt x="18655" y="12273"/>
                  <a:pt x="18655" y="12273"/>
                </a:cubicBezTo>
                <a:cubicBezTo>
                  <a:pt x="18655" y="12027"/>
                  <a:pt x="18409" y="11782"/>
                  <a:pt x="18164" y="11782"/>
                </a:cubicBezTo>
                <a:cubicBezTo>
                  <a:pt x="17918" y="11782"/>
                  <a:pt x="17673" y="12027"/>
                  <a:pt x="17673" y="12273"/>
                </a:cubicBezTo>
                <a:cubicBezTo>
                  <a:pt x="17673" y="14727"/>
                  <a:pt x="17673" y="14727"/>
                  <a:pt x="17673" y="14727"/>
                </a:cubicBezTo>
                <a:cubicBezTo>
                  <a:pt x="15218" y="14727"/>
                  <a:pt x="15218" y="14727"/>
                  <a:pt x="15218" y="14727"/>
                </a:cubicBezTo>
                <a:cubicBezTo>
                  <a:pt x="14973" y="14727"/>
                  <a:pt x="14727" y="14973"/>
                  <a:pt x="14727" y="15218"/>
                </a:cubicBezTo>
                <a:cubicBezTo>
                  <a:pt x="14727" y="15464"/>
                  <a:pt x="14973" y="15709"/>
                  <a:pt x="15218" y="15709"/>
                </a:cubicBezTo>
                <a:cubicBezTo>
                  <a:pt x="17673" y="15709"/>
                  <a:pt x="17673" y="15709"/>
                  <a:pt x="17673" y="15709"/>
                </a:cubicBezTo>
                <a:cubicBezTo>
                  <a:pt x="17673" y="18164"/>
                  <a:pt x="17673" y="18164"/>
                  <a:pt x="17673" y="18164"/>
                </a:cubicBezTo>
                <a:cubicBezTo>
                  <a:pt x="17673" y="18409"/>
                  <a:pt x="17918" y="18655"/>
                  <a:pt x="18164" y="18655"/>
                </a:cubicBezTo>
                <a:cubicBezTo>
                  <a:pt x="18409" y="18655"/>
                  <a:pt x="18655" y="18409"/>
                  <a:pt x="18655" y="18164"/>
                </a:cubicBezTo>
                <a:cubicBezTo>
                  <a:pt x="18655" y="15709"/>
                  <a:pt x="18655" y="15709"/>
                  <a:pt x="18655" y="15709"/>
                </a:cubicBezTo>
                <a:cubicBezTo>
                  <a:pt x="21109" y="15709"/>
                  <a:pt x="21109" y="15709"/>
                  <a:pt x="21109" y="15709"/>
                </a:cubicBezTo>
                <a:cubicBezTo>
                  <a:pt x="21355" y="15709"/>
                  <a:pt x="21600" y="15464"/>
                  <a:pt x="21600" y="15218"/>
                </a:cubicBezTo>
                <a:cubicBezTo>
                  <a:pt x="21600" y="14973"/>
                  <a:pt x="21355" y="14727"/>
                  <a:pt x="21109" y="147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4" name="Shape"/>
          <p:cNvSpPr/>
          <p:nvPr/>
        </p:nvSpPr>
        <p:spPr>
          <a:xfrm>
            <a:off x="7889080" y="2365374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2945"/>
                </a:moveTo>
                <a:cubicBezTo>
                  <a:pt x="19636" y="1350"/>
                  <a:pt x="15218" y="0"/>
                  <a:pt x="9818" y="0"/>
                </a:cubicBezTo>
                <a:cubicBezTo>
                  <a:pt x="4418" y="0"/>
                  <a:pt x="0" y="1350"/>
                  <a:pt x="0" y="2945"/>
                </a:cubicBezTo>
                <a:cubicBezTo>
                  <a:pt x="0" y="8836"/>
                  <a:pt x="7855" y="9818"/>
                  <a:pt x="7855" y="14727"/>
                </a:cubicBezTo>
                <a:cubicBezTo>
                  <a:pt x="7855" y="14850"/>
                  <a:pt x="7855" y="15095"/>
                  <a:pt x="7855" y="15218"/>
                </a:cubicBezTo>
                <a:cubicBezTo>
                  <a:pt x="7855" y="15218"/>
                  <a:pt x="7855" y="15218"/>
                  <a:pt x="7855" y="15218"/>
                </a:cubicBezTo>
                <a:cubicBezTo>
                  <a:pt x="7855" y="15218"/>
                  <a:pt x="7855" y="15218"/>
                  <a:pt x="7855" y="15218"/>
                </a:cubicBezTo>
                <a:cubicBezTo>
                  <a:pt x="7855" y="15955"/>
                  <a:pt x="7855" y="16568"/>
                  <a:pt x="7855" y="17182"/>
                </a:cubicBezTo>
                <a:cubicBezTo>
                  <a:pt x="7855" y="17182"/>
                  <a:pt x="7855" y="17182"/>
                  <a:pt x="7855" y="17182"/>
                </a:cubicBezTo>
                <a:cubicBezTo>
                  <a:pt x="7855" y="17182"/>
                  <a:pt x="7855" y="17182"/>
                  <a:pt x="7855" y="17182"/>
                </a:cubicBezTo>
                <a:cubicBezTo>
                  <a:pt x="7855" y="20864"/>
                  <a:pt x="8223" y="21600"/>
                  <a:pt x="9818" y="21600"/>
                </a:cubicBezTo>
                <a:cubicBezTo>
                  <a:pt x="11782" y="21600"/>
                  <a:pt x="11782" y="20618"/>
                  <a:pt x="11782" y="14727"/>
                </a:cubicBezTo>
                <a:cubicBezTo>
                  <a:pt x="11782" y="9818"/>
                  <a:pt x="19636" y="8836"/>
                  <a:pt x="19636" y="2945"/>
                </a:cubicBezTo>
                <a:moveTo>
                  <a:pt x="982" y="2945"/>
                </a:moveTo>
                <a:cubicBezTo>
                  <a:pt x="982" y="1841"/>
                  <a:pt x="4909" y="982"/>
                  <a:pt x="9818" y="982"/>
                </a:cubicBezTo>
                <a:cubicBezTo>
                  <a:pt x="14727" y="982"/>
                  <a:pt x="18655" y="1841"/>
                  <a:pt x="18655" y="2945"/>
                </a:cubicBezTo>
                <a:cubicBezTo>
                  <a:pt x="18655" y="4050"/>
                  <a:pt x="14727" y="4909"/>
                  <a:pt x="9818" y="4909"/>
                </a:cubicBezTo>
                <a:cubicBezTo>
                  <a:pt x="4909" y="4909"/>
                  <a:pt x="982" y="4050"/>
                  <a:pt x="982" y="2945"/>
                </a:cubicBezTo>
                <a:moveTo>
                  <a:pt x="14850" y="8714"/>
                </a:moveTo>
                <a:cubicBezTo>
                  <a:pt x="12886" y="10309"/>
                  <a:pt x="10800" y="11905"/>
                  <a:pt x="10800" y="14727"/>
                </a:cubicBezTo>
                <a:cubicBezTo>
                  <a:pt x="10800" y="17550"/>
                  <a:pt x="10800" y="19268"/>
                  <a:pt x="10555" y="20127"/>
                </a:cubicBezTo>
                <a:cubicBezTo>
                  <a:pt x="10432" y="20618"/>
                  <a:pt x="10432" y="20618"/>
                  <a:pt x="9818" y="20618"/>
                </a:cubicBezTo>
                <a:cubicBezTo>
                  <a:pt x="9205" y="20618"/>
                  <a:pt x="9205" y="20618"/>
                  <a:pt x="9082" y="20127"/>
                </a:cubicBezTo>
                <a:cubicBezTo>
                  <a:pt x="8959" y="19636"/>
                  <a:pt x="8836" y="18777"/>
                  <a:pt x="8836" y="17673"/>
                </a:cubicBezTo>
                <a:cubicBezTo>
                  <a:pt x="9327" y="17673"/>
                  <a:pt x="9327" y="17673"/>
                  <a:pt x="9327" y="17673"/>
                </a:cubicBezTo>
                <a:cubicBezTo>
                  <a:pt x="9573" y="17673"/>
                  <a:pt x="9818" y="17427"/>
                  <a:pt x="9818" y="17182"/>
                </a:cubicBezTo>
                <a:cubicBezTo>
                  <a:pt x="9818" y="16936"/>
                  <a:pt x="9573" y="16691"/>
                  <a:pt x="9327" y="16691"/>
                </a:cubicBezTo>
                <a:cubicBezTo>
                  <a:pt x="8836" y="16691"/>
                  <a:pt x="8836" y="16691"/>
                  <a:pt x="8836" y="16691"/>
                </a:cubicBezTo>
                <a:cubicBezTo>
                  <a:pt x="8836" y="16323"/>
                  <a:pt x="8836" y="16077"/>
                  <a:pt x="8836" y="15709"/>
                </a:cubicBezTo>
                <a:cubicBezTo>
                  <a:pt x="9327" y="15709"/>
                  <a:pt x="9327" y="15709"/>
                  <a:pt x="9327" y="15709"/>
                </a:cubicBezTo>
                <a:cubicBezTo>
                  <a:pt x="9573" y="15709"/>
                  <a:pt x="9818" y="15464"/>
                  <a:pt x="9818" y="15218"/>
                </a:cubicBezTo>
                <a:cubicBezTo>
                  <a:pt x="9818" y="14973"/>
                  <a:pt x="9573" y="14727"/>
                  <a:pt x="9327" y="14727"/>
                </a:cubicBezTo>
                <a:cubicBezTo>
                  <a:pt x="8836" y="14727"/>
                  <a:pt x="8836" y="14727"/>
                  <a:pt x="8836" y="14727"/>
                </a:cubicBezTo>
                <a:cubicBezTo>
                  <a:pt x="8836" y="11905"/>
                  <a:pt x="6750" y="10309"/>
                  <a:pt x="4786" y="8714"/>
                </a:cubicBezTo>
                <a:cubicBezTo>
                  <a:pt x="3191" y="7364"/>
                  <a:pt x="1718" y="6136"/>
                  <a:pt x="1227" y="4295"/>
                </a:cubicBezTo>
                <a:cubicBezTo>
                  <a:pt x="2823" y="5277"/>
                  <a:pt x="6136" y="5891"/>
                  <a:pt x="9818" y="5891"/>
                </a:cubicBezTo>
                <a:cubicBezTo>
                  <a:pt x="13500" y="5891"/>
                  <a:pt x="16814" y="5277"/>
                  <a:pt x="18409" y="4295"/>
                </a:cubicBezTo>
                <a:cubicBezTo>
                  <a:pt x="17918" y="6136"/>
                  <a:pt x="16445" y="7364"/>
                  <a:pt x="14850" y="8714"/>
                </a:cubicBezTo>
                <a:moveTo>
                  <a:pt x="21109" y="14727"/>
                </a:moveTo>
                <a:cubicBezTo>
                  <a:pt x="15218" y="14727"/>
                  <a:pt x="15218" y="14727"/>
                  <a:pt x="15218" y="14727"/>
                </a:cubicBezTo>
                <a:cubicBezTo>
                  <a:pt x="14973" y="14727"/>
                  <a:pt x="14727" y="14973"/>
                  <a:pt x="14727" y="15218"/>
                </a:cubicBezTo>
                <a:cubicBezTo>
                  <a:pt x="14727" y="15464"/>
                  <a:pt x="14973" y="15709"/>
                  <a:pt x="15218" y="15709"/>
                </a:cubicBezTo>
                <a:cubicBezTo>
                  <a:pt x="21109" y="15709"/>
                  <a:pt x="21109" y="15709"/>
                  <a:pt x="21109" y="15709"/>
                </a:cubicBezTo>
                <a:cubicBezTo>
                  <a:pt x="21355" y="15709"/>
                  <a:pt x="21600" y="15464"/>
                  <a:pt x="21600" y="15218"/>
                </a:cubicBezTo>
                <a:cubicBezTo>
                  <a:pt x="21600" y="14973"/>
                  <a:pt x="21355" y="14727"/>
                  <a:pt x="21109" y="147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5" name="Shape"/>
          <p:cNvSpPr/>
          <p:nvPr/>
        </p:nvSpPr>
        <p:spPr>
          <a:xfrm>
            <a:off x="8514555" y="2365374"/>
            <a:ext cx="292100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060" y="0"/>
                </a:moveTo>
                <a:cubicBezTo>
                  <a:pt x="21060" y="0"/>
                  <a:pt x="21060" y="0"/>
                  <a:pt x="20925" y="0"/>
                </a:cubicBezTo>
                <a:cubicBezTo>
                  <a:pt x="20925" y="0"/>
                  <a:pt x="20925" y="0"/>
                  <a:pt x="20925" y="0"/>
                </a:cubicBezTo>
                <a:cubicBezTo>
                  <a:pt x="6885" y="1964"/>
                  <a:pt x="6885" y="1964"/>
                  <a:pt x="6885" y="1964"/>
                </a:cubicBezTo>
                <a:cubicBezTo>
                  <a:pt x="6885" y="1964"/>
                  <a:pt x="6885" y="1964"/>
                  <a:pt x="6885" y="1964"/>
                </a:cubicBezTo>
                <a:cubicBezTo>
                  <a:pt x="6615" y="1964"/>
                  <a:pt x="6480" y="2209"/>
                  <a:pt x="6480" y="2455"/>
                </a:cubicBezTo>
                <a:cubicBezTo>
                  <a:pt x="6480" y="17182"/>
                  <a:pt x="6480" y="17182"/>
                  <a:pt x="6480" y="17182"/>
                </a:cubicBezTo>
                <a:cubicBezTo>
                  <a:pt x="6075" y="16936"/>
                  <a:pt x="5535" y="16691"/>
                  <a:pt x="4860" y="16691"/>
                </a:cubicBezTo>
                <a:cubicBezTo>
                  <a:pt x="2700" y="16691"/>
                  <a:pt x="2700" y="16691"/>
                  <a:pt x="2700" y="16691"/>
                </a:cubicBezTo>
                <a:cubicBezTo>
                  <a:pt x="1215" y="16691"/>
                  <a:pt x="0" y="17795"/>
                  <a:pt x="0" y="19145"/>
                </a:cubicBezTo>
                <a:cubicBezTo>
                  <a:pt x="0" y="20495"/>
                  <a:pt x="1215" y="21600"/>
                  <a:pt x="2700" y="21600"/>
                </a:cubicBezTo>
                <a:cubicBezTo>
                  <a:pt x="4860" y="21600"/>
                  <a:pt x="4860" y="21600"/>
                  <a:pt x="4860" y="21600"/>
                </a:cubicBezTo>
                <a:cubicBezTo>
                  <a:pt x="6345" y="21600"/>
                  <a:pt x="7560" y="20495"/>
                  <a:pt x="7560" y="19145"/>
                </a:cubicBezTo>
                <a:cubicBezTo>
                  <a:pt x="7560" y="7732"/>
                  <a:pt x="7560" y="7732"/>
                  <a:pt x="7560" y="7732"/>
                </a:cubicBezTo>
                <a:cubicBezTo>
                  <a:pt x="20520" y="6014"/>
                  <a:pt x="20520" y="6014"/>
                  <a:pt x="20520" y="6014"/>
                </a:cubicBezTo>
                <a:cubicBezTo>
                  <a:pt x="20520" y="14236"/>
                  <a:pt x="20520" y="14236"/>
                  <a:pt x="20520" y="14236"/>
                </a:cubicBezTo>
                <a:cubicBezTo>
                  <a:pt x="20115" y="13991"/>
                  <a:pt x="19575" y="13745"/>
                  <a:pt x="18900" y="13745"/>
                </a:cubicBezTo>
                <a:cubicBezTo>
                  <a:pt x="16740" y="13745"/>
                  <a:pt x="16740" y="13745"/>
                  <a:pt x="16740" y="13745"/>
                </a:cubicBezTo>
                <a:cubicBezTo>
                  <a:pt x="15255" y="13745"/>
                  <a:pt x="14040" y="14850"/>
                  <a:pt x="14040" y="16200"/>
                </a:cubicBezTo>
                <a:cubicBezTo>
                  <a:pt x="14040" y="17550"/>
                  <a:pt x="15255" y="18655"/>
                  <a:pt x="16740" y="18655"/>
                </a:cubicBezTo>
                <a:cubicBezTo>
                  <a:pt x="18900" y="18655"/>
                  <a:pt x="18900" y="18655"/>
                  <a:pt x="18900" y="18655"/>
                </a:cubicBezTo>
                <a:cubicBezTo>
                  <a:pt x="20385" y="18655"/>
                  <a:pt x="21600" y="17550"/>
                  <a:pt x="21600" y="16200"/>
                </a:cubicBezTo>
                <a:cubicBezTo>
                  <a:pt x="21600" y="491"/>
                  <a:pt x="21600" y="491"/>
                  <a:pt x="21600" y="491"/>
                </a:cubicBezTo>
                <a:cubicBezTo>
                  <a:pt x="21600" y="245"/>
                  <a:pt x="21330" y="0"/>
                  <a:pt x="21060" y="0"/>
                </a:cubicBezTo>
                <a:moveTo>
                  <a:pt x="4860" y="20618"/>
                </a:moveTo>
                <a:cubicBezTo>
                  <a:pt x="2700" y="20618"/>
                  <a:pt x="2700" y="20618"/>
                  <a:pt x="2700" y="20618"/>
                </a:cubicBezTo>
                <a:cubicBezTo>
                  <a:pt x="1755" y="20618"/>
                  <a:pt x="1080" y="20005"/>
                  <a:pt x="1080" y="19145"/>
                </a:cubicBezTo>
                <a:cubicBezTo>
                  <a:pt x="1080" y="18286"/>
                  <a:pt x="1755" y="17673"/>
                  <a:pt x="2700" y="17673"/>
                </a:cubicBezTo>
                <a:cubicBezTo>
                  <a:pt x="4860" y="17673"/>
                  <a:pt x="4860" y="17673"/>
                  <a:pt x="4860" y="17673"/>
                </a:cubicBezTo>
                <a:cubicBezTo>
                  <a:pt x="5805" y="17673"/>
                  <a:pt x="6480" y="18286"/>
                  <a:pt x="6480" y="19145"/>
                </a:cubicBezTo>
                <a:cubicBezTo>
                  <a:pt x="6480" y="20005"/>
                  <a:pt x="5805" y="20618"/>
                  <a:pt x="4860" y="20618"/>
                </a:cubicBezTo>
                <a:moveTo>
                  <a:pt x="18900" y="17673"/>
                </a:moveTo>
                <a:cubicBezTo>
                  <a:pt x="16740" y="17673"/>
                  <a:pt x="16740" y="17673"/>
                  <a:pt x="16740" y="17673"/>
                </a:cubicBezTo>
                <a:cubicBezTo>
                  <a:pt x="15795" y="17673"/>
                  <a:pt x="15120" y="17059"/>
                  <a:pt x="15120" y="16200"/>
                </a:cubicBezTo>
                <a:cubicBezTo>
                  <a:pt x="15120" y="15341"/>
                  <a:pt x="15795" y="14727"/>
                  <a:pt x="16740" y="14727"/>
                </a:cubicBezTo>
                <a:cubicBezTo>
                  <a:pt x="18900" y="14727"/>
                  <a:pt x="18900" y="14727"/>
                  <a:pt x="18900" y="14727"/>
                </a:cubicBezTo>
                <a:cubicBezTo>
                  <a:pt x="19845" y="14727"/>
                  <a:pt x="20520" y="15341"/>
                  <a:pt x="20520" y="16200"/>
                </a:cubicBezTo>
                <a:cubicBezTo>
                  <a:pt x="20520" y="17059"/>
                  <a:pt x="19845" y="17673"/>
                  <a:pt x="18900" y="17673"/>
                </a:cubicBezTo>
                <a:moveTo>
                  <a:pt x="20520" y="5032"/>
                </a:moveTo>
                <a:cubicBezTo>
                  <a:pt x="7560" y="6750"/>
                  <a:pt x="7560" y="6750"/>
                  <a:pt x="7560" y="6750"/>
                </a:cubicBezTo>
                <a:cubicBezTo>
                  <a:pt x="7560" y="2823"/>
                  <a:pt x="7560" y="2823"/>
                  <a:pt x="7560" y="2823"/>
                </a:cubicBezTo>
                <a:cubicBezTo>
                  <a:pt x="20520" y="1105"/>
                  <a:pt x="20520" y="1105"/>
                  <a:pt x="20520" y="1105"/>
                </a:cubicBezTo>
                <a:lnTo>
                  <a:pt x="20520" y="503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6" name="Shape"/>
          <p:cNvSpPr/>
          <p:nvPr/>
        </p:nvSpPr>
        <p:spPr>
          <a:xfrm>
            <a:off x="9170192" y="2365374"/>
            <a:ext cx="203201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29" y="982"/>
                </a:moveTo>
                <a:cubicBezTo>
                  <a:pt x="20829" y="982"/>
                  <a:pt x="20829" y="982"/>
                  <a:pt x="20636" y="982"/>
                </a:cubicBezTo>
                <a:cubicBezTo>
                  <a:pt x="20636" y="982"/>
                  <a:pt x="20636" y="982"/>
                  <a:pt x="20636" y="982"/>
                </a:cubicBezTo>
                <a:cubicBezTo>
                  <a:pt x="10414" y="0"/>
                  <a:pt x="10414" y="0"/>
                  <a:pt x="10414" y="0"/>
                </a:cubicBezTo>
                <a:cubicBezTo>
                  <a:pt x="10221" y="0"/>
                  <a:pt x="10221" y="0"/>
                  <a:pt x="10029" y="0"/>
                </a:cubicBezTo>
                <a:cubicBezTo>
                  <a:pt x="10029" y="0"/>
                  <a:pt x="10029" y="0"/>
                  <a:pt x="10029" y="0"/>
                </a:cubicBezTo>
                <a:cubicBezTo>
                  <a:pt x="9836" y="0"/>
                  <a:pt x="9836" y="0"/>
                  <a:pt x="9836" y="0"/>
                </a:cubicBezTo>
                <a:cubicBezTo>
                  <a:pt x="9836" y="0"/>
                  <a:pt x="9836" y="0"/>
                  <a:pt x="9836" y="0"/>
                </a:cubicBezTo>
                <a:cubicBezTo>
                  <a:pt x="9450" y="0"/>
                  <a:pt x="9257" y="245"/>
                  <a:pt x="9257" y="491"/>
                </a:cubicBezTo>
                <a:cubicBezTo>
                  <a:pt x="9257" y="17182"/>
                  <a:pt x="9257" y="17182"/>
                  <a:pt x="9257" y="17182"/>
                </a:cubicBezTo>
                <a:cubicBezTo>
                  <a:pt x="8679" y="16936"/>
                  <a:pt x="7907" y="16691"/>
                  <a:pt x="6943" y="16691"/>
                </a:cubicBezTo>
                <a:cubicBezTo>
                  <a:pt x="3857" y="16691"/>
                  <a:pt x="3857" y="16691"/>
                  <a:pt x="3857" y="16691"/>
                </a:cubicBezTo>
                <a:cubicBezTo>
                  <a:pt x="1736" y="16691"/>
                  <a:pt x="0" y="17795"/>
                  <a:pt x="0" y="19145"/>
                </a:cubicBezTo>
                <a:cubicBezTo>
                  <a:pt x="0" y="20495"/>
                  <a:pt x="1736" y="21600"/>
                  <a:pt x="3857" y="21600"/>
                </a:cubicBezTo>
                <a:cubicBezTo>
                  <a:pt x="6943" y="21600"/>
                  <a:pt x="6943" y="21600"/>
                  <a:pt x="6943" y="21600"/>
                </a:cubicBezTo>
                <a:cubicBezTo>
                  <a:pt x="9064" y="21600"/>
                  <a:pt x="10800" y="20495"/>
                  <a:pt x="10800" y="19145"/>
                </a:cubicBezTo>
                <a:cubicBezTo>
                  <a:pt x="10800" y="5891"/>
                  <a:pt x="10800" y="5891"/>
                  <a:pt x="10800" y="5891"/>
                </a:cubicBezTo>
                <a:cubicBezTo>
                  <a:pt x="20443" y="6873"/>
                  <a:pt x="20443" y="6873"/>
                  <a:pt x="20443" y="6873"/>
                </a:cubicBezTo>
                <a:cubicBezTo>
                  <a:pt x="20636" y="6873"/>
                  <a:pt x="20636" y="6873"/>
                  <a:pt x="20829" y="6873"/>
                </a:cubicBezTo>
                <a:cubicBezTo>
                  <a:pt x="20829" y="6873"/>
                  <a:pt x="20829" y="6873"/>
                  <a:pt x="20829" y="6873"/>
                </a:cubicBezTo>
                <a:cubicBezTo>
                  <a:pt x="21021" y="6873"/>
                  <a:pt x="21021" y="6873"/>
                  <a:pt x="21021" y="6873"/>
                </a:cubicBezTo>
                <a:cubicBezTo>
                  <a:pt x="21021" y="6873"/>
                  <a:pt x="21021" y="6873"/>
                  <a:pt x="21021" y="6873"/>
                </a:cubicBezTo>
                <a:cubicBezTo>
                  <a:pt x="21407" y="6873"/>
                  <a:pt x="21600" y="6627"/>
                  <a:pt x="21600" y="6382"/>
                </a:cubicBezTo>
                <a:cubicBezTo>
                  <a:pt x="21600" y="1473"/>
                  <a:pt x="21600" y="1473"/>
                  <a:pt x="21600" y="1473"/>
                </a:cubicBezTo>
                <a:cubicBezTo>
                  <a:pt x="21600" y="1227"/>
                  <a:pt x="21214" y="982"/>
                  <a:pt x="20829" y="982"/>
                </a:cubicBezTo>
                <a:moveTo>
                  <a:pt x="6943" y="20618"/>
                </a:moveTo>
                <a:cubicBezTo>
                  <a:pt x="3857" y="20618"/>
                  <a:pt x="3857" y="20618"/>
                  <a:pt x="3857" y="20618"/>
                </a:cubicBezTo>
                <a:cubicBezTo>
                  <a:pt x="2507" y="20618"/>
                  <a:pt x="1543" y="20005"/>
                  <a:pt x="1543" y="19145"/>
                </a:cubicBezTo>
                <a:cubicBezTo>
                  <a:pt x="1543" y="18286"/>
                  <a:pt x="2507" y="17673"/>
                  <a:pt x="3857" y="17673"/>
                </a:cubicBezTo>
                <a:cubicBezTo>
                  <a:pt x="6943" y="17673"/>
                  <a:pt x="6943" y="17673"/>
                  <a:pt x="6943" y="17673"/>
                </a:cubicBezTo>
                <a:cubicBezTo>
                  <a:pt x="8293" y="17673"/>
                  <a:pt x="9257" y="18286"/>
                  <a:pt x="9257" y="19145"/>
                </a:cubicBezTo>
                <a:cubicBezTo>
                  <a:pt x="9257" y="20005"/>
                  <a:pt x="8293" y="20618"/>
                  <a:pt x="6943" y="20618"/>
                </a:cubicBezTo>
                <a:moveTo>
                  <a:pt x="20057" y="5891"/>
                </a:moveTo>
                <a:cubicBezTo>
                  <a:pt x="10800" y="5032"/>
                  <a:pt x="10800" y="5032"/>
                  <a:pt x="10800" y="5032"/>
                </a:cubicBezTo>
                <a:cubicBezTo>
                  <a:pt x="10800" y="982"/>
                  <a:pt x="10800" y="982"/>
                  <a:pt x="10800" y="982"/>
                </a:cubicBezTo>
                <a:cubicBezTo>
                  <a:pt x="20057" y="1841"/>
                  <a:pt x="20057" y="1841"/>
                  <a:pt x="20057" y="1841"/>
                </a:cubicBezTo>
                <a:lnTo>
                  <a:pt x="20057" y="5891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7" name="Shape"/>
          <p:cNvSpPr/>
          <p:nvPr/>
        </p:nvSpPr>
        <p:spPr>
          <a:xfrm>
            <a:off x="9722642" y="2365374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7913"/>
                </a:moveTo>
                <a:lnTo>
                  <a:pt x="13794" y="7913"/>
                </a:lnTo>
                <a:lnTo>
                  <a:pt x="10800" y="0"/>
                </a:lnTo>
                <a:lnTo>
                  <a:pt x="7913" y="7913"/>
                </a:lnTo>
                <a:lnTo>
                  <a:pt x="0" y="7913"/>
                </a:lnTo>
                <a:lnTo>
                  <a:pt x="6416" y="12725"/>
                </a:lnTo>
                <a:lnTo>
                  <a:pt x="3422" y="21600"/>
                </a:lnTo>
                <a:lnTo>
                  <a:pt x="10800" y="16147"/>
                </a:lnTo>
                <a:lnTo>
                  <a:pt x="18178" y="21600"/>
                </a:lnTo>
                <a:lnTo>
                  <a:pt x="15184" y="12725"/>
                </a:lnTo>
                <a:lnTo>
                  <a:pt x="21600" y="7913"/>
                </a:lnTo>
                <a:close/>
                <a:moveTo>
                  <a:pt x="16147" y="19034"/>
                </a:moveTo>
                <a:lnTo>
                  <a:pt x="11442" y="15505"/>
                </a:lnTo>
                <a:lnTo>
                  <a:pt x="10800" y="14970"/>
                </a:lnTo>
                <a:lnTo>
                  <a:pt x="10158" y="15505"/>
                </a:lnTo>
                <a:lnTo>
                  <a:pt x="5453" y="19034"/>
                </a:lnTo>
                <a:lnTo>
                  <a:pt x="7378" y="13152"/>
                </a:lnTo>
                <a:lnTo>
                  <a:pt x="7485" y="12404"/>
                </a:lnTo>
                <a:lnTo>
                  <a:pt x="7057" y="11976"/>
                </a:lnTo>
                <a:lnTo>
                  <a:pt x="2994" y="8875"/>
                </a:lnTo>
                <a:lnTo>
                  <a:pt x="8554" y="8875"/>
                </a:lnTo>
                <a:lnTo>
                  <a:pt x="8768" y="8234"/>
                </a:lnTo>
                <a:lnTo>
                  <a:pt x="10800" y="2887"/>
                </a:lnTo>
                <a:lnTo>
                  <a:pt x="12939" y="8234"/>
                </a:lnTo>
                <a:lnTo>
                  <a:pt x="13046" y="8875"/>
                </a:lnTo>
                <a:lnTo>
                  <a:pt x="18606" y="8875"/>
                </a:lnTo>
                <a:lnTo>
                  <a:pt x="14650" y="11976"/>
                </a:lnTo>
                <a:lnTo>
                  <a:pt x="14115" y="12404"/>
                </a:lnTo>
                <a:lnTo>
                  <a:pt x="16147" y="19034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8" name="Shape"/>
          <p:cNvSpPr/>
          <p:nvPr/>
        </p:nvSpPr>
        <p:spPr>
          <a:xfrm>
            <a:off x="10333830" y="2365374"/>
            <a:ext cx="320675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3956"/>
                </a:moveTo>
                <a:lnTo>
                  <a:pt x="17644" y="3956"/>
                </a:lnTo>
                <a:lnTo>
                  <a:pt x="16253" y="0"/>
                </a:lnTo>
                <a:lnTo>
                  <a:pt x="14756" y="3956"/>
                </a:lnTo>
                <a:lnTo>
                  <a:pt x="10800" y="3956"/>
                </a:lnTo>
                <a:lnTo>
                  <a:pt x="14008" y="6416"/>
                </a:lnTo>
                <a:lnTo>
                  <a:pt x="12511" y="10800"/>
                </a:lnTo>
                <a:lnTo>
                  <a:pt x="16253" y="8127"/>
                </a:lnTo>
                <a:lnTo>
                  <a:pt x="19889" y="10800"/>
                </a:lnTo>
                <a:lnTo>
                  <a:pt x="18392" y="6416"/>
                </a:lnTo>
                <a:lnTo>
                  <a:pt x="21600" y="3956"/>
                </a:lnTo>
                <a:close/>
                <a:moveTo>
                  <a:pt x="16788" y="7378"/>
                </a:moveTo>
                <a:lnTo>
                  <a:pt x="16253" y="6844"/>
                </a:lnTo>
                <a:lnTo>
                  <a:pt x="15612" y="7378"/>
                </a:lnTo>
                <a:lnTo>
                  <a:pt x="14436" y="8234"/>
                </a:lnTo>
                <a:lnTo>
                  <a:pt x="14970" y="6737"/>
                </a:lnTo>
                <a:lnTo>
                  <a:pt x="15077" y="5988"/>
                </a:lnTo>
                <a:lnTo>
                  <a:pt x="14650" y="5667"/>
                </a:lnTo>
                <a:lnTo>
                  <a:pt x="13580" y="4919"/>
                </a:lnTo>
                <a:lnTo>
                  <a:pt x="15505" y="4919"/>
                </a:lnTo>
                <a:lnTo>
                  <a:pt x="15612" y="4277"/>
                </a:lnTo>
                <a:lnTo>
                  <a:pt x="16253" y="2887"/>
                </a:lnTo>
                <a:lnTo>
                  <a:pt x="16788" y="4277"/>
                </a:lnTo>
                <a:lnTo>
                  <a:pt x="16895" y="4919"/>
                </a:lnTo>
                <a:lnTo>
                  <a:pt x="18820" y="4919"/>
                </a:lnTo>
                <a:lnTo>
                  <a:pt x="17750" y="5667"/>
                </a:lnTo>
                <a:lnTo>
                  <a:pt x="17323" y="5988"/>
                </a:lnTo>
                <a:lnTo>
                  <a:pt x="17430" y="6737"/>
                </a:lnTo>
                <a:lnTo>
                  <a:pt x="17964" y="8234"/>
                </a:lnTo>
                <a:lnTo>
                  <a:pt x="16788" y="7378"/>
                </a:lnTo>
                <a:close/>
                <a:moveTo>
                  <a:pt x="9303" y="12297"/>
                </a:moveTo>
                <a:lnTo>
                  <a:pt x="7378" y="6844"/>
                </a:lnTo>
                <a:lnTo>
                  <a:pt x="5453" y="12297"/>
                </a:lnTo>
                <a:lnTo>
                  <a:pt x="0" y="12297"/>
                </a:lnTo>
                <a:lnTo>
                  <a:pt x="4277" y="15612"/>
                </a:lnTo>
                <a:lnTo>
                  <a:pt x="2352" y="21600"/>
                </a:lnTo>
                <a:lnTo>
                  <a:pt x="7378" y="17964"/>
                </a:lnTo>
                <a:lnTo>
                  <a:pt x="12404" y="21600"/>
                </a:lnTo>
                <a:lnTo>
                  <a:pt x="10479" y="15612"/>
                </a:lnTo>
                <a:lnTo>
                  <a:pt x="14756" y="12297"/>
                </a:lnTo>
                <a:lnTo>
                  <a:pt x="9303" y="12297"/>
                </a:lnTo>
                <a:close/>
                <a:moveTo>
                  <a:pt x="9410" y="15826"/>
                </a:moveTo>
                <a:lnTo>
                  <a:pt x="10479" y="19034"/>
                </a:lnTo>
                <a:lnTo>
                  <a:pt x="8020" y="17216"/>
                </a:lnTo>
                <a:lnTo>
                  <a:pt x="7378" y="16681"/>
                </a:lnTo>
                <a:lnTo>
                  <a:pt x="6737" y="17216"/>
                </a:lnTo>
                <a:lnTo>
                  <a:pt x="4277" y="19034"/>
                </a:lnTo>
                <a:lnTo>
                  <a:pt x="5560" y="15184"/>
                </a:lnTo>
                <a:lnTo>
                  <a:pt x="4919" y="14863"/>
                </a:lnTo>
                <a:lnTo>
                  <a:pt x="2994" y="13259"/>
                </a:lnTo>
                <a:lnTo>
                  <a:pt x="5988" y="13259"/>
                </a:lnTo>
                <a:lnTo>
                  <a:pt x="6309" y="12618"/>
                </a:lnTo>
                <a:lnTo>
                  <a:pt x="7378" y="9731"/>
                </a:lnTo>
                <a:lnTo>
                  <a:pt x="8448" y="12618"/>
                </a:lnTo>
                <a:lnTo>
                  <a:pt x="8768" y="13259"/>
                </a:lnTo>
                <a:lnTo>
                  <a:pt x="11762" y="13259"/>
                </a:lnTo>
                <a:lnTo>
                  <a:pt x="9838" y="14863"/>
                </a:lnTo>
                <a:lnTo>
                  <a:pt x="9196" y="15184"/>
                </a:lnTo>
                <a:lnTo>
                  <a:pt x="9410" y="1582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19" name="Shape"/>
          <p:cNvSpPr/>
          <p:nvPr/>
        </p:nvSpPr>
        <p:spPr>
          <a:xfrm>
            <a:off x="10945018" y="2365374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  <a:moveTo>
                  <a:pt x="12273" y="8836"/>
                </a:moveTo>
                <a:cubicBezTo>
                  <a:pt x="10555" y="4418"/>
                  <a:pt x="10555" y="4418"/>
                  <a:pt x="10555" y="4418"/>
                </a:cubicBezTo>
                <a:cubicBezTo>
                  <a:pt x="8836" y="8836"/>
                  <a:pt x="8836" y="8836"/>
                  <a:pt x="8836" y="8836"/>
                </a:cubicBezTo>
                <a:cubicBezTo>
                  <a:pt x="4418" y="8836"/>
                  <a:pt x="4418" y="8836"/>
                  <a:pt x="4418" y="8836"/>
                </a:cubicBezTo>
                <a:cubicBezTo>
                  <a:pt x="8100" y="11659"/>
                  <a:pt x="8100" y="11659"/>
                  <a:pt x="8100" y="11659"/>
                </a:cubicBezTo>
                <a:cubicBezTo>
                  <a:pt x="6382" y="16691"/>
                  <a:pt x="6382" y="16691"/>
                  <a:pt x="6382" y="16691"/>
                </a:cubicBezTo>
                <a:cubicBezTo>
                  <a:pt x="10555" y="13623"/>
                  <a:pt x="10555" y="13623"/>
                  <a:pt x="10555" y="13623"/>
                </a:cubicBezTo>
                <a:cubicBezTo>
                  <a:pt x="14727" y="16691"/>
                  <a:pt x="14727" y="16691"/>
                  <a:pt x="14727" y="16691"/>
                </a:cubicBezTo>
                <a:cubicBezTo>
                  <a:pt x="13009" y="11659"/>
                  <a:pt x="13009" y="11659"/>
                  <a:pt x="13009" y="11659"/>
                </a:cubicBezTo>
                <a:cubicBezTo>
                  <a:pt x="16691" y="8836"/>
                  <a:pt x="16691" y="8836"/>
                  <a:pt x="16691" y="8836"/>
                </a:cubicBezTo>
                <a:lnTo>
                  <a:pt x="12273" y="8836"/>
                </a:lnTo>
                <a:close/>
                <a:moveTo>
                  <a:pt x="12150" y="11905"/>
                </a:moveTo>
                <a:cubicBezTo>
                  <a:pt x="12886" y="13991"/>
                  <a:pt x="12886" y="13991"/>
                  <a:pt x="12886" y="13991"/>
                </a:cubicBezTo>
                <a:cubicBezTo>
                  <a:pt x="11168" y="12764"/>
                  <a:pt x="11168" y="12764"/>
                  <a:pt x="11168" y="12764"/>
                </a:cubicBezTo>
                <a:cubicBezTo>
                  <a:pt x="10555" y="12395"/>
                  <a:pt x="10555" y="12395"/>
                  <a:pt x="10555" y="12395"/>
                </a:cubicBezTo>
                <a:cubicBezTo>
                  <a:pt x="9941" y="12764"/>
                  <a:pt x="9941" y="12764"/>
                  <a:pt x="9941" y="12764"/>
                </a:cubicBezTo>
                <a:cubicBezTo>
                  <a:pt x="8223" y="13991"/>
                  <a:pt x="8223" y="13991"/>
                  <a:pt x="8223" y="13991"/>
                </a:cubicBezTo>
                <a:cubicBezTo>
                  <a:pt x="8959" y="11905"/>
                  <a:pt x="8959" y="11905"/>
                  <a:pt x="8959" y="11905"/>
                </a:cubicBezTo>
                <a:cubicBezTo>
                  <a:pt x="9205" y="11291"/>
                  <a:pt x="9205" y="11291"/>
                  <a:pt x="9205" y="11291"/>
                </a:cubicBezTo>
                <a:cubicBezTo>
                  <a:pt x="8591" y="10923"/>
                  <a:pt x="8591" y="10923"/>
                  <a:pt x="8591" y="10923"/>
                </a:cubicBezTo>
                <a:cubicBezTo>
                  <a:pt x="7241" y="9818"/>
                  <a:pt x="7241" y="9818"/>
                  <a:pt x="7241" y="9818"/>
                </a:cubicBezTo>
                <a:cubicBezTo>
                  <a:pt x="9573" y="9818"/>
                  <a:pt x="9573" y="9818"/>
                  <a:pt x="9573" y="9818"/>
                </a:cubicBezTo>
                <a:cubicBezTo>
                  <a:pt x="9818" y="9205"/>
                  <a:pt x="9818" y="9205"/>
                  <a:pt x="9818" y="9205"/>
                </a:cubicBezTo>
                <a:cubicBezTo>
                  <a:pt x="10555" y="7118"/>
                  <a:pt x="10555" y="7118"/>
                  <a:pt x="10555" y="7118"/>
                </a:cubicBezTo>
                <a:cubicBezTo>
                  <a:pt x="11291" y="9205"/>
                  <a:pt x="11291" y="9205"/>
                  <a:pt x="11291" y="9205"/>
                </a:cubicBezTo>
                <a:cubicBezTo>
                  <a:pt x="11536" y="9818"/>
                  <a:pt x="11536" y="9818"/>
                  <a:pt x="11536" y="9818"/>
                </a:cubicBezTo>
                <a:cubicBezTo>
                  <a:pt x="13868" y="9818"/>
                  <a:pt x="13868" y="9818"/>
                  <a:pt x="13868" y="9818"/>
                </a:cubicBezTo>
                <a:cubicBezTo>
                  <a:pt x="12518" y="10923"/>
                  <a:pt x="12518" y="10923"/>
                  <a:pt x="12518" y="10923"/>
                </a:cubicBezTo>
                <a:cubicBezTo>
                  <a:pt x="11905" y="11291"/>
                  <a:pt x="11905" y="11291"/>
                  <a:pt x="11905" y="11291"/>
                </a:cubicBezTo>
                <a:lnTo>
                  <a:pt x="12150" y="1190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0" name="Shape"/>
          <p:cNvSpPr/>
          <p:nvPr/>
        </p:nvSpPr>
        <p:spPr>
          <a:xfrm>
            <a:off x="5385594" y="4256087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16200"/>
                </a:moveTo>
                <a:cubicBezTo>
                  <a:pt x="9327" y="16200"/>
                  <a:pt x="9327" y="16200"/>
                  <a:pt x="9327" y="16200"/>
                </a:cubicBezTo>
                <a:cubicBezTo>
                  <a:pt x="9082" y="16200"/>
                  <a:pt x="8836" y="16445"/>
                  <a:pt x="8836" y="16691"/>
                </a:cubicBezTo>
                <a:cubicBezTo>
                  <a:pt x="8836" y="16936"/>
                  <a:pt x="9082" y="17182"/>
                  <a:pt x="9327" y="17182"/>
                </a:cubicBezTo>
                <a:cubicBezTo>
                  <a:pt x="18164" y="17182"/>
                  <a:pt x="18164" y="17182"/>
                  <a:pt x="18164" y="17182"/>
                </a:cubicBezTo>
                <a:cubicBezTo>
                  <a:pt x="18409" y="17182"/>
                  <a:pt x="18655" y="16936"/>
                  <a:pt x="18655" y="16691"/>
                </a:cubicBezTo>
                <a:cubicBezTo>
                  <a:pt x="18655" y="16445"/>
                  <a:pt x="18409" y="16200"/>
                  <a:pt x="18164" y="16200"/>
                </a:cubicBezTo>
                <a:moveTo>
                  <a:pt x="4909" y="2945"/>
                </a:moveTo>
                <a:cubicBezTo>
                  <a:pt x="4418" y="4418"/>
                  <a:pt x="4418" y="4418"/>
                  <a:pt x="4418" y="4418"/>
                </a:cubicBezTo>
                <a:cubicBezTo>
                  <a:pt x="2945" y="4418"/>
                  <a:pt x="2945" y="4418"/>
                  <a:pt x="2945" y="4418"/>
                </a:cubicBezTo>
                <a:cubicBezTo>
                  <a:pt x="4050" y="5277"/>
                  <a:pt x="4050" y="5277"/>
                  <a:pt x="4050" y="5277"/>
                </a:cubicBezTo>
                <a:cubicBezTo>
                  <a:pt x="3559" y="6873"/>
                  <a:pt x="3559" y="6873"/>
                  <a:pt x="3559" y="6873"/>
                </a:cubicBezTo>
                <a:cubicBezTo>
                  <a:pt x="4909" y="5891"/>
                  <a:pt x="4909" y="5891"/>
                  <a:pt x="4909" y="5891"/>
                </a:cubicBezTo>
                <a:cubicBezTo>
                  <a:pt x="6259" y="6873"/>
                  <a:pt x="6259" y="6873"/>
                  <a:pt x="6259" y="6873"/>
                </a:cubicBezTo>
                <a:cubicBezTo>
                  <a:pt x="5768" y="5277"/>
                  <a:pt x="5768" y="5277"/>
                  <a:pt x="5768" y="5277"/>
                </a:cubicBezTo>
                <a:cubicBezTo>
                  <a:pt x="6873" y="4418"/>
                  <a:pt x="6873" y="4418"/>
                  <a:pt x="6873" y="4418"/>
                </a:cubicBezTo>
                <a:cubicBezTo>
                  <a:pt x="5400" y="4418"/>
                  <a:pt x="5400" y="4418"/>
                  <a:pt x="5400" y="4418"/>
                </a:cubicBezTo>
                <a:lnTo>
                  <a:pt x="4909" y="2945"/>
                </a:lnTo>
                <a:close/>
                <a:moveTo>
                  <a:pt x="4909" y="8836"/>
                </a:moveTo>
                <a:cubicBezTo>
                  <a:pt x="4418" y="10309"/>
                  <a:pt x="4418" y="10309"/>
                  <a:pt x="4418" y="10309"/>
                </a:cubicBezTo>
                <a:cubicBezTo>
                  <a:pt x="2945" y="10309"/>
                  <a:pt x="2945" y="10309"/>
                  <a:pt x="2945" y="10309"/>
                </a:cubicBezTo>
                <a:cubicBezTo>
                  <a:pt x="4050" y="11168"/>
                  <a:pt x="4050" y="11168"/>
                  <a:pt x="4050" y="11168"/>
                </a:cubicBezTo>
                <a:cubicBezTo>
                  <a:pt x="3559" y="12764"/>
                  <a:pt x="3559" y="12764"/>
                  <a:pt x="3559" y="12764"/>
                </a:cubicBezTo>
                <a:cubicBezTo>
                  <a:pt x="4909" y="11782"/>
                  <a:pt x="4909" y="11782"/>
                  <a:pt x="4909" y="11782"/>
                </a:cubicBezTo>
                <a:cubicBezTo>
                  <a:pt x="6259" y="12764"/>
                  <a:pt x="6259" y="12764"/>
                  <a:pt x="6259" y="12764"/>
                </a:cubicBezTo>
                <a:cubicBezTo>
                  <a:pt x="5768" y="11168"/>
                  <a:pt x="5768" y="11168"/>
                  <a:pt x="5768" y="11168"/>
                </a:cubicBezTo>
                <a:cubicBezTo>
                  <a:pt x="6873" y="10309"/>
                  <a:pt x="6873" y="10309"/>
                  <a:pt x="6873" y="10309"/>
                </a:cubicBezTo>
                <a:cubicBezTo>
                  <a:pt x="5400" y="10309"/>
                  <a:pt x="5400" y="10309"/>
                  <a:pt x="5400" y="10309"/>
                </a:cubicBezTo>
                <a:lnTo>
                  <a:pt x="4909" y="8836"/>
                </a:lnTo>
                <a:close/>
                <a:moveTo>
                  <a:pt x="5400" y="16200"/>
                </a:moveTo>
                <a:cubicBezTo>
                  <a:pt x="4909" y="14727"/>
                  <a:pt x="4909" y="14727"/>
                  <a:pt x="4909" y="14727"/>
                </a:cubicBezTo>
                <a:cubicBezTo>
                  <a:pt x="4418" y="16200"/>
                  <a:pt x="4418" y="16200"/>
                  <a:pt x="4418" y="16200"/>
                </a:cubicBezTo>
                <a:cubicBezTo>
                  <a:pt x="2945" y="16200"/>
                  <a:pt x="2945" y="16200"/>
                  <a:pt x="2945" y="16200"/>
                </a:cubicBezTo>
                <a:cubicBezTo>
                  <a:pt x="4050" y="17059"/>
                  <a:pt x="4050" y="17059"/>
                  <a:pt x="4050" y="17059"/>
                </a:cubicBezTo>
                <a:cubicBezTo>
                  <a:pt x="3559" y="18655"/>
                  <a:pt x="3559" y="18655"/>
                  <a:pt x="3559" y="18655"/>
                </a:cubicBezTo>
                <a:cubicBezTo>
                  <a:pt x="4909" y="17673"/>
                  <a:pt x="4909" y="17673"/>
                  <a:pt x="4909" y="17673"/>
                </a:cubicBezTo>
                <a:cubicBezTo>
                  <a:pt x="6259" y="18655"/>
                  <a:pt x="6259" y="18655"/>
                  <a:pt x="6259" y="18655"/>
                </a:cubicBezTo>
                <a:cubicBezTo>
                  <a:pt x="5768" y="17059"/>
                  <a:pt x="5768" y="17059"/>
                  <a:pt x="5768" y="17059"/>
                </a:cubicBezTo>
                <a:cubicBezTo>
                  <a:pt x="6873" y="16200"/>
                  <a:pt x="6873" y="16200"/>
                  <a:pt x="6873" y="16200"/>
                </a:cubicBezTo>
                <a:lnTo>
                  <a:pt x="5400" y="16200"/>
                </a:lnTo>
                <a:close/>
                <a:moveTo>
                  <a:pt x="18164" y="10309"/>
                </a:moveTo>
                <a:cubicBezTo>
                  <a:pt x="9327" y="10309"/>
                  <a:pt x="9327" y="10309"/>
                  <a:pt x="9327" y="10309"/>
                </a:cubicBezTo>
                <a:cubicBezTo>
                  <a:pt x="9082" y="10309"/>
                  <a:pt x="8836" y="10555"/>
                  <a:pt x="8836" y="10800"/>
                </a:cubicBezTo>
                <a:cubicBezTo>
                  <a:pt x="8836" y="11045"/>
                  <a:pt x="9082" y="11291"/>
                  <a:pt x="9327" y="11291"/>
                </a:cubicBezTo>
                <a:cubicBezTo>
                  <a:pt x="18164" y="11291"/>
                  <a:pt x="18164" y="11291"/>
                  <a:pt x="18164" y="11291"/>
                </a:cubicBezTo>
                <a:cubicBezTo>
                  <a:pt x="18409" y="11291"/>
                  <a:pt x="18655" y="11045"/>
                  <a:pt x="18655" y="10800"/>
                </a:cubicBezTo>
                <a:cubicBezTo>
                  <a:pt x="18655" y="10555"/>
                  <a:pt x="18409" y="10309"/>
                  <a:pt x="18164" y="10309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  <a:moveTo>
                  <a:pt x="18164" y="4418"/>
                </a:moveTo>
                <a:cubicBezTo>
                  <a:pt x="9327" y="4418"/>
                  <a:pt x="9327" y="4418"/>
                  <a:pt x="9327" y="4418"/>
                </a:cubicBezTo>
                <a:cubicBezTo>
                  <a:pt x="9082" y="4418"/>
                  <a:pt x="8836" y="4664"/>
                  <a:pt x="8836" y="4909"/>
                </a:cubicBezTo>
                <a:cubicBezTo>
                  <a:pt x="8836" y="5155"/>
                  <a:pt x="9082" y="5400"/>
                  <a:pt x="9327" y="5400"/>
                </a:cubicBezTo>
                <a:cubicBezTo>
                  <a:pt x="18164" y="5400"/>
                  <a:pt x="18164" y="5400"/>
                  <a:pt x="18164" y="5400"/>
                </a:cubicBezTo>
                <a:cubicBezTo>
                  <a:pt x="18409" y="5400"/>
                  <a:pt x="18655" y="5155"/>
                  <a:pt x="18655" y="4909"/>
                </a:cubicBezTo>
                <a:cubicBezTo>
                  <a:pt x="18655" y="4664"/>
                  <a:pt x="18409" y="4418"/>
                  <a:pt x="18164" y="44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1" name="Shape"/>
          <p:cNvSpPr/>
          <p:nvPr/>
        </p:nvSpPr>
        <p:spPr>
          <a:xfrm>
            <a:off x="5996782" y="4256087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2945"/>
                </a:moveTo>
                <a:cubicBezTo>
                  <a:pt x="3559" y="2945"/>
                  <a:pt x="2945" y="3559"/>
                  <a:pt x="2945" y="4418"/>
                </a:cubicBezTo>
                <a:cubicBezTo>
                  <a:pt x="2945" y="5277"/>
                  <a:pt x="3559" y="5891"/>
                  <a:pt x="4418" y="5891"/>
                </a:cubicBezTo>
                <a:cubicBezTo>
                  <a:pt x="5277" y="5891"/>
                  <a:pt x="5891" y="5277"/>
                  <a:pt x="5891" y="4418"/>
                </a:cubicBezTo>
                <a:cubicBezTo>
                  <a:pt x="5891" y="3559"/>
                  <a:pt x="5277" y="2945"/>
                  <a:pt x="4418" y="2945"/>
                </a:cubicBezTo>
                <a:moveTo>
                  <a:pt x="4418" y="4909"/>
                </a:moveTo>
                <a:cubicBezTo>
                  <a:pt x="4173" y="4909"/>
                  <a:pt x="3927" y="4664"/>
                  <a:pt x="3927" y="4418"/>
                </a:cubicBezTo>
                <a:cubicBezTo>
                  <a:pt x="3927" y="4173"/>
                  <a:pt x="4173" y="3927"/>
                  <a:pt x="4418" y="3927"/>
                </a:cubicBezTo>
                <a:cubicBezTo>
                  <a:pt x="4664" y="3927"/>
                  <a:pt x="4909" y="4173"/>
                  <a:pt x="4909" y="4418"/>
                </a:cubicBezTo>
                <a:cubicBezTo>
                  <a:pt x="4909" y="4664"/>
                  <a:pt x="4664" y="4909"/>
                  <a:pt x="4418" y="4909"/>
                </a:cubicBezTo>
                <a:moveTo>
                  <a:pt x="11782" y="13255"/>
                </a:moveTo>
                <a:cubicBezTo>
                  <a:pt x="11905" y="13255"/>
                  <a:pt x="12027" y="13255"/>
                  <a:pt x="12150" y="13132"/>
                </a:cubicBezTo>
                <a:cubicBezTo>
                  <a:pt x="14114" y="11168"/>
                  <a:pt x="14114" y="11168"/>
                  <a:pt x="14114" y="11168"/>
                </a:cubicBezTo>
                <a:cubicBezTo>
                  <a:pt x="14236" y="11045"/>
                  <a:pt x="14236" y="10923"/>
                  <a:pt x="14236" y="10800"/>
                </a:cubicBezTo>
                <a:cubicBezTo>
                  <a:pt x="14236" y="10555"/>
                  <a:pt x="13991" y="10309"/>
                  <a:pt x="13745" y="10309"/>
                </a:cubicBezTo>
                <a:cubicBezTo>
                  <a:pt x="13623" y="10309"/>
                  <a:pt x="13500" y="10309"/>
                  <a:pt x="13377" y="10432"/>
                </a:cubicBezTo>
                <a:cubicBezTo>
                  <a:pt x="11414" y="12395"/>
                  <a:pt x="11414" y="12395"/>
                  <a:pt x="11414" y="12395"/>
                </a:cubicBezTo>
                <a:cubicBezTo>
                  <a:pt x="11291" y="12518"/>
                  <a:pt x="11291" y="12641"/>
                  <a:pt x="11291" y="12764"/>
                </a:cubicBezTo>
                <a:cubicBezTo>
                  <a:pt x="11291" y="13009"/>
                  <a:pt x="11536" y="13255"/>
                  <a:pt x="11782" y="13255"/>
                </a:cubicBezTo>
                <a:moveTo>
                  <a:pt x="21477" y="10923"/>
                </a:moveTo>
                <a:cubicBezTo>
                  <a:pt x="10677" y="123"/>
                  <a:pt x="10677" y="123"/>
                  <a:pt x="10677" y="123"/>
                </a:cubicBezTo>
                <a:cubicBezTo>
                  <a:pt x="10555" y="0"/>
                  <a:pt x="10432" y="0"/>
                  <a:pt x="10309" y="0"/>
                </a:cubicBezTo>
                <a:cubicBezTo>
                  <a:pt x="1473" y="0"/>
                  <a:pt x="1473" y="0"/>
                  <a:pt x="1473" y="0"/>
                </a:cubicBezTo>
                <a:cubicBezTo>
                  <a:pt x="614" y="0"/>
                  <a:pt x="0" y="614"/>
                  <a:pt x="0" y="1473"/>
                </a:cubicBezTo>
                <a:cubicBezTo>
                  <a:pt x="0" y="10309"/>
                  <a:pt x="0" y="10309"/>
                  <a:pt x="0" y="10309"/>
                </a:cubicBezTo>
                <a:cubicBezTo>
                  <a:pt x="0" y="10432"/>
                  <a:pt x="0" y="10555"/>
                  <a:pt x="123" y="10677"/>
                </a:cubicBezTo>
                <a:cubicBezTo>
                  <a:pt x="10923" y="21477"/>
                  <a:pt x="10923" y="21477"/>
                  <a:pt x="10923" y="21477"/>
                </a:cubicBezTo>
                <a:cubicBezTo>
                  <a:pt x="11045" y="21600"/>
                  <a:pt x="11168" y="21600"/>
                  <a:pt x="11291" y="21600"/>
                </a:cubicBezTo>
                <a:cubicBezTo>
                  <a:pt x="11414" y="21600"/>
                  <a:pt x="11536" y="21600"/>
                  <a:pt x="11659" y="21477"/>
                </a:cubicBezTo>
                <a:cubicBezTo>
                  <a:pt x="21477" y="11659"/>
                  <a:pt x="21477" y="11659"/>
                  <a:pt x="21477" y="11659"/>
                </a:cubicBezTo>
                <a:cubicBezTo>
                  <a:pt x="21600" y="11536"/>
                  <a:pt x="21600" y="11414"/>
                  <a:pt x="21600" y="11291"/>
                </a:cubicBezTo>
                <a:cubicBezTo>
                  <a:pt x="21600" y="11168"/>
                  <a:pt x="21600" y="11045"/>
                  <a:pt x="21477" y="10923"/>
                </a:cubicBezTo>
                <a:moveTo>
                  <a:pt x="11291" y="20373"/>
                </a:moveTo>
                <a:cubicBezTo>
                  <a:pt x="982" y="10064"/>
                  <a:pt x="982" y="10064"/>
                  <a:pt x="982" y="10064"/>
                </a:cubicBezTo>
                <a:cubicBezTo>
                  <a:pt x="982" y="1473"/>
                  <a:pt x="982" y="1473"/>
                  <a:pt x="982" y="1473"/>
                </a:cubicBezTo>
                <a:cubicBezTo>
                  <a:pt x="982" y="1227"/>
                  <a:pt x="1227" y="982"/>
                  <a:pt x="1473" y="982"/>
                </a:cubicBezTo>
                <a:cubicBezTo>
                  <a:pt x="10064" y="982"/>
                  <a:pt x="10064" y="982"/>
                  <a:pt x="10064" y="982"/>
                </a:cubicBezTo>
                <a:cubicBezTo>
                  <a:pt x="20373" y="11291"/>
                  <a:pt x="20373" y="11291"/>
                  <a:pt x="20373" y="11291"/>
                </a:cubicBezTo>
                <a:lnTo>
                  <a:pt x="11291" y="20373"/>
                </a:lnTo>
                <a:close/>
                <a:moveTo>
                  <a:pt x="8959" y="14850"/>
                </a:moveTo>
                <a:cubicBezTo>
                  <a:pt x="8836" y="14973"/>
                  <a:pt x="8836" y="15095"/>
                  <a:pt x="8836" y="15218"/>
                </a:cubicBezTo>
                <a:cubicBezTo>
                  <a:pt x="8836" y="15464"/>
                  <a:pt x="9082" y="15709"/>
                  <a:pt x="9327" y="15709"/>
                </a:cubicBezTo>
                <a:cubicBezTo>
                  <a:pt x="9450" y="15709"/>
                  <a:pt x="9573" y="15709"/>
                  <a:pt x="9695" y="15586"/>
                </a:cubicBezTo>
                <a:cubicBezTo>
                  <a:pt x="10677" y="14605"/>
                  <a:pt x="10677" y="14605"/>
                  <a:pt x="10677" y="14605"/>
                </a:cubicBezTo>
                <a:cubicBezTo>
                  <a:pt x="10800" y="14482"/>
                  <a:pt x="10800" y="14359"/>
                  <a:pt x="10800" y="14236"/>
                </a:cubicBezTo>
                <a:cubicBezTo>
                  <a:pt x="10800" y="13991"/>
                  <a:pt x="10555" y="13745"/>
                  <a:pt x="10309" y="13745"/>
                </a:cubicBezTo>
                <a:cubicBezTo>
                  <a:pt x="10186" y="13745"/>
                  <a:pt x="10064" y="13745"/>
                  <a:pt x="9941" y="13868"/>
                </a:cubicBezTo>
                <a:lnTo>
                  <a:pt x="8959" y="14850"/>
                </a:lnTo>
                <a:close/>
                <a:moveTo>
                  <a:pt x="11291" y="17673"/>
                </a:moveTo>
                <a:cubicBezTo>
                  <a:pt x="11414" y="17673"/>
                  <a:pt x="11536" y="17673"/>
                  <a:pt x="11659" y="17550"/>
                </a:cubicBezTo>
                <a:cubicBezTo>
                  <a:pt x="14605" y="14605"/>
                  <a:pt x="14605" y="14605"/>
                  <a:pt x="14605" y="14605"/>
                </a:cubicBezTo>
                <a:cubicBezTo>
                  <a:pt x="14727" y="14482"/>
                  <a:pt x="14727" y="14359"/>
                  <a:pt x="14727" y="14236"/>
                </a:cubicBezTo>
                <a:cubicBezTo>
                  <a:pt x="14727" y="13991"/>
                  <a:pt x="14482" y="13745"/>
                  <a:pt x="14236" y="13745"/>
                </a:cubicBezTo>
                <a:cubicBezTo>
                  <a:pt x="14114" y="13745"/>
                  <a:pt x="13991" y="13745"/>
                  <a:pt x="13868" y="13868"/>
                </a:cubicBezTo>
                <a:cubicBezTo>
                  <a:pt x="10923" y="16814"/>
                  <a:pt x="10923" y="16814"/>
                  <a:pt x="10923" y="16814"/>
                </a:cubicBezTo>
                <a:cubicBezTo>
                  <a:pt x="10800" y="16936"/>
                  <a:pt x="10800" y="17059"/>
                  <a:pt x="10800" y="17182"/>
                </a:cubicBezTo>
                <a:cubicBezTo>
                  <a:pt x="10800" y="17427"/>
                  <a:pt x="11045" y="17673"/>
                  <a:pt x="11291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2" name="Shape"/>
          <p:cNvSpPr/>
          <p:nvPr/>
        </p:nvSpPr>
        <p:spPr>
          <a:xfrm>
            <a:off x="6607969" y="4256087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418" y="5891"/>
                </a:moveTo>
                <a:cubicBezTo>
                  <a:pt x="3559" y="5891"/>
                  <a:pt x="2945" y="6505"/>
                  <a:pt x="2945" y="7364"/>
                </a:cubicBezTo>
                <a:cubicBezTo>
                  <a:pt x="2945" y="8223"/>
                  <a:pt x="3559" y="8836"/>
                  <a:pt x="4418" y="8836"/>
                </a:cubicBezTo>
                <a:cubicBezTo>
                  <a:pt x="5277" y="8836"/>
                  <a:pt x="5891" y="8223"/>
                  <a:pt x="5891" y="7364"/>
                </a:cubicBezTo>
                <a:cubicBezTo>
                  <a:pt x="5891" y="6505"/>
                  <a:pt x="5277" y="5891"/>
                  <a:pt x="4418" y="5891"/>
                </a:cubicBezTo>
                <a:moveTo>
                  <a:pt x="4418" y="7855"/>
                </a:moveTo>
                <a:cubicBezTo>
                  <a:pt x="4173" y="7855"/>
                  <a:pt x="3927" y="7609"/>
                  <a:pt x="3927" y="7364"/>
                </a:cubicBezTo>
                <a:cubicBezTo>
                  <a:pt x="3927" y="7118"/>
                  <a:pt x="4173" y="6873"/>
                  <a:pt x="4418" y="6873"/>
                </a:cubicBezTo>
                <a:cubicBezTo>
                  <a:pt x="4664" y="6873"/>
                  <a:pt x="4909" y="7118"/>
                  <a:pt x="4909" y="7364"/>
                </a:cubicBezTo>
                <a:cubicBezTo>
                  <a:pt x="4909" y="7609"/>
                  <a:pt x="4664" y="7855"/>
                  <a:pt x="4418" y="7855"/>
                </a:cubicBezTo>
                <a:moveTo>
                  <a:pt x="10309" y="13745"/>
                </a:moveTo>
                <a:cubicBezTo>
                  <a:pt x="10432" y="13745"/>
                  <a:pt x="10555" y="13745"/>
                  <a:pt x="10677" y="13623"/>
                </a:cubicBezTo>
                <a:cubicBezTo>
                  <a:pt x="11659" y="12641"/>
                  <a:pt x="11659" y="12641"/>
                  <a:pt x="11659" y="12641"/>
                </a:cubicBezTo>
                <a:cubicBezTo>
                  <a:pt x="11782" y="12518"/>
                  <a:pt x="11782" y="12395"/>
                  <a:pt x="11782" y="12273"/>
                </a:cubicBezTo>
                <a:cubicBezTo>
                  <a:pt x="11782" y="12027"/>
                  <a:pt x="11536" y="11782"/>
                  <a:pt x="11291" y="11782"/>
                </a:cubicBezTo>
                <a:cubicBezTo>
                  <a:pt x="11168" y="11782"/>
                  <a:pt x="11045" y="11782"/>
                  <a:pt x="10923" y="11905"/>
                </a:cubicBezTo>
                <a:cubicBezTo>
                  <a:pt x="9941" y="12886"/>
                  <a:pt x="9941" y="12886"/>
                  <a:pt x="9941" y="12886"/>
                </a:cubicBezTo>
                <a:cubicBezTo>
                  <a:pt x="9818" y="13009"/>
                  <a:pt x="9818" y="13132"/>
                  <a:pt x="9818" y="13255"/>
                </a:cubicBezTo>
                <a:cubicBezTo>
                  <a:pt x="9818" y="13500"/>
                  <a:pt x="10064" y="13745"/>
                  <a:pt x="10309" y="13745"/>
                </a:cubicBezTo>
                <a:moveTo>
                  <a:pt x="21477" y="9941"/>
                </a:moveTo>
                <a:cubicBezTo>
                  <a:pt x="11659" y="123"/>
                  <a:pt x="11659" y="123"/>
                  <a:pt x="11659" y="123"/>
                </a:cubicBezTo>
                <a:cubicBezTo>
                  <a:pt x="11536" y="0"/>
                  <a:pt x="11414" y="0"/>
                  <a:pt x="11291" y="0"/>
                </a:cubicBezTo>
                <a:cubicBezTo>
                  <a:pt x="4418" y="0"/>
                  <a:pt x="4418" y="0"/>
                  <a:pt x="4418" y="0"/>
                </a:cubicBezTo>
                <a:cubicBezTo>
                  <a:pt x="3559" y="0"/>
                  <a:pt x="2945" y="614"/>
                  <a:pt x="2945" y="1473"/>
                </a:cubicBezTo>
                <a:cubicBezTo>
                  <a:pt x="2945" y="1718"/>
                  <a:pt x="3191" y="1964"/>
                  <a:pt x="3436" y="1964"/>
                </a:cubicBezTo>
                <a:cubicBezTo>
                  <a:pt x="3682" y="1964"/>
                  <a:pt x="3927" y="1718"/>
                  <a:pt x="3927" y="1473"/>
                </a:cubicBezTo>
                <a:cubicBezTo>
                  <a:pt x="3927" y="1227"/>
                  <a:pt x="4173" y="982"/>
                  <a:pt x="4418" y="982"/>
                </a:cubicBezTo>
                <a:cubicBezTo>
                  <a:pt x="11045" y="982"/>
                  <a:pt x="11045" y="982"/>
                  <a:pt x="11045" y="982"/>
                </a:cubicBezTo>
                <a:cubicBezTo>
                  <a:pt x="20373" y="10309"/>
                  <a:pt x="20373" y="10309"/>
                  <a:pt x="20373" y="10309"/>
                </a:cubicBezTo>
                <a:cubicBezTo>
                  <a:pt x="19268" y="11414"/>
                  <a:pt x="19268" y="11414"/>
                  <a:pt x="19268" y="11414"/>
                </a:cubicBezTo>
                <a:cubicBezTo>
                  <a:pt x="19145" y="11536"/>
                  <a:pt x="19145" y="11659"/>
                  <a:pt x="19145" y="11782"/>
                </a:cubicBezTo>
                <a:cubicBezTo>
                  <a:pt x="19145" y="12027"/>
                  <a:pt x="19391" y="12273"/>
                  <a:pt x="19636" y="12273"/>
                </a:cubicBezTo>
                <a:cubicBezTo>
                  <a:pt x="19759" y="12273"/>
                  <a:pt x="19882" y="12273"/>
                  <a:pt x="20005" y="12150"/>
                </a:cubicBezTo>
                <a:cubicBezTo>
                  <a:pt x="21477" y="10677"/>
                  <a:pt x="21477" y="10677"/>
                  <a:pt x="21477" y="10677"/>
                </a:cubicBezTo>
                <a:cubicBezTo>
                  <a:pt x="21600" y="10555"/>
                  <a:pt x="21600" y="10432"/>
                  <a:pt x="21600" y="10309"/>
                </a:cubicBezTo>
                <a:cubicBezTo>
                  <a:pt x="21600" y="10186"/>
                  <a:pt x="21600" y="10064"/>
                  <a:pt x="21477" y="9941"/>
                </a:cubicBezTo>
                <a:moveTo>
                  <a:pt x="7855" y="15218"/>
                </a:moveTo>
                <a:cubicBezTo>
                  <a:pt x="7855" y="15464"/>
                  <a:pt x="8100" y="15709"/>
                  <a:pt x="8345" y="15709"/>
                </a:cubicBezTo>
                <a:cubicBezTo>
                  <a:pt x="8468" y="15709"/>
                  <a:pt x="8591" y="15709"/>
                  <a:pt x="8714" y="15586"/>
                </a:cubicBezTo>
                <a:cubicBezTo>
                  <a:pt x="9205" y="15095"/>
                  <a:pt x="9205" y="15095"/>
                  <a:pt x="9205" y="15095"/>
                </a:cubicBezTo>
                <a:cubicBezTo>
                  <a:pt x="9327" y="14973"/>
                  <a:pt x="9327" y="14850"/>
                  <a:pt x="9327" y="14727"/>
                </a:cubicBezTo>
                <a:cubicBezTo>
                  <a:pt x="9327" y="14482"/>
                  <a:pt x="9082" y="14236"/>
                  <a:pt x="8836" y="14236"/>
                </a:cubicBezTo>
                <a:cubicBezTo>
                  <a:pt x="8714" y="14236"/>
                  <a:pt x="8591" y="14236"/>
                  <a:pt x="8468" y="14359"/>
                </a:cubicBezTo>
                <a:cubicBezTo>
                  <a:pt x="7977" y="14850"/>
                  <a:pt x="7977" y="14850"/>
                  <a:pt x="7977" y="14850"/>
                </a:cubicBezTo>
                <a:cubicBezTo>
                  <a:pt x="7855" y="14973"/>
                  <a:pt x="7855" y="15095"/>
                  <a:pt x="7855" y="15218"/>
                </a:cubicBezTo>
                <a:moveTo>
                  <a:pt x="8714" y="3068"/>
                </a:moveTo>
                <a:cubicBezTo>
                  <a:pt x="8591" y="2945"/>
                  <a:pt x="8468" y="2945"/>
                  <a:pt x="8345" y="2945"/>
                </a:cubicBezTo>
                <a:cubicBezTo>
                  <a:pt x="1473" y="2945"/>
                  <a:pt x="1473" y="2945"/>
                  <a:pt x="1473" y="2945"/>
                </a:cubicBezTo>
                <a:cubicBezTo>
                  <a:pt x="614" y="2945"/>
                  <a:pt x="0" y="3559"/>
                  <a:pt x="0" y="4418"/>
                </a:cubicBezTo>
                <a:cubicBezTo>
                  <a:pt x="0" y="11291"/>
                  <a:pt x="0" y="11291"/>
                  <a:pt x="0" y="11291"/>
                </a:cubicBezTo>
                <a:cubicBezTo>
                  <a:pt x="0" y="11414"/>
                  <a:pt x="0" y="11536"/>
                  <a:pt x="123" y="11659"/>
                </a:cubicBezTo>
                <a:cubicBezTo>
                  <a:pt x="9941" y="21477"/>
                  <a:pt x="9941" y="21477"/>
                  <a:pt x="9941" y="21477"/>
                </a:cubicBezTo>
                <a:cubicBezTo>
                  <a:pt x="10064" y="21600"/>
                  <a:pt x="10186" y="21600"/>
                  <a:pt x="10309" y="21600"/>
                </a:cubicBezTo>
                <a:cubicBezTo>
                  <a:pt x="10432" y="21600"/>
                  <a:pt x="10555" y="21600"/>
                  <a:pt x="10677" y="21477"/>
                </a:cubicBezTo>
                <a:cubicBezTo>
                  <a:pt x="18532" y="13623"/>
                  <a:pt x="18532" y="13623"/>
                  <a:pt x="18532" y="13623"/>
                </a:cubicBezTo>
                <a:cubicBezTo>
                  <a:pt x="18655" y="13500"/>
                  <a:pt x="18655" y="13377"/>
                  <a:pt x="18655" y="13255"/>
                </a:cubicBezTo>
                <a:cubicBezTo>
                  <a:pt x="18655" y="13132"/>
                  <a:pt x="18655" y="13009"/>
                  <a:pt x="18532" y="12886"/>
                </a:cubicBezTo>
                <a:lnTo>
                  <a:pt x="8714" y="3068"/>
                </a:lnTo>
                <a:close/>
                <a:moveTo>
                  <a:pt x="10309" y="20373"/>
                </a:moveTo>
                <a:cubicBezTo>
                  <a:pt x="982" y="11045"/>
                  <a:pt x="982" y="11045"/>
                  <a:pt x="982" y="11045"/>
                </a:cubicBezTo>
                <a:cubicBezTo>
                  <a:pt x="982" y="4418"/>
                  <a:pt x="982" y="4418"/>
                  <a:pt x="982" y="4418"/>
                </a:cubicBezTo>
                <a:cubicBezTo>
                  <a:pt x="982" y="4173"/>
                  <a:pt x="1227" y="3927"/>
                  <a:pt x="1473" y="3927"/>
                </a:cubicBezTo>
                <a:cubicBezTo>
                  <a:pt x="8100" y="3927"/>
                  <a:pt x="8100" y="3927"/>
                  <a:pt x="8100" y="3927"/>
                </a:cubicBezTo>
                <a:cubicBezTo>
                  <a:pt x="17427" y="13255"/>
                  <a:pt x="17427" y="13255"/>
                  <a:pt x="17427" y="13255"/>
                </a:cubicBezTo>
                <a:lnTo>
                  <a:pt x="10309" y="20373"/>
                </a:lnTo>
                <a:close/>
                <a:moveTo>
                  <a:pt x="10309" y="17673"/>
                </a:moveTo>
                <a:cubicBezTo>
                  <a:pt x="10432" y="17673"/>
                  <a:pt x="10555" y="17673"/>
                  <a:pt x="10677" y="17550"/>
                </a:cubicBezTo>
                <a:cubicBezTo>
                  <a:pt x="12641" y="15586"/>
                  <a:pt x="12641" y="15586"/>
                  <a:pt x="12641" y="15586"/>
                </a:cubicBezTo>
                <a:cubicBezTo>
                  <a:pt x="12764" y="15464"/>
                  <a:pt x="12764" y="15341"/>
                  <a:pt x="12764" y="15218"/>
                </a:cubicBezTo>
                <a:cubicBezTo>
                  <a:pt x="12764" y="14973"/>
                  <a:pt x="12518" y="14727"/>
                  <a:pt x="12273" y="14727"/>
                </a:cubicBezTo>
                <a:cubicBezTo>
                  <a:pt x="12150" y="14727"/>
                  <a:pt x="12027" y="14727"/>
                  <a:pt x="11905" y="14850"/>
                </a:cubicBezTo>
                <a:cubicBezTo>
                  <a:pt x="9941" y="16814"/>
                  <a:pt x="9941" y="16814"/>
                  <a:pt x="9941" y="16814"/>
                </a:cubicBezTo>
                <a:cubicBezTo>
                  <a:pt x="9818" y="16936"/>
                  <a:pt x="9818" y="17059"/>
                  <a:pt x="9818" y="17182"/>
                </a:cubicBezTo>
                <a:cubicBezTo>
                  <a:pt x="9818" y="17427"/>
                  <a:pt x="10064" y="17673"/>
                  <a:pt x="10309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3" name="Shape"/>
          <p:cNvSpPr/>
          <p:nvPr/>
        </p:nvSpPr>
        <p:spPr>
          <a:xfrm>
            <a:off x="7306468" y="2976563"/>
            <a:ext cx="26352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00" y="16691"/>
                </a:moveTo>
                <a:cubicBezTo>
                  <a:pt x="5400" y="16691"/>
                  <a:pt x="5400" y="16691"/>
                  <a:pt x="5400" y="16691"/>
                </a:cubicBezTo>
                <a:cubicBezTo>
                  <a:pt x="5100" y="16691"/>
                  <a:pt x="4800" y="16936"/>
                  <a:pt x="4800" y="17182"/>
                </a:cubicBezTo>
                <a:cubicBezTo>
                  <a:pt x="4800" y="17427"/>
                  <a:pt x="5100" y="17673"/>
                  <a:pt x="5400" y="17673"/>
                </a:cubicBezTo>
                <a:cubicBezTo>
                  <a:pt x="7800" y="17673"/>
                  <a:pt x="7800" y="17673"/>
                  <a:pt x="7800" y="17673"/>
                </a:cubicBezTo>
                <a:cubicBezTo>
                  <a:pt x="8100" y="17673"/>
                  <a:pt x="8400" y="17427"/>
                  <a:pt x="8400" y="17182"/>
                </a:cubicBezTo>
                <a:cubicBezTo>
                  <a:pt x="8400" y="16936"/>
                  <a:pt x="8100" y="16691"/>
                  <a:pt x="7800" y="16691"/>
                </a:cubicBezTo>
                <a:moveTo>
                  <a:pt x="192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550" y="0"/>
                  <a:pt x="19200" y="0"/>
                </a:cubicBezTo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3805"/>
                  <a:pt x="1200" y="3805"/>
                  <a:pt x="1200" y="3805"/>
                </a:cubicBezTo>
                <a:cubicBezTo>
                  <a:pt x="3000" y="4909"/>
                  <a:pt x="6150" y="5645"/>
                  <a:pt x="9150" y="5768"/>
                </a:cubicBezTo>
                <a:cubicBezTo>
                  <a:pt x="9300" y="6382"/>
                  <a:pt x="10050" y="6873"/>
                  <a:pt x="10800" y="6873"/>
                </a:cubicBezTo>
                <a:cubicBezTo>
                  <a:pt x="11550" y="6873"/>
                  <a:pt x="12300" y="6382"/>
                  <a:pt x="12450" y="5768"/>
                </a:cubicBezTo>
                <a:cubicBezTo>
                  <a:pt x="15450" y="5645"/>
                  <a:pt x="18600" y="4909"/>
                  <a:pt x="20400" y="3805"/>
                </a:cubicBezTo>
                <a:lnTo>
                  <a:pt x="20400" y="19636"/>
                </a:lnTo>
                <a:close/>
                <a:moveTo>
                  <a:pt x="10200" y="5400"/>
                </a:moveTo>
                <a:cubicBezTo>
                  <a:pt x="10200" y="5155"/>
                  <a:pt x="10500" y="4909"/>
                  <a:pt x="10800" y="4909"/>
                </a:cubicBezTo>
                <a:cubicBezTo>
                  <a:pt x="11100" y="4909"/>
                  <a:pt x="11400" y="5155"/>
                  <a:pt x="11400" y="5400"/>
                </a:cubicBezTo>
                <a:cubicBezTo>
                  <a:pt x="11400" y="5645"/>
                  <a:pt x="11100" y="5891"/>
                  <a:pt x="10800" y="5891"/>
                </a:cubicBezTo>
                <a:cubicBezTo>
                  <a:pt x="10500" y="5891"/>
                  <a:pt x="10200" y="5645"/>
                  <a:pt x="10200" y="5400"/>
                </a:cubicBezTo>
                <a:moveTo>
                  <a:pt x="20400" y="2577"/>
                </a:moveTo>
                <a:cubicBezTo>
                  <a:pt x="18900" y="3805"/>
                  <a:pt x="15600" y="4664"/>
                  <a:pt x="12450" y="4786"/>
                </a:cubicBezTo>
                <a:cubicBezTo>
                  <a:pt x="12150" y="4295"/>
                  <a:pt x="11550" y="3927"/>
                  <a:pt x="10800" y="3927"/>
                </a:cubicBezTo>
                <a:cubicBezTo>
                  <a:pt x="10050" y="3927"/>
                  <a:pt x="9450" y="4295"/>
                  <a:pt x="9150" y="4786"/>
                </a:cubicBezTo>
                <a:cubicBezTo>
                  <a:pt x="6000" y="4664"/>
                  <a:pt x="2700" y="3805"/>
                  <a:pt x="1200" y="2577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19200" y="982"/>
                  <a:pt x="19200" y="982"/>
                  <a:pt x="19200" y="982"/>
                </a:cubicBezTo>
                <a:cubicBezTo>
                  <a:pt x="19800" y="982"/>
                  <a:pt x="20400" y="1473"/>
                  <a:pt x="20400" y="1964"/>
                </a:cubicBezTo>
                <a:lnTo>
                  <a:pt x="20400" y="2577"/>
                </a:lnTo>
                <a:close/>
                <a:moveTo>
                  <a:pt x="9000" y="14727"/>
                </a:moveTo>
                <a:cubicBezTo>
                  <a:pt x="5400" y="14727"/>
                  <a:pt x="5400" y="14727"/>
                  <a:pt x="5400" y="14727"/>
                </a:cubicBezTo>
                <a:cubicBezTo>
                  <a:pt x="5100" y="14727"/>
                  <a:pt x="4800" y="14973"/>
                  <a:pt x="4800" y="15218"/>
                </a:cubicBezTo>
                <a:cubicBezTo>
                  <a:pt x="4800" y="15464"/>
                  <a:pt x="5100" y="15709"/>
                  <a:pt x="5400" y="15709"/>
                </a:cubicBezTo>
                <a:cubicBezTo>
                  <a:pt x="9000" y="15709"/>
                  <a:pt x="9000" y="15709"/>
                  <a:pt x="9000" y="15709"/>
                </a:cubicBezTo>
                <a:cubicBezTo>
                  <a:pt x="9300" y="15709"/>
                  <a:pt x="9600" y="15464"/>
                  <a:pt x="9600" y="15218"/>
                </a:cubicBezTo>
                <a:cubicBezTo>
                  <a:pt x="9600" y="14973"/>
                  <a:pt x="9300" y="14727"/>
                  <a:pt x="9000" y="147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4" name="Shape"/>
          <p:cNvSpPr/>
          <p:nvPr/>
        </p:nvSpPr>
        <p:spPr>
          <a:xfrm>
            <a:off x="7919242" y="2976563"/>
            <a:ext cx="261939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00" y="0"/>
                </a:moveTo>
                <a:cubicBezTo>
                  <a:pt x="7200" y="0"/>
                  <a:pt x="7200" y="0"/>
                  <a:pt x="7200" y="0"/>
                </a:cubicBezTo>
                <a:cubicBezTo>
                  <a:pt x="5850" y="0"/>
                  <a:pt x="4800" y="859"/>
                  <a:pt x="4800" y="1964"/>
                </a:cubicBezTo>
                <a:cubicBezTo>
                  <a:pt x="4800" y="2455"/>
                  <a:pt x="4800" y="2455"/>
                  <a:pt x="4800" y="2455"/>
                </a:cubicBezTo>
                <a:cubicBezTo>
                  <a:pt x="4800" y="2700"/>
                  <a:pt x="5100" y="2945"/>
                  <a:pt x="5400" y="2945"/>
                </a:cubicBezTo>
                <a:cubicBezTo>
                  <a:pt x="5700" y="2945"/>
                  <a:pt x="6000" y="2700"/>
                  <a:pt x="6000" y="2455"/>
                </a:cubicBezTo>
                <a:cubicBezTo>
                  <a:pt x="6000" y="1964"/>
                  <a:pt x="6000" y="1964"/>
                  <a:pt x="6000" y="1964"/>
                </a:cubicBezTo>
                <a:cubicBezTo>
                  <a:pt x="6000" y="1473"/>
                  <a:pt x="6600" y="982"/>
                  <a:pt x="7200" y="982"/>
                </a:cubicBezTo>
                <a:cubicBezTo>
                  <a:pt x="19200" y="982"/>
                  <a:pt x="19200" y="982"/>
                  <a:pt x="19200" y="982"/>
                </a:cubicBezTo>
                <a:cubicBezTo>
                  <a:pt x="19800" y="982"/>
                  <a:pt x="20400" y="1473"/>
                  <a:pt x="20400" y="1964"/>
                </a:cubicBezTo>
                <a:cubicBezTo>
                  <a:pt x="20400" y="15709"/>
                  <a:pt x="20400" y="15709"/>
                  <a:pt x="20400" y="15709"/>
                </a:cubicBezTo>
                <a:cubicBezTo>
                  <a:pt x="20400" y="16200"/>
                  <a:pt x="19800" y="16691"/>
                  <a:pt x="19200" y="16691"/>
                </a:cubicBezTo>
                <a:cubicBezTo>
                  <a:pt x="18600" y="16691"/>
                  <a:pt x="18600" y="16691"/>
                  <a:pt x="18600" y="16691"/>
                </a:cubicBezTo>
                <a:cubicBezTo>
                  <a:pt x="18300" y="16691"/>
                  <a:pt x="18000" y="16936"/>
                  <a:pt x="18000" y="17182"/>
                </a:cubicBezTo>
                <a:cubicBezTo>
                  <a:pt x="18000" y="17427"/>
                  <a:pt x="18300" y="17673"/>
                  <a:pt x="18600" y="17673"/>
                </a:cubicBezTo>
                <a:cubicBezTo>
                  <a:pt x="19200" y="17673"/>
                  <a:pt x="19200" y="17673"/>
                  <a:pt x="19200" y="17673"/>
                </a:cubicBezTo>
                <a:cubicBezTo>
                  <a:pt x="20550" y="17673"/>
                  <a:pt x="21600" y="16814"/>
                  <a:pt x="21600" y="15709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550" y="0"/>
                  <a:pt x="19200" y="0"/>
                </a:cubicBezTo>
                <a:moveTo>
                  <a:pt x="6600" y="15709"/>
                </a:moveTo>
                <a:cubicBezTo>
                  <a:pt x="4200" y="15709"/>
                  <a:pt x="4200" y="15709"/>
                  <a:pt x="4200" y="15709"/>
                </a:cubicBezTo>
                <a:cubicBezTo>
                  <a:pt x="3900" y="15709"/>
                  <a:pt x="3600" y="15955"/>
                  <a:pt x="3600" y="16200"/>
                </a:cubicBezTo>
                <a:cubicBezTo>
                  <a:pt x="3600" y="16445"/>
                  <a:pt x="3900" y="16691"/>
                  <a:pt x="4200" y="16691"/>
                </a:cubicBezTo>
                <a:cubicBezTo>
                  <a:pt x="6600" y="16691"/>
                  <a:pt x="6600" y="16691"/>
                  <a:pt x="6600" y="16691"/>
                </a:cubicBezTo>
                <a:cubicBezTo>
                  <a:pt x="6900" y="16691"/>
                  <a:pt x="7200" y="16445"/>
                  <a:pt x="7200" y="16200"/>
                </a:cubicBezTo>
                <a:cubicBezTo>
                  <a:pt x="7200" y="15955"/>
                  <a:pt x="6900" y="15709"/>
                  <a:pt x="6600" y="15709"/>
                </a:cubicBezTo>
                <a:moveTo>
                  <a:pt x="5400" y="17673"/>
                </a:moveTo>
                <a:cubicBezTo>
                  <a:pt x="4200" y="17673"/>
                  <a:pt x="4200" y="17673"/>
                  <a:pt x="4200" y="17673"/>
                </a:cubicBezTo>
                <a:cubicBezTo>
                  <a:pt x="3900" y="17673"/>
                  <a:pt x="3600" y="17918"/>
                  <a:pt x="3600" y="18164"/>
                </a:cubicBezTo>
                <a:cubicBezTo>
                  <a:pt x="3600" y="18409"/>
                  <a:pt x="3900" y="18655"/>
                  <a:pt x="4200" y="18655"/>
                </a:cubicBezTo>
                <a:cubicBezTo>
                  <a:pt x="5400" y="18655"/>
                  <a:pt x="5400" y="18655"/>
                  <a:pt x="5400" y="18655"/>
                </a:cubicBezTo>
                <a:cubicBezTo>
                  <a:pt x="5700" y="18655"/>
                  <a:pt x="6000" y="18409"/>
                  <a:pt x="6000" y="18164"/>
                </a:cubicBezTo>
                <a:cubicBezTo>
                  <a:pt x="6000" y="17918"/>
                  <a:pt x="5700" y="17673"/>
                  <a:pt x="5400" y="17673"/>
                </a:cubicBezTo>
                <a:moveTo>
                  <a:pt x="14400" y="3927"/>
                </a:moveTo>
                <a:cubicBezTo>
                  <a:pt x="2400" y="3927"/>
                  <a:pt x="2400" y="3927"/>
                  <a:pt x="2400" y="3927"/>
                </a:cubicBezTo>
                <a:cubicBezTo>
                  <a:pt x="1050" y="3927"/>
                  <a:pt x="0" y="4786"/>
                  <a:pt x="0" y="5891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4400" y="21600"/>
                  <a:pt x="14400" y="21600"/>
                  <a:pt x="14400" y="21600"/>
                </a:cubicBezTo>
                <a:cubicBezTo>
                  <a:pt x="15750" y="21600"/>
                  <a:pt x="16800" y="20741"/>
                  <a:pt x="16800" y="19636"/>
                </a:cubicBezTo>
                <a:cubicBezTo>
                  <a:pt x="16800" y="5891"/>
                  <a:pt x="16800" y="5891"/>
                  <a:pt x="16800" y="5891"/>
                </a:cubicBezTo>
                <a:cubicBezTo>
                  <a:pt x="16800" y="4786"/>
                  <a:pt x="15750" y="3927"/>
                  <a:pt x="14400" y="3927"/>
                </a:cubicBezTo>
                <a:moveTo>
                  <a:pt x="15600" y="19636"/>
                </a:moveTo>
                <a:cubicBezTo>
                  <a:pt x="15600" y="20127"/>
                  <a:pt x="15000" y="20618"/>
                  <a:pt x="14400" y="20618"/>
                </a:cubicBez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7364"/>
                  <a:pt x="1200" y="7364"/>
                  <a:pt x="1200" y="7364"/>
                </a:cubicBezTo>
                <a:cubicBezTo>
                  <a:pt x="2700" y="8223"/>
                  <a:pt x="4350" y="8714"/>
                  <a:pt x="6750" y="8836"/>
                </a:cubicBezTo>
                <a:cubicBezTo>
                  <a:pt x="6900" y="9327"/>
                  <a:pt x="7650" y="9818"/>
                  <a:pt x="8400" y="9818"/>
                </a:cubicBezTo>
                <a:cubicBezTo>
                  <a:pt x="9150" y="9818"/>
                  <a:pt x="9900" y="9327"/>
                  <a:pt x="10050" y="8836"/>
                </a:cubicBezTo>
                <a:cubicBezTo>
                  <a:pt x="12450" y="8714"/>
                  <a:pt x="14100" y="8223"/>
                  <a:pt x="15600" y="7364"/>
                </a:cubicBezTo>
                <a:lnTo>
                  <a:pt x="15600" y="19636"/>
                </a:lnTo>
                <a:close/>
                <a:moveTo>
                  <a:pt x="7800" y="8345"/>
                </a:moveTo>
                <a:cubicBezTo>
                  <a:pt x="7800" y="8100"/>
                  <a:pt x="8100" y="7855"/>
                  <a:pt x="8400" y="7855"/>
                </a:cubicBezTo>
                <a:cubicBezTo>
                  <a:pt x="8700" y="7855"/>
                  <a:pt x="9000" y="8100"/>
                  <a:pt x="9000" y="8345"/>
                </a:cubicBezTo>
                <a:cubicBezTo>
                  <a:pt x="9000" y="8591"/>
                  <a:pt x="8700" y="8836"/>
                  <a:pt x="8400" y="8836"/>
                </a:cubicBezTo>
                <a:cubicBezTo>
                  <a:pt x="8100" y="8836"/>
                  <a:pt x="7800" y="8591"/>
                  <a:pt x="7800" y="8345"/>
                </a:cubicBezTo>
                <a:moveTo>
                  <a:pt x="15600" y="6136"/>
                </a:moveTo>
                <a:cubicBezTo>
                  <a:pt x="14400" y="7118"/>
                  <a:pt x="12750" y="7609"/>
                  <a:pt x="10050" y="7855"/>
                </a:cubicBezTo>
                <a:cubicBezTo>
                  <a:pt x="9750" y="7241"/>
                  <a:pt x="9150" y="6873"/>
                  <a:pt x="8400" y="6873"/>
                </a:cubicBezTo>
                <a:cubicBezTo>
                  <a:pt x="7650" y="6873"/>
                  <a:pt x="7050" y="7241"/>
                  <a:pt x="6750" y="7855"/>
                </a:cubicBezTo>
                <a:cubicBezTo>
                  <a:pt x="4050" y="7609"/>
                  <a:pt x="2400" y="7118"/>
                  <a:pt x="1200" y="6136"/>
                </a:cubicBezTo>
                <a:cubicBezTo>
                  <a:pt x="1200" y="5891"/>
                  <a:pt x="1200" y="5891"/>
                  <a:pt x="1200" y="5891"/>
                </a:cubicBezTo>
                <a:cubicBezTo>
                  <a:pt x="1200" y="5400"/>
                  <a:pt x="1800" y="4909"/>
                  <a:pt x="2400" y="4909"/>
                </a:cubicBezTo>
                <a:cubicBezTo>
                  <a:pt x="14400" y="4909"/>
                  <a:pt x="14400" y="4909"/>
                  <a:pt x="14400" y="4909"/>
                </a:cubicBezTo>
                <a:cubicBezTo>
                  <a:pt x="15000" y="4909"/>
                  <a:pt x="15600" y="5400"/>
                  <a:pt x="15600" y="5891"/>
                </a:cubicBezTo>
                <a:lnTo>
                  <a:pt x="15600" y="61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5" name="Shape"/>
          <p:cNvSpPr/>
          <p:nvPr/>
        </p:nvSpPr>
        <p:spPr>
          <a:xfrm>
            <a:off x="8500267" y="2976563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786" y="14605"/>
                </a:moveTo>
                <a:cubicBezTo>
                  <a:pt x="5277" y="14114"/>
                  <a:pt x="5277" y="14114"/>
                  <a:pt x="5277" y="14114"/>
                </a:cubicBezTo>
                <a:cubicBezTo>
                  <a:pt x="5400" y="13991"/>
                  <a:pt x="5400" y="13868"/>
                  <a:pt x="5400" y="13745"/>
                </a:cubicBezTo>
                <a:cubicBezTo>
                  <a:pt x="5400" y="13500"/>
                  <a:pt x="5155" y="13255"/>
                  <a:pt x="4909" y="13255"/>
                </a:cubicBezTo>
                <a:cubicBezTo>
                  <a:pt x="4786" y="13255"/>
                  <a:pt x="4664" y="13255"/>
                  <a:pt x="4541" y="13377"/>
                </a:cubicBezTo>
                <a:cubicBezTo>
                  <a:pt x="4050" y="13868"/>
                  <a:pt x="4050" y="13868"/>
                  <a:pt x="4050" y="13868"/>
                </a:cubicBezTo>
                <a:cubicBezTo>
                  <a:pt x="3927" y="13991"/>
                  <a:pt x="3927" y="14114"/>
                  <a:pt x="3927" y="14236"/>
                </a:cubicBezTo>
                <a:cubicBezTo>
                  <a:pt x="3927" y="14482"/>
                  <a:pt x="4173" y="14727"/>
                  <a:pt x="4418" y="14727"/>
                </a:cubicBezTo>
                <a:cubicBezTo>
                  <a:pt x="4541" y="14727"/>
                  <a:pt x="4664" y="14727"/>
                  <a:pt x="4786" y="14605"/>
                </a:cubicBezTo>
                <a:moveTo>
                  <a:pt x="7855" y="14236"/>
                </a:moveTo>
                <a:cubicBezTo>
                  <a:pt x="7855" y="13991"/>
                  <a:pt x="7609" y="13745"/>
                  <a:pt x="7364" y="13745"/>
                </a:cubicBezTo>
                <a:cubicBezTo>
                  <a:pt x="7241" y="13745"/>
                  <a:pt x="7118" y="13745"/>
                  <a:pt x="6995" y="13868"/>
                </a:cubicBezTo>
                <a:cubicBezTo>
                  <a:pt x="2086" y="18777"/>
                  <a:pt x="2086" y="18777"/>
                  <a:pt x="2086" y="18777"/>
                </a:cubicBezTo>
                <a:cubicBezTo>
                  <a:pt x="1964" y="18900"/>
                  <a:pt x="1964" y="19023"/>
                  <a:pt x="1964" y="19145"/>
                </a:cubicBezTo>
                <a:cubicBezTo>
                  <a:pt x="1964" y="19391"/>
                  <a:pt x="2209" y="19636"/>
                  <a:pt x="2455" y="19636"/>
                </a:cubicBezTo>
                <a:cubicBezTo>
                  <a:pt x="2577" y="19636"/>
                  <a:pt x="2700" y="19636"/>
                  <a:pt x="2823" y="19514"/>
                </a:cubicBezTo>
                <a:cubicBezTo>
                  <a:pt x="7732" y="14605"/>
                  <a:pt x="7732" y="14605"/>
                  <a:pt x="7732" y="14605"/>
                </a:cubicBezTo>
                <a:cubicBezTo>
                  <a:pt x="7855" y="14482"/>
                  <a:pt x="7855" y="14359"/>
                  <a:pt x="7855" y="14236"/>
                </a:cubicBezTo>
                <a:moveTo>
                  <a:pt x="7855" y="16200"/>
                </a:moveTo>
                <a:cubicBezTo>
                  <a:pt x="7732" y="16200"/>
                  <a:pt x="7609" y="16200"/>
                  <a:pt x="7486" y="16323"/>
                </a:cubicBezTo>
                <a:cubicBezTo>
                  <a:pt x="6014" y="17795"/>
                  <a:pt x="6014" y="17795"/>
                  <a:pt x="6014" y="17795"/>
                </a:cubicBezTo>
                <a:cubicBezTo>
                  <a:pt x="5891" y="17918"/>
                  <a:pt x="5891" y="18041"/>
                  <a:pt x="5891" y="18164"/>
                </a:cubicBezTo>
                <a:cubicBezTo>
                  <a:pt x="5891" y="18409"/>
                  <a:pt x="6136" y="18655"/>
                  <a:pt x="6382" y="18655"/>
                </a:cubicBezTo>
                <a:cubicBezTo>
                  <a:pt x="6505" y="18655"/>
                  <a:pt x="6627" y="18655"/>
                  <a:pt x="6750" y="18532"/>
                </a:cubicBezTo>
                <a:cubicBezTo>
                  <a:pt x="8223" y="17059"/>
                  <a:pt x="8223" y="17059"/>
                  <a:pt x="8223" y="17059"/>
                </a:cubicBezTo>
                <a:cubicBezTo>
                  <a:pt x="8345" y="16936"/>
                  <a:pt x="8345" y="16814"/>
                  <a:pt x="8345" y="16691"/>
                </a:cubicBezTo>
                <a:cubicBezTo>
                  <a:pt x="8345" y="16445"/>
                  <a:pt x="8100" y="16200"/>
                  <a:pt x="7855" y="16200"/>
                </a:cubicBezTo>
                <a:moveTo>
                  <a:pt x="21600" y="491"/>
                </a:moveTo>
                <a:cubicBezTo>
                  <a:pt x="21600" y="245"/>
                  <a:pt x="21355" y="0"/>
                  <a:pt x="21109" y="0"/>
                </a:cubicBezTo>
                <a:cubicBezTo>
                  <a:pt x="20986" y="0"/>
                  <a:pt x="20986" y="0"/>
                  <a:pt x="20864" y="0"/>
                </a:cubicBezTo>
                <a:cubicBezTo>
                  <a:pt x="20864" y="0"/>
                  <a:pt x="20864" y="0"/>
                  <a:pt x="20864" y="0"/>
                </a:cubicBezTo>
                <a:cubicBezTo>
                  <a:pt x="245" y="8836"/>
                  <a:pt x="245" y="8836"/>
                  <a:pt x="245" y="8836"/>
                </a:cubicBezTo>
                <a:cubicBezTo>
                  <a:pt x="245" y="8836"/>
                  <a:pt x="245" y="8836"/>
                  <a:pt x="245" y="8836"/>
                </a:cubicBezTo>
                <a:cubicBezTo>
                  <a:pt x="245" y="8836"/>
                  <a:pt x="245" y="8836"/>
                  <a:pt x="245" y="8836"/>
                </a:cubicBezTo>
                <a:cubicBezTo>
                  <a:pt x="245" y="8836"/>
                  <a:pt x="245" y="8836"/>
                  <a:pt x="245" y="8836"/>
                </a:cubicBezTo>
                <a:cubicBezTo>
                  <a:pt x="123" y="8959"/>
                  <a:pt x="0" y="9082"/>
                  <a:pt x="0" y="9327"/>
                </a:cubicBezTo>
                <a:cubicBezTo>
                  <a:pt x="0" y="9573"/>
                  <a:pt x="123" y="9695"/>
                  <a:pt x="368" y="9818"/>
                </a:cubicBezTo>
                <a:cubicBezTo>
                  <a:pt x="368" y="9818"/>
                  <a:pt x="368" y="9818"/>
                  <a:pt x="368" y="9818"/>
                </a:cubicBezTo>
                <a:cubicBezTo>
                  <a:pt x="8468" y="13132"/>
                  <a:pt x="8468" y="13132"/>
                  <a:pt x="8468" y="13132"/>
                </a:cubicBezTo>
                <a:cubicBezTo>
                  <a:pt x="11782" y="21232"/>
                  <a:pt x="11782" y="21232"/>
                  <a:pt x="11782" y="21232"/>
                </a:cubicBezTo>
                <a:cubicBezTo>
                  <a:pt x="11782" y="21232"/>
                  <a:pt x="11782" y="21232"/>
                  <a:pt x="11782" y="21232"/>
                </a:cubicBezTo>
                <a:cubicBezTo>
                  <a:pt x="11905" y="21477"/>
                  <a:pt x="12027" y="21600"/>
                  <a:pt x="12273" y="21600"/>
                </a:cubicBezTo>
                <a:cubicBezTo>
                  <a:pt x="12518" y="21600"/>
                  <a:pt x="12641" y="21477"/>
                  <a:pt x="12764" y="21355"/>
                </a:cubicBezTo>
                <a:cubicBezTo>
                  <a:pt x="12764" y="21355"/>
                  <a:pt x="12764" y="21355"/>
                  <a:pt x="12764" y="21355"/>
                </a:cubicBezTo>
                <a:cubicBezTo>
                  <a:pt x="12764" y="21355"/>
                  <a:pt x="12764" y="21355"/>
                  <a:pt x="12764" y="21355"/>
                </a:cubicBezTo>
                <a:cubicBezTo>
                  <a:pt x="12764" y="21355"/>
                  <a:pt x="12764" y="21355"/>
                  <a:pt x="12764" y="21355"/>
                </a:cubicBezTo>
                <a:cubicBezTo>
                  <a:pt x="21600" y="736"/>
                  <a:pt x="21600" y="736"/>
                  <a:pt x="21600" y="736"/>
                </a:cubicBezTo>
                <a:cubicBezTo>
                  <a:pt x="21600" y="736"/>
                  <a:pt x="21600" y="736"/>
                  <a:pt x="21600" y="736"/>
                </a:cubicBezTo>
                <a:cubicBezTo>
                  <a:pt x="21600" y="614"/>
                  <a:pt x="21600" y="614"/>
                  <a:pt x="21600" y="491"/>
                </a:cubicBezTo>
                <a:moveTo>
                  <a:pt x="1718" y="9327"/>
                </a:moveTo>
                <a:cubicBezTo>
                  <a:pt x="18900" y="1964"/>
                  <a:pt x="18900" y="1964"/>
                  <a:pt x="18900" y="1964"/>
                </a:cubicBezTo>
                <a:cubicBezTo>
                  <a:pt x="8714" y="12150"/>
                  <a:pt x="8714" y="12150"/>
                  <a:pt x="8714" y="12150"/>
                </a:cubicBezTo>
                <a:lnTo>
                  <a:pt x="1718" y="9327"/>
                </a:lnTo>
                <a:close/>
                <a:moveTo>
                  <a:pt x="12273" y="19882"/>
                </a:moveTo>
                <a:cubicBezTo>
                  <a:pt x="9450" y="12886"/>
                  <a:pt x="9450" y="12886"/>
                  <a:pt x="9450" y="12886"/>
                </a:cubicBezTo>
                <a:cubicBezTo>
                  <a:pt x="19636" y="2700"/>
                  <a:pt x="19636" y="2700"/>
                  <a:pt x="19636" y="2700"/>
                </a:cubicBezTo>
                <a:lnTo>
                  <a:pt x="12273" y="19882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6" name="Shape"/>
          <p:cNvSpPr/>
          <p:nvPr/>
        </p:nvSpPr>
        <p:spPr>
          <a:xfrm>
            <a:off x="9111455" y="2990849"/>
            <a:ext cx="320676" cy="2921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18360"/>
                </a:moveTo>
                <a:cubicBezTo>
                  <a:pt x="11782" y="18360"/>
                  <a:pt x="11782" y="18360"/>
                  <a:pt x="11782" y="18360"/>
                </a:cubicBezTo>
                <a:cubicBezTo>
                  <a:pt x="11536" y="17145"/>
                  <a:pt x="10555" y="16200"/>
                  <a:pt x="9327" y="16200"/>
                </a:cubicBezTo>
                <a:cubicBezTo>
                  <a:pt x="8100" y="16200"/>
                  <a:pt x="7118" y="17145"/>
                  <a:pt x="6873" y="18360"/>
                </a:cubicBezTo>
                <a:cubicBezTo>
                  <a:pt x="491" y="18360"/>
                  <a:pt x="491" y="18360"/>
                  <a:pt x="491" y="18360"/>
                </a:cubicBezTo>
                <a:cubicBezTo>
                  <a:pt x="245" y="18360"/>
                  <a:pt x="0" y="18630"/>
                  <a:pt x="0" y="18900"/>
                </a:cubicBezTo>
                <a:cubicBezTo>
                  <a:pt x="0" y="19170"/>
                  <a:pt x="245" y="19440"/>
                  <a:pt x="491" y="19440"/>
                </a:cubicBezTo>
                <a:cubicBezTo>
                  <a:pt x="6873" y="19440"/>
                  <a:pt x="6873" y="19440"/>
                  <a:pt x="6873" y="19440"/>
                </a:cubicBezTo>
                <a:cubicBezTo>
                  <a:pt x="7118" y="20655"/>
                  <a:pt x="8100" y="21600"/>
                  <a:pt x="9327" y="21600"/>
                </a:cubicBezTo>
                <a:cubicBezTo>
                  <a:pt x="10555" y="21600"/>
                  <a:pt x="11536" y="20655"/>
                  <a:pt x="11782" y="19440"/>
                </a:cubicBezTo>
                <a:cubicBezTo>
                  <a:pt x="21109" y="19440"/>
                  <a:pt x="21109" y="19440"/>
                  <a:pt x="21109" y="19440"/>
                </a:cubicBezTo>
                <a:cubicBezTo>
                  <a:pt x="21355" y="19440"/>
                  <a:pt x="21600" y="19170"/>
                  <a:pt x="21600" y="18900"/>
                </a:cubicBezTo>
                <a:cubicBezTo>
                  <a:pt x="21600" y="18630"/>
                  <a:pt x="21355" y="18360"/>
                  <a:pt x="21109" y="18360"/>
                </a:cubicBezTo>
                <a:moveTo>
                  <a:pt x="9327" y="20520"/>
                </a:moveTo>
                <a:cubicBezTo>
                  <a:pt x="8468" y="20520"/>
                  <a:pt x="7855" y="19845"/>
                  <a:pt x="7855" y="18900"/>
                </a:cubicBezTo>
                <a:cubicBezTo>
                  <a:pt x="7855" y="17955"/>
                  <a:pt x="8468" y="17280"/>
                  <a:pt x="9327" y="17280"/>
                </a:cubicBezTo>
                <a:cubicBezTo>
                  <a:pt x="10186" y="17280"/>
                  <a:pt x="10800" y="17955"/>
                  <a:pt x="10800" y="18900"/>
                </a:cubicBezTo>
                <a:cubicBezTo>
                  <a:pt x="10800" y="19845"/>
                  <a:pt x="10186" y="20520"/>
                  <a:pt x="9327" y="20520"/>
                </a:cubicBezTo>
                <a:moveTo>
                  <a:pt x="491" y="3240"/>
                </a:moveTo>
                <a:cubicBezTo>
                  <a:pt x="2945" y="3240"/>
                  <a:pt x="2945" y="3240"/>
                  <a:pt x="2945" y="3240"/>
                </a:cubicBezTo>
                <a:cubicBezTo>
                  <a:pt x="3191" y="4455"/>
                  <a:pt x="4173" y="5400"/>
                  <a:pt x="5400" y="5400"/>
                </a:cubicBezTo>
                <a:cubicBezTo>
                  <a:pt x="6627" y="5400"/>
                  <a:pt x="7609" y="4455"/>
                  <a:pt x="7855" y="3240"/>
                </a:cubicBezTo>
                <a:cubicBezTo>
                  <a:pt x="21109" y="3240"/>
                  <a:pt x="21109" y="3240"/>
                  <a:pt x="21109" y="3240"/>
                </a:cubicBezTo>
                <a:cubicBezTo>
                  <a:pt x="21355" y="3240"/>
                  <a:pt x="21600" y="2970"/>
                  <a:pt x="21600" y="2700"/>
                </a:cubicBezTo>
                <a:cubicBezTo>
                  <a:pt x="21600" y="2430"/>
                  <a:pt x="21355" y="2160"/>
                  <a:pt x="21109" y="2160"/>
                </a:cubicBezTo>
                <a:cubicBezTo>
                  <a:pt x="7855" y="2160"/>
                  <a:pt x="7855" y="2160"/>
                  <a:pt x="7855" y="2160"/>
                </a:cubicBezTo>
                <a:cubicBezTo>
                  <a:pt x="7609" y="945"/>
                  <a:pt x="6627" y="0"/>
                  <a:pt x="5400" y="0"/>
                </a:cubicBezTo>
                <a:cubicBezTo>
                  <a:pt x="4173" y="0"/>
                  <a:pt x="3191" y="945"/>
                  <a:pt x="2945" y="2160"/>
                </a:cubicBezTo>
                <a:cubicBezTo>
                  <a:pt x="491" y="2160"/>
                  <a:pt x="491" y="2160"/>
                  <a:pt x="491" y="2160"/>
                </a:cubicBezTo>
                <a:cubicBezTo>
                  <a:pt x="245" y="2160"/>
                  <a:pt x="0" y="2430"/>
                  <a:pt x="0" y="2700"/>
                </a:cubicBezTo>
                <a:cubicBezTo>
                  <a:pt x="0" y="2970"/>
                  <a:pt x="245" y="3240"/>
                  <a:pt x="491" y="3240"/>
                </a:cubicBezTo>
                <a:moveTo>
                  <a:pt x="5400" y="1080"/>
                </a:moveTo>
                <a:cubicBezTo>
                  <a:pt x="6259" y="1080"/>
                  <a:pt x="6873" y="1755"/>
                  <a:pt x="6873" y="2700"/>
                </a:cubicBezTo>
                <a:cubicBezTo>
                  <a:pt x="6873" y="3645"/>
                  <a:pt x="6259" y="4320"/>
                  <a:pt x="5400" y="4320"/>
                </a:cubicBezTo>
                <a:cubicBezTo>
                  <a:pt x="4541" y="4320"/>
                  <a:pt x="3927" y="3645"/>
                  <a:pt x="3927" y="2700"/>
                </a:cubicBezTo>
                <a:cubicBezTo>
                  <a:pt x="3927" y="1755"/>
                  <a:pt x="4541" y="1080"/>
                  <a:pt x="5400" y="1080"/>
                </a:cubicBezTo>
                <a:moveTo>
                  <a:pt x="21109" y="10260"/>
                </a:moveTo>
                <a:cubicBezTo>
                  <a:pt x="19636" y="10260"/>
                  <a:pt x="19636" y="10260"/>
                  <a:pt x="19636" y="10260"/>
                </a:cubicBezTo>
                <a:cubicBezTo>
                  <a:pt x="19391" y="9045"/>
                  <a:pt x="18409" y="8100"/>
                  <a:pt x="17182" y="8100"/>
                </a:cubicBezTo>
                <a:cubicBezTo>
                  <a:pt x="15955" y="8100"/>
                  <a:pt x="14973" y="9045"/>
                  <a:pt x="14727" y="10260"/>
                </a:cubicBezTo>
                <a:cubicBezTo>
                  <a:pt x="491" y="10260"/>
                  <a:pt x="491" y="10260"/>
                  <a:pt x="491" y="10260"/>
                </a:cubicBezTo>
                <a:cubicBezTo>
                  <a:pt x="245" y="10260"/>
                  <a:pt x="0" y="10530"/>
                  <a:pt x="0" y="10800"/>
                </a:cubicBezTo>
                <a:cubicBezTo>
                  <a:pt x="0" y="11070"/>
                  <a:pt x="245" y="11340"/>
                  <a:pt x="491" y="11340"/>
                </a:cubicBezTo>
                <a:cubicBezTo>
                  <a:pt x="14727" y="11340"/>
                  <a:pt x="14727" y="11340"/>
                  <a:pt x="14727" y="11340"/>
                </a:cubicBezTo>
                <a:cubicBezTo>
                  <a:pt x="14973" y="12555"/>
                  <a:pt x="15955" y="13500"/>
                  <a:pt x="17182" y="13500"/>
                </a:cubicBezTo>
                <a:cubicBezTo>
                  <a:pt x="18409" y="13500"/>
                  <a:pt x="19391" y="12555"/>
                  <a:pt x="19636" y="11340"/>
                </a:cubicBezTo>
                <a:cubicBezTo>
                  <a:pt x="21109" y="11340"/>
                  <a:pt x="21109" y="11340"/>
                  <a:pt x="21109" y="11340"/>
                </a:cubicBezTo>
                <a:cubicBezTo>
                  <a:pt x="21355" y="11340"/>
                  <a:pt x="21600" y="11070"/>
                  <a:pt x="21600" y="10800"/>
                </a:cubicBezTo>
                <a:cubicBezTo>
                  <a:pt x="21600" y="10530"/>
                  <a:pt x="21355" y="10260"/>
                  <a:pt x="21109" y="10260"/>
                </a:cubicBezTo>
                <a:moveTo>
                  <a:pt x="17182" y="12420"/>
                </a:moveTo>
                <a:cubicBezTo>
                  <a:pt x="16323" y="12420"/>
                  <a:pt x="15709" y="11745"/>
                  <a:pt x="15709" y="10800"/>
                </a:cubicBezTo>
                <a:cubicBezTo>
                  <a:pt x="15709" y="9855"/>
                  <a:pt x="16323" y="9180"/>
                  <a:pt x="17182" y="9180"/>
                </a:cubicBezTo>
                <a:cubicBezTo>
                  <a:pt x="18041" y="9180"/>
                  <a:pt x="18655" y="9855"/>
                  <a:pt x="18655" y="10800"/>
                </a:cubicBezTo>
                <a:cubicBezTo>
                  <a:pt x="18655" y="11745"/>
                  <a:pt x="18041" y="12420"/>
                  <a:pt x="17182" y="124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7" name="Shape"/>
          <p:cNvSpPr/>
          <p:nvPr/>
        </p:nvSpPr>
        <p:spPr>
          <a:xfrm>
            <a:off x="9722642" y="2990849"/>
            <a:ext cx="320676" cy="2921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145" y="18360"/>
                </a:moveTo>
                <a:cubicBezTo>
                  <a:pt x="18900" y="18360"/>
                  <a:pt x="18655" y="18630"/>
                  <a:pt x="18655" y="18900"/>
                </a:cubicBezTo>
                <a:cubicBezTo>
                  <a:pt x="18655" y="19170"/>
                  <a:pt x="18900" y="19440"/>
                  <a:pt x="19145" y="19440"/>
                </a:cubicBezTo>
                <a:cubicBezTo>
                  <a:pt x="19391" y="19440"/>
                  <a:pt x="19636" y="19170"/>
                  <a:pt x="19636" y="18900"/>
                </a:cubicBezTo>
                <a:cubicBezTo>
                  <a:pt x="19636" y="18630"/>
                  <a:pt x="19391" y="18360"/>
                  <a:pt x="19145" y="18360"/>
                </a:cubicBezTo>
                <a:moveTo>
                  <a:pt x="15218" y="9720"/>
                </a:moveTo>
                <a:cubicBezTo>
                  <a:pt x="16077" y="9720"/>
                  <a:pt x="16691" y="9045"/>
                  <a:pt x="16691" y="8100"/>
                </a:cubicBezTo>
                <a:cubicBezTo>
                  <a:pt x="16691" y="7155"/>
                  <a:pt x="16077" y="6480"/>
                  <a:pt x="15218" y="6480"/>
                </a:cubicBezTo>
                <a:cubicBezTo>
                  <a:pt x="14359" y="6480"/>
                  <a:pt x="13745" y="7155"/>
                  <a:pt x="13745" y="8100"/>
                </a:cubicBezTo>
                <a:cubicBezTo>
                  <a:pt x="13745" y="9045"/>
                  <a:pt x="14359" y="9720"/>
                  <a:pt x="15218" y="9720"/>
                </a:cubicBezTo>
                <a:moveTo>
                  <a:pt x="15218" y="17280"/>
                </a:moveTo>
                <a:cubicBezTo>
                  <a:pt x="17059" y="17280"/>
                  <a:pt x="18655" y="15525"/>
                  <a:pt x="18655" y="13500"/>
                </a:cubicBezTo>
                <a:cubicBezTo>
                  <a:pt x="18655" y="8100"/>
                  <a:pt x="18655" y="8100"/>
                  <a:pt x="18655" y="8100"/>
                </a:cubicBezTo>
                <a:cubicBezTo>
                  <a:pt x="18655" y="6075"/>
                  <a:pt x="17059" y="4320"/>
                  <a:pt x="15218" y="4320"/>
                </a:cubicBezTo>
                <a:cubicBezTo>
                  <a:pt x="13377" y="4320"/>
                  <a:pt x="11782" y="6075"/>
                  <a:pt x="11782" y="8100"/>
                </a:cubicBezTo>
                <a:cubicBezTo>
                  <a:pt x="11782" y="13500"/>
                  <a:pt x="11782" y="13500"/>
                  <a:pt x="11782" y="13500"/>
                </a:cubicBezTo>
                <a:cubicBezTo>
                  <a:pt x="11782" y="15525"/>
                  <a:pt x="13377" y="17280"/>
                  <a:pt x="15218" y="17280"/>
                </a:cubicBezTo>
                <a:moveTo>
                  <a:pt x="12764" y="8100"/>
                </a:moveTo>
                <a:cubicBezTo>
                  <a:pt x="12764" y="6615"/>
                  <a:pt x="13868" y="5400"/>
                  <a:pt x="15218" y="5400"/>
                </a:cubicBezTo>
                <a:cubicBezTo>
                  <a:pt x="16568" y="5400"/>
                  <a:pt x="17673" y="6615"/>
                  <a:pt x="17673" y="8100"/>
                </a:cubicBezTo>
                <a:cubicBezTo>
                  <a:pt x="17673" y="13500"/>
                  <a:pt x="17673" y="13500"/>
                  <a:pt x="17673" y="13500"/>
                </a:cubicBezTo>
                <a:cubicBezTo>
                  <a:pt x="17673" y="14985"/>
                  <a:pt x="16568" y="16200"/>
                  <a:pt x="15218" y="16200"/>
                </a:cubicBezTo>
                <a:cubicBezTo>
                  <a:pt x="13868" y="16200"/>
                  <a:pt x="12764" y="14985"/>
                  <a:pt x="12764" y="13500"/>
                </a:cubicBezTo>
                <a:lnTo>
                  <a:pt x="12764" y="8100"/>
                </a:lnTo>
                <a:close/>
                <a:moveTo>
                  <a:pt x="19145" y="3240"/>
                </a:moveTo>
                <a:cubicBezTo>
                  <a:pt x="19391" y="3240"/>
                  <a:pt x="19636" y="2970"/>
                  <a:pt x="19636" y="2700"/>
                </a:cubicBezTo>
                <a:cubicBezTo>
                  <a:pt x="19636" y="2430"/>
                  <a:pt x="19391" y="2160"/>
                  <a:pt x="19145" y="2160"/>
                </a:cubicBezTo>
                <a:cubicBezTo>
                  <a:pt x="18900" y="2160"/>
                  <a:pt x="18655" y="2430"/>
                  <a:pt x="18655" y="2700"/>
                </a:cubicBezTo>
                <a:cubicBezTo>
                  <a:pt x="18655" y="2970"/>
                  <a:pt x="18900" y="3240"/>
                  <a:pt x="19145" y="3240"/>
                </a:cubicBezTo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540"/>
                  <a:pt x="0" y="1080"/>
                </a:cubicBezTo>
                <a:cubicBezTo>
                  <a:pt x="0" y="20520"/>
                  <a:pt x="0" y="20520"/>
                  <a:pt x="0" y="20520"/>
                </a:cubicBezTo>
                <a:cubicBezTo>
                  <a:pt x="0" y="21060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060"/>
                  <a:pt x="21600" y="20520"/>
                </a:cubicBezTo>
                <a:cubicBezTo>
                  <a:pt x="21600" y="1080"/>
                  <a:pt x="21600" y="1080"/>
                  <a:pt x="21600" y="1080"/>
                </a:cubicBezTo>
                <a:cubicBezTo>
                  <a:pt x="21600" y="540"/>
                  <a:pt x="21109" y="0"/>
                  <a:pt x="20618" y="0"/>
                </a:cubicBezTo>
                <a:moveTo>
                  <a:pt x="20618" y="20520"/>
                </a:moveTo>
                <a:cubicBezTo>
                  <a:pt x="982" y="20520"/>
                  <a:pt x="982" y="20520"/>
                  <a:pt x="982" y="20520"/>
                </a:cubicBezTo>
                <a:cubicBezTo>
                  <a:pt x="982" y="1080"/>
                  <a:pt x="982" y="1080"/>
                  <a:pt x="982" y="1080"/>
                </a:cubicBezTo>
                <a:cubicBezTo>
                  <a:pt x="20618" y="1080"/>
                  <a:pt x="20618" y="1080"/>
                  <a:pt x="20618" y="1080"/>
                </a:cubicBezTo>
                <a:lnTo>
                  <a:pt x="20618" y="20520"/>
                </a:lnTo>
                <a:close/>
                <a:moveTo>
                  <a:pt x="2455" y="19440"/>
                </a:moveTo>
                <a:cubicBezTo>
                  <a:pt x="2700" y="19440"/>
                  <a:pt x="2945" y="19170"/>
                  <a:pt x="2945" y="18900"/>
                </a:cubicBezTo>
                <a:cubicBezTo>
                  <a:pt x="2945" y="18630"/>
                  <a:pt x="2700" y="18360"/>
                  <a:pt x="2455" y="18360"/>
                </a:cubicBezTo>
                <a:cubicBezTo>
                  <a:pt x="2209" y="18360"/>
                  <a:pt x="1964" y="18630"/>
                  <a:pt x="1964" y="18900"/>
                </a:cubicBezTo>
                <a:cubicBezTo>
                  <a:pt x="1964" y="19170"/>
                  <a:pt x="2209" y="19440"/>
                  <a:pt x="2455" y="19440"/>
                </a:cubicBezTo>
                <a:moveTo>
                  <a:pt x="2945" y="13500"/>
                </a:moveTo>
                <a:cubicBezTo>
                  <a:pt x="2945" y="15525"/>
                  <a:pt x="4541" y="17280"/>
                  <a:pt x="6382" y="17280"/>
                </a:cubicBezTo>
                <a:cubicBezTo>
                  <a:pt x="8223" y="17280"/>
                  <a:pt x="9818" y="15525"/>
                  <a:pt x="9818" y="13500"/>
                </a:cubicBezTo>
                <a:cubicBezTo>
                  <a:pt x="9818" y="8100"/>
                  <a:pt x="9818" y="8100"/>
                  <a:pt x="9818" y="8100"/>
                </a:cubicBezTo>
                <a:cubicBezTo>
                  <a:pt x="9818" y="6075"/>
                  <a:pt x="8223" y="4320"/>
                  <a:pt x="6382" y="4320"/>
                </a:cubicBezTo>
                <a:cubicBezTo>
                  <a:pt x="4541" y="4320"/>
                  <a:pt x="2945" y="6075"/>
                  <a:pt x="2945" y="8100"/>
                </a:cubicBezTo>
                <a:lnTo>
                  <a:pt x="2945" y="13500"/>
                </a:lnTo>
                <a:close/>
                <a:moveTo>
                  <a:pt x="3927" y="8100"/>
                </a:moveTo>
                <a:cubicBezTo>
                  <a:pt x="3927" y="6615"/>
                  <a:pt x="5032" y="5400"/>
                  <a:pt x="6382" y="5400"/>
                </a:cubicBezTo>
                <a:cubicBezTo>
                  <a:pt x="7732" y="5400"/>
                  <a:pt x="8836" y="6615"/>
                  <a:pt x="8836" y="8100"/>
                </a:cubicBezTo>
                <a:cubicBezTo>
                  <a:pt x="8836" y="13500"/>
                  <a:pt x="8836" y="13500"/>
                  <a:pt x="8836" y="13500"/>
                </a:cubicBezTo>
                <a:cubicBezTo>
                  <a:pt x="8836" y="14985"/>
                  <a:pt x="7732" y="16200"/>
                  <a:pt x="6382" y="16200"/>
                </a:cubicBezTo>
                <a:cubicBezTo>
                  <a:pt x="5032" y="16200"/>
                  <a:pt x="3927" y="14985"/>
                  <a:pt x="3927" y="13500"/>
                </a:cubicBezTo>
                <a:lnTo>
                  <a:pt x="3927" y="8100"/>
                </a:lnTo>
                <a:close/>
                <a:moveTo>
                  <a:pt x="2455" y="3240"/>
                </a:moveTo>
                <a:cubicBezTo>
                  <a:pt x="2700" y="3240"/>
                  <a:pt x="2945" y="2970"/>
                  <a:pt x="2945" y="2700"/>
                </a:cubicBezTo>
                <a:cubicBezTo>
                  <a:pt x="2945" y="2430"/>
                  <a:pt x="2700" y="2160"/>
                  <a:pt x="2455" y="2160"/>
                </a:cubicBezTo>
                <a:cubicBezTo>
                  <a:pt x="2209" y="2160"/>
                  <a:pt x="1964" y="2430"/>
                  <a:pt x="1964" y="2700"/>
                </a:cubicBezTo>
                <a:cubicBezTo>
                  <a:pt x="1964" y="2970"/>
                  <a:pt x="2209" y="3240"/>
                  <a:pt x="2455" y="3240"/>
                </a:cubicBezTo>
                <a:moveTo>
                  <a:pt x="6382" y="15120"/>
                </a:moveTo>
                <a:cubicBezTo>
                  <a:pt x="7241" y="15120"/>
                  <a:pt x="7855" y="14445"/>
                  <a:pt x="7855" y="13500"/>
                </a:cubicBezTo>
                <a:cubicBezTo>
                  <a:pt x="7855" y="12555"/>
                  <a:pt x="7241" y="11880"/>
                  <a:pt x="6382" y="11880"/>
                </a:cubicBezTo>
                <a:cubicBezTo>
                  <a:pt x="5523" y="11880"/>
                  <a:pt x="4909" y="12555"/>
                  <a:pt x="4909" y="13500"/>
                </a:cubicBezTo>
                <a:cubicBezTo>
                  <a:pt x="4909" y="14445"/>
                  <a:pt x="5523" y="15120"/>
                  <a:pt x="6382" y="1512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8" name="Shape"/>
          <p:cNvSpPr/>
          <p:nvPr/>
        </p:nvSpPr>
        <p:spPr>
          <a:xfrm>
            <a:off x="10333830" y="2976563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15709"/>
                </a:moveTo>
                <a:cubicBezTo>
                  <a:pt x="11659" y="15709"/>
                  <a:pt x="11659" y="15709"/>
                  <a:pt x="11659" y="15709"/>
                </a:cubicBezTo>
                <a:cubicBezTo>
                  <a:pt x="11536" y="14850"/>
                  <a:pt x="10677" y="14236"/>
                  <a:pt x="9818" y="14236"/>
                </a:cubicBezTo>
                <a:cubicBezTo>
                  <a:pt x="8959" y="14236"/>
                  <a:pt x="8100" y="14850"/>
                  <a:pt x="7977" y="15709"/>
                </a:cubicBezTo>
                <a:cubicBezTo>
                  <a:pt x="3436" y="15709"/>
                  <a:pt x="3436" y="15709"/>
                  <a:pt x="3436" y="15709"/>
                </a:cubicBezTo>
                <a:cubicBezTo>
                  <a:pt x="3191" y="15709"/>
                  <a:pt x="2945" y="15955"/>
                  <a:pt x="2945" y="16200"/>
                </a:cubicBezTo>
                <a:cubicBezTo>
                  <a:pt x="2945" y="16445"/>
                  <a:pt x="3191" y="16691"/>
                  <a:pt x="3436" y="16691"/>
                </a:cubicBezTo>
                <a:cubicBezTo>
                  <a:pt x="7977" y="16691"/>
                  <a:pt x="7977" y="16691"/>
                  <a:pt x="7977" y="16691"/>
                </a:cubicBezTo>
                <a:cubicBezTo>
                  <a:pt x="8100" y="17550"/>
                  <a:pt x="8959" y="18164"/>
                  <a:pt x="9818" y="18164"/>
                </a:cubicBezTo>
                <a:cubicBezTo>
                  <a:pt x="10677" y="18164"/>
                  <a:pt x="11536" y="17550"/>
                  <a:pt x="11659" y="16691"/>
                </a:cubicBezTo>
                <a:cubicBezTo>
                  <a:pt x="18164" y="16691"/>
                  <a:pt x="18164" y="16691"/>
                  <a:pt x="18164" y="16691"/>
                </a:cubicBezTo>
                <a:cubicBezTo>
                  <a:pt x="18409" y="16691"/>
                  <a:pt x="18655" y="16445"/>
                  <a:pt x="18655" y="16200"/>
                </a:cubicBezTo>
                <a:cubicBezTo>
                  <a:pt x="18655" y="15955"/>
                  <a:pt x="18409" y="15709"/>
                  <a:pt x="18164" y="15709"/>
                </a:cubicBezTo>
                <a:moveTo>
                  <a:pt x="9818" y="17182"/>
                </a:moveTo>
                <a:cubicBezTo>
                  <a:pt x="9327" y="17182"/>
                  <a:pt x="8836" y="16691"/>
                  <a:pt x="8836" y="16200"/>
                </a:cubicBezTo>
                <a:cubicBezTo>
                  <a:pt x="8836" y="15709"/>
                  <a:pt x="9327" y="15218"/>
                  <a:pt x="9818" y="15218"/>
                </a:cubicBezTo>
                <a:cubicBezTo>
                  <a:pt x="10309" y="15218"/>
                  <a:pt x="10800" y="15709"/>
                  <a:pt x="10800" y="16200"/>
                </a:cubicBezTo>
                <a:cubicBezTo>
                  <a:pt x="10800" y="16691"/>
                  <a:pt x="10309" y="17182"/>
                  <a:pt x="9818" y="17182"/>
                </a:cubicBezTo>
                <a:moveTo>
                  <a:pt x="18164" y="10309"/>
                </a:moveTo>
                <a:cubicBezTo>
                  <a:pt x="16568" y="10309"/>
                  <a:pt x="16568" y="10309"/>
                  <a:pt x="16568" y="10309"/>
                </a:cubicBezTo>
                <a:cubicBezTo>
                  <a:pt x="16445" y="9450"/>
                  <a:pt x="15586" y="8836"/>
                  <a:pt x="14727" y="8836"/>
                </a:cubicBezTo>
                <a:cubicBezTo>
                  <a:pt x="13868" y="8836"/>
                  <a:pt x="13009" y="9450"/>
                  <a:pt x="12886" y="10309"/>
                </a:cubicBezTo>
                <a:cubicBezTo>
                  <a:pt x="3436" y="10309"/>
                  <a:pt x="3436" y="10309"/>
                  <a:pt x="3436" y="10309"/>
                </a:cubicBezTo>
                <a:cubicBezTo>
                  <a:pt x="3191" y="10309"/>
                  <a:pt x="2945" y="10555"/>
                  <a:pt x="2945" y="10800"/>
                </a:cubicBezTo>
                <a:cubicBezTo>
                  <a:pt x="2945" y="11045"/>
                  <a:pt x="3191" y="11291"/>
                  <a:pt x="3436" y="11291"/>
                </a:cubicBezTo>
                <a:cubicBezTo>
                  <a:pt x="12886" y="11291"/>
                  <a:pt x="12886" y="11291"/>
                  <a:pt x="12886" y="11291"/>
                </a:cubicBezTo>
                <a:cubicBezTo>
                  <a:pt x="13009" y="12150"/>
                  <a:pt x="13868" y="12764"/>
                  <a:pt x="14727" y="12764"/>
                </a:cubicBezTo>
                <a:cubicBezTo>
                  <a:pt x="15586" y="12764"/>
                  <a:pt x="16445" y="12150"/>
                  <a:pt x="16568" y="11291"/>
                </a:cubicBezTo>
                <a:cubicBezTo>
                  <a:pt x="18164" y="11291"/>
                  <a:pt x="18164" y="11291"/>
                  <a:pt x="18164" y="11291"/>
                </a:cubicBezTo>
                <a:cubicBezTo>
                  <a:pt x="18409" y="11291"/>
                  <a:pt x="18655" y="11045"/>
                  <a:pt x="18655" y="10800"/>
                </a:cubicBezTo>
                <a:cubicBezTo>
                  <a:pt x="18655" y="10555"/>
                  <a:pt x="18409" y="10309"/>
                  <a:pt x="18164" y="10309"/>
                </a:cubicBezTo>
                <a:moveTo>
                  <a:pt x="14727" y="11782"/>
                </a:moveTo>
                <a:cubicBezTo>
                  <a:pt x="14236" y="11782"/>
                  <a:pt x="13745" y="11291"/>
                  <a:pt x="13745" y="10800"/>
                </a:cubicBezTo>
                <a:cubicBezTo>
                  <a:pt x="13745" y="10309"/>
                  <a:pt x="14236" y="9818"/>
                  <a:pt x="14727" y="9818"/>
                </a:cubicBezTo>
                <a:cubicBezTo>
                  <a:pt x="15218" y="9818"/>
                  <a:pt x="15709" y="10309"/>
                  <a:pt x="15709" y="10800"/>
                </a:cubicBezTo>
                <a:cubicBezTo>
                  <a:pt x="15709" y="11291"/>
                  <a:pt x="15218" y="11782"/>
                  <a:pt x="14727" y="11782"/>
                </a:cubicBezTo>
                <a:moveTo>
                  <a:pt x="18164" y="4909"/>
                </a:moveTo>
                <a:cubicBezTo>
                  <a:pt x="9695" y="4909"/>
                  <a:pt x="9695" y="4909"/>
                  <a:pt x="9695" y="4909"/>
                </a:cubicBezTo>
                <a:cubicBezTo>
                  <a:pt x="9573" y="4050"/>
                  <a:pt x="8714" y="3436"/>
                  <a:pt x="7855" y="3436"/>
                </a:cubicBezTo>
                <a:cubicBezTo>
                  <a:pt x="6995" y="3436"/>
                  <a:pt x="6136" y="4050"/>
                  <a:pt x="6014" y="4909"/>
                </a:cubicBezTo>
                <a:cubicBezTo>
                  <a:pt x="3436" y="4909"/>
                  <a:pt x="3436" y="4909"/>
                  <a:pt x="3436" y="4909"/>
                </a:cubicBezTo>
                <a:cubicBezTo>
                  <a:pt x="3191" y="4909"/>
                  <a:pt x="2945" y="5155"/>
                  <a:pt x="2945" y="5400"/>
                </a:cubicBezTo>
                <a:cubicBezTo>
                  <a:pt x="2945" y="5645"/>
                  <a:pt x="3191" y="5891"/>
                  <a:pt x="3436" y="5891"/>
                </a:cubicBezTo>
                <a:cubicBezTo>
                  <a:pt x="6014" y="5891"/>
                  <a:pt x="6014" y="5891"/>
                  <a:pt x="6014" y="5891"/>
                </a:cubicBezTo>
                <a:cubicBezTo>
                  <a:pt x="6136" y="6750"/>
                  <a:pt x="6995" y="7364"/>
                  <a:pt x="7855" y="7364"/>
                </a:cubicBezTo>
                <a:cubicBezTo>
                  <a:pt x="8714" y="7364"/>
                  <a:pt x="9573" y="6750"/>
                  <a:pt x="9695" y="5891"/>
                </a:cubicBezTo>
                <a:cubicBezTo>
                  <a:pt x="18164" y="5891"/>
                  <a:pt x="18164" y="5891"/>
                  <a:pt x="18164" y="5891"/>
                </a:cubicBezTo>
                <a:cubicBezTo>
                  <a:pt x="18409" y="5891"/>
                  <a:pt x="18655" y="5645"/>
                  <a:pt x="18655" y="5400"/>
                </a:cubicBezTo>
                <a:cubicBezTo>
                  <a:pt x="18655" y="5155"/>
                  <a:pt x="18409" y="4909"/>
                  <a:pt x="18164" y="4909"/>
                </a:cubicBezTo>
                <a:moveTo>
                  <a:pt x="7855" y="6382"/>
                </a:moveTo>
                <a:cubicBezTo>
                  <a:pt x="7364" y="6382"/>
                  <a:pt x="6873" y="5891"/>
                  <a:pt x="6873" y="5400"/>
                </a:cubicBezTo>
                <a:cubicBezTo>
                  <a:pt x="6873" y="4909"/>
                  <a:pt x="7364" y="4418"/>
                  <a:pt x="7855" y="4418"/>
                </a:cubicBezTo>
                <a:cubicBezTo>
                  <a:pt x="8345" y="4418"/>
                  <a:pt x="8836" y="4909"/>
                  <a:pt x="8836" y="5400"/>
                </a:cubicBezTo>
                <a:cubicBezTo>
                  <a:pt x="8836" y="5891"/>
                  <a:pt x="8345" y="6382"/>
                  <a:pt x="7855" y="6382"/>
                </a:cubicBezTo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29" name="Shape"/>
          <p:cNvSpPr/>
          <p:nvPr/>
        </p:nvSpPr>
        <p:spPr>
          <a:xfrm>
            <a:off x="10945018" y="2976563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864" y="8591"/>
                </a:moveTo>
                <a:cubicBezTo>
                  <a:pt x="19882" y="8345"/>
                  <a:pt x="19882" y="8345"/>
                  <a:pt x="19882" y="8345"/>
                </a:cubicBezTo>
                <a:cubicBezTo>
                  <a:pt x="19636" y="7609"/>
                  <a:pt x="19268" y="6873"/>
                  <a:pt x="18900" y="6136"/>
                </a:cubicBezTo>
                <a:cubicBezTo>
                  <a:pt x="19514" y="5155"/>
                  <a:pt x="19514" y="5155"/>
                  <a:pt x="19514" y="5155"/>
                </a:cubicBezTo>
                <a:cubicBezTo>
                  <a:pt x="19636" y="4909"/>
                  <a:pt x="19759" y="4418"/>
                  <a:pt x="19514" y="4173"/>
                </a:cubicBezTo>
                <a:cubicBezTo>
                  <a:pt x="17427" y="2086"/>
                  <a:pt x="17427" y="2086"/>
                  <a:pt x="17427" y="2086"/>
                </a:cubicBezTo>
                <a:cubicBezTo>
                  <a:pt x="17305" y="1964"/>
                  <a:pt x="17182" y="1964"/>
                  <a:pt x="16936" y="1964"/>
                </a:cubicBezTo>
                <a:cubicBezTo>
                  <a:pt x="16814" y="1964"/>
                  <a:pt x="16568" y="2086"/>
                  <a:pt x="16445" y="2086"/>
                </a:cubicBezTo>
                <a:cubicBezTo>
                  <a:pt x="15464" y="2700"/>
                  <a:pt x="15464" y="2700"/>
                  <a:pt x="15464" y="2700"/>
                </a:cubicBezTo>
                <a:cubicBezTo>
                  <a:pt x="14727" y="2332"/>
                  <a:pt x="13991" y="1964"/>
                  <a:pt x="13255" y="1718"/>
                </a:cubicBezTo>
                <a:cubicBezTo>
                  <a:pt x="13009" y="736"/>
                  <a:pt x="13009" y="736"/>
                  <a:pt x="13009" y="736"/>
                </a:cubicBezTo>
                <a:cubicBezTo>
                  <a:pt x="12886" y="368"/>
                  <a:pt x="12641" y="0"/>
                  <a:pt x="12273" y="0"/>
                </a:cubicBezTo>
                <a:cubicBezTo>
                  <a:pt x="9327" y="0"/>
                  <a:pt x="9327" y="0"/>
                  <a:pt x="9327" y="0"/>
                </a:cubicBezTo>
                <a:cubicBezTo>
                  <a:pt x="8959" y="0"/>
                  <a:pt x="8714" y="368"/>
                  <a:pt x="8591" y="736"/>
                </a:cubicBezTo>
                <a:cubicBezTo>
                  <a:pt x="8345" y="1718"/>
                  <a:pt x="8345" y="1718"/>
                  <a:pt x="8345" y="1718"/>
                </a:cubicBezTo>
                <a:cubicBezTo>
                  <a:pt x="7609" y="1964"/>
                  <a:pt x="6873" y="2332"/>
                  <a:pt x="6136" y="2700"/>
                </a:cubicBezTo>
                <a:cubicBezTo>
                  <a:pt x="5155" y="2086"/>
                  <a:pt x="5155" y="2086"/>
                  <a:pt x="5155" y="2086"/>
                </a:cubicBezTo>
                <a:cubicBezTo>
                  <a:pt x="5032" y="2086"/>
                  <a:pt x="4786" y="1964"/>
                  <a:pt x="4664" y="1964"/>
                </a:cubicBezTo>
                <a:cubicBezTo>
                  <a:pt x="4418" y="1964"/>
                  <a:pt x="4295" y="1964"/>
                  <a:pt x="4173" y="2086"/>
                </a:cubicBezTo>
                <a:cubicBezTo>
                  <a:pt x="2086" y="4173"/>
                  <a:pt x="2086" y="4173"/>
                  <a:pt x="2086" y="4173"/>
                </a:cubicBezTo>
                <a:cubicBezTo>
                  <a:pt x="1841" y="4418"/>
                  <a:pt x="1964" y="4909"/>
                  <a:pt x="2086" y="5155"/>
                </a:cubicBezTo>
                <a:cubicBezTo>
                  <a:pt x="2700" y="6136"/>
                  <a:pt x="2700" y="6136"/>
                  <a:pt x="2700" y="6136"/>
                </a:cubicBezTo>
                <a:cubicBezTo>
                  <a:pt x="2332" y="6873"/>
                  <a:pt x="1964" y="7609"/>
                  <a:pt x="1718" y="8345"/>
                </a:cubicBezTo>
                <a:cubicBezTo>
                  <a:pt x="736" y="8591"/>
                  <a:pt x="736" y="8591"/>
                  <a:pt x="736" y="8591"/>
                </a:cubicBezTo>
                <a:cubicBezTo>
                  <a:pt x="368" y="8714"/>
                  <a:pt x="0" y="8959"/>
                  <a:pt x="0" y="9327"/>
                </a:cubicBezTo>
                <a:cubicBezTo>
                  <a:pt x="0" y="12273"/>
                  <a:pt x="0" y="12273"/>
                  <a:pt x="0" y="12273"/>
                </a:cubicBezTo>
                <a:cubicBezTo>
                  <a:pt x="0" y="12641"/>
                  <a:pt x="368" y="12886"/>
                  <a:pt x="736" y="13009"/>
                </a:cubicBezTo>
                <a:cubicBezTo>
                  <a:pt x="1718" y="13255"/>
                  <a:pt x="1718" y="13255"/>
                  <a:pt x="1718" y="13255"/>
                </a:cubicBezTo>
                <a:cubicBezTo>
                  <a:pt x="1964" y="13991"/>
                  <a:pt x="2332" y="14727"/>
                  <a:pt x="2700" y="15464"/>
                </a:cubicBezTo>
                <a:cubicBezTo>
                  <a:pt x="2086" y="16445"/>
                  <a:pt x="2086" y="16445"/>
                  <a:pt x="2086" y="16445"/>
                </a:cubicBezTo>
                <a:cubicBezTo>
                  <a:pt x="1964" y="16691"/>
                  <a:pt x="1841" y="17182"/>
                  <a:pt x="2086" y="17427"/>
                </a:cubicBezTo>
                <a:cubicBezTo>
                  <a:pt x="4173" y="19514"/>
                  <a:pt x="4173" y="19514"/>
                  <a:pt x="4173" y="19514"/>
                </a:cubicBezTo>
                <a:cubicBezTo>
                  <a:pt x="4295" y="19636"/>
                  <a:pt x="4418" y="19636"/>
                  <a:pt x="4664" y="19636"/>
                </a:cubicBezTo>
                <a:cubicBezTo>
                  <a:pt x="4786" y="19636"/>
                  <a:pt x="5032" y="19514"/>
                  <a:pt x="5155" y="19514"/>
                </a:cubicBezTo>
                <a:cubicBezTo>
                  <a:pt x="6136" y="18900"/>
                  <a:pt x="6136" y="18900"/>
                  <a:pt x="6136" y="18900"/>
                </a:cubicBezTo>
                <a:cubicBezTo>
                  <a:pt x="6873" y="19268"/>
                  <a:pt x="7609" y="19636"/>
                  <a:pt x="8345" y="19882"/>
                </a:cubicBezTo>
                <a:cubicBezTo>
                  <a:pt x="8591" y="20864"/>
                  <a:pt x="8591" y="20864"/>
                  <a:pt x="8591" y="20864"/>
                </a:cubicBezTo>
                <a:cubicBezTo>
                  <a:pt x="8714" y="21232"/>
                  <a:pt x="8959" y="21600"/>
                  <a:pt x="9327" y="21600"/>
                </a:cubicBezTo>
                <a:cubicBezTo>
                  <a:pt x="12273" y="21600"/>
                  <a:pt x="12273" y="21600"/>
                  <a:pt x="12273" y="21600"/>
                </a:cubicBezTo>
                <a:cubicBezTo>
                  <a:pt x="12641" y="21600"/>
                  <a:pt x="12886" y="21232"/>
                  <a:pt x="13009" y="20864"/>
                </a:cubicBezTo>
                <a:cubicBezTo>
                  <a:pt x="13255" y="19882"/>
                  <a:pt x="13255" y="19882"/>
                  <a:pt x="13255" y="19882"/>
                </a:cubicBezTo>
                <a:cubicBezTo>
                  <a:pt x="13991" y="19636"/>
                  <a:pt x="14727" y="19268"/>
                  <a:pt x="15464" y="18900"/>
                </a:cubicBezTo>
                <a:cubicBezTo>
                  <a:pt x="16445" y="19514"/>
                  <a:pt x="16445" y="19514"/>
                  <a:pt x="16445" y="19514"/>
                </a:cubicBezTo>
                <a:cubicBezTo>
                  <a:pt x="16568" y="19514"/>
                  <a:pt x="16814" y="19636"/>
                  <a:pt x="16936" y="19636"/>
                </a:cubicBezTo>
                <a:cubicBezTo>
                  <a:pt x="17182" y="19636"/>
                  <a:pt x="17305" y="19636"/>
                  <a:pt x="17427" y="19514"/>
                </a:cubicBezTo>
                <a:cubicBezTo>
                  <a:pt x="19514" y="17427"/>
                  <a:pt x="19514" y="17427"/>
                  <a:pt x="19514" y="17427"/>
                </a:cubicBezTo>
                <a:cubicBezTo>
                  <a:pt x="19759" y="17182"/>
                  <a:pt x="19636" y="16691"/>
                  <a:pt x="19514" y="16445"/>
                </a:cubicBezTo>
                <a:cubicBezTo>
                  <a:pt x="18900" y="15464"/>
                  <a:pt x="18900" y="15464"/>
                  <a:pt x="18900" y="15464"/>
                </a:cubicBezTo>
                <a:cubicBezTo>
                  <a:pt x="19268" y="14727"/>
                  <a:pt x="19636" y="13991"/>
                  <a:pt x="19882" y="13255"/>
                </a:cubicBezTo>
                <a:cubicBezTo>
                  <a:pt x="20864" y="13009"/>
                  <a:pt x="20864" y="13009"/>
                  <a:pt x="20864" y="13009"/>
                </a:cubicBezTo>
                <a:cubicBezTo>
                  <a:pt x="21232" y="12886"/>
                  <a:pt x="21600" y="12641"/>
                  <a:pt x="21600" y="12273"/>
                </a:cubicBezTo>
                <a:cubicBezTo>
                  <a:pt x="21600" y="9327"/>
                  <a:pt x="21600" y="9327"/>
                  <a:pt x="21600" y="9327"/>
                </a:cubicBezTo>
                <a:cubicBezTo>
                  <a:pt x="21600" y="8959"/>
                  <a:pt x="21232" y="8714"/>
                  <a:pt x="20864" y="8591"/>
                </a:cubicBezTo>
                <a:moveTo>
                  <a:pt x="20618" y="12027"/>
                </a:moveTo>
                <a:cubicBezTo>
                  <a:pt x="20618" y="12027"/>
                  <a:pt x="20618" y="12027"/>
                  <a:pt x="20618" y="12027"/>
                </a:cubicBezTo>
                <a:cubicBezTo>
                  <a:pt x="19636" y="12273"/>
                  <a:pt x="19636" y="12273"/>
                  <a:pt x="19636" y="12273"/>
                </a:cubicBezTo>
                <a:cubicBezTo>
                  <a:pt x="19268" y="12395"/>
                  <a:pt x="19023" y="12641"/>
                  <a:pt x="18900" y="13009"/>
                </a:cubicBezTo>
                <a:cubicBezTo>
                  <a:pt x="18655" y="13623"/>
                  <a:pt x="18409" y="14359"/>
                  <a:pt x="18041" y="14973"/>
                </a:cubicBezTo>
                <a:cubicBezTo>
                  <a:pt x="17918" y="15341"/>
                  <a:pt x="17918" y="15709"/>
                  <a:pt x="18041" y="15955"/>
                </a:cubicBezTo>
                <a:cubicBezTo>
                  <a:pt x="18655" y="16936"/>
                  <a:pt x="18655" y="16936"/>
                  <a:pt x="18655" y="16936"/>
                </a:cubicBezTo>
                <a:cubicBezTo>
                  <a:pt x="16936" y="18655"/>
                  <a:pt x="16936" y="18655"/>
                  <a:pt x="16936" y="18655"/>
                </a:cubicBezTo>
                <a:cubicBezTo>
                  <a:pt x="16936" y="18655"/>
                  <a:pt x="16936" y="18655"/>
                  <a:pt x="16936" y="18655"/>
                </a:cubicBezTo>
                <a:cubicBezTo>
                  <a:pt x="15955" y="18041"/>
                  <a:pt x="15955" y="18041"/>
                  <a:pt x="15955" y="18041"/>
                </a:cubicBezTo>
                <a:cubicBezTo>
                  <a:pt x="15832" y="17918"/>
                  <a:pt x="15709" y="17918"/>
                  <a:pt x="15464" y="17918"/>
                </a:cubicBezTo>
                <a:cubicBezTo>
                  <a:pt x="15341" y="17918"/>
                  <a:pt x="15095" y="17918"/>
                  <a:pt x="14973" y="18041"/>
                </a:cubicBezTo>
                <a:cubicBezTo>
                  <a:pt x="14359" y="18409"/>
                  <a:pt x="13623" y="18655"/>
                  <a:pt x="13009" y="18900"/>
                </a:cubicBezTo>
                <a:cubicBezTo>
                  <a:pt x="12641" y="19023"/>
                  <a:pt x="12395" y="19268"/>
                  <a:pt x="12273" y="19636"/>
                </a:cubicBezTo>
                <a:cubicBezTo>
                  <a:pt x="12027" y="20618"/>
                  <a:pt x="12027" y="20618"/>
                  <a:pt x="12027" y="20618"/>
                </a:cubicBezTo>
                <a:cubicBezTo>
                  <a:pt x="12027" y="20618"/>
                  <a:pt x="12027" y="20618"/>
                  <a:pt x="12027" y="20618"/>
                </a:cubicBezTo>
                <a:cubicBezTo>
                  <a:pt x="9573" y="20618"/>
                  <a:pt x="9573" y="20618"/>
                  <a:pt x="9573" y="20618"/>
                </a:cubicBezTo>
                <a:cubicBezTo>
                  <a:pt x="9327" y="19636"/>
                  <a:pt x="9327" y="19636"/>
                  <a:pt x="9327" y="19636"/>
                </a:cubicBezTo>
                <a:cubicBezTo>
                  <a:pt x="9205" y="19268"/>
                  <a:pt x="8959" y="19023"/>
                  <a:pt x="8591" y="18900"/>
                </a:cubicBezTo>
                <a:cubicBezTo>
                  <a:pt x="7977" y="18655"/>
                  <a:pt x="7241" y="18409"/>
                  <a:pt x="6627" y="18041"/>
                </a:cubicBezTo>
                <a:cubicBezTo>
                  <a:pt x="6505" y="17918"/>
                  <a:pt x="6259" y="17918"/>
                  <a:pt x="6136" y="17918"/>
                </a:cubicBezTo>
                <a:cubicBezTo>
                  <a:pt x="5891" y="17918"/>
                  <a:pt x="5768" y="17918"/>
                  <a:pt x="5645" y="18041"/>
                </a:cubicBezTo>
                <a:cubicBezTo>
                  <a:pt x="4786" y="18655"/>
                  <a:pt x="4786" y="18655"/>
                  <a:pt x="4786" y="18655"/>
                </a:cubicBezTo>
                <a:cubicBezTo>
                  <a:pt x="4664" y="18655"/>
                  <a:pt x="4664" y="18655"/>
                  <a:pt x="4664" y="18655"/>
                </a:cubicBezTo>
                <a:cubicBezTo>
                  <a:pt x="2945" y="16936"/>
                  <a:pt x="2945" y="16936"/>
                  <a:pt x="2945" y="16936"/>
                </a:cubicBezTo>
                <a:cubicBezTo>
                  <a:pt x="3559" y="15955"/>
                  <a:pt x="3559" y="15955"/>
                  <a:pt x="3559" y="15955"/>
                </a:cubicBezTo>
                <a:cubicBezTo>
                  <a:pt x="3682" y="15709"/>
                  <a:pt x="3682" y="15341"/>
                  <a:pt x="3559" y="14973"/>
                </a:cubicBezTo>
                <a:cubicBezTo>
                  <a:pt x="3191" y="14359"/>
                  <a:pt x="2945" y="13623"/>
                  <a:pt x="2700" y="13009"/>
                </a:cubicBezTo>
                <a:cubicBezTo>
                  <a:pt x="2577" y="12641"/>
                  <a:pt x="2332" y="12395"/>
                  <a:pt x="1964" y="12273"/>
                </a:cubicBezTo>
                <a:cubicBezTo>
                  <a:pt x="982" y="12027"/>
                  <a:pt x="982" y="12027"/>
                  <a:pt x="982" y="12027"/>
                </a:cubicBezTo>
                <a:cubicBezTo>
                  <a:pt x="982" y="12027"/>
                  <a:pt x="982" y="12027"/>
                  <a:pt x="982" y="12027"/>
                </a:cubicBezTo>
                <a:cubicBezTo>
                  <a:pt x="982" y="9573"/>
                  <a:pt x="982" y="9573"/>
                  <a:pt x="982" y="9573"/>
                </a:cubicBezTo>
                <a:cubicBezTo>
                  <a:pt x="1964" y="9327"/>
                  <a:pt x="1964" y="9327"/>
                  <a:pt x="1964" y="9327"/>
                </a:cubicBezTo>
                <a:cubicBezTo>
                  <a:pt x="2332" y="9205"/>
                  <a:pt x="2577" y="8959"/>
                  <a:pt x="2700" y="8591"/>
                </a:cubicBezTo>
                <a:cubicBezTo>
                  <a:pt x="2945" y="7977"/>
                  <a:pt x="3191" y="7241"/>
                  <a:pt x="3559" y="6627"/>
                </a:cubicBezTo>
                <a:cubicBezTo>
                  <a:pt x="3682" y="6259"/>
                  <a:pt x="3682" y="5891"/>
                  <a:pt x="3559" y="5645"/>
                </a:cubicBezTo>
                <a:cubicBezTo>
                  <a:pt x="2945" y="4664"/>
                  <a:pt x="2945" y="4664"/>
                  <a:pt x="2945" y="4664"/>
                </a:cubicBezTo>
                <a:cubicBezTo>
                  <a:pt x="2945" y="4664"/>
                  <a:pt x="2945" y="4664"/>
                  <a:pt x="2945" y="4664"/>
                </a:cubicBezTo>
                <a:cubicBezTo>
                  <a:pt x="4664" y="2945"/>
                  <a:pt x="4664" y="2945"/>
                  <a:pt x="4664" y="2945"/>
                </a:cubicBezTo>
                <a:cubicBezTo>
                  <a:pt x="5645" y="3559"/>
                  <a:pt x="5645" y="3559"/>
                  <a:pt x="5645" y="3559"/>
                </a:cubicBezTo>
                <a:cubicBezTo>
                  <a:pt x="5768" y="3682"/>
                  <a:pt x="5891" y="3682"/>
                  <a:pt x="6136" y="3682"/>
                </a:cubicBezTo>
                <a:cubicBezTo>
                  <a:pt x="6259" y="3682"/>
                  <a:pt x="6505" y="3682"/>
                  <a:pt x="6627" y="3559"/>
                </a:cubicBezTo>
                <a:cubicBezTo>
                  <a:pt x="7241" y="3191"/>
                  <a:pt x="7977" y="2945"/>
                  <a:pt x="8591" y="2700"/>
                </a:cubicBezTo>
                <a:cubicBezTo>
                  <a:pt x="8959" y="2577"/>
                  <a:pt x="9205" y="2332"/>
                  <a:pt x="9327" y="1964"/>
                </a:cubicBezTo>
                <a:cubicBezTo>
                  <a:pt x="9573" y="982"/>
                  <a:pt x="9573" y="982"/>
                  <a:pt x="9573" y="982"/>
                </a:cubicBezTo>
                <a:cubicBezTo>
                  <a:pt x="12027" y="982"/>
                  <a:pt x="12027" y="982"/>
                  <a:pt x="12027" y="982"/>
                </a:cubicBezTo>
                <a:cubicBezTo>
                  <a:pt x="12027" y="982"/>
                  <a:pt x="12027" y="982"/>
                  <a:pt x="12027" y="982"/>
                </a:cubicBezTo>
                <a:cubicBezTo>
                  <a:pt x="12273" y="1964"/>
                  <a:pt x="12273" y="1964"/>
                  <a:pt x="12273" y="1964"/>
                </a:cubicBezTo>
                <a:cubicBezTo>
                  <a:pt x="12395" y="2332"/>
                  <a:pt x="12641" y="2577"/>
                  <a:pt x="13009" y="2700"/>
                </a:cubicBezTo>
                <a:cubicBezTo>
                  <a:pt x="13623" y="2945"/>
                  <a:pt x="14359" y="3191"/>
                  <a:pt x="14973" y="3559"/>
                </a:cubicBezTo>
                <a:cubicBezTo>
                  <a:pt x="15095" y="3682"/>
                  <a:pt x="15341" y="3682"/>
                  <a:pt x="15464" y="3682"/>
                </a:cubicBezTo>
                <a:cubicBezTo>
                  <a:pt x="15709" y="3682"/>
                  <a:pt x="15832" y="3682"/>
                  <a:pt x="15955" y="3559"/>
                </a:cubicBezTo>
                <a:cubicBezTo>
                  <a:pt x="16936" y="2945"/>
                  <a:pt x="16936" y="2945"/>
                  <a:pt x="16936" y="2945"/>
                </a:cubicBezTo>
                <a:cubicBezTo>
                  <a:pt x="18655" y="4664"/>
                  <a:pt x="18655" y="4664"/>
                  <a:pt x="18655" y="4664"/>
                </a:cubicBezTo>
                <a:cubicBezTo>
                  <a:pt x="18655" y="4664"/>
                  <a:pt x="18655" y="4664"/>
                  <a:pt x="18655" y="4786"/>
                </a:cubicBezTo>
                <a:cubicBezTo>
                  <a:pt x="18041" y="5645"/>
                  <a:pt x="18041" y="5645"/>
                  <a:pt x="18041" y="5645"/>
                </a:cubicBezTo>
                <a:cubicBezTo>
                  <a:pt x="17918" y="5891"/>
                  <a:pt x="17918" y="6259"/>
                  <a:pt x="18041" y="6627"/>
                </a:cubicBezTo>
                <a:cubicBezTo>
                  <a:pt x="18409" y="7241"/>
                  <a:pt x="18655" y="7977"/>
                  <a:pt x="18900" y="8591"/>
                </a:cubicBezTo>
                <a:cubicBezTo>
                  <a:pt x="19023" y="8959"/>
                  <a:pt x="19268" y="9205"/>
                  <a:pt x="19636" y="9327"/>
                </a:cubicBezTo>
                <a:cubicBezTo>
                  <a:pt x="20618" y="9573"/>
                  <a:pt x="20618" y="9573"/>
                  <a:pt x="20618" y="9573"/>
                </a:cubicBezTo>
                <a:lnTo>
                  <a:pt x="20618" y="12027"/>
                </a:lnTo>
                <a:close/>
                <a:moveTo>
                  <a:pt x="10800" y="5891"/>
                </a:moveTo>
                <a:cubicBezTo>
                  <a:pt x="8100" y="5891"/>
                  <a:pt x="5891" y="8100"/>
                  <a:pt x="5891" y="10800"/>
                </a:cubicBezTo>
                <a:cubicBezTo>
                  <a:pt x="5891" y="13500"/>
                  <a:pt x="8100" y="15709"/>
                  <a:pt x="10800" y="15709"/>
                </a:cubicBezTo>
                <a:cubicBezTo>
                  <a:pt x="13500" y="15709"/>
                  <a:pt x="15709" y="13500"/>
                  <a:pt x="15709" y="10800"/>
                </a:cubicBezTo>
                <a:cubicBezTo>
                  <a:pt x="15709" y="8100"/>
                  <a:pt x="13500" y="5891"/>
                  <a:pt x="10800" y="5891"/>
                </a:cubicBezTo>
                <a:moveTo>
                  <a:pt x="10800" y="14727"/>
                </a:moveTo>
                <a:cubicBezTo>
                  <a:pt x="8591" y="14727"/>
                  <a:pt x="6873" y="13009"/>
                  <a:pt x="6873" y="10800"/>
                </a:cubicBezTo>
                <a:cubicBezTo>
                  <a:pt x="6873" y="8591"/>
                  <a:pt x="8591" y="6873"/>
                  <a:pt x="10800" y="6873"/>
                </a:cubicBezTo>
                <a:cubicBezTo>
                  <a:pt x="13009" y="6873"/>
                  <a:pt x="14727" y="8591"/>
                  <a:pt x="14727" y="10800"/>
                </a:cubicBezTo>
                <a:cubicBezTo>
                  <a:pt x="14727" y="13009"/>
                  <a:pt x="13009" y="14727"/>
                  <a:pt x="10800" y="147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0" name="Shape"/>
          <p:cNvSpPr/>
          <p:nvPr/>
        </p:nvSpPr>
        <p:spPr>
          <a:xfrm>
            <a:off x="1117607" y="3119439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4909"/>
                </a:moveTo>
                <a:cubicBezTo>
                  <a:pt x="7486" y="4909"/>
                  <a:pt x="4909" y="7486"/>
                  <a:pt x="4909" y="10800"/>
                </a:cubicBezTo>
                <a:cubicBezTo>
                  <a:pt x="4909" y="14114"/>
                  <a:pt x="7486" y="16691"/>
                  <a:pt x="10800" y="16691"/>
                </a:cubicBezTo>
                <a:cubicBezTo>
                  <a:pt x="14114" y="16691"/>
                  <a:pt x="16691" y="14114"/>
                  <a:pt x="16691" y="10800"/>
                </a:cubicBezTo>
                <a:cubicBezTo>
                  <a:pt x="16691" y="7486"/>
                  <a:pt x="14114" y="4909"/>
                  <a:pt x="10800" y="4909"/>
                </a:cubicBezTo>
                <a:moveTo>
                  <a:pt x="10800" y="5891"/>
                </a:moveTo>
                <a:cubicBezTo>
                  <a:pt x="12518" y="5891"/>
                  <a:pt x="13991" y="6750"/>
                  <a:pt x="14850" y="7977"/>
                </a:cubicBezTo>
                <a:cubicBezTo>
                  <a:pt x="12273" y="9450"/>
                  <a:pt x="12273" y="9450"/>
                  <a:pt x="12273" y="9450"/>
                </a:cubicBezTo>
                <a:cubicBezTo>
                  <a:pt x="11905" y="9082"/>
                  <a:pt x="11414" y="8836"/>
                  <a:pt x="10800" y="8836"/>
                </a:cubicBezTo>
                <a:cubicBezTo>
                  <a:pt x="10186" y="8836"/>
                  <a:pt x="9695" y="9082"/>
                  <a:pt x="9327" y="9450"/>
                </a:cubicBezTo>
                <a:cubicBezTo>
                  <a:pt x="6750" y="7977"/>
                  <a:pt x="6750" y="7977"/>
                  <a:pt x="6750" y="7977"/>
                </a:cubicBezTo>
                <a:cubicBezTo>
                  <a:pt x="7609" y="6750"/>
                  <a:pt x="9082" y="5891"/>
                  <a:pt x="10800" y="5891"/>
                </a:cubicBezTo>
                <a:moveTo>
                  <a:pt x="10309" y="15709"/>
                </a:moveTo>
                <a:cubicBezTo>
                  <a:pt x="7855" y="15464"/>
                  <a:pt x="5891" y="13377"/>
                  <a:pt x="5891" y="10800"/>
                </a:cubicBezTo>
                <a:cubicBezTo>
                  <a:pt x="5891" y="10064"/>
                  <a:pt x="6014" y="9450"/>
                  <a:pt x="6259" y="8836"/>
                </a:cubicBezTo>
                <a:cubicBezTo>
                  <a:pt x="8959" y="10309"/>
                  <a:pt x="8959" y="10309"/>
                  <a:pt x="8959" y="10309"/>
                </a:cubicBezTo>
                <a:cubicBezTo>
                  <a:pt x="8836" y="10432"/>
                  <a:pt x="8836" y="10677"/>
                  <a:pt x="8836" y="10800"/>
                </a:cubicBezTo>
                <a:cubicBezTo>
                  <a:pt x="8836" y="11659"/>
                  <a:pt x="9450" y="12518"/>
                  <a:pt x="10309" y="12641"/>
                </a:cubicBezTo>
                <a:lnTo>
                  <a:pt x="10309" y="15709"/>
                </a:lnTo>
                <a:close/>
                <a:moveTo>
                  <a:pt x="9818" y="10800"/>
                </a:moveTo>
                <a:cubicBezTo>
                  <a:pt x="9818" y="10309"/>
                  <a:pt x="10309" y="9818"/>
                  <a:pt x="10800" y="9818"/>
                </a:cubicBezTo>
                <a:cubicBezTo>
                  <a:pt x="11291" y="9818"/>
                  <a:pt x="11782" y="10309"/>
                  <a:pt x="11782" y="10800"/>
                </a:cubicBezTo>
                <a:cubicBezTo>
                  <a:pt x="11782" y="11291"/>
                  <a:pt x="11291" y="11782"/>
                  <a:pt x="10800" y="11782"/>
                </a:cubicBezTo>
                <a:cubicBezTo>
                  <a:pt x="10309" y="11782"/>
                  <a:pt x="9818" y="11291"/>
                  <a:pt x="9818" y="10800"/>
                </a:cubicBezTo>
                <a:moveTo>
                  <a:pt x="15709" y="10800"/>
                </a:moveTo>
                <a:cubicBezTo>
                  <a:pt x="15709" y="13377"/>
                  <a:pt x="13745" y="15464"/>
                  <a:pt x="11291" y="15709"/>
                </a:cubicBezTo>
                <a:cubicBezTo>
                  <a:pt x="11291" y="12641"/>
                  <a:pt x="11291" y="12641"/>
                  <a:pt x="11291" y="12641"/>
                </a:cubicBezTo>
                <a:cubicBezTo>
                  <a:pt x="12150" y="12518"/>
                  <a:pt x="12764" y="11659"/>
                  <a:pt x="12764" y="10800"/>
                </a:cubicBezTo>
                <a:cubicBezTo>
                  <a:pt x="12764" y="10677"/>
                  <a:pt x="12764" y="10432"/>
                  <a:pt x="12641" y="10309"/>
                </a:cubicBezTo>
                <a:cubicBezTo>
                  <a:pt x="15341" y="8836"/>
                  <a:pt x="15341" y="8836"/>
                  <a:pt x="15341" y="8836"/>
                </a:cubicBezTo>
                <a:cubicBezTo>
                  <a:pt x="15586" y="9450"/>
                  <a:pt x="15709" y="10064"/>
                  <a:pt x="15709" y="10800"/>
                </a:cubicBezTo>
                <a:moveTo>
                  <a:pt x="20864" y="8591"/>
                </a:moveTo>
                <a:cubicBezTo>
                  <a:pt x="19882" y="8345"/>
                  <a:pt x="19882" y="8345"/>
                  <a:pt x="19882" y="8345"/>
                </a:cubicBezTo>
                <a:cubicBezTo>
                  <a:pt x="19636" y="7609"/>
                  <a:pt x="19268" y="6873"/>
                  <a:pt x="18900" y="6136"/>
                </a:cubicBezTo>
                <a:cubicBezTo>
                  <a:pt x="19514" y="5155"/>
                  <a:pt x="19514" y="5155"/>
                  <a:pt x="19514" y="5155"/>
                </a:cubicBezTo>
                <a:cubicBezTo>
                  <a:pt x="19636" y="4909"/>
                  <a:pt x="19759" y="4418"/>
                  <a:pt x="19514" y="4173"/>
                </a:cubicBezTo>
                <a:cubicBezTo>
                  <a:pt x="17427" y="2086"/>
                  <a:pt x="17427" y="2086"/>
                  <a:pt x="17427" y="2086"/>
                </a:cubicBezTo>
                <a:cubicBezTo>
                  <a:pt x="17305" y="1964"/>
                  <a:pt x="17182" y="1964"/>
                  <a:pt x="16936" y="1964"/>
                </a:cubicBezTo>
                <a:cubicBezTo>
                  <a:pt x="16814" y="1964"/>
                  <a:pt x="16568" y="2086"/>
                  <a:pt x="16445" y="2086"/>
                </a:cubicBezTo>
                <a:cubicBezTo>
                  <a:pt x="15464" y="2700"/>
                  <a:pt x="15464" y="2700"/>
                  <a:pt x="15464" y="2700"/>
                </a:cubicBezTo>
                <a:cubicBezTo>
                  <a:pt x="14727" y="2332"/>
                  <a:pt x="13991" y="1964"/>
                  <a:pt x="13255" y="1718"/>
                </a:cubicBezTo>
                <a:cubicBezTo>
                  <a:pt x="13009" y="736"/>
                  <a:pt x="13009" y="736"/>
                  <a:pt x="13009" y="736"/>
                </a:cubicBezTo>
                <a:cubicBezTo>
                  <a:pt x="12886" y="368"/>
                  <a:pt x="12641" y="0"/>
                  <a:pt x="12273" y="0"/>
                </a:cubicBezTo>
                <a:cubicBezTo>
                  <a:pt x="9327" y="0"/>
                  <a:pt x="9327" y="0"/>
                  <a:pt x="9327" y="0"/>
                </a:cubicBezTo>
                <a:cubicBezTo>
                  <a:pt x="8959" y="0"/>
                  <a:pt x="8714" y="368"/>
                  <a:pt x="8591" y="736"/>
                </a:cubicBezTo>
                <a:cubicBezTo>
                  <a:pt x="8345" y="1718"/>
                  <a:pt x="8345" y="1718"/>
                  <a:pt x="8345" y="1718"/>
                </a:cubicBezTo>
                <a:cubicBezTo>
                  <a:pt x="7609" y="1964"/>
                  <a:pt x="6873" y="2332"/>
                  <a:pt x="6136" y="2700"/>
                </a:cubicBezTo>
                <a:cubicBezTo>
                  <a:pt x="5155" y="2086"/>
                  <a:pt x="5155" y="2086"/>
                  <a:pt x="5155" y="2086"/>
                </a:cubicBezTo>
                <a:cubicBezTo>
                  <a:pt x="5032" y="2086"/>
                  <a:pt x="4786" y="1964"/>
                  <a:pt x="4664" y="1964"/>
                </a:cubicBezTo>
                <a:cubicBezTo>
                  <a:pt x="4418" y="1964"/>
                  <a:pt x="4295" y="1964"/>
                  <a:pt x="4173" y="2086"/>
                </a:cubicBezTo>
                <a:cubicBezTo>
                  <a:pt x="2086" y="4173"/>
                  <a:pt x="2086" y="4173"/>
                  <a:pt x="2086" y="4173"/>
                </a:cubicBezTo>
                <a:cubicBezTo>
                  <a:pt x="1841" y="4418"/>
                  <a:pt x="1964" y="4909"/>
                  <a:pt x="2086" y="5155"/>
                </a:cubicBezTo>
                <a:cubicBezTo>
                  <a:pt x="2700" y="6136"/>
                  <a:pt x="2700" y="6136"/>
                  <a:pt x="2700" y="6136"/>
                </a:cubicBezTo>
                <a:cubicBezTo>
                  <a:pt x="2332" y="6873"/>
                  <a:pt x="1964" y="7609"/>
                  <a:pt x="1718" y="8345"/>
                </a:cubicBezTo>
                <a:cubicBezTo>
                  <a:pt x="736" y="8591"/>
                  <a:pt x="736" y="8591"/>
                  <a:pt x="736" y="8591"/>
                </a:cubicBezTo>
                <a:cubicBezTo>
                  <a:pt x="368" y="8714"/>
                  <a:pt x="0" y="8959"/>
                  <a:pt x="0" y="9327"/>
                </a:cubicBezTo>
                <a:cubicBezTo>
                  <a:pt x="0" y="12273"/>
                  <a:pt x="0" y="12273"/>
                  <a:pt x="0" y="12273"/>
                </a:cubicBezTo>
                <a:cubicBezTo>
                  <a:pt x="0" y="12641"/>
                  <a:pt x="368" y="12886"/>
                  <a:pt x="736" y="13009"/>
                </a:cubicBezTo>
                <a:cubicBezTo>
                  <a:pt x="1718" y="13255"/>
                  <a:pt x="1718" y="13255"/>
                  <a:pt x="1718" y="13255"/>
                </a:cubicBezTo>
                <a:cubicBezTo>
                  <a:pt x="1964" y="13991"/>
                  <a:pt x="2332" y="14727"/>
                  <a:pt x="2700" y="15464"/>
                </a:cubicBezTo>
                <a:cubicBezTo>
                  <a:pt x="2086" y="16445"/>
                  <a:pt x="2086" y="16445"/>
                  <a:pt x="2086" y="16445"/>
                </a:cubicBezTo>
                <a:cubicBezTo>
                  <a:pt x="1964" y="16691"/>
                  <a:pt x="1841" y="17182"/>
                  <a:pt x="2086" y="17427"/>
                </a:cubicBezTo>
                <a:cubicBezTo>
                  <a:pt x="4173" y="19514"/>
                  <a:pt x="4173" y="19514"/>
                  <a:pt x="4173" y="19514"/>
                </a:cubicBezTo>
                <a:cubicBezTo>
                  <a:pt x="4295" y="19636"/>
                  <a:pt x="4418" y="19636"/>
                  <a:pt x="4664" y="19636"/>
                </a:cubicBezTo>
                <a:cubicBezTo>
                  <a:pt x="4786" y="19636"/>
                  <a:pt x="5032" y="19514"/>
                  <a:pt x="5155" y="19514"/>
                </a:cubicBezTo>
                <a:cubicBezTo>
                  <a:pt x="6136" y="18900"/>
                  <a:pt x="6136" y="18900"/>
                  <a:pt x="6136" y="18900"/>
                </a:cubicBezTo>
                <a:cubicBezTo>
                  <a:pt x="6873" y="19268"/>
                  <a:pt x="7609" y="19636"/>
                  <a:pt x="8345" y="19882"/>
                </a:cubicBezTo>
                <a:cubicBezTo>
                  <a:pt x="8591" y="20864"/>
                  <a:pt x="8591" y="20864"/>
                  <a:pt x="8591" y="20864"/>
                </a:cubicBezTo>
                <a:cubicBezTo>
                  <a:pt x="8714" y="21232"/>
                  <a:pt x="8959" y="21600"/>
                  <a:pt x="9327" y="21600"/>
                </a:cubicBezTo>
                <a:cubicBezTo>
                  <a:pt x="12273" y="21600"/>
                  <a:pt x="12273" y="21600"/>
                  <a:pt x="12273" y="21600"/>
                </a:cubicBezTo>
                <a:cubicBezTo>
                  <a:pt x="12641" y="21600"/>
                  <a:pt x="12886" y="21232"/>
                  <a:pt x="13009" y="20864"/>
                </a:cubicBezTo>
                <a:cubicBezTo>
                  <a:pt x="13255" y="19882"/>
                  <a:pt x="13255" y="19882"/>
                  <a:pt x="13255" y="19882"/>
                </a:cubicBezTo>
                <a:cubicBezTo>
                  <a:pt x="13991" y="19636"/>
                  <a:pt x="14727" y="19268"/>
                  <a:pt x="15464" y="18900"/>
                </a:cubicBezTo>
                <a:cubicBezTo>
                  <a:pt x="16445" y="19514"/>
                  <a:pt x="16445" y="19514"/>
                  <a:pt x="16445" y="19514"/>
                </a:cubicBezTo>
                <a:cubicBezTo>
                  <a:pt x="16568" y="19514"/>
                  <a:pt x="16814" y="19636"/>
                  <a:pt x="16936" y="19636"/>
                </a:cubicBezTo>
                <a:cubicBezTo>
                  <a:pt x="17182" y="19636"/>
                  <a:pt x="17305" y="19636"/>
                  <a:pt x="17427" y="19514"/>
                </a:cubicBezTo>
                <a:cubicBezTo>
                  <a:pt x="19514" y="17427"/>
                  <a:pt x="19514" y="17427"/>
                  <a:pt x="19514" y="17427"/>
                </a:cubicBezTo>
                <a:cubicBezTo>
                  <a:pt x="19759" y="17182"/>
                  <a:pt x="19636" y="16691"/>
                  <a:pt x="19514" y="16445"/>
                </a:cubicBezTo>
                <a:cubicBezTo>
                  <a:pt x="18900" y="15464"/>
                  <a:pt x="18900" y="15464"/>
                  <a:pt x="18900" y="15464"/>
                </a:cubicBezTo>
                <a:cubicBezTo>
                  <a:pt x="19268" y="14727"/>
                  <a:pt x="19636" y="13991"/>
                  <a:pt x="19882" y="13255"/>
                </a:cubicBezTo>
                <a:cubicBezTo>
                  <a:pt x="20864" y="13009"/>
                  <a:pt x="20864" y="13009"/>
                  <a:pt x="20864" y="13009"/>
                </a:cubicBezTo>
                <a:cubicBezTo>
                  <a:pt x="21232" y="12886"/>
                  <a:pt x="21600" y="12641"/>
                  <a:pt x="21600" y="12273"/>
                </a:cubicBezTo>
                <a:cubicBezTo>
                  <a:pt x="21600" y="9327"/>
                  <a:pt x="21600" y="9327"/>
                  <a:pt x="21600" y="9327"/>
                </a:cubicBezTo>
                <a:cubicBezTo>
                  <a:pt x="21600" y="8959"/>
                  <a:pt x="21232" y="8714"/>
                  <a:pt x="20864" y="8591"/>
                </a:cubicBezTo>
                <a:moveTo>
                  <a:pt x="20618" y="12027"/>
                </a:moveTo>
                <a:cubicBezTo>
                  <a:pt x="20618" y="12027"/>
                  <a:pt x="20618" y="12027"/>
                  <a:pt x="20618" y="12027"/>
                </a:cubicBezTo>
                <a:cubicBezTo>
                  <a:pt x="19636" y="12273"/>
                  <a:pt x="19636" y="12273"/>
                  <a:pt x="19636" y="12273"/>
                </a:cubicBezTo>
                <a:cubicBezTo>
                  <a:pt x="19268" y="12395"/>
                  <a:pt x="19023" y="12641"/>
                  <a:pt x="18900" y="13009"/>
                </a:cubicBezTo>
                <a:cubicBezTo>
                  <a:pt x="18655" y="13623"/>
                  <a:pt x="18409" y="14359"/>
                  <a:pt x="18041" y="14973"/>
                </a:cubicBezTo>
                <a:cubicBezTo>
                  <a:pt x="17918" y="15341"/>
                  <a:pt x="17918" y="15709"/>
                  <a:pt x="18041" y="15955"/>
                </a:cubicBezTo>
                <a:cubicBezTo>
                  <a:pt x="18655" y="16936"/>
                  <a:pt x="18655" y="16936"/>
                  <a:pt x="18655" y="16936"/>
                </a:cubicBezTo>
                <a:cubicBezTo>
                  <a:pt x="16936" y="18655"/>
                  <a:pt x="16936" y="18655"/>
                  <a:pt x="16936" y="18655"/>
                </a:cubicBezTo>
                <a:cubicBezTo>
                  <a:pt x="16936" y="18655"/>
                  <a:pt x="16936" y="18655"/>
                  <a:pt x="16936" y="18655"/>
                </a:cubicBezTo>
                <a:cubicBezTo>
                  <a:pt x="15955" y="18041"/>
                  <a:pt x="15955" y="18041"/>
                  <a:pt x="15955" y="18041"/>
                </a:cubicBezTo>
                <a:cubicBezTo>
                  <a:pt x="15832" y="17918"/>
                  <a:pt x="15709" y="17918"/>
                  <a:pt x="15464" y="17918"/>
                </a:cubicBezTo>
                <a:cubicBezTo>
                  <a:pt x="15341" y="17918"/>
                  <a:pt x="15095" y="17918"/>
                  <a:pt x="14973" y="18041"/>
                </a:cubicBezTo>
                <a:cubicBezTo>
                  <a:pt x="14359" y="18409"/>
                  <a:pt x="13623" y="18655"/>
                  <a:pt x="13009" y="18900"/>
                </a:cubicBezTo>
                <a:cubicBezTo>
                  <a:pt x="12641" y="19023"/>
                  <a:pt x="12395" y="19268"/>
                  <a:pt x="12273" y="19636"/>
                </a:cubicBezTo>
                <a:cubicBezTo>
                  <a:pt x="12027" y="20618"/>
                  <a:pt x="12027" y="20618"/>
                  <a:pt x="12027" y="20618"/>
                </a:cubicBezTo>
                <a:cubicBezTo>
                  <a:pt x="12027" y="20618"/>
                  <a:pt x="12027" y="20618"/>
                  <a:pt x="12027" y="20618"/>
                </a:cubicBezTo>
                <a:cubicBezTo>
                  <a:pt x="9573" y="20618"/>
                  <a:pt x="9573" y="20618"/>
                  <a:pt x="9573" y="20618"/>
                </a:cubicBezTo>
                <a:cubicBezTo>
                  <a:pt x="9327" y="19636"/>
                  <a:pt x="9327" y="19636"/>
                  <a:pt x="9327" y="19636"/>
                </a:cubicBezTo>
                <a:cubicBezTo>
                  <a:pt x="9205" y="19268"/>
                  <a:pt x="8959" y="19023"/>
                  <a:pt x="8591" y="18900"/>
                </a:cubicBezTo>
                <a:cubicBezTo>
                  <a:pt x="7977" y="18655"/>
                  <a:pt x="7241" y="18409"/>
                  <a:pt x="6627" y="18041"/>
                </a:cubicBezTo>
                <a:cubicBezTo>
                  <a:pt x="6505" y="17918"/>
                  <a:pt x="6259" y="17918"/>
                  <a:pt x="6136" y="17918"/>
                </a:cubicBezTo>
                <a:cubicBezTo>
                  <a:pt x="5891" y="17918"/>
                  <a:pt x="5768" y="17918"/>
                  <a:pt x="5645" y="18041"/>
                </a:cubicBezTo>
                <a:cubicBezTo>
                  <a:pt x="4786" y="18655"/>
                  <a:pt x="4786" y="18655"/>
                  <a:pt x="4786" y="18655"/>
                </a:cubicBezTo>
                <a:cubicBezTo>
                  <a:pt x="4664" y="18655"/>
                  <a:pt x="4664" y="18655"/>
                  <a:pt x="4664" y="18655"/>
                </a:cubicBezTo>
                <a:cubicBezTo>
                  <a:pt x="2945" y="16936"/>
                  <a:pt x="2945" y="16936"/>
                  <a:pt x="2945" y="16936"/>
                </a:cubicBezTo>
                <a:cubicBezTo>
                  <a:pt x="3559" y="15955"/>
                  <a:pt x="3559" y="15955"/>
                  <a:pt x="3559" y="15955"/>
                </a:cubicBezTo>
                <a:cubicBezTo>
                  <a:pt x="3682" y="15709"/>
                  <a:pt x="3682" y="15341"/>
                  <a:pt x="3559" y="14973"/>
                </a:cubicBezTo>
                <a:cubicBezTo>
                  <a:pt x="3191" y="14359"/>
                  <a:pt x="2945" y="13623"/>
                  <a:pt x="2700" y="13009"/>
                </a:cubicBezTo>
                <a:cubicBezTo>
                  <a:pt x="2577" y="12641"/>
                  <a:pt x="2332" y="12395"/>
                  <a:pt x="1964" y="12273"/>
                </a:cubicBezTo>
                <a:cubicBezTo>
                  <a:pt x="982" y="12027"/>
                  <a:pt x="982" y="12027"/>
                  <a:pt x="982" y="12027"/>
                </a:cubicBezTo>
                <a:cubicBezTo>
                  <a:pt x="982" y="12027"/>
                  <a:pt x="982" y="12027"/>
                  <a:pt x="982" y="12027"/>
                </a:cubicBezTo>
                <a:cubicBezTo>
                  <a:pt x="982" y="9573"/>
                  <a:pt x="982" y="9573"/>
                  <a:pt x="982" y="9573"/>
                </a:cubicBezTo>
                <a:cubicBezTo>
                  <a:pt x="1964" y="9327"/>
                  <a:pt x="1964" y="9327"/>
                  <a:pt x="1964" y="9327"/>
                </a:cubicBezTo>
                <a:cubicBezTo>
                  <a:pt x="2332" y="9205"/>
                  <a:pt x="2577" y="8959"/>
                  <a:pt x="2700" y="8591"/>
                </a:cubicBezTo>
                <a:cubicBezTo>
                  <a:pt x="2945" y="7977"/>
                  <a:pt x="3191" y="7241"/>
                  <a:pt x="3559" y="6627"/>
                </a:cubicBezTo>
                <a:cubicBezTo>
                  <a:pt x="3682" y="6259"/>
                  <a:pt x="3682" y="5891"/>
                  <a:pt x="3559" y="5645"/>
                </a:cubicBezTo>
                <a:cubicBezTo>
                  <a:pt x="2945" y="4664"/>
                  <a:pt x="2945" y="4664"/>
                  <a:pt x="2945" y="4664"/>
                </a:cubicBezTo>
                <a:cubicBezTo>
                  <a:pt x="2945" y="4664"/>
                  <a:pt x="2945" y="4664"/>
                  <a:pt x="2945" y="4664"/>
                </a:cubicBezTo>
                <a:cubicBezTo>
                  <a:pt x="4664" y="2945"/>
                  <a:pt x="4664" y="2945"/>
                  <a:pt x="4664" y="2945"/>
                </a:cubicBezTo>
                <a:cubicBezTo>
                  <a:pt x="5645" y="3559"/>
                  <a:pt x="5645" y="3559"/>
                  <a:pt x="5645" y="3559"/>
                </a:cubicBezTo>
                <a:cubicBezTo>
                  <a:pt x="5768" y="3682"/>
                  <a:pt x="5891" y="3682"/>
                  <a:pt x="6136" y="3682"/>
                </a:cubicBezTo>
                <a:cubicBezTo>
                  <a:pt x="6259" y="3682"/>
                  <a:pt x="6505" y="3682"/>
                  <a:pt x="6627" y="3559"/>
                </a:cubicBezTo>
                <a:cubicBezTo>
                  <a:pt x="7241" y="3191"/>
                  <a:pt x="7977" y="2945"/>
                  <a:pt x="8591" y="2700"/>
                </a:cubicBezTo>
                <a:cubicBezTo>
                  <a:pt x="8959" y="2577"/>
                  <a:pt x="9205" y="2332"/>
                  <a:pt x="9327" y="1964"/>
                </a:cubicBezTo>
                <a:cubicBezTo>
                  <a:pt x="9573" y="982"/>
                  <a:pt x="9573" y="982"/>
                  <a:pt x="9573" y="982"/>
                </a:cubicBezTo>
                <a:cubicBezTo>
                  <a:pt x="12027" y="982"/>
                  <a:pt x="12027" y="982"/>
                  <a:pt x="12027" y="982"/>
                </a:cubicBezTo>
                <a:cubicBezTo>
                  <a:pt x="12027" y="982"/>
                  <a:pt x="12027" y="982"/>
                  <a:pt x="12027" y="982"/>
                </a:cubicBezTo>
                <a:cubicBezTo>
                  <a:pt x="12273" y="1964"/>
                  <a:pt x="12273" y="1964"/>
                  <a:pt x="12273" y="1964"/>
                </a:cubicBezTo>
                <a:cubicBezTo>
                  <a:pt x="12395" y="2332"/>
                  <a:pt x="12641" y="2577"/>
                  <a:pt x="13009" y="2700"/>
                </a:cubicBezTo>
                <a:cubicBezTo>
                  <a:pt x="13623" y="2945"/>
                  <a:pt x="14359" y="3191"/>
                  <a:pt x="14973" y="3559"/>
                </a:cubicBezTo>
                <a:cubicBezTo>
                  <a:pt x="15095" y="3682"/>
                  <a:pt x="15341" y="3682"/>
                  <a:pt x="15464" y="3682"/>
                </a:cubicBezTo>
                <a:cubicBezTo>
                  <a:pt x="15709" y="3682"/>
                  <a:pt x="15832" y="3682"/>
                  <a:pt x="15955" y="3559"/>
                </a:cubicBezTo>
                <a:cubicBezTo>
                  <a:pt x="16936" y="2945"/>
                  <a:pt x="16936" y="2945"/>
                  <a:pt x="16936" y="2945"/>
                </a:cubicBezTo>
                <a:cubicBezTo>
                  <a:pt x="18655" y="4664"/>
                  <a:pt x="18655" y="4664"/>
                  <a:pt x="18655" y="4664"/>
                </a:cubicBezTo>
                <a:cubicBezTo>
                  <a:pt x="18655" y="4664"/>
                  <a:pt x="18655" y="4664"/>
                  <a:pt x="18655" y="4786"/>
                </a:cubicBezTo>
                <a:cubicBezTo>
                  <a:pt x="18041" y="5645"/>
                  <a:pt x="18041" y="5645"/>
                  <a:pt x="18041" y="5645"/>
                </a:cubicBezTo>
                <a:cubicBezTo>
                  <a:pt x="17918" y="5891"/>
                  <a:pt x="17918" y="6259"/>
                  <a:pt x="18041" y="6627"/>
                </a:cubicBezTo>
                <a:cubicBezTo>
                  <a:pt x="18409" y="7241"/>
                  <a:pt x="18655" y="7977"/>
                  <a:pt x="18900" y="8591"/>
                </a:cubicBezTo>
                <a:cubicBezTo>
                  <a:pt x="19023" y="8959"/>
                  <a:pt x="19268" y="9205"/>
                  <a:pt x="19636" y="9327"/>
                </a:cubicBezTo>
                <a:cubicBezTo>
                  <a:pt x="20618" y="9573"/>
                  <a:pt x="20618" y="9573"/>
                  <a:pt x="20618" y="9573"/>
                </a:cubicBezTo>
                <a:lnTo>
                  <a:pt x="20618" y="1202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1" name="Shape"/>
          <p:cNvSpPr/>
          <p:nvPr/>
        </p:nvSpPr>
        <p:spPr>
          <a:xfrm>
            <a:off x="1728795" y="3119439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0"/>
                </a:move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741" y="0"/>
                  <a:pt x="19636" y="0"/>
                </a:cubicBezTo>
                <a:moveTo>
                  <a:pt x="982" y="1964"/>
                </a:moveTo>
                <a:cubicBezTo>
                  <a:pt x="982" y="1473"/>
                  <a:pt x="1473" y="982"/>
                  <a:pt x="1964" y="982"/>
                </a:cubicBezTo>
                <a:cubicBezTo>
                  <a:pt x="4418" y="982"/>
                  <a:pt x="4418" y="982"/>
                  <a:pt x="4418" y="982"/>
                </a:cubicBezTo>
                <a:cubicBezTo>
                  <a:pt x="4173" y="2700"/>
                  <a:pt x="2700" y="4173"/>
                  <a:pt x="982" y="4418"/>
                </a:cubicBezTo>
                <a:lnTo>
                  <a:pt x="982" y="1964"/>
                </a:lnTo>
                <a:close/>
                <a:moveTo>
                  <a:pt x="982" y="5400"/>
                </a:moveTo>
                <a:cubicBezTo>
                  <a:pt x="3314" y="5155"/>
                  <a:pt x="5155" y="3314"/>
                  <a:pt x="5400" y="982"/>
                </a:cubicBezTo>
                <a:cubicBezTo>
                  <a:pt x="10309" y="982"/>
                  <a:pt x="10309" y="982"/>
                  <a:pt x="10309" y="982"/>
                </a:cubicBezTo>
                <a:cubicBezTo>
                  <a:pt x="10309" y="1718"/>
                  <a:pt x="10309" y="1718"/>
                  <a:pt x="10309" y="1718"/>
                </a:cubicBezTo>
                <a:cubicBezTo>
                  <a:pt x="10309" y="1718"/>
                  <a:pt x="10309" y="1718"/>
                  <a:pt x="10309" y="1718"/>
                </a:cubicBezTo>
                <a:cubicBezTo>
                  <a:pt x="9327" y="1964"/>
                  <a:pt x="9327" y="1964"/>
                  <a:pt x="9327" y="1964"/>
                </a:cubicBezTo>
                <a:cubicBezTo>
                  <a:pt x="8959" y="2086"/>
                  <a:pt x="8714" y="2332"/>
                  <a:pt x="8591" y="2700"/>
                </a:cubicBezTo>
                <a:cubicBezTo>
                  <a:pt x="8345" y="3314"/>
                  <a:pt x="8100" y="4050"/>
                  <a:pt x="7732" y="4664"/>
                </a:cubicBezTo>
                <a:cubicBezTo>
                  <a:pt x="7609" y="5032"/>
                  <a:pt x="7609" y="5400"/>
                  <a:pt x="7732" y="5645"/>
                </a:cubicBezTo>
                <a:cubicBezTo>
                  <a:pt x="8345" y="6627"/>
                  <a:pt x="8345" y="6627"/>
                  <a:pt x="8345" y="6627"/>
                </a:cubicBezTo>
                <a:cubicBezTo>
                  <a:pt x="6627" y="8345"/>
                  <a:pt x="6627" y="8345"/>
                  <a:pt x="6627" y="8345"/>
                </a:cubicBezTo>
                <a:cubicBezTo>
                  <a:pt x="6627" y="8345"/>
                  <a:pt x="6627" y="8345"/>
                  <a:pt x="6627" y="8345"/>
                </a:cubicBezTo>
                <a:cubicBezTo>
                  <a:pt x="5645" y="7732"/>
                  <a:pt x="5645" y="7732"/>
                  <a:pt x="5645" y="7732"/>
                </a:cubicBezTo>
                <a:cubicBezTo>
                  <a:pt x="5523" y="7609"/>
                  <a:pt x="5400" y="7609"/>
                  <a:pt x="5155" y="7609"/>
                </a:cubicBezTo>
                <a:cubicBezTo>
                  <a:pt x="5032" y="7609"/>
                  <a:pt x="4786" y="7609"/>
                  <a:pt x="4664" y="7732"/>
                </a:cubicBezTo>
                <a:cubicBezTo>
                  <a:pt x="4050" y="8100"/>
                  <a:pt x="3314" y="8345"/>
                  <a:pt x="2700" y="8591"/>
                </a:cubicBezTo>
                <a:cubicBezTo>
                  <a:pt x="2332" y="8714"/>
                  <a:pt x="2086" y="8959"/>
                  <a:pt x="1964" y="9327"/>
                </a:cubicBezTo>
                <a:cubicBezTo>
                  <a:pt x="1718" y="10309"/>
                  <a:pt x="1718" y="10309"/>
                  <a:pt x="1718" y="10309"/>
                </a:cubicBezTo>
                <a:cubicBezTo>
                  <a:pt x="1718" y="10309"/>
                  <a:pt x="1718" y="10309"/>
                  <a:pt x="1718" y="10309"/>
                </a:cubicBezTo>
                <a:cubicBezTo>
                  <a:pt x="982" y="10309"/>
                  <a:pt x="982" y="10309"/>
                  <a:pt x="982" y="10309"/>
                </a:cubicBezTo>
                <a:lnTo>
                  <a:pt x="982" y="5400"/>
                </a:lnTo>
                <a:close/>
                <a:moveTo>
                  <a:pt x="17182" y="20618"/>
                </a:moveTo>
                <a:cubicBezTo>
                  <a:pt x="13745" y="20618"/>
                  <a:pt x="13745" y="20618"/>
                  <a:pt x="13745" y="20618"/>
                </a:cubicBezTo>
                <a:cubicBezTo>
                  <a:pt x="13132" y="19759"/>
                  <a:pt x="12764" y="18777"/>
                  <a:pt x="12764" y="17673"/>
                </a:cubicBezTo>
                <a:cubicBezTo>
                  <a:pt x="12764" y="16936"/>
                  <a:pt x="12886" y="16323"/>
                  <a:pt x="13132" y="15709"/>
                </a:cubicBezTo>
                <a:cubicBezTo>
                  <a:pt x="15832" y="17182"/>
                  <a:pt x="15832" y="17182"/>
                  <a:pt x="15832" y="17182"/>
                </a:cubicBezTo>
                <a:cubicBezTo>
                  <a:pt x="15709" y="17305"/>
                  <a:pt x="15709" y="17550"/>
                  <a:pt x="15709" y="17673"/>
                </a:cubicBezTo>
                <a:cubicBezTo>
                  <a:pt x="15709" y="18532"/>
                  <a:pt x="16323" y="19391"/>
                  <a:pt x="17182" y="19514"/>
                </a:cubicBezTo>
                <a:lnTo>
                  <a:pt x="17182" y="20618"/>
                </a:lnTo>
                <a:close/>
                <a:moveTo>
                  <a:pt x="16691" y="17673"/>
                </a:moveTo>
                <a:cubicBezTo>
                  <a:pt x="16691" y="17182"/>
                  <a:pt x="17182" y="16691"/>
                  <a:pt x="17673" y="16691"/>
                </a:cubicBezTo>
                <a:cubicBezTo>
                  <a:pt x="18164" y="16691"/>
                  <a:pt x="18655" y="17182"/>
                  <a:pt x="18655" y="17673"/>
                </a:cubicBezTo>
                <a:cubicBezTo>
                  <a:pt x="18655" y="18164"/>
                  <a:pt x="18164" y="18655"/>
                  <a:pt x="17673" y="18655"/>
                </a:cubicBezTo>
                <a:cubicBezTo>
                  <a:pt x="17182" y="18655"/>
                  <a:pt x="16691" y="18164"/>
                  <a:pt x="16691" y="17673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8164" y="20618"/>
                  <a:pt x="18164" y="20618"/>
                  <a:pt x="18164" y="20618"/>
                </a:cubicBezTo>
                <a:cubicBezTo>
                  <a:pt x="18164" y="19514"/>
                  <a:pt x="18164" y="19514"/>
                  <a:pt x="18164" y="19514"/>
                </a:cubicBezTo>
                <a:cubicBezTo>
                  <a:pt x="19023" y="19391"/>
                  <a:pt x="19636" y="18532"/>
                  <a:pt x="19636" y="17673"/>
                </a:cubicBezTo>
                <a:cubicBezTo>
                  <a:pt x="19636" y="17550"/>
                  <a:pt x="19636" y="17305"/>
                  <a:pt x="19514" y="17182"/>
                </a:cubicBezTo>
                <a:cubicBezTo>
                  <a:pt x="20618" y="16568"/>
                  <a:pt x="20618" y="16568"/>
                  <a:pt x="20618" y="16568"/>
                </a:cubicBezTo>
                <a:lnTo>
                  <a:pt x="20618" y="19636"/>
                </a:lnTo>
                <a:close/>
                <a:moveTo>
                  <a:pt x="20618" y="15464"/>
                </a:moveTo>
                <a:cubicBezTo>
                  <a:pt x="19145" y="16323"/>
                  <a:pt x="19145" y="16323"/>
                  <a:pt x="19145" y="16323"/>
                </a:cubicBezTo>
                <a:cubicBezTo>
                  <a:pt x="18777" y="15955"/>
                  <a:pt x="18286" y="15709"/>
                  <a:pt x="17673" y="15709"/>
                </a:cubicBezTo>
                <a:cubicBezTo>
                  <a:pt x="17059" y="15709"/>
                  <a:pt x="16568" y="15955"/>
                  <a:pt x="16200" y="16323"/>
                </a:cubicBezTo>
                <a:cubicBezTo>
                  <a:pt x="13623" y="14850"/>
                  <a:pt x="13623" y="14850"/>
                  <a:pt x="13623" y="14850"/>
                </a:cubicBezTo>
                <a:cubicBezTo>
                  <a:pt x="14482" y="13623"/>
                  <a:pt x="15955" y="12764"/>
                  <a:pt x="17673" y="12764"/>
                </a:cubicBezTo>
                <a:cubicBezTo>
                  <a:pt x="18777" y="12764"/>
                  <a:pt x="19759" y="13132"/>
                  <a:pt x="20618" y="13745"/>
                </a:cubicBezTo>
                <a:lnTo>
                  <a:pt x="20618" y="15464"/>
                </a:lnTo>
                <a:close/>
                <a:moveTo>
                  <a:pt x="20618" y="12641"/>
                </a:moveTo>
                <a:cubicBezTo>
                  <a:pt x="19759" y="12027"/>
                  <a:pt x="18777" y="11782"/>
                  <a:pt x="17673" y="11782"/>
                </a:cubicBezTo>
                <a:cubicBezTo>
                  <a:pt x="14359" y="11782"/>
                  <a:pt x="11782" y="14359"/>
                  <a:pt x="11782" y="17673"/>
                </a:cubicBezTo>
                <a:cubicBezTo>
                  <a:pt x="11782" y="18777"/>
                  <a:pt x="12027" y="19759"/>
                  <a:pt x="12641" y="20618"/>
                </a:cubicBezTo>
                <a:cubicBezTo>
                  <a:pt x="8345" y="20618"/>
                  <a:pt x="8345" y="20618"/>
                  <a:pt x="8345" y="20618"/>
                </a:cubicBezTo>
                <a:cubicBezTo>
                  <a:pt x="7855" y="19023"/>
                  <a:pt x="7855" y="19023"/>
                  <a:pt x="7855" y="19023"/>
                </a:cubicBezTo>
                <a:cubicBezTo>
                  <a:pt x="8836" y="18532"/>
                  <a:pt x="8836" y="18532"/>
                  <a:pt x="8836" y="18532"/>
                </a:cubicBezTo>
                <a:cubicBezTo>
                  <a:pt x="9082" y="18409"/>
                  <a:pt x="9327" y="18041"/>
                  <a:pt x="9327" y="17673"/>
                </a:cubicBezTo>
                <a:cubicBezTo>
                  <a:pt x="9327" y="16936"/>
                  <a:pt x="9450" y="16200"/>
                  <a:pt x="9573" y="15464"/>
                </a:cubicBezTo>
                <a:cubicBezTo>
                  <a:pt x="9695" y="15218"/>
                  <a:pt x="9573" y="14850"/>
                  <a:pt x="9327" y="14482"/>
                </a:cubicBezTo>
                <a:cubicBezTo>
                  <a:pt x="8591" y="13868"/>
                  <a:pt x="8591" y="13868"/>
                  <a:pt x="8591" y="13868"/>
                </a:cubicBezTo>
                <a:cubicBezTo>
                  <a:pt x="8591" y="13868"/>
                  <a:pt x="8591" y="13868"/>
                  <a:pt x="8591" y="13868"/>
                </a:cubicBezTo>
                <a:cubicBezTo>
                  <a:pt x="9818" y="11659"/>
                  <a:pt x="9818" y="11659"/>
                  <a:pt x="9818" y="11659"/>
                </a:cubicBezTo>
                <a:cubicBezTo>
                  <a:pt x="10800" y="12027"/>
                  <a:pt x="10800" y="12027"/>
                  <a:pt x="10800" y="12027"/>
                </a:cubicBezTo>
                <a:cubicBezTo>
                  <a:pt x="11168" y="12150"/>
                  <a:pt x="11536" y="12027"/>
                  <a:pt x="11782" y="11782"/>
                </a:cubicBezTo>
                <a:cubicBezTo>
                  <a:pt x="12273" y="11291"/>
                  <a:pt x="12886" y="10800"/>
                  <a:pt x="13500" y="10432"/>
                </a:cubicBezTo>
                <a:cubicBezTo>
                  <a:pt x="13745" y="10186"/>
                  <a:pt x="13991" y="9941"/>
                  <a:pt x="13991" y="9573"/>
                </a:cubicBezTo>
                <a:cubicBezTo>
                  <a:pt x="13991" y="8468"/>
                  <a:pt x="13991" y="8468"/>
                  <a:pt x="13991" y="8468"/>
                </a:cubicBezTo>
                <a:cubicBezTo>
                  <a:pt x="13991" y="8468"/>
                  <a:pt x="13991" y="8468"/>
                  <a:pt x="13991" y="8468"/>
                </a:cubicBezTo>
                <a:cubicBezTo>
                  <a:pt x="16323" y="7855"/>
                  <a:pt x="16323" y="7855"/>
                  <a:pt x="16323" y="7855"/>
                </a:cubicBezTo>
                <a:cubicBezTo>
                  <a:pt x="16814" y="8836"/>
                  <a:pt x="16814" y="8836"/>
                  <a:pt x="16814" y="8836"/>
                </a:cubicBezTo>
                <a:cubicBezTo>
                  <a:pt x="16936" y="8959"/>
                  <a:pt x="17059" y="9082"/>
                  <a:pt x="17182" y="9205"/>
                </a:cubicBezTo>
                <a:cubicBezTo>
                  <a:pt x="17305" y="9205"/>
                  <a:pt x="17550" y="9327"/>
                  <a:pt x="17673" y="9327"/>
                </a:cubicBezTo>
                <a:cubicBezTo>
                  <a:pt x="18409" y="9327"/>
                  <a:pt x="19145" y="9450"/>
                  <a:pt x="19882" y="9573"/>
                </a:cubicBezTo>
                <a:cubicBezTo>
                  <a:pt x="20127" y="9695"/>
                  <a:pt x="20373" y="9573"/>
                  <a:pt x="20618" y="9450"/>
                </a:cubicBezTo>
                <a:lnTo>
                  <a:pt x="20618" y="12641"/>
                </a:lnTo>
                <a:close/>
                <a:moveTo>
                  <a:pt x="20618" y="8100"/>
                </a:moveTo>
                <a:cubicBezTo>
                  <a:pt x="20127" y="8591"/>
                  <a:pt x="20127" y="8591"/>
                  <a:pt x="20127" y="8591"/>
                </a:cubicBezTo>
                <a:cubicBezTo>
                  <a:pt x="19268" y="8468"/>
                  <a:pt x="18532" y="8345"/>
                  <a:pt x="17673" y="8345"/>
                </a:cubicBezTo>
                <a:cubicBezTo>
                  <a:pt x="17182" y="7364"/>
                  <a:pt x="17182" y="7364"/>
                  <a:pt x="17182" y="7364"/>
                </a:cubicBezTo>
                <a:cubicBezTo>
                  <a:pt x="17059" y="7241"/>
                  <a:pt x="16936" y="6995"/>
                  <a:pt x="16691" y="6995"/>
                </a:cubicBezTo>
                <a:cubicBezTo>
                  <a:pt x="16568" y="6873"/>
                  <a:pt x="16445" y="6873"/>
                  <a:pt x="16323" y="6873"/>
                </a:cubicBezTo>
                <a:cubicBezTo>
                  <a:pt x="13500" y="7609"/>
                  <a:pt x="13500" y="7609"/>
                  <a:pt x="13500" y="7609"/>
                </a:cubicBezTo>
                <a:cubicBezTo>
                  <a:pt x="13132" y="7732"/>
                  <a:pt x="13009" y="8100"/>
                  <a:pt x="13009" y="8468"/>
                </a:cubicBezTo>
                <a:cubicBezTo>
                  <a:pt x="13009" y="9573"/>
                  <a:pt x="13009" y="9573"/>
                  <a:pt x="13009" y="9573"/>
                </a:cubicBezTo>
                <a:cubicBezTo>
                  <a:pt x="12273" y="9941"/>
                  <a:pt x="11659" y="10432"/>
                  <a:pt x="11045" y="11045"/>
                </a:cubicBezTo>
                <a:cubicBezTo>
                  <a:pt x="10064" y="10800"/>
                  <a:pt x="10064" y="10800"/>
                  <a:pt x="10064" y="10800"/>
                </a:cubicBezTo>
                <a:cubicBezTo>
                  <a:pt x="9695" y="10677"/>
                  <a:pt x="9205" y="10677"/>
                  <a:pt x="9082" y="11045"/>
                </a:cubicBezTo>
                <a:cubicBezTo>
                  <a:pt x="7609" y="13500"/>
                  <a:pt x="7609" y="13500"/>
                  <a:pt x="7609" y="13500"/>
                </a:cubicBezTo>
                <a:cubicBezTo>
                  <a:pt x="7364" y="13868"/>
                  <a:pt x="7609" y="14236"/>
                  <a:pt x="7855" y="14482"/>
                </a:cubicBezTo>
                <a:cubicBezTo>
                  <a:pt x="8591" y="15218"/>
                  <a:pt x="8591" y="15218"/>
                  <a:pt x="8591" y="15218"/>
                </a:cubicBezTo>
                <a:cubicBezTo>
                  <a:pt x="8468" y="16077"/>
                  <a:pt x="8345" y="16814"/>
                  <a:pt x="8345" y="17673"/>
                </a:cubicBezTo>
                <a:cubicBezTo>
                  <a:pt x="7364" y="18164"/>
                  <a:pt x="7364" y="18164"/>
                  <a:pt x="7364" y="18164"/>
                </a:cubicBezTo>
                <a:cubicBezTo>
                  <a:pt x="7118" y="18409"/>
                  <a:pt x="6750" y="18655"/>
                  <a:pt x="6873" y="19023"/>
                </a:cubicBezTo>
                <a:cubicBezTo>
                  <a:pt x="7241" y="20618"/>
                  <a:pt x="7241" y="20618"/>
                  <a:pt x="7241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11291"/>
                  <a:pt x="982" y="11291"/>
                  <a:pt x="982" y="11291"/>
                </a:cubicBezTo>
                <a:cubicBezTo>
                  <a:pt x="1964" y="11291"/>
                  <a:pt x="1964" y="11291"/>
                  <a:pt x="1964" y="11291"/>
                </a:cubicBezTo>
                <a:cubicBezTo>
                  <a:pt x="2332" y="11291"/>
                  <a:pt x="2577" y="10923"/>
                  <a:pt x="2700" y="10555"/>
                </a:cubicBezTo>
                <a:cubicBezTo>
                  <a:pt x="2945" y="9573"/>
                  <a:pt x="2945" y="9573"/>
                  <a:pt x="2945" y="9573"/>
                </a:cubicBezTo>
                <a:cubicBezTo>
                  <a:pt x="3682" y="9327"/>
                  <a:pt x="4418" y="8959"/>
                  <a:pt x="5155" y="8591"/>
                </a:cubicBezTo>
                <a:cubicBezTo>
                  <a:pt x="6136" y="9205"/>
                  <a:pt x="6136" y="9205"/>
                  <a:pt x="6136" y="9205"/>
                </a:cubicBezTo>
                <a:cubicBezTo>
                  <a:pt x="6259" y="9205"/>
                  <a:pt x="6505" y="9327"/>
                  <a:pt x="6627" y="9327"/>
                </a:cubicBezTo>
                <a:cubicBezTo>
                  <a:pt x="6873" y="9327"/>
                  <a:pt x="6995" y="9327"/>
                  <a:pt x="7118" y="9205"/>
                </a:cubicBezTo>
                <a:cubicBezTo>
                  <a:pt x="9205" y="7118"/>
                  <a:pt x="9205" y="7118"/>
                  <a:pt x="9205" y="7118"/>
                </a:cubicBezTo>
                <a:cubicBezTo>
                  <a:pt x="9450" y="6873"/>
                  <a:pt x="9327" y="6382"/>
                  <a:pt x="9205" y="6136"/>
                </a:cubicBezTo>
                <a:cubicBezTo>
                  <a:pt x="8591" y="5155"/>
                  <a:pt x="8591" y="5155"/>
                  <a:pt x="8591" y="5155"/>
                </a:cubicBezTo>
                <a:cubicBezTo>
                  <a:pt x="8959" y="4418"/>
                  <a:pt x="9327" y="3682"/>
                  <a:pt x="9573" y="2945"/>
                </a:cubicBezTo>
                <a:cubicBezTo>
                  <a:pt x="10555" y="2700"/>
                  <a:pt x="10555" y="2700"/>
                  <a:pt x="10555" y="2700"/>
                </a:cubicBezTo>
                <a:cubicBezTo>
                  <a:pt x="10923" y="2577"/>
                  <a:pt x="11291" y="2332"/>
                  <a:pt x="11291" y="1964"/>
                </a:cubicBezTo>
                <a:cubicBezTo>
                  <a:pt x="11291" y="982"/>
                  <a:pt x="11291" y="982"/>
                  <a:pt x="11291" y="982"/>
                </a:cubicBezTo>
                <a:cubicBezTo>
                  <a:pt x="19636" y="982"/>
                  <a:pt x="19636" y="982"/>
                  <a:pt x="19636" y="982"/>
                </a:cubicBezTo>
                <a:cubicBezTo>
                  <a:pt x="20127" y="982"/>
                  <a:pt x="20618" y="1473"/>
                  <a:pt x="20618" y="1964"/>
                </a:cubicBezTo>
                <a:lnTo>
                  <a:pt x="20618" y="81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2" name="Shape"/>
          <p:cNvSpPr/>
          <p:nvPr/>
        </p:nvSpPr>
        <p:spPr>
          <a:xfrm>
            <a:off x="2339982" y="3149600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19200"/>
                </a:moveTo>
                <a:cubicBezTo>
                  <a:pt x="15464" y="19200"/>
                  <a:pt x="15218" y="19500"/>
                  <a:pt x="15218" y="19800"/>
                </a:cubicBezTo>
                <a:cubicBezTo>
                  <a:pt x="15218" y="21000"/>
                  <a:pt x="15218" y="21000"/>
                  <a:pt x="15218" y="21000"/>
                </a:cubicBezTo>
                <a:cubicBezTo>
                  <a:pt x="15218" y="21300"/>
                  <a:pt x="15464" y="21600"/>
                  <a:pt x="15709" y="21600"/>
                </a:cubicBezTo>
                <a:cubicBezTo>
                  <a:pt x="15955" y="21600"/>
                  <a:pt x="16200" y="21300"/>
                  <a:pt x="16200" y="21000"/>
                </a:cubicBezTo>
                <a:cubicBezTo>
                  <a:pt x="16200" y="19800"/>
                  <a:pt x="16200" y="19800"/>
                  <a:pt x="16200" y="19800"/>
                </a:cubicBezTo>
                <a:cubicBezTo>
                  <a:pt x="16200" y="19500"/>
                  <a:pt x="15955" y="19200"/>
                  <a:pt x="15709" y="19200"/>
                </a:cubicBezTo>
                <a:moveTo>
                  <a:pt x="3436" y="6000"/>
                </a:moveTo>
                <a:cubicBezTo>
                  <a:pt x="18164" y="6000"/>
                  <a:pt x="18164" y="6000"/>
                  <a:pt x="18164" y="6000"/>
                </a:cubicBezTo>
                <a:cubicBezTo>
                  <a:pt x="18409" y="6000"/>
                  <a:pt x="18655" y="5700"/>
                  <a:pt x="18655" y="5400"/>
                </a:cubicBezTo>
                <a:cubicBezTo>
                  <a:pt x="18655" y="5100"/>
                  <a:pt x="18409" y="4800"/>
                  <a:pt x="18164" y="4800"/>
                </a:cubicBezTo>
                <a:cubicBezTo>
                  <a:pt x="3436" y="4800"/>
                  <a:pt x="3436" y="4800"/>
                  <a:pt x="3436" y="4800"/>
                </a:cubicBezTo>
                <a:cubicBezTo>
                  <a:pt x="3191" y="4800"/>
                  <a:pt x="2945" y="5100"/>
                  <a:pt x="2945" y="5400"/>
                </a:cubicBezTo>
                <a:cubicBezTo>
                  <a:pt x="2945" y="5700"/>
                  <a:pt x="3191" y="6000"/>
                  <a:pt x="3436" y="6000"/>
                </a:cubicBezTo>
                <a:moveTo>
                  <a:pt x="5891" y="19200"/>
                </a:moveTo>
                <a:cubicBezTo>
                  <a:pt x="5645" y="19200"/>
                  <a:pt x="5400" y="19500"/>
                  <a:pt x="5400" y="19800"/>
                </a:cubicBezTo>
                <a:cubicBezTo>
                  <a:pt x="5400" y="21000"/>
                  <a:pt x="5400" y="21000"/>
                  <a:pt x="5400" y="21000"/>
                </a:cubicBezTo>
                <a:cubicBezTo>
                  <a:pt x="5400" y="21300"/>
                  <a:pt x="5645" y="21600"/>
                  <a:pt x="5891" y="21600"/>
                </a:cubicBezTo>
                <a:cubicBezTo>
                  <a:pt x="6136" y="21600"/>
                  <a:pt x="6382" y="21300"/>
                  <a:pt x="6382" y="21000"/>
                </a:cubicBezTo>
                <a:cubicBezTo>
                  <a:pt x="6382" y="19800"/>
                  <a:pt x="6382" y="19800"/>
                  <a:pt x="6382" y="19800"/>
                </a:cubicBezTo>
                <a:cubicBezTo>
                  <a:pt x="6382" y="19500"/>
                  <a:pt x="6136" y="19200"/>
                  <a:pt x="5891" y="19200"/>
                </a:cubicBezTo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600"/>
                  <a:pt x="0" y="12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19800"/>
                  <a:pt x="491" y="20400"/>
                  <a:pt x="982" y="20400"/>
                </a:cubicBezTo>
                <a:cubicBezTo>
                  <a:pt x="3927" y="20400"/>
                  <a:pt x="3927" y="20400"/>
                  <a:pt x="3927" y="20400"/>
                </a:cubicBezTo>
                <a:cubicBezTo>
                  <a:pt x="4173" y="20400"/>
                  <a:pt x="4418" y="20100"/>
                  <a:pt x="4418" y="19800"/>
                </a:cubicBezTo>
                <a:cubicBezTo>
                  <a:pt x="4418" y="18750"/>
                  <a:pt x="5032" y="18000"/>
                  <a:pt x="5891" y="18000"/>
                </a:cubicBezTo>
                <a:cubicBezTo>
                  <a:pt x="6750" y="18000"/>
                  <a:pt x="7364" y="18750"/>
                  <a:pt x="7364" y="19800"/>
                </a:cubicBezTo>
                <a:cubicBezTo>
                  <a:pt x="7364" y="20100"/>
                  <a:pt x="7609" y="20400"/>
                  <a:pt x="7855" y="20400"/>
                </a:cubicBezTo>
                <a:cubicBezTo>
                  <a:pt x="13745" y="20400"/>
                  <a:pt x="13745" y="20400"/>
                  <a:pt x="13745" y="20400"/>
                </a:cubicBezTo>
                <a:cubicBezTo>
                  <a:pt x="13991" y="20400"/>
                  <a:pt x="14236" y="20100"/>
                  <a:pt x="14236" y="19800"/>
                </a:cubicBezTo>
                <a:cubicBezTo>
                  <a:pt x="14236" y="18750"/>
                  <a:pt x="14850" y="18000"/>
                  <a:pt x="15709" y="18000"/>
                </a:cubicBezTo>
                <a:cubicBezTo>
                  <a:pt x="16568" y="18000"/>
                  <a:pt x="17182" y="18750"/>
                  <a:pt x="17182" y="19800"/>
                </a:cubicBezTo>
                <a:cubicBezTo>
                  <a:pt x="17182" y="20100"/>
                  <a:pt x="17427" y="20400"/>
                  <a:pt x="17673" y="20400"/>
                </a:cubicBezTo>
                <a:cubicBezTo>
                  <a:pt x="20618" y="20400"/>
                  <a:pt x="20618" y="20400"/>
                  <a:pt x="20618" y="20400"/>
                </a:cubicBezTo>
                <a:cubicBezTo>
                  <a:pt x="21109" y="20400"/>
                  <a:pt x="21600" y="19800"/>
                  <a:pt x="21600" y="19200"/>
                </a:cubicBezTo>
                <a:cubicBezTo>
                  <a:pt x="21600" y="1200"/>
                  <a:pt x="21600" y="1200"/>
                  <a:pt x="21600" y="1200"/>
                </a:cubicBezTo>
                <a:cubicBezTo>
                  <a:pt x="21600" y="600"/>
                  <a:pt x="21109" y="0"/>
                  <a:pt x="20618" y="0"/>
                </a:cubicBezTo>
                <a:moveTo>
                  <a:pt x="20618" y="19200"/>
                </a:moveTo>
                <a:cubicBezTo>
                  <a:pt x="18164" y="19200"/>
                  <a:pt x="18164" y="19200"/>
                  <a:pt x="18164" y="19200"/>
                </a:cubicBezTo>
                <a:cubicBezTo>
                  <a:pt x="17918" y="17850"/>
                  <a:pt x="16936" y="16800"/>
                  <a:pt x="15709" y="16800"/>
                </a:cubicBezTo>
                <a:cubicBezTo>
                  <a:pt x="14482" y="16800"/>
                  <a:pt x="13500" y="17850"/>
                  <a:pt x="13255" y="19200"/>
                </a:cubicBezTo>
                <a:cubicBezTo>
                  <a:pt x="8345" y="19200"/>
                  <a:pt x="8345" y="19200"/>
                  <a:pt x="8345" y="19200"/>
                </a:cubicBezTo>
                <a:cubicBezTo>
                  <a:pt x="8100" y="17850"/>
                  <a:pt x="7118" y="16800"/>
                  <a:pt x="5891" y="16800"/>
                </a:cubicBezTo>
                <a:cubicBezTo>
                  <a:pt x="4664" y="16800"/>
                  <a:pt x="3682" y="17850"/>
                  <a:pt x="3436" y="19200"/>
                </a:cubicBezTo>
                <a:cubicBezTo>
                  <a:pt x="982" y="19200"/>
                  <a:pt x="982" y="19200"/>
                  <a:pt x="982" y="19200"/>
                </a:cubicBezTo>
                <a:cubicBezTo>
                  <a:pt x="982" y="1200"/>
                  <a:pt x="982" y="1200"/>
                  <a:pt x="982" y="1200"/>
                </a:cubicBezTo>
                <a:cubicBezTo>
                  <a:pt x="20618" y="1200"/>
                  <a:pt x="20618" y="1200"/>
                  <a:pt x="20618" y="1200"/>
                </a:cubicBezTo>
                <a:lnTo>
                  <a:pt x="20618" y="19200"/>
                </a:lnTo>
                <a:close/>
                <a:moveTo>
                  <a:pt x="3436" y="13200"/>
                </a:moveTo>
                <a:cubicBezTo>
                  <a:pt x="13255" y="13200"/>
                  <a:pt x="13255" y="13200"/>
                  <a:pt x="13255" y="13200"/>
                </a:cubicBezTo>
                <a:cubicBezTo>
                  <a:pt x="13500" y="13200"/>
                  <a:pt x="13745" y="12900"/>
                  <a:pt x="13745" y="12600"/>
                </a:cubicBezTo>
                <a:cubicBezTo>
                  <a:pt x="13745" y="12300"/>
                  <a:pt x="13500" y="12000"/>
                  <a:pt x="13255" y="12000"/>
                </a:cubicBezTo>
                <a:cubicBezTo>
                  <a:pt x="3436" y="12000"/>
                  <a:pt x="3436" y="12000"/>
                  <a:pt x="3436" y="12000"/>
                </a:cubicBezTo>
                <a:cubicBezTo>
                  <a:pt x="3191" y="12000"/>
                  <a:pt x="2945" y="12300"/>
                  <a:pt x="2945" y="12600"/>
                </a:cubicBezTo>
                <a:cubicBezTo>
                  <a:pt x="2945" y="12900"/>
                  <a:pt x="3191" y="13200"/>
                  <a:pt x="3436" y="13200"/>
                </a:cubicBezTo>
                <a:moveTo>
                  <a:pt x="3436" y="10800"/>
                </a:moveTo>
                <a:cubicBezTo>
                  <a:pt x="18164" y="10800"/>
                  <a:pt x="18164" y="10800"/>
                  <a:pt x="18164" y="10800"/>
                </a:cubicBezTo>
                <a:cubicBezTo>
                  <a:pt x="18409" y="10800"/>
                  <a:pt x="18655" y="10500"/>
                  <a:pt x="18655" y="10200"/>
                </a:cubicBezTo>
                <a:cubicBezTo>
                  <a:pt x="18655" y="9900"/>
                  <a:pt x="18409" y="9600"/>
                  <a:pt x="18164" y="9600"/>
                </a:cubicBezTo>
                <a:cubicBezTo>
                  <a:pt x="3436" y="9600"/>
                  <a:pt x="3436" y="9600"/>
                  <a:pt x="3436" y="9600"/>
                </a:cubicBezTo>
                <a:cubicBezTo>
                  <a:pt x="3191" y="9600"/>
                  <a:pt x="2945" y="9900"/>
                  <a:pt x="2945" y="10200"/>
                </a:cubicBezTo>
                <a:cubicBezTo>
                  <a:pt x="2945" y="10500"/>
                  <a:pt x="3191" y="10800"/>
                  <a:pt x="3436" y="10800"/>
                </a:cubicBezTo>
                <a:moveTo>
                  <a:pt x="3436" y="8400"/>
                </a:moveTo>
                <a:cubicBezTo>
                  <a:pt x="18164" y="8400"/>
                  <a:pt x="18164" y="8400"/>
                  <a:pt x="18164" y="8400"/>
                </a:cubicBezTo>
                <a:cubicBezTo>
                  <a:pt x="18409" y="8400"/>
                  <a:pt x="18655" y="8100"/>
                  <a:pt x="18655" y="7800"/>
                </a:cubicBezTo>
                <a:cubicBezTo>
                  <a:pt x="18655" y="7500"/>
                  <a:pt x="18409" y="7200"/>
                  <a:pt x="18164" y="7200"/>
                </a:cubicBezTo>
                <a:cubicBezTo>
                  <a:pt x="3436" y="7200"/>
                  <a:pt x="3436" y="7200"/>
                  <a:pt x="3436" y="7200"/>
                </a:cubicBezTo>
                <a:cubicBezTo>
                  <a:pt x="3191" y="7200"/>
                  <a:pt x="2945" y="7500"/>
                  <a:pt x="2945" y="7800"/>
                </a:cubicBezTo>
                <a:cubicBezTo>
                  <a:pt x="2945" y="8100"/>
                  <a:pt x="3191" y="8400"/>
                  <a:pt x="3436" y="84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3" name="Shape"/>
          <p:cNvSpPr/>
          <p:nvPr/>
        </p:nvSpPr>
        <p:spPr>
          <a:xfrm>
            <a:off x="7277893" y="3602038"/>
            <a:ext cx="320676" cy="2921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9440"/>
                </a:moveTo>
                <a:cubicBezTo>
                  <a:pt x="15955" y="19440"/>
                  <a:pt x="15709" y="19710"/>
                  <a:pt x="15709" y="19980"/>
                </a:cubicBezTo>
                <a:cubicBezTo>
                  <a:pt x="15709" y="21060"/>
                  <a:pt x="15709" y="21060"/>
                  <a:pt x="15709" y="21060"/>
                </a:cubicBezTo>
                <a:cubicBezTo>
                  <a:pt x="15709" y="21330"/>
                  <a:pt x="15955" y="21600"/>
                  <a:pt x="16200" y="21600"/>
                </a:cubicBezTo>
                <a:cubicBezTo>
                  <a:pt x="16445" y="21600"/>
                  <a:pt x="16691" y="21330"/>
                  <a:pt x="16691" y="21060"/>
                </a:cubicBezTo>
                <a:cubicBezTo>
                  <a:pt x="16691" y="19980"/>
                  <a:pt x="16691" y="19980"/>
                  <a:pt x="16691" y="19980"/>
                </a:cubicBezTo>
                <a:cubicBezTo>
                  <a:pt x="16691" y="19710"/>
                  <a:pt x="16445" y="19440"/>
                  <a:pt x="16200" y="19440"/>
                </a:cubicBezTo>
                <a:moveTo>
                  <a:pt x="2455" y="15120"/>
                </a:moveTo>
                <a:cubicBezTo>
                  <a:pt x="982" y="15120"/>
                  <a:pt x="982" y="15120"/>
                  <a:pt x="982" y="15120"/>
                </a:cubicBezTo>
                <a:cubicBezTo>
                  <a:pt x="982" y="1080"/>
                  <a:pt x="982" y="1080"/>
                  <a:pt x="982" y="1080"/>
                </a:cubicBezTo>
                <a:cubicBezTo>
                  <a:pt x="16691" y="1080"/>
                  <a:pt x="16691" y="1080"/>
                  <a:pt x="16691" y="1080"/>
                </a:cubicBezTo>
                <a:cubicBezTo>
                  <a:pt x="16691" y="2700"/>
                  <a:pt x="16691" y="2700"/>
                  <a:pt x="16691" y="2700"/>
                </a:cubicBezTo>
                <a:cubicBezTo>
                  <a:pt x="16691" y="2970"/>
                  <a:pt x="16936" y="3240"/>
                  <a:pt x="17182" y="3240"/>
                </a:cubicBezTo>
                <a:cubicBezTo>
                  <a:pt x="17427" y="3240"/>
                  <a:pt x="17673" y="2970"/>
                  <a:pt x="17673" y="2700"/>
                </a:cubicBezTo>
                <a:cubicBezTo>
                  <a:pt x="17673" y="1080"/>
                  <a:pt x="17673" y="1080"/>
                  <a:pt x="17673" y="1080"/>
                </a:cubicBezTo>
                <a:cubicBezTo>
                  <a:pt x="17673" y="540"/>
                  <a:pt x="17182" y="0"/>
                  <a:pt x="16691" y="0"/>
                </a:cubicBez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540"/>
                  <a:pt x="0" y="1080"/>
                </a:cubicBezTo>
                <a:cubicBezTo>
                  <a:pt x="0" y="15120"/>
                  <a:pt x="0" y="15120"/>
                  <a:pt x="0" y="15120"/>
                </a:cubicBezTo>
                <a:cubicBezTo>
                  <a:pt x="0" y="15660"/>
                  <a:pt x="491" y="16200"/>
                  <a:pt x="982" y="16200"/>
                </a:cubicBezTo>
                <a:cubicBezTo>
                  <a:pt x="2455" y="16200"/>
                  <a:pt x="2455" y="16200"/>
                  <a:pt x="2455" y="16200"/>
                </a:cubicBezTo>
                <a:cubicBezTo>
                  <a:pt x="2700" y="16200"/>
                  <a:pt x="2945" y="15930"/>
                  <a:pt x="2945" y="15660"/>
                </a:cubicBezTo>
                <a:cubicBezTo>
                  <a:pt x="2945" y="15390"/>
                  <a:pt x="2700" y="15120"/>
                  <a:pt x="2455" y="15120"/>
                </a:cubicBezTo>
                <a:moveTo>
                  <a:pt x="9327" y="19440"/>
                </a:moveTo>
                <a:cubicBezTo>
                  <a:pt x="9082" y="19440"/>
                  <a:pt x="8836" y="19710"/>
                  <a:pt x="8836" y="19980"/>
                </a:cubicBezTo>
                <a:cubicBezTo>
                  <a:pt x="8836" y="21060"/>
                  <a:pt x="8836" y="21060"/>
                  <a:pt x="8836" y="21060"/>
                </a:cubicBezTo>
                <a:cubicBezTo>
                  <a:pt x="8836" y="21330"/>
                  <a:pt x="9082" y="21600"/>
                  <a:pt x="9327" y="21600"/>
                </a:cubicBezTo>
                <a:cubicBezTo>
                  <a:pt x="9573" y="21600"/>
                  <a:pt x="9818" y="21330"/>
                  <a:pt x="9818" y="21060"/>
                </a:cubicBezTo>
                <a:cubicBezTo>
                  <a:pt x="9818" y="19980"/>
                  <a:pt x="9818" y="19980"/>
                  <a:pt x="9818" y="19980"/>
                </a:cubicBezTo>
                <a:cubicBezTo>
                  <a:pt x="9818" y="19710"/>
                  <a:pt x="9573" y="19440"/>
                  <a:pt x="9327" y="19440"/>
                </a:cubicBezTo>
                <a:moveTo>
                  <a:pt x="7364" y="9720"/>
                </a:moveTo>
                <a:cubicBezTo>
                  <a:pt x="18164" y="9720"/>
                  <a:pt x="18164" y="9720"/>
                  <a:pt x="18164" y="9720"/>
                </a:cubicBezTo>
                <a:cubicBezTo>
                  <a:pt x="18409" y="9720"/>
                  <a:pt x="18655" y="9450"/>
                  <a:pt x="18655" y="9180"/>
                </a:cubicBezTo>
                <a:cubicBezTo>
                  <a:pt x="18655" y="8910"/>
                  <a:pt x="18409" y="8640"/>
                  <a:pt x="18164" y="8640"/>
                </a:cubicBezTo>
                <a:cubicBezTo>
                  <a:pt x="7364" y="8640"/>
                  <a:pt x="7364" y="8640"/>
                  <a:pt x="7364" y="8640"/>
                </a:cubicBezTo>
                <a:cubicBezTo>
                  <a:pt x="7118" y="8640"/>
                  <a:pt x="6873" y="8910"/>
                  <a:pt x="6873" y="9180"/>
                </a:cubicBezTo>
                <a:cubicBezTo>
                  <a:pt x="6873" y="9450"/>
                  <a:pt x="7118" y="9720"/>
                  <a:pt x="7364" y="9720"/>
                </a:cubicBezTo>
                <a:moveTo>
                  <a:pt x="20618" y="4320"/>
                </a:moveTo>
                <a:cubicBezTo>
                  <a:pt x="4909" y="4320"/>
                  <a:pt x="4909" y="4320"/>
                  <a:pt x="4909" y="4320"/>
                </a:cubicBezTo>
                <a:cubicBezTo>
                  <a:pt x="4418" y="4320"/>
                  <a:pt x="3927" y="4860"/>
                  <a:pt x="3927" y="5400"/>
                </a:cubicBezTo>
                <a:cubicBezTo>
                  <a:pt x="3927" y="19440"/>
                  <a:pt x="3927" y="19440"/>
                  <a:pt x="3927" y="19440"/>
                </a:cubicBezTo>
                <a:cubicBezTo>
                  <a:pt x="3927" y="19980"/>
                  <a:pt x="4418" y="20520"/>
                  <a:pt x="4909" y="20520"/>
                </a:cubicBezTo>
                <a:cubicBezTo>
                  <a:pt x="7364" y="20520"/>
                  <a:pt x="7364" y="20520"/>
                  <a:pt x="7364" y="20520"/>
                </a:cubicBezTo>
                <a:cubicBezTo>
                  <a:pt x="7609" y="20520"/>
                  <a:pt x="7855" y="20250"/>
                  <a:pt x="7855" y="19980"/>
                </a:cubicBezTo>
                <a:cubicBezTo>
                  <a:pt x="7855" y="19035"/>
                  <a:pt x="8468" y="18360"/>
                  <a:pt x="9327" y="18360"/>
                </a:cubicBezTo>
                <a:cubicBezTo>
                  <a:pt x="10186" y="18360"/>
                  <a:pt x="10800" y="19035"/>
                  <a:pt x="10800" y="19980"/>
                </a:cubicBezTo>
                <a:cubicBezTo>
                  <a:pt x="10800" y="20250"/>
                  <a:pt x="11045" y="20520"/>
                  <a:pt x="11291" y="20520"/>
                </a:cubicBezTo>
                <a:cubicBezTo>
                  <a:pt x="14236" y="20520"/>
                  <a:pt x="14236" y="20520"/>
                  <a:pt x="14236" y="20520"/>
                </a:cubicBezTo>
                <a:cubicBezTo>
                  <a:pt x="14482" y="20520"/>
                  <a:pt x="14727" y="20250"/>
                  <a:pt x="14727" y="19980"/>
                </a:cubicBezTo>
                <a:cubicBezTo>
                  <a:pt x="14727" y="19035"/>
                  <a:pt x="15341" y="18360"/>
                  <a:pt x="16200" y="18360"/>
                </a:cubicBezTo>
                <a:cubicBezTo>
                  <a:pt x="17059" y="18360"/>
                  <a:pt x="17673" y="19035"/>
                  <a:pt x="17673" y="19980"/>
                </a:cubicBezTo>
                <a:cubicBezTo>
                  <a:pt x="17673" y="20250"/>
                  <a:pt x="17918" y="20520"/>
                  <a:pt x="18164" y="20520"/>
                </a:cubicBezTo>
                <a:cubicBezTo>
                  <a:pt x="20618" y="20520"/>
                  <a:pt x="20618" y="20520"/>
                  <a:pt x="20618" y="20520"/>
                </a:cubicBezTo>
                <a:cubicBezTo>
                  <a:pt x="21109" y="20520"/>
                  <a:pt x="21600" y="19980"/>
                  <a:pt x="21600" y="19440"/>
                </a:cubicBezTo>
                <a:cubicBezTo>
                  <a:pt x="21600" y="5400"/>
                  <a:pt x="21600" y="5400"/>
                  <a:pt x="21600" y="5400"/>
                </a:cubicBezTo>
                <a:cubicBezTo>
                  <a:pt x="21600" y="4860"/>
                  <a:pt x="21109" y="4320"/>
                  <a:pt x="20618" y="4320"/>
                </a:cubicBezTo>
                <a:moveTo>
                  <a:pt x="20618" y="19440"/>
                </a:moveTo>
                <a:cubicBezTo>
                  <a:pt x="18655" y="19440"/>
                  <a:pt x="18655" y="19440"/>
                  <a:pt x="18655" y="19440"/>
                </a:cubicBezTo>
                <a:cubicBezTo>
                  <a:pt x="18409" y="18225"/>
                  <a:pt x="17427" y="17280"/>
                  <a:pt x="16200" y="17280"/>
                </a:cubicBezTo>
                <a:cubicBezTo>
                  <a:pt x="14973" y="17280"/>
                  <a:pt x="13991" y="18225"/>
                  <a:pt x="13745" y="19440"/>
                </a:cubicBezTo>
                <a:cubicBezTo>
                  <a:pt x="11782" y="19440"/>
                  <a:pt x="11782" y="19440"/>
                  <a:pt x="11782" y="19440"/>
                </a:cubicBezTo>
                <a:cubicBezTo>
                  <a:pt x="11536" y="18225"/>
                  <a:pt x="10555" y="17280"/>
                  <a:pt x="9327" y="17280"/>
                </a:cubicBezTo>
                <a:cubicBezTo>
                  <a:pt x="8100" y="17280"/>
                  <a:pt x="7118" y="18225"/>
                  <a:pt x="6873" y="19440"/>
                </a:cubicBezTo>
                <a:cubicBezTo>
                  <a:pt x="4909" y="19440"/>
                  <a:pt x="4909" y="19440"/>
                  <a:pt x="4909" y="19440"/>
                </a:cubicBezTo>
                <a:cubicBezTo>
                  <a:pt x="4909" y="5400"/>
                  <a:pt x="4909" y="5400"/>
                  <a:pt x="4909" y="5400"/>
                </a:cubicBezTo>
                <a:cubicBezTo>
                  <a:pt x="20618" y="5400"/>
                  <a:pt x="20618" y="5400"/>
                  <a:pt x="20618" y="5400"/>
                </a:cubicBezTo>
                <a:lnTo>
                  <a:pt x="20618" y="19440"/>
                </a:lnTo>
                <a:close/>
                <a:moveTo>
                  <a:pt x="7364" y="11880"/>
                </a:moveTo>
                <a:cubicBezTo>
                  <a:pt x="18164" y="11880"/>
                  <a:pt x="18164" y="11880"/>
                  <a:pt x="18164" y="11880"/>
                </a:cubicBezTo>
                <a:cubicBezTo>
                  <a:pt x="18409" y="11880"/>
                  <a:pt x="18655" y="11610"/>
                  <a:pt x="18655" y="11340"/>
                </a:cubicBezTo>
                <a:cubicBezTo>
                  <a:pt x="18655" y="11070"/>
                  <a:pt x="18409" y="10800"/>
                  <a:pt x="18164" y="10800"/>
                </a:cubicBezTo>
                <a:cubicBezTo>
                  <a:pt x="7364" y="10800"/>
                  <a:pt x="7364" y="10800"/>
                  <a:pt x="7364" y="10800"/>
                </a:cubicBezTo>
                <a:cubicBezTo>
                  <a:pt x="7118" y="10800"/>
                  <a:pt x="6873" y="11070"/>
                  <a:pt x="6873" y="11340"/>
                </a:cubicBezTo>
                <a:cubicBezTo>
                  <a:pt x="6873" y="11610"/>
                  <a:pt x="7118" y="11880"/>
                  <a:pt x="7364" y="11880"/>
                </a:cubicBezTo>
                <a:moveTo>
                  <a:pt x="7364" y="14040"/>
                </a:moveTo>
                <a:cubicBezTo>
                  <a:pt x="14236" y="14040"/>
                  <a:pt x="14236" y="14040"/>
                  <a:pt x="14236" y="14040"/>
                </a:cubicBezTo>
                <a:cubicBezTo>
                  <a:pt x="14482" y="14040"/>
                  <a:pt x="14727" y="13770"/>
                  <a:pt x="14727" y="13500"/>
                </a:cubicBezTo>
                <a:cubicBezTo>
                  <a:pt x="14727" y="13230"/>
                  <a:pt x="14482" y="12960"/>
                  <a:pt x="14236" y="12960"/>
                </a:cubicBezTo>
                <a:cubicBezTo>
                  <a:pt x="7364" y="12960"/>
                  <a:pt x="7364" y="12960"/>
                  <a:pt x="7364" y="12960"/>
                </a:cubicBezTo>
                <a:cubicBezTo>
                  <a:pt x="7118" y="12960"/>
                  <a:pt x="6873" y="13230"/>
                  <a:pt x="6873" y="13500"/>
                </a:cubicBezTo>
                <a:cubicBezTo>
                  <a:pt x="6873" y="13770"/>
                  <a:pt x="7118" y="14040"/>
                  <a:pt x="7364" y="1404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4" name="Shape"/>
          <p:cNvSpPr/>
          <p:nvPr/>
        </p:nvSpPr>
        <p:spPr>
          <a:xfrm>
            <a:off x="7889080" y="3632199"/>
            <a:ext cx="320676" cy="2333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273" y="8100"/>
                </a:moveTo>
                <a:cubicBezTo>
                  <a:pt x="18164" y="8100"/>
                  <a:pt x="18164" y="8100"/>
                  <a:pt x="18164" y="8100"/>
                </a:cubicBezTo>
                <a:cubicBezTo>
                  <a:pt x="18409" y="8100"/>
                  <a:pt x="18655" y="7763"/>
                  <a:pt x="18655" y="7425"/>
                </a:cubicBezTo>
                <a:cubicBezTo>
                  <a:pt x="18655" y="7088"/>
                  <a:pt x="18409" y="6750"/>
                  <a:pt x="18164" y="6750"/>
                </a:cubicBezTo>
                <a:cubicBezTo>
                  <a:pt x="12273" y="6750"/>
                  <a:pt x="12273" y="6750"/>
                  <a:pt x="12273" y="6750"/>
                </a:cubicBezTo>
                <a:cubicBezTo>
                  <a:pt x="12027" y="6750"/>
                  <a:pt x="11782" y="7088"/>
                  <a:pt x="11782" y="7425"/>
                </a:cubicBezTo>
                <a:cubicBezTo>
                  <a:pt x="11782" y="7763"/>
                  <a:pt x="12027" y="8100"/>
                  <a:pt x="12273" y="8100"/>
                </a:cubicBezTo>
                <a:moveTo>
                  <a:pt x="12273" y="13500"/>
                </a:moveTo>
                <a:cubicBezTo>
                  <a:pt x="18164" y="13500"/>
                  <a:pt x="18164" y="13500"/>
                  <a:pt x="18164" y="13500"/>
                </a:cubicBezTo>
                <a:cubicBezTo>
                  <a:pt x="18409" y="13500"/>
                  <a:pt x="18655" y="13163"/>
                  <a:pt x="18655" y="12825"/>
                </a:cubicBezTo>
                <a:cubicBezTo>
                  <a:pt x="18655" y="12488"/>
                  <a:pt x="18409" y="12150"/>
                  <a:pt x="18164" y="12150"/>
                </a:cubicBezTo>
                <a:cubicBezTo>
                  <a:pt x="12273" y="12150"/>
                  <a:pt x="12273" y="12150"/>
                  <a:pt x="12273" y="12150"/>
                </a:cubicBezTo>
                <a:cubicBezTo>
                  <a:pt x="12027" y="12150"/>
                  <a:pt x="11782" y="12488"/>
                  <a:pt x="11782" y="12825"/>
                </a:cubicBezTo>
                <a:cubicBezTo>
                  <a:pt x="11782" y="13163"/>
                  <a:pt x="12027" y="13500"/>
                  <a:pt x="12273" y="13500"/>
                </a:cubicBezTo>
                <a:moveTo>
                  <a:pt x="12273" y="10800"/>
                </a:moveTo>
                <a:cubicBezTo>
                  <a:pt x="16200" y="10800"/>
                  <a:pt x="16200" y="10800"/>
                  <a:pt x="16200" y="10800"/>
                </a:cubicBezTo>
                <a:cubicBezTo>
                  <a:pt x="16445" y="10800"/>
                  <a:pt x="16691" y="10463"/>
                  <a:pt x="16691" y="10125"/>
                </a:cubicBezTo>
                <a:cubicBezTo>
                  <a:pt x="16691" y="9787"/>
                  <a:pt x="16445" y="9450"/>
                  <a:pt x="16200" y="9450"/>
                </a:cubicBezTo>
                <a:cubicBezTo>
                  <a:pt x="12273" y="9450"/>
                  <a:pt x="12273" y="9450"/>
                  <a:pt x="12273" y="9450"/>
                </a:cubicBezTo>
                <a:cubicBezTo>
                  <a:pt x="12027" y="9450"/>
                  <a:pt x="11782" y="9787"/>
                  <a:pt x="11782" y="10125"/>
                </a:cubicBezTo>
                <a:cubicBezTo>
                  <a:pt x="11782" y="10463"/>
                  <a:pt x="12027" y="10800"/>
                  <a:pt x="12273" y="10800"/>
                </a:cubicBezTo>
                <a:moveTo>
                  <a:pt x="12273" y="5400"/>
                </a:moveTo>
                <a:cubicBezTo>
                  <a:pt x="16200" y="5400"/>
                  <a:pt x="16200" y="5400"/>
                  <a:pt x="16200" y="5400"/>
                </a:cubicBezTo>
                <a:cubicBezTo>
                  <a:pt x="16445" y="5400"/>
                  <a:pt x="16691" y="5062"/>
                  <a:pt x="16691" y="4725"/>
                </a:cubicBezTo>
                <a:cubicBezTo>
                  <a:pt x="16691" y="4387"/>
                  <a:pt x="16445" y="4050"/>
                  <a:pt x="16200" y="4050"/>
                </a:cubicBezTo>
                <a:cubicBezTo>
                  <a:pt x="12273" y="4050"/>
                  <a:pt x="12273" y="4050"/>
                  <a:pt x="12273" y="4050"/>
                </a:cubicBezTo>
                <a:cubicBezTo>
                  <a:pt x="12027" y="4050"/>
                  <a:pt x="11782" y="4387"/>
                  <a:pt x="11782" y="4725"/>
                </a:cubicBezTo>
                <a:cubicBezTo>
                  <a:pt x="11782" y="5062"/>
                  <a:pt x="12027" y="5400"/>
                  <a:pt x="12273" y="5400"/>
                </a:cubicBezTo>
                <a:moveTo>
                  <a:pt x="3436" y="13500"/>
                </a:moveTo>
                <a:cubicBezTo>
                  <a:pt x="7364" y="13500"/>
                  <a:pt x="7364" y="13500"/>
                  <a:pt x="7364" y="13500"/>
                </a:cubicBezTo>
                <a:cubicBezTo>
                  <a:pt x="7609" y="13500"/>
                  <a:pt x="7855" y="13163"/>
                  <a:pt x="7855" y="12825"/>
                </a:cubicBezTo>
                <a:cubicBezTo>
                  <a:pt x="7855" y="12488"/>
                  <a:pt x="7609" y="12150"/>
                  <a:pt x="7364" y="12150"/>
                </a:cubicBezTo>
                <a:cubicBezTo>
                  <a:pt x="3436" y="12150"/>
                  <a:pt x="3436" y="12150"/>
                  <a:pt x="3436" y="12150"/>
                </a:cubicBezTo>
                <a:cubicBezTo>
                  <a:pt x="3191" y="12150"/>
                  <a:pt x="2945" y="12488"/>
                  <a:pt x="2945" y="12825"/>
                </a:cubicBezTo>
                <a:cubicBezTo>
                  <a:pt x="2945" y="13163"/>
                  <a:pt x="3191" y="13500"/>
                  <a:pt x="3436" y="13500"/>
                </a:cubicBezTo>
                <a:moveTo>
                  <a:pt x="20618" y="0"/>
                </a:move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675"/>
                  <a:pt x="0" y="1350"/>
                </a:cubicBezTo>
                <a:cubicBezTo>
                  <a:pt x="0" y="20250"/>
                  <a:pt x="0" y="20250"/>
                  <a:pt x="0" y="20250"/>
                </a:cubicBezTo>
                <a:cubicBezTo>
                  <a:pt x="0" y="20925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0925"/>
                  <a:pt x="21600" y="20250"/>
                </a:cubicBezTo>
                <a:cubicBezTo>
                  <a:pt x="21600" y="1350"/>
                  <a:pt x="21600" y="1350"/>
                  <a:pt x="21600" y="1350"/>
                </a:cubicBezTo>
                <a:cubicBezTo>
                  <a:pt x="21600" y="675"/>
                  <a:pt x="21109" y="0"/>
                  <a:pt x="20618" y="0"/>
                </a:cubicBezTo>
                <a:moveTo>
                  <a:pt x="20618" y="20250"/>
                </a:moveTo>
                <a:cubicBezTo>
                  <a:pt x="15709" y="20250"/>
                  <a:pt x="15709" y="20250"/>
                  <a:pt x="15709" y="20250"/>
                </a:cubicBezTo>
                <a:cubicBezTo>
                  <a:pt x="15709" y="17550"/>
                  <a:pt x="15709" y="17550"/>
                  <a:pt x="15709" y="17550"/>
                </a:cubicBezTo>
                <a:cubicBezTo>
                  <a:pt x="16691" y="17550"/>
                  <a:pt x="16691" y="17550"/>
                  <a:pt x="16691" y="17550"/>
                </a:cubicBezTo>
                <a:cubicBezTo>
                  <a:pt x="16936" y="17550"/>
                  <a:pt x="17182" y="17213"/>
                  <a:pt x="17182" y="16875"/>
                </a:cubicBezTo>
                <a:cubicBezTo>
                  <a:pt x="17182" y="16538"/>
                  <a:pt x="16936" y="16200"/>
                  <a:pt x="16691" y="16200"/>
                </a:cubicBezTo>
                <a:cubicBezTo>
                  <a:pt x="13745" y="16200"/>
                  <a:pt x="13745" y="16200"/>
                  <a:pt x="13745" y="16200"/>
                </a:cubicBezTo>
                <a:cubicBezTo>
                  <a:pt x="13500" y="16200"/>
                  <a:pt x="13255" y="16538"/>
                  <a:pt x="13255" y="16875"/>
                </a:cubicBezTo>
                <a:cubicBezTo>
                  <a:pt x="13255" y="17213"/>
                  <a:pt x="13500" y="17550"/>
                  <a:pt x="13745" y="17550"/>
                </a:cubicBezTo>
                <a:cubicBezTo>
                  <a:pt x="14727" y="17550"/>
                  <a:pt x="14727" y="17550"/>
                  <a:pt x="14727" y="17550"/>
                </a:cubicBezTo>
                <a:cubicBezTo>
                  <a:pt x="14727" y="20250"/>
                  <a:pt x="14727" y="20250"/>
                  <a:pt x="14727" y="20250"/>
                </a:cubicBezTo>
                <a:cubicBezTo>
                  <a:pt x="6873" y="20250"/>
                  <a:pt x="6873" y="20250"/>
                  <a:pt x="6873" y="20250"/>
                </a:cubicBezTo>
                <a:cubicBezTo>
                  <a:pt x="6873" y="17550"/>
                  <a:pt x="6873" y="17550"/>
                  <a:pt x="6873" y="17550"/>
                </a:cubicBezTo>
                <a:cubicBezTo>
                  <a:pt x="7855" y="17550"/>
                  <a:pt x="7855" y="17550"/>
                  <a:pt x="7855" y="17550"/>
                </a:cubicBezTo>
                <a:cubicBezTo>
                  <a:pt x="8100" y="17550"/>
                  <a:pt x="8345" y="17213"/>
                  <a:pt x="8345" y="16875"/>
                </a:cubicBezTo>
                <a:cubicBezTo>
                  <a:pt x="8345" y="16538"/>
                  <a:pt x="8100" y="16200"/>
                  <a:pt x="7855" y="16200"/>
                </a:cubicBezTo>
                <a:cubicBezTo>
                  <a:pt x="4909" y="16200"/>
                  <a:pt x="4909" y="16200"/>
                  <a:pt x="4909" y="16200"/>
                </a:cubicBezTo>
                <a:cubicBezTo>
                  <a:pt x="4664" y="16200"/>
                  <a:pt x="4418" y="16538"/>
                  <a:pt x="4418" y="16875"/>
                </a:cubicBezTo>
                <a:cubicBezTo>
                  <a:pt x="4418" y="17213"/>
                  <a:pt x="4664" y="17550"/>
                  <a:pt x="4909" y="17550"/>
                </a:cubicBezTo>
                <a:cubicBezTo>
                  <a:pt x="5891" y="17550"/>
                  <a:pt x="5891" y="17550"/>
                  <a:pt x="5891" y="17550"/>
                </a:cubicBezTo>
                <a:cubicBezTo>
                  <a:pt x="5891" y="20250"/>
                  <a:pt x="5891" y="20250"/>
                  <a:pt x="5891" y="20250"/>
                </a:cubicBezTo>
                <a:cubicBezTo>
                  <a:pt x="982" y="20250"/>
                  <a:pt x="982" y="20250"/>
                  <a:pt x="982" y="20250"/>
                </a:cubicBezTo>
                <a:cubicBezTo>
                  <a:pt x="982" y="1350"/>
                  <a:pt x="982" y="1350"/>
                  <a:pt x="982" y="1350"/>
                </a:cubicBezTo>
                <a:cubicBezTo>
                  <a:pt x="20618" y="1350"/>
                  <a:pt x="20618" y="1350"/>
                  <a:pt x="20618" y="1350"/>
                </a:cubicBezTo>
                <a:lnTo>
                  <a:pt x="20618" y="20250"/>
                </a:lnTo>
                <a:close/>
                <a:moveTo>
                  <a:pt x="3436" y="10800"/>
                </a:moveTo>
                <a:cubicBezTo>
                  <a:pt x="9327" y="10800"/>
                  <a:pt x="9327" y="10800"/>
                  <a:pt x="9327" y="10800"/>
                </a:cubicBezTo>
                <a:cubicBezTo>
                  <a:pt x="9573" y="10800"/>
                  <a:pt x="9818" y="10463"/>
                  <a:pt x="9818" y="10125"/>
                </a:cubicBezTo>
                <a:cubicBezTo>
                  <a:pt x="9818" y="9787"/>
                  <a:pt x="9573" y="9450"/>
                  <a:pt x="9327" y="9450"/>
                </a:cubicBezTo>
                <a:cubicBezTo>
                  <a:pt x="3436" y="9450"/>
                  <a:pt x="3436" y="9450"/>
                  <a:pt x="3436" y="9450"/>
                </a:cubicBezTo>
                <a:cubicBezTo>
                  <a:pt x="3191" y="9450"/>
                  <a:pt x="2945" y="9787"/>
                  <a:pt x="2945" y="10125"/>
                </a:cubicBezTo>
                <a:cubicBezTo>
                  <a:pt x="2945" y="10463"/>
                  <a:pt x="3191" y="10800"/>
                  <a:pt x="3436" y="10800"/>
                </a:cubicBezTo>
                <a:moveTo>
                  <a:pt x="3436" y="8100"/>
                </a:moveTo>
                <a:cubicBezTo>
                  <a:pt x="7364" y="8100"/>
                  <a:pt x="7364" y="8100"/>
                  <a:pt x="7364" y="8100"/>
                </a:cubicBezTo>
                <a:cubicBezTo>
                  <a:pt x="7609" y="8100"/>
                  <a:pt x="7855" y="7763"/>
                  <a:pt x="7855" y="7425"/>
                </a:cubicBezTo>
                <a:cubicBezTo>
                  <a:pt x="7855" y="7088"/>
                  <a:pt x="7609" y="6750"/>
                  <a:pt x="7364" y="6750"/>
                </a:cubicBezTo>
                <a:cubicBezTo>
                  <a:pt x="3436" y="6750"/>
                  <a:pt x="3436" y="6750"/>
                  <a:pt x="3436" y="6750"/>
                </a:cubicBezTo>
                <a:cubicBezTo>
                  <a:pt x="3191" y="6750"/>
                  <a:pt x="2945" y="7088"/>
                  <a:pt x="2945" y="7425"/>
                </a:cubicBezTo>
                <a:cubicBezTo>
                  <a:pt x="2945" y="7763"/>
                  <a:pt x="3191" y="8100"/>
                  <a:pt x="3436" y="8100"/>
                </a:cubicBezTo>
                <a:moveTo>
                  <a:pt x="3436" y="5400"/>
                </a:moveTo>
                <a:cubicBezTo>
                  <a:pt x="9327" y="5400"/>
                  <a:pt x="9327" y="5400"/>
                  <a:pt x="9327" y="5400"/>
                </a:cubicBezTo>
                <a:cubicBezTo>
                  <a:pt x="9573" y="5400"/>
                  <a:pt x="9818" y="5062"/>
                  <a:pt x="9818" y="4725"/>
                </a:cubicBezTo>
                <a:cubicBezTo>
                  <a:pt x="9818" y="4387"/>
                  <a:pt x="9573" y="4050"/>
                  <a:pt x="9327" y="4050"/>
                </a:cubicBezTo>
                <a:cubicBezTo>
                  <a:pt x="3436" y="4050"/>
                  <a:pt x="3436" y="4050"/>
                  <a:pt x="3436" y="4050"/>
                </a:cubicBezTo>
                <a:cubicBezTo>
                  <a:pt x="3191" y="4050"/>
                  <a:pt x="2945" y="4387"/>
                  <a:pt x="2945" y="4725"/>
                </a:cubicBezTo>
                <a:cubicBezTo>
                  <a:pt x="2945" y="5062"/>
                  <a:pt x="3191" y="5400"/>
                  <a:pt x="3436" y="54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5" name="Shape"/>
          <p:cNvSpPr/>
          <p:nvPr/>
        </p:nvSpPr>
        <p:spPr>
          <a:xfrm>
            <a:off x="8500267" y="3617913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236" y="12000"/>
                </a:moveTo>
                <a:cubicBezTo>
                  <a:pt x="18164" y="12000"/>
                  <a:pt x="18164" y="12000"/>
                  <a:pt x="18164" y="12000"/>
                </a:cubicBezTo>
                <a:cubicBezTo>
                  <a:pt x="18409" y="12000"/>
                  <a:pt x="18655" y="11700"/>
                  <a:pt x="18655" y="11400"/>
                </a:cubicBezTo>
                <a:cubicBezTo>
                  <a:pt x="18655" y="11100"/>
                  <a:pt x="18409" y="10800"/>
                  <a:pt x="18164" y="10800"/>
                </a:cubicBezTo>
                <a:cubicBezTo>
                  <a:pt x="14236" y="10800"/>
                  <a:pt x="14236" y="10800"/>
                  <a:pt x="14236" y="10800"/>
                </a:cubicBezTo>
                <a:cubicBezTo>
                  <a:pt x="13991" y="10800"/>
                  <a:pt x="13745" y="11100"/>
                  <a:pt x="13745" y="11400"/>
                </a:cubicBezTo>
                <a:cubicBezTo>
                  <a:pt x="13745" y="11700"/>
                  <a:pt x="13991" y="12000"/>
                  <a:pt x="14236" y="12000"/>
                </a:cubicBezTo>
                <a:moveTo>
                  <a:pt x="14236" y="9600"/>
                </a:moveTo>
                <a:cubicBezTo>
                  <a:pt x="16200" y="9600"/>
                  <a:pt x="16200" y="9600"/>
                  <a:pt x="16200" y="9600"/>
                </a:cubicBezTo>
                <a:cubicBezTo>
                  <a:pt x="16445" y="9600"/>
                  <a:pt x="16691" y="9300"/>
                  <a:pt x="16691" y="9000"/>
                </a:cubicBezTo>
                <a:cubicBezTo>
                  <a:pt x="16691" y="8700"/>
                  <a:pt x="16445" y="8400"/>
                  <a:pt x="16200" y="8400"/>
                </a:cubicBezTo>
                <a:cubicBezTo>
                  <a:pt x="14236" y="8400"/>
                  <a:pt x="14236" y="8400"/>
                  <a:pt x="14236" y="8400"/>
                </a:cubicBezTo>
                <a:cubicBezTo>
                  <a:pt x="13991" y="8400"/>
                  <a:pt x="13745" y="8700"/>
                  <a:pt x="13745" y="9000"/>
                </a:cubicBezTo>
                <a:cubicBezTo>
                  <a:pt x="13745" y="9300"/>
                  <a:pt x="13991" y="9600"/>
                  <a:pt x="14236" y="9600"/>
                </a:cubicBezTo>
                <a:moveTo>
                  <a:pt x="14236" y="14400"/>
                </a:moveTo>
                <a:cubicBezTo>
                  <a:pt x="16200" y="14400"/>
                  <a:pt x="16200" y="14400"/>
                  <a:pt x="16200" y="14400"/>
                </a:cubicBezTo>
                <a:cubicBezTo>
                  <a:pt x="16445" y="14400"/>
                  <a:pt x="16691" y="14100"/>
                  <a:pt x="16691" y="13800"/>
                </a:cubicBezTo>
                <a:cubicBezTo>
                  <a:pt x="16691" y="13500"/>
                  <a:pt x="16445" y="13200"/>
                  <a:pt x="16200" y="13200"/>
                </a:cubicBezTo>
                <a:cubicBezTo>
                  <a:pt x="14236" y="13200"/>
                  <a:pt x="14236" y="13200"/>
                  <a:pt x="14236" y="13200"/>
                </a:cubicBezTo>
                <a:cubicBezTo>
                  <a:pt x="13991" y="13200"/>
                  <a:pt x="13745" y="13500"/>
                  <a:pt x="13745" y="13800"/>
                </a:cubicBezTo>
                <a:cubicBezTo>
                  <a:pt x="13745" y="14100"/>
                  <a:pt x="13991" y="14400"/>
                  <a:pt x="14236" y="14400"/>
                </a:cubicBezTo>
                <a:moveTo>
                  <a:pt x="2455" y="15600"/>
                </a:moveTo>
                <a:cubicBezTo>
                  <a:pt x="982" y="15600"/>
                  <a:pt x="982" y="15600"/>
                  <a:pt x="982" y="15600"/>
                </a:cubicBezTo>
                <a:cubicBezTo>
                  <a:pt x="982" y="1200"/>
                  <a:pt x="982" y="1200"/>
                  <a:pt x="982" y="1200"/>
                </a:cubicBezTo>
                <a:cubicBezTo>
                  <a:pt x="16691" y="1200"/>
                  <a:pt x="16691" y="1200"/>
                  <a:pt x="16691" y="1200"/>
                </a:cubicBezTo>
                <a:cubicBezTo>
                  <a:pt x="16691" y="3000"/>
                  <a:pt x="16691" y="3000"/>
                  <a:pt x="16691" y="3000"/>
                </a:cubicBezTo>
                <a:cubicBezTo>
                  <a:pt x="16691" y="3300"/>
                  <a:pt x="16936" y="3600"/>
                  <a:pt x="17182" y="3600"/>
                </a:cubicBezTo>
                <a:cubicBezTo>
                  <a:pt x="17427" y="3600"/>
                  <a:pt x="17673" y="3300"/>
                  <a:pt x="17673" y="3000"/>
                </a:cubicBezTo>
                <a:cubicBezTo>
                  <a:pt x="17673" y="1200"/>
                  <a:pt x="17673" y="1200"/>
                  <a:pt x="17673" y="1200"/>
                </a:cubicBezTo>
                <a:cubicBezTo>
                  <a:pt x="17673" y="600"/>
                  <a:pt x="17182" y="0"/>
                  <a:pt x="16691" y="0"/>
                </a:cubicBezTo>
                <a:cubicBezTo>
                  <a:pt x="982" y="0"/>
                  <a:pt x="982" y="0"/>
                  <a:pt x="982" y="0"/>
                </a:cubicBezTo>
                <a:cubicBezTo>
                  <a:pt x="491" y="0"/>
                  <a:pt x="0" y="600"/>
                  <a:pt x="0" y="1200"/>
                </a:cubicBezTo>
                <a:cubicBezTo>
                  <a:pt x="0" y="15600"/>
                  <a:pt x="0" y="15600"/>
                  <a:pt x="0" y="15600"/>
                </a:cubicBezTo>
                <a:cubicBezTo>
                  <a:pt x="0" y="16200"/>
                  <a:pt x="491" y="16800"/>
                  <a:pt x="982" y="16800"/>
                </a:cubicBezTo>
                <a:cubicBezTo>
                  <a:pt x="2455" y="16800"/>
                  <a:pt x="2455" y="16800"/>
                  <a:pt x="2455" y="16800"/>
                </a:cubicBezTo>
                <a:cubicBezTo>
                  <a:pt x="2700" y="16800"/>
                  <a:pt x="2945" y="16500"/>
                  <a:pt x="2945" y="16200"/>
                </a:cubicBezTo>
                <a:cubicBezTo>
                  <a:pt x="2945" y="15900"/>
                  <a:pt x="2700" y="15600"/>
                  <a:pt x="2455" y="15600"/>
                </a:cubicBezTo>
                <a:moveTo>
                  <a:pt x="7364" y="14400"/>
                </a:moveTo>
                <a:cubicBezTo>
                  <a:pt x="11291" y="14400"/>
                  <a:pt x="11291" y="14400"/>
                  <a:pt x="11291" y="14400"/>
                </a:cubicBezTo>
                <a:cubicBezTo>
                  <a:pt x="11536" y="14400"/>
                  <a:pt x="11782" y="14100"/>
                  <a:pt x="11782" y="13800"/>
                </a:cubicBezTo>
                <a:cubicBezTo>
                  <a:pt x="11782" y="13500"/>
                  <a:pt x="11536" y="13200"/>
                  <a:pt x="11291" y="13200"/>
                </a:cubicBezTo>
                <a:cubicBezTo>
                  <a:pt x="7364" y="13200"/>
                  <a:pt x="7364" y="13200"/>
                  <a:pt x="7364" y="13200"/>
                </a:cubicBezTo>
                <a:cubicBezTo>
                  <a:pt x="7118" y="13200"/>
                  <a:pt x="6873" y="13500"/>
                  <a:pt x="6873" y="13800"/>
                </a:cubicBezTo>
                <a:cubicBezTo>
                  <a:pt x="6873" y="14100"/>
                  <a:pt x="7118" y="14400"/>
                  <a:pt x="7364" y="14400"/>
                </a:cubicBezTo>
                <a:moveTo>
                  <a:pt x="20618" y="4800"/>
                </a:moveTo>
                <a:cubicBezTo>
                  <a:pt x="4909" y="4800"/>
                  <a:pt x="4909" y="4800"/>
                  <a:pt x="4909" y="4800"/>
                </a:cubicBezTo>
                <a:cubicBezTo>
                  <a:pt x="4418" y="4800"/>
                  <a:pt x="3927" y="5400"/>
                  <a:pt x="3927" y="6000"/>
                </a:cubicBezTo>
                <a:cubicBezTo>
                  <a:pt x="3927" y="20400"/>
                  <a:pt x="3927" y="20400"/>
                  <a:pt x="3927" y="20400"/>
                </a:cubicBezTo>
                <a:cubicBezTo>
                  <a:pt x="3927" y="21000"/>
                  <a:pt x="4418" y="21600"/>
                  <a:pt x="4909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000"/>
                  <a:pt x="21600" y="20400"/>
                </a:cubicBezTo>
                <a:cubicBezTo>
                  <a:pt x="21600" y="6000"/>
                  <a:pt x="21600" y="6000"/>
                  <a:pt x="21600" y="6000"/>
                </a:cubicBezTo>
                <a:cubicBezTo>
                  <a:pt x="21600" y="5400"/>
                  <a:pt x="21109" y="4800"/>
                  <a:pt x="20618" y="4800"/>
                </a:cubicBezTo>
                <a:moveTo>
                  <a:pt x="20618" y="20400"/>
                </a:moveTo>
                <a:cubicBezTo>
                  <a:pt x="16691" y="20400"/>
                  <a:pt x="16691" y="20400"/>
                  <a:pt x="16691" y="20400"/>
                </a:cubicBezTo>
                <a:cubicBezTo>
                  <a:pt x="16691" y="19200"/>
                  <a:pt x="16691" y="19200"/>
                  <a:pt x="16691" y="19200"/>
                </a:cubicBezTo>
                <a:cubicBezTo>
                  <a:pt x="17182" y="19200"/>
                  <a:pt x="17182" y="19200"/>
                  <a:pt x="17182" y="19200"/>
                </a:cubicBezTo>
                <a:cubicBezTo>
                  <a:pt x="17427" y="19200"/>
                  <a:pt x="17673" y="18900"/>
                  <a:pt x="17673" y="18600"/>
                </a:cubicBezTo>
                <a:cubicBezTo>
                  <a:pt x="17673" y="18300"/>
                  <a:pt x="17427" y="18000"/>
                  <a:pt x="17182" y="18000"/>
                </a:cubicBezTo>
                <a:cubicBezTo>
                  <a:pt x="15218" y="18000"/>
                  <a:pt x="15218" y="18000"/>
                  <a:pt x="15218" y="18000"/>
                </a:cubicBezTo>
                <a:cubicBezTo>
                  <a:pt x="14973" y="18000"/>
                  <a:pt x="14727" y="18300"/>
                  <a:pt x="14727" y="18600"/>
                </a:cubicBezTo>
                <a:cubicBezTo>
                  <a:pt x="14727" y="18900"/>
                  <a:pt x="14973" y="19200"/>
                  <a:pt x="15218" y="19200"/>
                </a:cubicBezTo>
                <a:cubicBezTo>
                  <a:pt x="15709" y="19200"/>
                  <a:pt x="15709" y="19200"/>
                  <a:pt x="15709" y="19200"/>
                </a:cubicBezTo>
                <a:cubicBezTo>
                  <a:pt x="15709" y="20400"/>
                  <a:pt x="15709" y="20400"/>
                  <a:pt x="15709" y="20400"/>
                </a:cubicBezTo>
                <a:cubicBezTo>
                  <a:pt x="9818" y="20400"/>
                  <a:pt x="9818" y="20400"/>
                  <a:pt x="9818" y="20400"/>
                </a:cubicBezTo>
                <a:cubicBezTo>
                  <a:pt x="9818" y="19200"/>
                  <a:pt x="9818" y="19200"/>
                  <a:pt x="9818" y="19200"/>
                </a:cubicBezTo>
                <a:cubicBezTo>
                  <a:pt x="10309" y="19200"/>
                  <a:pt x="10309" y="19200"/>
                  <a:pt x="10309" y="19200"/>
                </a:cubicBezTo>
                <a:cubicBezTo>
                  <a:pt x="10555" y="19200"/>
                  <a:pt x="10800" y="18900"/>
                  <a:pt x="10800" y="18600"/>
                </a:cubicBezTo>
                <a:cubicBezTo>
                  <a:pt x="10800" y="18300"/>
                  <a:pt x="10555" y="18000"/>
                  <a:pt x="10309" y="18000"/>
                </a:cubicBezTo>
                <a:cubicBezTo>
                  <a:pt x="8345" y="18000"/>
                  <a:pt x="8345" y="18000"/>
                  <a:pt x="8345" y="18000"/>
                </a:cubicBezTo>
                <a:cubicBezTo>
                  <a:pt x="8100" y="18000"/>
                  <a:pt x="7855" y="18300"/>
                  <a:pt x="7855" y="18600"/>
                </a:cubicBezTo>
                <a:cubicBezTo>
                  <a:pt x="7855" y="18900"/>
                  <a:pt x="8100" y="19200"/>
                  <a:pt x="8345" y="19200"/>
                </a:cubicBezTo>
                <a:cubicBezTo>
                  <a:pt x="8836" y="19200"/>
                  <a:pt x="8836" y="19200"/>
                  <a:pt x="8836" y="19200"/>
                </a:cubicBezTo>
                <a:cubicBezTo>
                  <a:pt x="8836" y="20400"/>
                  <a:pt x="8836" y="20400"/>
                  <a:pt x="8836" y="20400"/>
                </a:cubicBezTo>
                <a:cubicBezTo>
                  <a:pt x="4909" y="20400"/>
                  <a:pt x="4909" y="20400"/>
                  <a:pt x="4909" y="20400"/>
                </a:cubicBezTo>
                <a:cubicBezTo>
                  <a:pt x="4909" y="6000"/>
                  <a:pt x="4909" y="6000"/>
                  <a:pt x="4909" y="6000"/>
                </a:cubicBezTo>
                <a:cubicBezTo>
                  <a:pt x="20618" y="6000"/>
                  <a:pt x="20618" y="6000"/>
                  <a:pt x="20618" y="6000"/>
                </a:cubicBezTo>
                <a:lnTo>
                  <a:pt x="20618" y="20400"/>
                </a:lnTo>
                <a:close/>
                <a:moveTo>
                  <a:pt x="7364" y="12000"/>
                </a:moveTo>
                <a:cubicBezTo>
                  <a:pt x="9327" y="12000"/>
                  <a:pt x="9327" y="12000"/>
                  <a:pt x="9327" y="12000"/>
                </a:cubicBezTo>
                <a:cubicBezTo>
                  <a:pt x="9573" y="12000"/>
                  <a:pt x="9818" y="11700"/>
                  <a:pt x="9818" y="11400"/>
                </a:cubicBezTo>
                <a:cubicBezTo>
                  <a:pt x="9818" y="11100"/>
                  <a:pt x="9573" y="10800"/>
                  <a:pt x="9327" y="10800"/>
                </a:cubicBezTo>
                <a:cubicBezTo>
                  <a:pt x="7364" y="10800"/>
                  <a:pt x="7364" y="10800"/>
                  <a:pt x="7364" y="10800"/>
                </a:cubicBezTo>
                <a:cubicBezTo>
                  <a:pt x="7118" y="10800"/>
                  <a:pt x="6873" y="11100"/>
                  <a:pt x="6873" y="11400"/>
                </a:cubicBezTo>
                <a:cubicBezTo>
                  <a:pt x="6873" y="11700"/>
                  <a:pt x="7118" y="12000"/>
                  <a:pt x="7364" y="12000"/>
                </a:cubicBezTo>
                <a:moveTo>
                  <a:pt x="7364" y="9600"/>
                </a:moveTo>
                <a:cubicBezTo>
                  <a:pt x="11291" y="9600"/>
                  <a:pt x="11291" y="9600"/>
                  <a:pt x="11291" y="9600"/>
                </a:cubicBezTo>
                <a:cubicBezTo>
                  <a:pt x="11536" y="9600"/>
                  <a:pt x="11782" y="9300"/>
                  <a:pt x="11782" y="9000"/>
                </a:cubicBezTo>
                <a:cubicBezTo>
                  <a:pt x="11782" y="8700"/>
                  <a:pt x="11536" y="8400"/>
                  <a:pt x="11291" y="8400"/>
                </a:cubicBezTo>
                <a:cubicBezTo>
                  <a:pt x="7364" y="8400"/>
                  <a:pt x="7364" y="8400"/>
                  <a:pt x="7364" y="8400"/>
                </a:cubicBezTo>
                <a:cubicBezTo>
                  <a:pt x="7118" y="8400"/>
                  <a:pt x="6873" y="8700"/>
                  <a:pt x="6873" y="9000"/>
                </a:cubicBezTo>
                <a:cubicBezTo>
                  <a:pt x="6873" y="9300"/>
                  <a:pt x="7118" y="9600"/>
                  <a:pt x="7364" y="96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6" name="Shape"/>
          <p:cNvSpPr/>
          <p:nvPr/>
        </p:nvSpPr>
        <p:spPr>
          <a:xfrm>
            <a:off x="9111455" y="3617913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4800"/>
                </a:moveTo>
                <a:cubicBezTo>
                  <a:pt x="14236" y="4800"/>
                  <a:pt x="14236" y="4800"/>
                  <a:pt x="14236" y="4800"/>
                </a:cubicBezTo>
                <a:cubicBezTo>
                  <a:pt x="14482" y="4800"/>
                  <a:pt x="14727" y="4500"/>
                  <a:pt x="14727" y="4200"/>
                </a:cubicBezTo>
                <a:cubicBezTo>
                  <a:pt x="14727" y="3900"/>
                  <a:pt x="14482" y="3600"/>
                  <a:pt x="14236" y="3600"/>
                </a:cubicBezTo>
                <a:cubicBezTo>
                  <a:pt x="10309" y="3600"/>
                  <a:pt x="10309" y="3600"/>
                  <a:pt x="10309" y="3600"/>
                </a:cubicBezTo>
                <a:cubicBezTo>
                  <a:pt x="10064" y="3600"/>
                  <a:pt x="9818" y="3900"/>
                  <a:pt x="9818" y="4200"/>
                </a:cubicBezTo>
                <a:cubicBezTo>
                  <a:pt x="9818" y="4500"/>
                  <a:pt x="10064" y="4800"/>
                  <a:pt x="10309" y="4800"/>
                </a:cubicBezTo>
                <a:moveTo>
                  <a:pt x="16200" y="4800"/>
                </a:moveTo>
                <a:cubicBezTo>
                  <a:pt x="16445" y="4800"/>
                  <a:pt x="16691" y="4500"/>
                  <a:pt x="16691" y="4200"/>
                </a:cubicBezTo>
                <a:cubicBezTo>
                  <a:pt x="16691" y="3900"/>
                  <a:pt x="16445" y="3600"/>
                  <a:pt x="16200" y="3600"/>
                </a:cubicBezTo>
                <a:cubicBezTo>
                  <a:pt x="15955" y="3600"/>
                  <a:pt x="15709" y="3900"/>
                  <a:pt x="15709" y="4200"/>
                </a:cubicBezTo>
                <a:cubicBezTo>
                  <a:pt x="15709" y="4500"/>
                  <a:pt x="15955" y="4800"/>
                  <a:pt x="16200" y="4800"/>
                </a:cubicBezTo>
                <a:moveTo>
                  <a:pt x="18164" y="4800"/>
                </a:moveTo>
                <a:cubicBezTo>
                  <a:pt x="18409" y="4800"/>
                  <a:pt x="18655" y="4500"/>
                  <a:pt x="18655" y="4200"/>
                </a:cubicBezTo>
                <a:cubicBezTo>
                  <a:pt x="18655" y="3900"/>
                  <a:pt x="18409" y="3600"/>
                  <a:pt x="18164" y="3600"/>
                </a:cubicBezTo>
                <a:cubicBezTo>
                  <a:pt x="17918" y="3600"/>
                  <a:pt x="17673" y="3900"/>
                  <a:pt x="17673" y="4200"/>
                </a:cubicBezTo>
                <a:cubicBezTo>
                  <a:pt x="17673" y="4500"/>
                  <a:pt x="17918" y="4800"/>
                  <a:pt x="18164" y="4800"/>
                </a:cubicBezTo>
                <a:moveTo>
                  <a:pt x="18164" y="9600"/>
                </a:moveTo>
                <a:cubicBezTo>
                  <a:pt x="14236" y="9600"/>
                  <a:pt x="14236" y="9600"/>
                  <a:pt x="14236" y="9600"/>
                </a:cubicBezTo>
                <a:cubicBezTo>
                  <a:pt x="13991" y="9600"/>
                  <a:pt x="13745" y="9900"/>
                  <a:pt x="13745" y="10200"/>
                </a:cubicBezTo>
                <a:cubicBezTo>
                  <a:pt x="13745" y="10500"/>
                  <a:pt x="13991" y="10800"/>
                  <a:pt x="14236" y="10800"/>
                </a:cubicBezTo>
                <a:cubicBezTo>
                  <a:pt x="18164" y="10800"/>
                  <a:pt x="18164" y="10800"/>
                  <a:pt x="18164" y="10800"/>
                </a:cubicBezTo>
                <a:cubicBezTo>
                  <a:pt x="18409" y="10800"/>
                  <a:pt x="18655" y="10500"/>
                  <a:pt x="18655" y="10200"/>
                </a:cubicBezTo>
                <a:cubicBezTo>
                  <a:pt x="18655" y="9900"/>
                  <a:pt x="18409" y="9600"/>
                  <a:pt x="18164" y="9600"/>
                </a:cubicBezTo>
                <a:moveTo>
                  <a:pt x="18164" y="12000"/>
                </a:moveTo>
                <a:cubicBezTo>
                  <a:pt x="14236" y="12000"/>
                  <a:pt x="14236" y="12000"/>
                  <a:pt x="14236" y="12000"/>
                </a:cubicBezTo>
                <a:cubicBezTo>
                  <a:pt x="13991" y="12000"/>
                  <a:pt x="13745" y="12300"/>
                  <a:pt x="13745" y="12600"/>
                </a:cubicBezTo>
                <a:cubicBezTo>
                  <a:pt x="13745" y="12900"/>
                  <a:pt x="13991" y="13200"/>
                  <a:pt x="14236" y="13200"/>
                </a:cubicBezTo>
                <a:cubicBezTo>
                  <a:pt x="18164" y="13200"/>
                  <a:pt x="18164" y="13200"/>
                  <a:pt x="18164" y="13200"/>
                </a:cubicBezTo>
                <a:cubicBezTo>
                  <a:pt x="18409" y="13200"/>
                  <a:pt x="18655" y="12900"/>
                  <a:pt x="18655" y="12600"/>
                </a:cubicBezTo>
                <a:cubicBezTo>
                  <a:pt x="18655" y="12300"/>
                  <a:pt x="18409" y="12000"/>
                  <a:pt x="18164" y="12000"/>
                </a:cubicBezTo>
                <a:moveTo>
                  <a:pt x="18164" y="7200"/>
                </a:moveTo>
                <a:cubicBezTo>
                  <a:pt x="14236" y="7200"/>
                  <a:pt x="14236" y="7200"/>
                  <a:pt x="14236" y="7200"/>
                </a:cubicBezTo>
                <a:cubicBezTo>
                  <a:pt x="13991" y="7200"/>
                  <a:pt x="13745" y="7500"/>
                  <a:pt x="13745" y="7800"/>
                </a:cubicBezTo>
                <a:cubicBezTo>
                  <a:pt x="13745" y="8100"/>
                  <a:pt x="13991" y="8400"/>
                  <a:pt x="14236" y="8400"/>
                </a:cubicBezTo>
                <a:cubicBezTo>
                  <a:pt x="18164" y="8400"/>
                  <a:pt x="18164" y="8400"/>
                  <a:pt x="18164" y="8400"/>
                </a:cubicBezTo>
                <a:cubicBezTo>
                  <a:pt x="18409" y="8400"/>
                  <a:pt x="18655" y="8100"/>
                  <a:pt x="18655" y="7800"/>
                </a:cubicBezTo>
                <a:cubicBezTo>
                  <a:pt x="18655" y="7500"/>
                  <a:pt x="18409" y="7200"/>
                  <a:pt x="18164" y="7200"/>
                </a:cubicBezTo>
                <a:moveTo>
                  <a:pt x="8345" y="4800"/>
                </a:moveTo>
                <a:cubicBezTo>
                  <a:pt x="8591" y="4800"/>
                  <a:pt x="8836" y="4500"/>
                  <a:pt x="8836" y="4200"/>
                </a:cubicBezTo>
                <a:cubicBezTo>
                  <a:pt x="8836" y="3900"/>
                  <a:pt x="8591" y="3600"/>
                  <a:pt x="8345" y="3600"/>
                </a:cubicBezTo>
                <a:cubicBezTo>
                  <a:pt x="8100" y="3600"/>
                  <a:pt x="7855" y="3900"/>
                  <a:pt x="7855" y="4200"/>
                </a:cubicBezTo>
                <a:cubicBezTo>
                  <a:pt x="7855" y="4500"/>
                  <a:pt x="8100" y="4800"/>
                  <a:pt x="8345" y="4800"/>
                </a:cubicBezTo>
                <a:moveTo>
                  <a:pt x="6382" y="15600"/>
                </a:moveTo>
                <a:cubicBezTo>
                  <a:pt x="18164" y="15600"/>
                  <a:pt x="18164" y="15600"/>
                  <a:pt x="18164" y="15600"/>
                </a:cubicBezTo>
                <a:cubicBezTo>
                  <a:pt x="18409" y="15600"/>
                  <a:pt x="18655" y="15300"/>
                  <a:pt x="18655" y="15000"/>
                </a:cubicBezTo>
                <a:cubicBezTo>
                  <a:pt x="18655" y="14700"/>
                  <a:pt x="18409" y="14400"/>
                  <a:pt x="18164" y="14400"/>
                </a:cubicBezTo>
                <a:cubicBezTo>
                  <a:pt x="6382" y="14400"/>
                  <a:pt x="6382" y="14400"/>
                  <a:pt x="6382" y="14400"/>
                </a:cubicBezTo>
                <a:cubicBezTo>
                  <a:pt x="6136" y="14400"/>
                  <a:pt x="5891" y="14700"/>
                  <a:pt x="5891" y="15000"/>
                </a:cubicBezTo>
                <a:cubicBezTo>
                  <a:pt x="5891" y="15300"/>
                  <a:pt x="6136" y="15600"/>
                  <a:pt x="6382" y="15600"/>
                </a:cubicBezTo>
                <a:moveTo>
                  <a:pt x="6382" y="18000"/>
                </a:moveTo>
                <a:cubicBezTo>
                  <a:pt x="18164" y="18000"/>
                  <a:pt x="18164" y="18000"/>
                  <a:pt x="18164" y="18000"/>
                </a:cubicBezTo>
                <a:cubicBezTo>
                  <a:pt x="18409" y="18000"/>
                  <a:pt x="18655" y="17700"/>
                  <a:pt x="18655" y="17400"/>
                </a:cubicBezTo>
                <a:cubicBezTo>
                  <a:pt x="18655" y="17100"/>
                  <a:pt x="18409" y="16800"/>
                  <a:pt x="18164" y="16800"/>
                </a:cubicBezTo>
                <a:cubicBezTo>
                  <a:pt x="6382" y="16800"/>
                  <a:pt x="6382" y="16800"/>
                  <a:pt x="6382" y="16800"/>
                </a:cubicBezTo>
                <a:cubicBezTo>
                  <a:pt x="6136" y="16800"/>
                  <a:pt x="5891" y="17100"/>
                  <a:pt x="5891" y="17400"/>
                </a:cubicBezTo>
                <a:cubicBezTo>
                  <a:pt x="5891" y="17700"/>
                  <a:pt x="6136" y="18000"/>
                  <a:pt x="6382" y="18000"/>
                </a:cubicBezTo>
                <a:moveTo>
                  <a:pt x="20618" y="0"/>
                </a:moveTo>
                <a:cubicBezTo>
                  <a:pt x="3927" y="0"/>
                  <a:pt x="3927" y="0"/>
                  <a:pt x="3927" y="0"/>
                </a:cubicBezTo>
                <a:cubicBezTo>
                  <a:pt x="3436" y="0"/>
                  <a:pt x="2945" y="600"/>
                  <a:pt x="2945" y="1200"/>
                </a:cubicBezTo>
                <a:cubicBezTo>
                  <a:pt x="2945" y="3600"/>
                  <a:pt x="2945" y="3600"/>
                  <a:pt x="2945" y="36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491" y="3600"/>
                  <a:pt x="0" y="4200"/>
                  <a:pt x="0" y="4800"/>
                </a:cubicBezTo>
                <a:cubicBezTo>
                  <a:pt x="0" y="18000"/>
                  <a:pt x="0" y="18000"/>
                  <a:pt x="0" y="18000"/>
                </a:cubicBezTo>
                <a:cubicBezTo>
                  <a:pt x="0" y="19950"/>
                  <a:pt x="1350" y="21600"/>
                  <a:pt x="2945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000"/>
                  <a:pt x="21600" y="20400"/>
                </a:cubicBezTo>
                <a:cubicBezTo>
                  <a:pt x="21600" y="1200"/>
                  <a:pt x="21600" y="1200"/>
                  <a:pt x="21600" y="1200"/>
                </a:cubicBezTo>
                <a:cubicBezTo>
                  <a:pt x="21600" y="600"/>
                  <a:pt x="21109" y="0"/>
                  <a:pt x="20618" y="0"/>
                </a:cubicBezTo>
                <a:moveTo>
                  <a:pt x="20618" y="20400"/>
                </a:moveTo>
                <a:cubicBezTo>
                  <a:pt x="2945" y="20400"/>
                  <a:pt x="2945" y="20400"/>
                  <a:pt x="2945" y="20400"/>
                </a:cubicBezTo>
                <a:cubicBezTo>
                  <a:pt x="1841" y="20400"/>
                  <a:pt x="982" y="19350"/>
                  <a:pt x="982" y="18000"/>
                </a:cubicBezTo>
                <a:cubicBezTo>
                  <a:pt x="982" y="4800"/>
                  <a:pt x="982" y="4800"/>
                  <a:pt x="982" y="4800"/>
                </a:cubicBezTo>
                <a:cubicBezTo>
                  <a:pt x="2945" y="4800"/>
                  <a:pt x="2945" y="4800"/>
                  <a:pt x="2945" y="4800"/>
                </a:cubicBezTo>
                <a:cubicBezTo>
                  <a:pt x="2945" y="17400"/>
                  <a:pt x="2945" y="17400"/>
                  <a:pt x="2945" y="17400"/>
                </a:cubicBezTo>
                <a:cubicBezTo>
                  <a:pt x="2945" y="17700"/>
                  <a:pt x="3191" y="18000"/>
                  <a:pt x="3436" y="18000"/>
                </a:cubicBezTo>
                <a:cubicBezTo>
                  <a:pt x="3682" y="18000"/>
                  <a:pt x="3927" y="17700"/>
                  <a:pt x="3927" y="17400"/>
                </a:cubicBezTo>
                <a:cubicBezTo>
                  <a:pt x="3927" y="1200"/>
                  <a:pt x="3927" y="1200"/>
                  <a:pt x="3927" y="1200"/>
                </a:cubicBezTo>
                <a:cubicBezTo>
                  <a:pt x="20618" y="1200"/>
                  <a:pt x="20618" y="1200"/>
                  <a:pt x="20618" y="1200"/>
                </a:cubicBezTo>
                <a:lnTo>
                  <a:pt x="20618" y="20400"/>
                </a:lnTo>
                <a:close/>
                <a:moveTo>
                  <a:pt x="6382" y="4800"/>
                </a:moveTo>
                <a:cubicBezTo>
                  <a:pt x="6627" y="4800"/>
                  <a:pt x="6873" y="4500"/>
                  <a:pt x="6873" y="4200"/>
                </a:cubicBezTo>
                <a:cubicBezTo>
                  <a:pt x="6873" y="3900"/>
                  <a:pt x="6627" y="3600"/>
                  <a:pt x="6382" y="3600"/>
                </a:cubicBezTo>
                <a:cubicBezTo>
                  <a:pt x="6136" y="3600"/>
                  <a:pt x="5891" y="3900"/>
                  <a:pt x="5891" y="4200"/>
                </a:cubicBezTo>
                <a:cubicBezTo>
                  <a:pt x="5891" y="4500"/>
                  <a:pt x="6136" y="4800"/>
                  <a:pt x="6382" y="4800"/>
                </a:cubicBezTo>
                <a:moveTo>
                  <a:pt x="6382" y="13200"/>
                </a:moveTo>
                <a:cubicBezTo>
                  <a:pt x="11291" y="13200"/>
                  <a:pt x="11291" y="13200"/>
                  <a:pt x="11291" y="13200"/>
                </a:cubicBezTo>
                <a:cubicBezTo>
                  <a:pt x="11536" y="13200"/>
                  <a:pt x="11782" y="12900"/>
                  <a:pt x="11782" y="12600"/>
                </a:cubicBezTo>
                <a:cubicBezTo>
                  <a:pt x="11782" y="7800"/>
                  <a:pt x="11782" y="7800"/>
                  <a:pt x="11782" y="7800"/>
                </a:cubicBezTo>
                <a:cubicBezTo>
                  <a:pt x="11782" y="7500"/>
                  <a:pt x="11536" y="7200"/>
                  <a:pt x="11291" y="7200"/>
                </a:cubicBezTo>
                <a:cubicBezTo>
                  <a:pt x="6382" y="7200"/>
                  <a:pt x="6382" y="7200"/>
                  <a:pt x="6382" y="7200"/>
                </a:cubicBezTo>
                <a:cubicBezTo>
                  <a:pt x="6136" y="7200"/>
                  <a:pt x="5891" y="7500"/>
                  <a:pt x="5891" y="7800"/>
                </a:cubicBezTo>
                <a:cubicBezTo>
                  <a:pt x="5891" y="12600"/>
                  <a:pt x="5891" y="12600"/>
                  <a:pt x="5891" y="12600"/>
                </a:cubicBezTo>
                <a:cubicBezTo>
                  <a:pt x="5891" y="12900"/>
                  <a:pt x="6136" y="13200"/>
                  <a:pt x="6382" y="13200"/>
                </a:cubicBezTo>
                <a:moveTo>
                  <a:pt x="6873" y="8400"/>
                </a:moveTo>
                <a:cubicBezTo>
                  <a:pt x="10800" y="8400"/>
                  <a:pt x="10800" y="8400"/>
                  <a:pt x="10800" y="8400"/>
                </a:cubicBezTo>
                <a:cubicBezTo>
                  <a:pt x="10800" y="12000"/>
                  <a:pt x="10800" y="12000"/>
                  <a:pt x="10800" y="12000"/>
                </a:cubicBezTo>
                <a:cubicBezTo>
                  <a:pt x="6873" y="12000"/>
                  <a:pt x="6873" y="12000"/>
                  <a:pt x="6873" y="12000"/>
                </a:cubicBezTo>
                <a:lnTo>
                  <a:pt x="6873" y="8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7" name="Shape"/>
          <p:cNvSpPr/>
          <p:nvPr/>
        </p:nvSpPr>
        <p:spPr>
          <a:xfrm>
            <a:off x="9722642" y="3587749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164" y="9818"/>
                </a:moveTo>
                <a:cubicBezTo>
                  <a:pt x="14236" y="9818"/>
                  <a:pt x="14236" y="9818"/>
                  <a:pt x="14236" y="9818"/>
                </a:cubicBezTo>
                <a:cubicBezTo>
                  <a:pt x="13991" y="9818"/>
                  <a:pt x="13745" y="10064"/>
                  <a:pt x="13745" y="10309"/>
                </a:cubicBezTo>
                <a:cubicBezTo>
                  <a:pt x="13745" y="10555"/>
                  <a:pt x="13991" y="10800"/>
                  <a:pt x="14236" y="10800"/>
                </a:cubicBezTo>
                <a:cubicBezTo>
                  <a:pt x="18164" y="10800"/>
                  <a:pt x="18164" y="10800"/>
                  <a:pt x="18164" y="10800"/>
                </a:cubicBezTo>
                <a:cubicBezTo>
                  <a:pt x="18409" y="10800"/>
                  <a:pt x="18655" y="10555"/>
                  <a:pt x="18655" y="10309"/>
                </a:cubicBezTo>
                <a:cubicBezTo>
                  <a:pt x="18655" y="10064"/>
                  <a:pt x="18409" y="9818"/>
                  <a:pt x="18164" y="9818"/>
                </a:cubicBezTo>
                <a:moveTo>
                  <a:pt x="18164" y="7855"/>
                </a:moveTo>
                <a:cubicBezTo>
                  <a:pt x="18409" y="7855"/>
                  <a:pt x="18655" y="7609"/>
                  <a:pt x="18655" y="7364"/>
                </a:cubicBezTo>
                <a:cubicBezTo>
                  <a:pt x="18655" y="7118"/>
                  <a:pt x="18409" y="6873"/>
                  <a:pt x="18164" y="6873"/>
                </a:cubicBezTo>
                <a:cubicBezTo>
                  <a:pt x="17918" y="6873"/>
                  <a:pt x="17673" y="7118"/>
                  <a:pt x="17673" y="7364"/>
                </a:cubicBezTo>
                <a:cubicBezTo>
                  <a:pt x="17673" y="7609"/>
                  <a:pt x="17918" y="7855"/>
                  <a:pt x="18164" y="7855"/>
                </a:cubicBezTo>
                <a:moveTo>
                  <a:pt x="16200" y="7855"/>
                </a:moveTo>
                <a:cubicBezTo>
                  <a:pt x="16445" y="7855"/>
                  <a:pt x="16691" y="7609"/>
                  <a:pt x="16691" y="7364"/>
                </a:cubicBezTo>
                <a:cubicBezTo>
                  <a:pt x="16691" y="7118"/>
                  <a:pt x="16445" y="6873"/>
                  <a:pt x="16200" y="6873"/>
                </a:cubicBezTo>
                <a:cubicBezTo>
                  <a:pt x="15955" y="6873"/>
                  <a:pt x="15709" y="7118"/>
                  <a:pt x="15709" y="7364"/>
                </a:cubicBezTo>
                <a:cubicBezTo>
                  <a:pt x="15709" y="7609"/>
                  <a:pt x="15955" y="7855"/>
                  <a:pt x="16200" y="7855"/>
                </a:cubicBezTo>
                <a:moveTo>
                  <a:pt x="18164" y="13745"/>
                </a:moveTo>
                <a:cubicBezTo>
                  <a:pt x="14236" y="13745"/>
                  <a:pt x="14236" y="13745"/>
                  <a:pt x="14236" y="13745"/>
                </a:cubicBezTo>
                <a:cubicBezTo>
                  <a:pt x="13991" y="13745"/>
                  <a:pt x="13745" y="13991"/>
                  <a:pt x="13745" y="14236"/>
                </a:cubicBezTo>
                <a:cubicBezTo>
                  <a:pt x="13745" y="14482"/>
                  <a:pt x="13991" y="14727"/>
                  <a:pt x="14236" y="14727"/>
                </a:cubicBezTo>
                <a:cubicBezTo>
                  <a:pt x="18164" y="14727"/>
                  <a:pt x="18164" y="14727"/>
                  <a:pt x="18164" y="14727"/>
                </a:cubicBezTo>
                <a:cubicBezTo>
                  <a:pt x="18409" y="14727"/>
                  <a:pt x="18655" y="14482"/>
                  <a:pt x="18655" y="14236"/>
                </a:cubicBezTo>
                <a:cubicBezTo>
                  <a:pt x="18655" y="13991"/>
                  <a:pt x="18409" y="13745"/>
                  <a:pt x="18164" y="13745"/>
                </a:cubicBezTo>
                <a:moveTo>
                  <a:pt x="6382" y="982"/>
                </a:moveTo>
                <a:cubicBezTo>
                  <a:pt x="19145" y="982"/>
                  <a:pt x="19145" y="982"/>
                  <a:pt x="19145" y="982"/>
                </a:cubicBezTo>
                <a:cubicBezTo>
                  <a:pt x="19391" y="982"/>
                  <a:pt x="19636" y="736"/>
                  <a:pt x="19636" y="491"/>
                </a:cubicBezTo>
                <a:cubicBezTo>
                  <a:pt x="19636" y="245"/>
                  <a:pt x="19391" y="0"/>
                  <a:pt x="19145" y="0"/>
                </a:cubicBezTo>
                <a:cubicBezTo>
                  <a:pt x="6382" y="0"/>
                  <a:pt x="6382" y="0"/>
                  <a:pt x="6382" y="0"/>
                </a:cubicBezTo>
                <a:cubicBezTo>
                  <a:pt x="6136" y="0"/>
                  <a:pt x="5891" y="245"/>
                  <a:pt x="5891" y="491"/>
                </a:cubicBezTo>
                <a:cubicBezTo>
                  <a:pt x="5891" y="736"/>
                  <a:pt x="6136" y="982"/>
                  <a:pt x="6382" y="982"/>
                </a:cubicBezTo>
                <a:moveTo>
                  <a:pt x="18164" y="11782"/>
                </a:moveTo>
                <a:cubicBezTo>
                  <a:pt x="14236" y="11782"/>
                  <a:pt x="14236" y="11782"/>
                  <a:pt x="14236" y="11782"/>
                </a:cubicBezTo>
                <a:cubicBezTo>
                  <a:pt x="13991" y="11782"/>
                  <a:pt x="13745" y="12027"/>
                  <a:pt x="13745" y="12273"/>
                </a:cubicBezTo>
                <a:cubicBezTo>
                  <a:pt x="13745" y="12518"/>
                  <a:pt x="13991" y="12764"/>
                  <a:pt x="14236" y="12764"/>
                </a:cubicBezTo>
                <a:cubicBezTo>
                  <a:pt x="18164" y="12764"/>
                  <a:pt x="18164" y="12764"/>
                  <a:pt x="18164" y="12764"/>
                </a:cubicBezTo>
                <a:cubicBezTo>
                  <a:pt x="18409" y="12764"/>
                  <a:pt x="18655" y="12518"/>
                  <a:pt x="18655" y="12273"/>
                </a:cubicBezTo>
                <a:cubicBezTo>
                  <a:pt x="18655" y="12027"/>
                  <a:pt x="18409" y="11782"/>
                  <a:pt x="18164" y="11782"/>
                </a:cubicBezTo>
                <a:moveTo>
                  <a:pt x="4909" y="2945"/>
                </a:moveTo>
                <a:cubicBezTo>
                  <a:pt x="20127" y="2945"/>
                  <a:pt x="20127" y="2945"/>
                  <a:pt x="20127" y="2945"/>
                </a:cubicBezTo>
                <a:cubicBezTo>
                  <a:pt x="20373" y="2945"/>
                  <a:pt x="20618" y="2700"/>
                  <a:pt x="20618" y="2455"/>
                </a:cubicBezTo>
                <a:cubicBezTo>
                  <a:pt x="20618" y="2209"/>
                  <a:pt x="20373" y="1964"/>
                  <a:pt x="20127" y="1964"/>
                </a:cubicBezTo>
                <a:cubicBezTo>
                  <a:pt x="4909" y="1964"/>
                  <a:pt x="4909" y="1964"/>
                  <a:pt x="4909" y="1964"/>
                </a:cubicBezTo>
                <a:cubicBezTo>
                  <a:pt x="4664" y="1964"/>
                  <a:pt x="4418" y="2209"/>
                  <a:pt x="4418" y="2455"/>
                </a:cubicBezTo>
                <a:cubicBezTo>
                  <a:pt x="4418" y="2700"/>
                  <a:pt x="4664" y="2945"/>
                  <a:pt x="4909" y="2945"/>
                </a:cubicBezTo>
                <a:moveTo>
                  <a:pt x="6382" y="18655"/>
                </a:moveTo>
                <a:cubicBezTo>
                  <a:pt x="18164" y="18655"/>
                  <a:pt x="18164" y="18655"/>
                  <a:pt x="18164" y="18655"/>
                </a:cubicBezTo>
                <a:cubicBezTo>
                  <a:pt x="18409" y="18655"/>
                  <a:pt x="18655" y="18409"/>
                  <a:pt x="18655" y="18164"/>
                </a:cubicBezTo>
                <a:cubicBezTo>
                  <a:pt x="18655" y="17918"/>
                  <a:pt x="18409" y="17673"/>
                  <a:pt x="18164" y="17673"/>
                </a:cubicBezTo>
                <a:cubicBezTo>
                  <a:pt x="6382" y="17673"/>
                  <a:pt x="6382" y="17673"/>
                  <a:pt x="6382" y="17673"/>
                </a:cubicBezTo>
                <a:cubicBezTo>
                  <a:pt x="6136" y="17673"/>
                  <a:pt x="5891" y="17918"/>
                  <a:pt x="5891" y="18164"/>
                </a:cubicBezTo>
                <a:cubicBezTo>
                  <a:pt x="5891" y="18409"/>
                  <a:pt x="6136" y="18655"/>
                  <a:pt x="6382" y="18655"/>
                </a:cubicBezTo>
                <a:moveTo>
                  <a:pt x="10309" y="7855"/>
                </a:moveTo>
                <a:cubicBezTo>
                  <a:pt x="14236" y="7855"/>
                  <a:pt x="14236" y="7855"/>
                  <a:pt x="14236" y="7855"/>
                </a:cubicBezTo>
                <a:cubicBezTo>
                  <a:pt x="14482" y="7855"/>
                  <a:pt x="14727" y="7609"/>
                  <a:pt x="14727" y="7364"/>
                </a:cubicBezTo>
                <a:cubicBezTo>
                  <a:pt x="14727" y="7118"/>
                  <a:pt x="14482" y="6873"/>
                  <a:pt x="14236" y="6873"/>
                </a:cubicBezTo>
                <a:cubicBezTo>
                  <a:pt x="10309" y="6873"/>
                  <a:pt x="10309" y="6873"/>
                  <a:pt x="10309" y="6873"/>
                </a:cubicBezTo>
                <a:cubicBezTo>
                  <a:pt x="10064" y="6873"/>
                  <a:pt x="9818" y="7118"/>
                  <a:pt x="9818" y="7364"/>
                </a:cubicBezTo>
                <a:cubicBezTo>
                  <a:pt x="9818" y="7609"/>
                  <a:pt x="10064" y="7855"/>
                  <a:pt x="10309" y="7855"/>
                </a:cubicBezTo>
                <a:moveTo>
                  <a:pt x="6382" y="16691"/>
                </a:moveTo>
                <a:cubicBezTo>
                  <a:pt x="18164" y="16691"/>
                  <a:pt x="18164" y="16691"/>
                  <a:pt x="18164" y="16691"/>
                </a:cubicBezTo>
                <a:cubicBezTo>
                  <a:pt x="18409" y="16691"/>
                  <a:pt x="18655" y="16445"/>
                  <a:pt x="18655" y="16200"/>
                </a:cubicBezTo>
                <a:cubicBezTo>
                  <a:pt x="18655" y="15955"/>
                  <a:pt x="18409" y="15709"/>
                  <a:pt x="18164" y="15709"/>
                </a:cubicBezTo>
                <a:cubicBezTo>
                  <a:pt x="6382" y="15709"/>
                  <a:pt x="6382" y="15709"/>
                  <a:pt x="6382" y="15709"/>
                </a:cubicBezTo>
                <a:cubicBezTo>
                  <a:pt x="6136" y="15709"/>
                  <a:pt x="5891" y="15955"/>
                  <a:pt x="5891" y="16200"/>
                </a:cubicBezTo>
                <a:cubicBezTo>
                  <a:pt x="5891" y="16445"/>
                  <a:pt x="6136" y="16691"/>
                  <a:pt x="6382" y="16691"/>
                </a:cubicBezTo>
                <a:moveTo>
                  <a:pt x="20618" y="3927"/>
                </a:moveTo>
                <a:cubicBezTo>
                  <a:pt x="3927" y="3927"/>
                  <a:pt x="3927" y="3927"/>
                  <a:pt x="3927" y="3927"/>
                </a:cubicBezTo>
                <a:cubicBezTo>
                  <a:pt x="3436" y="3927"/>
                  <a:pt x="2945" y="4418"/>
                  <a:pt x="2945" y="4909"/>
                </a:cubicBezTo>
                <a:cubicBezTo>
                  <a:pt x="2945" y="6873"/>
                  <a:pt x="2945" y="6873"/>
                  <a:pt x="2945" y="6873"/>
                </a:cubicBezTo>
                <a:cubicBezTo>
                  <a:pt x="982" y="6873"/>
                  <a:pt x="982" y="6873"/>
                  <a:pt x="982" y="6873"/>
                </a:cubicBezTo>
                <a:cubicBezTo>
                  <a:pt x="491" y="6873"/>
                  <a:pt x="0" y="7364"/>
                  <a:pt x="0" y="7855"/>
                </a:cubicBezTo>
                <a:cubicBezTo>
                  <a:pt x="0" y="18655"/>
                  <a:pt x="0" y="18655"/>
                  <a:pt x="0" y="18655"/>
                </a:cubicBezTo>
                <a:cubicBezTo>
                  <a:pt x="0" y="20250"/>
                  <a:pt x="1350" y="21600"/>
                  <a:pt x="2945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109"/>
                  <a:pt x="21600" y="20618"/>
                </a:cubicBezTo>
                <a:cubicBezTo>
                  <a:pt x="21600" y="4909"/>
                  <a:pt x="21600" y="4909"/>
                  <a:pt x="21600" y="4909"/>
                </a:cubicBezTo>
                <a:cubicBezTo>
                  <a:pt x="21600" y="4418"/>
                  <a:pt x="21109" y="3927"/>
                  <a:pt x="20618" y="3927"/>
                </a:cubicBezTo>
                <a:moveTo>
                  <a:pt x="20618" y="20618"/>
                </a:moveTo>
                <a:cubicBezTo>
                  <a:pt x="2945" y="20618"/>
                  <a:pt x="2945" y="20618"/>
                  <a:pt x="2945" y="20618"/>
                </a:cubicBezTo>
                <a:cubicBezTo>
                  <a:pt x="1841" y="20618"/>
                  <a:pt x="982" y="19759"/>
                  <a:pt x="982" y="18655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2945" y="7855"/>
                  <a:pt x="2945" y="7855"/>
                  <a:pt x="2945" y="7855"/>
                </a:cubicBezTo>
                <a:cubicBezTo>
                  <a:pt x="2945" y="18164"/>
                  <a:pt x="2945" y="18164"/>
                  <a:pt x="2945" y="18164"/>
                </a:cubicBezTo>
                <a:cubicBezTo>
                  <a:pt x="2945" y="18409"/>
                  <a:pt x="3191" y="18655"/>
                  <a:pt x="3436" y="18655"/>
                </a:cubicBezTo>
                <a:cubicBezTo>
                  <a:pt x="3682" y="18655"/>
                  <a:pt x="3927" y="18409"/>
                  <a:pt x="3927" y="18164"/>
                </a:cubicBezTo>
                <a:cubicBezTo>
                  <a:pt x="3927" y="4909"/>
                  <a:pt x="3927" y="4909"/>
                  <a:pt x="3927" y="4909"/>
                </a:cubicBezTo>
                <a:cubicBezTo>
                  <a:pt x="20618" y="4909"/>
                  <a:pt x="20618" y="4909"/>
                  <a:pt x="20618" y="4909"/>
                </a:cubicBezTo>
                <a:lnTo>
                  <a:pt x="20618" y="20618"/>
                </a:lnTo>
                <a:close/>
                <a:moveTo>
                  <a:pt x="8345" y="7855"/>
                </a:moveTo>
                <a:cubicBezTo>
                  <a:pt x="8591" y="7855"/>
                  <a:pt x="8836" y="7609"/>
                  <a:pt x="8836" y="7364"/>
                </a:cubicBezTo>
                <a:cubicBezTo>
                  <a:pt x="8836" y="7118"/>
                  <a:pt x="8591" y="6873"/>
                  <a:pt x="8345" y="6873"/>
                </a:cubicBezTo>
                <a:cubicBezTo>
                  <a:pt x="8100" y="6873"/>
                  <a:pt x="7855" y="7118"/>
                  <a:pt x="7855" y="7364"/>
                </a:cubicBezTo>
                <a:cubicBezTo>
                  <a:pt x="7855" y="7609"/>
                  <a:pt x="8100" y="7855"/>
                  <a:pt x="8345" y="7855"/>
                </a:cubicBezTo>
                <a:moveTo>
                  <a:pt x="6382" y="14727"/>
                </a:moveTo>
                <a:cubicBezTo>
                  <a:pt x="11291" y="14727"/>
                  <a:pt x="11291" y="14727"/>
                  <a:pt x="11291" y="14727"/>
                </a:cubicBezTo>
                <a:cubicBezTo>
                  <a:pt x="11536" y="14727"/>
                  <a:pt x="11782" y="14482"/>
                  <a:pt x="11782" y="14236"/>
                </a:cubicBezTo>
                <a:cubicBezTo>
                  <a:pt x="11782" y="10309"/>
                  <a:pt x="11782" y="10309"/>
                  <a:pt x="11782" y="10309"/>
                </a:cubicBezTo>
                <a:cubicBezTo>
                  <a:pt x="11782" y="10064"/>
                  <a:pt x="11536" y="9818"/>
                  <a:pt x="11291" y="9818"/>
                </a:cubicBezTo>
                <a:cubicBezTo>
                  <a:pt x="6382" y="9818"/>
                  <a:pt x="6382" y="9818"/>
                  <a:pt x="6382" y="9818"/>
                </a:cubicBezTo>
                <a:cubicBezTo>
                  <a:pt x="6136" y="9818"/>
                  <a:pt x="5891" y="10064"/>
                  <a:pt x="5891" y="10309"/>
                </a:cubicBezTo>
                <a:cubicBezTo>
                  <a:pt x="5891" y="14236"/>
                  <a:pt x="5891" y="14236"/>
                  <a:pt x="5891" y="14236"/>
                </a:cubicBezTo>
                <a:cubicBezTo>
                  <a:pt x="5891" y="14482"/>
                  <a:pt x="6136" y="14727"/>
                  <a:pt x="6382" y="14727"/>
                </a:cubicBezTo>
                <a:moveTo>
                  <a:pt x="6873" y="10800"/>
                </a:moveTo>
                <a:cubicBezTo>
                  <a:pt x="10800" y="10800"/>
                  <a:pt x="10800" y="10800"/>
                  <a:pt x="10800" y="10800"/>
                </a:cubicBezTo>
                <a:cubicBezTo>
                  <a:pt x="10800" y="13745"/>
                  <a:pt x="10800" y="13745"/>
                  <a:pt x="10800" y="13745"/>
                </a:cubicBezTo>
                <a:cubicBezTo>
                  <a:pt x="6873" y="13745"/>
                  <a:pt x="6873" y="13745"/>
                  <a:pt x="6873" y="13745"/>
                </a:cubicBezTo>
                <a:lnTo>
                  <a:pt x="6873" y="10800"/>
                </a:lnTo>
                <a:close/>
                <a:moveTo>
                  <a:pt x="6382" y="7855"/>
                </a:moveTo>
                <a:cubicBezTo>
                  <a:pt x="6627" y="7855"/>
                  <a:pt x="6873" y="7609"/>
                  <a:pt x="6873" y="7364"/>
                </a:cubicBezTo>
                <a:cubicBezTo>
                  <a:pt x="6873" y="7118"/>
                  <a:pt x="6627" y="6873"/>
                  <a:pt x="6382" y="6873"/>
                </a:cubicBezTo>
                <a:cubicBezTo>
                  <a:pt x="6136" y="6873"/>
                  <a:pt x="5891" y="7118"/>
                  <a:pt x="5891" y="7364"/>
                </a:cubicBezTo>
                <a:cubicBezTo>
                  <a:pt x="5891" y="7609"/>
                  <a:pt x="6136" y="7855"/>
                  <a:pt x="6382" y="78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8" name="Shape"/>
          <p:cNvSpPr/>
          <p:nvPr/>
        </p:nvSpPr>
        <p:spPr>
          <a:xfrm>
            <a:off x="10333830" y="3587749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0309"/>
                </a:moveTo>
                <a:cubicBezTo>
                  <a:pt x="11291" y="10309"/>
                  <a:pt x="11291" y="10309"/>
                  <a:pt x="11291" y="10309"/>
                </a:cubicBezTo>
                <a:cubicBezTo>
                  <a:pt x="11291" y="5400"/>
                  <a:pt x="11291" y="5400"/>
                  <a:pt x="11291" y="5400"/>
                </a:cubicBezTo>
                <a:cubicBezTo>
                  <a:pt x="11291" y="5155"/>
                  <a:pt x="11045" y="4909"/>
                  <a:pt x="10800" y="4909"/>
                </a:cubicBezTo>
                <a:cubicBezTo>
                  <a:pt x="10555" y="4909"/>
                  <a:pt x="10309" y="5155"/>
                  <a:pt x="10309" y="5400"/>
                </a:cubicBezTo>
                <a:cubicBezTo>
                  <a:pt x="10309" y="10309"/>
                  <a:pt x="10309" y="10309"/>
                  <a:pt x="10309" y="10309"/>
                </a:cubicBezTo>
                <a:cubicBezTo>
                  <a:pt x="5400" y="10309"/>
                  <a:pt x="5400" y="10309"/>
                  <a:pt x="5400" y="10309"/>
                </a:cubicBezTo>
                <a:cubicBezTo>
                  <a:pt x="5155" y="10309"/>
                  <a:pt x="4909" y="10555"/>
                  <a:pt x="4909" y="10800"/>
                </a:cubicBezTo>
                <a:cubicBezTo>
                  <a:pt x="4909" y="11045"/>
                  <a:pt x="5155" y="11291"/>
                  <a:pt x="5400" y="11291"/>
                </a:cubicBezTo>
                <a:cubicBezTo>
                  <a:pt x="10309" y="11291"/>
                  <a:pt x="10309" y="11291"/>
                  <a:pt x="10309" y="11291"/>
                </a:cubicBezTo>
                <a:cubicBezTo>
                  <a:pt x="10309" y="16200"/>
                  <a:pt x="10309" y="16200"/>
                  <a:pt x="10309" y="16200"/>
                </a:cubicBezTo>
                <a:cubicBezTo>
                  <a:pt x="10309" y="16445"/>
                  <a:pt x="10555" y="16691"/>
                  <a:pt x="10800" y="16691"/>
                </a:cubicBezTo>
                <a:cubicBezTo>
                  <a:pt x="11045" y="16691"/>
                  <a:pt x="11291" y="16445"/>
                  <a:pt x="11291" y="16200"/>
                </a:cubicBezTo>
                <a:cubicBezTo>
                  <a:pt x="11291" y="11291"/>
                  <a:pt x="11291" y="11291"/>
                  <a:pt x="11291" y="11291"/>
                </a:cubicBezTo>
                <a:cubicBezTo>
                  <a:pt x="16200" y="11291"/>
                  <a:pt x="16200" y="11291"/>
                  <a:pt x="16200" y="11291"/>
                </a:cubicBezTo>
                <a:cubicBezTo>
                  <a:pt x="16445" y="11291"/>
                  <a:pt x="16691" y="11045"/>
                  <a:pt x="16691" y="10800"/>
                </a:cubicBezTo>
                <a:cubicBezTo>
                  <a:pt x="16691" y="10555"/>
                  <a:pt x="16445" y="10309"/>
                  <a:pt x="16200" y="10309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39" name="Shape"/>
          <p:cNvSpPr/>
          <p:nvPr/>
        </p:nvSpPr>
        <p:spPr>
          <a:xfrm>
            <a:off x="10945018" y="3587749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0309"/>
                </a:moveTo>
                <a:cubicBezTo>
                  <a:pt x="5400" y="10309"/>
                  <a:pt x="5400" y="10309"/>
                  <a:pt x="5400" y="10309"/>
                </a:cubicBezTo>
                <a:cubicBezTo>
                  <a:pt x="5155" y="10309"/>
                  <a:pt x="4909" y="10555"/>
                  <a:pt x="4909" y="10800"/>
                </a:cubicBezTo>
                <a:cubicBezTo>
                  <a:pt x="4909" y="11045"/>
                  <a:pt x="5155" y="11291"/>
                  <a:pt x="5400" y="11291"/>
                </a:cubicBezTo>
                <a:cubicBezTo>
                  <a:pt x="16200" y="11291"/>
                  <a:pt x="16200" y="11291"/>
                  <a:pt x="16200" y="11291"/>
                </a:cubicBezTo>
                <a:cubicBezTo>
                  <a:pt x="16445" y="11291"/>
                  <a:pt x="16691" y="11045"/>
                  <a:pt x="16691" y="10800"/>
                </a:cubicBezTo>
                <a:cubicBezTo>
                  <a:pt x="16691" y="10555"/>
                  <a:pt x="16445" y="10309"/>
                  <a:pt x="16200" y="10309"/>
                </a:cubicBezTo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5400" y="20618"/>
                  <a:pt x="982" y="162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6200"/>
                  <a:pt x="16200" y="20618"/>
                  <a:pt x="10800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0" name="Shape"/>
          <p:cNvSpPr/>
          <p:nvPr/>
        </p:nvSpPr>
        <p:spPr>
          <a:xfrm>
            <a:off x="1117607" y="3760789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8400"/>
                </a:moveTo>
                <a:cubicBezTo>
                  <a:pt x="6382" y="8400"/>
                  <a:pt x="6382" y="8400"/>
                  <a:pt x="6382" y="8400"/>
                </a:cubicBezTo>
                <a:cubicBezTo>
                  <a:pt x="6627" y="8400"/>
                  <a:pt x="6873" y="8100"/>
                  <a:pt x="6873" y="7800"/>
                </a:cubicBezTo>
                <a:cubicBezTo>
                  <a:pt x="6873" y="7500"/>
                  <a:pt x="6627" y="7200"/>
                  <a:pt x="6382" y="7200"/>
                </a:cubicBezTo>
                <a:cubicBezTo>
                  <a:pt x="5400" y="7200"/>
                  <a:pt x="5400" y="7200"/>
                  <a:pt x="5400" y="7200"/>
                </a:cubicBezTo>
                <a:cubicBezTo>
                  <a:pt x="5155" y="7200"/>
                  <a:pt x="4909" y="7500"/>
                  <a:pt x="4909" y="7800"/>
                </a:cubicBezTo>
                <a:cubicBezTo>
                  <a:pt x="4909" y="8100"/>
                  <a:pt x="5155" y="8400"/>
                  <a:pt x="5400" y="8400"/>
                </a:cubicBezTo>
                <a:moveTo>
                  <a:pt x="20618" y="2400"/>
                </a:moveTo>
                <a:cubicBezTo>
                  <a:pt x="14727" y="2400"/>
                  <a:pt x="14727" y="2400"/>
                  <a:pt x="14727" y="2400"/>
                </a:cubicBezTo>
                <a:cubicBezTo>
                  <a:pt x="14727" y="1050"/>
                  <a:pt x="13868" y="0"/>
                  <a:pt x="12764" y="0"/>
                </a:cubicBezTo>
                <a:cubicBezTo>
                  <a:pt x="8836" y="0"/>
                  <a:pt x="8836" y="0"/>
                  <a:pt x="8836" y="0"/>
                </a:cubicBezTo>
                <a:cubicBezTo>
                  <a:pt x="7732" y="0"/>
                  <a:pt x="6873" y="1050"/>
                  <a:pt x="6873" y="2400"/>
                </a:cubicBezTo>
                <a:cubicBezTo>
                  <a:pt x="982" y="2400"/>
                  <a:pt x="982" y="2400"/>
                  <a:pt x="982" y="2400"/>
                </a:cubicBezTo>
                <a:cubicBezTo>
                  <a:pt x="491" y="2400"/>
                  <a:pt x="0" y="3000"/>
                  <a:pt x="0" y="3600"/>
                </a:cubicBezTo>
                <a:cubicBezTo>
                  <a:pt x="0" y="20400"/>
                  <a:pt x="0" y="20400"/>
                  <a:pt x="0" y="20400"/>
                </a:cubicBezTo>
                <a:cubicBezTo>
                  <a:pt x="0" y="21000"/>
                  <a:pt x="491" y="21600"/>
                  <a:pt x="982" y="21600"/>
                </a:cubicBezTo>
                <a:cubicBezTo>
                  <a:pt x="20618" y="21600"/>
                  <a:pt x="20618" y="21600"/>
                  <a:pt x="20618" y="21600"/>
                </a:cubicBezTo>
                <a:cubicBezTo>
                  <a:pt x="21109" y="21600"/>
                  <a:pt x="21600" y="21000"/>
                  <a:pt x="21600" y="20400"/>
                </a:cubicBezTo>
                <a:cubicBezTo>
                  <a:pt x="21600" y="3600"/>
                  <a:pt x="21600" y="3600"/>
                  <a:pt x="21600" y="3600"/>
                </a:cubicBezTo>
                <a:cubicBezTo>
                  <a:pt x="21600" y="3000"/>
                  <a:pt x="21109" y="2400"/>
                  <a:pt x="20618" y="2400"/>
                </a:cubicBezTo>
                <a:moveTo>
                  <a:pt x="8836" y="1200"/>
                </a:moveTo>
                <a:cubicBezTo>
                  <a:pt x="12764" y="1200"/>
                  <a:pt x="12764" y="1200"/>
                  <a:pt x="12764" y="1200"/>
                </a:cubicBezTo>
                <a:cubicBezTo>
                  <a:pt x="13255" y="1200"/>
                  <a:pt x="13745" y="1800"/>
                  <a:pt x="13745" y="2400"/>
                </a:cubicBezTo>
                <a:cubicBezTo>
                  <a:pt x="7855" y="2400"/>
                  <a:pt x="7855" y="2400"/>
                  <a:pt x="7855" y="2400"/>
                </a:cubicBezTo>
                <a:cubicBezTo>
                  <a:pt x="7855" y="1800"/>
                  <a:pt x="8345" y="1200"/>
                  <a:pt x="8836" y="1200"/>
                </a:cubicBezTo>
                <a:moveTo>
                  <a:pt x="2945" y="16800"/>
                </a:moveTo>
                <a:cubicBezTo>
                  <a:pt x="2700" y="16800"/>
                  <a:pt x="2455" y="17100"/>
                  <a:pt x="2455" y="17400"/>
                </a:cubicBezTo>
                <a:cubicBezTo>
                  <a:pt x="2455" y="17700"/>
                  <a:pt x="2700" y="18000"/>
                  <a:pt x="2945" y="18000"/>
                </a:cubicBezTo>
                <a:cubicBezTo>
                  <a:pt x="2945" y="20400"/>
                  <a:pt x="2945" y="20400"/>
                  <a:pt x="2945" y="20400"/>
                </a:cubicBezTo>
                <a:cubicBezTo>
                  <a:pt x="982" y="20400"/>
                  <a:pt x="982" y="20400"/>
                  <a:pt x="982" y="204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2945" y="3600"/>
                  <a:pt x="2945" y="3600"/>
                  <a:pt x="2945" y="3600"/>
                </a:cubicBezTo>
                <a:lnTo>
                  <a:pt x="2945" y="16800"/>
                </a:lnTo>
                <a:close/>
                <a:moveTo>
                  <a:pt x="17673" y="16800"/>
                </a:moveTo>
                <a:cubicBezTo>
                  <a:pt x="17427" y="16800"/>
                  <a:pt x="17182" y="17100"/>
                  <a:pt x="17182" y="17400"/>
                </a:cubicBezTo>
                <a:cubicBezTo>
                  <a:pt x="17182" y="17700"/>
                  <a:pt x="17427" y="18000"/>
                  <a:pt x="17673" y="18000"/>
                </a:cubicBezTo>
                <a:cubicBezTo>
                  <a:pt x="17673" y="20400"/>
                  <a:pt x="17673" y="20400"/>
                  <a:pt x="17673" y="20400"/>
                </a:cubicBezTo>
                <a:cubicBezTo>
                  <a:pt x="3927" y="20400"/>
                  <a:pt x="3927" y="20400"/>
                  <a:pt x="3927" y="20400"/>
                </a:cubicBezTo>
                <a:cubicBezTo>
                  <a:pt x="3927" y="18000"/>
                  <a:pt x="3927" y="18000"/>
                  <a:pt x="3927" y="18000"/>
                </a:cubicBezTo>
                <a:cubicBezTo>
                  <a:pt x="4173" y="18000"/>
                  <a:pt x="4418" y="17700"/>
                  <a:pt x="4418" y="17400"/>
                </a:cubicBezTo>
                <a:cubicBezTo>
                  <a:pt x="4418" y="17100"/>
                  <a:pt x="4173" y="16800"/>
                  <a:pt x="3927" y="16800"/>
                </a:cubicBezTo>
                <a:cubicBezTo>
                  <a:pt x="3927" y="3600"/>
                  <a:pt x="3927" y="3600"/>
                  <a:pt x="3927" y="3600"/>
                </a:cubicBezTo>
                <a:cubicBezTo>
                  <a:pt x="17673" y="3600"/>
                  <a:pt x="17673" y="3600"/>
                  <a:pt x="17673" y="3600"/>
                </a:cubicBezTo>
                <a:lnTo>
                  <a:pt x="17673" y="16800"/>
                </a:lnTo>
                <a:close/>
                <a:moveTo>
                  <a:pt x="20618" y="20400"/>
                </a:moveTo>
                <a:cubicBezTo>
                  <a:pt x="18655" y="20400"/>
                  <a:pt x="18655" y="20400"/>
                  <a:pt x="18655" y="20400"/>
                </a:cubicBezTo>
                <a:cubicBezTo>
                  <a:pt x="18655" y="18000"/>
                  <a:pt x="18655" y="18000"/>
                  <a:pt x="18655" y="18000"/>
                </a:cubicBezTo>
                <a:cubicBezTo>
                  <a:pt x="18900" y="18000"/>
                  <a:pt x="19145" y="17700"/>
                  <a:pt x="19145" y="17400"/>
                </a:cubicBezTo>
                <a:cubicBezTo>
                  <a:pt x="19145" y="17100"/>
                  <a:pt x="18900" y="16800"/>
                  <a:pt x="18655" y="16800"/>
                </a:cubicBezTo>
                <a:cubicBezTo>
                  <a:pt x="18655" y="3600"/>
                  <a:pt x="18655" y="3600"/>
                  <a:pt x="18655" y="3600"/>
                </a:cubicBezTo>
                <a:cubicBezTo>
                  <a:pt x="20618" y="3600"/>
                  <a:pt x="20618" y="3600"/>
                  <a:pt x="20618" y="3600"/>
                </a:cubicBezTo>
                <a:lnTo>
                  <a:pt x="20618" y="20400"/>
                </a:lnTo>
                <a:close/>
                <a:moveTo>
                  <a:pt x="5400" y="6000"/>
                </a:moveTo>
                <a:cubicBezTo>
                  <a:pt x="8345" y="6000"/>
                  <a:pt x="8345" y="6000"/>
                  <a:pt x="8345" y="6000"/>
                </a:cubicBezTo>
                <a:cubicBezTo>
                  <a:pt x="8591" y="6000"/>
                  <a:pt x="8836" y="5700"/>
                  <a:pt x="8836" y="5400"/>
                </a:cubicBezTo>
                <a:cubicBezTo>
                  <a:pt x="8836" y="5100"/>
                  <a:pt x="8591" y="4800"/>
                  <a:pt x="8345" y="4800"/>
                </a:cubicBezTo>
                <a:cubicBezTo>
                  <a:pt x="5400" y="4800"/>
                  <a:pt x="5400" y="4800"/>
                  <a:pt x="5400" y="4800"/>
                </a:cubicBezTo>
                <a:cubicBezTo>
                  <a:pt x="5155" y="4800"/>
                  <a:pt x="4909" y="5100"/>
                  <a:pt x="4909" y="5400"/>
                </a:cubicBezTo>
                <a:cubicBezTo>
                  <a:pt x="4909" y="5700"/>
                  <a:pt x="5155" y="6000"/>
                  <a:pt x="5400" y="60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1" name="Shape"/>
          <p:cNvSpPr/>
          <p:nvPr/>
        </p:nvSpPr>
        <p:spPr>
          <a:xfrm>
            <a:off x="1728795" y="3744914"/>
            <a:ext cx="320676" cy="2921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5400" y="9720"/>
                </a:moveTo>
                <a:cubicBezTo>
                  <a:pt x="8345" y="9720"/>
                  <a:pt x="8345" y="9720"/>
                  <a:pt x="8345" y="9720"/>
                </a:cubicBezTo>
                <a:cubicBezTo>
                  <a:pt x="8591" y="9720"/>
                  <a:pt x="8836" y="9450"/>
                  <a:pt x="8836" y="9180"/>
                </a:cubicBezTo>
                <a:cubicBezTo>
                  <a:pt x="8836" y="8910"/>
                  <a:pt x="8591" y="8640"/>
                  <a:pt x="8345" y="8640"/>
                </a:cubicBezTo>
                <a:cubicBezTo>
                  <a:pt x="5400" y="8640"/>
                  <a:pt x="5400" y="8640"/>
                  <a:pt x="5400" y="8640"/>
                </a:cubicBezTo>
                <a:cubicBezTo>
                  <a:pt x="5155" y="8640"/>
                  <a:pt x="4909" y="8910"/>
                  <a:pt x="4909" y="9180"/>
                </a:cubicBezTo>
                <a:cubicBezTo>
                  <a:pt x="4909" y="9450"/>
                  <a:pt x="5155" y="9720"/>
                  <a:pt x="5400" y="9720"/>
                </a:cubicBezTo>
                <a:moveTo>
                  <a:pt x="5400" y="11880"/>
                </a:moveTo>
                <a:cubicBezTo>
                  <a:pt x="6382" y="11880"/>
                  <a:pt x="6382" y="11880"/>
                  <a:pt x="6382" y="11880"/>
                </a:cubicBezTo>
                <a:cubicBezTo>
                  <a:pt x="6627" y="11880"/>
                  <a:pt x="6873" y="11610"/>
                  <a:pt x="6873" y="11340"/>
                </a:cubicBezTo>
                <a:cubicBezTo>
                  <a:pt x="6873" y="11070"/>
                  <a:pt x="6627" y="10800"/>
                  <a:pt x="6382" y="10800"/>
                </a:cubicBezTo>
                <a:cubicBezTo>
                  <a:pt x="5400" y="10800"/>
                  <a:pt x="5400" y="10800"/>
                  <a:pt x="5400" y="10800"/>
                </a:cubicBezTo>
                <a:cubicBezTo>
                  <a:pt x="5155" y="10800"/>
                  <a:pt x="4909" y="11070"/>
                  <a:pt x="4909" y="11340"/>
                </a:cubicBezTo>
                <a:cubicBezTo>
                  <a:pt x="4909" y="11610"/>
                  <a:pt x="5155" y="11880"/>
                  <a:pt x="5400" y="11880"/>
                </a:cubicBezTo>
                <a:moveTo>
                  <a:pt x="20618" y="2160"/>
                </a:moveTo>
                <a:cubicBezTo>
                  <a:pt x="15709" y="2160"/>
                  <a:pt x="15709" y="2160"/>
                  <a:pt x="15709" y="2160"/>
                </a:cubicBezTo>
                <a:cubicBezTo>
                  <a:pt x="15709" y="945"/>
                  <a:pt x="14850" y="0"/>
                  <a:pt x="13745" y="0"/>
                </a:cubicBezTo>
                <a:cubicBezTo>
                  <a:pt x="11782" y="0"/>
                  <a:pt x="11782" y="0"/>
                  <a:pt x="11782" y="0"/>
                </a:cubicBezTo>
                <a:cubicBezTo>
                  <a:pt x="10677" y="0"/>
                  <a:pt x="9818" y="945"/>
                  <a:pt x="9818" y="2160"/>
                </a:cubicBezTo>
                <a:cubicBezTo>
                  <a:pt x="4909" y="2160"/>
                  <a:pt x="4909" y="2160"/>
                  <a:pt x="4909" y="2160"/>
                </a:cubicBezTo>
                <a:cubicBezTo>
                  <a:pt x="4418" y="2160"/>
                  <a:pt x="3927" y="2700"/>
                  <a:pt x="3927" y="3240"/>
                </a:cubicBezTo>
                <a:cubicBezTo>
                  <a:pt x="3927" y="4860"/>
                  <a:pt x="3927" y="4860"/>
                  <a:pt x="3927" y="4860"/>
                </a:cubicBezTo>
                <a:cubicBezTo>
                  <a:pt x="3927" y="5130"/>
                  <a:pt x="4173" y="5400"/>
                  <a:pt x="4418" y="5400"/>
                </a:cubicBezTo>
                <a:cubicBezTo>
                  <a:pt x="4664" y="5400"/>
                  <a:pt x="4909" y="5130"/>
                  <a:pt x="4909" y="4860"/>
                </a:cubicBezTo>
                <a:cubicBezTo>
                  <a:pt x="4909" y="3240"/>
                  <a:pt x="4909" y="3240"/>
                  <a:pt x="4909" y="3240"/>
                </a:cubicBezTo>
                <a:cubicBezTo>
                  <a:pt x="20618" y="3240"/>
                  <a:pt x="20618" y="3240"/>
                  <a:pt x="20618" y="3240"/>
                </a:cubicBezTo>
                <a:cubicBezTo>
                  <a:pt x="20618" y="16200"/>
                  <a:pt x="20618" y="16200"/>
                  <a:pt x="20618" y="16200"/>
                </a:cubicBezTo>
                <a:cubicBezTo>
                  <a:pt x="19145" y="16200"/>
                  <a:pt x="19145" y="16200"/>
                  <a:pt x="19145" y="16200"/>
                </a:cubicBezTo>
                <a:cubicBezTo>
                  <a:pt x="18900" y="16200"/>
                  <a:pt x="18655" y="16470"/>
                  <a:pt x="18655" y="16740"/>
                </a:cubicBezTo>
                <a:cubicBezTo>
                  <a:pt x="18655" y="17010"/>
                  <a:pt x="18900" y="17280"/>
                  <a:pt x="19145" y="17280"/>
                </a:cubicBezTo>
                <a:cubicBezTo>
                  <a:pt x="20618" y="17280"/>
                  <a:pt x="20618" y="17280"/>
                  <a:pt x="20618" y="17280"/>
                </a:cubicBezTo>
                <a:cubicBezTo>
                  <a:pt x="21109" y="17280"/>
                  <a:pt x="21600" y="16740"/>
                  <a:pt x="21600" y="16200"/>
                </a:cubicBezTo>
                <a:cubicBezTo>
                  <a:pt x="21600" y="3240"/>
                  <a:pt x="21600" y="3240"/>
                  <a:pt x="21600" y="3240"/>
                </a:cubicBezTo>
                <a:cubicBezTo>
                  <a:pt x="21600" y="2700"/>
                  <a:pt x="21109" y="2160"/>
                  <a:pt x="20618" y="2160"/>
                </a:cubicBezTo>
                <a:moveTo>
                  <a:pt x="10800" y="2160"/>
                </a:moveTo>
                <a:cubicBezTo>
                  <a:pt x="10800" y="1620"/>
                  <a:pt x="11291" y="1080"/>
                  <a:pt x="11782" y="1080"/>
                </a:cubicBezTo>
                <a:cubicBezTo>
                  <a:pt x="13745" y="1080"/>
                  <a:pt x="13745" y="1080"/>
                  <a:pt x="13745" y="1080"/>
                </a:cubicBezTo>
                <a:cubicBezTo>
                  <a:pt x="14236" y="1080"/>
                  <a:pt x="14727" y="1620"/>
                  <a:pt x="14727" y="2160"/>
                </a:cubicBezTo>
                <a:lnTo>
                  <a:pt x="10800" y="2160"/>
                </a:lnTo>
                <a:close/>
                <a:moveTo>
                  <a:pt x="16691" y="6480"/>
                </a:moveTo>
                <a:cubicBezTo>
                  <a:pt x="11782" y="6480"/>
                  <a:pt x="11782" y="6480"/>
                  <a:pt x="11782" y="6480"/>
                </a:cubicBezTo>
                <a:cubicBezTo>
                  <a:pt x="11782" y="5265"/>
                  <a:pt x="10923" y="4320"/>
                  <a:pt x="9818" y="4320"/>
                </a:cubicBezTo>
                <a:cubicBezTo>
                  <a:pt x="7855" y="4320"/>
                  <a:pt x="7855" y="4320"/>
                  <a:pt x="7855" y="4320"/>
                </a:cubicBezTo>
                <a:cubicBezTo>
                  <a:pt x="6750" y="4320"/>
                  <a:pt x="5891" y="5265"/>
                  <a:pt x="5891" y="6480"/>
                </a:cubicBezTo>
                <a:cubicBezTo>
                  <a:pt x="982" y="6480"/>
                  <a:pt x="982" y="6480"/>
                  <a:pt x="982" y="6480"/>
                </a:cubicBezTo>
                <a:cubicBezTo>
                  <a:pt x="491" y="6480"/>
                  <a:pt x="0" y="7020"/>
                  <a:pt x="0" y="7560"/>
                </a:cubicBezTo>
                <a:cubicBezTo>
                  <a:pt x="0" y="20520"/>
                  <a:pt x="0" y="20520"/>
                  <a:pt x="0" y="20520"/>
                </a:cubicBezTo>
                <a:cubicBezTo>
                  <a:pt x="0" y="21060"/>
                  <a:pt x="491" y="21600"/>
                  <a:pt x="982" y="21600"/>
                </a:cubicBezTo>
                <a:cubicBezTo>
                  <a:pt x="16691" y="21600"/>
                  <a:pt x="16691" y="21600"/>
                  <a:pt x="16691" y="21600"/>
                </a:cubicBezTo>
                <a:cubicBezTo>
                  <a:pt x="17182" y="21600"/>
                  <a:pt x="17673" y="21060"/>
                  <a:pt x="17673" y="20520"/>
                </a:cubicBezTo>
                <a:cubicBezTo>
                  <a:pt x="17673" y="7560"/>
                  <a:pt x="17673" y="7560"/>
                  <a:pt x="17673" y="7560"/>
                </a:cubicBezTo>
                <a:cubicBezTo>
                  <a:pt x="17673" y="7020"/>
                  <a:pt x="17182" y="6480"/>
                  <a:pt x="16691" y="6480"/>
                </a:cubicBezTo>
                <a:moveTo>
                  <a:pt x="7855" y="5400"/>
                </a:moveTo>
                <a:cubicBezTo>
                  <a:pt x="9818" y="5400"/>
                  <a:pt x="9818" y="5400"/>
                  <a:pt x="9818" y="5400"/>
                </a:cubicBezTo>
                <a:cubicBezTo>
                  <a:pt x="10309" y="5400"/>
                  <a:pt x="10800" y="5940"/>
                  <a:pt x="10800" y="6480"/>
                </a:cubicBezTo>
                <a:cubicBezTo>
                  <a:pt x="6873" y="6480"/>
                  <a:pt x="6873" y="6480"/>
                  <a:pt x="6873" y="6480"/>
                </a:cubicBezTo>
                <a:cubicBezTo>
                  <a:pt x="6873" y="5940"/>
                  <a:pt x="7364" y="5400"/>
                  <a:pt x="7855" y="5400"/>
                </a:cubicBezTo>
                <a:moveTo>
                  <a:pt x="2945" y="17280"/>
                </a:moveTo>
                <a:cubicBezTo>
                  <a:pt x="2700" y="17280"/>
                  <a:pt x="2455" y="17550"/>
                  <a:pt x="2455" y="17820"/>
                </a:cubicBezTo>
                <a:cubicBezTo>
                  <a:pt x="2455" y="18090"/>
                  <a:pt x="2700" y="18360"/>
                  <a:pt x="2945" y="18360"/>
                </a:cubicBezTo>
                <a:cubicBezTo>
                  <a:pt x="2945" y="20520"/>
                  <a:pt x="2945" y="20520"/>
                  <a:pt x="2945" y="20520"/>
                </a:cubicBezTo>
                <a:cubicBezTo>
                  <a:pt x="982" y="20520"/>
                  <a:pt x="982" y="20520"/>
                  <a:pt x="982" y="20520"/>
                </a:cubicBezTo>
                <a:cubicBezTo>
                  <a:pt x="982" y="7560"/>
                  <a:pt x="982" y="7560"/>
                  <a:pt x="982" y="7560"/>
                </a:cubicBezTo>
                <a:cubicBezTo>
                  <a:pt x="2945" y="7560"/>
                  <a:pt x="2945" y="7560"/>
                  <a:pt x="2945" y="7560"/>
                </a:cubicBezTo>
                <a:lnTo>
                  <a:pt x="2945" y="17280"/>
                </a:lnTo>
                <a:close/>
                <a:moveTo>
                  <a:pt x="13745" y="17280"/>
                </a:moveTo>
                <a:cubicBezTo>
                  <a:pt x="13500" y="17280"/>
                  <a:pt x="13255" y="17550"/>
                  <a:pt x="13255" y="17820"/>
                </a:cubicBezTo>
                <a:cubicBezTo>
                  <a:pt x="13255" y="18090"/>
                  <a:pt x="13500" y="18360"/>
                  <a:pt x="13745" y="18360"/>
                </a:cubicBezTo>
                <a:cubicBezTo>
                  <a:pt x="13745" y="20520"/>
                  <a:pt x="13745" y="20520"/>
                  <a:pt x="13745" y="20520"/>
                </a:cubicBezTo>
                <a:cubicBezTo>
                  <a:pt x="3927" y="20520"/>
                  <a:pt x="3927" y="20520"/>
                  <a:pt x="3927" y="20520"/>
                </a:cubicBezTo>
                <a:cubicBezTo>
                  <a:pt x="3927" y="18360"/>
                  <a:pt x="3927" y="18360"/>
                  <a:pt x="3927" y="18360"/>
                </a:cubicBezTo>
                <a:cubicBezTo>
                  <a:pt x="4173" y="18360"/>
                  <a:pt x="4418" y="18090"/>
                  <a:pt x="4418" y="17820"/>
                </a:cubicBezTo>
                <a:cubicBezTo>
                  <a:pt x="4418" y="17550"/>
                  <a:pt x="4173" y="17280"/>
                  <a:pt x="3927" y="17280"/>
                </a:cubicBezTo>
                <a:cubicBezTo>
                  <a:pt x="3927" y="7560"/>
                  <a:pt x="3927" y="7560"/>
                  <a:pt x="3927" y="7560"/>
                </a:cubicBezTo>
                <a:cubicBezTo>
                  <a:pt x="13745" y="7560"/>
                  <a:pt x="13745" y="7560"/>
                  <a:pt x="13745" y="7560"/>
                </a:cubicBezTo>
                <a:lnTo>
                  <a:pt x="13745" y="17280"/>
                </a:lnTo>
                <a:close/>
                <a:moveTo>
                  <a:pt x="16691" y="20520"/>
                </a:moveTo>
                <a:cubicBezTo>
                  <a:pt x="14727" y="20520"/>
                  <a:pt x="14727" y="20520"/>
                  <a:pt x="14727" y="20520"/>
                </a:cubicBezTo>
                <a:cubicBezTo>
                  <a:pt x="14727" y="18360"/>
                  <a:pt x="14727" y="18360"/>
                  <a:pt x="14727" y="18360"/>
                </a:cubicBezTo>
                <a:cubicBezTo>
                  <a:pt x="14973" y="18360"/>
                  <a:pt x="15218" y="18090"/>
                  <a:pt x="15218" y="17820"/>
                </a:cubicBezTo>
                <a:cubicBezTo>
                  <a:pt x="15218" y="17550"/>
                  <a:pt x="14973" y="17280"/>
                  <a:pt x="14727" y="17280"/>
                </a:cubicBezTo>
                <a:cubicBezTo>
                  <a:pt x="14727" y="7560"/>
                  <a:pt x="14727" y="7560"/>
                  <a:pt x="14727" y="7560"/>
                </a:cubicBezTo>
                <a:cubicBezTo>
                  <a:pt x="16691" y="7560"/>
                  <a:pt x="16691" y="7560"/>
                  <a:pt x="16691" y="7560"/>
                </a:cubicBezTo>
                <a:lnTo>
                  <a:pt x="16691" y="205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2" name="Shape"/>
          <p:cNvSpPr/>
          <p:nvPr/>
        </p:nvSpPr>
        <p:spPr>
          <a:xfrm>
            <a:off x="2339982" y="3760789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400"/>
                </a:moveTo>
                <a:cubicBezTo>
                  <a:pt x="14727" y="2400"/>
                  <a:pt x="14727" y="2400"/>
                  <a:pt x="14727" y="2400"/>
                </a:cubicBezTo>
                <a:cubicBezTo>
                  <a:pt x="14727" y="1050"/>
                  <a:pt x="13868" y="0"/>
                  <a:pt x="12764" y="0"/>
                </a:cubicBezTo>
                <a:cubicBezTo>
                  <a:pt x="8836" y="0"/>
                  <a:pt x="8836" y="0"/>
                  <a:pt x="8836" y="0"/>
                </a:cubicBezTo>
                <a:cubicBezTo>
                  <a:pt x="7732" y="0"/>
                  <a:pt x="6873" y="1050"/>
                  <a:pt x="6873" y="2400"/>
                </a:cubicBezTo>
                <a:cubicBezTo>
                  <a:pt x="982" y="2400"/>
                  <a:pt x="982" y="2400"/>
                  <a:pt x="982" y="2400"/>
                </a:cubicBezTo>
                <a:cubicBezTo>
                  <a:pt x="491" y="2400"/>
                  <a:pt x="0" y="3000"/>
                  <a:pt x="0" y="3600"/>
                </a:cubicBezTo>
                <a:cubicBezTo>
                  <a:pt x="0" y="9600"/>
                  <a:pt x="0" y="9600"/>
                  <a:pt x="0" y="9600"/>
                </a:cubicBezTo>
                <a:cubicBezTo>
                  <a:pt x="0" y="10200"/>
                  <a:pt x="491" y="10800"/>
                  <a:pt x="982" y="10800"/>
                </a:cubicBezTo>
                <a:cubicBezTo>
                  <a:pt x="982" y="20400"/>
                  <a:pt x="982" y="20400"/>
                  <a:pt x="982" y="20400"/>
                </a:cubicBezTo>
                <a:cubicBezTo>
                  <a:pt x="982" y="21000"/>
                  <a:pt x="1473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127" y="21600"/>
                  <a:pt x="20618" y="21000"/>
                  <a:pt x="20618" y="20400"/>
                </a:cubicBezTo>
                <a:cubicBezTo>
                  <a:pt x="20618" y="10800"/>
                  <a:pt x="20618" y="10800"/>
                  <a:pt x="20618" y="10800"/>
                </a:cubicBezTo>
                <a:cubicBezTo>
                  <a:pt x="21109" y="10800"/>
                  <a:pt x="21600" y="10200"/>
                  <a:pt x="21600" y="9600"/>
                </a:cubicBezTo>
                <a:cubicBezTo>
                  <a:pt x="21600" y="3600"/>
                  <a:pt x="21600" y="3600"/>
                  <a:pt x="21600" y="3600"/>
                </a:cubicBezTo>
                <a:cubicBezTo>
                  <a:pt x="21600" y="3000"/>
                  <a:pt x="21109" y="2400"/>
                  <a:pt x="20618" y="2400"/>
                </a:cubicBezTo>
                <a:moveTo>
                  <a:pt x="8836" y="1200"/>
                </a:moveTo>
                <a:cubicBezTo>
                  <a:pt x="12764" y="1200"/>
                  <a:pt x="12764" y="1200"/>
                  <a:pt x="12764" y="1200"/>
                </a:cubicBezTo>
                <a:cubicBezTo>
                  <a:pt x="13255" y="1200"/>
                  <a:pt x="13745" y="1800"/>
                  <a:pt x="13745" y="2400"/>
                </a:cubicBezTo>
                <a:cubicBezTo>
                  <a:pt x="7855" y="2400"/>
                  <a:pt x="7855" y="2400"/>
                  <a:pt x="7855" y="2400"/>
                </a:cubicBezTo>
                <a:cubicBezTo>
                  <a:pt x="7855" y="1800"/>
                  <a:pt x="8345" y="1200"/>
                  <a:pt x="8836" y="1200"/>
                </a:cubicBezTo>
                <a:moveTo>
                  <a:pt x="19636" y="20400"/>
                </a:moveTo>
                <a:cubicBezTo>
                  <a:pt x="1964" y="20400"/>
                  <a:pt x="1964" y="20400"/>
                  <a:pt x="1964" y="20400"/>
                </a:cubicBezTo>
                <a:cubicBezTo>
                  <a:pt x="1964" y="10800"/>
                  <a:pt x="1964" y="10800"/>
                  <a:pt x="1964" y="10800"/>
                </a:cubicBezTo>
                <a:cubicBezTo>
                  <a:pt x="3927" y="10800"/>
                  <a:pt x="3927" y="10800"/>
                  <a:pt x="3927" y="10800"/>
                </a:cubicBezTo>
                <a:cubicBezTo>
                  <a:pt x="3927" y="12000"/>
                  <a:pt x="3927" y="12000"/>
                  <a:pt x="3927" y="12000"/>
                </a:cubicBezTo>
                <a:cubicBezTo>
                  <a:pt x="3927" y="12600"/>
                  <a:pt x="4418" y="13200"/>
                  <a:pt x="4909" y="13200"/>
                </a:cubicBezTo>
                <a:cubicBezTo>
                  <a:pt x="6873" y="13200"/>
                  <a:pt x="6873" y="13200"/>
                  <a:pt x="6873" y="13200"/>
                </a:cubicBezTo>
                <a:cubicBezTo>
                  <a:pt x="7364" y="13200"/>
                  <a:pt x="7855" y="12600"/>
                  <a:pt x="7855" y="12000"/>
                </a:cubicBezTo>
                <a:cubicBezTo>
                  <a:pt x="7855" y="10800"/>
                  <a:pt x="7855" y="10800"/>
                  <a:pt x="7855" y="10800"/>
                </a:cubicBezTo>
                <a:cubicBezTo>
                  <a:pt x="13745" y="10800"/>
                  <a:pt x="13745" y="10800"/>
                  <a:pt x="13745" y="10800"/>
                </a:cubicBezTo>
                <a:cubicBezTo>
                  <a:pt x="13745" y="12000"/>
                  <a:pt x="13745" y="12000"/>
                  <a:pt x="13745" y="12000"/>
                </a:cubicBezTo>
                <a:cubicBezTo>
                  <a:pt x="13745" y="12600"/>
                  <a:pt x="14236" y="13200"/>
                  <a:pt x="14727" y="13200"/>
                </a:cubicBezTo>
                <a:cubicBezTo>
                  <a:pt x="16691" y="13200"/>
                  <a:pt x="16691" y="13200"/>
                  <a:pt x="16691" y="13200"/>
                </a:cubicBezTo>
                <a:cubicBezTo>
                  <a:pt x="17182" y="13200"/>
                  <a:pt x="17673" y="12600"/>
                  <a:pt x="17673" y="12000"/>
                </a:cubicBezTo>
                <a:cubicBezTo>
                  <a:pt x="17673" y="10800"/>
                  <a:pt x="17673" y="10800"/>
                  <a:pt x="17673" y="10800"/>
                </a:cubicBezTo>
                <a:cubicBezTo>
                  <a:pt x="19636" y="10800"/>
                  <a:pt x="19636" y="10800"/>
                  <a:pt x="19636" y="10800"/>
                </a:cubicBezTo>
                <a:lnTo>
                  <a:pt x="19636" y="20400"/>
                </a:lnTo>
                <a:close/>
                <a:moveTo>
                  <a:pt x="4909" y="8400"/>
                </a:moveTo>
                <a:cubicBezTo>
                  <a:pt x="6873" y="8400"/>
                  <a:pt x="6873" y="8400"/>
                  <a:pt x="6873" y="8400"/>
                </a:cubicBezTo>
                <a:cubicBezTo>
                  <a:pt x="6873" y="12000"/>
                  <a:pt x="6873" y="12000"/>
                  <a:pt x="6873" y="12000"/>
                </a:cubicBezTo>
                <a:cubicBezTo>
                  <a:pt x="4909" y="12000"/>
                  <a:pt x="4909" y="12000"/>
                  <a:pt x="4909" y="12000"/>
                </a:cubicBezTo>
                <a:lnTo>
                  <a:pt x="4909" y="8400"/>
                </a:lnTo>
                <a:close/>
                <a:moveTo>
                  <a:pt x="14727" y="8400"/>
                </a:moveTo>
                <a:cubicBezTo>
                  <a:pt x="16691" y="8400"/>
                  <a:pt x="16691" y="8400"/>
                  <a:pt x="16691" y="8400"/>
                </a:cubicBezTo>
                <a:cubicBezTo>
                  <a:pt x="16691" y="12000"/>
                  <a:pt x="16691" y="12000"/>
                  <a:pt x="16691" y="12000"/>
                </a:cubicBezTo>
                <a:cubicBezTo>
                  <a:pt x="14727" y="12000"/>
                  <a:pt x="14727" y="12000"/>
                  <a:pt x="14727" y="12000"/>
                </a:cubicBezTo>
                <a:lnTo>
                  <a:pt x="14727" y="8400"/>
                </a:lnTo>
                <a:close/>
                <a:moveTo>
                  <a:pt x="20618" y="9600"/>
                </a:moveTo>
                <a:cubicBezTo>
                  <a:pt x="17673" y="9600"/>
                  <a:pt x="17673" y="9600"/>
                  <a:pt x="17673" y="9600"/>
                </a:cubicBezTo>
                <a:cubicBezTo>
                  <a:pt x="17673" y="8400"/>
                  <a:pt x="17673" y="8400"/>
                  <a:pt x="17673" y="8400"/>
                </a:cubicBezTo>
                <a:cubicBezTo>
                  <a:pt x="17673" y="7800"/>
                  <a:pt x="17182" y="7200"/>
                  <a:pt x="16691" y="7200"/>
                </a:cubicBezTo>
                <a:cubicBezTo>
                  <a:pt x="14727" y="7200"/>
                  <a:pt x="14727" y="7200"/>
                  <a:pt x="14727" y="7200"/>
                </a:cubicBezTo>
                <a:cubicBezTo>
                  <a:pt x="14236" y="7200"/>
                  <a:pt x="13745" y="7800"/>
                  <a:pt x="13745" y="8400"/>
                </a:cubicBezTo>
                <a:cubicBezTo>
                  <a:pt x="13745" y="9600"/>
                  <a:pt x="13745" y="9600"/>
                  <a:pt x="13745" y="9600"/>
                </a:cubicBezTo>
                <a:cubicBezTo>
                  <a:pt x="7855" y="9600"/>
                  <a:pt x="7855" y="9600"/>
                  <a:pt x="7855" y="9600"/>
                </a:cubicBezTo>
                <a:cubicBezTo>
                  <a:pt x="7855" y="8400"/>
                  <a:pt x="7855" y="8400"/>
                  <a:pt x="7855" y="8400"/>
                </a:cubicBezTo>
                <a:cubicBezTo>
                  <a:pt x="7855" y="7800"/>
                  <a:pt x="7364" y="7200"/>
                  <a:pt x="6873" y="7200"/>
                </a:cubicBezTo>
                <a:cubicBezTo>
                  <a:pt x="4909" y="7200"/>
                  <a:pt x="4909" y="7200"/>
                  <a:pt x="4909" y="7200"/>
                </a:cubicBezTo>
                <a:cubicBezTo>
                  <a:pt x="4418" y="7200"/>
                  <a:pt x="3927" y="7800"/>
                  <a:pt x="3927" y="8400"/>
                </a:cubicBezTo>
                <a:cubicBezTo>
                  <a:pt x="3927" y="9600"/>
                  <a:pt x="3927" y="9600"/>
                  <a:pt x="3927" y="9600"/>
                </a:cubicBezTo>
                <a:cubicBezTo>
                  <a:pt x="982" y="9600"/>
                  <a:pt x="982" y="9600"/>
                  <a:pt x="982" y="96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20618" y="3600"/>
                  <a:pt x="20618" y="3600"/>
                  <a:pt x="20618" y="3600"/>
                </a:cubicBezTo>
                <a:lnTo>
                  <a:pt x="20618" y="9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3" name="Shape"/>
          <p:cNvSpPr/>
          <p:nvPr/>
        </p:nvSpPr>
        <p:spPr>
          <a:xfrm>
            <a:off x="7277901" y="4198947"/>
            <a:ext cx="320668" cy="32066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388" h="21388" extrusionOk="0">
                <a:moveTo>
                  <a:pt x="6826" y="4885"/>
                </a:moveTo>
                <a:cubicBezTo>
                  <a:pt x="5734" y="4885"/>
                  <a:pt x="4885" y="5734"/>
                  <a:pt x="4885" y="6826"/>
                </a:cubicBezTo>
                <a:cubicBezTo>
                  <a:pt x="4885" y="7918"/>
                  <a:pt x="5734" y="8768"/>
                  <a:pt x="6826" y="8768"/>
                </a:cubicBezTo>
                <a:cubicBezTo>
                  <a:pt x="7918" y="8768"/>
                  <a:pt x="8768" y="7918"/>
                  <a:pt x="8768" y="6826"/>
                </a:cubicBezTo>
                <a:cubicBezTo>
                  <a:pt x="8768" y="5734"/>
                  <a:pt x="7918" y="4885"/>
                  <a:pt x="6826" y="4885"/>
                </a:cubicBezTo>
                <a:moveTo>
                  <a:pt x="6826" y="7797"/>
                </a:moveTo>
                <a:cubicBezTo>
                  <a:pt x="6341" y="7797"/>
                  <a:pt x="5855" y="7312"/>
                  <a:pt x="5855" y="6826"/>
                </a:cubicBezTo>
                <a:cubicBezTo>
                  <a:pt x="5855" y="6341"/>
                  <a:pt x="6341" y="5855"/>
                  <a:pt x="6826" y="5855"/>
                </a:cubicBezTo>
                <a:cubicBezTo>
                  <a:pt x="7312" y="5855"/>
                  <a:pt x="7797" y="6341"/>
                  <a:pt x="7797" y="6826"/>
                </a:cubicBezTo>
                <a:cubicBezTo>
                  <a:pt x="7797" y="7312"/>
                  <a:pt x="7312" y="7797"/>
                  <a:pt x="6826" y="7797"/>
                </a:cubicBezTo>
                <a:moveTo>
                  <a:pt x="21267" y="16655"/>
                </a:moveTo>
                <a:cubicBezTo>
                  <a:pt x="14592" y="9981"/>
                  <a:pt x="14592" y="9981"/>
                  <a:pt x="14592" y="9981"/>
                </a:cubicBezTo>
                <a:cubicBezTo>
                  <a:pt x="14957" y="9496"/>
                  <a:pt x="14957" y="9496"/>
                  <a:pt x="14957" y="9496"/>
                </a:cubicBezTo>
                <a:cubicBezTo>
                  <a:pt x="15806" y="8768"/>
                  <a:pt x="15806" y="7554"/>
                  <a:pt x="14957" y="6705"/>
                </a:cubicBezTo>
                <a:cubicBezTo>
                  <a:pt x="8768" y="637"/>
                  <a:pt x="8768" y="637"/>
                  <a:pt x="8768" y="637"/>
                </a:cubicBezTo>
                <a:cubicBezTo>
                  <a:pt x="8040" y="-212"/>
                  <a:pt x="6826" y="-212"/>
                  <a:pt x="6098" y="637"/>
                </a:cubicBezTo>
                <a:cubicBezTo>
                  <a:pt x="637" y="6098"/>
                  <a:pt x="637" y="6098"/>
                  <a:pt x="637" y="6098"/>
                </a:cubicBezTo>
                <a:cubicBezTo>
                  <a:pt x="-212" y="6826"/>
                  <a:pt x="-212" y="8040"/>
                  <a:pt x="637" y="8768"/>
                </a:cubicBezTo>
                <a:cubicBezTo>
                  <a:pt x="6705" y="14957"/>
                  <a:pt x="6705" y="14957"/>
                  <a:pt x="6705" y="14957"/>
                </a:cubicBezTo>
                <a:cubicBezTo>
                  <a:pt x="7554" y="15806"/>
                  <a:pt x="8768" y="15806"/>
                  <a:pt x="9496" y="14957"/>
                </a:cubicBezTo>
                <a:cubicBezTo>
                  <a:pt x="9981" y="14471"/>
                  <a:pt x="9981" y="14471"/>
                  <a:pt x="9981" y="14471"/>
                </a:cubicBezTo>
                <a:cubicBezTo>
                  <a:pt x="12772" y="17384"/>
                  <a:pt x="12772" y="17384"/>
                  <a:pt x="12772" y="17384"/>
                </a:cubicBezTo>
                <a:cubicBezTo>
                  <a:pt x="12894" y="17505"/>
                  <a:pt x="13015" y="17505"/>
                  <a:pt x="13136" y="17505"/>
                </a:cubicBezTo>
                <a:cubicBezTo>
                  <a:pt x="14592" y="17505"/>
                  <a:pt x="14592" y="17505"/>
                  <a:pt x="14592" y="17505"/>
                </a:cubicBezTo>
                <a:cubicBezTo>
                  <a:pt x="14592" y="18961"/>
                  <a:pt x="14592" y="18961"/>
                  <a:pt x="14592" y="18961"/>
                </a:cubicBezTo>
                <a:cubicBezTo>
                  <a:pt x="14592" y="19204"/>
                  <a:pt x="14835" y="19446"/>
                  <a:pt x="15078" y="19446"/>
                </a:cubicBezTo>
                <a:cubicBezTo>
                  <a:pt x="16534" y="19446"/>
                  <a:pt x="16534" y="19446"/>
                  <a:pt x="16534" y="19446"/>
                </a:cubicBezTo>
                <a:cubicBezTo>
                  <a:pt x="16534" y="20903"/>
                  <a:pt x="16534" y="20903"/>
                  <a:pt x="16534" y="20903"/>
                </a:cubicBezTo>
                <a:cubicBezTo>
                  <a:pt x="16534" y="21145"/>
                  <a:pt x="16777" y="21388"/>
                  <a:pt x="17019" y="21388"/>
                </a:cubicBezTo>
                <a:cubicBezTo>
                  <a:pt x="20903" y="21388"/>
                  <a:pt x="20903" y="21388"/>
                  <a:pt x="20903" y="21388"/>
                </a:cubicBezTo>
                <a:cubicBezTo>
                  <a:pt x="21145" y="21388"/>
                  <a:pt x="21388" y="21145"/>
                  <a:pt x="21388" y="20903"/>
                </a:cubicBezTo>
                <a:cubicBezTo>
                  <a:pt x="21388" y="17019"/>
                  <a:pt x="21388" y="17019"/>
                  <a:pt x="21388" y="17019"/>
                </a:cubicBezTo>
                <a:cubicBezTo>
                  <a:pt x="21388" y="16898"/>
                  <a:pt x="21388" y="16777"/>
                  <a:pt x="21267" y="16655"/>
                </a:cubicBezTo>
                <a:moveTo>
                  <a:pt x="20417" y="20417"/>
                </a:moveTo>
                <a:cubicBezTo>
                  <a:pt x="17505" y="20417"/>
                  <a:pt x="17505" y="20417"/>
                  <a:pt x="17505" y="20417"/>
                </a:cubicBezTo>
                <a:cubicBezTo>
                  <a:pt x="17505" y="18961"/>
                  <a:pt x="17505" y="18961"/>
                  <a:pt x="17505" y="18961"/>
                </a:cubicBezTo>
                <a:cubicBezTo>
                  <a:pt x="17505" y="18718"/>
                  <a:pt x="17262" y="18476"/>
                  <a:pt x="17019" y="18476"/>
                </a:cubicBezTo>
                <a:cubicBezTo>
                  <a:pt x="15563" y="18476"/>
                  <a:pt x="15563" y="18476"/>
                  <a:pt x="15563" y="18476"/>
                </a:cubicBezTo>
                <a:cubicBezTo>
                  <a:pt x="15563" y="17019"/>
                  <a:pt x="15563" y="17019"/>
                  <a:pt x="15563" y="17019"/>
                </a:cubicBezTo>
                <a:cubicBezTo>
                  <a:pt x="15563" y="16777"/>
                  <a:pt x="15321" y="16534"/>
                  <a:pt x="15078" y="16534"/>
                </a:cubicBezTo>
                <a:cubicBezTo>
                  <a:pt x="13379" y="16534"/>
                  <a:pt x="13379" y="16534"/>
                  <a:pt x="13379" y="16534"/>
                </a:cubicBezTo>
                <a:cubicBezTo>
                  <a:pt x="10345" y="13500"/>
                  <a:pt x="10345" y="13500"/>
                  <a:pt x="10345" y="13500"/>
                </a:cubicBezTo>
                <a:cubicBezTo>
                  <a:pt x="10224" y="13379"/>
                  <a:pt x="10103" y="13379"/>
                  <a:pt x="9981" y="13379"/>
                </a:cubicBezTo>
                <a:cubicBezTo>
                  <a:pt x="9860" y="13379"/>
                  <a:pt x="9739" y="13379"/>
                  <a:pt x="9617" y="13500"/>
                </a:cubicBezTo>
                <a:cubicBezTo>
                  <a:pt x="8768" y="14350"/>
                  <a:pt x="8768" y="14350"/>
                  <a:pt x="8768" y="14350"/>
                </a:cubicBezTo>
                <a:cubicBezTo>
                  <a:pt x="8404" y="14714"/>
                  <a:pt x="7797" y="14714"/>
                  <a:pt x="7433" y="14350"/>
                </a:cubicBezTo>
                <a:cubicBezTo>
                  <a:pt x="1244" y="8161"/>
                  <a:pt x="1244" y="8161"/>
                  <a:pt x="1244" y="8161"/>
                </a:cubicBezTo>
                <a:cubicBezTo>
                  <a:pt x="880" y="7797"/>
                  <a:pt x="880" y="7190"/>
                  <a:pt x="1244" y="6705"/>
                </a:cubicBezTo>
                <a:cubicBezTo>
                  <a:pt x="6705" y="1244"/>
                  <a:pt x="6705" y="1244"/>
                  <a:pt x="6705" y="1244"/>
                </a:cubicBezTo>
                <a:cubicBezTo>
                  <a:pt x="7190" y="880"/>
                  <a:pt x="7797" y="880"/>
                  <a:pt x="8161" y="1244"/>
                </a:cubicBezTo>
                <a:cubicBezTo>
                  <a:pt x="14350" y="7433"/>
                  <a:pt x="14350" y="7433"/>
                  <a:pt x="14350" y="7433"/>
                </a:cubicBezTo>
                <a:cubicBezTo>
                  <a:pt x="14714" y="7797"/>
                  <a:pt x="14714" y="8404"/>
                  <a:pt x="14350" y="8768"/>
                </a:cubicBezTo>
                <a:cubicBezTo>
                  <a:pt x="13500" y="9617"/>
                  <a:pt x="13500" y="9617"/>
                  <a:pt x="13500" y="9617"/>
                </a:cubicBezTo>
                <a:cubicBezTo>
                  <a:pt x="13379" y="9739"/>
                  <a:pt x="13379" y="9860"/>
                  <a:pt x="13379" y="9981"/>
                </a:cubicBezTo>
                <a:cubicBezTo>
                  <a:pt x="13379" y="10103"/>
                  <a:pt x="13379" y="10224"/>
                  <a:pt x="13500" y="10345"/>
                </a:cubicBezTo>
                <a:cubicBezTo>
                  <a:pt x="20417" y="17262"/>
                  <a:pt x="20417" y="17262"/>
                  <a:pt x="20417" y="17262"/>
                </a:cubicBezTo>
                <a:lnTo>
                  <a:pt x="20417" y="20417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4" name="Shape"/>
          <p:cNvSpPr/>
          <p:nvPr/>
        </p:nvSpPr>
        <p:spPr>
          <a:xfrm>
            <a:off x="7889080" y="4198938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477" y="17795"/>
                </a:moveTo>
                <a:cubicBezTo>
                  <a:pt x="16200" y="12518"/>
                  <a:pt x="16200" y="12518"/>
                  <a:pt x="16200" y="12518"/>
                </a:cubicBezTo>
                <a:cubicBezTo>
                  <a:pt x="16814" y="11659"/>
                  <a:pt x="16814" y="10555"/>
                  <a:pt x="16077" y="9695"/>
                </a:cubicBezTo>
                <a:cubicBezTo>
                  <a:pt x="12764" y="6382"/>
                  <a:pt x="12764" y="6382"/>
                  <a:pt x="12764" y="6382"/>
                </a:cubicBezTo>
                <a:cubicBezTo>
                  <a:pt x="12764" y="6382"/>
                  <a:pt x="12764" y="6382"/>
                  <a:pt x="12764" y="6382"/>
                </a:cubicBezTo>
                <a:cubicBezTo>
                  <a:pt x="12764" y="2823"/>
                  <a:pt x="9941" y="0"/>
                  <a:pt x="6382" y="0"/>
                </a:cubicBezTo>
                <a:cubicBezTo>
                  <a:pt x="2823" y="0"/>
                  <a:pt x="0" y="2823"/>
                  <a:pt x="0" y="6382"/>
                </a:cubicBezTo>
                <a:cubicBezTo>
                  <a:pt x="0" y="9941"/>
                  <a:pt x="2823" y="12764"/>
                  <a:pt x="6382" y="12764"/>
                </a:cubicBezTo>
                <a:cubicBezTo>
                  <a:pt x="6382" y="12764"/>
                  <a:pt x="6382" y="12764"/>
                  <a:pt x="6382" y="12764"/>
                </a:cubicBezTo>
                <a:cubicBezTo>
                  <a:pt x="9695" y="16077"/>
                  <a:pt x="9695" y="16077"/>
                  <a:pt x="9695" y="16077"/>
                </a:cubicBezTo>
                <a:cubicBezTo>
                  <a:pt x="10555" y="16814"/>
                  <a:pt x="11782" y="16814"/>
                  <a:pt x="12518" y="16077"/>
                </a:cubicBezTo>
                <a:cubicBezTo>
                  <a:pt x="13868" y="17550"/>
                  <a:pt x="13868" y="17550"/>
                  <a:pt x="13868" y="17550"/>
                </a:cubicBezTo>
                <a:cubicBezTo>
                  <a:pt x="13991" y="17673"/>
                  <a:pt x="14114" y="17673"/>
                  <a:pt x="14236" y="17673"/>
                </a:cubicBezTo>
                <a:cubicBezTo>
                  <a:pt x="15709" y="17673"/>
                  <a:pt x="15709" y="17673"/>
                  <a:pt x="15709" y="17673"/>
                </a:cubicBezTo>
                <a:cubicBezTo>
                  <a:pt x="15709" y="19145"/>
                  <a:pt x="15709" y="19145"/>
                  <a:pt x="15709" y="19145"/>
                </a:cubicBezTo>
                <a:cubicBezTo>
                  <a:pt x="15709" y="19391"/>
                  <a:pt x="15955" y="19636"/>
                  <a:pt x="16200" y="19636"/>
                </a:cubicBezTo>
                <a:cubicBezTo>
                  <a:pt x="17673" y="19636"/>
                  <a:pt x="17673" y="19636"/>
                  <a:pt x="17673" y="19636"/>
                </a:cubicBezTo>
                <a:cubicBezTo>
                  <a:pt x="17673" y="21109"/>
                  <a:pt x="17673" y="21109"/>
                  <a:pt x="17673" y="21109"/>
                </a:cubicBezTo>
                <a:cubicBezTo>
                  <a:pt x="17673" y="21355"/>
                  <a:pt x="17918" y="21600"/>
                  <a:pt x="18164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18164"/>
                  <a:pt x="21600" y="18164"/>
                  <a:pt x="21600" y="18164"/>
                </a:cubicBezTo>
                <a:cubicBezTo>
                  <a:pt x="21600" y="18041"/>
                  <a:pt x="21600" y="17918"/>
                  <a:pt x="21477" y="17795"/>
                </a:cubicBezTo>
                <a:moveTo>
                  <a:pt x="5400" y="11659"/>
                </a:moveTo>
                <a:cubicBezTo>
                  <a:pt x="2823" y="11168"/>
                  <a:pt x="982" y="8959"/>
                  <a:pt x="982" y="6382"/>
                </a:cubicBezTo>
                <a:cubicBezTo>
                  <a:pt x="982" y="3436"/>
                  <a:pt x="3436" y="982"/>
                  <a:pt x="6382" y="982"/>
                </a:cubicBezTo>
                <a:cubicBezTo>
                  <a:pt x="8959" y="982"/>
                  <a:pt x="11168" y="2823"/>
                  <a:pt x="11659" y="5400"/>
                </a:cubicBezTo>
                <a:cubicBezTo>
                  <a:pt x="10923" y="4664"/>
                  <a:pt x="9818" y="4786"/>
                  <a:pt x="9082" y="5523"/>
                </a:cubicBezTo>
                <a:cubicBezTo>
                  <a:pt x="5523" y="9082"/>
                  <a:pt x="5523" y="9082"/>
                  <a:pt x="5523" y="9082"/>
                </a:cubicBezTo>
                <a:cubicBezTo>
                  <a:pt x="4786" y="9818"/>
                  <a:pt x="4664" y="10923"/>
                  <a:pt x="5400" y="11659"/>
                </a:cubicBezTo>
                <a:moveTo>
                  <a:pt x="20618" y="20618"/>
                </a:moveTo>
                <a:cubicBezTo>
                  <a:pt x="18655" y="20618"/>
                  <a:pt x="18655" y="20618"/>
                  <a:pt x="18655" y="20618"/>
                </a:cubicBezTo>
                <a:cubicBezTo>
                  <a:pt x="18655" y="19145"/>
                  <a:pt x="18655" y="19145"/>
                  <a:pt x="18655" y="19145"/>
                </a:cubicBezTo>
                <a:cubicBezTo>
                  <a:pt x="18655" y="18900"/>
                  <a:pt x="18409" y="18655"/>
                  <a:pt x="18164" y="18655"/>
                </a:cubicBezTo>
                <a:cubicBezTo>
                  <a:pt x="16691" y="18655"/>
                  <a:pt x="16691" y="18655"/>
                  <a:pt x="16691" y="18655"/>
                </a:cubicBezTo>
                <a:cubicBezTo>
                  <a:pt x="16691" y="17182"/>
                  <a:pt x="16691" y="17182"/>
                  <a:pt x="16691" y="17182"/>
                </a:cubicBezTo>
                <a:cubicBezTo>
                  <a:pt x="16691" y="16936"/>
                  <a:pt x="16445" y="16691"/>
                  <a:pt x="16200" y="16691"/>
                </a:cubicBezTo>
                <a:cubicBezTo>
                  <a:pt x="14482" y="16691"/>
                  <a:pt x="14482" y="16691"/>
                  <a:pt x="14482" y="16691"/>
                </a:cubicBezTo>
                <a:cubicBezTo>
                  <a:pt x="12886" y="15095"/>
                  <a:pt x="12886" y="15095"/>
                  <a:pt x="12886" y="15095"/>
                </a:cubicBezTo>
                <a:cubicBezTo>
                  <a:pt x="12764" y="14973"/>
                  <a:pt x="12641" y="14973"/>
                  <a:pt x="12518" y="14973"/>
                </a:cubicBezTo>
                <a:cubicBezTo>
                  <a:pt x="12395" y="14973"/>
                  <a:pt x="12273" y="14973"/>
                  <a:pt x="12150" y="15095"/>
                </a:cubicBezTo>
                <a:cubicBezTo>
                  <a:pt x="11782" y="15464"/>
                  <a:pt x="11782" y="15464"/>
                  <a:pt x="11782" y="15464"/>
                </a:cubicBezTo>
                <a:cubicBezTo>
                  <a:pt x="11414" y="15832"/>
                  <a:pt x="10800" y="15832"/>
                  <a:pt x="10432" y="15464"/>
                </a:cubicBezTo>
                <a:cubicBezTo>
                  <a:pt x="6136" y="11168"/>
                  <a:pt x="6136" y="11168"/>
                  <a:pt x="6136" y="11168"/>
                </a:cubicBezTo>
                <a:cubicBezTo>
                  <a:pt x="5768" y="10800"/>
                  <a:pt x="5768" y="10186"/>
                  <a:pt x="6136" y="9695"/>
                </a:cubicBezTo>
                <a:cubicBezTo>
                  <a:pt x="9695" y="6136"/>
                  <a:pt x="9695" y="6136"/>
                  <a:pt x="9695" y="6136"/>
                </a:cubicBezTo>
                <a:cubicBezTo>
                  <a:pt x="10186" y="5768"/>
                  <a:pt x="10800" y="5768"/>
                  <a:pt x="11168" y="6136"/>
                </a:cubicBezTo>
                <a:cubicBezTo>
                  <a:pt x="11782" y="6750"/>
                  <a:pt x="11782" y="6750"/>
                  <a:pt x="11782" y="6750"/>
                </a:cubicBezTo>
                <a:cubicBezTo>
                  <a:pt x="11659" y="7609"/>
                  <a:pt x="11414" y="8345"/>
                  <a:pt x="11045" y="9082"/>
                </a:cubicBezTo>
                <a:cubicBezTo>
                  <a:pt x="10800" y="8959"/>
                  <a:pt x="10555" y="8836"/>
                  <a:pt x="10309" y="8836"/>
                </a:cubicBezTo>
                <a:cubicBezTo>
                  <a:pt x="9450" y="8836"/>
                  <a:pt x="8836" y="9450"/>
                  <a:pt x="8836" y="10309"/>
                </a:cubicBezTo>
                <a:cubicBezTo>
                  <a:pt x="8836" y="11168"/>
                  <a:pt x="9450" y="11782"/>
                  <a:pt x="10309" y="11782"/>
                </a:cubicBezTo>
                <a:cubicBezTo>
                  <a:pt x="11168" y="11782"/>
                  <a:pt x="11782" y="11168"/>
                  <a:pt x="11782" y="10309"/>
                </a:cubicBezTo>
                <a:cubicBezTo>
                  <a:pt x="11782" y="10186"/>
                  <a:pt x="11782" y="10064"/>
                  <a:pt x="11659" y="9818"/>
                </a:cubicBezTo>
                <a:cubicBezTo>
                  <a:pt x="12150" y="9205"/>
                  <a:pt x="12518" y="8468"/>
                  <a:pt x="12641" y="7609"/>
                </a:cubicBezTo>
                <a:cubicBezTo>
                  <a:pt x="15464" y="10432"/>
                  <a:pt x="15464" y="10432"/>
                  <a:pt x="15464" y="10432"/>
                </a:cubicBezTo>
                <a:cubicBezTo>
                  <a:pt x="15832" y="10800"/>
                  <a:pt x="15832" y="11414"/>
                  <a:pt x="15464" y="11782"/>
                </a:cubicBezTo>
                <a:cubicBezTo>
                  <a:pt x="15095" y="12150"/>
                  <a:pt x="15095" y="12150"/>
                  <a:pt x="15095" y="12150"/>
                </a:cubicBezTo>
                <a:cubicBezTo>
                  <a:pt x="14973" y="12273"/>
                  <a:pt x="14973" y="12395"/>
                  <a:pt x="14973" y="12518"/>
                </a:cubicBezTo>
                <a:cubicBezTo>
                  <a:pt x="14973" y="12641"/>
                  <a:pt x="14973" y="12764"/>
                  <a:pt x="15095" y="12886"/>
                </a:cubicBezTo>
                <a:cubicBezTo>
                  <a:pt x="20618" y="18409"/>
                  <a:pt x="20618" y="18409"/>
                  <a:pt x="20618" y="18409"/>
                </a:cubicBezTo>
                <a:lnTo>
                  <a:pt x="20618" y="20618"/>
                </a:lnTo>
                <a:close/>
                <a:moveTo>
                  <a:pt x="10800" y="10309"/>
                </a:moveTo>
                <a:cubicBezTo>
                  <a:pt x="10800" y="10555"/>
                  <a:pt x="10555" y="10800"/>
                  <a:pt x="10309" y="10800"/>
                </a:cubicBezTo>
                <a:cubicBezTo>
                  <a:pt x="10064" y="10800"/>
                  <a:pt x="9818" y="10555"/>
                  <a:pt x="9818" y="10309"/>
                </a:cubicBezTo>
                <a:cubicBezTo>
                  <a:pt x="9818" y="10064"/>
                  <a:pt x="10064" y="9818"/>
                  <a:pt x="10309" y="9818"/>
                </a:cubicBezTo>
                <a:cubicBezTo>
                  <a:pt x="10555" y="9818"/>
                  <a:pt x="10800" y="10064"/>
                  <a:pt x="10800" y="103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5" name="Shape"/>
          <p:cNvSpPr/>
          <p:nvPr/>
        </p:nvSpPr>
        <p:spPr>
          <a:xfrm>
            <a:off x="8500267" y="4229099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8400"/>
                </a:moveTo>
                <a:cubicBezTo>
                  <a:pt x="1964" y="8400"/>
                  <a:pt x="1964" y="8400"/>
                  <a:pt x="1964" y="8400"/>
                </a:cubicBezTo>
                <a:cubicBezTo>
                  <a:pt x="859" y="8400"/>
                  <a:pt x="0" y="9450"/>
                  <a:pt x="0" y="10800"/>
                </a:cubicBezTo>
                <a:cubicBezTo>
                  <a:pt x="0" y="12150"/>
                  <a:pt x="859" y="13200"/>
                  <a:pt x="1964" y="13200"/>
                </a:cubicBezTo>
                <a:cubicBezTo>
                  <a:pt x="19636" y="13200"/>
                  <a:pt x="19636" y="13200"/>
                  <a:pt x="19636" y="13200"/>
                </a:cubicBezTo>
                <a:cubicBezTo>
                  <a:pt x="20741" y="13200"/>
                  <a:pt x="21600" y="12150"/>
                  <a:pt x="21600" y="10800"/>
                </a:cubicBezTo>
                <a:cubicBezTo>
                  <a:pt x="21600" y="9450"/>
                  <a:pt x="20741" y="8400"/>
                  <a:pt x="19636" y="8400"/>
                </a:cubicBezTo>
                <a:moveTo>
                  <a:pt x="19636" y="12000"/>
                </a:moveTo>
                <a:cubicBezTo>
                  <a:pt x="1964" y="12000"/>
                  <a:pt x="1964" y="12000"/>
                  <a:pt x="1964" y="12000"/>
                </a:cubicBezTo>
                <a:cubicBezTo>
                  <a:pt x="1473" y="12000"/>
                  <a:pt x="982" y="11400"/>
                  <a:pt x="982" y="10800"/>
                </a:cubicBezTo>
                <a:cubicBezTo>
                  <a:pt x="982" y="10200"/>
                  <a:pt x="1473" y="9600"/>
                  <a:pt x="1964" y="9600"/>
                </a:cubicBezTo>
                <a:cubicBezTo>
                  <a:pt x="19636" y="9600"/>
                  <a:pt x="19636" y="9600"/>
                  <a:pt x="19636" y="9600"/>
                </a:cubicBezTo>
                <a:cubicBezTo>
                  <a:pt x="20127" y="9600"/>
                  <a:pt x="20618" y="10200"/>
                  <a:pt x="20618" y="10800"/>
                </a:cubicBezTo>
                <a:cubicBezTo>
                  <a:pt x="20618" y="11400"/>
                  <a:pt x="20127" y="12000"/>
                  <a:pt x="19636" y="12000"/>
                </a:cubicBezTo>
                <a:moveTo>
                  <a:pt x="1964" y="4800"/>
                </a:moveTo>
                <a:cubicBezTo>
                  <a:pt x="19636" y="4800"/>
                  <a:pt x="19636" y="4800"/>
                  <a:pt x="19636" y="4800"/>
                </a:cubicBezTo>
                <a:cubicBezTo>
                  <a:pt x="20741" y="4800"/>
                  <a:pt x="21600" y="3750"/>
                  <a:pt x="21600" y="2400"/>
                </a:cubicBezTo>
                <a:cubicBezTo>
                  <a:pt x="21600" y="1050"/>
                  <a:pt x="20741" y="0"/>
                  <a:pt x="19636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050"/>
                  <a:pt x="0" y="2400"/>
                </a:cubicBezTo>
                <a:cubicBezTo>
                  <a:pt x="0" y="3750"/>
                  <a:pt x="859" y="4800"/>
                  <a:pt x="1964" y="4800"/>
                </a:cubicBezTo>
                <a:moveTo>
                  <a:pt x="1964" y="1200"/>
                </a:moveTo>
                <a:cubicBezTo>
                  <a:pt x="19636" y="1200"/>
                  <a:pt x="19636" y="1200"/>
                  <a:pt x="19636" y="1200"/>
                </a:cubicBezTo>
                <a:cubicBezTo>
                  <a:pt x="20127" y="1200"/>
                  <a:pt x="20618" y="1800"/>
                  <a:pt x="20618" y="2400"/>
                </a:cubicBezTo>
                <a:cubicBezTo>
                  <a:pt x="20618" y="3000"/>
                  <a:pt x="20127" y="3600"/>
                  <a:pt x="19636" y="3600"/>
                </a:cubicBezTo>
                <a:cubicBezTo>
                  <a:pt x="1964" y="3600"/>
                  <a:pt x="1964" y="3600"/>
                  <a:pt x="1964" y="3600"/>
                </a:cubicBezTo>
                <a:cubicBezTo>
                  <a:pt x="1473" y="3600"/>
                  <a:pt x="982" y="3000"/>
                  <a:pt x="982" y="2400"/>
                </a:cubicBezTo>
                <a:cubicBezTo>
                  <a:pt x="982" y="1800"/>
                  <a:pt x="1473" y="1200"/>
                  <a:pt x="1964" y="1200"/>
                </a:cubicBezTo>
                <a:moveTo>
                  <a:pt x="19636" y="16800"/>
                </a:moveTo>
                <a:cubicBezTo>
                  <a:pt x="1964" y="16800"/>
                  <a:pt x="1964" y="16800"/>
                  <a:pt x="1964" y="16800"/>
                </a:cubicBezTo>
                <a:cubicBezTo>
                  <a:pt x="859" y="16800"/>
                  <a:pt x="0" y="17850"/>
                  <a:pt x="0" y="19200"/>
                </a:cubicBezTo>
                <a:cubicBezTo>
                  <a:pt x="0" y="20550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550"/>
                  <a:pt x="21600" y="19200"/>
                </a:cubicBezTo>
                <a:cubicBezTo>
                  <a:pt x="21600" y="17850"/>
                  <a:pt x="20741" y="16800"/>
                  <a:pt x="19636" y="16800"/>
                </a:cubicBezTo>
                <a:moveTo>
                  <a:pt x="19636" y="20400"/>
                </a:moveTo>
                <a:cubicBezTo>
                  <a:pt x="1964" y="20400"/>
                  <a:pt x="1964" y="20400"/>
                  <a:pt x="1964" y="20400"/>
                </a:cubicBezTo>
                <a:cubicBezTo>
                  <a:pt x="1473" y="20400"/>
                  <a:pt x="982" y="19800"/>
                  <a:pt x="982" y="19200"/>
                </a:cubicBezTo>
                <a:cubicBezTo>
                  <a:pt x="982" y="18600"/>
                  <a:pt x="1473" y="18000"/>
                  <a:pt x="1964" y="18000"/>
                </a:cubicBezTo>
                <a:cubicBezTo>
                  <a:pt x="19636" y="18000"/>
                  <a:pt x="19636" y="18000"/>
                  <a:pt x="19636" y="18000"/>
                </a:cubicBezTo>
                <a:cubicBezTo>
                  <a:pt x="20127" y="18000"/>
                  <a:pt x="20618" y="18600"/>
                  <a:pt x="20618" y="19200"/>
                </a:cubicBezTo>
                <a:cubicBezTo>
                  <a:pt x="20618" y="19800"/>
                  <a:pt x="20127" y="20400"/>
                  <a:pt x="19636" y="204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6" name="Shape"/>
          <p:cNvSpPr/>
          <p:nvPr/>
        </p:nvSpPr>
        <p:spPr>
          <a:xfrm>
            <a:off x="9111455" y="4229099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4" y="16800"/>
                </a:moveTo>
                <a:cubicBezTo>
                  <a:pt x="859" y="16800"/>
                  <a:pt x="0" y="17850"/>
                  <a:pt x="0" y="19200"/>
                </a:cubicBezTo>
                <a:cubicBezTo>
                  <a:pt x="0" y="20550"/>
                  <a:pt x="859" y="21600"/>
                  <a:pt x="1964" y="21600"/>
                </a:cubicBezTo>
                <a:cubicBezTo>
                  <a:pt x="3068" y="21600"/>
                  <a:pt x="3927" y="20550"/>
                  <a:pt x="3927" y="19200"/>
                </a:cubicBezTo>
                <a:cubicBezTo>
                  <a:pt x="3927" y="17850"/>
                  <a:pt x="3068" y="16800"/>
                  <a:pt x="1964" y="16800"/>
                </a:cubicBezTo>
                <a:moveTo>
                  <a:pt x="1964" y="20400"/>
                </a:moveTo>
                <a:cubicBezTo>
                  <a:pt x="1473" y="20400"/>
                  <a:pt x="982" y="19800"/>
                  <a:pt x="982" y="19200"/>
                </a:cubicBezTo>
                <a:cubicBezTo>
                  <a:pt x="982" y="18600"/>
                  <a:pt x="1473" y="18000"/>
                  <a:pt x="1964" y="18000"/>
                </a:cubicBezTo>
                <a:cubicBezTo>
                  <a:pt x="2455" y="18000"/>
                  <a:pt x="2945" y="18600"/>
                  <a:pt x="2945" y="19200"/>
                </a:cubicBezTo>
                <a:cubicBezTo>
                  <a:pt x="2945" y="19800"/>
                  <a:pt x="2455" y="20400"/>
                  <a:pt x="1964" y="20400"/>
                </a:cubicBezTo>
                <a:moveTo>
                  <a:pt x="7855" y="4800"/>
                </a:moveTo>
                <a:cubicBezTo>
                  <a:pt x="19636" y="4800"/>
                  <a:pt x="19636" y="4800"/>
                  <a:pt x="19636" y="4800"/>
                </a:cubicBezTo>
                <a:cubicBezTo>
                  <a:pt x="20741" y="4800"/>
                  <a:pt x="21600" y="3750"/>
                  <a:pt x="21600" y="2400"/>
                </a:cubicBezTo>
                <a:cubicBezTo>
                  <a:pt x="21600" y="1050"/>
                  <a:pt x="20741" y="0"/>
                  <a:pt x="19636" y="0"/>
                </a:cubicBezTo>
                <a:cubicBezTo>
                  <a:pt x="7855" y="0"/>
                  <a:pt x="7855" y="0"/>
                  <a:pt x="7855" y="0"/>
                </a:cubicBezTo>
                <a:cubicBezTo>
                  <a:pt x="6750" y="0"/>
                  <a:pt x="5891" y="1050"/>
                  <a:pt x="5891" y="2400"/>
                </a:cubicBezTo>
                <a:cubicBezTo>
                  <a:pt x="5891" y="3750"/>
                  <a:pt x="6750" y="4800"/>
                  <a:pt x="7855" y="4800"/>
                </a:cubicBezTo>
                <a:moveTo>
                  <a:pt x="7855" y="1200"/>
                </a:moveTo>
                <a:cubicBezTo>
                  <a:pt x="19636" y="1200"/>
                  <a:pt x="19636" y="1200"/>
                  <a:pt x="19636" y="1200"/>
                </a:cubicBezTo>
                <a:cubicBezTo>
                  <a:pt x="20127" y="1200"/>
                  <a:pt x="20618" y="1800"/>
                  <a:pt x="20618" y="2400"/>
                </a:cubicBezTo>
                <a:cubicBezTo>
                  <a:pt x="20618" y="3000"/>
                  <a:pt x="20127" y="3600"/>
                  <a:pt x="19636" y="3600"/>
                </a:cubicBezTo>
                <a:cubicBezTo>
                  <a:pt x="7855" y="3600"/>
                  <a:pt x="7855" y="3600"/>
                  <a:pt x="7855" y="3600"/>
                </a:cubicBezTo>
                <a:cubicBezTo>
                  <a:pt x="7364" y="3600"/>
                  <a:pt x="6873" y="3000"/>
                  <a:pt x="6873" y="2400"/>
                </a:cubicBezTo>
                <a:cubicBezTo>
                  <a:pt x="6873" y="1800"/>
                  <a:pt x="7364" y="1200"/>
                  <a:pt x="7855" y="1200"/>
                </a:cubicBezTo>
                <a:moveTo>
                  <a:pt x="19636" y="16800"/>
                </a:moveTo>
                <a:cubicBezTo>
                  <a:pt x="7855" y="16800"/>
                  <a:pt x="7855" y="16800"/>
                  <a:pt x="7855" y="16800"/>
                </a:cubicBezTo>
                <a:cubicBezTo>
                  <a:pt x="6750" y="16800"/>
                  <a:pt x="5891" y="17850"/>
                  <a:pt x="5891" y="19200"/>
                </a:cubicBezTo>
                <a:cubicBezTo>
                  <a:pt x="5891" y="20550"/>
                  <a:pt x="6750" y="21600"/>
                  <a:pt x="7855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550"/>
                  <a:pt x="21600" y="19200"/>
                </a:cubicBezTo>
                <a:cubicBezTo>
                  <a:pt x="21600" y="17850"/>
                  <a:pt x="20741" y="16800"/>
                  <a:pt x="19636" y="16800"/>
                </a:cubicBezTo>
                <a:moveTo>
                  <a:pt x="19636" y="20400"/>
                </a:moveTo>
                <a:cubicBezTo>
                  <a:pt x="7855" y="20400"/>
                  <a:pt x="7855" y="20400"/>
                  <a:pt x="7855" y="20400"/>
                </a:cubicBezTo>
                <a:cubicBezTo>
                  <a:pt x="7364" y="20400"/>
                  <a:pt x="6873" y="19800"/>
                  <a:pt x="6873" y="19200"/>
                </a:cubicBezTo>
                <a:cubicBezTo>
                  <a:pt x="6873" y="18600"/>
                  <a:pt x="7364" y="18000"/>
                  <a:pt x="7855" y="18000"/>
                </a:cubicBezTo>
                <a:cubicBezTo>
                  <a:pt x="19636" y="18000"/>
                  <a:pt x="19636" y="18000"/>
                  <a:pt x="19636" y="18000"/>
                </a:cubicBezTo>
                <a:cubicBezTo>
                  <a:pt x="20127" y="18000"/>
                  <a:pt x="20618" y="18600"/>
                  <a:pt x="20618" y="19200"/>
                </a:cubicBezTo>
                <a:cubicBezTo>
                  <a:pt x="20618" y="19800"/>
                  <a:pt x="20127" y="20400"/>
                  <a:pt x="19636" y="20400"/>
                </a:cubicBezTo>
                <a:moveTo>
                  <a:pt x="19636" y="8400"/>
                </a:moveTo>
                <a:cubicBezTo>
                  <a:pt x="7855" y="8400"/>
                  <a:pt x="7855" y="8400"/>
                  <a:pt x="7855" y="8400"/>
                </a:cubicBezTo>
                <a:cubicBezTo>
                  <a:pt x="6750" y="8400"/>
                  <a:pt x="5891" y="9450"/>
                  <a:pt x="5891" y="10800"/>
                </a:cubicBezTo>
                <a:cubicBezTo>
                  <a:pt x="5891" y="12150"/>
                  <a:pt x="6750" y="13200"/>
                  <a:pt x="7855" y="13200"/>
                </a:cubicBezTo>
                <a:cubicBezTo>
                  <a:pt x="19636" y="13200"/>
                  <a:pt x="19636" y="13200"/>
                  <a:pt x="19636" y="13200"/>
                </a:cubicBezTo>
                <a:cubicBezTo>
                  <a:pt x="20741" y="13200"/>
                  <a:pt x="21600" y="12150"/>
                  <a:pt x="21600" y="10800"/>
                </a:cubicBezTo>
                <a:cubicBezTo>
                  <a:pt x="21600" y="9450"/>
                  <a:pt x="20741" y="8400"/>
                  <a:pt x="19636" y="8400"/>
                </a:cubicBezTo>
                <a:moveTo>
                  <a:pt x="19636" y="12000"/>
                </a:moveTo>
                <a:cubicBezTo>
                  <a:pt x="7855" y="12000"/>
                  <a:pt x="7855" y="12000"/>
                  <a:pt x="7855" y="12000"/>
                </a:cubicBezTo>
                <a:cubicBezTo>
                  <a:pt x="7364" y="12000"/>
                  <a:pt x="6873" y="11400"/>
                  <a:pt x="6873" y="10800"/>
                </a:cubicBezTo>
                <a:cubicBezTo>
                  <a:pt x="6873" y="10200"/>
                  <a:pt x="7364" y="9600"/>
                  <a:pt x="7855" y="9600"/>
                </a:cubicBezTo>
                <a:cubicBezTo>
                  <a:pt x="19636" y="9600"/>
                  <a:pt x="19636" y="9600"/>
                  <a:pt x="19636" y="9600"/>
                </a:cubicBezTo>
                <a:cubicBezTo>
                  <a:pt x="20127" y="9600"/>
                  <a:pt x="20618" y="10200"/>
                  <a:pt x="20618" y="10800"/>
                </a:cubicBezTo>
                <a:cubicBezTo>
                  <a:pt x="20618" y="11400"/>
                  <a:pt x="20127" y="12000"/>
                  <a:pt x="19636" y="12000"/>
                </a:cubicBezTo>
                <a:moveTo>
                  <a:pt x="1964" y="8400"/>
                </a:moveTo>
                <a:cubicBezTo>
                  <a:pt x="859" y="8400"/>
                  <a:pt x="0" y="9450"/>
                  <a:pt x="0" y="10800"/>
                </a:cubicBezTo>
                <a:cubicBezTo>
                  <a:pt x="0" y="12150"/>
                  <a:pt x="859" y="13200"/>
                  <a:pt x="1964" y="13200"/>
                </a:cubicBezTo>
                <a:cubicBezTo>
                  <a:pt x="3068" y="13200"/>
                  <a:pt x="3927" y="12150"/>
                  <a:pt x="3927" y="10800"/>
                </a:cubicBezTo>
                <a:cubicBezTo>
                  <a:pt x="3927" y="9450"/>
                  <a:pt x="3068" y="8400"/>
                  <a:pt x="1964" y="8400"/>
                </a:cubicBezTo>
                <a:moveTo>
                  <a:pt x="1964" y="12000"/>
                </a:moveTo>
                <a:cubicBezTo>
                  <a:pt x="1473" y="12000"/>
                  <a:pt x="982" y="11400"/>
                  <a:pt x="982" y="10800"/>
                </a:cubicBezTo>
                <a:cubicBezTo>
                  <a:pt x="982" y="10200"/>
                  <a:pt x="1473" y="9600"/>
                  <a:pt x="1964" y="9600"/>
                </a:cubicBezTo>
                <a:cubicBezTo>
                  <a:pt x="2455" y="9600"/>
                  <a:pt x="2945" y="10200"/>
                  <a:pt x="2945" y="10800"/>
                </a:cubicBezTo>
                <a:cubicBezTo>
                  <a:pt x="2945" y="11400"/>
                  <a:pt x="2455" y="12000"/>
                  <a:pt x="1964" y="12000"/>
                </a:cubicBezTo>
                <a:moveTo>
                  <a:pt x="1964" y="0"/>
                </a:moveTo>
                <a:cubicBezTo>
                  <a:pt x="859" y="0"/>
                  <a:pt x="0" y="1050"/>
                  <a:pt x="0" y="2400"/>
                </a:cubicBezTo>
                <a:cubicBezTo>
                  <a:pt x="0" y="3750"/>
                  <a:pt x="859" y="4800"/>
                  <a:pt x="1964" y="4800"/>
                </a:cubicBezTo>
                <a:cubicBezTo>
                  <a:pt x="3068" y="4800"/>
                  <a:pt x="3927" y="3750"/>
                  <a:pt x="3927" y="2400"/>
                </a:cubicBezTo>
                <a:cubicBezTo>
                  <a:pt x="3927" y="1050"/>
                  <a:pt x="3068" y="0"/>
                  <a:pt x="1964" y="0"/>
                </a:cubicBezTo>
                <a:moveTo>
                  <a:pt x="1964" y="3600"/>
                </a:moveTo>
                <a:cubicBezTo>
                  <a:pt x="1473" y="3600"/>
                  <a:pt x="982" y="3000"/>
                  <a:pt x="982" y="2400"/>
                </a:cubicBezTo>
                <a:cubicBezTo>
                  <a:pt x="982" y="1800"/>
                  <a:pt x="1473" y="1200"/>
                  <a:pt x="1964" y="1200"/>
                </a:cubicBezTo>
                <a:cubicBezTo>
                  <a:pt x="2455" y="1200"/>
                  <a:pt x="2945" y="1800"/>
                  <a:pt x="2945" y="2400"/>
                </a:cubicBezTo>
                <a:cubicBezTo>
                  <a:pt x="2945" y="3000"/>
                  <a:pt x="2455" y="3600"/>
                  <a:pt x="1964" y="36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7" name="Shape"/>
          <p:cNvSpPr/>
          <p:nvPr/>
        </p:nvSpPr>
        <p:spPr>
          <a:xfrm>
            <a:off x="9722642" y="4229099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73" y="12000"/>
                </a:moveTo>
                <a:cubicBezTo>
                  <a:pt x="614" y="12000"/>
                  <a:pt x="0" y="12750"/>
                  <a:pt x="0" y="13800"/>
                </a:cubicBezTo>
                <a:cubicBezTo>
                  <a:pt x="0" y="14850"/>
                  <a:pt x="614" y="15600"/>
                  <a:pt x="1473" y="15600"/>
                </a:cubicBezTo>
                <a:cubicBezTo>
                  <a:pt x="2332" y="15600"/>
                  <a:pt x="2945" y="14850"/>
                  <a:pt x="2945" y="13800"/>
                </a:cubicBezTo>
                <a:cubicBezTo>
                  <a:pt x="2945" y="12750"/>
                  <a:pt x="2332" y="12000"/>
                  <a:pt x="1473" y="12000"/>
                </a:cubicBezTo>
                <a:moveTo>
                  <a:pt x="1473" y="6000"/>
                </a:moveTo>
                <a:cubicBezTo>
                  <a:pt x="614" y="6000"/>
                  <a:pt x="0" y="6750"/>
                  <a:pt x="0" y="7800"/>
                </a:cubicBezTo>
                <a:cubicBezTo>
                  <a:pt x="0" y="8850"/>
                  <a:pt x="614" y="9600"/>
                  <a:pt x="1473" y="9600"/>
                </a:cubicBezTo>
                <a:cubicBezTo>
                  <a:pt x="2332" y="9600"/>
                  <a:pt x="2945" y="8850"/>
                  <a:pt x="2945" y="7800"/>
                </a:cubicBezTo>
                <a:cubicBezTo>
                  <a:pt x="2945" y="6750"/>
                  <a:pt x="2332" y="6000"/>
                  <a:pt x="1473" y="6000"/>
                </a:cubicBezTo>
                <a:moveTo>
                  <a:pt x="1473" y="18000"/>
                </a:moveTo>
                <a:cubicBezTo>
                  <a:pt x="614" y="18000"/>
                  <a:pt x="0" y="18750"/>
                  <a:pt x="0" y="19800"/>
                </a:cubicBezTo>
                <a:cubicBezTo>
                  <a:pt x="0" y="20850"/>
                  <a:pt x="614" y="21600"/>
                  <a:pt x="1473" y="21600"/>
                </a:cubicBezTo>
                <a:cubicBezTo>
                  <a:pt x="2332" y="21600"/>
                  <a:pt x="2945" y="20850"/>
                  <a:pt x="2945" y="19800"/>
                </a:cubicBezTo>
                <a:cubicBezTo>
                  <a:pt x="2945" y="18750"/>
                  <a:pt x="2332" y="18000"/>
                  <a:pt x="1473" y="18000"/>
                </a:cubicBezTo>
                <a:moveTo>
                  <a:pt x="5400" y="2400"/>
                </a:moveTo>
                <a:cubicBezTo>
                  <a:pt x="21109" y="2400"/>
                  <a:pt x="21109" y="2400"/>
                  <a:pt x="21109" y="2400"/>
                </a:cubicBezTo>
                <a:cubicBezTo>
                  <a:pt x="21355" y="2400"/>
                  <a:pt x="21600" y="2100"/>
                  <a:pt x="21600" y="1800"/>
                </a:cubicBezTo>
                <a:cubicBezTo>
                  <a:pt x="21600" y="1500"/>
                  <a:pt x="21355" y="1200"/>
                  <a:pt x="21109" y="1200"/>
                </a:cubicBezTo>
                <a:cubicBezTo>
                  <a:pt x="5400" y="1200"/>
                  <a:pt x="5400" y="1200"/>
                  <a:pt x="5400" y="1200"/>
                </a:cubicBezTo>
                <a:cubicBezTo>
                  <a:pt x="5155" y="1200"/>
                  <a:pt x="4909" y="1500"/>
                  <a:pt x="4909" y="1800"/>
                </a:cubicBezTo>
                <a:cubicBezTo>
                  <a:pt x="4909" y="2100"/>
                  <a:pt x="5155" y="2400"/>
                  <a:pt x="5400" y="2400"/>
                </a:cubicBezTo>
                <a:moveTo>
                  <a:pt x="21109" y="19200"/>
                </a:moveTo>
                <a:cubicBezTo>
                  <a:pt x="5400" y="19200"/>
                  <a:pt x="5400" y="19200"/>
                  <a:pt x="5400" y="19200"/>
                </a:cubicBezTo>
                <a:cubicBezTo>
                  <a:pt x="5155" y="19200"/>
                  <a:pt x="4909" y="19500"/>
                  <a:pt x="4909" y="19800"/>
                </a:cubicBezTo>
                <a:cubicBezTo>
                  <a:pt x="4909" y="20100"/>
                  <a:pt x="5155" y="20400"/>
                  <a:pt x="5400" y="20400"/>
                </a:cubicBezTo>
                <a:cubicBezTo>
                  <a:pt x="21109" y="20400"/>
                  <a:pt x="21109" y="20400"/>
                  <a:pt x="21109" y="20400"/>
                </a:cubicBezTo>
                <a:cubicBezTo>
                  <a:pt x="21355" y="20400"/>
                  <a:pt x="21600" y="20100"/>
                  <a:pt x="21600" y="19800"/>
                </a:cubicBezTo>
                <a:cubicBezTo>
                  <a:pt x="21600" y="19500"/>
                  <a:pt x="21355" y="19200"/>
                  <a:pt x="21109" y="19200"/>
                </a:cubicBezTo>
                <a:moveTo>
                  <a:pt x="1473" y="0"/>
                </a:moveTo>
                <a:cubicBezTo>
                  <a:pt x="614" y="0"/>
                  <a:pt x="0" y="750"/>
                  <a:pt x="0" y="1800"/>
                </a:cubicBezTo>
                <a:cubicBezTo>
                  <a:pt x="0" y="2850"/>
                  <a:pt x="614" y="3600"/>
                  <a:pt x="1473" y="3600"/>
                </a:cubicBezTo>
                <a:cubicBezTo>
                  <a:pt x="2332" y="3600"/>
                  <a:pt x="2945" y="2850"/>
                  <a:pt x="2945" y="1800"/>
                </a:cubicBezTo>
                <a:cubicBezTo>
                  <a:pt x="2945" y="750"/>
                  <a:pt x="2332" y="0"/>
                  <a:pt x="1473" y="0"/>
                </a:cubicBezTo>
                <a:moveTo>
                  <a:pt x="21109" y="7200"/>
                </a:moveTo>
                <a:cubicBezTo>
                  <a:pt x="5400" y="7200"/>
                  <a:pt x="5400" y="7200"/>
                  <a:pt x="5400" y="7200"/>
                </a:cubicBezTo>
                <a:cubicBezTo>
                  <a:pt x="5155" y="7200"/>
                  <a:pt x="4909" y="7500"/>
                  <a:pt x="4909" y="7800"/>
                </a:cubicBezTo>
                <a:cubicBezTo>
                  <a:pt x="4909" y="8100"/>
                  <a:pt x="5155" y="8400"/>
                  <a:pt x="5400" y="8400"/>
                </a:cubicBezTo>
                <a:cubicBezTo>
                  <a:pt x="21109" y="8400"/>
                  <a:pt x="21109" y="8400"/>
                  <a:pt x="21109" y="8400"/>
                </a:cubicBezTo>
                <a:cubicBezTo>
                  <a:pt x="21355" y="8400"/>
                  <a:pt x="21600" y="8100"/>
                  <a:pt x="21600" y="7800"/>
                </a:cubicBezTo>
                <a:cubicBezTo>
                  <a:pt x="21600" y="7500"/>
                  <a:pt x="21355" y="7200"/>
                  <a:pt x="21109" y="7200"/>
                </a:cubicBezTo>
                <a:moveTo>
                  <a:pt x="21109" y="13200"/>
                </a:moveTo>
                <a:cubicBezTo>
                  <a:pt x="5400" y="13200"/>
                  <a:pt x="5400" y="13200"/>
                  <a:pt x="5400" y="13200"/>
                </a:cubicBezTo>
                <a:cubicBezTo>
                  <a:pt x="5155" y="13200"/>
                  <a:pt x="4909" y="13500"/>
                  <a:pt x="4909" y="13800"/>
                </a:cubicBezTo>
                <a:cubicBezTo>
                  <a:pt x="4909" y="14100"/>
                  <a:pt x="5155" y="14400"/>
                  <a:pt x="5400" y="14400"/>
                </a:cubicBezTo>
                <a:cubicBezTo>
                  <a:pt x="21109" y="14400"/>
                  <a:pt x="21109" y="14400"/>
                  <a:pt x="21109" y="14400"/>
                </a:cubicBezTo>
                <a:cubicBezTo>
                  <a:pt x="21355" y="14400"/>
                  <a:pt x="21600" y="14100"/>
                  <a:pt x="21600" y="13800"/>
                </a:cubicBezTo>
                <a:cubicBezTo>
                  <a:pt x="21600" y="13500"/>
                  <a:pt x="21355" y="13200"/>
                  <a:pt x="21109" y="132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8" name="Shape"/>
          <p:cNvSpPr/>
          <p:nvPr/>
        </p:nvSpPr>
        <p:spPr>
          <a:xfrm>
            <a:off x="10333830" y="4229099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2400"/>
                </a:moveTo>
                <a:cubicBezTo>
                  <a:pt x="10800" y="2400"/>
                  <a:pt x="10800" y="2400"/>
                  <a:pt x="10800" y="2400"/>
                </a:cubicBezTo>
                <a:cubicBezTo>
                  <a:pt x="8836" y="2400"/>
                  <a:pt x="8836" y="0"/>
                  <a:pt x="6873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050"/>
                  <a:pt x="0" y="24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550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550"/>
                  <a:pt x="21600" y="19200"/>
                </a:cubicBezTo>
                <a:cubicBezTo>
                  <a:pt x="21600" y="4800"/>
                  <a:pt x="21600" y="4800"/>
                  <a:pt x="21600" y="4800"/>
                </a:cubicBezTo>
                <a:cubicBezTo>
                  <a:pt x="21600" y="3450"/>
                  <a:pt x="20741" y="2400"/>
                  <a:pt x="19636" y="2400"/>
                </a:cubicBezTo>
                <a:moveTo>
                  <a:pt x="20618" y="19200"/>
                </a:moveTo>
                <a:cubicBezTo>
                  <a:pt x="20618" y="19800"/>
                  <a:pt x="20127" y="20400"/>
                  <a:pt x="19636" y="20400"/>
                </a:cubicBezTo>
                <a:cubicBezTo>
                  <a:pt x="1964" y="20400"/>
                  <a:pt x="1964" y="20400"/>
                  <a:pt x="1964" y="20400"/>
                </a:cubicBezTo>
                <a:cubicBezTo>
                  <a:pt x="1473" y="20400"/>
                  <a:pt x="982" y="19800"/>
                  <a:pt x="982" y="19200"/>
                </a:cubicBezTo>
                <a:cubicBezTo>
                  <a:pt x="982" y="7200"/>
                  <a:pt x="982" y="7200"/>
                  <a:pt x="982" y="7200"/>
                </a:cubicBezTo>
                <a:cubicBezTo>
                  <a:pt x="20618" y="7200"/>
                  <a:pt x="20618" y="7200"/>
                  <a:pt x="20618" y="7200"/>
                </a:cubicBezTo>
                <a:lnTo>
                  <a:pt x="20618" y="19200"/>
                </a:lnTo>
                <a:close/>
                <a:moveTo>
                  <a:pt x="20618" y="6000"/>
                </a:moveTo>
                <a:cubicBezTo>
                  <a:pt x="982" y="6000"/>
                  <a:pt x="982" y="6000"/>
                  <a:pt x="982" y="6000"/>
                </a:cubicBezTo>
                <a:cubicBezTo>
                  <a:pt x="982" y="2400"/>
                  <a:pt x="982" y="2400"/>
                  <a:pt x="982" y="2400"/>
                </a:cubicBezTo>
                <a:cubicBezTo>
                  <a:pt x="982" y="1800"/>
                  <a:pt x="1473" y="1200"/>
                  <a:pt x="1964" y="1200"/>
                </a:cubicBezTo>
                <a:cubicBezTo>
                  <a:pt x="6873" y="1200"/>
                  <a:pt x="6873" y="1200"/>
                  <a:pt x="6873" y="1200"/>
                </a:cubicBezTo>
                <a:cubicBezTo>
                  <a:pt x="8345" y="1200"/>
                  <a:pt x="8345" y="3600"/>
                  <a:pt x="10800" y="3600"/>
                </a:cubicBezTo>
                <a:cubicBezTo>
                  <a:pt x="19636" y="3600"/>
                  <a:pt x="19636" y="3600"/>
                  <a:pt x="19636" y="3600"/>
                </a:cubicBezTo>
                <a:cubicBezTo>
                  <a:pt x="20127" y="3600"/>
                  <a:pt x="20618" y="4200"/>
                  <a:pt x="20618" y="4800"/>
                </a:cubicBezTo>
                <a:lnTo>
                  <a:pt x="20618" y="60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49" name="Shape"/>
          <p:cNvSpPr/>
          <p:nvPr/>
        </p:nvSpPr>
        <p:spPr>
          <a:xfrm>
            <a:off x="10945018" y="4214813"/>
            <a:ext cx="320676" cy="2905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709" y="6480"/>
                </a:moveTo>
                <a:cubicBezTo>
                  <a:pt x="9818" y="6480"/>
                  <a:pt x="9818" y="6480"/>
                  <a:pt x="9818" y="6480"/>
                </a:cubicBezTo>
                <a:cubicBezTo>
                  <a:pt x="7855" y="6480"/>
                  <a:pt x="7855" y="4320"/>
                  <a:pt x="5891" y="4320"/>
                </a:cubicBezTo>
                <a:cubicBezTo>
                  <a:pt x="1964" y="4320"/>
                  <a:pt x="1964" y="4320"/>
                  <a:pt x="1964" y="4320"/>
                </a:cubicBezTo>
                <a:cubicBezTo>
                  <a:pt x="859" y="4320"/>
                  <a:pt x="0" y="5265"/>
                  <a:pt x="0" y="6480"/>
                </a:cubicBezTo>
                <a:cubicBezTo>
                  <a:pt x="0" y="19440"/>
                  <a:pt x="0" y="19440"/>
                  <a:pt x="0" y="19440"/>
                </a:cubicBezTo>
                <a:cubicBezTo>
                  <a:pt x="0" y="20655"/>
                  <a:pt x="859" y="21600"/>
                  <a:pt x="1964" y="21600"/>
                </a:cubicBezTo>
                <a:cubicBezTo>
                  <a:pt x="15709" y="21600"/>
                  <a:pt x="15709" y="21600"/>
                  <a:pt x="15709" y="21600"/>
                </a:cubicBezTo>
                <a:cubicBezTo>
                  <a:pt x="16814" y="21600"/>
                  <a:pt x="17673" y="20655"/>
                  <a:pt x="17673" y="19440"/>
                </a:cubicBezTo>
                <a:cubicBezTo>
                  <a:pt x="17673" y="8640"/>
                  <a:pt x="17673" y="8640"/>
                  <a:pt x="17673" y="8640"/>
                </a:cubicBezTo>
                <a:cubicBezTo>
                  <a:pt x="17673" y="7425"/>
                  <a:pt x="16814" y="6480"/>
                  <a:pt x="15709" y="6480"/>
                </a:cubicBezTo>
                <a:moveTo>
                  <a:pt x="16691" y="19440"/>
                </a:moveTo>
                <a:cubicBezTo>
                  <a:pt x="16691" y="19980"/>
                  <a:pt x="16200" y="20520"/>
                  <a:pt x="15709" y="20520"/>
                </a:cubicBezTo>
                <a:cubicBezTo>
                  <a:pt x="1964" y="20520"/>
                  <a:pt x="1964" y="20520"/>
                  <a:pt x="1964" y="20520"/>
                </a:cubicBezTo>
                <a:cubicBezTo>
                  <a:pt x="1473" y="20520"/>
                  <a:pt x="982" y="19980"/>
                  <a:pt x="982" y="19440"/>
                </a:cubicBezTo>
                <a:cubicBezTo>
                  <a:pt x="982" y="10800"/>
                  <a:pt x="982" y="10800"/>
                  <a:pt x="982" y="10800"/>
                </a:cubicBezTo>
                <a:cubicBezTo>
                  <a:pt x="16691" y="10800"/>
                  <a:pt x="16691" y="10800"/>
                  <a:pt x="16691" y="10800"/>
                </a:cubicBezTo>
                <a:lnTo>
                  <a:pt x="16691" y="19440"/>
                </a:lnTo>
                <a:close/>
                <a:moveTo>
                  <a:pt x="16691" y="9720"/>
                </a:moveTo>
                <a:cubicBezTo>
                  <a:pt x="982" y="9720"/>
                  <a:pt x="982" y="9720"/>
                  <a:pt x="982" y="9720"/>
                </a:cubicBezTo>
                <a:cubicBezTo>
                  <a:pt x="982" y="6480"/>
                  <a:pt x="982" y="6480"/>
                  <a:pt x="982" y="6480"/>
                </a:cubicBezTo>
                <a:cubicBezTo>
                  <a:pt x="982" y="5940"/>
                  <a:pt x="1473" y="5400"/>
                  <a:pt x="1964" y="5400"/>
                </a:cubicBezTo>
                <a:cubicBezTo>
                  <a:pt x="5891" y="5400"/>
                  <a:pt x="5891" y="5400"/>
                  <a:pt x="5891" y="5400"/>
                </a:cubicBezTo>
                <a:cubicBezTo>
                  <a:pt x="7364" y="5400"/>
                  <a:pt x="7364" y="7560"/>
                  <a:pt x="9818" y="7560"/>
                </a:cubicBezTo>
                <a:cubicBezTo>
                  <a:pt x="15709" y="7560"/>
                  <a:pt x="15709" y="7560"/>
                  <a:pt x="15709" y="7560"/>
                </a:cubicBezTo>
                <a:cubicBezTo>
                  <a:pt x="16200" y="7560"/>
                  <a:pt x="16691" y="8100"/>
                  <a:pt x="16691" y="8640"/>
                </a:cubicBezTo>
                <a:lnTo>
                  <a:pt x="16691" y="9720"/>
                </a:lnTo>
                <a:close/>
                <a:moveTo>
                  <a:pt x="19636" y="2160"/>
                </a:moveTo>
                <a:cubicBezTo>
                  <a:pt x="13745" y="2160"/>
                  <a:pt x="13745" y="2160"/>
                  <a:pt x="13745" y="2160"/>
                </a:cubicBezTo>
                <a:cubicBezTo>
                  <a:pt x="11782" y="2160"/>
                  <a:pt x="11782" y="0"/>
                  <a:pt x="9818" y="0"/>
                </a:cubicBezTo>
                <a:cubicBezTo>
                  <a:pt x="5891" y="0"/>
                  <a:pt x="5891" y="0"/>
                  <a:pt x="5891" y="0"/>
                </a:cubicBezTo>
                <a:cubicBezTo>
                  <a:pt x="4786" y="0"/>
                  <a:pt x="3927" y="945"/>
                  <a:pt x="3927" y="2160"/>
                </a:cubicBezTo>
                <a:cubicBezTo>
                  <a:pt x="3927" y="2700"/>
                  <a:pt x="3927" y="2700"/>
                  <a:pt x="3927" y="2700"/>
                </a:cubicBezTo>
                <a:cubicBezTo>
                  <a:pt x="3927" y="2970"/>
                  <a:pt x="4173" y="3240"/>
                  <a:pt x="4418" y="3240"/>
                </a:cubicBezTo>
                <a:cubicBezTo>
                  <a:pt x="4664" y="3240"/>
                  <a:pt x="4909" y="2970"/>
                  <a:pt x="4909" y="2700"/>
                </a:cubicBezTo>
                <a:cubicBezTo>
                  <a:pt x="4909" y="2160"/>
                  <a:pt x="4909" y="2160"/>
                  <a:pt x="4909" y="2160"/>
                </a:cubicBezTo>
                <a:cubicBezTo>
                  <a:pt x="4909" y="1620"/>
                  <a:pt x="5400" y="1080"/>
                  <a:pt x="5891" y="1080"/>
                </a:cubicBezTo>
                <a:cubicBezTo>
                  <a:pt x="9818" y="1080"/>
                  <a:pt x="9818" y="1080"/>
                  <a:pt x="9818" y="1080"/>
                </a:cubicBezTo>
                <a:cubicBezTo>
                  <a:pt x="11291" y="1080"/>
                  <a:pt x="11291" y="3240"/>
                  <a:pt x="13745" y="3240"/>
                </a:cubicBezTo>
                <a:cubicBezTo>
                  <a:pt x="19636" y="3240"/>
                  <a:pt x="19636" y="3240"/>
                  <a:pt x="19636" y="3240"/>
                </a:cubicBezTo>
                <a:cubicBezTo>
                  <a:pt x="20127" y="3240"/>
                  <a:pt x="20618" y="3780"/>
                  <a:pt x="20618" y="4320"/>
                </a:cubicBezTo>
                <a:cubicBezTo>
                  <a:pt x="20618" y="15120"/>
                  <a:pt x="20618" y="15120"/>
                  <a:pt x="20618" y="15120"/>
                </a:cubicBezTo>
                <a:cubicBezTo>
                  <a:pt x="20618" y="15660"/>
                  <a:pt x="20127" y="16200"/>
                  <a:pt x="19636" y="16200"/>
                </a:cubicBezTo>
                <a:cubicBezTo>
                  <a:pt x="19145" y="16200"/>
                  <a:pt x="19145" y="16200"/>
                  <a:pt x="19145" y="16200"/>
                </a:cubicBezTo>
                <a:cubicBezTo>
                  <a:pt x="18900" y="16200"/>
                  <a:pt x="18655" y="16470"/>
                  <a:pt x="18655" y="16740"/>
                </a:cubicBezTo>
                <a:cubicBezTo>
                  <a:pt x="18655" y="17010"/>
                  <a:pt x="18900" y="17280"/>
                  <a:pt x="19145" y="17280"/>
                </a:cubicBezTo>
                <a:cubicBezTo>
                  <a:pt x="19636" y="17280"/>
                  <a:pt x="19636" y="17280"/>
                  <a:pt x="19636" y="17280"/>
                </a:cubicBezTo>
                <a:cubicBezTo>
                  <a:pt x="20741" y="17280"/>
                  <a:pt x="21600" y="16335"/>
                  <a:pt x="21600" y="15120"/>
                </a:cubicBezTo>
                <a:cubicBezTo>
                  <a:pt x="21600" y="4320"/>
                  <a:pt x="21600" y="4320"/>
                  <a:pt x="21600" y="4320"/>
                </a:cubicBezTo>
                <a:cubicBezTo>
                  <a:pt x="21600" y="3105"/>
                  <a:pt x="20741" y="2160"/>
                  <a:pt x="19636" y="216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0" name="Shape"/>
          <p:cNvSpPr/>
          <p:nvPr/>
        </p:nvSpPr>
        <p:spPr>
          <a:xfrm>
            <a:off x="3557592" y="3077365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200" y="15600"/>
                </a:moveTo>
                <a:cubicBezTo>
                  <a:pt x="17059" y="15600"/>
                  <a:pt x="17673" y="14850"/>
                  <a:pt x="17673" y="13800"/>
                </a:cubicBezTo>
                <a:cubicBezTo>
                  <a:pt x="17673" y="12750"/>
                  <a:pt x="17059" y="12000"/>
                  <a:pt x="16200" y="12000"/>
                </a:cubicBezTo>
                <a:cubicBezTo>
                  <a:pt x="15341" y="12000"/>
                  <a:pt x="14727" y="12750"/>
                  <a:pt x="14727" y="13800"/>
                </a:cubicBezTo>
                <a:cubicBezTo>
                  <a:pt x="14727" y="14850"/>
                  <a:pt x="15341" y="15600"/>
                  <a:pt x="16200" y="15600"/>
                </a:cubicBezTo>
                <a:moveTo>
                  <a:pt x="16200" y="13200"/>
                </a:moveTo>
                <a:cubicBezTo>
                  <a:pt x="16445" y="13200"/>
                  <a:pt x="16691" y="13500"/>
                  <a:pt x="16691" y="13800"/>
                </a:cubicBezTo>
                <a:cubicBezTo>
                  <a:pt x="16691" y="14100"/>
                  <a:pt x="16445" y="14400"/>
                  <a:pt x="16200" y="14400"/>
                </a:cubicBezTo>
                <a:cubicBezTo>
                  <a:pt x="15955" y="14400"/>
                  <a:pt x="15709" y="14100"/>
                  <a:pt x="15709" y="13800"/>
                </a:cubicBezTo>
                <a:cubicBezTo>
                  <a:pt x="15709" y="13500"/>
                  <a:pt x="15955" y="13200"/>
                  <a:pt x="16200" y="13200"/>
                </a:cubicBezTo>
                <a:moveTo>
                  <a:pt x="19636" y="2400"/>
                </a:moveTo>
                <a:cubicBezTo>
                  <a:pt x="10800" y="2400"/>
                  <a:pt x="10800" y="2400"/>
                  <a:pt x="10800" y="2400"/>
                </a:cubicBezTo>
                <a:cubicBezTo>
                  <a:pt x="8836" y="2400"/>
                  <a:pt x="8836" y="0"/>
                  <a:pt x="6873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1050"/>
                  <a:pt x="0" y="2400"/>
                </a:cubicBezTo>
                <a:cubicBezTo>
                  <a:pt x="0" y="19200"/>
                  <a:pt x="0" y="19200"/>
                  <a:pt x="0" y="19200"/>
                </a:cubicBezTo>
                <a:cubicBezTo>
                  <a:pt x="0" y="20550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550"/>
                  <a:pt x="21600" y="19200"/>
                </a:cubicBezTo>
                <a:cubicBezTo>
                  <a:pt x="21600" y="4800"/>
                  <a:pt x="21600" y="4800"/>
                  <a:pt x="21600" y="4800"/>
                </a:cubicBezTo>
                <a:cubicBezTo>
                  <a:pt x="21600" y="3450"/>
                  <a:pt x="20741" y="2400"/>
                  <a:pt x="19636" y="2400"/>
                </a:cubicBezTo>
                <a:moveTo>
                  <a:pt x="20618" y="19200"/>
                </a:moveTo>
                <a:cubicBezTo>
                  <a:pt x="20618" y="19800"/>
                  <a:pt x="20127" y="20400"/>
                  <a:pt x="19636" y="20400"/>
                </a:cubicBezTo>
                <a:cubicBezTo>
                  <a:pt x="1964" y="20400"/>
                  <a:pt x="1964" y="20400"/>
                  <a:pt x="1964" y="20400"/>
                </a:cubicBezTo>
                <a:cubicBezTo>
                  <a:pt x="1473" y="20400"/>
                  <a:pt x="982" y="19800"/>
                  <a:pt x="982" y="19200"/>
                </a:cubicBezTo>
                <a:cubicBezTo>
                  <a:pt x="982" y="7200"/>
                  <a:pt x="982" y="7200"/>
                  <a:pt x="982" y="7200"/>
                </a:cubicBezTo>
                <a:cubicBezTo>
                  <a:pt x="20618" y="7200"/>
                  <a:pt x="20618" y="7200"/>
                  <a:pt x="20618" y="7200"/>
                </a:cubicBezTo>
                <a:lnTo>
                  <a:pt x="20618" y="19200"/>
                </a:lnTo>
                <a:close/>
                <a:moveTo>
                  <a:pt x="20618" y="6000"/>
                </a:moveTo>
                <a:cubicBezTo>
                  <a:pt x="982" y="6000"/>
                  <a:pt x="982" y="6000"/>
                  <a:pt x="982" y="6000"/>
                </a:cubicBezTo>
                <a:cubicBezTo>
                  <a:pt x="982" y="2400"/>
                  <a:pt x="982" y="2400"/>
                  <a:pt x="982" y="2400"/>
                </a:cubicBezTo>
                <a:cubicBezTo>
                  <a:pt x="982" y="1800"/>
                  <a:pt x="1473" y="1200"/>
                  <a:pt x="1964" y="1200"/>
                </a:cubicBezTo>
                <a:cubicBezTo>
                  <a:pt x="6873" y="1200"/>
                  <a:pt x="6873" y="1200"/>
                  <a:pt x="6873" y="1200"/>
                </a:cubicBezTo>
                <a:cubicBezTo>
                  <a:pt x="8345" y="1200"/>
                  <a:pt x="8345" y="3600"/>
                  <a:pt x="10800" y="3600"/>
                </a:cubicBezTo>
                <a:cubicBezTo>
                  <a:pt x="19636" y="3600"/>
                  <a:pt x="19636" y="3600"/>
                  <a:pt x="19636" y="3600"/>
                </a:cubicBezTo>
                <a:cubicBezTo>
                  <a:pt x="20127" y="3600"/>
                  <a:pt x="20618" y="4200"/>
                  <a:pt x="20618" y="4800"/>
                </a:cubicBezTo>
                <a:lnTo>
                  <a:pt x="20618" y="6000"/>
                </a:lnTo>
                <a:close/>
                <a:moveTo>
                  <a:pt x="5400" y="15600"/>
                </a:moveTo>
                <a:cubicBezTo>
                  <a:pt x="6259" y="15600"/>
                  <a:pt x="6873" y="14850"/>
                  <a:pt x="6873" y="13800"/>
                </a:cubicBezTo>
                <a:cubicBezTo>
                  <a:pt x="6873" y="12750"/>
                  <a:pt x="6259" y="12000"/>
                  <a:pt x="5400" y="12000"/>
                </a:cubicBezTo>
                <a:cubicBezTo>
                  <a:pt x="4541" y="12000"/>
                  <a:pt x="3927" y="12750"/>
                  <a:pt x="3927" y="13800"/>
                </a:cubicBezTo>
                <a:cubicBezTo>
                  <a:pt x="3927" y="14850"/>
                  <a:pt x="4541" y="15600"/>
                  <a:pt x="5400" y="15600"/>
                </a:cubicBezTo>
                <a:moveTo>
                  <a:pt x="5400" y="13200"/>
                </a:moveTo>
                <a:cubicBezTo>
                  <a:pt x="5645" y="13200"/>
                  <a:pt x="5891" y="13500"/>
                  <a:pt x="5891" y="13800"/>
                </a:cubicBezTo>
                <a:cubicBezTo>
                  <a:pt x="5891" y="14100"/>
                  <a:pt x="5645" y="14400"/>
                  <a:pt x="5400" y="14400"/>
                </a:cubicBezTo>
                <a:cubicBezTo>
                  <a:pt x="5155" y="14400"/>
                  <a:pt x="4909" y="14100"/>
                  <a:pt x="4909" y="13800"/>
                </a:cubicBezTo>
                <a:cubicBezTo>
                  <a:pt x="4909" y="13500"/>
                  <a:pt x="5155" y="13200"/>
                  <a:pt x="5400" y="13200"/>
                </a:cubicBezTo>
                <a:moveTo>
                  <a:pt x="10800" y="15600"/>
                </a:moveTo>
                <a:cubicBezTo>
                  <a:pt x="11659" y="15600"/>
                  <a:pt x="12273" y="14850"/>
                  <a:pt x="12273" y="13800"/>
                </a:cubicBezTo>
                <a:cubicBezTo>
                  <a:pt x="12273" y="12750"/>
                  <a:pt x="11659" y="12000"/>
                  <a:pt x="10800" y="12000"/>
                </a:cubicBezTo>
                <a:cubicBezTo>
                  <a:pt x="9941" y="12000"/>
                  <a:pt x="9327" y="12750"/>
                  <a:pt x="9327" y="13800"/>
                </a:cubicBezTo>
                <a:cubicBezTo>
                  <a:pt x="9327" y="14850"/>
                  <a:pt x="9941" y="15600"/>
                  <a:pt x="10800" y="15600"/>
                </a:cubicBezTo>
                <a:moveTo>
                  <a:pt x="10800" y="13200"/>
                </a:moveTo>
                <a:cubicBezTo>
                  <a:pt x="11045" y="13200"/>
                  <a:pt x="11291" y="13500"/>
                  <a:pt x="11291" y="13800"/>
                </a:cubicBezTo>
                <a:cubicBezTo>
                  <a:pt x="11291" y="14100"/>
                  <a:pt x="11045" y="14400"/>
                  <a:pt x="10800" y="14400"/>
                </a:cubicBezTo>
                <a:cubicBezTo>
                  <a:pt x="10555" y="14400"/>
                  <a:pt x="10309" y="14100"/>
                  <a:pt x="10309" y="13800"/>
                </a:cubicBezTo>
                <a:cubicBezTo>
                  <a:pt x="10309" y="13500"/>
                  <a:pt x="10555" y="13200"/>
                  <a:pt x="10800" y="132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1" name="Shape"/>
          <p:cNvSpPr/>
          <p:nvPr/>
        </p:nvSpPr>
        <p:spPr>
          <a:xfrm>
            <a:off x="4168780" y="3047204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936" y="16323"/>
                </a:moveTo>
                <a:cubicBezTo>
                  <a:pt x="18041" y="15095"/>
                  <a:pt x="18655" y="13500"/>
                  <a:pt x="18655" y="11782"/>
                </a:cubicBezTo>
                <a:cubicBezTo>
                  <a:pt x="18655" y="7977"/>
                  <a:pt x="15586" y="4909"/>
                  <a:pt x="11782" y="4909"/>
                </a:cubicBezTo>
                <a:cubicBezTo>
                  <a:pt x="7977" y="4909"/>
                  <a:pt x="4909" y="7977"/>
                  <a:pt x="4909" y="11782"/>
                </a:cubicBezTo>
                <a:cubicBezTo>
                  <a:pt x="4909" y="15586"/>
                  <a:pt x="7977" y="18655"/>
                  <a:pt x="11782" y="18655"/>
                </a:cubicBezTo>
                <a:cubicBezTo>
                  <a:pt x="13500" y="18655"/>
                  <a:pt x="15095" y="18041"/>
                  <a:pt x="16323" y="16936"/>
                </a:cubicBezTo>
                <a:cubicBezTo>
                  <a:pt x="16936" y="17673"/>
                  <a:pt x="16936" y="17673"/>
                  <a:pt x="16936" y="17673"/>
                </a:cubicBezTo>
                <a:cubicBezTo>
                  <a:pt x="16936" y="17673"/>
                  <a:pt x="16936" y="17673"/>
                  <a:pt x="16936" y="17673"/>
                </a:cubicBezTo>
                <a:cubicBezTo>
                  <a:pt x="16936" y="17673"/>
                  <a:pt x="16936" y="17673"/>
                  <a:pt x="16936" y="17673"/>
                </a:cubicBezTo>
                <a:cubicBezTo>
                  <a:pt x="20741" y="21477"/>
                  <a:pt x="20741" y="21477"/>
                  <a:pt x="20741" y="21477"/>
                </a:cubicBezTo>
                <a:cubicBezTo>
                  <a:pt x="20864" y="21600"/>
                  <a:pt x="20986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0986"/>
                  <a:pt x="21600" y="20864"/>
                  <a:pt x="21477" y="20741"/>
                </a:cubicBezTo>
                <a:lnTo>
                  <a:pt x="16936" y="16323"/>
                </a:lnTo>
                <a:close/>
                <a:moveTo>
                  <a:pt x="11782" y="17673"/>
                </a:moveTo>
                <a:cubicBezTo>
                  <a:pt x="8468" y="17673"/>
                  <a:pt x="5891" y="15095"/>
                  <a:pt x="5891" y="11782"/>
                </a:cubicBezTo>
                <a:cubicBezTo>
                  <a:pt x="5891" y="8468"/>
                  <a:pt x="8468" y="5891"/>
                  <a:pt x="11782" y="5891"/>
                </a:cubicBezTo>
                <a:cubicBezTo>
                  <a:pt x="15095" y="5891"/>
                  <a:pt x="17673" y="8468"/>
                  <a:pt x="17673" y="11782"/>
                </a:cubicBezTo>
                <a:cubicBezTo>
                  <a:pt x="17673" y="15095"/>
                  <a:pt x="15095" y="17673"/>
                  <a:pt x="11782" y="17673"/>
                </a:cubicBezTo>
                <a:moveTo>
                  <a:pt x="19636" y="1964"/>
                </a:moveTo>
                <a:cubicBezTo>
                  <a:pt x="10800" y="1964"/>
                  <a:pt x="10800" y="1964"/>
                  <a:pt x="10800" y="1964"/>
                </a:cubicBezTo>
                <a:cubicBezTo>
                  <a:pt x="8836" y="1964"/>
                  <a:pt x="8836" y="0"/>
                  <a:pt x="6873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859" y="0"/>
                  <a:pt x="0" y="859"/>
                  <a:pt x="0" y="1964"/>
                </a:cubicBezTo>
                <a:cubicBezTo>
                  <a:pt x="0" y="15709"/>
                  <a:pt x="0" y="15709"/>
                  <a:pt x="0" y="15709"/>
                </a:cubicBezTo>
                <a:cubicBezTo>
                  <a:pt x="0" y="16814"/>
                  <a:pt x="859" y="17673"/>
                  <a:pt x="1964" y="17673"/>
                </a:cubicBezTo>
                <a:cubicBezTo>
                  <a:pt x="6627" y="17673"/>
                  <a:pt x="6627" y="17673"/>
                  <a:pt x="6627" y="17673"/>
                </a:cubicBezTo>
                <a:cubicBezTo>
                  <a:pt x="6259" y="17427"/>
                  <a:pt x="5891" y="17059"/>
                  <a:pt x="5645" y="16691"/>
                </a:cubicBezTo>
                <a:cubicBezTo>
                  <a:pt x="1964" y="16691"/>
                  <a:pt x="1964" y="16691"/>
                  <a:pt x="1964" y="16691"/>
                </a:cubicBezTo>
                <a:cubicBezTo>
                  <a:pt x="1473" y="16691"/>
                  <a:pt x="982" y="16200"/>
                  <a:pt x="982" y="15709"/>
                </a:cubicBezTo>
                <a:cubicBezTo>
                  <a:pt x="982" y="5891"/>
                  <a:pt x="982" y="5891"/>
                  <a:pt x="982" y="5891"/>
                </a:cubicBezTo>
                <a:cubicBezTo>
                  <a:pt x="6627" y="5891"/>
                  <a:pt x="6627" y="5891"/>
                  <a:pt x="6627" y="5891"/>
                </a:cubicBezTo>
                <a:cubicBezTo>
                  <a:pt x="6995" y="5523"/>
                  <a:pt x="7486" y="5155"/>
                  <a:pt x="7977" y="4909"/>
                </a:cubicBezTo>
                <a:cubicBezTo>
                  <a:pt x="982" y="4909"/>
                  <a:pt x="982" y="4909"/>
                  <a:pt x="982" y="4909"/>
                </a:cubicBezTo>
                <a:cubicBezTo>
                  <a:pt x="982" y="1964"/>
                  <a:pt x="982" y="1964"/>
                  <a:pt x="982" y="1964"/>
                </a:cubicBezTo>
                <a:cubicBezTo>
                  <a:pt x="982" y="1473"/>
                  <a:pt x="1473" y="982"/>
                  <a:pt x="1964" y="982"/>
                </a:cubicBezTo>
                <a:cubicBezTo>
                  <a:pt x="6873" y="982"/>
                  <a:pt x="6873" y="982"/>
                  <a:pt x="6873" y="982"/>
                </a:cubicBezTo>
                <a:cubicBezTo>
                  <a:pt x="8345" y="982"/>
                  <a:pt x="8345" y="2945"/>
                  <a:pt x="10800" y="2945"/>
                </a:cubicBezTo>
                <a:cubicBezTo>
                  <a:pt x="19636" y="2945"/>
                  <a:pt x="19636" y="2945"/>
                  <a:pt x="19636" y="2945"/>
                </a:cubicBezTo>
                <a:cubicBezTo>
                  <a:pt x="20127" y="2945"/>
                  <a:pt x="20618" y="3436"/>
                  <a:pt x="20618" y="3927"/>
                </a:cubicBezTo>
                <a:cubicBezTo>
                  <a:pt x="20618" y="4909"/>
                  <a:pt x="20618" y="4909"/>
                  <a:pt x="20618" y="4909"/>
                </a:cubicBezTo>
                <a:cubicBezTo>
                  <a:pt x="15586" y="4909"/>
                  <a:pt x="15586" y="4909"/>
                  <a:pt x="15586" y="4909"/>
                </a:cubicBezTo>
                <a:cubicBezTo>
                  <a:pt x="16077" y="5155"/>
                  <a:pt x="16568" y="5523"/>
                  <a:pt x="16936" y="5891"/>
                </a:cubicBezTo>
                <a:cubicBezTo>
                  <a:pt x="20618" y="5891"/>
                  <a:pt x="20618" y="5891"/>
                  <a:pt x="20618" y="5891"/>
                </a:cubicBezTo>
                <a:cubicBezTo>
                  <a:pt x="20618" y="15709"/>
                  <a:pt x="20618" y="15709"/>
                  <a:pt x="20618" y="15709"/>
                </a:cubicBezTo>
                <a:cubicBezTo>
                  <a:pt x="20618" y="16200"/>
                  <a:pt x="20127" y="16691"/>
                  <a:pt x="19636" y="16691"/>
                </a:cubicBezTo>
                <a:cubicBezTo>
                  <a:pt x="18777" y="16691"/>
                  <a:pt x="18777" y="16691"/>
                  <a:pt x="18777" y="16691"/>
                </a:cubicBezTo>
                <a:cubicBezTo>
                  <a:pt x="19759" y="17673"/>
                  <a:pt x="19759" y="17673"/>
                  <a:pt x="19759" y="17673"/>
                </a:cubicBezTo>
                <a:cubicBezTo>
                  <a:pt x="20741" y="17550"/>
                  <a:pt x="21600" y="16814"/>
                  <a:pt x="21600" y="15709"/>
                </a:cubicBezTo>
                <a:cubicBezTo>
                  <a:pt x="21600" y="3927"/>
                  <a:pt x="21600" y="3927"/>
                  <a:pt x="21600" y="3927"/>
                </a:cubicBezTo>
                <a:cubicBezTo>
                  <a:pt x="21600" y="2823"/>
                  <a:pt x="20741" y="1964"/>
                  <a:pt x="19636" y="196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2" name="Shape"/>
          <p:cNvSpPr/>
          <p:nvPr/>
        </p:nvSpPr>
        <p:spPr>
          <a:xfrm>
            <a:off x="4779967" y="3047204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8345" y="20618"/>
                  <a:pt x="6136" y="19759"/>
                  <a:pt x="4418" y="18286"/>
                </a:cubicBezTo>
                <a:cubicBezTo>
                  <a:pt x="5768" y="17059"/>
                  <a:pt x="6382" y="16814"/>
                  <a:pt x="7855" y="16077"/>
                </a:cubicBezTo>
                <a:cubicBezTo>
                  <a:pt x="9573" y="15341"/>
                  <a:pt x="10064" y="13991"/>
                  <a:pt x="9450" y="12518"/>
                </a:cubicBezTo>
                <a:cubicBezTo>
                  <a:pt x="9327" y="12150"/>
                  <a:pt x="9082" y="11905"/>
                  <a:pt x="8959" y="11659"/>
                </a:cubicBezTo>
                <a:cubicBezTo>
                  <a:pt x="8468" y="10677"/>
                  <a:pt x="7855" y="9695"/>
                  <a:pt x="7855" y="7241"/>
                </a:cubicBezTo>
                <a:cubicBezTo>
                  <a:pt x="7855" y="4295"/>
                  <a:pt x="9205" y="4295"/>
                  <a:pt x="10309" y="4295"/>
                </a:cubicBezTo>
                <a:cubicBezTo>
                  <a:pt x="11045" y="4295"/>
                  <a:pt x="11414" y="4173"/>
                  <a:pt x="11782" y="4050"/>
                </a:cubicBezTo>
                <a:cubicBezTo>
                  <a:pt x="11905" y="3927"/>
                  <a:pt x="12027" y="3927"/>
                  <a:pt x="12273" y="3927"/>
                </a:cubicBezTo>
                <a:cubicBezTo>
                  <a:pt x="13255" y="3927"/>
                  <a:pt x="14236" y="4786"/>
                  <a:pt x="14236" y="7364"/>
                </a:cubicBezTo>
                <a:cubicBezTo>
                  <a:pt x="14236" y="9941"/>
                  <a:pt x="13868" y="10555"/>
                  <a:pt x="13255" y="11536"/>
                </a:cubicBezTo>
                <a:cubicBezTo>
                  <a:pt x="13132" y="11782"/>
                  <a:pt x="12886" y="12150"/>
                  <a:pt x="12764" y="12518"/>
                </a:cubicBezTo>
                <a:cubicBezTo>
                  <a:pt x="12395" y="13132"/>
                  <a:pt x="12395" y="13745"/>
                  <a:pt x="12518" y="14359"/>
                </a:cubicBezTo>
                <a:cubicBezTo>
                  <a:pt x="12886" y="15095"/>
                  <a:pt x="13500" y="15709"/>
                  <a:pt x="14727" y="16323"/>
                </a:cubicBezTo>
                <a:cubicBezTo>
                  <a:pt x="15709" y="16814"/>
                  <a:pt x="16691" y="17673"/>
                  <a:pt x="17305" y="18164"/>
                </a:cubicBezTo>
                <a:cubicBezTo>
                  <a:pt x="15586" y="19636"/>
                  <a:pt x="13255" y="20618"/>
                  <a:pt x="10800" y="20618"/>
                </a:cubicBezTo>
                <a:moveTo>
                  <a:pt x="17918" y="17550"/>
                </a:moveTo>
                <a:cubicBezTo>
                  <a:pt x="17427" y="16936"/>
                  <a:pt x="16200" y="15955"/>
                  <a:pt x="15095" y="15464"/>
                </a:cubicBezTo>
                <a:cubicBezTo>
                  <a:pt x="14236" y="14973"/>
                  <a:pt x="13623" y="14482"/>
                  <a:pt x="13500" y="14114"/>
                </a:cubicBezTo>
                <a:cubicBezTo>
                  <a:pt x="13377" y="13745"/>
                  <a:pt x="13377" y="13377"/>
                  <a:pt x="13623" y="12886"/>
                </a:cubicBezTo>
                <a:cubicBezTo>
                  <a:pt x="13868" y="12518"/>
                  <a:pt x="13991" y="12273"/>
                  <a:pt x="14114" y="12027"/>
                </a:cubicBezTo>
                <a:cubicBezTo>
                  <a:pt x="14727" y="10923"/>
                  <a:pt x="15218" y="10186"/>
                  <a:pt x="15218" y="7364"/>
                </a:cubicBezTo>
                <a:cubicBezTo>
                  <a:pt x="15218" y="3191"/>
                  <a:pt x="12764" y="2945"/>
                  <a:pt x="12273" y="2945"/>
                </a:cubicBezTo>
                <a:cubicBezTo>
                  <a:pt x="11905" y="2945"/>
                  <a:pt x="11659" y="3068"/>
                  <a:pt x="11414" y="3068"/>
                </a:cubicBezTo>
                <a:cubicBezTo>
                  <a:pt x="11168" y="3191"/>
                  <a:pt x="10923" y="3314"/>
                  <a:pt x="10309" y="3314"/>
                </a:cubicBezTo>
                <a:cubicBezTo>
                  <a:pt x="9205" y="3314"/>
                  <a:pt x="6873" y="3436"/>
                  <a:pt x="6873" y="7241"/>
                </a:cubicBezTo>
                <a:cubicBezTo>
                  <a:pt x="6873" y="9941"/>
                  <a:pt x="7609" y="11168"/>
                  <a:pt x="8100" y="12150"/>
                </a:cubicBezTo>
                <a:cubicBezTo>
                  <a:pt x="8223" y="12395"/>
                  <a:pt x="8345" y="12641"/>
                  <a:pt x="8468" y="12886"/>
                </a:cubicBezTo>
                <a:cubicBezTo>
                  <a:pt x="8959" y="13991"/>
                  <a:pt x="8591" y="14727"/>
                  <a:pt x="7486" y="15218"/>
                </a:cubicBezTo>
                <a:cubicBezTo>
                  <a:pt x="5891" y="15955"/>
                  <a:pt x="5155" y="16200"/>
                  <a:pt x="3682" y="17550"/>
                </a:cubicBezTo>
                <a:cubicBezTo>
                  <a:pt x="1964" y="15832"/>
                  <a:pt x="982" y="13377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3377"/>
                  <a:pt x="19636" y="15709"/>
                  <a:pt x="17918" y="1755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3" name="Shape"/>
          <p:cNvSpPr/>
          <p:nvPr/>
        </p:nvSpPr>
        <p:spPr>
          <a:xfrm>
            <a:off x="3009906" y="3062287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0"/>
                </a:moveTo>
                <a:cubicBezTo>
                  <a:pt x="4786" y="0"/>
                  <a:pt x="0" y="4786"/>
                  <a:pt x="0" y="10800"/>
                </a:cubicBezTo>
                <a:cubicBezTo>
                  <a:pt x="0" y="16814"/>
                  <a:pt x="4786" y="21600"/>
                  <a:pt x="10800" y="21600"/>
                </a:cubicBezTo>
                <a:cubicBezTo>
                  <a:pt x="16814" y="21600"/>
                  <a:pt x="21600" y="16814"/>
                  <a:pt x="21600" y="10800"/>
                </a:cubicBezTo>
                <a:cubicBezTo>
                  <a:pt x="21600" y="4786"/>
                  <a:pt x="16814" y="0"/>
                  <a:pt x="10800" y="0"/>
                </a:cubicBezTo>
                <a:moveTo>
                  <a:pt x="10800" y="20618"/>
                </a:moveTo>
                <a:cubicBezTo>
                  <a:pt x="8468" y="20618"/>
                  <a:pt x="6382" y="19759"/>
                  <a:pt x="4664" y="18532"/>
                </a:cubicBezTo>
                <a:cubicBezTo>
                  <a:pt x="5400" y="17550"/>
                  <a:pt x="6750" y="16691"/>
                  <a:pt x="7855" y="16323"/>
                </a:cubicBezTo>
                <a:cubicBezTo>
                  <a:pt x="8591" y="16077"/>
                  <a:pt x="8959" y="15709"/>
                  <a:pt x="9082" y="15218"/>
                </a:cubicBezTo>
                <a:cubicBezTo>
                  <a:pt x="9205" y="14605"/>
                  <a:pt x="8836" y="14236"/>
                  <a:pt x="8714" y="14236"/>
                </a:cubicBezTo>
                <a:cubicBezTo>
                  <a:pt x="8591" y="14114"/>
                  <a:pt x="8468" y="13991"/>
                  <a:pt x="8223" y="14114"/>
                </a:cubicBezTo>
                <a:cubicBezTo>
                  <a:pt x="8223" y="14114"/>
                  <a:pt x="7364" y="14359"/>
                  <a:pt x="6136" y="13745"/>
                </a:cubicBezTo>
                <a:cubicBezTo>
                  <a:pt x="6505" y="13009"/>
                  <a:pt x="6873" y="11659"/>
                  <a:pt x="6873" y="8836"/>
                </a:cubicBezTo>
                <a:cubicBezTo>
                  <a:pt x="6873" y="4295"/>
                  <a:pt x="8836" y="3927"/>
                  <a:pt x="11045" y="3927"/>
                </a:cubicBezTo>
                <a:cubicBezTo>
                  <a:pt x="12641" y="3927"/>
                  <a:pt x="14727" y="4418"/>
                  <a:pt x="14727" y="9082"/>
                </a:cubicBezTo>
                <a:cubicBezTo>
                  <a:pt x="14727" y="11659"/>
                  <a:pt x="15095" y="13009"/>
                  <a:pt x="15464" y="13623"/>
                </a:cubicBezTo>
                <a:cubicBezTo>
                  <a:pt x="14973" y="13868"/>
                  <a:pt x="14114" y="14114"/>
                  <a:pt x="13132" y="13991"/>
                </a:cubicBezTo>
                <a:cubicBezTo>
                  <a:pt x="12886" y="13991"/>
                  <a:pt x="12641" y="14114"/>
                  <a:pt x="12641" y="14236"/>
                </a:cubicBezTo>
                <a:cubicBezTo>
                  <a:pt x="12395" y="14727"/>
                  <a:pt x="12395" y="15709"/>
                  <a:pt x="13623" y="16200"/>
                </a:cubicBezTo>
                <a:cubicBezTo>
                  <a:pt x="14727" y="16691"/>
                  <a:pt x="15832" y="17305"/>
                  <a:pt x="16814" y="18532"/>
                </a:cubicBezTo>
                <a:cubicBezTo>
                  <a:pt x="15218" y="19882"/>
                  <a:pt x="13132" y="20618"/>
                  <a:pt x="10800" y="20618"/>
                </a:cubicBezTo>
                <a:moveTo>
                  <a:pt x="17550" y="17918"/>
                </a:moveTo>
                <a:cubicBezTo>
                  <a:pt x="16568" y="16568"/>
                  <a:pt x="15218" y="15832"/>
                  <a:pt x="14114" y="15341"/>
                </a:cubicBezTo>
                <a:cubicBezTo>
                  <a:pt x="13868" y="15218"/>
                  <a:pt x="13745" y="15095"/>
                  <a:pt x="13623" y="14973"/>
                </a:cubicBezTo>
                <a:cubicBezTo>
                  <a:pt x="15218" y="14973"/>
                  <a:pt x="16568" y="14236"/>
                  <a:pt x="16568" y="14236"/>
                </a:cubicBezTo>
                <a:cubicBezTo>
                  <a:pt x="16691" y="14114"/>
                  <a:pt x="16814" y="13868"/>
                  <a:pt x="16814" y="13745"/>
                </a:cubicBezTo>
                <a:cubicBezTo>
                  <a:pt x="16814" y="13500"/>
                  <a:pt x="16691" y="13377"/>
                  <a:pt x="16568" y="13377"/>
                </a:cubicBezTo>
                <a:cubicBezTo>
                  <a:pt x="16445" y="13255"/>
                  <a:pt x="15709" y="12641"/>
                  <a:pt x="15709" y="9082"/>
                </a:cubicBezTo>
                <a:cubicBezTo>
                  <a:pt x="15709" y="5032"/>
                  <a:pt x="14114" y="2945"/>
                  <a:pt x="11045" y="2945"/>
                </a:cubicBezTo>
                <a:cubicBezTo>
                  <a:pt x="8468" y="2945"/>
                  <a:pt x="5891" y="3682"/>
                  <a:pt x="5891" y="8836"/>
                </a:cubicBezTo>
                <a:cubicBezTo>
                  <a:pt x="5891" y="12518"/>
                  <a:pt x="5277" y="13255"/>
                  <a:pt x="5155" y="13377"/>
                </a:cubicBezTo>
                <a:cubicBezTo>
                  <a:pt x="4909" y="13377"/>
                  <a:pt x="4786" y="13500"/>
                  <a:pt x="4786" y="13745"/>
                </a:cubicBezTo>
                <a:cubicBezTo>
                  <a:pt x="4786" y="13991"/>
                  <a:pt x="4786" y="14114"/>
                  <a:pt x="5032" y="14236"/>
                </a:cubicBezTo>
                <a:cubicBezTo>
                  <a:pt x="6382" y="15095"/>
                  <a:pt x="7486" y="15095"/>
                  <a:pt x="8100" y="15095"/>
                </a:cubicBezTo>
                <a:cubicBezTo>
                  <a:pt x="7977" y="15095"/>
                  <a:pt x="7855" y="15218"/>
                  <a:pt x="7609" y="15341"/>
                </a:cubicBezTo>
                <a:cubicBezTo>
                  <a:pt x="6259" y="15832"/>
                  <a:pt x="4786" y="16814"/>
                  <a:pt x="3927" y="17795"/>
                </a:cubicBezTo>
                <a:cubicBezTo>
                  <a:pt x="2086" y="16077"/>
                  <a:pt x="982" y="13500"/>
                  <a:pt x="982" y="10800"/>
                </a:cubicBezTo>
                <a:cubicBezTo>
                  <a:pt x="982" y="5400"/>
                  <a:pt x="5400" y="982"/>
                  <a:pt x="10800" y="982"/>
                </a:cubicBezTo>
                <a:cubicBezTo>
                  <a:pt x="16200" y="982"/>
                  <a:pt x="20618" y="5400"/>
                  <a:pt x="20618" y="10800"/>
                </a:cubicBezTo>
                <a:cubicBezTo>
                  <a:pt x="20618" y="13623"/>
                  <a:pt x="19514" y="16077"/>
                  <a:pt x="17550" y="179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4" name="Shape"/>
          <p:cNvSpPr/>
          <p:nvPr/>
        </p:nvSpPr>
        <p:spPr>
          <a:xfrm>
            <a:off x="7889080" y="4825999"/>
            <a:ext cx="320676" cy="29051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041" y="15795"/>
                </a:moveTo>
                <a:cubicBezTo>
                  <a:pt x="18041" y="15795"/>
                  <a:pt x="16200" y="15255"/>
                  <a:pt x="16200" y="13230"/>
                </a:cubicBezTo>
                <a:cubicBezTo>
                  <a:pt x="16200" y="11475"/>
                  <a:pt x="17059" y="10935"/>
                  <a:pt x="17427" y="10395"/>
                </a:cubicBezTo>
                <a:cubicBezTo>
                  <a:pt x="17427" y="10395"/>
                  <a:pt x="17918" y="9855"/>
                  <a:pt x="17550" y="8100"/>
                </a:cubicBezTo>
                <a:cubicBezTo>
                  <a:pt x="18286" y="7155"/>
                  <a:pt x="18409" y="5400"/>
                  <a:pt x="17673" y="3645"/>
                </a:cubicBezTo>
                <a:cubicBezTo>
                  <a:pt x="17182" y="2430"/>
                  <a:pt x="16691" y="1755"/>
                  <a:pt x="16077" y="1485"/>
                </a:cubicBezTo>
                <a:cubicBezTo>
                  <a:pt x="15586" y="1215"/>
                  <a:pt x="15095" y="1080"/>
                  <a:pt x="14605" y="1080"/>
                </a:cubicBezTo>
                <a:cubicBezTo>
                  <a:pt x="13868" y="1080"/>
                  <a:pt x="13132" y="1350"/>
                  <a:pt x="12764" y="1485"/>
                </a:cubicBezTo>
                <a:cubicBezTo>
                  <a:pt x="12886" y="1755"/>
                  <a:pt x="13009" y="2025"/>
                  <a:pt x="13132" y="2430"/>
                </a:cubicBezTo>
                <a:cubicBezTo>
                  <a:pt x="13132" y="2430"/>
                  <a:pt x="13132" y="2430"/>
                  <a:pt x="13132" y="2430"/>
                </a:cubicBezTo>
                <a:cubicBezTo>
                  <a:pt x="13377" y="2295"/>
                  <a:pt x="13991" y="2160"/>
                  <a:pt x="14605" y="2160"/>
                </a:cubicBezTo>
                <a:cubicBezTo>
                  <a:pt x="14973" y="2160"/>
                  <a:pt x="15341" y="2295"/>
                  <a:pt x="15586" y="2430"/>
                </a:cubicBezTo>
                <a:cubicBezTo>
                  <a:pt x="15832" y="2565"/>
                  <a:pt x="16323" y="2970"/>
                  <a:pt x="16814" y="4050"/>
                </a:cubicBezTo>
                <a:cubicBezTo>
                  <a:pt x="17427" y="5535"/>
                  <a:pt x="17182" y="6885"/>
                  <a:pt x="16814" y="7425"/>
                </a:cubicBezTo>
                <a:cubicBezTo>
                  <a:pt x="16568" y="7695"/>
                  <a:pt x="16568" y="8100"/>
                  <a:pt x="16568" y="8370"/>
                </a:cubicBezTo>
                <a:cubicBezTo>
                  <a:pt x="16814" y="9315"/>
                  <a:pt x="16691" y="9585"/>
                  <a:pt x="16691" y="9720"/>
                </a:cubicBezTo>
                <a:cubicBezTo>
                  <a:pt x="16691" y="9720"/>
                  <a:pt x="16568" y="9720"/>
                  <a:pt x="16568" y="9855"/>
                </a:cubicBezTo>
                <a:cubicBezTo>
                  <a:pt x="16568" y="9855"/>
                  <a:pt x="16445" y="9990"/>
                  <a:pt x="16445" y="9990"/>
                </a:cubicBezTo>
                <a:cubicBezTo>
                  <a:pt x="16077" y="10530"/>
                  <a:pt x="15218" y="11475"/>
                  <a:pt x="15218" y="13230"/>
                </a:cubicBezTo>
                <a:cubicBezTo>
                  <a:pt x="15218" y="15525"/>
                  <a:pt x="16814" y="16605"/>
                  <a:pt x="17795" y="16875"/>
                </a:cubicBezTo>
                <a:cubicBezTo>
                  <a:pt x="19023" y="17280"/>
                  <a:pt x="20373" y="17955"/>
                  <a:pt x="20618" y="19440"/>
                </a:cubicBezTo>
                <a:cubicBezTo>
                  <a:pt x="17427" y="19440"/>
                  <a:pt x="17427" y="19440"/>
                  <a:pt x="17427" y="19440"/>
                </a:cubicBezTo>
                <a:cubicBezTo>
                  <a:pt x="17550" y="19710"/>
                  <a:pt x="17673" y="20115"/>
                  <a:pt x="17673" y="20520"/>
                </a:cubicBezTo>
                <a:cubicBezTo>
                  <a:pt x="21109" y="20520"/>
                  <a:pt x="21109" y="20520"/>
                  <a:pt x="21109" y="20520"/>
                </a:cubicBezTo>
                <a:cubicBezTo>
                  <a:pt x="21600" y="20520"/>
                  <a:pt x="21600" y="19980"/>
                  <a:pt x="21600" y="19980"/>
                </a:cubicBezTo>
                <a:cubicBezTo>
                  <a:pt x="21600" y="17145"/>
                  <a:pt x="19145" y="16200"/>
                  <a:pt x="18041" y="15795"/>
                </a:cubicBezTo>
                <a:moveTo>
                  <a:pt x="12764" y="16335"/>
                </a:moveTo>
                <a:cubicBezTo>
                  <a:pt x="12764" y="16335"/>
                  <a:pt x="10800" y="15795"/>
                  <a:pt x="10800" y="13635"/>
                </a:cubicBezTo>
                <a:cubicBezTo>
                  <a:pt x="10800" y="11610"/>
                  <a:pt x="11659" y="10935"/>
                  <a:pt x="11905" y="10395"/>
                </a:cubicBezTo>
                <a:cubicBezTo>
                  <a:pt x="11905" y="10395"/>
                  <a:pt x="12518" y="9855"/>
                  <a:pt x="12150" y="7830"/>
                </a:cubicBezTo>
                <a:cubicBezTo>
                  <a:pt x="12886" y="6750"/>
                  <a:pt x="13009" y="4860"/>
                  <a:pt x="12273" y="2835"/>
                </a:cubicBezTo>
                <a:cubicBezTo>
                  <a:pt x="11659" y="1485"/>
                  <a:pt x="11291" y="810"/>
                  <a:pt x="10555" y="405"/>
                </a:cubicBezTo>
                <a:cubicBezTo>
                  <a:pt x="10064" y="135"/>
                  <a:pt x="9573" y="0"/>
                  <a:pt x="9082" y="0"/>
                </a:cubicBezTo>
                <a:cubicBezTo>
                  <a:pt x="7977" y="0"/>
                  <a:pt x="7118" y="405"/>
                  <a:pt x="6750" y="675"/>
                </a:cubicBezTo>
                <a:cubicBezTo>
                  <a:pt x="5523" y="1215"/>
                  <a:pt x="4786" y="1620"/>
                  <a:pt x="4173" y="3510"/>
                </a:cubicBezTo>
                <a:cubicBezTo>
                  <a:pt x="3559" y="5130"/>
                  <a:pt x="4295" y="6885"/>
                  <a:pt x="4541" y="7695"/>
                </a:cubicBezTo>
                <a:cubicBezTo>
                  <a:pt x="4173" y="9720"/>
                  <a:pt x="4786" y="10395"/>
                  <a:pt x="4786" y="10395"/>
                </a:cubicBezTo>
                <a:cubicBezTo>
                  <a:pt x="5032" y="10935"/>
                  <a:pt x="5891" y="11610"/>
                  <a:pt x="5891" y="13635"/>
                </a:cubicBezTo>
                <a:cubicBezTo>
                  <a:pt x="5891" y="15795"/>
                  <a:pt x="3927" y="16335"/>
                  <a:pt x="3927" y="16335"/>
                </a:cubicBezTo>
                <a:cubicBezTo>
                  <a:pt x="2700" y="16875"/>
                  <a:pt x="0" y="17820"/>
                  <a:pt x="0" y="21060"/>
                </a:cubicBezTo>
                <a:cubicBezTo>
                  <a:pt x="0" y="21060"/>
                  <a:pt x="0" y="21600"/>
                  <a:pt x="491" y="216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6691" y="21600"/>
                  <a:pt x="16691" y="21060"/>
                  <a:pt x="16691" y="21060"/>
                </a:cubicBezTo>
                <a:cubicBezTo>
                  <a:pt x="16691" y="17820"/>
                  <a:pt x="13991" y="16875"/>
                  <a:pt x="12764" y="16335"/>
                </a:cubicBezTo>
                <a:moveTo>
                  <a:pt x="982" y="20520"/>
                </a:moveTo>
                <a:cubicBezTo>
                  <a:pt x="1227" y="18630"/>
                  <a:pt x="2700" y="17955"/>
                  <a:pt x="4173" y="17415"/>
                </a:cubicBezTo>
                <a:cubicBezTo>
                  <a:pt x="5155" y="17145"/>
                  <a:pt x="6873" y="15930"/>
                  <a:pt x="6873" y="13635"/>
                </a:cubicBezTo>
                <a:cubicBezTo>
                  <a:pt x="6873" y="11475"/>
                  <a:pt x="6136" y="10530"/>
                  <a:pt x="5645" y="9990"/>
                </a:cubicBezTo>
                <a:cubicBezTo>
                  <a:pt x="5645" y="9855"/>
                  <a:pt x="5645" y="9855"/>
                  <a:pt x="5523" y="9720"/>
                </a:cubicBezTo>
                <a:cubicBezTo>
                  <a:pt x="5523" y="9720"/>
                  <a:pt x="5523" y="9720"/>
                  <a:pt x="5523" y="9720"/>
                </a:cubicBezTo>
                <a:cubicBezTo>
                  <a:pt x="5523" y="9720"/>
                  <a:pt x="5277" y="9180"/>
                  <a:pt x="5523" y="7965"/>
                </a:cubicBezTo>
                <a:cubicBezTo>
                  <a:pt x="5645" y="7830"/>
                  <a:pt x="5523" y="7560"/>
                  <a:pt x="5523" y="7290"/>
                </a:cubicBezTo>
                <a:cubicBezTo>
                  <a:pt x="5277" y="6750"/>
                  <a:pt x="4664" y="5130"/>
                  <a:pt x="5032" y="4050"/>
                </a:cubicBezTo>
                <a:cubicBezTo>
                  <a:pt x="5645" y="2430"/>
                  <a:pt x="6136" y="2160"/>
                  <a:pt x="7118" y="1620"/>
                </a:cubicBezTo>
                <a:cubicBezTo>
                  <a:pt x="7118" y="1620"/>
                  <a:pt x="7118" y="1620"/>
                  <a:pt x="7241" y="1620"/>
                </a:cubicBezTo>
                <a:cubicBezTo>
                  <a:pt x="7486" y="1350"/>
                  <a:pt x="8223" y="1080"/>
                  <a:pt x="9082" y="1080"/>
                </a:cubicBezTo>
                <a:cubicBezTo>
                  <a:pt x="9450" y="1080"/>
                  <a:pt x="9818" y="1215"/>
                  <a:pt x="10186" y="1350"/>
                </a:cubicBezTo>
                <a:cubicBezTo>
                  <a:pt x="10432" y="1620"/>
                  <a:pt x="10800" y="2025"/>
                  <a:pt x="11291" y="3240"/>
                </a:cubicBezTo>
                <a:cubicBezTo>
                  <a:pt x="12027" y="4995"/>
                  <a:pt x="11782" y="6480"/>
                  <a:pt x="11291" y="7155"/>
                </a:cubicBezTo>
                <a:cubicBezTo>
                  <a:pt x="11168" y="7425"/>
                  <a:pt x="11168" y="7830"/>
                  <a:pt x="11168" y="8100"/>
                </a:cubicBezTo>
                <a:cubicBezTo>
                  <a:pt x="11414" y="9180"/>
                  <a:pt x="11291" y="9585"/>
                  <a:pt x="11168" y="9720"/>
                </a:cubicBezTo>
                <a:cubicBezTo>
                  <a:pt x="11168" y="9720"/>
                  <a:pt x="11168" y="9720"/>
                  <a:pt x="11168" y="9720"/>
                </a:cubicBezTo>
                <a:cubicBezTo>
                  <a:pt x="11045" y="9855"/>
                  <a:pt x="11045" y="9855"/>
                  <a:pt x="11045" y="9990"/>
                </a:cubicBezTo>
                <a:cubicBezTo>
                  <a:pt x="10555" y="10530"/>
                  <a:pt x="9818" y="11475"/>
                  <a:pt x="9818" y="13635"/>
                </a:cubicBezTo>
                <a:cubicBezTo>
                  <a:pt x="9818" y="15930"/>
                  <a:pt x="11536" y="17145"/>
                  <a:pt x="12518" y="17415"/>
                </a:cubicBezTo>
                <a:cubicBezTo>
                  <a:pt x="13868" y="17955"/>
                  <a:pt x="15464" y="18630"/>
                  <a:pt x="15709" y="20520"/>
                </a:cubicBezTo>
                <a:lnTo>
                  <a:pt x="982" y="2052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5" name="Shape"/>
          <p:cNvSpPr/>
          <p:nvPr/>
        </p:nvSpPr>
        <p:spPr>
          <a:xfrm>
            <a:off x="8500267" y="4840288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332" y="16200"/>
                </a:moveTo>
                <a:cubicBezTo>
                  <a:pt x="3068" y="15900"/>
                  <a:pt x="4173" y="15000"/>
                  <a:pt x="4173" y="12900"/>
                </a:cubicBezTo>
                <a:cubicBezTo>
                  <a:pt x="4173" y="11100"/>
                  <a:pt x="3682" y="10350"/>
                  <a:pt x="3436" y="9900"/>
                </a:cubicBezTo>
                <a:cubicBezTo>
                  <a:pt x="3436" y="9750"/>
                  <a:pt x="3436" y="9750"/>
                  <a:pt x="3436" y="9750"/>
                </a:cubicBezTo>
                <a:cubicBezTo>
                  <a:pt x="3314" y="9750"/>
                  <a:pt x="3314" y="9750"/>
                  <a:pt x="3314" y="9750"/>
                </a:cubicBezTo>
                <a:cubicBezTo>
                  <a:pt x="3314" y="9750"/>
                  <a:pt x="3314" y="9450"/>
                  <a:pt x="3436" y="8700"/>
                </a:cubicBezTo>
                <a:cubicBezTo>
                  <a:pt x="3436" y="8400"/>
                  <a:pt x="3436" y="8100"/>
                  <a:pt x="3314" y="7950"/>
                </a:cubicBezTo>
                <a:cubicBezTo>
                  <a:pt x="3191" y="7350"/>
                  <a:pt x="2823" y="6450"/>
                  <a:pt x="3068" y="5700"/>
                </a:cubicBezTo>
                <a:cubicBezTo>
                  <a:pt x="3436" y="4350"/>
                  <a:pt x="3682" y="4200"/>
                  <a:pt x="4173" y="4050"/>
                </a:cubicBezTo>
                <a:cubicBezTo>
                  <a:pt x="4173" y="4050"/>
                  <a:pt x="4173" y="3900"/>
                  <a:pt x="4295" y="3900"/>
                </a:cubicBezTo>
                <a:cubicBezTo>
                  <a:pt x="4418" y="3750"/>
                  <a:pt x="4909" y="3600"/>
                  <a:pt x="5400" y="3600"/>
                </a:cubicBezTo>
                <a:cubicBezTo>
                  <a:pt x="5645" y="3600"/>
                  <a:pt x="5891" y="3600"/>
                  <a:pt x="6014" y="3750"/>
                </a:cubicBezTo>
                <a:cubicBezTo>
                  <a:pt x="6014" y="3600"/>
                  <a:pt x="6136" y="3300"/>
                  <a:pt x="6136" y="3150"/>
                </a:cubicBezTo>
                <a:cubicBezTo>
                  <a:pt x="6259" y="3000"/>
                  <a:pt x="6259" y="2850"/>
                  <a:pt x="6382" y="2700"/>
                </a:cubicBezTo>
                <a:cubicBezTo>
                  <a:pt x="6014" y="2400"/>
                  <a:pt x="5768" y="2400"/>
                  <a:pt x="5400" y="2400"/>
                </a:cubicBezTo>
                <a:cubicBezTo>
                  <a:pt x="4664" y="2400"/>
                  <a:pt x="4050" y="2700"/>
                  <a:pt x="3682" y="2850"/>
                </a:cubicBezTo>
                <a:cubicBezTo>
                  <a:pt x="2945" y="3300"/>
                  <a:pt x="2577" y="3750"/>
                  <a:pt x="2086" y="5250"/>
                </a:cubicBezTo>
                <a:cubicBezTo>
                  <a:pt x="1718" y="6450"/>
                  <a:pt x="2209" y="7800"/>
                  <a:pt x="2455" y="8400"/>
                </a:cubicBezTo>
                <a:cubicBezTo>
                  <a:pt x="2209" y="9900"/>
                  <a:pt x="2577" y="10500"/>
                  <a:pt x="2577" y="10500"/>
                </a:cubicBezTo>
                <a:cubicBezTo>
                  <a:pt x="2823" y="10950"/>
                  <a:pt x="3191" y="11400"/>
                  <a:pt x="3191" y="12900"/>
                </a:cubicBezTo>
                <a:cubicBezTo>
                  <a:pt x="3191" y="14700"/>
                  <a:pt x="2086" y="15000"/>
                  <a:pt x="2086" y="15000"/>
                </a:cubicBezTo>
                <a:cubicBezTo>
                  <a:pt x="1227" y="15450"/>
                  <a:pt x="0" y="16200"/>
                  <a:pt x="0" y="18600"/>
                </a:cubicBezTo>
                <a:cubicBezTo>
                  <a:pt x="0" y="18600"/>
                  <a:pt x="0" y="19200"/>
                  <a:pt x="491" y="19200"/>
                </a:cubicBezTo>
                <a:cubicBezTo>
                  <a:pt x="2700" y="19200"/>
                  <a:pt x="2700" y="19200"/>
                  <a:pt x="2700" y="19200"/>
                </a:cubicBezTo>
                <a:cubicBezTo>
                  <a:pt x="2823" y="18750"/>
                  <a:pt x="2945" y="18300"/>
                  <a:pt x="3191" y="18000"/>
                </a:cubicBezTo>
                <a:cubicBezTo>
                  <a:pt x="982" y="18000"/>
                  <a:pt x="982" y="18000"/>
                  <a:pt x="982" y="18000"/>
                </a:cubicBezTo>
                <a:cubicBezTo>
                  <a:pt x="1105" y="16800"/>
                  <a:pt x="1718" y="16500"/>
                  <a:pt x="2332" y="16200"/>
                </a:cubicBezTo>
                <a:moveTo>
                  <a:pt x="19514" y="15000"/>
                </a:moveTo>
                <a:cubicBezTo>
                  <a:pt x="19514" y="15000"/>
                  <a:pt x="18409" y="14700"/>
                  <a:pt x="18409" y="12900"/>
                </a:cubicBezTo>
                <a:cubicBezTo>
                  <a:pt x="18409" y="11400"/>
                  <a:pt x="18777" y="10950"/>
                  <a:pt x="19023" y="10500"/>
                </a:cubicBezTo>
                <a:cubicBezTo>
                  <a:pt x="19023" y="10500"/>
                  <a:pt x="19391" y="9900"/>
                  <a:pt x="19145" y="8400"/>
                </a:cubicBezTo>
                <a:cubicBezTo>
                  <a:pt x="19391" y="7800"/>
                  <a:pt x="19882" y="6450"/>
                  <a:pt x="19514" y="5250"/>
                </a:cubicBezTo>
                <a:cubicBezTo>
                  <a:pt x="19023" y="3750"/>
                  <a:pt x="18655" y="3300"/>
                  <a:pt x="17918" y="2850"/>
                </a:cubicBezTo>
                <a:cubicBezTo>
                  <a:pt x="17550" y="2700"/>
                  <a:pt x="16936" y="2400"/>
                  <a:pt x="16200" y="2400"/>
                </a:cubicBezTo>
                <a:cubicBezTo>
                  <a:pt x="15832" y="2400"/>
                  <a:pt x="15586" y="2400"/>
                  <a:pt x="15218" y="2700"/>
                </a:cubicBezTo>
                <a:cubicBezTo>
                  <a:pt x="15341" y="3000"/>
                  <a:pt x="15464" y="3450"/>
                  <a:pt x="15464" y="3750"/>
                </a:cubicBezTo>
                <a:cubicBezTo>
                  <a:pt x="15586" y="3750"/>
                  <a:pt x="15586" y="3750"/>
                  <a:pt x="15586" y="3750"/>
                </a:cubicBezTo>
                <a:cubicBezTo>
                  <a:pt x="15709" y="3600"/>
                  <a:pt x="15955" y="3600"/>
                  <a:pt x="16200" y="3600"/>
                </a:cubicBezTo>
                <a:cubicBezTo>
                  <a:pt x="16691" y="3600"/>
                  <a:pt x="17182" y="3750"/>
                  <a:pt x="17305" y="3900"/>
                </a:cubicBezTo>
                <a:cubicBezTo>
                  <a:pt x="17427" y="3900"/>
                  <a:pt x="17427" y="4050"/>
                  <a:pt x="17427" y="4050"/>
                </a:cubicBezTo>
                <a:cubicBezTo>
                  <a:pt x="17918" y="4200"/>
                  <a:pt x="18164" y="4350"/>
                  <a:pt x="18532" y="5700"/>
                </a:cubicBezTo>
                <a:cubicBezTo>
                  <a:pt x="18777" y="6450"/>
                  <a:pt x="18409" y="7350"/>
                  <a:pt x="18286" y="7950"/>
                </a:cubicBezTo>
                <a:cubicBezTo>
                  <a:pt x="18164" y="8100"/>
                  <a:pt x="18164" y="8400"/>
                  <a:pt x="18164" y="8700"/>
                </a:cubicBezTo>
                <a:cubicBezTo>
                  <a:pt x="18286" y="9450"/>
                  <a:pt x="18286" y="9750"/>
                  <a:pt x="18286" y="9750"/>
                </a:cubicBezTo>
                <a:cubicBezTo>
                  <a:pt x="18286" y="9750"/>
                  <a:pt x="18286" y="9750"/>
                  <a:pt x="18164" y="9750"/>
                </a:cubicBezTo>
                <a:cubicBezTo>
                  <a:pt x="18164" y="9900"/>
                  <a:pt x="18164" y="9900"/>
                  <a:pt x="18164" y="9900"/>
                </a:cubicBezTo>
                <a:cubicBezTo>
                  <a:pt x="17918" y="10350"/>
                  <a:pt x="17427" y="11100"/>
                  <a:pt x="17427" y="12900"/>
                </a:cubicBezTo>
                <a:cubicBezTo>
                  <a:pt x="17427" y="15000"/>
                  <a:pt x="18532" y="15900"/>
                  <a:pt x="19268" y="16200"/>
                </a:cubicBezTo>
                <a:cubicBezTo>
                  <a:pt x="19882" y="16500"/>
                  <a:pt x="20495" y="16800"/>
                  <a:pt x="20618" y="18000"/>
                </a:cubicBezTo>
                <a:cubicBezTo>
                  <a:pt x="18409" y="18000"/>
                  <a:pt x="18409" y="18000"/>
                  <a:pt x="18409" y="18000"/>
                </a:cubicBezTo>
                <a:cubicBezTo>
                  <a:pt x="18655" y="18300"/>
                  <a:pt x="18777" y="18750"/>
                  <a:pt x="18900" y="19200"/>
                </a:cubicBezTo>
                <a:cubicBezTo>
                  <a:pt x="21109" y="19200"/>
                  <a:pt x="21109" y="19200"/>
                  <a:pt x="21109" y="19200"/>
                </a:cubicBezTo>
                <a:cubicBezTo>
                  <a:pt x="21600" y="19200"/>
                  <a:pt x="21600" y="18600"/>
                  <a:pt x="21600" y="18600"/>
                </a:cubicBezTo>
                <a:cubicBezTo>
                  <a:pt x="21600" y="16200"/>
                  <a:pt x="20373" y="15450"/>
                  <a:pt x="19514" y="15000"/>
                </a:cubicBezTo>
                <a:moveTo>
                  <a:pt x="14727" y="16350"/>
                </a:moveTo>
                <a:cubicBezTo>
                  <a:pt x="14727" y="16350"/>
                  <a:pt x="13009" y="15750"/>
                  <a:pt x="13009" y="13500"/>
                </a:cubicBezTo>
                <a:cubicBezTo>
                  <a:pt x="13009" y="11550"/>
                  <a:pt x="13623" y="10950"/>
                  <a:pt x="13991" y="10350"/>
                </a:cubicBezTo>
                <a:cubicBezTo>
                  <a:pt x="13991" y="10350"/>
                  <a:pt x="14482" y="9750"/>
                  <a:pt x="14114" y="7800"/>
                </a:cubicBezTo>
                <a:cubicBezTo>
                  <a:pt x="14727" y="6750"/>
                  <a:pt x="14973" y="4950"/>
                  <a:pt x="14236" y="2850"/>
                </a:cubicBezTo>
                <a:cubicBezTo>
                  <a:pt x="13745" y="1500"/>
                  <a:pt x="13377" y="750"/>
                  <a:pt x="12764" y="450"/>
                </a:cubicBezTo>
                <a:cubicBezTo>
                  <a:pt x="12395" y="150"/>
                  <a:pt x="11905" y="0"/>
                  <a:pt x="11414" y="0"/>
                </a:cubicBezTo>
                <a:cubicBezTo>
                  <a:pt x="10555" y="0"/>
                  <a:pt x="9695" y="450"/>
                  <a:pt x="9327" y="600"/>
                </a:cubicBezTo>
                <a:cubicBezTo>
                  <a:pt x="8345" y="1200"/>
                  <a:pt x="7732" y="1650"/>
                  <a:pt x="7118" y="3600"/>
                </a:cubicBezTo>
                <a:cubicBezTo>
                  <a:pt x="6505" y="5100"/>
                  <a:pt x="7118" y="6900"/>
                  <a:pt x="7486" y="7800"/>
                </a:cubicBezTo>
                <a:cubicBezTo>
                  <a:pt x="7118" y="9750"/>
                  <a:pt x="7609" y="10350"/>
                  <a:pt x="7609" y="10350"/>
                </a:cubicBezTo>
                <a:cubicBezTo>
                  <a:pt x="7977" y="10950"/>
                  <a:pt x="8591" y="11550"/>
                  <a:pt x="8591" y="13500"/>
                </a:cubicBezTo>
                <a:cubicBezTo>
                  <a:pt x="8591" y="15750"/>
                  <a:pt x="6873" y="16350"/>
                  <a:pt x="6873" y="16350"/>
                </a:cubicBezTo>
                <a:cubicBezTo>
                  <a:pt x="5768" y="16800"/>
                  <a:pt x="3436" y="17700"/>
                  <a:pt x="3436" y="21000"/>
                </a:cubicBezTo>
                <a:cubicBezTo>
                  <a:pt x="3436" y="21000"/>
                  <a:pt x="3436" y="21600"/>
                  <a:pt x="3927" y="21600"/>
                </a:cubicBezTo>
                <a:cubicBezTo>
                  <a:pt x="17673" y="21600"/>
                  <a:pt x="17673" y="21600"/>
                  <a:pt x="17673" y="21600"/>
                </a:cubicBezTo>
                <a:cubicBezTo>
                  <a:pt x="18164" y="21600"/>
                  <a:pt x="18164" y="21000"/>
                  <a:pt x="18164" y="21000"/>
                </a:cubicBezTo>
                <a:cubicBezTo>
                  <a:pt x="18164" y="17700"/>
                  <a:pt x="15832" y="16800"/>
                  <a:pt x="14727" y="16350"/>
                </a:cubicBezTo>
                <a:moveTo>
                  <a:pt x="4418" y="20400"/>
                </a:moveTo>
                <a:cubicBezTo>
                  <a:pt x="4664" y="18750"/>
                  <a:pt x="5891" y="18000"/>
                  <a:pt x="7118" y="17550"/>
                </a:cubicBezTo>
                <a:cubicBezTo>
                  <a:pt x="7118" y="17550"/>
                  <a:pt x="7118" y="17550"/>
                  <a:pt x="7118" y="17550"/>
                </a:cubicBezTo>
                <a:cubicBezTo>
                  <a:pt x="8100" y="17250"/>
                  <a:pt x="9573" y="16050"/>
                  <a:pt x="9573" y="13500"/>
                </a:cubicBezTo>
                <a:cubicBezTo>
                  <a:pt x="9573" y="11400"/>
                  <a:pt x="8959" y="10500"/>
                  <a:pt x="8591" y="9900"/>
                </a:cubicBezTo>
                <a:cubicBezTo>
                  <a:pt x="8468" y="9750"/>
                  <a:pt x="8345" y="9600"/>
                  <a:pt x="8468" y="9750"/>
                </a:cubicBezTo>
                <a:cubicBezTo>
                  <a:pt x="8345" y="9600"/>
                  <a:pt x="8223" y="9150"/>
                  <a:pt x="8468" y="8100"/>
                </a:cubicBezTo>
                <a:cubicBezTo>
                  <a:pt x="8591" y="7500"/>
                  <a:pt x="8345" y="7200"/>
                  <a:pt x="8345" y="7200"/>
                </a:cubicBezTo>
                <a:cubicBezTo>
                  <a:pt x="8100" y="6450"/>
                  <a:pt x="7609" y="5100"/>
                  <a:pt x="7977" y="4050"/>
                </a:cubicBezTo>
                <a:cubicBezTo>
                  <a:pt x="8468" y="2550"/>
                  <a:pt x="8959" y="2250"/>
                  <a:pt x="9695" y="1800"/>
                </a:cubicBezTo>
                <a:cubicBezTo>
                  <a:pt x="9818" y="1650"/>
                  <a:pt x="9818" y="1650"/>
                  <a:pt x="9818" y="1650"/>
                </a:cubicBezTo>
                <a:cubicBezTo>
                  <a:pt x="10064" y="1500"/>
                  <a:pt x="10677" y="1200"/>
                  <a:pt x="11414" y="1200"/>
                </a:cubicBezTo>
                <a:cubicBezTo>
                  <a:pt x="11782" y="1200"/>
                  <a:pt x="12027" y="1350"/>
                  <a:pt x="12273" y="1500"/>
                </a:cubicBezTo>
                <a:cubicBezTo>
                  <a:pt x="12641" y="1650"/>
                  <a:pt x="12886" y="2100"/>
                  <a:pt x="13255" y="3300"/>
                </a:cubicBezTo>
                <a:cubicBezTo>
                  <a:pt x="14114" y="5400"/>
                  <a:pt x="13623" y="6750"/>
                  <a:pt x="13377" y="7050"/>
                </a:cubicBezTo>
                <a:cubicBezTo>
                  <a:pt x="13132" y="7350"/>
                  <a:pt x="13132" y="7800"/>
                  <a:pt x="13132" y="8100"/>
                </a:cubicBezTo>
                <a:cubicBezTo>
                  <a:pt x="13377" y="9150"/>
                  <a:pt x="13255" y="9600"/>
                  <a:pt x="13255" y="9600"/>
                </a:cubicBezTo>
                <a:cubicBezTo>
                  <a:pt x="13255" y="9600"/>
                  <a:pt x="13132" y="9750"/>
                  <a:pt x="13009" y="9900"/>
                </a:cubicBezTo>
                <a:cubicBezTo>
                  <a:pt x="12641" y="10500"/>
                  <a:pt x="12027" y="11400"/>
                  <a:pt x="12027" y="13500"/>
                </a:cubicBezTo>
                <a:cubicBezTo>
                  <a:pt x="12027" y="16050"/>
                  <a:pt x="13500" y="17250"/>
                  <a:pt x="14482" y="17550"/>
                </a:cubicBezTo>
                <a:cubicBezTo>
                  <a:pt x="14482" y="17550"/>
                  <a:pt x="14482" y="17550"/>
                  <a:pt x="14482" y="17550"/>
                </a:cubicBezTo>
                <a:cubicBezTo>
                  <a:pt x="15709" y="18000"/>
                  <a:pt x="16936" y="18750"/>
                  <a:pt x="17182" y="20400"/>
                </a:cubicBezTo>
                <a:lnTo>
                  <a:pt x="4418" y="204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6" name="Shape"/>
          <p:cNvSpPr/>
          <p:nvPr/>
        </p:nvSpPr>
        <p:spPr>
          <a:xfrm>
            <a:off x="9111455" y="4810124"/>
            <a:ext cx="320121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247" h="21600" extrusionOk="0">
                <a:moveTo>
                  <a:pt x="20514" y="4295"/>
                </a:moveTo>
                <a:cubicBezTo>
                  <a:pt x="20031" y="4664"/>
                  <a:pt x="20031" y="4664"/>
                  <a:pt x="20031" y="4664"/>
                </a:cubicBezTo>
                <a:cubicBezTo>
                  <a:pt x="20031" y="4664"/>
                  <a:pt x="20031" y="4664"/>
                  <a:pt x="20031" y="4664"/>
                </a:cubicBezTo>
                <a:cubicBezTo>
                  <a:pt x="17618" y="7118"/>
                  <a:pt x="17618" y="7118"/>
                  <a:pt x="17618" y="7118"/>
                </a:cubicBezTo>
                <a:cubicBezTo>
                  <a:pt x="17618" y="7118"/>
                  <a:pt x="17618" y="7118"/>
                  <a:pt x="17618" y="7118"/>
                </a:cubicBezTo>
                <a:cubicBezTo>
                  <a:pt x="17135" y="7609"/>
                  <a:pt x="16532" y="7855"/>
                  <a:pt x="15928" y="7855"/>
                </a:cubicBezTo>
                <a:cubicBezTo>
                  <a:pt x="14601" y="7855"/>
                  <a:pt x="13515" y="6750"/>
                  <a:pt x="13515" y="5400"/>
                </a:cubicBezTo>
                <a:cubicBezTo>
                  <a:pt x="13515" y="4664"/>
                  <a:pt x="13756" y="4173"/>
                  <a:pt x="14239" y="3682"/>
                </a:cubicBezTo>
                <a:cubicBezTo>
                  <a:pt x="13515" y="2945"/>
                  <a:pt x="13515" y="2945"/>
                  <a:pt x="13515" y="2945"/>
                </a:cubicBezTo>
                <a:cubicBezTo>
                  <a:pt x="12912" y="3559"/>
                  <a:pt x="12550" y="4418"/>
                  <a:pt x="12550" y="5400"/>
                </a:cubicBezTo>
                <a:cubicBezTo>
                  <a:pt x="12550" y="7241"/>
                  <a:pt x="14118" y="8836"/>
                  <a:pt x="15928" y="8836"/>
                </a:cubicBezTo>
                <a:cubicBezTo>
                  <a:pt x="16894" y="8836"/>
                  <a:pt x="17739" y="8468"/>
                  <a:pt x="18342" y="7855"/>
                </a:cubicBezTo>
                <a:cubicBezTo>
                  <a:pt x="18342" y="7855"/>
                  <a:pt x="18342" y="7855"/>
                  <a:pt x="18342" y="7855"/>
                </a:cubicBezTo>
                <a:cubicBezTo>
                  <a:pt x="20152" y="6014"/>
                  <a:pt x="20152" y="6014"/>
                  <a:pt x="20152" y="6014"/>
                </a:cubicBezTo>
                <a:cubicBezTo>
                  <a:pt x="20514" y="7364"/>
                  <a:pt x="20273" y="8714"/>
                  <a:pt x="19549" y="9450"/>
                </a:cubicBezTo>
                <a:cubicBezTo>
                  <a:pt x="16894" y="12150"/>
                  <a:pt x="16894" y="12150"/>
                  <a:pt x="16894" y="12150"/>
                </a:cubicBezTo>
                <a:cubicBezTo>
                  <a:pt x="16532" y="12518"/>
                  <a:pt x="16049" y="12764"/>
                  <a:pt x="15566" y="12764"/>
                </a:cubicBezTo>
                <a:cubicBezTo>
                  <a:pt x="15566" y="12764"/>
                  <a:pt x="13877" y="12641"/>
                  <a:pt x="12308" y="11659"/>
                </a:cubicBezTo>
                <a:cubicBezTo>
                  <a:pt x="12308" y="11659"/>
                  <a:pt x="12308" y="11659"/>
                  <a:pt x="12308" y="11659"/>
                </a:cubicBezTo>
                <a:cubicBezTo>
                  <a:pt x="12188" y="11536"/>
                  <a:pt x="12188" y="11536"/>
                  <a:pt x="12067" y="11536"/>
                </a:cubicBezTo>
                <a:cubicBezTo>
                  <a:pt x="11826" y="11536"/>
                  <a:pt x="11705" y="11659"/>
                  <a:pt x="11705" y="11782"/>
                </a:cubicBezTo>
                <a:cubicBezTo>
                  <a:pt x="11584" y="11782"/>
                  <a:pt x="11584" y="11782"/>
                  <a:pt x="11584" y="11782"/>
                </a:cubicBezTo>
                <a:cubicBezTo>
                  <a:pt x="4223" y="20005"/>
                  <a:pt x="4223" y="20005"/>
                  <a:pt x="4223" y="20005"/>
                </a:cubicBezTo>
                <a:cubicBezTo>
                  <a:pt x="3861" y="20373"/>
                  <a:pt x="3379" y="20618"/>
                  <a:pt x="2896" y="20618"/>
                </a:cubicBezTo>
                <a:cubicBezTo>
                  <a:pt x="1810" y="20618"/>
                  <a:pt x="965" y="19759"/>
                  <a:pt x="965" y="18655"/>
                </a:cubicBezTo>
                <a:cubicBezTo>
                  <a:pt x="965" y="18164"/>
                  <a:pt x="1207" y="17673"/>
                  <a:pt x="1569" y="17305"/>
                </a:cubicBezTo>
                <a:cubicBezTo>
                  <a:pt x="9654" y="9818"/>
                  <a:pt x="9654" y="9818"/>
                  <a:pt x="9654" y="9818"/>
                </a:cubicBezTo>
                <a:cubicBezTo>
                  <a:pt x="9654" y="9818"/>
                  <a:pt x="9654" y="9818"/>
                  <a:pt x="9654" y="9818"/>
                </a:cubicBezTo>
                <a:cubicBezTo>
                  <a:pt x="9774" y="9695"/>
                  <a:pt x="9895" y="9573"/>
                  <a:pt x="9895" y="9327"/>
                </a:cubicBezTo>
                <a:cubicBezTo>
                  <a:pt x="9895" y="9327"/>
                  <a:pt x="9774" y="9205"/>
                  <a:pt x="9774" y="9082"/>
                </a:cubicBezTo>
                <a:cubicBezTo>
                  <a:pt x="9774" y="9082"/>
                  <a:pt x="9774" y="9082"/>
                  <a:pt x="9774" y="9082"/>
                </a:cubicBezTo>
                <a:cubicBezTo>
                  <a:pt x="8326" y="7241"/>
                  <a:pt x="8326" y="5768"/>
                  <a:pt x="9533" y="4541"/>
                </a:cubicBezTo>
                <a:cubicBezTo>
                  <a:pt x="12067" y="1841"/>
                  <a:pt x="12067" y="1841"/>
                  <a:pt x="12067" y="1841"/>
                </a:cubicBezTo>
                <a:cubicBezTo>
                  <a:pt x="12791" y="1105"/>
                  <a:pt x="13636" y="982"/>
                  <a:pt x="14239" y="982"/>
                </a:cubicBezTo>
                <a:cubicBezTo>
                  <a:pt x="14239" y="982"/>
                  <a:pt x="14239" y="982"/>
                  <a:pt x="14239" y="982"/>
                </a:cubicBezTo>
                <a:cubicBezTo>
                  <a:pt x="14601" y="982"/>
                  <a:pt x="14963" y="982"/>
                  <a:pt x="15325" y="1105"/>
                </a:cubicBezTo>
                <a:cubicBezTo>
                  <a:pt x="13515" y="2945"/>
                  <a:pt x="13515" y="2945"/>
                  <a:pt x="13515" y="2945"/>
                </a:cubicBezTo>
                <a:cubicBezTo>
                  <a:pt x="14239" y="3682"/>
                  <a:pt x="14239" y="3682"/>
                  <a:pt x="14239" y="3682"/>
                </a:cubicBezTo>
                <a:cubicBezTo>
                  <a:pt x="16653" y="1227"/>
                  <a:pt x="16653" y="1227"/>
                  <a:pt x="16653" y="1227"/>
                </a:cubicBezTo>
                <a:cubicBezTo>
                  <a:pt x="16653" y="1227"/>
                  <a:pt x="16653" y="1227"/>
                  <a:pt x="16653" y="1227"/>
                </a:cubicBezTo>
                <a:cubicBezTo>
                  <a:pt x="17015" y="736"/>
                  <a:pt x="17015" y="736"/>
                  <a:pt x="17015" y="736"/>
                </a:cubicBezTo>
                <a:cubicBezTo>
                  <a:pt x="16049" y="245"/>
                  <a:pt x="15084" y="0"/>
                  <a:pt x="14239" y="0"/>
                </a:cubicBezTo>
                <a:cubicBezTo>
                  <a:pt x="14239" y="0"/>
                  <a:pt x="14239" y="0"/>
                  <a:pt x="14239" y="0"/>
                </a:cubicBezTo>
                <a:cubicBezTo>
                  <a:pt x="13153" y="0"/>
                  <a:pt x="12188" y="368"/>
                  <a:pt x="11464" y="1105"/>
                </a:cubicBezTo>
                <a:cubicBezTo>
                  <a:pt x="8809" y="3805"/>
                  <a:pt x="8809" y="3805"/>
                  <a:pt x="8809" y="3805"/>
                </a:cubicBezTo>
                <a:cubicBezTo>
                  <a:pt x="7120" y="5645"/>
                  <a:pt x="7602" y="7609"/>
                  <a:pt x="8809" y="9327"/>
                </a:cubicBezTo>
                <a:cubicBezTo>
                  <a:pt x="845" y="16568"/>
                  <a:pt x="845" y="16568"/>
                  <a:pt x="845" y="16568"/>
                </a:cubicBezTo>
                <a:cubicBezTo>
                  <a:pt x="362" y="17059"/>
                  <a:pt x="0" y="17795"/>
                  <a:pt x="0" y="18655"/>
                </a:cubicBezTo>
                <a:cubicBezTo>
                  <a:pt x="0" y="20250"/>
                  <a:pt x="1327" y="21600"/>
                  <a:pt x="2896" y="21600"/>
                </a:cubicBezTo>
                <a:cubicBezTo>
                  <a:pt x="3741" y="21600"/>
                  <a:pt x="4465" y="21232"/>
                  <a:pt x="4947" y="20741"/>
                </a:cubicBezTo>
                <a:cubicBezTo>
                  <a:pt x="12188" y="12641"/>
                  <a:pt x="12188" y="12641"/>
                  <a:pt x="12188" y="12641"/>
                </a:cubicBezTo>
                <a:cubicBezTo>
                  <a:pt x="13756" y="13623"/>
                  <a:pt x="15325" y="13745"/>
                  <a:pt x="15566" y="13745"/>
                </a:cubicBezTo>
                <a:cubicBezTo>
                  <a:pt x="16291" y="13745"/>
                  <a:pt x="17015" y="13500"/>
                  <a:pt x="17618" y="12886"/>
                </a:cubicBezTo>
                <a:cubicBezTo>
                  <a:pt x="20152" y="10186"/>
                  <a:pt x="20152" y="10186"/>
                  <a:pt x="20152" y="10186"/>
                </a:cubicBezTo>
                <a:cubicBezTo>
                  <a:pt x="21479" y="8836"/>
                  <a:pt x="21600" y="6382"/>
                  <a:pt x="20514" y="4295"/>
                </a:cubicBezTo>
                <a:moveTo>
                  <a:pt x="2534" y="18286"/>
                </a:moveTo>
                <a:cubicBezTo>
                  <a:pt x="2413" y="18409"/>
                  <a:pt x="2413" y="18532"/>
                  <a:pt x="2413" y="18655"/>
                </a:cubicBezTo>
                <a:cubicBezTo>
                  <a:pt x="2413" y="18900"/>
                  <a:pt x="2655" y="19145"/>
                  <a:pt x="2896" y="19145"/>
                </a:cubicBezTo>
                <a:cubicBezTo>
                  <a:pt x="3137" y="19145"/>
                  <a:pt x="3379" y="18900"/>
                  <a:pt x="3379" y="18655"/>
                </a:cubicBezTo>
                <a:cubicBezTo>
                  <a:pt x="3379" y="18409"/>
                  <a:pt x="3137" y="18164"/>
                  <a:pt x="2896" y="18164"/>
                </a:cubicBezTo>
                <a:cubicBezTo>
                  <a:pt x="2775" y="18164"/>
                  <a:pt x="2655" y="18164"/>
                  <a:pt x="2534" y="1828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7" name="Shape"/>
          <p:cNvSpPr/>
          <p:nvPr/>
        </p:nvSpPr>
        <p:spPr>
          <a:xfrm>
            <a:off x="9722642" y="4810124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368"/>
                </a:moveTo>
                <a:cubicBezTo>
                  <a:pt x="19636" y="245"/>
                  <a:pt x="19514" y="123"/>
                  <a:pt x="19391" y="0"/>
                </a:cubicBezTo>
                <a:cubicBezTo>
                  <a:pt x="19268" y="0"/>
                  <a:pt x="19023" y="0"/>
                  <a:pt x="18900" y="0"/>
                </a:cubicBezTo>
                <a:cubicBezTo>
                  <a:pt x="18900" y="123"/>
                  <a:pt x="15095" y="1964"/>
                  <a:pt x="10800" y="1964"/>
                </a:cubicBezTo>
                <a:cubicBezTo>
                  <a:pt x="6505" y="1964"/>
                  <a:pt x="2700" y="123"/>
                  <a:pt x="2700" y="0"/>
                </a:cubicBezTo>
                <a:cubicBezTo>
                  <a:pt x="2577" y="0"/>
                  <a:pt x="2332" y="0"/>
                  <a:pt x="2209" y="0"/>
                </a:cubicBezTo>
                <a:cubicBezTo>
                  <a:pt x="2086" y="123"/>
                  <a:pt x="1964" y="245"/>
                  <a:pt x="1964" y="368"/>
                </a:cubicBezTo>
                <a:cubicBezTo>
                  <a:pt x="1964" y="368"/>
                  <a:pt x="0" y="6382"/>
                  <a:pt x="0" y="12273"/>
                </a:cubicBezTo>
                <a:cubicBezTo>
                  <a:pt x="0" y="18532"/>
                  <a:pt x="10309" y="21477"/>
                  <a:pt x="10677" y="21600"/>
                </a:cubicBezTo>
                <a:cubicBezTo>
                  <a:pt x="10677" y="21600"/>
                  <a:pt x="10800" y="21600"/>
                  <a:pt x="10800" y="21600"/>
                </a:cubicBezTo>
                <a:cubicBezTo>
                  <a:pt x="10800" y="21600"/>
                  <a:pt x="10923" y="21600"/>
                  <a:pt x="10923" y="21600"/>
                </a:cubicBezTo>
                <a:cubicBezTo>
                  <a:pt x="11291" y="21477"/>
                  <a:pt x="21600" y="18532"/>
                  <a:pt x="21600" y="12273"/>
                </a:cubicBezTo>
                <a:cubicBezTo>
                  <a:pt x="21600" y="6382"/>
                  <a:pt x="19636" y="368"/>
                  <a:pt x="19636" y="368"/>
                </a:cubicBezTo>
                <a:moveTo>
                  <a:pt x="10800" y="20618"/>
                </a:moveTo>
                <a:cubicBezTo>
                  <a:pt x="9818" y="20373"/>
                  <a:pt x="982" y="17427"/>
                  <a:pt x="982" y="12273"/>
                </a:cubicBezTo>
                <a:cubicBezTo>
                  <a:pt x="982" y="7486"/>
                  <a:pt x="2332" y="2945"/>
                  <a:pt x="2823" y="1227"/>
                </a:cubicBezTo>
                <a:cubicBezTo>
                  <a:pt x="4050" y="1718"/>
                  <a:pt x="7241" y="2945"/>
                  <a:pt x="10800" y="2945"/>
                </a:cubicBezTo>
                <a:cubicBezTo>
                  <a:pt x="14359" y="2945"/>
                  <a:pt x="17550" y="1718"/>
                  <a:pt x="18777" y="1227"/>
                </a:cubicBezTo>
                <a:cubicBezTo>
                  <a:pt x="19268" y="2945"/>
                  <a:pt x="20618" y="7486"/>
                  <a:pt x="20618" y="12273"/>
                </a:cubicBezTo>
                <a:cubicBezTo>
                  <a:pt x="20618" y="17427"/>
                  <a:pt x="11782" y="20373"/>
                  <a:pt x="10800" y="20618"/>
                </a:cubicBezTo>
                <a:moveTo>
                  <a:pt x="12518" y="8836"/>
                </a:moveTo>
                <a:cubicBezTo>
                  <a:pt x="10800" y="4418"/>
                  <a:pt x="10800" y="4418"/>
                  <a:pt x="10800" y="4418"/>
                </a:cubicBezTo>
                <a:cubicBezTo>
                  <a:pt x="9082" y="8836"/>
                  <a:pt x="9082" y="8836"/>
                  <a:pt x="9082" y="8836"/>
                </a:cubicBezTo>
                <a:cubicBezTo>
                  <a:pt x="4664" y="8836"/>
                  <a:pt x="4664" y="8836"/>
                  <a:pt x="4664" y="8836"/>
                </a:cubicBezTo>
                <a:cubicBezTo>
                  <a:pt x="8223" y="11659"/>
                  <a:pt x="8223" y="11659"/>
                  <a:pt x="8223" y="11659"/>
                </a:cubicBezTo>
                <a:cubicBezTo>
                  <a:pt x="6627" y="16691"/>
                  <a:pt x="6627" y="16691"/>
                  <a:pt x="6627" y="16691"/>
                </a:cubicBezTo>
                <a:cubicBezTo>
                  <a:pt x="10800" y="13623"/>
                  <a:pt x="10800" y="13623"/>
                  <a:pt x="10800" y="13623"/>
                </a:cubicBezTo>
                <a:cubicBezTo>
                  <a:pt x="14973" y="16691"/>
                  <a:pt x="14973" y="16691"/>
                  <a:pt x="14973" y="16691"/>
                </a:cubicBezTo>
                <a:cubicBezTo>
                  <a:pt x="13255" y="11659"/>
                  <a:pt x="13255" y="11659"/>
                  <a:pt x="13255" y="11659"/>
                </a:cubicBezTo>
                <a:cubicBezTo>
                  <a:pt x="16936" y="8836"/>
                  <a:pt x="16936" y="8836"/>
                  <a:pt x="16936" y="8836"/>
                </a:cubicBezTo>
                <a:lnTo>
                  <a:pt x="12518" y="8836"/>
                </a:lnTo>
                <a:close/>
                <a:moveTo>
                  <a:pt x="12395" y="11905"/>
                </a:moveTo>
                <a:cubicBezTo>
                  <a:pt x="13009" y="13991"/>
                  <a:pt x="13009" y="13991"/>
                  <a:pt x="13009" y="13991"/>
                </a:cubicBezTo>
                <a:cubicBezTo>
                  <a:pt x="11414" y="12764"/>
                  <a:pt x="11414" y="12764"/>
                  <a:pt x="11414" y="12764"/>
                </a:cubicBezTo>
                <a:cubicBezTo>
                  <a:pt x="10800" y="12395"/>
                  <a:pt x="10800" y="12395"/>
                  <a:pt x="10800" y="12395"/>
                </a:cubicBezTo>
                <a:cubicBezTo>
                  <a:pt x="10186" y="12764"/>
                  <a:pt x="10186" y="12764"/>
                  <a:pt x="10186" y="12764"/>
                </a:cubicBezTo>
                <a:cubicBezTo>
                  <a:pt x="8468" y="13991"/>
                  <a:pt x="8468" y="13991"/>
                  <a:pt x="8468" y="13991"/>
                </a:cubicBezTo>
                <a:cubicBezTo>
                  <a:pt x="9205" y="11905"/>
                  <a:pt x="9205" y="11905"/>
                  <a:pt x="9205" y="11905"/>
                </a:cubicBezTo>
                <a:cubicBezTo>
                  <a:pt x="9450" y="11291"/>
                  <a:pt x="9450" y="11291"/>
                  <a:pt x="9450" y="11291"/>
                </a:cubicBezTo>
                <a:cubicBezTo>
                  <a:pt x="8836" y="10923"/>
                  <a:pt x="8836" y="10923"/>
                  <a:pt x="8836" y="10923"/>
                </a:cubicBezTo>
                <a:cubicBezTo>
                  <a:pt x="7486" y="9818"/>
                  <a:pt x="7486" y="9818"/>
                  <a:pt x="7486" y="9818"/>
                </a:cubicBezTo>
                <a:cubicBezTo>
                  <a:pt x="9818" y="9818"/>
                  <a:pt x="9818" y="9818"/>
                  <a:pt x="9818" y="9818"/>
                </a:cubicBezTo>
                <a:cubicBezTo>
                  <a:pt x="10064" y="9205"/>
                  <a:pt x="10064" y="9205"/>
                  <a:pt x="10064" y="9205"/>
                </a:cubicBezTo>
                <a:cubicBezTo>
                  <a:pt x="10800" y="7118"/>
                  <a:pt x="10800" y="7118"/>
                  <a:pt x="10800" y="7118"/>
                </a:cubicBezTo>
                <a:cubicBezTo>
                  <a:pt x="11536" y="9205"/>
                  <a:pt x="11536" y="9205"/>
                  <a:pt x="11536" y="9205"/>
                </a:cubicBezTo>
                <a:cubicBezTo>
                  <a:pt x="11782" y="9818"/>
                  <a:pt x="11782" y="9818"/>
                  <a:pt x="11782" y="9818"/>
                </a:cubicBezTo>
                <a:cubicBezTo>
                  <a:pt x="14114" y="9818"/>
                  <a:pt x="14114" y="9818"/>
                  <a:pt x="14114" y="9818"/>
                </a:cubicBezTo>
                <a:cubicBezTo>
                  <a:pt x="12641" y="10923"/>
                  <a:pt x="12641" y="10923"/>
                  <a:pt x="12641" y="10923"/>
                </a:cubicBezTo>
                <a:cubicBezTo>
                  <a:pt x="12150" y="11291"/>
                  <a:pt x="12150" y="11291"/>
                  <a:pt x="12150" y="11291"/>
                </a:cubicBezTo>
                <a:lnTo>
                  <a:pt x="12395" y="1190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8" name="Shape"/>
          <p:cNvSpPr/>
          <p:nvPr/>
        </p:nvSpPr>
        <p:spPr>
          <a:xfrm>
            <a:off x="10333830" y="4824964"/>
            <a:ext cx="320676" cy="29155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101" extrusionOk="0">
                <a:moveTo>
                  <a:pt x="20618" y="4242"/>
                </a:moveTo>
                <a:cubicBezTo>
                  <a:pt x="16814" y="4242"/>
                  <a:pt x="16814" y="4242"/>
                  <a:pt x="16814" y="4242"/>
                </a:cubicBezTo>
                <a:cubicBezTo>
                  <a:pt x="17305" y="3321"/>
                  <a:pt x="17305" y="2267"/>
                  <a:pt x="16814" y="1477"/>
                </a:cubicBezTo>
                <a:cubicBezTo>
                  <a:pt x="15955" y="28"/>
                  <a:pt x="13991" y="-499"/>
                  <a:pt x="12395" y="555"/>
                </a:cubicBezTo>
                <a:cubicBezTo>
                  <a:pt x="11782" y="950"/>
                  <a:pt x="11291" y="1477"/>
                  <a:pt x="10923" y="2135"/>
                </a:cubicBezTo>
                <a:cubicBezTo>
                  <a:pt x="10923" y="2135"/>
                  <a:pt x="10923" y="2135"/>
                  <a:pt x="10923" y="2135"/>
                </a:cubicBezTo>
                <a:cubicBezTo>
                  <a:pt x="10923" y="2135"/>
                  <a:pt x="10923" y="2135"/>
                  <a:pt x="10923" y="2135"/>
                </a:cubicBezTo>
                <a:cubicBezTo>
                  <a:pt x="10800" y="2135"/>
                  <a:pt x="10800" y="2135"/>
                  <a:pt x="10800" y="2135"/>
                </a:cubicBezTo>
                <a:cubicBezTo>
                  <a:pt x="10800" y="2135"/>
                  <a:pt x="10800" y="2135"/>
                  <a:pt x="10677" y="2135"/>
                </a:cubicBezTo>
                <a:cubicBezTo>
                  <a:pt x="10677" y="2135"/>
                  <a:pt x="10677" y="2135"/>
                  <a:pt x="10677" y="2135"/>
                </a:cubicBezTo>
                <a:cubicBezTo>
                  <a:pt x="10677" y="2135"/>
                  <a:pt x="10677" y="2135"/>
                  <a:pt x="10677" y="2135"/>
                </a:cubicBezTo>
                <a:cubicBezTo>
                  <a:pt x="10309" y="1477"/>
                  <a:pt x="9818" y="950"/>
                  <a:pt x="9205" y="555"/>
                </a:cubicBezTo>
                <a:cubicBezTo>
                  <a:pt x="7609" y="-499"/>
                  <a:pt x="5523" y="28"/>
                  <a:pt x="4786" y="1477"/>
                </a:cubicBezTo>
                <a:cubicBezTo>
                  <a:pt x="4295" y="2267"/>
                  <a:pt x="4295" y="3321"/>
                  <a:pt x="4664" y="4242"/>
                </a:cubicBezTo>
                <a:cubicBezTo>
                  <a:pt x="982" y="4242"/>
                  <a:pt x="982" y="4242"/>
                  <a:pt x="982" y="4242"/>
                </a:cubicBezTo>
                <a:cubicBezTo>
                  <a:pt x="491" y="4242"/>
                  <a:pt x="0" y="4769"/>
                  <a:pt x="0" y="5296"/>
                </a:cubicBezTo>
                <a:cubicBezTo>
                  <a:pt x="0" y="7403"/>
                  <a:pt x="0" y="7403"/>
                  <a:pt x="0" y="7403"/>
                </a:cubicBezTo>
                <a:cubicBezTo>
                  <a:pt x="0" y="7930"/>
                  <a:pt x="491" y="8457"/>
                  <a:pt x="982" y="8457"/>
                </a:cubicBezTo>
                <a:cubicBezTo>
                  <a:pt x="982" y="20047"/>
                  <a:pt x="982" y="20047"/>
                  <a:pt x="982" y="20047"/>
                </a:cubicBezTo>
                <a:cubicBezTo>
                  <a:pt x="982" y="20574"/>
                  <a:pt x="1473" y="21101"/>
                  <a:pt x="1964" y="21101"/>
                </a:cubicBezTo>
                <a:cubicBezTo>
                  <a:pt x="19636" y="21101"/>
                  <a:pt x="19636" y="21101"/>
                  <a:pt x="19636" y="21101"/>
                </a:cubicBezTo>
                <a:cubicBezTo>
                  <a:pt x="20127" y="21101"/>
                  <a:pt x="20618" y="20574"/>
                  <a:pt x="20618" y="20047"/>
                </a:cubicBezTo>
                <a:cubicBezTo>
                  <a:pt x="20618" y="8457"/>
                  <a:pt x="20618" y="8457"/>
                  <a:pt x="20618" y="8457"/>
                </a:cubicBezTo>
                <a:cubicBezTo>
                  <a:pt x="21109" y="8457"/>
                  <a:pt x="21600" y="7930"/>
                  <a:pt x="21600" y="7403"/>
                </a:cubicBezTo>
                <a:cubicBezTo>
                  <a:pt x="21600" y="5296"/>
                  <a:pt x="21600" y="5296"/>
                  <a:pt x="21600" y="5296"/>
                </a:cubicBezTo>
                <a:cubicBezTo>
                  <a:pt x="21600" y="4769"/>
                  <a:pt x="21109" y="4242"/>
                  <a:pt x="20618" y="4242"/>
                </a:cubicBezTo>
                <a:moveTo>
                  <a:pt x="5645" y="2003"/>
                </a:moveTo>
                <a:cubicBezTo>
                  <a:pt x="6136" y="950"/>
                  <a:pt x="7486" y="818"/>
                  <a:pt x="8714" y="1477"/>
                </a:cubicBezTo>
                <a:cubicBezTo>
                  <a:pt x="9450" y="2003"/>
                  <a:pt x="9941" y="2662"/>
                  <a:pt x="10064" y="3452"/>
                </a:cubicBezTo>
                <a:cubicBezTo>
                  <a:pt x="9941" y="3716"/>
                  <a:pt x="9818" y="3979"/>
                  <a:pt x="9695" y="4242"/>
                </a:cubicBezTo>
                <a:cubicBezTo>
                  <a:pt x="5891" y="4242"/>
                  <a:pt x="5891" y="4242"/>
                  <a:pt x="5891" y="4242"/>
                </a:cubicBezTo>
                <a:cubicBezTo>
                  <a:pt x="5400" y="3584"/>
                  <a:pt x="5277" y="2662"/>
                  <a:pt x="5645" y="2003"/>
                </a:cubicBezTo>
                <a:moveTo>
                  <a:pt x="982" y="7403"/>
                </a:moveTo>
                <a:cubicBezTo>
                  <a:pt x="982" y="5296"/>
                  <a:pt x="982" y="5296"/>
                  <a:pt x="982" y="5296"/>
                </a:cubicBezTo>
                <a:cubicBezTo>
                  <a:pt x="9327" y="5296"/>
                  <a:pt x="9327" y="5296"/>
                  <a:pt x="9327" y="5296"/>
                </a:cubicBezTo>
                <a:cubicBezTo>
                  <a:pt x="8836" y="6086"/>
                  <a:pt x="8468" y="6745"/>
                  <a:pt x="7977" y="7403"/>
                </a:cubicBezTo>
                <a:lnTo>
                  <a:pt x="982" y="7403"/>
                </a:lnTo>
                <a:close/>
                <a:moveTo>
                  <a:pt x="10309" y="20047"/>
                </a:moveTo>
                <a:cubicBezTo>
                  <a:pt x="1964" y="20047"/>
                  <a:pt x="1964" y="20047"/>
                  <a:pt x="1964" y="20047"/>
                </a:cubicBezTo>
                <a:cubicBezTo>
                  <a:pt x="1964" y="14779"/>
                  <a:pt x="1964" y="14779"/>
                  <a:pt x="1964" y="14779"/>
                </a:cubicBezTo>
                <a:cubicBezTo>
                  <a:pt x="10309" y="14779"/>
                  <a:pt x="10309" y="14779"/>
                  <a:pt x="10309" y="14779"/>
                </a:cubicBezTo>
                <a:lnTo>
                  <a:pt x="10309" y="20047"/>
                </a:lnTo>
                <a:close/>
                <a:moveTo>
                  <a:pt x="10309" y="13725"/>
                </a:moveTo>
                <a:cubicBezTo>
                  <a:pt x="1964" y="13725"/>
                  <a:pt x="1964" y="13725"/>
                  <a:pt x="1964" y="13725"/>
                </a:cubicBezTo>
                <a:cubicBezTo>
                  <a:pt x="1964" y="8457"/>
                  <a:pt x="1964" y="8457"/>
                  <a:pt x="1964" y="8457"/>
                </a:cubicBezTo>
                <a:cubicBezTo>
                  <a:pt x="7241" y="8457"/>
                  <a:pt x="7241" y="8457"/>
                  <a:pt x="7241" y="8457"/>
                </a:cubicBezTo>
                <a:cubicBezTo>
                  <a:pt x="6505" y="9247"/>
                  <a:pt x="6136" y="9642"/>
                  <a:pt x="6014" y="9642"/>
                </a:cubicBezTo>
                <a:cubicBezTo>
                  <a:pt x="5891" y="9906"/>
                  <a:pt x="5891" y="10169"/>
                  <a:pt x="6014" y="10433"/>
                </a:cubicBezTo>
                <a:cubicBezTo>
                  <a:pt x="6136" y="10564"/>
                  <a:pt x="6136" y="10564"/>
                  <a:pt x="6259" y="10564"/>
                </a:cubicBezTo>
                <a:cubicBezTo>
                  <a:pt x="6382" y="10696"/>
                  <a:pt x="6627" y="10564"/>
                  <a:pt x="6750" y="10433"/>
                </a:cubicBezTo>
                <a:cubicBezTo>
                  <a:pt x="6750" y="10433"/>
                  <a:pt x="7609" y="9642"/>
                  <a:pt x="8468" y="8457"/>
                </a:cubicBezTo>
                <a:cubicBezTo>
                  <a:pt x="10309" y="8457"/>
                  <a:pt x="10309" y="8457"/>
                  <a:pt x="10309" y="8457"/>
                </a:cubicBezTo>
                <a:lnTo>
                  <a:pt x="10309" y="13725"/>
                </a:lnTo>
                <a:close/>
                <a:moveTo>
                  <a:pt x="10309" y="7403"/>
                </a:moveTo>
                <a:cubicBezTo>
                  <a:pt x="9205" y="7403"/>
                  <a:pt x="9205" y="7403"/>
                  <a:pt x="9205" y="7403"/>
                </a:cubicBezTo>
                <a:cubicBezTo>
                  <a:pt x="9573" y="6877"/>
                  <a:pt x="9941" y="6218"/>
                  <a:pt x="10309" y="5428"/>
                </a:cubicBezTo>
                <a:lnTo>
                  <a:pt x="10309" y="7403"/>
                </a:lnTo>
                <a:close/>
                <a:moveTo>
                  <a:pt x="12886" y="1477"/>
                </a:moveTo>
                <a:cubicBezTo>
                  <a:pt x="13991" y="818"/>
                  <a:pt x="15464" y="950"/>
                  <a:pt x="15955" y="2003"/>
                </a:cubicBezTo>
                <a:cubicBezTo>
                  <a:pt x="16323" y="2662"/>
                  <a:pt x="16200" y="3584"/>
                  <a:pt x="15709" y="4242"/>
                </a:cubicBezTo>
                <a:cubicBezTo>
                  <a:pt x="11905" y="4242"/>
                  <a:pt x="11905" y="4242"/>
                  <a:pt x="11905" y="4242"/>
                </a:cubicBezTo>
                <a:cubicBezTo>
                  <a:pt x="11782" y="3979"/>
                  <a:pt x="11659" y="3716"/>
                  <a:pt x="11536" y="3452"/>
                </a:cubicBezTo>
                <a:cubicBezTo>
                  <a:pt x="11659" y="2662"/>
                  <a:pt x="12150" y="2003"/>
                  <a:pt x="12886" y="1477"/>
                </a:cubicBezTo>
                <a:moveTo>
                  <a:pt x="11291" y="5428"/>
                </a:moveTo>
                <a:cubicBezTo>
                  <a:pt x="11659" y="6218"/>
                  <a:pt x="12027" y="6877"/>
                  <a:pt x="12395" y="7403"/>
                </a:cubicBezTo>
                <a:cubicBezTo>
                  <a:pt x="11291" y="7403"/>
                  <a:pt x="11291" y="7403"/>
                  <a:pt x="11291" y="7403"/>
                </a:cubicBezTo>
                <a:lnTo>
                  <a:pt x="11291" y="5428"/>
                </a:lnTo>
                <a:close/>
                <a:moveTo>
                  <a:pt x="19636" y="20047"/>
                </a:moveTo>
                <a:cubicBezTo>
                  <a:pt x="11291" y="20047"/>
                  <a:pt x="11291" y="20047"/>
                  <a:pt x="11291" y="20047"/>
                </a:cubicBezTo>
                <a:cubicBezTo>
                  <a:pt x="11291" y="14779"/>
                  <a:pt x="11291" y="14779"/>
                  <a:pt x="11291" y="14779"/>
                </a:cubicBezTo>
                <a:cubicBezTo>
                  <a:pt x="19636" y="14779"/>
                  <a:pt x="19636" y="14779"/>
                  <a:pt x="19636" y="14779"/>
                </a:cubicBezTo>
                <a:lnTo>
                  <a:pt x="19636" y="20047"/>
                </a:lnTo>
                <a:close/>
                <a:moveTo>
                  <a:pt x="19636" y="13725"/>
                </a:moveTo>
                <a:cubicBezTo>
                  <a:pt x="11291" y="13725"/>
                  <a:pt x="11291" y="13725"/>
                  <a:pt x="11291" y="13725"/>
                </a:cubicBezTo>
                <a:cubicBezTo>
                  <a:pt x="11291" y="8457"/>
                  <a:pt x="11291" y="8457"/>
                  <a:pt x="11291" y="8457"/>
                </a:cubicBezTo>
                <a:cubicBezTo>
                  <a:pt x="13132" y="8457"/>
                  <a:pt x="13132" y="8457"/>
                  <a:pt x="13132" y="8457"/>
                </a:cubicBezTo>
                <a:cubicBezTo>
                  <a:pt x="13991" y="9642"/>
                  <a:pt x="14850" y="10433"/>
                  <a:pt x="14850" y="10433"/>
                </a:cubicBezTo>
                <a:cubicBezTo>
                  <a:pt x="14973" y="10564"/>
                  <a:pt x="15218" y="10696"/>
                  <a:pt x="15341" y="10564"/>
                </a:cubicBezTo>
                <a:cubicBezTo>
                  <a:pt x="15464" y="10564"/>
                  <a:pt x="15464" y="10564"/>
                  <a:pt x="15586" y="10433"/>
                </a:cubicBezTo>
                <a:cubicBezTo>
                  <a:pt x="15709" y="10169"/>
                  <a:pt x="15709" y="9906"/>
                  <a:pt x="15464" y="9642"/>
                </a:cubicBezTo>
                <a:cubicBezTo>
                  <a:pt x="15464" y="9642"/>
                  <a:pt x="14973" y="9247"/>
                  <a:pt x="14359" y="8457"/>
                </a:cubicBezTo>
                <a:cubicBezTo>
                  <a:pt x="19636" y="8457"/>
                  <a:pt x="19636" y="8457"/>
                  <a:pt x="19636" y="8457"/>
                </a:cubicBezTo>
                <a:lnTo>
                  <a:pt x="19636" y="13725"/>
                </a:lnTo>
                <a:close/>
                <a:moveTo>
                  <a:pt x="20618" y="7403"/>
                </a:moveTo>
                <a:cubicBezTo>
                  <a:pt x="13623" y="7403"/>
                  <a:pt x="13623" y="7403"/>
                  <a:pt x="13623" y="7403"/>
                </a:cubicBezTo>
                <a:cubicBezTo>
                  <a:pt x="13132" y="6745"/>
                  <a:pt x="12764" y="6086"/>
                  <a:pt x="12273" y="5296"/>
                </a:cubicBezTo>
                <a:cubicBezTo>
                  <a:pt x="20618" y="5296"/>
                  <a:pt x="20618" y="5296"/>
                  <a:pt x="20618" y="5296"/>
                </a:cubicBezTo>
                <a:lnTo>
                  <a:pt x="20618" y="740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59" name="Shape"/>
          <p:cNvSpPr/>
          <p:nvPr/>
        </p:nvSpPr>
        <p:spPr>
          <a:xfrm>
            <a:off x="10945018" y="4868863"/>
            <a:ext cx="320676" cy="20320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8486"/>
                </a:moveTo>
                <a:cubicBezTo>
                  <a:pt x="9941" y="8486"/>
                  <a:pt x="9327" y="9450"/>
                  <a:pt x="9327" y="10800"/>
                </a:cubicBezTo>
                <a:cubicBezTo>
                  <a:pt x="9327" y="12150"/>
                  <a:pt x="9941" y="13114"/>
                  <a:pt x="10800" y="13114"/>
                </a:cubicBezTo>
                <a:cubicBezTo>
                  <a:pt x="11659" y="13114"/>
                  <a:pt x="12273" y="12150"/>
                  <a:pt x="12273" y="10800"/>
                </a:cubicBezTo>
                <a:cubicBezTo>
                  <a:pt x="12273" y="9450"/>
                  <a:pt x="11659" y="8486"/>
                  <a:pt x="10800" y="8486"/>
                </a:cubicBezTo>
                <a:moveTo>
                  <a:pt x="10800" y="3086"/>
                </a:moveTo>
                <a:cubicBezTo>
                  <a:pt x="8100" y="3086"/>
                  <a:pt x="5891" y="6557"/>
                  <a:pt x="5891" y="10800"/>
                </a:cubicBezTo>
                <a:cubicBezTo>
                  <a:pt x="5891" y="15043"/>
                  <a:pt x="8100" y="18514"/>
                  <a:pt x="10800" y="18514"/>
                </a:cubicBezTo>
                <a:cubicBezTo>
                  <a:pt x="13500" y="18514"/>
                  <a:pt x="15709" y="15043"/>
                  <a:pt x="15709" y="10800"/>
                </a:cubicBezTo>
                <a:cubicBezTo>
                  <a:pt x="15709" y="6557"/>
                  <a:pt x="13500" y="3086"/>
                  <a:pt x="10800" y="3086"/>
                </a:cubicBezTo>
                <a:moveTo>
                  <a:pt x="10800" y="16971"/>
                </a:moveTo>
                <a:cubicBezTo>
                  <a:pt x="8591" y="16971"/>
                  <a:pt x="6873" y="14271"/>
                  <a:pt x="6873" y="10800"/>
                </a:cubicBezTo>
                <a:cubicBezTo>
                  <a:pt x="6873" y="7329"/>
                  <a:pt x="8591" y="4629"/>
                  <a:pt x="10800" y="4629"/>
                </a:cubicBezTo>
                <a:cubicBezTo>
                  <a:pt x="13009" y="4629"/>
                  <a:pt x="14727" y="7329"/>
                  <a:pt x="14727" y="10800"/>
                </a:cubicBezTo>
                <a:cubicBezTo>
                  <a:pt x="14727" y="14271"/>
                  <a:pt x="13009" y="16971"/>
                  <a:pt x="10800" y="16971"/>
                </a:cubicBezTo>
                <a:moveTo>
                  <a:pt x="10800" y="0"/>
                </a:moveTo>
                <a:cubicBezTo>
                  <a:pt x="4786" y="0"/>
                  <a:pt x="0" y="7714"/>
                  <a:pt x="0" y="10800"/>
                </a:cubicBezTo>
                <a:cubicBezTo>
                  <a:pt x="0" y="13886"/>
                  <a:pt x="4786" y="21600"/>
                  <a:pt x="10800" y="21600"/>
                </a:cubicBezTo>
                <a:cubicBezTo>
                  <a:pt x="16814" y="21600"/>
                  <a:pt x="21600" y="13886"/>
                  <a:pt x="21600" y="10800"/>
                </a:cubicBezTo>
                <a:cubicBezTo>
                  <a:pt x="21600" y="7714"/>
                  <a:pt x="16814" y="0"/>
                  <a:pt x="10800" y="0"/>
                </a:cubicBezTo>
                <a:moveTo>
                  <a:pt x="10800" y="20057"/>
                </a:moveTo>
                <a:cubicBezTo>
                  <a:pt x="5400" y="20057"/>
                  <a:pt x="982" y="13500"/>
                  <a:pt x="982" y="10800"/>
                </a:cubicBezTo>
                <a:cubicBezTo>
                  <a:pt x="982" y="8100"/>
                  <a:pt x="5400" y="1543"/>
                  <a:pt x="10800" y="1543"/>
                </a:cubicBezTo>
                <a:cubicBezTo>
                  <a:pt x="16200" y="1543"/>
                  <a:pt x="20618" y="8100"/>
                  <a:pt x="20618" y="10800"/>
                </a:cubicBezTo>
                <a:cubicBezTo>
                  <a:pt x="20618" y="13500"/>
                  <a:pt x="16200" y="20057"/>
                  <a:pt x="10800" y="2005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0" name="Shape"/>
          <p:cNvSpPr/>
          <p:nvPr/>
        </p:nvSpPr>
        <p:spPr>
          <a:xfrm>
            <a:off x="3557592" y="365839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964"/>
                </a:moveTo>
                <a:cubicBezTo>
                  <a:pt x="17673" y="1964"/>
                  <a:pt x="17673" y="1964"/>
                  <a:pt x="17673" y="1964"/>
                </a:cubicBezTo>
                <a:cubicBezTo>
                  <a:pt x="17673" y="491"/>
                  <a:pt x="17673" y="491"/>
                  <a:pt x="17673" y="491"/>
                </a:cubicBezTo>
                <a:cubicBezTo>
                  <a:pt x="17673" y="245"/>
                  <a:pt x="17427" y="0"/>
                  <a:pt x="17182" y="0"/>
                </a:cubicBezTo>
                <a:cubicBezTo>
                  <a:pt x="16936" y="0"/>
                  <a:pt x="16691" y="245"/>
                  <a:pt x="16691" y="491"/>
                </a:cubicBezTo>
                <a:cubicBezTo>
                  <a:pt x="16691" y="1964"/>
                  <a:pt x="16691" y="1964"/>
                  <a:pt x="16691" y="1964"/>
                </a:cubicBezTo>
                <a:cubicBezTo>
                  <a:pt x="4909" y="1964"/>
                  <a:pt x="4909" y="1964"/>
                  <a:pt x="4909" y="1964"/>
                </a:cubicBezTo>
                <a:cubicBezTo>
                  <a:pt x="4909" y="491"/>
                  <a:pt x="4909" y="491"/>
                  <a:pt x="4909" y="491"/>
                </a:cubicBezTo>
                <a:cubicBezTo>
                  <a:pt x="4909" y="245"/>
                  <a:pt x="4664" y="0"/>
                  <a:pt x="4418" y="0"/>
                </a:cubicBezTo>
                <a:cubicBezTo>
                  <a:pt x="4173" y="0"/>
                  <a:pt x="3927" y="245"/>
                  <a:pt x="3927" y="491"/>
                </a:cubicBezTo>
                <a:cubicBezTo>
                  <a:pt x="3927" y="1964"/>
                  <a:pt x="3927" y="1964"/>
                  <a:pt x="3927" y="1964"/>
                </a:cubicBezTo>
                <a:cubicBezTo>
                  <a:pt x="1964" y="1964"/>
                  <a:pt x="1964" y="1964"/>
                  <a:pt x="1964" y="1964"/>
                </a:cubicBezTo>
                <a:cubicBezTo>
                  <a:pt x="859" y="1964"/>
                  <a:pt x="0" y="2823"/>
                  <a:pt x="0" y="3927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3927"/>
                  <a:pt x="21600" y="3927"/>
                  <a:pt x="21600" y="3927"/>
                </a:cubicBezTo>
                <a:cubicBezTo>
                  <a:pt x="21600" y="2823"/>
                  <a:pt x="20741" y="1964"/>
                  <a:pt x="19636" y="1964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20618" y="7855"/>
                  <a:pt x="20618" y="7855"/>
                  <a:pt x="20618" y="7855"/>
                </a:cubicBezTo>
                <a:lnTo>
                  <a:pt x="20618" y="19636"/>
                </a:lnTo>
                <a:close/>
                <a:moveTo>
                  <a:pt x="20618" y="6873"/>
                </a:moveTo>
                <a:cubicBezTo>
                  <a:pt x="982" y="6873"/>
                  <a:pt x="982" y="6873"/>
                  <a:pt x="982" y="6873"/>
                </a:cubicBezTo>
                <a:cubicBezTo>
                  <a:pt x="982" y="3927"/>
                  <a:pt x="982" y="3927"/>
                  <a:pt x="982" y="3927"/>
                </a:cubicBezTo>
                <a:cubicBezTo>
                  <a:pt x="982" y="3436"/>
                  <a:pt x="1473" y="2945"/>
                  <a:pt x="1964" y="2945"/>
                </a:cubicBezTo>
                <a:cubicBezTo>
                  <a:pt x="3927" y="2945"/>
                  <a:pt x="3927" y="2945"/>
                  <a:pt x="3927" y="2945"/>
                </a:cubicBezTo>
                <a:cubicBezTo>
                  <a:pt x="3927" y="4418"/>
                  <a:pt x="3927" y="4418"/>
                  <a:pt x="3927" y="4418"/>
                </a:cubicBezTo>
                <a:cubicBezTo>
                  <a:pt x="3927" y="4664"/>
                  <a:pt x="4173" y="4909"/>
                  <a:pt x="4418" y="4909"/>
                </a:cubicBezTo>
                <a:cubicBezTo>
                  <a:pt x="4664" y="4909"/>
                  <a:pt x="4909" y="4664"/>
                  <a:pt x="4909" y="4418"/>
                </a:cubicBezTo>
                <a:cubicBezTo>
                  <a:pt x="4909" y="2945"/>
                  <a:pt x="4909" y="2945"/>
                  <a:pt x="4909" y="2945"/>
                </a:cubicBezTo>
                <a:cubicBezTo>
                  <a:pt x="16691" y="2945"/>
                  <a:pt x="16691" y="2945"/>
                  <a:pt x="16691" y="2945"/>
                </a:cubicBezTo>
                <a:cubicBezTo>
                  <a:pt x="16691" y="4418"/>
                  <a:pt x="16691" y="4418"/>
                  <a:pt x="16691" y="4418"/>
                </a:cubicBezTo>
                <a:cubicBezTo>
                  <a:pt x="16691" y="4664"/>
                  <a:pt x="16936" y="4909"/>
                  <a:pt x="17182" y="4909"/>
                </a:cubicBezTo>
                <a:cubicBezTo>
                  <a:pt x="17427" y="4909"/>
                  <a:pt x="17673" y="4664"/>
                  <a:pt x="17673" y="4418"/>
                </a:cubicBezTo>
                <a:cubicBezTo>
                  <a:pt x="17673" y="2945"/>
                  <a:pt x="17673" y="2945"/>
                  <a:pt x="17673" y="2945"/>
                </a:cubicBezTo>
                <a:cubicBezTo>
                  <a:pt x="19636" y="2945"/>
                  <a:pt x="19636" y="2945"/>
                  <a:pt x="19636" y="2945"/>
                </a:cubicBezTo>
                <a:cubicBezTo>
                  <a:pt x="20127" y="2945"/>
                  <a:pt x="20618" y="3436"/>
                  <a:pt x="20618" y="3927"/>
                </a:cubicBezTo>
                <a:lnTo>
                  <a:pt x="20618" y="6873"/>
                </a:lnTo>
                <a:close/>
                <a:moveTo>
                  <a:pt x="14236" y="18164"/>
                </a:moveTo>
                <a:cubicBezTo>
                  <a:pt x="15218" y="18164"/>
                  <a:pt x="15218" y="18164"/>
                  <a:pt x="15218" y="18164"/>
                </a:cubicBezTo>
                <a:cubicBezTo>
                  <a:pt x="15218" y="10309"/>
                  <a:pt x="15218" y="10309"/>
                  <a:pt x="15218" y="10309"/>
                </a:cubicBezTo>
                <a:cubicBezTo>
                  <a:pt x="14482" y="10309"/>
                  <a:pt x="14482" y="10309"/>
                  <a:pt x="14482" y="10309"/>
                </a:cubicBezTo>
                <a:cubicBezTo>
                  <a:pt x="14482" y="10555"/>
                  <a:pt x="14359" y="10800"/>
                  <a:pt x="14236" y="11045"/>
                </a:cubicBezTo>
                <a:cubicBezTo>
                  <a:pt x="14114" y="11168"/>
                  <a:pt x="13868" y="11291"/>
                  <a:pt x="13745" y="11414"/>
                </a:cubicBezTo>
                <a:cubicBezTo>
                  <a:pt x="13500" y="11536"/>
                  <a:pt x="13255" y="11659"/>
                  <a:pt x="13009" y="11659"/>
                </a:cubicBezTo>
                <a:cubicBezTo>
                  <a:pt x="12764" y="11782"/>
                  <a:pt x="12518" y="11782"/>
                  <a:pt x="12273" y="11782"/>
                </a:cubicBezTo>
                <a:cubicBezTo>
                  <a:pt x="12273" y="12518"/>
                  <a:pt x="12273" y="12518"/>
                  <a:pt x="12273" y="12518"/>
                </a:cubicBezTo>
                <a:cubicBezTo>
                  <a:pt x="14236" y="12518"/>
                  <a:pt x="14236" y="12518"/>
                  <a:pt x="14236" y="12518"/>
                </a:cubicBezTo>
                <a:lnTo>
                  <a:pt x="14236" y="18164"/>
                </a:lnTo>
                <a:close/>
                <a:moveTo>
                  <a:pt x="9573" y="17059"/>
                </a:moveTo>
                <a:cubicBezTo>
                  <a:pt x="9450" y="17182"/>
                  <a:pt x="9205" y="17305"/>
                  <a:pt x="9082" y="17305"/>
                </a:cubicBezTo>
                <a:cubicBezTo>
                  <a:pt x="8836" y="17427"/>
                  <a:pt x="8591" y="17427"/>
                  <a:pt x="8468" y="17427"/>
                </a:cubicBezTo>
                <a:cubicBezTo>
                  <a:pt x="7855" y="17427"/>
                  <a:pt x="7486" y="17305"/>
                  <a:pt x="7241" y="16936"/>
                </a:cubicBezTo>
                <a:cubicBezTo>
                  <a:pt x="6995" y="16691"/>
                  <a:pt x="6750" y="16200"/>
                  <a:pt x="6750" y="15709"/>
                </a:cubicBezTo>
                <a:cubicBezTo>
                  <a:pt x="5891" y="15709"/>
                  <a:pt x="5891" y="15709"/>
                  <a:pt x="5891" y="15709"/>
                </a:cubicBezTo>
                <a:cubicBezTo>
                  <a:pt x="5891" y="16077"/>
                  <a:pt x="5891" y="16445"/>
                  <a:pt x="6014" y="16814"/>
                </a:cubicBezTo>
                <a:cubicBezTo>
                  <a:pt x="6136" y="17182"/>
                  <a:pt x="6382" y="17427"/>
                  <a:pt x="6505" y="17550"/>
                </a:cubicBezTo>
                <a:cubicBezTo>
                  <a:pt x="6750" y="17795"/>
                  <a:pt x="6995" y="18041"/>
                  <a:pt x="7364" y="18164"/>
                </a:cubicBezTo>
                <a:cubicBezTo>
                  <a:pt x="7732" y="18164"/>
                  <a:pt x="7977" y="18286"/>
                  <a:pt x="8468" y="18286"/>
                </a:cubicBezTo>
                <a:cubicBezTo>
                  <a:pt x="8714" y="18286"/>
                  <a:pt x="9082" y="18164"/>
                  <a:pt x="9450" y="18164"/>
                </a:cubicBezTo>
                <a:cubicBezTo>
                  <a:pt x="9695" y="18041"/>
                  <a:pt x="10064" y="17918"/>
                  <a:pt x="10309" y="17673"/>
                </a:cubicBezTo>
                <a:cubicBezTo>
                  <a:pt x="10555" y="17427"/>
                  <a:pt x="10677" y="17182"/>
                  <a:pt x="10800" y="16936"/>
                </a:cubicBezTo>
                <a:cubicBezTo>
                  <a:pt x="10923" y="16568"/>
                  <a:pt x="11045" y="16323"/>
                  <a:pt x="11045" y="15832"/>
                </a:cubicBezTo>
                <a:cubicBezTo>
                  <a:pt x="11045" y="15464"/>
                  <a:pt x="10923" y="14973"/>
                  <a:pt x="10677" y="14605"/>
                </a:cubicBezTo>
                <a:cubicBezTo>
                  <a:pt x="10432" y="14359"/>
                  <a:pt x="10186" y="14114"/>
                  <a:pt x="9695" y="13991"/>
                </a:cubicBezTo>
                <a:cubicBezTo>
                  <a:pt x="9695" y="13991"/>
                  <a:pt x="9695" y="13991"/>
                  <a:pt x="9695" y="13991"/>
                </a:cubicBezTo>
                <a:cubicBezTo>
                  <a:pt x="9941" y="13745"/>
                  <a:pt x="10186" y="13623"/>
                  <a:pt x="10432" y="13377"/>
                </a:cubicBezTo>
                <a:cubicBezTo>
                  <a:pt x="10677" y="13009"/>
                  <a:pt x="10677" y="12764"/>
                  <a:pt x="10677" y="12395"/>
                </a:cubicBezTo>
                <a:cubicBezTo>
                  <a:pt x="10677" y="12027"/>
                  <a:pt x="10677" y="11659"/>
                  <a:pt x="10555" y="11414"/>
                </a:cubicBezTo>
                <a:cubicBezTo>
                  <a:pt x="10432" y="11168"/>
                  <a:pt x="10309" y="10923"/>
                  <a:pt x="10064" y="10800"/>
                </a:cubicBezTo>
                <a:cubicBezTo>
                  <a:pt x="9818" y="10555"/>
                  <a:pt x="9573" y="10432"/>
                  <a:pt x="9327" y="10432"/>
                </a:cubicBezTo>
                <a:cubicBezTo>
                  <a:pt x="9082" y="10309"/>
                  <a:pt x="8714" y="10309"/>
                  <a:pt x="8345" y="10309"/>
                </a:cubicBezTo>
                <a:cubicBezTo>
                  <a:pt x="7977" y="10309"/>
                  <a:pt x="7732" y="10309"/>
                  <a:pt x="7364" y="10432"/>
                </a:cubicBezTo>
                <a:cubicBezTo>
                  <a:pt x="7118" y="10555"/>
                  <a:pt x="6873" y="10800"/>
                  <a:pt x="6627" y="10923"/>
                </a:cubicBezTo>
                <a:cubicBezTo>
                  <a:pt x="6505" y="11168"/>
                  <a:pt x="6259" y="11414"/>
                  <a:pt x="6259" y="11782"/>
                </a:cubicBezTo>
                <a:cubicBezTo>
                  <a:pt x="6136" y="12027"/>
                  <a:pt x="6014" y="12395"/>
                  <a:pt x="6014" y="12764"/>
                </a:cubicBezTo>
                <a:cubicBezTo>
                  <a:pt x="6995" y="12764"/>
                  <a:pt x="6995" y="12764"/>
                  <a:pt x="6995" y="12764"/>
                </a:cubicBezTo>
                <a:cubicBezTo>
                  <a:pt x="6995" y="12641"/>
                  <a:pt x="6995" y="12395"/>
                  <a:pt x="6995" y="12150"/>
                </a:cubicBezTo>
                <a:cubicBezTo>
                  <a:pt x="7118" y="11905"/>
                  <a:pt x="7118" y="11782"/>
                  <a:pt x="7241" y="11659"/>
                </a:cubicBezTo>
                <a:cubicBezTo>
                  <a:pt x="7364" y="11414"/>
                  <a:pt x="7609" y="11291"/>
                  <a:pt x="7732" y="11291"/>
                </a:cubicBezTo>
                <a:cubicBezTo>
                  <a:pt x="7977" y="11168"/>
                  <a:pt x="8100" y="11045"/>
                  <a:pt x="8345" y="11045"/>
                </a:cubicBezTo>
                <a:cubicBezTo>
                  <a:pt x="8836" y="11045"/>
                  <a:pt x="9082" y="11168"/>
                  <a:pt x="9327" y="11414"/>
                </a:cubicBezTo>
                <a:cubicBezTo>
                  <a:pt x="9573" y="11659"/>
                  <a:pt x="9695" y="11905"/>
                  <a:pt x="9695" y="12395"/>
                </a:cubicBezTo>
                <a:cubicBezTo>
                  <a:pt x="9695" y="12518"/>
                  <a:pt x="9695" y="12764"/>
                  <a:pt x="9573" y="12886"/>
                </a:cubicBezTo>
                <a:cubicBezTo>
                  <a:pt x="9573" y="13132"/>
                  <a:pt x="9450" y="13255"/>
                  <a:pt x="9327" y="13377"/>
                </a:cubicBezTo>
                <a:cubicBezTo>
                  <a:pt x="9205" y="13377"/>
                  <a:pt x="9082" y="13500"/>
                  <a:pt x="8836" y="13623"/>
                </a:cubicBezTo>
                <a:cubicBezTo>
                  <a:pt x="8714" y="13623"/>
                  <a:pt x="8468" y="13623"/>
                  <a:pt x="8345" y="13623"/>
                </a:cubicBezTo>
                <a:cubicBezTo>
                  <a:pt x="7977" y="13623"/>
                  <a:pt x="7977" y="13623"/>
                  <a:pt x="7977" y="13623"/>
                </a:cubicBezTo>
                <a:cubicBezTo>
                  <a:pt x="7977" y="13623"/>
                  <a:pt x="7977" y="13623"/>
                  <a:pt x="7855" y="13623"/>
                </a:cubicBezTo>
                <a:cubicBezTo>
                  <a:pt x="7855" y="14482"/>
                  <a:pt x="7855" y="14482"/>
                  <a:pt x="7855" y="14482"/>
                </a:cubicBezTo>
                <a:cubicBezTo>
                  <a:pt x="8100" y="14482"/>
                  <a:pt x="8223" y="14359"/>
                  <a:pt x="8468" y="14359"/>
                </a:cubicBezTo>
                <a:cubicBezTo>
                  <a:pt x="8714" y="14359"/>
                  <a:pt x="8836" y="14482"/>
                  <a:pt x="9082" y="14482"/>
                </a:cubicBezTo>
                <a:cubicBezTo>
                  <a:pt x="9327" y="14605"/>
                  <a:pt x="9450" y="14727"/>
                  <a:pt x="9573" y="14850"/>
                </a:cubicBezTo>
                <a:cubicBezTo>
                  <a:pt x="9695" y="14973"/>
                  <a:pt x="9818" y="15095"/>
                  <a:pt x="9941" y="15218"/>
                </a:cubicBezTo>
                <a:cubicBezTo>
                  <a:pt x="10064" y="15464"/>
                  <a:pt x="10064" y="15709"/>
                  <a:pt x="10064" y="15955"/>
                </a:cubicBezTo>
                <a:cubicBezTo>
                  <a:pt x="10064" y="16200"/>
                  <a:pt x="10064" y="16323"/>
                  <a:pt x="9941" y="16568"/>
                </a:cubicBezTo>
                <a:cubicBezTo>
                  <a:pt x="9818" y="16814"/>
                  <a:pt x="9695" y="16936"/>
                  <a:pt x="9573" y="1705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1" name="Shape"/>
          <p:cNvSpPr/>
          <p:nvPr/>
        </p:nvSpPr>
        <p:spPr>
          <a:xfrm>
            <a:off x="4168780" y="365839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255" y="13255"/>
                </a:moveTo>
                <a:cubicBezTo>
                  <a:pt x="11291" y="13255"/>
                  <a:pt x="11291" y="13255"/>
                  <a:pt x="11291" y="13255"/>
                </a:cubicBezTo>
                <a:cubicBezTo>
                  <a:pt x="11291" y="15218"/>
                  <a:pt x="11291" y="15218"/>
                  <a:pt x="11291" y="15218"/>
                </a:cubicBezTo>
                <a:cubicBezTo>
                  <a:pt x="13255" y="15218"/>
                  <a:pt x="13255" y="15218"/>
                  <a:pt x="13255" y="15218"/>
                </a:cubicBezTo>
                <a:lnTo>
                  <a:pt x="13255" y="13255"/>
                </a:lnTo>
                <a:close/>
                <a:moveTo>
                  <a:pt x="13255" y="9818"/>
                </a:moveTo>
                <a:cubicBezTo>
                  <a:pt x="11291" y="9818"/>
                  <a:pt x="11291" y="9818"/>
                  <a:pt x="11291" y="9818"/>
                </a:cubicBezTo>
                <a:cubicBezTo>
                  <a:pt x="11291" y="11782"/>
                  <a:pt x="11291" y="11782"/>
                  <a:pt x="11291" y="11782"/>
                </a:cubicBezTo>
                <a:cubicBezTo>
                  <a:pt x="13255" y="11782"/>
                  <a:pt x="13255" y="11782"/>
                  <a:pt x="13255" y="11782"/>
                </a:cubicBezTo>
                <a:lnTo>
                  <a:pt x="13255" y="9818"/>
                </a:lnTo>
                <a:close/>
                <a:moveTo>
                  <a:pt x="13255" y="16691"/>
                </a:moveTo>
                <a:cubicBezTo>
                  <a:pt x="11291" y="16691"/>
                  <a:pt x="11291" y="16691"/>
                  <a:pt x="11291" y="16691"/>
                </a:cubicBezTo>
                <a:cubicBezTo>
                  <a:pt x="11291" y="18655"/>
                  <a:pt x="11291" y="18655"/>
                  <a:pt x="11291" y="18655"/>
                </a:cubicBezTo>
                <a:cubicBezTo>
                  <a:pt x="13255" y="18655"/>
                  <a:pt x="13255" y="18655"/>
                  <a:pt x="13255" y="18655"/>
                </a:cubicBezTo>
                <a:lnTo>
                  <a:pt x="13255" y="16691"/>
                </a:lnTo>
                <a:close/>
                <a:moveTo>
                  <a:pt x="16200" y="9818"/>
                </a:moveTo>
                <a:cubicBezTo>
                  <a:pt x="14236" y="9818"/>
                  <a:pt x="14236" y="9818"/>
                  <a:pt x="14236" y="9818"/>
                </a:cubicBezTo>
                <a:cubicBezTo>
                  <a:pt x="14236" y="11782"/>
                  <a:pt x="14236" y="11782"/>
                  <a:pt x="14236" y="11782"/>
                </a:cubicBezTo>
                <a:cubicBezTo>
                  <a:pt x="16200" y="11782"/>
                  <a:pt x="16200" y="11782"/>
                  <a:pt x="16200" y="11782"/>
                </a:cubicBezTo>
                <a:lnTo>
                  <a:pt x="16200" y="9818"/>
                </a:lnTo>
                <a:close/>
                <a:moveTo>
                  <a:pt x="19145" y="9818"/>
                </a:moveTo>
                <a:cubicBezTo>
                  <a:pt x="17182" y="9818"/>
                  <a:pt x="17182" y="9818"/>
                  <a:pt x="17182" y="9818"/>
                </a:cubicBezTo>
                <a:cubicBezTo>
                  <a:pt x="17182" y="11782"/>
                  <a:pt x="17182" y="11782"/>
                  <a:pt x="17182" y="11782"/>
                </a:cubicBezTo>
                <a:cubicBezTo>
                  <a:pt x="19145" y="11782"/>
                  <a:pt x="19145" y="11782"/>
                  <a:pt x="19145" y="11782"/>
                </a:cubicBezTo>
                <a:lnTo>
                  <a:pt x="19145" y="9818"/>
                </a:lnTo>
                <a:close/>
                <a:moveTo>
                  <a:pt x="16200" y="13255"/>
                </a:moveTo>
                <a:cubicBezTo>
                  <a:pt x="14236" y="13255"/>
                  <a:pt x="14236" y="13255"/>
                  <a:pt x="14236" y="13255"/>
                </a:cubicBezTo>
                <a:cubicBezTo>
                  <a:pt x="14236" y="15218"/>
                  <a:pt x="14236" y="15218"/>
                  <a:pt x="14236" y="15218"/>
                </a:cubicBezTo>
                <a:cubicBezTo>
                  <a:pt x="16200" y="15218"/>
                  <a:pt x="16200" y="15218"/>
                  <a:pt x="16200" y="15218"/>
                </a:cubicBezTo>
                <a:lnTo>
                  <a:pt x="16200" y="13255"/>
                </a:lnTo>
                <a:close/>
                <a:moveTo>
                  <a:pt x="19145" y="13255"/>
                </a:moveTo>
                <a:cubicBezTo>
                  <a:pt x="17182" y="13255"/>
                  <a:pt x="17182" y="13255"/>
                  <a:pt x="17182" y="13255"/>
                </a:cubicBezTo>
                <a:cubicBezTo>
                  <a:pt x="17182" y="15218"/>
                  <a:pt x="17182" y="15218"/>
                  <a:pt x="17182" y="15218"/>
                </a:cubicBezTo>
                <a:cubicBezTo>
                  <a:pt x="19145" y="15218"/>
                  <a:pt x="19145" y="15218"/>
                  <a:pt x="19145" y="15218"/>
                </a:cubicBezTo>
                <a:lnTo>
                  <a:pt x="19145" y="13255"/>
                </a:lnTo>
                <a:close/>
                <a:moveTo>
                  <a:pt x="10309" y="13255"/>
                </a:moveTo>
                <a:cubicBezTo>
                  <a:pt x="8345" y="13255"/>
                  <a:pt x="8345" y="13255"/>
                  <a:pt x="8345" y="13255"/>
                </a:cubicBezTo>
                <a:cubicBezTo>
                  <a:pt x="8345" y="15218"/>
                  <a:pt x="8345" y="15218"/>
                  <a:pt x="8345" y="15218"/>
                </a:cubicBezTo>
                <a:cubicBezTo>
                  <a:pt x="10309" y="15218"/>
                  <a:pt x="10309" y="15218"/>
                  <a:pt x="10309" y="15218"/>
                </a:cubicBezTo>
                <a:lnTo>
                  <a:pt x="10309" y="13255"/>
                </a:lnTo>
                <a:close/>
                <a:moveTo>
                  <a:pt x="10309" y="9818"/>
                </a:moveTo>
                <a:cubicBezTo>
                  <a:pt x="8345" y="9818"/>
                  <a:pt x="8345" y="9818"/>
                  <a:pt x="8345" y="9818"/>
                </a:cubicBezTo>
                <a:cubicBezTo>
                  <a:pt x="8345" y="11782"/>
                  <a:pt x="8345" y="11782"/>
                  <a:pt x="8345" y="11782"/>
                </a:cubicBezTo>
                <a:cubicBezTo>
                  <a:pt x="10309" y="11782"/>
                  <a:pt x="10309" y="11782"/>
                  <a:pt x="10309" y="11782"/>
                </a:cubicBezTo>
                <a:lnTo>
                  <a:pt x="10309" y="9818"/>
                </a:lnTo>
                <a:close/>
                <a:moveTo>
                  <a:pt x="10309" y="16691"/>
                </a:moveTo>
                <a:cubicBezTo>
                  <a:pt x="8345" y="16691"/>
                  <a:pt x="8345" y="16691"/>
                  <a:pt x="8345" y="16691"/>
                </a:cubicBezTo>
                <a:cubicBezTo>
                  <a:pt x="8345" y="18655"/>
                  <a:pt x="8345" y="18655"/>
                  <a:pt x="8345" y="18655"/>
                </a:cubicBezTo>
                <a:cubicBezTo>
                  <a:pt x="10309" y="18655"/>
                  <a:pt x="10309" y="18655"/>
                  <a:pt x="10309" y="18655"/>
                </a:cubicBezTo>
                <a:lnTo>
                  <a:pt x="10309" y="16691"/>
                </a:lnTo>
                <a:close/>
                <a:moveTo>
                  <a:pt x="4418" y="13255"/>
                </a:moveTo>
                <a:cubicBezTo>
                  <a:pt x="2455" y="13255"/>
                  <a:pt x="2455" y="13255"/>
                  <a:pt x="2455" y="13255"/>
                </a:cubicBezTo>
                <a:cubicBezTo>
                  <a:pt x="2455" y="15218"/>
                  <a:pt x="2455" y="15218"/>
                  <a:pt x="2455" y="15218"/>
                </a:cubicBezTo>
                <a:cubicBezTo>
                  <a:pt x="4418" y="15218"/>
                  <a:pt x="4418" y="15218"/>
                  <a:pt x="4418" y="15218"/>
                </a:cubicBezTo>
                <a:lnTo>
                  <a:pt x="4418" y="13255"/>
                </a:lnTo>
                <a:close/>
                <a:moveTo>
                  <a:pt x="4418" y="9818"/>
                </a:moveTo>
                <a:cubicBezTo>
                  <a:pt x="2455" y="9818"/>
                  <a:pt x="2455" y="9818"/>
                  <a:pt x="2455" y="9818"/>
                </a:cubicBezTo>
                <a:cubicBezTo>
                  <a:pt x="2455" y="11782"/>
                  <a:pt x="2455" y="11782"/>
                  <a:pt x="2455" y="11782"/>
                </a:cubicBezTo>
                <a:cubicBezTo>
                  <a:pt x="4418" y="11782"/>
                  <a:pt x="4418" y="11782"/>
                  <a:pt x="4418" y="11782"/>
                </a:cubicBezTo>
                <a:lnTo>
                  <a:pt x="4418" y="9818"/>
                </a:lnTo>
                <a:close/>
                <a:moveTo>
                  <a:pt x="19636" y="1964"/>
                </a:moveTo>
                <a:cubicBezTo>
                  <a:pt x="17673" y="1964"/>
                  <a:pt x="17673" y="1964"/>
                  <a:pt x="17673" y="1964"/>
                </a:cubicBezTo>
                <a:cubicBezTo>
                  <a:pt x="17673" y="491"/>
                  <a:pt x="17673" y="491"/>
                  <a:pt x="17673" y="491"/>
                </a:cubicBezTo>
                <a:cubicBezTo>
                  <a:pt x="17673" y="245"/>
                  <a:pt x="17427" y="0"/>
                  <a:pt x="17182" y="0"/>
                </a:cubicBezTo>
                <a:cubicBezTo>
                  <a:pt x="16936" y="0"/>
                  <a:pt x="16691" y="245"/>
                  <a:pt x="16691" y="491"/>
                </a:cubicBezTo>
                <a:cubicBezTo>
                  <a:pt x="16691" y="1964"/>
                  <a:pt x="16691" y="1964"/>
                  <a:pt x="16691" y="1964"/>
                </a:cubicBezTo>
                <a:cubicBezTo>
                  <a:pt x="4909" y="1964"/>
                  <a:pt x="4909" y="1964"/>
                  <a:pt x="4909" y="1964"/>
                </a:cubicBezTo>
                <a:cubicBezTo>
                  <a:pt x="4909" y="491"/>
                  <a:pt x="4909" y="491"/>
                  <a:pt x="4909" y="491"/>
                </a:cubicBezTo>
                <a:cubicBezTo>
                  <a:pt x="4909" y="245"/>
                  <a:pt x="4664" y="0"/>
                  <a:pt x="4418" y="0"/>
                </a:cubicBezTo>
                <a:cubicBezTo>
                  <a:pt x="4173" y="0"/>
                  <a:pt x="3927" y="245"/>
                  <a:pt x="3927" y="491"/>
                </a:cubicBezTo>
                <a:cubicBezTo>
                  <a:pt x="3927" y="1964"/>
                  <a:pt x="3927" y="1964"/>
                  <a:pt x="3927" y="1964"/>
                </a:cubicBezTo>
                <a:cubicBezTo>
                  <a:pt x="1964" y="1964"/>
                  <a:pt x="1964" y="1964"/>
                  <a:pt x="1964" y="1964"/>
                </a:cubicBezTo>
                <a:cubicBezTo>
                  <a:pt x="859" y="1964"/>
                  <a:pt x="0" y="2823"/>
                  <a:pt x="0" y="3927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741"/>
                  <a:pt x="21600" y="19636"/>
                </a:cubicBezTo>
                <a:cubicBezTo>
                  <a:pt x="21600" y="3927"/>
                  <a:pt x="21600" y="3927"/>
                  <a:pt x="21600" y="3927"/>
                </a:cubicBezTo>
                <a:cubicBezTo>
                  <a:pt x="21600" y="2823"/>
                  <a:pt x="20741" y="1964"/>
                  <a:pt x="19636" y="1964"/>
                </a:cubicBezTo>
                <a:moveTo>
                  <a:pt x="20618" y="19636"/>
                </a:moveTo>
                <a:cubicBezTo>
                  <a:pt x="20618" y="20127"/>
                  <a:pt x="20127" y="20618"/>
                  <a:pt x="19636" y="20618"/>
                </a:cubicBezTo>
                <a:cubicBezTo>
                  <a:pt x="1964" y="20618"/>
                  <a:pt x="1964" y="20618"/>
                  <a:pt x="1964" y="20618"/>
                </a:cubicBezTo>
                <a:cubicBezTo>
                  <a:pt x="1473" y="20618"/>
                  <a:pt x="982" y="20127"/>
                  <a:pt x="982" y="19636"/>
                </a:cubicBezTo>
                <a:cubicBezTo>
                  <a:pt x="982" y="7855"/>
                  <a:pt x="982" y="7855"/>
                  <a:pt x="982" y="7855"/>
                </a:cubicBezTo>
                <a:cubicBezTo>
                  <a:pt x="20618" y="7855"/>
                  <a:pt x="20618" y="7855"/>
                  <a:pt x="20618" y="7855"/>
                </a:cubicBezTo>
                <a:lnTo>
                  <a:pt x="20618" y="19636"/>
                </a:lnTo>
                <a:close/>
                <a:moveTo>
                  <a:pt x="20618" y="6873"/>
                </a:moveTo>
                <a:cubicBezTo>
                  <a:pt x="982" y="6873"/>
                  <a:pt x="982" y="6873"/>
                  <a:pt x="982" y="6873"/>
                </a:cubicBezTo>
                <a:cubicBezTo>
                  <a:pt x="982" y="3927"/>
                  <a:pt x="982" y="3927"/>
                  <a:pt x="982" y="3927"/>
                </a:cubicBezTo>
                <a:cubicBezTo>
                  <a:pt x="982" y="3436"/>
                  <a:pt x="1473" y="2945"/>
                  <a:pt x="1964" y="2945"/>
                </a:cubicBezTo>
                <a:cubicBezTo>
                  <a:pt x="3927" y="2945"/>
                  <a:pt x="3927" y="2945"/>
                  <a:pt x="3927" y="2945"/>
                </a:cubicBezTo>
                <a:cubicBezTo>
                  <a:pt x="3927" y="4418"/>
                  <a:pt x="3927" y="4418"/>
                  <a:pt x="3927" y="4418"/>
                </a:cubicBezTo>
                <a:cubicBezTo>
                  <a:pt x="3927" y="4664"/>
                  <a:pt x="4173" y="4909"/>
                  <a:pt x="4418" y="4909"/>
                </a:cubicBezTo>
                <a:cubicBezTo>
                  <a:pt x="4664" y="4909"/>
                  <a:pt x="4909" y="4664"/>
                  <a:pt x="4909" y="4418"/>
                </a:cubicBezTo>
                <a:cubicBezTo>
                  <a:pt x="4909" y="2945"/>
                  <a:pt x="4909" y="2945"/>
                  <a:pt x="4909" y="2945"/>
                </a:cubicBezTo>
                <a:cubicBezTo>
                  <a:pt x="16691" y="2945"/>
                  <a:pt x="16691" y="2945"/>
                  <a:pt x="16691" y="2945"/>
                </a:cubicBezTo>
                <a:cubicBezTo>
                  <a:pt x="16691" y="4418"/>
                  <a:pt x="16691" y="4418"/>
                  <a:pt x="16691" y="4418"/>
                </a:cubicBezTo>
                <a:cubicBezTo>
                  <a:pt x="16691" y="4664"/>
                  <a:pt x="16936" y="4909"/>
                  <a:pt x="17182" y="4909"/>
                </a:cubicBezTo>
                <a:cubicBezTo>
                  <a:pt x="17427" y="4909"/>
                  <a:pt x="17673" y="4664"/>
                  <a:pt x="17673" y="4418"/>
                </a:cubicBezTo>
                <a:cubicBezTo>
                  <a:pt x="17673" y="2945"/>
                  <a:pt x="17673" y="2945"/>
                  <a:pt x="17673" y="2945"/>
                </a:cubicBezTo>
                <a:cubicBezTo>
                  <a:pt x="19636" y="2945"/>
                  <a:pt x="19636" y="2945"/>
                  <a:pt x="19636" y="2945"/>
                </a:cubicBezTo>
                <a:cubicBezTo>
                  <a:pt x="20127" y="2945"/>
                  <a:pt x="20618" y="3436"/>
                  <a:pt x="20618" y="3927"/>
                </a:cubicBezTo>
                <a:lnTo>
                  <a:pt x="20618" y="6873"/>
                </a:lnTo>
                <a:close/>
                <a:moveTo>
                  <a:pt x="4418" y="16691"/>
                </a:moveTo>
                <a:cubicBezTo>
                  <a:pt x="2455" y="16691"/>
                  <a:pt x="2455" y="16691"/>
                  <a:pt x="2455" y="16691"/>
                </a:cubicBezTo>
                <a:cubicBezTo>
                  <a:pt x="2455" y="18655"/>
                  <a:pt x="2455" y="18655"/>
                  <a:pt x="2455" y="18655"/>
                </a:cubicBezTo>
                <a:cubicBezTo>
                  <a:pt x="4418" y="18655"/>
                  <a:pt x="4418" y="18655"/>
                  <a:pt x="4418" y="18655"/>
                </a:cubicBezTo>
                <a:lnTo>
                  <a:pt x="4418" y="16691"/>
                </a:lnTo>
                <a:close/>
                <a:moveTo>
                  <a:pt x="7364" y="9818"/>
                </a:moveTo>
                <a:cubicBezTo>
                  <a:pt x="5400" y="9818"/>
                  <a:pt x="5400" y="9818"/>
                  <a:pt x="5400" y="9818"/>
                </a:cubicBezTo>
                <a:cubicBezTo>
                  <a:pt x="5400" y="11782"/>
                  <a:pt x="5400" y="11782"/>
                  <a:pt x="5400" y="11782"/>
                </a:cubicBezTo>
                <a:cubicBezTo>
                  <a:pt x="7364" y="11782"/>
                  <a:pt x="7364" y="11782"/>
                  <a:pt x="7364" y="11782"/>
                </a:cubicBezTo>
                <a:lnTo>
                  <a:pt x="7364" y="9818"/>
                </a:lnTo>
                <a:close/>
                <a:moveTo>
                  <a:pt x="7364" y="16691"/>
                </a:moveTo>
                <a:cubicBezTo>
                  <a:pt x="5400" y="16691"/>
                  <a:pt x="5400" y="16691"/>
                  <a:pt x="5400" y="16691"/>
                </a:cubicBezTo>
                <a:cubicBezTo>
                  <a:pt x="5400" y="18655"/>
                  <a:pt x="5400" y="18655"/>
                  <a:pt x="5400" y="18655"/>
                </a:cubicBezTo>
                <a:cubicBezTo>
                  <a:pt x="7364" y="18655"/>
                  <a:pt x="7364" y="18655"/>
                  <a:pt x="7364" y="18655"/>
                </a:cubicBezTo>
                <a:lnTo>
                  <a:pt x="7364" y="16691"/>
                </a:lnTo>
                <a:close/>
                <a:moveTo>
                  <a:pt x="7364" y="13255"/>
                </a:moveTo>
                <a:cubicBezTo>
                  <a:pt x="5400" y="13255"/>
                  <a:pt x="5400" y="13255"/>
                  <a:pt x="5400" y="13255"/>
                </a:cubicBezTo>
                <a:cubicBezTo>
                  <a:pt x="5400" y="15218"/>
                  <a:pt x="5400" y="15218"/>
                  <a:pt x="5400" y="15218"/>
                </a:cubicBezTo>
                <a:cubicBezTo>
                  <a:pt x="7364" y="15218"/>
                  <a:pt x="7364" y="15218"/>
                  <a:pt x="7364" y="15218"/>
                </a:cubicBezTo>
                <a:lnTo>
                  <a:pt x="7364" y="132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2" name="Shape"/>
          <p:cNvSpPr/>
          <p:nvPr/>
        </p:nvSpPr>
        <p:spPr>
          <a:xfrm>
            <a:off x="4779967" y="3658390"/>
            <a:ext cx="320676" cy="3206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109" y="8836"/>
                </a:moveTo>
                <a:cubicBezTo>
                  <a:pt x="21355" y="8836"/>
                  <a:pt x="21600" y="8591"/>
                  <a:pt x="21600" y="8345"/>
                </a:cubicBezTo>
                <a:cubicBezTo>
                  <a:pt x="21600" y="6382"/>
                  <a:pt x="21600" y="6382"/>
                  <a:pt x="21600" y="6382"/>
                </a:cubicBezTo>
                <a:cubicBezTo>
                  <a:pt x="21600" y="6259"/>
                  <a:pt x="21477" y="6014"/>
                  <a:pt x="21355" y="6014"/>
                </a:cubicBezTo>
                <a:cubicBezTo>
                  <a:pt x="21355" y="6014"/>
                  <a:pt x="21355" y="6014"/>
                  <a:pt x="21355" y="6014"/>
                </a:cubicBezTo>
                <a:cubicBezTo>
                  <a:pt x="11045" y="123"/>
                  <a:pt x="11045" y="123"/>
                  <a:pt x="11045" y="123"/>
                </a:cubicBezTo>
                <a:cubicBezTo>
                  <a:pt x="11045" y="123"/>
                  <a:pt x="11045" y="123"/>
                  <a:pt x="11045" y="123"/>
                </a:cubicBezTo>
                <a:cubicBezTo>
                  <a:pt x="10923" y="0"/>
                  <a:pt x="10923" y="0"/>
                  <a:pt x="10800" y="0"/>
                </a:cubicBezTo>
                <a:cubicBezTo>
                  <a:pt x="10677" y="0"/>
                  <a:pt x="10677" y="0"/>
                  <a:pt x="10555" y="123"/>
                </a:cubicBezTo>
                <a:cubicBezTo>
                  <a:pt x="10555" y="123"/>
                  <a:pt x="10555" y="123"/>
                  <a:pt x="10555" y="123"/>
                </a:cubicBezTo>
                <a:cubicBezTo>
                  <a:pt x="245" y="6014"/>
                  <a:pt x="245" y="6014"/>
                  <a:pt x="245" y="6014"/>
                </a:cubicBezTo>
                <a:cubicBezTo>
                  <a:pt x="245" y="6014"/>
                  <a:pt x="245" y="6014"/>
                  <a:pt x="245" y="6014"/>
                </a:cubicBezTo>
                <a:cubicBezTo>
                  <a:pt x="123" y="6014"/>
                  <a:pt x="0" y="6259"/>
                  <a:pt x="0" y="6382"/>
                </a:cubicBezTo>
                <a:cubicBezTo>
                  <a:pt x="0" y="8345"/>
                  <a:pt x="0" y="8345"/>
                  <a:pt x="0" y="8345"/>
                </a:cubicBezTo>
                <a:cubicBezTo>
                  <a:pt x="0" y="8591"/>
                  <a:pt x="245" y="8836"/>
                  <a:pt x="491" y="8836"/>
                </a:cubicBezTo>
                <a:cubicBezTo>
                  <a:pt x="1964" y="8836"/>
                  <a:pt x="1964" y="8836"/>
                  <a:pt x="1964" y="8836"/>
                </a:cubicBezTo>
                <a:cubicBezTo>
                  <a:pt x="1964" y="17673"/>
                  <a:pt x="1964" y="17673"/>
                  <a:pt x="1964" y="17673"/>
                </a:cubicBezTo>
                <a:cubicBezTo>
                  <a:pt x="1473" y="17673"/>
                  <a:pt x="1473" y="17673"/>
                  <a:pt x="1473" y="17673"/>
                </a:cubicBezTo>
                <a:cubicBezTo>
                  <a:pt x="1227" y="17673"/>
                  <a:pt x="1105" y="17795"/>
                  <a:pt x="982" y="18041"/>
                </a:cubicBezTo>
                <a:cubicBezTo>
                  <a:pt x="982" y="18041"/>
                  <a:pt x="982" y="18041"/>
                  <a:pt x="982" y="18041"/>
                </a:cubicBezTo>
                <a:cubicBezTo>
                  <a:pt x="0" y="20986"/>
                  <a:pt x="0" y="20986"/>
                  <a:pt x="0" y="20986"/>
                </a:cubicBezTo>
                <a:cubicBezTo>
                  <a:pt x="0" y="20986"/>
                  <a:pt x="0" y="20986"/>
                  <a:pt x="0" y="20986"/>
                </a:cubicBezTo>
                <a:cubicBezTo>
                  <a:pt x="0" y="20986"/>
                  <a:pt x="0" y="21109"/>
                  <a:pt x="0" y="21109"/>
                </a:cubicBezTo>
                <a:cubicBezTo>
                  <a:pt x="0" y="21355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55"/>
                  <a:pt x="21600" y="21109"/>
                </a:cubicBezTo>
                <a:cubicBezTo>
                  <a:pt x="21600" y="21109"/>
                  <a:pt x="21600" y="20986"/>
                  <a:pt x="21600" y="20986"/>
                </a:cubicBezTo>
                <a:cubicBezTo>
                  <a:pt x="21600" y="20986"/>
                  <a:pt x="21600" y="20986"/>
                  <a:pt x="21600" y="20986"/>
                </a:cubicBezTo>
                <a:cubicBezTo>
                  <a:pt x="20618" y="18041"/>
                  <a:pt x="20618" y="18041"/>
                  <a:pt x="20618" y="18041"/>
                </a:cubicBezTo>
                <a:cubicBezTo>
                  <a:pt x="20618" y="18041"/>
                  <a:pt x="20618" y="18041"/>
                  <a:pt x="20618" y="18041"/>
                </a:cubicBezTo>
                <a:cubicBezTo>
                  <a:pt x="20495" y="17795"/>
                  <a:pt x="20373" y="17673"/>
                  <a:pt x="20127" y="17673"/>
                </a:cubicBezTo>
                <a:cubicBezTo>
                  <a:pt x="19636" y="17673"/>
                  <a:pt x="19636" y="17673"/>
                  <a:pt x="19636" y="17673"/>
                </a:cubicBezTo>
                <a:cubicBezTo>
                  <a:pt x="19636" y="8836"/>
                  <a:pt x="19636" y="8836"/>
                  <a:pt x="19636" y="8836"/>
                </a:cubicBezTo>
                <a:lnTo>
                  <a:pt x="21109" y="8836"/>
                </a:lnTo>
                <a:close/>
                <a:moveTo>
                  <a:pt x="10800" y="1105"/>
                </a:moveTo>
                <a:cubicBezTo>
                  <a:pt x="19268" y="5891"/>
                  <a:pt x="19268" y="5891"/>
                  <a:pt x="19268" y="5891"/>
                </a:cubicBezTo>
                <a:cubicBezTo>
                  <a:pt x="2332" y="5891"/>
                  <a:pt x="2332" y="5891"/>
                  <a:pt x="2332" y="5891"/>
                </a:cubicBezTo>
                <a:lnTo>
                  <a:pt x="10800" y="1105"/>
                </a:lnTo>
                <a:close/>
                <a:moveTo>
                  <a:pt x="19759" y="18655"/>
                </a:moveTo>
                <a:cubicBezTo>
                  <a:pt x="20373" y="20618"/>
                  <a:pt x="20373" y="20618"/>
                  <a:pt x="20373" y="20618"/>
                </a:cubicBezTo>
                <a:cubicBezTo>
                  <a:pt x="1227" y="20618"/>
                  <a:pt x="1227" y="20618"/>
                  <a:pt x="1227" y="20618"/>
                </a:cubicBezTo>
                <a:cubicBezTo>
                  <a:pt x="1841" y="18655"/>
                  <a:pt x="1841" y="18655"/>
                  <a:pt x="1841" y="18655"/>
                </a:cubicBezTo>
                <a:lnTo>
                  <a:pt x="19759" y="18655"/>
                </a:lnTo>
                <a:close/>
                <a:moveTo>
                  <a:pt x="2945" y="8836"/>
                </a:moveTo>
                <a:cubicBezTo>
                  <a:pt x="4909" y="8836"/>
                  <a:pt x="4909" y="8836"/>
                  <a:pt x="4909" y="8836"/>
                </a:cubicBezTo>
                <a:cubicBezTo>
                  <a:pt x="4909" y="17673"/>
                  <a:pt x="4909" y="17673"/>
                  <a:pt x="4909" y="17673"/>
                </a:cubicBezTo>
                <a:cubicBezTo>
                  <a:pt x="2945" y="17673"/>
                  <a:pt x="2945" y="17673"/>
                  <a:pt x="2945" y="17673"/>
                </a:cubicBezTo>
                <a:lnTo>
                  <a:pt x="2945" y="8836"/>
                </a:lnTo>
                <a:close/>
                <a:moveTo>
                  <a:pt x="5891" y="8836"/>
                </a:moveTo>
                <a:cubicBezTo>
                  <a:pt x="7855" y="8836"/>
                  <a:pt x="7855" y="8836"/>
                  <a:pt x="7855" y="8836"/>
                </a:cubicBezTo>
                <a:cubicBezTo>
                  <a:pt x="7855" y="17673"/>
                  <a:pt x="7855" y="17673"/>
                  <a:pt x="7855" y="17673"/>
                </a:cubicBezTo>
                <a:cubicBezTo>
                  <a:pt x="5891" y="17673"/>
                  <a:pt x="5891" y="17673"/>
                  <a:pt x="5891" y="17673"/>
                </a:cubicBezTo>
                <a:lnTo>
                  <a:pt x="5891" y="8836"/>
                </a:lnTo>
                <a:close/>
                <a:moveTo>
                  <a:pt x="8836" y="8836"/>
                </a:moveTo>
                <a:cubicBezTo>
                  <a:pt x="12764" y="8836"/>
                  <a:pt x="12764" y="8836"/>
                  <a:pt x="12764" y="8836"/>
                </a:cubicBezTo>
                <a:cubicBezTo>
                  <a:pt x="12764" y="17673"/>
                  <a:pt x="12764" y="17673"/>
                  <a:pt x="12764" y="17673"/>
                </a:cubicBezTo>
                <a:cubicBezTo>
                  <a:pt x="8836" y="17673"/>
                  <a:pt x="8836" y="17673"/>
                  <a:pt x="8836" y="17673"/>
                </a:cubicBezTo>
                <a:lnTo>
                  <a:pt x="8836" y="8836"/>
                </a:lnTo>
                <a:close/>
                <a:moveTo>
                  <a:pt x="13745" y="8836"/>
                </a:moveTo>
                <a:cubicBezTo>
                  <a:pt x="15709" y="8836"/>
                  <a:pt x="15709" y="8836"/>
                  <a:pt x="15709" y="8836"/>
                </a:cubicBezTo>
                <a:cubicBezTo>
                  <a:pt x="15709" y="17673"/>
                  <a:pt x="15709" y="17673"/>
                  <a:pt x="15709" y="17673"/>
                </a:cubicBezTo>
                <a:cubicBezTo>
                  <a:pt x="13745" y="17673"/>
                  <a:pt x="13745" y="17673"/>
                  <a:pt x="13745" y="17673"/>
                </a:cubicBezTo>
                <a:lnTo>
                  <a:pt x="13745" y="8836"/>
                </a:lnTo>
                <a:close/>
                <a:moveTo>
                  <a:pt x="16691" y="8836"/>
                </a:moveTo>
                <a:cubicBezTo>
                  <a:pt x="18655" y="8836"/>
                  <a:pt x="18655" y="8836"/>
                  <a:pt x="18655" y="8836"/>
                </a:cubicBezTo>
                <a:cubicBezTo>
                  <a:pt x="18655" y="17673"/>
                  <a:pt x="18655" y="17673"/>
                  <a:pt x="18655" y="17673"/>
                </a:cubicBezTo>
                <a:cubicBezTo>
                  <a:pt x="16691" y="17673"/>
                  <a:pt x="16691" y="17673"/>
                  <a:pt x="16691" y="17673"/>
                </a:cubicBezTo>
                <a:lnTo>
                  <a:pt x="16691" y="8836"/>
                </a:lnTo>
                <a:close/>
                <a:moveTo>
                  <a:pt x="982" y="6873"/>
                </a:moveTo>
                <a:cubicBezTo>
                  <a:pt x="20618" y="6873"/>
                  <a:pt x="20618" y="6873"/>
                  <a:pt x="20618" y="6873"/>
                </a:cubicBezTo>
                <a:cubicBezTo>
                  <a:pt x="20618" y="7855"/>
                  <a:pt x="20618" y="7855"/>
                  <a:pt x="20618" y="7855"/>
                </a:cubicBezTo>
                <a:cubicBezTo>
                  <a:pt x="982" y="7855"/>
                  <a:pt x="982" y="7855"/>
                  <a:pt x="982" y="7855"/>
                </a:cubicBezTo>
                <a:lnTo>
                  <a:pt x="982" y="6873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3" name="Shape"/>
          <p:cNvSpPr/>
          <p:nvPr/>
        </p:nvSpPr>
        <p:spPr>
          <a:xfrm>
            <a:off x="3009906" y="3703637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6000"/>
                </a:moveTo>
                <a:cubicBezTo>
                  <a:pt x="10309" y="6000"/>
                  <a:pt x="9818" y="6600"/>
                  <a:pt x="9818" y="7200"/>
                </a:cubicBezTo>
                <a:cubicBezTo>
                  <a:pt x="10309" y="13800"/>
                  <a:pt x="10309" y="13800"/>
                  <a:pt x="10309" y="13800"/>
                </a:cubicBezTo>
                <a:cubicBezTo>
                  <a:pt x="10309" y="14100"/>
                  <a:pt x="10555" y="14400"/>
                  <a:pt x="10800" y="14400"/>
                </a:cubicBezTo>
                <a:cubicBezTo>
                  <a:pt x="11045" y="14400"/>
                  <a:pt x="11291" y="14100"/>
                  <a:pt x="11291" y="13800"/>
                </a:cubicBezTo>
                <a:cubicBezTo>
                  <a:pt x="11782" y="7200"/>
                  <a:pt x="11782" y="7200"/>
                  <a:pt x="11782" y="7200"/>
                </a:cubicBezTo>
                <a:cubicBezTo>
                  <a:pt x="11782" y="6600"/>
                  <a:pt x="11291" y="6000"/>
                  <a:pt x="10800" y="6000"/>
                </a:cubicBezTo>
                <a:moveTo>
                  <a:pt x="10800" y="15600"/>
                </a:moveTo>
                <a:cubicBezTo>
                  <a:pt x="10309" y="15600"/>
                  <a:pt x="9818" y="16200"/>
                  <a:pt x="9818" y="16800"/>
                </a:cubicBezTo>
                <a:cubicBezTo>
                  <a:pt x="9818" y="17400"/>
                  <a:pt x="10309" y="18000"/>
                  <a:pt x="10800" y="18000"/>
                </a:cubicBezTo>
                <a:cubicBezTo>
                  <a:pt x="11291" y="18000"/>
                  <a:pt x="11782" y="17400"/>
                  <a:pt x="11782" y="16800"/>
                </a:cubicBezTo>
                <a:cubicBezTo>
                  <a:pt x="11782" y="16200"/>
                  <a:pt x="11291" y="15600"/>
                  <a:pt x="10800" y="15600"/>
                </a:cubicBezTo>
                <a:moveTo>
                  <a:pt x="21355" y="18000"/>
                </a:moveTo>
                <a:cubicBezTo>
                  <a:pt x="12518" y="1200"/>
                  <a:pt x="12518" y="1200"/>
                  <a:pt x="12518" y="1200"/>
                </a:cubicBezTo>
                <a:cubicBezTo>
                  <a:pt x="12518" y="1200"/>
                  <a:pt x="12027" y="0"/>
                  <a:pt x="10800" y="0"/>
                </a:cubicBezTo>
                <a:cubicBezTo>
                  <a:pt x="9573" y="0"/>
                  <a:pt x="9082" y="1200"/>
                  <a:pt x="9082" y="1200"/>
                </a:cubicBezTo>
                <a:cubicBezTo>
                  <a:pt x="245" y="18000"/>
                  <a:pt x="245" y="18000"/>
                  <a:pt x="245" y="18000"/>
                </a:cubicBezTo>
                <a:cubicBezTo>
                  <a:pt x="245" y="18000"/>
                  <a:pt x="0" y="18450"/>
                  <a:pt x="0" y="19200"/>
                </a:cubicBezTo>
                <a:cubicBezTo>
                  <a:pt x="0" y="20550"/>
                  <a:pt x="859" y="21600"/>
                  <a:pt x="1964" y="21600"/>
                </a:cubicBezTo>
                <a:cubicBezTo>
                  <a:pt x="19636" y="21600"/>
                  <a:pt x="19636" y="21600"/>
                  <a:pt x="19636" y="21600"/>
                </a:cubicBezTo>
                <a:cubicBezTo>
                  <a:pt x="20741" y="21600"/>
                  <a:pt x="21600" y="20550"/>
                  <a:pt x="21600" y="19200"/>
                </a:cubicBezTo>
                <a:cubicBezTo>
                  <a:pt x="21600" y="18300"/>
                  <a:pt x="21355" y="18000"/>
                  <a:pt x="21355" y="18000"/>
                </a:cubicBezTo>
                <a:moveTo>
                  <a:pt x="19636" y="20400"/>
                </a:moveTo>
                <a:cubicBezTo>
                  <a:pt x="1964" y="20400"/>
                  <a:pt x="1964" y="20400"/>
                  <a:pt x="1964" y="20400"/>
                </a:cubicBezTo>
                <a:cubicBezTo>
                  <a:pt x="1473" y="20400"/>
                  <a:pt x="982" y="19800"/>
                  <a:pt x="982" y="19200"/>
                </a:cubicBezTo>
                <a:cubicBezTo>
                  <a:pt x="982" y="18900"/>
                  <a:pt x="982" y="18750"/>
                  <a:pt x="1105" y="18750"/>
                </a:cubicBezTo>
                <a:cubicBezTo>
                  <a:pt x="1105" y="18750"/>
                  <a:pt x="1105" y="18750"/>
                  <a:pt x="1105" y="18600"/>
                </a:cubicBezTo>
                <a:cubicBezTo>
                  <a:pt x="9941" y="1800"/>
                  <a:pt x="9941" y="1800"/>
                  <a:pt x="9941" y="1800"/>
                </a:cubicBezTo>
                <a:cubicBezTo>
                  <a:pt x="9941" y="1800"/>
                  <a:pt x="9941" y="1800"/>
                  <a:pt x="9941" y="1800"/>
                </a:cubicBezTo>
                <a:cubicBezTo>
                  <a:pt x="9941" y="1800"/>
                  <a:pt x="10186" y="1200"/>
                  <a:pt x="10800" y="1200"/>
                </a:cubicBezTo>
                <a:cubicBezTo>
                  <a:pt x="11414" y="1200"/>
                  <a:pt x="11536" y="1650"/>
                  <a:pt x="11659" y="1650"/>
                </a:cubicBezTo>
                <a:cubicBezTo>
                  <a:pt x="11659" y="1800"/>
                  <a:pt x="11659" y="1800"/>
                  <a:pt x="11659" y="1800"/>
                </a:cubicBezTo>
                <a:cubicBezTo>
                  <a:pt x="20495" y="18600"/>
                  <a:pt x="20495" y="18600"/>
                  <a:pt x="20495" y="18600"/>
                </a:cubicBezTo>
                <a:cubicBezTo>
                  <a:pt x="20495" y="18750"/>
                  <a:pt x="20495" y="18750"/>
                  <a:pt x="20618" y="18750"/>
                </a:cubicBezTo>
                <a:cubicBezTo>
                  <a:pt x="20618" y="18750"/>
                  <a:pt x="20618" y="18900"/>
                  <a:pt x="20618" y="19200"/>
                </a:cubicBezTo>
                <a:cubicBezTo>
                  <a:pt x="20618" y="19800"/>
                  <a:pt x="20127" y="20400"/>
                  <a:pt x="19636" y="204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4" name="Shape"/>
          <p:cNvSpPr/>
          <p:nvPr/>
        </p:nvSpPr>
        <p:spPr>
          <a:xfrm>
            <a:off x="1178728" y="4338638"/>
            <a:ext cx="261939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8655"/>
                </a:moveTo>
                <a:cubicBezTo>
                  <a:pt x="11100" y="18655"/>
                  <a:pt x="11400" y="18409"/>
                  <a:pt x="11400" y="18164"/>
                </a:cubicBezTo>
                <a:cubicBezTo>
                  <a:pt x="11400" y="6382"/>
                  <a:pt x="11400" y="6382"/>
                  <a:pt x="11400" y="6382"/>
                </a:cubicBezTo>
                <a:cubicBezTo>
                  <a:pt x="11400" y="6136"/>
                  <a:pt x="11100" y="5891"/>
                  <a:pt x="10800" y="5891"/>
                </a:cubicBezTo>
                <a:cubicBezTo>
                  <a:pt x="10500" y="5891"/>
                  <a:pt x="10200" y="6136"/>
                  <a:pt x="10200" y="6382"/>
                </a:cubicBezTo>
                <a:cubicBezTo>
                  <a:pt x="10200" y="18164"/>
                  <a:pt x="10200" y="18164"/>
                  <a:pt x="10200" y="18164"/>
                </a:cubicBezTo>
                <a:cubicBezTo>
                  <a:pt x="10200" y="18409"/>
                  <a:pt x="10500" y="18655"/>
                  <a:pt x="10800" y="18655"/>
                </a:cubicBezTo>
                <a:moveTo>
                  <a:pt x="14400" y="18655"/>
                </a:moveTo>
                <a:cubicBezTo>
                  <a:pt x="14700" y="18655"/>
                  <a:pt x="15000" y="18409"/>
                  <a:pt x="15000" y="18164"/>
                </a:cubicBezTo>
                <a:cubicBezTo>
                  <a:pt x="15900" y="6382"/>
                  <a:pt x="15900" y="6382"/>
                  <a:pt x="15900" y="6382"/>
                </a:cubicBezTo>
                <a:cubicBezTo>
                  <a:pt x="15900" y="6136"/>
                  <a:pt x="15600" y="5891"/>
                  <a:pt x="15300" y="5891"/>
                </a:cubicBezTo>
                <a:cubicBezTo>
                  <a:pt x="15000" y="5891"/>
                  <a:pt x="14700" y="6136"/>
                  <a:pt x="14700" y="6382"/>
                </a:cubicBezTo>
                <a:cubicBezTo>
                  <a:pt x="13800" y="18164"/>
                  <a:pt x="13800" y="18164"/>
                  <a:pt x="13800" y="18164"/>
                </a:cubicBezTo>
                <a:cubicBezTo>
                  <a:pt x="13800" y="18409"/>
                  <a:pt x="14100" y="18655"/>
                  <a:pt x="14400" y="18655"/>
                </a:cubicBezTo>
                <a:moveTo>
                  <a:pt x="21000" y="2945"/>
                </a:moveTo>
                <a:cubicBezTo>
                  <a:pt x="15000" y="2945"/>
                  <a:pt x="15000" y="2945"/>
                  <a:pt x="15000" y="2945"/>
                </a:cubicBezTo>
                <a:cubicBezTo>
                  <a:pt x="15000" y="982"/>
                  <a:pt x="15000" y="982"/>
                  <a:pt x="15000" y="982"/>
                </a:cubicBezTo>
                <a:cubicBezTo>
                  <a:pt x="15000" y="491"/>
                  <a:pt x="14400" y="0"/>
                  <a:pt x="13800" y="0"/>
                </a:cubicBezTo>
                <a:cubicBezTo>
                  <a:pt x="7800" y="0"/>
                  <a:pt x="7800" y="0"/>
                  <a:pt x="7800" y="0"/>
                </a:cubicBezTo>
                <a:cubicBezTo>
                  <a:pt x="7200" y="0"/>
                  <a:pt x="6600" y="491"/>
                  <a:pt x="6600" y="982"/>
                </a:cubicBezTo>
                <a:cubicBezTo>
                  <a:pt x="6600" y="2945"/>
                  <a:pt x="6600" y="2945"/>
                  <a:pt x="6600" y="2945"/>
                </a:cubicBezTo>
                <a:cubicBezTo>
                  <a:pt x="600" y="2945"/>
                  <a:pt x="600" y="2945"/>
                  <a:pt x="600" y="2945"/>
                </a:cubicBezTo>
                <a:cubicBezTo>
                  <a:pt x="300" y="2945"/>
                  <a:pt x="0" y="3191"/>
                  <a:pt x="0" y="3436"/>
                </a:cubicBezTo>
                <a:cubicBezTo>
                  <a:pt x="0" y="3682"/>
                  <a:pt x="300" y="3927"/>
                  <a:pt x="600" y="3927"/>
                </a:cubicBezTo>
                <a:cubicBezTo>
                  <a:pt x="1800" y="3927"/>
                  <a:pt x="1800" y="3927"/>
                  <a:pt x="1800" y="3927"/>
                </a:cubicBezTo>
                <a:cubicBezTo>
                  <a:pt x="3000" y="19636"/>
                  <a:pt x="3000" y="19636"/>
                  <a:pt x="3000" y="19636"/>
                </a:cubicBezTo>
                <a:cubicBezTo>
                  <a:pt x="3150" y="20741"/>
                  <a:pt x="4050" y="21600"/>
                  <a:pt x="5400" y="21600"/>
                </a:cubicBezTo>
                <a:cubicBezTo>
                  <a:pt x="16200" y="21600"/>
                  <a:pt x="16200" y="21600"/>
                  <a:pt x="16200" y="21600"/>
                </a:cubicBezTo>
                <a:cubicBezTo>
                  <a:pt x="17550" y="21600"/>
                  <a:pt x="18300" y="20741"/>
                  <a:pt x="18600" y="19636"/>
                </a:cubicBezTo>
                <a:cubicBezTo>
                  <a:pt x="19800" y="3927"/>
                  <a:pt x="19800" y="3927"/>
                  <a:pt x="19800" y="3927"/>
                </a:cubicBezTo>
                <a:cubicBezTo>
                  <a:pt x="21000" y="3927"/>
                  <a:pt x="21000" y="3927"/>
                  <a:pt x="21000" y="3927"/>
                </a:cubicBezTo>
                <a:cubicBezTo>
                  <a:pt x="21300" y="3927"/>
                  <a:pt x="21600" y="3682"/>
                  <a:pt x="21600" y="3436"/>
                </a:cubicBezTo>
                <a:cubicBezTo>
                  <a:pt x="21600" y="3191"/>
                  <a:pt x="21300" y="2945"/>
                  <a:pt x="21000" y="2945"/>
                </a:cubicBezTo>
                <a:moveTo>
                  <a:pt x="7800" y="982"/>
                </a:moveTo>
                <a:cubicBezTo>
                  <a:pt x="13800" y="982"/>
                  <a:pt x="13800" y="982"/>
                  <a:pt x="13800" y="982"/>
                </a:cubicBezTo>
                <a:cubicBezTo>
                  <a:pt x="13800" y="2945"/>
                  <a:pt x="13800" y="2945"/>
                  <a:pt x="13800" y="2945"/>
                </a:cubicBezTo>
                <a:cubicBezTo>
                  <a:pt x="7800" y="2945"/>
                  <a:pt x="7800" y="2945"/>
                  <a:pt x="7800" y="2945"/>
                </a:cubicBezTo>
                <a:lnTo>
                  <a:pt x="7800" y="982"/>
                </a:lnTo>
                <a:close/>
                <a:moveTo>
                  <a:pt x="17400" y="19636"/>
                </a:moveTo>
                <a:cubicBezTo>
                  <a:pt x="17250" y="20127"/>
                  <a:pt x="16800" y="20618"/>
                  <a:pt x="16200" y="20618"/>
                </a:cubicBezTo>
                <a:cubicBezTo>
                  <a:pt x="5400" y="20618"/>
                  <a:pt x="5400" y="20618"/>
                  <a:pt x="5400" y="20618"/>
                </a:cubicBezTo>
                <a:cubicBezTo>
                  <a:pt x="4800" y="20618"/>
                  <a:pt x="4350" y="20127"/>
                  <a:pt x="4200" y="19636"/>
                </a:cubicBezTo>
                <a:cubicBezTo>
                  <a:pt x="3000" y="3927"/>
                  <a:pt x="3000" y="3927"/>
                  <a:pt x="3000" y="3927"/>
                </a:cubicBezTo>
                <a:cubicBezTo>
                  <a:pt x="18600" y="3927"/>
                  <a:pt x="18600" y="3927"/>
                  <a:pt x="18600" y="3927"/>
                </a:cubicBezTo>
                <a:lnTo>
                  <a:pt x="17400" y="19636"/>
                </a:lnTo>
                <a:close/>
                <a:moveTo>
                  <a:pt x="7200" y="18655"/>
                </a:moveTo>
                <a:cubicBezTo>
                  <a:pt x="7500" y="18655"/>
                  <a:pt x="7800" y="18409"/>
                  <a:pt x="7800" y="18164"/>
                </a:cubicBezTo>
                <a:cubicBezTo>
                  <a:pt x="6900" y="6382"/>
                  <a:pt x="6900" y="6382"/>
                  <a:pt x="6900" y="6382"/>
                </a:cubicBezTo>
                <a:cubicBezTo>
                  <a:pt x="6900" y="6136"/>
                  <a:pt x="6600" y="5891"/>
                  <a:pt x="6300" y="5891"/>
                </a:cubicBezTo>
                <a:cubicBezTo>
                  <a:pt x="6000" y="5891"/>
                  <a:pt x="5700" y="6136"/>
                  <a:pt x="5700" y="6382"/>
                </a:cubicBezTo>
                <a:cubicBezTo>
                  <a:pt x="6600" y="18164"/>
                  <a:pt x="6600" y="18164"/>
                  <a:pt x="6600" y="18164"/>
                </a:cubicBezTo>
                <a:cubicBezTo>
                  <a:pt x="6600" y="18409"/>
                  <a:pt x="6900" y="18655"/>
                  <a:pt x="7200" y="1865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5" name="Shape"/>
          <p:cNvSpPr/>
          <p:nvPr/>
        </p:nvSpPr>
        <p:spPr>
          <a:xfrm>
            <a:off x="1810553" y="4338638"/>
            <a:ext cx="219076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5120" y="18655"/>
                </a:moveTo>
                <a:cubicBezTo>
                  <a:pt x="15480" y="18655"/>
                  <a:pt x="15840" y="18409"/>
                  <a:pt x="15840" y="18164"/>
                </a:cubicBezTo>
                <a:cubicBezTo>
                  <a:pt x="16920" y="6382"/>
                  <a:pt x="16920" y="6382"/>
                  <a:pt x="16920" y="6382"/>
                </a:cubicBezTo>
                <a:cubicBezTo>
                  <a:pt x="16920" y="6136"/>
                  <a:pt x="16560" y="5891"/>
                  <a:pt x="16200" y="5891"/>
                </a:cubicBezTo>
                <a:cubicBezTo>
                  <a:pt x="15840" y="5891"/>
                  <a:pt x="15480" y="6136"/>
                  <a:pt x="15480" y="6382"/>
                </a:cubicBezTo>
                <a:cubicBezTo>
                  <a:pt x="14400" y="18164"/>
                  <a:pt x="14400" y="18164"/>
                  <a:pt x="14400" y="18164"/>
                </a:cubicBezTo>
                <a:cubicBezTo>
                  <a:pt x="14400" y="18409"/>
                  <a:pt x="14760" y="18655"/>
                  <a:pt x="15120" y="18655"/>
                </a:cubicBezTo>
                <a:moveTo>
                  <a:pt x="10800" y="18655"/>
                </a:moveTo>
                <a:cubicBezTo>
                  <a:pt x="11160" y="18655"/>
                  <a:pt x="11520" y="18409"/>
                  <a:pt x="11520" y="18164"/>
                </a:cubicBezTo>
                <a:cubicBezTo>
                  <a:pt x="11520" y="6382"/>
                  <a:pt x="11520" y="6382"/>
                  <a:pt x="11520" y="6382"/>
                </a:cubicBezTo>
                <a:cubicBezTo>
                  <a:pt x="11520" y="6136"/>
                  <a:pt x="11160" y="5891"/>
                  <a:pt x="10800" y="5891"/>
                </a:cubicBezTo>
                <a:cubicBezTo>
                  <a:pt x="10440" y="5891"/>
                  <a:pt x="10080" y="6136"/>
                  <a:pt x="10080" y="6382"/>
                </a:cubicBezTo>
                <a:cubicBezTo>
                  <a:pt x="10080" y="18164"/>
                  <a:pt x="10080" y="18164"/>
                  <a:pt x="10080" y="18164"/>
                </a:cubicBezTo>
                <a:cubicBezTo>
                  <a:pt x="10080" y="18409"/>
                  <a:pt x="10440" y="18655"/>
                  <a:pt x="10800" y="18655"/>
                </a:cubicBezTo>
                <a:moveTo>
                  <a:pt x="6480" y="18655"/>
                </a:moveTo>
                <a:cubicBezTo>
                  <a:pt x="6840" y="18655"/>
                  <a:pt x="7200" y="18409"/>
                  <a:pt x="7200" y="18164"/>
                </a:cubicBezTo>
                <a:cubicBezTo>
                  <a:pt x="6120" y="6382"/>
                  <a:pt x="6120" y="6382"/>
                  <a:pt x="6120" y="6382"/>
                </a:cubicBezTo>
                <a:cubicBezTo>
                  <a:pt x="6120" y="6136"/>
                  <a:pt x="5760" y="5891"/>
                  <a:pt x="5400" y="5891"/>
                </a:cubicBezTo>
                <a:cubicBezTo>
                  <a:pt x="5040" y="5891"/>
                  <a:pt x="4680" y="6136"/>
                  <a:pt x="4680" y="6382"/>
                </a:cubicBezTo>
                <a:cubicBezTo>
                  <a:pt x="5760" y="18164"/>
                  <a:pt x="5760" y="18164"/>
                  <a:pt x="5760" y="18164"/>
                </a:cubicBezTo>
                <a:cubicBezTo>
                  <a:pt x="5760" y="18409"/>
                  <a:pt x="6120" y="18655"/>
                  <a:pt x="6480" y="18655"/>
                </a:cubicBezTo>
                <a:moveTo>
                  <a:pt x="20880" y="2945"/>
                </a:moveTo>
                <a:cubicBezTo>
                  <a:pt x="19620" y="2945"/>
                  <a:pt x="19620" y="2945"/>
                  <a:pt x="19620" y="2945"/>
                </a:cubicBezTo>
                <a:cubicBezTo>
                  <a:pt x="19260" y="2700"/>
                  <a:pt x="18720" y="2455"/>
                  <a:pt x="18360" y="1964"/>
                </a:cubicBezTo>
                <a:cubicBezTo>
                  <a:pt x="17820" y="1227"/>
                  <a:pt x="16740" y="491"/>
                  <a:pt x="14760" y="491"/>
                </a:cubicBezTo>
                <a:cubicBezTo>
                  <a:pt x="12960" y="491"/>
                  <a:pt x="11880" y="736"/>
                  <a:pt x="11160" y="1227"/>
                </a:cubicBezTo>
                <a:cubicBezTo>
                  <a:pt x="11160" y="1350"/>
                  <a:pt x="10800" y="1473"/>
                  <a:pt x="10620" y="1473"/>
                </a:cubicBezTo>
                <a:cubicBezTo>
                  <a:pt x="10260" y="1473"/>
                  <a:pt x="9900" y="1350"/>
                  <a:pt x="9540" y="1105"/>
                </a:cubicBezTo>
                <a:cubicBezTo>
                  <a:pt x="9360" y="368"/>
                  <a:pt x="8100" y="0"/>
                  <a:pt x="6840" y="0"/>
                </a:cubicBezTo>
                <a:cubicBezTo>
                  <a:pt x="5580" y="0"/>
                  <a:pt x="4320" y="614"/>
                  <a:pt x="4140" y="1350"/>
                </a:cubicBezTo>
                <a:cubicBezTo>
                  <a:pt x="2700" y="1595"/>
                  <a:pt x="1620" y="2209"/>
                  <a:pt x="1260" y="2945"/>
                </a:cubicBezTo>
                <a:cubicBezTo>
                  <a:pt x="720" y="2945"/>
                  <a:pt x="720" y="2945"/>
                  <a:pt x="720" y="2945"/>
                </a:cubicBezTo>
                <a:cubicBezTo>
                  <a:pt x="360" y="2945"/>
                  <a:pt x="0" y="3191"/>
                  <a:pt x="0" y="3436"/>
                </a:cubicBezTo>
                <a:cubicBezTo>
                  <a:pt x="0" y="3436"/>
                  <a:pt x="0" y="3436"/>
                  <a:pt x="0" y="3436"/>
                </a:cubicBezTo>
                <a:cubicBezTo>
                  <a:pt x="1440" y="19636"/>
                  <a:pt x="1440" y="19636"/>
                  <a:pt x="1440" y="19636"/>
                </a:cubicBezTo>
                <a:cubicBezTo>
                  <a:pt x="1620" y="20741"/>
                  <a:pt x="2700" y="21600"/>
                  <a:pt x="4320" y="21600"/>
                </a:cubicBezTo>
                <a:cubicBezTo>
                  <a:pt x="17280" y="21600"/>
                  <a:pt x="17280" y="21600"/>
                  <a:pt x="17280" y="21600"/>
                </a:cubicBezTo>
                <a:cubicBezTo>
                  <a:pt x="18900" y="21600"/>
                  <a:pt x="19980" y="20741"/>
                  <a:pt x="20160" y="19636"/>
                </a:cubicBezTo>
                <a:cubicBezTo>
                  <a:pt x="21600" y="3436"/>
                  <a:pt x="21600" y="3436"/>
                  <a:pt x="21600" y="3436"/>
                </a:cubicBezTo>
                <a:cubicBezTo>
                  <a:pt x="21600" y="3436"/>
                  <a:pt x="21600" y="3436"/>
                  <a:pt x="21600" y="3436"/>
                </a:cubicBezTo>
                <a:cubicBezTo>
                  <a:pt x="21600" y="3191"/>
                  <a:pt x="21240" y="2945"/>
                  <a:pt x="20880" y="2945"/>
                </a:cubicBezTo>
                <a:moveTo>
                  <a:pt x="4500" y="2209"/>
                </a:moveTo>
                <a:cubicBezTo>
                  <a:pt x="5040" y="2086"/>
                  <a:pt x="5400" y="1841"/>
                  <a:pt x="5400" y="1595"/>
                </a:cubicBezTo>
                <a:cubicBezTo>
                  <a:pt x="5580" y="1227"/>
                  <a:pt x="6120" y="982"/>
                  <a:pt x="6840" y="982"/>
                </a:cubicBezTo>
                <a:cubicBezTo>
                  <a:pt x="7560" y="982"/>
                  <a:pt x="8100" y="1105"/>
                  <a:pt x="8280" y="1350"/>
                </a:cubicBezTo>
                <a:cubicBezTo>
                  <a:pt x="8280" y="1473"/>
                  <a:pt x="8280" y="1595"/>
                  <a:pt x="8460" y="1718"/>
                </a:cubicBezTo>
                <a:cubicBezTo>
                  <a:pt x="9000" y="2209"/>
                  <a:pt x="9720" y="2455"/>
                  <a:pt x="10620" y="2455"/>
                </a:cubicBezTo>
                <a:cubicBezTo>
                  <a:pt x="11160" y="2455"/>
                  <a:pt x="11880" y="2209"/>
                  <a:pt x="12240" y="1964"/>
                </a:cubicBezTo>
                <a:cubicBezTo>
                  <a:pt x="12780" y="1595"/>
                  <a:pt x="13500" y="1473"/>
                  <a:pt x="14760" y="1473"/>
                </a:cubicBezTo>
                <a:cubicBezTo>
                  <a:pt x="16020" y="1473"/>
                  <a:pt x="16740" y="1964"/>
                  <a:pt x="16920" y="2209"/>
                </a:cubicBezTo>
                <a:cubicBezTo>
                  <a:pt x="17100" y="2455"/>
                  <a:pt x="17460" y="2700"/>
                  <a:pt x="17640" y="2945"/>
                </a:cubicBezTo>
                <a:cubicBezTo>
                  <a:pt x="2880" y="2945"/>
                  <a:pt x="2880" y="2945"/>
                  <a:pt x="2880" y="2945"/>
                </a:cubicBezTo>
                <a:cubicBezTo>
                  <a:pt x="3240" y="2700"/>
                  <a:pt x="3780" y="2455"/>
                  <a:pt x="4500" y="2209"/>
                </a:cubicBezTo>
                <a:moveTo>
                  <a:pt x="18720" y="19636"/>
                </a:moveTo>
                <a:cubicBezTo>
                  <a:pt x="18540" y="20127"/>
                  <a:pt x="18000" y="20618"/>
                  <a:pt x="17280" y="20618"/>
                </a:cubicBezTo>
                <a:cubicBezTo>
                  <a:pt x="4320" y="20618"/>
                  <a:pt x="4320" y="20618"/>
                  <a:pt x="4320" y="20618"/>
                </a:cubicBezTo>
                <a:cubicBezTo>
                  <a:pt x="3600" y="20618"/>
                  <a:pt x="3060" y="20127"/>
                  <a:pt x="2880" y="19636"/>
                </a:cubicBezTo>
                <a:cubicBezTo>
                  <a:pt x="1440" y="3927"/>
                  <a:pt x="1440" y="3927"/>
                  <a:pt x="1440" y="3927"/>
                </a:cubicBezTo>
                <a:cubicBezTo>
                  <a:pt x="20160" y="3927"/>
                  <a:pt x="20160" y="3927"/>
                  <a:pt x="20160" y="3927"/>
                </a:cubicBezTo>
                <a:lnTo>
                  <a:pt x="18720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6" name="Shape"/>
          <p:cNvSpPr/>
          <p:nvPr/>
        </p:nvSpPr>
        <p:spPr>
          <a:xfrm>
            <a:off x="2370941" y="4338638"/>
            <a:ext cx="320676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7182"/>
                </a:moveTo>
                <a:cubicBezTo>
                  <a:pt x="21600" y="17182"/>
                  <a:pt x="21600" y="17182"/>
                  <a:pt x="21600" y="17182"/>
                </a:cubicBezTo>
                <a:cubicBezTo>
                  <a:pt x="21600" y="16814"/>
                  <a:pt x="21477" y="16445"/>
                  <a:pt x="21109" y="16077"/>
                </a:cubicBezTo>
                <a:cubicBezTo>
                  <a:pt x="21109" y="16077"/>
                  <a:pt x="20986" y="15955"/>
                  <a:pt x="20864" y="15955"/>
                </a:cubicBezTo>
                <a:cubicBezTo>
                  <a:pt x="16691" y="12641"/>
                  <a:pt x="16691" y="12641"/>
                  <a:pt x="16691" y="12641"/>
                </a:cubicBezTo>
                <a:cubicBezTo>
                  <a:pt x="16445" y="12395"/>
                  <a:pt x="16077" y="12273"/>
                  <a:pt x="15709" y="12273"/>
                </a:cubicBezTo>
                <a:cubicBezTo>
                  <a:pt x="15341" y="12273"/>
                  <a:pt x="15095" y="12395"/>
                  <a:pt x="14850" y="12518"/>
                </a:cubicBezTo>
                <a:cubicBezTo>
                  <a:pt x="13623" y="13745"/>
                  <a:pt x="13623" y="13745"/>
                  <a:pt x="13623" y="13745"/>
                </a:cubicBezTo>
                <a:cubicBezTo>
                  <a:pt x="13623" y="13745"/>
                  <a:pt x="13623" y="13745"/>
                  <a:pt x="13623" y="13745"/>
                </a:cubicBezTo>
                <a:cubicBezTo>
                  <a:pt x="13500" y="13991"/>
                  <a:pt x="13255" y="14114"/>
                  <a:pt x="12886" y="14114"/>
                </a:cubicBezTo>
                <a:cubicBezTo>
                  <a:pt x="12641" y="14114"/>
                  <a:pt x="12273" y="13868"/>
                  <a:pt x="12150" y="13623"/>
                </a:cubicBezTo>
                <a:cubicBezTo>
                  <a:pt x="12150" y="13623"/>
                  <a:pt x="12150" y="13623"/>
                  <a:pt x="12150" y="13623"/>
                </a:cubicBezTo>
                <a:cubicBezTo>
                  <a:pt x="10555" y="12518"/>
                  <a:pt x="9082" y="11168"/>
                  <a:pt x="7855" y="9450"/>
                </a:cubicBezTo>
                <a:cubicBezTo>
                  <a:pt x="7977" y="9450"/>
                  <a:pt x="7977" y="9450"/>
                  <a:pt x="7977" y="9450"/>
                </a:cubicBezTo>
                <a:cubicBezTo>
                  <a:pt x="7732" y="9327"/>
                  <a:pt x="7486" y="8959"/>
                  <a:pt x="7486" y="8714"/>
                </a:cubicBezTo>
                <a:cubicBezTo>
                  <a:pt x="7486" y="8345"/>
                  <a:pt x="7609" y="8100"/>
                  <a:pt x="7855" y="7977"/>
                </a:cubicBezTo>
                <a:cubicBezTo>
                  <a:pt x="7855" y="7977"/>
                  <a:pt x="7855" y="7977"/>
                  <a:pt x="7855" y="7977"/>
                </a:cubicBezTo>
                <a:cubicBezTo>
                  <a:pt x="8959" y="6750"/>
                  <a:pt x="8959" y="6750"/>
                  <a:pt x="8959" y="6750"/>
                </a:cubicBezTo>
                <a:cubicBezTo>
                  <a:pt x="9205" y="6505"/>
                  <a:pt x="9327" y="6259"/>
                  <a:pt x="9327" y="5891"/>
                </a:cubicBezTo>
                <a:cubicBezTo>
                  <a:pt x="9327" y="5523"/>
                  <a:pt x="9205" y="5155"/>
                  <a:pt x="8836" y="4909"/>
                </a:cubicBezTo>
                <a:cubicBezTo>
                  <a:pt x="5645" y="736"/>
                  <a:pt x="5645" y="736"/>
                  <a:pt x="5645" y="736"/>
                </a:cubicBezTo>
                <a:cubicBezTo>
                  <a:pt x="5645" y="614"/>
                  <a:pt x="5523" y="491"/>
                  <a:pt x="5400" y="491"/>
                </a:cubicBezTo>
                <a:cubicBezTo>
                  <a:pt x="5155" y="123"/>
                  <a:pt x="4786" y="0"/>
                  <a:pt x="4418" y="0"/>
                </a:cubicBezTo>
                <a:cubicBezTo>
                  <a:pt x="2455" y="0"/>
                  <a:pt x="0" y="2332"/>
                  <a:pt x="0" y="5155"/>
                </a:cubicBezTo>
                <a:cubicBezTo>
                  <a:pt x="0" y="5891"/>
                  <a:pt x="123" y="6627"/>
                  <a:pt x="491" y="7364"/>
                </a:cubicBezTo>
                <a:cubicBezTo>
                  <a:pt x="491" y="7364"/>
                  <a:pt x="491" y="7364"/>
                  <a:pt x="491" y="7364"/>
                </a:cubicBezTo>
                <a:cubicBezTo>
                  <a:pt x="3436" y="13255"/>
                  <a:pt x="8345" y="18164"/>
                  <a:pt x="14236" y="21109"/>
                </a:cubicBezTo>
                <a:cubicBezTo>
                  <a:pt x="14236" y="21109"/>
                  <a:pt x="14236" y="21109"/>
                  <a:pt x="14236" y="21109"/>
                </a:cubicBezTo>
                <a:cubicBezTo>
                  <a:pt x="14850" y="21477"/>
                  <a:pt x="15709" y="21600"/>
                  <a:pt x="16445" y="21600"/>
                </a:cubicBezTo>
                <a:cubicBezTo>
                  <a:pt x="19268" y="21600"/>
                  <a:pt x="21600" y="19145"/>
                  <a:pt x="21600" y="17182"/>
                </a:cubicBezTo>
                <a:cubicBezTo>
                  <a:pt x="21600" y="17182"/>
                  <a:pt x="21600" y="17182"/>
                  <a:pt x="21600" y="17182"/>
                </a:cubicBezTo>
                <a:moveTo>
                  <a:pt x="16445" y="20618"/>
                </a:moveTo>
                <a:cubicBezTo>
                  <a:pt x="15832" y="20618"/>
                  <a:pt x="15218" y="20495"/>
                  <a:pt x="14605" y="20250"/>
                </a:cubicBezTo>
                <a:cubicBezTo>
                  <a:pt x="14605" y="20250"/>
                  <a:pt x="14605" y="20127"/>
                  <a:pt x="14482" y="20127"/>
                </a:cubicBezTo>
                <a:cubicBezTo>
                  <a:pt x="8959" y="17305"/>
                  <a:pt x="4295" y="12641"/>
                  <a:pt x="1473" y="7118"/>
                </a:cubicBezTo>
                <a:cubicBezTo>
                  <a:pt x="1473" y="6995"/>
                  <a:pt x="1350" y="6995"/>
                  <a:pt x="1350" y="6995"/>
                </a:cubicBezTo>
                <a:cubicBezTo>
                  <a:pt x="1105" y="6382"/>
                  <a:pt x="982" y="5768"/>
                  <a:pt x="982" y="5155"/>
                </a:cubicBezTo>
                <a:cubicBezTo>
                  <a:pt x="982" y="2823"/>
                  <a:pt x="3068" y="982"/>
                  <a:pt x="4418" y="982"/>
                </a:cubicBezTo>
                <a:cubicBezTo>
                  <a:pt x="4541" y="982"/>
                  <a:pt x="4664" y="1105"/>
                  <a:pt x="4786" y="1105"/>
                </a:cubicBezTo>
                <a:cubicBezTo>
                  <a:pt x="4786" y="1105"/>
                  <a:pt x="4786" y="1105"/>
                  <a:pt x="4786" y="1227"/>
                </a:cubicBezTo>
                <a:cubicBezTo>
                  <a:pt x="4786" y="1227"/>
                  <a:pt x="4909" y="1227"/>
                  <a:pt x="4909" y="1350"/>
                </a:cubicBezTo>
                <a:cubicBezTo>
                  <a:pt x="8100" y="5400"/>
                  <a:pt x="8100" y="5400"/>
                  <a:pt x="8100" y="5400"/>
                </a:cubicBezTo>
                <a:cubicBezTo>
                  <a:pt x="8100" y="5523"/>
                  <a:pt x="8223" y="5523"/>
                  <a:pt x="8223" y="5523"/>
                </a:cubicBezTo>
                <a:cubicBezTo>
                  <a:pt x="8223" y="5645"/>
                  <a:pt x="8345" y="5768"/>
                  <a:pt x="8345" y="5891"/>
                </a:cubicBezTo>
                <a:cubicBezTo>
                  <a:pt x="8345" y="6014"/>
                  <a:pt x="8345" y="6014"/>
                  <a:pt x="8223" y="6136"/>
                </a:cubicBezTo>
                <a:cubicBezTo>
                  <a:pt x="7118" y="7241"/>
                  <a:pt x="7118" y="7241"/>
                  <a:pt x="7118" y="7241"/>
                </a:cubicBezTo>
                <a:cubicBezTo>
                  <a:pt x="7118" y="7241"/>
                  <a:pt x="7118" y="7241"/>
                  <a:pt x="7118" y="7241"/>
                </a:cubicBezTo>
                <a:cubicBezTo>
                  <a:pt x="6750" y="7609"/>
                  <a:pt x="6505" y="8100"/>
                  <a:pt x="6505" y="8714"/>
                </a:cubicBezTo>
                <a:cubicBezTo>
                  <a:pt x="6505" y="9205"/>
                  <a:pt x="6750" y="9695"/>
                  <a:pt x="7118" y="10064"/>
                </a:cubicBezTo>
                <a:cubicBezTo>
                  <a:pt x="7118" y="10064"/>
                  <a:pt x="7118" y="10064"/>
                  <a:pt x="7118" y="10064"/>
                </a:cubicBezTo>
                <a:cubicBezTo>
                  <a:pt x="8345" y="11782"/>
                  <a:pt x="9818" y="13255"/>
                  <a:pt x="11536" y="14482"/>
                </a:cubicBezTo>
                <a:cubicBezTo>
                  <a:pt x="11536" y="14482"/>
                  <a:pt x="11536" y="14482"/>
                  <a:pt x="11536" y="14482"/>
                </a:cubicBezTo>
                <a:cubicBezTo>
                  <a:pt x="11905" y="14850"/>
                  <a:pt x="12395" y="15095"/>
                  <a:pt x="12886" y="15095"/>
                </a:cubicBezTo>
                <a:cubicBezTo>
                  <a:pt x="13377" y="15095"/>
                  <a:pt x="13868" y="14850"/>
                  <a:pt x="14236" y="14482"/>
                </a:cubicBezTo>
                <a:cubicBezTo>
                  <a:pt x="14359" y="14482"/>
                  <a:pt x="14359" y="14482"/>
                  <a:pt x="14359" y="14482"/>
                </a:cubicBezTo>
                <a:cubicBezTo>
                  <a:pt x="15464" y="13377"/>
                  <a:pt x="15464" y="13377"/>
                  <a:pt x="15464" y="13377"/>
                </a:cubicBezTo>
                <a:cubicBezTo>
                  <a:pt x="15586" y="13255"/>
                  <a:pt x="15586" y="13255"/>
                  <a:pt x="15709" y="13255"/>
                </a:cubicBezTo>
                <a:cubicBezTo>
                  <a:pt x="15832" y="13255"/>
                  <a:pt x="15955" y="13377"/>
                  <a:pt x="16077" y="13377"/>
                </a:cubicBezTo>
                <a:cubicBezTo>
                  <a:pt x="16077" y="13377"/>
                  <a:pt x="16077" y="13500"/>
                  <a:pt x="16077" y="13500"/>
                </a:cubicBezTo>
                <a:cubicBezTo>
                  <a:pt x="20250" y="16691"/>
                  <a:pt x="20250" y="16691"/>
                  <a:pt x="20250" y="16691"/>
                </a:cubicBezTo>
                <a:cubicBezTo>
                  <a:pt x="20373" y="16691"/>
                  <a:pt x="20373" y="16691"/>
                  <a:pt x="20373" y="16814"/>
                </a:cubicBezTo>
                <a:cubicBezTo>
                  <a:pt x="20373" y="16814"/>
                  <a:pt x="20495" y="16814"/>
                  <a:pt x="20495" y="16814"/>
                </a:cubicBezTo>
                <a:cubicBezTo>
                  <a:pt x="20495" y="16936"/>
                  <a:pt x="20618" y="16936"/>
                  <a:pt x="20618" y="17182"/>
                </a:cubicBezTo>
                <a:cubicBezTo>
                  <a:pt x="20618" y="17182"/>
                  <a:pt x="20618" y="17182"/>
                  <a:pt x="20618" y="17305"/>
                </a:cubicBezTo>
                <a:cubicBezTo>
                  <a:pt x="20495" y="18655"/>
                  <a:pt x="18777" y="20618"/>
                  <a:pt x="16445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7" name="Shape"/>
          <p:cNvSpPr/>
          <p:nvPr/>
        </p:nvSpPr>
        <p:spPr>
          <a:xfrm>
            <a:off x="2982128" y="4338638"/>
            <a:ext cx="320676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82" y="982"/>
                </a:moveTo>
                <a:cubicBezTo>
                  <a:pt x="16691" y="982"/>
                  <a:pt x="20618" y="4909"/>
                  <a:pt x="20618" y="9818"/>
                </a:cubicBezTo>
                <a:cubicBezTo>
                  <a:pt x="20618" y="10064"/>
                  <a:pt x="20864" y="10309"/>
                  <a:pt x="21109" y="10309"/>
                </a:cubicBezTo>
                <a:cubicBezTo>
                  <a:pt x="21355" y="10309"/>
                  <a:pt x="21600" y="10064"/>
                  <a:pt x="21600" y="9818"/>
                </a:cubicBezTo>
                <a:cubicBezTo>
                  <a:pt x="21600" y="4418"/>
                  <a:pt x="17182" y="0"/>
                  <a:pt x="11782" y="0"/>
                </a:cubicBezTo>
                <a:cubicBezTo>
                  <a:pt x="11536" y="0"/>
                  <a:pt x="11291" y="245"/>
                  <a:pt x="11291" y="491"/>
                </a:cubicBezTo>
                <a:cubicBezTo>
                  <a:pt x="11291" y="736"/>
                  <a:pt x="11536" y="982"/>
                  <a:pt x="11782" y="982"/>
                </a:cubicBezTo>
                <a:moveTo>
                  <a:pt x="11782" y="5891"/>
                </a:moveTo>
                <a:cubicBezTo>
                  <a:pt x="13991" y="5891"/>
                  <a:pt x="15709" y="7609"/>
                  <a:pt x="15709" y="9818"/>
                </a:cubicBezTo>
                <a:cubicBezTo>
                  <a:pt x="15709" y="10064"/>
                  <a:pt x="15955" y="10309"/>
                  <a:pt x="16200" y="10309"/>
                </a:cubicBezTo>
                <a:cubicBezTo>
                  <a:pt x="16445" y="10309"/>
                  <a:pt x="16691" y="10064"/>
                  <a:pt x="16691" y="9818"/>
                </a:cubicBezTo>
                <a:cubicBezTo>
                  <a:pt x="16691" y="7118"/>
                  <a:pt x="14482" y="4909"/>
                  <a:pt x="11782" y="4909"/>
                </a:cubicBezTo>
                <a:cubicBezTo>
                  <a:pt x="11536" y="4909"/>
                  <a:pt x="11291" y="5155"/>
                  <a:pt x="11291" y="5400"/>
                </a:cubicBezTo>
                <a:cubicBezTo>
                  <a:pt x="11291" y="5645"/>
                  <a:pt x="11536" y="5891"/>
                  <a:pt x="11782" y="5891"/>
                </a:cubicBezTo>
                <a:moveTo>
                  <a:pt x="11782" y="10800"/>
                </a:moveTo>
                <a:cubicBezTo>
                  <a:pt x="12273" y="10800"/>
                  <a:pt x="12764" y="10309"/>
                  <a:pt x="12764" y="9818"/>
                </a:cubicBezTo>
                <a:cubicBezTo>
                  <a:pt x="12764" y="9327"/>
                  <a:pt x="12273" y="8836"/>
                  <a:pt x="11782" y="8836"/>
                </a:cubicBezTo>
                <a:cubicBezTo>
                  <a:pt x="11291" y="8836"/>
                  <a:pt x="10800" y="9327"/>
                  <a:pt x="10800" y="9818"/>
                </a:cubicBezTo>
                <a:cubicBezTo>
                  <a:pt x="10800" y="10309"/>
                  <a:pt x="11291" y="10800"/>
                  <a:pt x="11782" y="10800"/>
                </a:cubicBezTo>
                <a:moveTo>
                  <a:pt x="21600" y="17182"/>
                </a:moveTo>
                <a:cubicBezTo>
                  <a:pt x="21600" y="16814"/>
                  <a:pt x="21477" y="16445"/>
                  <a:pt x="21109" y="16077"/>
                </a:cubicBezTo>
                <a:cubicBezTo>
                  <a:pt x="21109" y="16077"/>
                  <a:pt x="20986" y="15955"/>
                  <a:pt x="20864" y="15955"/>
                </a:cubicBezTo>
                <a:cubicBezTo>
                  <a:pt x="16691" y="12641"/>
                  <a:pt x="16691" y="12641"/>
                  <a:pt x="16691" y="12641"/>
                </a:cubicBezTo>
                <a:cubicBezTo>
                  <a:pt x="16445" y="12395"/>
                  <a:pt x="16077" y="12273"/>
                  <a:pt x="15709" y="12273"/>
                </a:cubicBezTo>
                <a:cubicBezTo>
                  <a:pt x="15341" y="12273"/>
                  <a:pt x="15095" y="12395"/>
                  <a:pt x="14850" y="12518"/>
                </a:cubicBezTo>
                <a:cubicBezTo>
                  <a:pt x="13623" y="13745"/>
                  <a:pt x="13623" y="13745"/>
                  <a:pt x="13623" y="13745"/>
                </a:cubicBezTo>
                <a:cubicBezTo>
                  <a:pt x="13623" y="13745"/>
                  <a:pt x="13623" y="13745"/>
                  <a:pt x="13623" y="13745"/>
                </a:cubicBezTo>
                <a:cubicBezTo>
                  <a:pt x="13500" y="13991"/>
                  <a:pt x="13255" y="14114"/>
                  <a:pt x="12886" y="14114"/>
                </a:cubicBezTo>
                <a:cubicBezTo>
                  <a:pt x="12641" y="14114"/>
                  <a:pt x="12273" y="13868"/>
                  <a:pt x="12150" y="13623"/>
                </a:cubicBezTo>
                <a:cubicBezTo>
                  <a:pt x="12150" y="13623"/>
                  <a:pt x="12150" y="13623"/>
                  <a:pt x="12150" y="13623"/>
                </a:cubicBezTo>
                <a:cubicBezTo>
                  <a:pt x="10555" y="12518"/>
                  <a:pt x="9082" y="11168"/>
                  <a:pt x="7855" y="9450"/>
                </a:cubicBezTo>
                <a:cubicBezTo>
                  <a:pt x="7977" y="9450"/>
                  <a:pt x="7977" y="9450"/>
                  <a:pt x="7977" y="9450"/>
                </a:cubicBezTo>
                <a:cubicBezTo>
                  <a:pt x="7732" y="9327"/>
                  <a:pt x="7486" y="8959"/>
                  <a:pt x="7486" y="8714"/>
                </a:cubicBezTo>
                <a:cubicBezTo>
                  <a:pt x="7486" y="8345"/>
                  <a:pt x="7609" y="8100"/>
                  <a:pt x="7855" y="7977"/>
                </a:cubicBezTo>
                <a:cubicBezTo>
                  <a:pt x="7855" y="7977"/>
                  <a:pt x="7855" y="7977"/>
                  <a:pt x="7855" y="7977"/>
                </a:cubicBezTo>
                <a:cubicBezTo>
                  <a:pt x="8959" y="6750"/>
                  <a:pt x="8959" y="6750"/>
                  <a:pt x="8959" y="6750"/>
                </a:cubicBezTo>
                <a:cubicBezTo>
                  <a:pt x="9205" y="6505"/>
                  <a:pt x="9327" y="6259"/>
                  <a:pt x="9327" y="5891"/>
                </a:cubicBezTo>
                <a:cubicBezTo>
                  <a:pt x="9327" y="5523"/>
                  <a:pt x="9205" y="5155"/>
                  <a:pt x="8836" y="4909"/>
                </a:cubicBezTo>
                <a:cubicBezTo>
                  <a:pt x="5645" y="736"/>
                  <a:pt x="5645" y="736"/>
                  <a:pt x="5645" y="736"/>
                </a:cubicBezTo>
                <a:cubicBezTo>
                  <a:pt x="5645" y="614"/>
                  <a:pt x="5523" y="491"/>
                  <a:pt x="5400" y="491"/>
                </a:cubicBezTo>
                <a:cubicBezTo>
                  <a:pt x="5155" y="123"/>
                  <a:pt x="4786" y="0"/>
                  <a:pt x="4418" y="0"/>
                </a:cubicBezTo>
                <a:cubicBezTo>
                  <a:pt x="2455" y="0"/>
                  <a:pt x="0" y="2332"/>
                  <a:pt x="0" y="5155"/>
                </a:cubicBezTo>
                <a:cubicBezTo>
                  <a:pt x="0" y="5891"/>
                  <a:pt x="123" y="6627"/>
                  <a:pt x="491" y="7364"/>
                </a:cubicBezTo>
                <a:cubicBezTo>
                  <a:pt x="491" y="7364"/>
                  <a:pt x="491" y="7364"/>
                  <a:pt x="491" y="7364"/>
                </a:cubicBezTo>
                <a:cubicBezTo>
                  <a:pt x="3436" y="13255"/>
                  <a:pt x="8345" y="18164"/>
                  <a:pt x="14236" y="21109"/>
                </a:cubicBezTo>
                <a:cubicBezTo>
                  <a:pt x="14236" y="21109"/>
                  <a:pt x="14236" y="21109"/>
                  <a:pt x="14236" y="21109"/>
                </a:cubicBezTo>
                <a:cubicBezTo>
                  <a:pt x="14850" y="21477"/>
                  <a:pt x="15709" y="21600"/>
                  <a:pt x="16445" y="21600"/>
                </a:cubicBezTo>
                <a:cubicBezTo>
                  <a:pt x="19268" y="21600"/>
                  <a:pt x="21600" y="19145"/>
                  <a:pt x="21600" y="17182"/>
                </a:cubicBezTo>
                <a:cubicBezTo>
                  <a:pt x="21600" y="17182"/>
                  <a:pt x="21600" y="17182"/>
                  <a:pt x="21600" y="17182"/>
                </a:cubicBezTo>
                <a:close/>
                <a:moveTo>
                  <a:pt x="16445" y="20618"/>
                </a:moveTo>
                <a:cubicBezTo>
                  <a:pt x="15832" y="20618"/>
                  <a:pt x="15218" y="20495"/>
                  <a:pt x="14605" y="20250"/>
                </a:cubicBezTo>
                <a:cubicBezTo>
                  <a:pt x="14605" y="20250"/>
                  <a:pt x="14605" y="20127"/>
                  <a:pt x="14482" y="20127"/>
                </a:cubicBezTo>
                <a:cubicBezTo>
                  <a:pt x="8959" y="17305"/>
                  <a:pt x="4295" y="12641"/>
                  <a:pt x="1473" y="7118"/>
                </a:cubicBezTo>
                <a:cubicBezTo>
                  <a:pt x="1473" y="6995"/>
                  <a:pt x="1350" y="6995"/>
                  <a:pt x="1350" y="6995"/>
                </a:cubicBezTo>
                <a:cubicBezTo>
                  <a:pt x="1105" y="6382"/>
                  <a:pt x="982" y="5768"/>
                  <a:pt x="982" y="5155"/>
                </a:cubicBezTo>
                <a:cubicBezTo>
                  <a:pt x="982" y="2823"/>
                  <a:pt x="3068" y="982"/>
                  <a:pt x="4418" y="982"/>
                </a:cubicBezTo>
                <a:cubicBezTo>
                  <a:pt x="4541" y="982"/>
                  <a:pt x="4664" y="1105"/>
                  <a:pt x="4786" y="1105"/>
                </a:cubicBezTo>
                <a:cubicBezTo>
                  <a:pt x="4786" y="1105"/>
                  <a:pt x="4786" y="1105"/>
                  <a:pt x="4786" y="1227"/>
                </a:cubicBezTo>
                <a:cubicBezTo>
                  <a:pt x="4786" y="1227"/>
                  <a:pt x="4909" y="1227"/>
                  <a:pt x="4909" y="1350"/>
                </a:cubicBezTo>
                <a:cubicBezTo>
                  <a:pt x="8100" y="5400"/>
                  <a:pt x="8100" y="5400"/>
                  <a:pt x="8100" y="5400"/>
                </a:cubicBezTo>
                <a:cubicBezTo>
                  <a:pt x="8100" y="5523"/>
                  <a:pt x="8223" y="5523"/>
                  <a:pt x="8223" y="5523"/>
                </a:cubicBezTo>
                <a:cubicBezTo>
                  <a:pt x="8223" y="5645"/>
                  <a:pt x="8345" y="5768"/>
                  <a:pt x="8345" y="5891"/>
                </a:cubicBezTo>
                <a:cubicBezTo>
                  <a:pt x="8345" y="6014"/>
                  <a:pt x="8345" y="6014"/>
                  <a:pt x="8223" y="6136"/>
                </a:cubicBezTo>
                <a:cubicBezTo>
                  <a:pt x="7118" y="7241"/>
                  <a:pt x="7118" y="7241"/>
                  <a:pt x="7118" y="7241"/>
                </a:cubicBezTo>
                <a:cubicBezTo>
                  <a:pt x="7118" y="7241"/>
                  <a:pt x="7118" y="7241"/>
                  <a:pt x="7118" y="7241"/>
                </a:cubicBezTo>
                <a:cubicBezTo>
                  <a:pt x="6750" y="7609"/>
                  <a:pt x="6505" y="8100"/>
                  <a:pt x="6505" y="8714"/>
                </a:cubicBezTo>
                <a:cubicBezTo>
                  <a:pt x="6505" y="9205"/>
                  <a:pt x="6750" y="9695"/>
                  <a:pt x="7118" y="10064"/>
                </a:cubicBezTo>
                <a:cubicBezTo>
                  <a:pt x="7118" y="10064"/>
                  <a:pt x="7118" y="10064"/>
                  <a:pt x="7118" y="10064"/>
                </a:cubicBezTo>
                <a:cubicBezTo>
                  <a:pt x="8345" y="11782"/>
                  <a:pt x="9818" y="13255"/>
                  <a:pt x="11536" y="14482"/>
                </a:cubicBezTo>
                <a:cubicBezTo>
                  <a:pt x="11536" y="14482"/>
                  <a:pt x="11536" y="14482"/>
                  <a:pt x="11536" y="14482"/>
                </a:cubicBezTo>
                <a:cubicBezTo>
                  <a:pt x="11905" y="14850"/>
                  <a:pt x="12395" y="15095"/>
                  <a:pt x="12886" y="15095"/>
                </a:cubicBezTo>
                <a:cubicBezTo>
                  <a:pt x="13377" y="15095"/>
                  <a:pt x="13868" y="14850"/>
                  <a:pt x="14236" y="14482"/>
                </a:cubicBezTo>
                <a:cubicBezTo>
                  <a:pt x="14359" y="14482"/>
                  <a:pt x="14359" y="14482"/>
                  <a:pt x="14359" y="14482"/>
                </a:cubicBezTo>
                <a:cubicBezTo>
                  <a:pt x="15464" y="13377"/>
                  <a:pt x="15464" y="13377"/>
                  <a:pt x="15464" y="13377"/>
                </a:cubicBezTo>
                <a:cubicBezTo>
                  <a:pt x="15586" y="13255"/>
                  <a:pt x="15586" y="13255"/>
                  <a:pt x="15709" y="13255"/>
                </a:cubicBezTo>
                <a:cubicBezTo>
                  <a:pt x="15832" y="13255"/>
                  <a:pt x="15955" y="13377"/>
                  <a:pt x="16077" y="13377"/>
                </a:cubicBezTo>
                <a:cubicBezTo>
                  <a:pt x="16077" y="13377"/>
                  <a:pt x="16077" y="13500"/>
                  <a:pt x="16077" y="13500"/>
                </a:cubicBezTo>
                <a:cubicBezTo>
                  <a:pt x="20250" y="16691"/>
                  <a:pt x="20250" y="16691"/>
                  <a:pt x="20250" y="16691"/>
                </a:cubicBezTo>
                <a:cubicBezTo>
                  <a:pt x="20373" y="16691"/>
                  <a:pt x="20373" y="16691"/>
                  <a:pt x="20373" y="16814"/>
                </a:cubicBezTo>
                <a:cubicBezTo>
                  <a:pt x="20373" y="16814"/>
                  <a:pt x="20495" y="16814"/>
                  <a:pt x="20495" y="16814"/>
                </a:cubicBezTo>
                <a:cubicBezTo>
                  <a:pt x="20495" y="16936"/>
                  <a:pt x="20618" y="16936"/>
                  <a:pt x="20618" y="17182"/>
                </a:cubicBezTo>
                <a:cubicBezTo>
                  <a:pt x="20618" y="17182"/>
                  <a:pt x="20618" y="17182"/>
                  <a:pt x="20618" y="17305"/>
                </a:cubicBezTo>
                <a:cubicBezTo>
                  <a:pt x="20495" y="18655"/>
                  <a:pt x="18777" y="20618"/>
                  <a:pt x="16445" y="206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8" name="Shape"/>
          <p:cNvSpPr/>
          <p:nvPr/>
        </p:nvSpPr>
        <p:spPr>
          <a:xfrm>
            <a:off x="6699250" y="4838699"/>
            <a:ext cx="174625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8345"/>
                </a:moveTo>
                <a:cubicBezTo>
                  <a:pt x="21600" y="8100"/>
                  <a:pt x="21150" y="7855"/>
                  <a:pt x="20700" y="7855"/>
                </a:cubicBezTo>
                <a:cubicBezTo>
                  <a:pt x="13500" y="7855"/>
                  <a:pt x="13500" y="7855"/>
                  <a:pt x="13500" y="7855"/>
                </a:cubicBezTo>
                <a:cubicBezTo>
                  <a:pt x="18000" y="614"/>
                  <a:pt x="18000" y="614"/>
                  <a:pt x="18000" y="614"/>
                </a:cubicBezTo>
                <a:cubicBezTo>
                  <a:pt x="18000" y="614"/>
                  <a:pt x="18000" y="614"/>
                  <a:pt x="18000" y="614"/>
                </a:cubicBezTo>
                <a:cubicBezTo>
                  <a:pt x="18000" y="614"/>
                  <a:pt x="18000" y="491"/>
                  <a:pt x="18000" y="491"/>
                </a:cubicBezTo>
                <a:cubicBezTo>
                  <a:pt x="18000" y="245"/>
                  <a:pt x="17550" y="0"/>
                  <a:pt x="17100" y="0"/>
                </a:cubicBezTo>
                <a:cubicBezTo>
                  <a:pt x="8100" y="0"/>
                  <a:pt x="8100" y="0"/>
                  <a:pt x="8100" y="0"/>
                </a:cubicBezTo>
                <a:cubicBezTo>
                  <a:pt x="7650" y="0"/>
                  <a:pt x="7425" y="123"/>
                  <a:pt x="7200" y="368"/>
                </a:cubicBezTo>
                <a:cubicBezTo>
                  <a:pt x="7200" y="368"/>
                  <a:pt x="7200" y="368"/>
                  <a:pt x="7200" y="368"/>
                </a:cubicBezTo>
                <a:cubicBezTo>
                  <a:pt x="0" y="12150"/>
                  <a:pt x="0" y="12150"/>
                  <a:pt x="0" y="12150"/>
                </a:cubicBezTo>
                <a:cubicBezTo>
                  <a:pt x="0" y="12150"/>
                  <a:pt x="0" y="12150"/>
                  <a:pt x="0" y="12150"/>
                </a:cubicBezTo>
                <a:cubicBezTo>
                  <a:pt x="0" y="12150"/>
                  <a:pt x="0" y="12273"/>
                  <a:pt x="0" y="12273"/>
                </a:cubicBezTo>
                <a:cubicBezTo>
                  <a:pt x="0" y="12518"/>
                  <a:pt x="450" y="12764"/>
                  <a:pt x="900" y="12764"/>
                </a:cubicBezTo>
                <a:cubicBezTo>
                  <a:pt x="9000" y="12764"/>
                  <a:pt x="9000" y="12764"/>
                  <a:pt x="9000" y="12764"/>
                </a:cubicBezTo>
                <a:cubicBezTo>
                  <a:pt x="7200" y="21109"/>
                  <a:pt x="7200" y="21109"/>
                  <a:pt x="7200" y="21109"/>
                </a:cubicBezTo>
                <a:cubicBezTo>
                  <a:pt x="7200" y="21109"/>
                  <a:pt x="7200" y="21109"/>
                  <a:pt x="7200" y="21109"/>
                </a:cubicBezTo>
                <a:cubicBezTo>
                  <a:pt x="7200" y="21109"/>
                  <a:pt x="7200" y="21109"/>
                  <a:pt x="7200" y="21109"/>
                </a:cubicBezTo>
                <a:cubicBezTo>
                  <a:pt x="7200" y="21355"/>
                  <a:pt x="7650" y="21600"/>
                  <a:pt x="8100" y="21600"/>
                </a:cubicBezTo>
                <a:cubicBezTo>
                  <a:pt x="8550" y="21600"/>
                  <a:pt x="8775" y="21477"/>
                  <a:pt x="9000" y="21355"/>
                </a:cubicBezTo>
                <a:cubicBezTo>
                  <a:pt x="9000" y="21355"/>
                  <a:pt x="9000" y="21355"/>
                  <a:pt x="9000" y="21355"/>
                </a:cubicBezTo>
                <a:cubicBezTo>
                  <a:pt x="21600" y="8591"/>
                  <a:pt x="21600" y="8591"/>
                  <a:pt x="21600" y="8591"/>
                </a:cubicBezTo>
                <a:cubicBezTo>
                  <a:pt x="21600" y="8591"/>
                  <a:pt x="21600" y="8591"/>
                  <a:pt x="21600" y="8591"/>
                </a:cubicBezTo>
                <a:cubicBezTo>
                  <a:pt x="21600" y="8468"/>
                  <a:pt x="21600" y="8468"/>
                  <a:pt x="21600" y="8345"/>
                </a:cubicBezTo>
                <a:moveTo>
                  <a:pt x="9450" y="18655"/>
                </a:moveTo>
                <a:cubicBezTo>
                  <a:pt x="10800" y="12273"/>
                  <a:pt x="10800" y="12273"/>
                  <a:pt x="10800" y="12273"/>
                </a:cubicBezTo>
                <a:cubicBezTo>
                  <a:pt x="10800" y="12273"/>
                  <a:pt x="10800" y="12273"/>
                  <a:pt x="10800" y="12273"/>
                </a:cubicBezTo>
                <a:cubicBezTo>
                  <a:pt x="10800" y="12273"/>
                  <a:pt x="10800" y="12273"/>
                  <a:pt x="10800" y="12273"/>
                </a:cubicBezTo>
                <a:cubicBezTo>
                  <a:pt x="10800" y="12027"/>
                  <a:pt x="10350" y="11782"/>
                  <a:pt x="9900" y="11782"/>
                </a:cubicBezTo>
                <a:cubicBezTo>
                  <a:pt x="2250" y="11782"/>
                  <a:pt x="2250" y="11782"/>
                  <a:pt x="2250" y="11782"/>
                </a:cubicBezTo>
                <a:cubicBezTo>
                  <a:pt x="8775" y="982"/>
                  <a:pt x="8775" y="982"/>
                  <a:pt x="8775" y="982"/>
                </a:cubicBezTo>
                <a:cubicBezTo>
                  <a:pt x="15750" y="982"/>
                  <a:pt x="15750" y="982"/>
                  <a:pt x="15750" y="982"/>
                </a:cubicBezTo>
                <a:cubicBezTo>
                  <a:pt x="11475" y="8223"/>
                  <a:pt x="11475" y="8223"/>
                  <a:pt x="11475" y="8223"/>
                </a:cubicBezTo>
                <a:cubicBezTo>
                  <a:pt x="11475" y="8223"/>
                  <a:pt x="11475" y="8223"/>
                  <a:pt x="11475" y="8223"/>
                </a:cubicBezTo>
                <a:cubicBezTo>
                  <a:pt x="11475" y="8223"/>
                  <a:pt x="11475" y="8345"/>
                  <a:pt x="11475" y="8345"/>
                </a:cubicBezTo>
                <a:cubicBezTo>
                  <a:pt x="11475" y="8591"/>
                  <a:pt x="11700" y="8836"/>
                  <a:pt x="12375" y="8836"/>
                </a:cubicBezTo>
                <a:cubicBezTo>
                  <a:pt x="19125" y="8836"/>
                  <a:pt x="19125" y="8836"/>
                  <a:pt x="19125" y="8836"/>
                </a:cubicBezTo>
                <a:lnTo>
                  <a:pt x="9450" y="18655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69" name="Shape"/>
          <p:cNvSpPr/>
          <p:nvPr/>
        </p:nvSpPr>
        <p:spPr>
          <a:xfrm>
            <a:off x="7237413" y="4867274"/>
            <a:ext cx="320676" cy="26193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364" y="13200"/>
                </a:moveTo>
                <a:cubicBezTo>
                  <a:pt x="4418" y="13200"/>
                  <a:pt x="4418" y="13200"/>
                  <a:pt x="4418" y="13200"/>
                </a:cubicBezTo>
                <a:cubicBezTo>
                  <a:pt x="4173" y="13200"/>
                  <a:pt x="3927" y="13500"/>
                  <a:pt x="3927" y="13800"/>
                </a:cubicBezTo>
                <a:cubicBezTo>
                  <a:pt x="3927" y="17400"/>
                  <a:pt x="3927" y="17400"/>
                  <a:pt x="3927" y="17400"/>
                </a:cubicBezTo>
                <a:cubicBezTo>
                  <a:pt x="3927" y="17700"/>
                  <a:pt x="4173" y="18000"/>
                  <a:pt x="4418" y="18000"/>
                </a:cubicBezTo>
                <a:cubicBezTo>
                  <a:pt x="7364" y="18000"/>
                  <a:pt x="7364" y="18000"/>
                  <a:pt x="7364" y="18000"/>
                </a:cubicBezTo>
                <a:cubicBezTo>
                  <a:pt x="7609" y="18000"/>
                  <a:pt x="7855" y="17700"/>
                  <a:pt x="7855" y="17400"/>
                </a:cubicBezTo>
                <a:cubicBezTo>
                  <a:pt x="7855" y="13800"/>
                  <a:pt x="7855" y="13800"/>
                  <a:pt x="7855" y="13800"/>
                </a:cubicBezTo>
                <a:cubicBezTo>
                  <a:pt x="7855" y="13500"/>
                  <a:pt x="7609" y="13200"/>
                  <a:pt x="7364" y="13200"/>
                </a:cubicBezTo>
                <a:moveTo>
                  <a:pt x="6873" y="16800"/>
                </a:moveTo>
                <a:cubicBezTo>
                  <a:pt x="4909" y="16800"/>
                  <a:pt x="4909" y="16800"/>
                  <a:pt x="4909" y="16800"/>
                </a:cubicBezTo>
                <a:cubicBezTo>
                  <a:pt x="4909" y="14400"/>
                  <a:pt x="4909" y="14400"/>
                  <a:pt x="4909" y="14400"/>
                </a:cubicBezTo>
                <a:cubicBezTo>
                  <a:pt x="6873" y="14400"/>
                  <a:pt x="6873" y="14400"/>
                  <a:pt x="6873" y="14400"/>
                </a:cubicBezTo>
                <a:lnTo>
                  <a:pt x="6873" y="16800"/>
                </a:lnTo>
                <a:close/>
                <a:moveTo>
                  <a:pt x="17182" y="13200"/>
                </a:moveTo>
                <a:cubicBezTo>
                  <a:pt x="14236" y="13200"/>
                  <a:pt x="14236" y="13200"/>
                  <a:pt x="14236" y="13200"/>
                </a:cubicBezTo>
                <a:cubicBezTo>
                  <a:pt x="13991" y="13200"/>
                  <a:pt x="13745" y="13500"/>
                  <a:pt x="13745" y="13800"/>
                </a:cubicBezTo>
                <a:cubicBezTo>
                  <a:pt x="13745" y="17400"/>
                  <a:pt x="13745" y="17400"/>
                  <a:pt x="13745" y="17400"/>
                </a:cubicBezTo>
                <a:cubicBezTo>
                  <a:pt x="13745" y="17700"/>
                  <a:pt x="13991" y="18000"/>
                  <a:pt x="14236" y="18000"/>
                </a:cubicBezTo>
                <a:cubicBezTo>
                  <a:pt x="17182" y="18000"/>
                  <a:pt x="17182" y="18000"/>
                  <a:pt x="17182" y="18000"/>
                </a:cubicBezTo>
                <a:cubicBezTo>
                  <a:pt x="17427" y="18000"/>
                  <a:pt x="17673" y="17700"/>
                  <a:pt x="17673" y="17400"/>
                </a:cubicBezTo>
                <a:cubicBezTo>
                  <a:pt x="17673" y="13800"/>
                  <a:pt x="17673" y="13800"/>
                  <a:pt x="17673" y="13800"/>
                </a:cubicBezTo>
                <a:cubicBezTo>
                  <a:pt x="17673" y="13500"/>
                  <a:pt x="17427" y="13200"/>
                  <a:pt x="17182" y="13200"/>
                </a:cubicBezTo>
                <a:moveTo>
                  <a:pt x="16691" y="16800"/>
                </a:moveTo>
                <a:cubicBezTo>
                  <a:pt x="14727" y="16800"/>
                  <a:pt x="14727" y="16800"/>
                  <a:pt x="14727" y="16800"/>
                </a:cubicBezTo>
                <a:cubicBezTo>
                  <a:pt x="14727" y="14400"/>
                  <a:pt x="14727" y="14400"/>
                  <a:pt x="14727" y="14400"/>
                </a:cubicBezTo>
                <a:cubicBezTo>
                  <a:pt x="16691" y="14400"/>
                  <a:pt x="16691" y="14400"/>
                  <a:pt x="16691" y="14400"/>
                </a:cubicBezTo>
                <a:lnTo>
                  <a:pt x="16691" y="16800"/>
                </a:lnTo>
                <a:close/>
                <a:moveTo>
                  <a:pt x="21109" y="20400"/>
                </a:moveTo>
                <a:cubicBezTo>
                  <a:pt x="20618" y="20400"/>
                  <a:pt x="20618" y="20400"/>
                  <a:pt x="20618" y="20400"/>
                </a:cubicBezTo>
                <a:cubicBezTo>
                  <a:pt x="20618" y="4800"/>
                  <a:pt x="20618" y="4800"/>
                  <a:pt x="20618" y="4800"/>
                </a:cubicBezTo>
                <a:cubicBezTo>
                  <a:pt x="21109" y="4800"/>
                  <a:pt x="21109" y="4800"/>
                  <a:pt x="21109" y="4800"/>
                </a:cubicBezTo>
                <a:cubicBezTo>
                  <a:pt x="21355" y="4800"/>
                  <a:pt x="21600" y="4500"/>
                  <a:pt x="21600" y="4200"/>
                </a:cubicBezTo>
                <a:cubicBezTo>
                  <a:pt x="21600" y="3900"/>
                  <a:pt x="21355" y="3600"/>
                  <a:pt x="21109" y="3600"/>
                </a:cubicBezTo>
                <a:cubicBezTo>
                  <a:pt x="20618" y="3600"/>
                  <a:pt x="20618" y="3600"/>
                  <a:pt x="20618" y="3600"/>
                </a:cubicBezTo>
                <a:cubicBezTo>
                  <a:pt x="20618" y="1200"/>
                  <a:pt x="20618" y="1200"/>
                  <a:pt x="20618" y="1200"/>
                </a:cubicBezTo>
                <a:cubicBezTo>
                  <a:pt x="20618" y="600"/>
                  <a:pt x="20127" y="0"/>
                  <a:pt x="19636" y="0"/>
                </a:cubicBezTo>
                <a:cubicBezTo>
                  <a:pt x="1964" y="0"/>
                  <a:pt x="1964" y="0"/>
                  <a:pt x="1964" y="0"/>
                </a:cubicBezTo>
                <a:cubicBezTo>
                  <a:pt x="1473" y="0"/>
                  <a:pt x="982" y="600"/>
                  <a:pt x="982" y="1200"/>
                </a:cubicBezTo>
                <a:cubicBezTo>
                  <a:pt x="982" y="3600"/>
                  <a:pt x="982" y="3600"/>
                  <a:pt x="982" y="3600"/>
                </a:cubicBezTo>
                <a:cubicBezTo>
                  <a:pt x="491" y="3600"/>
                  <a:pt x="491" y="3600"/>
                  <a:pt x="491" y="3600"/>
                </a:cubicBezTo>
                <a:cubicBezTo>
                  <a:pt x="245" y="3600"/>
                  <a:pt x="0" y="3900"/>
                  <a:pt x="0" y="4200"/>
                </a:cubicBezTo>
                <a:cubicBezTo>
                  <a:pt x="0" y="4500"/>
                  <a:pt x="245" y="4800"/>
                  <a:pt x="491" y="4800"/>
                </a:cubicBezTo>
                <a:cubicBezTo>
                  <a:pt x="982" y="4800"/>
                  <a:pt x="982" y="4800"/>
                  <a:pt x="982" y="4800"/>
                </a:cubicBezTo>
                <a:cubicBezTo>
                  <a:pt x="982" y="20400"/>
                  <a:pt x="982" y="20400"/>
                  <a:pt x="982" y="20400"/>
                </a:cubicBezTo>
                <a:cubicBezTo>
                  <a:pt x="491" y="20400"/>
                  <a:pt x="491" y="20400"/>
                  <a:pt x="491" y="20400"/>
                </a:cubicBezTo>
                <a:cubicBezTo>
                  <a:pt x="245" y="20400"/>
                  <a:pt x="0" y="20700"/>
                  <a:pt x="0" y="21000"/>
                </a:cubicBezTo>
                <a:cubicBezTo>
                  <a:pt x="0" y="21300"/>
                  <a:pt x="245" y="21600"/>
                  <a:pt x="491" y="21600"/>
                </a:cubicBezTo>
                <a:cubicBezTo>
                  <a:pt x="21109" y="21600"/>
                  <a:pt x="21109" y="21600"/>
                  <a:pt x="21109" y="21600"/>
                </a:cubicBezTo>
                <a:cubicBezTo>
                  <a:pt x="21355" y="21600"/>
                  <a:pt x="21600" y="21300"/>
                  <a:pt x="21600" y="21000"/>
                </a:cubicBezTo>
                <a:cubicBezTo>
                  <a:pt x="21600" y="20700"/>
                  <a:pt x="21355" y="20400"/>
                  <a:pt x="21109" y="20400"/>
                </a:cubicBezTo>
                <a:moveTo>
                  <a:pt x="11782" y="20400"/>
                </a:moveTo>
                <a:cubicBezTo>
                  <a:pt x="9818" y="20400"/>
                  <a:pt x="9818" y="20400"/>
                  <a:pt x="9818" y="20400"/>
                </a:cubicBezTo>
                <a:cubicBezTo>
                  <a:pt x="9818" y="14400"/>
                  <a:pt x="9818" y="14400"/>
                  <a:pt x="9818" y="14400"/>
                </a:cubicBezTo>
                <a:cubicBezTo>
                  <a:pt x="11782" y="14400"/>
                  <a:pt x="11782" y="14400"/>
                  <a:pt x="11782" y="14400"/>
                </a:cubicBezTo>
                <a:lnTo>
                  <a:pt x="11782" y="20400"/>
                </a:lnTo>
                <a:close/>
                <a:moveTo>
                  <a:pt x="19636" y="20400"/>
                </a:moveTo>
                <a:cubicBezTo>
                  <a:pt x="12764" y="20400"/>
                  <a:pt x="12764" y="20400"/>
                  <a:pt x="12764" y="20400"/>
                </a:cubicBezTo>
                <a:cubicBezTo>
                  <a:pt x="12764" y="13800"/>
                  <a:pt x="12764" y="13800"/>
                  <a:pt x="12764" y="13800"/>
                </a:cubicBezTo>
                <a:cubicBezTo>
                  <a:pt x="12764" y="13500"/>
                  <a:pt x="12518" y="13200"/>
                  <a:pt x="12273" y="13200"/>
                </a:cubicBezTo>
                <a:cubicBezTo>
                  <a:pt x="9327" y="13200"/>
                  <a:pt x="9327" y="13200"/>
                  <a:pt x="9327" y="13200"/>
                </a:cubicBezTo>
                <a:cubicBezTo>
                  <a:pt x="9082" y="13200"/>
                  <a:pt x="8836" y="13500"/>
                  <a:pt x="8836" y="13800"/>
                </a:cubicBezTo>
                <a:cubicBezTo>
                  <a:pt x="8836" y="20400"/>
                  <a:pt x="8836" y="20400"/>
                  <a:pt x="8836" y="20400"/>
                </a:cubicBezTo>
                <a:cubicBezTo>
                  <a:pt x="1964" y="20400"/>
                  <a:pt x="1964" y="20400"/>
                  <a:pt x="1964" y="20400"/>
                </a:cubicBezTo>
                <a:cubicBezTo>
                  <a:pt x="1964" y="7500"/>
                  <a:pt x="1964" y="7500"/>
                  <a:pt x="1964" y="7500"/>
                </a:cubicBezTo>
                <a:cubicBezTo>
                  <a:pt x="2332" y="8100"/>
                  <a:pt x="2823" y="8400"/>
                  <a:pt x="3436" y="8400"/>
                </a:cubicBezTo>
                <a:cubicBezTo>
                  <a:pt x="4050" y="8400"/>
                  <a:pt x="4541" y="8100"/>
                  <a:pt x="4909" y="7500"/>
                </a:cubicBezTo>
                <a:cubicBezTo>
                  <a:pt x="5277" y="8100"/>
                  <a:pt x="5768" y="8400"/>
                  <a:pt x="6382" y="8400"/>
                </a:cubicBezTo>
                <a:cubicBezTo>
                  <a:pt x="6995" y="8400"/>
                  <a:pt x="7486" y="8100"/>
                  <a:pt x="7855" y="7500"/>
                </a:cubicBezTo>
                <a:cubicBezTo>
                  <a:pt x="8223" y="8100"/>
                  <a:pt x="8714" y="8400"/>
                  <a:pt x="9327" y="8400"/>
                </a:cubicBezTo>
                <a:cubicBezTo>
                  <a:pt x="9941" y="8400"/>
                  <a:pt x="10432" y="8100"/>
                  <a:pt x="10800" y="7500"/>
                </a:cubicBezTo>
                <a:cubicBezTo>
                  <a:pt x="11168" y="8100"/>
                  <a:pt x="11659" y="8400"/>
                  <a:pt x="12273" y="8400"/>
                </a:cubicBezTo>
                <a:cubicBezTo>
                  <a:pt x="12886" y="8400"/>
                  <a:pt x="13377" y="8100"/>
                  <a:pt x="13745" y="7500"/>
                </a:cubicBezTo>
                <a:cubicBezTo>
                  <a:pt x="14114" y="8100"/>
                  <a:pt x="14605" y="8400"/>
                  <a:pt x="15218" y="8400"/>
                </a:cubicBezTo>
                <a:cubicBezTo>
                  <a:pt x="15832" y="8400"/>
                  <a:pt x="16323" y="8100"/>
                  <a:pt x="16691" y="7500"/>
                </a:cubicBezTo>
                <a:cubicBezTo>
                  <a:pt x="17059" y="8100"/>
                  <a:pt x="17550" y="8400"/>
                  <a:pt x="18164" y="8400"/>
                </a:cubicBezTo>
                <a:cubicBezTo>
                  <a:pt x="18777" y="8400"/>
                  <a:pt x="19268" y="8100"/>
                  <a:pt x="19636" y="7500"/>
                </a:cubicBezTo>
                <a:lnTo>
                  <a:pt x="19636" y="20400"/>
                </a:lnTo>
                <a:close/>
                <a:moveTo>
                  <a:pt x="2455" y="6000"/>
                </a:moveTo>
                <a:cubicBezTo>
                  <a:pt x="2455" y="4800"/>
                  <a:pt x="2455" y="4800"/>
                  <a:pt x="2455" y="4800"/>
                </a:cubicBezTo>
                <a:cubicBezTo>
                  <a:pt x="4418" y="4800"/>
                  <a:pt x="4418" y="4800"/>
                  <a:pt x="4418" y="4800"/>
                </a:cubicBezTo>
                <a:cubicBezTo>
                  <a:pt x="4418" y="6000"/>
                  <a:pt x="4418" y="6000"/>
                  <a:pt x="4418" y="6000"/>
                </a:cubicBezTo>
                <a:cubicBezTo>
                  <a:pt x="4418" y="6600"/>
                  <a:pt x="3927" y="7200"/>
                  <a:pt x="3436" y="7200"/>
                </a:cubicBezTo>
                <a:cubicBezTo>
                  <a:pt x="2945" y="7200"/>
                  <a:pt x="2455" y="6600"/>
                  <a:pt x="2455" y="6000"/>
                </a:cubicBezTo>
                <a:moveTo>
                  <a:pt x="5400" y="6000"/>
                </a:moveTo>
                <a:cubicBezTo>
                  <a:pt x="5400" y="4800"/>
                  <a:pt x="5400" y="4800"/>
                  <a:pt x="5400" y="4800"/>
                </a:cubicBezTo>
                <a:cubicBezTo>
                  <a:pt x="7364" y="4800"/>
                  <a:pt x="7364" y="4800"/>
                  <a:pt x="7364" y="4800"/>
                </a:cubicBezTo>
                <a:cubicBezTo>
                  <a:pt x="7364" y="6000"/>
                  <a:pt x="7364" y="6000"/>
                  <a:pt x="7364" y="6000"/>
                </a:cubicBezTo>
                <a:cubicBezTo>
                  <a:pt x="7364" y="6600"/>
                  <a:pt x="6873" y="7200"/>
                  <a:pt x="6382" y="7200"/>
                </a:cubicBezTo>
                <a:cubicBezTo>
                  <a:pt x="5891" y="7200"/>
                  <a:pt x="5400" y="6600"/>
                  <a:pt x="5400" y="6000"/>
                </a:cubicBezTo>
                <a:moveTo>
                  <a:pt x="8345" y="6000"/>
                </a:moveTo>
                <a:cubicBezTo>
                  <a:pt x="8345" y="4800"/>
                  <a:pt x="8345" y="4800"/>
                  <a:pt x="8345" y="4800"/>
                </a:cubicBezTo>
                <a:cubicBezTo>
                  <a:pt x="10309" y="4800"/>
                  <a:pt x="10309" y="4800"/>
                  <a:pt x="10309" y="4800"/>
                </a:cubicBezTo>
                <a:cubicBezTo>
                  <a:pt x="10309" y="6000"/>
                  <a:pt x="10309" y="6000"/>
                  <a:pt x="10309" y="6000"/>
                </a:cubicBezTo>
                <a:cubicBezTo>
                  <a:pt x="10309" y="6600"/>
                  <a:pt x="9818" y="7200"/>
                  <a:pt x="9327" y="7200"/>
                </a:cubicBezTo>
                <a:cubicBezTo>
                  <a:pt x="8836" y="7200"/>
                  <a:pt x="8345" y="6600"/>
                  <a:pt x="8345" y="6000"/>
                </a:cubicBezTo>
                <a:moveTo>
                  <a:pt x="11291" y="6000"/>
                </a:moveTo>
                <a:cubicBezTo>
                  <a:pt x="11291" y="4800"/>
                  <a:pt x="11291" y="4800"/>
                  <a:pt x="11291" y="4800"/>
                </a:cubicBezTo>
                <a:cubicBezTo>
                  <a:pt x="13255" y="4800"/>
                  <a:pt x="13255" y="4800"/>
                  <a:pt x="13255" y="4800"/>
                </a:cubicBezTo>
                <a:cubicBezTo>
                  <a:pt x="13255" y="6000"/>
                  <a:pt x="13255" y="6000"/>
                  <a:pt x="13255" y="6000"/>
                </a:cubicBezTo>
                <a:cubicBezTo>
                  <a:pt x="13255" y="6600"/>
                  <a:pt x="12764" y="7200"/>
                  <a:pt x="12273" y="7200"/>
                </a:cubicBezTo>
                <a:cubicBezTo>
                  <a:pt x="11782" y="7200"/>
                  <a:pt x="11291" y="6600"/>
                  <a:pt x="11291" y="6000"/>
                </a:cubicBezTo>
                <a:moveTo>
                  <a:pt x="14236" y="6000"/>
                </a:moveTo>
                <a:cubicBezTo>
                  <a:pt x="14236" y="4800"/>
                  <a:pt x="14236" y="4800"/>
                  <a:pt x="14236" y="4800"/>
                </a:cubicBezTo>
                <a:cubicBezTo>
                  <a:pt x="16200" y="4800"/>
                  <a:pt x="16200" y="4800"/>
                  <a:pt x="16200" y="4800"/>
                </a:cubicBezTo>
                <a:cubicBezTo>
                  <a:pt x="16200" y="6000"/>
                  <a:pt x="16200" y="6000"/>
                  <a:pt x="16200" y="6000"/>
                </a:cubicBezTo>
                <a:cubicBezTo>
                  <a:pt x="16200" y="6600"/>
                  <a:pt x="15709" y="7200"/>
                  <a:pt x="15218" y="7200"/>
                </a:cubicBezTo>
                <a:cubicBezTo>
                  <a:pt x="14727" y="7200"/>
                  <a:pt x="14236" y="6600"/>
                  <a:pt x="14236" y="6000"/>
                </a:cubicBezTo>
                <a:moveTo>
                  <a:pt x="17182" y="6000"/>
                </a:moveTo>
                <a:cubicBezTo>
                  <a:pt x="17182" y="4800"/>
                  <a:pt x="17182" y="4800"/>
                  <a:pt x="17182" y="4800"/>
                </a:cubicBezTo>
                <a:cubicBezTo>
                  <a:pt x="19145" y="4800"/>
                  <a:pt x="19145" y="4800"/>
                  <a:pt x="19145" y="4800"/>
                </a:cubicBezTo>
                <a:cubicBezTo>
                  <a:pt x="19145" y="6000"/>
                  <a:pt x="19145" y="6000"/>
                  <a:pt x="19145" y="6000"/>
                </a:cubicBezTo>
                <a:cubicBezTo>
                  <a:pt x="19145" y="6600"/>
                  <a:pt x="18655" y="7200"/>
                  <a:pt x="18164" y="7200"/>
                </a:cubicBezTo>
                <a:cubicBezTo>
                  <a:pt x="17673" y="7200"/>
                  <a:pt x="17182" y="6600"/>
                  <a:pt x="17182" y="6000"/>
                </a:cubicBezTo>
                <a:moveTo>
                  <a:pt x="19636" y="3600"/>
                </a:moveTo>
                <a:cubicBezTo>
                  <a:pt x="1964" y="3600"/>
                  <a:pt x="1964" y="3600"/>
                  <a:pt x="1964" y="3600"/>
                </a:cubicBezTo>
                <a:cubicBezTo>
                  <a:pt x="1964" y="1200"/>
                  <a:pt x="1964" y="1200"/>
                  <a:pt x="1964" y="1200"/>
                </a:cubicBezTo>
                <a:cubicBezTo>
                  <a:pt x="19636" y="1200"/>
                  <a:pt x="19636" y="1200"/>
                  <a:pt x="19636" y="1200"/>
                </a:cubicBezTo>
                <a:lnTo>
                  <a:pt x="19636" y="3600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70" name="Shape"/>
          <p:cNvSpPr/>
          <p:nvPr/>
        </p:nvSpPr>
        <p:spPr>
          <a:xfrm>
            <a:off x="3587755" y="4271165"/>
            <a:ext cx="261939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786"/>
                  <a:pt x="15300" y="3068"/>
                  <a:pt x="13200" y="2332"/>
                </a:cubicBezTo>
                <a:cubicBezTo>
                  <a:pt x="13200" y="2209"/>
                  <a:pt x="13200" y="2086"/>
                  <a:pt x="13200" y="1964"/>
                </a:cubicBezTo>
                <a:cubicBezTo>
                  <a:pt x="13200" y="859"/>
                  <a:pt x="12150" y="0"/>
                  <a:pt x="10800" y="0"/>
                </a:cubicBezTo>
                <a:cubicBezTo>
                  <a:pt x="9450" y="0"/>
                  <a:pt x="8400" y="859"/>
                  <a:pt x="8400" y="1964"/>
                </a:cubicBezTo>
                <a:cubicBezTo>
                  <a:pt x="8400" y="2086"/>
                  <a:pt x="8400" y="2209"/>
                  <a:pt x="8400" y="2332"/>
                </a:cubicBezTo>
                <a:cubicBezTo>
                  <a:pt x="6300" y="3068"/>
                  <a:pt x="4800" y="4786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691"/>
                  <a:pt x="3000" y="18041"/>
                  <a:pt x="7200" y="18409"/>
                </a:cubicBezTo>
                <a:cubicBezTo>
                  <a:pt x="7200" y="18532"/>
                  <a:pt x="7200" y="18532"/>
                  <a:pt x="7200" y="18655"/>
                </a:cubicBezTo>
                <a:cubicBezTo>
                  <a:pt x="7200" y="20250"/>
                  <a:pt x="8850" y="21600"/>
                  <a:pt x="10800" y="21600"/>
                </a:cubicBezTo>
                <a:cubicBezTo>
                  <a:pt x="12750" y="21600"/>
                  <a:pt x="14400" y="20250"/>
                  <a:pt x="14400" y="18655"/>
                </a:cubicBezTo>
                <a:cubicBezTo>
                  <a:pt x="14400" y="18532"/>
                  <a:pt x="14400" y="18532"/>
                  <a:pt x="14400" y="18409"/>
                </a:cubicBezTo>
                <a:cubicBezTo>
                  <a:pt x="18600" y="18041"/>
                  <a:pt x="21600" y="16691"/>
                  <a:pt x="21600" y="15218"/>
                </a:cubicBezTo>
                <a:moveTo>
                  <a:pt x="10800" y="982"/>
                </a:moveTo>
                <a:cubicBezTo>
                  <a:pt x="11400" y="982"/>
                  <a:pt x="12000" y="1473"/>
                  <a:pt x="12000" y="1964"/>
                </a:cubicBezTo>
                <a:cubicBezTo>
                  <a:pt x="12000" y="2455"/>
                  <a:pt x="11400" y="2945"/>
                  <a:pt x="10800" y="2945"/>
                </a:cubicBezTo>
                <a:cubicBezTo>
                  <a:pt x="10200" y="2945"/>
                  <a:pt x="9600" y="2455"/>
                  <a:pt x="9600" y="1964"/>
                </a:cubicBezTo>
                <a:cubicBezTo>
                  <a:pt x="9600" y="1473"/>
                  <a:pt x="10200" y="982"/>
                  <a:pt x="10800" y="982"/>
                </a:cubicBezTo>
                <a:moveTo>
                  <a:pt x="3000" y="12518"/>
                </a:moveTo>
                <a:cubicBezTo>
                  <a:pt x="4350" y="11414"/>
                  <a:pt x="6000" y="9941"/>
                  <a:pt x="6000" y="6873"/>
                </a:cubicBezTo>
                <a:cubicBezTo>
                  <a:pt x="6000" y="5277"/>
                  <a:pt x="7200" y="3805"/>
                  <a:pt x="9000" y="3191"/>
                </a:cubicBezTo>
                <a:cubicBezTo>
                  <a:pt x="9450" y="3682"/>
                  <a:pt x="10050" y="3927"/>
                  <a:pt x="10800" y="3927"/>
                </a:cubicBezTo>
                <a:cubicBezTo>
                  <a:pt x="11550" y="3927"/>
                  <a:pt x="12150" y="3682"/>
                  <a:pt x="12600" y="3191"/>
                </a:cubicBezTo>
                <a:cubicBezTo>
                  <a:pt x="14400" y="3805"/>
                  <a:pt x="15600" y="5277"/>
                  <a:pt x="15600" y="6873"/>
                </a:cubicBezTo>
                <a:cubicBezTo>
                  <a:pt x="15600" y="9941"/>
                  <a:pt x="17250" y="11414"/>
                  <a:pt x="18600" y="12518"/>
                </a:cubicBezTo>
                <a:cubicBezTo>
                  <a:pt x="18900" y="12764"/>
                  <a:pt x="19200" y="13009"/>
                  <a:pt x="19350" y="13132"/>
                </a:cubicBezTo>
                <a:cubicBezTo>
                  <a:pt x="18150" y="14114"/>
                  <a:pt x="14850" y="14727"/>
                  <a:pt x="10800" y="14727"/>
                </a:cubicBezTo>
                <a:cubicBezTo>
                  <a:pt x="6750" y="14727"/>
                  <a:pt x="3450" y="14114"/>
                  <a:pt x="2250" y="13132"/>
                </a:cubicBezTo>
                <a:cubicBezTo>
                  <a:pt x="2400" y="13009"/>
                  <a:pt x="2700" y="12764"/>
                  <a:pt x="3000" y="12518"/>
                </a:cubicBezTo>
                <a:moveTo>
                  <a:pt x="10800" y="20618"/>
                </a:moveTo>
                <a:cubicBezTo>
                  <a:pt x="9450" y="20618"/>
                  <a:pt x="8400" y="19759"/>
                  <a:pt x="8400" y="18655"/>
                </a:cubicBezTo>
                <a:cubicBezTo>
                  <a:pt x="8400" y="18655"/>
                  <a:pt x="8400" y="18655"/>
                  <a:pt x="8400" y="18532"/>
                </a:cubicBezTo>
                <a:cubicBezTo>
                  <a:pt x="9150" y="18655"/>
                  <a:pt x="10050" y="18655"/>
                  <a:pt x="10800" y="18655"/>
                </a:cubicBezTo>
                <a:cubicBezTo>
                  <a:pt x="11550" y="18655"/>
                  <a:pt x="12450" y="18655"/>
                  <a:pt x="13200" y="18532"/>
                </a:cubicBezTo>
                <a:cubicBezTo>
                  <a:pt x="13200" y="18655"/>
                  <a:pt x="13200" y="18655"/>
                  <a:pt x="13200" y="18655"/>
                </a:cubicBezTo>
                <a:cubicBezTo>
                  <a:pt x="13200" y="19759"/>
                  <a:pt x="12150" y="20618"/>
                  <a:pt x="10800" y="20618"/>
                </a:cubicBezTo>
                <a:moveTo>
                  <a:pt x="10800" y="17673"/>
                </a:moveTo>
                <a:cubicBezTo>
                  <a:pt x="4650" y="17673"/>
                  <a:pt x="1200" y="16077"/>
                  <a:pt x="1200" y="15218"/>
                </a:cubicBezTo>
                <a:cubicBezTo>
                  <a:pt x="1200" y="14727"/>
                  <a:pt x="1350" y="14236"/>
                  <a:pt x="1650" y="13868"/>
                </a:cubicBezTo>
                <a:cubicBezTo>
                  <a:pt x="3300" y="14973"/>
                  <a:pt x="6750" y="15709"/>
                  <a:pt x="10800" y="15709"/>
                </a:cubicBezTo>
                <a:cubicBezTo>
                  <a:pt x="14850" y="15709"/>
                  <a:pt x="18300" y="14973"/>
                  <a:pt x="19950" y="13868"/>
                </a:cubicBezTo>
                <a:cubicBezTo>
                  <a:pt x="20250" y="14236"/>
                  <a:pt x="20400" y="14727"/>
                  <a:pt x="20400" y="15218"/>
                </a:cubicBezTo>
                <a:cubicBezTo>
                  <a:pt x="20400" y="16077"/>
                  <a:pt x="16950" y="17673"/>
                  <a:pt x="10800" y="17673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71" name="Shape"/>
          <p:cNvSpPr/>
          <p:nvPr/>
        </p:nvSpPr>
        <p:spPr>
          <a:xfrm>
            <a:off x="4168780" y="4271165"/>
            <a:ext cx="320676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382"/>
                </a:moveTo>
                <a:cubicBezTo>
                  <a:pt x="21600" y="6259"/>
                  <a:pt x="21600" y="6136"/>
                  <a:pt x="21477" y="6136"/>
                </a:cubicBezTo>
                <a:cubicBezTo>
                  <a:pt x="21477" y="6136"/>
                  <a:pt x="21477" y="6136"/>
                  <a:pt x="21477" y="6136"/>
                </a:cubicBezTo>
                <a:cubicBezTo>
                  <a:pt x="21477" y="6014"/>
                  <a:pt x="21477" y="6014"/>
                  <a:pt x="21477" y="6014"/>
                </a:cubicBezTo>
                <a:cubicBezTo>
                  <a:pt x="21477" y="6014"/>
                  <a:pt x="21477" y="6014"/>
                  <a:pt x="21477" y="6014"/>
                </a:cubicBezTo>
                <a:cubicBezTo>
                  <a:pt x="15586" y="245"/>
                  <a:pt x="15586" y="245"/>
                  <a:pt x="15586" y="245"/>
                </a:cubicBezTo>
                <a:cubicBezTo>
                  <a:pt x="15586" y="245"/>
                  <a:pt x="15586" y="245"/>
                  <a:pt x="15586" y="245"/>
                </a:cubicBezTo>
                <a:cubicBezTo>
                  <a:pt x="15464" y="123"/>
                  <a:pt x="15341" y="0"/>
                  <a:pt x="15218" y="0"/>
                </a:cubicBezTo>
                <a:cubicBezTo>
                  <a:pt x="6382" y="0"/>
                  <a:pt x="6382" y="0"/>
                  <a:pt x="6382" y="0"/>
                </a:cubicBezTo>
                <a:cubicBezTo>
                  <a:pt x="6259" y="0"/>
                  <a:pt x="6136" y="123"/>
                  <a:pt x="6014" y="245"/>
                </a:cubicBezTo>
                <a:cubicBezTo>
                  <a:pt x="6014" y="245"/>
                  <a:pt x="6014" y="245"/>
                  <a:pt x="6014" y="245"/>
                </a:cubicBezTo>
                <a:cubicBezTo>
                  <a:pt x="123" y="6014"/>
                  <a:pt x="123" y="6014"/>
                  <a:pt x="123" y="6014"/>
                </a:cubicBezTo>
                <a:cubicBezTo>
                  <a:pt x="123" y="6014"/>
                  <a:pt x="123" y="6014"/>
                  <a:pt x="123" y="6014"/>
                </a:cubicBezTo>
                <a:cubicBezTo>
                  <a:pt x="123" y="6136"/>
                  <a:pt x="123" y="6136"/>
                  <a:pt x="123" y="6136"/>
                </a:cubicBezTo>
                <a:cubicBezTo>
                  <a:pt x="123" y="6136"/>
                  <a:pt x="123" y="6136"/>
                  <a:pt x="123" y="6136"/>
                </a:cubicBezTo>
                <a:cubicBezTo>
                  <a:pt x="0" y="6136"/>
                  <a:pt x="0" y="6259"/>
                  <a:pt x="0" y="6382"/>
                </a:cubicBezTo>
                <a:cubicBezTo>
                  <a:pt x="0" y="6505"/>
                  <a:pt x="0" y="6627"/>
                  <a:pt x="123" y="6627"/>
                </a:cubicBezTo>
                <a:cubicBezTo>
                  <a:pt x="123" y="6750"/>
                  <a:pt x="123" y="6750"/>
                  <a:pt x="123" y="6750"/>
                </a:cubicBezTo>
                <a:cubicBezTo>
                  <a:pt x="10432" y="21477"/>
                  <a:pt x="10432" y="21477"/>
                  <a:pt x="10432" y="21477"/>
                </a:cubicBezTo>
                <a:cubicBezTo>
                  <a:pt x="10432" y="21355"/>
                  <a:pt x="10432" y="21355"/>
                  <a:pt x="10432" y="21355"/>
                </a:cubicBezTo>
                <a:cubicBezTo>
                  <a:pt x="10555" y="21477"/>
                  <a:pt x="10677" y="21600"/>
                  <a:pt x="10800" y="21600"/>
                </a:cubicBezTo>
                <a:cubicBezTo>
                  <a:pt x="10923" y="21600"/>
                  <a:pt x="11045" y="21477"/>
                  <a:pt x="11168" y="21355"/>
                </a:cubicBezTo>
                <a:cubicBezTo>
                  <a:pt x="11168" y="21477"/>
                  <a:pt x="11168" y="21477"/>
                  <a:pt x="11168" y="21477"/>
                </a:cubicBezTo>
                <a:cubicBezTo>
                  <a:pt x="21477" y="6750"/>
                  <a:pt x="21477" y="6750"/>
                  <a:pt x="21477" y="6750"/>
                </a:cubicBezTo>
                <a:cubicBezTo>
                  <a:pt x="21477" y="6627"/>
                  <a:pt x="21477" y="6627"/>
                  <a:pt x="21477" y="6627"/>
                </a:cubicBezTo>
                <a:cubicBezTo>
                  <a:pt x="21600" y="6627"/>
                  <a:pt x="21600" y="6505"/>
                  <a:pt x="21600" y="6382"/>
                </a:cubicBezTo>
                <a:moveTo>
                  <a:pt x="14973" y="982"/>
                </a:moveTo>
                <a:cubicBezTo>
                  <a:pt x="19882" y="5891"/>
                  <a:pt x="19882" y="5891"/>
                  <a:pt x="19882" y="5891"/>
                </a:cubicBezTo>
                <a:cubicBezTo>
                  <a:pt x="15464" y="5891"/>
                  <a:pt x="15464" y="5891"/>
                  <a:pt x="15464" y="5891"/>
                </a:cubicBezTo>
                <a:cubicBezTo>
                  <a:pt x="13009" y="982"/>
                  <a:pt x="13009" y="982"/>
                  <a:pt x="13009" y="982"/>
                </a:cubicBezTo>
                <a:lnTo>
                  <a:pt x="14973" y="982"/>
                </a:lnTo>
                <a:close/>
                <a:moveTo>
                  <a:pt x="12027" y="982"/>
                </a:moveTo>
                <a:cubicBezTo>
                  <a:pt x="14482" y="5891"/>
                  <a:pt x="14482" y="5891"/>
                  <a:pt x="14482" y="5891"/>
                </a:cubicBezTo>
                <a:cubicBezTo>
                  <a:pt x="7118" y="5891"/>
                  <a:pt x="7118" y="5891"/>
                  <a:pt x="7118" y="5891"/>
                </a:cubicBezTo>
                <a:cubicBezTo>
                  <a:pt x="9573" y="982"/>
                  <a:pt x="9573" y="982"/>
                  <a:pt x="9573" y="982"/>
                </a:cubicBezTo>
                <a:lnTo>
                  <a:pt x="12027" y="982"/>
                </a:lnTo>
                <a:close/>
                <a:moveTo>
                  <a:pt x="6627" y="982"/>
                </a:moveTo>
                <a:cubicBezTo>
                  <a:pt x="8591" y="982"/>
                  <a:pt x="8591" y="982"/>
                  <a:pt x="8591" y="982"/>
                </a:cubicBezTo>
                <a:cubicBezTo>
                  <a:pt x="6136" y="5891"/>
                  <a:pt x="6136" y="5891"/>
                  <a:pt x="6136" y="5891"/>
                </a:cubicBezTo>
                <a:cubicBezTo>
                  <a:pt x="1718" y="5891"/>
                  <a:pt x="1718" y="5891"/>
                  <a:pt x="1718" y="5891"/>
                </a:cubicBezTo>
                <a:lnTo>
                  <a:pt x="6627" y="982"/>
                </a:lnTo>
                <a:close/>
                <a:moveTo>
                  <a:pt x="1473" y="6873"/>
                </a:moveTo>
                <a:cubicBezTo>
                  <a:pt x="6014" y="6873"/>
                  <a:pt x="6014" y="6873"/>
                  <a:pt x="6014" y="6873"/>
                </a:cubicBezTo>
                <a:cubicBezTo>
                  <a:pt x="9450" y="18286"/>
                  <a:pt x="9450" y="18286"/>
                  <a:pt x="9450" y="18286"/>
                </a:cubicBezTo>
                <a:lnTo>
                  <a:pt x="1473" y="6873"/>
                </a:lnTo>
                <a:close/>
                <a:moveTo>
                  <a:pt x="10800" y="19391"/>
                </a:moveTo>
                <a:cubicBezTo>
                  <a:pt x="6995" y="6873"/>
                  <a:pt x="6995" y="6873"/>
                  <a:pt x="6995" y="6873"/>
                </a:cubicBezTo>
                <a:cubicBezTo>
                  <a:pt x="14605" y="6873"/>
                  <a:pt x="14605" y="6873"/>
                  <a:pt x="14605" y="6873"/>
                </a:cubicBezTo>
                <a:lnTo>
                  <a:pt x="10800" y="19391"/>
                </a:lnTo>
                <a:close/>
                <a:moveTo>
                  <a:pt x="12150" y="18286"/>
                </a:moveTo>
                <a:cubicBezTo>
                  <a:pt x="15586" y="6873"/>
                  <a:pt x="15586" y="6873"/>
                  <a:pt x="15586" y="6873"/>
                </a:cubicBezTo>
                <a:cubicBezTo>
                  <a:pt x="20127" y="6873"/>
                  <a:pt x="20127" y="6873"/>
                  <a:pt x="20127" y="6873"/>
                </a:cubicBezTo>
                <a:lnTo>
                  <a:pt x="12150" y="1828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72" name="Shape"/>
          <p:cNvSpPr/>
          <p:nvPr/>
        </p:nvSpPr>
        <p:spPr>
          <a:xfrm>
            <a:off x="4779967" y="4271165"/>
            <a:ext cx="320676" cy="31908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6382"/>
                </a:moveTo>
                <a:cubicBezTo>
                  <a:pt x="21600" y="2823"/>
                  <a:pt x="18777" y="0"/>
                  <a:pt x="15218" y="0"/>
                </a:cubicBezTo>
                <a:cubicBezTo>
                  <a:pt x="13500" y="0"/>
                  <a:pt x="11905" y="736"/>
                  <a:pt x="10800" y="1841"/>
                </a:cubicBezTo>
                <a:cubicBezTo>
                  <a:pt x="9695" y="736"/>
                  <a:pt x="8100" y="0"/>
                  <a:pt x="6382" y="0"/>
                </a:cubicBezTo>
                <a:cubicBezTo>
                  <a:pt x="2823" y="0"/>
                  <a:pt x="0" y="2823"/>
                  <a:pt x="0" y="6382"/>
                </a:cubicBezTo>
                <a:cubicBezTo>
                  <a:pt x="0" y="6750"/>
                  <a:pt x="123" y="7241"/>
                  <a:pt x="0" y="7118"/>
                </a:cubicBezTo>
                <a:cubicBezTo>
                  <a:pt x="736" y="13377"/>
                  <a:pt x="9818" y="21600"/>
                  <a:pt x="10800" y="21600"/>
                </a:cubicBezTo>
                <a:cubicBezTo>
                  <a:pt x="11782" y="21600"/>
                  <a:pt x="20864" y="13377"/>
                  <a:pt x="21600" y="7118"/>
                </a:cubicBezTo>
                <a:cubicBezTo>
                  <a:pt x="21477" y="7241"/>
                  <a:pt x="21600" y="6750"/>
                  <a:pt x="21600" y="6382"/>
                </a:cubicBezTo>
                <a:moveTo>
                  <a:pt x="20618" y="6995"/>
                </a:moveTo>
                <a:cubicBezTo>
                  <a:pt x="20005" y="12273"/>
                  <a:pt x="12641" y="19391"/>
                  <a:pt x="10800" y="20495"/>
                </a:cubicBezTo>
                <a:cubicBezTo>
                  <a:pt x="8959" y="19391"/>
                  <a:pt x="1595" y="12273"/>
                  <a:pt x="982" y="6995"/>
                </a:cubicBezTo>
                <a:cubicBezTo>
                  <a:pt x="982" y="6995"/>
                  <a:pt x="982" y="6750"/>
                  <a:pt x="982" y="6382"/>
                </a:cubicBezTo>
                <a:cubicBezTo>
                  <a:pt x="982" y="3436"/>
                  <a:pt x="3436" y="982"/>
                  <a:pt x="6382" y="982"/>
                </a:cubicBezTo>
                <a:cubicBezTo>
                  <a:pt x="7732" y="982"/>
                  <a:pt x="9082" y="1473"/>
                  <a:pt x="10064" y="2455"/>
                </a:cubicBezTo>
                <a:cubicBezTo>
                  <a:pt x="10800" y="3191"/>
                  <a:pt x="10800" y="3191"/>
                  <a:pt x="10800" y="3191"/>
                </a:cubicBezTo>
                <a:cubicBezTo>
                  <a:pt x="11536" y="2455"/>
                  <a:pt x="11536" y="2455"/>
                  <a:pt x="11536" y="2455"/>
                </a:cubicBezTo>
                <a:cubicBezTo>
                  <a:pt x="12518" y="1473"/>
                  <a:pt x="13868" y="982"/>
                  <a:pt x="15218" y="982"/>
                </a:cubicBezTo>
                <a:cubicBezTo>
                  <a:pt x="18164" y="982"/>
                  <a:pt x="20618" y="3436"/>
                  <a:pt x="20618" y="6382"/>
                </a:cubicBezTo>
                <a:cubicBezTo>
                  <a:pt x="20618" y="6750"/>
                  <a:pt x="20618" y="6995"/>
                  <a:pt x="20618" y="699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  <p:sp>
        <p:nvSpPr>
          <p:cNvPr id="3073" name="Shape"/>
          <p:cNvSpPr/>
          <p:nvPr/>
        </p:nvSpPr>
        <p:spPr>
          <a:xfrm>
            <a:off x="4225131" y="1243805"/>
            <a:ext cx="287339" cy="3508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200" y="0"/>
                </a:moveTo>
                <a:cubicBezTo>
                  <a:pt x="2400" y="0"/>
                  <a:pt x="2400" y="0"/>
                  <a:pt x="2400" y="0"/>
                </a:cubicBezTo>
                <a:cubicBezTo>
                  <a:pt x="1050" y="0"/>
                  <a:pt x="0" y="859"/>
                  <a:pt x="0" y="1964"/>
                </a:cubicBezTo>
                <a:cubicBezTo>
                  <a:pt x="0" y="19636"/>
                  <a:pt x="0" y="19636"/>
                  <a:pt x="0" y="19636"/>
                </a:cubicBezTo>
                <a:cubicBezTo>
                  <a:pt x="0" y="20741"/>
                  <a:pt x="1050" y="21600"/>
                  <a:pt x="2400" y="21600"/>
                </a:cubicBezTo>
                <a:cubicBezTo>
                  <a:pt x="19200" y="21600"/>
                  <a:pt x="19200" y="21600"/>
                  <a:pt x="19200" y="21600"/>
                </a:cubicBezTo>
                <a:cubicBezTo>
                  <a:pt x="20550" y="21600"/>
                  <a:pt x="21600" y="20741"/>
                  <a:pt x="21600" y="19636"/>
                </a:cubicBezTo>
                <a:cubicBezTo>
                  <a:pt x="21600" y="1964"/>
                  <a:pt x="21600" y="1964"/>
                  <a:pt x="21600" y="1964"/>
                </a:cubicBezTo>
                <a:cubicBezTo>
                  <a:pt x="21600" y="859"/>
                  <a:pt x="20550" y="0"/>
                  <a:pt x="19200" y="0"/>
                </a:cubicBezTo>
                <a:moveTo>
                  <a:pt x="14400" y="982"/>
                </a:moveTo>
                <a:cubicBezTo>
                  <a:pt x="16800" y="982"/>
                  <a:pt x="16800" y="982"/>
                  <a:pt x="16800" y="982"/>
                </a:cubicBezTo>
                <a:cubicBezTo>
                  <a:pt x="16800" y="4418"/>
                  <a:pt x="16800" y="4418"/>
                  <a:pt x="16800" y="4418"/>
                </a:cubicBezTo>
                <a:cubicBezTo>
                  <a:pt x="15600" y="3436"/>
                  <a:pt x="15600" y="3436"/>
                  <a:pt x="15600" y="3436"/>
                </a:cubicBezTo>
                <a:cubicBezTo>
                  <a:pt x="14400" y="4418"/>
                  <a:pt x="14400" y="4418"/>
                  <a:pt x="14400" y="4418"/>
                </a:cubicBezTo>
                <a:lnTo>
                  <a:pt x="14400" y="982"/>
                </a:lnTo>
                <a:close/>
                <a:moveTo>
                  <a:pt x="4800" y="20618"/>
                </a:moveTo>
                <a:cubicBezTo>
                  <a:pt x="2400" y="20618"/>
                  <a:pt x="2400" y="20618"/>
                  <a:pt x="2400" y="20618"/>
                </a:cubicBezTo>
                <a:cubicBezTo>
                  <a:pt x="1800" y="20618"/>
                  <a:pt x="1200" y="20127"/>
                  <a:pt x="1200" y="19636"/>
                </a:cubicBezTo>
                <a:cubicBezTo>
                  <a:pt x="1200" y="1964"/>
                  <a:pt x="1200" y="1964"/>
                  <a:pt x="1200" y="1964"/>
                </a:cubicBezTo>
                <a:cubicBezTo>
                  <a:pt x="1200" y="1473"/>
                  <a:pt x="1800" y="982"/>
                  <a:pt x="2400" y="982"/>
                </a:cubicBezTo>
                <a:cubicBezTo>
                  <a:pt x="4800" y="982"/>
                  <a:pt x="4800" y="982"/>
                  <a:pt x="4800" y="982"/>
                </a:cubicBezTo>
                <a:lnTo>
                  <a:pt x="4800" y="20618"/>
                </a:lnTo>
                <a:close/>
                <a:moveTo>
                  <a:pt x="20400" y="19636"/>
                </a:moveTo>
                <a:cubicBezTo>
                  <a:pt x="20400" y="20127"/>
                  <a:pt x="19800" y="20618"/>
                  <a:pt x="19200" y="20618"/>
                </a:cubicBezTo>
                <a:cubicBezTo>
                  <a:pt x="6000" y="20618"/>
                  <a:pt x="6000" y="20618"/>
                  <a:pt x="6000" y="20618"/>
                </a:cubicBezTo>
                <a:cubicBezTo>
                  <a:pt x="6000" y="982"/>
                  <a:pt x="6000" y="982"/>
                  <a:pt x="6000" y="982"/>
                </a:cubicBezTo>
                <a:cubicBezTo>
                  <a:pt x="13200" y="982"/>
                  <a:pt x="13200" y="982"/>
                  <a:pt x="13200" y="982"/>
                </a:cubicBezTo>
                <a:cubicBezTo>
                  <a:pt x="13200" y="6873"/>
                  <a:pt x="13200" y="6873"/>
                  <a:pt x="13200" y="6873"/>
                </a:cubicBezTo>
                <a:cubicBezTo>
                  <a:pt x="15600" y="4909"/>
                  <a:pt x="15600" y="4909"/>
                  <a:pt x="15600" y="4909"/>
                </a:cubicBezTo>
                <a:cubicBezTo>
                  <a:pt x="18000" y="6873"/>
                  <a:pt x="18000" y="6873"/>
                  <a:pt x="18000" y="6873"/>
                </a:cubicBezTo>
                <a:cubicBezTo>
                  <a:pt x="18000" y="982"/>
                  <a:pt x="18000" y="982"/>
                  <a:pt x="18000" y="982"/>
                </a:cubicBezTo>
                <a:cubicBezTo>
                  <a:pt x="19200" y="982"/>
                  <a:pt x="19200" y="982"/>
                  <a:pt x="19200" y="982"/>
                </a:cubicBezTo>
                <a:cubicBezTo>
                  <a:pt x="19800" y="982"/>
                  <a:pt x="20400" y="1473"/>
                  <a:pt x="20400" y="1964"/>
                </a:cubicBezTo>
                <a:lnTo>
                  <a:pt x="20400" y="19636"/>
                </a:ln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45719" rIns="45719"/>
          <a:lstStyle/>
          <a:p>
            <a:endParaRPr>
              <a:solidFill>
                <a:schemeClr val="tx1">
                  <a:lumMod val="95000"/>
                  <a:lumOff val="5000"/>
                </a:schemeClr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" name="Oval 402">
            <a:extLst>
              <a:ext uri="{FF2B5EF4-FFF2-40B4-BE49-F238E27FC236}">
                <a16:creationId xmlns:a16="http://schemas.microsoft.com/office/drawing/2014/main" id="{F1A1E721-AC4D-4B8E-9C6D-B37EE5845798}"/>
              </a:ext>
            </a:extLst>
          </p:cNvPr>
          <p:cNvSpPr/>
          <p:nvPr/>
        </p:nvSpPr>
        <p:spPr>
          <a:xfrm>
            <a:off x="952622" y="114830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50" name="Group 5449">
            <a:extLst>
              <a:ext uri="{FF2B5EF4-FFF2-40B4-BE49-F238E27FC236}">
                <a16:creationId xmlns:a16="http://schemas.microsoft.com/office/drawing/2014/main" id="{42B9EE6F-DBDD-4B50-8DEB-15275475C941}"/>
              </a:ext>
            </a:extLst>
          </p:cNvPr>
          <p:cNvGrpSpPr/>
          <p:nvPr/>
        </p:nvGrpSpPr>
        <p:grpSpPr>
          <a:xfrm>
            <a:off x="1095846" y="1281280"/>
            <a:ext cx="353485" cy="373977"/>
            <a:chOff x="2052320" y="1562026"/>
            <a:chExt cx="965200" cy="1021154"/>
          </a:xfrm>
        </p:grpSpPr>
        <p:sp>
          <p:nvSpPr>
            <p:cNvPr id="380" name="Oval 369">
              <a:extLst>
                <a:ext uri="{FF2B5EF4-FFF2-40B4-BE49-F238E27FC236}">
                  <a16:creationId xmlns:a16="http://schemas.microsoft.com/office/drawing/2014/main" id="{8D32D15A-147F-47DF-9EAB-C1BA002CA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4285" y="1617980"/>
              <a:ext cx="587513" cy="5875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Freeform 370">
              <a:extLst>
                <a:ext uri="{FF2B5EF4-FFF2-40B4-BE49-F238E27FC236}">
                  <a16:creationId xmlns:a16="http://schemas.microsoft.com/office/drawing/2014/main" id="{6D8A1AE1-092C-411A-9389-72909FE8A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2320" y="1576014"/>
              <a:ext cx="678440" cy="678440"/>
            </a:xfrm>
            <a:custGeom>
              <a:avLst/>
              <a:gdLst>
                <a:gd name="T0" fmla="*/ 544 w 752"/>
                <a:gd name="T1" fmla="*/ 712 h 752"/>
                <a:gd name="T2" fmla="*/ 376 w 752"/>
                <a:gd name="T3" fmla="*/ 752 h 752"/>
                <a:gd name="T4" fmla="*/ 0 w 752"/>
                <a:gd name="T5" fmla="*/ 376 h 752"/>
                <a:gd name="T6" fmla="*/ 376 w 752"/>
                <a:gd name="T7" fmla="*/ 0 h 752"/>
                <a:gd name="T8" fmla="*/ 752 w 752"/>
                <a:gd name="T9" fmla="*/ 376 h 752"/>
                <a:gd name="T10" fmla="*/ 674 w 752"/>
                <a:gd name="T11" fmla="*/ 605 h 752"/>
                <a:gd name="T12" fmla="*/ 544 w 752"/>
                <a:gd name="T13" fmla="*/ 712 h 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2" h="752">
                  <a:moveTo>
                    <a:pt x="544" y="712"/>
                  </a:moveTo>
                  <a:cubicBezTo>
                    <a:pt x="494" y="738"/>
                    <a:pt x="437" y="752"/>
                    <a:pt x="376" y="752"/>
                  </a:cubicBezTo>
                  <a:cubicBezTo>
                    <a:pt x="168" y="752"/>
                    <a:pt x="0" y="584"/>
                    <a:pt x="0" y="376"/>
                  </a:cubicBezTo>
                  <a:cubicBezTo>
                    <a:pt x="0" y="168"/>
                    <a:pt x="168" y="0"/>
                    <a:pt x="376" y="0"/>
                  </a:cubicBezTo>
                  <a:cubicBezTo>
                    <a:pt x="584" y="0"/>
                    <a:pt x="752" y="168"/>
                    <a:pt x="752" y="376"/>
                  </a:cubicBezTo>
                  <a:cubicBezTo>
                    <a:pt x="752" y="462"/>
                    <a:pt x="723" y="541"/>
                    <a:pt x="674" y="605"/>
                  </a:cubicBezTo>
                  <a:cubicBezTo>
                    <a:pt x="640" y="650"/>
                    <a:pt x="595" y="687"/>
                    <a:pt x="544" y="71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371">
              <a:extLst>
                <a:ext uri="{FF2B5EF4-FFF2-40B4-BE49-F238E27FC236}">
                  <a16:creationId xmlns:a16="http://schemas.microsoft.com/office/drawing/2014/main" id="{DA228DD5-DCA0-464A-B144-F57A3621C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1914" y="2121562"/>
              <a:ext cx="475606" cy="461618"/>
            </a:xfrm>
            <a:custGeom>
              <a:avLst/>
              <a:gdLst>
                <a:gd name="T0" fmla="*/ 16 w 68"/>
                <a:gd name="T1" fmla="*/ 0 h 66"/>
                <a:gd name="T2" fmla="*/ 68 w 68"/>
                <a:gd name="T3" fmla="*/ 51 h 66"/>
                <a:gd name="T4" fmla="*/ 53 w 68"/>
                <a:gd name="T5" fmla="*/ 66 h 66"/>
                <a:gd name="T6" fmla="*/ 0 w 68"/>
                <a:gd name="T7" fmla="*/ 13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8" h="66">
                  <a:moveTo>
                    <a:pt x="16" y="0"/>
                  </a:moveTo>
                  <a:lnTo>
                    <a:pt x="68" y="51"/>
                  </a:lnTo>
                  <a:lnTo>
                    <a:pt x="53" y="66"/>
                  </a:lnTo>
                  <a:lnTo>
                    <a:pt x="0" y="1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Oval 372">
              <a:extLst>
                <a:ext uri="{FF2B5EF4-FFF2-40B4-BE49-F238E27FC236}">
                  <a16:creationId xmlns:a16="http://schemas.microsoft.com/office/drawing/2014/main" id="{9F84A99F-18B0-474D-9C9E-1961AAF0A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2204" y="1820814"/>
              <a:ext cx="104915" cy="111907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0" name="Oval 373">
              <a:extLst>
                <a:ext uri="{FF2B5EF4-FFF2-40B4-BE49-F238E27FC236}">
                  <a16:creationId xmlns:a16="http://schemas.microsoft.com/office/drawing/2014/main" id="{11D6698D-BEDC-4BEA-8454-56F9DDDD5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2088" y="1967690"/>
              <a:ext cx="111907" cy="10491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1" name="Oval 374">
              <a:extLst>
                <a:ext uri="{FF2B5EF4-FFF2-40B4-BE49-F238E27FC236}">
                  <a16:creationId xmlns:a16="http://schemas.microsoft.com/office/drawing/2014/main" id="{43772F87-6D07-46FE-8BE0-6140F2E0C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961" y="1792837"/>
              <a:ext cx="104915" cy="111907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2" name="Oval 375">
              <a:extLst>
                <a:ext uri="{FF2B5EF4-FFF2-40B4-BE49-F238E27FC236}">
                  <a16:creationId xmlns:a16="http://schemas.microsoft.com/office/drawing/2014/main" id="{A10F500C-06F6-4A85-9843-A875337A9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9775" y="1562026"/>
              <a:ext cx="111907" cy="111907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3" name="Line 376">
              <a:extLst>
                <a:ext uri="{FF2B5EF4-FFF2-40B4-BE49-F238E27FC236}">
                  <a16:creationId xmlns:a16="http://schemas.microsoft.com/office/drawing/2014/main" id="{E71E8698-2C22-433E-A909-3F711787E3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94285" y="1876767"/>
              <a:ext cx="97919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4" name="Line 377">
              <a:extLst>
                <a:ext uri="{FF2B5EF4-FFF2-40B4-BE49-F238E27FC236}">
                  <a16:creationId xmlns:a16="http://schemas.microsoft.com/office/drawing/2014/main" id="{26190825-EF30-4D9A-A2C9-924F2D178F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290123" y="1904744"/>
              <a:ext cx="62950" cy="769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5" name="Line 378">
              <a:extLst>
                <a:ext uri="{FF2B5EF4-FFF2-40B4-BE49-F238E27FC236}">
                  <a16:creationId xmlns:a16="http://schemas.microsoft.com/office/drawing/2014/main" id="{A5000A3F-3538-4C82-AD04-74A0D3036B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30007" y="1904744"/>
              <a:ext cx="83930" cy="8393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6" name="Line 379">
              <a:extLst>
                <a:ext uri="{FF2B5EF4-FFF2-40B4-BE49-F238E27FC236}">
                  <a16:creationId xmlns:a16="http://schemas.microsoft.com/office/drawing/2014/main" id="{2A1ADCF4-6D14-4F25-A270-0FD3C5ECD5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583879" y="1757864"/>
              <a:ext cx="55954" cy="629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7" name="Line 380">
              <a:extLst>
                <a:ext uri="{FF2B5EF4-FFF2-40B4-BE49-F238E27FC236}">
                  <a16:creationId xmlns:a16="http://schemas.microsoft.com/office/drawing/2014/main" id="{EF60DA6E-684F-4D41-B65C-8B52937D6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660818" y="1659945"/>
              <a:ext cx="69942" cy="4896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8" name="Line 381">
              <a:extLst>
                <a:ext uri="{FF2B5EF4-FFF2-40B4-BE49-F238E27FC236}">
                  <a16:creationId xmlns:a16="http://schemas.microsoft.com/office/drawing/2014/main" id="{C07E295B-9D67-47EC-9235-66D1955A3F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1682" y="1617980"/>
              <a:ext cx="111907" cy="2098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04" name="Oval 403">
            <a:extLst>
              <a:ext uri="{FF2B5EF4-FFF2-40B4-BE49-F238E27FC236}">
                <a16:creationId xmlns:a16="http://schemas.microsoft.com/office/drawing/2014/main" id="{B6B2B98E-7ED2-4C04-A1E7-DE4CA91F6407}"/>
              </a:ext>
            </a:extLst>
          </p:cNvPr>
          <p:cNvSpPr/>
          <p:nvPr/>
        </p:nvSpPr>
        <p:spPr>
          <a:xfrm>
            <a:off x="1915083" y="114830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68" name="Group 5467">
            <a:extLst>
              <a:ext uri="{FF2B5EF4-FFF2-40B4-BE49-F238E27FC236}">
                <a16:creationId xmlns:a16="http://schemas.microsoft.com/office/drawing/2014/main" id="{CD058D2B-224D-41F1-891B-DBA750B18C22}"/>
              </a:ext>
            </a:extLst>
          </p:cNvPr>
          <p:cNvGrpSpPr/>
          <p:nvPr/>
        </p:nvGrpSpPr>
        <p:grpSpPr>
          <a:xfrm>
            <a:off x="2046160" y="1295804"/>
            <a:ext cx="377779" cy="344929"/>
            <a:chOff x="1917168" y="1118322"/>
            <a:chExt cx="8971974" cy="8191804"/>
          </a:xfrm>
        </p:grpSpPr>
        <p:sp>
          <p:nvSpPr>
            <p:cNvPr id="5455" name="Line 392">
              <a:extLst>
                <a:ext uri="{FF2B5EF4-FFF2-40B4-BE49-F238E27FC236}">
                  <a16:creationId xmlns:a16="http://schemas.microsoft.com/office/drawing/2014/main" id="{73CEBABF-0787-4F83-9A00-0C0CEC7DE5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17168" y="9310126"/>
              <a:ext cx="8971974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6" name="Rectangle 393">
              <a:extLst>
                <a:ext uri="{FF2B5EF4-FFF2-40B4-BE49-F238E27FC236}">
                  <a16:creationId xmlns:a16="http://schemas.microsoft.com/office/drawing/2014/main" id="{D7173A79-D836-458A-9D78-A64949950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5270" y="6969618"/>
              <a:ext cx="1326313" cy="234050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7" name="Rectangle 394">
              <a:extLst>
                <a:ext uri="{FF2B5EF4-FFF2-40B4-BE49-F238E27FC236}">
                  <a16:creationId xmlns:a16="http://schemas.microsoft.com/office/drawing/2014/main" id="{FBBBD5A4-05B1-467B-8FB8-7331150CF6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7737" y="4785143"/>
              <a:ext cx="1248271" cy="452498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8" name="Rectangle 395">
              <a:extLst>
                <a:ext uri="{FF2B5EF4-FFF2-40B4-BE49-F238E27FC236}">
                  <a16:creationId xmlns:a16="http://schemas.microsoft.com/office/drawing/2014/main" id="{6A62AFB0-538E-4B5B-90AA-AD44D48B7F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0253" y="5799339"/>
              <a:ext cx="1326313" cy="3510787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9" name="Rectangle 396">
              <a:extLst>
                <a:ext uri="{FF2B5EF4-FFF2-40B4-BE49-F238E27FC236}">
                  <a16:creationId xmlns:a16="http://schemas.microsoft.com/office/drawing/2014/main" id="{12C5C6D8-9F76-4B80-9D9B-B16F27034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4728" y="2990729"/>
              <a:ext cx="1326313" cy="6319397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0" name="Oval 397">
              <a:extLst>
                <a:ext uri="{FF2B5EF4-FFF2-40B4-BE49-F238E27FC236}">
                  <a16:creationId xmlns:a16="http://schemas.microsoft.com/office/drawing/2014/main" id="{A5EC363C-550B-43C9-8AEF-228D96337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304" y="4941177"/>
              <a:ext cx="702177" cy="702177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1" name="Oval 398">
              <a:extLst>
                <a:ext uri="{FF2B5EF4-FFF2-40B4-BE49-F238E27FC236}">
                  <a16:creationId xmlns:a16="http://schemas.microsoft.com/office/drawing/2014/main" id="{09A295A5-3356-4FEF-A410-A5D08E84B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1812" y="2600669"/>
              <a:ext cx="780170" cy="780169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2" name="Oval 399">
              <a:extLst>
                <a:ext uri="{FF2B5EF4-FFF2-40B4-BE49-F238E27FC236}">
                  <a16:creationId xmlns:a16="http://schemas.microsoft.com/office/drawing/2014/main" id="{654FBEE5-A2D4-4C34-A9EA-18B6C6E431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2321" y="3692906"/>
              <a:ext cx="702177" cy="780169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3" name="Oval 400">
              <a:extLst>
                <a:ext uri="{FF2B5EF4-FFF2-40B4-BE49-F238E27FC236}">
                  <a16:creationId xmlns:a16="http://schemas.microsoft.com/office/drawing/2014/main" id="{8EA83480-14D9-460D-9E8A-69B05F12F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6795" y="1118322"/>
              <a:ext cx="780170" cy="780169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4" name="Line 401">
              <a:extLst>
                <a:ext uri="{FF2B5EF4-FFF2-40B4-BE49-F238E27FC236}">
                  <a16:creationId xmlns:a16="http://schemas.microsoft.com/office/drawing/2014/main" id="{C984C1D1-12DF-4BB0-977E-3B03671610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5439" y="3224804"/>
              <a:ext cx="1872407" cy="187240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5" name="Line 402">
              <a:extLst>
                <a:ext uri="{FF2B5EF4-FFF2-40B4-BE49-F238E27FC236}">
                  <a16:creationId xmlns:a16="http://schemas.microsoft.com/office/drawing/2014/main" id="{6EB9364B-B4C5-440E-8E41-5FD9E1F48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83940" y="3224804"/>
              <a:ext cx="1638381" cy="858211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6" name="Line 403">
              <a:extLst>
                <a:ext uri="{FF2B5EF4-FFF2-40B4-BE49-F238E27FC236}">
                  <a16:creationId xmlns:a16="http://schemas.microsoft.com/office/drawing/2014/main" id="{90C2D14F-955B-4E40-A836-AF4A83DFA2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24449" y="1820499"/>
              <a:ext cx="1638381" cy="210648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30" name="Oval 429">
            <a:extLst>
              <a:ext uri="{FF2B5EF4-FFF2-40B4-BE49-F238E27FC236}">
                <a16:creationId xmlns:a16="http://schemas.microsoft.com/office/drawing/2014/main" id="{325F6222-AD92-414D-9D34-C38A89B7D16C}"/>
              </a:ext>
            </a:extLst>
          </p:cNvPr>
          <p:cNvSpPr/>
          <p:nvPr/>
        </p:nvSpPr>
        <p:spPr>
          <a:xfrm>
            <a:off x="2814532" y="114337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92" name="Group 5491">
            <a:extLst>
              <a:ext uri="{FF2B5EF4-FFF2-40B4-BE49-F238E27FC236}">
                <a16:creationId xmlns:a16="http://schemas.microsoft.com/office/drawing/2014/main" id="{24E25E00-1927-4B42-9484-D37C6A7513DE}"/>
              </a:ext>
            </a:extLst>
          </p:cNvPr>
          <p:cNvGrpSpPr/>
          <p:nvPr/>
        </p:nvGrpSpPr>
        <p:grpSpPr>
          <a:xfrm>
            <a:off x="2930213" y="1276820"/>
            <a:ext cx="408570" cy="373043"/>
            <a:chOff x="14781212" y="7124698"/>
            <a:chExt cx="182563" cy="166688"/>
          </a:xfrm>
        </p:grpSpPr>
        <p:sp>
          <p:nvSpPr>
            <p:cNvPr id="5473" name="Line 414">
              <a:extLst>
                <a:ext uri="{FF2B5EF4-FFF2-40B4-BE49-F238E27FC236}">
                  <a16:creationId xmlns:a16="http://schemas.microsoft.com/office/drawing/2014/main" id="{2EC4E210-0539-47F2-8E43-B9C1A82E58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781212" y="7291386"/>
              <a:ext cx="1825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4" name="Rectangle 415">
              <a:extLst>
                <a:ext uri="{FF2B5EF4-FFF2-40B4-BE49-F238E27FC236}">
                  <a16:creationId xmlns:a16="http://schemas.microsoft.com/office/drawing/2014/main" id="{3E6FCAC1-8110-4F72-AE66-DA639F99F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0737" y="7243761"/>
              <a:ext cx="26988" cy="47625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5" name="Rectangle 416">
              <a:extLst>
                <a:ext uri="{FF2B5EF4-FFF2-40B4-BE49-F238E27FC236}">
                  <a16:creationId xmlns:a16="http://schemas.microsoft.com/office/drawing/2014/main" id="{EB7B277E-0265-4624-BBE7-B0B658EE2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36774" y="7199311"/>
              <a:ext cx="25400" cy="92075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6" name="Rectangle 417">
              <a:extLst>
                <a:ext uri="{FF2B5EF4-FFF2-40B4-BE49-F238E27FC236}">
                  <a16:creationId xmlns:a16="http://schemas.microsoft.com/office/drawing/2014/main" id="{49C5DC0A-7900-4FCE-8DF1-CA698232D4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2812" y="7219948"/>
              <a:ext cx="26988" cy="71438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7" name="Rectangle 418">
              <a:extLst>
                <a:ext uri="{FF2B5EF4-FFF2-40B4-BE49-F238E27FC236}">
                  <a16:creationId xmlns:a16="http://schemas.microsoft.com/office/drawing/2014/main" id="{6E4C1C1D-3A43-4954-83D9-09E62DCD9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27262" y="7162798"/>
              <a:ext cx="26988" cy="128588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8" name="Oval 419">
              <a:extLst>
                <a:ext uri="{FF2B5EF4-FFF2-40B4-BE49-F238E27FC236}">
                  <a16:creationId xmlns:a16="http://schemas.microsoft.com/office/drawing/2014/main" id="{3D05720C-CB2E-4626-9B7E-9D88C0274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93912" y="7202486"/>
              <a:ext cx="14288" cy="1428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9" name="Oval 420">
              <a:extLst>
                <a:ext uri="{FF2B5EF4-FFF2-40B4-BE49-F238E27FC236}">
                  <a16:creationId xmlns:a16="http://schemas.microsoft.com/office/drawing/2014/main" id="{A60E7639-BBFB-413E-9DE4-F0FBFA0C4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1537" y="7154861"/>
              <a:ext cx="15875" cy="158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0" name="Oval 421">
              <a:extLst>
                <a:ext uri="{FF2B5EF4-FFF2-40B4-BE49-F238E27FC236}">
                  <a16:creationId xmlns:a16="http://schemas.microsoft.com/office/drawing/2014/main" id="{BECAAF11-B2B0-4CCC-9385-03CDF8D43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9162" y="7177086"/>
              <a:ext cx="14288" cy="158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1" name="Oval 422">
              <a:extLst>
                <a:ext uri="{FF2B5EF4-FFF2-40B4-BE49-F238E27FC236}">
                  <a16:creationId xmlns:a16="http://schemas.microsoft.com/office/drawing/2014/main" id="{5C8B370F-B21D-4BF5-AE81-CE5856447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3611" y="7124698"/>
              <a:ext cx="15875" cy="158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9" name="Line 423">
              <a:extLst>
                <a:ext uri="{FF2B5EF4-FFF2-40B4-BE49-F238E27FC236}">
                  <a16:creationId xmlns:a16="http://schemas.microsoft.com/office/drawing/2014/main" id="{6B71C777-FE5C-4AE1-BDFD-A63A5EF231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806611" y="7167560"/>
              <a:ext cx="38100" cy="381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0" name="Line 424">
              <a:extLst>
                <a:ext uri="{FF2B5EF4-FFF2-40B4-BE49-F238E27FC236}">
                  <a16:creationId xmlns:a16="http://schemas.microsoft.com/office/drawing/2014/main" id="{BA71524B-D196-4BC9-91E6-20FB092A39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55823" y="7167561"/>
              <a:ext cx="33338" cy="174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1" name="Line 425">
              <a:extLst>
                <a:ext uri="{FF2B5EF4-FFF2-40B4-BE49-F238E27FC236}">
                  <a16:creationId xmlns:a16="http://schemas.microsoft.com/office/drawing/2014/main" id="{3E8AEF64-282B-4221-B9D5-4FFB326237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903450" y="7138988"/>
              <a:ext cx="33338" cy="428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55" name="Oval 454">
            <a:extLst>
              <a:ext uri="{FF2B5EF4-FFF2-40B4-BE49-F238E27FC236}">
                <a16:creationId xmlns:a16="http://schemas.microsoft.com/office/drawing/2014/main" id="{1CC89F3B-9B8D-4DA6-B54D-EA78CD0A0AE5}"/>
              </a:ext>
            </a:extLst>
          </p:cNvPr>
          <p:cNvSpPr/>
          <p:nvPr/>
        </p:nvSpPr>
        <p:spPr>
          <a:xfrm>
            <a:off x="3713981" y="115158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3" name="Group 452">
            <a:extLst>
              <a:ext uri="{FF2B5EF4-FFF2-40B4-BE49-F238E27FC236}">
                <a16:creationId xmlns:a16="http://schemas.microsoft.com/office/drawing/2014/main" id="{A6737111-3818-4AA2-813F-5297C54F1E30}"/>
              </a:ext>
            </a:extLst>
          </p:cNvPr>
          <p:cNvGrpSpPr/>
          <p:nvPr/>
        </p:nvGrpSpPr>
        <p:grpSpPr>
          <a:xfrm>
            <a:off x="3829705" y="1285071"/>
            <a:ext cx="408485" cy="372964"/>
            <a:chOff x="14773275" y="7375525"/>
            <a:chExt cx="182563" cy="166688"/>
          </a:xfrm>
        </p:grpSpPr>
        <p:sp>
          <p:nvSpPr>
            <p:cNvPr id="5497" name="Freeform 436">
              <a:extLst>
                <a:ext uri="{FF2B5EF4-FFF2-40B4-BE49-F238E27FC236}">
                  <a16:creationId xmlns:a16="http://schemas.microsoft.com/office/drawing/2014/main" id="{0D6D3658-F56C-4705-94A3-3E90323B3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3275" y="7412038"/>
              <a:ext cx="166688" cy="130175"/>
            </a:xfrm>
            <a:custGeom>
              <a:avLst/>
              <a:gdLst>
                <a:gd name="T0" fmla="*/ 586 w 806"/>
                <a:gd name="T1" fmla="*/ 262 h 629"/>
                <a:gd name="T2" fmla="*/ 532 w 806"/>
                <a:gd name="T3" fmla="*/ 401 h 629"/>
                <a:gd name="T4" fmla="*/ 644 w 806"/>
                <a:gd name="T5" fmla="*/ 366 h 629"/>
                <a:gd name="T6" fmla="*/ 793 w 806"/>
                <a:gd name="T7" fmla="*/ 223 h 629"/>
                <a:gd name="T8" fmla="*/ 806 w 806"/>
                <a:gd name="T9" fmla="*/ 211 h 629"/>
                <a:gd name="T10" fmla="*/ 806 w 806"/>
                <a:gd name="T11" fmla="*/ 581 h 629"/>
                <a:gd name="T12" fmla="*/ 758 w 806"/>
                <a:gd name="T13" fmla="*/ 629 h 629"/>
                <a:gd name="T14" fmla="*/ 48 w 806"/>
                <a:gd name="T15" fmla="*/ 629 h 629"/>
                <a:gd name="T16" fmla="*/ 0 w 806"/>
                <a:gd name="T17" fmla="*/ 581 h 629"/>
                <a:gd name="T18" fmla="*/ 0 w 806"/>
                <a:gd name="T19" fmla="*/ 0 h 629"/>
                <a:gd name="T20" fmla="*/ 806 w 806"/>
                <a:gd name="T21" fmla="*/ 0 h 629"/>
                <a:gd name="T22" fmla="*/ 806 w 806"/>
                <a:gd name="T23" fmla="*/ 51 h 629"/>
                <a:gd name="T24" fmla="*/ 783 w 806"/>
                <a:gd name="T25" fmla="*/ 65 h 629"/>
                <a:gd name="T26" fmla="*/ 586 w 806"/>
                <a:gd name="T27" fmla="*/ 262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06" h="629">
                  <a:moveTo>
                    <a:pt x="586" y="262"/>
                  </a:moveTo>
                  <a:cubicBezTo>
                    <a:pt x="532" y="401"/>
                    <a:pt x="532" y="401"/>
                    <a:pt x="532" y="401"/>
                  </a:cubicBezTo>
                  <a:cubicBezTo>
                    <a:pt x="644" y="366"/>
                    <a:pt x="644" y="366"/>
                    <a:pt x="644" y="366"/>
                  </a:cubicBezTo>
                  <a:cubicBezTo>
                    <a:pt x="793" y="223"/>
                    <a:pt x="793" y="223"/>
                    <a:pt x="793" y="223"/>
                  </a:cubicBezTo>
                  <a:cubicBezTo>
                    <a:pt x="806" y="211"/>
                    <a:pt x="806" y="211"/>
                    <a:pt x="806" y="211"/>
                  </a:cubicBezTo>
                  <a:cubicBezTo>
                    <a:pt x="806" y="581"/>
                    <a:pt x="806" y="581"/>
                    <a:pt x="806" y="581"/>
                  </a:cubicBezTo>
                  <a:cubicBezTo>
                    <a:pt x="806" y="607"/>
                    <a:pt x="785" y="629"/>
                    <a:pt x="758" y="629"/>
                  </a:cubicBezTo>
                  <a:cubicBezTo>
                    <a:pt x="48" y="629"/>
                    <a:pt x="48" y="629"/>
                    <a:pt x="48" y="629"/>
                  </a:cubicBezTo>
                  <a:cubicBezTo>
                    <a:pt x="22" y="629"/>
                    <a:pt x="0" y="607"/>
                    <a:pt x="0" y="58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806" y="0"/>
                    <a:pt x="806" y="0"/>
                    <a:pt x="806" y="0"/>
                  </a:cubicBezTo>
                  <a:cubicBezTo>
                    <a:pt x="806" y="51"/>
                    <a:pt x="806" y="51"/>
                    <a:pt x="806" y="51"/>
                  </a:cubicBezTo>
                  <a:cubicBezTo>
                    <a:pt x="798" y="54"/>
                    <a:pt x="790" y="58"/>
                    <a:pt x="783" y="65"/>
                  </a:cubicBezTo>
                  <a:lnTo>
                    <a:pt x="586" y="262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8" name="Freeform 437">
              <a:extLst>
                <a:ext uri="{FF2B5EF4-FFF2-40B4-BE49-F238E27FC236}">
                  <a16:creationId xmlns:a16="http://schemas.microsoft.com/office/drawing/2014/main" id="{97021A05-99D5-4276-8EF9-D921559DD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3275" y="7375525"/>
              <a:ext cx="166688" cy="36513"/>
            </a:xfrm>
            <a:custGeom>
              <a:avLst/>
              <a:gdLst>
                <a:gd name="T0" fmla="*/ 806 w 806"/>
                <a:gd name="T1" fmla="*/ 48 h 178"/>
                <a:gd name="T2" fmla="*/ 806 w 806"/>
                <a:gd name="T3" fmla="*/ 178 h 178"/>
                <a:gd name="T4" fmla="*/ 0 w 806"/>
                <a:gd name="T5" fmla="*/ 178 h 178"/>
                <a:gd name="T6" fmla="*/ 0 w 806"/>
                <a:gd name="T7" fmla="*/ 48 h 178"/>
                <a:gd name="T8" fmla="*/ 48 w 806"/>
                <a:gd name="T9" fmla="*/ 0 h 178"/>
                <a:gd name="T10" fmla="*/ 758 w 806"/>
                <a:gd name="T11" fmla="*/ 0 h 178"/>
                <a:gd name="T12" fmla="*/ 806 w 806"/>
                <a:gd name="T13" fmla="*/ 4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6" h="178">
                  <a:moveTo>
                    <a:pt x="806" y="48"/>
                  </a:moveTo>
                  <a:cubicBezTo>
                    <a:pt x="806" y="178"/>
                    <a:pt x="806" y="178"/>
                    <a:pt x="806" y="17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58" y="0"/>
                    <a:pt x="758" y="0"/>
                    <a:pt x="758" y="0"/>
                  </a:cubicBezTo>
                  <a:cubicBezTo>
                    <a:pt x="785" y="0"/>
                    <a:pt x="806" y="22"/>
                    <a:pt x="806" y="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9" name="Freeform 438">
              <a:extLst>
                <a:ext uri="{FF2B5EF4-FFF2-40B4-BE49-F238E27FC236}">
                  <a16:creationId xmlns:a16="http://schemas.microsoft.com/office/drawing/2014/main" id="{72D862DC-043F-42B4-83AA-EFF9EAEBD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2813" y="7423150"/>
              <a:ext cx="57150" cy="73025"/>
            </a:xfrm>
            <a:custGeom>
              <a:avLst/>
              <a:gdLst>
                <a:gd name="T0" fmla="*/ 274 w 274"/>
                <a:gd name="T1" fmla="*/ 0 h 350"/>
                <a:gd name="T2" fmla="*/ 251 w 274"/>
                <a:gd name="T3" fmla="*/ 14 h 350"/>
                <a:gd name="T4" fmla="*/ 191 w 274"/>
                <a:gd name="T5" fmla="*/ 74 h 350"/>
                <a:gd name="T6" fmla="*/ 177 w 274"/>
                <a:gd name="T7" fmla="*/ 88 h 350"/>
                <a:gd name="T8" fmla="*/ 54 w 274"/>
                <a:gd name="T9" fmla="*/ 211 h 350"/>
                <a:gd name="T10" fmla="*/ 0 w 274"/>
                <a:gd name="T11" fmla="*/ 350 h 350"/>
                <a:gd name="T12" fmla="*/ 112 w 274"/>
                <a:gd name="T13" fmla="*/ 315 h 350"/>
                <a:gd name="T14" fmla="*/ 261 w 274"/>
                <a:gd name="T15" fmla="*/ 172 h 350"/>
                <a:gd name="T16" fmla="*/ 274 w 274"/>
                <a:gd name="T17" fmla="*/ 160 h 350"/>
                <a:gd name="T18" fmla="*/ 274 w 274"/>
                <a:gd name="T19" fmla="*/ 158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4" h="350">
                  <a:moveTo>
                    <a:pt x="274" y="0"/>
                  </a:moveTo>
                  <a:cubicBezTo>
                    <a:pt x="266" y="3"/>
                    <a:pt x="258" y="7"/>
                    <a:pt x="251" y="14"/>
                  </a:cubicBezTo>
                  <a:cubicBezTo>
                    <a:pt x="191" y="74"/>
                    <a:pt x="191" y="74"/>
                    <a:pt x="191" y="74"/>
                  </a:cubicBezTo>
                  <a:cubicBezTo>
                    <a:pt x="177" y="88"/>
                    <a:pt x="177" y="88"/>
                    <a:pt x="177" y="88"/>
                  </a:cubicBezTo>
                  <a:cubicBezTo>
                    <a:pt x="54" y="211"/>
                    <a:pt x="54" y="211"/>
                    <a:pt x="54" y="211"/>
                  </a:cubicBezTo>
                  <a:cubicBezTo>
                    <a:pt x="0" y="350"/>
                    <a:pt x="0" y="350"/>
                    <a:pt x="0" y="350"/>
                  </a:cubicBezTo>
                  <a:cubicBezTo>
                    <a:pt x="112" y="315"/>
                    <a:pt x="112" y="315"/>
                    <a:pt x="112" y="315"/>
                  </a:cubicBezTo>
                  <a:cubicBezTo>
                    <a:pt x="261" y="172"/>
                    <a:pt x="261" y="172"/>
                    <a:pt x="261" y="172"/>
                  </a:cubicBezTo>
                  <a:cubicBezTo>
                    <a:pt x="274" y="160"/>
                    <a:pt x="274" y="160"/>
                    <a:pt x="274" y="160"/>
                  </a:cubicBezTo>
                  <a:cubicBezTo>
                    <a:pt x="274" y="158"/>
                    <a:pt x="274" y="158"/>
                    <a:pt x="274" y="15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0" name="Line 439">
              <a:extLst>
                <a:ext uri="{FF2B5EF4-FFF2-40B4-BE49-F238E27FC236}">
                  <a16:creationId xmlns:a16="http://schemas.microsoft.com/office/drawing/2014/main" id="{5B7C09E2-0E61-4E85-A313-FB47E727C2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11375" y="7450138"/>
              <a:ext cx="857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1" name="Line 440">
              <a:extLst>
                <a:ext uri="{FF2B5EF4-FFF2-40B4-BE49-F238E27FC236}">
                  <a16:creationId xmlns:a16="http://schemas.microsoft.com/office/drawing/2014/main" id="{EBB55471-7D90-4AC4-81CD-B42C5BED07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4811375" y="7473950"/>
              <a:ext cx="793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2" name="Line 441">
              <a:extLst>
                <a:ext uri="{FF2B5EF4-FFF2-40B4-BE49-F238E27FC236}">
                  <a16:creationId xmlns:a16="http://schemas.microsoft.com/office/drawing/2014/main" id="{3C8E2BB0-0C24-4F89-8D17-80247BE8DD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811375" y="7496175"/>
              <a:ext cx="508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3" name="Freeform 442">
              <a:extLst>
                <a:ext uri="{FF2B5EF4-FFF2-40B4-BE49-F238E27FC236}">
                  <a16:creationId xmlns:a16="http://schemas.microsoft.com/office/drawing/2014/main" id="{D836A615-CAEE-4F3F-B804-EFBC71EEA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2813" y="7421563"/>
              <a:ext cx="73025" cy="74613"/>
            </a:xfrm>
            <a:custGeom>
              <a:avLst/>
              <a:gdLst>
                <a:gd name="T0" fmla="*/ 354 w 354"/>
                <a:gd name="T1" fmla="*/ 64 h 357"/>
                <a:gd name="T2" fmla="*/ 336 w 354"/>
                <a:gd name="T3" fmla="*/ 108 h 357"/>
                <a:gd name="T4" fmla="*/ 274 w 354"/>
                <a:gd name="T5" fmla="*/ 167 h 357"/>
                <a:gd name="T6" fmla="*/ 261 w 354"/>
                <a:gd name="T7" fmla="*/ 179 h 357"/>
                <a:gd name="T8" fmla="*/ 112 w 354"/>
                <a:gd name="T9" fmla="*/ 322 h 357"/>
                <a:gd name="T10" fmla="*/ 0 w 354"/>
                <a:gd name="T11" fmla="*/ 357 h 357"/>
                <a:gd name="T12" fmla="*/ 54 w 354"/>
                <a:gd name="T13" fmla="*/ 218 h 357"/>
                <a:gd name="T14" fmla="*/ 251 w 354"/>
                <a:gd name="T15" fmla="*/ 21 h 357"/>
                <a:gd name="T16" fmla="*/ 274 w 354"/>
                <a:gd name="T17" fmla="*/ 7 h 357"/>
                <a:gd name="T18" fmla="*/ 332 w 354"/>
                <a:gd name="T19" fmla="*/ 17 h 357"/>
                <a:gd name="T20" fmla="*/ 354 w 354"/>
                <a:gd name="T21" fmla="*/ 64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4" h="357">
                  <a:moveTo>
                    <a:pt x="354" y="64"/>
                  </a:moveTo>
                  <a:cubicBezTo>
                    <a:pt x="354" y="80"/>
                    <a:pt x="348" y="96"/>
                    <a:pt x="336" y="108"/>
                  </a:cubicBezTo>
                  <a:cubicBezTo>
                    <a:pt x="274" y="167"/>
                    <a:pt x="274" y="167"/>
                    <a:pt x="274" y="167"/>
                  </a:cubicBezTo>
                  <a:cubicBezTo>
                    <a:pt x="261" y="179"/>
                    <a:pt x="261" y="179"/>
                    <a:pt x="261" y="179"/>
                  </a:cubicBezTo>
                  <a:cubicBezTo>
                    <a:pt x="112" y="322"/>
                    <a:pt x="112" y="322"/>
                    <a:pt x="112" y="322"/>
                  </a:cubicBezTo>
                  <a:cubicBezTo>
                    <a:pt x="0" y="357"/>
                    <a:pt x="0" y="357"/>
                    <a:pt x="0" y="357"/>
                  </a:cubicBezTo>
                  <a:cubicBezTo>
                    <a:pt x="54" y="218"/>
                    <a:pt x="54" y="218"/>
                    <a:pt x="54" y="218"/>
                  </a:cubicBezTo>
                  <a:cubicBezTo>
                    <a:pt x="251" y="21"/>
                    <a:pt x="251" y="21"/>
                    <a:pt x="251" y="21"/>
                  </a:cubicBezTo>
                  <a:cubicBezTo>
                    <a:pt x="258" y="14"/>
                    <a:pt x="266" y="10"/>
                    <a:pt x="274" y="7"/>
                  </a:cubicBezTo>
                  <a:cubicBezTo>
                    <a:pt x="293" y="0"/>
                    <a:pt x="315" y="3"/>
                    <a:pt x="332" y="17"/>
                  </a:cubicBezTo>
                  <a:cubicBezTo>
                    <a:pt x="347" y="29"/>
                    <a:pt x="354" y="46"/>
                    <a:pt x="354" y="6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Line 443">
              <a:extLst>
                <a:ext uri="{FF2B5EF4-FFF2-40B4-BE49-F238E27FC236}">
                  <a16:creationId xmlns:a16="http://schemas.microsoft.com/office/drawing/2014/main" id="{C53CADDA-7B99-42D0-BAE7-C52E4B0BA8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22500" y="7439025"/>
              <a:ext cx="17463" cy="174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Line 444">
              <a:extLst>
                <a:ext uri="{FF2B5EF4-FFF2-40B4-BE49-F238E27FC236}">
                  <a16:creationId xmlns:a16="http://schemas.microsoft.com/office/drawing/2014/main" id="{AFF6A769-D7F6-4FC5-B7B4-D5851ABE71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919325" y="7442200"/>
              <a:ext cx="17463" cy="158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Oval 445">
              <a:extLst>
                <a:ext uri="{FF2B5EF4-FFF2-40B4-BE49-F238E27FC236}">
                  <a16:creationId xmlns:a16="http://schemas.microsoft.com/office/drawing/2014/main" id="{4ED5F8F9-4F56-4FC6-BAE9-8F6585E93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2813" y="7388225"/>
              <a:ext cx="7938" cy="63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Oval 446">
              <a:extLst>
                <a:ext uri="{FF2B5EF4-FFF2-40B4-BE49-F238E27FC236}">
                  <a16:creationId xmlns:a16="http://schemas.microsoft.com/office/drawing/2014/main" id="{B15FCA29-B644-4CC7-9A37-CE7C3D5C3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7100" y="7388225"/>
              <a:ext cx="7938" cy="63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Oval 447">
              <a:extLst>
                <a:ext uri="{FF2B5EF4-FFF2-40B4-BE49-F238E27FC236}">
                  <a16:creationId xmlns:a16="http://schemas.microsoft.com/office/drawing/2014/main" id="{84819A3D-6C20-4043-93CC-A900D1F77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11388" y="7388225"/>
              <a:ext cx="6350" cy="63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80" name="Oval 479">
            <a:extLst>
              <a:ext uri="{FF2B5EF4-FFF2-40B4-BE49-F238E27FC236}">
                <a16:creationId xmlns:a16="http://schemas.microsoft.com/office/drawing/2014/main" id="{600B294B-11F1-4913-9E1F-489D5C257583}"/>
              </a:ext>
            </a:extLst>
          </p:cNvPr>
          <p:cNvSpPr/>
          <p:nvPr/>
        </p:nvSpPr>
        <p:spPr>
          <a:xfrm>
            <a:off x="4545365" y="114882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83" name="Group 482">
            <a:extLst>
              <a:ext uri="{FF2B5EF4-FFF2-40B4-BE49-F238E27FC236}">
                <a16:creationId xmlns:a16="http://schemas.microsoft.com/office/drawing/2014/main" id="{CB6206C6-BE60-4D0D-97B6-E1DCDAE0375F}"/>
              </a:ext>
            </a:extLst>
          </p:cNvPr>
          <p:cNvGrpSpPr/>
          <p:nvPr/>
        </p:nvGrpSpPr>
        <p:grpSpPr>
          <a:xfrm>
            <a:off x="4661397" y="1284193"/>
            <a:ext cx="407869" cy="369191"/>
            <a:chOff x="5335346" y="952394"/>
            <a:chExt cx="6524308" cy="5905606"/>
          </a:xfrm>
        </p:grpSpPr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24C3BF79-726E-437C-92AA-8988C5F3CAE1}"/>
                </a:ext>
              </a:extLst>
            </p:cNvPr>
            <p:cNvGrpSpPr/>
            <p:nvPr/>
          </p:nvGrpSpPr>
          <p:grpSpPr>
            <a:xfrm>
              <a:off x="5335346" y="952394"/>
              <a:ext cx="6524308" cy="5905606"/>
              <a:chOff x="5335346" y="952394"/>
              <a:chExt cx="6524308" cy="5905606"/>
            </a:xfrm>
          </p:grpSpPr>
          <p:sp>
            <p:nvSpPr>
              <p:cNvPr id="460" name="Freeform 459">
                <a:extLst>
                  <a:ext uri="{FF2B5EF4-FFF2-40B4-BE49-F238E27FC236}">
                    <a16:creationId xmlns:a16="http://schemas.microsoft.com/office/drawing/2014/main" id="{6FD93686-337F-40FC-BF83-FF5150728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5346" y="2245989"/>
                <a:ext cx="5905641" cy="4612011"/>
              </a:xfrm>
              <a:custGeom>
                <a:avLst/>
                <a:gdLst>
                  <a:gd name="T0" fmla="*/ 586 w 806"/>
                  <a:gd name="T1" fmla="*/ 262 h 629"/>
                  <a:gd name="T2" fmla="*/ 532 w 806"/>
                  <a:gd name="T3" fmla="*/ 401 h 629"/>
                  <a:gd name="T4" fmla="*/ 644 w 806"/>
                  <a:gd name="T5" fmla="*/ 366 h 629"/>
                  <a:gd name="T6" fmla="*/ 793 w 806"/>
                  <a:gd name="T7" fmla="*/ 223 h 629"/>
                  <a:gd name="T8" fmla="*/ 806 w 806"/>
                  <a:gd name="T9" fmla="*/ 211 h 629"/>
                  <a:gd name="T10" fmla="*/ 806 w 806"/>
                  <a:gd name="T11" fmla="*/ 581 h 629"/>
                  <a:gd name="T12" fmla="*/ 758 w 806"/>
                  <a:gd name="T13" fmla="*/ 629 h 629"/>
                  <a:gd name="T14" fmla="*/ 48 w 806"/>
                  <a:gd name="T15" fmla="*/ 629 h 629"/>
                  <a:gd name="T16" fmla="*/ 0 w 806"/>
                  <a:gd name="T17" fmla="*/ 581 h 629"/>
                  <a:gd name="T18" fmla="*/ 0 w 806"/>
                  <a:gd name="T19" fmla="*/ 0 h 629"/>
                  <a:gd name="T20" fmla="*/ 806 w 806"/>
                  <a:gd name="T21" fmla="*/ 0 h 629"/>
                  <a:gd name="T22" fmla="*/ 806 w 806"/>
                  <a:gd name="T23" fmla="*/ 51 h 629"/>
                  <a:gd name="T24" fmla="*/ 783 w 806"/>
                  <a:gd name="T25" fmla="*/ 65 h 629"/>
                  <a:gd name="T26" fmla="*/ 723 w 806"/>
                  <a:gd name="T27" fmla="*/ 125 h 629"/>
                  <a:gd name="T28" fmla="*/ 709 w 806"/>
                  <a:gd name="T29" fmla="*/ 139 h 629"/>
                  <a:gd name="T30" fmla="*/ 586 w 806"/>
                  <a:gd name="T31" fmla="*/ 262 h 6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806" h="629">
                    <a:moveTo>
                      <a:pt x="586" y="262"/>
                    </a:moveTo>
                    <a:cubicBezTo>
                      <a:pt x="532" y="401"/>
                      <a:pt x="532" y="401"/>
                      <a:pt x="532" y="401"/>
                    </a:cubicBezTo>
                    <a:cubicBezTo>
                      <a:pt x="644" y="366"/>
                      <a:pt x="644" y="366"/>
                      <a:pt x="644" y="366"/>
                    </a:cubicBezTo>
                    <a:cubicBezTo>
                      <a:pt x="793" y="223"/>
                      <a:pt x="793" y="223"/>
                      <a:pt x="793" y="223"/>
                    </a:cubicBezTo>
                    <a:cubicBezTo>
                      <a:pt x="806" y="211"/>
                      <a:pt x="806" y="211"/>
                      <a:pt x="806" y="211"/>
                    </a:cubicBezTo>
                    <a:cubicBezTo>
                      <a:pt x="806" y="581"/>
                      <a:pt x="806" y="581"/>
                      <a:pt x="806" y="581"/>
                    </a:cubicBezTo>
                    <a:cubicBezTo>
                      <a:pt x="806" y="607"/>
                      <a:pt x="785" y="629"/>
                      <a:pt x="758" y="629"/>
                    </a:cubicBezTo>
                    <a:cubicBezTo>
                      <a:pt x="48" y="629"/>
                      <a:pt x="48" y="629"/>
                      <a:pt x="48" y="629"/>
                    </a:cubicBezTo>
                    <a:cubicBezTo>
                      <a:pt x="22" y="629"/>
                      <a:pt x="0" y="607"/>
                      <a:pt x="0" y="58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806" y="0"/>
                      <a:pt x="806" y="0"/>
                      <a:pt x="806" y="0"/>
                    </a:cubicBezTo>
                    <a:cubicBezTo>
                      <a:pt x="806" y="51"/>
                      <a:pt x="806" y="51"/>
                      <a:pt x="806" y="51"/>
                    </a:cubicBezTo>
                    <a:cubicBezTo>
                      <a:pt x="798" y="54"/>
                      <a:pt x="790" y="58"/>
                      <a:pt x="783" y="65"/>
                    </a:cubicBezTo>
                    <a:cubicBezTo>
                      <a:pt x="723" y="125"/>
                      <a:pt x="723" y="125"/>
                      <a:pt x="723" y="125"/>
                    </a:cubicBezTo>
                    <a:cubicBezTo>
                      <a:pt x="709" y="139"/>
                      <a:pt x="709" y="139"/>
                      <a:pt x="709" y="139"/>
                    </a:cubicBezTo>
                    <a:lnTo>
                      <a:pt x="586" y="262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481" name="Group 480">
                <a:extLst>
                  <a:ext uri="{FF2B5EF4-FFF2-40B4-BE49-F238E27FC236}">
                    <a16:creationId xmlns:a16="http://schemas.microsoft.com/office/drawing/2014/main" id="{8089D842-43E4-41E0-AAD0-4D4A9322DCFA}"/>
                  </a:ext>
                </a:extLst>
              </p:cNvPr>
              <p:cNvGrpSpPr/>
              <p:nvPr/>
            </p:nvGrpSpPr>
            <p:grpSpPr>
              <a:xfrm>
                <a:off x="5335346" y="952394"/>
                <a:ext cx="6524308" cy="4218285"/>
                <a:chOff x="5335346" y="952394"/>
                <a:chExt cx="6524308" cy="4218285"/>
              </a:xfrm>
            </p:grpSpPr>
            <p:sp>
              <p:nvSpPr>
                <p:cNvPr id="463" name="Freeform 462">
                  <a:extLst>
                    <a:ext uri="{FF2B5EF4-FFF2-40B4-BE49-F238E27FC236}">
                      <a16:creationId xmlns:a16="http://schemas.microsoft.com/office/drawing/2014/main" id="{19F9E633-77B9-46F0-B9FC-F330E132D99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335346" y="952394"/>
                  <a:ext cx="5905641" cy="1293631"/>
                </a:xfrm>
                <a:custGeom>
                  <a:avLst/>
                  <a:gdLst>
                    <a:gd name="T0" fmla="*/ 806 w 806"/>
                    <a:gd name="T1" fmla="*/ 48 h 178"/>
                    <a:gd name="T2" fmla="*/ 806 w 806"/>
                    <a:gd name="T3" fmla="*/ 178 h 178"/>
                    <a:gd name="T4" fmla="*/ 0 w 806"/>
                    <a:gd name="T5" fmla="*/ 178 h 178"/>
                    <a:gd name="T6" fmla="*/ 0 w 806"/>
                    <a:gd name="T7" fmla="*/ 48 h 178"/>
                    <a:gd name="T8" fmla="*/ 48 w 806"/>
                    <a:gd name="T9" fmla="*/ 0 h 178"/>
                    <a:gd name="T10" fmla="*/ 758 w 806"/>
                    <a:gd name="T11" fmla="*/ 0 h 178"/>
                    <a:gd name="T12" fmla="*/ 806 w 806"/>
                    <a:gd name="T13" fmla="*/ 48 h 178"/>
                    <a:gd name="T14" fmla="*/ 701 w 806"/>
                    <a:gd name="T15" fmla="*/ 76 h 178"/>
                    <a:gd name="T16" fmla="*/ 684 w 806"/>
                    <a:gd name="T17" fmla="*/ 58 h 178"/>
                    <a:gd name="T18" fmla="*/ 666 w 806"/>
                    <a:gd name="T19" fmla="*/ 76 h 178"/>
                    <a:gd name="T20" fmla="*/ 684 w 806"/>
                    <a:gd name="T21" fmla="*/ 93 h 178"/>
                    <a:gd name="T22" fmla="*/ 701 w 806"/>
                    <a:gd name="T23" fmla="*/ 76 h 178"/>
                    <a:gd name="T24" fmla="*/ 636 w 806"/>
                    <a:gd name="T25" fmla="*/ 76 h 178"/>
                    <a:gd name="T26" fmla="*/ 619 w 806"/>
                    <a:gd name="T27" fmla="*/ 58 h 178"/>
                    <a:gd name="T28" fmla="*/ 601 w 806"/>
                    <a:gd name="T29" fmla="*/ 76 h 178"/>
                    <a:gd name="T30" fmla="*/ 619 w 806"/>
                    <a:gd name="T31" fmla="*/ 93 h 178"/>
                    <a:gd name="T32" fmla="*/ 636 w 806"/>
                    <a:gd name="T33" fmla="*/ 76 h 178"/>
                    <a:gd name="T34" fmla="*/ 567 w 806"/>
                    <a:gd name="T35" fmla="*/ 76 h 178"/>
                    <a:gd name="T36" fmla="*/ 549 w 806"/>
                    <a:gd name="T37" fmla="*/ 58 h 178"/>
                    <a:gd name="T38" fmla="*/ 532 w 806"/>
                    <a:gd name="T39" fmla="*/ 76 h 178"/>
                    <a:gd name="T40" fmla="*/ 549 w 806"/>
                    <a:gd name="T41" fmla="*/ 93 h 178"/>
                    <a:gd name="T42" fmla="*/ 567 w 806"/>
                    <a:gd name="T43" fmla="*/ 76 h 1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806" h="178">
                      <a:moveTo>
                        <a:pt x="806" y="48"/>
                      </a:moveTo>
                      <a:cubicBezTo>
                        <a:pt x="806" y="178"/>
                        <a:pt x="806" y="178"/>
                        <a:pt x="806" y="178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cubicBezTo>
                        <a:pt x="0" y="48"/>
                        <a:pt x="0" y="48"/>
                        <a:pt x="0" y="48"/>
                      </a:cubicBezTo>
                      <a:cubicBezTo>
                        <a:pt x="0" y="22"/>
                        <a:pt x="22" y="0"/>
                        <a:pt x="48" y="0"/>
                      </a:cubicBezTo>
                      <a:cubicBezTo>
                        <a:pt x="758" y="0"/>
                        <a:pt x="758" y="0"/>
                        <a:pt x="758" y="0"/>
                      </a:cubicBezTo>
                      <a:cubicBezTo>
                        <a:pt x="785" y="0"/>
                        <a:pt x="806" y="22"/>
                        <a:pt x="806" y="48"/>
                      </a:cubicBezTo>
                      <a:close/>
                      <a:moveTo>
                        <a:pt x="701" y="76"/>
                      </a:moveTo>
                      <a:cubicBezTo>
                        <a:pt x="701" y="66"/>
                        <a:pt x="693" y="58"/>
                        <a:pt x="684" y="58"/>
                      </a:cubicBezTo>
                      <a:cubicBezTo>
                        <a:pt x="674" y="58"/>
                        <a:pt x="666" y="66"/>
                        <a:pt x="666" y="76"/>
                      </a:cubicBezTo>
                      <a:cubicBezTo>
                        <a:pt x="666" y="85"/>
                        <a:pt x="674" y="93"/>
                        <a:pt x="684" y="93"/>
                      </a:cubicBezTo>
                      <a:cubicBezTo>
                        <a:pt x="693" y="93"/>
                        <a:pt x="701" y="85"/>
                        <a:pt x="701" y="76"/>
                      </a:cubicBezTo>
                      <a:close/>
                      <a:moveTo>
                        <a:pt x="636" y="76"/>
                      </a:moveTo>
                      <a:cubicBezTo>
                        <a:pt x="636" y="66"/>
                        <a:pt x="628" y="58"/>
                        <a:pt x="619" y="58"/>
                      </a:cubicBezTo>
                      <a:cubicBezTo>
                        <a:pt x="609" y="58"/>
                        <a:pt x="601" y="66"/>
                        <a:pt x="601" y="76"/>
                      </a:cubicBezTo>
                      <a:cubicBezTo>
                        <a:pt x="601" y="85"/>
                        <a:pt x="609" y="93"/>
                        <a:pt x="619" y="93"/>
                      </a:cubicBezTo>
                      <a:cubicBezTo>
                        <a:pt x="628" y="93"/>
                        <a:pt x="636" y="85"/>
                        <a:pt x="636" y="76"/>
                      </a:cubicBezTo>
                      <a:close/>
                      <a:moveTo>
                        <a:pt x="567" y="76"/>
                      </a:moveTo>
                      <a:cubicBezTo>
                        <a:pt x="567" y="66"/>
                        <a:pt x="559" y="58"/>
                        <a:pt x="549" y="58"/>
                      </a:cubicBezTo>
                      <a:cubicBezTo>
                        <a:pt x="540" y="58"/>
                        <a:pt x="532" y="66"/>
                        <a:pt x="532" y="76"/>
                      </a:cubicBezTo>
                      <a:cubicBezTo>
                        <a:pt x="532" y="85"/>
                        <a:pt x="540" y="93"/>
                        <a:pt x="549" y="93"/>
                      </a:cubicBezTo>
                      <a:cubicBezTo>
                        <a:pt x="559" y="93"/>
                        <a:pt x="567" y="85"/>
                        <a:pt x="567" y="76"/>
                      </a:cubicBezTo>
                      <a:close/>
                    </a:path>
                  </a:pathLst>
                </a:custGeom>
                <a:solidFill>
                  <a:schemeClr val="bg2"/>
                </a:solidFill>
                <a:ln>
                  <a:noFill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grpSp>
              <p:nvGrpSpPr>
                <p:cNvPr id="479" name="Group 478">
                  <a:extLst>
                    <a:ext uri="{FF2B5EF4-FFF2-40B4-BE49-F238E27FC236}">
                      <a16:creationId xmlns:a16="http://schemas.microsoft.com/office/drawing/2014/main" id="{EC39E8A9-891C-49E6-9319-8FD344177FBC}"/>
                    </a:ext>
                  </a:extLst>
                </p:cNvPr>
                <p:cNvGrpSpPr/>
                <p:nvPr/>
              </p:nvGrpSpPr>
              <p:grpSpPr>
                <a:xfrm>
                  <a:off x="6685203" y="2583453"/>
                  <a:ext cx="5174451" cy="2587226"/>
                  <a:chOff x="6685203" y="2583453"/>
                  <a:chExt cx="5174451" cy="2587226"/>
                </a:xfrm>
              </p:grpSpPr>
              <p:sp>
                <p:nvSpPr>
                  <p:cNvPr id="459" name="Freeform 458">
                    <a:extLst>
                      <a:ext uri="{FF2B5EF4-FFF2-40B4-BE49-F238E27FC236}">
                        <a16:creationId xmlns:a16="http://schemas.microsoft.com/office/drawing/2014/main" id="{6739CFBA-3CF2-4697-A625-CA49B39C15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240952" y="2583453"/>
                    <a:ext cx="618702" cy="1237369"/>
                  </a:xfrm>
                  <a:custGeom>
                    <a:avLst/>
                    <a:gdLst>
                      <a:gd name="T0" fmla="*/ 0 w 80"/>
                      <a:gd name="T1" fmla="*/ 165 h 167"/>
                      <a:gd name="T2" fmla="*/ 0 w 80"/>
                      <a:gd name="T3" fmla="*/ 7 h 167"/>
                      <a:gd name="T4" fmla="*/ 58 w 80"/>
                      <a:gd name="T5" fmla="*/ 17 h 167"/>
                      <a:gd name="T6" fmla="*/ 80 w 80"/>
                      <a:gd name="T7" fmla="*/ 64 h 167"/>
                      <a:gd name="T8" fmla="*/ 62 w 80"/>
                      <a:gd name="T9" fmla="*/ 108 h 167"/>
                      <a:gd name="T10" fmla="*/ 0 w 80"/>
                      <a:gd name="T11" fmla="*/ 167 h 167"/>
                      <a:gd name="T12" fmla="*/ 0 w 80"/>
                      <a:gd name="T13" fmla="*/ 165 h 1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0" h="167">
                        <a:moveTo>
                          <a:pt x="0" y="165"/>
                        </a:move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19" y="0"/>
                          <a:pt x="41" y="3"/>
                          <a:pt x="58" y="17"/>
                        </a:cubicBezTo>
                        <a:cubicBezTo>
                          <a:pt x="73" y="29"/>
                          <a:pt x="80" y="46"/>
                          <a:pt x="80" y="64"/>
                        </a:cubicBezTo>
                        <a:cubicBezTo>
                          <a:pt x="80" y="80"/>
                          <a:pt x="74" y="96"/>
                          <a:pt x="62" y="108"/>
                        </a:cubicBezTo>
                        <a:cubicBezTo>
                          <a:pt x="0" y="167"/>
                          <a:pt x="0" y="167"/>
                          <a:pt x="0" y="167"/>
                        </a:cubicBezTo>
                        <a:lnTo>
                          <a:pt x="0" y="165"/>
                        </a:ln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 461">
                    <a:extLst>
                      <a:ext uri="{FF2B5EF4-FFF2-40B4-BE49-F238E27FC236}">
                        <a16:creationId xmlns:a16="http://schemas.microsoft.com/office/drawing/2014/main" id="{F3D01DE2-074F-41F3-B694-71B93F8D6B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0622285" y="2639715"/>
                    <a:ext cx="618702" cy="1124881"/>
                  </a:xfrm>
                  <a:custGeom>
                    <a:avLst/>
                    <a:gdLst>
                      <a:gd name="T0" fmla="*/ 83 w 83"/>
                      <a:gd name="T1" fmla="*/ 0 h 158"/>
                      <a:gd name="T2" fmla="*/ 83 w 83"/>
                      <a:gd name="T3" fmla="*/ 158 h 158"/>
                      <a:gd name="T4" fmla="*/ 0 w 83"/>
                      <a:gd name="T5" fmla="*/ 74 h 158"/>
                      <a:gd name="T6" fmla="*/ 60 w 83"/>
                      <a:gd name="T7" fmla="*/ 14 h 158"/>
                      <a:gd name="T8" fmla="*/ 83 w 83"/>
                      <a:gd name="T9" fmla="*/ 0 h 1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3" h="158">
                        <a:moveTo>
                          <a:pt x="83" y="0"/>
                        </a:moveTo>
                        <a:cubicBezTo>
                          <a:pt x="83" y="158"/>
                          <a:pt x="83" y="158"/>
                          <a:pt x="83" y="158"/>
                        </a:cubicBezTo>
                        <a:cubicBezTo>
                          <a:pt x="0" y="74"/>
                          <a:pt x="0" y="74"/>
                          <a:pt x="0" y="74"/>
                        </a:cubicBezTo>
                        <a:cubicBezTo>
                          <a:pt x="60" y="14"/>
                          <a:pt x="60" y="14"/>
                          <a:pt x="60" y="14"/>
                        </a:cubicBezTo>
                        <a:cubicBezTo>
                          <a:pt x="67" y="7"/>
                          <a:pt x="75" y="3"/>
                          <a:pt x="83" y="0"/>
                        </a:cubicBezTo>
                        <a:close/>
                      </a:path>
                    </a:pathLst>
                  </a:custGeom>
                  <a:solidFill>
                    <a:schemeClr val="bg2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4" name="Freeform 463">
                    <a:extLst>
                      <a:ext uri="{FF2B5EF4-FFF2-40B4-BE49-F238E27FC236}">
                        <a16:creationId xmlns:a16="http://schemas.microsoft.com/office/drawing/2014/main" id="{E5240809-BB9E-4465-BFD3-B4ADFB5A83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272428" y="3258382"/>
                    <a:ext cx="1912297" cy="1912297"/>
                  </a:xfrm>
                  <a:custGeom>
                    <a:avLst/>
                    <a:gdLst>
                      <a:gd name="T0" fmla="*/ 34 w 34"/>
                      <a:gd name="T1" fmla="*/ 11 h 34"/>
                      <a:gd name="T2" fmla="*/ 14 w 34"/>
                      <a:gd name="T3" fmla="*/ 30 h 34"/>
                      <a:gd name="T4" fmla="*/ 0 w 34"/>
                      <a:gd name="T5" fmla="*/ 34 h 34"/>
                      <a:gd name="T6" fmla="*/ 7 w 34"/>
                      <a:gd name="T7" fmla="*/ 16 h 34"/>
                      <a:gd name="T8" fmla="*/ 23 w 34"/>
                      <a:gd name="T9" fmla="*/ 0 h 34"/>
                      <a:gd name="T10" fmla="*/ 34 w 34"/>
                      <a:gd name="T11" fmla="*/ 11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4" h="34">
                        <a:moveTo>
                          <a:pt x="34" y="11"/>
                        </a:moveTo>
                        <a:lnTo>
                          <a:pt x="14" y="30"/>
                        </a:lnTo>
                        <a:lnTo>
                          <a:pt x="0" y="34"/>
                        </a:lnTo>
                        <a:lnTo>
                          <a:pt x="7" y="16"/>
                        </a:lnTo>
                        <a:lnTo>
                          <a:pt x="23" y="0"/>
                        </a:lnTo>
                        <a:lnTo>
                          <a:pt x="34" y="11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69" name="Line 468">
                    <a:extLst>
                      <a:ext uri="{FF2B5EF4-FFF2-40B4-BE49-F238E27FC236}">
                        <a16:creationId xmlns:a16="http://schemas.microsoft.com/office/drawing/2014/main" id="{F5B6C2A1-1BA1-4760-B009-97167BBD65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685203" y="3595846"/>
                    <a:ext cx="3093440" cy="0"/>
                  </a:xfrm>
                  <a:prstGeom prst="line">
                    <a:avLst/>
                  </a:prstGeom>
                  <a:noFill/>
                  <a:ln w="1588" cap="flat">
                    <a:solidFill>
                      <a:schemeClr val="accent1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0" name="Line 469">
                    <a:extLst>
                      <a:ext uri="{FF2B5EF4-FFF2-40B4-BE49-F238E27FC236}">
                        <a16:creationId xmlns:a16="http://schemas.microsoft.com/office/drawing/2014/main" id="{06FC4D41-7121-4395-8E8B-E23AF10E2F8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6685203" y="4439524"/>
                    <a:ext cx="2812202" cy="0"/>
                  </a:xfrm>
                  <a:prstGeom prst="line">
                    <a:avLst/>
                  </a:prstGeom>
                  <a:noFill/>
                  <a:ln w="1588" cap="flat">
                    <a:solidFill>
                      <a:schemeClr val="accent1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  <p:sp>
                <p:nvSpPr>
                  <p:cNvPr id="471" name="Line 470">
                    <a:extLst>
                      <a:ext uri="{FF2B5EF4-FFF2-40B4-BE49-F238E27FC236}">
                        <a16:creationId xmlns:a16="http://schemas.microsoft.com/office/drawing/2014/main" id="{D4D96CEC-BC98-4745-8EDE-DC85F5D355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6685203" y="5170679"/>
                    <a:ext cx="1856071" cy="0"/>
                  </a:xfrm>
                  <a:prstGeom prst="line">
                    <a:avLst/>
                  </a:prstGeom>
                  <a:noFill/>
                  <a:ln w="1588" cap="flat">
                    <a:solidFill>
                      <a:schemeClr val="accent1"/>
                    </a:solidFill>
                    <a:prstDash val="solid"/>
                    <a:miter lim="800000"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468" name="Line 467">
              <a:extLst>
                <a:ext uri="{FF2B5EF4-FFF2-40B4-BE49-F238E27FC236}">
                  <a16:creationId xmlns:a16="http://schemas.microsoft.com/office/drawing/2014/main" id="{39496D18-770E-4196-BCB2-98C5CED1B9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5346" y="2245989"/>
              <a:ext cx="5905641" cy="0"/>
            </a:xfrm>
            <a:prstGeom prst="line">
              <a:avLst/>
            </a:prstGeom>
            <a:noFill/>
            <a:ln w="1588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17" name="Oval 516">
            <a:extLst>
              <a:ext uri="{FF2B5EF4-FFF2-40B4-BE49-F238E27FC236}">
                <a16:creationId xmlns:a16="http://schemas.microsoft.com/office/drawing/2014/main" id="{D3E0A711-1F00-4E4C-B458-B553DD76072B}"/>
              </a:ext>
            </a:extLst>
          </p:cNvPr>
          <p:cNvSpPr/>
          <p:nvPr/>
        </p:nvSpPr>
        <p:spPr>
          <a:xfrm>
            <a:off x="5396264" y="115158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4" name="Group 493">
            <a:extLst>
              <a:ext uri="{FF2B5EF4-FFF2-40B4-BE49-F238E27FC236}">
                <a16:creationId xmlns:a16="http://schemas.microsoft.com/office/drawing/2014/main" id="{6694F117-9235-4EB9-A28C-63C5DCDCD748}"/>
              </a:ext>
            </a:extLst>
          </p:cNvPr>
          <p:cNvGrpSpPr/>
          <p:nvPr/>
        </p:nvGrpSpPr>
        <p:grpSpPr>
          <a:xfrm>
            <a:off x="5546520" y="1323566"/>
            <a:ext cx="339420" cy="295974"/>
            <a:chOff x="16704359" y="6980555"/>
            <a:chExt cx="198438" cy="173038"/>
          </a:xfrm>
        </p:grpSpPr>
        <p:sp>
          <p:nvSpPr>
            <p:cNvPr id="488" name="Freeform 487">
              <a:extLst>
                <a:ext uri="{FF2B5EF4-FFF2-40B4-BE49-F238E27FC236}">
                  <a16:creationId xmlns:a16="http://schemas.microsoft.com/office/drawing/2014/main" id="{24C10E0D-127B-455C-AF85-9CF702D0C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4359" y="7012305"/>
              <a:ext cx="198438" cy="141288"/>
            </a:xfrm>
            <a:custGeom>
              <a:avLst/>
              <a:gdLst>
                <a:gd name="T0" fmla="*/ 939 w 954"/>
                <a:gd name="T1" fmla="*/ 685 h 685"/>
                <a:gd name="T2" fmla="*/ 15 w 954"/>
                <a:gd name="T3" fmla="*/ 685 h 685"/>
                <a:gd name="T4" fmla="*/ 0 w 954"/>
                <a:gd name="T5" fmla="*/ 669 h 685"/>
                <a:gd name="T6" fmla="*/ 0 w 954"/>
                <a:gd name="T7" fmla="*/ 15 h 685"/>
                <a:gd name="T8" fmla="*/ 15 w 954"/>
                <a:gd name="T9" fmla="*/ 0 h 685"/>
                <a:gd name="T10" fmla="*/ 939 w 954"/>
                <a:gd name="T11" fmla="*/ 0 h 685"/>
                <a:gd name="T12" fmla="*/ 954 w 954"/>
                <a:gd name="T13" fmla="*/ 15 h 685"/>
                <a:gd name="T14" fmla="*/ 954 w 954"/>
                <a:gd name="T15" fmla="*/ 669 h 685"/>
                <a:gd name="T16" fmla="*/ 939 w 954"/>
                <a:gd name="T17" fmla="*/ 685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4" h="685">
                  <a:moveTo>
                    <a:pt x="939" y="685"/>
                  </a:moveTo>
                  <a:cubicBezTo>
                    <a:pt x="15" y="685"/>
                    <a:pt x="15" y="685"/>
                    <a:pt x="15" y="685"/>
                  </a:cubicBezTo>
                  <a:cubicBezTo>
                    <a:pt x="7" y="685"/>
                    <a:pt x="0" y="678"/>
                    <a:pt x="0" y="66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939" y="0"/>
                    <a:pt x="939" y="0"/>
                    <a:pt x="939" y="0"/>
                  </a:cubicBezTo>
                  <a:cubicBezTo>
                    <a:pt x="947" y="0"/>
                    <a:pt x="954" y="7"/>
                    <a:pt x="954" y="15"/>
                  </a:cubicBezTo>
                  <a:cubicBezTo>
                    <a:pt x="954" y="669"/>
                    <a:pt x="954" y="669"/>
                    <a:pt x="954" y="669"/>
                  </a:cubicBezTo>
                  <a:cubicBezTo>
                    <a:pt x="954" y="678"/>
                    <a:pt x="947" y="685"/>
                    <a:pt x="939" y="685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488">
              <a:extLst>
                <a:ext uri="{FF2B5EF4-FFF2-40B4-BE49-F238E27FC236}">
                  <a16:creationId xmlns:a16="http://schemas.microsoft.com/office/drawing/2014/main" id="{F8E6499F-0826-4F06-9B15-3B95118C6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3734" y="7058343"/>
              <a:ext cx="34925" cy="33338"/>
            </a:xfrm>
            <a:custGeom>
              <a:avLst/>
              <a:gdLst>
                <a:gd name="T0" fmla="*/ 81 w 162"/>
                <a:gd name="T1" fmla="*/ 163 h 163"/>
                <a:gd name="T2" fmla="*/ 81 w 162"/>
                <a:gd name="T3" fmla="*/ 163 h 163"/>
                <a:gd name="T4" fmla="*/ 0 w 162"/>
                <a:gd name="T5" fmla="*/ 81 h 163"/>
                <a:gd name="T6" fmla="*/ 0 w 162"/>
                <a:gd name="T7" fmla="*/ 81 h 163"/>
                <a:gd name="T8" fmla="*/ 81 w 162"/>
                <a:gd name="T9" fmla="*/ 0 h 163"/>
                <a:gd name="T10" fmla="*/ 81 w 162"/>
                <a:gd name="T11" fmla="*/ 0 h 163"/>
                <a:gd name="T12" fmla="*/ 162 w 162"/>
                <a:gd name="T13" fmla="*/ 81 h 163"/>
                <a:gd name="T14" fmla="*/ 162 w 162"/>
                <a:gd name="T15" fmla="*/ 81 h 163"/>
                <a:gd name="T16" fmla="*/ 81 w 162"/>
                <a:gd name="T17" fmla="*/ 163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2" h="163">
                  <a:moveTo>
                    <a:pt x="81" y="163"/>
                  </a:moveTo>
                  <a:cubicBezTo>
                    <a:pt x="81" y="163"/>
                    <a:pt x="81" y="163"/>
                    <a:pt x="81" y="163"/>
                  </a:cubicBezTo>
                  <a:cubicBezTo>
                    <a:pt x="36" y="163"/>
                    <a:pt x="0" y="126"/>
                    <a:pt x="0" y="81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36"/>
                    <a:pt x="36" y="0"/>
                    <a:pt x="81" y="0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126" y="0"/>
                    <a:pt x="162" y="36"/>
                    <a:pt x="162" y="81"/>
                  </a:cubicBezTo>
                  <a:cubicBezTo>
                    <a:pt x="162" y="81"/>
                    <a:pt x="162" y="81"/>
                    <a:pt x="162" y="81"/>
                  </a:cubicBezTo>
                  <a:cubicBezTo>
                    <a:pt x="162" y="126"/>
                    <a:pt x="126" y="163"/>
                    <a:pt x="81" y="16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489">
              <a:extLst>
                <a:ext uri="{FF2B5EF4-FFF2-40B4-BE49-F238E27FC236}">
                  <a16:creationId xmlns:a16="http://schemas.microsoft.com/office/drawing/2014/main" id="{455C0F6D-7611-4DE6-B202-04B46484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61509" y="6980555"/>
              <a:ext cx="84138" cy="31750"/>
            </a:xfrm>
            <a:custGeom>
              <a:avLst/>
              <a:gdLst>
                <a:gd name="T0" fmla="*/ 0 w 401"/>
                <a:gd name="T1" fmla="*/ 151 h 151"/>
                <a:gd name="T2" fmla="*/ 0 w 401"/>
                <a:gd name="T3" fmla="*/ 151 h 151"/>
                <a:gd name="T4" fmla="*/ 151 w 401"/>
                <a:gd name="T5" fmla="*/ 0 h 151"/>
                <a:gd name="T6" fmla="*/ 250 w 401"/>
                <a:gd name="T7" fmla="*/ 0 h 151"/>
                <a:gd name="T8" fmla="*/ 401 w 401"/>
                <a:gd name="T9" fmla="*/ 151 h 151"/>
                <a:gd name="T10" fmla="*/ 401 w 401"/>
                <a:gd name="T11" fmla="*/ 15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1" h="151">
                  <a:moveTo>
                    <a:pt x="0" y="151"/>
                  </a:moveTo>
                  <a:cubicBezTo>
                    <a:pt x="0" y="151"/>
                    <a:pt x="0" y="151"/>
                    <a:pt x="0" y="151"/>
                  </a:cubicBezTo>
                  <a:cubicBezTo>
                    <a:pt x="0" y="67"/>
                    <a:pt x="68" y="0"/>
                    <a:pt x="151" y="0"/>
                  </a:cubicBezTo>
                  <a:cubicBezTo>
                    <a:pt x="250" y="0"/>
                    <a:pt x="250" y="0"/>
                    <a:pt x="250" y="0"/>
                  </a:cubicBezTo>
                  <a:cubicBezTo>
                    <a:pt x="334" y="0"/>
                    <a:pt x="401" y="67"/>
                    <a:pt x="401" y="151"/>
                  </a:cubicBezTo>
                  <a:cubicBezTo>
                    <a:pt x="401" y="151"/>
                    <a:pt x="401" y="151"/>
                    <a:pt x="401" y="15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Line 490">
              <a:extLst>
                <a:ext uri="{FF2B5EF4-FFF2-40B4-BE49-F238E27FC236}">
                  <a16:creationId xmlns:a16="http://schemas.microsoft.com/office/drawing/2014/main" id="{113021D4-225B-4EC3-A3D0-D9FDED16A9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704359" y="7067868"/>
              <a:ext cx="809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Line 491">
              <a:extLst>
                <a:ext uri="{FF2B5EF4-FFF2-40B4-BE49-F238E27FC236}">
                  <a16:creationId xmlns:a16="http://schemas.microsoft.com/office/drawing/2014/main" id="{3A769BFB-4239-400D-95EB-F0D8E6FBAB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902797" y="707421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Line 492">
              <a:extLst>
                <a:ext uri="{FF2B5EF4-FFF2-40B4-BE49-F238E27FC236}">
                  <a16:creationId xmlns:a16="http://schemas.microsoft.com/office/drawing/2014/main" id="{3F7FA963-44CE-4B0F-B6F2-AAE675F1E0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6817072" y="7067868"/>
              <a:ext cx="857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36" name="Oval 535">
            <a:extLst>
              <a:ext uri="{FF2B5EF4-FFF2-40B4-BE49-F238E27FC236}">
                <a16:creationId xmlns:a16="http://schemas.microsoft.com/office/drawing/2014/main" id="{1DCF8162-CE03-4B47-9DBE-3B16327CDE58}"/>
              </a:ext>
            </a:extLst>
          </p:cNvPr>
          <p:cNvSpPr/>
          <p:nvPr/>
        </p:nvSpPr>
        <p:spPr>
          <a:xfrm>
            <a:off x="6273326" y="114337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24604E03-B1F7-4ED0-84A7-8511D352011D}"/>
              </a:ext>
            </a:extLst>
          </p:cNvPr>
          <p:cNvGrpSpPr/>
          <p:nvPr/>
        </p:nvGrpSpPr>
        <p:grpSpPr>
          <a:xfrm>
            <a:off x="6404173" y="1298145"/>
            <a:ext cx="378239" cy="330390"/>
            <a:chOff x="10169006" y="7150881"/>
            <a:chExt cx="263525" cy="230188"/>
          </a:xfrm>
        </p:grpSpPr>
        <p:sp>
          <p:nvSpPr>
            <p:cNvPr id="540" name="Freeform 12">
              <a:extLst>
                <a:ext uri="{FF2B5EF4-FFF2-40B4-BE49-F238E27FC236}">
                  <a16:creationId xmlns:a16="http://schemas.microsoft.com/office/drawing/2014/main" id="{2EE838CD-6F1B-43FE-B3CE-365CEC251E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9006" y="7192156"/>
              <a:ext cx="263525" cy="188913"/>
            </a:xfrm>
            <a:custGeom>
              <a:avLst/>
              <a:gdLst>
                <a:gd name="T0" fmla="*/ 1255 w 1271"/>
                <a:gd name="T1" fmla="*/ 912 h 912"/>
                <a:gd name="T2" fmla="*/ 15 w 1271"/>
                <a:gd name="T3" fmla="*/ 912 h 912"/>
                <a:gd name="T4" fmla="*/ 0 w 1271"/>
                <a:gd name="T5" fmla="*/ 897 h 912"/>
                <a:gd name="T6" fmla="*/ 0 w 1271"/>
                <a:gd name="T7" fmla="*/ 15 h 912"/>
                <a:gd name="T8" fmla="*/ 15 w 1271"/>
                <a:gd name="T9" fmla="*/ 0 h 912"/>
                <a:gd name="T10" fmla="*/ 1255 w 1271"/>
                <a:gd name="T11" fmla="*/ 0 h 912"/>
                <a:gd name="T12" fmla="*/ 1271 w 1271"/>
                <a:gd name="T13" fmla="*/ 15 h 912"/>
                <a:gd name="T14" fmla="*/ 1271 w 1271"/>
                <a:gd name="T15" fmla="*/ 897 h 912"/>
                <a:gd name="T16" fmla="*/ 1255 w 1271"/>
                <a:gd name="T17" fmla="*/ 912 h 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71" h="912">
                  <a:moveTo>
                    <a:pt x="1255" y="912"/>
                  </a:moveTo>
                  <a:cubicBezTo>
                    <a:pt x="15" y="912"/>
                    <a:pt x="15" y="912"/>
                    <a:pt x="15" y="912"/>
                  </a:cubicBezTo>
                  <a:cubicBezTo>
                    <a:pt x="7" y="912"/>
                    <a:pt x="0" y="905"/>
                    <a:pt x="0" y="897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255" y="0"/>
                    <a:pt x="1255" y="0"/>
                    <a:pt x="1255" y="0"/>
                  </a:cubicBezTo>
                  <a:cubicBezTo>
                    <a:pt x="1264" y="0"/>
                    <a:pt x="1271" y="7"/>
                    <a:pt x="1271" y="15"/>
                  </a:cubicBezTo>
                  <a:cubicBezTo>
                    <a:pt x="1271" y="897"/>
                    <a:pt x="1271" y="897"/>
                    <a:pt x="1271" y="897"/>
                  </a:cubicBezTo>
                  <a:cubicBezTo>
                    <a:pt x="1271" y="905"/>
                    <a:pt x="1264" y="912"/>
                    <a:pt x="1255" y="91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Freeform 13">
              <a:extLst>
                <a:ext uri="{FF2B5EF4-FFF2-40B4-BE49-F238E27FC236}">
                  <a16:creationId xmlns:a16="http://schemas.microsoft.com/office/drawing/2014/main" id="{87E8E897-8C52-4D43-91E1-9F3C583F4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75368" y="7254069"/>
              <a:ext cx="44450" cy="44450"/>
            </a:xfrm>
            <a:custGeom>
              <a:avLst/>
              <a:gdLst>
                <a:gd name="T0" fmla="*/ 188 w 217"/>
                <a:gd name="T1" fmla="*/ 217 h 217"/>
                <a:gd name="T2" fmla="*/ 30 w 217"/>
                <a:gd name="T3" fmla="*/ 217 h 217"/>
                <a:gd name="T4" fmla="*/ 0 w 217"/>
                <a:gd name="T5" fmla="*/ 187 h 217"/>
                <a:gd name="T6" fmla="*/ 0 w 217"/>
                <a:gd name="T7" fmla="*/ 29 h 217"/>
                <a:gd name="T8" fmla="*/ 30 w 217"/>
                <a:gd name="T9" fmla="*/ 0 h 217"/>
                <a:gd name="T10" fmla="*/ 188 w 217"/>
                <a:gd name="T11" fmla="*/ 0 h 217"/>
                <a:gd name="T12" fmla="*/ 217 w 217"/>
                <a:gd name="T13" fmla="*/ 29 h 217"/>
                <a:gd name="T14" fmla="*/ 217 w 217"/>
                <a:gd name="T15" fmla="*/ 187 h 217"/>
                <a:gd name="T16" fmla="*/ 188 w 217"/>
                <a:gd name="T17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7" h="217">
                  <a:moveTo>
                    <a:pt x="188" y="217"/>
                  </a:moveTo>
                  <a:cubicBezTo>
                    <a:pt x="30" y="217"/>
                    <a:pt x="30" y="217"/>
                    <a:pt x="30" y="217"/>
                  </a:cubicBezTo>
                  <a:cubicBezTo>
                    <a:pt x="14" y="217"/>
                    <a:pt x="0" y="203"/>
                    <a:pt x="0" y="187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188" y="0"/>
                    <a:pt x="188" y="0"/>
                    <a:pt x="188" y="0"/>
                  </a:cubicBezTo>
                  <a:cubicBezTo>
                    <a:pt x="204" y="0"/>
                    <a:pt x="217" y="13"/>
                    <a:pt x="217" y="29"/>
                  </a:cubicBezTo>
                  <a:cubicBezTo>
                    <a:pt x="217" y="187"/>
                    <a:pt x="217" y="187"/>
                    <a:pt x="217" y="187"/>
                  </a:cubicBezTo>
                  <a:cubicBezTo>
                    <a:pt x="217" y="203"/>
                    <a:pt x="204" y="217"/>
                    <a:pt x="188" y="21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14">
              <a:extLst>
                <a:ext uri="{FF2B5EF4-FFF2-40B4-BE49-F238E27FC236}">
                  <a16:creationId xmlns:a16="http://schemas.microsoft.com/office/drawing/2014/main" id="{7C3F29CA-01B2-4A21-872D-62B88F021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5206" y="7150881"/>
              <a:ext cx="111125" cy="41275"/>
            </a:xfrm>
            <a:custGeom>
              <a:avLst/>
              <a:gdLst>
                <a:gd name="T0" fmla="*/ 0 w 534"/>
                <a:gd name="T1" fmla="*/ 201 h 201"/>
                <a:gd name="T2" fmla="*/ 0 w 534"/>
                <a:gd name="T3" fmla="*/ 201 h 201"/>
                <a:gd name="T4" fmla="*/ 201 w 534"/>
                <a:gd name="T5" fmla="*/ 0 h 201"/>
                <a:gd name="T6" fmla="*/ 333 w 534"/>
                <a:gd name="T7" fmla="*/ 0 h 201"/>
                <a:gd name="T8" fmla="*/ 534 w 534"/>
                <a:gd name="T9" fmla="*/ 201 h 201"/>
                <a:gd name="T10" fmla="*/ 534 w 534"/>
                <a:gd name="T11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34" h="201">
                  <a:moveTo>
                    <a:pt x="0" y="201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0" y="90"/>
                    <a:pt x="90" y="0"/>
                    <a:pt x="201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444" y="0"/>
                    <a:pt x="534" y="90"/>
                    <a:pt x="534" y="201"/>
                  </a:cubicBezTo>
                  <a:cubicBezTo>
                    <a:pt x="534" y="201"/>
                    <a:pt x="534" y="201"/>
                    <a:pt x="534" y="20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Line 15">
              <a:extLst>
                <a:ext uri="{FF2B5EF4-FFF2-40B4-BE49-F238E27FC236}">
                  <a16:creationId xmlns:a16="http://schemas.microsoft.com/office/drawing/2014/main" id="{DE4900A9-5683-40C9-9E4D-624673BB24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169006" y="7266769"/>
              <a:ext cx="1063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Line 16">
              <a:extLst>
                <a:ext uri="{FF2B5EF4-FFF2-40B4-BE49-F238E27FC236}">
                  <a16:creationId xmlns:a16="http://schemas.microsoft.com/office/drawing/2014/main" id="{A1FFFF21-AE06-41D0-8314-96E2B0E72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432531" y="7276294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Line 17">
              <a:extLst>
                <a:ext uri="{FF2B5EF4-FFF2-40B4-BE49-F238E27FC236}">
                  <a16:creationId xmlns:a16="http://schemas.microsoft.com/office/drawing/2014/main" id="{07FFF2D8-3556-420F-9EA9-53805DA83D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0319818" y="7266769"/>
              <a:ext cx="1127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46" name="Oval 545">
            <a:extLst>
              <a:ext uri="{FF2B5EF4-FFF2-40B4-BE49-F238E27FC236}">
                <a16:creationId xmlns:a16="http://schemas.microsoft.com/office/drawing/2014/main" id="{27C6D845-FBA2-449B-BFA8-8E006AA4DD4B}"/>
              </a:ext>
            </a:extLst>
          </p:cNvPr>
          <p:cNvSpPr/>
          <p:nvPr/>
        </p:nvSpPr>
        <p:spPr>
          <a:xfrm>
            <a:off x="7172775" y="114337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49" name="Group 548">
            <a:extLst>
              <a:ext uri="{FF2B5EF4-FFF2-40B4-BE49-F238E27FC236}">
                <a16:creationId xmlns:a16="http://schemas.microsoft.com/office/drawing/2014/main" id="{ADA324E5-0CFD-4D1A-8CAD-3E6A7CA36E71}"/>
              </a:ext>
            </a:extLst>
          </p:cNvPr>
          <p:cNvGrpSpPr/>
          <p:nvPr/>
        </p:nvGrpSpPr>
        <p:grpSpPr>
          <a:xfrm>
            <a:off x="7305225" y="1327551"/>
            <a:ext cx="375033" cy="271576"/>
            <a:chOff x="9413875" y="6756400"/>
            <a:chExt cx="138113" cy="100013"/>
          </a:xfrm>
        </p:grpSpPr>
        <p:sp>
          <p:nvSpPr>
            <p:cNvPr id="550" name="Freeform 28">
              <a:extLst>
                <a:ext uri="{FF2B5EF4-FFF2-40B4-BE49-F238E27FC236}">
                  <a16:creationId xmlns:a16="http://schemas.microsoft.com/office/drawing/2014/main" id="{2DB5E5A0-29ED-4C2A-AC5F-72FE350F6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3875" y="6756400"/>
              <a:ext cx="138113" cy="100013"/>
            </a:xfrm>
            <a:custGeom>
              <a:avLst/>
              <a:gdLst>
                <a:gd name="T0" fmla="*/ 604 w 660"/>
                <a:gd name="T1" fmla="*/ 479 h 479"/>
                <a:gd name="T2" fmla="*/ 55 w 660"/>
                <a:gd name="T3" fmla="*/ 479 h 479"/>
                <a:gd name="T4" fmla="*/ 0 w 660"/>
                <a:gd name="T5" fmla="*/ 424 h 479"/>
                <a:gd name="T6" fmla="*/ 0 w 660"/>
                <a:gd name="T7" fmla="*/ 55 h 479"/>
                <a:gd name="T8" fmla="*/ 15 w 660"/>
                <a:gd name="T9" fmla="*/ 18 h 479"/>
                <a:gd name="T10" fmla="*/ 55 w 660"/>
                <a:gd name="T11" fmla="*/ 0 h 479"/>
                <a:gd name="T12" fmla="*/ 604 w 660"/>
                <a:gd name="T13" fmla="*/ 0 h 479"/>
                <a:gd name="T14" fmla="*/ 643 w 660"/>
                <a:gd name="T15" fmla="*/ 16 h 479"/>
                <a:gd name="T16" fmla="*/ 660 w 660"/>
                <a:gd name="T17" fmla="*/ 55 h 479"/>
                <a:gd name="T18" fmla="*/ 660 w 660"/>
                <a:gd name="T19" fmla="*/ 424 h 479"/>
                <a:gd name="T20" fmla="*/ 604 w 660"/>
                <a:gd name="T21" fmla="*/ 479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0" h="479">
                  <a:moveTo>
                    <a:pt x="604" y="479"/>
                  </a:moveTo>
                  <a:cubicBezTo>
                    <a:pt x="55" y="479"/>
                    <a:pt x="55" y="479"/>
                    <a:pt x="55" y="479"/>
                  </a:cubicBezTo>
                  <a:cubicBezTo>
                    <a:pt x="25" y="479"/>
                    <a:pt x="0" y="454"/>
                    <a:pt x="0" y="42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41"/>
                    <a:pt x="6" y="28"/>
                    <a:pt x="15" y="18"/>
                  </a:cubicBezTo>
                  <a:cubicBezTo>
                    <a:pt x="25" y="7"/>
                    <a:pt x="39" y="0"/>
                    <a:pt x="55" y="0"/>
                  </a:cubicBezTo>
                  <a:cubicBezTo>
                    <a:pt x="604" y="0"/>
                    <a:pt x="604" y="0"/>
                    <a:pt x="604" y="0"/>
                  </a:cubicBezTo>
                  <a:cubicBezTo>
                    <a:pt x="620" y="0"/>
                    <a:pt x="633" y="6"/>
                    <a:pt x="643" y="16"/>
                  </a:cubicBezTo>
                  <a:cubicBezTo>
                    <a:pt x="653" y="26"/>
                    <a:pt x="660" y="40"/>
                    <a:pt x="660" y="55"/>
                  </a:cubicBezTo>
                  <a:cubicBezTo>
                    <a:pt x="660" y="424"/>
                    <a:pt x="660" y="424"/>
                    <a:pt x="660" y="424"/>
                  </a:cubicBezTo>
                  <a:cubicBezTo>
                    <a:pt x="660" y="454"/>
                    <a:pt x="635" y="479"/>
                    <a:pt x="604" y="47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Freeform 29">
              <a:extLst>
                <a:ext uri="{FF2B5EF4-FFF2-40B4-BE49-F238E27FC236}">
                  <a16:creationId xmlns:a16="http://schemas.microsoft.com/office/drawing/2014/main" id="{1CE42B3C-E824-4C08-93A3-CF3511F95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7050" y="6759575"/>
              <a:ext cx="131763" cy="57150"/>
            </a:xfrm>
            <a:custGeom>
              <a:avLst/>
              <a:gdLst>
                <a:gd name="T0" fmla="*/ 0 w 83"/>
                <a:gd name="T1" fmla="*/ 0 h 36"/>
                <a:gd name="T2" fmla="*/ 41 w 83"/>
                <a:gd name="T3" fmla="*/ 36 h 36"/>
                <a:gd name="T4" fmla="*/ 83 w 83"/>
                <a:gd name="T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36">
                  <a:moveTo>
                    <a:pt x="0" y="0"/>
                  </a:moveTo>
                  <a:lnTo>
                    <a:pt x="41" y="36"/>
                  </a:lnTo>
                  <a:lnTo>
                    <a:pt x="83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Line 30">
              <a:extLst>
                <a:ext uri="{FF2B5EF4-FFF2-40B4-BE49-F238E27FC236}">
                  <a16:creationId xmlns:a16="http://schemas.microsoft.com/office/drawing/2014/main" id="{95C3AB0E-E041-4F42-A4C6-2462814322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9494838" y="6807200"/>
              <a:ext cx="53975" cy="460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Line 31">
              <a:extLst>
                <a:ext uri="{FF2B5EF4-FFF2-40B4-BE49-F238E27FC236}">
                  <a16:creationId xmlns:a16="http://schemas.microsoft.com/office/drawing/2014/main" id="{8C7420B1-2096-47FB-BEBE-A68F0580E8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417050" y="6804025"/>
              <a:ext cx="50800" cy="49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54" name="Oval 553">
            <a:extLst>
              <a:ext uri="{FF2B5EF4-FFF2-40B4-BE49-F238E27FC236}">
                <a16:creationId xmlns:a16="http://schemas.microsoft.com/office/drawing/2014/main" id="{B441C12B-643F-43B2-984E-B38B03EFFDC2}"/>
              </a:ext>
            </a:extLst>
          </p:cNvPr>
          <p:cNvSpPr/>
          <p:nvPr/>
        </p:nvSpPr>
        <p:spPr>
          <a:xfrm>
            <a:off x="8051690" y="115158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AD2BEC81-B161-4FAF-91EC-FD411F31DEE7}"/>
              </a:ext>
            </a:extLst>
          </p:cNvPr>
          <p:cNvGrpSpPr/>
          <p:nvPr/>
        </p:nvGrpSpPr>
        <p:grpSpPr>
          <a:xfrm>
            <a:off x="8143714" y="1306492"/>
            <a:ext cx="455884" cy="330123"/>
            <a:chOff x="3143251" y="1335356"/>
            <a:chExt cx="5151438" cy="3730357"/>
          </a:xfrm>
        </p:grpSpPr>
        <p:sp>
          <p:nvSpPr>
            <p:cNvPr id="558" name="Freeform 42">
              <a:extLst>
                <a:ext uri="{FF2B5EF4-FFF2-40B4-BE49-F238E27FC236}">
                  <a16:creationId xmlns:a16="http://schemas.microsoft.com/office/drawing/2014/main" id="{BACC3634-640E-4D26-B460-3186ADF15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251" y="1335356"/>
              <a:ext cx="5151438" cy="3730357"/>
            </a:xfrm>
            <a:custGeom>
              <a:avLst/>
              <a:gdLst>
                <a:gd name="T0" fmla="*/ 604 w 660"/>
                <a:gd name="T1" fmla="*/ 479 h 479"/>
                <a:gd name="T2" fmla="*/ 55 w 660"/>
                <a:gd name="T3" fmla="*/ 479 h 479"/>
                <a:gd name="T4" fmla="*/ 0 w 660"/>
                <a:gd name="T5" fmla="*/ 424 h 479"/>
                <a:gd name="T6" fmla="*/ 0 w 660"/>
                <a:gd name="T7" fmla="*/ 55 h 479"/>
                <a:gd name="T8" fmla="*/ 15 w 660"/>
                <a:gd name="T9" fmla="*/ 18 h 479"/>
                <a:gd name="T10" fmla="*/ 55 w 660"/>
                <a:gd name="T11" fmla="*/ 0 h 479"/>
                <a:gd name="T12" fmla="*/ 604 w 660"/>
                <a:gd name="T13" fmla="*/ 0 h 479"/>
                <a:gd name="T14" fmla="*/ 643 w 660"/>
                <a:gd name="T15" fmla="*/ 16 h 479"/>
                <a:gd name="T16" fmla="*/ 660 w 660"/>
                <a:gd name="T17" fmla="*/ 55 h 479"/>
                <a:gd name="T18" fmla="*/ 660 w 660"/>
                <a:gd name="T19" fmla="*/ 424 h 479"/>
                <a:gd name="T20" fmla="*/ 604 w 660"/>
                <a:gd name="T21" fmla="*/ 479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0" h="479">
                  <a:moveTo>
                    <a:pt x="604" y="479"/>
                  </a:moveTo>
                  <a:cubicBezTo>
                    <a:pt x="55" y="479"/>
                    <a:pt x="55" y="479"/>
                    <a:pt x="55" y="479"/>
                  </a:cubicBezTo>
                  <a:cubicBezTo>
                    <a:pt x="25" y="479"/>
                    <a:pt x="0" y="454"/>
                    <a:pt x="0" y="424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0" y="41"/>
                    <a:pt x="6" y="28"/>
                    <a:pt x="15" y="18"/>
                  </a:cubicBezTo>
                  <a:cubicBezTo>
                    <a:pt x="25" y="7"/>
                    <a:pt x="39" y="0"/>
                    <a:pt x="55" y="0"/>
                  </a:cubicBezTo>
                  <a:cubicBezTo>
                    <a:pt x="604" y="0"/>
                    <a:pt x="604" y="0"/>
                    <a:pt x="604" y="0"/>
                  </a:cubicBezTo>
                  <a:cubicBezTo>
                    <a:pt x="620" y="0"/>
                    <a:pt x="633" y="6"/>
                    <a:pt x="643" y="16"/>
                  </a:cubicBezTo>
                  <a:cubicBezTo>
                    <a:pt x="653" y="26"/>
                    <a:pt x="660" y="40"/>
                    <a:pt x="660" y="55"/>
                  </a:cubicBezTo>
                  <a:cubicBezTo>
                    <a:pt x="660" y="424"/>
                    <a:pt x="660" y="424"/>
                    <a:pt x="660" y="424"/>
                  </a:cubicBezTo>
                  <a:cubicBezTo>
                    <a:pt x="660" y="454"/>
                    <a:pt x="635" y="479"/>
                    <a:pt x="604" y="479"/>
                  </a:cubicBezTo>
                  <a:close/>
                </a:path>
              </a:pathLst>
            </a:custGeom>
            <a:solidFill>
              <a:schemeClr val="bg2"/>
            </a:solidFill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44">
              <a:extLst>
                <a:ext uri="{FF2B5EF4-FFF2-40B4-BE49-F238E27FC236}">
                  <a16:creationId xmlns:a16="http://schemas.microsoft.com/office/drawing/2014/main" id="{3C104A0D-529D-4031-BA5C-52BA3F476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674" y="1453779"/>
              <a:ext cx="4914591" cy="2131622"/>
            </a:xfrm>
            <a:custGeom>
              <a:avLst/>
              <a:gdLst>
                <a:gd name="T0" fmla="*/ 0 w 83"/>
                <a:gd name="T1" fmla="*/ 0 h 36"/>
                <a:gd name="T2" fmla="*/ 41 w 83"/>
                <a:gd name="T3" fmla="*/ 36 h 36"/>
                <a:gd name="T4" fmla="*/ 83 w 83"/>
                <a:gd name="T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36">
                  <a:moveTo>
                    <a:pt x="0" y="0"/>
                  </a:moveTo>
                  <a:lnTo>
                    <a:pt x="41" y="36"/>
                  </a:lnTo>
                  <a:lnTo>
                    <a:pt x="83" y="0"/>
                  </a:lnTo>
                </a:path>
              </a:pathLst>
            </a:custGeom>
            <a:no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45">
              <a:extLst>
                <a:ext uri="{FF2B5EF4-FFF2-40B4-BE49-F238E27FC236}">
                  <a16:creationId xmlns:a16="http://schemas.microsoft.com/office/drawing/2014/main" id="{FEBC3722-8F25-44F6-9694-5C9243AD0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3067" y="3230131"/>
              <a:ext cx="2013198" cy="1717159"/>
            </a:xfrm>
            <a:custGeom>
              <a:avLst/>
              <a:gdLst>
                <a:gd name="T0" fmla="*/ 34 w 34"/>
                <a:gd name="T1" fmla="*/ 29 h 29"/>
                <a:gd name="T2" fmla="*/ 0 w 34"/>
                <a:gd name="T3" fmla="*/ 0 h 29"/>
                <a:gd name="T4" fmla="*/ 34 w 34"/>
                <a:gd name="T5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9">
                  <a:moveTo>
                    <a:pt x="34" y="29"/>
                  </a:moveTo>
                  <a:lnTo>
                    <a:pt x="0" y="0"/>
                  </a:lnTo>
                  <a:lnTo>
                    <a:pt x="3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Line 46">
              <a:extLst>
                <a:ext uri="{FF2B5EF4-FFF2-40B4-BE49-F238E27FC236}">
                  <a16:creationId xmlns:a16="http://schemas.microsoft.com/office/drawing/2014/main" id="{C93A996D-7DAB-4D47-9D68-ED064B7402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163067" y="3230131"/>
              <a:ext cx="2013198" cy="1717159"/>
            </a:xfrm>
            <a:prstGeom prst="line">
              <a:avLst/>
            </a:prstGeom>
            <a:no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47">
              <a:extLst>
                <a:ext uri="{FF2B5EF4-FFF2-40B4-BE49-F238E27FC236}">
                  <a16:creationId xmlns:a16="http://schemas.microsoft.com/office/drawing/2014/main" id="{407A40D9-B669-4866-8204-E3C20AC5C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674" y="3111708"/>
              <a:ext cx="1894775" cy="1835582"/>
            </a:xfrm>
            <a:custGeom>
              <a:avLst/>
              <a:gdLst>
                <a:gd name="T0" fmla="*/ 32 w 32"/>
                <a:gd name="T1" fmla="*/ 0 h 31"/>
                <a:gd name="T2" fmla="*/ 0 w 32"/>
                <a:gd name="T3" fmla="*/ 31 h 31"/>
                <a:gd name="T4" fmla="*/ 32 w 32"/>
                <a:gd name="T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2" h="31">
                  <a:moveTo>
                    <a:pt x="32" y="0"/>
                  </a:moveTo>
                  <a:lnTo>
                    <a:pt x="0" y="31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Line 48">
              <a:extLst>
                <a:ext uri="{FF2B5EF4-FFF2-40B4-BE49-F238E27FC236}">
                  <a16:creationId xmlns:a16="http://schemas.microsoft.com/office/drawing/2014/main" id="{099B5F6C-AC71-4C7F-9FD8-DA5C884714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61674" y="3111708"/>
              <a:ext cx="1894775" cy="1835582"/>
            </a:xfrm>
            <a:prstGeom prst="line">
              <a:avLst/>
            </a:prstGeom>
            <a:no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4" name="Oval 563">
            <a:extLst>
              <a:ext uri="{FF2B5EF4-FFF2-40B4-BE49-F238E27FC236}">
                <a16:creationId xmlns:a16="http://schemas.microsoft.com/office/drawing/2014/main" id="{7591466C-C8A9-4F5D-9CC1-87B711F1232D}"/>
              </a:ext>
            </a:extLst>
          </p:cNvPr>
          <p:cNvSpPr/>
          <p:nvPr/>
        </p:nvSpPr>
        <p:spPr>
          <a:xfrm>
            <a:off x="8947214" y="114337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67" name="Group 566">
            <a:extLst>
              <a:ext uri="{FF2B5EF4-FFF2-40B4-BE49-F238E27FC236}">
                <a16:creationId xmlns:a16="http://schemas.microsoft.com/office/drawing/2014/main" id="{39C33372-9D6C-481D-B0D7-36DF2AE70E03}"/>
              </a:ext>
            </a:extLst>
          </p:cNvPr>
          <p:cNvGrpSpPr/>
          <p:nvPr/>
        </p:nvGrpSpPr>
        <p:grpSpPr>
          <a:xfrm>
            <a:off x="9072621" y="1273338"/>
            <a:ext cx="389119" cy="380000"/>
            <a:chOff x="9369426" y="6659563"/>
            <a:chExt cx="203200" cy="198438"/>
          </a:xfrm>
        </p:grpSpPr>
        <p:sp>
          <p:nvSpPr>
            <p:cNvPr id="568" name="Freeform 59">
              <a:extLst>
                <a:ext uri="{FF2B5EF4-FFF2-40B4-BE49-F238E27FC236}">
                  <a16:creationId xmlns:a16="http://schemas.microsoft.com/office/drawing/2014/main" id="{2223239F-3B63-44A9-9C45-FA628221F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9426" y="6681788"/>
              <a:ext cx="130175" cy="161925"/>
            </a:xfrm>
            <a:custGeom>
              <a:avLst/>
              <a:gdLst>
                <a:gd name="T0" fmla="*/ 82 w 82"/>
                <a:gd name="T1" fmla="*/ 77 h 102"/>
                <a:gd name="T2" fmla="*/ 82 w 82"/>
                <a:gd name="T3" fmla="*/ 102 h 102"/>
                <a:gd name="T4" fmla="*/ 0 w 82"/>
                <a:gd name="T5" fmla="*/ 102 h 102"/>
                <a:gd name="T6" fmla="*/ 0 w 82"/>
                <a:gd name="T7" fmla="*/ 0 h 102"/>
                <a:gd name="T8" fmla="*/ 20 w 82"/>
                <a:gd name="T9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102">
                  <a:moveTo>
                    <a:pt x="82" y="77"/>
                  </a:moveTo>
                  <a:lnTo>
                    <a:pt x="82" y="102"/>
                  </a:lnTo>
                  <a:lnTo>
                    <a:pt x="0" y="102"/>
                  </a:lnTo>
                  <a:lnTo>
                    <a:pt x="0" y="0"/>
                  </a:lnTo>
                  <a:lnTo>
                    <a:pt x="2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60">
              <a:extLst>
                <a:ext uri="{FF2B5EF4-FFF2-40B4-BE49-F238E27FC236}">
                  <a16:creationId xmlns:a16="http://schemas.microsoft.com/office/drawing/2014/main" id="{03936F06-9F25-4408-A476-DAC0DE114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9438" y="6681788"/>
              <a:ext cx="30163" cy="53975"/>
            </a:xfrm>
            <a:custGeom>
              <a:avLst/>
              <a:gdLst>
                <a:gd name="T0" fmla="*/ 0 w 19"/>
                <a:gd name="T1" fmla="*/ 0 h 34"/>
                <a:gd name="T2" fmla="*/ 19 w 19"/>
                <a:gd name="T3" fmla="*/ 0 h 34"/>
                <a:gd name="T4" fmla="*/ 19 w 19"/>
                <a:gd name="T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34">
                  <a:moveTo>
                    <a:pt x="0" y="0"/>
                  </a:moveTo>
                  <a:lnTo>
                    <a:pt x="19" y="0"/>
                  </a:lnTo>
                  <a:lnTo>
                    <a:pt x="19" y="3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61">
              <a:extLst>
                <a:ext uri="{FF2B5EF4-FFF2-40B4-BE49-F238E27FC236}">
                  <a16:creationId xmlns:a16="http://schemas.microsoft.com/office/drawing/2014/main" id="{D1827DAC-3EB4-4F6A-8B3D-4FE4690D4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1651" y="6705600"/>
              <a:ext cx="23813" cy="14288"/>
            </a:xfrm>
            <a:custGeom>
              <a:avLst/>
              <a:gdLst>
                <a:gd name="T0" fmla="*/ 0 w 15"/>
                <a:gd name="T1" fmla="*/ 2 h 9"/>
                <a:gd name="T2" fmla="*/ 6 w 15"/>
                <a:gd name="T3" fmla="*/ 9 h 9"/>
                <a:gd name="T4" fmla="*/ 15 w 1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lnTo>
                    <a:pt x="6" y="9"/>
                  </a:lnTo>
                  <a:lnTo>
                    <a:pt x="15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Freeform 62">
              <a:extLst>
                <a:ext uri="{FF2B5EF4-FFF2-40B4-BE49-F238E27FC236}">
                  <a16:creationId xmlns:a16="http://schemas.microsoft.com/office/drawing/2014/main" id="{BF10BC24-6623-4416-9821-A06C2EDE1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4826" y="6735763"/>
              <a:ext cx="22225" cy="14288"/>
            </a:xfrm>
            <a:custGeom>
              <a:avLst/>
              <a:gdLst>
                <a:gd name="T0" fmla="*/ 0 w 14"/>
                <a:gd name="T1" fmla="*/ 2 h 9"/>
                <a:gd name="T2" fmla="*/ 5 w 14"/>
                <a:gd name="T3" fmla="*/ 9 h 9"/>
                <a:gd name="T4" fmla="*/ 14 w 14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lnTo>
                    <a:pt x="5" y="9"/>
                  </a:lnTo>
                  <a:lnTo>
                    <a:pt x="14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Freeform 63">
              <a:extLst>
                <a:ext uri="{FF2B5EF4-FFF2-40B4-BE49-F238E27FC236}">
                  <a16:creationId xmlns:a16="http://schemas.microsoft.com/office/drawing/2014/main" id="{B2E051E7-47F5-452E-A462-89BDECAC1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1651" y="6765925"/>
              <a:ext cx="23813" cy="12700"/>
            </a:xfrm>
            <a:custGeom>
              <a:avLst/>
              <a:gdLst>
                <a:gd name="T0" fmla="*/ 0 w 15"/>
                <a:gd name="T1" fmla="*/ 2 h 8"/>
                <a:gd name="T2" fmla="*/ 6 w 15"/>
                <a:gd name="T3" fmla="*/ 8 h 8"/>
                <a:gd name="T4" fmla="*/ 15 w 15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8">
                  <a:moveTo>
                    <a:pt x="0" y="2"/>
                  </a:moveTo>
                  <a:lnTo>
                    <a:pt x="6" y="8"/>
                  </a:lnTo>
                  <a:lnTo>
                    <a:pt x="15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Freeform 64">
              <a:extLst>
                <a:ext uri="{FF2B5EF4-FFF2-40B4-BE49-F238E27FC236}">
                  <a16:creationId xmlns:a16="http://schemas.microsoft.com/office/drawing/2014/main" id="{2DFD423C-7177-4E70-8858-80196BAE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1651" y="6796088"/>
              <a:ext cx="23813" cy="12700"/>
            </a:xfrm>
            <a:custGeom>
              <a:avLst/>
              <a:gdLst>
                <a:gd name="T0" fmla="*/ 0 w 15"/>
                <a:gd name="T1" fmla="*/ 1 h 8"/>
                <a:gd name="T2" fmla="*/ 6 w 15"/>
                <a:gd name="T3" fmla="*/ 8 h 8"/>
                <a:gd name="T4" fmla="*/ 15 w 15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8">
                  <a:moveTo>
                    <a:pt x="0" y="1"/>
                  </a:moveTo>
                  <a:lnTo>
                    <a:pt x="6" y="8"/>
                  </a:lnTo>
                  <a:lnTo>
                    <a:pt x="15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Line 65">
              <a:extLst>
                <a:ext uri="{FF2B5EF4-FFF2-40B4-BE49-F238E27FC236}">
                  <a16:creationId xmlns:a16="http://schemas.microsoft.com/office/drawing/2014/main" id="{2FAB35BC-7FF2-4125-9A5D-F8FC478A87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24988" y="6719888"/>
              <a:ext cx="5397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Line 66">
              <a:extLst>
                <a:ext uri="{FF2B5EF4-FFF2-40B4-BE49-F238E27FC236}">
                  <a16:creationId xmlns:a16="http://schemas.microsoft.com/office/drawing/2014/main" id="{A43AC5D0-1D6B-4C25-9DCF-E8FF4FC32C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424988" y="6750050"/>
              <a:ext cx="2540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Line 67">
              <a:extLst>
                <a:ext uri="{FF2B5EF4-FFF2-40B4-BE49-F238E27FC236}">
                  <a16:creationId xmlns:a16="http://schemas.microsoft.com/office/drawing/2014/main" id="{0110BE53-AEA5-405A-85DB-FE0FD9D9DA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21813" y="6777038"/>
              <a:ext cx="2381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Line 68">
              <a:extLst>
                <a:ext uri="{FF2B5EF4-FFF2-40B4-BE49-F238E27FC236}">
                  <a16:creationId xmlns:a16="http://schemas.microsoft.com/office/drawing/2014/main" id="{D1C386B9-EE53-49E4-94A3-D7F488CDB9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24988" y="6805613"/>
              <a:ext cx="4127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69">
              <a:extLst>
                <a:ext uri="{FF2B5EF4-FFF2-40B4-BE49-F238E27FC236}">
                  <a16:creationId xmlns:a16="http://schemas.microsoft.com/office/drawing/2014/main" id="{58DDE0CC-F617-4B87-A998-09C298C5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4038" y="6731000"/>
              <a:ext cx="76200" cy="76200"/>
            </a:xfrm>
            <a:custGeom>
              <a:avLst/>
              <a:gdLst>
                <a:gd name="T0" fmla="*/ 264 w 366"/>
                <a:gd name="T1" fmla="*/ 19 h 366"/>
                <a:gd name="T2" fmla="*/ 366 w 366"/>
                <a:gd name="T3" fmla="*/ 183 h 366"/>
                <a:gd name="T4" fmla="*/ 264 w 366"/>
                <a:gd name="T5" fmla="*/ 346 h 366"/>
                <a:gd name="T6" fmla="*/ 183 w 366"/>
                <a:gd name="T7" fmla="*/ 366 h 366"/>
                <a:gd name="T8" fmla="*/ 3 w 366"/>
                <a:gd name="T9" fmla="*/ 219 h 366"/>
                <a:gd name="T10" fmla="*/ 0 w 366"/>
                <a:gd name="T11" fmla="*/ 183 h 366"/>
                <a:gd name="T12" fmla="*/ 28 w 366"/>
                <a:gd name="T13" fmla="*/ 85 h 366"/>
                <a:gd name="T14" fmla="*/ 183 w 366"/>
                <a:gd name="T15" fmla="*/ 0 h 366"/>
                <a:gd name="T16" fmla="*/ 264 w 366"/>
                <a:gd name="T17" fmla="*/ 19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6" h="366">
                  <a:moveTo>
                    <a:pt x="264" y="19"/>
                  </a:moveTo>
                  <a:cubicBezTo>
                    <a:pt x="324" y="49"/>
                    <a:pt x="366" y="111"/>
                    <a:pt x="366" y="183"/>
                  </a:cubicBezTo>
                  <a:cubicBezTo>
                    <a:pt x="366" y="254"/>
                    <a:pt x="324" y="316"/>
                    <a:pt x="264" y="346"/>
                  </a:cubicBezTo>
                  <a:cubicBezTo>
                    <a:pt x="240" y="359"/>
                    <a:pt x="212" y="366"/>
                    <a:pt x="183" y="366"/>
                  </a:cubicBezTo>
                  <a:cubicBezTo>
                    <a:pt x="94" y="366"/>
                    <a:pt x="20" y="303"/>
                    <a:pt x="3" y="219"/>
                  </a:cubicBezTo>
                  <a:cubicBezTo>
                    <a:pt x="1" y="207"/>
                    <a:pt x="0" y="195"/>
                    <a:pt x="0" y="183"/>
                  </a:cubicBezTo>
                  <a:cubicBezTo>
                    <a:pt x="0" y="147"/>
                    <a:pt x="10" y="114"/>
                    <a:pt x="28" y="85"/>
                  </a:cubicBezTo>
                  <a:cubicBezTo>
                    <a:pt x="60" y="34"/>
                    <a:pt x="117" y="0"/>
                    <a:pt x="183" y="0"/>
                  </a:cubicBezTo>
                  <a:cubicBezTo>
                    <a:pt x="212" y="0"/>
                    <a:pt x="240" y="7"/>
                    <a:pt x="264" y="19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70">
              <a:extLst>
                <a:ext uri="{FF2B5EF4-FFF2-40B4-BE49-F238E27FC236}">
                  <a16:creationId xmlns:a16="http://schemas.microsoft.com/office/drawing/2014/main" id="{2408A670-A82F-47E0-AAE1-348B36B89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4363" y="6789738"/>
              <a:ext cx="68263" cy="68263"/>
            </a:xfrm>
            <a:custGeom>
              <a:avLst/>
              <a:gdLst>
                <a:gd name="T0" fmla="*/ 319 w 328"/>
                <a:gd name="T1" fmla="*/ 284 h 328"/>
                <a:gd name="T2" fmla="*/ 284 w 328"/>
                <a:gd name="T3" fmla="*/ 318 h 328"/>
                <a:gd name="T4" fmla="*/ 250 w 328"/>
                <a:gd name="T5" fmla="*/ 318 h 328"/>
                <a:gd name="T6" fmla="*/ 10 w 328"/>
                <a:gd name="T7" fmla="*/ 79 h 328"/>
                <a:gd name="T8" fmla="*/ 10 w 328"/>
                <a:gd name="T9" fmla="*/ 44 h 328"/>
                <a:gd name="T10" fmla="*/ 44 w 328"/>
                <a:gd name="T11" fmla="*/ 10 h 328"/>
                <a:gd name="T12" fmla="*/ 79 w 328"/>
                <a:gd name="T13" fmla="*/ 10 h 328"/>
                <a:gd name="T14" fmla="*/ 319 w 328"/>
                <a:gd name="T15" fmla="*/ 250 h 328"/>
                <a:gd name="T16" fmla="*/ 319 w 328"/>
                <a:gd name="T17" fmla="*/ 28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8" h="328">
                  <a:moveTo>
                    <a:pt x="319" y="284"/>
                  </a:moveTo>
                  <a:cubicBezTo>
                    <a:pt x="284" y="318"/>
                    <a:pt x="284" y="318"/>
                    <a:pt x="284" y="318"/>
                  </a:cubicBezTo>
                  <a:cubicBezTo>
                    <a:pt x="275" y="328"/>
                    <a:pt x="259" y="328"/>
                    <a:pt x="250" y="318"/>
                  </a:cubicBezTo>
                  <a:cubicBezTo>
                    <a:pt x="10" y="79"/>
                    <a:pt x="10" y="79"/>
                    <a:pt x="10" y="79"/>
                  </a:cubicBezTo>
                  <a:cubicBezTo>
                    <a:pt x="0" y="69"/>
                    <a:pt x="0" y="53"/>
                    <a:pt x="10" y="44"/>
                  </a:cubicBezTo>
                  <a:cubicBezTo>
                    <a:pt x="44" y="10"/>
                    <a:pt x="44" y="10"/>
                    <a:pt x="44" y="10"/>
                  </a:cubicBezTo>
                  <a:cubicBezTo>
                    <a:pt x="54" y="0"/>
                    <a:pt x="69" y="0"/>
                    <a:pt x="79" y="10"/>
                  </a:cubicBezTo>
                  <a:cubicBezTo>
                    <a:pt x="319" y="250"/>
                    <a:pt x="319" y="250"/>
                    <a:pt x="319" y="250"/>
                  </a:cubicBezTo>
                  <a:cubicBezTo>
                    <a:pt x="328" y="259"/>
                    <a:pt x="328" y="275"/>
                    <a:pt x="319" y="284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71">
              <a:extLst>
                <a:ext uri="{FF2B5EF4-FFF2-40B4-BE49-F238E27FC236}">
                  <a16:creationId xmlns:a16="http://schemas.microsoft.com/office/drawing/2014/main" id="{9F179B9F-08ED-400A-A3BE-B96FACF5F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4201" y="6743700"/>
              <a:ext cx="26988" cy="11113"/>
            </a:xfrm>
            <a:custGeom>
              <a:avLst/>
              <a:gdLst>
                <a:gd name="T0" fmla="*/ 0 w 133"/>
                <a:gd name="T1" fmla="*/ 14 h 53"/>
                <a:gd name="T2" fmla="*/ 133 w 133"/>
                <a:gd name="T3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33" h="53">
                  <a:moveTo>
                    <a:pt x="0" y="14"/>
                  </a:moveTo>
                  <a:cubicBezTo>
                    <a:pt x="0" y="14"/>
                    <a:pt x="88" y="0"/>
                    <a:pt x="133" y="5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72">
              <a:extLst>
                <a:ext uri="{FF2B5EF4-FFF2-40B4-BE49-F238E27FC236}">
                  <a16:creationId xmlns:a16="http://schemas.microsoft.com/office/drawing/2014/main" id="{EAA47C0D-FE56-4872-8F6A-DA266B013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9588" y="6672263"/>
              <a:ext cx="71438" cy="22225"/>
            </a:xfrm>
            <a:custGeom>
              <a:avLst/>
              <a:gdLst>
                <a:gd name="T0" fmla="*/ 15 w 45"/>
                <a:gd name="T1" fmla="*/ 0 h 14"/>
                <a:gd name="T2" fmla="*/ 0 w 45"/>
                <a:gd name="T3" fmla="*/ 0 h 14"/>
                <a:gd name="T4" fmla="*/ 1 w 45"/>
                <a:gd name="T5" fmla="*/ 6 h 14"/>
                <a:gd name="T6" fmla="*/ 2 w 45"/>
                <a:gd name="T7" fmla="*/ 14 h 14"/>
                <a:gd name="T8" fmla="*/ 42 w 45"/>
                <a:gd name="T9" fmla="*/ 14 h 14"/>
                <a:gd name="T10" fmla="*/ 44 w 45"/>
                <a:gd name="T11" fmla="*/ 6 h 14"/>
                <a:gd name="T12" fmla="*/ 45 w 45"/>
                <a:gd name="T13" fmla="*/ 0 h 14"/>
                <a:gd name="T14" fmla="*/ 30 w 45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5" h="14">
                  <a:moveTo>
                    <a:pt x="15" y="0"/>
                  </a:moveTo>
                  <a:lnTo>
                    <a:pt x="0" y="0"/>
                  </a:lnTo>
                  <a:lnTo>
                    <a:pt x="1" y="6"/>
                  </a:lnTo>
                  <a:lnTo>
                    <a:pt x="2" y="14"/>
                  </a:lnTo>
                  <a:lnTo>
                    <a:pt x="42" y="14"/>
                  </a:lnTo>
                  <a:lnTo>
                    <a:pt x="44" y="6"/>
                  </a:lnTo>
                  <a:lnTo>
                    <a:pt x="45" y="0"/>
                  </a:lnTo>
                  <a:lnTo>
                    <a:pt x="30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73">
              <a:extLst>
                <a:ext uri="{FF2B5EF4-FFF2-40B4-BE49-F238E27FC236}">
                  <a16:creationId xmlns:a16="http://schemas.microsoft.com/office/drawing/2014/main" id="{18D3D4B6-A46A-49DE-859E-D187C23D7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3401" y="6659563"/>
              <a:ext cx="23813" cy="23813"/>
            </a:xfrm>
            <a:custGeom>
              <a:avLst/>
              <a:gdLst>
                <a:gd name="T0" fmla="*/ 0 w 116"/>
                <a:gd name="T1" fmla="*/ 59 h 115"/>
                <a:gd name="T2" fmla="*/ 0 w 116"/>
                <a:gd name="T3" fmla="*/ 57 h 115"/>
                <a:gd name="T4" fmla="*/ 58 w 116"/>
                <a:gd name="T5" fmla="*/ 0 h 115"/>
                <a:gd name="T6" fmla="*/ 116 w 116"/>
                <a:gd name="T7" fmla="*/ 57 h 115"/>
                <a:gd name="T8" fmla="*/ 116 w 116"/>
                <a:gd name="T9" fmla="*/ 59 h 115"/>
                <a:gd name="T10" fmla="*/ 58 w 116"/>
                <a:gd name="T11" fmla="*/ 115 h 115"/>
                <a:gd name="T12" fmla="*/ 0 w 116"/>
                <a:gd name="T13" fmla="*/ 59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6" h="115">
                  <a:moveTo>
                    <a:pt x="0" y="59"/>
                  </a:moveTo>
                  <a:cubicBezTo>
                    <a:pt x="0" y="58"/>
                    <a:pt x="0" y="58"/>
                    <a:pt x="0" y="57"/>
                  </a:cubicBezTo>
                  <a:cubicBezTo>
                    <a:pt x="0" y="26"/>
                    <a:pt x="26" y="0"/>
                    <a:pt x="58" y="0"/>
                  </a:cubicBezTo>
                  <a:cubicBezTo>
                    <a:pt x="90" y="0"/>
                    <a:pt x="116" y="26"/>
                    <a:pt x="116" y="57"/>
                  </a:cubicBezTo>
                  <a:cubicBezTo>
                    <a:pt x="116" y="58"/>
                    <a:pt x="116" y="58"/>
                    <a:pt x="116" y="59"/>
                  </a:cubicBezTo>
                  <a:cubicBezTo>
                    <a:pt x="115" y="90"/>
                    <a:pt x="89" y="115"/>
                    <a:pt x="58" y="115"/>
                  </a:cubicBezTo>
                  <a:cubicBezTo>
                    <a:pt x="26" y="115"/>
                    <a:pt x="1" y="90"/>
                    <a:pt x="0" y="59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83" name="Oval 582">
            <a:extLst>
              <a:ext uri="{FF2B5EF4-FFF2-40B4-BE49-F238E27FC236}">
                <a16:creationId xmlns:a16="http://schemas.microsoft.com/office/drawing/2014/main" id="{D5BC96EF-725A-4A07-ADC8-DD369E832B14}"/>
              </a:ext>
            </a:extLst>
          </p:cNvPr>
          <p:cNvSpPr/>
          <p:nvPr/>
        </p:nvSpPr>
        <p:spPr>
          <a:xfrm>
            <a:off x="9857395" y="114337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86" name="Group 585">
            <a:extLst>
              <a:ext uri="{FF2B5EF4-FFF2-40B4-BE49-F238E27FC236}">
                <a16:creationId xmlns:a16="http://schemas.microsoft.com/office/drawing/2014/main" id="{1E30BDE0-9663-40DD-ABE5-3D2511F8D4E2}"/>
              </a:ext>
            </a:extLst>
          </p:cNvPr>
          <p:cNvGrpSpPr/>
          <p:nvPr/>
        </p:nvGrpSpPr>
        <p:grpSpPr>
          <a:xfrm>
            <a:off x="9990363" y="1280495"/>
            <a:ext cx="373996" cy="365684"/>
            <a:chOff x="3512128" y="685800"/>
            <a:chExt cx="5556972" cy="5433471"/>
          </a:xfrm>
        </p:grpSpPr>
        <p:sp>
          <p:nvSpPr>
            <p:cNvPr id="587" name="Freeform 84">
              <a:extLst>
                <a:ext uri="{FF2B5EF4-FFF2-40B4-BE49-F238E27FC236}">
                  <a16:creationId xmlns:a16="http://schemas.microsoft.com/office/drawing/2014/main" id="{F0C41787-0237-4832-8FA1-9D9C9509B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128" y="1303253"/>
              <a:ext cx="3539989" cy="4445567"/>
            </a:xfrm>
            <a:custGeom>
              <a:avLst/>
              <a:gdLst>
                <a:gd name="T0" fmla="*/ 406 w 656"/>
                <a:gd name="T1" fmla="*/ 344 h 827"/>
                <a:gd name="T2" fmla="*/ 376 w 656"/>
                <a:gd name="T3" fmla="*/ 447 h 827"/>
                <a:gd name="T4" fmla="*/ 380 w 656"/>
                <a:gd name="T5" fmla="*/ 485 h 827"/>
                <a:gd name="T6" fmla="*/ 569 w 656"/>
                <a:gd name="T7" fmla="*/ 640 h 827"/>
                <a:gd name="T8" fmla="*/ 656 w 656"/>
                <a:gd name="T9" fmla="*/ 620 h 827"/>
                <a:gd name="T10" fmla="*/ 656 w 656"/>
                <a:gd name="T11" fmla="*/ 827 h 827"/>
                <a:gd name="T12" fmla="*/ 0 w 656"/>
                <a:gd name="T13" fmla="*/ 827 h 827"/>
                <a:gd name="T14" fmla="*/ 0 w 656"/>
                <a:gd name="T15" fmla="*/ 0 h 827"/>
                <a:gd name="T16" fmla="*/ 159 w 656"/>
                <a:gd name="T17" fmla="*/ 0 h 827"/>
                <a:gd name="T18" fmla="*/ 169 w 656"/>
                <a:gd name="T19" fmla="*/ 68 h 827"/>
                <a:gd name="T20" fmla="*/ 488 w 656"/>
                <a:gd name="T21" fmla="*/ 68 h 827"/>
                <a:gd name="T22" fmla="*/ 503 w 656"/>
                <a:gd name="T23" fmla="*/ 0 h 827"/>
                <a:gd name="T24" fmla="*/ 656 w 656"/>
                <a:gd name="T25" fmla="*/ 0 h 827"/>
                <a:gd name="T26" fmla="*/ 656 w 656"/>
                <a:gd name="T27" fmla="*/ 274 h 827"/>
                <a:gd name="T28" fmla="*/ 569 w 656"/>
                <a:gd name="T29" fmla="*/ 254 h 827"/>
                <a:gd name="T30" fmla="*/ 406 w 656"/>
                <a:gd name="T31" fmla="*/ 344 h 8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56" h="827">
                  <a:moveTo>
                    <a:pt x="406" y="344"/>
                  </a:moveTo>
                  <a:cubicBezTo>
                    <a:pt x="387" y="374"/>
                    <a:pt x="376" y="409"/>
                    <a:pt x="376" y="447"/>
                  </a:cubicBezTo>
                  <a:cubicBezTo>
                    <a:pt x="376" y="460"/>
                    <a:pt x="378" y="473"/>
                    <a:pt x="380" y="485"/>
                  </a:cubicBezTo>
                  <a:cubicBezTo>
                    <a:pt x="398" y="574"/>
                    <a:pt x="476" y="640"/>
                    <a:pt x="569" y="640"/>
                  </a:cubicBezTo>
                  <a:cubicBezTo>
                    <a:pt x="600" y="640"/>
                    <a:pt x="630" y="633"/>
                    <a:pt x="656" y="620"/>
                  </a:cubicBezTo>
                  <a:cubicBezTo>
                    <a:pt x="656" y="827"/>
                    <a:pt x="656" y="827"/>
                    <a:pt x="656" y="827"/>
                  </a:cubicBezTo>
                  <a:cubicBezTo>
                    <a:pt x="0" y="827"/>
                    <a:pt x="0" y="827"/>
                    <a:pt x="0" y="82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69" y="68"/>
                    <a:pt x="169" y="68"/>
                    <a:pt x="169" y="68"/>
                  </a:cubicBezTo>
                  <a:cubicBezTo>
                    <a:pt x="488" y="68"/>
                    <a:pt x="488" y="68"/>
                    <a:pt x="488" y="68"/>
                  </a:cubicBezTo>
                  <a:cubicBezTo>
                    <a:pt x="503" y="0"/>
                    <a:pt x="503" y="0"/>
                    <a:pt x="503" y="0"/>
                  </a:cubicBezTo>
                  <a:cubicBezTo>
                    <a:pt x="656" y="0"/>
                    <a:pt x="656" y="0"/>
                    <a:pt x="656" y="0"/>
                  </a:cubicBezTo>
                  <a:cubicBezTo>
                    <a:pt x="656" y="274"/>
                    <a:pt x="656" y="274"/>
                    <a:pt x="656" y="274"/>
                  </a:cubicBezTo>
                  <a:cubicBezTo>
                    <a:pt x="630" y="261"/>
                    <a:pt x="600" y="254"/>
                    <a:pt x="569" y="254"/>
                  </a:cubicBezTo>
                  <a:cubicBezTo>
                    <a:pt x="500" y="254"/>
                    <a:pt x="440" y="290"/>
                    <a:pt x="406" y="344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85">
              <a:extLst>
                <a:ext uri="{FF2B5EF4-FFF2-40B4-BE49-F238E27FC236}">
                  <a16:creationId xmlns:a16="http://schemas.microsoft.com/office/drawing/2014/main" id="{76B39F55-BA10-4AF6-8306-D8AEDD478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2128" y="1303253"/>
              <a:ext cx="3539989" cy="4445567"/>
            </a:xfrm>
            <a:custGeom>
              <a:avLst/>
              <a:gdLst>
                <a:gd name="T0" fmla="*/ 86 w 86"/>
                <a:gd name="T1" fmla="*/ 81 h 108"/>
                <a:gd name="T2" fmla="*/ 86 w 86"/>
                <a:gd name="T3" fmla="*/ 108 h 108"/>
                <a:gd name="T4" fmla="*/ 0 w 86"/>
                <a:gd name="T5" fmla="*/ 108 h 108"/>
                <a:gd name="T6" fmla="*/ 0 w 86"/>
                <a:gd name="T7" fmla="*/ 0 h 108"/>
                <a:gd name="T8" fmla="*/ 21 w 86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08">
                  <a:moveTo>
                    <a:pt x="86" y="81"/>
                  </a:moveTo>
                  <a:lnTo>
                    <a:pt x="86" y="108"/>
                  </a:lnTo>
                  <a:lnTo>
                    <a:pt x="0" y="108"/>
                  </a:lnTo>
                  <a:lnTo>
                    <a:pt x="0" y="0"/>
                  </a:lnTo>
                  <a:lnTo>
                    <a:pt x="21" y="0"/>
                  </a:lnTo>
                </a:path>
              </a:pathLst>
            </a:custGeom>
            <a:noFill/>
            <a:ln w="1588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86">
              <a:extLst>
                <a:ext uri="{FF2B5EF4-FFF2-40B4-BE49-F238E27FC236}">
                  <a16:creationId xmlns:a16="http://schemas.microsoft.com/office/drawing/2014/main" id="{BA249468-8BF3-4A5C-A34F-14E5487BC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8864" y="1303253"/>
              <a:ext cx="823253" cy="1481856"/>
            </a:xfrm>
            <a:custGeom>
              <a:avLst/>
              <a:gdLst>
                <a:gd name="T0" fmla="*/ 0 w 20"/>
                <a:gd name="T1" fmla="*/ 0 h 36"/>
                <a:gd name="T2" fmla="*/ 20 w 20"/>
                <a:gd name="T3" fmla="*/ 0 h 36"/>
                <a:gd name="T4" fmla="*/ 20 w 20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36">
                  <a:moveTo>
                    <a:pt x="0" y="0"/>
                  </a:moveTo>
                  <a:lnTo>
                    <a:pt x="20" y="0"/>
                  </a:lnTo>
                  <a:lnTo>
                    <a:pt x="20" y="36"/>
                  </a:lnTo>
                </a:path>
              </a:pathLst>
            </a:custGeom>
            <a:noFill/>
            <a:ln w="1588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87">
              <a:extLst>
                <a:ext uri="{FF2B5EF4-FFF2-40B4-BE49-F238E27FC236}">
                  <a16:creationId xmlns:a16="http://schemas.microsoft.com/office/drawing/2014/main" id="{9407B04A-24A3-4C01-9C42-20C4E85EC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581" y="1961855"/>
              <a:ext cx="617453" cy="370477"/>
            </a:xfrm>
            <a:custGeom>
              <a:avLst/>
              <a:gdLst>
                <a:gd name="T0" fmla="*/ 0 w 15"/>
                <a:gd name="T1" fmla="*/ 2 h 9"/>
                <a:gd name="T2" fmla="*/ 6 w 15"/>
                <a:gd name="T3" fmla="*/ 9 h 9"/>
                <a:gd name="T4" fmla="*/ 15 w 1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lnTo>
                    <a:pt x="6" y="9"/>
                  </a:lnTo>
                  <a:lnTo>
                    <a:pt x="15" y="0"/>
                  </a:lnTo>
                </a:path>
              </a:pathLst>
            </a:custGeom>
            <a:noFill/>
            <a:ln w="1588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88">
              <a:extLst>
                <a:ext uri="{FF2B5EF4-FFF2-40B4-BE49-F238E27FC236}">
                  <a16:creationId xmlns:a16="http://schemas.microsoft.com/office/drawing/2014/main" id="{4C2D7543-8D56-4E5A-968F-A2893CFB2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731" y="2785109"/>
              <a:ext cx="617453" cy="370477"/>
            </a:xfrm>
            <a:custGeom>
              <a:avLst/>
              <a:gdLst>
                <a:gd name="T0" fmla="*/ 0 w 15"/>
                <a:gd name="T1" fmla="*/ 2 h 9"/>
                <a:gd name="T2" fmla="*/ 6 w 15"/>
                <a:gd name="T3" fmla="*/ 9 h 9"/>
                <a:gd name="T4" fmla="*/ 15 w 1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lnTo>
                    <a:pt x="6" y="9"/>
                  </a:lnTo>
                  <a:lnTo>
                    <a:pt x="15" y="0"/>
                  </a:lnTo>
                </a:path>
              </a:pathLst>
            </a:custGeom>
            <a:noFill/>
            <a:ln w="1588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Freeform 89">
              <a:extLst>
                <a:ext uri="{FF2B5EF4-FFF2-40B4-BE49-F238E27FC236}">
                  <a16:creationId xmlns:a16="http://schemas.microsoft.com/office/drawing/2014/main" id="{563D0F91-1F22-4187-AE80-AB0D04587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581" y="3608362"/>
              <a:ext cx="617453" cy="370477"/>
            </a:xfrm>
            <a:custGeom>
              <a:avLst/>
              <a:gdLst>
                <a:gd name="T0" fmla="*/ 0 w 15"/>
                <a:gd name="T1" fmla="*/ 2 h 9"/>
                <a:gd name="T2" fmla="*/ 6 w 15"/>
                <a:gd name="T3" fmla="*/ 9 h 9"/>
                <a:gd name="T4" fmla="*/ 15 w 1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lnTo>
                    <a:pt x="6" y="9"/>
                  </a:lnTo>
                  <a:lnTo>
                    <a:pt x="15" y="0"/>
                  </a:lnTo>
                </a:path>
              </a:pathLst>
            </a:custGeom>
            <a:noFill/>
            <a:ln w="1588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Freeform 90">
              <a:extLst>
                <a:ext uri="{FF2B5EF4-FFF2-40B4-BE49-F238E27FC236}">
                  <a16:creationId xmlns:a16="http://schemas.microsoft.com/office/drawing/2014/main" id="{42B2DA78-5CA1-4A6E-B5EF-92EC2415D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581" y="4390439"/>
              <a:ext cx="617453" cy="370477"/>
            </a:xfrm>
            <a:custGeom>
              <a:avLst/>
              <a:gdLst>
                <a:gd name="T0" fmla="*/ 0 w 15"/>
                <a:gd name="T1" fmla="*/ 2 h 9"/>
                <a:gd name="T2" fmla="*/ 6 w 15"/>
                <a:gd name="T3" fmla="*/ 9 h 9"/>
                <a:gd name="T4" fmla="*/ 15 w 1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9">
                  <a:moveTo>
                    <a:pt x="0" y="2"/>
                  </a:moveTo>
                  <a:lnTo>
                    <a:pt x="6" y="9"/>
                  </a:lnTo>
                  <a:lnTo>
                    <a:pt x="15" y="0"/>
                  </a:lnTo>
                </a:path>
              </a:pathLst>
            </a:custGeom>
            <a:noFill/>
            <a:ln w="1588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Line 91">
              <a:extLst>
                <a:ext uri="{FF2B5EF4-FFF2-40B4-BE49-F238E27FC236}">
                  <a16:creationId xmlns:a16="http://schemas.microsoft.com/office/drawing/2014/main" id="{1CF741A4-6AB9-428D-A588-8757208192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5159" y="2332306"/>
              <a:ext cx="1440706" cy="0"/>
            </a:xfrm>
            <a:prstGeom prst="line">
              <a:avLst/>
            </a:prstGeom>
            <a:noFill/>
            <a:ln w="1588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Line 92">
              <a:extLst>
                <a:ext uri="{FF2B5EF4-FFF2-40B4-BE49-F238E27FC236}">
                  <a16:creationId xmlns:a16="http://schemas.microsoft.com/office/drawing/2014/main" id="{8BCC1857-F928-4B6B-AB53-DF69E5134A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035159" y="3155560"/>
              <a:ext cx="699778" cy="0"/>
            </a:xfrm>
            <a:prstGeom prst="line">
              <a:avLst/>
            </a:prstGeom>
            <a:noFill/>
            <a:ln w="1588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Line 93">
              <a:extLst>
                <a:ext uri="{FF2B5EF4-FFF2-40B4-BE49-F238E27FC236}">
                  <a16:creationId xmlns:a16="http://schemas.microsoft.com/office/drawing/2014/main" id="{C60563F2-DE19-459E-B869-A1CFDEB9F1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52834" y="3896487"/>
              <a:ext cx="617453" cy="0"/>
            </a:xfrm>
            <a:prstGeom prst="line">
              <a:avLst/>
            </a:prstGeom>
            <a:noFill/>
            <a:ln w="1588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Line 94">
              <a:extLst>
                <a:ext uri="{FF2B5EF4-FFF2-40B4-BE49-F238E27FC236}">
                  <a16:creationId xmlns:a16="http://schemas.microsoft.com/office/drawing/2014/main" id="{0ED9A15D-AFA8-4198-8B68-71281FCB91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35159" y="4678591"/>
              <a:ext cx="1111405" cy="0"/>
            </a:xfrm>
            <a:prstGeom prst="line">
              <a:avLst/>
            </a:prstGeom>
            <a:noFill/>
            <a:ln w="1588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Freeform 95">
              <a:extLst>
                <a:ext uri="{FF2B5EF4-FFF2-40B4-BE49-F238E27FC236}">
                  <a16:creationId xmlns:a16="http://schemas.microsoft.com/office/drawing/2014/main" id="{CEC2BAA6-3EA4-4797-B9E6-BFF9AEBF2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0261" y="2661608"/>
              <a:ext cx="2058133" cy="2058133"/>
            </a:xfrm>
            <a:custGeom>
              <a:avLst/>
              <a:gdLst>
                <a:gd name="T0" fmla="*/ 280 w 387"/>
                <a:gd name="T1" fmla="*/ 20 h 386"/>
                <a:gd name="T2" fmla="*/ 387 w 387"/>
                <a:gd name="T3" fmla="*/ 193 h 386"/>
                <a:gd name="T4" fmla="*/ 280 w 387"/>
                <a:gd name="T5" fmla="*/ 366 h 386"/>
                <a:gd name="T6" fmla="*/ 193 w 387"/>
                <a:gd name="T7" fmla="*/ 386 h 386"/>
                <a:gd name="T8" fmla="*/ 4 w 387"/>
                <a:gd name="T9" fmla="*/ 231 h 386"/>
                <a:gd name="T10" fmla="*/ 0 w 387"/>
                <a:gd name="T11" fmla="*/ 193 h 386"/>
                <a:gd name="T12" fmla="*/ 30 w 387"/>
                <a:gd name="T13" fmla="*/ 90 h 386"/>
                <a:gd name="T14" fmla="*/ 193 w 387"/>
                <a:gd name="T15" fmla="*/ 0 h 386"/>
                <a:gd name="T16" fmla="*/ 280 w 387"/>
                <a:gd name="T17" fmla="*/ 2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7" h="386">
                  <a:moveTo>
                    <a:pt x="280" y="20"/>
                  </a:moveTo>
                  <a:cubicBezTo>
                    <a:pt x="343" y="52"/>
                    <a:pt x="387" y="117"/>
                    <a:pt x="387" y="193"/>
                  </a:cubicBezTo>
                  <a:cubicBezTo>
                    <a:pt x="387" y="269"/>
                    <a:pt x="343" y="334"/>
                    <a:pt x="280" y="366"/>
                  </a:cubicBezTo>
                  <a:cubicBezTo>
                    <a:pt x="254" y="379"/>
                    <a:pt x="224" y="386"/>
                    <a:pt x="193" y="386"/>
                  </a:cubicBezTo>
                  <a:cubicBezTo>
                    <a:pt x="100" y="386"/>
                    <a:pt x="22" y="320"/>
                    <a:pt x="4" y="231"/>
                  </a:cubicBezTo>
                  <a:cubicBezTo>
                    <a:pt x="2" y="219"/>
                    <a:pt x="0" y="206"/>
                    <a:pt x="0" y="193"/>
                  </a:cubicBezTo>
                  <a:cubicBezTo>
                    <a:pt x="0" y="155"/>
                    <a:pt x="11" y="120"/>
                    <a:pt x="30" y="90"/>
                  </a:cubicBezTo>
                  <a:cubicBezTo>
                    <a:pt x="64" y="36"/>
                    <a:pt x="124" y="0"/>
                    <a:pt x="193" y="0"/>
                  </a:cubicBezTo>
                  <a:cubicBezTo>
                    <a:pt x="224" y="0"/>
                    <a:pt x="254" y="7"/>
                    <a:pt x="280" y="20"/>
                  </a:cubicBezTo>
                  <a:close/>
                </a:path>
              </a:pathLst>
            </a:custGeom>
            <a:noFill/>
            <a:ln w="1588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Freeform 96">
              <a:extLst>
                <a:ext uri="{FF2B5EF4-FFF2-40B4-BE49-F238E27FC236}">
                  <a16:creationId xmlns:a16="http://schemas.microsoft.com/office/drawing/2014/main" id="{76F979D1-8FD6-4E0F-9F34-FB32078E7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6767" y="4225789"/>
              <a:ext cx="1852333" cy="1893482"/>
            </a:xfrm>
            <a:custGeom>
              <a:avLst/>
              <a:gdLst>
                <a:gd name="T0" fmla="*/ 338 w 347"/>
                <a:gd name="T1" fmla="*/ 300 h 347"/>
                <a:gd name="T2" fmla="*/ 299 w 347"/>
                <a:gd name="T3" fmla="*/ 338 h 347"/>
                <a:gd name="T4" fmla="*/ 265 w 347"/>
                <a:gd name="T5" fmla="*/ 338 h 347"/>
                <a:gd name="T6" fmla="*/ 9 w 347"/>
                <a:gd name="T7" fmla="*/ 83 h 347"/>
                <a:gd name="T8" fmla="*/ 9 w 347"/>
                <a:gd name="T9" fmla="*/ 48 h 347"/>
                <a:gd name="T10" fmla="*/ 48 w 347"/>
                <a:gd name="T11" fmla="*/ 10 h 347"/>
                <a:gd name="T12" fmla="*/ 82 w 347"/>
                <a:gd name="T13" fmla="*/ 10 h 347"/>
                <a:gd name="T14" fmla="*/ 338 w 347"/>
                <a:gd name="T15" fmla="*/ 265 h 347"/>
                <a:gd name="T16" fmla="*/ 338 w 347"/>
                <a:gd name="T17" fmla="*/ 300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338" y="300"/>
                  </a:moveTo>
                  <a:cubicBezTo>
                    <a:pt x="299" y="338"/>
                    <a:pt x="299" y="338"/>
                    <a:pt x="299" y="338"/>
                  </a:cubicBezTo>
                  <a:cubicBezTo>
                    <a:pt x="290" y="347"/>
                    <a:pt x="274" y="347"/>
                    <a:pt x="265" y="338"/>
                  </a:cubicBezTo>
                  <a:cubicBezTo>
                    <a:pt x="9" y="83"/>
                    <a:pt x="9" y="83"/>
                    <a:pt x="9" y="83"/>
                  </a:cubicBezTo>
                  <a:cubicBezTo>
                    <a:pt x="0" y="73"/>
                    <a:pt x="0" y="58"/>
                    <a:pt x="9" y="48"/>
                  </a:cubicBezTo>
                  <a:cubicBezTo>
                    <a:pt x="48" y="10"/>
                    <a:pt x="48" y="10"/>
                    <a:pt x="48" y="10"/>
                  </a:cubicBezTo>
                  <a:cubicBezTo>
                    <a:pt x="57" y="0"/>
                    <a:pt x="73" y="0"/>
                    <a:pt x="82" y="10"/>
                  </a:cubicBezTo>
                  <a:cubicBezTo>
                    <a:pt x="338" y="265"/>
                    <a:pt x="338" y="265"/>
                    <a:pt x="338" y="265"/>
                  </a:cubicBezTo>
                  <a:cubicBezTo>
                    <a:pt x="347" y="275"/>
                    <a:pt x="347" y="290"/>
                    <a:pt x="338" y="300"/>
                  </a:cubicBezTo>
                  <a:close/>
                </a:path>
              </a:pathLst>
            </a:custGeom>
            <a:noFill/>
            <a:ln w="1588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97">
              <a:extLst>
                <a:ext uri="{FF2B5EF4-FFF2-40B4-BE49-F238E27FC236}">
                  <a16:creationId xmlns:a16="http://schemas.microsoft.com/office/drawing/2014/main" id="{C8DD174E-A87C-40E6-AACB-8132B13F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2364" y="2990909"/>
              <a:ext cx="782103" cy="329301"/>
            </a:xfrm>
            <a:custGeom>
              <a:avLst/>
              <a:gdLst>
                <a:gd name="T0" fmla="*/ 0 w 141"/>
                <a:gd name="T1" fmla="*/ 16 h 57"/>
                <a:gd name="T2" fmla="*/ 141 w 141"/>
                <a:gd name="T3" fmla="*/ 5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41" h="57">
                  <a:moveTo>
                    <a:pt x="0" y="16"/>
                  </a:moveTo>
                  <a:cubicBezTo>
                    <a:pt x="0" y="16"/>
                    <a:pt x="94" y="0"/>
                    <a:pt x="141" y="57"/>
                  </a:cubicBezTo>
                </a:path>
              </a:pathLst>
            </a:custGeom>
            <a:noFill/>
            <a:ln w="1588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98">
              <a:extLst>
                <a:ext uri="{FF2B5EF4-FFF2-40B4-BE49-F238E27FC236}">
                  <a16:creationId xmlns:a16="http://schemas.microsoft.com/office/drawing/2014/main" id="{E43C9F2C-A182-46D1-80BD-69E2FAA54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381" y="1015101"/>
              <a:ext cx="1975808" cy="658603"/>
            </a:xfrm>
            <a:custGeom>
              <a:avLst/>
              <a:gdLst>
                <a:gd name="T0" fmla="*/ 16 w 48"/>
                <a:gd name="T1" fmla="*/ 0 h 16"/>
                <a:gd name="T2" fmla="*/ 0 w 48"/>
                <a:gd name="T3" fmla="*/ 0 h 16"/>
                <a:gd name="T4" fmla="*/ 1 w 48"/>
                <a:gd name="T5" fmla="*/ 7 h 16"/>
                <a:gd name="T6" fmla="*/ 3 w 48"/>
                <a:gd name="T7" fmla="*/ 16 h 16"/>
                <a:gd name="T8" fmla="*/ 44 w 48"/>
                <a:gd name="T9" fmla="*/ 16 h 16"/>
                <a:gd name="T10" fmla="*/ 46 w 48"/>
                <a:gd name="T11" fmla="*/ 7 h 16"/>
                <a:gd name="T12" fmla="*/ 48 w 48"/>
                <a:gd name="T13" fmla="*/ 0 h 16"/>
                <a:gd name="T14" fmla="*/ 32 w 48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16">
                  <a:moveTo>
                    <a:pt x="16" y="0"/>
                  </a:moveTo>
                  <a:lnTo>
                    <a:pt x="0" y="0"/>
                  </a:lnTo>
                  <a:lnTo>
                    <a:pt x="1" y="7"/>
                  </a:lnTo>
                  <a:lnTo>
                    <a:pt x="3" y="16"/>
                  </a:lnTo>
                  <a:lnTo>
                    <a:pt x="44" y="16"/>
                  </a:lnTo>
                  <a:lnTo>
                    <a:pt x="46" y="7"/>
                  </a:lnTo>
                  <a:lnTo>
                    <a:pt x="48" y="0"/>
                  </a:lnTo>
                  <a:lnTo>
                    <a:pt x="32" y="0"/>
                  </a:lnTo>
                </a:path>
              </a:pathLst>
            </a:custGeom>
            <a:noFill/>
            <a:ln w="1588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99">
              <a:extLst>
                <a:ext uri="{FF2B5EF4-FFF2-40B4-BE49-F238E27FC236}">
                  <a16:creationId xmlns:a16="http://schemas.microsoft.com/office/drawing/2014/main" id="{96F70B4A-3D00-49EB-ACC5-E936CCCB9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3984" y="685800"/>
              <a:ext cx="658603" cy="658603"/>
            </a:xfrm>
            <a:custGeom>
              <a:avLst/>
              <a:gdLst>
                <a:gd name="T0" fmla="*/ 0 w 122"/>
                <a:gd name="T1" fmla="*/ 63 h 122"/>
                <a:gd name="T2" fmla="*/ 0 w 122"/>
                <a:gd name="T3" fmla="*/ 61 h 122"/>
                <a:gd name="T4" fmla="*/ 61 w 122"/>
                <a:gd name="T5" fmla="*/ 0 h 122"/>
                <a:gd name="T6" fmla="*/ 122 w 122"/>
                <a:gd name="T7" fmla="*/ 61 h 122"/>
                <a:gd name="T8" fmla="*/ 122 w 122"/>
                <a:gd name="T9" fmla="*/ 63 h 122"/>
                <a:gd name="T10" fmla="*/ 61 w 122"/>
                <a:gd name="T11" fmla="*/ 122 h 122"/>
                <a:gd name="T12" fmla="*/ 0 w 122"/>
                <a:gd name="T13" fmla="*/ 63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2" h="122">
                  <a:moveTo>
                    <a:pt x="0" y="63"/>
                  </a:moveTo>
                  <a:cubicBezTo>
                    <a:pt x="0" y="62"/>
                    <a:pt x="0" y="62"/>
                    <a:pt x="0" y="61"/>
                  </a:cubicBezTo>
                  <a:cubicBezTo>
                    <a:pt x="0" y="28"/>
                    <a:pt x="28" y="0"/>
                    <a:pt x="61" y="0"/>
                  </a:cubicBezTo>
                  <a:cubicBezTo>
                    <a:pt x="95" y="0"/>
                    <a:pt x="122" y="28"/>
                    <a:pt x="122" y="61"/>
                  </a:cubicBezTo>
                  <a:cubicBezTo>
                    <a:pt x="122" y="62"/>
                    <a:pt x="122" y="62"/>
                    <a:pt x="122" y="63"/>
                  </a:cubicBezTo>
                  <a:cubicBezTo>
                    <a:pt x="121" y="96"/>
                    <a:pt x="94" y="122"/>
                    <a:pt x="61" y="122"/>
                  </a:cubicBezTo>
                  <a:cubicBezTo>
                    <a:pt x="28" y="122"/>
                    <a:pt x="1" y="96"/>
                    <a:pt x="0" y="63"/>
                  </a:cubicBezTo>
                  <a:close/>
                </a:path>
              </a:pathLst>
            </a:custGeom>
            <a:noFill/>
            <a:ln w="1588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03" name="Oval 602">
            <a:extLst>
              <a:ext uri="{FF2B5EF4-FFF2-40B4-BE49-F238E27FC236}">
                <a16:creationId xmlns:a16="http://schemas.microsoft.com/office/drawing/2014/main" id="{800078DE-47C3-4BCE-9E3C-E8EB20F79313}"/>
              </a:ext>
            </a:extLst>
          </p:cNvPr>
          <p:cNvSpPr/>
          <p:nvPr/>
        </p:nvSpPr>
        <p:spPr>
          <a:xfrm>
            <a:off x="10688699" y="115158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06" name="Group 605">
            <a:extLst>
              <a:ext uri="{FF2B5EF4-FFF2-40B4-BE49-F238E27FC236}">
                <a16:creationId xmlns:a16="http://schemas.microsoft.com/office/drawing/2014/main" id="{DACCE794-66EA-409D-BE32-2D8EB7CAF954}"/>
              </a:ext>
            </a:extLst>
          </p:cNvPr>
          <p:cNvGrpSpPr/>
          <p:nvPr/>
        </p:nvGrpSpPr>
        <p:grpSpPr>
          <a:xfrm>
            <a:off x="10802666" y="1284921"/>
            <a:ext cx="411998" cy="373264"/>
            <a:chOff x="8393113" y="7185026"/>
            <a:chExt cx="185737" cy="168275"/>
          </a:xfrm>
        </p:grpSpPr>
        <p:sp>
          <p:nvSpPr>
            <p:cNvPr id="607" name="Line 110">
              <a:extLst>
                <a:ext uri="{FF2B5EF4-FFF2-40B4-BE49-F238E27FC236}">
                  <a16:creationId xmlns:a16="http://schemas.microsoft.com/office/drawing/2014/main" id="{6156C218-B07D-43C0-970A-24ED6C26B5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96288" y="7353301"/>
              <a:ext cx="18256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Rectangle 111">
              <a:extLst>
                <a:ext uri="{FF2B5EF4-FFF2-40B4-BE49-F238E27FC236}">
                  <a16:creationId xmlns:a16="http://schemas.microsoft.com/office/drawing/2014/main" id="{5CEB80D6-F91B-4D5D-BB5F-D9F936594F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5813" y="7305676"/>
              <a:ext cx="26987" cy="476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Rectangle 112">
              <a:extLst>
                <a:ext uri="{FF2B5EF4-FFF2-40B4-BE49-F238E27FC236}">
                  <a16:creationId xmlns:a16="http://schemas.microsoft.com/office/drawing/2014/main" id="{CF1CD66C-1F74-4522-8F62-2788D3506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51850" y="7261226"/>
              <a:ext cx="25400" cy="920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Rectangle 113">
              <a:extLst>
                <a:ext uri="{FF2B5EF4-FFF2-40B4-BE49-F238E27FC236}">
                  <a16:creationId xmlns:a16="http://schemas.microsoft.com/office/drawing/2014/main" id="{D10830C6-8AED-4DB1-A519-E9276F913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97888" y="7281863"/>
              <a:ext cx="26987" cy="714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Rectangle 114">
              <a:extLst>
                <a:ext uri="{FF2B5EF4-FFF2-40B4-BE49-F238E27FC236}">
                  <a16:creationId xmlns:a16="http://schemas.microsoft.com/office/drawing/2014/main" id="{462EE0DD-435D-464B-A715-FBD93F87E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2338" y="7224713"/>
              <a:ext cx="26987" cy="1285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115">
              <a:extLst>
                <a:ext uri="{FF2B5EF4-FFF2-40B4-BE49-F238E27FC236}">
                  <a16:creationId xmlns:a16="http://schemas.microsoft.com/office/drawing/2014/main" id="{C3965FDF-77D0-4D6A-A038-730F2B3B6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93113" y="7189788"/>
              <a:ext cx="153987" cy="88900"/>
            </a:xfrm>
            <a:custGeom>
              <a:avLst/>
              <a:gdLst>
                <a:gd name="T0" fmla="*/ 0 w 97"/>
                <a:gd name="T1" fmla="*/ 56 h 56"/>
                <a:gd name="T2" fmla="*/ 38 w 97"/>
                <a:gd name="T3" fmla="*/ 18 h 56"/>
                <a:gd name="T4" fmla="*/ 60 w 97"/>
                <a:gd name="T5" fmla="*/ 37 h 56"/>
                <a:gd name="T6" fmla="*/ 97 w 97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56">
                  <a:moveTo>
                    <a:pt x="0" y="56"/>
                  </a:moveTo>
                  <a:lnTo>
                    <a:pt x="38" y="18"/>
                  </a:lnTo>
                  <a:lnTo>
                    <a:pt x="60" y="37"/>
                  </a:lnTo>
                  <a:lnTo>
                    <a:pt x="97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Line 116">
              <a:extLst>
                <a:ext uri="{FF2B5EF4-FFF2-40B4-BE49-F238E27FC236}">
                  <a16:creationId xmlns:a16="http://schemas.microsoft.com/office/drawing/2014/main" id="{2AC4A70B-5615-431A-81FE-BD46FC99D3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21700" y="71866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Line 117">
              <a:extLst>
                <a:ext uri="{FF2B5EF4-FFF2-40B4-BE49-F238E27FC236}">
                  <a16:creationId xmlns:a16="http://schemas.microsoft.com/office/drawing/2014/main" id="{07892712-2FDD-44AB-8D1F-E23B1FB88D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7100" y="71866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Line 118">
              <a:extLst>
                <a:ext uri="{FF2B5EF4-FFF2-40B4-BE49-F238E27FC236}">
                  <a16:creationId xmlns:a16="http://schemas.microsoft.com/office/drawing/2014/main" id="{3A2AD029-B721-456A-AB45-FB1039F1B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21700" y="7188201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Line 119">
              <a:extLst>
                <a:ext uri="{FF2B5EF4-FFF2-40B4-BE49-F238E27FC236}">
                  <a16:creationId xmlns:a16="http://schemas.microsoft.com/office/drawing/2014/main" id="{A5A5AFEA-730C-4F3C-9769-7253B40DE7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0275" y="71866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Line 120">
              <a:extLst>
                <a:ext uri="{FF2B5EF4-FFF2-40B4-BE49-F238E27FC236}">
                  <a16:creationId xmlns:a16="http://schemas.microsoft.com/office/drawing/2014/main" id="{507A4CD2-185A-41CF-B148-80DE1911BF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26463" y="71866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Line 121">
              <a:extLst>
                <a:ext uri="{FF2B5EF4-FFF2-40B4-BE49-F238E27FC236}">
                  <a16:creationId xmlns:a16="http://schemas.microsoft.com/office/drawing/2014/main" id="{950FD399-A985-4F96-B55E-D2CC8383AF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0275" y="71866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Line 122">
              <a:extLst>
                <a:ext uri="{FF2B5EF4-FFF2-40B4-BE49-F238E27FC236}">
                  <a16:creationId xmlns:a16="http://schemas.microsoft.com/office/drawing/2014/main" id="{BF2F72B1-4054-475D-9C71-244B18DCB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28050" y="7185026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Line 123">
              <a:extLst>
                <a:ext uri="{FF2B5EF4-FFF2-40B4-BE49-F238E27FC236}">
                  <a16:creationId xmlns:a16="http://schemas.microsoft.com/office/drawing/2014/main" id="{C96FA848-91F0-48F2-A96C-6608491043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0275" y="71866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Line 124">
              <a:extLst>
                <a:ext uri="{FF2B5EF4-FFF2-40B4-BE49-F238E27FC236}">
                  <a16:creationId xmlns:a16="http://schemas.microsoft.com/office/drawing/2014/main" id="{7472FEF2-1799-47FC-9A98-C3E63F5FD5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24875" y="718978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Line 125">
              <a:extLst>
                <a:ext uri="{FF2B5EF4-FFF2-40B4-BE49-F238E27FC236}">
                  <a16:creationId xmlns:a16="http://schemas.microsoft.com/office/drawing/2014/main" id="{EE8E9462-035F-49C0-B3BB-8C0FCDF548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8688" y="718978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126">
              <a:extLst>
                <a:ext uri="{FF2B5EF4-FFF2-40B4-BE49-F238E27FC236}">
                  <a16:creationId xmlns:a16="http://schemas.microsoft.com/office/drawing/2014/main" id="{E1FEFC78-3A52-41F0-9035-8CA8E68B2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6463" y="7189788"/>
              <a:ext cx="22225" cy="19050"/>
            </a:xfrm>
            <a:custGeom>
              <a:avLst/>
              <a:gdLst>
                <a:gd name="T0" fmla="*/ 0 w 14"/>
                <a:gd name="T1" fmla="*/ 0 h 12"/>
                <a:gd name="T2" fmla="*/ 14 w 14"/>
                <a:gd name="T3" fmla="*/ 0 h 12"/>
                <a:gd name="T4" fmla="*/ 14 w 14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lnTo>
                    <a:pt x="14" y="0"/>
                  </a:lnTo>
                  <a:lnTo>
                    <a:pt x="14" y="1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24" name="Oval 623">
            <a:extLst>
              <a:ext uri="{FF2B5EF4-FFF2-40B4-BE49-F238E27FC236}">
                <a16:creationId xmlns:a16="http://schemas.microsoft.com/office/drawing/2014/main" id="{42B9F168-95C2-4BD9-8E16-1151147B6F8C}"/>
              </a:ext>
            </a:extLst>
          </p:cNvPr>
          <p:cNvSpPr/>
          <p:nvPr/>
        </p:nvSpPr>
        <p:spPr>
          <a:xfrm>
            <a:off x="970552" y="212613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27" name="Group 626">
            <a:extLst>
              <a:ext uri="{FF2B5EF4-FFF2-40B4-BE49-F238E27FC236}">
                <a16:creationId xmlns:a16="http://schemas.microsoft.com/office/drawing/2014/main" id="{19AE15F6-CCBA-412B-AFD2-432C96135368}"/>
              </a:ext>
            </a:extLst>
          </p:cNvPr>
          <p:cNvGrpSpPr/>
          <p:nvPr/>
        </p:nvGrpSpPr>
        <p:grpSpPr>
          <a:xfrm>
            <a:off x="1098992" y="2272579"/>
            <a:ext cx="383053" cy="347038"/>
            <a:chOff x="9367838" y="6688138"/>
            <a:chExt cx="185738" cy="168275"/>
          </a:xfrm>
        </p:grpSpPr>
        <p:sp>
          <p:nvSpPr>
            <p:cNvPr id="628" name="Line 137">
              <a:extLst>
                <a:ext uri="{FF2B5EF4-FFF2-40B4-BE49-F238E27FC236}">
                  <a16:creationId xmlns:a16="http://schemas.microsoft.com/office/drawing/2014/main" id="{82DE5F58-8317-4995-87B5-45E2DC4C84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71013" y="6856413"/>
              <a:ext cx="182563" cy="0"/>
            </a:xfrm>
            <a:prstGeom prst="line">
              <a:avLst/>
            </a:prstGeom>
            <a:noFill/>
            <a:ln w="4763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Rectangle 138">
              <a:extLst>
                <a:ext uri="{FF2B5EF4-FFF2-40B4-BE49-F238E27FC236}">
                  <a16:creationId xmlns:a16="http://schemas.microsoft.com/office/drawing/2014/main" id="{B8B109B1-7357-468E-AD16-5016D1B12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0538" y="6808788"/>
              <a:ext cx="26988" cy="47625"/>
            </a:xfrm>
            <a:prstGeom prst="rect">
              <a:avLst/>
            </a:prstGeom>
            <a:solidFill>
              <a:schemeClr val="bg2"/>
            </a:solidFill>
            <a:ln w="4763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Rectangle 139">
              <a:extLst>
                <a:ext uri="{FF2B5EF4-FFF2-40B4-BE49-F238E27FC236}">
                  <a16:creationId xmlns:a16="http://schemas.microsoft.com/office/drawing/2014/main" id="{52843269-4ECA-4C65-8AE0-7BBF7D2AA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6575" y="6764338"/>
              <a:ext cx="25400" cy="92075"/>
            </a:xfrm>
            <a:prstGeom prst="rect">
              <a:avLst/>
            </a:prstGeom>
            <a:solidFill>
              <a:schemeClr val="bg2"/>
            </a:solidFill>
            <a:ln w="4763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Rectangle 140">
              <a:extLst>
                <a:ext uri="{FF2B5EF4-FFF2-40B4-BE49-F238E27FC236}">
                  <a16:creationId xmlns:a16="http://schemas.microsoft.com/office/drawing/2014/main" id="{D1C70C72-D5AA-4C15-B3BE-600609CC7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72613" y="6784975"/>
              <a:ext cx="26988" cy="71438"/>
            </a:xfrm>
            <a:prstGeom prst="rect">
              <a:avLst/>
            </a:prstGeom>
            <a:solidFill>
              <a:schemeClr val="bg2"/>
            </a:solidFill>
            <a:ln w="4763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Rectangle 141">
              <a:extLst>
                <a:ext uri="{FF2B5EF4-FFF2-40B4-BE49-F238E27FC236}">
                  <a16:creationId xmlns:a16="http://schemas.microsoft.com/office/drawing/2014/main" id="{A47267A4-5F4A-4B02-89D8-1C15F0940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7063" y="6727825"/>
              <a:ext cx="26988" cy="128588"/>
            </a:xfrm>
            <a:prstGeom prst="rect">
              <a:avLst/>
            </a:prstGeom>
            <a:solidFill>
              <a:schemeClr val="bg2"/>
            </a:solidFill>
            <a:ln w="4763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Freeform 142">
              <a:extLst>
                <a:ext uri="{FF2B5EF4-FFF2-40B4-BE49-F238E27FC236}">
                  <a16:creationId xmlns:a16="http://schemas.microsoft.com/office/drawing/2014/main" id="{858EADCF-CC76-42D4-AFE4-3D6B55D59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7838" y="6692900"/>
              <a:ext cx="155575" cy="88900"/>
            </a:xfrm>
            <a:custGeom>
              <a:avLst/>
              <a:gdLst>
                <a:gd name="T0" fmla="*/ 0 w 98"/>
                <a:gd name="T1" fmla="*/ 56 h 56"/>
                <a:gd name="T2" fmla="*/ 38 w 98"/>
                <a:gd name="T3" fmla="*/ 18 h 56"/>
                <a:gd name="T4" fmla="*/ 60 w 98"/>
                <a:gd name="T5" fmla="*/ 37 h 56"/>
                <a:gd name="T6" fmla="*/ 98 w 98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8" h="56">
                  <a:moveTo>
                    <a:pt x="0" y="56"/>
                  </a:moveTo>
                  <a:lnTo>
                    <a:pt x="38" y="18"/>
                  </a:lnTo>
                  <a:lnTo>
                    <a:pt x="60" y="37"/>
                  </a:lnTo>
                  <a:lnTo>
                    <a:pt x="98" y="0"/>
                  </a:ln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Line 143">
              <a:extLst>
                <a:ext uri="{FF2B5EF4-FFF2-40B4-BE49-F238E27FC236}">
                  <a16:creationId xmlns:a16="http://schemas.microsoft.com/office/drawing/2014/main" id="{3DF18511-787E-40DA-A95C-845AACE097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6425" y="6689725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Line 144">
              <a:extLst>
                <a:ext uri="{FF2B5EF4-FFF2-40B4-BE49-F238E27FC236}">
                  <a16:creationId xmlns:a16="http://schemas.microsoft.com/office/drawing/2014/main" id="{D8B29FB2-EAF6-4E7D-97CD-D82907C3E9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21825" y="6689725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Line 145">
              <a:extLst>
                <a:ext uri="{FF2B5EF4-FFF2-40B4-BE49-F238E27FC236}">
                  <a16:creationId xmlns:a16="http://schemas.microsoft.com/office/drawing/2014/main" id="{9AF8C779-0986-4E6D-AED7-640F0D6963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6425" y="6691313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Line 146">
              <a:extLst>
                <a:ext uri="{FF2B5EF4-FFF2-40B4-BE49-F238E27FC236}">
                  <a16:creationId xmlns:a16="http://schemas.microsoft.com/office/drawing/2014/main" id="{5FEE4F13-92EE-45EC-9001-291B854E9D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25000" y="6689725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Line 147">
              <a:extLst>
                <a:ext uri="{FF2B5EF4-FFF2-40B4-BE49-F238E27FC236}">
                  <a16:creationId xmlns:a16="http://schemas.microsoft.com/office/drawing/2014/main" id="{07E43D98-4DF6-4336-AE2C-53765D05C5A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01188" y="6689725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Line 148">
              <a:extLst>
                <a:ext uri="{FF2B5EF4-FFF2-40B4-BE49-F238E27FC236}">
                  <a16:creationId xmlns:a16="http://schemas.microsoft.com/office/drawing/2014/main" id="{E499BD9A-610A-452E-8613-E632900DF4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25000" y="6689725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Line 149">
              <a:extLst>
                <a:ext uri="{FF2B5EF4-FFF2-40B4-BE49-F238E27FC236}">
                  <a16:creationId xmlns:a16="http://schemas.microsoft.com/office/drawing/2014/main" id="{19B82848-91B3-463A-B003-A4453242DD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02775" y="6688138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Line 150">
              <a:extLst>
                <a:ext uri="{FF2B5EF4-FFF2-40B4-BE49-F238E27FC236}">
                  <a16:creationId xmlns:a16="http://schemas.microsoft.com/office/drawing/2014/main" id="{5FC12F7F-F687-42E4-B1B8-2A525E7C61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25000" y="6689725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Line 151">
              <a:extLst>
                <a:ext uri="{FF2B5EF4-FFF2-40B4-BE49-F238E27FC236}">
                  <a16:creationId xmlns:a16="http://schemas.microsoft.com/office/drawing/2014/main" id="{D901F691-9060-4619-86C4-BA9082B869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9600" y="6692900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Line 152">
              <a:extLst>
                <a:ext uri="{FF2B5EF4-FFF2-40B4-BE49-F238E27FC236}">
                  <a16:creationId xmlns:a16="http://schemas.microsoft.com/office/drawing/2014/main" id="{6F78BA66-08F9-40D3-BEA0-6922207A5B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23413" y="6692900"/>
              <a:ext cx="0" cy="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153">
              <a:extLst>
                <a:ext uri="{FF2B5EF4-FFF2-40B4-BE49-F238E27FC236}">
                  <a16:creationId xmlns:a16="http://schemas.microsoft.com/office/drawing/2014/main" id="{5E0C71A3-7A87-4130-AC5E-24462C9A6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1188" y="6692900"/>
              <a:ext cx="22225" cy="19050"/>
            </a:xfrm>
            <a:custGeom>
              <a:avLst/>
              <a:gdLst>
                <a:gd name="T0" fmla="*/ 0 w 14"/>
                <a:gd name="T1" fmla="*/ 0 h 12"/>
                <a:gd name="T2" fmla="*/ 14 w 14"/>
                <a:gd name="T3" fmla="*/ 0 h 12"/>
                <a:gd name="T4" fmla="*/ 14 w 14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lnTo>
                    <a:pt x="14" y="0"/>
                  </a:lnTo>
                  <a:lnTo>
                    <a:pt x="14" y="12"/>
                  </a:ln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45" name="Oval 644">
            <a:extLst>
              <a:ext uri="{FF2B5EF4-FFF2-40B4-BE49-F238E27FC236}">
                <a16:creationId xmlns:a16="http://schemas.microsoft.com/office/drawing/2014/main" id="{AB765A49-D169-4EFB-A14F-E475AB97E425}"/>
              </a:ext>
            </a:extLst>
          </p:cNvPr>
          <p:cNvSpPr/>
          <p:nvPr/>
        </p:nvSpPr>
        <p:spPr>
          <a:xfrm>
            <a:off x="1918565" y="210976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48" name="Group 647">
            <a:extLst>
              <a:ext uri="{FF2B5EF4-FFF2-40B4-BE49-F238E27FC236}">
                <a16:creationId xmlns:a16="http://schemas.microsoft.com/office/drawing/2014/main" id="{B64773BC-DA3C-4292-926C-58E9A09903D4}"/>
              </a:ext>
            </a:extLst>
          </p:cNvPr>
          <p:cNvGrpSpPr/>
          <p:nvPr/>
        </p:nvGrpSpPr>
        <p:grpSpPr>
          <a:xfrm>
            <a:off x="2038575" y="2234898"/>
            <a:ext cx="399913" cy="389658"/>
            <a:chOff x="9332913" y="6675438"/>
            <a:chExt cx="185738" cy="180975"/>
          </a:xfrm>
        </p:grpSpPr>
        <p:sp>
          <p:nvSpPr>
            <p:cNvPr id="649" name="Line 164">
              <a:extLst>
                <a:ext uri="{FF2B5EF4-FFF2-40B4-BE49-F238E27FC236}">
                  <a16:creationId xmlns:a16="http://schemas.microsoft.com/office/drawing/2014/main" id="{9C12FD9C-7F79-4895-8C48-AA9C1CADD5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50376" y="6675438"/>
              <a:ext cx="0" cy="1809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Line 165">
              <a:extLst>
                <a:ext uri="{FF2B5EF4-FFF2-40B4-BE49-F238E27FC236}">
                  <a16:creationId xmlns:a16="http://schemas.microsoft.com/office/drawing/2014/main" id="{12B2BA00-DC7A-47E4-A30D-8253A4AFB3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32913" y="6837363"/>
              <a:ext cx="185738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166">
              <a:extLst>
                <a:ext uri="{FF2B5EF4-FFF2-40B4-BE49-F238E27FC236}">
                  <a16:creationId xmlns:a16="http://schemas.microsoft.com/office/drawing/2014/main" id="{43C32A7D-221D-4775-9283-395732400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9901" y="6734175"/>
              <a:ext cx="153988" cy="88900"/>
            </a:xfrm>
            <a:custGeom>
              <a:avLst/>
              <a:gdLst>
                <a:gd name="T0" fmla="*/ 0 w 97"/>
                <a:gd name="T1" fmla="*/ 56 h 56"/>
                <a:gd name="T2" fmla="*/ 38 w 97"/>
                <a:gd name="T3" fmla="*/ 18 h 56"/>
                <a:gd name="T4" fmla="*/ 59 w 97"/>
                <a:gd name="T5" fmla="*/ 37 h 56"/>
                <a:gd name="T6" fmla="*/ 97 w 97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7" h="56">
                  <a:moveTo>
                    <a:pt x="0" y="56"/>
                  </a:moveTo>
                  <a:lnTo>
                    <a:pt x="38" y="18"/>
                  </a:lnTo>
                  <a:lnTo>
                    <a:pt x="59" y="37"/>
                  </a:lnTo>
                  <a:lnTo>
                    <a:pt x="97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Line 167">
              <a:extLst>
                <a:ext uri="{FF2B5EF4-FFF2-40B4-BE49-F238E27FC236}">
                  <a16:creationId xmlns:a16="http://schemas.microsoft.com/office/drawing/2014/main" id="{F01E68EF-034D-4676-9026-9D44060FDA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88488" y="67310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Line 168">
              <a:extLst>
                <a:ext uri="{FF2B5EF4-FFF2-40B4-BE49-F238E27FC236}">
                  <a16:creationId xmlns:a16="http://schemas.microsoft.com/office/drawing/2014/main" id="{F1FD33D6-8113-4FAA-89B7-35DD43064D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2301" y="67310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Line 169">
              <a:extLst>
                <a:ext uri="{FF2B5EF4-FFF2-40B4-BE49-F238E27FC236}">
                  <a16:creationId xmlns:a16="http://schemas.microsoft.com/office/drawing/2014/main" id="{914656C5-638F-43D9-8F1E-AC9B5C720F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88488" y="673258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Line 170">
              <a:extLst>
                <a:ext uri="{FF2B5EF4-FFF2-40B4-BE49-F238E27FC236}">
                  <a16:creationId xmlns:a16="http://schemas.microsoft.com/office/drawing/2014/main" id="{B2EF1219-6F4B-4B91-9003-7590448438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7063" y="67310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Line 171">
              <a:extLst>
                <a:ext uri="{FF2B5EF4-FFF2-40B4-BE49-F238E27FC236}">
                  <a16:creationId xmlns:a16="http://schemas.microsoft.com/office/drawing/2014/main" id="{398CA49A-B0E1-45FB-9C76-E9E8898A74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1663" y="67310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Line 172">
              <a:extLst>
                <a:ext uri="{FF2B5EF4-FFF2-40B4-BE49-F238E27FC236}">
                  <a16:creationId xmlns:a16="http://schemas.microsoft.com/office/drawing/2014/main" id="{1D55E986-8075-409B-9AB8-C8768D00C4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5476" y="67310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Line 173">
              <a:extLst>
                <a:ext uri="{FF2B5EF4-FFF2-40B4-BE49-F238E27FC236}">
                  <a16:creationId xmlns:a16="http://schemas.microsoft.com/office/drawing/2014/main" id="{D7983977-579D-4FBB-8A08-9D124C7716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3251" y="6729413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Line 174">
              <a:extLst>
                <a:ext uri="{FF2B5EF4-FFF2-40B4-BE49-F238E27FC236}">
                  <a16:creationId xmlns:a16="http://schemas.microsoft.com/office/drawing/2014/main" id="{D16D95A6-A0E4-46C2-BDB2-CD7205DD2C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7063" y="67310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Line 175">
              <a:extLst>
                <a:ext uri="{FF2B5EF4-FFF2-40B4-BE49-F238E27FC236}">
                  <a16:creationId xmlns:a16="http://schemas.microsoft.com/office/drawing/2014/main" id="{2CE20ACB-E238-457C-AFFC-6906E9DBCE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91663" y="6734175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Line 176">
              <a:extLst>
                <a:ext uri="{FF2B5EF4-FFF2-40B4-BE49-F238E27FC236}">
                  <a16:creationId xmlns:a16="http://schemas.microsoft.com/office/drawing/2014/main" id="{9076E66F-8330-44FD-94C1-35F4B0EDD1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13888" y="6734175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177">
              <a:extLst>
                <a:ext uri="{FF2B5EF4-FFF2-40B4-BE49-F238E27FC236}">
                  <a16:creationId xmlns:a16="http://schemas.microsoft.com/office/drawing/2014/main" id="{26816E34-84E5-4EEF-856E-3906CCE51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1663" y="6734175"/>
              <a:ext cx="22225" cy="19050"/>
            </a:xfrm>
            <a:custGeom>
              <a:avLst/>
              <a:gdLst>
                <a:gd name="T0" fmla="*/ 0 w 14"/>
                <a:gd name="T1" fmla="*/ 0 h 12"/>
                <a:gd name="T2" fmla="*/ 14 w 14"/>
                <a:gd name="T3" fmla="*/ 0 h 12"/>
                <a:gd name="T4" fmla="*/ 14 w 14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2">
                  <a:moveTo>
                    <a:pt x="0" y="0"/>
                  </a:moveTo>
                  <a:lnTo>
                    <a:pt x="14" y="0"/>
                  </a:lnTo>
                  <a:lnTo>
                    <a:pt x="14" y="1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75" name="Oval 674">
            <a:extLst>
              <a:ext uri="{FF2B5EF4-FFF2-40B4-BE49-F238E27FC236}">
                <a16:creationId xmlns:a16="http://schemas.microsoft.com/office/drawing/2014/main" id="{7B628F5D-1B75-45E2-86F3-A2560DF28BCC}"/>
              </a:ext>
            </a:extLst>
          </p:cNvPr>
          <p:cNvSpPr/>
          <p:nvPr/>
        </p:nvSpPr>
        <p:spPr>
          <a:xfrm>
            <a:off x="2814532" y="212613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63" name="Group 662">
            <a:extLst>
              <a:ext uri="{FF2B5EF4-FFF2-40B4-BE49-F238E27FC236}">
                <a16:creationId xmlns:a16="http://schemas.microsoft.com/office/drawing/2014/main" id="{A4E0ABB4-F647-4DDA-95BB-4DA7B43F4258}"/>
              </a:ext>
            </a:extLst>
          </p:cNvPr>
          <p:cNvGrpSpPr/>
          <p:nvPr/>
        </p:nvGrpSpPr>
        <p:grpSpPr>
          <a:xfrm>
            <a:off x="2922225" y="2319304"/>
            <a:ext cx="424546" cy="253588"/>
            <a:chOff x="9794346" y="7054322"/>
            <a:chExt cx="236538" cy="141288"/>
          </a:xfrm>
        </p:grpSpPr>
        <p:sp>
          <p:nvSpPr>
            <p:cNvPr id="664" name="Oval 188">
              <a:extLst>
                <a:ext uri="{FF2B5EF4-FFF2-40B4-BE49-F238E27FC236}">
                  <a16:creationId xmlns:a16="http://schemas.microsoft.com/office/drawing/2014/main" id="{C2F6A816-E4B4-468A-8666-6726855C4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94346" y="7171797"/>
              <a:ext cx="23813" cy="238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Oval 189">
              <a:extLst>
                <a:ext uri="{FF2B5EF4-FFF2-40B4-BE49-F238E27FC236}">
                  <a16:creationId xmlns:a16="http://schemas.microsoft.com/office/drawing/2014/main" id="{E590A62E-2038-45F2-9084-312573435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68958" y="7101947"/>
              <a:ext cx="23813" cy="238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Oval 190">
              <a:extLst>
                <a:ext uri="{FF2B5EF4-FFF2-40B4-BE49-F238E27FC236}">
                  <a16:creationId xmlns:a16="http://schemas.microsoft.com/office/drawing/2014/main" id="{7C556742-3528-4D6D-B601-4E9FBE4BD2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8808" y="7135284"/>
              <a:ext cx="23813" cy="238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Oval 191">
              <a:extLst>
                <a:ext uri="{FF2B5EF4-FFF2-40B4-BE49-F238E27FC236}">
                  <a16:creationId xmlns:a16="http://schemas.microsoft.com/office/drawing/2014/main" id="{9E2FE3D4-72B4-45F8-9E1D-3263E88DA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07071" y="7054322"/>
              <a:ext cx="23813" cy="238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Line 192">
              <a:extLst>
                <a:ext uri="{FF2B5EF4-FFF2-40B4-BE49-F238E27FC236}">
                  <a16:creationId xmlns:a16="http://schemas.microsoft.com/office/drawing/2014/main" id="{D7295037-0429-42C4-BFD8-E026D6C559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814983" y="7120997"/>
              <a:ext cx="55563" cy="555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Line 193">
              <a:extLst>
                <a:ext uri="{FF2B5EF4-FFF2-40B4-BE49-F238E27FC236}">
                  <a16:creationId xmlns:a16="http://schemas.microsoft.com/office/drawing/2014/main" id="{D0C30D5B-F212-4011-942C-3A35284BB2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89596" y="7120997"/>
              <a:ext cx="49213" cy="269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Line 194">
              <a:extLst>
                <a:ext uri="{FF2B5EF4-FFF2-40B4-BE49-F238E27FC236}">
                  <a16:creationId xmlns:a16="http://schemas.microsoft.com/office/drawing/2014/main" id="{5D593BC5-BF9E-4F02-A765-341CBE40EE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61033" y="7076547"/>
              <a:ext cx="52388" cy="650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Line 195">
              <a:extLst>
                <a:ext uri="{FF2B5EF4-FFF2-40B4-BE49-F238E27FC236}">
                  <a16:creationId xmlns:a16="http://schemas.microsoft.com/office/drawing/2014/main" id="{071D4947-FF81-4897-97EF-95A400B0AF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843558" y="7147984"/>
              <a:ext cx="26988" cy="285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Line 196">
              <a:extLst>
                <a:ext uri="{FF2B5EF4-FFF2-40B4-BE49-F238E27FC236}">
                  <a16:creationId xmlns:a16="http://schemas.microsoft.com/office/drawing/2014/main" id="{C846D18F-B8EB-4655-8274-325C42F396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61033" y="7082897"/>
              <a:ext cx="26988" cy="301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Line 197">
              <a:extLst>
                <a:ext uri="{FF2B5EF4-FFF2-40B4-BE49-F238E27FC236}">
                  <a16:creationId xmlns:a16="http://schemas.microsoft.com/office/drawing/2014/main" id="{44F171E7-BD1A-49F5-959C-E4D12144E6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45158" y="7092422"/>
              <a:ext cx="15875" cy="206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Line 198">
              <a:extLst>
                <a:ext uri="{FF2B5EF4-FFF2-40B4-BE49-F238E27FC236}">
                  <a16:creationId xmlns:a16="http://schemas.microsoft.com/office/drawing/2014/main" id="{5089A4C0-750D-4D93-B309-77D19DDACA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868958" y="7149572"/>
              <a:ext cx="15875" cy="190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76" name="Oval 675">
            <a:extLst>
              <a:ext uri="{FF2B5EF4-FFF2-40B4-BE49-F238E27FC236}">
                <a16:creationId xmlns:a16="http://schemas.microsoft.com/office/drawing/2014/main" id="{AD2025D5-997E-489C-9205-ECFECCE38533}"/>
              </a:ext>
            </a:extLst>
          </p:cNvPr>
          <p:cNvSpPr/>
          <p:nvPr/>
        </p:nvSpPr>
        <p:spPr>
          <a:xfrm>
            <a:off x="3700199" y="214465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79" name="Group 678">
            <a:extLst>
              <a:ext uri="{FF2B5EF4-FFF2-40B4-BE49-F238E27FC236}">
                <a16:creationId xmlns:a16="http://schemas.microsoft.com/office/drawing/2014/main" id="{CF6D2DDF-62E0-490D-B27C-A3EF13D4D177}"/>
              </a:ext>
            </a:extLst>
          </p:cNvPr>
          <p:cNvGrpSpPr/>
          <p:nvPr/>
        </p:nvGrpSpPr>
        <p:grpSpPr>
          <a:xfrm>
            <a:off x="3840327" y="2316503"/>
            <a:ext cx="359711" cy="296226"/>
            <a:chOff x="9342438" y="6677025"/>
            <a:chExt cx="215904" cy="177800"/>
          </a:xfrm>
        </p:grpSpPr>
        <p:sp>
          <p:nvSpPr>
            <p:cNvPr id="680" name="Freeform 209">
              <a:extLst>
                <a:ext uri="{FF2B5EF4-FFF2-40B4-BE49-F238E27FC236}">
                  <a16:creationId xmlns:a16="http://schemas.microsoft.com/office/drawing/2014/main" id="{EB6624C1-F171-448E-9CF2-7ECA9D29C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5301" y="6813550"/>
              <a:ext cx="131763" cy="41275"/>
            </a:xfrm>
            <a:custGeom>
              <a:avLst/>
              <a:gdLst>
                <a:gd name="T0" fmla="*/ 70 w 83"/>
                <a:gd name="T1" fmla="*/ 0 h 26"/>
                <a:gd name="T2" fmla="*/ 83 w 83"/>
                <a:gd name="T3" fmla="*/ 26 h 26"/>
                <a:gd name="T4" fmla="*/ 0 w 83"/>
                <a:gd name="T5" fmla="*/ 26 h 26"/>
                <a:gd name="T6" fmla="*/ 15 w 83"/>
                <a:gd name="T7" fmla="*/ 0 h 26"/>
                <a:gd name="T8" fmla="*/ 70 w 8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6">
                  <a:moveTo>
                    <a:pt x="70" y="0"/>
                  </a:moveTo>
                  <a:lnTo>
                    <a:pt x="83" y="26"/>
                  </a:lnTo>
                  <a:lnTo>
                    <a:pt x="0" y="26"/>
                  </a:lnTo>
                  <a:lnTo>
                    <a:pt x="15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210">
              <a:extLst>
                <a:ext uri="{FF2B5EF4-FFF2-40B4-BE49-F238E27FC236}">
                  <a16:creationId xmlns:a16="http://schemas.microsoft.com/office/drawing/2014/main" id="{F228B18D-8C71-42CF-8E52-4A52595C6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2438" y="6788150"/>
              <a:ext cx="215900" cy="25400"/>
            </a:xfrm>
            <a:custGeom>
              <a:avLst/>
              <a:gdLst>
                <a:gd name="T0" fmla="*/ 1045 w 1045"/>
                <a:gd name="T1" fmla="*/ 0 h 126"/>
                <a:gd name="T2" fmla="*/ 1045 w 1045"/>
                <a:gd name="T3" fmla="*/ 78 h 126"/>
                <a:gd name="T4" fmla="*/ 997 w 1045"/>
                <a:gd name="T5" fmla="*/ 126 h 126"/>
                <a:gd name="T6" fmla="*/ 741 w 1045"/>
                <a:gd name="T7" fmla="*/ 126 h 126"/>
                <a:gd name="T8" fmla="*/ 325 w 1045"/>
                <a:gd name="T9" fmla="*/ 126 h 126"/>
                <a:gd name="T10" fmla="*/ 48 w 1045"/>
                <a:gd name="T11" fmla="*/ 126 h 126"/>
                <a:gd name="T12" fmla="*/ 0 w 1045"/>
                <a:gd name="T13" fmla="*/ 78 h 126"/>
                <a:gd name="T14" fmla="*/ 0 w 1045"/>
                <a:gd name="T15" fmla="*/ 0 h 126"/>
                <a:gd name="T16" fmla="*/ 1045 w 104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5" h="126">
                  <a:moveTo>
                    <a:pt x="1045" y="0"/>
                  </a:moveTo>
                  <a:cubicBezTo>
                    <a:pt x="1045" y="78"/>
                    <a:pt x="1045" y="78"/>
                    <a:pt x="1045" y="78"/>
                  </a:cubicBezTo>
                  <a:cubicBezTo>
                    <a:pt x="1045" y="104"/>
                    <a:pt x="1024" y="126"/>
                    <a:pt x="997" y="126"/>
                  </a:cubicBezTo>
                  <a:cubicBezTo>
                    <a:pt x="741" y="126"/>
                    <a:pt x="741" y="126"/>
                    <a:pt x="741" y="126"/>
                  </a:cubicBezTo>
                  <a:cubicBezTo>
                    <a:pt x="325" y="126"/>
                    <a:pt x="325" y="126"/>
                    <a:pt x="325" y="126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22" y="126"/>
                    <a:pt x="0" y="104"/>
                    <a:pt x="0" y="7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45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211">
              <a:extLst>
                <a:ext uri="{FF2B5EF4-FFF2-40B4-BE49-F238E27FC236}">
                  <a16:creationId xmlns:a16="http://schemas.microsoft.com/office/drawing/2014/main" id="{1C9BB095-2F7B-41A8-A221-74E3F737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2438" y="6677025"/>
              <a:ext cx="215900" cy="136525"/>
            </a:xfrm>
            <a:custGeom>
              <a:avLst/>
              <a:gdLst>
                <a:gd name="T0" fmla="*/ 1045 w 1045"/>
                <a:gd name="T1" fmla="*/ 534 h 660"/>
                <a:gd name="T2" fmla="*/ 1045 w 1045"/>
                <a:gd name="T3" fmla="*/ 612 h 660"/>
                <a:gd name="T4" fmla="*/ 997 w 1045"/>
                <a:gd name="T5" fmla="*/ 660 h 660"/>
                <a:gd name="T6" fmla="*/ 741 w 1045"/>
                <a:gd name="T7" fmla="*/ 660 h 660"/>
                <a:gd name="T8" fmla="*/ 325 w 1045"/>
                <a:gd name="T9" fmla="*/ 660 h 660"/>
                <a:gd name="T10" fmla="*/ 48 w 1045"/>
                <a:gd name="T11" fmla="*/ 660 h 660"/>
                <a:gd name="T12" fmla="*/ 0 w 1045"/>
                <a:gd name="T13" fmla="*/ 612 h 660"/>
                <a:gd name="T14" fmla="*/ 0 w 1045"/>
                <a:gd name="T15" fmla="*/ 534 h 660"/>
                <a:gd name="T16" fmla="*/ 0 w 1045"/>
                <a:gd name="T17" fmla="*/ 48 h 660"/>
                <a:gd name="T18" fmla="*/ 48 w 1045"/>
                <a:gd name="T19" fmla="*/ 0 h 660"/>
                <a:gd name="T20" fmla="*/ 997 w 1045"/>
                <a:gd name="T21" fmla="*/ 0 h 660"/>
                <a:gd name="T22" fmla="*/ 1045 w 1045"/>
                <a:gd name="T23" fmla="*/ 48 h 660"/>
                <a:gd name="T24" fmla="*/ 1045 w 1045"/>
                <a:gd name="T25" fmla="*/ 534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5" h="660">
                  <a:moveTo>
                    <a:pt x="1045" y="534"/>
                  </a:moveTo>
                  <a:cubicBezTo>
                    <a:pt x="1045" y="612"/>
                    <a:pt x="1045" y="612"/>
                    <a:pt x="1045" y="612"/>
                  </a:cubicBezTo>
                  <a:cubicBezTo>
                    <a:pt x="1045" y="638"/>
                    <a:pt x="1024" y="660"/>
                    <a:pt x="997" y="660"/>
                  </a:cubicBezTo>
                  <a:cubicBezTo>
                    <a:pt x="741" y="660"/>
                    <a:pt x="741" y="660"/>
                    <a:pt x="741" y="660"/>
                  </a:cubicBezTo>
                  <a:cubicBezTo>
                    <a:pt x="325" y="660"/>
                    <a:pt x="325" y="660"/>
                    <a:pt x="325" y="660"/>
                  </a:cubicBezTo>
                  <a:cubicBezTo>
                    <a:pt x="48" y="660"/>
                    <a:pt x="48" y="660"/>
                    <a:pt x="48" y="660"/>
                  </a:cubicBezTo>
                  <a:cubicBezTo>
                    <a:pt x="22" y="660"/>
                    <a:pt x="0" y="638"/>
                    <a:pt x="0" y="612"/>
                  </a:cubicBezTo>
                  <a:cubicBezTo>
                    <a:pt x="0" y="534"/>
                    <a:pt x="0" y="534"/>
                    <a:pt x="0" y="53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97" y="0"/>
                    <a:pt x="997" y="0"/>
                    <a:pt x="997" y="0"/>
                  </a:cubicBezTo>
                  <a:cubicBezTo>
                    <a:pt x="1024" y="0"/>
                    <a:pt x="1045" y="22"/>
                    <a:pt x="1045" y="48"/>
                  </a:cubicBezTo>
                  <a:lnTo>
                    <a:pt x="1045" y="534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Line 212">
              <a:extLst>
                <a:ext uri="{FF2B5EF4-FFF2-40B4-BE49-F238E27FC236}">
                  <a16:creationId xmlns:a16="http://schemas.microsoft.com/office/drawing/2014/main" id="{2F368BCE-F542-403C-8BDC-37CEEC43E2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42442" y="6788150"/>
              <a:ext cx="2159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213">
              <a:extLst>
                <a:ext uri="{FF2B5EF4-FFF2-40B4-BE49-F238E27FC236}">
                  <a16:creationId xmlns:a16="http://schemas.microsoft.com/office/drawing/2014/main" id="{D125B2F2-FB0A-4ED8-8D10-A16AE5D94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5301" y="6813550"/>
              <a:ext cx="131763" cy="41275"/>
            </a:xfrm>
            <a:custGeom>
              <a:avLst/>
              <a:gdLst>
                <a:gd name="T0" fmla="*/ 15 w 83"/>
                <a:gd name="T1" fmla="*/ 0 h 26"/>
                <a:gd name="T2" fmla="*/ 0 w 83"/>
                <a:gd name="T3" fmla="*/ 26 h 26"/>
                <a:gd name="T4" fmla="*/ 83 w 83"/>
                <a:gd name="T5" fmla="*/ 26 h 26"/>
                <a:gd name="T6" fmla="*/ 70 w 83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26">
                  <a:moveTo>
                    <a:pt x="15" y="0"/>
                  </a:moveTo>
                  <a:lnTo>
                    <a:pt x="0" y="26"/>
                  </a:lnTo>
                  <a:lnTo>
                    <a:pt x="83" y="26"/>
                  </a:lnTo>
                  <a:lnTo>
                    <a:pt x="7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Oval 214">
              <a:extLst>
                <a:ext uri="{FF2B5EF4-FFF2-40B4-BE49-F238E27FC236}">
                  <a16:creationId xmlns:a16="http://schemas.microsoft.com/office/drawing/2014/main" id="{7FF3C383-9258-46E6-8AA0-12B7A4EB6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96413" y="6754813"/>
              <a:ext cx="11113" cy="111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Oval 215">
              <a:extLst>
                <a:ext uri="{FF2B5EF4-FFF2-40B4-BE49-F238E27FC236}">
                  <a16:creationId xmlns:a16="http://schemas.microsoft.com/office/drawing/2014/main" id="{5F696D5A-6C3E-46DF-B4DA-F0EC7C6B0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1" y="6723063"/>
              <a:ext cx="11113" cy="111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Oval 216">
              <a:extLst>
                <a:ext uri="{FF2B5EF4-FFF2-40B4-BE49-F238E27FC236}">
                  <a16:creationId xmlns:a16="http://schemas.microsoft.com/office/drawing/2014/main" id="{CD2E7E10-6CC9-4A69-AEB4-9D865E51E2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1501" y="6738938"/>
              <a:ext cx="11113" cy="95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Oval 217">
              <a:extLst>
                <a:ext uri="{FF2B5EF4-FFF2-40B4-BE49-F238E27FC236}">
                  <a16:creationId xmlns:a16="http://schemas.microsoft.com/office/drawing/2014/main" id="{597969B1-6EA5-4BE4-8E18-B0D90F4C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3251" y="6702425"/>
              <a:ext cx="9525" cy="111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Line 218">
              <a:extLst>
                <a:ext uri="{FF2B5EF4-FFF2-40B4-BE49-F238E27FC236}">
                  <a16:creationId xmlns:a16="http://schemas.microsoft.com/office/drawing/2014/main" id="{DCA0474A-F909-4428-9F1E-7585FC19C2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05938" y="6731000"/>
              <a:ext cx="25400" cy="254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Line 219">
              <a:extLst>
                <a:ext uri="{FF2B5EF4-FFF2-40B4-BE49-F238E27FC236}">
                  <a16:creationId xmlns:a16="http://schemas.microsoft.com/office/drawing/2014/main" id="{D4F3A9B3-77B3-44F8-9D79-6CCCCB974C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39276" y="6731000"/>
              <a:ext cx="22225" cy="127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Line 220">
              <a:extLst>
                <a:ext uri="{FF2B5EF4-FFF2-40B4-BE49-F238E27FC236}">
                  <a16:creationId xmlns:a16="http://schemas.microsoft.com/office/drawing/2014/main" id="{8A8E041A-7604-44FD-924F-946E755CE5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72613" y="6711950"/>
              <a:ext cx="22225" cy="285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3" name="Oval 692">
            <a:extLst>
              <a:ext uri="{FF2B5EF4-FFF2-40B4-BE49-F238E27FC236}">
                <a16:creationId xmlns:a16="http://schemas.microsoft.com/office/drawing/2014/main" id="{3453B9BE-A8C8-4B42-AD6A-39ED75FEE4BC}"/>
              </a:ext>
            </a:extLst>
          </p:cNvPr>
          <p:cNvSpPr/>
          <p:nvPr/>
        </p:nvSpPr>
        <p:spPr>
          <a:xfrm>
            <a:off x="4541850" y="214465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9" name="Oval 718">
            <a:extLst>
              <a:ext uri="{FF2B5EF4-FFF2-40B4-BE49-F238E27FC236}">
                <a16:creationId xmlns:a16="http://schemas.microsoft.com/office/drawing/2014/main" id="{9057BF3D-6B5A-4A0B-8AD6-BD636E68FBDC}"/>
              </a:ext>
            </a:extLst>
          </p:cNvPr>
          <p:cNvSpPr/>
          <p:nvPr/>
        </p:nvSpPr>
        <p:spPr>
          <a:xfrm>
            <a:off x="5396264" y="214465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22" name="Group 721">
            <a:extLst>
              <a:ext uri="{FF2B5EF4-FFF2-40B4-BE49-F238E27FC236}">
                <a16:creationId xmlns:a16="http://schemas.microsoft.com/office/drawing/2014/main" id="{2EA2D320-6697-4616-BDDE-168B33366332}"/>
              </a:ext>
            </a:extLst>
          </p:cNvPr>
          <p:cNvGrpSpPr/>
          <p:nvPr/>
        </p:nvGrpSpPr>
        <p:grpSpPr>
          <a:xfrm>
            <a:off x="5503881" y="2185722"/>
            <a:ext cx="424699" cy="462572"/>
            <a:chOff x="9520938" y="6584950"/>
            <a:chExt cx="249237" cy="271463"/>
          </a:xfrm>
        </p:grpSpPr>
        <p:sp>
          <p:nvSpPr>
            <p:cNvPr id="723" name="Line 263">
              <a:extLst>
                <a:ext uri="{FF2B5EF4-FFF2-40B4-BE49-F238E27FC236}">
                  <a16:creationId xmlns:a16="http://schemas.microsoft.com/office/drawing/2014/main" id="{00F813A7-546B-465D-A11D-6224A36064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44750" y="6856413"/>
              <a:ext cx="2254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4" name="Rectangle 264">
              <a:extLst>
                <a:ext uri="{FF2B5EF4-FFF2-40B4-BE49-F238E27FC236}">
                  <a16:creationId xmlns:a16="http://schemas.microsoft.com/office/drawing/2014/main" id="{BE568ADD-EB74-40A2-B205-C7536BC9B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5863" y="6797675"/>
              <a:ext cx="33338" cy="587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Rectangle 265">
              <a:extLst>
                <a:ext uri="{FF2B5EF4-FFF2-40B4-BE49-F238E27FC236}">
                  <a16:creationId xmlns:a16="http://schemas.microsoft.com/office/drawing/2014/main" id="{09B972AE-F3AD-4EAA-82DD-00EDB8585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70163" y="6742113"/>
              <a:ext cx="33338" cy="11430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Rectangle 266">
              <a:extLst>
                <a:ext uri="{FF2B5EF4-FFF2-40B4-BE49-F238E27FC236}">
                  <a16:creationId xmlns:a16="http://schemas.microsoft.com/office/drawing/2014/main" id="{5D873B2B-9CDE-4108-B99A-C9F8091F0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13013" y="6769100"/>
              <a:ext cx="31750" cy="8731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Rectangle 267">
              <a:extLst>
                <a:ext uri="{FF2B5EF4-FFF2-40B4-BE49-F238E27FC236}">
                  <a16:creationId xmlns:a16="http://schemas.microsoft.com/office/drawing/2014/main" id="{344C70C8-A576-4C7C-8FCF-598F7CE96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25725" y="6699250"/>
              <a:ext cx="31750" cy="1571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Line 268">
              <a:extLst>
                <a:ext uri="{FF2B5EF4-FFF2-40B4-BE49-F238E27FC236}">
                  <a16:creationId xmlns:a16="http://schemas.microsoft.com/office/drawing/2014/main" id="{226B5517-C0C6-42DD-9B56-87D470E1E9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0325" y="658495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Line 269">
              <a:extLst>
                <a:ext uri="{FF2B5EF4-FFF2-40B4-BE49-F238E27FC236}">
                  <a16:creationId xmlns:a16="http://schemas.microsoft.com/office/drawing/2014/main" id="{9E815871-890D-4C61-ACCF-3B0397D288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00325" y="658653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270">
              <a:extLst>
                <a:ext uri="{FF2B5EF4-FFF2-40B4-BE49-F238E27FC236}">
                  <a16:creationId xmlns:a16="http://schemas.microsoft.com/office/drawing/2014/main" id="{F96B66B8-26F3-4384-8D9E-AC8678ECE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0938" y="6640513"/>
              <a:ext cx="230188" cy="136525"/>
            </a:xfrm>
            <a:custGeom>
              <a:avLst/>
              <a:gdLst>
                <a:gd name="T0" fmla="*/ 0 w 1115"/>
                <a:gd name="T1" fmla="*/ 652 h 668"/>
                <a:gd name="T2" fmla="*/ 669 w 1115"/>
                <a:gd name="T3" fmla="*/ 451 h 668"/>
                <a:gd name="T4" fmla="*/ 1115 w 1115"/>
                <a:gd name="T5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15" h="668">
                  <a:moveTo>
                    <a:pt x="0" y="652"/>
                  </a:moveTo>
                  <a:cubicBezTo>
                    <a:pt x="0" y="652"/>
                    <a:pt x="313" y="668"/>
                    <a:pt x="669" y="451"/>
                  </a:cubicBezTo>
                  <a:cubicBezTo>
                    <a:pt x="975" y="266"/>
                    <a:pt x="1115" y="0"/>
                    <a:pt x="1115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271">
              <a:extLst>
                <a:ext uri="{FF2B5EF4-FFF2-40B4-BE49-F238E27FC236}">
                  <a16:creationId xmlns:a16="http://schemas.microsoft.com/office/drawing/2014/main" id="{CE88E538-FB59-43AA-9CF0-635A6D92A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6200" y="6638925"/>
              <a:ext cx="36513" cy="34925"/>
            </a:xfrm>
            <a:custGeom>
              <a:avLst/>
              <a:gdLst>
                <a:gd name="T0" fmla="*/ 0 w 23"/>
                <a:gd name="T1" fmla="*/ 9 h 22"/>
                <a:gd name="T2" fmla="*/ 23 w 23"/>
                <a:gd name="T3" fmla="*/ 0 h 22"/>
                <a:gd name="T4" fmla="*/ 22 w 23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2">
                  <a:moveTo>
                    <a:pt x="0" y="9"/>
                  </a:moveTo>
                  <a:lnTo>
                    <a:pt x="23" y="0"/>
                  </a:lnTo>
                  <a:lnTo>
                    <a:pt x="22" y="2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32" name="Oval 731">
            <a:extLst>
              <a:ext uri="{FF2B5EF4-FFF2-40B4-BE49-F238E27FC236}">
                <a16:creationId xmlns:a16="http://schemas.microsoft.com/office/drawing/2014/main" id="{0A07DDEB-88D8-46C1-A579-6E3A0555CD98}"/>
              </a:ext>
            </a:extLst>
          </p:cNvPr>
          <p:cNvSpPr/>
          <p:nvPr/>
        </p:nvSpPr>
        <p:spPr>
          <a:xfrm>
            <a:off x="6273326" y="213359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35" name="Group 734">
            <a:extLst>
              <a:ext uri="{FF2B5EF4-FFF2-40B4-BE49-F238E27FC236}">
                <a16:creationId xmlns:a16="http://schemas.microsoft.com/office/drawing/2014/main" id="{F898AB7A-7DB5-4EE1-B307-C8CAEDFB573E}"/>
              </a:ext>
            </a:extLst>
          </p:cNvPr>
          <p:cNvGrpSpPr/>
          <p:nvPr/>
        </p:nvGrpSpPr>
        <p:grpSpPr>
          <a:xfrm>
            <a:off x="6363551" y="2228024"/>
            <a:ext cx="459482" cy="451078"/>
            <a:chOff x="9274176" y="6600825"/>
            <a:chExt cx="260350" cy="255588"/>
          </a:xfrm>
        </p:grpSpPr>
        <p:sp>
          <p:nvSpPr>
            <p:cNvPr id="736" name="Rectangle 282">
              <a:extLst>
                <a:ext uri="{FF2B5EF4-FFF2-40B4-BE49-F238E27FC236}">
                  <a16:creationId xmlns:a16="http://schemas.microsoft.com/office/drawing/2014/main" id="{18AEBF26-A2FB-4F97-A3DB-B41276E5E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86876" y="6645275"/>
              <a:ext cx="236538" cy="1539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Rectangle 283">
              <a:extLst>
                <a:ext uri="{FF2B5EF4-FFF2-40B4-BE49-F238E27FC236}">
                  <a16:creationId xmlns:a16="http://schemas.microsoft.com/office/drawing/2014/main" id="{26CA78C5-1B40-4FC3-8E04-0A5CB0A78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4176" y="6615113"/>
              <a:ext cx="260350" cy="301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284">
              <a:extLst>
                <a:ext uri="{FF2B5EF4-FFF2-40B4-BE49-F238E27FC236}">
                  <a16:creationId xmlns:a16="http://schemas.microsoft.com/office/drawing/2014/main" id="{617013A6-99BB-4A88-911F-148709453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8626" y="6799263"/>
              <a:ext cx="68263" cy="57150"/>
            </a:xfrm>
            <a:custGeom>
              <a:avLst/>
              <a:gdLst>
                <a:gd name="T0" fmla="*/ 20 w 43"/>
                <a:gd name="T1" fmla="*/ 0 h 36"/>
                <a:gd name="T2" fmla="*/ 0 w 43"/>
                <a:gd name="T3" fmla="*/ 36 h 36"/>
                <a:gd name="T4" fmla="*/ 20 w 43"/>
                <a:gd name="T5" fmla="*/ 36 h 36"/>
                <a:gd name="T6" fmla="*/ 43 w 43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6">
                  <a:moveTo>
                    <a:pt x="20" y="0"/>
                  </a:moveTo>
                  <a:lnTo>
                    <a:pt x="0" y="36"/>
                  </a:lnTo>
                  <a:lnTo>
                    <a:pt x="20" y="36"/>
                  </a:lnTo>
                  <a:lnTo>
                    <a:pt x="43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Freeform 285">
              <a:extLst>
                <a:ext uri="{FF2B5EF4-FFF2-40B4-BE49-F238E27FC236}">
                  <a16:creationId xmlns:a16="http://schemas.microsoft.com/office/drawing/2014/main" id="{6D342609-1FCF-4ADD-BA38-0EFDAB18B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8163" y="6799263"/>
              <a:ext cx="69850" cy="57150"/>
            </a:xfrm>
            <a:custGeom>
              <a:avLst/>
              <a:gdLst>
                <a:gd name="T0" fmla="*/ 0 w 44"/>
                <a:gd name="T1" fmla="*/ 0 h 36"/>
                <a:gd name="T2" fmla="*/ 20 w 44"/>
                <a:gd name="T3" fmla="*/ 36 h 36"/>
                <a:gd name="T4" fmla="*/ 44 w 44"/>
                <a:gd name="T5" fmla="*/ 36 h 36"/>
                <a:gd name="T6" fmla="*/ 22 w 44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lnTo>
                    <a:pt x="20" y="36"/>
                  </a:lnTo>
                  <a:lnTo>
                    <a:pt x="44" y="36"/>
                  </a:lnTo>
                  <a:lnTo>
                    <a:pt x="22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286">
              <a:extLst>
                <a:ext uri="{FF2B5EF4-FFF2-40B4-BE49-F238E27FC236}">
                  <a16:creationId xmlns:a16="http://schemas.microsoft.com/office/drawing/2014/main" id="{542DDF4C-7221-41EB-B7AF-33263602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9426" y="6600825"/>
              <a:ext cx="79375" cy="14288"/>
            </a:xfrm>
            <a:custGeom>
              <a:avLst/>
              <a:gdLst>
                <a:gd name="T0" fmla="*/ 0 w 50"/>
                <a:gd name="T1" fmla="*/ 9 h 9"/>
                <a:gd name="T2" fmla="*/ 0 w 50"/>
                <a:gd name="T3" fmla="*/ 0 h 9"/>
                <a:gd name="T4" fmla="*/ 50 w 50"/>
                <a:gd name="T5" fmla="*/ 0 h 9"/>
                <a:gd name="T6" fmla="*/ 50 w 50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9">
                  <a:moveTo>
                    <a:pt x="0" y="9"/>
                  </a:moveTo>
                  <a:lnTo>
                    <a:pt x="0" y="0"/>
                  </a:lnTo>
                  <a:lnTo>
                    <a:pt x="50" y="0"/>
                  </a:lnTo>
                  <a:lnTo>
                    <a:pt x="50" y="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Rectangle 287">
              <a:extLst>
                <a:ext uri="{FF2B5EF4-FFF2-40B4-BE49-F238E27FC236}">
                  <a16:creationId xmlns:a16="http://schemas.microsoft.com/office/drawing/2014/main" id="{51C0618E-6BBE-4E62-8E5E-1F473C27E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42438" y="6737350"/>
              <a:ext cx="19050" cy="33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Rectangle 288">
              <a:extLst>
                <a:ext uri="{FF2B5EF4-FFF2-40B4-BE49-F238E27FC236}">
                  <a16:creationId xmlns:a16="http://schemas.microsoft.com/office/drawing/2014/main" id="{6C88746B-DB27-4D7B-9183-D3A987FDF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09113" y="6704013"/>
              <a:ext cx="19050" cy="666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Rectangle 289">
              <a:extLst>
                <a:ext uri="{FF2B5EF4-FFF2-40B4-BE49-F238E27FC236}">
                  <a16:creationId xmlns:a16="http://schemas.microsoft.com/office/drawing/2014/main" id="{3A6E1759-346D-4797-997A-306E2D18B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75776" y="6719888"/>
              <a:ext cx="19050" cy="5080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Rectangle 290">
              <a:extLst>
                <a:ext uri="{FF2B5EF4-FFF2-40B4-BE49-F238E27FC236}">
                  <a16:creationId xmlns:a16="http://schemas.microsoft.com/office/drawing/2014/main" id="{F99E00CC-A1D6-4356-91FC-DAB939EA2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40863" y="6680200"/>
              <a:ext cx="19050" cy="904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Freeform 291">
              <a:extLst>
                <a:ext uri="{FF2B5EF4-FFF2-40B4-BE49-F238E27FC236}">
                  <a16:creationId xmlns:a16="http://schemas.microsoft.com/office/drawing/2014/main" id="{E5460C00-6C52-407F-97D7-6DB3D26DB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36088" y="6677025"/>
              <a:ext cx="131763" cy="93663"/>
            </a:xfrm>
            <a:custGeom>
              <a:avLst/>
              <a:gdLst>
                <a:gd name="T0" fmla="*/ 83 w 83"/>
                <a:gd name="T1" fmla="*/ 0 h 59"/>
                <a:gd name="T2" fmla="*/ 83 w 83"/>
                <a:gd name="T3" fmla="*/ 59 h 59"/>
                <a:gd name="T4" fmla="*/ 0 w 83"/>
                <a:gd name="T5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3" h="59">
                  <a:moveTo>
                    <a:pt x="83" y="0"/>
                  </a:moveTo>
                  <a:lnTo>
                    <a:pt x="83" y="59"/>
                  </a:lnTo>
                  <a:lnTo>
                    <a:pt x="0" y="5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57" name="Oval 756">
            <a:extLst>
              <a:ext uri="{FF2B5EF4-FFF2-40B4-BE49-F238E27FC236}">
                <a16:creationId xmlns:a16="http://schemas.microsoft.com/office/drawing/2014/main" id="{26D2B768-22F6-47F3-961D-2EB1AABC2DC0}"/>
              </a:ext>
            </a:extLst>
          </p:cNvPr>
          <p:cNvSpPr/>
          <p:nvPr/>
        </p:nvSpPr>
        <p:spPr>
          <a:xfrm>
            <a:off x="7172156" y="214322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60" name="Group 759">
            <a:extLst>
              <a:ext uri="{FF2B5EF4-FFF2-40B4-BE49-F238E27FC236}">
                <a16:creationId xmlns:a16="http://schemas.microsoft.com/office/drawing/2014/main" id="{2C5F9A06-A012-41B1-A39D-239850BBF100}"/>
              </a:ext>
            </a:extLst>
          </p:cNvPr>
          <p:cNvGrpSpPr/>
          <p:nvPr/>
        </p:nvGrpSpPr>
        <p:grpSpPr>
          <a:xfrm>
            <a:off x="7239786" y="2152651"/>
            <a:ext cx="458568" cy="499462"/>
            <a:chOff x="9783763" y="7823200"/>
            <a:chExt cx="249237" cy="271463"/>
          </a:xfrm>
        </p:grpSpPr>
        <p:sp>
          <p:nvSpPr>
            <p:cNvPr id="761" name="Line 302">
              <a:extLst>
                <a:ext uri="{FF2B5EF4-FFF2-40B4-BE49-F238E27FC236}">
                  <a16:creationId xmlns:a16="http://schemas.microsoft.com/office/drawing/2014/main" id="{6A824D08-F92F-4C40-B842-34FE3C7F59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807575" y="8094663"/>
              <a:ext cx="2254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Rectangle 303">
              <a:extLst>
                <a:ext uri="{FF2B5EF4-FFF2-40B4-BE49-F238E27FC236}">
                  <a16:creationId xmlns:a16="http://schemas.microsoft.com/office/drawing/2014/main" id="{02B6717B-9ED6-4B88-B7AD-2E7DEED76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18688" y="8035925"/>
              <a:ext cx="33338" cy="58738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Rectangle 304">
              <a:extLst>
                <a:ext uri="{FF2B5EF4-FFF2-40B4-BE49-F238E27FC236}">
                  <a16:creationId xmlns:a16="http://schemas.microsoft.com/office/drawing/2014/main" id="{1BC5695C-D806-4E15-BB6C-A1AB63E32A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32988" y="7980363"/>
              <a:ext cx="33338" cy="114300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Rectangle 305">
              <a:extLst>
                <a:ext uri="{FF2B5EF4-FFF2-40B4-BE49-F238E27FC236}">
                  <a16:creationId xmlns:a16="http://schemas.microsoft.com/office/drawing/2014/main" id="{DEA2D857-E66F-4626-8AAB-B24AF1145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5838" y="8007350"/>
              <a:ext cx="31750" cy="87313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Rectangle 306">
              <a:extLst>
                <a:ext uri="{FF2B5EF4-FFF2-40B4-BE49-F238E27FC236}">
                  <a16:creationId xmlns:a16="http://schemas.microsoft.com/office/drawing/2014/main" id="{0CE8F5C9-0771-42CD-8D71-83473B341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88550" y="7937500"/>
              <a:ext cx="31750" cy="157163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Line 307">
              <a:extLst>
                <a:ext uri="{FF2B5EF4-FFF2-40B4-BE49-F238E27FC236}">
                  <a16:creationId xmlns:a16="http://schemas.microsoft.com/office/drawing/2014/main" id="{64B32513-AC02-4981-BAD8-5C857883B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3150" y="78232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Line 308">
              <a:extLst>
                <a:ext uri="{FF2B5EF4-FFF2-40B4-BE49-F238E27FC236}">
                  <a16:creationId xmlns:a16="http://schemas.microsoft.com/office/drawing/2014/main" id="{B5524F79-DAFE-4E49-9E35-4F5D3A115D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963150" y="782478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Freeform 309">
              <a:extLst>
                <a:ext uri="{FF2B5EF4-FFF2-40B4-BE49-F238E27FC236}">
                  <a16:creationId xmlns:a16="http://schemas.microsoft.com/office/drawing/2014/main" id="{8BAC2161-4169-4D37-B90B-E62886847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3763" y="7878763"/>
              <a:ext cx="230188" cy="136525"/>
            </a:xfrm>
            <a:custGeom>
              <a:avLst/>
              <a:gdLst>
                <a:gd name="T0" fmla="*/ 0 w 1115"/>
                <a:gd name="T1" fmla="*/ 652 h 668"/>
                <a:gd name="T2" fmla="*/ 669 w 1115"/>
                <a:gd name="T3" fmla="*/ 451 h 668"/>
                <a:gd name="T4" fmla="*/ 1115 w 1115"/>
                <a:gd name="T5" fmla="*/ 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15" h="668">
                  <a:moveTo>
                    <a:pt x="0" y="652"/>
                  </a:moveTo>
                  <a:cubicBezTo>
                    <a:pt x="0" y="652"/>
                    <a:pt x="313" y="668"/>
                    <a:pt x="669" y="451"/>
                  </a:cubicBezTo>
                  <a:cubicBezTo>
                    <a:pt x="975" y="266"/>
                    <a:pt x="1115" y="0"/>
                    <a:pt x="1115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310">
              <a:extLst>
                <a:ext uri="{FF2B5EF4-FFF2-40B4-BE49-F238E27FC236}">
                  <a16:creationId xmlns:a16="http://schemas.microsoft.com/office/drawing/2014/main" id="{3EA73818-10DB-4196-ABA9-59F1B6A0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9025" y="7877175"/>
              <a:ext cx="36513" cy="34925"/>
            </a:xfrm>
            <a:custGeom>
              <a:avLst/>
              <a:gdLst>
                <a:gd name="T0" fmla="*/ 0 w 23"/>
                <a:gd name="T1" fmla="*/ 9 h 22"/>
                <a:gd name="T2" fmla="*/ 23 w 23"/>
                <a:gd name="T3" fmla="*/ 0 h 22"/>
                <a:gd name="T4" fmla="*/ 22 w 23"/>
                <a:gd name="T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2">
                  <a:moveTo>
                    <a:pt x="0" y="9"/>
                  </a:moveTo>
                  <a:lnTo>
                    <a:pt x="23" y="0"/>
                  </a:lnTo>
                  <a:lnTo>
                    <a:pt x="22" y="2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70" name="Oval 769">
            <a:extLst>
              <a:ext uri="{FF2B5EF4-FFF2-40B4-BE49-F238E27FC236}">
                <a16:creationId xmlns:a16="http://schemas.microsoft.com/office/drawing/2014/main" id="{14D8F26D-5B48-4CA2-8F33-9E1F68D57D18}"/>
              </a:ext>
            </a:extLst>
          </p:cNvPr>
          <p:cNvSpPr/>
          <p:nvPr/>
        </p:nvSpPr>
        <p:spPr>
          <a:xfrm>
            <a:off x="8052063" y="214322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73" name="Group 772">
            <a:extLst>
              <a:ext uri="{FF2B5EF4-FFF2-40B4-BE49-F238E27FC236}">
                <a16:creationId xmlns:a16="http://schemas.microsoft.com/office/drawing/2014/main" id="{98EEBC23-96ED-4282-81E6-306CBBAE9684}"/>
              </a:ext>
            </a:extLst>
          </p:cNvPr>
          <p:cNvGrpSpPr/>
          <p:nvPr/>
        </p:nvGrpSpPr>
        <p:grpSpPr>
          <a:xfrm>
            <a:off x="8159914" y="2254957"/>
            <a:ext cx="424231" cy="416471"/>
            <a:chOff x="8403319" y="7950653"/>
            <a:chExt cx="260350" cy="255588"/>
          </a:xfrm>
        </p:grpSpPr>
        <p:sp>
          <p:nvSpPr>
            <p:cNvPr id="774" name="Rectangle 321">
              <a:extLst>
                <a:ext uri="{FF2B5EF4-FFF2-40B4-BE49-F238E27FC236}">
                  <a16:creationId xmlns:a16="http://schemas.microsoft.com/office/drawing/2014/main" id="{A062BFEB-ED37-48E8-A6B7-D8F0CDCC8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16019" y="7995103"/>
              <a:ext cx="236538" cy="1539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Rectangle 322">
              <a:extLst>
                <a:ext uri="{FF2B5EF4-FFF2-40B4-BE49-F238E27FC236}">
                  <a16:creationId xmlns:a16="http://schemas.microsoft.com/office/drawing/2014/main" id="{A65D240E-B1BD-4313-87ED-FED0C6ACC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03319" y="7964941"/>
              <a:ext cx="260350" cy="301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Freeform 323">
              <a:extLst>
                <a:ext uri="{FF2B5EF4-FFF2-40B4-BE49-F238E27FC236}">
                  <a16:creationId xmlns:a16="http://schemas.microsoft.com/office/drawing/2014/main" id="{9803BA09-33AE-4C61-AC14-4B0A4C4C4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7769" y="8149091"/>
              <a:ext cx="68263" cy="57150"/>
            </a:xfrm>
            <a:custGeom>
              <a:avLst/>
              <a:gdLst>
                <a:gd name="T0" fmla="*/ 20 w 43"/>
                <a:gd name="T1" fmla="*/ 0 h 36"/>
                <a:gd name="T2" fmla="*/ 0 w 43"/>
                <a:gd name="T3" fmla="*/ 36 h 36"/>
                <a:gd name="T4" fmla="*/ 20 w 43"/>
                <a:gd name="T5" fmla="*/ 36 h 36"/>
                <a:gd name="T6" fmla="*/ 43 w 43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3" h="36">
                  <a:moveTo>
                    <a:pt x="20" y="0"/>
                  </a:moveTo>
                  <a:lnTo>
                    <a:pt x="0" y="36"/>
                  </a:lnTo>
                  <a:lnTo>
                    <a:pt x="20" y="36"/>
                  </a:lnTo>
                  <a:lnTo>
                    <a:pt x="43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Freeform 324">
              <a:extLst>
                <a:ext uri="{FF2B5EF4-FFF2-40B4-BE49-F238E27FC236}">
                  <a16:creationId xmlns:a16="http://schemas.microsoft.com/office/drawing/2014/main" id="{9B00FC75-79B8-4AD6-9DBD-590FDB35A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557306" y="8149091"/>
              <a:ext cx="69850" cy="57150"/>
            </a:xfrm>
            <a:custGeom>
              <a:avLst/>
              <a:gdLst>
                <a:gd name="T0" fmla="*/ 0 w 44"/>
                <a:gd name="T1" fmla="*/ 0 h 36"/>
                <a:gd name="T2" fmla="*/ 20 w 44"/>
                <a:gd name="T3" fmla="*/ 36 h 36"/>
                <a:gd name="T4" fmla="*/ 44 w 44"/>
                <a:gd name="T5" fmla="*/ 36 h 36"/>
                <a:gd name="T6" fmla="*/ 22 w 44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6">
                  <a:moveTo>
                    <a:pt x="0" y="0"/>
                  </a:moveTo>
                  <a:lnTo>
                    <a:pt x="20" y="36"/>
                  </a:lnTo>
                  <a:lnTo>
                    <a:pt x="44" y="36"/>
                  </a:lnTo>
                  <a:lnTo>
                    <a:pt x="22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325">
              <a:extLst>
                <a:ext uri="{FF2B5EF4-FFF2-40B4-BE49-F238E27FC236}">
                  <a16:creationId xmlns:a16="http://schemas.microsoft.com/office/drawing/2014/main" id="{18F3718E-B0DC-4312-BA4C-E683C58AF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8569" y="7950653"/>
              <a:ext cx="79375" cy="14288"/>
            </a:xfrm>
            <a:custGeom>
              <a:avLst/>
              <a:gdLst>
                <a:gd name="T0" fmla="*/ 0 w 50"/>
                <a:gd name="T1" fmla="*/ 9 h 9"/>
                <a:gd name="T2" fmla="*/ 0 w 50"/>
                <a:gd name="T3" fmla="*/ 0 h 9"/>
                <a:gd name="T4" fmla="*/ 50 w 50"/>
                <a:gd name="T5" fmla="*/ 0 h 9"/>
                <a:gd name="T6" fmla="*/ 50 w 50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9">
                  <a:moveTo>
                    <a:pt x="0" y="9"/>
                  </a:moveTo>
                  <a:lnTo>
                    <a:pt x="0" y="0"/>
                  </a:lnTo>
                  <a:lnTo>
                    <a:pt x="50" y="0"/>
                  </a:lnTo>
                  <a:lnTo>
                    <a:pt x="50" y="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Oval 326">
              <a:extLst>
                <a:ext uri="{FF2B5EF4-FFF2-40B4-BE49-F238E27FC236}">
                  <a16:creationId xmlns:a16="http://schemas.microsoft.com/office/drawing/2014/main" id="{2604A75B-7EFB-46CF-A3B1-712CBF1FB6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06506" y="8039553"/>
              <a:ext cx="63500" cy="6508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Oval 327">
              <a:extLst>
                <a:ext uri="{FF2B5EF4-FFF2-40B4-BE49-F238E27FC236}">
                  <a16:creationId xmlns:a16="http://schemas.microsoft.com/office/drawing/2014/main" id="{7880C2A6-B42B-498E-992B-F56723FE9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4756" y="8009391"/>
              <a:ext cx="125413" cy="1254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Line 328">
              <a:extLst>
                <a:ext uri="{FF2B5EF4-FFF2-40B4-BE49-F238E27FC236}">
                  <a16:creationId xmlns:a16="http://schemas.microsoft.com/office/drawing/2014/main" id="{DB0D45B5-4C49-4AC4-A052-A2CD07A5F0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09681" y="8017328"/>
              <a:ext cx="14288" cy="254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Line 329">
              <a:extLst>
                <a:ext uri="{FF2B5EF4-FFF2-40B4-BE49-F238E27FC236}">
                  <a16:creationId xmlns:a16="http://schemas.microsoft.com/office/drawing/2014/main" id="{3A2794B6-CF98-40A4-B04C-2FA4F6314D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68419" y="8082416"/>
              <a:ext cx="30163" cy="63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Line 330">
              <a:extLst>
                <a:ext uri="{FF2B5EF4-FFF2-40B4-BE49-F238E27FC236}">
                  <a16:creationId xmlns:a16="http://schemas.microsoft.com/office/drawing/2014/main" id="{8E7A0882-F02C-4D04-B830-9731E60C7E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8894" y="8096703"/>
              <a:ext cx="14288" cy="269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Line 331">
              <a:extLst>
                <a:ext uri="{FF2B5EF4-FFF2-40B4-BE49-F238E27FC236}">
                  <a16:creationId xmlns:a16="http://schemas.microsoft.com/office/drawing/2014/main" id="{6C08FFAA-233F-4277-9284-35B1E96343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508094" y="8101466"/>
              <a:ext cx="15875" cy="254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Line 332">
              <a:extLst>
                <a:ext uri="{FF2B5EF4-FFF2-40B4-BE49-F238E27FC236}">
                  <a16:creationId xmlns:a16="http://schemas.microsoft.com/office/drawing/2014/main" id="{FAD05230-8FA4-460A-900E-77EA5A622B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38256" y="8064953"/>
              <a:ext cx="190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Line 333">
              <a:extLst>
                <a:ext uri="{FF2B5EF4-FFF2-40B4-BE49-F238E27FC236}">
                  <a16:creationId xmlns:a16="http://schemas.microsoft.com/office/drawing/2014/main" id="{C49A9FB2-35B8-4621-BF09-01A97846C9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4606" y="8071303"/>
              <a:ext cx="142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Line 334">
              <a:extLst>
                <a:ext uri="{FF2B5EF4-FFF2-40B4-BE49-F238E27FC236}">
                  <a16:creationId xmlns:a16="http://schemas.microsoft.com/office/drawing/2014/main" id="{33879D8B-A6D9-4138-AEE9-D90B7C3535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52544" y="8076066"/>
              <a:ext cx="79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88" name="Oval 787">
            <a:extLst>
              <a:ext uri="{FF2B5EF4-FFF2-40B4-BE49-F238E27FC236}">
                <a16:creationId xmlns:a16="http://schemas.microsoft.com/office/drawing/2014/main" id="{8CB5A880-0172-4AA4-A674-011E49898923}"/>
              </a:ext>
            </a:extLst>
          </p:cNvPr>
          <p:cNvSpPr/>
          <p:nvPr/>
        </p:nvSpPr>
        <p:spPr>
          <a:xfrm>
            <a:off x="8973053" y="212613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1" name="Group 790">
            <a:extLst>
              <a:ext uri="{FF2B5EF4-FFF2-40B4-BE49-F238E27FC236}">
                <a16:creationId xmlns:a16="http://schemas.microsoft.com/office/drawing/2014/main" id="{DA32C2C6-6139-4AC5-9004-CB51F35277B9}"/>
              </a:ext>
            </a:extLst>
          </p:cNvPr>
          <p:cNvGrpSpPr/>
          <p:nvPr/>
        </p:nvGrpSpPr>
        <p:grpSpPr>
          <a:xfrm>
            <a:off x="9147952" y="2253245"/>
            <a:ext cx="290134" cy="385707"/>
            <a:chOff x="9382125" y="6677025"/>
            <a:chExt cx="134938" cy="179388"/>
          </a:xfrm>
        </p:grpSpPr>
        <p:sp>
          <p:nvSpPr>
            <p:cNvPr id="792" name="Freeform 345">
              <a:extLst>
                <a:ext uri="{FF2B5EF4-FFF2-40B4-BE49-F238E27FC236}">
                  <a16:creationId xmlns:a16="http://schemas.microsoft.com/office/drawing/2014/main" id="{16C6CCAC-31F0-4A32-BF20-41472AB5B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25" y="6677025"/>
              <a:ext cx="134938" cy="179388"/>
            </a:xfrm>
            <a:custGeom>
              <a:avLst/>
              <a:gdLst>
                <a:gd name="T0" fmla="*/ 0 w 85"/>
                <a:gd name="T1" fmla="*/ 0 h 113"/>
                <a:gd name="T2" fmla="*/ 0 w 85"/>
                <a:gd name="T3" fmla="*/ 113 h 113"/>
                <a:gd name="T4" fmla="*/ 85 w 85"/>
                <a:gd name="T5" fmla="*/ 113 h 113"/>
                <a:gd name="T6" fmla="*/ 85 w 85"/>
                <a:gd name="T7" fmla="*/ 31 h 113"/>
                <a:gd name="T8" fmla="*/ 54 w 85"/>
                <a:gd name="T9" fmla="*/ 0 h 113"/>
                <a:gd name="T10" fmla="*/ 0 w 85"/>
                <a:gd name="T1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113">
                  <a:moveTo>
                    <a:pt x="0" y="0"/>
                  </a:moveTo>
                  <a:lnTo>
                    <a:pt x="0" y="113"/>
                  </a:lnTo>
                  <a:lnTo>
                    <a:pt x="85" y="113"/>
                  </a:lnTo>
                  <a:lnTo>
                    <a:pt x="85" y="31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Freeform 346">
              <a:extLst>
                <a:ext uri="{FF2B5EF4-FFF2-40B4-BE49-F238E27FC236}">
                  <a16:creationId xmlns:a16="http://schemas.microsoft.com/office/drawing/2014/main" id="{7423C949-0E47-40FA-B2A1-8454EAC47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7850" y="6677025"/>
              <a:ext cx="49213" cy="49213"/>
            </a:xfrm>
            <a:custGeom>
              <a:avLst/>
              <a:gdLst>
                <a:gd name="T0" fmla="*/ 0 w 31"/>
                <a:gd name="T1" fmla="*/ 0 h 31"/>
                <a:gd name="T2" fmla="*/ 0 w 31"/>
                <a:gd name="T3" fmla="*/ 31 h 31"/>
                <a:gd name="T4" fmla="*/ 31 w 31"/>
                <a:gd name="T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31">
                  <a:moveTo>
                    <a:pt x="0" y="0"/>
                  </a:moveTo>
                  <a:lnTo>
                    <a:pt x="0" y="31"/>
                  </a:lnTo>
                  <a:lnTo>
                    <a:pt x="31" y="3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Line 347">
              <a:extLst>
                <a:ext uri="{FF2B5EF4-FFF2-40B4-BE49-F238E27FC236}">
                  <a16:creationId xmlns:a16="http://schemas.microsoft.com/office/drawing/2014/main" id="{FEAC3D07-C47E-4733-BC95-ADE4AE6AE0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704013"/>
              <a:ext cx="603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Line 348">
              <a:extLst>
                <a:ext uri="{FF2B5EF4-FFF2-40B4-BE49-F238E27FC236}">
                  <a16:creationId xmlns:a16="http://schemas.microsoft.com/office/drawing/2014/main" id="{1D8BB92E-A757-48DE-8613-002188A1B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726238"/>
              <a:ext cx="603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Line 349">
              <a:extLst>
                <a:ext uri="{FF2B5EF4-FFF2-40B4-BE49-F238E27FC236}">
                  <a16:creationId xmlns:a16="http://schemas.microsoft.com/office/drawing/2014/main" id="{74EE7200-6C77-4857-AF5F-83FF2374CA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753225"/>
              <a:ext cx="1143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Line 350">
              <a:extLst>
                <a:ext uri="{FF2B5EF4-FFF2-40B4-BE49-F238E27FC236}">
                  <a16:creationId xmlns:a16="http://schemas.microsoft.com/office/drawing/2014/main" id="{8B1295FF-A590-41D1-B419-7F44A7DDBD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778625"/>
              <a:ext cx="1143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Line 351">
              <a:extLst>
                <a:ext uri="{FF2B5EF4-FFF2-40B4-BE49-F238E27FC236}">
                  <a16:creationId xmlns:a16="http://schemas.microsoft.com/office/drawing/2014/main" id="{ACC95627-6809-4786-9A0D-F53E6FC05E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804025"/>
              <a:ext cx="1143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Line 352">
              <a:extLst>
                <a:ext uri="{FF2B5EF4-FFF2-40B4-BE49-F238E27FC236}">
                  <a16:creationId xmlns:a16="http://schemas.microsoft.com/office/drawing/2014/main" id="{B0C4B364-B942-402C-94DC-C447F44FE8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826250"/>
              <a:ext cx="1143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00" name="Oval 799">
            <a:extLst>
              <a:ext uri="{FF2B5EF4-FFF2-40B4-BE49-F238E27FC236}">
                <a16:creationId xmlns:a16="http://schemas.microsoft.com/office/drawing/2014/main" id="{F63D271E-EED2-4315-96B4-464B28616290}"/>
              </a:ext>
            </a:extLst>
          </p:cNvPr>
          <p:cNvSpPr/>
          <p:nvPr/>
        </p:nvSpPr>
        <p:spPr>
          <a:xfrm>
            <a:off x="9857137" y="211880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03" name="Group 802">
            <a:extLst>
              <a:ext uri="{FF2B5EF4-FFF2-40B4-BE49-F238E27FC236}">
                <a16:creationId xmlns:a16="http://schemas.microsoft.com/office/drawing/2014/main" id="{AE688A27-E345-432A-A3BD-09D6FDA96F20}"/>
              </a:ext>
            </a:extLst>
          </p:cNvPr>
          <p:cNvGrpSpPr/>
          <p:nvPr/>
        </p:nvGrpSpPr>
        <p:grpSpPr>
          <a:xfrm>
            <a:off x="9958248" y="2205878"/>
            <a:ext cx="408215" cy="436281"/>
            <a:chOff x="9283700" y="6584950"/>
            <a:chExt cx="254000" cy="271463"/>
          </a:xfrm>
        </p:grpSpPr>
        <p:sp>
          <p:nvSpPr>
            <p:cNvPr id="804" name="Line 363">
              <a:extLst>
                <a:ext uri="{FF2B5EF4-FFF2-40B4-BE49-F238E27FC236}">
                  <a16:creationId xmlns:a16="http://schemas.microsoft.com/office/drawing/2014/main" id="{C07EC918-475D-4CF5-AE6B-6AE5BAAEC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12275" y="6856413"/>
              <a:ext cx="2254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Rectangle 364">
              <a:extLst>
                <a:ext uri="{FF2B5EF4-FFF2-40B4-BE49-F238E27FC236}">
                  <a16:creationId xmlns:a16="http://schemas.microsoft.com/office/drawing/2014/main" id="{B30C4813-7CFF-4CFC-A514-A7D53A4AB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3388" y="6797675"/>
              <a:ext cx="33338" cy="587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Rectangle 365">
              <a:extLst>
                <a:ext uri="{FF2B5EF4-FFF2-40B4-BE49-F238E27FC236}">
                  <a16:creationId xmlns:a16="http://schemas.microsoft.com/office/drawing/2014/main" id="{F7050046-2733-4DE1-9A26-65B156A57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7688" y="6742113"/>
              <a:ext cx="33338" cy="11430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Rectangle 366">
              <a:extLst>
                <a:ext uri="{FF2B5EF4-FFF2-40B4-BE49-F238E27FC236}">
                  <a16:creationId xmlns:a16="http://schemas.microsoft.com/office/drawing/2014/main" id="{1E912A34-2B22-4BB8-8882-789B92F3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0538" y="6769100"/>
              <a:ext cx="31750" cy="8731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Rectangle 367">
              <a:extLst>
                <a:ext uri="{FF2B5EF4-FFF2-40B4-BE49-F238E27FC236}">
                  <a16:creationId xmlns:a16="http://schemas.microsoft.com/office/drawing/2014/main" id="{58A6787E-BEAD-4D33-9353-4B913741F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3250" y="6699250"/>
              <a:ext cx="31750" cy="1571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Line 368">
              <a:extLst>
                <a:ext uri="{FF2B5EF4-FFF2-40B4-BE49-F238E27FC236}">
                  <a16:creationId xmlns:a16="http://schemas.microsoft.com/office/drawing/2014/main" id="{BEE9CC9B-ED9A-4D58-8290-BEA985A997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7850" y="658495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Line 369">
              <a:extLst>
                <a:ext uri="{FF2B5EF4-FFF2-40B4-BE49-F238E27FC236}">
                  <a16:creationId xmlns:a16="http://schemas.microsoft.com/office/drawing/2014/main" id="{E1122908-300E-437F-8901-A461D6478F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7850" y="658653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Freeform 370">
              <a:extLst>
                <a:ext uri="{FF2B5EF4-FFF2-40B4-BE49-F238E27FC236}">
                  <a16:creationId xmlns:a16="http://schemas.microsoft.com/office/drawing/2014/main" id="{344B1623-2FD7-4F0D-A365-2FB56992DED1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875" y="6624638"/>
              <a:ext cx="220663" cy="149225"/>
            </a:xfrm>
            <a:custGeom>
              <a:avLst/>
              <a:gdLst>
                <a:gd name="T0" fmla="*/ 1070 w 1070"/>
                <a:gd name="T1" fmla="*/ 0 h 724"/>
                <a:gd name="T2" fmla="*/ 600 w 1070"/>
                <a:gd name="T3" fmla="*/ 517 h 724"/>
                <a:gd name="T4" fmla="*/ 0 w 1070"/>
                <a:gd name="T5" fmla="*/ 724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0" h="724">
                  <a:moveTo>
                    <a:pt x="1070" y="0"/>
                  </a:moveTo>
                  <a:cubicBezTo>
                    <a:pt x="1070" y="0"/>
                    <a:pt x="949" y="289"/>
                    <a:pt x="600" y="517"/>
                  </a:cubicBezTo>
                  <a:cubicBezTo>
                    <a:pt x="300" y="712"/>
                    <a:pt x="0" y="724"/>
                    <a:pt x="0" y="72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Freeform 371">
              <a:extLst>
                <a:ext uri="{FF2B5EF4-FFF2-40B4-BE49-F238E27FC236}">
                  <a16:creationId xmlns:a16="http://schemas.microsoft.com/office/drawing/2014/main" id="{0F8F71F4-4101-45DB-9FA5-4659F25A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3700" y="6746875"/>
              <a:ext cx="34925" cy="39688"/>
            </a:xfrm>
            <a:custGeom>
              <a:avLst/>
              <a:gdLst>
                <a:gd name="T0" fmla="*/ 19 w 22"/>
                <a:gd name="T1" fmla="*/ 0 h 25"/>
                <a:gd name="T2" fmla="*/ 0 w 22"/>
                <a:gd name="T3" fmla="*/ 17 h 25"/>
                <a:gd name="T4" fmla="*/ 22 w 22"/>
                <a:gd name="T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5">
                  <a:moveTo>
                    <a:pt x="19" y="0"/>
                  </a:moveTo>
                  <a:lnTo>
                    <a:pt x="0" y="17"/>
                  </a:lnTo>
                  <a:lnTo>
                    <a:pt x="22" y="2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13" name="Oval 812">
            <a:extLst>
              <a:ext uri="{FF2B5EF4-FFF2-40B4-BE49-F238E27FC236}">
                <a16:creationId xmlns:a16="http://schemas.microsoft.com/office/drawing/2014/main" id="{2439A28F-CD44-4150-93D4-E0C78A6A2351}"/>
              </a:ext>
            </a:extLst>
          </p:cNvPr>
          <p:cNvSpPr/>
          <p:nvPr/>
        </p:nvSpPr>
        <p:spPr>
          <a:xfrm>
            <a:off x="10717407" y="210476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16" name="Group 815">
            <a:extLst>
              <a:ext uri="{FF2B5EF4-FFF2-40B4-BE49-F238E27FC236}">
                <a16:creationId xmlns:a16="http://schemas.microsoft.com/office/drawing/2014/main" id="{3E67F4A1-5F3D-4FF0-9732-8A1CCFA71265}"/>
              </a:ext>
            </a:extLst>
          </p:cNvPr>
          <p:cNvGrpSpPr/>
          <p:nvPr/>
        </p:nvGrpSpPr>
        <p:grpSpPr>
          <a:xfrm>
            <a:off x="10898984" y="2240752"/>
            <a:ext cx="276778" cy="367951"/>
            <a:chOff x="9382125" y="6677025"/>
            <a:chExt cx="134938" cy="179388"/>
          </a:xfrm>
          <a:solidFill>
            <a:schemeClr val="bg2"/>
          </a:solidFill>
        </p:grpSpPr>
        <p:sp>
          <p:nvSpPr>
            <p:cNvPr id="817" name="Freeform 382">
              <a:extLst>
                <a:ext uri="{FF2B5EF4-FFF2-40B4-BE49-F238E27FC236}">
                  <a16:creationId xmlns:a16="http://schemas.microsoft.com/office/drawing/2014/main" id="{11846AA1-69BE-4C77-9D7B-6F3A9EBB8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2125" y="6677025"/>
              <a:ext cx="134938" cy="179388"/>
            </a:xfrm>
            <a:custGeom>
              <a:avLst/>
              <a:gdLst>
                <a:gd name="T0" fmla="*/ 0 w 85"/>
                <a:gd name="T1" fmla="*/ 0 h 113"/>
                <a:gd name="T2" fmla="*/ 0 w 85"/>
                <a:gd name="T3" fmla="*/ 113 h 113"/>
                <a:gd name="T4" fmla="*/ 85 w 85"/>
                <a:gd name="T5" fmla="*/ 113 h 113"/>
                <a:gd name="T6" fmla="*/ 85 w 85"/>
                <a:gd name="T7" fmla="*/ 31 h 113"/>
                <a:gd name="T8" fmla="*/ 54 w 85"/>
                <a:gd name="T9" fmla="*/ 0 h 113"/>
                <a:gd name="T10" fmla="*/ 0 w 85"/>
                <a:gd name="T11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5" h="113">
                  <a:moveTo>
                    <a:pt x="0" y="0"/>
                  </a:moveTo>
                  <a:lnTo>
                    <a:pt x="0" y="113"/>
                  </a:lnTo>
                  <a:lnTo>
                    <a:pt x="85" y="113"/>
                  </a:lnTo>
                  <a:lnTo>
                    <a:pt x="85" y="31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Freeform 383">
              <a:extLst>
                <a:ext uri="{FF2B5EF4-FFF2-40B4-BE49-F238E27FC236}">
                  <a16:creationId xmlns:a16="http://schemas.microsoft.com/office/drawing/2014/main" id="{D883D502-02D9-4BD5-A4D3-B57B814A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67850" y="6677025"/>
              <a:ext cx="49213" cy="49213"/>
            </a:xfrm>
            <a:custGeom>
              <a:avLst/>
              <a:gdLst>
                <a:gd name="T0" fmla="*/ 0 w 31"/>
                <a:gd name="T1" fmla="*/ 0 h 31"/>
                <a:gd name="T2" fmla="*/ 0 w 31"/>
                <a:gd name="T3" fmla="*/ 31 h 31"/>
                <a:gd name="T4" fmla="*/ 31 w 31"/>
                <a:gd name="T5" fmla="*/ 31 h 31"/>
                <a:gd name="T6" fmla="*/ 0 w 31"/>
                <a:gd name="T7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1" h="31">
                  <a:moveTo>
                    <a:pt x="0" y="0"/>
                  </a:moveTo>
                  <a:lnTo>
                    <a:pt x="0" y="31"/>
                  </a:lnTo>
                  <a:lnTo>
                    <a:pt x="31" y="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Freeform 385">
              <a:extLst>
                <a:ext uri="{FF2B5EF4-FFF2-40B4-BE49-F238E27FC236}">
                  <a16:creationId xmlns:a16="http://schemas.microsoft.com/office/drawing/2014/main" id="{814F011A-363C-42B2-99E7-24F873CE4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6704013"/>
              <a:ext cx="60325" cy="0"/>
            </a:xfrm>
            <a:custGeom>
              <a:avLst/>
              <a:gdLst>
                <a:gd name="T0" fmla="*/ 0 w 38"/>
                <a:gd name="T1" fmla="*/ 38 w 38"/>
                <a:gd name="T2" fmla="*/ 0 w 3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8">
                  <a:moveTo>
                    <a:pt x="0" y="0"/>
                  </a:moveTo>
                  <a:lnTo>
                    <a:pt x="3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Line 386">
              <a:extLst>
                <a:ext uri="{FF2B5EF4-FFF2-40B4-BE49-F238E27FC236}">
                  <a16:creationId xmlns:a16="http://schemas.microsoft.com/office/drawing/2014/main" id="{D35D3A06-33B3-42AB-9FBE-7AC7FB3BED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704013"/>
              <a:ext cx="60325" cy="0"/>
            </a:xfrm>
            <a:prstGeom prst="line">
              <a:avLst/>
            </a:prstGeom>
            <a:grp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Freeform 387">
              <a:extLst>
                <a:ext uri="{FF2B5EF4-FFF2-40B4-BE49-F238E27FC236}">
                  <a16:creationId xmlns:a16="http://schemas.microsoft.com/office/drawing/2014/main" id="{3F25BB68-3C93-4B54-8B77-C0A90B7BB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6726238"/>
              <a:ext cx="60325" cy="0"/>
            </a:xfrm>
            <a:custGeom>
              <a:avLst/>
              <a:gdLst>
                <a:gd name="T0" fmla="*/ 0 w 38"/>
                <a:gd name="T1" fmla="*/ 38 w 38"/>
                <a:gd name="T2" fmla="*/ 0 w 3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8">
                  <a:moveTo>
                    <a:pt x="0" y="0"/>
                  </a:moveTo>
                  <a:lnTo>
                    <a:pt x="38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Line 388">
              <a:extLst>
                <a:ext uri="{FF2B5EF4-FFF2-40B4-BE49-F238E27FC236}">
                  <a16:creationId xmlns:a16="http://schemas.microsoft.com/office/drawing/2014/main" id="{D7A76FF4-F29C-42BD-B93C-405C67CD6D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726238"/>
              <a:ext cx="60325" cy="0"/>
            </a:xfrm>
            <a:prstGeom prst="line">
              <a:avLst/>
            </a:prstGeom>
            <a:grp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Freeform 389">
              <a:extLst>
                <a:ext uri="{FF2B5EF4-FFF2-40B4-BE49-F238E27FC236}">
                  <a16:creationId xmlns:a16="http://schemas.microsoft.com/office/drawing/2014/main" id="{C837004F-2A12-4679-AB7A-FCA7CD3C7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6753225"/>
              <a:ext cx="114300" cy="0"/>
            </a:xfrm>
            <a:custGeom>
              <a:avLst/>
              <a:gdLst>
                <a:gd name="T0" fmla="*/ 0 w 72"/>
                <a:gd name="T1" fmla="*/ 72 w 72"/>
                <a:gd name="T2" fmla="*/ 0 w 7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72">
                  <a:moveTo>
                    <a:pt x="0" y="0"/>
                  </a:moveTo>
                  <a:lnTo>
                    <a:pt x="7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Line 390">
              <a:extLst>
                <a:ext uri="{FF2B5EF4-FFF2-40B4-BE49-F238E27FC236}">
                  <a16:creationId xmlns:a16="http://schemas.microsoft.com/office/drawing/2014/main" id="{DABE580B-FA91-42F1-849D-285C016AB2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753225"/>
              <a:ext cx="114300" cy="0"/>
            </a:xfrm>
            <a:prstGeom prst="line">
              <a:avLst/>
            </a:prstGeom>
            <a:grp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Freeform 391">
              <a:extLst>
                <a:ext uri="{FF2B5EF4-FFF2-40B4-BE49-F238E27FC236}">
                  <a16:creationId xmlns:a16="http://schemas.microsoft.com/office/drawing/2014/main" id="{88098E9B-D4F7-4F61-9AA3-B3881EEC9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6778625"/>
              <a:ext cx="114300" cy="0"/>
            </a:xfrm>
            <a:custGeom>
              <a:avLst/>
              <a:gdLst>
                <a:gd name="T0" fmla="*/ 0 w 72"/>
                <a:gd name="T1" fmla="*/ 72 w 72"/>
                <a:gd name="T2" fmla="*/ 0 w 7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72">
                  <a:moveTo>
                    <a:pt x="0" y="0"/>
                  </a:moveTo>
                  <a:lnTo>
                    <a:pt x="7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Line 392">
              <a:extLst>
                <a:ext uri="{FF2B5EF4-FFF2-40B4-BE49-F238E27FC236}">
                  <a16:creationId xmlns:a16="http://schemas.microsoft.com/office/drawing/2014/main" id="{0BF822E3-4D66-4E25-91DF-92E5A931E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778625"/>
              <a:ext cx="114300" cy="0"/>
            </a:xfrm>
            <a:prstGeom prst="line">
              <a:avLst/>
            </a:prstGeom>
            <a:grp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Freeform 393">
              <a:extLst>
                <a:ext uri="{FF2B5EF4-FFF2-40B4-BE49-F238E27FC236}">
                  <a16:creationId xmlns:a16="http://schemas.microsoft.com/office/drawing/2014/main" id="{8ADEA426-76CE-4592-80F4-921E9AECE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6804025"/>
              <a:ext cx="114300" cy="0"/>
            </a:xfrm>
            <a:custGeom>
              <a:avLst/>
              <a:gdLst>
                <a:gd name="T0" fmla="*/ 0 w 72"/>
                <a:gd name="T1" fmla="*/ 72 w 72"/>
                <a:gd name="T2" fmla="*/ 0 w 7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72">
                  <a:moveTo>
                    <a:pt x="0" y="0"/>
                  </a:moveTo>
                  <a:lnTo>
                    <a:pt x="7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Line 394">
              <a:extLst>
                <a:ext uri="{FF2B5EF4-FFF2-40B4-BE49-F238E27FC236}">
                  <a16:creationId xmlns:a16="http://schemas.microsoft.com/office/drawing/2014/main" id="{90A12ABD-EABC-422A-9123-8D5259C0DC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804025"/>
              <a:ext cx="114300" cy="0"/>
            </a:xfrm>
            <a:prstGeom prst="line">
              <a:avLst/>
            </a:prstGeom>
            <a:grp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Freeform 395">
              <a:extLst>
                <a:ext uri="{FF2B5EF4-FFF2-40B4-BE49-F238E27FC236}">
                  <a16:creationId xmlns:a16="http://schemas.microsoft.com/office/drawing/2014/main" id="{EDD300A9-6F2F-4482-9A11-7F13B5BA7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3238" y="6826250"/>
              <a:ext cx="114300" cy="0"/>
            </a:xfrm>
            <a:custGeom>
              <a:avLst/>
              <a:gdLst>
                <a:gd name="T0" fmla="*/ 0 w 72"/>
                <a:gd name="T1" fmla="*/ 72 w 72"/>
                <a:gd name="T2" fmla="*/ 0 w 7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72">
                  <a:moveTo>
                    <a:pt x="0" y="0"/>
                  </a:moveTo>
                  <a:lnTo>
                    <a:pt x="72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Line 396">
              <a:extLst>
                <a:ext uri="{FF2B5EF4-FFF2-40B4-BE49-F238E27FC236}">
                  <a16:creationId xmlns:a16="http://schemas.microsoft.com/office/drawing/2014/main" id="{92F50BA1-E4FC-4BDF-9FBA-EF2017EA55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93238" y="6826250"/>
              <a:ext cx="114300" cy="0"/>
            </a:xfrm>
            <a:prstGeom prst="line">
              <a:avLst/>
            </a:prstGeom>
            <a:grpFill/>
            <a:ln w="3175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1" name="Oval 830">
            <a:extLst>
              <a:ext uri="{FF2B5EF4-FFF2-40B4-BE49-F238E27FC236}">
                <a16:creationId xmlns:a16="http://schemas.microsoft.com/office/drawing/2014/main" id="{E26F5366-9373-4AEF-A13E-73CEA068CD29}"/>
              </a:ext>
            </a:extLst>
          </p:cNvPr>
          <p:cNvSpPr/>
          <p:nvPr/>
        </p:nvSpPr>
        <p:spPr>
          <a:xfrm>
            <a:off x="1037151" y="325601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E55BB88D-8E10-4FC2-AB36-AF4F2E8C521B}"/>
              </a:ext>
            </a:extLst>
          </p:cNvPr>
          <p:cNvGrpSpPr/>
          <p:nvPr/>
        </p:nvGrpSpPr>
        <p:grpSpPr>
          <a:xfrm>
            <a:off x="1102552" y="3277957"/>
            <a:ext cx="432930" cy="462695"/>
            <a:chOff x="9283700" y="6584950"/>
            <a:chExt cx="254000" cy="271463"/>
          </a:xfrm>
        </p:grpSpPr>
        <p:sp>
          <p:nvSpPr>
            <p:cNvPr id="835" name="Line 407">
              <a:extLst>
                <a:ext uri="{FF2B5EF4-FFF2-40B4-BE49-F238E27FC236}">
                  <a16:creationId xmlns:a16="http://schemas.microsoft.com/office/drawing/2014/main" id="{92F9CD2F-F087-48AD-AD01-0B768BE3E8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12275" y="6856413"/>
              <a:ext cx="2254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Rectangle 408">
              <a:extLst>
                <a:ext uri="{FF2B5EF4-FFF2-40B4-BE49-F238E27FC236}">
                  <a16:creationId xmlns:a16="http://schemas.microsoft.com/office/drawing/2014/main" id="{2BCD5902-4720-43DF-B25C-CFAC752E2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23388" y="6797675"/>
              <a:ext cx="33338" cy="58738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Rectangle 409">
              <a:extLst>
                <a:ext uri="{FF2B5EF4-FFF2-40B4-BE49-F238E27FC236}">
                  <a16:creationId xmlns:a16="http://schemas.microsoft.com/office/drawing/2014/main" id="{B97106C2-03C6-456F-B55E-4F5DA2D820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7688" y="6742113"/>
              <a:ext cx="33338" cy="114300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Rectangle 410">
              <a:extLst>
                <a:ext uri="{FF2B5EF4-FFF2-40B4-BE49-F238E27FC236}">
                  <a16:creationId xmlns:a16="http://schemas.microsoft.com/office/drawing/2014/main" id="{AF203519-246E-4E7C-8861-90F338540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80538" y="6769100"/>
              <a:ext cx="31750" cy="87313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Rectangle 411">
              <a:extLst>
                <a:ext uri="{FF2B5EF4-FFF2-40B4-BE49-F238E27FC236}">
                  <a16:creationId xmlns:a16="http://schemas.microsoft.com/office/drawing/2014/main" id="{FF6FD0D2-F3D6-422D-982E-2030B2910B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93250" y="6699250"/>
              <a:ext cx="31750" cy="157163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Line 412">
              <a:extLst>
                <a:ext uri="{FF2B5EF4-FFF2-40B4-BE49-F238E27FC236}">
                  <a16:creationId xmlns:a16="http://schemas.microsoft.com/office/drawing/2014/main" id="{106EC149-0BC1-42B6-8049-83F983D345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7850" y="658495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Line 413">
              <a:extLst>
                <a:ext uri="{FF2B5EF4-FFF2-40B4-BE49-F238E27FC236}">
                  <a16:creationId xmlns:a16="http://schemas.microsoft.com/office/drawing/2014/main" id="{2C2D6CF0-001C-41A5-8334-832EA98F09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67850" y="658653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Freeform 414">
              <a:extLst>
                <a:ext uri="{FF2B5EF4-FFF2-40B4-BE49-F238E27FC236}">
                  <a16:creationId xmlns:a16="http://schemas.microsoft.com/office/drawing/2014/main" id="{94BE146A-2CEA-43A9-AD6A-B19665F4E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6875" y="6624638"/>
              <a:ext cx="220663" cy="149225"/>
            </a:xfrm>
            <a:custGeom>
              <a:avLst/>
              <a:gdLst>
                <a:gd name="T0" fmla="*/ 1070 w 1070"/>
                <a:gd name="T1" fmla="*/ 0 h 724"/>
                <a:gd name="T2" fmla="*/ 600 w 1070"/>
                <a:gd name="T3" fmla="*/ 517 h 724"/>
                <a:gd name="T4" fmla="*/ 0 w 1070"/>
                <a:gd name="T5" fmla="*/ 724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70" h="724">
                  <a:moveTo>
                    <a:pt x="1070" y="0"/>
                  </a:moveTo>
                  <a:cubicBezTo>
                    <a:pt x="1070" y="0"/>
                    <a:pt x="949" y="289"/>
                    <a:pt x="600" y="517"/>
                  </a:cubicBezTo>
                  <a:cubicBezTo>
                    <a:pt x="300" y="712"/>
                    <a:pt x="0" y="724"/>
                    <a:pt x="0" y="72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Freeform 415">
              <a:extLst>
                <a:ext uri="{FF2B5EF4-FFF2-40B4-BE49-F238E27FC236}">
                  <a16:creationId xmlns:a16="http://schemas.microsoft.com/office/drawing/2014/main" id="{559CF363-D55E-4ADC-BC93-F8A4CD1A3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3700" y="6746875"/>
              <a:ext cx="34925" cy="39688"/>
            </a:xfrm>
            <a:custGeom>
              <a:avLst/>
              <a:gdLst>
                <a:gd name="T0" fmla="*/ 19 w 22"/>
                <a:gd name="T1" fmla="*/ 0 h 25"/>
                <a:gd name="T2" fmla="*/ 0 w 22"/>
                <a:gd name="T3" fmla="*/ 17 h 25"/>
                <a:gd name="T4" fmla="*/ 22 w 22"/>
                <a:gd name="T5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5">
                  <a:moveTo>
                    <a:pt x="19" y="0"/>
                  </a:moveTo>
                  <a:lnTo>
                    <a:pt x="0" y="17"/>
                  </a:lnTo>
                  <a:lnTo>
                    <a:pt x="22" y="2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44" name="Oval 843">
            <a:extLst>
              <a:ext uri="{FF2B5EF4-FFF2-40B4-BE49-F238E27FC236}">
                <a16:creationId xmlns:a16="http://schemas.microsoft.com/office/drawing/2014/main" id="{2EE6F3F8-B524-4C3E-BE36-68E55338E04B}"/>
              </a:ext>
            </a:extLst>
          </p:cNvPr>
          <p:cNvSpPr/>
          <p:nvPr/>
        </p:nvSpPr>
        <p:spPr>
          <a:xfrm>
            <a:off x="1915081" y="325601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47" name="Group 846">
            <a:extLst>
              <a:ext uri="{FF2B5EF4-FFF2-40B4-BE49-F238E27FC236}">
                <a16:creationId xmlns:a16="http://schemas.microsoft.com/office/drawing/2014/main" id="{5585E5CC-2C89-4240-9660-B03F2CFEDF1E}"/>
              </a:ext>
            </a:extLst>
          </p:cNvPr>
          <p:cNvGrpSpPr/>
          <p:nvPr/>
        </p:nvGrpSpPr>
        <p:grpSpPr>
          <a:xfrm>
            <a:off x="1977054" y="3403215"/>
            <a:ext cx="515987" cy="345528"/>
            <a:chOff x="9383713" y="6738938"/>
            <a:chExt cx="177800" cy="119063"/>
          </a:xfrm>
        </p:grpSpPr>
        <p:sp>
          <p:nvSpPr>
            <p:cNvPr id="848" name="Freeform 426">
              <a:extLst>
                <a:ext uri="{FF2B5EF4-FFF2-40B4-BE49-F238E27FC236}">
                  <a16:creationId xmlns:a16="http://schemas.microsoft.com/office/drawing/2014/main" id="{B8AC3004-0BDE-47F3-8D12-E330BFECD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3713" y="6738938"/>
              <a:ext cx="41275" cy="77788"/>
            </a:xfrm>
            <a:custGeom>
              <a:avLst/>
              <a:gdLst>
                <a:gd name="T0" fmla="*/ 24 w 26"/>
                <a:gd name="T1" fmla="*/ 17 h 49"/>
                <a:gd name="T2" fmla="*/ 26 w 26"/>
                <a:gd name="T3" fmla="*/ 10 h 49"/>
                <a:gd name="T4" fmla="*/ 0 w 26"/>
                <a:gd name="T5" fmla="*/ 0 h 49"/>
                <a:gd name="T6" fmla="*/ 0 w 26"/>
                <a:gd name="T7" fmla="*/ 49 h 49"/>
                <a:gd name="T8" fmla="*/ 11 w 26"/>
                <a:gd name="T9" fmla="*/ 49 h 49"/>
                <a:gd name="T10" fmla="*/ 13 w 26"/>
                <a:gd name="T11" fmla="*/ 44 h 49"/>
                <a:gd name="T12" fmla="*/ 24 w 26"/>
                <a:gd name="T13" fmla="*/ 1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9">
                  <a:moveTo>
                    <a:pt x="24" y="17"/>
                  </a:moveTo>
                  <a:lnTo>
                    <a:pt x="26" y="1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11" y="49"/>
                  </a:lnTo>
                  <a:lnTo>
                    <a:pt x="13" y="44"/>
                  </a:lnTo>
                  <a:lnTo>
                    <a:pt x="24" y="17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Freeform 427">
              <a:extLst>
                <a:ext uri="{FF2B5EF4-FFF2-40B4-BE49-F238E27FC236}">
                  <a16:creationId xmlns:a16="http://schemas.microsoft.com/office/drawing/2014/main" id="{571BB603-9A32-4736-A280-17A4AB997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7375" y="6780213"/>
              <a:ext cx="49213" cy="55563"/>
            </a:xfrm>
            <a:custGeom>
              <a:avLst/>
              <a:gdLst>
                <a:gd name="T0" fmla="*/ 0 w 239"/>
                <a:gd name="T1" fmla="*/ 0 h 275"/>
                <a:gd name="T2" fmla="*/ 223 w 239"/>
                <a:gd name="T3" fmla="*/ 208 h 275"/>
                <a:gd name="T4" fmla="*/ 223 w 239"/>
                <a:gd name="T5" fmla="*/ 264 h 275"/>
                <a:gd name="T6" fmla="*/ 196 w 239"/>
                <a:gd name="T7" fmla="*/ 275 h 275"/>
                <a:gd name="T8" fmla="*/ 185 w 239"/>
                <a:gd name="T9" fmla="*/ 273 h 275"/>
                <a:gd name="T10" fmla="*/ 169 w 239"/>
                <a:gd name="T11" fmla="*/ 264 h 275"/>
                <a:gd name="T12" fmla="*/ 55 w 239"/>
                <a:gd name="T13" fmla="*/ 15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9" h="275">
                  <a:moveTo>
                    <a:pt x="0" y="0"/>
                  </a:moveTo>
                  <a:cubicBezTo>
                    <a:pt x="223" y="208"/>
                    <a:pt x="223" y="208"/>
                    <a:pt x="223" y="208"/>
                  </a:cubicBezTo>
                  <a:cubicBezTo>
                    <a:pt x="239" y="223"/>
                    <a:pt x="239" y="249"/>
                    <a:pt x="223" y="264"/>
                  </a:cubicBezTo>
                  <a:cubicBezTo>
                    <a:pt x="216" y="271"/>
                    <a:pt x="206" y="275"/>
                    <a:pt x="196" y="275"/>
                  </a:cubicBezTo>
                  <a:cubicBezTo>
                    <a:pt x="192" y="275"/>
                    <a:pt x="189" y="274"/>
                    <a:pt x="185" y="273"/>
                  </a:cubicBezTo>
                  <a:cubicBezTo>
                    <a:pt x="179" y="272"/>
                    <a:pt x="174" y="268"/>
                    <a:pt x="169" y="264"/>
                  </a:cubicBezTo>
                  <a:cubicBezTo>
                    <a:pt x="55" y="154"/>
                    <a:pt x="55" y="154"/>
                    <a:pt x="55" y="15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428">
              <a:extLst>
                <a:ext uri="{FF2B5EF4-FFF2-40B4-BE49-F238E27FC236}">
                  <a16:creationId xmlns:a16="http://schemas.microsoft.com/office/drawing/2014/main" id="{5D80378F-B11A-47C1-97B8-24D37843B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1813" y="6762750"/>
              <a:ext cx="38100" cy="3175"/>
            </a:xfrm>
            <a:custGeom>
              <a:avLst/>
              <a:gdLst>
                <a:gd name="T0" fmla="*/ 0 w 24"/>
                <a:gd name="T1" fmla="*/ 2 h 2"/>
                <a:gd name="T2" fmla="*/ 23 w 24"/>
                <a:gd name="T3" fmla="*/ 0 h 2"/>
                <a:gd name="T4" fmla="*/ 24 w 2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23" y="0"/>
                  </a:lnTo>
                  <a:lnTo>
                    <a:pt x="24" y="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Freeform 429">
              <a:extLst>
                <a:ext uri="{FF2B5EF4-FFF2-40B4-BE49-F238E27FC236}">
                  <a16:creationId xmlns:a16="http://schemas.microsoft.com/office/drawing/2014/main" id="{ED190F37-5A23-49DC-A1BD-2226C5071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5788" y="6823075"/>
              <a:ext cx="39688" cy="20638"/>
            </a:xfrm>
            <a:custGeom>
              <a:avLst/>
              <a:gdLst>
                <a:gd name="T0" fmla="*/ 193 w 193"/>
                <a:gd name="T1" fmla="*/ 62 h 101"/>
                <a:gd name="T2" fmla="*/ 159 w 193"/>
                <a:gd name="T3" fmla="*/ 87 h 101"/>
                <a:gd name="T4" fmla="*/ 110 w 193"/>
                <a:gd name="T5" fmla="*/ 97 h 101"/>
                <a:gd name="T6" fmla="*/ 80 w 193"/>
                <a:gd name="T7" fmla="*/ 81 h 101"/>
                <a:gd name="T8" fmla="*/ 0 w 193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01">
                  <a:moveTo>
                    <a:pt x="193" y="62"/>
                  </a:moveTo>
                  <a:cubicBezTo>
                    <a:pt x="159" y="87"/>
                    <a:pt x="159" y="87"/>
                    <a:pt x="159" y="87"/>
                  </a:cubicBezTo>
                  <a:cubicBezTo>
                    <a:pt x="144" y="98"/>
                    <a:pt x="126" y="101"/>
                    <a:pt x="110" y="97"/>
                  </a:cubicBezTo>
                  <a:cubicBezTo>
                    <a:pt x="99" y="95"/>
                    <a:pt x="89" y="89"/>
                    <a:pt x="80" y="8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Freeform 430">
              <a:extLst>
                <a:ext uri="{FF2B5EF4-FFF2-40B4-BE49-F238E27FC236}">
                  <a16:creationId xmlns:a16="http://schemas.microsoft.com/office/drawing/2014/main" id="{480F2FD1-F415-4479-A614-036612E3D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9913" y="6829425"/>
              <a:ext cx="38100" cy="22225"/>
            </a:xfrm>
            <a:custGeom>
              <a:avLst/>
              <a:gdLst>
                <a:gd name="T0" fmla="*/ 184 w 184"/>
                <a:gd name="T1" fmla="*/ 64 h 105"/>
                <a:gd name="T2" fmla="*/ 152 w 184"/>
                <a:gd name="T3" fmla="*/ 92 h 105"/>
                <a:gd name="T4" fmla="*/ 103 w 184"/>
                <a:gd name="T5" fmla="*/ 97 h 105"/>
                <a:gd name="T6" fmla="*/ 92 w 184"/>
                <a:gd name="T7" fmla="*/ 90 h 105"/>
                <a:gd name="T8" fmla="*/ 0 w 184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105">
                  <a:moveTo>
                    <a:pt x="184" y="64"/>
                  </a:moveTo>
                  <a:cubicBezTo>
                    <a:pt x="152" y="92"/>
                    <a:pt x="152" y="92"/>
                    <a:pt x="152" y="92"/>
                  </a:cubicBezTo>
                  <a:cubicBezTo>
                    <a:pt x="138" y="104"/>
                    <a:pt x="118" y="105"/>
                    <a:pt x="103" y="97"/>
                  </a:cubicBezTo>
                  <a:cubicBezTo>
                    <a:pt x="99" y="95"/>
                    <a:pt x="96" y="93"/>
                    <a:pt x="92" y="9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431">
              <a:extLst>
                <a:ext uri="{FF2B5EF4-FFF2-40B4-BE49-F238E27FC236}">
                  <a16:creationId xmlns:a16="http://schemas.microsoft.com/office/drawing/2014/main" id="{4E5F7ACE-60CA-473E-A947-E53577DAC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4350" y="6808788"/>
              <a:ext cx="76200" cy="49213"/>
            </a:xfrm>
            <a:custGeom>
              <a:avLst/>
              <a:gdLst>
                <a:gd name="T0" fmla="*/ 368 w 368"/>
                <a:gd name="T1" fmla="*/ 203 h 235"/>
                <a:gd name="T2" fmla="*/ 345 w 368"/>
                <a:gd name="T3" fmla="*/ 223 h 235"/>
                <a:gd name="T4" fmla="*/ 300 w 368"/>
                <a:gd name="T5" fmla="*/ 225 h 235"/>
                <a:gd name="T6" fmla="*/ 0 w 368"/>
                <a:gd name="T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8" h="235">
                  <a:moveTo>
                    <a:pt x="368" y="203"/>
                  </a:moveTo>
                  <a:cubicBezTo>
                    <a:pt x="345" y="223"/>
                    <a:pt x="345" y="223"/>
                    <a:pt x="345" y="223"/>
                  </a:cubicBezTo>
                  <a:cubicBezTo>
                    <a:pt x="332" y="234"/>
                    <a:pt x="313" y="235"/>
                    <a:pt x="300" y="22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Freeform 432">
              <a:extLst>
                <a:ext uri="{FF2B5EF4-FFF2-40B4-BE49-F238E27FC236}">
                  <a16:creationId xmlns:a16="http://schemas.microsoft.com/office/drawing/2014/main" id="{6703AD84-B5FE-4826-84E5-6C45C517E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9275" y="6753225"/>
              <a:ext cx="98425" cy="69850"/>
            </a:xfrm>
            <a:custGeom>
              <a:avLst/>
              <a:gdLst>
                <a:gd name="T0" fmla="*/ 406 w 476"/>
                <a:gd name="T1" fmla="*/ 335 h 335"/>
                <a:gd name="T2" fmla="*/ 476 w 476"/>
                <a:gd name="T3" fmla="*/ 304 h 335"/>
                <a:gd name="T4" fmla="*/ 368 w 476"/>
                <a:gd name="T5" fmla="*/ 70 h 335"/>
                <a:gd name="T6" fmla="*/ 175 w 476"/>
                <a:gd name="T7" fmla="*/ 0 h 335"/>
                <a:gd name="T8" fmla="*/ 104 w 476"/>
                <a:gd name="T9" fmla="*/ 53 h 335"/>
                <a:gd name="T10" fmla="*/ 20 w 476"/>
                <a:gd name="T11" fmla="*/ 116 h 335"/>
                <a:gd name="T12" fmla="*/ 5 w 476"/>
                <a:gd name="T13" fmla="*/ 160 h 335"/>
                <a:gd name="T14" fmla="*/ 45 w 476"/>
                <a:gd name="T15" fmla="*/ 190 h 335"/>
                <a:gd name="T16" fmla="*/ 64 w 476"/>
                <a:gd name="T17" fmla="*/ 185 h 335"/>
                <a:gd name="T18" fmla="*/ 121 w 476"/>
                <a:gd name="T19" fmla="*/ 155 h 335"/>
                <a:gd name="T20" fmla="*/ 183 w 476"/>
                <a:gd name="T21" fmla="*/ 12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6" h="335">
                  <a:moveTo>
                    <a:pt x="406" y="335"/>
                  </a:moveTo>
                  <a:cubicBezTo>
                    <a:pt x="476" y="304"/>
                    <a:pt x="476" y="304"/>
                    <a:pt x="476" y="304"/>
                  </a:cubicBezTo>
                  <a:cubicBezTo>
                    <a:pt x="368" y="70"/>
                    <a:pt x="368" y="70"/>
                    <a:pt x="368" y="7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6" y="126"/>
                    <a:pt x="0" y="144"/>
                    <a:pt x="5" y="160"/>
                  </a:cubicBezTo>
                  <a:cubicBezTo>
                    <a:pt x="10" y="179"/>
                    <a:pt x="27" y="190"/>
                    <a:pt x="45" y="190"/>
                  </a:cubicBezTo>
                  <a:cubicBezTo>
                    <a:pt x="51" y="190"/>
                    <a:pt x="58" y="189"/>
                    <a:pt x="64" y="185"/>
                  </a:cubicBezTo>
                  <a:cubicBezTo>
                    <a:pt x="121" y="155"/>
                    <a:pt x="121" y="155"/>
                    <a:pt x="121" y="155"/>
                  </a:cubicBezTo>
                  <a:cubicBezTo>
                    <a:pt x="183" y="127"/>
                    <a:pt x="183" y="127"/>
                    <a:pt x="183" y="12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Freeform 433">
              <a:extLst>
                <a:ext uri="{FF2B5EF4-FFF2-40B4-BE49-F238E27FC236}">
                  <a16:creationId xmlns:a16="http://schemas.microsoft.com/office/drawing/2014/main" id="{DE6B4DC2-6901-46E8-9A0D-FC51317C8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5475" y="6745288"/>
              <a:ext cx="46038" cy="77788"/>
            </a:xfrm>
            <a:custGeom>
              <a:avLst/>
              <a:gdLst>
                <a:gd name="T0" fmla="*/ 0 w 29"/>
                <a:gd name="T1" fmla="*/ 14 h 49"/>
                <a:gd name="T2" fmla="*/ 29 w 29"/>
                <a:gd name="T3" fmla="*/ 0 h 49"/>
                <a:gd name="T4" fmla="*/ 29 w 29"/>
                <a:gd name="T5" fmla="*/ 49 h 49"/>
                <a:gd name="T6" fmla="*/ 18 w 29"/>
                <a:gd name="T7" fmla="*/ 49 h 49"/>
                <a:gd name="T8" fmla="*/ 14 w 29"/>
                <a:gd name="T9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49">
                  <a:moveTo>
                    <a:pt x="0" y="14"/>
                  </a:moveTo>
                  <a:lnTo>
                    <a:pt x="29" y="0"/>
                  </a:lnTo>
                  <a:lnTo>
                    <a:pt x="29" y="49"/>
                  </a:lnTo>
                  <a:lnTo>
                    <a:pt x="18" y="49"/>
                  </a:lnTo>
                  <a:lnTo>
                    <a:pt x="14" y="4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56" name="Oval 855">
            <a:extLst>
              <a:ext uri="{FF2B5EF4-FFF2-40B4-BE49-F238E27FC236}">
                <a16:creationId xmlns:a16="http://schemas.microsoft.com/office/drawing/2014/main" id="{62ED89E4-A41C-43E4-9B4A-774E459E4CCF}"/>
              </a:ext>
            </a:extLst>
          </p:cNvPr>
          <p:cNvSpPr/>
          <p:nvPr/>
        </p:nvSpPr>
        <p:spPr>
          <a:xfrm>
            <a:off x="2814527" y="326780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59" name="Group 858">
            <a:extLst>
              <a:ext uri="{FF2B5EF4-FFF2-40B4-BE49-F238E27FC236}">
                <a16:creationId xmlns:a16="http://schemas.microsoft.com/office/drawing/2014/main" id="{70CF4251-5501-4240-8094-667A1825B2AE}"/>
              </a:ext>
            </a:extLst>
          </p:cNvPr>
          <p:cNvGrpSpPr/>
          <p:nvPr/>
        </p:nvGrpSpPr>
        <p:grpSpPr>
          <a:xfrm>
            <a:off x="2877839" y="3415905"/>
            <a:ext cx="513308" cy="343735"/>
            <a:chOff x="9383713" y="6738938"/>
            <a:chExt cx="177800" cy="119063"/>
          </a:xfrm>
        </p:grpSpPr>
        <p:sp>
          <p:nvSpPr>
            <p:cNvPr id="860" name="Freeform 444">
              <a:extLst>
                <a:ext uri="{FF2B5EF4-FFF2-40B4-BE49-F238E27FC236}">
                  <a16:creationId xmlns:a16="http://schemas.microsoft.com/office/drawing/2014/main" id="{F0E89E25-9DD6-4576-9777-DA569D3D1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31350" y="6745288"/>
              <a:ext cx="30163" cy="77788"/>
            </a:xfrm>
            <a:custGeom>
              <a:avLst/>
              <a:gdLst>
                <a:gd name="T0" fmla="*/ 19 w 19"/>
                <a:gd name="T1" fmla="*/ 0 h 49"/>
                <a:gd name="T2" fmla="*/ 19 w 19"/>
                <a:gd name="T3" fmla="*/ 49 h 49"/>
                <a:gd name="T4" fmla="*/ 15 w 19"/>
                <a:gd name="T5" fmla="*/ 49 h 49"/>
                <a:gd name="T6" fmla="*/ 0 w 19"/>
                <a:gd name="T7" fmla="*/ 9 h 49"/>
                <a:gd name="T8" fmla="*/ 19 w 19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49">
                  <a:moveTo>
                    <a:pt x="19" y="0"/>
                  </a:moveTo>
                  <a:lnTo>
                    <a:pt x="19" y="49"/>
                  </a:lnTo>
                  <a:lnTo>
                    <a:pt x="15" y="49"/>
                  </a:lnTo>
                  <a:lnTo>
                    <a:pt x="0" y="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Freeform 445">
              <a:extLst>
                <a:ext uri="{FF2B5EF4-FFF2-40B4-BE49-F238E27FC236}">
                  <a16:creationId xmlns:a16="http://schemas.microsoft.com/office/drawing/2014/main" id="{F531B543-8ED0-48B3-B9FC-27B3D1F2E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5475" y="6759575"/>
              <a:ext cx="39688" cy="63500"/>
            </a:xfrm>
            <a:custGeom>
              <a:avLst/>
              <a:gdLst>
                <a:gd name="T0" fmla="*/ 10 w 25"/>
                <a:gd name="T1" fmla="*/ 0 h 40"/>
                <a:gd name="T2" fmla="*/ 25 w 25"/>
                <a:gd name="T3" fmla="*/ 40 h 40"/>
                <a:gd name="T4" fmla="*/ 18 w 25"/>
                <a:gd name="T5" fmla="*/ 40 h 40"/>
                <a:gd name="T6" fmla="*/ 14 w 25"/>
                <a:gd name="T7" fmla="*/ 36 h 40"/>
                <a:gd name="T8" fmla="*/ 0 w 25"/>
                <a:gd name="T9" fmla="*/ 5 h 40"/>
                <a:gd name="T10" fmla="*/ 10 w 25"/>
                <a:gd name="T1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40">
                  <a:moveTo>
                    <a:pt x="10" y="0"/>
                  </a:moveTo>
                  <a:lnTo>
                    <a:pt x="25" y="40"/>
                  </a:lnTo>
                  <a:lnTo>
                    <a:pt x="18" y="40"/>
                  </a:lnTo>
                  <a:lnTo>
                    <a:pt x="14" y="36"/>
                  </a:lnTo>
                  <a:lnTo>
                    <a:pt x="0" y="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Freeform 446">
              <a:extLst>
                <a:ext uri="{FF2B5EF4-FFF2-40B4-BE49-F238E27FC236}">
                  <a16:creationId xmlns:a16="http://schemas.microsoft.com/office/drawing/2014/main" id="{9E6C3A54-93B8-476E-8C90-21ECE40B6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9275" y="6753225"/>
              <a:ext cx="98425" cy="69850"/>
            </a:xfrm>
            <a:custGeom>
              <a:avLst/>
              <a:gdLst>
                <a:gd name="T0" fmla="*/ 368 w 476"/>
                <a:gd name="T1" fmla="*/ 70 h 335"/>
                <a:gd name="T2" fmla="*/ 476 w 476"/>
                <a:gd name="T3" fmla="*/ 304 h 335"/>
                <a:gd name="T4" fmla="*/ 406 w 476"/>
                <a:gd name="T5" fmla="*/ 335 h 335"/>
                <a:gd name="T6" fmla="*/ 183 w 476"/>
                <a:gd name="T7" fmla="*/ 127 h 335"/>
                <a:gd name="T8" fmla="*/ 121 w 476"/>
                <a:gd name="T9" fmla="*/ 155 h 335"/>
                <a:gd name="T10" fmla="*/ 64 w 476"/>
                <a:gd name="T11" fmla="*/ 185 h 335"/>
                <a:gd name="T12" fmla="*/ 45 w 476"/>
                <a:gd name="T13" fmla="*/ 190 h 335"/>
                <a:gd name="T14" fmla="*/ 5 w 476"/>
                <a:gd name="T15" fmla="*/ 160 h 335"/>
                <a:gd name="T16" fmla="*/ 20 w 476"/>
                <a:gd name="T17" fmla="*/ 116 h 335"/>
                <a:gd name="T18" fmla="*/ 104 w 476"/>
                <a:gd name="T19" fmla="*/ 53 h 335"/>
                <a:gd name="T20" fmla="*/ 175 w 476"/>
                <a:gd name="T21" fmla="*/ 0 h 335"/>
                <a:gd name="T22" fmla="*/ 368 w 476"/>
                <a:gd name="T23" fmla="*/ 7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6" h="335">
                  <a:moveTo>
                    <a:pt x="368" y="70"/>
                  </a:moveTo>
                  <a:cubicBezTo>
                    <a:pt x="476" y="304"/>
                    <a:pt x="476" y="304"/>
                    <a:pt x="476" y="304"/>
                  </a:cubicBezTo>
                  <a:cubicBezTo>
                    <a:pt x="406" y="335"/>
                    <a:pt x="406" y="335"/>
                    <a:pt x="406" y="335"/>
                  </a:cubicBezTo>
                  <a:cubicBezTo>
                    <a:pt x="183" y="127"/>
                    <a:pt x="183" y="127"/>
                    <a:pt x="183" y="127"/>
                  </a:cubicBezTo>
                  <a:cubicBezTo>
                    <a:pt x="121" y="155"/>
                    <a:pt x="121" y="155"/>
                    <a:pt x="121" y="155"/>
                  </a:cubicBezTo>
                  <a:cubicBezTo>
                    <a:pt x="64" y="185"/>
                    <a:pt x="64" y="185"/>
                    <a:pt x="64" y="185"/>
                  </a:cubicBezTo>
                  <a:cubicBezTo>
                    <a:pt x="58" y="189"/>
                    <a:pt x="51" y="190"/>
                    <a:pt x="45" y="190"/>
                  </a:cubicBezTo>
                  <a:cubicBezTo>
                    <a:pt x="27" y="190"/>
                    <a:pt x="10" y="179"/>
                    <a:pt x="5" y="160"/>
                  </a:cubicBezTo>
                  <a:cubicBezTo>
                    <a:pt x="0" y="144"/>
                    <a:pt x="6" y="126"/>
                    <a:pt x="20" y="116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175" y="0"/>
                    <a:pt x="175" y="0"/>
                    <a:pt x="175" y="0"/>
                  </a:cubicBezTo>
                  <a:lnTo>
                    <a:pt x="368" y="7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Freeform 447">
              <a:extLst>
                <a:ext uri="{FF2B5EF4-FFF2-40B4-BE49-F238E27FC236}">
                  <a16:creationId xmlns:a16="http://schemas.microsoft.com/office/drawing/2014/main" id="{0DB330E3-64A4-43A4-8917-D5BD7FB3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3713" y="6738938"/>
              <a:ext cx="41275" cy="77788"/>
            </a:xfrm>
            <a:custGeom>
              <a:avLst/>
              <a:gdLst>
                <a:gd name="T0" fmla="*/ 26 w 26"/>
                <a:gd name="T1" fmla="*/ 10 h 49"/>
                <a:gd name="T2" fmla="*/ 24 w 26"/>
                <a:gd name="T3" fmla="*/ 17 h 49"/>
                <a:gd name="T4" fmla="*/ 13 w 26"/>
                <a:gd name="T5" fmla="*/ 44 h 49"/>
                <a:gd name="T6" fmla="*/ 11 w 26"/>
                <a:gd name="T7" fmla="*/ 49 h 49"/>
                <a:gd name="T8" fmla="*/ 0 w 26"/>
                <a:gd name="T9" fmla="*/ 49 h 49"/>
                <a:gd name="T10" fmla="*/ 0 w 26"/>
                <a:gd name="T11" fmla="*/ 0 h 49"/>
                <a:gd name="T12" fmla="*/ 26 w 26"/>
                <a:gd name="T13" fmla="*/ 1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9">
                  <a:moveTo>
                    <a:pt x="26" y="10"/>
                  </a:moveTo>
                  <a:lnTo>
                    <a:pt x="24" y="17"/>
                  </a:lnTo>
                  <a:lnTo>
                    <a:pt x="13" y="44"/>
                  </a:lnTo>
                  <a:lnTo>
                    <a:pt x="11" y="49"/>
                  </a:lnTo>
                  <a:lnTo>
                    <a:pt x="0" y="49"/>
                  </a:lnTo>
                  <a:lnTo>
                    <a:pt x="0" y="0"/>
                  </a:lnTo>
                  <a:lnTo>
                    <a:pt x="26" y="1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Freeform 448">
              <a:extLst>
                <a:ext uri="{FF2B5EF4-FFF2-40B4-BE49-F238E27FC236}">
                  <a16:creationId xmlns:a16="http://schemas.microsoft.com/office/drawing/2014/main" id="{3ACED2C0-E996-4E10-BD67-FF8438F8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3713" y="6738938"/>
              <a:ext cx="41275" cy="77788"/>
            </a:xfrm>
            <a:custGeom>
              <a:avLst/>
              <a:gdLst>
                <a:gd name="T0" fmla="*/ 24 w 26"/>
                <a:gd name="T1" fmla="*/ 17 h 49"/>
                <a:gd name="T2" fmla="*/ 26 w 26"/>
                <a:gd name="T3" fmla="*/ 10 h 49"/>
                <a:gd name="T4" fmla="*/ 0 w 26"/>
                <a:gd name="T5" fmla="*/ 0 h 49"/>
                <a:gd name="T6" fmla="*/ 0 w 26"/>
                <a:gd name="T7" fmla="*/ 49 h 49"/>
                <a:gd name="T8" fmla="*/ 11 w 26"/>
                <a:gd name="T9" fmla="*/ 49 h 49"/>
                <a:gd name="T10" fmla="*/ 13 w 26"/>
                <a:gd name="T11" fmla="*/ 44 h 49"/>
                <a:gd name="T12" fmla="*/ 24 w 26"/>
                <a:gd name="T13" fmla="*/ 17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49">
                  <a:moveTo>
                    <a:pt x="24" y="17"/>
                  </a:moveTo>
                  <a:lnTo>
                    <a:pt x="26" y="1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11" y="49"/>
                  </a:lnTo>
                  <a:lnTo>
                    <a:pt x="13" y="44"/>
                  </a:lnTo>
                  <a:lnTo>
                    <a:pt x="24" y="17"/>
                  </a:lnTo>
                  <a:close/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Freeform 449">
              <a:extLst>
                <a:ext uri="{FF2B5EF4-FFF2-40B4-BE49-F238E27FC236}">
                  <a16:creationId xmlns:a16="http://schemas.microsoft.com/office/drawing/2014/main" id="{F19014AD-7CA3-4683-BF57-E0FB3B659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7375" y="6780213"/>
              <a:ext cx="49213" cy="55563"/>
            </a:xfrm>
            <a:custGeom>
              <a:avLst/>
              <a:gdLst>
                <a:gd name="T0" fmla="*/ 0 w 239"/>
                <a:gd name="T1" fmla="*/ 0 h 275"/>
                <a:gd name="T2" fmla="*/ 223 w 239"/>
                <a:gd name="T3" fmla="*/ 208 h 275"/>
                <a:gd name="T4" fmla="*/ 223 w 239"/>
                <a:gd name="T5" fmla="*/ 264 h 275"/>
                <a:gd name="T6" fmla="*/ 196 w 239"/>
                <a:gd name="T7" fmla="*/ 275 h 275"/>
                <a:gd name="T8" fmla="*/ 185 w 239"/>
                <a:gd name="T9" fmla="*/ 273 h 275"/>
                <a:gd name="T10" fmla="*/ 169 w 239"/>
                <a:gd name="T11" fmla="*/ 264 h 275"/>
                <a:gd name="T12" fmla="*/ 55 w 239"/>
                <a:gd name="T13" fmla="*/ 154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9" h="275">
                  <a:moveTo>
                    <a:pt x="0" y="0"/>
                  </a:moveTo>
                  <a:cubicBezTo>
                    <a:pt x="223" y="208"/>
                    <a:pt x="223" y="208"/>
                    <a:pt x="223" y="208"/>
                  </a:cubicBezTo>
                  <a:cubicBezTo>
                    <a:pt x="239" y="223"/>
                    <a:pt x="239" y="249"/>
                    <a:pt x="223" y="264"/>
                  </a:cubicBezTo>
                  <a:cubicBezTo>
                    <a:pt x="216" y="271"/>
                    <a:pt x="206" y="275"/>
                    <a:pt x="196" y="275"/>
                  </a:cubicBezTo>
                  <a:cubicBezTo>
                    <a:pt x="192" y="275"/>
                    <a:pt x="189" y="274"/>
                    <a:pt x="185" y="273"/>
                  </a:cubicBezTo>
                  <a:cubicBezTo>
                    <a:pt x="179" y="272"/>
                    <a:pt x="174" y="268"/>
                    <a:pt x="169" y="264"/>
                  </a:cubicBezTo>
                  <a:cubicBezTo>
                    <a:pt x="55" y="154"/>
                    <a:pt x="55" y="154"/>
                    <a:pt x="55" y="154"/>
                  </a:cubicBez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Freeform 450">
              <a:extLst>
                <a:ext uri="{FF2B5EF4-FFF2-40B4-BE49-F238E27FC236}">
                  <a16:creationId xmlns:a16="http://schemas.microsoft.com/office/drawing/2014/main" id="{A001D044-FB8D-4432-B546-A3D964D9B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1813" y="6762750"/>
              <a:ext cx="38100" cy="3175"/>
            </a:xfrm>
            <a:custGeom>
              <a:avLst/>
              <a:gdLst>
                <a:gd name="T0" fmla="*/ 0 w 24"/>
                <a:gd name="T1" fmla="*/ 2 h 2"/>
                <a:gd name="T2" fmla="*/ 23 w 24"/>
                <a:gd name="T3" fmla="*/ 0 h 2"/>
                <a:gd name="T4" fmla="*/ 24 w 24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">
                  <a:moveTo>
                    <a:pt x="0" y="2"/>
                  </a:moveTo>
                  <a:lnTo>
                    <a:pt x="23" y="0"/>
                  </a:lnTo>
                  <a:lnTo>
                    <a:pt x="24" y="1"/>
                  </a:ln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451">
              <a:extLst>
                <a:ext uri="{FF2B5EF4-FFF2-40B4-BE49-F238E27FC236}">
                  <a16:creationId xmlns:a16="http://schemas.microsoft.com/office/drawing/2014/main" id="{4F504D79-BAD5-4526-86E3-A84FC4C5D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5788" y="6823075"/>
              <a:ext cx="39688" cy="20638"/>
            </a:xfrm>
            <a:custGeom>
              <a:avLst/>
              <a:gdLst>
                <a:gd name="T0" fmla="*/ 193 w 193"/>
                <a:gd name="T1" fmla="*/ 62 h 101"/>
                <a:gd name="T2" fmla="*/ 159 w 193"/>
                <a:gd name="T3" fmla="*/ 87 h 101"/>
                <a:gd name="T4" fmla="*/ 110 w 193"/>
                <a:gd name="T5" fmla="*/ 97 h 101"/>
                <a:gd name="T6" fmla="*/ 80 w 193"/>
                <a:gd name="T7" fmla="*/ 81 h 101"/>
                <a:gd name="T8" fmla="*/ 0 w 193"/>
                <a:gd name="T9" fmla="*/ 0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3" h="101">
                  <a:moveTo>
                    <a:pt x="193" y="62"/>
                  </a:moveTo>
                  <a:cubicBezTo>
                    <a:pt x="159" y="87"/>
                    <a:pt x="159" y="87"/>
                    <a:pt x="159" y="87"/>
                  </a:cubicBezTo>
                  <a:cubicBezTo>
                    <a:pt x="144" y="98"/>
                    <a:pt x="126" y="101"/>
                    <a:pt x="110" y="97"/>
                  </a:cubicBezTo>
                  <a:cubicBezTo>
                    <a:pt x="99" y="95"/>
                    <a:pt x="89" y="89"/>
                    <a:pt x="80" y="8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452">
              <a:extLst>
                <a:ext uri="{FF2B5EF4-FFF2-40B4-BE49-F238E27FC236}">
                  <a16:creationId xmlns:a16="http://schemas.microsoft.com/office/drawing/2014/main" id="{53DCA260-F47C-474B-ADB0-326E816E9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9913" y="6829425"/>
              <a:ext cx="38100" cy="22225"/>
            </a:xfrm>
            <a:custGeom>
              <a:avLst/>
              <a:gdLst>
                <a:gd name="T0" fmla="*/ 184 w 184"/>
                <a:gd name="T1" fmla="*/ 64 h 105"/>
                <a:gd name="T2" fmla="*/ 152 w 184"/>
                <a:gd name="T3" fmla="*/ 92 h 105"/>
                <a:gd name="T4" fmla="*/ 103 w 184"/>
                <a:gd name="T5" fmla="*/ 97 h 105"/>
                <a:gd name="T6" fmla="*/ 92 w 184"/>
                <a:gd name="T7" fmla="*/ 90 h 105"/>
                <a:gd name="T8" fmla="*/ 0 w 184"/>
                <a:gd name="T9" fmla="*/ 0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105">
                  <a:moveTo>
                    <a:pt x="184" y="64"/>
                  </a:moveTo>
                  <a:cubicBezTo>
                    <a:pt x="152" y="92"/>
                    <a:pt x="152" y="92"/>
                    <a:pt x="152" y="92"/>
                  </a:cubicBezTo>
                  <a:cubicBezTo>
                    <a:pt x="138" y="104"/>
                    <a:pt x="118" y="105"/>
                    <a:pt x="103" y="97"/>
                  </a:cubicBezTo>
                  <a:cubicBezTo>
                    <a:pt x="99" y="95"/>
                    <a:pt x="96" y="93"/>
                    <a:pt x="92" y="9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Freeform 453">
              <a:extLst>
                <a:ext uri="{FF2B5EF4-FFF2-40B4-BE49-F238E27FC236}">
                  <a16:creationId xmlns:a16="http://schemas.microsoft.com/office/drawing/2014/main" id="{63DA6535-B110-4084-8361-6D30A7062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404350" y="6808788"/>
              <a:ext cx="76200" cy="49213"/>
            </a:xfrm>
            <a:custGeom>
              <a:avLst/>
              <a:gdLst>
                <a:gd name="T0" fmla="*/ 368 w 368"/>
                <a:gd name="T1" fmla="*/ 203 h 235"/>
                <a:gd name="T2" fmla="*/ 345 w 368"/>
                <a:gd name="T3" fmla="*/ 223 h 235"/>
                <a:gd name="T4" fmla="*/ 300 w 368"/>
                <a:gd name="T5" fmla="*/ 225 h 235"/>
                <a:gd name="T6" fmla="*/ 0 w 368"/>
                <a:gd name="T7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8" h="235">
                  <a:moveTo>
                    <a:pt x="368" y="203"/>
                  </a:moveTo>
                  <a:cubicBezTo>
                    <a:pt x="345" y="223"/>
                    <a:pt x="345" y="223"/>
                    <a:pt x="345" y="223"/>
                  </a:cubicBezTo>
                  <a:cubicBezTo>
                    <a:pt x="332" y="234"/>
                    <a:pt x="313" y="235"/>
                    <a:pt x="300" y="22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Freeform 454">
              <a:extLst>
                <a:ext uri="{FF2B5EF4-FFF2-40B4-BE49-F238E27FC236}">
                  <a16:creationId xmlns:a16="http://schemas.microsoft.com/office/drawing/2014/main" id="{36A95E7F-0008-45C7-B980-EFAAF66BC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9275" y="6753225"/>
              <a:ext cx="98425" cy="69850"/>
            </a:xfrm>
            <a:custGeom>
              <a:avLst/>
              <a:gdLst>
                <a:gd name="T0" fmla="*/ 406 w 476"/>
                <a:gd name="T1" fmla="*/ 335 h 335"/>
                <a:gd name="T2" fmla="*/ 476 w 476"/>
                <a:gd name="T3" fmla="*/ 304 h 335"/>
                <a:gd name="T4" fmla="*/ 368 w 476"/>
                <a:gd name="T5" fmla="*/ 70 h 335"/>
                <a:gd name="T6" fmla="*/ 175 w 476"/>
                <a:gd name="T7" fmla="*/ 0 h 335"/>
                <a:gd name="T8" fmla="*/ 104 w 476"/>
                <a:gd name="T9" fmla="*/ 53 h 335"/>
                <a:gd name="T10" fmla="*/ 20 w 476"/>
                <a:gd name="T11" fmla="*/ 116 h 335"/>
                <a:gd name="T12" fmla="*/ 5 w 476"/>
                <a:gd name="T13" fmla="*/ 160 h 335"/>
                <a:gd name="T14" fmla="*/ 45 w 476"/>
                <a:gd name="T15" fmla="*/ 190 h 335"/>
                <a:gd name="T16" fmla="*/ 64 w 476"/>
                <a:gd name="T17" fmla="*/ 185 h 335"/>
                <a:gd name="T18" fmla="*/ 121 w 476"/>
                <a:gd name="T19" fmla="*/ 155 h 335"/>
                <a:gd name="T20" fmla="*/ 183 w 476"/>
                <a:gd name="T21" fmla="*/ 127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6" h="335">
                  <a:moveTo>
                    <a:pt x="406" y="335"/>
                  </a:moveTo>
                  <a:cubicBezTo>
                    <a:pt x="476" y="304"/>
                    <a:pt x="476" y="304"/>
                    <a:pt x="476" y="304"/>
                  </a:cubicBezTo>
                  <a:cubicBezTo>
                    <a:pt x="368" y="70"/>
                    <a:pt x="368" y="70"/>
                    <a:pt x="368" y="70"/>
                  </a:cubicBezTo>
                  <a:cubicBezTo>
                    <a:pt x="175" y="0"/>
                    <a:pt x="175" y="0"/>
                    <a:pt x="175" y="0"/>
                  </a:cubicBezTo>
                  <a:cubicBezTo>
                    <a:pt x="104" y="53"/>
                    <a:pt x="104" y="53"/>
                    <a:pt x="104" y="53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6" y="126"/>
                    <a:pt x="0" y="144"/>
                    <a:pt x="5" y="160"/>
                  </a:cubicBezTo>
                  <a:cubicBezTo>
                    <a:pt x="10" y="179"/>
                    <a:pt x="27" y="190"/>
                    <a:pt x="45" y="190"/>
                  </a:cubicBezTo>
                  <a:cubicBezTo>
                    <a:pt x="51" y="190"/>
                    <a:pt x="58" y="189"/>
                    <a:pt x="64" y="185"/>
                  </a:cubicBezTo>
                  <a:cubicBezTo>
                    <a:pt x="121" y="155"/>
                    <a:pt x="121" y="155"/>
                    <a:pt x="121" y="155"/>
                  </a:cubicBezTo>
                  <a:cubicBezTo>
                    <a:pt x="183" y="127"/>
                    <a:pt x="183" y="127"/>
                    <a:pt x="183" y="127"/>
                  </a:cubicBez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Freeform 455">
              <a:extLst>
                <a:ext uri="{FF2B5EF4-FFF2-40B4-BE49-F238E27FC236}">
                  <a16:creationId xmlns:a16="http://schemas.microsoft.com/office/drawing/2014/main" id="{B4B0EBB5-4A78-4D70-ABEE-87D77B1EB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5475" y="6745288"/>
              <a:ext cx="46038" cy="77788"/>
            </a:xfrm>
            <a:custGeom>
              <a:avLst/>
              <a:gdLst>
                <a:gd name="T0" fmla="*/ 0 w 29"/>
                <a:gd name="T1" fmla="*/ 14 h 49"/>
                <a:gd name="T2" fmla="*/ 10 w 29"/>
                <a:gd name="T3" fmla="*/ 9 h 49"/>
                <a:gd name="T4" fmla="*/ 29 w 29"/>
                <a:gd name="T5" fmla="*/ 0 h 49"/>
                <a:gd name="T6" fmla="*/ 29 w 29"/>
                <a:gd name="T7" fmla="*/ 49 h 49"/>
                <a:gd name="T8" fmla="*/ 25 w 29"/>
                <a:gd name="T9" fmla="*/ 49 h 49"/>
                <a:gd name="T10" fmla="*/ 18 w 29"/>
                <a:gd name="T11" fmla="*/ 49 h 49"/>
                <a:gd name="T12" fmla="*/ 14 w 29"/>
                <a:gd name="T13" fmla="*/ 4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0" y="14"/>
                  </a:moveTo>
                  <a:lnTo>
                    <a:pt x="10" y="9"/>
                  </a:lnTo>
                  <a:lnTo>
                    <a:pt x="29" y="0"/>
                  </a:lnTo>
                  <a:lnTo>
                    <a:pt x="29" y="49"/>
                  </a:lnTo>
                  <a:lnTo>
                    <a:pt x="25" y="49"/>
                  </a:lnTo>
                  <a:lnTo>
                    <a:pt x="18" y="49"/>
                  </a:lnTo>
                  <a:lnTo>
                    <a:pt x="14" y="45"/>
                  </a:lnTo>
                </a:path>
              </a:pathLst>
            </a:cu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Line 456">
              <a:extLst>
                <a:ext uri="{FF2B5EF4-FFF2-40B4-BE49-F238E27FC236}">
                  <a16:creationId xmlns:a16="http://schemas.microsoft.com/office/drawing/2014/main" id="{7E72CDA9-3DDF-4875-B4F0-69DD5868D7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531350" y="6759575"/>
              <a:ext cx="23813" cy="63500"/>
            </a:xfrm>
            <a:prstGeom prst="line">
              <a:avLst/>
            </a:prstGeom>
            <a:noFill/>
            <a:ln w="3175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73" name="Oval 872">
            <a:extLst>
              <a:ext uri="{FF2B5EF4-FFF2-40B4-BE49-F238E27FC236}">
                <a16:creationId xmlns:a16="http://schemas.microsoft.com/office/drawing/2014/main" id="{662BD4D4-2ADB-4854-AED4-9B06872CFA98}"/>
              </a:ext>
            </a:extLst>
          </p:cNvPr>
          <p:cNvSpPr/>
          <p:nvPr/>
        </p:nvSpPr>
        <p:spPr>
          <a:xfrm>
            <a:off x="3713973" y="325601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76" name="Group 875">
            <a:extLst>
              <a:ext uri="{FF2B5EF4-FFF2-40B4-BE49-F238E27FC236}">
                <a16:creationId xmlns:a16="http://schemas.microsoft.com/office/drawing/2014/main" id="{D0413E46-D226-4D83-8429-F979AB0D1BFB}"/>
              </a:ext>
            </a:extLst>
          </p:cNvPr>
          <p:cNvGrpSpPr/>
          <p:nvPr/>
        </p:nvGrpSpPr>
        <p:grpSpPr>
          <a:xfrm>
            <a:off x="3836573" y="3375089"/>
            <a:ext cx="394732" cy="401781"/>
            <a:chOff x="9367838" y="6678613"/>
            <a:chExt cx="177800" cy="180975"/>
          </a:xfrm>
        </p:grpSpPr>
        <p:sp>
          <p:nvSpPr>
            <p:cNvPr id="877" name="Freeform 467">
              <a:extLst>
                <a:ext uri="{FF2B5EF4-FFF2-40B4-BE49-F238E27FC236}">
                  <a16:creationId xmlns:a16="http://schemas.microsoft.com/office/drawing/2014/main" id="{832AA4B2-41B2-495D-B358-AB74855B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7838" y="6678613"/>
              <a:ext cx="95250" cy="149225"/>
            </a:xfrm>
            <a:custGeom>
              <a:avLst/>
              <a:gdLst>
                <a:gd name="T0" fmla="*/ 60 w 60"/>
                <a:gd name="T1" fmla="*/ 54 h 94"/>
                <a:gd name="T2" fmla="*/ 60 w 60"/>
                <a:gd name="T3" fmla="*/ 43 h 94"/>
                <a:gd name="T4" fmla="*/ 60 w 60"/>
                <a:gd name="T5" fmla="*/ 29 h 94"/>
                <a:gd name="T6" fmla="*/ 60 w 60"/>
                <a:gd name="T7" fmla="*/ 0 h 94"/>
                <a:gd name="T8" fmla="*/ 23 w 60"/>
                <a:gd name="T9" fmla="*/ 0 h 94"/>
                <a:gd name="T10" fmla="*/ 10 w 60"/>
                <a:gd name="T11" fmla="*/ 0 h 94"/>
                <a:gd name="T12" fmla="*/ 0 w 60"/>
                <a:gd name="T13" fmla="*/ 0 h 94"/>
                <a:gd name="T14" fmla="*/ 0 w 60"/>
                <a:gd name="T15" fmla="*/ 94 h 94"/>
                <a:gd name="T16" fmla="*/ 10 w 60"/>
                <a:gd name="T17" fmla="*/ 94 h 94"/>
                <a:gd name="T18" fmla="*/ 23 w 60"/>
                <a:gd name="T19" fmla="*/ 94 h 94"/>
                <a:gd name="T20" fmla="*/ 60 w 60"/>
                <a:gd name="T21" fmla="*/ 94 h 94"/>
                <a:gd name="T22" fmla="*/ 60 w 60"/>
                <a:gd name="T23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94">
                  <a:moveTo>
                    <a:pt x="60" y="54"/>
                  </a:moveTo>
                  <a:lnTo>
                    <a:pt x="60" y="43"/>
                  </a:lnTo>
                  <a:lnTo>
                    <a:pt x="60" y="29"/>
                  </a:lnTo>
                  <a:lnTo>
                    <a:pt x="60" y="0"/>
                  </a:lnTo>
                  <a:lnTo>
                    <a:pt x="23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94"/>
                  </a:lnTo>
                  <a:lnTo>
                    <a:pt x="10" y="94"/>
                  </a:lnTo>
                  <a:lnTo>
                    <a:pt x="23" y="94"/>
                  </a:lnTo>
                  <a:lnTo>
                    <a:pt x="60" y="94"/>
                  </a:lnTo>
                  <a:lnTo>
                    <a:pt x="60" y="9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Line 468">
              <a:extLst>
                <a:ext uri="{FF2B5EF4-FFF2-40B4-BE49-F238E27FC236}">
                  <a16:creationId xmlns:a16="http://schemas.microsoft.com/office/drawing/2014/main" id="{99774C9F-E775-4C8F-B508-40DA5B635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04350" y="6678613"/>
              <a:ext cx="0" cy="1492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Line 469">
              <a:extLst>
                <a:ext uri="{FF2B5EF4-FFF2-40B4-BE49-F238E27FC236}">
                  <a16:creationId xmlns:a16="http://schemas.microsoft.com/office/drawing/2014/main" id="{BF01C984-FE69-4044-8670-333DF7D7D0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83713" y="6678613"/>
              <a:ext cx="0" cy="1492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Freeform 470">
              <a:extLst>
                <a:ext uri="{FF2B5EF4-FFF2-40B4-BE49-F238E27FC236}">
                  <a16:creationId xmlns:a16="http://schemas.microsoft.com/office/drawing/2014/main" id="{E2082D43-F43F-4B5E-A74D-BECE51798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8638" y="6724650"/>
              <a:ext cx="127000" cy="134938"/>
            </a:xfrm>
            <a:custGeom>
              <a:avLst/>
              <a:gdLst>
                <a:gd name="T0" fmla="*/ 215 w 616"/>
                <a:gd name="T1" fmla="*/ 111 h 659"/>
                <a:gd name="T2" fmla="*/ 263 w 616"/>
                <a:gd name="T3" fmla="*/ 134 h 659"/>
                <a:gd name="T4" fmla="*/ 323 w 616"/>
                <a:gd name="T5" fmla="*/ 227 h 659"/>
                <a:gd name="T6" fmla="*/ 281 w 616"/>
                <a:gd name="T7" fmla="*/ 249 h 659"/>
                <a:gd name="T8" fmla="*/ 242 w 616"/>
                <a:gd name="T9" fmla="*/ 230 h 659"/>
                <a:gd name="T10" fmla="*/ 215 w 616"/>
                <a:gd name="T11" fmla="*/ 194 h 659"/>
                <a:gd name="T12" fmla="*/ 196 w 616"/>
                <a:gd name="T13" fmla="*/ 169 h 659"/>
                <a:gd name="T14" fmla="*/ 100 w 616"/>
                <a:gd name="T15" fmla="*/ 53 h 659"/>
                <a:gd name="T16" fmla="*/ 13 w 616"/>
                <a:gd name="T17" fmla="*/ 53 h 659"/>
                <a:gd name="T18" fmla="*/ 0 w 616"/>
                <a:gd name="T19" fmla="*/ 89 h 659"/>
                <a:gd name="T20" fmla="*/ 12 w 616"/>
                <a:gd name="T21" fmla="*/ 123 h 659"/>
                <a:gd name="T22" fmla="*/ 122 w 616"/>
                <a:gd name="T23" fmla="*/ 320 h 659"/>
                <a:gd name="T24" fmla="*/ 134 w 616"/>
                <a:gd name="T25" fmla="*/ 385 h 659"/>
                <a:gd name="T26" fmla="*/ 167 w 616"/>
                <a:gd name="T27" fmla="*/ 443 h 659"/>
                <a:gd name="T28" fmla="*/ 215 w 616"/>
                <a:gd name="T29" fmla="*/ 501 h 659"/>
                <a:gd name="T30" fmla="*/ 234 w 616"/>
                <a:gd name="T31" fmla="*/ 524 h 659"/>
                <a:gd name="T32" fmla="*/ 369 w 616"/>
                <a:gd name="T33" fmla="*/ 640 h 659"/>
                <a:gd name="T34" fmla="*/ 527 w 616"/>
                <a:gd name="T35" fmla="*/ 586 h 659"/>
                <a:gd name="T36" fmla="*/ 616 w 616"/>
                <a:gd name="T37" fmla="*/ 466 h 659"/>
                <a:gd name="T38" fmla="*/ 516 w 616"/>
                <a:gd name="T39" fmla="*/ 281 h 659"/>
                <a:gd name="T40" fmla="*/ 475 w 616"/>
                <a:gd name="T41" fmla="*/ 140 h 659"/>
                <a:gd name="T42" fmla="*/ 336 w 616"/>
                <a:gd name="T43" fmla="*/ 20 h 659"/>
                <a:gd name="T44" fmla="*/ 215 w 616"/>
                <a:gd name="T45" fmla="*/ 0 h 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16" h="659">
                  <a:moveTo>
                    <a:pt x="215" y="111"/>
                  </a:moveTo>
                  <a:cubicBezTo>
                    <a:pt x="263" y="134"/>
                    <a:pt x="263" y="134"/>
                    <a:pt x="263" y="134"/>
                  </a:cubicBezTo>
                  <a:cubicBezTo>
                    <a:pt x="300" y="151"/>
                    <a:pt x="323" y="187"/>
                    <a:pt x="323" y="227"/>
                  </a:cubicBezTo>
                  <a:cubicBezTo>
                    <a:pt x="313" y="242"/>
                    <a:pt x="297" y="249"/>
                    <a:pt x="281" y="249"/>
                  </a:cubicBezTo>
                  <a:cubicBezTo>
                    <a:pt x="267" y="249"/>
                    <a:pt x="252" y="243"/>
                    <a:pt x="242" y="230"/>
                  </a:cubicBezTo>
                  <a:cubicBezTo>
                    <a:pt x="215" y="194"/>
                    <a:pt x="215" y="194"/>
                    <a:pt x="215" y="194"/>
                  </a:cubicBezTo>
                  <a:cubicBezTo>
                    <a:pt x="196" y="169"/>
                    <a:pt x="196" y="169"/>
                    <a:pt x="196" y="169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78" y="25"/>
                    <a:pt x="36" y="25"/>
                    <a:pt x="13" y="53"/>
                  </a:cubicBezTo>
                  <a:cubicBezTo>
                    <a:pt x="4" y="63"/>
                    <a:pt x="0" y="76"/>
                    <a:pt x="0" y="89"/>
                  </a:cubicBezTo>
                  <a:cubicBezTo>
                    <a:pt x="0" y="101"/>
                    <a:pt x="4" y="113"/>
                    <a:pt x="12" y="123"/>
                  </a:cubicBezTo>
                  <a:cubicBezTo>
                    <a:pt x="53" y="175"/>
                    <a:pt x="122" y="271"/>
                    <a:pt x="122" y="320"/>
                  </a:cubicBezTo>
                  <a:cubicBezTo>
                    <a:pt x="122" y="342"/>
                    <a:pt x="126" y="364"/>
                    <a:pt x="134" y="385"/>
                  </a:cubicBezTo>
                  <a:cubicBezTo>
                    <a:pt x="141" y="406"/>
                    <a:pt x="152" y="425"/>
                    <a:pt x="167" y="443"/>
                  </a:cubicBezTo>
                  <a:cubicBezTo>
                    <a:pt x="215" y="501"/>
                    <a:pt x="215" y="501"/>
                    <a:pt x="215" y="501"/>
                  </a:cubicBezTo>
                  <a:cubicBezTo>
                    <a:pt x="234" y="524"/>
                    <a:pt x="234" y="524"/>
                    <a:pt x="234" y="524"/>
                  </a:cubicBezTo>
                  <a:cubicBezTo>
                    <a:pt x="234" y="524"/>
                    <a:pt x="354" y="570"/>
                    <a:pt x="369" y="640"/>
                  </a:cubicBezTo>
                  <a:cubicBezTo>
                    <a:pt x="369" y="640"/>
                    <a:pt x="450" y="659"/>
                    <a:pt x="527" y="586"/>
                  </a:cubicBezTo>
                  <a:cubicBezTo>
                    <a:pt x="604" y="513"/>
                    <a:pt x="616" y="466"/>
                    <a:pt x="616" y="466"/>
                  </a:cubicBezTo>
                  <a:cubicBezTo>
                    <a:pt x="616" y="466"/>
                    <a:pt x="535" y="374"/>
                    <a:pt x="516" y="281"/>
                  </a:cubicBezTo>
                  <a:cubicBezTo>
                    <a:pt x="507" y="239"/>
                    <a:pt x="490" y="186"/>
                    <a:pt x="475" y="140"/>
                  </a:cubicBezTo>
                  <a:cubicBezTo>
                    <a:pt x="454" y="77"/>
                    <a:pt x="400" y="32"/>
                    <a:pt x="336" y="20"/>
                  </a:cubicBezTo>
                  <a:cubicBezTo>
                    <a:pt x="215" y="0"/>
                    <a:pt x="215" y="0"/>
                    <a:pt x="215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81" name="Oval 880">
            <a:extLst>
              <a:ext uri="{FF2B5EF4-FFF2-40B4-BE49-F238E27FC236}">
                <a16:creationId xmlns:a16="http://schemas.microsoft.com/office/drawing/2014/main" id="{96A5E7F8-DC2C-4C57-A80B-5BACE90778D3}"/>
              </a:ext>
            </a:extLst>
          </p:cNvPr>
          <p:cNvSpPr/>
          <p:nvPr/>
        </p:nvSpPr>
        <p:spPr>
          <a:xfrm>
            <a:off x="4557623" y="326780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84" name="Group 883">
            <a:extLst>
              <a:ext uri="{FF2B5EF4-FFF2-40B4-BE49-F238E27FC236}">
                <a16:creationId xmlns:a16="http://schemas.microsoft.com/office/drawing/2014/main" id="{C4E45587-7517-47AD-A3E6-1FF3DDEFE241}"/>
              </a:ext>
            </a:extLst>
          </p:cNvPr>
          <p:cNvGrpSpPr/>
          <p:nvPr/>
        </p:nvGrpSpPr>
        <p:grpSpPr>
          <a:xfrm>
            <a:off x="4691221" y="3398106"/>
            <a:ext cx="372736" cy="379333"/>
            <a:chOff x="5048250" y="1331146"/>
            <a:chExt cx="4122738" cy="4195707"/>
          </a:xfrm>
        </p:grpSpPr>
        <p:sp>
          <p:nvSpPr>
            <p:cNvPr id="885" name="Freeform 483">
              <a:extLst>
                <a:ext uri="{FF2B5EF4-FFF2-40B4-BE49-F238E27FC236}">
                  <a16:creationId xmlns:a16="http://schemas.microsoft.com/office/drawing/2014/main" id="{F196DC83-4A90-4230-8E9E-A4C84517C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7401" y="1331146"/>
              <a:ext cx="1349931" cy="3466021"/>
            </a:xfrm>
            <a:custGeom>
              <a:avLst/>
              <a:gdLst>
                <a:gd name="T0" fmla="*/ 286 w 286"/>
                <a:gd name="T1" fmla="*/ 725 h 729"/>
                <a:gd name="T2" fmla="*/ 286 w 286"/>
                <a:gd name="T3" fmla="*/ 729 h 729"/>
                <a:gd name="T4" fmla="*/ 0 w 286"/>
                <a:gd name="T5" fmla="*/ 729 h 729"/>
                <a:gd name="T6" fmla="*/ 0 w 286"/>
                <a:gd name="T7" fmla="*/ 0 h 729"/>
                <a:gd name="T8" fmla="*/ 286 w 286"/>
                <a:gd name="T9" fmla="*/ 0 h 729"/>
                <a:gd name="T10" fmla="*/ 286 w 286"/>
                <a:gd name="T11" fmla="*/ 223 h 729"/>
                <a:gd name="T12" fmla="*/ 286 w 286"/>
                <a:gd name="T13" fmla="*/ 335 h 729"/>
                <a:gd name="T14" fmla="*/ 286 w 286"/>
                <a:gd name="T15" fmla="*/ 418 h 729"/>
                <a:gd name="T16" fmla="*/ 267 w 286"/>
                <a:gd name="T17" fmla="*/ 393 h 729"/>
                <a:gd name="T18" fmla="*/ 171 w 286"/>
                <a:gd name="T19" fmla="*/ 276 h 729"/>
                <a:gd name="T20" fmla="*/ 84 w 286"/>
                <a:gd name="T21" fmla="*/ 276 h 729"/>
                <a:gd name="T22" fmla="*/ 71 w 286"/>
                <a:gd name="T23" fmla="*/ 312 h 729"/>
                <a:gd name="T24" fmla="*/ 83 w 286"/>
                <a:gd name="T25" fmla="*/ 347 h 729"/>
                <a:gd name="T26" fmla="*/ 193 w 286"/>
                <a:gd name="T27" fmla="*/ 543 h 729"/>
                <a:gd name="T28" fmla="*/ 205 w 286"/>
                <a:gd name="T29" fmla="*/ 609 h 729"/>
                <a:gd name="T30" fmla="*/ 238 w 286"/>
                <a:gd name="T31" fmla="*/ 666 h 729"/>
                <a:gd name="T32" fmla="*/ 286 w 286"/>
                <a:gd name="T33" fmla="*/ 725 h 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6" h="729">
                  <a:moveTo>
                    <a:pt x="286" y="725"/>
                  </a:moveTo>
                  <a:cubicBezTo>
                    <a:pt x="286" y="729"/>
                    <a:pt x="286" y="729"/>
                    <a:pt x="286" y="729"/>
                  </a:cubicBezTo>
                  <a:cubicBezTo>
                    <a:pt x="0" y="729"/>
                    <a:pt x="0" y="729"/>
                    <a:pt x="0" y="72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286" y="223"/>
                    <a:pt x="286" y="223"/>
                    <a:pt x="286" y="223"/>
                  </a:cubicBezTo>
                  <a:cubicBezTo>
                    <a:pt x="286" y="335"/>
                    <a:pt x="286" y="335"/>
                    <a:pt x="286" y="335"/>
                  </a:cubicBezTo>
                  <a:cubicBezTo>
                    <a:pt x="286" y="418"/>
                    <a:pt x="286" y="418"/>
                    <a:pt x="286" y="418"/>
                  </a:cubicBezTo>
                  <a:cubicBezTo>
                    <a:pt x="267" y="393"/>
                    <a:pt x="267" y="393"/>
                    <a:pt x="267" y="393"/>
                  </a:cubicBezTo>
                  <a:cubicBezTo>
                    <a:pt x="171" y="276"/>
                    <a:pt x="171" y="276"/>
                    <a:pt x="171" y="276"/>
                  </a:cubicBezTo>
                  <a:cubicBezTo>
                    <a:pt x="149" y="249"/>
                    <a:pt x="107" y="249"/>
                    <a:pt x="84" y="276"/>
                  </a:cubicBezTo>
                  <a:cubicBezTo>
                    <a:pt x="75" y="287"/>
                    <a:pt x="71" y="300"/>
                    <a:pt x="71" y="312"/>
                  </a:cubicBezTo>
                  <a:cubicBezTo>
                    <a:pt x="71" y="325"/>
                    <a:pt x="75" y="337"/>
                    <a:pt x="83" y="347"/>
                  </a:cubicBezTo>
                  <a:cubicBezTo>
                    <a:pt x="124" y="399"/>
                    <a:pt x="193" y="494"/>
                    <a:pt x="193" y="543"/>
                  </a:cubicBezTo>
                  <a:cubicBezTo>
                    <a:pt x="193" y="566"/>
                    <a:pt x="197" y="588"/>
                    <a:pt x="205" y="609"/>
                  </a:cubicBezTo>
                  <a:cubicBezTo>
                    <a:pt x="212" y="630"/>
                    <a:pt x="223" y="649"/>
                    <a:pt x="238" y="666"/>
                  </a:cubicBezTo>
                  <a:lnTo>
                    <a:pt x="286" y="725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Rectangle 484">
              <a:extLst>
                <a:ext uri="{FF2B5EF4-FFF2-40B4-BE49-F238E27FC236}">
                  <a16:creationId xmlns:a16="http://schemas.microsoft.com/office/drawing/2014/main" id="{8108CC15-2953-4AEC-9FD8-0592D9DE3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3093" y="1331146"/>
              <a:ext cx="474307" cy="3466021"/>
            </a:xfrm>
            <a:prstGeom prst="rect">
              <a:avLst/>
            </a:prstGeom>
            <a:solidFill>
              <a:schemeClr val="bg2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Rectangle 485">
              <a:extLst>
                <a:ext uri="{FF2B5EF4-FFF2-40B4-BE49-F238E27FC236}">
                  <a16:creationId xmlns:a16="http://schemas.microsoft.com/office/drawing/2014/main" id="{B6A3F015-2E33-4740-9A01-851D0D10F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8250" y="1331146"/>
              <a:ext cx="364843" cy="3466021"/>
            </a:xfrm>
            <a:prstGeom prst="rect">
              <a:avLst/>
            </a:prstGeom>
            <a:solidFill>
              <a:schemeClr val="bg2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Freeform 486">
              <a:extLst>
                <a:ext uri="{FF2B5EF4-FFF2-40B4-BE49-F238E27FC236}">
                  <a16:creationId xmlns:a16="http://schemas.microsoft.com/office/drawing/2014/main" id="{E06A6853-82D5-4E3B-A0CC-CE0DF7B08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250" y="1331146"/>
              <a:ext cx="2189058" cy="3466021"/>
            </a:xfrm>
            <a:custGeom>
              <a:avLst/>
              <a:gdLst>
                <a:gd name="T0" fmla="*/ 60 w 60"/>
                <a:gd name="T1" fmla="*/ 55 h 95"/>
                <a:gd name="T2" fmla="*/ 60 w 60"/>
                <a:gd name="T3" fmla="*/ 44 h 95"/>
                <a:gd name="T4" fmla="*/ 60 w 60"/>
                <a:gd name="T5" fmla="*/ 29 h 95"/>
                <a:gd name="T6" fmla="*/ 60 w 60"/>
                <a:gd name="T7" fmla="*/ 0 h 95"/>
                <a:gd name="T8" fmla="*/ 23 w 60"/>
                <a:gd name="T9" fmla="*/ 0 h 95"/>
                <a:gd name="T10" fmla="*/ 10 w 60"/>
                <a:gd name="T11" fmla="*/ 0 h 95"/>
                <a:gd name="T12" fmla="*/ 0 w 60"/>
                <a:gd name="T13" fmla="*/ 0 h 95"/>
                <a:gd name="T14" fmla="*/ 0 w 60"/>
                <a:gd name="T15" fmla="*/ 95 h 95"/>
                <a:gd name="T16" fmla="*/ 10 w 60"/>
                <a:gd name="T17" fmla="*/ 95 h 95"/>
                <a:gd name="T18" fmla="*/ 23 w 60"/>
                <a:gd name="T19" fmla="*/ 95 h 95"/>
                <a:gd name="T20" fmla="*/ 60 w 60"/>
                <a:gd name="T21" fmla="*/ 95 h 95"/>
                <a:gd name="T22" fmla="*/ 60 w 60"/>
                <a:gd name="T23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0" h="95">
                  <a:moveTo>
                    <a:pt x="60" y="55"/>
                  </a:moveTo>
                  <a:lnTo>
                    <a:pt x="60" y="44"/>
                  </a:lnTo>
                  <a:lnTo>
                    <a:pt x="60" y="29"/>
                  </a:lnTo>
                  <a:lnTo>
                    <a:pt x="60" y="0"/>
                  </a:lnTo>
                  <a:lnTo>
                    <a:pt x="23" y="0"/>
                  </a:lnTo>
                  <a:lnTo>
                    <a:pt x="10" y="0"/>
                  </a:lnTo>
                  <a:lnTo>
                    <a:pt x="0" y="0"/>
                  </a:lnTo>
                  <a:lnTo>
                    <a:pt x="0" y="95"/>
                  </a:lnTo>
                  <a:lnTo>
                    <a:pt x="10" y="95"/>
                  </a:lnTo>
                  <a:lnTo>
                    <a:pt x="23" y="95"/>
                  </a:lnTo>
                  <a:lnTo>
                    <a:pt x="60" y="95"/>
                  </a:lnTo>
                  <a:lnTo>
                    <a:pt x="60" y="95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Line 487">
              <a:extLst>
                <a:ext uri="{FF2B5EF4-FFF2-40B4-BE49-F238E27FC236}">
                  <a16:creationId xmlns:a16="http://schemas.microsoft.com/office/drawing/2014/main" id="{F5A93B8D-C7FB-4865-83CF-7E9B9D1B4C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7401" y="1331146"/>
              <a:ext cx="0" cy="3466021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Line 488">
              <a:extLst>
                <a:ext uri="{FF2B5EF4-FFF2-40B4-BE49-F238E27FC236}">
                  <a16:creationId xmlns:a16="http://schemas.microsoft.com/office/drawing/2014/main" id="{9FF89D45-9BA1-4742-87D2-DE916ECB10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13093" y="1331146"/>
              <a:ext cx="0" cy="3466021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Freeform 481">
              <a:extLst>
                <a:ext uri="{FF2B5EF4-FFF2-40B4-BE49-F238E27FC236}">
                  <a16:creationId xmlns:a16="http://schemas.microsoft.com/office/drawing/2014/main" id="{AD794414-9401-4E29-9773-3E187A137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748" y="2389202"/>
              <a:ext cx="2955240" cy="3137651"/>
            </a:xfrm>
            <a:custGeom>
              <a:avLst/>
              <a:gdLst>
                <a:gd name="T0" fmla="*/ 616 w 616"/>
                <a:gd name="T1" fmla="*/ 467 h 660"/>
                <a:gd name="T2" fmla="*/ 527 w 616"/>
                <a:gd name="T3" fmla="*/ 587 h 660"/>
                <a:gd name="T4" fmla="*/ 369 w 616"/>
                <a:gd name="T5" fmla="*/ 641 h 660"/>
                <a:gd name="T6" fmla="*/ 234 w 616"/>
                <a:gd name="T7" fmla="*/ 525 h 660"/>
                <a:gd name="T8" fmla="*/ 215 w 616"/>
                <a:gd name="T9" fmla="*/ 502 h 660"/>
                <a:gd name="T10" fmla="*/ 167 w 616"/>
                <a:gd name="T11" fmla="*/ 443 h 660"/>
                <a:gd name="T12" fmla="*/ 134 w 616"/>
                <a:gd name="T13" fmla="*/ 386 h 660"/>
                <a:gd name="T14" fmla="*/ 122 w 616"/>
                <a:gd name="T15" fmla="*/ 320 h 660"/>
                <a:gd name="T16" fmla="*/ 12 w 616"/>
                <a:gd name="T17" fmla="*/ 124 h 660"/>
                <a:gd name="T18" fmla="*/ 0 w 616"/>
                <a:gd name="T19" fmla="*/ 89 h 660"/>
                <a:gd name="T20" fmla="*/ 13 w 616"/>
                <a:gd name="T21" fmla="*/ 53 h 660"/>
                <a:gd name="T22" fmla="*/ 100 w 616"/>
                <a:gd name="T23" fmla="*/ 53 h 660"/>
                <a:gd name="T24" fmla="*/ 196 w 616"/>
                <a:gd name="T25" fmla="*/ 170 h 660"/>
                <a:gd name="T26" fmla="*/ 215 w 616"/>
                <a:gd name="T27" fmla="*/ 195 h 660"/>
                <a:gd name="T28" fmla="*/ 242 w 616"/>
                <a:gd name="T29" fmla="*/ 231 h 660"/>
                <a:gd name="T30" fmla="*/ 281 w 616"/>
                <a:gd name="T31" fmla="*/ 250 h 660"/>
                <a:gd name="T32" fmla="*/ 323 w 616"/>
                <a:gd name="T33" fmla="*/ 228 h 660"/>
                <a:gd name="T34" fmla="*/ 263 w 616"/>
                <a:gd name="T35" fmla="*/ 135 h 660"/>
                <a:gd name="T36" fmla="*/ 215 w 616"/>
                <a:gd name="T37" fmla="*/ 112 h 660"/>
                <a:gd name="T38" fmla="*/ 215 w 616"/>
                <a:gd name="T39" fmla="*/ 0 h 660"/>
                <a:gd name="T40" fmla="*/ 336 w 616"/>
                <a:gd name="T41" fmla="*/ 21 h 660"/>
                <a:gd name="T42" fmla="*/ 475 w 616"/>
                <a:gd name="T43" fmla="*/ 140 h 660"/>
                <a:gd name="T44" fmla="*/ 516 w 616"/>
                <a:gd name="T45" fmla="*/ 282 h 660"/>
                <a:gd name="T46" fmla="*/ 616 w 616"/>
                <a:gd name="T47" fmla="*/ 467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16" h="660">
                  <a:moveTo>
                    <a:pt x="616" y="467"/>
                  </a:moveTo>
                  <a:cubicBezTo>
                    <a:pt x="616" y="467"/>
                    <a:pt x="604" y="513"/>
                    <a:pt x="527" y="587"/>
                  </a:cubicBezTo>
                  <a:cubicBezTo>
                    <a:pt x="450" y="660"/>
                    <a:pt x="369" y="641"/>
                    <a:pt x="369" y="641"/>
                  </a:cubicBezTo>
                  <a:cubicBezTo>
                    <a:pt x="354" y="571"/>
                    <a:pt x="234" y="525"/>
                    <a:pt x="234" y="525"/>
                  </a:cubicBezTo>
                  <a:cubicBezTo>
                    <a:pt x="215" y="502"/>
                    <a:pt x="215" y="502"/>
                    <a:pt x="215" y="502"/>
                  </a:cubicBezTo>
                  <a:cubicBezTo>
                    <a:pt x="167" y="443"/>
                    <a:pt x="167" y="443"/>
                    <a:pt x="167" y="443"/>
                  </a:cubicBezTo>
                  <a:cubicBezTo>
                    <a:pt x="152" y="426"/>
                    <a:pt x="141" y="407"/>
                    <a:pt x="134" y="386"/>
                  </a:cubicBezTo>
                  <a:cubicBezTo>
                    <a:pt x="126" y="365"/>
                    <a:pt x="122" y="343"/>
                    <a:pt x="122" y="320"/>
                  </a:cubicBezTo>
                  <a:cubicBezTo>
                    <a:pt x="122" y="271"/>
                    <a:pt x="53" y="176"/>
                    <a:pt x="12" y="124"/>
                  </a:cubicBezTo>
                  <a:cubicBezTo>
                    <a:pt x="4" y="114"/>
                    <a:pt x="0" y="102"/>
                    <a:pt x="0" y="89"/>
                  </a:cubicBezTo>
                  <a:cubicBezTo>
                    <a:pt x="0" y="77"/>
                    <a:pt x="4" y="64"/>
                    <a:pt x="13" y="53"/>
                  </a:cubicBezTo>
                  <a:cubicBezTo>
                    <a:pt x="36" y="26"/>
                    <a:pt x="78" y="26"/>
                    <a:pt x="100" y="53"/>
                  </a:cubicBezTo>
                  <a:cubicBezTo>
                    <a:pt x="196" y="170"/>
                    <a:pt x="196" y="170"/>
                    <a:pt x="196" y="170"/>
                  </a:cubicBezTo>
                  <a:cubicBezTo>
                    <a:pt x="215" y="195"/>
                    <a:pt x="215" y="195"/>
                    <a:pt x="215" y="195"/>
                  </a:cubicBezTo>
                  <a:cubicBezTo>
                    <a:pt x="242" y="231"/>
                    <a:pt x="242" y="231"/>
                    <a:pt x="242" y="231"/>
                  </a:cubicBezTo>
                  <a:cubicBezTo>
                    <a:pt x="252" y="244"/>
                    <a:pt x="267" y="250"/>
                    <a:pt x="281" y="250"/>
                  </a:cubicBezTo>
                  <a:cubicBezTo>
                    <a:pt x="297" y="250"/>
                    <a:pt x="313" y="243"/>
                    <a:pt x="323" y="228"/>
                  </a:cubicBezTo>
                  <a:cubicBezTo>
                    <a:pt x="323" y="188"/>
                    <a:pt x="300" y="152"/>
                    <a:pt x="263" y="135"/>
                  </a:cubicBezTo>
                  <a:cubicBezTo>
                    <a:pt x="215" y="112"/>
                    <a:pt x="215" y="112"/>
                    <a:pt x="215" y="112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336" y="21"/>
                    <a:pt x="336" y="21"/>
                    <a:pt x="336" y="21"/>
                  </a:cubicBezTo>
                  <a:cubicBezTo>
                    <a:pt x="400" y="32"/>
                    <a:pt x="454" y="78"/>
                    <a:pt x="475" y="140"/>
                  </a:cubicBezTo>
                  <a:cubicBezTo>
                    <a:pt x="490" y="187"/>
                    <a:pt x="507" y="240"/>
                    <a:pt x="516" y="282"/>
                  </a:cubicBezTo>
                  <a:cubicBezTo>
                    <a:pt x="535" y="374"/>
                    <a:pt x="616" y="467"/>
                    <a:pt x="616" y="467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tx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92" name="Oval 891">
            <a:extLst>
              <a:ext uri="{FF2B5EF4-FFF2-40B4-BE49-F238E27FC236}">
                <a16:creationId xmlns:a16="http://schemas.microsoft.com/office/drawing/2014/main" id="{2271A05B-0CBF-408E-A57A-3E1FBD06C707}"/>
              </a:ext>
            </a:extLst>
          </p:cNvPr>
          <p:cNvSpPr/>
          <p:nvPr/>
        </p:nvSpPr>
        <p:spPr>
          <a:xfrm>
            <a:off x="5392190" y="325601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95" name="Group 894">
            <a:extLst>
              <a:ext uri="{FF2B5EF4-FFF2-40B4-BE49-F238E27FC236}">
                <a16:creationId xmlns:a16="http://schemas.microsoft.com/office/drawing/2014/main" id="{4EB3A047-BA13-4807-9F35-1A62323771D9}"/>
              </a:ext>
            </a:extLst>
          </p:cNvPr>
          <p:cNvGrpSpPr/>
          <p:nvPr/>
        </p:nvGrpSpPr>
        <p:grpSpPr>
          <a:xfrm>
            <a:off x="5488057" y="3359674"/>
            <a:ext cx="448198" cy="432609"/>
            <a:chOff x="9364663" y="6681788"/>
            <a:chExt cx="182563" cy="176213"/>
          </a:xfrm>
        </p:grpSpPr>
        <p:sp>
          <p:nvSpPr>
            <p:cNvPr id="896" name="Freeform 500">
              <a:extLst>
                <a:ext uri="{FF2B5EF4-FFF2-40B4-BE49-F238E27FC236}">
                  <a16:creationId xmlns:a16="http://schemas.microsoft.com/office/drawing/2014/main" id="{96EC023E-8D35-4CD7-B0FB-A0651E050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364663" y="6780213"/>
              <a:ext cx="34925" cy="60325"/>
            </a:xfrm>
            <a:custGeom>
              <a:avLst/>
              <a:gdLst>
                <a:gd name="T0" fmla="*/ 0 w 22"/>
                <a:gd name="T1" fmla="*/ 0 h 38"/>
                <a:gd name="T2" fmla="*/ 0 w 22"/>
                <a:gd name="T3" fmla="*/ 38 h 38"/>
                <a:gd name="T4" fmla="*/ 17 w 22"/>
                <a:gd name="T5" fmla="*/ 38 h 38"/>
                <a:gd name="T6" fmla="*/ 22 w 22"/>
                <a:gd name="T7" fmla="*/ 4 h 38"/>
                <a:gd name="T8" fmla="*/ 0 w 22"/>
                <a:gd name="T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38">
                  <a:moveTo>
                    <a:pt x="0" y="0"/>
                  </a:moveTo>
                  <a:lnTo>
                    <a:pt x="0" y="38"/>
                  </a:lnTo>
                  <a:lnTo>
                    <a:pt x="17" y="38"/>
                  </a:lnTo>
                  <a:lnTo>
                    <a:pt x="22" y="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Freeform 501">
              <a:extLst>
                <a:ext uri="{FF2B5EF4-FFF2-40B4-BE49-F238E27FC236}">
                  <a16:creationId xmlns:a16="http://schemas.microsoft.com/office/drawing/2014/main" id="{496E884F-F212-42E5-8438-905852E29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1651" y="6792913"/>
              <a:ext cx="155575" cy="65088"/>
            </a:xfrm>
            <a:custGeom>
              <a:avLst/>
              <a:gdLst>
                <a:gd name="T0" fmla="*/ 27 w 745"/>
                <a:gd name="T1" fmla="*/ 21 h 311"/>
                <a:gd name="T2" fmla="*/ 128 w 745"/>
                <a:gd name="T3" fmla="*/ 6 h 311"/>
                <a:gd name="T4" fmla="*/ 264 w 745"/>
                <a:gd name="T5" fmla="*/ 19 h 311"/>
                <a:gd name="T6" fmla="*/ 418 w 745"/>
                <a:gd name="T7" fmla="*/ 57 h 311"/>
                <a:gd name="T8" fmla="*/ 486 w 745"/>
                <a:gd name="T9" fmla="*/ 127 h 311"/>
                <a:gd name="T10" fmla="*/ 482 w 745"/>
                <a:gd name="T11" fmla="*/ 138 h 311"/>
                <a:gd name="T12" fmla="*/ 627 w 745"/>
                <a:gd name="T13" fmla="*/ 105 h 311"/>
                <a:gd name="T14" fmla="*/ 745 w 745"/>
                <a:gd name="T15" fmla="*/ 170 h 311"/>
                <a:gd name="T16" fmla="*/ 745 w 745"/>
                <a:gd name="T17" fmla="*/ 170 h 311"/>
                <a:gd name="T18" fmla="*/ 427 w 745"/>
                <a:gd name="T19" fmla="*/ 291 h 311"/>
                <a:gd name="T20" fmla="*/ 276 w 745"/>
                <a:gd name="T21" fmla="*/ 293 h 311"/>
                <a:gd name="T22" fmla="*/ 0 w 745"/>
                <a:gd name="T23" fmla="*/ 193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5" h="311">
                  <a:moveTo>
                    <a:pt x="27" y="21"/>
                  </a:moveTo>
                  <a:cubicBezTo>
                    <a:pt x="128" y="6"/>
                    <a:pt x="128" y="6"/>
                    <a:pt x="128" y="6"/>
                  </a:cubicBezTo>
                  <a:cubicBezTo>
                    <a:pt x="174" y="0"/>
                    <a:pt x="220" y="4"/>
                    <a:pt x="264" y="19"/>
                  </a:cubicBezTo>
                  <a:cubicBezTo>
                    <a:pt x="418" y="57"/>
                    <a:pt x="418" y="57"/>
                    <a:pt x="418" y="57"/>
                  </a:cubicBezTo>
                  <a:cubicBezTo>
                    <a:pt x="450" y="68"/>
                    <a:pt x="486" y="93"/>
                    <a:pt x="486" y="127"/>
                  </a:cubicBezTo>
                  <a:cubicBezTo>
                    <a:pt x="482" y="138"/>
                    <a:pt x="482" y="138"/>
                    <a:pt x="482" y="138"/>
                  </a:cubicBezTo>
                  <a:cubicBezTo>
                    <a:pt x="627" y="105"/>
                    <a:pt x="627" y="105"/>
                    <a:pt x="627" y="105"/>
                  </a:cubicBezTo>
                  <a:cubicBezTo>
                    <a:pt x="677" y="94"/>
                    <a:pt x="728" y="121"/>
                    <a:pt x="745" y="170"/>
                  </a:cubicBezTo>
                  <a:cubicBezTo>
                    <a:pt x="745" y="170"/>
                    <a:pt x="745" y="170"/>
                    <a:pt x="745" y="170"/>
                  </a:cubicBezTo>
                  <a:cubicBezTo>
                    <a:pt x="427" y="291"/>
                    <a:pt x="427" y="291"/>
                    <a:pt x="427" y="291"/>
                  </a:cubicBezTo>
                  <a:cubicBezTo>
                    <a:pt x="379" y="310"/>
                    <a:pt x="325" y="311"/>
                    <a:pt x="276" y="293"/>
                  </a:cubicBezTo>
                  <a:cubicBezTo>
                    <a:pt x="0" y="193"/>
                    <a:pt x="0" y="193"/>
                    <a:pt x="0" y="19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Freeform 502">
              <a:extLst>
                <a:ext uri="{FF2B5EF4-FFF2-40B4-BE49-F238E27FC236}">
                  <a16:creationId xmlns:a16="http://schemas.microsoft.com/office/drawing/2014/main" id="{3B86FAE7-126B-4DBA-8B82-6CA32B355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4513" y="6821488"/>
              <a:ext cx="57150" cy="15875"/>
            </a:xfrm>
            <a:custGeom>
              <a:avLst/>
              <a:gdLst>
                <a:gd name="T0" fmla="*/ 280 w 280"/>
                <a:gd name="T1" fmla="*/ 0 h 77"/>
                <a:gd name="T2" fmla="*/ 0 w 280"/>
                <a:gd name="T3" fmla="*/ 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80" h="77">
                  <a:moveTo>
                    <a:pt x="280" y="0"/>
                  </a:moveTo>
                  <a:cubicBezTo>
                    <a:pt x="280" y="0"/>
                    <a:pt x="219" y="77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Freeform 503">
              <a:extLst>
                <a:ext uri="{FF2B5EF4-FFF2-40B4-BE49-F238E27FC236}">
                  <a16:creationId xmlns:a16="http://schemas.microsoft.com/office/drawing/2014/main" id="{376F6451-A220-485F-983A-845ED6D9B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21813" y="6716713"/>
              <a:ext cx="106363" cy="98425"/>
            </a:xfrm>
            <a:custGeom>
              <a:avLst/>
              <a:gdLst>
                <a:gd name="T0" fmla="*/ 0 w 514"/>
                <a:gd name="T1" fmla="*/ 375 h 473"/>
                <a:gd name="T2" fmla="*/ 2 w 514"/>
                <a:gd name="T3" fmla="*/ 372 h 473"/>
                <a:gd name="T4" fmla="*/ 33 w 514"/>
                <a:gd name="T5" fmla="*/ 217 h 473"/>
                <a:gd name="T6" fmla="*/ 243 w 514"/>
                <a:gd name="T7" fmla="*/ 4 h 473"/>
                <a:gd name="T8" fmla="*/ 466 w 514"/>
                <a:gd name="T9" fmla="*/ 248 h 473"/>
                <a:gd name="T10" fmla="*/ 475 w 514"/>
                <a:gd name="T11" fmla="*/ 355 h 473"/>
                <a:gd name="T12" fmla="*/ 514 w 514"/>
                <a:gd name="T1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4" h="473">
                  <a:moveTo>
                    <a:pt x="0" y="375"/>
                  </a:moveTo>
                  <a:cubicBezTo>
                    <a:pt x="2" y="372"/>
                    <a:pt x="2" y="372"/>
                    <a:pt x="2" y="372"/>
                  </a:cubicBezTo>
                  <a:cubicBezTo>
                    <a:pt x="30" y="326"/>
                    <a:pt x="41" y="271"/>
                    <a:pt x="33" y="217"/>
                  </a:cubicBezTo>
                  <a:cubicBezTo>
                    <a:pt x="22" y="134"/>
                    <a:pt x="38" y="7"/>
                    <a:pt x="243" y="4"/>
                  </a:cubicBezTo>
                  <a:cubicBezTo>
                    <a:pt x="473" y="0"/>
                    <a:pt x="478" y="165"/>
                    <a:pt x="466" y="248"/>
                  </a:cubicBezTo>
                  <a:cubicBezTo>
                    <a:pt x="461" y="284"/>
                    <a:pt x="464" y="321"/>
                    <a:pt x="475" y="355"/>
                  </a:cubicBezTo>
                  <a:cubicBezTo>
                    <a:pt x="514" y="473"/>
                    <a:pt x="514" y="473"/>
                    <a:pt x="514" y="47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Freeform 504">
              <a:extLst>
                <a:ext uri="{FF2B5EF4-FFF2-40B4-BE49-F238E27FC236}">
                  <a16:creationId xmlns:a16="http://schemas.microsoft.com/office/drawing/2014/main" id="{67BB7389-FD29-4E7A-8940-5D79B5D20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0388" y="6681788"/>
              <a:ext cx="50800" cy="36513"/>
            </a:xfrm>
            <a:custGeom>
              <a:avLst/>
              <a:gdLst>
                <a:gd name="T0" fmla="*/ 41 w 242"/>
                <a:gd name="T1" fmla="*/ 181 h 181"/>
                <a:gd name="T2" fmla="*/ 12 w 242"/>
                <a:gd name="T3" fmla="*/ 120 h 181"/>
                <a:gd name="T4" fmla="*/ 50 w 242"/>
                <a:gd name="T5" fmla="*/ 60 h 181"/>
                <a:gd name="T6" fmla="*/ 50 w 242"/>
                <a:gd name="T7" fmla="*/ 60 h 181"/>
                <a:gd name="T8" fmla="*/ 70 w 242"/>
                <a:gd name="T9" fmla="*/ 26 h 181"/>
                <a:gd name="T10" fmla="*/ 127 w 242"/>
                <a:gd name="T11" fmla="*/ 11 h 181"/>
                <a:gd name="T12" fmla="*/ 164 w 242"/>
                <a:gd name="T13" fmla="*/ 32 h 181"/>
                <a:gd name="T14" fmla="*/ 169 w 242"/>
                <a:gd name="T15" fmla="*/ 28 h 181"/>
                <a:gd name="T16" fmla="*/ 242 w 242"/>
                <a:gd name="T17" fmla="*/ 56 h 181"/>
                <a:gd name="T18" fmla="*/ 242 w 242"/>
                <a:gd name="T19" fmla="*/ 56 h 181"/>
                <a:gd name="T20" fmla="*/ 185 w 242"/>
                <a:gd name="T21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2" h="181">
                  <a:moveTo>
                    <a:pt x="41" y="181"/>
                  </a:moveTo>
                  <a:cubicBezTo>
                    <a:pt x="12" y="120"/>
                    <a:pt x="12" y="120"/>
                    <a:pt x="12" y="120"/>
                  </a:cubicBezTo>
                  <a:cubicBezTo>
                    <a:pt x="0" y="92"/>
                    <a:pt x="20" y="60"/>
                    <a:pt x="50" y="60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70" y="26"/>
                    <a:pt x="70" y="26"/>
                    <a:pt x="70" y="26"/>
                  </a:cubicBezTo>
                  <a:cubicBezTo>
                    <a:pt x="82" y="7"/>
                    <a:pt x="107" y="0"/>
                    <a:pt x="127" y="11"/>
                  </a:cubicBezTo>
                  <a:cubicBezTo>
                    <a:pt x="164" y="32"/>
                    <a:pt x="164" y="32"/>
                    <a:pt x="164" y="32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96" y="10"/>
                    <a:pt x="234" y="24"/>
                    <a:pt x="242" y="56"/>
                  </a:cubicBezTo>
                  <a:cubicBezTo>
                    <a:pt x="242" y="56"/>
                    <a:pt x="242" y="56"/>
                    <a:pt x="242" y="56"/>
                  </a:cubicBezTo>
                  <a:cubicBezTo>
                    <a:pt x="185" y="181"/>
                    <a:pt x="185" y="181"/>
                    <a:pt x="185" y="18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Freeform 505">
              <a:extLst>
                <a:ext uri="{FF2B5EF4-FFF2-40B4-BE49-F238E27FC236}">
                  <a16:creationId xmlns:a16="http://schemas.microsoft.com/office/drawing/2014/main" id="{B28AFE2B-B4D1-4476-B205-756D597FA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6738" y="6746875"/>
              <a:ext cx="26988" cy="36513"/>
            </a:xfrm>
            <a:custGeom>
              <a:avLst/>
              <a:gdLst>
                <a:gd name="T0" fmla="*/ 125 w 125"/>
                <a:gd name="T1" fmla="*/ 17 h 177"/>
                <a:gd name="T2" fmla="*/ 65 w 125"/>
                <a:gd name="T3" fmla="*/ 89 h 177"/>
                <a:gd name="T4" fmla="*/ 117 w 125"/>
                <a:gd name="T5" fmla="*/ 145 h 177"/>
                <a:gd name="T6" fmla="*/ 89 w 125"/>
                <a:gd name="T7" fmla="*/ 174 h 177"/>
                <a:gd name="T8" fmla="*/ 29 w 125"/>
                <a:gd name="T9" fmla="*/ 173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" h="177">
                  <a:moveTo>
                    <a:pt x="125" y="17"/>
                  </a:moveTo>
                  <a:cubicBezTo>
                    <a:pt x="38" y="0"/>
                    <a:pt x="0" y="44"/>
                    <a:pt x="65" y="89"/>
                  </a:cubicBezTo>
                  <a:cubicBezTo>
                    <a:pt x="111" y="121"/>
                    <a:pt x="119" y="131"/>
                    <a:pt x="117" y="145"/>
                  </a:cubicBezTo>
                  <a:cubicBezTo>
                    <a:pt x="116" y="160"/>
                    <a:pt x="104" y="172"/>
                    <a:pt x="89" y="174"/>
                  </a:cubicBezTo>
                  <a:cubicBezTo>
                    <a:pt x="77" y="176"/>
                    <a:pt x="58" y="177"/>
                    <a:pt x="29" y="17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Line 506">
              <a:extLst>
                <a:ext uri="{FF2B5EF4-FFF2-40B4-BE49-F238E27FC236}">
                  <a16:creationId xmlns:a16="http://schemas.microsoft.com/office/drawing/2014/main" id="{24788A73-CF48-4D0A-9DD8-805D6E358A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475788" y="6742113"/>
              <a:ext cx="0" cy="79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Line 507">
              <a:extLst>
                <a:ext uri="{FF2B5EF4-FFF2-40B4-BE49-F238E27FC236}">
                  <a16:creationId xmlns:a16="http://schemas.microsoft.com/office/drawing/2014/main" id="{6E4BA64F-8384-48FA-B54B-6C8154E5A3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472613" y="6783388"/>
              <a:ext cx="0" cy="79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05" name="Oval 904">
            <a:extLst>
              <a:ext uri="{FF2B5EF4-FFF2-40B4-BE49-F238E27FC236}">
                <a16:creationId xmlns:a16="http://schemas.microsoft.com/office/drawing/2014/main" id="{24EAAACA-64C1-48D8-8350-56DD8D5AAD3D}"/>
              </a:ext>
            </a:extLst>
          </p:cNvPr>
          <p:cNvSpPr/>
          <p:nvPr/>
        </p:nvSpPr>
        <p:spPr>
          <a:xfrm>
            <a:off x="6242580" y="327102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627" name="Group 5626">
            <a:extLst>
              <a:ext uri="{FF2B5EF4-FFF2-40B4-BE49-F238E27FC236}">
                <a16:creationId xmlns:a16="http://schemas.microsoft.com/office/drawing/2014/main" id="{CA37C8EF-CDAF-48AC-82BD-05868B14F7A2}"/>
              </a:ext>
            </a:extLst>
          </p:cNvPr>
          <p:cNvGrpSpPr/>
          <p:nvPr/>
        </p:nvGrpSpPr>
        <p:grpSpPr>
          <a:xfrm>
            <a:off x="6352679" y="3363491"/>
            <a:ext cx="419735" cy="455007"/>
            <a:chOff x="8509000" y="3402013"/>
            <a:chExt cx="1889125" cy="2047876"/>
          </a:xfrm>
        </p:grpSpPr>
        <p:sp>
          <p:nvSpPr>
            <p:cNvPr id="5615" name="Freeform 496">
              <a:extLst>
                <a:ext uri="{FF2B5EF4-FFF2-40B4-BE49-F238E27FC236}">
                  <a16:creationId xmlns:a16="http://schemas.microsoft.com/office/drawing/2014/main" id="{45862F7B-E60E-49F7-B18F-13B61A298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4263" y="3402013"/>
              <a:ext cx="1438275" cy="1260475"/>
            </a:xfrm>
            <a:custGeom>
              <a:avLst/>
              <a:gdLst>
                <a:gd name="T0" fmla="*/ 906 w 906"/>
                <a:gd name="T1" fmla="*/ 794 h 794"/>
                <a:gd name="T2" fmla="*/ 906 w 906"/>
                <a:gd name="T3" fmla="*/ 176 h 794"/>
                <a:gd name="T4" fmla="*/ 906 w 906"/>
                <a:gd name="T5" fmla="*/ 163 h 794"/>
                <a:gd name="T6" fmla="*/ 720 w 906"/>
                <a:gd name="T7" fmla="*/ 0 h 794"/>
                <a:gd name="T8" fmla="*/ 0 w 906"/>
                <a:gd name="T9" fmla="*/ 0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6" h="794">
                  <a:moveTo>
                    <a:pt x="906" y="794"/>
                  </a:moveTo>
                  <a:lnTo>
                    <a:pt x="906" y="176"/>
                  </a:lnTo>
                  <a:lnTo>
                    <a:pt x="906" y="163"/>
                  </a:lnTo>
                  <a:lnTo>
                    <a:pt x="720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6" name="Freeform 497">
              <a:extLst>
                <a:ext uri="{FF2B5EF4-FFF2-40B4-BE49-F238E27FC236}">
                  <a16:creationId xmlns:a16="http://schemas.microsoft.com/office/drawing/2014/main" id="{215AF90D-E798-489E-BC17-DDD8E6D8A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4263" y="3402013"/>
              <a:ext cx="1438275" cy="1870075"/>
            </a:xfrm>
            <a:custGeom>
              <a:avLst/>
              <a:gdLst>
                <a:gd name="T0" fmla="*/ 0 w 906"/>
                <a:gd name="T1" fmla="*/ 0 h 1178"/>
                <a:gd name="T2" fmla="*/ 0 w 906"/>
                <a:gd name="T3" fmla="*/ 89 h 1178"/>
                <a:gd name="T4" fmla="*/ 0 w 906"/>
                <a:gd name="T5" fmla="*/ 1178 h 1178"/>
                <a:gd name="T6" fmla="*/ 782 w 906"/>
                <a:gd name="T7" fmla="*/ 1178 h 1178"/>
                <a:gd name="T8" fmla="*/ 906 w 906"/>
                <a:gd name="T9" fmla="*/ 1178 h 1178"/>
                <a:gd name="T10" fmla="*/ 906 w 906"/>
                <a:gd name="T11" fmla="*/ 901 h 1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06" h="1178">
                  <a:moveTo>
                    <a:pt x="0" y="0"/>
                  </a:moveTo>
                  <a:lnTo>
                    <a:pt x="0" y="89"/>
                  </a:lnTo>
                  <a:lnTo>
                    <a:pt x="0" y="1178"/>
                  </a:lnTo>
                  <a:lnTo>
                    <a:pt x="782" y="1178"/>
                  </a:lnTo>
                  <a:lnTo>
                    <a:pt x="906" y="1178"/>
                  </a:lnTo>
                  <a:lnTo>
                    <a:pt x="906" y="90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7" name="Freeform 498">
              <a:extLst>
                <a:ext uri="{FF2B5EF4-FFF2-40B4-BE49-F238E27FC236}">
                  <a16:creationId xmlns:a16="http://schemas.microsoft.com/office/drawing/2014/main" id="{B064E936-C80F-4D71-8C5A-037CAB23E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7263" y="3402013"/>
              <a:ext cx="295275" cy="279400"/>
            </a:xfrm>
            <a:custGeom>
              <a:avLst/>
              <a:gdLst>
                <a:gd name="T0" fmla="*/ 0 w 186"/>
                <a:gd name="T1" fmla="*/ 0 h 176"/>
                <a:gd name="T2" fmla="*/ 0 w 186"/>
                <a:gd name="T3" fmla="*/ 176 h 176"/>
                <a:gd name="T4" fmla="*/ 186 w 186"/>
                <a:gd name="T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6" h="176">
                  <a:moveTo>
                    <a:pt x="0" y="0"/>
                  </a:moveTo>
                  <a:lnTo>
                    <a:pt x="0" y="176"/>
                  </a:lnTo>
                  <a:lnTo>
                    <a:pt x="186" y="17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8" name="Freeform 499">
              <a:extLst>
                <a:ext uri="{FF2B5EF4-FFF2-40B4-BE49-F238E27FC236}">
                  <a16:creationId xmlns:a16="http://schemas.microsoft.com/office/drawing/2014/main" id="{EF4614EB-1F3D-46F7-8A84-F813755A9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9875" y="4368801"/>
              <a:ext cx="550862" cy="160338"/>
            </a:xfrm>
            <a:custGeom>
              <a:avLst/>
              <a:gdLst>
                <a:gd name="T0" fmla="*/ 21 w 202"/>
                <a:gd name="T1" fmla="*/ 59 h 59"/>
                <a:gd name="T2" fmla="*/ 0 w 202"/>
                <a:gd name="T3" fmla="*/ 37 h 59"/>
                <a:gd name="T4" fmla="*/ 0 w 202"/>
                <a:gd name="T5" fmla="*/ 21 h 59"/>
                <a:gd name="T6" fmla="*/ 22 w 202"/>
                <a:gd name="T7" fmla="*/ 0 h 59"/>
                <a:gd name="T8" fmla="*/ 180 w 202"/>
                <a:gd name="T9" fmla="*/ 0 h 59"/>
                <a:gd name="T10" fmla="*/ 202 w 202"/>
                <a:gd name="T11" fmla="*/ 21 h 59"/>
                <a:gd name="T12" fmla="*/ 202 w 202"/>
                <a:gd name="T13" fmla="*/ 37 h 59"/>
                <a:gd name="T14" fmla="*/ 180 w 202"/>
                <a:gd name="T15" fmla="*/ 59 h 59"/>
                <a:gd name="T16" fmla="*/ 173 w 202"/>
                <a:gd name="T17" fmla="*/ 59 h 59"/>
                <a:gd name="T18" fmla="*/ 22 w 202"/>
                <a:gd name="T19" fmla="*/ 59 h 59"/>
                <a:gd name="T20" fmla="*/ 21 w 202"/>
                <a:gd name="T21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" h="59">
                  <a:moveTo>
                    <a:pt x="21" y="59"/>
                  </a:moveTo>
                  <a:cubicBezTo>
                    <a:pt x="9" y="59"/>
                    <a:pt x="0" y="49"/>
                    <a:pt x="0" y="37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0" y="9"/>
                    <a:pt x="10" y="0"/>
                    <a:pt x="22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93" y="0"/>
                    <a:pt x="202" y="9"/>
                    <a:pt x="202" y="21"/>
                  </a:cubicBezTo>
                  <a:cubicBezTo>
                    <a:pt x="202" y="37"/>
                    <a:pt x="202" y="37"/>
                    <a:pt x="202" y="37"/>
                  </a:cubicBezTo>
                  <a:cubicBezTo>
                    <a:pt x="202" y="49"/>
                    <a:pt x="193" y="59"/>
                    <a:pt x="180" y="59"/>
                  </a:cubicBezTo>
                  <a:cubicBezTo>
                    <a:pt x="173" y="59"/>
                    <a:pt x="173" y="59"/>
                    <a:pt x="173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21" y="59"/>
                    <a:pt x="21" y="59"/>
                    <a:pt x="21" y="5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9" name="Freeform 500">
              <a:extLst>
                <a:ext uri="{FF2B5EF4-FFF2-40B4-BE49-F238E27FC236}">
                  <a16:creationId xmlns:a16="http://schemas.microsoft.com/office/drawing/2014/main" id="{A9C957AB-70C7-4D8A-AC8C-5C261A042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9875" y="4957763"/>
              <a:ext cx="550862" cy="160338"/>
            </a:xfrm>
            <a:custGeom>
              <a:avLst/>
              <a:gdLst>
                <a:gd name="T0" fmla="*/ 173 w 202"/>
                <a:gd name="T1" fmla="*/ 0 h 59"/>
                <a:gd name="T2" fmla="*/ 180 w 202"/>
                <a:gd name="T3" fmla="*/ 0 h 59"/>
                <a:gd name="T4" fmla="*/ 202 w 202"/>
                <a:gd name="T5" fmla="*/ 22 h 59"/>
                <a:gd name="T6" fmla="*/ 202 w 202"/>
                <a:gd name="T7" fmla="*/ 37 h 59"/>
                <a:gd name="T8" fmla="*/ 180 w 202"/>
                <a:gd name="T9" fmla="*/ 59 h 59"/>
                <a:gd name="T10" fmla="*/ 22 w 202"/>
                <a:gd name="T11" fmla="*/ 59 h 59"/>
                <a:gd name="T12" fmla="*/ 0 w 202"/>
                <a:gd name="T13" fmla="*/ 37 h 59"/>
                <a:gd name="T14" fmla="*/ 0 w 202"/>
                <a:gd name="T15" fmla="*/ 22 h 59"/>
                <a:gd name="T16" fmla="*/ 21 w 202"/>
                <a:gd name="T17" fmla="*/ 0 h 59"/>
                <a:gd name="T18" fmla="*/ 22 w 202"/>
                <a:gd name="T19" fmla="*/ 0 h 59"/>
                <a:gd name="T20" fmla="*/ 173 w 202"/>
                <a:gd name="T21" fmla="*/ 0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" h="59">
                  <a:moveTo>
                    <a:pt x="173" y="0"/>
                  </a:moveTo>
                  <a:cubicBezTo>
                    <a:pt x="180" y="0"/>
                    <a:pt x="180" y="0"/>
                    <a:pt x="180" y="0"/>
                  </a:cubicBezTo>
                  <a:cubicBezTo>
                    <a:pt x="193" y="0"/>
                    <a:pt x="202" y="10"/>
                    <a:pt x="202" y="22"/>
                  </a:cubicBezTo>
                  <a:cubicBezTo>
                    <a:pt x="202" y="37"/>
                    <a:pt x="202" y="37"/>
                    <a:pt x="202" y="37"/>
                  </a:cubicBezTo>
                  <a:cubicBezTo>
                    <a:pt x="202" y="49"/>
                    <a:pt x="193" y="59"/>
                    <a:pt x="180" y="59"/>
                  </a:cubicBezTo>
                  <a:cubicBezTo>
                    <a:pt x="22" y="59"/>
                    <a:pt x="22" y="59"/>
                    <a:pt x="22" y="59"/>
                  </a:cubicBezTo>
                  <a:cubicBezTo>
                    <a:pt x="10" y="59"/>
                    <a:pt x="0" y="49"/>
                    <a:pt x="0" y="37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1" y="0"/>
                    <a:pt x="21" y="0"/>
                    <a:pt x="22" y="0"/>
                  </a:cubicBezTo>
                  <a:lnTo>
                    <a:pt x="173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0" name="Line 501">
              <a:extLst>
                <a:ext uri="{FF2B5EF4-FFF2-40B4-BE49-F238E27FC236}">
                  <a16:creationId xmlns:a16="http://schemas.microsoft.com/office/drawing/2014/main" id="{C01D19C4-0C70-4CA9-927D-517211812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217025" y="4529138"/>
              <a:ext cx="0" cy="4286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1" name="Freeform 502">
              <a:extLst>
                <a:ext uri="{FF2B5EF4-FFF2-40B4-BE49-F238E27FC236}">
                  <a16:creationId xmlns:a16="http://schemas.microsoft.com/office/drawing/2014/main" id="{CC8BF7F2-DBBC-4C85-B839-BAB2831A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1363" y="4529138"/>
              <a:ext cx="0" cy="428625"/>
            </a:xfrm>
            <a:custGeom>
              <a:avLst/>
              <a:gdLst>
                <a:gd name="T0" fmla="*/ 0 h 270"/>
                <a:gd name="T1" fmla="*/ 84 h 270"/>
                <a:gd name="T2" fmla="*/ 191 h 270"/>
                <a:gd name="T3" fmla="*/ 270 h 2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70">
                  <a:moveTo>
                    <a:pt x="0" y="0"/>
                  </a:moveTo>
                  <a:lnTo>
                    <a:pt x="0" y="84"/>
                  </a:lnTo>
                  <a:lnTo>
                    <a:pt x="0" y="191"/>
                  </a:lnTo>
                  <a:lnTo>
                    <a:pt x="0" y="27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2" name="Freeform 503">
              <a:extLst>
                <a:ext uri="{FF2B5EF4-FFF2-40B4-BE49-F238E27FC236}">
                  <a16:creationId xmlns:a16="http://schemas.microsoft.com/office/drawing/2014/main" id="{A3DB5ECC-1515-40AD-8DD7-671D4B0DE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9631363" y="4662488"/>
              <a:ext cx="766762" cy="169863"/>
            </a:xfrm>
            <a:custGeom>
              <a:avLst/>
              <a:gdLst>
                <a:gd name="T0" fmla="*/ 0 w 281"/>
                <a:gd name="T1" fmla="*/ 0 h 63"/>
                <a:gd name="T2" fmla="*/ 187 w 281"/>
                <a:gd name="T3" fmla="*/ 0 h 63"/>
                <a:gd name="T4" fmla="*/ 249 w 281"/>
                <a:gd name="T5" fmla="*/ 0 h 63"/>
                <a:gd name="T6" fmla="*/ 281 w 281"/>
                <a:gd name="T7" fmla="*/ 31 h 63"/>
                <a:gd name="T8" fmla="*/ 271 w 281"/>
                <a:gd name="T9" fmla="*/ 53 h 63"/>
                <a:gd name="T10" fmla="*/ 249 w 281"/>
                <a:gd name="T11" fmla="*/ 63 h 63"/>
                <a:gd name="T12" fmla="*/ 187 w 281"/>
                <a:gd name="T13" fmla="*/ 63 h 63"/>
                <a:gd name="T14" fmla="*/ 0 w 281"/>
                <a:gd name="T15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1" h="63">
                  <a:moveTo>
                    <a:pt x="0" y="0"/>
                  </a:moveTo>
                  <a:cubicBezTo>
                    <a:pt x="187" y="0"/>
                    <a:pt x="187" y="0"/>
                    <a:pt x="187" y="0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67" y="0"/>
                    <a:pt x="281" y="14"/>
                    <a:pt x="281" y="31"/>
                  </a:cubicBezTo>
                  <a:cubicBezTo>
                    <a:pt x="281" y="40"/>
                    <a:pt x="277" y="48"/>
                    <a:pt x="271" y="53"/>
                  </a:cubicBezTo>
                  <a:cubicBezTo>
                    <a:pt x="266" y="59"/>
                    <a:pt x="258" y="63"/>
                    <a:pt x="249" y="63"/>
                  </a:cubicBezTo>
                  <a:cubicBezTo>
                    <a:pt x="187" y="63"/>
                    <a:pt x="187" y="63"/>
                    <a:pt x="187" y="63"/>
                  </a:cubicBezTo>
                  <a:cubicBezTo>
                    <a:pt x="0" y="63"/>
                    <a:pt x="0" y="63"/>
                    <a:pt x="0" y="6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3" name="Line 504">
              <a:extLst>
                <a:ext uri="{FF2B5EF4-FFF2-40B4-BE49-F238E27FC236}">
                  <a16:creationId xmlns:a16="http://schemas.microsoft.com/office/drawing/2014/main" id="{DC3A1319-EE22-4347-8FB1-BEE10E0885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01113" y="3646488"/>
              <a:ext cx="25876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4" name="Line 505">
              <a:extLst>
                <a:ext uri="{FF2B5EF4-FFF2-40B4-BE49-F238E27FC236}">
                  <a16:creationId xmlns:a16="http://schemas.microsoft.com/office/drawing/2014/main" id="{46131748-C3F0-4366-88E0-86911A4493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01113" y="3787776"/>
              <a:ext cx="45561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5" name="Line 506">
              <a:extLst>
                <a:ext uri="{FF2B5EF4-FFF2-40B4-BE49-F238E27FC236}">
                  <a16:creationId xmlns:a16="http://schemas.microsoft.com/office/drawing/2014/main" id="{8A3E9F9F-27C3-4398-AA01-04A870FC8C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901113" y="3921126"/>
              <a:ext cx="60801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6" name="Freeform 507">
              <a:extLst>
                <a:ext uri="{FF2B5EF4-FFF2-40B4-BE49-F238E27FC236}">
                  <a16:creationId xmlns:a16="http://schemas.microsoft.com/office/drawing/2014/main" id="{A0712DF0-0083-46D8-9FE7-CBA74725C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9000" y="3543301"/>
              <a:ext cx="1436687" cy="1906588"/>
            </a:xfrm>
            <a:custGeom>
              <a:avLst/>
              <a:gdLst>
                <a:gd name="T0" fmla="*/ 123 w 905"/>
                <a:gd name="T1" fmla="*/ 0 h 1201"/>
                <a:gd name="T2" fmla="*/ 0 w 905"/>
                <a:gd name="T3" fmla="*/ 0 h 1201"/>
                <a:gd name="T4" fmla="*/ 0 w 905"/>
                <a:gd name="T5" fmla="*/ 1201 h 1201"/>
                <a:gd name="T6" fmla="*/ 905 w 905"/>
                <a:gd name="T7" fmla="*/ 1201 h 1201"/>
                <a:gd name="T8" fmla="*/ 905 w 905"/>
                <a:gd name="T9" fmla="*/ 1089 h 1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5" h="1201">
                  <a:moveTo>
                    <a:pt x="123" y="0"/>
                  </a:moveTo>
                  <a:lnTo>
                    <a:pt x="0" y="0"/>
                  </a:lnTo>
                  <a:lnTo>
                    <a:pt x="0" y="1201"/>
                  </a:lnTo>
                  <a:lnTo>
                    <a:pt x="905" y="1201"/>
                  </a:lnTo>
                  <a:lnTo>
                    <a:pt x="905" y="108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23" name="Oval 922">
            <a:extLst>
              <a:ext uri="{FF2B5EF4-FFF2-40B4-BE49-F238E27FC236}">
                <a16:creationId xmlns:a16="http://schemas.microsoft.com/office/drawing/2014/main" id="{EFBB4392-1D08-4136-A1E3-C53589DAF4BF}"/>
              </a:ext>
            </a:extLst>
          </p:cNvPr>
          <p:cNvSpPr/>
          <p:nvPr/>
        </p:nvSpPr>
        <p:spPr>
          <a:xfrm>
            <a:off x="7172156" y="325127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8" name="Group 397">
            <a:extLst>
              <a:ext uri="{FF2B5EF4-FFF2-40B4-BE49-F238E27FC236}">
                <a16:creationId xmlns:a16="http://schemas.microsoft.com/office/drawing/2014/main" id="{CA2DC4ED-DCEC-4537-900C-76D8793D0E72}"/>
              </a:ext>
            </a:extLst>
          </p:cNvPr>
          <p:cNvGrpSpPr/>
          <p:nvPr/>
        </p:nvGrpSpPr>
        <p:grpSpPr>
          <a:xfrm>
            <a:off x="7284887" y="3368614"/>
            <a:ext cx="414470" cy="405254"/>
            <a:chOff x="8353024" y="3881412"/>
            <a:chExt cx="2427288" cy="2373313"/>
          </a:xfrm>
        </p:grpSpPr>
        <p:sp>
          <p:nvSpPr>
            <p:cNvPr id="384" name="Line 511">
              <a:extLst>
                <a:ext uri="{FF2B5EF4-FFF2-40B4-BE49-F238E27FC236}">
                  <a16:creationId xmlns:a16="http://schemas.microsoft.com/office/drawing/2014/main" id="{E53A3066-E1AB-4F1B-9447-7F48914A9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73687" y="3881412"/>
              <a:ext cx="0" cy="23733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Line 512">
              <a:extLst>
                <a:ext uri="{FF2B5EF4-FFF2-40B4-BE49-F238E27FC236}">
                  <a16:creationId xmlns:a16="http://schemas.microsoft.com/office/drawing/2014/main" id="{1E3B7BB4-2943-463F-8C35-EFC725587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53024" y="6005487"/>
              <a:ext cx="24272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Oval 513">
              <a:extLst>
                <a:ext uri="{FF2B5EF4-FFF2-40B4-BE49-F238E27FC236}">
                  <a16:creationId xmlns:a16="http://schemas.microsoft.com/office/drawing/2014/main" id="{1CEC50B2-8AD6-4712-BB1C-5F5C0C3B1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7399" y="4230662"/>
              <a:ext cx="271463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Oval 514">
              <a:extLst>
                <a:ext uri="{FF2B5EF4-FFF2-40B4-BE49-F238E27FC236}">
                  <a16:creationId xmlns:a16="http://schemas.microsoft.com/office/drawing/2014/main" id="{41039CEE-2C6D-4FF4-8325-5E981569A8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6049" y="4367187"/>
              <a:ext cx="273050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Oval 515">
              <a:extLst>
                <a:ext uri="{FF2B5EF4-FFF2-40B4-BE49-F238E27FC236}">
                  <a16:creationId xmlns:a16="http://schemas.microsoft.com/office/drawing/2014/main" id="{28FF814C-A680-4FE0-A09F-A6104F245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6137" y="3957612"/>
              <a:ext cx="273050" cy="2730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Oval 516">
              <a:extLst>
                <a:ext uri="{FF2B5EF4-FFF2-40B4-BE49-F238E27FC236}">
                  <a16:creationId xmlns:a16="http://schemas.microsoft.com/office/drawing/2014/main" id="{ADEFA57A-E90B-47B7-A6E5-5887ABF8C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96137" y="4768825"/>
              <a:ext cx="273050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Oval 517">
              <a:extLst>
                <a:ext uri="{FF2B5EF4-FFF2-40B4-BE49-F238E27FC236}">
                  <a16:creationId xmlns:a16="http://schemas.microsoft.com/office/drawing/2014/main" id="{8EA0E663-11A2-46C3-A13E-4E5DF3C15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696049" y="5392712"/>
              <a:ext cx="273050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Oval 518">
              <a:extLst>
                <a:ext uri="{FF2B5EF4-FFF2-40B4-BE49-F238E27FC236}">
                  <a16:creationId xmlns:a16="http://schemas.microsoft.com/office/drawing/2014/main" id="{15AF8AFF-C8EE-4FDB-9075-1AC82014F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67399" y="4999012"/>
              <a:ext cx="271463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Line 519">
              <a:extLst>
                <a:ext uri="{FF2B5EF4-FFF2-40B4-BE49-F238E27FC236}">
                  <a16:creationId xmlns:a16="http://schemas.microsoft.com/office/drawing/2014/main" id="{A446D24B-4CCC-495F-A8E6-716843405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3687" y="4437037"/>
              <a:ext cx="512763" cy="7413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Line 520">
              <a:extLst>
                <a:ext uri="{FF2B5EF4-FFF2-40B4-BE49-F238E27FC236}">
                  <a16:creationId xmlns:a16="http://schemas.microsoft.com/office/drawing/2014/main" id="{0411C241-8DEA-4244-8A8D-47ABEC91DE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19812" y="4437037"/>
              <a:ext cx="376238" cy="650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Line 521">
              <a:extLst>
                <a:ext uri="{FF2B5EF4-FFF2-40B4-BE49-F238E27FC236}">
                  <a16:creationId xmlns:a16="http://schemas.microsoft.com/office/drawing/2014/main" id="{DFCC0AE3-CB69-40E2-9669-74031D9C94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51637" y="4173512"/>
              <a:ext cx="468313" cy="2635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" name="Line 522">
              <a:extLst>
                <a:ext uri="{FF2B5EF4-FFF2-40B4-BE49-F238E27FC236}">
                  <a16:creationId xmlns:a16="http://schemas.microsoft.com/office/drawing/2014/main" id="{D30F9CB0-1C44-4999-9B1C-B174EDF173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573687" y="5205387"/>
              <a:ext cx="512763" cy="4587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Line 523">
              <a:extLst>
                <a:ext uri="{FF2B5EF4-FFF2-40B4-BE49-F238E27FC236}">
                  <a16:creationId xmlns:a16="http://schemas.microsoft.com/office/drawing/2014/main" id="{F7E4B00C-32F4-493E-A017-E956E11525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319812" y="5205387"/>
              <a:ext cx="376238" cy="2301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Line 524">
              <a:extLst>
                <a:ext uri="{FF2B5EF4-FFF2-40B4-BE49-F238E27FC236}">
                  <a16:creationId xmlns:a16="http://schemas.microsoft.com/office/drawing/2014/main" id="{816A62EB-A197-4213-8FCD-F0B7E154A1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9930999" y="4999012"/>
              <a:ext cx="503238" cy="4365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43" name="Oval 942">
            <a:extLst>
              <a:ext uri="{FF2B5EF4-FFF2-40B4-BE49-F238E27FC236}">
                <a16:creationId xmlns:a16="http://schemas.microsoft.com/office/drawing/2014/main" id="{A34DC352-03A2-440D-A6D0-9DFA820EDEC1}"/>
              </a:ext>
            </a:extLst>
          </p:cNvPr>
          <p:cNvSpPr/>
          <p:nvPr/>
        </p:nvSpPr>
        <p:spPr>
          <a:xfrm>
            <a:off x="8050346" y="325628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46" name="Group 945">
            <a:extLst>
              <a:ext uri="{FF2B5EF4-FFF2-40B4-BE49-F238E27FC236}">
                <a16:creationId xmlns:a16="http://schemas.microsoft.com/office/drawing/2014/main" id="{7848B2D0-270C-42FA-A3A2-BF3E22F616A2}"/>
              </a:ext>
            </a:extLst>
          </p:cNvPr>
          <p:cNvGrpSpPr/>
          <p:nvPr/>
        </p:nvGrpSpPr>
        <p:grpSpPr>
          <a:xfrm>
            <a:off x="8142646" y="3437818"/>
            <a:ext cx="455332" cy="276860"/>
            <a:chOff x="3209925" y="1446213"/>
            <a:chExt cx="4937125" cy="3001963"/>
          </a:xfrm>
        </p:grpSpPr>
        <p:sp>
          <p:nvSpPr>
            <p:cNvPr id="947" name="Freeform 511">
              <a:extLst>
                <a:ext uri="{FF2B5EF4-FFF2-40B4-BE49-F238E27FC236}">
                  <a16:creationId xmlns:a16="http://schemas.microsoft.com/office/drawing/2014/main" id="{44F1BBC2-2ED5-48F5-B673-FD2602F09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75" y="1446213"/>
              <a:ext cx="942975" cy="939800"/>
            </a:xfrm>
            <a:custGeom>
              <a:avLst/>
              <a:gdLst>
                <a:gd name="T0" fmla="*/ 286 w 347"/>
                <a:gd name="T1" fmla="*/ 347 h 347"/>
                <a:gd name="T2" fmla="*/ 61 w 347"/>
                <a:gd name="T3" fmla="*/ 347 h 347"/>
                <a:gd name="T4" fmla="*/ 0 w 347"/>
                <a:gd name="T5" fmla="*/ 286 h 347"/>
                <a:gd name="T6" fmla="*/ 0 w 347"/>
                <a:gd name="T7" fmla="*/ 61 h 347"/>
                <a:gd name="T8" fmla="*/ 61 w 347"/>
                <a:gd name="T9" fmla="*/ 0 h 347"/>
                <a:gd name="T10" fmla="*/ 286 w 347"/>
                <a:gd name="T11" fmla="*/ 0 h 347"/>
                <a:gd name="T12" fmla="*/ 347 w 347"/>
                <a:gd name="T13" fmla="*/ 61 h 347"/>
                <a:gd name="T14" fmla="*/ 347 w 347"/>
                <a:gd name="T15" fmla="*/ 286 h 347"/>
                <a:gd name="T16" fmla="*/ 286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286" y="347"/>
                  </a:moveTo>
                  <a:cubicBezTo>
                    <a:pt x="61" y="347"/>
                    <a:pt x="61" y="347"/>
                    <a:pt x="61" y="347"/>
                  </a:cubicBezTo>
                  <a:cubicBezTo>
                    <a:pt x="27" y="347"/>
                    <a:pt x="0" y="320"/>
                    <a:pt x="0" y="28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"/>
                    <a:pt x="27" y="0"/>
                    <a:pt x="61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20" y="0"/>
                    <a:pt x="347" y="28"/>
                    <a:pt x="347" y="61"/>
                  </a:cubicBezTo>
                  <a:cubicBezTo>
                    <a:pt x="347" y="286"/>
                    <a:pt x="347" y="286"/>
                    <a:pt x="347" y="286"/>
                  </a:cubicBezTo>
                  <a:cubicBezTo>
                    <a:pt x="347" y="320"/>
                    <a:pt x="320" y="347"/>
                    <a:pt x="286" y="3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Freeform 512">
              <a:extLst>
                <a:ext uri="{FF2B5EF4-FFF2-40B4-BE49-F238E27FC236}">
                  <a16:creationId xmlns:a16="http://schemas.microsoft.com/office/drawing/2014/main" id="{11CDAE72-2ABA-4130-B3CE-395E47A6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9925" y="3506788"/>
              <a:ext cx="944563" cy="941388"/>
            </a:xfrm>
            <a:custGeom>
              <a:avLst/>
              <a:gdLst>
                <a:gd name="T0" fmla="*/ 286 w 347"/>
                <a:gd name="T1" fmla="*/ 347 h 347"/>
                <a:gd name="T2" fmla="*/ 61 w 347"/>
                <a:gd name="T3" fmla="*/ 347 h 347"/>
                <a:gd name="T4" fmla="*/ 0 w 347"/>
                <a:gd name="T5" fmla="*/ 286 h 347"/>
                <a:gd name="T6" fmla="*/ 0 w 347"/>
                <a:gd name="T7" fmla="*/ 61 h 347"/>
                <a:gd name="T8" fmla="*/ 61 w 347"/>
                <a:gd name="T9" fmla="*/ 0 h 347"/>
                <a:gd name="T10" fmla="*/ 286 w 347"/>
                <a:gd name="T11" fmla="*/ 0 h 347"/>
                <a:gd name="T12" fmla="*/ 347 w 347"/>
                <a:gd name="T13" fmla="*/ 61 h 347"/>
                <a:gd name="T14" fmla="*/ 347 w 347"/>
                <a:gd name="T15" fmla="*/ 286 h 347"/>
                <a:gd name="T16" fmla="*/ 286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286" y="347"/>
                  </a:moveTo>
                  <a:cubicBezTo>
                    <a:pt x="61" y="347"/>
                    <a:pt x="61" y="347"/>
                    <a:pt x="61" y="347"/>
                  </a:cubicBezTo>
                  <a:cubicBezTo>
                    <a:pt x="27" y="347"/>
                    <a:pt x="0" y="320"/>
                    <a:pt x="0" y="28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7" y="0"/>
                    <a:pt x="61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19" y="0"/>
                    <a:pt x="347" y="27"/>
                    <a:pt x="347" y="61"/>
                  </a:cubicBezTo>
                  <a:cubicBezTo>
                    <a:pt x="347" y="286"/>
                    <a:pt x="347" y="286"/>
                    <a:pt x="347" y="286"/>
                  </a:cubicBezTo>
                  <a:cubicBezTo>
                    <a:pt x="347" y="320"/>
                    <a:pt x="319" y="347"/>
                    <a:pt x="286" y="3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Freeform 513">
              <a:extLst>
                <a:ext uri="{FF2B5EF4-FFF2-40B4-BE49-F238E27FC236}">
                  <a16:creationId xmlns:a16="http://schemas.microsoft.com/office/drawing/2014/main" id="{66561ED9-BA9C-4D49-8247-9A5D0CE6F4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4075" y="3506788"/>
              <a:ext cx="942975" cy="941388"/>
            </a:xfrm>
            <a:custGeom>
              <a:avLst/>
              <a:gdLst>
                <a:gd name="T0" fmla="*/ 286 w 347"/>
                <a:gd name="T1" fmla="*/ 347 h 347"/>
                <a:gd name="T2" fmla="*/ 61 w 347"/>
                <a:gd name="T3" fmla="*/ 347 h 347"/>
                <a:gd name="T4" fmla="*/ 0 w 347"/>
                <a:gd name="T5" fmla="*/ 286 h 347"/>
                <a:gd name="T6" fmla="*/ 0 w 347"/>
                <a:gd name="T7" fmla="*/ 61 h 347"/>
                <a:gd name="T8" fmla="*/ 61 w 347"/>
                <a:gd name="T9" fmla="*/ 0 h 347"/>
                <a:gd name="T10" fmla="*/ 286 w 347"/>
                <a:gd name="T11" fmla="*/ 0 h 347"/>
                <a:gd name="T12" fmla="*/ 347 w 347"/>
                <a:gd name="T13" fmla="*/ 61 h 347"/>
                <a:gd name="T14" fmla="*/ 347 w 347"/>
                <a:gd name="T15" fmla="*/ 286 h 347"/>
                <a:gd name="T16" fmla="*/ 286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286" y="347"/>
                  </a:moveTo>
                  <a:cubicBezTo>
                    <a:pt x="61" y="347"/>
                    <a:pt x="61" y="347"/>
                    <a:pt x="61" y="347"/>
                  </a:cubicBezTo>
                  <a:cubicBezTo>
                    <a:pt x="27" y="347"/>
                    <a:pt x="0" y="320"/>
                    <a:pt x="0" y="28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7" y="0"/>
                    <a:pt x="61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20" y="0"/>
                    <a:pt x="347" y="27"/>
                    <a:pt x="347" y="61"/>
                  </a:cubicBezTo>
                  <a:cubicBezTo>
                    <a:pt x="347" y="286"/>
                    <a:pt x="347" y="286"/>
                    <a:pt x="347" y="286"/>
                  </a:cubicBezTo>
                  <a:cubicBezTo>
                    <a:pt x="347" y="320"/>
                    <a:pt x="320" y="347"/>
                    <a:pt x="286" y="3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Freeform 514">
              <a:extLst>
                <a:ext uri="{FF2B5EF4-FFF2-40B4-BE49-F238E27FC236}">
                  <a16:creationId xmlns:a16="http://schemas.microsoft.com/office/drawing/2014/main" id="{90CB7552-604A-404B-9D0B-95E1B56DDDF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75" y="3506788"/>
              <a:ext cx="942975" cy="941388"/>
            </a:xfrm>
            <a:custGeom>
              <a:avLst/>
              <a:gdLst>
                <a:gd name="T0" fmla="*/ 286 w 347"/>
                <a:gd name="T1" fmla="*/ 347 h 347"/>
                <a:gd name="T2" fmla="*/ 61 w 347"/>
                <a:gd name="T3" fmla="*/ 347 h 347"/>
                <a:gd name="T4" fmla="*/ 0 w 347"/>
                <a:gd name="T5" fmla="*/ 286 h 347"/>
                <a:gd name="T6" fmla="*/ 0 w 347"/>
                <a:gd name="T7" fmla="*/ 61 h 347"/>
                <a:gd name="T8" fmla="*/ 61 w 347"/>
                <a:gd name="T9" fmla="*/ 0 h 347"/>
                <a:gd name="T10" fmla="*/ 286 w 347"/>
                <a:gd name="T11" fmla="*/ 0 h 347"/>
                <a:gd name="T12" fmla="*/ 347 w 347"/>
                <a:gd name="T13" fmla="*/ 61 h 347"/>
                <a:gd name="T14" fmla="*/ 347 w 347"/>
                <a:gd name="T15" fmla="*/ 286 h 347"/>
                <a:gd name="T16" fmla="*/ 286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286" y="347"/>
                  </a:moveTo>
                  <a:cubicBezTo>
                    <a:pt x="61" y="347"/>
                    <a:pt x="61" y="347"/>
                    <a:pt x="61" y="347"/>
                  </a:cubicBezTo>
                  <a:cubicBezTo>
                    <a:pt x="27" y="347"/>
                    <a:pt x="0" y="320"/>
                    <a:pt x="0" y="28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7" y="0"/>
                    <a:pt x="61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20" y="0"/>
                    <a:pt x="347" y="27"/>
                    <a:pt x="347" y="61"/>
                  </a:cubicBezTo>
                  <a:cubicBezTo>
                    <a:pt x="347" y="286"/>
                    <a:pt x="347" y="286"/>
                    <a:pt x="347" y="286"/>
                  </a:cubicBezTo>
                  <a:cubicBezTo>
                    <a:pt x="347" y="320"/>
                    <a:pt x="320" y="347"/>
                    <a:pt x="286" y="3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Freeform 515">
              <a:extLst>
                <a:ext uri="{FF2B5EF4-FFF2-40B4-BE49-F238E27FC236}">
                  <a16:creationId xmlns:a16="http://schemas.microsoft.com/office/drawing/2014/main" id="{70424C21-05AF-423F-9BDE-CC889FE4E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9825" y="2386013"/>
              <a:ext cx="1952625" cy="1120775"/>
            </a:xfrm>
            <a:custGeom>
              <a:avLst/>
              <a:gdLst>
                <a:gd name="T0" fmla="*/ 718 w 718"/>
                <a:gd name="T1" fmla="*/ 0 h 414"/>
                <a:gd name="T2" fmla="*/ 718 w 718"/>
                <a:gd name="T3" fmla="*/ 204 h 414"/>
                <a:gd name="T4" fmla="*/ 110 w 718"/>
                <a:gd name="T5" fmla="*/ 204 h 414"/>
                <a:gd name="T6" fmla="*/ 0 w 718"/>
                <a:gd name="T7" fmla="*/ 314 h 414"/>
                <a:gd name="T8" fmla="*/ 0 w 718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8" h="414">
                  <a:moveTo>
                    <a:pt x="718" y="0"/>
                  </a:moveTo>
                  <a:cubicBezTo>
                    <a:pt x="718" y="204"/>
                    <a:pt x="718" y="204"/>
                    <a:pt x="718" y="204"/>
                  </a:cubicBezTo>
                  <a:cubicBezTo>
                    <a:pt x="110" y="204"/>
                    <a:pt x="110" y="204"/>
                    <a:pt x="110" y="204"/>
                  </a:cubicBezTo>
                  <a:cubicBezTo>
                    <a:pt x="49" y="204"/>
                    <a:pt x="0" y="254"/>
                    <a:pt x="0" y="314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Freeform 516">
              <a:extLst>
                <a:ext uri="{FF2B5EF4-FFF2-40B4-BE49-F238E27FC236}">
                  <a16:creationId xmlns:a16="http://schemas.microsoft.com/office/drawing/2014/main" id="{C5ACF439-B946-4343-AD6C-C1CA33CAE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2450" y="2938463"/>
              <a:ext cx="2044700" cy="568325"/>
            </a:xfrm>
            <a:custGeom>
              <a:avLst/>
              <a:gdLst>
                <a:gd name="T0" fmla="*/ 752 w 752"/>
                <a:gd name="T1" fmla="*/ 210 h 210"/>
                <a:gd name="T2" fmla="*/ 752 w 752"/>
                <a:gd name="T3" fmla="*/ 110 h 210"/>
                <a:gd name="T4" fmla="*/ 642 w 752"/>
                <a:gd name="T5" fmla="*/ 0 h 210"/>
                <a:gd name="T6" fmla="*/ 0 w 752"/>
                <a:gd name="T7" fmla="*/ 0 h 210"/>
                <a:gd name="T8" fmla="*/ 0 w 752"/>
                <a:gd name="T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2" h="210">
                  <a:moveTo>
                    <a:pt x="752" y="210"/>
                  </a:moveTo>
                  <a:cubicBezTo>
                    <a:pt x="752" y="110"/>
                    <a:pt x="752" y="110"/>
                    <a:pt x="752" y="110"/>
                  </a:cubicBezTo>
                  <a:cubicBezTo>
                    <a:pt x="752" y="50"/>
                    <a:pt x="702" y="0"/>
                    <a:pt x="64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0"/>
                    <a:pt x="0" y="210"/>
                    <a:pt x="0" y="2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53" name="Oval 952">
            <a:extLst>
              <a:ext uri="{FF2B5EF4-FFF2-40B4-BE49-F238E27FC236}">
                <a16:creationId xmlns:a16="http://schemas.microsoft.com/office/drawing/2014/main" id="{5CCFB96E-0A5B-41C9-9AEB-93DC4A1342E9}"/>
              </a:ext>
            </a:extLst>
          </p:cNvPr>
          <p:cNvSpPr/>
          <p:nvPr/>
        </p:nvSpPr>
        <p:spPr>
          <a:xfrm>
            <a:off x="8981585" y="325833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56" name="Group 955">
            <a:extLst>
              <a:ext uri="{FF2B5EF4-FFF2-40B4-BE49-F238E27FC236}">
                <a16:creationId xmlns:a16="http://schemas.microsoft.com/office/drawing/2014/main" id="{3DD91D77-B33A-465E-8594-2F7C2E95F611}"/>
              </a:ext>
            </a:extLst>
          </p:cNvPr>
          <p:cNvGrpSpPr/>
          <p:nvPr/>
        </p:nvGrpSpPr>
        <p:grpSpPr>
          <a:xfrm>
            <a:off x="9065587" y="3434791"/>
            <a:ext cx="471928" cy="287010"/>
            <a:chOff x="3627438" y="1482725"/>
            <a:chExt cx="4938713" cy="3003550"/>
          </a:xfrm>
        </p:grpSpPr>
        <p:sp>
          <p:nvSpPr>
            <p:cNvPr id="957" name="Freeform 520">
              <a:extLst>
                <a:ext uri="{FF2B5EF4-FFF2-40B4-BE49-F238E27FC236}">
                  <a16:creationId xmlns:a16="http://schemas.microsoft.com/office/drawing/2014/main" id="{89C16126-D18A-418E-8C4B-2B9A52555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76" y="1482725"/>
              <a:ext cx="942975" cy="939800"/>
            </a:xfrm>
            <a:custGeom>
              <a:avLst/>
              <a:gdLst>
                <a:gd name="T0" fmla="*/ 286 w 347"/>
                <a:gd name="T1" fmla="*/ 347 h 347"/>
                <a:gd name="T2" fmla="*/ 61 w 347"/>
                <a:gd name="T3" fmla="*/ 347 h 347"/>
                <a:gd name="T4" fmla="*/ 0 w 347"/>
                <a:gd name="T5" fmla="*/ 286 h 347"/>
                <a:gd name="T6" fmla="*/ 0 w 347"/>
                <a:gd name="T7" fmla="*/ 61 h 347"/>
                <a:gd name="T8" fmla="*/ 61 w 347"/>
                <a:gd name="T9" fmla="*/ 0 h 347"/>
                <a:gd name="T10" fmla="*/ 286 w 347"/>
                <a:gd name="T11" fmla="*/ 0 h 347"/>
                <a:gd name="T12" fmla="*/ 347 w 347"/>
                <a:gd name="T13" fmla="*/ 61 h 347"/>
                <a:gd name="T14" fmla="*/ 347 w 347"/>
                <a:gd name="T15" fmla="*/ 286 h 347"/>
                <a:gd name="T16" fmla="*/ 286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286" y="347"/>
                  </a:moveTo>
                  <a:cubicBezTo>
                    <a:pt x="61" y="347"/>
                    <a:pt x="61" y="347"/>
                    <a:pt x="61" y="347"/>
                  </a:cubicBezTo>
                  <a:cubicBezTo>
                    <a:pt x="27" y="347"/>
                    <a:pt x="0" y="320"/>
                    <a:pt x="0" y="28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8"/>
                    <a:pt x="27" y="0"/>
                    <a:pt x="61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20" y="0"/>
                    <a:pt x="347" y="28"/>
                    <a:pt x="347" y="61"/>
                  </a:cubicBezTo>
                  <a:cubicBezTo>
                    <a:pt x="347" y="286"/>
                    <a:pt x="347" y="286"/>
                    <a:pt x="347" y="286"/>
                  </a:cubicBezTo>
                  <a:cubicBezTo>
                    <a:pt x="347" y="320"/>
                    <a:pt x="320" y="347"/>
                    <a:pt x="286" y="347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Freeform 521">
              <a:extLst>
                <a:ext uri="{FF2B5EF4-FFF2-40B4-BE49-F238E27FC236}">
                  <a16:creationId xmlns:a16="http://schemas.microsoft.com/office/drawing/2014/main" id="{CCF132A6-E8BD-4478-BF10-7CBCA03DE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438" y="3544888"/>
              <a:ext cx="944563" cy="941387"/>
            </a:xfrm>
            <a:custGeom>
              <a:avLst/>
              <a:gdLst>
                <a:gd name="T0" fmla="*/ 286 w 347"/>
                <a:gd name="T1" fmla="*/ 347 h 347"/>
                <a:gd name="T2" fmla="*/ 61 w 347"/>
                <a:gd name="T3" fmla="*/ 347 h 347"/>
                <a:gd name="T4" fmla="*/ 0 w 347"/>
                <a:gd name="T5" fmla="*/ 286 h 347"/>
                <a:gd name="T6" fmla="*/ 0 w 347"/>
                <a:gd name="T7" fmla="*/ 61 h 347"/>
                <a:gd name="T8" fmla="*/ 61 w 347"/>
                <a:gd name="T9" fmla="*/ 0 h 347"/>
                <a:gd name="T10" fmla="*/ 286 w 347"/>
                <a:gd name="T11" fmla="*/ 0 h 347"/>
                <a:gd name="T12" fmla="*/ 347 w 347"/>
                <a:gd name="T13" fmla="*/ 61 h 347"/>
                <a:gd name="T14" fmla="*/ 347 w 347"/>
                <a:gd name="T15" fmla="*/ 286 h 347"/>
                <a:gd name="T16" fmla="*/ 286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286" y="347"/>
                  </a:moveTo>
                  <a:cubicBezTo>
                    <a:pt x="61" y="347"/>
                    <a:pt x="61" y="347"/>
                    <a:pt x="61" y="347"/>
                  </a:cubicBezTo>
                  <a:cubicBezTo>
                    <a:pt x="27" y="347"/>
                    <a:pt x="0" y="320"/>
                    <a:pt x="0" y="28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7" y="0"/>
                    <a:pt x="61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19" y="0"/>
                    <a:pt x="347" y="27"/>
                    <a:pt x="347" y="61"/>
                  </a:cubicBezTo>
                  <a:cubicBezTo>
                    <a:pt x="347" y="286"/>
                    <a:pt x="347" y="286"/>
                    <a:pt x="347" y="286"/>
                  </a:cubicBezTo>
                  <a:cubicBezTo>
                    <a:pt x="347" y="320"/>
                    <a:pt x="319" y="347"/>
                    <a:pt x="286" y="347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Freeform 522">
              <a:extLst>
                <a:ext uri="{FF2B5EF4-FFF2-40B4-BE49-F238E27FC236}">
                  <a16:creationId xmlns:a16="http://schemas.microsoft.com/office/drawing/2014/main" id="{D0A710F2-D98F-4116-AD99-BC840E699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176" y="3544888"/>
              <a:ext cx="942975" cy="941387"/>
            </a:xfrm>
            <a:custGeom>
              <a:avLst/>
              <a:gdLst>
                <a:gd name="T0" fmla="*/ 286 w 347"/>
                <a:gd name="T1" fmla="*/ 347 h 347"/>
                <a:gd name="T2" fmla="*/ 61 w 347"/>
                <a:gd name="T3" fmla="*/ 347 h 347"/>
                <a:gd name="T4" fmla="*/ 0 w 347"/>
                <a:gd name="T5" fmla="*/ 286 h 347"/>
                <a:gd name="T6" fmla="*/ 0 w 347"/>
                <a:gd name="T7" fmla="*/ 61 h 347"/>
                <a:gd name="T8" fmla="*/ 61 w 347"/>
                <a:gd name="T9" fmla="*/ 0 h 347"/>
                <a:gd name="T10" fmla="*/ 286 w 347"/>
                <a:gd name="T11" fmla="*/ 0 h 347"/>
                <a:gd name="T12" fmla="*/ 347 w 347"/>
                <a:gd name="T13" fmla="*/ 61 h 347"/>
                <a:gd name="T14" fmla="*/ 347 w 347"/>
                <a:gd name="T15" fmla="*/ 286 h 347"/>
                <a:gd name="T16" fmla="*/ 286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286" y="347"/>
                  </a:moveTo>
                  <a:cubicBezTo>
                    <a:pt x="61" y="347"/>
                    <a:pt x="61" y="347"/>
                    <a:pt x="61" y="347"/>
                  </a:cubicBezTo>
                  <a:cubicBezTo>
                    <a:pt x="27" y="347"/>
                    <a:pt x="0" y="320"/>
                    <a:pt x="0" y="28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7" y="0"/>
                    <a:pt x="61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20" y="0"/>
                    <a:pt x="347" y="27"/>
                    <a:pt x="347" y="61"/>
                  </a:cubicBezTo>
                  <a:cubicBezTo>
                    <a:pt x="347" y="286"/>
                    <a:pt x="347" y="286"/>
                    <a:pt x="347" y="286"/>
                  </a:cubicBezTo>
                  <a:cubicBezTo>
                    <a:pt x="347" y="320"/>
                    <a:pt x="320" y="347"/>
                    <a:pt x="286" y="347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Freeform 523">
              <a:extLst>
                <a:ext uri="{FF2B5EF4-FFF2-40B4-BE49-F238E27FC236}">
                  <a16:creationId xmlns:a16="http://schemas.microsoft.com/office/drawing/2014/main" id="{876BE7A6-9DEB-4F1E-BCCE-931B9A154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76" y="3544888"/>
              <a:ext cx="942975" cy="941387"/>
            </a:xfrm>
            <a:custGeom>
              <a:avLst/>
              <a:gdLst>
                <a:gd name="T0" fmla="*/ 286 w 347"/>
                <a:gd name="T1" fmla="*/ 347 h 347"/>
                <a:gd name="T2" fmla="*/ 61 w 347"/>
                <a:gd name="T3" fmla="*/ 347 h 347"/>
                <a:gd name="T4" fmla="*/ 0 w 347"/>
                <a:gd name="T5" fmla="*/ 286 h 347"/>
                <a:gd name="T6" fmla="*/ 0 w 347"/>
                <a:gd name="T7" fmla="*/ 61 h 347"/>
                <a:gd name="T8" fmla="*/ 61 w 347"/>
                <a:gd name="T9" fmla="*/ 0 h 347"/>
                <a:gd name="T10" fmla="*/ 286 w 347"/>
                <a:gd name="T11" fmla="*/ 0 h 347"/>
                <a:gd name="T12" fmla="*/ 347 w 347"/>
                <a:gd name="T13" fmla="*/ 61 h 347"/>
                <a:gd name="T14" fmla="*/ 347 w 347"/>
                <a:gd name="T15" fmla="*/ 286 h 347"/>
                <a:gd name="T16" fmla="*/ 286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286" y="347"/>
                  </a:moveTo>
                  <a:cubicBezTo>
                    <a:pt x="61" y="347"/>
                    <a:pt x="61" y="347"/>
                    <a:pt x="61" y="347"/>
                  </a:cubicBezTo>
                  <a:cubicBezTo>
                    <a:pt x="27" y="347"/>
                    <a:pt x="0" y="320"/>
                    <a:pt x="0" y="286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0" y="27"/>
                    <a:pt x="27" y="0"/>
                    <a:pt x="61" y="0"/>
                  </a:cubicBezTo>
                  <a:cubicBezTo>
                    <a:pt x="286" y="0"/>
                    <a:pt x="286" y="0"/>
                    <a:pt x="286" y="0"/>
                  </a:cubicBezTo>
                  <a:cubicBezTo>
                    <a:pt x="320" y="0"/>
                    <a:pt x="347" y="27"/>
                    <a:pt x="347" y="61"/>
                  </a:cubicBezTo>
                  <a:cubicBezTo>
                    <a:pt x="347" y="286"/>
                    <a:pt x="347" y="286"/>
                    <a:pt x="347" y="286"/>
                  </a:cubicBezTo>
                  <a:cubicBezTo>
                    <a:pt x="347" y="320"/>
                    <a:pt x="320" y="347"/>
                    <a:pt x="286" y="347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Freeform 524">
              <a:extLst>
                <a:ext uri="{FF2B5EF4-FFF2-40B4-BE49-F238E27FC236}">
                  <a16:creationId xmlns:a16="http://schemas.microsoft.com/office/drawing/2014/main" id="{2C0FEB25-C4C2-4185-B44B-34A39D1F1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926" y="2422525"/>
              <a:ext cx="1952625" cy="1122362"/>
            </a:xfrm>
            <a:custGeom>
              <a:avLst/>
              <a:gdLst>
                <a:gd name="T0" fmla="*/ 718 w 718"/>
                <a:gd name="T1" fmla="*/ 0 h 414"/>
                <a:gd name="T2" fmla="*/ 718 w 718"/>
                <a:gd name="T3" fmla="*/ 204 h 414"/>
                <a:gd name="T4" fmla="*/ 110 w 718"/>
                <a:gd name="T5" fmla="*/ 204 h 414"/>
                <a:gd name="T6" fmla="*/ 0 w 718"/>
                <a:gd name="T7" fmla="*/ 314 h 414"/>
                <a:gd name="T8" fmla="*/ 0 w 718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8" h="414">
                  <a:moveTo>
                    <a:pt x="718" y="0"/>
                  </a:moveTo>
                  <a:cubicBezTo>
                    <a:pt x="718" y="204"/>
                    <a:pt x="718" y="204"/>
                    <a:pt x="718" y="204"/>
                  </a:cubicBezTo>
                  <a:cubicBezTo>
                    <a:pt x="110" y="204"/>
                    <a:pt x="110" y="204"/>
                    <a:pt x="110" y="204"/>
                  </a:cubicBezTo>
                  <a:cubicBezTo>
                    <a:pt x="49" y="204"/>
                    <a:pt x="0" y="254"/>
                    <a:pt x="0" y="314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Freeform 525">
              <a:extLst>
                <a:ext uri="{FF2B5EF4-FFF2-40B4-BE49-F238E27FC236}">
                  <a16:creationId xmlns:a16="http://schemas.microsoft.com/office/drawing/2014/main" id="{24C8D31C-7835-4C26-BC21-0DB51FD04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1551" y="2976563"/>
              <a:ext cx="2044700" cy="568325"/>
            </a:xfrm>
            <a:custGeom>
              <a:avLst/>
              <a:gdLst>
                <a:gd name="T0" fmla="*/ 752 w 752"/>
                <a:gd name="T1" fmla="*/ 210 h 210"/>
                <a:gd name="T2" fmla="*/ 752 w 752"/>
                <a:gd name="T3" fmla="*/ 110 h 210"/>
                <a:gd name="T4" fmla="*/ 642 w 752"/>
                <a:gd name="T5" fmla="*/ 0 h 210"/>
                <a:gd name="T6" fmla="*/ 0 w 752"/>
                <a:gd name="T7" fmla="*/ 0 h 210"/>
                <a:gd name="T8" fmla="*/ 0 w 752"/>
                <a:gd name="T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2" h="210">
                  <a:moveTo>
                    <a:pt x="752" y="210"/>
                  </a:moveTo>
                  <a:cubicBezTo>
                    <a:pt x="752" y="110"/>
                    <a:pt x="752" y="110"/>
                    <a:pt x="752" y="110"/>
                  </a:cubicBezTo>
                  <a:cubicBezTo>
                    <a:pt x="752" y="50"/>
                    <a:pt x="702" y="0"/>
                    <a:pt x="64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0"/>
                    <a:pt x="0" y="210"/>
                    <a:pt x="0" y="2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63" name="Oval 962">
            <a:extLst>
              <a:ext uri="{FF2B5EF4-FFF2-40B4-BE49-F238E27FC236}">
                <a16:creationId xmlns:a16="http://schemas.microsoft.com/office/drawing/2014/main" id="{DDC1B23D-2A76-44F8-B8CC-959744DBA004}"/>
              </a:ext>
            </a:extLst>
          </p:cNvPr>
          <p:cNvSpPr/>
          <p:nvPr/>
        </p:nvSpPr>
        <p:spPr>
          <a:xfrm>
            <a:off x="9894623" y="325833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66" name="Group 965">
            <a:extLst>
              <a:ext uri="{FF2B5EF4-FFF2-40B4-BE49-F238E27FC236}">
                <a16:creationId xmlns:a16="http://schemas.microsoft.com/office/drawing/2014/main" id="{CBCEEA76-5F21-4E61-B209-8E3090D36291}"/>
              </a:ext>
            </a:extLst>
          </p:cNvPr>
          <p:cNvGrpSpPr/>
          <p:nvPr/>
        </p:nvGrpSpPr>
        <p:grpSpPr>
          <a:xfrm>
            <a:off x="9974577" y="3432407"/>
            <a:ext cx="480024" cy="291779"/>
            <a:chOff x="3627437" y="2435226"/>
            <a:chExt cx="4938713" cy="3001963"/>
          </a:xfrm>
        </p:grpSpPr>
        <p:sp>
          <p:nvSpPr>
            <p:cNvPr id="967" name="Freeform 529">
              <a:extLst>
                <a:ext uri="{FF2B5EF4-FFF2-40B4-BE49-F238E27FC236}">
                  <a16:creationId xmlns:a16="http://schemas.microsoft.com/office/drawing/2014/main" id="{47547C81-5505-4415-B99A-4F66CC5B9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75" y="2435226"/>
              <a:ext cx="942975" cy="939800"/>
            </a:xfrm>
            <a:custGeom>
              <a:avLst/>
              <a:gdLst>
                <a:gd name="T0" fmla="*/ 174 w 347"/>
                <a:gd name="T1" fmla="*/ 347 h 347"/>
                <a:gd name="T2" fmla="*/ 174 w 347"/>
                <a:gd name="T3" fmla="*/ 347 h 347"/>
                <a:gd name="T4" fmla="*/ 0 w 347"/>
                <a:gd name="T5" fmla="*/ 174 h 347"/>
                <a:gd name="T6" fmla="*/ 0 w 347"/>
                <a:gd name="T7" fmla="*/ 174 h 347"/>
                <a:gd name="T8" fmla="*/ 174 w 347"/>
                <a:gd name="T9" fmla="*/ 0 h 347"/>
                <a:gd name="T10" fmla="*/ 174 w 347"/>
                <a:gd name="T11" fmla="*/ 0 h 347"/>
                <a:gd name="T12" fmla="*/ 347 w 347"/>
                <a:gd name="T13" fmla="*/ 174 h 347"/>
                <a:gd name="T14" fmla="*/ 347 w 347"/>
                <a:gd name="T15" fmla="*/ 174 h 347"/>
                <a:gd name="T16" fmla="*/ 174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174" y="347"/>
                  </a:moveTo>
                  <a:cubicBezTo>
                    <a:pt x="174" y="347"/>
                    <a:pt x="174" y="347"/>
                    <a:pt x="174" y="347"/>
                  </a:cubicBezTo>
                  <a:cubicBezTo>
                    <a:pt x="78" y="347"/>
                    <a:pt x="0" y="270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78"/>
                    <a:pt x="78" y="0"/>
                    <a:pt x="174" y="0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269" y="0"/>
                    <a:pt x="347" y="78"/>
                    <a:pt x="347" y="174"/>
                  </a:cubicBezTo>
                  <a:cubicBezTo>
                    <a:pt x="347" y="174"/>
                    <a:pt x="347" y="174"/>
                    <a:pt x="347" y="174"/>
                  </a:cubicBezTo>
                  <a:cubicBezTo>
                    <a:pt x="347" y="270"/>
                    <a:pt x="269" y="347"/>
                    <a:pt x="174" y="3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Freeform 530">
              <a:extLst>
                <a:ext uri="{FF2B5EF4-FFF2-40B4-BE49-F238E27FC236}">
                  <a16:creationId xmlns:a16="http://schemas.microsoft.com/office/drawing/2014/main" id="{D8BE33AB-F91D-4C57-A5B7-ADB799C7A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437" y="4495801"/>
              <a:ext cx="944563" cy="941388"/>
            </a:xfrm>
            <a:custGeom>
              <a:avLst/>
              <a:gdLst>
                <a:gd name="T0" fmla="*/ 173 w 347"/>
                <a:gd name="T1" fmla="*/ 347 h 347"/>
                <a:gd name="T2" fmla="*/ 173 w 347"/>
                <a:gd name="T3" fmla="*/ 347 h 347"/>
                <a:gd name="T4" fmla="*/ 0 w 347"/>
                <a:gd name="T5" fmla="*/ 174 h 347"/>
                <a:gd name="T6" fmla="*/ 0 w 347"/>
                <a:gd name="T7" fmla="*/ 174 h 347"/>
                <a:gd name="T8" fmla="*/ 173 w 347"/>
                <a:gd name="T9" fmla="*/ 0 h 347"/>
                <a:gd name="T10" fmla="*/ 173 w 347"/>
                <a:gd name="T11" fmla="*/ 0 h 347"/>
                <a:gd name="T12" fmla="*/ 347 w 347"/>
                <a:gd name="T13" fmla="*/ 174 h 347"/>
                <a:gd name="T14" fmla="*/ 347 w 347"/>
                <a:gd name="T15" fmla="*/ 174 h 347"/>
                <a:gd name="T16" fmla="*/ 173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173" y="347"/>
                  </a:moveTo>
                  <a:cubicBezTo>
                    <a:pt x="173" y="347"/>
                    <a:pt x="173" y="347"/>
                    <a:pt x="173" y="347"/>
                  </a:cubicBezTo>
                  <a:cubicBezTo>
                    <a:pt x="77" y="347"/>
                    <a:pt x="0" y="269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78"/>
                    <a:pt x="77" y="0"/>
                    <a:pt x="17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269" y="0"/>
                    <a:pt x="347" y="78"/>
                    <a:pt x="347" y="174"/>
                  </a:cubicBezTo>
                  <a:cubicBezTo>
                    <a:pt x="347" y="174"/>
                    <a:pt x="347" y="174"/>
                    <a:pt x="347" y="174"/>
                  </a:cubicBezTo>
                  <a:cubicBezTo>
                    <a:pt x="347" y="269"/>
                    <a:pt x="269" y="347"/>
                    <a:pt x="173" y="3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Freeform 531">
              <a:extLst>
                <a:ext uri="{FF2B5EF4-FFF2-40B4-BE49-F238E27FC236}">
                  <a16:creationId xmlns:a16="http://schemas.microsoft.com/office/drawing/2014/main" id="{83619D53-C0CA-4E28-A490-62D56BDD8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175" y="4495801"/>
              <a:ext cx="942975" cy="941388"/>
            </a:xfrm>
            <a:custGeom>
              <a:avLst/>
              <a:gdLst>
                <a:gd name="T0" fmla="*/ 174 w 347"/>
                <a:gd name="T1" fmla="*/ 347 h 347"/>
                <a:gd name="T2" fmla="*/ 174 w 347"/>
                <a:gd name="T3" fmla="*/ 347 h 347"/>
                <a:gd name="T4" fmla="*/ 0 w 347"/>
                <a:gd name="T5" fmla="*/ 174 h 347"/>
                <a:gd name="T6" fmla="*/ 0 w 347"/>
                <a:gd name="T7" fmla="*/ 174 h 347"/>
                <a:gd name="T8" fmla="*/ 174 w 347"/>
                <a:gd name="T9" fmla="*/ 0 h 347"/>
                <a:gd name="T10" fmla="*/ 174 w 347"/>
                <a:gd name="T11" fmla="*/ 0 h 347"/>
                <a:gd name="T12" fmla="*/ 347 w 347"/>
                <a:gd name="T13" fmla="*/ 174 h 347"/>
                <a:gd name="T14" fmla="*/ 347 w 347"/>
                <a:gd name="T15" fmla="*/ 174 h 347"/>
                <a:gd name="T16" fmla="*/ 174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174" y="347"/>
                  </a:moveTo>
                  <a:cubicBezTo>
                    <a:pt x="174" y="347"/>
                    <a:pt x="174" y="347"/>
                    <a:pt x="174" y="347"/>
                  </a:cubicBezTo>
                  <a:cubicBezTo>
                    <a:pt x="78" y="347"/>
                    <a:pt x="0" y="269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78"/>
                    <a:pt x="78" y="0"/>
                    <a:pt x="174" y="0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270" y="0"/>
                    <a:pt x="347" y="78"/>
                    <a:pt x="347" y="174"/>
                  </a:cubicBezTo>
                  <a:cubicBezTo>
                    <a:pt x="347" y="174"/>
                    <a:pt x="347" y="174"/>
                    <a:pt x="347" y="174"/>
                  </a:cubicBezTo>
                  <a:cubicBezTo>
                    <a:pt x="347" y="269"/>
                    <a:pt x="270" y="347"/>
                    <a:pt x="174" y="3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Freeform 532">
              <a:extLst>
                <a:ext uri="{FF2B5EF4-FFF2-40B4-BE49-F238E27FC236}">
                  <a16:creationId xmlns:a16="http://schemas.microsoft.com/office/drawing/2014/main" id="{81074705-DD00-4062-834A-A784BF14E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75" y="4495801"/>
              <a:ext cx="942975" cy="941388"/>
            </a:xfrm>
            <a:custGeom>
              <a:avLst/>
              <a:gdLst>
                <a:gd name="T0" fmla="*/ 174 w 347"/>
                <a:gd name="T1" fmla="*/ 347 h 347"/>
                <a:gd name="T2" fmla="*/ 174 w 347"/>
                <a:gd name="T3" fmla="*/ 347 h 347"/>
                <a:gd name="T4" fmla="*/ 0 w 347"/>
                <a:gd name="T5" fmla="*/ 174 h 347"/>
                <a:gd name="T6" fmla="*/ 0 w 347"/>
                <a:gd name="T7" fmla="*/ 174 h 347"/>
                <a:gd name="T8" fmla="*/ 174 w 347"/>
                <a:gd name="T9" fmla="*/ 0 h 347"/>
                <a:gd name="T10" fmla="*/ 174 w 347"/>
                <a:gd name="T11" fmla="*/ 0 h 347"/>
                <a:gd name="T12" fmla="*/ 347 w 347"/>
                <a:gd name="T13" fmla="*/ 174 h 347"/>
                <a:gd name="T14" fmla="*/ 347 w 347"/>
                <a:gd name="T15" fmla="*/ 174 h 347"/>
                <a:gd name="T16" fmla="*/ 174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174" y="347"/>
                  </a:moveTo>
                  <a:cubicBezTo>
                    <a:pt x="174" y="347"/>
                    <a:pt x="174" y="347"/>
                    <a:pt x="174" y="347"/>
                  </a:cubicBezTo>
                  <a:cubicBezTo>
                    <a:pt x="78" y="347"/>
                    <a:pt x="0" y="269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78"/>
                    <a:pt x="78" y="0"/>
                    <a:pt x="174" y="0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269" y="0"/>
                    <a:pt x="347" y="78"/>
                    <a:pt x="347" y="174"/>
                  </a:cubicBezTo>
                  <a:cubicBezTo>
                    <a:pt x="347" y="174"/>
                    <a:pt x="347" y="174"/>
                    <a:pt x="347" y="174"/>
                  </a:cubicBezTo>
                  <a:cubicBezTo>
                    <a:pt x="347" y="269"/>
                    <a:pt x="269" y="347"/>
                    <a:pt x="174" y="3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Freeform 533">
              <a:extLst>
                <a:ext uri="{FF2B5EF4-FFF2-40B4-BE49-F238E27FC236}">
                  <a16:creationId xmlns:a16="http://schemas.microsoft.com/office/drawing/2014/main" id="{905E5092-2E3A-4391-8F59-DA9F6213D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925" y="3375026"/>
              <a:ext cx="1952625" cy="1120775"/>
            </a:xfrm>
            <a:custGeom>
              <a:avLst/>
              <a:gdLst>
                <a:gd name="T0" fmla="*/ 718 w 718"/>
                <a:gd name="T1" fmla="*/ 0 h 414"/>
                <a:gd name="T2" fmla="*/ 718 w 718"/>
                <a:gd name="T3" fmla="*/ 204 h 414"/>
                <a:gd name="T4" fmla="*/ 110 w 718"/>
                <a:gd name="T5" fmla="*/ 204 h 414"/>
                <a:gd name="T6" fmla="*/ 0 w 718"/>
                <a:gd name="T7" fmla="*/ 314 h 414"/>
                <a:gd name="T8" fmla="*/ 0 w 718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8" h="414">
                  <a:moveTo>
                    <a:pt x="718" y="0"/>
                  </a:moveTo>
                  <a:cubicBezTo>
                    <a:pt x="718" y="204"/>
                    <a:pt x="718" y="204"/>
                    <a:pt x="718" y="204"/>
                  </a:cubicBezTo>
                  <a:cubicBezTo>
                    <a:pt x="110" y="204"/>
                    <a:pt x="110" y="204"/>
                    <a:pt x="110" y="204"/>
                  </a:cubicBezTo>
                  <a:cubicBezTo>
                    <a:pt x="49" y="204"/>
                    <a:pt x="0" y="254"/>
                    <a:pt x="0" y="314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534">
              <a:extLst>
                <a:ext uri="{FF2B5EF4-FFF2-40B4-BE49-F238E27FC236}">
                  <a16:creationId xmlns:a16="http://schemas.microsoft.com/office/drawing/2014/main" id="{5AA1ADB4-46EF-4BB4-BE10-EA5C8DABD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1550" y="3927476"/>
              <a:ext cx="2044700" cy="568325"/>
            </a:xfrm>
            <a:custGeom>
              <a:avLst/>
              <a:gdLst>
                <a:gd name="T0" fmla="*/ 752 w 752"/>
                <a:gd name="T1" fmla="*/ 210 h 210"/>
                <a:gd name="T2" fmla="*/ 752 w 752"/>
                <a:gd name="T3" fmla="*/ 110 h 210"/>
                <a:gd name="T4" fmla="*/ 642 w 752"/>
                <a:gd name="T5" fmla="*/ 0 h 210"/>
                <a:gd name="T6" fmla="*/ 0 w 752"/>
                <a:gd name="T7" fmla="*/ 0 h 210"/>
                <a:gd name="T8" fmla="*/ 0 w 752"/>
                <a:gd name="T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2" h="210">
                  <a:moveTo>
                    <a:pt x="752" y="210"/>
                  </a:moveTo>
                  <a:cubicBezTo>
                    <a:pt x="752" y="110"/>
                    <a:pt x="752" y="110"/>
                    <a:pt x="752" y="110"/>
                  </a:cubicBezTo>
                  <a:cubicBezTo>
                    <a:pt x="752" y="50"/>
                    <a:pt x="702" y="0"/>
                    <a:pt x="64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0"/>
                    <a:pt x="0" y="210"/>
                    <a:pt x="0" y="2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73" name="Oval 972">
            <a:extLst>
              <a:ext uri="{FF2B5EF4-FFF2-40B4-BE49-F238E27FC236}">
                <a16:creationId xmlns:a16="http://schemas.microsoft.com/office/drawing/2014/main" id="{593C7CA6-85B9-4E27-B985-56795A10464E}"/>
              </a:ext>
            </a:extLst>
          </p:cNvPr>
          <p:cNvSpPr/>
          <p:nvPr/>
        </p:nvSpPr>
        <p:spPr>
          <a:xfrm>
            <a:off x="10774971" y="325127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76" name="Group 975">
            <a:extLst>
              <a:ext uri="{FF2B5EF4-FFF2-40B4-BE49-F238E27FC236}">
                <a16:creationId xmlns:a16="http://schemas.microsoft.com/office/drawing/2014/main" id="{C093D7AF-E217-4CEE-A6A3-76CA185920B7}"/>
              </a:ext>
            </a:extLst>
          </p:cNvPr>
          <p:cNvGrpSpPr/>
          <p:nvPr/>
        </p:nvGrpSpPr>
        <p:grpSpPr>
          <a:xfrm>
            <a:off x="10853682" y="3424517"/>
            <a:ext cx="482511" cy="293446"/>
            <a:chOff x="3627438" y="2252663"/>
            <a:chExt cx="4938713" cy="3003550"/>
          </a:xfrm>
        </p:grpSpPr>
        <p:sp>
          <p:nvSpPr>
            <p:cNvPr id="977" name="Freeform 538">
              <a:extLst>
                <a:ext uri="{FF2B5EF4-FFF2-40B4-BE49-F238E27FC236}">
                  <a16:creationId xmlns:a16="http://schemas.microsoft.com/office/drawing/2014/main" id="{FE664B90-8B70-45AF-B973-BB8D2AEF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76" y="2252663"/>
              <a:ext cx="942975" cy="939800"/>
            </a:xfrm>
            <a:custGeom>
              <a:avLst/>
              <a:gdLst>
                <a:gd name="T0" fmla="*/ 174 w 347"/>
                <a:gd name="T1" fmla="*/ 347 h 347"/>
                <a:gd name="T2" fmla="*/ 174 w 347"/>
                <a:gd name="T3" fmla="*/ 347 h 347"/>
                <a:gd name="T4" fmla="*/ 0 w 347"/>
                <a:gd name="T5" fmla="*/ 174 h 347"/>
                <a:gd name="T6" fmla="*/ 0 w 347"/>
                <a:gd name="T7" fmla="*/ 174 h 347"/>
                <a:gd name="T8" fmla="*/ 174 w 347"/>
                <a:gd name="T9" fmla="*/ 0 h 347"/>
                <a:gd name="T10" fmla="*/ 174 w 347"/>
                <a:gd name="T11" fmla="*/ 0 h 347"/>
                <a:gd name="T12" fmla="*/ 347 w 347"/>
                <a:gd name="T13" fmla="*/ 174 h 347"/>
                <a:gd name="T14" fmla="*/ 347 w 347"/>
                <a:gd name="T15" fmla="*/ 174 h 347"/>
                <a:gd name="T16" fmla="*/ 174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174" y="347"/>
                  </a:moveTo>
                  <a:cubicBezTo>
                    <a:pt x="174" y="347"/>
                    <a:pt x="174" y="347"/>
                    <a:pt x="174" y="347"/>
                  </a:cubicBezTo>
                  <a:cubicBezTo>
                    <a:pt x="78" y="347"/>
                    <a:pt x="0" y="270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78"/>
                    <a:pt x="78" y="0"/>
                    <a:pt x="174" y="0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269" y="0"/>
                    <a:pt x="347" y="78"/>
                    <a:pt x="347" y="174"/>
                  </a:cubicBezTo>
                  <a:cubicBezTo>
                    <a:pt x="347" y="174"/>
                    <a:pt x="347" y="174"/>
                    <a:pt x="347" y="174"/>
                  </a:cubicBezTo>
                  <a:cubicBezTo>
                    <a:pt x="347" y="270"/>
                    <a:pt x="269" y="347"/>
                    <a:pt x="174" y="347"/>
                  </a:cubicBezTo>
                  <a:close/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539">
              <a:extLst>
                <a:ext uri="{FF2B5EF4-FFF2-40B4-BE49-F238E27FC236}">
                  <a16:creationId xmlns:a16="http://schemas.microsoft.com/office/drawing/2014/main" id="{18566792-2226-456B-8ADF-CB1B8BD39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7438" y="4314825"/>
              <a:ext cx="944563" cy="941388"/>
            </a:xfrm>
            <a:custGeom>
              <a:avLst/>
              <a:gdLst>
                <a:gd name="T0" fmla="*/ 173 w 347"/>
                <a:gd name="T1" fmla="*/ 347 h 347"/>
                <a:gd name="T2" fmla="*/ 173 w 347"/>
                <a:gd name="T3" fmla="*/ 347 h 347"/>
                <a:gd name="T4" fmla="*/ 0 w 347"/>
                <a:gd name="T5" fmla="*/ 174 h 347"/>
                <a:gd name="T6" fmla="*/ 0 w 347"/>
                <a:gd name="T7" fmla="*/ 174 h 347"/>
                <a:gd name="T8" fmla="*/ 173 w 347"/>
                <a:gd name="T9" fmla="*/ 0 h 347"/>
                <a:gd name="T10" fmla="*/ 173 w 347"/>
                <a:gd name="T11" fmla="*/ 0 h 347"/>
                <a:gd name="T12" fmla="*/ 347 w 347"/>
                <a:gd name="T13" fmla="*/ 174 h 347"/>
                <a:gd name="T14" fmla="*/ 347 w 347"/>
                <a:gd name="T15" fmla="*/ 174 h 347"/>
                <a:gd name="T16" fmla="*/ 173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173" y="347"/>
                  </a:moveTo>
                  <a:cubicBezTo>
                    <a:pt x="173" y="347"/>
                    <a:pt x="173" y="347"/>
                    <a:pt x="173" y="347"/>
                  </a:cubicBezTo>
                  <a:cubicBezTo>
                    <a:pt x="77" y="347"/>
                    <a:pt x="0" y="269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78"/>
                    <a:pt x="77" y="0"/>
                    <a:pt x="17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269" y="0"/>
                    <a:pt x="347" y="78"/>
                    <a:pt x="347" y="174"/>
                  </a:cubicBezTo>
                  <a:cubicBezTo>
                    <a:pt x="347" y="174"/>
                    <a:pt x="347" y="174"/>
                    <a:pt x="347" y="174"/>
                  </a:cubicBezTo>
                  <a:cubicBezTo>
                    <a:pt x="347" y="269"/>
                    <a:pt x="269" y="347"/>
                    <a:pt x="173" y="347"/>
                  </a:cubicBezTo>
                  <a:close/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540">
              <a:extLst>
                <a:ext uri="{FF2B5EF4-FFF2-40B4-BE49-F238E27FC236}">
                  <a16:creationId xmlns:a16="http://schemas.microsoft.com/office/drawing/2014/main" id="{D10BE609-9809-4CBD-BCA1-0A24EFDA7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176" y="4314825"/>
              <a:ext cx="942975" cy="941388"/>
            </a:xfrm>
            <a:custGeom>
              <a:avLst/>
              <a:gdLst>
                <a:gd name="T0" fmla="*/ 174 w 347"/>
                <a:gd name="T1" fmla="*/ 347 h 347"/>
                <a:gd name="T2" fmla="*/ 174 w 347"/>
                <a:gd name="T3" fmla="*/ 347 h 347"/>
                <a:gd name="T4" fmla="*/ 0 w 347"/>
                <a:gd name="T5" fmla="*/ 174 h 347"/>
                <a:gd name="T6" fmla="*/ 0 w 347"/>
                <a:gd name="T7" fmla="*/ 174 h 347"/>
                <a:gd name="T8" fmla="*/ 174 w 347"/>
                <a:gd name="T9" fmla="*/ 0 h 347"/>
                <a:gd name="T10" fmla="*/ 174 w 347"/>
                <a:gd name="T11" fmla="*/ 0 h 347"/>
                <a:gd name="T12" fmla="*/ 347 w 347"/>
                <a:gd name="T13" fmla="*/ 174 h 347"/>
                <a:gd name="T14" fmla="*/ 347 w 347"/>
                <a:gd name="T15" fmla="*/ 174 h 347"/>
                <a:gd name="T16" fmla="*/ 174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174" y="347"/>
                  </a:moveTo>
                  <a:cubicBezTo>
                    <a:pt x="174" y="347"/>
                    <a:pt x="174" y="347"/>
                    <a:pt x="174" y="347"/>
                  </a:cubicBezTo>
                  <a:cubicBezTo>
                    <a:pt x="78" y="347"/>
                    <a:pt x="0" y="269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78"/>
                    <a:pt x="78" y="0"/>
                    <a:pt x="174" y="0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270" y="0"/>
                    <a:pt x="347" y="78"/>
                    <a:pt x="347" y="174"/>
                  </a:cubicBezTo>
                  <a:cubicBezTo>
                    <a:pt x="347" y="174"/>
                    <a:pt x="347" y="174"/>
                    <a:pt x="347" y="174"/>
                  </a:cubicBezTo>
                  <a:cubicBezTo>
                    <a:pt x="347" y="269"/>
                    <a:pt x="270" y="347"/>
                    <a:pt x="174" y="347"/>
                  </a:cubicBezTo>
                  <a:close/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541">
              <a:extLst>
                <a:ext uri="{FF2B5EF4-FFF2-40B4-BE49-F238E27FC236}">
                  <a16:creationId xmlns:a16="http://schemas.microsoft.com/office/drawing/2014/main" id="{2DA45B79-956E-4BEE-B992-0768C1FE7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8476" y="4314825"/>
              <a:ext cx="942975" cy="941388"/>
            </a:xfrm>
            <a:custGeom>
              <a:avLst/>
              <a:gdLst>
                <a:gd name="T0" fmla="*/ 174 w 347"/>
                <a:gd name="T1" fmla="*/ 347 h 347"/>
                <a:gd name="T2" fmla="*/ 174 w 347"/>
                <a:gd name="T3" fmla="*/ 347 h 347"/>
                <a:gd name="T4" fmla="*/ 0 w 347"/>
                <a:gd name="T5" fmla="*/ 174 h 347"/>
                <a:gd name="T6" fmla="*/ 0 w 347"/>
                <a:gd name="T7" fmla="*/ 174 h 347"/>
                <a:gd name="T8" fmla="*/ 174 w 347"/>
                <a:gd name="T9" fmla="*/ 0 h 347"/>
                <a:gd name="T10" fmla="*/ 174 w 347"/>
                <a:gd name="T11" fmla="*/ 0 h 347"/>
                <a:gd name="T12" fmla="*/ 347 w 347"/>
                <a:gd name="T13" fmla="*/ 174 h 347"/>
                <a:gd name="T14" fmla="*/ 347 w 347"/>
                <a:gd name="T15" fmla="*/ 174 h 347"/>
                <a:gd name="T16" fmla="*/ 174 w 347"/>
                <a:gd name="T17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7" h="347">
                  <a:moveTo>
                    <a:pt x="174" y="347"/>
                  </a:moveTo>
                  <a:cubicBezTo>
                    <a:pt x="174" y="347"/>
                    <a:pt x="174" y="347"/>
                    <a:pt x="174" y="347"/>
                  </a:cubicBezTo>
                  <a:cubicBezTo>
                    <a:pt x="78" y="347"/>
                    <a:pt x="0" y="269"/>
                    <a:pt x="0" y="174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0" y="78"/>
                    <a:pt x="78" y="0"/>
                    <a:pt x="174" y="0"/>
                  </a:cubicBezTo>
                  <a:cubicBezTo>
                    <a:pt x="174" y="0"/>
                    <a:pt x="174" y="0"/>
                    <a:pt x="174" y="0"/>
                  </a:cubicBezTo>
                  <a:cubicBezTo>
                    <a:pt x="269" y="0"/>
                    <a:pt x="347" y="78"/>
                    <a:pt x="347" y="174"/>
                  </a:cubicBezTo>
                  <a:cubicBezTo>
                    <a:pt x="347" y="174"/>
                    <a:pt x="347" y="174"/>
                    <a:pt x="347" y="174"/>
                  </a:cubicBezTo>
                  <a:cubicBezTo>
                    <a:pt x="347" y="269"/>
                    <a:pt x="269" y="347"/>
                    <a:pt x="174" y="347"/>
                  </a:cubicBezTo>
                  <a:close/>
                </a:path>
              </a:pathLst>
            </a:custGeom>
            <a:solidFill>
              <a:schemeClr val="bg2"/>
            </a:solidFill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542">
              <a:extLst>
                <a:ext uri="{FF2B5EF4-FFF2-40B4-BE49-F238E27FC236}">
                  <a16:creationId xmlns:a16="http://schemas.microsoft.com/office/drawing/2014/main" id="{48A80312-3661-41BB-898F-01A5CFB3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926" y="3192463"/>
              <a:ext cx="1952625" cy="1122363"/>
            </a:xfrm>
            <a:custGeom>
              <a:avLst/>
              <a:gdLst>
                <a:gd name="T0" fmla="*/ 718 w 718"/>
                <a:gd name="T1" fmla="*/ 0 h 414"/>
                <a:gd name="T2" fmla="*/ 718 w 718"/>
                <a:gd name="T3" fmla="*/ 204 h 414"/>
                <a:gd name="T4" fmla="*/ 110 w 718"/>
                <a:gd name="T5" fmla="*/ 204 h 414"/>
                <a:gd name="T6" fmla="*/ 0 w 718"/>
                <a:gd name="T7" fmla="*/ 314 h 414"/>
                <a:gd name="T8" fmla="*/ 0 w 718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8" h="414">
                  <a:moveTo>
                    <a:pt x="718" y="0"/>
                  </a:moveTo>
                  <a:cubicBezTo>
                    <a:pt x="718" y="204"/>
                    <a:pt x="718" y="204"/>
                    <a:pt x="718" y="204"/>
                  </a:cubicBezTo>
                  <a:cubicBezTo>
                    <a:pt x="110" y="204"/>
                    <a:pt x="110" y="204"/>
                    <a:pt x="110" y="204"/>
                  </a:cubicBezTo>
                  <a:cubicBezTo>
                    <a:pt x="49" y="204"/>
                    <a:pt x="0" y="254"/>
                    <a:pt x="0" y="314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543">
              <a:extLst>
                <a:ext uri="{FF2B5EF4-FFF2-40B4-BE49-F238E27FC236}">
                  <a16:creationId xmlns:a16="http://schemas.microsoft.com/office/drawing/2014/main" id="{367714C2-2057-40BA-AE42-60F9A52AA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1551" y="3746500"/>
              <a:ext cx="2044700" cy="568325"/>
            </a:xfrm>
            <a:custGeom>
              <a:avLst/>
              <a:gdLst>
                <a:gd name="T0" fmla="*/ 752 w 752"/>
                <a:gd name="T1" fmla="*/ 210 h 210"/>
                <a:gd name="T2" fmla="*/ 752 w 752"/>
                <a:gd name="T3" fmla="*/ 110 h 210"/>
                <a:gd name="T4" fmla="*/ 642 w 752"/>
                <a:gd name="T5" fmla="*/ 0 h 210"/>
                <a:gd name="T6" fmla="*/ 0 w 752"/>
                <a:gd name="T7" fmla="*/ 0 h 210"/>
                <a:gd name="T8" fmla="*/ 0 w 752"/>
                <a:gd name="T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2" h="210">
                  <a:moveTo>
                    <a:pt x="752" y="210"/>
                  </a:moveTo>
                  <a:cubicBezTo>
                    <a:pt x="752" y="110"/>
                    <a:pt x="752" y="110"/>
                    <a:pt x="752" y="110"/>
                  </a:cubicBezTo>
                  <a:cubicBezTo>
                    <a:pt x="752" y="50"/>
                    <a:pt x="702" y="0"/>
                    <a:pt x="64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0"/>
                    <a:pt x="0" y="210"/>
                    <a:pt x="0" y="2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83" name="Oval 982">
            <a:extLst>
              <a:ext uri="{FF2B5EF4-FFF2-40B4-BE49-F238E27FC236}">
                <a16:creationId xmlns:a16="http://schemas.microsoft.com/office/drawing/2014/main" id="{92CD8758-EECC-4493-82E8-6003112E9B91}"/>
              </a:ext>
            </a:extLst>
          </p:cNvPr>
          <p:cNvSpPr/>
          <p:nvPr/>
        </p:nvSpPr>
        <p:spPr>
          <a:xfrm>
            <a:off x="1037150" y="438058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6" name="Group 985">
            <a:extLst>
              <a:ext uri="{FF2B5EF4-FFF2-40B4-BE49-F238E27FC236}">
                <a16:creationId xmlns:a16="http://schemas.microsoft.com/office/drawing/2014/main" id="{17AAE1DC-7A92-4F45-A424-1C255EE4C9BA}"/>
              </a:ext>
            </a:extLst>
          </p:cNvPr>
          <p:cNvGrpSpPr/>
          <p:nvPr/>
        </p:nvGrpSpPr>
        <p:grpSpPr>
          <a:xfrm>
            <a:off x="1120684" y="4542728"/>
            <a:ext cx="472864" cy="315646"/>
            <a:chOff x="4194539" y="1145448"/>
            <a:chExt cx="4960938" cy="3311525"/>
          </a:xfrm>
        </p:grpSpPr>
        <p:sp>
          <p:nvSpPr>
            <p:cNvPr id="987" name="Freeform 547">
              <a:extLst>
                <a:ext uri="{FF2B5EF4-FFF2-40B4-BE49-F238E27FC236}">
                  <a16:creationId xmlns:a16="http://schemas.microsoft.com/office/drawing/2014/main" id="{86F41603-B263-4519-B2B4-97214817D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1927" y="1677260"/>
              <a:ext cx="938213" cy="395288"/>
            </a:xfrm>
            <a:custGeom>
              <a:avLst/>
              <a:gdLst>
                <a:gd name="T0" fmla="*/ 339 w 345"/>
                <a:gd name="T1" fmla="*/ 95 h 146"/>
                <a:gd name="T2" fmla="*/ 339 w 345"/>
                <a:gd name="T3" fmla="*/ 127 h 146"/>
                <a:gd name="T4" fmla="*/ 196 w 345"/>
                <a:gd name="T5" fmla="*/ 144 h 146"/>
                <a:gd name="T6" fmla="*/ 187 w 345"/>
                <a:gd name="T7" fmla="*/ 73 h 146"/>
                <a:gd name="T8" fmla="*/ 196 w 345"/>
                <a:gd name="T9" fmla="*/ 62 h 146"/>
                <a:gd name="T10" fmla="*/ 175 w 345"/>
                <a:gd name="T11" fmla="*/ 38 h 146"/>
                <a:gd name="T12" fmla="*/ 154 w 345"/>
                <a:gd name="T13" fmla="*/ 62 h 146"/>
                <a:gd name="T14" fmla="*/ 162 w 345"/>
                <a:gd name="T15" fmla="*/ 73 h 146"/>
                <a:gd name="T16" fmla="*/ 149 w 345"/>
                <a:gd name="T17" fmla="*/ 146 h 146"/>
                <a:gd name="T18" fmla="*/ 9 w 345"/>
                <a:gd name="T19" fmla="*/ 126 h 146"/>
                <a:gd name="T20" fmla="*/ 121 w 345"/>
                <a:gd name="T21" fmla="*/ 46 h 146"/>
                <a:gd name="T22" fmla="*/ 133 w 345"/>
                <a:gd name="T23" fmla="*/ 7 h 146"/>
                <a:gd name="T24" fmla="*/ 140 w 345"/>
                <a:gd name="T25" fmla="*/ 10 h 146"/>
                <a:gd name="T26" fmla="*/ 216 w 345"/>
                <a:gd name="T27" fmla="*/ 2 h 146"/>
                <a:gd name="T28" fmla="*/ 219 w 345"/>
                <a:gd name="T29" fmla="*/ 0 h 146"/>
                <a:gd name="T30" fmla="*/ 223 w 345"/>
                <a:gd name="T31" fmla="*/ 39 h 146"/>
                <a:gd name="T32" fmla="*/ 255 w 345"/>
                <a:gd name="T33" fmla="*/ 56 h 146"/>
                <a:gd name="T34" fmla="*/ 339 w 345"/>
                <a:gd name="T35" fmla="*/ 9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5" h="146">
                  <a:moveTo>
                    <a:pt x="339" y="95"/>
                  </a:moveTo>
                  <a:cubicBezTo>
                    <a:pt x="345" y="117"/>
                    <a:pt x="339" y="127"/>
                    <a:pt x="339" y="127"/>
                  </a:cubicBezTo>
                  <a:cubicBezTo>
                    <a:pt x="339" y="127"/>
                    <a:pt x="307" y="138"/>
                    <a:pt x="196" y="144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96" y="62"/>
                    <a:pt x="196" y="62"/>
                    <a:pt x="196" y="62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62" y="73"/>
                    <a:pt x="162" y="73"/>
                    <a:pt x="162" y="73"/>
                  </a:cubicBezTo>
                  <a:cubicBezTo>
                    <a:pt x="149" y="146"/>
                    <a:pt x="149" y="146"/>
                    <a:pt x="149" y="146"/>
                  </a:cubicBezTo>
                  <a:cubicBezTo>
                    <a:pt x="50" y="146"/>
                    <a:pt x="9" y="126"/>
                    <a:pt x="9" y="126"/>
                  </a:cubicBezTo>
                  <a:cubicBezTo>
                    <a:pt x="0" y="66"/>
                    <a:pt x="106" y="54"/>
                    <a:pt x="121" y="46"/>
                  </a:cubicBezTo>
                  <a:cubicBezTo>
                    <a:pt x="135" y="38"/>
                    <a:pt x="133" y="7"/>
                    <a:pt x="133" y="7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65" y="23"/>
                    <a:pt x="195" y="20"/>
                    <a:pt x="216" y="2"/>
                  </a:cubicBezTo>
                  <a:cubicBezTo>
                    <a:pt x="217" y="2"/>
                    <a:pt x="218" y="1"/>
                    <a:pt x="219" y="0"/>
                  </a:cubicBezTo>
                  <a:cubicBezTo>
                    <a:pt x="219" y="0"/>
                    <a:pt x="219" y="26"/>
                    <a:pt x="223" y="39"/>
                  </a:cubicBezTo>
                  <a:cubicBezTo>
                    <a:pt x="226" y="53"/>
                    <a:pt x="255" y="56"/>
                    <a:pt x="255" y="56"/>
                  </a:cubicBezTo>
                  <a:cubicBezTo>
                    <a:pt x="255" y="56"/>
                    <a:pt x="333" y="73"/>
                    <a:pt x="339" y="95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548">
              <a:extLst>
                <a:ext uri="{FF2B5EF4-FFF2-40B4-BE49-F238E27FC236}">
                  <a16:creationId xmlns:a16="http://schemas.microsoft.com/office/drawing/2014/main" id="{BE936AA3-0285-4C1F-B05C-BFF7D08CE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264" y="1416910"/>
              <a:ext cx="73025" cy="115888"/>
            </a:xfrm>
            <a:custGeom>
              <a:avLst/>
              <a:gdLst>
                <a:gd name="T0" fmla="*/ 23 w 27"/>
                <a:gd name="T1" fmla="*/ 3 h 43"/>
                <a:gd name="T2" fmla="*/ 11 w 27"/>
                <a:gd name="T3" fmla="*/ 34 h 43"/>
                <a:gd name="T4" fmla="*/ 0 w 27"/>
                <a:gd name="T5" fmla="*/ 43 h 43"/>
                <a:gd name="T6" fmla="*/ 5 w 27"/>
                <a:gd name="T7" fmla="*/ 7 h 43"/>
                <a:gd name="T8" fmla="*/ 5 w 27"/>
                <a:gd name="T9" fmla="*/ 6 h 43"/>
                <a:gd name="T10" fmla="*/ 23 w 27"/>
                <a:gd name="T1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43">
                  <a:moveTo>
                    <a:pt x="23" y="3"/>
                  </a:moveTo>
                  <a:cubicBezTo>
                    <a:pt x="27" y="7"/>
                    <a:pt x="22" y="21"/>
                    <a:pt x="11" y="34"/>
                  </a:cubicBezTo>
                  <a:cubicBezTo>
                    <a:pt x="7" y="37"/>
                    <a:pt x="4" y="40"/>
                    <a:pt x="0" y="43"/>
                  </a:cubicBezTo>
                  <a:cubicBezTo>
                    <a:pt x="3" y="31"/>
                    <a:pt x="5" y="19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13" y="2"/>
                    <a:pt x="19" y="0"/>
                    <a:pt x="23" y="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549">
              <a:extLst>
                <a:ext uri="{FF2B5EF4-FFF2-40B4-BE49-F238E27FC236}">
                  <a16:creationId xmlns:a16="http://schemas.microsoft.com/office/drawing/2014/main" id="{74A250E3-221E-43B8-8B3E-5C8728644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5289" y="1145448"/>
              <a:ext cx="454025" cy="593725"/>
            </a:xfrm>
            <a:custGeom>
              <a:avLst/>
              <a:gdLst>
                <a:gd name="T0" fmla="*/ 83 w 167"/>
                <a:gd name="T1" fmla="*/ 0 h 219"/>
                <a:gd name="T2" fmla="*/ 166 w 167"/>
                <a:gd name="T3" fmla="*/ 85 h 219"/>
                <a:gd name="T4" fmla="*/ 165 w 167"/>
                <a:gd name="T5" fmla="*/ 106 h 219"/>
                <a:gd name="T6" fmla="*/ 153 w 167"/>
                <a:gd name="T7" fmla="*/ 117 h 219"/>
                <a:gd name="T8" fmla="*/ 141 w 167"/>
                <a:gd name="T9" fmla="*/ 148 h 219"/>
                <a:gd name="T10" fmla="*/ 160 w 167"/>
                <a:gd name="T11" fmla="*/ 143 h 219"/>
                <a:gd name="T12" fmla="*/ 156 w 167"/>
                <a:gd name="T13" fmla="*/ 154 h 219"/>
                <a:gd name="T14" fmla="*/ 133 w 167"/>
                <a:gd name="T15" fmla="*/ 196 h 219"/>
                <a:gd name="T16" fmla="*/ 130 w 167"/>
                <a:gd name="T17" fmla="*/ 198 h 219"/>
                <a:gd name="T18" fmla="*/ 54 w 167"/>
                <a:gd name="T19" fmla="*/ 206 h 219"/>
                <a:gd name="T20" fmla="*/ 47 w 167"/>
                <a:gd name="T21" fmla="*/ 203 h 219"/>
                <a:gd name="T22" fmla="*/ 7 w 167"/>
                <a:gd name="T23" fmla="*/ 142 h 219"/>
                <a:gd name="T24" fmla="*/ 28 w 167"/>
                <a:gd name="T25" fmla="*/ 148 h 219"/>
                <a:gd name="T26" fmla="*/ 16 w 167"/>
                <a:gd name="T27" fmla="*/ 117 h 219"/>
                <a:gd name="T28" fmla="*/ 0 w 167"/>
                <a:gd name="T29" fmla="*/ 104 h 219"/>
                <a:gd name="T30" fmla="*/ 0 w 167"/>
                <a:gd name="T31" fmla="*/ 95 h 219"/>
                <a:gd name="T32" fmla="*/ 0 w 167"/>
                <a:gd name="T33" fmla="*/ 84 h 219"/>
                <a:gd name="T34" fmla="*/ 83 w 167"/>
                <a:gd name="T3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7" h="219">
                  <a:moveTo>
                    <a:pt x="83" y="0"/>
                  </a:moveTo>
                  <a:cubicBezTo>
                    <a:pt x="129" y="0"/>
                    <a:pt x="167" y="39"/>
                    <a:pt x="166" y="85"/>
                  </a:cubicBezTo>
                  <a:cubicBezTo>
                    <a:pt x="165" y="106"/>
                    <a:pt x="165" y="106"/>
                    <a:pt x="165" y="106"/>
                  </a:cubicBezTo>
                  <a:cubicBezTo>
                    <a:pt x="161" y="109"/>
                    <a:pt x="157" y="113"/>
                    <a:pt x="153" y="117"/>
                  </a:cubicBezTo>
                  <a:cubicBezTo>
                    <a:pt x="141" y="129"/>
                    <a:pt x="136" y="143"/>
                    <a:pt x="141" y="148"/>
                  </a:cubicBezTo>
                  <a:cubicBezTo>
                    <a:pt x="144" y="151"/>
                    <a:pt x="152" y="149"/>
                    <a:pt x="160" y="143"/>
                  </a:cubicBezTo>
                  <a:cubicBezTo>
                    <a:pt x="159" y="147"/>
                    <a:pt x="158" y="151"/>
                    <a:pt x="156" y="154"/>
                  </a:cubicBezTo>
                  <a:cubicBezTo>
                    <a:pt x="151" y="170"/>
                    <a:pt x="143" y="184"/>
                    <a:pt x="133" y="196"/>
                  </a:cubicBezTo>
                  <a:cubicBezTo>
                    <a:pt x="132" y="197"/>
                    <a:pt x="131" y="198"/>
                    <a:pt x="130" y="198"/>
                  </a:cubicBezTo>
                  <a:cubicBezTo>
                    <a:pt x="109" y="216"/>
                    <a:pt x="79" y="219"/>
                    <a:pt x="54" y="206"/>
                  </a:cubicBezTo>
                  <a:cubicBezTo>
                    <a:pt x="47" y="203"/>
                    <a:pt x="47" y="203"/>
                    <a:pt x="47" y="203"/>
                  </a:cubicBezTo>
                  <a:cubicBezTo>
                    <a:pt x="29" y="186"/>
                    <a:pt x="15" y="165"/>
                    <a:pt x="7" y="142"/>
                  </a:cubicBezTo>
                  <a:cubicBezTo>
                    <a:pt x="16" y="148"/>
                    <a:pt x="25" y="151"/>
                    <a:pt x="28" y="148"/>
                  </a:cubicBezTo>
                  <a:cubicBezTo>
                    <a:pt x="33" y="143"/>
                    <a:pt x="28" y="129"/>
                    <a:pt x="16" y="117"/>
                  </a:cubicBezTo>
                  <a:cubicBezTo>
                    <a:pt x="11" y="111"/>
                    <a:pt x="5" y="107"/>
                    <a:pt x="0" y="104"/>
                  </a:cubicBezTo>
                  <a:cubicBezTo>
                    <a:pt x="0" y="101"/>
                    <a:pt x="0" y="98"/>
                    <a:pt x="0" y="9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38"/>
                    <a:pt x="37" y="0"/>
                    <a:pt x="83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550">
              <a:extLst>
                <a:ext uri="{FF2B5EF4-FFF2-40B4-BE49-F238E27FC236}">
                  <a16:creationId xmlns:a16="http://schemas.microsoft.com/office/drawing/2014/main" id="{A7BE8324-6F69-4268-B600-84635F15C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5177" y="1432785"/>
              <a:ext cx="79375" cy="122238"/>
            </a:xfrm>
            <a:custGeom>
              <a:avLst/>
              <a:gdLst>
                <a:gd name="T0" fmla="*/ 29 w 29"/>
                <a:gd name="T1" fmla="*/ 0 h 45"/>
                <a:gd name="T2" fmla="*/ 29 w 29"/>
                <a:gd name="T3" fmla="*/ 1 h 45"/>
                <a:gd name="T4" fmla="*/ 24 w 29"/>
                <a:gd name="T5" fmla="*/ 37 h 45"/>
                <a:gd name="T6" fmla="*/ 5 w 29"/>
                <a:gd name="T7" fmla="*/ 42 h 45"/>
                <a:gd name="T8" fmla="*/ 17 w 29"/>
                <a:gd name="T9" fmla="*/ 11 h 45"/>
                <a:gd name="T10" fmla="*/ 29 w 29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45">
                  <a:moveTo>
                    <a:pt x="29" y="0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29" y="13"/>
                    <a:pt x="27" y="25"/>
                    <a:pt x="24" y="37"/>
                  </a:cubicBezTo>
                  <a:cubicBezTo>
                    <a:pt x="16" y="43"/>
                    <a:pt x="8" y="45"/>
                    <a:pt x="5" y="42"/>
                  </a:cubicBezTo>
                  <a:cubicBezTo>
                    <a:pt x="0" y="37"/>
                    <a:pt x="5" y="23"/>
                    <a:pt x="17" y="11"/>
                  </a:cubicBezTo>
                  <a:cubicBezTo>
                    <a:pt x="21" y="7"/>
                    <a:pt x="25" y="3"/>
                    <a:pt x="29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551">
              <a:extLst>
                <a:ext uri="{FF2B5EF4-FFF2-40B4-BE49-F238E27FC236}">
                  <a16:creationId xmlns:a16="http://schemas.microsoft.com/office/drawing/2014/main" id="{8152BA36-A761-4149-A57B-42D5EB09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739" y="1780448"/>
              <a:ext cx="127000" cy="292100"/>
            </a:xfrm>
            <a:custGeom>
              <a:avLst/>
              <a:gdLst>
                <a:gd name="T0" fmla="*/ 26 w 47"/>
                <a:gd name="T1" fmla="*/ 0 h 108"/>
                <a:gd name="T2" fmla="*/ 47 w 47"/>
                <a:gd name="T3" fmla="*/ 24 h 108"/>
                <a:gd name="T4" fmla="*/ 38 w 47"/>
                <a:gd name="T5" fmla="*/ 35 h 108"/>
                <a:gd name="T6" fmla="*/ 47 w 47"/>
                <a:gd name="T7" fmla="*/ 106 h 108"/>
                <a:gd name="T8" fmla="*/ 33 w 47"/>
                <a:gd name="T9" fmla="*/ 107 h 108"/>
                <a:gd name="T10" fmla="*/ 0 w 47"/>
                <a:gd name="T11" fmla="*/ 108 h 108"/>
                <a:gd name="T12" fmla="*/ 13 w 47"/>
                <a:gd name="T13" fmla="*/ 35 h 108"/>
                <a:gd name="T14" fmla="*/ 5 w 47"/>
                <a:gd name="T15" fmla="*/ 24 h 108"/>
                <a:gd name="T16" fmla="*/ 26 w 47"/>
                <a:gd name="T1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08">
                  <a:moveTo>
                    <a:pt x="26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3" y="106"/>
                    <a:pt x="38" y="106"/>
                    <a:pt x="33" y="107"/>
                  </a:cubicBezTo>
                  <a:cubicBezTo>
                    <a:pt x="21" y="107"/>
                    <a:pt x="10" y="108"/>
                    <a:pt x="0" y="108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5" y="24"/>
                    <a:pt x="5" y="24"/>
                    <a:pt x="5" y="2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552">
              <a:extLst>
                <a:ext uri="{FF2B5EF4-FFF2-40B4-BE49-F238E27FC236}">
                  <a16:creationId xmlns:a16="http://schemas.microsoft.com/office/drawing/2014/main" id="{876C3EBF-A367-40D4-82F4-7221498EB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5289" y="1428023"/>
              <a:ext cx="90488" cy="127000"/>
            </a:xfrm>
            <a:custGeom>
              <a:avLst/>
              <a:gdLst>
                <a:gd name="T0" fmla="*/ 16 w 33"/>
                <a:gd name="T1" fmla="*/ 13 h 47"/>
                <a:gd name="T2" fmla="*/ 28 w 33"/>
                <a:gd name="T3" fmla="*/ 44 h 47"/>
                <a:gd name="T4" fmla="*/ 7 w 33"/>
                <a:gd name="T5" fmla="*/ 38 h 47"/>
                <a:gd name="T6" fmla="*/ 0 w 33"/>
                <a:gd name="T7" fmla="*/ 0 h 47"/>
                <a:gd name="T8" fmla="*/ 16 w 33"/>
                <a:gd name="T9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7">
                  <a:moveTo>
                    <a:pt x="16" y="13"/>
                  </a:moveTo>
                  <a:cubicBezTo>
                    <a:pt x="28" y="25"/>
                    <a:pt x="33" y="39"/>
                    <a:pt x="28" y="44"/>
                  </a:cubicBezTo>
                  <a:cubicBezTo>
                    <a:pt x="25" y="47"/>
                    <a:pt x="16" y="44"/>
                    <a:pt x="7" y="38"/>
                  </a:cubicBezTo>
                  <a:cubicBezTo>
                    <a:pt x="3" y="26"/>
                    <a:pt x="1" y="13"/>
                    <a:pt x="0" y="0"/>
                  </a:cubicBezTo>
                  <a:cubicBezTo>
                    <a:pt x="5" y="3"/>
                    <a:pt x="11" y="7"/>
                    <a:pt x="16" y="1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553">
              <a:extLst>
                <a:ext uri="{FF2B5EF4-FFF2-40B4-BE49-F238E27FC236}">
                  <a16:creationId xmlns:a16="http://schemas.microsoft.com/office/drawing/2014/main" id="{BC577107-0A4C-4FA1-9B23-D63867593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6077" y="1416910"/>
              <a:ext cx="68263" cy="112713"/>
            </a:xfrm>
            <a:custGeom>
              <a:avLst/>
              <a:gdLst>
                <a:gd name="T0" fmla="*/ 25 w 25"/>
                <a:gd name="T1" fmla="*/ 42 h 42"/>
                <a:gd name="T2" fmla="*/ 17 w 25"/>
                <a:gd name="T3" fmla="*/ 34 h 42"/>
                <a:gd name="T4" fmla="*/ 5 w 25"/>
                <a:gd name="T5" fmla="*/ 3 h 42"/>
                <a:gd name="T6" fmla="*/ 18 w 25"/>
                <a:gd name="T7" fmla="*/ 4 h 42"/>
                <a:gd name="T8" fmla="*/ 25 w 25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2">
                  <a:moveTo>
                    <a:pt x="25" y="42"/>
                  </a:moveTo>
                  <a:cubicBezTo>
                    <a:pt x="22" y="39"/>
                    <a:pt x="19" y="37"/>
                    <a:pt x="17" y="34"/>
                  </a:cubicBezTo>
                  <a:cubicBezTo>
                    <a:pt x="5" y="21"/>
                    <a:pt x="0" y="7"/>
                    <a:pt x="5" y="3"/>
                  </a:cubicBezTo>
                  <a:cubicBezTo>
                    <a:pt x="7" y="0"/>
                    <a:pt x="12" y="1"/>
                    <a:pt x="18" y="4"/>
                  </a:cubicBezTo>
                  <a:cubicBezTo>
                    <a:pt x="19" y="17"/>
                    <a:pt x="21" y="30"/>
                    <a:pt x="25" y="42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4" name="Freeform 554">
              <a:extLst>
                <a:ext uri="{FF2B5EF4-FFF2-40B4-BE49-F238E27FC236}">
                  <a16:creationId xmlns:a16="http://schemas.microsoft.com/office/drawing/2014/main" id="{7995690C-A755-46B4-B9A6-F8893F723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4339" y="1529623"/>
              <a:ext cx="415925" cy="209550"/>
            </a:xfrm>
            <a:custGeom>
              <a:avLst/>
              <a:gdLst>
                <a:gd name="T0" fmla="*/ 0 w 153"/>
                <a:gd name="T1" fmla="*/ 0 h 77"/>
                <a:gd name="T2" fmla="*/ 40 w 153"/>
                <a:gd name="T3" fmla="*/ 61 h 77"/>
                <a:gd name="T4" fmla="*/ 47 w 153"/>
                <a:gd name="T5" fmla="*/ 64 h 77"/>
                <a:gd name="T6" fmla="*/ 123 w 153"/>
                <a:gd name="T7" fmla="*/ 56 h 77"/>
                <a:gd name="T8" fmla="*/ 126 w 153"/>
                <a:gd name="T9" fmla="*/ 54 h 77"/>
                <a:gd name="T10" fmla="*/ 149 w 153"/>
                <a:gd name="T11" fmla="*/ 12 h 77"/>
                <a:gd name="T12" fmla="*/ 153 w 153"/>
                <a:gd name="T13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77">
                  <a:moveTo>
                    <a:pt x="0" y="0"/>
                  </a:moveTo>
                  <a:cubicBezTo>
                    <a:pt x="8" y="23"/>
                    <a:pt x="22" y="44"/>
                    <a:pt x="40" y="61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72" y="77"/>
                    <a:pt x="102" y="74"/>
                    <a:pt x="123" y="56"/>
                  </a:cubicBezTo>
                  <a:cubicBezTo>
                    <a:pt x="124" y="56"/>
                    <a:pt x="125" y="55"/>
                    <a:pt x="126" y="54"/>
                  </a:cubicBezTo>
                  <a:cubicBezTo>
                    <a:pt x="136" y="42"/>
                    <a:pt x="144" y="28"/>
                    <a:pt x="149" y="12"/>
                  </a:cubicBezTo>
                  <a:cubicBezTo>
                    <a:pt x="151" y="9"/>
                    <a:pt x="152" y="5"/>
                    <a:pt x="153" y="1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555">
              <a:extLst>
                <a:ext uri="{FF2B5EF4-FFF2-40B4-BE49-F238E27FC236}">
                  <a16:creationId xmlns:a16="http://schemas.microsoft.com/office/drawing/2014/main" id="{63F46EE2-39BC-4A14-B338-D78720619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5289" y="1145448"/>
              <a:ext cx="454025" cy="287338"/>
            </a:xfrm>
            <a:custGeom>
              <a:avLst/>
              <a:gdLst>
                <a:gd name="T0" fmla="*/ 165 w 167"/>
                <a:gd name="T1" fmla="*/ 106 h 106"/>
                <a:gd name="T2" fmla="*/ 166 w 167"/>
                <a:gd name="T3" fmla="*/ 85 h 106"/>
                <a:gd name="T4" fmla="*/ 83 w 167"/>
                <a:gd name="T5" fmla="*/ 0 h 106"/>
                <a:gd name="T6" fmla="*/ 0 w 167"/>
                <a:gd name="T7" fmla="*/ 84 h 106"/>
                <a:gd name="T8" fmla="*/ 0 w 167"/>
                <a:gd name="T9" fmla="*/ 95 h 106"/>
                <a:gd name="T10" fmla="*/ 0 w 167"/>
                <a:gd name="T11" fmla="*/ 10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06">
                  <a:moveTo>
                    <a:pt x="165" y="106"/>
                  </a:moveTo>
                  <a:cubicBezTo>
                    <a:pt x="166" y="85"/>
                    <a:pt x="166" y="85"/>
                    <a:pt x="166" y="85"/>
                  </a:cubicBezTo>
                  <a:cubicBezTo>
                    <a:pt x="167" y="39"/>
                    <a:pt x="129" y="0"/>
                    <a:pt x="83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8"/>
                    <a:pt x="0" y="101"/>
                    <a:pt x="0" y="104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Freeform 556">
              <a:extLst>
                <a:ext uri="{FF2B5EF4-FFF2-40B4-BE49-F238E27FC236}">
                  <a16:creationId xmlns:a16="http://schemas.microsoft.com/office/drawing/2014/main" id="{998F889D-823A-42C1-AEAE-E06A21ABD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1927" y="1677260"/>
              <a:ext cx="938213" cy="395288"/>
            </a:xfrm>
            <a:custGeom>
              <a:avLst/>
              <a:gdLst>
                <a:gd name="T0" fmla="*/ 219 w 345"/>
                <a:gd name="T1" fmla="*/ 0 h 146"/>
                <a:gd name="T2" fmla="*/ 223 w 345"/>
                <a:gd name="T3" fmla="*/ 39 h 146"/>
                <a:gd name="T4" fmla="*/ 255 w 345"/>
                <a:gd name="T5" fmla="*/ 56 h 146"/>
                <a:gd name="T6" fmla="*/ 339 w 345"/>
                <a:gd name="T7" fmla="*/ 95 h 146"/>
                <a:gd name="T8" fmla="*/ 339 w 345"/>
                <a:gd name="T9" fmla="*/ 127 h 146"/>
                <a:gd name="T10" fmla="*/ 196 w 345"/>
                <a:gd name="T11" fmla="*/ 144 h 146"/>
                <a:gd name="T12" fmla="*/ 182 w 345"/>
                <a:gd name="T13" fmla="*/ 145 h 146"/>
                <a:gd name="T14" fmla="*/ 149 w 345"/>
                <a:gd name="T15" fmla="*/ 146 h 146"/>
                <a:gd name="T16" fmla="*/ 9 w 345"/>
                <a:gd name="T17" fmla="*/ 126 h 146"/>
                <a:gd name="T18" fmla="*/ 121 w 345"/>
                <a:gd name="T19" fmla="*/ 46 h 146"/>
                <a:gd name="T20" fmla="*/ 133 w 345"/>
                <a:gd name="T21" fmla="*/ 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5" h="146">
                  <a:moveTo>
                    <a:pt x="219" y="0"/>
                  </a:moveTo>
                  <a:cubicBezTo>
                    <a:pt x="219" y="0"/>
                    <a:pt x="219" y="26"/>
                    <a:pt x="223" y="39"/>
                  </a:cubicBezTo>
                  <a:cubicBezTo>
                    <a:pt x="226" y="53"/>
                    <a:pt x="255" y="56"/>
                    <a:pt x="255" y="56"/>
                  </a:cubicBezTo>
                  <a:cubicBezTo>
                    <a:pt x="255" y="56"/>
                    <a:pt x="333" y="73"/>
                    <a:pt x="339" y="95"/>
                  </a:cubicBezTo>
                  <a:cubicBezTo>
                    <a:pt x="345" y="117"/>
                    <a:pt x="339" y="127"/>
                    <a:pt x="339" y="127"/>
                  </a:cubicBezTo>
                  <a:cubicBezTo>
                    <a:pt x="339" y="127"/>
                    <a:pt x="307" y="138"/>
                    <a:pt x="196" y="144"/>
                  </a:cubicBezTo>
                  <a:cubicBezTo>
                    <a:pt x="192" y="144"/>
                    <a:pt x="187" y="144"/>
                    <a:pt x="182" y="145"/>
                  </a:cubicBezTo>
                  <a:cubicBezTo>
                    <a:pt x="170" y="145"/>
                    <a:pt x="159" y="146"/>
                    <a:pt x="149" y="146"/>
                  </a:cubicBezTo>
                  <a:cubicBezTo>
                    <a:pt x="50" y="146"/>
                    <a:pt x="9" y="126"/>
                    <a:pt x="9" y="126"/>
                  </a:cubicBezTo>
                  <a:cubicBezTo>
                    <a:pt x="0" y="66"/>
                    <a:pt x="106" y="54"/>
                    <a:pt x="121" y="46"/>
                  </a:cubicBezTo>
                  <a:cubicBezTo>
                    <a:pt x="135" y="38"/>
                    <a:pt x="133" y="7"/>
                    <a:pt x="133" y="7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7" name="Freeform 557">
              <a:extLst>
                <a:ext uri="{FF2B5EF4-FFF2-40B4-BE49-F238E27FC236}">
                  <a16:creationId xmlns:a16="http://schemas.microsoft.com/office/drawing/2014/main" id="{2F9F10A5-1572-4546-989A-838E54ED7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739" y="1780448"/>
              <a:ext cx="127000" cy="292100"/>
            </a:xfrm>
            <a:custGeom>
              <a:avLst/>
              <a:gdLst>
                <a:gd name="T0" fmla="*/ 0 w 80"/>
                <a:gd name="T1" fmla="*/ 184 h 184"/>
                <a:gd name="T2" fmla="*/ 0 w 80"/>
                <a:gd name="T3" fmla="*/ 184 h 184"/>
                <a:gd name="T4" fmla="*/ 22 w 80"/>
                <a:gd name="T5" fmla="*/ 59 h 184"/>
                <a:gd name="T6" fmla="*/ 9 w 80"/>
                <a:gd name="T7" fmla="*/ 40 h 184"/>
                <a:gd name="T8" fmla="*/ 44 w 80"/>
                <a:gd name="T9" fmla="*/ 0 h 184"/>
                <a:gd name="T10" fmla="*/ 80 w 80"/>
                <a:gd name="T11" fmla="*/ 40 h 184"/>
                <a:gd name="T12" fmla="*/ 65 w 80"/>
                <a:gd name="T13" fmla="*/ 59 h 184"/>
                <a:gd name="T14" fmla="*/ 80 w 80"/>
                <a:gd name="T15" fmla="*/ 18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84">
                  <a:moveTo>
                    <a:pt x="0" y="184"/>
                  </a:moveTo>
                  <a:lnTo>
                    <a:pt x="0" y="184"/>
                  </a:lnTo>
                  <a:lnTo>
                    <a:pt x="22" y="59"/>
                  </a:lnTo>
                  <a:lnTo>
                    <a:pt x="9" y="40"/>
                  </a:lnTo>
                  <a:lnTo>
                    <a:pt x="44" y="0"/>
                  </a:lnTo>
                  <a:lnTo>
                    <a:pt x="80" y="40"/>
                  </a:lnTo>
                  <a:lnTo>
                    <a:pt x="65" y="59"/>
                  </a:lnTo>
                  <a:lnTo>
                    <a:pt x="80" y="180"/>
                  </a:lnTo>
                </a:path>
              </a:pathLst>
            </a:custGeom>
            <a:solidFill>
              <a:schemeClr val="accent1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Freeform 558">
              <a:extLst>
                <a:ext uri="{FF2B5EF4-FFF2-40B4-BE49-F238E27FC236}">
                  <a16:creationId xmlns:a16="http://schemas.microsoft.com/office/drawing/2014/main" id="{5ADA36B9-421D-44D2-A028-CA2A19E44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5177" y="1416910"/>
              <a:ext cx="138113" cy="138113"/>
            </a:xfrm>
            <a:custGeom>
              <a:avLst/>
              <a:gdLst>
                <a:gd name="T0" fmla="*/ 29 w 51"/>
                <a:gd name="T1" fmla="*/ 6 h 51"/>
                <a:gd name="T2" fmla="*/ 47 w 51"/>
                <a:gd name="T3" fmla="*/ 3 h 51"/>
                <a:gd name="T4" fmla="*/ 35 w 51"/>
                <a:gd name="T5" fmla="*/ 34 h 51"/>
                <a:gd name="T6" fmla="*/ 24 w 51"/>
                <a:gd name="T7" fmla="*/ 43 h 51"/>
                <a:gd name="T8" fmla="*/ 5 w 51"/>
                <a:gd name="T9" fmla="*/ 48 h 51"/>
                <a:gd name="T10" fmla="*/ 17 w 51"/>
                <a:gd name="T11" fmla="*/ 17 h 51"/>
                <a:gd name="T12" fmla="*/ 29 w 51"/>
                <a:gd name="T13" fmla="*/ 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29" y="6"/>
                  </a:moveTo>
                  <a:cubicBezTo>
                    <a:pt x="37" y="2"/>
                    <a:pt x="43" y="0"/>
                    <a:pt x="47" y="3"/>
                  </a:cubicBezTo>
                  <a:cubicBezTo>
                    <a:pt x="51" y="7"/>
                    <a:pt x="46" y="21"/>
                    <a:pt x="35" y="34"/>
                  </a:cubicBezTo>
                  <a:cubicBezTo>
                    <a:pt x="31" y="37"/>
                    <a:pt x="28" y="40"/>
                    <a:pt x="24" y="43"/>
                  </a:cubicBezTo>
                  <a:cubicBezTo>
                    <a:pt x="16" y="49"/>
                    <a:pt x="8" y="51"/>
                    <a:pt x="5" y="48"/>
                  </a:cubicBezTo>
                  <a:cubicBezTo>
                    <a:pt x="0" y="43"/>
                    <a:pt x="5" y="29"/>
                    <a:pt x="17" y="17"/>
                  </a:cubicBezTo>
                  <a:cubicBezTo>
                    <a:pt x="21" y="13"/>
                    <a:pt x="25" y="9"/>
                    <a:pt x="29" y="6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9" name="Freeform 559">
              <a:extLst>
                <a:ext uri="{FF2B5EF4-FFF2-40B4-BE49-F238E27FC236}">
                  <a16:creationId xmlns:a16="http://schemas.microsoft.com/office/drawing/2014/main" id="{DF65B4AB-12AF-42C4-9186-12523A48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6077" y="1416910"/>
              <a:ext cx="139700" cy="138113"/>
            </a:xfrm>
            <a:custGeom>
              <a:avLst/>
              <a:gdLst>
                <a:gd name="T0" fmla="*/ 18 w 51"/>
                <a:gd name="T1" fmla="*/ 4 h 51"/>
                <a:gd name="T2" fmla="*/ 5 w 51"/>
                <a:gd name="T3" fmla="*/ 3 h 51"/>
                <a:gd name="T4" fmla="*/ 17 w 51"/>
                <a:gd name="T5" fmla="*/ 34 h 51"/>
                <a:gd name="T6" fmla="*/ 25 w 51"/>
                <a:gd name="T7" fmla="*/ 42 h 51"/>
                <a:gd name="T8" fmla="*/ 46 w 51"/>
                <a:gd name="T9" fmla="*/ 48 h 51"/>
                <a:gd name="T10" fmla="*/ 34 w 51"/>
                <a:gd name="T11" fmla="*/ 17 h 51"/>
                <a:gd name="T12" fmla="*/ 18 w 51"/>
                <a:gd name="T13" fmla="*/ 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18" y="4"/>
                  </a:moveTo>
                  <a:cubicBezTo>
                    <a:pt x="12" y="1"/>
                    <a:pt x="7" y="0"/>
                    <a:pt x="5" y="3"/>
                  </a:cubicBezTo>
                  <a:cubicBezTo>
                    <a:pt x="0" y="7"/>
                    <a:pt x="5" y="21"/>
                    <a:pt x="17" y="34"/>
                  </a:cubicBezTo>
                  <a:cubicBezTo>
                    <a:pt x="19" y="37"/>
                    <a:pt x="22" y="39"/>
                    <a:pt x="25" y="42"/>
                  </a:cubicBezTo>
                  <a:cubicBezTo>
                    <a:pt x="34" y="48"/>
                    <a:pt x="43" y="51"/>
                    <a:pt x="46" y="48"/>
                  </a:cubicBezTo>
                  <a:cubicBezTo>
                    <a:pt x="51" y="43"/>
                    <a:pt x="46" y="29"/>
                    <a:pt x="34" y="17"/>
                  </a:cubicBezTo>
                  <a:cubicBezTo>
                    <a:pt x="29" y="11"/>
                    <a:pt x="23" y="7"/>
                    <a:pt x="18" y="4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Freeform 560">
              <a:extLst>
                <a:ext uri="{FF2B5EF4-FFF2-40B4-BE49-F238E27FC236}">
                  <a16:creationId xmlns:a16="http://schemas.microsoft.com/office/drawing/2014/main" id="{C2795353-FDAD-44F8-8881-5A1B7488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9202" y="2183673"/>
              <a:ext cx="1952625" cy="1120775"/>
            </a:xfrm>
            <a:custGeom>
              <a:avLst/>
              <a:gdLst>
                <a:gd name="T0" fmla="*/ 718 w 718"/>
                <a:gd name="T1" fmla="*/ 0 h 414"/>
                <a:gd name="T2" fmla="*/ 718 w 718"/>
                <a:gd name="T3" fmla="*/ 204 h 414"/>
                <a:gd name="T4" fmla="*/ 110 w 718"/>
                <a:gd name="T5" fmla="*/ 204 h 414"/>
                <a:gd name="T6" fmla="*/ 0 w 718"/>
                <a:gd name="T7" fmla="*/ 314 h 414"/>
                <a:gd name="T8" fmla="*/ 0 w 718"/>
                <a:gd name="T9" fmla="*/ 414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18" h="414">
                  <a:moveTo>
                    <a:pt x="718" y="0"/>
                  </a:moveTo>
                  <a:cubicBezTo>
                    <a:pt x="718" y="204"/>
                    <a:pt x="718" y="204"/>
                    <a:pt x="718" y="204"/>
                  </a:cubicBezTo>
                  <a:cubicBezTo>
                    <a:pt x="110" y="204"/>
                    <a:pt x="110" y="204"/>
                    <a:pt x="110" y="204"/>
                  </a:cubicBezTo>
                  <a:cubicBezTo>
                    <a:pt x="49" y="204"/>
                    <a:pt x="0" y="254"/>
                    <a:pt x="0" y="314"/>
                  </a:cubicBezTo>
                  <a:cubicBezTo>
                    <a:pt x="0" y="414"/>
                    <a:pt x="0" y="414"/>
                    <a:pt x="0" y="41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1" name="Freeform 561">
              <a:extLst>
                <a:ext uri="{FF2B5EF4-FFF2-40B4-BE49-F238E27FC236}">
                  <a16:creationId xmlns:a16="http://schemas.microsoft.com/office/drawing/2014/main" id="{C5E869A5-22C8-4758-8AC2-E82D69ED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1827" y="2736123"/>
              <a:ext cx="2044700" cy="568325"/>
            </a:xfrm>
            <a:custGeom>
              <a:avLst/>
              <a:gdLst>
                <a:gd name="T0" fmla="*/ 752 w 752"/>
                <a:gd name="T1" fmla="*/ 210 h 210"/>
                <a:gd name="T2" fmla="*/ 752 w 752"/>
                <a:gd name="T3" fmla="*/ 110 h 210"/>
                <a:gd name="T4" fmla="*/ 642 w 752"/>
                <a:gd name="T5" fmla="*/ 0 h 210"/>
                <a:gd name="T6" fmla="*/ 0 w 752"/>
                <a:gd name="T7" fmla="*/ 0 h 210"/>
                <a:gd name="T8" fmla="*/ 0 w 752"/>
                <a:gd name="T9" fmla="*/ 2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2" h="210">
                  <a:moveTo>
                    <a:pt x="752" y="210"/>
                  </a:moveTo>
                  <a:cubicBezTo>
                    <a:pt x="752" y="110"/>
                    <a:pt x="752" y="110"/>
                    <a:pt x="752" y="110"/>
                  </a:cubicBezTo>
                  <a:cubicBezTo>
                    <a:pt x="752" y="50"/>
                    <a:pt x="702" y="0"/>
                    <a:pt x="64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10"/>
                    <a:pt x="0" y="210"/>
                    <a:pt x="0" y="21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Freeform 562">
              <a:extLst>
                <a:ext uri="{FF2B5EF4-FFF2-40B4-BE49-F238E27FC236}">
                  <a16:creationId xmlns:a16="http://schemas.microsoft.com/office/drawing/2014/main" id="{D1C5A3F3-D15E-4031-B1EA-D50A00AA7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1927" y="4060098"/>
              <a:ext cx="938213" cy="396875"/>
            </a:xfrm>
            <a:custGeom>
              <a:avLst/>
              <a:gdLst>
                <a:gd name="T0" fmla="*/ 339 w 345"/>
                <a:gd name="T1" fmla="*/ 95 h 146"/>
                <a:gd name="T2" fmla="*/ 339 w 345"/>
                <a:gd name="T3" fmla="*/ 127 h 146"/>
                <a:gd name="T4" fmla="*/ 196 w 345"/>
                <a:gd name="T5" fmla="*/ 144 h 146"/>
                <a:gd name="T6" fmla="*/ 187 w 345"/>
                <a:gd name="T7" fmla="*/ 73 h 146"/>
                <a:gd name="T8" fmla="*/ 196 w 345"/>
                <a:gd name="T9" fmla="*/ 62 h 146"/>
                <a:gd name="T10" fmla="*/ 175 w 345"/>
                <a:gd name="T11" fmla="*/ 38 h 146"/>
                <a:gd name="T12" fmla="*/ 154 w 345"/>
                <a:gd name="T13" fmla="*/ 62 h 146"/>
                <a:gd name="T14" fmla="*/ 162 w 345"/>
                <a:gd name="T15" fmla="*/ 73 h 146"/>
                <a:gd name="T16" fmla="*/ 149 w 345"/>
                <a:gd name="T17" fmla="*/ 146 h 146"/>
                <a:gd name="T18" fmla="*/ 9 w 345"/>
                <a:gd name="T19" fmla="*/ 126 h 146"/>
                <a:gd name="T20" fmla="*/ 121 w 345"/>
                <a:gd name="T21" fmla="*/ 46 h 146"/>
                <a:gd name="T22" fmla="*/ 133 w 345"/>
                <a:gd name="T23" fmla="*/ 7 h 146"/>
                <a:gd name="T24" fmla="*/ 140 w 345"/>
                <a:gd name="T25" fmla="*/ 10 h 146"/>
                <a:gd name="T26" fmla="*/ 216 w 345"/>
                <a:gd name="T27" fmla="*/ 2 h 146"/>
                <a:gd name="T28" fmla="*/ 219 w 345"/>
                <a:gd name="T29" fmla="*/ 0 h 146"/>
                <a:gd name="T30" fmla="*/ 223 w 345"/>
                <a:gd name="T31" fmla="*/ 39 h 146"/>
                <a:gd name="T32" fmla="*/ 255 w 345"/>
                <a:gd name="T33" fmla="*/ 56 h 146"/>
                <a:gd name="T34" fmla="*/ 339 w 345"/>
                <a:gd name="T35" fmla="*/ 9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5" h="146">
                  <a:moveTo>
                    <a:pt x="339" y="95"/>
                  </a:moveTo>
                  <a:cubicBezTo>
                    <a:pt x="345" y="117"/>
                    <a:pt x="339" y="127"/>
                    <a:pt x="339" y="127"/>
                  </a:cubicBezTo>
                  <a:cubicBezTo>
                    <a:pt x="339" y="127"/>
                    <a:pt x="307" y="138"/>
                    <a:pt x="196" y="144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96" y="62"/>
                    <a:pt x="196" y="62"/>
                    <a:pt x="196" y="62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62" y="73"/>
                    <a:pt x="162" y="73"/>
                    <a:pt x="162" y="73"/>
                  </a:cubicBezTo>
                  <a:cubicBezTo>
                    <a:pt x="149" y="146"/>
                    <a:pt x="149" y="146"/>
                    <a:pt x="149" y="146"/>
                  </a:cubicBezTo>
                  <a:cubicBezTo>
                    <a:pt x="50" y="146"/>
                    <a:pt x="9" y="126"/>
                    <a:pt x="9" y="126"/>
                  </a:cubicBezTo>
                  <a:cubicBezTo>
                    <a:pt x="0" y="66"/>
                    <a:pt x="106" y="54"/>
                    <a:pt x="121" y="46"/>
                  </a:cubicBezTo>
                  <a:cubicBezTo>
                    <a:pt x="135" y="38"/>
                    <a:pt x="133" y="7"/>
                    <a:pt x="133" y="7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65" y="23"/>
                    <a:pt x="195" y="20"/>
                    <a:pt x="216" y="2"/>
                  </a:cubicBezTo>
                  <a:cubicBezTo>
                    <a:pt x="217" y="2"/>
                    <a:pt x="218" y="1"/>
                    <a:pt x="219" y="0"/>
                  </a:cubicBezTo>
                  <a:cubicBezTo>
                    <a:pt x="219" y="0"/>
                    <a:pt x="219" y="26"/>
                    <a:pt x="223" y="39"/>
                  </a:cubicBezTo>
                  <a:cubicBezTo>
                    <a:pt x="226" y="53"/>
                    <a:pt x="255" y="56"/>
                    <a:pt x="255" y="56"/>
                  </a:cubicBezTo>
                  <a:cubicBezTo>
                    <a:pt x="255" y="56"/>
                    <a:pt x="333" y="73"/>
                    <a:pt x="339" y="95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3" name="Freeform 563">
              <a:extLst>
                <a:ext uri="{FF2B5EF4-FFF2-40B4-BE49-F238E27FC236}">
                  <a16:creationId xmlns:a16="http://schemas.microsoft.com/office/drawing/2014/main" id="{42D50F51-B0A2-463C-AB61-FAA4B7C5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264" y="3801335"/>
              <a:ext cx="73025" cy="115888"/>
            </a:xfrm>
            <a:custGeom>
              <a:avLst/>
              <a:gdLst>
                <a:gd name="T0" fmla="*/ 23 w 27"/>
                <a:gd name="T1" fmla="*/ 3 h 43"/>
                <a:gd name="T2" fmla="*/ 11 w 27"/>
                <a:gd name="T3" fmla="*/ 34 h 43"/>
                <a:gd name="T4" fmla="*/ 0 w 27"/>
                <a:gd name="T5" fmla="*/ 43 h 43"/>
                <a:gd name="T6" fmla="*/ 5 w 27"/>
                <a:gd name="T7" fmla="*/ 7 h 43"/>
                <a:gd name="T8" fmla="*/ 5 w 27"/>
                <a:gd name="T9" fmla="*/ 6 h 43"/>
                <a:gd name="T10" fmla="*/ 23 w 27"/>
                <a:gd name="T1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43">
                  <a:moveTo>
                    <a:pt x="23" y="3"/>
                  </a:moveTo>
                  <a:cubicBezTo>
                    <a:pt x="27" y="7"/>
                    <a:pt x="22" y="21"/>
                    <a:pt x="11" y="34"/>
                  </a:cubicBezTo>
                  <a:cubicBezTo>
                    <a:pt x="7" y="37"/>
                    <a:pt x="4" y="40"/>
                    <a:pt x="0" y="43"/>
                  </a:cubicBezTo>
                  <a:cubicBezTo>
                    <a:pt x="3" y="31"/>
                    <a:pt x="5" y="19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13" y="2"/>
                    <a:pt x="19" y="0"/>
                    <a:pt x="23" y="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564">
              <a:extLst>
                <a:ext uri="{FF2B5EF4-FFF2-40B4-BE49-F238E27FC236}">
                  <a16:creationId xmlns:a16="http://schemas.microsoft.com/office/drawing/2014/main" id="{649C02C6-A706-433A-8892-45D51B447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5289" y="3529873"/>
              <a:ext cx="454025" cy="593725"/>
            </a:xfrm>
            <a:custGeom>
              <a:avLst/>
              <a:gdLst>
                <a:gd name="T0" fmla="*/ 83 w 167"/>
                <a:gd name="T1" fmla="*/ 0 h 219"/>
                <a:gd name="T2" fmla="*/ 166 w 167"/>
                <a:gd name="T3" fmla="*/ 85 h 219"/>
                <a:gd name="T4" fmla="*/ 165 w 167"/>
                <a:gd name="T5" fmla="*/ 106 h 219"/>
                <a:gd name="T6" fmla="*/ 153 w 167"/>
                <a:gd name="T7" fmla="*/ 117 h 219"/>
                <a:gd name="T8" fmla="*/ 141 w 167"/>
                <a:gd name="T9" fmla="*/ 148 h 219"/>
                <a:gd name="T10" fmla="*/ 160 w 167"/>
                <a:gd name="T11" fmla="*/ 143 h 219"/>
                <a:gd name="T12" fmla="*/ 156 w 167"/>
                <a:gd name="T13" fmla="*/ 154 h 219"/>
                <a:gd name="T14" fmla="*/ 133 w 167"/>
                <a:gd name="T15" fmla="*/ 196 h 219"/>
                <a:gd name="T16" fmla="*/ 130 w 167"/>
                <a:gd name="T17" fmla="*/ 198 h 219"/>
                <a:gd name="T18" fmla="*/ 54 w 167"/>
                <a:gd name="T19" fmla="*/ 206 h 219"/>
                <a:gd name="T20" fmla="*/ 47 w 167"/>
                <a:gd name="T21" fmla="*/ 203 h 219"/>
                <a:gd name="T22" fmla="*/ 7 w 167"/>
                <a:gd name="T23" fmla="*/ 142 h 219"/>
                <a:gd name="T24" fmla="*/ 28 w 167"/>
                <a:gd name="T25" fmla="*/ 148 h 219"/>
                <a:gd name="T26" fmla="*/ 16 w 167"/>
                <a:gd name="T27" fmla="*/ 117 h 219"/>
                <a:gd name="T28" fmla="*/ 0 w 167"/>
                <a:gd name="T29" fmla="*/ 104 h 219"/>
                <a:gd name="T30" fmla="*/ 0 w 167"/>
                <a:gd name="T31" fmla="*/ 95 h 219"/>
                <a:gd name="T32" fmla="*/ 0 w 167"/>
                <a:gd name="T33" fmla="*/ 84 h 219"/>
                <a:gd name="T34" fmla="*/ 83 w 167"/>
                <a:gd name="T3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7" h="219">
                  <a:moveTo>
                    <a:pt x="83" y="0"/>
                  </a:moveTo>
                  <a:cubicBezTo>
                    <a:pt x="129" y="0"/>
                    <a:pt x="167" y="39"/>
                    <a:pt x="166" y="85"/>
                  </a:cubicBezTo>
                  <a:cubicBezTo>
                    <a:pt x="165" y="106"/>
                    <a:pt x="165" y="106"/>
                    <a:pt x="165" y="106"/>
                  </a:cubicBezTo>
                  <a:cubicBezTo>
                    <a:pt x="161" y="109"/>
                    <a:pt x="157" y="113"/>
                    <a:pt x="153" y="117"/>
                  </a:cubicBezTo>
                  <a:cubicBezTo>
                    <a:pt x="141" y="129"/>
                    <a:pt x="136" y="143"/>
                    <a:pt x="141" y="148"/>
                  </a:cubicBezTo>
                  <a:cubicBezTo>
                    <a:pt x="144" y="151"/>
                    <a:pt x="152" y="149"/>
                    <a:pt x="160" y="143"/>
                  </a:cubicBezTo>
                  <a:cubicBezTo>
                    <a:pt x="159" y="147"/>
                    <a:pt x="158" y="151"/>
                    <a:pt x="156" y="154"/>
                  </a:cubicBezTo>
                  <a:cubicBezTo>
                    <a:pt x="151" y="170"/>
                    <a:pt x="143" y="184"/>
                    <a:pt x="133" y="196"/>
                  </a:cubicBezTo>
                  <a:cubicBezTo>
                    <a:pt x="132" y="197"/>
                    <a:pt x="131" y="198"/>
                    <a:pt x="130" y="198"/>
                  </a:cubicBezTo>
                  <a:cubicBezTo>
                    <a:pt x="109" y="216"/>
                    <a:pt x="79" y="219"/>
                    <a:pt x="54" y="206"/>
                  </a:cubicBezTo>
                  <a:cubicBezTo>
                    <a:pt x="47" y="203"/>
                    <a:pt x="47" y="203"/>
                    <a:pt x="47" y="203"/>
                  </a:cubicBezTo>
                  <a:cubicBezTo>
                    <a:pt x="29" y="186"/>
                    <a:pt x="15" y="165"/>
                    <a:pt x="7" y="142"/>
                  </a:cubicBezTo>
                  <a:cubicBezTo>
                    <a:pt x="16" y="148"/>
                    <a:pt x="25" y="151"/>
                    <a:pt x="28" y="148"/>
                  </a:cubicBezTo>
                  <a:cubicBezTo>
                    <a:pt x="33" y="143"/>
                    <a:pt x="28" y="129"/>
                    <a:pt x="16" y="117"/>
                  </a:cubicBezTo>
                  <a:cubicBezTo>
                    <a:pt x="11" y="111"/>
                    <a:pt x="5" y="107"/>
                    <a:pt x="0" y="104"/>
                  </a:cubicBezTo>
                  <a:cubicBezTo>
                    <a:pt x="0" y="101"/>
                    <a:pt x="0" y="98"/>
                    <a:pt x="0" y="9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38"/>
                    <a:pt x="37" y="0"/>
                    <a:pt x="83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5" name="Freeform 565">
              <a:extLst>
                <a:ext uri="{FF2B5EF4-FFF2-40B4-BE49-F238E27FC236}">
                  <a16:creationId xmlns:a16="http://schemas.microsoft.com/office/drawing/2014/main" id="{179B205E-1B24-4008-8C32-DC8F8165F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5177" y="3817210"/>
              <a:ext cx="79375" cy="122238"/>
            </a:xfrm>
            <a:custGeom>
              <a:avLst/>
              <a:gdLst>
                <a:gd name="T0" fmla="*/ 29 w 29"/>
                <a:gd name="T1" fmla="*/ 0 h 45"/>
                <a:gd name="T2" fmla="*/ 29 w 29"/>
                <a:gd name="T3" fmla="*/ 1 h 45"/>
                <a:gd name="T4" fmla="*/ 24 w 29"/>
                <a:gd name="T5" fmla="*/ 37 h 45"/>
                <a:gd name="T6" fmla="*/ 5 w 29"/>
                <a:gd name="T7" fmla="*/ 42 h 45"/>
                <a:gd name="T8" fmla="*/ 17 w 29"/>
                <a:gd name="T9" fmla="*/ 11 h 45"/>
                <a:gd name="T10" fmla="*/ 29 w 29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45">
                  <a:moveTo>
                    <a:pt x="29" y="0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29" y="13"/>
                    <a:pt x="27" y="25"/>
                    <a:pt x="24" y="37"/>
                  </a:cubicBezTo>
                  <a:cubicBezTo>
                    <a:pt x="16" y="43"/>
                    <a:pt x="8" y="45"/>
                    <a:pt x="5" y="42"/>
                  </a:cubicBezTo>
                  <a:cubicBezTo>
                    <a:pt x="0" y="37"/>
                    <a:pt x="5" y="23"/>
                    <a:pt x="17" y="11"/>
                  </a:cubicBezTo>
                  <a:cubicBezTo>
                    <a:pt x="21" y="7"/>
                    <a:pt x="25" y="3"/>
                    <a:pt x="29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566">
              <a:extLst>
                <a:ext uri="{FF2B5EF4-FFF2-40B4-BE49-F238E27FC236}">
                  <a16:creationId xmlns:a16="http://schemas.microsoft.com/office/drawing/2014/main" id="{65E6A4DD-7659-4720-9A0C-6868353B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739" y="4163285"/>
              <a:ext cx="127000" cy="293688"/>
            </a:xfrm>
            <a:custGeom>
              <a:avLst/>
              <a:gdLst>
                <a:gd name="T0" fmla="*/ 26 w 47"/>
                <a:gd name="T1" fmla="*/ 0 h 108"/>
                <a:gd name="T2" fmla="*/ 47 w 47"/>
                <a:gd name="T3" fmla="*/ 24 h 108"/>
                <a:gd name="T4" fmla="*/ 38 w 47"/>
                <a:gd name="T5" fmla="*/ 35 h 108"/>
                <a:gd name="T6" fmla="*/ 47 w 47"/>
                <a:gd name="T7" fmla="*/ 106 h 108"/>
                <a:gd name="T8" fmla="*/ 33 w 47"/>
                <a:gd name="T9" fmla="*/ 107 h 108"/>
                <a:gd name="T10" fmla="*/ 0 w 47"/>
                <a:gd name="T11" fmla="*/ 108 h 108"/>
                <a:gd name="T12" fmla="*/ 13 w 47"/>
                <a:gd name="T13" fmla="*/ 35 h 108"/>
                <a:gd name="T14" fmla="*/ 5 w 47"/>
                <a:gd name="T15" fmla="*/ 24 h 108"/>
                <a:gd name="T16" fmla="*/ 26 w 47"/>
                <a:gd name="T1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08">
                  <a:moveTo>
                    <a:pt x="26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3" y="106"/>
                    <a:pt x="38" y="106"/>
                    <a:pt x="33" y="107"/>
                  </a:cubicBezTo>
                  <a:cubicBezTo>
                    <a:pt x="21" y="107"/>
                    <a:pt x="10" y="108"/>
                    <a:pt x="0" y="108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5" y="24"/>
                    <a:pt x="5" y="24"/>
                    <a:pt x="5" y="2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7" name="Freeform 567">
              <a:extLst>
                <a:ext uri="{FF2B5EF4-FFF2-40B4-BE49-F238E27FC236}">
                  <a16:creationId xmlns:a16="http://schemas.microsoft.com/office/drawing/2014/main" id="{61DE2A03-96E5-4899-9966-41D179C18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5289" y="3810860"/>
              <a:ext cx="90488" cy="128588"/>
            </a:xfrm>
            <a:custGeom>
              <a:avLst/>
              <a:gdLst>
                <a:gd name="T0" fmla="*/ 16 w 33"/>
                <a:gd name="T1" fmla="*/ 13 h 47"/>
                <a:gd name="T2" fmla="*/ 28 w 33"/>
                <a:gd name="T3" fmla="*/ 44 h 47"/>
                <a:gd name="T4" fmla="*/ 7 w 33"/>
                <a:gd name="T5" fmla="*/ 38 h 47"/>
                <a:gd name="T6" fmla="*/ 0 w 33"/>
                <a:gd name="T7" fmla="*/ 0 h 47"/>
                <a:gd name="T8" fmla="*/ 16 w 33"/>
                <a:gd name="T9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7">
                  <a:moveTo>
                    <a:pt x="16" y="13"/>
                  </a:moveTo>
                  <a:cubicBezTo>
                    <a:pt x="28" y="25"/>
                    <a:pt x="33" y="39"/>
                    <a:pt x="28" y="44"/>
                  </a:cubicBezTo>
                  <a:cubicBezTo>
                    <a:pt x="25" y="47"/>
                    <a:pt x="16" y="44"/>
                    <a:pt x="7" y="38"/>
                  </a:cubicBezTo>
                  <a:cubicBezTo>
                    <a:pt x="3" y="26"/>
                    <a:pt x="1" y="13"/>
                    <a:pt x="0" y="0"/>
                  </a:cubicBezTo>
                  <a:cubicBezTo>
                    <a:pt x="5" y="3"/>
                    <a:pt x="11" y="7"/>
                    <a:pt x="16" y="1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568">
              <a:extLst>
                <a:ext uri="{FF2B5EF4-FFF2-40B4-BE49-F238E27FC236}">
                  <a16:creationId xmlns:a16="http://schemas.microsoft.com/office/drawing/2014/main" id="{3748D3A1-FE5D-4ECA-BBA7-58484F23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6077" y="3801335"/>
              <a:ext cx="68263" cy="112713"/>
            </a:xfrm>
            <a:custGeom>
              <a:avLst/>
              <a:gdLst>
                <a:gd name="T0" fmla="*/ 25 w 25"/>
                <a:gd name="T1" fmla="*/ 42 h 42"/>
                <a:gd name="T2" fmla="*/ 17 w 25"/>
                <a:gd name="T3" fmla="*/ 34 h 42"/>
                <a:gd name="T4" fmla="*/ 5 w 25"/>
                <a:gd name="T5" fmla="*/ 3 h 42"/>
                <a:gd name="T6" fmla="*/ 18 w 25"/>
                <a:gd name="T7" fmla="*/ 4 h 42"/>
                <a:gd name="T8" fmla="*/ 25 w 25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2">
                  <a:moveTo>
                    <a:pt x="25" y="42"/>
                  </a:moveTo>
                  <a:cubicBezTo>
                    <a:pt x="22" y="39"/>
                    <a:pt x="19" y="37"/>
                    <a:pt x="17" y="34"/>
                  </a:cubicBezTo>
                  <a:cubicBezTo>
                    <a:pt x="5" y="21"/>
                    <a:pt x="0" y="7"/>
                    <a:pt x="5" y="3"/>
                  </a:cubicBezTo>
                  <a:cubicBezTo>
                    <a:pt x="7" y="0"/>
                    <a:pt x="12" y="1"/>
                    <a:pt x="18" y="4"/>
                  </a:cubicBezTo>
                  <a:cubicBezTo>
                    <a:pt x="19" y="17"/>
                    <a:pt x="21" y="30"/>
                    <a:pt x="25" y="42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9" name="Freeform 569">
              <a:extLst>
                <a:ext uri="{FF2B5EF4-FFF2-40B4-BE49-F238E27FC236}">
                  <a16:creationId xmlns:a16="http://schemas.microsoft.com/office/drawing/2014/main" id="{B23CDC3C-CD6D-481C-9919-B5BFA15EC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4339" y="3914048"/>
              <a:ext cx="415925" cy="209550"/>
            </a:xfrm>
            <a:custGeom>
              <a:avLst/>
              <a:gdLst>
                <a:gd name="T0" fmla="*/ 0 w 153"/>
                <a:gd name="T1" fmla="*/ 0 h 77"/>
                <a:gd name="T2" fmla="*/ 40 w 153"/>
                <a:gd name="T3" fmla="*/ 61 h 77"/>
                <a:gd name="T4" fmla="*/ 47 w 153"/>
                <a:gd name="T5" fmla="*/ 64 h 77"/>
                <a:gd name="T6" fmla="*/ 123 w 153"/>
                <a:gd name="T7" fmla="*/ 56 h 77"/>
                <a:gd name="T8" fmla="*/ 126 w 153"/>
                <a:gd name="T9" fmla="*/ 54 h 77"/>
                <a:gd name="T10" fmla="*/ 149 w 153"/>
                <a:gd name="T11" fmla="*/ 12 h 77"/>
                <a:gd name="T12" fmla="*/ 153 w 153"/>
                <a:gd name="T13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77">
                  <a:moveTo>
                    <a:pt x="0" y="0"/>
                  </a:moveTo>
                  <a:cubicBezTo>
                    <a:pt x="8" y="23"/>
                    <a:pt x="22" y="44"/>
                    <a:pt x="40" y="61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72" y="77"/>
                    <a:pt x="102" y="74"/>
                    <a:pt x="123" y="56"/>
                  </a:cubicBezTo>
                  <a:cubicBezTo>
                    <a:pt x="124" y="56"/>
                    <a:pt x="125" y="55"/>
                    <a:pt x="126" y="54"/>
                  </a:cubicBezTo>
                  <a:cubicBezTo>
                    <a:pt x="136" y="42"/>
                    <a:pt x="144" y="28"/>
                    <a:pt x="149" y="12"/>
                  </a:cubicBezTo>
                  <a:cubicBezTo>
                    <a:pt x="151" y="9"/>
                    <a:pt x="152" y="5"/>
                    <a:pt x="153" y="1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570">
              <a:extLst>
                <a:ext uri="{FF2B5EF4-FFF2-40B4-BE49-F238E27FC236}">
                  <a16:creationId xmlns:a16="http://schemas.microsoft.com/office/drawing/2014/main" id="{595E2107-CFE1-4814-B02A-BE366B9D9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5289" y="3529873"/>
              <a:ext cx="454025" cy="287338"/>
            </a:xfrm>
            <a:custGeom>
              <a:avLst/>
              <a:gdLst>
                <a:gd name="T0" fmla="*/ 165 w 167"/>
                <a:gd name="T1" fmla="*/ 106 h 106"/>
                <a:gd name="T2" fmla="*/ 166 w 167"/>
                <a:gd name="T3" fmla="*/ 85 h 106"/>
                <a:gd name="T4" fmla="*/ 83 w 167"/>
                <a:gd name="T5" fmla="*/ 0 h 106"/>
                <a:gd name="T6" fmla="*/ 0 w 167"/>
                <a:gd name="T7" fmla="*/ 84 h 106"/>
                <a:gd name="T8" fmla="*/ 0 w 167"/>
                <a:gd name="T9" fmla="*/ 95 h 106"/>
                <a:gd name="T10" fmla="*/ 0 w 167"/>
                <a:gd name="T11" fmla="*/ 10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06">
                  <a:moveTo>
                    <a:pt x="165" y="106"/>
                  </a:moveTo>
                  <a:cubicBezTo>
                    <a:pt x="166" y="85"/>
                    <a:pt x="166" y="85"/>
                    <a:pt x="166" y="85"/>
                  </a:cubicBezTo>
                  <a:cubicBezTo>
                    <a:pt x="167" y="39"/>
                    <a:pt x="129" y="0"/>
                    <a:pt x="83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8"/>
                    <a:pt x="0" y="101"/>
                    <a:pt x="0" y="104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Freeform 571">
              <a:extLst>
                <a:ext uri="{FF2B5EF4-FFF2-40B4-BE49-F238E27FC236}">
                  <a16:creationId xmlns:a16="http://schemas.microsoft.com/office/drawing/2014/main" id="{D3709AA1-A36E-4574-BA08-A63EDB42B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1927" y="4060098"/>
              <a:ext cx="938213" cy="396875"/>
            </a:xfrm>
            <a:custGeom>
              <a:avLst/>
              <a:gdLst>
                <a:gd name="T0" fmla="*/ 219 w 345"/>
                <a:gd name="T1" fmla="*/ 0 h 146"/>
                <a:gd name="T2" fmla="*/ 223 w 345"/>
                <a:gd name="T3" fmla="*/ 39 h 146"/>
                <a:gd name="T4" fmla="*/ 255 w 345"/>
                <a:gd name="T5" fmla="*/ 56 h 146"/>
                <a:gd name="T6" fmla="*/ 339 w 345"/>
                <a:gd name="T7" fmla="*/ 95 h 146"/>
                <a:gd name="T8" fmla="*/ 339 w 345"/>
                <a:gd name="T9" fmla="*/ 127 h 146"/>
                <a:gd name="T10" fmla="*/ 196 w 345"/>
                <a:gd name="T11" fmla="*/ 144 h 146"/>
                <a:gd name="T12" fmla="*/ 182 w 345"/>
                <a:gd name="T13" fmla="*/ 145 h 146"/>
                <a:gd name="T14" fmla="*/ 149 w 345"/>
                <a:gd name="T15" fmla="*/ 146 h 146"/>
                <a:gd name="T16" fmla="*/ 9 w 345"/>
                <a:gd name="T17" fmla="*/ 126 h 146"/>
                <a:gd name="T18" fmla="*/ 121 w 345"/>
                <a:gd name="T19" fmla="*/ 46 h 146"/>
                <a:gd name="T20" fmla="*/ 133 w 345"/>
                <a:gd name="T21" fmla="*/ 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5" h="146">
                  <a:moveTo>
                    <a:pt x="219" y="0"/>
                  </a:moveTo>
                  <a:cubicBezTo>
                    <a:pt x="219" y="0"/>
                    <a:pt x="219" y="26"/>
                    <a:pt x="223" y="39"/>
                  </a:cubicBezTo>
                  <a:cubicBezTo>
                    <a:pt x="226" y="53"/>
                    <a:pt x="255" y="56"/>
                    <a:pt x="255" y="56"/>
                  </a:cubicBezTo>
                  <a:cubicBezTo>
                    <a:pt x="255" y="56"/>
                    <a:pt x="333" y="73"/>
                    <a:pt x="339" y="95"/>
                  </a:cubicBezTo>
                  <a:cubicBezTo>
                    <a:pt x="345" y="117"/>
                    <a:pt x="339" y="127"/>
                    <a:pt x="339" y="127"/>
                  </a:cubicBezTo>
                  <a:cubicBezTo>
                    <a:pt x="339" y="127"/>
                    <a:pt x="307" y="138"/>
                    <a:pt x="196" y="144"/>
                  </a:cubicBezTo>
                  <a:cubicBezTo>
                    <a:pt x="192" y="144"/>
                    <a:pt x="187" y="144"/>
                    <a:pt x="182" y="145"/>
                  </a:cubicBezTo>
                  <a:cubicBezTo>
                    <a:pt x="170" y="145"/>
                    <a:pt x="159" y="146"/>
                    <a:pt x="149" y="146"/>
                  </a:cubicBezTo>
                  <a:cubicBezTo>
                    <a:pt x="50" y="146"/>
                    <a:pt x="9" y="126"/>
                    <a:pt x="9" y="126"/>
                  </a:cubicBezTo>
                  <a:cubicBezTo>
                    <a:pt x="0" y="66"/>
                    <a:pt x="106" y="54"/>
                    <a:pt x="121" y="46"/>
                  </a:cubicBezTo>
                  <a:cubicBezTo>
                    <a:pt x="135" y="38"/>
                    <a:pt x="133" y="7"/>
                    <a:pt x="133" y="7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572">
              <a:extLst>
                <a:ext uri="{FF2B5EF4-FFF2-40B4-BE49-F238E27FC236}">
                  <a16:creationId xmlns:a16="http://schemas.microsoft.com/office/drawing/2014/main" id="{2F828C48-E865-4E1A-8CF5-F947F512C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739" y="4163285"/>
              <a:ext cx="127000" cy="293688"/>
            </a:xfrm>
            <a:custGeom>
              <a:avLst/>
              <a:gdLst>
                <a:gd name="T0" fmla="*/ 0 w 80"/>
                <a:gd name="T1" fmla="*/ 185 h 185"/>
                <a:gd name="T2" fmla="*/ 0 w 80"/>
                <a:gd name="T3" fmla="*/ 185 h 185"/>
                <a:gd name="T4" fmla="*/ 22 w 80"/>
                <a:gd name="T5" fmla="*/ 60 h 185"/>
                <a:gd name="T6" fmla="*/ 9 w 80"/>
                <a:gd name="T7" fmla="*/ 41 h 185"/>
                <a:gd name="T8" fmla="*/ 44 w 80"/>
                <a:gd name="T9" fmla="*/ 0 h 185"/>
                <a:gd name="T10" fmla="*/ 80 w 80"/>
                <a:gd name="T11" fmla="*/ 41 h 185"/>
                <a:gd name="T12" fmla="*/ 65 w 80"/>
                <a:gd name="T13" fmla="*/ 60 h 185"/>
                <a:gd name="T14" fmla="*/ 80 w 80"/>
                <a:gd name="T15" fmla="*/ 18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85">
                  <a:moveTo>
                    <a:pt x="0" y="185"/>
                  </a:moveTo>
                  <a:lnTo>
                    <a:pt x="0" y="185"/>
                  </a:lnTo>
                  <a:lnTo>
                    <a:pt x="22" y="60"/>
                  </a:lnTo>
                  <a:lnTo>
                    <a:pt x="9" y="41"/>
                  </a:lnTo>
                  <a:lnTo>
                    <a:pt x="44" y="0"/>
                  </a:lnTo>
                  <a:lnTo>
                    <a:pt x="80" y="41"/>
                  </a:lnTo>
                  <a:lnTo>
                    <a:pt x="65" y="60"/>
                  </a:lnTo>
                  <a:lnTo>
                    <a:pt x="80" y="181"/>
                  </a:lnTo>
                </a:path>
              </a:pathLst>
            </a:custGeom>
            <a:solidFill>
              <a:schemeClr val="accent1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3" name="Freeform 573">
              <a:extLst>
                <a:ext uri="{FF2B5EF4-FFF2-40B4-BE49-F238E27FC236}">
                  <a16:creationId xmlns:a16="http://schemas.microsoft.com/office/drawing/2014/main" id="{2E5E75A9-E90E-4E3F-9776-7E86EEA1E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5177" y="3801335"/>
              <a:ext cx="138113" cy="138113"/>
            </a:xfrm>
            <a:custGeom>
              <a:avLst/>
              <a:gdLst>
                <a:gd name="T0" fmla="*/ 29 w 51"/>
                <a:gd name="T1" fmla="*/ 6 h 51"/>
                <a:gd name="T2" fmla="*/ 47 w 51"/>
                <a:gd name="T3" fmla="*/ 3 h 51"/>
                <a:gd name="T4" fmla="*/ 35 w 51"/>
                <a:gd name="T5" fmla="*/ 34 h 51"/>
                <a:gd name="T6" fmla="*/ 24 w 51"/>
                <a:gd name="T7" fmla="*/ 43 h 51"/>
                <a:gd name="T8" fmla="*/ 5 w 51"/>
                <a:gd name="T9" fmla="*/ 48 h 51"/>
                <a:gd name="T10" fmla="*/ 17 w 51"/>
                <a:gd name="T11" fmla="*/ 17 h 51"/>
                <a:gd name="T12" fmla="*/ 29 w 51"/>
                <a:gd name="T13" fmla="*/ 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29" y="6"/>
                  </a:moveTo>
                  <a:cubicBezTo>
                    <a:pt x="37" y="2"/>
                    <a:pt x="43" y="0"/>
                    <a:pt x="47" y="3"/>
                  </a:cubicBezTo>
                  <a:cubicBezTo>
                    <a:pt x="51" y="7"/>
                    <a:pt x="46" y="21"/>
                    <a:pt x="35" y="34"/>
                  </a:cubicBezTo>
                  <a:cubicBezTo>
                    <a:pt x="31" y="37"/>
                    <a:pt x="28" y="40"/>
                    <a:pt x="24" y="43"/>
                  </a:cubicBezTo>
                  <a:cubicBezTo>
                    <a:pt x="16" y="49"/>
                    <a:pt x="8" y="51"/>
                    <a:pt x="5" y="48"/>
                  </a:cubicBezTo>
                  <a:cubicBezTo>
                    <a:pt x="0" y="43"/>
                    <a:pt x="5" y="29"/>
                    <a:pt x="17" y="17"/>
                  </a:cubicBezTo>
                  <a:cubicBezTo>
                    <a:pt x="21" y="13"/>
                    <a:pt x="25" y="9"/>
                    <a:pt x="29" y="6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4" name="Freeform 574">
              <a:extLst>
                <a:ext uri="{FF2B5EF4-FFF2-40B4-BE49-F238E27FC236}">
                  <a16:creationId xmlns:a16="http://schemas.microsoft.com/office/drawing/2014/main" id="{660A499E-4197-4E4C-BF7A-63971089F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6077" y="3801335"/>
              <a:ext cx="139700" cy="138113"/>
            </a:xfrm>
            <a:custGeom>
              <a:avLst/>
              <a:gdLst>
                <a:gd name="T0" fmla="*/ 18 w 51"/>
                <a:gd name="T1" fmla="*/ 4 h 51"/>
                <a:gd name="T2" fmla="*/ 5 w 51"/>
                <a:gd name="T3" fmla="*/ 3 h 51"/>
                <a:gd name="T4" fmla="*/ 17 w 51"/>
                <a:gd name="T5" fmla="*/ 34 h 51"/>
                <a:gd name="T6" fmla="*/ 25 w 51"/>
                <a:gd name="T7" fmla="*/ 42 h 51"/>
                <a:gd name="T8" fmla="*/ 46 w 51"/>
                <a:gd name="T9" fmla="*/ 48 h 51"/>
                <a:gd name="T10" fmla="*/ 34 w 51"/>
                <a:gd name="T11" fmla="*/ 17 h 51"/>
                <a:gd name="T12" fmla="*/ 18 w 51"/>
                <a:gd name="T13" fmla="*/ 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18" y="4"/>
                  </a:moveTo>
                  <a:cubicBezTo>
                    <a:pt x="12" y="1"/>
                    <a:pt x="7" y="0"/>
                    <a:pt x="5" y="3"/>
                  </a:cubicBezTo>
                  <a:cubicBezTo>
                    <a:pt x="0" y="7"/>
                    <a:pt x="5" y="21"/>
                    <a:pt x="17" y="34"/>
                  </a:cubicBezTo>
                  <a:cubicBezTo>
                    <a:pt x="19" y="37"/>
                    <a:pt x="22" y="39"/>
                    <a:pt x="25" y="42"/>
                  </a:cubicBezTo>
                  <a:cubicBezTo>
                    <a:pt x="34" y="48"/>
                    <a:pt x="43" y="51"/>
                    <a:pt x="46" y="48"/>
                  </a:cubicBezTo>
                  <a:cubicBezTo>
                    <a:pt x="51" y="43"/>
                    <a:pt x="46" y="29"/>
                    <a:pt x="34" y="17"/>
                  </a:cubicBezTo>
                  <a:cubicBezTo>
                    <a:pt x="29" y="11"/>
                    <a:pt x="23" y="7"/>
                    <a:pt x="18" y="4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5" name="Freeform 575">
              <a:extLst>
                <a:ext uri="{FF2B5EF4-FFF2-40B4-BE49-F238E27FC236}">
                  <a16:creationId xmlns:a16="http://schemas.microsoft.com/office/drawing/2014/main" id="{E1484C61-856D-4D15-99DD-4E8538D1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539" y="4060098"/>
              <a:ext cx="936625" cy="396875"/>
            </a:xfrm>
            <a:custGeom>
              <a:avLst/>
              <a:gdLst>
                <a:gd name="T0" fmla="*/ 339 w 345"/>
                <a:gd name="T1" fmla="*/ 95 h 146"/>
                <a:gd name="T2" fmla="*/ 339 w 345"/>
                <a:gd name="T3" fmla="*/ 127 h 146"/>
                <a:gd name="T4" fmla="*/ 196 w 345"/>
                <a:gd name="T5" fmla="*/ 144 h 146"/>
                <a:gd name="T6" fmla="*/ 187 w 345"/>
                <a:gd name="T7" fmla="*/ 73 h 146"/>
                <a:gd name="T8" fmla="*/ 196 w 345"/>
                <a:gd name="T9" fmla="*/ 62 h 146"/>
                <a:gd name="T10" fmla="*/ 175 w 345"/>
                <a:gd name="T11" fmla="*/ 38 h 146"/>
                <a:gd name="T12" fmla="*/ 154 w 345"/>
                <a:gd name="T13" fmla="*/ 62 h 146"/>
                <a:gd name="T14" fmla="*/ 162 w 345"/>
                <a:gd name="T15" fmla="*/ 73 h 146"/>
                <a:gd name="T16" fmla="*/ 149 w 345"/>
                <a:gd name="T17" fmla="*/ 146 h 146"/>
                <a:gd name="T18" fmla="*/ 9 w 345"/>
                <a:gd name="T19" fmla="*/ 126 h 146"/>
                <a:gd name="T20" fmla="*/ 121 w 345"/>
                <a:gd name="T21" fmla="*/ 46 h 146"/>
                <a:gd name="T22" fmla="*/ 133 w 345"/>
                <a:gd name="T23" fmla="*/ 7 h 146"/>
                <a:gd name="T24" fmla="*/ 140 w 345"/>
                <a:gd name="T25" fmla="*/ 10 h 146"/>
                <a:gd name="T26" fmla="*/ 216 w 345"/>
                <a:gd name="T27" fmla="*/ 2 h 146"/>
                <a:gd name="T28" fmla="*/ 219 w 345"/>
                <a:gd name="T29" fmla="*/ 0 h 146"/>
                <a:gd name="T30" fmla="*/ 223 w 345"/>
                <a:gd name="T31" fmla="*/ 39 h 146"/>
                <a:gd name="T32" fmla="*/ 255 w 345"/>
                <a:gd name="T33" fmla="*/ 56 h 146"/>
                <a:gd name="T34" fmla="*/ 339 w 345"/>
                <a:gd name="T35" fmla="*/ 9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5" h="146">
                  <a:moveTo>
                    <a:pt x="339" y="95"/>
                  </a:moveTo>
                  <a:cubicBezTo>
                    <a:pt x="345" y="117"/>
                    <a:pt x="339" y="127"/>
                    <a:pt x="339" y="127"/>
                  </a:cubicBezTo>
                  <a:cubicBezTo>
                    <a:pt x="339" y="127"/>
                    <a:pt x="307" y="138"/>
                    <a:pt x="196" y="144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96" y="62"/>
                    <a:pt x="196" y="62"/>
                    <a:pt x="196" y="62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62" y="73"/>
                    <a:pt x="162" y="73"/>
                    <a:pt x="162" y="73"/>
                  </a:cubicBezTo>
                  <a:cubicBezTo>
                    <a:pt x="149" y="146"/>
                    <a:pt x="149" y="146"/>
                    <a:pt x="149" y="146"/>
                  </a:cubicBezTo>
                  <a:cubicBezTo>
                    <a:pt x="50" y="146"/>
                    <a:pt x="9" y="126"/>
                    <a:pt x="9" y="126"/>
                  </a:cubicBezTo>
                  <a:cubicBezTo>
                    <a:pt x="0" y="66"/>
                    <a:pt x="106" y="54"/>
                    <a:pt x="121" y="46"/>
                  </a:cubicBezTo>
                  <a:cubicBezTo>
                    <a:pt x="135" y="38"/>
                    <a:pt x="133" y="7"/>
                    <a:pt x="133" y="7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65" y="23"/>
                    <a:pt x="195" y="20"/>
                    <a:pt x="216" y="2"/>
                  </a:cubicBezTo>
                  <a:cubicBezTo>
                    <a:pt x="217" y="2"/>
                    <a:pt x="218" y="1"/>
                    <a:pt x="219" y="0"/>
                  </a:cubicBezTo>
                  <a:cubicBezTo>
                    <a:pt x="219" y="0"/>
                    <a:pt x="219" y="26"/>
                    <a:pt x="223" y="39"/>
                  </a:cubicBezTo>
                  <a:cubicBezTo>
                    <a:pt x="226" y="53"/>
                    <a:pt x="255" y="56"/>
                    <a:pt x="255" y="56"/>
                  </a:cubicBezTo>
                  <a:cubicBezTo>
                    <a:pt x="255" y="56"/>
                    <a:pt x="333" y="73"/>
                    <a:pt x="339" y="95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6" name="Freeform 576">
              <a:extLst>
                <a:ext uri="{FF2B5EF4-FFF2-40B4-BE49-F238E27FC236}">
                  <a16:creationId xmlns:a16="http://schemas.microsoft.com/office/drawing/2014/main" id="{60085769-DAC4-4CE6-A24E-300F9B4DF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2877" y="3801335"/>
              <a:ext cx="73025" cy="115888"/>
            </a:xfrm>
            <a:custGeom>
              <a:avLst/>
              <a:gdLst>
                <a:gd name="T0" fmla="*/ 23 w 27"/>
                <a:gd name="T1" fmla="*/ 3 h 43"/>
                <a:gd name="T2" fmla="*/ 11 w 27"/>
                <a:gd name="T3" fmla="*/ 34 h 43"/>
                <a:gd name="T4" fmla="*/ 0 w 27"/>
                <a:gd name="T5" fmla="*/ 43 h 43"/>
                <a:gd name="T6" fmla="*/ 5 w 27"/>
                <a:gd name="T7" fmla="*/ 7 h 43"/>
                <a:gd name="T8" fmla="*/ 5 w 27"/>
                <a:gd name="T9" fmla="*/ 6 h 43"/>
                <a:gd name="T10" fmla="*/ 23 w 27"/>
                <a:gd name="T1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43">
                  <a:moveTo>
                    <a:pt x="23" y="3"/>
                  </a:moveTo>
                  <a:cubicBezTo>
                    <a:pt x="27" y="7"/>
                    <a:pt x="22" y="21"/>
                    <a:pt x="11" y="34"/>
                  </a:cubicBezTo>
                  <a:cubicBezTo>
                    <a:pt x="7" y="37"/>
                    <a:pt x="4" y="40"/>
                    <a:pt x="0" y="43"/>
                  </a:cubicBezTo>
                  <a:cubicBezTo>
                    <a:pt x="3" y="31"/>
                    <a:pt x="5" y="19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13" y="2"/>
                    <a:pt x="19" y="0"/>
                    <a:pt x="23" y="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7" name="Freeform 577">
              <a:extLst>
                <a:ext uri="{FF2B5EF4-FFF2-40B4-BE49-F238E27FC236}">
                  <a16:creationId xmlns:a16="http://schemas.microsoft.com/office/drawing/2014/main" id="{1A6F2600-E30B-483A-9987-A5563B62DC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902" y="3529873"/>
              <a:ext cx="454025" cy="593725"/>
            </a:xfrm>
            <a:custGeom>
              <a:avLst/>
              <a:gdLst>
                <a:gd name="T0" fmla="*/ 83 w 167"/>
                <a:gd name="T1" fmla="*/ 0 h 219"/>
                <a:gd name="T2" fmla="*/ 166 w 167"/>
                <a:gd name="T3" fmla="*/ 85 h 219"/>
                <a:gd name="T4" fmla="*/ 165 w 167"/>
                <a:gd name="T5" fmla="*/ 106 h 219"/>
                <a:gd name="T6" fmla="*/ 153 w 167"/>
                <a:gd name="T7" fmla="*/ 117 h 219"/>
                <a:gd name="T8" fmla="*/ 141 w 167"/>
                <a:gd name="T9" fmla="*/ 148 h 219"/>
                <a:gd name="T10" fmla="*/ 160 w 167"/>
                <a:gd name="T11" fmla="*/ 143 h 219"/>
                <a:gd name="T12" fmla="*/ 156 w 167"/>
                <a:gd name="T13" fmla="*/ 154 h 219"/>
                <a:gd name="T14" fmla="*/ 133 w 167"/>
                <a:gd name="T15" fmla="*/ 196 h 219"/>
                <a:gd name="T16" fmla="*/ 130 w 167"/>
                <a:gd name="T17" fmla="*/ 198 h 219"/>
                <a:gd name="T18" fmla="*/ 54 w 167"/>
                <a:gd name="T19" fmla="*/ 206 h 219"/>
                <a:gd name="T20" fmla="*/ 47 w 167"/>
                <a:gd name="T21" fmla="*/ 203 h 219"/>
                <a:gd name="T22" fmla="*/ 7 w 167"/>
                <a:gd name="T23" fmla="*/ 142 h 219"/>
                <a:gd name="T24" fmla="*/ 28 w 167"/>
                <a:gd name="T25" fmla="*/ 148 h 219"/>
                <a:gd name="T26" fmla="*/ 16 w 167"/>
                <a:gd name="T27" fmla="*/ 117 h 219"/>
                <a:gd name="T28" fmla="*/ 0 w 167"/>
                <a:gd name="T29" fmla="*/ 104 h 219"/>
                <a:gd name="T30" fmla="*/ 0 w 167"/>
                <a:gd name="T31" fmla="*/ 95 h 219"/>
                <a:gd name="T32" fmla="*/ 0 w 167"/>
                <a:gd name="T33" fmla="*/ 84 h 219"/>
                <a:gd name="T34" fmla="*/ 83 w 167"/>
                <a:gd name="T3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7" h="219">
                  <a:moveTo>
                    <a:pt x="83" y="0"/>
                  </a:moveTo>
                  <a:cubicBezTo>
                    <a:pt x="129" y="0"/>
                    <a:pt x="167" y="39"/>
                    <a:pt x="166" y="85"/>
                  </a:cubicBezTo>
                  <a:cubicBezTo>
                    <a:pt x="165" y="106"/>
                    <a:pt x="165" y="106"/>
                    <a:pt x="165" y="106"/>
                  </a:cubicBezTo>
                  <a:cubicBezTo>
                    <a:pt x="161" y="109"/>
                    <a:pt x="157" y="113"/>
                    <a:pt x="153" y="117"/>
                  </a:cubicBezTo>
                  <a:cubicBezTo>
                    <a:pt x="141" y="129"/>
                    <a:pt x="136" y="143"/>
                    <a:pt x="141" y="148"/>
                  </a:cubicBezTo>
                  <a:cubicBezTo>
                    <a:pt x="144" y="151"/>
                    <a:pt x="152" y="149"/>
                    <a:pt x="160" y="143"/>
                  </a:cubicBezTo>
                  <a:cubicBezTo>
                    <a:pt x="159" y="147"/>
                    <a:pt x="158" y="151"/>
                    <a:pt x="156" y="154"/>
                  </a:cubicBezTo>
                  <a:cubicBezTo>
                    <a:pt x="151" y="170"/>
                    <a:pt x="143" y="184"/>
                    <a:pt x="133" y="196"/>
                  </a:cubicBezTo>
                  <a:cubicBezTo>
                    <a:pt x="132" y="197"/>
                    <a:pt x="131" y="198"/>
                    <a:pt x="130" y="198"/>
                  </a:cubicBezTo>
                  <a:cubicBezTo>
                    <a:pt x="109" y="216"/>
                    <a:pt x="79" y="219"/>
                    <a:pt x="54" y="206"/>
                  </a:cubicBezTo>
                  <a:cubicBezTo>
                    <a:pt x="47" y="203"/>
                    <a:pt x="47" y="203"/>
                    <a:pt x="47" y="203"/>
                  </a:cubicBezTo>
                  <a:cubicBezTo>
                    <a:pt x="29" y="186"/>
                    <a:pt x="15" y="165"/>
                    <a:pt x="7" y="142"/>
                  </a:cubicBezTo>
                  <a:cubicBezTo>
                    <a:pt x="16" y="148"/>
                    <a:pt x="25" y="151"/>
                    <a:pt x="28" y="148"/>
                  </a:cubicBezTo>
                  <a:cubicBezTo>
                    <a:pt x="33" y="143"/>
                    <a:pt x="28" y="129"/>
                    <a:pt x="16" y="117"/>
                  </a:cubicBezTo>
                  <a:cubicBezTo>
                    <a:pt x="11" y="111"/>
                    <a:pt x="5" y="107"/>
                    <a:pt x="0" y="104"/>
                  </a:cubicBezTo>
                  <a:cubicBezTo>
                    <a:pt x="0" y="101"/>
                    <a:pt x="0" y="98"/>
                    <a:pt x="0" y="9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38"/>
                    <a:pt x="37" y="0"/>
                    <a:pt x="83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8" name="Freeform 578">
              <a:extLst>
                <a:ext uri="{FF2B5EF4-FFF2-40B4-BE49-F238E27FC236}">
                  <a16:creationId xmlns:a16="http://schemas.microsoft.com/office/drawing/2014/main" id="{B0B8D91F-4368-4AB8-BCD5-A6AE046584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789" y="3817210"/>
              <a:ext cx="77788" cy="122238"/>
            </a:xfrm>
            <a:custGeom>
              <a:avLst/>
              <a:gdLst>
                <a:gd name="T0" fmla="*/ 29 w 29"/>
                <a:gd name="T1" fmla="*/ 0 h 45"/>
                <a:gd name="T2" fmla="*/ 29 w 29"/>
                <a:gd name="T3" fmla="*/ 1 h 45"/>
                <a:gd name="T4" fmla="*/ 24 w 29"/>
                <a:gd name="T5" fmla="*/ 37 h 45"/>
                <a:gd name="T6" fmla="*/ 5 w 29"/>
                <a:gd name="T7" fmla="*/ 42 h 45"/>
                <a:gd name="T8" fmla="*/ 17 w 29"/>
                <a:gd name="T9" fmla="*/ 11 h 45"/>
                <a:gd name="T10" fmla="*/ 29 w 29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45">
                  <a:moveTo>
                    <a:pt x="29" y="0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29" y="13"/>
                    <a:pt x="27" y="25"/>
                    <a:pt x="24" y="37"/>
                  </a:cubicBezTo>
                  <a:cubicBezTo>
                    <a:pt x="16" y="43"/>
                    <a:pt x="8" y="45"/>
                    <a:pt x="5" y="42"/>
                  </a:cubicBezTo>
                  <a:cubicBezTo>
                    <a:pt x="0" y="37"/>
                    <a:pt x="5" y="23"/>
                    <a:pt x="17" y="11"/>
                  </a:cubicBezTo>
                  <a:cubicBezTo>
                    <a:pt x="21" y="7"/>
                    <a:pt x="25" y="3"/>
                    <a:pt x="29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9" name="Freeform 579">
              <a:extLst>
                <a:ext uri="{FF2B5EF4-FFF2-40B4-BE49-F238E27FC236}">
                  <a16:creationId xmlns:a16="http://schemas.microsoft.com/office/drawing/2014/main" id="{3C9BD5D1-6619-450B-9B08-8F887CC76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352" y="4163285"/>
              <a:ext cx="127000" cy="293688"/>
            </a:xfrm>
            <a:custGeom>
              <a:avLst/>
              <a:gdLst>
                <a:gd name="T0" fmla="*/ 26 w 47"/>
                <a:gd name="T1" fmla="*/ 0 h 108"/>
                <a:gd name="T2" fmla="*/ 47 w 47"/>
                <a:gd name="T3" fmla="*/ 24 h 108"/>
                <a:gd name="T4" fmla="*/ 38 w 47"/>
                <a:gd name="T5" fmla="*/ 35 h 108"/>
                <a:gd name="T6" fmla="*/ 47 w 47"/>
                <a:gd name="T7" fmla="*/ 106 h 108"/>
                <a:gd name="T8" fmla="*/ 33 w 47"/>
                <a:gd name="T9" fmla="*/ 107 h 108"/>
                <a:gd name="T10" fmla="*/ 0 w 47"/>
                <a:gd name="T11" fmla="*/ 108 h 108"/>
                <a:gd name="T12" fmla="*/ 13 w 47"/>
                <a:gd name="T13" fmla="*/ 35 h 108"/>
                <a:gd name="T14" fmla="*/ 5 w 47"/>
                <a:gd name="T15" fmla="*/ 24 h 108"/>
                <a:gd name="T16" fmla="*/ 26 w 47"/>
                <a:gd name="T1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08">
                  <a:moveTo>
                    <a:pt x="26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3" y="106"/>
                    <a:pt x="38" y="106"/>
                    <a:pt x="33" y="107"/>
                  </a:cubicBezTo>
                  <a:cubicBezTo>
                    <a:pt x="21" y="107"/>
                    <a:pt x="10" y="108"/>
                    <a:pt x="0" y="108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5" y="24"/>
                    <a:pt x="5" y="24"/>
                    <a:pt x="5" y="2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0" name="Freeform 580">
              <a:extLst>
                <a:ext uri="{FF2B5EF4-FFF2-40B4-BE49-F238E27FC236}">
                  <a16:creationId xmlns:a16="http://schemas.microsoft.com/office/drawing/2014/main" id="{06A82E23-D0EF-444F-B847-931F6BFE6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902" y="3810860"/>
              <a:ext cx="88900" cy="128588"/>
            </a:xfrm>
            <a:custGeom>
              <a:avLst/>
              <a:gdLst>
                <a:gd name="T0" fmla="*/ 16 w 33"/>
                <a:gd name="T1" fmla="*/ 13 h 47"/>
                <a:gd name="T2" fmla="*/ 28 w 33"/>
                <a:gd name="T3" fmla="*/ 44 h 47"/>
                <a:gd name="T4" fmla="*/ 7 w 33"/>
                <a:gd name="T5" fmla="*/ 38 h 47"/>
                <a:gd name="T6" fmla="*/ 0 w 33"/>
                <a:gd name="T7" fmla="*/ 0 h 47"/>
                <a:gd name="T8" fmla="*/ 16 w 33"/>
                <a:gd name="T9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7">
                  <a:moveTo>
                    <a:pt x="16" y="13"/>
                  </a:moveTo>
                  <a:cubicBezTo>
                    <a:pt x="28" y="25"/>
                    <a:pt x="33" y="39"/>
                    <a:pt x="28" y="44"/>
                  </a:cubicBezTo>
                  <a:cubicBezTo>
                    <a:pt x="25" y="47"/>
                    <a:pt x="16" y="44"/>
                    <a:pt x="7" y="38"/>
                  </a:cubicBezTo>
                  <a:cubicBezTo>
                    <a:pt x="3" y="26"/>
                    <a:pt x="1" y="13"/>
                    <a:pt x="0" y="0"/>
                  </a:cubicBezTo>
                  <a:cubicBezTo>
                    <a:pt x="5" y="3"/>
                    <a:pt x="11" y="7"/>
                    <a:pt x="16" y="1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1" name="Freeform 581">
              <a:extLst>
                <a:ext uri="{FF2B5EF4-FFF2-40B4-BE49-F238E27FC236}">
                  <a16:creationId xmlns:a16="http://schemas.microsoft.com/office/drawing/2014/main" id="{FA93BA50-C019-4CFA-A5EE-754C78576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689" y="3801335"/>
              <a:ext cx="68263" cy="112713"/>
            </a:xfrm>
            <a:custGeom>
              <a:avLst/>
              <a:gdLst>
                <a:gd name="T0" fmla="*/ 25 w 25"/>
                <a:gd name="T1" fmla="*/ 42 h 42"/>
                <a:gd name="T2" fmla="*/ 17 w 25"/>
                <a:gd name="T3" fmla="*/ 34 h 42"/>
                <a:gd name="T4" fmla="*/ 5 w 25"/>
                <a:gd name="T5" fmla="*/ 3 h 42"/>
                <a:gd name="T6" fmla="*/ 18 w 25"/>
                <a:gd name="T7" fmla="*/ 4 h 42"/>
                <a:gd name="T8" fmla="*/ 25 w 25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2">
                  <a:moveTo>
                    <a:pt x="25" y="42"/>
                  </a:moveTo>
                  <a:cubicBezTo>
                    <a:pt x="22" y="39"/>
                    <a:pt x="19" y="37"/>
                    <a:pt x="17" y="34"/>
                  </a:cubicBezTo>
                  <a:cubicBezTo>
                    <a:pt x="5" y="21"/>
                    <a:pt x="0" y="7"/>
                    <a:pt x="5" y="3"/>
                  </a:cubicBezTo>
                  <a:cubicBezTo>
                    <a:pt x="7" y="0"/>
                    <a:pt x="12" y="1"/>
                    <a:pt x="18" y="4"/>
                  </a:cubicBezTo>
                  <a:cubicBezTo>
                    <a:pt x="19" y="17"/>
                    <a:pt x="21" y="30"/>
                    <a:pt x="25" y="42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2" name="Freeform 582">
              <a:extLst>
                <a:ext uri="{FF2B5EF4-FFF2-40B4-BE49-F238E27FC236}">
                  <a16:creationId xmlns:a16="http://schemas.microsoft.com/office/drawing/2014/main" id="{87B48FEB-5A90-40D5-8B31-195AB0CA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952" y="3914048"/>
              <a:ext cx="415925" cy="209550"/>
            </a:xfrm>
            <a:custGeom>
              <a:avLst/>
              <a:gdLst>
                <a:gd name="T0" fmla="*/ 0 w 153"/>
                <a:gd name="T1" fmla="*/ 0 h 77"/>
                <a:gd name="T2" fmla="*/ 40 w 153"/>
                <a:gd name="T3" fmla="*/ 61 h 77"/>
                <a:gd name="T4" fmla="*/ 47 w 153"/>
                <a:gd name="T5" fmla="*/ 64 h 77"/>
                <a:gd name="T6" fmla="*/ 123 w 153"/>
                <a:gd name="T7" fmla="*/ 56 h 77"/>
                <a:gd name="T8" fmla="*/ 126 w 153"/>
                <a:gd name="T9" fmla="*/ 54 h 77"/>
                <a:gd name="T10" fmla="*/ 149 w 153"/>
                <a:gd name="T11" fmla="*/ 12 h 77"/>
                <a:gd name="T12" fmla="*/ 153 w 153"/>
                <a:gd name="T13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77">
                  <a:moveTo>
                    <a:pt x="0" y="0"/>
                  </a:moveTo>
                  <a:cubicBezTo>
                    <a:pt x="8" y="23"/>
                    <a:pt x="22" y="44"/>
                    <a:pt x="40" y="61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72" y="77"/>
                    <a:pt x="102" y="74"/>
                    <a:pt x="123" y="56"/>
                  </a:cubicBezTo>
                  <a:cubicBezTo>
                    <a:pt x="124" y="56"/>
                    <a:pt x="125" y="55"/>
                    <a:pt x="126" y="54"/>
                  </a:cubicBezTo>
                  <a:cubicBezTo>
                    <a:pt x="136" y="42"/>
                    <a:pt x="144" y="28"/>
                    <a:pt x="149" y="12"/>
                  </a:cubicBezTo>
                  <a:cubicBezTo>
                    <a:pt x="151" y="9"/>
                    <a:pt x="152" y="5"/>
                    <a:pt x="153" y="1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3" name="Freeform 583">
              <a:extLst>
                <a:ext uri="{FF2B5EF4-FFF2-40B4-BE49-F238E27FC236}">
                  <a16:creationId xmlns:a16="http://schemas.microsoft.com/office/drawing/2014/main" id="{DEDA05ED-BE11-4EA4-B881-DD58E8763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902" y="3529873"/>
              <a:ext cx="454025" cy="287338"/>
            </a:xfrm>
            <a:custGeom>
              <a:avLst/>
              <a:gdLst>
                <a:gd name="T0" fmla="*/ 165 w 167"/>
                <a:gd name="T1" fmla="*/ 106 h 106"/>
                <a:gd name="T2" fmla="*/ 166 w 167"/>
                <a:gd name="T3" fmla="*/ 85 h 106"/>
                <a:gd name="T4" fmla="*/ 83 w 167"/>
                <a:gd name="T5" fmla="*/ 0 h 106"/>
                <a:gd name="T6" fmla="*/ 0 w 167"/>
                <a:gd name="T7" fmla="*/ 84 h 106"/>
                <a:gd name="T8" fmla="*/ 0 w 167"/>
                <a:gd name="T9" fmla="*/ 95 h 106"/>
                <a:gd name="T10" fmla="*/ 0 w 167"/>
                <a:gd name="T11" fmla="*/ 10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06">
                  <a:moveTo>
                    <a:pt x="165" y="106"/>
                  </a:moveTo>
                  <a:cubicBezTo>
                    <a:pt x="166" y="85"/>
                    <a:pt x="166" y="85"/>
                    <a:pt x="166" y="85"/>
                  </a:cubicBezTo>
                  <a:cubicBezTo>
                    <a:pt x="167" y="39"/>
                    <a:pt x="129" y="0"/>
                    <a:pt x="83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8"/>
                    <a:pt x="0" y="101"/>
                    <a:pt x="0" y="104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4" name="Freeform 584">
              <a:extLst>
                <a:ext uri="{FF2B5EF4-FFF2-40B4-BE49-F238E27FC236}">
                  <a16:creationId xmlns:a16="http://schemas.microsoft.com/office/drawing/2014/main" id="{1BAF2FB4-E7CD-473F-AB52-E79AAD7F3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539" y="4060098"/>
              <a:ext cx="936625" cy="396875"/>
            </a:xfrm>
            <a:custGeom>
              <a:avLst/>
              <a:gdLst>
                <a:gd name="T0" fmla="*/ 219 w 345"/>
                <a:gd name="T1" fmla="*/ 0 h 146"/>
                <a:gd name="T2" fmla="*/ 223 w 345"/>
                <a:gd name="T3" fmla="*/ 39 h 146"/>
                <a:gd name="T4" fmla="*/ 255 w 345"/>
                <a:gd name="T5" fmla="*/ 56 h 146"/>
                <a:gd name="T6" fmla="*/ 339 w 345"/>
                <a:gd name="T7" fmla="*/ 95 h 146"/>
                <a:gd name="T8" fmla="*/ 339 w 345"/>
                <a:gd name="T9" fmla="*/ 127 h 146"/>
                <a:gd name="T10" fmla="*/ 196 w 345"/>
                <a:gd name="T11" fmla="*/ 144 h 146"/>
                <a:gd name="T12" fmla="*/ 182 w 345"/>
                <a:gd name="T13" fmla="*/ 145 h 146"/>
                <a:gd name="T14" fmla="*/ 149 w 345"/>
                <a:gd name="T15" fmla="*/ 146 h 146"/>
                <a:gd name="T16" fmla="*/ 9 w 345"/>
                <a:gd name="T17" fmla="*/ 126 h 146"/>
                <a:gd name="T18" fmla="*/ 121 w 345"/>
                <a:gd name="T19" fmla="*/ 46 h 146"/>
                <a:gd name="T20" fmla="*/ 133 w 345"/>
                <a:gd name="T21" fmla="*/ 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5" h="146">
                  <a:moveTo>
                    <a:pt x="219" y="0"/>
                  </a:moveTo>
                  <a:cubicBezTo>
                    <a:pt x="219" y="0"/>
                    <a:pt x="219" y="26"/>
                    <a:pt x="223" y="39"/>
                  </a:cubicBezTo>
                  <a:cubicBezTo>
                    <a:pt x="226" y="53"/>
                    <a:pt x="255" y="56"/>
                    <a:pt x="255" y="56"/>
                  </a:cubicBezTo>
                  <a:cubicBezTo>
                    <a:pt x="255" y="56"/>
                    <a:pt x="333" y="73"/>
                    <a:pt x="339" y="95"/>
                  </a:cubicBezTo>
                  <a:cubicBezTo>
                    <a:pt x="345" y="117"/>
                    <a:pt x="339" y="127"/>
                    <a:pt x="339" y="127"/>
                  </a:cubicBezTo>
                  <a:cubicBezTo>
                    <a:pt x="339" y="127"/>
                    <a:pt x="307" y="138"/>
                    <a:pt x="196" y="144"/>
                  </a:cubicBezTo>
                  <a:cubicBezTo>
                    <a:pt x="192" y="144"/>
                    <a:pt x="187" y="144"/>
                    <a:pt x="182" y="145"/>
                  </a:cubicBezTo>
                  <a:cubicBezTo>
                    <a:pt x="170" y="145"/>
                    <a:pt x="159" y="146"/>
                    <a:pt x="149" y="146"/>
                  </a:cubicBezTo>
                  <a:cubicBezTo>
                    <a:pt x="50" y="146"/>
                    <a:pt x="9" y="126"/>
                    <a:pt x="9" y="126"/>
                  </a:cubicBezTo>
                  <a:cubicBezTo>
                    <a:pt x="0" y="66"/>
                    <a:pt x="106" y="54"/>
                    <a:pt x="121" y="46"/>
                  </a:cubicBezTo>
                  <a:cubicBezTo>
                    <a:pt x="135" y="38"/>
                    <a:pt x="133" y="7"/>
                    <a:pt x="133" y="7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5" name="Freeform 585">
              <a:extLst>
                <a:ext uri="{FF2B5EF4-FFF2-40B4-BE49-F238E27FC236}">
                  <a16:creationId xmlns:a16="http://schemas.microsoft.com/office/drawing/2014/main" id="{D83215E8-C5ED-410C-821B-A89B7AB53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352" y="4163285"/>
              <a:ext cx="127000" cy="293688"/>
            </a:xfrm>
            <a:custGeom>
              <a:avLst/>
              <a:gdLst>
                <a:gd name="T0" fmla="*/ 0 w 80"/>
                <a:gd name="T1" fmla="*/ 185 h 185"/>
                <a:gd name="T2" fmla="*/ 0 w 80"/>
                <a:gd name="T3" fmla="*/ 185 h 185"/>
                <a:gd name="T4" fmla="*/ 22 w 80"/>
                <a:gd name="T5" fmla="*/ 60 h 185"/>
                <a:gd name="T6" fmla="*/ 8 w 80"/>
                <a:gd name="T7" fmla="*/ 41 h 185"/>
                <a:gd name="T8" fmla="*/ 44 w 80"/>
                <a:gd name="T9" fmla="*/ 0 h 185"/>
                <a:gd name="T10" fmla="*/ 80 w 80"/>
                <a:gd name="T11" fmla="*/ 41 h 185"/>
                <a:gd name="T12" fmla="*/ 65 w 80"/>
                <a:gd name="T13" fmla="*/ 60 h 185"/>
                <a:gd name="T14" fmla="*/ 80 w 80"/>
                <a:gd name="T15" fmla="*/ 18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85">
                  <a:moveTo>
                    <a:pt x="0" y="185"/>
                  </a:moveTo>
                  <a:lnTo>
                    <a:pt x="0" y="185"/>
                  </a:lnTo>
                  <a:lnTo>
                    <a:pt x="22" y="60"/>
                  </a:lnTo>
                  <a:lnTo>
                    <a:pt x="8" y="41"/>
                  </a:lnTo>
                  <a:lnTo>
                    <a:pt x="44" y="0"/>
                  </a:lnTo>
                  <a:lnTo>
                    <a:pt x="80" y="41"/>
                  </a:lnTo>
                  <a:lnTo>
                    <a:pt x="65" y="60"/>
                  </a:lnTo>
                  <a:lnTo>
                    <a:pt x="80" y="181"/>
                  </a:lnTo>
                </a:path>
              </a:pathLst>
            </a:custGeom>
            <a:solidFill>
              <a:schemeClr val="accent1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6" name="Freeform 586">
              <a:extLst>
                <a:ext uri="{FF2B5EF4-FFF2-40B4-BE49-F238E27FC236}">
                  <a16:creationId xmlns:a16="http://schemas.microsoft.com/office/drawing/2014/main" id="{58EEBF72-C2FB-48D2-A8A6-BB3243126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789" y="3801335"/>
              <a:ext cx="138113" cy="138113"/>
            </a:xfrm>
            <a:custGeom>
              <a:avLst/>
              <a:gdLst>
                <a:gd name="T0" fmla="*/ 29 w 51"/>
                <a:gd name="T1" fmla="*/ 6 h 51"/>
                <a:gd name="T2" fmla="*/ 47 w 51"/>
                <a:gd name="T3" fmla="*/ 3 h 51"/>
                <a:gd name="T4" fmla="*/ 35 w 51"/>
                <a:gd name="T5" fmla="*/ 34 h 51"/>
                <a:gd name="T6" fmla="*/ 24 w 51"/>
                <a:gd name="T7" fmla="*/ 43 h 51"/>
                <a:gd name="T8" fmla="*/ 5 w 51"/>
                <a:gd name="T9" fmla="*/ 48 h 51"/>
                <a:gd name="T10" fmla="*/ 17 w 51"/>
                <a:gd name="T11" fmla="*/ 17 h 51"/>
                <a:gd name="T12" fmla="*/ 29 w 51"/>
                <a:gd name="T13" fmla="*/ 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29" y="6"/>
                  </a:moveTo>
                  <a:cubicBezTo>
                    <a:pt x="37" y="2"/>
                    <a:pt x="43" y="0"/>
                    <a:pt x="47" y="3"/>
                  </a:cubicBezTo>
                  <a:cubicBezTo>
                    <a:pt x="51" y="7"/>
                    <a:pt x="46" y="21"/>
                    <a:pt x="35" y="34"/>
                  </a:cubicBezTo>
                  <a:cubicBezTo>
                    <a:pt x="31" y="37"/>
                    <a:pt x="28" y="40"/>
                    <a:pt x="24" y="43"/>
                  </a:cubicBezTo>
                  <a:cubicBezTo>
                    <a:pt x="16" y="49"/>
                    <a:pt x="8" y="51"/>
                    <a:pt x="5" y="48"/>
                  </a:cubicBezTo>
                  <a:cubicBezTo>
                    <a:pt x="0" y="43"/>
                    <a:pt x="5" y="29"/>
                    <a:pt x="17" y="17"/>
                  </a:cubicBezTo>
                  <a:cubicBezTo>
                    <a:pt x="21" y="13"/>
                    <a:pt x="25" y="9"/>
                    <a:pt x="29" y="6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87">
              <a:extLst>
                <a:ext uri="{FF2B5EF4-FFF2-40B4-BE49-F238E27FC236}">
                  <a16:creationId xmlns:a16="http://schemas.microsoft.com/office/drawing/2014/main" id="{39ECE498-79D7-4230-996D-1568F6007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689" y="3801335"/>
              <a:ext cx="138113" cy="138113"/>
            </a:xfrm>
            <a:custGeom>
              <a:avLst/>
              <a:gdLst>
                <a:gd name="T0" fmla="*/ 18 w 51"/>
                <a:gd name="T1" fmla="*/ 4 h 51"/>
                <a:gd name="T2" fmla="*/ 5 w 51"/>
                <a:gd name="T3" fmla="*/ 3 h 51"/>
                <a:gd name="T4" fmla="*/ 17 w 51"/>
                <a:gd name="T5" fmla="*/ 34 h 51"/>
                <a:gd name="T6" fmla="*/ 25 w 51"/>
                <a:gd name="T7" fmla="*/ 42 h 51"/>
                <a:gd name="T8" fmla="*/ 46 w 51"/>
                <a:gd name="T9" fmla="*/ 48 h 51"/>
                <a:gd name="T10" fmla="*/ 34 w 51"/>
                <a:gd name="T11" fmla="*/ 17 h 51"/>
                <a:gd name="T12" fmla="*/ 18 w 51"/>
                <a:gd name="T13" fmla="*/ 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18" y="4"/>
                  </a:moveTo>
                  <a:cubicBezTo>
                    <a:pt x="12" y="1"/>
                    <a:pt x="7" y="0"/>
                    <a:pt x="5" y="3"/>
                  </a:cubicBezTo>
                  <a:cubicBezTo>
                    <a:pt x="0" y="7"/>
                    <a:pt x="5" y="21"/>
                    <a:pt x="17" y="34"/>
                  </a:cubicBezTo>
                  <a:cubicBezTo>
                    <a:pt x="19" y="37"/>
                    <a:pt x="22" y="39"/>
                    <a:pt x="25" y="42"/>
                  </a:cubicBezTo>
                  <a:cubicBezTo>
                    <a:pt x="34" y="48"/>
                    <a:pt x="43" y="51"/>
                    <a:pt x="46" y="48"/>
                  </a:cubicBezTo>
                  <a:cubicBezTo>
                    <a:pt x="51" y="43"/>
                    <a:pt x="46" y="29"/>
                    <a:pt x="34" y="17"/>
                  </a:cubicBezTo>
                  <a:cubicBezTo>
                    <a:pt x="29" y="11"/>
                    <a:pt x="23" y="7"/>
                    <a:pt x="18" y="4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88">
              <a:extLst>
                <a:ext uri="{FF2B5EF4-FFF2-40B4-BE49-F238E27FC236}">
                  <a16:creationId xmlns:a16="http://schemas.microsoft.com/office/drawing/2014/main" id="{D4D97D04-99F6-425E-960A-0016EAE9E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7264" y="4060098"/>
              <a:ext cx="938213" cy="396875"/>
            </a:xfrm>
            <a:custGeom>
              <a:avLst/>
              <a:gdLst>
                <a:gd name="T0" fmla="*/ 339 w 345"/>
                <a:gd name="T1" fmla="*/ 95 h 146"/>
                <a:gd name="T2" fmla="*/ 339 w 345"/>
                <a:gd name="T3" fmla="*/ 127 h 146"/>
                <a:gd name="T4" fmla="*/ 196 w 345"/>
                <a:gd name="T5" fmla="*/ 144 h 146"/>
                <a:gd name="T6" fmla="*/ 187 w 345"/>
                <a:gd name="T7" fmla="*/ 73 h 146"/>
                <a:gd name="T8" fmla="*/ 196 w 345"/>
                <a:gd name="T9" fmla="*/ 62 h 146"/>
                <a:gd name="T10" fmla="*/ 175 w 345"/>
                <a:gd name="T11" fmla="*/ 38 h 146"/>
                <a:gd name="T12" fmla="*/ 154 w 345"/>
                <a:gd name="T13" fmla="*/ 62 h 146"/>
                <a:gd name="T14" fmla="*/ 162 w 345"/>
                <a:gd name="T15" fmla="*/ 73 h 146"/>
                <a:gd name="T16" fmla="*/ 149 w 345"/>
                <a:gd name="T17" fmla="*/ 146 h 146"/>
                <a:gd name="T18" fmla="*/ 9 w 345"/>
                <a:gd name="T19" fmla="*/ 126 h 146"/>
                <a:gd name="T20" fmla="*/ 121 w 345"/>
                <a:gd name="T21" fmla="*/ 46 h 146"/>
                <a:gd name="T22" fmla="*/ 133 w 345"/>
                <a:gd name="T23" fmla="*/ 7 h 146"/>
                <a:gd name="T24" fmla="*/ 140 w 345"/>
                <a:gd name="T25" fmla="*/ 10 h 146"/>
                <a:gd name="T26" fmla="*/ 216 w 345"/>
                <a:gd name="T27" fmla="*/ 2 h 146"/>
                <a:gd name="T28" fmla="*/ 219 w 345"/>
                <a:gd name="T29" fmla="*/ 0 h 146"/>
                <a:gd name="T30" fmla="*/ 223 w 345"/>
                <a:gd name="T31" fmla="*/ 39 h 146"/>
                <a:gd name="T32" fmla="*/ 255 w 345"/>
                <a:gd name="T33" fmla="*/ 56 h 146"/>
                <a:gd name="T34" fmla="*/ 339 w 345"/>
                <a:gd name="T35" fmla="*/ 95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5" h="146">
                  <a:moveTo>
                    <a:pt x="339" y="95"/>
                  </a:moveTo>
                  <a:cubicBezTo>
                    <a:pt x="345" y="117"/>
                    <a:pt x="339" y="127"/>
                    <a:pt x="339" y="127"/>
                  </a:cubicBezTo>
                  <a:cubicBezTo>
                    <a:pt x="339" y="127"/>
                    <a:pt x="307" y="138"/>
                    <a:pt x="196" y="144"/>
                  </a:cubicBezTo>
                  <a:cubicBezTo>
                    <a:pt x="187" y="73"/>
                    <a:pt x="187" y="73"/>
                    <a:pt x="187" y="73"/>
                  </a:cubicBezTo>
                  <a:cubicBezTo>
                    <a:pt x="196" y="62"/>
                    <a:pt x="196" y="62"/>
                    <a:pt x="196" y="62"/>
                  </a:cubicBezTo>
                  <a:cubicBezTo>
                    <a:pt x="175" y="38"/>
                    <a:pt x="175" y="38"/>
                    <a:pt x="175" y="38"/>
                  </a:cubicBezTo>
                  <a:cubicBezTo>
                    <a:pt x="154" y="62"/>
                    <a:pt x="154" y="62"/>
                    <a:pt x="154" y="62"/>
                  </a:cubicBezTo>
                  <a:cubicBezTo>
                    <a:pt x="162" y="73"/>
                    <a:pt x="162" y="73"/>
                    <a:pt x="162" y="73"/>
                  </a:cubicBezTo>
                  <a:cubicBezTo>
                    <a:pt x="149" y="146"/>
                    <a:pt x="149" y="146"/>
                    <a:pt x="149" y="146"/>
                  </a:cubicBezTo>
                  <a:cubicBezTo>
                    <a:pt x="50" y="146"/>
                    <a:pt x="9" y="126"/>
                    <a:pt x="9" y="126"/>
                  </a:cubicBezTo>
                  <a:cubicBezTo>
                    <a:pt x="0" y="66"/>
                    <a:pt x="106" y="54"/>
                    <a:pt x="121" y="46"/>
                  </a:cubicBezTo>
                  <a:cubicBezTo>
                    <a:pt x="135" y="38"/>
                    <a:pt x="133" y="7"/>
                    <a:pt x="133" y="7"/>
                  </a:cubicBezTo>
                  <a:cubicBezTo>
                    <a:pt x="140" y="10"/>
                    <a:pt x="140" y="10"/>
                    <a:pt x="140" y="10"/>
                  </a:cubicBezTo>
                  <a:cubicBezTo>
                    <a:pt x="165" y="23"/>
                    <a:pt x="195" y="20"/>
                    <a:pt x="216" y="2"/>
                  </a:cubicBezTo>
                  <a:cubicBezTo>
                    <a:pt x="217" y="2"/>
                    <a:pt x="218" y="1"/>
                    <a:pt x="219" y="0"/>
                  </a:cubicBezTo>
                  <a:cubicBezTo>
                    <a:pt x="219" y="0"/>
                    <a:pt x="219" y="26"/>
                    <a:pt x="223" y="39"/>
                  </a:cubicBezTo>
                  <a:cubicBezTo>
                    <a:pt x="226" y="53"/>
                    <a:pt x="255" y="56"/>
                    <a:pt x="255" y="56"/>
                  </a:cubicBezTo>
                  <a:cubicBezTo>
                    <a:pt x="255" y="56"/>
                    <a:pt x="333" y="73"/>
                    <a:pt x="339" y="95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89">
              <a:extLst>
                <a:ext uri="{FF2B5EF4-FFF2-40B4-BE49-F238E27FC236}">
                  <a16:creationId xmlns:a16="http://schemas.microsoft.com/office/drawing/2014/main" id="{8BC8682A-EEA7-4A5D-8F7A-22C3F8E02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887189" y="3801335"/>
              <a:ext cx="73025" cy="115888"/>
            </a:xfrm>
            <a:custGeom>
              <a:avLst/>
              <a:gdLst>
                <a:gd name="T0" fmla="*/ 23 w 27"/>
                <a:gd name="T1" fmla="*/ 3 h 43"/>
                <a:gd name="T2" fmla="*/ 11 w 27"/>
                <a:gd name="T3" fmla="*/ 34 h 43"/>
                <a:gd name="T4" fmla="*/ 0 w 27"/>
                <a:gd name="T5" fmla="*/ 43 h 43"/>
                <a:gd name="T6" fmla="*/ 5 w 27"/>
                <a:gd name="T7" fmla="*/ 7 h 43"/>
                <a:gd name="T8" fmla="*/ 5 w 27"/>
                <a:gd name="T9" fmla="*/ 6 h 43"/>
                <a:gd name="T10" fmla="*/ 23 w 27"/>
                <a:gd name="T1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43">
                  <a:moveTo>
                    <a:pt x="23" y="3"/>
                  </a:moveTo>
                  <a:cubicBezTo>
                    <a:pt x="27" y="7"/>
                    <a:pt x="22" y="21"/>
                    <a:pt x="11" y="34"/>
                  </a:cubicBezTo>
                  <a:cubicBezTo>
                    <a:pt x="7" y="37"/>
                    <a:pt x="4" y="40"/>
                    <a:pt x="0" y="43"/>
                  </a:cubicBezTo>
                  <a:cubicBezTo>
                    <a:pt x="3" y="31"/>
                    <a:pt x="5" y="19"/>
                    <a:pt x="5" y="7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13" y="2"/>
                    <a:pt x="19" y="0"/>
                    <a:pt x="23" y="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90">
              <a:extLst>
                <a:ext uri="{FF2B5EF4-FFF2-40B4-BE49-F238E27FC236}">
                  <a16:creationId xmlns:a16="http://schemas.microsoft.com/office/drawing/2014/main" id="{5F5B33B0-C611-4B0D-A322-BB0BB6123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2214" y="3529873"/>
              <a:ext cx="454025" cy="593725"/>
            </a:xfrm>
            <a:custGeom>
              <a:avLst/>
              <a:gdLst>
                <a:gd name="T0" fmla="*/ 83 w 167"/>
                <a:gd name="T1" fmla="*/ 0 h 219"/>
                <a:gd name="T2" fmla="*/ 166 w 167"/>
                <a:gd name="T3" fmla="*/ 85 h 219"/>
                <a:gd name="T4" fmla="*/ 165 w 167"/>
                <a:gd name="T5" fmla="*/ 106 h 219"/>
                <a:gd name="T6" fmla="*/ 153 w 167"/>
                <a:gd name="T7" fmla="*/ 117 h 219"/>
                <a:gd name="T8" fmla="*/ 141 w 167"/>
                <a:gd name="T9" fmla="*/ 148 h 219"/>
                <a:gd name="T10" fmla="*/ 160 w 167"/>
                <a:gd name="T11" fmla="*/ 143 h 219"/>
                <a:gd name="T12" fmla="*/ 156 w 167"/>
                <a:gd name="T13" fmla="*/ 154 h 219"/>
                <a:gd name="T14" fmla="*/ 133 w 167"/>
                <a:gd name="T15" fmla="*/ 196 h 219"/>
                <a:gd name="T16" fmla="*/ 130 w 167"/>
                <a:gd name="T17" fmla="*/ 198 h 219"/>
                <a:gd name="T18" fmla="*/ 54 w 167"/>
                <a:gd name="T19" fmla="*/ 206 h 219"/>
                <a:gd name="T20" fmla="*/ 47 w 167"/>
                <a:gd name="T21" fmla="*/ 203 h 219"/>
                <a:gd name="T22" fmla="*/ 7 w 167"/>
                <a:gd name="T23" fmla="*/ 142 h 219"/>
                <a:gd name="T24" fmla="*/ 28 w 167"/>
                <a:gd name="T25" fmla="*/ 148 h 219"/>
                <a:gd name="T26" fmla="*/ 16 w 167"/>
                <a:gd name="T27" fmla="*/ 117 h 219"/>
                <a:gd name="T28" fmla="*/ 0 w 167"/>
                <a:gd name="T29" fmla="*/ 104 h 219"/>
                <a:gd name="T30" fmla="*/ 0 w 167"/>
                <a:gd name="T31" fmla="*/ 95 h 219"/>
                <a:gd name="T32" fmla="*/ 0 w 167"/>
                <a:gd name="T33" fmla="*/ 84 h 219"/>
                <a:gd name="T34" fmla="*/ 83 w 167"/>
                <a:gd name="T3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7" h="219">
                  <a:moveTo>
                    <a:pt x="83" y="0"/>
                  </a:moveTo>
                  <a:cubicBezTo>
                    <a:pt x="129" y="0"/>
                    <a:pt x="167" y="39"/>
                    <a:pt x="166" y="85"/>
                  </a:cubicBezTo>
                  <a:cubicBezTo>
                    <a:pt x="165" y="106"/>
                    <a:pt x="165" y="106"/>
                    <a:pt x="165" y="106"/>
                  </a:cubicBezTo>
                  <a:cubicBezTo>
                    <a:pt x="161" y="109"/>
                    <a:pt x="157" y="113"/>
                    <a:pt x="153" y="117"/>
                  </a:cubicBezTo>
                  <a:cubicBezTo>
                    <a:pt x="141" y="129"/>
                    <a:pt x="136" y="143"/>
                    <a:pt x="141" y="148"/>
                  </a:cubicBezTo>
                  <a:cubicBezTo>
                    <a:pt x="144" y="151"/>
                    <a:pt x="152" y="149"/>
                    <a:pt x="160" y="143"/>
                  </a:cubicBezTo>
                  <a:cubicBezTo>
                    <a:pt x="159" y="147"/>
                    <a:pt x="158" y="151"/>
                    <a:pt x="156" y="154"/>
                  </a:cubicBezTo>
                  <a:cubicBezTo>
                    <a:pt x="151" y="170"/>
                    <a:pt x="143" y="184"/>
                    <a:pt x="133" y="196"/>
                  </a:cubicBezTo>
                  <a:cubicBezTo>
                    <a:pt x="132" y="197"/>
                    <a:pt x="131" y="198"/>
                    <a:pt x="130" y="198"/>
                  </a:cubicBezTo>
                  <a:cubicBezTo>
                    <a:pt x="109" y="216"/>
                    <a:pt x="79" y="219"/>
                    <a:pt x="54" y="206"/>
                  </a:cubicBezTo>
                  <a:cubicBezTo>
                    <a:pt x="47" y="203"/>
                    <a:pt x="47" y="203"/>
                    <a:pt x="47" y="203"/>
                  </a:cubicBezTo>
                  <a:cubicBezTo>
                    <a:pt x="29" y="186"/>
                    <a:pt x="15" y="165"/>
                    <a:pt x="7" y="142"/>
                  </a:cubicBezTo>
                  <a:cubicBezTo>
                    <a:pt x="16" y="148"/>
                    <a:pt x="25" y="151"/>
                    <a:pt x="28" y="148"/>
                  </a:cubicBezTo>
                  <a:cubicBezTo>
                    <a:pt x="33" y="143"/>
                    <a:pt x="28" y="129"/>
                    <a:pt x="16" y="117"/>
                  </a:cubicBezTo>
                  <a:cubicBezTo>
                    <a:pt x="11" y="111"/>
                    <a:pt x="5" y="107"/>
                    <a:pt x="0" y="104"/>
                  </a:cubicBezTo>
                  <a:cubicBezTo>
                    <a:pt x="0" y="101"/>
                    <a:pt x="0" y="98"/>
                    <a:pt x="0" y="95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0" y="38"/>
                    <a:pt x="37" y="0"/>
                    <a:pt x="83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1">
              <a:extLst>
                <a:ext uri="{FF2B5EF4-FFF2-40B4-BE49-F238E27FC236}">
                  <a16:creationId xmlns:a16="http://schemas.microsoft.com/office/drawing/2014/main" id="{78983B2D-F6FF-4CFD-AC72-FBE46B291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2102" y="3817210"/>
              <a:ext cx="77788" cy="122238"/>
            </a:xfrm>
            <a:custGeom>
              <a:avLst/>
              <a:gdLst>
                <a:gd name="T0" fmla="*/ 29 w 29"/>
                <a:gd name="T1" fmla="*/ 0 h 45"/>
                <a:gd name="T2" fmla="*/ 29 w 29"/>
                <a:gd name="T3" fmla="*/ 1 h 45"/>
                <a:gd name="T4" fmla="*/ 24 w 29"/>
                <a:gd name="T5" fmla="*/ 37 h 45"/>
                <a:gd name="T6" fmla="*/ 5 w 29"/>
                <a:gd name="T7" fmla="*/ 42 h 45"/>
                <a:gd name="T8" fmla="*/ 17 w 29"/>
                <a:gd name="T9" fmla="*/ 11 h 45"/>
                <a:gd name="T10" fmla="*/ 29 w 29"/>
                <a:gd name="T11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" h="45">
                  <a:moveTo>
                    <a:pt x="29" y="0"/>
                  </a:moveTo>
                  <a:cubicBezTo>
                    <a:pt x="29" y="1"/>
                    <a:pt x="29" y="1"/>
                    <a:pt x="29" y="1"/>
                  </a:cubicBezTo>
                  <a:cubicBezTo>
                    <a:pt x="29" y="13"/>
                    <a:pt x="27" y="25"/>
                    <a:pt x="24" y="37"/>
                  </a:cubicBezTo>
                  <a:cubicBezTo>
                    <a:pt x="16" y="43"/>
                    <a:pt x="8" y="45"/>
                    <a:pt x="5" y="42"/>
                  </a:cubicBezTo>
                  <a:cubicBezTo>
                    <a:pt x="0" y="37"/>
                    <a:pt x="5" y="23"/>
                    <a:pt x="17" y="11"/>
                  </a:cubicBezTo>
                  <a:cubicBezTo>
                    <a:pt x="21" y="7"/>
                    <a:pt x="25" y="3"/>
                    <a:pt x="29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592">
              <a:extLst>
                <a:ext uri="{FF2B5EF4-FFF2-40B4-BE49-F238E27FC236}">
                  <a16:creationId xmlns:a16="http://schemas.microsoft.com/office/drawing/2014/main" id="{A9528D89-CCDB-4D5A-A549-C80A5A72D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3664" y="4163285"/>
              <a:ext cx="127000" cy="293688"/>
            </a:xfrm>
            <a:custGeom>
              <a:avLst/>
              <a:gdLst>
                <a:gd name="T0" fmla="*/ 26 w 47"/>
                <a:gd name="T1" fmla="*/ 0 h 108"/>
                <a:gd name="T2" fmla="*/ 47 w 47"/>
                <a:gd name="T3" fmla="*/ 24 h 108"/>
                <a:gd name="T4" fmla="*/ 38 w 47"/>
                <a:gd name="T5" fmla="*/ 35 h 108"/>
                <a:gd name="T6" fmla="*/ 47 w 47"/>
                <a:gd name="T7" fmla="*/ 106 h 108"/>
                <a:gd name="T8" fmla="*/ 33 w 47"/>
                <a:gd name="T9" fmla="*/ 107 h 108"/>
                <a:gd name="T10" fmla="*/ 0 w 47"/>
                <a:gd name="T11" fmla="*/ 108 h 108"/>
                <a:gd name="T12" fmla="*/ 13 w 47"/>
                <a:gd name="T13" fmla="*/ 35 h 108"/>
                <a:gd name="T14" fmla="*/ 5 w 47"/>
                <a:gd name="T15" fmla="*/ 24 h 108"/>
                <a:gd name="T16" fmla="*/ 26 w 47"/>
                <a:gd name="T1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08">
                  <a:moveTo>
                    <a:pt x="26" y="0"/>
                  </a:moveTo>
                  <a:cubicBezTo>
                    <a:pt x="47" y="24"/>
                    <a:pt x="47" y="24"/>
                    <a:pt x="47" y="24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47" y="106"/>
                    <a:pt x="47" y="106"/>
                    <a:pt x="47" y="106"/>
                  </a:cubicBezTo>
                  <a:cubicBezTo>
                    <a:pt x="43" y="106"/>
                    <a:pt x="38" y="106"/>
                    <a:pt x="33" y="107"/>
                  </a:cubicBezTo>
                  <a:cubicBezTo>
                    <a:pt x="21" y="107"/>
                    <a:pt x="10" y="108"/>
                    <a:pt x="0" y="108"/>
                  </a:cubicBezTo>
                  <a:cubicBezTo>
                    <a:pt x="13" y="35"/>
                    <a:pt x="13" y="35"/>
                    <a:pt x="13" y="35"/>
                  </a:cubicBezTo>
                  <a:cubicBezTo>
                    <a:pt x="5" y="24"/>
                    <a:pt x="5" y="24"/>
                    <a:pt x="5" y="2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593">
              <a:extLst>
                <a:ext uri="{FF2B5EF4-FFF2-40B4-BE49-F238E27FC236}">
                  <a16:creationId xmlns:a16="http://schemas.microsoft.com/office/drawing/2014/main" id="{BC79F0BD-8C54-44A2-8A6D-F2E5817C1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2214" y="3810860"/>
              <a:ext cx="88900" cy="128588"/>
            </a:xfrm>
            <a:custGeom>
              <a:avLst/>
              <a:gdLst>
                <a:gd name="T0" fmla="*/ 16 w 33"/>
                <a:gd name="T1" fmla="*/ 13 h 47"/>
                <a:gd name="T2" fmla="*/ 28 w 33"/>
                <a:gd name="T3" fmla="*/ 44 h 47"/>
                <a:gd name="T4" fmla="*/ 7 w 33"/>
                <a:gd name="T5" fmla="*/ 38 h 47"/>
                <a:gd name="T6" fmla="*/ 0 w 33"/>
                <a:gd name="T7" fmla="*/ 0 h 47"/>
                <a:gd name="T8" fmla="*/ 16 w 33"/>
                <a:gd name="T9" fmla="*/ 1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47">
                  <a:moveTo>
                    <a:pt x="16" y="13"/>
                  </a:moveTo>
                  <a:cubicBezTo>
                    <a:pt x="28" y="25"/>
                    <a:pt x="33" y="39"/>
                    <a:pt x="28" y="44"/>
                  </a:cubicBezTo>
                  <a:cubicBezTo>
                    <a:pt x="25" y="47"/>
                    <a:pt x="16" y="44"/>
                    <a:pt x="7" y="38"/>
                  </a:cubicBezTo>
                  <a:cubicBezTo>
                    <a:pt x="3" y="26"/>
                    <a:pt x="1" y="13"/>
                    <a:pt x="0" y="0"/>
                  </a:cubicBezTo>
                  <a:cubicBezTo>
                    <a:pt x="5" y="3"/>
                    <a:pt x="11" y="7"/>
                    <a:pt x="16" y="1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594">
              <a:extLst>
                <a:ext uri="{FF2B5EF4-FFF2-40B4-BE49-F238E27FC236}">
                  <a16:creationId xmlns:a16="http://schemas.microsoft.com/office/drawing/2014/main" id="{39739C64-9280-4030-8FA1-D13D5F6ED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3002" y="3801335"/>
              <a:ext cx="68263" cy="112713"/>
            </a:xfrm>
            <a:custGeom>
              <a:avLst/>
              <a:gdLst>
                <a:gd name="T0" fmla="*/ 25 w 25"/>
                <a:gd name="T1" fmla="*/ 42 h 42"/>
                <a:gd name="T2" fmla="*/ 17 w 25"/>
                <a:gd name="T3" fmla="*/ 34 h 42"/>
                <a:gd name="T4" fmla="*/ 5 w 25"/>
                <a:gd name="T5" fmla="*/ 3 h 42"/>
                <a:gd name="T6" fmla="*/ 18 w 25"/>
                <a:gd name="T7" fmla="*/ 4 h 42"/>
                <a:gd name="T8" fmla="*/ 25 w 25"/>
                <a:gd name="T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42">
                  <a:moveTo>
                    <a:pt x="25" y="42"/>
                  </a:moveTo>
                  <a:cubicBezTo>
                    <a:pt x="22" y="39"/>
                    <a:pt x="19" y="37"/>
                    <a:pt x="17" y="34"/>
                  </a:cubicBezTo>
                  <a:cubicBezTo>
                    <a:pt x="5" y="21"/>
                    <a:pt x="0" y="7"/>
                    <a:pt x="5" y="3"/>
                  </a:cubicBezTo>
                  <a:cubicBezTo>
                    <a:pt x="7" y="0"/>
                    <a:pt x="12" y="1"/>
                    <a:pt x="18" y="4"/>
                  </a:cubicBezTo>
                  <a:cubicBezTo>
                    <a:pt x="19" y="17"/>
                    <a:pt x="21" y="30"/>
                    <a:pt x="25" y="42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595">
              <a:extLst>
                <a:ext uri="{FF2B5EF4-FFF2-40B4-BE49-F238E27FC236}">
                  <a16:creationId xmlns:a16="http://schemas.microsoft.com/office/drawing/2014/main" id="{FB7F89BC-BCD4-487B-B123-09FC22F4F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71264" y="3914048"/>
              <a:ext cx="415925" cy="209550"/>
            </a:xfrm>
            <a:custGeom>
              <a:avLst/>
              <a:gdLst>
                <a:gd name="T0" fmla="*/ 0 w 153"/>
                <a:gd name="T1" fmla="*/ 0 h 77"/>
                <a:gd name="T2" fmla="*/ 40 w 153"/>
                <a:gd name="T3" fmla="*/ 61 h 77"/>
                <a:gd name="T4" fmla="*/ 47 w 153"/>
                <a:gd name="T5" fmla="*/ 64 h 77"/>
                <a:gd name="T6" fmla="*/ 123 w 153"/>
                <a:gd name="T7" fmla="*/ 56 h 77"/>
                <a:gd name="T8" fmla="*/ 126 w 153"/>
                <a:gd name="T9" fmla="*/ 54 h 77"/>
                <a:gd name="T10" fmla="*/ 149 w 153"/>
                <a:gd name="T11" fmla="*/ 12 h 77"/>
                <a:gd name="T12" fmla="*/ 153 w 153"/>
                <a:gd name="T13" fmla="*/ 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3" h="77">
                  <a:moveTo>
                    <a:pt x="0" y="0"/>
                  </a:moveTo>
                  <a:cubicBezTo>
                    <a:pt x="8" y="23"/>
                    <a:pt x="22" y="44"/>
                    <a:pt x="40" y="61"/>
                  </a:cubicBezTo>
                  <a:cubicBezTo>
                    <a:pt x="47" y="64"/>
                    <a:pt x="47" y="64"/>
                    <a:pt x="47" y="64"/>
                  </a:cubicBezTo>
                  <a:cubicBezTo>
                    <a:pt x="72" y="77"/>
                    <a:pt x="102" y="74"/>
                    <a:pt x="123" y="56"/>
                  </a:cubicBezTo>
                  <a:cubicBezTo>
                    <a:pt x="124" y="56"/>
                    <a:pt x="125" y="55"/>
                    <a:pt x="126" y="54"/>
                  </a:cubicBezTo>
                  <a:cubicBezTo>
                    <a:pt x="136" y="42"/>
                    <a:pt x="144" y="28"/>
                    <a:pt x="149" y="12"/>
                  </a:cubicBezTo>
                  <a:cubicBezTo>
                    <a:pt x="151" y="9"/>
                    <a:pt x="152" y="5"/>
                    <a:pt x="153" y="1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596">
              <a:extLst>
                <a:ext uri="{FF2B5EF4-FFF2-40B4-BE49-F238E27FC236}">
                  <a16:creationId xmlns:a16="http://schemas.microsoft.com/office/drawing/2014/main" id="{888523F4-D30E-4A79-8D25-54B5C1DF546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52214" y="3529873"/>
              <a:ext cx="454025" cy="287338"/>
            </a:xfrm>
            <a:custGeom>
              <a:avLst/>
              <a:gdLst>
                <a:gd name="T0" fmla="*/ 165 w 167"/>
                <a:gd name="T1" fmla="*/ 106 h 106"/>
                <a:gd name="T2" fmla="*/ 166 w 167"/>
                <a:gd name="T3" fmla="*/ 85 h 106"/>
                <a:gd name="T4" fmla="*/ 83 w 167"/>
                <a:gd name="T5" fmla="*/ 0 h 106"/>
                <a:gd name="T6" fmla="*/ 0 w 167"/>
                <a:gd name="T7" fmla="*/ 84 h 106"/>
                <a:gd name="T8" fmla="*/ 0 w 167"/>
                <a:gd name="T9" fmla="*/ 95 h 106"/>
                <a:gd name="T10" fmla="*/ 0 w 167"/>
                <a:gd name="T11" fmla="*/ 10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7" h="106">
                  <a:moveTo>
                    <a:pt x="165" y="106"/>
                  </a:moveTo>
                  <a:cubicBezTo>
                    <a:pt x="166" y="85"/>
                    <a:pt x="166" y="85"/>
                    <a:pt x="166" y="85"/>
                  </a:cubicBezTo>
                  <a:cubicBezTo>
                    <a:pt x="167" y="39"/>
                    <a:pt x="129" y="0"/>
                    <a:pt x="83" y="0"/>
                  </a:cubicBezTo>
                  <a:cubicBezTo>
                    <a:pt x="37" y="0"/>
                    <a:pt x="0" y="38"/>
                    <a:pt x="0" y="84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8"/>
                    <a:pt x="0" y="101"/>
                    <a:pt x="0" y="104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597">
              <a:extLst>
                <a:ext uri="{FF2B5EF4-FFF2-40B4-BE49-F238E27FC236}">
                  <a16:creationId xmlns:a16="http://schemas.microsoft.com/office/drawing/2014/main" id="{233BE8F7-C8C7-40BF-B618-8B5AFC78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7264" y="4060098"/>
              <a:ext cx="938213" cy="396875"/>
            </a:xfrm>
            <a:custGeom>
              <a:avLst/>
              <a:gdLst>
                <a:gd name="T0" fmla="*/ 219 w 345"/>
                <a:gd name="T1" fmla="*/ 0 h 146"/>
                <a:gd name="T2" fmla="*/ 223 w 345"/>
                <a:gd name="T3" fmla="*/ 39 h 146"/>
                <a:gd name="T4" fmla="*/ 255 w 345"/>
                <a:gd name="T5" fmla="*/ 56 h 146"/>
                <a:gd name="T6" fmla="*/ 339 w 345"/>
                <a:gd name="T7" fmla="*/ 95 h 146"/>
                <a:gd name="T8" fmla="*/ 339 w 345"/>
                <a:gd name="T9" fmla="*/ 127 h 146"/>
                <a:gd name="T10" fmla="*/ 196 w 345"/>
                <a:gd name="T11" fmla="*/ 144 h 146"/>
                <a:gd name="T12" fmla="*/ 182 w 345"/>
                <a:gd name="T13" fmla="*/ 145 h 146"/>
                <a:gd name="T14" fmla="*/ 149 w 345"/>
                <a:gd name="T15" fmla="*/ 146 h 146"/>
                <a:gd name="T16" fmla="*/ 9 w 345"/>
                <a:gd name="T17" fmla="*/ 126 h 146"/>
                <a:gd name="T18" fmla="*/ 121 w 345"/>
                <a:gd name="T19" fmla="*/ 46 h 146"/>
                <a:gd name="T20" fmla="*/ 133 w 345"/>
                <a:gd name="T21" fmla="*/ 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5" h="146">
                  <a:moveTo>
                    <a:pt x="219" y="0"/>
                  </a:moveTo>
                  <a:cubicBezTo>
                    <a:pt x="219" y="0"/>
                    <a:pt x="219" y="26"/>
                    <a:pt x="223" y="39"/>
                  </a:cubicBezTo>
                  <a:cubicBezTo>
                    <a:pt x="226" y="53"/>
                    <a:pt x="255" y="56"/>
                    <a:pt x="255" y="56"/>
                  </a:cubicBezTo>
                  <a:cubicBezTo>
                    <a:pt x="255" y="56"/>
                    <a:pt x="333" y="73"/>
                    <a:pt x="339" y="95"/>
                  </a:cubicBezTo>
                  <a:cubicBezTo>
                    <a:pt x="345" y="117"/>
                    <a:pt x="339" y="127"/>
                    <a:pt x="339" y="127"/>
                  </a:cubicBezTo>
                  <a:cubicBezTo>
                    <a:pt x="339" y="127"/>
                    <a:pt x="307" y="138"/>
                    <a:pt x="196" y="144"/>
                  </a:cubicBezTo>
                  <a:cubicBezTo>
                    <a:pt x="192" y="144"/>
                    <a:pt x="187" y="144"/>
                    <a:pt x="182" y="145"/>
                  </a:cubicBezTo>
                  <a:cubicBezTo>
                    <a:pt x="170" y="145"/>
                    <a:pt x="159" y="146"/>
                    <a:pt x="149" y="146"/>
                  </a:cubicBezTo>
                  <a:cubicBezTo>
                    <a:pt x="50" y="146"/>
                    <a:pt x="9" y="126"/>
                    <a:pt x="9" y="126"/>
                  </a:cubicBezTo>
                  <a:cubicBezTo>
                    <a:pt x="0" y="66"/>
                    <a:pt x="106" y="54"/>
                    <a:pt x="121" y="46"/>
                  </a:cubicBezTo>
                  <a:cubicBezTo>
                    <a:pt x="135" y="38"/>
                    <a:pt x="133" y="7"/>
                    <a:pt x="133" y="7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598">
              <a:extLst>
                <a:ext uri="{FF2B5EF4-FFF2-40B4-BE49-F238E27FC236}">
                  <a16:creationId xmlns:a16="http://schemas.microsoft.com/office/drawing/2014/main" id="{ADA4C395-758A-4CA9-B39A-54CC9F62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623664" y="4163285"/>
              <a:ext cx="127000" cy="293688"/>
            </a:xfrm>
            <a:custGeom>
              <a:avLst/>
              <a:gdLst>
                <a:gd name="T0" fmla="*/ 0 w 80"/>
                <a:gd name="T1" fmla="*/ 185 h 185"/>
                <a:gd name="T2" fmla="*/ 0 w 80"/>
                <a:gd name="T3" fmla="*/ 185 h 185"/>
                <a:gd name="T4" fmla="*/ 22 w 80"/>
                <a:gd name="T5" fmla="*/ 60 h 185"/>
                <a:gd name="T6" fmla="*/ 8 w 80"/>
                <a:gd name="T7" fmla="*/ 41 h 185"/>
                <a:gd name="T8" fmla="*/ 44 w 80"/>
                <a:gd name="T9" fmla="*/ 0 h 185"/>
                <a:gd name="T10" fmla="*/ 80 w 80"/>
                <a:gd name="T11" fmla="*/ 41 h 185"/>
                <a:gd name="T12" fmla="*/ 65 w 80"/>
                <a:gd name="T13" fmla="*/ 60 h 185"/>
                <a:gd name="T14" fmla="*/ 80 w 80"/>
                <a:gd name="T15" fmla="*/ 181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0" h="185">
                  <a:moveTo>
                    <a:pt x="0" y="185"/>
                  </a:moveTo>
                  <a:lnTo>
                    <a:pt x="0" y="185"/>
                  </a:lnTo>
                  <a:lnTo>
                    <a:pt x="22" y="60"/>
                  </a:lnTo>
                  <a:lnTo>
                    <a:pt x="8" y="41"/>
                  </a:lnTo>
                  <a:lnTo>
                    <a:pt x="44" y="0"/>
                  </a:lnTo>
                  <a:lnTo>
                    <a:pt x="80" y="41"/>
                  </a:lnTo>
                  <a:lnTo>
                    <a:pt x="65" y="60"/>
                  </a:lnTo>
                  <a:lnTo>
                    <a:pt x="80" y="181"/>
                  </a:lnTo>
                </a:path>
              </a:pathLst>
            </a:custGeom>
            <a:solidFill>
              <a:schemeClr val="accent1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599">
              <a:extLst>
                <a:ext uri="{FF2B5EF4-FFF2-40B4-BE49-F238E27FC236}">
                  <a16:creationId xmlns:a16="http://schemas.microsoft.com/office/drawing/2014/main" id="{0953DF08-DF46-4180-A0C1-05E10C8D1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22102" y="3801335"/>
              <a:ext cx="138113" cy="138113"/>
            </a:xfrm>
            <a:custGeom>
              <a:avLst/>
              <a:gdLst>
                <a:gd name="T0" fmla="*/ 29 w 51"/>
                <a:gd name="T1" fmla="*/ 6 h 51"/>
                <a:gd name="T2" fmla="*/ 47 w 51"/>
                <a:gd name="T3" fmla="*/ 3 h 51"/>
                <a:gd name="T4" fmla="*/ 35 w 51"/>
                <a:gd name="T5" fmla="*/ 34 h 51"/>
                <a:gd name="T6" fmla="*/ 24 w 51"/>
                <a:gd name="T7" fmla="*/ 43 h 51"/>
                <a:gd name="T8" fmla="*/ 5 w 51"/>
                <a:gd name="T9" fmla="*/ 48 h 51"/>
                <a:gd name="T10" fmla="*/ 17 w 51"/>
                <a:gd name="T11" fmla="*/ 17 h 51"/>
                <a:gd name="T12" fmla="*/ 29 w 51"/>
                <a:gd name="T13" fmla="*/ 6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29" y="6"/>
                  </a:moveTo>
                  <a:cubicBezTo>
                    <a:pt x="37" y="2"/>
                    <a:pt x="43" y="0"/>
                    <a:pt x="47" y="3"/>
                  </a:cubicBezTo>
                  <a:cubicBezTo>
                    <a:pt x="51" y="7"/>
                    <a:pt x="46" y="21"/>
                    <a:pt x="35" y="34"/>
                  </a:cubicBezTo>
                  <a:cubicBezTo>
                    <a:pt x="31" y="37"/>
                    <a:pt x="28" y="40"/>
                    <a:pt x="24" y="43"/>
                  </a:cubicBezTo>
                  <a:cubicBezTo>
                    <a:pt x="16" y="49"/>
                    <a:pt x="8" y="51"/>
                    <a:pt x="5" y="48"/>
                  </a:cubicBezTo>
                  <a:cubicBezTo>
                    <a:pt x="0" y="43"/>
                    <a:pt x="5" y="29"/>
                    <a:pt x="17" y="17"/>
                  </a:cubicBezTo>
                  <a:cubicBezTo>
                    <a:pt x="21" y="13"/>
                    <a:pt x="25" y="9"/>
                    <a:pt x="29" y="6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00">
              <a:extLst>
                <a:ext uri="{FF2B5EF4-FFF2-40B4-BE49-F238E27FC236}">
                  <a16:creationId xmlns:a16="http://schemas.microsoft.com/office/drawing/2014/main" id="{D7A1668D-7199-462B-82C9-B5B305AC3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3002" y="3801335"/>
              <a:ext cx="138113" cy="138113"/>
            </a:xfrm>
            <a:custGeom>
              <a:avLst/>
              <a:gdLst>
                <a:gd name="T0" fmla="*/ 18 w 51"/>
                <a:gd name="T1" fmla="*/ 4 h 51"/>
                <a:gd name="T2" fmla="*/ 5 w 51"/>
                <a:gd name="T3" fmla="*/ 3 h 51"/>
                <a:gd name="T4" fmla="*/ 17 w 51"/>
                <a:gd name="T5" fmla="*/ 34 h 51"/>
                <a:gd name="T6" fmla="*/ 25 w 51"/>
                <a:gd name="T7" fmla="*/ 42 h 51"/>
                <a:gd name="T8" fmla="*/ 46 w 51"/>
                <a:gd name="T9" fmla="*/ 48 h 51"/>
                <a:gd name="T10" fmla="*/ 34 w 51"/>
                <a:gd name="T11" fmla="*/ 17 h 51"/>
                <a:gd name="T12" fmla="*/ 18 w 51"/>
                <a:gd name="T13" fmla="*/ 4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1" h="51">
                  <a:moveTo>
                    <a:pt x="18" y="4"/>
                  </a:moveTo>
                  <a:cubicBezTo>
                    <a:pt x="12" y="1"/>
                    <a:pt x="7" y="0"/>
                    <a:pt x="5" y="3"/>
                  </a:cubicBezTo>
                  <a:cubicBezTo>
                    <a:pt x="0" y="7"/>
                    <a:pt x="5" y="21"/>
                    <a:pt x="17" y="34"/>
                  </a:cubicBezTo>
                  <a:cubicBezTo>
                    <a:pt x="19" y="37"/>
                    <a:pt x="22" y="39"/>
                    <a:pt x="25" y="42"/>
                  </a:cubicBezTo>
                  <a:cubicBezTo>
                    <a:pt x="34" y="48"/>
                    <a:pt x="43" y="51"/>
                    <a:pt x="46" y="48"/>
                  </a:cubicBezTo>
                  <a:cubicBezTo>
                    <a:pt x="51" y="43"/>
                    <a:pt x="46" y="29"/>
                    <a:pt x="34" y="17"/>
                  </a:cubicBezTo>
                  <a:cubicBezTo>
                    <a:pt x="29" y="11"/>
                    <a:pt x="23" y="7"/>
                    <a:pt x="18" y="4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41" name="Oval 1040">
            <a:extLst>
              <a:ext uri="{FF2B5EF4-FFF2-40B4-BE49-F238E27FC236}">
                <a16:creationId xmlns:a16="http://schemas.microsoft.com/office/drawing/2014/main" id="{5144691F-17DD-4CAC-B730-847EBF3BF3BC}"/>
              </a:ext>
            </a:extLst>
          </p:cNvPr>
          <p:cNvSpPr/>
          <p:nvPr/>
        </p:nvSpPr>
        <p:spPr>
          <a:xfrm>
            <a:off x="1915081" y="437438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61" name="Group 1060">
            <a:extLst>
              <a:ext uri="{FF2B5EF4-FFF2-40B4-BE49-F238E27FC236}">
                <a16:creationId xmlns:a16="http://schemas.microsoft.com/office/drawing/2014/main" id="{5E8EFEA8-7963-4F9A-A293-D12D04A07245}"/>
              </a:ext>
            </a:extLst>
          </p:cNvPr>
          <p:cNvGrpSpPr/>
          <p:nvPr/>
        </p:nvGrpSpPr>
        <p:grpSpPr>
          <a:xfrm>
            <a:off x="2053188" y="4514501"/>
            <a:ext cx="363719" cy="359691"/>
            <a:chOff x="6473127" y="1790136"/>
            <a:chExt cx="2436812" cy="2409826"/>
          </a:xfrm>
        </p:grpSpPr>
        <p:sp>
          <p:nvSpPr>
            <p:cNvPr id="1062" name="Freeform 604">
              <a:extLst>
                <a:ext uri="{FF2B5EF4-FFF2-40B4-BE49-F238E27FC236}">
                  <a16:creationId xmlns:a16="http://schemas.microsoft.com/office/drawing/2014/main" id="{76442109-02AB-4714-A1BD-370ABDAD1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3127" y="1790136"/>
              <a:ext cx="1611313" cy="171450"/>
            </a:xfrm>
            <a:custGeom>
              <a:avLst/>
              <a:gdLst>
                <a:gd name="T0" fmla="*/ 568 w 592"/>
                <a:gd name="T1" fmla="*/ 62 h 63"/>
                <a:gd name="T2" fmla="*/ 560 w 592"/>
                <a:gd name="T3" fmla="*/ 63 h 63"/>
                <a:gd name="T4" fmla="*/ 32 w 592"/>
                <a:gd name="T5" fmla="*/ 63 h 63"/>
                <a:gd name="T6" fmla="*/ 0 w 592"/>
                <a:gd name="T7" fmla="*/ 31 h 63"/>
                <a:gd name="T8" fmla="*/ 10 w 592"/>
                <a:gd name="T9" fmla="*/ 9 h 63"/>
                <a:gd name="T10" fmla="*/ 32 w 592"/>
                <a:gd name="T11" fmla="*/ 0 h 63"/>
                <a:gd name="T12" fmla="*/ 560 w 592"/>
                <a:gd name="T13" fmla="*/ 0 h 63"/>
                <a:gd name="T14" fmla="*/ 592 w 592"/>
                <a:gd name="T15" fmla="*/ 31 h 63"/>
                <a:gd name="T16" fmla="*/ 582 w 592"/>
                <a:gd name="T17" fmla="*/ 54 h 63"/>
                <a:gd name="T18" fmla="*/ 568 w 592"/>
                <a:gd name="T19" fmla="*/ 6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2" h="63">
                  <a:moveTo>
                    <a:pt x="568" y="62"/>
                  </a:moveTo>
                  <a:cubicBezTo>
                    <a:pt x="565" y="63"/>
                    <a:pt x="563" y="63"/>
                    <a:pt x="560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15" y="63"/>
                    <a:pt x="0" y="49"/>
                    <a:pt x="0" y="31"/>
                  </a:cubicBezTo>
                  <a:cubicBezTo>
                    <a:pt x="0" y="23"/>
                    <a:pt x="4" y="15"/>
                    <a:pt x="10" y="9"/>
                  </a:cubicBezTo>
                  <a:cubicBezTo>
                    <a:pt x="15" y="3"/>
                    <a:pt x="23" y="0"/>
                    <a:pt x="32" y="0"/>
                  </a:cubicBezTo>
                  <a:cubicBezTo>
                    <a:pt x="560" y="0"/>
                    <a:pt x="560" y="0"/>
                    <a:pt x="560" y="0"/>
                  </a:cubicBezTo>
                  <a:cubicBezTo>
                    <a:pt x="577" y="0"/>
                    <a:pt x="592" y="14"/>
                    <a:pt x="592" y="31"/>
                  </a:cubicBezTo>
                  <a:cubicBezTo>
                    <a:pt x="592" y="40"/>
                    <a:pt x="588" y="48"/>
                    <a:pt x="582" y="54"/>
                  </a:cubicBezTo>
                  <a:cubicBezTo>
                    <a:pt x="578" y="58"/>
                    <a:pt x="573" y="61"/>
                    <a:pt x="568" y="6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Line 605">
              <a:extLst>
                <a:ext uri="{FF2B5EF4-FFF2-40B4-BE49-F238E27FC236}">
                  <a16:creationId xmlns:a16="http://schemas.microsoft.com/office/drawing/2014/main" id="{E69FA1CD-FB2F-4AD8-A354-3D4DA0FBEC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019352" y="1961586"/>
              <a:ext cx="0" cy="6397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606">
              <a:extLst>
                <a:ext uri="{FF2B5EF4-FFF2-40B4-BE49-F238E27FC236}">
                  <a16:creationId xmlns:a16="http://schemas.microsoft.com/office/drawing/2014/main" id="{FCBF24DC-1ED3-4898-984D-41672F1DD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8852" y="1961586"/>
              <a:ext cx="1460500" cy="1357313"/>
            </a:xfrm>
            <a:custGeom>
              <a:avLst/>
              <a:gdLst>
                <a:gd name="T0" fmla="*/ 0 w 920"/>
                <a:gd name="T1" fmla="*/ 0 h 855"/>
                <a:gd name="T2" fmla="*/ 0 w 920"/>
                <a:gd name="T3" fmla="*/ 621 h 855"/>
                <a:gd name="T4" fmla="*/ 0 w 920"/>
                <a:gd name="T5" fmla="*/ 855 h 855"/>
                <a:gd name="T6" fmla="*/ 920 w 920"/>
                <a:gd name="T7" fmla="*/ 855 h 855"/>
                <a:gd name="T8" fmla="*/ 920 w 920"/>
                <a:gd name="T9" fmla="*/ 520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0" h="855">
                  <a:moveTo>
                    <a:pt x="0" y="0"/>
                  </a:moveTo>
                  <a:lnTo>
                    <a:pt x="0" y="621"/>
                  </a:lnTo>
                  <a:lnTo>
                    <a:pt x="0" y="855"/>
                  </a:lnTo>
                  <a:lnTo>
                    <a:pt x="920" y="855"/>
                  </a:lnTo>
                  <a:lnTo>
                    <a:pt x="920" y="52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Oval 607">
              <a:extLst>
                <a:ext uri="{FF2B5EF4-FFF2-40B4-BE49-F238E27FC236}">
                  <a16:creationId xmlns:a16="http://schemas.microsoft.com/office/drawing/2014/main" id="{B4653CFE-7BC1-4298-B1E4-B5396F3CF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8739" y="2210824"/>
              <a:ext cx="384175" cy="3794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608">
              <a:extLst>
                <a:ext uri="{FF2B5EF4-FFF2-40B4-BE49-F238E27FC236}">
                  <a16:creationId xmlns:a16="http://schemas.microsoft.com/office/drawing/2014/main" id="{8EDA4640-0413-4C29-86D1-0B8A36975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1339" y="2487049"/>
              <a:ext cx="1498600" cy="1712913"/>
            </a:xfrm>
            <a:custGeom>
              <a:avLst/>
              <a:gdLst>
                <a:gd name="T0" fmla="*/ 223 w 550"/>
                <a:gd name="T1" fmla="*/ 111 h 632"/>
                <a:gd name="T2" fmla="*/ 281 w 550"/>
                <a:gd name="T3" fmla="*/ 122 h 632"/>
                <a:gd name="T4" fmla="*/ 267 w 550"/>
                <a:gd name="T5" fmla="*/ 590 h 632"/>
                <a:gd name="T6" fmla="*/ 308 w 550"/>
                <a:gd name="T7" fmla="*/ 632 h 632"/>
                <a:gd name="T8" fmla="*/ 310 w 550"/>
                <a:gd name="T9" fmla="*/ 632 h 632"/>
                <a:gd name="T10" fmla="*/ 351 w 550"/>
                <a:gd name="T11" fmla="*/ 593 h 632"/>
                <a:gd name="T12" fmla="*/ 359 w 550"/>
                <a:gd name="T13" fmla="*/ 368 h 632"/>
                <a:gd name="T14" fmla="*/ 383 w 550"/>
                <a:gd name="T15" fmla="*/ 596 h 632"/>
                <a:gd name="T16" fmla="*/ 424 w 550"/>
                <a:gd name="T17" fmla="*/ 632 h 632"/>
                <a:gd name="T18" fmla="*/ 465 w 550"/>
                <a:gd name="T19" fmla="*/ 592 h 632"/>
                <a:gd name="T20" fmla="*/ 465 w 550"/>
                <a:gd name="T21" fmla="*/ 586 h 632"/>
                <a:gd name="T22" fmla="*/ 430 w 550"/>
                <a:gd name="T23" fmla="*/ 339 h 632"/>
                <a:gd name="T24" fmla="*/ 430 w 550"/>
                <a:gd name="T25" fmla="*/ 207 h 632"/>
                <a:gd name="T26" fmla="*/ 470 w 550"/>
                <a:gd name="T27" fmla="*/ 291 h 632"/>
                <a:gd name="T28" fmla="*/ 526 w 550"/>
                <a:gd name="T29" fmla="*/ 310 h 632"/>
                <a:gd name="T30" fmla="*/ 550 w 550"/>
                <a:gd name="T31" fmla="*/ 272 h 632"/>
                <a:gd name="T32" fmla="*/ 547 w 550"/>
                <a:gd name="T33" fmla="*/ 255 h 632"/>
                <a:gd name="T34" fmla="*/ 486 w 550"/>
                <a:gd name="T35" fmla="*/ 120 h 632"/>
                <a:gd name="T36" fmla="*/ 387 w 550"/>
                <a:gd name="T37" fmla="*/ 56 h 632"/>
                <a:gd name="T38" fmla="*/ 368 w 550"/>
                <a:gd name="T39" fmla="*/ 56 h 632"/>
                <a:gd name="T40" fmla="*/ 343 w 550"/>
                <a:gd name="T41" fmla="*/ 56 h 632"/>
                <a:gd name="T42" fmla="*/ 289 w 550"/>
                <a:gd name="T43" fmla="*/ 56 h 632"/>
                <a:gd name="T44" fmla="*/ 223 w 550"/>
                <a:gd name="T45" fmla="*/ 42 h 632"/>
                <a:gd name="T46" fmla="*/ 168 w 550"/>
                <a:gd name="T47" fmla="*/ 31 h 632"/>
                <a:gd name="T48" fmla="*/ 62 w 550"/>
                <a:gd name="T49" fmla="*/ 8 h 632"/>
                <a:gd name="T50" fmla="*/ 43 w 550"/>
                <a:gd name="T51" fmla="*/ 4 h 632"/>
                <a:gd name="T52" fmla="*/ 1 w 550"/>
                <a:gd name="T53" fmla="*/ 31 h 632"/>
                <a:gd name="T54" fmla="*/ 0 w 550"/>
                <a:gd name="T55" fmla="*/ 38 h 632"/>
                <a:gd name="T56" fmla="*/ 0 w 550"/>
                <a:gd name="T57" fmla="*/ 39 h 632"/>
                <a:gd name="T58" fmla="*/ 20 w 550"/>
                <a:gd name="T59" fmla="*/ 71 h 632"/>
                <a:gd name="T60" fmla="*/ 29 w 550"/>
                <a:gd name="T61" fmla="*/ 74 h 632"/>
                <a:gd name="T62" fmla="*/ 62 w 550"/>
                <a:gd name="T63" fmla="*/ 80 h 632"/>
                <a:gd name="T64" fmla="*/ 168 w 550"/>
                <a:gd name="T65" fmla="*/ 100 h 632"/>
                <a:gd name="T66" fmla="*/ 223 w 550"/>
                <a:gd name="T67" fmla="*/ 111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50" h="632">
                  <a:moveTo>
                    <a:pt x="223" y="111"/>
                  </a:moveTo>
                  <a:cubicBezTo>
                    <a:pt x="281" y="122"/>
                    <a:pt x="281" y="122"/>
                    <a:pt x="281" y="122"/>
                  </a:cubicBezTo>
                  <a:cubicBezTo>
                    <a:pt x="267" y="590"/>
                    <a:pt x="267" y="590"/>
                    <a:pt x="267" y="590"/>
                  </a:cubicBezTo>
                  <a:cubicBezTo>
                    <a:pt x="266" y="613"/>
                    <a:pt x="285" y="632"/>
                    <a:pt x="308" y="632"/>
                  </a:cubicBezTo>
                  <a:cubicBezTo>
                    <a:pt x="310" y="632"/>
                    <a:pt x="310" y="632"/>
                    <a:pt x="310" y="632"/>
                  </a:cubicBezTo>
                  <a:cubicBezTo>
                    <a:pt x="332" y="632"/>
                    <a:pt x="350" y="615"/>
                    <a:pt x="351" y="593"/>
                  </a:cubicBezTo>
                  <a:cubicBezTo>
                    <a:pt x="359" y="368"/>
                    <a:pt x="359" y="368"/>
                    <a:pt x="359" y="368"/>
                  </a:cubicBezTo>
                  <a:cubicBezTo>
                    <a:pt x="383" y="596"/>
                    <a:pt x="383" y="596"/>
                    <a:pt x="383" y="596"/>
                  </a:cubicBezTo>
                  <a:cubicBezTo>
                    <a:pt x="386" y="617"/>
                    <a:pt x="403" y="632"/>
                    <a:pt x="424" y="632"/>
                  </a:cubicBezTo>
                  <a:cubicBezTo>
                    <a:pt x="447" y="632"/>
                    <a:pt x="465" y="614"/>
                    <a:pt x="465" y="592"/>
                  </a:cubicBezTo>
                  <a:cubicBezTo>
                    <a:pt x="465" y="590"/>
                    <a:pt x="465" y="588"/>
                    <a:pt x="465" y="586"/>
                  </a:cubicBezTo>
                  <a:cubicBezTo>
                    <a:pt x="430" y="339"/>
                    <a:pt x="430" y="339"/>
                    <a:pt x="430" y="339"/>
                  </a:cubicBezTo>
                  <a:cubicBezTo>
                    <a:pt x="430" y="207"/>
                    <a:pt x="430" y="207"/>
                    <a:pt x="430" y="207"/>
                  </a:cubicBezTo>
                  <a:cubicBezTo>
                    <a:pt x="470" y="291"/>
                    <a:pt x="470" y="291"/>
                    <a:pt x="470" y="291"/>
                  </a:cubicBezTo>
                  <a:cubicBezTo>
                    <a:pt x="480" y="311"/>
                    <a:pt x="505" y="320"/>
                    <a:pt x="526" y="310"/>
                  </a:cubicBezTo>
                  <a:cubicBezTo>
                    <a:pt x="541" y="303"/>
                    <a:pt x="550" y="288"/>
                    <a:pt x="550" y="272"/>
                  </a:cubicBezTo>
                  <a:cubicBezTo>
                    <a:pt x="550" y="266"/>
                    <a:pt x="549" y="260"/>
                    <a:pt x="547" y="255"/>
                  </a:cubicBezTo>
                  <a:cubicBezTo>
                    <a:pt x="486" y="120"/>
                    <a:pt x="486" y="120"/>
                    <a:pt x="486" y="120"/>
                  </a:cubicBezTo>
                  <a:cubicBezTo>
                    <a:pt x="469" y="81"/>
                    <a:pt x="430" y="56"/>
                    <a:pt x="387" y="56"/>
                  </a:cubicBezTo>
                  <a:cubicBezTo>
                    <a:pt x="368" y="56"/>
                    <a:pt x="368" y="56"/>
                    <a:pt x="368" y="56"/>
                  </a:cubicBezTo>
                  <a:cubicBezTo>
                    <a:pt x="343" y="56"/>
                    <a:pt x="343" y="56"/>
                    <a:pt x="343" y="56"/>
                  </a:cubicBezTo>
                  <a:cubicBezTo>
                    <a:pt x="289" y="56"/>
                    <a:pt x="289" y="56"/>
                    <a:pt x="289" y="56"/>
                  </a:cubicBezTo>
                  <a:cubicBezTo>
                    <a:pt x="223" y="42"/>
                    <a:pt x="223" y="42"/>
                    <a:pt x="223" y="42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24" y="0"/>
                    <a:pt x="5" y="12"/>
                    <a:pt x="1" y="31"/>
                  </a:cubicBezTo>
                  <a:cubicBezTo>
                    <a:pt x="0" y="33"/>
                    <a:pt x="0" y="36"/>
                    <a:pt x="0" y="38"/>
                  </a:cubicBezTo>
                  <a:cubicBezTo>
                    <a:pt x="0" y="38"/>
                    <a:pt x="0" y="38"/>
                    <a:pt x="0" y="39"/>
                  </a:cubicBezTo>
                  <a:cubicBezTo>
                    <a:pt x="0" y="52"/>
                    <a:pt x="8" y="65"/>
                    <a:pt x="20" y="71"/>
                  </a:cubicBezTo>
                  <a:cubicBezTo>
                    <a:pt x="23" y="72"/>
                    <a:pt x="26" y="73"/>
                    <a:pt x="29" y="74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168" y="100"/>
                    <a:pt x="168" y="100"/>
                    <a:pt x="168" y="100"/>
                  </a:cubicBezTo>
                  <a:lnTo>
                    <a:pt x="223" y="111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609">
              <a:extLst>
                <a:ext uri="{FF2B5EF4-FFF2-40B4-BE49-F238E27FC236}">
                  <a16:creationId xmlns:a16="http://schemas.microsoft.com/office/drawing/2014/main" id="{F969FD0D-7D0F-46AE-BD2B-12C8518D9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9227" y="2637861"/>
              <a:ext cx="179388" cy="485775"/>
            </a:xfrm>
            <a:custGeom>
              <a:avLst/>
              <a:gdLst>
                <a:gd name="T0" fmla="*/ 36 w 113"/>
                <a:gd name="T1" fmla="*/ 0 h 306"/>
                <a:gd name="T2" fmla="*/ 0 w 113"/>
                <a:gd name="T3" fmla="*/ 241 h 306"/>
                <a:gd name="T4" fmla="*/ 63 w 113"/>
                <a:gd name="T5" fmla="*/ 306 h 306"/>
                <a:gd name="T6" fmla="*/ 113 w 113"/>
                <a:gd name="T7" fmla="*/ 257 h 306"/>
                <a:gd name="T8" fmla="*/ 79 w 113"/>
                <a:gd name="T9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306">
                  <a:moveTo>
                    <a:pt x="36" y="0"/>
                  </a:moveTo>
                  <a:lnTo>
                    <a:pt x="0" y="241"/>
                  </a:lnTo>
                  <a:lnTo>
                    <a:pt x="63" y="306"/>
                  </a:lnTo>
                  <a:lnTo>
                    <a:pt x="113" y="257"/>
                  </a:lnTo>
                  <a:lnTo>
                    <a:pt x="79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610">
              <a:extLst>
                <a:ext uri="{FF2B5EF4-FFF2-40B4-BE49-F238E27FC236}">
                  <a16:creationId xmlns:a16="http://schemas.microsoft.com/office/drawing/2014/main" id="{51B58417-4ABE-4293-87E2-049021172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1439" y="2258449"/>
              <a:ext cx="152400" cy="152400"/>
            </a:xfrm>
            <a:custGeom>
              <a:avLst/>
              <a:gdLst>
                <a:gd name="T0" fmla="*/ 4 w 56"/>
                <a:gd name="T1" fmla="*/ 43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52 w 56"/>
                <a:gd name="T9" fmla="*/ 43 h 56"/>
                <a:gd name="T10" fmla="*/ 28 w 56"/>
                <a:gd name="T11" fmla="*/ 56 h 56"/>
                <a:gd name="T12" fmla="*/ 4 w 56"/>
                <a:gd name="T13" fmla="*/ 4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6">
                  <a:moveTo>
                    <a:pt x="4" y="43"/>
                  </a:moveTo>
                  <a:cubicBezTo>
                    <a:pt x="2" y="38"/>
                    <a:pt x="0" y="33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4" y="0"/>
                    <a:pt x="56" y="13"/>
                    <a:pt x="56" y="28"/>
                  </a:cubicBezTo>
                  <a:cubicBezTo>
                    <a:pt x="56" y="33"/>
                    <a:pt x="55" y="38"/>
                    <a:pt x="52" y="43"/>
                  </a:cubicBezTo>
                  <a:cubicBezTo>
                    <a:pt x="47" y="51"/>
                    <a:pt x="38" y="56"/>
                    <a:pt x="28" y="56"/>
                  </a:cubicBezTo>
                  <a:cubicBezTo>
                    <a:pt x="18" y="56"/>
                    <a:pt x="9" y="51"/>
                    <a:pt x="4" y="4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611">
              <a:extLst>
                <a:ext uri="{FF2B5EF4-FFF2-40B4-BE49-F238E27FC236}">
                  <a16:creationId xmlns:a16="http://schemas.microsoft.com/office/drawing/2014/main" id="{21D82049-4BE8-4B72-A62E-43F66246F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89102" y="2334649"/>
              <a:ext cx="152400" cy="152400"/>
            </a:xfrm>
            <a:custGeom>
              <a:avLst/>
              <a:gdLst>
                <a:gd name="T0" fmla="*/ 52 w 56"/>
                <a:gd name="T1" fmla="*/ 15 h 56"/>
                <a:gd name="T2" fmla="*/ 56 w 56"/>
                <a:gd name="T3" fmla="*/ 28 h 56"/>
                <a:gd name="T4" fmla="*/ 28 w 56"/>
                <a:gd name="T5" fmla="*/ 56 h 56"/>
                <a:gd name="T6" fmla="*/ 0 w 56"/>
                <a:gd name="T7" fmla="*/ 28 h 56"/>
                <a:gd name="T8" fmla="*/ 28 w 56"/>
                <a:gd name="T9" fmla="*/ 0 h 56"/>
                <a:gd name="T10" fmla="*/ 52 w 56"/>
                <a:gd name="T11" fmla="*/ 1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6">
                  <a:moveTo>
                    <a:pt x="52" y="15"/>
                  </a:moveTo>
                  <a:cubicBezTo>
                    <a:pt x="55" y="19"/>
                    <a:pt x="56" y="23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ubicBezTo>
                    <a:pt x="13" y="56"/>
                    <a:pt x="0" y="43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39" y="0"/>
                    <a:pt x="48" y="6"/>
                    <a:pt x="52" y="15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Oval 612">
              <a:extLst>
                <a:ext uri="{FF2B5EF4-FFF2-40B4-BE49-F238E27FC236}">
                  <a16:creationId xmlns:a16="http://schemas.microsoft.com/office/drawing/2014/main" id="{C9838409-36F4-4E69-9884-8C0E545D9E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8039" y="2110811"/>
              <a:ext cx="150813" cy="1476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Line 613">
              <a:extLst>
                <a:ext uri="{FF2B5EF4-FFF2-40B4-BE49-F238E27FC236}">
                  <a16:creationId xmlns:a16="http://schemas.microsoft.com/office/drawing/2014/main" id="{9757041F-2EBF-4B42-ACF3-82DC75A285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8389" y="2375924"/>
              <a:ext cx="282575" cy="4095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Line 614">
              <a:extLst>
                <a:ext uri="{FF2B5EF4-FFF2-40B4-BE49-F238E27FC236}">
                  <a16:creationId xmlns:a16="http://schemas.microsoft.com/office/drawing/2014/main" id="{51ABDDAD-7F7E-4428-AB52-700B587D63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2727" y="2375924"/>
              <a:ext cx="206375" cy="349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Line 615">
              <a:extLst>
                <a:ext uri="{FF2B5EF4-FFF2-40B4-BE49-F238E27FC236}">
                  <a16:creationId xmlns:a16="http://schemas.microsoft.com/office/drawing/2014/main" id="{95FBAFD2-E7DB-43E6-8AA8-D734A03B32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30389" y="2229874"/>
              <a:ext cx="261938" cy="1460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Rectangle 616">
              <a:extLst>
                <a:ext uri="{FF2B5EF4-FFF2-40B4-BE49-F238E27FC236}">
                  <a16:creationId xmlns:a16="http://schemas.microsoft.com/office/drawing/2014/main" id="{74DAB0E4-E2CA-4D2C-9DC4-04CC90A58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9039" y="2785499"/>
              <a:ext cx="287338" cy="41751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617">
              <a:extLst>
                <a:ext uri="{FF2B5EF4-FFF2-40B4-BE49-F238E27FC236}">
                  <a16:creationId xmlns:a16="http://schemas.microsoft.com/office/drawing/2014/main" id="{71BD095C-76CE-49DC-AF89-286C4C636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7977" y="2590236"/>
              <a:ext cx="288925" cy="612775"/>
            </a:xfrm>
            <a:custGeom>
              <a:avLst/>
              <a:gdLst>
                <a:gd name="T0" fmla="*/ 182 w 182"/>
                <a:gd name="T1" fmla="*/ 56 h 386"/>
                <a:gd name="T2" fmla="*/ 182 w 182"/>
                <a:gd name="T3" fmla="*/ 386 h 386"/>
                <a:gd name="T4" fmla="*/ 0 w 182"/>
                <a:gd name="T5" fmla="*/ 386 h 386"/>
                <a:gd name="T6" fmla="*/ 0 w 182"/>
                <a:gd name="T7" fmla="*/ 0 h 386"/>
                <a:gd name="T8" fmla="*/ 147 w 182"/>
                <a:gd name="T9" fmla="*/ 0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2" h="386">
                  <a:moveTo>
                    <a:pt x="182" y="56"/>
                  </a:moveTo>
                  <a:lnTo>
                    <a:pt x="182" y="386"/>
                  </a:lnTo>
                  <a:lnTo>
                    <a:pt x="0" y="386"/>
                  </a:lnTo>
                  <a:lnTo>
                    <a:pt x="0" y="0"/>
                  </a:lnTo>
                  <a:lnTo>
                    <a:pt x="147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618">
              <a:extLst>
                <a:ext uri="{FF2B5EF4-FFF2-40B4-BE49-F238E27FC236}">
                  <a16:creationId xmlns:a16="http://schemas.microsoft.com/office/drawing/2014/main" id="{D51358CE-BFAD-4154-A649-A3BA15B24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202" y="2702949"/>
              <a:ext cx="288925" cy="500063"/>
            </a:xfrm>
            <a:custGeom>
              <a:avLst/>
              <a:gdLst>
                <a:gd name="T0" fmla="*/ 182 w 182"/>
                <a:gd name="T1" fmla="*/ 35 h 315"/>
                <a:gd name="T2" fmla="*/ 182 w 182"/>
                <a:gd name="T3" fmla="*/ 315 h 315"/>
                <a:gd name="T4" fmla="*/ 0 w 182"/>
                <a:gd name="T5" fmla="*/ 315 h 315"/>
                <a:gd name="T6" fmla="*/ 0 w 182"/>
                <a:gd name="T7" fmla="*/ 0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315">
                  <a:moveTo>
                    <a:pt x="182" y="35"/>
                  </a:moveTo>
                  <a:lnTo>
                    <a:pt x="182" y="315"/>
                  </a:lnTo>
                  <a:lnTo>
                    <a:pt x="0" y="315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619">
              <a:extLst>
                <a:ext uri="{FF2B5EF4-FFF2-40B4-BE49-F238E27FC236}">
                  <a16:creationId xmlns:a16="http://schemas.microsoft.com/office/drawing/2014/main" id="{D6690C28-51D5-4E70-AA4C-D9CD52F83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1202" y="2494986"/>
              <a:ext cx="288925" cy="76200"/>
            </a:xfrm>
            <a:custGeom>
              <a:avLst/>
              <a:gdLst>
                <a:gd name="T0" fmla="*/ 0 w 182"/>
                <a:gd name="T1" fmla="*/ 9 h 48"/>
                <a:gd name="T2" fmla="*/ 0 w 182"/>
                <a:gd name="T3" fmla="*/ 0 h 48"/>
                <a:gd name="T4" fmla="*/ 182 w 182"/>
                <a:gd name="T5" fmla="*/ 0 h 48"/>
                <a:gd name="T6" fmla="*/ 182 w 182"/>
                <a:gd name="T7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2" h="48">
                  <a:moveTo>
                    <a:pt x="0" y="9"/>
                  </a:moveTo>
                  <a:lnTo>
                    <a:pt x="0" y="0"/>
                  </a:lnTo>
                  <a:lnTo>
                    <a:pt x="182" y="0"/>
                  </a:lnTo>
                  <a:lnTo>
                    <a:pt x="182" y="4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78" name="Oval 1077">
            <a:extLst>
              <a:ext uri="{FF2B5EF4-FFF2-40B4-BE49-F238E27FC236}">
                <a16:creationId xmlns:a16="http://schemas.microsoft.com/office/drawing/2014/main" id="{82E083EE-1178-4AEF-BD33-F32E6E8D1099}"/>
              </a:ext>
            </a:extLst>
          </p:cNvPr>
          <p:cNvSpPr/>
          <p:nvPr/>
        </p:nvSpPr>
        <p:spPr>
          <a:xfrm>
            <a:off x="2814526" y="438370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81" name="Group 1080">
            <a:extLst>
              <a:ext uri="{FF2B5EF4-FFF2-40B4-BE49-F238E27FC236}">
                <a16:creationId xmlns:a16="http://schemas.microsoft.com/office/drawing/2014/main" id="{68FCC7EC-547C-44A1-9671-F76A4A1ABADB}"/>
              </a:ext>
            </a:extLst>
          </p:cNvPr>
          <p:cNvGrpSpPr/>
          <p:nvPr/>
        </p:nvGrpSpPr>
        <p:grpSpPr>
          <a:xfrm>
            <a:off x="2922792" y="4510995"/>
            <a:ext cx="423401" cy="418712"/>
            <a:chOff x="4876801" y="2224088"/>
            <a:chExt cx="2436812" cy="2409826"/>
          </a:xfrm>
        </p:grpSpPr>
        <p:sp>
          <p:nvSpPr>
            <p:cNvPr id="1082" name="Freeform 623">
              <a:extLst>
                <a:ext uri="{FF2B5EF4-FFF2-40B4-BE49-F238E27FC236}">
                  <a16:creationId xmlns:a16="http://schemas.microsoft.com/office/drawing/2014/main" id="{F23E7D19-6E06-459D-A8A6-3BFA8921B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801" y="2224088"/>
              <a:ext cx="1611313" cy="171450"/>
            </a:xfrm>
            <a:custGeom>
              <a:avLst/>
              <a:gdLst>
                <a:gd name="T0" fmla="*/ 560 w 592"/>
                <a:gd name="T1" fmla="*/ 0 h 63"/>
                <a:gd name="T2" fmla="*/ 592 w 592"/>
                <a:gd name="T3" fmla="*/ 31 h 63"/>
                <a:gd name="T4" fmla="*/ 582 w 592"/>
                <a:gd name="T5" fmla="*/ 54 h 63"/>
                <a:gd name="T6" fmla="*/ 568 w 592"/>
                <a:gd name="T7" fmla="*/ 62 h 63"/>
                <a:gd name="T8" fmla="*/ 560 w 592"/>
                <a:gd name="T9" fmla="*/ 63 h 63"/>
                <a:gd name="T10" fmla="*/ 32 w 592"/>
                <a:gd name="T11" fmla="*/ 63 h 63"/>
                <a:gd name="T12" fmla="*/ 0 w 592"/>
                <a:gd name="T13" fmla="*/ 31 h 63"/>
                <a:gd name="T14" fmla="*/ 10 w 592"/>
                <a:gd name="T15" fmla="*/ 9 h 63"/>
                <a:gd name="T16" fmla="*/ 32 w 592"/>
                <a:gd name="T17" fmla="*/ 0 h 63"/>
                <a:gd name="T18" fmla="*/ 560 w 592"/>
                <a:gd name="T1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2" h="63">
                  <a:moveTo>
                    <a:pt x="560" y="0"/>
                  </a:moveTo>
                  <a:cubicBezTo>
                    <a:pt x="577" y="0"/>
                    <a:pt x="592" y="14"/>
                    <a:pt x="592" y="31"/>
                  </a:cubicBezTo>
                  <a:cubicBezTo>
                    <a:pt x="592" y="40"/>
                    <a:pt x="588" y="48"/>
                    <a:pt x="582" y="54"/>
                  </a:cubicBezTo>
                  <a:cubicBezTo>
                    <a:pt x="578" y="58"/>
                    <a:pt x="573" y="61"/>
                    <a:pt x="568" y="62"/>
                  </a:cubicBezTo>
                  <a:cubicBezTo>
                    <a:pt x="565" y="63"/>
                    <a:pt x="563" y="63"/>
                    <a:pt x="560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15" y="63"/>
                    <a:pt x="0" y="49"/>
                    <a:pt x="0" y="31"/>
                  </a:cubicBezTo>
                  <a:cubicBezTo>
                    <a:pt x="0" y="23"/>
                    <a:pt x="4" y="15"/>
                    <a:pt x="10" y="9"/>
                  </a:cubicBezTo>
                  <a:cubicBezTo>
                    <a:pt x="15" y="3"/>
                    <a:pt x="23" y="0"/>
                    <a:pt x="32" y="0"/>
                  </a:cubicBezTo>
                  <a:lnTo>
                    <a:pt x="560" y="0"/>
                  </a:lnTo>
                  <a:close/>
                </a:path>
              </a:pathLst>
            </a:custGeom>
            <a:solidFill>
              <a:schemeClr val="bg2"/>
            </a:solidFill>
            <a:ln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624">
              <a:extLst>
                <a:ext uri="{FF2B5EF4-FFF2-40B4-BE49-F238E27FC236}">
                  <a16:creationId xmlns:a16="http://schemas.microsoft.com/office/drawing/2014/main" id="{C1AC0881-CC16-49CA-BC63-DCE0408E07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62526" y="2392363"/>
              <a:ext cx="1460500" cy="1360488"/>
            </a:xfrm>
            <a:custGeom>
              <a:avLst/>
              <a:gdLst>
                <a:gd name="T0" fmla="*/ 192 w 536"/>
                <a:gd name="T1" fmla="*/ 154 h 502"/>
                <a:gd name="T2" fmla="*/ 196 w 536"/>
                <a:gd name="T3" fmla="*/ 139 h 502"/>
                <a:gd name="T4" fmla="*/ 168 w 536"/>
                <a:gd name="T5" fmla="*/ 111 h 502"/>
                <a:gd name="T6" fmla="*/ 140 w 536"/>
                <a:gd name="T7" fmla="*/ 139 h 502"/>
                <a:gd name="T8" fmla="*/ 144 w 536"/>
                <a:gd name="T9" fmla="*/ 154 h 502"/>
                <a:gd name="T10" fmla="*/ 168 w 536"/>
                <a:gd name="T11" fmla="*/ 167 h 502"/>
                <a:gd name="T12" fmla="*/ 192 w 536"/>
                <a:gd name="T13" fmla="*/ 154 h 502"/>
                <a:gd name="T14" fmla="*/ 268 w 536"/>
                <a:gd name="T15" fmla="*/ 167 h 502"/>
                <a:gd name="T16" fmla="*/ 296 w 536"/>
                <a:gd name="T17" fmla="*/ 195 h 502"/>
                <a:gd name="T18" fmla="*/ 324 w 536"/>
                <a:gd name="T19" fmla="*/ 167 h 502"/>
                <a:gd name="T20" fmla="*/ 320 w 536"/>
                <a:gd name="T21" fmla="*/ 154 h 502"/>
                <a:gd name="T22" fmla="*/ 296 w 536"/>
                <a:gd name="T23" fmla="*/ 139 h 502"/>
                <a:gd name="T24" fmla="*/ 268 w 536"/>
                <a:gd name="T25" fmla="*/ 167 h 502"/>
                <a:gd name="T26" fmla="*/ 536 w 536"/>
                <a:gd name="T27" fmla="*/ 306 h 502"/>
                <a:gd name="T28" fmla="*/ 536 w 536"/>
                <a:gd name="T29" fmla="*/ 502 h 502"/>
                <a:gd name="T30" fmla="*/ 0 w 536"/>
                <a:gd name="T31" fmla="*/ 502 h 502"/>
                <a:gd name="T32" fmla="*/ 0 w 536"/>
                <a:gd name="T33" fmla="*/ 365 h 502"/>
                <a:gd name="T34" fmla="*/ 0 w 536"/>
                <a:gd name="T35" fmla="*/ 1 h 502"/>
                <a:gd name="T36" fmla="*/ 528 w 536"/>
                <a:gd name="T37" fmla="*/ 1 h 502"/>
                <a:gd name="T38" fmla="*/ 536 w 536"/>
                <a:gd name="T39" fmla="*/ 0 h 502"/>
                <a:gd name="T40" fmla="*/ 536 w 536"/>
                <a:gd name="T41" fmla="*/ 1 h 502"/>
                <a:gd name="T42" fmla="*/ 536 w 536"/>
                <a:gd name="T43" fmla="*/ 237 h 502"/>
                <a:gd name="T44" fmla="*/ 481 w 536"/>
                <a:gd name="T45" fmla="*/ 226 h 502"/>
                <a:gd name="T46" fmla="*/ 481 w 536"/>
                <a:gd name="T47" fmla="*/ 198 h 502"/>
                <a:gd name="T48" fmla="*/ 375 w 536"/>
                <a:gd name="T49" fmla="*/ 198 h 502"/>
                <a:gd name="T50" fmla="*/ 375 w 536"/>
                <a:gd name="T51" fmla="*/ 203 h 502"/>
                <a:gd name="T52" fmla="*/ 356 w 536"/>
                <a:gd name="T53" fmla="*/ 199 h 502"/>
                <a:gd name="T54" fmla="*/ 314 w 536"/>
                <a:gd name="T55" fmla="*/ 226 h 502"/>
                <a:gd name="T56" fmla="*/ 313 w 536"/>
                <a:gd name="T57" fmla="*/ 233 h 502"/>
                <a:gd name="T58" fmla="*/ 227 w 536"/>
                <a:gd name="T59" fmla="*/ 233 h 502"/>
                <a:gd name="T60" fmla="*/ 227 w 536"/>
                <a:gd name="T61" fmla="*/ 459 h 502"/>
                <a:gd name="T62" fmla="*/ 333 w 536"/>
                <a:gd name="T63" fmla="*/ 459 h 502"/>
                <a:gd name="T64" fmla="*/ 333 w 536"/>
                <a:gd name="T65" fmla="*/ 266 h 502"/>
                <a:gd name="T66" fmla="*/ 342 w 536"/>
                <a:gd name="T67" fmla="*/ 269 h 502"/>
                <a:gd name="T68" fmla="*/ 375 w 536"/>
                <a:gd name="T69" fmla="*/ 275 h 502"/>
                <a:gd name="T70" fmla="*/ 375 w 536"/>
                <a:gd name="T71" fmla="*/ 459 h 502"/>
                <a:gd name="T72" fmla="*/ 481 w 536"/>
                <a:gd name="T73" fmla="*/ 459 h 502"/>
                <a:gd name="T74" fmla="*/ 481 w 536"/>
                <a:gd name="T75" fmla="*/ 295 h 502"/>
                <a:gd name="T76" fmla="*/ 536 w 536"/>
                <a:gd name="T77" fmla="*/ 306 h 502"/>
                <a:gd name="T78" fmla="*/ 466 w 536"/>
                <a:gd name="T79" fmla="*/ 84 h 502"/>
                <a:gd name="T80" fmla="*/ 439 w 536"/>
                <a:gd name="T81" fmla="*/ 56 h 502"/>
                <a:gd name="T82" fmla="*/ 411 w 536"/>
                <a:gd name="T83" fmla="*/ 84 h 502"/>
                <a:gd name="T84" fmla="*/ 439 w 536"/>
                <a:gd name="T85" fmla="*/ 111 h 502"/>
                <a:gd name="T86" fmla="*/ 466 w 536"/>
                <a:gd name="T87" fmla="*/ 84 h 502"/>
                <a:gd name="T88" fmla="*/ 190 w 536"/>
                <a:gd name="T89" fmla="*/ 459 h 502"/>
                <a:gd name="T90" fmla="*/ 190 w 536"/>
                <a:gd name="T91" fmla="*/ 305 h 502"/>
                <a:gd name="T92" fmla="*/ 84 w 536"/>
                <a:gd name="T93" fmla="*/ 305 h 502"/>
                <a:gd name="T94" fmla="*/ 84 w 536"/>
                <a:gd name="T95" fmla="*/ 459 h 502"/>
                <a:gd name="T96" fmla="*/ 190 w 536"/>
                <a:gd name="T97" fmla="*/ 459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36" h="502">
                  <a:moveTo>
                    <a:pt x="192" y="154"/>
                  </a:moveTo>
                  <a:cubicBezTo>
                    <a:pt x="195" y="149"/>
                    <a:pt x="196" y="144"/>
                    <a:pt x="196" y="139"/>
                  </a:cubicBezTo>
                  <a:cubicBezTo>
                    <a:pt x="196" y="124"/>
                    <a:pt x="184" y="111"/>
                    <a:pt x="168" y="111"/>
                  </a:cubicBezTo>
                  <a:cubicBezTo>
                    <a:pt x="153" y="111"/>
                    <a:pt x="140" y="124"/>
                    <a:pt x="140" y="139"/>
                  </a:cubicBezTo>
                  <a:cubicBezTo>
                    <a:pt x="140" y="144"/>
                    <a:pt x="142" y="149"/>
                    <a:pt x="144" y="154"/>
                  </a:cubicBezTo>
                  <a:cubicBezTo>
                    <a:pt x="149" y="162"/>
                    <a:pt x="158" y="167"/>
                    <a:pt x="168" y="167"/>
                  </a:cubicBezTo>
                  <a:cubicBezTo>
                    <a:pt x="178" y="167"/>
                    <a:pt x="187" y="162"/>
                    <a:pt x="192" y="154"/>
                  </a:cubicBezTo>
                  <a:close/>
                  <a:moveTo>
                    <a:pt x="268" y="167"/>
                  </a:moveTo>
                  <a:cubicBezTo>
                    <a:pt x="268" y="182"/>
                    <a:pt x="281" y="195"/>
                    <a:pt x="296" y="195"/>
                  </a:cubicBezTo>
                  <a:cubicBezTo>
                    <a:pt x="311" y="195"/>
                    <a:pt x="324" y="182"/>
                    <a:pt x="324" y="167"/>
                  </a:cubicBezTo>
                  <a:cubicBezTo>
                    <a:pt x="324" y="162"/>
                    <a:pt x="323" y="158"/>
                    <a:pt x="320" y="154"/>
                  </a:cubicBezTo>
                  <a:cubicBezTo>
                    <a:pt x="316" y="145"/>
                    <a:pt x="307" y="139"/>
                    <a:pt x="296" y="139"/>
                  </a:cubicBezTo>
                  <a:cubicBezTo>
                    <a:pt x="281" y="139"/>
                    <a:pt x="268" y="152"/>
                    <a:pt x="268" y="167"/>
                  </a:cubicBezTo>
                  <a:close/>
                  <a:moveTo>
                    <a:pt x="536" y="306"/>
                  </a:moveTo>
                  <a:cubicBezTo>
                    <a:pt x="536" y="502"/>
                    <a:pt x="536" y="502"/>
                    <a:pt x="536" y="502"/>
                  </a:cubicBezTo>
                  <a:cubicBezTo>
                    <a:pt x="0" y="502"/>
                    <a:pt x="0" y="502"/>
                    <a:pt x="0" y="502"/>
                  </a:cubicBezTo>
                  <a:cubicBezTo>
                    <a:pt x="0" y="365"/>
                    <a:pt x="0" y="365"/>
                    <a:pt x="0" y="365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528" y="1"/>
                    <a:pt x="528" y="1"/>
                    <a:pt x="528" y="1"/>
                  </a:cubicBezTo>
                  <a:cubicBezTo>
                    <a:pt x="531" y="1"/>
                    <a:pt x="533" y="1"/>
                    <a:pt x="536" y="0"/>
                  </a:cubicBezTo>
                  <a:cubicBezTo>
                    <a:pt x="536" y="1"/>
                    <a:pt x="536" y="1"/>
                    <a:pt x="536" y="1"/>
                  </a:cubicBezTo>
                  <a:cubicBezTo>
                    <a:pt x="536" y="237"/>
                    <a:pt x="536" y="237"/>
                    <a:pt x="536" y="237"/>
                  </a:cubicBezTo>
                  <a:cubicBezTo>
                    <a:pt x="481" y="226"/>
                    <a:pt x="481" y="226"/>
                    <a:pt x="481" y="226"/>
                  </a:cubicBezTo>
                  <a:cubicBezTo>
                    <a:pt x="481" y="198"/>
                    <a:pt x="481" y="198"/>
                    <a:pt x="481" y="198"/>
                  </a:cubicBezTo>
                  <a:cubicBezTo>
                    <a:pt x="375" y="198"/>
                    <a:pt x="375" y="198"/>
                    <a:pt x="375" y="198"/>
                  </a:cubicBezTo>
                  <a:cubicBezTo>
                    <a:pt x="375" y="203"/>
                    <a:pt x="375" y="203"/>
                    <a:pt x="375" y="203"/>
                  </a:cubicBezTo>
                  <a:cubicBezTo>
                    <a:pt x="356" y="199"/>
                    <a:pt x="356" y="199"/>
                    <a:pt x="356" y="199"/>
                  </a:cubicBezTo>
                  <a:cubicBezTo>
                    <a:pt x="337" y="195"/>
                    <a:pt x="318" y="207"/>
                    <a:pt x="314" y="226"/>
                  </a:cubicBezTo>
                  <a:cubicBezTo>
                    <a:pt x="313" y="228"/>
                    <a:pt x="313" y="231"/>
                    <a:pt x="313" y="233"/>
                  </a:cubicBezTo>
                  <a:cubicBezTo>
                    <a:pt x="227" y="233"/>
                    <a:pt x="227" y="233"/>
                    <a:pt x="227" y="233"/>
                  </a:cubicBezTo>
                  <a:cubicBezTo>
                    <a:pt x="227" y="459"/>
                    <a:pt x="227" y="459"/>
                    <a:pt x="227" y="459"/>
                  </a:cubicBezTo>
                  <a:cubicBezTo>
                    <a:pt x="333" y="459"/>
                    <a:pt x="333" y="459"/>
                    <a:pt x="333" y="459"/>
                  </a:cubicBezTo>
                  <a:cubicBezTo>
                    <a:pt x="333" y="266"/>
                    <a:pt x="333" y="266"/>
                    <a:pt x="333" y="266"/>
                  </a:cubicBezTo>
                  <a:cubicBezTo>
                    <a:pt x="336" y="267"/>
                    <a:pt x="339" y="268"/>
                    <a:pt x="342" y="269"/>
                  </a:cubicBezTo>
                  <a:cubicBezTo>
                    <a:pt x="375" y="275"/>
                    <a:pt x="375" y="275"/>
                    <a:pt x="375" y="275"/>
                  </a:cubicBezTo>
                  <a:cubicBezTo>
                    <a:pt x="375" y="459"/>
                    <a:pt x="375" y="459"/>
                    <a:pt x="375" y="459"/>
                  </a:cubicBezTo>
                  <a:cubicBezTo>
                    <a:pt x="481" y="459"/>
                    <a:pt x="481" y="459"/>
                    <a:pt x="481" y="459"/>
                  </a:cubicBezTo>
                  <a:cubicBezTo>
                    <a:pt x="481" y="295"/>
                    <a:pt x="481" y="295"/>
                    <a:pt x="481" y="295"/>
                  </a:cubicBezTo>
                  <a:lnTo>
                    <a:pt x="536" y="306"/>
                  </a:lnTo>
                  <a:close/>
                  <a:moveTo>
                    <a:pt x="466" y="84"/>
                  </a:moveTo>
                  <a:cubicBezTo>
                    <a:pt x="466" y="68"/>
                    <a:pt x="454" y="56"/>
                    <a:pt x="439" y="56"/>
                  </a:cubicBezTo>
                  <a:cubicBezTo>
                    <a:pt x="423" y="56"/>
                    <a:pt x="411" y="68"/>
                    <a:pt x="411" y="84"/>
                  </a:cubicBezTo>
                  <a:cubicBezTo>
                    <a:pt x="411" y="99"/>
                    <a:pt x="423" y="111"/>
                    <a:pt x="439" y="111"/>
                  </a:cubicBezTo>
                  <a:cubicBezTo>
                    <a:pt x="454" y="111"/>
                    <a:pt x="466" y="99"/>
                    <a:pt x="466" y="84"/>
                  </a:cubicBezTo>
                  <a:close/>
                  <a:moveTo>
                    <a:pt x="190" y="459"/>
                  </a:moveTo>
                  <a:cubicBezTo>
                    <a:pt x="190" y="305"/>
                    <a:pt x="190" y="305"/>
                    <a:pt x="190" y="305"/>
                  </a:cubicBezTo>
                  <a:cubicBezTo>
                    <a:pt x="84" y="305"/>
                    <a:pt x="84" y="305"/>
                    <a:pt x="84" y="305"/>
                  </a:cubicBezTo>
                  <a:cubicBezTo>
                    <a:pt x="84" y="459"/>
                    <a:pt x="84" y="459"/>
                    <a:pt x="84" y="459"/>
                  </a:cubicBezTo>
                  <a:lnTo>
                    <a:pt x="190" y="459"/>
                  </a:lnTo>
                  <a:close/>
                </a:path>
              </a:pathLst>
            </a:custGeom>
            <a:solidFill>
              <a:schemeClr val="bg2"/>
            </a:solidFill>
            <a:ln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Oval 625">
              <a:extLst>
                <a:ext uri="{FF2B5EF4-FFF2-40B4-BE49-F238E27FC236}">
                  <a16:creationId xmlns:a16="http://schemas.microsoft.com/office/drawing/2014/main" id="{C3DDD836-29ED-48E1-8921-A99233CEF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2413" y="2644776"/>
              <a:ext cx="384175" cy="379413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627">
              <a:extLst>
                <a:ext uri="{FF2B5EF4-FFF2-40B4-BE49-F238E27FC236}">
                  <a16:creationId xmlns:a16="http://schemas.microsoft.com/office/drawing/2014/main" id="{15E2E638-B070-4B47-AEBF-FF1A88396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801" y="2224088"/>
              <a:ext cx="1611313" cy="171450"/>
            </a:xfrm>
            <a:custGeom>
              <a:avLst/>
              <a:gdLst>
                <a:gd name="T0" fmla="*/ 568 w 592"/>
                <a:gd name="T1" fmla="*/ 62 h 63"/>
                <a:gd name="T2" fmla="*/ 560 w 592"/>
                <a:gd name="T3" fmla="*/ 63 h 63"/>
                <a:gd name="T4" fmla="*/ 32 w 592"/>
                <a:gd name="T5" fmla="*/ 63 h 63"/>
                <a:gd name="T6" fmla="*/ 0 w 592"/>
                <a:gd name="T7" fmla="*/ 31 h 63"/>
                <a:gd name="T8" fmla="*/ 10 w 592"/>
                <a:gd name="T9" fmla="*/ 9 h 63"/>
                <a:gd name="T10" fmla="*/ 32 w 592"/>
                <a:gd name="T11" fmla="*/ 0 h 63"/>
                <a:gd name="T12" fmla="*/ 560 w 592"/>
                <a:gd name="T13" fmla="*/ 0 h 63"/>
                <a:gd name="T14" fmla="*/ 592 w 592"/>
                <a:gd name="T15" fmla="*/ 31 h 63"/>
                <a:gd name="T16" fmla="*/ 582 w 592"/>
                <a:gd name="T17" fmla="*/ 54 h 63"/>
                <a:gd name="T18" fmla="*/ 568 w 592"/>
                <a:gd name="T19" fmla="*/ 6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92" h="63">
                  <a:moveTo>
                    <a:pt x="568" y="62"/>
                  </a:moveTo>
                  <a:cubicBezTo>
                    <a:pt x="565" y="63"/>
                    <a:pt x="563" y="63"/>
                    <a:pt x="560" y="63"/>
                  </a:cubicBezTo>
                  <a:cubicBezTo>
                    <a:pt x="32" y="63"/>
                    <a:pt x="32" y="63"/>
                    <a:pt x="32" y="63"/>
                  </a:cubicBezTo>
                  <a:cubicBezTo>
                    <a:pt x="15" y="63"/>
                    <a:pt x="0" y="49"/>
                    <a:pt x="0" y="31"/>
                  </a:cubicBezTo>
                  <a:cubicBezTo>
                    <a:pt x="0" y="23"/>
                    <a:pt x="4" y="15"/>
                    <a:pt x="10" y="9"/>
                  </a:cubicBezTo>
                  <a:cubicBezTo>
                    <a:pt x="15" y="3"/>
                    <a:pt x="23" y="0"/>
                    <a:pt x="32" y="0"/>
                  </a:cubicBezTo>
                  <a:cubicBezTo>
                    <a:pt x="560" y="0"/>
                    <a:pt x="560" y="0"/>
                    <a:pt x="560" y="0"/>
                  </a:cubicBezTo>
                  <a:cubicBezTo>
                    <a:pt x="577" y="0"/>
                    <a:pt x="592" y="14"/>
                    <a:pt x="592" y="31"/>
                  </a:cubicBezTo>
                  <a:cubicBezTo>
                    <a:pt x="592" y="40"/>
                    <a:pt x="588" y="48"/>
                    <a:pt x="582" y="54"/>
                  </a:cubicBezTo>
                  <a:cubicBezTo>
                    <a:pt x="578" y="58"/>
                    <a:pt x="573" y="61"/>
                    <a:pt x="568" y="62"/>
                  </a:cubicBezTo>
                  <a:close/>
                </a:path>
              </a:pathLst>
            </a:custGeom>
            <a:noFill/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Line 628">
              <a:extLst>
                <a:ext uri="{FF2B5EF4-FFF2-40B4-BE49-F238E27FC236}">
                  <a16:creationId xmlns:a16="http://schemas.microsoft.com/office/drawing/2014/main" id="{8DB2D082-9355-4806-A481-4BA7BBE89D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23026" y="2395538"/>
              <a:ext cx="0" cy="639763"/>
            </a:xfrm>
            <a:prstGeom prst="line">
              <a:avLst/>
            </a:prstGeom>
            <a:noFill/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629">
              <a:extLst>
                <a:ext uri="{FF2B5EF4-FFF2-40B4-BE49-F238E27FC236}">
                  <a16:creationId xmlns:a16="http://schemas.microsoft.com/office/drawing/2014/main" id="{03747FC9-E5AA-4806-90FB-C8BAA4CD3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526" y="2395538"/>
              <a:ext cx="1460500" cy="1357313"/>
            </a:xfrm>
            <a:custGeom>
              <a:avLst/>
              <a:gdLst>
                <a:gd name="T0" fmla="*/ 0 w 920"/>
                <a:gd name="T1" fmla="*/ 0 h 855"/>
                <a:gd name="T2" fmla="*/ 0 w 920"/>
                <a:gd name="T3" fmla="*/ 621 h 855"/>
                <a:gd name="T4" fmla="*/ 0 w 920"/>
                <a:gd name="T5" fmla="*/ 855 h 855"/>
                <a:gd name="T6" fmla="*/ 920 w 920"/>
                <a:gd name="T7" fmla="*/ 855 h 855"/>
                <a:gd name="T8" fmla="*/ 920 w 920"/>
                <a:gd name="T9" fmla="*/ 520 h 8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0" h="855">
                  <a:moveTo>
                    <a:pt x="0" y="0"/>
                  </a:moveTo>
                  <a:lnTo>
                    <a:pt x="0" y="621"/>
                  </a:lnTo>
                  <a:lnTo>
                    <a:pt x="0" y="855"/>
                  </a:lnTo>
                  <a:lnTo>
                    <a:pt x="920" y="855"/>
                  </a:lnTo>
                  <a:lnTo>
                    <a:pt x="920" y="520"/>
                  </a:lnTo>
                </a:path>
              </a:pathLst>
            </a:custGeom>
            <a:noFill/>
            <a:ln w="317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Oval 630">
              <a:extLst>
                <a:ext uri="{FF2B5EF4-FFF2-40B4-BE49-F238E27FC236}">
                  <a16:creationId xmlns:a16="http://schemas.microsoft.com/office/drawing/2014/main" id="{13668740-9782-444A-913C-2731D40D3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2413" y="2644776"/>
              <a:ext cx="384175" cy="379413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631">
              <a:extLst>
                <a:ext uri="{FF2B5EF4-FFF2-40B4-BE49-F238E27FC236}">
                  <a16:creationId xmlns:a16="http://schemas.microsoft.com/office/drawing/2014/main" id="{EDF4A17F-D1C1-4DE6-A80B-5941A66734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5013" y="2921001"/>
              <a:ext cx="1498600" cy="1712913"/>
            </a:xfrm>
            <a:custGeom>
              <a:avLst/>
              <a:gdLst>
                <a:gd name="T0" fmla="*/ 223 w 550"/>
                <a:gd name="T1" fmla="*/ 111 h 632"/>
                <a:gd name="T2" fmla="*/ 281 w 550"/>
                <a:gd name="T3" fmla="*/ 122 h 632"/>
                <a:gd name="T4" fmla="*/ 267 w 550"/>
                <a:gd name="T5" fmla="*/ 590 h 632"/>
                <a:gd name="T6" fmla="*/ 308 w 550"/>
                <a:gd name="T7" fmla="*/ 632 h 632"/>
                <a:gd name="T8" fmla="*/ 310 w 550"/>
                <a:gd name="T9" fmla="*/ 632 h 632"/>
                <a:gd name="T10" fmla="*/ 351 w 550"/>
                <a:gd name="T11" fmla="*/ 593 h 632"/>
                <a:gd name="T12" fmla="*/ 359 w 550"/>
                <a:gd name="T13" fmla="*/ 368 h 632"/>
                <a:gd name="T14" fmla="*/ 383 w 550"/>
                <a:gd name="T15" fmla="*/ 596 h 632"/>
                <a:gd name="T16" fmla="*/ 424 w 550"/>
                <a:gd name="T17" fmla="*/ 632 h 632"/>
                <a:gd name="T18" fmla="*/ 465 w 550"/>
                <a:gd name="T19" fmla="*/ 592 h 632"/>
                <a:gd name="T20" fmla="*/ 465 w 550"/>
                <a:gd name="T21" fmla="*/ 586 h 632"/>
                <a:gd name="T22" fmla="*/ 430 w 550"/>
                <a:gd name="T23" fmla="*/ 339 h 632"/>
                <a:gd name="T24" fmla="*/ 430 w 550"/>
                <a:gd name="T25" fmla="*/ 207 h 632"/>
                <a:gd name="T26" fmla="*/ 470 w 550"/>
                <a:gd name="T27" fmla="*/ 291 h 632"/>
                <a:gd name="T28" fmla="*/ 526 w 550"/>
                <a:gd name="T29" fmla="*/ 310 h 632"/>
                <a:gd name="T30" fmla="*/ 550 w 550"/>
                <a:gd name="T31" fmla="*/ 272 h 632"/>
                <a:gd name="T32" fmla="*/ 547 w 550"/>
                <a:gd name="T33" fmla="*/ 255 h 632"/>
                <a:gd name="T34" fmla="*/ 486 w 550"/>
                <a:gd name="T35" fmla="*/ 120 h 632"/>
                <a:gd name="T36" fmla="*/ 387 w 550"/>
                <a:gd name="T37" fmla="*/ 56 h 632"/>
                <a:gd name="T38" fmla="*/ 368 w 550"/>
                <a:gd name="T39" fmla="*/ 56 h 632"/>
                <a:gd name="T40" fmla="*/ 343 w 550"/>
                <a:gd name="T41" fmla="*/ 56 h 632"/>
                <a:gd name="T42" fmla="*/ 289 w 550"/>
                <a:gd name="T43" fmla="*/ 56 h 632"/>
                <a:gd name="T44" fmla="*/ 223 w 550"/>
                <a:gd name="T45" fmla="*/ 42 h 632"/>
                <a:gd name="T46" fmla="*/ 168 w 550"/>
                <a:gd name="T47" fmla="*/ 31 h 632"/>
                <a:gd name="T48" fmla="*/ 62 w 550"/>
                <a:gd name="T49" fmla="*/ 8 h 632"/>
                <a:gd name="T50" fmla="*/ 43 w 550"/>
                <a:gd name="T51" fmla="*/ 4 h 632"/>
                <a:gd name="T52" fmla="*/ 1 w 550"/>
                <a:gd name="T53" fmla="*/ 31 h 632"/>
                <a:gd name="T54" fmla="*/ 0 w 550"/>
                <a:gd name="T55" fmla="*/ 38 h 632"/>
                <a:gd name="T56" fmla="*/ 0 w 550"/>
                <a:gd name="T57" fmla="*/ 39 h 632"/>
                <a:gd name="T58" fmla="*/ 20 w 550"/>
                <a:gd name="T59" fmla="*/ 71 h 632"/>
                <a:gd name="T60" fmla="*/ 29 w 550"/>
                <a:gd name="T61" fmla="*/ 74 h 632"/>
                <a:gd name="T62" fmla="*/ 62 w 550"/>
                <a:gd name="T63" fmla="*/ 80 h 632"/>
                <a:gd name="T64" fmla="*/ 168 w 550"/>
                <a:gd name="T65" fmla="*/ 100 h 632"/>
                <a:gd name="T66" fmla="*/ 223 w 550"/>
                <a:gd name="T67" fmla="*/ 111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50" h="632">
                  <a:moveTo>
                    <a:pt x="223" y="111"/>
                  </a:moveTo>
                  <a:cubicBezTo>
                    <a:pt x="281" y="122"/>
                    <a:pt x="281" y="122"/>
                    <a:pt x="281" y="122"/>
                  </a:cubicBezTo>
                  <a:cubicBezTo>
                    <a:pt x="267" y="590"/>
                    <a:pt x="267" y="590"/>
                    <a:pt x="267" y="590"/>
                  </a:cubicBezTo>
                  <a:cubicBezTo>
                    <a:pt x="266" y="613"/>
                    <a:pt x="285" y="632"/>
                    <a:pt x="308" y="632"/>
                  </a:cubicBezTo>
                  <a:cubicBezTo>
                    <a:pt x="310" y="632"/>
                    <a:pt x="310" y="632"/>
                    <a:pt x="310" y="632"/>
                  </a:cubicBezTo>
                  <a:cubicBezTo>
                    <a:pt x="332" y="632"/>
                    <a:pt x="350" y="615"/>
                    <a:pt x="351" y="593"/>
                  </a:cubicBezTo>
                  <a:cubicBezTo>
                    <a:pt x="359" y="368"/>
                    <a:pt x="359" y="368"/>
                    <a:pt x="359" y="368"/>
                  </a:cubicBezTo>
                  <a:cubicBezTo>
                    <a:pt x="383" y="596"/>
                    <a:pt x="383" y="596"/>
                    <a:pt x="383" y="596"/>
                  </a:cubicBezTo>
                  <a:cubicBezTo>
                    <a:pt x="386" y="617"/>
                    <a:pt x="403" y="632"/>
                    <a:pt x="424" y="632"/>
                  </a:cubicBezTo>
                  <a:cubicBezTo>
                    <a:pt x="447" y="632"/>
                    <a:pt x="465" y="614"/>
                    <a:pt x="465" y="592"/>
                  </a:cubicBezTo>
                  <a:cubicBezTo>
                    <a:pt x="465" y="590"/>
                    <a:pt x="465" y="588"/>
                    <a:pt x="465" y="586"/>
                  </a:cubicBezTo>
                  <a:cubicBezTo>
                    <a:pt x="430" y="339"/>
                    <a:pt x="430" y="339"/>
                    <a:pt x="430" y="339"/>
                  </a:cubicBezTo>
                  <a:cubicBezTo>
                    <a:pt x="430" y="207"/>
                    <a:pt x="430" y="207"/>
                    <a:pt x="430" y="207"/>
                  </a:cubicBezTo>
                  <a:cubicBezTo>
                    <a:pt x="470" y="291"/>
                    <a:pt x="470" y="291"/>
                    <a:pt x="470" y="291"/>
                  </a:cubicBezTo>
                  <a:cubicBezTo>
                    <a:pt x="480" y="311"/>
                    <a:pt x="505" y="320"/>
                    <a:pt x="526" y="310"/>
                  </a:cubicBezTo>
                  <a:cubicBezTo>
                    <a:pt x="541" y="303"/>
                    <a:pt x="550" y="288"/>
                    <a:pt x="550" y="272"/>
                  </a:cubicBezTo>
                  <a:cubicBezTo>
                    <a:pt x="550" y="266"/>
                    <a:pt x="549" y="260"/>
                    <a:pt x="547" y="255"/>
                  </a:cubicBezTo>
                  <a:cubicBezTo>
                    <a:pt x="486" y="120"/>
                    <a:pt x="486" y="120"/>
                    <a:pt x="486" y="120"/>
                  </a:cubicBezTo>
                  <a:cubicBezTo>
                    <a:pt x="469" y="81"/>
                    <a:pt x="430" y="56"/>
                    <a:pt x="387" y="56"/>
                  </a:cubicBezTo>
                  <a:cubicBezTo>
                    <a:pt x="368" y="56"/>
                    <a:pt x="368" y="56"/>
                    <a:pt x="368" y="56"/>
                  </a:cubicBezTo>
                  <a:cubicBezTo>
                    <a:pt x="343" y="56"/>
                    <a:pt x="343" y="56"/>
                    <a:pt x="343" y="56"/>
                  </a:cubicBezTo>
                  <a:cubicBezTo>
                    <a:pt x="289" y="56"/>
                    <a:pt x="289" y="56"/>
                    <a:pt x="289" y="56"/>
                  </a:cubicBezTo>
                  <a:cubicBezTo>
                    <a:pt x="223" y="42"/>
                    <a:pt x="223" y="42"/>
                    <a:pt x="223" y="42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24" y="0"/>
                    <a:pt x="5" y="12"/>
                    <a:pt x="1" y="31"/>
                  </a:cubicBezTo>
                  <a:cubicBezTo>
                    <a:pt x="0" y="33"/>
                    <a:pt x="0" y="36"/>
                    <a:pt x="0" y="38"/>
                  </a:cubicBezTo>
                  <a:cubicBezTo>
                    <a:pt x="0" y="38"/>
                    <a:pt x="0" y="38"/>
                    <a:pt x="0" y="39"/>
                  </a:cubicBezTo>
                  <a:cubicBezTo>
                    <a:pt x="0" y="52"/>
                    <a:pt x="8" y="65"/>
                    <a:pt x="20" y="71"/>
                  </a:cubicBezTo>
                  <a:cubicBezTo>
                    <a:pt x="23" y="72"/>
                    <a:pt x="26" y="73"/>
                    <a:pt x="29" y="74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168" y="100"/>
                    <a:pt x="168" y="100"/>
                    <a:pt x="168" y="100"/>
                  </a:cubicBezTo>
                  <a:lnTo>
                    <a:pt x="223" y="111"/>
                  </a:ln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632">
              <a:extLst>
                <a:ext uri="{FF2B5EF4-FFF2-40B4-BE49-F238E27FC236}">
                  <a16:creationId xmlns:a16="http://schemas.microsoft.com/office/drawing/2014/main" id="{53419BD4-BEEC-4A0E-B5BF-9F80239F0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2901" y="3071813"/>
              <a:ext cx="179388" cy="485775"/>
            </a:xfrm>
            <a:custGeom>
              <a:avLst/>
              <a:gdLst>
                <a:gd name="T0" fmla="*/ 36 w 113"/>
                <a:gd name="T1" fmla="*/ 0 h 306"/>
                <a:gd name="T2" fmla="*/ 0 w 113"/>
                <a:gd name="T3" fmla="*/ 241 h 306"/>
                <a:gd name="T4" fmla="*/ 63 w 113"/>
                <a:gd name="T5" fmla="*/ 306 h 306"/>
                <a:gd name="T6" fmla="*/ 113 w 113"/>
                <a:gd name="T7" fmla="*/ 257 h 306"/>
                <a:gd name="T8" fmla="*/ 79 w 113"/>
                <a:gd name="T9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306">
                  <a:moveTo>
                    <a:pt x="36" y="0"/>
                  </a:moveTo>
                  <a:lnTo>
                    <a:pt x="0" y="241"/>
                  </a:lnTo>
                  <a:lnTo>
                    <a:pt x="63" y="306"/>
                  </a:lnTo>
                  <a:lnTo>
                    <a:pt x="113" y="257"/>
                  </a:lnTo>
                  <a:lnTo>
                    <a:pt x="79" y="0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633">
              <a:extLst>
                <a:ext uri="{FF2B5EF4-FFF2-40B4-BE49-F238E27FC236}">
                  <a16:creationId xmlns:a16="http://schemas.microsoft.com/office/drawing/2014/main" id="{BA32B183-D388-4077-9EEE-15919AC3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3" y="2692401"/>
              <a:ext cx="152400" cy="152400"/>
            </a:xfrm>
            <a:custGeom>
              <a:avLst/>
              <a:gdLst>
                <a:gd name="T0" fmla="*/ 4 w 56"/>
                <a:gd name="T1" fmla="*/ 43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52 w 56"/>
                <a:gd name="T9" fmla="*/ 43 h 56"/>
                <a:gd name="T10" fmla="*/ 28 w 56"/>
                <a:gd name="T11" fmla="*/ 56 h 56"/>
                <a:gd name="T12" fmla="*/ 4 w 56"/>
                <a:gd name="T13" fmla="*/ 4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" h="56">
                  <a:moveTo>
                    <a:pt x="4" y="43"/>
                  </a:moveTo>
                  <a:cubicBezTo>
                    <a:pt x="2" y="38"/>
                    <a:pt x="0" y="33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44" y="0"/>
                    <a:pt x="56" y="13"/>
                    <a:pt x="56" y="28"/>
                  </a:cubicBezTo>
                  <a:cubicBezTo>
                    <a:pt x="56" y="33"/>
                    <a:pt x="55" y="38"/>
                    <a:pt x="52" y="43"/>
                  </a:cubicBezTo>
                  <a:cubicBezTo>
                    <a:pt x="47" y="51"/>
                    <a:pt x="38" y="56"/>
                    <a:pt x="28" y="56"/>
                  </a:cubicBezTo>
                  <a:cubicBezTo>
                    <a:pt x="18" y="56"/>
                    <a:pt x="9" y="51"/>
                    <a:pt x="4" y="43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634">
              <a:extLst>
                <a:ext uri="{FF2B5EF4-FFF2-40B4-BE49-F238E27FC236}">
                  <a16:creationId xmlns:a16="http://schemas.microsoft.com/office/drawing/2014/main" id="{E1117842-3048-4FB7-B457-0544B1E3E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2776" y="2768601"/>
              <a:ext cx="152400" cy="152400"/>
            </a:xfrm>
            <a:custGeom>
              <a:avLst/>
              <a:gdLst>
                <a:gd name="T0" fmla="*/ 52 w 56"/>
                <a:gd name="T1" fmla="*/ 15 h 56"/>
                <a:gd name="T2" fmla="*/ 56 w 56"/>
                <a:gd name="T3" fmla="*/ 28 h 56"/>
                <a:gd name="T4" fmla="*/ 28 w 56"/>
                <a:gd name="T5" fmla="*/ 56 h 56"/>
                <a:gd name="T6" fmla="*/ 0 w 56"/>
                <a:gd name="T7" fmla="*/ 28 h 56"/>
                <a:gd name="T8" fmla="*/ 28 w 56"/>
                <a:gd name="T9" fmla="*/ 0 h 56"/>
                <a:gd name="T10" fmla="*/ 52 w 56"/>
                <a:gd name="T11" fmla="*/ 15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56">
                  <a:moveTo>
                    <a:pt x="52" y="15"/>
                  </a:moveTo>
                  <a:cubicBezTo>
                    <a:pt x="55" y="19"/>
                    <a:pt x="56" y="23"/>
                    <a:pt x="56" y="28"/>
                  </a:cubicBezTo>
                  <a:cubicBezTo>
                    <a:pt x="56" y="43"/>
                    <a:pt x="43" y="56"/>
                    <a:pt x="28" y="56"/>
                  </a:cubicBezTo>
                  <a:cubicBezTo>
                    <a:pt x="13" y="56"/>
                    <a:pt x="0" y="43"/>
                    <a:pt x="0" y="28"/>
                  </a:cubicBezTo>
                  <a:cubicBezTo>
                    <a:pt x="0" y="13"/>
                    <a:pt x="13" y="0"/>
                    <a:pt x="28" y="0"/>
                  </a:cubicBezTo>
                  <a:cubicBezTo>
                    <a:pt x="39" y="0"/>
                    <a:pt x="48" y="6"/>
                    <a:pt x="52" y="15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Oval 635">
              <a:extLst>
                <a:ext uri="{FF2B5EF4-FFF2-40B4-BE49-F238E27FC236}">
                  <a16:creationId xmlns:a16="http://schemas.microsoft.com/office/drawing/2014/main" id="{EE577930-BBF9-48E3-8E10-08E52B4AA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1713" y="2544763"/>
              <a:ext cx="150813" cy="147638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Line 636">
              <a:extLst>
                <a:ext uri="{FF2B5EF4-FFF2-40B4-BE49-F238E27FC236}">
                  <a16:creationId xmlns:a16="http://schemas.microsoft.com/office/drawing/2014/main" id="{209F949D-BCD1-4D36-9D80-48C43BC37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72063" y="2809876"/>
              <a:ext cx="282575" cy="409575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Line 637">
              <a:extLst>
                <a:ext uri="{FF2B5EF4-FFF2-40B4-BE49-F238E27FC236}">
                  <a16:creationId xmlns:a16="http://schemas.microsoft.com/office/drawing/2014/main" id="{688E8276-04DC-4CCE-B599-AEFD6DD94D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6401" y="2809876"/>
              <a:ext cx="206375" cy="34925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Line 638">
              <a:extLst>
                <a:ext uri="{FF2B5EF4-FFF2-40B4-BE49-F238E27FC236}">
                  <a16:creationId xmlns:a16="http://schemas.microsoft.com/office/drawing/2014/main" id="{5A25C9B7-5397-4E1C-A45F-84E77FF98A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34063" y="2663826"/>
              <a:ext cx="261938" cy="14605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626">
              <a:extLst>
                <a:ext uri="{FF2B5EF4-FFF2-40B4-BE49-F238E27FC236}">
                  <a16:creationId xmlns:a16="http://schemas.microsoft.com/office/drawing/2014/main" id="{71E59E24-8709-41F7-904B-3EA8B2B12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5013" y="2921001"/>
              <a:ext cx="1498600" cy="1712913"/>
            </a:xfrm>
            <a:custGeom>
              <a:avLst/>
              <a:gdLst>
                <a:gd name="T0" fmla="*/ 547 w 550"/>
                <a:gd name="T1" fmla="*/ 255 h 632"/>
                <a:gd name="T2" fmla="*/ 550 w 550"/>
                <a:gd name="T3" fmla="*/ 272 h 632"/>
                <a:gd name="T4" fmla="*/ 526 w 550"/>
                <a:gd name="T5" fmla="*/ 310 h 632"/>
                <a:gd name="T6" fmla="*/ 470 w 550"/>
                <a:gd name="T7" fmla="*/ 291 h 632"/>
                <a:gd name="T8" fmla="*/ 430 w 550"/>
                <a:gd name="T9" fmla="*/ 207 h 632"/>
                <a:gd name="T10" fmla="*/ 430 w 550"/>
                <a:gd name="T11" fmla="*/ 339 h 632"/>
                <a:gd name="T12" fmla="*/ 465 w 550"/>
                <a:gd name="T13" fmla="*/ 586 h 632"/>
                <a:gd name="T14" fmla="*/ 465 w 550"/>
                <a:gd name="T15" fmla="*/ 592 h 632"/>
                <a:gd name="T16" fmla="*/ 424 w 550"/>
                <a:gd name="T17" fmla="*/ 632 h 632"/>
                <a:gd name="T18" fmla="*/ 383 w 550"/>
                <a:gd name="T19" fmla="*/ 596 h 632"/>
                <a:gd name="T20" fmla="*/ 359 w 550"/>
                <a:gd name="T21" fmla="*/ 368 h 632"/>
                <a:gd name="T22" fmla="*/ 351 w 550"/>
                <a:gd name="T23" fmla="*/ 593 h 632"/>
                <a:gd name="T24" fmla="*/ 310 w 550"/>
                <a:gd name="T25" fmla="*/ 632 h 632"/>
                <a:gd name="T26" fmla="*/ 308 w 550"/>
                <a:gd name="T27" fmla="*/ 632 h 632"/>
                <a:gd name="T28" fmla="*/ 267 w 550"/>
                <a:gd name="T29" fmla="*/ 590 h 632"/>
                <a:gd name="T30" fmla="*/ 281 w 550"/>
                <a:gd name="T31" fmla="*/ 122 h 632"/>
                <a:gd name="T32" fmla="*/ 223 w 550"/>
                <a:gd name="T33" fmla="*/ 111 h 632"/>
                <a:gd name="T34" fmla="*/ 168 w 550"/>
                <a:gd name="T35" fmla="*/ 100 h 632"/>
                <a:gd name="T36" fmla="*/ 62 w 550"/>
                <a:gd name="T37" fmla="*/ 80 h 632"/>
                <a:gd name="T38" fmla="*/ 29 w 550"/>
                <a:gd name="T39" fmla="*/ 74 h 632"/>
                <a:gd name="T40" fmla="*/ 20 w 550"/>
                <a:gd name="T41" fmla="*/ 71 h 632"/>
                <a:gd name="T42" fmla="*/ 0 w 550"/>
                <a:gd name="T43" fmla="*/ 39 h 632"/>
                <a:gd name="T44" fmla="*/ 0 w 550"/>
                <a:gd name="T45" fmla="*/ 38 h 632"/>
                <a:gd name="T46" fmla="*/ 1 w 550"/>
                <a:gd name="T47" fmla="*/ 31 h 632"/>
                <a:gd name="T48" fmla="*/ 43 w 550"/>
                <a:gd name="T49" fmla="*/ 4 h 632"/>
                <a:gd name="T50" fmla="*/ 62 w 550"/>
                <a:gd name="T51" fmla="*/ 8 h 632"/>
                <a:gd name="T52" fmla="*/ 168 w 550"/>
                <a:gd name="T53" fmla="*/ 31 h 632"/>
                <a:gd name="T54" fmla="*/ 223 w 550"/>
                <a:gd name="T55" fmla="*/ 42 h 632"/>
                <a:gd name="T56" fmla="*/ 289 w 550"/>
                <a:gd name="T57" fmla="*/ 56 h 632"/>
                <a:gd name="T58" fmla="*/ 343 w 550"/>
                <a:gd name="T59" fmla="*/ 56 h 632"/>
                <a:gd name="T60" fmla="*/ 322 w 550"/>
                <a:gd name="T61" fmla="*/ 197 h 632"/>
                <a:gd name="T62" fmla="*/ 359 w 550"/>
                <a:gd name="T63" fmla="*/ 235 h 632"/>
                <a:gd name="T64" fmla="*/ 388 w 550"/>
                <a:gd name="T65" fmla="*/ 206 h 632"/>
                <a:gd name="T66" fmla="*/ 368 w 550"/>
                <a:gd name="T67" fmla="*/ 56 h 632"/>
                <a:gd name="T68" fmla="*/ 387 w 550"/>
                <a:gd name="T69" fmla="*/ 56 h 632"/>
                <a:gd name="T70" fmla="*/ 486 w 550"/>
                <a:gd name="T71" fmla="*/ 120 h 632"/>
                <a:gd name="T72" fmla="*/ 547 w 550"/>
                <a:gd name="T73" fmla="*/ 255 h 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0" h="632">
                  <a:moveTo>
                    <a:pt x="547" y="255"/>
                  </a:moveTo>
                  <a:cubicBezTo>
                    <a:pt x="549" y="260"/>
                    <a:pt x="550" y="266"/>
                    <a:pt x="550" y="272"/>
                  </a:cubicBezTo>
                  <a:cubicBezTo>
                    <a:pt x="550" y="288"/>
                    <a:pt x="541" y="303"/>
                    <a:pt x="526" y="310"/>
                  </a:cubicBezTo>
                  <a:cubicBezTo>
                    <a:pt x="505" y="320"/>
                    <a:pt x="480" y="311"/>
                    <a:pt x="470" y="291"/>
                  </a:cubicBezTo>
                  <a:cubicBezTo>
                    <a:pt x="430" y="207"/>
                    <a:pt x="430" y="207"/>
                    <a:pt x="430" y="207"/>
                  </a:cubicBezTo>
                  <a:cubicBezTo>
                    <a:pt x="430" y="339"/>
                    <a:pt x="430" y="339"/>
                    <a:pt x="430" y="339"/>
                  </a:cubicBezTo>
                  <a:cubicBezTo>
                    <a:pt x="465" y="586"/>
                    <a:pt x="465" y="586"/>
                    <a:pt x="465" y="586"/>
                  </a:cubicBezTo>
                  <a:cubicBezTo>
                    <a:pt x="465" y="588"/>
                    <a:pt x="465" y="590"/>
                    <a:pt x="465" y="592"/>
                  </a:cubicBezTo>
                  <a:cubicBezTo>
                    <a:pt x="465" y="614"/>
                    <a:pt x="447" y="632"/>
                    <a:pt x="424" y="632"/>
                  </a:cubicBezTo>
                  <a:cubicBezTo>
                    <a:pt x="403" y="632"/>
                    <a:pt x="386" y="617"/>
                    <a:pt x="383" y="596"/>
                  </a:cubicBezTo>
                  <a:cubicBezTo>
                    <a:pt x="359" y="368"/>
                    <a:pt x="359" y="368"/>
                    <a:pt x="359" y="368"/>
                  </a:cubicBezTo>
                  <a:cubicBezTo>
                    <a:pt x="351" y="593"/>
                    <a:pt x="351" y="593"/>
                    <a:pt x="351" y="593"/>
                  </a:cubicBezTo>
                  <a:cubicBezTo>
                    <a:pt x="350" y="615"/>
                    <a:pt x="332" y="632"/>
                    <a:pt x="310" y="632"/>
                  </a:cubicBezTo>
                  <a:cubicBezTo>
                    <a:pt x="308" y="632"/>
                    <a:pt x="308" y="632"/>
                    <a:pt x="308" y="632"/>
                  </a:cubicBezTo>
                  <a:cubicBezTo>
                    <a:pt x="285" y="632"/>
                    <a:pt x="266" y="613"/>
                    <a:pt x="267" y="590"/>
                  </a:cubicBezTo>
                  <a:cubicBezTo>
                    <a:pt x="281" y="122"/>
                    <a:pt x="281" y="122"/>
                    <a:pt x="281" y="122"/>
                  </a:cubicBezTo>
                  <a:cubicBezTo>
                    <a:pt x="223" y="111"/>
                    <a:pt x="223" y="111"/>
                    <a:pt x="223" y="111"/>
                  </a:cubicBezTo>
                  <a:cubicBezTo>
                    <a:pt x="168" y="100"/>
                    <a:pt x="168" y="100"/>
                    <a:pt x="168" y="100"/>
                  </a:cubicBezTo>
                  <a:cubicBezTo>
                    <a:pt x="62" y="80"/>
                    <a:pt x="62" y="80"/>
                    <a:pt x="62" y="80"/>
                  </a:cubicBezTo>
                  <a:cubicBezTo>
                    <a:pt x="29" y="74"/>
                    <a:pt x="29" y="74"/>
                    <a:pt x="29" y="74"/>
                  </a:cubicBezTo>
                  <a:cubicBezTo>
                    <a:pt x="26" y="73"/>
                    <a:pt x="23" y="72"/>
                    <a:pt x="20" y="71"/>
                  </a:cubicBezTo>
                  <a:cubicBezTo>
                    <a:pt x="8" y="65"/>
                    <a:pt x="0" y="52"/>
                    <a:pt x="0" y="39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6"/>
                    <a:pt x="0" y="33"/>
                    <a:pt x="1" y="31"/>
                  </a:cubicBezTo>
                  <a:cubicBezTo>
                    <a:pt x="5" y="12"/>
                    <a:pt x="24" y="0"/>
                    <a:pt x="43" y="4"/>
                  </a:cubicBezTo>
                  <a:cubicBezTo>
                    <a:pt x="62" y="8"/>
                    <a:pt x="62" y="8"/>
                    <a:pt x="62" y="8"/>
                  </a:cubicBezTo>
                  <a:cubicBezTo>
                    <a:pt x="168" y="31"/>
                    <a:pt x="168" y="31"/>
                    <a:pt x="168" y="31"/>
                  </a:cubicBezTo>
                  <a:cubicBezTo>
                    <a:pt x="223" y="42"/>
                    <a:pt x="223" y="42"/>
                    <a:pt x="223" y="42"/>
                  </a:cubicBezTo>
                  <a:cubicBezTo>
                    <a:pt x="289" y="56"/>
                    <a:pt x="289" y="56"/>
                    <a:pt x="289" y="56"/>
                  </a:cubicBezTo>
                  <a:cubicBezTo>
                    <a:pt x="343" y="56"/>
                    <a:pt x="343" y="56"/>
                    <a:pt x="343" y="56"/>
                  </a:cubicBezTo>
                  <a:cubicBezTo>
                    <a:pt x="322" y="197"/>
                    <a:pt x="322" y="197"/>
                    <a:pt x="322" y="197"/>
                  </a:cubicBezTo>
                  <a:cubicBezTo>
                    <a:pt x="359" y="235"/>
                    <a:pt x="359" y="235"/>
                    <a:pt x="359" y="235"/>
                  </a:cubicBezTo>
                  <a:cubicBezTo>
                    <a:pt x="388" y="206"/>
                    <a:pt x="388" y="206"/>
                    <a:pt x="388" y="206"/>
                  </a:cubicBezTo>
                  <a:cubicBezTo>
                    <a:pt x="368" y="56"/>
                    <a:pt x="368" y="56"/>
                    <a:pt x="368" y="56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430" y="56"/>
                    <a:pt x="469" y="81"/>
                    <a:pt x="486" y="120"/>
                  </a:cubicBezTo>
                  <a:lnTo>
                    <a:pt x="547" y="255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98" name="Oval 1097">
            <a:extLst>
              <a:ext uri="{FF2B5EF4-FFF2-40B4-BE49-F238E27FC236}">
                <a16:creationId xmlns:a16="http://schemas.microsoft.com/office/drawing/2014/main" id="{6C6CCF32-C2F7-483E-8242-2F9A5B205A98}"/>
              </a:ext>
            </a:extLst>
          </p:cNvPr>
          <p:cNvSpPr/>
          <p:nvPr/>
        </p:nvSpPr>
        <p:spPr>
          <a:xfrm>
            <a:off x="3653539" y="438220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01" name="Group 1100">
            <a:extLst>
              <a:ext uri="{FF2B5EF4-FFF2-40B4-BE49-F238E27FC236}">
                <a16:creationId xmlns:a16="http://schemas.microsoft.com/office/drawing/2014/main" id="{6477170E-7FAD-4FD2-AF55-A76A5B16E2DF}"/>
              </a:ext>
            </a:extLst>
          </p:cNvPr>
          <p:cNvGrpSpPr/>
          <p:nvPr/>
        </p:nvGrpSpPr>
        <p:grpSpPr>
          <a:xfrm>
            <a:off x="3775804" y="4501972"/>
            <a:ext cx="395402" cy="400397"/>
            <a:chOff x="4902200" y="2224088"/>
            <a:chExt cx="2387600" cy="2417763"/>
          </a:xfrm>
        </p:grpSpPr>
        <p:sp>
          <p:nvSpPr>
            <p:cNvPr id="1102" name="Rectangle 646">
              <a:extLst>
                <a:ext uri="{FF2B5EF4-FFF2-40B4-BE49-F238E27FC236}">
                  <a16:creationId xmlns:a16="http://schemas.microsoft.com/office/drawing/2014/main" id="{B481E4B1-670E-48B1-84BB-53FD93BC7E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2200" y="2224088"/>
              <a:ext cx="2387600" cy="188277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Line 647">
              <a:extLst>
                <a:ext uri="{FF2B5EF4-FFF2-40B4-BE49-F238E27FC236}">
                  <a16:creationId xmlns:a16="http://schemas.microsoft.com/office/drawing/2014/main" id="{25F5B8E9-21CE-4376-8BCD-9F0ACFEB57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83225" y="4106863"/>
              <a:ext cx="155575" cy="5349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Line 648">
              <a:extLst>
                <a:ext uri="{FF2B5EF4-FFF2-40B4-BE49-F238E27FC236}">
                  <a16:creationId xmlns:a16="http://schemas.microsoft.com/office/drawing/2014/main" id="{B0775A70-0D1D-4D32-B291-6F1A78BFF5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91288" y="4106863"/>
              <a:ext cx="176213" cy="5349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Rectangle 649">
              <a:extLst>
                <a:ext uri="{FF2B5EF4-FFF2-40B4-BE49-F238E27FC236}">
                  <a16:creationId xmlns:a16="http://schemas.microsoft.com/office/drawing/2014/main" id="{85A4D18B-2CA2-4491-83FE-6A90C6737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8425" y="3711576"/>
              <a:ext cx="192088" cy="1920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Rectangle 650">
              <a:extLst>
                <a:ext uri="{FF2B5EF4-FFF2-40B4-BE49-F238E27FC236}">
                  <a16:creationId xmlns:a16="http://schemas.microsoft.com/office/drawing/2014/main" id="{3C4D5B1F-3333-4700-88CE-20C48D00B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1650" y="3616326"/>
              <a:ext cx="225425" cy="287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Rectangle 651">
              <a:extLst>
                <a:ext uri="{FF2B5EF4-FFF2-40B4-BE49-F238E27FC236}">
                  <a16:creationId xmlns:a16="http://schemas.microsoft.com/office/drawing/2014/main" id="{6F5898E6-44F4-4AAF-B867-13B2C85F8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3763" y="3470276"/>
              <a:ext cx="225425" cy="4333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Rectangle 652">
              <a:extLst>
                <a:ext uri="{FF2B5EF4-FFF2-40B4-BE49-F238E27FC236}">
                  <a16:creationId xmlns:a16="http://schemas.microsoft.com/office/drawing/2014/main" id="{74583412-4BCA-44E8-8BA6-F0264137F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5875" y="3260726"/>
              <a:ext cx="214313" cy="6429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Rectangle 653">
              <a:extLst>
                <a:ext uri="{FF2B5EF4-FFF2-40B4-BE49-F238E27FC236}">
                  <a16:creationId xmlns:a16="http://schemas.microsoft.com/office/drawing/2014/main" id="{716D3E5F-2D7A-4FD0-AF0B-A29CCAD4A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0850" y="2789238"/>
              <a:ext cx="153988" cy="11144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654">
              <a:extLst>
                <a:ext uri="{FF2B5EF4-FFF2-40B4-BE49-F238E27FC236}">
                  <a16:creationId xmlns:a16="http://schemas.microsoft.com/office/drawing/2014/main" id="{638D5693-27F0-45BC-BBED-6E329418A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425" y="2697163"/>
              <a:ext cx="1489075" cy="896938"/>
            </a:xfrm>
            <a:custGeom>
              <a:avLst/>
              <a:gdLst>
                <a:gd name="T0" fmla="*/ 0 w 547"/>
                <a:gd name="T1" fmla="*/ 326 h 331"/>
                <a:gd name="T2" fmla="*/ 292 w 547"/>
                <a:gd name="T3" fmla="*/ 223 h 331"/>
                <a:gd name="T4" fmla="*/ 547 w 547"/>
                <a:gd name="T5" fmla="*/ 0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7" h="331">
                  <a:moveTo>
                    <a:pt x="0" y="326"/>
                  </a:moveTo>
                  <a:cubicBezTo>
                    <a:pt x="0" y="326"/>
                    <a:pt x="109" y="331"/>
                    <a:pt x="292" y="223"/>
                  </a:cubicBezTo>
                  <a:cubicBezTo>
                    <a:pt x="474" y="115"/>
                    <a:pt x="547" y="0"/>
                    <a:pt x="547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655">
              <a:extLst>
                <a:ext uri="{FF2B5EF4-FFF2-40B4-BE49-F238E27FC236}">
                  <a16:creationId xmlns:a16="http://schemas.microsoft.com/office/drawing/2014/main" id="{23E9F59D-07E5-4781-9D32-777373A3E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8900" y="2679701"/>
              <a:ext cx="250825" cy="220663"/>
            </a:xfrm>
            <a:custGeom>
              <a:avLst/>
              <a:gdLst>
                <a:gd name="T0" fmla="*/ 0 w 158"/>
                <a:gd name="T1" fmla="*/ 0 h 139"/>
                <a:gd name="T2" fmla="*/ 158 w 158"/>
                <a:gd name="T3" fmla="*/ 0 h 139"/>
                <a:gd name="T4" fmla="*/ 146 w 158"/>
                <a:gd name="T5" fmla="*/ 13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8" h="139">
                  <a:moveTo>
                    <a:pt x="0" y="0"/>
                  </a:moveTo>
                  <a:lnTo>
                    <a:pt x="158" y="0"/>
                  </a:lnTo>
                  <a:lnTo>
                    <a:pt x="146" y="13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12" name="Oval 1111">
            <a:extLst>
              <a:ext uri="{FF2B5EF4-FFF2-40B4-BE49-F238E27FC236}">
                <a16:creationId xmlns:a16="http://schemas.microsoft.com/office/drawing/2014/main" id="{4970BE8E-FCDA-4B62-9A3E-0F790408CEEE}"/>
              </a:ext>
            </a:extLst>
          </p:cNvPr>
          <p:cNvSpPr/>
          <p:nvPr/>
        </p:nvSpPr>
        <p:spPr>
          <a:xfrm>
            <a:off x="4538977" y="437426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15" name="Group 1114">
            <a:extLst>
              <a:ext uri="{FF2B5EF4-FFF2-40B4-BE49-F238E27FC236}">
                <a16:creationId xmlns:a16="http://schemas.microsoft.com/office/drawing/2014/main" id="{BE0E1044-8635-434F-A1F1-17AC6896A214}"/>
              </a:ext>
            </a:extLst>
          </p:cNvPr>
          <p:cNvGrpSpPr/>
          <p:nvPr/>
        </p:nvGrpSpPr>
        <p:grpSpPr>
          <a:xfrm>
            <a:off x="4657635" y="4490510"/>
            <a:ext cx="402616" cy="407434"/>
            <a:chOff x="2422525" y="1217613"/>
            <a:chExt cx="2387600" cy="2416174"/>
          </a:xfrm>
        </p:grpSpPr>
        <p:sp>
          <p:nvSpPr>
            <p:cNvPr id="1116" name="Rectangle 659">
              <a:extLst>
                <a:ext uri="{FF2B5EF4-FFF2-40B4-BE49-F238E27FC236}">
                  <a16:creationId xmlns:a16="http://schemas.microsoft.com/office/drawing/2014/main" id="{E4E39904-0A91-41FE-A059-D4CE2ACB3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2525" y="1217613"/>
              <a:ext cx="2387600" cy="1881187"/>
            </a:xfrm>
            <a:prstGeom prst="rect">
              <a:avLst/>
            </a:prstGeom>
            <a:solidFill>
              <a:schemeClr val="bg2"/>
            </a:solidFill>
            <a:ln w="317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Line 660">
              <a:extLst>
                <a:ext uri="{FF2B5EF4-FFF2-40B4-BE49-F238E27FC236}">
                  <a16:creationId xmlns:a16="http://schemas.microsoft.com/office/drawing/2014/main" id="{741C3D6C-427B-4342-BECB-8E2CB166B4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03550" y="3098800"/>
              <a:ext cx="155575" cy="53498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Line 661">
              <a:extLst>
                <a:ext uri="{FF2B5EF4-FFF2-40B4-BE49-F238E27FC236}">
                  <a16:creationId xmlns:a16="http://schemas.microsoft.com/office/drawing/2014/main" id="{26453853-E4CF-4E08-ADC4-7797191D1A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1613" y="3098800"/>
              <a:ext cx="176213" cy="53498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Rectangle 662">
              <a:extLst>
                <a:ext uri="{FF2B5EF4-FFF2-40B4-BE49-F238E27FC236}">
                  <a16:creationId xmlns:a16="http://schemas.microsoft.com/office/drawing/2014/main" id="{D9FB3A7F-73DD-4192-B35A-F442CF80D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8750" y="2703513"/>
              <a:ext cx="192088" cy="192087"/>
            </a:xfrm>
            <a:prstGeom prst="rect">
              <a:avLst/>
            </a:prstGeom>
            <a:solidFill>
              <a:schemeClr val="accent1"/>
            </a:solidFill>
            <a:ln w="317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Rectangle 663">
              <a:extLst>
                <a:ext uri="{FF2B5EF4-FFF2-40B4-BE49-F238E27FC236}">
                  <a16:creationId xmlns:a16="http://schemas.microsoft.com/office/drawing/2014/main" id="{F23E099A-5AA6-40E4-B996-3108B18B6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1975" y="2608263"/>
              <a:ext cx="225425" cy="287337"/>
            </a:xfrm>
            <a:prstGeom prst="rect">
              <a:avLst/>
            </a:prstGeom>
            <a:solidFill>
              <a:schemeClr val="accent1"/>
            </a:solidFill>
            <a:ln w="317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Rectangle 664">
              <a:extLst>
                <a:ext uri="{FF2B5EF4-FFF2-40B4-BE49-F238E27FC236}">
                  <a16:creationId xmlns:a16="http://schemas.microsoft.com/office/drawing/2014/main" id="{F397C26F-EAFC-4091-AA66-C317446B91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4088" y="2462213"/>
              <a:ext cx="225425" cy="433387"/>
            </a:xfrm>
            <a:prstGeom prst="rect">
              <a:avLst/>
            </a:prstGeom>
            <a:solidFill>
              <a:schemeClr val="accent1"/>
            </a:solidFill>
            <a:ln w="317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Rectangle 665">
              <a:extLst>
                <a:ext uri="{FF2B5EF4-FFF2-40B4-BE49-F238E27FC236}">
                  <a16:creationId xmlns:a16="http://schemas.microsoft.com/office/drawing/2014/main" id="{CFE984D1-CE2E-4580-B586-EC4514C30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6200" y="2254250"/>
              <a:ext cx="214313" cy="641350"/>
            </a:xfrm>
            <a:prstGeom prst="rect">
              <a:avLst/>
            </a:prstGeom>
            <a:solidFill>
              <a:schemeClr val="accent1"/>
            </a:solidFill>
            <a:ln w="317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Rectangle 666">
              <a:extLst>
                <a:ext uri="{FF2B5EF4-FFF2-40B4-BE49-F238E27FC236}">
                  <a16:creationId xmlns:a16="http://schemas.microsoft.com/office/drawing/2014/main" id="{61FF7513-D322-4A7E-A391-CB8C2EFEA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175" y="1781175"/>
              <a:ext cx="153988" cy="1114425"/>
            </a:xfrm>
            <a:prstGeom prst="rect">
              <a:avLst/>
            </a:prstGeom>
            <a:solidFill>
              <a:schemeClr val="accent1"/>
            </a:solidFill>
            <a:ln w="31750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124" name="Group 1123">
              <a:extLst>
                <a:ext uri="{FF2B5EF4-FFF2-40B4-BE49-F238E27FC236}">
                  <a16:creationId xmlns:a16="http://schemas.microsoft.com/office/drawing/2014/main" id="{A7333900-0CF7-4E57-AD9E-AD680D36A547}"/>
                </a:ext>
              </a:extLst>
            </p:cNvPr>
            <p:cNvGrpSpPr/>
            <p:nvPr/>
          </p:nvGrpSpPr>
          <p:grpSpPr>
            <a:xfrm>
              <a:off x="2698750" y="1673225"/>
              <a:ext cx="1511300" cy="914400"/>
              <a:chOff x="2698750" y="1673225"/>
              <a:chExt cx="1511300" cy="914400"/>
            </a:xfrm>
          </p:grpSpPr>
          <p:sp>
            <p:nvSpPr>
              <p:cNvPr id="1125" name="Freeform 667">
                <a:extLst>
                  <a:ext uri="{FF2B5EF4-FFF2-40B4-BE49-F238E27FC236}">
                    <a16:creationId xmlns:a16="http://schemas.microsoft.com/office/drawing/2014/main" id="{A3B86713-8E65-43A9-B592-1CAA14EC6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750" y="1689100"/>
                <a:ext cx="1489075" cy="898525"/>
              </a:xfrm>
              <a:custGeom>
                <a:avLst/>
                <a:gdLst>
                  <a:gd name="T0" fmla="*/ 0 w 547"/>
                  <a:gd name="T1" fmla="*/ 326 h 331"/>
                  <a:gd name="T2" fmla="*/ 292 w 547"/>
                  <a:gd name="T3" fmla="*/ 223 h 331"/>
                  <a:gd name="T4" fmla="*/ 547 w 547"/>
                  <a:gd name="T5" fmla="*/ 0 h 3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47" h="331">
                    <a:moveTo>
                      <a:pt x="0" y="326"/>
                    </a:moveTo>
                    <a:cubicBezTo>
                      <a:pt x="0" y="326"/>
                      <a:pt x="109" y="331"/>
                      <a:pt x="292" y="223"/>
                    </a:cubicBezTo>
                    <a:cubicBezTo>
                      <a:pt x="474" y="115"/>
                      <a:pt x="547" y="0"/>
                      <a:pt x="547" y="0"/>
                    </a:cubicBezTo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6" name="Freeform 668">
                <a:extLst>
                  <a:ext uri="{FF2B5EF4-FFF2-40B4-BE49-F238E27FC236}">
                    <a16:creationId xmlns:a16="http://schemas.microsoft.com/office/drawing/2014/main" id="{EEB2549E-3609-4E75-9D9D-1C353FFBF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59225" y="1673225"/>
                <a:ext cx="250825" cy="219075"/>
              </a:xfrm>
              <a:custGeom>
                <a:avLst/>
                <a:gdLst>
                  <a:gd name="T0" fmla="*/ 0 w 158"/>
                  <a:gd name="T1" fmla="*/ 0 h 138"/>
                  <a:gd name="T2" fmla="*/ 158 w 158"/>
                  <a:gd name="T3" fmla="*/ 0 h 138"/>
                  <a:gd name="T4" fmla="*/ 146 w 158"/>
                  <a:gd name="T5" fmla="*/ 138 h 1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58" h="138">
                    <a:moveTo>
                      <a:pt x="0" y="0"/>
                    </a:moveTo>
                    <a:lnTo>
                      <a:pt x="158" y="0"/>
                    </a:lnTo>
                    <a:lnTo>
                      <a:pt x="146" y="138"/>
                    </a:lnTo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127" name="Oval 1126">
            <a:extLst>
              <a:ext uri="{FF2B5EF4-FFF2-40B4-BE49-F238E27FC236}">
                <a16:creationId xmlns:a16="http://schemas.microsoft.com/office/drawing/2014/main" id="{935592E3-C506-4BDC-8D6F-66E1B01A7E50}"/>
              </a:ext>
            </a:extLst>
          </p:cNvPr>
          <p:cNvSpPr/>
          <p:nvPr/>
        </p:nvSpPr>
        <p:spPr>
          <a:xfrm>
            <a:off x="5390125" y="43899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30" name="Group 1129">
            <a:extLst>
              <a:ext uri="{FF2B5EF4-FFF2-40B4-BE49-F238E27FC236}">
                <a16:creationId xmlns:a16="http://schemas.microsoft.com/office/drawing/2014/main" id="{56C59C1D-B119-4AFD-8A6B-63AC900669B8}"/>
              </a:ext>
            </a:extLst>
          </p:cNvPr>
          <p:cNvGrpSpPr/>
          <p:nvPr/>
        </p:nvGrpSpPr>
        <p:grpSpPr>
          <a:xfrm>
            <a:off x="5452955" y="4453996"/>
            <a:ext cx="514272" cy="511817"/>
            <a:chOff x="4764088" y="2105026"/>
            <a:chExt cx="2660650" cy="2647950"/>
          </a:xfrm>
        </p:grpSpPr>
        <p:sp>
          <p:nvSpPr>
            <p:cNvPr id="1131" name="Oval 672">
              <a:extLst>
                <a:ext uri="{FF2B5EF4-FFF2-40B4-BE49-F238E27FC236}">
                  <a16:creationId xmlns:a16="http://schemas.microsoft.com/office/drawing/2014/main" id="{6E2C673D-9B4C-4C35-AC89-1FF2F4BE4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1326" y="2857501"/>
              <a:ext cx="1146175" cy="11430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Oval 673">
              <a:extLst>
                <a:ext uri="{FF2B5EF4-FFF2-40B4-BE49-F238E27FC236}">
                  <a16:creationId xmlns:a16="http://schemas.microsoft.com/office/drawing/2014/main" id="{A11399A7-B847-4651-8DA9-9D9578C1C4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64088" y="2105026"/>
              <a:ext cx="2660650" cy="26479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674">
              <a:extLst>
                <a:ext uri="{FF2B5EF4-FFF2-40B4-BE49-F238E27FC236}">
                  <a16:creationId xmlns:a16="http://schemas.microsoft.com/office/drawing/2014/main" id="{BDCB440D-1A1A-4576-84B9-DE6CACD34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2826" y="2105026"/>
              <a:ext cx="0" cy="752475"/>
            </a:xfrm>
            <a:custGeom>
              <a:avLst/>
              <a:gdLst>
                <a:gd name="T0" fmla="*/ 474 h 474"/>
                <a:gd name="T1" fmla="*/ 184 h 474"/>
                <a:gd name="T2" fmla="*/ 290 h 474"/>
                <a:gd name="T3" fmla="*/ 0 h 47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474">
                  <a:moveTo>
                    <a:pt x="0" y="474"/>
                  </a:moveTo>
                  <a:lnTo>
                    <a:pt x="0" y="184"/>
                  </a:lnTo>
                  <a:lnTo>
                    <a:pt x="0" y="29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675">
              <a:extLst>
                <a:ext uri="{FF2B5EF4-FFF2-40B4-BE49-F238E27FC236}">
                  <a16:creationId xmlns:a16="http://schemas.microsoft.com/office/drawing/2014/main" id="{F33B1AB5-36D5-4768-A7ED-7AC6C0205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2076" y="2974976"/>
              <a:ext cx="901700" cy="0"/>
            </a:xfrm>
            <a:custGeom>
              <a:avLst/>
              <a:gdLst>
                <a:gd name="T0" fmla="*/ 0 w 568"/>
                <a:gd name="T1" fmla="*/ 302 w 568"/>
                <a:gd name="T2" fmla="*/ 247 w 568"/>
                <a:gd name="T3" fmla="*/ 568 w 5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68">
                  <a:moveTo>
                    <a:pt x="0" y="0"/>
                  </a:moveTo>
                  <a:lnTo>
                    <a:pt x="302" y="0"/>
                  </a:lnTo>
                  <a:lnTo>
                    <a:pt x="247" y="0"/>
                  </a:lnTo>
                  <a:lnTo>
                    <a:pt x="56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676">
              <a:extLst>
                <a:ext uri="{FF2B5EF4-FFF2-40B4-BE49-F238E27FC236}">
                  <a16:creationId xmlns:a16="http://schemas.microsoft.com/office/drawing/2014/main" id="{C3F4C808-0FC6-4CDA-828D-931CD773D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51" y="2852738"/>
              <a:ext cx="773113" cy="206375"/>
            </a:xfrm>
            <a:custGeom>
              <a:avLst/>
              <a:gdLst>
                <a:gd name="T0" fmla="*/ 487 w 487"/>
                <a:gd name="T1" fmla="*/ 130 h 130"/>
                <a:gd name="T2" fmla="*/ 197 w 487"/>
                <a:gd name="T3" fmla="*/ 51 h 130"/>
                <a:gd name="T4" fmla="*/ 290 w 487"/>
                <a:gd name="T5" fmla="*/ 77 h 130"/>
                <a:gd name="T6" fmla="*/ 0 w 487"/>
                <a:gd name="T7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7" h="130">
                  <a:moveTo>
                    <a:pt x="487" y="130"/>
                  </a:moveTo>
                  <a:lnTo>
                    <a:pt x="197" y="51"/>
                  </a:lnTo>
                  <a:lnTo>
                    <a:pt x="290" y="7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677">
              <a:extLst>
                <a:ext uri="{FF2B5EF4-FFF2-40B4-BE49-F238E27FC236}">
                  <a16:creationId xmlns:a16="http://schemas.microsoft.com/office/drawing/2014/main" id="{10747615-57BE-4CA3-9A4A-879E6937B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6451" y="4000501"/>
              <a:ext cx="119063" cy="736600"/>
            </a:xfrm>
            <a:custGeom>
              <a:avLst/>
              <a:gdLst>
                <a:gd name="T0" fmla="*/ 75 w 75"/>
                <a:gd name="T1" fmla="*/ 0 h 464"/>
                <a:gd name="T2" fmla="*/ 31 w 75"/>
                <a:gd name="T3" fmla="*/ 287 h 464"/>
                <a:gd name="T4" fmla="*/ 0 w 75"/>
                <a:gd name="T5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464">
                  <a:moveTo>
                    <a:pt x="75" y="0"/>
                  </a:moveTo>
                  <a:lnTo>
                    <a:pt x="31" y="287"/>
                  </a:lnTo>
                  <a:lnTo>
                    <a:pt x="0" y="46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37" name="Oval 1136">
            <a:extLst>
              <a:ext uri="{FF2B5EF4-FFF2-40B4-BE49-F238E27FC236}">
                <a16:creationId xmlns:a16="http://schemas.microsoft.com/office/drawing/2014/main" id="{A9AF2184-1DD5-4E7D-9218-F52914644084}"/>
              </a:ext>
            </a:extLst>
          </p:cNvPr>
          <p:cNvSpPr/>
          <p:nvPr/>
        </p:nvSpPr>
        <p:spPr>
          <a:xfrm>
            <a:off x="6243969" y="438220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92C49AA6-D03D-42D5-96C3-37D1B32968CB}"/>
              </a:ext>
            </a:extLst>
          </p:cNvPr>
          <p:cNvGrpSpPr/>
          <p:nvPr/>
        </p:nvGrpSpPr>
        <p:grpSpPr>
          <a:xfrm>
            <a:off x="6326916" y="4466281"/>
            <a:ext cx="474039" cy="471776"/>
            <a:chOff x="4764088" y="2105026"/>
            <a:chExt cx="2660651" cy="2647950"/>
          </a:xfrm>
        </p:grpSpPr>
        <p:sp>
          <p:nvSpPr>
            <p:cNvPr id="1141" name="Freeform 681">
              <a:extLst>
                <a:ext uri="{FF2B5EF4-FFF2-40B4-BE49-F238E27FC236}">
                  <a16:creationId xmlns:a16="http://schemas.microsoft.com/office/drawing/2014/main" id="{65963343-265A-41BF-AC33-5AA4E523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51" y="2105026"/>
              <a:ext cx="1196975" cy="950913"/>
            </a:xfrm>
            <a:custGeom>
              <a:avLst/>
              <a:gdLst>
                <a:gd name="T0" fmla="*/ 440 w 440"/>
                <a:gd name="T1" fmla="*/ 108 h 351"/>
                <a:gd name="T2" fmla="*/ 440 w 440"/>
                <a:gd name="T3" fmla="*/ 278 h 351"/>
                <a:gd name="T4" fmla="*/ 281 w 440"/>
                <a:gd name="T5" fmla="*/ 351 h 351"/>
                <a:gd name="T6" fmla="*/ 115 w 440"/>
                <a:gd name="T7" fmla="*/ 306 h 351"/>
                <a:gd name="T8" fmla="*/ 169 w 440"/>
                <a:gd name="T9" fmla="*/ 321 h 351"/>
                <a:gd name="T10" fmla="*/ 0 w 440"/>
                <a:gd name="T11" fmla="*/ 276 h 351"/>
                <a:gd name="T12" fmla="*/ 440 w 440"/>
                <a:gd name="T13" fmla="*/ 0 h 351"/>
                <a:gd name="T14" fmla="*/ 440 w 440"/>
                <a:gd name="T15" fmla="*/ 108 h 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0" h="351">
                  <a:moveTo>
                    <a:pt x="440" y="108"/>
                  </a:moveTo>
                  <a:cubicBezTo>
                    <a:pt x="440" y="278"/>
                    <a:pt x="440" y="278"/>
                    <a:pt x="440" y="278"/>
                  </a:cubicBezTo>
                  <a:cubicBezTo>
                    <a:pt x="377" y="278"/>
                    <a:pt x="320" y="306"/>
                    <a:pt x="281" y="351"/>
                  </a:cubicBezTo>
                  <a:cubicBezTo>
                    <a:pt x="115" y="306"/>
                    <a:pt x="115" y="306"/>
                    <a:pt x="115" y="306"/>
                  </a:cubicBezTo>
                  <a:cubicBezTo>
                    <a:pt x="169" y="321"/>
                    <a:pt x="169" y="321"/>
                    <a:pt x="169" y="321"/>
                  </a:cubicBezTo>
                  <a:cubicBezTo>
                    <a:pt x="0" y="276"/>
                    <a:pt x="0" y="276"/>
                    <a:pt x="0" y="276"/>
                  </a:cubicBezTo>
                  <a:cubicBezTo>
                    <a:pt x="79" y="113"/>
                    <a:pt x="247" y="0"/>
                    <a:pt x="440" y="0"/>
                  </a:cubicBezTo>
                  <a:lnTo>
                    <a:pt x="440" y="108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682">
              <a:extLst>
                <a:ext uri="{FF2B5EF4-FFF2-40B4-BE49-F238E27FC236}">
                  <a16:creationId xmlns:a16="http://schemas.microsoft.com/office/drawing/2014/main" id="{CB20E3A6-AD82-498E-A5DA-50B7C75A5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2826" y="2105026"/>
              <a:ext cx="1250950" cy="869950"/>
            </a:xfrm>
            <a:custGeom>
              <a:avLst/>
              <a:gdLst>
                <a:gd name="T0" fmla="*/ 459 w 459"/>
                <a:gd name="T1" fmla="*/ 321 h 321"/>
                <a:gd name="T2" fmla="*/ 304 w 459"/>
                <a:gd name="T3" fmla="*/ 321 h 321"/>
                <a:gd name="T4" fmla="*/ 128 w 459"/>
                <a:gd name="T5" fmla="*/ 321 h 321"/>
                <a:gd name="T6" fmla="*/ 0 w 459"/>
                <a:gd name="T7" fmla="*/ 278 h 321"/>
                <a:gd name="T8" fmla="*/ 0 w 459"/>
                <a:gd name="T9" fmla="*/ 108 h 321"/>
                <a:gd name="T10" fmla="*/ 0 w 459"/>
                <a:gd name="T11" fmla="*/ 0 h 321"/>
                <a:gd name="T12" fmla="*/ 459 w 459"/>
                <a:gd name="T13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9" h="321">
                  <a:moveTo>
                    <a:pt x="459" y="321"/>
                  </a:moveTo>
                  <a:cubicBezTo>
                    <a:pt x="304" y="321"/>
                    <a:pt x="304" y="321"/>
                    <a:pt x="304" y="321"/>
                  </a:cubicBezTo>
                  <a:cubicBezTo>
                    <a:pt x="128" y="321"/>
                    <a:pt x="128" y="321"/>
                    <a:pt x="128" y="321"/>
                  </a:cubicBezTo>
                  <a:cubicBezTo>
                    <a:pt x="92" y="294"/>
                    <a:pt x="48" y="278"/>
                    <a:pt x="0" y="278"/>
                  </a:cubicBezTo>
                  <a:cubicBezTo>
                    <a:pt x="0" y="108"/>
                    <a:pt x="0" y="108"/>
                    <a:pt x="0" y="10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11" y="0"/>
                    <a:pt x="391" y="134"/>
                    <a:pt x="459" y="321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683">
              <a:extLst>
                <a:ext uri="{FF2B5EF4-FFF2-40B4-BE49-F238E27FC236}">
                  <a16:creationId xmlns:a16="http://schemas.microsoft.com/office/drawing/2014/main" id="{7B2BD9DE-F264-4420-97C9-95FD81802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6451" y="2974976"/>
              <a:ext cx="1538288" cy="1778000"/>
            </a:xfrm>
            <a:custGeom>
              <a:avLst/>
              <a:gdLst>
                <a:gd name="T0" fmla="*/ 535 w 565"/>
                <a:gd name="T1" fmla="*/ 0 h 656"/>
                <a:gd name="T2" fmla="*/ 565 w 565"/>
                <a:gd name="T3" fmla="*/ 168 h 656"/>
                <a:gd name="T4" fmla="*/ 76 w 565"/>
                <a:gd name="T5" fmla="*/ 656 h 656"/>
                <a:gd name="T6" fmla="*/ 0 w 565"/>
                <a:gd name="T7" fmla="*/ 650 h 656"/>
                <a:gd name="T8" fmla="*/ 0 w 565"/>
                <a:gd name="T9" fmla="*/ 650 h 656"/>
                <a:gd name="T10" fmla="*/ 18 w 565"/>
                <a:gd name="T11" fmla="*/ 546 h 656"/>
                <a:gd name="T12" fmla="*/ 44 w 565"/>
                <a:gd name="T13" fmla="*/ 378 h 656"/>
                <a:gd name="T14" fmla="*/ 44 w 565"/>
                <a:gd name="T15" fmla="*/ 376 h 656"/>
                <a:gd name="T16" fmla="*/ 76 w 565"/>
                <a:gd name="T17" fmla="*/ 378 h 656"/>
                <a:gd name="T18" fmla="*/ 287 w 565"/>
                <a:gd name="T19" fmla="*/ 168 h 656"/>
                <a:gd name="T20" fmla="*/ 204 w 565"/>
                <a:gd name="T21" fmla="*/ 0 h 656"/>
                <a:gd name="T22" fmla="*/ 380 w 565"/>
                <a:gd name="T23" fmla="*/ 0 h 656"/>
                <a:gd name="T24" fmla="*/ 535 w 565"/>
                <a:gd name="T25" fmla="*/ 0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65" h="656">
                  <a:moveTo>
                    <a:pt x="535" y="0"/>
                  </a:moveTo>
                  <a:cubicBezTo>
                    <a:pt x="554" y="52"/>
                    <a:pt x="565" y="109"/>
                    <a:pt x="565" y="168"/>
                  </a:cubicBezTo>
                  <a:cubicBezTo>
                    <a:pt x="565" y="437"/>
                    <a:pt x="346" y="656"/>
                    <a:pt x="76" y="656"/>
                  </a:cubicBezTo>
                  <a:cubicBezTo>
                    <a:pt x="50" y="656"/>
                    <a:pt x="25" y="654"/>
                    <a:pt x="0" y="650"/>
                  </a:cubicBezTo>
                  <a:cubicBezTo>
                    <a:pt x="0" y="650"/>
                    <a:pt x="0" y="650"/>
                    <a:pt x="0" y="650"/>
                  </a:cubicBezTo>
                  <a:cubicBezTo>
                    <a:pt x="18" y="546"/>
                    <a:pt x="18" y="546"/>
                    <a:pt x="18" y="546"/>
                  </a:cubicBezTo>
                  <a:cubicBezTo>
                    <a:pt x="44" y="378"/>
                    <a:pt x="44" y="378"/>
                    <a:pt x="44" y="378"/>
                  </a:cubicBezTo>
                  <a:cubicBezTo>
                    <a:pt x="44" y="376"/>
                    <a:pt x="44" y="376"/>
                    <a:pt x="44" y="376"/>
                  </a:cubicBezTo>
                  <a:cubicBezTo>
                    <a:pt x="55" y="377"/>
                    <a:pt x="65" y="378"/>
                    <a:pt x="76" y="378"/>
                  </a:cubicBezTo>
                  <a:cubicBezTo>
                    <a:pt x="192" y="378"/>
                    <a:pt x="287" y="284"/>
                    <a:pt x="287" y="168"/>
                  </a:cubicBezTo>
                  <a:cubicBezTo>
                    <a:pt x="287" y="99"/>
                    <a:pt x="254" y="39"/>
                    <a:pt x="204" y="0"/>
                  </a:cubicBezTo>
                  <a:cubicBezTo>
                    <a:pt x="380" y="0"/>
                    <a:pt x="380" y="0"/>
                    <a:pt x="380" y="0"/>
                  </a:cubicBezTo>
                  <a:lnTo>
                    <a:pt x="535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684">
              <a:extLst>
                <a:ext uri="{FF2B5EF4-FFF2-40B4-BE49-F238E27FC236}">
                  <a16:creationId xmlns:a16="http://schemas.microsoft.com/office/drawing/2014/main" id="{A3916A69-64BF-4B26-B6BC-E475FA5E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088" y="2852738"/>
              <a:ext cx="1241425" cy="1884363"/>
            </a:xfrm>
            <a:custGeom>
              <a:avLst/>
              <a:gdLst>
                <a:gd name="T0" fmla="*/ 456 w 456"/>
                <a:gd name="T1" fmla="*/ 421 h 695"/>
                <a:gd name="T2" fmla="*/ 456 w 456"/>
                <a:gd name="T3" fmla="*/ 423 h 695"/>
                <a:gd name="T4" fmla="*/ 430 w 456"/>
                <a:gd name="T5" fmla="*/ 591 h 695"/>
                <a:gd name="T6" fmla="*/ 412 w 456"/>
                <a:gd name="T7" fmla="*/ 695 h 695"/>
                <a:gd name="T8" fmla="*/ 412 w 456"/>
                <a:gd name="T9" fmla="*/ 695 h 695"/>
                <a:gd name="T10" fmla="*/ 0 w 456"/>
                <a:gd name="T11" fmla="*/ 213 h 695"/>
                <a:gd name="T12" fmla="*/ 48 w 456"/>
                <a:gd name="T13" fmla="*/ 0 h 695"/>
                <a:gd name="T14" fmla="*/ 217 w 456"/>
                <a:gd name="T15" fmla="*/ 45 h 695"/>
                <a:gd name="T16" fmla="*/ 163 w 456"/>
                <a:gd name="T17" fmla="*/ 30 h 695"/>
                <a:gd name="T18" fmla="*/ 329 w 456"/>
                <a:gd name="T19" fmla="*/ 75 h 695"/>
                <a:gd name="T20" fmla="*/ 278 w 456"/>
                <a:gd name="T21" fmla="*/ 213 h 695"/>
                <a:gd name="T22" fmla="*/ 456 w 456"/>
                <a:gd name="T23" fmla="*/ 421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56" h="695">
                  <a:moveTo>
                    <a:pt x="456" y="421"/>
                  </a:moveTo>
                  <a:cubicBezTo>
                    <a:pt x="456" y="423"/>
                    <a:pt x="456" y="423"/>
                    <a:pt x="456" y="423"/>
                  </a:cubicBezTo>
                  <a:cubicBezTo>
                    <a:pt x="430" y="591"/>
                    <a:pt x="430" y="591"/>
                    <a:pt x="430" y="591"/>
                  </a:cubicBezTo>
                  <a:cubicBezTo>
                    <a:pt x="412" y="695"/>
                    <a:pt x="412" y="695"/>
                    <a:pt x="412" y="695"/>
                  </a:cubicBezTo>
                  <a:cubicBezTo>
                    <a:pt x="412" y="695"/>
                    <a:pt x="412" y="695"/>
                    <a:pt x="412" y="695"/>
                  </a:cubicBezTo>
                  <a:cubicBezTo>
                    <a:pt x="178" y="658"/>
                    <a:pt x="0" y="456"/>
                    <a:pt x="0" y="213"/>
                  </a:cubicBezTo>
                  <a:cubicBezTo>
                    <a:pt x="0" y="136"/>
                    <a:pt x="17" y="64"/>
                    <a:pt x="48" y="0"/>
                  </a:cubicBezTo>
                  <a:cubicBezTo>
                    <a:pt x="217" y="45"/>
                    <a:pt x="217" y="45"/>
                    <a:pt x="217" y="45"/>
                  </a:cubicBezTo>
                  <a:cubicBezTo>
                    <a:pt x="163" y="30"/>
                    <a:pt x="163" y="30"/>
                    <a:pt x="163" y="30"/>
                  </a:cubicBezTo>
                  <a:cubicBezTo>
                    <a:pt x="329" y="75"/>
                    <a:pt x="329" y="75"/>
                    <a:pt x="329" y="75"/>
                  </a:cubicBezTo>
                  <a:cubicBezTo>
                    <a:pt x="297" y="112"/>
                    <a:pt x="278" y="160"/>
                    <a:pt x="278" y="213"/>
                  </a:cubicBezTo>
                  <a:cubicBezTo>
                    <a:pt x="278" y="318"/>
                    <a:pt x="355" y="405"/>
                    <a:pt x="456" y="421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687">
              <a:extLst>
                <a:ext uri="{FF2B5EF4-FFF2-40B4-BE49-F238E27FC236}">
                  <a16:creationId xmlns:a16="http://schemas.microsoft.com/office/drawing/2014/main" id="{4B452CC9-04F1-4B47-9498-9E9F52E98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2826" y="2105026"/>
              <a:ext cx="0" cy="752475"/>
            </a:xfrm>
            <a:custGeom>
              <a:avLst/>
              <a:gdLst>
                <a:gd name="T0" fmla="*/ 474 h 474"/>
                <a:gd name="T1" fmla="*/ 184 h 474"/>
                <a:gd name="T2" fmla="*/ 0 h 47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74">
                  <a:moveTo>
                    <a:pt x="0" y="474"/>
                  </a:moveTo>
                  <a:lnTo>
                    <a:pt x="0" y="184"/>
                  </a:lnTo>
                  <a:lnTo>
                    <a:pt x="0" y="0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688">
              <a:extLst>
                <a:ext uri="{FF2B5EF4-FFF2-40B4-BE49-F238E27FC236}">
                  <a16:creationId xmlns:a16="http://schemas.microsoft.com/office/drawing/2014/main" id="{BEBE7B68-294A-4A0C-B105-DBCBE34A5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2076" y="2974976"/>
              <a:ext cx="901700" cy="0"/>
            </a:xfrm>
            <a:custGeom>
              <a:avLst/>
              <a:gdLst>
                <a:gd name="T0" fmla="*/ 0 w 568"/>
                <a:gd name="T1" fmla="*/ 0 w 568"/>
                <a:gd name="T2" fmla="*/ 302 w 568"/>
                <a:gd name="T3" fmla="*/ 568 w 5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568">
                  <a:moveTo>
                    <a:pt x="0" y="0"/>
                  </a:moveTo>
                  <a:lnTo>
                    <a:pt x="0" y="0"/>
                  </a:lnTo>
                  <a:lnTo>
                    <a:pt x="302" y="0"/>
                  </a:lnTo>
                  <a:lnTo>
                    <a:pt x="568" y="0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689">
              <a:extLst>
                <a:ext uri="{FF2B5EF4-FFF2-40B4-BE49-F238E27FC236}">
                  <a16:creationId xmlns:a16="http://schemas.microsoft.com/office/drawing/2014/main" id="{4AF60FDA-317C-4461-B170-F2FEF490F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851" y="2852738"/>
              <a:ext cx="773113" cy="206375"/>
            </a:xfrm>
            <a:custGeom>
              <a:avLst/>
              <a:gdLst>
                <a:gd name="T0" fmla="*/ 487 w 487"/>
                <a:gd name="T1" fmla="*/ 130 h 130"/>
                <a:gd name="T2" fmla="*/ 482 w 487"/>
                <a:gd name="T3" fmla="*/ 128 h 130"/>
                <a:gd name="T4" fmla="*/ 197 w 487"/>
                <a:gd name="T5" fmla="*/ 51 h 130"/>
                <a:gd name="T6" fmla="*/ 290 w 487"/>
                <a:gd name="T7" fmla="*/ 77 h 130"/>
                <a:gd name="T8" fmla="*/ 0 w 487"/>
                <a:gd name="T9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7" h="130">
                  <a:moveTo>
                    <a:pt x="487" y="130"/>
                  </a:moveTo>
                  <a:lnTo>
                    <a:pt x="482" y="128"/>
                  </a:lnTo>
                  <a:lnTo>
                    <a:pt x="197" y="51"/>
                  </a:lnTo>
                  <a:lnTo>
                    <a:pt x="290" y="77"/>
                  </a:lnTo>
                  <a:lnTo>
                    <a:pt x="0" y="0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690">
              <a:extLst>
                <a:ext uri="{FF2B5EF4-FFF2-40B4-BE49-F238E27FC236}">
                  <a16:creationId xmlns:a16="http://schemas.microsoft.com/office/drawing/2014/main" id="{52A4CEB7-680D-4AAA-AEE4-B8526CAC3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6451" y="4000501"/>
              <a:ext cx="119063" cy="736600"/>
            </a:xfrm>
            <a:custGeom>
              <a:avLst/>
              <a:gdLst>
                <a:gd name="T0" fmla="*/ 75 w 75"/>
                <a:gd name="T1" fmla="*/ 0 h 464"/>
                <a:gd name="T2" fmla="*/ 31 w 75"/>
                <a:gd name="T3" fmla="*/ 287 h 464"/>
                <a:gd name="T4" fmla="*/ 0 w 75"/>
                <a:gd name="T5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5" h="464">
                  <a:moveTo>
                    <a:pt x="75" y="0"/>
                  </a:moveTo>
                  <a:lnTo>
                    <a:pt x="31" y="287"/>
                  </a:lnTo>
                  <a:lnTo>
                    <a:pt x="0" y="464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49" name="Oval 1148">
            <a:extLst>
              <a:ext uri="{FF2B5EF4-FFF2-40B4-BE49-F238E27FC236}">
                <a16:creationId xmlns:a16="http://schemas.microsoft.com/office/drawing/2014/main" id="{3EAB4D84-1E23-49B3-8A0A-DF124E776953}"/>
              </a:ext>
            </a:extLst>
          </p:cNvPr>
          <p:cNvSpPr/>
          <p:nvPr/>
        </p:nvSpPr>
        <p:spPr>
          <a:xfrm>
            <a:off x="7172156" y="439942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52" name="Group 1151">
            <a:extLst>
              <a:ext uri="{FF2B5EF4-FFF2-40B4-BE49-F238E27FC236}">
                <a16:creationId xmlns:a16="http://schemas.microsoft.com/office/drawing/2014/main" id="{C53A1F5C-60E1-4FDF-B512-2647C5F780A3}"/>
              </a:ext>
            </a:extLst>
          </p:cNvPr>
          <p:cNvGrpSpPr/>
          <p:nvPr/>
        </p:nvGrpSpPr>
        <p:grpSpPr>
          <a:xfrm>
            <a:off x="7309916" y="4530263"/>
            <a:ext cx="364412" cy="378253"/>
            <a:chOff x="4946650" y="2235201"/>
            <a:chExt cx="2298700" cy="2386013"/>
          </a:xfrm>
        </p:grpSpPr>
        <p:sp>
          <p:nvSpPr>
            <p:cNvPr id="1153" name="Freeform 694">
              <a:extLst>
                <a:ext uri="{FF2B5EF4-FFF2-40B4-BE49-F238E27FC236}">
                  <a16:creationId xmlns:a16="http://schemas.microsoft.com/office/drawing/2014/main" id="{D26439CF-8B06-493B-9248-59DB5B88D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650" y="2235201"/>
              <a:ext cx="2298700" cy="2386013"/>
            </a:xfrm>
            <a:custGeom>
              <a:avLst/>
              <a:gdLst>
                <a:gd name="T0" fmla="*/ 759 w 843"/>
                <a:gd name="T1" fmla="*/ 880 h 880"/>
                <a:gd name="T2" fmla="*/ 85 w 843"/>
                <a:gd name="T3" fmla="*/ 880 h 880"/>
                <a:gd name="T4" fmla="*/ 0 w 843"/>
                <a:gd name="T5" fmla="*/ 795 h 880"/>
                <a:gd name="T6" fmla="*/ 0 w 843"/>
                <a:gd name="T7" fmla="*/ 85 h 880"/>
                <a:gd name="T8" fmla="*/ 85 w 843"/>
                <a:gd name="T9" fmla="*/ 0 h 880"/>
                <a:gd name="T10" fmla="*/ 759 w 843"/>
                <a:gd name="T11" fmla="*/ 0 h 880"/>
                <a:gd name="T12" fmla="*/ 843 w 843"/>
                <a:gd name="T13" fmla="*/ 85 h 880"/>
                <a:gd name="T14" fmla="*/ 843 w 843"/>
                <a:gd name="T15" fmla="*/ 795 h 880"/>
                <a:gd name="T16" fmla="*/ 759 w 843"/>
                <a:gd name="T17" fmla="*/ 88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3" h="880">
                  <a:moveTo>
                    <a:pt x="759" y="880"/>
                  </a:moveTo>
                  <a:cubicBezTo>
                    <a:pt x="85" y="880"/>
                    <a:pt x="85" y="880"/>
                    <a:pt x="85" y="880"/>
                  </a:cubicBezTo>
                  <a:cubicBezTo>
                    <a:pt x="38" y="880"/>
                    <a:pt x="0" y="842"/>
                    <a:pt x="0" y="79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38" y="0"/>
                    <a:pt x="85" y="0"/>
                  </a:cubicBezTo>
                  <a:cubicBezTo>
                    <a:pt x="759" y="0"/>
                    <a:pt x="759" y="0"/>
                    <a:pt x="759" y="0"/>
                  </a:cubicBezTo>
                  <a:cubicBezTo>
                    <a:pt x="805" y="0"/>
                    <a:pt x="843" y="38"/>
                    <a:pt x="843" y="85"/>
                  </a:cubicBezTo>
                  <a:cubicBezTo>
                    <a:pt x="843" y="795"/>
                    <a:pt x="843" y="795"/>
                    <a:pt x="843" y="795"/>
                  </a:cubicBezTo>
                  <a:cubicBezTo>
                    <a:pt x="843" y="842"/>
                    <a:pt x="805" y="880"/>
                    <a:pt x="759" y="88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Rectangle 695">
              <a:extLst>
                <a:ext uri="{FF2B5EF4-FFF2-40B4-BE49-F238E27FC236}">
                  <a16:creationId xmlns:a16="http://schemas.microsoft.com/office/drawing/2014/main" id="{6F11A94A-7208-42E1-9665-71BAF08D4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27638" y="3097213"/>
              <a:ext cx="365125" cy="12001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Rectangle 696">
              <a:extLst>
                <a:ext uri="{FF2B5EF4-FFF2-40B4-BE49-F238E27FC236}">
                  <a16:creationId xmlns:a16="http://schemas.microsoft.com/office/drawing/2014/main" id="{88D03369-85B2-44D1-9ADA-2AB31DBF1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81688" y="2597151"/>
              <a:ext cx="365125" cy="170021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Rectangle 697">
              <a:extLst>
                <a:ext uri="{FF2B5EF4-FFF2-40B4-BE49-F238E27FC236}">
                  <a16:creationId xmlns:a16="http://schemas.microsoft.com/office/drawing/2014/main" id="{37897C36-3BAC-4519-BEB5-305278ACD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5738" y="3427413"/>
              <a:ext cx="365125" cy="86995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57" name="Oval 1156">
            <a:extLst>
              <a:ext uri="{FF2B5EF4-FFF2-40B4-BE49-F238E27FC236}">
                <a16:creationId xmlns:a16="http://schemas.microsoft.com/office/drawing/2014/main" id="{604FA7ED-E573-48E4-91ED-83693FEC3F7F}"/>
              </a:ext>
            </a:extLst>
          </p:cNvPr>
          <p:cNvSpPr/>
          <p:nvPr/>
        </p:nvSpPr>
        <p:spPr>
          <a:xfrm>
            <a:off x="8050087" y="43693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60" name="Group 1159">
            <a:extLst>
              <a:ext uri="{FF2B5EF4-FFF2-40B4-BE49-F238E27FC236}">
                <a16:creationId xmlns:a16="http://schemas.microsoft.com/office/drawing/2014/main" id="{87D54FBD-75DE-48B3-84B1-6EEBFCADC5AA}"/>
              </a:ext>
            </a:extLst>
          </p:cNvPr>
          <p:cNvGrpSpPr/>
          <p:nvPr/>
        </p:nvGrpSpPr>
        <p:grpSpPr>
          <a:xfrm>
            <a:off x="8168310" y="4479898"/>
            <a:ext cx="403487" cy="418813"/>
            <a:chOff x="5850293" y="2557931"/>
            <a:chExt cx="2298700" cy="2386013"/>
          </a:xfrm>
        </p:grpSpPr>
        <p:sp>
          <p:nvSpPr>
            <p:cNvPr id="1161" name="Freeform 701">
              <a:extLst>
                <a:ext uri="{FF2B5EF4-FFF2-40B4-BE49-F238E27FC236}">
                  <a16:creationId xmlns:a16="http://schemas.microsoft.com/office/drawing/2014/main" id="{40DBF819-93A7-4393-9C2F-EB6C2DF1B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0293" y="2557931"/>
              <a:ext cx="2298700" cy="2386013"/>
            </a:xfrm>
            <a:custGeom>
              <a:avLst/>
              <a:gdLst>
                <a:gd name="T0" fmla="*/ 759 w 843"/>
                <a:gd name="T1" fmla="*/ 880 h 880"/>
                <a:gd name="T2" fmla="*/ 85 w 843"/>
                <a:gd name="T3" fmla="*/ 880 h 880"/>
                <a:gd name="T4" fmla="*/ 0 w 843"/>
                <a:gd name="T5" fmla="*/ 795 h 880"/>
                <a:gd name="T6" fmla="*/ 0 w 843"/>
                <a:gd name="T7" fmla="*/ 85 h 880"/>
                <a:gd name="T8" fmla="*/ 85 w 843"/>
                <a:gd name="T9" fmla="*/ 0 h 880"/>
                <a:gd name="T10" fmla="*/ 759 w 843"/>
                <a:gd name="T11" fmla="*/ 0 h 880"/>
                <a:gd name="T12" fmla="*/ 843 w 843"/>
                <a:gd name="T13" fmla="*/ 85 h 880"/>
                <a:gd name="T14" fmla="*/ 843 w 843"/>
                <a:gd name="T15" fmla="*/ 795 h 880"/>
                <a:gd name="T16" fmla="*/ 759 w 843"/>
                <a:gd name="T17" fmla="*/ 880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43" h="880">
                  <a:moveTo>
                    <a:pt x="759" y="880"/>
                  </a:moveTo>
                  <a:cubicBezTo>
                    <a:pt x="85" y="880"/>
                    <a:pt x="85" y="880"/>
                    <a:pt x="85" y="880"/>
                  </a:cubicBezTo>
                  <a:cubicBezTo>
                    <a:pt x="38" y="880"/>
                    <a:pt x="0" y="842"/>
                    <a:pt x="0" y="795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38" y="0"/>
                    <a:pt x="85" y="0"/>
                  </a:cubicBezTo>
                  <a:cubicBezTo>
                    <a:pt x="759" y="0"/>
                    <a:pt x="759" y="0"/>
                    <a:pt x="759" y="0"/>
                  </a:cubicBezTo>
                  <a:cubicBezTo>
                    <a:pt x="805" y="0"/>
                    <a:pt x="843" y="38"/>
                    <a:pt x="843" y="85"/>
                  </a:cubicBezTo>
                  <a:cubicBezTo>
                    <a:pt x="843" y="795"/>
                    <a:pt x="843" y="795"/>
                    <a:pt x="843" y="795"/>
                  </a:cubicBezTo>
                  <a:cubicBezTo>
                    <a:pt x="843" y="842"/>
                    <a:pt x="805" y="880"/>
                    <a:pt x="759" y="88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Rectangle 702">
              <a:extLst>
                <a:ext uri="{FF2B5EF4-FFF2-40B4-BE49-F238E27FC236}">
                  <a16:creationId xmlns:a16="http://schemas.microsoft.com/office/drawing/2014/main" id="{4AA723A1-CF23-44D0-AE01-5D26CD985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1281" y="3419943"/>
              <a:ext cx="365125" cy="1200150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Rectangle 703">
              <a:extLst>
                <a:ext uri="{FF2B5EF4-FFF2-40B4-BE49-F238E27FC236}">
                  <a16:creationId xmlns:a16="http://schemas.microsoft.com/office/drawing/2014/main" id="{8A0A1C31-45A2-4D5E-94E8-D5F1F03D7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85331" y="2919881"/>
              <a:ext cx="365125" cy="1700213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Rectangle 704">
              <a:extLst>
                <a:ext uri="{FF2B5EF4-FFF2-40B4-BE49-F238E27FC236}">
                  <a16:creationId xmlns:a16="http://schemas.microsoft.com/office/drawing/2014/main" id="{AB9D7DCC-6672-43BF-B89D-827AE9582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9381" y="3750143"/>
              <a:ext cx="365125" cy="869950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65" name="Oval 1164">
            <a:extLst>
              <a:ext uri="{FF2B5EF4-FFF2-40B4-BE49-F238E27FC236}">
                <a16:creationId xmlns:a16="http://schemas.microsoft.com/office/drawing/2014/main" id="{C76A1A9E-3706-4697-B482-9BDDD228288C}"/>
              </a:ext>
            </a:extLst>
          </p:cNvPr>
          <p:cNvSpPr/>
          <p:nvPr/>
        </p:nvSpPr>
        <p:spPr>
          <a:xfrm>
            <a:off x="8938198" y="43693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68" name="Group 1167">
            <a:extLst>
              <a:ext uri="{FF2B5EF4-FFF2-40B4-BE49-F238E27FC236}">
                <a16:creationId xmlns:a16="http://schemas.microsoft.com/office/drawing/2014/main" id="{255DBFE4-87FD-49B2-960B-11C061DF7448}"/>
              </a:ext>
            </a:extLst>
          </p:cNvPr>
          <p:cNvGrpSpPr/>
          <p:nvPr/>
        </p:nvGrpSpPr>
        <p:grpSpPr>
          <a:xfrm>
            <a:off x="9015227" y="4447936"/>
            <a:ext cx="485874" cy="482737"/>
            <a:chOff x="4868862" y="2206625"/>
            <a:chExt cx="2459038" cy="2443163"/>
          </a:xfrm>
        </p:grpSpPr>
        <p:sp>
          <p:nvSpPr>
            <p:cNvPr id="1169" name="Freeform 708">
              <a:extLst>
                <a:ext uri="{FF2B5EF4-FFF2-40B4-BE49-F238E27FC236}">
                  <a16:creationId xmlns:a16="http://schemas.microsoft.com/office/drawing/2014/main" id="{2D9F36BC-FC41-4993-B983-C88786EDE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625" y="2206625"/>
              <a:ext cx="1727200" cy="1106488"/>
            </a:xfrm>
            <a:custGeom>
              <a:avLst/>
              <a:gdLst>
                <a:gd name="T0" fmla="*/ 0 w 634"/>
                <a:gd name="T1" fmla="*/ 408 h 408"/>
                <a:gd name="T2" fmla="*/ 450 w 634"/>
                <a:gd name="T3" fmla="*/ 0 h 408"/>
                <a:gd name="T4" fmla="*/ 634 w 634"/>
                <a:gd name="T5" fmla="*/ 39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4" h="408">
                  <a:moveTo>
                    <a:pt x="0" y="408"/>
                  </a:moveTo>
                  <a:cubicBezTo>
                    <a:pt x="22" y="179"/>
                    <a:pt x="215" y="0"/>
                    <a:pt x="450" y="0"/>
                  </a:cubicBezTo>
                  <a:cubicBezTo>
                    <a:pt x="515" y="0"/>
                    <a:pt x="578" y="14"/>
                    <a:pt x="634" y="3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709">
              <a:extLst>
                <a:ext uri="{FF2B5EF4-FFF2-40B4-BE49-F238E27FC236}">
                  <a16:creationId xmlns:a16="http://schemas.microsoft.com/office/drawing/2014/main" id="{47AA2298-9E85-45F1-A72B-9E627CBA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7" y="3527425"/>
              <a:ext cx="1116013" cy="1122363"/>
            </a:xfrm>
            <a:custGeom>
              <a:avLst/>
              <a:gdLst>
                <a:gd name="T0" fmla="*/ 85 w 410"/>
                <a:gd name="T1" fmla="*/ 0 h 414"/>
                <a:gd name="T2" fmla="*/ 410 w 410"/>
                <a:gd name="T3" fmla="*/ 330 h 414"/>
                <a:gd name="T4" fmla="*/ 410 w 410"/>
                <a:gd name="T5" fmla="*/ 414 h 414"/>
                <a:gd name="T6" fmla="*/ 0 w 410"/>
                <a:gd name="T7" fmla="*/ 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10" h="414">
                  <a:moveTo>
                    <a:pt x="85" y="0"/>
                  </a:moveTo>
                  <a:cubicBezTo>
                    <a:pt x="101" y="173"/>
                    <a:pt x="238" y="311"/>
                    <a:pt x="410" y="330"/>
                  </a:cubicBezTo>
                  <a:cubicBezTo>
                    <a:pt x="410" y="414"/>
                    <a:pt x="410" y="414"/>
                    <a:pt x="410" y="414"/>
                  </a:cubicBezTo>
                  <a:cubicBezTo>
                    <a:pt x="191" y="395"/>
                    <a:pt x="18" y="219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710">
              <a:extLst>
                <a:ext uri="{FF2B5EF4-FFF2-40B4-BE49-F238E27FC236}">
                  <a16:creationId xmlns:a16="http://schemas.microsoft.com/office/drawing/2014/main" id="{188A2933-DF96-459E-9A83-CA59A4AEA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0" y="2449512"/>
              <a:ext cx="1143000" cy="2200275"/>
            </a:xfrm>
            <a:custGeom>
              <a:avLst/>
              <a:gdLst>
                <a:gd name="T0" fmla="*/ 238 w 420"/>
                <a:gd name="T1" fmla="*/ 0 h 811"/>
                <a:gd name="T2" fmla="*/ 420 w 420"/>
                <a:gd name="T3" fmla="*/ 362 h 811"/>
                <a:gd name="T4" fmla="*/ 10 w 420"/>
                <a:gd name="T5" fmla="*/ 811 h 811"/>
                <a:gd name="T6" fmla="*/ 0 w 420"/>
                <a:gd name="T7" fmla="*/ 728 h 811"/>
                <a:gd name="T8" fmla="*/ 336 w 420"/>
                <a:gd name="T9" fmla="*/ 362 h 811"/>
                <a:gd name="T10" fmla="*/ 178 w 420"/>
                <a:gd name="T11" fmla="*/ 60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0" h="811">
                  <a:moveTo>
                    <a:pt x="238" y="0"/>
                  </a:moveTo>
                  <a:cubicBezTo>
                    <a:pt x="349" y="82"/>
                    <a:pt x="420" y="213"/>
                    <a:pt x="420" y="362"/>
                  </a:cubicBezTo>
                  <a:cubicBezTo>
                    <a:pt x="420" y="597"/>
                    <a:pt x="240" y="791"/>
                    <a:pt x="10" y="811"/>
                  </a:cubicBezTo>
                  <a:cubicBezTo>
                    <a:pt x="0" y="728"/>
                    <a:pt x="0" y="728"/>
                    <a:pt x="0" y="728"/>
                  </a:cubicBezTo>
                  <a:cubicBezTo>
                    <a:pt x="188" y="712"/>
                    <a:pt x="336" y="554"/>
                    <a:pt x="336" y="362"/>
                  </a:cubicBezTo>
                  <a:cubicBezTo>
                    <a:pt x="336" y="237"/>
                    <a:pt x="274" y="126"/>
                    <a:pt x="178" y="6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711">
              <a:extLst>
                <a:ext uri="{FF2B5EF4-FFF2-40B4-BE49-F238E27FC236}">
                  <a16:creationId xmlns:a16="http://schemas.microsoft.com/office/drawing/2014/main" id="{AB7A71FC-3E9C-4B8E-BFDE-95245A6A7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5400" y="2433637"/>
              <a:ext cx="1427163" cy="879475"/>
            </a:xfrm>
            <a:custGeom>
              <a:avLst/>
              <a:gdLst>
                <a:gd name="T0" fmla="*/ 0 w 524"/>
                <a:gd name="T1" fmla="*/ 324 h 324"/>
                <a:gd name="T2" fmla="*/ 365 w 524"/>
                <a:gd name="T3" fmla="*/ 0 h 324"/>
                <a:gd name="T4" fmla="*/ 524 w 524"/>
                <a:gd name="T5" fmla="*/ 36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24" h="324">
                  <a:moveTo>
                    <a:pt x="0" y="324"/>
                  </a:moveTo>
                  <a:cubicBezTo>
                    <a:pt x="21" y="142"/>
                    <a:pt x="176" y="0"/>
                    <a:pt x="365" y="0"/>
                  </a:cubicBezTo>
                  <a:cubicBezTo>
                    <a:pt x="422" y="0"/>
                    <a:pt x="476" y="13"/>
                    <a:pt x="524" y="3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712">
              <a:extLst>
                <a:ext uri="{FF2B5EF4-FFF2-40B4-BE49-F238E27FC236}">
                  <a16:creationId xmlns:a16="http://schemas.microsoft.com/office/drawing/2014/main" id="{7441A150-EEBB-4EF4-881D-9FDE8DD98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2562" y="2311400"/>
              <a:ext cx="68263" cy="220663"/>
            </a:xfrm>
            <a:custGeom>
              <a:avLst/>
              <a:gdLst>
                <a:gd name="T0" fmla="*/ 0 w 25"/>
                <a:gd name="T1" fmla="*/ 81 h 81"/>
                <a:gd name="T2" fmla="*/ 25 w 25"/>
                <a:gd name="T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5" h="81">
                  <a:moveTo>
                    <a:pt x="0" y="81"/>
                  </a:moveTo>
                  <a:cubicBezTo>
                    <a:pt x="25" y="0"/>
                    <a:pt x="25" y="0"/>
                    <a:pt x="25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Line 713">
              <a:extLst>
                <a:ext uri="{FF2B5EF4-FFF2-40B4-BE49-F238E27FC236}">
                  <a16:creationId xmlns:a16="http://schemas.microsoft.com/office/drawing/2014/main" id="{619F890B-7F3C-4C06-BC51-13CAB76434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9087" y="2452687"/>
              <a:ext cx="163513" cy="1603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Line 714">
              <a:extLst>
                <a:ext uri="{FF2B5EF4-FFF2-40B4-BE49-F238E27FC236}">
                  <a16:creationId xmlns:a16="http://schemas.microsoft.com/office/drawing/2014/main" id="{C84A9B9F-9384-4355-9D4E-1197456193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862" y="3527425"/>
              <a:ext cx="23495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Line 715">
              <a:extLst>
                <a:ext uri="{FF2B5EF4-FFF2-40B4-BE49-F238E27FC236}">
                  <a16:creationId xmlns:a16="http://schemas.microsoft.com/office/drawing/2014/main" id="{491F86F1-9A32-4309-BD86-11545E3C8B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68862" y="3313112"/>
              <a:ext cx="22860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Rectangle 716">
              <a:extLst>
                <a:ext uri="{FF2B5EF4-FFF2-40B4-BE49-F238E27FC236}">
                  <a16:creationId xmlns:a16="http://schemas.microsoft.com/office/drawing/2014/main" id="{5C63509F-F640-41C1-AFC5-282B1FC85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162" y="3302000"/>
              <a:ext cx="290513" cy="41751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Rectangle 717">
              <a:extLst>
                <a:ext uri="{FF2B5EF4-FFF2-40B4-BE49-F238E27FC236}">
                  <a16:creationId xmlns:a16="http://schemas.microsoft.com/office/drawing/2014/main" id="{5D809903-421E-40E3-BCFF-F0F457784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2" y="3203575"/>
              <a:ext cx="219075" cy="5159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Rectangle 718">
              <a:extLst>
                <a:ext uri="{FF2B5EF4-FFF2-40B4-BE49-F238E27FC236}">
                  <a16:creationId xmlns:a16="http://schemas.microsoft.com/office/drawing/2014/main" id="{E3F57B6B-63B8-4EF0-8EBB-E59A31497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900" y="3008312"/>
              <a:ext cx="220663" cy="71120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80" name="Oval 1179">
            <a:extLst>
              <a:ext uri="{FF2B5EF4-FFF2-40B4-BE49-F238E27FC236}">
                <a16:creationId xmlns:a16="http://schemas.microsoft.com/office/drawing/2014/main" id="{B3A96BDD-BB16-45A3-A991-D96A83BC6B3A}"/>
              </a:ext>
            </a:extLst>
          </p:cNvPr>
          <p:cNvSpPr/>
          <p:nvPr/>
        </p:nvSpPr>
        <p:spPr>
          <a:xfrm>
            <a:off x="9894623" y="436397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83" name="Group 1182">
            <a:extLst>
              <a:ext uri="{FF2B5EF4-FFF2-40B4-BE49-F238E27FC236}">
                <a16:creationId xmlns:a16="http://schemas.microsoft.com/office/drawing/2014/main" id="{FF703EDB-65CC-4219-A0EC-1BB4EF718EC3}"/>
              </a:ext>
            </a:extLst>
          </p:cNvPr>
          <p:cNvGrpSpPr/>
          <p:nvPr/>
        </p:nvGrpSpPr>
        <p:grpSpPr>
          <a:xfrm>
            <a:off x="9976757" y="4447338"/>
            <a:ext cx="475665" cy="473205"/>
            <a:chOff x="4872038" y="2206626"/>
            <a:chExt cx="2455863" cy="2443163"/>
          </a:xfrm>
        </p:grpSpPr>
        <p:sp>
          <p:nvSpPr>
            <p:cNvPr id="1184" name="Rectangle 722">
              <a:extLst>
                <a:ext uri="{FF2B5EF4-FFF2-40B4-BE49-F238E27FC236}">
                  <a16:creationId xmlns:a16="http://schemas.microsoft.com/office/drawing/2014/main" id="{B9D544E5-6E3D-4665-A2D1-C7A07A24E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901" y="3008313"/>
              <a:ext cx="220663" cy="711200"/>
            </a:xfrm>
            <a:prstGeom prst="rect">
              <a:avLst/>
            </a:prstGeom>
            <a:solidFill>
              <a:schemeClr val="bg2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5" name="Rectangle 723">
              <a:extLst>
                <a:ext uri="{FF2B5EF4-FFF2-40B4-BE49-F238E27FC236}">
                  <a16:creationId xmlns:a16="http://schemas.microsoft.com/office/drawing/2014/main" id="{CA0FC255-A2AF-496D-994E-B0B5EBE50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3203576"/>
              <a:ext cx="219075" cy="515938"/>
            </a:xfrm>
            <a:prstGeom prst="rect">
              <a:avLst/>
            </a:prstGeom>
            <a:solidFill>
              <a:schemeClr val="bg2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6" name="Rectangle 724">
              <a:extLst>
                <a:ext uri="{FF2B5EF4-FFF2-40B4-BE49-F238E27FC236}">
                  <a16:creationId xmlns:a16="http://schemas.microsoft.com/office/drawing/2014/main" id="{FBC202AC-4648-487A-9844-5E97E8AE1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163" y="3302001"/>
              <a:ext cx="290513" cy="417513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7" name="Freeform 725">
              <a:extLst>
                <a:ext uri="{FF2B5EF4-FFF2-40B4-BE49-F238E27FC236}">
                  <a16:creationId xmlns:a16="http://schemas.microsoft.com/office/drawing/2014/main" id="{D829FB07-57C4-4321-B181-5DFF90045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626" y="2206626"/>
              <a:ext cx="1727200" cy="1106488"/>
            </a:xfrm>
            <a:custGeom>
              <a:avLst/>
              <a:gdLst>
                <a:gd name="T0" fmla="*/ 634 w 634"/>
                <a:gd name="T1" fmla="*/ 39 h 408"/>
                <a:gd name="T2" fmla="*/ 609 w 634"/>
                <a:gd name="T3" fmla="*/ 120 h 408"/>
                <a:gd name="T4" fmla="*/ 450 w 634"/>
                <a:gd name="T5" fmla="*/ 84 h 408"/>
                <a:gd name="T6" fmla="*/ 85 w 634"/>
                <a:gd name="T7" fmla="*/ 408 h 408"/>
                <a:gd name="T8" fmla="*/ 82 w 634"/>
                <a:gd name="T9" fmla="*/ 408 h 408"/>
                <a:gd name="T10" fmla="*/ 0 w 634"/>
                <a:gd name="T11" fmla="*/ 408 h 408"/>
                <a:gd name="T12" fmla="*/ 450 w 634"/>
                <a:gd name="T13" fmla="*/ 0 h 408"/>
                <a:gd name="T14" fmla="*/ 634 w 634"/>
                <a:gd name="T15" fmla="*/ 39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34" h="408">
                  <a:moveTo>
                    <a:pt x="634" y="39"/>
                  </a:moveTo>
                  <a:cubicBezTo>
                    <a:pt x="634" y="39"/>
                    <a:pt x="634" y="39"/>
                    <a:pt x="609" y="120"/>
                  </a:cubicBezTo>
                  <a:cubicBezTo>
                    <a:pt x="561" y="97"/>
                    <a:pt x="507" y="84"/>
                    <a:pt x="450" y="84"/>
                  </a:cubicBezTo>
                  <a:cubicBezTo>
                    <a:pt x="261" y="84"/>
                    <a:pt x="106" y="226"/>
                    <a:pt x="85" y="408"/>
                  </a:cubicBezTo>
                  <a:cubicBezTo>
                    <a:pt x="82" y="408"/>
                    <a:pt x="82" y="408"/>
                    <a:pt x="82" y="408"/>
                  </a:cubicBezTo>
                  <a:cubicBezTo>
                    <a:pt x="0" y="408"/>
                    <a:pt x="0" y="408"/>
                    <a:pt x="0" y="408"/>
                  </a:cubicBezTo>
                  <a:cubicBezTo>
                    <a:pt x="22" y="179"/>
                    <a:pt x="215" y="0"/>
                    <a:pt x="450" y="0"/>
                  </a:cubicBezTo>
                  <a:cubicBezTo>
                    <a:pt x="515" y="0"/>
                    <a:pt x="578" y="14"/>
                    <a:pt x="634" y="39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8" name="Freeform 726">
              <a:extLst>
                <a:ext uri="{FF2B5EF4-FFF2-40B4-BE49-F238E27FC236}">
                  <a16:creationId xmlns:a16="http://schemas.microsoft.com/office/drawing/2014/main" id="{5732E593-A698-4A46-AFA2-19AF49D1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8" y="3527426"/>
              <a:ext cx="1116013" cy="1122363"/>
            </a:xfrm>
            <a:custGeom>
              <a:avLst/>
              <a:gdLst>
                <a:gd name="T0" fmla="*/ 410 w 410"/>
                <a:gd name="T1" fmla="*/ 330 h 414"/>
                <a:gd name="T2" fmla="*/ 410 w 410"/>
                <a:gd name="T3" fmla="*/ 414 h 414"/>
                <a:gd name="T4" fmla="*/ 0 w 410"/>
                <a:gd name="T5" fmla="*/ 0 h 414"/>
                <a:gd name="T6" fmla="*/ 85 w 410"/>
                <a:gd name="T7" fmla="*/ 0 h 414"/>
                <a:gd name="T8" fmla="*/ 410 w 410"/>
                <a:gd name="T9" fmla="*/ 330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0" h="414">
                  <a:moveTo>
                    <a:pt x="410" y="330"/>
                  </a:moveTo>
                  <a:cubicBezTo>
                    <a:pt x="410" y="414"/>
                    <a:pt x="410" y="414"/>
                    <a:pt x="410" y="414"/>
                  </a:cubicBezTo>
                  <a:cubicBezTo>
                    <a:pt x="191" y="395"/>
                    <a:pt x="18" y="219"/>
                    <a:pt x="0" y="0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101" y="173"/>
                    <a:pt x="238" y="311"/>
                    <a:pt x="410" y="33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9" name="Freeform 727">
              <a:extLst>
                <a:ext uri="{FF2B5EF4-FFF2-40B4-BE49-F238E27FC236}">
                  <a16:creationId xmlns:a16="http://schemas.microsoft.com/office/drawing/2014/main" id="{2AC291FF-933B-4864-83B7-2C93223B8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4901" y="2449513"/>
              <a:ext cx="1143000" cy="2200275"/>
            </a:xfrm>
            <a:custGeom>
              <a:avLst/>
              <a:gdLst>
                <a:gd name="T0" fmla="*/ 238 w 420"/>
                <a:gd name="T1" fmla="*/ 0 h 811"/>
                <a:gd name="T2" fmla="*/ 420 w 420"/>
                <a:gd name="T3" fmla="*/ 362 h 811"/>
                <a:gd name="T4" fmla="*/ 10 w 420"/>
                <a:gd name="T5" fmla="*/ 811 h 811"/>
                <a:gd name="T6" fmla="*/ 0 w 420"/>
                <a:gd name="T7" fmla="*/ 728 h 811"/>
                <a:gd name="T8" fmla="*/ 336 w 420"/>
                <a:gd name="T9" fmla="*/ 362 h 811"/>
                <a:gd name="T10" fmla="*/ 178 w 420"/>
                <a:gd name="T11" fmla="*/ 60 h 811"/>
                <a:gd name="T12" fmla="*/ 238 w 420"/>
                <a:gd name="T13" fmla="*/ 1 h 811"/>
                <a:gd name="T14" fmla="*/ 238 w 420"/>
                <a:gd name="T15" fmla="*/ 0 h 8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20" h="811">
                  <a:moveTo>
                    <a:pt x="238" y="0"/>
                  </a:moveTo>
                  <a:cubicBezTo>
                    <a:pt x="349" y="82"/>
                    <a:pt x="420" y="213"/>
                    <a:pt x="420" y="362"/>
                  </a:cubicBezTo>
                  <a:cubicBezTo>
                    <a:pt x="420" y="597"/>
                    <a:pt x="240" y="791"/>
                    <a:pt x="10" y="811"/>
                  </a:cubicBezTo>
                  <a:cubicBezTo>
                    <a:pt x="0" y="728"/>
                    <a:pt x="0" y="728"/>
                    <a:pt x="0" y="728"/>
                  </a:cubicBezTo>
                  <a:cubicBezTo>
                    <a:pt x="188" y="712"/>
                    <a:pt x="336" y="554"/>
                    <a:pt x="336" y="362"/>
                  </a:cubicBezTo>
                  <a:cubicBezTo>
                    <a:pt x="336" y="237"/>
                    <a:pt x="274" y="126"/>
                    <a:pt x="178" y="60"/>
                  </a:cubicBezTo>
                  <a:cubicBezTo>
                    <a:pt x="238" y="1"/>
                    <a:pt x="238" y="1"/>
                    <a:pt x="238" y="1"/>
                  </a:cubicBezTo>
                  <a:lnTo>
                    <a:pt x="238" y="0"/>
                  </a:lnTo>
                  <a:close/>
                </a:path>
              </a:pathLst>
            </a:custGeom>
            <a:solidFill>
              <a:schemeClr val="bg2"/>
            </a:solidFill>
            <a:ln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0" name="Rectangle 736">
              <a:extLst>
                <a:ext uri="{FF2B5EF4-FFF2-40B4-BE49-F238E27FC236}">
                  <a16:creationId xmlns:a16="http://schemas.microsoft.com/office/drawing/2014/main" id="{C6C0AB09-7FD5-4D33-BAA6-A907AC7EC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18163" y="3302001"/>
              <a:ext cx="290513" cy="417513"/>
            </a:xfrm>
            <a:prstGeom prst="rect">
              <a:avLst/>
            </a:prstGeom>
            <a:solidFill>
              <a:schemeClr val="bg2"/>
            </a:solidFill>
            <a:ln w="3333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1" name="Rectangle 738">
              <a:extLst>
                <a:ext uri="{FF2B5EF4-FFF2-40B4-BE49-F238E27FC236}">
                  <a16:creationId xmlns:a16="http://schemas.microsoft.com/office/drawing/2014/main" id="{1A6ED7CF-1A59-4E05-A842-C8FC875FC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1901" y="3008313"/>
              <a:ext cx="220663" cy="711200"/>
            </a:xfrm>
            <a:prstGeom prst="rect">
              <a:avLst/>
            </a:prstGeom>
            <a:noFill/>
            <a:ln w="33338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93" name="Oval 1192">
            <a:extLst>
              <a:ext uri="{FF2B5EF4-FFF2-40B4-BE49-F238E27FC236}">
                <a16:creationId xmlns:a16="http://schemas.microsoft.com/office/drawing/2014/main" id="{F7E20053-C713-4F80-AEC2-9BB2E0DF8BDC}"/>
              </a:ext>
            </a:extLst>
          </p:cNvPr>
          <p:cNvSpPr/>
          <p:nvPr/>
        </p:nvSpPr>
        <p:spPr>
          <a:xfrm>
            <a:off x="10772554" y="436397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96" name="Group 1195">
            <a:extLst>
              <a:ext uri="{FF2B5EF4-FFF2-40B4-BE49-F238E27FC236}">
                <a16:creationId xmlns:a16="http://schemas.microsoft.com/office/drawing/2014/main" id="{6534A76D-DF99-4102-9CC0-9E42D76C4678}"/>
              </a:ext>
            </a:extLst>
          </p:cNvPr>
          <p:cNvGrpSpPr/>
          <p:nvPr/>
        </p:nvGrpSpPr>
        <p:grpSpPr>
          <a:xfrm>
            <a:off x="10881159" y="4514513"/>
            <a:ext cx="422723" cy="338854"/>
            <a:chOff x="6846716" y="1644919"/>
            <a:chExt cx="2384426" cy="1911351"/>
          </a:xfrm>
        </p:grpSpPr>
        <p:sp>
          <p:nvSpPr>
            <p:cNvPr id="1197" name="Freeform 742">
              <a:extLst>
                <a:ext uri="{FF2B5EF4-FFF2-40B4-BE49-F238E27FC236}">
                  <a16:creationId xmlns:a16="http://schemas.microsoft.com/office/drawing/2014/main" id="{8DD0D3B6-0EA2-4281-B6D6-DA8265BED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6716" y="1644919"/>
              <a:ext cx="2384425" cy="1479550"/>
            </a:xfrm>
            <a:custGeom>
              <a:avLst/>
              <a:gdLst>
                <a:gd name="T0" fmla="*/ 1315 w 1502"/>
                <a:gd name="T1" fmla="*/ 932 h 932"/>
                <a:gd name="T2" fmla="*/ 0 w 1502"/>
                <a:gd name="T3" fmla="*/ 932 h 932"/>
                <a:gd name="T4" fmla="*/ 0 w 1502"/>
                <a:gd name="T5" fmla="*/ 0 h 932"/>
                <a:gd name="T6" fmla="*/ 1502 w 1502"/>
                <a:gd name="T7" fmla="*/ 0 h 932"/>
                <a:gd name="T8" fmla="*/ 1502 w 1502"/>
                <a:gd name="T9" fmla="*/ 932 h 932"/>
                <a:gd name="T10" fmla="*/ 1421 w 1502"/>
                <a:gd name="T11" fmla="*/ 932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02" h="932">
                  <a:moveTo>
                    <a:pt x="1315" y="932"/>
                  </a:moveTo>
                  <a:lnTo>
                    <a:pt x="0" y="932"/>
                  </a:lnTo>
                  <a:lnTo>
                    <a:pt x="0" y="0"/>
                  </a:lnTo>
                  <a:lnTo>
                    <a:pt x="1502" y="0"/>
                  </a:lnTo>
                  <a:lnTo>
                    <a:pt x="1502" y="932"/>
                  </a:lnTo>
                  <a:lnTo>
                    <a:pt x="1421" y="93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8" name="Freeform 743">
              <a:extLst>
                <a:ext uri="{FF2B5EF4-FFF2-40B4-BE49-F238E27FC236}">
                  <a16:creationId xmlns:a16="http://schemas.microsoft.com/office/drawing/2014/main" id="{93005B2D-4443-4FB6-ABE4-1DC6E5F91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8991" y="3376882"/>
              <a:ext cx="1609725" cy="179388"/>
            </a:xfrm>
            <a:custGeom>
              <a:avLst/>
              <a:gdLst>
                <a:gd name="T0" fmla="*/ 558 w 591"/>
                <a:gd name="T1" fmla="*/ 66 h 66"/>
                <a:gd name="T2" fmla="*/ 33 w 591"/>
                <a:gd name="T3" fmla="*/ 66 h 66"/>
                <a:gd name="T4" fmla="*/ 0 w 591"/>
                <a:gd name="T5" fmla="*/ 33 h 66"/>
                <a:gd name="T6" fmla="*/ 9 w 591"/>
                <a:gd name="T7" fmla="*/ 9 h 66"/>
                <a:gd name="T8" fmla="*/ 33 w 591"/>
                <a:gd name="T9" fmla="*/ 0 h 66"/>
                <a:gd name="T10" fmla="*/ 558 w 591"/>
                <a:gd name="T11" fmla="*/ 0 h 66"/>
                <a:gd name="T12" fmla="*/ 591 w 591"/>
                <a:gd name="T13" fmla="*/ 33 h 66"/>
                <a:gd name="T14" fmla="*/ 581 w 591"/>
                <a:gd name="T15" fmla="*/ 57 h 66"/>
                <a:gd name="T16" fmla="*/ 558 w 591"/>
                <a:gd name="T1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1" h="66">
                  <a:moveTo>
                    <a:pt x="558" y="66"/>
                  </a:moveTo>
                  <a:cubicBezTo>
                    <a:pt x="33" y="66"/>
                    <a:pt x="33" y="66"/>
                    <a:pt x="33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24"/>
                    <a:pt x="3" y="15"/>
                    <a:pt x="9" y="9"/>
                  </a:cubicBezTo>
                  <a:cubicBezTo>
                    <a:pt x="15" y="3"/>
                    <a:pt x="24" y="0"/>
                    <a:pt x="33" y="0"/>
                  </a:cubicBezTo>
                  <a:cubicBezTo>
                    <a:pt x="558" y="0"/>
                    <a:pt x="558" y="0"/>
                    <a:pt x="558" y="0"/>
                  </a:cubicBezTo>
                  <a:cubicBezTo>
                    <a:pt x="576" y="0"/>
                    <a:pt x="591" y="15"/>
                    <a:pt x="591" y="33"/>
                  </a:cubicBezTo>
                  <a:cubicBezTo>
                    <a:pt x="591" y="42"/>
                    <a:pt x="587" y="51"/>
                    <a:pt x="581" y="57"/>
                  </a:cubicBezTo>
                  <a:cubicBezTo>
                    <a:pt x="575" y="63"/>
                    <a:pt x="567" y="66"/>
                    <a:pt x="558" y="6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9" name="Freeform 744">
              <a:extLst>
                <a:ext uri="{FF2B5EF4-FFF2-40B4-BE49-F238E27FC236}">
                  <a16:creationId xmlns:a16="http://schemas.microsoft.com/office/drawing/2014/main" id="{C012DFCF-D9E2-4F69-AE31-6DA977F5A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0229" y="2206894"/>
              <a:ext cx="803275" cy="800100"/>
            </a:xfrm>
            <a:custGeom>
              <a:avLst/>
              <a:gdLst>
                <a:gd name="T0" fmla="*/ 205 w 295"/>
                <a:gd name="T1" fmla="*/ 284 h 295"/>
                <a:gd name="T2" fmla="*/ 148 w 295"/>
                <a:gd name="T3" fmla="*/ 295 h 295"/>
                <a:gd name="T4" fmla="*/ 0 w 295"/>
                <a:gd name="T5" fmla="*/ 148 h 295"/>
                <a:gd name="T6" fmla="*/ 148 w 295"/>
                <a:gd name="T7" fmla="*/ 0 h 295"/>
                <a:gd name="T8" fmla="*/ 295 w 295"/>
                <a:gd name="T9" fmla="*/ 148 h 295"/>
                <a:gd name="T10" fmla="*/ 253 w 295"/>
                <a:gd name="T11" fmla="*/ 252 h 295"/>
                <a:gd name="T12" fmla="*/ 249 w 295"/>
                <a:gd name="T13" fmla="*/ 255 h 295"/>
                <a:gd name="T14" fmla="*/ 233 w 295"/>
                <a:gd name="T15" fmla="*/ 269 h 295"/>
                <a:gd name="T16" fmla="*/ 205 w 295"/>
                <a:gd name="T17" fmla="*/ 28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" h="295">
                  <a:moveTo>
                    <a:pt x="205" y="284"/>
                  </a:moveTo>
                  <a:cubicBezTo>
                    <a:pt x="188" y="291"/>
                    <a:pt x="168" y="295"/>
                    <a:pt x="148" y="295"/>
                  </a:cubicBezTo>
                  <a:cubicBezTo>
                    <a:pt x="66" y="295"/>
                    <a:pt x="0" y="229"/>
                    <a:pt x="0" y="148"/>
                  </a:cubicBezTo>
                  <a:cubicBezTo>
                    <a:pt x="0" y="66"/>
                    <a:pt x="66" y="0"/>
                    <a:pt x="148" y="0"/>
                  </a:cubicBezTo>
                  <a:cubicBezTo>
                    <a:pt x="229" y="0"/>
                    <a:pt x="295" y="66"/>
                    <a:pt x="295" y="148"/>
                  </a:cubicBezTo>
                  <a:cubicBezTo>
                    <a:pt x="295" y="188"/>
                    <a:pt x="279" y="225"/>
                    <a:pt x="253" y="252"/>
                  </a:cubicBezTo>
                  <a:cubicBezTo>
                    <a:pt x="251" y="253"/>
                    <a:pt x="250" y="254"/>
                    <a:pt x="249" y="255"/>
                  </a:cubicBezTo>
                  <a:cubicBezTo>
                    <a:pt x="244" y="260"/>
                    <a:pt x="238" y="264"/>
                    <a:pt x="233" y="269"/>
                  </a:cubicBezTo>
                  <a:cubicBezTo>
                    <a:pt x="224" y="275"/>
                    <a:pt x="215" y="280"/>
                    <a:pt x="205" y="28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0" name="Freeform 745">
              <a:extLst>
                <a:ext uri="{FF2B5EF4-FFF2-40B4-BE49-F238E27FC236}">
                  <a16:creationId xmlns:a16="http://schemas.microsoft.com/office/drawing/2014/main" id="{42A70CA6-7AD1-4249-9687-D20CD967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9029" y="2899044"/>
              <a:ext cx="392113" cy="520700"/>
            </a:xfrm>
            <a:custGeom>
              <a:avLst/>
              <a:gdLst>
                <a:gd name="T0" fmla="*/ 0 w 144"/>
                <a:gd name="T1" fmla="*/ 29 h 192"/>
                <a:gd name="T2" fmla="*/ 35 w 144"/>
                <a:gd name="T3" fmla="*/ 83 h 192"/>
                <a:gd name="T4" fmla="*/ 96 w 144"/>
                <a:gd name="T5" fmla="*/ 177 h 192"/>
                <a:gd name="T6" fmla="*/ 130 w 144"/>
                <a:gd name="T7" fmla="*/ 186 h 192"/>
                <a:gd name="T8" fmla="*/ 144 w 144"/>
                <a:gd name="T9" fmla="*/ 163 h 192"/>
                <a:gd name="T10" fmla="*/ 139 w 144"/>
                <a:gd name="T11" fmla="*/ 149 h 192"/>
                <a:gd name="T12" fmla="*/ 97 w 144"/>
                <a:gd name="T13" fmla="*/ 83 h 192"/>
                <a:gd name="T14" fmla="*/ 44 w 14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192">
                  <a:moveTo>
                    <a:pt x="0" y="29"/>
                  </a:moveTo>
                  <a:cubicBezTo>
                    <a:pt x="35" y="83"/>
                    <a:pt x="35" y="83"/>
                    <a:pt x="35" y="83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104" y="188"/>
                    <a:pt x="118" y="192"/>
                    <a:pt x="130" y="186"/>
                  </a:cubicBezTo>
                  <a:cubicBezTo>
                    <a:pt x="139" y="181"/>
                    <a:pt x="144" y="172"/>
                    <a:pt x="144" y="163"/>
                  </a:cubicBezTo>
                  <a:cubicBezTo>
                    <a:pt x="144" y="158"/>
                    <a:pt x="142" y="154"/>
                    <a:pt x="139" y="149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1" name="Freeform 746">
              <a:extLst>
                <a:ext uri="{FF2B5EF4-FFF2-40B4-BE49-F238E27FC236}">
                  <a16:creationId xmlns:a16="http://schemas.microsoft.com/office/drawing/2014/main" id="{8CF9911C-0715-43CC-8C0C-553B40CEB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8654" y="2303732"/>
              <a:ext cx="606425" cy="606425"/>
            </a:xfrm>
            <a:custGeom>
              <a:avLst/>
              <a:gdLst>
                <a:gd name="T0" fmla="*/ 223 w 223"/>
                <a:gd name="T1" fmla="*/ 112 h 223"/>
                <a:gd name="T2" fmla="*/ 191 w 223"/>
                <a:gd name="T3" fmla="*/ 190 h 223"/>
                <a:gd name="T4" fmla="*/ 176 w 223"/>
                <a:gd name="T5" fmla="*/ 203 h 223"/>
                <a:gd name="T6" fmla="*/ 112 w 223"/>
                <a:gd name="T7" fmla="*/ 223 h 223"/>
                <a:gd name="T8" fmla="*/ 0 w 223"/>
                <a:gd name="T9" fmla="*/ 112 h 223"/>
                <a:gd name="T10" fmla="*/ 112 w 223"/>
                <a:gd name="T11" fmla="*/ 0 h 223"/>
                <a:gd name="T12" fmla="*/ 223 w 223"/>
                <a:gd name="T13" fmla="*/ 1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3" h="223">
                  <a:moveTo>
                    <a:pt x="223" y="112"/>
                  </a:moveTo>
                  <a:cubicBezTo>
                    <a:pt x="223" y="142"/>
                    <a:pt x="211" y="170"/>
                    <a:pt x="191" y="190"/>
                  </a:cubicBezTo>
                  <a:cubicBezTo>
                    <a:pt x="186" y="195"/>
                    <a:pt x="181" y="199"/>
                    <a:pt x="176" y="203"/>
                  </a:cubicBezTo>
                  <a:cubicBezTo>
                    <a:pt x="158" y="216"/>
                    <a:pt x="136" y="223"/>
                    <a:pt x="112" y="223"/>
                  </a:cubicBezTo>
                  <a:cubicBezTo>
                    <a:pt x="50" y="223"/>
                    <a:pt x="0" y="173"/>
                    <a:pt x="0" y="112"/>
                  </a:cubicBezTo>
                  <a:cubicBezTo>
                    <a:pt x="0" y="50"/>
                    <a:pt x="50" y="0"/>
                    <a:pt x="112" y="0"/>
                  </a:cubicBezTo>
                  <a:cubicBezTo>
                    <a:pt x="173" y="0"/>
                    <a:pt x="223" y="50"/>
                    <a:pt x="223" y="11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2" name="Rectangle 747">
              <a:extLst>
                <a:ext uri="{FF2B5EF4-FFF2-40B4-BE49-F238E27FC236}">
                  <a16:creationId xmlns:a16="http://schemas.microsoft.com/office/drawing/2014/main" id="{CC8867C6-87A7-4499-9D96-8CC680870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7841" y="2510107"/>
              <a:ext cx="246063" cy="4397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3" name="Rectangle 748">
              <a:extLst>
                <a:ext uri="{FF2B5EF4-FFF2-40B4-BE49-F238E27FC236}">
                  <a16:creationId xmlns:a16="http://schemas.microsoft.com/office/drawing/2014/main" id="{964165F6-CDE1-4F9F-98F5-60BCAB7A3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4866" y="2303732"/>
              <a:ext cx="246063" cy="64611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4" name="Rectangle 749">
              <a:extLst>
                <a:ext uri="{FF2B5EF4-FFF2-40B4-BE49-F238E27FC236}">
                  <a16:creationId xmlns:a16="http://schemas.microsoft.com/office/drawing/2014/main" id="{9829EA78-F2DD-4B01-8D56-A808D634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1891" y="2154507"/>
              <a:ext cx="246063" cy="7953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05" name="Oval 1204">
            <a:extLst>
              <a:ext uri="{FF2B5EF4-FFF2-40B4-BE49-F238E27FC236}">
                <a16:creationId xmlns:a16="http://schemas.microsoft.com/office/drawing/2014/main" id="{CCFDE8C7-F281-411D-9A36-94F5742F2DEA}"/>
              </a:ext>
            </a:extLst>
          </p:cNvPr>
          <p:cNvSpPr/>
          <p:nvPr/>
        </p:nvSpPr>
        <p:spPr>
          <a:xfrm>
            <a:off x="1040003" y="533689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08" name="Group 1207">
            <a:extLst>
              <a:ext uri="{FF2B5EF4-FFF2-40B4-BE49-F238E27FC236}">
                <a16:creationId xmlns:a16="http://schemas.microsoft.com/office/drawing/2014/main" id="{8B4A7F05-976C-441A-BC90-EF7213156485}"/>
              </a:ext>
            </a:extLst>
          </p:cNvPr>
          <p:cNvGrpSpPr/>
          <p:nvPr/>
        </p:nvGrpSpPr>
        <p:grpSpPr>
          <a:xfrm>
            <a:off x="1135774" y="5476505"/>
            <a:ext cx="448390" cy="360713"/>
            <a:chOff x="5886807" y="2602523"/>
            <a:chExt cx="1503889" cy="1209822"/>
          </a:xfrm>
        </p:grpSpPr>
        <p:sp>
          <p:nvSpPr>
            <p:cNvPr id="1209" name="AutoShape 751">
              <a:extLst>
                <a:ext uri="{FF2B5EF4-FFF2-40B4-BE49-F238E27FC236}">
                  <a16:creationId xmlns:a16="http://schemas.microsoft.com/office/drawing/2014/main" id="{CA9217AB-1E57-4149-8B34-9AC3EE164A7B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5886807" y="2602523"/>
              <a:ext cx="1503889" cy="12098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0" name="Freeform 753">
              <a:extLst>
                <a:ext uri="{FF2B5EF4-FFF2-40B4-BE49-F238E27FC236}">
                  <a16:creationId xmlns:a16="http://schemas.microsoft.com/office/drawing/2014/main" id="{A07C1F80-A8DC-4A08-8541-0B622433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1138" y="3690968"/>
              <a:ext cx="1000619" cy="111509"/>
            </a:xfrm>
            <a:custGeom>
              <a:avLst/>
              <a:gdLst>
                <a:gd name="T0" fmla="*/ 558 w 591"/>
                <a:gd name="T1" fmla="*/ 0 h 66"/>
                <a:gd name="T2" fmla="*/ 591 w 591"/>
                <a:gd name="T3" fmla="*/ 33 h 66"/>
                <a:gd name="T4" fmla="*/ 581 w 591"/>
                <a:gd name="T5" fmla="*/ 57 h 66"/>
                <a:gd name="T6" fmla="*/ 558 w 591"/>
                <a:gd name="T7" fmla="*/ 66 h 66"/>
                <a:gd name="T8" fmla="*/ 33 w 591"/>
                <a:gd name="T9" fmla="*/ 66 h 66"/>
                <a:gd name="T10" fmla="*/ 0 w 591"/>
                <a:gd name="T11" fmla="*/ 33 h 66"/>
                <a:gd name="T12" fmla="*/ 9 w 591"/>
                <a:gd name="T13" fmla="*/ 9 h 66"/>
                <a:gd name="T14" fmla="*/ 33 w 591"/>
                <a:gd name="T15" fmla="*/ 0 h 66"/>
                <a:gd name="T16" fmla="*/ 558 w 591"/>
                <a:gd name="T1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1" h="66">
                  <a:moveTo>
                    <a:pt x="558" y="0"/>
                  </a:moveTo>
                  <a:cubicBezTo>
                    <a:pt x="576" y="0"/>
                    <a:pt x="591" y="15"/>
                    <a:pt x="591" y="33"/>
                  </a:cubicBezTo>
                  <a:cubicBezTo>
                    <a:pt x="591" y="42"/>
                    <a:pt x="587" y="51"/>
                    <a:pt x="581" y="57"/>
                  </a:cubicBezTo>
                  <a:cubicBezTo>
                    <a:pt x="575" y="63"/>
                    <a:pt x="567" y="66"/>
                    <a:pt x="558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24"/>
                    <a:pt x="3" y="15"/>
                    <a:pt x="9" y="9"/>
                  </a:cubicBezTo>
                  <a:cubicBezTo>
                    <a:pt x="15" y="3"/>
                    <a:pt x="24" y="0"/>
                    <a:pt x="33" y="0"/>
                  </a:cubicBezTo>
                  <a:lnTo>
                    <a:pt x="5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1" name="Freeform 754">
              <a:extLst>
                <a:ext uri="{FF2B5EF4-FFF2-40B4-BE49-F238E27FC236}">
                  <a16:creationId xmlns:a16="http://schemas.microsoft.com/office/drawing/2014/main" id="{4330520D-EAD9-437B-BD4A-6E3FC5E293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98649" y="2614365"/>
              <a:ext cx="1482179" cy="919702"/>
            </a:xfrm>
            <a:custGeom>
              <a:avLst/>
              <a:gdLst>
                <a:gd name="T0" fmla="*/ 875 w 875"/>
                <a:gd name="T1" fmla="*/ 0 h 545"/>
                <a:gd name="T2" fmla="*/ 875 w 875"/>
                <a:gd name="T3" fmla="*/ 545 h 545"/>
                <a:gd name="T4" fmla="*/ 828 w 875"/>
                <a:gd name="T5" fmla="*/ 545 h 545"/>
                <a:gd name="T6" fmla="*/ 775 w 875"/>
                <a:gd name="T7" fmla="*/ 462 h 545"/>
                <a:gd name="T8" fmla="*/ 779 w 875"/>
                <a:gd name="T9" fmla="*/ 459 h 545"/>
                <a:gd name="T10" fmla="*/ 821 w 875"/>
                <a:gd name="T11" fmla="*/ 355 h 545"/>
                <a:gd name="T12" fmla="*/ 674 w 875"/>
                <a:gd name="T13" fmla="*/ 207 h 545"/>
                <a:gd name="T14" fmla="*/ 526 w 875"/>
                <a:gd name="T15" fmla="*/ 355 h 545"/>
                <a:gd name="T16" fmla="*/ 674 w 875"/>
                <a:gd name="T17" fmla="*/ 502 h 545"/>
                <a:gd name="T18" fmla="*/ 731 w 875"/>
                <a:gd name="T19" fmla="*/ 491 h 545"/>
                <a:gd name="T20" fmla="*/ 731 w 875"/>
                <a:gd name="T21" fmla="*/ 491 h 545"/>
                <a:gd name="T22" fmla="*/ 766 w 875"/>
                <a:gd name="T23" fmla="*/ 545 h 545"/>
                <a:gd name="T24" fmla="*/ 0 w 875"/>
                <a:gd name="T25" fmla="*/ 545 h 545"/>
                <a:gd name="T26" fmla="*/ 0 w 875"/>
                <a:gd name="T27" fmla="*/ 0 h 545"/>
                <a:gd name="T28" fmla="*/ 875 w 875"/>
                <a:gd name="T29" fmla="*/ 0 h 545"/>
                <a:gd name="T30" fmla="*/ 371 w 875"/>
                <a:gd name="T31" fmla="*/ 481 h 545"/>
                <a:gd name="T32" fmla="*/ 371 w 875"/>
                <a:gd name="T33" fmla="*/ 188 h 545"/>
                <a:gd name="T34" fmla="*/ 281 w 875"/>
                <a:gd name="T35" fmla="*/ 188 h 545"/>
                <a:gd name="T36" fmla="*/ 281 w 875"/>
                <a:gd name="T37" fmla="*/ 481 h 545"/>
                <a:gd name="T38" fmla="*/ 371 w 875"/>
                <a:gd name="T39" fmla="*/ 481 h 545"/>
                <a:gd name="T40" fmla="*/ 251 w 875"/>
                <a:gd name="T41" fmla="*/ 481 h 545"/>
                <a:gd name="T42" fmla="*/ 251 w 875"/>
                <a:gd name="T43" fmla="*/ 243 h 545"/>
                <a:gd name="T44" fmla="*/ 161 w 875"/>
                <a:gd name="T45" fmla="*/ 243 h 545"/>
                <a:gd name="T46" fmla="*/ 161 w 875"/>
                <a:gd name="T47" fmla="*/ 481 h 545"/>
                <a:gd name="T48" fmla="*/ 251 w 875"/>
                <a:gd name="T49" fmla="*/ 481 h 545"/>
                <a:gd name="T50" fmla="*/ 131 w 875"/>
                <a:gd name="T51" fmla="*/ 481 h 545"/>
                <a:gd name="T52" fmla="*/ 131 w 875"/>
                <a:gd name="T53" fmla="*/ 319 h 545"/>
                <a:gd name="T54" fmla="*/ 41 w 875"/>
                <a:gd name="T55" fmla="*/ 319 h 545"/>
                <a:gd name="T56" fmla="*/ 41 w 875"/>
                <a:gd name="T57" fmla="*/ 481 h 545"/>
                <a:gd name="T58" fmla="*/ 131 w 875"/>
                <a:gd name="T59" fmla="*/ 481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75" h="545">
                  <a:moveTo>
                    <a:pt x="875" y="0"/>
                  </a:moveTo>
                  <a:cubicBezTo>
                    <a:pt x="875" y="545"/>
                    <a:pt x="875" y="545"/>
                    <a:pt x="875" y="545"/>
                  </a:cubicBezTo>
                  <a:cubicBezTo>
                    <a:pt x="828" y="545"/>
                    <a:pt x="828" y="545"/>
                    <a:pt x="828" y="545"/>
                  </a:cubicBezTo>
                  <a:cubicBezTo>
                    <a:pt x="775" y="462"/>
                    <a:pt x="775" y="462"/>
                    <a:pt x="775" y="462"/>
                  </a:cubicBezTo>
                  <a:cubicBezTo>
                    <a:pt x="776" y="461"/>
                    <a:pt x="777" y="460"/>
                    <a:pt x="779" y="459"/>
                  </a:cubicBezTo>
                  <a:cubicBezTo>
                    <a:pt x="805" y="432"/>
                    <a:pt x="821" y="395"/>
                    <a:pt x="821" y="355"/>
                  </a:cubicBezTo>
                  <a:cubicBezTo>
                    <a:pt x="821" y="273"/>
                    <a:pt x="755" y="207"/>
                    <a:pt x="674" y="207"/>
                  </a:cubicBezTo>
                  <a:cubicBezTo>
                    <a:pt x="592" y="207"/>
                    <a:pt x="526" y="273"/>
                    <a:pt x="526" y="355"/>
                  </a:cubicBezTo>
                  <a:cubicBezTo>
                    <a:pt x="526" y="436"/>
                    <a:pt x="592" y="502"/>
                    <a:pt x="674" y="502"/>
                  </a:cubicBezTo>
                  <a:cubicBezTo>
                    <a:pt x="694" y="502"/>
                    <a:pt x="714" y="498"/>
                    <a:pt x="731" y="491"/>
                  </a:cubicBezTo>
                  <a:cubicBezTo>
                    <a:pt x="731" y="491"/>
                    <a:pt x="731" y="491"/>
                    <a:pt x="731" y="491"/>
                  </a:cubicBezTo>
                  <a:cubicBezTo>
                    <a:pt x="766" y="545"/>
                    <a:pt x="766" y="545"/>
                    <a:pt x="766" y="545"/>
                  </a:cubicBezTo>
                  <a:cubicBezTo>
                    <a:pt x="0" y="545"/>
                    <a:pt x="0" y="545"/>
                    <a:pt x="0" y="545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875" y="0"/>
                  </a:lnTo>
                  <a:close/>
                  <a:moveTo>
                    <a:pt x="371" y="481"/>
                  </a:moveTo>
                  <a:cubicBezTo>
                    <a:pt x="371" y="188"/>
                    <a:pt x="371" y="188"/>
                    <a:pt x="371" y="188"/>
                  </a:cubicBezTo>
                  <a:cubicBezTo>
                    <a:pt x="281" y="188"/>
                    <a:pt x="281" y="188"/>
                    <a:pt x="281" y="188"/>
                  </a:cubicBezTo>
                  <a:cubicBezTo>
                    <a:pt x="281" y="481"/>
                    <a:pt x="281" y="481"/>
                    <a:pt x="281" y="481"/>
                  </a:cubicBezTo>
                  <a:lnTo>
                    <a:pt x="371" y="481"/>
                  </a:lnTo>
                  <a:close/>
                  <a:moveTo>
                    <a:pt x="251" y="481"/>
                  </a:moveTo>
                  <a:cubicBezTo>
                    <a:pt x="251" y="243"/>
                    <a:pt x="251" y="243"/>
                    <a:pt x="251" y="243"/>
                  </a:cubicBezTo>
                  <a:cubicBezTo>
                    <a:pt x="161" y="243"/>
                    <a:pt x="161" y="243"/>
                    <a:pt x="161" y="243"/>
                  </a:cubicBezTo>
                  <a:cubicBezTo>
                    <a:pt x="161" y="481"/>
                    <a:pt x="161" y="481"/>
                    <a:pt x="161" y="481"/>
                  </a:cubicBezTo>
                  <a:lnTo>
                    <a:pt x="251" y="481"/>
                  </a:lnTo>
                  <a:close/>
                  <a:moveTo>
                    <a:pt x="131" y="481"/>
                  </a:moveTo>
                  <a:cubicBezTo>
                    <a:pt x="131" y="319"/>
                    <a:pt x="131" y="319"/>
                    <a:pt x="131" y="319"/>
                  </a:cubicBezTo>
                  <a:cubicBezTo>
                    <a:pt x="41" y="319"/>
                    <a:pt x="41" y="319"/>
                    <a:pt x="41" y="319"/>
                  </a:cubicBezTo>
                  <a:cubicBezTo>
                    <a:pt x="41" y="481"/>
                    <a:pt x="41" y="481"/>
                    <a:pt x="41" y="481"/>
                  </a:cubicBezTo>
                  <a:lnTo>
                    <a:pt x="131" y="48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2" name="Freeform 756">
              <a:extLst>
                <a:ext uri="{FF2B5EF4-FFF2-40B4-BE49-F238E27FC236}">
                  <a16:creationId xmlns:a16="http://schemas.microsoft.com/office/drawing/2014/main" id="{FC2D0D93-F4BE-455D-A2CA-6A806D08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1138" y="3690968"/>
              <a:ext cx="1000619" cy="111509"/>
            </a:xfrm>
            <a:custGeom>
              <a:avLst/>
              <a:gdLst>
                <a:gd name="T0" fmla="*/ 558 w 591"/>
                <a:gd name="T1" fmla="*/ 66 h 66"/>
                <a:gd name="T2" fmla="*/ 33 w 591"/>
                <a:gd name="T3" fmla="*/ 66 h 66"/>
                <a:gd name="T4" fmla="*/ 0 w 591"/>
                <a:gd name="T5" fmla="*/ 33 h 66"/>
                <a:gd name="T6" fmla="*/ 9 w 591"/>
                <a:gd name="T7" fmla="*/ 9 h 66"/>
                <a:gd name="T8" fmla="*/ 33 w 591"/>
                <a:gd name="T9" fmla="*/ 0 h 66"/>
                <a:gd name="T10" fmla="*/ 558 w 591"/>
                <a:gd name="T11" fmla="*/ 0 h 66"/>
                <a:gd name="T12" fmla="*/ 591 w 591"/>
                <a:gd name="T13" fmla="*/ 33 h 66"/>
                <a:gd name="T14" fmla="*/ 581 w 591"/>
                <a:gd name="T15" fmla="*/ 57 h 66"/>
                <a:gd name="T16" fmla="*/ 558 w 591"/>
                <a:gd name="T1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1" h="66">
                  <a:moveTo>
                    <a:pt x="558" y="66"/>
                  </a:moveTo>
                  <a:cubicBezTo>
                    <a:pt x="33" y="66"/>
                    <a:pt x="33" y="66"/>
                    <a:pt x="33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24"/>
                    <a:pt x="3" y="15"/>
                    <a:pt x="9" y="9"/>
                  </a:cubicBezTo>
                  <a:cubicBezTo>
                    <a:pt x="15" y="3"/>
                    <a:pt x="24" y="0"/>
                    <a:pt x="33" y="0"/>
                  </a:cubicBezTo>
                  <a:cubicBezTo>
                    <a:pt x="558" y="0"/>
                    <a:pt x="558" y="0"/>
                    <a:pt x="558" y="0"/>
                  </a:cubicBezTo>
                  <a:cubicBezTo>
                    <a:pt x="576" y="0"/>
                    <a:pt x="591" y="15"/>
                    <a:pt x="591" y="33"/>
                  </a:cubicBezTo>
                  <a:cubicBezTo>
                    <a:pt x="591" y="42"/>
                    <a:pt x="587" y="51"/>
                    <a:pt x="581" y="57"/>
                  </a:cubicBezTo>
                  <a:cubicBezTo>
                    <a:pt x="575" y="63"/>
                    <a:pt x="567" y="66"/>
                    <a:pt x="558" y="66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3" name="Freeform 757">
              <a:extLst>
                <a:ext uri="{FF2B5EF4-FFF2-40B4-BE49-F238E27FC236}">
                  <a16:creationId xmlns:a16="http://schemas.microsoft.com/office/drawing/2014/main" id="{1C3AAAD6-6D09-4646-AFEC-B637A035A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9733" y="2963693"/>
              <a:ext cx="499323" cy="497349"/>
            </a:xfrm>
            <a:custGeom>
              <a:avLst/>
              <a:gdLst>
                <a:gd name="T0" fmla="*/ 205 w 295"/>
                <a:gd name="T1" fmla="*/ 284 h 295"/>
                <a:gd name="T2" fmla="*/ 148 w 295"/>
                <a:gd name="T3" fmla="*/ 295 h 295"/>
                <a:gd name="T4" fmla="*/ 0 w 295"/>
                <a:gd name="T5" fmla="*/ 148 h 295"/>
                <a:gd name="T6" fmla="*/ 148 w 295"/>
                <a:gd name="T7" fmla="*/ 0 h 295"/>
                <a:gd name="T8" fmla="*/ 295 w 295"/>
                <a:gd name="T9" fmla="*/ 148 h 295"/>
                <a:gd name="T10" fmla="*/ 253 w 295"/>
                <a:gd name="T11" fmla="*/ 252 h 295"/>
                <a:gd name="T12" fmla="*/ 249 w 295"/>
                <a:gd name="T13" fmla="*/ 255 h 295"/>
                <a:gd name="T14" fmla="*/ 233 w 295"/>
                <a:gd name="T15" fmla="*/ 269 h 295"/>
                <a:gd name="T16" fmla="*/ 205 w 295"/>
                <a:gd name="T17" fmla="*/ 28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" h="295">
                  <a:moveTo>
                    <a:pt x="205" y="284"/>
                  </a:moveTo>
                  <a:cubicBezTo>
                    <a:pt x="188" y="291"/>
                    <a:pt x="168" y="295"/>
                    <a:pt x="148" y="295"/>
                  </a:cubicBezTo>
                  <a:cubicBezTo>
                    <a:pt x="66" y="295"/>
                    <a:pt x="0" y="229"/>
                    <a:pt x="0" y="148"/>
                  </a:cubicBezTo>
                  <a:cubicBezTo>
                    <a:pt x="0" y="66"/>
                    <a:pt x="66" y="0"/>
                    <a:pt x="148" y="0"/>
                  </a:cubicBezTo>
                  <a:cubicBezTo>
                    <a:pt x="229" y="0"/>
                    <a:pt x="295" y="66"/>
                    <a:pt x="295" y="148"/>
                  </a:cubicBezTo>
                  <a:cubicBezTo>
                    <a:pt x="295" y="188"/>
                    <a:pt x="279" y="225"/>
                    <a:pt x="253" y="252"/>
                  </a:cubicBezTo>
                  <a:cubicBezTo>
                    <a:pt x="251" y="253"/>
                    <a:pt x="250" y="254"/>
                    <a:pt x="249" y="255"/>
                  </a:cubicBezTo>
                  <a:cubicBezTo>
                    <a:pt x="244" y="260"/>
                    <a:pt x="238" y="264"/>
                    <a:pt x="233" y="269"/>
                  </a:cubicBezTo>
                  <a:cubicBezTo>
                    <a:pt x="224" y="275"/>
                    <a:pt x="215" y="280"/>
                    <a:pt x="205" y="28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4" name="Freeform 758">
              <a:extLst>
                <a:ext uri="{FF2B5EF4-FFF2-40B4-BE49-F238E27FC236}">
                  <a16:creationId xmlns:a16="http://schemas.microsoft.com/office/drawing/2014/main" id="{0CF078B1-DAC0-4BE7-8ADC-B173111592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137088" y="3393940"/>
              <a:ext cx="243741" cy="323672"/>
            </a:xfrm>
            <a:custGeom>
              <a:avLst/>
              <a:gdLst>
                <a:gd name="T0" fmla="*/ 0 w 144"/>
                <a:gd name="T1" fmla="*/ 29 h 192"/>
                <a:gd name="T2" fmla="*/ 35 w 144"/>
                <a:gd name="T3" fmla="*/ 83 h 192"/>
                <a:gd name="T4" fmla="*/ 96 w 144"/>
                <a:gd name="T5" fmla="*/ 177 h 192"/>
                <a:gd name="T6" fmla="*/ 130 w 144"/>
                <a:gd name="T7" fmla="*/ 186 h 192"/>
                <a:gd name="T8" fmla="*/ 144 w 144"/>
                <a:gd name="T9" fmla="*/ 163 h 192"/>
                <a:gd name="T10" fmla="*/ 139 w 144"/>
                <a:gd name="T11" fmla="*/ 149 h 192"/>
                <a:gd name="T12" fmla="*/ 97 w 144"/>
                <a:gd name="T13" fmla="*/ 83 h 192"/>
                <a:gd name="T14" fmla="*/ 44 w 14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192">
                  <a:moveTo>
                    <a:pt x="0" y="29"/>
                  </a:moveTo>
                  <a:cubicBezTo>
                    <a:pt x="35" y="83"/>
                    <a:pt x="35" y="83"/>
                    <a:pt x="35" y="83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104" y="188"/>
                    <a:pt x="118" y="192"/>
                    <a:pt x="130" y="186"/>
                  </a:cubicBezTo>
                  <a:cubicBezTo>
                    <a:pt x="139" y="181"/>
                    <a:pt x="144" y="172"/>
                    <a:pt x="144" y="163"/>
                  </a:cubicBezTo>
                  <a:cubicBezTo>
                    <a:pt x="144" y="158"/>
                    <a:pt x="142" y="154"/>
                    <a:pt x="139" y="149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5" name="Freeform 759">
              <a:extLst>
                <a:ext uri="{FF2B5EF4-FFF2-40B4-BE49-F238E27FC236}">
                  <a16:creationId xmlns:a16="http://schemas.microsoft.com/office/drawing/2014/main" id="{E2663A32-F14C-4847-B02F-6AD362AEA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915" y="3023889"/>
              <a:ext cx="376959" cy="376959"/>
            </a:xfrm>
            <a:custGeom>
              <a:avLst/>
              <a:gdLst>
                <a:gd name="T0" fmla="*/ 223 w 223"/>
                <a:gd name="T1" fmla="*/ 112 h 223"/>
                <a:gd name="T2" fmla="*/ 191 w 223"/>
                <a:gd name="T3" fmla="*/ 190 h 223"/>
                <a:gd name="T4" fmla="*/ 176 w 223"/>
                <a:gd name="T5" fmla="*/ 203 h 223"/>
                <a:gd name="T6" fmla="*/ 112 w 223"/>
                <a:gd name="T7" fmla="*/ 223 h 223"/>
                <a:gd name="T8" fmla="*/ 0 w 223"/>
                <a:gd name="T9" fmla="*/ 112 h 223"/>
                <a:gd name="T10" fmla="*/ 112 w 223"/>
                <a:gd name="T11" fmla="*/ 0 h 223"/>
                <a:gd name="T12" fmla="*/ 223 w 223"/>
                <a:gd name="T13" fmla="*/ 1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3" h="223">
                  <a:moveTo>
                    <a:pt x="223" y="112"/>
                  </a:moveTo>
                  <a:cubicBezTo>
                    <a:pt x="223" y="142"/>
                    <a:pt x="211" y="170"/>
                    <a:pt x="191" y="190"/>
                  </a:cubicBezTo>
                  <a:cubicBezTo>
                    <a:pt x="186" y="195"/>
                    <a:pt x="181" y="199"/>
                    <a:pt x="176" y="203"/>
                  </a:cubicBezTo>
                  <a:cubicBezTo>
                    <a:pt x="158" y="216"/>
                    <a:pt x="136" y="223"/>
                    <a:pt x="112" y="223"/>
                  </a:cubicBezTo>
                  <a:cubicBezTo>
                    <a:pt x="50" y="223"/>
                    <a:pt x="0" y="173"/>
                    <a:pt x="0" y="112"/>
                  </a:cubicBezTo>
                  <a:cubicBezTo>
                    <a:pt x="0" y="50"/>
                    <a:pt x="50" y="0"/>
                    <a:pt x="112" y="0"/>
                  </a:cubicBezTo>
                  <a:cubicBezTo>
                    <a:pt x="173" y="0"/>
                    <a:pt x="223" y="50"/>
                    <a:pt x="223" y="11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6" name="Freeform 763">
              <a:extLst>
                <a:ext uri="{FF2B5EF4-FFF2-40B4-BE49-F238E27FC236}">
                  <a16:creationId xmlns:a16="http://schemas.microsoft.com/office/drawing/2014/main" id="{B39F9493-E9FE-4372-AE43-1006AE073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6766" y="3161054"/>
              <a:ext cx="75984" cy="75984"/>
            </a:xfrm>
            <a:custGeom>
              <a:avLst/>
              <a:gdLst>
                <a:gd name="T0" fmla="*/ 0 w 77"/>
                <a:gd name="T1" fmla="*/ 77 h 77"/>
                <a:gd name="T2" fmla="*/ 77 w 77"/>
                <a:gd name="T3" fmla="*/ 0 h 77"/>
                <a:gd name="T4" fmla="*/ 0 w 77"/>
                <a:gd name="T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7" h="77">
                  <a:moveTo>
                    <a:pt x="0" y="77"/>
                  </a:moveTo>
                  <a:lnTo>
                    <a:pt x="77" y="0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7" name="Line 764">
              <a:extLst>
                <a:ext uri="{FF2B5EF4-FFF2-40B4-BE49-F238E27FC236}">
                  <a16:creationId xmlns:a16="http://schemas.microsoft.com/office/drawing/2014/main" id="{DBA4BA46-40C2-466F-A590-D28E39F8C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6766" y="3161054"/>
              <a:ext cx="75984" cy="75984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8" name="Freeform 765">
              <a:extLst>
                <a:ext uri="{FF2B5EF4-FFF2-40B4-BE49-F238E27FC236}">
                  <a16:creationId xmlns:a16="http://schemas.microsoft.com/office/drawing/2014/main" id="{26CE5CEA-7AEF-454E-9602-57327C236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6830" y="3164015"/>
              <a:ext cx="69076" cy="69076"/>
            </a:xfrm>
            <a:custGeom>
              <a:avLst/>
              <a:gdLst>
                <a:gd name="T0" fmla="*/ 0 w 70"/>
                <a:gd name="T1" fmla="*/ 70 h 70"/>
                <a:gd name="T2" fmla="*/ 70 w 70"/>
                <a:gd name="T3" fmla="*/ 0 h 70"/>
                <a:gd name="T4" fmla="*/ 0 w 70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70">
                  <a:moveTo>
                    <a:pt x="0" y="70"/>
                  </a:moveTo>
                  <a:lnTo>
                    <a:pt x="70" y="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9" name="Line 766">
              <a:extLst>
                <a:ext uri="{FF2B5EF4-FFF2-40B4-BE49-F238E27FC236}">
                  <a16:creationId xmlns:a16="http://schemas.microsoft.com/office/drawing/2014/main" id="{352635D8-EB46-423C-83A0-1AFF4A8943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6830" y="3164015"/>
              <a:ext cx="69076" cy="69076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0" name="Freeform 767">
              <a:extLst>
                <a:ext uri="{FF2B5EF4-FFF2-40B4-BE49-F238E27FC236}">
                  <a16:creationId xmlns:a16="http://schemas.microsoft.com/office/drawing/2014/main" id="{ED71ED9B-F384-43B0-8E1F-F257CC74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0840" y="3164015"/>
              <a:ext cx="69076" cy="69076"/>
            </a:xfrm>
            <a:custGeom>
              <a:avLst/>
              <a:gdLst>
                <a:gd name="T0" fmla="*/ 0 w 70"/>
                <a:gd name="T1" fmla="*/ 70 h 70"/>
                <a:gd name="T2" fmla="*/ 70 w 70"/>
                <a:gd name="T3" fmla="*/ 0 h 70"/>
                <a:gd name="T4" fmla="*/ 0 w 70"/>
                <a:gd name="T5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0" h="70">
                  <a:moveTo>
                    <a:pt x="0" y="70"/>
                  </a:moveTo>
                  <a:lnTo>
                    <a:pt x="70" y="0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1" name="Line 768">
              <a:extLst>
                <a:ext uri="{FF2B5EF4-FFF2-40B4-BE49-F238E27FC236}">
                  <a16:creationId xmlns:a16="http://schemas.microsoft.com/office/drawing/2014/main" id="{8BE19A68-68CF-4089-B2AF-901C56BA2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0840" y="3164015"/>
              <a:ext cx="69076" cy="69076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22" name="Oval 1221">
            <a:extLst>
              <a:ext uri="{FF2B5EF4-FFF2-40B4-BE49-F238E27FC236}">
                <a16:creationId xmlns:a16="http://schemas.microsoft.com/office/drawing/2014/main" id="{63E810D4-9C08-48CD-836B-6F052422F6A1}"/>
              </a:ext>
            </a:extLst>
          </p:cNvPr>
          <p:cNvSpPr/>
          <p:nvPr/>
        </p:nvSpPr>
        <p:spPr>
          <a:xfrm>
            <a:off x="1917519" y="533689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55" name="Group 1254">
            <a:extLst>
              <a:ext uri="{FF2B5EF4-FFF2-40B4-BE49-F238E27FC236}">
                <a16:creationId xmlns:a16="http://schemas.microsoft.com/office/drawing/2014/main" id="{2978EFBF-65F9-4A8B-B7ED-19EF46AEA6FC}"/>
              </a:ext>
            </a:extLst>
          </p:cNvPr>
          <p:cNvGrpSpPr/>
          <p:nvPr/>
        </p:nvGrpSpPr>
        <p:grpSpPr>
          <a:xfrm>
            <a:off x="2047757" y="5504776"/>
            <a:ext cx="379456" cy="304171"/>
            <a:chOff x="3533775" y="2106923"/>
            <a:chExt cx="2384426" cy="1911351"/>
          </a:xfrm>
        </p:grpSpPr>
        <p:sp>
          <p:nvSpPr>
            <p:cNvPr id="1256" name="Freeform 772">
              <a:extLst>
                <a:ext uri="{FF2B5EF4-FFF2-40B4-BE49-F238E27FC236}">
                  <a16:creationId xmlns:a16="http://schemas.microsoft.com/office/drawing/2014/main" id="{37D293B3-AD7A-4051-8250-46DA7E57B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3775" y="2106923"/>
              <a:ext cx="2384425" cy="1479550"/>
            </a:xfrm>
            <a:custGeom>
              <a:avLst/>
              <a:gdLst>
                <a:gd name="T0" fmla="*/ 1315 w 1502"/>
                <a:gd name="T1" fmla="*/ 932 h 932"/>
                <a:gd name="T2" fmla="*/ 0 w 1502"/>
                <a:gd name="T3" fmla="*/ 932 h 932"/>
                <a:gd name="T4" fmla="*/ 0 w 1502"/>
                <a:gd name="T5" fmla="*/ 0 h 932"/>
                <a:gd name="T6" fmla="*/ 1502 w 1502"/>
                <a:gd name="T7" fmla="*/ 0 h 932"/>
                <a:gd name="T8" fmla="*/ 1502 w 1502"/>
                <a:gd name="T9" fmla="*/ 932 h 932"/>
                <a:gd name="T10" fmla="*/ 1421 w 1502"/>
                <a:gd name="T11" fmla="*/ 932 h 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02" h="932">
                  <a:moveTo>
                    <a:pt x="1315" y="932"/>
                  </a:moveTo>
                  <a:lnTo>
                    <a:pt x="0" y="932"/>
                  </a:lnTo>
                  <a:lnTo>
                    <a:pt x="0" y="0"/>
                  </a:lnTo>
                  <a:lnTo>
                    <a:pt x="1502" y="0"/>
                  </a:lnTo>
                  <a:lnTo>
                    <a:pt x="1502" y="932"/>
                  </a:lnTo>
                  <a:lnTo>
                    <a:pt x="1421" y="93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7" name="Freeform 773">
              <a:extLst>
                <a:ext uri="{FF2B5EF4-FFF2-40B4-BE49-F238E27FC236}">
                  <a16:creationId xmlns:a16="http://schemas.microsoft.com/office/drawing/2014/main" id="{36705D1F-0DA9-4363-8E7C-3AE7AD5971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6050" y="3838886"/>
              <a:ext cx="1609725" cy="179388"/>
            </a:xfrm>
            <a:custGeom>
              <a:avLst/>
              <a:gdLst>
                <a:gd name="T0" fmla="*/ 558 w 591"/>
                <a:gd name="T1" fmla="*/ 66 h 66"/>
                <a:gd name="T2" fmla="*/ 33 w 591"/>
                <a:gd name="T3" fmla="*/ 66 h 66"/>
                <a:gd name="T4" fmla="*/ 0 w 591"/>
                <a:gd name="T5" fmla="*/ 33 h 66"/>
                <a:gd name="T6" fmla="*/ 9 w 591"/>
                <a:gd name="T7" fmla="*/ 9 h 66"/>
                <a:gd name="T8" fmla="*/ 33 w 591"/>
                <a:gd name="T9" fmla="*/ 0 h 66"/>
                <a:gd name="T10" fmla="*/ 558 w 591"/>
                <a:gd name="T11" fmla="*/ 0 h 66"/>
                <a:gd name="T12" fmla="*/ 591 w 591"/>
                <a:gd name="T13" fmla="*/ 33 h 66"/>
                <a:gd name="T14" fmla="*/ 581 w 591"/>
                <a:gd name="T15" fmla="*/ 57 h 66"/>
                <a:gd name="T16" fmla="*/ 558 w 591"/>
                <a:gd name="T1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1" h="66">
                  <a:moveTo>
                    <a:pt x="558" y="66"/>
                  </a:moveTo>
                  <a:cubicBezTo>
                    <a:pt x="33" y="66"/>
                    <a:pt x="33" y="66"/>
                    <a:pt x="33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24"/>
                    <a:pt x="3" y="15"/>
                    <a:pt x="9" y="9"/>
                  </a:cubicBezTo>
                  <a:cubicBezTo>
                    <a:pt x="15" y="3"/>
                    <a:pt x="24" y="0"/>
                    <a:pt x="33" y="0"/>
                  </a:cubicBezTo>
                  <a:cubicBezTo>
                    <a:pt x="558" y="0"/>
                    <a:pt x="558" y="0"/>
                    <a:pt x="558" y="0"/>
                  </a:cubicBezTo>
                  <a:cubicBezTo>
                    <a:pt x="576" y="0"/>
                    <a:pt x="591" y="15"/>
                    <a:pt x="591" y="33"/>
                  </a:cubicBezTo>
                  <a:cubicBezTo>
                    <a:pt x="591" y="42"/>
                    <a:pt x="587" y="51"/>
                    <a:pt x="581" y="57"/>
                  </a:cubicBezTo>
                  <a:cubicBezTo>
                    <a:pt x="575" y="63"/>
                    <a:pt x="567" y="66"/>
                    <a:pt x="558" y="6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8" name="Freeform 774">
              <a:extLst>
                <a:ext uri="{FF2B5EF4-FFF2-40B4-BE49-F238E27FC236}">
                  <a16:creationId xmlns:a16="http://schemas.microsoft.com/office/drawing/2014/main" id="{521BA9FF-8F2C-41A0-B954-F88594A3B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7288" y="2668898"/>
              <a:ext cx="803275" cy="800100"/>
            </a:xfrm>
            <a:custGeom>
              <a:avLst/>
              <a:gdLst>
                <a:gd name="T0" fmla="*/ 205 w 295"/>
                <a:gd name="T1" fmla="*/ 284 h 295"/>
                <a:gd name="T2" fmla="*/ 148 w 295"/>
                <a:gd name="T3" fmla="*/ 295 h 295"/>
                <a:gd name="T4" fmla="*/ 0 w 295"/>
                <a:gd name="T5" fmla="*/ 148 h 295"/>
                <a:gd name="T6" fmla="*/ 148 w 295"/>
                <a:gd name="T7" fmla="*/ 0 h 295"/>
                <a:gd name="T8" fmla="*/ 295 w 295"/>
                <a:gd name="T9" fmla="*/ 148 h 295"/>
                <a:gd name="T10" fmla="*/ 253 w 295"/>
                <a:gd name="T11" fmla="*/ 252 h 295"/>
                <a:gd name="T12" fmla="*/ 249 w 295"/>
                <a:gd name="T13" fmla="*/ 255 h 295"/>
                <a:gd name="T14" fmla="*/ 233 w 295"/>
                <a:gd name="T15" fmla="*/ 269 h 295"/>
                <a:gd name="T16" fmla="*/ 205 w 295"/>
                <a:gd name="T17" fmla="*/ 284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5" h="295">
                  <a:moveTo>
                    <a:pt x="205" y="284"/>
                  </a:moveTo>
                  <a:cubicBezTo>
                    <a:pt x="188" y="291"/>
                    <a:pt x="168" y="295"/>
                    <a:pt x="148" y="295"/>
                  </a:cubicBezTo>
                  <a:cubicBezTo>
                    <a:pt x="66" y="295"/>
                    <a:pt x="0" y="229"/>
                    <a:pt x="0" y="148"/>
                  </a:cubicBezTo>
                  <a:cubicBezTo>
                    <a:pt x="0" y="66"/>
                    <a:pt x="66" y="0"/>
                    <a:pt x="148" y="0"/>
                  </a:cubicBezTo>
                  <a:cubicBezTo>
                    <a:pt x="229" y="0"/>
                    <a:pt x="295" y="66"/>
                    <a:pt x="295" y="148"/>
                  </a:cubicBezTo>
                  <a:cubicBezTo>
                    <a:pt x="295" y="188"/>
                    <a:pt x="279" y="225"/>
                    <a:pt x="253" y="252"/>
                  </a:cubicBezTo>
                  <a:cubicBezTo>
                    <a:pt x="251" y="253"/>
                    <a:pt x="250" y="254"/>
                    <a:pt x="249" y="255"/>
                  </a:cubicBezTo>
                  <a:cubicBezTo>
                    <a:pt x="244" y="260"/>
                    <a:pt x="238" y="264"/>
                    <a:pt x="233" y="269"/>
                  </a:cubicBezTo>
                  <a:cubicBezTo>
                    <a:pt x="224" y="275"/>
                    <a:pt x="215" y="280"/>
                    <a:pt x="205" y="28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9" name="Freeform 775">
              <a:extLst>
                <a:ext uri="{FF2B5EF4-FFF2-40B4-BE49-F238E27FC236}">
                  <a16:creationId xmlns:a16="http://schemas.microsoft.com/office/drawing/2014/main" id="{831173C7-367B-4FA4-8C1B-9F2A9C8FD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6088" y="3361048"/>
              <a:ext cx="392113" cy="520700"/>
            </a:xfrm>
            <a:custGeom>
              <a:avLst/>
              <a:gdLst>
                <a:gd name="T0" fmla="*/ 0 w 144"/>
                <a:gd name="T1" fmla="*/ 29 h 192"/>
                <a:gd name="T2" fmla="*/ 35 w 144"/>
                <a:gd name="T3" fmla="*/ 83 h 192"/>
                <a:gd name="T4" fmla="*/ 96 w 144"/>
                <a:gd name="T5" fmla="*/ 177 h 192"/>
                <a:gd name="T6" fmla="*/ 130 w 144"/>
                <a:gd name="T7" fmla="*/ 186 h 192"/>
                <a:gd name="T8" fmla="*/ 144 w 144"/>
                <a:gd name="T9" fmla="*/ 163 h 192"/>
                <a:gd name="T10" fmla="*/ 139 w 144"/>
                <a:gd name="T11" fmla="*/ 149 h 192"/>
                <a:gd name="T12" fmla="*/ 97 w 144"/>
                <a:gd name="T13" fmla="*/ 83 h 192"/>
                <a:gd name="T14" fmla="*/ 44 w 144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192">
                  <a:moveTo>
                    <a:pt x="0" y="29"/>
                  </a:moveTo>
                  <a:cubicBezTo>
                    <a:pt x="35" y="83"/>
                    <a:pt x="35" y="83"/>
                    <a:pt x="35" y="83"/>
                  </a:cubicBezTo>
                  <a:cubicBezTo>
                    <a:pt x="96" y="177"/>
                    <a:pt x="96" y="177"/>
                    <a:pt x="96" y="177"/>
                  </a:cubicBezTo>
                  <a:cubicBezTo>
                    <a:pt x="104" y="188"/>
                    <a:pt x="118" y="192"/>
                    <a:pt x="130" y="186"/>
                  </a:cubicBezTo>
                  <a:cubicBezTo>
                    <a:pt x="139" y="181"/>
                    <a:pt x="144" y="172"/>
                    <a:pt x="144" y="163"/>
                  </a:cubicBezTo>
                  <a:cubicBezTo>
                    <a:pt x="144" y="158"/>
                    <a:pt x="142" y="154"/>
                    <a:pt x="139" y="149"/>
                  </a:cubicBezTo>
                  <a:cubicBezTo>
                    <a:pt x="97" y="83"/>
                    <a:pt x="97" y="83"/>
                    <a:pt x="97" y="83"/>
                  </a:cubicBezTo>
                  <a:cubicBezTo>
                    <a:pt x="44" y="0"/>
                    <a:pt x="44" y="0"/>
                    <a:pt x="4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0" name="Line 777">
              <a:extLst>
                <a:ext uri="{FF2B5EF4-FFF2-40B4-BE49-F238E27FC236}">
                  <a16:creationId xmlns:a16="http://schemas.microsoft.com/office/drawing/2014/main" id="{52887B1A-0E02-4FD9-A979-003F4C47F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5563" y="2519673"/>
              <a:ext cx="0" cy="7334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1" name="Line 778">
              <a:extLst>
                <a:ext uri="{FF2B5EF4-FFF2-40B4-BE49-F238E27FC236}">
                  <a16:creationId xmlns:a16="http://schemas.microsoft.com/office/drawing/2014/main" id="{6BA4C3C4-F828-40D6-A436-C0894318DA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8888" y="3176898"/>
              <a:ext cx="7493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2" name="Oval 779">
              <a:extLst>
                <a:ext uri="{FF2B5EF4-FFF2-40B4-BE49-F238E27FC236}">
                  <a16:creationId xmlns:a16="http://schemas.microsoft.com/office/drawing/2014/main" id="{6728007F-077D-4392-96A3-F2EF1ED56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9550" y="2875273"/>
              <a:ext cx="84138" cy="841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3" name="Oval 780">
              <a:extLst>
                <a:ext uri="{FF2B5EF4-FFF2-40B4-BE49-F238E27FC236}">
                  <a16:creationId xmlns:a16="http://schemas.microsoft.com/office/drawing/2014/main" id="{E2A208EA-E3F2-4CA5-AACE-66F842895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638" y="2918136"/>
              <a:ext cx="85725" cy="825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4" name="Oval 781">
              <a:extLst>
                <a:ext uri="{FF2B5EF4-FFF2-40B4-BE49-F238E27FC236}">
                  <a16:creationId xmlns:a16="http://schemas.microsoft.com/office/drawing/2014/main" id="{2A80E282-A601-416A-A100-7B00F732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0713" y="2791136"/>
              <a:ext cx="84138" cy="841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5" name="Line 782">
              <a:extLst>
                <a:ext uri="{FF2B5EF4-FFF2-40B4-BE49-F238E27FC236}">
                  <a16:creationId xmlns:a16="http://schemas.microsoft.com/office/drawing/2014/main" id="{EF56B485-8E0D-45C8-ADD6-AA4444CC19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865563" y="2937186"/>
              <a:ext cx="158750" cy="2317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6" name="Line 783">
              <a:extLst>
                <a:ext uri="{FF2B5EF4-FFF2-40B4-BE49-F238E27FC236}">
                  <a16:creationId xmlns:a16="http://schemas.microsoft.com/office/drawing/2014/main" id="{63EC80ED-DC62-4DD1-AD5B-43C6083A1C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97338" y="2937186"/>
              <a:ext cx="114300" cy="222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7" name="Line 784">
              <a:extLst>
                <a:ext uri="{FF2B5EF4-FFF2-40B4-BE49-F238E27FC236}">
                  <a16:creationId xmlns:a16="http://schemas.microsoft.com/office/drawing/2014/main" id="{C60A08E9-D056-4555-B07F-7B70A5954F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291013" y="2859398"/>
              <a:ext cx="147638" cy="777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8" name="Freeform 791">
              <a:extLst>
                <a:ext uri="{FF2B5EF4-FFF2-40B4-BE49-F238E27FC236}">
                  <a16:creationId xmlns:a16="http://schemas.microsoft.com/office/drawing/2014/main" id="{AACA9216-3C0B-485D-AECB-F95E1AD6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078473"/>
              <a:ext cx="358775" cy="152400"/>
            </a:xfrm>
            <a:custGeom>
              <a:avLst/>
              <a:gdLst>
                <a:gd name="T0" fmla="*/ 83 w 132"/>
                <a:gd name="T1" fmla="*/ 0 h 56"/>
                <a:gd name="T2" fmla="*/ 85 w 132"/>
                <a:gd name="T3" fmla="*/ 15 h 56"/>
                <a:gd name="T4" fmla="*/ 97 w 132"/>
                <a:gd name="T5" fmla="*/ 22 h 56"/>
                <a:gd name="T6" fmla="*/ 129 w 132"/>
                <a:gd name="T7" fmla="*/ 37 h 56"/>
                <a:gd name="T8" fmla="*/ 129 w 132"/>
                <a:gd name="T9" fmla="*/ 49 h 56"/>
                <a:gd name="T10" fmla="*/ 75 w 132"/>
                <a:gd name="T11" fmla="*/ 55 h 56"/>
                <a:gd name="T12" fmla="*/ 71 w 132"/>
                <a:gd name="T13" fmla="*/ 28 h 56"/>
                <a:gd name="T14" fmla="*/ 75 w 132"/>
                <a:gd name="T15" fmla="*/ 24 h 56"/>
                <a:gd name="T16" fmla="*/ 67 w 132"/>
                <a:gd name="T17" fmla="*/ 15 h 56"/>
                <a:gd name="T18" fmla="*/ 59 w 132"/>
                <a:gd name="T19" fmla="*/ 24 h 56"/>
                <a:gd name="T20" fmla="*/ 61 w 132"/>
                <a:gd name="T21" fmla="*/ 28 h 56"/>
                <a:gd name="T22" fmla="*/ 57 w 132"/>
                <a:gd name="T23" fmla="*/ 56 h 56"/>
                <a:gd name="T24" fmla="*/ 3 w 132"/>
                <a:gd name="T25" fmla="*/ 48 h 56"/>
                <a:gd name="T26" fmla="*/ 46 w 132"/>
                <a:gd name="T27" fmla="*/ 18 h 56"/>
                <a:gd name="T28" fmla="*/ 50 w 132"/>
                <a:gd name="T29" fmla="*/ 3 h 56"/>
                <a:gd name="T30" fmla="*/ 53 w 132"/>
                <a:gd name="T31" fmla="*/ 4 h 56"/>
                <a:gd name="T32" fmla="*/ 82 w 132"/>
                <a:gd name="T33" fmla="*/ 1 h 56"/>
                <a:gd name="T34" fmla="*/ 83 w 132"/>
                <a:gd name="T3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32" h="56">
                  <a:moveTo>
                    <a:pt x="83" y="0"/>
                  </a:moveTo>
                  <a:cubicBezTo>
                    <a:pt x="83" y="0"/>
                    <a:pt x="84" y="10"/>
                    <a:pt x="85" y="15"/>
                  </a:cubicBezTo>
                  <a:cubicBezTo>
                    <a:pt x="86" y="21"/>
                    <a:pt x="97" y="22"/>
                    <a:pt x="97" y="22"/>
                  </a:cubicBezTo>
                  <a:cubicBezTo>
                    <a:pt x="97" y="22"/>
                    <a:pt x="127" y="28"/>
                    <a:pt x="129" y="37"/>
                  </a:cubicBezTo>
                  <a:cubicBezTo>
                    <a:pt x="132" y="45"/>
                    <a:pt x="129" y="49"/>
                    <a:pt x="129" y="49"/>
                  </a:cubicBezTo>
                  <a:cubicBezTo>
                    <a:pt x="129" y="49"/>
                    <a:pt x="117" y="53"/>
                    <a:pt x="75" y="55"/>
                  </a:cubicBezTo>
                  <a:cubicBezTo>
                    <a:pt x="71" y="28"/>
                    <a:pt x="71" y="28"/>
                    <a:pt x="71" y="28"/>
                  </a:cubicBezTo>
                  <a:cubicBezTo>
                    <a:pt x="75" y="24"/>
                    <a:pt x="75" y="24"/>
                    <a:pt x="75" y="24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59" y="24"/>
                    <a:pt x="59" y="24"/>
                    <a:pt x="59" y="24"/>
                  </a:cubicBezTo>
                  <a:cubicBezTo>
                    <a:pt x="61" y="28"/>
                    <a:pt x="61" y="28"/>
                    <a:pt x="61" y="28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19" y="56"/>
                    <a:pt x="3" y="48"/>
                    <a:pt x="3" y="48"/>
                  </a:cubicBezTo>
                  <a:cubicBezTo>
                    <a:pt x="0" y="25"/>
                    <a:pt x="40" y="21"/>
                    <a:pt x="46" y="18"/>
                  </a:cubicBezTo>
                  <a:cubicBezTo>
                    <a:pt x="51" y="15"/>
                    <a:pt x="50" y="3"/>
                    <a:pt x="50" y="3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63" y="9"/>
                    <a:pt x="74" y="8"/>
                    <a:pt x="82" y="1"/>
                  </a:cubicBezTo>
                  <a:cubicBezTo>
                    <a:pt x="83" y="1"/>
                    <a:pt x="83" y="1"/>
                    <a:pt x="83" y="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9" name="Freeform 794">
              <a:extLst>
                <a:ext uri="{FF2B5EF4-FFF2-40B4-BE49-F238E27FC236}">
                  <a16:creationId xmlns:a16="http://schemas.microsoft.com/office/drawing/2014/main" id="{3AFCE38A-64C1-4326-A70D-14A84AA95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7950" y="3078473"/>
              <a:ext cx="358775" cy="152400"/>
            </a:xfrm>
            <a:custGeom>
              <a:avLst/>
              <a:gdLst>
                <a:gd name="T0" fmla="*/ 83 w 132"/>
                <a:gd name="T1" fmla="*/ 0 h 56"/>
                <a:gd name="T2" fmla="*/ 85 w 132"/>
                <a:gd name="T3" fmla="*/ 15 h 56"/>
                <a:gd name="T4" fmla="*/ 97 w 132"/>
                <a:gd name="T5" fmla="*/ 22 h 56"/>
                <a:gd name="T6" fmla="*/ 129 w 132"/>
                <a:gd name="T7" fmla="*/ 37 h 56"/>
                <a:gd name="T8" fmla="*/ 129 w 132"/>
                <a:gd name="T9" fmla="*/ 49 h 56"/>
                <a:gd name="T10" fmla="*/ 75 w 132"/>
                <a:gd name="T11" fmla="*/ 55 h 56"/>
                <a:gd name="T12" fmla="*/ 69 w 132"/>
                <a:gd name="T13" fmla="*/ 56 h 56"/>
                <a:gd name="T14" fmla="*/ 57 w 132"/>
                <a:gd name="T15" fmla="*/ 56 h 56"/>
                <a:gd name="T16" fmla="*/ 3 w 132"/>
                <a:gd name="T17" fmla="*/ 48 h 56"/>
                <a:gd name="T18" fmla="*/ 46 w 132"/>
                <a:gd name="T19" fmla="*/ 18 h 56"/>
                <a:gd name="T20" fmla="*/ 50 w 132"/>
                <a:gd name="T21" fmla="*/ 3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2" h="56">
                  <a:moveTo>
                    <a:pt x="83" y="0"/>
                  </a:moveTo>
                  <a:cubicBezTo>
                    <a:pt x="83" y="0"/>
                    <a:pt x="84" y="10"/>
                    <a:pt x="85" y="15"/>
                  </a:cubicBezTo>
                  <a:cubicBezTo>
                    <a:pt x="86" y="21"/>
                    <a:pt x="97" y="22"/>
                    <a:pt x="97" y="22"/>
                  </a:cubicBezTo>
                  <a:cubicBezTo>
                    <a:pt x="97" y="22"/>
                    <a:pt x="127" y="28"/>
                    <a:pt x="129" y="37"/>
                  </a:cubicBezTo>
                  <a:cubicBezTo>
                    <a:pt x="132" y="45"/>
                    <a:pt x="129" y="49"/>
                    <a:pt x="129" y="49"/>
                  </a:cubicBezTo>
                  <a:cubicBezTo>
                    <a:pt x="129" y="49"/>
                    <a:pt x="117" y="53"/>
                    <a:pt x="75" y="55"/>
                  </a:cubicBezTo>
                  <a:cubicBezTo>
                    <a:pt x="73" y="55"/>
                    <a:pt x="71" y="56"/>
                    <a:pt x="69" y="56"/>
                  </a:cubicBezTo>
                  <a:cubicBezTo>
                    <a:pt x="65" y="56"/>
                    <a:pt x="61" y="56"/>
                    <a:pt x="57" y="56"/>
                  </a:cubicBezTo>
                  <a:cubicBezTo>
                    <a:pt x="19" y="56"/>
                    <a:pt x="3" y="48"/>
                    <a:pt x="3" y="48"/>
                  </a:cubicBezTo>
                  <a:cubicBezTo>
                    <a:pt x="0" y="25"/>
                    <a:pt x="40" y="21"/>
                    <a:pt x="46" y="18"/>
                  </a:cubicBezTo>
                  <a:cubicBezTo>
                    <a:pt x="51" y="15"/>
                    <a:pt x="50" y="3"/>
                    <a:pt x="50" y="3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0" name="Line 798">
              <a:extLst>
                <a:ext uri="{FF2B5EF4-FFF2-40B4-BE49-F238E27FC236}">
                  <a16:creationId xmlns:a16="http://schemas.microsoft.com/office/drawing/2014/main" id="{39073C3E-DD4B-442D-A280-F0EC77134D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5713" y="2294248"/>
              <a:ext cx="3270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1" name="Line 799">
              <a:extLst>
                <a:ext uri="{FF2B5EF4-FFF2-40B4-BE49-F238E27FC236}">
                  <a16:creationId xmlns:a16="http://schemas.microsoft.com/office/drawing/2014/main" id="{23F65A38-C67C-43B9-A27B-6F40D00998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03813" y="2373623"/>
              <a:ext cx="3778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2" name="Line 800">
              <a:extLst>
                <a:ext uri="{FF2B5EF4-FFF2-40B4-BE49-F238E27FC236}">
                  <a16:creationId xmlns:a16="http://schemas.microsoft.com/office/drawing/2014/main" id="{74CF2746-910C-4A24-9935-BD4007960B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14925" y="2465698"/>
              <a:ext cx="617538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3" name="Freeform 776">
              <a:extLst>
                <a:ext uri="{FF2B5EF4-FFF2-40B4-BE49-F238E27FC236}">
                  <a16:creationId xmlns:a16="http://schemas.microsoft.com/office/drawing/2014/main" id="{30B7623E-72EF-4D05-944F-535B280B0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65736"/>
              <a:ext cx="606425" cy="606425"/>
            </a:xfrm>
            <a:custGeom>
              <a:avLst/>
              <a:gdLst>
                <a:gd name="T0" fmla="*/ 223 w 223"/>
                <a:gd name="T1" fmla="*/ 112 h 223"/>
                <a:gd name="T2" fmla="*/ 191 w 223"/>
                <a:gd name="T3" fmla="*/ 190 h 223"/>
                <a:gd name="T4" fmla="*/ 176 w 223"/>
                <a:gd name="T5" fmla="*/ 203 h 223"/>
                <a:gd name="T6" fmla="*/ 112 w 223"/>
                <a:gd name="T7" fmla="*/ 223 h 223"/>
                <a:gd name="T8" fmla="*/ 0 w 223"/>
                <a:gd name="T9" fmla="*/ 112 h 223"/>
                <a:gd name="T10" fmla="*/ 112 w 223"/>
                <a:gd name="T11" fmla="*/ 0 h 223"/>
                <a:gd name="T12" fmla="*/ 223 w 223"/>
                <a:gd name="T13" fmla="*/ 1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3" h="223">
                  <a:moveTo>
                    <a:pt x="223" y="112"/>
                  </a:moveTo>
                  <a:cubicBezTo>
                    <a:pt x="223" y="142"/>
                    <a:pt x="211" y="170"/>
                    <a:pt x="191" y="190"/>
                  </a:cubicBezTo>
                  <a:cubicBezTo>
                    <a:pt x="186" y="195"/>
                    <a:pt x="181" y="199"/>
                    <a:pt x="176" y="203"/>
                  </a:cubicBezTo>
                  <a:cubicBezTo>
                    <a:pt x="158" y="216"/>
                    <a:pt x="136" y="223"/>
                    <a:pt x="112" y="223"/>
                  </a:cubicBezTo>
                  <a:cubicBezTo>
                    <a:pt x="50" y="223"/>
                    <a:pt x="0" y="173"/>
                    <a:pt x="0" y="112"/>
                  </a:cubicBezTo>
                  <a:cubicBezTo>
                    <a:pt x="0" y="50"/>
                    <a:pt x="50" y="0"/>
                    <a:pt x="112" y="0"/>
                  </a:cubicBezTo>
                  <a:cubicBezTo>
                    <a:pt x="173" y="0"/>
                    <a:pt x="223" y="50"/>
                    <a:pt x="223" y="11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1274" name="Group 1273">
              <a:extLst>
                <a:ext uri="{FF2B5EF4-FFF2-40B4-BE49-F238E27FC236}">
                  <a16:creationId xmlns:a16="http://schemas.microsoft.com/office/drawing/2014/main" id="{7B327449-4A5A-4637-A550-072E72BE6EE2}"/>
                </a:ext>
              </a:extLst>
            </p:cNvPr>
            <p:cNvGrpSpPr/>
            <p:nvPr/>
          </p:nvGrpSpPr>
          <p:grpSpPr>
            <a:xfrm>
              <a:off x="5256213" y="2875273"/>
              <a:ext cx="211815" cy="355600"/>
              <a:chOff x="5256213" y="2875273"/>
              <a:chExt cx="211815" cy="355600"/>
            </a:xfrm>
          </p:grpSpPr>
          <p:sp>
            <p:nvSpPr>
              <p:cNvPr id="1275" name="Freeform 785">
                <a:extLst>
                  <a:ext uri="{FF2B5EF4-FFF2-40B4-BE49-F238E27FC236}">
                    <a16:creationId xmlns:a16="http://schemas.microsoft.com/office/drawing/2014/main" id="{1AA1076D-9CA7-4347-B1CF-65EA92F90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41040" y="2981636"/>
                <a:ext cx="26988" cy="42863"/>
              </a:xfrm>
              <a:custGeom>
                <a:avLst/>
                <a:gdLst>
                  <a:gd name="T0" fmla="*/ 0 w 10"/>
                  <a:gd name="T1" fmla="*/ 16 h 16"/>
                  <a:gd name="T2" fmla="*/ 2 w 10"/>
                  <a:gd name="T3" fmla="*/ 2 h 16"/>
                  <a:gd name="T4" fmla="*/ 2 w 10"/>
                  <a:gd name="T5" fmla="*/ 2 h 16"/>
                  <a:gd name="T6" fmla="*/ 8 w 10"/>
                  <a:gd name="T7" fmla="*/ 1 h 16"/>
                  <a:gd name="T8" fmla="*/ 4 w 10"/>
                  <a:gd name="T9" fmla="*/ 12 h 16"/>
                  <a:gd name="T10" fmla="*/ 0 w 10"/>
                  <a:gd name="T11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6">
                    <a:moveTo>
                      <a:pt x="0" y="16"/>
                    </a:moveTo>
                    <a:cubicBezTo>
                      <a:pt x="1" y="11"/>
                      <a:pt x="2" y="7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5" y="0"/>
                      <a:pt x="7" y="0"/>
                      <a:pt x="8" y="1"/>
                    </a:cubicBezTo>
                    <a:cubicBezTo>
                      <a:pt x="10" y="2"/>
                      <a:pt x="8" y="8"/>
                      <a:pt x="4" y="12"/>
                    </a:cubicBezTo>
                    <a:cubicBezTo>
                      <a:pt x="2" y="14"/>
                      <a:pt x="1" y="15"/>
                      <a:pt x="0" y="16"/>
                    </a:cubicBezTo>
                    <a:close/>
                  </a:path>
                </a:pathLst>
              </a:custGeom>
              <a:solidFill>
                <a:schemeClr val="bg2"/>
              </a:solidFill>
              <a:ln w="6350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6" name="Freeform 786">
                <a:extLst>
                  <a:ext uri="{FF2B5EF4-FFF2-40B4-BE49-F238E27FC236}">
                    <a16:creationId xmlns:a16="http://schemas.microsoft.com/office/drawing/2014/main" id="{8E0D064D-4962-4499-A1F4-2C702E537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9725" y="2986398"/>
                <a:ext cx="30163" cy="46038"/>
              </a:xfrm>
              <a:custGeom>
                <a:avLst/>
                <a:gdLst>
                  <a:gd name="T0" fmla="*/ 11 w 11"/>
                  <a:gd name="T1" fmla="*/ 0 h 17"/>
                  <a:gd name="T2" fmla="*/ 11 w 11"/>
                  <a:gd name="T3" fmla="*/ 0 h 17"/>
                  <a:gd name="T4" fmla="*/ 9 w 11"/>
                  <a:gd name="T5" fmla="*/ 14 h 17"/>
                  <a:gd name="T6" fmla="*/ 1 w 11"/>
                  <a:gd name="T7" fmla="*/ 16 h 17"/>
                  <a:gd name="T8" fmla="*/ 6 w 11"/>
                  <a:gd name="T9" fmla="*/ 4 h 17"/>
                  <a:gd name="T10" fmla="*/ 11 w 11"/>
                  <a:gd name="T1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17">
                    <a:moveTo>
                      <a:pt x="1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11" y="5"/>
                      <a:pt x="10" y="9"/>
                      <a:pt x="9" y="14"/>
                    </a:cubicBezTo>
                    <a:cubicBezTo>
                      <a:pt x="6" y="16"/>
                      <a:pt x="3" y="17"/>
                      <a:pt x="1" y="16"/>
                    </a:cubicBezTo>
                    <a:cubicBezTo>
                      <a:pt x="0" y="14"/>
                      <a:pt x="2" y="9"/>
                      <a:pt x="6" y="4"/>
                    </a:cubicBezTo>
                    <a:cubicBezTo>
                      <a:pt x="8" y="2"/>
                      <a:pt x="9" y="1"/>
                      <a:pt x="11" y="0"/>
                    </a:cubicBezTo>
                    <a:close/>
                  </a:path>
                </a:pathLst>
              </a:custGeom>
              <a:solidFill>
                <a:schemeClr val="bg2"/>
              </a:solidFill>
              <a:ln w="6350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7" name="Freeform 788">
                <a:extLst>
                  <a:ext uri="{FF2B5EF4-FFF2-40B4-BE49-F238E27FC236}">
                    <a16:creationId xmlns:a16="http://schemas.microsoft.com/office/drawing/2014/main" id="{07E66F9E-F1AD-4A7D-B37D-4B0EE9E06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263" y="2875273"/>
                <a:ext cx="174625" cy="227013"/>
              </a:xfrm>
              <a:custGeom>
                <a:avLst/>
                <a:gdLst>
                  <a:gd name="T0" fmla="*/ 0 w 64"/>
                  <a:gd name="T1" fmla="*/ 32 h 84"/>
                  <a:gd name="T2" fmla="*/ 32 w 64"/>
                  <a:gd name="T3" fmla="*/ 0 h 84"/>
                  <a:gd name="T4" fmla="*/ 64 w 64"/>
                  <a:gd name="T5" fmla="*/ 33 h 84"/>
                  <a:gd name="T6" fmla="*/ 64 w 64"/>
                  <a:gd name="T7" fmla="*/ 41 h 84"/>
                  <a:gd name="T8" fmla="*/ 59 w 64"/>
                  <a:gd name="T9" fmla="*/ 45 h 84"/>
                  <a:gd name="T10" fmla="*/ 54 w 64"/>
                  <a:gd name="T11" fmla="*/ 57 h 84"/>
                  <a:gd name="T12" fmla="*/ 62 w 64"/>
                  <a:gd name="T13" fmla="*/ 55 h 84"/>
                  <a:gd name="T14" fmla="*/ 60 w 64"/>
                  <a:gd name="T15" fmla="*/ 59 h 84"/>
                  <a:gd name="T16" fmla="*/ 51 w 64"/>
                  <a:gd name="T17" fmla="*/ 75 h 84"/>
                  <a:gd name="T18" fmla="*/ 50 w 64"/>
                  <a:gd name="T19" fmla="*/ 76 h 84"/>
                  <a:gd name="T20" fmla="*/ 21 w 64"/>
                  <a:gd name="T21" fmla="*/ 79 h 84"/>
                  <a:gd name="T22" fmla="*/ 18 w 64"/>
                  <a:gd name="T23" fmla="*/ 78 h 84"/>
                  <a:gd name="T24" fmla="*/ 3 w 64"/>
                  <a:gd name="T25" fmla="*/ 54 h 84"/>
                  <a:gd name="T26" fmla="*/ 11 w 64"/>
                  <a:gd name="T27" fmla="*/ 57 h 84"/>
                  <a:gd name="T28" fmla="*/ 7 w 64"/>
                  <a:gd name="T29" fmla="*/ 45 h 84"/>
                  <a:gd name="T30" fmla="*/ 1 w 64"/>
                  <a:gd name="T31" fmla="*/ 40 h 84"/>
                  <a:gd name="T32" fmla="*/ 0 w 64"/>
                  <a:gd name="T33" fmla="*/ 37 h 84"/>
                  <a:gd name="T34" fmla="*/ 0 w 64"/>
                  <a:gd name="T35" fmla="*/ 32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64" h="84">
                    <a:moveTo>
                      <a:pt x="0" y="32"/>
                    </a:moveTo>
                    <a:cubicBezTo>
                      <a:pt x="0" y="15"/>
                      <a:pt x="15" y="0"/>
                      <a:pt x="32" y="0"/>
                    </a:cubicBezTo>
                    <a:cubicBezTo>
                      <a:pt x="50" y="0"/>
                      <a:pt x="64" y="15"/>
                      <a:pt x="64" y="33"/>
                    </a:cubicBezTo>
                    <a:cubicBezTo>
                      <a:pt x="64" y="41"/>
                      <a:pt x="64" y="41"/>
                      <a:pt x="64" y="41"/>
                    </a:cubicBezTo>
                    <a:cubicBezTo>
                      <a:pt x="62" y="42"/>
                      <a:pt x="61" y="43"/>
                      <a:pt x="59" y="45"/>
                    </a:cubicBezTo>
                    <a:cubicBezTo>
                      <a:pt x="55" y="50"/>
                      <a:pt x="53" y="55"/>
                      <a:pt x="54" y="57"/>
                    </a:cubicBezTo>
                    <a:cubicBezTo>
                      <a:pt x="56" y="58"/>
                      <a:pt x="59" y="57"/>
                      <a:pt x="62" y="55"/>
                    </a:cubicBezTo>
                    <a:cubicBezTo>
                      <a:pt x="61" y="56"/>
                      <a:pt x="61" y="58"/>
                      <a:pt x="60" y="59"/>
                    </a:cubicBezTo>
                    <a:cubicBezTo>
                      <a:pt x="58" y="65"/>
                      <a:pt x="55" y="71"/>
                      <a:pt x="51" y="75"/>
                    </a:cubicBezTo>
                    <a:cubicBezTo>
                      <a:pt x="51" y="76"/>
                      <a:pt x="51" y="76"/>
                      <a:pt x="50" y="76"/>
                    </a:cubicBezTo>
                    <a:cubicBezTo>
                      <a:pt x="42" y="83"/>
                      <a:pt x="31" y="84"/>
                      <a:pt x="21" y="79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11" y="71"/>
                      <a:pt x="6" y="63"/>
                      <a:pt x="3" y="54"/>
                    </a:cubicBezTo>
                    <a:cubicBezTo>
                      <a:pt x="7" y="57"/>
                      <a:pt x="10" y="58"/>
                      <a:pt x="11" y="57"/>
                    </a:cubicBezTo>
                    <a:cubicBezTo>
                      <a:pt x="13" y="55"/>
                      <a:pt x="11" y="50"/>
                      <a:pt x="7" y="45"/>
                    </a:cubicBezTo>
                    <a:cubicBezTo>
                      <a:pt x="5" y="43"/>
                      <a:pt x="2" y="41"/>
                      <a:pt x="1" y="40"/>
                    </a:cubicBezTo>
                    <a:cubicBezTo>
                      <a:pt x="0" y="39"/>
                      <a:pt x="0" y="38"/>
                      <a:pt x="0" y="37"/>
                    </a:cubicBezTo>
                    <a:lnTo>
                      <a:pt x="0" y="32"/>
                    </a:lnTo>
                    <a:close/>
                  </a:path>
                </a:pathLst>
              </a:custGeom>
              <a:solidFill>
                <a:schemeClr val="bg2"/>
              </a:solidFill>
              <a:ln w="6350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8" name="Freeform 789">
                <a:extLst>
                  <a:ext uri="{FF2B5EF4-FFF2-40B4-BE49-F238E27FC236}">
                    <a16:creationId xmlns:a16="http://schemas.microsoft.com/office/drawing/2014/main" id="{7DDD279F-5838-4033-862A-F6976D4AB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6850" y="2983223"/>
                <a:ext cx="33338" cy="49213"/>
              </a:xfrm>
              <a:custGeom>
                <a:avLst/>
                <a:gdLst>
                  <a:gd name="T0" fmla="*/ 0 w 12"/>
                  <a:gd name="T1" fmla="*/ 0 h 18"/>
                  <a:gd name="T2" fmla="*/ 6 w 12"/>
                  <a:gd name="T3" fmla="*/ 5 h 18"/>
                  <a:gd name="T4" fmla="*/ 10 w 12"/>
                  <a:gd name="T5" fmla="*/ 17 h 18"/>
                  <a:gd name="T6" fmla="*/ 2 w 12"/>
                  <a:gd name="T7" fmla="*/ 14 h 18"/>
                  <a:gd name="T8" fmla="*/ 0 w 12"/>
                  <a:gd name="T9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8">
                    <a:moveTo>
                      <a:pt x="0" y="0"/>
                    </a:moveTo>
                    <a:cubicBezTo>
                      <a:pt x="1" y="1"/>
                      <a:pt x="4" y="3"/>
                      <a:pt x="6" y="5"/>
                    </a:cubicBezTo>
                    <a:cubicBezTo>
                      <a:pt x="10" y="10"/>
                      <a:pt x="12" y="15"/>
                      <a:pt x="10" y="17"/>
                    </a:cubicBezTo>
                    <a:cubicBezTo>
                      <a:pt x="9" y="18"/>
                      <a:pt x="6" y="17"/>
                      <a:pt x="2" y="14"/>
                    </a:cubicBezTo>
                    <a:cubicBezTo>
                      <a:pt x="1" y="10"/>
                      <a:pt x="0" y="5"/>
                      <a:pt x="0" y="0"/>
                    </a:cubicBezTo>
                    <a:close/>
                  </a:path>
                </a:pathLst>
              </a:custGeom>
              <a:solidFill>
                <a:schemeClr val="bg2"/>
              </a:solidFill>
              <a:ln w="63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9" name="Freeform 790">
                <a:extLst>
                  <a:ext uri="{FF2B5EF4-FFF2-40B4-BE49-F238E27FC236}">
                    <a16:creationId xmlns:a16="http://schemas.microsoft.com/office/drawing/2014/main" id="{67081EE7-6529-4E6F-AF6B-0025E32F7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6213" y="2981636"/>
                <a:ext cx="26988" cy="39688"/>
              </a:xfrm>
              <a:custGeom>
                <a:avLst/>
                <a:gdLst>
                  <a:gd name="T0" fmla="*/ 8 w 10"/>
                  <a:gd name="T1" fmla="*/ 1 h 15"/>
                  <a:gd name="T2" fmla="*/ 10 w 10"/>
                  <a:gd name="T3" fmla="*/ 15 h 15"/>
                  <a:gd name="T4" fmla="*/ 7 w 10"/>
                  <a:gd name="T5" fmla="*/ 12 h 15"/>
                  <a:gd name="T6" fmla="*/ 2 w 10"/>
                  <a:gd name="T7" fmla="*/ 1 h 15"/>
                  <a:gd name="T8" fmla="*/ 8 w 10"/>
                  <a:gd name="T9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5">
                    <a:moveTo>
                      <a:pt x="8" y="1"/>
                    </a:moveTo>
                    <a:cubicBezTo>
                      <a:pt x="8" y="6"/>
                      <a:pt x="9" y="11"/>
                      <a:pt x="10" y="15"/>
                    </a:cubicBezTo>
                    <a:cubicBezTo>
                      <a:pt x="9" y="15"/>
                      <a:pt x="8" y="14"/>
                      <a:pt x="7" y="12"/>
                    </a:cubicBezTo>
                    <a:cubicBezTo>
                      <a:pt x="3" y="8"/>
                      <a:pt x="0" y="2"/>
                      <a:pt x="2" y="1"/>
                    </a:cubicBezTo>
                    <a:cubicBezTo>
                      <a:pt x="3" y="0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chemeClr val="bg2"/>
              </a:solidFill>
              <a:ln w="6350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0" name="Freeform 792">
                <a:extLst>
                  <a:ext uri="{FF2B5EF4-FFF2-40B4-BE49-F238E27FC236}">
                    <a16:creationId xmlns:a16="http://schemas.microsoft.com/office/drawing/2014/main" id="{02FC0F57-A461-4963-9F68-00FCE5B27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3200" y="3021323"/>
                <a:ext cx="160338" cy="80963"/>
              </a:xfrm>
              <a:custGeom>
                <a:avLst/>
                <a:gdLst>
                  <a:gd name="T0" fmla="*/ 0 w 59"/>
                  <a:gd name="T1" fmla="*/ 0 h 30"/>
                  <a:gd name="T2" fmla="*/ 15 w 59"/>
                  <a:gd name="T3" fmla="*/ 24 h 30"/>
                  <a:gd name="T4" fmla="*/ 18 w 59"/>
                  <a:gd name="T5" fmla="*/ 25 h 30"/>
                  <a:gd name="T6" fmla="*/ 47 w 59"/>
                  <a:gd name="T7" fmla="*/ 22 h 30"/>
                  <a:gd name="T8" fmla="*/ 48 w 59"/>
                  <a:gd name="T9" fmla="*/ 21 h 30"/>
                  <a:gd name="T10" fmla="*/ 57 w 59"/>
                  <a:gd name="T11" fmla="*/ 5 h 30"/>
                  <a:gd name="T12" fmla="*/ 59 w 59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9" h="30">
                    <a:moveTo>
                      <a:pt x="0" y="0"/>
                    </a:moveTo>
                    <a:cubicBezTo>
                      <a:pt x="3" y="9"/>
                      <a:pt x="8" y="17"/>
                      <a:pt x="15" y="24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28" y="30"/>
                      <a:pt x="39" y="29"/>
                      <a:pt x="47" y="22"/>
                    </a:cubicBezTo>
                    <a:cubicBezTo>
                      <a:pt x="48" y="22"/>
                      <a:pt x="48" y="22"/>
                      <a:pt x="48" y="21"/>
                    </a:cubicBezTo>
                    <a:cubicBezTo>
                      <a:pt x="52" y="17"/>
                      <a:pt x="55" y="11"/>
                      <a:pt x="57" y="5"/>
                    </a:cubicBezTo>
                    <a:cubicBezTo>
                      <a:pt x="58" y="4"/>
                      <a:pt x="58" y="2"/>
                      <a:pt x="59" y="1"/>
                    </a:cubicBezTo>
                  </a:path>
                </a:pathLst>
              </a:custGeom>
              <a:solidFill>
                <a:schemeClr val="bg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1" name="Freeform 793">
                <a:extLst>
                  <a:ext uri="{FF2B5EF4-FFF2-40B4-BE49-F238E27FC236}">
                    <a16:creationId xmlns:a16="http://schemas.microsoft.com/office/drawing/2014/main" id="{1E9C6AD5-BEA9-4438-AEA5-BC5251D3B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5263" y="2875273"/>
                <a:ext cx="174625" cy="111125"/>
              </a:xfrm>
              <a:custGeom>
                <a:avLst/>
                <a:gdLst>
                  <a:gd name="T0" fmla="*/ 64 w 64"/>
                  <a:gd name="T1" fmla="*/ 41 h 41"/>
                  <a:gd name="T2" fmla="*/ 64 w 64"/>
                  <a:gd name="T3" fmla="*/ 33 h 41"/>
                  <a:gd name="T4" fmla="*/ 32 w 64"/>
                  <a:gd name="T5" fmla="*/ 0 h 41"/>
                  <a:gd name="T6" fmla="*/ 0 w 64"/>
                  <a:gd name="T7" fmla="*/ 32 h 41"/>
                  <a:gd name="T8" fmla="*/ 0 w 64"/>
                  <a:gd name="T9" fmla="*/ 37 h 41"/>
                  <a:gd name="T10" fmla="*/ 1 w 64"/>
                  <a:gd name="T11" fmla="*/ 4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4" h="41">
                    <a:moveTo>
                      <a:pt x="64" y="41"/>
                    </a:moveTo>
                    <a:cubicBezTo>
                      <a:pt x="64" y="33"/>
                      <a:pt x="64" y="33"/>
                      <a:pt x="64" y="33"/>
                    </a:cubicBezTo>
                    <a:cubicBezTo>
                      <a:pt x="64" y="15"/>
                      <a:pt x="50" y="0"/>
                      <a:pt x="32" y="0"/>
                    </a:cubicBezTo>
                    <a:cubicBezTo>
                      <a:pt x="15" y="0"/>
                      <a:pt x="0" y="15"/>
                      <a:pt x="0" y="32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8"/>
                      <a:pt x="0" y="39"/>
                      <a:pt x="1" y="40"/>
                    </a:cubicBezTo>
                  </a:path>
                </a:pathLst>
              </a:custGeom>
              <a:solidFill>
                <a:schemeClr val="bg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2" name="Freeform 795">
                <a:extLst>
                  <a:ext uri="{FF2B5EF4-FFF2-40B4-BE49-F238E27FC236}">
                    <a16:creationId xmlns:a16="http://schemas.microsoft.com/office/drawing/2014/main" id="{2B6361F9-7BF6-471D-83E6-C070049E3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525" y="3119748"/>
                <a:ext cx="49213" cy="111125"/>
              </a:xfrm>
              <a:custGeom>
                <a:avLst/>
                <a:gdLst>
                  <a:gd name="T0" fmla="*/ 0 w 31"/>
                  <a:gd name="T1" fmla="*/ 70 h 70"/>
                  <a:gd name="T2" fmla="*/ 0 w 31"/>
                  <a:gd name="T3" fmla="*/ 70 h 70"/>
                  <a:gd name="T4" fmla="*/ 7 w 31"/>
                  <a:gd name="T5" fmla="*/ 22 h 70"/>
                  <a:gd name="T6" fmla="*/ 3 w 31"/>
                  <a:gd name="T7" fmla="*/ 15 h 70"/>
                  <a:gd name="T8" fmla="*/ 17 w 31"/>
                  <a:gd name="T9" fmla="*/ 0 h 70"/>
                  <a:gd name="T10" fmla="*/ 31 w 31"/>
                  <a:gd name="T11" fmla="*/ 15 h 70"/>
                  <a:gd name="T12" fmla="*/ 24 w 31"/>
                  <a:gd name="T13" fmla="*/ 22 h 70"/>
                  <a:gd name="T14" fmla="*/ 31 w 31"/>
                  <a:gd name="T15" fmla="*/ 68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1" h="70">
                    <a:moveTo>
                      <a:pt x="0" y="70"/>
                    </a:moveTo>
                    <a:lnTo>
                      <a:pt x="0" y="70"/>
                    </a:lnTo>
                    <a:lnTo>
                      <a:pt x="7" y="22"/>
                    </a:lnTo>
                    <a:lnTo>
                      <a:pt x="3" y="15"/>
                    </a:lnTo>
                    <a:lnTo>
                      <a:pt x="17" y="0"/>
                    </a:lnTo>
                    <a:lnTo>
                      <a:pt x="31" y="15"/>
                    </a:lnTo>
                    <a:lnTo>
                      <a:pt x="24" y="22"/>
                    </a:lnTo>
                    <a:lnTo>
                      <a:pt x="31" y="68"/>
                    </a:lnTo>
                  </a:path>
                </a:pathLst>
              </a:custGeom>
              <a:solidFill>
                <a:schemeClr val="accent1"/>
              </a:solidFill>
              <a:ln w="1270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3" name="Freeform 797">
                <a:extLst>
                  <a:ext uri="{FF2B5EF4-FFF2-40B4-BE49-F238E27FC236}">
                    <a16:creationId xmlns:a16="http://schemas.microsoft.com/office/drawing/2014/main" id="{32A778D3-333E-4971-9E8F-E8DB3DD43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59690" y="2974682"/>
                <a:ext cx="53975" cy="50800"/>
              </a:xfrm>
              <a:custGeom>
                <a:avLst/>
                <a:gdLst>
                  <a:gd name="T0" fmla="*/ 8 w 20"/>
                  <a:gd name="T1" fmla="*/ 1 h 19"/>
                  <a:gd name="T2" fmla="*/ 2 w 20"/>
                  <a:gd name="T3" fmla="*/ 1 h 19"/>
                  <a:gd name="T4" fmla="*/ 7 w 20"/>
                  <a:gd name="T5" fmla="*/ 12 h 19"/>
                  <a:gd name="T6" fmla="*/ 10 w 20"/>
                  <a:gd name="T7" fmla="*/ 15 h 19"/>
                  <a:gd name="T8" fmla="*/ 18 w 20"/>
                  <a:gd name="T9" fmla="*/ 18 h 19"/>
                  <a:gd name="T10" fmla="*/ 14 w 20"/>
                  <a:gd name="T11" fmla="*/ 6 h 19"/>
                  <a:gd name="T12" fmla="*/ 8 w 20"/>
                  <a:gd name="T13" fmla="*/ 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0" h="19">
                    <a:moveTo>
                      <a:pt x="8" y="1"/>
                    </a:moveTo>
                    <a:cubicBezTo>
                      <a:pt x="5" y="0"/>
                      <a:pt x="3" y="0"/>
                      <a:pt x="2" y="1"/>
                    </a:cubicBezTo>
                    <a:cubicBezTo>
                      <a:pt x="0" y="2"/>
                      <a:pt x="3" y="8"/>
                      <a:pt x="7" y="12"/>
                    </a:cubicBezTo>
                    <a:cubicBezTo>
                      <a:pt x="8" y="14"/>
                      <a:pt x="9" y="15"/>
                      <a:pt x="10" y="15"/>
                    </a:cubicBezTo>
                    <a:cubicBezTo>
                      <a:pt x="14" y="18"/>
                      <a:pt x="17" y="19"/>
                      <a:pt x="18" y="18"/>
                    </a:cubicBezTo>
                    <a:cubicBezTo>
                      <a:pt x="20" y="16"/>
                      <a:pt x="18" y="11"/>
                      <a:pt x="14" y="6"/>
                    </a:cubicBezTo>
                    <a:cubicBezTo>
                      <a:pt x="12" y="4"/>
                      <a:pt x="9" y="2"/>
                      <a:pt x="8" y="1"/>
                    </a:cubicBezTo>
                    <a:close/>
                  </a:path>
                </a:pathLst>
              </a:custGeom>
              <a:solidFill>
                <a:schemeClr val="bg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4" name="Freeform 796">
                <a:extLst>
                  <a:ext uri="{FF2B5EF4-FFF2-40B4-BE49-F238E27FC236}">
                    <a16:creationId xmlns:a16="http://schemas.microsoft.com/office/drawing/2014/main" id="{8404D85E-E896-417B-A9F7-8FED8AC03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6248" y="2974682"/>
                <a:ext cx="50800" cy="50800"/>
              </a:xfrm>
              <a:custGeom>
                <a:avLst/>
                <a:gdLst>
                  <a:gd name="T0" fmla="*/ 11 w 19"/>
                  <a:gd name="T1" fmla="*/ 2 h 19"/>
                  <a:gd name="T2" fmla="*/ 17 w 19"/>
                  <a:gd name="T3" fmla="*/ 1 h 19"/>
                  <a:gd name="T4" fmla="*/ 13 w 19"/>
                  <a:gd name="T5" fmla="*/ 12 h 19"/>
                  <a:gd name="T6" fmla="*/ 9 w 19"/>
                  <a:gd name="T7" fmla="*/ 16 h 19"/>
                  <a:gd name="T8" fmla="*/ 1 w 19"/>
                  <a:gd name="T9" fmla="*/ 18 h 19"/>
                  <a:gd name="T10" fmla="*/ 6 w 19"/>
                  <a:gd name="T11" fmla="*/ 6 h 19"/>
                  <a:gd name="T12" fmla="*/ 11 w 19"/>
                  <a:gd name="T1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9" h="19">
                    <a:moveTo>
                      <a:pt x="11" y="2"/>
                    </a:moveTo>
                    <a:cubicBezTo>
                      <a:pt x="14" y="0"/>
                      <a:pt x="16" y="0"/>
                      <a:pt x="17" y="1"/>
                    </a:cubicBezTo>
                    <a:cubicBezTo>
                      <a:pt x="19" y="2"/>
                      <a:pt x="17" y="8"/>
                      <a:pt x="13" y="12"/>
                    </a:cubicBezTo>
                    <a:cubicBezTo>
                      <a:pt x="11" y="14"/>
                      <a:pt x="10" y="15"/>
                      <a:pt x="9" y="16"/>
                    </a:cubicBezTo>
                    <a:cubicBezTo>
                      <a:pt x="6" y="18"/>
                      <a:pt x="3" y="19"/>
                      <a:pt x="1" y="18"/>
                    </a:cubicBezTo>
                    <a:cubicBezTo>
                      <a:pt x="0" y="16"/>
                      <a:pt x="2" y="11"/>
                      <a:pt x="6" y="6"/>
                    </a:cubicBezTo>
                    <a:cubicBezTo>
                      <a:pt x="8" y="4"/>
                      <a:pt x="9" y="3"/>
                      <a:pt x="11" y="2"/>
                    </a:cubicBezTo>
                    <a:close/>
                  </a:path>
                </a:pathLst>
              </a:custGeom>
              <a:solidFill>
                <a:schemeClr val="bg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285" name="Oval 1284">
            <a:extLst>
              <a:ext uri="{FF2B5EF4-FFF2-40B4-BE49-F238E27FC236}">
                <a16:creationId xmlns:a16="http://schemas.microsoft.com/office/drawing/2014/main" id="{C3F841DD-A07D-413A-8AE5-D38724AD4B3F}"/>
              </a:ext>
            </a:extLst>
          </p:cNvPr>
          <p:cNvSpPr/>
          <p:nvPr/>
        </p:nvSpPr>
        <p:spPr>
          <a:xfrm>
            <a:off x="2819696" y="533602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88" name="Group 1287">
            <a:extLst>
              <a:ext uri="{FF2B5EF4-FFF2-40B4-BE49-F238E27FC236}">
                <a16:creationId xmlns:a16="http://schemas.microsoft.com/office/drawing/2014/main" id="{8C381A27-997B-45EC-BD10-5529937F7ADE}"/>
              </a:ext>
            </a:extLst>
          </p:cNvPr>
          <p:cNvGrpSpPr/>
          <p:nvPr/>
        </p:nvGrpSpPr>
        <p:grpSpPr>
          <a:xfrm>
            <a:off x="2991417" y="5468560"/>
            <a:ext cx="296491" cy="374864"/>
            <a:chOff x="4970463" y="2001838"/>
            <a:chExt cx="2270125" cy="2870200"/>
          </a:xfrm>
        </p:grpSpPr>
        <p:sp>
          <p:nvSpPr>
            <p:cNvPr id="1289" name="Freeform 804">
              <a:extLst>
                <a:ext uri="{FF2B5EF4-FFF2-40B4-BE49-F238E27FC236}">
                  <a16:creationId xmlns:a16="http://schemas.microsoft.com/office/drawing/2014/main" id="{FFA4D5F0-9184-447C-A9BD-9BE4EC7EF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0463" y="2001838"/>
              <a:ext cx="1903413" cy="1898650"/>
            </a:xfrm>
            <a:custGeom>
              <a:avLst/>
              <a:gdLst>
                <a:gd name="T0" fmla="*/ 699 w 699"/>
                <a:gd name="T1" fmla="*/ 350 h 700"/>
                <a:gd name="T2" fmla="*/ 598 w 699"/>
                <a:gd name="T3" fmla="*/ 596 h 700"/>
                <a:gd name="T4" fmla="*/ 551 w 699"/>
                <a:gd name="T5" fmla="*/ 636 h 700"/>
                <a:gd name="T6" fmla="*/ 349 w 699"/>
                <a:gd name="T7" fmla="*/ 700 h 700"/>
                <a:gd name="T8" fmla="*/ 0 w 699"/>
                <a:gd name="T9" fmla="*/ 350 h 700"/>
                <a:gd name="T10" fmla="*/ 349 w 699"/>
                <a:gd name="T11" fmla="*/ 0 h 700"/>
                <a:gd name="T12" fmla="*/ 699 w 699"/>
                <a:gd name="T13" fmla="*/ 35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99" h="700">
                  <a:moveTo>
                    <a:pt x="699" y="350"/>
                  </a:moveTo>
                  <a:cubicBezTo>
                    <a:pt x="699" y="446"/>
                    <a:pt x="660" y="533"/>
                    <a:pt x="598" y="596"/>
                  </a:cubicBezTo>
                  <a:cubicBezTo>
                    <a:pt x="583" y="611"/>
                    <a:pt x="567" y="624"/>
                    <a:pt x="551" y="636"/>
                  </a:cubicBezTo>
                  <a:cubicBezTo>
                    <a:pt x="494" y="676"/>
                    <a:pt x="424" y="700"/>
                    <a:pt x="349" y="700"/>
                  </a:cubicBezTo>
                  <a:cubicBezTo>
                    <a:pt x="156" y="700"/>
                    <a:pt x="0" y="543"/>
                    <a:pt x="0" y="350"/>
                  </a:cubicBezTo>
                  <a:cubicBezTo>
                    <a:pt x="0" y="157"/>
                    <a:pt x="156" y="0"/>
                    <a:pt x="349" y="0"/>
                  </a:cubicBezTo>
                  <a:cubicBezTo>
                    <a:pt x="543" y="0"/>
                    <a:pt x="699" y="157"/>
                    <a:pt x="699" y="35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0" name="Freeform 805">
              <a:extLst>
                <a:ext uri="{FF2B5EF4-FFF2-40B4-BE49-F238E27FC236}">
                  <a16:creationId xmlns:a16="http://schemas.microsoft.com/office/drawing/2014/main" id="{22E93297-E9D9-4819-A2B2-890764C26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2850" y="3640138"/>
              <a:ext cx="947738" cy="1231900"/>
            </a:xfrm>
            <a:custGeom>
              <a:avLst/>
              <a:gdLst>
                <a:gd name="T0" fmla="*/ 0 w 348"/>
                <a:gd name="T1" fmla="*/ 68 h 454"/>
                <a:gd name="T2" fmla="*/ 227 w 348"/>
                <a:gd name="T3" fmla="*/ 419 h 454"/>
                <a:gd name="T4" fmla="*/ 307 w 348"/>
                <a:gd name="T5" fmla="*/ 439 h 454"/>
                <a:gd name="T6" fmla="*/ 307 w 348"/>
                <a:gd name="T7" fmla="*/ 439 h 454"/>
                <a:gd name="T8" fmla="*/ 329 w 348"/>
                <a:gd name="T9" fmla="*/ 353 h 454"/>
                <a:gd name="T10" fmla="*/ 103 w 348"/>
                <a:gd name="T1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8" h="454">
                  <a:moveTo>
                    <a:pt x="0" y="68"/>
                  </a:moveTo>
                  <a:cubicBezTo>
                    <a:pt x="227" y="419"/>
                    <a:pt x="227" y="419"/>
                    <a:pt x="227" y="419"/>
                  </a:cubicBezTo>
                  <a:cubicBezTo>
                    <a:pt x="244" y="445"/>
                    <a:pt x="279" y="454"/>
                    <a:pt x="307" y="439"/>
                  </a:cubicBezTo>
                  <a:cubicBezTo>
                    <a:pt x="307" y="439"/>
                    <a:pt x="307" y="439"/>
                    <a:pt x="307" y="439"/>
                  </a:cubicBezTo>
                  <a:cubicBezTo>
                    <a:pt x="338" y="423"/>
                    <a:pt x="348" y="383"/>
                    <a:pt x="329" y="353"/>
                  </a:cubicBezTo>
                  <a:cubicBezTo>
                    <a:pt x="103" y="0"/>
                    <a:pt x="103" y="0"/>
                    <a:pt x="103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1" name="Freeform 806">
              <a:extLst>
                <a:ext uri="{FF2B5EF4-FFF2-40B4-BE49-F238E27FC236}">
                  <a16:creationId xmlns:a16="http://schemas.microsoft.com/office/drawing/2014/main" id="{B29B499C-ECF3-4DB0-BC07-20752E11C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0650" y="2233613"/>
              <a:ext cx="1441450" cy="1436688"/>
            </a:xfrm>
            <a:custGeom>
              <a:avLst/>
              <a:gdLst>
                <a:gd name="T0" fmla="*/ 529 w 529"/>
                <a:gd name="T1" fmla="*/ 265 h 530"/>
                <a:gd name="T2" fmla="*/ 452 w 529"/>
                <a:gd name="T3" fmla="*/ 451 h 530"/>
                <a:gd name="T4" fmla="*/ 417 w 529"/>
                <a:gd name="T5" fmla="*/ 481 h 530"/>
                <a:gd name="T6" fmla="*/ 264 w 529"/>
                <a:gd name="T7" fmla="*/ 530 h 530"/>
                <a:gd name="T8" fmla="*/ 0 w 529"/>
                <a:gd name="T9" fmla="*/ 265 h 530"/>
                <a:gd name="T10" fmla="*/ 264 w 529"/>
                <a:gd name="T11" fmla="*/ 0 h 530"/>
                <a:gd name="T12" fmla="*/ 529 w 529"/>
                <a:gd name="T13" fmla="*/ 265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9" h="530">
                  <a:moveTo>
                    <a:pt x="529" y="265"/>
                  </a:moveTo>
                  <a:cubicBezTo>
                    <a:pt x="529" y="338"/>
                    <a:pt x="500" y="403"/>
                    <a:pt x="452" y="451"/>
                  </a:cubicBezTo>
                  <a:cubicBezTo>
                    <a:pt x="441" y="462"/>
                    <a:pt x="429" y="472"/>
                    <a:pt x="417" y="481"/>
                  </a:cubicBezTo>
                  <a:cubicBezTo>
                    <a:pt x="374" y="512"/>
                    <a:pt x="321" y="530"/>
                    <a:pt x="264" y="530"/>
                  </a:cubicBezTo>
                  <a:cubicBezTo>
                    <a:pt x="118" y="530"/>
                    <a:pt x="0" y="411"/>
                    <a:pt x="0" y="265"/>
                  </a:cubicBezTo>
                  <a:cubicBezTo>
                    <a:pt x="0" y="119"/>
                    <a:pt x="118" y="0"/>
                    <a:pt x="264" y="0"/>
                  </a:cubicBezTo>
                  <a:cubicBezTo>
                    <a:pt x="411" y="0"/>
                    <a:pt x="529" y="119"/>
                    <a:pt x="529" y="265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2" name="Rectangle 807">
              <a:extLst>
                <a:ext uri="{FF2B5EF4-FFF2-40B4-BE49-F238E27FC236}">
                  <a16:creationId xmlns:a16="http://schemas.microsoft.com/office/drawing/2014/main" id="{5BD8A3B9-E3B0-4F44-AE3E-B71EEF6E2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0063" y="2808288"/>
              <a:ext cx="187325" cy="430213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3" name="Rectangle 808">
              <a:extLst>
                <a:ext uri="{FF2B5EF4-FFF2-40B4-BE49-F238E27FC236}">
                  <a16:creationId xmlns:a16="http://schemas.microsoft.com/office/drawing/2014/main" id="{EE246615-58FE-4120-97D9-5B32E15DD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7713" y="2682876"/>
              <a:ext cx="187325" cy="555625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4" name="Rectangle 809">
              <a:extLst>
                <a:ext uri="{FF2B5EF4-FFF2-40B4-BE49-F238E27FC236}">
                  <a16:creationId xmlns:a16="http://schemas.microsoft.com/office/drawing/2014/main" id="{D2180FDB-6B40-4359-AD78-3897EF99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75363" y="2568576"/>
              <a:ext cx="188913" cy="669925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95" name="Oval 1294">
            <a:extLst>
              <a:ext uri="{FF2B5EF4-FFF2-40B4-BE49-F238E27FC236}">
                <a16:creationId xmlns:a16="http://schemas.microsoft.com/office/drawing/2014/main" id="{BA0FA7E7-3676-4E6D-A127-F7020F3D8F6B}"/>
              </a:ext>
            </a:extLst>
          </p:cNvPr>
          <p:cNvSpPr/>
          <p:nvPr/>
        </p:nvSpPr>
        <p:spPr>
          <a:xfrm>
            <a:off x="3658868" y="534321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98" name="Group 1297">
            <a:extLst>
              <a:ext uri="{FF2B5EF4-FFF2-40B4-BE49-F238E27FC236}">
                <a16:creationId xmlns:a16="http://schemas.microsoft.com/office/drawing/2014/main" id="{F1D72E04-982A-4A77-83FC-C2FD8116B81D}"/>
              </a:ext>
            </a:extLst>
          </p:cNvPr>
          <p:cNvGrpSpPr/>
          <p:nvPr/>
        </p:nvGrpSpPr>
        <p:grpSpPr>
          <a:xfrm>
            <a:off x="3807438" y="5479214"/>
            <a:ext cx="342792" cy="367924"/>
            <a:chOff x="4925083" y="2812502"/>
            <a:chExt cx="2165350" cy="2324101"/>
          </a:xfrm>
        </p:grpSpPr>
        <p:sp>
          <p:nvSpPr>
            <p:cNvPr id="1299" name="Freeform 813">
              <a:extLst>
                <a:ext uri="{FF2B5EF4-FFF2-40B4-BE49-F238E27FC236}">
                  <a16:creationId xmlns:a16="http://schemas.microsoft.com/office/drawing/2014/main" id="{D4DC770B-54A0-48D9-953B-8F4AD43AAA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695" y="2812502"/>
              <a:ext cx="2090738" cy="179388"/>
            </a:xfrm>
            <a:custGeom>
              <a:avLst/>
              <a:gdLst>
                <a:gd name="T0" fmla="*/ 735 w 768"/>
                <a:gd name="T1" fmla="*/ 66 h 66"/>
                <a:gd name="T2" fmla="*/ 33 w 768"/>
                <a:gd name="T3" fmla="*/ 66 h 66"/>
                <a:gd name="T4" fmla="*/ 0 w 768"/>
                <a:gd name="T5" fmla="*/ 33 h 66"/>
                <a:gd name="T6" fmla="*/ 10 w 768"/>
                <a:gd name="T7" fmla="*/ 10 h 66"/>
                <a:gd name="T8" fmla="*/ 33 w 768"/>
                <a:gd name="T9" fmla="*/ 0 h 66"/>
                <a:gd name="T10" fmla="*/ 735 w 768"/>
                <a:gd name="T11" fmla="*/ 0 h 66"/>
                <a:gd name="T12" fmla="*/ 768 w 768"/>
                <a:gd name="T13" fmla="*/ 33 h 66"/>
                <a:gd name="T14" fmla="*/ 758 w 768"/>
                <a:gd name="T15" fmla="*/ 56 h 66"/>
                <a:gd name="T16" fmla="*/ 735 w 768"/>
                <a:gd name="T1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8" h="66">
                  <a:moveTo>
                    <a:pt x="735" y="66"/>
                  </a:moveTo>
                  <a:cubicBezTo>
                    <a:pt x="33" y="66"/>
                    <a:pt x="33" y="66"/>
                    <a:pt x="33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24"/>
                    <a:pt x="4" y="16"/>
                    <a:pt x="10" y="10"/>
                  </a:cubicBezTo>
                  <a:cubicBezTo>
                    <a:pt x="16" y="4"/>
                    <a:pt x="24" y="0"/>
                    <a:pt x="33" y="0"/>
                  </a:cubicBezTo>
                  <a:cubicBezTo>
                    <a:pt x="735" y="0"/>
                    <a:pt x="735" y="0"/>
                    <a:pt x="735" y="0"/>
                  </a:cubicBezTo>
                  <a:cubicBezTo>
                    <a:pt x="753" y="0"/>
                    <a:pt x="768" y="15"/>
                    <a:pt x="768" y="33"/>
                  </a:cubicBezTo>
                  <a:cubicBezTo>
                    <a:pt x="768" y="42"/>
                    <a:pt x="764" y="50"/>
                    <a:pt x="758" y="56"/>
                  </a:cubicBezTo>
                  <a:cubicBezTo>
                    <a:pt x="752" y="62"/>
                    <a:pt x="744" y="66"/>
                    <a:pt x="735" y="6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0" name="Freeform 814">
              <a:extLst>
                <a:ext uri="{FF2B5EF4-FFF2-40B4-BE49-F238E27FC236}">
                  <a16:creationId xmlns:a16="http://schemas.microsoft.com/office/drawing/2014/main" id="{F817BC9E-7DD8-4B87-A9F5-568AE5C63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6558" y="2991890"/>
              <a:ext cx="1731963" cy="1368425"/>
            </a:xfrm>
            <a:custGeom>
              <a:avLst/>
              <a:gdLst>
                <a:gd name="T0" fmla="*/ 0 w 1091"/>
                <a:gd name="T1" fmla="*/ 862 h 862"/>
                <a:gd name="T2" fmla="*/ 223 w 1091"/>
                <a:gd name="T3" fmla="*/ 862 h 862"/>
                <a:gd name="T4" fmla="*/ 767 w 1091"/>
                <a:gd name="T5" fmla="*/ 862 h 862"/>
                <a:gd name="T6" fmla="*/ 1091 w 1091"/>
                <a:gd name="T7" fmla="*/ 862 h 862"/>
                <a:gd name="T8" fmla="*/ 1074 w 1091"/>
                <a:gd name="T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1" h="862">
                  <a:moveTo>
                    <a:pt x="0" y="862"/>
                  </a:moveTo>
                  <a:lnTo>
                    <a:pt x="223" y="862"/>
                  </a:lnTo>
                  <a:lnTo>
                    <a:pt x="767" y="862"/>
                  </a:lnTo>
                  <a:lnTo>
                    <a:pt x="1091" y="862"/>
                  </a:lnTo>
                  <a:lnTo>
                    <a:pt x="1074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1" name="Freeform 815">
              <a:extLst>
                <a:ext uri="{FF2B5EF4-FFF2-40B4-BE49-F238E27FC236}">
                  <a16:creationId xmlns:a16="http://schemas.microsoft.com/office/drawing/2014/main" id="{C50178E9-2611-4166-9C48-26072C37B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595" y="2991890"/>
              <a:ext cx="14288" cy="1368425"/>
            </a:xfrm>
            <a:custGeom>
              <a:avLst/>
              <a:gdLst>
                <a:gd name="T0" fmla="*/ 0 w 9"/>
                <a:gd name="T1" fmla="*/ 0 h 862"/>
                <a:gd name="T2" fmla="*/ 0 w 9"/>
                <a:gd name="T3" fmla="*/ 862 h 862"/>
                <a:gd name="T4" fmla="*/ 9 w 9"/>
                <a:gd name="T5" fmla="*/ 862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862">
                  <a:moveTo>
                    <a:pt x="0" y="0"/>
                  </a:moveTo>
                  <a:lnTo>
                    <a:pt x="0" y="862"/>
                  </a:lnTo>
                  <a:lnTo>
                    <a:pt x="9" y="86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2" name="Freeform 816">
              <a:extLst>
                <a:ext uri="{FF2B5EF4-FFF2-40B4-BE49-F238E27FC236}">
                  <a16:creationId xmlns:a16="http://schemas.microsoft.com/office/drawing/2014/main" id="{DE75801C-8664-4D36-B88D-2BC0E9EE9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5083" y="3774527"/>
              <a:ext cx="790575" cy="879475"/>
            </a:xfrm>
            <a:custGeom>
              <a:avLst/>
              <a:gdLst>
                <a:gd name="T0" fmla="*/ 234 w 498"/>
                <a:gd name="T1" fmla="*/ 369 h 554"/>
                <a:gd name="T2" fmla="*/ 498 w 498"/>
                <a:gd name="T3" fmla="*/ 0 h 554"/>
                <a:gd name="T4" fmla="*/ 112 w 498"/>
                <a:gd name="T5" fmla="*/ 369 h 554"/>
                <a:gd name="T6" fmla="*/ 0 w 498"/>
                <a:gd name="T7" fmla="*/ 475 h 554"/>
                <a:gd name="T8" fmla="*/ 103 w 498"/>
                <a:gd name="T9" fmla="*/ 554 h 554"/>
                <a:gd name="T10" fmla="*/ 234 w 498"/>
                <a:gd name="T11" fmla="*/ 369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8" h="554">
                  <a:moveTo>
                    <a:pt x="234" y="369"/>
                  </a:moveTo>
                  <a:lnTo>
                    <a:pt x="498" y="0"/>
                  </a:lnTo>
                  <a:lnTo>
                    <a:pt x="112" y="369"/>
                  </a:lnTo>
                  <a:lnTo>
                    <a:pt x="0" y="475"/>
                  </a:lnTo>
                  <a:lnTo>
                    <a:pt x="103" y="554"/>
                  </a:lnTo>
                  <a:lnTo>
                    <a:pt x="234" y="36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3" name="Line 817">
              <a:extLst>
                <a:ext uri="{FF2B5EF4-FFF2-40B4-BE49-F238E27FC236}">
                  <a16:creationId xmlns:a16="http://schemas.microsoft.com/office/drawing/2014/main" id="{090B985D-72DA-4573-8125-4663571381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88633" y="4360315"/>
              <a:ext cx="261938" cy="7762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4" name="Line 818">
              <a:extLst>
                <a:ext uri="{FF2B5EF4-FFF2-40B4-BE49-F238E27FC236}">
                  <a16:creationId xmlns:a16="http://schemas.microsoft.com/office/drawing/2014/main" id="{600464D9-33C3-4E59-A247-6DD637CA74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14170" y="4360315"/>
              <a:ext cx="165100" cy="7762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5" name="Line 819">
              <a:extLst>
                <a:ext uri="{FF2B5EF4-FFF2-40B4-BE49-F238E27FC236}">
                  <a16:creationId xmlns:a16="http://schemas.microsoft.com/office/drawing/2014/main" id="{2AFA835A-7BC0-4542-BDD4-6D343DB261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3933" y="3161752"/>
              <a:ext cx="0" cy="9763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6" name="Line 820">
              <a:extLst>
                <a:ext uri="{FF2B5EF4-FFF2-40B4-BE49-F238E27FC236}">
                  <a16:creationId xmlns:a16="http://schemas.microsoft.com/office/drawing/2014/main" id="{69E475F4-5233-4F8E-B3C1-5B706509D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033" y="4034877"/>
              <a:ext cx="9969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7" name="Oval 821">
              <a:extLst>
                <a:ext uri="{FF2B5EF4-FFF2-40B4-BE49-F238E27FC236}">
                  <a16:creationId xmlns:a16="http://schemas.microsoft.com/office/drawing/2014/main" id="{032ADC4F-9D85-4482-81AC-872E42BD7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8720" y="3306215"/>
              <a:ext cx="111125" cy="1111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8" name="Oval 822">
              <a:extLst>
                <a:ext uri="{FF2B5EF4-FFF2-40B4-BE49-F238E27FC236}">
                  <a16:creationId xmlns:a16="http://schemas.microsoft.com/office/drawing/2014/main" id="{179650E0-C5CB-44ED-9B34-023246602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7483" y="3360190"/>
              <a:ext cx="111125" cy="1111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9" name="Oval 823">
              <a:extLst>
                <a:ext uri="{FF2B5EF4-FFF2-40B4-BE49-F238E27FC236}">
                  <a16:creationId xmlns:a16="http://schemas.microsoft.com/office/drawing/2014/main" id="{2304FB80-A2F0-4F2E-BC7A-50C540E0A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3233" y="3191915"/>
              <a:ext cx="114300" cy="1143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0" name="Oval 824">
              <a:extLst>
                <a:ext uri="{FF2B5EF4-FFF2-40B4-BE49-F238E27FC236}">
                  <a16:creationId xmlns:a16="http://schemas.microsoft.com/office/drawing/2014/main" id="{B65B7164-5BA1-4CA8-A95E-5D8E10878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3233" y="3525290"/>
              <a:ext cx="114300" cy="1111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1" name="Oval 825">
              <a:extLst>
                <a:ext uri="{FF2B5EF4-FFF2-40B4-BE49-F238E27FC236}">
                  <a16:creationId xmlns:a16="http://schemas.microsoft.com/office/drawing/2014/main" id="{5A5D0138-EC92-4A80-A90B-7E7C34539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7483" y="3784052"/>
              <a:ext cx="111125" cy="1111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2" name="Oval 826">
              <a:extLst>
                <a:ext uri="{FF2B5EF4-FFF2-40B4-BE49-F238E27FC236}">
                  <a16:creationId xmlns:a16="http://schemas.microsoft.com/office/drawing/2014/main" id="{60FA1A57-3B78-4CF5-B48E-BE6C73DA3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8720" y="3620540"/>
              <a:ext cx="111125" cy="1111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3" name="Line 827">
              <a:extLst>
                <a:ext uri="{FF2B5EF4-FFF2-40B4-BE49-F238E27FC236}">
                  <a16:creationId xmlns:a16="http://schemas.microsoft.com/office/drawing/2014/main" id="{DFC46749-9DE4-421F-8EDF-B9B7FFC681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3933" y="3390352"/>
              <a:ext cx="212725" cy="303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4" name="Line 828">
              <a:extLst>
                <a:ext uri="{FF2B5EF4-FFF2-40B4-BE49-F238E27FC236}">
                  <a16:creationId xmlns:a16="http://schemas.microsoft.com/office/drawing/2014/main" id="{2ABB1ECF-A097-4770-BAF8-986DF396B8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1908" y="3390352"/>
              <a:ext cx="155575" cy="269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5" name="Line 829">
              <a:extLst>
                <a:ext uri="{FF2B5EF4-FFF2-40B4-BE49-F238E27FC236}">
                  <a16:creationId xmlns:a16="http://schemas.microsoft.com/office/drawing/2014/main" id="{41B25FB2-4704-4836-91B0-86694C6951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50670" y="3280815"/>
              <a:ext cx="193675" cy="1095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6" name="Line 830">
              <a:extLst>
                <a:ext uri="{FF2B5EF4-FFF2-40B4-BE49-F238E27FC236}">
                  <a16:creationId xmlns:a16="http://schemas.microsoft.com/office/drawing/2014/main" id="{FAE1A1F1-AC7B-474D-A405-64C6266F57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83933" y="3704677"/>
              <a:ext cx="212725" cy="1905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7" name="Line 831">
              <a:extLst>
                <a:ext uri="{FF2B5EF4-FFF2-40B4-BE49-F238E27FC236}">
                  <a16:creationId xmlns:a16="http://schemas.microsoft.com/office/drawing/2014/main" id="{27240E74-25F4-4B82-B150-4425418EDC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1908" y="3704677"/>
              <a:ext cx="155575" cy="952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8" name="Line 832">
              <a:extLst>
                <a:ext uri="{FF2B5EF4-FFF2-40B4-BE49-F238E27FC236}">
                  <a16:creationId xmlns:a16="http://schemas.microsoft.com/office/drawing/2014/main" id="{61165704-7AF1-433E-A840-4B754D09AC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2733" y="3620540"/>
              <a:ext cx="206375" cy="1793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9" name="Line 833">
              <a:extLst>
                <a:ext uri="{FF2B5EF4-FFF2-40B4-BE49-F238E27FC236}">
                  <a16:creationId xmlns:a16="http://schemas.microsoft.com/office/drawing/2014/main" id="{CC0FE734-F357-4343-8FA1-8ABE489370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40995" y="3283990"/>
              <a:ext cx="3540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0" name="Line 834">
              <a:extLst>
                <a:ext uri="{FF2B5EF4-FFF2-40B4-BE49-F238E27FC236}">
                  <a16:creationId xmlns:a16="http://schemas.microsoft.com/office/drawing/2014/main" id="{7BBF69B2-F486-4706-BEA3-B857738C1B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34658" y="3449090"/>
              <a:ext cx="3270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1" name="Line 835">
              <a:extLst>
                <a:ext uri="{FF2B5EF4-FFF2-40B4-BE49-F238E27FC236}">
                  <a16:creationId xmlns:a16="http://schemas.microsoft.com/office/drawing/2014/main" id="{7B5094D8-F90C-45A3-B4E1-226F2F0252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4833" y="3598315"/>
              <a:ext cx="2730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22" name="Oval 1321">
            <a:extLst>
              <a:ext uri="{FF2B5EF4-FFF2-40B4-BE49-F238E27FC236}">
                <a16:creationId xmlns:a16="http://schemas.microsoft.com/office/drawing/2014/main" id="{E3C5EC9C-B4B2-4EA4-9304-3ED1671E0794}"/>
              </a:ext>
            </a:extLst>
          </p:cNvPr>
          <p:cNvSpPr/>
          <p:nvPr/>
        </p:nvSpPr>
        <p:spPr>
          <a:xfrm>
            <a:off x="4517431" y="532971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25" name="Group 1324">
            <a:extLst>
              <a:ext uri="{FF2B5EF4-FFF2-40B4-BE49-F238E27FC236}">
                <a16:creationId xmlns:a16="http://schemas.microsoft.com/office/drawing/2014/main" id="{FBC7369E-BCAB-44E6-88E8-EE56330A070F}"/>
              </a:ext>
            </a:extLst>
          </p:cNvPr>
          <p:cNvGrpSpPr/>
          <p:nvPr/>
        </p:nvGrpSpPr>
        <p:grpSpPr>
          <a:xfrm>
            <a:off x="4636666" y="5434390"/>
            <a:ext cx="401463" cy="430581"/>
            <a:chOff x="4871511" y="2238703"/>
            <a:chExt cx="2351905" cy="2522483"/>
          </a:xfrm>
        </p:grpSpPr>
        <p:sp>
          <p:nvSpPr>
            <p:cNvPr id="1326" name="Freeform 839">
              <a:extLst>
                <a:ext uri="{FF2B5EF4-FFF2-40B4-BE49-F238E27FC236}">
                  <a16:creationId xmlns:a16="http://schemas.microsoft.com/office/drawing/2014/main" id="{98B1FE5C-7F2E-49A4-81B3-55AE76A2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769" y="2238703"/>
              <a:ext cx="2272647" cy="194700"/>
            </a:xfrm>
            <a:custGeom>
              <a:avLst/>
              <a:gdLst>
                <a:gd name="T0" fmla="*/ 735 w 768"/>
                <a:gd name="T1" fmla="*/ 0 h 66"/>
                <a:gd name="T2" fmla="*/ 768 w 768"/>
                <a:gd name="T3" fmla="*/ 33 h 66"/>
                <a:gd name="T4" fmla="*/ 758 w 768"/>
                <a:gd name="T5" fmla="*/ 56 h 66"/>
                <a:gd name="T6" fmla="*/ 735 w 768"/>
                <a:gd name="T7" fmla="*/ 66 h 66"/>
                <a:gd name="T8" fmla="*/ 33 w 768"/>
                <a:gd name="T9" fmla="*/ 66 h 66"/>
                <a:gd name="T10" fmla="*/ 0 w 768"/>
                <a:gd name="T11" fmla="*/ 33 h 66"/>
                <a:gd name="T12" fmla="*/ 10 w 768"/>
                <a:gd name="T13" fmla="*/ 10 h 66"/>
                <a:gd name="T14" fmla="*/ 33 w 768"/>
                <a:gd name="T15" fmla="*/ 0 h 66"/>
                <a:gd name="T16" fmla="*/ 735 w 768"/>
                <a:gd name="T1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8" h="66">
                  <a:moveTo>
                    <a:pt x="735" y="0"/>
                  </a:moveTo>
                  <a:cubicBezTo>
                    <a:pt x="753" y="0"/>
                    <a:pt x="768" y="15"/>
                    <a:pt x="768" y="33"/>
                  </a:cubicBezTo>
                  <a:cubicBezTo>
                    <a:pt x="768" y="42"/>
                    <a:pt x="764" y="50"/>
                    <a:pt x="758" y="56"/>
                  </a:cubicBezTo>
                  <a:cubicBezTo>
                    <a:pt x="752" y="62"/>
                    <a:pt x="744" y="66"/>
                    <a:pt x="735" y="66"/>
                  </a:cubicBezTo>
                  <a:cubicBezTo>
                    <a:pt x="33" y="66"/>
                    <a:pt x="33" y="66"/>
                    <a:pt x="33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24"/>
                    <a:pt x="4" y="16"/>
                    <a:pt x="10" y="10"/>
                  </a:cubicBezTo>
                  <a:cubicBezTo>
                    <a:pt x="16" y="4"/>
                    <a:pt x="24" y="0"/>
                    <a:pt x="33" y="0"/>
                  </a:cubicBezTo>
                  <a:lnTo>
                    <a:pt x="735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7" name="Freeform 840">
              <a:extLst>
                <a:ext uri="{FF2B5EF4-FFF2-40B4-BE49-F238E27FC236}">
                  <a16:creationId xmlns:a16="http://schemas.microsoft.com/office/drawing/2014/main" id="{6D2F30E8-D3FE-4C43-9AD5-B10479F15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8980" y="2433402"/>
              <a:ext cx="2107239" cy="1485231"/>
            </a:xfrm>
            <a:custGeom>
              <a:avLst/>
              <a:gdLst>
                <a:gd name="T0" fmla="*/ 1206 w 1223"/>
                <a:gd name="T1" fmla="*/ 0 h 862"/>
                <a:gd name="T2" fmla="*/ 1223 w 1223"/>
                <a:gd name="T3" fmla="*/ 862 h 862"/>
                <a:gd name="T4" fmla="*/ 898 w 1223"/>
                <a:gd name="T5" fmla="*/ 862 h 862"/>
                <a:gd name="T6" fmla="*/ 354 w 1223"/>
                <a:gd name="T7" fmla="*/ 862 h 862"/>
                <a:gd name="T8" fmla="*/ 131 w 1223"/>
                <a:gd name="T9" fmla="*/ 862 h 862"/>
                <a:gd name="T10" fmla="*/ 395 w 1223"/>
                <a:gd name="T11" fmla="*/ 493 h 862"/>
                <a:gd name="T12" fmla="*/ 9 w 1223"/>
                <a:gd name="T13" fmla="*/ 862 h 862"/>
                <a:gd name="T14" fmla="*/ 0 w 1223"/>
                <a:gd name="T15" fmla="*/ 862 h 862"/>
                <a:gd name="T16" fmla="*/ 0 w 1223"/>
                <a:gd name="T17" fmla="*/ 0 h 862"/>
                <a:gd name="T18" fmla="*/ 1206 w 1223"/>
                <a:gd name="T1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3" h="862">
                  <a:moveTo>
                    <a:pt x="1206" y="0"/>
                  </a:moveTo>
                  <a:lnTo>
                    <a:pt x="1223" y="862"/>
                  </a:lnTo>
                  <a:lnTo>
                    <a:pt x="898" y="862"/>
                  </a:lnTo>
                  <a:lnTo>
                    <a:pt x="354" y="862"/>
                  </a:lnTo>
                  <a:lnTo>
                    <a:pt x="131" y="862"/>
                  </a:lnTo>
                  <a:lnTo>
                    <a:pt x="395" y="493"/>
                  </a:lnTo>
                  <a:lnTo>
                    <a:pt x="9" y="862"/>
                  </a:lnTo>
                  <a:lnTo>
                    <a:pt x="0" y="862"/>
                  </a:lnTo>
                  <a:lnTo>
                    <a:pt x="0" y="0"/>
                  </a:lnTo>
                  <a:lnTo>
                    <a:pt x="120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8" name="Freeform 845">
              <a:extLst>
                <a:ext uri="{FF2B5EF4-FFF2-40B4-BE49-F238E27FC236}">
                  <a16:creationId xmlns:a16="http://schemas.microsoft.com/office/drawing/2014/main" id="{99DFC383-7434-4BC1-811D-A85FE7EE1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511" y="3282845"/>
              <a:ext cx="858057" cy="954546"/>
            </a:xfrm>
            <a:custGeom>
              <a:avLst/>
              <a:gdLst>
                <a:gd name="T0" fmla="*/ 234 w 498"/>
                <a:gd name="T1" fmla="*/ 369 h 554"/>
                <a:gd name="T2" fmla="*/ 498 w 498"/>
                <a:gd name="T3" fmla="*/ 0 h 554"/>
                <a:gd name="T4" fmla="*/ 112 w 498"/>
                <a:gd name="T5" fmla="*/ 369 h 554"/>
                <a:gd name="T6" fmla="*/ 0 w 498"/>
                <a:gd name="T7" fmla="*/ 475 h 554"/>
                <a:gd name="T8" fmla="*/ 103 w 498"/>
                <a:gd name="T9" fmla="*/ 554 h 554"/>
                <a:gd name="T10" fmla="*/ 234 w 498"/>
                <a:gd name="T11" fmla="*/ 369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8" h="554">
                  <a:moveTo>
                    <a:pt x="234" y="369"/>
                  </a:moveTo>
                  <a:lnTo>
                    <a:pt x="498" y="0"/>
                  </a:lnTo>
                  <a:lnTo>
                    <a:pt x="112" y="369"/>
                  </a:lnTo>
                  <a:lnTo>
                    <a:pt x="0" y="475"/>
                  </a:lnTo>
                  <a:lnTo>
                    <a:pt x="103" y="554"/>
                  </a:lnTo>
                  <a:lnTo>
                    <a:pt x="234" y="369"/>
                  </a:lnTo>
                  <a:close/>
                </a:path>
              </a:pathLst>
            </a:custGeom>
            <a:noFill/>
            <a:ln w="63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9" name="Freeform 842">
              <a:extLst>
                <a:ext uri="{FF2B5EF4-FFF2-40B4-BE49-F238E27FC236}">
                  <a16:creationId xmlns:a16="http://schemas.microsoft.com/office/drawing/2014/main" id="{AFBD6AC0-453A-4FAF-9DEC-94948BCF0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0769" y="2238703"/>
              <a:ext cx="2272647" cy="194700"/>
            </a:xfrm>
            <a:custGeom>
              <a:avLst/>
              <a:gdLst>
                <a:gd name="T0" fmla="*/ 735 w 768"/>
                <a:gd name="T1" fmla="*/ 66 h 66"/>
                <a:gd name="T2" fmla="*/ 33 w 768"/>
                <a:gd name="T3" fmla="*/ 66 h 66"/>
                <a:gd name="T4" fmla="*/ 0 w 768"/>
                <a:gd name="T5" fmla="*/ 33 h 66"/>
                <a:gd name="T6" fmla="*/ 10 w 768"/>
                <a:gd name="T7" fmla="*/ 10 h 66"/>
                <a:gd name="T8" fmla="*/ 33 w 768"/>
                <a:gd name="T9" fmla="*/ 0 h 66"/>
                <a:gd name="T10" fmla="*/ 735 w 768"/>
                <a:gd name="T11" fmla="*/ 0 h 66"/>
                <a:gd name="T12" fmla="*/ 768 w 768"/>
                <a:gd name="T13" fmla="*/ 33 h 66"/>
                <a:gd name="T14" fmla="*/ 758 w 768"/>
                <a:gd name="T15" fmla="*/ 56 h 66"/>
                <a:gd name="T16" fmla="*/ 735 w 768"/>
                <a:gd name="T1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8" h="66">
                  <a:moveTo>
                    <a:pt x="735" y="66"/>
                  </a:moveTo>
                  <a:cubicBezTo>
                    <a:pt x="33" y="66"/>
                    <a:pt x="33" y="66"/>
                    <a:pt x="33" y="66"/>
                  </a:cubicBezTo>
                  <a:cubicBezTo>
                    <a:pt x="15" y="66"/>
                    <a:pt x="0" y="51"/>
                    <a:pt x="0" y="33"/>
                  </a:cubicBezTo>
                  <a:cubicBezTo>
                    <a:pt x="0" y="24"/>
                    <a:pt x="4" y="16"/>
                    <a:pt x="10" y="10"/>
                  </a:cubicBezTo>
                  <a:cubicBezTo>
                    <a:pt x="16" y="4"/>
                    <a:pt x="24" y="0"/>
                    <a:pt x="33" y="0"/>
                  </a:cubicBezTo>
                  <a:cubicBezTo>
                    <a:pt x="735" y="0"/>
                    <a:pt x="735" y="0"/>
                    <a:pt x="735" y="0"/>
                  </a:cubicBezTo>
                  <a:cubicBezTo>
                    <a:pt x="753" y="0"/>
                    <a:pt x="768" y="15"/>
                    <a:pt x="768" y="33"/>
                  </a:cubicBezTo>
                  <a:cubicBezTo>
                    <a:pt x="768" y="42"/>
                    <a:pt x="764" y="50"/>
                    <a:pt x="758" y="56"/>
                  </a:cubicBezTo>
                  <a:cubicBezTo>
                    <a:pt x="752" y="62"/>
                    <a:pt x="744" y="66"/>
                    <a:pt x="735" y="6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0" name="Freeform 843">
              <a:extLst>
                <a:ext uri="{FF2B5EF4-FFF2-40B4-BE49-F238E27FC236}">
                  <a16:creationId xmlns:a16="http://schemas.microsoft.com/office/drawing/2014/main" id="{AA80397B-5E9A-44CE-80AE-A9B176726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3291" y="2433403"/>
              <a:ext cx="1881524" cy="1485232"/>
            </a:xfrm>
            <a:custGeom>
              <a:avLst/>
              <a:gdLst>
                <a:gd name="T0" fmla="*/ 0 w 1092"/>
                <a:gd name="T1" fmla="*/ 862 h 862"/>
                <a:gd name="T2" fmla="*/ 223 w 1092"/>
                <a:gd name="T3" fmla="*/ 862 h 862"/>
                <a:gd name="T4" fmla="*/ 767 w 1092"/>
                <a:gd name="T5" fmla="*/ 862 h 862"/>
                <a:gd name="T6" fmla="*/ 1092 w 1092"/>
                <a:gd name="T7" fmla="*/ 862 h 862"/>
                <a:gd name="T8" fmla="*/ 1075 w 1092"/>
                <a:gd name="T9" fmla="*/ 0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92" h="862">
                  <a:moveTo>
                    <a:pt x="0" y="862"/>
                  </a:moveTo>
                  <a:lnTo>
                    <a:pt x="223" y="862"/>
                  </a:lnTo>
                  <a:lnTo>
                    <a:pt x="767" y="862"/>
                  </a:lnTo>
                  <a:lnTo>
                    <a:pt x="1092" y="862"/>
                  </a:lnTo>
                  <a:lnTo>
                    <a:pt x="1075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2" name="Line 846">
              <a:extLst>
                <a:ext uri="{FF2B5EF4-FFF2-40B4-BE49-F238E27FC236}">
                  <a16:creationId xmlns:a16="http://schemas.microsoft.com/office/drawing/2014/main" id="{28A0C379-FAB7-4E0A-A438-FDE6A50427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74629" y="3918635"/>
              <a:ext cx="284297" cy="842551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3" name="Line 847">
              <a:extLst>
                <a:ext uri="{FF2B5EF4-FFF2-40B4-BE49-F238E27FC236}">
                  <a16:creationId xmlns:a16="http://schemas.microsoft.com/office/drawing/2014/main" id="{5A2EBDE7-A874-42E6-ACC9-56AE4B813B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6241" y="3918635"/>
              <a:ext cx="180916" cy="842551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4" name="Line 848">
              <a:extLst>
                <a:ext uri="{FF2B5EF4-FFF2-40B4-BE49-F238E27FC236}">
                  <a16:creationId xmlns:a16="http://schemas.microsoft.com/office/drawing/2014/main" id="{DEB80F23-C46E-4033-A6A8-4DADDFFE06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13931" y="2617764"/>
              <a:ext cx="0" cy="105965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5" name="Line 849">
              <a:extLst>
                <a:ext uri="{FF2B5EF4-FFF2-40B4-BE49-F238E27FC236}">
                  <a16:creationId xmlns:a16="http://schemas.microsoft.com/office/drawing/2014/main" id="{F846CA8F-29C4-4558-8466-1233C2C615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5719" y="3565418"/>
              <a:ext cx="1082048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6" name="Oval 850">
              <a:extLst>
                <a:ext uri="{FF2B5EF4-FFF2-40B4-BE49-F238E27FC236}">
                  <a16:creationId xmlns:a16="http://schemas.microsoft.com/office/drawing/2014/main" id="{FF483323-3B4F-4D60-BA1F-D79F0CC6F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4476" y="2774559"/>
              <a:ext cx="122334" cy="120610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7" name="Oval 851">
              <a:extLst>
                <a:ext uri="{FF2B5EF4-FFF2-40B4-BE49-F238E27FC236}">
                  <a16:creationId xmlns:a16="http://schemas.microsoft.com/office/drawing/2014/main" id="{C8668195-B364-4386-91D2-C6A0FEB49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7049" y="2833141"/>
              <a:ext cx="120610" cy="120610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8" name="Oval 852">
              <a:extLst>
                <a:ext uri="{FF2B5EF4-FFF2-40B4-BE49-F238E27FC236}">
                  <a16:creationId xmlns:a16="http://schemas.microsoft.com/office/drawing/2014/main" id="{4E1F0677-2235-4E48-A7AD-A02A55217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7190" y="2650502"/>
              <a:ext cx="124056" cy="124056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9" name="Oval 853">
              <a:extLst>
                <a:ext uri="{FF2B5EF4-FFF2-40B4-BE49-F238E27FC236}">
                  <a16:creationId xmlns:a16="http://schemas.microsoft.com/office/drawing/2014/main" id="{C12C37B2-231C-44B3-96B4-D92A4F2D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7190" y="3012334"/>
              <a:ext cx="124056" cy="120610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0" name="Oval 854">
              <a:extLst>
                <a:ext uri="{FF2B5EF4-FFF2-40B4-BE49-F238E27FC236}">
                  <a16:creationId xmlns:a16="http://schemas.microsoft.com/office/drawing/2014/main" id="{F73F646D-5DD1-451C-8E9E-BBED31EB4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7049" y="3293183"/>
              <a:ext cx="120610" cy="120610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1" name="Oval 855">
              <a:extLst>
                <a:ext uri="{FF2B5EF4-FFF2-40B4-BE49-F238E27FC236}">
                  <a16:creationId xmlns:a16="http://schemas.microsoft.com/office/drawing/2014/main" id="{1BFECE4C-7542-41DB-B81A-8A7C17204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34476" y="3115714"/>
              <a:ext cx="122334" cy="120610"/>
            </a:xfrm>
            <a:prstGeom prst="ellips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2" name="Line 856">
              <a:extLst>
                <a:ext uri="{FF2B5EF4-FFF2-40B4-BE49-F238E27FC236}">
                  <a16:creationId xmlns:a16="http://schemas.microsoft.com/office/drawing/2014/main" id="{40C4E520-1BF9-49FB-B409-9C32742411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3931" y="2865877"/>
              <a:ext cx="230883" cy="329095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3" name="Line 857">
              <a:extLst>
                <a:ext uri="{FF2B5EF4-FFF2-40B4-BE49-F238E27FC236}">
                  <a16:creationId xmlns:a16="http://schemas.microsoft.com/office/drawing/2014/main" id="{098B462C-EC80-4B16-918E-5789E25029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8194" y="2865877"/>
              <a:ext cx="168855" cy="29292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4" name="Line 858">
              <a:extLst>
                <a:ext uri="{FF2B5EF4-FFF2-40B4-BE49-F238E27FC236}">
                  <a16:creationId xmlns:a16="http://schemas.microsoft.com/office/drawing/2014/main" id="{0F5657C2-F2E8-4E76-969B-426965D1DA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9044" y="2746991"/>
              <a:ext cx="210207" cy="11888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5" name="Line 859">
              <a:extLst>
                <a:ext uri="{FF2B5EF4-FFF2-40B4-BE49-F238E27FC236}">
                  <a16:creationId xmlns:a16="http://schemas.microsoft.com/office/drawing/2014/main" id="{B7CB12E6-6CC0-461C-B7AF-3C69B6ABFF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913931" y="3207033"/>
              <a:ext cx="230883" cy="206761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6" name="Line 860">
              <a:extLst>
                <a:ext uri="{FF2B5EF4-FFF2-40B4-BE49-F238E27FC236}">
                  <a16:creationId xmlns:a16="http://schemas.microsoft.com/office/drawing/2014/main" id="{DFF995D9-6CD0-4F4C-A3DC-87BFB1066E9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48194" y="3207033"/>
              <a:ext cx="168855" cy="10338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7" name="Line 861">
              <a:extLst>
                <a:ext uri="{FF2B5EF4-FFF2-40B4-BE49-F238E27FC236}">
                  <a16:creationId xmlns:a16="http://schemas.microsoft.com/office/drawing/2014/main" id="{9D5EAE4A-914C-4A5F-855A-72E76995FC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20429" y="3115714"/>
              <a:ext cx="223991" cy="19470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8" name="Line 862">
              <a:extLst>
                <a:ext uri="{FF2B5EF4-FFF2-40B4-BE49-F238E27FC236}">
                  <a16:creationId xmlns:a16="http://schemas.microsoft.com/office/drawing/2014/main" id="{B3F37D81-1F64-4644-965E-37C833824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14390" y="2750437"/>
              <a:ext cx="385954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9" name="Line 863">
              <a:extLst>
                <a:ext uri="{FF2B5EF4-FFF2-40B4-BE49-F238E27FC236}">
                  <a16:creationId xmlns:a16="http://schemas.microsoft.com/office/drawing/2014/main" id="{767CF3C4-7360-4FD6-99D1-22C8318164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16047" y="2929629"/>
              <a:ext cx="354939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Line 864">
              <a:extLst>
                <a:ext uri="{FF2B5EF4-FFF2-40B4-BE49-F238E27FC236}">
                  <a16:creationId xmlns:a16="http://schemas.microsoft.com/office/drawing/2014/main" id="{611FBD74-78D3-48DB-98D5-85AB40EFA6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57333" y="3091592"/>
              <a:ext cx="296357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Freeform 841">
              <a:extLst>
                <a:ext uri="{FF2B5EF4-FFF2-40B4-BE49-F238E27FC236}">
                  <a16:creationId xmlns:a16="http://schemas.microsoft.com/office/drawing/2014/main" id="{A709868E-AA41-4ADD-9744-C16E6800D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1511" y="3282845"/>
              <a:ext cx="858057" cy="954546"/>
            </a:xfrm>
            <a:custGeom>
              <a:avLst/>
              <a:gdLst>
                <a:gd name="T0" fmla="*/ 498 w 498"/>
                <a:gd name="T1" fmla="*/ 0 h 554"/>
                <a:gd name="T2" fmla="*/ 234 w 498"/>
                <a:gd name="T3" fmla="*/ 369 h 554"/>
                <a:gd name="T4" fmla="*/ 103 w 498"/>
                <a:gd name="T5" fmla="*/ 554 h 554"/>
                <a:gd name="T6" fmla="*/ 0 w 498"/>
                <a:gd name="T7" fmla="*/ 475 h 554"/>
                <a:gd name="T8" fmla="*/ 112 w 498"/>
                <a:gd name="T9" fmla="*/ 369 h 554"/>
                <a:gd name="T10" fmla="*/ 498 w 498"/>
                <a:gd name="T11" fmla="*/ 0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8" h="554">
                  <a:moveTo>
                    <a:pt x="498" y="0"/>
                  </a:moveTo>
                  <a:lnTo>
                    <a:pt x="234" y="369"/>
                  </a:lnTo>
                  <a:lnTo>
                    <a:pt x="103" y="554"/>
                  </a:lnTo>
                  <a:lnTo>
                    <a:pt x="0" y="475"/>
                  </a:lnTo>
                  <a:lnTo>
                    <a:pt x="112" y="369"/>
                  </a:lnTo>
                  <a:lnTo>
                    <a:pt x="498" y="0"/>
                  </a:ln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52" name="Oval 1351">
            <a:extLst>
              <a:ext uri="{FF2B5EF4-FFF2-40B4-BE49-F238E27FC236}">
                <a16:creationId xmlns:a16="http://schemas.microsoft.com/office/drawing/2014/main" id="{E782E5CE-F4FF-45FC-AE4B-96CECCA23EE4}"/>
              </a:ext>
            </a:extLst>
          </p:cNvPr>
          <p:cNvSpPr/>
          <p:nvPr/>
        </p:nvSpPr>
        <p:spPr>
          <a:xfrm>
            <a:off x="5403818" y="532573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55" name="Group 1354">
            <a:extLst>
              <a:ext uri="{FF2B5EF4-FFF2-40B4-BE49-F238E27FC236}">
                <a16:creationId xmlns:a16="http://schemas.microsoft.com/office/drawing/2014/main" id="{E7F732CA-7D22-43EB-AD20-035E76B01919}"/>
              </a:ext>
            </a:extLst>
          </p:cNvPr>
          <p:cNvGrpSpPr/>
          <p:nvPr/>
        </p:nvGrpSpPr>
        <p:grpSpPr>
          <a:xfrm>
            <a:off x="5555527" y="5436302"/>
            <a:ext cx="336514" cy="418798"/>
            <a:chOff x="5154613" y="2257425"/>
            <a:chExt cx="1882775" cy="2343151"/>
          </a:xfrm>
        </p:grpSpPr>
        <p:sp>
          <p:nvSpPr>
            <p:cNvPr id="1356" name="Freeform 868">
              <a:extLst>
                <a:ext uri="{FF2B5EF4-FFF2-40B4-BE49-F238E27FC236}">
                  <a16:creationId xmlns:a16="http://schemas.microsoft.com/office/drawing/2014/main" id="{E9A3FBD5-482E-4FD8-B0CD-48E33AA11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613" y="2257425"/>
              <a:ext cx="1882775" cy="2343150"/>
            </a:xfrm>
            <a:custGeom>
              <a:avLst/>
              <a:gdLst>
                <a:gd name="T0" fmla="*/ 0 w 1186"/>
                <a:gd name="T1" fmla="*/ 0 h 1476"/>
                <a:gd name="T2" fmla="*/ 0 w 1186"/>
                <a:gd name="T3" fmla="*/ 1476 h 1476"/>
                <a:gd name="T4" fmla="*/ 1186 w 1186"/>
                <a:gd name="T5" fmla="*/ 1476 h 1476"/>
                <a:gd name="T6" fmla="*/ 1186 w 1186"/>
                <a:gd name="T7" fmla="*/ 277 h 1476"/>
                <a:gd name="T8" fmla="*/ 856 w 1186"/>
                <a:gd name="T9" fmla="*/ 0 h 1476"/>
                <a:gd name="T10" fmla="*/ 0 w 1186"/>
                <a:gd name="T11" fmla="*/ 0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6" h="1476">
                  <a:moveTo>
                    <a:pt x="0" y="0"/>
                  </a:moveTo>
                  <a:lnTo>
                    <a:pt x="0" y="1476"/>
                  </a:lnTo>
                  <a:lnTo>
                    <a:pt x="1186" y="1476"/>
                  </a:lnTo>
                  <a:lnTo>
                    <a:pt x="1186" y="277"/>
                  </a:lnTo>
                  <a:lnTo>
                    <a:pt x="85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Freeform 869">
              <a:extLst>
                <a:ext uri="{FF2B5EF4-FFF2-40B4-BE49-F238E27FC236}">
                  <a16:creationId xmlns:a16="http://schemas.microsoft.com/office/drawing/2014/main" id="{098253EA-F1ED-4E96-A5E8-9940F494E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513" y="2257425"/>
              <a:ext cx="523875" cy="439738"/>
            </a:xfrm>
            <a:custGeom>
              <a:avLst/>
              <a:gdLst>
                <a:gd name="T0" fmla="*/ 330 w 330"/>
                <a:gd name="T1" fmla="*/ 277 h 277"/>
                <a:gd name="T2" fmla="*/ 0 w 330"/>
                <a:gd name="T3" fmla="*/ 277 h 277"/>
                <a:gd name="T4" fmla="*/ 0 w 330"/>
                <a:gd name="T5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0" h="277">
                  <a:moveTo>
                    <a:pt x="330" y="277"/>
                  </a:moveTo>
                  <a:lnTo>
                    <a:pt x="0" y="27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Freeform 870">
              <a:extLst>
                <a:ext uri="{FF2B5EF4-FFF2-40B4-BE49-F238E27FC236}">
                  <a16:creationId xmlns:a16="http://schemas.microsoft.com/office/drawing/2014/main" id="{9F8909BE-3B56-415A-9082-248243BF4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7663" y="2640013"/>
              <a:ext cx="769938" cy="762000"/>
            </a:xfrm>
            <a:custGeom>
              <a:avLst/>
              <a:gdLst>
                <a:gd name="T0" fmla="*/ 282 w 282"/>
                <a:gd name="T1" fmla="*/ 141 h 281"/>
                <a:gd name="T2" fmla="*/ 141 w 282"/>
                <a:gd name="T3" fmla="*/ 281 h 281"/>
                <a:gd name="T4" fmla="*/ 0 w 282"/>
                <a:gd name="T5" fmla="*/ 141 h 281"/>
                <a:gd name="T6" fmla="*/ 141 w 282"/>
                <a:gd name="T7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2" h="281">
                  <a:moveTo>
                    <a:pt x="282" y="141"/>
                  </a:moveTo>
                  <a:cubicBezTo>
                    <a:pt x="282" y="218"/>
                    <a:pt x="219" y="281"/>
                    <a:pt x="141" y="281"/>
                  </a:cubicBezTo>
                  <a:cubicBezTo>
                    <a:pt x="63" y="281"/>
                    <a:pt x="0" y="218"/>
                    <a:pt x="0" y="141"/>
                  </a:cubicBezTo>
                  <a:cubicBezTo>
                    <a:pt x="0" y="63"/>
                    <a:pt x="63" y="0"/>
                    <a:pt x="141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Freeform 871">
              <a:extLst>
                <a:ext uri="{FF2B5EF4-FFF2-40B4-BE49-F238E27FC236}">
                  <a16:creationId xmlns:a16="http://schemas.microsoft.com/office/drawing/2014/main" id="{9A521EB5-3675-42B0-9042-DD417F759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2478088"/>
              <a:ext cx="554038" cy="544513"/>
            </a:xfrm>
            <a:custGeom>
              <a:avLst/>
              <a:gdLst>
                <a:gd name="T0" fmla="*/ 141 w 203"/>
                <a:gd name="T1" fmla="*/ 201 h 201"/>
                <a:gd name="T2" fmla="*/ 0 w 203"/>
                <a:gd name="T3" fmla="*/ 201 h 201"/>
                <a:gd name="T4" fmla="*/ 0 w 203"/>
                <a:gd name="T5" fmla="*/ 60 h 201"/>
                <a:gd name="T6" fmla="*/ 0 w 203"/>
                <a:gd name="T7" fmla="*/ 0 h 201"/>
                <a:gd name="T8" fmla="*/ 35 w 203"/>
                <a:gd name="T9" fmla="*/ 19 h 201"/>
                <a:gd name="T10" fmla="*/ 203 w 203"/>
                <a:gd name="T11" fmla="*/ 201 h 201"/>
                <a:gd name="T12" fmla="*/ 141 w 203"/>
                <a:gd name="T1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3" h="201">
                  <a:moveTo>
                    <a:pt x="141" y="201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110" y="59"/>
                    <a:pt x="168" y="123"/>
                    <a:pt x="203" y="201"/>
                  </a:cubicBezTo>
                  <a:lnTo>
                    <a:pt x="141" y="201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Rectangle 872">
              <a:extLst>
                <a:ext uri="{FF2B5EF4-FFF2-40B4-BE49-F238E27FC236}">
                  <a16:creationId xmlns:a16="http://schemas.microsoft.com/office/drawing/2014/main" id="{875B5C3C-DDD2-4F6B-A3EA-AE0CC6077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1826" y="4138613"/>
              <a:ext cx="293688" cy="4619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Rectangle 873">
              <a:extLst>
                <a:ext uri="{FF2B5EF4-FFF2-40B4-BE49-F238E27FC236}">
                  <a16:creationId xmlns:a16="http://schemas.microsoft.com/office/drawing/2014/main" id="{43413E56-6B96-4110-9E21-3330E47D7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6701" y="3554413"/>
              <a:ext cx="295275" cy="10461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Rectangle 874">
              <a:extLst>
                <a:ext uri="{FF2B5EF4-FFF2-40B4-BE49-F238E27FC236}">
                  <a16:creationId xmlns:a16="http://schemas.microsoft.com/office/drawing/2014/main" id="{91806300-7244-497D-9ECD-E2A0BDA02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8388" y="3889375"/>
              <a:ext cx="293688" cy="711200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Line 875">
              <a:extLst>
                <a:ext uri="{FF2B5EF4-FFF2-40B4-BE49-F238E27FC236}">
                  <a16:creationId xmlns:a16="http://schemas.microsoft.com/office/drawing/2014/main" id="{0F31F99F-E157-40E5-9BBF-550E84861C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91138" y="3554413"/>
              <a:ext cx="3794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Line 876">
              <a:extLst>
                <a:ext uri="{FF2B5EF4-FFF2-40B4-BE49-F238E27FC236}">
                  <a16:creationId xmlns:a16="http://schemas.microsoft.com/office/drawing/2014/main" id="{38C070C2-4C21-4C39-A643-113DF9867D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3226" y="3700463"/>
              <a:ext cx="3762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65" name="Oval 1364">
            <a:extLst>
              <a:ext uri="{FF2B5EF4-FFF2-40B4-BE49-F238E27FC236}">
                <a16:creationId xmlns:a16="http://schemas.microsoft.com/office/drawing/2014/main" id="{E8EA68C7-D3B6-481F-BC75-048C6CF38C13}"/>
              </a:ext>
            </a:extLst>
          </p:cNvPr>
          <p:cNvSpPr/>
          <p:nvPr/>
        </p:nvSpPr>
        <p:spPr>
          <a:xfrm>
            <a:off x="6247978" y="532171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68" name="Group 1367">
            <a:extLst>
              <a:ext uri="{FF2B5EF4-FFF2-40B4-BE49-F238E27FC236}">
                <a16:creationId xmlns:a16="http://schemas.microsoft.com/office/drawing/2014/main" id="{2B18219F-3A7D-42DC-8164-1847ECE3FC40}"/>
              </a:ext>
            </a:extLst>
          </p:cNvPr>
          <p:cNvGrpSpPr/>
          <p:nvPr/>
        </p:nvGrpSpPr>
        <p:grpSpPr>
          <a:xfrm>
            <a:off x="6392602" y="5423460"/>
            <a:ext cx="350685" cy="436435"/>
            <a:chOff x="5154613" y="2257425"/>
            <a:chExt cx="1882775" cy="2343150"/>
          </a:xfrm>
        </p:grpSpPr>
        <p:sp>
          <p:nvSpPr>
            <p:cNvPr id="1369" name="Freeform 880">
              <a:extLst>
                <a:ext uri="{FF2B5EF4-FFF2-40B4-BE49-F238E27FC236}">
                  <a16:creationId xmlns:a16="http://schemas.microsoft.com/office/drawing/2014/main" id="{68598505-69F4-4239-BD6A-091C72939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4613" y="2257425"/>
              <a:ext cx="1882775" cy="2343150"/>
            </a:xfrm>
            <a:custGeom>
              <a:avLst/>
              <a:gdLst>
                <a:gd name="T0" fmla="*/ 0 w 1186"/>
                <a:gd name="T1" fmla="*/ 0 h 1476"/>
                <a:gd name="T2" fmla="*/ 0 w 1186"/>
                <a:gd name="T3" fmla="*/ 1476 h 1476"/>
                <a:gd name="T4" fmla="*/ 1186 w 1186"/>
                <a:gd name="T5" fmla="*/ 1476 h 1476"/>
                <a:gd name="T6" fmla="*/ 1186 w 1186"/>
                <a:gd name="T7" fmla="*/ 277 h 1476"/>
                <a:gd name="T8" fmla="*/ 856 w 1186"/>
                <a:gd name="T9" fmla="*/ 0 h 1476"/>
                <a:gd name="T10" fmla="*/ 0 w 1186"/>
                <a:gd name="T11" fmla="*/ 0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6" h="1476">
                  <a:moveTo>
                    <a:pt x="0" y="0"/>
                  </a:moveTo>
                  <a:lnTo>
                    <a:pt x="0" y="1476"/>
                  </a:lnTo>
                  <a:lnTo>
                    <a:pt x="1186" y="1476"/>
                  </a:lnTo>
                  <a:lnTo>
                    <a:pt x="1186" y="277"/>
                  </a:lnTo>
                  <a:lnTo>
                    <a:pt x="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33338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Freeform 881">
              <a:extLst>
                <a:ext uri="{FF2B5EF4-FFF2-40B4-BE49-F238E27FC236}">
                  <a16:creationId xmlns:a16="http://schemas.microsoft.com/office/drawing/2014/main" id="{8A5D7884-2480-4063-BEF5-2B96E380F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513" y="2257425"/>
              <a:ext cx="523875" cy="439738"/>
            </a:xfrm>
            <a:custGeom>
              <a:avLst/>
              <a:gdLst>
                <a:gd name="T0" fmla="*/ 330 w 330"/>
                <a:gd name="T1" fmla="*/ 277 h 277"/>
                <a:gd name="T2" fmla="*/ 0 w 330"/>
                <a:gd name="T3" fmla="*/ 277 h 277"/>
                <a:gd name="T4" fmla="*/ 0 w 330"/>
                <a:gd name="T5" fmla="*/ 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0" h="277">
                  <a:moveTo>
                    <a:pt x="330" y="277"/>
                  </a:moveTo>
                  <a:lnTo>
                    <a:pt x="0" y="27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Freeform 882">
              <a:extLst>
                <a:ext uri="{FF2B5EF4-FFF2-40B4-BE49-F238E27FC236}">
                  <a16:creationId xmlns:a16="http://schemas.microsoft.com/office/drawing/2014/main" id="{DC1D7DA6-82E1-46ED-8FDF-8C56BFB8A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7663" y="2640013"/>
              <a:ext cx="769938" cy="762000"/>
            </a:xfrm>
            <a:custGeom>
              <a:avLst/>
              <a:gdLst>
                <a:gd name="T0" fmla="*/ 282 w 282"/>
                <a:gd name="T1" fmla="*/ 141 h 281"/>
                <a:gd name="T2" fmla="*/ 141 w 282"/>
                <a:gd name="T3" fmla="*/ 281 h 281"/>
                <a:gd name="T4" fmla="*/ 0 w 282"/>
                <a:gd name="T5" fmla="*/ 141 h 281"/>
                <a:gd name="T6" fmla="*/ 141 w 282"/>
                <a:gd name="T7" fmla="*/ 0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2" h="281">
                  <a:moveTo>
                    <a:pt x="282" y="141"/>
                  </a:moveTo>
                  <a:cubicBezTo>
                    <a:pt x="282" y="218"/>
                    <a:pt x="219" y="281"/>
                    <a:pt x="141" y="281"/>
                  </a:cubicBezTo>
                  <a:cubicBezTo>
                    <a:pt x="63" y="281"/>
                    <a:pt x="0" y="218"/>
                    <a:pt x="0" y="141"/>
                  </a:cubicBezTo>
                  <a:cubicBezTo>
                    <a:pt x="0" y="63"/>
                    <a:pt x="63" y="0"/>
                    <a:pt x="141" y="0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Freeform 883">
              <a:extLst>
                <a:ext uri="{FF2B5EF4-FFF2-40B4-BE49-F238E27FC236}">
                  <a16:creationId xmlns:a16="http://schemas.microsoft.com/office/drawing/2014/main" id="{7ADD9BAF-036C-40FC-A344-186429BD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2478088"/>
              <a:ext cx="554038" cy="544513"/>
            </a:xfrm>
            <a:custGeom>
              <a:avLst/>
              <a:gdLst>
                <a:gd name="T0" fmla="*/ 141 w 203"/>
                <a:gd name="T1" fmla="*/ 201 h 201"/>
                <a:gd name="T2" fmla="*/ 0 w 203"/>
                <a:gd name="T3" fmla="*/ 201 h 201"/>
                <a:gd name="T4" fmla="*/ 0 w 203"/>
                <a:gd name="T5" fmla="*/ 60 h 201"/>
                <a:gd name="T6" fmla="*/ 0 w 203"/>
                <a:gd name="T7" fmla="*/ 0 h 201"/>
                <a:gd name="T8" fmla="*/ 35 w 203"/>
                <a:gd name="T9" fmla="*/ 19 h 201"/>
                <a:gd name="T10" fmla="*/ 203 w 203"/>
                <a:gd name="T11" fmla="*/ 201 h 201"/>
                <a:gd name="T12" fmla="*/ 141 w 203"/>
                <a:gd name="T1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3" h="201">
                  <a:moveTo>
                    <a:pt x="141" y="201"/>
                  </a:moveTo>
                  <a:cubicBezTo>
                    <a:pt x="0" y="201"/>
                    <a:pt x="0" y="201"/>
                    <a:pt x="0" y="20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110" y="59"/>
                    <a:pt x="168" y="123"/>
                    <a:pt x="203" y="201"/>
                  </a:cubicBezTo>
                  <a:lnTo>
                    <a:pt x="141" y="201"/>
                  </a:ln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3" name="Rectangle 884">
              <a:extLst>
                <a:ext uri="{FF2B5EF4-FFF2-40B4-BE49-F238E27FC236}">
                  <a16:creationId xmlns:a16="http://schemas.microsoft.com/office/drawing/2014/main" id="{3354B047-5712-44EC-A749-FE48F5F13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1826" y="4095750"/>
              <a:ext cx="293688" cy="460375"/>
            </a:xfrm>
            <a:prstGeom prst="rect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4" name="Rectangle 885">
              <a:extLst>
                <a:ext uri="{FF2B5EF4-FFF2-40B4-BE49-F238E27FC236}">
                  <a16:creationId xmlns:a16="http://schemas.microsoft.com/office/drawing/2014/main" id="{F56EA957-8D75-496C-9FEE-6C9D68475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6701" y="3509963"/>
              <a:ext cx="295275" cy="1046163"/>
            </a:xfrm>
            <a:prstGeom prst="rect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5" name="Rectangle 886">
              <a:extLst>
                <a:ext uri="{FF2B5EF4-FFF2-40B4-BE49-F238E27FC236}">
                  <a16:creationId xmlns:a16="http://schemas.microsoft.com/office/drawing/2014/main" id="{F747EF04-527D-441A-8715-F6795C9EE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48388" y="3846513"/>
              <a:ext cx="293688" cy="709613"/>
            </a:xfrm>
            <a:prstGeom prst="rect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6" name="Line 887">
              <a:extLst>
                <a:ext uri="{FF2B5EF4-FFF2-40B4-BE49-F238E27FC236}">
                  <a16:creationId xmlns:a16="http://schemas.microsoft.com/office/drawing/2014/main" id="{6113D1CD-18B4-4900-B3A6-660F876987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91138" y="3554413"/>
              <a:ext cx="379413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7" name="Line 888">
              <a:extLst>
                <a:ext uri="{FF2B5EF4-FFF2-40B4-BE49-F238E27FC236}">
                  <a16:creationId xmlns:a16="http://schemas.microsoft.com/office/drawing/2014/main" id="{0428B734-E1C4-4145-89F1-73C7A1B2AA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3226" y="3700463"/>
              <a:ext cx="376238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78" name="Oval 1377">
            <a:extLst>
              <a:ext uri="{FF2B5EF4-FFF2-40B4-BE49-F238E27FC236}">
                <a16:creationId xmlns:a16="http://schemas.microsoft.com/office/drawing/2014/main" id="{850DBBC1-96BB-4CFF-824B-E78A1434D2A4}"/>
              </a:ext>
            </a:extLst>
          </p:cNvPr>
          <p:cNvSpPr/>
          <p:nvPr/>
        </p:nvSpPr>
        <p:spPr>
          <a:xfrm>
            <a:off x="7172156" y="532694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81" name="Group 1380">
            <a:extLst>
              <a:ext uri="{FF2B5EF4-FFF2-40B4-BE49-F238E27FC236}">
                <a16:creationId xmlns:a16="http://schemas.microsoft.com/office/drawing/2014/main" id="{2232157D-3B63-4157-9464-3912279585A3}"/>
              </a:ext>
            </a:extLst>
          </p:cNvPr>
          <p:cNvGrpSpPr/>
          <p:nvPr/>
        </p:nvGrpSpPr>
        <p:grpSpPr>
          <a:xfrm>
            <a:off x="7299735" y="5430313"/>
            <a:ext cx="384774" cy="433199"/>
            <a:chOff x="4478338" y="1587500"/>
            <a:chExt cx="3254376" cy="3663951"/>
          </a:xfrm>
        </p:grpSpPr>
        <p:sp>
          <p:nvSpPr>
            <p:cNvPr id="1382" name="Freeform 892">
              <a:extLst>
                <a:ext uri="{FF2B5EF4-FFF2-40B4-BE49-F238E27FC236}">
                  <a16:creationId xmlns:a16="http://schemas.microsoft.com/office/drawing/2014/main" id="{ADF9C3D7-9E4E-4CB6-AEB9-756ED0CD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338" y="4608513"/>
              <a:ext cx="644525" cy="642938"/>
            </a:xfrm>
            <a:custGeom>
              <a:avLst/>
              <a:gdLst>
                <a:gd name="T0" fmla="*/ 406 w 406"/>
                <a:gd name="T1" fmla="*/ 405 h 405"/>
                <a:gd name="T2" fmla="*/ 0 w 406"/>
                <a:gd name="T3" fmla="*/ 405 h 405"/>
                <a:gd name="T4" fmla="*/ 0 w 406"/>
                <a:gd name="T5" fmla="*/ 0 h 405"/>
                <a:gd name="T6" fmla="*/ 406 w 406"/>
                <a:gd name="T7" fmla="*/ 0 h 405"/>
                <a:gd name="T8" fmla="*/ 406 w 406"/>
                <a:gd name="T9" fmla="*/ 0 h 405"/>
                <a:gd name="T10" fmla="*/ 406 w 406"/>
                <a:gd name="T11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6" h="405">
                  <a:moveTo>
                    <a:pt x="406" y="405"/>
                  </a:moveTo>
                  <a:lnTo>
                    <a:pt x="0" y="405"/>
                  </a:lnTo>
                  <a:lnTo>
                    <a:pt x="0" y="0"/>
                  </a:lnTo>
                  <a:lnTo>
                    <a:pt x="406" y="0"/>
                  </a:lnTo>
                  <a:lnTo>
                    <a:pt x="406" y="0"/>
                  </a:lnTo>
                  <a:lnTo>
                    <a:pt x="406" y="40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3" name="Freeform 893">
              <a:extLst>
                <a:ext uri="{FF2B5EF4-FFF2-40B4-BE49-F238E27FC236}">
                  <a16:creationId xmlns:a16="http://schemas.microsoft.com/office/drawing/2014/main" id="{8791A9D2-A57C-47DA-A3BB-2620446DA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2863" y="4083050"/>
              <a:ext cx="644525" cy="1168400"/>
            </a:xfrm>
            <a:custGeom>
              <a:avLst/>
              <a:gdLst>
                <a:gd name="T0" fmla="*/ 406 w 406"/>
                <a:gd name="T1" fmla="*/ 736 h 736"/>
                <a:gd name="T2" fmla="*/ 0 w 406"/>
                <a:gd name="T3" fmla="*/ 736 h 736"/>
                <a:gd name="T4" fmla="*/ 0 w 406"/>
                <a:gd name="T5" fmla="*/ 736 h 736"/>
                <a:gd name="T6" fmla="*/ 0 w 406"/>
                <a:gd name="T7" fmla="*/ 331 h 736"/>
                <a:gd name="T8" fmla="*/ 0 w 406"/>
                <a:gd name="T9" fmla="*/ 0 h 736"/>
                <a:gd name="T10" fmla="*/ 406 w 406"/>
                <a:gd name="T11" fmla="*/ 0 h 736"/>
                <a:gd name="T12" fmla="*/ 406 w 406"/>
                <a:gd name="T13" fmla="*/ 0 h 736"/>
                <a:gd name="T14" fmla="*/ 406 w 406"/>
                <a:gd name="T15" fmla="*/ 736 h 7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6" h="736">
                  <a:moveTo>
                    <a:pt x="406" y="736"/>
                  </a:moveTo>
                  <a:lnTo>
                    <a:pt x="0" y="736"/>
                  </a:lnTo>
                  <a:lnTo>
                    <a:pt x="0" y="736"/>
                  </a:lnTo>
                  <a:lnTo>
                    <a:pt x="0" y="331"/>
                  </a:lnTo>
                  <a:lnTo>
                    <a:pt x="0" y="0"/>
                  </a:lnTo>
                  <a:lnTo>
                    <a:pt x="406" y="0"/>
                  </a:lnTo>
                  <a:lnTo>
                    <a:pt x="406" y="0"/>
                  </a:lnTo>
                  <a:lnTo>
                    <a:pt x="406" y="73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4" name="Freeform 894">
              <a:extLst>
                <a:ext uri="{FF2B5EF4-FFF2-40B4-BE49-F238E27FC236}">
                  <a16:creationId xmlns:a16="http://schemas.microsoft.com/office/drawing/2014/main" id="{0A0BDB09-8114-40DF-A7ED-C0CAC86FDB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7388" y="3617913"/>
              <a:ext cx="646113" cy="1633538"/>
            </a:xfrm>
            <a:custGeom>
              <a:avLst/>
              <a:gdLst>
                <a:gd name="T0" fmla="*/ 407 w 407"/>
                <a:gd name="T1" fmla="*/ 1029 h 1029"/>
                <a:gd name="T2" fmla="*/ 0 w 407"/>
                <a:gd name="T3" fmla="*/ 1029 h 1029"/>
                <a:gd name="T4" fmla="*/ 0 w 407"/>
                <a:gd name="T5" fmla="*/ 1029 h 1029"/>
                <a:gd name="T6" fmla="*/ 0 w 407"/>
                <a:gd name="T7" fmla="*/ 293 h 1029"/>
                <a:gd name="T8" fmla="*/ 0 w 407"/>
                <a:gd name="T9" fmla="*/ 0 h 1029"/>
                <a:gd name="T10" fmla="*/ 407 w 407"/>
                <a:gd name="T11" fmla="*/ 0 h 1029"/>
                <a:gd name="T12" fmla="*/ 407 w 407"/>
                <a:gd name="T13" fmla="*/ 0 h 1029"/>
                <a:gd name="T14" fmla="*/ 407 w 407"/>
                <a:gd name="T15" fmla="*/ 1029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7" h="1029">
                  <a:moveTo>
                    <a:pt x="407" y="1029"/>
                  </a:moveTo>
                  <a:lnTo>
                    <a:pt x="0" y="1029"/>
                  </a:lnTo>
                  <a:lnTo>
                    <a:pt x="0" y="1029"/>
                  </a:lnTo>
                  <a:lnTo>
                    <a:pt x="0" y="293"/>
                  </a:lnTo>
                  <a:lnTo>
                    <a:pt x="0" y="0"/>
                  </a:lnTo>
                  <a:lnTo>
                    <a:pt x="407" y="0"/>
                  </a:lnTo>
                  <a:lnTo>
                    <a:pt x="407" y="0"/>
                  </a:lnTo>
                  <a:lnTo>
                    <a:pt x="407" y="102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5" name="Freeform 895">
              <a:extLst>
                <a:ext uri="{FF2B5EF4-FFF2-40B4-BE49-F238E27FC236}">
                  <a16:creationId xmlns:a16="http://schemas.microsoft.com/office/drawing/2014/main" id="{ADD37D87-CEED-42B6-A998-53789A5AD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3501" y="2905125"/>
              <a:ext cx="644525" cy="2346325"/>
            </a:xfrm>
            <a:custGeom>
              <a:avLst/>
              <a:gdLst>
                <a:gd name="T0" fmla="*/ 406 w 406"/>
                <a:gd name="T1" fmla="*/ 0 h 1478"/>
                <a:gd name="T2" fmla="*/ 406 w 406"/>
                <a:gd name="T3" fmla="*/ 1478 h 1478"/>
                <a:gd name="T4" fmla="*/ 0 w 406"/>
                <a:gd name="T5" fmla="*/ 1478 h 1478"/>
                <a:gd name="T6" fmla="*/ 0 w 406"/>
                <a:gd name="T7" fmla="*/ 1478 h 1478"/>
                <a:gd name="T8" fmla="*/ 0 w 406"/>
                <a:gd name="T9" fmla="*/ 449 h 1478"/>
                <a:gd name="T10" fmla="*/ 0 w 406"/>
                <a:gd name="T11" fmla="*/ 0 h 1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6" h="1478">
                  <a:moveTo>
                    <a:pt x="406" y="0"/>
                  </a:moveTo>
                  <a:lnTo>
                    <a:pt x="406" y="1478"/>
                  </a:lnTo>
                  <a:lnTo>
                    <a:pt x="0" y="1478"/>
                  </a:lnTo>
                  <a:lnTo>
                    <a:pt x="0" y="1478"/>
                  </a:lnTo>
                  <a:lnTo>
                    <a:pt x="0" y="449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6" name="Freeform 896">
              <a:extLst>
                <a:ext uri="{FF2B5EF4-FFF2-40B4-BE49-F238E27FC236}">
                  <a16:creationId xmlns:a16="http://schemas.microsoft.com/office/drawing/2014/main" id="{3231A621-BC9F-4836-823B-D789F16DE3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2188" y="2132013"/>
              <a:ext cx="1331913" cy="773113"/>
            </a:xfrm>
            <a:custGeom>
              <a:avLst/>
              <a:gdLst>
                <a:gd name="T0" fmla="*/ 621 w 839"/>
                <a:gd name="T1" fmla="*/ 487 h 487"/>
                <a:gd name="T2" fmla="*/ 839 w 839"/>
                <a:gd name="T3" fmla="*/ 487 h 487"/>
                <a:gd name="T4" fmla="*/ 419 w 839"/>
                <a:gd name="T5" fmla="*/ 0 h 487"/>
                <a:gd name="T6" fmla="*/ 0 w 839"/>
                <a:gd name="T7" fmla="*/ 487 h 487"/>
                <a:gd name="T8" fmla="*/ 215 w 839"/>
                <a:gd name="T9" fmla="*/ 487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9" h="487">
                  <a:moveTo>
                    <a:pt x="621" y="487"/>
                  </a:moveTo>
                  <a:lnTo>
                    <a:pt x="839" y="487"/>
                  </a:lnTo>
                  <a:lnTo>
                    <a:pt x="419" y="0"/>
                  </a:lnTo>
                  <a:lnTo>
                    <a:pt x="0" y="487"/>
                  </a:lnTo>
                  <a:lnTo>
                    <a:pt x="215" y="48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7" name="Line 897">
              <a:extLst>
                <a:ext uri="{FF2B5EF4-FFF2-40B4-BE49-F238E27FC236}">
                  <a16:creationId xmlns:a16="http://schemas.microsoft.com/office/drawing/2014/main" id="{14E40CAB-8AD8-414F-932B-EA547CA25F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8026" y="1943100"/>
              <a:ext cx="244475" cy="2413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8" name="Line 898">
              <a:extLst>
                <a:ext uri="{FF2B5EF4-FFF2-40B4-BE49-F238E27FC236}">
                  <a16:creationId xmlns:a16="http://schemas.microsoft.com/office/drawing/2014/main" id="{493E5A12-3A94-478C-AB83-76B6D13ED6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1226" y="2273300"/>
              <a:ext cx="315913" cy="889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9" name="Line 899">
              <a:extLst>
                <a:ext uri="{FF2B5EF4-FFF2-40B4-BE49-F238E27FC236}">
                  <a16:creationId xmlns:a16="http://schemas.microsoft.com/office/drawing/2014/main" id="{1258CCED-D8DF-42DF-BF60-E0FF4F744C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70776" y="2665413"/>
              <a:ext cx="2619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0" name="Line 900">
              <a:extLst>
                <a:ext uri="{FF2B5EF4-FFF2-40B4-BE49-F238E27FC236}">
                  <a16:creationId xmlns:a16="http://schemas.microsoft.com/office/drawing/2014/main" id="{775DE724-AB77-4EB9-A6AB-E90B7021B7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737351" y="1587500"/>
              <a:ext cx="0" cy="2730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1" name="Line 901">
              <a:extLst>
                <a:ext uri="{FF2B5EF4-FFF2-40B4-BE49-F238E27FC236}">
                  <a16:creationId xmlns:a16="http://schemas.microsoft.com/office/drawing/2014/main" id="{5EC9C334-70FA-4E14-8B20-DC461A4CDE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5788" y="1722438"/>
              <a:ext cx="61913" cy="2206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2" name="Line 902">
              <a:extLst>
                <a:ext uri="{FF2B5EF4-FFF2-40B4-BE49-F238E27FC236}">
                  <a16:creationId xmlns:a16="http://schemas.microsoft.com/office/drawing/2014/main" id="{543958F2-44C8-4D38-8C41-AC8A24268E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021388" y="2070100"/>
              <a:ext cx="252413" cy="2444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3" name="Line 903">
              <a:extLst>
                <a:ext uri="{FF2B5EF4-FFF2-40B4-BE49-F238E27FC236}">
                  <a16:creationId xmlns:a16="http://schemas.microsoft.com/office/drawing/2014/main" id="{E0F975E0-8762-4CF1-9755-0AA6CBD7C0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337301" y="1766888"/>
              <a:ext cx="106363" cy="3270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4" name="Line 904">
              <a:extLst>
                <a:ext uri="{FF2B5EF4-FFF2-40B4-BE49-F238E27FC236}">
                  <a16:creationId xmlns:a16="http://schemas.microsoft.com/office/drawing/2014/main" id="{F9786390-2911-4F21-88CD-B79975FA5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691188" y="2668588"/>
              <a:ext cx="273050" cy="111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5" name="Line 905">
              <a:extLst>
                <a:ext uri="{FF2B5EF4-FFF2-40B4-BE49-F238E27FC236}">
                  <a16:creationId xmlns:a16="http://schemas.microsoft.com/office/drawing/2014/main" id="{A23C2911-44CE-4052-BDC4-44D69061B7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816601" y="2397125"/>
              <a:ext cx="223838" cy="571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11" name="Group 910">
            <a:extLst>
              <a:ext uri="{FF2B5EF4-FFF2-40B4-BE49-F238E27FC236}">
                <a16:creationId xmlns:a16="http://schemas.microsoft.com/office/drawing/2014/main" id="{0E220CD8-A390-4B53-AE89-59B2C7C64FD1}"/>
              </a:ext>
            </a:extLst>
          </p:cNvPr>
          <p:cNvGrpSpPr/>
          <p:nvPr/>
        </p:nvGrpSpPr>
        <p:grpSpPr>
          <a:xfrm>
            <a:off x="4659529" y="2296108"/>
            <a:ext cx="433385" cy="356903"/>
            <a:chOff x="3932243" y="10106053"/>
            <a:chExt cx="215901" cy="177800"/>
          </a:xfrm>
        </p:grpSpPr>
        <p:sp>
          <p:nvSpPr>
            <p:cNvPr id="912" name="Freeform 231">
              <a:extLst>
                <a:ext uri="{FF2B5EF4-FFF2-40B4-BE49-F238E27FC236}">
                  <a16:creationId xmlns:a16="http://schemas.microsoft.com/office/drawing/2014/main" id="{16926950-C4A2-4D71-8589-1BC2AC80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106" y="10242578"/>
              <a:ext cx="131763" cy="41275"/>
            </a:xfrm>
            <a:custGeom>
              <a:avLst/>
              <a:gdLst>
                <a:gd name="T0" fmla="*/ 70 w 83"/>
                <a:gd name="T1" fmla="*/ 0 h 26"/>
                <a:gd name="T2" fmla="*/ 83 w 83"/>
                <a:gd name="T3" fmla="*/ 26 h 26"/>
                <a:gd name="T4" fmla="*/ 0 w 83"/>
                <a:gd name="T5" fmla="*/ 26 h 26"/>
                <a:gd name="T6" fmla="*/ 15 w 83"/>
                <a:gd name="T7" fmla="*/ 0 h 26"/>
                <a:gd name="T8" fmla="*/ 70 w 83"/>
                <a:gd name="T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6">
                  <a:moveTo>
                    <a:pt x="70" y="0"/>
                  </a:moveTo>
                  <a:lnTo>
                    <a:pt x="83" y="26"/>
                  </a:lnTo>
                  <a:lnTo>
                    <a:pt x="0" y="26"/>
                  </a:lnTo>
                  <a:lnTo>
                    <a:pt x="15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232">
              <a:extLst>
                <a:ext uri="{FF2B5EF4-FFF2-40B4-BE49-F238E27FC236}">
                  <a16:creationId xmlns:a16="http://schemas.microsoft.com/office/drawing/2014/main" id="{140349DF-9437-4470-ABFE-AA84D3B47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43" y="10217178"/>
              <a:ext cx="215900" cy="25400"/>
            </a:xfrm>
            <a:custGeom>
              <a:avLst/>
              <a:gdLst>
                <a:gd name="T0" fmla="*/ 1045 w 1045"/>
                <a:gd name="T1" fmla="*/ 0 h 126"/>
                <a:gd name="T2" fmla="*/ 1045 w 1045"/>
                <a:gd name="T3" fmla="*/ 78 h 126"/>
                <a:gd name="T4" fmla="*/ 997 w 1045"/>
                <a:gd name="T5" fmla="*/ 126 h 126"/>
                <a:gd name="T6" fmla="*/ 741 w 1045"/>
                <a:gd name="T7" fmla="*/ 126 h 126"/>
                <a:gd name="T8" fmla="*/ 325 w 1045"/>
                <a:gd name="T9" fmla="*/ 126 h 126"/>
                <a:gd name="T10" fmla="*/ 48 w 1045"/>
                <a:gd name="T11" fmla="*/ 126 h 126"/>
                <a:gd name="T12" fmla="*/ 0 w 1045"/>
                <a:gd name="T13" fmla="*/ 78 h 126"/>
                <a:gd name="T14" fmla="*/ 0 w 1045"/>
                <a:gd name="T15" fmla="*/ 0 h 126"/>
                <a:gd name="T16" fmla="*/ 1045 w 1045"/>
                <a:gd name="T1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45" h="126">
                  <a:moveTo>
                    <a:pt x="1045" y="0"/>
                  </a:moveTo>
                  <a:cubicBezTo>
                    <a:pt x="1045" y="78"/>
                    <a:pt x="1045" y="78"/>
                    <a:pt x="1045" y="78"/>
                  </a:cubicBezTo>
                  <a:cubicBezTo>
                    <a:pt x="1045" y="104"/>
                    <a:pt x="1024" y="126"/>
                    <a:pt x="997" y="126"/>
                  </a:cubicBezTo>
                  <a:cubicBezTo>
                    <a:pt x="741" y="126"/>
                    <a:pt x="741" y="126"/>
                    <a:pt x="741" y="126"/>
                  </a:cubicBezTo>
                  <a:cubicBezTo>
                    <a:pt x="325" y="126"/>
                    <a:pt x="325" y="126"/>
                    <a:pt x="325" y="126"/>
                  </a:cubicBezTo>
                  <a:cubicBezTo>
                    <a:pt x="48" y="126"/>
                    <a:pt x="48" y="126"/>
                    <a:pt x="48" y="126"/>
                  </a:cubicBezTo>
                  <a:cubicBezTo>
                    <a:pt x="22" y="126"/>
                    <a:pt x="0" y="104"/>
                    <a:pt x="0" y="78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45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233">
              <a:extLst>
                <a:ext uri="{FF2B5EF4-FFF2-40B4-BE49-F238E27FC236}">
                  <a16:creationId xmlns:a16="http://schemas.microsoft.com/office/drawing/2014/main" id="{35F54A74-792A-4D8B-B669-7A8A1ED1D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2243" y="10106053"/>
              <a:ext cx="215900" cy="136525"/>
            </a:xfrm>
            <a:custGeom>
              <a:avLst/>
              <a:gdLst>
                <a:gd name="T0" fmla="*/ 1045 w 1045"/>
                <a:gd name="T1" fmla="*/ 534 h 660"/>
                <a:gd name="T2" fmla="*/ 1045 w 1045"/>
                <a:gd name="T3" fmla="*/ 612 h 660"/>
                <a:gd name="T4" fmla="*/ 997 w 1045"/>
                <a:gd name="T5" fmla="*/ 660 h 660"/>
                <a:gd name="T6" fmla="*/ 741 w 1045"/>
                <a:gd name="T7" fmla="*/ 660 h 660"/>
                <a:gd name="T8" fmla="*/ 325 w 1045"/>
                <a:gd name="T9" fmla="*/ 660 h 660"/>
                <a:gd name="T10" fmla="*/ 48 w 1045"/>
                <a:gd name="T11" fmla="*/ 660 h 660"/>
                <a:gd name="T12" fmla="*/ 0 w 1045"/>
                <a:gd name="T13" fmla="*/ 612 h 660"/>
                <a:gd name="T14" fmla="*/ 0 w 1045"/>
                <a:gd name="T15" fmla="*/ 534 h 660"/>
                <a:gd name="T16" fmla="*/ 0 w 1045"/>
                <a:gd name="T17" fmla="*/ 48 h 660"/>
                <a:gd name="T18" fmla="*/ 48 w 1045"/>
                <a:gd name="T19" fmla="*/ 0 h 660"/>
                <a:gd name="T20" fmla="*/ 997 w 1045"/>
                <a:gd name="T21" fmla="*/ 0 h 660"/>
                <a:gd name="T22" fmla="*/ 1045 w 1045"/>
                <a:gd name="T23" fmla="*/ 48 h 660"/>
                <a:gd name="T24" fmla="*/ 1045 w 1045"/>
                <a:gd name="T25" fmla="*/ 534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45" h="660">
                  <a:moveTo>
                    <a:pt x="1045" y="534"/>
                  </a:moveTo>
                  <a:cubicBezTo>
                    <a:pt x="1045" y="612"/>
                    <a:pt x="1045" y="612"/>
                    <a:pt x="1045" y="612"/>
                  </a:cubicBezTo>
                  <a:cubicBezTo>
                    <a:pt x="1045" y="638"/>
                    <a:pt x="1024" y="660"/>
                    <a:pt x="997" y="660"/>
                  </a:cubicBezTo>
                  <a:cubicBezTo>
                    <a:pt x="741" y="660"/>
                    <a:pt x="741" y="660"/>
                    <a:pt x="741" y="660"/>
                  </a:cubicBezTo>
                  <a:cubicBezTo>
                    <a:pt x="325" y="660"/>
                    <a:pt x="325" y="660"/>
                    <a:pt x="325" y="660"/>
                  </a:cubicBezTo>
                  <a:cubicBezTo>
                    <a:pt x="48" y="660"/>
                    <a:pt x="48" y="660"/>
                    <a:pt x="48" y="660"/>
                  </a:cubicBezTo>
                  <a:cubicBezTo>
                    <a:pt x="22" y="660"/>
                    <a:pt x="0" y="638"/>
                    <a:pt x="0" y="612"/>
                  </a:cubicBezTo>
                  <a:cubicBezTo>
                    <a:pt x="0" y="534"/>
                    <a:pt x="0" y="534"/>
                    <a:pt x="0" y="534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997" y="0"/>
                    <a:pt x="997" y="0"/>
                    <a:pt x="997" y="0"/>
                  </a:cubicBezTo>
                  <a:cubicBezTo>
                    <a:pt x="1024" y="0"/>
                    <a:pt x="1045" y="22"/>
                    <a:pt x="1045" y="48"/>
                  </a:cubicBezTo>
                  <a:lnTo>
                    <a:pt x="1045" y="534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Line 234">
              <a:extLst>
                <a:ext uri="{FF2B5EF4-FFF2-40B4-BE49-F238E27FC236}">
                  <a16:creationId xmlns:a16="http://schemas.microsoft.com/office/drawing/2014/main" id="{2D324B55-8878-40E9-8F3A-AD553F75C3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32244" y="10217177"/>
              <a:ext cx="2159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Freeform 235">
              <a:extLst>
                <a:ext uri="{FF2B5EF4-FFF2-40B4-BE49-F238E27FC236}">
                  <a16:creationId xmlns:a16="http://schemas.microsoft.com/office/drawing/2014/main" id="{24818FA4-8149-4812-BDD2-68F9890AF5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5106" y="10242578"/>
              <a:ext cx="131763" cy="41275"/>
            </a:xfrm>
            <a:custGeom>
              <a:avLst/>
              <a:gdLst>
                <a:gd name="T0" fmla="*/ 15 w 83"/>
                <a:gd name="T1" fmla="*/ 0 h 26"/>
                <a:gd name="T2" fmla="*/ 0 w 83"/>
                <a:gd name="T3" fmla="*/ 26 h 26"/>
                <a:gd name="T4" fmla="*/ 83 w 83"/>
                <a:gd name="T5" fmla="*/ 26 h 26"/>
                <a:gd name="T6" fmla="*/ 70 w 83"/>
                <a:gd name="T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" h="26">
                  <a:moveTo>
                    <a:pt x="15" y="0"/>
                  </a:moveTo>
                  <a:lnTo>
                    <a:pt x="0" y="26"/>
                  </a:lnTo>
                  <a:lnTo>
                    <a:pt x="83" y="26"/>
                  </a:lnTo>
                  <a:lnTo>
                    <a:pt x="7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Line 236">
              <a:extLst>
                <a:ext uri="{FF2B5EF4-FFF2-40B4-BE49-F238E27FC236}">
                  <a16:creationId xmlns:a16="http://schemas.microsoft.com/office/drawing/2014/main" id="{3F6E9356-3E98-442F-A540-3CA90D27E6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2568" y="10199722"/>
              <a:ext cx="841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Rectangle 237">
              <a:extLst>
                <a:ext uri="{FF2B5EF4-FFF2-40B4-BE49-F238E27FC236}">
                  <a16:creationId xmlns:a16="http://schemas.microsoft.com/office/drawing/2014/main" id="{3916C82A-1F86-4E1C-BF2E-9271F21B7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97331" y="10177496"/>
              <a:ext cx="11113" cy="22225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Rectangle 238">
              <a:extLst>
                <a:ext uri="{FF2B5EF4-FFF2-40B4-BE49-F238E27FC236}">
                  <a16:creationId xmlns:a16="http://schemas.microsoft.com/office/drawing/2014/main" id="{591B7D7C-76B5-472F-9F34-CCD8126EE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968" y="10156858"/>
              <a:ext cx="11113" cy="42863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Rectangle 239">
              <a:extLst>
                <a:ext uri="{FF2B5EF4-FFF2-40B4-BE49-F238E27FC236}">
                  <a16:creationId xmlns:a16="http://schemas.microsoft.com/office/drawing/2014/main" id="{92E13D4D-1093-4149-A340-67D247C9B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8606" y="10166383"/>
              <a:ext cx="12700" cy="33338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Rectangle 240">
              <a:extLst>
                <a:ext uri="{FF2B5EF4-FFF2-40B4-BE49-F238E27FC236}">
                  <a16:creationId xmlns:a16="http://schemas.microsoft.com/office/drawing/2014/main" id="{D7D0005D-D8B8-4E7C-8099-369DD8670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9245" y="10140981"/>
              <a:ext cx="12700" cy="58738"/>
            </a:xfrm>
            <a:prstGeom prst="rect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Freeform 241">
              <a:extLst>
                <a:ext uri="{FF2B5EF4-FFF2-40B4-BE49-F238E27FC236}">
                  <a16:creationId xmlns:a16="http://schemas.microsoft.com/office/drawing/2014/main" id="{7834A41C-8440-4CD0-963D-A09E489DF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981" y="10125096"/>
              <a:ext cx="71438" cy="39688"/>
            </a:xfrm>
            <a:custGeom>
              <a:avLst/>
              <a:gdLst>
                <a:gd name="T0" fmla="*/ 0 w 45"/>
                <a:gd name="T1" fmla="*/ 25 h 25"/>
                <a:gd name="T2" fmla="*/ 17 w 45"/>
                <a:gd name="T3" fmla="*/ 8 h 25"/>
                <a:gd name="T4" fmla="*/ 27 w 45"/>
                <a:gd name="T5" fmla="*/ 17 h 25"/>
                <a:gd name="T6" fmla="*/ 45 w 4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25">
                  <a:moveTo>
                    <a:pt x="0" y="25"/>
                  </a:moveTo>
                  <a:lnTo>
                    <a:pt x="17" y="8"/>
                  </a:lnTo>
                  <a:lnTo>
                    <a:pt x="27" y="17"/>
                  </a:lnTo>
                  <a:lnTo>
                    <a:pt x="45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Line 242">
              <a:extLst>
                <a:ext uri="{FF2B5EF4-FFF2-40B4-BE49-F238E27FC236}">
                  <a16:creationId xmlns:a16="http://schemas.microsoft.com/office/drawing/2014/main" id="{02B68591-D641-4873-9248-E5B18CC029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718" y="10123509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Line 243">
              <a:extLst>
                <a:ext uri="{FF2B5EF4-FFF2-40B4-BE49-F238E27FC236}">
                  <a16:creationId xmlns:a16="http://schemas.microsoft.com/office/drawing/2014/main" id="{2DED5E71-0771-4B4A-BEE3-B395782CDB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0831" y="10123509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Line 244">
              <a:extLst>
                <a:ext uri="{FF2B5EF4-FFF2-40B4-BE49-F238E27FC236}">
                  <a16:creationId xmlns:a16="http://schemas.microsoft.com/office/drawing/2014/main" id="{E03E25D7-B162-497B-9D44-C79A4B3F023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49718" y="10123509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Line 245">
              <a:extLst>
                <a:ext uri="{FF2B5EF4-FFF2-40B4-BE49-F238E27FC236}">
                  <a16:creationId xmlns:a16="http://schemas.microsoft.com/office/drawing/2014/main" id="{E6BE2755-A113-4361-80DC-D6BF9845069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418" y="10123509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Line 246">
              <a:extLst>
                <a:ext uri="{FF2B5EF4-FFF2-40B4-BE49-F238E27FC236}">
                  <a16:creationId xmlns:a16="http://schemas.microsoft.com/office/drawing/2014/main" id="{7BCBFF66-84BB-41AE-881B-324048A34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1306" y="10121921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Line 247">
              <a:extLst>
                <a:ext uri="{FF2B5EF4-FFF2-40B4-BE49-F238E27FC236}">
                  <a16:creationId xmlns:a16="http://schemas.microsoft.com/office/drawing/2014/main" id="{6966E7CB-9458-4807-ABC3-C0C3B54D01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418" y="10121921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Line 248">
              <a:extLst>
                <a:ext uri="{FF2B5EF4-FFF2-40B4-BE49-F238E27FC236}">
                  <a16:creationId xmlns:a16="http://schemas.microsoft.com/office/drawing/2014/main" id="{B5796177-F19D-4022-BB94-684F8998D3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2893" y="10121921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Line 249">
              <a:extLst>
                <a:ext uri="{FF2B5EF4-FFF2-40B4-BE49-F238E27FC236}">
                  <a16:creationId xmlns:a16="http://schemas.microsoft.com/office/drawing/2014/main" id="{EC7CD087-9A19-4DFA-991B-8CDD6A7B25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426" y="101219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Line 250">
              <a:extLst>
                <a:ext uri="{FF2B5EF4-FFF2-40B4-BE49-F238E27FC236}">
                  <a16:creationId xmlns:a16="http://schemas.microsoft.com/office/drawing/2014/main" id="{BF924958-13BB-405D-8F96-B0629C4911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1314" y="1012348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Line 251">
              <a:extLst>
                <a:ext uri="{FF2B5EF4-FFF2-40B4-BE49-F238E27FC236}">
                  <a16:creationId xmlns:a16="http://schemas.microsoft.com/office/drawing/2014/main" id="{7A324207-1445-4D66-A10D-F16C8133C6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62419" y="1012348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Freeform 252">
              <a:extLst>
                <a:ext uri="{FF2B5EF4-FFF2-40B4-BE49-F238E27FC236}">
                  <a16:creationId xmlns:a16="http://schemas.microsoft.com/office/drawing/2014/main" id="{046BC302-3E05-4CC0-90C0-D60BB764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300" y="10123488"/>
              <a:ext cx="11113" cy="9525"/>
            </a:xfrm>
            <a:custGeom>
              <a:avLst/>
              <a:gdLst>
                <a:gd name="T0" fmla="*/ 0 w 7"/>
                <a:gd name="T1" fmla="*/ 0 h 6"/>
                <a:gd name="T2" fmla="*/ 7 w 7"/>
                <a:gd name="T3" fmla="*/ 0 h 6"/>
                <a:gd name="T4" fmla="*/ 7 w 7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lnTo>
                    <a:pt x="7" y="0"/>
                  </a:lnTo>
                  <a:lnTo>
                    <a:pt x="7" y="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04391085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Oval 183">
            <a:extLst>
              <a:ext uri="{FF2B5EF4-FFF2-40B4-BE49-F238E27FC236}">
                <a16:creationId xmlns:a16="http://schemas.microsoft.com/office/drawing/2014/main" id="{ADB3514A-5883-4C07-BE75-FBDCF4F99980}"/>
              </a:ext>
            </a:extLst>
          </p:cNvPr>
          <p:cNvSpPr/>
          <p:nvPr/>
        </p:nvSpPr>
        <p:spPr>
          <a:xfrm>
            <a:off x="4789220" y="2239151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2" name="Oval 101">
            <a:extLst>
              <a:ext uri="{FF2B5EF4-FFF2-40B4-BE49-F238E27FC236}">
                <a16:creationId xmlns:a16="http://schemas.microsoft.com/office/drawing/2014/main" id="{A3034DDA-1D9D-4FB7-AD0C-82C1C7DC83E3}"/>
              </a:ext>
            </a:extLst>
          </p:cNvPr>
          <p:cNvSpPr/>
          <p:nvPr/>
        </p:nvSpPr>
        <p:spPr>
          <a:xfrm>
            <a:off x="8622941" y="979146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DC0D49C3-75A4-4520-B603-B11F54DF9D14}"/>
              </a:ext>
            </a:extLst>
          </p:cNvPr>
          <p:cNvSpPr/>
          <p:nvPr/>
        </p:nvSpPr>
        <p:spPr>
          <a:xfrm>
            <a:off x="7360403" y="990164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A3441278-1160-429C-B6D5-39994EFFF5EF}"/>
              </a:ext>
            </a:extLst>
          </p:cNvPr>
          <p:cNvSpPr/>
          <p:nvPr/>
        </p:nvSpPr>
        <p:spPr>
          <a:xfrm>
            <a:off x="1281788" y="98341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7E081F3F-F1A0-4012-95AC-89D0D960EC55}"/>
              </a:ext>
            </a:extLst>
          </p:cNvPr>
          <p:cNvGrpSpPr/>
          <p:nvPr/>
        </p:nvGrpSpPr>
        <p:grpSpPr>
          <a:xfrm>
            <a:off x="1532937" y="1210902"/>
            <a:ext cx="449505" cy="496834"/>
            <a:chOff x="6061983" y="1425121"/>
            <a:chExt cx="3030538" cy="3349625"/>
          </a:xfrm>
        </p:grpSpPr>
        <p:sp>
          <p:nvSpPr>
            <p:cNvPr id="28" name="Freeform 25">
              <a:extLst>
                <a:ext uri="{FF2B5EF4-FFF2-40B4-BE49-F238E27FC236}">
                  <a16:creationId xmlns:a16="http://schemas.microsoft.com/office/drawing/2014/main" id="{CC8D0C75-C505-4E21-BC41-50F6EE59B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76283" y="1533071"/>
              <a:ext cx="2916238" cy="3241675"/>
            </a:xfrm>
            <a:custGeom>
              <a:avLst/>
              <a:gdLst>
                <a:gd name="T0" fmla="*/ 1024 w 1072"/>
                <a:gd name="T1" fmla="*/ 1196 h 1196"/>
                <a:gd name="T2" fmla="*/ 48 w 1072"/>
                <a:gd name="T3" fmla="*/ 1196 h 1196"/>
                <a:gd name="T4" fmla="*/ 0 w 1072"/>
                <a:gd name="T5" fmla="*/ 1148 h 1196"/>
                <a:gd name="T6" fmla="*/ 0 w 1072"/>
                <a:gd name="T7" fmla="*/ 48 h 1196"/>
                <a:gd name="T8" fmla="*/ 48 w 1072"/>
                <a:gd name="T9" fmla="*/ 0 h 1196"/>
                <a:gd name="T10" fmla="*/ 1024 w 1072"/>
                <a:gd name="T11" fmla="*/ 0 h 1196"/>
                <a:gd name="T12" fmla="*/ 1072 w 1072"/>
                <a:gd name="T13" fmla="*/ 48 h 1196"/>
                <a:gd name="T14" fmla="*/ 1072 w 1072"/>
                <a:gd name="T15" fmla="*/ 1148 h 1196"/>
                <a:gd name="T16" fmla="*/ 1024 w 1072"/>
                <a:gd name="T17" fmla="*/ 1196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1196">
                  <a:moveTo>
                    <a:pt x="1024" y="1196"/>
                  </a:moveTo>
                  <a:cubicBezTo>
                    <a:pt x="48" y="1196"/>
                    <a:pt x="48" y="1196"/>
                    <a:pt x="48" y="1196"/>
                  </a:cubicBezTo>
                  <a:cubicBezTo>
                    <a:pt x="22" y="1196"/>
                    <a:pt x="0" y="1174"/>
                    <a:pt x="0" y="11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1024" y="0"/>
                    <a:pt x="1024" y="0"/>
                    <a:pt x="1024" y="0"/>
                  </a:cubicBezTo>
                  <a:cubicBezTo>
                    <a:pt x="1050" y="0"/>
                    <a:pt x="1072" y="22"/>
                    <a:pt x="1072" y="48"/>
                  </a:cubicBezTo>
                  <a:cubicBezTo>
                    <a:pt x="1072" y="1148"/>
                    <a:pt x="1072" y="1148"/>
                    <a:pt x="1072" y="1148"/>
                  </a:cubicBezTo>
                  <a:cubicBezTo>
                    <a:pt x="1072" y="1174"/>
                    <a:pt x="1050" y="1196"/>
                    <a:pt x="1024" y="1196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6">
              <a:extLst>
                <a:ext uri="{FF2B5EF4-FFF2-40B4-BE49-F238E27FC236}">
                  <a16:creationId xmlns:a16="http://schemas.microsoft.com/office/drawing/2014/main" id="{1B09B1F0-FCF3-4E57-AB53-6765E80EE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1720" y="2563359"/>
              <a:ext cx="936625" cy="931863"/>
            </a:xfrm>
            <a:custGeom>
              <a:avLst/>
              <a:gdLst>
                <a:gd name="T0" fmla="*/ 296 w 344"/>
                <a:gd name="T1" fmla="*/ 344 h 344"/>
                <a:gd name="T2" fmla="*/ 48 w 344"/>
                <a:gd name="T3" fmla="*/ 344 h 344"/>
                <a:gd name="T4" fmla="*/ 0 w 344"/>
                <a:gd name="T5" fmla="*/ 296 h 344"/>
                <a:gd name="T6" fmla="*/ 0 w 344"/>
                <a:gd name="T7" fmla="*/ 48 h 344"/>
                <a:gd name="T8" fmla="*/ 48 w 344"/>
                <a:gd name="T9" fmla="*/ 0 h 344"/>
                <a:gd name="T10" fmla="*/ 296 w 344"/>
                <a:gd name="T11" fmla="*/ 0 h 344"/>
                <a:gd name="T12" fmla="*/ 344 w 344"/>
                <a:gd name="T13" fmla="*/ 48 h 344"/>
                <a:gd name="T14" fmla="*/ 344 w 344"/>
                <a:gd name="T15" fmla="*/ 296 h 344"/>
                <a:gd name="T16" fmla="*/ 296 w 344"/>
                <a:gd name="T17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4" h="344">
                  <a:moveTo>
                    <a:pt x="296" y="344"/>
                  </a:moveTo>
                  <a:cubicBezTo>
                    <a:pt x="48" y="344"/>
                    <a:pt x="48" y="344"/>
                    <a:pt x="48" y="344"/>
                  </a:cubicBezTo>
                  <a:cubicBezTo>
                    <a:pt x="22" y="344"/>
                    <a:pt x="0" y="322"/>
                    <a:pt x="0" y="29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322" y="0"/>
                    <a:pt x="344" y="22"/>
                    <a:pt x="344" y="48"/>
                  </a:cubicBezTo>
                  <a:cubicBezTo>
                    <a:pt x="344" y="296"/>
                    <a:pt x="344" y="296"/>
                    <a:pt x="344" y="296"/>
                  </a:cubicBezTo>
                  <a:cubicBezTo>
                    <a:pt x="344" y="322"/>
                    <a:pt x="322" y="344"/>
                    <a:pt x="296" y="344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7">
              <a:extLst>
                <a:ext uri="{FF2B5EF4-FFF2-40B4-BE49-F238E27FC236}">
                  <a16:creationId xmlns:a16="http://schemas.microsoft.com/office/drawing/2014/main" id="{61A8E4D1-0985-4D24-A4D9-A1DB1E6F8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745" y="1425121"/>
              <a:ext cx="2916238" cy="3240088"/>
            </a:xfrm>
            <a:custGeom>
              <a:avLst/>
              <a:gdLst>
                <a:gd name="T0" fmla="*/ 1024 w 1072"/>
                <a:gd name="T1" fmla="*/ 1196 h 1196"/>
                <a:gd name="T2" fmla="*/ 48 w 1072"/>
                <a:gd name="T3" fmla="*/ 1196 h 1196"/>
                <a:gd name="T4" fmla="*/ 0 w 1072"/>
                <a:gd name="T5" fmla="*/ 1148 h 1196"/>
                <a:gd name="T6" fmla="*/ 0 w 1072"/>
                <a:gd name="T7" fmla="*/ 48 h 1196"/>
                <a:gd name="T8" fmla="*/ 48 w 1072"/>
                <a:gd name="T9" fmla="*/ 0 h 1196"/>
                <a:gd name="T10" fmla="*/ 1024 w 1072"/>
                <a:gd name="T11" fmla="*/ 0 h 1196"/>
                <a:gd name="T12" fmla="*/ 1072 w 1072"/>
                <a:gd name="T13" fmla="*/ 48 h 1196"/>
                <a:gd name="T14" fmla="*/ 1072 w 1072"/>
                <a:gd name="T15" fmla="*/ 1148 h 1196"/>
                <a:gd name="T16" fmla="*/ 1024 w 1072"/>
                <a:gd name="T17" fmla="*/ 1196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1196">
                  <a:moveTo>
                    <a:pt x="1024" y="1196"/>
                  </a:moveTo>
                  <a:cubicBezTo>
                    <a:pt x="48" y="1196"/>
                    <a:pt x="48" y="1196"/>
                    <a:pt x="48" y="1196"/>
                  </a:cubicBezTo>
                  <a:cubicBezTo>
                    <a:pt x="22" y="1196"/>
                    <a:pt x="0" y="1174"/>
                    <a:pt x="0" y="11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1024" y="0"/>
                    <a:pt x="1024" y="0"/>
                    <a:pt x="1024" y="0"/>
                  </a:cubicBezTo>
                  <a:cubicBezTo>
                    <a:pt x="1050" y="0"/>
                    <a:pt x="1072" y="22"/>
                    <a:pt x="1072" y="48"/>
                  </a:cubicBezTo>
                  <a:cubicBezTo>
                    <a:pt x="1072" y="1148"/>
                    <a:pt x="1072" y="1148"/>
                    <a:pt x="1072" y="1148"/>
                  </a:cubicBezTo>
                  <a:cubicBezTo>
                    <a:pt x="1072" y="1174"/>
                    <a:pt x="1050" y="1196"/>
                    <a:pt x="1024" y="119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28">
              <a:extLst>
                <a:ext uri="{FF2B5EF4-FFF2-40B4-BE49-F238E27FC236}">
                  <a16:creationId xmlns:a16="http://schemas.microsoft.com/office/drawing/2014/main" id="{1779522F-A2AE-48FB-9A2A-7958F18A20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1983" y="1929946"/>
              <a:ext cx="29210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Oval 29">
              <a:extLst>
                <a:ext uri="{FF2B5EF4-FFF2-40B4-BE49-F238E27FC236}">
                  <a16:creationId xmlns:a16="http://schemas.microsoft.com/office/drawing/2014/main" id="{5B5C3145-DD1E-41DC-B7C6-A55218F81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2333" y="1647371"/>
              <a:ext cx="141288" cy="141288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Oval 30">
              <a:extLst>
                <a:ext uri="{FF2B5EF4-FFF2-40B4-BE49-F238E27FC236}">
                  <a16:creationId xmlns:a16="http://schemas.microsoft.com/office/drawing/2014/main" id="{C7A21654-46DB-4A58-BFFF-1304A518B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39820" y="1647371"/>
              <a:ext cx="141288" cy="141288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Oval 31">
              <a:extLst>
                <a:ext uri="{FF2B5EF4-FFF2-40B4-BE49-F238E27FC236}">
                  <a16:creationId xmlns:a16="http://schemas.microsoft.com/office/drawing/2014/main" id="{E78BF0FE-CFB3-4850-9D85-AB81DC6B1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7308" y="1647371"/>
              <a:ext cx="142875" cy="141288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2">
              <a:extLst>
                <a:ext uri="{FF2B5EF4-FFF2-40B4-BE49-F238E27FC236}">
                  <a16:creationId xmlns:a16="http://schemas.microsoft.com/office/drawing/2014/main" id="{8922CB2E-E8C2-4B38-B3DF-A2AE7E4D04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22495" y="2585584"/>
              <a:ext cx="8064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3">
              <a:extLst>
                <a:ext uri="{FF2B5EF4-FFF2-40B4-BE49-F238E27FC236}">
                  <a16:creationId xmlns:a16="http://schemas.microsoft.com/office/drawing/2014/main" id="{D60DB8E7-1050-429B-8CBE-74D2A5A730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5370" y="2801484"/>
              <a:ext cx="6635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4">
              <a:extLst>
                <a:ext uri="{FF2B5EF4-FFF2-40B4-BE49-F238E27FC236}">
                  <a16:creationId xmlns:a16="http://schemas.microsoft.com/office/drawing/2014/main" id="{3712C3B7-1216-4F33-A2E9-D4E9D5E9E2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95545" y="3039609"/>
              <a:ext cx="5334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5">
              <a:extLst>
                <a:ext uri="{FF2B5EF4-FFF2-40B4-BE49-F238E27FC236}">
                  <a16:creationId xmlns:a16="http://schemas.microsoft.com/office/drawing/2014/main" id="{5266248D-F92C-4A7A-9215-03E42172E1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71745" y="3288846"/>
              <a:ext cx="4572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Freeform 36">
              <a:extLst>
                <a:ext uri="{FF2B5EF4-FFF2-40B4-BE49-F238E27FC236}">
                  <a16:creationId xmlns:a16="http://schemas.microsoft.com/office/drawing/2014/main" id="{2E399535-ACEA-48EE-9F25-60C5643EF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5520" y="2498271"/>
              <a:ext cx="936625" cy="931863"/>
            </a:xfrm>
            <a:custGeom>
              <a:avLst/>
              <a:gdLst>
                <a:gd name="T0" fmla="*/ 296 w 344"/>
                <a:gd name="T1" fmla="*/ 344 h 344"/>
                <a:gd name="T2" fmla="*/ 48 w 344"/>
                <a:gd name="T3" fmla="*/ 344 h 344"/>
                <a:gd name="T4" fmla="*/ 0 w 344"/>
                <a:gd name="T5" fmla="*/ 296 h 344"/>
                <a:gd name="T6" fmla="*/ 0 w 344"/>
                <a:gd name="T7" fmla="*/ 48 h 344"/>
                <a:gd name="T8" fmla="*/ 48 w 344"/>
                <a:gd name="T9" fmla="*/ 0 h 344"/>
                <a:gd name="T10" fmla="*/ 296 w 344"/>
                <a:gd name="T11" fmla="*/ 0 h 344"/>
                <a:gd name="T12" fmla="*/ 344 w 344"/>
                <a:gd name="T13" fmla="*/ 48 h 344"/>
                <a:gd name="T14" fmla="*/ 344 w 344"/>
                <a:gd name="T15" fmla="*/ 296 h 344"/>
                <a:gd name="T16" fmla="*/ 296 w 344"/>
                <a:gd name="T17" fmla="*/ 34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4" h="344">
                  <a:moveTo>
                    <a:pt x="296" y="344"/>
                  </a:moveTo>
                  <a:cubicBezTo>
                    <a:pt x="48" y="344"/>
                    <a:pt x="48" y="344"/>
                    <a:pt x="48" y="344"/>
                  </a:cubicBezTo>
                  <a:cubicBezTo>
                    <a:pt x="22" y="344"/>
                    <a:pt x="0" y="322"/>
                    <a:pt x="0" y="296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296" y="0"/>
                    <a:pt x="296" y="0"/>
                    <a:pt x="296" y="0"/>
                  </a:cubicBezTo>
                  <a:cubicBezTo>
                    <a:pt x="322" y="0"/>
                    <a:pt x="344" y="22"/>
                    <a:pt x="344" y="48"/>
                  </a:cubicBezTo>
                  <a:cubicBezTo>
                    <a:pt x="344" y="296"/>
                    <a:pt x="344" y="296"/>
                    <a:pt x="344" y="296"/>
                  </a:cubicBezTo>
                  <a:cubicBezTo>
                    <a:pt x="344" y="322"/>
                    <a:pt x="322" y="344"/>
                    <a:pt x="296" y="34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0" name="Oval 49">
            <a:extLst>
              <a:ext uri="{FF2B5EF4-FFF2-40B4-BE49-F238E27FC236}">
                <a16:creationId xmlns:a16="http://schemas.microsoft.com/office/drawing/2014/main" id="{8E796F3B-FD15-4751-9850-33E445994D06}"/>
              </a:ext>
            </a:extLst>
          </p:cNvPr>
          <p:cNvSpPr/>
          <p:nvPr/>
        </p:nvSpPr>
        <p:spPr>
          <a:xfrm>
            <a:off x="2414860" y="98341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59B103BD-44B0-4482-A81F-B9991F7922E6}"/>
              </a:ext>
            </a:extLst>
          </p:cNvPr>
          <p:cNvGrpSpPr/>
          <p:nvPr/>
        </p:nvGrpSpPr>
        <p:grpSpPr>
          <a:xfrm>
            <a:off x="2569502" y="1231839"/>
            <a:ext cx="642519" cy="454961"/>
            <a:chOff x="5664866" y="2772619"/>
            <a:chExt cx="2319805" cy="1642627"/>
          </a:xfrm>
        </p:grpSpPr>
        <p:sp>
          <p:nvSpPr>
            <p:cNvPr id="43" name="Freeform 909">
              <a:extLst>
                <a:ext uri="{FF2B5EF4-FFF2-40B4-BE49-F238E27FC236}">
                  <a16:creationId xmlns:a16="http://schemas.microsoft.com/office/drawing/2014/main" id="{67151B77-FE27-4836-B773-B9573BDFD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8503" y="2846370"/>
              <a:ext cx="2266168" cy="1568876"/>
            </a:xfrm>
            <a:custGeom>
              <a:avLst/>
              <a:gdLst>
                <a:gd name="T0" fmla="*/ 227 w 338"/>
                <a:gd name="T1" fmla="*/ 39 h 234"/>
                <a:gd name="T2" fmla="*/ 199 w 338"/>
                <a:gd name="T3" fmla="*/ 0 h 234"/>
                <a:gd name="T4" fmla="*/ 142 w 338"/>
                <a:gd name="T5" fmla="*/ 0 h 234"/>
                <a:gd name="T6" fmla="*/ 114 w 338"/>
                <a:gd name="T7" fmla="*/ 39 h 234"/>
                <a:gd name="T8" fmla="*/ 80 w 338"/>
                <a:gd name="T9" fmla="*/ 39 h 234"/>
                <a:gd name="T10" fmla="*/ 20 w 338"/>
                <a:gd name="T11" fmla="*/ 39 h 234"/>
                <a:gd name="T12" fmla="*/ 0 w 338"/>
                <a:gd name="T13" fmla="*/ 39 h 234"/>
                <a:gd name="T14" fmla="*/ 0 w 338"/>
                <a:gd name="T15" fmla="*/ 234 h 234"/>
                <a:gd name="T16" fmla="*/ 338 w 338"/>
                <a:gd name="T17" fmla="*/ 234 h 234"/>
                <a:gd name="T18" fmla="*/ 338 w 338"/>
                <a:gd name="T19" fmla="*/ 39 h 234"/>
                <a:gd name="T20" fmla="*/ 227 w 338"/>
                <a:gd name="T21" fmla="*/ 39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8" h="234">
                  <a:moveTo>
                    <a:pt x="227" y="39"/>
                  </a:moveTo>
                  <a:lnTo>
                    <a:pt x="199" y="0"/>
                  </a:lnTo>
                  <a:lnTo>
                    <a:pt x="142" y="0"/>
                  </a:lnTo>
                  <a:lnTo>
                    <a:pt x="114" y="39"/>
                  </a:lnTo>
                  <a:lnTo>
                    <a:pt x="80" y="39"/>
                  </a:lnTo>
                  <a:lnTo>
                    <a:pt x="20" y="39"/>
                  </a:lnTo>
                  <a:lnTo>
                    <a:pt x="0" y="39"/>
                  </a:lnTo>
                  <a:lnTo>
                    <a:pt x="0" y="234"/>
                  </a:lnTo>
                  <a:lnTo>
                    <a:pt x="338" y="234"/>
                  </a:lnTo>
                  <a:lnTo>
                    <a:pt x="338" y="39"/>
                  </a:lnTo>
                  <a:lnTo>
                    <a:pt x="227" y="39"/>
                  </a:lnTo>
                  <a:close/>
                </a:path>
              </a:pathLst>
            </a:custGeom>
            <a:solidFill>
              <a:srgbClr val="5D286D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910">
              <a:extLst>
                <a:ext uri="{FF2B5EF4-FFF2-40B4-BE49-F238E27FC236}">
                  <a16:creationId xmlns:a16="http://schemas.microsoft.com/office/drawing/2014/main" id="{DE05FEA2-B56F-471D-A9EB-596A98F52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6005" y="2799438"/>
              <a:ext cx="261481" cy="113978"/>
            </a:xfrm>
            <a:custGeom>
              <a:avLst/>
              <a:gdLst>
                <a:gd name="T0" fmla="*/ 0 w 39"/>
                <a:gd name="T1" fmla="*/ 17 h 17"/>
                <a:gd name="T2" fmla="*/ 0 w 39"/>
                <a:gd name="T3" fmla="*/ 0 h 17"/>
                <a:gd name="T4" fmla="*/ 39 w 39"/>
                <a:gd name="T5" fmla="*/ 0 h 17"/>
                <a:gd name="T6" fmla="*/ 39 w 39"/>
                <a:gd name="T7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9" h="17">
                  <a:moveTo>
                    <a:pt x="0" y="17"/>
                  </a:moveTo>
                  <a:lnTo>
                    <a:pt x="0" y="0"/>
                  </a:lnTo>
                  <a:lnTo>
                    <a:pt x="39" y="0"/>
                  </a:lnTo>
                  <a:lnTo>
                    <a:pt x="39" y="1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911">
              <a:extLst>
                <a:ext uri="{FF2B5EF4-FFF2-40B4-BE49-F238E27FC236}">
                  <a16:creationId xmlns:a16="http://schemas.microsoft.com/office/drawing/2014/main" id="{8A2A0F89-EEE0-4904-A149-1AFF464CB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866" y="2772619"/>
              <a:ext cx="2266168" cy="1575581"/>
            </a:xfrm>
            <a:custGeom>
              <a:avLst/>
              <a:gdLst>
                <a:gd name="T0" fmla="*/ 227 w 338"/>
                <a:gd name="T1" fmla="*/ 39 h 235"/>
                <a:gd name="T2" fmla="*/ 199 w 338"/>
                <a:gd name="T3" fmla="*/ 0 h 235"/>
                <a:gd name="T4" fmla="*/ 142 w 338"/>
                <a:gd name="T5" fmla="*/ 0 h 235"/>
                <a:gd name="T6" fmla="*/ 114 w 338"/>
                <a:gd name="T7" fmla="*/ 39 h 235"/>
                <a:gd name="T8" fmla="*/ 80 w 338"/>
                <a:gd name="T9" fmla="*/ 39 h 235"/>
                <a:gd name="T10" fmla="*/ 20 w 338"/>
                <a:gd name="T11" fmla="*/ 39 h 235"/>
                <a:gd name="T12" fmla="*/ 0 w 338"/>
                <a:gd name="T13" fmla="*/ 39 h 235"/>
                <a:gd name="T14" fmla="*/ 0 w 338"/>
                <a:gd name="T15" fmla="*/ 235 h 235"/>
                <a:gd name="T16" fmla="*/ 338 w 338"/>
                <a:gd name="T17" fmla="*/ 235 h 235"/>
                <a:gd name="T18" fmla="*/ 338 w 338"/>
                <a:gd name="T19" fmla="*/ 39 h 235"/>
                <a:gd name="T20" fmla="*/ 227 w 338"/>
                <a:gd name="T21" fmla="*/ 39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38" h="235">
                  <a:moveTo>
                    <a:pt x="227" y="39"/>
                  </a:moveTo>
                  <a:lnTo>
                    <a:pt x="199" y="0"/>
                  </a:lnTo>
                  <a:lnTo>
                    <a:pt x="142" y="0"/>
                  </a:lnTo>
                  <a:lnTo>
                    <a:pt x="114" y="39"/>
                  </a:lnTo>
                  <a:lnTo>
                    <a:pt x="80" y="39"/>
                  </a:lnTo>
                  <a:lnTo>
                    <a:pt x="20" y="39"/>
                  </a:lnTo>
                  <a:lnTo>
                    <a:pt x="0" y="39"/>
                  </a:lnTo>
                  <a:lnTo>
                    <a:pt x="0" y="235"/>
                  </a:lnTo>
                  <a:lnTo>
                    <a:pt x="338" y="235"/>
                  </a:lnTo>
                  <a:lnTo>
                    <a:pt x="338" y="39"/>
                  </a:lnTo>
                  <a:lnTo>
                    <a:pt x="227" y="3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Rectangle 912">
              <a:extLst>
                <a:ext uri="{FF2B5EF4-FFF2-40B4-BE49-F238E27FC236}">
                  <a16:creationId xmlns:a16="http://schemas.microsoft.com/office/drawing/2014/main" id="{FA0DDA62-5BCD-4D70-9242-1FBA44C4A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2051" y="3181600"/>
              <a:ext cx="315118" cy="16761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913">
              <a:extLst>
                <a:ext uri="{FF2B5EF4-FFF2-40B4-BE49-F238E27FC236}">
                  <a16:creationId xmlns:a16="http://schemas.microsoft.com/office/drawing/2014/main" id="{0ED77043-63AE-446C-8F6D-69D88F7C6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254" y="2913416"/>
              <a:ext cx="408983" cy="120683"/>
            </a:xfrm>
            <a:custGeom>
              <a:avLst/>
              <a:gdLst>
                <a:gd name="T0" fmla="*/ 1 w 61"/>
                <a:gd name="T1" fmla="*/ 18 h 18"/>
                <a:gd name="T2" fmla="*/ 1 w 61"/>
                <a:gd name="T3" fmla="*/ 18 h 18"/>
                <a:gd name="T4" fmla="*/ 0 w 61"/>
                <a:gd name="T5" fmla="*/ 0 h 18"/>
                <a:gd name="T6" fmla="*/ 11 w 61"/>
                <a:gd name="T7" fmla="*/ 0 h 18"/>
                <a:gd name="T8" fmla="*/ 50 w 61"/>
                <a:gd name="T9" fmla="*/ 0 h 18"/>
                <a:gd name="T10" fmla="*/ 61 w 61"/>
                <a:gd name="T11" fmla="*/ 0 h 18"/>
                <a:gd name="T12" fmla="*/ 61 w 61"/>
                <a:gd name="T13" fmla="*/ 18 h 18"/>
                <a:gd name="T14" fmla="*/ 61 w 61"/>
                <a:gd name="T1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1" h="18">
                  <a:moveTo>
                    <a:pt x="1" y="18"/>
                  </a:moveTo>
                  <a:lnTo>
                    <a:pt x="1" y="18"/>
                  </a:lnTo>
                  <a:lnTo>
                    <a:pt x="0" y="0"/>
                  </a:lnTo>
                  <a:lnTo>
                    <a:pt x="11" y="0"/>
                  </a:lnTo>
                  <a:lnTo>
                    <a:pt x="50" y="0"/>
                  </a:lnTo>
                  <a:lnTo>
                    <a:pt x="61" y="0"/>
                  </a:lnTo>
                  <a:lnTo>
                    <a:pt x="61" y="18"/>
                  </a:lnTo>
                  <a:lnTo>
                    <a:pt x="61" y="1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Oval 914">
              <a:extLst>
                <a:ext uri="{FF2B5EF4-FFF2-40B4-BE49-F238E27FC236}">
                  <a16:creationId xmlns:a16="http://schemas.microsoft.com/office/drawing/2014/main" id="{2A2FE015-379C-425A-8F05-9F8382FD3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2718" y="3382738"/>
              <a:ext cx="777738" cy="777734"/>
            </a:xfrm>
            <a:prstGeom prst="ellipse">
              <a:avLst/>
            </a:prstGeom>
            <a:solidFill>
              <a:srgbClr val="00FFED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Oval 915">
              <a:extLst>
                <a:ext uri="{FF2B5EF4-FFF2-40B4-BE49-F238E27FC236}">
                  <a16:creationId xmlns:a16="http://schemas.microsoft.com/office/drawing/2014/main" id="{C17CA9AB-65EC-4346-8BA1-B62A0E2C46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09081" y="3349215"/>
              <a:ext cx="777738" cy="771029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1" name="Oval 50">
            <a:extLst>
              <a:ext uri="{FF2B5EF4-FFF2-40B4-BE49-F238E27FC236}">
                <a16:creationId xmlns:a16="http://schemas.microsoft.com/office/drawing/2014/main" id="{6F489BC8-0AEA-4FD4-B9C3-33E0FC294652}"/>
              </a:ext>
            </a:extLst>
          </p:cNvPr>
          <p:cNvSpPr/>
          <p:nvPr/>
        </p:nvSpPr>
        <p:spPr>
          <a:xfrm>
            <a:off x="3572789" y="98341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663D66A2-5FCE-4CFB-97C1-EDADD1E9EB64}"/>
              </a:ext>
            </a:extLst>
          </p:cNvPr>
          <p:cNvGrpSpPr/>
          <p:nvPr/>
        </p:nvGrpSpPr>
        <p:grpSpPr>
          <a:xfrm>
            <a:off x="3795544" y="980078"/>
            <a:ext cx="506292" cy="918215"/>
            <a:chOff x="5068888" y="1409701"/>
            <a:chExt cx="2239963" cy="4062413"/>
          </a:xfrm>
        </p:grpSpPr>
        <p:sp>
          <p:nvSpPr>
            <p:cNvPr id="53" name="Freeform 5">
              <a:extLst>
                <a:ext uri="{FF2B5EF4-FFF2-40B4-BE49-F238E27FC236}">
                  <a16:creationId xmlns:a16="http://schemas.microsoft.com/office/drawing/2014/main" id="{5208659B-9F43-430D-B0A5-8D6426091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3663" y="2076451"/>
              <a:ext cx="865188" cy="3395663"/>
            </a:xfrm>
            <a:custGeom>
              <a:avLst/>
              <a:gdLst>
                <a:gd name="T0" fmla="*/ 188 w 317"/>
                <a:gd name="T1" fmla="*/ 324 h 1254"/>
                <a:gd name="T2" fmla="*/ 112 w 317"/>
                <a:gd name="T3" fmla="*/ 1254 h 1254"/>
                <a:gd name="T4" fmla="*/ 0 w 317"/>
                <a:gd name="T5" fmla="*/ 1176 h 1254"/>
                <a:gd name="T6" fmla="*/ 37 w 317"/>
                <a:gd name="T7" fmla="*/ 0 h 1254"/>
                <a:gd name="T8" fmla="*/ 188 w 317"/>
                <a:gd name="T9" fmla="*/ 324 h 1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7" h="1254">
                  <a:moveTo>
                    <a:pt x="188" y="324"/>
                  </a:moveTo>
                  <a:cubicBezTo>
                    <a:pt x="317" y="692"/>
                    <a:pt x="112" y="1254"/>
                    <a:pt x="112" y="1254"/>
                  </a:cubicBezTo>
                  <a:cubicBezTo>
                    <a:pt x="79" y="1220"/>
                    <a:pt x="41" y="1194"/>
                    <a:pt x="0" y="1176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85" y="79"/>
                    <a:pt x="139" y="185"/>
                    <a:pt x="188" y="324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6">
              <a:extLst>
                <a:ext uri="{FF2B5EF4-FFF2-40B4-BE49-F238E27FC236}">
                  <a16:creationId xmlns:a16="http://schemas.microsoft.com/office/drawing/2014/main" id="{A55C991C-53BD-4DBE-94A3-EFC5E233C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9775" y="1577976"/>
              <a:ext cx="725488" cy="3683000"/>
            </a:xfrm>
            <a:custGeom>
              <a:avLst/>
              <a:gdLst>
                <a:gd name="T0" fmla="*/ 266 w 266"/>
                <a:gd name="T1" fmla="*/ 184 h 1360"/>
                <a:gd name="T2" fmla="*/ 266 w 266"/>
                <a:gd name="T3" fmla="*/ 184 h 1360"/>
                <a:gd name="T4" fmla="*/ 229 w 266"/>
                <a:gd name="T5" fmla="*/ 1360 h 1360"/>
                <a:gd name="T6" fmla="*/ 0 w 266"/>
                <a:gd name="T7" fmla="*/ 1315 h 1360"/>
                <a:gd name="T8" fmla="*/ 0 w 266"/>
                <a:gd name="T9" fmla="*/ 184 h 1360"/>
                <a:gd name="T10" fmla="*/ 125 w 266"/>
                <a:gd name="T11" fmla="*/ 0 h 1360"/>
                <a:gd name="T12" fmla="*/ 266 w 266"/>
                <a:gd name="T13" fmla="*/ 184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6" h="1360">
                  <a:moveTo>
                    <a:pt x="266" y="184"/>
                  </a:moveTo>
                  <a:cubicBezTo>
                    <a:pt x="266" y="184"/>
                    <a:pt x="266" y="184"/>
                    <a:pt x="266" y="184"/>
                  </a:cubicBezTo>
                  <a:cubicBezTo>
                    <a:pt x="229" y="1360"/>
                    <a:pt x="229" y="1360"/>
                    <a:pt x="229" y="1360"/>
                  </a:cubicBezTo>
                  <a:cubicBezTo>
                    <a:pt x="154" y="1326"/>
                    <a:pt x="71" y="1315"/>
                    <a:pt x="0" y="1315"/>
                  </a:cubicBezTo>
                  <a:cubicBezTo>
                    <a:pt x="0" y="184"/>
                    <a:pt x="0" y="184"/>
                    <a:pt x="0" y="184"/>
                  </a:cubicBezTo>
                  <a:cubicBezTo>
                    <a:pt x="67" y="72"/>
                    <a:pt x="125" y="0"/>
                    <a:pt x="125" y="0"/>
                  </a:cubicBezTo>
                  <a:cubicBezTo>
                    <a:pt x="125" y="0"/>
                    <a:pt x="187" y="54"/>
                    <a:pt x="266" y="184"/>
                  </a:cubicBezTo>
                  <a:close/>
                </a:path>
              </a:pathLst>
            </a:custGeom>
            <a:solidFill>
              <a:srgbClr val="451756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7">
              <a:extLst>
                <a:ext uri="{FF2B5EF4-FFF2-40B4-BE49-F238E27FC236}">
                  <a16:creationId xmlns:a16="http://schemas.microsoft.com/office/drawing/2014/main" id="{7F1DC47E-8B84-4DBF-B0FB-0EF5A5C00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200" y="2076451"/>
              <a:ext cx="663575" cy="3103563"/>
            </a:xfrm>
            <a:custGeom>
              <a:avLst/>
              <a:gdLst>
                <a:gd name="T0" fmla="*/ 243 w 243"/>
                <a:gd name="T1" fmla="*/ 0 h 1146"/>
                <a:gd name="T2" fmla="*/ 243 w 243"/>
                <a:gd name="T3" fmla="*/ 1131 h 1146"/>
                <a:gd name="T4" fmla="*/ 76 w 243"/>
                <a:gd name="T5" fmla="*/ 1146 h 1146"/>
                <a:gd name="T6" fmla="*/ 33 w 243"/>
                <a:gd name="T7" fmla="*/ 573 h 1146"/>
                <a:gd name="T8" fmla="*/ 243 w 243"/>
                <a:gd name="T9" fmla="*/ 0 h 1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1146">
                  <a:moveTo>
                    <a:pt x="243" y="0"/>
                  </a:moveTo>
                  <a:cubicBezTo>
                    <a:pt x="243" y="1131"/>
                    <a:pt x="243" y="1131"/>
                    <a:pt x="243" y="1131"/>
                  </a:cubicBezTo>
                  <a:cubicBezTo>
                    <a:pt x="148" y="1130"/>
                    <a:pt x="76" y="1146"/>
                    <a:pt x="76" y="1146"/>
                  </a:cubicBezTo>
                  <a:cubicBezTo>
                    <a:pt x="76" y="1146"/>
                    <a:pt x="0" y="951"/>
                    <a:pt x="33" y="573"/>
                  </a:cubicBezTo>
                  <a:cubicBezTo>
                    <a:pt x="51" y="359"/>
                    <a:pt x="156" y="146"/>
                    <a:pt x="243" y="0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8">
              <a:extLst>
                <a:ext uri="{FF2B5EF4-FFF2-40B4-BE49-F238E27FC236}">
                  <a16:creationId xmlns:a16="http://schemas.microsoft.com/office/drawing/2014/main" id="{14655B18-9C67-46AB-BCC0-E02660352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888" y="1409701"/>
              <a:ext cx="2152650" cy="3889375"/>
            </a:xfrm>
            <a:custGeom>
              <a:avLst/>
              <a:gdLst>
                <a:gd name="T0" fmla="*/ 368 w 789"/>
                <a:gd name="T1" fmla="*/ 0 h 1436"/>
                <a:gd name="T2" fmla="*/ 33 w 789"/>
                <a:gd name="T3" fmla="*/ 756 h 1436"/>
                <a:gd name="T4" fmla="*/ 76 w 789"/>
                <a:gd name="T5" fmla="*/ 1328 h 1436"/>
                <a:gd name="T6" fmla="*/ 584 w 789"/>
                <a:gd name="T7" fmla="*/ 1436 h 1436"/>
                <a:gd name="T8" fmla="*/ 659 w 789"/>
                <a:gd name="T9" fmla="*/ 507 h 1436"/>
                <a:gd name="T10" fmla="*/ 368 w 789"/>
                <a:gd name="T11" fmla="*/ 0 h 1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89" h="1436">
                  <a:moveTo>
                    <a:pt x="368" y="0"/>
                  </a:moveTo>
                  <a:cubicBezTo>
                    <a:pt x="368" y="0"/>
                    <a:pt x="65" y="378"/>
                    <a:pt x="33" y="756"/>
                  </a:cubicBezTo>
                  <a:cubicBezTo>
                    <a:pt x="0" y="1134"/>
                    <a:pt x="76" y="1328"/>
                    <a:pt x="76" y="1328"/>
                  </a:cubicBezTo>
                  <a:cubicBezTo>
                    <a:pt x="76" y="1328"/>
                    <a:pt x="411" y="1252"/>
                    <a:pt x="584" y="1436"/>
                  </a:cubicBezTo>
                  <a:cubicBezTo>
                    <a:pt x="584" y="1436"/>
                    <a:pt x="789" y="875"/>
                    <a:pt x="659" y="507"/>
                  </a:cubicBezTo>
                  <a:cubicBezTo>
                    <a:pt x="530" y="140"/>
                    <a:pt x="368" y="0"/>
                    <a:pt x="368" y="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7" name="Oval 56">
            <a:extLst>
              <a:ext uri="{FF2B5EF4-FFF2-40B4-BE49-F238E27FC236}">
                <a16:creationId xmlns:a16="http://schemas.microsoft.com/office/drawing/2014/main" id="{1D54BBCB-0A55-4E08-BAE7-32AA59D988B1}"/>
              </a:ext>
            </a:extLst>
          </p:cNvPr>
          <p:cNvSpPr/>
          <p:nvPr/>
        </p:nvSpPr>
        <p:spPr>
          <a:xfrm>
            <a:off x="4835327" y="98341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E86953A7-C9F5-437A-9582-ACCA3520260D}"/>
              </a:ext>
            </a:extLst>
          </p:cNvPr>
          <p:cNvGrpSpPr/>
          <p:nvPr/>
        </p:nvGrpSpPr>
        <p:grpSpPr>
          <a:xfrm>
            <a:off x="4898482" y="1062643"/>
            <a:ext cx="825492" cy="801083"/>
            <a:chOff x="4175126" y="1566863"/>
            <a:chExt cx="3865563" cy="3751263"/>
          </a:xfrm>
        </p:grpSpPr>
        <p:sp>
          <p:nvSpPr>
            <p:cNvPr id="59" name="Freeform 12">
              <a:extLst>
                <a:ext uri="{FF2B5EF4-FFF2-40B4-BE49-F238E27FC236}">
                  <a16:creationId xmlns:a16="http://schemas.microsoft.com/office/drawing/2014/main" id="{1A468C7F-D5D2-4799-A641-B500B95B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5876" y="3605213"/>
              <a:ext cx="404813" cy="609600"/>
            </a:xfrm>
            <a:custGeom>
              <a:avLst/>
              <a:gdLst>
                <a:gd name="T0" fmla="*/ 101 w 149"/>
                <a:gd name="T1" fmla="*/ 71 h 225"/>
                <a:gd name="T2" fmla="*/ 109 w 149"/>
                <a:gd name="T3" fmla="*/ 203 h 225"/>
                <a:gd name="T4" fmla="*/ 52 w 149"/>
                <a:gd name="T5" fmla="*/ 225 h 225"/>
                <a:gd name="T6" fmla="*/ 26 w 149"/>
                <a:gd name="T7" fmla="*/ 220 h 225"/>
                <a:gd name="T8" fmla="*/ 25 w 149"/>
                <a:gd name="T9" fmla="*/ 220 h 225"/>
                <a:gd name="T10" fmla="*/ 0 w 149"/>
                <a:gd name="T11" fmla="*/ 0 h 225"/>
                <a:gd name="T12" fmla="*/ 101 w 149"/>
                <a:gd name="T13" fmla="*/ 71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9" h="225">
                  <a:moveTo>
                    <a:pt x="101" y="71"/>
                  </a:moveTo>
                  <a:cubicBezTo>
                    <a:pt x="145" y="102"/>
                    <a:pt x="149" y="166"/>
                    <a:pt x="109" y="203"/>
                  </a:cubicBezTo>
                  <a:cubicBezTo>
                    <a:pt x="94" y="217"/>
                    <a:pt x="73" y="225"/>
                    <a:pt x="52" y="225"/>
                  </a:cubicBezTo>
                  <a:cubicBezTo>
                    <a:pt x="44" y="225"/>
                    <a:pt x="35" y="223"/>
                    <a:pt x="26" y="220"/>
                  </a:cubicBezTo>
                  <a:cubicBezTo>
                    <a:pt x="25" y="220"/>
                    <a:pt x="25" y="220"/>
                    <a:pt x="25" y="22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01" y="71"/>
                  </a:lnTo>
                  <a:close/>
                </a:path>
              </a:pathLst>
            </a:custGeom>
            <a:solidFill>
              <a:srgbClr val="451756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13">
              <a:extLst>
                <a:ext uri="{FF2B5EF4-FFF2-40B4-BE49-F238E27FC236}">
                  <a16:creationId xmlns:a16="http://schemas.microsoft.com/office/drawing/2014/main" id="{B19A2B8D-7D29-42D5-81AA-1E7710A08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976" y="2838450"/>
              <a:ext cx="1173163" cy="1363663"/>
            </a:xfrm>
            <a:custGeom>
              <a:avLst/>
              <a:gdLst>
                <a:gd name="T0" fmla="*/ 696 w 739"/>
                <a:gd name="T1" fmla="*/ 483 h 859"/>
                <a:gd name="T2" fmla="*/ 739 w 739"/>
                <a:gd name="T3" fmla="*/ 859 h 859"/>
                <a:gd name="T4" fmla="*/ 0 w 739"/>
                <a:gd name="T5" fmla="*/ 618 h 859"/>
                <a:gd name="T6" fmla="*/ 0 w 739"/>
                <a:gd name="T7" fmla="*/ 0 h 859"/>
                <a:gd name="T8" fmla="*/ 696 w 739"/>
                <a:gd name="T9" fmla="*/ 483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9" h="859">
                  <a:moveTo>
                    <a:pt x="696" y="483"/>
                  </a:moveTo>
                  <a:lnTo>
                    <a:pt x="739" y="859"/>
                  </a:lnTo>
                  <a:lnTo>
                    <a:pt x="0" y="618"/>
                  </a:lnTo>
                  <a:lnTo>
                    <a:pt x="0" y="0"/>
                  </a:lnTo>
                  <a:lnTo>
                    <a:pt x="696" y="483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14">
              <a:extLst>
                <a:ext uri="{FF2B5EF4-FFF2-40B4-BE49-F238E27FC236}">
                  <a16:creationId xmlns:a16="http://schemas.microsoft.com/office/drawing/2014/main" id="{EEAC270A-67C1-41AE-A650-1F1A9EFD7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6501" y="1668463"/>
              <a:ext cx="244475" cy="3624263"/>
            </a:xfrm>
            <a:custGeom>
              <a:avLst/>
              <a:gdLst>
                <a:gd name="T0" fmla="*/ 90 w 90"/>
                <a:gd name="T1" fmla="*/ 432 h 1338"/>
                <a:gd name="T2" fmla="*/ 90 w 90"/>
                <a:gd name="T3" fmla="*/ 794 h 1338"/>
                <a:gd name="T4" fmla="*/ 90 w 90"/>
                <a:gd name="T5" fmla="*/ 1206 h 1338"/>
                <a:gd name="T6" fmla="*/ 49 w 90"/>
                <a:gd name="T7" fmla="*/ 1306 h 1338"/>
                <a:gd name="T8" fmla="*/ 0 w 90"/>
                <a:gd name="T9" fmla="*/ 1338 h 1338"/>
                <a:gd name="T10" fmla="*/ 0 w 90"/>
                <a:gd name="T11" fmla="*/ 0 h 1338"/>
                <a:gd name="T12" fmla="*/ 90 w 90"/>
                <a:gd name="T13" fmla="*/ 132 h 1338"/>
                <a:gd name="T14" fmla="*/ 90 w 90"/>
                <a:gd name="T15" fmla="*/ 432 h 1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0" h="1338">
                  <a:moveTo>
                    <a:pt x="90" y="432"/>
                  </a:moveTo>
                  <a:cubicBezTo>
                    <a:pt x="90" y="794"/>
                    <a:pt x="90" y="794"/>
                    <a:pt x="90" y="794"/>
                  </a:cubicBezTo>
                  <a:cubicBezTo>
                    <a:pt x="90" y="1206"/>
                    <a:pt x="90" y="1206"/>
                    <a:pt x="90" y="1206"/>
                  </a:cubicBezTo>
                  <a:cubicBezTo>
                    <a:pt x="90" y="1245"/>
                    <a:pt x="75" y="1281"/>
                    <a:pt x="49" y="1306"/>
                  </a:cubicBezTo>
                  <a:cubicBezTo>
                    <a:pt x="35" y="1320"/>
                    <a:pt x="18" y="1331"/>
                    <a:pt x="0" y="133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3" y="20"/>
                    <a:pt x="90" y="72"/>
                    <a:pt x="90" y="132"/>
                  </a:cubicBezTo>
                  <a:lnTo>
                    <a:pt x="90" y="432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15">
              <a:extLst>
                <a:ext uri="{FF2B5EF4-FFF2-40B4-BE49-F238E27FC236}">
                  <a16:creationId xmlns:a16="http://schemas.microsoft.com/office/drawing/2014/main" id="{693D76EE-ADCA-4E8F-8911-D8EF8DB0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11863" y="1643063"/>
              <a:ext cx="274638" cy="3675063"/>
            </a:xfrm>
            <a:custGeom>
              <a:avLst/>
              <a:gdLst>
                <a:gd name="T0" fmla="*/ 101 w 101"/>
                <a:gd name="T1" fmla="*/ 9 h 1356"/>
                <a:gd name="T2" fmla="*/ 101 w 101"/>
                <a:gd name="T3" fmla="*/ 1347 h 1356"/>
                <a:gd name="T4" fmla="*/ 50 w 101"/>
                <a:gd name="T5" fmla="*/ 1356 h 1356"/>
                <a:gd name="T6" fmla="*/ 2 w 101"/>
                <a:gd name="T7" fmla="*/ 1348 h 1356"/>
                <a:gd name="T8" fmla="*/ 0 w 101"/>
                <a:gd name="T9" fmla="*/ 9 h 1356"/>
                <a:gd name="T10" fmla="*/ 50 w 101"/>
                <a:gd name="T11" fmla="*/ 0 h 1356"/>
                <a:gd name="T12" fmla="*/ 101 w 101"/>
                <a:gd name="T13" fmla="*/ 9 h 1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1" h="1356">
                  <a:moveTo>
                    <a:pt x="101" y="9"/>
                  </a:moveTo>
                  <a:cubicBezTo>
                    <a:pt x="101" y="1347"/>
                    <a:pt x="101" y="1347"/>
                    <a:pt x="101" y="1347"/>
                  </a:cubicBezTo>
                  <a:cubicBezTo>
                    <a:pt x="85" y="1353"/>
                    <a:pt x="68" y="1356"/>
                    <a:pt x="50" y="1356"/>
                  </a:cubicBezTo>
                  <a:cubicBezTo>
                    <a:pt x="33" y="1356"/>
                    <a:pt x="17" y="1353"/>
                    <a:pt x="2" y="1348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6" y="3"/>
                    <a:pt x="33" y="0"/>
                    <a:pt x="50" y="0"/>
                  </a:cubicBezTo>
                  <a:cubicBezTo>
                    <a:pt x="68" y="0"/>
                    <a:pt x="85" y="3"/>
                    <a:pt x="101" y="9"/>
                  </a:cubicBezTo>
                  <a:close/>
                </a:path>
              </a:pathLst>
            </a:custGeom>
            <a:solidFill>
              <a:srgbClr val="451756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6">
              <a:extLst>
                <a:ext uri="{FF2B5EF4-FFF2-40B4-BE49-F238E27FC236}">
                  <a16:creationId xmlns:a16="http://schemas.microsoft.com/office/drawing/2014/main" id="{F172CB74-FA2B-4288-8981-B191C7D85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7388" y="1668463"/>
              <a:ext cx="249238" cy="3627438"/>
            </a:xfrm>
            <a:custGeom>
              <a:avLst/>
              <a:gdLst>
                <a:gd name="T0" fmla="*/ 90 w 92"/>
                <a:gd name="T1" fmla="*/ 0 h 1339"/>
                <a:gd name="T2" fmla="*/ 92 w 92"/>
                <a:gd name="T3" fmla="*/ 1339 h 1339"/>
                <a:gd name="T4" fmla="*/ 0 w 92"/>
                <a:gd name="T5" fmla="*/ 1206 h 1339"/>
                <a:gd name="T6" fmla="*/ 0 w 92"/>
                <a:gd name="T7" fmla="*/ 793 h 1339"/>
                <a:gd name="T8" fmla="*/ 0 w 92"/>
                <a:gd name="T9" fmla="*/ 431 h 1339"/>
                <a:gd name="T10" fmla="*/ 0 w 92"/>
                <a:gd name="T11" fmla="*/ 132 h 1339"/>
                <a:gd name="T12" fmla="*/ 41 w 92"/>
                <a:gd name="T13" fmla="*/ 32 h 1339"/>
                <a:gd name="T14" fmla="*/ 90 w 92"/>
                <a:gd name="T15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2" h="1339">
                  <a:moveTo>
                    <a:pt x="90" y="0"/>
                  </a:moveTo>
                  <a:cubicBezTo>
                    <a:pt x="92" y="1339"/>
                    <a:pt x="92" y="1339"/>
                    <a:pt x="92" y="1339"/>
                  </a:cubicBezTo>
                  <a:cubicBezTo>
                    <a:pt x="38" y="1319"/>
                    <a:pt x="0" y="1267"/>
                    <a:pt x="0" y="1206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0" y="431"/>
                    <a:pt x="0" y="431"/>
                    <a:pt x="0" y="431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0" y="93"/>
                    <a:pt x="15" y="57"/>
                    <a:pt x="41" y="32"/>
                  </a:cubicBezTo>
                  <a:cubicBezTo>
                    <a:pt x="55" y="18"/>
                    <a:pt x="71" y="7"/>
                    <a:pt x="90" y="0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7">
              <a:extLst>
                <a:ext uri="{FF2B5EF4-FFF2-40B4-BE49-F238E27FC236}">
                  <a16:creationId xmlns:a16="http://schemas.microsoft.com/office/drawing/2014/main" id="{B4FAFA5D-CC84-45EF-AB20-67B407F6D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613" y="2835275"/>
              <a:ext cx="1120775" cy="1347788"/>
            </a:xfrm>
            <a:custGeom>
              <a:avLst/>
              <a:gdLst>
                <a:gd name="T0" fmla="*/ 706 w 706"/>
                <a:gd name="T1" fmla="*/ 0 h 849"/>
                <a:gd name="T2" fmla="*/ 706 w 706"/>
                <a:gd name="T3" fmla="*/ 618 h 849"/>
                <a:gd name="T4" fmla="*/ 0 w 706"/>
                <a:gd name="T5" fmla="*/ 849 h 849"/>
                <a:gd name="T6" fmla="*/ 32 w 706"/>
                <a:gd name="T7" fmla="*/ 468 h 849"/>
                <a:gd name="T8" fmla="*/ 32 w 706"/>
                <a:gd name="T9" fmla="*/ 468 h 849"/>
                <a:gd name="T10" fmla="*/ 706 w 706"/>
                <a:gd name="T11" fmla="*/ 0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06" h="849">
                  <a:moveTo>
                    <a:pt x="706" y="0"/>
                  </a:moveTo>
                  <a:lnTo>
                    <a:pt x="706" y="618"/>
                  </a:lnTo>
                  <a:lnTo>
                    <a:pt x="0" y="849"/>
                  </a:lnTo>
                  <a:lnTo>
                    <a:pt x="32" y="468"/>
                  </a:lnTo>
                  <a:lnTo>
                    <a:pt x="32" y="468"/>
                  </a:lnTo>
                  <a:lnTo>
                    <a:pt x="706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18">
              <a:extLst>
                <a:ext uri="{FF2B5EF4-FFF2-40B4-BE49-F238E27FC236}">
                  <a16:creationId xmlns:a16="http://schemas.microsoft.com/office/drawing/2014/main" id="{7B7E9433-5B17-4DB0-8A17-99FB7D35ED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326" y="3578225"/>
              <a:ext cx="446088" cy="636588"/>
            </a:xfrm>
            <a:custGeom>
              <a:avLst/>
              <a:gdLst>
                <a:gd name="T0" fmla="*/ 164 w 164"/>
                <a:gd name="T1" fmla="*/ 0 h 235"/>
                <a:gd name="T2" fmla="*/ 145 w 164"/>
                <a:gd name="T3" fmla="*/ 223 h 235"/>
                <a:gd name="T4" fmla="*/ 123 w 164"/>
                <a:gd name="T5" fmla="*/ 230 h 235"/>
                <a:gd name="T6" fmla="*/ 97 w 164"/>
                <a:gd name="T7" fmla="*/ 235 h 235"/>
                <a:gd name="T8" fmla="*/ 40 w 164"/>
                <a:gd name="T9" fmla="*/ 213 h 235"/>
                <a:gd name="T10" fmla="*/ 49 w 164"/>
                <a:gd name="T11" fmla="*/ 81 h 235"/>
                <a:gd name="T12" fmla="*/ 164 w 164"/>
                <a:gd name="T13" fmla="*/ 0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4" h="235">
                  <a:moveTo>
                    <a:pt x="164" y="0"/>
                  </a:moveTo>
                  <a:cubicBezTo>
                    <a:pt x="145" y="223"/>
                    <a:pt x="145" y="223"/>
                    <a:pt x="145" y="223"/>
                  </a:cubicBezTo>
                  <a:cubicBezTo>
                    <a:pt x="123" y="230"/>
                    <a:pt x="123" y="230"/>
                    <a:pt x="123" y="230"/>
                  </a:cubicBezTo>
                  <a:cubicBezTo>
                    <a:pt x="115" y="233"/>
                    <a:pt x="106" y="235"/>
                    <a:pt x="97" y="235"/>
                  </a:cubicBezTo>
                  <a:cubicBezTo>
                    <a:pt x="76" y="235"/>
                    <a:pt x="56" y="227"/>
                    <a:pt x="40" y="213"/>
                  </a:cubicBezTo>
                  <a:cubicBezTo>
                    <a:pt x="0" y="176"/>
                    <a:pt x="4" y="112"/>
                    <a:pt x="49" y="81"/>
                  </a:cubicBezTo>
                  <a:lnTo>
                    <a:pt x="164" y="0"/>
                  </a:lnTo>
                  <a:close/>
                </a:path>
              </a:pathLst>
            </a:custGeom>
            <a:solidFill>
              <a:srgbClr val="451756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19">
              <a:extLst>
                <a:ext uri="{FF2B5EF4-FFF2-40B4-BE49-F238E27FC236}">
                  <a16:creationId xmlns:a16="http://schemas.microsoft.com/office/drawing/2014/main" id="{9DF944A7-6B5F-4D5A-BDF5-7CD54F1A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1188" y="1566863"/>
              <a:ext cx="763588" cy="3675063"/>
            </a:xfrm>
            <a:custGeom>
              <a:avLst/>
              <a:gdLst>
                <a:gd name="T0" fmla="*/ 0 w 281"/>
                <a:gd name="T1" fmla="*/ 141 h 1356"/>
                <a:gd name="T2" fmla="*/ 0 w 281"/>
                <a:gd name="T3" fmla="*/ 1215 h 1356"/>
                <a:gd name="T4" fmla="*/ 140 w 281"/>
                <a:gd name="T5" fmla="*/ 1356 h 1356"/>
                <a:gd name="T6" fmla="*/ 140 w 281"/>
                <a:gd name="T7" fmla="*/ 1356 h 1356"/>
                <a:gd name="T8" fmla="*/ 281 w 281"/>
                <a:gd name="T9" fmla="*/ 1215 h 1356"/>
                <a:gd name="T10" fmla="*/ 281 w 281"/>
                <a:gd name="T11" fmla="*/ 141 h 1356"/>
                <a:gd name="T12" fmla="*/ 140 w 281"/>
                <a:gd name="T13" fmla="*/ 0 h 1356"/>
                <a:gd name="T14" fmla="*/ 140 w 281"/>
                <a:gd name="T15" fmla="*/ 0 h 1356"/>
                <a:gd name="T16" fmla="*/ 0 w 281"/>
                <a:gd name="T17" fmla="*/ 141 h 1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1" h="1356">
                  <a:moveTo>
                    <a:pt x="0" y="141"/>
                  </a:moveTo>
                  <a:cubicBezTo>
                    <a:pt x="0" y="1215"/>
                    <a:pt x="0" y="1215"/>
                    <a:pt x="0" y="1215"/>
                  </a:cubicBezTo>
                  <a:cubicBezTo>
                    <a:pt x="0" y="1293"/>
                    <a:pt x="63" y="1356"/>
                    <a:pt x="140" y="1356"/>
                  </a:cubicBezTo>
                  <a:cubicBezTo>
                    <a:pt x="140" y="1356"/>
                    <a:pt x="140" y="1356"/>
                    <a:pt x="140" y="1356"/>
                  </a:cubicBezTo>
                  <a:cubicBezTo>
                    <a:pt x="218" y="1356"/>
                    <a:pt x="281" y="1293"/>
                    <a:pt x="281" y="1215"/>
                  </a:cubicBezTo>
                  <a:cubicBezTo>
                    <a:pt x="281" y="141"/>
                    <a:pt x="281" y="141"/>
                    <a:pt x="281" y="141"/>
                  </a:cubicBezTo>
                  <a:cubicBezTo>
                    <a:pt x="281" y="63"/>
                    <a:pt x="218" y="0"/>
                    <a:pt x="140" y="0"/>
                  </a:cubicBezTo>
                  <a:cubicBezTo>
                    <a:pt x="140" y="0"/>
                    <a:pt x="140" y="0"/>
                    <a:pt x="140" y="0"/>
                  </a:cubicBezTo>
                  <a:cubicBezTo>
                    <a:pt x="63" y="0"/>
                    <a:pt x="0" y="63"/>
                    <a:pt x="0" y="14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20">
              <a:extLst>
                <a:ext uri="{FF2B5EF4-FFF2-40B4-BE49-F238E27FC236}">
                  <a16:creationId xmlns:a16="http://schemas.microsoft.com/office/drawing/2014/main" id="{13BE816C-CB34-40AF-9233-6B07922D5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26" y="2759075"/>
              <a:ext cx="1516063" cy="1393825"/>
            </a:xfrm>
            <a:custGeom>
              <a:avLst/>
              <a:gdLst>
                <a:gd name="T0" fmla="*/ 557 w 557"/>
                <a:gd name="T1" fmla="*/ 0 h 514"/>
                <a:gd name="T2" fmla="*/ 49 w 557"/>
                <a:gd name="T3" fmla="*/ 355 h 514"/>
                <a:gd name="T4" fmla="*/ 40 w 557"/>
                <a:gd name="T5" fmla="*/ 487 h 514"/>
                <a:gd name="T6" fmla="*/ 40 w 557"/>
                <a:gd name="T7" fmla="*/ 487 h 514"/>
                <a:gd name="T8" fmla="*/ 123 w 557"/>
                <a:gd name="T9" fmla="*/ 504 h 514"/>
                <a:gd name="T10" fmla="*/ 557 w 557"/>
                <a:gd name="T11" fmla="*/ 362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7" h="514">
                  <a:moveTo>
                    <a:pt x="557" y="0"/>
                  </a:moveTo>
                  <a:cubicBezTo>
                    <a:pt x="49" y="355"/>
                    <a:pt x="49" y="355"/>
                    <a:pt x="49" y="355"/>
                  </a:cubicBezTo>
                  <a:cubicBezTo>
                    <a:pt x="4" y="386"/>
                    <a:pt x="0" y="450"/>
                    <a:pt x="40" y="487"/>
                  </a:cubicBezTo>
                  <a:cubicBezTo>
                    <a:pt x="40" y="487"/>
                    <a:pt x="40" y="487"/>
                    <a:pt x="40" y="487"/>
                  </a:cubicBezTo>
                  <a:cubicBezTo>
                    <a:pt x="63" y="507"/>
                    <a:pt x="94" y="514"/>
                    <a:pt x="123" y="504"/>
                  </a:cubicBezTo>
                  <a:cubicBezTo>
                    <a:pt x="557" y="362"/>
                    <a:pt x="557" y="362"/>
                    <a:pt x="557" y="36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21">
              <a:extLst>
                <a:ext uri="{FF2B5EF4-FFF2-40B4-BE49-F238E27FC236}">
                  <a16:creationId xmlns:a16="http://schemas.microsoft.com/office/drawing/2014/main" id="{256F39BD-79C0-4764-8B78-2C9BA4A33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3188" y="2759075"/>
              <a:ext cx="1511300" cy="1393825"/>
            </a:xfrm>
            <a:custGeom>
              <a:avLst/>
              <a:gdLst>
                <a:gd name="T0" fmla="*/ 0 w 556"/>
                <a:gd name="T1" fmla="*/ 0 h 514"/>
                <a:gd name="T2" fmla="*/ 508 w 556"/>
                <a:gd name="T3" fmla="*/ 355 h 514"/>
                <a:gd name="T4" fmla="*/ 516 w 556"/>
                <a:gd name="T5" fmla="*/ 487 h 514"/>
                <a:gd name="T6" fmla="*/ 516 w 556"/>
                <a:gd name="T7" fmla="*/ 487 h 514"/>
                <a:gd name="T8" fmla="*/ 433 w 556"/>
                <a:gd name="T9" fmla="*/ 504 h 514"/>
                <a:gd name="T10" fmla="*/ 0 w 556"/>
                <a:gd name="T11" fmla="*/ 362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56" h="514">
                  <a:moveTo>
                    <a:pt x="0" y="0"/>
                  </a:moveTo>
                  <a:cubicBezTo>
                    <a:pt x="508" y="355"/>
                    <a:pt x="508" y="355"/>
                    <a:pt x="508" y="355"/>
                  </a:cubicBezTo>
                  <a:cubicBezTo>
                    <a:pt x="552" y="386"/>
                    <a:pt x="556" y="450"/>
                    <a:pt x="516" y="487"/>
                  </a:cubicBezTo>
                  <a:cubicBezTo>
                    <a:pt x="516" y="487"/>
                    <a:pt x="516" y="487"/>
                    <a:pt x="516" y="487"/>
                  </a:cubicBezTo>
                  <a:cubicBezTo>
                    <a:pt x="494" y="507"/>
                    <a:pt x="462" y="514"/>
                    <a:pt x="433" y="504"/>
                  </a:cubicBezTo>
                  <a:cubicBezTo>
                    <a:pt x="0" y="362"/>
                    <a:pt x="0" y="362"/>
                    <a:pt x="0" y="36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9" name="Oval 68">
            <a:extLst>
              <a:ext uri="{FF2B5EF4-FFF2-40B4-BE49-F238E27FC236}">
                <a16:creationId xmlns:a16="http://schemas.microsoft.com/office/drawing/2014/main" id="{5C69C2D9-5E7E-4C0D-8896-1A888DF3BA75}"/>
              </a:ext>
            </a:extLst>
          </p:cNvPr>
          <p:cNvSpPr/>
          <p:nvPr/>
        </p:nvSpPr>
        <p:spPr>
          <a:xfrm>
            <a:off x="6097865" y="98007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39E86B5F-51DE-4B26-B696-B71943CEDFCE}"/>
              </a:ext>
            </a:extLst>
          </p:cNvPr>
          <p:cNvGrpSpPr/>
          <p:nvPr/>
        </p:nvGrpSpPr>
        <p:grpSpPr>
          <a:xfrm>
            <a:off x="6351340" y="1119585"/>
            <a:ext cx="444852" cy="672789"/>
            <a:chOff x="8061325" y="1157288"/>
            <a:chExt cx="2819400" cy="4264025"/>
          </a:xfrm>
        </p:grpSpPr>
        <p:sp>
          <p:nvSpPr>
            <p:cNvPr id="71" name="Freeform 944">
              <a:extLst>
                <a:ext uri="{FF2B5EF4-FFF2-40B4-BE49-F238E27FC236}">
                  <a16:creationId xmlns:a16="http://schemas.microsoft.com/office/drawing/2014/main" id="{458FDDF1-8713-4B21-8B32-DABF03356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99475" y="2149475"/>
              <a:ext cx="2114550" cy="1101725"/>
            </a:xfrm>
            <a:custGeom>
              <a:avLst/>
              <a:gdLst>
                <a:gd name="T0" fmla="*/ 0 w 1332"/>
                <a:gd name="T1" fmla="*/ 0 h 694"/>
                <a:gd name="T2" fmla="*/ 1332 w 1332"/>
                <a:gd name="T3" fmla="*/ 0 h 694"/>
                <a:gd name="T4" fmla="*/ 655 w 1332"/>
                <a:gd name="T5" fmla="*/ 694 h 694"/>
                <a:gd name="T6" fmla="*/ 0 w 1332"/>
                <a:gd name="T7" fmla="*/ 0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32" h="694">
                  <a:moveTo>
                    <a:pt x="0" y="0"/>
                  </a:moveTo>
                  <a:lnTo>
                    <a:pt x="1332" y="0"/>
                  </a:lnTo>
                  <a:lnTo>
                    <a:pt x="655" y="69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286D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945">
              <a:extLst>
                <a:ext uri="{FF2B5EF4-FFF2-40B4-BE49-F238E27FC236}">
                  <a16:creationId xmlns:a16="http://schemas.microsoft.com/office/drawing/2014/main" id="{D6FC7D5D-77BC-4F2B-979B-0AFFFD7DB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1746250"/>
              <a:ext cx="2819400" cy="3675063"/>
            </a:xfrm>
            <a:custGeom>
              <a:avLst/>
              <a:gdLst>
                <a:gd name="T0" fmla="*/ 317 w 1776"/>
                <a:gd name="T1" fmla="*/ 2315 h 2315"/>
                <a:gd name="T2" fmla="*/ 888 w 1776"/>
                <a:gd name="T3" fmla="*/ 1999 h 2315"/>
                <a:gd name="T4" fmla="*/ 1522 w 1776"/>
                <a:gd name="T5" fmla="*/ 2315 h 2315"/>
                <a:gd name="T6" fmla="*/ 888 w 1776"/>
                <a:gd name="T7" fmla="*/ 1999 h 2315"/>
                <a:gd name="T8" fmla="*/ 888 w 1776"/>
                <a:gd name="T9" fmla="*/ 883 h 2315"/>
                <a:gd name="T10" fmla="*/ 0 w 1776"/>
                <a:gd name="T11" fmla="*/ 0 h 2315"/>
                <a:gd name="T12" fmla="*/ 888 w 1776"/>
                <a:gd name="T13" fmla="*/ 883 h 2315"/>
                <a:gd name="T14" fmla="*/ 1776 w 1776"/>
                <a:gd name="T15" fmla="*/ 0 h 2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76" h="2315">
                  <a:moveTo>
                    <a:pt x="317" y="2315"/>
                  </a:moveTo>
                  <a:lnTo>
                    <a:pt x="888" y="1999"/>
                  </a:lnTo>
                  <a:lnTo>
                    <a:pt x="1522" y="2315"/>
                  </a:lnTo>
                  <a:lnTo>
                    <a:pt x="888" y="1999"/>
                  </a:lnTo>
                  <a:lnTo>
                    <a:pt x="888" y="883"/>
                  </a:lnTo>
                  <a:lnTo>
                    <a:pt x="0" y="0"/>
                  </a:lnTo>
                  <a:lnTo>
                    <a:pt x="888" y="883"/>
                  </a:lnTo>
                  <a:lnTo>
                    <a:pt x="1776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Oval 946">
              <a:extLst>
                <a:ext uri="{FF2B5EF4-FFF2-40B4-BE49-F238E27FC236}">
                  <a16:creationId xmlns:a16="http://schemas.microsoft.com/office/drawing/2014/main" id="{C402CCED-4095-42BA-89BE-6C4DC5DDD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07500" y="2181225"/>
              <a:ext cx="568325" cy="569913"/>
            </a:xfrm>
            <a:prstGeom prst="ellipse">
              <a:avLst/>
            </a:prstGeom>
            <a:solidFill>
              <a:srgbClr val="00FFE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Oval 947">
              <a:extLst>
                <a:ext uri="{FF2B5EF4-FFF2-40B4-BE49-F238E27FC236}">
                  <a16:creationId xmlns:a16="http://schemas.microsoft.com/office/drawing/2014/main" id="{4F3BB0F5-E489-4A02-AB92-02928AD9E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50350" y="2181225"/>
              <a:ext cx="571500" cy="5699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Line 948">
              <a:extLst>
                <a:ext uri="{FF2B5EF4-FFF2-40B4-BE49-F238E27FC236}">
                  <a16:creationId xmlns:a16="http://schemas.microsoft.com/office/drawing/2014/main" id="{DB85013E-9C14-4B4B-825D-97E877A2C4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32775" y="1157288"/>
              <a:ext cx="1058862" cy="10509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0D9AA622-38F6-4379-BC1A-B35A97ADD886}"/>
              </a:ext>
            </a:extLst>
          </p:cNvPr>
          <p:cNvGrpSpPr/>
          <p:nvPr/>
        </p:nvGrpSpPr>
        <p:grpSpPr>
          <a:xfrm>
            <a:off x="7614900" y="1151087"/>
            <a:ext cx="442808" cy="629957"/>
            <a:chOff x="7034519" y="1232765"/>
            <a:chExt cx="786718" cy="1119218"/>
          </a:xfrm>
        </p:grpSpPr>
        <p:sp>
          <p:nvSpPr>
            <p:cNvPr id="78" name="Freeform 919">
              <a:extLst>
                <a:ext uri="{FF2B5EF4-FFF2-40B4-BE49-F238E27FC236}">
                  <a16:creationId xmlns:a16="http://schemas.microsoft.com/office/drawing/2014/main" id="{E09D9A3D-BB39-4E4B-A208-72CF1F980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4206" y="1639484"/>
              <a:ext cx="757031" cy="712499"/>
            </a:xfrm>
            <a:custGeom>
              <a:avLst/>
              <a:gdLst>
                <a:gd name="T0" fmla="*/ 255 w 255"/>
                <a:gd name="T1" fmla="*/ 95 h 240"/>
                <a:gd name="T2" fmla="*/ 172 w 255"/>
                <a:gd name="T3" fmla="*/ 0 h 240"/>
                <a:gd name="T4" fmla="*/ 88 w 255"/>
                <a:gd name="T5" fmla="*/ 81 h 240"/>
                <a:gd name="T6" fmla="*/ 42 w 255"/>
                <a:gd name="T7" fmla="*/ 33 h 240"/>
                <a:gd name="T8" fmla="*/ 0 w 255"/>
                <a:gd name="T9" fmla="*/ 68 h 240"/>
                <a:gd name="T10" fmla="*/ 0 w 255"/>
                <a:gd name="T11" fmla="*/ 240 h 240"/>
                <a:gd name="T12" fmla="*/ 255 w 255"/>
                <a:gd name="T13" fmla="*/ 240 h 240"/>
                <a:gd name="T14" fmla="*/ 255 w 255"/>
                <a:gd name="T15" fmla="*/ 95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5" h="240">
                  <a:moveTo>
                    <a:pt x="255" y="95"/>
                  </a:moveTo>
                  <a:lnTo>
                    <a:pt x="172" y="0"/>
                  </a:lnTo>
                  <a:lnTo>
                    <a:pt x="88" y="81"/>
                  </a:lnTo>
                  <a:lnTo>
                    <a:pt x="42" y="33"/>
                  </a:lnTo>
                  <a:lnTo>
                    <a:pt x="0" y="68"/>
                  </a:lnTo>
                  <a:lnTo>
                    <a:pt x="0" y="240"/>
                  </a:lnTo>
                  <a:lnTo>
                    <a:pt x="255" y="240"/>
                  </a:lnTo>
                  <a:lnTo>
                    <a:pt x="255" y="95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Freeform 920">
              <a:extLst>
                <a:ext uri="{FF2B5EF4-FFF2-40B4-BE49-F238E27FC236}">
                  <a16:creationId xmlns:a16="http://schemas.microsoft.com/office/drawing/2014/main" id="{86A96F47-83EB-4E30-8B36-A1BFF38B0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4519" y="1232765"/>
              <a:ext cx="762968" cy="1086562"/>
            </a:xfrm>
            <a:custGeom>
              <a:avLst/>
              <a:gdLst>
                <a:gd name="T0" fmla="*/ 0 w 257"/>
                <a:gd name="T1" fmla="*/ 9 h 366"/>
                <a:gd name="T2" fmla="*/ 0 w 257"/>
                <a:gd name="T3" fmla="*/ 366 h 366"/>
                <a:gd name="T4" fmla="*/ 257 w 257"/>
                <a:gd name="T5" fmla="*/ 366 h 366"/>
                <a:gd name="T6" fmla="*/ 257 w 257"/>
                <a:gd name="T7" fmla="*/ 0 h 366"/>
                <a:gd name="T8" fmla="*/ 0 w 257"/>
                <a:gd name="T9" fmla="*/ 0 h 366"/>
                <a:gd name="T10" fmla="*/ 0 w 257"/>
                <a:gd name="T11" fmla="*/ 9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7" h="366">
                  <a:moveTo>
                    <a:pt x="0" y="9"/>
                  </a:moveTo>
                  <a:lnTo>
                    <a:pt x="0" y="366"/>
                  </a:lnTo>
                  <a:lnTo>
                    <a:pt x="257" y="366"/>
                  </a:lnTo>
                  <a:lnTo>
                    <a:pt x="257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921">
              <a:extLst>
                <a:ext uri="{FF2B5EF4-FFF2-40B4-BE49-F238E27FC236}">
                  <a16:creationId xmlns:a16="http://schemas.microsoft.com/office/drawing/2014/main" id="{2A33A406-E40C-4B2E-830A-7739A21DA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0457" y="1621671"/>
              <a:ext cx="757031" cy="279062"/>
            </a:xfrm>
            <a:custGeom>
              <a:avLst/>
              <a:gdLst>
                <a:gd name="T0" fmla="*/ 0 w 255"/>
                <a:gd name="T1" fmla="*/ 68 h 94"/>
                <a:gd name="T2" fmla="*/ 42 w 255"/>
                <a:gd name="T3" fmla="*/ 32 h 94"/>
                <a:gd name="T4" fmla="*/ 87 w 255"/>
                <a:gd name="T5" fmla="*/ 81 h 94"/>
                <a:gd name="T6" fmla="*/ 172 w 255"/>
                <a:gd name="T7" fmla="*/ 0 h 94"/>
                <a:gd name="T8" fmla="*/ 255 w 255"/>
                <a:gd name="T9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5" h="94">
                  <a:moveTo>
                    <a:pt x="0" y="68"/>
                  </a:moveTo>
                  <a:lnTo>
                    <a:pt x="42" y="32"/>
                  </a:lnTo>
                  <a:lnTo>
                    <a:pt x="87" y="81"/>
                  </a:lnTo>
                  <a:lnTo>
                    <a:pt x="172" y="0"/>
                  </a:lnTo>
                  <a:lnTo>
                    <a:pt x="255" y="9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Line 922">
              <a:extLst>
                <a:ext uri="{FF2B5EF4-FFF2-40B4-BE49-F238E27FC236}">
                  <a16:creationId xmlns:a16="http://schemas.microsoft.com/office/drawing/2014/main" id="{A0C417EF-15C5-46D9-8795-4ABF67BF9A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5456" y="1514796"/>
              <a:ext cx="145468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Line 923">
              <a:extLst>
                <a:ext uri="{FF2B5EF4-FFF2-40B4-BE49-F238E27FC236}">
                  <a16:creationId xmlns:a16="http://schemas.microsoft.com/office/drawing/2014/main" id="{26E3C27A-508E-489A-9DA2-39963A91AD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5456" y="1410890"/>
              <a:ext cx="21375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Oval 924">
              <a:extLst>
                <a:ext uri="{FF2B5EF4-FFF2-40B4-BE49-F238E27FC236}">
                  <a16:creationId xmlns:a16="http://schemas.microsoft.com/office/drawing/2014/main" id="{E5844745-969B-4550-9F26-79E276B03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27331" y="1369327"/>
              <a:ext cx="216719" cy="213750"/>
            </a:xfrm>
            <a:prstGeom prst="ellipse">
              <a:avLst/>
            </a:prstGeom>
            <a:solidFill>
              <a:srgbClr val="F8C04B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Oval 925">
              <a:extLst>
                <a:ext uri="{FF2B5EF4-FFF2-40B4-BE49-F238E27FC236}">
                  <a16:creationId xmlns:a16="http://schemas.microsoft.com/office/drawing/2014/main" id="{856CB9D7-9B6A-4FA6-A9C9-BDAD9535D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7643" y="1342609"/>
              <a:ext cx="237500" cy="237500"/>
            </a:xfrm>
            <a:prstGeom prst="ellipse">
              <a:avLst/>
            </a:prstGeom>
            <a:noFill/>
            <a:ln w="6350" cap="flat">
              <a:solidFill>
                <a:srgbClr val="C1831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98348298-3D3C-4C01-8CD8-5C2ADBFCB792}"/>
              </a:ext>
            </a:extLst>
          </p:cNvPr>
          <p:cNvGrpSpPr/>
          <p:nvPr/>
        </p:nvGrpSpPr>
        <p:grpSpPr>
          <a:xfrm>
            <a:off x="8773359" y="1194661"/>
            <a:ext cx="650966" cy="520773"/>
            <a:chOff x="8324728" y="1140438"/>
            <a:chExt cx="650966" cy="520773"/>
          </a:xfrm>
        </p:grpSpPr>
        <p:sp>
          <p:nvSpPr>
            <p:cNvPr id="89" name="Rectangle 952">
              <a:extLst>
                <a:ext uri="{FF2B5EF4-FFF2-40B4-BE49-F238E27FC236}">
                  <a16:creationId xmlns:a16="http://schemas.microsoft.com/office/drawing/2014/main" id="{C6E0732B-65BE-40B7-8851-E72AA341D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8851" y="1552075"/>
              <a:ext cx="636843" cy="109136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Rectangle 953">
              <a:extLst>
                <a:ext uri="{FF2B5EF4-FFF2-40B4-BE49-F238E27FC236}">
                  <a16:creationId xmlns:a16="http://schemas.microsoft.com/office/drawing/2014/main" id="{501ED083-2604-4B89-AB1C-82E92BA6A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8851" y="1507650"/>
              <a:ext cx="636843" cy="44425"/>
            </a:xfrm>
            <a:prstGeom prst="rect">
              <a:avLst/>
            </a:prstGeom>
            <a:solidFill>
              <a:srgbClr val="451756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Rectangle 954">
              <a:extLst>
                <a:ext uri="{FF2B5EF4-FFF2-40B4-BE49-F238E27FC236}">
                  <a16:creationId xmlns:a16="http://schemas.microsoft.com/office/drawing/2014/main" id="{4594821F-9147-4B02-985B-749D10701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8851" y="1434978"/>
              <a:ext cx="636843" cy="72672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Rectangle 955">
              <a:extLst>
                <a:ext uri="{FF2B5EF4-FFF2-40B4-BE49-F238E27FC236}">
                  <a16:creationId xmlns:a16="http://schemas.microsoft.com/office/drawing/2014/main" id="{9B1E7127-24FC-4BED-8AE3-E78557262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8851" y="1402879"/>
              <a:ext cx="636843" cy="32099"/>
            </a:xfrm>
            <a:prstGeom prst="rect">
              <a:avLst/>
            </a:prstGeom>
            <a:solidFill>
              <a:srgbClr val="451756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Freeform 956">
              <a:extLst>
                <a:ext uri="{FF2B5EF4-FFF2-40B4-BE49-F238E27FC236}">
                  <a16:creationId xmlns:a16="http://schemas.microsoft.com/office/drawing/2014/main" id="{B244E211-1CA9-45A3-8A9C-DF53B49A8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8851" y="1243925"/>
              <a:ext cx="636843" cy="158954"/>
            </a:xfrm>
            <a:custGeom>
              <a:avLst/>
              <a:gdLst>
                <a:gd name="T0" fmla="*/ 2480 w 2480"/>
                <a:gd name="T1" fmla="*/ 0 h 619"/>
                <a:gd name="T2" fmla="*/ 2480 w 2480"/>
                <a:gd name="T3" fmla="*/ 619 h 619"/>
                <a:gd name="T4" fmla="*/ 0 w 2480"/>
                <a:gd name="T5" fmla="*/ 619 h 619"/>
                <a:gd name="T6" fmla="*/ 0 w 2480"/>
                <a:gd name="T7" fmla="*/ 0 h 619"/>
                <a:gd name="T8" fmla="*/ 805 w 2480"/>
                <a:gd name="T9" fmla="*/ 0 h 619"/>
                <a:gd name="T10" fmla="*/ 931 w 2480"/>
                <a:gd name="T11" fmla="*/ 0 h 619"/>
                <a:gd name="T12" fmla="*/ 1500 w 2480"/>
                <a:gd name="T13" fmla="*/ 0 h 619"/>
                <a:gd name="T14" fmla="*/ 1648 w 2480"/>
                <a:gd name="T15" fmla="*/ 0 h 619"/>
                <a:gd name="T16" fmla="*/ 2480 w 2480"/>
                <a:gd name="T17" fmla="*/ 0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0" h="619">
                  <a:moveTo>
                    <a:pt x="2480" y="0"/>
                  </a:moveTo>
                  <a:lnTo>
                    <a:pt x="2480" y="619"/>
                  </a:lnTo>
                  <a:lnTo>
                    <a:pt x="0" y="619"/>
                  </a:lnTo>
                  <a:lnTo>
                    <a:pt x="0" y="0"/>
                  </a:lnTo>
                  <a:lnTo>
                    <a:pt x="805" y="0"/>
                  </a:lnTo>
                  <a:lnTo>
                    <a:pt x="931" y="0"/>
                  </a:lnTo>
                  <a:lnTo>
                    <a:pt x="1500" y="0"/>
                  </a:lnTo>
                  <a:lnTo>
                    <a:pt x="1648" y="0"/>
                  </a:lnTo>
                  <a:lnTo>
                    <a:pt x="2480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Freeform 957">
              <a:extLst>
                <a:ext uri="{FF2B5EF4-FFF2-40B4-BE49-F238E27FC236}">
                  <a16:creationId xmlns:a16="http://schemas.microsoft.com/office/drawing/2014/main" id="{0502326D-83CD-48C0-BA2D-EF0D8A54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24728" y="1228004"/>
              <a:ext cx="636843" cy="417286"/>
            </a:xfrm>
            <a:custGeom>
              <a:avLst/>
              <a:gdLst>
                <a:gd name="T0" fmla="*/ 805 w 2480"/>
                <a:gd name="T1" fmla="*/ 0 h 1625"/>
                <a:gd name="T2" fmla="*/ 0 w 2480"/>
                <a:gd name="T3" fmla="*/ 0 h 1625"/>
                <a:gd name="T4" fmla="*/ 0 w 2480"/>
                <a:gd name="T5" fmla="*/ 620 h 1625"/>
                <a:gd name="T6" fmla="*/ 0 w 2480"/>
                <a:gd name="T7" fmla="*/ 745 h 1625"/>
                <a:gd name="T8" fmla="*/ 0 w 2480"/>
                <a:gd name="T9" fmla="*/ 1028 h 1625"/>
                <a:gd name="T10" fmla="*/ 0 w 2480"/>
                <a:gd name="T11" fmla="*/ 1200 h 1625"/>
                <a:gd name="T12" fmla="*/ 0 w 2480"/>
                <a:gd name="T13" fmla="*/ 1625 h 1625"/>
                <a:gd name="T14" fmla="*/ 2480 w 2480"/>
                <a:gd name="T15" fmla="*/ 1625 h 1625"/>
                <a:gd name="T16" fmla="*/ 2480 w 2480"/>
                <a:gd name="T17" fmla="*/ 1200 h 1625"/>
                <a:gd name="T18" fmla="*/ 2480 w 2480"/>
                <a:gd name="T19" fmla="*/ 1028 h 1625"/>
                <a:gd name="T20" fmla="*/ 2480 w 2480"/>
                <a:gd name="T21" fmla="*/ 745 h 1625"/>
                <a:gd name="T22" fmla="*/ 2480 w 2480"/>
                <a:gd name="T23" fmla="*/ 620 h 1625"/>
                <a:gd name="T24" fmla="*/ 2480 w 2480"/>
                <a:gd name="T25" fmla="*/ 0 h 1625"/>
                <a:gd name="T26" fmla="*/ 1648 w 2480"/>
                <a:gd name="T27" fmla="*/ 0 h 1625"/>
                <a:gd name="T28" fmla="*/ 1500 w 2480"/>
                <a:gd name="T29" fmla="*/ 0 h 1625"/>
                <a:gd name="T30" fmla="*/ 932 w 2480"/>
                <a:gd name="T31" fmla="*/ 0 h 1625"/>
                <a:gd name="T32" fmla="*/ 805 w 2480"/>
                <a:gd name="T33" fmla="*/ 0 h 1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80" h="1625">
                  <a:moveTo>
                    <a:pt x="805" y="0"/>
                  </a:moveTo>
                  <a:lnTo>
                    <a:pt x="0" y="0"/>
                  </a:lnTo>
                  <a:lnTo>
                    <a:pt x="0" y="620"/>
                  </a:lnTo>
                  <a:lnTo>
                    <a:pt x="0" y="745"/>
                  </a:lnTo>
                  <a:lnTo>
                    <a:pt x="0" y="1028"/>
                  </a:lnTo>
                  <a:lnTo>
                    <a:pt x="0" y="1200"/>
                  </a:lnTo>
                  <a:lnTo>
                    <a:pt x="0" y="1625"/>
                  </a:lnTo>
                  <a:lnTo>
                    <a:pt x="2480" y="1625"/>
                  </a:lnTo>
                  <a:lnTo>
                    <a:pt x="2480" y="1200"/>
                  </a:lnTo>
                  <a:lnTo>
                    <a:pt x="2480" y="1028"/>
                  </a:lnTo>
                  <a:lnTo>
                    <a:pt x="2480" y="745"/>
                  </a:lnTo>
                  <a:lnTo>
                    <a:pt x="2480" y="620"/>
                  </a:lnTo>
                  <a:lnTo>
                    <a:pt x="2480" y="0"/>
                  </a:lnTo>
                  <a:lnTo>
                    <a:pt x="1648" y="0"/>
                  </a:lnTo>
                  <a:lnTo>
                    <a:pt x="1500" y="0"/>
                  </a:lnTo>
                  <a:lnTo>
                    <a:pt x="932" y="0"/>
                  </a:lnTo>
                  <a:lnTo>
                    <a:pt x="805" y="0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Line 958">
              <a:extLst>
                <a:ext uri="{FF2B5EF4-FFF2-40B4-BE49-F238E27FC236}">
                  <a16:creationId xmlns:a16="http://schemas.microsoft.com/office/drawing/2014/main" id="{CB987E85-672A-4587-A546-FE808832EE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24728" y="1387215"/>
              <a:ext cx="63684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Line 959">
              <a:extLst>
                <a:ext uri="{FF2B5EF4-FFF2-40B4-BE49-F238E27FC236}">
                  <a16:creationId xmlns:a16="http://schemas.microsoft.com/office/drawing/2014/main" id="{BB7B4292-5B4F-47A3-B799-C60A88F844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24728" y="1419313"/>
              <a:ext cx="63684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Line 960">
              <a:extLst>
                <a:ext uri="{FF2B5EF4-FFF2-40B4-BE49-F238E27FC236}">
                  <a16:creationId xmlns:a16="http://schemas.microsoft.com/office/drawing/2014/main" id="{C393C885-2A15-473E-9755-F0B0EEEECD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24728" y="1491985"/>
              <a:ext cx="636843" cy="0"/>
            </a:xfrm>
            <a:prstGeom prst="line">
              <a:avLst/>
            </a:prstGeom>
            <a:noFill/>
            <a:ln w="6350" cap="rnd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Line 961">
              <a:extLst>
                <a:ext uri="{FF2B5EF4-FFF2-40B4-BE49-F238E27FC236}">
                  <a16:creationId xmlns:a16="http://schemas.microsoft.com/office/drawing/2014/main" id="{2C358213-7967-4F4A-98E6-76CA484020A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24728" y="1536154"/>
              <a:ext cx="63684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Freeform 962">
              <a:extLst>
                <a:ext uri="{FF2B5EF4-FFF2-40B4-BE49-F238E27FC236}">
                  <a16:creationId xmlns:a16="http://schemas.microsoft.com/office/drawing/2014/main" id="{347EA375-8E32-486B-AB82-23D7ECDB4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1445" y="1140438"/>
              <a:ext cx="216475" cy="87566"/>
            </a:xfrm>
            <a:custGeom>
              <a:avLst/>
              <a:gdLst>
                <a:gd name="T0" fmla="*/ 0 w 843"/>
                <a:gd name="T1" fmla="*/ 341 h 341"/>
                <a:gd name="T2" fmla="*/ 0 w 843"/>
                <a:gd name="T3" fmla="*/ 0 h 341"/>
                <a:gd name="T4" fmla="*/ 843 w 843"/>
                <a:gd name="T5" fmla="*/ 0 h 341"/>
                <a:gd name="T6" fmla="*/ 843 w 843"/>
                <a:gd name="T7" fmla="*/ 341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43" h="341">
                  <a:moveTo>
                    <a:pt x="0" y="341"/>
                  </a:moveTo>
                  <a:lnTo>
                    <a:pt x="0" y="0"/>
                  </a:lnTo>
                  <a:lnTo>
                    <a:pt x="843" y="0"/>
                  </a:lnTo>
                  <a:lnTo>
                    <a:pt x="843" y="341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Freeform 963">
              <a:extLst>
                <a:ext uri="{FF2B5EF4-FFF2-40B4-BE49-F238E27FC236}">
                  <a16:creationId xmlns:a16="http://schemas.microsoft.com/office/drawing/2014/main" id="{746E37C8-A234-4B2D-BAAD-66DAE6878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4058" y="1169456"/>
              <a:ext cx="145857" cy="58548"/>
            </a:xfrm>
            <a:custGeom>
              <a:avLst/>
              <a:gdLst>
                <a:gd name="T0" fmla="*/ 0 w 568"/>
                <a:gd name="T1" fmla="*/ 228 h 228"/>
                <a:gd name="T2" fmla="*/ 0 w 568"/>
                <a:gd name="T3" fmla="*/ 0 h 228"/>
                <a:gd name="T4" fmla="*/ 568 w 568"/>
                <a:gd name="T5" fmla="*/ 0 h 228"/>
                <a:gd name="T6" fmla="*/ 568 w 568"/>
                <a:gd name="T7" fmla="*/ 228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8" h="228">
                  <a:moveTo>
                    <a:pt x="0" y="228"/>
                  </a:moveTo>
                  <a:lnTo>
                    <a:pt x="0" y="0"/>
                  </a:lnTo>
                  <a:lnTo>
                    <a:pt x="568" y="0"/>
                  </a:lnTo>
                  <a:lnTo>
                    <a:pt x="568" y="228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3" name="Oval 102">
            <a:extLst>
              <a:ext uri="{FF2B5EF4-FFF2-40B4-BE49-F238E27FC236}">
                <a16:creationId xmlns:a16="http://schemas.microsoft.com/office/drawing/2014/main" id="{D9DACE8A-CACE-46C5-B6F3-8FC2DF6BA91B}"/>
              </a:ext>
            </a:extLst>
          </p:cNvPr>
          <p:cNvSpPr/>
          <p:nvPr/>
        </p:nvSpPr>
        <p:spPr>
          <a:xfrm>
            <a:off x="9885479" y="990164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4C86A16B-38EC-41FA-9C27-6BD83888CCDD}"/>
              </a:ext>
            </a:extLst>
          </p:cNvPr>
          <p:cNvGrpSpPr/>
          <p:nvPr/>
        </p:nvGrpSpPr>
        <p:grpSpPr>
          <a:xfrm>
            <a:off x="9948320" y="1013989"/>
            <a:ext cx="801460" cy="904151"/>
            <a:chOff x="8952535" y="1374409"/>
            <a:chExt cx="3803650" cy="4291013"/>
          </a:xfrm>
        </p:grpSpPr>
        <p:sp>
          <p:nvSpPr>
            <p:cNvPr id="105" name="Freeform 967">
              <a:extLst>
                <a:ext uri="{FF2B5EF4-FFF2-40B4-BE49-F238E27FC236}">
                  <a16:creationId xmlns:a16="http://schemas.microsoft.com/office/drawing/2014/main" id="{B3C01B90-5625-49F4-82DA-5321F3582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060485" y="4387484"/>
              <a:ext cx="3695700" cy="774700"/>
            </a:xfrm>
            <a:custGeom>
              <a:avLst/>
              <a:gdLst>
                <a:gd name="T0" fmla="*/ 0 w 1358"/>
                <a:gd name="T1" fmla="*/ 0 h 286"/>
                <a:gd name="T2" fmla="*/ 1358 w 1358"/>
                <a:gd name="T3" fmla="*/ 0 h 286"/>
                <a:gd name="T4" fmla="*/ 1048 w 1358"/>
                <a:gd name="T5" fmla="*/ 262 h 286"/>
                <a:gd name="T6" fmla="*/ 524 w 1358"/>
                <a:gd name="T7" fmla="*/ 167 h 286"/>
                <a:gd name="T8" fmla="*/ 167 w 1358"/>
                <a:gd name="T9" fmla="*/ 262 h 286"/>
                <a:gd name="T10" fmla="*/ 0 w 1358"/>
                <a:gd name="T1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58" h="286">
                  <a:moveTo>
                    <a:pt x="0" y="0"/>
                  </a:moveTo>
                  <a:cubicBezTo>
                    <a:pt x="1358" y="0"/>
                    <a:pt x="1358" y="0"/>
                    <a:pt x="1358" y="0"/>
                  </a:cubicBezTo>
                  <a:cubicBezTo>
                    <a:pt x="1358" y="0"/>
                    <a:pt x="1203" y="238"/>
                    <a:pt x="1048" y="262"/>
                  </a:cubicBezTo>
                  <a:cubicBezTo>
                    <a:pt x="893" y="286"/>
                    <a:pt x="750" y="131"/>
                    <a:pt x="524" y="167"/>
                  </a:cubicBezTo>
                  <a:cubicBezTo>
                    <a:pt x="298" y="202"/>
                    <a:pt x="167" y="262"/>
                    <a:pt x="167" y="2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Freeform 968">
              <a:extLst>
                <a:ext uri="{FF2B5EF4-FFF2-40B4-BE49-F238E27FC236}">
                  <a16:creationId xmlns:a16="http://schemas.microsoft.com/office/drawing/2014/main" id="{97461B27-1125-426F-97A4-96FCAAAB2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19497" y="2147522"/>
              <a:ext cx="1230313" cy="1323975"/>
            </a:xfrm>
            <a:custGeom>
              <a:avLst/>
              <a:gdLst>
                <a:gd name="T0" fmla="*/ 0 w 775"/>
                <a:gd name="T1" fmla="*/ 0 h 834"/>
                <a:gd name="T2" fmla="*/ 0 w 775"/>
                <a:gd name="T3" fmla="*/ 834 h 834"/>
                <a:gd name="T4" fmla="*/ 775 w 775"/>
                <a:gd name="T5" fmla="*/ 834 h 834"/>
                <a:gd name="T6" fmla="*/ 0 w 775"/>
                <a:gd name="T7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5" h="834">
                  <a:moveTo>
                    <a:pt x="0" y="0"/>
                  </a:moveTo>
                  <a:lnTo>
                    <a:pt x="0" y="834"/>
                  </a:lnTo>
                  <a:lnTo>
                    <a:pt x="775" y="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Freeform 969">
              <a:extLst>
                <a:ext uri="{FF2B5EF4-FFF2-40B4-BE49-F238E27FC236}">
                  <a16:creationId xmlns:a16="http://schemas.microsoft.com/office/drawing/2014/main" id="{2046BB03-37C4-438F-81E0-B74DEC28A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2885" y="1661747"/>
              <a:ext cx="1619250" cy="1712913"/>
            </a:xfrm>
            <a:custGeom>
              <a:avLst/>
              <a:gdLst>
                <a:gd name="T0" fmla="*/ 1020 w 1020"/>
                <a:gd name="T1" fmla="*/ 1079 h 1079"/>
                <a:gd name="T2" fmla="*/ 1020 w 1020"/>
                <a:gd name="T3" fmla="*/ 0 h 1079"/>
                <a:gd name="T4" fmla="*/ 0 w 1020"/>
                <a:gd name="T5" fmla="*/ 1079 h 1079"/>
                <a:gd name="T6" fmla="*/ 1020 w 1020"/>
                <a:gd name="T7" fmla="*/ 1079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0" h="1079">
                  <a:moveTo>
                    <a:pt x="1020" y="1079"/>
                  </a:moveTo>
                  <a:lnTo>
                    <a:pt x="1020" y="0"/>
                  </a:lnTo>
                  <a:lnTo>
                    <a:pt x="0" y="1079"/>
                  </a:lnTo>
                  <a:lnTo>
                    <a:pt x="1020" y="1079"/>
                  </a:ln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Freeform 970">
              <a:extLst>
                <a:ext uri="{FF2B5EF4-FFF2-40B4-BE49-F238E27FC236}">
                  <a16:creationId xmlns:a16="http://schemas.microsoft.com/office/drawing/2014/main" id="{865496A1-A0A4-44D6-8FF7-9858B5CDF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2885" y="1661747"/>
              <a:ext cx="1619250" cy="1712913"/>
            </a:xfrm>
            <a:custGeom>
              <a:avLst/>
              <a:gdLst>
                <a:gd name="T0" fmla="*/ 1020 w 1020"/>
                <a:gd name="T1" fmla="*/ 1079 h 1079"/>
                <a:gd name="T2" fmla="*/ 1020 w 1020"/>
                <a:gd name="T3" fmla="*/ 0 h 1079"/>
                <a:gd name="T4" fmla="*/ 0 w 1020"/>
                <a:gd name="T5" fmla="*/ 1079 h 1079"/>
                <a:gd name="T6" fmla="*/ 1020 w 1020"/>
                <a:gd name="T7" fmla="*/ 1079 h 1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0" h="1079">
                  <a:moveTo>
                    <a:pt x="1020" y="1079"/>
                  </a:moveTo>
                  <a:lnTo>
                    <a:pt x="1020" y="0"/>
                  </a:lnTo>
                  <a:lnTo>
                    <a:pt x="0" y="1079"/>
                  </a:lnTo>
                  <a:lnTo>
                    <a:pt x="1020" y="1079"/>
                  </a:lnTo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Freeform 971">
              <a:extLst>
                <a:ext uri="{FF2B5EF4-FFF2-40B4-BE49-F238E27FC236}">
                  <a16:creationId xmlns:a16="http://schemas.microsoft.com/office/drawing/2014/main" id="{DAC13335-E31F-4894-AEFC-E6F6949FB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2535" y="4277947"/>
              <a:ext cx="3695700" cy="774700"/>
            </a:xfrm>
            <a:custGeom>
              <a:avLst/>
              <a:gdLst>
                <a:gd name="T0" fmla="*/ 0 w 1358"/>
                <a:gd name="T1" fmla="*/ 0 h 286"/>
                <a:gd name="T2" fmla="*/ 1358 w 1358"/>
                <a:gd name="T3" fmla="*/ 0 h 286"/>
                <a:gd name="T4" fmla="*/ 1048 w 1358"/>
                <a:gd name="T5" fmla="*/ 262 h 286"/>
                <a:gd name="T6" fmla="*/ 524 w 1358"/>
                <a:gd name="T7" fmla="*/ 167 h 286"/>
                <a:gd name="T8" fmla="*/ 167 w 1358"/>
                <a:gd name="T9" fmla="*/ 262 h 286"/>
                <a:gd name="T10" fmla="*/ 0 w 1358"/>
                <a:gd name="T11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58" h="286">
                  <a:moveTo>
                    <a:pt x="0" y="0"/>
                  </a:moveTo>
                  <a:cubicBezTo>
                    <a:pt x="1358" y="0"/>
                    <a:pt x="1358" y="0"/>
                    <a:pt x="1358" y="0"/>
                  </a:cubicBezTo>
                  <a:cubicBezTo>
                    <a:pt x="1358" y="0"/>
                    <a:pt x="1203" y="238"/>
                    <a:pt x="1048" y="262"/>
                  </a:cubicBezTo>
                  <a:cubicBezTo>
                    <a:pt x="893" y="286"/>
                    <a:pt x="750" y="131"/>
                    <a:pt x="524" y="167"/>
                  </a:cubicBezTo>
                  <a:cubicBezTo>
                    <a:pt x="298" y="202"/>
                    <a:pt x="167" y="262"/>
                    <a:pt x="167" y="262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Line 972">
              <a:extLst>
                <a:ext uri="{FF2B5EF4-FFF2-40B4-BE49-F238E27FC236}">
                  <a16:creationId xmlns:a16="http://schemas.microsoft.com/office/drawing/2014/main" id="{FAA74726-BD55-4BAB-97C8-AFB20764D0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1025810" y="1374409"/>
              <a:ext cx="0" cy="29035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Freeform 973">
              <a:extLst>
                <a:ext uri="{FF2B5EF4-FFF2-40B4-BE49-F238E27FC236}">
                  <a16:creationId xmlns:a16="http://schemas.microsoft.com/office/drawing/2014/main" id="{6C838493-084E-4C84-87F0-9DAD9939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1135" y="1599834"/>
              <a:ext cx="1619250" cy="1711325"/>
            </a:xfrm>
            <a:custGeom>
              <a:avLst/>
              <a:gdLst>
                <a:gd name="T0" fmla="*/ 1020 w 1020"/>
                <a:gd name="T1" fmla="*/ 1078 h 1078"/>
                <a:gd name="T2" fmla="*/ 1020 w 1020"/>
                <a:gd name="T3" fmla="*/ 0 h 1078"/>
                <a:gd name="T4" fmla="*/ 0 w 1020"/>
                <a:gd name="T5" fmla="*/ 1078 h 1078"/>
                <a:gd name="T6" fmla="*/ 1020 w 1020"/>
                <a:gd name="T7" fmla="*/ 1078 h 1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20" h="1078">
                  <a:moveTo>
                    <a:pt x="1020" y="1078"/>
                  </a:moveTo>
                  <a:lnTo>
                    <a:pt x="1020" y="0"/>
                  </a:lnTo>
                  <a:lnTo>
                    <a:pt x="0" y="1078"/>
                  </a:lnTo>
                  <a:lnTo>
                    <a:pt x="1020" y="107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Freeform 974">
              <a:extLst>
                <a:ext uri="{FF2B5EF4-FFF2-40B4-BE49-F238E27FC236}">
                  <a16:creationId xmlns:a16="http://schemas.microsoft.com/office/drawing/2014/main" id="{96F672ED-E603-487C-8E80-E73B2B097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4410" y="1987184"/>
              <a:ext cx="1230313" cy="1323975"/>
            </a:xfrm>
            <a:custGeom>
              <a:avLst/>
              <a:gdLst>
                <a:gd name="T0" fmla="*/ 0 w 775"/>
                <a:gd name="T1" fmla="*/ 0 h 834"/>
                <a:gd name="T2" fmla="*/ 0 w 775"/>
                <a:gd name="T3" fmla="*/ 834 h 834"/>
                <a:gd name="T4" fmla="*/ 775 w 775"/>
                <a:gd name="T5" fmla="*/ 834 h 834"/>
                <a:gd name="T6" fmla="*/ 0 w 775"/>
                <a:gd name="T7" fmla="*/ 0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5" h="834">
                  <a:moveTo>
                    <a:pt x="0" y="0"/>
                  </a:moveTo>
                  <a:lnTo>
                    <a:pt x="0" y="834"/>
                  </a:lnTo>
                  <a:lnTo>
                    <a:pt x="775" y="83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Freeform 975">
              <a:extLst>
                <a:ext uri="{FF2B5EF4-FFF2-40B4-BE49-F238E27FC236}">
                  <a16:creationId xmlns:a16="http://schemas.microsoft.com/office/drawing/2014/main" id="{85279BCC-DDB6-4EF7-979B-B481F0385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7622" y="4989147"/>
              <a:ext cx="3467100" cy="514350"/>
            </a:xfrm>
            <a:custGeom>
              <a:avLst/>
              <a:gdLst>
                <a:gd name="T0" fmla="*/ 0 w 1274"/>
                <a:gd name="T1" fmla="*/ 131 h 190"/>
                <a:gd name="T2" fmla="*/ 536 w 1274"/>
                <a:gd name="T3" fmla="*/ 36 h 190"/>
                <a:gd name="T4" fmla="*/ 1274 w 1274"/>
                <a:gd name="T5" fmla="*/ 17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74" h="190">
                  <a:moveTo>
                    <a:pt x="0" y="131"/>
                  </a:moveTo>
                  <a:cubicBezTo>
                    <a:pt x="0" y="131"/>
                    <a:pt x="345" y="0"/>
                    <a:pt x="536" y="36"/>
                  </a:cubicBezTo>
                  <a:cubicBezTo>
                    <a:pt x="726" y="71"/>
                    <a:pt x="988" y="190"/>
                    <a:pt x="1274" y="17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Freeform 976">
              <a:extLst>
                <a:ext uri="{FF2B5EF4-FFF2-40B4-BE49-F238E27FC236}">
                  <a16:creationId xmlns:a16="http://schemas.microsoft.com/office/drawing/2014/main" id="{DBA5B2F1-1723-410F-B960-B09339F98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8135" y="5278072"/>
              <a:ext cx="2560638" cy="387350"/>
            </a:xfrm>
            <a:custGeom>
              <a:avLst/>
              <a:gdLst>
                <a:gd name="T0" fmla="*/ 0 w 941"/>
                <a:gd name="T1" fmla="*/ 107 h 143"/>
                <a:gd name="T2" fmla="*/ 405 w 941"/>
                <a:gd name="T3" fmla="*/ 72 h 143"/>
                <a:gd name="T4" fmla="*/ 941 w 941"/>
                <a:gd name="T5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41" h="143">
                  <a:moveTo>
                    <a:pt x="0" y="107"/>
                  </a:moveTo>
                  <a:cubicBezTo>
                    <a:pt x="0" y="107"/>
                    <a:pt x="131" y="0"/>
                    <a:pt x="405" y="72"/>
                  </a:cubicBezTo>
                  <a:cubicBezTo>
                    <a:pt x="679" y="143"/>
                    <a:pt x="941" y="143"/>
                    <a:pt x="941" y="14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6" name="Oval 115">
            <a:extLst>
              <a:ext uri="{FF2B5EF4-FFF2-40B4-BE49-F238E27FC236}">
                <a16:creationId xmlns:a16="http://schemas.microsoft.com/office/drawing/2014/main" id="{FBBFC24D-B6A3-47C6-872E-6CC2BA888E7C}"/>
              </a:ext>
            </a:extLst>
          </p:cNvPr>
          <p:cNvSpPr/>
          <p:nvPr/>
        </p:nvSpPr>
        <p:spPr>
          <a:xfrm>
            <a:off x="1281540" y="2243796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7E26CB9C-D771-43CE-ACE4-6C5C78EAFE6A}"/>
              </a:ext>
            </a:extLst>
          </p:cNvPr>
          <p:cNvGrpSpPr/>
          <p:nvPr/>
        </p:nvGrpSpPr>
        <p:grpSpPr>
          <a:xfrm>
            <a:off x="1372895" y="2531036"/>
            <a:ext cx="769092" cy="377323"/>
            <a:chOff x="4341812" y="2072686"/>
            <a:chExt cx="3549650" cy="1741487"/>
          </a:xfrm>
        </p:grpSpPr>
        <p:sp>
          <p:nvSpPr>
            <p:cNvPr id="118" name="Rectangle 929">
              <a:extLst>
                <a:ext uri="{FF2B5EF4-FFF2-40B4-BE49-F238E27FC236}">
                  <a16:creationId xmlns:a16="http://schemas.microsoft.com/office/drawing/2014/main" id="{45662403-92EC-4B99-8604-03A16F2FD5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51350" y="2756898"/>
              <a:ext cx="1509713" cy="1057275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Rectangle 930">
              <a:extLst>
                <a:ext uri="{FF2B5EF4-FFF2-40B4-BE49-F238E27FC236}">
                  <a16:creationId xmlns:a16="http://schemas.microsoft.com/office/drawing/2014/main" id="{045967EA-A772-4067-A358-2B54D3B8F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0162" y="2756898"/>
              <a:ext cx="1511300" cy="1057275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Rectangle 931">
              <a:extLst>
                <a:ext uri="{FF2B5EF4-FFF2-40B4-BE49-F238E27FC236}">
                  <a16:creationId xmlns:a16="http://schemas.microsoft.com/office/drawing/2014/main" id="{FAA34BBA-6453-42DE-8C52-7B951A534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1812" y="2647361"/>
              <a:ext cx="1511300" cy="1058863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Freeform 932">
              <a:extLst>
                <a:ext uri="{FF2B5EF4-FFF2-40B4-BE49-F238E27FC236}">
                  <a16:creationId xmlns:a16="http://schemas.microsoft.com/office/drawing/2014/main" id="{9439638B-537E-46A4-B7D1-982CAE714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3112" y="2921998"/>
              <a:ext cx="419100" cy="142875"/>
            </a:xfrm>
            <a:custGeom>
              <a:avLst/>
              <a:gdLst>
                <a:gd name="T0" fmla="*/ 0 w 154"/>
                <a:gd name="T1" fmla="*/ 49 h 53"/>
                <a:gd name="T2" fmla="*/ 3 w 154"/>
                <a:gd name="T3" fmla="*/ 46 h 53"/>
                <a:gd name="T4" fmla="*/ 154 w 154"/>
                <a:gd name="T5" fmla="*/ 53 h 53"/>
                <a:gd name="T6" fmla="*/ 154 w 154"/>
                <a:gd name="T7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53">
                  <a:moveTo>
                    <a:pt x="0" y="49"/>
                  </a:moveTo>
                  <a:cubicBezTo>
                    <a:pt x="3" y="46"/>
                    <a:pt x="3" y="46"/>
                    <a:pt x="3" y="46"/>
                  </a:cubicBezTo>
                  <a:cubicBezTo>
                    <a:pt x="45" y="0"/>
                    <a:pt x="117" y="4"/>
                    <a:pt x="154" y="53"/>
                  </a:cubicBezTo>
                  <a:cubicBezTo>
                    <a:pt x="154" y="53"/>
                    <a:pt x="154" y="53"/>
                    <a:pt x="154" y="5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Line 933">
              <a:extLst>
                <a:ext uri="{FF2B5EF4-FFF2-40B4-BE49-F238E27FC236}">
                  <a16:creationId xmlns:a16="http://schemas.microsoft.com/office/drawing/2014/main" id="{794442CB-1D54-41C4-9D6E-E1D9AEB1F9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34125" y="2647361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Rectangle 934">
              <a:extLst>
                <a:ext uri="{FF2B5EF4-FFF2-40B4-BE49-F238E27FC236}">
                  <a16:creationId xmlns:a16="http://schemas.microsoft.com/office/drawing/2014/main" id="{744B342E-6459-44A4-B9BE-AD812F4DC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72212" y="2647361"/>
              <a:ext cx="1509713" cy="1058863"/>
            </a:xfrm>
            <a:prstGeom prst="rect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Freeform 935">
              <a:extLst>
                <a:ext uri="{FF2B5EF4-FFF2-40B4-BE49-F238E27FC236}">
                  <a16:creationId xmlns:a16="http://schemas.microsoft.com/office/drawing/2014/main" id="{FE459339-5ADD-43F2-999C-C0E021AB8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812" y="2072686"/>
              <a:ext cx="258763" cy="574675"/>
            </a:xfrm>
            <a:custGeom>
              <a:avLst/>
              <a:gdLst>
                <a:gd name="T0" fmla="*/ 0 w 163"/>
                <a:gd name="T1" fmla="*/ 362 h 362"/>
                <a:gd name="T2" fmla="*/ 0 w 163"/>
                <a:gd name="T3" fmla="*/ 0 h 362"/>
                <a:gd name="T4" fmla="*/ 163 w 163"/>
                <a:gd name="T5" fmla="*/ 181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3" h="362">
                  <a:moveTo>
                    <a:pt x="0" y="362"/>
                  </a:moveTo>
                  <a:lnTo>
                    <a:pt x="0" y="0"/>
                  </a:lnTo>
                  <a:lnTo>
                    <a:pt x="163" y="181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Freeform 936">
              <a:extLst>
                <a:ext uri="{FF2B5EF4-FFF2-40B4-BE49-F238E27FC236}">
                  <a16:creationId xmlns:a16="http://schemas.microsoft.com/office/drawing/2014/main" id="{F9222EE3-F466-4B1C-9219-316A4C84C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1250" y="2072686"/>
              <a:ext cx="320675" cy="574675"/>
            </a:xfrm>
            <a:custGeom>
              <a:avLst/>
              <a:gdLst>
                <a:gd name="T0" fmla="*/ 202 w 202"/>
                <a:gd name="T1" fmla="*/ 362 h 362"/>
                <a:gd name="T2" fmla="*/ 202 w 202"/>
                <a:gd name="T3" fmla="*/ 0 h 362"/>
                <a:gd name="T4" fmla="*/ 0 w 202"/>
                <a:gd name="T5" fmla="*/ 181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362">
                  <a:moveTo>
                    <a:pt x="202" y="362"/>
                  </a:moveTo>
                  <a:lnTo>
                    <a:pt x="202" y="0"/>
                  </a:lnTo>
                  <a:lnTo>
                    <a:pt x="0" y="181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Line 937">
              <a:extLst>
                <a:ext uri="{FF2B5EF4-FFF2-40B4-BE49-F238E27FC236}">
                  <a16:creationId xmlns:a16="http://schemas.microsoft.com/office/drawing/2014/main" id="{3D7ABDF6-1837-4E11-9085-ACDB82E29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41812" y="2647361"/>
              <a:ext cx="151130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Line 938">
              <a:extLst>
                <a:ext uri="{FF2B5EF4-FFF2-40B4-BE49-F238E27FC236}">
                  <a16:creationId xmlns:a16="http://schemas.microsoft.com/office/drawing/2014/main" id="{3D150E55-0968-475E-A37C-7D0633B753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72212" y="2647361"/>
              <a:ext cx="150971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Line 939">
              <a:extLst>
                <a:ext uri="{FF2B5EF4-FFF2-40B4-BE49-F238E27FC236}">
                  <a16:creationId xmlns:a16="http://schemas.microsoft.com/office/drawing/2014/main" id="{64B04997-1F23-4594-B7F0-4C7F01F638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83337" y="2471148"/>
              <a:ext cx="750888" cy="0"/>
            </a:xfrm>
            <a:prstGeom prst="line">
              <a:avLst/>
            </a:prstGeom>
            <a:noFill/>
            <a:ln w="6350" cap="flat">
              <a:solidFill>
                <a:srgbClr val="00FF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Line 940">
              <a:extLst>
                <a:ext uri="{FF2B5EF4-FFF2-40B4-BE49-F238E27FC236}">
                  <a16:creationId xmlns:a16="http://schemas.microsoft.com/office/drawing/2014/main" id="{611F4F94-18D1-47E8-895F-1732C41F8C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77025" y="2286998"/>
              <a:ext cx="577850" cy="0"/>
            </a:xfrm>
            <a:prstGeom prst="line">
              <a:avLst/>
            </a:prstGeom>
            <a:noFill/>
            <a:ln w="6350" cap="flat">
              <a:solidFill>
                <a:srgbClr val="00FFED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30" name="Oval 129">
            <a:extLst>
              <a:ext uri="{FF2B5EF4-FFF2-40B4-BE49-F238E27FC236}">
                <a16:creationId xmlns:a16="http://schemas.microsoft.com/office/drawing/2014/main" id="{8C0B6669-0EED-4ABD-A349-DAE4499A7BFC}"/>
              </a:ext>
            </a:extLst>
          </p:cNvPr>
          <p:cNvSpPr/>
          <p:nvPr/>
        </p:nvSpPr>
        <p:spPr>
          <a:xfrm>
            <a:off x="2414860" y="2239152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0EBBF742-26FB-4637-B98C-DC2E09FC1010}"/>
              </a:ext>
            </a:extLst>
          </p:cNvPr>
          <p:cNvGrpSpPr/>
          <p:nvPr/>
        </p:nvGrpSpPr>
        <p:grpSpPr>
          <a:xfrm>
            <a:off x="2628212" y="2396874"/>
            <a:ext cx="525098" cy="636358"/>
            <a:chOff x="6296252" y="2045381"/>
            <a:chExt cx="3259138" cy="3949700"/>
          </a:xfrm>
        </p:grpSpPr>
        <p:sp>
          <p:nvSpPr>
            <p:cNvPr id="136" name="Oval 980">
              <a:extLst>
                <a:ext uri="{FF2B5EF4-FFF2-40B4-BE49-F238E27FC236}">
                  <a16:creationId xmlns:a16="http://schemas.microsoft.com/office/drawing/2014/main" id="{4B00A115-2498-4EA2-8923-04E33AED9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0890" y="3256644"/>
              <a:ext cx="1041400" cy="1038225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Oval 981">
              <a:extLst>
                <a:ext uri="{FF2B5EF4-FFF2-40B4-BE49-F238E27FC236}">
                  <a16:creationId xmlns:a16="http://schemas.microsoft.com/office/drawing/2014/main" id="{AC5DA3A4-1662-4389-97F2-6DE23A19F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37727" y="4077381"/>
              <a:ext cx="1130300" cy="1127125"/>
            </a:xfrm>
            <a:prstGeom prst="ellipse">
              <a:avLst/>
            </a:prstGeom>
            <a:solidFill>
              <a:srgbClr val="5D286D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Freeform 982">
              <a:extLst>
                <a:ext uri="{FF2B5EF4-FFF2-40B4-BE49-F238E27FC236}">
                  <a16:creationId xmlns:a16="http://schemas.microsoft.com/office/drawing/2014/main" id="{4024FA3F-65EB-4B36-917B-60B10032E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718777" y="5023531"/>
              <a:ext cx="836613" cy="971550"/>
            </a:xfrm>
            <a:custGeom>
              <a:avLst/>
              <a:gdLst>
                <a:gd name="T0" fmla="*/ 0 w 308"/>
                <a:gd name="T1" fmla="*/ 31 h 359"/>
                <a:gd name="T2" fmla="*/ 242 w 308"/>
                <a:gd name="T3" fmla="*/ 341 h 359"/>
                <a:gd name="T4" fmla="*/ 293 w 308"/>
                <a:gd name="T5" fmla="*/ 345 h 359"/>
                <a:gd name="T6" fmla="*/ 293 w 308"/>
                <a:gd name="T7" fmla="*/ 345 h 359"/>
                <a:gd name="T8" fmla="*/ 297 w 308"/>
                <a:gd name="T9" fmla="*/ 297 h 359"/>
                <a:gd name="T10" fmla="*/ 63 w 308"/>
                <a:gd name="T11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59">
                  <a:moveTo>
                    <a:pt x="0" y="31"/>
                  </a:moveTo>
                  <a:cubicBezTo>
                    <a:pt x="242" y="341"/>
                    <a:pt x="242" y="341"/>
                    <a:pt x="242" y="341"/>
                  </a:cubicBezTo>
                  <a:cubicBezTo>
                    <a:pt x="254" y="357"/>
                    <a:pt x="278" y="359"/>
                    <a:pt x="293" y="345"/>
                  </a:cubicBezTo>
                  <a:cubicBezTo>
                    <a:pt x="293" y="345"/>
                    <a:pt x="293" y="345"/>
                    <a:pt x="293" y="345"/>
                  </a:cubicBezTo>
                  <a:cubicBezTo>
                    <a:pt x="307" y="333"/>
                    <a:pt x="308" y="312"/>
                    <a:pt x="297" y="297"/>
                  </a:cubicBezTo>
                  <a:cubicBezTo>
                    <a:pt x="63" y="0"/>
                    <a:pt x="63" y="0"/>
                    <a:pt x="63" y="0"/>
                  </a:cubicBezTo>
                </a:path>
              </a:pathLst>
            </a:custGeom>
            <a:solidFill>
              <a:srgbClr val="5D286D"/>
            </a:solidFill>
            <a:ln w="6350">
              <a:solidFill>
                <a:schemeClr val="tx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Freeform 983">
              <a:extLst>
                <a:ext uri="{FF2B5EF4-FFF2-40B4-BE49-F238E27FC236}">
                  <a16:creationId xmlns:a16="http://schemas.microsoft.com/office/drawing/2014/main" id="{DD3EA384-CD91-4BB2-8C13-3C3748809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1015" y="2045381"/>
              <a:ext cx="2914650" cy="3240088"/>
            </a:xfrm>
            <a:custGeom>
              <a:avLst/>
              <a:gdLst>
                <a:gd name="T0" fmla="*/ 848 w 1072"/>
                <a:gd name="T1" fmla="*/ 1196 h 1196"/>
                <a:gd name="T2" fmla="*/ 48 w 1072"/>
                <a:gd name="T3" fmla="*/ 1196 h 1196"/>
                <a:gd name="T4" fmla="*/ 0 w 1072"/>
                <a:gd name="T5" fmla="*/ 1148 h 1196"/>
                <a:gd name="T6" fmla="*/ 0 w 1072"/>
                <a:gd name="T7" fmla="*/ 48 h 1196"/>
                <a:gd name="T8" fmla="*/ 48 w 1072"/>
                <a:gd name="T9" fmla="*/ 0 h 1196"/>
                <a:gd name="T10" fmla="*/ 1024 w 1072"/>
                <a:gd name="T11" fmla="*/ 0 h 1196"/>
                <a:gd name="T12" fmla="*/ 1072 w 1072"/>
                <a:gd name="T13" fmla="*/ 48 h 1196"/>
                <a:gd name="T14" fmla="*/ 1072 w 1072"/>
                <a:gd name="T15" fmla="*/ 1052 h 1196"/>
                <a:gd name="T16" fmla="*/ 1018 w 1072"/>
                <a:gd name="T17" fmla="*/ 1050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72" h="1196">
                  <a:moveTo>
                    <a:pt x="848" y="1196"/>
                  </a:moveTo>
                  <a:cubicBezTo>
                    <a:pt x="48" y="1196"/>
                    <a:pt x="48" y="1196"/>
                    <a:pt x="48" y="1196"/>
                  </a:cubicBezTo>
                  <a:cubicBezTo>
                    <a:pt x="22" y="1196"/>
                    <a:pt x="0" y="1174"/>
                    <a:pt x="0" y="11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1024" y="0"/>
                    <a:pt x="1024" y="0"/>
                    <a:pt x="1024" y="0"/>
                  </a:cubicBezTo>
                  <a:cubicBezTo>
                    <a:pt x="1050" y="0"/>
                    <a:pt x="1072" y="22"/>
                    <a:pt x="1072" y="48"/>
                  </a:cubicBezTo>
                  <a:cubicBezTo>
                    <a:pt x="1072" y="1052"/>
                    <a:pt x="1072" y="1052"/>
                    <a:pt x="1072" y="1052"/>
                  </a:cubicBezTo>
                  <a:cubicBezTo>
                    <a:pt x="1018" y="1050"/>
                    <a:pt x="1018" y="1050"/>
                    <a:pt x="1018" y="105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Line 984">
              <a:extLst>
                <a:ext uri="{FF2B5EF4-FFF2-40B4-BE49-F238E27FC236}">
                  <a16:creationId xmlns:a16="http://schemas.microsoft.com/office/drawing/2014/main" id="{5B717421-F00F-4731-AA7E-5763E8265E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6252" y="2548619"/>
              <a:ext cx="29194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985">
              <a:extLst>
                <a:ext uri="{FF2B5EF4-FFF2-40B4-BE49-F238E27FC236}">
                  <a16:creationId xmlns:a16="http://schemas.microsoft.com/office/drawing/2014/main" id="{0088EFC1-F6FB-4165-8DE6-835B74B4C3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6602" y="2267631"/>
              <a:ext cx="141288" cy="141288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Oval 986">
              <a:extLst>
                <a:ext uri="{FF2B5EF4-FFF2-40B4-BE49-F238E27FC236}">
                  <a16:creationId xmlns:a16="http://schemas.microsoft.com/office/drawing/2014/main" id="{61B4F678-1B0E-48F2-B907-2A4EB03C2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4090" y="2267631"/>
              <a:ext cx="141288" cy="141288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Oval 987">
              <a:extLst>
                <a:ext uri="{FF2B5EF4-FFF2-40B4-BE49-F238E27FC236}">
                  <a16:creationId xmlns:a16="http://schemas.microsoft.com/office/drawing/2014/main" id="{5E48A32F-43AF-48FA-A415-1FAF02174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1577" y="2267631"/>
              <a:ext cx="141288" cy="141288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Line 988">
              <a:extLst>
                <a:ext uri="{FF2B5EF4-FFF2-40B4-BE49-F238E27FC236}">
                  <a16:creationId xmlns:a16="http://schemas.microsoft.com/office/drawing/2014/main" id="{23C9D5D8-7F9F-4CEB-9517-0FEC2781D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56765" y="3204256"/>
              <a:ext cx="8048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Line 989">
              <a:extLst>
                <a:ext uri="{FF2B5EF4-FFF2-40B4-BE49-F238E27FC236}">
                  <a16:creationId xmlns:a16="http://schemas.microsoft.com/office/drawing/2014/main" id="{E6831A1A-0BE8-4DA6-A590-0684A749C2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98052" y="3421744"/>
              <a:ext cx="6635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Line 990">
              <a:extLst>
                <a:ext uri="{FF2B5EF4-FFF2-40B4-BE49-F238E27FC236}">
                  <a16:creationId xmlns:a16="http://schemas.microsoft.com/office/drawing/2014/main" id="{CAC08AFC-8F05-4F8A-90CC-0DA99E4E2E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28227" y="3659869"/>
              <a:ext cx="5334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Line 991">
              <a:extLst>
                <a:ext uri="{FF2B5EF4-FFF2-40B4-BE49-F238E27FC236}">
                  <a16:creationId xmlns:a16="http://schemas.microsoft.com/office/drawing/2014/main" id="{84501943-AE9F-4CC9-8D4B-8D6EC53738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4427" y="3909106"/>
              <a:ext cx="4572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Oval 992">
              <a:extLst>
                <a:ext uri="{FF2B5EF4-FFF2-40B4-BE49-F238E27FC236}">
                  <a16:creationId xmlns:a16="http://schemas.microsoft.com/office/drawing/2014/main" id="{5FD8626C-E531-413A-9949-593BBEE8A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39302" y="4055156"/>
              <a:ext cx="1131888" cy="11271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993">
              <a:extLst>
                <a:ext uri="{FF2B5EF4-FFF2-40B4-BE49-F238E27FC236}">
                  <a16:creationId xmlns:a16="http://schemas.microsoft.com/office/drawing/2014/main" id="{9302FA8A-EDDD-4964-AC6A-0E2B8D7DD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2102" y="5023531"/>
              <a:ext cx="838200" cy="971550"/>
            </a:xfrm>
            <a:custGeom>
              <a:avLst/>
              <a:gdLst>
                <a:gd name="T0" fmla="*/ 0 w 308"/>
                <a:gd name="T1" fmla="*/ 31 h 359"/>
                <a:gd name="T2" fmla="*/ 242 w 308"/>
                <a:gd name="T3" fmla="*/ 341 h 359"/>
                <a:gd name="T4" fmla="*/ 293 w 308"/>
                <a:gd name="T5" fmla="*/ 345 h 359"/>
                <a:gd name="T6" fmla="*/ 293 w 308"/>
                <a:gd name="T7" fmla="*/ 345 h 359"/>
                <a:gd name="T8" fmla="*/ 297 w 308"/>
                <a:gd name="T9" fmla="*/ 297 h 359"/>
                <a:gd name="T10" fmla="*/ 63 w 308"/>
                <a:gd name="T11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359">
                  <a:moveTo>
                    <a:pt x="0" y="31"/>
                  </a:moveTo>
                  <a:cubicBezTo>
                    <a:pt x="242" y="341"/>
                    <a:pt x="242" y="341"/>
                    <a:pt x="242" y="341"/>
                  </a:cubicBezTo>
                  <a:cubicBezTo>
                    <a:pt x="254" y="357"/>
                    <a:pt x="278" y="359"/>
                    <a:pt x="293" y="345"/>
                  </a:cubicBezTo>
                  <a:cubicBezTo>
                    <a:pt x="293" y="345"/>
                    <a:pt x="293" y="345"/>
                    <a:pt x="293" y="345"/>
                  </a:cubicBezTo>
                  <a:cubicBezTo>
                    <a:pt x="307" y="333"/>
                    <a:pt x="308" y="312"/>
                    <a:pt x="297" y="297"/>
                  </a:cubicBezTo>
                  <a:cubicBezTo>
                    <a:pt x="63" y="0"/>
                    <a:pt x="63" y="0"/>
                    <a:pt x="63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Oval 995">
              <a:extLst>
                <a:ext uri="{FF2B5EF4-FFF2-40B4-BE49-F238E27FC236}">
                  <a16:creationId xmlns:a16="http://schemas.microsoft.com/office/drawing/2014/main" id="{D668FD4A-26AA-452E-BA97-DF442E44D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3740" y="3199494"/>
              <a:ext cx="1041400" cy="103822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1" name="Oval 150">
            <a:extLst>
              <a:ext uri="{FF2B5EF4-FFF2-40B4-BE49-F238E27FC236}">
                <a16:creationId xmlns:a16="http://schemas.microsoft.com/office/drawing/2014/main" id="{B6331ADD-BE4B-44B7-8E5F-607D8C0B2C5E}"/>
              </a:ext>
            </a:extLst>
          </p:cNvPr>
          <p:cNvSpPr/>
          <p:nvPr/>
        </p:nvSpPr>
        <p:spPr>
          <a:xfrm>
            <a:off x="3580015" y="2248359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9B96E8AF-C607-45DD-AE69-759198F1D2B8}"/>
              </a:ext>
            </a:extLst>
          </p:cNvPr>
          <p:cNvGrpSpPr/>
          <p:nvPr/>
        </p:nvGrpSpPr>
        <p:grpSpPr>
          <a:xfrm>
            <a:off x="3694095" y="2492907"/>
            <a:ext cx="723643" cy="462707"/>
            <a:chOff x="6096001" y="2730500"/>
            <a:chExt cx="3786188" cy="2420938"/>
          </a:xfrm>
        </p:grpSpPr>
        <p:sp>
          <p:nvSpPr>
            <p:cNvPr id="156" name="Rectangle 40">
              <a:extLst>
                <a:ext uri="{FF2B5EF4-FFF2-40B4-BE49-F238E27FC236}">
                  <a16:creationId xmlns:a16="http://schemas.microsoft.com/office/drawing/2014/main" id="{425D3D29-35D6-4738-9BE5-457DDD662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6351" y="3533775"/>
              <a:ext cx="871538" cy="1312863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Rectangle 41">
              <a:extLst>
                <a:ext uri="{FF2B5EF4-FFF2-40B4-BE49-F238E27FC236}">
                  <a16:creationId xmlns:a16="http://schemas.microsoft.com/office/drawing/2014/main" id="{A1F46A3C-255F-45CC-A19C-67E83F99D3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2376" y="3070225"/>
              <a:ext cx="871538" cy="1776413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Rectangle 42">
              <a:extLst>
                <a:ext uri="{FF2B5EF4-FFF2-40B4-BE49-F238E27FC236}">
                  <a16:creationId xmlns:a16="http://schemas.microsoft.com/office/drawing/2014/main" id="{85302F47-A8D9-4105-8F3F-A791DEC89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88401" y="2787650"/>
              <a:ext cx="871538" cy="2058988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Rectangle 43">
              <a:extLst>
                <a:ext uri="{FF2B5EF4-FFF2-40B4-BE49-F238E27FC236}">
                  <a16:creationId xmlns:a16="http://schemas.microsoft.com/office/drawing/2014/main" id="{6FC152FB-5D3D-4112-BAB8-43DCEB81E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3151" y="5029200"/>
              <a:ext cx="3729038" cy="122238"/>
            </a:xfrm>
            <a:prstGeom prst="rect">
              <a:avLst/>
            </a:prstGeom>
            <a:solidFill>
              <a:srgbClr val="00FFE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Rectangle 44">
              <a:extLst>
                <a:ext uri="{FF2B5EF4-FFF2-40B4-BE49-F238E27FC236}">
                  <a16:creationId xmlns:a16="http://schemas.microsoft.com/office/drawing/2014/main" id="{CA42B31F-F5A6-4656-80C8-CD232AC13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6026" y="3476625"/>
              <a:ext cx="874713" cy="131603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Rectangle 45">
              <a:extLst>
                <a:ext uri="{FF2B5EF4-FFF2-40B4-BE49-F238E27FC236}">
                  <a16:creationId xmlns:a16="http://schemas.microsoft.com/office/drawing/2014/main" id="{1CBAFCFD-2BFA-4358-A034-7D7A5C525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13638" y="3013075"/>
              <a:ext cx="873125" cy="1779588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Rectangle 46">
              <a:extLst>
                <a:ext uri="{FF2B5EF4-FFF2-40B4-BE49-F238E27FC236}">
                  <a16:creationId xmlns:a16="http://schemas.microsoft.com/office/drawing/2014/main" id="{2E03B193-1F77-45C4-B1E9-0CE1BD495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29663" y="2730500"/>
              <a:ext cx="873125" cy="20621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Rectangle 47">
              <a:extLst>
                <a:ext uri="{FF2B5EF4-FFF2-40B4-BE49-F238E27FC236}">
                  <a16:creationId xmlns:a16="http://schemas.microsoft.com/office/drawing/2014/main" id="{76E98BB1-148B-4850-9905-1041CE2EB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6001" y="4975225"/>
              <a:ext cx="3729038" cy="1190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704453F2-6F0E-451E-B801-160EA43F0516}"/>
              </a:ext>
            </a:extLst>
          </p:cNvPr>
          <p:cNvGrpSpPr/>
          <p:nvPr/>
        </p:nvGrpSpPr>
        <p:grpSpPr>
          <a:xfrm>
            <a:off x="4957018" y="2455446"/>
            <a:ext cx="634174" cy="589634"/>
            <a:chOff x="4957018" y="2455446"/>
            <a:chExt cx="634174" cy="589634"/>
          </a:xfrm>
        </p:grpSpPr>
        <p:grpSp>
          <p:nvGrpSpPr>
            <p:cNvPr id="181" name="Group 180">
              <a:extLst>
                <a:ext uri="{FF2B5EF4-FFF2-40B4-BE49-F238E27FC236}">
                  <a16:creationId xmlns:a16="http://schemas.microsoft.com/office/drawing/2014/main" id="{9325B84D-0A31-488C-8B28-6316F6684CB1}"/>
                </a:ext>
              </a:extLst>
            </p:cNvPr>
            <p:cNvGrpSpPr/>
            <p:nvPr/>
          </p:nvGrpSpPr>
          <p:grpSpPr>
            <a:xfrm>
              <a:off x="4957018" y="2455446"/>
              <a:ext cx="634174" cy="589634"/>
              <a:chOff x="7543800" y="2770188"/>
              <a:chExt cx="2938463" cy="2732087"/>
            </a:xfrm>
          </p:grpSpPr>
          <p:sp>
            <p:nvSpPr>
              <p:cNvPr id="170" name="Freeform 51">
                <a:extLst>
                  <a:ext uri="{FF2B5EF4-FFF2-40B4-BE49-F238E27FC236}">
                    <a16:creationId xmlns:a16="http://schemas.microsoft.com/office/drawing/2014/main" id="{38513E05-C296-4FAC-9A52-BC8616CD8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88375" y="4970463"/>
                <a:ext cx="1066800" cy="531812"/>
              </a:xfrm>
              <a:custGeom>
                <a:avLst/>
                <a:gdLst>
                  <a:gd name="T0" fmla="*/ 261 w 672"/>
                  <a:gd name="T1" fmla="*/ 0 h 335"/>
                  <a:gd name="T2" fmla="*/ 261 w 672"/>
                  <a:gd name="T3" fmla="*/ 171 h 335"/>
                  <a:gd name="T4" fmla="*/ 0 w 672"/>
                  <a:gd name="T5" fmla="*/ 171 h 335"/>
                  <a:gd name="T6" fmla="*/ 0 w 672"/>
                  <a:gd name="T7" fmla="*/ 335 h 335"/>
                  <a:gd name="T8" fmla="*/ 672 w 672"/>
                  <a:gd name="T9" fmla="*/ 335 h 335"/>
                  <a:gd name="T10" fmla="*/ 672 w 672"/>
                  <a:gd name="T11" fmla="*/ 171 h 335"/>
                  <a:gd name="T12" fmla="*/ 412 w 672"/>
                  <a:gd name="T13" fmla="*/ 171 h 335"/>
                  <a:gd name="T14" fmla="*/ 412 w 672"/>
                  <a:gd name="T15" fmla="*/ 0 h 335"/>
                  <a:gd name="T16" fmla="*/ 261 w 672"/>
                  <a:gd name="T17" fmla="*/ 0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2" h="335">
                    <a:moveTo>
                      <a:pt x="261" y="0"/>
                    </a:moveTo>
                    <a:lnTo>
                      <a:pt x="261" y="171"/>
                    </a:lnTo>
                    <a:lnTo>
                      <a:pt x="0" y="171"/>
                    </a:lnTo>
                    <a:lnTo>
                      <a:pt x="0" y="335"/>
                    </a:lnTo>
                    <a:lnTo>
                      <a:pt x="672" y="335"/>
                    </a:lnTo>
                    <a:lnTo>
                      <a:pt x="672" y="171"/>
                    </a:lnTo>
                    <a:lnTo>
                      <a:pt x="412" y="171"/>
                    </a:lnTo>
                    <a:lnTo>
                      <a:pt x="412" y="0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1" name="Rectangle 52">
                <a:extLst>
                  <a:ext uri="{FF2B5EF4-FFF2-40B4-BE49-F238E27FC236}">
                    <a16:creationId xmlns:a16="http://schemas.microsoft.com/office/drawing/2014/main" id="{1720040E-A9B6-4681-83A1-AA0E3CEDE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99425" y="3636963"/>
                <a:ext cx="466725" cy="704850"/>
              </a:xfrm>
              <a:prstGeom prst="rect">
                <a:avLst/>
              </a:prstGeom>
              <a:solidFill>
                <a:srgbClr val="5D286D"/>
              </a:solidFill>
              <a:ln w="6350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" name="Rectangle 53">
                <a:extLst>
                  <a:ext uri="{FF2B5EF4-FFF2-40B4-BE49-F238E27FC236}">
                    <a16:creationId xmlns:a16="http://schemas.microsoft.com/office/drawing/2014/main" id="{AA0A1D9E-7172-4356-8F2A-2D43BE6B4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51888" y="3387725"/>
                <a:ext cx="468313" cy="954087"/>
              </a:xfrm>
              <a:prstGeom prst="rect">
                <a:avLst/>
              </a:prstGeom>
              <a:solidFill>
                <a:srgbClr val="5D286D"/>
              </a:solidFill>
              <a:ln w="6350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Rectangle 54">
                <a:extLst>
                  <a:ext uri="{FF2B5EF4-FFF2-40B4-BE49-F238E27FC236}">
                    <a16:creationId xmlns:a16="http://schemas.microsoft.com/office/drawing/2014/main" id="{0750BE60-6E24-4CC9-B5CA-F1791619B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04350" y="3235325"/>
                <a:ext cx="468313" cy="1106487"/>
              </a:xfrm>
              <a:prstGeom prst="rect">
                <a:avLst/>
              </a:prstGeom>
              <a:solidFill>
                <a:srgbClr val="5D286D"/>
              </a:solidFill>
              <a:ln w="6350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Rectangle 55">
                <a:extLst>
                  <a:ext uri="{FF2B5EF4-FFF2-40B4-BE49-F238E27FC236}">
                    <a16:creationId xmlns:a16="http://schemas.microsoft.com/office/drawing/2014/main" id="{3D094D05-1496-4FA4-8503-854DF38442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978775" y="4418013"/>
                <a:ext cx="2003425" cy="65087"/>
              </a:xfrm>
              <a:prstGeom prst="rect">
                <a:avLst/>
              </a:prstGeom>
              <a:solidFill>
                <a:srgbClr val="5D286D"/>
              </a:solidFill>
              <a:ln w="6350">
                <a:noFill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" name="Freeform 56">
                <a:extLst>
                  <a:ext uri="{FF2B5EF4-FFF2-40B4-BE49-F238E27FC236}">
                    <a16:creationId xmlns:a16="http://schemas.microsoft.com/office/drawing/2014/main" id="{518D235D-D089-4A19-A43C-FD2FB352F6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2770188"/>
                <a:ext cx="2938463" cy="1984375"/>
              </a:xfrm>
              <a:custGeom>
                <a:avLst/>
                <a:gdLst>
                  <a:gd name="T0" fmla="*/ 0 w 1080"/>
                  <a:gd name="T1" fmla="*/ 94 h 732"/>
                  <a:gd name="T2" fmla="*/ 0 w 1080"/>
                  <a:gd name="T3" fmla="*/ 732 h 732"/>
                  <a:gd name="T4" fmla="*/ 1080 w 1080"/>
                  <a:gd name="T5" fmla="*/ 732 h 732"/>
                  <a:gd name="T6" fmla="*/ 1080 w 1080"/>
                  <a:gd name="T7" fmla="*/ 94 h 732"/>
                  <a:gd name="T8" fmla="*/ 986 w 1080"/>
                  <a:gd name="T9" fmla="*/ 0 h 732"/>
                  <a:gd name="T10" fmla="*/ 94 w 1080"/>
                  <a:gd name="T11" fmla="*/ 0 h 732"/>
                  <a:gd name="T12" fmla="*/ 0 w 1080"/>
                  <a:gd name="T13" fmla="*/ 94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0" h="732">
                    <a:moveTo>
                      <a:pt x="0" y="94"/>
                    </a:moveTo>
                    <a:cubicBezTo>
                      <a:pt x="0" y="732"/>
                      <a:pt x="0" y="732"/>
                      <a:pt x="0" y="732"/>
                    </a:cubicBezTo>
                    <a:cubicBezTo>
                      <a:pt x="1080" y="732"/>
                      <a:pt x="1080" y="732"/>
                      <a:pt x="1080" y="732"/>
                    </a:cubicBezTo>
                    <a:cubicBezTo>
                      <a:pt x="1080" y="94"/>
                      <a:pt x="1080" y="94"/>
                      <a:pt x="1080" y="94"/>
                    </a:cubicBezTo>
                    <a:cubicBezTo>
                      <a:pt x="1080" y="42"/>
                      <a:pt x="1038" y="0"/>
                      <a:pt x="986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42" y="0"/>
                      <a:pt x="0" y="42"/>
                      <a:pt x="0" y="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" name="Rectangle 57">
                <a:extLst>
                  <a:ext uri="{FF2B5EF4-FFF2-40B4-BE49-F238E27FC236}">
                    <a16:creationId xmlns:a16="http://schemas.microsoft.com/office/drawing/2014/main" id="{3C822822-CB0E-4DC9-A1A0-A4AA80EE5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54975" y="3582988"/>
                <a:ext cx="468313" cy="704850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" name="Rectangle 58">
                <a:extLst>
                  <a:ext uri="{FF2B5EF4-FFF2-40B4-BE49-F238E27FC236}">
                    <a16:creationId xmlns:a16="http://schemas.microsoft.com/office/drawing/2014/main" id="{AF82D3B2-9379-447F-9E9C-C08BF878A9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09025" y="3333750"/>
                <a:ext cx="466725" cy="954087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8" name="Rectangle 59">
                <a:extLst>
                  <a:ext uri="{FF2B5EF4-FFF2-40B4-BE49-F238E27FC236}">
                    <a16:creationId xmlns:a16="http://schemas.microsoft.com/office/drawing/2014/main" id="{8B5C718F-81FF-4FA4-B9BD-BA505B0C6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61488" y="3181350"/>
                <a:ext cx="468313" cy="1106487"/>
              </a:xfrm>
              <a:prstGeom prst="rect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Freeform 61">
                <a:extLst>
                  <a:ext uri="{FF2B5EF4-FFF2-40B4-BE49-F238E27FC236}">
                    <a16:creationId xmlns:a16="http://schemas.microsoft.com/office/drawing/2014/main" id="{6A699A66-CB44-46E8-AE4B-3FC78D686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23288" y="4916488"/>
                <a:ext cx="1066800" cy="531812"/>
              </a:xfrm>
              <a:custGeom>
                <a:avLst/>
                <a:gdLst>
                  <a:gd name="T0" fmla="*/ 261 w 672"/>
                  <a:gd name="T1" fmla="*/ 0 h 335"/>
                  <a:gd name="T2" fmla="*/ 261 w 672"/>
                  <a:gd name="T3" fmla="*/ 171 h 335"/>
                  <a:gd name="T4" fmla="*/ 0 w 672"/>
                  <a:gd name="T5" fmla="*/ 171 h 335"/>
                  <a:gd name="T6" fmla="*/ 0 w 672"/>
                  <a:gd name="T7" fmla="*/ 335 h 335"/>
                  <a:gd name="T8" fmla="*/ 672 w 672"/>
                  <a:gd name="T9" fmla="*/ 335 h 335"/>
                  <a:gd name="T10" fmla="*/ 672 w 672"/>
                  <a:gd name="T11" fmla="*/ 171 h 335"/>
                  <a:gd name="T12" fmla="*/ 411 w 672"/>
                  <a:gd name="T13" fmla="*/ 171 h 335"/>
                  <a:gd name="T14" fmla="*/ 411 w 672"/>
                  <a:gd name="T15" fmla="*/ 0 h 335"/>
                  <a:gd name="T16" fmla="*/ 261 w 672"/>
                  <a:gd name="T17" fmla="*/ 0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2" h="335">
                    <a:moveTo>
                      <a:pt x="261" y="0"/>
                    </a:moveTo>
                    <a:lnTo>
                      <a:pt x="261" y="171"/>
                    </a:lnTo>
                    <a:lnTo>
                      <a:pt x="0" y="171"/>
                    </a:lnTo>
                    <a:lnTo>
                      <a:pt x="0" y="335"/>
                    </a:lnTo>
                    <a:lnTo>
                      <a:pt x="672" y="335"/>
                    </a:lnTo>
                    <a:lnTo>
                      <a:pt x="672" y="171"/>
                    </a:lnTo>
                    <a:lnTo>
                      <a:pt x="411" y="171"/>
                    </a:lnTo>
                    <a:lnTo>
                      <a:pt x="411" y="0"/>
                    </a:lnTo>
                    <a:lnTo>
                      <a:pt x="261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82" name="Rectangle 60">
              <a:extLst>
                <a:ext uri="{FF2B5EF4-FFF2-40B4-BE49-F238E27FC236}">
                  <a16:creationId xmlns:a16="http://schemas.microsoft.com/office/drawing/2014/main" id="{2D45561D-8D96-466D-A1BC-A94F75759F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041" y="2803882"/>
              <a:ext cx="432033" cy="14047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5" name="Oval 184">
            <a:extLst>
              <a:ext uri="{FF2B5EF4-FFF2-40B4-BE49-F238E27FC236}">
                <a16:creationId xmlns:a16="http://schemas.microsoft.com/office/drawing/2014/main" id="{0F276A01-300E-4099-A181-BAFA9310E7CF}"/>
              </a:ext>
            </a:extLst>
          </p:cNvPr>
          <p:cNvSpPr/>
          <p:nvPr/>
        </p:nvSpPr>
        <p:spPr>
          <a:xfrm>
            <a:off x="6096000" y="224835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8" name="Group 197">
            <a:extLst>
              <a:ext uri="{FF2B5EF4-FFF2-40B4-BE49-F238E27FC236}">
                <a16:creationId xmlns:a16="http://schemas.microsoft.com/office/drawing/2014/main" id="{BF2B3596-1853-4E23-B398-AD27CBC01ED3}"/>
              </a:ext>
            </a:extLst>
          </p:cNvPr>
          <p:cNvGrpSpPr/>
          <p:nvPr/>
        </p:nvGrpSpPr>
        <p:grpSpPr>
          <a:xfrm>
            <a:off x="6282676" y="2454399"/>
            <a:ext cx="578451" cy="539721"/>
            <a:chOff x="4625975" y="1463675"/>
            <a:chExt cx="2940050" cy="2743201"/>
          </a:xfrm>
        </p:grpSpPr>
        <p:grpSp>
          <p:nvGrpSpPr>
            <p:cNvPr id="199" name="Group 198">
              <a:extLst>
                <a:ext uri="{FF2B5EF4-FFF2-40B4-BE49-F238E27FC236}">
                  <a16:creationId xmlns:a16="http://schemas.microsoft.com/office/drawing/2014/main" id="{3CF3B0AB-22EE-40B8-9574-EA93FAF8F37D}"/>
                </a:ext>
              </a:extLst>
            </p:cNvPr>
            <p:cNvGrpSpPr/>
            <p:nvPr/>
          </p:nvGrpSpPr>
          <p:grpSpPr>
            <a:xfrm>
              <a:off x="5912406" y="1777022"/>
              <a:ext cx="533400" cy="1146175"/>
              <a:chOff x="5883275" y="1785938"/>
              <a:chExt cx="533400" cy="1146175"/>
            </a:xfrm>
            <a:solidFill>
              <a:srgbClr val="5D286D"/>
            </a:solidFill>
          </p:grpSpPr>
          <p:sp>
            <p:nvSpPr>
              <p:cNvPr id="209" name="Freeform 999">
                <a:extLst>
                  <a:ext uri="{FF2B5EF4-FFF2-40B4-BE49-F238E27FC236}">
                    <a16:creationId xmlns:a16="http://schemas.microsoft.com/office/drawing/2014/main" id="{5A172242-1E00-43EE-AEBC-2E142CB65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3275" y="1785938"/>
                <a:ext cx="533400" cy="379413"/>
              </a:xfrm>
              <a:custGeom>
                <a:avLst/>
                <a:gdLst>
                  <a:gd name="T0" fmla="*/ 9 w 196"/>
                  <a:gd name="T1" fmla="*/ 140 h 140"/>
                  <a:gd name="T2" fmla="*/ 2 w 196"/>
                  <a:gd name="T3" fmla="*/ 116 h 140"/>
                  <a:gd name="T4" fmla="*/ 0 w 196"/>
                  <a:gd name="T5" fmla="*/ 98 h 140"/>
                  <a:gd name="T6" fmla="*/ 98 w 196"/>
                  <a:gd name="T7" fmla="*/ 0 h 140"/>
                  <a:gd name="T8" fmla="*/ 196 w 196"/>
                  <a:gd name="T9" fmla="*/ 98 h 140"/>
                  <a:gd name="T10" fmla="*/ 187 w 196"/>
                  <a:gd name="T11" fmla="*/ 139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6" h="140">
                    <a:moveTo>
                      <a:pt x="9" y="140"/>
                    </a:moveTo>
                    <a:cubicBezTo>
                      <a:pt x="6" y="132"/>
                      <a:pt x="3" y="124"/>
                      <a:pt x="2" y="116"/>
                    </a:cubicBezTo>
                    <a:cubicBezTo>
                      <a:pt x="1" y="110"/>
                      <a:pt x="0" y="104"/>
                      <a:pt x="0" y="98"/>
                    </a:cubicBezTo>
                    <a:cubicBezTo>
                      <a:pt x="0" y="44"/>
                      <a:pt x="44" y="0"/>
                      <a:pt x="98" y="0"/>
                    </a:cubicBezTo>
                    <a:cubicBezTo>
                      <a:pt x="153" y="0"/>
                      <a:pt x="196" y="44"/>
                      <a:pt x="196" y="98"/>
                    </a:cubicBezTo>
                    <a:cubicBezTo>
                      <a:pt x="196" y="113"/>
                      <a:pt x="193" y="127"/>
                      <a:pt x="187" y="139"/>
                    </a:cubicBezTo>
                  </a:path>
                </a:pathLst>
              </a:custGeom>
              <a:grpFill/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0" name="Freeform 1000">
                <a:extLst>
                  <a:ext uri="{FF2B5EF4-FFF2-40B4-BE49-F238E27FC236}">
                    <a16:creationId xmlns:a16="http://schemas.microsoft.com/office/drawing/2014/main" id="{6BC4EAF4-51E6-4572-A880-B9F7A97F6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89625" y="2100263"/>
                <a:ext cx="525463" cy="831850"/>
              </a:xfrm>
              <a:custGeom>
                <a:avLst/>
                <a:gdLst>
                  <a:gd name="T0" fmla="*/ 331 w 331"/>
                  <a:gd name="T1" fmla="*/ 0 h 524"/>
                  <a:gd name="T2" fmla="*/ 317 w 331"/>
                  <a:gd name="T3" fmla="*/ 39 h 524"/>
                  <a:gd name="T4" fmla="*/ 166 w 331"/>
                  <a:gd name="T5" fmla="*/ 524 h 524"/>
                  <a:gd name="T6" fmla="*/ 12 w 331"/>
                  <a:gd name="T7" fmla="*/ 41 h 524"/>
                  <a:gd name="T8" fmla="*/ 0 w 331"/>
                  <a:gd name="T9" fmla="*/ 0 h 524"/>
                  <a:gd name="T10" fmla="*/ 331 w 331"/>
                  <a:gd name="T11" fmla="*/ 0 h 5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31" h="524">
                    <a:moveTo>
                      <a:pt x="331" y="0"/>
                    </a:moveTo>
                    <a:lnTo>
                      <a:pt x="317" y="39"/>
                    </a:lnTo>
                    <a:lnTo>
                      <a:pt x="166" y="524"/>
                    </a:lnTo>
                    <a:lnTo>
                      <a:pt x="12" y="41"/>
                    </a:lnTo>
                    <a:lnTo>
                      <a:pt x="0" y="0"/>
                    </a:lnTo>
                    <a:lnTo>
                      <a:pt x="331" y="0"/>
                    </a:lnTo>
                    <a:close/>
                  </a:path>
                </a:pathLst>
              </a:custGeom>
              <a:grpFill/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00" name="Freeform 1002">
              <a:extLst>
                <a:ext uri="{FF2B5EF4-FFF2-40B4-BE49-F238E27FC236}">
                  <a16:creationId xmlns:a16="http://schemas.microsoft.com/office/drawing/2014/main" id="{0E45DE58-C4A3-4570-A41A-DFB0F7984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550" y="3675063"/>
              <a:ext cx="1068388" cy="531813"/>
            </a:xfrm>
            <a:custGeom>
              <a:avLst/>
              <a:gdLst>
                <a:gd name="T0" fmla="*/ 261 w 673"/>
                <a:gd name="T1" fmla="*/ 0 h 335"/>
                <a:gd name="T2" fmla="*/ 261 w 673"/>
                <a:gd name="T3" fmla="*/ 171 h 335"/>
                <a:gd name="T4" fmla="*/ 0 w 673"/>
                <a:gd name="T5" fmla="*/ 171 h 335"/>
                <a:gd name="T6" fmla="*/ 0 w 673"/>
                <a:gd name="T7" fmla="*/ 335 h 335"/>
                <a:gd name="T8" fmla="*/ 673 w 673"/>
                <a:gd name="T9" fmla="*/ 335 h 335"/>
                <a:gd name="T10" fmla="*/ 673 w 673"/>
                <a:gd name="T11" fmla="*/ 171 h 335"/>
                <a:gd name="T12" fmla="*/ 412 w 673"/>
                <a:gd name="T13" fmla="*/ 171 h 335"/>
                <a:gd name="T14" fmla="*/ 412 w 673"/>
                <a:gd name="T15" fmla="*/ 0 h 335"/>
                <a:gd name="T16" fmla="*/ 261 w 673"/>
                <a:gd name="T1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3" h="335">
                  <a:moveTo>
                    <a:pt x="261" y="0"/>
                  </a:moveTo>
                  <a:lnTo>
                    <a:pt x="261" y="171"/>
                  </a:lnTo>
                  <a:lnTo>
                    <a:pt x="0" y="171"/>
                  </a:lnTo>
                  <a:lnTo>
                    <a:pt x="0" y="335"/>
                  </a:lnTo>
                  <a:lnTo>
                    <a:pt x="673" y="335"/>
                  </a:lnTo>
                  <a:lnTo>
                    <a:pt x="673" y="171"/>
                  </a:lnTo>
                  <a:lnTo>
                    <a:pt x="412" y="171"/>
                  </a:lnTo>
                  <a:lnTo>
                    <a:pt x="412" y="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Freeform 1003">
              <a:extLst>
                <a:ext uri="{FF2B5EF4-FFF2-40B4-BE49-F238E27FC236}">
                  <a16:creationId xmlns:a16="http://schemas.microsoft.com/office/drawing/2014/main" id="{9341E0B6-FF34-46E6-9AAD-FDDFD9EAB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975" y="1463675"/>
              <a:ext cx="2940050" cy="1984375"/>
            </a:xfrm>
            <a:custGeom>
              <a:avLst/>
              <a:gdLst>
                <a:gd name="T0" fmla="*/ 0 w 1080"/>
                <a:gd name="T1" fmla="*/ 94 h 732"/>
                <a:gd name="T2" fmla="*/ 0 w 1080"/>
                <a:gd name="T3" fmla="*/ 732 h 732"/>
                <a:gd name="T4" fmla="*/ 1080 w 1080"/>
                <a:gd name="T5" fmla="*/ 732 h 732"/>
                <a:gd name="T6" fmla="*/ 1080 w 1080"/>
                <a:gd name="T7" fmla="*/ 94 h 732"/>
                <a:gd name="T8" fmla="*/ 986 w 1080"/>
                <a:gd name="T9" fmla="*/ 0 h 732"/>
                <a:gd name="T10" fmla="*/ 94 w 1080"/>
                <a:gd name="T11" fmla="*/ 0 h 732"/>
                <a:gd name="T12" fmla="*/ 0 w 1080"/>
                <a:gd name="T13" fmla="*/ 94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0" h="732">
                  <a:moveTo>
                    <a:pt x="0" y="94"/>
                  </a:moveTo>
                  <a:cubicBezTo>
                    <a:pt x="0" y="732"/>
                    <a:pt x="0" y="732"/>
                    <a:pt x="0" y="732"/>
                  </a:cubicBezTo>
                  <a:cubicBezTo>
                    <a:pt x="1080" y="732"/>
                    <a:pt x="1080" y="732"/>
                    <a:pt x="1080" y="732"/>
                  </a:cubicBezTo>
                  <a:cubicBezTo>
                    <a:pt x="1080" y="94"/>
                    <a:pt x="1080" y="94"/>
                    <a:pt x="1080" y="94"/>
                  </a:cubicBezTo>
                  <a:cubicBezTo>
                    <a:pt x="1080" y="42"/>
                    <a:pt x="1038" y="0"/>
                    <a:pt x="986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Freeform 1004">
              <a:extLst>
                <a:ext uri="{FF2B5EF4-FFF2-40B4-BE49-F238E27FC236}">
                  <a16:creationId xmlns:a16="http://schemas.microsoft.com/office/drawing/2014/main" id="{E1B00682-40FD-4F95-94E5-C8D560290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463" y="3609975"/>
              <a:ext cx="1068388" cy="531813"/>
            </a:xfrm>
            <a:custGeom>
              <a:avLst/>
              <a:gdLst>
                <a:gd name="T0" fmla="*/ 261 w 673"/>
                <a:gd name="T1" fmla="*/ 0 h 335"/>
                <a:gd name="T2" fmla="*/ 261 w 673"/>
                <a:gd name="T3" fmla="*/ 171 h 335"/>
                <a:gd name="T4" fmla="*/ 0 w 673"/>
                <a:gd name="T5" fmla="*/ 171 h 335"/>
                <a:gd name="T6" fmla="*/ 0 w 673"/>
                <a:gd name="T7" fmla="*/ 335 h 335"/>
                <a:gd name="T8" fmla="*/ 673 w 673"/>
                <a:gd name="T9" fmla="*/ 335 h 335"/>
                <a:gd name="T10" fmla="*/ 673 w 673"/>
                <a:gd name="T11" fmla="*/ 171 h 335"/>
                <a:gd name="T12" fmla="*/ 412 w 673"/>
                <a:gd name="T13" fmla="*/ 171 h 335"/>
                <a:gd name="T14" fmla="*/ 412 w 673"/>
                <a:gd name="T15" fmla="*/ 0 h 335"/>
                <a:gd name="T16" fmla="*/ 261 w 673"/>
                <a:gd name="T1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3" h="335">
                  <a:moveTo>
                    <a:pt x="261" y="0"/>
                  </a:moveTo>
                  <a:lnTo>
                    <a:pt x="261" y="171"/>
                  </a:lnTo>
                  <a:lnTo>
                    <a:pt x="0" y="171"/>
                  </a:lnTo>
                  <a:lnTo>
                    <a:pt x="0" y="335"/>
                  </a:lnTo>
                  <a:lnTo>
                    <a:pt x="673" y="335"/>
                  </a:lnTo>
                  <a:lnTo>
                    <a:pt x="673" y="171"/>
                  </a:lnTo>
                  <a:lnTo>
                    <a:pt x="412" y="171"/>
                  </a:lnTo>
                  <a:lnTo>
                    <a:pt x="412" y="0"/>
                  </a:lnTo>
                  <a:lnTo>
                    <a:pt x="261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Freeform 1005">
              <a:extLst>
                <a:ext uri="{FF2B5EF4-FFF2-40B4-BE49-F238E27FC236}">
                  <a16:creationId xmlns:a16="http://schemas.microsoft.com/office/drawing/2014/main" id="{1D96842F-B96A-469D-995F-B158651C3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0413" y="1712913"/>
              <a:ext cx="533400" cy="379413"/>
            </a:xfrm>
            <a:custGeom>
              <a:avLst/>
              <a:gdLst>
                <a:gd name="T0" fmla="*/ 9 w 196"/>
                <a:gd name="T1" fmla="*/ 140 h 140"/>
                <a:gd name="T2" fmla="*/ 1 w 196"/>
                <a:gd name="T3" fmla="*/ 116 h 140"/>
                <a:gd name="T4" fmla="*/ 0 w 196"/>
                <a:gd name="T5" fmla="*/ 98 h 140"/>
                <a:gd name="T6" fmla="*/ 98 w 196"/>
                <a:gd name="T7" fmla="*/ 0 h 140"/>
                <a:gd name="T8" fmla="*/ 196 w 196"/>
                <a:gd name="T9" fmla="*/ 98 h 140"/>
                <a:gd name="T10" fmla="*/ 187 w 196"/>
                <a:gd name="T11" fmla="*/ 139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" h="140">
                  <a:moveTo>
                    <a:pt x="9" y="140"/>
                  </a:moveTo>
                  <a:cubicBezTo>
                    <a:pt x="5" y="132"/>
                    <a:pt x="3" y="124"/>
                    <a:pt x="1" y="116"/>
                  </a:cubicBezTo>
                  <a:cubicBezTo>
                    <a:pt x="0" y="110"/>
                    <a:pt x="0" y="104"/>
                    <a:pt x="0" y="98"/>
                  </a:cubicBezTo>
                  <a:cubicBezTo>
                    <a:pt x="0" y="44"/>
                    <a:pt x="43" y="0"/>
                    <a:pt x="98" y="0"/>
                  </a:cubicBezTo>
                  <a:cubicBezTo>
                    <a:pt x="152" y="0"/>
                    <a:pt x="196" y="44"/>
                    <a:pt x="196" y="98"/>
                  </a:cubicBezTo>
                  <a:cubicBezTo>
                    <a:pt x="196" y="113"/>
                    <a:pt x="193" y="127"/>
                    <a:pt x="187" y="13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Freeform 1006">
              <a:extLst>
                <a:ext uri="{FF2B5EF4-FFF2-40B4-BE49-F238E27FC236}">
                  <a16:creationId xmlns:a16="http://schemas.microsoft.com/office/drawing/2014/main" id="{385A10C2-6982-4A3A-B6C1-17841BF7F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2000" y="2027238"/>
              <a:ext cx="527050" cy="831850"/>
            </a:xfrm>
            <a:custGeom>
              <a:avLst/>
              <a:gdLst>
                <a:gd name="T0" fmla="*/ 332 w 332"/>
                <a:gd name="T1" fmla="*/ 0 h 524"/>
                <a:gd name="T2" fmla="*/ 320 w 332"/>
                <a:gd name="T3" fmla="*/ 39 h 524"/>
                <a:gd name="T4" fmla="*/ 167 w 332"/>
                <a:gd name="T5" fmla="*/ 524 h 524"/>
                <a:gd name="T6" fmla="*/ 14 w 332"/>
                <a:gd name="T7" fmla="*/ 41 h 524"/>
                <a:gd name="T8" fmla="*/ 0 w 332"/>
                <a:gd name="T9" fmla="*/ 0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2" h="524">
                  <a:moveTo>
                    <a:pt x="332" y="0"/>
                  </a:moveTo>
                  <a:lnTo>
                    <a:pt x="320" y="39"/>
                  </a:lnTo>
                  <a:lnTo>
                    <a:pt x="167" y="524"/>
                  </a:lnTo>
                  <a:lnTo>
                    <a:pt x="14" y="4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Oval 1007">
              <a:extLst>
                <a:ext uri="{FF2B5EF4-FFF2-40B4-BE49-F238E27FC236}">
                  <a16:creationId xmlns:a16="http://schemas.microsoft.com/office/drawing/2014/main" id="{BB37535D-6DFE-49C4-8D6E-F46A9FFC7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97575" y="1881188"/>
              <a:ext cx="207963" cy="204788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Line 1008">
              <a:extLst>
                <a:ext uri="{FF2B5EF4-FFF2-40B4-BE49-F238E27FC236}">
                  <a16:creationId xmlns:a16="http://schemas.microsoft.com/office/drawing/2014/main" id="{7EA8C5A8-3329-411B-8AFF-486FB4EC6B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38838" y="3035300"/>
              <a:ext cx="3476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Line 1009">
              <a:extLst>
                <a:ext uri="{FF2B5EF4-FFF2-40B4-BE49-F238E27FC236}">
                  <a16:creationId xmlns:a16="http://schemas.microsoft.com/office/drawing/2014/main" id="{427578D7-D8B1-4D86-B80F-728CE4D683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03925" y="3122613"/>
              <a:ext cx="2063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Line 1010">
              <a:extLst>
                <a:ext uri="{FF2B5EF4-FFF2-40B4-BE49-F238E27FC236}">
                  <a16:creationId xmlns:a16="http://schemas.microsoft.com/office/drawing/2014/main" id="{1C789F10-102D-4C4E-A274-66F49D9AAA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7900" y="3219450"/>
              <a:ext cx="984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1" name="Oval 210">
            <a:extLst>
              <a:ext uri="{FF2B5EF4-FFF2-40B4-BE49-F238E27FC236}">
                <a16:creationId xmlns:a16="http://schemas.microsoft.com/office/drawing/2014/main" id="{FC66BFCD-8002-439E-AB79-5C6D25E385A6}"/>
              </a:ext>
            </a:extLst>
          </p:cNvPr>
          <p:cNvSpPr/>
          <p:nvPr/>
        </p:nvSpPr>
        <p:spPr>
          <a:xfrm>
            <a:off x="7353718" y="2239151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7B5DB407-D5BE-47C3-8F53-963B11465F83}"/>
              </a:ext>
            </a:extLst>
          </p:cNvPr>
          <p:cNvGrpSpPr/>
          <p:nvPr/>
        </p:nvGrpSpPr>
        <p:grpSpPr>
          <a:xfrm>
            <a:off x="7604868" y="2378263"/>
            <a:ext cx="449503" cy="557460"/>
            <a:chOff x="5071305" y="971846"/>
            <a:chExt cx="1857375" cy="2303462"/>
          </a:xfrm>
        </p:grpSpPr>
        <p:sp>
          <p:nvSpPr>
            <p:cNvPr id="226" name="Freeform 65">
              <a:extLst>
                <a:ext uri="{FF2B5EF4-FFF2-40B4-BE49-F238E27FC236}">
                  <a16:creationId xmlns:a16="http://schemas.microsoft.com/office/drawing/2014/main" id="{950322AE-2CAD-4421-B6EA-1B764083D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8668" y="1060746"/>
              <a:ext cx="917575" cy="649288"/>
            </a:xfrm>
            <a:custGeom>
              <a:avLst/>
              <a:gdLst>
                <a:gd name="T0" fmla="*/ 21 w 456"/>
                <a:gd name="T1" fmla="*/ 324 h 324"/>
                <a:gd name="T2" fmla="*/ 3 w 456"/>
                <a:gd name="T3" fmla="*/ 269 h 324"/>
                <a:gd name="T4" fmla="*/ 0 w 456"/>
                <a:gd name="T5" fmla="*/ 228 h 324"/>
                <a:gd name="T6" fmla="*/ 228 w 456"/>
                <a:gd name="T7" fmla="*/ 0 h 324"/>
                <a:gd name="T8" fmla="*/ 456 w 456"/>
                <a:gd name="T9" fmla="*/ 228 h 324"/>
                <a:gd name="T10" fmla="*/ 435 w 456"/>
                <a:gd name="T11" fmla="*/ 32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6" h="324">
                  <a:moveTo>
                    <a:pt x="21" y="324"/>
                  </a:moveTo>
                  <a:cubicBezTo>
                    <a:pt x="13" y="307"/>
                    <a:pt x="7" y="288"/>
                    <a:pt x="3" y="269"/>
                  </a:cubicBezTo>
                  <a:cubicBezTo>
                    <a:pt x="1" y="256"/>
                    <a:pt x="0" y="242"/>
                    <a:pt x="0" y="228"/>
                  </a:cubicBezTo>
                  <a:cubicBezTo>
                    <a:pt x="0" y="102"/>
                    <a:pt x="102" y="0"/>
                    <a:pt x="228" y="0"/>
                  </a:cubicBezTo>
                  <a:cubicBezTo>
                    <a:pt x="354" y="0"/>
                    <a:pt x="456" y="102"/>
                    <a:pt x="456" y="228"/>
                  </a:cubicBezTo>
                  <a:cubicBezTo>
                    <a:pt x="456" y="262"/>
                    <a:pt x="448" y="294"/>
                    <a:pt x="435" y="324"/>
                  </a:cubicBezTo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Freeform 66">
              <a:extLst>
                <a:ext uri="{FF2B5EF4-FFF2-40B4-BE49-F238E27FC236}">
                  <a16:creationId xmlns:a16="http://schemas.microsoft.com/office/drawing/2014/main" id="{363A93E2-7076-4D1A-A81D-43A9B5A23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5018" y="1598908"/>
              <a:ext cx="903287" cy="1428750"/>
            </a:xfrm>
            <a:custGeom>
              <a:avLst/>
              <a:gdLst>
                <a:gd name="T0" fmla="*/ 569 w 569"/>
                <a:gd name="T1" fmla="*/ 0 h 900"/>
                <a:gd name="T2" fmla="*/ 548 w 569"/>
                <a:gd name="T3" fmla="*/ 70 h 900"/>
                <a:gd name="T4" fmla="*/ 287 w 569"/>
                <a:gd name="T5" fmla="*/ 900 h 900"/>
                <a:gd name="T6" fmla="*/ 23 w 569"/>
                <a:gd name="T7" fmla="*/ 70 h 900"/>
                <a:gd name="T8" fmla="*/ 0 w 569"/>
                <a:gd name="T9" fmla="*/ 0 h 900"/>
                <a:gd name="T10" fmla="*/ 569 w 569"/>
                <a:gd name="T11" fmla="*/ 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9" h="900">
                  <a:moveTo>
                    <a:pt x="569" y="0"/>
                  </a:moveTo>
                  <a:lnTo>
                    <a:pt x="548" y="70"/>
                  </a:lnTo>
                  <a:lnTo>
                    <a:pt x="287" y="900"/>
                  </a:lnTo>
                  <a:lnTo>
                    <a:pt x="23" y="70"/>
                  </a:lnTo>
                  <a:lnTo>
                    <a:pt x="0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Freeform 67">
              <a:extLst>
                <a:ext uri="{FF2B5EF4-FFF2-40B4-BE49-F238E27FC236}">
                  <a16:creationId xmlns:a16="http://schemas.microsoft.com/office/drawing/2014/main" id="{F25A2769-B9A6-43F2-98B1-7C299BC7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5018" y="1598908"/>
              <a:ext cx="903287" cy="1428750"/>
            </a:xfrm>
            <a:custGeom>
              <a:avLst/>
              <a:gdLst>
                <a:gd name="T0" fmla="*/ 569 w 569"/>
                <a:gd name="T1" fmla="*/ 0 h 900"/>
                <a:gd name="T2" fmla="*/ 548 w 569"/>
                <a:gd name="T3" fmla="*/ 70 h 900"/>
                <a:gd name="T4" fmla="*/ 287 w 569"/>
                <a:gd name="T5" fmla="*/ 900 h 900"/>
                <a:gd name="T6" fmla="*/ 23 w 569"/>
                <a:gd name="T7" fmla="*/ 70 h 900"/>
                <a:gd name="T8" fmla="*/ 0 w 569"/>
                <a:gd name="T9" fmla="*/ 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9" h="900">
                  <a:moveTo>
                    <a:pt x="569" y="0"/>
                  </a:moveTo>
                  <a:lnTo>
                    <a:pt x="548" y="70"/>
                  </a:lnTo>
                  <a:lnTo>
                    <a:pt x="287" y="900"/>
                  </a:lnTo>
                  <a:lnTo>
                    <a:pt x="23" y="70"/>
                  </a:lnTo>
                  <a:lnTo>
                    <a:pt x="0" y="0"/>
                  </a:lnTo>
                </a:path>
              </a:pathLst>
            </a:custGeom>
            <a:noFill/>
            <a:ln w="6350">
              <a:noFill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Freeform 68">
              <a:extLst>
                <a:ext uri="{FF2B5EF4-FFF2-40B4-BE49-F238E27FC236}">
                  <a16:creationId xmlns:a16="http://schemas.microsoft.com/office/drawing/2014/main" id="{023D7E30-FBD5-4724-8F53-D603C6227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8343" y="971846"/>
              <a:ext cx="917575" cy="649288"/>
            </a:xfrm>
            <a:custGeom>
              <a:avLst/>
              <a:gdLst>
                <a:gd name="T0" fmla="*/ 22 w 456"/>
                <a:gd name="T1" fmla="*/ 324 h 324"/>
                <a:gd name="T2" fmla="*/ 4 w 456"/>
                <a:gd name="T3" fmla="*/ 268 h 324"/>
                <a:gd name="T4" fmla="*/ 0 w 456"/>
                <a:gd name="T5" fmla="*/ 228 h 324"/>
                <a:gd name="T6" fmla="*/ 228 w 456"/>
                <a:gd name="T7" fmla="*/ 0 h 324"/>
                <a:gd name="T8" fmla="*/ 456 w 456"/>
                <a:gd name="T9" fmla="*/ 228 h 324"/>
                <a:gd name="T10" fmla="*/ 435 w 456"/>
                <a:gd name="T11" fmla="*/ 323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6" h="324">
                  <a:moveTo>
                    <a:pt x="22" y="324"/>
                  </a:moveTo>
                  <a:cubicBezTo>
                    <a:pt x="13" y="307"/>
                    <a:pt x="7" y="288"/>
                    <a:pt x="4" y="268"/>
                  </a:cubicBezTo>
                  <a:cubicBezTo>
                    <a:pt x="2" y="255"/>
                    <a:pt x="0" y="242"/>
                    <a:pt x="0" y="228"/>
                  </a:cubicBezTo>
                  <a:cubicBezTo>
                    <a:pt x="0" y="102"/>
                    <a:pt x="102" y="0"/>
                    <a:pt x="228" y="0"/>
                  </a:cubicBezTo>
                  <a:cubicBezTo>
                    <a:pt x="354" y="0"/>
                    <a:pt x="456" y="102"/>
                    <a:pt x="456" y="228"/>
                  </a:cubicBezTo>
                  <a:cubicBezTo>
                    <a:pt x="456" y="262"/>
                    <a:pt x="449" y="294"/>
                    <a:pt x="435" y="32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Freeform 69">
              <a:extLst>
                <a:ext uri="{FF2B5EF4-FFF2-40B4-BE49-F238E27FC236}">
                  <a16:creationId xmlns:a16="http://schemas.microsoft.com/office/drawing/2014/main" id="{95E0B595-5445-4DD7-905E-FF341F6BA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6280" y="1510008"/>
              <a:ext cx="903287" cy="1428750"/>
            </a:xfrm>
            <a:custGeom>
              <a:avLst/>
              <a:gdLst>
                <a:gd name="T0" fmla="*/ 569 w 569"/>
                <a:gd name="T1" fmla="*/ 0 h 900"/>
                <a:gd name="T2" fmla="*/ 547 w 569"/>
                <a:gd name="T3" fmla="*/ 69 h 900"/>
                <a:gd name="T4" fmla="*/ 286 w 569"/>
                <a:gd name="T5" fmla="*/ 900 h 900"/>
                <a:gd name="T6" fmla="*/ 23 w 569"/>
                <a:gd name="T7" fmla="*/ 70 h 900"/>
                <a:gd name="T8" fmla="*/ 0 w 569"/>
                <a:gd name="T9" fmla="*/ 0 h 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9" h="900">
                  <a:moveTo>
                    <a:pt x="569" y="0"/>
                  </a:moveTo>
                  <a:lnTo>
                    <a:pt x="547" y="69"/>
                  </a:lnTo>
                  <a:lnTo>
                    <a:pt x="286" y="900"/>
                  </a:lnTo>
                  <a:lnTo>
                    <a:pt x="23" y="7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71">
              <a:extLst>
                <a:ext uri="{FF2B5EF4-FFF2-40B4-BE49-F238E27FC236}">
                  <a16:creationId xmlns:a16="http://schemas.microsoft.com/office/drawing/2014/main" id="{779642CD-D34F-47A6-B1E7-68D80F565D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1305" y="2357733"/>
              <a:ext cx="1857375" cy="917575"/>
            </a:xfrm>
            <a:custGeom>
              <a:avLst/>
              <a:gdLst>
                <a:gd name="T0" fmla="*/ 397 w 1170"/>
                <a:gd name="T1" fmla="*/ 0 h 578"/>
                <a:gd name="T2" fmla="*/ 257 w 1170"/>
                <a:gd name="T3" fmla="*/ 0 h 578"/>
                <a:gd name="T4" fmla="*/ 0 w 1170"/>
                <a:gd name="T5" fmla="*/ 578 h 578"/>
                <a:gd name="T6" fmla="*/ 1170 w 1170"/>
                <a:gd name="T7" fmla="*/ 578 h 578"/>
                <a:gd name="T8" fmla="*/ 900 w 1170"/>
                <a:gd name="T9" fmla="*/ 0 h 578"/>
                <a:gd name="T10" fmla="*/ 748 w 1170"/>
                <a:gd name="T11" fmla="*/ 0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0" h="578">
                  <a:moveTo>
                    <a:pt x="397" y="0"/>
                  </a:moveTo>
                  <a:lnTo>
                    <a:pt x="257" y="0"/>
                  </a:lnTo>
                  <a:lnTo>
                    <a:pt x="0" y="578"/>
                  </a:lnTo>
                  <a:lnTo>
                    <a:pt x="1170" y="578"/>
                  </a:lnTo>
                  <a:lnTo>
                    <a:pt x="900" y="0"/>
                  </a:lnTo>
                  <a:lnTo>
                    <a:pt x="74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Oval 70">
              <a:extLst>
                <a:ext uri="{FF2B5EF4-FFF2-40B4-BE49-F238E27FC236}">
                  <a16:creationId xmlns:a16="http://schemas.microsoft.com/office/drawing/2014/main" id="{5D7147F0-FC21-4F9F-A722-9A68195FF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2980" y="1260771"/>
              <a:ext cx="355600" cy="352425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67" name="Oval 166">
            <a:extLst>
              <a:ext uri="{FF2B5EF4-FFF2-40B4-BE49-F238E27FC236}">
                <a16:creationId xmlns:a16="http://schemas.microsoft.com/office/drawing/2014/main" id="{424E9661-D381-4C73-B739-528C46C3431B}"/>
              </a:ext>
            </a:extLst>
          </p:cNvPr>
          <p:cNvSpPr/>
          <p:nvPr/>
        </p:nvSpPr>
        <p:spPr>
          <a:xfrm>
            <a:off x="8622940" y="2243796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D860328A-8878-400F-B739-C7EA27DA6D3A}"/>
              </a:ext>
            </a:extLst>
          </p:cNvPr>
          <p:cNvGrpSpPr/>
          <p:nvPr/>
        </p:nvGrpSpPr>
        <p:grpSpPr>
          <a:xfrm>
            <a:off x="8753747" y="2394206"/>
            <a:ext cx="690189" cy="650983"/>
            <a:chOff x="6615953" y="3956408"/>
            <a:chExt cx="1416798" cy="1336318"/>
          </a:xfrm>
        </p:grpSpPr>
        <p:sp>
          <p:nvSpPr>
            <p:cNvPr id="169" name="Oval 5">
              <a:extLst>
                <a:ext uri="{FF2B5EF4-FFF2-40B4-BE49-F238E27FC236}">
                  <a16:creationId xmlns:a16="http://schemas.microsoft.com/office/drawing/2014/main" id="{B83B7C88-9D79-40D3-8CDB-5EE09185D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6670" y="4117947"/>
              <a:ext cx="175435" cy="174277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6">
              <a:extLst>
                <a:ext uri="{FF2B5EF4-FFF2-40B4-BE49-F238E27FC236}">
                  <a16:creationId xmlns:a16="http://schemas.microsoft.com/office/drawing/2014/main" id="{977190FD-76A6-4329-84D0-D04EB24A0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5953" y="4694046"/>
              <a:ext cx="1416798" cy="598680"/>
            </a:xfrm>
            <a:custGeom>
              <a:avLst/>
              <a:gdLst>
                <a:gd name="T0" fmla="*/ 0 w 2447"/>
                <a:gd name="T1" fmla="*/ 793 h 1034"/>
                <a:gd name="T2" fmla="*/ 548 w 2447"/>
                <a:gd name="T3" fmla="*/ 1034 h 1034"/>
                <a:gd name="T4" fmla="*/ 1194 w 2447"/>
                <a:gd name="T5" fmla="*/ 757 h 1034"/>
                <a:gd name="T6" fmla="*/ 1820 w 2447"/>
                <a:gd name="T7" fmla="*/ 1034 h 1034"/>
                <a:gd name="T8" fmla="*/ 2447 w 2447"/>
                <a:gd name="T9" fmla="*/ 757 h 1034"/>
                <a:gd name="T10" fmla="*/ 2133 w 2447"/>
                <a:gd name="T11" fmla="*/ 240 h 1034"/>
                <a:gd name="T12" fmla="*/ 1743 w 2447"/>
                <a:gd name="T13" fmla="*/ 240 h 1034"/>
                <a:gd name="T14" fmla="*/ 1213 w 2447"/>
                <a:gd name="T15" fmla="*/ 0 h 1034"/>
                <a:gd name="T16" fmla="*/ 704 w 2447"/>
                <a:gd name="T17" fmla="*/ 295 h 1034"/>
                <a:gd name="T18" fmla="*/ 391 w 2447"/>
                <a:gd name="T19" fmla="*/ 0 h 1034"/>
                <a:gd name="T20" fmla="*/ 0 w 2447"/>
                <a:gd name="T21" fmla="*/ 793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47" h="1034">
                  <a:moveTo>
                    <a:pt x="0" y="793"/>
                  </a:moveTo>
                  <a:lnTo>
                    <a:pt x="548" y="1034"/>
                  </a:lnTo>
                  <a:lnTo>
                    <a:pt x="1194" y="757"/>
                  </a:lnTo>
                  <a:lnTo>
                    <a:pt x="1820" y="1034"/>
                  </a:lnTo>
                  <a:lnTo>
                    <a:pt x="2447" y="757"/>
                  </a:lnTo>
                  <a:lnTo>
                    <a:pt x="2133" y="240"/>
                  </a:lnTo>
                  <a:lnTo>
                    <a:pt x="1743" y="240"/>
                  </a:lnTo>
                  <a:lnTo>
                    <a:pt x="1213" y="0"/>
                  </a:lnTo>
                  <a:lnTo>
                    <a:pt x="704" y="295"/>
                  </a:lnTo>
                  <a:lnTo>
                    <a:pt x="391" y="0"/>
                  </a:lnTo>
                  <a:lnTo>
                    <a:pt x="0" y="793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Oval 13">
              <a:extLst>
                <a:ext uri="{FF2B5EF4-FFF2-40B4-BE49-F238E27FC236}">
                  <a16:creationId xmlns:a16="http://schemas.microsoft.com/office/drawing/2014/main" id="{6F0C1AD8-4ACD-4EEC-93E5-A950021F3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44825" y="4098261"/>
              <a:ext cx="175435" cy="17369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Freeform 14">
              <a:extLst>
                <a:ext uri="{FF2B5EF4-FFF2-40B4-BE49-F238E27FC236}">
                  <a16:creationId xmlns:a16="http://schemas.microsoft.com/office/drawing/2014/main" id="{A6DC3468-7655-4BF7-8917-1FD7BDDF1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5953" y="4618777"/>
              <a:ext cx="1416798" cy="598680"/>
            </a:xfrm>
            <a:custGeom>
              <a:avLst/>
              <a:gdLst>
                <a:gd name="T0" fmla="*/ 1846 w 2447"/>
                <a:gd name="T1" fmla="*/ 241 h 1034"/>
                <a:gd name="T2" fmla="*/ 1743 w 2447"/>
                <a:gd name="T3" fmla="*/ 241 h 1034"/>
                <a:gd name="T4" fmla="*/ 1738 w 2447"/>
                <a:gd name="T5" fmla="*/ 239 h 1034"/>
                <a:gd name="T6" fmla="*/ 1224 w 2447"/>
                <a:gd name="T7" fmla="*/ 5 h 1034"/>
                <a:gd name="T8" fmla="*/ 1213 w 2447"/>
                <a:gd name="T9" fmla="*/ 0 h 1034"/>
                <a:gd name="T10" fmla="*/ 704 w 2447"/>
                <a:gd name="T11" fmla="*/ 295 h 1034"/>
                <a:gd name="T12" fmla="*/ 391 w 2447"/>
                <a:gd name="T13" fmla="*/ 0 h 1034"/>
                <a:gd name="T14" fmla="*/ 0 w 2447"/>
                <a:gd name="T15" fmla="*/ 793 h 1034"/>
                <a:gd name="T16" fmla="*/ 548 w 2447"/>
                <a:gd name="T17" fmla="*/ 1034 h 1034"/>
                <a:gd name="T18" fmla="*/ 550 w 2447"/>
                <a:gd name="T19" fmla="*/ 1032 h 1034"/>
                <a:gd name="T20" fmla="*/ 1194 w 2447"/>
                <a:gd name="T21" fmla="*/ 758 h 1034"/>
                <a:gd name="T22" fmla="*/ 1218 w 2447"/>
                <a:gd name="T23" fmla="*/ 768 h 1034"/>
                <a:gd name="T24" fmla="*/ 1816 w 2447"/>
                <a:gd name="T25" fmla="*/ 1032 h 1034"/>
                <a:gd name="T26" fmla="*/ 1820 w 2447"/>
                <a:gd name="T27" fmla="*/ 1034 h 1034"/>
                <a:gd name="T28" fmla="*/ 2447 w 2447"/>
                <a:gd name="T29" fmla="*/ 758 h 1034"/>
                <a:gd name="T30" fmla="*/ 2133 w 2447"/>
                <a:gd name="T31" fmla="*/ 241 h 1034"/>
                <a:gd name="T32" fmla="*/ 2027 w 2447"/>
                <a:gd name="T33" fmla="*/ 241 h 1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47" h="1034">
                  <a:moveTo>
                    <a:pt x="1846" y="241"/>
                  </a:moveTo>
                  <a:lnTo>
                    <a:pt x="1743" y="241"/>
                  </a:lnTo>
                  <a:lnTo>
                    <a:pt x="1738" y="239"/>
                  </a:lnTo>
                  <a:lnTo>
                    <a:pt x="1224" y="5"/>
                  </a:lnTo>
                  <a:lnTo>
                    <a:pt x="1213" y="0"/>
                  </a:lnTo>
                  <a:lnTo>
                    <a:pt x="704" y="295"/>
                  </a:lnTo>
                  <a:lnTo>
                    <a:pt x="391" y="0"/>
                  </a:lnTo>
                  <a:lnTo>
                    <a:pt x="0" y="793"/>
                  </a:lnTo>
                  <a:lnTo>
                    <a:pt x="548" y="1034"/>
                  </a:lnTo>
                  <a:lnTo>
                    <a:pt x="550" y="1032"/>
                  </a:lnTo>
                  <a:lnTo>
                    <a:pt x="1194" y="758"/>
                  </a:lnTo>
                  <a:lnTo>
                    <a:pt x="1218" y="768"/>
                  </a:lnTo>
                  <a:lnTo>
                    <a:pt x="1816" y="1032"/>
                  </a:lnTo>
                  <a:lnTo>
                    <a:pt x="1820" y="1034"/>
                  </a:lnTo>
                  <a:lnTo>
                    <a:pt x="2447" y="758"/>
                  </a:lnTo>
                  <a:lnTo>
                    <a:pt x="2133" y="241"/>
                  </a:lnTo>
                  <a:lnTo>
                    <a:pt x="2027" y="24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Freeform 15">
              <a:extLst>
                <a:ext uri="{FF2B5EF4-FFF2-40B4-BE49-F238E27FC236}">
                  <a16:creationId xmlns:a16="http://schemas.microsoft.com/office/drawing/2014/main" id="{B2721CAB-E375-4C18-B328-E704DC45A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4400" y="4807529"/>
              <a:ext cx="88586" cy="411086"/>
            </a:xfrm>
            <a:custGeom>
              <a:avLst/>
              <a:gdLst>
                <a:gd name="T0" fmla="*/ 153 w 153"/>
                <a:gd name="T1" fmla="*/ 0 h 710"/>
                <a:gd name="T2" fmla="*/ 0 w 153"/>
                <a:gd name="T3" fmla="*/ 706 h 710"/>
                <a:gd name="T4" fmla="*/ 0 w 153"/>
                <a:gd name="T5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3" h="710">
                  <a:moveTo>
                    <a:pt x="153" y="0"/>
                  </a:moveTo>
                  <a:lnTo>
                    <a:pt x="0" y="706"/>
                  </a:lnTo>
                  <a:lnTo>
                    <a:pt x="0" y="71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Freeform 16">
              <a:extLst>
                <a:ext uri="{FF2B5EF4-FFF2-40B4-BE49-F238E27FC236}">
                  <a16:creationId xmlns:a16="http://schemas.microsoft.com/office/drawing/2014/main" id="{C470DC45-516A-4EFE-A582-7AAFFD277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4641" y="4618198"/>
              <a:ext cx="0" cy="438299"/>
            </a:xfrm>
            <a:custGeom>
              <a:avLst/>
              <a:gdLst>
                <a:gd name="T0" fmla="*/ 0 h 757"/>
                <a:gd name="T1" fmla="*/ 6 h 757"/>
                <a:gd name="T2" fmla="*/ 757 h 75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57">
                  <a:moveTo>
                    <a:pt x="0" y="0"/>
                  </a:moveTo>
                  <a:lnTo>
                    <a:pt x="0" y="6"/>
                  </a:lnTo>
                  <a:lnTo>
                    <a:pt x="0" y="75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Freeform 17">
              <a:extLst>
                <a:ext uri="{FF2B5EF4-FFF2-40B4-BE49-F238E27FC236}">
                  <a16:creationId xmlns:a16="http://schemas.microsoft.com/office/drawing/2014/main" id="{79C88B59-FC9D-4A9B-A84C-A2FA1954C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2244" y="4755998"/>
              <a:ext cx="45162" cy="462616"/>
            </a:xfrm>
            <a:custGeom>
              <a:avLst/>
              <a:gdLst>
                <a:gd name="T0" fmla="*/ 78 w 78"/>
                <a:gd name="T1" fmla="*/ 799 h 799"/>
                <a:gd name="T2" fmla="*/ 78 w 78"/>
                <a:gd name="T3" fmla="*/ 795 h 799"/>
                <a:gd name="T4" fmla="*/ 0 w 78"/>
                <a:gd name="T5" fmla="*/ 2 h 799"/>
                <a:gd name="T6" fmla="*/ 0 w 78"/>
                <a:gd name="T7" fmla="*/ 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799">
                  <a:moveTo>
                    <a:pt x="78" y="799"/>
                  </a:moveTo>
                  <a:lnTo>
                    <a:pt x="78" y="795"/>
                  </a:lnTo>
                  <a:lnTo>
                    <a:pt x="0" y="2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Freeform 18">
              <a:extLst>
                <a:ext uri="{FF2B5EF4-FFF2-40B4-BE49-F238E27FC236}">
                  <a16:creationId xmlns:a16="http://schemas.microsoft.com/office/drawing/2014/main" id="{81E01B69-D2D3-4412-8D19-7D386DF88D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9919" y="3956408"/>
              <a:ext cx="452194" cy="319605"/>
            </a:xfrm>
            <a:custGeom>
              <a:avLst/>
              <a:gdLst>
                <a:gd name="T0" fmla="*/ 22 w 456"/>
                <a:gd name="T1" fmla="*/ 324 h 324"/>
                <a:gd name="T2" fmla="*/ 4 w 456"/>
                <a:gd name="T3" fmla="*/ 268 h 324"/>
                <a:gd name="T4" fmla="*/ 0 w 456"/>
                <a:gd name="T5" fmla="*/ 228 h 324"/>
                <a:gd name="T6" fmla="*/ 228 w 456"/>
                <a:gd name="T7" fmla="*/ 0 h 324"/>
                <a:gd name="T8" fmla="*/ 456 w 456"/>
                <a:gd name="T9" fmla="*/ 228 h 324"/>
                <a:gd name="T10" fmla="*/ 435 w 456"/>
                <a:gd name="T11" fmla="*/ 323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6" h="324">
                  <a:moveTo>
                    <a:pt x="22" y="324"/>
                  </a:moveTo>
                  <a:cubicBezTo>
                    <a:pt x="13" y="307"/>
                    <a:pt x="7" y="288"/>
                    <a:pt x="4" y="268"/>
                  </a:cubicBezTo>
                  <a:cubicBezTo>
                    <a:pt x="2" y="255"/>
                    <a:pt x="0" y="242"/>
                    <a:pt x="0" y="228"/>
                  </a:cubicBezTo>
                  <a:cubicBezTo>
                    <a:pt x="0" y="102"/>
                    <a:pt x="102" y="0"/>
                    <a:pt x="228" y="0"/>
                  </a:cubicBezTo>
                  <a:cubicBezTo>
                    <a:pt x="354" y="0"/>
                    <a:pt x="456" y="102"/>
                    <a:pt x="456" y="228"/>
                  </a:cubicBezTo>
                  <a:cubicBezTo>
                    <a:pt x="456" y="262"/>
                    <a:pt x="449" y="294"/>
                    <a:pt x="435" y="32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9">
              <a:extLst>
                <a:ext uri="{FF2B5EF4-FFF2-40B4-BE49-F238E27FC236}">
                  <a16:creationId xmlns:a16="http://schemas.microsoft.com/office/drawing/2014/main" id="{981039FD-F140-4243-816D-34FE1A3ED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3973" y="4221008"/>
              <a:ext cx="445246" cy="705215"/>
            </a:xfrm>
            <a:custGeom>
              <a:avLst/>
              <a:gdLst>
                <a:gd name="T0" fmla="*/ 769 w 769"/>
                <a:gd name="T1" fmla="*/ 0 h 1218"/>
                <a:gd name="T2" fmla="*/ 738 w 769"/>
                <a:gd name="T3" fmla="*/ 94 h 1218"/>
                <a:gd name="T4" fmla="*/ 476 w 769"/>
                <a:gd name="T5" fmla="*/ 928 h 1218"/>
                <a:gd name="T6" fmla="*/ 385 w 769"/>
                <a:gd name="T7" fmla="*/ 1218 h 1218"/>
                <a:gd name="T8" fmla="*/ 295 w 769"/>
                <a:gd name="T9" fmla="*/ 928 h 1218"/>
                <a:gd name="T10" fmla="*/ 31 w 769"/>
                <a:gd name="T11" fmla="*/ 95 h 1218"/>
                <a:gd name="T12" fmla="*/ 0 w 769"/>
                <a:gd name="T13" fmla="*/ 0 h 1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9" h="1218">
                  <a:moveTo>
                    <a:pt x="769" y="0"/>
                  </a:moveTo>
                  <a:lnTo>
                    <a:pt x="738" y="94"/>
                  </a:lnTo>
                  <a:lnTo>
                    <a:pt x="476" y="928"/>
                  </a:lnTo>
                  <a:lnTo>
                    <a:pt x="385" y="1218"/>
                  </a:lnTo>
                  <a:lnTo>
                    <a:pt x="295" y="928"/>
                  </a:lnTo>
                  <a:lnTo>
                    <a:pt x="31" y="95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93" name="Oval 192">
            <a:extLst>
              <a:ext uri="{FF2B5EF4-FFF2-40B4-BE49-F238E27FC236}">
                <a16:creationId xmlns:a16="http://schemas.microsoft.com/office/drawing/2014/main" id="{92FC0783-441B-451E-AE73-4CD25D0E9AEC}"/>
              </a:ext>
            </a:extLst>
          </p:cNvPr>
          <p:cNvSpPr/>
          <p:nvPr/>
        </p:nvSpPr>
        <p:spPr>
          <a:xfrm>
            <a:off x="9909274" y="224835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5CD64EB7-568F-47E8-8E04-6DD653B04C91}"/>
              </a:ext>
            </a:extLst>
          </p:cNvPr>
          <p:cNvGrpSpPr/>
          <p:nvPr/>
        </p:nvGrpSpPr>
        <p:grpSpPr>
          <a:xfrm>
            <a:off x="10046991" y="2385091"/>
            <a:ext cx="676368" cy="678336"/>
            <a:chOff x="4022725" y="1335088"/>
            <a:chExt cx="3273426" cy="3282950"/>
          </a:xfrm>
        </p:grpSpPr>
        <p:sp>
          <p:nvSpPr>
            <p:cNvPr id="195" name="Freeform 23">
              <a:extLst>
                <a:ext uri="{FF2B5EF4-FFF2-40B4-BE49-F238E27FC236}">
                  <a16:creationId xmlns:a16="http://schemas.microsoft.com/office/drawing/2014/main" id="{7B78F20C-CB8B-476F-A9F9-1B9EA6A25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5488" y="1993900"/>
              <a:ext cx="220663" cy="219075"/>
            </a:xfrm>
            <a:custGeom>
              <a:avLst/>
              <a:gdLst>
                <a:gd name="T0" fmla="*/ 40 w 81"/>
                <a:gd name="T1" fmla="*/ 0 h 81"/>
                <a:gd name="T2" fmla="*/ 81 w 81"/>
                <a:gd name="T3" fmla="*/ 40 h 81"/>
                <a:gd name="T4" fmla="*/ 40 w 81"/>
                <a:gd name="T5" fmla="*/ 81 h 81"/>
                <a:gd name="T6" fmla="*/ 37 w 81"/>
                <a:gd name="T7" fmla="*/ 80 h 81"/>
                <a:gd name="T8" fmla="*/ 6 w 81"/>
                <a:gd name="T9" fmla="*/ 61 h 81"/>
                <a:gd name="T10" fmla="*/ 0 w 81"/>
                <a:gd name="T11" fmla="*/ 40 h 81"/>
                <a:gd name="T12" fmla="*/ 40 w 8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40" y="0"/>
                  </a:moveTo>
                  <a:cubicBezTo>
                    <a:pt x="63" y="0"/>
                    <a:pt x="81" y="18"/>
                    <a:pt x="81" y="40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39" y="81"/>
                    <a:pt x="38" y="81"/>
                    <a:pt x="37" y="80"/>
                  </a:cubicBezTo>
                  <a:cubicBezTo>
                    <a:pt x="24" y="79"/>
                    <a:pt x="13" y="72"/>
                    <a:pt x="6" y="61"/>
                  </a:cubicBezTo>
                  <a:cubicBezTo>
                    <a:pt x="2" y="55"/>
                    <a:pt x="0" y="48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Freeform 24">
              <a:extLst>
                <a:ext uri="{FF2B5EF4-FFF2-40B4-BE49-F238E27FC236}">
                  <a16:creationId xmlns:a16="http://schemas.microsoft.com/office/drawing/2014/main" id="{D14A8FFB-E3D5-4912-B250-2D8EA5BB6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5488" y="2649538"/>
              <a:ext cx="220663" cy="219075"/>
            </a:xfrm>
            <a:custGeom>
              <a:avLst/>
              <a:gdLst>
                <a:gd name="T0" fmla="*/ 40 w 81"/>
                <a:gd name="T1" fmla="*/ 0 h 81"/>
                <a:gd name="T2" fmla="*/ 81 w 81"/>
                <a:gd name="T3" fmla="*/ 41 h 81"/>
                <a:gd name="T4" fmla="*/ 40 w 81"/>
                <a:gd name="T5" fmla="*/ 81 h 81"/>
                <a:gd name="T6" fmla="*/ 2 w 81"/>
                <a:gd name="T7" fmla="*/ 54 h 81"/>
                <a:gd name="T8" fmla="*/ 0 w 81"/>
                <a:gd name="T9" fmla="*/ 41 h 81"/>
                <a:gd name="T10" fmla="*/ 5 w 81"/>
                <a:gd name="T11" fmla="*/ 22 h 81"/>
                <a:gd name="T12" fmla="*/ 40 w 8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40" y="0"/>
                  </a:moveTo>
                  <a:cubicBezTo>
                    <a:pt x="63" y="0"/>
                    <a:pt x="81" y="18"/>
                    <a:pt x="81" y="41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23" y="81"/>
                    <a:pt x="8" y="70"/>
                    <a:pt x="2" y="54"/>
                  </a:cubicBezTo>
                  <a:cubicBezTo>
                    <a:pt x="1" y="50"/>
                    <a:pt x="0" y="46"/>
                    <a:pt x="0" y="41"/>
                  </a:cubicBezTo>
                  <a:cubicBezTo>
                    <a:pt x="0" y="34"/>
                    <a:pt x="2" y="28"/>
                    <a:pt x="5" y="22"/>
                  </a:cubicBezTo>
                  <a:cubicBezTo>
                    <a:pt x="11" y="9"/>
                    <a:pt x="25" y="0"/>
                    <a:pt x="4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25">
              <a:extLst>
                <a:ext uri="{FF2B5EF4-FFF2-40B4-BE49-F238E27FC236}">
                  <a16:creationId xmlns:a16="http://schemas.microsoft.com/office/drawing/2014/main" id="{BB8E993C-1E48-45EE-A462-0C1D0FFBD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5488" y="3052763"/>
              <a:ext cx="220663" cy="219075"/>
            </a:xfrm>
            <a:custGeom>
              <a:avLst/>
              <a:gdLst>
                <a:gd name="T0" fmla="*/ 40 w 81"/>
                <a:gd name="T1" fmla="*/ 0 h 81"/>
                <a:gd name="T2" fmla="*/ 81 w 81"/>
                <a:gd name="T3" fmla="*/ 40 h 81"/>
                <a:gd name="T4" fmla="*/ 40 w 81"/>
                <a:gd name="T5" fmla="*/ 81 h 81"/>
                <a:gd name="T6" fmla="*/ 2 w 81"/>
                <a:gd name="T7" fmla="*/ 54 h 81"/>
                <a:gd name="T8" fmla="*/ 0 w 81"/>
                <a:gd name="T9" fmla="*/ 40 h 81"/>
                <a:gd name="T10" fmla="*/ 5 w 81"/>
                <a:gd name="T11" fmla="*/ 20 h 81"/>
                <a:gd name="T12" fmla="*/ 40 w 8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40" y="0"/>
                  </a:moveTo>
                  <a:cubicBezTo>
                    <a:pt x="63" y="0"/>
                    <a:pt x="81" y="18"/>
                    <a:pt x="81" y="40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23" y="81"/>
                    <a:pt x="8" y="69"/>
                    <a:pt x="2" y="54"/>
                  </a:cubicBezTo>
                  <a:cubicBezTo>
                    <a:pt x="1" y="49"/>
                    <a:pt x="0" y="45"/>
                    <a:pt x="0" y="40"/>
                  </a:cubicBezTo>
                  <a:cubicBezTo>
                    <a:pt x="0" y="33"/>
                    <a:pt x="2" y="26"/>
                    <a:pt x="5" y="20"/>
                  </a:cubicBezTo>
                  <a:cubicBezTo>
                    <a:pt x="12" y="8"/>
                    <a:pt x="25" y="0"/>
                    <a:pt x="4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Freeform 26">
              <a:extLst>
                <a:ext uri="{FF2B5EF4-FFF2-40B4-BE49-F238E27FC236}">
                  <a16:creationId xmlns:a16="http://schemas.microsoft.com/office/drawing/2014/main" id="{8956D06E-D599-44B8-9415-5750549CF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5488" y="3708400"/>
              <a:ext cx="220663" cy="219075"/>
            </a:xfrm>
            <a:custGeom>
              <a:avLst/>
              <a:gdLst>
                <a:gd name="T0" fmla="*/ 40 w 81"/>
                <a:gd name="T1" fmla="*/ 0 h 81"/>
                <a:gd name="T2" fmla="*/ 81 w 81"/>
                <a:gd name="T3" fmla="*/ 41 h 81"/>
                <a:gd name="T4" fmla="*/ 40 w 81"/>
                <a:gd name="T5" fmla="*/ 81 h 81"/>
                <a:gd name="T6" fmla="*/ 0 w 81"/>
                <a:gd name="T7" fmla="*/ 41 h 81"/>
                <a:gd name="T8" fmla="*/ 10 w 81"/>
                <a:gd name="T9" fmla="*/ 15 h 81"/>
                <a:gd name="T10" fmla="*/ 36 w 81"/>
                <a:gd name="T11" fmla="*/ 1 h 81"/>
                <a:gd name="T12" fmla="*/ 40 w 8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40" y="0"/>
                  </a:moveTo>
                  <a:cubicBezTo>
                    <a:pt x="63" y="0"/>
                    <a:pt x="81" y="18"/>
                    <a:pt x="81" y="41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18" y="81"/>
                    <a:pt x="0" y="63"/>
                    <a:pt x="0" y="41"/>
                  </a:cubicBezTo>
                  <a:cubicBezTo>
                    <a:pt x="0" y="31"/>
                    <a:pt x="4" y="22"/>
                    <a:pt x="10" y="15"/>
                  </a:cubicBezTo>
                  <a:cubicBezTo>
                    <a:pt x="16" y="7"/>
                    <a:pt x="25" y="2"/>
                    <a:pt x="36" y="1"/>
                  </a:cubicBezTo>
                  <a:cubicBezTo>
                    <a:pt x="38" y="1"/>
                    <a:pt x="39" y="0"/>
                    <a:pt x="4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Freeform 27">
              <a:extLst>
                <a:ext uri="{FF2B5EF4-FFF2-40B4-BE49-F238E27FC236}">
                  <a16:creationId xmlns:a16="http://schemas.microsoft.com/office/drawing/2014/main" id="{C250EB31-8DC2-4031-A5AE-14F8508E9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2466975"/>
              <a:ext cx="109538" cy="219075"/>
            </a:xfrm>
            <a:custGeom>
              <a:avLst/>
              <a:gdLst>
                <a:gd name="T0" fmla="*/ 0 w 40"/>
                <a:gd name="T1" fmla="*/ 0 h 81"/>
                <a:gd name="T2" fmla="*/ 40 w 40"/>
                <a:gd name="T3" fmla="*/ 40 h 81"/>
                <a:gd name="T4" fmla="*/ 0 w 40"/>
                <a:gd name="T5" fmla="*/ 81 h 81"/>
                <a:gd name="T6" fmla="*/ 0 w 40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81">
                  <a:moveTo>
                    <a:pt x="0" y="0"/>
                  </a:moveTo>
                  <a:cubicBezTo>
                    <a:pt x="22" y="0"/>
                    <a:pt x="40" y="18"/>
                    <a:pt x="40" y="40"/>
                  </a:cubicBezTo>
                  <a:cubicBezTo>
                    <a:pt x="40" y="63"/>
                    <a:pt x="22" y="81"/>
                    <a:pt x="0" y="8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Freeform 28">
              <a:extLst>
                <a:ext uri="{FF2B5EF4-FFF2-40B4-BE49-F238E27FC236}">
                  <a16:creationId xmlns:a16="http://schemas.microsoft.com/office/drawing/2014/main" id="{49AED88F-8754-46AB-8180-EA698D1C6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2833688"/>
              <a:ext cx="109538" cy="219075"/>
            </a:xfrm>
            <a:custGeom>
              <a:avLst/>
              <a:gdLst>
                <a:gd name="T0" fmla="*/ 0 w 40"/>
                <a:gd name="T1" fmla="*/ 0 h 81"/>
                <a:gd name="T2" fmla="*/ 40 w 40"/>
                <a:gd name="T3" fmla="*/ 40 h 81"/>
                <a:gd name="T4" fmla="*/ 0 w 40"/>
                <a:gd name="T5" fmla="*/ 81 h 81"/>
                <a:gd name="T6" fmla="*/ 0 w 40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81">
                  <a:moveTo>
                    <a:pt x="0" y="0"/>
                  </a:moveTo>
                  <a:cubicBezTo>
                    <a:pt x="22" y="0"/>
                    <a:pt x="40" y="18"/>
                    <a:pt x="40" y="40"/>
                  </a:cubicBezTo>
                  <a:cubicBezTo>
                    <a:pt x="40" y="63"/>
                    <a:pt x="22" y="81"/>
                    <a:pt x="0" y="8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Freeform 29">
              <a:extLst>
                <a:ext uri="{FF2B5EF4-FFF2-40B4-BE49-F238E27FC236}">
                  <a16:creationId xmlns:a16="http://schemas.microsoft.com/office/drawing/2014/main" id="{CD5444E9-6B37-42AD-9913-0269E2C42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9238" y="3233738"/>
              <a:ext cx="109538" cy="219075"/>
            </a:xfrm>
            <a:custGeom>
              <a:avLst/>
              <a:gdLst>
                <a:gd name="T0" fmla="*/ 0 w 40"/>
                <a:gd name="T1" fmla="*/ 0 h 81"/>
                <a:gd name="T2" fmla="*/ 40 w 40"/>
                <a:gd name="T3" fmla="*/ 41 h 81"/>
                <a:gd name="T4" fmla="*/ 0 w 40"/>
                <a:gd name="T5" fmla="*/ 81 h 81"/>
                <a:gd name="T6" fmla="*/ 0 w 40"/>
                <a:gd name="T7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81">
                  <a:moveTo>
                    <a:pt x="0" y="0"/>
                  </a:moveTo>
                  <a:cubicBezTo>
                    <a:pt x="22" y="0"/>
                    <a:pt x="40" y="18"/>
                    <a:pt x="40" y="41"/>
                  </a:cubicBezTo>
                  <a:cubicBezTo>
                    <a:pt x="40" y="63"/>
                    <a:pt x="22" y="81"/>
                    <a:pt x="0" y="8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Freeform 30">
              <a:extLst>
                <a:ext uri="{FF2B5EF4-FFF2-40B4-BE49-F238E27FC236}">
                  <a16:creationId xmlns:a16="http://schemas.microsoft.com/office/drawing/2014/main" id="{CB797DD6-46C9-494A-AD52-2AA69D01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0163" y="1335088"/>
              <a:ext cx="219075" cy="219075"/>
            </a:xfrm>
            <a:custGeom>
              <a:avLst/>
              <a:gdLst>
                <a:gd name="T0" fmla="*/ 40 w 81"/>
                <a:gd name="T1" fmla="*/ 0 h 81"/>
                <a:gd name="T2" fmla="*/ 81 w 81"/>
                <a:gd name="T3" fmla="*/ 40 h 81"/>
                <a:gd name="T4" fmla="*/ 40 w 81"/>
                <a:gd name="T5" fmla="*/ 81 h 81"/>
                <a:gd name="T6" fmla="*/ 17 w 81"/>
                <a:gd name="T7" fmla="*/ 73 h 81"/>
                <a:gd name="T8" fmla="*/ 0 w 81"/>
                <a:gd name="T9" fmla="*/ 42 h 81"/>
                <a:gd name="T10" fmla="*/ 0 w 81"/>
                <a:gd name="T11" fmla="*/ 40 h 81"/>
                <a:gd name="T12" fmla="*/ 40 w 8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40" y="0"/>
                  </a:moveTo>
                  <a:cubicBezTo>
                    <a:pt x="63" y="0"/>
                    <a:pt x="81" y="18"/>
                    <a:pt x="81" y="40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31" y="81"/>
                    <a:pt x="23" y="78"/>
                    <a:pt x="17" y="73"/>
                  </a:cubicBezTo>
                  <a:cubicBezTo>
                    <a:pt x="7" y="66"/>
                    <a:pt x="0" y="55"/>
                    <a:pt x="0" y="42"/>
                  </a:cubicBezTo>
                  <a:cubicBezTo>
                    <a:pt x="0" y="42"/>
                    <a:pt x="0" y="41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Freeform 31">
              <a:extLst>
                <a:ext uri="{FF2B5EF4-FFF2-40B4-BE49-F238E27FC236}">
                  <a16:creationId xmlns:a16="http://schemas.microsoft.com/office/drawing/2014/main" id="{105F30E2-F20D-4CA3-937E-90889EC32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0163" y="4367213"/>
              <a:ext cx="219075" cy="219075"/>
            </a:xfrm>
            <a:custGeom>
              <a:avLst/>
              <a:gdLst>
                <a:gd name="T0" fmla="*/ 40 w 81"/>
                <a:gd name="T1" fmla="*/ 0 h 81"/>
                <a:gd name="T2" fmla="*/ 81 w 81"/>
                <a:gd name="T3" fmla="*/ 41 h 81"/>
                <a:gd name="T4" fmla="*/ 40 w 81"/>
                <a:gd name="T5" fmla="*/ 81 h 81"/>
                <a:gd name="T6" fmla="*/ 0 w 81"/>
                <a:gd name="T7" fmla="*/ 41 h 81"/>
                <a:gd name="T8" fmla="*/ 0 w 81"/>
                <a:gd name="T9" fmla="*/ 35 h 81"/>
                <a:gd name="T10" fmla="*/ 17 w 81"/>
                <a:gd name="T11" fmla="*/ 8 h 81"/>
                <a:gd name="T12" fmla="*/ 40 w 81"/>
                <a:gd name="T1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40" y="0"/>
                  </a:moveTo>
                  <a:cubicBezTo>
                    <a:pt x="63" y="0"/>
                    <a:pt x="81" y="18"/>
                    <a:pt x="81" y="41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18" y="81"/>
                    <a:pt x="0" y="63"/>
                    <a:pt x="0" y="41"/>
                  </a:cubicBezTo>
                  <a:cubicBezTo>
                    <a:pt x="0" y="39"/>
                    <a:pt x="0" y="37"/>
                    <a:pt x="0" y="35"/>
                  </a:cubicBezTo>
                  <a:cubicBezTo>
                    <a:pt x="2" y="24"/>
                    <a:pt x="8" y="14"/>
                    <a:pt x="17" y="8"/>
                  </a:cubicBezTo>
                  <a:cubicBezTo>
                    <a:pt x="23" y="3"/>
                    <a:pt x="31" y="0"/>
                    <a:pt x="4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Freeform 32">
              <a:extLst>
                <a:ext uri="{FF2B5EF4-FFF2-40B4-BE49-F238E27FC236}">
                  <a16:creationId xmlns:a16="http://schemas.microsoft.com/office/drawing/2014/main" id="{E8D683F4-E5AD-4896-B257-3E72D1295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8838" y="3892550"/>
              <a:ext cx="220663" cy="107950"/>
            </a:xfrm>
            <a:custGeom>
              <a:avLst/>
              <a:gdLst>
                <a:gd name="T0" fmla="*/ 0 w 81"/>
                <a:gd name="T1" fmla="*/ 0 h 40"/>
                <a:gd name="T2" fmla="*/ 81 w 81"/>
                <a:gd name="T3" fmla="*/ 0 h 40"/>
                <a:gd name="T4" fmla="*/ 40 w 81"/>
                <a:gd name="T5" fmla="*/ 40 h 40"/>
                <a:gd name="T6" fmla="*/ 0 w 81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0">
                  <a:moveTo>
                    <a:pt x="0" y="0"/>
                  </a:moveTo>
                  <a:cubicBezTo>
                    <a:pt x="81" y="0"/>
                    <a:pt x="81" y="0"/>
                    <a:pt x="81" y="0"/>
                  </a:cubicBezTo>
                  <a:cubicBezTo>
                    <a:pt x="81" y="22"/>
                    <a:pt x="63" y="40"/>
                    <a:pt x="40" y="40"/>
                  </a:cubicBezTo>
                  <a:cubicBezTo>
                    <a:pt x="18" y="40"/>
                    <a:pt x="0" y="22"/>
                    <a:pt x="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Freeform 33">
              <a:extLst>
                <a:ext uri="{FF2B5EF4-FFF2-40B4-BE49-F238E27FC236}">
                  <a16:creationId xmlns:a16="http://schemas.microsoft.com/office/drawing/2014/main" id="{9F075781-A41B-4B78-8669-8E14ECA1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2325" y="1919288"/>
              <a:ext cx="219075" cy="109537"/>
            </a:xfrm>
            <a:custGeom>
              <a:avLst/>
              <a:gdLst>
                <a:gd name="T0" fmla="*/ 80 w 80"/>
                <a:gd name="T1" fmla="*/ 40 h 40"/>
                <a:gd name="T2" fmla="*/ 0 w 80"/>
                <a:gd name="T3" fmla="*/ 40 h 40"/>
                <a:gd name="T4" fmla="*/ 40 w 80"/>
                <a:gd name="T5" fmla="*/ 0 h 40"/>
                <a:gd name="T6" fmla="*/ 80 w 80"/>
                <a:gd name="T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0" h="40">
                  <a:moveTo>
                    <a:pt x="80" y="40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2" y="0"/>
                    <a:pt x="80" y="18"/>
                    <a:pt x="80" y="4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Freeform 34">
              <a:extLst>
                <a:ext uri="{FF2B5EF4-FFF2-40B4-BE49-F238E27FC236}">
                  <a16:creationId xmlns:a16="http://schemas.microsoft.com/office/drawing/2014/main" id="{ECC40DC9-82A4-4D68-AC3B-D260A44DE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6275" y="4332288"/>
              <a:ext cx="217488" cy="219075"/>
            </a:xfrm>
            <a:custGeom>
              <a:avLst/>
              <a:gdLst>
                <a:gd name="T0" fmla="*/ 69 w 80"/>
                <a:gd name="T1" fmla="*/ 12 h 81"/>
                <a:gd name="T2" fmla="*/ 80 w 80"/>
                <a:gd name="T3" fmla="*/ 40 h 81"/>
                <a:gd name="T4" fmla="*/ 40 w 80"/>
                <a:gd name="T5" fmla="*/ 81 h 81"/>
                <a:gd name="T6" fmla="*/ 0 w 80"/>
                <a:gd name="T7" fmla="*/ 40 h 81"/>
                <a:gd name="T8" fmla="*/ 13 w 80"/>
                <a:gd name="T9" fmla="*/ 10 h 81"/>
                <a:gd name="T10" fmla="*/ 27 w 80"/>
                <a:gd name="T11" fmla="*/ 2 h 81"/>
                <a:gd name="T12" fmla="*/ 40 w 80"/>
                <a:gd name="T13" fmla="*/ 0 h 81"/>
                <a:gd name="T14" fmla="*/ 56 w 80"/>
                <a:gd name="T15" fmla="*/ 3 h 81"/>
                <a:gd name="T16" fmla="*/ 69 w 80"/>
                <a:gd name="T17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81">
                  <a:moveTo>
                    <a:pt x="69" y="12"/>
                  </a:moveTo>
                  <a:cubicBezTo>
                    <a:pt x="76" y="19"/>
                    <a:pt x="80" y="29"/>
                    <a:pt x="80" y="40"/>
                  </a:cubicBezTo>
                  <a:cubicBezTo>
                    <a:pt x="80" y="62"/>
                    <a:pt x="62" y="81"/>
                    <a:pt x="40" y="81"/>
                  </a:cubicBezTo>
                  <a:cubicBezTo>
                    <a:pt x="18" y="81"/>
                    <a:pt x="0" y="62"/>
                    <a:pt x="0" y="40"/>
                  </a:cubicBezTo>
                  <a:cubicBezTo>
                    <a:pt x="0" y="28"/>
                    <a:pt x="5" y="17"/>
                    <a:pt x="13" y="10"/>
                  </a:cubicBezTo>
                  <a:cubicBezTo>
                    <a:pt x="17" y="6"/>
                    <a:pt x="22" y="4"/>
                    <a:pt x="27" y="2"/>
                  </a:cubicBezTo>
                  <a:cubicBezTo>
                    <a:pt x="31" y="0"/>
                    <a:pt x="35" y="0"/>
                    <a:pt x="40" y="0"/>
                  </a:cubicBezTo>
                  <a:cubicBezTo>
                    <a:pt x="46" y="0"/>
                    <a:pt x="51" y="1"/>
                    <a:pt x="56" y="3"/>
                  </a:cubicBezTo>
                  <a:cubicBezTo>
                    <a:pt x="61" y="5"/>
                    <a:pt x="65" y="8"/>
                    <a:pt x="69" y="12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35">
              <a:extLst>
                <a:ext uri="{FF2B5EF4-FFF2-40B4-BE49-F238E27FC236}">
                  <a16:creationId xmlns:a16="http://schemas.microsoft.com/office/drawing/2014/main" id="{57D5EAE9-C18E-4B61-9CFA-E7CEDD74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588" y="1381125"/>
              <a:ext cx="1652588" cy="3063875"/>
            </a:xfrm>
            <a:custGeom>
              <a:avLst/>
              <a:gdLst>
                <a:gd name="T0" fmla="*/ 391 w 607"/>
                <a:gd name="T1" fmla="*/ 174 h 1131"/>
                <a:gd name="T2" fmla="*/ 386 w 607"/>
                <a:gd name="T3" fmla="*/ 164 h 1131"/>
                <a:gd name="T4" fmla="*/ 397 w 607"/>
                <a:gd name="T5" fmla="*/ 71 h 1131"/>
                <a:gd name="T6" fmla="*/ 496 w 607"/>
                <a:gd name="T7" fmla="*/ 4 h 1131"/>
                <a:gd name="T8" fmla="*/ 607 w 607"/>
                <a:gd name="T9" fmla="*/ 112 h 1131"/>
                <a:gd name="T10" fmla="*/ 607 w 607"/>
                <a:gd name="T11" fmla="*/ 239 h 1131"/>
                <a:gd name="T12" fmla="*/ 607 w 607"/>
                <a:gd name="T13" fmla="*/ 320 h 1131"/>
                <a:gd name="T14" fmla="*/ 607 w 607"/>
                <a:gd name="T15" fmla="*/ 821 h 1131"/>
                <a:gd name="T16" fmla="*/ 607 w 607"/>
                <a:gd name="T17" fmla="*/ 832 h 1131"/>
                <a:gd name="T18" fmla="*/ 607 w 607"/>
                <a:gd name="T19" fmla="*/ 900 h 1131"/>
                <a:gd name="T20" fmla="*/ 607 w 607"/>
                <a:gd name="T21" fmla="*/ 927 h 1131"/>
                <a:gd name="T22" fmla="*/ 607 w 607"/>
                <a:gd name="T23" fmla="*/ 1019 h 1131"/>
                <a:gd name="T24" fmla="*/ 487 w 607"/>
                <a:gd name="T25" fmla="*/ 1116 h 1131"/>
                <a:gd name="T26" fmla="*/ 486 w 607"/>
                <a:gd name="T27" fmla="*/ 1116 h 1131"/>
                <a:gd name="T28" fmla="*/ 405 w 607"/>
                <a:gd name="T29" fmla="*/ 1008 h 1131"/>
                <a:gd name="T30" fmla="*/ 257 w 607"/>
                <a:gd name="T31" fmla="*/ 1008 h 1131"/>
                <a:gd name="T32" fmla="*/ 218 w 607"/>
                <a:gd name="T33" fmla="*/ 852 h 1131"/>
                <a:gd name="T34" fmla="*/ 122 w 607"/>
                <a:gd name="T35" fmla="*/ 792 h 1131"/>
                <a:gd name="T36" fmla="*/ 136 w 607"/>
                <a:gd name="T37" fmla="*/ 603 h 1131"/>
                <a:gd name="T38" fmla="*/ 122 w 607"/>
                <a:gd name="T39" fmla="*/ 590 h 1131"/>
                <a:gd name="T40" fmla="*/ 189 w 607"/>
                <a:gd name="T41" fmla="*/ 361 h 1131"/>
                <a:gd name="T42" fmla="*/ 189 w 607"/>
                <a:gd name="T43" fmla="*/ 239 h 1131"/>
                <a:gd name="T44" fmla="*/ 391 w 607"/>
                <a:gd name="T45" fmla="*/ 174 h 1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7" h="1131">
                  <a:moveTo>
                    <a:pt x="391" y="174"/>
                  </a:moveTo>
                  <a:cubicBezTo>
                    <a:pt x="389" y="171"/>
                    <a:pt x="387" y="168"/>
                    <a:pt x="386" y="164"/>
                  </a:cubicBezTo>
                  <a:cubicBezTo>
                    <a:pt x="373" y="133"/>
                    <a:pt x="379" y="98"/>
                    <a:pt x="397" y="71"/>
                  </a:cubicBezTo>
                  <a:cubicBezTo>
                    <a:pt x="429" y="23"/>
                    <a:pt x="464" y="6"/>
                    <a:pt x="496" y="4"/>
                  </a:cubicBezTo>
                  <a:cubicBezTo>
                    <a:pt x="557" y="0"/>
                    <a:pt x="607" y="51"/>
                    <a:pt x="607" y="112"/>
                  </a:cubicBezTo>
                  <a:cubicBezTo>
                    <a:pt x="607" y="239"/>
                    <a:pt x="607" y="239"/>
                    <a:pt x="607" y="239"/>
                  </a:cubicBezTo>
                  <a:cubicBezTo>
                    <a:pt x="607" y="320"/>
                    <a:pt x="607" y="320"/>
                    <a:pt x="607" y="320"/>
                  </a:cubicBezTo>
                  <a:cubicBezTo>
                    <a:pt x="607" y="821"/>
                    <a:pt x="607" y="821"/>
                    <a:pt x="607" y="821"/>
                  </a:cubicBezTo>
                  <a:cubicBezTo>
                    <a:pt x="607" y="832"/>
                    <a:pt x="607" y="832"/>
                    <a:pt x="607" y="832"/>
                  </a:cubicBezTo>
                  <a:cubicBezTo>
                    <a:pt x="607" y="900"/>
                    <a:pt x="607" y="900"/>
                    <a:pt x="607" y="900"/>
                  </a:cubicBezTo>
                  <a:cubicBezTo>
                    <a:pt x="607" y="927"/>
                    <a:pt x="607" y="927"/>
                    <a:pt x="607" y="927"/>
                  </a:cubicBezTo>
                  <a:cubicBezTo>
                    <a:pt x="607" y="1019"/>
                    <a:pt x="607" y="1019"/>
                    <a:pt x="607" y="1019"/>
                  </a:cubicBezTo>
                  <a:cubicBezTo>
                    <a:pt x="607" y="1082"/>
                    <a:pt x="549" y="1131"/>
                    <a:pt x="487" y="1116"/>
                  </a:cubicBezTo>
                  <a:cubicBezTo>
                    <a:pt x="487" y="1116"/>
                    <a:pt x="486" y="1116"/>
                    <a:pt x="486" y="1116"/>
                  </a:cubicBezTo>
                  <a:cubicBezTo>
                    <a:pt x="432" y="1102"/>
                    <a:pt x="405" y="1008"/>
                    <a:pt x="405" y="1008"/>
                  </a:cubicBezTo>
                  <a:cubicBezTo>
                    <a:pt x="405" y="1008"/>
                    <a:pt x="351" y="1089"/>
                    <a:pt x="257" y="1008"/>
                  </a:cubicBezTo>
                  <a:cubicBezTo>
                    <a:pt x="189" y="940"/>
                    <a:pt x="190" y="886"/>
                    <a:pt x="218" y="852"/>
                  </a:cubicBezTo>
                  <a:cubicBezTo>
                    <a:pt x="187" y="842"/>
                    <a:pt x="154" y="824"/>
                    <a:pt x="122" y="792"/>
                  </a:cubicBezTo>
                  <a:cubicBezTo>
                    <a:pt x="27" y="698"/>
                    <a:pt x="136" y="603"/>
                    <a:pt x="136" y="603"/>
                  </a:cubicBezTo>
                  <a:cubicBezTo>
                    <a:pt x="131" y="599"/>
                    <a:pt x="127" y="595"/>
                    <a:pt x="122" y="590"/>
                  </a:cubicBezTo>
                  <a:cubicBezTo>
                    <a:pt x="0" y="468"/>
                    <a:pt x="189" y="361"/>
                    <a:pt x="189" y="361"/>
                  </a:cubicBezTo>
                  <a:cubicBezTo>
                    <a:pt x="189" y="361"/>
                    <a:pt x="162" y="293"/>
                    <a:pt x="189" y="239"/>
                  </a:cubicBezTo>
                  <a:cubicBezTo>
                    <a:pt x="257" y="118"/>
                    <a:pt x="391" y="174"/>
                    <a:pt x="391" y="174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36">
              <a:extLst>
                <a:ext uri="{FF2B5EF4-FFF2-40B4-BE49-F238E27FC236}">
                  <a16:creationId xmlns:a16="http://schemas.microsoft.com/office/drawing/2014/main" id="{D2B87AF8-7531-418A-B6DC-A8CD82428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3725" y="2279650"/>
              <a:ext cx="550863" cy="1387475"/>
            </a:xfrm>
            <a:custGeom>
              <a:avLst/>
              <a:gdLst>
                <a:gd name="T0" fmla="*/ 0 w 347"/>
                <a:gd name="T1" fmla="*/ 856 h 874"/>
                <a:gd name="T2" fmla="*/ 0 w 347"/>
                <a:gd name="T3" fmla="*/ 0 h 874"/>
                <a:gd name="T4" fmla="*/ 347 w 347"/>
                <a:gd name="T5" fmla="*/ 0 h 874"/>
                <a:gd name="T6" fmla="*/ 347 w 347"/>
                <a:gd name="T7" fmla="*/ 874 h 874"/>
                <a:gd name="T8" fmla="*/ 0 w 347"/>
                <a:gd name="T9" fmla="*/ 874 h 8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7" h="874">
                  <a:moveTo>
                    <a:pt x="0" y="856"/>
                  </a:moveTo>
                  <a:lnTo>
                    <a:pt x="0" y="0"/>
                  </a:lnTo>
                  <a:lnTo>
                    <a:pt x="347" y="0"/>
                  </a:lnTo>
                  <a:lnTo>
                    <a:pt x="347" y="874"/>
                  </a:lnTo>
                  <a:lnTo>
                    <a:pt x="0" y="87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37">
              <a:extLst>
                <a:ext uri="{FF2B5EF4-FFF2-40B4-BE49-F238E27FC236}">
                  <a16:creationId xmlns:a16="http://schemas.microsoft.com/office/drawing/2014/main" id="{A7318B4E-669F-464A-959D-86BB58EB7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3725" y="2060575"/>
              <a:ext cx="139700" cy="219075"/>
            </a:xfrm>
            <a:custGeom>
              <a:avLst/>
              <a:gdLst>
                <a:gd name="T0" fmla="*/ 88 w 88"/>
                <a:gd name="T1" fmla="*/ 0 h 138"/>
                <a:gd name="T2" fmla="*/ 0 w 88"/>
                <a:gd name="T3" fmla="*/ 0 h 138"/>
                <a:gd name="T4" fmla="*/ 0 w 88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138">
                  <a:moveTo>
                    <a:pt x="88" y="0"/>
                  </a:moveTo>
                  <a:lnTo>
                    <a:pt x="0" y="0"/>
                  </a:lnTo>
                  <a:lnTo>
                    <a:pt x="0" y="13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Freeform 38">
              <a:extLst>
                <a:ext uri="{FF2B5EF4-FFF2-40B4-BE49-F238E27FC236}">
                  <a16:creationId xmlns:a16="http://schemas.microsoft.com/office/drawing/2014/main" id="{89769BD8-7C20-4214-B004-449836FA9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3725" y="2060575"/>
              <a:ext cx="882650" cy="1863725"/>
            </a:xfrm>
            <a:custGeom>
              <a:avLst/>
              <a:gdLst>
                <a:gd name="T0" fmla="*/ 0 w 556"/>
                <a:gd name="T1" fmla="*/ 1174 h 1174"/>
                <a:gd name="T2" fmla="*/ 47 w 556"/>
                <a:gd name="T3" fmla="*/ 1174 h 1174"/>
                <a:gd name="T4" fmla="*/ 120 w 556"/>
                <a:gd name="T5" fmla="*/ 1174 h 1174"/>
                <a:gd name="T6" fmla="*/ 139 w 556"/>
                <a:gd name="T7" fmla="*/ 1174 h 1174"/>
                <a:gd name="T8" fmla="*/ 278 w 556"/>
                <a:gd name="T9" fmla="*/ 1174 h 1174"/>
                <a:gd name="T10" fmla="*/ 301 w 556"/>
                <a:gd name="T11" fmla="*/ 1174 h 1174"/>
                <a:gd name="T12" fmla="*/ 347 w 556"/>
                <a:gd name="T13" fmla="*/ 1174 h 1174"/>
                <a:gd name="T14" fmla="*/ 556 w 556"/>
                <a:gd name="T15" fmla="*/ 1174 h 1174"/>
                <a:gd name="T16" fmla="*/ 556 w 556"/>
                <a:gd name="T17" fmla="*/ 990 h 1174"/>
                <a:gd name="T18" fmla="*/ 556 w 556"/>
                <a:gd name="T19" fmla="*/ 932 h 1174"/>
                <a:gd name="T20" fmla="*/ 556 w 556"/>
                <a:gd name="T21" fmla="*/ 898 h 1174"/>
                <a:gd name="T22" fmla="*/ 556 w 556"/>
                <a:gd name="T23" fmla="*/ 760 h 1174"/>
                <a:gd name="T24" fmla="*/ 556 w 556"/>
                <a:gd name="T25" fmla="*/ 738 h 1174"/>
                <a:gd name="T26" fmla="*/ 556 w 556"/>
                <a:gd name="T27" fmla="*/ 680 h 1174"/>
                <a:gd name="T28" fmla="*/ 556 w 556"/>
                <a:gd name="T29" fmla="*/ 645 h 1174"/>
                <a:gd name="T30" fmla="*/ 556 w 556"/>
                <a:gd name="T31" fmla="*/ 507 h 1174"/>
                <a:gd name="T32" fmla="*/ 556 w 556"/>
                <a:gd name="T33" fmla="*/ 483 h 1174"/>
                <a:gd name="T34" fmla="*/ 556 w 556"/>
                <a:gd name="T35" fmla="*/ 429 h 1174"/>
                <a:gd name="T36" fmla="*/ 556 w 556"/>
                <a:gd name="T37" fmla="*/ 415 h 1174"/>
                <a:gd name="T38" fmla="*/ 556 w 556"/>
                <a:gd name="T39" fmla="*/ 277 h 1174"/>
                <a:gd name="T40" fmla="*/ 556 w 556"/>
                <a:gd name="T41" fmla="*/ 253 h 1174"/>
                <a:gd name="T42" fmla="*/ 556 w 556"/>
                <a:gd name="T43" fmla="*/ 178 h 1174"/>
                <a:gd name="T44" fmla="*/ 556 w 556"/>
                <a:gd name="T45" fmla="*/ 0 h 1174"/>
                <a:gd name="T46" fmla="*/ 347 w 556"/>
                <a:gd name="T47" fmla="*/ 0 h 1174"/>
                <a:gd name="T48" fmla="*/ 299 w 556"/>
                <a:gd name="T49" fmla="*/ 0 h 1174"/>
                <a:gd name="T50" fmla="*/ 287 w 556"/>
                <a:gd name="T51" fmla="*/ 0 h 1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6" h="1174">
                  <a:moveTo>
                    <a:pt x="0" y="1174"/>
                  </a:moveTo>
                  <a:lnTo>
                    <a:pt x="47" y="1174"/>
                  </a:lnTo>
                  <a:lnTo>
                    <a:pt x="120" y="1174"/>
                  </a:lnTo>
                  <a:lnTo>
                    <a:pt x="139" y="1174"/>
                  </a:lnTo>
                  <a:lnTo>
                    <a:pt x="278" y="1174"/>
                  </a:lnTo>
                  <a:lnTo>
                    <a:pt x="301" y="1174"/>
                  </a:lnTo>
                  <a:lnTo>
                    <a:pt x="347" y="1174"/>
                  </a:lnTo>
                  <a:lnTo>
                    <a:pt x="556" y="1174"/>
                  </a:lnTo>
                  <a:lnTo>
                    <a:pt x="556" y="990"/>
                  </a:lnTo>
                  <a:lnTo>
                    <a:pt x="556" y="932"/>
                  </a:lnTo>
                  <a:lnTo>
                    <a:pt x="556" y="898"/>
                  </a:lnTo>
                  <a:lnTo>
                    <a:pt x="556" y="760"/>
                  </a:lnTo>
                  <a:lnTo>
                    <a:pt x="556" y="738"/>
                  </a:lnTo>
                  <a:lnTo>
                    <a:pt x="556" y="680"/>
                  </a:lnTo>
                  <a:lnTo>
                    <a:pt x="556" y="645"/>
                  </a:lnTo>
                  <a:lnTo>
                    <a:pt x="556" y="507"/>
                  </a:lnTo>
                  <a:lnTo>
                    <a:pt x="556" y="483"/>
                  </a:lnTo>
                  <a:lnTo>
                    <a:pt x="556" y="429"/>
                  </a:lnTo>
                  <a:lnTo>
                    <a:pt x="556" y="415"/>
                  </a:lnTo>
                  <a:lnTo>
                    <a:pt x="556" y="277"/>
                  </a:lnTo>
                  <a:lnTo>
                    <a:pt x="556" y="253"/>
                  </a:lnTo>
                  <a:lnTo>
                    <a:pt x="556" y="178"/>
                  </a:lnTo>
                  <a:lnTo>
                    <a:pt x="556" y="0"/>
                  </a:lnTo>
                  <a:lnTo>
                    <a:pt x="347" y="0"/>
                  </a:lnTo>
                  <a:lnTo>
                    <a:pt x="299" y="0"/>
                  </a:lnTo>
                  <a:lnTo>
                    <a:pt x="287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39">
              <a:extLst>
                <a:ext uri="{FF2B5EF4-FFF2-40B4-BE49-F238E27FC236}">
                  <a16:creationId xmlns:a16="http://schemas.microsoft.com/office/drawing/2014/main" id="{C36972B4-78FE-4006-BD46-02A9D306E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3725" y="3638550"/>
              <a:ext cx="0" cy="212725"/>
            </a:xfrm>
            <a:custGeom>
              <a:avLst/>
              <a:gdLst>
                <a:gd name="T0" fmla="*/ 0 h 134"/>
                <a:gd name="T1" fmla="*/ 18 h 134"/>
                <a:gd name="T2" fmla="*/ 134 h 13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34">
                  <a:moveTo>
                    <a:pt x="0" y="0"/>
                  </a:moveTo>
                  <a:lnTo>
                    <a:pt x="0" y="18"/>
                  </a:lnTo>
                  <a:lnTo>
                    <a:pt x="0" y="13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40">
              <a:extLst>
                <a:ext uri="{FF2B5EF4-FFF2-40B4-BE49-F238E27FC236}">
                  <a16:creationId xmlns:a16="http://schemas.microsoft.com/office/drawing/2014/main" id="{7D1B2EBE-E26E-4284-83EE-BA1424A1B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4588" y="1565275"/>
              <a:ext cx="157163" cy="495300"/>
            </a:xfrm>
            <a:custGeom>
              <a:avLst/>
              <a:gdLst>
                <a:gd name="T0" fmla="*/ 99 w 99"/>
                <a:gd name="T1" fmla="*/ 0 h 312"/>
                <a:gd name="T2" fmla="*/ 0 w 99"/>
                <a:gd name="T3" fmla="*/ 60 h 312"/>
                <a:gd name="T4" fmla="*/ 0 w 99"/>
                <a:gd name="T5" fmla="*/ 312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312">
                  <a:moveTo>
                    <a:pt x="99" y="0"/>
                  </a:moveTo>
                  <a:lnTo>
                    <a:pt x="0" y="60"/>
                  </a:lnTo>
                  <a:lnTo>
                    <a:pt x="0" y="31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41">
              <a:extLst>
                <a:ext uri="{FF2B5EF4-FFF2-40B4-BE49-F238E27FC236}">
                  <a16:creationId xmlns:a16="http://schemas.microsoft.com/office/drawing/2014/main" id="{C26C5A86-E1CD-47B8-BAAD-F7327A353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8388" y="1481138"/>
              <a:ext cx="187325" cy="579437"/>
            </a:xfrm>
            <a:custGeom>
              <a:avLst/>
              <a:gdLst>
                <a:gd name="T0" fmla="*/ 0 w 118"/>
                <a:gd name="T1" fmla="*/ 365 h 365"/>
                <a:gd name="T2" fmla="*/ 0 w 118"/>
                <a:gd name="T3" fmla="*/ 66 h 365"/>
                <a:gd name="T4" fmla="*/ 118 w 118"/>
                <a:gd name="T5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8" h="365">
                  <a:moveTo>
                    <a:pt x="0" y="365"/>
                  </a:moveTo>
                  <a:lnTo>
                    <a:pt x="0" y="66"/>
                  </a:lnTo>
                  <a:lnTo>
                    <a:pt x="118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42">
              <a:extLst>
                <a:ext uri="{FF2B5EF4-FFF2-40B4-BE49-F238E27FC236}">
                  <a16:creationId xmlns:a16="http://schemas.microsoft.com/office/drawing/2014/main" id="{160802B2-32FB-45D1-ACAE-292FA6DCD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375" y="2243138"/>
              <a:ext cx="576263" cy="219075"/>
            </a:xfrm>
            <a:custGeom>
              <a:avLst/>
              <a:gdLst>
                <a:gd name="T0" fmla="*/ 363 w 363"/>
                <a:gd name="T1" fmla="*/ 0 h 138"/>
                <a:gd name="T2" fmla="*/ 278 w 363"/>
                <a:gd name="T3" fmla="*/ 138 h 138"/>
                <a:gd name="T4" fmla="*/ 0 w 363"/>
                <a:gd name="T5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3" h="138">
                  <a:moveTo>
                    <a:pt x="363" y="0"/>
                  </a:moveTo>
                  <a:lnTo>
                    <a:pt x="278" y="138"/>
                  </a:lnTo>
                  <a:lnTo>
                    <a:pt x="0" y="13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Freeform 43">
              <a:extLst>
                <a:ext uri="{FF2B5EF4-FFF2-40B4-BE49-F238E27FC236}">
                  <a16:creationId xmlns:a16="http://schemas.microsoft.com/office/drawing/2014/main" id="{C4D10337-ACE8-4B33-9BC1-1FD57196C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375" y="2190750"/>
              <a:ext cx="492125" cy="152400"/>
            </a:xfrm>
            <a:custGeom>
              <a:avLst/>
              <a:gdLst>
                <a:gd name="T0" fmla="*/ 0 w 310"/>
                <a:gd name="T1" fmla="*/ 96 h 96"/>
                <a:gd name="T2" fmla="*/ 254 w 310"/>
                <a:gd name="T3" fmla="*/ 96 h 96"/>
                <a:gd name="T4" fmla="*/ 310 w 310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0" h="96">
                  <a:moveTo>
                    <a:pt x="0" y="96"/>
                  </a:moveTo>
                  <a:lnTo>
                    <a:pt x="254" y="96"/>
                  </a:lnTo>
                  <a:lnTo>
                    <a:pt x="31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Line 44">
              <a:extLst>
                <a:ext uri="{FF2B5EF4-FFF2-40B4-BE49-F238E27FC236}">
                  <a16:creationId xmlns:a16="http://schemas.microsoft.com/office/drawing/2014/main" id="{BABF9753-CE0D-4B79-BF62-89BF50560C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56375" y="2827338"/>
              <a:ext cx="4810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Line 45">
              <a:extLst>
                <a:ext uri="{FF2B5EF4-FFF2-40B4-BE49-F238E27FC236}">
                  <a16:creationId xmlns:a16="http://schemas.microsoft.com/office/drawing/2014/main" id="{7F1EE627-6CFD-4E25-81AB-48EC9F329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6375" y="2741613"/>
              <a:ext cx="4905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Line 46">
              <a:extLst>
                <a:ext uri="{FF2B5EF4-FFF2-40B4-BE49-F238E27FC236}">
                  <a16:creationId xmlns:a16="http://schemas.microsoft.com/office/drawing/2014/main" id="{8F3AAFE2-6C43-4A8D-A178-27B4F78424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56375" y="3232150"/>
              <a:ext cx="4810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Line 47">
              <a:extLst>
                <a:ext uri="{FF2B5EF4-FFF2-40B4-BE49-F238E27FC236}">
                  <a16:creationId xmlns:a16="http://schemas.microsoft.com/office/drawing/2014/main" id="{B6BACAC0-28B0-4D27-8762-55AF28E01D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56375" y="3140075"/>
              <a:ext cx="4905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Freeform 48">
              <a:extLst>
                <a:ext uri="{FF2B5EF4-FFF2-40B4-BE49-F238E27FC236}">
                  <a16:creationId xmlns:a16="http://schemas.microsoft.com/office/drawing/2014/main" id="{64FDEB57-A2DF-4647-B8EF-1F3FE302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375" y="3632200"/>
              <a:ext cx="503238" cy="149225"/>
            </a:xfrm>
            <a:custGeom>
              <a:avLst/>
              <a:gdLst>
                <a:gd name="T0" fmla="*/ 317 w 317"/>
                <a:gd name="T1" fmla="*/ 94 h 94"/>
                <a:gd name="T2" fmla="*/ 254 w 317"/>
                <a:gd name="T3" fmla="*/ 0 h 94"/>
                <a:gd name="T4" fmla="*/ 0 w 317"/>
                <a:gd name="T5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7" h="94">
                  <a:moveTo>
                    <a:pt x="317" y="94"/>
                  </a:moveTo>
                  <a:lnTo>
                    <a:pt x="254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49">
              <a:extLst>
                <a:ext uri="{FF2B5EF4-FFF2-40B4-BE49-F238E27FC236}">
                  <a16:creationId xmlns:a16="http://schemas.microsoft.com/office/drawing/2014/main" id="{DFF41648-2397-41E9-B677-E39A70B4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375" y="3540125"/>
              <a:ext cx="574675" cy="203200"/>
            </a:xfrm>
            <a:custGeom>
              <a:avLst/>
              <a:gdLst>
                <a:gd name="T0" fmla="*/ 0 w 362"/>
                <a:gd name="T1" fmla="*/ 0 h 128"/>
                <a:gd name="T2" fmla="*/ 278 w 362"/>
                <a:gd name="T3" fmla="*/ 0 h 128"/>
                <a:gd name="T4" fmla="*/ 362 w 362"/>
                <a:gd name="T5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2" h="128">
                  <a:moveTo>
                    <a:pt x="0" y="0"/>
                  </a:moveTo>
                  <a:lnTo>
                    <a:pt x="278" y="0"/>
                  </a:lnTo>
                  <a:lnTo>
                    <a:pt x="362" y="12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50">
              <a:extLst>
                <a:ext uri="{FF2B5EF4-FFF2-40B4-BE49-F238E27FC236}">
                  <a16:creationId xmlns:a16="http://schemas.microsoft.com/office/drawing/2014/main" id="{B5B64977-A07C-44D9-AB55-E8A9A29BD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1563" y="3924300"/>
              <a:ext cx="184150" cy="569912"/>
            </a:xfrm>
            <a:custGeom>
              <a:avLst/>
              <a:gdLst>
                <a:gd name="T0" fmla="*/ 116 w 116"/>
                <a:gd name="T1" fmla="*/ 359 h 359"/>
                <a:gd name="T2" fmla="*/ 0 w 116"/>
                <a:gd name="T3" fmla="*/ 277 h 359"/>
                <a:gd name="T4" fmla="*/ 0 w 116"/>
                <a:gd name="T5" fmla="*/ 0 h 3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6" h="359">
                  <a:moveTo>
                    <a:pt x="116" y="359"/>
                  </a:moveTo>
                  <a:lnTo>
                    <a:pt x="0" y="27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Freeform 51">
              <a:extLst>
                <a:ext uri="{FF2B5EF4-FFF2-40B4-BE49-F238E27FC236}">
                  <a16:creationId xmlns:a16="http://schemas.microsoft.com/office/drawing/2014/main" id="{5EEF9E6E-1AFF-4595-9A09-47930F1DC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4588" y="3924300"/>
              <a:ext cx="157163" cy="496887"/>
            </a:xfrm>
            <a:custGeom>
              <a:avLst/>
              <a:gdLst>
                <a:gd name="T0" fmla="*/ 0 w 99"/>
                <a:gd name="T1" fmla="*/ 0 h 313"/>
                <a:gd name="T2" fmla="*/ 0 w 99"/>
                <a:gd name="T3" fmla="*/ 231 h 313"/>
                <a:gd name="T4" fmla="*/ 99 w 99"/>
                <a:gd name="T5" fmla="*/ 313 h 3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" h="313">
                  <a:moveTo>
                    <a:pt x="0" y="0"/>
                  </a:moveTo>
                  <a:lnTo>
                    <a:pt x="0" y="231"/>
                  </a:lnTo>
                  <a:lnTo>
                    <a:pt x="99" y="31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Line 52">
              <a:extLst>
                <a:ext uri="{FF2B5EF4-FFF2-40B4-BE49-F238E27FC236}">
                  <a16:creationId xmlns:a16="http://schemas.microsoft.com/office/drawing/2014/main" id="{54150452-43F8-4C7D-B444-8493F6C51D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8338" y="3924300"/>
              <a:ext cx="0" cy="4667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Line 53">
              <a:extLst>
                <a:ext uri="{FF2B5EF4-FFF2-40B4-BE49-F238E27FC236}">
                  <a16:creationId xmlns:a16="http://schemas.microsoft.com/office/drawing/2014/main" id="{A51672E0-3752-44D6-9001-EE4D3EB057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4225" y="3924300"/>
              <a:ext cx="0" cy="4476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Freeform 54">
              <a:extLst>
                <a:ext uri="{FF2B5EF4-FFF2-40B4-BE49-F238E27FC236}">
                  <a16:creationId xmlns:a16="http://schemas.microsoft.com/office/drawing/2014/main" id="{68B5A6FB-D7DE-4040-980D-C7ABB4A37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5713" y="1366838"/>
              <a:ext cx="220663" cy="219075"/>
            </a:xfrm>
            <a:custGeom>
              <a:avLst/>
              <a:gdLst>
                <a:gd name="T0" fmla="*/ 0 w 81"/>
                <a:gd name="T1" fmla="*/ 42 h 81"/>
                <a:gd name="T2" fmla="*/ 0 w 81"/>
                <a:gd name="T3" fmla="*/ 40 h 81"/>
                <a:gd name="T4" fmla="*/ 40 w 81"/>
                <a:gd name="T5" fmla="*/ 0 h 81"/>
                <a:gd name="T6" fmla="*/ 81 w 81"/>
                <a:gd name="T7" fmla="*/ 40 h 81"/>
                <a:gd name="T8" fmla="*/ 40 w 81"/>
                <a:gd name="T9" fmla="*/ 81 h 81"/>
                <a:gd name="T10" fmla="*/ 17 w 81"/>
                <a:gd name="T11" fmla="*/ 73 h 81"/>
                <a:gd name="T12" fmla="*/ 0 w 81"/>
                <a:gd name="T13" fmla="*/ 4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0" y="42"/>
                  </a:moveTo>
                  <a:cubicBezTo>
                    <a:pt x="0" y="42"/>
                    <a:pt x="0" y="41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31" y="81"/>
                    <a:pt x="23" y="78"/>
                    <a:pt x="17" y="73"/>
                  </a:cubicBezTo>
                  <a:cubicBezTo>
                    <a:pt x="7" y="66"/>
                    <a:pt x="0" y="55"/>
                    <a:pt x="0" y="4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Freeform 55">
              <a:extLst>
                <a:ext uri="{FF2B5EF4-FFF2-40B4-BE49-F238E27FC236}">
                  <a16:creationId xmlns:a16="http://schemas.microsoft.com/office/drawing/2014/main" id="{3FACCF37-30F7-4249-9629-F5C7C5EE3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2025650"/>
              <a:ext cx="220663" cy="219075"/>
            </a:xfrm>
            <a:custGeom>
              <a:avLst/>
              <a:gdLst>
                <a:gd name="T0" fmla="*/ 6 w 81"/>
                <a:gd name="T1" fmla="*/ 61 h 81"/>
                <a:gd name="T2" fmla="*/ 0 w 81"/>
                <a:gd name="T3" fmla="*/ 40 h 81"/>
                <a:gd name="T4" fmla="*/ 40 w 81"/>
                <a:gd name="T5" fmla="*/ 0 h 81"/>
                <a:gd name="T6" fmla="*/ 81 w 81"/>
                <a:gd name="T7" fmla="*/ 40 h 81"/>
                <a:gd name="T8" fmla="*/ 40 w 81"/>
                <a:gd name="T9" fmla="*/ 81 h 81"/>
                <a:gd name="T10" fmla="*/ 37 w 81"/>
                <a:gd name="T11" fmla="*/ 80 h 81"/>
                <a:gd name="T12" fmla="*/ 6 w 81"/>
                <a:gd name="T13" fmla="*/ 6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6" y="61"/>
                  </a:moveTo>
                  <a:cubicBezTo>
                    <a:pt x="2" y="55"/>
                    <a:pt x="0" y="48"/>
                    <a:pt x="0" y="40"/>
                  </a:cubicBezTo>
                  <a:cubicBezTo>
                    <a:pt x="0" y="18"/>
                    <a:pt x="18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39" y="81"/>
                    <a:pt x="38" y="81"/>
                    <a:pt x="37" y="80"/>
                  </a:cubicBezTo>
                  <a:cubicBezTo>
                    <a:pt x="24" y="79"/>
                    <a:pt x="13" y="72"/>
                    <a:pt x="6" y="6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56">
              <a:extLst>
                <a:ext uri="{FF2B5EF4-FFF2-40B4-BE49-F238E27FC236}">
                  <a16:creationId xmlns:a16="http://schemas.microsoft.com/office/drawing/2014/main" id="{661A48B1-93C4-4E32-AD5B-35D7C35E4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2681288"/>
              <a:ext cx="220663" cy="219075"/>
            </a:xfrm>
            <a:custGeom>
              <a:avLst/>
              <a:gdLst>
                <a:gd name="T0" fmla="*/ 5 w 81"/>
                <a:gd name="T1" fmla="*/ 22 h 81"/>
                <a:gd name="T2" fmla="*/ 40 w 81"/>
                <a:gd name="T3" fmla="*/ 0 h 81"/>
                <a:gd name="T4" fmla="*/ 81 w 81"/>
                <a:gd name="T5" fmla="*/ 41 h 81"/>
                <a:gd name="T6" fmla="*/ 40 w 81"/>
                <a:gd name="T7" fmla="*/ 81 h 81"/>
                <a:gd name="T8" fmla="*/ 2 w 81"/>
                <a:gd name="T9" fmla="*/ 54 h 81"/>
                <a:gd name="T10" fmla="*/ 0 w 81"/>
                <a:gd name="T11" fmla="*/ 41 h 81"/>
                <a:gd name="T12" fmla="*/ 5 w 81"/>
                <a:gd name="T13" fmla="*/ 2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5" y="22"/>
                  </a:moveTo>
                  <a:cubicBezTo>
                    <a:pt x="11" y="9"/>
                    <a:pt x="25" y="0"/>
                    <a:pt x="40" y="0"/>
                  </a:cubicBezTo>
                  <a:cubicBezTo>
                    <a:pt x="63" y="0"/>
                    <a:pt x="81" y="18"/>
                    <a:pt x="81" y="41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23" y="81"/>
                    <a:pt x="8" y="70"/>
                    <a:pt x="2" y="54"/>
                  </a:cubicBezTo>
                  <a:cubicBezTo>
                    <a:pt x="1" y="50"/>
                    <a:pt x="0" y="46"/>
                    <a:pt x="0" y="41"/>
                  </a:cubicBezTo>
                  <a:cubicBezTo>
                    <a:pt x="0" y="34"/>
                    <a:pt x="2" y="28"/>
                    <a:pt x="5" y="2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Freeform 57">
              <a:extLst>
                <a:ext uri="{FF2B5EF4-FFF2-40B4-BE49-F238E27FC236}">
                  <a16:creationId xmlns:a16="http://schemas.microsoft.com/office/drawing/2014/main" id="{EE7ACA91-577F-4415-8406-5C1354D35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084513"/>
              <a:ext cx="220663" cy="220662"/>
            </a:xfrm>
            <a:custGeom>
              <a:avLst/>
              <a:gdLst>
                <a:gd name="T0" fmla="*/ 5 w 81"/>
                <a:gd name="T1" fmla="*/ 20 h 81"/>
                <a:gd name="T2" fmla="*/ 40 w 81"/>
                <a:gd name="T3" fmla="*/ 0 h 81"/>
                <a:gd name="T4" fmla="*/ 81 w 81"/>
                <a:gd name="T5" fmla="*/ 40 h 81"/>
                <a:gd name="T6" fmla="*/ 40 w 81"/>
                <a:gd name="T7" fmla="*/ 81 h 81"/>
                <a:gd name="T8" fmla="*/ 2 w 81"/>
                <a:gd name="T9" fmla="*/ 54 h 81"/>
                <a:gd name="T10" fmla="*/ 0 w 81"/>
                <a:gd name="T11" fmla="*/ 40 h 81"/>
                <a:gd name="T12" fmla="*/ 5 w 81"/>
                <a:gd name="T13" fmla="*/ 2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5" y="20"/>
                  </a:moveTo>
                  <a:cubicBezTo>
                    <a:pt x="12" y="8"/>
                    <a:pt x="25" y="0"/>
                    <a:pt x="40" y="0"/>
                  </a:cubicBezTo>
                  <a:cubicBezTo>
                    <a:pt x="63" y="0"/>
                    <a:pt x="81" y="18"/>
                    <a:pt x="81" y="40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23" y="81"/>
                    <a:pt x="8" y="69"/>
                    <a:pt x="2" y="54"/>
                  </a:cubicBezTo>
                  <a:cubicBezTo>
                    <a:pt x="1" y="49"/>
                    <a:pt x="0" y="45"/>
                    <a:pt x="0" y="40"/>
                  </a:cubicBezTo>
                  <a:cubicBezTo>
                    <a:pt x="0" y="33"/>
                    <a:pt x="2" y="26"/>
                    <a:pt x="5" y="2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Freeform 58">
              <a:extLst>
                <a:ext uri="{FF2B5EF4-FFF2-40B4-BE49-F238E27FC236}">
                  <a16:creationId xmlns:a16="http://schemas.microsoft.com/office/drawing/2014/main" id="{2D064104-A8BE-44B9-8E6E-5ADCEA4C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625" y="3740150"/>
              <a:ext cx="220663" cy="220662"/>
            </a:xfrm>
            <a:custGeom>
              <a:avLst/>
              <a:gdLst>
                <a:gd name="T0" fmla="*/ 36 w 81"/>
                <a:gd name="T1" fmla="*/ 1 h 81"/>
                <a:gd name="T2" fmla="*/ 40 w 81"/>
                <a:gd name="T3" fmla="*/ 0 h 81"/>
                <a:gd name="T4" fmla="*/ 81 w 81"/>
                <a:gd name="T5" fmla="*/ 41 h 81"/>
                <a:gd name="T6" fmla="*/ 40 w 81"/>
                <a:gd name="T7" fmla="*/ 81 h 81"/>
                <a:gd name="T8" fmla="*/ 0 w 81"/>
                <a:gd name="T9" fmla="*/ 41 h 81"/>
                <a:gd name="T10" fmla="*/ 10 w 81"/>
                <a:gd name="T11" fmla="*/ 15 h 81"/>
                <a:gd name="T12" fmla="*/ 36 w 81"/>
                <a:gd name="T13" fmla="*/ 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36" y="1"/>
                  </a:moveTo>
                  <a:cubicBezTo>
                    <a:pt x="38" y="1"/>
                    <a:pt x="39" y="0"/>
                    <a:pt x="40" y="0"/>
                  </a:cubicBezTo>
                  <a:cubicBezTo>
                    <a:pt x="63" y="0"/>
                    <a:pt x="81" y="18"/>
                    <a:pt x="81" y="41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18" y="81"/>
                    <a:pt x="0" y="63"/>
                    <a:pt x="0" y="41"/>
                  </a:cubicBezTo>
                  <a:cubicBezTo>
                    <a:pt x="0" y="31"/>
                    <a:pt x="4" y="22"/>
                    <a:pt x="10" y="15"/>
                  </a:cubicBezTo>
                  <a:cubicBezTo>
                    <a:pt x="16" y="7"/>
                    <a:pt x="25" y="2"/>
                    <a:pt x="36" y="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Freeform 59">
              <a:extLst>
                <a:ext uri="{FF2B5EF4-FFF2-40B4-BE49-F238E27FC236}">
                  <a16:creationId xmlns:a16="http://schemas.microsoft.com/office/drawing/2014/main" id="{C8326C6D-0C48-481A-A394-CBB7256B1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5713" y="4398963"/>
              <a:ext cx="220663" cy="219075"/>
            </a:xfrm>
            <a:custGeom>
              <a:avLst/>
              <a:gdLst>
                <a:gd name="T0" fmla="*/ 17 w 81"/>
                <a:gd name="T1" fmla="*/ 8 h 81"/>
                <a:gd name="T2" fmla="*/ 40 w 81"/>
                <a:gd name="T3" fmla="*/ 0 h 81"/>
                <a:gd name="T4" fmla="*/ 81 w 81"/>
                <a:gd name="T5" fmla="*/ 41 h 81"/>
                <a:gd name="T6" fmla="*/ 40 w 81"/>
                <a:gd name="T7" fmla="*/ 81 h 81"/>
                <a:gd name="T8" fmla="*/ 0 w 81"/>
                <a:gd name="T9" fmla="*/ 41 h 81"/>
                <a:gd name="T10" fmla="*/ 0 w 81"/>
                <a:gd name="T11" fmla="*/ 35 h 81"/>
                <a:gd name="T12" fmla="*/ 17 w 81"/>
                <a:gd name="T13" fmla="*/ 8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1" h="81">
                  <a:moveTo>
                    <a:pt x="17" y="8"/>
                  </a:moveTo>
                  <a:cubicBezTo>
                    <a:pt x="23" y="3"/>
                    <a:pt x="31" y="0"/>
                    <a:pt x="40" y="0"/>
                  </a:cubicBezTo>
                  <a:cubicBezTo>
                    <a:pt x="63" y="0"/>
                    <a:pt x="81" y="18"/>
                    <a:pt x="81" y="41"/>
                  </a:cubicBezTo>
                  <a:cubicBezTo>
                    <a:pt x="81" y="63"/>
                    <a:pt x="63" y="81"/>
                    <a:pt x="40" y="81"/>
                  </a:cubicBezTo>
                  <a:cubicBezTo>
                    <a:pt x="18" y="81"/>
                    <a:pt x="0" y="63"/>
                    <a:pt x="0" y="41"/>
                  </a:cubicBezTo>
                  <a:cubicBezTo>
                    <a:pt x="0" y="39"/>
                    <a:pt x="0" y="37"/>
                    <a:pt x="0" y="35"/>
                  </a:cubicBezTo>
                  <a:cubicBezTo>
                    <a:pt x="2" y="24"/>
                    <a:pt x="8" y="14"/>
                    <a:pt x="17" y="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Freeform 60">
              <a:extLst>
                <a:ext uri="{FF2B5EF4-FFF2-40B4-BE49-F238E27FC236}">
                  <a16:creationId xmlns:a16="http://schemas.microsoft.com/office/drawing/2014/main" id="{50647494-9CF6-45C5-A7B1-66410840F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4364038"/>
              <a:ext cx="219075" cy="219075"/>
            </a:xfrm>
            <a:custGeom>
              <a:avLst/>
              <a:gdLst>
                <a:gd name="T0" fmla="*/ 56 w 80"/>
                <a:gd name="T1" fmla="*/ 3 h 81"/>
                <a:gd name="T2" fmla="*/ 69 w 80"/>
                <a:gd name="T3" fmla="*/ 12 h 81"/>
                <a:gd name="T4" fmla="*/ 80 w 80"/>
                <a:gd name="T5" fmla="*/ 40 h 81"/>
                <a:gd name="T6" fmla="*/ 40 w 80"/>
                <a:gd name="T7" fmla="*/ 81 h 81"/>
                <a:gd name="T8" fmla="*/ 0 w 80"/>
                <a:gd name="T9" fmla="*/ 40 h 81"/>
                <a:gd name="T10" fmla="*/ 13 w 80"/>
                <a:gd name="T11" fmla="*/ 10 h 81"/>
                <a:gd name="T12" fmla="*/ 27 w 80"/>
                <a:gd name="T13" fmla="*/ 2 h 81"/>
                <a:gd name="T14" fmla="*/ 40 w 80"/>
                <a:gd name="T15" fmla="*/ 0 h 81"/>
                <a:gd name="T16" fmla="*/ 56 w 80"/>
                <a:gd name="T17" fmla="*/ 3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" h="81">
                  <a:moveTo>
                    <a:pt x="56" y="3"/>
                  </a:moveTo>
                  <a:cubicBezTo>
                    <a:pt x="61" y="5"/>
                    <a:pt x="65" y="8"/>
                    <a:pt x="69" y="12"/>
                  </a:cubicBezTo>
                  <a:cubicBezTo>
                    <a:pt x="76" y="19"/>
                    <a:pt x="80" y="29"/>
                    <a:pt x="80" y="40"/>
                  </a:cubicBezTo>
                  <a:cubicBezTo>
                    <a:pt x="80" y="62"/>
                    <a:pt x="62" y="81"/>
                    <a:pt x="40" y="81"/>
                  </a:cubicBezTo>
                  <a:cubicBezTo>
                    <a:pt x="18" y="81"/>
                    <a:pt x="0" y="62"/>
                    <a:pt x="0" y="40"/>
                  </a:cubicBezTo>
                  <a:cubicBezTo>
                    <a:pt x="0" y="28"/>
                    <a:pt x="5" y="17"/>
                    <a:pt x="13" y="10"/>
                  </a:cubicBezTo>
                  <a:cubicBezTo>
                    <a:pt x="17" y="6"/>
                    <a:pt x="22" y="4"/>
                    <a:pt x="27" y="2"/>
                  </a:cubicBezTo>
                  <a:cubicBezTo>
                    <a:pt x="31" y="0"/>
                    <a:pt x="35" y="0"/>
                    <a:pt x="40" y="0"/>
                  </a:cubicBezTo>
                  <a:cubicBezTo>
                    <a:pt x="46" y="0"/>
                    <a:pt x="51" y="1"/>
                    <a:pt x="56" y="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Freeform 61">
              <a:extLst>
                <a:ext uri="{FF2B5EF4-FFF2-40B4-BE49-F238E27FC236}">
                  <a16:creationId xmlns:a16="http://schemas.microsoft.com/office/drawing/2014/main" id="{03386B77-4628-4C5F-9232-D81701CA1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9463" y="1952625"/>
              <a:ext cx="217488" cy="107950"/>
            </a:xfrm>
            <a:custGeom>
              <a:avLst/>
              <a:gdLst>
                <a:gd name="T0" fmla="*/ 0 w 80"/>
                <a:gd name="T1" fmla="*/ 40 h 40"/>
                <a:gd name="T2" fmla="*/ 40 w 80"/>
                <a:gd name="T3" fmla="*/ 0 h 40"/>
                <a:gd name="T4" fmla="*/ 80 w 80"/>
                <a:gd name="T5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0" h="40">
                  <a:moveTo>
                    <a:pt x="0" y="40"/>
                  </a:moveTo>
                  <a:cubicBezTo>
                    <a:pt x="0" y="18"/>
                    <a:pt x="18" y="0"/>
                    <a:pt x="40" y="0"/>
                  </a:cubicBezTo>
                  <a:cubicBezTo>
                    <a:pt x="62" y="0"/>
                    <a:pt x="80" y="18"/>
                    <a:pt x="80" y="4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62">
              <a:extLst>
                <a:ext uri="{FF2B5EF4-FFF2-40B4-BE49-F238E27FC236}">
                  <a16:creationId xmlns:a16="http://schemas.microsoft.com/office/drawing/2014/main" id="{4A8D61B6-B5E9-4F23-9ECA-1EC0167A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375" y="2500313"/>
              <a:ext cx="109538" cy="219075"/>
            </a:xfrm>
            <a:custGeom>
              <a:avLst/>
              <a:gdLst>
                <a:gd name="T0" fmla="*/ 0 w 40"/>
                <a:gd name="T1" fmla="*/ 0 h 81"/>
                <a:gd name="T2" fmla="*/ 40 w 40"/>
                <a:gd name="T3" fmla="*/ 40 h 81"/>
                <a:gd name="T4" fmla="*/ 0 w 40"/>
                <a:gd name="T5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81">
                  <a:moveTo>
                    <a:pt x="0" y="0"/>
                  </a:moveTo>
                  <a:cubicBezTo>
                    <a:pt x="22" y="0"/>
                    <a:pt x="40" y="18"/>
                    <a:pt x="40" y="40"/>
                  </a:cubicBezTo>
                  <a:cubicBezTo>
                    <a:pt x="40" y="63"/>
                    <a:pt x="22" y="81"/>
                    <a:pt x="0" y="8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63">
              <a:extLst>
                <a:ext uri="{FF2B5EF4-FFF2-40B4-BE49-F238E27FC236}">
                  <a16:creationId xmlns:a16="http://schemas.microsoft.com/office/drawing/2014/main" id="{DA070198-4DE9-45A3-8565-FD2E0B24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375" y="2865438"/>
              <a:ext cx="109538" cy="219075"/>
            </a:xfrm>
            <a:custGeom>
              <a:avLst/>
              <a:gdLst>
                <a:gd name="T0" fmla="*/ 0 w 40"/>
                <a:gd name="T1" fmla="*/ 0 h 81"/>
                <a:gd name="T2" fmla="*/ 40 w 40"/>
                <a:gd name="T3" fmla="*/ 40 h 81"/>
                <a:gd name="T4" fmla="*/ 0 w 40"/>
                <a:gd name="T5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81">
                  <a:moveTo>
                    <a:pt x="0" y="0"/>
                  </a:moveTo>
                  <a:cubicBezTo>
                    <a:pt x="22" y="0"/>
                    <a:pt x="40" y="18"/>
                    <a:pt x="40" y="40"/>
                  </a:cubicBezTo>
                  <a:cubicBezTo>
                    <a:pt x="40" y="63"/>
                    <a:pt x="22" y="81"/>
                    <a:pt x="0" y="8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64">
              <a:extLst>
                <a:ext uri="{FF2B5EF4-FFF2-40B4-BE49-F238E27FC236}">
                  <a16:creationId xmlns:a16="http://schemas.microsoft.com/office/drawing/2014/main" id="{531D680F-1D9E-4DD6-A73A-40A7D83E0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56375" y="3267075"/>
              <a:ext cx="109538" cy="219075"/>
            </a:xfrm>
            <a:custGeom>
              <a:avLst/>
              <a:gdLst>
                <a:gd name="T0" fmla="*/ 0 w 40"/>
                <a:gd name="T1" fmla="*/ 0 h 81"/>
                <a:gd name="T2" fmla="*/ 40 w 40"/>
                <a:gd name="T3" fmla="*/ 41 h 81"/>
                <a:gd name="T4" fmla="*/ 0 w 40"/>
                <a:gd name="T5" fmla="*/ 81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" h="81">
                  <a:moveTo>
                    <a:pt x="0" y="0"/>
                  </a:moveTo>
                  <a:cubicBezTo>
                    <a:pt x="22" y="0"/>
                    <a:pt x="40" y="18"/>
                    <a:pt x="40" y="41"/>
                  </a:cubicBezTo>
                  <a:cubicBezTo>
                    <a:pt x="40" y="63"/>
                    <a:pt x="22" y="81"/>
                    <a:pt x="0" y="8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65">
              <a:extLst>
                <a:ext uri="{FF2B5EF4-FFF2-40B4-BE49-F238E27FC236}">
                  <a16:creationId xmlns:a16="http://schemas.microsoft.com/office/drawing/2014/main" id="{A670A096-8E5F-4E46-AC70-5015F05A3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4388" y="3924300"/>
              <a:ext cx="220663" cy="109537"/>
            </a:xfrm>
            <a:custGeom>
              <a:avLst/>
              <a:gdLst>
                <a:gd name="T0" fmla="*/ 81 w 81"/>
                <a:gd name="T1" fmla="*/ 0 h 40"/>
                <a:gd name="T2" fmla="*/ 40 w 81"/>
                <a:gd name="T3" fmla="*/ 40 h 40"/>
                <a:gd name="T4" fmla="*/ 0 w 81"/>
                <a:gd name="T5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1" h="40">
                  <a:moveTo>
                    <a:pt x="81" y="0"/>
                  </a:moveTo>
                  <a:cubicBezTo>
                    <a:pt x="81" y="22"/>
                    <a:pt x="63" y="40"/>
                    <a:pt x="40" y="40"/>
                  </a:cubicBezTo>
                  <a:cubicBezTo>
                    <a:pt x="18" y="40"/>
                    <a:pt x="0" y="22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Freeform 66">
              <a:extLst>
                <a:ext uri="{FF2B5EF4-FFF2-40B4-BE49-F238E27FC236}">
                  <a16:creationId xmlns:a16="http://schemas.microsoft.com/office/drawing/2014/main" id="{B6822414-99CB-4D57-AADC-89D782599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3425" y="2060575"/>
              <a:ext cx="315913" cy="0"/>
            </a:xfrm>
            <a:custGeom>
              <a:avLst/>
              <a:gdLst>
                <a:gd name="T0" fmla="*/ 0 w 199"/>
                <a:gd name="T1" fmla="*/ 29 w 199"/>
                <a:gd name="T2" fmla="*/ 166 w 199"/>
                <a:gd name="T3" fmla="*/ 199 w 19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99">
                  <a:moveTo>
                    <a:pt x="0" y="0"/>
                  </a:moveTo>
                  <a:lnTo>
                    <a:pt x="29" y="0"/>
                  </a:lnTo>
                  <a:lnTo>
                    <a:pt x="166" y="0"/>
                  </a:lnTo>
                  <a:lnTo>
                    <a:pt x="199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Freeform 67">
              <a:extLst>
                <a:ext uri="{FF2B5EF4-FFF2-40B4-BE49-F238E27FC236}">
                  <a16:creationId xmlns:a16="http://schemas.microsoft.com/office/drawing/2014/main" id="{DD7FE347-8405-4285-B363-31A5227EA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7138" y="1412875"/>
              <a:ext cx="636588" cy="674687"/>
            </a:xfrm>
            <a:custGeom>
              <a:avLst/>
              <a:gdLst>
                <a:gd name="T0" fmla="*/ 234 w 234"/>
                <a:gd name="T1" fmla="*/ 239 h 249"/>
                <a:gd name="T2" fmla="*/ 234 w 234"/>
                <a:gd name="T3" fmla="*/ 112 h 249"/>
                <a:gd name="T4" fmla="*/ 123 w 234"/>
                <a:gd name="T5" fmla="*/ 4 h 249"/>
                <a:gd name="T6" fmla="*/ 24 w 234"/>
                <a:gd name="T7" fmla="*/ 71 h 249"/>
                <a:gd name="T8" fmla="*/ 13 w 234"/>
                <a:gd name="T9" fmla="*/ 164 h 249"/>
                <a:gd name="T10" fmla="*/ 18 w 234"/>
                <a:gd name="T11" fmla="*/ 174 h 249"/>
                <a:gd name="T12" fmla="*/ 153 w 234"/>
                <a:gd name="T13" fmla="*/ 131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4" h="249">
                  <a:moveTo>
                    <a:pt x="234" y="239"/>
                  </a:moveTo>
                  <a:cubicBezTo>
                    <a:pt x="234" y="112"/>
                    <a:pt x="234" y="112"/>
                    <a:pt x="234" y="112"/>
                  </a:cubicBezTo>
                  <a:cubicBezTo>
                    <a:pt x="234" y="51"/>
                    <a:pt x="184" y="0"/>
                    <a:pt x="123" y="4"/>
                  </a:cubicBezTo>
                  <a:cubicBezTo>
                    <a:pt x="91" y="6"/>
                    <a:pt x="56" y="23"/>
                    <a:pt x="24" y="71"/>
                  </a:cubicBezTo>
                  <a:cubicBezTo>
                    <a:pt x="6" y="98"/>
                    <a:pt x="0" y="133"/>
                    <a:pt x="13" y="164"/>
                  </a:cubicBezTo>
                  <a:cubicBezTo>
                    <a:pt x="14" y="168"/>
                    <a:pt x="16" y="171"/>
                    <a:pt x="18" y="174"/>
                  </a:cubicBezTo>
                  <a:cubicBezTo>
                    <a:pt x="62" y="249"/>
                    <a:pt x="197" y="208"/>
                    <a:pt x="153" y="13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Freeform 68">
              <a:extLst>
                <a:ext uri="{FF2B5EF4-FFF2-40B4-BE49-F238E27FC236}">
                  <a16:creationId xmlns:a16="http://schemas.microsoft.com/office/drawing/2014/main" id="{8142C7D8-21D0-48F1-B585-906984EBB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725" y="1733550"/>
              <a:ext cx="1063625" cy="1527175"/>
            </a:xfrm>
            <a:custGeom>
              <a:avLst/>
              <a:gdLst>
                <a:gd name="T0" fmla="*/ 391 w 391"/>
                <a:gd name="T1" fmla="*/ 56 h 564"/>
                <a:gd name="T2" fmla="*/ 189 w 391"/>
                <a:gd name="T3" fmla="*/ 121 h 564"/>
                <a:gd name="T4" fmla="*/ 189 w 391"/>
                <a:gd name="T5" fmla="*/ 243 h 564"/>
                <a:gd name="T6" fmla="*/ 122 w 391"/>
                <a:gd name="T7" fmla="*/ 472 h 564"/>
                <a:gd name="T8" fmla="*/ 136 w 391"/>
                <a:gd name="T9" fmla="*/ 485 h 564"/>
                <a:gd name="T10" fmla="*/ 285 w 391"/>
                <a:gd name="T11" fmla="*/ 350 h 564"/>
                <a:gd name="T12" fmla="*/ 270 w 391"/>
                <a:gd name="T13" fmla="*/ 310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1" h="564">
                  <a:moveTo>
                    <a:pt x="391" y="56"/>
                  </a:moveTo>
                  <a:cubicBezTo>
                    <a:pt x="391" y="56"/>
                    <a:pt x="257" y="0"/>
                    <a:pt x="189" y="121"/>
                  </a:cubicBezTo>
                  <a:cubicBezTo>
                    <a:pt x="162" y="175"/>
                    <a:pt x="189" y="243"/>
                    <a:pt x="189" y="243"/>
                  </a:cubicBezTo>
                  <a:cubicBezTo>
                    <a:pt x="189" y="243"/>
                    <a:pt x="0" y="350"/>
                    <a:pt x="122" y="472"/>
                  </a:cubicBezTo>
                  <a:cubicBezTo>
                    <a:pt x="127" y="477"/>
                    <a:pt x="131" y="481"/>
                    <a:pt x="136" y="485"/>
                  </a:cubicBezTo>
                  <a:cubicBezTo>
                    <a:pt x="233" y="564"/>
                    <a:pt x="300" y="437"/>
                    <a:pt x="285" y="350"/>
                  </a:cubicBezTo>
                  <a:cubicBezTo>
                    <a:pt x="283" y="335"/>
                    <a:pt x="278" y="321"/>
                    <a:pt x="270" y="31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Freeform 69">
              <a:extLst>
                <a:ext uri="{FF2B5EF4-FFF2-40B4-BE49-F238E27FC236}">
                  <a16:creationId xmlns:a16="http://schemas.microsoft.com/office/drawing/2014/main" id="{532A45CE-1924-46E6-A867-0E0A67266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7425" y="2390775"/>
              <a:ext cx="620713" cy="401637"/>
            </a:xfrm>
            <a:custGeom>
              <a:avLst/>
              <a:gdLst>
                <a:gd name="T0" fmla="*/ 0 w 228"/>
                <a:gd name="T1" fmla="*/ 107 h 148"/>
                <a:gd name="T2" fmla="*/ 160 w 228"/>
                <a:gd name="T3" fmla="*/ 40 h 148"/>
                <a:gd name="T4" fmla="*/ 228 w 228"/>
                <a:gd name="T5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8" h="148">
                  <a:moveTo>
                    <a:pt x="0" y="107"/>
                  </a:moveTo>
                  <a:cubicBezTo>
                    <a:pt x="0" y="107"/>
                    <a:pt x="79" y="0"/>
                    <a:pt x="160" y="40"/>
                  </a:cubicBezTo>
                  <a:cubicBezTo>
                    <a:pt x="221" y="70"/>
                    <a:pt x="228" y="148"/>
                    <a:pt x="228" y="14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70">
              <a:extLst>
                <a:ext uri="{FF2B5EF4-FFF2-40B4-BE49-F238E27FC236}">
                  <a16:creationId xmlns:a16="http://schemas.microsoft.com/office/drawing/2014/main" id="{5D91A212-B6D7-4294-91F2-2705CEF7D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750" y="3046413"/>
              <a:ext cx="520700" cy="674687"/>
            </a:xfrm>
            <a:custGeom>
              <a:avLst/>
              <a:gdLst>
                <a:gd name="T0" fmla="*/ 109 w 191"/>
                <a:gd name="T1" fmla="*/ 0 h 249"/>
                <a:gd name="T2" fmla="*/ 95 w 191"/>
                <a:gd name="T3" fmla="*/ 189 h 249"/>
                <a:gd name="T4" fmla="*/ 191 w 191"/>
                <a:gd name="T5" fmla="*/ 249 h 2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1" h="249">
                  <a:moveTo>
                    <a:pt x="109" y="0"/>
                  </a:moveTo>
                  <a:cubicBezTo>
                    <a:pt x="109" y="0"/>
                    <a:pt x="0" y="95"/>
                    <a:pt x="95" y="189"/>
                  </a:cubicBezTo>
                  <a:cubicBezTo>
                    <a:pt x="127" y="221"/>
                    <a:pt x="160" y="239"/>
                    <a:pt x="191" y="24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Freeform 71">
              <a:extLst>
                <a:ext uri="{FF2B5EF4-FFF2-40B4-BE49-F238E27FC236}">
                  <a16:creationId xmlns:a16="http://schemas.microsoft.com/office/drawing/2014/main" id="{19394EBC-043E-46D5-B9D6-B6322E5C2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075" y="3573463"/>
              <a:ext cx="1136650" cy="904875"/>
            </a:xfrm>
            <a:custGeom>
              <a:avLst/>
              <a:gdLst>
                <a:gd name="T0" fmla="*/ 202 w 418"/>
                <a:gd name="T1" fmla="*/ 157 h 334"/>
                <a:gd name="T2" fmla="*/ 189 w 418"/>
                <a:gd name="T3" fmla="*/ 35 h 334"/>
                <a:gd name="T4" fmla="*/ 29 w 418"/>
                <a:gd name="T5" fmla="*/ 55 h 334"/>
                <a:gd name="T6" fmla="*/ 68 w 418"/>
                <a:gd name="T7" fmla="*/ 211 h 334"/>
                <a:gd name="T8" fmla="*/ 216 w 418"/>
                <a:gd name="T9" fmla="*/ 211 h 334"/>
                <a:gd name="T10" fmla="*/ 297 w 418"/>
                <a:gd name="T11" fmla="*/ 319 h 334"/>
                <a:gd name="T12" fmla="*/ 298 w 418"/>
                <a:gd name="T13" fmla="*/ 319 h 334"/>
                <a:gd name="T14" fmla="*/ 418 w 418"/>
                <a:gd name="T15" fmla="*/ 222 h 334"/>
                <a:gd name="T16" fmla="*/ 418 w 418"/>
                <a:gd name="T17" fmla="*/ 130 h 334"/>
                <a:gd name="T18" fmla="*/ 418 w 418"/>
                <a:gd name="T19" fmla="*/ 103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334">
                  <a:moveTo>
                    <a:pt x="202" y="157"/>
                  </a:moveTo>
                  <a:cubicBezTo>
                    <a:pt x="202" y="157"/>
                    <a:pt x="229" y="76"/>
                    <a:pt x="189" y="35"/>
                  </a:cubicBezTo>
                  <a:cubicBezTo>
                    <a:pt x="153" y="0"/>
                    <a:pt x="67" y="7"/>
                    <a:pt x="29" y="55"/>
                  </a:cubicBezTo>
                  <a:cubicBezTo>
                    <a:pt x="1" y="89"/>
                    <a:pt x="0" y="143"/>
                    <a:pt x="68" y="211"/>
                  </a:cubicBezTo>
                  <a:cubicBezTo>
                    <a:pt x="162" y="292"/>
                    <a:pt x="216" y="211"/>
                    <a:pt x="216" y="211"/>
                  </a:cubicBezTo>
                  <a:cubicBezTo>
                    <a:pt x="216" y="211"/>
                    <a:pt x="243" y="305"/>
                    <a:pt x="297" y="319"/>
                  </a:cubicBezTo>
                  <a:cubicBezTo>
                    <a:pt x="297" y="319"/>
                    <a:pt x="298" y="319"/>
                    <a:pt x="298" y="319"/>
                  </a:cubicBezTo>
                  <a:cubicBezTo>
                    <a:pt x="360" y="334"/>
                    <a:pt x="418" y="285"/>
                    <a:pt x="418" y="222"/>
                  </a:cubicBezTo>
                  <a:cubicBezTo>
                    <a:pt x="418" y="130"/>
                    <a:pt x="418" y="130"/>
                    <a:pt x="418" y="130"/>
                  </a:cubicBezTo>
                  <a:cubicBezTo>
                    <a:pt x="418" y="103"/>
                    <a:pt x="418" y="103"/>
                    <a:pt x="418" y="10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Freeform 72">
              <a:extLst>
                <a:ext uri="{FF2B5EF4-FFF2-40B4-BE49-F238E27FC236}">
                  <a16:creationId xmlns:a16="http://schemas.microsoft.com/office/drawing/2014/main" id="{B0DB8D4A-BCC3-437A-AE01-339F8EB81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4100" y="2036763"/>
              <a:ext cx="549275" cy="457200"/>
            </a:xfrm>
            <a:custGeom>
              <a:avLst/>
              <a:gdLst>
                <a:gd name="T0" fmla="*/ 25 w 202"/>
                <a:gd name="T1" fmla="*/ 169 h 169"/>
                <a:gd name="T2" fmla="*/ 95 w 202"/>
                <a:gd name="T3" fmla="*/ 36 h 169"/>
                <a:gd name="T4" fmla="*/ 202 w 202"/>
                <a:gd name="T5" fmla="*/ 92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2" h="169">
                  <a:moveTo>
                    <a:pt x="25" y="169"/>
                  </a:moveTo>
                  <a:cubicBezTo>
                    <a:pt x="25" y="169"/>
                    <a:pt x="0" y="88"/>
                    <a:pt x="95" y="36"/>
                  </a:cubicBezTo>
                  <a:cubicBezTo>
                    <a:pt x="169" y="0"/>
                    <a:pt x="202" y="92"/>
                    <a:pt x="202" y="9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Freeform 73">
              <a:extLst>
                <a:ext uri="{FF2B5EF4-FFF2-40B4-BE49-F238E27FC236}">
                  <a16:creationId xmlns:a16="http://schemas.microsoft.com/office/drawing/2014/main" id="{0F37FD28-73DE-4AF0-8D1D-FBD34D551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7475" y="2938463"/>
              <a:ext cx="257175" cy="985837"/>
            </a:xfrm>
            <a:custGeom>
              <a:avLst/>
              <a:gdLst>
                <a:gd name="T0" fmla="*/ 94 w 94"/>
                <a:gd name="T1" fmla="*/ 0 h 364"/>
                <a:gd name="T2" fmla="*/ 0 w 94"/>
                <a:gd name="T3" fmla="*/ 81 h 364"/>
                <a:gd name="T4" fmla="*/ 67 w 94"/>
                <a:gd name="T5" fmla="*/ 229 h 364"/>
                <a:gd name="T6" fmla="*/ 13 w 94"/>
                <a:gd name="T7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364">
                  <a:moveTo>
                    <a:pt x="94" y="0"/>
                  </a:moveTo>
                  <a:cubicBezTo>
                    <a:pt x="94" y="0"/>
                    <a:pt x="0" y="13"/>
                    <a:pt x="0" y="81"/>
                  </a:cubicBezTo>
                  <a:cubicBezTo>
                    <a:pt x="0" y="148"/>
                    <a:pt x="67" y="162"/>
                    <a:pt x="67" y="229"/>
                  </a:cubicBezTo>
                  <a:cubicBezTo>
                    <a:pt x="67" y="296"/>
                    <a:pt x="13" y="364"/>
                    <a:pt x="13" y="364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8" name="Oval 267">
            <a:extLst>
              <a:ext uri="{FF2B5EF4-FFF2-40B4-BE49-F238E27FC236}">
                <a16:creationId xmlns:a16="http://schemas.microsoft.com/office/drawing/2014/main" id="{973E12A6-BB32-4819-95A2-D0CCC104226B}"/>
              </a:ext>
            </a:extLst>
          </p:cNvPr>
          <p:cNvSpPr/>
          <p:nvPr/>
        </p:nvSpPr>
        <p:spPr>
          <a:xfrm>
            <a:off x="1224067" y="3569173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421F63EF-84D0-456F-AF4C-309CED756D0D}"/>
              </a:ext>
            </a:extLst>
          </p:cNvPr>
          <p:cNvGrpSpPr/>
          <p:nvPr/>
        </p:nvGrpSpPr>
        <p:grpSpPr>
          <a:xfrm>
            <a:off x="1351261" y="3685553"/>
            <a:ext cx="697414" cy="719042"/>
            <a:chOff x="4324350" y="1619250"/>
            <a:chExt cx="3532188" cy="3641725"/>
          </a:xfrm>
        </p:grpSpPr>
        <p:sp>
          <p:nvSpPr>
            <p:cNvPr id="270" name="Freeform 77">
              <a:extLst>
                <a:ext uri="{FF2B5EF4-FFF2-40B4-BE49-F238E27FC236}">
                  <a16:creationId xmlns:a16="http://schemas.microsoft.com/office/drawing/2014/main" id="{75CC2113-A184-48B5-9365-01C43056AE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2390775"/>
              <a:ext cx="244475" cy="241300"/>
            </a:xfrm>
            <a:custGeom>
              <a:avLst/>
              <a:gdLst>
                <a:gd name="T0" fmla="*/ 45 w 90"/>
                <a:gd name="T1" fmla="*/ 0 h 89"/>
                <a:gd name="T2" fmla="*/ 90 w 90"/>
                <a:gd name="T3" fmla="*/ 44 h 89"/>
                <a:gd name="T4" fmla="*/ 45 w 90"/>
                <a:gd name="T5" fmla="*/ 89 h 89"/>
                <a:gd name="T6" fmla="*/ 41 w 90"/>
                <a:gd name="T7" fmla="*/ 89 h 89"/>
                <a:gd name="T8" fmla="*/ 7 w 90"/>
                <a:gd name="T9" fmla="*/ 68 h 89"/>
                <a:gd name="T10" fmla="*/ 0 w 90"/>
                <a:gd name="T11" fmla="*/ 44 h 89"/>
                <a:gd name="T12" fmla="*/ 45 w 90"/>
                <a:gd name="T1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89">
                  <a:moveTo>
                    <a:pt x="45" y="0"/>
                  </a:moveTo>
                  <a:cubicBezTo>
                    <a:pt x="70" y="0"/>
                    <a:pt x="90" y="20"/>
                    <a:pt x="90" y="44"/>
                  </a:cubicBezTo>
                  <a:cubicBezTo>
                    <a:pt x="90" y="69"/>
                    <a:pt x="70" y="89"/>
                    <a:pt x="45" y="89"/>
                  </a:cubicBezTo>
                  <a:cubicBezTo>
                    <a:pt x="44" y="89"/>
                    <a:pt x="43" y="89"/>
                    <a:pt x="41" y="89"/>
                  </a:cubicBezTo>
                  <a:cubicBezTo>
                    <a:pt x="27" y="88"/>
                    <a:pt x="14" y="80"/>
                    <a:pt x="7" y="68"/>
                  </a:cubicBezTo>
                  <a:cubicBezTo>
                    <a:pt x="3" y="61"/>
                    <a:pt x="0" y="53"/>
                    <a:pt x="0" y="44"/>
                  </a:cubicBezTo>
                  <a:cubicBezTo>
                    <a:pt x="0" y="20"/>
                    <a:pt x="20" y="0"/>
                    <a:pt x="45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78">
              <a:extLst>
                <a:ext uri="{FF2B5EF4-FFF2-40B4-BE49-F238E27FC236}">
                  <a16:creationId xmlns:a16="http://schemas.microsoft.com/office/drawing/2014/main" id="{E5D1C531-A9F7-4883-A003-18A8EDF25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3117850"/>
              <a:ext cx="244475" cy="242888"/>
            </a:xfrm>
            <a:custGeom>
              <a:avLst/>
              <a:gdLst>
                <a:gd name="T0" fmla="*/ 45 w 90"/>
                <a:gd name="T1" fmla="*/ 0 h 90"/>
                <a:gd name="T2" fmla="*/ 90 w 90"/>
                <a:gd name="T3" fmla="*/ 45 h 90"/>
                <a:gd name="T4" fmla="*/ 45 w 90"/>
                <a:gd name="T5" fmla="*/ 90 h 90"/>
                <a:gd name="T6" fmla="*/ 3 w 90"/>
                <a:gd name="T7" fmla="*/ 60 h 90"/>
                <a:gd name="T8" fmla="*/ 0 w 90"/>
                <a:gd name="T9" fmla="*/ 45 h 90"/>
                <a:gd name="T10" fmla="*/ 5 w 90"/>
                <a:gd name="T11" fmla="*/ 24 h 90"/>
                <a:gd name="T12" fmla="*/ 45 w 90"/>
                <a:gd name="T1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0">
                  <a:moveTo>
                    <a:pt x="45" y="0"/>
                  </a:moveTo>
                  <a:cubicBezTo>
                    <a:pt x="70" y="0"/>
                    <a:pt x="90" y="20"/>
                    <a:pt x="90" y="45"/>
                  </a:cubicBezTo>
                  <a:cubicBezTo>
                    <a:pt x="90" y="70"/>
                    <a:pt x="70" y="90"/>
                    <a:pt x="45" y="90"/>
                  </a:cubicBezTo>
                  <a:cubicBezTo>
                    <a:pt x="25" y="90"/>
                    <a:pt x="9" y="77"/>
                    <a:pt x="3" y="60"/>
                  </a:cubicBezTo>
                  <a:cubicBezTo>
                    <a:pt x="1" y="55"/>
                    <a:pt x="0" y="50"/>
                    <a:pt x="0" y="45"/>
                  </a:cubicBezTo>
                  <a:cubicBezTo>
                    <a:pt x="0" y="37"/>
                    <a:pt x="2" y="30"/>
                    <a:pt x="5" y="24"/>
                  </a:cubicBezTo>
                  <a:cubicBezTo>
                    <a:pt x="13" y="10"/>
                    <a:pt x="28" y="0"/>
                    <a:pt x="45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79">
              <a:extLst>
                <a:ext uri="{FF2B5EF4-FFF2-40B4-BE49-F238E27FC236}">
                  <a16:creationId xmlns:a16="http://schemas.microsoft.com/office/drawing/2014/main" id="{EADAC430-F1C3-4F4B-8DCE-FB2EFC2CF6F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3562350"/>
              <a:ext cx="244475" cy="242888"/>
            </a:xfrm>
            <a:custGeom>
              <a:avLst/>
              <a:gdLst>
                <a:gd name="T0" fmla="*/ 45 w 90"/>
                <a:gd name="T1" fmla="*/ 0 h 90"/>
                <a:gd name="T2" fmla="*/ 90 w 90"/>
                <a:gd name="T3" fmla="*/ 45 h 90"/>
                <a:gd name="T4" fmla="*/ 45 w 90"/>
                <a:gd name="T5" fmla="*/ 90 h 90"/>
                <a:gd name="T6" fmla="*/ 3 w 90"/>
                <a:gd name="T7" fmla="*/ 60 h 90"/>
                <a:gd name="T8" fmla="*/ 0 w 90"/>
                <a:gd name="T9" fmla="*/ 45 h 90"/>
                <a:gd name="T10" fmla="*/ 6 w 90"/>
                <a:gd name="T11" fmla="*/ 23 h 90"/>
                <a:gd name="T12" fmla="*/ 45 w 90"/>
                <a:gd name="T1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0">
                  <a:moveTo>
                    <a:pt x="45" y="0"/>
                  </a:moveTo>
                  <a:cubicBezTo>
                    <a:pt x="70" y="0"/>
                    <a:pt x="90" y="20"/>
                    <a:pt x="90" y="45"/>
                  </a:cubicBezTo>
                  <a:cubicBezTo>
                    <a:pt x="90" y="70"/>
                    <a:pt x="70" y="90"/>
                    <a:pt x="45" y="90"/>
                  </a:cubicBezTo>
                  <a:cubicBezTo>
                    <a:pt x="25" y="90"/>
                    <a:pt x="9" y="77"/>
                    <a:pt x="3" y="60"/>
                  </a:cubicBezTo>
                  <a:cubicBezTo>
                    <a:pt x="1" y="55"/>
                    <a:pt x="0" y="50"/>
                    <a:pt x="0" y="45"/>
                  </a:cubicBezTo>
                  <a:cubicBezTo>
                    <a:pt x="0" y="37"/>
                    <a:pt x="2" y="30"/>
                    <a:pt x="6" y="23"/>
                  </a:cubicBezTo>
                  <a:cubicBezTo>
                    <a:pt x="14" y="10"/>
                    <a:pt x="28" y="0"/>
                    <a:pt x="45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Freeform 80">
              <a:extLst>
                <a:ext uri="{FF2B5EF4-FFF2-40B4-BE49-F238E27FC236}">
                  <a16:creationId xmlns:a16="http://schemas.microsoft.com/office/drawing/2014/main" id="{17095BAE-C421-49EC-B613-4E2F5E8DD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69200" y="4291013"/>
              <a:ext cx="244475" cy="241300"/>
            </a:xfrm>
            <a:custGeom>
              <a:avLst/>
              <a:gdLst>
                <a:gd name="T0" fmla="*/ 45 w 90"/>
                <a:gd name="T1" fmla="*/ 0 h 89"/>
                <a:gd name="T2" fmla="*/ 90 w 90"/>
                <a:gd name="T3" fmla="*/ 45 h 89"/>
                <a:gd name="T4" fmla="*/ 45 w 90"/>
                <a:gd name="T5" fmla="*/ 89 h 89"/>
                <a:gd name="T6" fmla="*/ 0 w 90"/>
                <a:gd name="T7" fmla="*/ 45 h 89"/>
                <a:gd name="T8" fmla="*/ 11 w 90"/>
                <a:gd name="T9" fmla="*/ 16 h 89"/>
                <a:gd name="T10" fmla="*/ 40 w 90"/>
                <a:gd name="T11" fmla="*/ 0 h 89"/>
                <a:gd name="T12" fmla="*/ 45 w 90"/>
                <a:gd name="T1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89">
                  <a:moveTo>
                    <a:pt x="45" y="0"/>
                  </a:moveTo>
                  <a:cubicBezTo>
                    <a:pt x="70" y="0"/>
                    <a:pt x="90" y="20"/>
                    <a:pt x="90" y="45"/>
                  </a:cubicBezTo>
                  <a:cubicBezTo>
                    <a:pt x="90" y="69"/>
                    <a:pt x="70" y="89"/>
                    <a:pt x="45" y="89"/>
                  </a:cubicBezTo>
                  <a:cubicBezTo>
                    <a:pt x="20" y="89"/>
                    <a:pt x="0" y="69"/>
                    <a:pt x="0" y="45"/>
                  </a:cubicBezTo>
                  <a:cubicBezTo>
                    <a:pt x="0" y="34"/>
                    <a:pt x="4" y="24"/>
                    <a:pt x="11" y="16"/>
                  </a:cubicBezTo>
                  <a:cubicBezTo>
                    <a:pt x="18" y="7"/>
                    <a:pt x="28" y="1"/>
                    <a:pt x="40" y="0"/>
                  </a:cubicBezTo>
                  <a:cubicBezTo>
                    <a:pt x="42" y="0"/>
                    <a:pt x="43" y="0"/>
                    <a:pt x="45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Freeform 81">
              <a:extLst>
                <a:ext uri="{FF2B5EF4-FFF2-40B4-BE49-F238E27FC236}">
                  <a16:creationId xmlns:a16="http://schemas.microsoft.com/office/drawing/2014/main" id="{1D1DBDF4-74F2-48E5-B9EF-3B5185A27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0563" y="2574925"/>
              <a:ext cx="639763" cy="301625"/>
            </a:xfrm>
            <a:custGeom>
              <a:avLst/>
              <a:gdLst>
                <a:gd name="T0" fmla="*/ 235 w 235"/>
                <a:gd name="T1" fmla="*/ 21 h 111"/>
                <a:gd name="T2" fmla="*/ 179 w 235"/>
                <a:gd name="T3" fmla="*/ 111 h 111"/>
                <a:gd name="T4" fmla="*/ 0 w 235"/>
                <a:gd name="T5" fmla="*/ 111 h 111"/>
                <a:gd name="T6" fmla="*/ 0 w 235"/>
                <a:gd name="T7" fmla="*/ 61 h 111"/>
                <a:gd name="T8" fmla="*/ 164 w 235"/>
                <a:gd name="T9" fmla="*/ 61 h 111"/>
                <a:gd name="T10" fmla="*/ 201 w 235"/>
                <a:gd name="T11" fmla="*/ 0 h 111"/>
                <a:gd name="T12" fmla="*/ 235 w 235"/>
                <a:gd name="T13" fmla="*/ 2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5" h="111">
                  <a:moveTo>
                    <a:pt x="235" y="21"/>
                  </a:moveTo>
                  <a:cubicBezTo>
                    <a:pt x="179" y="111"/>
                    <a:pt x="179" y="111"/>
                    <a:pt x="179" y="111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164" y="61"/>
                    <a:pt x="164" y="61"/>
                    <a:pt x="164" y="61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08" y="12"/>
                    <a:pt x="221" y="20"/>
                    <a:pt x="235" y="21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Freeform 82">
              <a:extLst>
                <a:ext uri="{FF2B5EF4-FFF2-40B4-BE49-F238E27FC236}">
                  <a16:creationId xmlns:a16="http://schemas.microsoft.com/office/drawing/2014/main" id="{35CD5FA0-E5D7-4892-857D-C29A4F72E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0563" y="4068763"/>
              <a:ext cx="636588" cy="265113"/>
            </a:xfrm>
            <a:custGeom>
              <a:avLst/>
              <a:gdLst>
                <a:gd name="T0" fmla="*/ 179 w 234"/>
                <a:gd name="T1" fmla="*/ 0 h 98"/>
                <a:gd name="T2" fmla="*/ 234 w 234"/>
                <a:gd name="T3" fmla="*/ 82 h 98"/>
                <a:gd name="T4" fmla="*/ 205 w 234"/>
                <a:gd name="T5" fmla="*/ 98 h 98"/>
                <a:gd name="T6" fmla="*/ 164 w 234"/>
                <a:gd name="T7" fmla="*/ 37 h 98"/>
                <a:gd name="T8" fmla="*/ 0 w 234"/>
                <a:gd name="T9" fmla="*/ 37 h 98"/>
                <a:gd name="T10" fmla="*/ 0 w 234"/>
                <a:gd name="T11" fmla="*/ 0 h 98"/>
                <a:gd name="T12" fmla="*/ 179 w 234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4" h="98">
                  <a:moveTo>
                    <a:pt x="179" y="0"/>
                  </a:moveTo>
                  <a:cubicBezTo>
                    <a:pt x="234" y="82"/>
                    <a:pt x="234" y="82"/>
                    <a:pt x="234" y="82"/>
                  </a:cubicBezTo>
                  <a:cubicBezTo>
                    <a:pt x="222" y="83"/>
                    <a:pt x="212" y="89"/>
                    <a:pt x="205" y="98"/>
                  </a:cubicBezTo>
                  <a:cubicBezTo>
                    <a:pt x="164" y="37"/>
                    <a:pt x="164" y="37"/>
                    <a:pt x="16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79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Freeform 83">
              <a:extLst>
                <a:ext uri="{FF2B5EF4-FFF2-40B4-BE49-F238E27FC236}">
                  <a16:creationId xmlns:a16="http://schemas.microsoft.com/office/drawing/2014/main" id="{2F5A5B76-EACA-4EBC-A7B7-BA10133BE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0563" y="3624263"/>
              <a:ext cx="544513" cy="100013"/>
            </a:xfrm>
            <a:custGeom>
              <a:avLst/>
              <a:gdLst>
                <a:gd name="T0" fmla="*/ 0 w 200"/>
                <a:gd name="T1" fmla="*/ 0 h 37"/>
                <a:gd name="T2" fmla="*/ 200 w 200"/>
                <a:gd name="T3" fmla="*/ 0 h 37"/>
                <a:gd name="T4" fmla="*/ 194 w 200"/>
                <a:gd name="T5" fmla="*/ 22 h 37"/>
                <a:gd name="T6" fmla="*/ 197 w 200"/>
                <a:gd name="T7" fmla="*/ 37 h 37"/>
                <a:gd name="T8" fmla="*/ 0 w 200"/>
                <a:gd name="T9" fmla="*/ 37 h 37"/>
                <a:gd name="T10" fmla="*/ 0 w 200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37">
                  <a:moveTo>
                    <a:pt x="0" y="0"/>
                  </a:moveTo>
                  <a:cubicBezTo>
                    <a:pt x="200" y="0"/>
                    <a:pt x="200" y="0"/>
                    <a:pt x="200" y="0"/>
                  </a:cubicBezTo>
                  <a:cubicBezTo>
                    <a:pt x="196" y="7"/>
                    <a:pt x="194" y="14"/>
                    <a:pt x="194" y="22"/>
                  </a:cubicBezTo>
                  <a:cubicBezTo>
                    <a:pt x="194" y="27"/>
                    <a:pt x="195" y="32"/>
                    <a:pt x="197" y="37"/>
                  </a:cubicBezTo>
                  <a:cubicBezTo>
                    <a:pt x="0" y="37"/>
                    <a:pt x="0" y="37"/>
                    <a:pt x="0" y="3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84">
              <a:extLst>
                <a:ext uri="{FF2B5EF4-FFF2-40B4-BE49-F238E27FC236}">
                  <a16:creationId xmlns:a16="http://schemas.microsoft.com/office/drawing/2014/main" id="{A2CFA08D-4E0A-45F0-B130-14E588F91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0563" y="3182938"/>
              <a:ext cx="541338" cy="96838"/>
            </a:xfrm>
            <a:custGeom>
              <a:avLst/>
              <a:gdLst>
                <a:gd name="T0" fmla="*/ 0 w 199"/>
                <a:gd name="T1" fmla="*/ 0 h 36"/>
                <a:gd name="T2" fmla="*/ 199 w 199"/>
                <a:gd name="T3" fmla="*/ 0 h 36"/>
                <a:gd name="T4" fmla="*/ 194 w 199"/>
                <a:gd name="T5" fmla="*/ 21 h 36"/>
                <a:gd name="T6" fmla="*/ 197 w 199"/>
                <a:gd name="T7" fmla="*/ 36 h 36"/>
                <a:gd name="T8" fmla="*/ 0 w 199"/>
                <a:gd name="T9" fmla="*/ 36 h 36"/>
                <a:gd name="T10" fmla="*/ 0 w 199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9" h="36">
                  <a:moveTo>
                    <a:pt x="0" y="0"/>
                  </a:moveTo>
                  <a:cubicBezTo>
                    <a:pt x="199" y="0"/>
                    <a:pt x="199" y="0"/>
                    <a:pt x="199" y="0"/>
                  </a:cubicBezTo>
                  <a:cubicBezTo>
                    <a:pt x="196" y="6"/>
                    <a:pt x="194" y="13"/>
                    <a:pt x="194" y="21"/>
                  </a:cubicBezTo>
                  <a:cubicBezTo>
                    <a:pt x="194" y="26"/>
                    <a:pt x="195" y="31"/>
                    <a:pt x="197" y="36"/>
                  </a:cubicBezTo>
                  <a:cubicBezTo>
                    <a:pt x="0" y="36"/>
                    <a:pt x="0" y="36"/>
                    <a:pt x="0" y="36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Freeform 85">
              <a:extLst>
                <a:ext uri="{FF2B5EF4-FFF2-40B4-BE49-F238E27FC236}">
                  <a16:creationId xmlns:a16="http://schemas.microsoft.com/office/drawing/2014/main" id="{C1426188-8D70-48A0-A804-1A9E38FA6F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94288" y="2432050"/>
              <a:ext cx="1946275" cy="2058988"/>
            </a:xfrm>
            <a:custGeom>
              <a:avLst/>
              <a:gdLst>
                <a:gd name="T0" fmla="*/ 1226 w 1226"/>
                <a:gd name="T1" fmla="*/ 1297 h 1297"/>
                <a:gd name="T2" fmla="*/ 945 w 1226"/>
                <a:gd name="T3" fmla="*/ 1297 h 1297"/>
                <a:gd name="T4" fmla="*/ 767 w 1226"/>
                <a:gd name="T5" fmla="*/ 1297 h 1297"/>
                <a:gd name="T6" fmla="*/ 664 w 1226"/>
                <a:gd name="T7" fmla="*/ 1297 h 1297"/>
                <a:gd name="T8" fmla="*/ 562 w 1226"/>
                <a:gd name="T9" fmla="*/ 1297 h 1297"/>
                <a:gd name="T10" fmla="*/ 460 w 1226"/>
                <a:gd name="T11" fmla="*/ 1297 h 1297"/>
                <a:gd name="T12" fmla="*/ 281 w 1226"/>
                <a:gd name="T13" fmla="*/ 1297 h 1297"/>
                <a:gd name="T14" fmla="*/ 0 w 1226"/>
                <a:gd name="T15" fmla="*/ 1297 h 1297"/>
                <a:gd name="T16" fmla="*/ 0 w 1226"/>
                <a:gd name="T17" fmla="*/ 1031 h 1297"/>
                <a:gd name="T18" fmla="*/ 0 w 1226"/>
                <a:gd name="T19" fmla="*/ 840 h 1297"/>
                <a:gd name="T20" fmla="*/ 0 w 1226"/>
                <a:gd name="T21" fmla="*/ 751 h 1297"/>
                <a:gd name="T22" fmla="*/ 0 w 1226"/>
                <a:gd name="T23" fmla="*/ 560 h 1297"/>
                <a:gd name="T24" fmla="*/ 0 w 1226"/>
                <a:gd name="T25" fmla="*/ 473 h 1297"/>
                <a:gd name="T26" fmla="*/ 0 w 1226"/>
                <a:gd name="T27" fmla="*/ 305 h 1297"/>
                <a:gd name="T28" fmla="*/ 0 w 1226"/>
                <a:gd name="T29" fmla="*/ 194 h 1297"/>
                <a:gd name="T30" fmla="*/ 229 w 1226"/>
                <a:gd name="T31" fmla="*/ 0 h 1297"/>
                <a:gd name="T32" fmla="*/ 296 w 1226"/>
                <a:gd name="T33" fmla="*/ 0 h 1297"/>
                <a:gd name="T34" fmla="*/ 486 w 1226"/>
                <a:gd name="T35" fmla="*/ 0 h 1297"/>
                <a:gd name="T36" fmla="*/ 613 w 1226"/>
                <a:gd name="T37" fmla="*/ 0 h 1297"/>
                <a:gd name="T38" fmla="*/ 741 w 1226"/>
                <a:gd name="T39" fmla="*/ 0 h 1297"/>
                <a:gd name="T40" fmla="*/ 930 w 1226"/>
                <a:gd name="T41" fmla="*/ 0 h 1297"/>
                <a:gd name="T42" fmla="*/ 997 w 1226"/>
                <a:gd name="T43" fmla="*/ 0 h 1297"/>
                <a:gd name="T44" fmla="*/ 1226 w 1226"/>
                <a:gd name="T45" fmla="*/ 194 h 1297"/>
                <a:gd name="T46" fmla="*/ 1226 w 1226"/>
                <a:gd name="T47" fmla="*/ 305 h 1297"/>
                <a:gd name="T48" fmla="*/ 1226 w 1226"/>
                <a:gd name="T49" fmla="*/ 473 h 1297"/>
                <a:gd name="T50" fmla="*/ 1226 w 1226"/>
                <a:gd name="T51" fmla="*/ 560 h 1297"/>
                <a:gd name="T52" fmla="*/ 1226 w 1226"/>
                <a:gd name="T53" fmla="*/ 751 h 1297"/>
                <a:gd name="T54" fmla="*/ 1226 w 1226"/>
                <a:gd name="T55" fmla="*/ 840 h 1297"/>
                <a:gd name="T56" fmla="*/ 1226 w 1226"/>
                <a:gd name="T57" fmla="*/ 1031 h 1297"/>
                <a:gd name="T58" fmla="*/ 997 w 1226"/>
                <a:gd name="T59" fmla="*/ 1120 h 1297"/>
                <a:gd name="T60" fmla="*/ 613 w 1226"/>
                <a:gd name="T61" fmla="*/ 152 h 1297"/>
                <a:gd name="T62" fmla="*/ 229 w 1226"/>
                <a:gd name="T63" fmla="*/ 1120 h 1297"/>
                <a:gd name="T64" fmla="*/ 997 w 1226"/>
                <a:gd name="T65" fmla="*/ 1120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6" h="1297">
                  <a:moveTo>
                    <a:pt x="1226" y="1094"/>
                  </a:moveTo>
                  <a:lnTo>
                    <a:pt x="1226" y="1297"/>
                  </a:lnTo>
                  <a:lnTo>
                    <a:pt x="997" y="1297"/>
                  </a:lnTo>
                  <a:lnTo>
                    <a:pt x="945" y="1297"/>
                  </a:lnTo>
                  <a:lnTo>
                    <a:pt x="920" y="1297"/>
                  </a:lnTo>
                  <a:lnTo>
                    <a:pt x="767" y="1297"/>
                  </a:lnTo>
                  <a:lnTo>
                    <a:pt x="745" y="1297"/>
                  </a:lnTo>
                  <a:lnTo>
                    <a:pt x="664" y="1297"/>
                  </a:lnTo>
                  <a:lnTo>
                    <a:pt x="613" y="1297"/>
                  </a:lnTo>
                  <a:lnTo>
                    <a:pt x="562" y="1297"/>
                  </a:lnTo>
                  <a:lnTo>
                    <a:pt x="481" y="1297"/>
                  </a:lnTo>
                  <a:lnTo>
                    <a:pt x="460" y="1297"/>
                  </a:lnTo>
                  <a:lnTo>
                    <a:pt x="306" y="1297"/>
                  </a:lnTo>
                  <a:lnTo>
                    <a:pt x="281" y="1297"/>
                  </a:lnTo>
                  <a:lnTo>
                    <a:pt x="229" y="1297"/>
                  </a:lnTo>
                  <a:lnTo>
                    <a:pt x="0" y="1297"/>
                  </a:lnTo>
                  <a:lnTo>
                    <a:pt x="0" y="1094"/>
                  </a:lnTo>
                  <a:lnTo>
                    <a:pt x="0" y="1031"/>
                  </a:lnTo>
                  <a:lnTo>
                    <a:pt x="0" y="992"/>
                  </a:lnTo>
                  <a:lnTo>
                    <a:pt x="0" y="840"/>
                  </a:lnTo>
                  <a:lnTo>
                    <a:pt x="0" y="814"/>
                  </a:lnTo>
                  <a:lnTo>
                    <a:pt x="0" y="751"/>
                  </a:lnTo>
                  <a:lnTo>
                    <a:pt x="0" y="712"/>
                  </a:lnTo>
                  <a:lnTo>
                    <a:pt x="0" y="560"/>
                  </a:lnTo>
                  <a:lnTo>
                    <a:pt x="0" y="534"/>
                  </a:lnTo>
                  <a:lnTo>
                    <a:pt x="0" y="473"/>
                  </a:lnTo>
                  <a:lnTo>
                    <a:pt x="0" y="457"/>
                  </a:lnTo>
                  <a:lnTo>
                    <a:pt x="0" y="305"/>
                  </a:lnTo>
                  <a:lnTo>
                    <a:pt x="0" y="280"/>
                  </a:lnTo>
                  <a:lnTo>
                    <a:pt x="0" y="194"/>
                  </a:lnTo>
                  <a:lnTo>
                    <a:pt x="0" y="0"/>
                  </a:lnTo>
                  <a:lnTo>
                    <a:pt x="229" y="0"/>
                  </a:lnTo>
                  <a:lnTo>
                    <a:pt x="284" y="0"/>
                  </a:lnTo>
                  <a:lnTo>
                    <a:pt x="296" y="0"/>
                  </a:lnTo>
                  <a:lnTo>
                    <a:pt x="332" y="0"/>
                  </a:lnTo>
                  <a:lnTo>
                    <a:pt x="486" y="0"/>
                  </a:lnTo>
                  <a:lnTo>
                    <a:pt x="517" y="0"/>
                  </a:lnTo>
                  <a:lnTo>
                    <a:pt x="613" y="0"/>
                  </a:lnTo>
                  <a:lnTo>
                    <a:pt x="711" y="0"/>
                  </a:lnTo>
                  <a:lnTo>
                    <a:pt x="741" y="0"/>
                  </a:lnTo>
                  <a:lnTo>
                    <a:pt x="894" y="0"/>
                  </a:lnTo>
                  <a:lnTo>
                    <a:pt x="930" y="0"/>
                  </a:lnTo>
                  <a:lnTo>
                    <a:pt x="942" y="0"/>
                  </a:lnTo>
                  <a:lnTo>
                    <a:pt x="997" y="0"/>
                  </a:lnTo>
                  <a:lnTo>
                    <a:pt x="1226" y="0"/>
                  </a:lnTo>
                  <a:lnTo>
                    <a:pt x="1226" y="194"/>
                  </a:lnTo>
                  <a:lnTo>
                    <a:pt x="1226" y="280"/>
                  </a:lnTo>
                  <a:lnTo>
                    <a:pt x="1226" y="305"/>
                  </a:lnTo>
                  <a:lnTo>
                    <a:pt x="1226" y="457"/>
                  </a:lnTo>
                  <a:lnTo>
                    <a:pt x="1226" y="473"/>
                  </a:lnTo>
                  <a:lnTo>
                    <a:pt x="1226" y="534"/>
                  </a:lnTo>
                  <a:lnTo>
                    <a:pt x="1226" y="560"/>
                  </a:lnTo>
                  <a:lnTo>
                    <a:pt x="1226" y="712"/>
                  </a:lnTo>
                  <a:lnTo>
                    <a:pt x="1226" y="751"/>
                  </a:lnTo>
                  <a:lnTo>
                    <a:pt x="1226" y="814"/>
                  </a:lnTo>
                  <a:lnTo>
                    <a:pt x="1226" y="840"/>
                  </a:lnTo>
                  <a:lnTo>
                    <a:pt x="1226" y="992"/>
                  </a:lnTo>
                  <a:lnTo>
                    <a:pt x="1226" y="1031"/>
                  </a:lnTo>
                  <a:lnTo>
                    <a:pt x="1226" y="1094"/>
                  </a:lnTo>
                  <a:close/>
                  <a:moveTo>
                    <a:pt x="997" y="1120"/>
                  </a:moveTo>
                  <a:lnTo>
                    <a:pt x="997" y="152"/>
                  </a:lnTo>
                  <a:lnTo>
                    <a:pt x="613" y="152"/>
                  </a:lnTo>
                  <a:lnTo>
                    <a:pt x="229" y="152"/>
                  </a:lnTo>
                  <a:lnTo>
                    <a:pt x="229" y="1120"/>
                  </a:lnTo>
                  <a:lnTo>
                    <a:pt x="613" y="1120"/>
                  </a:lnTo>
                  <a:lnTo>
                    <a:pt x="997" y="112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86">
              <a:extLst>
                <a:ext uri="{FF2B5EF4-FFF2-40B4-BE49-F238E27FC236}">
                  <a16:creationId xmlns:a16="http://schemas.microsoft.com/office/drawing/2014/main" id="{1ECD9329-896F-47CD-824F-245794FC9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1662113"/>
              <a:ext cx="241300" cy="244475"/>
            </a:xfrm>
            <a:custGeom>
              <a:avLst/>
              <a:gdLst>
                <a:gd name="T0" fmla="*/ 45 w 89"/>
                <a:gd name="T1" fmla="*/ 0 h 90"/>
                <a:gd name="T2" fmla="*/ 89 w 89"/>
                <a:gd name="T3" fmla="*/ 45 h 90"/>
                <a:gd name="T4" fmla="*/ 45 w 89"/>
                <a:gd name="T5" fmla="*/ 90 h 90"/>
                <a:gd name="T6" fmla="*/ 19 w 89"/>
                <a:gd name="T7" fmla="*/ 81 h 90"/>
                <a:gd name="T8" fmla="*/ 0 w 89"/>
                <a:gd name="T9" fmla="*/ 47 h 90"/>
                <a:gd name="T10" fmla="*/ 0 w 89"/>
                <a:gd name="T11" fmla="*/ 45 h 90"/>
                <a:gd name="T12" fmla="*/ 45 w 89"/>
                <a:gd name="T1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90">
                  <a:moveTo>
                    <a:pt x="45" y="0"/>
                  </a:moveTo>
                  <a:cubicBezTo>
                    <a:pt x="69" y="0"/>
                    <a:pt x="89" y="20"/>
                    <a:pt x="89" y="45"/>
                  </a:cubicBezTo>
                  <a:cubicBezTo>
                    <a:pt x="89" y="70"/>
                    <a:pt x="69" y="90"/>
                    <a:pt x="45" y="90"/>
                  </a:cubicBezTo>
                  <a:cubicBezTo>
                    <a:pt x="35" y="90"/>
                    <a:pt x="26" y="86"/>
                    <a:pt x="19" y="81"/>
                  </a:cubicBezTo>
                  <a:cubicBezTo>
                    <a:pt x="8" y="73"/>
                    <a:pt x="0" y="61"/>
                    <a:pt x="0" y="47"/>
                  </a:cubicBezTo>
                  <a:cubicBezTo>
                    <a:pt x="0" y="46"/>
                    <a:pt x="0" y="45"/>
                    <a:pt x="0" y="45"/>
                  </a:cubicBezTo>
                  <a:cubicBezTo>
                    <a:pt x="0" y="20"/>
                    <a:pt x="20" y="0"/>
                    <a:pt x="45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87">
              <a:extLst>
                <a:ext uri="{FF2B5EF4-FFF2-40B4-BE49-F238E27FC236}">
                  <a16:creationId xmlns:a16="http://schemas.microsoft.com/office/drawing/2014/main" id="{E7233A7E-0EE0-44CF-B19C-6CF3562C8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9263" y="5016500"/>
              <a:ext cx="241300" cy="244475"/>
            </a:xfrm>
            <a:custGeom>
              <a:avLst/>
              <a:gdLst>
                <a:gd name="T0" fmla="*/ 45 w 89"/>
                <a:gd name="T1" fmla="*/ 0 h 90"/>
                <a:gd name="T2" fmla="*/ 89 w 89"/>
                <a:gd name="T3" fmla="*/ 45 h 90"/>
                <a:gd name="T4" fmla="*/ 45 w 89"/>
                <a:gd name="T5" fmla="*/ 90 h 90"/>
                <a:gd name="T6" fmla="*/ 0 w 89"/>
                <a:gd name="T7" fmla="*/ 45 h 90"/>
                <a:gd name="T8" fmla="*/ 0 w 89"/>
                <a:gd name="T9" fmla="*/ 39 h 90"/>
                <a:gd name="T10" fmla="*/ 19 w 89"/>
                <a:gd name="T11" fmla="*/ 9 h 90"/>
                <a:gd name="T12" fmla="*/ 45 w 89"/>
                <a:gd name="T13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90">
                  <a:moveTo>
                    <a:pt x="45" y="0"/>
                  </a:moveTo>
                  <a:cubicBezTo>
                    <a:pt x="69" y="0"/>
                    <a:pt x="89" y="20"/>
                    <a:pt x="89" y="45"/>
                  </a:cubicBezTo>
                  <a:cubicBezTo>
                    <a:pt x="89" y="70"/>
                    <a:pt x="69" y="90"/>
                    <a:pt x="45" y="90"/>
                  </a:cubicBezTo>
                  <a:cubicBezTo>
                    <a:pt x="20" y="90"/>
                    <a:pt x="0" y="70"/>
                    <a:pt x="0" y="45"/>
                  </a:cubicBezTo>
                  <a:cubicBezTo>
                    <a:pt x="0" y="43"/>
                    <a:pt x="0" y="41"/>
                    <a:pt x="0" y="39"/>
                  </a:cubicBezTo>
                  <a:cubicBezTo>
                    <a:pt x="2" y="27"/>
                    <a:pt x="9" y="16"/>
                    <a:pt x="19" y="9"/>
                  </a:cubicBezTo>
                  <a:cubicBezTo>
                    <a:pt x="26" y="4"/>
                    <a:pt x="35" y="0"/>
                    <a:pt x="45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Freeform 88">
              <a:extLst>
                <a:ext uri="{FF2B5EF4-FFF2-40B4-BE49-F238E27FC236}">
                  <a16:creationId xmlns:a16="http://schemas.microsoft.com/office/drawing/2014/main" id="{2C1AF089-A93A-47D4-A3E5-75777B74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713" y="1789113"/>
              <a:ext cx="260350" cy="642938"/>
            </a:xfrm>
            <a:custGeom>
              <a:avLst/>
              <a:gdLst>
                <a:gd name="T0" fmla="*/ 96 w 96"/>
                <a:gd name="T1" fmla="*/ 34 h 237"/>
                <a:gd name="T2" fmla="*/ 32 w 96"/>
                <a:gd name="T3" fmla="*/ 72 h 237"/>
                <a:gd name="T4" fmla="*/ 32 w 96"/>
                <a:gd name="T5" fmla="*/ 237 h 237"/>
                <a:gd name="T6" fmla="*/ 0 w 96"/>
                <a:gd name="T7" fmla="*/ 237 h 237"/>
                <a:gd name="T8" fmla="*/ 0 w 96"/>
                <a:gd name="T9" fmla="*/ 43 h 237"/>
                <a:gd name="T10" fmla="*/ 77 w 96"/>
                <a:gd name="T11" fmla="*/ 0 h 237"/>
                <a:gd name="T12" fmla="*/ 96 w 96"/>
                <a:gd name="T13" fmla="*/ 34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237">
                  <a:moveTo>
                    <a:pt x="96" y="34"/>
                  </a:moveTo>
                  <a:cubicBezTo>
                    <a:pt x="32" y="72"/>
                    <a:pt x="32" y="72"/>
                    <a:pt x="32" y="72"/>
                  </a:cubicBezTo>
                  <a:cubicBezTo>
                    <a:pt x="32" y="237"/>
                    <a:pt x="32" y="237"/>
                    <a:pt x="32" y="237"/>
                  </a:cubicBezTo>
                  <a:cubicBezTo>
                    <a:pt x="0" y="237"/>
                    <a:pt x="0" y="237"/>
                    <a:pt x="0" y="237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7" y="14"/>
                    <a:pt x="85" y="26"/>
                    <a:pt x="96" y="34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89">
              <a:extLst>
                <a:ext uri="{FF2B5EF4-FFF2-40B4-BE49-F238E27FC236}">
                  <a16:creationId xmlns:a16="http://schemas.microsoft.com/office/drawing/2014/main" id="{BC1B4098-B7BB-4746-B78C-69EE405C7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4475" y="4491038"/>
              <a:ext cx="255588" cy="631825"/>
            </a:xfrm>
            <a:custGeom>
              <a:avLst/>
              <a:gdLst>
                <a:gd name="T0" fmla="*/ 30 w 94"/>
                <a:gd name="T1" fmla="*/ 150 h 233"/>
                <a:gd name="T2" fmla="*/ 94 w 94"/>
                <a:gd name="T3" fmla="*/ 203 h 233"/>
                <a:gd name="T4" fmla="*/ 75 w 94"/>
                <a:gd name="T5" fmla="*/ 233 h 233"/>
                <a:gd name="T6" fmla="*/ 0 w 94"/>
                <a:gd name="T7" fmla="*/ 180 h 233"/>
                <a:gd name="T8" fmla="*/ 0 w 94"/>
                <a:gd name="T9" fmla="*/ 0 h 233"/>
                <a:gd name="T10" fmla="*/ 30 w 94"/>
                <a:gd name="T11" fmla="*/ 0 h 233"/>
                <a:gd name="T12" fmla="*/ 30 w 94"/>
                <a:gd name="T13" fmla="*/ 15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4" h="233">
                  <a:moveTo>
                    <a:pt x="30" y="150"/>
                  </a:moveTo>
                  <a:cubicBezTo>
                    <a:pt x="94" y="203"/>
                    <a:pt x="94" y="203"/>
                    <a:pt x="94" y="203"/>
                  </a:cubicBezTo>
                  <a:cubicBezTo>
                    <a:pt x="84" y="210"/>
                    <a:pt x="77" y="221"/>
                    <a:pt x="75" y="233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0" y="0"/>
                    <a:pt x="30" y="0"/>
                    <a:pt x="30" y="0"/>
                  </a:cubicBezTo>
                  <a:lnTo>
                    <a:pt x="30" y="15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Freeform 90">
              <a:extLst>
                <a:ext uri="{FF2B5EF4-FFF2-40B4-BE49-F238E27FC236}">
                  <a16:creationId xmlns:a16="http://schemas.microsoft.com/office/drawing/2014/main" id="{948F9D91-A540-4D87-81F9-E05E48CCC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825" y="2673350"/>
              <a:ext cx="1219200" cy="1536700"/>
            </a:xfrm>
            <a:custGeom>
              <a:avLst/>
              <a:gdLst>
                <a:gd name="T0" fmla="*/ 768 w 768"/>
                <a:gd name="T1" fmla="*/ 0 h 968"/>
                <a:gd name="T2" fmla="*/ 768 w 768"/>
                <a:gd name="T3" fmla="*/ 968 h 968"/>
                <a:gd name="T4" fmla="*/ 384 w 768"/>
                <a:gd name="T5" fmla="*/ 968 h 968"/>
                <a:gd name="T6" fmla="*/ 0 w 768"/>
                <a:gd name="T7" fmla="*/ 968 h 968"/>
                <a:gd name="T8" fmla="*/ 0 w 768"/>
                <a:gd name="T9" fmla="*/ 0 h 968"/>
                <a:gd name="T10" fmla="*/ 384 w 768"/>
                <a:gd name="T11" fmla="*/ 0 h 968"/>
                <a:gd name="T12" fmla="*/ 768 w 768"/>
                <a:gd name="T13" fmla="*/ 0 h 9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68" h="968">
                  <a:moveTo>
                    <a:pt x="768" y="0"/>
                  </a:moveTo>
                  <a:lnTo>
                    <a:pt x="768" y="968"/>
                  </a:lnTo>
                  <a:lnTo>
                    <a:pt x="384" y="968"/>
                  </a:lnTo>
                  <a:lnTo>
                    <a:pt x="0" y="968"/>
                  </a:lnTo>
                  <a:lnTo>
                    <a:pt x="0" y="0"/>
                  </a:lnTo>
                  <a:lnTo>
                    <a:pt x="384" y="0"/>
                  </a:lnTo>
                  <a:lnTo>
                    <a:pt x="768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Freeform 91">
              <a:extLst>
                <a:ext uri="{FF2B5EF4-FFF2-40B4-BE49-F238E27FC236}">
                  <a16:creationId xmlns:a16="http://schemas.microsoft.com/office/drawing/2014/main" id="{DD400C42-3500-4CD9-BECA-B1EE24BC9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8700" y="4978400"/>
              <a:ext cx="244475" cy="241300"/>
            </a:xfrm>
            <a:custGeom>
              <a:avLst/>
              <a:gdLst>
                <a:gd name="T0" fmla="*/ 77 w 90"/>
                <a:gd name="T1" fmla="*/ 13 h 89"/>
                <a:gd name="T2" fmla="*/ 90 w 90"/>
                <a:gd name="T3" fmla="*/ 44 h 89"/>
                <a:gd name="T4" fmla="*/ 45 w 90"/>
                <a:gd name="T5" fmla="*/ 89 h 89"/>
                <a:gd name="T6" fmla="*/ 0 w 90"/>
                <a:gd name="T7" fmla="*/ 44 h 89"/>
                <a:gd name="T8" fmla="*/ 15 w 90"/>
                <a:gd name="T9" fmla="*/ 11 h 89"/>
                <a:gd name="T10" fmla="*/ 30 w 90"/>
                <a:gd name="T11" fmla="*/ 2 h 89"/>
                <a:gd name="T12" fmla="*/ 45 w 90"/>
                <a:gd name="T13" fmla="*/ 0 h 89"/>
                <a:gd name="T14" fmla="*/ 62 w 90"/>
                <a:gd name="T15" fmla="*/ 3 h 89"/>
                <a:gd name="T16" fmla="*/ 77 w 90"/>
                <a:gd name="T17" fmla="*/ 1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89">
                  <a:moveTo>
                    <a:pt x="77" y="13"/>
                  </a:moveTo>
                  <a:cubicBezTo>
                    <a:pt x="85" y="21"/>
                    <a:pt x="90" y="32"/>
                    <a:pt x="90" y="44"/>
                  </a:cubicBezTo>
                  <a:cubicBezTo>
                    <a:pt x="90" y="69"/>
                    <a:pt x="70" y="89"/>
                    <a:pt x="45" y="89"/>
                  </a:cubicBezTo>
                  <a:cubicBezTo>
                    <a:pt x="20" y="89"/>
                    <a:pt x="0" y="69"/>
                    <a:pt x="0" y="44"/>
                  </a:cubicBezTo>
                  <a:cubicBezTo>
                    <a:pt x="0" y="31"/>
                    <a:pt x="6" y="19"/>
                    <a:pt x="15" y="11"/>
                  </a:cubicBezTo>
                  <a:cubicBezTo>
                    <a:pt x="19" y="7"/>
                    <a:pt x="24" y="4"/>
                    <a:pt x="30" y="2"/>
                  </a:cubicBezTo>
                  <a:cubicBezTo>
                    <a:pt x="35" y="0"/>
                    <a:pt x="40" y="0"/>
                    <a:pt x="45" y="0"/>
                  </a:cubicBezTo>
                  <a:cubicBezTo>
                    <a:pt x="51" y="0"/>
                    <a:pt x="57" y="1"/>
                    <a:pt x="62" y="3"/>
                  </a:cubicBezTo>
                  <a:cubicBezTo>
                    <a:pt x="68" y="5"/>
                    <a:pt x="73" y="9"/>
                    <a:pt x="77" y="13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Freeform 92">
              <a:extLst>
                <a:ext uri="{FF2B5EF4-FFF2-40B4-BE49-F238E27FC236}">
                  <a16:creationId xmlns:a16="http://schemas.microsoft.com/office/drawing/2014/main" id="{BEDD76FF-3554-4ECB-BEC6-5BCD1CB4B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8388" y="4491038"/>
              <a:ext cx="128588" cy="517525"/>
            </a:xfrm>
            <a:custGeom>
              <a:avLst/>
              <a:gdLst>
                <a:gd name="T0" fmla="*/ 47 w 47"/>
                <a:gd name="T1" fmla="*/ 0 h 191"/>
                <a:gd name="T2" fmla="*/ 47 w 47"/>
                <a:gd name="T3" fmla="*/ 183 h 191"/>
                <a:gd name="T4" fmla="*/ 30 w 47"/>
                <a:gd name="T5" fmla="*/ 180 h 191"/>
                <a:gd name="T6" fmla="*/ 15 w 47"/>
                <a:gd name="T7" fmla="*/ 182 h 191"/>
                <a:gd name="T8" fmla="*/ 0 w 47"/>
                <a:gd name="T9" fmla="*/ 191 h 191"/>
                <a:gd name="T10" fmla="*/ 0 w 47"/>
                <a:gd name="T11" fmla="*/ 0 h 191"/>
                <a:gd name="T12" fmla="*/ 47 w 47"/>
                <a:gd name="T1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191">
                  <a:moveTo>
                    <a:pt x="47" y="0"/>
                  </a:moveTo>
                  <a:cubicBezTo>
                    <a:pt x="47" y="183"/>
                    <a:pt x="47" y="183"/>
                    <a:pt x="47" y="183"/>
                  </a:cubicBezTo>
                  <a:cubicBezTo>
                    <a:pt x="42" y="181"/>
                    <a:pt x="36" y="180"/>
                    <a:pt x="30" y="180"/>
                  </a:cubicBezTo>
                  <a:cubicBezTo>
                    <a:pt x="25" y="180"/>
                    <a:pt x="20" y="180"/>
                    <a:pt x="15" y="182"/>
                  </a:cubicBezTo>
                  <a:cubicBezTo>
                    <a:pt x="9" y="184"/>
                    <a:pt x="4" y="187"/>
                    <a:pt x="0" y="19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7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Freeform 93">
              <a:extLst>
                <a:ext uri="{FF2B5EF4-FFF2-40B4-BE49-F238E27FC236}">
                  <a16:creationId xmlns:a16="http://schemas.microsoft.com/office/drawing/2014/main" id="{124ECA11-F1C3-4DCF-9FAF-0FDA56543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4850" y="4978400"/>
              <a:ext cx="241300" cy="241300"/>
            </a:xfrm>
            <a:custGeom>
              <a:avLst/>
              <a:gdLst>
                <a:gd name="T0" fmla="*/ 74 w 89"/>
                <a:gd name="T1" fmla="*/ 11 h 89"/>
                <a:gd name="T2" fmla="*/ 89 w 89"/>
                <a:gd name="T3" fmla="*/ 44 h 89"/>
                <a:gd name="T4" fmla="*/ 45 w 89"/>
                <a:gd name="T5" fmla="*/ 89 h 89"/>
                <a:gd name="T6" fmla="*/ 0 w 89"/>
                <a:gd name="T7" fmla="*/ 44 h 89"/>
                <a:gd name="T8" fmla="*/ 12 w 89"/>
                <a:gd name="T9" fmla="*/ 13 h 89"/>
                <a:gd name="T10" fmla="*/ 27 w 89"/>
                <a:gd name="T11" fmla="*/ 3 h 89"/>
                <a:gd name="T12" fmla="*/ 45 w 89"/>
                <a:gd name="T13" fmla="*/ 0 h 89"/>
                <a:gd name="T14" fmla="*/ 59 w 89"/>
                <a:gd name="T15" fmla="*/ 2 h 89"/>
                <a:gd name="T16" fmla="*/ 74 w 89"/>
                <a:gd name="T17" fmla="*/ 11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" h="89">
                  <a:moveTo>
                    <a:pt x="74" y="11"/>
                  </a:moveTo>
                  <a:cubicBezTo>
                    <a:pt x="84" y="19"/>
                    <a:pt x="89" y="31"/>
                    <a:pt x="89" y="44"/>
                  </a:cubicBezTo>
                  <a:cubicBezTo>
                    <a:pt x="89" y="69"/>
                    <a:pt x="69" y="89"/>
                    <a:pt x="45" y="89"/>
                  </a:cubicBezTo>
                  <a:cubicBezTo>
                    <a:pt x="20" y="89"/>
                    <a:pt x="0" y="69"/>
                    <a:pt x="0" y="44"/>
                  </a:cubicBezTo>
                  <a:cubicBezTo>
                    <a:pt x="0" y="32"/>
                    <a:pt x="5" y="21"/>
                    <a:pt x="12" y="13"/>
                  </a:cubicBezTo>
                  <a:cubicBezTo>
                    <a:pt x="16" y="9"/>
                    <a:pt x="22" y="5"/>
                    <a:pt x="27" y="3"/>
                  </a:cubicBezTo>
                  <a:cubicBezTo>
                    <a:pt x="33" y="1"/>
                    <a:pt x="38" y="0"/>
                    <a:pt x="45" y="0"/>
                  </a:cubicBezTo>
                  <a:cubicBezTo>
                    <a:pt x="50" y="0"/>
                    <a:pt x="55" y="0"/>
                    <a:pt x="59" y="2"/>
                  </a:cubicBezTo>
                  <a:cubicBezTo>
                    <a:pt x="65" y="4"/>
                    <a:pt x="70" y="7"/>
                    <a:pt x="74" y="11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94">
              <a:extLst>
                <a:ext uri="{FF2B5EF4-FFF2-40B4-BE49-F238E27FC236}">
                  <a16:creationId xmlns:a16="http://schemas.microsoft.com/office/drawing/2014/main" id="{3A4D333D-7CD4-46D5-AF8A-3295F0E7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57875" y="4491038"/>
              <a:ext cx="128588" cy="517525"/>
            </a:xfrm>
            <a:custGeom>
              <a:avLst/>
              <a:gdLst>
                <a:gd name="T0" fmla="*/ 47 w 47"/>
                <a:gd name="T1" fmla="*/ 0 h 191"/>
                <a:gd name="T2" fmla="*/ 47 w 47"/>
                <a:gd name="T3" fmla="*/ 191 h 191"/>
                <a:gd name="T4" fmla="*/ 32 w 47"/>
                <a:gd name="T5" fmla="*/ 182 h 191"/>
                <a:gd name="T6" fmla="*/ 18 w 47"/>
                <a:gd name="T7" fmla="*/ 180 h 191"/>
                <a:gd name="T8" fmla="*/ 0 w 47"/>
                <a:gd name="T9" fmla="*/ 183 h 191"/>
                <a:gd name="T10" fmla="*/ 0 w 47"/>
                <a:gd name="T11" fmla="*/ 0 h 191"/>
                <a:gd name="T12" fmla="*/ 47 w 47"/>
                <a:gd name="T13" fmla="*/ 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7" h="191">
                  <a:moveTo>
                    <a:pt x="47" y="0"/>
                  </a:moveTo>
                  <a:cubicBezTo>
                    <a:pt x="47" y="191"/>
                    <a:pt x="47" y="191"/>
                    <a:pt x="47" y="191"/>
                  </a:cubicBezTo>
                  <a:cubicBezTo>
                    <a:pt x="43" y="187"/>
                    <a:pt x="38" y="184"/>
                    <a:pt x="32" y="182"/>
                  </a:cubicBezTo>
                  <a:cubicBezTo>
                    <a:pt x="28" y="180"/>
                    <a:pt x="23" y="180"/>
                    <a:pt x="18" y="180"/>
                  </a:cubicBezTo>
                  <a:cubicBezTo>
                    <a:pt x="11" y="180"/>
                    <a:pt x="6" y="181"/>
                    <a:pt x="0" y="183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7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95">
              <a:extLst>
                <a:ext uri="{FF2B5EF4-FFF2-40B4-BE49-F238E27FC236}">
                  <a16:creationId xmlns:a16="http://schemas.microsoft.com/office/drawing/2014/main" id="{21A5B64A-F9D3-45C3-8A7F-A83C7B469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75" y="1789113"/>
              <a:ext cx="258763" cy="642938"/>
            </a:xfrm>
            <a:custGeom>
              <a:avLst/>
              <a:gdLst>
                <a:gd name="T0" fmla="*/ 95 w 95"/>
                <a:gd name="T1" fmla="*/ 43 h 237"/>
                <a:gd name="T2" fmla="*/ 95 w 95"/>
                <a:gd name="T3" fmla="*/ 237 h 237"/>
                <a:gd name="T4" fmla="*/ 63 w 95"/>
                <a:gd name="T5" fmla="*/ 237 h 237"/>
                <a:gd name="T6" fmla="*/ 63 w 95"/>
                <a:gd name="T7" fmla="*/ 72 h 237"/>
                <a:gd name="T8" fmla="*/ 0 w 95"/>
                <a:gd name="T9" fmla="*/ 34 h 237"/>
                <a:gd name="T10" fmla="*/ 18 w 95"/>
                <a:gd name="T11" fmla="*/ 0 h 237"/>
                <a:gd name="T12" fmla="*/ 95 w 95"/>
                <a:gd name="T13" fmla="*/ 43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5" h="237">
                  <a:moveTo>
                    <a:pt x="95" y="43"/>
                  </a:moveTo>
                  <a:cubicBezTo>
                    <a:pt x="95" y="237"/>
                    <a:pt x="95" y="237"/>
                    <a:pt x="95" y="237"/>
                  </a:cubicBezTo>
                  <a:cubicBezTo>
                    <a:pt x="63" y="237"/>
                    <a:pt x="63" y="237"/>
                    <a:pt x="63" y="237"/>
                  </a:cubicBezTo>
                  <a:cubicBezTo>
                    <a:pt x="63" y="72"/>
                    <a:pt x="63" y="72"/>
                    <a:pt x="63" y="72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11" y="26"/>
                    <a:pt x="18" y="14"/>
                    <a:pt x="18" y="0"/>
                  </a:cubicBezTo>
                  <a:lnTo>
                    <a:pt x="95" y="43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96">
              <a:extLst>
                <a:ext uri="{FF2B5EF4-FFF2-40B4-BE49-F238E27FC236}">
                  <a16:creationId xmlns:a16="http://schemas.microsoft.com/office/drawing/2014/main" id="{FE9DC3AF-0397-4E55-A43F-E51830AC7D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6375" y="4491038"/>
              <a:ext cx="254000" cy="631825"/>
            </a:xfrm>
            <a:custGeom>
              <a:avLst/>
              <a:gdLst>
                <a:gd name="T0" fmla="*/ 93 w 93"/>
                <a:gd name="T1" fmla="*/ 0 h 233"/>
                <a:gd name="T2" fmla="*/ 93 w 93"/>
                <a:gd name="T3" fmla="*/ 180 h 233"/>
                <a:gd name="T4" fmla="*/ 18 w 93"/>
                <a:gd name="T5" fmla="*/ 233 h 233"/>
                <a:gd name="T6" fmla="*/ 0 w 93"/>
                <a:gd name="T7" fmla="*/ 203 h 233"/>
                <a:gd name="T8" fmla="*/ 63 w 93"/>
                <a:gd name="T9" fmla="*/ 150 h 233"/>
                <a:gd name="T10" fmla="*/ 63 w 93"/>
                <a:gd name="T11" fmla="*/ 0 h 233"/>
                <a:gd name="T12" fmla="*/ 93 w 93"/>
                <a:gd name="T13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3" h="233">
                  <a:moveTo>
                    <a:pt x="93" y="0"/>
                  </a:moveTo>
                  <a:cubicBezTo>
                    <a:pt x="93" y="180"/>
                    <a:pt x="93" y="180"/>
                    <a:pt x="93" y="180"/>
                  </a:cubicBezTo>
                  <a:cubicBezTo>
                    <a:pt x="18" y="233"/>
                    <a:pt x="18" y="233"/>
                    <a:pt x="18" y="233"/>
                  </a:cubicBezTo>
                  <a:cubicBezTo>
                    <a:pt x="17" y="221"/>
                    <a:pt x="10" y="210"/>
                    <a:pt x="0" y="203"/>
                  </a:cubicBezTo>
                  <a:cubicBezTo>
                    <a:pt x="63" y="150"/>
                    <a:pt x="63" y="150"/>
                    <a:pt x="63" y="150"/>
                  </a:cubicBezTo>
                  <a:cubicBezTo>
                    <a:pt x="63" y="0"/>
                    <a:pt x="63" y="0"/>
                    <a:pt x="63" y="0"/>
                  </a:cubicBezTo>
                  <a:lnTo>
                    <a:pt x="93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97">
              <a:extLst>
                <a:ext uri="{FF2B5EF4-FFF2-40B4-BE49-F238E27FC236}">
                  <a16:creationId xmlns:a16="http://schemas.microsoft.com/office/drawing/2014/main" id="{BE3A84FD-BEE1-469A-90F9-72BDA09B1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288" y="1662113"/>
              <a:ext cx="244475" cy="244475"/>
            </a:xfrm>
            <a:custGeom>
              <a:avLst/>
              <a:gdLst>
                <a:gd name="T0" fmla="*/ 90 w 90"/>
                <a:gd name="T1" fmla="*/ 45 h 90"/>
                <a:gd name="T2" fmla="*/ 89 w 90"/>
                <a:gd name="T3" fmla="*/ 47 h 90"/>
                <a:gd name="T4" fmla="*/ 71 w 90"/>
                <a:gd name="T5" fmla="*/ 81 h 90"/>
                <a:gd name="T6" fmla="*/ 45 w 90"/>
                <a:gd name="T7" fmla="*/ 90 h 90"/>
                <a:gd name="T8" fmla="*/ 0 w 90"/>
                <a:gd name="T9" fmla="*/ 45 h 90"/>
                <a:gd name="T10" fmla="*/ 45 w 90"/>
                <a:gd name="T11" fmla="*/ 0 h 90"/>
                <a:gd name="T12" fmla="*/ 90 w 90"/>
                <a:gd name="T13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0">
                  <a:moveTo>
                    <a:pt x="90" y="45"/>
                  </a:moveTo>
                  <a:cubicBezTo>
                    <a:pt x="90" y="45"/>
                    <a:pt x="90" y="46"/>
                    <a:pt x="89" y="47"/>
                  </a:cubicBezTo>
                  <a:cubicBezTo>
                    <a:pt x="89" y="61"/>
                    <a:pt x="82" y="73"/>
                    <a:pt x="71" y="81"/>
                  </a:cubicBezTo>
                  <a:cubicBezTo>
                    <a:pt x="63" y="86"/>
                    <a:pt x="55" y="90"/>
                    <a:pt x="45" y="90"/>
                  </a:cubicBezTo>
                  <a:cubicBezTo>
                    <a:pt x="20" y="90"/>
                    <a:pt x="0" y="70"/>
                    <a:pt x="0" y="45"/>
                  </a:cubicBezTo>
                  <a:cubicBezTo>
                    <a:pt x="0" y="20"/>
                    <a:pt x="20" y="0"/>
                    <a:pt x="45" y="0"/>
                  </a:cubicBezTo>
                  <a:cubicBezTo>
                    <a:pt x="70" y="0"/>
                    <a:pt x="90" y="20"/>
                    <a:pt x="90" y="45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Freeform 98">
              <a:extLst>
                <a:ext uri="{FF2B5EF4-FFF2-40B4-BE49-F238E27FC236}">
                  <a16:creationId xmlns:a16="http://schemas.microsoft.com/office/drawing/2014/main" id="{9092185D-D90D-491D-899C-2FE3ABD0E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4288" y="5016500"/>
              <a:ext cx="244475" cy="244475"/>
            </a:xfrm>
            <a:custGeom>
              <a:avLst/>
              <a:gdLst>
                <a:gd name="T0" fmla="*/ 89 w 90"/>
                <a:gd name="T1" fmla="*/ 39 h 90"/>
                <a:gd name="T2" fmla="*/ 90 w 90"/>
                <a:gd name="T3" fmla="*/ 45 h 90"/>
                <a:gd name="T4" fmla="*/ 45 w 90"/>
                <a:gd name="T5" fmla="*/ 90 h 90"/>
                <a:gd name="T6" fmla="*/ 0 w 90"/>
                <a:gd name="T7" fmla="*/ 45 h 90"/>
                <a:gd name="T8" fmla="*/ 45 w 90"/>
                <a:gd name="T9" fmla="*/ 0 h 90"/>
                <a:gd name="T10" fmla="*/ 71 w 90"/>
                <a:gd name="T11" fmla="*/ 9 h 90"/>
                <a:gd name="T12" fmla="*/ 89 w 90"/>
                <a:gd name="T13" fmla="*/ 3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0">
                  <a:moveTo>
                    <a:pt x="89" y="39"/>
                  </a:moveTo>
                  <a:cubicBezTo>
                    <a:pt x="89" y="41"/>
                    <a:pt x="90" y="43"/>
                    <a:pt x="90" y="45"/>
                  </a:cubicBezTo>
                  <a:cubicBezTo>
                    <a:pt x="90" y="70"/>
                    <a:pt x="70" y="90"/>
                    <a:pt x="45" y="90"/>
                  </a:cubicBezTo>
                  <a:cubicBezTo>
                    <a:pt x="20" y="90"/>
                    <a:pt x="0" y="70"/>
                    <a:pt x="0" y="45"/>
                  </a:cubicBezTo>
                  <a:cubicBezTo>
                    <a:pt x="0" y="20"/>
                    <a:pt x="20" y="0"/>
                    <a:pt x="45" y="0"/>
                  </a:cubicBezTo>
                  <a:cubicBezTo>
                    <a:pt x="55" y="0"/>
                    <a:pt x="63" y="4"/>
                    <a:pt x="71" y="9"/>
                  </a:cubicBezTo>
                  <a:cubicBezTo>
                    <a:pt x="81" y="16"/>
                    <a:pt x="88" y="27"/>
                    <a:pt x="89" y="39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Freeform 99">
              <a:extLst>
                <a:ext uri="{FF2B5EF4-FFF2-40B4-BE49-F238E27FC236}">
                  <a16:creationId xmlns:a16="http://schemas.microsoft.com/office/drawing/2014/main" id="{756554F8-BA25-46BF-8863-82A18A94B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7700" y="4068763"/>
              <a:ext cx="636588" cy="265113"/>
            </a:xfrm>
            <a:custGeom>
              <a:avLst/>
              <a:gdLst>
                <a:gd name="T0" fmla="*/ 234 w 234"/>
                <a:gd name="T1" fmla="*/ 0 h 98"/>
                <a:gd name="T2" fmla="*/ 234 w 234"/>
                <a:gd name="T3" fmla="*/ 37 h 98"/>
                <a:gd name="T4" fmla="*/ 70 w 234"/>
                <a:gd name="T5" fmla="*/ 37 h 98"/>
                <a:gd name="T6" fmla="*/ 30 w 234"/>
                <a:gd name="T7" fmla="*/ 98 h 98"/>
                <a:gd name="T8" fmla="*/ 0 w 234"/>
                <a:gd name="T9" fmla="*/ 82 h 98"/>
                <a:gd name="T10" fmla="*/ 55 w 234"/>
                <a:gd name="T11" fmla="*/ 0 h 98"/>
                <a:gd name="T12" fmla="*/ 234 w 234"/>
                <a:gd name="T13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4" h="98">
                  <a:moveTo>
                    <a:pt x="234" y="0"/>
                  </a:moveTo>
                  <a:cubicBezTo>
                    <a:pt x="234" y="37"/>
                    <a:pt x="234" y="37"/>
                    <a:pt x="234" y="37"/>
                  </a:cubicBezTo>
                  <a:cubicBezTo>
                    <a:pt x="70" y="37"/>
                    <a:pt x="70" y="37"/>
                    <a:pt x="70" y="37"/>
                  </a:cubicBezTo>
                  <a:cubicBezTo>
                    <a:pt x="30" y="98"/>
                    <a:pt x="30" y="98"/>
                    <a:pt x="30" y="98"/>
                  </a:cubicBezTo>
                  <a:cubicBezTo>
                    <a:pt x="22" y="89"/>
                    <a:pt x="12" y="83"/>
                    <a:pt x="0" y="82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234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Freeform 100">
              <a:extLst>
                <a:ext uri="{FF2B5EF4-FFF2-40B4-BE49-F238E27FC236}">
                  <a16:creationId xmlns:a16="http://schemas.microsoft.com/office/drawing/2014/main" id="{D5703993-1992-493F-B193-52313F507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9775" y="3624263"/>
              <a:ext cx="544513" cy="100013"/>
            </a:xfrm>
            <a:custGeom>
              <a:avLst/>
              <a:gdLst>
                <a:gd name="T0" fmla="*/ 200 w 200"/>
                <a:gd name="T1" fmla="*/ 0 h 37"/>
                <a:gd name="T2" fmla="*/ 200 w 200"/>
                <a:gd name="T3" fmla="*/ 37 h 37"/>
                <a:gd name="T4" fmla="*/ 3 w 200"/>
                <a:gd name="T5" fmla="*/ 37 h 37"/>
                <a:gd name="T6" fmla="*/ 6 w 200"/>
                <a:gd name="T7" fmla="*/ 22 h 37"/>
                <a:gd name="T8" fmla="*/ 0 w 200"/>
                <a:gd name="T9" fmla="*/ 0 h 37"/>
                <a:gd name="T10" fmla="*/ 200 w 200"/>
                <a:gd name="T11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0" h="37">
                  <a:moveTo>
                    <a:pt x="200" y="0"/>
                  </a:moveTo>
                  <a:cubicBezTo>
                    <a:pt x="200" y="37"/>
                    <a:pt x="200" y="37"/>
                    <a:pt x="200" y="3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5" y="32"/>
                    <a:pt x="6" y="27"/>
                    <a:pt x="6" y="22"/>
                  </a:cubicBezTo>
                  <a:cubicBezTo>
                    <a:pt x="6" y="14"/>
                    <a:pt x="4" y="7"/>
                    <a:pt x="0" y="0"/>
                  </a:cubicBezTo>
                  <a:lnTo>
                    <a:pt x="200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Freeform 101">
              <a:extLst>
                <a:ext uri="{FF2B5EF4-FFF2-40B4-BE49-F238E27FC236}">
                  <a16:creationId xmlns:a16="http://schemas.microsoft.com/office/drawing/2014/main" id="{14A2D42F-7903-4F33-8692-ECD561090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2950" y="3182938"/>
              <a:ext cx="541338" cy="96838"/>
            </a:xfrm>
            <a:custGeom>
              <a:avLst/>
              <a:gdLst>
                <a:gd name="T0" fmla="*/ 199 w 199"/>
                <a:gd name="T1" fmla="*/ 0 h 36"/>
                <a:gd name="T2" fmla="*/ 199 w 199"/>
                <a:gd name="T3" fmla="*/ 36 h 36"/>
                <a:gd name="T4" fmla="*/ 2 w 199"/>
                <a:gd name="T5" fmla="*/ 36 h 36"/>
                <a:gd name="T6" fmla="*/ 5 w 199"/>
                <a:gd name="T7" fmla="*/ 21 h 36"/>
                <a:gd name="T8" fmla="*/ 0 w 199"/>
                <a:gd name="T9" fmla="*/ 0 h 36"/>
                <a:gd name="T10" fmla="*/ 199 w 199"/>
                <a:gd name="T1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9" h="36">
                  <a:moveTo>
                    <a:pt x="199" y="0"/>
                  </a:moveTo>
                  <a:cubicBezTo>
                    <a:pt x="199" y="36"/>
                    <a:pt x="199" y="36"/>
                    <a:pt x="199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1"/>
                    <a:pt x="5" y="26"/>
                    <a:pt x="5" y="21"/>
                  </a:cubicBezTo>
                  <a:cubicBezTo>
                    <a:pt x="5" y="13"/>
                    <a:pt x="3" y="6"/>
                    <a:pt x="0" y="0"/>
                  </a:cubicBezTo>
                  <a:lnTo>
                    <a:pt x="199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Freeform 102">
              <a:extLst>
                <a:ext uri="{FF2B5EF4-FFF2-40B4-BE49-F238E27FC236}">
                  <a16:creationId xmlns:a16="http://schemas.microsoft.com/office/drawing/2014/main" id="{09386A79-5E93-4929-9AF8-9E92605B4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525" y="2574925"/>
              <a:ext cx="639763" cy="301625"/>
            </a:xfrm>
            <a:custGeom>
              <a:avLst/>
              <a:gdLst>
                <a:gd name="T0" fmla="*/ 235 w 235"/>
                <a:gd name="T1" fmla="*/ 61 h 111"/>
                <a:gd name="T2" fmla="*/ 235 w 235"/>
                <a:gd name="T3" fmla="*/ 111 h 111"/>
                <a:gd name="T4" fmla="*/ 56 w 235"/>
                <a:gd name="T5" fmla="*/ 111 h 111"/>
                <a:gd name="T6" fmla="*/ 0 w 235"/>
                <a:gd name="T7" fmla="*/ 21 h 111"/>
                <a:gd name="T8" fmla="*/ 34 w 235"/>
                <a:gd name="T9" fmla="*/ 0 h 111"/>
                <a:gd name="T10" fmla="*/ 71 w 235"/>
                <a:gd name="T11" fmla="*/ 61 h 111"/>
                <a:gd name="T12" fmla="*/ 235 w 235"/>
                <a:gd name="T13" fmla="*/ 6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5" h="111">
                  <a:moveTo>
                    <a:pt x="235" y="61"/>
                  </a:moveTo>
                  <a:cubicBezTo>
                    <a:pt x="235" y="111"/>
                    <a:pt x="235" y="111"/>
                    <a:pt x="235" y="111"/>
                  </a:cubicBezTo>
                  <a:cubicBezTo>
                    <a:pt x="56" y="111"/>
                    <a:pt x="56" y="111"/>
                    <a:pt x="56" y="111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5" y="20"/>
                    <a:pt x="27" y="12"/>
                    <a:pt x="34" y="0"/>
                  </a:cubicBezTo>
                  <a:cubicBezTo>
                    <a:pt x="71" y="61"/>
                    <a:pt x="71" y="61"/>
                    <a:pt x="71" y="61"/>
                  </a:cubicBezTo>
                  <a:lnTo>
                    <a:pt x="235" y="61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Freeform 103">
              <a:extLst>
                <a:ext uri="{FF2B5EF4-FFF2-40B4-BE49-F238E27FC236}">
                  <a16:creationId xmlns:a16="http://schemas.microsoft.com/office/drawing/2014/main" id="{C029EEF9-433A-4E61-AC16-43872D54A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350" y="3117850"/>
              <a:ext cx="241300" cy="242888"/>
            </a:xfrm>
            <a:custGeom>
              <a:avLst/>
              <a:gdLst>
                <a:gd name="T0" fmla="*/ 89 w 89"/>
                <a:gd name="T1" fmla="*/ 45 h 90"/>
                <a:gd name="T2" fmla="*/ 86 w 89"/>
                <a:gd name="T3" fmla="*/ 60 h 90"/>
                <a:gd name="T4" fmla="*/ 44 w 89"/>
                <a:gd name="T5" fmla="*/ 90 h 90"/>
                <a:gd name="T6" fmla="*/ 0 w 89"/>
                <a:gd name="T7" fmla="*/ 45 h 90"/>
                <a:gd name="T8" fmla="*/ 44 w 89"/>
                <a:gd name="T9" fmla="*/ 0 h 90"/>
                <a:gd name="T10" fmla="*/ 84 w 89"/>
                <a:gd name="T11" fmla="*/ 24 h 90"/>
                <a:gd name="T12" fmla="*/ 89 w 89"/>
                <a:gd name="T13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90">
                  <a:moveTo>
                    <a:pt x="89" y="45"/>
                  </a:moveTo>
                  <a:cubicBezTo>
                    <a:pt x="89" y="50"/>
                    <a:pt x="88" y="55"/>
                    <a:pt x="86" y="60"/>
                  </a:cubicBezTo>
                  <a:cubicBezTo>
                    <a:pt x="80" y="77"/>
                    <a:pt x="64" y="90"/>
                    <a:pt x="44" y="90"/>
                  </a:cubicBezTo>
                  <a:cubicBezTo>
                    <a:pt x="20" y="90"/>
                    <a:pt x="0" y="70"/>
                    <a:pt x="0" y="45"/>
                  </a:cubicBezTo>
                  <a:cubicBezTo>
                    <a:pt x="0" y="20"/>
                    <a:pt x="20" y="0"/>
                    <a:pt x="44" y="0"/>
                  </a:cubicBezTo>
                  <a:cubicBezTo>
                    <a:pt x="62" y="0"/>
                    <a:pt x="77" y="10"/>
                    <a:pt x="84" y="24"/>
                  </a:cubicBezTo>
                  <a:cubicBezTo>
                    <a:pt x="87" y="30"/>
                    <a:pt x="89" y="37"/>
                    <a:pt x="89" y="45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" name="Freeform 104">
              <a:extLst>
                <a:ext uri="{FF2B5EF4-FFF2-40B4-BE49-F238E27FC236}">
                  <a16:creationId xmlns:a16="http://schemas.microsoft.com/office/drawing/2014/main" id="{70B2663D-04ED-4779-9A74-7C41084CF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350" y="3562350"/>
              <a:ext cx="241300" cy="242888"/>
            </a:xfrm>
            <a:custGeom>
              <a:avLst/>
              <a:gdLst>
                <a:gd name="T0" fmla="*/ 89 w 89"/>
                <a:gd name="T1" fmla="*/ 45 h 90"/>
                <a:gd name="T2" fmla="*/ 86 w 89"/>
                <a:gd name="T3" fmla="*/ 60 h 90"/>
                <a:gd name="T4" fmla="*/ 44 w 89"/>
                <a:gd name="T5" fmla="*/ 90 h 90"/>
                <a:gd name="T6" fmla="*/ 0 w 89"/>
                <a:gd name="T7" fmla="*/ 45 h 90"/>
                <a:gd name="T8" fmla="*/ 44 w 89"/>
                <a:gd name="T9" fmla="*/ 0 h 90"/>
                <a:gd name="T10" fmla="*/ 83 w 89"/>
                <a:gd name="T11" fmla="*/ 23 h 90"/>
                <a:gd name="T12" fmla="*/ 89 w 89"/>
                <a:gd name="T13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90">
                  <a:moveTo>
                    <a:pt x="89" y="45"/>
                  </a:moveTo>
                  <a:cubicBezTo>
                    <a:pt x="89" y="50"/>
                    <a:pt x="88" y="55"/>
                    <a:pt x="86" y="60"/>
                  </a:cubicBezTo>
                  <a:cubicBezTo>
                    <a:pt x="80" y="77"/>
                    <a:pt x="64" y="90"/>
                    <a:pt x="44" y="90"/>
                  </a:cubicBezTo>
                  <a:cubicBezTo>
                    <a:pt x="20" y="90"/>
                    <a:pt x="0" y="70"/>
                    <a:pt x="0" y="45"/>
                  </a:cubicBezTo>
                  <a:cubicBezTo>
                    <a:pt x="0" y="20"/>
                    <a:pt x="20" y="0"/>
                    <a:pt x="44" y="0"/>
                  </a:cubicBezTo>
                  <a:cubicBezTo>
                    <a:pt x="61" y="0"/>
                    <a:pt x="76" y="10"/>
                    <a:pt x="83" y="23"/>
                  </a:cubicBezTo>
                  <a:cubicBezTo>
                    <a:pt x="87" y="30"/>
                    <a:pt x="89" y="37"/>
                    <a:pt x="89" y="45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105">
              <a:extLst>
                <a:ext uri="{FF2B5EF4-FFF2-40B4-BE49-F238E27FC236}">
                  <a16:creationId xmlns:a16="http://schemas.microsoft.com/office/drawing/2014/main" id="{FF1C3B28-FE0F-4B75-9E8F-B79687D68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350" y="4291013"/>
              <a:ext cx="241300" cy="241300"/>
            </a:xfrm>
            <a:custGeom>
              <a:avLst/>
              <a:gdLst>
                <a:gd name="T0" fmla="*/ 79 w 89"/>
                <a:gd name="T1" fmla="*/ 16 h 89"/>
                <a:gd name="T2" fmla="*/ 89 w 89"/>
                <a:gd name="T3" fmla="*/ 45 h 89"/>
                <a:gd name="T4" fmla="*/ 44 w 89"/>
                <a:gd name="T5" fmla="*/ 89 h 89"/>
                <a:gd name="T6" fmla="*/ 0 w 89"/>
                <a:gd name="T7" fmla="*/ 45 h 89"/>
                <a:gd name="T8" fmla="*/ 44 w 89"/>
                <a:gd name="T9" fmla="*/ 0 h 89"/>
                <a:gd name="T10" fmla="*/ 49 w 89"/>
                <a:gd name="T11" fmla="*/ 0 h 89"/>
                <a:gd name="T12" fmla="*/ 79 w 89"/>
                <a:gd name="T13" fmla="*/ 16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89">
                  <a:moveTo>
                    <a:pt x="79" y="16"/>
                  </a:moveTo>
                  <a:cubicBezTo>
                    <a:pt x="85" y="24"/>
                    <a:pt x="89" y="34"/>
                    <a:pt x="89" y="45"/>
                  </a:cubicBezTo>
                  <a:cubicBezTo>
                    <a:pt x="89" y="69"/>
                    <a:pt x="69" y="89"/>
                    <a:pt x="44" y="89"/>
                  </a:cubicBezTo>
                  <a:cubicBezTo>
                    <a:pt x="20" y="89"/>
                    <a:pt x="0" y="69"/>
                    <a:pt x="0" y="45"/>
                  </a:cubicBezTo>
                  <a:cubicBezTo>
                    <a:pt x="0" y="20"/>
                    <a:pt x="20" y="0"/>
                    <a:pt x="44" y="0"/>
                  </a:cubicBezTo>
                  <a:cubicBezTo>
                    <a:pt x="46" y="0"/>
                    <a:pt x="47" y="0"/>
                    <a:pt x="49" y="0"/>
                  </a:cubicBezTo>
                  <a:cubicBezTo>
                    <a:pt x="61" y="1"/>
                    <a:pt x="71" y="7"/>
                    <a:pt x="79" y="16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106">
              <a:extLst>
                <a:ext uri="{FF2B5EF4-FFF2-40B4-BE49-F238E27FC236}">
                  <a16:creationId xmlns:a16="http://schemas.microsoft.com/office/drawing/2014/main" id="{DBCDD6AC-DF24-4C7A-92A3-2279C3663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350" y="2390775"/>
              <a:ext cx="241300" cy="241300"/>
            </a:xfrm>
            <a:custGeom>
              <a:avLst/>
              <a:gdLst>
                <a:gd name="T0" fmla="*/ 89 w 89"/>
                <a:gd name="T1" fmla="*/ 44 h 89"/>
                <a:gd name="T2" fmla="*/ 82 w 89"/>
                <a:gd name="T3" fmla="*/ 68 h 89"/>
                <a:gd name="T4" fmla="*/ 48 w 89"/>
                <a:gd name="T5" fmla="*/ 89 h 89"/>
                <a:gd name="T6" fmla="*/ 44 w 89"/>
                <a:gd name="T7" fmla="*/ 89 h 89"/>
                <a:gd name="T8" fmla="*/ 0 w 89"/>
                <a:gd name="T9" fmla="*/ 44 h 89"/>
                <a:gd name="T10" fmla="*/ 44 w 89"/>
                <a:gd name="T11" fmla="*/ 0 h 89"/>
                <a:gd name="T12" fmla="*/ 89 w 89"/>
                <a:gd name="T13" fmla="*/ 44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89">
                  <a:moveTo>
                    <a:pt x="89" y="44"/>
                  </a:moveTo>
                  <a:cubicBezTo>
                    <a:pt x="89" y="53"/>
                    <a:pt x="87" y="61"/>
                    <a:pt x="82" y="68"/>
                  </a:cubicBezTo>
                  <a:cubicBezTo>
                    <a:pt x="75" y="80"/>
                    <a:pt x="63" y="88"/>
                    <a:pt x="48" y="89"/>
                  </a:cubicBezTo>
                  <a:cubicBezTo>
                    <a:pt x="47" y="89"/>
                    <a:pt x="46" y="89"/>
                    <a:pt x="44" y="89"/>
                  </a:cubicBezTo>
                  <a:cubicBezTo>
                    <a:pt x="20" y="89"/>
                    <a:pt x="0" y="69"/>
                    <a:pt x="0" y="44"/>
                  </a:cubicBezTo>
                  <a:cubicBezTo>
                    <a:pt x="0" y="20"/>
                    <a:pt x="20" y="0"/>
                    <a:pt x="44" y="0"/>
                  </a:cubicBezTo>
                  <a:cubicBezTo>
                    <a:pt x="69" y="0"/>
                    <a:pt x="89" y="20"/>
                    <a:pt x="89" y="44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Freeform 107">
              <a:extLst>
                <a:ext uri="{FF2B5EF4-FFF2-40B4-BE49-F238E27FC236}">
                  <a16:creationId xmlns:a16="http://schemas.microsoft.com/office/drawing/2014/main" id="{3547A933-1A8A-4D36-BCDD-82EB5366B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0288" y="2630488"/>
              <a:ext cx="609600" cy="1535113"/>
            </a:xfrm>
            <a:custGeom>
              <a:avLst/>
              <a:gdLst>
                <a:gd name="T0" fmla="*/ 0 w 384"/>
                <a:gd name="T1" fmla="*/ 0 h 967"/>
                <a:gd name="T2" fmla="*/ 384 w 384"/>
                <a:gd name="T3" fmla="*/ 0 h 967"/>
                <a:gd name="T4" fmla="*/ 384 w 384"/>
                <a:gd name="T5" fmla="*/ 967 h 967"/>
                <a:gd name="T6" fmla="*/ 0 w 384"/>
                <a:gd name="T7" fmla="*/ 967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4" h="967">
                  <a:moveTo>
                    <a:pt x="0" y="0"/>
                  </a:moveTo>
                  <a:lnTo>
                    <a:pt x="384" y="0"/>
                  </a:lnTo>
                  <a:lnTo>
                    <a:pt x="384" y="967"/>
                  </a:lnTo>
                  <a:lnTo>
                    <a:pt x="0" y="96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Line 108">
              <a:extLst>
                <a:ext uri="{FF2B5EF4-FFF2-40B4-BE49-F238E27FC236}">
                  <a16:creationId xmlns:a16="http://schemas.microsoft.com/office/drawing/2014/main" id="{350E39AB-DBFC-4EA5-BD7F-D408BA47B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10288" y="2389188"/>
              <a:ext cx="1555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" name="Freeform 109">
              <a:extLst>
                <a:ext uri="{FF2B5EF4-FFF2-40B4-BE49-F238E27FC236}">
                  <a16:creationId xmlns:a16="http://schemas.microsoft.com/office/drawing/2014/main" id="{7381A2C7-B3BD-4E75-93B1-334587D6F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0288" y="2389188"/>
              <a:ext cx="974725" cy="2058988"/>
            </a:xfrm>
            <a:custGeom>
              <a:avLst/>
              <a:gdLst>
                <a:gd name="T0" fmla="*/ 0 w 614"/>
                <a:gd name="T1" fmla="*/ 1297 h 1297"/>
                <a:gd name="T2" fmla="*/ 52 w 614"/>
                <a:gd name="T3" fmla="*/ 1297 h 1297"/>
                <a:gd name="T4" fmla="*/ 132 w 614"/>
                <a:gd name="T5" fmla="*/ 1297 h 1297"/>
                <a:gd name="T6" fmla="*/ 155 w 614"/>
                <a:gd name="T7" fmla="*/ 1297 h 1297"/>
                <a:gd name="T8" fmla="*/ 307 w 614"/>
                <a:gd name="T9" fmla="*/ 1297 h 1297"/>
                <a:gd name="T10" fmla="*/ 333 w 614"/>
                <a:gd name="T11" fmla="*/ 1297 h 1297"/>
                <a:gd name="T12" fmla="*/ 384 w 614"/>
                <a:gd name="T13" fmla="*/ 1297 h 1297"/>
                <a:gd name="T14" fmla="*/ 614 w 614"/>
                <a:gd name="T15" fmla="*/ 1297 h 1297"/>
                <a:gd name="T16" fmla="*/ 614 w 614"/>
                <a:gd name="T17" fmla="*/ 1094 h 1297"/>
                <a:gd name="T18" fmla="*/ 614 w 614"/>
                <a:gd name="T19" fmla="*/ 1030 h 1297"/>
                <a:gd name="T20" fmla="*/ 614 w 614"/>
                <a:gd name="T21" fmla="*/ 991 h 1297"/>
                <a:gd name="T22" fmla="*/ 614 w 614"/>
                <a:gd name="T23" fmla="*/ 839 h 1297"/>
                <a:gd name="T24" fmla="*/ 614 w 614"/>
                <a:gd name="T25" fmla="*/ 814 h 1297"/>
                <a:gd name="T26" fmla="*/ 614 w 614"/>
                <a:gd name="T27" fmla="*/ 751 h 1297"/>
                <a:gd name="T28" fmla="*/ 614 w 614"/>
                <a:gd name="T29" fmla="*/ 711 h 1297"/>
                <a:gd name="T30" fmla="*/ 614 w 614"/>
                <a:gd name="T31" fmla="*/ 559 h 1297"/>
                <a:gd name="T32" fmla="*/ 614 w 614"/>
                <a:gd name="T33" fmla="*/ 534 h 1297"/>
                <a:gd name="T34" fmla="*/ 614 w 614"/>
                <a:gd name="T35" fmla="*/ 472 h 1297"/>
                <a:gd name="T36" fmla="*/ 614 w 614"/>
                <a:gd name="T37" fmla="*/ 457 h 1297"/>
                <a:gd name="T38" fmla="*/ 614 w 614"/>
                <a:gd name="T39" fmla="*/ 305 h 1297"/>
                <a:gd name="T40" fmla="*/ 614 w 614"/>
                <a:gd name="T41" fmla="*/ 280 h 1297"/>
                <a:gd name="T42" fmla="*/ 614 w 614"/>
                <a:gd name="T43" fmla="*/ 194 h 1297"/>
                <a:gd name="T44" fmla="*/ 614 w 614"/>
                <a:gd name="T45" fmla="*/ 0 h 1297"/>
                <a:gd name="T46" fmla="*/ 384 w 614"/>
                <a:gd name="T47" fmla="*/ 0 h 1297"/>
                <a:gd name="T48" fmla="*/ 329 w 614"/>
                <a:gd name="T49" fmla="*/ 0 h 1297"/>
                <a:gd name="T50" fmla="*/ 317 w 614"/>
                <a:gd name="T51" fmla="*/ 0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14" h="1297">
                  <a:moveTo>
                    <a:pt x="0" y="1297"/>
                  </a:moveTo>
                  <a:lnTo>
                    <a:pt x="52" y="1297"/>
                  </a:lnTo>
                  <a:lnTo>
                    <a:pt x="132" y="1297"/>
                  </a:lnTo>
                  <a:lnTo>
                    <a:pt x="155" y="1297"/>
                  </a:lnTo>
                  <a:lnTo>
                    <a:pt x="307" y="1297"/>
                  </a:lnTo>
                  <a:lnTo>
                    <a:pt x="333" y="1297"/>
                  </a:lnTo>
                  <a:lnTo>
                    <a:pt x="384" y="1297"/>
                  </a:lnTo>
                  <a:lnTo>
                    <a:pt x="614" y="1297"/>
                  </a:lnTo>
                  <a:lnTo>
                    <a:pt x="614" y="1094"/>
                  </a:lnTo>
                  <a:lnTo>
                    <a:pt x="614" y="1030"/>
                  </a:lnTo>
                  <a:lnTo>
                    <a:pt x="614" y="991"/>
                  </a:lnTo>
                  <a:lnTo>
                    <a:pt x="614" y="839"/>
                  </a:lnTo>
                  <a:lnTo>
                    <a:pt x="614" y="814"/>
                  </a:lnTo>
                  <a:lnTo>
                    <a:pt x="614" y="751"/>
                  </a:lnTo>
                  <a:lnTo>
                    <a:pt x="614" y="711"/>
                  </a:lnTo>
                  <a:lnTo>
                    <a:pt x="614" y="559"/>
                  </a:lnTo>
                  <a:lnTo>
                    <a:pt x="614" y="534"/>
                  </a:lnTo>
                  <a:lnTo>
                    <a:pt x="614" y="472"/>
                  </a:lnTo>
                  <a:lnTo>
                    <a:pt x="614" y="457"/>
                  </a:lnTo>
                  <a:lnTo>
                    <a:pt x="614" y="305"/>
                  </a:lnTo>
                  <a:lnTo>
                    <a:pt x="614" y="280"/>
                  </a:lnTo>
                  <a:lnTo>
                    <a:pt x="614" y="194"/>
                  </a:lnTo>
                  <a:lnTo>
                    <a:pt x="614" y="0"/>
                  </a:lnTo>
                  <a:lnTo>
                    <a:pt x="384" y="0"/>
                  </a:lnTo>
                  <a:lnTo>
                    <a:pt x="329" y="0"/>
                  </a:lnTo>
                  <a:lnTo>
                    <a:pt x="317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Freeform 110">
              <a:extLst>
                <a:ext uri="{FF2B5EF4-FFF2-40B4-BE49-F238E27FC236}">
                  <a16:creationId xmlns:a16="http://schemas.microsoft.com/office/drawing/2014/main" id="{7BF4E2D2-3524-4E17-BFE8-2C26D0A4E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9888" y="1838325"/>
              <a:ext cx="174625" cy="550863"/>
            </a:xfrm>
            <a:custGeom>
              <a:avLst/>
              <a:gdLst>
                <a:gd name="T0" fmla="*/ 110 w 110"/>
                <a:gd name="T1" fmla="*/ 0 h 347"/>
                <a:gd name="T2" fmla="*/ 0 w 110"/>
                <a:gd name="T3" fmla="*/ 65 h 347"/>
                <a:gd name="T4" fmla="*/ 0 w 110"/>
                <a:gd name="T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347">
                  <a:moveTo>
                    <a:pt x="110" y="0"/>
                  </a:moveTo>
                  <a:lnTo>
                    <a:pt x="0" y="65"/>
                  </a:lnTo>
                  <a:lnTo>
                    <a:pt x="0" y="34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Freeform 111">
              <a:extLst>
                <a:ext uri="{FF2B5EF4-FFF2-40B4-BE49-F238E27FC236}">
                  <a16:creationId xmlns:a16="http://schemas.microsoft.com/office/drawing/2014/main" id="{D56622F8-4CB5-450B-AE2F-347D5EFA4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2575" y="1746250"/>
              <a:ext cx="209550" cy="642938"/>
            </a:xfrm>
            <a:custGeom>
              <a:avLst/>
              <a:gdLst>
                <a:gd name="T0" fmla="*/ 0 w 132"/>
                <a:gd name="T1" fmla="*/ 405 h 405"/>
                <a:gd name="T2" fmla="*/ 0 w 132"/>
                <a:gd name="T3" fmla="*/ 74 h 405"/>
                <a:gd name="T4" fmla="*/ 132 w 132"/>
                <a:gd name="T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" h="405">
                  <a:moveTo>
                    <a:pt x="0" y="405"/>
                  </a:moveTo>
                  <a:lnTo>
                    <a:pt x="0" y="74"/>
                  </a:lnTo>
                  <a:lnTo>
                    <a:pt x="132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" name="Freeform 112">
              <a:extLst>
                <a:ext uri="{FF2B5EF4-FFF2-40B4-BE49-F238E27FC236}">
                  <a16:creationId xmlns:a16="http://schemas.microsoft.com/office/drawing/2014/main" id="{91AFA4C3-7EFD-4B2A-9F47-4F5527C0C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2589213"/>
              <a:ext cx="638175" cy="244475"/>
            </a:xfrm>
            <a:custGeom>
              <a:avLst/>
              <a:gdLst>
                <a:gd name="T0" fmla="*/ 402 w 402"/>
                <a:gd name="T1" fmla="*/ 0 h 154"/>
                <a:gd name="T2" fmla="*/ 306 w 402"/>
                <a:gd name="T3" fmla="*/ 154 h 154"/>
                <a:gd name="T4" fmla="*/ 0 w 402"/>
                <a:gd name="T5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2" h="154">
                  <a:moveTo>
                    <a:pt x="402" y="0"/>
                  </a:moveTo>
                  <a:lnTo>
                    <a:pt x="306" y="154"/>
                  </a:lnTo>
                  <a:lnTo>
                    <a:pt x="0" y="15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113">
              <a:extLst>
                <a:ext uri="{FF2B5EF4-FFF2-40B4-BE49-F238E27FC236}">
                  <a16:creationId xmlns:a16="http://schemas.microsoft.com/office/drawing/2014/main" id="{18CB0E9C-3375-4F73-81DC-C2082AC6A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2532063"/>
              <a:ext cx="546100" cy="165100"/>
            </a:xfrm>
            <a:custGeom>
              <a:avLst/>
              <a:gdLst>
                <a:gd name="T0" fmla="*/ 0 w 344"/>
                <a:gd name="T1" fmla="*/ 104 h 104"/>
                <a:gd name="T2" fmla="*/ 281 w 344"/>
                <a:gd name="T3" fmla="*/ 104 h 104"/>
                <a:gd name="T4" fmla="*/ 344 w 344"/>
                <a:gd name="T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4" h="104">
                  <a:moveTo>
                    <a:pt x="0" y="104"/>
                  </a:moveTo>
                  <a:lnTo>
                    <a:pt x="281" y="104"/>
                  </a:lnTo>
                  <a:lnTo>
                    <a:pt x="344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Line 114">
              <a:extLst>
                <a:ext uri="{FF2B5EF4-FFF2-40B4-BE49-F238E27FC236}">
                  <a16:creationId xmlns:a16="http://schemas.microsoft.com/office/drawing/2014/main" id="{3331C62A-E6B3-4155-AE8F-D1B030365F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85013" y="3236913"/>
              <a:ext cx="5349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Line 115">
              <a:extLst>
                <a:ext uri="{FF2B5EF4-FFF2-40B4-BE49-F238E27FC236}">
                  <a16:creationId xmlns:a16="http://schemas.microsoft.com/office/drawing/2014/main" id="{0EA8FEC4-6223-462F-AFBF-99423E9EB3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5013" y="3138488"/>
              <a:ext cx="5413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" name="Line 116">
              <a:extLst>
                <a:ext uri="{FF2B5EF4-FFF2-40B4-BE49-F238E27FC236}">
                  <a16:creationId xmlns:a16="http://schemas.microsoft.com/office/drawing/2014/main" id="{240061B0-2F26-43BA-A946-A3430A6C75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85013" y="3681413"/>
              <a:ext cx="5349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Line 117">
              <a:extLst>
                <a:ext uri="{FF2B5EF4-FFF2-40B4-BE49-F238E27FC236}">
                  <a16:creationId xmlns:a16="http://schemas.microsoft.com/office/drawing/2014/main" id="{07AC4DD0-1F0A-40CC-AACE-8FAD4272D4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85013" y="3581400"/>
              <a:ext cx="5429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" name="Freeform 118">
              <a:extLst>
                <a:ext uri="{FF2B5EF4-FFF2-40B4-BE49-F238E27FC236}">
                  <a16:creationId xmlns:a16="http://schemas.microsoft.com/office/drawing/2014/main" id="{83914DFA-F772-483A-8B31-165CBEB5A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4125913"/>
              <a:ext cx="557213" cy="165100"/>
            </a:xfrm>
            <a:custGeom>
              <a:avLst/>
              <a:gdLst>
                <a:gd name="T0" fmla="*/ 351 w 351"/>
                <a:gd name="T1" fmla="*/ 104 h 104"/>
                <a:gd name="T2" fmla="*/ 281 w 351"/>
                <a:gd name="T3" fmla="*/ 0 h 104"/>
                <a:gd name="T4" fmla="*/ 0 w 351"/>
                <a:gd name="T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1" h="104">
                  <a:moveTo>
                    <a:pt x="351" y="104"/>
                  </a:moveTo>
                  <a:lnTo>
                    <a:pt x="281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119">
              <a:extLst>
                <a:ext uri="{FF2B5EF4-FFF2-40B4-BE49-F238E27FC236}">
                  <a16:creationId xmlns:a16="http://schemas.microsoft.com/office/drawing/2014/main" id="{DEEDD12F-DA43-41C3-8873-ECFD0C576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4024313"/>
              <a:ext cx="636588" cy="222250"/>
            </a:xfrm>
            <a:custGeom>
              <a:avLst/>
              <a:gdLst>
                <a:gd name="T0" fmla="*/ 0 w 401"/>
                <a:gd name="T1" fmla="*/ 0 h 140"/>
                <a:gd name="T2" fmla="*/ 306 w 401"/>
                <a:gd name="T3" fmla="*/ 0 h 140"/>
                <a:gd name="T4" fmla="*/ 401 w 401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1" h="140">
                  <a:moveTo>
                    <a:pt x="0" y="0"/>
                  </a:moveTo>
                  <a:lnTo>
                    <a:pt x="306" y="0"/>
                  </a:lnTo>
                  <a:lnTo>
                    <a:pt x="401" y="14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Freeform 120">
              <a:extLst>
                <a:ext uri="{FF2B5EF4-FFF2-40B4-BE49-F238E27FC236}">
                  <a16:creationId xmlns:a16="http://schemas.microsoft.com/office/drawing/2014/main" id="{B179DAE2-7BAC-4DE3-BBBA-C76886EA3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925" y="4448175"/>
              <a:ext cx="203200" cy="630238"/>
            </a:xfrm>
            <a:custGeom>
              <a:avLst/>
              <a:gdLst>
                <a:gd name="T0" fmla="*/ 128 w 128"/>
                <a:gd name="T1" fmla="*/ 397 h 397"/>
                <a:gd name="T2" fmla="*/ 0 w 128"/>
                <a:gd name="T3" fmla="*/ 307 h 397"/>
                <a:gd name="T4" fmla="*/ 0 w 128"/>
                <a:gd name="T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8" h="397">
                  <a:moveTo>
                    <a:pt x="128" y="397"/>
                  </a:moveTo>
                  <a:lnTo>
                    <a:pt x="0" y="30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Freeform 121">
              <a:extLst>
                <a:ext uri="{FF2B5EF4-FFF2-40B4-BE49-F238E27FC236}">
                  <a16:creationId xmlns:a16="http://schemas.microsoft.com/office/drawing/2014/main" id="{109A5F4B-C0AA-4A8A-8E5B-EE4DA3EC4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9888" y="4448175"/>
              <a:ext cx="174625" cy="549275"/>
            </a:xfrm>
            <a:custGeom>
              <a:avLst/>
              <a:gdLst>
                <a:gd name="T0" fmla="*/ 0 w 110"/>
                <a:gd name="T1" fmla="*/ 0 h 346"/>
                <a:gd name="T2" fmla="*/ 0 w 110"/>
                <a:gd name="T3" fmla="*/ 256 h 346"/>
                <a:gd name="T4" fmla="*/ 110 w 110"/>
                <a:gd name="T5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0" h="346">
                  <a:moveTo>
                    <a:pt x="0" y="0"/>
                  </a:moveTo>
                  <a:lnTo>
                    <a:pt x="0" y="256"/>
                  </a:lnTo>
                  <a:lnTo>
                    <a:pt x="110" y="34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Line 122">
              <a:extLst>
                <a:ext uri="{FF2B5EF4-FFF2-40B4-BE49-F238E27FC236}">
                  <a16:creationId xmlns:a16="http://schemas.microsoft.com/office/drawing/2014/main" id="{5F8CC596-1EA9-4EAA-B41A-81BBF7E3C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92838" y="4448175"/>
              <a:ext cx="0" cy="5175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" name="Line 123">
              <a:extLst>
                <a:ext uri="{FF2B5EF4-FFF2-40B4-BE49-F238E27FC236}">
                  <a16:creationId xmlns:a16="http://schemas.microsoft.com/office/drawing/2014/main" id="{01FDD1D6-C0B3-4987-B484-DAFE89811D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19838" y="4448175"/>
              <a:ext cx="0" cy="4953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" name="Freeform 124">
              <a:extLst>
                <a:ext uri="{FF2B5EF4-FFF2-40B4-BE49-F238E27FC236}">
                  <a16:creationId xmlns:a16="http://schemas.microsoft.com/office/drawing/2014/main" id="{D1BDE1F9-96E7-451D-A654-B66625211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1619250"/>
              <a:ext cx="242888" cy="244475"/>
            </a:xfrm>
            <a:custGeom>
              <a:avLst/>
              <a:gdLst>
                <a:gd name="T0" fmla="*/ 0 w 89"/>
                <a:gd name="T1" fmla="*/ 47 h 90"/>
                <a:gd name="T2" fmla="*/ 0 w 89"/>
                <a:gd name="T3" fmla="*/ 45 h 90"/>
                <a:gd name="T4" fmla="*/ 45 w 89"/>
                <a:gd name="T5" fmla="*/ 0 h 90"/>
                <a:gd name="T6" fmla="*/ 89 w 89"/>
                <a:gd name="T7" fmla="*/ 45 h 90"/>
                <a:gd name="T8" fmla="*/ 45 w 89"/>
                <a:gd name="T9" fmla="*/ 90 h 90"/>
                <a:gd name="T10" fmla="*/ 19 w 89"/>
                <a:gd name="T11" fmla="*/ 81 h 90"/>
                <a:gd name="T12" fmla="*/ 0 w 89"/>
                <a:gd name="T13" fmla="*/ 4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90">
                  <a:moveTo>
                    <a:pt x="0" y="47"/>
                  </a:moveTo>
                  <a:cubicBezTo>
                    <a:pt x="0" y="46"/>
                    <a:pt x="0" y="45"/>
                    <a:pt x="0" y="45"/>
                  </a:cubicBezTo>
                  <a:cubicBezTo>
                    <a:pt x="0" y="20"/>
                    <a:pt x="20" y="0"/>
                    <a:pt x="45" y="0"/>
                  </a:cubicBezTo>
                  <a:cubicBezTo>
                    <a:pt x="69" y="0"/>
                    <a:pt x="89" y="20"/>
                    <a:pt x="89" y="45"/>
                  </a:cubicBezTo>
                  <a:cubicBezTo>
                    <a:pt x="89" y="70"/>
                    <a:pt x="69" y="90"/>
                    <a:pt x="45" y="90"/>
                  </a:cubicBezTo>
                  <a:cubicBezTo>
                    <a:pt x="35" y="90"/>
                    <a:pt x="26" y="86"/>
                    <a:pt x="19" y="81"/>
                  </a:cubicBezTo>
                  <a:cubicBezTo>
                    <a:pt x="8" y="73"/>
                    <a:pt x="0" y="61"/>
                    <a:pt x="0" y="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125">
              <a:extLst>
                <a:ext uri="{FF2B5EF4-FFF2-40B4-BE49-F238E27FC236}">
                  <a16:creationId xmlns:a16="http://schemas.microsoft.com/office/drawing/2014/main" id="{DF39D6AA-E85B-4C85-A3D6-5773129A6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2347913"/>
              <a:ext cx="244475" cy="241300"/>
            </a:xfrm>
            <a:custGeom>
              <a:avLst/>
              <a:gdLst>
                <a:gd name="T0" fmla="*/ 7 w 90"/>
                <a:gd name="T1" fmla="*/ 68 h 89"/>
                <a:gd name="T2" fmla="*/ 0 w 90"/>
                <a:gd name="T3" fmla="*/ 44 h 89"/>
                <a:gd name="T4" fmla="*/ 45 w 90"/>
                <a:gd name="T5" fmla="*/ 0 h 89"/>
                <a:gd name="T6" fmla="*/ 90 w 90"/>
                <a:gd name="T7" fmla="*/ 44 h 89"/>
                <a:gd name="T8" fmla="*/ 45 w 90"/>
                <a:gd name="T9" fmla="*/ 89 h 89"/>
                <a:gd name="T10" fmla="*/ 41 w 90"/>
                <a:gd name="T11" fmla="*/ 89 h 89"/>
                <a:gd name="T12" fmla="*/ 7 w 90"/>
                <a:gd name="T13" fmla="*/ 6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89">
                  <a:moveTo>
                    <a:pt x="7" y="68"/>
                  </a:moveTo>
                  <a:cubicBezTo>
                    <a:pt x="3" y="61"/>
                    <a:pt x="0" y="53"/>
                    <a:pt x="0" y="44"/>
                  </a:cubicBezTo>
                  <a:cubicBezTo>
                    <a:pt x="0" y="20"/>
                    <a:pt x="20" y="0"/>
                    <a:pt x="45" y="0"/>
                  </a:cubicBezTo>
                  <a:cubicBezTo>
                    <a:pt x="70" y="0"/>
                    <a:pt x="90" y="20"/>
                    <a:pt x="90" y="44"/>
                  </a:cubicBezTo>
                  <a:cubicBezTo>
                    <a:pt x="90" y="69"/>
                    <a:pt x="70" y="89"/>
                    <a:pt x="45" y="89"/>
                  </a:cubicBezTo>
                  <a:cubicBezTo>
                    <a:pt x="44" y="89"/>
                    <a:pt x="43" y="89"/>
                    <a:pt x="41" y="89"/>
                  </a:cubicBezTo>
                  <a:cubicBezTo>
                    <a:pt x="27" y="88"/>
                    <a:pt x="14" y="80"/>
                    <a:pt x="7" y="6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126">
              <a:extLst>
                <a:ext uri="{FF2B5EF4-FFF2-40B4-BE49-F238E27FC236}">
                  <a16:creationId xmlns:a16="http://schemas.microsoft.com/office/drawing/2014/main" id="{EF184726-25D3-4D85-B7F7-65E7CDF27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073400"/>
              <a:ext cx="244475" cy="244475"/>
            </a:xfrm>
            <a:custGeom>
              <a:avLst/>
              <a:gdLst>
                <a:gd name="T0" fmla="*/ 5 w 90"/>
                <a:gd name="T1" fmla="*/ 24 h 90"/>
                <a:gd name="T2" fmla="*/ 45 w 90"/>
                <a:gd name="T3" fmla="*/ 0 h 90"/>
                <a:gd name="T4" fmla="*/ 90 w 90"/>
                <a:gd name="T5" fmla="*/ 45 h 90"/>
                <a:gd name="T6" fmla="*/ 45 w 90"/>
                <a:gd name="T7" fmla="*/ 90 h 90"/>
                <a:gd name="T8" fmla="*/ 3 w 90"/>
                <a:gd name="T9" fmla="*/ 60 h 90"/>
                <a:gd name="T10" fmla="*/ 0 w 90"/>
                <a:gd name="T11" fmla="*/ 45 h 90"/>
                <a:gd name="T12" fmla="*/ 5 w 90"/>
                <a:gd name="T13" fmla="*/ 2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0">
                  <a:moveTo>
                    <a:pt x="5" y="24"/>
                  </a:moveTo>
                  <a:cubicBezTo>
                    <a:pt x="13" y="10"/>
                    <a:pt x="28" y="0"/>
                    <a:pt x="45" y="0"/>
                  </a:cubicBezTo>
                  <a:cubicBezTo>
                    <a:pt x="70" y="0"/>
                    <a:pt x="90" y="20"/>
                    <a:pt x="90" y="45"/>
                  </a:cubicBezTo>
                  <a:cubicBezTo>
                    <a:pt x="90" y="70"/>
                    <a:pt x="70" y="90"/>
                    <a:pt x="45" y="90"/>
                  </a:cubicBezTo>
                  <a:cubicBezTo>
                    <a:pt x="25" y="90"/>
                    <a:pt x="9" y="77"/>
                    <a:pt x="3" y="60"/>
                  </a:cubicBezTo>
                  <a:cubicBezTo>
                    <a:pt x="1" y="55"/>
                    <a:pt x="0" y="50"/>
                    <a:pt x="0" y="45"/>
                  </a:cubicBezTo>
                  <a:cubicBezTo>
                    <a:pt x="0" y="37"/>
                    <a:pt x="2" y="30"/>
                    <a:pt x="5" y="2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127">
              <a:extLst>
                <a:ext uri="{FF2B5EF4-FFF2-40B4-BE49-F238E27FC236}">
                  <a16:creationId xmlns:a16="http://schemas.microsoft.com/office/drawing/2014/main" id="{20E3E396-2D58-4EA3-963E-A79F900B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3517900"/>
              <a:ext cx="244475" cy="244475"/>
            </a:xfrm>
            <a:custGeom>
              <a:avLst/>
              <a:gdLst>
                <a:gd name="T0" fmla="*/ 6 w 90"/>
                <a:gd name="T1" fmla="*/ 23 h 90"/>
                <a:gd name="T2" fmla="*/ 45 w 90"/>
                <a:gd name="T3" fmla="*/ 0 h 90"/>
                <a:gd name="T4" fmla="*/ 90 w 90"/>
                <a:gd name="T5" fmla="*/ 45 h 90"/>
                <a:gd name="T6" fmla="*/ 45 w 90"/>
                <a:gd name="T7" fmla="*/ 90 h 90"/>
                <a:gd name="T8" fmla="*/ 3 w 90"/>
                <a:gd name="T9" fmla="*/ 60 h 90"/>
                <a:gd name="T10" fmla="*/ 0 w 90"/>
                <a:gd name="T11" fmla="*/ 45 h 90"/>
                <a:gd name="T12" fmla="*/ 6 w 90"/>
                <a:gd name="T13" fmla="*/ 2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0">
                  <a:moveTo>
                    <a:pt x="6" y="23"/>
                  </a:moveTo>
                  <a:cubicBezTo>
                    <a:pt x="14" y="10"/>
                    <a:pt x="28" y="0"/>
                    <a:pt x="45" y="0"/>
                  </a:cubicBezTo>
                  <a:cubicBezTo>
                    <a:pt x="70" y="0"/>
                    <a:pt x="90" y="20"/>
                    <a:pt x="90" y="45"/>
                  </a:cubicBezTo>
                  <a:cubicBezTo>
                    <a:pt x="90" y="70"/>
                    <a:pt x="70" y="90"/>
                    <a:pt x="45" y="90"/>
                  </a:cubicBezTo>
                  <a:cubicBezTo>
                    <a:pt x="25" y="90"/>
                    <a:pt x="9" y="77"/>
                    <a:pt x="3" y="60"/>
                  </a:cubicBezTo>
                  <a:cubicBezTo>
                    <a:pt x="1" y="55"/>
                    <a:pt x="0" y="50"/>
                    <a:pt x="0" y="45"/>
                  </a:cubicBezTo>
                  <a:cubicBezTo>
                    <a:pt x="0" y="37"/>
                    <a:pt x="2" y="30"/>
                    <a:pt x="6" y="2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28">
              <a:extLst>
                <a:ext uri="{FF2B5EF4-FFF2-40B4-BE49-F238E27FC236}">
                  <a16:creationId xmlns:a16="http://schemas.microsoft.com/office/drawing/2014/main" id="{6A62B6C8-7226-498B-B5F9-C475E1921B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4246563"/>
              <a:ext cx="244475" cy="241300"/>
            </a:xfrm>
            <a:custGeom>
              <a:avLst/>
              <a:gdLst>
                <a:gd name="T0" fmla="*/ 40 w 90"/>
                <a:gd name="T1" fmla="*/ 0 h 89"/>
                <a:gd name="T2" fmla="*/ 45 w 90"/>
                <a:gd name="T3" fmla="*/ 0 h 89"/>
                <a:gd name="T4" fmla="*/ 90 w 90"/>
                <a:gd name="T5" fmla="*/ 45 h 89"/>
                <a:gd name="T6" fmla="*/ 45 w 90"/>
                <a:gd name="T7" fmla="*/ 89 h 89"/>
                <a:gd name="T8" fmla="*/ 0 w 90"/>
                <a:gd name="T9" fmla="*/ 45 h 89"/>
                <a:gd name="T10" fmla="*/ 11 w 90"/>
                <a:gd name="T11" fmla="*/ 16 h 89"/>
                <a:gd name="T12" fmla="*/ 40 w 90"/>
                <a:gd name="T1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89">
                  <a:moveTo>
                    <a:pt x="40" y="0"/>
                  </a:moveTo>
                  <a:cubicBezTo>
                    <a:pt x="42" y="0"/>
                    <a:pt x="43" y="0"/>
                    <a:pt x="45" y="0"/>
                  </a:cubicBezTo>
                  <a:cubicBezTo>
                    <a:pt x="70" y="0"/>
                    <a:pt x="90" y="20"/>
                    <a:pt x="90" y="45"/>
                  </a:cubicBezTo>
                  <a:cubicBezTo>
                    <a:pt x="90" y="69"/>
                    <a:pt x="70" y="89"/>
                    <a:pt x="45" y="89"/>
                  </a:cubicBezTo>
                  <a:cubicBezTo>
                    <a:pt x="20" y="89"/>
                    <a:pt x="0" y="69"/>
                    <a:pt x="0" y="45"/>
                  </a:cubicBezTo>
                  <a:cubicBezTo>
                    <a:pt x="0" y="34"/>
                    <a:pt x="4" y="24"/>
                    <a:pt x="11" y="16"/>
                  </a:cubicBezTo>
                  <a:cubicBezTo>
                    <a:pt x="18" y="7"/>
                    <a:pt x="28" y="1"/>
                    <a:pt x="40" y="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Freeform 129">
              <a:extLst>
                <a:ext uri="{FF2B5EF4-FFF2-40B4-BE49-F238E27FC236}">
                  <a16:creationId xmlns:a16="http://schemas.microsoft.com/office/drawing/2014/main" id="{45F3C134-04BE-4716-B53C-1FB973C84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842125" y="4973638"/>
              <a:ext cx="242888" cy="242888"/>
            </a:xfrm>
            <a:custGeom>
              <a:avLst/>
              <a:gdLst>
                <a:gd name="T0" fmla="*/ 19 w 89"/>
                <a:gd name="T1" fmla="*/ 9 h 90"/>
                <a:gd name="T2" fmla="*/ 45 w 89"/>
                <a:gd name="T3" fmla="*/ 0 h 90"/>
                <a:gd name="T4" fmla="*/ 89 w 89"/>
                <a:gd name="T5" fmla="*/ 45 h 90"/>
                <a:gd name="T6" fmla="*/ 45 w 89"/>
                <a:gd name="T7" fmla="*/ 90 h 90"/>
                <a:gd name="T8" fmla="*/ 0 w 89"/>
                <a:gd name="T9" fmla="*/ 45 h 90"/>
                <a:gd name="T10" fmla="*/ 0 w 89"/>
                <a:gd name="T11" fmla="*/ 39 h 90"/>
                <a:gd name="T12" fmla="*/ 19 w 89"/>
                <a:gd name="T13" fmla="*/ 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90">
                  <a:moveTo>
                    <a:pt x="19" y="9"/>
                  </a:moveTo>
                  <a:cubicBezTo>
                    <a:pt x="26" y="4"/>
                    <a:pt x="35" y="0"/>
                    <a:pt x="45" y="0"/>
                  </a:cubicBezTo>
                  <a:cubicBezTo>
                    <a:pt x="69" y="0"/>
                    <a:pt x="89" y="20"/>
                    <a:pt x="89" y="45"/>
                  </a:cubicBezTo>
                  <a:cubicBezTo>
                    <a:pt x="89" y="70"/>
                    <a:pt x="69" y="90"/>
                    <a:pt x="45" y="90"/>
                  </a:cubicBezTo>
                  <a:cubicBezTo>
                    <a:pt x="20" y="90"/>
                    <a:pt x="0" y="70"/>
                    <a:pt x="0" y="45"/>
                  </a:cubicBezTo>
                  <a:cubicBezTo>
                    <a:pt x="0" y="43"/>
                    <a:pt x="0" y="41"/>
                    <a:pt x="0" y="39"/>
                  </a:cubicBezTo>
                  <a:cubicBezTo>
                    <a:pt x="2" y="27"/>
                    <a:pt x="9" y="16"/>
                    <a:pt x="19" y="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Freeform 130">
              <a:extLst>
                <a:ext uri="{FF2B5EF4-FFF2-40B4-BE49-F238E27FC236}">
                  <a16:creationId xmlns:a16="http://schemas.microsoft.com/office/drawing/2014/main" id="{AF8B30C3-F0BC-4047-8DEB-288DC1E91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1563" y="4935538"/>
              <a:ext cx="244475" cy="241300"/>
            </a:xfrm>
            <a:custGeom>
              <a:avLst/>
              <a:gdLst>
                <a:gd name="T0" fmla="*/ 62 w 90"/>
                <a:gd name="T1" fmla="*/ 3 h 89"/>
                <a:gd name="T2" fmla="*/ 77 w 90"/>
                <a:gd name="T3" fmla="*/ 13 h 89"/>
                <a:gd name="T4" fmla="*/ 90 w 90"/>
                <a:gd name="T5" fmla="*/ 44 h 89"/>
                <a:gd name="T6" fmla="*/ 45 w 90"/>
                <a:gd name="T7" fmla="*/ 89 h 89"/>
                <a:gd name="T8" fmla="*/ 0 w 90"/>
                <a:gd name="T9" fmla="*/ 44 h 89"/>
                <a:gd name="T10" fmla="*/ 15 w 90"/>
                <a:gd name="T11" fmla="*/ 11 h 89"/>
                <a:gd name="T12" fmla="*/ 30 w 90"/>
                <a:gd name="T13" fmla="*/ 2 h 89"/>
                <a:gd name="T14" fmla="*/ 45 w 90"/>
                <a:gd name="T15" fmla="*/ 0 h 89"/>
                <a:gd name="T16" fmla="*/ 62 w 90"/>
                <a:gd name="T17" fmla="*/ 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89">
                  <a:moveTo>
                    <a:pt x="62" y="3"/>
                  </a:moveTo>
                  <a:cubicBezTo>
                    <a:pt x="68" y="5"/>
                    <a:pt x="73" y="9"/>
                    <a:pt x="77" y="13"/>
                  </a:cubicBezTo>
                  <a:cubicBezTo>
                    <a:pt x="85" y="21"/>
                    <a:pt x="90" y="32"/>
                    <a:pt x="90" y="44"/>
                  </a:cubicBezTo>
                  <a:cubicBezTo>
                    <a:pt x="90" y="69"/>
                    <a:pt x="70" y="89"/>
                    <a:pt x="45" y="89"/>
                  </a:cubicBezTo>
                  <a:cubicBezTo>
                    <a:pt x="20" y="89"/>
                    <a:pt x="0" y="69"/>
                    <a:pt x="0" y="44"/>
                  </a:cubicBezTo>
                  <a:cubicBezTo>
                    <a:pt x="0" y="31"/>
                    <a:pt x="6" y="19"/>
                    <a:pt x="15" y="11"/>
                  </a:cubicBezTo>
                  <a:cubicBezTo>
                    <a:pt x="19" y="7"/>
                    <a:pt x="24" y="4"/>
                    <a:pt x="30" y="2"/>
                  </a:cubicBezTo>
                  <a:cubicBezTo>
                    <a:pt x="35" y="0"/>
                    <a:pt x="40" y="0"/>
                    <a:pt x="45" y="0"/>
                  </a:cubicBezTo>
                  <a:cubicBezTo>
                    <a:pt x="51" y="0"/>
                    <a:pt x="57" y="1"/>
                    <a:pt x="62" y="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Freeform 131">
              <a:extLst>
                <a:ext uri="{FF2B5EF4-FFF2-40B4-BE49-F238E27FC236}">
                  <a16:creationId xmlns:a16="http://schemas.microsoft.com/office/drawing/2014/main" id="{BC3D4F33-A070-4765-9BD7-17664BE16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5075" y="2266950"/>
              <a:ext cx="241300" cy="122238"/>
            </a:xfrm>
            <a:custGeom>
              <a:avLst/>
              <a:gdLst>
                <a:gd name="T0" fmla="*/ 0 w 89"/>
                <a:gd name="T1" fmla="*/ 45 h 45"/>
                <a:gd name="T2" fmla="*/ 45 w 89"/>
                <a:gd name="T3" fmla="*/ 0 h 45"/>
                <a:gd name="T4" fmla="*/ 89 w 89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45">
                  <a:moveTo>
                    <a:pt x="0" y="45"/>
                  </a:moveTo>
                  <a:cubicBezTo>
                    <a:pt x="0" y="20"/>
                    <a:pt x="20" y="0"/>
                    <a:pt x="45" y="0"/>
                  </a:cubicBezTo>
                  <a:cubicBezTo>
                    <a:pt x="69" y="0"/>
                    <a:pt x="89" y="20"/>
                    <a:pt x="89" y="4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Freeform 132">
              <a:extLst>
                <a:ext uri="{FF2B5EF4-FFF2-40B4-BE49-F238E27FC236}">
                  <a16:creationId xmlns:a16="http://schemas.microsoft.com/office/drawing/2014/main" id="{EEC97912-EB9A-4C2E-BE6D-CCD241099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2873375"/>
              <a:ext cx="122238" cy="241300"/>
            </a:xfrm>
            <a:custGeom>
              <a:avLst/>
              <a:gdLst>
                <a:gd name="T0" fmla="*/ 0 w 45"/>
                <a:gd name="T1" fmla="*/ 0 h 89"/>
                <a:gd name="T2" fmla="*/ 45 w 45"/>
                <a:gd name="T3" fmla="*/ 44 h 89"/>
                <a:gd name="T4" fmla="*/ 0 w 45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89">
                  <a:moveTo>
                    <a:pt x="0" y="0"/>
                  </a:moveTo>
                  <a:cubicBezTo>
                    <a:pt x="25" y="0"/>
                    <a:pt x="45" y="20"/>
                    <a:pt x="45" y="44"/>
                  </a:cubicBezTo>
                  <a:cubicBezTo>
                    <a:pt x="45" y="69"/>
                    <a:pt x="25" y="89"/>
                    <a:pt x="0" y="8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Freeform 133">
              <a:extLst>
                <a:ext uri="{FF2B5EF4-FFF2-40B4-BE49-F238E27FC236}">
                  <a16:creationId xmlns:a16="http://schemas.microsoft.com/office/drawing/2014/main" id="{A40B9A51-039A-4523-89C5-324810894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3276600"/>
              <a:ext cx="122238" cy="241300"/>
            </a:xfrm>
            <a:custGeom>
              <a:avLst/>
              <a:gdLst>
                <a:gd name="T0" fmla="*/ 0 w 45"/>
                <a:gd name="T1" fmla="*/ 0 h 89"/>
                <a:gd name="T2" fmla="*/ 45 w 45"/>
                <a:gd name="T3" fmla="*/ 45 h 89"/>
                <a:gd name="T4" fmla="*/ 0 w 45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89">
                  <a:moveTo>
                    <a:pt x="0" y="0"/>
                  </a:moveTo>
                  <a:cubicBezTo>
                    <a:pt x="25" y="0"/>
                    <a:pt x="45" y="20"/>
                    <a:pt x="45" y="45"/>
                  </a:cubicBezTo>
                  <a:cubicBezTo>
                    <a:pt x="45" y="69"/>
                    <a:pt x="25" y="89"/>
                    <a:pt x="0" y="8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134">
              <a:extLst>
                <a:ext uri="{FF2B5EF4-FFF2-40B4-BE49-F238E27FC236}">
                  <a16:creationId xmlns:a16="http://schemas.microsoft.com/office/drawing/2014/main" id="{58C2AEB4-BDC1-4981-9F0C-9FB7C0B0AE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5013" y="3721100"/>
              <a:ext cx="122238" cy="241300"/>
            </a:xfrm>
            <a:custGeom>
              <a:avLst/>
              <a:gdLst>
                <a:gd name="T0" fmla="*/ 0 w 45"/>
                <a:gd name="T1" fmla="*/ 0 h 89"/>
                <a:gd name="T2" fmla="*/ 45 w 45"/>
                <a:gd name="T3" fmla="*/ 45 h 89"/>
                <a:gd name="T4" fmla="*/ 0 w 45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89">
                  <a:moveTo>
                    <a:pt x="0" y="0"/>
                  </a:moveTo>
                  <a:cubicBezTo>
                    <a:pt x="25" y="0"/>
                    <a:pt x="45" y="20"/>
                    <a:pt x="45" y="45"/>
                  </a:cubicBezTo>
                  <a:cubicBezTo>
                    <a:pt x="45" y="69"/>
                    <a:pt x="25" y="89"/>
                    <a:pt x="0" y="8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135">
              <a:extLst>
                <a:ext uri="{FF2B5EF4-FFF2-40B4-BE49-F238E27FC236}">
                  <a16:creationId xmlns:a16="http://schemas.microsoft.com/office/drawing/2014/main" id="{3489327C-A44F-47B0-9B92-62AA36ADB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350" y="4448175"/>
              <a:ext cx="241300" cy="122238"/>
            </a:xfrm>
            <a:custGeom>
              <a:avLst/>
              <a:gdLst>
                <a:gd name="T0" fmla="*/ 89 w 89"/>
                <a:gd name="T1" fmla="*/ 0 h 45"/>
                <a:gd name="T2" fmla="*/ 44 w 89"/>
                <a:gd name="T3" fmla="*/ 45 h 45"/>
                <a:gd name="T4" fmla="*/ 0 w 89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9" h="45">
                  <a:moveTo>
                    <a:pt x="89" y="0"/>
                  </a:moveTo>
                  <a:cubicBezTo>
                    <a:pt x="89" y="25"/>
                    <a:pt x="69" y="45"/>
                    <a:pt x="44" y="45"/>
                  </a:cubicBezTo>
                  <a:cubicBezTo>
                    <a:pt x="20" y="45"/>
                    <a:pt x="0" y="25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136">
              <a:extLst>
                <a:ext uri="{FF2B5EF4-FFF2-40B4-BE49-F238E27FC236}">
                  <a16:creationId xmlns:a16="http://schemas.microsoft.com/office/drawing/2014/main" id="{6C8175D1-685B-4AF1-AAA6-53A406487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5863" y="2389188"/>
              <a:ext cx="347663" cy="0"/>
            </a:xfrm>
            <a:custGeom>
              <a:avLst/>
              <a:gdLst>
                <a:gd name="T0" fmla="*/ 0 w 219"/>
                <a:gd name="T1" fmla="*/ 31 w 219"/>
                <a:gd name="T2" fmla="*/ 183 w 219"/>
                <a:gd name="T3" fmla="*/ 219 w 21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19">
                  <a:moveTo>
                    <a:pt x="0" y="0"/>
                  </a:moveTo>
                  <a:lnTo>
                    <a:pt x="31" y="0"/>
                  </a:lnTo>
                  <a:lnTo>
                    <a:pt x="183" y="0"/>
                  </a:lnTo>
                  <a:lnTo>
                    <a:pt x="219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137">
              <a:extLst>
                <a:ext uri="{FF2B5EF4-FFF2-40B4-BE49-F238E27FC236}">
                  <a16:creationId xmlns:a16="http://schemas.microsoft.com/office/drawing/2014/main" id="{8D9DDD0A-F399-4E9B-98A1-E0C186639D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2275" y="2630488"/>
              <a:ext cx="608013" cy="1535113"/>
            </a:xfrm>
            <a:custGeom>
              <a:avLst/>
              <a:gdLst>
                <a:gd name="T0" fmla="*/ 383 w 383"/>
                <a:gd name="T1" fmla="*/ 0 h 967"/>
                <a:gd name="T2" fmla="*/ 0 w 383"/>
                <a:gd name="T3" fmla="*/ 0 h 967"/>
                <a:gd name="T4" fmla="*/ 0 w 383"/>
                <a:gd name="T5" fmla="*/ 967 h 967"/>
                <a:gd name="T6" fmla="*/ 383 w 383"/>
                <a:gd name="T7" fmla="*/ 967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3" h="967">
                  <a:moveTo>
                    <a:pt x="383" y="0"/>
                  </a:moveTo>
                  <a:lnTo>
                    <a:pt x="0" y="0"/>
                  </a:lnTo>
                  <a:lnTo>
                    <a:pt x="0" y="967"/>
                  </a:lnTo>
                  <a:lnTo>
                    <a:pt x="383" y="96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Line 138">
              <a:extLst>
                <a:ext uri="{FF2B5EF4-FFF2-40B4-BE49-F238E27FC236}">
                  <a16:creationId xmlns:a16="http://schemas.microsoft.com/office/drawing/2014/main" id="{C0474737-53A0-48E0-8D9C-1BFD1728BF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57888" y="2389188"/>
              <a:ext cx="1524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139">
              <a:extLst>
                <a:ext uri="{FF2B5EF4-FFF2-40B4-BE49-F238E27FC236}">
                  <a16:creationId xmlns:a16="http://schemas.microsoft.com/office/drawing/2014/main" id="{28E3F1D4-7131-4D12-89BB-7699A0EAF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150" y="2389188"/>
              <a:ext cx="973138" cy="2058988"/>
            </a:xfrm>
            <a:custGeom>
              <a:avLst/>
              <a:gdLst>
                <a:gd name="T0" fmla="*/ 613 w 613"/>
                <a:gd name="T1" fmla="*/ 1297 h 1297"/>
                <a:gd name="T2" fmla="*/ 562 w 613"/>
                <a:gd name="T3" fmla="*/ 1297 h 1297"/>
                <a:gd name="T4" fmla="*/ 481 w 613"/>
                <a:gd name="T5" fmla="*/ 1297 h 1297"/>
                <a:gd name="T6" fmla="*/ 461 w 613"/>
                <a:gd name="T7" fmla="*/ 1297 h 1297"/>
                <a:gd name="T8" fmla="*/ 307 w 613"/>
                <a:gd name="T9" fmla="*/ 1297 h 1297"/>
                <a:gd name="T10" fmla="*/ 281 w 613"/>
                <a:gd name="T11" fmla="*/ 1297 h 1297"/>
                <a:gd name="T12" fmla="*/ 230 w 613"/>
                <a:gd name="T13" fmla="*/ 1297 h 1297"/>
                <a:gd name="T14" fmla="*/ 0 w 613"/>
                <a:gd name="T15" fmla="*/ 1297 h 1297"/>
                <a:gd name="T16" fmla="*/ 0 w 613"/>
                <a:gd name="T17" fmla="*/ 1094 h 1297"/>
                <a:gd name="T18" fmla="*/ 0 w 613"/>
                <a:gd name="T19" fmla="*/ 1030 h 1297"/>
                <a:gd name="T20" fmla="*/ 0 w 613"/>
                <a:gd name="T21" fmla="*/ 991 h 1297"/>
                <a:gd name="T22" fmla="*/ 0 w 613"/>
                <a:gd name="T23" fmla="*/ 839 h 1297"/>
                <a:gd name="T24" fmla="*/ 0 w 613"/>
                <a:gd name="T25" fmla="*/ 814 h 1297"/>
                <a:gd name="T26" fmla="*/ 0 w 613"/>
                <a:gd name="T27" fmla="*/ 751 h 1297"/>
                <a:gd name="T28" fmla="*/ 0 w 613"/>
                <a:gd name="T29" fmla="*/ 711 h 1297"/>
                <a:gd name="T30" fmla="*/ 0 w 613"/>
                <a:gd name="T31" fmla="*/ 559 h 1297"/>
                <a:gd name="T32" fmla="*/ 0 w 613"/>
                <a:gd name="T33" fmla="*/ 534 h 1297"/>
                <a:gd name="T34" fmla="*/ 0 w 613"/>
                <a:gd name="T35" fmla="*/ 472 h 1297"/>
                <a:gd name="T36" fmla="*/ 0 w 613"/>
                <a:gd name="T37" fmla="*/ 457 h 1297"/>
                <a:gd name="T38" fmla="*/ 0 w 613"/>
                <a:gd name="T39" fmla="*/ 305 h 1297"/>
                <a:gd name="T40" fmla="*/ 0 w 613"/>
                <a:gd name="T41" fmla="*/ 280 h 1297"/>
                <a:gd name="T42" fmla="*/ 0 w 613"/>
                <a:gd name="T43" fmla="*/ 194 h 1297"/>
                <a:gd name="T44" fmla="*/ 0 w 613"/>
                <a:gd name="T45" fmla="*/ 0 h 1297"/>
                <a:gd name="T46" fmla="*/ 230 w 613"/>
                <a:gd name="T47" fmla="*/ 0 h 1297"/>
                <a:gd name="T48" fmla="*/ 284 w 613"/>
                <a:gd name="T49" fmla="*/ 0 h 1297"/>
                <a:gd name="T50" fmla="*/ 296 w 613"/>
                <a:gd name="T51" fmla="*/ 0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13" h="1297">
                  <a:moveTo>
                    <a:pt x="613" y="1297"/>
                  </a:moveTo>
                  <a:lnTo>
                    <a:pt x="562" y="1297"/>
                  </a:lnTo>
                  <a:lnTo>
                    <a:pt x="481" y="1297"/>
                  </a:lnTo>
                  <a:lnTo>
                    <a:pt x="461" y="1297"/>
                  </a:lnTo>
                  <a:lnTo>
                    <a:pt x="307" y="1297"/>
                  </a:lnTo>
                  <a:lnTo>
                    <a:pt x="281" y="1297"/>
                  </a:lnTo>
                  <a:lnTo>
                    <a:pt x="230" y="1297"/>
                  </a:lnTo>
                  <a:lnTo>
                    <a:pt x="0" y="1297"/>
                  </a:lnTo>
                  <a:lnTo>
                    <a:pt x="0" y="1094"/>
                  </a:lnTo>
                  <a:lnTo>
                    <a:pt x="0" y="1030"/>
                  </a:lnTo>
                  <a:lnTo>
                    <a:pt x="0" y="991"/>
                  </a:lnTo>
                  <a:lnTo>
                    <a:pt x="0" y="839"/>
                  </a:lnTo>
                  <a:lnTo>
                    <a:pt x="0" y="814"/>
                  </a:lnTo>
                  <a:lnTo>
                    <a:pt x="0" y="751"/>
                  </a:lnTo>
                  <a:lnTo>
                    <a:pt x="0" y="711"/>
                  </a:lnTo>
                  <a:lnTo>
                    <a:pt x="0" y="559"/>
                  </a:lnTo>
                  <a:lnTo>
                    <a:pt x="0" y="534"/>
                  </a:lnTo>
                  <a:lnTo>
                    <a:pt x="0" y="472"/>
                  </a:lnTo>
                  <a:lnTo>
                    <a:pt x="0" y="457"/>
                  </a:lnTo>
                  <a:lnTo>
                    <a:pt x="0" y="305"/>
                  </a:lnTo>
                  <a:lnTo>
                    <a:pt x="0" y="280"/>
                  </a:lnTo>
                  <a:lnTo>
                    <a:pt x="0" y="194"/>
                  </a:lnTo>
                  <a:lnTo>
                    <a:pt x="0" y="0"/>
                  </a:lnTo>
                  <a:lnTo>
                    <a:pt x="230" y="0"/>
                  </a:lnTo>
                  <a:lnTo>
                    <a:pt x="284" y="0"/>
                  </a:lnTo>
                  <a:lnTo>
                    <a:pt x="296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140">
              <a:extLst>
                <a:ext uri="{FF2B5EF4-FFF2-40B4-BE49-F238E27FC236}">
                  <a16:creationId xmlns:a16="http://schemas.microsoft.com/office/drawing/2014/main" id="{A0DBCCAF-3E3F-426D-A7FF-EBC481F03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825" y="1838325"/>
              <a:ext cx="171450" cy="550863"/>
            </a:xfrm>
            <a:custGeom>
              <a:avLst/>
              <a:gdLst>
                <a:gd name="T0" fmla="*/ 0 w 108"/>
                <a:gd name="T1" fmla="*/ 0 h 347"/>
                <a:gd name="T2" fmla="*/ 108 w 108"/>
                <a:gd name="T3" fmla="*/ 65 h 347"/>
                <a:gd name="T4" fmla="*/ 108 w 108"/>
                <a:gd name="T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347">
                  <a:moveTo>
                    <a:pt x="0" y="0"/>
                  </a:moveTo>
                  <a:lnTo>
                    <a:pt x="108" y="65"/>
                  </a:lnTo>
                  <a:lnTo>
                    <a:pt x="108" y="34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141">
              <a:extLst>
                <a:ext uri="{FF2B5EF4-FFF2-40B4-BE49-F238E27FC236}">
                  <a16:creationId xmlns:a16="http://schemas.microsoft.com/office/drawing/2014/main" id="{C63187C0-4B92-48DB-A79D-8416691F3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450" y="1746250"/>
              <a:ext cx="209550" cy="642938"/>
            </a:xfrm>
            <a:custGeom>
              <a:avLst/>
              <a:gdLst>
                <a:gd name="T0" fmla="*/ 132 w 132"/>
                <a:gd name="T1" fmla="*/ 405 h 405"/>
                <a:gd name="T2" fmla="*/ 132 w 132"/>
                <a:gd name="T3" fmla="*/ 74 h 405"/>
                <a:gd name="T4" fmla="*/ 0 w 132"/>
                <a:gd name="T5" fmla="*/ 0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" h="405">
                  <a:moveTo>
                    <a:pt x="132" y="405"/>
                  </a:moveTo>
                  <a:lnTo>
                    <a:pt x="132" y="74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142">
              <a:extLst>
                <a:ext uri="{FF2B5EF4-FFF2-40B4-BE49-F238E27FC236}">
                  <a16:creationId xmlns:a16="http://schemas.microsoft.com/office/drawing/2014/main" id="{F2EDC110-C79E-457B-B7F0-C36343B88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388" y="2589213"/>
              <a:ext cx="639763" cy="244475"/>
            </a:xfrm>
            <a:custGeom>
              <a:avLst/>
              <a:gdLst>
                <a:gd name="T0" fmla="*/ 0 w 403"/>
                <a:gd name="T1" fmla="*/ 0 h 154"/>
                <a:gd name="T2" fmla="*/ 96 w 403"/>
                <a:gd name="T3" fmla="*/ 154 h 154"/>
                <a:gd name="T4" fmla="*/ 403 w 403"/>
                <a:gd name="T5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3" h="154">
                  <a:moveTo>
                    <a:pt x="0" y="0"/>
                  </a:moveTo>
                  <a:lnTo>
                    <a:pt x="96" y="154"/>
                  </a:lnTo>
                  <a:lnTo>
                    <a:pt x="403" y="15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143">
              <a:extLst>
                <a:ext uri="{FF2B5EF4-FFF2-40B4-BE49-F238E27FC236}">
                  <a16:creationId xmlns:a16="http://schemas.microsoft.com/office/drawing/2014/main" id="{9BB41F15-CABD-4F0B-B271-2F926CE1A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050" y="2532063"/>
              <a:ext cx="546100" cy="165100"/>
            </a:xfrm>
            <a:custGeom>
              <a:avLst/>
              <a:gdLst>
                <a:gd name="T0" fmla="*/ 344 w 344"/>
                <a:gd name="T1" fmla="*/ 104 h 104"/>
                <a:gd name="T2" fmla="*/ 63 w 344"/>
                <a:gd name="T3" fmla="*/ 104 h 104"/>
                <a:gd name="T4" fmla="*/ 0 w 344"/>
                <a:gd name="T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4" h="104">
                  <a:moveTo>
                    <a:pt x="344" y="104"/>
                  </a:moveTo>
                  <a:lnTo>
                    <a:pt x="63" y="104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Line 144">
              <a:extLst>
                <a:ext uri="{FF2B5EF4-FFF2-40B4-BE49-F238E27FC236}">
                  <a16:creationId xmlns:a16="http://schemas.microsoft.com/office/drawing/2014/main" id="{0FA53BF6-7CDD-4BD0-B43B-72AA57604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0575" y="3236913"/>
              <a:ext cx="5365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Line 145">
              <a:extLst>
                <a:ext uri="{FF2B5EF4-FFF2-40B4-BE49-F238E27FC236}">
                  <a16:creationId xmlns:a16="http://schemas.microsoft.com/office/drawing/2014/main" id="{34922B3D-423F-4DBB-ACD4-44E21B3B7B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5813" y="3138488"/>
              <a:ext cx="5413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Line 146">
              <a:extLst>
                <a:ext uri="{FF2B5EF4-FFF2-40B4-BE49-F238E27FC236}">
                  <a16:creationId xmlns:a16="http://schemas.microsoft.com/office/drawing/2014/main" id="{1C6B617B-B5F8-4C39-8412-CA649A2E03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00575" y="3681413"/>
              <a:ext cx="5365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Line 147">
              <a:extLst>
                <a:ext uri="{FF2B5EF4-FFF2-40B4-BE49-F238E27FC236}">
                  <a16:creationId xmlns:a16="http://schemas.microsoft.com/office/drawing/2014/main" id="{7AA2FC63-EED9-4629-BD51-6C77564B7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92638" y="3581400"/>
              <a:ext cx="5445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148">
              <a:extLst>
                <a:ext uri="{FF2B5EF4-FFF2-40B4-BE49-F238E27FC236}">
                  <a16:creationId xmlns:a16="http://schemas.microsoft.com/office/drawing/2014/main" id="{B466A5A4-6E56-4B40-A58F-33ADDD6D8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1525" y="4125913"/>
              <a:ext cx="555625" cy="165100"/>
            </a:xfrm>
            <a:custGeom>
              <a:avLst/>
              <a:gdLst>
                <a:gd name="T0" fmla="*/ 0 w 350"/>
                <a:gd name="T1" fmla="*/ 104 h 104"/>
                <a:gd name="T2" fmla="*/ 69 w 350"/>
                <a:gd name="T3" fmla="*/ 0 h 104"/>
                <a:gd name="T4" fmla="*/ 350 w 350"/>
                <a:gd name="T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0" h="104">
                  <a:moveTo>
                    <a:pt x="0" y="104"/>
                  </a:moveTo>
                  <a:lnTo>
                    <a:pt x="69" y="0"/>
                  </a:lnTo>
                  <a:lnTo>
                    <a:pt x="35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Freeform 149">
              <a:extLst>
                <a:ext uri="{FF2B5EF4-FFF2-40B4-BE49-F238E27FC236}">
                  <a16:creationId xmlns:a16="http://schemas.microsoft.com/office/drawing/2014/main" id="{EA757E1B-45B3-473A-A306-0EE450426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563" y="4024313"/>
              <a:ext cx="636588" cy="222250"/>
            </a:xfrm>
            <a:custGeom>
              <a:avLst/>
              <a:gdLst>
                <a:gd name="T0" fmla="*/ 401 w 401"/>
                <a:gd name="T1" fmla="*/ 0 h 140"/>
                <a:gd name="T2" fmla="*/ 94 w 401"/>
                <a:gd name="T3" fmla="*/ 0 h 140"/>
                <a:gd name="T4" fmla="*/ 0 w 401"/>
                <a:gd name="T5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01" h="140">
                  <a:moveTo>
                    <a:pt x="401" y="0"/>
                  </a:moveTo>
                  <a:lnTo>
                    <a:pt x="94" y="0"/>
                  </a:lnTo>
                  <a:lnTo>
                    <a:pt x="0" y="14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50">
              <a:extLst>
                <a:ext uri="{FF2B5EF4-FFF2-40B4-BE49-F238E27FC236}">
                  <a16:creationId xmlns:a16="http://schemas.microsoft.com/office/drawing/2014/main" id="{20C9C872-3BC9-497A-8466-1AE6A933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8450" y="4448175"/>
              <a:ext cx="204788" cy="630238"/>
            </a:xfrm>
            <a:custGeom>
              <a:avLst/>
              <a:gdLst>
                <a:gd name="T0" fmla="*/ 0 w 129"/>
                <a:gd name="T1" fmla="*/ 397 h 397"/>
                <a:gd name="T2" fmla="*/ 129 w 129"/>
                <a:gd name="T3" fmla="*/ 307 h 397"/>
                <a:gd name="T4" fmla="*/ 129 w 129"/>
                <a:gd name="T5" fmla="*/ 0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9" h="397">
                  <a:moveTo>
                    <a:pt x="0" y="397"/>
                  </a:moveTo>
                  <a:lnTo>
                    <a:pt x="129" y="307"/>
                  </a:lnTo>
                  <a:lnTo>
                    <a:pt x="129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151">
              <a:extLst>
                <a:ext uri="{FF2B5EF4-FFF2-40B4-BE49-F238E27FC236}">
                  <a16:creationId xmlns:a16="http://schemas.microsoft.com/office/drawing/2014/main" id="{71D20EC8-228C-475B-9396-3581EBE46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0825" y="4448175"/>
              <a:ext cx="171450" cy="549275"/>
            </a:xfrm>
            <a:custGeom>
              <a:avLst/>
              <a:gdLst>
                <a:gd name="T0" fmla="*/ 108 w 108"/>
                <a:gd name="T1" fmla="*/ 0 h 346"/>
                <a:gd name="T2" fmla="*/ 108 w 108"/>
                <a:gd name="T3" fmla="*/ 256 h 346"/>
                <a:gd name="T4" fmla="*/ 0 w 108"/>
                <a:gd name="T5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8" h="346">
                  <a:moveTo>
                    <a:pt x="108" y="0"/>
                  </a:moveTo>
                  <a:lnTo>
                    <a:pt x="108" y="256"/>
                  </a:lnTo>
                  <a:lnTo>
                    <a:pt x="0" y="34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Line 152">
              <a:extLst>
                <a:ext uri="{FF2B5EF4-FFF2-40B4-BE49-F238E27FC236}">
                  <a16:creationId xmlns:a16="http://schemas.microsoft.com/office/drawing/2014/main" id="{1A5B5FEE-CE07-4EEC-98F7-E8F6C9B4A2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29325" y="4448175"/>
              <a:ext cx="0" cy="5175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Line 153">
              <a:extLst>
                <a:ext uri="{FF2B5EF4-FFF2-40B4-BE49-F238E27FC236}">
                  <a16:creationId xmlns:a16="http://schemas.microsoft.com/office/drawing/2014/main" id="{109143EB-0EF8-4D9B-AF61-75AE7CCE0F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00738" y="4448175"/>
              <a:ext cx="0" cy="4953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154">
              <a:extLst>
                <a:ext uri="{FF2B5EF4-FFF2-40B4-BE49-F238E27FC236}">
                  <a16:creationId xmlns:a16="http://schemas.microsoft.com/office/drawing/2014/main" id="{3CB0E4E8-32E5-48EC-90BC-70558B377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150" y="1619250"/>
              <a:ext cx="244475" cy="244475"/>
            </a:xfrm>
            <a:custGeom>
              <a:avLst/>
              <a:gdLst>
                <a:gd name="T0" fmla="*/ 89 w 90"/>
                <a:gd name="T1" fmla="*/ 47 h 90"/>
                <a:gd name="T2" fmla="*/ 90 w 90"/>
                <a:gd name="T3" fmla="*/ 45 h 90"/>
                <a:gd name="T4" fmla="*/ 45 w 90"/>
                <a:gd name="T5" fmla="*/ 0 h 90"/>
                <a:gd name="T6" fmla="*/ 0 w 90"/>
                <a:gd name="T7" fmla="*/ 45 h 90"/>
                <a:gd name="T8" fmla="*/ 45 w 90"/>
                <a:gd name="T9" fmla="*/ 90 h 90"/>
                <a:gd name="T10" fmla="*/ 71 w 90"/>
                <a:gd name="T11" fmla="*/ 81 h 90"/>
                <a:gd name="T12" fmla="*/ 89 w 90"/>
                <a:gd name="T13" fmla="*/ 4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0">
                  <a:moveTo>
                    <a:pt x="89" y="47"/>
                  </a:moveTo>
                  <a:cubicBezTo>
                    <a:pt x="90" y="46"/>
                    <a:pt x="90" y="45"/>
                    <a:pt x="90" y="45"/>
                  </a:cubicBezTo>
                  <a:cubicBezTo>
                    <a:pt x="90" y="20"/>
                    <a:pt x="70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70"/>
                    <a:pt x="20" y="90"/>
                    <a:pt x="45" y="90"/>
                  </a:cubicBezTo>
                  <a:cubicBezTo>
                    <a:pt x="55" y="90"/>
                    <a:pt x="63" y="86"/>
                    <a:pt x="71" y="81"/>
                  </a:cubicBezTo>
                  <a:cubicBezTo>
                    <a:pt x="82" y="73"/>
                    <a:pt x="89" y="61"/>
                    <a:pt x="89" y="4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Freeform 155">
              <a:extLst>
                <a:ext uri="{FF2B5EF4-FFF2-40B4-BE49-F238E27FC236}">
                  <a16:creationId xmlns:a16="http://schemas.microsoft.com/office/drawing/2014/main" id="{33BB41FB-26D9-45E8-B41B-F64D6AE01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213" y="2347913"/>
              <a:ext cx="242888" cy="241300"/>
            </a:xfrm>
            <a:custGeom>
              <a:avLst/>
              <a:gdLst>
                <a:gd name="T0" fmla="*/ 82 w 89"/>
                <a:gd name="T1" fmla="*/ 68 h 89"/>
                <a:gd name="T2" fmla="*/ 89 w 89"/>
                <a:gd name="T3" fmla="*/ 44 h 89"/>
                <a:gd name="T4" fmla="*/ 44 w 89"/>
                <a:gd name="T5" fmla="*/ 0 h 89"/>
                <a:gd name="T6" fmla="*/ 0 w 89"/>
                <a:gd name="T7" fmla="*/ 44 h 89"/>
                <a:gd name="T8" fmla="*/ 44 w 89"/>
                <a:gd name="T9" fmla="*/ 89 h 89"/>
                <a:gd name="T10" fmla="*/ 48 w 89"/>
                <a:gd name="T11" fmla="*/ 89 h 89"/>
                <a:gd name="T12" fmla="*/ 82 w 89"/>
                <a:gd name="T13" fmla="*/ 68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89">
                  <a:moveTo>
                    <a:pt x="82" y="68"/>
                  </a:moveTo>
                  <a:cubicBezTo>
                    <a:pt x="87" y="61"/>
                    <a:pt x="89" y="53"/>
                    <a:pt x="89" y="44"/>
                  </a:cubicBezTo>
                  <a:cubicBezTo>
                    <a:pt x="89" y="20"/>
                    <a:pt x="69" y="0"/>
                    <a:pt x="44" y="0"/>
                  </a:cubicBezTo>
                  <a:cubicBezTo>
                    <a:pt x="20" y="0"/>
                    <a:pt x="0" y="20"/>
                    <a:pt x="0" y="44"/>
                  </a:cubicBezTo>
                  <a:cubicBezTo>
                    <a:pt x="0" y="69"/>
                    <a:pt x="20" y="89"/>
                    <a:pt x="44" y="89"/>
                  </a:cubicBezTo>
                  <a:cubicBezTo>
                    <a:pt x="46" y="89"/>
                    <a:pt x="47" y="89"/>
                    <a:pt x="48" y="89"/>
                  </a:cubicBezTo>
                  <a:cubicBezTo>
                    <a:pt x="63" y="88"/>
                    <a:pt x="75" y="80"/>
                    <a:pt x="82" y="6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Freeform 156">
              <a:extLst>
                <a:ext uri="{FF2B5EF4-FFF2-40B4-BE49-F238E27FC236}">
                  <a16:creationId xmlns:a16="http://schemas.microsoft.com/office/drawing/2014/main" id="{CB73D951-B6A5-4EF8-A2C4-BE206D879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213" y="3073400"/>
              <a:ext cx="242888" cy="244475"/>
            </a:xfrm>
            <a:custGeom>
              <a:avLst/>
              <a:gdLst>
                <a:gd name="T0" fmla="*/ 84 w 89"/>
                <a:gd name="T1" fmla="*/ 24 h 90"/>
                <a:gd name="T2" fmla="*/ 44 w 89"/>
                <a:gd name="T3" fmla="*/ 0 h 90"/>
                <a:gd name="T4" fmla="*/ 0 w 89"/>
                <a:gd name="T5" fmla="*/ 45 h 90"/>
                <a:gd name="T6" fmla="*/ 44 w 89"/>
                <a:gd name="T7" fmla="*/ 90 h 90"/>
                <a:gd name="T8" fmla="*/ 86 w 89"/>
                <a:gd name="T9" fmla="*/ 60 h 90"/>
                <a:gd name="T10" fmla="*/ 89 w 89"/>
                <a:gd name="T11" fmla="*/ 45 h 90"/>
                <a:gd name="T12" fmla="*/ 84 w 89"/>
                <a:gd name="T13" fmla="*/ 2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90">
                  <a:moveTo>
                    <a:pt x="84" y="24"/>
                  </a:moveTo>
                  <a:cubicBezTo>
                    <a:pt x="77" y="10"/>
                    <a:pt x="62" y="0"/>
                    <a:pt x="44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70"/>
                    <a:pt x="20" y="90"/>
                    <a:pt x="44" y="90"/>
                  </a:cubicBezTo>
                  <a:cubicBezTo>
                    <a:pt x="64" y="90"/>
                    <a:pt x="80" y="77"/>
                    <a:pt x="86" y="60"/>
                  </a:cubicBezTo>
                  <a:cubicBezTo>
                    <a:pt x="88" y="55"/>
                    <a:pt x="89" y="50"/>
                    <a:pt x="89" y="45"/>
                  </a:cubicBezTo>
                  <a:cubicBezTo>
                    <a:pt x="89" y="37"/>
                    <a:pt x="87" y="30"/>
                    <a:pt x="84" y="2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Freeform 157">
              <a:extLst>
                <a:ext uri="{FF2B5EF4-FFF2-40B4-BE49-F238E27FC236}">
                  <a16:creationId xmlns:a16="http://schemas.microsoft.com/office/drawing/2014/main" id="{6FA8AC34-42D1-4FAC-A7CC-4B4E64D64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213" y="3517900"/>
              <a:ext cx="242888" cy="244475"/>
            </a:xfrm>
            <a:custGeom>
              <a:avLst/>
              <a:gdLst>
                <a:gd name="T0" fmla="*/ 83 w 89"/>
                <a:gd name="T1" fmla="*/ 23 h 90"/>
                <a:gd name="T2" fmla="*/ 44 w 89"/>
                <a:gd name="T3" fmla="*/ 0 h 90"/>
                <a:gd name="T4" fmla="*/ 0 w 89"/>
                <a:gd name="T5" fmla="*/ 45 h 90"/>
                <a:gd name="T6" fmla="*/ 44 w 89"/>
                <a:gd name="T7" fmla="*/ 90 h 90"/>
                <a:gd name="T8" fmla="*/ 86 w 89"/>
                <a:gd name="T9" fmla="*/ 60 h 90"/>
                <a:gd name="T10" fmla="*/ 89 w 89"/>
                <a:gd name="T11" fmla="*/ 45 h 90"/>
                <a:gd name="T12" fmla="*/ 83 w 89"/>
                <a:gd name="T13" fmla="*/ 2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90">
                  <a:moveTo>
                    <a:pt x="83" y="23"/>
                  </a:moveTo>
                  <a:cubicBezTo>
                    <a:pt x="76" y="10"/>
                    <a:pt x="61" y="0"/>
                    <a:pt x="44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70"/>
                    <a:pt x="20" y="90"/>
                    <a:pt x="44" y="90"/>
                  </a:cubicBezTo>
                  <a:cubicBezTo>
                    <a:pt x="64" y="90"/>
                    <a:pt x="80" y="77"/>
                    <a:pt x="86" y="60"/>
                  </a:cubicBezTo>
                  <a:cubicBezTo>
                    <a:pt x="88" y="55"/>
                    <a:pt x="89" y="50"/>
                    <a:pt x="89" y="45"/>
                  </a:cubicBezTo>
                  <a:cubicBezTo>
                    <a:pt x="89" y="37"/>
                    <a:pt x="87" y="30"/>
                    <a:pt x="83" y="2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158">
              <a:extLst>
                <a:ext uri="{FF2B5EF4-FFF2-40B4-BE49-F238E27FC236}">
                  <a16:creationId xmlns:a16="http://schemas.microsoft.com/office/drawing/2014/main" id="{D686BEAD-F037-4334-A0E0-B4CDC7C7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213" y="4246563"/>
              <a:ext cx="242888" cy="241300"/>
            </a:xfrm>
            <a:custGeom>
              <a:avLst/>
              <a:gdLst>
                <a:gd name="T0" fmla="*/ 49 w 89"/>
                <a:gd name="T1" fmla="*/ 0 h 89"/>
                <a:gd name="T2" fmla="*/ 44 w 89"/>
                <a:gd name="T3" fmla="*/ 0 h 89"/>
                <a:gd name="T4" fmla="*/ 0 w 89"/>
                <a:gd name="T5" fmla="*/ 45 h 89"/>
                <a:gd name="T6" fmla="*/ 44 w 89"/>
                <a:gd name="T7" fmla="*/ 89 h 89"/>
                <a:gd name="T8" fmla="*/ 89 w 89"/>
                <a:gd name="T9" fmla="*/ 45 h 89"/>
                <a:gd name="T10" fmla="*/ 79 w 89"/>
                <a:gd name="T11" fmla="*/ 16 h 89"/>
                <a:gd name="T12" fmla="*/ 49 w 89"/>
                <a:gd name="T13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9" h="89">
                  <a:moveTo>
                    <a:pt x="49" y="0"/>
                  </a:moveTo>
                  <a:cubicBezTo>
                    <a:pt x="47" y="0"/>
                    <a:pt x="46" y="0"/>
                    <a:pt x="44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69"/>
                    <a:pt x="20" y="89"/>
                    <a:pt x="44" y="89"/>
                  </a:cubicBezTo>
                  <a:cubicBezTo>
                    <a:pt x="69" y="89"/>
                    <a:pt x="89" y="69"/>
                    <a:pt x="89" y="45"/>
                  </a:cubicBezTo>
                  <a:cubicBezTo>
                    <a:pt x="89" y="34"/>
                    <a:pt x="85" y="24"/>
                    <a:pt x="79" y="16"/>
                  </a:cubicBezTo>
                  <a:cubicBezTo>
                    <a:pt x="71" y="7"/>
                    <a:pt x="61" y="1"/>
                    <a:pt x="49" y="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Freeform 159">
              <a:extLst>
                <a:ext uri="{FF2B5EF4-FFF2-40B4-BE49-F238E27FC236}">
                  <a16:creationId xmlns:a16="http://schemas.microsoft.com/office/drawing/2014/main" id="{0ADDA1D4-D0D6-466D-94B7-80276EAA9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150" y="4973638"/>
              <a:ext cx="244475" cy="242888"/>
            </a:xfrm>
            <a:custGeom>
              <a:avLst/>
              <a:gdLst>
                <a:gd name="T0" fmla="*/ 71 w 90"/>
                <a:gd name="T1" fmla="*/ 9 h 90"/>
                <a:gd name="T2" fmla="*/ 45 w 90"/>
                <a:gd name="T3" fmla="*/ 0 h 90"/>
                <a:gd name="T4" fmla="*/ 0 w 90"/>
                <a:gd name="T5" fmla="*/ 45 h 90"/>
                <a:gd name="T6" fmla="*/ 45 w 90"/>
                <a:gd name="T7" fmla="*/ 90 h 90"/>
                <a:gd name="T8" fmla="*/ 90 w 90"/>
                <a:gd name="T9" fmla="*/ 45 h 90"/>
                <a:gd name="T10" fmla="*/ 89 w 90"/>
                <a:gd name="T11" fmla="*/ 39 h 90"/>
                <a:gd name="T12" fmla="*/ 71 w 90"/>
                <a:gd name="T13" fmla="*/ 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0" h="90">
                  <a:moveTo>
                    <a:pt x="71" y="9"/>
                  </a:moveTo>
                  <a:cubicBezTo>
                    <a:pt x="63" y="4"/>
                    <a:pt x="55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  <a:cubicBezTo>
                    <a:pt x="0" y="70"/>
                    <a:pt x="20" y="90"/>
                    <a:pt x="45" y="90"/>
                  </a:cubicBezTo>
                  <a:cubicBezTo>
                    <a:pt x="70" y="90"/>
                    <a:pt x="90" y="70"/>
                    <a:pt x="90" y="45"/>
                  </a:cubicBezTo>
                  <a:cubicBezTo>
                    <a:pt x="90" y="43"/>
                    <a:pt x="89" y="41"/>
                    <a:pt x="89" y="39"/>
                  </a:cubicBezTo>
                  <a:cubicBezTo>
                    <a:pt x="88" y="27"/>
                    <a:pt x="81" y="16"/>
                    <a:pt x="71" y="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Freeform 160">
              <a:extLst>
                <a:ext uri="{FF2B5EF4-FFF2-40B4-BE49-F238E27FC236}">
                  <a16:creationId xmlns:a16="http://schemas.microsoft.com/office/drawing/2014/main" id="{69869D23-A31C-4C46-A7B3-FE843E889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7713" y="4935538"/>
              <a:ext cx="242888" cy="241300"/>
            </a:xfrm>
            <a:custGeom>
              <a:avLst/>
              <a:gdLst>
                <a:gd name="T0" fmla="*/ 27 w 89"/>
                <a:gd name="T1" fmla="*/ 3 h 89"/>
                <a:gd name="T2" fmla="*/ 12 w 89"/>
                <a:gd name="T3" fmla="*/ 13 h 89"/>
                <a:gd name="T4" fmla="*/ 0 w 89"/>
                <a:gd name="T5" fmla="*/ 44 h 89"/>
                <a:gd name="T6" fmla="*/ 45 w 89"/>
                <a:gd name="T7" fmla="*/ 89 h 89"/>
                <a:gd name="T8" fmla="*/ 89 w 89"/>
                <a:gd name="T9" fmla="*/ 44 h 89"/>
                <a:gd name="T10" fmla="*/ 74 w 89"/>
                <a:gd name="T11" fmla="*/ 11 h 89"/>
                <a:gd name="T12" fmla="*/ 59 w 89"/>
                <a:gd name="T13" fmla="*/ 2 h 89"/>
                <a:gd name="T14" fmla="*/ 45 w 89"/>
                <a:gd name="T15" fmla="*/ 0 h 89"/>
                <a:gd name="T16" fmla="*/ 27 w 89"/>
                <a:gd name="T17" fmla="*/ 3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9" h="89">
                  <a:moveTo>
                    <a:pt x="27" y="3"/>
                  </a:moveTo>
                  <a:cubicBezTo>
                    <a:pt x="22" y="5"/>
                    <a:pt x="16" y="9"/>
                    <a:pt x="12" y="13"/>
                  </a:cubicBezTo>
                  <a:cubicBezTo>
                    <a:pt x="5" y="21"/>
                    <a:pt x="0" y="32"/>
                    <a:pt x="0" y="44"/>
                  </a:cubicBezTo>
                  <a:cubicBezTo>
                    <a:pt x="0" y="69"/>
                    <a:pt x="20" y="89"/>
                    <a:pt x="45" y="89"/>
                  </a:cubicBezTo>
                  <a:cubicBezTo>
                    <a:pt x="69" y="89"/>
                    <a:pt x="89" y="69"/>
                    <a:pt x="89" y="44"/>
                  </a:cubicBezTo>
                  <a:cubicBezTo>
                    <a:pt x="89" y="31"/>
                    <a:pt x="84" y="19"/>
                    <a:pt x="74" y="11"/>
                  </a:cubicBezTo>
                  <a:cubicBezTo>
                    <a:pt x="70" y="7"/>
                    <a:pt x="65" y="4"/>
                    <a:pt x="59" y="2"/>
                  </a:cubicBezTo>
                  <a:cubicBezTo>
                    <a:pt x="55" y="0"/>
                    <a:pt x="50" y="0"/>
                    <a:pt x="45" y="0"/>
                  </a:cubicBezTo>
                  <a:cubicBezTo>
                    <a:pt x="38" y="0"/>
                    <a:pt x="33" y="1"/>
                    <a:pt x="27" y="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Freeform 161">
              <a:extLst>
                <a:ext uri="{FF2B5EF4-FFF2-40B4-BE49-F238E27FC236}">
                  <a16:creationId xmlns:a16="http://schemas.microsoft.com/office/drawing/2014/main" id="{14EF2791-BDAD-4691-8B0F-62A415824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4200" y="2266950"/>
              <a:ext cx="246063" cy="122238"/>
            </a:xfrm>
            <a:custGeom>
              <a:avLst/>
              <a:gdLst>
                <a:gd name="T0" fmla="*/ 90 w 90"/>
                <a:gd name="T1" fmla="*/ 45 h 45"/>
                <a:gd name="T2" fmla="*/ 45 w 90"/>
                <a:gd name="T3" fmla="*/ 0 h 45"/>
                <a:gd name="T4" fmla="*/ 0 w 90"/>
                <a:gd name="T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" h="45">
                  <a:moveTo>
                    <a:pt x="90" y="45"/>
                  </a:moveTo>
                  <a:cubicBezTo>
                    <a:pt x="90" y="20"/>
                    <a:pt x="70" y="0"/>
                    <a:pt x="45" y="0"/>
                  </a:cubicBezTo>
                  <a:cubicBezTo>
                    <a:pt x="20" y="0"/>
                    <a:pt x="0" y="20"/>
                    <a:pt x="0" y="4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" name="Freeform 162">
              <a:extLst>
                <a:ext uri="{FF2B5EF4-FFF2-40B4-BE49-F238E27FC236}">
                  <a16:creationId xmlns:a16="http://schemas.microsoft.com/office/drawing/2014/main" id="{3685F1E9-1AA8-4681-9115-BACE8500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913" y="2873375"/>
              <a:ext cx="122238" cy="241300"/>
            </a:xfrm>
            <a:custGeom>
              <a:avLst/>
              <a:gdLst>
                <a:gd name="T0" fmla="*/ 45 w 45"/>
                <a:gd name="T1" fmla="*/ 0 h 89"/>
                <a:gd name="T2" fmla="*/ 0 w 45"/>
                <a:gd name="T3" fmla="*/ 44 h 89"/>
                <a:gd name="T4" fmla="*/ 45 w 45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89">
                  <a:moveTo>
                    <a:pt x="45" y="0"/>
                  </a:moveTo>
                  <a:cubicBezTo>
                    <a:pt x="20" y="0"/>
                    <a:pt x="0" y="20"/>
                    <a:pt x="0" y="44"/>
                  </a:cubicBezTo>
                  <a:cubicBezTo>
                    <a:pt x="0" y="69"/>
                    <a:pt x="20" y="89"/>
                    <a:pt x="45" y="8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" name="Freeform 163">
              <a:extLst>
                <a:ext uri="{FF2B5EF4-FFF2-40B4-BE49-F238E27FC236}">
                  <a16:creationId xmlns:a16="http://schemas.microsoft.com/office/drawing/2014/main" id="{E0D13802-A113-4ECF-B7F9-F508ABB3F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913" y="3276600"/>
              <a:ext cx="122238" cy="241300"/>
            </a:xfrm>
            <a:custGeom>
              <a:avLst/>
              <a:gdLst>
                <a:gd name="T0" fmla="*/ 45 w 45"/>
                <a:gd name="T1" fmla="*/ 0 h 89"/>
                <a:gd name="T2" fmla="*/ 0 w 45"/>
                <a:gd name="T3" fmla="*/ 45 h 89"/>
                <a:gd name="T4" fmla="*/ 45 w 45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89">
                  <a:moveTo>
                    <a:pt x="45" y="0"/>
                  </a:moveTo>
                  <a:cubicBezTo>
                    <a:pt x="20" y="0"/>
                    <a:pt x="0" y="20"/>
                    <a:pt x="0" y="45"/>
                  </a:cubicBezTo>
                  <a:cubicBezTo>
                    <a:pt x="0" y="69"/>
                    <a:pt x="20" y="89"/>
                    <a:pt x="45" y="8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" name="Freeform 164">
              <a:extLst>
                <a:ext uri="{FF2B5EF4-FFF2-40B4-BE49-F238E27FC236}">
                  <a16:creationId xmlns:a16="http://schemas.microsoft.com/office/drawing/2014/main" id="{6ADDDFAC-CE08-4140-B6FD-2AF6D6ABF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4913" y="3721100"/>
              <a:ext cx="122238" cy="241300"/>
            </a:xfrm>
            <a:custGeom>
              <a:avLst/>
              <a:gdLst>
                <a:gd name="T0" fmla="*/ 45 w 45"/>
                <a:gd name="T1" fmla="*/ 0 h 89"/>
                <a:gd name="T2" fmla="*/ 0 w 45"/>
                <a:gd name="T3" fmla="*/ 45 h 89"/>
                <a:gd name="T4" fmla="*/ 45 w 45"/>
                <a:gd name="T5" fmla="*/ 89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89">
                  <a:moveTo>
                    <a:pt x="45" y="0"/>
                  </a:moveTo>
                  <a:cubicBezTo>
                    <a:pt x="20" y="0"/>
                    <a:pt x="0" y="20"/>
                    <a:pt x="0" y="45"/>
                  </a:cubicBezTo>
                  <a:cubicBezTo>
                    <a:pt x="0" y="69"/>
                    <a:pt x="20" y="89"/>
                    <a:pt x="45" y="8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165">
              <a:extLst>
                <a:ext uri="{FF2B5EF4-FFF2-40B4-BE49-F238E27FC236}">
                  <a16:creationId xmlns:a16="http://schemas.microsoft.com/office/drawing/2014/main" id="{AAF26B2A-A420-4A46-9FC4-E706A85B4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4513" y="4448175"/>
              <a:ext cx="244475" cy="122238"/>
            </a:xfrm>
            <a:custGeom>
              <a:avLst/>
              <a:gdLst>
                <a:gd name="T0" fmla="*/ 0 w 90"/>
                <a:gd name="T1" fmla="*/ 0 h 45"/>
                <a:gd name="T2" fmla="*/ 45 w 90"/>
                <a:gd name="T3" fmla="*/ 45 h 45"/>
                <a:gd name="T4" fmla="*/ 90 w 90"/>
                <a:gd name="T5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0" h="45">
                  <a:moveTo>
                    <a:pt x="0" y="0"/>
                  </a:moveTo>
                  <a:cubicBezTo>
                    <a:pt x="0" y="25"/>
                    <a:pt x="20" y="45"/>
                    <a:pt x="45" y="45"/>
                  </a:cubicBezTo>
                  <a:cubicBezTo>
                    <a:pt x="70" y="45"/>
                    <a:pt x="90" y="25"/>
                    <a:pt x="9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166">
              <a:extLst>
                <a:ext uri="{FF2B5EF4-FFF2-40B4-BE49-F238E27FC236}">
                  <a16:creationId xmlns:a16="http://schemas.microsoft.com/office/drawing/2014/main" id="{F9C394CC-1373-4C20-B8D4-E1AD4BE1C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7050" y="2389188"/>
              <a:ext cx="350838" cy="0"/>
            </a:xfrm>
            <a:custGeom>
              <a:avLst/>
              <a:gdLst>
                <a:gd name="T0" fmla="*/ 221 w 221"/>
                <a:gd name="T1" fmla="*/ 191 w 221"/>
                <a:gd name="T2" fmla="*/ 36 w 221"/>
                <a:gd name="T3" fmla="*/ 0 w 22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21">
                  <a:moveTo>
                    <a:pt x="221" y="0"/>
                  </a:moveTo>
                  <a:lnTo>
                    <a:pt x="191" y="0"/>
                  </a:lnTo>
                  <a:lnTo>
                    <a:pt x="36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60" name="Oval 359">
            <a:extLst>
              <a:ext uri="{FF2B5EF4-FFF2-40B4-BE49-F238E27FC236}">
                <a16:creationId xmlns:a16="http://schemas.microsoft.com/office/drawing/2014/main" id="{4CF18352-55BF-4DD3-9374-B8B2B10961D7}"/>
              </a:ext>
            </a:extLst>
          </p:cNvPr>
          <p:cNvSpPr/>
          <p:nvPr/>
        </p:nvSpPr>
        <p:spPr>
          <a:xfrm>
            <a:off x="2422287" y="3569172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61" name="Group 360">
            <a:extLst>
              <a:ext uri="{FF2B5EF4-FFF2-40B4-BE49-F238E27FC236}">
                <a16:creationId xmlns:a16="http://schemas.microsoft.com/office/drawing/2014/main" id="{01B95F1F-A0C7-454E-A570-774A159B9D49}"/>
              </a:ext>
            </a:extLst>
          </p:cNvPr>
          <p:cNvGrpSpPr/>
          <p:nvPr/>
        </p:nvGrpSpPr>
        <p:grpSpPr>
          <a:xfrm>
            <a:off x="2598182" y="3765154"/>
            <a:ext cx="600012" cy="559839"/>
            <a:chOff x="4625975" y="2079625"/>
            <a:chExt cx="2940050" cy="2743201"/>
          </a:xfrm>
        </p:grpSpPr>
        <p:sp>
          <p:nvSpPr>
            <p:cNvPr id="362" name="Freeform 170">
              <a:extLst>
                <a:ext uri="{FF2B5EF4-FFF2-40B4-BE49-F238E27FC236}">
                  <a16:creationId xmlns:a16="http://schemas.microsoft.com/office/drawing/2014/main" id="{86A950AE-E08F-4410-8716-7E1B430A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0550" y="4291013"/>
              <a:ext cx="1068388" cy="531813"/>
            </a:xfrm>
            <a:custGeom>
              <a:avLst/>
              <a:gdLst>
                <a:gd name="T0" fmla="*/ 261 w 673"/>
                <a:gd name="T1" fmla="*/ 0 h 335"/>
                <a:gd name="T2" fmla="*/ 261 w 673"/>
                <a:gd name="T3" fmla="*/ 171 h 335"/>
                <a:gd name="T4" fmla="*/ 0 w 673"/>
                <a:gd name="T5" fmla="*/ 171 h 335"/>
                <a:gd name="T6" fmla="*/ 0 w 673"/>
                <a:gd name="T7" fmla="*/ 335 h 335"/>
                <a:gd name="T8" fmla="*/ 673 w 673"/>
                <a:gd name="T9" fmla="*/ 335 h 335"/>
                <a:gd name="T10" fmla="*/ 673 w 673"/>
                <a:gd name="T11" fmla="*/ 171 h 335"/>
                <a:gd name="T12" fmla="*/ 412 w 673"/>
                <a:gd name="T13" fmla="*/ 171 h 335"/>
                <a:gd name="T14" fmla="*/ 412 w 673"/>
                <a:gd name="T15" fmla="*/ 0 h 335"/>
                <a:gd name="T16" fmla="*/ 261 w 673"/>
                <a:gd name="T1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3" h="335">
                  <a:moveTo>
                    <a:pt x="261" y="0"/>
                  </a:moveTo>
                  <a:lnTo>
                    <a:pt x="261" y="171"/>
                  </a:lnTo>
                  <a:lnTo>
                    <a:pt x="0" y="171"/>
                  </a:lnTo>
                  <a:lnTo>
                    <a:pt x="0" y="335"/>
                  </a:lnTo>
                  <a:lnTo>
                    <a:pt x="673" y="335"/>
                  </a:lnTo>
                  <a:lnTo>
                    <a:pt x="673" y="171"/>
                  </a:lnTo>
                  <a:lnTo>
                    <a:pt x="412" y="171"/>
                  </a:lnTo>
                  <a:lnTo>
                    <a:pt x="412" y="0"/>
                  </a:lnTo>
                  <a:lnTo>
                    <a:pt x="261" y="0"/>
                  </a:lnTo>
                  <a:close/>
                </a:path>
              </a:pathLst>
            </a:custGeom>
            <a:solidFill>
              <a:srgbClr val="00FFED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171">
              <a:extLst>
                <a:ext uri="{FF2B5EF4-FFF2-40B4-BE49-F238E27FC236}">
                  <a16:creationId xmlns:a16="http://schemas.microsoft.com/office/drawing/2014/main" id="{5C6FD197-92F3-4C37-8D71-A62E27B27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975" y="2079625"/>
              <a:ext cx="2940050" cy="1984375"/>
            </a:xfrm>
            <a:custGeom>
              <a:avLst/>
              <a:gdLst>
                <a:gd name="T0" fmla="*/ 0 w 1080"/>
                <a:gd name="T1" fmla="*/ 94 h 732"/>
                <a:gd name="T2" fmla="*/ 0 w 1080"/>
                <a:gd name="T3" fmla="*/ 732 h 732"/>
                <a:gd name="T4" fmla="*/ 1080 w 1080"/>
                <a:gd name="T5" fmla="*/ 732 h 732"/>
                <a:gd name="T6" fmla="*/ 1080 w 1080"/>
                <a:gd name="T7" fmla="*/ 94 h 732"/>
                <a:gd name="T8" fmla="*/ 986 w 1080"/>
                <a:gd name="T9" fmla="*/ 0 h 732"/>
                <a:gd name="T10" fmla="*/ 94 w 1080"/>
                <a:gd name="T11" fmla="*/ 0 h 732"/>
                <a:gd name="T12" fmla="*/ 0 w 1080"/>
                <a:gd name="T13" fmla="*/ 94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80" h="732">
                  <a:moveTo>
                    <a:pt x="0" y="94"/>
                  </a:moveTo>
                  <a:cubicBezTo>
                    <a:pt x="0" y="732"/>
                    <a:pt x="0" y="732"/>
                    <a:pt x="0" y="732"/>
                  </a:cubicBezTo>
                  <a:cubicBezTo>
                    <a:pt x="1080" y="732"/>
                    <a:pt x="1080" y="732"/>
                    <a:pt x="1080" y="732"/>
                  </a:cubicBezTo>
                  <a:cubicBezTo>
                    <a:pt x="1080" y="94"/>
                    <a:pt x="1080" y="94"/>
                    <a:pt x="1080" y="94"/>
                  </a:cubicBezTo>
                  <a:cubicBezTo>
                    <a:pt x="1080" y="42"/>
                    <a:pt x="1038" y="0"/>
                    <a:pt x="986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42" y="0"/>
                    <a:pt x="0" y="42"/>
                    <a:pt x="0" y="9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172">
              <a:extLst>
                <a:ext uri="{FF2B5EF4-FFF2-40B4-BE49-F238E27FC236}">
                  <a16:creationId xmlns:a16="http://schemas.microsoft.com/office/drawing/2014/main" id="{53F809A3-B7D1-4CD0-B74D-3ACF0A4B0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5463" y="4225925"/>
              <a:ext cx="1068388" cy="531813"/>
            </a:xfrm>
            <a:custGeom>
              <a:avLst/>
              <a:gdLst>
                <a:gd name="T0" fmla="*/ 261 w 673"/>
                <a:gd name="T1" fmla="*/ 0 h 335"/>
                <a:gd name="T2" fmla="*/ 261 w 673"/>
                <a:gd name="T3" fmla="*/ 171 h 335"/>
                <a:gd name="T4" fmla="*/ 0 w 673"/>
                <a:gd name="T5" fmla="*/ 171 h 335"/>
                <a:gd name="T6" fmla="*/ 0 w 673"/>
                <a:gd name="T7" fmla="*/ 335 h 335"/>
                <a:gd name="T8" fmla="*/ 673 w 673"/>
                <a:gd name="T9" fmla="*/ 335 h 335"/>
                <a:gd name="T10" fmla="*/ 673 w 673"/>
                <a:gd name="T11" fmla="*/ 171 h 335"/>
                <a:gd name="T12" fmla="*/ 412 w 673"/>
                <a:gd name="T13" fmla="*/ 171 h 335"/>
                <a:gd name="T14" fmla="*/ 412 w 673"/>
                <a:gd name="T15" fmla="*/ 0 h 335"/>
                <a:gd name="T16" fmla="*/ 261 w 673"/>
                <a:gd name="T17" fmla="*/ 0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73" h="335">
                  <a:moveTo>
                    <a:pt x="261" y="0"/>
                  </a:moveTo>
                  <a:lnTo>
                    <a:pt x="261" y="171"/>
                  </a:lnTo>
                  <a:lnTo>
                    <a:pt x="0" y="171"/>
                  </a:lnTo>
                  <a:lnTo>
                    <a:pt x="0" y="335"/>
                  </a:lnTo>
                  <a:lnTo>
                    <a:pt x="673" y="335"/>
                  </a:lnTo>
                  <a:lnTo>
                    <a:pt x="673" y="171"/>
                  </a:lnTo>
                  <a:lnTo>
                    <a:pt x="412" y="171"/>
                  </a:lnTo>
                  <a:lnTo>
                    <a:pt x="412" y="0"/>
                  </a:lnTo>
                  <a:lnTo>
                    <a:pt x="261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65" name="Group 364">
              <a:extLst>
                <a:ext uri="{FF2B5EF4-FFF2-40B4-BE49-F238E27FC236}">
                  <a16:creationId xmlns:a16="http://schemas.microsoft.com/office/drawing/2014/main" id="{22CCEC54-EDE9-4578-A47A-0C524DE3CACC}"/>
                </a:ext>
              </a:extLst>
            </p:cNvPr>
            <p:cNvGrpSpPr/>
            <p:nvPr/>
          </p:nvGrpSpPr>
          <p:grpSpPr>
            <a:xfrm>
              <a:off x="5346837" y="2299416"/>
              <a:ext cx="1498326" cy="1544792"/>
              <a:chOff x="4324350" y="1619250"/>
              <a:chExt cx="3532188" cy="3641725"/>
            </a:xfrm>
          </p:grpSpPr>
          <p:sp>
            <p:nvSpPr>
              <p:cNvPr id="366" name="Freeform 77">
                <a:extLst>
                  <a:ext uri="{FF2B5EF4-FFF2-40B4-BE49-F238E27FC236}">
                    <a16:creationId xmlns:a16="http://schemas.microsoft.com/office/drawing/2014/main" id="{1E1F11C4-6C42-4574-A129-4413286CF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9200" y="2390775"/>
                <a:ext cx="244475" cy="241300"/>
              </a:xfrm>
              <a:custGeom>
                <a:avLst/>
                <a:gdLst>
                  <a:gd name="T0" fmla="*/ 45 w 90"/>
                  <a:gd name="T1" fmla="*/ 0 h 89"/>
                  <a:gd name="T2" fmla="*/ 90 w 90"/>
                  <a:gd name="T3" fmla="*/ 44 h 89"/>
                  <a:gd name="T4" fmla="*/ 45 w 90"/>
                  <a:gd name="T5" fmla="*/ 89 h 89"/>
                  <a:gd name="T6" fmla="*/ 41 w 90"/>
                  <a:gd name="T7" fmla="*/ 89 h 89"/>
                  <a:gd name="T8" fmla="*/ 7 w 90"/>
                  <a:gd name="T9" fmla="*/ 68 h 89"/>
                  <a:gd name="T10" fmla="*/ 0 w 90"/>
                  <a:gd name="T11" fmla="*/ 44 h 89"/>
                  <a:gd name="T12" fmla="*/ 45 w 90"/>
                  <a:gd name="T1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70" y="0"/>
                      <a:pt x="90" y="20"/>
                      <a:pt x="90" y="44"/>
                    </a:cubicBezTo>
                    <a:cubicBezTo>
                      <a:pt x="90" y="69"/>
                      <a:pt x="70" y="89"/>
                      <a:pt x="45" y="89"/>
                    </a:cubicBezTo>
                    <a:cubicBezTo>
                      <a:pt x="44" y="89"/>
                      <a:pt x="43" y="89"/>
                      <a:pt x="41" y="89"/>
                    </a:cubicBezTo>
                    <a:cubicBezTo>
                      <a:pt x="27" y="88"/>
                      <a:pt x="14" y="80"/>
                      <a:pt x="7" y="68"/>
                    </a:cubicBezTo>
                    <a:cubicBezTo>
                      <a:pt x="3" y="61"/>
                      <a:pt x="0" y="53"/>
                      <a:pt x="0" y="44"/>
                    </a:cubicBezTo>
                    <a:cubicBezTo>
                      <a:pt x="0" y="20"/>
                      <a:pt x="20" y="0"/>
                      <a:pt x="45" y="0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" name="Freeform 78">
                <a:extLst>
                  <a:ext uri="{FF2B5EF4-FFF2-40B4-BE49-F238E27FC236}">
                    <a16:creationId xmlns:a16="http://schemas.microsoft.com/office/drawing/2014/main" id="{7926D31E-A21D-4D78-A83D-4BDDD7EBE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9200" y="3117850"/>
                <a:ext cx="244475" cy="242888"/>
              </a:xfrm>
              <a:custGeom>
                <a:avLst/>
                <a:gdLst>
                  <a:gd name="T0" fmla="*/ 45 w 90"/>
                  <a:gd name="T1" fmla="*/ 0 h 90"/>
                  <a:gd name="T2" fmla="*/ 90 w 90"/>
                  <a:gd name="T3" fmla="*/ 45 h 90"/>
                  <a:gd name="T4" fmla="*/ 45 w 90"/>
                  <a:gd name="T5" fmla="*/ 90 h 90"/>
                  <a:gd name="T6" fmla="*/ 3 w 90"/>
                  <a:gd name="T7" fmla="*/ 60 h 90"/>
                  <a:gd name="T8" fmla="*/ 0 w 90"/>
                  <a:gd name="T9" fmla="*/ 45 h 90"/>
                  <a:gd name="T10" fmla="*/ 5 w 90"/>
                  <a:gd name="T11" fmla="*/ 24 h 90"/>
                  <a:gd name="T12" fmla="*/ 45 w 90"/>
                  <a:gd name="T1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90">
                    <a:moveTo>
                      <a:pt x="45" y="0"/>
                    </a:moveTo>
                    <a:cubicBezTo>
                      <a:pt x="70" y="0"/>
                      <a:pt x="90" y="20"/>
                      <a:pt x="90" y="45"/>
                    </a:cubicBezTo>
                    <a:cubicBezTo>
                      <a:pt x="90" y="70"/>
                      <a:pt x="70" y="90"/>
                      <a:pt x="45" y="90"/>
                    </a:cubicBezTo>
                    <a:cubicBezTo>
                      <a:pt x="25" y="90"/>
                      <a:pt x="9" y="77"/>
                      <a:pt x="3" y="60"/>
                    </a:cubicBezTo>
                    <a:cubicBezTo>
                      <a:pt x="1" y="55"/>
                      <a:pt x="0" y="50"/>
                      <a:pt x="0" y="45"/>
                    </a:cubicBezTo>
                    <a:cubicBezTo>
                      <a:pt x="0" y="37"/>
                      <a:pt x="2" y="30"/>
                      <a:pt x="5" y="24"/>
                    </a:cubicBezTo>
                    <a:cubicBezTo>
                      <a:pt x="13" y="10"/>
                      <a:pt x="28" y="0"/>
                      <a:pt x="45" y="0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" name="Freeform 79">
                <a:extLst>
                  <a:ext uri="{FF2B5EF4-FFF2-40B4-BE49-F238E27FC236}">
                    <a16:creationId xmlns:a16="http://schemas.microsoft.com/office/drawing/2014/main" id="{11D61FE7-1513-4331-8D00-343D28B088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9200" y="3562350"/>
                <a:ext cx="244475" cy="242888"/>
              </a:xfrm>
              <a:custGeom>
                <a:avLst/>
                <a:gdLst>
                  <a:gd name="T0" fmla="*/ 45 w 90"/>
                  <a:gd name="T1" fmla="*/ 0 h 90"/>
                  <a:gd name="T2" fmla="*/ 90 w 90"/>
                  <a:gd name="T3" fmla="*/ 45 h 90"/>
                  <a:gd name="T4" fmla="*/ 45 w 90"/>
                  <a:gd name="T5" fmla="*/ 90 h 90"/>
                  <a:gd name="T6" fmla="*/ 3 w 90"/>
                  <a:gd name="T7" fmla="*/ 60 h 90"/>
                  <a:gd name="T8" fmla="*/ 0 w 90"/>
                  <a:gd name="T9" fmla="*/ 45 h 90"/>
                  <a:gd name="T10" fmla="*/ 6 w 90"/>
                  <a:gd name="T11" fmla="*/ 23 h 90"/>
                  <a:gd name="T12" fmla="*/ 45 w 90"/>
                  <a:gd name="T1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90">
                    <a:moveTo>
                      <a:pt x="45" y="0"/>
                    </a:moveTo>
                    <a:cubicBezTo>
                      <a:pt x="70" y="0"/>
                      <a:pt x="90" y="20"/>
                      <a:pt x="90" y="45"/>
                    </a:cubicBezTo>
                    <a:cubicBezTo>
                      <a:pt x="90" y="70"/>
                      <a:pt x="70" y="90"/>
                      <a:pt x="45" y="90"/>
                    </a:cubicBezTo>
                    <a:cubicBezTo>
                      <a:pt x="25" y="90"/>
                      <a:pt x="9" y="77"/>
                      <a:pt x="3" y="60"/>
                    </a:cubicBezTo>
                    <a:cubicBezTo>
                      <a:pt x="1" y="55"/>
                      <a:pt x="0" y="50"/>
                      <a:pt x="0" y="45"/>
                    </a:cubicBezTo>
                    <a:cubicBezTo>
                      <a:pt x="0" y="37"/>
                      <a:pt x="2" y="30"/>
                      <a:pt x="6" y="23"/>
                    </a:cubicBezTo>
                    <a:cubicBezTo>
                      <a:pt x="14" y="10"/>
                      <a:pt x="28" y="0"/>
                      <a:pt x="45" y="0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" name="Freeform 80">
                <a:extLst>
                  <a:ext uri="{FF2B5EF4-FFF2-40B4-BE49-F238E27FC236}">
                    <a16:creationId xmlns:a16="http://schemas.microsoft.com/office/drawing/2014/main" id="{4CE548BC-D8B1-4969-AA63-DC6944ABF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9200" y="4291013"/>
                <a:ext cx="244475" cy="241300"/>
              </a:xfrm>
              <a:custGeom>
                <a:avLst/>
                <a:gdLst>
                  <a:gd name="T0" fmla="*/ 45 w 90"/>
                  <a:gd name="T1" fmla="*/ 0 h 89"/>
                  <a:gd name="T2" fmla="*/ 90 w 90"/>
                  <a:gd name="T3" fmla="*/ 45 h 89"/>
                  <a:gd name="T4" fmla="*/ 45 w 90"/>
                  <a:gd name="T5" fmla="*/ 89 h 89"/>
                  <a:gd name="T6" fmla="*/ 0 w 90"/>
                  <a:gd name="T7" fmla="*/ 45 h 89"/>
                  <a:gd name="T8" fmla="*/ 11 w 90"/>
                  <a:gd name="T9" fmla="*/ 16 h 89"/>
                  <a:gd name="T10" fmla="*/ 40 w 90"/>
                  <a:gd name="T11" fmla="*/ 0 h 89"/>
                  <a:gd name="T12" fmla="*/ 45 w 90"/>
                  <a:gd name="T1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89">
                    <a:moveTo>
                      <a:pt x="45" y="0"/>
                    </a:moveTo>
                    <a:cubicBezTo>
                      <a:pt x="70" y="0"/>
                      <a:pt x="90" y="20"/>
                      <a:pt x="90" y="45"/>
                    </a:cubicBezTo>
                    <a:cubicBezTo>
                      <a:pt x="90" y="69"/>
                      <a:pt x="70" y="89"/>
                      <a:pt x="45" y="89"/>
                    </a:cubicBezTo>
                    <a:cubicBezTo>
                      <a:pt x="20" y="89"/>
                      <a:pt x="0" y="69"/>
                      <a:pt x="0" y="45"/>
                    </a:cubicBezTo>
                    <a:cubicBezTo>
                      <a:pt x="0" y="34"/>
                      <a:pt x="4" y="24"/>
                      <a:pt x="11" y="16"/>
                    </a:cubicBezTo>
                    <a:cubicBezTo>
                      <a:pt x="18" y="7"/>
                      <a:pt x="28" y="1"/>
                      <a:pt x="40" y="0"/>
                    </a:cubicBezTo>
                    <a:cubicBezTo>
                      <a:pt x="42" y="0"/>
                      <a:pt x="43" y="0"/>
                      <a:pt x="45" y="0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" name="Freeform 81">
                <a:extLst>
                  <a:ext uri="{FF2B5EF4-FFF2-40B4-BE49-F238E27FC236}">
                    <a16:creationId xmlns:a16="http://schemas.microsoft.com/office/drawing/2014/main" id="{FDA76DE7-5A25-4CFF-8D9D-B0F3E1596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2574925"/>
                <a:ext cx="639763" cy="301625"/>
              </a:xfrm>
              <a:custGeom>
                <a:avLst/>
                <a:gdLst>
                  <a:gd name="T0" fmla="*/ 235 w 235"/>
                  <a:gd name="T1" fmla="*/ 21 h 111"/>
                  <a:gd name="T2" fmla="*/ 179 w 235"/>
                  <a:gd name="T3" fmla="*/ 111 h 111"/>
                  <a:gd name="T4" fmla="*/ 0 w 235"/>
                  <a:gd name="T5" fmla="*/ 111 h 111"/>
                  <a:gd name="T6" fmla="*/ 0 w 235"/>
                  <a:gd name="T7" fmla="*/ 61 h 111"/>
                  <a:gd name="T8" fmla="*/ 164 w 235"/>
                  <a:gd name="T9" fmla="*/ 61 h 111"/>
                  <a:gd name="T10" fmla="*/ 201 w 235"/>
                  <a:gd name="T11" fmla="*/ 0 h 111"/>
                  <a:gd name="T12" fmla="*/ 235 w 235"/>
                  <a:gd name="T13" fmla="*/ 2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5" h="111">
                    <a:moveTo>
                      <a:pt x="235" y="21"/>
                    </a:moveTo>
                    <a:cubicBezTo>
                      <a:pt x="179" y="111"/>
                      <a:pt x="179" y="111"/>
                      <a:pt x="179" y="111"/>
                    </a:cubicBezTo>
                    <a:cubicBezTo>
                      <a:pt x="0" y="111"/>
                      <a:pt x="0" y="111"/>
                      <a:pt x="0" y="111"/>
                    </a:cubicBezTo>
                    <a:cubicBezTo>
                      <a:pt x="0" y="61"/>
                      <a:pt x="0" y="61"/>
                      <a:pt x="0" y="61"/>
                    </a:cubicBezTo>
                    <a:cubicBezTo>
                      <a:pt x="164" y="61"/>
                      <a:pt x="164" y="61"/>
                      <a:pt x="164" y="61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208" y="12"/>
                      <a:pt x="221" y="20"/>
                      <a:pt x="235" y="21"/>
                    </a:cubicBez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" name="Freeform 82">
                <a:extLst>
                  <a:ext uri="{FF2B5EF4-FFF2-40B4-BE49-F238E27FC236}">
                    <a16:creationId xmlns:a16="http://schemas.microsoft.com/office/drawing/2014/main" id="{EE27B431-8A76-49E8-A036-1179D8FA3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4068763"/>
                <a:ext cx="636588" cy="265113"/>
              </a:xfrm>
              <a:custGeom>
                <a:avLst/>
                <a:gdLst>
                  <a:gd name="T0" fmla="*/ 179 w 234"/>
                  <a:gd name="T1" fmla="*/ 0 h 98"/>
                  <a:gd name="T2" fmla="*/ 234 w 234"/>
                  <a:gd name="T3" fmla="*/ 82 h 98"/>
                  <a:gd name="T4" fmla="*/ 205 w 234"/>
                  <a:gd name="T5" fmla="*/ 98 h 98"/>
                  <a:gd name="T6" fmla="*/ 164 w 234"/>
                  <a:gd name="T7" fmla="*/ 37 h 98"/>
                  <a:gd name="T8" fmla="*/ 0 w 234"/>
                  <a:gd name="T9" fmla="*/ 37 h 98"/>
                  <a:gd name="T10" fmla="*/ 0 w 234"/>
                  <a:gd name="T11" fmla="*/ 0 h 98"/>
                  <a:gd name="T12" fmla="*/ 179 w 234"/>
                  <a:gd name="T1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4" h="98">
                    <a:moveTo>
                      <a:pt x="179" y="0"/>
                    </a:moveTo>
                    <a:cubicBezTo>
                      <a:pt x="234" y="82"/>
                      <a:pt x="234" y="82"/>
                      <a:pt x="234" y="82"/>
                    </a:cubicBezTo>
                    <a:cubicBezTo>
                      <a:pt x="222" y="83"/>
                      <a:pt x="212" y="89"/>
                      <a:pt x="205" y="98"/>
                    </a:cubicBezTo>
                    <a:cubicBezTo>
                      <a:pt x="164" y="37"/>
                      <a:pt x="164" y="37"/>
                      <a:pt x="16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79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" name="Freeform 83">
                <a:extLst>
                  <a:ext uri="{FF2B5EF4-FFF2-40B4-BE49-F238E27FC236}">
                    <a16:creationId xmlns:a16="http://schemas.microsoft.com/office/drawing/2014/main" id="{05225457-0060-4935-84CC-55D8EEF9D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3624263"/>
                <a:ext cx="544513" cy="100013"/>
              </a:xfrm>
              <a:custGeom>
                <a:avLst/>
                <a:gdLst>
                  <a:gd name="T0" fmla="*/ 0 w 200"/>
                  <a:gd name="T1" fmla="*/ 0 h 37"/>
                  <a:gd name="T2" fmla="*/ 200 w 200"/>
                  <a:gd name="T3" fmla="*/ 0 h 37"/>
                  <a:gd name="T4" fmla="*/ 194 w 200"/>
                  <a:gd name="T5" fmla="*/ 22 h 37"/>
                  <a:gd name="T6" fmla="*/ 197 w 200"/>
                  <a:gd name="T7" fmla="*/ 37 h 37"/>
                  <a:gd name="T8" fmla="*/ 0 w 200"/>
                  <a:gd name="T9" fmla="*/ 37 h 37"/>
                  <a:gd name="T10" fmla="*/ 0 w 20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0" h="37">
                    <a:moveTo>
                      <a:pt x="0" y="0"/>
                    </a:moveTo>
                    <a:cubicBezTo>
                      <a:pt x="200" y="0"/>
                      <a:pt x="200" y="0"/>
                      <a:pt x="200" y="0"/>
                    </a:cubicBezTo>
                    <a:cubicBezTo>
                      <a:pt x="196" y="7"/>
                      <a:pt x="194" y="14"/>
                      <a:pt x="194" y="22"/>
                    </a:cubicBezTo>
                    <a:cubicBezTo>
                      <a:pt x="194" y="27"/>
                      <a:pt x="195" y="32"/>
                      <a:pt x="197" y="37"/>
                    </a:cubicBezTo>
                    <a:cubicBezTo>
                      <a:pt x="0" y="37"/>
                      <a:pt x="0" y="37"/>
                      <a:pt x="0" y="3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" name="Freeform 84">
                <a:extLst>
                  <a:ext uri="{FF2B5EF4-FFF2-40B4-BE49-F238E27FC236}">
                    <a16:creationId xmlns:a16="http://schemas.microsoft.com/office/drawing/2014/main" id="{F97D8F2F-5B20-4494-A152-91D3F47BD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40563" y="3182938"/>
                <a:ext cx="541338" cy="96838"/>
              </a:xfrm>
              <a:custGeom>
                <a:avLst/>
                <a:gdLst>
                  <a:gd name="T0" fmla="*/ 0 w 199"/>
                  <a:gd name="T1" fmla="*/ 0 h 36"/>
                  <a:gd name="T2" fmla="*/ 199 w 199"/>
                  <a:gd name="T3" fmla="*/ 0 h 36"/>
                  <a:gd name="T4" fmla="*/ 194 w 199"/>
                  <a:gd name="T5" fmla="*/ 21 h 36"/>
                  <a:gd name="T6" fmla="*/ 197 w 199"/>
                  <a:gd name="T7" fmla="*/ 36 h 36"/>
                  <a:gd name="T8" fmla="*/ 0 w 199"/>
                  <a:gd name="T9" fmla="*/ 36 h 36"/>
                  <a:gd name="T10" fmla="*/ 0 w 199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9" h="36">
                    <a:moveTo>
                      <a:pt x="0" y="0"/>
                    </a:moveTo>
                    <a:cubicBezTo>
                      <a:pt x="199" y="0"/>
                      <a:pt x="199" y="0"/>
                      <a:pt x="199" y="0"/>
                    </a:cubicBezTo>
                    <a:cubicBezTo>
                      <a:pt x="196" y="6"/>
                      <a:pt x="194" y="13"/>
                      <a:pt x="194" y="21"/>
                    </a:cubicBezTo>
                    <a:cubicBezTo>
                      <a:pt x="194" y="26"/>
                      <a:pt x="195" y="31"/>
                      <a:pt x="197" y="36"/>
                    </a:cubicBezTo>
                    <a:cubicBezTo>
                      <a:pt x="0" y="36"/>
                      <a:pt x="0" y="36"/>
                      <a:pt x="0" y="36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" name="Freeform 85">
                <a:extLst>
                  <a:ext uri="{FF2B5EF4-FFF2-40B4-BE49-F238E27FC236}">
                    <a16:creationId xmlns:a16="http://schemas.microsoft.com/office/drawing/2014/main" id="{96118EC9-52E5-44E5-B50C-D0FECD4CFC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94288" y="2432050"/>
                <a:ext cx="1946275" cy="2058988"/>
              </a:xfrm>
              <a:custGeom>
                <a:avLst/>
                <a:gdLst>
                  <a:gd name="T0" fmla="*/ 1226 w 1226"/>
                  <a:gd name="T1" fmla="*/ 1297 h 1297"/>
                  <a:gd name="T2" fmla="*/ 945 w 1226"/>
                  <a:gd name="T3" fmla="*/ 1297 h 1297"/>
                  <a:gd name="T4" fmla="*/ 767 w 1226"/>
                  <a:gd name="T5" fmla="*/ 1297 h 1297"/>
                  <a:gd name="T6" fmla="*/ 664 w 1226"/>
                  <a:gd name="T7" fmla="*/ 1297 h 1297"/>
                  <a:gd name="T8" fmla="*/ 562 w 1226"/>
                  <a:gd name="T9" fmla="*/ 1297 h 1297"/>
                  <a:gd name="T10" fmla="*/ 460 w 1226"/>
                  <a:gd name="T11" fmla="*/ 1297 h 1297"/>
                  <a:gd name="T12" fmla="*/ 281 w 1226"/>
                  <a:gd name="T13" fmla="*/ 1297 h 1297"/>
                  <a:gd name="T14" fmla="*/ 0 w 1226"/>
                  <a:gd name="T15" fmla="*/ 1297 h 1297"/>
                  <a:gd name="T16" fmla="*/ 0 w 1226"/>
                  <a:gd name="T17" fmla="*/ 1031 h 1297"/>
                  <a:gd name="T18" fmla="*/ 0 w 1226"/>
                  <a:gd name="T19" fmla="*/ 840 h 1297"/>
                  <a:gd name="T20" fmla="*/ 0 w 1226"/>
                  <a:gd name="T21" fmla="*/ 751 h 1297"/>
                  <a:gd name="T22" fmla="*/ 0 w 1226"/>
                  <a:gd name="T23" fmla="*/ 560 h 1297"/>
                  <a:gd name="T24" fmla="*/ 0 w 1226"/>
                  <a:gd name="T25" fmla="*/ 473 h 1297"/>
                  <a:gd name="T26" fmla="*/ 0 w 1226"/>
                  <a:gd name="T27" fmla="*/ 305 h 1297"/>
                  <a:gd name="T28" fmla="*/ 0 w 1226"/>
                  <a:gd name="T29" fmla="*/ 194 h 1297"/>
                  <a:gd name="T30" fmla="*/ 229 w 1226"/>
                  <a:gd name="T31" fmla="*/ 0 h 1297"/>
                  <a:gd name="T32" fmla="*/ 296 w 1226"/>
                  <a:gd name="T33" fmla="*/ 0 h 1297"/>
                  <a:gd name="T34" fmla="*/ 486 w 1226"/>
                  <a:gd name="T35" fmla="*/ 0 h 1297"/>
                  <a:gd name="T36" fmla="*/ 613 w 1226"/>
                  <a:gd name="T37" fmla="*/ 0 h 1297"/>
                  <a:gd name="T38" fmla="*/ 741 w 1226"/>
                  <a:gd name="T39" fmla="*/ 0 h 1297"/>
                  <a:gd name="T40" fmla="*/ 930 w 1226"/>
                  <a:gd name="T41" fmla="*/ 0 h 1297"/>
                  <a:gd name="T42" fmla="*/ 997 w 1226"/>
                  <a:gd name="T43" fmla="*/ 0 h 1297"/>
                  <a:gd name="T44" fmla="*/ 1226 w 1226"/>
                  <a:gd name="T45" fmla="*/ 194 h 1297"/>
                  <a:gd name="T46" fmla="*/ 1226 w 1226"/>
                  <a:gd name="T47" fmla="*/ 305 h 1297"/>
                  <a:gd name="T48" fmla="*/ 1226 w 1226"/>
                  <a:gd name="T49" fmla="*/ 473 h 1297"/>
                  <a:gd name="T50" fmla="*/ 1226 w 1226"/>
                  <a:gd name="T51" fmla="*/ 560 h 1297"/>
                  <a:gd name="T52" fmla="*/ 1226 w 1226"/>
                  <a:gd name="T53" fmla="*/ 751 h 1297"/>
                  <a:gd name="T54" fmla="*/ 1226 w 1226"/>
                  <a:gd name="T55" fmla="*/ 840 h 1297"/>
                  <a:gd name="T56" fmla="*/ 1226 w 1226"/>
                  <a:gd name="T57" fmla="*/ 1031 h 1297"/>
                  <a:gd name="T58" fmla="*/ 997 w 1226"/>
                  <a:gd name="T59" fmla="*/ 1120 h 1297"/>
                  <a:gd name="T60" fmla="*/ 613 w 1226"/>
                  <a:gd name="T61" fmla="*/ 152 h 1297"/>
                  <a:gd name="T62" fmla="*/ 229 w 1226"/>
                  <a:gd name="T63" fmla="*/ 1120 h 1297"/>
                  <a:gd name="T64" fmla="*/ 997 w 1226"/>
                  <a:gd name="T65" fmla="*/ 1120 h 1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226" h="1297">
                    <a:moveTo>
                      <a:pt x="1226" y="1094"/>
                    </a:moveTo>
                    <a:lnTo>
                      <a:pt x="1226" y="1297"/>
                    </a:lnTo>
                    <a:lnTo>
                      <a:pt x="997" y="1297"/>
                    </a:lnTo>
                    <a:lnTo>
                      <a:pt x="945" y="1297"/>
                    </a:lnTo>
                    <a:lnTo>
                      <a:pt x="920" y="1297"/>
                    </a:lnTo>
                    <a:lnTo>
                      <a:pt x="767" y="1297"/>
                    </a:lnTo>
                    <a:lnTo>
                      <a:pt x="745" y="1297"/>
                    </a:lnTo>
                    <a:lnTo>
                      <a:pt x="664" y="1297"/>
                    </a:lnTo>
                    <a:lnTo>
                      <a:pt x="613" y="1297"/>
                    </a:lnTo>
                    <a:lnTo>
                      <a:pt x="562" y="1297"/>
                    </a:lnTo>
                    <a:lnTo>
                      <a:pt x="481" y="1297"/>
                    </a:lnTo>
                    <a:lnTo>
                      <a:pt x="460" y="1297"/>
                    </a:lnTo>
                    <a:lnTo>
                      <a:pt x="306" y="1297"/>
                    </a:lnTo>
                    <a:lnTo>
                      <a:pt x="281" y="1297"/>
                    </a:lnTo>
                    <a:lnTo>
                      <a:pt x="229" y="1297"/>
                    </a:lnTo>
                    <a:lnTo>
                      <a:pt x="0" y="1297"/>
                    </a:lnTo>
                    <a:lnTo>
                      <a:pt x="0" y="1094"/>
                    </a:lnTo>
                    <a:lnTo>
                      <a:pt x="0" y="1031"/>
                    </a:lnTo>
                    <a:lnTo>
                      <a:pt x="0" y="992"/>
                    </a:lnTo>
                    <a:lnTo>
                      <a:pt x="0" y="840"/>
                    </a:lnTo>
                    <a:lnTo>
                      <a:pt x="0" y="814"/>
                    </a:lnTo>
                    <a:lnTo>
                      <a:pt x="0" y="751"/>
                    </a:lnTo>
                    <a:lnTo>
                      <a:pt x="0" y="712"/>
                    </a:lnTo>
                    <a:lnTo>
                      <a:pt x="0" y="560"/>
                    </a:lnTo>
                    <a:lnTo>
                      <a:pt x="0" y="534"/>
                    </a:lnTo>
                    <a:lnTo>
                      <a:pt x="0" y="473"/>
                    </a:lnTo>
                    <a:lnTo>
                      <a:pt x="0" y="457"/>
                    </a:lnTo>
                    <a:lnTo>
                      <a:pt x="0" y="305"/>
                    </a:lnTo>
                    <a:lnTo>
                      <a:pt x="0" y="280"/>
                    </a:lnTo>
                    <a:lnTo>
                      <a:pt x="0" y="194"/>
                    </a:lnTo>
                    <a:lnTo>
                      <a:pt x="0" y="0"/>
                    </a:lnTo>
                    <a:lnTo>
                      <a:pt x="229" y="0"/>
                    </a:lnTo>
                    <a:lnTo>
                      <a:pt x="284" y="0"/>
                    </a:lnTo>
                    <a:lnTo>
                      <a:pt x="296" y="0"/>
                    </a:lnTo>
                    <a:lnTo>
                      <a:pt x="332" y="0"/>
                    </a:lnTo>
                    <a:lnTo>
                      <a:pt x="486" y="0"/>
                    </a:lnTo>
                    <a:lnTo>
                      <a:pt x="517" y="0"/>
                    </a:lnTo>
                    <a:lnTo>
                      <a:pt x="613" y="0"/>
                    </a:lnTo>
                    <a:lnTo>
                      <a:pt x="711" y="0"/>
                    </a:lnTo>
                    <a:lnTo>
                      <a:pt x="741" y="0"/>
                    </a:lnTo>
                    <a:lnTo>
                      <a:pt x="894" y="0"/>
                    </a:lnTo>
                    <a:lnTo>
                      <a:pt x="930" y="0"/>
                    </a:lnTo>
                    <a:lnTo>
                      <a:pt x="942" y="0"/>
                    </a:lnTo>
                    <a:lnTo>
                      <a:pt x="997" y="0"/>
                    </a:lnTo>
                    <a:lnTo>
                      <a:pt x="1226" y="0"/>
                    </a:lnTo>
                    <a:lnTo>
                      <a:pt x="1226" y="194"/>
                    </a:lnTo>
                    <a:lnTo>
                      <a:pt x="1226" y="280"/>
                    </a:lnTo>
                    <a:lnTo>
                      <a:pt x="1226" y="305"/>
                    </a:lnTo>
                    <a:lnTo>
                      <a:pt x="1226" y="457"/>
                    </a:lnTo>
                    <a:lnTo>
                      <a:pt x="1226" y="473"/>
                    </a:lnTo>
                    <a:lnTo>
                      <a:pt x="1226" y="534"/>
                    </a:lnTo>
                    <a:lnTo>
                      <a:pt x="1226" y="560"/>
                    </a:lnTo>
                    <a:lnTo>
                      <a:pt x="1226" y="712"/>
                    </a:lnTo>
                    <a:lnTo>
                      <a:pt x="1226" y="751"/>
                    </a:lnTo>
                    <a:lnTo>
                      <a:pt x="1226" y="814"/>
                    </a:lnTo>
                    <a:lnTo>
                      <a:pt x="1226" y="840"/>
                    </a:lnTo>
                    <a:lnTo>
                      <a:pt x="1226" y="992"/>
                    </a:lnTo>
                    <a:lnTo>
                      <a:pt x="1226" y="1031"/>
                    </a:lnTo>
                    <a:lnTo>
                      <a:pt x="1226" y="1094"/>
                    </a:lnTo>
                    <a:close/>
                    <a:moveTo>
                      <a:pt x="997" y="1120"/>
                    </a:moveTo>
                    <a:lnTo>
                      <a:pt x="997" y="152"/>
                    </a:lnTo>
                    <a:lnTo>
                      <a:pt x="613" y="152"/>
                    </a:lnTo>
                    <a:lnTo>
                      <a:pt x="229" y="152"/>
                    </a:lnTo>
                    <a:lnTo>
                      <a:pt x="229" y="1120"/>
                    </a:lnTo>
                    <a:lnTo>
                      <a:pt x="613" y="1120"/>
                    </a:lnTo>
                    <a:lnTo>
                      <a:pt x="997" y="112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" name="Freeform 86">
                <a:extLst>
                  <a:ext uri="{FF2B5EF4-FFF2-40B4-BE49-F238E27FC236}">
                    <a16:creationId xmlns:a16="http://schemas.microsoft.com/office/drawing/2014/main" id="{35B01165-1477-4E0C-B43D-2A244F7FA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1662113"/>
                <a:ext cx="241300" cy="244475"/>
              </a:xfrm>
              <a:custGeom>
                <a:avLst/>
                <a:gdLst>
                  <a:gd name="T0" fmla="*/ 45 w 89"/>
                  <a:gd name="T1" fmla="*/ 0 h 90"/>
                  <a:gd name="T2" fmla="*/ 89 w 89"/>
                  <a:gd name="T3" fmla="*/ 45 h 90"/>
                  <a:gd name="T4" fmla="*/ 45 w 89"/>
                  <a:gd name="T5" fmla="*/ 90 h 90"/>
                  <a:gd name="T6" fmla="*/ 19 w 89"/>
                  <a:gd name="T7" fmla="*/ 81 h 90"/>
                  <a:gd name="T8" fmla="*/ 0 w 89"/>
                  <a:gd name="T9" fmla="*/ 47 h 90"/>
                  <a:gd name="T10" fmla="*/ 0 w 89"/>
                  <a:gd name="T11" fmla="*/ 45 h 90"/>
                  <a:gd name="T12" fmla="*/ 45 w 89"/>
                  <a:gd name="T1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90">
                    <a:moveTo>
                      <a:pt x="45" y="0"/>
                    </a:moveTo>
                    <a:cubicBezTo>
                      <a:pt x="69" y="0"/>
                      <a:pt x="89" y="20"/>
                      <a:pt x="89" y="45"/>
                    </a:cubicBezTo>
                    <a:cubicBezTo>
                      <a:pt x="89" y="70"/>
                      <a:pt x="69" y="90"/>
                      <a:pt x="45" y="90"/>
                    </a:cubicBezTo>
                    <a:cubicBezTo>
                      <a:pt x="35" y="90"/>
                      <a:pt x="26" y="86"/>
                      <a:pt x="19" y="81"/>
                    </a:cubicBezTo>
                    <a:cubicBezTo>
                      <a:pt x="8" y="73"/>
                      <a:pt x="0" y="61"/>
                      <a:pt x="0" y="47"/>
                    </a:cubicBezTo>
                    <a:cubicBezTo>
                      <a:pt x="0" y="46"/>
                      <a:pt x="0" y="45"/>
                      <a:pt x="0" y="45"/>
                    </a:cubicBezTo>
                    <a:cubicBezTo>
                      <a:pt x="0" y="20"/>
                      <a:pt x="20" y="0"/>
                      <a:pt x="45" y="0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" name="Freeform 87">
                <a:extLst>
                  <a:ext uri="{FF2B5EF4-FFF2-40B4-BE49-F238E27FC236}">
                    <a16:creationId xmlns:a16="http://schemas.microsoft.com/office/drawing/2014/main" id="{047FABA8-AF02-4D37-8CB3-2CB6E9CF9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99263" y="5016500"/>
                <a:ext cx="241300" cy="244475"/>
              </a:xfrm>
              <a:custGeom>
                <a:avLst/>
                <a:gdLst>
                  <a:gd name="T0" fmla="*/ 45 w 89"/>
                  <a:gd name="T1" fmla="*/ 0 h 90"/>
                  <a:gd name="T2" fmla="*/ 89 w 89"/>
                  <a:gd name="T3" fmla="*/ 45 h 90"/>
                  <a:gd name="T4" fmla="*/ 45 w 89"/>
                  <a:gd name="T5" fmla="*/ 90 h 90"/>
                  <a:gd name="T6" fmla="*/ 0 w 89"/>
                  <a:gd name="T7" fmla="*/ 45 h 90"/>
                  <a:gd name="T8" fmla="*/ 0 w 89"/>
                  <a:gd name="T9" fmla="*/ 39 h 90"/>
                  <a:gd name="T10" fmla="*/ 19 w 89"/>
                  <a:gd name="T11" fmla="*/ 9 h 90"/>
                  <a:gd name="T12" fmla="*/ 45 w 89"/>
                  <a:gd name="T13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90">
                    <a:moveTo>
                      <a:pt x="45" y="0"/>
                    </a:moveTo>
                    <a:cubicBezTo>
                      <a:pt x="69" y="0"/>
                      <a:pt x="89" y="20"/>
                      <a:pt x="89" y="45"/>
                    </a:cubicBezTo>
                    <a:cubicBezTo>
                      <a:pt x="89" y="70"/>
                      <a:pt x="69" y="90"/>
                      <a:pt x="45" y="90"/>
                    </a:cubicBezTo>
                    <a:cubicBezTo>
                      <a:pt x="20" y="90"/>
                      <a:pt x="0" y="70"/>
                      <a:pt x="0" y="45"/>
                    </a:cubicBezTo>
                    <a:cubicBezTo>
                      <a:pt x="0" y="43"/>
                      <a:pt x="0" y="41"/>
                      <a:pt x="0" y="39"/>
                    </a:cubicBezTo>
                    <a:cubicBezTo>
                      <a:pt x="2" y="27"/>
                      <a:pt x="9" y="16"/>
                      <a:pt x="19" y="9"/>
                    </a:cubicBezTo>
                    <a:cubicBezTo>
                      <a:pt x="26" y="4"/>
                      <a:pt x="35" y="0"/>
                      <a:pt x="45" y="0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" name="Freeform 88">
                <a:extLst>
                  <a:ext uri="{FF2B5EF4-FFF2-40B4-BE49-F238E27FC236}">
                    <a16:creationId xmlns:a16="http://schemas.microsoft.com/office/drawing/2014/main" id="{D11A3866-466C-4792-900D-D1EF864D3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89713" y="1789113"/>
                <a:ext cx="260350" cy="642938"/>
              </a:xfrm>
              <a:custGeom>
                <a:avLst/>
                <a:gdLst>
                  <a:gd name="T0" fmla="*/ 96 w 96"/>
                  <a:gd name="T1" fmla="*/ 34 h 237"/>
                  <a:gd name="T2" fmla="*/ 32 w 96"/>
                  <a:gd name="T3" fmla="*/ 72 h 237"/>
                  <a:gd name="T4" fmla="*/ 32 w 96"/>
                  <a:gd name="T5" fmla="*/ 237 h 237"/>
                  <a:gd name="T6" fmla="*/ 0 w 96"/>
                  <a:gd name="T7" fmla="*/ 237 h 237"/>
                  <a:gd name="T8" fmla="*/ 0 w 96"/>
                  <a:gd name="T9" fmla="*/ 43 h 237"/>
                  <a:gd name="T10" fmla="*/ 77 w 96"/>
                  <a:gd name="T11" fmla="*/ 0 h 237"/>
                  <a:gd name="T12" fmla="*/ 96 w 96"/>
                  <a:gd name="T13" fmla="*/ 34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6" h="237">
                    <a:moveTo>
                      <a:pt x="96" y="34"/>
                    </a:moveTo>
                    <a:cubicBezTo>
                      <a:pt x="32" y="72"/>
                      <a:pt x="32" y="72"/>
                      <a:pt x="32" y="72"/>
                    </a:cubicBezTo>
                    <a:cubicBezTo>
                      <a:pt x="32" y="237"/>
                      <a:pt x="32" y="237"/>
                      <a:pt x="32" y="237"/>
                    </a:cubicBezTo>
                    <a:cubicBezTo>
                      <a:pt x="0" y="237"/>
                      <a:pt x="0" y="237"/>
                      <a:pt x="0" y="237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77" y="0"/>
                      <a:pt x="77" y="0"/>
                      <a:pt x="77" y="0"/>
                    </a:cubicBezTo>
                    <a:cubicBezTo>
                      <a:pt x="77" y="14"/>
                      <a:pt x="85" y="26"/>
                      <a:pt x="96" y="34"/>
                    </a:cubicBez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" name="Freeform 89">
                <a:extLst>
                  <a:ext uri="{FF2B5EF4-FFF2-40B4-BE49-F238E27FC236}">
                    <a16:creationId xmlns:a16="http://schemas.microsoft.com/office/drawing/2014/main" id="{996F8626-F73D-4DA6-9026-005049FC1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94475" y="4491038"/>
                <a:ext cx="255588" cy="631825"/>
              </a:xfrm>
              <a:custGeom>
                <a:avLst/>
                <a:gdLst>
                  <a:gd name="T0" fmla="*/ 30 w 94"/>
                  <a:gd name="T1" fmla="*/ 150 h 233"/>
                  <a:gd name="T2" fmla="*/ 94 w 94"/>
                  <a:gd name="T3" fmla="*/ 203 h 233"/>
                  <a:gd name="T4" fmla="*/ 75 w 94"/>
                  <a:gd name="T5" fmla="*/ 233 h 233"/>
                  <a:gd name="T6" fmla="*/ 0 w 94"/>
                  <a:gd name="T7" fmla="*/ 180 h 233"/>
                  <a:gd name="T8" fmla="*/ 0 w 94"/>
                  <a:gd name="T9" fmla="*/ 0 h 233"/>
                  <a:gd name="T10" fmla="*/ 30 w 94"/>
                  <a:gd name="T11" fmla="*/ 0 h 233"/>
                  <a:gd name="T12" fmla="*/ 30 w 94"/>
                  <a:gd name="T13" fmla="*/ 15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4" h="233">
                    <a:moveTo>
                      <a:pt x="30" y="150"/>
                    </a:moveTo>
                    <a:cubicBezTo>
                      <a:pt x="94" y="203"/>
                      <a:pt x="94" y="203"/>
                      <a:pt x="94" y="203"/>
                    </a:cubicBezTo>
                    <a:cubicBezTo>
                      <a:pt x="84" y="210"/>
                      <a:pt x="77" y="221"/>
                      <a:pt x="75" y="233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0" y="0"/>
                      <a:pt x="30" y="0"/>
                      <a:pt x="30" y="0"/>
                    </a:cubicBezTo>
                    <a:lnTo>
                      <a:pt x="30" y="15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" name="Freeform 90">
                <a:extLst>
                  <a:ext uri="{FF2B5EF4-FFF2-40B4-BE49-F238E27FC236}">
                    <a16:creationId xmlns:a16="http://schemas.microsoft.com/office/drawing/2014/main" id="{92AD48C0-81BE-4BB9-AAAE-3F26F24E8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7825" y="2673350"/>
                <a:ext cx="1219200" cy="1536700"/>
              </a:xfrm>
              <a:custGeom>
                <a:avLst/>
                <a:gdLst>
                  <a:gd name="T0" fmla="*/ 768 w 768"/>
                  <a:gd name="T1" fmla="*/ 0 h 968"/>
                  <a:gd name="T2" fmla="*/ 768 w 768"/>
                  <a:gd name="T3" fmla="*/ 968 h 968"/>
                  <a:gd name="T4" fmla="*/ 384 w 768"/>
                  <a:gd name="T5" fmla="*/ 968 h 968"/>
                  <a:gd name="T6" fmla="*/ 0 w 768"/>
                  <a:gd name="T7" fmla="*/ 968 h 968"/>
                  <a:gd name="T8" fmla="*/ 0 w 768"/>
                  <a:gd name="T9" fmla="*/ 0 h 968"/>
                  <a:gd name="T10" fmla="*/ 384 w 768"/>
                  <a:gd name="T11" fmla="*/ 0 h 968"/>
                  <a:gd name="T12" fmla="*/ 768 w 768"/>
                  <a:gd name="T13" fmla="*/ 0 h 9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8" h="968">
                    <a:moveTo>
                      <a:pt x="768" y="0"/>
                    </a:moveTo>
                    <a:lnTo>
                      <a:pt x="768" y="968"/>
                    </a:lnTo>
                    <a:lnTo>
                      <a:pt x="384" y="968"/>
                    </a:lnTo>
                    <a:lnTo>
                      <a:pt x="0" y="968"/>
                    </a:lnTo>
                    <a:lnTo>
                      <a:pt x="0" y="0"/>
                    </a:lnTo>
                    <a:lnTo>
                      <a:pt x="384" y="0"/>
                    </a:ln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" name="Freeform 91">
                <a:extLst>
                  <a:ext uri="{FF2B5EF4-FFF2-40B4-BE49-F238E27FC236}">
                    <a16:creationId xmlns:a16="http://schemas.microsoft.com/office/drawing/2014/main" id="{D2217A30-A666-4295-B487-1D497023D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8700" y="4978400"/>
                <a:ext cx="244475" cy="241300"/>
              </a:xfrm>
              <a:custGeom>
                <a:avLst/>
                <a:gdLst>
                  <a:gd name="T0" fmla="*/ 77 w 90"/>
                  <a:gd name="T1" fmla="*/ 13 h 89"/>
                  <a:gd name="T2" fmla="*/ 90 w 90"/>
                  <a:gd name="T3" fmla="*/ 44 h 89"/>
                  <a:gd name="T4" fmla="*/ 45 w 90"/>
                  <a:gd name="T5" fmla="*/ 89 h 89"/>
                  <a:gd name="T6" fmla="*/ 0 w 90"/>
                  <a:gd name="T7" fmla="*/ 44 h 89"/>
                  <a:gd name="T8" fmla="*/ 15 w 90"/>
                  <a:gd name="T9" fmla="*/ 11 h 89"/>
                  <a:gd name="T10" fmla="*/ 30 w 90"/>
                  <a:gd name="T11" fmla="*/ 2 h 89"/>
                  <a:gd name="T12" fmla="*/ 45 w 90"/>
                  <a:gd name="T13" fmla="*/ 0 h 89"/>
                  <a:gd name="T14" fmla="*/ 62 w 90"/>
                  <a:gd name="T15" fmla="*/ 3 h 89"/>
                  <a:gd name="T16" fmla="*/ 77 w 90"/>
                  <a:gd name="T17" fmla="*/ 1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89">
                    <a:moveTo>
                      <a:pt x="77" y="13"/>
                    </a:moveTo>
                    <a:cubicBezTo>
                      <a:pt x="85" y="21"/>
                      <a:pt x="90" y="32"/>
                      <a:pt x="90" y="44"/>
                    </a:cubicBezTo>
                    <a:cubicBezTo>
                      <a:pt x="90" y="69"/>
                      <a:pt x="70" y="89"/>
                      <a:pt x="45" y="89"/>
                    </a:cubicBezTo>
                    <a:cubicBezTo>
                      <a:pt x="20" y="89"/>
                      <a:pt x="0" y="69"/>
                      <a:pt x="0" y="44"/>
                    </a:cubicBezTo>
                    <a:cubicBezTo>
                      <a:pt x="0" y="31"/>
                      <a:pt x="6" y="19"/>
                      <a:pt x="15" y="11"/>
                    </a:cubicBezTo>
                    <a:cubicBezTo>
                      <a:pt x="19" y="7"/>
                      <a:pt x="24" y="4"/>
                      <a:pt x="30" y="2"/>
                    </a:cubicBezTo>
                    <a:cubicBezTo>
                      <a:pt x="35" y="0"/>
                      <a:pt x="40" y="0"/>
                      <a:pt x="45" y="0"/>
                    </a:cubicBezTo>
                    <a:cubicBezTo>
                      <a:pt x="51" y="0"/>
                      <a:pt x="57" y="1"/>
                      <a:pt x="62" y="3"/>
                    </a:cubicBezTo>
                    <a:cubicBezTo>
                      <a:pt x="68" y="5"/>
                      <a:pt x="73" y="9"/>
                      <a:pt x="77" y="13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" name="Freeform 92">
                <a:extLst>
                  <a:ext uri="{FF2B5EF4-FFF2-40B4-BE49-F238E27FC236}">
                    <a16:creationId xmlns:a16="http://schemas.microsoft.com/office/drawing/2014/main" id="{73FBD89F-D816-49A3-AB6F-C6BEEFF73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48388" y="4491038"/>
                <a:ext cx="128588" cy="517525"/>
              </a:xfrm>
              <a:custGeom>
                <a:avLst/>
                <a:gdLst>
                  <a:gd name="T0" fmla="*/ 47 w 47"/>
                  <a:gd name="T1" fmla="*/ 0 h 191"/>
                  <a:gd name="T2" fmla="*/ 47 w 47"/>
                  <a:gd name="T3" fmla="*/ 183 h 191"/>
                  <a:gd name="T4" fmla="*/ 30 w 47"/>
                  <a:gd name="T5" fmla="*/ 180 h 191"/>
                  <a:gd name="T6" fmla="*/ 15 w 47"/>
                  <a:gd name="T7" fmla="*/ 182 h 191"/>
                  <a:gd name="T8" fmla="*/ 0 w 47"/>
                  <a:gd name="T9" fmla="*/ 191 h 191"/>
                  <a:gd name="T10" fmla="*/ 0 w 47"/>
                  <a:gd name="T11" fmla="*/ 0 h 191"/>
                  <a:gd name="T12" fmla="*/ 47 w 47"/>
                  <a:gd name="T1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191">
                    <a:moveTo>
                      <a:pt x="47" y="0"/>
                    </a:moveTo>
                    <a:cubicBezTo>
                      <a:pt x="47" y="183"/>
                      <a:pt x="47" y="183"/>
                      <a:pt x="47" y="183"/>
                    </a:cubicBezTo>
                    <a:cubicBezTo>
                      <a:pt x="42" y="181"/>
                      <a:pt x="36" y="180"/>
                      <a:pt x="30" y="180"/>
                    </a:cubicBezTo>
                    <a:cubicBezTo>
                      <a:pt x="25" y="180"/>
                      <a:pt x="20" y="180"/>
                      <a:pt x="15" y="182"/>
                    </a:cubicBezTo>
                    <a:cubicBezTo>
                      <a:pt x="9" y="184"/>
                      <a:pt x="4" y="187"/>
                      <a:pt x="0" y="19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" name="Freeform 93">
                <a:extLst>
                  <a:ext uri="{FF2B5EF4-FFF2-40B4-BE49-F238E27FC236}">
                    <a16:creationId xmlns:a16="http://schemas.microsoft.com/office/drawing/2014/main" id="{B88BC876-84A0-4B02-AB7E-E2853A1FC1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4850" y="4978400"/>
                <a:ext cx="241300" cy="241300"/>
              </a:xfrm>
              <a:custGeom>
                <a:avLst/>
                <a:gdLst>
                  <a:gd name="T0" fmla="*/ 74 w 89"/>
                  <a:gd name="T1" fmla="*/ 11 h 89"/>
                  <a:gd name="T2" fmla="*/ 89 w 89"/>
                  <a:gd name="T3" fmla="*/ 44 h 89"/>
                  <a:gd name="T4" fmla="*/ 45 w 89"/>
                  <a:gd name="T5" fmla="*/ 89 h 89"/>
                  <a:gd name="T6" fmla="*/ 0 w 89"/>
                  <a:gd name="T7" fmla="*/ 44 h 89"/>
                  <a:gd name="T8" fmla="*/ 12 w 89"/>
                  <a:gd name="T9" fmla="*/ 13 h 89"/>
                  <a:gd name="T10" fmla="*/ 27 w 89"/>
                  <a:gd name="T11" fmla="*/ 3 h 89"/>
                  <a:gd name="T12" fmla="*/ 45 w 89"/>
                  <a:gd name="T13" fmla="*/ 0 h 89"/>
                  <a:gd name="T14" fmla="*/ 59 w 89"/>
                  <a:gd name="T15" fmla="*/ 2 h 89"/>
                  <a:gd name="T16" fmla="*/ 74 w 89"/>
                  <a:gd name="T17" fmla="*/ 11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9">
                    <a:moveTo>
                      <a:pt x="74" y="11"/>
                    </a:moveTo>
                    <a:cubicBezTo>
                      <a:pt x="84" y="19"/>
                      <a:pt x="89" y="31"/>
                      <a:pt x="89" y="44"/>
                    </a:cubicBezTo>
                    <a:cubicBezTo>
                      <a:pt x="89" y="69"/>
                      <a:pt x="69" y="89"/>
                      <a:pt x="45" y="89"/>
                    </a:cubicBezTo>
                    <a:cubicBezTo>
                      <a:pt x="20" y="89"/>
                      <a:pt x="0" y="69"/>
                      <a:pt x="0" y="44"/>
                    </a:cubicBezTo>
                    <a:cubicBezTo>
                      <a:pt x="0" y="32"/>
                      <a:pt x="5" y="21"/>
                      <a:pt x="12" y="13"/>
                    </a:cubicBezTo>
                    <a:cubicBezTo>
                      <a:pt x="16" y="9"/>
                      <a:pt x="22" y="5"/>
                      <a:pt x="27" y="3"/>
                    </a:cubicBezTo>
                    <a:cubicBezTo>
                      <a:pt x="33" y="1"/>
                      <a:pt x="38" y="0"/>
                      <a:pt x="45" y="0"/>
                    </a:cubicBezTo>
                    <a:cubicBezTo>
                      <a:pt x="50" y="0"/>
                      <a:pt x="55" y="0"/>
                      <a:pt x="59" y="2"/>
                    </a:cubicBezTo>
                    <a:cubicBezTo>
                      <a:pt x="65" y="4"/>
                      <a:pt x="70" y="7"/>
                      <a:pt x="74" y="11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" name="Freeform 94">
                <a:extLst>
                  <a:ext uri="{FF2B5EF4-FFF2-40B4-BE49-F238E27FC236}">
                    <a16:creationId xmlns:a16="http://schemas.microsoft.com/office/drawing/2014/main" id="{10E5EDC9-9C0F-4866-AF80-36DA5925A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57875" y="4491038"/>
                <a:ext cx="128588" cy="517525"/>
              </a:xfrm>
              <a:custGeom>
                <a:avLst/>
                <a:gdLst>
                  <a:gd name="T0" fmla="*/ 47 w 47"/>
                  <a:gd name="T1" fmla="*/ 0 h 191"/>
                  <a:gd name="T2" fmla="*/ 47 w 47"/>
                  <a:gd name="T3" fmla="*/ 191 h 191"/>
                  <a:gd name="T4" fmla="*/ 32 w 47"/>
                  <a:gd name="T5" fmla="*/ 182 h 191"/>
                  <a:gd name="T6" fmla="*/ 18 w 47"/>
                  <a:gd name="T7" fmla="*/ 180 h 191"/>
                  <a:gd name="T8" fmla="*/ 0 w 47"/>
                  <a:gd name="T9" fmla="*/ 183 h 191"/>
                  <a:gd name="T10" fmla="*/ 0 w 47"/>
                  <a:gd name="T11" fmla="*/ 0 h 191"/>
                  <a:gd name="T12" fmla="*/ 47 w 47"/>
                  <a:gd name="T13" fmla="*/ 0 h 1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7" h="191">
                    <a:moveTo>
                      <a:pt x="47" y="0"/>
                    </a:moveTo>
                    <a:cubicBezTo>
                      <a:pt x="47" y="191"/>
                      <a:pt x="47" y="191"/>
                      <a:pt x="47" y="191"/>
                    </a:cubicBezTo>
                    <a:cubicBezTo>
                      <a:pt x="43" y="187"/>
                      <a:pt x="38" y="184"/>
                      <a:pt x="32" y="182"/>
                    </a:cubicBezTo>
                    <a:cubicBezTo>
                      <a:pt x="28" y="180"/>
                      <a:pt x="23" y="180"/>
                      <a:pt x="18" y="180"/>
                    </a:cubicBezTo>
                    <a:cubicBezTo>
                      <a:pt x="11" y="180"/>
                      <a:pt x="6" y="181"/>
                      <a:pt x="0" y="18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7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" name="Freeform 95">
                <a:extLst>
                  <a:ext uri="{FF2B5EF4-FFF2-40B4-BE49-F238E27FC236}">
                    <a16:creationId xmlns:a16="http://schemas.microsoft.com/office/drawing/2014/main" id="{1829FC52-340C-4DB0-8EBF-C632C2A7C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375" y="1789113"/>
                <a:ext cx="258763" cy="642938"/>
              </a:xfrm>
              <a:custGeom>
                <a:avLst/>
                <a:gdLst>
                  <a:gd name="T0" fmla="*/ 95 w 95"/>
                  <a:gd name="T1" fmla="*/ 43 h 237"/>
                  <a:gd name="T2" fmla="*/ 95 w 95"/>
                  <a:gd name="T3" fmla="*/ 237 h 237"/>
                  <a:gd name="T4" fmla="*/ 63 w 95"/>
                  <a:gd name="T5" fmla="*/ 237 h 237"/>
                  <a:gd name="T6" fmla="*/ 63 w 95"/>
                  <a:gd name="T7" fmla="*/ 72 h 237"/>
                  <a:gd name="T8" fmla="*/ 0 w 95"/>
                  <a:gd name="T9" fmla="*/ 34 h 237"/>
                  <a:gd name="T10" fmla="*/ 18 w 95"/>
                  <a:gd name="T11" fmla="*/ 0 h 237"/>
                  <a:gd name="T12" fmla="*/ 95 w 95"/>
                  <a:gd name="T13" fmla="*/ 43 h 2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5" h="237">
                    <a:moveTo>
                      <a:pt x="95" y="43"/>
                    </a:moveTo>
                    <a:cubicBezTo>
                      <a:pt x="95" y="237"/>
                      <a:pt x="95" y="237"/>
                      <a:pt x="95" y="237"/>
                    </a:cubicBezTo>
                    <a:cubicBezTo>
                      <a:pt x="63" y="237"/>
                      <a:pt x="63" y="237"/>
                      <a:pt x="63" y="237"/>
                    </a:cubicBezTo>
                    <a:cubicBezTo>
                      <a:pt x="63" y="72"/>
                      <a:pt x="63" y="72"/>
                      <a:pt x="63" y="72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11" y="26"/>
                      <a:pt x="18" y="14"/>
                      <a:pt x="18" y="0"/>
                    </a:cubicBezTo>
                    <a:lnTo>
                      <a:pt x="95" y="43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Freeform 96">
                <a:extLst>
                  <a:ext uri="{FF2B5EF4-FFF2-40B4-BE49-F238E27FC236}">
                    <a16:creationId xmlns:a16="http://schemas.microsoft.com/office/drawing/2014/main" id="{4449FE3E-E654-48FD-9B55-DE1E27906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86375" y="4491038"/>
                <a:ext cx="254000" cy="631825"/>
              </a:xfrm>
              <a:custGeom>
                <a:avLst/>
                <a:gdLst>
                  <a:gd name="T0" fmla="*/ 93 w 93"/>
                  <a:gd name="T1" fmla="*/ 0 h 233"/>
                  <a:gd name="T2" fmla="*/ 93 w 93"/>
                  <a:gd name="T3" fmla="*/ 180 h 233"/>
                  <a:gd name="T4" fmla="*/ 18 w 93"/>
                  <a:gd name="T5" fmla="*/ 233 h 233"/>
                  <a:gd name="T6" fmla="*/ 0 w 93"/>
                  <a:gd name="T7" fmla="*/ 203 h 233"/>
                  <a:gd name="T8" fmla="*/ 63 w 93"/>
                  <a:gd name="T9" fmla="*/ 150 h 233"/>
                  <a:gd name="T10" fmla="*/ 63 w 93"/>
                  <a:gd name="T11" fmla="*/ 0 h 233"/>
                  <a:gd name="T12" fmla="*/ 93 w 93"/>
                  <a:gd name="T13" fmla="*/ 0 h 2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3" h="233">
                    <a:moveTo>
                      <a:pt x="93" y="0"/>
                    </a:moveTo>
                    <a:cubicBezTo>
                      <a:pt x="93" y="180"/>
                      <a:pt x="93" y="180"/>
                      <a:pt x="93" y="180"/>
                    </a:cubicBezTo>
                    <a:cubicBezTo>
                      <a:pt x="18" y="233"/>
                      <a:pt x="18" y="233"/>
                      <a:pt x="18" y="233"/>
                    </a:cubicBezTo>
                    <a:cubicBezTo>
                      <a:pt x="17" y="221"/>
                      <a:pt x="10" y="210"/>
                      <a:pt x="0" y="203"/>
                    </a:cubicBezTo>
                    <a:cubicBezTo>
                      <a:pt x="63" y="150"/>
                      <a:pt x="63" y="150"/>
                      <a:pt x="63" y="150"/>
                    </a:cubicBezTo>
                    <a:cubicBezTo>
                      <a:pt x="63" y="0"/>
                      <a:pt x="63" y="0"/>
                      <a:pt x="63" y="0"/>
                    </a:cubicBezTo>
                    <a:lnTo>
                      <a:pt x="93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Freeform 97">
                <a:extLst>
                  <a:ext uri="{FF2B5EF4-FFF2-40B4-BE49-F238E27FC236}">
                    <a16:creationId xmlns:a16="http://schemas.microsoft.com/office/drawing/2014/main" id="{8D1B887C-BCD6-4D94-9816-C26AD36AB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288" y="1662113"/>
                <a:ext cx="244475" cy="244475"/>
              </a:xfrm>
              <a:custGeom>
                <a:avLst/>
                <a:gdLst>
                  <a:gd name="T0" fmla="*/ 90 w 90"/>
                  <a:gd name="T1" fmla="*/ 45 h 90"/>
                  <a:gd name="T2" fmla="*/ 89 w 90"/>
                  <a:gd name="T3" fmla="*/ 47 h 90"/>
                  <a:gd name="T4" fmla="*/ 71 w 90"/>
                  <a:gd name="T5" fmla="*/ 81 h 90"/>
                  <a:gd name="T6" fmla="*/ 45 w 90"/>
                  <a:gd name="T7" fmla="*/ 90 h 90"/>
                  <a:gd name="T8" fmla="*/ 0 w 90"/>
                  <a:gd name="T9" fmla="*/ 45 h 90"/>
                  <a:gd name="T10" fmla="*/ 45 w 90"/>
                  <a:gd name="T11" fmla="*/ 0 h 90"/>
                  <a:gd name="T12" fmla="*/ 90 w 90"/>
                  <a:gd name="T13" fmla="*/ 4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90">
                    <a:moveTo>
                      <a:pt x="90" y="45"/>
                    </a:moveTo>
                    <a:cubicBezTo>
                      <a:pt x="90" y="45"/>
                      <a:pt x="90" y="46"/>
                      <a:pt x="89" y="47"/>
                    </a:cubicBezTo>
                    <a:cubicBezTo>
                      <a:pt x="89" y="61"/>
                      <a:pt x="82" y="73"/>
                      <a:pt x="71" y="81"/>
                    </a:cubicBezTo>
                    <a:cubicBezTo>
                      <a:pt x="63" y="86"/>
                      <a:pt x="55" y="90"/>
                      <a:pt x="45" y="90"/>
                    </a:cubicBezTo>
                    <a:cubicBezTo>
                      <a:pt x="20" y="90"/>
                      <a:pt x="0" y="70"/>
                      <a:pt x="0" y="45"/>
                    </a:cubicBezTo>
                    <a:cubicBezTo>
                      <a:pt x="0" y="20"/>
                      <a:pt x="20" y="0"/>
                      <a:pt x="45" y="0"/>
                    </a:cubicBezTo>
                    <a:cubicBezTo>
                      <a:pt x="70" y="0"/>
                      <a:pt x="90" y="20"/>
                      <a:pt x="90" y="45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Freeform 98">
                <a:extLst>
                  <a:ext uri="{FF2B5EF4-FFF2-40B4-BE49-F238E27FC236}">
                    <a16:creationId xmlns:a16="http://schemas.microsoft.com/office/drawing/2014/main" id="{F32B045F-032E-4960-B295-21A6F7872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94288" y="5016500"/>
                <a:ext cx="244475" cy="244475"/>
              </a:xfrm>
              <a:custGeom>
                <a:avLst/>
                <a:gdLst>
                  <a:gd name="T0" fmla="*/ 89 w 90"/>
                  <a:gd name="T1" fmla="*/ 39 h 90"/>
                  <a:gd name="T2" fmla="*/ 90 w 90"/>
                  <a:gd name="T3" fmla="*/ 45 h 90"/>
                  <a:gd name="T4" fmla="*/ 45 w 90"/>
                  <a:gd name="T5" fmla="*/ 90 h 90"/>
                  <a:gd name="T6" fmla="*/ 0 w 90"/>
                  <a:gd name="T7" fmla="*/ 45 h 90"/>
                  <a:gd name="T8" fmla="*/ 45 w 90"/>
                  <a:gd name="T9" fmla="*/ 0 h 90"/>
                  <a:gd name="T10" fmla="*/ 71 w 90"/>
                  <a:gd name="T11" fmla="*/ 9 h 90"/>
                  <a:gd name="T12" fmla="*/ 89 w 90"/>
                  <a:gd name="T13" fmla="*/ 3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90">
                    <a:moveTo>
                      <a:pt x="89" y="39"/>
                    </a:moveTo>
                    <a:cubicBezTo>
                      <a:pt x="89" y="41"/>
                      <a:pt x="90" y="43"/>
                      <a:pt x="90" y="45"/>
                    </a:cubicBezTo>
                    <a:cubicBezTo>
                      <a:pt x="90" y="70"/>
                      <a:pt x="70" y="90"/>
                      <a:pt x="45" y="90"/>
                    </a:cubicBezTo>
                    <a:cubicBezTo>
                      <a:pt x="20" y="90"/>
                      <a:pt x="0" y="70"/>
                      <a:pt x="0" y="45"/>
                    </a:cubicBezTo>
                    <a:cubicBezTo>
                      <a:pt x="0" y="20"/>
                      <a:pt x="20" y="0"/>
                      <a:pt x="45" y="0"/>
                    </a:cubicBezTo>
                    <a:cubicBezTo>
                      <a:pt x="55" y="0"/>
                      <a:pt x="63" y="4"/>
                      <a:pt x="71" y="9"/>
                    </a:cubicBezTo>
                    <a:cubicBezTo>
                      <a:pt x="81" y="16"/>
                      <a:pt x="88" y="27"/>
                      <a:pt x="89" y="39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Freeform 99">
                <a:extLst>
                  <a:ext uri="{FF2B5EF4-FFF2-40B4-BE49-F238E27FC236}">
                    <a16:creationId xmlns:a16="http://schemas.microsoft.com/office/drawing/2014/main" id="{736A6706-B6A1-4062-AAD6-031F9F13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7700" y="4068763"/>
                <a:ext cx="636588" cy="265113"/>
              </a:xfrm>
              <a:custGeom>
                <a:avLst/>
                <a:gdLst>
                  <a:gd name="T0" fmla="*/ 234 w 234"/>
                  <a:gd name="T1" fmla="*/ 0 h 98"/>
                  <a:gd name="T2" fmla="*/ 234 w 234"/>
                  <a:gd name="T3" fmla="*/ 37 h 98"/>
                  <a:gd name="T4" fmla="*/ 70 w 234"/>
                  <a:gd name="T5" fmla="*/ 37 h 98"/>
                  <a:gd name="T6" fmla="*/ 30 w 234"/>
                  <a:gd name="T7" fmla="*/ 98 h 98"/>
                  <a:gd name="T8" fmla="*/ 0 w 234"/>
                  <a:gd name="T9" fmla="*/ 82 h 98"/>
                  <a:gd name="T10" fmla="*/ 55 w 234"/>
                  <a:gd name="T11" fmla="*/ 0 h 98"/>
                  <a:gd name="T12" fmla="*/ 234 w 234"/>
                  <a:gd name="T13" fmla="*/ 0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4" h="98">
                    <a:moveTo>
                      <a:pt x="234" y="0"/>
                    </a:moveTo>
                    <a:cubicBezTo>
                      <a:pt x="234" y="37"/>
                      <a:pt x="234" y="37"/>
                      <a:pt x="234" y="37"/>
                    </a:cubicBezTo>
                    <a:cubicBezTo>
                      <a:pt x="70" y="37"/>
                      <a:pt x="70" y="37"/>
                      <a:pt x="70" y="37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2" y="89"/>
                      <a:pt x="12" y="83"/>
                      <a:pt x="0" y="82"/>
                    </a:cubicBezTo>
                    <a:cubicBezTo>
                      <a:pt x="55" y="0"/>
                      <a:pt x="55" y="0"/>
                      <a:pt x="55" y="0"/>
                    </a:cubicBezTo>
                    <a:lnTo>
                      <a:pt x="234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Freeform 100">
                <a:extLst>
                  <a:ext uri="{FF2B5EF4-FFF2-40B4-BE49-F238E27FC236}">
                    <a16:creationId xmlns:a16="http://schemas.microsoft.com/office/drawing/2014/main" id="{742B593A-B583-49C5-B03E-C1B496EEB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9775" y="3624263"/>
                <a:ext cx="544513" cy="100013"/>
              </a:xfrm>
              <a:custGeom>
                <a:avLst/>
                <a:gdLst>
                  <a:gd name="T0" fmla="*/ 200 w 200"/>
                  <a:gd name="T1" fmla="*/ 0 h 37"/>
                  <a:gd name="T2" fmla="*/ 200 w 200"/>
                  <a:gd name="T3" fmla="*/ 37 h 37"/>
                  <a:gd name="T4" fmla="*/ 3 w 200"/>
                  <a:gd name="T5" fmla="*/ 37 h 37"/>
                  <a:gd name="T6" fmla="*/ 6 w 200"/>
                  <a:gd name="T7" fmla="*/ 22 h 37"/>
                  <a:gd name="T8" fmla="*/ 0 w 200"/>
                  <a:gd name="T9" fmla="*/ 0 h 37"/>
                  <a:gd name="T10" fmla="*/ 200 w 200"/>
                  <a:gd name="T11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0" h="37">
                    <a:moveTo>
                      <a:pt x="200" y="0"/>
                    </a:moveTo>
                    <a:cubicBezTo>
                      <a:pt x="200" y="37"/>
                      <a:pt x="200" y="37"/>
                      <a:pt x="200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2"/>
                      <a:pt x="6" y="27"/>
                      <a:pt x="6" y="22"/>
                    </a:cubicBezTo>
                    <a:cubicBezTo>
                      <a:pt x="6" y="14"/>
                      <a:pt x="4" y="7"/>
                      <a:pt x="0" y="0"/>
                    </a:cubicBezTo>
                    <a:lnTo>
                      <a:pt x="200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Freeform 101">
                <a:extLst>
                  <a:ext uri="{FF2B5EF4-FFF2-40B4-BE49-F238E27FC236}">
                    <a16:creationId xmlns:a16="http://schemas.microsoft.com/office/drawing/2014/main" id="{4E35A624-D0B5-45B5-A838-CD6786396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2950" y="3182938"/>
                <a:ext cx="541338" cy="96838"/>
              </a:xfrm>
              <a:custGeom>
                <a:avLst/>
                <a:gdLst>
                  <a:gd name="T0" fmla="*/ 199 w 199"/>
                  <a:gd name="T1" fmla="*/ 0 h 36"/>
                  <a:gd name="T2" fmla="*/ 199 w 199"/>
                  <a:gd name="T3" fmla="*/ 36 h 36"/>
                  <a:gd name="T4" fmla="*/ 2 w 199"/>
                  <a:gd name="T5" fmla="*/ 36 h 36"/>
                  <a:gd name="T6" fmla="*/ 5 w 199"/>
                  <a:gd name="T7" fmla="*/ 21 h 36"/>
                  <a:gd name="T8" fmla="*/ 0 w 199"/>
                  <a:gd name="T9" fmla="*/ 0 h 36"/>
                  <a:gd name="T10" fmla="*/ 199 w 199"/>
                  <a:gd name="T11" fmla="*/ 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9" h="36">
                    <a:moveTo>
                      <a:pt x="199" y="0"/>
                    </a:moveTo>
                    <a:cubicBezTo>
                      <a:pt x="199" y="36"/>
                      <a:pt x="199" y="36"/>
                      <a:pt x="199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1"/>
                      <a:pt x="5" y="26"/>
                      <a:pt x="5" y="21"/>
                    </a:cubicBezTo>
                    <a:cubicBezTo>
                      <a:pt x="5" y="13"/>
                      <a:pt x="3" y="6"/>
                      <a:pt x="0" y="0"/>
                    </a:cubicBezTo>
                    <a:lnTo>
                      <a:pt x="199" y="0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Freeform 102">
                <a:extLst>
                  <a:ext uri="{FF2B5EF4-FFF2-40B4-BE49-F238E27FC236}">
                    <a16:creationId xmlns:a16="http://schemas.microsoft.com/office/drawing/2014/main" id="{1F6BB4F3-A9DC-4A8F-9771-90A64B49E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4525" y="2574925"/>
                <a:ext cx="639763" cy="301625"/>
              </a:xfrm>
              <a:custGeom>
                <a:avLst/>
                <a:gdLst>
                  <a:gd name="T0" fmla="*/ 235 w 235"/>
                  <a:gd name="T1" fmla="*/ 61 h 111"/>
                  <a:gd name="T2" fmla="*/ 235 w 235"/>
                  <a:gd name="T3" fmla="*/ 111 h 111"/>
                  <a:gd name="T4" fmla="*/ 56 w 235"/>
                  <a:gd name="T5" fmla="*/ 111 h 111"/>
                  <a:gd name="T6" fmla="*/ 0 w 235"/>
                  <a:gd name="T7" fmla="*/ 21 h 111"/>
                  <a:gd name="T8" fmla="*/ 34 w 235"/>
                  <a:gd name="T9" fmla="*/ 0 h 111"/>
                  <a:gd name="T10" fmla="*/ 71 w 235"/>
                  <a:gd name="T11" fmla="*/ 61 h 111"/>
                  <a:gd name="T12" fmla="*/ 235 w 235"/>
                  <a:gd name="T13" fmla="*/ 6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35" h="111">
                    <a:moveTo>
                      <a:pt x="235" y="61"/>
                    </a:moveTo>
                    <a:cubicBezTo>
                      <a:pt x="235" y="111"/>
                      <a:pt x="235" y="111"/>
                      <a:pt x="235" y="111"/>
                    </a:cubicBezTo>
                    <a:cubicBezTo>
                      <a:pt x="56" y="111"/>
                      <a:pt x="56" y="111"/>
                      <a:pt x="56" y="111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5" y="20"/>
                      <a:pt x="27" y="12"/>
                      <a:pt x="34" y="0"/>
                    </a:cubicBezTo>
                    <a:cubicBezTo>
                      <a:pt x="71" y="61"/>
                      <a:pt x="71" y="61"/>
                      <a:pt x="71" y="61"/>
                    </a:cubicBezTo>
                    <a:lnTo>
                      <a:pt x="235" y="61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Freeform 103">
                <a:extLst>
                  <a:ext uri="{FF2B5EF4-FFF2-40B4-BE49-F238E27FC236}">
                    <a16:creationId xmlns:a16="http://schemas.microsoft.com/office/drawing/2014/main" id="{CE891D11-1E5E-469F-AD31-435C61D35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350" y="3117850"/>
                <a:ext cx="241300" cy="242888"/>
              </a:xfrm>
              <a:custGeom>
                <a:avLst/>
                <a:gdLst>
                  <a:gd name="T0" fmla="*/ 89 w 89"/>
                  <a:gd name="T1" fmla="*/ 45 h 90"/>
                  <a:gd name="T2" fmla="*/ 86 w 89"/>
                  <a:gd name="T3" fmla="*/ 60 h 90"/>
                  <a:gd name="T4" fmla="*/ 44 w 89"/>
                  <a:gd name="T5" fmla="*/ 90 h 90"/>
                  <a:gd name="T6" fmla="*/ 0 w 89"/>
                  <a:gd name="T7" fmla="*/ 45 h 90"/>
                  <a:gd name="T8" fmla="*/ 44 w 89"/>
                  <a:gd name="T9" fmla="*/ 0 h 90"/>
                  <a:gd name="T10" fmla="*/ 84 w 89"/>
                  <a:gd name="T11" fmla="*/ 24 h 90"/>
                  <a:gd name="T12" fmla="*/ 89 w 89"/>
                  <a:gd name="T13" fmla="*/ 4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90">
                    <a:moveTo>
                      <a:pt x="89" y="45"/>
                    </a:moveTo>
                    <a:cubicBezTo>
                      <a:pt x="89" y="50"/>
                      <a:pt x="88" y="55"/>
                      <a:pt x="86" y="60"/>
                    </a:cubicBezTo>
                    <a:cubicBezTo>
                      <a:pt x="80" y="77"/>
                      <a:pt x="64" y="90"/>
                      <a:pt x="44" y="90"/>
                    </a:cubicBezTo>
                    <a:cubicBezTo>
                      <a:pt x="20" y="90"/>
                      <a:pt x="0" y="70"/>
                      <a:pt x="0" y="45"/>
                    </a:cubicBezTo>
                    <a:cubicBezTo>
                      <a:pt x="0" y="20"/>
                      <a:pt x="20" y="0"/>
                      <a:pt x="44" y="0"/>
                    </a:cubicBezTo>
                    <a:cubicBezTo>
                      <a:pt x="62" y="0"/>
                      <a:pt x="77" y="10"/>
                      <a:pt x="84" y="24"/>
                    </a:cubicBezTo>
                    <a:cubicBezTo>
                      <a:pt x="87" y="30"/>
                      <a:pt x="89" y="37"/>
                      <a:pt x="89" y="45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Freeform 104">
                <a:extLst>
                  <a:ext uri="{FF2B5EF4-FFF2-40B4-BE49-F238E27FC236}">
                    <a16:creationId xmlns:a16="http://schemas.microsoft.com/office/drawing/2014/main" id="{6CB38EAA-CB3C-4BDD-B035-85A619FF3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350" y="3562350"/>
                <a:ext cx="241300" cy="242888"/>
              </a:xfrm>
              <a:custGeom>
                <a:avLst/>
                <a:gdLst>
                  <a:gd name="T0" fmla="*/ 89 w 89"/>
                  <a:gd name="T1" fmla="*/ 45 h 90"/>
                  <a:gd name="T2" fmla="*/ 86 w 89"/>
                  <a:gd name="T3" fmla="*/ 60 h 90"/>
                  <a:gd name="T4" fmla="*/ 44 w 89"/>
                  <a:gd name="T5" fmla="*/ 90 h 90"/>
                  <a:gd name="T6" fmla="*/ 0 w 89"/>
                  <a:gd name="T7" fmla="*/ 45 h 90"/>
                  <a:gd name="T8" fmla="*/ 44 w 89"/>
                  <a:gd name="T9" fmla="*/ 0 h 90"/>
                  <a:gd name="T10" fmla="*/ 83 w 89"/>
                  <a:gd name="T11" fmla="*/ 23 h 90"/>
                  <a:gd name="T12" fmla="*/ 89 w 89"/>
                  <a:gd name="T13" fmla="*/ 45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90">
                    <a:moveTo>
                      <a:pt x="89" y="45"/>
                    </a:moveTo>
                    <a:cubicBezTo>
                      <a:pt x="89" y="50"/>
                      <a:pt x="88" y="55"/>
                      <a:pt x="86" y="60"/>
                    </a:cubicBezTo>
                    <a:cubicBezTo>
                      <a:pt x="80" y="77"/>
                      <a:pt x="64" y="90"/>
                      <a:pt x="44" y="90"/>
                    </a:cubicBezTo>
                    <a:cubicBezTo>
                      <a:pt x="20" y="90"/>
                      <a:pt x="0" y="70"/>
                      <a:pt x="0" y="45"/>
                    </a:cubicBezTo>
                    <a:cubicBezTo>
                      <a:pt x="0" y="20"/>
                      <a:pt x="20" y="0"/>
                      <a:pt x="44" y="0"/>
                    </a:cubicBezTo>
                    <a:cubicBezTo>
                      <a:pt x="61" y="0"/>
                      <a:pt x="76" y="10"/>
                      <a:pt x="83" y="23"/>
                    </a:cubicBezTo>
                    <a:cubicBezTo>
                      <a:pt x="87" y="30"/>
                      <a:pt x="89" y="37"/>
                      <a:pt x="89" y="45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Freeform 105">
                <a:extLst>
                  <a:ext uri="{FF2B5EF4-FFF2-40B4-BE49-F238E27FC236}">
                    <a16:creationId xmlns:a16="http://schemas.microsoft.com/office/drawing/2014/main" id="{78590DDE-F0C0-47FA-9EB1-4F4CB982A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350" y="4291013"/>
                <a:ext cx="241300" cy="241300"/>
              </a:xfrm>
              <a:custGeom>
                <a:avLst/>
                <a:gdLst>
                  <a:gd name="T0" fmla="*/ 79 w 89"/>
                  <a:gd name="T1" fmla="*/ 16 h 89"/>
                  <a:gd name="T2" fmla="*/ 89 w 89"/>
                  <a:gd name="T3" fmla="*/ 45 h 89"/>
                  <a:gd name="T4" fmla="*/ 44 w 89"/>
                  <a:gd name="T5" fmla="*/ 89 h 89"/>
                  <a:gd name="T6" fmla="*/ 0 w 89"/>
                  <a:gd name="T7" fmla="*/ 45 h 89"/>
                  <a:gd name="T8" fmla="*/ 44 w 89"/>
                  <a:gd name="T9" fmla="*/ 0 h 89"/>
                  <a:gd name="T10" fmla="*/ 49 w 89"/>
                  <a:gd name="T11" fmla="*/ 0 h 89"/>
                  <a:gd name="T12" fmla="*/ 79 w 89"/>
                  <a:gd name="T13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89">
                    <a:moveTo>
                      <a:pt x="79" y="16"/>
                    </a:moveTo>
                    <a:cubicBezTo>
                      <a:pt x="85" y="24"/>
                      <a:pt x="89" y="34"/>
                      <a:pt x="89" y="45"/>
                    </a:cubicBezTo>
                    <a:cubicBezTo>
                      <a:pt x="89" y="69"/>
                      <a:pt x="69" y="89"/>
                      <a:pt x="44" y="89"/>
                    </a:cubicBezTo>
                    <a:cubicBezTo>
                      <a:pt x="20" y="89"/>
                      <a:pt x="0" y="69"/>
                      <a:pt x="0" y="45"/>
                    </a:cubicBezTo>
                    <a:cubicBezTo>
                      <a:pt x="0" y="20"/>
                      <a:pt x="20" y="0"/>
                      <a:pt x="44" y="0"/>
                    </a:cubicBezTo>
                    <a:cubicBezTo>
                      <a:pt x="46" y="0"/>
                      <a:pt x="47" y="0"/>
                      <a:pt x="49" y="0"/>
                    </a:cubicBezTo>
                    <a:cubicBezTo>
                      <a:pt x="61" y="1"/>
                      <a:pt x="71" y="7"/>
                      <a:pt x="79" y="16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Freeform 106">
                <a:extLst>
                  <a:ext uri="{FF2B5EF4-FFF2-40B4-BE49-F238E27FC236}">
                    <a16:creationId xmlns:a16="http://schemas.microsoft.com/office/drawing/2014/main" id="{7FF9AB19-6AA2-4214-A68F-E410431CB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4350" y="2390775"/>
                <a:ext cx="241300" cy="241300"/>
              </a:xfrm>
              <a:custGeom>
                <a:avLst/>
                <a:gdLst>
                  <a:gd name="T0" fmla="*/ 89 w 89"/>
                  <a:gd name="T1" fmla="*/ 44 h 89"/>
                  <a:gd name="T2" fmla="*/ 82 w 89"/>
                  <a:gd name="T3" fmla="*/ 68 h 89"/>
                  <a:gd name="T4" fmla="*/ 48 w 89"/>
                  <a:gd name="T5" fmla="*/ 89 h 89"/>
                  <a:gd name="T6" fmla="*/ 44 w 89"/>
                  <a:gd name="T7" fmla="*/ 89 h 89"/>
                  <a:gd name="T8" fmla="*/ 0 w 89"/>
                  <a:gd name="T9" fmla="*/ 44 h 89"/>
                  <a:gd name="T10" fmla="*/ 44 w 89"/>
                  <a:gd name="T11" fmla="*/ 0 h 89"/>
                  <a:gd name="T12" fmla="*/ 89 w 89"/>
                  <a:gd name="T13" fmla="*/ 44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89">
                    <a:moveTo>
                      <a:pt x="89" y="44"/>
                    </a:moveTo>
                    <a:cubicBezTo>
                      <a:pt x="89" y="53"/>
                      <a:pt x="87" y="61"/>
                      <a:pt x="82" y="68"/>
                    </a:cubicBezTo>
                    <a:cubicBezTo>
                      <a:pt x="75" y="80"/>
                      <a:pt x="63" y="88"/>
                      <a:pt x="48" y="89"/>
                    </a:cubicBezTo>
                    <a:cubicBezTo>
                      <a:pt x="47" y="89"/>
                      <a:pt x="46" y="89"/>
                      <a:pt x="44" y="89"/>
                    </a:cubicBezTo>
                    <a:cubicBezTo>
                      <a:pt x="20" y="89"/>
                      <a:pt x="0" y="69"/>
                      <a:pt x="0" y="44"/>
                    </a:cubicBezTo>
                    <a:cubicBezTo>
                      <a:pt x="0" y="20"/>
                      <a:pt x="20" y="0"/>
                      <a:pt x="44" y="0"/>
                    </a:cubicBezTo>
                    <a:cubicBezTo>
                      <a:pt x="69" y="0"/>
                      <a:pt x="89" y="20"/>
                      <a:pt x="89" y="44"/>
                    </a:cubicBez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Freeform 107">
                <a:extLst>
                  <a:ext uri="{FF2B5EF4-FFF2-40B4-BE49-F238E27FC236}">
                    <a16:creationId xmlns:a16="http://schemas.microsoft.com/office/drawing/2014/main" id="{F4BC51BD-615D-4CAB-A9AB-3DE8C0FDB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0288" y="2630488"/>
                <a:ext cx="609600" cy="1535113"/>
              </a:xfrm>
              <a:custGeom>
                <a:avLst/>
                <a:gdLst>
                  <a:gd name="T0" fmla="*/ 0 w 384"/>
                  <a:gd name="T1" fmla="*/ 0 h 967"/>
                  <a:gd name="T2" fmla="*/ 384 w 384"/>
                  <a:gd name="T3" fmla="*/ 0 h 967"/>
                  <a:gd name="T4" fmla="*/ 384 w 384"/>
                  <a:gd name="T5" fmla="*/ 967 h 967"/>
                  <a:gd name="T6" fmla="*/ 0 w 384"/>
                  <a:gd name="T7" fmla="*/ 967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4" h="967">
                    <a:moveTo>
                      <a:pt x="0" y="0"/>
                    </a:moveTo>
                    <a:lnTo>
                      <a:pt x="384" y="0"/>
                    </a:lnTo>
                    <a:lnTo>
                      <a:pt x="384" y="967"/>
                    </a:lnTo>
                    <a:lnTo>
                      <a:pt x="0" y="967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Line 108">
                <a:extLst>
                  <a:ext uri="{FF2B5EF4-FFF2-40B4-BE49-F238E27FC236}">
                    <a16:creationId xmlns:a16="http://schemas.microsoft.com/office/drawing/2014/main" id="{2365D980-B628-4D73-9E33-4B08840122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110288" y="2389188"/>
                <a:ext cx="155575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Freeform 109">
                <a:extLst>
                  <a:ext uri="{FF2B5EF4-FFF2-40B4-BE49-F238E27FC236}">
                    <a16:creationId xmlns:a16="http://schemas.microsoft.com/office/drawing/2014/main" id="{E7E95F6D-AA1A-46A2-B556-6D46C4F304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0288" y="2389188"/>
                <a:ext cx="974725" cy="2058988"/>
              </a:xfrm>
              <a:custGeom>
                <a:avLst/>
                <a:gdLst>
                  <a:gd name="T0" fmla="*/ 0 w 614"/>
                  <a:gd name="T1" fmla="*/ 1297 h 1297"/>
                  <a:gd name="T2" fmla="*/ 52 w 614"/>
                  <a:gd name="T3" fmla="*/ 1297 h 1297"/>
                  <a:gd name="T4" fmla="*/ 132 w 614"/>
                  <a:gd name="T5" fmla="*/ 1297 h 1297"/>
                  <a:gd name="T6" fmla="*/ 155 w 614"/>
                  <a:gd name="T7" fmla="*/ 1297 h 1297"/>
                  <a:gd name="T8" fmla="*/ 307 w 614"/>
                  <a:gd name="T9" fmla="*/ 1297 h 1297"/>
                  <a:gd name="T10" fmla="*/ 333 w 614"/>
                  <a:gd name="T11" fmla="*/ 1297 h 1297"/>
                  <a:gd name="T12" fmla="*/ 384 w 614"/>
                  <a:gd name="T13" fmla="*/ 1297 h 1297"/>
                  <a:gd name="T14" fmla="*/ 614 w 614"/>
                  <a:gd name="T15" fmla="*/ 1297 h 1297"/>
                  <a:gd name="T16" fmla="*/ 614 w 614"/>
                  <a:gd name="T17" fmla="*/ 1094 h 1297"/>
                  <a:gd name="T18" fmla="*/ 614 w 614"/>
                  <a:gd name="T19" fmla="*/ 1030 h 1297"/>
                  <a:gd name="T20" fmla="*/ 614 w 614"/>
                  <a:gd name="T21" fmla="*/ 991 h 1297"/>
                  <a:gd name="T22" fmla="*/ 614 w 614"/>
                  <a:gd name="T23" fmla="*/ 839 h 1297"/>
                  <a:gd name="T24" fmla="*/ 614 w 614"/>
                  <a:gd name="T25" fmla="*/ 814 h 1297"/>
                  <a:gd name="T26" fmla="*/ 614 w 614"/>
                  <a:gd name="T27" fmla="*/ 751 h 1297"/>
                  <a:gd name="T28" fmla="*/ 614 w 614"/>
                  <a:gd name="T29" fmla="*/ 711 h 1297"/>
                  <a:gd name="T30" fmla="*/ 614 w 614"/>
                  <a:gd name="T31" fmla="*/ 559 h 1297"/>
                  <a:gd name="T32" fmla="*/ 614 w 614"/>
                  <a:gd name="T33" fmla="*/ 534 h 1297"/>
                  <a:gd name="T34" fmla="*/ 614 w 614"/>
                  <a:gd name="T35" fmla="*/ 472 h 1297"/>
                  <a:gd name="T36" fmla="*/ 614 w 614"/>
                  <a:gd name="T37" fmla="*/ 457 h 1297"/>
                  <a:gd name="T38" fmla="*/ 614 w 614"/>
                  <a:gd name="T39" fmla="*/ 305 h 1297"/>
                  <a:gd name="T40" fmla="*/ 614 w 614"/>
                  <a:gd name="T41" fmla="*/ 280 h 1297"/>
                  <a:gd name="T42" fmla="*/ 614 w 614"/>
                  <a:gd name="T43" fmla="*/ 194 h 1297"/>
                  <a:gd name="T44" fmla="*/ 614 w 614"/>
                  <a:gd name="T45" fmla="*/ 0 h 1297"/>
                  <a:gd name="T46" fmla="*/ 384 w 614"/>
                  <a:gd name="T47" fmla="*/ 0 h 1297"/>
                  <a:gd name="T48" fmla="*/ 329 w 614"/>
                  <a:gd name="T49" fmla="*/ 0 h 1297"/>
                  <a:gd name="T50" fmla="*/ 317 w 614"/>
                  <a:gd name="T51" fmla="*/ 0 h 1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14" h="1297">
                    <a:moveTo>
                      <a:pt x="0" y="1297"/>
                    </a:moveTo>
                    <a:lnTo>
                      <a:pt x="52" y="1297"/>
                    </a:lnTo>
                    <a:lnTo>
                      <a:pt x="132" y="1297"/>
                    </a:lnTo>
                    <a:lnTo>
                      <a:pt x="155" y="1297"/>
                    </a:lnTo>
                    <a:lnTo>
                      <a:pt x="307" y="1297"/>
                    </a:lnTo>
                    <a:lnTo>
                      <a:pt x="333" y="1297"/>
                    </a:lnTo>
                    <a:lnTo>
                      <a:pt x="384" y="1297"/>
                    </a:lnTo>
                    <a:lnTo>
                      <a:pt x="614" y="1297"/>
                    </a:lnTo>
                    <a:lnTo>
                      <a:pt x="614" y="1094"/>
                    </a:lnTo>
                    <a:lnTo>
                      <a:pt x="614" y="1030"/>
                    </a:lnTo>
                    <a:lnTo>
                      <a:pt x="614" y="991"/>
                    </a:lnTo>
                    <a:lnTo>
                      <a:pt x="614" y="839"/>
                    </a:lnTo>
                    <a:lnTo>
                      <a:pt x="614" y="814"/>
                    </a:lnTo>
                    <a:lnTo>
                      <a:pt x="614" y="751"/>
                    </a:lnTo>
                    <a:lnTo>
                      <a:pt x="614" y="711"/>
                    </a:lnTo>
                    <a:lnTo>
                      <a:pt x="614" y="559"/>
                    </a:lnTo>
                    <a:lnTo>
                      <a:pt x="614" y="534"/>
                    </a:lnTo>
                    <a:lnTo>
                      <a:pt x="614" y="472"/>
                    </a:lnTo>
                    <a:lnTo>
                      <a:pt x="614" y="457"/>
                    </a:lnTo>
                    <a:lnTo>
                      <a:pt x="614" y="305"/>
                    </a:lnTo>
                    <a:lnTo>
                      <a:pt x="614" y="280"/>
                    </a:lnTo>
                    <a:lnTo>
                      <a:pt x="614" y="194"/>
                    </a:lnTo>
                    <a:lnTo>
                      <a:pt x="614" y="0"/>
                    </a:lnTo>
                    <a:lnTo>
                      <a:pt x="384" y="0"/>
                    </a:lnTo>
                    <a:lnTo>
                      <a:pt x="329" y="0"/>
                    </a:lnTo>
                    <a:lnTo>
                      <a:pt x="317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Freeform 110">
                <a:extLst>
                  <a:ext uri="{FF2B5EF4-FFF2-40B4-BE49-F238E27FC236}">
                    <a16:creationId xmlns:a16="http://schemas.microsoft.com/office/drawing/2014/main" id="{2EAFABA8-06BB-44F7-83FC-57D404359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9888" y="1838325"/>
                <a:ext cx="174625" cy="550863"/>
              </a:xfrm>
              <a:custGeom>
                <a:avLst/>
                <a:gdLst>
                  <a:gd name="T0" fmla="*/ 110 w 110"/>
                  <a:gd name="T1" fmla="*/ 0 h 347"/>
                  <a:gd name="T2" fmla="*/ 0 w 110"/>
                  <a:gd name="T3" fmla="*/ 65 h 347"/>
                  <a:gd name="T4" fmla="*/ 0 w 110"/>
                  <a:gd name="T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347">
                    <a:moveTo>
                      <a:pt x="110" y="0"/>
                    </a:moveTo>
                    <a:lnTo>
                      <a:pt x="0" y="65"/>
                    </a:lnTo>
                    <a:lnTo>
                      <a:pt x="0" y="347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Freeform 111">
                <a:extLst>
                  <a:ext uri="{FF2B5EF4-FFF2-40B4-BE49-F238E27FC236}">
                    <a16:creationId xmlns:a16="http://schemas.microsoft.com/office/drawing/2014/main" id="{D3DDDC79-FA41-4E34-B3EB-EAFDB0A3C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2575" y="1746250"/>
                <a:ext cx="209550" cy="642938"/>
              </a:xfrm>
              <a:custGeom>
                <a:avLst/>
                <a:gdLst>
                  <a:gd name="T0" fmla="*/ 0 w 132"/>
                  <a:gd name="T1" fmla="*/ 405 h 405"/>
                  <a:gd name="T2" fmla="*/ 0 w 132"/>
                  <a:gd name="T3" fmla="*/ 74 h 405"/>
                  <a:gd name="T4" fmla="*/ 132 w 132"/>
                  <a:gd name="T5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2" h="405">
                    <a:moveTo>
                      <a:pt x="0" y="405"/>
                    </a:moveTo>
                    <a:lnTo>
                      <a:pt x="0" y="74"/>
                    </a:lnTo>
                    <a:lnTo>
                      <a:pt x="132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Freeform 112">
                <a:extLst>
                  <a:ext uri="{FF2B5EF4-FFF2-40B4-BE49-F238E27FC236}">
                    <a16:creationId xmlns:a16="http://schemas.microsoft.com/office/drawing/2014/main" id="{4BFE6B9D-BC68-4D14-ACA9-C1D3D0B1D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2589213"/>
                <a:ext cx="638175" cy="244475"/>
              </a:xfrm>
              <a:custGeom>
                <a:avLst/>
                <a:gdLst>
                  <a:gd name="T0" fmla="*/ 402 w 402"/>
                  <a:gd name="T1" fmla="*/ 0 h 154"/>
                  <a:gd name="T2" fmla="*/ 306 w 402"/>
                  <a:gd name="T3" fmla="*/ 154 h 154"/>
                  <a:gd name="T4" fmla="*/ 0 w 402"/>
                  <a:gd name="T5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2" h="154">
                    <a:moveTo>
                      <a:pt x="402" y="0"/>
                    </a:moveTo>
                    <a:lnTo>
                      <a:pt x="306" y="154"/>
                    </a:lnTo>
                    <a:lnTo>
                      <a:pt x="0" y="154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Freeform 113">
                <a:extLst>
                  <a:ext uri="{FF2B5EF4-FFF2-40B4-BE49-F238E27FC236}">
                    <a16:creationId xmlns:a16="http://schemas.microsoft.com/office/drawing/2014/main" id="{F87C6888-AD6B-4E38-85F7-2ED7E428ED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2532063"/>
                <a:ext cx="546100" cy="165100"/>
              </a:xfrm>
              <a:custGeom>
                <a:avLst/>
                <a:gdLst>
                  <a:gd name="T0" fmla="*/ 0 w 344"/>
                  <a:gd name="T1" fmla="*/ 104 h 104"/>
                  <a:gd name="T2" fmla="*/ 281 w 344"/>
                  <a:gd name="T3" fmla="*/ 104 h 104"/>
                  <a:gd name="T4" fmla="*/ 344 w 344"/>
                  <a:gd name="T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4" h="104">
                    <a:moveTo>
                      <a:pt x="0" y="104"/>
                    </a:moveTo>
                    <a:lnTo>
                      <a:pt x="281" y="104"/>
                    </a:lnTo>
                    <a:lnTo>
                      <a:pt x="344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Line 114">
                <a:extLst>
                  <a:ext uri="{FF2B5EF4-FFF2-40B4-BE49-F238E27FC236}">
                    <a16:creationId xmlns:a16="http://schemas.microsoft.com/office/drawing/2014/main" id="{188554A5-B361-40AA-AE39-D2669E40C7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85013" y="3236913"/>
                <a:ext cx="534988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Line 115">
                <a:extLst>
                  <a:ext uri="{FF2B5EF4-FFF2-40B4-BE49-F238E27FC236}">
                    <a16:creationId xmlns:a16="http://schemas.microsoft.com/office/drawing/2014/main" id="{5083A21B-F9D6-4CF9-A9A6-4CA276613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85013" y="3138488"/>
                <a:ext cx="541338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Line 116">
                <a:extLst>
                  <a:ext uri="{FF2B5EF4-FFF2-40B4-BE49-F238E27FC236}">
                    <a16:creationId xmlns:a16="http://schemas.microsoft.com/office/drawing/2014/main" id="{7C45DF68-2B1F-411E-BC1F-325B527113A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085013" y="3681413"/>
                <a:ext cx="534988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Line 117">
                <a:extLst>
                  <a:ext uri="{FF2B5EF4-FFF2-40B4-BE49-F238E27FC236}">
                    <a16:creationId xmlns:a16="http://schemas.microsoft.com/office/drawing/2014/main" id="{D6672643-E8C9-401E-AADB-4646A2961F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7085013" y="3581400"/>
                <a:ext cx="542925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Freeform 118">
                <a:extLst>
                  <a:ext uri="{FF2B5EF4-FFF2-40B4-BE49-F238E27FC236}">
                    <a16:creationId xmlns:a16="http://schemas.microsoft.com/office/drawing/2014/main" id="{F8D23F18-CE45-4D93-979B-526B49C0F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125913"/>
                <a:ext cx="557213" cy="165100"/>
              </a:xfrm>
              <a:custGeom>
                <a:avLst/>
                <a:gdLst>
                  <a:gd name="T0" fmla="*/ 351 w 351"/>
                  <a:gd name="T1" fmla="*/ 104 h 104"/>
                  <a:gd name="T2" fmla="*/ 281 w 351"/>
                  <a:gd name="T3" fmla="*/ 0 h 104"/>
                  <a:gd name="T4" fmla="*/ 0 w 351"/>
                  <a:gd name="T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1" h="104">
                    <a:moveTo>
                      <a:pt x="351" y="104"/>
                    </a:moveTo>
                    <a:lnTo>
                      <a:pt x="281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Freeform 119">
                <a:extLst>
                  <a:ext uri="{FF2B5EF4-FFF2-40B4-BE49-F238E27FC236}">
                    <a16:creationId xmlns:a16="http://schemas.microsoft.com/office/drawing/2014/main" id="{00269799-AC7B-457E-9507-4DBD7B44D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4024313"/>
                <a:ext cx="636588" cy="222250"/>
              </a:xfrm>
              <a:custGeom>
                <a:avLst/>
                <a:gdLst>
                  <a:gd name="T0" fmla="*/ 0 w 401"/>
                  <a:gd name="T1" fmla="*/ 0 h 140"/>
                  <a:gd name="T2" fmla="*/ 306 w 401"/>
                  <a:gd name="T3" fmla="*/ 0 h 140"/>
                  <a:gd name="T4" fmla="*/ 401 w 401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1" h="140">
                    <a:moveTo>
                      <a:pt x="0" y="0"/>
                    </a:moveTo>
                    <a:lnTo>
                      <a:pt x="306" y="0"/>
                    </a:lnTo>
                    <a:lnTo>
                      <a:pt x="401" y="14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Freeform 120">
                <a:extLst>
                  <a:ext uri="{FF2B5EF4-FFF2-40B4-BE49-F238E27FC236}">
                    <a16:creationId xmlns:a16="http://schemas.microsoft.com/office/drawing/2014/main" id="{5BEA4B2B-73C4-48F3-817E-FB85C2475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8925" y="4448175"/>
                <a:ext cx="203200" cy="630238"/>
              </a:xfrm>
              <a:custGeom>
                <a:avLst/>
                <a:gdLst>
                  <a:gd name="T0" fmla="*/ 128 w 128"/>
                  <a:gd name="T1" fmla="*/ 397 h 397"/>
                  <a:gd name="T2" fmla="*/ 0 w 128"/>
                  <a:gd name="T3" fmla="*/ 307 h 397"/>
                  <a:gd name="T4" fmla="*/ 0 w 128"/>
                  <a:gd name="T5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8" h="397">
                    <a:moveTo>
                      <a:pt x="128" y="397"/>
                    </a:moveTo>
                    <a:lnTo>
                      <a:pt x="0" y="307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Freeform 121">
                <a:extLst>
                  <a:ext uri="{FF2B5EF4-FFF2-40B4-BE49-F238E27FC236}">
                    <a16:creationId xmlns:a16="http://schemas.microsoft.com/office/drawing/2014/main" id="{9F356EA4-A0B8-4A1E-9D68-AF3AE35913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9888" y="4448175"/>
                <a:ext cx="174625" cy="549275"/>
              </a:xfrm>
              <a:custGeom>
                <a:avLst/>
                <a:gdLst>
                  <a:gd name="T0" fmla="*/ 0 w 110"/>
                  <a:gd name="T1" fmla="*/ 0 h 346"/>
                  <a:gd name="T2" fmla="*/ 0 w 110"/>
                  <a:gd name="T3" fmla="*/ 256 h 346"/>
                  <a:gd name="T4" fmla="*/ 110 w 110"/>
                  <a:gd name="T5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10" h="346">
                    <a:moveTo>
                      <a:pt x="0" y="0"/>
                    </a:moveTo>
                    <a:lnTo>
                      <a:pt x="0" y="256"/>
                    </a:lnTo>
                    <a:lnTo>
                      <a:pt x="110" y="346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Line 122">
                <a:extLst>
                  <a:ext uri="{FF2B5EF4-FFF2-40B4-BE49-F238E27FC236}">
                    <a16:creationId xmlns:a16="http://schemas.microsoft.com/office/drawing/2014/main" id="{BB0E36CB-C86F-44CA-A073-6D924A84CE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192838" y="4448175"/>
                <a:ext cx="0" cy="517525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Line 123">
                <a:extLst>
                  <a:ext uri="{FF2B5EF4-FFF2-40B4-BE49-F238E27FC236}">
                    <a16:creationId xmlns:a16="http://schemas.microsoft.com/office/drawing/2014/main" id="{D9D8774E-BB41-4695-AC87-3A48ADD90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319838" y="4448175"/>
                <a:ext cx="0" cy="49530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Freeform 124">
                <a:extLst>
                  <a:ext uri="{FF2B5EF4-FFF2-40B4-BE49-F238E27FC236}">
                    <a16:creationId xmlns:a16="http://schemas.microsoft.com/office/drawing/2014/main" id="{77840979-EE6E-4834-9EF5-F0A21A809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2125" y="1619250"/>
                <a:ext cx="242888" cy="244475"/>
              </a:xfrm>
              <a:custGeom>
                <a:avLst/>
                <a:gdLst>
                  <a:gd name="T0" fmla="*/ 0 w 89"/>
                  <a:gd name="T1" fmla="*/ 47 h 90"/>
                  <a:gd name="T2" fmla="*/ 0 w 89"/>
                  <a:gd name="T3" fmla="*/ 45 h 90"/>
                  <a:gd name="T4" fmla="*/ 45 w 89"/>
                  <a:gd name="T5" fmla="*/ 0 h 90"/>
                  <a:gd name="T6" fmla="*/ 89 w 89"/>
                  <a:gd name="T7" fmla="*/ 45 h 90"/>
                  <a:gd name="T8" fmla="*/ 45 w 89"/>
                  <a:gd name="T9" fmla="*/ 90 h 90"/>
                  <a:gd name="T10" fmla="*/ 19 w 89"/>
                  <a:gd name="T11" fmla="*/ 81 h 90"/>
                  <a:gd name="T12" fmla="*/ 0 w 89"/>
                  <a:gd name="T13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90">
                    <a:moveTo>
                      <a:pt x="0" y="47"/>
                    </a:moveTo>
                    <a:cubicBezTo>
                      <a:pt x="0" y="46"/>
                      <a:pt x="0" y="45"/>
                      <a:pt x="0" y="45"/>
                    </a:cubicBezTo>
                    <a:cubicBezTo>
                      <a:pt x="0" y="20"/>
                      <a:pt x="20" y="0"/>
                      <a:pt x="45" y="0"/>
                    </a:cubicBezTo>
                    <a:cubicBezTo>
                      <a:pt x="69" y="0"/>
                      <a:pt x="89" y="20"/>
                      <a:pt x="89" y="45"/>
                    </a:cubicBezTo>
                    <a:cubicBezTo>
                      <a:pt x="89" y="70"/>
                      <a:pt x="69" y="90"/>
                      <a:pt x="45" y="90"/>
                    </a:cubicBezTo>
                    <a:cubicBezTo>
                      <a:pt x="35" y="90"/>
                      <a:pt x="26" y="86"/>
                      <a:pt x="19" y="81"/>
                    </a:cubicBezTo>
                    <a:cubicBezTo>
                      <a:pt x="8" y="73"/>
                      <a:pt x="0" y="61"/>
                      <a:pt x="0" y="4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Freeform 125">
                <a:extLst>
                  <a:ext uri="{FF2B5EF4-FFF2-40B4-BE49-F238E27FC236}">
                    <a16:creationId xmlns:a16="http://schemas.microsoft.com/office/drawing/2014/main" id="{43C79B84-0128-4C82-99FE-FFED4B224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2063" y="2347913"/>
                <a:ext cx="244475" cy="241300"/>
              </a:xfrm>
              <a:custGeom>
                <a:avLst/>
                <a:gdLst>
                  <a:gd name="T0" fmla="*/ 7 w 90"/>
                  <a:gd name="T1" fmla="*/ 68 h 89"/>
                  <a:gd name="T2" fmla="*/ 0 w 90"/>
                  <a:gd name="T3" fmla="*/ 44 h 89"/>
                  <a:gd name="T4" fmla="*/ 45 w 90"/>
                  <a:gd name="T5" fmla="*/ 0 h 89"/>
                  <a:gd name="T6" fmla="*/ 90 w 90"/>
                  <a:gd name="T7" fmla="*/ 44 h 89"/>
                  <a:gd name="T8" fmla="*/ 45 w 90"/>
                  <a:gd name="T9" fmla="*/ 89 h 89"/>
                  <a:gd name="T10" fmla="*/ 41 w 90"/>
                  <a:gd name="T11" fmla="*/ 89 h 89"/>
                  <a:gd name="T12" fmla="*/ 7 w 90"/>
                  <a:gd name="T13" fmla="*/ 6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89">
                    <a:moveTo>
                      <a:pt x="7" y="68"/>
                    </a:moveTo>
                    <a:cubicBezTo>
                      <a:pt x="3" y="61"/>
                      <a:pt x="0" y="53"/>
                      <a:pt x="0" y="44"/>
                    </a:cubicBezTo>
                    <a:cubicBezTo>
                      <a:pt x="0" y="20"/>
                      <a:pt x="20" y="0"/>
                      <a:pt x="45" y="0"/>
                    </a:cubicBezTo>
                    <a:cubicBezTo>
                      <a:pt x="70" y="0"/>
                      <a:pt x="90" y="20"/>
                      <a:pt x="90" y="44"/>
                    </a:cubicBezTo>
                    <a:cubicBezTo>
                      <a:pt x="90" y="69"/>
                      <a:pt x="70" y="89"/>
                      <a:pt x="45" y="89"/>
                    </a:cubicBezTo>
                    <a:cubicBezTo>
                      <a:pt x="44" y="89"/>
                      <a:pt x="43" y="89"/>
                      <a:pt x="41" y="89"/>
                    </a:cubicBezTo>
                    <a:cubicBezTo>
                      <a:pt x="27" y="88"/>
                      <a:pt x="14" y="80"/>
                      <a:pt x="7" y="6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Freeform 126">
                <a:extLst>
                  <a:ext uri="{FF2B5EF4-FFF2-40B4-BE49-F238E27FC236}">
                    <a16:creationId xmlns:a16="http://schemas.microsoft.com/office/drawing/2014/main" id="{F3E75A88-234E-4455-BD48-AA9E42BE8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2063" y="3073400"/>
                <a:ext cx="244475" cy="244475"/>
              </a:xfrm>
              <a:custGeom>
                <a:avLst/>
                <a:gdLst>
                  <a:gd name="T0" fmla="*/ 5 w 90"/>
                  <a:gd name="T1" fmla="*/ 24 h 90"/>
                  <a:gd name="T2" fmla="*/ 45 w 90"/>
                  <a:gd name="T3" fmla="*/ 0 h 90"/>
                  <a:gd name="T4" fmla="*/ 90 w 90"/>
                  <a:gd name="T5" fmla="*/ 45 h 90"/>
                  <a:gd name="T6" fmla="*/ 45 w 90"/>
                  <a:gd name="T7" fmla="*/ 90 h 90"/>
                  <a:gd name="T8" fmla="*/ 3 w 90"/>
                  <a:gd name="T9" fmla="*/ 60 h 90"/>
                  <a:gd name="T10" fmla="*/ 0 w 90"/>
                  <a:gd name="T11" fmla="*/ 45 h 90"/>
                  <a:gd name="T12" fmla="*/ 5 w 90"/>
                  <a:gd name="T13" fmla="*/ 2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90">
                    <a:moveTo>
                      <a:pt x="5" y="24"/>
                    </a:moveTo>
                    <a:cubicBezTo>
                      <a:pt x="13" y="10"/>
                      <a:pt x="28" y="0"/>
                      <a:pt x="45" y="0"/>
                    </a:cubicBezTo>
                    <a:cubicBezTo>
                      <a:pt x="70" y="0"/>
                      <a:pt x="90" y="20"/>
                      <a:pt x="90" y="45"/>
                    </a:cubicBezTo>
                    <a:cubicBezTo>
                      <a:pt x="90" y="70"/>
                      <a:pt x="70" y="90"/>
                      <a:pt x="45" y="90"/>
                    </a:cubicBezTo>
                    <a:cubicBezTo>
                      <a:pt x="25" y="90"/>
                      <a:pt x="9" y="77"/>
                      <a:pt x="3" y="60"/>
                    </a:cubicBezTo>
                    <a:cubicBezTo>
                      <a:pt x="1" y="55"/>
                      <a:pt x="0" y="50"/>
                      <a:pt x="0" y="45"/>
                    </a:cubicBezTo>
                    <a:cubicBezTo>
                      <a:pt x="0" y="37"/>
                      <a:pt x="2" y="30"/>
                      <a:pt x="5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" name="Freeform 127">
                <a:extLst>
                  <a:ext uri="{FF2B5EF4-FFF2-40B4-BE49-F238E27FC236}">
                    <a16:creationId xmlns:a16="http://schemas.microsoft.com/office/drawing/2014/main" id="{331051A1-1A8D-4070-AEB5-4254C6DB2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2063" y="3517900"/>
                <a:ext cx="244475" cy="244475"/>
              </a:xfrm>
              <a:custGeom>
                <a:avLst/>
                <a:gdLst>
                  <a:gd name="T0" fmla="*/ 6 w 90"/>
                  <a:gd name="T1" fmla="*/ 23 h 90"/>
                  <a:gd name="T2" fmla="*/ 45 w 90"/>
                  <a:gd name="T3" fmla="*/ 0 h 90"/>
                  <a:gd name="T4" fmla="*/ 90 w 90"/>
                  <a:gd name="T5" fmla="*/ 45 h 90"/>
                  <a:gd name="T6" fmla="*/ 45 w 90"/>
                  <a:gd name="T7" fmla="*/ 90 h 90"/>
                  <a:gd name="T8" fmla="*/ 3 w 90"/>
                  <a:gd name="T9" fmla="*/ 60 h 90"/>
                  <a:gd name="T10" fmla="*/ 0 w 90"/>
                  <a:gd name="T11" fmla="*/ 45 h 90"/>
                  <a:gd name="T12" fmla="*/ 6 w 90"/>
                  <a:gd name="T13" fmla="*/ 2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90">
                    <a:moveTo>
                      <a:pt x="6" y="23"/>
                    </a:moveTo>
                    <a:cubicBezTo>
                      <a:pt x="14" y="10"/>
                      <a:pt x="28" y="0"/>
                      <a:pt x="45" y="0"/>
                    </a:cubicBezTo>
                    <a:cubicBezTo>
                      <a:pt x="70" y="0"/>
                      <a:pt x="90" y="20"/>
                      <a:pt x="90" y="45"/>
                    </a:cubicBezTo>
                    <a:cubicBezTo>
                      <a:pt x="90" y="70"/>
                      <a:pt x="70" y="90"/>
                      <a:pt x="45" y="90"/>
                    </a:cubicBezTo>
                    <a:cubicBezTo>
                      <a:pt x="25" y="90"/>
                      <a:pt x="9" y="77"/>
                      <a:pt x="3" y="60"/>
                    </a:cubicBezTo>
                    <a:cubicBezTo>
                      <a:pt x="1" y="55"/>
                      <a:pt x="0" y="50"/>
                      <a:pt x="0" y="45"/>
                    </a:cubicBezTo>
                    <a:cubicBezTo>
                      <a:pt x="0" y="37"/>
                      <a:pt x="2" y="30"/>
                      <a:pt x="6" y="2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" name="Freeform 128">
                <a:extLst>
                  <a:ext uri="{FF2B5EF4-FFF2-40B4-BE49-F238E27FC236}">
                    <a16:creationId xmlns:a16="http://schemas.microsoft.com/office/drawing/2014/main" id="{A42B57F0-E7FA-49EA-B550-35658DDAB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2063" y="4246563"/>
                <a:ext cx="244475" cy="241300"/>
              </a:xfrm>
              <a:custGeom>
                <a:avLst/>
                <a:gdLst>
                  <a:gd name="T0" fmla="*/ 40 w 90"/>
                  <a:gd name="T1" fmla="*/ 0 h 89"/>
                  <a:gd name="T2" fmla="*/ 45 w 90"/>
                  <a:gd name="T3" fmla="*/ 0 h 89"/>
                  <a:gd name="T4" fmla="*/ 90 w 90"/>
                  <a:gd name="T5" fmla="*/ 45 h 89"/>
                  <a:gd name="T6" fmla="*/ 45 w 90"/>
                  <a:gd name="T7" fmla="*/ 89 h 89"/>
                  <a:gd name="T8" fmla="*/ 0 w 90"/>
                  <a:gd name="T9" fmla="*/ 45 h 89"/>
                  <a:gd name="T10" fmla="*/ 11 w 90"/>
                  <a:gd name="T11" fmla="*/ 16 h 89"/>
                  <a:gd name="T12" fmla="*/ 40 w 90"/>
                  <a:gd name="T1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89">
                    <a:moveTo>
                      <a:pt x="40" y="0"/>
                    </a:moveTo>
                    <a:cubicBezTo>
                      <a:pt x="42" y="0"/>
                      <a:pt x="43" y="0"/>
                      <a:pt x="45" y="0"/>
                    </a:cubicBezTo>
                    <a:cubicBezTo>
                      <a:pt x="70" y="0"/>
                      <a:pt x="90" y="20"/>
                      <a:pt x="90" y="45"/>
                    </a:cubicBezTo>
                    <a:cubicBezTo>
                      <a:pt x="90" y="69"/>
                      <a:pt x="70" y="89"/>
                      <a:pt x="45" y="89"/>
                    </a:cubicBezTo>
                    <a:cubicBezTo>
                      <a:pt x="20" y="89"/>
                      <a:pt x="0" y="69"/>
                      <a:pt x="0" y="45"/>
                    </a:cubicBezTo>
                    <a:cubicBezTo>
                      <a:pt x="0" y="34"/>
                      <a:pt x="4" y="24"/>
                      <a:pt x="11" y="16"/>
                    </a:cubicBezTo>
                    <a:cubicBezTo>
                      <a:pt x="18" y="7"/>
                      <a:pt x="28" y="1"/>
                      <a:pt x="4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" name="Freeform 129">
                <a:extLst>
                  <a:ext uri="{FF2B5EF4-FFF2-40B4-BE49-F238E27FC236}">
                    <a16:creationId xmlns:a16="http://schemas.microsoft.com/office/drawing/2014/main" id="{FB7952CA-9806-4BB4-8FD3-D7458CA44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842125" y="4973638"/>
                <a:ext cx="242888" cy="242888"/>
              </a:xfrm>
              <a:custGeom>
                <a:avLst/>
                <a:gdLst>
                  <a:gd name="T0" fmla="*/ 19 w 89"/>
                  <a:gd name="T1" fmla="*/ 9 h 90"/>
                  <a:gd name="T2" fmla="*/ 45 w 89"/>
                  <a:gd name="T3" fmla="*/ 0 h 90"/>
                  <a:gd name="T4" fmla="*/ 89 w 89"/>
                  <a:gd name="T5" fmla="*/ 45 h 90"/>
                  <a:gd name="T6" fmla="*/ 45 w 89"/>
                  <a:gd name="T7" fmla="*/ 90 h 90"/>
                  <a:gd name="T8" fmla="*/ 0 w 89"/>
                  <a:gd name="T9" fmla="*/ 45 h 90"/>
                  <a:gd name="T10" fmla="*/ 0 w 89"/>
                  <a:gd name="T11" fmla="*/ 39 h 90"/>
                  <a:gd name="T12" fmla="*/ 19 w 89"/>
                  <a:gd name="T13" fmla="*/ 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90">
                    <a:moveTo>
                      <a:pt x="19" y="9"/>
                    </a:moveTo>
                    <a:cubicBezTo>
                      <a:pt x="26" y="4"/>
                      <a:pt x="35" y="0"/>
                      <a:pt x="45" y="0"/>
                    </a:cubicBezTo>
                    <a:cubicBezTo>
                      <a:pt x="69" y="0"/>
                      <a:pt x="89" y="20"/>
                      <a:pt x="89" y="45"/>
                    </a:cubicBezTo>
                    <a:cubicBezTo>
                      <a:pt x="89" y="70"/>
                      <a:pt x="69" y="90"/>
                      <a:pt x="45" y="90"/>
                    </a:cubicBezTo>
                    <a:cubicBezTo>
                      <a:pt x="20" y="90"/>
                      <a:pt x="0" y="70"/>
                      <a:pt x="0" y="45"/>
                    </a:cubicBezTo>
                    <a:cubicBezTo>
                      <a:pt x="0" y="43"/>
                      <a:pt x="0" y="41"/>
                      <a:pt x="0" y="39"/>
                    </a:cubicBezTo>
                    <a:cubicBezTo>
                      <a:pt x="2" y="27"/>
                      <a:pt x="9" y="16"/>
                      <a:pt x="19" y="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" name="Freeform 130">
                <a:extLst>
                  <a:ext uri="{FF2B5EF4-FFF2-40B4-BE49-F238E27FC236}">
                    <a16:creationId xmlns:a16="http://schemas.microsoft.com/office/drawing/2014/main" id="{27BF9D26-9C4F-4641-83C0-1F09F83B8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51563" y="4935538"/>
                <a:ext cx="244475" cy="241300"/>
              </a:xfrm>
              <a:custGeom>
                <a:avLst/>
                <a:gdLst>
                  <a:gd name="T0" fmla="*/ 62 w 90"/>
                  <a:gd name="T1" fmla="*/ 3 h 89"/>
                  <a:gd name="T2" fmla="*/ 77 w 90"/>
                  <a:gd name="T3" fmla="*/ 13 h 89"/>
                  <a:gd name="T4" fmla="*/ 90 w 90"/>
                  <a:gd name="T5" fmla="*/ 44 h 89"/>
                  <a:gd name="T6" fmla="*/ 45 w 90"/>
                  <a:gd name="T7" fmla="*/ 89 h 89"/>
                  <a:gd name="T8" fmla="*/ 0 w 90"/>
                  <a:gd name="T9" fmla="*/ 44 h 89"/>
                  <a:gd name="T10" fmla="*/ 15 w 90"/>
                  <a:gd name="T11" fmla="*/ 11 h 89"/>
                  <a:gd name="T12" fmla="*/ 30 w 90"/>
                  <a:gd name="T13" fmla="*/ 2 h 89"/>
                  <a:gd name="T14" fmla="*/ 45 w 90"/>
                  <a:gd name="T15" fmla="*/ 0 h 89"/>
                  <a:gd name="T16" fmla="*/ 62 w 90"/>
                  <a:gd name="T17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0" h="89">
                    <a:moveTo>
                      <a:pt x="62" y="3"/>
                    </a:moveTo>
                    <a:cubicBezTo>
                      <a:pt x="68" y="5"/>
                      <a:pt x="73" y="9"/>
                      <a:pt x="77" y="13"/>
                    </a:cubicBezTo>
                    <a:cubicBezTo>
                      <a:pt x="85" y="21"/>
                      <a:pt x="90" y="32"/>
                      <a:pt x="90" y="44"/>
                    </a:cubicBezTo>
                    <a:cubicBezTo>
                      <a:pt x="90" y="69"/>
                      <a:pt x="70" y="89"/>
                      <a:pt x="45" y="89"/>
                    </a:cubicBezTo>
                    <a:cubicBezTo>
                      <a:pt x="20" y="89"/>
                      <a:pt x="0" y="69"/>
                      <a:pt x="0" y="44"/>
                    </a:cubicBezTo>
                    <a:cubicBezTo>
                      <a:pt x="0" y="31"/>
                      <a:pt x="6" y="19"/>
                      <a:pt x="15" y="11"/>
                    </a:cubicBezTo>
                    <a:cubicBezTo>
                      <a:pt x="19" y="7"/>
                      <a:pt x="24" y="4"/>
                      <a:pt x="30" y="2"/>
                    </a:cubicBezTo>
                    <a:cubicBezTo>
                      <a:pt x="35" y="0"/>
                      <a:pt x="40" y="0"/>
                      <a:pt x="45" y="0"/>
                    </a:cubicBezTo>
                    <a:cubicBezTo>
                      <a:pt x="51" y="0"/>
                      <a:pt x="57" y="1"/>
                      <a:pt x="62" y="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" name="Freeform 131">
                <a:extLst>
                  <a:ext uri="{FF2B5EF4-FFF2-40B4-BE49-F238E27FC236}">
                    <a16:creationId xmlns:a16="http://schemas.microsoft.com/office/drawing/2014/main" id="{9E050021-FF37-4EAB-A43E-5001540DA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5075" y="2266950"/>
                <a:ext cx="241300" cy="122238"/>
              </a:xfrm>
              <a:custGeom>
                <a:avLst/>
                <a:gdLst>
                  <a:gd name="T0" fmla="*/ 0 w 89"/>
                  <a:gd name="T1" fmla="*/ 45 h 45"/>
                  <a:gd name="T2" fmla="*/ 45 w 89"/>
                  <a:gd name="T3" fmla="*/ 0 h 45"/>
                  <a:gd name="T4" fmla="*/ 89 w 89"/>
                  <a:gd name="T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" h="45">
                    <a:moveTo>
                      <a:pt x="0" y="45"/>
                    </a:moveTo>
                    <a:cubicBezTo>
                      <a:pt x="0" y="20"/>
                      <a:pt x="20" y="0"/>
                      <a:pt x="45" y="0"/>
                    </a:cubicBezTo>
                    <a:cubicBezTo>
                      <a:pt x="69" y="0"/>
                      <a:pt x="89" y="20"/>
                      <a:pt x="89" y="45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" name="Freeform 132">
                <a:extLst>
                  <a:ext uri="{FF2B5EF4-FFF2-40B4-BE49-F238E27FC236}">
                    <a16:creationId xmlns:a16="http://schemas.microsoft.com/office/drawing/2014/main" id="{4C446F24-C866-4F21-AB12-A8AC83537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2873375"/>
                <a:ext cx="122238" cy="241300"/>
              </a:xfrm>
              <a:custGeom>
                <a:avLst/>
                <a:gdLst>
                  <a:gd name="T0" fmla="*/ 0 w 45"/>
                  <a:gd name="T1" fmla="*/ 0 h 89"/>
                  <a:gd name="T2" fmla="*/ 45 w 45"/>
                  <a:gd name="T3" fmla="*/ 44 h 89"/>
                  <a:gd name="T4" fmla="*/ 0 w 45"/>
                  <a:gd name="T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89">
                    <a:moveTo>
                      <a:pt x="0" y="0"/>
                    </a:moveTo>
                    <a:cubicBezTo>
                      <a:pt x="25" y="0"/>
                      <a:pt x="45" y="20"/>
                      <a:pt x="45" y="44"/>
                    </a:cubicBezTo>
                    <a:cubicBezTo>
                      <a:pt x="45" y="69"/>
                      <a:pt x="25" y="89"/>
                      <a:pt x="0" y="89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" name="Freeform 133">
                <a:extLst>
                  <a:ext uri="{FF2B5EF4-FFF2-40B4-BE49-F238E27FC236}">
                    <a16:creationId xmlns:a16="http://schemas.microsoft.com/office/drawing/2014/main" id="{E09F4304-1F0A-4092-8ABB-C3016323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3276600"/>
                <a:ext cx="122238" cy="241300"/>
              </a:xfrm>
              <a:custGeom>
                <a:avLst/>
                <a:gdLst>
                  <a:gd name="T0" fmla="*/ 0 w 45"/>
                  <a:gd name="T1" fmla="*/ 0 h 89"/>
                  <a:gd name="T2" fmla="*/ 45 w 45"/>
                  <a:gd name="T3" fmla="*/ 45 h 89"/>
                  <a:gd name="T4" fmla="*/ 0 w 45"/>
                  <a:gd name="T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89">
                    <a:moveTo>
                      <a:pt x="0" y="0"/>
                    </a:moveTo>
                    <a:cubicBezTo>
                      <a:pt x="25" y="0"/>
                      <a:pt x="45" y="20"/>
                      <a:pt x="45" y="45"/>
                    </a:cubicBezTo>
                    <a:cubicBezTo>
                      <a:pt x="45" y="69"/>
                      <a:pt x="25" y="89"/>
                      <a:pt x="0" y="89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" name="Freeform 134">
                <a:extLst>
                  <a:ext uri="{FF2B5EF4-FFF2-40B4-BE49-F238E27FC236}">
                    <a16:creationId xmlns:a16="http://schemas.microsoft.com/office/drawing/2014/main" id="{E33E7A1B-BAAC-49B0-8802-E0393CCA3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5013" y="3721100"/>
                <a:ext cx="122238" cy="241300"/>
              </a:xfrm>
              <a:custGeom>
                <a:avLst/>
                <a:gdLst>
                  <a:gd name="T0" fmla="*/ 0 w 45"/>
                  <a:gd name="T1" fmla="*/ 0 h 89"/>
                  <a:gd name="T2" fmla="*/ 45 w 45"/>
                  <a:gd name="T3" fmla="*/ 45 h 89"/>
                  <a:gd name="T4" fmla="*/ 0 w 45"/>
                  <a:gd name="T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89">
                    <a:moveTo>
                      <a:pt x="0" y="0"/>
                    </a:moveTo>
                    <a:cubicBezTo>
                      <a:pt x="25" y="0"/>
                      <a:pt x="45" y="20"/>
                      <a:pt x="45" y="45"/>
                    </a:cubicBezTo>
                    <a:cubicBezTo>
                      <a:pt x="45" y="69"/>
                      <a:pt x="25" y="89"/>
                      <a:pt x="0" y="89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" name="Freeform 135">
                <a:extLst>
                  <a:ext uri="{FF2B5EF4-FFF2-40B4-BE49-F238E27FC236}">
                    <a16:creationId xmlns:a16="http://schemas.microsoft.com/office/drawing/2014/main" id="{A55FF232-FAD1-493A-90A3-561D50130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56350" y="4448175"/>
                <a:ext cx="241300" cy="122238"/>
              </a:xfrm>
              <a:custGeom>
                <a:avLst/>
                <a:gdLst>
                  <a:gd name="T0" fmla="*/ 89 w 89"/>
                  <a:gd name="T1" fmla="*/ 0 h 45"/>
                  <a:gd name="T2" fmla="*/ 44 w 89"/>
                  <a:gd name="T3" fmla="*/ 45 h 45"/>
                  <a:gd name="T4" fmla="*/ 0 w 89"/>
                  <a:gd name="T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89" h="45">
                    <a:moveTo>
                      <a:pt x="89" y="0"/>
                    </a:moveTo>
                    <a:cubicBezTo>
                      <a:pt x="89" y="25"/>
                      <a:pt x="69" y="45"/>
                      <a:pt x="44" y="45"/>
                    </a:cubicBezTo>
                    <a:cubicBezTo>
                      <a:pt x="20" y="45"/>
                      <a:pt x="0" y="25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" name="Freeform 136">
                <a:extLst>
                  <a:ext uri="{FF2B5EF4-FFF2-40B4-BE49-F238E27FC236}">
                    <a16:creationId xmlns:a16="http://schemas.microsoft.com/office/drawing/2014/main" id="{51F865BD-95B8-4AE3-9E2A-6CC610B74D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65863" y="2389188"/>
                <a:ext cx="347663" cy="0"/>
              </a:xfrm>
              <a:custGeom>
                <a:avLst/>
                <a:gdLst>
                  <a:gd name="T0" fmla="*/ 0 w 219"/>
                  <a:gd name="T1" fmla="*/ 31 w 219"/>
                  <a:gd name="T2" fmla="*/ 183 w 219"/>
                  <a:gd name="T3" fmla="*/ 219 w 21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19">
                    <a:moveTo>
                      <a:pt x="0" y="0"/>
                    </a:moveTo>
                    <a:lnTo>
                      <a:pt x="31" y="0"/>
                    </a:lnTo>
                    <a:lnTo>
                      <a:pt x="183" y="0"/>
                    </a:lnTo>
                    <a:lnTo>
                      <a:pt x="219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" name="Freeform 137">
                <a:extLst>
                  <a:ext uri="{FF2B5EF4-FFF2-40B4-BE49-F238E27FC236}">
                    <a16:creationId xmlns:a16="http://schemas.microsoft.com/office/drawing/2014/main" id="{5376C68C-1E8F-4416-91DC-CD9EADEC6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2275" y="2630488"/>
                <a:ext cx="608013" cy="1535113"/>
              </a:xfrm>
              <a:custGeom>
                <a:avLst/>
                <a:gdLst>
                  <a:gd name="T0" fmla="*/ 383 w 383"/>
                  <a:gd name="T1" fmla="*/ 0 h 967"/>
                  <a:gd name="T2" fmla="*/ 0 w 383"/>
                  <a:gd name="T3" fmla="*/ 0 h 967"/>
                  <a:gd name="T4" fmla="*/ 0 w 383"/>
                  <a:gd name="T5" fmla="*/ 967 h 967"/>
                  <a:gd name="T6" fmla="*/ 383 w 383"/>
                  <a:gd name="T7" fmla="*/ 967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83" h="967">
                    <a:moveTo>
                      <a:pt x="383" y="0"/>
                    </a:moveTo>
                    <a:lnTo>
                      <a:pt x="0" y="0"/>
                    </a:lnTo>
                    <a:lnTo>
                      <a:pt x="0" y="967"/>
                    </a:lnTo>
                    <a:lnTo>
                      <a:pt x="383" y="967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" name="Line 138">
                <a:extLst>
                  <a:ext uri="{FF2B5EF4-FFF2-40B4-BE49-F238E27FC236}">
                    <a16:creationId xmlns:a16="http://schemas.microsoft.com/office/drawing/2014/main" id="{40A3FFCA-4068-4FA1-BC27-DE626923DE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57888" y="2389188"/>
                <a:ext cx="152400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" name="Freeform 139">
                <a:extLst>
                  <a:ext uri="{FF2B5EF4-FFF2-40B4-BE49-F238E27FC236}">
                    <a16:creationId xmlns:a16="http://schemas.microsoft.com/office/drawing/2014/main" id="{8BB21524-92AE-4F8A-A414-44B83B860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150" y="2389188"/>
                <a:ext cx="973138" cy="2058988"/>
              </a:xfrm>
              <a:custGeom>
                <a:avLst/>
                <a:gdLst>
                  <a:gd name="T0" fmla="*/ 613 w 613"/>
                  <a:gd name="T1" fmla="*/ 1297 h 1297"/>
                  <a:gd name="T2" fmla="*/ 562 w 613"/>
                  <a:gd name="T3" fmla="*/ 1297 h 1297"/>
                  <a:gd name="T4" fmla="*/ 481 w 613"/>
                  <a:gd name="T5" fmla="*/ 1297 h 1297"/>
                  <a:gd name="T6" fmla="*/ 461 w 613"/>
                  <a:gd name="T7" fmla="*/ 1297 h 1297"/>
                  <a:gd name="T8" fmla="*/ 307 w 613"/>
                  <a:gd name="T9" fmla="*/ 1297 h 1297"/>
                  <a:gd name="T10" fmla="*/ 281 w 613"/>
                  <a:gd name="T11" fmla="*/ 1297 h 1297"/>
                  <a:gd name="T12" fmla="*/ 230 w 613"/>
                  <a:gd name="T13" fmla="*/ 1297 h 1297"/>
                  <a:gd name="T14" fmla="*/ 0 w 613"/>
                  <a:gd name="T15" fmla="*/ 1297 h 1297"/>
                  <a:gd name="T16" fmla="*/ 0 w 613"/>
                  <a:gd name="T17" fmla="*/ 1094 h 1297"/>
                  <a:gd name="T18" fmla="*/ 0 w 613"/>
                  <a:gd name="T19" fmla="*/ 1030 h 1297"/>
                  <a:gd name="T20" fmla="*/ 0 w 613"/>
                  <a:gd name="T21" fmla="*/ 991 h 1297"/>
                  <a:gd name="T22" fmla="*/ 0 w 613"/>
                  <a:gd name="T23" fmla="*/ 839 h 1297"/>
                  <a:gd name="T24" fmla="*/ 0 w 613"/>
                  <a:gd name="T25" fmla="*/ 814 h 1297"/>
                  <a:gd name="T26" fmla="*/ 0 w 613"/>
                  <a:gd name="T27" fmla="*/ 751 h 1297"/>
                  <a:gd name="T28" fmla="*/ 0 w 613"/>
                  <a:gd name="T29" fmla="*/ 711 h 1297"/>
                  <a:gd name="T30" fmla="*/ 0 w 613"/>
                  <a:gd name="T31" fmla="*/ 559 h 1297"/>
                  <a:gd name="T32" fmla="*/ 0 w 613"/>
                  <a:gd name="T33" fmla="*/ 534 h 1297"/>
                  <a:gd name="T34" fmla="*/ 0 w 613"/>
                  <a:gd name="T35" fmla="*/ 472 h 1297"/>
                  <a:gd name="T36" fmla="*/ 0 w 613"/>
                  <a:gd name="T37" fmla="*/ 457 h 1297"/>
                  <a:gd name="T38" fmla="*/ 0 w 613"/>
                  <a:gd name="T39" fmla="*/ 305 h 1297"/>
                  <a:gd name="T40" fmla="*/ 0 w 613"/>
                  <a:gd name="T41" fmla="*/ 280 h 1297"/>
                  <a:gd name="T42" fmla="*/ 0 w 613"/>
                  <a:gd name="T43" fmla="*/ 194 h 1297"/>
                  <a:gd name="T44" fmla="*/ 0 w 613"/>
                  <a:gd name="T45" fmla="*/ 0 h 1297"/>
                  <a:gd name="T46" fmla="*/ 230 w 613"/>
                  <a:gd name="T47" fmla="*/ 0 h 1297"/>
                  <a:gd name="T48" fmla="*/ 284 w 613"/>
                  <a:gd name="T49" fmla="*/ 0 h 1297"/>
                  <a:gd name="T50" fmla="*/ 296 w 613"/>
                  <a:gd name="T51" fmla="*/ 0 h 1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13" h="1297">
                    <a:moveTo>
                      <a:pt x="613" y="1297"/>
                    </a:moveTo>
                    <a:lnTo>
                      <a:pt x="562" y="1297"/>
                    </a:lnTo>
                    <a:lnTo>
                      <a:pt x="481" y="1297"/>
                    </a:lnTo>
                    <a:lnTo>
                      <a:pt x="461" y="1297"/>
                    </a:lnTo>
                    <a:lnTo>
                      <a:pt x="307" y="1297"/>
                    </a:lnTo>
                    <a:lnTo>
                      <a:pt x="281" y="1297"/>
                    </a:lnTo>
                    <a:lnTo>
                      <a:pt x="230" y="1297"/>
                    </a:lnTo>
                    <a:lnTo>
                      <a:pt x="0" y="1297"/>
                    </a:lnTo>
                    <a:lnTo>
                      <a:pt x="0" y="1094"/>
                    </a:lnTo>
                    <a:lnTo>
                      <a:pt x="0" y="1030"/>
                    </a:lnTo>
                    <a:lnTo>
                      <a:pt x="0" y="991"/>
                    </a:lnTo>
                    <a:lnTo>
                      <a:pt x="0" y="839"/>
                    </a:lnTo>
                    <a:lnTo>
                      <a:pt x="0" y="814"/>
                    </a:lnTo>
                    <a:lnTo>
                      <a:pt x="0" y="751"/>
                    </a:lnTo>
                    <a:lnTo>
                      <a:pt x="0" y="711"/>
                    </a:lnTo>
                    <a:lnTo>
                      <a:pt x="0" y="559"/>
                    </a:lnTo>
                    <a:lnTo>
                      <a:pt x="0" y="534"/>
                    </a:lnTo>
                    <a:lnTo>
                      <a:pt x="0" y="472"/>
                    </a:lnTo>
                    <a:lnTo>
                      <a:pt x="0" y="457"/>
                    </a:lnTo>
                    <a:lnTo>
                      <a:pt x="0" y="305"/>
                    </a:lnTo>
                    <a:lnTo>
                      <a:pt x="0" y="280"/>
                    </a:lnTo>
                    <a:lnTo>
                      <a:pt x="0" y="194"/>
                    </a:lnTo>
                    <a:lnTo>
                      <a:pt x="0" y="0"/>
                    </a:lnTo>
                    <a:lnTo>
                      <a:pt x="230" y="0"/>
                    </a:lnTo>
                    <a:lnTo>
                      <a:pt x="284" y="0"/>
                    </a:lnTo>
                    <a:lnTo>
                      <a:pt x="296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" name="Freeform 140">
                <a:extLst>
                  <a:ext uri="{FF2B5EF4-FFF2-40B4-BE49-F238E27FC236}">
                    <a16:creationId xmlns:a16="http://schemas.microsoft.com/office/drawing/2014/main" id="{D348C135-4715-4CEC-ADFC-8451328CF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825" y="1838325"/>
                <a:ext cx="171450" cy="550863"/>
              </a:xfrm>
              <a:custGeom>
                <a:avLst/>
                <a:gdLst>
                  <a:gd name="T0" fmla="*/ 0 w 108"/>
                  <a:gd name="T1" fmla="*/ 0 h 347"/>
                  <a:gd name="T2" fmla="*/ 108 w 108"/>
                  <a:gd name="T3" fmla="*/ 65 h 347"/>
                  <a:gd name="T4" fmla="*/ 108 w 108"/>
                  <a:gd name="T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8" h="347">
                    <a:moveTo>
                      <a:pt x="0" y="0"/>
                    </a:moveTo>
                    <a:lnTo>
                      <a:pt x="108" y="65"/>
                    </a:lnTo>
                    <a:lnTo>
                      <a:pt x="108" y="347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" name="Freeform 141">
                <a:extLst>
                  <a:ext uri="{FF2B5EF4-FFF2-40B4-BE49-F238E27FC236}">
                    <a16:creationId xmlns:a16="http://schemas.microsoft.com/office/drawing/2014/main" id="{F940D7A3-34B9-40AC-AFB7-C306C27AD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450" y="1746250"/>
                <a:ext cx="209550" cy="642938"/>
              </a:xfrm>
              <a:custGeom>
                <a:avLst/>
                <a:gdLst>
                  <a:gd name="T0" fmla="*/ 132 w 132"/>
                  <a:gd name="T1" fmla="*/ 405 h 405"/>
                  <a:gd name="T2" fmla="*/ 132 w 132"/>
                  <a:gd name="T3" fmla="*/ 74 h 405"/>
                  <a:gd name="T4" fmla="*/ 0 w 132"/>
                  <a:gd name="T5" fmla="*/ 0 h 4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2" h="405">
                    <a:moveTo>
                      <a:pt x="132" y="405"/>
                    </a:moveTo>
                    <a:lnTo>
                      <a:pt x="132" y="74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Freeform 142">
                <a:extLst>
                  <a:ext uri="{FF2B5EF4-FFF2-40B4-BE49-F238E27FC236}">
                    <a16:creationId xmlns:a16="http://schemas.microsoft.com/office/drawing/2014/main" id="{EF3CBE59-4F43-4F6B-B738-2F0EB815A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7388" y="2589213"/>
                <a:ext cx="639763" cy="244475"/>
              </a:xfrm>
              <a:custGeom>
                <a:avLst/>
                <a:gdLst>
                  <a:gd name="T0" fmla="*/ 0 w 403"/>
                  <a:gd name="T1" fmla="*/ 0 h 154"/>
                  <a:gd name="T2" fmla="*/ 96 w 403"/>
                  <a:gd name="T3" fmla="*/ 154 h 154"/>
                  <a:gd name="T4" fmla="*/ 403 w 403"/>
                  <a:gd name="T5" fmla="*/ 154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3" h="154">
                    <a:moveTo>
                      <a:pt x="0" y="0"/>
                    </a:moveTo>
                    <a:lnTo>
                      <a:pt x="96" y="154"/>
                    </a:lnTo>
                    <a:lnTo>
                      <a:pt x="403" y="154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Freeform 143">
                <a:extLst>
                  <a:ext uri="{FF2B5EF4-FFF2-40B4-BE49-F238E27FC236}">
                    <a16:creationId xmlns:a16="http://schemas.microsoft.com/office/drawing/2014/main" id="{C8C4C6E0-C08A-4066-86B4-85EAA007A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91050" y="2532063"/>
                <a:ext cx="546100" cy="165100"/>
              </a:xfrm>
              <a:custGeom>
                <a:avLst/>
                <a:gdLst>
                  <a:gd name="T0" fmla="*/ 344 w 344"/>
                  <a:gd name="T1" fmla="*/ 104 h 104"/>
                  <a:gd name="T2" fmla="*/ 63 w 344"/>
                  <a:gd name="T3" fmla="*/ 104 h 104"/>
                  <a:gd name="T4" fmla="*/ 0 w 344"/>
                  <a:gd name="T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44" h="104">
                    <a:moveTo>
                      <a:pt x="344" y="104"/>
                    </a:moveTo>
                    <a:lnTo>
                      <a:pt x="63" y="104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" name="Line 144">
                <a:extLst>
                  <a:ext uri="{FF2B5EF4-FFF2-40B4-BE49-F238E27FC236}">
                    <a16:creationId xmlns:a16="http://schemas.microsoft.com/office/drawing/2014/main" id="{58969B2C-4CD8-4120-9ECB-1C16CCE931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00575" y="3236913"/>
                <a:ext cx="536575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Line 145">
                <a:extLst>
                  <a:ext uri="{FF2B5EF4-FFF2-40B4-BE49-F238E27FC236}">
                    <a16:creationId xmlns:a16="http://schemas.microsoft.com/office/drawing/2014/main" id="{7F6CFCA1-EC6D-4A94-9DA5-EB995A211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95813" y="3138488"/>
                <a:ext cx="541338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" name="Line 146">
                <a:extLst>
                  <a:ext uri="{FF2B5EF4-FFF2-40B4-BE49-F238E27FC236}">
                    <a16:creationId xmlns:a16="http://schemas.microsoft.com/office/drawing/2014/main" id="{07B71E13-3B94-46D6-B39E-734CCBEAB1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600575" y="3681413"/>
                <a:ext cx="536575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" name="Line 147">
                <a:extLst>
                  <a:ext uri="{FF2B5EF4-FFF2-40B4-BE49-F238E27FC236}">
                    <a16:creationId xmlns:a16="http://schemas.microsoft.com/office/drawing/2014/main" id="{1A64B70F-F31B-4014-8F1D-B26EEA8DA2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592638" y="3581400"/>
                <a:ext cx="544513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" name="Freeform 148">
                <a:extLst>
                  <a:ext uri="{FF2B5EF4-FFF2-40B4-BE49-F238E27FC236}">
                    <a16:creationId xmlns:a16="http://schemas.microsoft.com/office/drawing/2014/main" id="{1BC951DD-6856-44EE-8A8C-E3B0AD7CB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1525" y="4125913"/>
                <a:ext cx="555625" cy="165100"/>
              </a:xfrm>
              <a:custGeom>
                <a:avLst/>
                <a:gdLst>
                  <a:gd name="T0" fmla="*/ 0 w 350"/>
                  <a:gd name="T1" fmla="*/ 104 h 104"/>
                  <a:gd name="T2" fmla="*/ 69 w 350"/>
                  <a:gd name="T3" fmla="*/ 0 h 104"/>
                  <a:gd name="T4" fmla="*/ 350 w 350"/>
                  <a:gd name="T5" fmla="*/ 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50" h="104">
                    <a:moveTo>
                      <a:pt x="0" y="104"/>
                    </a:moveTo>
                    <a:lnTo>
                      <a:pt x="69" y="0"/>
                    </a:lnTo>
                    <a:lnTo>
                      <a:pt x="350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" name="Freeform 149">
                <a:extLst>
                  <a:ext uri="{FF2B5EF4-FFF2-40B4-BE49-F238E27FC236}">
                    <a16:creationId xmlns:a16="http://schemas.microsoft.com/office/drawing/2014/main" id="{6B453B7E-C9FC-488E-A521-89BC594F3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0563" y="4024313"/>
                <a:ext cx="636588" cy="222250"/>
              </a:xfrm>
              <a:custGeom>
                <a:avLst/>
                <a:gdLst>
                  <a:gd name="T0" fmla="*/ 401 w 401"/>
                  <a:gd name="T1" fmla="*/ 0 h 140"/>
                  <a:gd name="T2" fmla="*/ 94 w 401"/>
                  <a:gd name="T3" fmla="*/ 0 h 140"/>
                  <a:gd name="T4" fmla="*/ 0 w 401"/>
                  <a:gd name="T5" fmla="*/ 14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01" h="140">
                    <a:moveTo>
                      <a:pt x="401" y="0"/>
                    </a:moveTo>
                    <a:lnTo>
                      <a:pt x="94" y="0"/>
                    </a:lnTo>
                    <a:lnTo>
                      <a:pt x="0" y="14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" name="Freeform 150">
                <a:extLst>
                  <a:ext uri="{FF2B5EF4-FFF2-40B4-BE49-F238E27FC236}">
                    <a16:creationId xmlns:a16="http://schemas.microsoft.com/office/drawing/2014/main" id="{F930550F-EB77-4F0B-A0D7-E9F314A19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78450" y="4448175"/>
                <a:ext cx="204788" cy="630238"/>
              </a:xfrm>
              <a:custGeom>
                <a:avLst/>
                <a:gdLst>
                  <a:gd name="T0" fmla="*/ 0 w 129"/>
                  <a:gd name="T1" fmla="*/ 397 h 397"/>
                  <a:gd name="T2" fmla="*/ 129 w 129"/>
                  <a:gd name="T3" fmla="*/ 307 h 397"/>
                  <a:gd name="T4" fmla="*/ 129 w 129"/>
                  <a:gd name="T5" fmla="*/ 0 h 3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9" h="397">
                    <a:moveTo>
                      <a:pt x="0" y="397"/>
                    </a:moveTo>
                    <a:lnTo>
                      <a:pt x="129" y="307"/>
                    </a:lnTo>
                    <a:lnTo>
                      <a:pt x="129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" name="Freeform 151">
                <a:extLst>
                  <a:ext uri="{FF2B5EF4-FFF2-40B4-BE49-F238E27FC236}">
                    <a16:creationId xmlns:a16="http://schemas.microsoft.com/office/drawing/2014/main" id="{0C60DBA6-44B2-45C0-84EB-53D400A160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0825" y="4448175"/>
                <a:ext cx="171450" cy="549275"/>
              </a:xfrm>
              <a:custGeom>
                <a:avLst/>
                <a:gdLst>
                  <a:gd name="T0" fmla="*/ 108 w 108"/>
                  <a:gd name="T1" fmla="*/ 0 h 346"/>
                  <a:gd name="T2" fmla="*/ 108 w 108"/>
                  <a:gd name="T3" fmla="*/ 256 h 346"/>
                  <a:gd name="T4" fmla="*/ 0 w 108"/>
                  <a:gd name="T5" fmla="*/ 346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08" h="346">
                    <a:moveTo>
                      <a:pt x="108" y="0"/>
                    </a:moveTo>
                    <a:lnTo>
                      <a:pt x="108" y="256"/>
                    </a:lnTo>
                    <a:lnTo>
                      <a:pt x="0" y="346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" name="Line 152">
                <a:extLst>
                  <a:ext uri="{FF2B5EF4-FFF2-40B4-BE49-F238E27FC236}">
                    <a16:creationId xmlns:a16="http://schemas.microsoft.com/office/drawing/2014/main" id="{F722310D-4B9C-4C95-A540-36078A38BD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6029325" y="4448175"/>
                <a:ext cx="0" cy="517525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" name="Line 153">
                <a:extLst>
                  <a:ext uri="{FF2B5EF4-FFF2-40B4-BE49-F238E27FC236}">
                    <a16:creationId xmlns:a16="http://schemas.microsoft.com/office/drawing/2014/main" id="{9FF573D2-0BE9-42D6-A028-F5504CEDCC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5900738" y="4448175"/>
                <a:ext cx="0" cy="49530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" name="Freeform 154">
                <a:extLst>
                  <a:ext uri="{FF2B5EF4-FFF2-40B4-BE49-F238E27FC236}">
                    <a16:creationId xmlns:a16="http://schemas.microsoft.com/office/drawing/2014/main" id="{9E9EC586-B50F-4E52-8CD7-A92322FAA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150" y="1619250"/>
                <a:ext cx="244475" cy="244475"/>
              </a:xfrm>
              <a:custGeom>
                <a:avLst/>
                <a:gdLst>
                  <a:gd name="T0" fmla="*/ 89 w 90"/>
                  <a:gd name="T1" fmla="*/ 47 h 90"/>
                  <a:gd name="T2" fmla="*/ 90 w 90"/>
                  <a:gd name="T3" fmla="*/ 45 h 90"/>
                  <a:gd name="T4" fmla="*/ 45 w 90"/>
                  <a:gd name="T5" fmla="*/ 0 h 90"/>
                  <a:gd name="T6" fmla="*/ 0 w 90"/>
                  <a:gd name="T7" fmla="*/ 45 h 90"/>
                  <a:gd name="T8" fmla="*/ 45 w 90"/>
                  <a:gd name="T9" fmla="*/ 90 h 90"/>
                  <a:gd name="T10" fmla="*/ 71 w 90"/>
                  <a:gd name="T11" fmla="*/ 81 h 90"/>
                  <a:gd name="T12" fmla="*/ 89 w 90"/>
                  <a:gd name="T13" fmla="*/ 47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90">
                    <a:moveTo>
                      <a:pt x="89" y="47"/>
                    </a:moveTo>
                    <a:cubicBezTo>
                      <a:pt x="90" y="46"/>
                      <a:pt x="90" y="45"/>
                      <a:pt x="90" y="45"/>
                    </a:cubicBezTo>
                    <a:cubicBezTo>
                      <a:pt x="90" y="20"/>
                      <a:pt x="70" y="0"/>
                      <a:pt x="45" y="0"/>
                    </a:cubicBezTo>
                    <a:cubicBezTo>
                      <a:pt x="20" y="0"/>
                      <a:pt x="0" y="20"/>
                      <a:pt x="0" y="45"/>
                    </a:cubicBezTo>
                    <a:cubicBezTo>
                      <a:pt x="0" y="70"/>
                      <a:pt x="20" y="90"/>
                      <a:pt x="45" y="90"/>
                    </a:cubicBezTo>
                    <a:cubicBezTo>
                      <a:pt x="55" y="90"/>
                      <a:pt x="63" y="86"/>
                      <a:pt x="71" y="81"/>
                    </a:cubicBezTo>
                    <a:cubicBezTo>
                      <a:pt x="82" y="73"/>
                      <a:pt x="89" y="61"/>
                      <a:pt x="89" y="4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" name="Freeform 155">
                <a:extLst>
                  <a:ext uri="{FF2B5EF4-FFF2-40B4-BE49-F238E27FC236}">
                    <a16:creationId xmlns:a16="http://schemas.microsoft.com/office/drawing/2014/main" id="{144D7597-2367-4938-ADE7-6619B739D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213" y="2347913"/>
                <a:ext cx="242888" cy="241300"/>
              </a:xfrm>
              <a:custGeom>
                <a:avLst/>
                <a:gdLst>
                  <a:gd name="T0" fmla="*/ 82 w 89"/>
                  <a:gd name="T1" fmla="*/ 68 h 89"/>
                  <a:gd name="T2" fmla="*/ 89 w 89"/>
                  <a:gd name="T3" fmla="*/ 44 h 89"/>
                  <a:gd name="T4" fmla="*/ 44 w 89"/>
                  <a:gd name="T5" fmla="*/ 0 h 89"/>
                  <a:gd name="T6" fmla="*/ 0 w 89"/>
                  <a:gd name="T7" fmla="*/ 44 h 89"/>
                  <a:gd name="T8" fmla="*/ 44 w 89"/>
                  <a:gd name="T9" fmla="*/ 89 h 89"/>
                  <a:gd name="T10" fmla="*/ 48 w 89"/>
                  <a:gd name="T11" fmla="*/ 89 h 89"/>
                  <a:gd name="T12" fmla="*/ 82 w 89"/>
                  <a:gd name="T13" fmla="*/ 68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89">
                    <a:moveTo>
                      <a:pt x="82" y="68"/>
                    </a:moveTo>
                    <a:cubicBezTo>
                      <a:pt x="87" y="61"/>
                      <a:pt x="89" y="53"/>
                      <a:pt x="89" y="44"/>
                    </a:cubicBezTo>
                    <a:cubicBezTo>
                      <a:pt x="89" y="20"/>
                      <a:pt x="69" y="0"/>
                      <a:pt x="44" y="0"/>
                    </a:cubicBezTo>
                    <a:cubicBezTo>
                      <a:pt x="20" y="0"/>
                      <a:pt x="0" y="20"/>
                      <a:pt x="0" y="44"/>
                    </a:cubicBezTo>
                    <a:cubicBezTo>
                      <a:pt x="0" y="69"/>
                      <a:pt x="20" y="89"/>
                      <a:pt x="44" y="89"/>
                    </a:cubicBezTo>
                    <a:cubicBezTo>
                      <a:pt x="46" y="89"/>
                      <a:pt x="47" y="89"/>
                      <a:pt x="48" y="89"/>
                    </a:cubicBezTo>
                    <a:cubicBezTo>
                      <a:pt x="63" y="88"/>
                      <a:pt x="75" y="80"/>
                      <a:pt x="82" y="6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" name="Freeform 156">
                <a:extLst>
                  <a:ext uri="{FF2B5EF4-FFF2-40B4-BE49-F238E27FC236}">
                    <a16:creationId xmlns:a16="http://schemas.microsoft.com/office/drawing/2014/main" id="{E9285E06-8B09-4BBC-A21E-139EDB9F6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213" y="3073400"/>
                <a:ext cx="242888" cy="244475"/>
              </a:xfrm>
              <a:custGeom>
                <a:avLst/>
                <a:gdLst>
                  <a:gd name="T0" fmla="*/ 84 w 89"/>
                  <a:gd name="T1" fmla="*/ 24 h 90"/>
                  <a:gd name="T2" fmla="*/ 44 w 89"/>
                  <a:gd name="T3" fmla="*/ 0 h 90"/>
                  <a:gd name="T4" fmla="*/ 0 w 89"/>
                  <a:gd name="T5" fmla="*/ 45 h 90"/>
                  <a:gd name="T6" fmla="*/ 44 w 89"/>
                  <a:gd name="T7" fmla="*/ 90 h 90"/>
                  <a:gd name="T8" fmla="*/ 86 w 89"/>
                  <a:gd name="T9" fmla="*/ 60 h 90"/>
                  <a:gd name="T10" fmla="*/ 89 w 89"/>
                  <a:gd name="T11" fmla="*/ 45 h 90"/>
                  <a:gd name="T12" fmla="*/ 84 w 89"/>
                  <a:gd name="T13" fmla="*/ 2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90">
                    <a:moveTo>
                      <a:pt x="84" y="24"/>
                    </a:moveTo>
                    <a:cubicBezTo>
                      <a:pt x="77" y="10"/>
                      <a:pt x="62" y="0"/>
                      <a:pt x="44" y="0"/>
                    </a:cubicBezTo>
                    <a:cubicBezTo>
                      <a:pt x="20" y="0"/>
                      <a:pt x="0" y="20"/>
                      <a:pt x="0" y="45"/>
                    </a:cubicBezTo>
                    <a:cubicBezTo>
                      <a:pt x="0" y="70"/>
                      <a:pt x="20" y="90"/>
                      <a:pt x="44" y="90"/>
                    </a:cubicBezTo>
                    <a:cubicBezTo>
                      <a:pt x="64" y="90"/>
                      <a:pt x="80" y="77"/>
                      <a:pt x="86" y="60"/>
                    </a:cubicBezTo>
                    <a:cubicBezTo>
                      <a:pt x="88" y="55"/>
                      <a:pt x="89" y="50"/>
                      <a:pt x="89" y="45"/>
                    </a:cubicBezTo>
                    <a:cubicBezTo>
                      <a:pt x="89" y="37"/>
                      <a:pt x="87" y="30"/>
                      <a:pt x="84" y="2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" name="Freeform 157">
                <a:extLst>
                  <a:ext uri="{FF2B5EF4-FFF2-40B4-BE49-F238E27FC236}">
                    <a16:creationId xmlns:a16="http://schemas.microsoft.com/office/drawing/2014/main" id="{D9B82700-9B6D-4C23-BEE9-2E6F93809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213" y="3517900"/>
                <a:ext cx="242888" cy="244475"/>
              </a:xfrm>
              <a:custGeom>
                <a:avLst/>
                <a:gdLst>
                  <a:gd name="T0" fmla="*/ 83 w 89"/>
                  <a:gd name="T1" fmla="*/ 23 h 90"/>
                  <a:gd name="T2" fmla="*/ 44 w 89"/>
                  <a:gd name="T3" fmla="*/ 0 h 90"/>
                  <a:gd name="T4" fmla="*/ 0 w 89"/>
                  <a:gd name="T5" fmla="*/ 45 h 90"/>
                  <a:gd name="T6" fmla="*/ 44 w 89"/>
                  <a:gd name="T7" fmla="*/ 90 h 90"/>
                  <a:gd name="T8" fmla="*/ 86 w 89"/>
                  <a:gd name="T9" fmla="*/ 60 h 90"/>
                  <a:gd name="T10" fmla="*/ 89 w 89"/>
                  <a:gd name="T11" fmla="*/ 45 h 90"/>
                  <a:gd name="T12" fmla="*/ 83 w 89"/>
                  <a:gd name="T13" fmla="*/ 2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90">
                    <a:moveTo>
                      <a:pt x="83" y="23"/>
                    </a:moveTo>
                    <a:cubicBezTo>
                      <a:pt x="76" y="10"/>
                      <a:pt x="61" y="0"/>
                      <a:pt x="44" y="0"/>
                    </a:cubicBezTo>
                    <a:cubicBezTo>
                      <a:pt x="20" y="0"/>
                      <a:pt x="0" y="20"/>
                      <a:pt x="0" y="45"/>
                    </a:cubicBezTo>
                    <a:cubicBezTo>
                      <a:pt x="0" y="70"/>
                      <a:pt x="20" y="90"/>
                      <a:pt x="44" y="90"/>
                    </a:cubicBezTo>
                    <a:cubicBezTo>
                      <a:pt x="64" y="90"/>
                      <a:pt x="80" y="77"/>
                      <a:pt x="86" y="60"/>
                    </a:cubicBezTo>
                    <a:cubicBezTo>
                      <a:pt x="88" y="55"/>
                      <a:pt x="89" y="50"/>
                      <a:pt x="89" y="45"/>
                    </a:cubicBezTo>
                    <a:cubicBezTo>
                      <a:pt x="89" y="37"/>
                      <a:pt x="87" y="30"/>
                      <a:pt x="83" y="2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Freeform 158">
                <a:extLst>
                  <a:ext uri="{FF2B5EF4-FFF2-40B4-BE49-F238E27FC236}">
                    <a16:creationId xmlns:a16="http://schemas.microsoft.com/office/drawing/2014/main" id="{EDA0F02C-ED31-45D5-8991-EAF7DF4E3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7213" y="4246563"/>
                <a:ext cx="242888" cy="241300"/>
              </a:xfrm>
              <a:custGeom>
                <a:avLst/>
                <a:gdLst>
                  <a:gd name="T0" fmla="*/ 49 w 89"/>
                  <a:gd name="T1" fmla="*/ 0 h 89"/>
                  <a:gd name="T2" fmla="*/ 44 w 89"/>
                  <a:gd name="T3" fmla="*/ 0 h 89"/>
                  <a:gd name="T4" fmla="*/ 0 w 89"/>
                  <a:gd name="T5" fmla="*/ 45 h 89"/>
                  <a:gd name="T6" fmla="*/ 44 w 89"/>
                  <a:gd name="T7" fmla="*/ 89 h 89"/>
                  <a:gd name="T8" fmla="*/ 89 w 89"/>
                  <a:gd name="T9" fmla="*/ 45 h 89"/>
                  <a:gd name="T10" fmla="*/ 79 w 89"/>
                  <a:gd name="T11" fmla="*/ 16 h 89"/>
                  <a:gd name="T12" fmla="*/ 49 w 89"/>
                  <a:gd name="T13" fmla="*/ 0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89">
                    <a:moveTo>
                      <a:pt x="49" y="0"/>
                    </a:moveTo>
                    <a:cubicBezTo>
                      <a:pt x="47" y="0"/>
                      <a:pt x="46" y="0"/>
                      <a:pt x="44" y="0"/>
                    </a:cubicBezTo>
                    <a:cubicBezTo>
                      <a:pt x="20" y="0"/>
                      <a:pt x="0" y="20"/>
                      <a:pt x="0" y="45"/>
                    </a:cubicBezTo>
                    <a:cubicBezTo>
                      <a:pt x="0" y="69"/>
                      <a:pt x="20" y="89"/>
                      <a:pt x="44" y="89"/>
                    </a:cubicBezTo>
                    <a:cubicBezTo>
                      <a:pt x="69" y="89"/>
                      <a:pt x="89" y="69"/>
                      <a:pt x="89" y="45"/>
                    </a:cubicBezTo>
                    <a:cubicBezTo>
                      <a:pt x="89" y="34"/>
                      <a:pt x="85" y="24"/>
                      <a:pt x="79" y="16"/>
                    </a:cubicBezTo>
                    <a:cubicBezTo>
                      <a:pt x="71" y="7"/>
                      <a:pt x="61" y="1"/>
                      <a:pt x="4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Freeform 159">
                <a:extLst>
                  <a:ext uri="{FF2B5EF4-FFF2-40B4-BE49-F238E27FC236}">
                    <a16:creationId xmlns:a16="http://schemas.microsoft.com/office/drawing/2014/main" id="{ED8AC4D7-0485-4A47-A481-1B18A140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7150" y="4973638"/>
                <a:ext cx="244475" cy="242888"/>
              </a:xfrm>
              <a:custGeom>
                <a:avLst/>
                <a:gdLst>
                  <a:gd name="T0" fmla="*/ 71 w 90"/>
                  <a:gd name="T1" fmla="*/ 9 h 90"/>
                  <a:gd name="T2" fmla="*/ 45 w 90"/>
                  <a:gd name="T3" fmla="*/ 0 h 90"/>
                  <a:gd name="T4" fmla="*/ 0 w 90"/>
                  <a:gd name="T5" fmla="*/ 45 h 90"/>
                  <a:gd name="T6" fmla="*/ 45 w 90"/>
                  <a:gd name="T7" fmla="*/ 90 h 90"/>
                  <a:gd name="T8" fmla="*/ 90 w 90"/>
                  <a:gd name="T9" fmla="*/ 45 h 90"/>
                  <a:gd name="T10" fmla="*/ 89 w 90"/>
                  <a:gd name="T11" fmla="*/ 39 h 90"/>
                  <a:gd name="T12" fmla="*/ 71 w 90"/>
                  <a:gd name="T13" fmla="*/ 9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0" h="90">
                    <a:moveTo>
                      <a:pt x="71" y="9"/>
                    </a:moveTo>
                    <a:cubicBezTo>
                      <a:pt x="63" y="4"/>
                      <a:pt x="55" y="0"/>
                      <a:pt x="45" y="0"/>
                    </a:cubicBezTo>
                    <a:cubicBezTo>
                      <a:pt x="20" y="0"/>
                      <a:pt x="0" y="20"/>
                      <a:pt x="0" y="45"/>
                    </a:cubicBezTo>
                    <a:cubicBezTo>
                      <a:pt x="0" y="70"/>
                      <a:pt x="20" y="90"/>
                      <a:pt x="45" y="90"/>
                    </a:cubicBezTo>
                    <a:cubicBezTo>
                      <a:pt x="70" y="90"/>
                      <a:pt x="90" y="70"/>
                      <a:pt x="90" y="45"/>
                    </a:cubicBezTo>
                    <a:cubicBezTo>
                      <a:pt x="90" y="43"/>
                      <a:pt x="89" y="41"/>
                      <a:pt x="89" y="39"/>
                    </a:cubicBezTo>
                    <a:cubicBezTo>
                      <a:pt x="88" y="27"/>
                      <a:pt x="81" y="16"/>
                      <a:pt x="71" y="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Freeform 160">
                <a:extLst>
                  <a:ext uri="{FF2B5EF4-FFF2-40B4-BE49-F238E27FC236}">
                    <a16:creationId xmlns:a16="http://schemas.microsoft.com/office/drawing/2014/main" id="{CAB29E7F-C55A-4449-9002-D762F89F8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27713" y="4935538"/>
                <a:ext cx="242888" cy="241300"/>
              </a:xfrm>
              <a:custGeom>
                <a:avLst/>
                <a:gdLst>
                  <a:gd name="T0" fmla="*/ 27 w 89"/>
                  <a:gd name="T1" fmla="*/ 3 h 89"/>
                  <a:gd name="T2" fmla="*/ 12 w 89"/>
                  <a:gd name="T3" fmla="*/ 13 h 89"/>
                  <a:gd name="T4" fmla="*/ 0 w 89"/>
                  <a:gd name="T5" fmla="*/ 44 h 89"/>
                  <a:gd name="T6" fmla="*/ 45 w 89"/>
                  <a:gd name="T7" fmla="*/ 89 h 89"/>
                  <a:gd name="T8" fmla="*/ 89 w 89"/>
                  <a:gd name="T9" fmla="*/ 44 h 89"/>
                  <a:gd name="T10" fmla="*/ 74 w 89"/>
                  <a:gd name="T11" fmla="*/ 11 h 89"/>
                  <a:gd name="T12" fmla="*/ 59 w 89"/>
                  <a:gd name="T13" fmla="*/ 2 h 89"/>
                  <a:gd name="T14" fmla="*/ 45 w 89"/>
                  <a:gd name="T15" fmla="*/ 0 h 89"/>
                  <a:gd name="T16" fmla="*/ 27 w 89"/>
                  <a:gd name="T17" fmla="*/ 3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9" h="89">
                    <a:moveTo>
                      <a:pt x="27" y="3"/>
                    </a:moveTo>
                    <a:cubicBezTo>
                      <a:pt x="22" y="5"/>
                      <a:pt x="16" y="9"/>
                      <a:pt x="12" y="13"/>
                    </a:cubicBezTo>
                    <a:cubicBezTo>
                      <a:pt x="5" y="21"/>
                      <a:pt x="0" y="32"/>
                      <a:pt x="0" y="44"/>
                    </a:cubicBezTo>
                    <a:cubicBezTo>
                      <a:pt x="0" y="69"/>
                      <a:pt x="20" y="89"/>
                      <a:pt x="45" y="89"/>
                    </a:cubicBezTo>
                    <a:cubicBezTo>
                      <a:pt x="69" y="89"/>
                      <a:pt x="89" y="69"/>
                      <a:pt x="89" y="44"/>
                    </a:cubicBezTo>
                    <a:cubicBezTo>
                      <a:pt x="89" y="31"/>
                      <a:pt x="84" y="19"/>
                      <a:pt x="74" y="11"/>
                    </a:cubicBezTo>
                    <a:cubicBezTo>
                      <a:pt x="70" y="7"/>
                      <a:pt x="65" y="4"/>
                      <a:pt x="59" y="2"/>
                    </a:cubicBezTo>
                    <a:cubicBezTo>
                      <a:pt x="55" y="0"/>
                      <a:pt x="50" y="0"/>
                      <a:pt x="45" y="0"/>
                    </a:cubicBezTo>
                    <a:cubicBezTo>
                      <a:pt x="38" y="0"/>
                      <a:pt x="33" y="1"/>
                      <a:pt x="27" y="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Freeform 161">
                <a:extLst>
                  <a:ext uri="{FF2B5EF4-FFF2-40B4-BE49-F238E27FC236}">
                    <a16:creationId xmlns:a16="http://schemas.microsoft.com/office/drawing/2014/main" id="{A1C83C28-7FB4-4422-A323-CEBD078D8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4200" y="2266950"/>
                <a:ext cx="246063" cy="122238"/>
              </a:xfrm>
              <a:custGeom>
                <a:avLst/>
                <a:gdLst>
                  <a:gd name="T0" fmla="*/ 90 w 90"/>
                  <a:gd name="T1" fmla="*/ 45 h 45"/>
                  <a:gd name="T2" fmla="*/ 45 w 90"/>
                  <a:gd name="T3" fmla="*/ 0 h 45"/>
                  <a:gd name="T4" fmla="*/ 0 w 90"/>
                  <a:gd name="T5" fmla="*/ 45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0" h="45">
                    <a:moveTo>
                      <a:pt x="90" y="45"/>
                    </a:moveTo>
                    <a:cubicBezTo>
                      <a:pt x="90" y="20"/>
                      <a:pt x="70" y="0"/>
                      <a:pt x="45" y="0"/>
                    </a:cubicBezTo>
                    <a:cubicBezTo>
                      <a:pt x="20" y="0"/>
                      <a:pt x="0" y="20"/>
                      <a:pt x="0" y="45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Freeform 162">
                <a:extLst>
                  <a:ext uri="{FF2B5EF4-FFF2-40B4-BE49-F238E27FC236}">
                    <a16:creationId xmlns:a16="http://schemas.microsoft.com/office/drawing/2014/main" id="{AD7ABFC2-7DB6-4F1E-86EA-36794A3A1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913" y="2873375"/>
                <a:ext cx="122238" cy="241300"/>
              </a:xfrm>
              <a:custGeom>
                <a:avLst/>
                <a:gdLst>
                  <a:gd name="T0" fmla="*/ 45 w 45"/>
                  <a:gd name="T1" fmla="*/ 0 h 89"/>
                  <a:gd name="T2" fmla="*/ 0 w 45"/>
                  <a:gd name="T3" fmla="*/ 44 h 89"/>
                  <a:gd name="T4" fmla="*/ 45 w 45"/>
                  <a:gd name="T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89">
                    <a:moveTo>
                      <a:pt x="45" y="0"/>
                    </a:moveTo>
                    <a:cubicBezTo>
                      <a:pt x="20" y="0"/>
                      <a:pt x="0" y="20"/>
                      <a:pt x="0" y="44"/>
                    </a:cubicBezTo>
                    <a:cubicBezTo>
                      <a:pt x="0" y="69"/>
                      <a:pt x="20" y="89"/>
                      <a:pt x="45" y="89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Freeform 163">
                <a:extLst>
                  <a:ext uri="{FF2B5EF4-FFF2-40B4-BE49-F238E27FC236}">
                    <a16:creationId xmlns:a16="http://schemas.microsoft.com/office/drawing/2014/main" id="{CBB14853-95EA-4766-9A54-396E8198A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913" y="3276600"/>
                <a:ext cx="122238" cy="241300"/>
              </a:xfrm>
              <a:custGeom>
                <a:avLst/>
                <a:gdLst>
                  <a:gd name="T0" fmla="*/ 45 w 45"/>
                  <a:gd name="T1" fmla="*/ 0 h 89"/>
                  <a:gd name="T2" fmla="*/ 0 w 45"/>
                  <a:gd name="T3" fmla="*/ 45 h 89"/>
                  <a:gd name="T4" fmla="*/ 45 w 45"/>
                  <a:gd name="T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9"/>
                      <a:pt x="20" y="89"/>
                      <a:pt x="45" y="89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Freeform 164">
                <a:extLst>
                  <a:ext uri="{FF2B5EF4-FFF2-40B4-BE49-F238E27FC236}">
                    <a16:creationId xmlns:a16="http://schemas.microsoft.com/office/drawing/2014/main" id="{15B1679F-4A97-4145-80E2-AFE48FF4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4913" y="3721100"/>
                <a:ext cx="122238" cy="241300"/>
              </a:xfrm>
              <a:custGeom>
                <a:avLst/>
                <a:gdLst>
                  <a:gd name="T0" fmla="*/ 45 w 45"/>
                  <a:gd name="T1" fmla="*/ 0 h 89"/>
                  <a:gd name="T2" fmla="*/ 0 w 45"/>
                  <a:gd name="T3" fmla="*/ 45 h 89"/>
                  <a:gd name="T4" fmla="*/ 45 w 45"/>
                  <a:gd name="T5" fmla="*/ 89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5" h="89">
                    <a:moveTo>
                      <a:pt x="45" y="0"/>
                    </a:moveTo>
                    <a:cubicBezTo>
                      <a:pt x="20" y="0"/>
                      <a:pt x="0" y="20"/>
                      <a:pt x="0" y="45"/>
                    </a:cubicBezTo>
                    <a:cubicBezTo>
                      <a:pt x="0" y="69"/>
                      <a:pt x="20" y="89"/>
                      <a:pt x="45" y="89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Freeform 165">
                <a:extLst>
                  <a:ext uri="{FF2B5EF4-FFF2-40B4-BE49-F238E27FC236}">
                    <a16:creationId xmlns:a16="http://schemas.microsoft.com/office/drawing/2014/main" id="{B026C8E7-0C9E-479A-BB67-CB10C150AC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4513" y="4448175"/>
                <a:ext cx="244475" cy="122238"/>
              </a:xfrm>
              <a:custGeom>
                <a:avLst/>
                <a:gdLst>
                  <a:gd name="T0" fmla="*/ 0 w 90"/>
                  <a:gd name="T1" fmla="*/ 0 h 45"/>
                  <a:gd name="T2" fmla="*/ 45 w 90"/>
                  <a:gd name="T3" fmla="*/ 45 h 45"/>
                  <a:gd name="T4" fmla="*/ 90 w 90"/>
                  <a:gd name="T5" fmla="*/ 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90" h="45">
                    <a:moveTo>
                      <a:pt x="0" y="0"/>
                    </a:moveTo>
                    <a:cubicBezTo>
                      <a:pt x="0" y="25"/>
                      <a:pt x="20" y="45"/>
                      <a:pt x="45" y="45"/>
                    </a:cubicBezTo>
                    <a:cubicBezTo>
                      <a:pt x="70" y="45"/>
                      <a:pt x="90" y="25"/>
                      <a:pt x="90" y="0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Freeform 166">
                <a:extLst>
                  <a:ext uri="{FF2B5EF4-FFF2-40B4-BE49-F238E27FC236}">
                    <a16:creationId xmlns:a16="http://schemas.microsoft.com/office/drawing/2014/main" id="{9B19C2D6-AA45-4423-B1F7-8590450E33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7050" y="2389188"/>
                <a:ext cx="350838" cy="0"/>
              </a:xfrm>
              <a:custGeom>
                <a:avLst/>
                <a:gdLst>
                  <a:gd name="T0" fmla="*/ 221 w 221"/>
                  <a:gd name="T1" fmla="*/ 191 w 221"/>
                  <a:gd name="T2" fmla="*/ 36 w 221"/>
                  <a:gd name="T3" fmla="*/ 0 w 22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21">
                    <a:moveTo>
                      <a:pt x="221" y="0"/>
                    </a:moveTo>
                    <a:lnTo>
                      <a:pt x="191" y="0"/>
                    </a:lnTo>
                    <a:lnTo>
                      <a:pt x="36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456" name="Oval 455">
            <a:extLst>
              <a:ext uri="{FF2B5EF4-FFF2-40B4-BE49-F238E27FC236}">
                <a16:creationId xmlns:a16="http://schemas.microsoft.com/office/drawing/2014/main" id="{3CD9EC5E-1956-41B6-A36A-119A111EB0BC}"/>
              </a:ext>
            </a:extLst>
          </p:cNvPr>
          <p:cNvSpPr/>
          <p:nvPr/>
        </p:nvSpPr>
        <p:spPr>
          <a:xfrm>
            <a:off x="3587268" y="3586291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C062D98F-D08E-4BB1-BEA9-90CA0CB2D24D}"/>
              </a:ext>
            </a:extLst>
          </p:cNvPr>
          <p:cNvGrpSpPr/>
          <p:nvPr/>
        </p:nvGrpSpPr>
        <p:grpSpPr>
          <a:xfrm>
            <a:off x="3734816" y="3697356"/>
            <a:ext cx="656706" cy="685068"/>
            <a:chOff x="4559301" y="1836738"/>
            <a:chExt cx="3087688" cy="3221038"/>
          </a:xfrm>
        </p:grpSpPr>
        <p:sp>
          <p:nvSpPr>
            <p:cNvPr id="458" name="Freeform 266">
              <a:extLst>
                <a:ext uri="{FF2B5EF4-FFF2-40B4-BE49-F238E27FC236}">
                  <a16:creationId xmlns:a16="http://schemas.microsoft.com/office/drawing/2014/main" id="{F410E1DC-1AE2-439D-A767-8C8A71449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0288" y="1922463"/>
              <a:ext cx="1476375" cy="1717675"/>
            </a:xfrm>
            <a:custGeom>
              <a:avLst/>
              <a:gdLst>
                <a:gd name="T0" fmla="*/ 473 w 543"/>
                <a:gd name="T1" fmla="*/ 367 h 634"/>
                <a:gd name="T2" fmla="*/ 478 w 543"/>
                <a:gd name="T3" fmla="*/ 368 h 634"/>
                <a:gd name="T4" fmla="*/ 535 w 543"/>
                <a:gd name="T5" fmla="*/ 488 h 634"/>
                <a:gd name="T6" fmla="*/ 490 w 543"/>
                <a:gd name="T7" fmla="*/ 562 h 634"/>
                <a:gd name="T8" fmla="*/ 319 w 543"/>
                <a:gd name="T9" fmla="*/ 540 h 634"/>
                <a:gd name="T10" fmla="*/ 318 w 543"/>
                <a:gd name="T11" fmla="*/ 539 h 634"/>
                <a:gd name="T12" fmla="*/ 184 w 543"/>
                <a:gd name="T13" fmla="*/ 601 h 634"/>
                <a:gd name="T14" fmla="*/ 68 w 543"/>
                <a:gd name="T15" fmla="*/ 566 h 634"/>
                <a:gd name="T16" fmla="*/ 0 w 543"/>
                <a:gd name="T17" fmla="*/ 408 h 634"/>
                <a:gd name="T18" fmla="*/ 0 w 543"/>
                <a:gd name="T19" fmla="*/ 229 h 634"/>
                <a:gd name="T20" fmla="*/ 0 w 543"/>
                <a:gd name="T21" fmla="*/ 86 h 634"/>
                <a:gd name="T22" fmla="*/ 98 w 543"/>
                <a:gd name="T23" fmla="*/ 0 h 634"/>
                <a:gd name="T24" fmla="*/ 178 w 543"/>
                <a:gd name="T25" fmla="*/ 55 h 634"/>
                <a:gd name="T26" fmla="*/ 350 w 543"/>
                <a:gd name="T27" fmla="*/ 105 h 634"/>
                <a:gd name="T28" fmla="*/ 373 w 543"/>
                <a:gd name="T29" fmla="*/ 166 h 634"/>
                <a:gd name="T30" fmla="*/ 472 w 543"/>
                <a:gd name="T31" fmla="*/ 252 h 634"/>
                <a:gd name="T32" fmla="*/ 473 w 543"/>
                <a:gd name="T33" fmla="*/ 367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3" h="634">
                  <a:moveTo>
                    <a:pt x="473" y="367"/>
                  </a:moveTo>
                  <a:cubicBezTo>
                    <a:pt x="478" y="368"/>
                    <a:pt x="478" y="368"/>
                    <a:pt x="478" y="368"/>
                  </a:cubicBezTo>
                  <a:cubicBezTo>
                    <a:pt x="478" y="368"/>
                    <a:pt x="543" y="417"/>
                    <a:pt x="535" y="488"/>
                  </a:cubicBezTo>
                  <a:cubicBezTo>
                    <a:pt x="531" y="517"/>
                    <a:pt x="514" y="544"/>
                    <a:pt x="490" y="562"/>
                  </a:cubicBezTo>
                  <a:cubicBezTo>
                    <a:pt x="392" y="634"/>
                    <a:pt x="319" y="540"/>
                    <a:pt x="319" y="540"/>
                  </a:cubicBezTo>
                  <a:cubicBezTo>
                    <a:pt x="318" y="539"/>
                    <a:pt x="318" y="539"/>
                    <a:pt x="318" y="539"/>
                  </a:cubicBezTo>
                  <a:cubicBezTo>
                    <a:pt x="291" y="566"/>
                    <a:pt x="248" y="589"/>
                    <a:pt x="184" y="601"/>
                  </a:cubicBezTo>
                  <a:cubicBezTo>
                    <a:pt x="136" y="611"/>
                    <a:pt x="97" y="592"/>
                    <a:pt x="68" y="566"/>
                  </a:cubicBezTo>
                  <a:cubicBezTo>
                    <a:pt x="24" y="526"/>
                    <a:pt x="0" y="468"/>
                    <a:pt x="0" y="408"/>
                  </a:cubicBezTo>
                  <a:cubicBezTo>
                    <a:pt x="0" y="229"/>
                    <a:pt x="0" y="229"/>
                    <a:pt x="0" y="229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6"/>
                    <a:pt x="13" y="0"/>
                    <a:pt x="98" y="0"/>
                  </a:cubicBezTo>
                  <a:cubicBezTo>
                    <a:pt x="160" y="0"/>
                    <a:pt x="178" y="55"/>
                    <a:pt x="178" y="55"/>
                  </a:cubicBezTo>
                  <a:cubicBezTo>
                    <a:pt x="178" y="55"/>
                    <a:pt x="288" y="31"/>
                    <a:pt x="350" y="105"/>
                  </a:cubicBezTo>
                  <a:cubicBezTo>
                    <a:pt x="367" y="126"/>
                    <a:pt x="374" y="147"/>
                    <a:pt x="373" y="166"/>
                  </a:cubicBezTo>
                  <a:cubicBezTo>
                    <a:pt x="373" y="166"/>
                    <a:pt x="442" y="160"/>
                    <a:pt x="472" y="252"/>
                  </a:cubicBezTo>
                  <a:cubicBezTo>
                    <a:pt x="485" y="291"/>
                    <a:pt x="480" y="335"/>
                    <a:pt x="473" y="367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Freeform 267">
              <a:extLst>
                <a:ext uri="{FF2B5EF4-FFF2-40B4-BE49-F238E27FC236}">
                  <a16:creationId xmlns:a16="http://schemas.microsoft.com/office/drawing/2014/main" id="{C53B12B5-C5A8-4D79-BCDF-7A4748C3A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276" y="1922463"/>
              <a:ext cx="1477963" cy="1717675"/>
            </a:xfrm>
            <a:custGeom>
              <a:avLst/>
              <a:gdLst>
                <a:gd name="T0" fmla="*/ 70 w 543"/>
                <a:gd name="T1" fmla="*/ 367 h 634"/>
                <a:gd name="T2" fmla="*/ 71 w 543"/>
                <a:gd name="T3" fmla="*/ 252 h 634"/>
                <a:gd name="T4" fmla="*/ 170 w 543"/>
                <a:gd name="T5" fmla="*/ 166 h 634"/>
                <a:gd name="T6" fmla="*/ 194 w 543"/>
                <a:gd name="T7" fmla="*/ 105 h 634"/>
                <a:gd name="T8" fmla="*/ 365 w 543"/>
                <a:gd name="T9" fmla="*/ 55 h 634"/>
                <a:gd name="T10" fmla="*/ 445 w 543"/>
                <a:gd name="T11" fmla="*/ 0 h 634"/>
                <a:gd name="T12" fmla="*/ 543 w 543"/>
                <a:gd name="T13" fmla="*/ 86 h 634"/>
                <a:gd name="T14" fmla="*/ 543 w 543"/>
                <a:gd name="T15" fmla="*/ 229 h 634"/>
                <a:gd name="T16" fmla="*/ 543 w 543"/>
                <a:gd name="T17" fmla="*/ 408 h 634"/>
                <a:gd name="T18" fmla="*/ 475 w 543"/>
                <a:gd name="T19" fmla="*/ 566 h 634"/>
                <a:gd name="T20" fmla="*/ 359 w 543"/>
                <a:gd name="T21" fmla="*/ 601 h 634"/>
                <a:gd name="T22" fmla="*/ 226 w 543"/>
                <a:gd name="T23" fmla="*/ 539 h 634"/>
                <a:gd name="T24" fmla="*/ 224 w 543"/>
                <a:gd name="T25" fmla="*/ 540 h 634"/>
                <a:gd name="T26" fmla="*/ 54 w 543"/>
                <a:gd name="T27" fmla="*/ 562 h 634"/>
                <a:gd name="T28" fmla="*/ 9 w 543"/>
                <a:gd name="T29" fmla="*/ 488 h 634"/>
                <a:gd name="T30" fmla="*/ 65 w 543"/>
                <a:gd name="T31" fmla="*/ 368 h 634"/>
                <a:gd name="T32" fmla="*/ 70 w 543"/>
                <a:gd name="T33" fmla="*/ 367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543" h="634">
                  <a:moveTo>
                    <a:pt x="70" y="367"/>
                  </a:moveTo>
                  <a:cubicBezTo>
                    <a:pt x="63" y="335"/>
                    <a:pt x="58" y="291"/>
                    <a:pt x="71" y="252"/>
                  </a:cubicBezTo>
                  <a:cubicBezTo>
                    <a:pt x="102" y="160"/>
                    <a:pt x="170" y="166"/>
                    <a:pt x="170" y="166"/>
                  </a:cubicBezTo>
                  <a:cubicBezTo>
                    <a:pt x="170" y="147"/>
                    <a:pt x="176" y="126"/>
                    <a:pt x="194" y="105"/>
                  </a:cubicBezTo>
                  <a:cubicBezTo>
                    <a:pt x="255" y="31"/>
                    <a:pt x="365" y="55"/>
                    <a:pt x="365" y="55"/>
                  </a:cubicBezTo>
                  <a:cubicBezTo>
                    <a:pt x="365" y="55"/>
                    <a:pt x="384" y="0"/>
                    <a:pt x="445" y="0"/>
                  </a:cubicBezTo>
                  <a:cubicBezTo>
                    <a:pt x="531" y="0"/>
                    <a:pt x="543" y="86"/>
                    <a:pt x="543" y="86"/>
                  </a:cubicBezTo>
                  <a:cubicBezTo>
                    <a:pt x="543" y="229"/>
                    <a:pt x="543" y="229"/>
                    <a:pt x="543" y="229"/>
                  </a:cubicBezTo>
                  <a:cubicBezTo>
                    <a:pt x="543" y="408"/>
                    <a:pt x="543" y="408"/>
                    <a:pt x="543" y="408"/>
                  </a:cubicBezTo>
                  <a:cubicBezTo>
                    <a:pt x="543" y="468"/>
                    <a:pt x="520" y="526"/>
                    <a:pt x="475" y="566"/>
                  </a:cubicBezTo>
                  <a:cubicBezTo>
                    <a:pt x="446" y="592"/>
                    <a:pt x="407" y="611"/>
                    <a:pt x="359" y="601"/>
                  </a:cubicBezTo>
                  <a:cubicBezTo>
                    <a:pt x="295" y="589"/>
                    <a:pt x="252" y="566"/>
                    <a:pt x="226" y="539"/>
                  </a:cubicBezTo>
                  <a:cubicBezTo>
                    <a:pt x="224" y="540"/>
                    <a:pt x="224" y="540"/>
                    <a:pt x="224" y="540"/>
                  </a:cubicBezTo>
                  <a:cubicBezTo>
                    <a:pt x="224" y="540"/>
                    <a:pt x="151" y="634"/>
                    <a:pt x="54" y="562"/>
                  </a:cubicBezTo>
                  <a:cubicBezTo>
                    <a:pt x="29" y="544"/>
                    <a:pt x="12" y="517"/>
                    <a:pt x="9" y="488"/>
                  </a:cubicBezTo>
                  <a:cubicBezTo>
                    <a:pt x="0" y="417"/>
                    <a:pt x="65" y="368"/>
                    <a:pt x="65" y="368"/>
                  </a:cubicBezTo>
                  <a:lnTo>
                    <a:pt x="70" y="367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268">
              <a:extLst>
                <a:ext uri="{FF2B5EF4-FFF2-40B4-BE49-F238E27FC236}">
                  <a16:creationId xmlns:a16="http://schemas.microsoft.com/office/drawing/2014/main" id="{C006F20C-8A3E-4F13-B631-8412F9550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07051" y="4802188"/>
              <a:ext cx="217488" cy="217488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Oval 269">
              <a:extLst>
                <a:ext uri="{FF2B5EF4-FFF2-40B4-BE49-F238E27FC236}">
                  <a16:creationId xmlns:a16="http://schemas.microsoft.com/office/drawing/2014/main" id="{57F3E8B2-1DE8-47B5-81BD-E92361A87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4840288"/>
              <a:ext cx="217488" cy="217488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270">
              <a:extLst>
                <a:ext uri="{FF2B5EF4-FFF2-40B4-BE49-F238E27FC236}">
                  <a16:creationId xmlns:a16="http://schemas.microsoft.com/office/drawing/2014/main" id="{68B148F3-9FAE-4209-BDB2-1E3D8AA1F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6463" y="4322763"/>
              <a:ext cx="219075" cy="217488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Oval 271">
              <a:extLst>
                <a:ext uri="{FF2B5EF4-FFF2-40B4-BE49-F238E27FC236}">
                  <a16:creationId xmlns:a16="http://schemas.microsoft.com/office/drawing/2014/main" id="{5AB890A9-50E0-4C00-B8CA-2ED3F864A9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2651" y="4840288"/>
              <a:ext cx="217488" cy="217488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272">
              <a:extLst>
                <a:ext uri="{FF2B5EF4-FFF2-40B4-BE49-F238E27FC236}">
                  <a16:creationId xmlns:a16="http://schemas.microsoft.com/office/drawing/2014/main" id="{D176DB83-4C94-4753-8863-A68FADF85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2676" y="4832350"/>
              <a:ext cx="214313" cy="217488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Freeform 273">
              <a:extLst>
                <a:ext uri="{FF2B5EF4-FFF2-40B4-BE49-F238E27FC236}">
                  <a16:creationId xmlns:a16="http://schemas.microsoft.com/office/drawing/2014/main" id="{221124FB-CEFA-4BAA-8D59-8AF7A14BC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076" y="1836738"/>
              <a:ext cx="1117600" cy="682625"/>
            </a:xfrm>
            <a:custGeom>
              <a:avLst/>
              <a:gdLst>
                <a:gd name="T0" fmla="*/ 411 w 411"/>
                <a:gd name="T1" fmla="*/ 86 h 252"/>
                <a:gd name="T2" fmla="*/ 313 w 411"/>
                <a:gd name="T3" fmla="*/ 0 h 252"/>
                <a:gd name="T4" fmla="*/ 233 w 411"/>
                <a:gd name="T5" fmla="*/ 55 h 252"/>
                <a:gd name="T6" fmla="*/ 62 w 411"/>
                <a:gd name="T7" fmla="*/ 105 h 252"/>
                <a:gd name="T8" fmla="*/ 111 w 411"/>
                <a:gd name="T9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252">
                  <a:moveTo>
                    <a:pt x="411" y="86"/>
                  </a:moveTo>
                  <a:cubicBezTo>
                    <a:pt x="411" y="86"/>
                    <a:pt x="399" y="0"/>
                    <a:pt x="313" y="0"/>
                  </a:cubicBezTo>
                  <a:cubicBezTo>
                    <a:pt x="252" y="0"/>
                    <a:pt x="233" y="55"/>
                    <a:pt x="233" y="55"/>
                  </a:cubicBezTo>
                  <a:cubicBezTo>
                    <a:pt x="233" y="55"/>
                    <a:pt x="123" y="31"/>
                    <a:pt x="62" y="105"/>
                  </a:cubicBezTo>
                  <a:cubicBezTo>
                    <a:pt x="0" y="178"/>
                    <a:pt x="74" y="252"/>
                    <a:pt x="111" y="25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274">
              <a:extLst>
                <a:ext uri="{FF2B5EF4-FFF2-40B4-BE49-F238E27FC236}">
                  <a16:creationId xmlns:a16="http://schemas.microsoft.com/office/drawing/2014/main" id="{D572E08E-23F5-4956-8A66-B9FBC42E0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6" y="2270125"/>
              <a:ext cx="331788" cy="679450"/>
            </a:xfrm>
            <a:custGeom>
              <a:avLst/>
              <a:gdLst>
                <a:gd name="T0" fmla="*/ 122 w 122"/>
                <a:gd name="T1" fmla="*/ 6 h 251"/>
                <a:gd name="T2" fmla="*/ 23 w 122"/>
                <a:gd name="T3" fmla="*/ 92 h 251"/>
                <a:gd name="T4" fmla="*/ 35 w 122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2" h="251">
                  <a:moveTo>
                    <a:pt x="122" y="6"/>
                  </a:moveTo>
                  <a:cubicBezTo>
                    <a:pt x="122" y="6"/>
                    <a:pt x="54" y="0"/>
                    <a:pt x="23" y="92"/>
                  </a:cubicBezTo>
                  <a:cubicBezTo>
                    <a:pt x="0" y="162"/>
                    <a:pt x="35" y="251"/>
                    <a:pt x="35" y="25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275">
              <a:extLst>
                <a:ext uri="{FF2B5EF4-FFF2-40B4-BE49-F238E27FC236}">
                  <a16:creationId xmlns:a16="http://schemas.microsoft.com/office/drawing/2014/main" id="{C67C23A3-D7E5-43DF-84C7-5C2F3E6D6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301" y="2833688"/>
              <a:ext cx="609600" cy="720725"/>
            </a:xfrm>
            <a:custGeom>
              <a:avLst/>
              <a:gdLst>
                <a:gd name="T0" fmla="*/ 65 w 224"/>
                <a:gd name="T1" fmla="*/ 0 h 266"/>
                <a:gd name="T2" fmla="*/ 9 w 224"/>
                <a:gd name="T3" fmla="*/ 120 h 266"/>
                <a:gd name="T4" fmla="*/ 54 w 224"/>
                <a:gd name="T5" fmla="*/ 194 h 266"/>
                <a:gd name="T6" fmla="*/ 224 w 224"/>
                <a:gd name="T7" fmla="*/ 17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266">
                  <a:moveTo>
                    <a:pt x="65" y="0"/>
                  </a:moveTo>
                  <a:cubicBezTo>
                    <a:pt x="65" y="0"/>
                    <a:pt x="0" y="49"/>
                    <a:pt x="9" y="120"/>
                  </a:cubicBezTo>
                  <a:cubicBezTo>
                    <a:pt x="12" y="149"/>
                    <a:pt x="29" y="176"/>
                    <a:pt x="54" y="194"/>
                  </a:cubicBezTo>
                  <a:cubicBezTo>
                    <a:pt x="151" y="266"/>
                    <a:pt x="224" y="172"/>
                    <a:pt x="224" y="17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276">
              <a:extLst>
                <a:ext uri="{FF2B5EF4-FFF2-40B4-BE49-F238E27FC236}">
                  <a16:creationId xmlns:a16="http://schemas.microsoft.com/office/drawing/2014/main" id="{A4A0F22E-6698-4ABD-98C1-EC5551F06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5526" y="2068513"/>
              <a:ext cx="1200150" cy="1422400"/>
            </a:xfrm>
            <a:custGeom>
              <a:avLst/>
              <a:gdLst>
                <a:gd name="T0" fmla="*/ 257 w 441"/>
                <a:gd name="T1" fmla="*/ 368 h 525"/>
                <a:gd name="T2" fmla="*/ 184 w 441"/>
                <a:gd name="T3" fmla="*/ 258 h 525"/>
                <a:gd name="T4" fmla="*/ 257 w 441"/>
                <a:gd name="T5" fmla="*/ 515 h 525"/>
                <a:gd name="T6" fmla="*/ 373 w 441"/>
                <a:gd name="T7" fmla="*/ 480 h 525"/>
                <a:gd name="T8" fmla="*/ 441 w 441"/>
                <a:gd name="T9" fmla="*/ 322 h 525"/>
                <a:gd name="T10" fmla="*/ 441 w 441"/>
                <a:gd name="T11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1" h="525">
                  <a:moveTo>
                    <a:pt x="257" y="368"/>
                  </a:moveTo>
                  <a:cubicBezTo>
                    <a:pt x="257" y="368"/>
                    <a:pt x="282" y="270"/>
                    <a:pt x="184" y="258"/>
                  </a:cubicBezTo>
                  <a:cubicBezTo>
                    <a:pt x="86" y="245"/>
                    <a:pt x="0" y="466"/>
                    <a:pt x="257" y="515"/>
                  </a:cubicBezTo>
                  <a:cubicBezTo>
                    <a:pt x="305" y="525"/>
                    <a:pt x="344" y="506"/>
                    <a:pt x="373" y="480"/>
                  </a:cubicBezTo>
                  <a:cubicBezTo>
                    <a:pt x="418" y="440"/>
                    <a:pt x="441" y="382"/>
                    <a:pt x="441" y="322"/>
                  </a:cubicBezTo>
                  <a:cubicBezTo>
                    <a:pt x="441" y="0"/>
                    <a:pt x="441" y="0"/>
                    <a:pt x="441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277">
              <a:extLst>
                <a:ext uri="{FF2B5EF4-FFF2-40B4-BE49-F238E27FC236}">
                  <a16:creationId xmlns:a16="http://schemas.microsoft.com/office/drawing/2014/main" id="{08FB5EFB-A02B-4BA1-8871-8BFB89F77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7126" y="3065463"/>
              <a:ext cx="165100" cy="133350"/>
            </a:xfrm>
            <a:custGeom>
              <a:avLst/>
              <a:gdLst>
                <a:gd name="T0" fmla="*/ 61 w 61"/>
                <a:gd name="T1" fmla="*/ 49 h 49"/>
                <a:gd name="T2" fmla="*/ 0 w 61"/>
                <a:gd name="T3" fmla="*/ 1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1" h="49">
                  <a:moveTo>
                    <a:pt x="61" y="49"/>
                  </a:moveTo>
                  <a:cubicBezTo>
                    <a:pt x="61" y="49"/>
                    <a:pt x="36" y="0"/>
                    <a:pt x="0" y="1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278">
              <a:extLst>
                <a:ext uri="{FF2B5EF4-FFF2-40B4-BE49-F238E27FC236}">
                  <a16:creationId xmlns:a16="http://schemas.microsoft.com/office/drawing/2014/main" id="{AA5A7CA3-F120-4FAF-94AB-131A23BB3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7388" y="2301875"/>
              <a:ext cx="268288" cy="153988"/>
            </a:xfrm>
            <a:custGeom>
              <a:avLst/>
              <a:gdLst>
                <a:gd name="T0" fmla="*/ 99 w 99"/>
                <a:gd name="T1" fmla="*/ 57 h 57"/>
                <a:gd name="T2" fmla="*/ 27 w 99"/>
                <a:gd name="T3" fmla="*/ 57 h 57"/>
                <a:gd name="T4" fmla="*/ 3 w 99"/>
                <a:gd name="T5" fmla="*/ 36 h 57"/>
                <a:gd name="T6" fmla="*/ 7 w 99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57">
                  <a:moveTo>
                    <a:pt x="99" y="57"/>
                  </a:moveTo>
                  <a:cubicBezTo>
                    <a:pt x="27" y="57"/>
                    <a:pt x="27" y="57"/>
                    <a:pt x="27" y="57"/>
                  </a:cubicBezTo>
                  <a:cubicBezTo>
                    <a:pt x="17" y="57"/>
                    <a:pt x="7" y="49"/>
                    <a:pt x="3" y="36"/>
                  </a:cubicBezTo>
                  <a:cubicBezTo>
                    <a:pt x="0" y="27"/>
                    <a:pt x="0" y="15"/>
                    <a:pt x="7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279">
              <a:extLst>
                <a:ext uri="{FF2B5EF4-FFF2-40B4-BE49-F238E27FC236}">
                  <a16:creationId xmlns:a16="http://schemas.microsoft.com/office/drawing/2014/main" id="{0C04B784-0B00-46EA-8BC8-E37E2F989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726" y="1836738"/>
              <a:ext cx="1119188" cy="682625"/>
            </a:xfrm>
            <a:custGeom>
              <a:avLst/>
              <a:gdLst>
                <a:gd name="T0" fmla="*/ 0 w 411"/>
                <a:gd name="T1" fmla="*/ 86 h 252"/>
                <a:gd name="T2" fmla="*/ 98 w 411"/>
                <a:gd name="T3" fmla="*/ 0 h 252"/>
                <a:gd name="T4" fmla="*/ 178 w 411"/>
                <a:gd name="T5" fmla="*/ 55 h 252"/>
                <a:gd name="T6" fmla="*/ 350 w 411"/>
                <a:gd name="T7" fmla="*/ 105 h 252"/>
                <a:gd name="T8" fmla="*/ 301 w 411"/>
                <a:gd name="T9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1" h="252">
                  <a:moveTo>
                    <a:pt x="0" y="86"/>
                  </a:moveTo>
                  <a:cubicBezTo>
                    <a:pt x="0" y="86"/>
                    <a:pt x="13" y="0"/>
                    <a:pt x="98" y="0"/>
                  </a:cubicBezTo>
                  <a:cubicBezTo>
                    <a:pt x="160" y="0"/>
                    <a:pt x="178" y="55"/>
                    <a:pt x="178" y="55"/>
                  </a:cubicBezTo>
                  <a:cubicBezTo>
                    <a:pt x="178" y="55"/>
                    <a:pt x="288" y="31"/>
                    <a:pt x="350" y="105"/>
                  </a:cubicBezTo>
                  <a:cubicBezTo>
                    <a:pt x="411" y="178"/>
                    <a:pt x="337" y="252"/>
                    <a:pt x="301" y="25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280">
              <a:extLst>
                <a:ext uri="{FF2B5EF4-FFF2-40B4-BE49-F238E27FC236}">
                  <a16:creationId xmlns:a16="http://schemas.microsoft.com/office/drawing/2014/main" id="{F9B4DEBF-8609-4A84-82BD-CA9584F938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0726" y="2270125"/>
              <a:ext cx="334963" cy="679450"/>
            </a:xfrm>
            <a:custGeom>
              <a:avLst/>
              <a:gdLst>
                <a:gd name="T0" fmla="*/ 0 w 123"/>
                <a:gd name="T1" fmla="*/ 6 h 251"/>
                <a:gd name="T2" fmla="*/ 99 w 123"/>
                <a:gd name="T3" fmla="*/ 92 h 251"/>
                <a:gd name="T4" fmla="*/ 87 w 123"/>
                <a:gd name="T5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3" h="251">
                  <a:moveTo>
                    <a:pt x="0" y="6"/>
                  </a:moveTo>
                  <a:cubicBezTo>
                    <a:pt x="0" y="6"/>
                    <a:pt x="69" y="0"/>
                    <a:pt x="99" y="92"/>
                  </a:cubicBezTo>
                  <a:cubicBezTo>
                    <a:pt x="123" y="162"/>
                    <a:pt x="87" y="251"/>
                    <a:pt x="87" y="25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281">
              <a:extLst>
                <a:ext uri="{FF2B5EF4-FFF2-40B4-BE49-F238E27FC236}">
                  <a16:creationId xmlns:a16="http://schemas.microsoft.com/office/drawing/2014/main" id="{B1F5A5F8-CB40-4500-91BD-BA766608E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3088" y="2833688"/>
              <a:ext cx="609600" cy="720725"/>
            </a:xfrm>
            <a:custGeom>
              <a:avLst/>
              <a:gdLst>
                <a:gd name="T0" fmla="*/ 159 w 224"/>
                <a:gd name="T1" fmla="*/ 0 h 266"/>
                <a:gd name="T2" fmla="*/ 216 w 224"/>
                <a:gd name="T3" fmla="*/ 120 h 266"/>
                <a:gd name="T4" fmla="*/ 171 w 224"/>
                <a:gd name="T5" fmla="*/ 194 h 266"/>
                <a:gd name="T6" fmla="*/ 0 w 224"/>
                <a:gd name="T7" fmla="*/ 17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4" h="266">
                  <a:moveTo>
                    <a:pt x="159" y="0"/>
                  </a:moveTo>
                  <a:cubicBezTo>
                    <a:pt x="159" y="0"/>
                    <a:pt x="224" y="49"/>
                    <a:pt x="216" y="120"/>
                  </a:cubicBezTo>
                  <a:cubicBezTo>
                    <a:pt x="212" y="149"/>
                    <a:pt x="195" y="176"/>
                    <a:pt x="171" y="194"/>
                  </a:cubicBezTo>
                  <a:cubicBezTo>
                    <a:pt x="73" y="266"/>
                    <a:pt x="0" y="172"/>
                    <a:pt x="0" y="17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Freeform 282">
              <a:extLst>
                <a:ext uri="{FF2B5EF4-FFF2-40B4-BE49-F238E27FC236}">
                  <a16:creationId xmlns:a16="http://schemas.microsoft.com/office/drawing/2014/main" id="{5A81A6BE-CACC-48D3-98AC-E8E67B9CA4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726" y="2068513"/>
              <a:ext cx="1203325" cy="1422400"/>
            </a:xfrm>
            <a:custGeom>
              <a:avLst/>
              <a:gdLst>
                <a:gd name="T0" fmla="*/ 184 w 442"/>
                <a:gd name="T1" fmla="*/ 368 h 525"/>
                <a:gd name="T2" fmla="*/ 258 w 442"/>
                <a:gd name="T3" fmla="*/ 258 h 525"/>
                <a:gd name="T4" fmla="*/ 184 w 442"/>
                <a:gd name="T5" fmla="*/ 515 h 525"/>
                <a:gd name="T6" fmla="*/ 68 w 442"/>
                <a:gd name="T7" fmla="*/ 480 h 525"/>
                <a:gd name="T8" fmla="*/ 0 w 442"/>
                <a:gd name="T9" fmla="*/ 322 h 525"/>
                <a:gd name="T10" fmla="*/ 0 w 442"/>
                <a:gd name="T11" fmla="*/ 0 h 5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42" h="525">
                  <a:moveTo>
                    <a:pt x="184" y="368"/>
                  </a:moveTo>
                  <a:cubicBezTo>
                    <a:pt x="184" y="368"/>
                    <a:pt x="160" y="270"/>
                    <a:pt x="258" y="258"/>
                  </a:cubicBezTo>
                  <a:cubicBezTo>
                    <a:pt x="356" y="245"/>
                    <a:pt x="442" y="466"/>
                    <a:pt x="184" y="515"/>
                  </a:cubicBezTo>
                  <a:cubicBezTo>
                    <a:pt x="136" y="525"/>
                    <a:pt x="97" y="506"/>
                    <a:pt x="68" y="480"/>
                  </a:cubicBezTo>
                  <a:cubicBezTo>
                    <a:pt x="24" y="440"/>
                    <a:pt x="0" y="382"/>
                    <a:pt x="0" y="32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283">
              <a:extLst>
                <a:ext uri="{FF2B5EF4-FFF2-40B4-BE49-F238E27FC236}">
                  <a16:creationId xmlns:a16="http://schemas.microsoft.com/office/drawing/2014/main" id="{FA9A35CB-C8A3-49B2-87DC-F12CB05D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1351" y="3065463"/>
              <a:ext cx="166688" cy="133350"/>
            </a:xfrm>
            <a:custGeom>
              <a:avLst/>
              <a:gdLst>
                <a:gd name="T0" fmla="*/ 0 w 61"/>
                <a:gd name="T1" fmla="*/ 49 h 49"/>
                <a:gd name="T2" fmla="*/ 61 w 61"/>
                <a:gd name="T3" fmla="*/ 12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1" h="49">
                  <a:moveTo>
                    <a:pt x="0" y="49"/>
                  </a:moveTo>
                  <a:cubicBezTo>
                    <a:pt x="0" y="49"/>
                    <a:pt x="24" y="0"/>
                    <a:pt x="61" y="1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284">
              <a:extLst>
                <a:ext uri="{FF2B5EF4-FFF2-40B4-BE49-F238E27FC236}">
                  <a16:creationId xmlns:a16="http://schemas.microsoft.com/office/drawing/2014/main" id="{910C00FC-0643-4E11-A962-20BA10F7B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726" y="2301875"/>
              <a:ext cx="269875" cy="153988"/>
            </a:xfrm>
            <a:custGeom>
              <a:avLst/>
              <a:gdLst>
                <a:gd name="T0" fmla="*/ 0 w 99"/>
                <a:gd name="T1" fmla="*/ 57 h 57"/>
                <a:gd name="T2" fmla="*/ 72 w 99"/>
                <a:gd name="T3" fmla="*/ 57 h 57"/>
                <a:gd name="T4" fmla="*/ 97 w 99"/>
                <a:gd name="T5" fmla="*/ 36 h 57"/>
                <a:gd name="T6" fmla="*/ 92 w 99"/>
                <a:gd name="T7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" h="57">
                  <a:moveTo>
                    <a:pt x="0" y="57"/>
                  </a:moveTo>
                  <a:cubicBezTo>
                    <a:pt x="72" y="57"/>
                    <a:pt x="72" y="57"/>
                    <a:pt x="72" y="57"/>
                  </a:cubicBezTo>
                  <a:cubicBezTo>
                    <a:pt x="83" y="57"/>
                    <a:pt x="93" y="49"/>
                    <a:pt x="97" y="36"/>
                  </a:cubicBezTo>
                  <a:cubicBezTo>
                    <a:pt x="99" y="27"/>
                    <a:pt x="99" y="15"/>
                    <a:pt x="92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285">
              <a:extLst>
                <a:ext uri="{FF2B5EF4-FFF2-40B4-BE49-F238E27FC236}">
                  <a16:creationId xmlns:a16="http://schemas.microsoft.com/office/drawing/2014/main" id="{0CE49882-05B6-4241-BDE4-1CA2804BB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563" y="3429000"/>
              <a:ext cx="452438" cy="1368425"/>
            </a:xfrm>
            <a:custGeom>
              <a:avLst/>
              <a:gdLst>
                <a:gd name="T0" fmla="*/ 0 w 285"/>
                <a:gd name="T1" fmla="*/ 0 h 862"/>
                <a:gd name="T2" fmla="*/ 0 w 285"/>
                <a:gd name="T3" fmla="*/ 517 h 862"/>
                <a:gd name="T4" fmla="*/ 285 w 285"/>
                <a:gd name="T5" fmla="*/ 862 h 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85" h="862">
                  <a:moveTo>
                    <a:pt x="0" y="0"/>
                  </a:moveTo>
                  <a:lnTo>
                    <a:pt x="0" y="517"/>
                  </a:lnTo>
                  <a:lnTo>
                    <a:pt x="285" y="862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286">
              <a:extLst>
                <a:ext uri="{FF2B5EF4-FFF2-40B4-BE49-F238E27FC236}">
                  <a16:creationId xmlns:a16="http://schemas.microsoft.com/office/drawing/2014/main" id="{4D310AA6-EB03-43B9-B7A5-FF9F131E9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4163" y="3470275"/>
              <a:ext cx="285750" cy="1327150"/>
            </a:xfrm>
            <a:custGeom>
              <a:avLst/>
              <a:gdLst>
                <a:gd name="T0" fmla="*/ 180 w 180"/>
                <a:gd name="T1" fmla="*/ 0 h 836"/>
                <a:gd name="T2" fmla="*/ 180 w 180"/>
                <a:gd name="T3" fmla="*/ 466 h 836"/>
                <a:gd name="T4" fmla="*/ 0 w 180"/>
                <a:gd name="T5" fmla="*/ 836 h 8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0" h="836">
                  <a:moveTo>
                    <a:pt x="180" y="0"/>
                  </a:moveTo>
                  <a:lnTo>
                    <a:pt x="180" y="466"/>
                  </a:lnTo>
                  <a:lnTo>
                    <a:pt x="0" y="83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Line 287">
              <a:extLst>
                <a:ext uri="{FF2B5EF4-FFF2-40B4-BE49-F238E27FC236}">
                  <a16:creationId xmlns:a16="http://schemas.microsoft.com/office/drawing/2014/main" id="{305FFEDC-FEEE-46C9-B8A4-B9CC719EB6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53138" y="3470275"/>
              <a:ext cx="0" cy="8016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Oval 288">
              <a:extLst>
                <a:ext uri="{FF2B5EF4-FFF2-40B4-BE49-F238E27FC236}">
                  <a16:creationId xmlns:a16="http://schemas.microsoft.com/office/drawing/2014/main" id="{C9577236-90DA-4D12-A9A8-A8A2713F4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2601" y="4759325"/>
              <a:ext cx="217488" cy="217488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289">
              <a:extLst>
                <a:ext uri="{FF2B5EF4-FFF2-40B4-BE49-F238E27FC236}">
                  <a16:creationId xmlns:a16="http://schemas.microsoft.com/office/drawing/2014/main" id="{8757B3FF-5B25-44B0-BDB5-BBD5D2239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8276" y="4797425"/>
              <a:ext cx="217488" cy="21590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Oval 290">
              <a:extLst>
                <a:ext uri="{FF2B5EF4-FFF2-40B4-BE49-F238E27FC236}">
                  <a16:creationId xmlns:a16="http://schemas.microsoft.com/office/drawing/2014/main" id="{B3C3DB11-D027-4E18-92FA-5CF631EE0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3601" y="4279900"/>
              <a:ext cx="217488" cy="21590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Line 291">
              <a:extLst>
                <a:ext uri="{FF2B5EF4-FFF2-40B4-BE49-F238E27FC236}">
                  <a16:creationId xmlns:a16="http://schemas.microsoft.com/office/drawing/2014/main" id="{18B9CD38-6B6E-4700-9642-88AD572DCD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749926" y="4495800"/>
              <a:ext cx="255588" cy="2936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Line 292">
              <a:extLst>
                <a:ext uri="{FF2B5EF4-FFF2-40B4-BE49-F238E27FC236}">
                  <a16:creationId xmlns:a16="http://schemas.microsoft.com/office/drawing/2014/main" id="{6CAAB44E-A8E2-4F3F-8638-C066057310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2988" y="4495800"/>
              <a:ext cx="414338" cy="3476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Line 293">
              <a:extLst>
                <a:ext uri="{FF2B5EF4-FFF2-40B4-BE49-F238E27FC236}">
                  <a16:creationId xmlns:a16="http://schemas.microsoft.com/office/drawing/2014/main" id="{0C7CD873-53D3-4BD9-A7A1-9985725AA3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70438" y="4271963"/>
              <a:ext cx="365125" cy="5254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Line 294">
              <a:extLst>
                <a:ext uri="{FF2B5EF4-FFF2-40B4-BE49-F238E27FC236}">
                  <a16:creationId xmlns:a16="http://schemas.microsoft.com/office/drawing/2014/main" id="{A8C72D6F-F07A-46B9-B4DC-0BAED1E5E5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19913" y="4210050"/>
              <a:ext cx="571500" cy="5683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Oval 295">
              <a:extLst>
                <a:ext uri="{FF2B5EF4-FFF2-40B4-BE49-F238E27FC236}">
                  <a16:creationId xmlns:a16="http://schemas.microsoft.com/office/drawing/2014/main" id="{7FCC1408-62E4-4708-871E-2CEA7D9F6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8201" y="4797425"/>
              <a:ext cx="217488" cy="21590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Oval 296">
              <a:extLst>
                <a:ext uri="{FF2B5EF4-FFF2-40B4-BE49-F238E27FC236}">
                  <a16:creationId xmlns:a16="http://schemas.microsoft.com/office/drawing/2014/main" id="{C03C9E9F-EC03-43B6-ABC0-207A7007A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8226" y="4789488"/>
              <a:ext cx="215900" cy="21590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89" name="Oval 488">
            <a:extLst>
              <a:ext uri="{FF2B5EF4-FFF2-40B4-BE49-F238E27FC236}">
                <a16:creationId xmlns:a16="http://schemas.microsoft.com/office/drawing/2014/main" id="{8F7B2161-ABDA-4EA6-9AE0-6A869B277537}"/>
              </a:ext>
            </a:extLst>
          </p:cNvPr>
          <p:cNvSpPr/>
          <p:nvPr/>
        </p:nvSpPr>
        <p:spPr>
          <a:xfrm>
            <a:off x="4784075" y="3585305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837B2498-9851-4D30-8D2A-3DE7393FDBFD}"/>
              </a:ext>
            </a:extLst>
          </p:cNvPr>
          <p:cNvGrpSpPr/>
          <p:nvPr/>
        </p:nvGrpSpPr>
        <p:grpSpPr>
          <a:xfrm>
            <a:off x="4973525" y="3793934"/>
            <a:ext cx="572903" cy="534544"/>
            <a:chOff x="4625975" y="2079625"/>
            <a:chExt cx="2940050" cy="2743201"/>
          </a:xfrm>
        </p:grpSpPr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0D41E439-CF1C-471C-834A-C77BD10F1B16}"/>
                </a:ext>
              </a:extLst>
            </p:cNvPr>
            <p:cNvGrpSpPr/>
            <p:nvPr/>
          </p:nvGrpSpPr>
          <p:grpSpPr>
            <a:xfrm>
              <a:off x="4625975" y="2079625"/>
              <a:ext cx="2940050" cy="2743201"/>
              <a:chOff x="4625975" y="2079625"/>
              <a:chExt cx="2940050" cy="2743201"/>
            </a:xfrm>
          </p:grpSpPr>
          <p:sp>
            <p:nvSpPr>
              <p:cNvPr id="524" name="Freeform 300">
                <a:extLst>
                  <a:ext uri="{FF2B5EF4-FFF2-40B4-BE49-F238E27FC236}">
                    <a16:creationId xmlns:a16="http://schemas.microsoft.com/office/drawing/2014/main" id="{3ACC51EA-230E-4443-8061-E5F42337B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0550" y="4291013"/>
                <a:ext cx="1068388" cy="531813"/>
              </a:xfrm>
              <a:custGeom>
                <a:avLst/>
                <a:gdLst>
                  <a:gd name="T0" fmla="*/ 261 w 673"/>
                  <a:gd name="T1" fmla="*/ 0 h 335"/>
                  <a:gd name="T2" fmla="*/ 261 w 673"/>
                  <a:gd name="T3" fmla="*/ 171 h 335"/>
                  <a:gd name="T4" fmla="*/ 0 w 673"/>
                  <a:gd name="T5" fmla="*/ 171 h 335"/>
                  <a:gd name="T6" fmla="*/ 0 w 673"/>
                  <a:gd name="T7" fmla="*/ 335 h 335"/>
                  <a:gd name="T8" fmla="*/ 673 w 673"/>
                  <a:gd name="T9" fmla="*/ 335 h 335"/>
                  <a:gd name="T10" fmla="*/ 673 w 673"/>
                  <a:gd name="T11" fmla="*/ 171 h 335"/>
                  <a:gd name="T12" fmla="*/ 412 w 673"/>
                  <a:gd name="T13" fmla="*/ 171 h 335"/>
                  <a:gd name="T14" fmla="*/ 412 w 673"/>
                  <a:gd name="T15" fmla="*/ 0 h 335"/>
                  <a:gd name="T16" fmla="*/ 261 w 673"/>
                  <a:gd name="T17" fmla="*/ 0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3" h="335">
                    <a:moveTo>
                      <a:pt x="261" y="0"/>
                    </a:moveTo>
                    <a:lnTo>
                      <a:pt x="261" y="171"/>
                    </a:lnTo>
                    <a:lnTo>
                      <a:pt x="0" y="171"/>
                    </a:lnTo>
                    <a:lnTo>
                      <a:pt x="0" y="335"/>
                    </a:lnTo>
                    <a:lnTo>
                      <a:pt x="673" y="335"/>
                    </a:lnTo>
                    <a:lnTo>
                      <a:pt x="673" y="171"/>
                    </a:lnTo>
                    <a:lnTo>
                      <a:pt x="412" y="171"/>
                    </a:lnTo>
                    <a:lnTo>
                      <a:pt x="412" y="0"/>
                    </a:lnTo>
                    <a:lnTo>
                      <a:pt x="261" y="0"/>
                    </a:lnTo>
                    <a:close/>
                  </a:path>
                </a:pathLst>
              </a:cu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Freeform 301">
                <a:extLst>
                  <a:ext uri="{FF2B5EF4-FFF2-40B4-BE49-F238E27FC236}">
                    <a16:creationId xmlns:a16="http://schemas.microsoft.com/office/drawing/2014/main" id="{18441D6F-53AF-4909-B37E-D5EA22E6F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25975" y="2079625"/>
                <a:ext cx="2940050" cy="1984375"/>
              </a:xfrm>
              <a:custGeom>
                <a:avLst/>
                <a:gdLst>
                  <a:gd name="T0" fmla="*/ 0 w 1080"/>
                  <a:gd name="T1" fmla="*/ 94 h 732"/>
                  <a:gd name="T2" fmla="*/ 0 w 1080"/>
                  <a:gd name="T3" fmla="*/ 732 h 732"/>
                  <a:gd name="T4" fmla="*/ 1080 w 1080"/>
                  <a:gd name="T5" fmla="*/ 732 h 732"/>
                  <a:gd name="T6" fmla="*/ 1080 w 1080"/>
                  <a:gd name="T7" fmla="*/ 94 h 732"/>
                  <a:gd name="T8" fmla="*/ 986 w 1080"/>
                  <a:gd name="T9" fmla="*/ 0 h 732"/>
                  <a:gd name="T10" fmla="*/ 94 w 1080"/>
                  <a:gd name="T11" fmla="*/ 0 h 732"/>
                  <a:gd name="T12" fmla="*/ 0 w 1080"/>
                  <a:gd name="T13" fmla="*/ 94 h 7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80" h="732">
                    <a:moveTo>
                      <a:pt x="0" y="94"/>
                    </a:moveTo>
                    <a:cubicBezTo>
                      <a:pt x="0" y="732"/>
                      <a:pt x="0" y="732"/>
                      <a:pt x="0" y="732"/>
                    </a:cubicBezTo>
                    <a:cubicBezTo>
                      <a:pt x="1080" y="732"/>
                      <a:pt x="1080" y="732"/>
                      <a:pt x="1080" y="732"/>
                    </a:cubicBezTo>
                    <a:cubicBezTo>
                      <a:pt x="1080" y="94"/>
                      <a:pt x="1080" y="94"/>
                      <a:pt x="1080" y="94"/>
                    </a:cubicBezTo>
                    <a:cubicBezTo>
                      <a:pt x="1080" y="42"/>
                      <a:pt x="1038" y="0"/>
                      <a:pt x="986" y="0"/>
                    </a:cubicBezTo>
                    <a:cubicBezTo>
                      <a:pt x="94" y="0"/>
                      <a:pt x="94" y="0"/>
                      <a:pt x="94" y="0"/>
                    </a:cubicBezTo>
                    <a:cubicBezTo>
                      <a:pt x="42" y="0"/>
                      <a:pt x="0" y="42"/>
                      <a:pt x="0" y="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Freeform 302">
                <a:extLst>
                  <a:ext uri="{FF2B5EF4-FFF2-40B4-BE49-F238E27FC236}">
                    <a16:creationId xmlns:a16="http://schemas.microsoft.com/office/drawing/2014/main" id="{39EE8050-4531-44BD-A5BA-BE4808B7C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05463" y="4225925"/>
                <a:ext cx="1068388" cy="531813"/>
              </a:xfrm>
              <a:custGeom>
                <a:avLst/>
                <a:gdLst>
                  <a:gd name="T0" fmla="*/ 261 w 673"/>
                  <a:gd name="T1" fmla="*/ 0 h 335"/>
                  <a:gd name="T2" fmla="*/ 261 w 673"/>
                  <a:gd name="T3" fmla="*/ 171 h 335"/>
                  <a:gd name="T4" fmla="*/ 0 w 673"/>
                  <a:gd name="T5" fmla="*/ 171 h 335"/>
                  <a:gd name="T6" fmla="*/ 0 w 673"/>
                  <a:gd name="T7" fmla="*/ 335 h 335"/>
                  <a:gd name="T8" fmla="*/ 673 w 673"/>
                  <a:gd name="T9" fmla="*/ 335 h 335"/>
                  <a:gd name="T10" fmla="*/ 673 w 673"/>
                  <a:gd name="T11" fmla="*/ 171 h 335"/>
                  <a:gd name="T12" fmla="*/ 412 w 673"/>
                  <a:gd name="T13" fmla="*/ 171 h 335"/>
                  <a:gd name="T14" fmla="*/ 412 w 673"/>
                  <a:gd name="T15" fmla="*/ 0 h 335"/>
                  <a:gd name="T16" fmla="*/ 261 w 673"/>
                  <a:gd name="T17" fmla="*/ 0 h 3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73" h="335">
                    <a:moveTo>
                      <a:pt x="261" y="0"/>
                    </a:moveTo>
                    <a:lnTo>
                      <a:pt x="261" y="171"/>
                    </a:lnTo>
                    <a:lnTo>
                      <a:pt x="0" y="171"/>
                    </a:lnTo>
                    <a:lnTo>
                      <a:pt x="0" y="335"/>
                    </a:lnTo>
                    <a:lnTo>
                      <a:pt x="673" y="335"/>
                    </a:lnTo>
                    <a:lnTo>
                      <a:pt x="673" y="171"/>
                    </a:lnTo>
                    <a:lnTo>
                      <a:pt x="412" y="171"/>
                    </a:lnTo>
                    <a:lnTo>
                      <a:pt x="412" y="0"/>
                    </a:lnTo>
                    <a:lnTo>
                      <a:pt x="261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8A12632C-F3E1-4FD1-B726-47773E2E938A}"/>
                </a:ext>
              </a:extLst>
            </p:cNvPr>
            <p:cNvGrpSpPr/>
            <p:nvPr/>
          </p:nvGrpSpPr>
          <p:grpSpPr>
            <a:xfrm>
              <a:off x="5413091" y="2359409"/>
              <a:ext cx="1365818" cy="1424805"/>
              <a:chOff x="4559301" y="1836738"/>
              <a:chExt cx="3087688" cy="3221038"/>
            </a:xfrm>
          </p:grpSpPr>
          <p:sp>
            <p:nvSpPr>
              <p:cNvPr id="493" name="Freeform 266">
                <a:extLst>
                  <a:ext uri="{FF2B5EF4-FFF2-40B4-BE49-F238E27FC236}">
                    <a16:creationId xmlns:a16="http://schemas.microsoft.com/office/drawing/2014/main" id="{D94E716F-8322-400C-BDBA-C98B0978A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10288" y="1922463"/>
                <a:ext cx="1476375" cy="1717675"/>
              </a:xfrm>
              <a:custGeom>
                <a:avLst/>
                <a:gdLst>
                  <a:gd name="T0" fmla="*/ 473 w 543"/>
                  <a:gd name="T1" fmla="*/ 367 h 634"/>
                  <a:gd name="T2" fmla="*/ 478 w 543"/>
                  <a:gd name="T3" fmla="*/ 368 h 634"/>
                  <a:gd name="T4" fmla="*/ 535 w 543"/>
                  <a:gd name="T5" fmla="*/ 488 h 634"/>
                  <a:gd name="T6" fmla="*/ 490 w 543"/>
                  <a:gd name="T7" fmla="*/ 562 h 634"/>
                  <a:gd name="T8" fmla="*/ 319 w 543"/>
                  <a:gd name="T9" fmla="*/ 540 h 634"/>
                  <a:gd name="T10" fmla="*/ 318 w 543"/>
                  <a:gd name="T11" fmla="*/ 539 h 634"/>
                  <a:gd name="T12" fmla="*/ 184 w 543"/>
                  <a:gd name="T13" fmla="*/ 601 h 634"/>
                  <a:gd name="T14" fmla="*/ 68 w 543"/>
                  <a:gd name="T15" fmla="*/ 566 h 634"/>
                  <a:gd name="T16" fmla="*/ 0 w 543"/>
                  <a:gd name="T17" fmla="*/ 408 h 634"/>
                  <a:gd name="T18" fmla="*/ 0 w 543"/>
                  <a:gd name="T19" fmla="*/ 229 h 634"/>
                  <a:gd name="T20" fmla="*/ 0 w 543"/>
                  <a:gd name="T21" fmla="*/ 86 h 634"/>
                  <a:gd name="T22" fmla="*/ 98 w 543"/>
                  <a:gd name="T23" fmla="*/ 0 h 634"/>
                  <a:gd name="T24" fmla="*/ 178 w 543"/>
                  <a:gd name="T25" fmla="*/ 55 h 634"/>
                  <a:gd name="T26" fmla="*/ 350 w 543"/>
                  <a:gd name="T27" fmla="*/ 105 h 634"/>
                  <a:gd name="T28" fmla="*/ 373 w 543"/>
                  <a:gd name="T29" fmla="*/ 166 h 634"/>
                  <a:gd name="T30" fmla="*/ 472 w 543"/>
                  <a:gd name="T31" fmla="*/ 252 h 634"/>
                  <a:gd name="T32" fmla="*/ 473 w 543"/>
                  <a:gd name="T33" fmla="*/ 367 h 6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3" h="634">
                    <a:moveTo>
                      <a:pt x="473" y="367"/>
                    </a:moveTo>
                    <a:cubicBezTo>
                      <a:pt x="478" y="368"/>
                      <a:pt x="478" y="368"/>
                      <a:pt x="478" y="368"/>
                    </a:cubicBezTo>
                    <a:cubicBezTo>
                      <a:pt x="478" y="368"/>
                      <a:pt x="543" y="417"/>
                      <a:pt x="535" y="488"/>
                    </a:cubicBezTo>
                    <a:cubicBezTo>
                      <a:pt x="531" y="517"/>
                      <a:pt x="514" y="544"/>
                      <a:pt x="490" y="562"/>
                    </a:cubicBezTo>
                    <a:cubicBezTo>
                      <a:pt x="392" y="634"/>
                      <a:pt x="319" y="540"/>
                      <a:pt x="319" y="540"/>
                    </a:cubicBezTo>
                    <a:cubicBezTo>
                      <a:pt x="318" y="539"/>
                      <a:pt x="318" y="539"/>
                      <a:pt x="318" y="539"/>
                    </a:cubicBezTo>
                    <a:cubicBezTo>
                      <a:pt x="291" y="566"/>
                      <a:pt x="248" y="589"/>
                      <a:pt x="184" y="601"/>
                    </a:cubicBezTo>
                    <a:cubicBezTo>
                      <a:pt x="136" y="611"/>
                      <a:pt x="97" y="592"/>
                      <a:pt x="68" y="566"/>
                    </a:cubicBezTo>
                    <a:cubicBezTo>
                      <a:pt x="24" y="526"/>
                      <a:pt x="0" y="468"/>
                      <a:pt x="0" y="408"/>
                    </a:cubicBezTo>
                    <a:cubicBezTo>
                      <a:pt x="0" y="229"/>
                      <a:pt x="0" y="229"/>
                      <a:pt x="0" y="229"/>
                    </a:cubicBezTo>
                    <a:cubicBezTo>
                      <a:pt x="0" y="86"/>
                      <a:pt x="0" y="86"/>
                      <a:pt x="0" y="86"/>
                    </a:cubicBezTo>
                    <a:cubicBezTo>
                      <a:pt x="0" y="86"/>
                      <a:pt x="13" y="0"/>
                      <a:pt x="98" y="0"/>
                    </a:cubicBezTo>
                    <a:cubicBezTo>
                      <a:pt x="160" y="0"/>
                      <a:pt x="178" y="55"/>
                      <a:pt x="178" y="55"/>
                    </a:cubicBezTo>
                    <a:cubicBezTo>
                      <a:pt x="178" y="55"/>
                      <a:pt x="288" y="31"/>
                      <a:pt x="350" y="105"/>
                    </a:cubicBezTo>
                    <a:cubicBezTo>
                      <a:pt x="367" y="126"/>
                      <a:pt x="374" y="147"/>
                      <a:pt x="373" y="166"/>
                    </a:cubicBezTo>
                    <a:cubicBezTo>
                      <a:pt x="373" y="166"/>
                      <a:pt x="442" y="160"/>
                      <a:pt x="472" y="252"/>
                    </a:cubicBezTo>
                    <a:cubicBezTo>
                      <a:pt x="485" y="291"/>
                      <a:pt x="480" y="335"/>
                      <a:pt x="473" y="367"/>
                    </a:cubicBez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Freeform 267">
                <a:extLst>
                  <a:ext uri="{FF2B5EF4-FFF2-40B4-BE49-F238E27FC236}">
                    <a16:creationId xmlns:a16="http://schemas.microsoft.com/office/drawing/2014/main" id="{E8305A67-93BB-4D5E-BC5C-E3FEFDBBE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276" y="1922463"/>
                <a:ext cx="1477963" cy="1717675"/>
              </a:xfrm>
              <a:custGeom>
                <a:avLst/>
                <a:gdLst>
                  <a:gd name="T0" fmla="*/ 70 w 543"/>
                  <a:gd name="T1" fmla="*/ 367 h 634"/>
                  <a:gd name="T2" fmla="*/ 71 w 543"/>
                  <a:gd name="T3" fmla="*/ 252 h 634"/>
                  <a:gd name="T4" fmla="*/ 170 w 543"/>
                  <a:gd name="T5" fmla="*/ 166 h 634"/>
                  <a:gd name="T6" fmla="*/ 194 w 543"/>
                  <a:gd name="T7" fmla="*/ 105 h 634"/>
                  <a:gd name="T8" fmla="*/ 365 w 543"/>
                  <a:gd name="T9" fmla="*/ 55 h 634"/>
                  <a:gd name="T10" fmla="*/ 445 w 543"/>
                  <a:gd name="T11" fmla="*/ 0 h 634"/>
                  <a:gd name="T12" fmla="*/ 543 w 543"/>
                  <a:gd name="T13" fmla="*/ 86 h 634"/>
                  <a:gd name="T14" fmla="*/ 543 w 543"/>
                  <a:gd name="T15" fmla="*/ 229 h 634"/>
                  <a:gd name="T16" fmla="*/ 543 w 543"/>
                  <a:gd name="T17" fmla="*/ 408 h 634"/>
                  <a:gd name="T18" fmla="*/ 475 w 543"/>
                  <a:gd name="T19" fmla="*/ 566 h 634"/>
                  <a:gd name="T20" fmla="*/ 359 w 543"/>
                  <a:gd name="T21" fmla="*/ 601 h 634"/>
                  <a:gd name="T22" fmla="*/ 226 w 543"/>
                  <a:gd name="T23" fmla="*/ 539 h 634"/>
                  <a:gd name="T24" fmla="*/ 224 w 543"/>
                  <a:gd name="T25" fmla="*/ 540 h 634"/>
                  <a:gd name="T26" fmla="*/ 54 w 543"/>
                  <a:gd name="T27" fmla="*/ 562 h 634"/>
                  <a:gd name="T28" fmla="*/ 9 w 543"/>
                  <a:gd name="T29" fmla="*/ 488 h 634"/>
                  <a:gd name="T30" fmla="*/ 65 w 543"/>
                  <a:gd name="T31" fmla="*/ 368 h 634"/>
                  <a:gd name="T32" fmla="*/ 70 w 543"/>
                  <a:gd name="T33" fmla="*/ 367 h 6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43" h="634">
                    <a:moveTo>
                      <a:pt x="70" y="367"/>
                    </a:moveTo>
                    <a:cubicBezTo>
                      <a:pt x="63" y="335"/>
                      <a:pt x="58" y="291"/>
                      <a:pt x="71" y="252"/>
                    </a:cubicBezTo>
                    <a:cubicBezTo>
                      <a:pt x="102" y="160"/>
                      <a:pt x="170" y="166"/>
                      <a:pt x="170" y="166"/>
                    </a:cubicBezTo>
                    <a:cubicBezTo>
                      <a:pt x="170" y="147"/>
                      <a:pt x="176" y="126"/>
                      <a:pt x="194" y="105"/>
                    </a:cubicBezTo>
                    <a:cubicBezTo>
                      <a:pt x="255" y="31"/>
                      <a:pt x="365" y="55"/>
                      <a:pt x="365" y="55"/>
                    </a:cubicBezTo>
                    <a:cubicBezTo>
                      <a:pt x="365" y="55"/>
                      <a:pt x="384" y="0"/>
                      <a:pt x="445" y="0"/>
                    </a:cubicBezTo>
                    <a:cubicBezTo>
                      <a:pt x="531" y="0"/>
                      <a:pt x="543" y="86"/>
                      <a:pt x="543" y="86"/>
                    </a:cubicBezTo>
                    <a:cubicBezTo>
                      <a:pt x="543" y="229"/>
                      <a:pt x="543" y="229"/>
                      <a:pt x="543" y="229"/>
                    </a:cubicBezTo>
                    <a:cubicBezTo>
                      <a:pt x="543" y="408"/>
                      <a:pt x="543" y="408"/>
                      <a:pt x="543" y="408"/>
                    </a:cubicBezTo>
                    <a:cubicBezTo>
                      <a:pt x="543" y="468"/>
                      <a:pt x="520" y="526"/>
                      <a:pt x="475" y="566"/>
                    </a:cubicBezTo>
                    <a:cubicBezTo>
                      <a:pt x="446" y="592"/>
                      <a:pt x="407" y="611"/>
                      <a:pt x="359" y="601"/>
                    </a:cubicBezTo>
                    <a:cubicBezTo>
                      <a:pt x="295" y="589"/>
                      <a:pt x="252" y="566"/>
                      <a:pt x="226" y="539"/>
                    </a:cubicBezTo>
                    <a:cubicBezTo>
                      <a:pt x="224" y="540"/>
                      <a:pt x="224" y="540"/>
                      <a:pt x="224" y="540"/>
                    </a:cubicBezTo>
                    <a:cubicBezTo>
                      <a:pt x="224" y="540"/>
                      <a:pt x="151" y="634"/>
                      <a:pt x="54" y="562"/>
                    </a:cubicBezTo>
                    <a:cubicBezTo>
                      <a:pt x="29" y="544"/>
                      <a:pt x="12" y="517"/>
                      <a:pt x="9" y="488"/>
                    </a:cubicBezTo>
                    <a:cubicBezTo>
                      <a:pt x="0" y="417"/>
                      <a:pt x="65" y="368"/>
                      <a:pt x="65" y="368"/>
                    </a:cubicBezTo>
                    <a:lnTo>
                      <a:pt x="70" y="367"/>
                    </a:lnTo>
                    <a:close/>
                  </a:path>
                </a:pathLst>
              </a:custGeom>
              <a:solidFill>
                <a:srgbClr val="5D286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Oval 268">
                <a:extLst>
                  <a:ext uri="{FF2B5EF4-FFF2-40B4-BE49-F238E27FC236}">
                    <a16:creationId xmlns:a16="http://schemas.microsoft.com/office/drawing/2014/main" id="{CA5431BA-24AC-4C8E-9322-861398E3F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07051" y="4802188"/>
                <a:ext cx="217488" cy="217488"/>
              </a:xfrm>
              <a:prstGeom prst="ellipse">
                <a:avLst/>
              </a:pr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Oval 269">
                <a:extLst>
                  <a:ext uri="{FF2B5EF4-FFF2-40B4-BE49-F238E27FC236}">
                    <a16:creationId xmlns:a16="http://schemas.microsoft.com/office/drawing/2014/main" id="{F59446A6-646B-4A6F-A4BC-79B2EFE96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61138" y="4840288"/>
                <a:ext cx="217488" cy="217488"/>
              </a:xfrm>
              <a:prstGeom prst="ellipse">
                <a:avLst/>
              </a:pr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Oval 270">
                <a:extLst>
                  <a:ext uri="{FF2B5EF4-FFF2-40B4-BE49-F238E27FC236}">
                    <a16:creationId xmlns:a16="http://schemas.microsoft.com/office/drawing/2014/main" id="{F185CC01-6C22-483A-951A-3DFA9D6BC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86463" y="4322763"/>
                <a:ext cx="219075" cy="217488"/>
              </a:xfrm>
              <a:prstGeom prst="ellipse">
                <a:avLst/>
              </a:pr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Oval 271">
                <a:extLst>
                  <a:ext uri="{FF2B5EF4-FFF2-40B4-BE49-F238E27FC236}">
                    <a16:creationId xmlns:a16="http://schemas.microsoft.com/office/drawing/2014/main" id="{810F8D35-DB6F-4B55-8195-6062E85AA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92651" y="4840288"/>
                <a:ext cx="217488" cy="217488"/>
              </a:xfrm>
              <a:prstGeom prst="ellipse">
                <a:avLst/>
              </a:pr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Oval 272">
                <a:extLst>
                  <a:ext uri="{FF2B5EF4-FFF2-40B4-BE49-F238E27FC236}">
                    <a16:creationId xmlns:a16="http://schemas.microsoft.com/office/drawing/2014/main" id="{A0C89E3B-BA3F-464D-B437-79C7B2FE8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32676" y="4832350"/>
                <a:ext cx="214313" cy="217488"/>
              </a:xfrm>
              <a:prstGeom prst="ellipse">
                <a:avLst/>
              </a:prstGeom>
              <a:solidFill>
                <a:srgbClr val="00FFED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Freeform 273">
                <a:extLst>
                  <a:ext uri="{FF2B5EF4-FFF2-40B4-BE49-F238E27FC236}">
                    <a16:creationId xmlns:a16="http://schemas.microsoft.com/office/drawing/2014/main" id="{3997E423-E573-4A85-9427-17FF35D56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8076" y="1836738"/>
                <a:ext cx="1117600" cy="682625"/>
              </a:xfrm>
              <a:custGeom>
                <a:avLst/>
                <a:gdLst>
                  <a:gd name="T0" fmla="*/ 411 w 411"/>
                  <a:gd name="T1" fmla="*/ 86 h 252"/>
                  <a:gd name="T2" fmla="*/ 313 w 411"/>
                  <a:gd name="T3" fmla="*/ 0 h 252"/>
                  <a:gd name="T4" fmla="*/ 233 w 411"/>
                  <a:gd name="T5" fmla="*/ 55 h 252"/>
                  <a:gd name="T6" fmla="*/ 62 w 411"/>
                  <a:gd name="T7" fmla="*/ 105 h 252"/>
                  <a:gd name="T8" fmla="*/ 111 w 411"/>
                  <a:gd name="T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1" h="252">
                    <a:moveTo>
                      <a:pt x="411" y="86"/>
                    </a:moveTo>
                    <a:cubicBezTo>
                      <a:pt x="411" y="86"/>
                      <a:pt x="399" y="0"/>
                      <a:pt x="313" y="0"/>
                    </a:cubicBezTo>
                    <a:cubicBezTo>
                      <a:pt x="252" y="0"/>
                      <a:pt x="233" y="55"/>
                      <a:pt x="233" y="55"/>
                    </a:cubicBezTo>
                    <a:cubicBezTo>
                      <a:pt x="233" y="55"/>
                      <a:pt x="123" y="31"/>
                      <a:pt x="62" y="105"/>
                    </a:cubicBezTo>
                    <a:cubicBezTo>
                      <a:pt x="0" y="178"/>
                      <a:pt x="74" y="252"/>
                      <a:pt x="111" y="252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Freeform 274">
                <a:extLst>
                  <a:ext uri="{FF2B5EF4-FFF2-40B4-BE49-F238E27FC236}">
                    <a16:creationId xmlns:a16="http://schemas.microsoft.com/office/drawing/2014/main" id="{F070301F-2608-4B91-B3B0-98289997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9476" y="2270125"/>
                <a:ext cx="331788" cy="679450"/>
              </a:xfrm>
              <a:custGeom>
                <a:avLst/>
                <a:gdLst>
                  <a:gd name="T0" fmla="*/ 122 w 122"/>
                  <a:gd name="T1" fmla="*/ 6 h 251"/>
                  <a:gd name="T2" fmla="*/ 23 w 122"/>
                  <a:gd name="T3" fmla="*/ 92 h 251"/>
                  <a:gd name="T4" fmla="*/ 35 w 122"/>
                  <a:gd name="T5" fmla="*/ 251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2" h="251">
                    <a:moveTo>
                      <a:pt x="122" y="6"/>
                    </a:moveTo>
                    <a:cubicBezTo>
                      <a:pt x="122" y="6"/>
                      <a:pt x="54" y="0"/>
                      <a:pt x="23" y="92"/>
                    </a:cubicBezTo>
                    <a:cubicBezTo>
                      <a:pt x="0" y="162"/>
                      <a:pt x="35" y="251"/>
                      <a:pt x="35" y="251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Freeform 275">
                <a:extLst>
                  <a:ext uri="{FF2B5EF4-FFF2-40B4-BE49-F238E27FC236}">
                    <a16:creationId xmlns:a16="http://schemas.microsoft.com/office/drawing/2014/main" id="{06F14D62-35FC-41A1-BE12-0D201C4E0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9301" y="2833688"/>
                <a:ext cx="609600" cy="720725"/>
              </a:xfrm>
              <a:custGeom>
                <a:avLst/>
                <a:gdLst>
                  <a:gd name="T0" fmla="*/ 65 w 224"/>
                  <a:gd name="T1" fmla="*/ 0 h 266"/>
                  <a:gd name="T2" fmla="*/ 9 w 224"/>
                  <a:gd name="T3" fmla="*/ 120 h 266"/>
                  <a:gd name="T4" fmla="*/ 54 w 224"/>
                  <a:gd name="T5" fmla="*/ 194 h 266"/>
                  <a:gd name="T6" fmla="*/ 224 w 224"/>
                  <a:gd name="T7" fmla="*/ 172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4" h="266">
                    <a:moveTo>
                      <a:pt x="65" y="0"/>
                    </a:moveTo>
                    <a:cubicBezTo>
                      <a:pt x="65" y="0"/>
                      <a:pt x="0" y="49"/>
                      <a:pt x="9" y="120"/>
                    </a:cubicBezTo>
                    <a:cubicBezTo>
                      <a:pt x="12" y="149"/>
                      <a:pt x="29" y="176"/>
                      <a:pt x="54" y="194"/>
                    </a:cubicBezTo>
                    <a:cubicBezTo>
                      <a:pt x="151" y="266"/>
                      <a:pt x="224" y="172"/>
                      <a:pt x="224" y="172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Freeform 276">
                <a:extLst>
                  <a:ext uri="{FF2B5EF4-FFF2-40B4-BE49-F238E27FC236}">
                    <a16:creationId xmlns:a16="http://schemas.microsoft.com/office/drawing/2014/main" id="{164B1C04-9FF9-43BA-9C9C-5A875D4C8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35526" y="2068513"/>
                <a:ext cx="1200150" cy="1422400"/>
              </a:xfrm>
              <a:custGeom>
                <a:avLst/>
                <a:gdLst>
                  <a:gd name="T0" fmla="*/ 257 w 441"/>
                  <a:gd name="T1" fmla="*/ 368 h 525"/>
                  <a:gd name="T2" fmla="*/ 184 w 441"/>
                  <a:gd name="T3" fmla="*/ 258 h 525"/>
                  <a:gd name="T4" fmla="*/ 257 w 441"/>
                  <a:gd name="T5" fmla="*/ 515 h 525"/>
                  <a:gd name="T6" fmla="*/ 373 w 441"/>
                  <a:gd name="T7" fmla="*/ 480 h 525"/>
                  <a:gd name="T8" fmla="*/ 441 w 441"/>
                  <a:gd name="T9" fmla="*/ 322 h 525"/>
                  <a:gd name="T10" fmla="*/ 441 w 441"/>
                  <a:gd name="T11" fmla="*/ 0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1" h="525">
                    <a:moveTo>
                      <a:pt x="257" y="368"/>
                    </a:moveTo>
                    <a:cubicBezTo>
                      <a:pt x="257" y="368"/>
                      <a:pt x="282" y="270"/>
                      <a:pt x="184" y="258"/>
                    </a:cubicBezTo>
                    <a:cubicBezTo>
                      <a:pt x="86" y="245"/>
                      <a:pt x="0" y="466"/>
                      <a:pt x="257" y="515"/>
                    </a:cubicBezTo>
                    <a:cubicBezTo>
                      <a:pt x="305" y="525"/>
                      <a:pt x="344" y="506"/>
                      <a:pt x="373" y="480"/>
                    </a:cubicBezTo>
                    <a:cubicBezTo>
                      <a:pt x="418" y="440"/>
                      <a:pt x="441" y="382"/>
                      <a:pt x="441" y="322"/>
                    </a:cubicBezTo>
                    <a:cubicBezTo>
                      <a:pt x="441" y="0"/>
                      <a:pt x="441" y="0"/>
                      <a:pt x="441" y="0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Freeform 277">
                <a:extLst>
                  <a:ext uri="{FF2B5EF4-FFF2-40B4-BE49-F238E27FC236}">
                    <a16:creationId xmlns:a16="http://schemas.microsoft.com/office/drawing/2014/main" id="{1794E5F2-FA6C-44A8-8EAA-8FDBF1670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126" y="3065463"/>
                <a:ext cx="165100" cy="133350"/>
              </a:xfrm>
              <a:custGeom>
                <a:avLst/>
                <a:gdLst>
                  <a:gd name="T0" fmla="*/ 61 w 61"/>
                  <a:gd name="T1" fmla="*/ 49 h 49"/>
                  <a:gd name="T2" fmla="*/ 0 w 61"/>
                  <a:gd name="T3" fmla="*/ 1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1" h="49">
                    <a:moveTo>
                      <a:pt x="61" y="49"/>
                    </a:moveTo>
                    <a:cubicBezTo>
                      <a:pt x="61" y="49"/>
                      <a:pt x="36" y="0"/>
                      <a:pt x="0" y="12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Freeform 278">
                <a:extLst>
                  <a:ext uri="{FF2B5EF4-FFF2-40B4-BE49-F238E27FC236}">
                    <a16:creationId xmlns:a16="http://schemas.microsoft.com/office/drawing/2014/main" id="{AE67DA6A-E7A6-4BE2-A8F2-AD1DE4C62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7388" y="2301875"/>
                <a:ext cx="268288" cy="153988"/>
              </a:xfrm>
              <a:custGeom>
                <a:avLst/>
                <a:gdLst>
                  <a:gd name="T0" fmla="*/ 99 w 99"/>
                  <a:gd name="T1" fmla="*/ 57 h 57"/>
                  <a:gd name="T2" fmla="*/ 27 w 99"/>
                  <a:gd name="T3" fmla="*/ 57 h 57"/>
                  <a:gd name="T4" fmla="*/ 3 w 99"/>
                  <a:gd name="T5" fmla="*/ 36 h 57"/>
                  <a:gd name="T6" fmla="*/ 7 w 99"/>
                  <a:gd name="T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57">
                    <a:moveTo>
                      <a:pt x="99" y="57"/>
                    </a:moveTo>
                    <a:cubicBezTo>
                      <a:pt x="27" y="57"/>
                      <a:pt x="27" y="57"/>
                      <a:pt x="27" y="57"/>
                    </a:cubicBezTo>
                    <a:cubicBezTo>
                      <a:pt x="17" y="57"/>
                      <a:pt x="7" y="49"/>
                      <a:pt x="3" y="36"/>
                    </a:cubicBezTo>
                    <a:cubicBezTo>
                      <a:pt x="0" y="27"/>
                      <a:pt x="0" y="15"/>
                      <a:pt x="7" y="0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Freeform 279">
                <a:extLst>
                  <a:ext uri="{FF2B5EF4-FFF2-40B4-BE49-F238E27FC236}">
                    <a16:creationId xmlns:a16="http://schemas.microsoft.com/office/drawing/2014/main" id="{FDB4100A-06D1-468D-B75A-F8F6093B7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726" y="1836738"/>
                <a:ext cx="1119188" cy="682625"/>
              </a:xfrm>
              <a:custGeom>
                <a:avLst/>
                <a:gdLst>
                  <a:gd name="T0" fmla="*/ 0 w 411"/>
                  <a:gd name="T1" fmla="*/ 86 h 252"/>
                  <a:gd name="T2" fmla="*/ 98 w 411"/>
                  <a:gd name="T3" fmla="*/ 0 h 252"/>
                  <a:gd name="T4" fmla="*/ 178 w 411"/>
                  <a:gd name="T5" fmla="*/ 55 h 252"/>
                  <a:gd name="T6" fmla="*/ 350 w 411"/>
                  <a:gd name="T7" fmla="*/ 105 h 252"/>
                  <a:gd name="T8" fmla="*/ 301 w 411"/>
                  <a:gd name="T9" fmla="*/ 252 h 2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1" h="252">
                    <a:moveTo>
                      <a:pt x="0" y="86"/>
                    </a:moveTo>
                    <a:cubicBezTo>
                      <a:pt x="0" y="86"/>
                      <a:pt x="13" y="0"/>
                      <a:pt x="98" y="0"/>
                    </a:cubicBezTo>
                    <a:cubicBezTo>
                      <a:pt x="160" y="0"/>
                      <a:pt x="178" y="55"/>
                      <a:pt x="178" y="55"/>
                    </a:cubicBezTo>
                    <a:cubicBezTo>
                      <a:pt x="178" y="55"/>
                      <a:pt x="288" y="31"/>
                      <a:pt x="350" y="105"/>
                    </a:cubicBezTo>
                    <a:cubicBezTo>
                      <a:pt x="411" y="178"/>
                      <a:pt x="337" y="252"/>
                      <a:pt x="301" y="252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Freeform 280">
                <a:extLst>
                  <a:ext uri="{FF2B5EF4-FFF2-40B4-BE49-F238E27FC236}">
                    <a16:creationId xmlns:a16="http://schemas.microsoft.com/office/drawing/2014/main" id="{EA7812C0-954F-479C-96FE-1E85CFDAF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70726" y="2270125"/>
                <a:ext cx="334963" cy="679450"/>
              </a:xfrm>
              <a:custGeom>
                <a:avLst/>
                <a:gdLst>
                  <a:gd name="T0" fmla="*/ 0 w 123"/>
                  <a:gd name="T1" fmla="*/ 6 h 251"/>
                  <a:gd name="T2" fmla="*/ 99 w 123"/>
                  <a:gd name="T3" fmla="*/ 92 h 251"/>
                  <a:gd name="T4" fmla="*/ 87 w 123"/>
                  <a:gd name="T5" fmla="*/ 251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251">
                    <a:moveTo>
                      <a:pt x="0" y="6"/>
                    </a:moveTo>
                    <a:cubicBezTo>
                      <a:pt x="0" y="6"/>
                      <a:pt x="69" y="0"/>
                      <a:pt x="99" y="92"/>
                    </a:cubicBezTo>
                    <a:cubicBezTo>
                      <a:pt x="123" y="162"/>
                      <a:pt x="87" y="251"/>
                      <a:pt x="87" y="251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Freeform 281">
                <a:extLst>
                  <a:ext uri="{FF2B5EF4-FFF2-40B4-BE49-F238E27FC236}">
                    <a16:creationId xmlns:a16="http://schemas.microsoft.com/office/drawing/2014/main" id="{EB93C419-EDCF-4387-9E42-C68296A6C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23088" y="2833688"/>
                <a:ext cx="609600" cy="720725"/>
              </a:xfrm>
              <a:custGeom>
                <a:avLst/>
                <a:gdLst>
                  <a:gd name="T0" fmla="*/ 159 w 224"/>
                  <a:gd name="T1" fmla="*/ 0 h 266"/>
                  <a:gd name="T2" fmla="*/ 216 w 224"/>
                  <a:gd name="T3" fmla="*/ 120 h 266"/>
                  <a:gd name="T4" fmla="*/ 171 w 224"/>
                  <a:gd name="T5" fmla="*/ 194 h 266"/>
                  <a:gd name="T6" fmla="*/ 0 w 224"/>
                  <a:gd name="T7" fmla="*/ 172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4" h="266">
                    <a:moveTo>
                      <a:pt x="159" y="0"/>
                    </a:moveTo>
                    <a:cubicBezTo>
                      <a:pt x="159" y="0"/>
                      <a:pt x="224" y="49"/>
                      <a:pt x="216" y="120"/>
                    </a:cubicBezTo>
                    <a:cubicBezTo>
                      <a:pt x="212" y="149"/>
                      <a:pt x="195" y="176"/>
                      <a:pt x="171" y="194"/>
                    </a:cubicBezTo>
                    <a:cubicBezTo>
                      <a:pt x="73" y="266"/>
                      <a:pt x="0" y="172"/>
                      <a:pt x="0" y="172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Freeform 282">
                <a:extLst>
                  <a:ext uri="{FF2B5EF4-FFF2-40B4-BE49-F238E27FC236}">
                    <a16:creationId xmlns:a16="http://schemas.microsoft.com/office/drawing/2014/main" id="{FA58504D-1B37-4AE6-8BAC-A9BDC2A49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726" y="2068513"/>
                <a:ext cx="1203325" cy="1422400"/>
              </a:xfrm>
              <a:custGeom>
                <a:avLst/>
                <a:gdLst>
                  <a:gd name="T0" fmla="*/ 184 w 442"/>
                  <a:gd name="T1" fmla="*/ 368 h 525"/>
                  <a:gd name="T2" fmla="*/ 258 w 442"/>
                  <a:gd name="T3" fmla="*/ 258 h 525"/>
                  <a:gd name="T4" fmla="*/ 184 w 442"/>
                  <a:gd name="T5" fmla="*/ 515 h 525"/>
                  <a:gd name="T6" fmla="*/ 68 w 442"/>
                  <a:gd name="T7" fmla="*/ 480 h 525"/>
                  <a:gd name="T8" fmla="*/ 0 w 442"/>
                  <a:gd name="T9" fmla="*/ 322 h 525"/>
                  <a:gd name="T10" fmla="*/ 0 w 442"/>
                  <a:gd name="T11" fmla="*/ 0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42" h="525">
                    <a:moveTo>
                      <a:pt x="184" y="368"/>
                    </a:moveTo>
                    <a:cubicBezTo>
                      <a:pt x="184" y="368"/>
                      <a:pt x="160" y="270"/>
                      <a:pt x="258" y="258"/>
                    </a:cubicBezTo>
                    <a:cubicBezTo>
                      <a:pt x="356" y="245"/>
                      <a:pt x="442" y="466"/>
                      <a:pt x="184" y="515"/>
                    </a:cubicBezTo>
                    <a:cubicBezTo>
                      <a:pt x="136" y="525"/>
                      <a:pt x="97" y="506"/>
                      <a:pt x="68" y="480"/>
                    </a:cubicBezTo>
                    <a:cubicBezTo>
                      <a:pt x="24" y="440"/>
                      <a:pt x="0" y="382"/>
                      <a:pt x="0" y="322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Freeform 283">
                <a:extLst>
                  <a:ext uri="{FF2B5EF4-FFF2-40B4-BE49-F238E27FC236}">
                    <a16:creationId xmlns:a16="http://schemas.microsoft.com/office/drawing/2014/main" id="{40E1E57D-9E53-46D0-AF60-81BFB7C7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91351" y="3065463"/>
                <a:ext cx="166688" cy="133350"/>
              </a:xfrm>
              <a:custGeom>
                <a:avLst/>
                <a:gdLst>
                  <a:gd name="T0" fmla="*/ 0 w 61"/>
                  <a:gd name="T1" fmla="*/ 49 h 49"/>
                  <a:gd name="T2" fmla="*/ 61 w 61"/>
                  <a:gd name="T3" fmla="*/ 1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61" h="49">
                    <a:moveTo>
                      <a:pt x="0" y="49"/>
                    </a:moveTo>
                    <a:cubicBezTo>
                      <a:pt x="0" y="49"/>
                      <a:pt x="24" y="0"/>
                      <a:pt x="61" y="12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Freeform 284">
                <a:extLst>
                  <a:ext uri="{FF2B5EF4-FFF2-40B4-BE49-F238E27FC236}">
                    <a16:creationId xmlns:a16="http://schemas.microsoft.com/office/drawing/2014/main" id="{26D28850-65FD-4265-B5FA-A35F96908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54726" y="2301875"/>
                <a:ext cx="269875" cy="153988"/>
              </a:xfrm>
              <a:custGeom>
                <a:avLst/>
                <a:gdLst>
                  <a:gd name="T0" fmla="*/ 0 w 99"/>
                  <a:gd name="T1" fmla="*/ 57 h 57"/>
                  <a:gd name="T2" fmla="*/ 72 w 99"/>
                  <a:gd name="T3" fmla="*/ 57 h 57"/>
                  <a:gd name="T4" fmla="*/ 97 w 99"/>
                  <a:gd name="T5" fmla="*/ 36 h 57"/>
                  <a:gd name="T6" fmla="*/ 92 w 99"/>
                  <a:gd name="T7" fmla="*/ 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99" h="57">
                    <a:moveTo>
                      <a:pt x="0" y="57"/>
                    </a:moveTo>
                    <a:cubicBezTo>
                      <a:pt x="72" y="57"/>
                      <a:pt x="72" y="57"/>
                      <a:pt x="72" y="57"/>
                    </a:cubicBezTo>
                    <a:cubicBezTo>
                      <a:pt x="83" y="57"/>
                      <a:pt x="93" y="49"/>
                      <a:pt x="97" y="36"/>
                    </a:cubicBezTo>
                    <a:cubicBezTo>
                      <a:pt x="99" y="27"/>
                      <a:pt x="99" y="15"/>
                      <a:pt x="92" y="0"/>
                    </a:cubicBez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Freeform 285">
                <a:extLst>
                  <a:ext uri="{FF2B5EF4-FFF2-40B4-BE49-F238E27FC236}">
                    <a16:creationId xmlns:a16="http://schemas.microsoft.com/office/drawing/2014/main" id="{7E94E693-C6E3-41C8-B95E-49E8707CF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35563" y="3429000"/>
                <a:ext cx="452438" cy="1368425"/>
              </a:xfrm>
              <a:custGeom>
                <a:avLst/>
                <a:gdLst>
                  <a:gd name="T0" fmla="*/ 0 w 285"/>
                  <a:gd name="T1" fmla="*/ 0 h 862"/>
                  <a:gd name="T2" fmla="*/ 0 w 285"/>
                  <a:gd name="T3" fmla="*/ 517 h 862"/>
                  <a:gd name="T4" fmla="*/ 285 w 285"/>
                  <a:gd name="T5" fmla="*/ 862 h 8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5" h="862">
                    <a:moveTo>
                      <a:pt x="0" y="0"/>
                    </a:moveTo>
                    <a:lnTo>
                      <a:pt x="0" y="517"/>
                    </a:lnTo>
                    <a:lnTo>
                      <a:pt x="285" y="862"/>
                    </a:ln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Freeform 286">
                <a:extLst>
                  <a:ext uri="{FF2B5EF4-FFF2-40B4-BE49-F238E27FC236}">
                    <a16:creationId xmlns:a16="http://schemas.microsoft.com/office/drawing/2014/main" id="{0456ABC5-0640-4AAB-BB96-6AF499397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34163" y="3470275"/>
                <a:ext cx="285750" cy="1327150"/>
              </a:xfrm>
              <a:custGeom>
                <a:avLst/>
                <a:gdLst>
                  <a:gd name="T0" fmla="*/ 180 w 180"/>
                  <a:gd name="T1" fmla="*/ 0 h 836"/>
                  <a:gd name="T2" fmla="*/ 180 w 180"/>
                  <a:gd name="T3" fmla="*/ 466 h 836"/>
                  <a:gd name="T4" fmla="*/ 0 w 180"/>
                  <a:gd name="T5" fmla="*/ 836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0" h="836">
                    <a:moveTo>
                      <a:pt x="180" y="0"/>
                    </a:moveTo>
                    <a:lnTo>
                      <a:pt x="180" y="466"/>
                    </a:lnTo>
                    <a:lnTo>
                      <a:pt x="0" y="836"/>
                    </a:lnTo>
                  </a:path>
                </a:pathLst>
              </a:cu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Line 287">
                <a:extLst>
                  <a:ext uri="{FF2B5EF4-FFF2-40B4-BE49-F238E27FC236}">
                    <a16:creationId xmlns:a16="http://schemas.microsoft.com/office/drawing/2014/main" id="{7254C3B7-B635-42CA-A685-261E58C382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053138" y="3470275"/>
                <a:ext cx="0" cy="801688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Oval 288">
                <a:extLst>
                  <a:ext uri="{FF2B5EF4-FFF2-40B4-BE49-F238E27FC236}">
                    <a16:creationId xmlns:a16="http://schemas.microsoft.com/office/drawing/2014/main" id="{E1DEC623-431F-4F23-B344-324F0B64A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62601" y="4759325"/>
                <a:ext cx="217488" cy="217488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Oval 289">
                <a:extLst>
                  <a:ext uri="{FF2B5EF4-FFF2-40B4-BE49-F238E27FC236}">
                    <a16:creationId xmlns:a16="http://schemas.microsoft.com/office/drawing/2014/main" id="{1BFDC55B-D581-4052-B1A0-03594415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8276" y="4797425"/>
                <a:ext cx="217488" cy="215900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Oval 290">
                <a:extLst>
                  <a:ext uri="{FF2B5EF4-FFF2-40B4-BE49-F238E27FC236}">
                    <a16:creationId xmlns:a16="http://schemas.microsoft.com/office/drawing/2014/main" id="{848F7430-FDA5-47FD-B137-C6DCCC3877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43601" y="4279900"/>
                <a:ext cx="217488" cy="215900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Line 291">
                <a:extLst>
                  <a:ext uri="{FF2B5EF4-FFF2-40B4-BE49-F238E27FC236}">
                    <a16:creationId xmlns:a16="http://schemas.microsoft.com/office/drawing/2014/main" id="{91A94E07-342D-46FA-8ECA-24E0D687928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749926" y="4495800"/>
                <a:ext cx="255588" cy="293688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Line 292">
                <a:extLst>
                  <a:ext uri="{FF2B5EF4-FFF2-40B4-BE49-F238E27FC236}">
                    <a16:creationId xmlns:a16="http://schemas.microsoft.com/office/drawing/2014/main" id="{847BFAB5-8009-4775-9048-68594481C3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122988" y="4495800"/>
                <a:ext cx="414338" cy="347663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Line 293">
                <a:extLst>
                  <a:ext uri="{FF2B5EF4-FFF2-40B4-BE49-F238E27FC236}">
                    <a16:creationId xmlns:a16="http://schemas.microsoft.com/office/drawing/2014/main" id="{3196EE2F-9864-4083-AC12-EB41ED0058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70438" y="4271963"/>
                <a:ext cx="365125" cy="525463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Line 294">
                <a:extLst>
                  <a:ext uri="{FF2B5EF4-FFF2-40B4-BE49-F238E27FC236}">
                    <a16:creationId xmlns:a16="http://schemas.microsoft.com/office/drawing/2014/main" id="{14E695E6-5296-432D-A8FF-D6E59B019E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919913" y="4210050"/>
                <a:ext cx="571500" cy="568325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Oval 295">
                <a:extLst>
                  <a:ext uri="{FF2B5EF4-FFF2-40B4-BE49-F238E27FC236}">
                    <a16:creationId xmlns:a16="http://schemas.microsoft.com/office/drawing/2014/main" id="{25739395-9B0A-4417-8E14-F114BD551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48201" y="4797425"/>
                <a:ext cx="217488" cy="215900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Oval 296">
                <a:extLst>
                  <a:ext uri="{FF2B5EF4-FFF2-40B4-BE49-F238E27FC236}">
                    <a16:creationId xmlns:a16="http://schemas.microsoft.com/office/drawing/2014/main" id="{0C074E58-9240-46F5-B847-1193010626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88226" y="4789488"/>
                <a:ext cx="215900" cy="215900"/>
              </a:xfrm>
              <a:prstGeom prst="ellips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527" name="Oval 526">
            <a:extLst>
              <a:ext uri="{FF2B5EF4-FFF2-40B4-BE49-F238E27FC236}">
                <a16:creationId xmlns:a16="http://schemas.microsoft.com/office/drawing/2014/main" id="{2666A8C5-75E4-4CA4-A5C7-8C8F04C93D5A}"/>
              </a:ext>
            </a:extLst>
          </p:cNvPr>
          <p:cNvSpPr/>
          <p:nvPr/>
        </p:nvSpPr>
        <p:spPr>
          <a:xfrm>
            <a:off x="6012293" y="3586290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28" name="Group 527">
            <a:extLst>
              <a:ext uri="{FF2B5EF4-FFF2-40B4-BE49-F238E27FC236}">
                <a16:creationId xmlns:a16="http://schemas.microsoft.com/office/drawing/2014/main" id="{FDA11DB4-7564-452C-9BA5-394047391D9B}"/>
              </a:ext>
            </a:extLst>
          </p:cNvPr>
          <p:cNvGrpSpPr/>
          <p:nvPr/>
        </p:nvGrpSpPr>
        <p:grpSpPr>
          <a:xfrm>
            <a:off x="6120879" y="3667094"/>
            <a:ext cx="734631" cy="790195"/>
            <a:chOff x="4630738" y="1851026"/>
            <a:chExt cx="2938462" cy="3160712"/>
          </a:xfrm>
        </p:grpSpPr>
        <p:sp>
          <p:nvSpPr>
            <p:cNvPr id="529" name="Freeform 337">
              <a:extLst>
                <a:ext uri="{FF2B5EF4-FFF2-40B4-BE49-F238E27FC236}">
                  <a16:creationId xmlns:a16="http://schemas.microsoft.com/office/drawing/2014/main" id="{CC74F688-3C35-498A-8CFA-703BC9E6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6925" y="3681413"/>
              <a:ext cx="422275" cy="419100"/>
            </a:xfrm>
            <a:custGeom>
              <a:avLst/>
              <a:gdLst>
                <a:gd name="T0" fmla="*/ 266 w 266"/>
                <a:gd name="T1" fmla="*/ 140 h 264"/>
                <a:gd name="T2" fmla="*/ 266 w 266"/>
                <a:gd name="T3" fmla="*/ 264 h 264"/>
                <a:gd name="T4" fmla="*/ 180 w 266"/>
                <a:gd name="T5" fmla="*/ 264 h 264"/>
                <a:gd name="T6" fmla="*/ 57 w 266"/>
                <a:gd name="T7" fmla="*/ 264 h 264"/>
                <a:gd name="T8" fmla="*/ 0 w 266"/>
                <a:gd name="T9" fmla="*/ 264 h 264"/>
                <a:gd name="T10" fmla="*/ 0 w 266"/>
                <a:gd name="T11" fmla="*/ 140 h 264"/>
                <a:gd name="T12" fmla="*/ 125 w 266"/>
                <a:gd name="T13" fmla="*/ 0 h 264"/>
                <a:gd name="T14" fmla="*/ 266 w 266"/>
                <a:gd name="T15" fmla="*/ 14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6" h="264">
                  <a:moveTo>
                    <a:pt x="266" y="140"/>
                  </a:moveTo>
                  <a:lnTo>
                    <a:pt x="266" y="264"/>
                  </a:lnTo>
                  <a:lnTo>
                    <a:pt x="180" y="264"/>
                  </a:lnTo>
                  <a:lnTo>
                    <a:pt x="57" y="264"/>
                  </a:lnTo>
                  <a:lnTo>
                    <a:pt x="0" y="264"/>
                  </a:lnTo>
                  <a:lnTo>
                    <a:pt x="0" y="140"/>
                  </a:lnTo>
                  <a:lnTo>
                    <a:pt x="125" y="0"/>
                  </a:lnTo>
                  <a:lnTo>
                    <a:pt x="266" y="14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Rectangle 338">
              <a:extLst>
                <a:ext uri="{FF2B5EF4-FFF2-40B4-BE49-F238E27FC236}">
                  <a16:creationId xmlns:a16="http://schemas.microsoft.com/office/drawing/2014/main" id="{142B622C-A944-4532-B6E2-B00AED7E6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3225" y="2420938"/>
              <a:ext cx="222250" cy="398463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Freeform 339">
              <a:extLst>
                <a:ext uri="{FF2B5EF4-FFF2-40B4-BE49-F238E27FC236}">
                  <a16:creationId xmlns:a16="http://schemas.microsoft.com/office/drawing/2014/main" id="{A5C88F9B-ED53-4117-ABE7-022AD39035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92738" y="3336926"/>
              <a:ext cx="1558925" cy="763588"/>
            </a:xfrm>
            <a:custGeom>
              <a:avLst/>
              <a:gdLst>
                <a:gd name="T0" fmla="*/ 573 w 573"/>
                <a:gd name="T1" fmla="*/ 15 h 282"/>
                <a:gd name="T2" fmla="*/ 573 w 573"/>
                <a:gd name="T3" fmla="*/ 267 h 282"/>
                <a:gd name="T4" fmla="*/ 557 w 573"/>
                <a:gd name="T5" fmla="*/ 282 h 282"/>
                <a:gd name="T6" fmla="*/ 430 w 573"/>
                <a:gd name="T7" fmla="*/ 282 h 282"/>
                <a:gd name="T8" fmla="*/ 139 w 573"/>
                <a:gd name="T9" fmla="*/ 282 h 282"/>
                <a:gd name="T10" fmla="*/ 15 w 573"/>
                <a:gd name="T11" fmla="*/ 282 h 282"/>
                <a:gd name="T12" fmla="*/ 0 w 573"/>
                <a:gd name="T13" fmla="*/ 267 h 282"/>
                <a:gd name="T14" fmla="*/ 0 w 573"/>
                <a:gd name="T15" fmla="*/ 36 h 282"/>
                <a:gd name="T16" fmla="*/ 0 w 573"/>
                <a:gd name="T17" fmla="*/ 15 h 282"/>
                <a:gd name="T18" fmla="*/ 15 w 573"/>
                <a:gd name="T19" fmla="*/ 0 h 282"/>
                <a:gd name="T20" fmla="*/ 173 w 573"/>
                <a:gd name="T21" fmla="*/ 0 h 282"/>
                <a:gd name="T22" fmla="*/ 391 w 573"/>
                <a:gd name="T23" fmla="*/ 0 h 282"/>
                <a:gd name="T24" fmla="*/ 557 w 573"/>
                <a:gd name="T25" fmla="*/ 0 h 282"/>
                <a:gd name="T26" fmla="*/ 573 w 573"/>
                <a:gd name="T27" fmla="*/ 15 h 282"/>
                <a:gd name="T28" fmla="*/ 500 w 573"/>
                <a:gd name="T29" fmla="*/ 141 h 282"/>
                <a:gd name="T30" fmla="*/ 486 w 573"/>
                <a:gd name="T31" fmla="*/ 127 h 282"/>
                <a:gd name="T32" fmla="*/ 473 w 573"/>
                <a:gd name="T33" fmla="*/ 141 h 282"/>
                <a:gd name="T34" fmla="*/ 486 w 573"/>
                <a:gd name="T35" fmla="*/ 155 h 282"/>
                <a:gd name="T36" fmla="*/ 500 w 573"/>
                <a:gd name="T37" fmla="*/ 141 h 282"/>
                <a:gd name="T38" fmla="*/ 427 w 573"/>
                <a:gd name="T39" fmla="*/ 141 h 282"/>
                <a:gd name="T40" fmla="*/ 414 w 573"/>
                <a:gd name="T41" fmla="*/ 127 h 282"/>
                <a:gd name="T42" fmla="*/ 400 w 573"/>
                <a:gd name="T43" fmla="*/ 141 h 282"/>
                <a:gd name="T44" fmla="*/ 414 w 573"/>
                <a:gd name="T45" fmla="*/ 155 h 282"/>
                <a:gd name="T46" fmla="*/ 427 w 573"/>
                <a:gd name="T47" fmla="*/ 141 h 282"/>
                <a:gd name="T48" fmla="*/ 354 w 573"/>
                <a:gd name="T49" fmla="*/ 141 h 282"/>
                <a:gd name="T50" fmla="*/ 341 w 573"/>
                <a:gd name="T51" fmla="*/ 127 h 282"/>
                <a:gd name="T52" fmla="*/ 327 w 573"/>
                <a:gd name="T53" fmla="*/ 141 h 282"/>
                <a:gd name="T54" fmla="*/ 341 w 573"/>
                <a:gd name="T55" fmla="*/ 155 h 282"/>
                <a:gd name="T56" fmla="*/ 354 w 573"/>
                <a:gd name="T57" fmla="*/ 141 h 282"/>
                <a:gd name="T58" fmla="*/ 227 w 573"/>
                <a:gd name="T59" fmla="*/ 141 h 282"/>
                <a:gd name="T60" fmla="*/ 159 w 573"/>
                <a:gd name="T61" fmla="*/ 73 h 282"/>
                <a:gd name="T62" fmla="*/ 91 w 573"/>
                <a:gd name="T63" fmla="*/ 141 h 282"/>
                <a:gd name="T64" fmla="*/ 159 w 573"/>
                <a:gd name="T65" fmla="*/ 209 h 282"/>
                <a:gd name="T66" fmla="*/ 227 w 573"/>
                <a:gd name="T67" fmla="*/ 141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3" h="282">
                  <a:moveTo>
                    <a:pt x="573" y="15"/>
                  </a:moveTo>
                  <a:cubicBezTo>
                    <a:pt x="573" y="267"/>
                    <a:pt x="573" y="267"/>
                    <a:pt x="573" y="267"/>
                  </a:cubicBezTo>
                  <a:cubicBezTo>
                    <a:pt x="573" y="275"/>
                    <a:pt x="566" y="282"/>
                    <a:pt x="557" y="282"/>
                  </a:cubicBezTo>
                  <a:cubicBezTo>
                    <a:pt x="430" y="282"/>
                    <a:pt x="430" y="282"/>
                    <a:pt x="430" y="282"/>
                  </a:cubicBezTo>
                  <a:cubicBezTo>
                    <a:pt x="139" y="282"/>
                    <a:pt x="139" y="282"/>
                    <a:pt x="139" y="282"/>
                  </a:cubicBezTo>
                  <a:cubicBezTo>
                    <a:pt x="15" y="282"/>
                    <a:pt x="15" y="282"/>
                    <a:pt x="15" y="282"/>
                  </a:cubicBezTo>
                  <a:cubicBezTo>
                    <a:pt x="7" y="282"/>
                    <a:pt x="0" y="275"/>
                    <a:pt x="0" y="26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557" y="0"/>
                    <a:pt x="557" y="0"/>
                    <a:pt x="557" y="0"/>
                  </a:cubicBezTo>
                  <a:cubicBezTo>
                    <a:pt x="566" y="0"/>
                    <a:pt x="573" y="7"/>
                    <a:pt x="573" y="15"/>
                  </a:cubicBezTo>
                  <a:close/>
                  <a:moveTo>
                    <a:pt x="500" y="141"/>
                  </a:moveTo>
                  <a:cubicBezTo>
                    <a:pt x="500" y="133"/>
                    <a:pt x="494" y="127"/>
                    <a:pt x="486" y="127"/>
                  </a:cubicBezTo>
                  <a:cubicBezTo>
                    <a:pt x="479" y="127"/>
                    <a:pt x="473" y="133"/>
                    <a:pt x="473" y="141"/>
                  </a:cubicBezTo>
                  <a:cubicBezTo>
                    <a:pt x="473" y="149"/>
                    <a:pt x="479" y="155"/>
                    <a:pt x="486" y="155"/>
                  </a:cubicBezTo>
                  <a:cubicBezTo>
                    <a:pt x="494" y="155"/>
                    <a:pt x="500" y="149"/>
                    <a:pt x="500" y="141"/>
                  </a:cubicBezTo>
                  <a:close/>
                  <a:moveTo>
                    <a:pt x="427" y="141"/>
                  </a:moveTo>
                  <a:cubicBezTo>
                    <a:pt x="427" y="133"/>
                    <a:pt x="421" y="127"/>
                    <a:pt x="414" y="127"/>
                  </a:cubicBezTo>
                  <a:cubicBezTo>
                    <a:pt x="406" y="127"/>
                    <a:pt x="400" y="133"/>
                    <a:pt x="400" y="141"/>
                  </a:cubicBezTo>
                  <a:cubicBezTo>
                    <a:pt x="400" y="149"/>
                    <a:pt x="406" y="155"/>
                    <a:pt x="414" y="155"/>
                  </a:cubicBezTo>
                  <a:cubicBezTo>
                    <a:pt x="421" y="155"/>
                    <a:pt x="427" y="149"/>
                    <a:pt x="427" y="141"/>
                  </a:cubicBezTo>
                  <a:close/>
                  <a:moveTo>
                    <a:pt x="354" y="141"/>
                  </a:moveTo>
                  <a:cubicBezTo>
                    <a:pt x="354" y="133"/>
                    <a:pt x="348" y="127"/>
                    <a:pt x="341" y="127"/>
                  </a:cubicBezTo>
                  <a:cubicBezTo>
                    <a:pt x="333" y="127"/>
                    <a:pt x="327" y="133"/>
                    <a:pt x="327" y="141"/>
                  </a:cubicBezTo>
                  <a:cubicBezTo>
                    <a:pt x="327" y="149"/>
                    <a:pt x="333" y="155"/>
                    <a:pt x="341" y="155"/>
                  </a:cubicBezTo>
                  <a:cubicBezTo>
                    <a:pt x="348" y="155"/>
                    <a:pt x="354" y="149"/>
                    <a:pt x="354" y="141"/>
                  </a:cubicBezTo>
                  <a:close/>
                  <a:moveTo>
                    <a:pt x="227" y="141"/>
                  </a:moveTo>
                  <a:cubicBezTo>
                    <a:pt x="227" y="103"/>
                    <a:pt x="197" y="73"/>
                    <a:pt x="159" y="73"/>
                  </a:cubicBezTo>
                  <a:cubicBezTo>
                    <a:pt x="121" y="73"/>
                    <a:pt x="91" y="103"/>
                    <a:pt x="91" y="141"/>
                  </a:cubicBezTo>
                  <a:cubicBezTo>
                    <a:pt x="91" y="179"/>
                    <a:pt x="121" y="209"/>
                    <a:pt x="159" y="209"/>
                  </a:cubicBezTo>
                  <a:cubicBezTo>
                    <a:pt x="197" y="209"/>
                    <a:pt x="227" y="179"/>
                    <a:pt x="227" y="141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340">
              <a:extLst>
                <a:ext uri="{FF2B5EF4-FFF2-40B4-BE49-F238E27FC236}">
                  <a16:creationId xmlns:a16="http://schemas.microsoft.com/office/drawing/2014/main" id="{E41CC8D0-66AB-4A6F-A1DA-C47C47281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4494213"/>
              <a:ext cx="593725" cy="517525"/>
            </a:xfrm>
            <a:custGeom>
              <a:avLst/>
              <a:gdLst>
                <a:gd name="T0" fmla="*/ 83 w 218"/>
                <a:gd name="T1" fmla="*/ 191 h 191"/>
                <a:gd name="T2" fmla="*/ 7 w 218"/>
                <a:gd name="T3" fmla="*/ 191 h 191"/>
                <a:gd name="T4" fmla="*/ 0 w 218"/>
                <a:gd name="T5" fmla="*/ 141 h 191"/>
                <a:gd name="T6" fmla="*/ 109 w 218"/>
                <a:gd name="T7" fmla="*/ 0 h 191"/>
                <a:gd name="T8" fmla="*/ 218 w 218"/>
                <a:gd name="T9" fmla="*/ 141 h 191"/>
                <a:gd name="T10" fmla="*/ 211 w 218"/>
                <a:gd name="T11" fmla="*/ 191 h 191"/>
                <a:gd name="T12" fmla="*/ 157 w 218"/>
                <a:gd name="T13" fmla="*/ 191 h 191"/>
                <a:gd name="T14" fmla="*/ 83 w 218"/>
                <a:gd name="T15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191">
                  <a:moveTo>
                    <a:pt x="83" y="191"/>
                  </a:moveTo>
                  <a:cubicBezTo>
                    <a:pt x="7" y="191"/>
                    <a:pt x="7" y="191"/>
                    <a:pt x="7" y="191"/>
                  </a:cubicBezTo>
                  <a:cubicBezTo>
                    <a:pt x="2" y="176"/>
                    <a:pt x="0" y="159"/>
                    <a:pt x="0" y="141"/>
                  </a:cubicBezTo>
                  <a:cubicBezTo>
                    <a:pt x="0" y="64"/>
                    <a:pt x="49" y="0"/>
                    <a:pt x="109" y="0"/>
                  </a:cubicBezTo>
                  <a:cubicBezTo>
                    <a:pt x="169" y="0"/>
                    <a:pt x="218" y="64"/>
                    <a:pt x="218" y="141"/>
                  </a:cubicBezTo>
                  <a:cubicBezTo>
                    <a:pt x="218" y="159"/>
                    <a:pt x="216" y="176"/>
                    <a:pt x="211" y="191"/>
                  </a:cubicBezTo>
                  <a:cubicBezTo>
                    <a:pt x="157" y="191"/>
                    <a:pt x="157" y="191"/>
                    <a:pt x="157" y="191"/>
                  </a:cubicBezTo>
                  <a:lnTo>
                    <a:pt x="83" y="191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341">
              <a:extLst>
                <a:ext uri="{FF2B5EF4-FFF2-40B4-BE49-F238E27FC236}">
                  <a16:creationId xmlns:a16="http://schemas.microsoft.com/office/drawing/2014/main" id="{4B931AD9-B8B9-47A6-AE7D-B123D08C14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88000" y="2154238"/>
              <a:ext cx="1165225" cy="984250"/>
            </a:xfrm>
            <a:custGeom>
              <a:avLst/>
              <a:gdLst>
                <a:gd name="T0" fmla="*/ 428 w 428"/>
                <a:gd name="T1" fmla="*/ 245 h 363"/>
                <a:gd name="T2" fmla="*/ 428 w 428"/>
                <a:gd name="T3" fmla="*/ 363 h 363"/>
                <a:gd name="T4" fmla="*/ 319 w 428"/>
                <a:gd name="T5" fmla="*/ 363 h 363"/>
                <a:gd name="T6" fmla="*/ 101 w 428"/>
                <a:gd name="T7" fmla="*/ 363 h 363"/>
                <a:gd name="T8" fmla="*/ 0 w 428"/>
                <a:gd name="T9" fmla="*/ 363 h 363"/>
                <a:gd name="T10" fmla="*/ 0 w 428"/>
                <a:gd name="T11" fmla="*/ 245 h 363"/>
                <a:gd name="T12" fmla="*/ 0 w 428"/>
                <a:gd name="T13" fmla="*/ 98 h 363"/>
                <a:gd name="T14" fmla="*/ 0 w 428"/>
                <a:gd name="T15" fmla="*/ 0 h 363"/>
                <a:gd name="T16" fmla="*/ 127 w 428"/>
                <a:gd name="T17" fmla="*/ 0 h 363"/>
                <a:gd name="T18" fmla="*/ 301 w 428"/>
                <a:gd name="T19" fmla="*/ 0 h 363"/>
                <a:gd name="T20" fmla="*/ 428 w 428"/>
                <a:gd name="T21" fmla="*/ 0 h 363"/>
                <a:gd name="T22" fmla="*/ 428 w 428"/>
                <a:gd name="T23" fmla="*/ 98 h 363"/>
                <a:gd name="T24" fmla="*/ 428 w 428"/>
                <a:gd name="T25" fmla="*/ 245 h 363"/>
                <a:gd name="T26" fmla="*/ 355 w 428"/>
                <a:gd name="T27" fmla="*/ 118 h 363"/>
                <a:gd name="T28" fmla="*/ 301 w 428"/>
                <a:gd name="T29" fmla="*/ 63 h 363"/>
                <a:gd name="T30" fmla="*/ 246 w 428"/>
                <a:gd name="T31" fmla="*/ 118 h 363"/>
                <a:gd name="T32" fmla="*/ 301 w 428"/>
                <a:gd name="T33" fmla="*/ 172 h 363"/>
                <a:gd name="T34" fmla="*/ 355 w 428"/>
                <a:gd name="T35" fmla="*/ 118 h 363"/>
                <a:gd name="T36" fmla="*/ 173 w 428"/>
                <a:gd name="T37" fmla="*/ 118 h 363"/>
                <a:gd name="T38" fmla="*/ 119 w 428"/>
                <a:gd name="T39" fmla="*/ 63 h 363"/>
                <a:gd name="T40" fmla="*/ 64 w 428"/>
                <a:gd name="T41" fmla="*/ 118 h 363"/>
                <a:gd name="T42" fmla="*/ 119 w 428"/>
                <a:gd name="T43" fmla="*/ 172 h 363"/>
                <a:gd name="T44" fmla="*/ 173 w 428"/>
                <a:gd name="T45" fmla="*/ 118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8" h="363">
                  <a:moveTo>
                    <a:pt x="428" y="245"/>
                  </a:moveTo>
                  <a:cubicBezTo>
                    <a:pt x="428" y="363"/>
                    <a:pt x="428" y="363"/>
                    <a:pt x="428" y="363"/>
                  </a:cubicBezTo>
                  <a:cubicBezTo>
                    <a:pt x="319" y="363"/>
                    <a:pt x="319" y="363"/>
                    <a:pt x="319" y="363"/>
                  </a:cubicBezTo>
                  <a:cubicBezTo>
                    <a:pt x="101" y="363"/>
                    <a:pt x="101" y="363"/>
                    <a:pt x="101" y="363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245"/>
                    <a:pt x="0" y="245"/>
                    <a:pt x="0" y="245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7" y="0"/>
                    <a:pt x="127" y="0"/>
                    <a:pt x="127" y="0"/>
                  </a:cubicBezTo>
                  <a:cubicBezTo>
                    <a:pt x="301" y="0"/>
                    <a:pt x="301" y="0"/>
                    <a:pt x="301" y="0"/>
                  </a:cubicBezTo>
                  <a:cubicBezTo>
                    <a:pt x="428" y="0"/>
                    <a:pt x="428" y="0"/>
                    <a:pt x="428" y="0"/>
                  </a:cubicBezTo>
                  <a:cubicBezTo>
                    <a:pt x="428" y="98"/>
                    <a:pt x="428" y="98"/>
                    <a:pt x="428" y="98"/>
                  </a:cubicBezTo>
                  <a:lnTo>
                    <a:pt x="428" y="245"/>
                  </a:lnTo>
                  <a:close/>
                  <a:moveTo>
                    <a:pt x="355" y="118"/>
                  </a:moveTo>
                  <a:cubicBezTo>
                    <a:pt x="355" y="88"/>
                    <a:pt x="331" y="63"/>
                    <a:pt x="301" y="63"/>
                  </a:cubicBezTo>
                  <a:cubicBezTo>
                    <a:pt x="270" y="63"/>
                    <a:pt x="246" y="88"/>
                    <a:pt x="246" y="118"/>
                  </a:cubicBezTo>
                  <a:cubicBezTo>
                    <a:pt x="246" y="148"/>
                    <a:pt x="270" y="172"/>
                    <a:pt x="301" y="172"/>
                  </a:cubicBezTo>
                  <a:cubicBezTo>
                    <a:pt x="331" y="172"/>
                    <a:pt x="355" y="148"/>
                    <a:pt x="355" y="118"/>
                  </a:cubicBezTo>
                  <a:close/>
                  <a:moveTo>
                    <a:pt x="173" y="118"/>
                  </a:moveTo>
                  <a:cubicBezTo>
                    <a:pt x="173" y="88"/>
                    <a:pt x="149" y="63"/>
                    <a:pt x="119" y="63"/>
                  </a:cubicBezTo>
                  <a:cubicBezTo>
                    <a:pt x="89" y="63"/>
                    <a:pt x="64" y="88"/>
                    <a:pt x="64" y="118"/>
                  </a:cubicBezTo>
                  <a:cubicBezTo>
                    <a:pt x="64" y="148"/>
                    <a:pt x="89" y="172"/>
                    <a:pt x="119" y="172"/>
                  </a:cubicBezTo>
                  <a:cubicBezTo>
                    <a:pt x="149" y="172"/>
                    <a:pt x="173" y="148"/>
                    <a:pt x="173" y="118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Oval 342">
              <a:extLst>
                <a:ext uri="{FF2B5EF4-FFF2-40B4-BE49-F238E27FC236}">
                  <a16:creationId xmlns:a16="http://schemas.microsoft.com/office/drawing/2014/main" id="{423744B6-9AAC-424D-A271-36C522794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0200" y="3681413"/>
              <a:ext cx="73025" cy="76200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Oval 343">
              <a:extLst>
                <a:ext uri="{FF2B5EF4-FFF2-40B4-BE49-F238E27FC236}">
                  <a16:creationId xmlns:a16="http://schemas.microsoft.com/office/drawing/2014/main" id="{61D95B4C-5A55-4699-B4C5-73B0CDCA0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1763" y="3681413"/>
              <a:ext cx="73025" cy="76200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Oval 344">
              <a:extLst>
                <a:ext uri="{FF2B5EF4-FFF2-40B4-BE49-F238E27FC236}">
                  <a16:creationId xmlns:a16="http://schemas.microsoft.com/office/drawing/2014/main" id="{C0BFE745-63C1-4349-9A3C-61B5F7C62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57925" y="2325688"/>
              <a:ext cx="296863" cy="295275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Oval 345">
              <a:extLst>
                <a:ext uri="{FF2B5EF4-FFF2-40B4-BE49-F238E27FC236}">
                  <a16:creationId xmlns:a16="http://schemas.microsoft.com/office/drawing/2014/main" id="{51F0091C-6BBA-4FBF-A83B-38F594F11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1738" y="3681413"/>
              <a:ext cx="74613" cy="76200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Freeform 346">
              <a:extLst>
                <a:ext uri="{FF2B5EF4-FFF2-40B4-BE49-F238E27FC236}">
                  <a16:creationId xmlns:a16="http://schemas.microsoft.com/office/drawing/2014/main" id="{BA37AB1D-EC72-493D-B9F5-33D45D0C2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5763" y="4494213"/>
              <a:ext cx="593725" cy="517525"/>
            </a:xfrm>
            <a:custGeom>
              <a:avLst/>
              <a:gdLst>
                <a:gd name="T0" fmla="*/ 74 w 218"/>
                <a:gd name="T1" fmla="*/ 191 h 191"/>
                <a:gd name="T2" fmla="*/ 7 w 218"/>
                <a:gd name="T3" fmla="*/ 191 h 191"/>
                <a:gd name="T4" fmla="*/ 0 w 218"/>
                <a:gd name="T5" fmla="*/ 141 h 191"/>
                <a:gd name="T6" fmla="*/ 109 w 218"/>
                <a:gd name="T7" fmla="*/ 0 h 191"/>
                <a:gd name="T8" fmla="*/ 218 w 218"/>
                <a:gd name="T9" fmla="*/ 141 h 191"/>
                <a:gd name="T10" fmla="*/ 211 w 218"/>
                <a:gd name="T11" fmla="*/ 191 h 191"/>
                <a:gd name="T12" fmla="*/ 148 w 218"/>
                <a:gd name="T13" fmla="*/ 191 h 191"/>
                <a:gd name="T14" fmla="*/ 74 w 218"/>
                <a:gd name="T15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191">
                  <a:moveTo>
                    <a:pt x="74" y="191"/>
                  </a:moveTo>
                  <a:cubicBezTo>
                    <a:pt x="7" y="191"/>
                    <a:pt x="7" y="191"/>
                    <a:pt x="7" y="191"/>
                  </a:cubicBezTo>
                  <a:cubicBezTo>
                    <a:pt x="2" y="176"/>
                    <a:pt x="0" y="159"/>
                    <a:pt x="0" y="141"/>
                  </a:cubicBezTo>
                  <a:cubicBezTo>
                    <a:pt x="0" y="64"/>
                    <a:pt x="49" y="0"/>
                    <a:pt x="109" y="0"/>
                  </a:cubicBezTo>
                  <a:cubicBezTo>
                    <a:pt x="169" y="0"/>
                    <a:pt x="218" y="64"/>
                    <a:pt x="218" y="141"/>
                  </a:cubicBezTo>
                  <a:cubicBezTo>
                    <a:pt x="218" y="159"/>
                    <a:pt x="216" y="176"/>
                    <a:pt x="211" y="191"/>
                  </a:cubicBezTo>
                  <a:cubicBezTo>
                    <a:pt x="148" y="191"/>
                    <a:pt x="148" y="191"/>
                    <a:pt x="148" y="191"/>
                  </a:cubicBezTo>
                  <a:lnTo>
                    <a:pt x="74" y="191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Oval 347">
              <a:extLst>
                <a:ext uri="{FF2B5EF4-FFF2-40B4-BE49-F238E27FC236}">
                  <a16:creationId xmlns:a16="http://schemas.microsoft.com/office/drawing/2014/main" id="{B667CEC0-39F2-4FAB-B612-1E98794FC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2325688"/>
              <a:ext cx="296863" cy="295275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Oval 348">
              <a:extLst>
                <a:ext uri="{FF2B5EF4-FFF2-40B4-BE49-F238E27FC236}">
                  <a16:creationId xmlns:a16="http://schemas.microsoft.com/office/drawing/2014/main" id="{FF26CFD9-6FF9-40B1-A12B-9B23DF23A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0388" y="3535363"/>
              <a:ext cx="369888" cy="368300"/>
            </a:xfrm>
            <a:prstGeom prst="ellipse">
              <a:avLst/>
            </a:pr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Rectangle 349">
              <a:extLst>
                <a:ext uri="{FF2B5EF4-FFF2-40B4-BE49-F238E27FC236}">
                  <a16:creationId xmlns:a16="http://schemas.microsoft.com/office/drawing/2014/main" id="{DF3F166F-D8B7-476B-B40F-405E270AD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3525" y="2420938"/>
              <a:ext cx="244475" cy="398463"/>
            </a:xfrm>
            <a:prstGeom prst="rect">
              <a:avLst/>
            </a:prstGeom>
            <a:solidFill>
              <a:srgbClr val="5D286D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350">
              <a:extLst>
                <a:ext uri="{FF2B5EF4-FFF2-40B4-BE49-F238E27FC236}">
                  <a16:creationId xmlns:a16="http://schemas.microsoft.com/office/drawing/2014/main" id="{617BB51C-44CC-427C-91DE-AA59B61AC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188" y="2746376"/>
              <a:ext cx="396875" cy="344488"/>
            </a:xfrm>
            <a:custGeom>
              <a:avLst/>
              <a:gdLst>
                <a:gd name="T0" fmla="*/ 250 w 250"/>
                <a:gd name="T1" fmla="*/ 0 h 217"/>
                <a:gd name="T2" fmla="*/ 250 w 250"/>
                <a:gd name="T3" fmla="*/ 107 h 217"/>
                <a:gd name="T4" fmla="*/ 125 w 250"/>
                <a:gd name="T5" fmla="*/ 217 h 217"/>
                <a:gd name="T6" fmla="*/ 0 w 250"/>
                <a:gd name="T7" fmla="*/ 107 h 217"/>
                <a:gd name="T8" fmla="*/ 0 w 250"/>
                <a:gd name="T9" fmla="*/ 0 h 217"/>
                <a:gd name="T10" fmla="*/ 51 w 250"/>
                <a:gd name="T11" fmla="*/ 0 h 217"/>
                <a:gd name="T12" fmla="*/ 191 w 250"/>
                <a:gd name="T13" fmla="*/ 0 h 217"/>
                <a:gd name="T14" fmla="*/ 250 w 250"/>
                <a:gd name="T15" fmla="*/ 0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0" h="217">
                  <a:moveTo>
                    <a:pt x="250" y="0"/>
                  </a:moveTo>
                  <a:lnTo>
                    <a:pt x="250" y="107"/>
                  </a:lnTo>
                  <a:lnTo>
                    <a:pt x="125" y="217"/>
                  </a:lnTo>
                  <a:lnTo>
                    <a:pt x="0" y="107"/>
                  </a:lnTo>
                  <a:lnTo>
                    <a:pt x="0" y="0"/>
                  </a:lnTo>
                  <a:lnTo>
                    <a:pt x="51" y="0"/>
                  </a:lnTo>
                  <a:lnTo>
                    <a:pt x="191" y="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351">
              <a:extLst>
                <a:ext uri="{FF2B5EF4-FFF2-40B4-BE49-F238E27FC236}">
                  <a16:creationId xmlns:a16="http://schemas.microsoft.com/office/drawing/2014/main" id="{779F1542-8410-48AC-A924-C75CA597D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5138" y="2122488"/>
              <a:ext cx="1163638" cy="984250"/>
            </a:xfrm>
            <a:custGeom>
              <a:avLst/>
              <a:gdLst>
                <a:gd name="T0" fmla="*/ 218 w 733"/>
                <a:gd name="T1" fmla="*/ 0 h 620"/>
                <a:gd name="T2" fmla="*/ 0 w 733"/>
                <a:gd name="T3" fmla="*/ 0 h 620"/>
                <a:gd name="T4" fmla="*/ 0 w 733"/>
                <a:gd name="T5" fmla="*/ 167 h 620"/>
                <a:gd name="T6" fmla="*/ 0 w 733"/>
                <a:gd name="T7" fmla="*/ 418 h 620"/>
                <a:gd name="T8" fmla="*/ 0 w 733"/>
                <a:gd name="T9" fmla="*/ 620 h 620"/>
                <a:gd name="T10" fmla="*/ 173 w 733"/>
                <a:gd name="T11" fmla="*/ 620 h 620"/>
                <a:gd name="T12" fmla="*/ 547 w 733"/>
                <a:gd name="T13" fmla="*/ 620 h 620"/>
                <a:gd name="T14" fmla="*/ 733 w 733"/>
                <a:gd name="T15" fmla="*/ 620 h 620"/>
                <a:gd name="T16" fmla="*/ 733 w 733"/>
                <a:gd name="T17" fmla="*/ 418 h 620"/>
                <a:gd name="T18" fmla="*/ 733 w 733"/>
                <a:gd name="T19" fmla="*/ 167 h 620"/>
                <a:gd name="T20" fmla="*/ 733 w 733"/>
                <a:gd name="T21" fmla="*/ 0 h 620"/>
                <a:gd name="T22" fmla="*/ 516 w 733"/>
                <a:gd name="T23" fmla="*/ 0 h 620"/>
                <a:gd name="T24" fmla="*/ 218 w 733"/>
                <a:gd name="T2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33" h="620">
                  <a:moveTo>
                    <a:pt x="218" y="0"/>
                  </a:moveTo>
                  <a:lnTo>
                    <a:pt x="0" y="0"/>
                  </a:lnTo>
                  <a:lnTo>
                    <a:pt x="0" y="167"/>
                  </a:lnTo>
                  <a:lnTo>
                    <a:pt x="0" y="418"/>
                  </a:lnTo>
                  <a:lnTo>
                    <a:pt x="0" y="620"/>
                  </a:lnTo>
                  <a:lnTo>
                    <a:pt x="173" y="620"/>
                  </a:lnTo>
                  <a:lnTo>
                    <a:pt x="547" y="620"/>
                  </a:lnTo>
                  <a:lnTo>
                    <a:pt x="733" y="620"/>
                  </a:lnTo>
                  <a:lnTo>
                    <a:pt x="733" y="418"/>
                  </a:lnTo>
                  <a:lnTo>
                    <a:pt x="733" y="167"/>
                  </a:lnTo>
                  <a:lnTo>
                    <a:pt x="733" y="0"/>
                  </a:lnTo>
                  <a:lnTo>
                    <a:pt x="516" y="0"/>
                  </a:lnTo>
                  <a:lnTo>
                    <a:pt x="218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Freeform 352">
              <a:extLst>
                <a:ext uri="{FF2B5EF4-FFF2-40B4-BE49-F238E27FC236}">
                  <a16:creationId xmlns:a16="http://schemas.microsoft.com/office/drawing/2014/main" id="{B6278D3A-702B-4389-A833-9DCC7CF30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8775" y="2387601"/>
              <a:ext cx="223838" cy="398463"/>
            </a:xfrm>
            <a:custGeom>
              <a:avLst/>
              <a:gdLst>
                <a:gd name="T0" fmla="*/ 0 w 141"/>
                <a:gd name="T1" fmla="*/ 0 h 251"/>
                <a:gd name="T2" fmla="*/ 141 w 141"/>
                <a:gd name="T3" fmla="*/ 0 h 251"/>
                <a:gd name="T4" fmla="*/ 141 w 141"/>
                <a:gd name="T5" fmla="*/ 251 h 251"/>
                <a:gd name="T6" fmla="*/ 0 w 141"/>
                <a:gd name="T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1" h="251">
                  <a:moveTo>
                    <a:pt x="0" y="0"/>
                  </a:moveTo>
                  <a:lnTo>
                    <a:pt x="141" y="0"/>
                  </a:lnTo>
                  <a:lnTo>
                    <a:pt x="141" y="251"/>
                  </a:lnTo>
                  <a:lnTo>
                    <a:pt x="0" y="25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Freeform 353">
              <a:extLst>
                <a:ext uri="{FF2B5EF4-FFF2-40B4-BE49-F238E27FC236}">
                  <a16:creationId xmlns:a16="http://schemas.microsoft.com/office/drawing/2014/main" id="{A711BB92-8637-45ED-8879-3DB09CD51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663" y="2387601"/>
              <a:ext cx="244475" cy="398463"/>
            </a:xfrm>
            <a:custGeom>
              <a:avLst/>
              <a:gdLst>
                <a:gd name="T0" fmla="*/ 154 w 154"/>
                <a:gd name="T1" fmla="*/ 0 h 251"/>
                <a:gd name="T2" fmla="*/ 0 w 154"/>
                <a:gd name="T3" fmla="*/ 0 h 251"/>
                <a:gd name="T4" fmla="*/ 0 w 154"/>
                <a:gd name="T5" fmla="*/ 251 h 251"/>
                <a:gd name="T6" fmla="*/ 154 w 154"/>
                <a:gd name="T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4" h="251">
                  <a:moveTo>
                    <a:pt x="154" y="0"/>
                  </a:moveTo>
                  <a:lnTo>
                    <a:pt x="0" y="0"/>
                  </a:lnTo>
                  <a:lnTo>
                    <a:pt x="0" y="251"/>
                  </a:lnTo>
                  <a:lnTo>
                    <a:pt x="154" y="25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Line 354">
              <a:extLst>
                <a:ext uri="{FF2B5EF4-FFF2-40B4-BE49-F238E27FC236}">
                  <a16:creationId xmlns:a16="http://schemas.microsoft.com/office/drawing/2014/main" id="{1A970176-7382-4797-89E5-8FC0E65D97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3500" y="3106738"/>
              <a:ext cx="0" cy="1968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Line 355">
              <a:extLst>
                <a:ext uri="{FF2B5EF4-FFF2-40B4-BE49-F238E27FC236}">
                  <a16:creationId xmlns:a16="http://schemas.microsoft.com/office/drawing/2014/main" id="{E0B4C1B8-2A3B-4C51-8A7E-02FD742286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19775" y="3106738"/>
              <a:ext cx="0" cy="1968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Freeform 356">
              <a:extLst>
                <a:ext uri="{FF2B5EF4-FFF2-40B4-BE49-F238E27FC236}">
                  <a16:creationId xmlns:a16="http://schemas.microsoft.com/office/drawing/2014/main" id="{E324DF83-56E2-4ED2-9026-2CCAB5BA8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75" y="3303588"/>
              <a:ext cx="1558925" cy="765175"/>
            </a:xfrm>
            <a:custGeom>
              <a:avLst/>
              <a:gdLst>
                <a:gd name="T0" fmla="*/ 391 w 573"/>
                <a:gd name="T1" fmla="*/ 0 h 282"/>
                <a:gd name="T2" fmla="*/ 557 w 573"/>
                <a:gd name="T3" fmla="*/ 0 h 282"/>
                <a:gd name="T4" fmla="*/ 573 w 573"/>
                <a:gd name="T5" fmla="*/ 15 h 282"/>
                <a:gd name="T6" fmla="*/ 573 w 573"/>
                <a:gd name="T7" fmla="*/ 267 h 282"/>
                <a:gd name="T8" fmla="*/ 557 w 573"/>
                <a:gd name="T9" fmla="*/ 282 h 282"/>
                <a:gd name="T10" fmla="*/ 430 w 573"/>
                <a:gd name="T11" fmla="*/ 282 h 282"/>
                <a:gd name="T12" fmla="*/ 139 w 573"/>
                <a:gd name="T13" fmla="*/ 282 h 282"/>
                <a:gd name="T14" fmla="*/ 15 w 573"/>
                <a:gd name="T15" fmla="*/ 282 h 282"/>
                <a:gd name="T16" fmla="*/ 0 w 573"/>
                <a:gd name="T17" fmla="*/ 267 h 282"/>
                <a:gd name="T18" fmla="*/ 0 w 573"/>
                <a:gd name="T19" fmla="*/ 36 h 282"/>
                <a:gd name="T20" fmla="*/ 0 w 573"/>
                <a:gd name="T21" fmla="*/ 15 h 282"/>
                <a:gd name="T22" fmla="*/ 15 w 573"/>
                <a:gd name="T23" fmla="*/ 0 h 282"/>
                <a:gd name="T24" fmla="*/ 173 w 573"/>
                <a:gd name="T25" fmla="*/ 0 h 282"/>
                <a:gd name="T26" fmla="*/ 391 w 573"/>
                <a:gd name="T27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3" h="282">
                  <a:moveTo>
                    <a:pt x="391" y="0"/>
                  </a:moveTo>
                  <a:cubicBezTo>
                    <a:pt x="557" y="0"/>
                    <a:pt x="557" y="0"/>
                    <a:pt x="557" y="0"/>
                  </a:cubicBezTo>
                  <a:cubicBezTo>
                    <a:pt x="566" y="0"/>
                    <a:pt x="573" y="7"/>
                    <a:pt x="573" y="15"/>
                  </a:cubicBezTo>
                  <a:cubicBezTo>
                    <a:pt x="573" y="267"/>
                    <a:pt x="573" y="267"/>
                    <a:pt x="573" y="267"/>
                  </a:cubicBezTo>
                  <a:cubicBezTo>
                    <a:pt x="573" y="275"/>
                    <a:pt x="566" y="282"/>
                    <a:pt x="557" y="282"/>
                  </a:cubicBezTo>
                  <a:cubicBezTo>
                    <a:pt x="430" y="282"/>
                    <a:pt x="430" y="282"/>
                    <a:pt x="430" y="282"/>
                  </a:cubicBezTo>
                  <a:cubicBezTo>
                    <a:pt x="139" y="282"/>
                    <a:pt x="139" y="282"/>
                    <a:pt x="139" y="282"/>
                  </a:cubicBezTo>
                  <a:cubicBezTo>
                    <a:pt x="15" y="282"/>
                    <a:pt x="15" y="282"/>
                    <a:pt x="15" y="282"/>
                  </a:cubicBezTo>
                  <a:cubicBezTo>
                    <a:pt x="7" y="282"/>
                    <a:pt x="0" y="275"/>
                    <a:pt x="0" y="26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7"/>
                    <a:pt x="7" y="0"/>
                    <a:pt x="15" y="0"/>
                  </a:cubicBezTo>
                  <a:cubicBezTo>
                    <a:pt x="173" y="0"/>
                    <a:pt x="173" y="0"/>
                    <a:pt x="173" y="0"/>
                  </a:cubicBezTo>
                  <a:lnTo>
                    <a:pt x="391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Freeform 357">
              <a:extLst>
                <a:ext uri="{FF2B5EF4-FFF2-40B4-BE49-F238E27FC236}">
                  <a16:creationId xmlns:a16="http://schemas.microsoft.com/office/drawing/2014/main" id="{3072E3BE-10D4-479A-99C4-6B12B3E3F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0738" y="2713038"/>
              <a:ext cx="719138" cy="688975"/>
            </a:xfrm>
            <a:custGeom>
              <a:avLst/>
              <a:gdLst>
                <a:gd name="T0" fmla="*/ 453 w 453"/>
                <a:gd name="T1" fmla="*/ 434 h 434"/>
                <a:gd name="T2" fmla="*/ 125 w 453"/>
                <a:gd name="T3" fmla="*/ 434 h 434"/>
                <a:gd name="T4" fmla="*/ 125 w 453"/>
                <a:gd name="T5" fmla="*/ 217 h 434"/>
                <a:gd name="T6" fmla="*/ 0 w 453"/>
                <a:gd name="T7" fmla="*/ 108 h 434"/>
                <a:gd name="T8" fmla="*/ 0 w 453"/>
                <a:gd name="T9" fmla="*/ 0 h 434"/>
                <a:gd name="T10" fmla="*/ 52 w 453"/>
                <a:gd name="T11" fmla="*/ 0 h 434"/>
                <a:gd name="T12" fmla="*/ 192 w 453"/>
                <a:gd name="T13" fmla="*/ 0 h 434"/>
                <a:gd name="T14" fmla="*/ 250 w 453"/>
                <a:gd name="T15" fmla="*/ 0 h 434"/>
                <a:gd name="T16" fmla="*/ 250 w 453"/>
                <a:gd name="T17" fmla="*/ 108 h 434"/>
                <a:gd name="T18" fmla="*/ 125 w 453"/>
                <a:gd name="T19" fmla="*/ 217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53" h="434">
                  <a:moveTo>
                    <a:pt x="453" y="434"/>
                  </a:moveTo>
                  <a:lnTo>
                    <a:pt x="125" y="434"/>
                  </a:lnTo>
                  <a:lnTo>
                    <a:pt x="125" y="217"/>
                  </a:lnTo>
                  <a:lnTo>
                    <a:pt x="0" y="108"/>
                  </a:lnTo>
                  <a:lnTo>
                    <a:pt x="0" y="0"/>
                  </a:lnTo>
                  <a:lnTo>
                    <a:pt x="52" y="0"/>
                  </a:lnTo>
                  <a:lnTo>
                    <a:pt x="192" y="0"/>
                  </a:lnTo>
                  <a:lnTo>
                    <a:pt x="250" y="0"/>
                  </a:lnTo>
                  <a:lnTo>
                    <a:pt x="250" y="108"/>
                  </a:lnTo>
                  <a:lnTo>
                    <a:pt x="125" y="21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358">
              <a:extLst>
                <a:ext uri="{FF2B5EF4-FFF2-40B4-BE49-F238E27FC236}">
                  <a16:creationId xmlns:a16="http://schemas.microsoft.com/office/drawing/2014/main" id="{30917962-5B10-4170-B40F-750D0C871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2613" y="3402013"/>
              <a:ext cx="593725" cy="666750"/>
            </a:xfrm>
            <a:custGeom>
              <a:avLst/>
              <a:gdLst>
                <a:gd name="T0" fmla="*/ 0 w 374"/>
                <a:gd name="T1" fmla="*/ 0 h 420"/>
                <a:gd name="T2" fmla="*/ 233 w 374"/>
                <a:gd name="T3" fmla="*/ 0 h 420"/>
                <a:gd name="T4" fmla="*/ 233 w 374"/>
                <a:gd name="T5" fmla="*/ 155 h 420"/>
                <a:gd name="T6" fmla="*/ 108 w 374"/>
                <a:gd name="T7" fmla="*/ 295 h 420"/>
                <a:gd name="T8" fmla="*/ 108 w 374"/>
                <a:gd name="T9" fmla="*/ 420 h 420"/>
                <a:gd name="T10" fmla="*/ 165 w 374"/>
                <a:gd name="T11" fmla="*/ 420 h 420"/>
                <a:gd name="T12" fmla="*/ 288 w 374"/>
                <a:gd name="T13" fmla="*/ 420 h 420"/>
                <a:gd name="T14" fmla="*/ 374 w 374"/>
                <a:gd name="T15" fmla="*/ 420 h 420"/>
                <a:gd name="T16" fmla="*/ 374 w 374"/>
                <a:gd name="T17" fmla="*/ 295 h 420"/>
                <a:gd name="T18" fmla="*/ 233 w 374"/>
                <a:gd name="T19" fmla="*/ 155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4" h="420">
                  <a:moveTo>
                    <a:pt x="0" y="0"/>
                  </a:moveTo>
                  <a:lnTo>
                    <a:pt x="233" y="0"/>
                  </a:lnTo>
                  <a:lnTo>
                    <a:pt x="233" y="155"/>
                  </a:lnTo>
                  <a:lnTo>
                    <a:pt x="108" y="295"/>
                  </a:lnTo>
                  <a:lnTo>
                    <a:pt x="108" y="420"/>
                  </a:lnTo>
                  <a:lnTo>
                    <a:pt x="165" y="420"/>
                  </a:lnTo>
                  <a:lnTo>
                    <a:pt x="288" y="420"/>
                  </a:lnTo>
                  <a:lnTo>
                    <a:pt x="374" y="420"/>
                  </a:lnTo>
                  <a:lnTo>
                    <a:pt x="374" y="295"/>
                  </a:lnTo>
                  <a:lnTo>
                    <a:pt x="233" y="15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Line 359">
              <a:extLst>
                <a:ext uri="{FF2B5EF4-FFF2-40B4-BE49-F238E27FC236}">
                  <a16:creationId xmlns:a16="http://schemas.microsoft.com/office/drawing/2014/main" id="{D6D012F1-545A-4FA9-B68E-925578B91C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4550" y="4068763"/>
              <a:ext cx="0" cy="2714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Line 360">
              <a:extLst>
                <a:ext uri="{FF2B5EF4-FFF2-40B4-BE49-F238E27FC236}">
                  <a16:creationId xmlns:a16="http://schemas.microsoft.com/office/drawing/2014/main" id="{E0BFAF09-A282-4E23-979A-2586D09F45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89813" y="4068763"/>
              <a:ext cx="0" cy="2222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Line 361">
              <a:extLst>
                <a:ext uri="{FF2B5EF4-FFF2-40B4-BE49-F238E27FC236}">
                  <a16:creationId xmlns:a16="http://schemas.microsoft.com/office/drawing/2014/main" id="{0A55CE34-BE0B-435A-9215-D313724EF8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19863" y="4068763"/>
              <a:ext cx="0" cy="3937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Line 362">
              <a:extLst>
                <a:ext uri="{FF2B5EF4-FFF2-40B4-BE49-F238E27FC236}">
                  <a16:creationId xmlns:a16="http://schemas.microsoft.com/office/drawing/2014/main" id="{2D2B04C5-C23E-4192-900B-A205F42485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27700" y="4068763"/>
              <a:ext cx="0" cy="3937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Line 363">
              <a:extLst>
                <a:ext uri="{FF2B5EF4-FFF2-40B4-BE49-F238E27FC236}">
                  <a16:creationId xmlns:a16="http://schemas.microsoft.com/office/drawing/2014/main" id="{08BBF958-BF53-4CE3-83E2-5D39307FDE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13288" y="2490788"/>
              <a:ext cx="0" cy="2222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Line 364">
              <a:extLst>
                <a:ext uri="{FF2B5EF4-FFF2-40B4-BE49-F238E27FC236}">
                  <a16:creationId xmlns:a16="http://schemas.microsoft.com/office/drawing/2014/main" id="{ACDDF038-0873-456A-AEF1-F1D6628294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5538" y="2490788"/>
              <a:ext cx="0" cy="2222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Oval 365">
              <a:extLst>
                <a:ext uri="{FF2B5EF4-FFF2-40B4-BE49-F238E27FC236}">
                  <a16:creationId xmlns:a16="http://schemas.microsoft.com/office/drawing/2014/main" id="{86EBEC96-F07B-4DC5-A175-289D69415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9763" y="2292351"/>
              <a:ext cx="295275" cy="2968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Oval 366">
              <a:extLst>
                <a:ext uri="{FF2B5EF4-FFF2-40B4-BE49-F238E27FC236}">
                  <a16:creationId xmlns:a16="http://schemas.microsoft.com/office/drawing/2014/main" id="{1E990EAA-2751-4A8F-81B1-4502F3FCBD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5063" y="2292351"/>
              <a:ext cx="295275" cy="2968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Line 367">
              <a:extLst>
                <a:ext uri="{FF2B5EF4-FFF2-40B4-BE49-F238E27FC236}">
                  <a16:creationId xmlns:a16="http://schemas.microsoft.com/office/drawing/2014/main" id="{CF512F06-65DB-4341-9190-DF88BC99E1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68988" y="2835276"/>
              <a:ext cx="4953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Oval 368">
              <a:extLst>
                <a:ext uri="{FF2B5EF4-FFF2-40B4-BE49-F238E27FC236}">
                  <a16:creationId xmlns:a16="http://schemas.microsoft.com/office/drawing/2014/main" id="{AA527A2F-945B-49DC-978E-B4EB96D07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97525" y="3502026"/>
              <a:ext cx="369888" cy="3683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Oval 369">
              <a:extLst>
                <a:ext uri="{FF2B5EF4-FFF2-40B4-BE49-F238E27FC236}">
                  <a16:creationId xmlns:a16="http://schemas.microsoft.com/office/drawing/2014/main" id="{A4B1E8C5-AC2A-4B89-A0C7-D5788C729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38875" y="3648076"/>
              <a:ext cx="73025" cy="762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Oval 370">
              <a:extLst>
                <a:ext uri="{FF2B5EF4-FFF2-40B4-BE49-F238E27FC236}">
                  <a16:creationId xmlns:a16="http://schemas.microsoft.com/office/drawing/2014/main" id="{C6B9442A-89B2-4525-94DD-4BEE3F934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648076"/>
              <a:ext cx="73025" cy="762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Oval 371">
              <a:extLst>
                <a:ext uri="{FF2B5EF4-FFF2-40B4-BE49-F238E27FC236}">
                  <a16:creationId xmlns:a16="http://schemas.microsoft.com/office/drawing/2014/main" id="{3DD73D3B-A260-4834-97B9-35C7420F72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5750" y="3648076"/>
              <a:ext cx="73025" cy="762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Freeform 372">
              <a:extLst>
                <a:ext uri="{FF2B5EF4-FFF2-40B4-BE49-F238E27FC236}">
                  <a16:creationId xmlns:a16="http://schemas.microsoft.com/office/drawing/2014/main" id="{1E6ED17E-BA3A-407D-9F37-3037DA335A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2900" y="4462463"/>
              <a:ext cx="592138" cy="517525"/>
            </a:xfrm>
            <a:custGeom>
              <a:avLst/>
              <a:gdLst>
                <a:gd name="T0" fmla="*/ 7 w 218"/>
                <a:gd name="T1" fmla="*/ 191 h 191"/>
                <a:gd name="T2" fmla="*/ 0 w 218"/>
                <a:gd name="T3" fmla="*/ 141 h 191"/>
                <a:gd name="T4" fmla="*/ 109 w 218"/>
                <a:gd name="T5" fmla="*/ 0 h 191"/>
                <a:gd name="T6" fmla="*/ 218 w 218"/>
                <a:gd name="T7" fmla="*/ 141 h 191"/>
                <a:gd name="T8" fmla="*/ 211 w 218"/>
                <a:gd name="T9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91">
                  <a:moveTo>
                    <a:pt x="7" y="191"/>
                  </a:moveTo>
                  <a:cubicBezTo>
                    <a:pt x="2" y="176"/>
                    <a:pt x="0" y="159"/>
                    <a:pt x="0" y="141"/>
                  </a:cubicBezTo>
                  <a:cubicBezTo>
                    <a:pt x="0" y="64"/>
                    <a:pt x="49" y="0"/>
                    <a:pt x="109" y="0"/>
                  </a:cubicBezTo>
                  <a:cubicBezTo>
                    <a:pt x="169" y="0"/>
                    <a:pt x="218" y="64"/>
                    <a:pt x="218" y="141"/>
                  </a:cubicBezTo>
                  <a:cubicBezTo>
                    <a:pt x="218" y="159"/>
                    <a:pt x="216" y="176"/>
                    <a:pt x="211" y="19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Freeform 373">
              <a:extLst>
                <a:ext uri="{FF2B5EF4-FFF2-40B4-BE49-F238E27FC236}">
                  <a16:creationId xmlns:a16="http://schemas.microsoft.com/office/drawing/2014/main" id="{9491C8F5-D635-43C2-8079-D3342E44F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1950" y="4979988"/>
              <a:ext cx="554038" cy="0"/>
            </a:xfrm>
            <a:custGeom>
              <a:avLst/>
              <a:gdLst>
                <a:gd name="T0" fmla="*/ 0 w 349"/>
                <a:gd name="T1" fmla="*/ 115 w 349"/>
                <a:gd name="T2" fmla="*/ 241 w 349"/>
                <a:gd name="T3" fmla="*/ 349 w 34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49">
                  <a:moveTo>
                    <a:pt x="0" y="0"/>
                  </a:moveTo>
                  <a:lnTo>
                    <a:pt x="115" y="0"/>
                  </a:lnTo>
                  <a:lnTo>
                    <a:pt x="241" y="0"/>
                  </a:lnTo>
                  <a:lnTo>
                    <a:pt x="349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Line 374">
              <a:extLst>
                <a:ext uri="{FF2B5EF4-FFF2-40B4-BE49-F238E27FC236}">
                  <a16:creationId xmlns:a16="http://schemas.microsoft.com/office/drawing/2014/main" id="{A42932EF-252D-4842-9B1A-9CBDB79462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24513" y="4784726"/>
              <a:ext cx="0" cy="1952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Line 375">
              <a:extLst>
                <a:ext uri="{FF2B5EF4-FFF2-40B4-BE49-F238E27FC236}">
                  <a16:creationId xmlns:a16="http://schemas.microsoft.com/office/drawing/2014/main" id="{A536EBFE-859F-492E-AD06-F810888521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24538" y="4784726"/>
              <a:ext cx="0" cy="1952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Freeform 376">
              <a:extLst>
                <a:ext uri="{FF2B5EF4-FFF2-40B4-BE49-F238E27FC236}">
                  <a16:creationId xmlns:a16="http://schemas.microsoft.com/office/drawing/2014/main" id="{04E697B1-5114-45BF-A2FA-356D68FA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1213" y="1851026"/>
              <a:ext cx="473075" cy="271463"/>
            </a:xfrm>
            <a:custGeom>
              <a:avLst/>
              <a:gdLst>
                <a:gd name="T0" fmla="*/ 0 w 174"/>
                <a:gd name="T1" fmla="*/ 100 h 100"/>
                <a:gd name="T2" fmla="*/ 0 w 174"/>
                <a:gd name="T3" fmla="*/ 85 h 100"/>
                <a:gd name="T4" fmla="*/ 87 w 174"/>
                <a:gd name="T5" fmla="*/ 0 h 100"/>
                <a:gd name="T6" fmla="*/ 148 w 174"/>
                <a:gd name="T7" fmla="*/ 25 h 100"/>
                <a:gd name="T8" fmla="*/ 174 w 174"/>
                <a:gd name="T9" fmla="*/ 86 h 100"/>
                <a:gd name="T10" fmla="*/ 174 w 174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4" h="100">
                  <a:moveTo>
                    <a:pt x="0" y="100"/>
                  </a:moveTo>
                  <a:cubicBezTo>
                    <a:pt x="0" y="85"/>
                    <a:pt x="0" y="85"/>
                    <a:pt x="0" y="85"/>
                  </a:cubicBezTo>
                  <a:cubicBezTo>
                    <a:pt x="0" y="38"/>
                    <a:pt x="39" y="0"/>
                    <a:pt x="87" y="0"/>
                  </a:cubicBezTo>
                  <a:cubicBezTo>
                    <a:pt x="111" y="0"/>
                    <a:pt x="132" y="9"/>
                    <a:pt x="148" y="25"/>
                  </a:cubicBezTo>
                  <a:cubicBezTo>
                    <a:pt x="164" y="41"/>
                    <a:pt x="174" y="62"/>
                    <a:pt x="174" y="86"/>
                  </a:cubicBezTo>
                  <a:cubicBezTo>
                    <a:pt x="174" y="100"/>
                    <a:pt x="174" y="100"/>
                    <a:pt x="174" y="10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Freeform 377">
              <a:extLst>
                <a:ext uri="{FF2B5EF4-FFF2-40B4-BE49-F238E27FC236}">
                  <a16:creationId xmlns:a16="http://schemas.microsoft.com/office/drawing/2014/main" id="{D6365E08-6A96-450D-83E0-1FC68835E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063" y="4462463"/>
              <a:ext cx="592138" cy="517525"/>
            </a:xfrm>
            <a:custGeom>
              <a:avLst/>
              <a:gdLst>
                <a:gd name="T0" fmla="*/ 7 w 218"/>
                <a:gd name="T1" fmla="*/ 191 h 191"/>
                <a:gd name="T2" fmla="*/ 0 w 218"/>
                <a:gd name="T3" fmla="*/ 141 h 191"/>
                <a:gd name="T4" fmla="*/ 109 w 218"/>
                <a:gd name="T5" fmla="*/ 0 h 191"/>
                <a:gd name="T6" fmla="*/ 218 w 218"/>
                <a:gd name="T7" fmla="*/ 141 h 191"/>
                <a:gd name="T8" fmla="*/ 211 w 218"/>
                <a:gd name="T9" fmla="*/ 191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91">
                  <a:moveTo>
                    <a:pt x="7" y="191"/>
                  </a:moveTo>
                  <a:cubicBezTo>
                    <a:pt x="2" y="176"/>
                    <a:pt x="0" y="159"/>
                    <a:pt x="0" y="141"/>
                  </a:cubicBezTo>
                  <a:cubicBezTo>
                    <a:pt x="0" y="64"/>
                    <a:pt x="49" y="0"/>
                    <a:pt x="109" y="0"/>
                  </a:cubicBezTo>
                  <a:cubicBezTo>
                    <a:pt x="169" y="0"/>
                    <a:pt x="218" y="64"/>
                    <a:pt x="218" y="141"/>
                  </a:cubicBezTo>
                  <a:cubicBezTo>
                    <a:pt x="218" y="159"/>
                    <a:pt x="216" y="176"/>
                    <a:pt x="211" y="19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Freeform 378">
              <a:extLst>
                <a:ext uri="{FF2B5EF4-FFF2-40B4-BE49-F238E27FC236}">
                  <a16:creationId xmlns:a16="http://schemas.microsoft.com/office/drawing/2014/main" id="{9CFC378A-91D1-451C-A7FB-BC3C9DB42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4113" y="4979988"/>
              <a:ext cx="554038" cy="0"/>
            </a:xfrm>
            <a:custGeom>
              <a:avLst/>
              <a:gdLst>
                <a:gd name="T0" fmla="*/ 0 w 349"/>
                <a:gd name="T1" fmla="*/ 130 w 349"/>
                <a:gd name="T2" fmla="*/ 257 w 349"/>
                <a:gd name="T3" fmla="*/ 349 w 349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49">
                  <a:moveTo>
                    <a:pt x="0" y="0"/>
                  </a:moveTo>
                  <a:lnTo>
                    <a:pt x="130" y="0"/>
                  </a:lnTo>
                  <a:lnTo>
                    <a:pt x="257" y="0"/>
                  </a:lnTo>
                  <a:lnTo>
                    <a:pt x="349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Line 379">
              <a:extLst>
                <a:ext uri="{FF2B5EF4-FFF2-40B4-BE49-F238E27FC236}">
                  <a16:creationId xmlns:a16="http://schemas.microsoft.com/office/drawing/2014/main" id="{F7C1E507-17C1-4B8E-BA9E-DE2E9B725F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0488" y="4784726"/>
              <a:ext cx="0" cy="1952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Line 380">
              <a:extLst>
                <a:ext uri="{FF2B5EF4-FFF2-40B4-BE49-F238E27FC236}">
                  <a16:creationId xmlns:a16="http://schemas.microsoft.com/office/drawing/2014/main" id="{C2D3CA52-2292-476E-805E-8CFDF83F6A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42100" y="4784726"/>
              <a:ext cx="0" cy="1952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73" name="Oval 572">
            <a:extLst>
              <a:ext uri="{FF2B5EF4-FFF2-40B4-BE49-F238E27FC236}">
                <a16:creationId xmlns:a16="http://schemas.microsoft.com/office/drawing/2014/main" id="{6A1416C7-2207-4C74-9F7A-777CF0C9741E}"/>
              </a:ext>
            </a:extLst>
          </p:cNvPr>
          <p:cNvSpPr/>
          <p:nvPr/>
        </p:nvSpPr>
        <p:spPr>
          <a:xfrm>
            <a:off x="7341807" y="3585305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74" name="Group 573">
            <a:extLst>
              <a:ext uri="{FF2B5EF4-FFF2-40B4-BE49-F238E27FC236}">
                <a16:creationId xmlns:a16="http://schemas.microsoft.com/office/drawing/2014/main" id="{C1082B4E-4A25-46EB-B5C4-8C327BC7C983}"/>
              </a:ext>
            </a:extLst>
          </p:cNvPr>
          <p:cNvGrpSpPr/>
          <p:nvPr/>
        </p:nvGrpSpPr>
        <p:grpSpPr>
          <a:xfrm>
            <a:off x="7487293" y="3735655"/>
            <a:ext cx="660830" cy="651103"/>
            <a:chOff x="4270375" y="1631950"/>
            <a:chExt cx="3667126" cy="3613151"/>
          </a:xfrm>
        </p:grpSpPr>
        <p:sp>
          <p:nvSpPr>
            <p:cNvPr id="575" name="Freeform 384">
              <a:extLst>
                <a:ext uri="{FF2B5EF4-FFF2-40B4-BE49-F238E27FC236}">
                  <a16:creationId xmlns:a16="http://schemas.microsoft.com/office/drawing/2014/main" id="{3A1C89D8-DC97-4724-9D23-9CA6327FAF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35463" y="1674813"/>
              <a:ext cx="3602038" cy="3570288"/>
            </a:xfrm>
            <a:custGeom>
              <a:avLst/>
              <a:gdLst>
                <a:gd name="T0" fmla="*/ 674 w 1324"/>
                <a:gd name="T1" fmla="*/ 190 h 1318"/>
                <a:gd name="T2" fmla="*/ 626 w 1324"/>
                <a:gd name="T3" fmla="*/ 240 h 1318"/>
                <a:gd name="T4" fmla="*/ 676 w 1324"/>
                <a:gd name="T5" fmla="*/ 290 h 1318"/>
                <a:gd name="T6" fmla="*/ 726 w 1324"/>
                <a:gd name="T7" fmla="*/ 240 h 1318"/>
                <a:gd name="T8" fmla="*/ 676 w 1324"/>
                <a:gd name="T9" fmla="*/ 190 h 1318"/>
                <a:gd name="T10" fmla="*/ 674 w 1324"/>
                <a:gd name="T11" fmla="*/ 190 h 1318"/>
                <a:gd name="T12" fmla="*/ 838 w 1324"/>
                <a:gd name="T13" fmla="*/ 466 h 1318"/>
                <a:gd name="T14" fmla="*/ 838 w 1324"/>
                <a:gd name="T15" fmla="*/ 472 h 1318"/>
                <a:gd name="T16" fmla="*/ 888 w 1324"/>
                <a:gd name="T17" fmla="*/ 522 h 1318"/>
                <a:gd name="T18" fmla="*/ 938 w 1324"/>
                <a:gd name="T19" fmla="*/ 472 h 1318"/>
                <a:gd name="T20" fmla="*/ 888 w 1324"/>
                <a:gd name="T21" fmla="*/ 422 h 1318"/>
                <a:gd name="T22" fmla="*/ 838 w 1324"/>
                <a:gd name="T23" fmla="*/ 466 h 1318"/>
                <a:gd name="T24" fmla="*/ 882 w 1324"/>
                <a:gd name="T25" fmla="*/ 624 h 1318"/>
                <a:gd name="T26" fmla="*/ 852 w 1324"/>
                <a:gd name="T27" fmla="*/ 614 h 1318"/>
                <a:gd name="T28" fmla="*/ 802 w 1324"/>
                <a:gd name="T29" fmla="*/ 664 h 1318"/>
                <a:gd name="T30" fmla="*/ 852 w 1324"/>
                <a:gd name="T31" fmla="*/ 714 h 1318"/>
                <a:gd name="T32" fmla="*/ 902 w 1324"/>
                <a:gd name="T33" fmla="*/ 664 h 1318"/>
                <a:gd name="T34" fmla="*/ 882 w 1324"/>
                <a:gd name="T35" fmla="*/ 624 h 1318"/>
                <a:gd name="T36" fmla="*/ 1324 w 1324"/>
                <a:gd name="T37" fmla="*/ 466 h 1318"/>
                <a:gd name="T38" fmla="*/ 1324 w 1324"/>
                <a:gd name="T39" fmla="*/ 609 h 1318"/>
                <a:gd name="T40" fmla="*/ 1324 w 1324"/>
                <a:gd name="T41" fmla="*/ 692 h 1318"/>
                <a:gd name="T42" fmla="*/ 1324 w 1324"/>
                <a:gd name="T43" fmla="*/ 754 h 1318"/>
                <a:gd name="T44" fmla="*/ 1324 w 1324"/>
                <a:gd name="T45" fmla="*/ 881 h 1318"/>
                <a:gd name="T46" fmla="*/ 1034 w 1324"/>
                <a:gd name="T47" fmla="*/ 881 h 1318"/>
                <a:gd name="T48" fmla="*/ 745 w 1324"/>
                <a:gd name="T49" fmla="*/ 881 h 1318"/>
                <a:gd name="T50" fmla="*/ 981 w 1324"/>
                <a:gd name="T51" fmla="*/ 1318 h 1318"/>
                <a:gd name="T52" fmla="*/ 745 w 1324"/>
                <a:gd name="T53" fmla="*/ 1318 h 1318"/>
                <a:gd name="T54" fmla="*/ 497 w 1324"/>
                <a:gd name="T55" fmla="*/ 892 h 1318"/>
                <a:gd name="T56" fmla="*/ 399 w 1324"/>
                <a:gd name="T57" fmla="*/ 892 h 1318"/>
                <a:gd name="T58" fmla="*/ 177 w 1324"/>
                <a:gd name="T59" fmla="*/ 892 h 1318"/>
                <a:gd name="T60" fmla="*/ 36 w 1324"/>
                <a:gd name="T61" fmla="*/ 751 h 1318"/>
                <a:gd name="T62" fmla="*/ 36 w 1324"/>
                <a:gd name="T63" fmla="*/ 610 h 1318"/>
                <a:gd name="T64" fmla="*/ 34 w 1324"/>
                <a:gd name="T65" fmla="*/ 610 h 1318"/>
                <a:gd name="T66" fmla="*/ 0 w 1324"/>
                <a:gd name="T67" fmla="*/ 538 h 1318"/>
                <a:gd name="T68" fmla="*/ 0 w 1324"/>
                <a:gd name="T69" fmla="*/ 386 h 1318"/>
                <a:gd name="T70" fmla="*/ 0 w 1324"/>
                <a:gd name="T71" fmla="*/ 278 h 1318"/>
                <a:gd name="T72" fmla="*/ 278 w 1324"/>
                <a:gd name="T73" fmla="*/ 0 h 1318"/>
                <a:gd name="T74" fmla="*/ 369 w 1324"/>
                <a:gd name="T75" fmla="*/ 0 h 1318"/>
                <a:gd name="T76" fmla="*/ 674 w 1324"/>
                <a:gd name="T77" fmla="*/ 0 h 1318"/>
                <a:gd name="T78" fmla="*/ 674 w 1324"/>
                <a:gd name="T79" fmla="*/ 30 h 1318"/>
                <a:gd name="T80" fmla="*/ 676 w 1324"/>
                <a:gd name="T81" fmla="*/ 30 h 1318"/>
                <a:gd name="T82" fmla="*/ 745 w 1324"/>
                <a:gd name="T83" fmla="*/ 30 h 1318"/>
                <a:gd name="T84" fmla="*/ 985 w 1324"/>
                <a:gd name="T85" fmla="*/ 30 h 1318"/>
                <a:gd name="T86" fmla="*/ 1076 w 1324"/>
                <a:gd name="T87" fmla="*/ 30 h 1318"/>
                <a:gd name="T88" fmla="*/ 1324 w 1324"/>
                <a:gd name="T89" fmla="*/ 266 h 1318"/>
                <a:gd name="T90" fmla="*/ 1324 w 1324"/>
                <a:gd name="T91" fmla="*/ 466 h 1318"/>
                <a:gd name="T92" fmla="*/ 1034 w 1324"/>
                <a:gd name="T93" fmla="*/ 228 h 1318"/>
                <a:gd name="T94" fmla="*/ 984 w 1324"/>
                <a:gd name="T95" fmla="*/ 178 h 1318"/>
                <a:gd name="T96" fmla="*/ 934 w 1324"/>
                <a:gd name="T97" fmla="*/ 228 h 1318"/>
                <a:gd name="T98" fmla="*/ 984 w 1324"/>
                <a:gd name="T99" fmla="*/ 278 h 1318"/>
                <a:gd name="T100" fmla="*/ 1034 w 1324"/>
                <a:gd name="T101" fmla="*/ 228 h 1318"/>
                <a:gd name="T102" fmla="*/ 418 w 1324"/>
                <a:gd name="T103" fmla="*/ 188 h 1318"/>
                <a:gd name="T104" fmla="*/ 368 w 1324"/>
                <a:gd name="T105" fmla="*/ 138 h 1318"/>
                <a:gd name="T106" fmla="*/ 318 w 1324"/>
                <a:gd name="T107" fmla="*/ 188 h 1318"/>
                <a:gd name="T108" fmla="*/ 368 w 1324"/>
                <a:gd name="T109" fmla="*/ 238 h 1318"/>
                <a:gd name="T110" fmla="*/ 418 w 1324"/>
                <a:gd name="T111" fmla="*/ 188 h 1318"/>
                <a:gd name="T112" fmla="*/ 402 w 1324"/>
                <a:gd name="T113" fmla="*/ 524 h 1318"/>
                <a:gd name="T114" fmla="*/ 352 w 1324"/>
                <a:gd name="T115" fmla="*/ 474 h 1318"/>
                <a:gd name="T116" fmla="*/ 302 w 1324"/>
                <a:gd name="T117" fmla="*/ 524 h 1318"/>
                <a:gd name="T118" fmla="*/ 352 w 1324"/>
                <a:gd name="T119" fmla="*/ 574 h 1318"/>
                <a:gd name="T120" fmla="*/ 402 w 1324"/>
                <a:gd name="T121" fmla="*/ 524 h 1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24" h="1318">
                  <a:moveTo>
                    <a:pt x="674" y="190"/>
                  </a:moveTo>
                  <a:cubicBezTo>
                    <a:pt x="647" y="191"/>
                    <a:pt x="626" y="213"/>
                    <a:pt x="626" y="240"/>
                  </a:cubicBezTo>
                  <a:cubicBezTo>
                    <a:pt x="626" y="268"/>
                    <a:pt x="648" y="290"/>
                    <a:pt x="676" y="290"/>
                  </a:cubicBezTo>
                  <a:cubicBezTo>
                    <a:pt x="704" y="290"/>
                    <a:pt x="726" y="268"/>
                    <a:pt x="726" y="240"/>
                  </a:cubicBezTo>
                  <a:cubicBezTo>
                    <a:pt x="726" y="212"/>
                    <a:pt x="704" y="190"/>
                    <a:pt x="676" y="190"/>
                  </a:cubicBezTo>
                  <a:cubicBezTo>
                    <a:pt x="675" y="190"/>
                    <a:pt x="675" y="190"/>
                    <a:pt x="674" y="190"/>
                  </a:cubicBezTo>
                  <a:close/>
                  <a:moveTo>
                    <a:pt x="838" y="466"/>
                  </a:moveTo>
                  <a:cubicBezTo>
                    <a:pt x="838" y="468"/>
                    <a:pt x="838" y="470"/>
                    <a:pt x="838" y="472"/>
                  </a:cubicBezTo>
                  <a:cubicBezTo>
                    <a:pt x="838" y="500"/>
                    <a:pt x="860" y="522"/>
                    <a:pt x="888" y="522"/>
                  </a:cubicBezTo>
                  <a:cubicBezTo>
                    <a:pt x="916" y="522"/>
                    <a:pt x="938" y="500"/>
                    <a:pt x="938" y="472"/>
                  </a:cubicBezTo>
                  <a:cubicBezTo>
                    <a:pt x="938" y="444"/>
                    <a:pt x="916" y="422"/>
                    <a:pt x="888" y="422"/>
                  </a:cubicBezTo>
                  <a:cubicBezTo>
                    <a:pt x="863" y="422"/>
                    <a:pt x="842" y="441"/>
                    <a:pt x="838" y="466"/>
                  </a:cubicBezTo>
                  <a:close/>
                  <a:moveTo>
                    <a:pt x="882" y="624"/>
                  </a:moveTo>
                  <a:cubicBezTo>
                    <a:pt x="874" y="618"/>
                    <a:pt x="863" y="614"/>
                    <a:pt x="852" y="614"/>
                  </a:cubicBezTo>
                  <a:cubicBezTo>
                    <a:pt x="824" y="614"/>
                    <a:pt x="802" y="636"/>
                    <a:pt x="802" y="664"/>
                  </a:cubicBezTo>
                  <a:cubicBezTo>
                    <a:pt x="802" y="692"/>
                    <a:pt x="824" y="714"/>
                    <a:pt x="852" y="714"/>
                  </a:cubicBezTo>
                  <a:cubicBezTo>
                    <a:pt x="880" y="714"/>
                    <a:pt x="902" y="692"/>
                    <a:pt x="902" y="664"/>
                  </a:cubicBezTo>
                  <a:cubicBezTo>
                    <a:pt x="902" y="648"/>
                    <a:pt x="894" y="633"/>
                    <a:pt x="882" y="624"/>
                  </a:cubicBezTo>
                  <a:close/>
                  <a:moveTo>
                    <a:pt x="1324" y="466"/>
                  </a:moveTo>
                  <a:cubicBezTo>
                    <a:pt x="1324" y="609"/>
                    <a:pt x="1324" y="609"/>
                    <a:pt x="1324" y="609"/>
                  </a:cubicBezTo>
                  <a:cubicBezTo>
                    <a:pt x="1324" y="644"/>
                    <a:pt x="1324" y="671"/>
                    <a:pt x="1324" y="692"/>
                  </a:cubicBezTo>
                  <a:cubicBezTo>
                    <a:pt x="1324" y="754"/>
                    <a:pt x="1324" y="754"/>
                    <a:pt x="1324" y="754"/>
                  </a:cubicBezTo>
                  <a:cubicBezTo>
                    <a:pt x="1324" y="881"/>
                    <a:pt x="1324" y="881"/>
                    <a:pt x="1324" y="881"/>
                  </a:cubicBezTo>
                  <a:cubicBezTo>
                    <a:pt x="1034" y="881"/>
                    <a:pt x="1034" y="881"/>
                    <a:pt x="1034" y="881"/>
                  </a:cubicBezTo>
                  <a:cubicBezTo>
                    <a:pt x="745" y="881"/>
                    <a:pt x="745" y="881"/>
                    <a:pt x="745" y="881"/>
                  </a:cubicBezTo>
                  <a:cubicBezTo>
                    <a:pt x="981" y="1318"/>
                    <a:pt x="981" y="1318"/>
                    <a:pt x="981" y="1318"/>
                  </a:cubicBezTo>
                  <a:cubicBezTo>
                    <a:pt x="745" y="1318"/>
                    <a:pt x="745" y="1318"/>
                    <a:pt x="745" y="1318"/>
                  </a:cubicBezTo>
                  <a:cubicBezTo>
                    <a:pt x="497" y="892"/>
                    <a:pt x="497" y="892"/>
                    <a:pt x="497" y="892"/>
                  </a:cubicBezTo>
                  <a:cubicBezTo>
                    <a:pt x="399" y="892"/>
                    <a:pt x="399" y="892"/>
                    <a:pt x="399" y="892"/>
                  </a:cubicBezTo>
                  <a:cubicBezTo>
                    <a:pt x="177" y="892"/>
                    <a:pt x="177" y="892"/>
                    <a:pt x="177" y="892"/>
                  </a:cubicBezTo>
                  <a:cubicBezTo>
                    <a:pt x="36" y="751"/>
                    <a:pt x="36" y="751"/>
                    <a:pt x="36" y="751"/>
                  </a:cubicBezTo>
                  <a:cubicBezTo>
                    <a:pt x="36" y="610"/>
                    <a:pt x="36" y="610"/>
                    <a:pt x="36" y="610"/>
                  </a:cubicBezTo>
                  <a:cubicBezTo>
                    <a:pt x="34" y="610"/>
                    <a:pt x="34" y="610"/>
                    <a:pt x="34" y="610"/>
                  </a:cubicBezTo>
                  <a:cubicBezTo>
                    <a:pt x="0" y="538"/>
                    <a:pt x="0" y="538"/>
                    <a:pt x="0" y="538"/>
                  </a:cubicBezTo>
                  <a:cubicBezTo>
                    <a:pt x="0" y="386"/>
                    <a:pt x="0" y="386"/>
                    <a:pt x="0" y="386"/>
                  </a:cubicBezTo>
                  <a:cubicBezTo>
                    <a:pt x="0" y="278"/>
                    <a:pt x="0" y="278"/>
                    <a:pt x="0" y="278"/>
                  </a:cubicBezTo>
                  <a:cubicBezTo>
                    <a:pt x="278" y="0"/>
                    <a:pt x="278" y="0"/>
                    <a:pt x="278" y="0"/>
                  </a:cubicBezTo>
                  <a:cubicBezTo>
                    <a:pt x="369" y="0"/>
                    <a:pt x="369" y="0"/>
                    <a:pt x="369" y="0"/>
                  </a:cubicBezTo>
                  <a:cubicBezTo>
                    <a:pt x="674" y="0"/>
                    <a:pt x="674" y="0"/>
                    <a:pt x="674" y="0"/>
                  </a:cubicBezTo>
                  <a:cubicBezTo>
                    <a:pt x="674" y="30"/>
                    <a:pt x="674" y="30"/>
                    <a:pt x="674" y="30"/>
                  </a:cubicBezTo>
                  <a:cubicBezTo>
                    <a:pt x="676" y="30"/>
                    <a:pt x="676" y="30"/>
                    <a:pt x="676" y="30"/>
                  </a:cubicBezTo>
                  <a:cubicBezTo>
                    <a:pt x="745" y="30"/>
                    <a:pt x="745" y="30"/>
                    <a:pt x="745" y="30"/>
                  </a:cubicBezTo>
                  <a:cubicBezTo>
                    <a:pt x="985" y="30"/>
                    <a:pt x="985" y="30"/>
                    <a:pt x="985" y="30"/>
                  </a:cubicBezTo>
                  <a:cubicBezTo>
                    <a:pt x="1076" y="30"/>
                    <a:pt x="1076" y="30"/>
                    <a:pt x="1076" y="30"/>
                  </a:cubicBezTo>
                  <a:cubicBezTo>
                    <a:pt x="1324" y="266"/>
                    <a:pt x="1324" y="266"/>
                    <a:pt x="1324" y="266"/>
                  </a:cubicBezTo>
                  <a:lnTo>
                    <a:pt x="1324" y="466"/>
                  </a:lnTo>
                  <a:close/>
                  <a:moveTo>
                    <a:pt x="1034" y="228"/>
                  </a:moveTo>
                  <a:cubicBezTo>
                    <a:pt x="1034" y="200"/>
                    <a:pt x="1012" y="178"/>
                    <a:pt x="984" y="178"/>
                  </a:cubicBezTo>
                  <a:cubicBezTo>
                    <a:pt x="956" y="178"/>
                    <a:pt x="934" y="200"/>
                    <a:pt x="934" y="228"/>
                  </a:cubicBezTo>
                  <a:cubicBezTo>
                    <a:pt x="934" y="256"/>
                    <a:pt x="956" y="278"/>
                    <a:pt x="984" y="278"/>
                  </a:cubicBezTo>
                  <a:cubicBezTo>
                    <a:pt x="1012" y="278"/>
                    <a:pt x="1034" y="256"/>
                    <a:pt x="1034" y="228"/>
                  </a:cubicBezTo>
                  <a:close/>
                  <a:moveTo>
                    <a:pt x="418" y="188"/>
                  </a:moveTo>
                  <a:cubicBezTo>
                    <a:pt x="418" y="160"/>
                    <a:pt x="396" y="138"/>
                    <a:pt x="368" y="138"/>
                  </a:cubicBezTo>
                  <a:cubicBezTo>
                    <a:pt x="340" y="138"/>
                    <a:pt x="318" y="160"/>
                    <a:pt x="318" y="188"/>
                  </a:cubicBezTo>
                  <a:cubicBezTo>
                    <a:pt x="318" y="216"/>
                    <a:pt x="340" y="238"/>
                    <a:pt x="368" y="238"/>
                  </a:cubicBezTo>
                  <a:cubicBezTo>
                    <a:pt x="396" y="238"/>
                    <a:pt x="418" y="216"/>
                    <a:pt x="418" y="188"/>
                  </a:cubicBezTo>
                  <a:close/>
                  <a:moveTo>
                    <a:pt x="402" y="524"/>
                  </a:moveTo>
                  <a:cubicBezTo>
                    <a:pt x="402" y="496"/>
                    <a:pt x="380" y="474"/>
                    <a:pt x="352" y="474"/>
                  </a:cubicBezTo>
                  <a:cubicBezTo>
                    <a:pt x="324" y="474"/>
                    <a:pt x="302" y="496"/>
                    <a:pt x="302" y="524"/>
                  </a:cubicBezTo>
                  <a:cubicBezTo>
                    <a:pt x="302" y="552"/>
                    <a:pt x="324" y="574"/>
                    <a:pt x="352" y="574"/>
                  </a:cubicBezTo>
                  <a:cubicBezTo>
                    <a:pt x="380" y="574"/>
                    <a:pt x="402" y="552"/>
                    <a:pt x="402" y="524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Oval 385">
              <a:extLst>
                <a:ext uri="{FF2B5EF4-FFF2-40B4-BE49-F238E27FC236}">
                  <a16:creationId xmlns:a16="http://schemas.microsoft.com/office/drawing/2014/main" id="{D0E59076-2AA7-44CA-8D89-689441391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7050" y="2157413"/>
              <a:ext cx="271463" cy="271463"/>
            </a:xfrm>
            <a:prstGeom prst="ellipse">
              <a:avLst/>
            </a:pr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Freeform 386">
              <a:extLst>
                <a:ext uri="{FF2B5EF4-FFF2-40B4-BE49-F238E27FC236}">
                  <a16:creationId xmlns:a16="http://schemas.microsoft.com/office/drawing/2014/main" id="{F62878B9-37AB-4B64-AE5F-8FA6EA7A2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5113" y="2817813"/>
              <a:ext cx="273050" cy="271463"/>
            </a:xfrm>
            <a:custGeom>
              <a:avLst/>
              <a:gdLst>
                <a:gd name="T0" fmla="*/ 0 w 100"/>
                <a:gd name="T1" fmla="*/ 44 h 100"/>
                <a:gd name="T2" fmla="*/ 50 w 100"/>
                <a:gd name="T3" fmla="*/ 0 h 100"/>
                <a:gd name="T4" fmla="*/ 100 w 100"/>
                <a:gd name="T5" fmla="*/ 50 h 100"/>
                <a:gd name="T6" fmla="*/ 50 w 100"/>
                <a:gd name="T7" fmla="*/ 100 h 100"/>
                <a:gd name="T8" fmla="*/ 0 w 100"/>
                <a:gd name="T9" fmla="*/ 50 h 100"/>
                <a:gd name="T10" fmla="*/ 0 w 100"/>
                <a:gd name="T11" fmla="*/ 4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00">
                  <a:moveTo>
                    <a:pt x="0" y="44"/>
                  </a:moveTo>
                  <a:cubicBezTo>
                    <a:pt x="4" y="19"/>
                    <a:pt x="25" y="0"/>
                    <a:pt x="50" y="0"/>
                  </a:cubicBezTo>
                  <a:cubicBezTo>
                    <a:pt x="78" y="0"/>
                    <a:pt x="100" y="22"/>
                    <a:pt x="100" y="50"/>
                  </a:cubicBezTo>
                  <a:cubicBezTo>
                    <a:pt x="100" y="78"/>
                    <a:pt x="78" y="100"/>
                    <a:pt x="50" y="100"/>
                  </a:cubicBezTo>
                  <a:cubicBezTo>
                    <a:pt x="22" y="100"/>
                    <a:pt x="0" y="78"/>
                    <a:pt x="0" y="50"/>
                  </a:cubicBezTo>
                  <a:cubicBezTo>
                    <a:pt x="0" y="48"/>
                    <a:pt x="0" y="46"/>
                    <a:pt x="0" y="44"/>
                  </a:cubicBez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387">
              <a:extLst>
                <a:ext uri="{FF2B5EF4-FFF2-40B4-BE49-F238E27FC236}">
                  <a16:creationId xmlns:a16="http://schemas.microsoft.com/office/drawing/2014/main" id="{6C8C4190-ABDA-47E4-9581-6D4C52407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8275" y="3338513"/>
              <a:ext cx="271463" cy="269875"/>
            </a:xfrm>
            <a:custGeom>
              <a:avLst/>
              <a:gdLst>
                <a:gd name="T0" fmla="*/ 80 w 100"/>
                <a:gd name="T1" fmla="*/ 10 h 100"/>
                <a:gd name="T2" fmla="*/ 100 w 100"/>
                <a:gd name="T3" fmla="*/ 50 h 100"/>
                <a:gd name="T4" fmla="*/ 50 w 100"/>
                <a:gd name="T5" fmla="*/ 100 h 100"/>
                <a:gd name="T6" fmla="*/ 0 w 100"/>
                <a:gd name="T7" fmla="*/ 50 h 100"/>
                <a:gd name="T8" fmla="*/ 50 w 100"/>
                <a:gd name="T9" fmla="*/ 0 h 100"/>
                <a:gd name="T10" fmla="*/ 80 w 100"/>
                <a:gd name="T11" fmla="*/ 1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00">
                  <a:moveTo>
                    <a:pt x="80" y="10"/>
                  </a:moveTo>
                  <a:cubicBezTo>
                    <a:pt x="92" y="19"/>
                    <a:pt x="100" y="34"/>
                    <a:pt x="100" y="50"/>
                  </a:cubicBezTo>
                  <a:cubicBezTo>
                    <a:pt x="100" y="78"/>
                    <a:pt x="78" y="100"/>
                    <a:pt x="50" y="100"/>
                  </a:cubicBezTo>
                  <a:cubicBezTo>
                    <a:pt x="22" y="100"/>
                    <a:pt x="0" y="78"/>
                    <a:pt x="0" y="50"/>
                  </a:cubicBezTo>
                  <a:cubicBezTo>
                    <a:pt x="0" y="22"/>
                    <a:pt x="22" y="0"/>
                    <a:pt x="50" y="0"/>
                  </a:cubicBezTo>
                  <a:cubicBezTo>
                    <a:pt x="61" y="0"/>
                    <a:pt x="72" y="4"/>
                    <a:pt x="80" y="10"/>
                  </a:cubicBez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388">
              <a:extLst>
                <a:ext uri="{FF2B5EF4-FFF2-40B4-BE49-F238E27FC236}">
                  <a16:creationId xmlns:a16="http://schemas.microsoft.com/office/drawing/2014/main" id="{B60E6048-8A1D-47CE-A11D-869C123BC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8850" y="2189163"/>
              <a:ext cx="271463" cy="271463"/>
            </a:xfrm>
            <a:custGeom>
              <a:avLst/>
              <a:gdLst>
                <a:gd name="T0" fmla="*/ 48 w 100"/>
                <a:gd name="T1" fmla="*/ 0 h 100"/>
                <a:gd name="T2" fmla="*/ 50 w 100"/>
                <a:gd name="T3" fmla="*/ 0 h 100"/>
                <a:gd name="T4" fmla="*/ 100 w 100"/>
                <a:gd name="T5" fmla="*/ 50 h 100"/>
                <a:gd name="T6" fmla="*/ 50 w 100"/>
                <a:gd name="T7" fmla="*/ 100 h 100"/>
                <a:gd name="T8" fmla="*/ 0 w 100"/>
                <a:gd name="T9" fmla="*/ 50 h 100"/>
                <a:gd name="T10" fmla="*/ 48 w 100"/>
                <a:gd name="T11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0" h="100">
                  <a:moveTo>
                    <a:pt x="48" y="0"/>
                  </a:moveTo>
                  <a:cubicBezTo>
                    <a:pt x="49" y="0"/>
                    <a:pt x="49" y="0"/>
                    <a:pt x="50" y="0"/>
                  </a:cubicBezTo>
                  <a:cubicBezTo>
                    <a:pt x="78" y="0"/>
                    <a:pt x="100" y="22"/>
                    <a:pt x="100" y="50"/>
                  </a:cubicBezTo>
                  <a:cubicBezTo>
                    <a:pt x="100" y="78"/>
                    <a:pt x="78" y="100"/>
                    <a:pt x="50" y="100"/>
                  </a:cubicBezTo>
                  <a:cubicBezTo>
                    <a:pt x="22" y="100"/>
                    <a:pt x="0" y="78"/>
                    <a:pt x="0" y="50"/>
                  </a:cubicBezTo>
                  <a:cubicBezTo>
                    <a:pt x="0" y="23"/>
                    <a:pt x="21" y="1"/>
                    <a:pt x="48" y="0"/>
                  </a:cubicBez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Oval 389">
              <a:extLst>
                <a:ext uri="{FF2B5EF4-FFF2-40B4-BE49-F238E27FC236}">
                  <a16:creationId xmlns:a16="http://schemas.microsoft.com/office/drawing/2014/main" id="{AB44D7E3-CCDF-48DE-AC71-394B86B74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00650" y="2049463"/>
              <a:ext cx="273050" cy="269875"/>
            </a:xfrm>
            <a:prstGeom prst="ellipse">
              <a:avLst/>
            </a:pr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Oval 390">
              <a:extLst>
                <a:ext uri="{FF2B5EF4-FFF2-40B4-BE49-F238E27FC236}">
                  <a16:creationId xmlns:a16="http://schemas.microsoft.com/office/drawing/2014/main" id="{F9C4B13C-F55B-46CE-A8C8-3B7AB3D14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57788" y="2959100"/>
              <a:ext cx="271463" cy="271463"/>
            </a:xfrm>
            <a:prstGeom prst="ellipse">
              <a:avLst/>
            </a:pr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391">
              <a:extLst>
                <a:ext uri="{FF2B5EF4-FFF2-40B4-BE49-F238E27FC236}">
                  <a16:creationId xmlns:a16="http://schemas.microsoft.com/office/drawing/2014/main" id="{6BE2D794-AAA9-4EE8-95D2-18B5C1B52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375" y="1631950"/>
              <a:ext cx="1833563" cy="1457325"/>
            </a:xfrm>
            <a:custGeom>
              <a:avLst/>
              <a:gdLst>
                <a:gd name="T0" fmla="*/ 1155 w 1155"/>
                <a:gd name="T1" fmla="*/ 333 h 918"/>
                <a:gd name="T2" fmla="*/ 1155 w 1155"/>
                <a:gd name="T3" fmla="*/ 0 h 918"/>
                <a:gd name="T4" fmla="*/ 476 w 1155"/>
                <a:gd name="T5" fmla="*/ 0 h 918"/>
                <a:gd name="T6" fmla="*/ 0 w 1155"/>
                <a:gd name="T7" fmla="*/ 474 h 918"/>
                <a:gd name="T8" fmla="*/ 0 w 1155"/>
                <a:gd name="T9" fmla="*/ 918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55" h="918">
                  <a:moveTo>
                    <a:pt x="1155" y="333"/>
                  </a:moveTo>
                  <a:lnTo>
                    <a:pt x="1155" y="0"/>
                  </a:lnTo>
                  <a:lnTo>
                    <a:pt x="476" y="0"/>
                  </a:lnTo>
                  <a:lnTo>
                    <a:pt x="0" y="474"/>
                  </a:lnTo>
                  <a:lnTo>
                    <a:pt x="0" y="91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Freeform 392">
              <a:extLst>
                <a:ext uri="{FF2B5EF4-FFF2-40B4-BE49-F238E27FC236}">
                  <a16:creationId xmlns:a16="http://schemas.microsoft.com/office/drawing/2014/main" id="{0436858F-813E-447C-8B50-3986FFF31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7613" y="1712913"/>
              <a:ext cx="1574800" cy="1568450"/>
            </a:xfrm>
            <a:custGeom>
              <a:avLst/>
              <a:gdLst>
                <a:gd name="T0" fmla="*/ 0 w 992"/>
                <a:gd name="T1" fmla="*/ 0 h 988"/>
                <a:gd name="T2" fmla="*/ 567 w 992"/>
                <a:gd name="T3" fmla="*/ 0 h 988"/>
                <a:gd name="T4" fmla="*/ 992 w 992"/>
                <a:gd name="T5" fmla="*/ 403 h 988"/>
                <a:gd name="T6" fmla="*/ 992 w 992"/>
                <a:gd name="T7" fmla="*/ 988 h 9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92" h="988">
                  <a:moveTo>
                    <a:pt x="0" y="0"/>
                  </a:moveTo>
                  <a:lnTo>
                    <a:pt x="567" y="0"/>
                  </a:lnTo>
                  <a:lnTo>
                    <a:pt x="992" y="403"/>
                  </a:lnTo>
                  <a:lnTo>
                    <a:pt x="992" y="98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Freeform 393">
              <a:extLst>
                <a:ext uri="{FF2B5EF4-FFF2-40B4-BE49-F238E27FC236}">
                  <a16:creationId xmlns:a16="http://schemas.microsoft.com/office/drawing/2014/main" id="{7E58CA56-6309-463F-BBE8-C227A89BE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800" y="3281363"/>
              <a:ext cx="3503613" cy="1920875"/>
            </a:xfrm>
            <a:custGeom>
              <a:avLst/>
              <a:gdLst>
                <a:gd name="T0" fmla="*/ 1984 w 2207"/>
                <a:gd name="T1" fmla="*/ 142 h 1210"/>
                <a:gd name="T2" fmla="*/ 2207 w 2207"/>
                <a:gd name="T3" fmla="*/ 142 h 1210"/>
                <a:gd name="T4" fmla="*/ 2207 w 2207"/>
                <a:gd name="T5" fmla="*/ 464 h 1210"/>
                <a:gd name="T6" fmla="*/ 1215 w 2207"/>
                <a:gd name="T7" fmla="*/ 464 h 1210"/>
                <a:gd name="T8" fmla="*/ 1619 w 2207"/>
                <a:gd name="T9" fmla="*/ 1210 h 1210"/>
                <a:gd name="T10" fmla="*/ 1215 w 2207"/>
                <a:gd name="T11" fmla="*/ 1210 h 1210"/>
                <a:gd name="T12" fmla="*/ 790 w 2207"/>
                <a:gd name="T13" fmla="*/ 483 h 1210"/>
                <a:gd name="T14" fmla="*/ 241 w 2207"/>
                <a:gd name="T15" fmla="*/ 483 h 1210"/>
                <a:gd name="T16" fmla="*/ 0 w 2207"/>
                <a:gd name="T17" fmla="*/ 242 h 1210"/>
                <a:gd name="T18" fmla="*/ 0 w 2207"/>
                <a:gd name="T19" fmla="*/ 0 h 1210"/>
                <a:gd name="T20" fmla="*/ 222 w 2207"/>
                <a:gd name="T21" fmla="*/ 0 h 1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7" h="1210">
                  <a:moveTo>
                    <a:pt x="1984" y="142"/>
                  </a:moveTo>
                  <a:lnTo>
                    <a:pt x="2207" y="142"/>
                  </a:lnTo>
                  <a:lnTo>
                    <a:pt x="2207" y="464"/>
                  </a:lnTo>
                  <a:lnTo>
                    <a:pt x="1215" y="464"/>
                  </a:lnTo>
                  <a:lnTo>
                    <a:pt x="1619" y="1210"/>
                  </a:lnTo>
                  <a:lnTo>
                    <a:pt x="1215" y="1210"/>
                  </a:lnTo>
                  <a:lnTo>
                    <a:pt x="790" y="483"/>
                  </a:lnTo>
                  <a:lnTo>
                    <a:pt x="241" y="483"/>
                  </a:lnTo>
                  <a:lnTo>
                    <a:pt x="0" y="242"/>
                  </a:lnTo>
                  <a:lnTo>
                    <a:pt x="0" y="0"/>
                  </a:lnTo>
                  <a:lnTo>
                    <a:pt x="222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Freeform 394">
              <a:extLst>
                <a:ext uri="{FF2B5EF4-FFF2-40B4-BE49-F238E27FC236}">
                  <a16:creationId xmlns:a16="http://schemas.microsoft.com/office/drawing/2014/main" id="{A3638FD3-85BB-4442-A76B-41444DE58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6225" y="2894013"/>
              <a:ext cx="1196975" cy="1154113"/>
            </a:xfrm>
            <a:custGeom>
              <a:avLst/>
              <a:gdLst>
                <a:gd name="T0" fmla="*/ 0 w 754"/>
                <a:gd name="T1" fmla="*/ 727 h 727"/>
                <a:gd name="T2" fmla="*/ 0 w 754"/>
                <a:gd name="T3" fmla="*/ 324 h 727"/>
                <a:gd name="T4" fmla="*/ 327 w 754"/>
                <a:gd name="T5" fmla="*/ 0 h 727"/>
                <a:gd name="T6" fmla="*/ 754 w 754"/>
                <a:gd name="T7" fmla="*/ 0 h 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4" h="727">
                  <a:moveTo>
                    <a:pt x="0" y="727"/>
                  </a:moveTo>
                  <a:lnTo>
                    <a:pt x="0" y="324"/>
                  </a:lnTo>
                  <a:lnTo>
                    <a:pt x="327" y="0"/>
                  </a:lnTo>
                  <a:lnTo>
                    <a:pt x="754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Line 395">
              <a:extLst>
                <a:ext uri="{FF2B5EF4-FFF2-40B4-BE49-F238E27FC236}">
                  <a16:creationId xmlns:a16="http://schemas.microsoft.com/office/drawing/2014/main" id="{3A25150D-D88F-4E6F-BAEA-9327984742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0075" y="1712913"/>
              <a:ext cx="0" cy="3825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Line 396">
              <a:extLst>
                <a:ext uri="{FF2B5EF4-FFF2-40B4-BE49-F238E27FC236}">
                  <a16:creationId xmlns:a16="http://schemas.microsoft.com/office/drawing/2014/main" id="{37606112-3595-4C00-8281-554FE05309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3675" y="1631950"/>
              <a:ext cx="0" cy="3683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397">
              <a:extLst>
                <a:ext uri="{FF2B5EF4-FFF2-40B4-BE49-F238E27FC236}">
                  <a16:creationId xmlns:a16="http://schemas.microsoft.com/office/drawing/2014/main" id="{3CE5BF6C-4E98-4CF1-ACA2-561582B28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375" y="2676525"/>
              <a:ext cx="773113" cy="287338"/>
            </a:xfrm>
            <a:custGeom>
              <a:avLst/>
              <a:gdLst>
                <a:gd name="T0" fmla="*/ 0 w 487"/>
                <a:gd name="T1" fmla="*/ 0 h 181"/>
                <a:gd name="T2" fmla="*/ 303 w 487"/>
                <a:gd name="T3" fmla="*/ 0 h 181"/>
                <a:gd name="T4" fmla="*/ 487 w 487"/>
                <a:gd name="T5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7" h="181">
                  <a:moveTo>
                    <a:pt x="0" y="0"/>
                  </a:moveTo>
                  <a:lnTo>
                    <a:pt x="303" y="0"/>
                  </a:lnTo>
                  <a:lnTo>
                    <a:pt x="487" y="18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398">
              <a:extLst>
                <a:ext uri="{FF2B5EF4-FFF2-40B4-BE49-F238E27FC236}">
                  <a16:creationId xmlns:a16="http://schemas.microsoft.com/office/drawing/2014/main" id="{78691BAC-1089-4C5C-97D4-BF929F48A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4325" y="2894013"/>
              <a:ext cx="1208088" cy="433388"/>
            </a:xfrm>
            <a:custGeom>
              <a:avLst/>
              <a:gdLst>
                <a:gd name="T0" fmla="*/ 761 w 761"/>
                <a:gd name="T1" fmla="*/ 0 h 273"/>
                <a:gd name="T2" fmla="*/ 274 w 761"/>
                <a:gd name="T3" fmla="*/ 0 h 273"/>
                <a:gd name="T4" fmla="*/ 0 w 761"/>
                <a:gd name="T5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61" h="273">
                  <a:moveTo>
                    <a:pt x="761" y="0"/>
                  </a:moveTo>
                  <a:lnTo>
                    <a:pt x="274" y="0"/>
                  </a:lnTo>
                  <a:lnTo>
                    <a:pt x="0" y="27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Line 399">
              <a:extLst>
                <a:ext uri="{FF2B5EF4-FFF2-40B4-BE49-F238E27FC236}">
                  <a16:creationId xmlns:a16="http://schemas.microsoft.com/office/drawing/2014/main" id="{0B0C3F50-B634-4CD1-8F79-B4AC2009E1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83425" y="3600450"/>
              <a:ext cx="0" cy="4175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Oval 400">
              <a:extLst>
                <a:ext uri="{FF2B5EF4-FFF2-40B4-BE49-F238E27FC236}">
                  <a16:creationId xmlns:a16="http://schemas.microsoft.com/office/drawing/2014/main" id="{A4C4136D-8131-467A-93CD-EF13442A2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2700" y="2916238"/>
              <a:ext cx="271463" cy="2698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Oval 401">
              <a:extLst>
                <a:ext uri="{FF2B5EF4-FFF2-40B4-BE49-F238E27FC236}">
                  <a16:creationId xmlns:a16="http://schemas.microsoft.com/office/drawing/2014/main" id="{AC7A4CBE-2363-4F3C-8E3A-A8C079D93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2774950"/>
              <a:ext cx="273050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Oval 402">
              <a:extLst>
                <a:ext uri="{FF2B5EF4-FFF2-40B4-BE49-F238E27FC236}">
                  <a16:creationId xmlns:a16="http://schemas.microsoft.com/office/drawing/2014/main" id="{6652BCB6-5E26-4EDC-8320-65C9CC2E9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1963" y="2114550"/>
              <a:ext cx="271463" cy="2698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Oval 403">
              <a:extLst>
                <a:ext uri="{FF2B5EF4-FFF2-40B4-BE49-F238E27FC236}">
                  <a16:creationId xmlns:a16="http://schemas.microsoft.com/office/drawing/2014/main" id="{08E6F035-186F-4B7A-B427-0536D4164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73763" y="2146300"/>
              <a:ext cx="271463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Oval 404">
              <a:extLst>
                <a:ext uri="{FF2B5EF4-FFF2-40B4-BE49-F238E27FC236}">
                  <a16:creationId xmlns:a16="http://schemas.microsoft.com/office/drawing/2014/main" id="{A52ED3B2-1C2D-420D-8F28-A1ADE591E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5563" y="2005013"/>
              <a:ext cx="271463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Oval 405">
              <a:extLst>
                <a:ext uri="{FF2B5EF4-FFF2-40B4-BE49-F238E27FC236}">
                  <a16:creationId xmlns:a16="http://schemas.microsoft.com/office/drawing/2014/main" id="{7106DEE0-0B47-4B32-AFA7-9E0A7D30FA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3188" y="3294063"/>
              <a:ext cx="271463" cy="2714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97" name="Oval 596">
            <a:extLst>
              <a:ext uri="{FF2B5EF4-FFF2-40B4-BE49-F238E27FC236}">
                <a16:creationId xmlns:a16="http://schemas.microsoft.com/office/drawing/2014/main" id="{5F5017E9-1990-47B0-A493-D30EA9E5BB2A}"/>
              </a:ext>
            </a:extLst>
          </p:cNvPr>
          <p:cNvSpPr/>
          <p:nvPr/>
        </p:nvSpPr>
        <p:spPr>
          <a:xfrm>
            <a:off x="8620878" y="3600447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98" name="Group 597">
            <a:extLst>
              <a:ext uri="{FF2B5EF4-FFF2-40B4-BE49-F238E27FC236}">
                <a16:creationId xmlns:a16="http://schemas.microsoft.com/office/drawing/2014/main" id="{3883A022-EFC0-434F-BFDB-BEA80A6A1C7F}"/>
              </a:ext>
            </a:extLst>
          </p:cNvPr>
          <p:cNvGrpSpPr/>
          <p:nvPr/>
        </p:nvGrpSpPr>
        <p:grpSpPr>
          <a:xfrm>
            <a:off x="8740227" y="3738070"/>
            <a:ext cx="713105" cy="676556"/>
            <a:chOff x="4711700" y="2106613"/>
            <a:chExt cx="2787651" cy="2644775"/>
          </a:xfrm>
        </p:grpSpPr>
        <p:sp>
          <p:nvSpPr>
            <p:cNvPr id="599" name="Freeform 409">
              <a:extLst>
                <a:ext uri="{FF2B5EF4-FFF2-40B4-BE49-F238E27FC236}">
                  <a16:creationId xmlns:a16="http://schemas.microsoft.com/office/drawing/2014/main" id="{21E3CDB1-01E3-4943-B280-5CDA24758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700" y="2198688"/>
              <a:ext cx="768350" cy="2552700"/>
            </a:xfrm>
            <a:custGeom>
              <a:avLst/>
              <a:gdLst>
                <a:gd name="T0" fmla="*/ 276 w 282"/>
                <a:gd name="T1" fmla="*/ 0 h 942"/>
                <a:gd name="T2" fmla="*/ 135 w 282"/>
                <a:gd name="T3" fmla="*/ 152 h 942"/>
                <a:gd name="T4" fmla="*/ 120 w 282"/>
                <a:gd name="T5" fmla="*/ 282 h 942"/>
                <a:gd name="T6" fmla="*/ 133 w 282"/>
                <a:gd name="T7" fmla="*/ 326 h 942"/>
                <a:gd name="T8" fmla="*/ 16 w 282"/>
                <a:gd name="T9" fmla="*/ 510 h 942"/>
                <a:gd name="T10" fmla="*/ 40 w 282"/>
                <a:gd name="T11" fmla="*/ 580 h 942"/>
                <a:gd name="T12" fmla="*/ 102 w 282"/>
                <a:gd name="T13" fmla="*/ 602 h 942"/>
                <a:gd name="T14" fmla="*/ 91 w 282"/>
                <a:gd name="T15" fmla="*/ 783 h 942"/>
                <a:gd name="T16" fmla="*/ 272 w 282"/>
                <a:gd name="T17" fmla="*/ 868 h 942"/>
                <a:gd name="T18" fmla="*/ 272 w 282"/>
                <a:gd name="T19" fmla="*/ 942 h 9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942">
                  <a:moveTo>
                    <a:pt x="276" y="0"/>
                  </a:moveTo>
                  <a:cubicBezTo>
                    <a:pt x="226" y="31"/>
                    <a:pt x="177" y="79"/>
                    <a:pt x="135" y="152"/>
                  </a:cubicBezTo>
                  <a:cubicBezTo>
                    <a:pt x="112" y="191"/>
                    <a:pt x="107" y="238"/>
                    <a:pt x="120" y="282"/>
                  </a:cubicBezTo>
                  <a:cubicBezTo>
                    <a:pt x="133" y="326"/>
                    <a:pt x="133" y="326"/>
                    <a:pt x="133" y="326"/>
                  </a:cubicBezTo>
                  <a:cubicBezTo>
                    <a:pt x="16" y="510"/>
                    <a:pt x="16" y="510"/>
                    <a:pt x="16" y="510"/>
                  </a:cubicBezTo>
                  <a:cubicBezTo>
                    <a:pt x="0" y="535"/>
                    <a:pt x="12" y="569"/>
                    <a:pt x="40" y="580"/>
                  </a:cubicBezTo>
                  <a:cubicBezTo>
                    <a:pt x="102" y="602"/>
                    <a:pt x="102" y="602"/>
                    <a:pt x="102" y="602"/>
                  </a:cubicBezTo>
                  <a:cubicBezTo>
                    <a:pt x="102" y="602"/>
                    <a:pt x="38" y="740"/>
                    <a:pt x="91" y="783"/>
                  </a:cubicBezTo>
                  <a:cubicBezTo>
                    <a:pt x="144" y="825"/>
                    <a:pt x="282" y="793"/>
                    <a:pt x="272" y="868"/>
                  </a:cubicBezTo>
                  <a:cubicBezTo>
                    <a:pt x="261" y="942"/>
                    <a:pt x="272" y="942"/>
                    <a:pt x="272" y="94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410">
              <a:extLst>
                <a:ext uri="{FF2B5EF4-FFF2-40B4-BE49-F238E27FC236}">
                  <a16:creationId xmlns:a16="http://schemas.microsoft.com/office/drawing/2014/main" id="{DA9A9FFF-65E5-4ED9-8EAE-40D3CEC6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5750" y="3859213"/>
              <a:ext cx="319088" cy="892175"/>
            </a:xfrm>
            <a:custGeom>
              <a:avLst/>
              <a:gdLst>
                <a:gd name="T0" fmla="*/ 117 w 117"/>
                <a:gd name="T1" fmla="*/ 0 h 329"/>
                <a:gd name="T2" fmla="*/ 80 w 117"/>
                <a:gd name="T3" fmla="*/ 56 h 329"/>
                <a:gd name="T4" fmla="*/ 0 w 117"/>
                <a:gd name="T5" fmla="*/ 328 h 329"/>
                <a:gd name="T6" fmla="*/ 0 w 117"/>
                <a:gd name="T7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329">
                  <a:moveTo>
                    <a:pt x="117" y="0"/>
                  </a:moveTo>
                  <a:cubicBezTo>
                    <a:pt x="80" y="56"/>
                    <a:pt x="80" y="56"/>
                    <a:pt x="80" y="56"/>
                  </a:cubicBezTo>
                  <a:cubicBezTo>
                    <a:pt x="28" y="137"/>
                    <a:pt x="0" y="232"/>
                    <a:pt x="0" y="328"/>
                  </a:cubicBezTo>
                  <a:cubicBezTo>
                    <a:pt x="0" y="329"/>
                    <a:pt x="0" y="329"/>
                    <a:pt x="0" y="32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411">
              <a:extLst>
                <a:ext uri="{FF2B5EF4-FFF2-40B4-BE49-F238E27FC236}">
                  <a16:creationId xmlns:a16="http://schemas.microsoft.com/office/drawing/2014/main" id="{19A7844F-CCE7-463B-8A49-148F0889E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2063" y="2174876"/>
              <a:ext cx="1157288" cy="1343025"/>
            </a:xfrm>
            <a:custGeom>
              <a:avLst/>
              <a:gdLst>
                <a:gd name="T0" fmla="*/ 370 w 425"/>
                <a:gd name="T1" fmla="*/ 288 h 496"/>
                <a:gd name="T2" fmla="*/ 374 w 425"/>
                <a:gd name="T3" fmla="*/ 288 h 496"/>
                <a:gd name="T4" fmla="*/ 418 w 425"/>
                <a:gd name="T5" fmla="*/ 382 h 496"/>
                <a:gd name="T6" fmla="*/ 383 w 425"/>
                <a:gd name="T7" fmla="*/ 440 h 496"/>
                <a:gd name="T8" fmla="*/ 249 w 425"/>
                <a:gd name="T9" fmla="*/ 423 h 496"/>
                <a:gd name="T10" fmla="*/ 248 w 425"/>
                <a:gd name="T11" fmla="*/ 422 h 496"/>
                <a:gd name="T12" fmla="*/ 144 w 425"/>
                <a:gd name="T13" fmla="*/ 471 h 496"/>
                <a:gd name="T14" fmla="*/ 53 w 425"/>
                <a:gd name="T15" fmla="*/ 443 h 496"/>
                <a:gd name="T16" fmla="*/ 0 w 425"/>
                <a:gd name="T17" fmla="*/ 319 h 496"/>
                <a:gd name="T18" fmla="*/ 0 w 425"/>
                <a:gd name="T19" fmla="*/ 180 h 496"/>
                <a:gd name="T20" fmla="*/ 0 w 425"/>
                <a:gd name="T21" fmla="*/ 67 h 496"/>
                <a:gd name="T22" fmla="*/ 76 w 425"/>
                <a:gd name="T23" fmla="*/ 0 h 496"/>
                <a:gd name="T24" fmla="*/ 139 w 425"/>
                <a:gd name="T25" fmla="*/ 43 h 496"/>
                <a:gd name="T26" fmla="*/ 273 w 425"/>
                <a:gd name="T27" fmla="*/ 82 h 496"/>
                <a:gd name="T28" fmla="*/ 292 w 425"/>
                <a:gd name="T29" fmla="*/ 130 h 496"/>
                <a:gd name="T30" fmla="*/ 369 w 425"/>
                <a:gd name="T31" fmla="*/ 197 h 496"/>
                <a:gd name="T32" fmla="*/ 370 w 425"/>
                <a:gd name="T33" fmla="*/ 288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5" h="496">
                  <a:moveTo>
                    <a:pt x="370" y="288"/>
                  </a:moveTo>
                  <a:cubicBezTo>
                    <a:pt x="374" y="288"/>
                    <a:pt x="374" y="288"/>
                    <a:pt x="374" y="288"/>
                  </a:cubicBezTo>
                  <a:cubicBezTo>
                    <a:pt x="374" y="288"/>
                    <a:pt x="425" y="326"/>
                    <a:pt x="418" y="382"/>
                  </a:cubicBezTo>
                  <a:cubicBezTo>
                    <a:pt x="415" y="405"/>
                    <a:pt x="402" y="426"/>
                    <a:pt x="383" y="440"/>
                  </a:cubicBezTo>
                  <a:cubicBezTo>
                    <a:pt x="307" y="496"/>
                    <a:pt x="249" y="423"/>
                    <a:pt x="249" y="423"/>
                  </a:cubicBezTo>
                  <a:cubicBezTo>
                    <a:pt x="248" y="422"/>
                    <a:pt x="248" y="422"/>
                    <a:pt x="248" y="422"/>
                  </a:cubicBezTo>
                  <a:cubicBezTo>
                    <a:pt x="228" y="443"/>
                    <a:pt x="194" y="461"/>
                    <a:pt x="144" y="471"/>
                  </a:cubicBezTo>
                  <a:cubicBezTo>
                    <a:pt x="106" y="478"/>
                    <a:pt x="76" y="464"/>
                    <a:pt x="53" y="443"/>
                  </a:cubicBezTo>
                  <a:cubicBezTo>
                    <a:pt x="18" y="412"/>
                    <a:pt x="0" y="366"/>
                    <a:pt x="0" y="319"/>
                  </a:cubicBezTo>
                  <a:cubicBezTo>
                    <a:pt x="0" y="180"/>
                    <a:pt x="0" y="180"/>
                    <a:pt x="0" y="180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7"/>
                    <a:pt x="9" y="0"/>
                    <a:pt x="76" y="0"/>
                  </a:cubicBezTo>
                  <a:cubicBezTo>
                    <a:pt x="124" y="0"/>
                    <a:pt x="139" y="43"/>
                    <a:pt x="139" y="43"/>
                  </a:cubicBezTo>
                  <a:cubicBezTo>
                    <a:pt x="139" y="43"/>
                    <a:pt x="225" y="24"/>
                    <a:pt x="273" y="82"/>
                  </a:cubicBezTo>
                  <a:cubicBezTo>
                    <a:pt x="287" y="98"/>
                    <a:pt x="292" y="115"/>
                    <a:pt x="292" y="130"/>
                  </a:cubicBezTo>
                  <a:cubicBezTo>
                    <a:pt x="292" y="130"/>
                    <a:pt x="345" y="125"/>
                    <a:pt x="369" y="197"/>
                  </a:cubicBezTo>
                  <a:cubicBezTo>
                    <a:pt x="380" y="228"/>
                    <a:pt x="376" y="263"/>
                    <a:pt x="370" y="288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Freeform 412">
              <a:extLst>
                <a:ext uri="{FF2B5EF4-FFF2-40B4-BE49-F238E27FC236}">
                  <a16:creationId xmlns:a16="http://schemas.microsoft.com/office/drawing/2014/main" id="{74776BD3-AD17-4EB1-B98B-1DCFD183D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8900" y="2174876"/>
              <a:ext cx="1157288" cy="1343025"/>
            </a:xfrm>
            <a:custGeom>
              <a:avLst/>
              <a:gdLst>
                <a:gd name="T0" fmla="*/ 425 w 425"/>
                <a:gd name="T1" fmla="*/ 180 h 496"/>
                <a:gd name="T2" fmla="*/ 425 w 425"/>
                <a:gd name="T3" fmla="*/ 319 h 496"/>
                <a:gd name="T4" fmla="*/ 372 w 425"/>
                <a:gd name="T5" fmla="*/ 443 h 496"/>
                <a:gd name="T6" fmla="*/ 281 w 425"/>
                <a:gd name="T7" fmla="*/ 471 h 496"/>
                <a:gd name="T8" fmla="*/ 176 w 425"/>
                <a:gd name="T9" fmla="*/ 422 h 496"/>
                <a:gd name="T10" fmla="*/ 175 w 425"/>
                <a:gd name="T11" fmla="*/ 423 h 496"/>
                <a:gd name="T12" fmla="*/ 41 w 425"/>
                <a:gd name="T13" fmla="*/ 440 h 496"/>
                <a:gd name="T14" fmla="*/ 6 w 425"/>
                <a:gd name="T15" fmla="*/ 382 h 496"/>
                <a:gd name="T16" fmla="*/ 50 w 425"/>
                <a:gd name="T17" fmla="*/ 288 h 496"/>
                <a:gd name="T18" fmla="*/ 55 w 425"/>
                <a:gd name="T19" fmla="*/ 288 h 496"/>
                <a:gd name="T20" fmla="*/ 55 w 425"/>
                <a:gd name="T21" fmla="*/ 197 h 496"/>
                <a:gd name="T22" fmla="*/ 133 w 425"/>
                <a:gd name="T23" fmla="*/ 130 h 496"/>
                <a:gd name="T24" fmla="*/ 151 w 425"/>
                <a:gd name="T25" fmla="*/ 82 h 496"/>
                <a:gd name="T26" fmla="*/ 286 w 425"/>
                <a:gd name="T27" fmla="*/ 43 h 496"/>
                <a:gd name="T28" fmla="*/ 348 w 425"/>
                <a:gd name="T29" fmla="*/ 0 h 496"/>
                <a:gd name="T30" fmla="*/ 425 w 425"/>
                <a:gd name="T31" fmla="*/ 67 h 496"/>
                <a:gd name="T32" fmla="*/ 425 w 425"/>
                <a:gd name="T33" fmla="*/ 180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25" h="496">
                  <a:moveTo>
                    <a:pt x="425" y="180"/>
                  </a:moveTo>
                  <a:cubicBezTo>
                    <a:pt x="425" y="319"/>
                    <a:pt x="425" y="319"/>
                    <a:pt x="425" y="319"/>
                  </a:cubicBezTo>
                  <a:cubicBezTo>
                    <a:pt x="425" y="366"/>
                    <a:pt x="407" y="412"/>
                    <a:pt x="372" y="443"/>
                  </a:cubicBezTo>
                  <a:cubicBezTo>
                    <a:pt x="349" y="464"/>
                    <a:pt x="319" y="478"/>
                    <a:pt x="281" y="471"/>
                  </a:cubicBezTo>
                  <a:cubicBezTo>
                    <a:pt x="231" y="461"/>
                    <a:pt x="197" y="443"/>
                    <a:pt x="176" y="422"/>
                  </a:cubicBezTo>
                  <a:cubicBezTo>
                    <a:pt x="175" y="423"/>
                    <a:pt x="175" y="423"/>
                    <a:pt x="175" y="423"/>
                  </a:cubicBezTo>
                  <a:cubicBezTo>
                    <a:pt x="175" y="423"/>
                    <a:pt x="118" y="496"/>
                    <a:pt x="41" y="440"/>
                  </a:cubicBezTo>
                  <a:cubicBezTo>
                    <a:pt x="22" y="426"/>
                    <a:pt x="9" y="405"/>
                    <a:pt x="6" y="382"/>
                  </a:cubicBezTo>
                  <a:cubicBezTo>
                    <a:pt x="0" y="326"/>
                    <a:pt x="50" y="288"/>
                    <a:pt x="50" y="288"/>
                  </a:cubicBezTo>
                  <a:cubicBezTo>
                    <a:pt x="55" y="288"/>
                    <a:pt x="55" y="288"/>
                    <a:pt x="55" y="288"/>
                  </a:cubicBezTo>
                  <a:cubicBezTo>
                    <a:pt x="49" y="263"/>
                    <a:pt x="45" y="228"/>
                    <a:pt x="55" y="197"/>
                  </a:cubicBezTo>
                  <a:cubicBezTo>
                    <a:pt x="79" y="125"/>
                    <a:pt x="133" y="130"/>
                    <a:pt x="133" y="130"/>
                  </a:cubicBezTo>
                  <a:cubicBezTo>
                    <a:pt x="132" y="115"/>
                    <a:pt x="137" y="98"/>
                    <a:pt x="151" y="82"/>
                  </a:cubicBezTo>
                  <a:cubicBezTo>
                    <a:pt x="199" y="24"/>
                    <a:pt x="286" y="43"/>
                    <a:pt x="286" y="43"/>
                  </a:cubicBezTo>
                  <a:cubicBezTo>
                    <a:pt x="286" y="43"/>
                    <a:pt x="300" y="0"/>
                    <a:pt x="348" y="0"/>
                  </a:cubicBezTo>
                  <a:cubicBezTo>
                    <a:pt x="415" y="0"/>
                    <a:pt x="425" y="67"/>
                    <a:pt x="425" y="67"/>
                  </a:cubicBezTo>
                  <a:lnTo>
                    <a:pt x="425" y="180"/>
                  </a:ln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Freeform 413">
              <a:extLst>
                <a:ext uri="{FF2B5EF4-FFF2-40B4-BE49-F238E27FC236}">
                  <a16:creationId xmlns:a16="http://schemas.microsoft.com/office/drawing/2014/main" id="{36863689-2D0C-485C-BEE7-193060B54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613" y="2106613"/>
              <a:ext cx="873125" cy="533400"/>
            </a:xfrm>
            <a:custGeom>
              <a:avLst/>
              <a:gdLst>
                <a:gd name="T0" fmla="*/ 321 w 321"/>
                <a:gd name="T1" fmla="*/ 67 h 197"/>
                <a:gd name="T2" fmla="*/ 245 w 321"/>
                <a:gd name="T3" fmla="*/ 0 h 197"/>
                <a:gd name="T4" fmla="*/ 182 w 321"/>
                <a:gd name="T5" fmla="*/ 43 h 197"/>
                <a:gd name="T6" fmla="*/ 48 w 321"/>
                <a:gd name="T7" fmla="*/ 82 h 197"/>
                <a:gd name="T8" fmla="*/ 86 w 321"/>
                <a:gd name="T9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1" h="197">
                  <a:moveTo>
                    <a:pt x="321" y="67"/>
                  </a:moveTo>
                  <a:cubicBezTo>
                    <a:pt x="321" y="67"/>
                    <a:pt x="312" y="0"/>
                    <a:pt x="245" y="0"/>
                  </a:cubicBezTo>
                  <a:cubicBezTo>
                    <a:pt x="197" y="0"/>
                    <a:pt x="182" y="43"/>
                    <a:pt x="182" y="43"/>
                  </a:cubicBezTo>
                  <a:cubicBezTo>
                    <a:pt x="182" y="43"/>
                    <a:pt x="96" y="24"/>
                    <a:pt x="48" y="82"/>
                  </a:cubicBezTo>
                  <a:cubicBezTo>
                    <a:pt x="0" y="139"/>
                    <a:pt x="57" y="197"/>
                    <a:pt x="86" y="19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Freeform 414">
              <a:extLst>
                <a:ext uri="{FF2B5EF4-FFF2-40B4-BE49-F238E27FC236}">
                  <a16:creationId xmlns:a16="http://schemas.microsoft.com/office/drawing/2014/main" id="{6E2CEBA6-CFD8-4E43-A534-58EDA74E7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6050" y="2444751"/>
              <a:ext cx="261938" cy="534988"/>
            </a:xfrm>
            <a:custGeom>
              <a:avLst/>
              <a:gdLst>
                <a:gd name="T0" fmla="*/ 96 w 96"/>
                <a:gd name="T1" fmla="*/ 5 h 197"/>
                <a:gd name="T2" fmla="*/ 19 w 96"/>
                <a:gd name="T3" fmla="*/ 72 h 197"/>
                <a:gd name="T4" fmla="*/ 28 w 96"/>
                <a:gd name="T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97">
                  <a:moveTo>
                    <a:pt x="96" y="5"/>
                  </a:moveTo>
                  <a:cubicBezTo>
                    <a:pt x="96" y="5"/>
                    <a:pt x="43" y="0"/>
                    <a:pt x="19" y="72"/>
                  </a:cubicBezTo>
                  <a:cubicBezTo>
                    <a:pt x="0" y="127"/>
                    <a:pt x="28" y="197"/>
                    <a:pt x="28" y="19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415">
              <a:extLst>
                <a:ext uri="{FF2B5EF4-FFF2-40B4-BE49-F238E27FC236}">
                  <a16:creationId xmlns:a16="http://schemas.microsoft.com/office/drawing/2014/main" id="{5DF460EE-DD0B-4187-9014-2BCE99CC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038" y="2887663"/>
              <a:ext cx="477838" cy="563563"/>
            </a:xfrm>
            <a:custGeom>
              <a:avLst/>
              <a:gdLst>
                <a:gd name="T0" fmla="*/ 51 w 176"/>
                <a:gd name="T1" fmla="*/ 0 h 208"/>
                <a:gd name="T2" fmla="*/ 7 w 176"/>
                <a:gd name="T3" fmla="*/ 94 h 208"/>
                <a:gd name="T4" fmla="*/ 42 w 176"/>
                <a:gd name="T5" fmla="*/ 152 h 208"/>
                <a:gd name="T6" fmla="*/ 176 w 176"/>
                <a:gd name="T7" fmla="*/ 135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6" h="208">
                  <a:moveTo>
                    <a:pt x="51" y="0"/>
                  </a:moveTo>
                  <a:cubicBezTo>
                    <a:pt x="51" y="0"/>
                    <a:pt x="0" y="38"/>
                    <a:pt x="7" y="94"/>
                  </a:cubicBezTo>
                  <a:cubicBezTo>
                    <a:pt x="10" y="117"/>
                    <a:pt x="23" y="138"/>
                    <a:pt x="42" y="152"/>
                  </a:cubicBezTo>
                  <a:cubicBezTo>
                    <a:pt x="118" y="208"/>
                    <a:pt x="176" y="135"/>
                    <a:pt x="176" y="135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416">
              <a:extLst>
                <a:ext uri="{FF2B5EF4-FFF2-40B4-BE49-F238E27FC236}">
                  <a16:creationId xmlns:a16="http://schemas.microsoft.com/office/drawing/2014/main" id="{638E1040-26FB-4642-9581-4D2112F924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525" y="2287588"/>
              <a:ext cx="938213" cy="1114425"/>
            </a:xfrm>
            <a:custGeom>
              <a:avLst/>
              <a:gdLst>
                <a:gd name="T0" fmla="*/ 201 w 345"/>
                <a:gd name="T1" fmla="*/ 288 h 411"/>
                <a:gd name="T2" fmla="*/ 144 w 345"/>
                <a:gd name="T3" fmla="*/ 202 h 411"/>
                <a:gd name="T4" fmla="*/ 201 w 345"/>
                <a:gd name="T5" fmla="*/ 404 h 411"/>
                <a:gd name="T6" fmla="*/ 292 w 345"/>
                <a:gd name="T7" fmla="*/ 376 h 411"/>
                <a:gd name="T8" fmla="*/ 345 w 345"/>
                <a:gd name="T9" fmla="*/ 252 h 411"/>
                <a:gd name="T10" fmla="*/ 345 w 345"/>
                <a:gd name="T11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5" h="411">
                  <a:moveTo>
                    <a:pt x="201" y="288"/>
                  </a:moveTo>
                  <a:cubicBezTo>
                    <a:pt x="201" y="288"/>
                    <a:pt x="221" y="212"/>
                    <a:pt x="144" y="202"/>
                  </a:cubicBezTo>
                  <a:cubicBezTo>
                    <a:pt x="67" y="192"/>
                    <a:pt x="0" y="365"/>
                    <a:pt x="201" y="404"/>
                  </a:cubicBezTo>
                  <a:cubicBezTo>
                    <a:pt x="239" y="411"/>
                    <a:pt x="269" y="397"/>
                    <a:pt x="292" y="376"/>
                  </a:cubicBezTo>
                  <a:cubicBezTo>
                    <a:pt x="327" y="345"/>
                    <a:pt x="345" y="299"/>
                    <a:pt x="345" y="252"/>
                  </a:cubicBezTo>
                  <a:cubicBezTo>
                    <a:pt x="345" y="0"/>
                    <a:pt x="345" y="0"/>
                    <a:pt x="345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Freeform 417">
              <a:extLst>
                <a:ext uri="{FF2B5EF4-FFF2-40B4-BE49-F238E27FC236}">
                  <a16:creationId xmlns:a16="http://schemas.microsoft.com/office/drawing/2014/main" id="{22519AA4-FD6B-46D9-80A9-520093FB5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9725" y="3068638"/>
              <a:ext cx="130175" cy="106363"/>
            </a:xfrm>
            <a:custGeom>
              <a:avLst/>
              <a:gdLst>
                <a:gd name="T0" fmla="*/ 48 w 48"/>
                <a:gd name="T1" fmla="*/ 39 h 39"/>
                <a:gd name="T2" fmla="*/ 0 w 48"/>
                <a:gd name="T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8" h="39">
                  <a:moveTo>
                    <a:pt x="48" y="39"/>
                  </a:moveTo>
                  <a:cubicBezTo>
                    <a:pt x="48" y="39"/>
                    <a:pt x="29" y="0"/>
                    <a:pt x="0" y="1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Freeform 418">
              <a:extLst>
                <a:ext uri="{FF2B5EF4-FFF2-40B4-BE49-F238E27FC236}">
                  <a16:creationId xmlns:a16="http://schemas.microsoft.com/office/drawing/2014/main" id="{981B9A9F-A1AA-4BD2-9C31-63F95992D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2188" y="2470151"/>
              <a:ext cx="209550" cy="120650"/>
            </a:xfrm>
            <a:custGeom>
              <a:avLst/>
              <a:gdLst>
                <a:gd name="T0" fmla="*/ 77 w 77"/>
                <a:gd name="T1" fmla="*/ 45 h 45"/>
                <a:gd name="T2" fmla="*/ 21 w 77"/>
                <a:gd name="T3" fmla="*/ 45 h 45"/>
                <a:gd name="T4" fmla="*/ 2 w 77"/>
                <a:gd name="T5" fmla="*/ 29 h 45"/>
                <a:gd name="T6" fmla="*/ 5 w 77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7" h="45">
                  <a:moveTo>
                    <a:pt x="77" y="45"/>
                  </a:moveTo>
                  <a:cubicBezTo>
                    <a:pt x="21" y="45"/>
                    <a:pt x="21" y="45"/>
                    <a:pt x="21" y="45"/>
                  </a:cubicBezTo>
                  <a:cubicBezTo>
                    <a:pt x="13" y="45"/>
                    <a:pt x="5" y="39"/>
                    <a:pt x="2" y="29"/>
                  </a:cubicBezTo>
                  <a:cubicBezTo>
                    <a:pt x="0" y="22"/>
                    <a:pt x="0" y="12"/>
                    <a:pt x="5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Freeform 419">
              <a:extLst>
                <a:ext uri="{FF2B5EF4-FFF2-40B4-BE49-F238E27FC236}">
                  <a16:creationId xmlns:a16="http://schemas.microsoft.com/office/drawing/2014/main" id="{FC807B24-B209-43C6-914D-BC0104F75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9200" y="2106613"/>
              <a:ext cx="876300" cy="533400"/>
            </a:xfrm>
            <a:custGeom>
              <a:avLst/>
              <a:gdLst>
                <a:gd name="T0" fmla="*/ 0 w 322"/>
                <a:gd name="T1" fmla="*/ 67 h 197"/>
                <a:gd name="T2" fmla="*/ 77 w 322"/>
                <a:gd name="T3" fmla="*/ 0 h 197"/>
                <a:gd name="T4" fmla="*/ 139 w 322"/>
                <a:gd name="T5" fmla="*/ 43 h 197"/>
                <a:gd name="T6" fmla="*/ 274 w 322"/>
                <a:gd name="T7" fmla="*/ 82 h 197"/>
                <a:gd name="T8" fmla="*/ 235 w 322"/>
                <a:gd name="T9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2" h="197">
                  <a:moveTo>
                    <a:pt x="0" y="67"/>
                  </a:moveTo>
                  <a:cubicBezTo>
                    <a:pt x="0" y="67"/>
                    <a:pt x="9" y="0"/>
                    <a:pt x="77" y="0"/>
                  </a:cubicBezTo>
                  <a:cubicBezTo>
                    <a:pt x="125" y="0"/>
                    <a:pt x="139" y="43"/>
                    <a:pt x="139" y="43"/>
                  </a:cubicBezTo>
                  <a:cubicBezTo>
                    <a:pt x="139" y="43"/>
                    <a:pt x="226" y="24"/>
                    <a:pt x="274" y="82"/>
                  </a:cubicBezTo>
                  <a:cubicBezTo>
                    <a:pt x="322" y="139"/>
                    <a:pt x="264" y="197"/>
                    <a:pt x="235" y="19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Freeform 420">
              <a:extLst>
                <a:ext uri="{FF2B5EF4-FFF2-40B4-BE49-F238E27FC236}">
                  <a16:creationId xmlns:a16="http://schemas.microsoft.com/office/drawing/2014/main" id="{AF145E5D-7029-4E21-B613-F86DACA1D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2950" y="2444751"/>
              <a:ext cx="261938" cy="534988"/>
            </a:xfrm>
            <a:custGeom>
              <a:avLst/>
              <a:gdLst>
                <a:gd name="T0" fmla="*/ 0 w 96"/>
                <a:gd name="T1" fmla="*/ 5 h 197"/>
                <a:gd name="T2" fmla="*/ 78 w 96"/>
                <a:gd name="T3" fmla="*/ 72 h 197"/>
                <a:gd name="T4" fmla="*/ 68 w 96"/>
                <a:gd name="T5" fmla="*/ 197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6" h="197">
                  <a:moveTo>
                    <a:pt x="0" y="5"/>
                  </a:moveTo>
                  <a:cubicBezTo>
                    <a:pt x="0" y="5"/>
                    <a:pt x="54" y="0"/>
                    <a:pt x="78" y="72"/>
                  </a:cubicBezTo>
                  <a:cubicBezTo>
                    <a:pt x="96" y="127"/>
                    <a:pt x="68" y="197"/>
                    <a:pt x="68" y="19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Freeform 421">
              <a:extLst>
                <a:ext uri="{FF2B5EF4-FFF2-40B4-BE49-F238E27FC236}">
                  <a16:creationId xmlns:a16="http://schemas.microsoft.com/office/drawing/2014/main" id="{D872E9A9-0C17-4EE5-A189-B1F46DF5E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78650" y="2887663"/>
              <a:ext cx="477838" cy="563563"/>
            </a:xfrm>
            <a:custGeom>
              <a:avLst/>
              <a:gdLst>
                <a:gd name="T0" fmla="*/ 125 w 175"/>
                <a:gd name="T1" fmla="*/ 0 h 208"/>
                <a:gd name="T2" fmla="*/ 169 w 175"/>
                <a:gd name="T3" fmla="*/ 94 h 208"/>
                <a:gd name="T4" fmla="*/ 134 w 175"/>
                <a:gd name="T5" fmla="*/ 152 h 208"/>
                <a:gd name="T6" fmla="*/ 0 w 175"/>
                <a:gd name="T7" fmla="*/ 135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5" h="208">
                  <a:moveTo>
                    <a:pt x="125" y="0"/>
                  </a:moveTo>
                  <a:cubicBezTo>
                    <a:pt x="125" y="0"/>
                    <a:pt x="175" y="38"/>
                    <a:pt x="169" y="94"/>
                  </a:cubicBezTo>
                  <a:cubicBezTo>
                    <a:pt x="166" y="117"/>
                    <a:pt x="153" y="138"/>
                    <a:pt x="134" y="152"/>
                  </a:cubicBezTo>
                  <a:cubicBezTo>
                    <a:pt x="57" y="208"/>
                    <a:pt x="0" y="135"/>
                    <a:pt x="0" y="135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Freeform 422">
              <a:extLst>
                <a:ext uri="{FF2B5EF4-FFF2-40B4-BE49-F238E27FC236}">
                  <a16:creationId xmlns:a16="http://schemas.microsoft.com/office/drawing/2014/main" id="{07B59289-090E-41CD-A8A3-218A19A62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9200" y="2287588"/>
              <a:ext cx="941388" cy="1114425"/>
            </a:xfrm>
            <a:custGeom>
              <a:avLst/>
              <a:gdLst>
                <a:gd name="T0" fmla="*/ 144 w 346"/>
                <a:gd name="T1" fmla="*/ 288 h 411"/>
                <a:gd name="T2" fmla="*/ 202 w 346"/>
                <a:gd name="T3" fmla="*/ 202 h 411"/>
                <a:gd name="T4" fmla="*/ 144 w 346"/>
                <a:gd name="T5" fmla="*/ 404 h 411"/>
                <a:gd name="T6" fmla="*/ 53 w 346"/>
                <a:gd name="T7" fmla="*/ 376 h 411"/>
                <a:gd name="T8" fmla="*/ 0 w 346"/>
                <a:gd name="T9" fmla="*/ 252 h 411"/>
                <a:gd name="T10" fmla="*/ 0 w 346"/>
                <a:gd name="T11" fmla="*/ 0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46" h="411">
                  <a:moveTo>
                    <a:pt x="144" y="288"/>
                  </a:moveTo>
                  <a:cubicBezTo>
                    <a:pt x="144" y="288"/>
                    <a:pt x="125" y="212"/>
                    <a:pt x="202" y="202"/>
                  </a:cubicBezTo>
                  <a:cubicBezTo>
                    <a:pt x="278" y="192"/>
                    <a:pt x="346" y="365"/>
                    <a:pt x="144" y="404"/>
                  </a:cubicBezTo>
                  <a:cubicBezTo>
                    <a:pt x="106" y="411"/>
                    <a:pt x="76" y="397"/>
                    <a:pt x="53" y="376"/>
                  </a:cubicBezTo>
                  <a:cubicBezTo>
                    <a:pt x="18" y="345"/>
                    <a:pt x="0" y="299"/>
                    <a:pt x="0" y="252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Freeform 423">
              <a:extLst>
                <a:ext uri="{FF2B5EF4-FFF2-40B4-BE49-F238E27FC236}">
                  <a16:creationId xmlns:a16="http://schemas.microsoft.com/office/drawing/2014/main" id="{47A07D9D-F3AE-4B24-BF90-D2EDDD24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1038" y="3068638"/>
              <a:ext cx="130175" cy="106363"/>
            </a:xfrm>
            <a:custGeom>
              <a:avLst/>
              <a:gdLst>
                <a:gd name="T0" fmla="*/ 0 w 48"/>
                <a:gd name="T1" fmla="*/ 39 h 39"/>
                <a:gd name="T2" fmla="*/ 48 w 48"/>
                <a:gd name="T3" fmla="*/ 1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8" h="39">
                  <a:moveTo>
                    <a:pt x="0" y="39"/>
                  </a:moveTo>
                  <a:cubicBezTo>
                    <a:pt x="0" y="39"/>
                    <a:pt x="19" y="0"/>
                    <a:pt x="48" y="1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424">
              <a:extLst>
                <a:ext uri="{FF2B5EF4-FFF2-40B4-BE49-F238E27FC236}">
                  <a16:creationId xmlns:a16="http://schemas.microsoft.com/office/drawing/2014/main" id="{0DB6009D-4919-40B5-95D1-645320FE0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9200" y="2470151"/>
              <a:ext cx="212725" cy="120650"/>
            </a:xfrm>
            <a:custGeom>
              <a:avLst/>
              <a:gdLst>
                <a:gd name="T0" fmla="*/ 0 w 78"/>
                <a:gd name="T1" fmla="*/ 45 h 45"/>
                <a:gd name="T2" fmla="*/ 56 w 78"/>
                <a:gd name="T3" fmla="*/ 45 h 45"/>
                <a:gd name="T4" fmla="*/ 75 w 78"/>
                <a:gd name="T5" fmla="*/ 29 h 45"/>
                <a:gd name="T6" fmla="*/ 72 w 78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8" h="45">
                  <a:moveTo>
                    <a:pt x="0" y="45"/>
                  </a:moveTo>
                  <a:cubicBezTo>
                    <a:pt x="56" y="45"/>
                    <a:pt x="56" y="45"/>
                    <a:pt x="56" y="45"/>
                  </a:cubicBezTo>
                  <a:cubicBezTo>
                    <a:pt x="65" y="45"/>
                    <a:pt x="73" y="39"/>
                    <a:pt x="75" y="29"/>
                  </a:cubicBezTo>
                  <a:cubicBezTo>
                    <a:pt x="78" y="22"/>
                    <a:pt x="78" y="12"/>
                    <a:pt x="72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15" name="Oval 614">
            <a:extLst>
              <a:ext uri="{FF2B5EF4-FFF2-40B4-BE49-F238E27FC236}">
                <a16:creationId xmlns:a16="http://schemas.microsoft.com/office/drawing/2014/main" id="{592D1951-FC61-4C63-A28B-7EAFC71B0BD4}"/>
              </a:ext>
            </a:extLst>
          </p:cNvPr>
          <p:cNvSpPr/>
          <p:nvPr/>
        </p:nvSpPr>
        <p:spPr>
          <a:xfrm>
            <a:off x="9885479" y="3585251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6" name="Group 615">
            <a:extLst>
              <a:ext uri="{FF2B5EF4-FFF2-40B4-BE49-F238E27FC236}">
                <a16:creationId xmlns:a16="http://schemas.microsoft.com/office/drawing/2014/main" id="{96BB07E6-A1E5-473E-8726-87F853958C8D}"/>
              </a:ext>
            </a:extLst>
          </p:cNvPr>
          <p:cNvGrpSpPr/>
          <p:nvPr/>
        </p:nvGrpSpPr>
        <p:grpSpPr>
          <a:xfrm>
            <a:off x="10061942" y="3760610"/>
            <a:ext cx="598876" cy="601085"/>
            <a:chOff x="4589463" y="1890713"/>
            <a:chExt cx="3013075" cy="3024188"/>
          </a:xfrm>
        </p:grpSpPr>
        <p:sp>
          <p:nvSpPr>
            <p:cNvPr id="617" name="Freeform 428">
              <a:extLst>
                <a:ext uri="{FF2B5EF4-FFF2-40B4-BE49-F238E27FC236}">
                  <a16:creationId xmlns:a16="http://schemas.microsoft.com/office/drawing/2014/main" id="{5357594E-3864-4E0B-8EA3-EA37DC800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9463" y="1890713"/>
              <a:ext cx="2239963" cy="3024188"/>
            </a:xfrm>
            <a:custGeom>
              <a:avLst/>
              <a:gdLst>
                <a:gd name="T0" fmla="*/ 272 w 823"/>
                <a:gd name="T1" fmla="*/ 1115 h 1115"/>
                <a:gd name="T2" fmla="*/ 272 w 823"/>
                <a:gd name="T3" fmla="*/ 1041 h 1115"/>
                <a:gd name="T4" fmla="*/ 91 w 823"/>
                <a:gd name="T5" fmla="*/ 956 h 1115"/>
                <a:gd name="T6" fmla="*/ 102 w 823"/>
                <a:gd name="T7" fmla="*/ 775 h 1115"/>
                <a:gd name="T8" fmla="*/ 40 w 823"/>
                <a:gd name="T9" fmla="*/ 753 h 1115"/>
                <a:gd name="T10" fmla="*/ 16 w 823"/>
                <a:gd name="T11" fmla="*/ 683 h 1115"/>
                <a:gd name="T12" fmla="*/ 133 w 823"/>
                <a:gd name="T13" fmla="*/ 499 h 1115"/>
                <a:gd name="T14" fmla="*/ 120 w 823"/>
                <a:gd name="T15" fmla="*/ 455 h 1115"/>
                <a:gd name="T16" fmla="*/ 135 w 823"/>
                <a:gd name="T17" fmla="*/ 325 h 1115"/>
                <a:gd name="T18" fmla="*/ 276 w 823"/>
                <a:gd name="T19" fmla="*/ 173 h 1115"/>
                <a:gd name="T20" fmla="*/ 555 w 823"/>
                <a:gd name="T21" fmla="*/ 75 h 1115"/>
                <a:gd name="T22" fmla="*/ 823 w 823"/>
                <a:gd name="T23" fmla="*/ 87 h 1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3" h="1115">
                  <a:moveTo>
                    <a:pt x="272" y="1115"/>
                  </a:moveTo>
                  <a:cubicBezTo>
                    <a:pt x="272" y="1115"/>
                    <a:pt x="261" y="1115"/>
                    <a:pt x="272" y="1041"/>
                  </a:cubicBezTo>
                  <a:cubicBezTo>
                    <a:pt x="282" y="966"/>
                    <a:pt x="144" y="998"/>
                    <a:pt x="91" y="956"/>
                  </a:cubicBezTo>
                  <a:cubicBezTo>
                    <a:pt x="38" y="913"/>
                    <a:pt x="102" y="775"/>
                    <a:pt x="102" y="775"/>
                  </a:cubicBezTo>
                  <a:cubicBezTo>
                    <a:pt x="40" y="753"/>
                    <a:pt x="40" y="753"/>
                    <a:pt x="40" y="753"/>
                  </a:cubicBezTo>
                  <a:cubicBezTo>
                    <a:pt x="12" y="742"/>
                    <a:pt x="0" y="708"/>
                    <a:pt x="16" y="683"/>
                  </a:cubicBezTo>
                  <a:cubicBezTo>
                    <a:pt x="133" y="499"/>
                    <a:pt x="133" y="499"/>
                    <a:pt x="133" y="499"/>
                  </a:cubicBezTo>
                  <a:cubicBezTo>
                    <a:pt x="120" y="455"/>
                    <a:pt x="120" y="455"/>
                    <a:pt x="120" y="455"/>
                  </a:cubicBezTo>
                  <a:cubicBezTo>
                    <a:pt x="107" y="411"/>
                    <a:pt x="112" y="364"/>
                    <a:pt x="135" y="325"/>
                  </a:cubicBezTo>
                  <a:cubicBezTo>
                    <a:pt x="177" y="252"/>
                    <a:pt x="226" y="204"/>
                    <a:pt x="276" y="173"/>
                  </a:cubicBezTo>
                  <a:cubicBezTo>
                    <a:pt x="276" y="173"/>
                    <a:pt x="417" y="0"/>
                    <a:pt x="555" y="75"/>
                  </a:cubicBezTo>
                  <a:cubicBezTo>
                    <a:pt x="739" y="175"/>
                    <a:pt x="823" y="87"/>
                    <a:pt x="823" y="8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429">
              <a:extLst>
                <a:ext uri="{FF2B5EF4-FFF2-40B4-BE49-F238E27FC236}">
                  <a16:creationId xmlns:a16="http://schemas.microsoft.com/office/drawing/2014/main" id="{D6431850-8FF2-4A97-BAE3-D857EB614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3513" y="4022725"/>
              <a:ext cx="319088" cy="892175"/>
            </a:xfrm>
            <a:custGeom>
              <a:avLst/>
              <a:gdLst>
                <a:gd name="T0" fmla="*/ 117 w 117"/>
                <a:gd name="T1" fmla="*/ 0 h 329"/>
                <a:gd name="T2" fmla="*/ 80 w 117"/>
                <a:gd name="T3" fmla="*/ 56 h 329"/>
                <a:gd name="T4" fmla="*/ 0 w 117"/>
                <a:gd name="T5" fmla="*/ 328 h 329"/>
                <a:gd name="T6" fmla="*/ 0 w 117"/>
                <a:gd name="T7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7" h="329">
                  <a:moveTo>
                    <a:pt x="117" y="0"/>
                  </a:moveTo>
                  <a:cubicBezTo>
                    <a:pt x="80" y="56"/>
                    <a:pt x="80" y="56"/>
                    <a:pt x="80" y="56"/>
                  </a:cubicBezTo>
                  <a:cubicBezTo>
                    <a:pt x="28" y="137"/>
                    <a:pt x="0" y="232"/>
                    <a:pt x="0" y="328"/>
                  </a:cubicBezTo>
                  <a:cubicBezTo>
                    <a:pt x="0" y="329"/>
                    <a:pt x="0" y="329"/>
                    <a:pt x="0" y="32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Freeform 430">
              <a:extLst>
                <a:ext uri="{FF2B5EF4-FFF2-40B4-BE49-F238E27FC236}">
                  <a16:creationId xmlns:a16="http://schemas.microsoft.com/office/drawing/2014/main" id="{29BB3919-013C-495F-81BC-A05E7905C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988" y="3348038"/>
              <a:ext cx="171450" cy="169863"/>
            </a:xfrm>
            <a:custGeom>
              <a:avLst/>
              <a:gdLst>
                <a:gd name="T0" fmla="*/ 32 w 63"/>
                <a:gd name="T1" fmla="*/ 0 h 63"/>
                <a:gd name="T2" fmla="*/ 63 w 63"/>
                <a:gd name="T3" fmla="*/ 32 h 63"/>
                <a:gd name="T4" fmla="*/ 32 w 63"/>
                <a:gd name="T5" fmla="*/ 63 h 63"/>
                <a:gd name="T6" fmla="*/ 1 w 63"/>
                <a:gd name="T7" fmla="*/ 31 h 63"/>
                <a:gd name="T8" fmla="*/ 32 w 63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32" y="0"/>
                  </a:moveTo>
                  <a:cubicBezTo>
                    <a:pt x="49" y="0"/>
                    <a:pt x="63" y="14"/>
                    <a:pt x="63" y="32"/>
                  </a:cubicBezTo>
                  <a:cubicBezTo>
                    <a:pt x="63" y="49"/>
                    <a:pt x="49" y="63"/>
                    <a:pt x="32" y="63"/>
                  </a:cubicBezTo>
                  <a:cubicBezTo>
                    <a:pt x="14" y="62"/>
                    <a:pt x="0" y="48"/>
                    <a:pt x="1" y="31"/>
                  </a:cubicBezTo>
                  <a:cubicBezTo>
                    <a:pt x="1" y="14"/>
                    <a:pt x="15" y="0"/>
                    <a:pt x="32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431">
              <a:extLst>
                <a:ext uri="{FF2B5EF4-FFF2-40B4-BE49-F238E27FC236}">
                  <a16:creationId xmlns:a16="http://schemas.microsoft.com/office/drawing/2014/main" id="{892C7C26-22FD-4E57-98BD-5FC17D273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1088" y="2601913"/>
              <a:ext cx="171450" cy="171450"/>
            </a:xfrm>
            <a:custGeom>
              <a:avLst/>
              <a:gdLst>
                <a:gd name="T0" fmla="*/ 32 w 63"/>
                <a:gd name="T1" fmla="*/ 0 h 63"/>
                <a:gd name="T2" fmla="*/ 63 w 63"/>
                <a:gd name="T3" fmla="*/ 32 h 63"/>
                <a:gd name="T4" fmla="*/ 31 w 63"/>
                <a:gd name="T5" fmla="*/ 63 h 63"/>
                <a:gd name="T6" fmla="*/ 0 w 63"/>
                <a:gd name="T7" fmla="*/ 31 h 63"/>
                <a:gd name="T8" fmla="*/ 32 w 63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32" y="0"/>
                  </a:moveTo>
                  <a:cubicBezTo>
                    <a:pt x="49" y="0"/>
                    <a:pt x="63" y="15"/>
                    <a:pt x="63" y="32"/>
                  </a:cubicBezTo>
                  <a:cubicBezTo>
                    <a:pt x="62" y="49"/>
                    <a:pt x="48" y="63"/>
                    <a:pt x="31" y="63"/>
                  </a:cubicBezTo>
                  <a:cubicBezTo>
                    <a:pt x="14" y="63"/>
                    <a:pt x="0" y="49"/>
                    <a:pt x="0" y="31"/>
                  </a:cubicBezTo>
                  <a:cubicBezTo>
                    <a:pt x="0" y="14"/>
                    <a:pt x="14" y="0"/>
                    <a:pt x="32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432">
              <a:extLst>
                <a:ext uri="{FF2B5EF4-FFF2-40B4-BE49-F238E27FC236}">
                  <a16:creationId xmlns:a16="http://schemas.microsoft.com/office/drawing/2014/main" id="{D1526F08-88C5-45D3-B4E9-09B20D21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9926" y="3046413"/>
              <a:ext cx="171450" cy="171450"/>
            </a:xfrm>
            <a:custGeom>
              <a:avLst/>
              <a:gdLst>
                <a:gd name="T0" fmla="*/ 31 w 63"/>
                <a:gd name="T1" fmla="*/ 0 h 63"/>
                <a:gd name="T2" fmla="*/ 63 w 63"/>
                <a:gd name="T3" fmla="*/ 32 h 63"/>
                <a:gd name="T4" fmla="*/ 31 w 63"/>
                <a:gd name="T5" fmla="*/ 63 h 63"/>
                <a:gd name="T6" fmla="*/ 0 w 63"/>
                <a:gd name="T7" fmla="*/ 31 h 63"/>
                <a:gd name="T8" fmla="*/ 31 w 63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31" y="0"/>
                  </a:moveTo>
                  <a:cubicBezTo>
                    <a:pt x="49" y="1"/>
                    <a:pt x="63" y="15"/>
                    <a:pt x="63" y="32"/>
                  </a:cubicBezTo>
                  <a:cubicBezTo>
                    <a:pt x="62" y="49"/>
                    <a:pt x="48" y="63"/>
                    <a:pt x="31" y="63"/>
                  </a:cubicBezTo>
                  <a:cubicBezTo>
                    <a:pt x="14" y="63"/>
                    <a:pt x="0" y="49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" name="Freeform 433">
              <a:extLst>
                <a:ext uri="{FF2B5EF4-FFF2-40B4-BE49-F238E27FC236}">
                  <a16:creationId xmlns:a16="http://schemas.microsoft.com/office/drawing/2014/main" id="{71D566F2-CCDD-4282-98C3-D556D0F8B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976" y="4064000"/>
              <a:ext cx="168275" cy="168275"/>
            </a:xfrm>
            <a:custGeom>
              <a:avLst/>
              <a:gdLst>
                <a:gd name="T0" fmla="*/ 31 w 62"/>
                <a:gd name="T1" fmla="*/ 0 h 62"/>
                <a:gd name="T2" fmla="*/ 62 w 62"/>
                <a:gd name="T3" fmla="*/ 31 h 62"/>
                <a:gd name="T4" fmla="*/ 31 w 62"/>
                <a:gd name="T5" fmla="*/ 62 h 62"/>
                <a:gd name="T6" fmla="*/ 0 w 62"/>
                <a:gd name="T7" fmla="*/ 31 h 62"/>
                <a:gd name="T8" fmla="*/ 31 w 62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2">
                  <a:moveTo>
                    <a:pt x="31" y="0"/>
                  </a:moveTo>
                  <a:cubicBezTo>
                    <a:pt x="48" y="0"/>
                    <a:pt x="62" y="14"/>
                    <a:pt x="62" y="31"/>
                  </a:cubicBezTo>
                  <a:cubicBezTo>
                    <a:pt x="62" y="49"/>
                    <a:pt x="48" y="62"/>
                    <a:pt x="31" y="62"/>
                  </a:cubicBezTo>
                  <a:cubicBezTo>
                    <a:pt x="13" y="62"/>
                    <a:pt x="0" y="48"/>
                    <a:pt x="0" y="31"/>
                  </a:cubicBezTo>
                  <a:cubicBezTo>
                    <a:pt x="0" y="13"/>
                    <a:pt x="14" y="0"/>
                    <a:pt x="31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Freeform 434">
              <a:extLst>
                <a:ext uri="{FF2B5EF4-FFF2-40B4-BE49-F238E27FC236}">
                  <a16:creationId xmlns:a16="http://schemas.microsoft.com/office/drawing/2014/main" id="{252AD169-12B3-4134-A12F-E329294E5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1088" y="1924050"/>
              <a:ext cx="168275" cy="171450"/>
            </a:xfrm>
            <a:custGeom>
              <a:avLst/>
              <a:gdLst>
                <a:gd name="T0" fmla="*/ 31 w 62"/>
                <a:gd name="T1" fmla="*/ 0 h 63"/>
                <a:gd name="T2" fmla="*/ 62 w 62"/>
                <a:gd name="T3" fmla="*/ 32 h 63"/>
                <a:gd name="T4" fmla="*/ 31 w 62"/>
                <a:gd name="T5" fmla="*/ 63 h 63"/>
                <a:gd name="T6" fmla="*/ 0 w 62"/>
                <a:gd name="T7" fmla="*/ 31 h 63"/>
                <a:gd name="T8" fmla="*/ 31 w 62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63">
                  <a:moveTo>
                    <a:pt x="31" y="0"/>
                  </a:moveTo>
                  <a:cubicBezTo>
                    <a:pt x="49" y="0"/>
                    <a:pt x="62" y="14"/>
                    <a:pt x="62" y="32"/>
                  </a:cubicBezTo>
                  <a:cubicBezTo>
                    <a:pt x="62" y="49"/>
                    <a:pt x="48" y="63"/>
                    <a:pt x="31" y="63"/>
                  </a:cubicBez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4" y="0"/>
                    <a:pt x="31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Freeform 435">
              <a:extLst>
                <a:ext uri="{FF2B5EF4-FFF2-40B4-BE49-F238E27FC236}">
                  <a16:creationId xmlns:a16="http://schemas.microsoft.com/office/drawing/2014/main" id="{0C87C85B-C8C8-4274-97D2-8DC0DF19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0313" y="3532188"/>
              <a:ext cx="1079500" cy="347663"/>
            </a:xfrm>
            <a:custGeom>
              <a:avLst/>
              <a:gdLst>
                <a:gd name="T0" fmla="*/ 0 w 680"/>
                <a:gd name="T1" fmla="*/ 217 h 219"/>
                <a:gd name="T2" fmla="*/ 406 w 680"/>
                <a:gd name="T3" fmla="*/ 219 h 219"/>
                <a:gd name="T4" fmla="*/ 680 w 680"/>
                <a:gd name="T5" fmla="*/ 0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0" h="219">
                  <a:moveTo>
                    <a:pt x="0" y="217"/>
                  </a:moveTo>
                  <a:lnTo>
                    <a:pt x="406" y="219"/>
                  </a:lnTo>
                  <a:lnTo>
                    <a:pt x="680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Freeform 436">
              <a:extLst>
                <a:ext uri="{FF2B5EF4-FFF2-40B4-BE49-F238E27FC236}">
                  <a16:creationId xmlns:a16="http://schemas.microsoft.com/office/drawing/2014/main" id="{BA2A90D6-0905-4390-83C8-F5F96DD36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3176" y="2482850"/>
              <a:ext cx="1042988" cy="233363"/>
            </a:xfrm>
            <a:custGeom>
              <a:avLst/>
              <a:gdLst>
                <a:gd name="T0" fmla="*/ 0 w 657"/>
                <a:gd name="T1" fmla="*/ 0 h 147"/>
                <a:gd name="T2" fmla="*/ 367 w 657"/>
                <a:gd name="T3" fmla="*/ 2 h 147"/>
                <a:gd name="T4" fmla="*/ 657 w 657"/>
                <a:gd name="T5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7" h="147">
                  <a:moveTo>
                    <a:pt x="0" y="0"/>
                  </a:moveTo>
                  <a:lnTo>
                    <a:pt x="367" y="2"/>
                  </a:lnTo>
                  <a:lnTo>
                    <a:pt x="657" y="147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Line 437">
              <a:extLst>
                <a:ext uri="{FF2B5EF4-FFF2-40B4-BE49-F238E27FC236}">
                  <a16:creationId xmlns:a16="http://schemas.microsoft.com/office/drawing/2014/main" id="{84E1E1FB-E4A5-460F-AC0D-68E5F8C233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8413" y="3160713"/>
              <a:ext cx="630238" cy="47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Freeform 438">
              <a:extLst>
                <a:ext uri="{FF2B5EF4-FFF2-40B4-BE49-F238E27FC236}">
                  <a16:creationId xmlns:a16="http://schemas.microsoft.com/office/drawing/2014/main" id="{CD6B40D4-6240-47C9-B5B1-D89A56FE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9651" y="3379788"/>
              <a:ext cx="171450" cy="171450"/>
            </a:xfrm>
            <a:custGeom>
              <a:avLst/>
              <a:gdLst>
                <a:gd name="T0" fmla="*/ 32 w 63"/>
                <a:gd name="T1" fmla="*/ 0 h 63"/>
                <a:gd name="T2" fmla="*/ 63 w 63"/>
                <a:gd name="T3" fmla="*/ 32 h 63"/>
                <a:gd name="T4" fmla="*/ 31 w 63"/>
                <a:gd name="T5" fmla="*/ 63 h 63"/>
                <a:gd name="T6" fmla="*/ 0 w 63"/>
                <a:gd name="T7" fmla="*/ 31 h 63"/>
                <a:gd name="T8" fmla="*/ 32 w 63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32" y="0"/>
                  </a:moveTo>
                  <a:cubicBezTo>
                    <a:pt x="49" y="1"/>
                    <a:pt x="63" y="15"/>
                    <a:pt x="63" y="32"/>
                  </a:cubicBezTo>
                  <a:cubicBezTo>
                    <a:pt x="62" y="49"/>
                    <a:pt x="48" y="63"/>
                    <a:pt x="31" y="63"/>
                  </a:cubicBezTo>
                  <a:cubicBezTo>
                    <a:pt x="14" y="63"/>
                    <a:pt x="0" y="49"/>
                    <a:pt x="0" y="31"/>
                  </a:cubicBezTo>
                  <a:cubicBezTo>
                    <a:pt x="0" y="14"/>
                    <a:pt x="14" y="0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439">
              <a:extLst>
                <a:ext uri="{FF2B5EF4-FFF2-40B4-BE49-F238E27FC236}">
                  <a16:creationId xmlns:a16="http://schemas.microsoft.com/office/drawing/2014/main" id="{7E157D90-4ED2-4BBA-9B64-4276389A4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6163" y="2636838"/>
              <a:ext cx="171450" cy="168275"/>
            </a:xfrm>
            <a:custGeom>
              <a:avLst/>
              <a:gdLst>
                <a:gd name="T0" fmla="*/ 32 w 63"/>
                <a:gd name="T1" fmla="*/ 0 h 62"/>
                <a:gd name="T2" fmla="*/ 63 w 63"/>
                <a:gd name="T3" fmla="*/ 31 h 62"/>
                <a:gd name="T4" fmla="*/ 31 w 63"/>
                <a:gd name="T5" fmla="*/ 62 h 62"/>
                <a:gd name="T6" fmla="*/ 0 w 63"/>
                <a:gd name="T7" fmla="*/ 31 h 62"/>
                <a:gd name="T8" fmla="*/ 32 w 63"/>
                <a:gd name="T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2">
                  <a:moveTo>
                    <a:pt x="32" y="0"/>
                  </a:moveTo>
                  <a:cubicBezTo>
                    <a:pt x="49" y="0"/>
                    <a:pt x="63" y="14"/>
                    <a:pt x="63" y="31"/>
                  </a:cubicBezTo>
                  <a:cubicBezTo>
                    <a:pt x="63" y="49"/>
                    <a:pt x="49" y="62"/>
                    <a:pt x="31" y="62"/>
                  </a:cubicBezTo>
                  <a:cubicBezTo>
                    <a:pt x="14" y="62"/>
                    <a:pt x="0" y="48"/>
                    <a:pt x="0" y="31"/>
                  </a:cubicBezTo>
                  <a:cubicBezTo>
                    <a:pt x="0" y="13"/>
                    <a:pt x="15" y="0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440">
              <a:extLst>
                <a:ext uri="{FF2B5EF4-FFF2-40B4-BE49-F238E27FC236}">
                  <a16:creationId xmlns:a16="http://schemas.microsoft.com/office/drawing/2014/main" id="{01FBACCF-6084-4D36-A701-E11FC53AD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5001" y="3081338"/>
              <a:ext cx="171450" cy="171450"/>
            </a:xfrm>
            <a:custGeom>
              <a:avLst/>
              <a:gdLst>
                <a:gd name="T0" fmla="*/ 32 w 63"/>
                <a:gd name="T1" fmla="*/ 0 h 63"/>
                <a:gd name="T2" fmla="*/ 63 w 63"/>
                <a:gd name="T3" fmla="*/ 31 h 63"/>
                <a:gd name="T4" fmla="*/ 31 w 63"/>
                <a:gd name="T5" fmla="*/ 62 h 63"/>
                <a:gd name="T6" fmla="*/ 0 w 63"/>
                <a:gd name="T7" fmla="*/ 31 h 63"/>
                <a:gd name="T8" fmla="*/ 32 w 63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32" y="0"/>
                  </a:moveTo>
                  <a:cubicBezTo>
                    <a:pt x="49" y="0"/>
                    <a:pt x="63" y="14"/>
                    <a:pt x="63" y="31"/>
                  </a:cubicBezTo>
                  <a:cubicBezTo>
                    <a:pt x="63" y="49"/>
                    <a:pt x="49" y="63"/>
                    <a:pt x="31" y="62"/>
                  </a:cubicBezTo>
                  <a:cubicBezTo>
                    <a:pt x="14" y="62"/>
                    <a:pt x="0" y="48"/>
                    <a:pt x="0" y="31"/>
                  </a:cubicBezTo>
                  <a:cubicBezTo>
                    <a:pt x="0" y="14"/>
                    <a:pt x="15" y="0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Line 441">
              <a:extLst>
                <a:ext uri="{FF2B5EF4-FFF2-40B4-BE49-F238E27FC236}">
                  <a16:creationId xmlns:a16="http://schemas.microsoft.com/office/drawing/2014/main" id="{A5EF254A-F4A4-4C03-A7E3-8189869070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7156451" y="3203575"/>
              <a:ext cx="228600" cy="2016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Line 442">
              <a:extLst>
                <a:ext uri="{FF2B5EF4-FFF2-40B4-BE49-F238E27FC236}">
                  <a16:creationId xmlns:a16="http://schemas.microsoft.com/office/drawing/2014/main" id="{978A003A-2BA8-4F76-968B-D849920C99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56451" y="2789238"/>
              <a:ext cx="274638" cy="3222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Line 443">
              <a:extLst>
                <a:ext uri="{FF2B5EF4-FFF2-40B4-BE49-F238E27FC236}">
                  <a16:creationId xmlns:a16="http://schemas.microsoft.com/office/drawing/2014/main" id="{EF21555C-4703-403D-8FF5-F7E96D9FA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73888" y="3881438"/>
              <a:ext cx="411163" cy="2873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Line 444">
              <a:extLst>
                <a:ext uri="{FF2B5EF4-FFF2-40B4-BE49-F238E27FC236}">
                  <a16:creationId xmlns:a16="http://schemas.microsoft.com/office/drawing/2014/main" id="{1AD79BFD-B0D6-429E-8405-5E46204789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35788" y="2046288"/>
              <a:ext cx="452438" cy="4397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445">
              <a:extLst>
                <a:ext uri="{FF2B5EF4-FFF2-40B4-BE49-F238E27FC236}">
                  <a16:creationId xmlns:a16="http://schemas.microsoft.com/office/drawing/2014/main" id="{CC787FD0-0F8D-4BE0-B451-BFC6D64E6B0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5051" y="4095750"/>
              <a:ext cx="171450" cy="171450"/>
            </a:xfrm>
            <a:custGeom>
              <a:avLst/>
              <a:gdLst>
                <a:gd name="T0" fmla="*/ 32 w 63"/>
                <a:gd name="T1" fmla="*/ 0 h 63"/>
                <a:gd name="T2" fmla="*/ 63 w 63"/>
                <a:gd name="T3" fmla="*/ 32 h 63"/>
                <a:gd name="T4" fmla="*/ 31 w 63"/>
                <a:gd name="T5" fmla="*/ 63 h 63"/>
                <a:gd name="T6" fmla="*/ 0 w 63"/>
                <a:gd name="T7" fmla="*/ 31 h 63"/>
                <a:gd name="T8" fmla="*/ 32 w 63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32" y="0"/>
                  </a:moveTo>
                  <a:cubicBezTo>
                    <a:pt x="49" y="0"/>
                    <a:pt x="63" y="14"/>
                    <a:pt x="63" y="32"/>
                  </a:cubicBezTo>
                  <a:cubicBezTo>
                    <a:pt x="62" y="49"/>
                    <a:pt x="48" y="63"/>
                    <a:pt x="31" y="63"/>
                  </a:cubicBezTo>
                  <a:cubicBezTo>
                    <a:pt x="14" y="63"/>
                    <a:pt x="0" y="48"/>
                    <a:pt x="0" y="31"/>
                  </a:cubicBezTo>
                  <a:cubicBezTo>
                    <a:pt x="0" y="14"/>
                    <a:pt x="14" y="0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446">
              <a:extLst>
                <a:ext uri="{FF2B5EF4-FFF2-40B4-BE49-F238E27FC236}">
                  <a16:creationId xmlns:a16="http://schemas.microsoft.com/office/drawing/2014/main" id="{E579843E-D4A6-4029-8324-49F1B0718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6163" y="1955800"/>
              <a:ext cx="171450" cy="171450"/>
            </a:xfrm>
            <a:custGeom>
              <a:avLst/>
              <a:gdLst>
                <a:gd name="T0" fmla="*/ 32 w 63"/>
                <a:gd name="T1" fmla="*/ 0 h 63"/>
                <a:gd name="T2" fmla="*/ 63 w 63"/>
                <a:gd name="T3" fmla="*/ 32 h 63"/>
                <a:gd name="T4" fmla="*/ 31 w 63"/>
                <a:gd name="T5" fmla="*/ 63 h 63"/>
                <a:gd name="T6" fmla="*/ 0 w 63"/>
                <a:gd name="T7" fmla="*/ 31 h 63"/>
                <a:gd name="T8" fmla="*/ 32 w 63"/>
                <a:gd name="T9" fmla="*/ 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" h="63">
                  <a:moveTo>
                    <a:pt x="32" y="0"/>
                  </a:moveTo>
                  <a:cubicBezTo>
                    <a:pt x="49" y="1"/>
                    <a:pt x="63" y="15"/>
                    <a:pt x="63" y="32"/>
                  </a:cubicBezTo>
                  <a:cubicBezTo>
                    <a:pt x="63" y="49"/>
                    <a:pt x="48" y="63"/>
                    <a:pt x="31" y="63"/>
                  </a:cubicBezTo>
                  <a:cubicBezTo>
                    <a:pt x="14" y="63"/>
                    <a:pt x="0" y="49"/>
                    <a:pt x="0" y="31"/>
                  </a:cubicBezTo>
                  <a:cubicBezTo>
                    <a:pt x="0" y="14"/>
                    <a:pt x="14" y="0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36" name="Oval 635">
            <a:extLst>
              <a:ext uri="{FF2B5EF4-FFF2-40B4-BE49-F238E27FC236}">
                <a16:creationId xmlns:a16="http://schemas.microsoft.com/office/drawing/2014/main" id="{ABDFB52B-E5C5-419C-AAAC-2E16A3A25870}"/>
              </a:ext>
            </a:extLst>
          </p:cNvPr>
          <p:cNvSpPr/>
          <p:nvPr/>
        </p:nvSpPr>
        <p:spPr>
          <a:xfrm>
            <a:off x="1227671" y="4894550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37" name="Group 636">
            <a:extLst>
              <a:ext uri="{FF2B5EF4-FFF2-40B4-BE49-F238E27FC236}">
                <a16:creationId xmlns:a16="http://schemas.microsoft.com/office/drawing/2014/main" id="{90721091-99CE-4814-AC56-08F8A293397F}"/>
              </a:ext>
            </a:extLst>
          </p:cNvPr>
          <p:cNvGrpSpPr/>
          <p:nvPr/>
        </p:nvGrpSpPr>
        <p:grpSpPr>
          <a:xfrm>
            <a:off x="1418365" y="5030386"/>
            <a:ext cx="570414" cy="680131"/>
            <a:chOff x="4519613" y="1550988"/>
            <a:chExt cx="3152776" cy="3759200"/>
          </a:xfrm>
        </p:grpSpPr>
        <p:sp>
          <p:nvSpPr>
            <p:cNvPr id="638" name="Freeform 450">
              <a:extLst>
                <a:ext uri="{FF2B5EF4-FFF2-40B4-BE49-F238E27FC236}">
                  <a16:creationId xmlns:a16="http://schemas.microsoft.com/office/drawing/2014/main" id="{58F93F6D-E907-44EC-87AE-4E8F73097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7851" y="4719638"/>
              <a:ext cx="990600" cy="161925"/>
            </a:xfrm>
            <a:custGeom>
              <a:avLst/>
              <a:gdLst>
                <a:gd name="T0" fmla="*/ 0 w 364"/>
                <a:gd name="T1" fmla="*/ 0 h 60"/>
                <a:gd name="T2" fmla="*/ 364 w 364"/>
                <a:gd name="T3" fmla="*/ 0 h 60"/>
                <a:gd name="T4" fmla="*/ 357 w 364"/>
                <a:gd name="T5" fmla="*/ 60 h 60"/>
                <a:gd name="T6" fmla="*/ 355 w 364"/>
                <a:gd name="T7" fmla="*/ 60 h 60"/>
                <a:gd name="T8" fmla="*/ 4 w 364"/>
                <a:gd name="T9" fmla="*/ 60 h 60"/>
                <a:gd name="T10" fmla="*/ 4 w 364"/>
                <a:gd name="T11" fmla="*/ 60 h 60"/>
                <a:gd name="T12" fmla="*/ 0 w 364"/>
                <a:gd name="T1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4" h="60">
                  <a:moveTo>
                    <a:pt x="0" y="0"/>
                  </a:moveTo>
                  <a:cubicBezTo>
                    <a:pt x="364" y="0"/>
                    <a:pt x="364" y="0"/>
                    <a:pt x="364" y="0"/>
                  </a:cubicBezTo>
                  <a:cubicBezTo>
                    <a:pt x="361" y="19"/>
                    <a:pt x="358" y="39"/>
                    <a:pt x="357" y="60"/>
                  </a:cubicBezTo>
                  <a:cubicBezTo>
                    <a:pt x="355" y="60"/>
                    <a:pt x="355" y="60"/>
                    <a:pt x="355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4" y="60"/>
                    <a:pt x="4" y="60"/>
                    <a:pt x="4" y="60"/>
                  </a:cubicBezTo>
                  <a:cubicBezTo>
                    <a:pt x="3" y="39"/>
                    <a:pt x="2" y="19"/>
                    <a:pt x="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451">
              <a:extLst>
                <a:ext uri="{FF2B5EF4-FFF2-40B4-BE49-F238E27FC236}">
                  <a16:creationId xmlns:a16="http://schemas.microsoft.com/office/drawing/2014/main" id="{705E6E4C-B660-4C12-8183-56515217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8963" y="4881563"/>
              <a:ext cx="960438" cy="187325"/>
            </a:xfrm>
            <a:custGeom>
              <a:avLst/>
              <a:gdLst>
                <a:gd name="T0" fmla="*/ 351 w 353"/>
                <a:gd name="T1" fmla="*/ 0 h 69"/>
                <a:gd name="T2" fmla="*/ 353 w 353"/>
                <a:gd name="T3" fmla="*/ 0 h 69"/>
                <a:gd name="T4" fmla="*/ 351 w 353"/>
                <a:gd name="T5" fmla="*/ 69 h 69"/>
                <a:gd name="T6" fmla="*/ 300 w 353"/>
                <a:gd name="T7" fmla="*/ 69 h 69"/>
                <a:gd name="T8" fmla="*/ 60 w 353"/>
                <a:gd name="T9" fmla="*/ 69 h 69"/>
                <a:gd name="T10" fmla="*/ 1 w 353"/>
                <a:gd name="T11" fmla="*/ 69 h 69"/>
                <a:gd name="T12" fmla="*/ 0 w 353"/>
                <a:gd name="T13" fmla="*/ 0 h 69"/>
                <a:gd name="T14" fmla="*/ 0 w 353"/>
                <a:gd name="T15" fmla="*/ 0 h 69"/>
                <a:gd name="T16" fmla="*/ 351 w 353"/>
                <a:gd name="T1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69">
                  <a:moveTo>
                    <a:pt x="351" y="0"/>
                  </a:moveTo>
                  <a:cubicBezTo>
                    <a:pt x="353" y="0"/>
                    <a:pt x="353" y="0"/>
                    <a:pt x="353" y="0"/>
                  </a:cubicBezTo>
                  <a:cubicBezTo>
                    <a:pt x="351" y="22"/>
                    <a:pt x="351" y="45"/>
                    <a:pt x="351" y="69"/>
                  </a:cubicBezTo>
                  <a:cubicBezTo>
                    <a:pt x="300" y="69"/>
                    <a:pt x="300" y="69"/>
                    <a:pt x="300" y="69"/>
                  </a:cubicBezTo>
                  <a:cubicBezTo>
                    <a:pt x="60" y="69"/>
                    <a:pt x="60" y="69"/>
                    <a:pt x="60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2" y="45"/>
                    <a:pt x="1" y="22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51" y="0"/>
                  </a:ln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452">
              <a:extLst>
                <a:ext uri="{FF2B5EF4-FFF2-40B4-BE49-F238E27FC236}">
                  <a16:creationId xmlns:a16="http://schemas.microsoft.com/office/drawing/2014/main" id="{C53B2053-A5B9-4CDC-BA4B-D059904D1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2476" y="5068888"/>
              <a:ext cx="652463" cy="241300"/>
            </a:xfrm>
            <a:custGeom>
              <a:avLst/>
              <a:gdLst>
                <a:gd name="T0" fmla="*/ 0 w 240"/>
                <a:gd name="T1" fmla="*/ 0 h 89"/>
                <a:gd name="T2" fmla="*/ 240 w 240"/>
                <a:gd name="T3" fmla="*/ 0 h 89"/>
                <a:gd name="T4" fmla="*/ 151 w 240"/>
                <a:gd name="T5" fmla="*/ 89 h 89"/>
                <a:gd name="T6" fmla="*/ 89 w 240"/>
                <a:gd name="T7" fmla="*/ 89 h 89"/>
                <a:gd name="T8" fmla="*/ 0 w 240"/>
                <a:gd name="T9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0" h="89">
                  <a:moveTo>
                    <a:pt x="0" y="0"/>
                  </a:moveTo>
                  <a:cubicBezTo>
                    <a:pt x="240" y="0"/>
                    <a:pt x="240" y="0"/>
                    <a:pt x="240" y="0"/>
                  </a:cubicBezTo>
                  <a:cubicBezTo>
                    <a:pt x="240" y="49"/>
                    <a:pt x="200" y="89"/>
                    <a:pt x="151" y="89"/>
                  </a:cubicBezTo>
                  <a:cubicBezTo>
                    <a:pt x="89" y="89"/>
                    <a:pt x="89" y="89"/>
                    <a:pt x="89" y="89"/>
                  </a:cubicBezTo>
                  <a:cubicBezTo>
                    <a:pt x="40" y="89"/>
                    <a:pt x="0" y="49"/>
                    <a:pt x="0" y="0"/>
                  </a:cubicBez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Freeform 453">
              <a:extLst>
                <a:ext uri="{FF2B5EF4-FFF2-40B4-BE49-F238E27FC236}">
                  <a16:creationId xmlns:a16="http://schemas.microsoft.com/office/drawing/2014/main" id="{C6ADE32C-3ACC-4479-883D-4649475EA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0551" y="3673476"/>
              <a:ext cx="26988" cy="46038"/>
            </a:xfrm>
            <a:custGeom>
              <a:avLst/>
              <a:gdLst>
                <a:gd name="T0" fmla="*/ 10 w 10"/>
                <a:gd name="T1" fmla="*/ 0 h 17"/>
                <a:gd name="T2" fmla="*/ 0 w 10"/>
                <a:gd name="T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7" y="6"/>
                    <a:pt x="3" y="11"/>
                    <a:pt x="0" y="1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Freeform 454">
              <a:extLst>
                <a:ext uri="{FF2B5EF4-FFF2-40B4-BE49-F238E27FC236}">
                  <a16:creationId xmlns:a16="http://schemas.microsoft.com/office/drawing/2014/main" id="{7C865A85-1B19-44E0-9CD2-6BA20A046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6988" y="2187576"/>
              <a:ext cx="1993900" cy="1484313"/>
            </a:xfrm>
            <a:custGeom>
              <a:avLst/>
              <a:gdLst>
                <a:gd name="T0" fmla="*/ 48 w 732"/>
                <a:gd name="T1" fmla="*/ 548 h 548"/>
                <a:gd name="T2" fmla="*/ 0 w 732"/>
                <a:gd name="T3" fmla="*/ 366 h 548"/>
                <a:gd name="T4" fmla="*/ 366 w 732"/>
                <a:gd name="T5" fmla="*/ 0 h 548"/>
                <a:gd name="T6" fmla="*/ 732 w 732"/>
                <a:gd name="T7" fmla="*/ 366 h 548"/>
                <a:gd name="T8" fmla="*/ 684 w 732"/>
                <a:gd name="T9" fmla="*/ 548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32" h="548">
                  <a:moveTo>
                    <a:pt x="48" y="548"/>
                  </a:moveTo>
                  <a:cubicBezTo>
                    <a:pt x="18" y="494"/>
                    <a:pt x="0" y="432"/>
                    <a:pt x="0" y="366"/>
                  </a:cubicBezTo>
                  <a:cubicBezTo>
                    <a:pt x="0" y="164"/>
                    <a:pt x="164" y="0"/>
                    <a:pt x="366" y="0"/>
                  </a:cubicBezTo>
                  <a:cubicBezTo>
                    <a:pt x="568" y="0"/>
                    <a:pt x="732" y="164"/>
                    <a:pt x="732" y="366"/>
                  </a:cubicBezTo>
                  <a:cubicBezTo>
                    <a:pt x="732" y="432"/>
                    <a:pt x="715" y="494"/>
                    <a:pt x="684" y="54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455">
              <a:extLst>
                <a:ext uri="{FF2B5EF4-FFF2-40B4-BE49-F238E27FC236}">
                  <a16:creationId xmlns:a16="http://schemas.microsoft.com/office/drawing/2014/main" id="{F168939B-B361-4303-ABAF-7D7ED0202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926" y="3671888"/>
              <a:ext cx="85725" cy="130175"/>
            </a:xfrm>
            <a:custGeom>
              <a:avLst/>
              <a:gdLst>
                <a:gd name="T0" fmla="*/ 32 w 32"/>
                <a:gd name="T1" fmla="*/ 48 h 48"/>
                <a:gd name="T2" fmla="*/ 0 w 32"/>
                <a:gd name="T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2" h="48">
                  <a:moveTo>
                    <a:pt x="32" y="48"/>
                  </a:moveTo>
                  <a:cubicBezTo>
                    <a:pt x="20" y="33"/>
                    <a:pt x="9" y="17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Freeform 456">
              <a:extLst>
                <a:ext uri="{FF2B5EF4-FFF2-40B4-BE49-F238E27FC236}">
                  <a16:creationId xmlns:a16="http://schemas.microsoft.com/office/drawing/2014/main" id="{0B1C003F-7052-4CE5-B42F-8390238AD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38751" y="3671888"/>
              <a:ext cx="1731963" cy="1343025"/>
            </a:xfrm>
            <a:custGeom>
              <a:avLst/>
              <a:gdLst>
                <a:gd name="T0" fmla="*/ 0 w 636"/>
                <a:gd name="T1" fmla="*/ 0 h 496"/>
                <a:gd name="T2" fmla="*/ 1 w 636"/>
                <a:gd name="T3" fmla="*/ 0 h 496"/>
                <a:gd name="T4" fmla="*/ 33 w 636"/>
                <a:gd name="T5" fmla="*/ 48 h 496"/>
                <a:gd name="T6" fmla="*/ 138 w 636"/>
                <a:gd name="T7" fmla="*/ 367 h 496"/>
                <a:gd name="T8" fmla="*/ 142 w 636"/>
                <a:gd name="T9" fmla="*/ 427 h 496"/>
                <a:gd name="T10" fmla="*/ 143 w 636"/>
                <a:gd name="T11" fmla="*/ 496 h 496"/>
                <a:gd name="T12" fmla="*/ 202 w 636"/>
                <a:gd name="T13" fmla="*/ 496 h 496"/>
                <a:gd name="T14" fmla="*/ 442 w 636"/>
                <a:gd name="T15" fmla="*/ 496 h 496"/>
                <a:gd name="T16" fmla="*/ 493 w 636"/>
                <a:gd name="T17" fmla="*/ 496 h 496"/>
                <a:gd name="T18" fmla="*/ 495 w 636"/>
                <a:gd name="T19" fmla="*/ 427 h 496"/>
                <a:gd name="T20" fmla="*/ 502 w 636"/>
                <a:gd name="T21" fmla="*/ 367 h 496"/>
                <a:gd name="T22" fmla="*/ 624 w 636"/>
                <a:gd name="T23" fmla="*/ 19 h 496"/>
                <a:gd name="T24" fmla="*/ 625 w 636"/>
                <a:gd name="T25" fmla="*/ 18 h 496"/>
                <a:gd name="T26" fmla="*/ 635 w 636"/>
                <a:gd name="T27" fmla="*/ 1 h 496"/>
                <a:gd name="T28" fmla="*/ 636 w 636"/>
                <a:gd name="T29" fmla="*/ 0 h 496"/>
                <a:gd name="T30" fmla="*/ 636 w 636"/>
                <a:gd name="T31" fmla="*/ 0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36" h="496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5" y="6"/>
                    <a:pt x="17" y="22"/>
                    <a:pt x="33" y="48"/>
                  </a:cubicBezTo>
                  <a:cubicBezTo>
                    <a:pt x="68" y="104"/>
                    <a:pt x="120" y="209"/>
                    <a:pt x="138" y="367"/>
                  </a:cubicBezTo>
                  <a:cubicBezTo>
                    <a:pt x="140" y="386"/>
                    <a:pt x="141" y="406"/>
                    <a:pt x="142" y="427"/>
                  </a:cubicBezTo>
                  <a:cubicBezTo>
                    <a:pt x="143" y="449"/>
                    <a:pt x="144" y="472"/>
                    <a:pt x="143" y="496"/>
                  </a:cubicBezTo>
                  <a:cubicBezTo>
                    <a:pt x="202" y="496"/>
                    <a:pt x="202" y="496"/>
                    <a:pt x="202" y="496"/>
                  </a:cubicBezTo>
                  <a:cubicBezTo>
                    <a:pt x="442" y="496"/>
                    <a:pt x="442" y="496"/>
                    <a:pt x="442" y="496"/>
                  </a:cubicBezTo>
                  <a:cubicBezTo>
                    <a:pt x="493" y="496"/>
                    <a:pt x="493" y="496"/>
                    <a:pt x="493" y="496"/>
                  </a:cubicBezTo>
                  <a:cubicBezTo>
                    <a:pt x="493" y="472"/>
                    <a:pt x="493" y="449"/>
                    <a:pt x="495" y="427"/>
                  </a:cubicBezTo>
                  <a:cubicBezTo>
                    <a:pt x="496" y="406"/>
                    <a:pt x="499" y="386"/>
                    <a:pt x="502" y="367"/>
                  </a:cubicBezTo>
                  <a:cubicBezTo>
                    <a:pt x="526" y="199"/>
                    <a:pt x="596" y="66"/>
                    <a:pt x="624" y="19"/>
                  </a:cubicBezTo>
                  <a:cubicBezTo>
                    <a:pt x="624" y="18"/>
                    <a:pt x="625" y="18"/>
                    <a:pt x="625" y="18"/>
                  </a:cubicBezTo>
                  <a:cubicBezTo>
                    <a:pt x="630" y="9"/>
                    <a:pt x="633" y="4"/>
                    <a:pt x="635" y="1"/>
                  </a:cubicBezTo>
                  <a:cubicBezTo>
                    <a:pt x="635" y="1"/>
                    <a:pt x="636" y="0"/>
                    <a:pt x="636" y="0"/>
                  </a:cubicBezTo>
                  <a:cubicBezTo>
                    <a:pt x="636" y="0"/>
                    <a:pt x="636" y="0"/>
                    <a:pt x="636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Line 457">
              <a:extLst>
                <a:ext uri="{FF2B5EF4-FFF2-40B4-BE49-F238E27FC236}">
                  <a16:creationId xmlns:a16="http://schemas.microsoft.com/office/drawing/2014/main" id="{B55278C1-3BE8-48C7-9F39-27D73AB106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24513" y="4827588"/>
              <a:ext cx="9556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Freeform 458">
              <a:extLst>
                <a:ext uri="{FF2B5EF4-FFF2-40B4-BE49-F238E27FC236}">
                  <a16:creationId xmlns:a16="http://schemas.microsoft.com/office/drawing/2014/main" id="{36A0B963-E5C6-4E08-BE4D-581C46742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3401" y="4665663"/>
              <a:ext cx="992188" cy="0"/>
            </a:xfrm>
            <a:custGeom>
              <a:avLst/>
              <a:gdLst>
                <a:gd name="T0" fmla="*/ 0 w 625"/>
                <a:gd name="T1" fmla="*/ 0 w 625"/>
                <a:gd name="T2" fmla="*/ 625 w 62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25">
                  <a:moveTo>
                    <a:pt x="0" y="0"/>
                  </a:moveTo>
                  <a:lnTo>
                    <a:pt x="0" y="0"/>
                  </a:lnTo>
                  <a:lnTo>
                    <a:pt x="625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Freeform 459">
              <a:extLst>
                <a:ext uri="{FF2B5EF4-FFF2-40B4-BE49-F238E27FC236}">
                  <a16:creationId xmlns:a16="http://schemas.microsoft.com/office/drawing/2014/main" id="{7C802C0F-91AE-4478-8298-0424AA9FA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8026" y="5014913"/>
              <a:ext cx="654050" cy="241300"/>
            </a:xfrm>
            <a:custGeom>
              <a:avLst/>
              <a:gdLst>
                <a:gd name="T0" fmla="*/ 0 w 240"/>
                <a:gd name="T1" fmla="*/ 0 h 89"/>
                <a:gd name="T2" fmla="*/ 89 w 240"/>
                <a:gd name="T3" fmla="*/ 89 h 89"/>
                <a:gd name="T4" fmla="*/ 151 w 240"/>
                <a:gd name="T5" fmla="*/ 89 h 89"/>
                <a:gd name="T6" fmla="*/ 240 w 240"/>
                <a:gd name="T7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0" h="89">
                  <a:moveTo>
                    <a:pt x="0" y="0"/>
                  </a:moveTo>
                  <a:cubicBezTo>
                    <a:pt x="0" y="49"/>
                    <a:pt x="40" y="89"/>
                    <a:pt x="89" y="89"/>
                  </a:cubicBezTo>
                  <a:cubicBezTo>
                    <a:pt x="151" y="89"/>
                    <a:pt x="151" y="89"/>
                    <a:pt x="151" y="89"/>
                  </a:cubicBezTo>
                  <a:cubicBezTo>
                    <a:pt x="200" y="89"/>
                    <a:pt x="240" y="49"/>
                    <a:pt x="24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Line 460">
              <a:extLst>
                <a:ext uri="{FF2B5EF4-FFF2-40B4-BE49-F238E27FC236}">
                  <a16:creationId xmlns:a16="http://schemas.microsoft.com/office/drawing/2014/main" id="{0A94B83F-EF37-40F5-BA5D-D572527638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659313" y="3186113"/>
              <a:ext cx="3095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Line 461">
              <a:extLst>
                <a:ext uri="{FF2B5EF4-FFF2-40B4-BE49-F238E27FC236}">
                  <a16:creationId xmlns:a16="http://schemas.microsoft.com/office/drawing/2014/main" id="{33763A20-39B9-4FE7-8201-B99C5FD5C2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19613" y="2740026"/>
              <a:ext cx="449263" cy="1031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Line 462">
              <a:extLst>
                <a:ext uri="{FF2B5EF4-FFF2-40B4-BE49-F238E27FC236}">
                  <a16:creationId xmlns:a16="http://schemas.microsoft.com/office/drawing/2014/main" id="{298B501F-0074-4855-AFE7-923925C682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659313" y="2344738"/>
              <a:ext cx="447675" cy="2222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Line 463">
              <a:extLst>
                <a:ext uri="{FF2B5EF4-FFF2-40B4-BE49-F238E27FC236}">
                  <a16:creationId xmlns:a16="http://schemas.microsoft.com/office/drawing/2014/main" id="{DFCAC7F0-F5F2-4D3C-93CC-F65F7705E2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91113" y="2154238"/>
              <a:ext cx="190500" cy="1905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Line 464">
              <a:extLst>
                <a:ext uri="{FF2B5EF4-FFF2-40B4-BE49-F238E27FC236}">
                  <a16:creationId xmlns:a16="http://schemas.microsoft.com/office/drawing/2014/main" id="{527D7D7A-8AC7-4B94-ACD3-3C78FF7EFB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81613" y="1724026"/>
              <a:ext cx="242888" cy="430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Line 465">
              <a:extLst>
                <a:ext uri="{FF2B5EF4-FFF2-40B4-BE49-F238E27FC236}">
                  <a16:creationId xmlns:a16="http://schemas.microsoft.com/office/drawing/2014/main" id="{9FD23D23-6894-48AE-BBD5-5AC0B6E59F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627688" y="1550988"/>
              <a:ext cx="155575" cy="4651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Line 466">
              <a:extLst>
                <a:ext uri="{FF2B5EF4-FFF2-40B4-BE49-F238E27FC236}">
                  <a16:creationId xmlns:a16="http://schemas.microsoft.com/office/drawing/2014/main" id="{2A3F8847-42AF-49D8-B87B-1CF23F088F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6001" y="1724026"/>
              <a:ext cx="0" cy="2921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Line 467">
              <a:extLst>
                <a:ext uri="{FF2B5EF4-FFF2-40B4-BE49-F238E27FC236}">
                  <a16:creationId xmlns:a16="http://schemas.microsoft.com/office/drawing/2014/main" id="{406EA71B-FA4D-4C13-BAE7-CDE4A5D1B3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26201" y="1550988"/>
              <a:ext cx="103188" cy="4651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Line 468">
              <a:extLst>
                <a:ext uri="{FF2B5EF4-FFF2-40B4-BE49-F238E27FC236}">
                  <a16:creationId xmlns:a16="http://schemas.microsoft.com/office/drawing/2014/main" id="{87B388D4-42AD-4FB1-A990-D0647D986C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7501" y="1724026"/>
              <a:ext cx="242888" cy="430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Line 469">
              <a:extLst>
                <a:ext uri="{FF2B5EF4-FFF2-40B4-BE49-F238E27FC236}">
                  <a16:creationId xmlns:a16="http://schemas.microsoft.com/office/drawing/2014/main" id="{69643D2C-065C-4468-B9F5-A89A8A3421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10388" y="2154238"/>
              <a:ext cx="190500" cy="1905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Line 470">
              <a:extLst>
                <a:ext uri="{FF2B5EF4-FFF2-40B4-BE49-F238E27FC236}">
                  <a16:creationId xmlns:a16="http://schemas.microsoft.com/office/drawing/2014/main" id="{C4ADCBE2-463F-4EED-80A6-5BB3F71616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00888" y="2344738"/>
              <a:ext cx="365125" cy="2222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Line 471">
              <a:extLst>
                <a:ext uri="{FF2B5EF4-FFF2-40B4-BE49-F238E27FC236}">
                  <a16:creationId xmlns:a16="http://schemas.microsoft.com/office/drawing/2014/main" id="{3F18EDFA-2A32-46B2-ACE3-51D7AF27F3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04076" y="2740026"/>
              <a:ext cx="468313" cy="1031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Line 472">
              <a:extLst>
                <a:ext uri="{FF2B5EF4-FFF2-40B4-BE49-F238E27FC236}">
                  <a16:creationId xmlns:a16="http://schemas.microsoft.com/office/drawing/2014/main" id="{B0365723-9272-41B9-9E92-77A753BB05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04076" y="3101976"/>
              <a:ext cx="2619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473">
              <a:extLst>
                <a:ext uri="{FF2B5EF4-FFF2-40B4-BE49-F238E27FC236}">
                  <a16:creationId xmlns:a16="http://schemas.microsoft.com/office/drawing/2014/main" id="{DBDB5D69-C4E6-4C19-A3CC-0401D1717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5213" y="2609851"/>
              <a:ext cx="757238" cy="877888"/>
            </a:xfrm>
            <a:custGeom>
              <a:avLst/>
              <a:gdLst>
                <a:gd name="T0" fmla="*/ 242 w 278"/>
                <a:gd name="T1" fmla="*/ 188 h 324"/>
                <a:gd name="T2" fmla="*/ 245 w 278"/>
                <a:gd name="T3" fmla="*/ 188 h 324"/>
                <a:gd name="T4" fmla="*/ 274 w 278"/>
                <a:gd name="T5" fmla="*/ 249 h 324"/>
                <a:gd name="T6" fmla="*/ 251 w 278"/>
                <a:gd name="T7" fmla="*/ 287 h 324"/>
                <a:gd name="T8" fmla="*/ 163 w 278"/>
                <a:gd name="T9" fmla="*/ 276 h 324"/>
                <a:gd name="T10" fmla="*/ 163 w 278"/>
                <a:gd name="T11" fmla="*/ 275 h 324"/>
                <a:gd name="T12" fmla="*/ 94 w 278"/>
                <a:gd name="T13" fmla="*/ 307 h 324"/>
                <a:gd name="T14" fmla="*/ 35 w 278"/>
                <a:gd name="T15" fmla="*/ 289 h 324"/>
                <a:gd name="T16" fmla="*/ 0 w 278"/>
                <a:gd name="T17" fmla="*/ 208 h 324"/>
                <a:gd name="T18" fmla="*/ 0 w 278"/>
                <a:gd name="T19" fmla="*/ 117 h 324"/>
                <a:gd name="T20" fmla="*/ 0 w 278"/>
                <a:gd name="T21" fmla="*/ 44 h 324"/>
                <a:gd name="T22" fmla="*/ 50 w 278"/>
                <a:gd name="T23" fmla="*/ 0 h 324"/>
                <a:gd name="T24" fmla="*/ 91 w 278"/>
                <a:gd name="T25" fmla="*/ 28 h 324"/>
                <a:gd name="T26" fmla="*/ 179 w 278"/>
                <a:gd name="T27" fmla="*/ 53 h 324"/>
                <a:gd name="T28" fmla="*/ 191 w 278"/>
                <a:gd name="T29" fmla="*/ 85 h 324"/>
                <a:gd name="T30" fmla="*/ 242 w 278"/>
                <a:gd name="T31" fmla="*/ 128 h 324"/>
                <a:gd name="T32" fmla="*/ 242 w 278"/>
                <a:gd name="T33" fmla="*/ 188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8" h="324">
                  <a:moveTo>
                    <a:pt x="242" y="188"/>
                  </a:moveTo>
                  <a:cubicBezTo>
                    <a:pt x="245" y="188"/>
                    <a:pt x="245" y="188"/>
                    <a:pt x="245" y="188"/>
                  </a:cubicBezTo>
                  <a:cubicBezTo>
                    <a:pt x="245" y="188"/>
                    <a:pt x="278" y="213"/>
                    <a:pt x="274" y="249"/>
                  </a:cubicBezTo>
                  <a:cubicBezTo>
                    <a:pt x="272" y="264"/>
                    <a:pt x="263" y="278"/>
                    <a:pt x="251" y="287"/>
                  </a:cubicBezTo>
                  <a:cubicBezTo>
                    <a:pt x="201" y="324"/>
                    <a:pt x="163" y="276"/>
                    <a:pt x="163" y="276"/>
                  </a:cubicBezTo>
                  <a:cubicBezTo>
                    <a:pt x="163" y="275"/>
                    <a:pt x="163" y="275"/>
                    <a:pt x="163" y="275"/>
                  </a:cubicBezTo>
                  <a:cubicBezTo>
                    <a:pt x="149" y="289"/>
                    <a:pt x="127" y="301"/>
                    <a:pt x="94" y="307"/>
                  </a:cubicBezTo>
                  <a:cubicBezTo>
                    <a:pt x="69" y="312"/>
                    <a:pt x="50" y="303"/>
                    <a:pt x="35" y="289"/>
                  </a:cubicBezTo>
                  <a:cubicBezTo>
                    <a:pt x="12" y="269"/>
                    <a:pt x="0" y="239"/>
                    <a:pt x="0" y="208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6" y="0"/>
                    <a:pt x="50" y="0"/>
                  </a:cubicBezTo>
                  <a:cubicBezTo>
                    <a:pt x="82" y="0"/>
                    <a:pt x="91" y="28"/>
                    <a:pt x="91" y="28"/>
                  </a:cubicBezTo>
                  <a:cubicBezTo>
                    <a:pt x="91" y="28"/>
                    <a:pt x="147" y="15"/>
                    <a:pt x="179" y="53"/>
                  </a:cubicBezTo>
                  <a:cubicBezTo>
                    <a:pt x="188" y="64"/>
                    <a:pt x="191" y="75"/>
                    <a:pt x="191" y="85"/>
                  </a:cubicBezTo>
                  <a:cubicBezTo>
                    <a:pt x="191" y="85"/>
                    <a:pt x="226" y="81"/>
                    <a:pt x="242" y="128"/>
                  </a:cubicBezTo>
                  <a:cubicBezTo>
                    <a:pt x="248" y="148"/>
                    <a:pt x="246" y="171"/>
                    <a:pt x="242" y="188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474">
              <a:extLst>
                <a:ext uri="{FF2B5EF4-FFF2-40B4-BE49-F238E27FC236}">
                  <a16:creationId xmlns:a16="http://schemas.microsoft.com/office/drawing/2014/main" id="{89A61127-463B-492D-A404-00E8981D1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6863" y="2609851"/>
              <a:ext cx="757238" cy="877888"/>
            </a:xfrm>
            <a:custGeom>
              <a:avLst/>
              <a:gdLst>
                <a:gd name="T0" fmla="*/ 87 w 278"/>
                <a:gd name="T1" fmla="*/ 85 h 324"/>
                <a:gd name="T2" fmla="*/ 99 w 278"/>
                <a:gd name="T3" fmla="*/ 53 h 324"/>
                <a:gd name="T4" fmla="*/ 187 w 278"/>
                <a:gd name="T5" fmla="*/ 28 h 324"/>
                <a:gd name="T6" fmla="*/ 228 w 278"/>
                <a:gd name="T7" fmla="*/ 0 h 324"/>
                <a:gd name="T8" fmla="*/ 278 w 278"/>
                <a:gd name="T9" fmla="*/ 44 h 324"/>
                <a:gd name="T10" fmla="*/ 278 w 278"/>
                <a:gd name="T11" fmla="*/ 117 h 324"/>
                <a:gd name="T12" fmla="*/ 278 w 278"/>
                <a:gd name="T13" fmla="*/ 208 h 324"/>
                <a:gd name="T14" fmla="*/ 244 w 278"/>
                <a:gd name="T15" fmla="*/ 289 h 324"/>
                <a:gd name="T16" fmla="*/ 184 w 278"/>
                <a:gd name="T17" fmla="*/ 307 h 324"/>
                <a:gd name="T18" fmla="*/ 116 w 278"/>
                <a:gd name="T19" fmla="*/ 275 h 324"/>
                <a:gd name="T20" fmla="*/ 115 w 278"/>
                <a:gd name="T21" fmla="*/ 276 h 324"/>
                <a:gd name="T22" fmla="*/ 28 w 278"/>
                <a:gd name="T23" fmla="*/ 287 h 324"/>
                <a:gd name="T24" fmla="*/ 5 w 278"/>
                <a:gd name="T25" fmla="*/ 249 h 324"/>
                <a:gd name="T26" fmla="*/ 33 w 278"/>
                <a:gd name="T27" fmla="*/ 188 h 324"/>
                <a:gd name="T28" fmla="*/ 36 w 278"/>
                <a:gd name="T29" fmla="*/ 188 h 324"/>
                <a:gd name="T30" fmla="*/ 37 w 278"/>
                <a:gd name="T31" fmla="*/ 128 h 324"/>
                <a:gd name="T32" fmla="*/ 87 w 278"/>
                <a:gd name="T33" fmla="*/ 85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78" h="324">
                  <a:moveTo>
                    <a:pt x="87" y="85"/>
                  </a:moveTo>
                  <a:cubicBezTo>
                    <a:pt x="87" y="75"/>
                    <a:pt x="90" y="64"/>
                    <a:pt x="99" y="53"/>
                  </a:cubicBezTo>
                  <a:cubicBezTo>
                    <a:pt x="131" y="15"/>
                    <a:pt x="187" y="28"/>
                    <a:pt x="187" y="28"/>
                  </a:cubicBezTo>
                  <a:cubicBezTo>
                    <a:pt x="187" y="28"/>
                    <a:pt x="197" y="0"/>
                    <a:pt x="228" y="0"/>
                  </a:cubicBezTo>
                  <a:cubicBezTo>
                    <a:pt x="272" y="0"/>
                    <a:pt x="278" y="44"/>
                    <a:pt x="278" y="44"/>
                  </a:cubicBezTo>
                  <a:cubicBezTo>
                    <a:pt x="278" y="117"/>
                    <a:pt x="278" y="117"/>
                    <a:pt x="278" y="117"/>
                  </a:cubicBezTo>
                  <a:cubicBezTo>
                    <a:pt x="278" y="208"/>
                    <a:pt x="278" y="208"/>
                    <a:pt x="278" y="208"/>
                  </a:cubicBezTo>
                  <a:cubicBezTo>
                    <a:pt x="278" y="239"/>
                    <a:pt x="266" y="269"/>
                    <a:pt x="244" y="289"/>
                  </a:cubicBezTo>
                  <a:cubicBezTo>
                    <a:pt x="229" y="303"/>
                    <a:pt x="209" y="312"/>
                    <a:pt x="184" y="307"/>
                  </a:cubicBezTo>
                  <a:cubicBezTo>
                    <a:pt x="151" y="301"/>
                    <a:pt x="129" y="289"/>
                    <a:pt x="116" y="275"/>
                  </a:cubicBezTo>
                  <a:cubicBezTo>
                    <a:pt x="115" y="276"/>
                    <a:pt x="115" y="276"/>
                    <a:pt x="115" y="276"/>
                  </a:cubicBezTo>
                  <a:cubicBezTo>
                    <a:pt x="115" y="276"/>
                    <a:pt x="78" y="324"/>
                    <a:pt x="28" y="287"/>
                  </a:cubicBezTo>
                  <a:cubicBezTo>
                    <a:pt x="15" y="278"/>
                    <a:pt x="6" y="264"/>
                    <a:pt x="5" y="249"/>
                  </a:cubicBezTo>
                  <a:cubicBezTo>
                    <a:pt x="0" y="213"/>
                    <a:pt x="33" y="188"/>
                    <a:pt x="33" y="188"/>
                  </a:cubicBezTo>
                  <a:cubicBezTo>
                    <a:pt x="36" y="188"/>
                    <a:pt x="36" y="188"/>
                    <a:pt x="36" y="188"/>
                  </a:cubicBezTo>
                  <a:cubicBezTo>
                    <a:pt x="32" y="171"/>
                    <a:pt x="30" y="148"/>
                    <a:pt x="37" y="128"/>
                  </a:cubicBezTo>
                  <a:cubicBezTo>
                    <a:pt x="52" y="81"/>
                    <a:pt x="87" y="85"/>
                    <a:pt x="87" y="85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Freeform 475">
              <a:extLst>
                <a:ext uri="{FF2B5EF4-FFF2-40B4-BE49-F238E27FC236}">
                  <a16:creationId xmlns:a16="http://schemas.microsoft.com/office/drawing/2014/main" id="{726A779E-13CF-4824-95EC-51CEE0B8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5613" y="2563813"/>
              <a:ext cx="571500" cy="349250"/>
            </a:xfrm>
            <a:custGeom>
              <a:avLst/>
              <a:gdLst>
                <a:gd name="T0" fmla="*/ 210 w 210"/>
                <a:gd name="T1" fmla="*/ 44 h 129"/>
                <a:gd name="T2" fmla="*/ 160 w 210"/>
                <a:gd name="T3" fmla="*/ 0 h 129"/>
                <a:gd name="T4" fmla="*/ 119 w 210"/>
                <a:gd name="T5" fmla="*/ 28 h 129"/>
                <a:gd name="T6" fmla="*/ 31 w 210"/>
                <a:gd name="T7" fmla="*/ 54 h 129"/>
                <a:gd name="T8" fmla="*/ 56 w 210"/>
                <a:gd name="T9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129">
                  <a:moveTo>
                    <a:pt x="210" y="44"/>
                  </a:moveTo>
                  <a:cubicBezTo>
                    <a:pt x="210" y="44"/>
                    <a:pt x="204" y="0"/>
                    <a:pt x="160" y="0"/>
                  </a:cubicBezTo>
                  <a:cubicBezTo>
                    <a:pt x="128" y="0"/>
                    <a:pt x="119" y="28"/>
                    <a:pt x="119" y="28"/>
                  </a:cubicBezTo>
                  <a:cubicBezTo>
                    <a:pt x="119" y="28"/>
                    <a:pt x="62" y="16"/>
                    <a:pt x="31" y="54"/>
                  </a:cubicBezTo>
                  <a:cubicBezTo>
                    <a:pt x="0" y="91"/>
                    <a:pt x="37" y="129"/>
                    <a:pt x="56" y="12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Freeform 476">
              <a:extLst>
                <a:ext uri="{FF2B5EF4-FFF2-40B4-BE49-F238E27FC236}">
                  <a16:creationId xmlns:a16="http://schemas.microsoft.com/office/drawing/2014/main" id="{98108F07-3121-4566-BECE-0DEB82A79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4963" y="2786063"/>
              <a:ext cx="171450" cy="349250"/>
            </a:xfrm>
            <a:custGeom>
              <a:avLst/>
              <a:gdLst>
                <a:gd name="T0" fmla="*/ 63 w 63"/>
                <a:gd name="T1" fmla="*/ 3 h 129"/>
                <a:gd name="T2" fmla="*/ 12 w 63"/>
                <a:gd name="T3" fmla="*/ 47 h 129"/>
                <a:gd name="T4" fmla="*/ 19 w 63"/>
                <a:gd name="T5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129">
                  <a:moveTo>
                    <a:pt x="63" y="3"/>
                  </a:moveTo>
                  <a:cubicBezTo>
                    <a:pt x="63" y="3"/>
                    <a:pt x="28" y="0"/>
                    <a:pt x="12" y="47"/>
                  </a:cubicBezTo>
                  <a:cubicBezTo>
                    <a:pt x="0" y="83"/>
                    <a:pt x="19" y="129"/>
                    <a:pt x="19" y="12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477">
              <a:extLst>
                <a:ext uri="{FF2B5EF4-FFF2-40B4-BE49-F238E27FC236}">
                  <a16:creationId xmlns:a16="http://schemas.microsoft.com/office/drawing/2014/main" id="{43D0202B-E8AE-47A3-B69F-96F297A68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76" y="3074988"/>
              <a:ext cx="312738" cy="368300"/>
            </a:xfrm>
            <a:custGeom>
              <a:avLst/>
              <a:gdLst>
                <a:gd name="T0" fmla="*/ 33 w 115"/>
                <a:gd name="T1" fmla="*/ 0 h 136"/>
                <a:gd name="T2" fmla="*/ 4 w 115"/>
                <a:gd name="T3" fmla="*/ 61 h 136"/>
                <a:gd name="T4" fmla="*/ 27 w 115"/>
                <a:gd name="T5" fmla="*/ 99 h 136"/>
                <a:gd name="T6" fmla="*/ 115 w 115"/>
                <a:gd name="T7" fmla="*/ 8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136">
                  <a:moveTo>
                    <a:pt x="33" y="0"/>
                  </a:moveTo>
                  <a:cubicBezTo>
                    <a:pt x="33" y="0"/>
                    <a:pt x="0" y="24"/>
                    <a:pt x="4" y="61"/>
                  </a:cubicBezTo>
                  <a:cubicBezTo>
                    <a:pt x="6" y="76"/>
                    <a:pt x="15" y="90"/>
                    <a:pt x="27" y="99"/>
                  </a:cubicBezTo>
                  <a:cubicBezTo>
                    <a:pt x="77" y="136"/>
                    <a:pt x="115" y="88"/>
                    <a:pt x="115" y="8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Freeform 478">
              <a:extLst>
                <a:ext uri="{FF2B5EF4-FFF2-40B4-BE49-F238E27FC236}">
                  <a16:creationId xmlns:a16="http://schemas.microsoft.com/office/drawing/2014/main" id="{5BA1D7D9-B5D9-4F79-A217-777613769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1163" y="2682876"/>
              <a:ext cx="615950" cy="728663"/>
            </a:xfrm>
            <a:custGeom>
              <a:avLst/>
              <a:gdLst>
                <a:gd name="T0" fmla="*/ 132 w 226"/>
                <a:gd name="T1" fmla="*/ 189 h 269"/>
                <a:gd name="T2" fmla="*/ 94 w 226"/>
                <a:gd name="T3" fmla="*/ 132 h 269"/>
                <a:gd name="T4" fmla="*/ 132 w 226"/>
                <a:gd name="T5" fmla="*/ 264 h 269"/>
                <a:gd name="T6" fmla="*/ 191 w 226"/>
                <a:gd name="T7" fmla="*/ 246 h 269"/>
                <a:gd name="T8" fmla="*/ 226 w 226"/>
                <a:gd name="T9" fmla="*/ 165 h 269"/>
                <a:gd name="T10" fmla="*/ 226 w 226"/>
                <a:gd name="T11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6" h="269">
                  <a:moveTo>
                    <a:pt x="132" y="189"/>
                  </a:moveTo>
                  <a:cubicBezTo>
                    <a:pt x="132" y="189"/>
                    <a:pt x="144" y="138"/>
                    <a:pt x="94" y="132"/>
                  </a:cubicBezTo>
                  <a:cubicBezTo>
                    <a:pt x="44" y="126"/>
                    <a:pt x="0" y="239"/>
                    <a:pt x="132" y="264"/>
                  </a:cubicBezTo>
                  <a:cubicBezTo>
                    <a:pt x="157" y="269"/>
                    <a:pt x="176" y="259"/>
                    <a:pt x="191" y="246"/>
                  </a:cubicBezTo>
                  <a:cubicBezTo>
                    <a:pt x="214" y="225"/>
                    <a:pt x="226" y="195"/>
                    <a:pt x="226" y="165"/>
                  </a:cubicBezTo>
                  <a:cubicBezTo>
                    <a:pt x="226" y="0"/>
                    <a:pt x="226" y="0"/>
                    <a:pt x="226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Freeform 479">
              <a:extLst>
                <a:ext uri="{FF2B5EF4-FFF2-40B4-BE49-F238E27FC236}">
                  <a16:creationId xmlns:a16="http://schemas.microsoft.com/office/drawing/2014/main" id="{CA1D074B-83E4-4886-AFDD-1B6E3A32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43551" y="3194051"/>
              <a:ext cx="84138" cy="68263"/>
            </a:xfrm>
            <a:custGeom>
              <a:avLst/>
              <a:gdLst>
                <a:gd name="T0" fmla="*/ 31 w 31"/>
                <a:gd name="T1" fmla="*/ 25 h 25"/>
                <a:gd name="T2" fmla="*/ 0 w 31"/>
                <a:gd name="T3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1" h="25">
                  <a:moveTo>
                    <a:pt x="31" y="25"/>
                  </a:moveTo>
                  <a:cubicBezTo>
                    <a:pt x="31" y="25"/>
                    <a:pt x="19" y="0"/>
                    <a:pt x="0" y="6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Freeform 480">
              <a:extLst>
                <a:ext uri="{FF2B5EF4-FFF2-40B4-BE49-F238E27FC236}">
                  <a16:creationId xmlns:a16="http://schemas.microsoft.com/office/drawing/2014/main" id="{7230A65F-A29D-4FF5-8C15-9F6D1C06F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7413" y="2801938"/>
              <a:ext cx="139700" cy="79375"/>
            </a:xfrm>
            <a:custGeom>
              <a:avLst/>
              <a:gdLst>
                <a:gd name="T0" fmla="*/ 51 w 51"/>
                <a:gd name="T1" fmla="*/ 29 h 29"/>
                <a:gd name="T2" fmla="*/ 14 w 51"/>
                <a:gd name="T3" fmla="*/ 29 h 29"/>
                <a:gd name="T4" fmla="*/ 2 w 51"/>
                <a:gd name="T5" fmla="*/ 19 h 29"/>
                <a:gd name="T6" fmla="*/ 4 w 51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1" h="29">
                  <a:moveTo>
                    <a:pt x="51" y="29"/>
                  </a:moveTo>
                  <a:cubicBezTo>
                    <a:pt x="14" y="29"/>
                    <a:pt x="14" y="29"/>
                    <a:pt x="14" y="29"/>
                  </a:cubicBezTo>
                  <a:cubicBezTo>
                    <a:pt x="9" y="29"/>
                    <a:pt x="4" y="25"/>
                    <a:pt x="2" y="19"/>
                  </a:cubicBezTo>
                  <a:cubicBezTo>
                    <a:pt x="0" y="14"/>
                    <a:pt x="0" y="8"/>
                    <a:pt x="4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Freeform 481">
              <a:extLst>
                <a:ext uri="{FF2B5EF4-FFF2-40B4-BE49-F238E27FC236}">
                  <a16:creationId xmlns:a16="http://schemas.microsoft.com/office/drawing/2014/main" id="{24FDADB6-384F-482F-B08C-A20FC817B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226" y="2563813"/>
              <a:ext cx="571500" cy="349250"/>
            </a:xfrm>
            <a:custGeom>
              <a:avLst/>
              <a:gdLst>
                <a:gd name="T0" fmla="*/ 0 w 210"/>
                <a:gd name="T1" fmla="*/ 44 h 129"/>
                <a:gd name="T2" fmla="*/ 50 w 210"/>
                <a:gd name="T3" fmla="*/ 0 h 129"/>
                <a:gd name="T4" fmla="*/ 91 w 210"/>
                <a:gd name="T5" fmla="*/ 28 h 129"/>
                <a:gd name="T6" fmla="*/ 179 w 210"/>
                <a:gd name="T7" fmla="*/ 54 h 129"/>
                <a:gd name="T8" fmla="*/ 154 w 210"/>
                <a:gd name="T9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129">
                  <a:moveTo>
                    <a:pt x="0" y="44"/>
                  </a:moveTo>
                  <a:cubicBezTo>
                    <a:pt x="0" y="44"/>
                    <a:pt x="6" y="0"/>
                    <a:pt x="50" y="0"/>
                  </a:cubicBezTo>
                  <a:cubicBezTo>
                    <a:pt x="81" y="0"/>
                    <a:pt x="91" y="28"/>
                    <a:pt x="91" y="28"/>
                  </a:cubicBezTo>
                  <a:cubicBezTo>
                    <a:pt x="91" y="28"/>
                    <a:pt x="147" y="16"/>
                    <a:pt x="179" y="54"/>
                  </a:cubicBezTo>
                  <a:cubicBezTo>
                    <a:pt x="210" y="91"/>
                    <a:pt x="172" y="129"/>
                    <a:pt x="154" y="12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Freeform 482">
              <a:extLst>
                <a:ext uri="{FF2B5EF4-FFF2-40B4-BE49-F238E27FC236}">
                  <a16:creationId xmlns:a16="http://schemas.microsoft.com/office/drawing/2014/main" id="{EA805F5E-9F52-4384-9293-574E1F8A1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7338" y="2786063"/>
              <a:ext cx="169863" cy="349250"/>
            </a:xfrm>
            <a:custGeom>
              <a:avLst/>
              <a:gdLst>
                <a:gd name="T0" fmla="*/ 0 w 62"/>
                <a:gd name="T1" fmla="*/ 3 h 129"/>
                <a:gd name="T2" fmla="*/ 50 w 62"/>
                <a:gd name="T3" fmla="*/ 47 h 129"/>
                <a:gd name="T4" fmla="*/ 44 w 62"/>
                <a:gd name="T5" fmla="*/ 12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" h="129">
                  <a:moveTo>
                    <a:pt x="0" y="3"/>
                  </a:moveTo>
                  <a:cubicBezTo>
                    <a:pt x="0" y="3"/>
                    <a:pt x="35" y="0"/>
                    <a:pt x="50" y="47"/>
                  </a:cubicBezTo>
                  <a:cubicBezTo>
                    <a:pt x="62" y="83"/>
                    <a:pt x="44" y="129"/>
                    <a:pt x="44" y="129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Freeform 483">
              <a:extLst>
                <a:ext uri="{FF2B5EF4-FFF2-40B4-BE49-F238E27FC236}">
                  <a16:creationId xmlns:a16="http://schemas.microsoft.com/office/drawing/2014/main" id="{7C21EE8A-07CD-4D54-8D9D-4BA819303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1138" y="3074988"/>
              <a:ext cx="312738" cy="368300"/>
            </a:xfrm>
            <a:custGeom>
              <a:avLst/>
              <a:gdLst>
                <a:gd name="T0" fmla="*/ 82 w 115"/>
                <a:gd name="T1" fmla="*/ 0 h 136"/>
                <a:gd name="T2" fmla="*/ 110 w 115"/>
                <a:gd name="T3" fmla="*/ 61 h 136"/>
                <a:gd name="T4" fmla="*/ 87 w 115"/>
                <a:gd name="T5" fmla="*/ 99 h 136"/>
                <a:gd name="T6" fmla="*/ 0 w 115"/>
                <a:gd name="T7" fmla="*/ 8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5" h="136">
                  <a:moveTo>
                    <a:pt x="82" y="0"/>
                  </a:moveTo>
                  <a:cubicBezTo>
                    <a:pt x="82" y="0"/>
                    <a:pt x="115" y="24"/>
                    <a:pt x="110" y="61"/>
                  </a:cubicBezTo>
                  <a:cubicBezTo>
                    <a:pt x="108" y="76"/>
                    <a:pt x="100" y="90"/>
                    <a:pt x="87" y="99"/>
                  </a:cubicBezTo>
                  <a:cubicBezTo>
                    <a:pt x="37" y="136"/>
                    <a:pt x="0" y="88"/>
                    <a:pt x="0" y="8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Freeform 484">
              <a:extLst>
                <a:ext uri="{FF2B5EF4-FFF2-40B4-BE49-F238E27FC236}">
                  <a16:creationId xmlns:a16="http://schemas.microsoft.com/office/drawing/2014/main" id="{C15406DB-A324-4B92-A907-F71D2135D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226" y="2682876"/>
              <a:ext cx="614363" cy="728663"/>
            </a:xfrm>
            <a:custGeom>
              <a:avLst/>
              <a:gdLst>
                <a:gd name="T0" fmla="*/ 94 w 226"/>
                <a:gd name="T1" fmla="*/ 189 h 269"/>
                <a:gd name="T2" fmla="*/ 132 w 226"/>
                <a:gd name="T3" fmla="*/ 132 h 269"/>
                <a:gd name="T4" fmla="*/ 94 w 226"/>
                <a:gd name="T5" fmla="*/ 264 h 269"/>
                <a:gd name="T6" fmla="*/ 34 w 226"/>
                <a:gd name="T7" fmla="*/ 246 h 269"/>
                <a:gd name="T8" fmla="*/ 0 w 226"/>
                <a:gd name="T9" fmla="*/ 165 h 269"/>
                <a:gd name="T10" fmla="*/ 0 w 226"/>
                <a:gd name="T11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6" h="269">
                  <a:moveTo>
                    <a:pt x="94" y="189"/>
                  </a:moveTo>
                  <a:cubicBezTo>
                    <a:pt x="94" y="189"/>
                    <a:pt x="81" y="138"/>
                    <a:pt x="132" y="132"/>
                  </a:cubicBezTo>
                  <a:cubicBezTo>
                    <a:pt x="182" y="126"/>
                    <a:pt x="226" y="239"/>
                    <a:pt x="94" y="264"/>
                  </a:cubicBezTo>
                  <a:cubicBezTo>
                    <a:pt x="69" y="269"/>
                    <a:pt x="49" y="259"/>
                    <a:pt x="34" y="246"/>
                  </a:cubicBezTo>
                  <a:cubicBezTo>
                    <a:pt x="12" y="225"/>
                    <a:pt x="0" y="195"/>
                    <a:pt x="0" y="16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Freeform 485">
              <a:extLst>
                <a:ext uri="{FF2B5EF4-FFF2-40B4-BE49-F238E27FC236}">
                  <a16:creationId xmlns:a16="http://schemas.microsoft.com/office/drawing/2014/main" id="{CE78BE09-C4BC-46C5-9883-1AB799C3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4476" y="3194051"/>
              <a:ext cx="87313" cy="68263"/>
            </a:xfrm>
            <a:custGeom>
              <a:avLst/>
              <a:gdLst>
                <a:gd name="T0" fmla="*/ 0 w 32"/>
                <a:gd name="T1" fmla="*/ 25 h 25"/>
                <a:gd name="T2" fmla="*/ 32 w 32"/>
                <a:gd name="T3" fmla="*/ 6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2" h="25">
                  <a:moveTo>
                    <a:pt x="0" y="25"/>
                  </a:moveTo>
                  <a:cubicBezTo>
                    <a:pt x="0" y="25"/>
                    <a:pt x="13" y="0"/>
                    <a:pt x="32" y="6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Freeform 486">
              <a:extLst>
                <a:ext uri="{FF2B5EF4-FFF2-40B4-BE49-F238E27FC236}">
                  <a16:creationId xmlns:a16="http://schemas.microsoft.com/office/drawing/2014/main" id="{B7B500C2-07B0-416C-B401-738F752BB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226" y="2801938"/>
              <a:ext cx="134938" cy="79375"/>
            </a:xfrm>
            <a:custGeom>
              <a:avLst/>
              <a:gdLst>
                <a:gd name="T0" fmla="*/ 0 w 50"/>
                <a:gd name="T1" fmla="*/ 29 h 29"/>
                <a:gd name="T2" fmla="*/ 37 w 50"/>
                <a:gd name="T3" fmla="*/ 29 h 29"/>
                <a:gd name="T4" fmla="*/ 49 w 50"/>
                <a:gd name="T5" fmla="*/ 19 h 29"/>
                <a:gd name="T6" fmla="*/ 47 w 50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" h="29">
                  <a:moveTo>
                    <a:pt x="0" y="29"/>
                  </a:moveTo>
                  <a:cubicBezTo>
                    <a:pt x="37" y="29"/>
                    <a:pt x="37" y="29"/>
                    <a:pt x="37" y="29"/>
                  </a:cubicBezTo>
                  <a:cubicBezTo>
                    <a:pt x="42" y="29"/>
                    <a:pt x="47" y="25"/>
                    <a:pt x="49" y="19"/>
                  </a:cubicBezTo>
                  <a:cubicBezTo>
                    <a:pt x="50" y="14"/>
                    <a:pt x="50" y="8"/>
                    <a:pt x="47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7155481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" name="Oval 675">
            <a:extLst>
              <a:ext uri="{FF2B5EF4-FFF2-40B4-BE49-F238E27FC236}">
                <a16:creationId xmlns:a16="http://schemas.microsoft.com/office/drawing/2014/main" id="{0628CD53-70F3-489C-BBB1-6F171EA5AFDC}"/>
              </a:ext>
            </a:extLst>
          </p:cNvPr>
          <p:cNvSpPr/>
          <p:nvPr/>
        </p:nvSpPr>
        <p:spPr>
          <a:xfrm>
            <a:off x="1281788" y="98341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77" name="Group 676">
            <a:extLst>
              <a:ext uri="{FF2B5EF4-FFF2-40B4-BE49-F238E27FC236}">
                <a16:creationId xmlns:a16="http://schemas.microsoft.com/office/drawing/2014/main" id="{1E9F9CE7-38F7-4769-9ED9-FAB51D5A2213}"/>
              </a:ext>
            </a:extLst>
          </p:cNvPr>
          <p:cNvGrpSpPr/>
          <p:nvPr/>
        </p:nvGrpSpPr>
        <p:grpSpPr>
          <a:xfrm>
            <a:off x="1460011" y="1137194"/>
            <a:ext cx="595357" cy="644250"/>
            <a:chOff x="4683125" y="1889126"/>
            <a:chExt cx="2841625" cy="3074988"/>
          </a:xfrm>
        </p:grpSpPr>
        <p:sp>
          <p:nvSpPr>
            <p:cNvPr id="678" name="Freeform 5">
              <a:extLst>
                <a:ext uri="{FF2B5EF4-FFF2-40B4-BE49-F238E27FC236}">
                  <a16:creationId xmlns:a16="http://schemas.microsoft.com/office/drawing/2014/main" id="{448EA307-511A-42F7-8405-262617535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150" y="2417763"/>
              <a:ext cx="1543050" cy="1366838"/>
            </a:xfrm>
            <a:custGeom>
              <a:avLst/>
              <a:gdLst>
                <a:gd name="T0" fmla="*/ 135 w 567"/>
                <a:gd name="T1" fmla="*/ 8 h 505"/>
                <a:gd name="T2" fmla="*/ 192 w 567"/>
                <a:gd name="T3" fmla="*/ 19 h 505"/>
                <a:gd name="T4" fmla="*/ 315 w 567"/>
                <a:gd name="T5" fmla="*/ 93 h 505"/>
                <a:gd name="T6" fmla="*/ 460 w 567"/>
                <a:gd name="T7" fmla="*/ 111 h 505"/>
                <a:gd name="T8" fmla="*/ 478 w 567"/>
                <a:gd name="T9" fmla="*/ 131 h 505"/>
                <a:gd name="T10" fmla="*/ 464 w 567"/>
                <a:gd name="T11" fmla="*/ 219 h 505"/>
                <a:gd name="T12" fmla="*/ 532 w 567"/>
                <a:gd name="T13" fmla="*/ 184 h 505"/>
                <a:gd name="T14" fmla="*/ 492 w 567"/>
                <a:gd name="T15" fmla="*/ 305 h 505"/>
                <a:gd name="T16" fmla="*/ 281 w 567"/>
                <a:gd name="T17" fmla="*/ 505 h 505"/>
                <a:gd name="T18" fmla="*/ 57 w 567"/>
                <a:gd name="T19" fmla="*/ 322 h 505"/>
                <a:gd name="T20" fmla="*/ 0 w 567"/>
                <a:gd name="T21" fmla="*/ 213 h 505"/>
                <a:gd name="T22" fmla="*/ 69 w 567"/>
                <a:gd name="T23" fmla="*/ 207 h 505"/>
                <a:gd name="T24" fmla="*/ 62 w 567"/>
                <a:gd name="T25" fmla="*/ 134 h 505"/>
                <a:gd name="T26" fmla="*/ 131 w 567"/>
                <a:gd name="T27" fmla="*/ 10 h 505"/>
                <a:gd name="T28" fmla="*/ 135 w 567"/>
                <a:gd name="T29" fmla="*/ 8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7" h="505">
                  <a:moveTo>
                    <a:pt x="135" y="8"/>
                  </a:moveTo>
                  <a:cubicBezTo>
                    <a:pt x="154" y="0"/>
                    <a:pt x="177" y="4"/>
                    <a:pt x="192" y="19"/>
                  </a:cubicBezTo>
                  <a:cubicBezTo>
                    <a:pt x="215" y="43"/>
                    <a:pt x="257" y="78"/>
                    <a:pt x="315" y="93"/>
                  </a:cubicBezTo>
                  <a:cubicBezTo>
                    <a:pt x="378" y="109"/>
                    <a:pt x="432" y="111"/>
                    <a:pt x="460" y="111"/>
                  </a:cubicBezTo>
                  <a:cubicBezTo>
                    <a:pt x="471" y="111"/>
                    <a:pt x="479" y="120"/>
                    <a:pt x="478" y="131"/>
                  </a:cubicBezTo>
                  <a:cubicBezTo>
                    <a:pt x="464" y="219"/>
                    <a:pt x="464" y="219"/>
                    <a:pt x="464" y="219"/>
                  </a:cubicBezTo>
                  <a:cubicBezTo>
                    <a:pt x="464" y="219"/>
                    <a:pt x="475" y="156"/>
                    <a:pt x="532" y="184"/>
                  </a:cubicBezTo>
                  <a:cubicBezTo>
                    <a:pt x="567" y="219"/>
                    <a:pt x="492" y="305"/>
                    <a:pt x="492" y="305"/>
                  </a:cubicBezTo>
                  <a:cubicBezTo>
                    <a:pt x="492" y="305"/>
                    <a:pt x="384" y="505"/>
                    <a:pt x="281" y="505"/>
                  </a:cubicBezTo>
                  <a:cubicBezTo>
                    <a:pt x="178" y="505"/>
                    <a:pt x="103" y="396"/>
                    <a:pt x="57" y="322"/>
                  </a:cubicBezTo>
                  <a:cubicBezTo>
                    <a:pt x="12" y="247"/>
                    <a:pt x="0" y="264"/>
                    <a:pt x="0" y="213"/>
                  </a:cubicBezTo>
                  <a:cubicBezTo>
                    <a:pt x="0" y="162"/>
                    <a:pt x="35" y="173"/>
                    <a:pt x="69" y="207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8" y="82"/>
                    <a:pt x="85" y="32"/>
                    <a:pt x="131" y="10"/>
                  </a:cubicBezTo>
                  <a:cubicBezTo>
                    <a:pt x="133" y="9"/>
                    <a:pt x="134" y="9"/>
                    <a:pt x="135" y="8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Freeform 6">
              <a:extLst>
                <a:ext uri="{FF2B5EF4-FFF2-40B4-BE49-F238E27FC236}">
                  <a16:creationId xmlns:a16="http://schemas.microsoft.com/office/drawing/2014/main" id="{AD8E2357-4F33-45A9-A7C9-E135572D9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4963" y="1954213"/>
              <a:ext cx="1366838" cy="947738"/>
            </a:xfrm>
            <a:custGeom>
              <a:avLst/>
              <a:gdLst>
                <a:gd name="T0" fmla="*/ 13 w 502"/>
                <a:gd name="T1" fmla="*/ 349 h 350"/>
                <a:gd name="T2" fmla="*/ 8 w 502"/>
                <a:gd name="T3" fmla="*/ 323 h 350"/>
                <a:gd name="T4" fmla="*/ 1 w 502"/>
                <a:gd name="T5" fmla="*/ 264 h 350"/>
                <a:gd name="T6" fmla="*/ 8 w 502"/>
                <a:gd name="T7" fmla="*/ 189 h 350"/>
                <a:gd name="T8" fmla="*/ 18 w 502"/>
                <a:gd name="T9" fmla="*/ 155 h 350"/>
                <a:gd name="T10" fmla="*/ 18 w 502"/>
                <a:gd name="T11" fmla="*/ 155 h 350"/>
                <a:gd name="T12" fmla="*/ 203 w 502"/>
                <a:gd name="T13" fmla="*/ 13 h 350"/>
                <a:gd name="T14" fmla="*/ 466 w 502"/>
                <a:gd name="T15" fmla="*/ 115 h 350"/>
                <a:gd name="T16" fmla="*/ 466 w 502"/>
                <a:gd name="T17" fmla="*/ 115 h 350"/>
                <a:gd name="T18" fmla="*/ 502 w 502"/>
                <a:gd name="T19" fmla="*/ 229 h 350"/>
                <a:gd name="T20" fmla="*/ 489 w 502"/>
                <a:gd name="T21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2" h="350">
                  <a:moveTo>
                    <a:pt x="13" y="349"/>
                  </a:moveTo>
                  <a:cubicBezTo>
                    <a:pt x="8" y="323"/>
                    <a:pt x="8" y="323"/>
                    <a:pt x="8" y="323"/>
                  </a:cubicBezTo>
                  <a:cubicBezTo>
                    <a:pt x="5" y="303"/>
                    <a:pt x="2" y="284"/>
                    <a:pt x="1" y="264"/>
                  </a:cubicBezTo>
                  <a:cubicBezTo>
                    <a:pt x="0" y="245"/>
                    <a:pt x="1" y="222"/>
                    <a:pt x="8" y="189"/>
                  </a:cubicBezTo>
                  <a:cubicBezTo>
                    <a:pt x="11" y="178"/>
                    <a:pt x="14" y="166"/>
                    <a:pt x="18" y="155"/>
                  </a:cubicBezTo>
                  <a:cubicBezTo>
                    <a:pt x="18" y="155"/>
                    <a:pt x="18" y="155"/>
                    <a:pt x="18" y="155"/>
                  </a:cubicBezTo>
                  <a:cubicBezTo>
                    <a:pt x="51" y="80"/>
                    <a:pt x="121" y="25"/>
                    <a:pt x="203" y="13"/>
                  </a:cubicBezTo>
                  <a:cubicBezTo>
                    <a:pt x="297" y="0"/>
                    <a:pt x="406" y="24"/>
                    <a:pt x="466" y="115"/>
                  </a:cubicBezTo>
                  <a:cubicBezTo>
                    <a:pt x="466" y="115"/>
                    <a:pt x="466" y="115"/>
                    <a:pt x="466" y="115"/>
                  </a:cubicBezTo>
                  <a:cubicBezTo>
                    <a:pt x="489" y="149"/>
                    <a:pt x="501" y="188"/>
                    <a:pt x="502" y="229"/>
                  </a:cubicBezTo>
                  <a:cubicBezTo>
                    <a:pt x="489" y="350"/>
                    <a:pt x="489" y="350"/>
                    <a:pt x="489" y="350"/>
                  </a:cubicBezTo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Freeform 7">
              <a:extLst>
                <a:ext uri="{FF2B5EF4-FFF2-40B4-BE49-F238E27FC236}">
                  <a16:creationId xmlns:a16="http://schemas.microsoft.com/office/drawing/2014/main" id="{BB5EDCA5-6FA7-4021-B566-AC1498AAB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1375" y="3940176"/>
              <a:ext cx="388938" cy="749300"/>
            </a:xfrm>
            <a:custGeom>
              <a:avLst/>
              <a:gdLst>
                <a:gd name="T0" fmla="*/ 185 w 245"/>
                <a:gd name="T1" fmla="*/ 0 h 472"/>
                <a:gd name="T2" fmla="*/ 245 w 245"/>
                <a:gd name="T3" fmla="*/ 49 h 472"/>
                <a:gd name="T4" fmla="*/ 156 w 245"/>
                <a:gd name="T5" fmla="*/ 136 h 472"/>
                <a:gd name="T6" fmla="*/ 245 w 245"/>
                <a:gd name="T7" fmla="*/ 362 h 472"/>
                <a:gd name="T8" fmla="*/ 132 w 245"/>
                <a:gd name="T9" fmla="*/ 472 h 472"/>
                <a:gd name="T10" fmla="*/ 5 w 245"/>
                <a:gd name="T11" fmla="*/ 346 h 472"/>
                <a:gd name="T12" fmla="*/ 98 w 245"/>
                <a:gd name="T13" fmla="*/ 136 h 472"/>
                <a:gd name="T14" fmla="*/ 0 w 245"/>
                <a:gd name="T15" fmla="*/ 58 h 472"/>
                <a:gd name="T16" fmla="*/ 59 w 245"/>
                <a:gd name="T17" fmla="*/ 0 h 472"/>
                <a:gd name="T18" fmla="*/ 185 w 245"/>
                <a:gd name="T19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" h="472">
                  <a:moveTo>
                    <a:pt x="185" y="0"/>
                  </a:moveTo>
                  <a:lnTo>
                    <a:pt x="245" y="49"/>
                  </a:lnTo>
                  <a:lnTo>
                    <a:pt x="156" y="136"/>
                  </a:lnTo>
                  <a:lnTo>
                    <a:pt x="245" y="362"/>
                  </a:lnTo>
                  <a:lnTo>
                    <a:pt x="132" y="472"/>
                  </a:lnTo>
                  <a:lnTo>
                    <a:pt x="5" y="346"/>
                  </a:lnTo>
                  <a:lnTo>
                    <a:pt x="98" y="136"/>
                  </a:lnTo>
                  <a:lnTo>
                    <a:pt x="0" y="58"/>
                  </a:lnTo>
                  <a:lnTo>
                    <a:pt x="59" y="0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Freeform 8">
              <a:extLst>
                <a:ext uri="{FF2B5EF4-FFF2-40B4-BE49-F238E27FC236}">
                  <a16:creationId xmlns:a16="http://schemas.microsoft.com/office/drawing/2014/main" id="{B967320F-1454-4D18-BAFB-FA3D02CF7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100" y="3940176"/>
              <a:ext cx="2787650" cy="1023938"/>
            </a:xfrm>
            <a:custGeom>
              <a:avLst/>
              <a:gdLst>
                <a:gd name="T0" fmla="*/ 332 w 1024"/>
                <a:gd name="T1" fmla="*/ 0 h 378"/>
                <a:gd name="T2" fmla="*/ 155 w 1024"/>
                <a:gd name="T3" fmla="*/ 61 h 378"/>
                <a:gd name="T4" fmla="*/ 0 w 1024"/>
                <a:gd name="T5" fmla="*/ 279 h 378"/>
                <a:gd name="T6" fmla="*/ 0 w 1024"/>
                <a:gd name="T7" fmla="*/ 378 h 378"/>
                <a:gd name="T8" fmla="*/ 1024 w 1024"/>
                <a:gd name="T9" fmla="*/ 378 h 378"/>
                <a:gd name="T10" fmla="*/ 1024 w 1024"/>
                <a:gd name="T11" fmla="*/ 274 h 378"/>
                <a:gd name="T12" fmla="*/ 861 w 1024"/>
                <a:gd name="T13" fmla="*/ 53 h 378"/>
                <a:gd name="T14" fmla="*/ 686 w 1024"/>
                <a:gd name="T15" fmla="*/ 0 h 378"/>
                <a:gd name="T16" fmla="*/ 686 w 1024"/>
                <a:gd name="T17" fmla="*/ 0 h 378"/>
                <a:gd name="T18" fmla="*/ 670 w 1024"/>
                <a:gd name="T19" fmla="*/ 95 h 378"/>
                <a:gd name="T20" fmla="*/ 617 w 1024"/>
                <a:gd name="T21" fmla="*/ 214 h 378"/>
                <a:gd name="T22" fmla="*/ 519 w 1024"/>
                <a:gd name="T23" fmla="*/ 356 h 378"/>
                <a:gd name="T24" fmla="*/ 417 w 1024"/>
                <a:gd name="T25" fmla="*/ 237 h 378"/>
                <a:gd name="T26" fmla="*/ 334 w 1024"/>
                <a:gd name="T27" fmla="*/ 50 h 378"/>
                <a:gd name="T28" fmla="*/ 332 w 1024"/>
                <a:gd name="T29" fmla="*/ 19 h 378"/>
                <a:gd name="T30" fmla="*/ 332 w 1024"/>
                <a:gd name="T31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4" h="378">
                  <a:moveTo>
                    <a:pt x="332" y="0"/>
                  </a:moveTo>
                  <a:cubicBezTo>
                    <a:pt x="155" y="61"/>
                    <a:pt x="155" y="61"/>
                    <a:pt x="155" y="61"/>
                  </a:cubicBezTo>
                  <a:cubicBezTo>
                    <a:pt x="62" y="93"/>
                    <a:pt x="0" y="180"/>
                    <a:pt x="0" y="279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1024" y="378"/>
                    <a:pt x="1024" y="378"/>
                    <a:pt x="1024" y="378"/>
                  </a:cubicBezTo>
                  <a:cubicBezTo>
                    <a:pt x="1024" y="274"/>
                    <a:pt x="1024" y="274"/>
                    <a:pt x="1024" y="274"/>
                  </a:cubicBezTo>
                  <a:cubicBezTo>
                    <a:pt x="1024" y="172"/>
                    <a:pt x="958" y="83"/>
                    <a:pt x="861" y="53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684" y="33"/>
                    <a:pt x="677" y="65"/>
                    <a:pt x="670" y="95"/>
                  </a:cubicBezTo>
                  <a:cubicBezTo>
                    <a:pt x="659" y="138"/>
                    <a:pt x="641" y="178"/>
                    <a:pt x="617" y="214"/>
                  </a:cubicBezTo>
                  <a:cubicBezTo>
                    <a:pt x="519" y="356"/>
                    <a:pt x="519" y="356"/>
                    <a:pt x="519" y="356"/>
                  </a:cubicBezTo>
                  <a:cubicBezTo>
                    <a:pt x="417" y="237"/>
                    <a:pt x="417" y="237"/>
                    <a:pt x="417" y="237"/>
                  </a:cubicBezTo>
                  <a:cubicBezTo>
                    <a:pt x="372" y="184"/>
                    <a:pt x="342" y="119"/>
                    <a:pt x="334" y="50"/>
                  </a:cubicBezTo>
                  <a:cubicBezTo>
                    <a:pt x="333" y="40"/>
                    <a:pt x="332" y="29"/>
                    <a:pt x="332" y="19"/>
                  </a:cubicBezTo>
                  <a:lnTo>
                    <a:pt x="332" y="0"/>
                  </a:ln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Freeform 9">
              <a:extLst>
                <a:ext uri="{FF2B5EF4-FFF2-40B4-BE49-F238E27FC236}">
                  <a16:creationId xmlns:a16="http://schemas.microsoft.com/office/drawing/2014/main" id="{93A73AE1-256F-4EC4-99E7-34245FBA3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175" y="2352676"/>
              <a:ext cx="1543050" cy="1368425"/>
            </a:xfrm>
            <a:custGeom>
              <a:avLst/>
              <a:gdLst>
                <a:gd name="T0" fmla="*/ 135 w 567"/>
                <a:gd name="T1" fmla="*/ 8 h 505"/>
                <a:gd name="T2" fmla="*/ 192 w 567"/>
                <a:gd name="T3" fmla="*/ 19 h 505"/>
                <a:gd name="T4" fmla="*/ 315 w 567"/>
                <a:gd name="T5" fmla="*/ 93 h 505"/>
                <a:gd name="T6" fmla="*/ 460 w 567"/>
                <a:gd name="T7" fmla="*/ 111 h 505"/>
                <a:gd name="T8" fmla="*/ 478 w 567"/>
                <a:gd name="T9" fmla="*/ 131 h 505"/>
                <a:gd name="T10" fmla="*/ 464 w 567"/>
                <a:gd name="T11" fmla="*/ 219 h 505"/>
                <a:gd name="T12" fmla="*/ 532 w 567"/>
                <a:gd name="T13" fmla="*/ 184 h 505"/>
                <a:gd name="T14" fmla="*/ 492 w 567"/>
                <a:gd name="T15" fmla="*/ 305 h 505"/>
                <a:gd name="T16" fmla="*/ 281 w 567"/>
                <a:gd name="T17" fmla="*/ 505 h 505"/>
                <a:gd name="T18" fmla="*/ 57 w 567"/>
                <a:gd name="T19" fmla="*/ 322 h 505"/>
                <a:gd name="T20" fmla="*/ 0 w 567"/>
                <a:gd name="T21" fmla="*/ 213 h 505"/>
                <a:gd name="T22" fmla="*/ 69 w 567"/>
                <a:gd name="T23" fmla="*/ 207 h 505"/>
                <a:gd name="T24" fmla="*/ 62 w 567"/>
                <a:gd name="T25" fmla="*/ 134 h 505"/>
                <a:gd name="T26" fmla="*/ 131 w 567"/>
                <a:gd name="T27" fmla="*/ 10 h 505"/>
                <a:gd name="T28" fmla="*/ 135 w 567"/>
                <a:gd name="T29" fmla="*/ 8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7" h="505">
                  <a:moveTo>
                    <a:pt x="135" y="8"/>
                  </a:moveTo>
                  <a:cubicBezTo>
                    <a:pt x="154" y="0"/>
                    <a:pt x="177" y="4"/>
                    <a:pt x="192" y="19"/>
                  </a:cubicBezTo>
                  <a:cubicBezTo>
                    <a:pt x="215" y="43"/>
                    <a:pt x="257" y="78"/>
                    <a:pt x="315" y="93"/>
                  </a:cubicBezTo>
                  <a:cubicBezTo>
                    <a:pt x="378" y="109"/>
                    <a:pt x="432" y="111"/>
                    <a:pt x="460" y="111"/>
                  </a:cubicBezTo>
                  <a:cubicBezTo>
                    <a:pt x="471" y="111"/>
                    <a:pt x="479" y="120"/>
                    <a:pt x="478" y="131"/>
                  </a:cubicBezTo>
                  <a:cubicBezTo>
                    <a:pt x="464" y="219"/>
                    <a:pt x="464" y="219"/>
                    <a:pt x="464" y="219"/>
                  </a:cubicBezTo>
                  <a:cubicBezTo>
                    <a:pt x="464" y="219"/>
                    <a:pt x="475" y="156"/>
                    <a:pt x="532" y="184"/>
                  </a:cubicBezTo>
                  <a:cubicBezTo>
                    <a:pt x="567" y="219"/>
                    <a:pt x="492" y="305"/>
                    <a:pt x="492" y="305"/>
                  </a:cubicBezTo>
                  <a:cubicBezTo>
                    <a:pt x="492" y="305"/>
                    <a:pt x="384" y="505"/>
                    <a:pt x="281" y="505"/>
                  </a:cubicBezTo>
                  <a:cubicBezTo>
                    <a:pt x="178" y="505"/>
                    <a:pt x="103" y="396"/>
                    <a:pt x="57" y="322"/>
                  </a:cubicBezTo>
                  <a:cubicBezTo>
                    <a:pt x="12" y="247"/>
                    <a:pt x="0" y="264"/>
                    <a:pt x="0" y="213"/>
                  </a:cubicBezTo>
                  <a:cubicBezTo>
                    <a:pt x="0" y="162"/>
                    <a:pt x="35" y="173"/>
                    <a:pt x="69" y="207"/>
                  </a:cubicBezTo>
                  <a:cubicBezTo>
                    <a:pt x="62" y="134"/>
                    <a:pt x="62" y="134"/>
                    <a:pt x="62" y="134"/>
                  </a:cubicBezTo>
                  <a:cubicBezTo>
                    <a:pt x="58" y="82"/>
                    <a:pt x="85" y="32"/>
                    <a:pt x="131" y="10"/>
                  </a:cubicBezTo>
                  <a:cubicBezTo>
                    <a:pt x="133" y="9"/>
                    <a:pt x="134" y="9"/>
                    <a:pt x="135" y="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Freeform 10">
              <a:extLst>
                <a:ext uri="{FF2B5EF4-FFF2-40B4-BE49-F238E27FC236}">
                  <a16:creationId xmlns:a16="http://schemas.microsoft.com/office/drawing/2014/main" id="{3E8B38A9-A1DA-4923-BE50-752BE4CA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988" y="1889126"/>
              <a:ext cx="1366838" cy="947738"/>
            </a:xfrm>
            <a:custGeom>
              <a:avLst/>
              <a:gdLst>
                <a:gd name="T0" fmla="*/ 13 w 502"/>
                <a:gd name="T1" fmla="*/ 349 h 350"/>
                <a:gd name="T2" fmla="*/ 8 w 502"/>
                <a:gd name="T3" fmla="*/ 323 h 350"/>
                <a:gd name="T4" fmla="*/ 1 w 502"/>
                <a:gd name="T5" fmla="*/ 264 h 350"/>
                <a:gd name="T6" fmla="*/ 8 w 502"/>
                <a:gd name="T7" fmla="*/ 189 h 350"/>
                <a:gd name="T8" fmla="*/ 18 w 502"/>
                <a:gd name="T9" fmla="*/ 155 h 350"/>
                <a:gd name="T10" fmla="*/ 18 w 502"/>
                <a:gd name="T11" fmla="*/ 155 h 350"/>
                <a:gd name="T12" fmla="*/ 203 w 502"/>
                <a:gd name="T13" fmla="*/ 13 h 350"/>
                <a:gd name="T14" fmla="*/ 466 w 502"/>
                <a:gd name="T15" fmla="*/ 115 h 350"/>
                <a:gd name="T16" fmla="*/ 466 w 502"/>
                <a:gd name="T17" fmla="*/ 115 h 350"/>
                <a:gd name="T18" fmla="*/ 502 w 502"/>
                <a:gd name="T19" fmla="*/ 229 h 350"/>
                <a:gd name="T20" fmla="*/ 489 w 502"/>
                <a:gd name="T21" fmla="*/ 3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2" h="350">
                  <a:moveTo>
                    <a:pt x="13" y="349"/>
                  </a:moveTo>
                  <a:cubicBezTo>
                    <a:pt x="8" y="323"/>
                    <a:pt x="8" y="323"/>
                    <a:pt x="8" y="323"/>
                  </a:cubicBezTo>
                  <a:cubicBezTo>
                    <a:pt x="5" y="303"/>
                    <a:pt x="2" y="284"/>
                    <a:pt x="1" y="264"/>
                  </a:cubicBezTo>
                  <a:cubicBezTo>
                    <a:pt x="0" y="245"/>
                    <a:pt x="1" y="222"/>
                    <a:pt x="8" y="189"/>
                  </a:cubicBezTo>
                  <a:cubicBezTo>
                    <a:pt x="11" y="178"/>
                    <a:pt x="14" y="166"/>
                    <a:pt x="18" y="155"/>
                  </a:cubicBezTo>
                  <a:cubicBezTo>
                    <a:pt x="18" y="155"/>
                    <a:pt x="18" y="155"/>
                    <a:pt x="18" y="155"/>
                  </a:cubicBezTo>
                  <a:cubicBezTo>
                    <a:pt x="51" y="80"/>
                    <a:pt x="121" y="25"/>
                    <a:pt x="203" y="13"/>
                  </a:cubicBezTo>
                  <a:cubicBezTo>
                    <a:pt x="297" y="0"/>
                    <a:pt x="406" y="24"/>
                    <a:pt x="466" y="115"/>
                  </a:cubicBezTo>
                  <a:cubicBezTo>
                    <a:pt x="466" y="115"/>
                    <a:pt x="466" y="115"/>
                    <a:pt x="466" y="115"/>
                  </a:cubicBezTo>
                  <a:cubicBezTo>
                    <a:pt x="489" y="149"/>
                    <a:pt x="501" y="188"/>
                    <a:pt x="502" y="229"/>
                  </a:cubicBezTo>
                  <a:cubicBezTo>
                    <a:pt x="489" y="350"/>
                    <a:pt x="489" y="350"/>
                    <a:pt x="489" y="35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11">
              <a:extLst>
                <a:ext uri="{FF2B5EF4-FFF2-40B4-BE49-F238E27FC236}">
                  <a16:creationId xmlns:a16="http://schemas.microsoft.com/office/drawing/2014/main" id="{17723580-B794-437B-A5EA-DFFAB5659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7400" y="3875088"/>
              <a:ext cx="388938" cy="749300"/>
            </a:xfrm>
            <a:custGeom>
              <a:avLst/>
              <a:gdLst>
                <a:gd name="T0" fmla="*/ 185 w 245"/>
                <a:gd name="T1" fmla="*/ 0 h 472"/>
                <a:gd name="T2" fmla="*/ 245 w 245"/>
                <a:gd name="T3" fmla="*/ 49 h 472"/>
                <a:gd name="T4" fmla="*/ 156 w 245"/>
                <a:gd name="T5" fmla="*/ 136 h 472"/>
                <a:gd name="T6" fmla="*/ 245 w 245"/>
                <a:gd name="T7" fmla="*/ 362 h 472"/>
                <a:gd name="T8" fmla="*/ 132 w 245"/>
                <a:gd name="T9" fmla="*/ 472 h 472"/>
                <a:gd name="T10" fmla="*/ 5 w 245"/>
                <a:gd name="T11" fmla="*/ 346 h 472"/>
                <a:gd name="T12" fmla="*/ 98 w 245"/>
                <a:gd name="T13" fmla="*/ 136 h 472"/>
                <a:gd name="T14" fmla="*/ 0 w 245"/>
                <a:gd name="T15" fmla="*/ 58 h 472"/>
                <a:gd name="T16" fmla="*/ 58 w 245"/>
                <a:gd name="T17" fmla="*/ 0 h 472"/>
                <a:gd name="T18" fmla="*/ 185 w 245"/>
                <a:gd name="T19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5" h="472">
                  <a:moveTo>
                    <a:pt x="185" y="0"/>
                  </a:moveTo>
                  <a:lnTo>
                    <a:pt x="245" y="49"/>
                  </a:lnTo>
                  <a:lnTo>
                    <a:pt x="156" y="136"/>
                  </a:lnTo>
                  <a:lnTo>
                    <a:pt x="245" y="362"/>
                  </a:lnTo>
                  <a:lnTo>
                    <a:pt x="132" y="472"/>
                  </a:lnTo>
                  <a:lnTo>
                    <a:pt x="5" y="346"/>
                  </a:lnTo>
                  <a:lnTo>
                    <a:pt x="98" y="136"/>
                  </a:lnTo>
                  <a:lnTo>
                    <a:pt x="0" y="58"/>
                  </a:lnTo>
                  <a:lnTo>
                    <a:pt x="58" y="0"/>
                  </a:lnTo>
                  <a:lnTo>
                    <a:pt x="185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12">
              <a:extLst>
                <a:ext uri="{FF2B5EF4-FFF2-40B4-BE49-F238E27FC236}">
                  <a16:creationId xmlns:a16="http://schemas.microsoft.com/office/drawing/2014/main" id="{B59761C6-FC6D-4D64-92C4-813E9E10A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25" y="3875088"/>
              <a:ext cx="2787650" cy="1023938"/>
            </a:xfrm>
            <a:custGeom>
              <a:avLst/>
              <a:gdLst>
                <a:gd name="T0" fmla="*/ 332 w 1024"/>
                <a:gd name="T1" fmla="*/ 0 h 378"/>
                <a:gd name="T2" fmla="*/ 155 w 1024"/>
                <a:gd name="T3" fmla="*/ 61 h 378"/>
                <a:gd name="T4" fmla="*/ 0 w 1024"/>
                <a:gd name="T5" fmla="*/ 279 h 378"/>
                <a:gd name="T6" fmla="*/ 0 w 1024"/>
                <a:gd name="T7" fmla="*/ 378 h 378"/>
                <a:gd name="T8" fmla="*/ 1024 w 1024"/>
                <a:gd name="T9" fmla="*/ 378 h 378"/>
                <a:gd name="T10" fmla="*/ 1024 w 1024"/>
                <a:gd name="T11" fmla="*/ 274 h 378"/>
                <a:gd name="T12" fmla="*/ 861 w 1024"/>
                <a:gd name="T13" fmla="*/ 53 h 378"/>
                <a:gd name="T14" fmla="*/ 686 w 1024"/>
                <a:gd name="T15" fmla="*/ 0 h 378"/>
                <a:gd name="T16" fmla="*/ 686 w 1024"/>
                <a:gd name="T17" fmla="*/ 0 h 378"/>
                <a:gd name="T18" fmla="*/ 670 w 1024"/>
                <a:gd name="T19" fmla="*/ 95 h 378"/>
                <a:gd name="T20" fmla="*/ 617 w 1024"/>
                <a:gd name="T21" fmla="*/ 214 h 378"/>
                <a:gd name="T22" fmla="*/ 519 w 1024"/>
                <a:gd name="T23" fmla="*/ 356 h 378"/>
                <a:gd name="T24" fmla="*/ 417 w 1024"/>
                <a:gd name="T25" fmla="*/ 237 h 378"/>
                <a:gd name="T26" fmla="*/ 334 w 1024"/>
                <a:gd name="T27" fmla="*/ 50 h 378"/>
                <a:gd name="T28" fmla="*/ 332 w 1024"/>
                <a:gd name="T29" fmla="*/ 19 h 378"/>
                <a:gd name="T30" fmla="*/ 332 w 1024"/>
                <a:gd name="T31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24" h="378">
                  <a:moveTo>
                    <a:pt x="332" y="0"/>
                  </a:moveTo>
                  <a:cubicBezTo>
                    <a:pt x="155" y="61"/>
                    <a:pt x="155" y="61"/>
                    <a:pt x="155" y="61"/>
                  </a:cubicBezTo>
                  <a:cubicBezTo>
                    <a:pt x="62" y="93"/>
                    <a:pt x="0" y="180"/>
                    <a:pt x="0" y="279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1024" y="378"/>
                    <a:pt x="1024" y="378"/>
                    <a:pt x="1024" y="378"/>
                  </a:cubicBezTo>
                  <a:cubicBezTo>
                    <a:pt x="1024" y="274"/>
                    <a:pt x="1024" y="274"/>
                    <a:pt x="1024" y="274"/>
                  </a:cubicBezTo>
                  <a:cubicBezTo>
                    <a:pt x="1024" y="172"/>
                    <a:pt x="958" y="83"/>
                    <a:pt x="861" y="53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684" y="33"/>
                    <a:pt x="677" y="65"/>
                    <a:pt x="670" y="95"/>
                  </a:cubicBezTo>
                  <a:cubicBezTo>
                    <a:pt x="659" y="138"/>
                    <a:pt x="641" y="178"/>
                    <a:pt x="617" y="214"/>
                  </a:cubicBezTo>
                  <a:cubicBezTo>
                    <a:pt x="519" y="356"/>
                    <a:pt x="519" y="356"/>
                    <a:pt x="519" y="356"/>
                  </a:cubicBezTo>
                  <a:cubicBezTo>
                    <a:pt x="417" y="237"/>
                    <a:pt x="417" y="237"/>
                    <a:pt x="417" y="237"/>
                  </a:cubicBezTo>
                  <a:cubicBezTo>
                    <a:pt x="372" y="184"/>
                    <a:pt x="342" y="119"/>
                    <a:pt x="334" y="50"/>
                  </a:cubicBezTo>
                  <a:cubicBezTo>
                    <a:pt x="333" y="40"/>
                    <a:pt x="332" y="29"/>
                    <a:pt x="332" y="19"/>
                  </a:cubicBezTo>
                  <a:lnTo>
                    <a:pt x="332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86" name="Oval 685">
            <a:extLst>
              <a:ext uri="{FF2B5EF4-FFF2-40B4-BE49-F238E27FC236}">
                <a16:creationId xmlns:a16="http://schemas.microsoft.com/office/drawing/2014/main" id="{756122D6-94CC-4D17-9229-0EC8FBD5B3D3}"/>
              </a:ext>
            </a:extLst>
          </p:cNvPr>
          <p:cNvSpPr/>
          <p:nvPr/>
        </p:nvSpPr>
        <p:spPr>
          <a:xfrm>
            <a:off x="2563984" y="989669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87" name="Picture 686">
            <a:extLst>
              <a:ext uri="{FF2B5EF4-FFF2-40B4-BE49-F238E27FC236}">
                <a16:creationId xmlns:a16="http://schemas.microsoft.com/office/drawing/2014/main" id="{A37D7052-8B1D-446C-A003-203681BF91B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31341" y="1035038"/>
            <a:ext cx="817088" cy="861064"/>
          </a:xfrm>
          <a:prstGeom prst="rect">
            <a:avLst/>
          </a:prstGeom>
        </p:spPr>
      </p:pic>
      <p:sp>
        <p:nvSpPr>
          <p:cNvPr id="688" name="Oval 687">
            <a:extLst>
              <a:ext uri="{FF2B5EF4-FFF2-40B4-BE49-F238E27FC236}">
                <a16:creationId xmlns:a16="http://schemas.microsoft.com/office/drawing/2014/main" id="{9A96F2D6-2FE7-45B8-BE99-673EBECBAB82}"/>
              </a:ext>
            </a:extLst>
          </p:cNvPr>
          <p:cNvSpPr/>
          <p:nvPr/>
        </p:nvSpPr>
        <p:spPr>
          <a:xfrm>
            <a:off x="3846180" y="98341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1FF0140-1A72-4B01-BFCA-A8E5DF22DB7B}"/>
              </a:ext>
            </a:extLst>
          </p:cNvPr>
          <p:cNvGrpSpPr/>
          <p:nvPr/>
        </p:nvGrpSpPr>
        <p:grpSpPr>
          <a:xfrm>
            <a:off x="4035253" y="1174817"/>
            <a:ext cx="573657" cy="569004"/>
            <a:chOff x="4684713" y="1957388"/>
            <a:chExt cx="2935288" cy="2911475"/>
          </a:xfrm>
        </p:grpSpPr>
        <p:sp>
          <p:nvSpPr>
            <p:cNvPr id="699" name="Freeform 5">
              <a:extLst>
                <a:ext uri="{FF2B5EF4-FFF2-40B4-BE49-F238E27FC236}">
                  <a16:creationId xmlns:a16="http://schemas.microsoft.com/office/drawing/2014/main" id="{B4CD07AB-7F59-4904-917B-B7F6815C84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688" y="3843338"/>
              <a:ext cx="2881313" cy="1025525"/>
            </a:xfrm>
            <a:custGeom>
              <a:avLst/>
              <a:gdLst>
                <a:gd name="T0" fmla="*/ 948 w 1058"/>
                <a:gd name="T1" fmla="*/ 91 h 378"/>
                <a:gd name="T2" fmla="*/ 1014 w 1058"/>
                <a:gd name="T3" fmla="*/ 378 h 378"/>
                <a:gd name="T4" fmla="*/ 0 w 1058"/>
                <a:gd name="T5" fmla="*/ 378 h 378"/>
                <a:gd name="T6" fmla="*/ 22 w 1058"/>
                <a:gd name="T7" fmla="*/ 201 h 378"/>
                <a:gd name="T8" fmla="*/ 191 w 1058"/>
                <a:gd name="T9" fmla="*/ 20 h 378"/>
                <a:gd name="T10" fmla="*/ 404 w 1058"/>
                <a:gd name="T11" fmla="*/ 0 h 378"/>
                <a:gd name="T12" fmla="*/ 421 w 1058"/>
                <a:gd name="T13" fmla="*/ 31 h 378"/>
                <a:gd name="T14" fmla="*/ 522 w 1058"/>
                <a:gd name="T15" fmla="*/ 260 h 378"/>
                <a:gd name="T16" fmla="*/ 522 w 1058"/>
                <a:gd name="T17" fmla="*/ 231 h 378"/>
                <a:gd name="T18" fmla="*/ 588 w 1058"/>
                <a:gd name="T19" fmla="*/ 84 h 378"/>
                <a:gd name="T20" fmla="*/ 631 w 1058"/>
                <a:gd name="T21" fmla="*/ 1 h 378"/>
                <a:gd name="T22" fmla="*/ 784 w 1058"/>
                <a:gd name="T23" fmla="*/ 16 h 378"/>
                <a:gd name="T24" fmla="*/ 830 w 1058"/>
                <a:gd name="T25" fmla="*/ 26 h 378"/>
                <a:gd name="T26" fmla="*/ 830 w 1058"/>
                <a:gd name="T27" fmla="*/ 26 h 378"/>
                <a:gd name="T28" fmla="*/ 884 w 1058"/>
                <a:gd name="T29" fmla="*/ 52 h 378"/>
                <a:gd name="T30" fmla="*/ 948 w 1058"/>
                <a:gd name="T31" fmla="*/ 91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58" h="378">
                  <a:moveTo>
                    <a:pt x="948" y="91"/>
                  </a:moveTo>
                  <a:cubicBezTo>
                    <a:pt x="1058" y="157"/>
                    <a:pt x="1014" y="378"/>
                    <a:pt x="1014" y="378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78"/>
                    <a:pt x="0" y="334"/>
                    <a:pt x="22" y="201"/>
                  </a:cubicBezTo>
                  <a:cubicBezTo>
                    <a:pt x="44" y="69"/>
                    <a:pt x="191" y="20"/>
                    <a:pt x="191" y="20"/>
                  </a:cubicBezTo>
                  <a:cubicBezTo>
                    <a:pt x="191" y="20"/>
                    <a:pt x="274" y="5"/>
                    <a:pt x="404" y="0"/>
                  </a:cubicBezTo>
                  <a:cubicBezTo>
                    <a:pt x="410" y="10"/>
                    <a:pt x="416" y="20"/>
                    <a:pt x="421" y="31"/>
                  </a:cubicBezTo>
                  <a:cubicBezTo>
                    <a:pt x="483" y="166"/>
                    <a:pt x="523" y="270"/>
                    <a:pt x="522" y="260"/>
                  </a:cubicBezTo>
                  <a:cubicBezTo>
                    <a:pt x="522" y="260"/>
                    <a:pt x="522" y="260"/>
                    <a:pt x="522" y="231"/>
                  </a:cubicBezTo>
                  <a:cubicBezTo>
                    <a:pt x="522" y="201"/>
                    <a:pt x="529" y="172"/>
                    <a:pt x="588" y="84"/>
                  </a:cubicBezTo>
                  <a:cubicBezTo>
                    <a:pt x="610" y="51"/>
                    <a:pt x="623" y="23"/>
                    <a:pt x="631" y="1"/>
                  </a:cubicBezTo>
                  <a:cubicBezTo>
                    <a:pt x="680" y="4"/>
                    <a:pt x="731" y="9"/>
                    <a:pt x="784" y="16"/>
                  </a:cubicBezTo>
                  <a:cubicBezTo>
                    <a:pt x="800" y="18"/>
                    <a:pt x="815" y="21"/>
                    <a:pt x="830" y="26"/>
                  </a:cubicBezTo>
                  <a:cubicBezTo>
                    <a:pt x="830" y="26"/>
                    <a:pt x="830" y="26"/>
                    <a:pt x="830" y="26"/>
                  </a:cubicBezTo>
                  <a:cubicBezTo>
                    <a:pt x="849" y="32"/>
                    <a:pt x="867" y="41"/>
                    <a:pt x="884" y="52"/>
                  </a:cubicBezTo>
                  <a:cubicBezTo>
                    <a:pt x="898" y="61"/>
                    <a:pt x="919" y="74"/>
                    <a:pt x="948" y="91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00" name="Group 699">
              <a:extLst>
                <a:ext uri="{FF2B5EF4-FFF2-40B4-BE49-F238E27FC236}">
                  <a16:creationId xmlns:a16="http://schemas.microsoft.com/office/drawing/2014/main" id="{FEB95D66-FBA8-407B-A05C-68D54E865DE8}"/>
                </a:ext>
              </a:extLst>
            </p:cNvPr>
            <p:cNvGrpSpPr/>
            <p:nvPr/>
          </p:nvGrpSpPr>
          <p:grpSpPr>
            <a:xfrm>
              <a:off x="5078413" y="1957388"/>
              <a:ext cx="2162175" cy="1957388"/>
              <a:chOff x="5078413" y="1957388"/>
              <a:chExt cx="2162175" cy="1957388"/>
            </a:xfrm>
          </p:grpSpPr>
          <p:sp>
            <p:nvSpPr>
              <p:cNvPr id="701" name="Freeform 6">
                <a:extLst>
                  <a:ext uri="{FF2B5EF4-FFF2-40B4-BE49-F238E27FC236}">
                    <a16:creationId xmlns:a16="http://schemas.microsoft.com/office/drawing/2014/main" id="{5A671BD9-8FF3-461A-8CE4-9015BF327F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78413" y="1957388"/>
                <a:ext cx="2162175" cy="1957388"/>
              </a:xfrm>
              <a:custGeom>
                <a:avLst/>
                <a:gdLst>
                  <a:gd name="T0" fmla="*/ 742 w 794"/>
                  <a:gd name="T1" fmla="*/ 633 h 722"/>
                  <a:gd name="T2" fmla="*/ 794 w 794"/>
                  <a:gd name="T3" fmla="*/ 706 h 722"/>
                  <a:gd name="T4" fmla="*/ 705 w 794"/>
                  <a:gd name="T5" fmla="*/ 722 h 722"/>
                  <a:gd name="T6" fmla="*/ 705 w 794"/>
                  <a:gd name="T7" fmla="*/ 722 h 722"/>
                  <a:gd name="T8" fmla="*/ 659 w 794"/>
                  <a:gd name="T9" fmla="*/ 712 h 722"/>
                  <a:gd name="T10" fmla="*/ 506 w 794"/>
                  <a:gd name="T11" fmla="*/ 697 h 722"/>
                  <a:gd name="T12" fmla="*/ 500 w 794"/>
                  <a:gd name="T13" fmla="*/ 640 h 722"/>
                  <a:gd name="T14" fmla="*/ 404 w 794"/>
                  <a:gd name="T15" fmla="*/ 691 h 722"/>
                  <a:gd name="T16" fmla="*/ 279 w 794"/>
                  <a:gd name="T17" fmla="*/ 633 h 722"/>
                  <a:gd name="T18" fmla="*/ 267 w 794"/>
                  <a:gd name="T19" fmla="*/ 677 h 722"/>
                  <a:gd name="T20" fmla="*/ 279 w 794"/>
                  <a:gd name="T21" fmla="*/ 696 h 722"/>
                  <a:gd name="T22" fmla="*/ 66 w 794"/>
                  <a:gd name="T23" fmla="*/ 716 h 722"/>
                  <a:gd name="T24" fmla="*/ 0 w 794"/>
                  <a:gd name="T25" fmla="*/ 691 h 722"/>
                  <a:gd name="T26" fmla="*/ 117 w 794"/>
                  <a:gd name="T27" fmla="*/ 434 h 722"/>
                  <a:gd name="T28" fmla="*/ 331 w 794"/>
                  <a:gd name="T29" fmla="*/ 52 h 722"/>
                  <a:gd name="T30" fmla="*/ 676 w 794"/>
                  <a:gd name="T31" fmla="*/ 272 h 722"/>
                  <a:gd name="T32" fmla="*/ 742 w 794"/>
                  <a:gd name="T33" fmla="*/ 633 h 722"/>
                  <a:gd name="T34" fmla="*/ 632 w 794"/>
                  <a:gd name="T35" fmla="*/ 353 h 722"/>
                  <a:gd name="T36" fmla="*/ 507 w 794"/>
                  <a:gd name="T37" fmla="*/ 287 h 722"/>
                  <a:gd name="T38" fmla="*/ 330 w 794"/>
                  <a:gd name="T39" fmla="*/ 192 h 722"/>
                  <a:gd name="T40" fmla="*/ 316 w 794"/>
                  <a:gd name="T41" fmla="*/ 191 h 722"/>
                  <a:gd name="T42" fmla="*/ 161 w 794"/>
                  <a:gd name="T43" fmla="*/ 390 h 722"/>
                  <a:gd name="T44" fmla="*/ 397 w 794"/>
                  <a:gd name="T45" fmla="*/ 655 h 722"/>
                  <a:gd name="T46" fmla="*/ 632 w 794"/>
                  <a:gd name="T47" fmla="*/ 353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94" h="722">
                    <a:moveTo>
                      <a:pt x="742" y="633"/>
                    </a:moveTo>
                    <a:cubicBezTo>
                      <a:pt x="794" y="706"/>
                      <a:pt x="794" y="706"/>
                      <a:pt x="794" y="706"/>
                    </a:cubicBezTo>
                    <a:cubicBezTo>
                      <a:pt x="794" y="706"/>
                      <a:pt x="760" y="713"/>
                      <a:pt x="705" y="722"/>
                    </a:cubicBezTo>
                    <a:cubicBezTo>
                      <a:pt x="705" y="722"/>
                      <a:pt x="705" y="722"/>
                      <a:pt x="705" y="722"/>
                    </a:cubicBezTo>
                    <a:cubicBezTo>
                      <a:pt x="690" y="717"/>
                      <a:pt x="675" y="714"/>
                      <a:pt x="659" y="712"/>
                    </a:cubicBezTo>
                    <a:cubicBezTo>
                      <a:pt x="606" y="705"/>
                      <a:pt x="555" y="700"/>
                      <a:pt x="506" y="697"/>
                    </a:cubicBezTo>
                    <a:cubicBezTo>
                      <a:pt x="519" y="660"/>
                      <a:pt x="514" y="640"/>
                      <a:pt x="500" y="640"/>
                    </a:cubicBezTo>
                    <a:cubicBezTo>
                      <a:pt x="478" y="640"/>
                      <a:pt x="485" y="684"/>
                      <a:pt x="404" y="691"/>
                    </a:cubicBezTo>
                    <a:cubicBezTo>
                      <a:pt x="323" y="699"/>
                      <a:pt x="279" y="633"/>
                      <a:pt x="279" y="633"/>
                    </a:cubicBezTo>
                    <a:cubicBezTo>
                      <a:pt x="267" y="633"/>
                      <a:pt x="249" y="649"/>
                      <a:pt x="267" y="677"/>
                    </a:cubicBezTo>
                    <a:cubicBezTo>
                      <a:pt x="271" y="683"/>
                      <a:pt x="275" y="689"/>
                      <a:pt x="279" y="696"/>
                    </a:cubicBezTo>
                    <a:cubicBezTo>
                      <a:pt x="149" y="701"/>
                      <a:pt x="66" y="716"/>
                      <a:pt x="66" y="716"/>
                    </a:cubicBezTo>
                    <a:cubicBezTo>
                      <a:pt x="43" y="709"/>
                      <a:pt x="21" y="701"/>
                      <a:pt x="0" y="691"/>
                    </a:cubicBezTo>
                    <a:cubicBezTo>
                      <a:pt x="0" y="691"/>
                      <a:pt x="103" y="515"/>
                      <a:pt x="117" y="434"/>
                    </a:cubicBezTo>
                    <a:cubicBezTo>
                      <a:pt x="132" y="353"/>
                      <a:pt x="51" y="103"/>
                      <a:pt x="331" y="52"/>
                    </a:cubicBezTo>
                    <a:cubicBezTo>
                      <a:pt x="610" y="0"/>
                      <a:pt x="661" y="221"/>
                      <a:pt x="676" y="272"/>
                    </a:cubicBezTo>
                    <a:cubicBezTo>
                      <a:pt x="691" y="324"/>
                      <a:pt x="691" y="559"/>
                      <a:pt x="742" y="633"/>
                    </a:cubicBezTo>
                    <a:close/>
                    <a:moveTo>
                      <a:pt x="632" y="353"/>
                    </a:moveTo>
                    <a:cubicBezTo>
                      <a:pt x="632" y="353"/>
                      <a:pt x="632" y="294"/>
                      <a:pt x="507" y="287"/>
                    </a:cubicBezTo>
                    <a:cubicBezTo>
                      <a:pt x="406" y="281"/>
                      <a:pt x="349" y="217"/>
                      <a:pt x="330" y="192"/>
                    </a:cubicBezTo>
                    <a:cubicBezTo>
                      <a:pt x="327" y="188"/>
                      <a:pt x="320" y="187"/>
                      <a:pt x="316" y="191"/>
                    </a:cubicBezTo>
                    <a:cubicBezTo>
                      <a:pt x="316" y="191"/>
                      <a:pt x="184" y="280"/>
                      <a:pt x="161" y="390"/>
                    </a:cubicBezTo>
                    <a:cubicBezTo>
                      <a:pt x="139" y="500"/>
                      <a:pt x="294" y="633"/>
                      <a:pt x="397" y="655"/>
                    </a:cubicBezTo>
                    <a:cubicBezTo>
                      <a:pt x="500" y="677"/>
                      <a:pt x="632" y="353"/>
                      <a:pt x="632" y="353"/>
                    </a:cubicBezTo>
                    <a:close/>
                  </a:path>
                </a:pathLst>
              </a:custGeom>
              <a:solidFill>
                <a:srgbClr val="5D286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2" name="Freeform 7">
                <a:extLst>
                  <a:ext uri="{FF2B5EF4-FFF2-40B4-BE49-F238E27FC236}">
                    <a16:creationId xmlns:a16="http://schemas.microsoft.com/office/drawing/2014/main" id="{A4896AEB-AA1D-4A5C-B094-F27156648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57825" y="2463801"/>
                <a:ext cx="1341438" cy="1328738"/>
              </a:xfrm>
              <a:custGeom>
                <a:avLst/>
                <a:gdLst>
                  <a:gd name="T0" fmla="*/ 368 w 493"/>
                  <a:gd name="T1" fmla="*/ 100 h 490"/>
                  <a:gd name="T2" fmla="*/ 493 w 493"/>
                  <a:gd name="T3" fmla="*/ 166 h 490"/>
                  <a:gd name="T4" fmla="*/ 258 w 493"/>
                  <a:gd name="T5" fmla="*/ 468 h 490"/>
                  <a:gd name="T6" fmla="*/ 22 w 493"/>
                  <a:gd name="T7" fmla="*/ 203 h 490"/>
                  <a:gd name="T8" fmla="*/ 177 w 493"/>
                  <a:gd name="T9" fmla="*/ 4 h 490"/>
                  <a:gd name="T10" fmla="*/ 191 w 493"/>
                  <a:gd name="T11" fmla="*/ 5 h 490"/>
                  <a:gd name="T12" fmla="*/ 368 w 493"/>
                  <a:gd name="T13" fmla="*/ 100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3" h="490">
                    <a:moveTo>
                      <a:pt x="368" y="100"/>
                    </a:moveTo>
                    <a:cubicBezTo>
                      <a:pt x="493" y="107"/>
                      <a:pt x="493" y="166"/>
                      <a:pt x="493" y="166"/>
                    </a:cubicBezTo>
                    <a:cubicBezTo>
                      <a:pt x="493" y="166"/>
                      <a:pt x="361" y="490"/>
                      <a:pt x="258" y="468"/>
                    </a:cubicBezTo>
                    <a:cubicBezTo>
                      <a:pt x="155" y="446"/>
                      <a:pt x="0" y="313"/>
                      <a:pt x="22" y="203"/>
                    </a:cubicBezTo>
                    <a:cubicBezTo>
                      <a:pt x="45" y="93"/>
                      <a:pt x="177" y="4"/>
                      <a:pt x="177" y="4"/>
                    </a:cubicBezTo>
                    <a:cubicBezTo>
                      <a:pt x="181" y="0"/>
                      <a:pt x="188" y="1"/>
                      <a:pt x="191" y="5"/>
                    </a:cubicBezTo>
                    <a:cubicBezTo>
                      <a:pt x="210" y="30"/>
                      <a:pt x="267" y="94"/>
                      <a:pt x="368" y="100"/>
                    </a:cubicBezTo>
                    <a:close/>
                  </a:path>
                </a:pathLst>
              </a:custGeom>
              <a:solidFill>
                <a:srgbClr val="5D286D"/>
              </a:solidFill>
              <a:ln w="19050">
                <a:solidFill>
                  <a:srgbClr val="5D286D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703" name="Freeform 8">
              <a:extLst>
                <a:ext uri="{FF2B5EF4-FFF2-40B4-BE49-F238E27FC236}">
                  <a16:creationId xmlns:a16="http://schemas.microsoft.com/office/drawing/2014/main" id="{3E86DFA8-1338-4E19-9633-5CE1338D3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6275" y="3673476"/>
              <a:ext cx="736600" cy="903288"/>
            </a:xfrm>
            <a:custGeom>
              <a:avLst/>
              <a:gdLst>
                <a:gd name="T0" fmla="*/ 251 w 270"/>
                <a:gd name="T1" fmla="*/ 7 h 333"/>
                <a:gd name="T2" fmla="*/ 257 w 270"/>
                <a:gd name="T3" fmla="*/ 64 h 333"/>
                <a:gd name="T4" fmla="*/ 214 w 270"/>
                <a:gd name="T5" fmla="*/ 147 h 333"/>
                <a:gd name="T6" fmla="*/ 148 w 270"/>
                <a:gd name="T7" fmla="*/ 294 h 333"/>
                <a:gd name="T8" fmla="*/ 148 w 270"/>
                <a:gd name="T9" fmla="*/ 323 h 333"/>
                <a:gd name="T10" fmla="*/ 47 w 270"/>
                <a:gd name="T11" fmla="*/ 94 h 333"/>
                <a:gd name="T12" fmla="*/ 30 w 270"/>
                <a:gd name="T13" fmla="*/ 63 h 333"/>
                <a:gd name="T14" fmla="*/ 18 w 270"/>
                <a:gd name="T15" fmla="*/ 44 h 333"/>
                <a:gd name="T16" fmla="*/ 30 w 270"/>
                <a:gd name="T17" fmla="*/ 0 h 333"/>
                <a:gd name="T18" fmla="*/ 155 w 270"/>
                <a:gd name="T19" fmla="*/ 58 h 333"/>
                <a:gd name="T20" fmla="*/ 251 w 270"/>
                <a:gd name="T21" fmla="*/ 7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0" h="333">
                  <a:moveTo>
                    <a:pt x="251" y="7"/>
                  </a:moveTo>
                  <a:cubicBezTo>
                    <a:pt x="265" y="7"/>
                    <a:pt x="270" y="27"/>
                    <a:pt x="257" y="64"/>
                  </a:cubicBezTo>
                  <a:cubicBezTo>
                    <a:pt x="249" y="86"/>
                    <a:pt x="236" y="114"/>
                    <a:pt x="214" y="147"/>
                  </a:cubicBezTo>
                  <a:cubicBezTo>
                    <a:pt x="155" y="235"/>
                    <a:pt x="148" y="264"/>
                    <a:pt x="148" y="294"/>
                  </a:cubicBezTo>
                  <a:cubicBezTo>
                    <a:pt x="148" y="323"/>
                    <a:pt x="148" y="323"/>
                    <a:pt x="148" y="323"/>
                  </a:cubicBezTo>
                  <a:cubicBezTo>
                    <a:pt x="149" y="333"/>
                    <a:pt x="109" y="229"/>
                    <a:pt x="47" y="94"/>
                  </a:cubicBezTo>
                  <a:cubicBezTo>
                    <a:pt x="42" y="83"/>
                    <a:pt x="36" y="73"/>
                    <a:pt x="30" y="63"/>
                  </a:cubicBezTo>
                  <a:cubicBezTo>
                    <a:pt x="26" y="56"/>
                    <a:pt x="22" y="50"/>
                    <a:pt x="18" y="44"/>
                  </a:cubicBezTo>
                  <a:cubicBezTo>
                    <a:pt x="0" y="16"/>
                    <a:pt x="18" y="0"/>
                    <a:pt x="30" y="0"/>
                  </a:cubicBezTo>
                  <a:cubicBezTo>
                    <a:pt x="30" y="0"/>
                    <a:pt x="74" y="66"/>
                    <a:pt x="155" y="58"/>
                  </a:cubicBezTo>
                  <a:cubicBezTo>
                    <a:pt x="236" y="51"/>
                    <a:pt x="229" y="7"/>
                    <a:pt x="251" y="7"/>
                  </a:cubicBez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9">
              <a:extLst>
                <a:ext uri="{FF2B5EF4-FFF2-40B4-BE49-F238E27FC236}">
                  <a16:creationId xmlns:a16="http://schemas.microsoft.com/office/drawing/2014/main" id="{AA3FDF5C-28CE-4810-ABEB-21E43EA5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2263" y="2387601"/>
              <a:ext cx="1343025" cy="1328738"/>
            </a:xfrm>
            <a:custGeom>
              <a:avLst/>
              <a:gdLst>
                <a:gd name="T0" fmla="*/ 177 w 493"/>
                <a:gd name="T1" fmla="*/ 4 h 490"/>
                <a:gd name="T2" fmla="*/ 22 w 493"/>
                <a:gd name="T3" fmla="*/ 203 h 490"/>
                <a:gd name="T4" fmla="*/ 258 w 493"/>
                <a:gd name="T5" fmla="*/ 468 h 490"/>
                <a:gd name="T6" fmla="*/ 493 w 493"/>
                <a:gd name="T7" fmla="*/ 166 h 490"/>
                <a:gd name="T8" fmla="*/ 368 w 493"/>
                <a:gd name="T9" fmla="*/ 100 h 490"/>
                <a:gd name="T10" fmla="*/ 191 w 493"/>
                <a:gd name="T11" fmla="*/ 5 h 490"/>
                <a:gd name="T12" fmla="*/ 177 w 493"/>
                <a:gd name="T13" fmla="*/ 4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93" h="490">
                  <a:moveTo>
                    <a:pt x="177" y="4"/>
                  </a:moveTo>
                  <a:cubicBezTo>
                    <a:pt x="177" y="4"/>
                    <a:pt x="45" y="93"/>
                    <a:pt x="22" y="203"/>
                  </a:cubicBezTo>
                  <a:cubicBezTo>
                    <a:pt x="0" y="313"/>
                    <a:pt x="155" y="446"/>
                    <a:pt x="258" y="468"/>
                  </a:cubicBezTo>
                  <a:cubicBezTo>
                    <a:pt x="361" y="490"/>
                    <a:pt x="493" y="166"/>
                    <a:pt x="493" y="166"/>
                  </a:cubicBezTo>
                  <a:cubicBezTo>
                    <a:pt x="493" y="166"/>
                    <a:pt x="493" y="107"/>
                    <a:pt x="368" y="100"/>
                  </a:cubicBezTo>
                  <a:cubicBezTo>
                    <a:pt x="267" y="94"/>
                    <a:pt x="210" y="30"/>
                    <a:pt x="191" y="5"/>
                  </a:cubicBezTo>
                  <a:cubicBezTo>
                    <a:pt x="188" y="1"/>
                    <a:pt x="181" y="0"/>
                    <a:pt x="177" y="4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11">
              <a:extLst>
                <a:ext uri="{FF2B5EF4-FFF2-40B4-BE49-F238E27FC236}">
                  <a16:creationId xmlns:a16="http://schemas.microsoft.com/office/drawing/2014/main" id="{534D2343-7089-488F-8E39-B1EE7FD522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3768726"/>
              <a:ext cx="2881313" cy="1023938"/>
            </a:xfrm>
            <a:custGeom>
              <a:avLst/>
              <a:gdLst>
                <a:gd name="T0" fmla="*/ 631 w 1058"/>
                <a:gd name="T1" fmla="*/ 1 h 378"/>
                <a:gd name="T2" fmla="*/ 784 w 1058"/>
                <a:gd name="T3" fmla="*/ 16 h 378"/>
                <a:gd name="T4" fmla="*/ 830 w 1058"/>
                <a:gd name="T5" fmla="*/ 26 h 378"/>
                <a:gd name="T6" fmla="*/ 830 w 1058"/>
                <a:gd name="T7" fmla="*/ 26 h 378"/>
                <a:gd name="T8" fmla="*/ 884 w 1058"/>
                <a:gd name="T9" fmla="*/ 52 h 378"/>
                <a:gd name="T10" fmla="*/ 948 w 1058"/>
                <a:gd name="T11" fmla="*/ 91 h 378"/>
                <a:gd name="T12" fmla="*/ 1014 w 1058"/>
                <a:gd name="T13" fmla="*/ 378 h 378"/>
                <a:gd name="T14" fmla="*/ 0 w 1058"/>
                <a:gd name="T15" fmla="*/ 378 h 378"/>
                <a:gd name="T16" fmla="*/ 22 w 1058"/>
                <a:gd name="T17" fmla="*/ 201 h 378"/>
                <a:gd name="T18" fmla="*/ 191 w 1058"/>
                <a:gd name="T19" fmla="*/ 20 h 378"/>
                <a:gd name="T20" fmla="*/ 404 w 1058"/>
                <a:gd name="T21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58" h="378">
                  <a:moveTo>
                    <a:pt x="631" y="1"/>
                  </a:moveTo>
                  <a:cubicBezTo>
                    <a:pt x="680" y="4"/>
                    <a:pt x="731" y="9"/>
                    <a:pt x="784" y="16"/>
                  </a:cubicBezTo>
                  <a:cubicBezTo>
                    <a:pt x="800" y="18"/>
                    <a:pt x="815" y="21"/>
                    <a:pt x="830" y="26"/>
                  </a:cubicBezTo>
                  <a:cubicBezTo>
                    <a:pt x="830" y="26"/>
                    <a:pt x="830" y="26"/>
                    <a:pt x="830" y="26"/>
                  </a:cubicBezTo>
                  <a:cubicBezTo>
                    <a:pt x="849" y="32"/>
                    <a:pt x="867" y="41"/>
                    <a:pt x="884" y="52"/>
                  </a:cubicBezTo>
                  <a:cubicBezTo>
                    <a:pt x="898" y="61"/>
                    <a:pt x="919" y="74"/>
                    <a:pt x="948" y="91"/>
                  </a:cubicBezTo>
                  <a:cubicBezTo>
                    <a:pt x="1058" y="157"/>
                    <a:pt x="1014" y="378"/>
                    <a:pt x="1014" y="378"/>
                  </a:cubicBezTo>
                  <a:cubicBezTo>
                    <a:pt x="0" y="378"/>
                    <a:pt x="0" y="378"/>
                    <a:pt x="0" y="378"/>
                  </a:cubicBezTo>
                  <a:cubicBezTo>
                    <a:pt x="0" y="378"/>
                    <a:pt x="0" y="334"/>
                    <a:pt x="22" y="201"/>
                  </a:cubicBezTo>
                  <a:cubicBezTo>
                    <a:pt x="44" y="69"/>
                    <a:pt x="191" y="20"/>
                    <a:pt x="191" y="20"/>
                  </a:cubicBezTo>
                  <a:cubicBezTo>
                    <a:pt x="191" y="20"/>
                    <a:pt x="274" y="5"/>
                    <a:pt x="40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12">
              <a:extLst>
                <a:ext uri="{FF2B5EF4-FFF2-40B4-BE49-F238E27FC236}">
                  <a16:creationId xmlns:a16="http://schemas.microsoft.com/office/drawing/2014/main" id="{6388B788-3E44-40AA-A1E6-0CEC4EAAD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2300" y="3597276"/>
              <a:ext cx="735013" cy="903288"/>
            </a:xfrm>
            <a:custGeom>
              <a:avLst/>
              <a:gdLst>
                <a:gd name="T0" fmla="*/ 30 w 270"/>
                <a:gd name="T1" fmla="*/ 63 h 333"/>
                <a:gd name="T2" fmla="*/ 18 w 270"/>
                <a:gd name="T3" fmla="*/ 44 h 333"/>
                <a:gd name="T4" fmla="*/ 30 w 270"/>
                <a:gd name="T5" fmla="*/ 0 h 333"/>
                <a:gd name="T6" fmla="*/ 155 w 270"/>
                <a:gd name="T7" fmla="*/ 58 h 333"/>
                <a:gd name="T8" fmla="*/ 251 w 270"/>
                <a:gd name="T9" fmla="*/ 7 h 333"/>
                <a:gd name="T10" fmla="*/ 257 w 270"/>
                <a:gd name="T11" fmla="*/ 64 h 333"/>
                <a:gd name="T12" fmla="*/ 214 w 270"/>
                <a:gd name="T13" fmla="*/ 147 h 333"/>
                <a:gd name="T14" fmla="*/ 148 w 270"/>
                <a:gd name="T15" fmla="*/ 294 h 333"/>
                <a:gd name="T16" fmla="*/ 148 w 270"/>
                <a:gd name="T17" fmla="*/ 323 h 333"/>
                <a:gd name="T18" fmla="*/ 47 w 270"/>
                <a:gd name="T19" fmla="*/ 94 h 333"/>
                <a:gd name="T20" fmla="*/ 30 w 270"/>
                <a:gd name="T21" fmla="*/ 6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0" h="333">
                  <a:moveTo>
                    <a:pt x="30" y="63"/>
                  </a:moveTo>
                  <a:cubicBezTo>
                    <a:pt x="26" y="56"/>
                    <a:pt x="22" y="50"/>
                    <a:pt x="18" y="44"/>
                  </a:cubicBezTo>
                  <a:cubicBezTo>
                    <a:pt x="0" y="16"/>
                    <a:pt x="18" y="0"/>
                    <a:pt x="30" y="0"/>
                  </a:cubicBezTo>
                  <a:cubicBezTo>
                    <a:pt x="30" y="0"/>
                    <a:pt x="74" y="66"/>
                    <a:pt x="155" y="58"/>
                  </a:cubicBezTo>
                  <a:cubicBezTo>
                    <a:pt x="236" y="51"/>
                    <a:pt x="229" y="7"/>
                    <a:pt x="251" y="7"/>
                  </a:cubicBezTo>
                  <a:cubicBezTo>
                    <a:pt x="265" y="7"/>
                    <a:pt x="270" y="27"/>
                    <a:pt x="257" y="64"/>
                  </a:cubicBezTo>
                  <a:cubicBezTo>
                    <a:pt x="249" y="86"/>
                    <a:pt x="236" y="114"/>
                    <a:pt x="214" y="147"/>
                  </a:cubicBezTo>
                  <a:cubicBezTo>
                    <a:pt x="155" y="235"/>
                    <a:pt x="148" y="264"/>
                    <a:pt x="148" y="294"/>
                  </a:cubicBezTo>
                  <a:cubicBezTo>
                    <a:pt x="148" y="323"/>
                    <a:pt x="148" y="323"/>
                    <a:pt x="148" y="323"/>
                  </a:cubicBezTo>
                  <a:cubicBezTo>
                    <a:pt x="149" y="333"/>
                    <a:pt x="109" y="229"/>
                    <a:pt x="47" y="94"/>
                  </a:cubicBezTo>
                  <a:cubicBezTo>
                    <a:pt x="42" y="83"/>
                    <a:pt x="36" y="73"/>
                    <a:pt x="30" y="6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05" name="Oval 704">
            <a:extLst>
              <a:ext uri="{FF2B5EF4-FFF2-40B4-BE49-F238E27FC236}">
                <a16:creationId xmlns:a16="http://schemas.microsoft.com/office/drawing/2014/main" id="{F2D3F3BD-6326-496E-A25C-B9BA189A727C}"/>
              </a:ext>
            </a:extLst>
          </p:cNvPr>
          <p:cNvSpPr/>
          <p:nvPr/>
        </p:nvSpPr>
        <p:spPr>
          <a:xfrm>
            <a:off x="5128376" y="983319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3" name="Picture 22">
            <a:extLst>
              <a:ext uri="{FF2B5EF4-FFF2-40B4-BE49-F238E27FC236}">
                <a16:creationId xmlns:a16="http://schemas.microsoft.com/office/drawing/2014/main" id="{1CF45344-71BC-4C25-A2A5-BC58ACE00BE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94723" y="1029832"/>
            <a:ext cx="819109" cy="858776"/>
          </a:xfrm>
          <a:prstGeom prst="rect">
            <a:avLst/>
          </a:prstGeom>
        </p:spPr>
      </p:pic>
      <p:sp>
        <p:nvSpPr>
          <p:cNvPr id="706" name="Oval 705">
            <a:extLst>
              <a:ext uri="{FF2B5EF4-FFF2-40B4-BE49-F238E27FC236}">
                <a16:creationId xmlns:a16="http://schemas.microsoft.com/office/drawing/2014/main" id="{CC5443AE-4308-4FB8-AAB2-19BC9A05296C}"/>
              </a:ext>
            </a:extLst>
          </p:cNvPr>
          <p:cNvSpPr/>
          <p:nvPr/>
        </p:nvSpPr>
        <p:spPr>
          <a:xfrm>
            <a:off x="6391492" y="98191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07" name="Group 706">
            <a:extLst>
              <a:ext uri="{FF2B5EF4-FFF2-40B4-BE49-F238E27FC236}">
                <a16:creationId xmlns:a16="http://schemas.microsoft.com/office/drawing/2014/main" id="{6F9EC518-7751-4A88-9318-9D113767D998}"/>
              </a:ext>
            </a:extLst>
          </p:cNvPr>
          <p:cNvGrpSpPr/>
          <p:nvPr/>
        </p:nvGrpSpPr>
        <p:grpSpPr>
          <a:xfrm>
            <a:off x="6550314" y="1286476"/>
            <a:ext cx="634159" cy="342687"/>
            <a:chOff x="4216401" y="2414588"/>
            <a:chExt cx="3754438" cy="2028825"/>
          </a:xfrm>
        </p:grpSpPr>
        <p:sp>
          <p:nvSpPr>
            <p:cNvPr id="708" name="Freeform 46">
              <a:extLst>
                <a:ext uri="{FF2B5EF4-FFF2-40B4-BE49-F238E27FC236}">
                  <a16:creationId xmlns:a16="http://schemas.microsoft.com/office/drawing/2014/main" id="{C761A3DC-1274-44E4-BE6B-9A042BBE1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1938" y="3657601"/>
              <a:ext cx="182563" cy="352425"/>
            </a:xfrm>
            <a:custGeom>
              <a:avLst/>
              <a:gdLst>
                <a:gd name="T0" fmla="*/ 88 w 115"/>
                <a:gd name="T1" fmla="*/ 0 h 222"/>
                <a:gd name="T2" fmla="*/ 28 w 115"/>
                <a:gd name="T3" fmla="*/ 0 h 222"/>
                <a:gd name="T4" fmla="*/ 0 w 115"/>
                <a:gd name="T5" fmla="*/ 27 h 222"/>
                <a:gd name="T6" fmla="*/ 46 w 115"/>
                <a:gd name="T7" fmla="*/ 63 h 222"/>
                <a:gd name="T8" fmla="*/ 2 w 115"/>
                <a:gd name="T9" fmla="*/ 162 h 222"/>
                <a:gd name="T10" fmla="*/ 62 w 115"/>
                <a:gd name="T11" fmla="*/ 222 h 222"/>
                <a:gd name="T12" fmla="*/ 115 w 115"/>
                <a:gd name="T13" fmla="*/ 169 h 222"/>
                <a:gd name="T14" fmla="*/ 74 w 115"/>
                <a:gd name="T15" fmla="*/ 63 h 222"/>
                <a:gd name="T16" fmla="*/ 115 w 115"/>
                <a:gd name="T17" fmla="*/ 22 h 222"/>
                <a:gd name="T18" fmla="*/ 88 w 115"/>
                <a:gd name="T19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" h="222">
                  <a:moveTo>
                    <a:pt x="88" y="0"/>
                  </a:moveTo>
                  <a:lnTo>
                    <a:pt x="28" y="0"/>
                  </a:lnTo>
                  <a:lnTo>
                    <a:pt x="0" y="27"/>
                  </a:lnTo>
                  <a:lnTo>
                    <a:pt x="46" y="63"/>
                  </a:lnTo>
                  <a:lnTo>
                    <a:pt x="2" y="162"/>
                  </a:lnTo>
                  <a:lnTo>
                    <a:pt x="62" y="222"/>
                  </a:lnTo>
                  <a:lnTo>
                    <a:pt x="115" y="169"/>
                  </a:lnTo>
                  <a:lnTo>
                    <a:pt x="74" y="63"/>
                  </a:lnTo>
                  <a:lnTo>
                    <a:pt x="115" y="2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00FFE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47">
              <a:extLst>
                <a:ext uri="{FF2B5EF4-FFF2-40B4-BE49-F238E27FC236}">
                  <a16:creationId xmlns:a16="http://schemas.microsoft.com/office/drawing/2014/main" id="{E93AFDF9-498A-4AE4-A957-AF6DFAE34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3938" y="3662363"/>
              <a:ext cx="1300163" cy="477838"/>
            </a:xfrm>
            <a:custGeom>
              <a:avLst/>
              <a:gdLst>
                <a:gd name="T0" fmla="*/ 402 w 478"/>
                <a:gd name="T1" fmla="*/ 25 h 176"/>
                <a:gd name="T2" fmla="*/ 321 w 478"/>
                <a:gd name="T3" fmla="*/ 0 h 176"/>
                <a:gd name="T4" fmla="*/ 321 w 478"/>
                <a:gd name="T5" fmla="*/ 0 h 176"/>
                <a:gd name="T6" fmla="*/ 313 w 478"/>
                <a:gd name="T7" fmla="*/ 45 h 176"/>
                <a:gd name="T8" fmla="*/ 288 w 478"/>
                <a:gd name="T9" fmla="*/ 100 h 176"/>
                <a:gd name="T10" fmla="*/ 242 w 478"/>
                <a:gd name="T11" fmla="*/ 166 h 176"/>
                <a:gd name="T12" fmla="*/ 195 w 478"/>
                <a:gd name="T13" fmla="*/ 111 h 176"/>
                <a:gd name="T14" fmla="*/ 156 w 478"/>
                <a:gd name="T15" fmla="*/ 23 h 176"/>
                <a:gd name="T16" fmla="*/ 155 w 478"/>
                <a:gd name="T17" fmla="*/ 9 h 176"/>
                <a:gd name="T18" fmla="*/ 155 w 478"/>
                <a:gd name="T19" fmla="*/ 0 h 176"/>
                <a:gd name="T20" fmla="*/ 72 w 478"/>
                <a:gd name="T21" fmla="*/ 28 h 176"/>
                <a:gd name="T22" fmla="*/ 0 w 478"/>
                <a:gd name="T23" fmla="*/ 130 h 176"/>
                <a:gd name="T24" fmla="*/ 0 w 478"/>
                <a:gd name="T25" fmla="*/ 176 h 176"/>
                <a:gd name="T26" fmla="*/ 478 w 478"/>
                <a:gd name="T27" fmla="*/ 176 h 176"/>
                <a:gd name="T28" fmla="*/ 478 w 478"/>
                <a:gd name="T29" fmla="*/ 128 h 176"/>
                <a:gd name="T30" fmla="*/ 402 w 478"/>
                <a:gd name="T31" fmla="*/ 2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8" h="176">
                  <a:moveTo>
                    <a:pt x="402" y="25"/>
                  </a:move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15"/>
                    <a:pt x="316" y="30"/>
                    <a:pt x="313" y="45"/>
                  </a:cubicBezTo>
                  <a:cubicBezTo>
                    <a:pt x="308" y="64"/>
                    <a:pt x="299" y="83"/>
                    <a:pt x="288" y="100"/>
                  </a:cubicBezTo>
                  <a:cubicBezTo>
                    <a:pt x="242" y="166"/>
                    <a:pt x="242" y="166"/>
                    <a:pt x="242" y="166"/>
                  </a:cubicBezTo>
                  <a:cubicBezTo>
                    <a:pt x="195" y="111"/>
                    <a:pt x="195" y="111"/>
                    <a:pt x="195" y="111"/>
                  </a:cubicBezTo>
                  <a:cubicBezTo>
                    <a:pt x="174" y="86"/>
                    <a:pt x="160" y="56"/>
                    <a:pt x="156" y="23"/>
                  </a:cubicBezTo>
                  <a:cubicBezTo>
                    <a:pt x="155" y="19"/>
                    <a:pt x="155" y="14"/>
                    <a:pt x="155" y="9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29" y="43"/>
                    <a:pt x="0" y="84"/>
                    <a:pt x="0" y="13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478" y="176"/>
                    <a:pt x="478" y="176"/>
                    <a:pt x="478" y="176"/>
                  </a:cubicBezTo>
                  <a:cubicBezTo>
                    <a:pt x="478" y="128"/>
                    <a:pt x="478" y="128"/>
                    <a:pt x="478" y="128"/>
                  </a:cubicBezTo>
                  <a:cubicBezTo>
                    <a:pt x="478" y="80"/>
                    <a:pt x="447" y="39"/>
                    <a:pt x="402" y="25"/>
                  </a:cubicBezTo>
                  <a:close/>
                </a:path>
              </a:pathLst>
            </a:custGeom>
            <a:solidFill>
              <a:srgbClr val="5D286D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48">
              <a:extLst>
                <a:ext uri="{FF2B5EF4-FFF2-40B4-BE49-F238E27FC236}">
                  <a16:creationId xmlns:a16="http://schemas.microsoft.com/office/drawing/2014/main" id="{AEDEE10F-233D-45FA-BEE4-777D5A5F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6513" y="2698751"/>
              <a:ext cx="720725" cy="857250"/>
            </a:xfrm>
            <a:custGeom>
              <a:avLst/>
              <a:gdLst>
                <a:gd name="T0" fmla="*/ 131 w 265"/>
                <a:gd name="T1" fmla="*/ 316 h 316"/>
                <a:gd name="T2" fmla="*/ 230 w 265"/>
                <a:gd name="T3" fmla="*/ 223 h 316"/>
                <a:gd name="T4" fmla="*/ 249 w 265"/>
                <a:gd name="T5" fmla="*/ 166 h 316"/>
                <a:gd name="T6" fmla="*/ 233 w 265"/>
                <a:gd name="T7" fmla="*/ 163 h 316"/>
                <a:gd name="T8" fmla="*/ 239 w 265"/>
                <a:gd name="T9" fmla="*/ 107 h 316"/>
                <a:gd name="T10" fmla="*/ 222 w 265"/>
                <a:gd name="T11" fmla="*/ 54 h 316"/>
                <a:gd name="T12" fmla="*/ 222 w 265"/>
                <a:gd name="T13" fmla="*/ 54 h 316"/>
                <a:gd name="T14" fmla="*/ 99 w 265"/>
                <a:gd name="T15" fmla="*/ 7 h 316"/>
                <a:gd name="T16" fmla="*/ 13 w 265"/>
                <a:gd name="T17" fmla="*/ 73 h 316"/>
                <a:gd name="T18" fmla="*/ 13 w 265"/>
                <a:gd name="T19" fmla="*/ 73 h 316"/>
                <a:gd name="T20" fmla="*/ 8 w 265"/>
                <a:gd name="T21" fmla="*/ 89 h 316"/>
                <a:gd name="T22" fmla="*/ 5 w 265"/>
                <a:gd name="T23" fmla="*/ 124 h 316"/>
                <a:gd name="T24" fmla="*/ 8 w 265"/>
                <a:gd name="T25" fmla="*/ 151 h 316"/>
                <a:gd name="T26" fmla="*/ 10 w 265"/>
                <a:gd name="T27" fmla="*/ 163 h 316"/>
                <a:gd name="T28" fmla="*/ 0 w 265"/>
                <a:gd name="T29" fmla="*/ 180 h 316"/>
                <a:gd name="T30" fmla="*/ 27 w 265"/>
                <a:gd name="T31" fmla="*/ 231 h 316"/>
                <a:gd name="T32" fmla="*/ 131 w 265"/>
                <a:gd name="T33" fmla="*/ 316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5" h="316">
                  <a:moveTo>
                    <a:pt x="131" y="316"/>
                  </a:moveTo>
                  <a:cubicBezTo>
                    <a:pt x="179" y="316"/>
                    <a:pt x="230" y="223"/>
                    <a:pt x="230" y="223"/>
                  </a:cubicBezTo>
                  <a:cubicBezTo>
                    <a:pt x="230" y="223"/>
                    <a:pt x="265" y="183"/>
                    <a:pt x="249" y="166"/>
                  </a:cubicBezTo>
                  <a:cubicBezTo>
                    <a:pt x="242" y="163"/>
                    <a:pt x="237" y="163"/>
                    <a:pt x="233" y="163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8" y="88"/>
                    <a:pt x="232" y="70"/>
                    <a:pt x="222" y="54"/>
                  </a:cubicBezTo>
                  <a:cubicBezTo>
                    <a:pt x="222" y="54"/>
                    <a:pt x="222" y="54"/>
                    <a:pt x="222" y="54"/>
                  </a:cubicBezTo>
                  <a:cubicBezTo>
                    <a:pt x="194" y="11"/>
                    <a:pt x="143" y="0"/>
                    <a:pt x="99" y="7"/>
                  </a:cubicBezTo>
                  <a:cubicBezTo>
                    <a:pt x="61" y="12"/>
                    <a:pt x="28" y="38"/>
                    <a:pt x="13" y="73"/>
                  </a:cubicBezTo>
                  <a:cubicBezTo>
                    <a:pt x="13" y="73"/>
                    <a:pt x="13" y="73"/>
                    <a:pt x="13" y="73"/>
                  </a:cubicBezTo>
                  <a:cubicBezTo>
                    <a:pt x="11" y="78"/>
                    <a:pt x="9" y="83"/>
                    <a:pt x="8" y="89"/>
                  </a:cubicBezTo>
                  <a:cubicBezTo>
                    <a:pt x="4" y="104"/>
                    <a:pt x="4" y="115"/>
                    <a:pt x="5" y="124"/>
                  </a:cubicBezTo>
                  <a:cubicBezTo>
                    <a:pt x="5" y="133"/>
                    <a:pt x="6" y="142"/>
                    <a:pt x="8" y="151"/>
                  </a:cubicBezTo>
                  <a:cubicBezTo>
                    <a:pt x="10" y="163"/>
                    <a:pt x="10" y="163"/>
                    <a:pt x="10" y="163"/>
                  </a:cubicBezTo>
                  <a:cubicBezTo>
                    <a:pt x="4" y="163"/>
                    <a:pt x="0" y="168"/>
                    <a:pt x="0" y="180"/>
                  </a:cubicBezTo>
                  <a:cubicBezTo>
                    <a:pt x="0" y="204"/>
                    <a:pt x="5" y="196"/>
                    <a:pt x="27" y="231"/>
                  </a:cubicBezTo>
                  <a:cubicBezTo>
                    <a:pt x="48" y="265"/>
                    <a:pt x="83" y="316"/>
                    <a:pt x="131" y="31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Freeform 49">
              <a:extLst>
                <a:ext uri="{FF2B5EF4-FFF2-40B4-BE49-F238E27FC236}">
                  <a16:creationId xmlns:a16="http://schemas.microsoft.com/office/drawing/2014/main" id="{1093E6E5-D1E7-4B6A-8981-48726371C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3629026"/>
              <a:ext cx="182563" cy="354013"/>
            </a:xfrm>
            <a:custGeom>
              <a:avLst/>
              <a:gdLst>
                <a:gd name="T0" fmla="*/ 87 w 115"/>
                <a:gd name="T1" fmla="*/ 0 h 223"/>
                <a:gd name="T2" fmla="*/ 27 w 115"/>
                <a:gd name="T3" fmla="*/ 0 h 223"/>
                <a:gd name="T4" fmla="*/ 0 w 115"/>
                <a:gd name="T5" fmla="*/ 28 h 223"/>
                <a:gd name="T6" fmla="*/ 46 w 115"/>
                <a:gd name="T7" fmla="*/ 64 h 223"/>
                <a:gd name="T8" fmla="*/ 2 w 115"/>
                <a:gd name="T9" fmla="*/ 163 h 223"/>
                <a:gd name="T10" fmla="*/ 62 w 115"/>
                <a:gd name="T11" fmla="*/ 223 h 223"/>
                <a:gd name="T12" fmla="*/ 115 w 115"/>
                <a:gd name="T13" fmla="*/ 170 h 223"/>
                <a:gd name="T14" fmla="*/ 74 w 115"/>
                <a:gd name="T15" fmla="*/ 64 h 223"/>
                <a:gd name="T16" fmla="*/ 115 w 115"/>
                <a:gd name="T17" fmla="*/ 23 h 223"/>
                <a:gd name="T18" fmla="*/ 87 w 115"/>
                <a:gd name="T19" fmla="*/ 0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5" h="223">
                  <a:moveTo>
                    <a:pt x="87" y="0"/>
                  </a:moveTo>
                  <a:lnTo>
                    <a:pt x="27" y="0"/>
                  </a:lnTo>
                  <a:lnTo>
                    <a:pt x="0" y="28"/>
                  </a:lnTo>
                  <a:lnTo>
                    <a:pt x="46" y="64"/>
                  </a:lnTo>
                  <a:lnTo>
                    <a:pt x="2" y="163"/>
                  </a:lnTo>
                  <a:lnTo>
                    <a:pt x="62" y="223"/>
                  </a:lnTo>
                  <a:lnTo>
                    <a:pt x="115" y="170"/>
                  </a:lnTo>
                  <a:lnTo>
                    <a:pt x="74" y="64"/>
                  </a:lnTo>
                  <a:lnTo>
                    <a:pt x="115" y="23"/>
                  </a:lnTo>
                  <a:lnTo>
                    <a:pt x="87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Freeform 50">
              <a:extLst>
                <a:ext uri="{FF2B5EF4-FFF2-40B4-BE49-F238E27FC236}">
                  <a16:creationId xmlns:a16="http://schemas.microsoft.com/office/drawing/2014/main" id="{FDB76A75-D283-4DC3-BC63-ECD342F9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1713" y="3629026"/>
              <a:ext cx="1300163" cy="477838"/>
            </a:xfrm>
            <a:custGeom>
              <a:avLst/>
              <a:gdLst>
                <a:gd name="T0" fmla="*/ 402 w 478"/>
                <a:gd name="T1" fmla="*/ 25 h 176"/>
                <a:gd name="T2" fmla="*/ 321 w 478"/>
                <a:gd name="T3" fmla="*/ 0 h 176"/>
                <a:gd name="T4" fmla="*/ 321 w 478"/>
                <a:gd name="T5" fmla="*/ 0 h 176"/>
                <a:gd name="T6" fmla="*/ 313 w 478"/>
                <a:gd name="T7" fmla="*/ 45 h 176"/>
                <a:gd name="T8" fmla="*/ 288 w 478"/>
                <a:gd name="T9" fmla="*/ 100 h 176"/>
                <a:gd name="T10" fmla="*/ 242 w 478"/>
                <a:gd name="T11" fmla="*/ 166 h 176"/>
                <a:gd name="T12" fmla="*/ 195 w 478"/>
                <a:gd name="T13" fmla="*/ 111 h 176"/>
                <a:gd name="T14" fmla="*/ 156 w 478"/>
                <a:gd name="T15" fmla="*/ 23 h 176"/>
                <a:gd name="T16" fmla="*/ 155 w 478"/>
                <a:gd name="T17" fmla="*/ 9 h 176"/>
                <a:gd name="T18" fmla="*/ 155 w 478"/>
                <a:gd name="T19" fmla="*/ 0 h 176"/>
                <a:gd name="T20" fmla="*/ 72 w 478"/>
                <a:gd name="T21" fmla="*/ 28 h 176"/>
                <a:gd name="T22" fmla="*/ 0 w 478"/>
                <a:gd name="T23" fmla="*/ 130 h 176"/>
                <a:gd name="T24" fmla="*/ 0 w 478"/>
                <a:gd name="T25" fmla="*/ 176 h 176"/>
                <a:gd name="T26" fmla="*/ 478 w 478"/>
                <a:gd name="T27" fmla="*/ 176 h 176"/>
                <a:gd name="T28" fmla="*/ 478 w 478"/>
                <a:gd name="T29" fmla="*/ 128 h 176"/>
                <a:gd name="T30" fmla="*/ 402 w 478"/>
                <a:gd name="T31" fmla="*/ 2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78" h="176">
                  <a:moveTo>
                    <a:pt x="402" y="25"/>
                  </a:moveTo>
                  <a:cubicBezTo>
                    <a:pt x="321" y="0"/>
                    <a:pt x="321" y="0"/>
                    <a:pt x="321" y="0"/>
                  </a:cubicBezTo>
                  <a:cubicBezTo>
                    <a:pt x="321" y="0"/>
                    <a:pt x="321" y="0"/>
                    <a:pt x="321" y="0"/>
                  </a:cubicBezTo>
                  <a:cubicBezTo>
                    <a:pt x="320" y="15"/>
                    <a:pt x="316" y="30"/>
                    <a:pt x="313" y="45"/>
                  </a:cubicBezTo>
                  <a:cubicBezTo>
                    <a:pt x="308" y="64"/>
                    <a:pt x="299" y="83"/>
                    <a:pt x="288" y="100"/>
                  </a:cubicBezTo>
                  <a:cubicBezTo>
                    <a:pt x="242" y="166"/>
                    <a:pt x="242" y="166"/>
                    <a:pt x="242" y="166"/>
                  </a:cubicBezTo>
                  <a:cubicBezTo>
                    <a:pt x="195" y="111"/>
                    <a:pt x="195" y="111"/>
                    <a:pt x="195" y="111"/>
                  </a:cubicBezTo>
                  <a:cubicBezTo>
                    <a:pt x="174" y="86"/>
                    <a:pt x="160" y="56"/>
                    <a:pt x="156" y="23"/>
                  </a:cubicBezTo>
                  <a:cubicBezTo>
                    <a:pt x="155" y="19"/>
                    <a:pt x="155" y="14"/>
                    <a:pt x="155" y="9"/>
                  </a:cubicBezTo>
                  <a:cubicBezTo>
                    <a:pt x="155" y="0"/>
                    <a:pt x="155" y="0"/>
                    <a:pt x="155" y="0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29" y="43"/>
                    <a:pt x="0" y="84"/>
                    <a:pt x="0" y="130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478" y="176"/>
                    <a:pt x="478" y="176"/>
                    <a:pt x="478" y="176"/>
                  </a:cubicBezTo>
                  <a:cubicBezTo>
                    <a:pt x="478" y="128"/>
                    <a:pt x="478" y="128"/>
                    <a:pt x="478" y="128"/>
                  </a:cubicBezTo>
                  <a:cubicBezTo>
                    <a:pt x="478" y="80"/>
                    <a:pt x="447" y="39"/>
                    <a:pt x="402" y="25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Freeform 51">
              <a:extLst>
                <a:ext uri="{FF2B5EF4-FFF2-40B4-BE49-F238E27FC236}">
                  <a16:creationId xmlns:a16="http://schemas.microsoft.com/office/drawing/2014/main" id="{2A79B03B-0C69-465D-8C05-C07B0E58B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401" y="2414588"/>
              <a:ext cx="3754438" cy="2028825"/>
            </a:xfrm>
            <a:custGeom>
              <a:avLst/>
              <a:gdLst>
                <a:gd name="T0" fmla="*/ 1290 w 1380"/>
                <a:gd name="T1" fmla="*/ 748 h 748"/>
                <a:gd name="T2" fmla="*/ 90 w 1380"/>
                <a:gd name="T3" fmla="*/ 748 h 748"/>
                <a:gd name="T4" fmla="*/ 0 w 1380"/>
                <a:gd name="T5" fmla="*/ 658 h 748"/>
                <a:gd name="T6" fmla="*/ 0 w 1380"/>
                <a:gd name="T7" fmla="*/ 90 h 748"/>
                <a:gd name="T8" fmla="*/ 90 w 1380"/>
                <a:gd name="T9" fmla="*/ 0 h 748"/>
                <a:gd name="T10" fmla="*/ 1290 w 1380"/>
                <a:gd name="T11" fmla="*/ 0 h 748"/>
                <a:gd name="T12" fmla="*/ 1380 w 1380"/>
                <a:gd name="T13" fmla="*/ 90 h 748"/>
                <a:gd name="T14" fmla="*/ 1380 w 1380"/>
                <a:gd name="T15" fmla="*/ 658 h 748"/>
                <a:gd name="T16" fmla="*/ 1290 w 1380"/>
                <a:gd name="T1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80" h="748">
                  <a:moveTo>
                    <a:pt x="1290" y="748"/>
                  </a:moveTo>
                  <a:cubicBezTo>
                    <a:pt x="90" y="748"/>
                    <a:pt x="90" y="748"/>
                    <a:pt x="90" y="748"/>
                  </a:cubicBezTo>
                  <a:cubicBezTo>
                    <a:pt x="40" y="748"/>
                    <a:pt x="0" y="708"/>
                    <a:pt x="0" y="658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0" y="40"/>
                    <a:pt x="40" y="0"/>
                    <a:pt x="90" y="0"/>
                  </a:cubicBezTo>
                  <a:cubicBezTo>
                    <a:pt x="1290" y="0"/>
                    <a:pt x="1290" y="0"/>
                    <a:pt x="1290" y="0"/>
                  </a:cubicBezTo>
                  <a:cubicBezTo>
                    <a:pt x="1340" y="0"/>
                    <a:pt x="1380" y="40"/>
                    <a:pt x="1380" y="90"/>
                  </a:cubicBezTo>
                  <a:cubicBezTo>
                    <a:pt x="1380" y="658"/>
                    <a:pt x="1380" y="658"/>
                    <a:pt x="1380" y="658"/>
                  </a:cubicBezTo>
                  <a:cubicBezTo>
                    <a:pt x="1380" y="708"/>
                    <a:pt x="1340" y="748"/>
                    <a:pt x="1290" y="74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Line 52">
              <a:extLst>
                <a:ext uri="{FF2B5EF4-FFF2-40B4-BE49-F238E27FC236}">
                  <a16:creationId xmlns:a16="http://schemas.microsoft.com/office/drawing/2014/main" id="{11C537B5-DA4C-4A27-9D1C-41A8034D87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00813" y="3022601"/>
              <a:ext cx="9588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Line 53">
              <a:extLst>
                <a:ext uri="{FF2B5EF4-FFF2-40B4-BE49-F238E27FC236}">
                  <a16:creationId xmlns:a16="http://schemas.microsoft.com/office/drawing/2014/main" id="{14860AFB-BB14-4017-B4AC-26A710E538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21463" y="3271838"/>
              <a:ext cx="8382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Line 54">
              <a:extLst>
                <a:ext uri="{FF2B5EF4-FFF2-40B4-BE49-F238E27FC236}">
                  <a16:creationId xmlns:a16="http://schemas.microsoft.com/office/drawing/2014/main" id="{6ECA90B4-9B1B-4E30-9AAA-0F1C4C4FD5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73863" y="3532188"/>
              <a:ext cx="6858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Line 55">
              <a:extLst>
                <a:ext uri="{FF2B5EF4-FFF2-40B4-BE49-F238E27FC236}">
                  <a16:creationId xmlns:a16="http://schemas.microsoft.com/office/drawing/2014/main" id="{15A6CA7E-1665-4264-A81C-7A403EB0FE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4213" y="3738563"/>
              <a:ext cx="4254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18" name="Oval 717">
            <a:extLst>
              <a:ext uri="{FF2B5EF4-FFF2-40B4-BE49-F238E27FC236}">
                <a16:creationId xmlns:a16="http://schemas.microsoft.com/office/drawing/2014/main" id="{49363DE5-71B2-43EA-808D-5D871E1B049C}"/>
              </a:ext>
            </a:extLst>
          </p:cNvPr>
          <p:cNvSpPr/>
          <p:nvPr/>
        </p:nvSpPr>
        <p:spPr>
          <a:xfrm>
            <a:off x="7678311" y="98966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32" name="Group 731">
            <a:extLst>
              <a:ext uri="{FF2B5EF4-FFF2-40B4-BE49-F238E27FC236}">
                <a16:creationId xmlns:a16="http://schemas.microsoft.com/office/drawing/2014/main" id="{679A0A23-7803-4388-96FD-452E52C939B0}"/>
              </a:ext>
            </a:extLst>
          </p:cNvPr>
          <p:cNvGrpSpPr/>
          <p:nvPr/>
        </p:nvGrpSpPr>
        <p:grpSpPr>
          <a:xfrm>
            <a:off x="7826339" y="1188623"/>
            <a:ext cx="655747" cy="553893"/>
            <a:chOff x="4243388" y="1571625"/>
            <a:chExt cx="3965576" cy="3349626"/>
          </a:xfrm>
        </p:grpSpPr>
        <p:sp>
          <p:nvSpPr>
            <p:cNvPr id="733" name="Freeform 59">
              <a:extLst>
                <a:ext uri="{FF2B5EF4-FFF2-40B4-BE49-F238E27FC236}">
                  <a16:creationId xmlns:a16="http://schemas.microsoft.com/office/drawing/2014/main" id="{1BF62841-D65F-4CBB-A416-15A2A14F5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5951" y="1657350"/>
              <a:ext cx="2513013" cy="2054225"/>
            </a:xfrm>
            <a:custGeom>
              <a:avLst/>
              <a:gdLst>
                <a:gd name="T0" fmla="*/ 148 w 924"/>
                <a:gd name="T1" fmla="*/ 390 h 758"/>
                <a:gd name="T2" fmla="*/ 185 w 924"/>
                <a:gd name="T3" fmla="*/ 213 h 758"/>
                <a:gd name="T4" fmla="*/ 397 w 924"/>
                <a:gd name="T5" fmla="*/ 231 h 758"/>
                <a:gd name="T6" fmla="*/ 795 w 924"/>
                <a:gd name="T7" fmla="*/ 277 h 758"/>
                <a:gd name="T8" fmla="*/ 573 w 924"/>
                <a:gd name="T9" fmla="*/ 629 h 758"/>
                <a:gd name="T10" fmla="*/ 453 w 924"/>
                <a:gd name="T11" fmla="*/ 712 h 758"/>
                <a:gd name="T12" fmla="*/ 305 w 924"/>
                <a:gd name="T13" fmla="*/ 656 h 758"/>
                <a:gd name="T14" fmla="*/ 74 w 924"/>
                <a:gd name="T15" fmla="*/ 629 h 758"/>
                <a:gd name="T16" fmla="*/ 148 w 924"/>
                <a:gd name="T17" fmla="*/ 390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758">
                  <a:moveTo>
                    <a:pt x="148" y="390"/>
                  </a:moveTo>
                  <a:cubicBezTo>
                    <a:pt x="148" y="390"/>
                    <a:pt x="74" y="277"/>
                    <a:pt x="185" y="213"/>
                  </a:cubicBezTo>
                  <a:cubicBezTo>
                    <a:pt x="296" y="148"/>
                    <a:pt x="397" y="231"/>
                    <a:pt x="397" y="231"/>
                  </a:cubicBezTo>
                  <a:cubicBezTo>
                    <a:pt x="397" y="231"/>
                    <a:pt x="582" y="0"/>
                    <a:pt x="795" y="277"/>
                  </a:cubicBezTo>
                  <a:cubicBezTo>
                    <a:pt x="924" y="509"/>
                    <a:pt x="702" y="647"/>
                    <a:pt x="573" y="629"/>
                  </a:cubicBezTo>
                  <a:cubicBezTo>
                    <a:pt x="573" y="629"/>
                    <a:pt x="573" y="712"/>
                    <a:pt x="453" y="712"/>
                  </a:cubicBezTo>
                  <a:cubicBezTo>
                    <a:pt x="333" y="712"/>
                    <a:pt x="305" y="656"/>
                    <a:pt x="305" y="656"/>
                  </a:cubicBezTo>
                  <a:cubicBezTo>
                    <a:pt x="305" y="656"/>
                    <a:pt x="148" y="758"/>
                    <a:pt x="74" y="629"/>
                  </a:cubicBezTo>
                  <a:cubicBezTo>
                    <a:pt x="0" y="499"/>
                    <a:pt x="148" y="390"/>
                    <a:pt x="148" y="390"/>
                  </a:cubicBez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60">
              <a:extLst>
                <a:ext uri="{FF2B5EF4-FFF2-40B4-BE49-F238E27FC236}">
                  <a16:creationId xmlns:a16="http://schemas.microsoft.com/office/drawing/2014/main" id="{05418E25-F4E5-4B33-9CAD-81F030B1F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1263" y="4213225"/>
              <a:ext cx="263525" cy="515938"/>
            </a:xfrm>
            <a:custGeom>
              <a:avLst/>
              <a:gdLst>
                <a:gd name="T0" fmla="*/ 127 w 166"/>
                <a:gd name="T1" fmla="*/ 0 h 325"/>
                <a:gd name="T2" fmla="*/ 40 w 166"/>
                <a:gd name="T3" fmla="*/ 0 h 325"/>
                <a:gd name="T4" fmla="*/ 0 w 166"/>
                <a:gd name="T5" fmla="*/ 41 h 325"/>
                <a:gd name="T6" fmla="*/ 67 w 166"/>
                <a:gd name="T7" fmla="*/ 94 h 325"/>
                <a:gd name="T8" fmla="*/ 4 w 166"/>
                <a:gd name="T9" fmla="*/ 238 h 325"/>
                <a:gd name="T10" fmla="*/ 89 w 166"/>
                <a:gd name="T11" fmla="*/ 325 h 325"/>
                <a:gd name="T12" fmla="*/ 166 w 166"/>
                <a:gd name="T13" fmla="*/ 248 h 325"/>
                <a:gd name="T14" fmla="*/ 106 w 166"/>
                <a:gd name="T15" fmla="*/ 94 h 325"/>
                <a:gd name="T16" fmla="*/ 166 w 166"/>
                <a:gd name="T17" fmla="*/ 34 h 325"/>
                <a:gd name="T18" fmla="*/ 127 w 166"/>
                <a:gd name="T19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6" h="325">
                  <a:moveTo>
                    <a:pt x="127" y="0"/>
                  </a:moveTo>
                  <a:lnTo>
                    <a:pt x="40" y="0"/>
                  </a:lnTo>
                  <a:lnTo>
                    <a:pt x="0" y="41"/>
                  </a:lnTo>
                  <a:lnTo>
                    <a:pt x="67" y="94"/>
                  </a:lnTo>
                  <a:lnTo>
                    <a:pt x="4" y="238"/>
                  </a:lnTo>
                  <a:lnTo>
                    <a:pt x="89" y="325"/>
                  </a:lnTo>
                  <a:lnTo>
                    <a:pt x="166" y="248"/>
                  </a:lnTo>
                  <a:lnTo>
                    <a:pt x="106" y="94"/>
                  </a:lnTo>
                  <a:lnTo>
                    <a:pt x="166" y="34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61">
              <a:extLst>
                <a:ext uri="{FF2B5EF4-FFF2-40B4-BE49-F238E27FC236}">
                  <a16:creationId xmlns:a16="http://schemas.microsoft.com/office/drawing/2014/main" id="{D965F7D9-872D-43FD-9A97-D6B0212A7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726" y="4221163"/>
              <a:ext cx="1903413" cy="700088"/>
            </a:xfrm>
            <a:custGeom>
              <a:avLst/>
              <a:gdLst>
                <a:gd name="T0" fmla="*/ 588 w 700"/>
                <a:gd name="T1" fmla="*/ 36 h 258"/>
                <a:gd name="T2" fmla="*/ 469 w 700"/>
                <a:gd name="T3" fmla="*/ 0 h 258"/>
                <a:gd name="T4" fmla="*/ 469 w 700"/>
                <a:gd name="T5" fmla="*/ 0 h 258"/>
                <a:gd name="T6" fmla="*/ 458 w 700"/>
                <a:gd name="T7" fmla="*/ 65 h 258"/>
                <a:gd name="T8" fmla="*/ 421 w 700"/>
                <a:gd name="T9" fmla="*/ 147 h 258"/>
                <a:gd name="T10" fmla="*/ 355 w 700"/>
                <a:gd name="T11" fmla="*/ 244 h 258"/>
                <a:gd name="T12" fmla="*/ 285 w 700"/>
                <a:gd name="T13" fmla="*/ 162 h 258"/>
                <a:gd name="T14" fmla="*/ 228 w 700"/>
                <a:gd name="T15" fmla="*/ 35 h 258"/>
                <a:gd name="T16" fmla="*/ 227 w 700"/>
                <a:gd name="T17" fmla="*/ 13 h 258"/>
                <a:gd name="T18" fmla="*/ 227 w 700"/>
                <a:gd name="T19" fmla="*/ 0 h 258"/>
                <a:gd name="T20" fmla="*/ 106 w 700"/>
                <a:gd name="T21" fmla="*/ 42 h 258"/>
                <a:gd name="T22" fmla="*/ 0 w 700"/>
                <a:gd name="T23" fmla="*/ 191 h 258"/>
                <a:gd name="T24" fmla="*/ 0 w 700"/>
                <a:gd name="T25" fmla="*/ 258 h 258"/>
                <a:gd name="T26" fmla="*/ 700 w 700"/>
                <a:gd name="T27" fmla="*/ 258 h 258"/>
                <a:gd name="T28" fmla="*/ 700 w 700"/>
                <a:gd name="T29" fmla="*/ 187 h 258"/>
                <a:gd name="T30" fmla="*/ 588 w 700"/>
                <a:gd name="T31" fmla="*/ 3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0" h="258">
                  <a:moveTo>
                    <a:pt x="588" y="36"/>
                  </a:moveTo>
                  <a:cubicBezTo>
                    <a:pt x="469" y="0"/>
                    <a:pt x="469" y="0"/>
                    <a:pt x="469" y="0"/>
                  </a:cubicBezTo>
                  <a:cubicBezTo>
                    <a:pt x="469" y="0"/>
                    <a:pt x="469" y="0"/>
                    <a:pt x="469" y="0"/>
                  </a:cubicBezTo>
                  <a:cubicBezTo>
                    <a:pt x="468" y="23"/>
                    <a:pt x="463" y="45"/>
                    <a:pt x="458" y="65"/>
                  </a:cubicBezTo>
                  <a:cubicBezTo>
                    <a:pt x="451" y="95"/>
                    <a:pt x="438" y="122"/>
                    <a:pt x="421" y="147"/>
                  </a:cubicBezTo>
                  <a:cubicBezTo>
                    <a:pt x="355" y="244"/>
                    <a:pt x="355" y="244"/>
                    <a:pt x="355" y="244"/>
                  </a:cubicBezTo>
                  <a:cubicBezTo>
                    <a:pt x="285" y="162"/>
                    <a:pt x="285" y="162"/>
                    <a:pt x="285" y="162"/>
                  </a:cubicBezTo>
                  <a:cubicBezTo>
                    <a:pt x="254" y="126"/>
                    <a:pt x="234" y="82"/>
                    <a:pt x="228" y="35"/>
                  </a:cubicBezTo>
                  <a:cubicBezTo>
                    <a:pt x="227" y="27"/>
                    <a:pt x="227" y="20"/>
                    <a:pt x="227" y="13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106" y="42"/>
                    <a:pt x="106" y="42"/>
                    <a:pt x="106" y="42"/>
                  </a:cubicBezTo>
                  <a:cubicBezTo>
                    <a:pt x="42" y="64"/>
                    <a:pt x="0" y="124"/>
                    <a:pt x="0" y="191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700" y="258"/>
                    <a:pt x="700" y="258"/>
                    <a:pt x="700" y="258"/>
                  </a:cubicBezTo>
                  <a:cubicBezTo>
                    <a:pt x="700" y="187"/>
                    <a:pt x="700" y="187"/>
                    <a:pt x="700" y="187"/>
                  </a:cubicBezTo>
                  <a:cubicBezTo>
                    <a:pt x="700" y="118"/>
                    <a:pt x="655" y="57"/>
                    <a:pt x="588" y="36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62">
              <a:extLst>
                <a:ext uri="{FF2B5EF4-FFF2-40B4-BE49-F238E27FC236}">
                  <a16:creationId xmlns:a16="http://schemas.microsoft.com/office/drawing/2014/main" id="{D3DF52A2-DA34-4B2F-B510-C9A926986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476" y="2814638"/>
              <a:ext cx="1055688" cy="1252538"/>
            </a:xfrm>
            <a:custGeom>
              <a:avLst/>
              <a:gdLst>
                <a:gd name="T0" fmla="*/ 192 w 388"/>
                <a:gd name="T1" fmla="*/ 462 h 462"/>
                <a:gd name="T2" fmla="*/ 337 w 388"/>
                <a:gd name="T3" fmla="*/ 326 h 462"/>
                <a:gd name="T4" fmla="*/ 364 w 388"/>
                <a:gd name="T5" fmla="*/ 243 h 462"/>
                <a:gd name="T6" fmla="*/ 341 w 388"/>
                <a:gd name="T7" fmla="*/ 239 h 462"/>
                <a:gd name="T8" fmla="*/ 350 w 388"/>
                <a:gd name="T9" fmla="*/ 157 h 462"/>
                <a:gd name="T10" fmla="*/ 325 w 388"/>
                <a:gd name="T11" fmla="*/ 79 h 462"/>
                <a:gd name="T12" fmla="*/ 325 w 388"/>
                <a:gd name="T13" fmla="*/ 79 h 462"/>
                <a:gd name="T14" fmla="*/ 145 w 388"/>
                <a:gd name="T15" fmla="*/ 9 h 462"/>
                <a:gd name="T16" fmla="*/ 19 w 388"/>
                <a:gd name="T17" fmla="*/ 107 h 462"/>
                <a:gd name="T18" fmla="*/ 19 w 388"/>
                <a:gd name="T19" fmla="*/ 107 h 462"/>
                <a:gd name="T20" fmla="*/ 12 w 388"/>
                <a:gd name="T21" fmla="*/ 129 h 462"/>
                <a:gd name="T22" fmla="*/ 7 w 388"/>
                <a:gd name="T23" fmla="*/ 181 h 462"/>
                <a:gd name="T24" fmla="*/ 12 w 388"/>
                <a:gd name="T25" fmla="*/ 221 h 462"/>
                <a:gd name="T26" fmla="*/ 15 w 388"/>
                <a:gd name="T27" fmla="*/ 239 h 462"/>
                <a:gd name="T28" fmla="*/ 0 w 388"/>
                <a:gd name="T29" fmla="*/ 263 h 462"/>
                <a:gd name="T30" fmla="*/ 39 w 388"/>
                <a:gd name="T31" fmla="*/ 337 h 462"/>
                <a:gd name="T32" fmla="*/ 192 w 388"/>
                <a:gd name="T33" fmla="*/ 46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8" h="462">
                  <a:moveTo>
                    <a:pt x="192" y="462"/>
                  </a:moveTo>
                  <a:cubicBezTo>
                    <a:pt x="262" y="462"/>
                    <a:pt x="337" y="326"/>
                    <a:pt x="337" y="326"/>
                  </a:cubicBezTo>
                  <a:cubicBezTo>
                    <a:pt x="337" y="326"/>
                    <a:pt x="388" y="267"/>
                    <a:pt x="364" y="243"/>
                  </a:cubicBezTo>
                  <a:cubicBezTo>
                    <a:pt x="355" y="239"/>
                    <a:pt x="347" y="238"/>
                    <a:pt x="341" y="239"/>
                  </a:cubicBezTo>
                  <a:cubicBezTo>
                    <a:pt x="350" y="157"/>
                    <a:pt x="350" y="157"/>
                    <a:pt x="350" y="157"/>
                  </a:cubicBezTo>
                  <a:cubicBezTo>
                    <a:pt x="349" y="129"/>
                    <a:pt x="340" y="102"/>
                    <a:pt x="325" y="79"/>
                  </a:cubicBezTo>
                  <a:cubicBezTo>
                    <a:pt x="325" y="79"/>
                    <a:pt x="325" y="79"/>
                    <a:pt x="325" y="79"/>
                  </a:cubicBezTo>
                  <a:cubicBezTo>
                    <a:pt x="284" y="16"/>
                    <a:pt x="209" y="0"/>
                    <a:pt x="145" y="9"/>
                  </a:cubicBezTo>
                  <a:cubicBezTo>
                    <a:pt x="89" y="17"/>
                    <a:pt x="42" y="55"/>
                    <a:pt x="19" y="107"/>
                  </a:cubicBezTo>
                  <a:cubicBezTo>
                    <a:pt x="19" y="107"/>
                    <a:pt x="19" y="107"/>
                    <a:pt x="19" y="107"/>
                  </a:cubicBezTo>
                  <a:cubicBezTo>
                    <a:pt x="16" y="114"/>
                    <a:pt x="14" y="122"/>
                    <a:pt x="12" y="129"/>
                  </a:cubicBezTo>
                  <a:cubicBezTo>
                    <a:pt x="7" y="152"/>
                    <a:pt x="7" y="168"/>
                    <a:pt x="7" y="181"/>
                  </a:cubicBezTo>
                  <a:cubicBezTo>
                    <a:pt x="8" y="194"/>
                    <a:pt x="10" y="208"/>
                    <a:pt x="12" y="221"/>
                  </a:cubicBezTo>
                  <a:cubicBezTo>
                    <a:pt x="15" y="239"/>
                    <a:pt x="15" y="239"/>
                    <a:pt x="15" y="239"/>
                  </a:cubicBezTo>
                  <a:cubicBezTo>
                    <a:pt x="6" y="238"/>
                    <a:pt x="0" y="245"/>
                    <a:pt x="0" y="263"/>
                  </a:cubicBezTo>
                  <a:cubicBezTo>
                    <a:pt x="0" y="298"/>
                    <a:pt x="8" y="286"/>
                    <a:pt x="39" y="337"/>
                  </a:cubicBezTo>
                  <a:cubicBezTo>
                    <a:pt x="71" y="388"/>
                    <a:pt x="122" y="462"/>
                    <a:pt x="192" y="46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63">
              <a:extLst>
                <a:ext uri="{FF2B5EF4-FFF2-40B4-BE49-F238E27FC236}">
                  <a16:creationId xmlns:a16="http://schemas.microsoft.com/office/drawing/2014/main" id="{0E8D96F1-2314-4D75-8C1C-9F6B2DFB0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6" y="4175125"/>
              <a:ext cx="266700" cy="512763"/>
            </a:xfrm>
            <a:custGeom>
              <a:avLst/>
              <a:gdLst>
                <a:gd name="T0" fmla="*/ 129 w 168"/>
                <a:gd name="T1" fmla="*/ 0 h 323"/>
                <a:gd name="T2" fmla="*/ 41 w 168"/>
                <a:gd name="T3" fmla="*/ 0 h 323"/>
                <a:gd name="T4" fmla="*/ 0 w 168"/>
                <a:gd name="T5" fmla="*/ 40 h 323"/>
                <a:gd name="T6" fmla="*/ 67 w 168"/>
                <a:gd name="T7" fmla="*/ 93 h 323"/>
                <a:gd name="T8" fmla="*/ 4 w 168"/>
                <a:gd name="T9" fmla="*/ 236 h 323"/>
                <a:gd name="T10" fmla="*/ 91 w 168"/>
                <a:gd name="T11" fmla="*/ 323 h 323"/>
                <a:gd name="T12" fmla="*/ 168 w 168"/>
                <a:gd name="T13" fmla="*/ 246 h 323"/>
                <a:gd name="T14" fmla="*/ 108 w 168"/>
                <a:gd name="T15" fmla="*/ 93 h 323"/>
                <a:gd name="T16" fmla="*/ 168 w 168"/>
                <a:gd name="T17" fmla="*/ 33 h 323"/>
                <a:gd name="T18" fmla="*/ 129 w 168"/>
                <a:gd name="T19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8" h="323">
                  <a:moveTo>
                    <a:pt x="129" y="0"/>
                  </a:moveTo>
                  <a:lnTo>
                    <a:pt x="41" y="0"/>
                  </a:lnTo>
                  <a:lnTo>
                    <a:pt x="0" y="40"/>
                  </a:lnTo>
                  <a:lnTo>
                    <a:pt x="67" y="93"/>
                  </a:lnTo>
                  <a:lnTo>
                    <a:pt x="4" y="236"/>
                  </a:lnTo>
                  <a:lnTo>
                    <a:pt x="91" y="323"/>
                  </a:lnTo>
                  <a:lnTo>
                    <a:pt x="168" y="246"/>
                  </a:lnTo>
                  <a:lnTo>
                    <a:pt x="108" y="93"/>
                  </a:lnTo>
                  <a:lnTo>
                    <a:pt x="168" y="33"/>
                  </a:lnTo>
                  <a:lnTo>
                    <a:pt x="129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Freeform 64">
              <a:extLst>
                <a:ext uri="{FF2B5EF4-FFF2-40B4-BE49-F238E27FC236}">
                  <a16:creationId xmlns:a16="http://schemas.microsoft.com/office/drawing/2014/main" id="{6B771D95-5C9F-434C-83F5-3C12BC5F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388" y="4175125"/>
              <a:ext cx="1905000" cy="700088"/>
            </a:xfrm>
            <a:custGeom>
              <a:avLst/>
              <a:gdLst>
                <a:gd name="T0" fmla="*/ 589 w 700"/>
                <a:gd name="T1" fmla="*/ 36 h 258"/>
                <a:gd name="T2" fmla="*/ 469 w 700"/>
                <a:gd name="T3" fmla="*/ 0 h 258"/>
                <a:gd name="T4" fmla="*/ 469 w 700"/>
                <a:gd name="T5" fmla="*/ 0 h 258"/>
                <a:gd name="T6" fmla="*/ 458 w 700"/>
                <a:gd name="T7" fmla="*/ 65 h 258"/>
                <a:gd name="T8" fmla="*/ 422 w 700"/>
                <a:gd name="T9" fmla="*/ 146 h 258"/>
                <a:gd name="T10" fmla="*/ 355 w 700"/>
                <a:gd name="T11" fmla="*/ 243 h 258"/>
                <a:gd name="T12" fmla="*/ 285 w 700"/>
                <a:gd name="T13" fmla="*/ 161 h 258"/>
                <a:gd name="T14" fmla="*/ 228 w 700"/>
                <a:gd name="T15" fmla="*/ 34 h 258"/>
                <a:gd name="T16" fmla="*/ 227 w 700"/>
                <a:gd name="T17" fmla="*/ 13 h 258"/>
                <a:gd name="T18" fmla="*/ 227 w 700"/>
                <a:gd name="T19" fmla="*/ 0 h 258"/>
                <a:gd name="T20" fmla="*/ 106 w 700"/>
                <a:gd name="T21" fmla="*/ 41 h 258"/>
                <a:gd name="T22" fmla="*/ 0 w 700"/>
                <a:gd name="T23" fmla="*/ 190 h 258"/>
                <a:gd name="T24" fmla="*/ 0 w 700"/>
                <a:gd name="T25" fmla="*/ 258 h 258"/>
                <a:gd name="T26" fmla="*/ 700 w 700"/>
                <a:gd name="T27" fmla="*/ 258 h 258"/>
                <a:gd name="T28" fmla="*/ 700 w 700"/>
                <a:gd name="T29" fmla="*/ 187 h 258"/>
                <a:gd name="T30" fmla="*/ 589 w 700"/>
                <a:gd name="T31" fmla="*/ 36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00" h="258">
                  <a:moveTo>
                    <a:pt x="589" y="36"/>
                  </a:moveTo>
                  <a:cubicBezTo>
                    <a:pt x="469" y="0"/>
                    <a:pt x="469" y="0"/>
                    <a:pt x="469" y="0"/>
                  </a:cubicBezTo>
                  <a:cubicBezTo>
                    <a:pt x="469" y="0"/>
                    <a:pt x="469" y="0"/>
                    <a:pt x="469" y="0"/>
                  </a:cubicBezTo>
                  <a:cubicBezTo>
                    <a:pt x="468" y="22"/>
                    <a:pt x="463" y="44"/>
                    <a:pt x="458" y="65"/>
                  </a:cubicBezTo>
                  <a:cubicBezTo>
                    <a:pt x="451" y="94"/>
                    <a:pt x="439" y="122"/>
                    <a:pt x="422" y="146"/>
                  </a:cubicBezTo>
                  <a:cubicBezTo>
                    <a:pt x="355" y="243"/>
                    <a:pt x="355" y="243"/>
                    <a:pt x="355" y="243"/>
                  </a:cubicBezTo>
                  <a:cubicBezTo>
                    <a:pt x="285" y="161"/>
                    <a:pt x="285" y="161"/>
                    <a:pt x="285" y="161"/>
                  </a:cubicBezTo>
                  <a:cubicBezTo>
                    <a:pt x="254" y="125"/>
                    <a:pt x="234" y="81"/>
                    <a:pt x="228" y="34"/>
                  </a:cubicBezTo>
                  <a:cubicBezTo>
                    <a:pt x="227" y="27"/>
                    <a:pt x="227" y="20"/>
                    <a:pt x="227" y="13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43" y="63"/>
                    <a:pt x="0" y="123"/>
                    <a:pt x="0" y="190"/>
                  </a:cubicBezTo>
                  <a:cubicBezTo>
                    <a:pt x="0" y="258"/>
                    <a:pt x="0" y="258"/>
                    <a:pt x="0" y="258"/>
                  </a:cubicBezTo>
                  <a:cubicBezTo>
                    <a:pt x="700" y="258"/>
                    <a:pt x="700" y="258"/>
                    <a:pt x="700" y="258"/>
                  </a:cubicBezTo>
                  <a:cubicBezTo>
                    <a:pt x="700" y="187"/>
                    <a:pt x="700" y="187"/>
                    <a:pt x="700" y="187"/>
                  </a:cubicBezTo>
                  <a:cubicBezTo>
                    <a:pt x="700" y="117"/>
                    <a:pt x="655" y="56"/>
                    <a:pt x="589" y="3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Line 65">
              <a:extLst>
                <a:ext uri="{FF2B5EF4-FFF2-40B4-BE49-F238E27FC236}">
                  <a16:creationId xmlns:a16="http://schemas.microsoft.com/office/drawing/2014/main" id="{A8D9779E-CB37-444D-A0A9-C79F73E41B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53101" y="2676525"/>
              <a:ext cx="0" cy="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Line 66">
              <a:extLst>
                <a:ext uri="{FF2B5EF4-FFF2-40B4-BE49-F238E27FC236}">
                  <a16:creationId xmlns:a16="http://schemas.microsoft.com/office/drawing/2014/main" id="{93B7CD3E-DF66-4C00-985E-83332E1196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53101" y="2676525"/>
              <a:ext cx="0" cy="0"/>
            </a:xfrm>
            <a:prstGeom prst="line">
              <a:avLst/>
            </a:prstGeom>
            <a:noFill/>
            <a:ln w="63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67">
              <a:extLst>
                <a:ext uri="{FF2B5EF4-FFF2-40B4-BE49-F238E27FC236}">
                  <a16:creationId xmlns:a16="http://schemas.microsoft.com/office/drawing/2014/main" id="{C7912029-F475-447B-9610-21A130D6D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0863" y="1571625"/>
              <a:ext cx="2513013" cy="2054225"/>
            </a:xfrm>
            <a:custGeom>
              <a:avLst/>
              <a:gdLst>
                <a:gd name="T0" fmla="*/ 305 w 924"/>
                <a:gd name="T1" fmla="*/ 656 h 758"/>
                <a:gd name="T2" fmla="*/ 453 w 924"/>
                <a:gd name="T3" fmla="*/ 712 h 758"/>
                <a:gd name="T4" fmla="*/ 573 w 924"/>
                <a:gd name="T5" fmla="*/ 629 h 758"/>
                <a:gd name="T6" fmla="*/ 795 w 924"/>
                <a:gd name="T7" fmla="*/ 277 h 758"/>
                <a:gd name="T8" fmla="*/ 397 w 924"/>
                <a:gd name="T9" fmla="*/ 231 h 758"/>
                <a:gd name="T10" fmla="*/ 185 w 924"/>
                <a:gd name="T11" fmla="*/ 213 h 758"/>
                <a:gd name="T12" fmla="*/ 148 w 924"/>
                <a:gd name="T13" fmla="*/ 390 h 758"/>
                <a:gd name="T14" fmla="*/ 74 w 924"/>
                <a:gd name="T15" fmla="*/ 629 h 758"/>
                <a:gd name="T16" fmla="*/ 305 w 924"/>
                <a:gd name="T17" fmla="*/ 656 h 7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24" h="758">
                  <a:moveTo>
                    <a:pt x="305" y="656"/>
                  </a:moveTo>
                  <a:cubicBezTo>
                    <a:pt x="305" y="656"/>
                    <a:pt x="333" y="712"/>
                    <a:pt x="453" y="712"/>
                  </a:cubicBezTo>
                  <a:cubicBezTo>
                    <a:pt x="573" y="712"/>
                    <a:pt x="573" y="629"/>
                    <a:pt x="573" y="629"/>
                  </a:cubicBezTo>
                  <a:cubicBezTo>
                    <a:pt x="702" y="647"/>
                    <a:pt x="924" y="509"/>
                    <a:pt x="795" y="277"/>
                  </a:cubicBezTo>
                  <a:cubicBezTo>
                    <a:pt x="582" y="0"/>
                    <a:pt x="397" y="231"/>
                    <a:pt x="397" y="231"/>
                  </a:cubicBezTo>
                  <a:cubicBezTo>
                    <a:pt x="397" y="231"/>
                    <a:pt x="296" y="148"/>
                    <a:pt x="185" y="213"/>
                  </a:cubicBezTo>
                  <a:cubicBezTo>
                    <a:pt x="74" y="277"/>
                    <a:pt x="148" y="390"/>
                    <a:pt x="148" y="390"/>
                  </a:cubicBezTo>
                  <a:cubicBezTo>
                    <a:pt x="148" y="390"/>
                    <a:pt x="0" y="499"/>
                    <a:pt x="74" y="629"/>
                  </a:cubicBezTo>
                  <a:cubicBezTo>
                    <a:pt x="148" y="758"/>
                    <a:pt x="305" y="656"/>
                    <a:pt x="305" y="656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Oval 68">
              <a:extLst>
                <a:ext uri="{FF2B5EF4-FFF2-40B4-BE49-F238E27FC236}">
                  <a16:creationId xmlns:a16="http://schemas.microsoft.com/office/drawing/2014/main" id="{90C90FE7-21B3-4A0C-9828-DB482A875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86501" y="2921000"/>
              <a:ext cx="171450" cy="1698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Oval 69">
              <a:extLst>
                <a:ext uri="{FF2B5EF4-FFF2-40B4-BE49-F238E27FC236}">
                  <a16:creationId xmlns:a16="http://schemas.microsoft.com/office/drawing/2014/main" id="{D1CC58BF-E152-46B5-AD62-95D36F336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3988" y="2703513"/>
              <a:ext cx="171450" cy="171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Oval 70">
              <a:extLst>
                <a:ext uri="{FF2B5EF4-FFF2-40B4-BE49-F238E27FC236}">
                  <a16:creationId xmlns:a16="http://schemas.microsoft.com/office/drawing/2014/main" id="{520DA352-A0CE-40AE-89FB-7953D84D6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1476" y="2487613"/>
              <a:ext cx="171450" cy="1698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45" name="Oval 744">
            <a:extLst>
              <a:ext uri="{FF2B5EF4-FFF2-40B4-BE49-F238E27FC236}">
                <a16:creationId xmlns:a16="http://schemas.microsoft.com/office/drawing/2014/main" id="{479E7581-23F6-490D-9DA9-751FF546F7D9}"/>
              </a:ext>
            </a:extLst>
          </p:cNvPr>
          <p:cNvSpPr/>
          <p:nvPr/>
        </p:nvSpPr>
        <p:spPr>
          <a:xfrm>
            <a:off x="9009520" y="981917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66" name="Group 765">
            <a:extLst>
              <a:ext uri="{FF2B5EF4-FFF2-40B4-BE49-F238E27FC236}">
                <a16:creationId xmlns:a16="http://schemas.microsoft.com/office/drawing/2014/main" id="{DA1A4C6E-6900-4CA0-AB16-39A42D79B70A}"/>
              </a:ext>
            </a:extLst>
          </p:cNvPr>
          <p:cNvGrpSpPr/>
          <p:nvPr/>
        </p:nvGrpSpPr>
        <p:grpSpPr>
          <a:xfrm>
            <a:off x="9154965" y="1214822"/>
            <a:ext cx="660912" cy="485993"/>
            <a:chOff x="4429126" y="2206625"/>
            <a:chExt cx="3328988" cy="2447926"/>
          </a:xfrm>
        </p:grpSpPr>
        <p:sp>
          <p:nvSpPr>
            <p:cNvPr id="115" name="Rectangle 16">
              <a:extLst>
                <a:ext uri="{FF2B5EF4-FFF2-40B4-BE49-F238E27FC236}">
                  <a16:creationId xmlns:a16="http://schemas.microsoft.com/office/drawing/2014/main" id="{D208AA3A-1604-4440-B672-AF7AC22C3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9126" y="2206625"/>
              <a:ext cx="3328988" cy="1871663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65" name="Group 764">
              <a:extLst>
                <a:ext uri="{FF2B5EF4-FFF2-40B4-BE49-F238E27FC236}">
                  <a16:creationId xmlns:a16="http://schemas.microsoft.com/office/drawing/2014/main" id="{12D08B51-4002-4D0D-ACB5-33BB622EED5B}"/>
                </a:ext>
              </a:extLst>
            </p:cNvPr>
            <p:cNvGrpSpPr/>
            <p:nvPr/>
          </p:nvGrpSpPr>
          <p:grpSpPr>
            <a:xfrm>
              <a:off x="4867076" y="2325712"/>
              <a:ext cx="2319538" cy="2328839"/>
              <a:chOff x="4867076" y="2325712"/>
              <a:chExt cx="2319538" cy="2328839"/>
            </a:xfrm>
          </p:grpSpPr>
          <p:sp>
            <p:nvSpPr>
              <p:cNvPr id="131" name="Freeform 17">
                <a:extLst>
                  <a:ext uri="{FF2B5EF4-FFF2-40B4-BE49-F238E27FC236}">
                    <a16:creationId xmlns:a16="http://schemas.microsoft.com/office/drawing/2014/main" id="{12BA84BD-698B-42B3-821F-094339978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0526" y="4217988"/>
                <a:ext cx="1506538" cy="436563"/>
              </a:xfrm>
              <a:custGeom>
                <a:avLst/>
                <a:gdLst>
                  <a:gd name="T0" fmla="*/ 214 w 949"/>
                  <a:gd name="T1" fmla="*/ 0 h 275"/>
                  <a:gd name="T2" fmla="*/ 759 w 949"/>
                  <a:gd name="T3" fmla="*/ 0 h 275"/>
                  <a:gd name="T4" fmla="*/ 949 w 949"/>
                  <a:gd name="T5" fmla="*/ 275 h 275"/>
                  <a:gd name="T6" fmla="*/ 0 w 949"/>
                  <a:gd name="T7" fmla="*/ 275 h 275"/>
                  <a:gd name="T8" fmla="*/ 214 w 949"/>
                  <a:gd name="T9" fmla="*/ 0 h 2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9" h="275">
                    <a:moveTo>
                      <a:pt x="214" y="0"/>
                    </a:moveTo>
                    <a:lnTo>
                      <a:pt x="759" y="0"/>
                    </a:lnTo>
                    <a:lnTo>
                      <a:pt x="949" y="275"/>
                    </a:lnTo>
                    <a:lnTo>
                      <a:pt x="0" y="275"/>
                    </a:lnTo>
                    <a:lnTo>
                      <a:pt x="214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9" name="Line 30">
                <a:extLst>
                  <a:ext uri="{FF2B5EF4-FFF2-40B4-BE49-F238E27FC236}">
                    <a16:creationId xmlns:a16="http://schemas.microsoft.com/office/drawing/2014/main" id="{1D0313C9-54BD-4BEE-9285-A92BC69E77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500813" y="3403600"/>
                <a:ext cx="685800" cy="0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0" name="Line 31">
                <a:extLst>
                  <a:ext uri="{FF2B5EF4-FFF2-40B4-BE49-F238E27FC236}">
                    <a16:creationId xmlns:a16="http://schemas.microsoft.com/office/drawing/2014/main" id="{66715E6D-946C-457B-9D99-CC2482614D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10351" y="3554413"/>
                <a:ext cx="576263" cy="0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1" name="Line 32">
                <a:extLst>
                  <a:ext uri="{FF2B5EF4-FFF2-40B4-BE49-F238E27FC236}">
                    <a16:creationId xmlns:a16="http://schemas.microsoft.com/office/drawing/2014/main" id="{AE9222A5-F519-4EE8-A86F-2D4C32E1FE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686551" y="3717925"/>
                <a:ext cx="500063" cy="0"/>
              </a:xfrm>
              <a:prstGeom prst="line">
                <a:avLst/>
              </a:prstGeom>
              <a:noFill/>
              <a:ln w="6350" cap="rnd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grpSp>
            <p:nvGrpSpPr>
              <p:cNvPr id="752" name="Group 751">
                <a:extLst>
                  <a:ext uri="{FF2B5EF4-FFF2-40B4-BE49-F238E27FC236}">
                    <a16:creationId xmlns:a16="http://schemas.microsoft.com/office/drawing/2014/main" id="{7E5C6C57-615C-417C-8561-2A00EE93A93D}"/>
                  </a:ext>
                </a:extLst>
              </p:cNvPr>
              <p:cNvGrpSpPr/>
              <p:nvPr/>
            </p:nvGrpSpPr>
            <p:grpSpPr>
              <a:xfrm>
                <a:off x="4867076" y="2325712"/>
                <a:ext cx="1648223" cy="1392213"/>
                <a:chOff x="4243388" y="1571625"/>
                <a:chExt cx="3965576" cy="3349626"/>
              </a:xfrm>
            </p:grpSpPr>
            <p:sp>
              <p:nvSpPr>
                <p:cNvPr id="753" name="Freeform 59">
                  <a:extLst>
                    <a:ext uri="{FF2B5EF4-FFF2-40B4-BE49-F238E27FC236}">
                      <a16:creationId xmlns:a16="http://schemas.microsoft.com/office/drawing/2014/main" id="{5FAAD93E-55FC-4A51-A991-3D7179D04B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95951" y="1657350"/>
                  <a:ext cx="2513013" cy="2054225"/>
                </a:xfrm>
                <a:custGeom>
                  <a:avLst/>
                  <a:gdLst>
                    <a:gd name="T0" fmla="*/ 148 w 924"/>
                    <a:gd name="T1" fmla="*/ 390 h 758"/>
                    <a:gd name="T2" fmla="*/ 185 w 924"/>
                    <a:gd name="T3" fmla="*/ 213 h 758"/>
                    <a:gd name="T4" fmla="*/ 397 w 924"/>
                    <a:gd name="T5" fmla="*/ 231 h 758"/>
                    <a:gd name="T6" fmla="*/ 795 w 924"/>
                    <a:gd name="T7" fmla="*/ 277 h 758"/>
                    <a:gd name="T8" fmla="*/ 573 w 924"/>
                    <a:gd name="T9" fmla="*/ 629 h 758"/>
                    <a:gd name="T10" fmla="*/ 453 w 924"/>
                    <a:gd name="T11" fmla="*/ 712 h 758"/>
                    <a:gd name="T12" fmla="*/ 305 w 924"/>
                    <a:gd name="T13" fmla="*/ 656 h 758"/>
                    <a:gd name="T14" fmla="*/ 74 w 924"/>
                    <a:gd name="T15" fmla="*/ 629 h 758"/>
                    <a:gd name="T16" fmla="*/ 148 w 924"/>
                    <a:gd name="T17" fmla="*/ 390 h 7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24" h="758">
                      <a:moveTo>
                        <a:pt x="148" y="390"/>
                      </a:moveTo>
                      <a:cubicBezTo>
                        <a:pt x="148" y="390"/>
                        <a:pt x="74" y="277"/>
                        <a:pt x="185" y="213"/>
                      </a:cubicBezTo>
                      <a:cubicBezTo>
                        <a:pt x="296" y="148"/>
                        <a:pt x="397" y="231"/>
                        <a:pt x="397" y="231"/>
                      </a:cubicBezTo>
                      <a:cubicBezTo>
                        <a:pt x="397" y="231"/>
                        <a:pt x="582" y="0"/>
                        <a:pt x="795" y="277"/>
                      </a:cubicBezTo>
                      <a:cubicBezTo>
                        <a:pt x="924" y="509"/>
                        <a:pt x="702" y="647"/>
                        <a:pt x="573" y="629"/>
                      </a:cubicBezTo>
                      <a:cubicBezTo>
                        <a:pt x="573" y="629"/>
                        <a:pt x="573" y="712"/>
                        <a:pt x="453" y="712"/>
                      </a:cubicBezTo>
                      <a:cubicBezTo>
                        <a:pt x="333" y="712"/>
                        <a:pt x="305" y="656"/>
                        <a:pt x="305" y="656"/>
                      </a:cubicBezTo>
                      <a:cubicBezTo>
                        <a:pt x="305" y="656"/>
                        <a:pt x="148" y="758"/>
                        <a:pt x="74" y="629"/>
                      </a:cubicBezTo>
                      <a:cubicBezTo>
                        <a:pt x="0" y="499"/>
                        <a:pt x="148" y="390"/>
                        <a:pt x="148" y="390"/>
                      </a:cubicBezTo>
                      <a:close/>
                    </a:path>
                  </a:pathLst>
                </a:custGeom>
                <a:solidFill>
                  <a:srgbClr val="00FF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4" name="Freeform 60">
                  <a:extLst>
                    <a:ext uri="{FF2B5EF4-FFF2-40B4-BE49-F238E27FC236}">
                      <a16:creationId xmlns:a16="http://schemas.microsoft.com/office/drawing/2014/main" id="{0B76E9B8-2890-4029-9EBF-0B434594F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1263" y="4213225"/>
                  <a:ext cx="263525" cy="515938"/>
                </a:xfrm>
                <a:custGeom>
                  <a:avLst/>
                  <a:gdLst>
                    <a:gd name="T0" fmla="*/ 127 w 166"/>
                    <a:gd name="T1" fmla="*/ 0 h 325"/>
                    <a:gd name="T2" fmla="*/ 40 w 166"/>
                    <a:gd name="T3" fmla="*/ 0 h 325"/>
                    <a:gd name="T4" fmla="*/ 0 w 166"/>
                    <a:gd name="T5" fmla="*/ 41 h 325"/>
                    <a:gd name="T6" fmla="*/ 67 w 166"/>
                    <a:gd name="T7" fmla="*/ 94 h 325"/>
                    <a:gd name="T8" fmla="*/ 4 w 166"/>
                    <a:gd name="T9" fmla="*/ 238 h 325"/>
                    <a:gd name="T10" fmla="*/ 89 w 166"/>
                    <a:gd name="T11" fmla="*/ 325 h 325"/>
                    <a:gd name="T12" fmla="*/ 166 w 166"/>
                    <a:gd name="T13" fmla="*/ 248 h 325"/>
                    <a:gd name="T14" fmla="*/ 106 w 166"/>
                    <a:gd name="T15" fmla="*/ 94 h 325"/>
                    <a:gd name="T16" fmla="*/ 166 w 166"/>
                    <a:gd name="T17" fmla="*/ 34 h 325"/>
                    <a:gd name="T18" fmla="*/ 127 w 166"/>
                    <a:gd name="T19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6" h="325">
                      <a:moveTo>
                        <a:pt x="127" y="0"/>
                      </a:moveTo>
                      <a:lnTo>
                        <a:pt x="40" y="0"/>
                      </a:lnTo>
                      <a:lnTo>
                        <a:pt x="0" y="41"/>
                      </a:lnTo>
                      <a:lnTo>
                        <a:pt x="67" y="94"/>
                      </a:lnTo>
                      <a:lnTo>
                        <a:pt x="4" y="238"/>
                      </a:lnTo>
                      <a:lnTo>
                        <a:pt x="89" y="325"/>
                      </a:lnTo>
                      <a:lnTo>
                        <a:pt x="166" y="248"/>
                      </a:lnTo>
                      <a:lnTo>
                        <a:pt x="106" y="94"/>
                      </a:lnTo>
                      <a:lnTo>
                        <a:pt x="166" y="34"/>
                      </a:lnTo>
                      <a:lnTo>
                        <a:pt x="127" y="0"/>
                      </a:lnTo>
                      <a:close/>
                    </a:path>
                  </a:pathLst>
                </a:custGeom>
                <a:solidFill>
                  <a:srgbClr val="00FF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5" name="Freeform 61">
                  <a:extLst>
                    <a:ext uri="{FF2B5EF4-FFF2-40B4-BE49-F238E27FC236}">
                      <a16:creationId xmlns:a16="http://schemas.microsoft.com/office/drawing/2014/main" id="{00E1B5D9-142B-47A9-8E6A-4FD206FEE8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6726" y="4221163"/>
                  <a:ext cx="1903413" cy="700088"/>
                </a:xfrm>
                <a:custGeom>
                  <a:avLst/>
                  <a:gdLst>
                    <a:gd name="T0" fmla="*/ 588 w 700"/>
                    <a:gd name="T1" fmla="*/ 36 h 258"/>
                    <a:gd name="T2" fmla="*/ 469 w 700"/>
                    <a:gd name="T3" fmla="*/ 0 h 258"/>
                    <a:gd name="T4" fmla="*/ 469 w 700"/>
                    <a:gd name="T5" fmla="*/ 0 h 258"/>
                    <a:gd name="T6" fmla="*/ 458 w 700"/>
                    <a:gd name="T7" fmla="*/ 65 h 258"/>
                    <a:gd name="T8" fmla="*/ 421 w 700"/>
                    <a:gd name="T9" fmla="*/ 147 h 258"/>
                    <a:gd name="T10" fmla="*/ 355 w 700"/>
                    <a:gd name="T11" fmla="*/ 244 h 258"/>
                    <a:gd name="T12" fmla="*/ 285 w 700"/>
                    <a:gd name="T13" fmla="*/ 162 h 258"/>
                    <a:gd name="T14" fmla="*/ 228 w 700"/>
                    <a:gd name="T15" fmla="*/ 35 h 258"/>
                    <a:gd name="T16" fmla="*/ 227 w 700"/>
                    <a:gd name="T17" fmla="*/ 13 h 258"/>
                    <a:gd name="T18" fmla="*/ 227 w 700"/>
                    <a:gd name="T19" fmla="*/ 0 h 258"/>
                    <a:gd name="T20" fmla="*/ 106 w 700"/>
                    <a:gd name="T21" fmla="*/ 42 h 258"/>
                    <a:gd name="T22" fmla="*/ 0 w 700"/>
                    <a:gd name="T23" fmla="*/ 191 h 258"/>
                    <a:gd name="T24" fmla="*/ 0 w 700"/>
                    <a:gd name="T25" fmla="*/ 258 h 258"/>
                    <a:gd name="T26" fmla="*/ 700 w 700"/>
                    <a:gd name="T27" fmla="*/ 258 h 258"/>
                    <a:gd name="T28" fmla="*/ 700 w 700"/>
                    <a:gd name="T29" fmla="*/ 187 h 258"/>
                    <a:gd name="T30" fmla="*/ 588 w 700"/>
                    <a:gd name="T31" fmla="*/ 36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00" h="258">
                      <a:moveTo>
                        <a:pt x="588" y="36"/>
                      </a:moveTo>
                      <a:cubicBezTo>
                        <a:pt x="469" y="0"/>
                        <a:pt x="469" y="0"/>
                        <a:pt x="469" y="0"/>
                      </a:cubicBezTo>
                      <a:cubicBezTo>
                        <a:pt x="469" y="0"/>
                        <a:pt x="469" y="0"/>
                        <a:pt x="469" y="0"/>
                      </a:cubicBezTo>
                      <a:cubicBezTo>
                        <a:pt x="468" y="23"/>
                        <a:pt x="463" y="45"/>
                        <a:pt x="458" y="65"/>
                      </a:cubicBezTo>
                      <a:cubicBezTo>
                        <a:pt x="451" y="95"/>
                        <a:pt x="438" y="122"/>
                        <a:pt x="421" y="147"/>
                      </a:cubicBezTo>
                      <a:cubicBezTo>
                        <a:pt x="355" y="244"/>
                        <a:pt x="355" y="244"/>
                        <a:pt x="355" y="244"/>
                      </a:cubicBezTo>
                      <a:cubicBezTo>
                        <a:pt x="285" y="162"/>
                        <a:pt x="285" y="162"/>
                        <a:pt x="285" y="162"/>
                      </a:cubicBezTo>
                      <a:cubicBezTo>
                        <a:pt x="254" y="126"/>
                        <a:pt x="234" y="82"/>
                        <a:pt x="228" y="35"/>
                      </a:cubicBezTo>
                      <a:cubicBezTo>
                        <a:pt x="227" y="27"/>
                        <a:pt x="227" y="20"/>
                        <a:pt x="227" y="13"/>
                      </a:cubicBezTo>
                      <a:cubicBezTo>
                        <a:pt x="227" y="0"/>
                        <a:pt x="227" y="0"/>
                        <a:pt x="227" y="0"/>
                      </a:cubicBezTo>
                      <a:cubicBezTo>
                        <a:pt x="106" y="42"/>
                        <a:pt x="106" y="42"/>
                        <a:pt x="106" y="42"/>
                      </a:cubicBezTo>
                      <a:cubicBezTo>
                        <a:pt x="42" y="64"/>
                        <a:pt x="0" y="124"/>
                        <a:pt x="0" y="191"/>
                      </a:cubicBezTo>
                      <a:cubicBezTo>
                        <a:pt x="0" y="258"/>
                        <a:pt x="0" y="258"/>
                        <a:pt x="0" y="258"/>
                      </a:cubicBezTo>
                      <a:cubicBezTo>
                        <a:pt x="700" y="258"/>
                        <a:pt x="700" y="258"/>
                        <a:pt x="700" y="258"/>
                      </a:cubicBezTo>
                      <a:cubicBezTo>
                        <a:pt x="700" y="187"/>
                        <a:pt x="700" y="187"/>
                        <a:pt x="700" y="187"/>
                      </a:cubicBezTo>
                      <a:cubicBezTo>
                        <a:pt x="700" y="118"/>
                        <a:pt x="655" y="57"/>
                        <a:pt x="588" y="36"/>
                      </a:cubicBezTo>
                      <a:close/>
                    </a:path>
                  </a:pathLst>
                </a:custGeom>
                <a:solidFill>
                  <a:srgbClr val="5D286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6" name="Freeform 62">
                  <a:extLst>
                    <a:ext uri="{FF2B5EF4-FFF2-40B4-BE49-F238E27FC236}">
                      <a16:creationId xmlns:a16="http://schemas.microsoft.com/office/drawing/2014/main" id="{C663B522-32B7-4287-8AA0-0EA9FB99D9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89476" y="2814638"/>
                  <a:ext cx="1055688" cy="1252538"/>
                </a:xfrm>
                <a:custGeom>
                  <a:avLst/>
                  <a:gdLst>
                    <a:gd name="T0" fmla="*/ 192 w 388"/>
                    <a:gd name="T1" fmla="*/ 462 h 462"/>
                    <a:gd name="T2" fmla="*/ 337 w 388"/>
                    <a:gd name="T3" fmla="*/ 326 h 462"/>
                    <a:gd name="T4" fmla="*/ 364 w 388"/>
                    <a:gd name="T5" fmla="*/ 243 h 462"/>
                    <a:gd name="T6" fmla="*/ 341 w 388"/>
                    <a:gd name="T7" fmla="*/ 239 h 462"/>
                    <a:gd name="T8" fmla="*/ 350 w 388"/>
                    <a:gd name="T9" fmla="*/ 157 h 462"/>
                    <a:gd name="T10" fmla="*/ 325 w 388"/>
                    <a:gd name="T11" fmla="*/ 79 h 462"/>
                    <a:gd name="T12" fmla="*/ 325 w 388"/>
                    <a:gd name="T13" fmla="*/ 79 h 462"/>
                    <a:gd name="T14" fmla="*/ 145 w 388"/>
                    <a:gd name="T15" fmla="*/ 9 h 462"/>
                    <a:gd name="T16" fmla="*/ 19 w 388"/>
                    <a:gd name="T17" fmla="*/ 107 h 462"/>
                    <a:gd name="T18" fmla="*/ 19 w 388"/>
                    <a:gd name="T19" fmla="*/ 107 h 462"/>
                    <a:gd name="T20" fmla="*/ 12 w 388"/>
                    <a:gd name="T21" fmla="*/ 129 h 462"/>
                    <a:gd name="T22" fmla="*/ 7 w 388"/>
                    <a:gd name="T23" fmla="*/ 181 h 462"/>
                    <a:gd name="T24" fmla="*/ 12 w 388"/>
                    <a:gd name="T25" fmla="*/ 221 h 462"/>
                    <a:gd name="T26" fmla="*/ 15 w 388"/>
                    <a:gd name="T27" fmla="*/ 239 h 462"/>
                    <a:gd name="T28" fmla="*/ 0 w 388"/>
                    <a:gd name="T29" fmla="*/ 263 h 462"/>
                    <a:gd name="T30" fmla="*/ 39 w 388"/>
                    <a:gd name="T31" fmla="*/ 337 h 462"/>
                    <a:gd name="T32" fmla="*/ 192 w 388"/>
                    <a:gd name="T33" fmla="*/ 462 h 4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88" h="462">
                      <a:moveTo>
                        <a:pt x="192" y="462"/>
                      </a:moveTo>
                      <a:cubicBezTo>
                        <a:pt x="262" y="462"/>
                        <a:pt x="337" y="326"/>
                        <a:pt x="337" y="326"/>
                      </a:cubicBezTo>
                      <a:cubicBezTo>
                        <a:pt x="337" y="326"/>
                        <a:pt x="388" y="267"/>
                        <a:pt x="364" y="243"/>
                      </a:cubicBezTo>
                      <a:cubicBezTo>
                        <a:pt x="355" y="239"/>
                        <a:pt x="347" y="238"/>
                        <a:pt x="341" y="239"/>
                      </a:cubicBezTo>
                      <a:cubicBezTo>
                        <a:pt x="350" y="157"/>
                        <a:pt x="350" y="157"/>
                        <a:pt x="350" y="157"/>
                      </a:cubicBezTo>
                      <a:cubicBezTo>
                        <a:pt x="349" y="129"/>
                        <a:pt x="340" y="102"/>
                        <a:pt x="325" y="79"/>
                      </a:cubicBezTo>
                      <a:cubicBezTo>
                        <a:pt x="325" y="79"/>
                        <a:pt x="325" y="79"/>
                        <a:pt x="325" y="79"/>
                      </a:cubicBezTo>
                      <a:cubicBezTo>
                        <a:pt x="284" y="16"/>
                        <a:pt x="209" y="0"/>
                        <a:pt x="145" y="9"/>
                      </a:cubicBezTo>
                      <a:cubicBezTo>
                        <a:pt x="89" y="17"/>
                        <a:pt x="42" y="55"/>
                        <a:pt x="19" y="107"/>
                      </a:cubicBezTo>
                      <a:cubicBezTo>
                        <a:pt x="19" y="107"/>
                        <a:pt x="19" y="107"/>
                        <a:pt x="19" y="107"/>
                      </a:cubicBezTo>
                      <a:cubicBezTo>
                        <a:pt x="16" y="114"/>
                        <a:pt x="14" y="122"/>
                        <a:pt x="12" y="129"/>
                      </a:cubicBezTo>
                      <a:cubicBezTo>
                        <a:pt x="7" y="152"/>
                        <a:pt x="7" y="168"/>
                        <a:pt x="7" y="181"/>
                      </a:cubicBezTo>
                      <a:cubicBezTo>
                        <a:pt x="8" y="194"/>
                        <a:pt x="10" y="208"/>
                        <a:pt x="12" y="221"/>
                      </a:cubicBezTo>
                      <a:cubicBezTo>
                        <a:pt x="15" y="239"/>
                        <a:pt x="15" y="239"/>
                        <a:pt x="15" y="239"/>
                      </a:cubicBezTo>
                      <a:cubicBezTo>
                        <a:pt x="6" y="238"/>
                        <a:pt x="0" y="245"/>
                        <a:pt x="0" y="263"/>
                      </a:cubicBezTo>
                      <a:cubicBezTo>
                        <a:pt x="0" y="298"/>
                        <a:pt x="8" y="286"/>
                        <a:pt x="39" y="337"/>
                      </a:cubicBezTo>
                      <a:cubicBezTo>
                        <a:pt x="71" y="388"/>
                        <a:pt x="122" y="462"/>
                        <a:pt x="192" y="46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bg2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7" name="Freeform 63">
                  <a:extLst>
                    <a:ext uri="{FF2B5EF4-FFF2-40B4-BE49-F238E27FC236}">
                      <a16:creationId xmlns:a16="http://schemas.microsoft.com/office/drawing/2014/main" id="{6ABA2286-9B0E-4811-94EB-AC87DC581E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51426" y="4175125"/>
                  <a:ext cx="266700" cy="512763"/>
                </a:xfrm>
                <a:custGeom>
                  <a:avLst/>
                  <a:gdLst>
                    <a:gd name="T0" fmla="*/ 129 w 168"/>
                    <a:gd name="T1" fmla="*/ 0 h 323"/>
                    <a:gd name="T2" fmla="*/ 41 w 168"/>
                    <a:gd name="T3" fmla="*/ 0 h 323"/>
                    <a:gd name="T4" fmla="*/ 0 w 168"/>
                    <a:gd name="T5" fmla="*/ 40 h 323"/>
                    <a:gd name="T6" fmla="*/ 67 w 168"/>
                    <a:gd name="T7" fmla="*/ 93 h 323"/>
                    <a:gd name="T8" fmla="*/ 4 w 168"/>
                    <a:gd name="T9" fmla="*/ 236 h 323"/>
                    <a:gd name="T10" fmla="*/ 91 w 168"/>
                    <a:gd name="T11" fmla="*/ 323 h 323"/>
                    <a:gd name="T12" fmla="*/ 168 w 168"/>
                    <a:gd name="T13" fmla="*/ 246 h 323"/>
                    <a:gd name="T14" fmla="*/ 108 w 168"/>
                    <a:gd name="T15" fmla="*/ 93 h 323"/>
                    <a:gd name="T16" fmla="*/ 168 w 168"/>
                    <a:gd name="T17" fmla="*/ 33 h 323"/>
                    <a:gd name="T18" fmla="*/ 129 w 168"/>
                    <a:gd name="T19" fmla="*/ 0 h 3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8" h="323">
                      <a:moveTo>
                        <a:pt x="129" y="0"/>
                      </a:moveTo>
                      <a:lnTo>
                        <a:pt x="41" y="0"/>
                      </a:lnTo>
                      <a:lnTo>
                        <a:pt x="0" y="40"/>
                      </a:lnTo>
                      <a:lnTo>
                        <a:pt x="67" y="93"/>
                      </a:lnTo>
                      <a:lnTo>
                        <a:pt x="4" y="236"/>
                      </a:lnTo>
                      <a:lnTo>
                        <a:pt x="91" y="323"/>
                      </a:lnTo>
                      <a:lnTo>
                        <a:pt x="168" y="246"/>
                      </a:lnTo>
                      <a:lnTo>
                        <a:pt x="108" y="93"/>
                      </a:lnTo>
                      <a:lnTo>
                        <a:pt x="168" y="33"/>
                      </a:lnTo>
                      <a:lnTo>
                        <a:pt x="129" y="0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bg2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8" name="Freeform 64">
                  <a:extLst>
                    <a:ext uri="{FF2B5EF4-FFF2-40B4-BE49-F238E27FC236}">
                      <a16:creationId xmlns:a16="http://schemas.microsoft.com/office/drawing/2014/main" id="{D5946993-050E-4FF3-872C-9A00B4879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388" y="4175125"/>
                  <a:ext cx="1905000" cy="700088"/>
                </a:xfrm>
                <a:custGeom>
                  <a:avLst/>
                  <a:gdLst>
                    <a:gd name="T0" fmla="*/ 589 w 700"/>
                    <a:gd name="T1" fmla="*/ 36 h 258"/>
                    <a:gd name="T2" fmla="*/ 469 w 700"/>
                    <a:gd name="T3" fmla="*/ 0 h 258"/>
                    <a:gd name="T4" fmla="*/ 469 w 700"/>
                    <a:gd name="T5" fmla="*/ 0 h 258"/>
                    <a:gd name="T6" fmla="*/ 458 w 700"/>
                    <a:gd name="T7" fmla="*/ 65 h 258"/>
                    <a:gd name="T8" fmla="*/ 422 w 700"/>
                    <a:gd name="T9" fmla="*/ 146 h 258"/>
                    <a:gd name="T10" fmla="*/ 355 w 700"/>
                    <a:gd name="T11" fmla="*/ 243 h 258"/>
                    <a:gd name="T12" fmla="*/ 285 w 700"/>
                    <a:gd name="T13" fmla="*/ 161 h 258"/>
                    <a:gd name="T14" fmla="*/ 228 w 700"/>
                    <a:gd name="T15" fmla="*/ 34 h 258"/>
                    <a:gd name="T16" fmla="*/ 227 w 700"/>
                    <a:gd name="T17" fmla="*/ 13 h 258"/>
                    <a:gd name="T18" fmla="*/ 227 w 700"/>
                    <a:gd name="T19" fmla="*/ 0 h 258"/>
                    <a:gd name="T20" fmla="*/ 106 w 700"/>
                    <a:gd name="T21" fmla="*/ 41 h 258"/>
                    <a:gd name="T22" fmla="*/ 0 w 700"/>
                    <a:gd name="T23" fmla="*/ 190 h 258"/>
                    <a:gd name="T24" fmla="*/ 0 w 700"/>
                    <a:gd name="T25" fmla="*/ 258 h 258"/>
                    <a:gd name="T26" fmla="*/ 700 w 700"/>
                    <a:gd name="T27" fmla="*/ 258 h 258"/>
                    <a:gd name="T28" fmla="*/ 700 w 700"/>
                    <a:gd name="T29" fmla="*/ 187 h 258"/>
                    <a:gd name="T30" fmla="*/ 589 w 700"/>
                    <a:gd name="T31" fmla="*/ 36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700" h="258">
                      <a:moveTo>
                        <a:pt x="589" y="36"/>
                      </a:moveTo>
                      <a:cubicBezTo>
                        <a:pt x="469" y="0"/>
                        <a:pt x="469" y="0"/>
                        <a:pt x="469" y="0"/>
                      </a:cubicBezTo>
                      <a:cubicBezTo>
                        <a:pt x="469" y="0"/>
                        <a:pt x="469" y="0"/>
                        <a:pt x="469" y="0"/>
                      </a:cubicBezTo>
                      <a:cubicBezTo>
                        <a:pt x="468" y="22"/>
                        <a:pt x="463" y="44"/>
                        <a:pt x="458" y="65"/>
                      </a:cubicBezTo>
                      <a:cubicBezTo>
                        <a:pt x="451" y="94"/>
                        <a:pt x="439" y="122"/>
                        <a:pt x="422" y="146"/>
                      </a:cubicBezTo>
                      <a:cubicBezTo>
                        <a:pt x="355" y="243"/>
                        <a:pt x="355" y="243"/>
                        <a:pt x="355" y="243"/>
                      </a:cubicBezTo>
                      <a:cubicBezTo>
                        <a:pt x="285" y="161"/>
                        <a:pt x="285" y="161"/>
                        <a:pt x="285" y="161"/>
                      </a:cubicBezTo>
                      <a:cubicBezTo>
                        <a:pt x="254" y="125"/>
                        <a:pt x="234" y="81"/>
                        <a:pt x="228" y="34"/>
                      </a:cubicBezTo>
                      <a:cubicBezTo>
                        <a:pt x="227" y="27"/>
                        <a:pt x="227" y="20"/>
                        <a:pt x="227" y="13"/>
                      </a:cubicBezTo>
                      <a:cubicBezTo>
                        <a:pt x="227" y="0"/>
                        <a:pt x="227" y="0"/>
                        <a:pt x="227" y="0"/>
                      </a:cubicBezTo>
                      <a:cubicBezTo>
                        <a:pt x="106" y="41"/>
                        <a:pt x="106" y="41"/>
                        <a:pt x="106" y="41"/>
                      </a:cubicBezTo>
                      <a:cubicBezTo>
                        <a:pt x="43" y="63"/>
                        <a:pt x="0" y="123"/>
                        <a:pt x="0" y="190"/>
                      </a:cubicBezTo>
                      <a:cubicBezTo>
                        <a:pt x="0" y="258"/>
                        <a:pt x="0" y="258"/>
                        <a:pt x="0" y="258"/>
                      </a:cubicBezTo>
                      <a:cubicBezTo>
                        <a:pt x="700" y="258"/>
                        <a:pt x="700" y="258"/>
                        <a:pt x="700" y="258"/>
                      </a:cubicBezTo>
                      <a:cubicBezTo>
                        <a:pt x="700" y="187"/>
                        <a:pt x="700" y="187"/>
                        <a:pt x="700" y="187"/>
                      </a:cubicBezTo>
                      <a:cubicBezTo>
                        <a:pt x="700" y="117"/>
                        <a:pt x="655" y="56"/>
                        <a:pt x="589" y="3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bg2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59" name="Line 65">
                  <a:extLst>
                    <a:ext uri="{FF2B5EF4-FFF2-40B4-BE49-F238E27FC236}">
                      <a16:creationId xmlns:a16="http://schemas.microsoft.com/office/drawing/2014/main" id="{D17C7D17-3173-4239-BC63-23AA1B4956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3101" y="2676525"/>
                  <a:ext cx="0" cy="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0" name="Line 66">
                  <a:extLst>
                    <a:ext uri="{FF2B5EF4-FFF2-40B4-BE49-F238E27FC236}">
                      <a16:creationId xmlns:a16="http://schemas.microsoft.com/office/drawing/2014/main" id="{6B383FDD-28F8-474A-B94F-6A0F53FF69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5753101" y="2676525"/>
                  <a:ext cx="0" cy="0"/>
                </a:xfrm>
                <a:prstGeom prst="line">
                  <a:avLst/>
                </a:prstGeom>
                <a:noFill/>
                <a:ln w="63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1" name="Freeform 67">
                  <a:extLst>
                    <a:ext uri="{FF2B5EF4-FFF2-40B4-BE49-F238E27FC236}">
                      <a16:creationId xmlns:a16="http://schemas.microsoft.com/office/drawing/2014/main" id="{7BBA7909-B62E-412A-9276-2D999C93D8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30863" y="1571625"/>
                  <a:ext cx="2513013" cy="2054225"/>
                </a:xfrm>
                <a:custGeom>
                  <a:avLst/>
                  <a:gdLst>
                    <a:gd name="T0" fmla="*/ 305 w 924"/>
                    <a:gd name="T1" fmla="*/ 656 h 758"/>
                    <a:gd name="T2" fmla="*/ 453 w 924"/>
                    <a:gd name="T3" fmla="*/ 712 h 758"/>
                    <a:gd name="T4" fmla="*/ 573 w 924"/>
                    <a:gd name="T5" fmla="*/ 629 h 758"/>
                    <a:gd name="T6" fmla="*/ 795 w 924"/>
                    <a:gd name="T7" fmla="*/ 277 h 758"/>
                    <a:gd name="T8" fmla="*/ 397 w 924"/>
                    <a:gd name="T9" fmla="*/ 231 h 758"/>
                    <a:gd name="T10" fmla="*/ 185 w 924"/>
                    <a:gd name="T11" fmla="*/ 213 h 758"/>
                    <a:gd name="T12" fmla="*/ 148 w 924"/>
                    <a:gd name="T13" fmla="*/ 390 h 758"/>
                    <a:gd name="T14" fmla="*/ 74 w 924"/>
                    <a:gd name="T15" fmla="*/ 629 h 758"/>
                    <a:gd name="T16" fmla="*/ 305 w 924"/>
                    <a:gd name="T17" fmla="*/ 656 h 7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924" h="758">
                      <a:moveTo>
                        <a:pt x="305" y="656"/>
                      </a:moveTo>
                      <a:cubicBezTo>
                        <a:pt x="305" y="656"/>
                        <a:pt x="333" y="712"/>
                        <a:pt x="453" y="712"/>
                      </a:cubicBezTo>
                      <a:cubicBezTo>
                        <a:pt x="573" y="712"/>
                        <a:pt x="573" y="629"/>
                        <a:pt x="573" y="629"/>
                      </a:cubicBezTo>
                      <a:cubicBezTo>
                        <a:pt x="702" y="647"/>
                        <a:pt x="924" y="509"/>
                        <a:pt x="795" y="277"/>
                      </a:cubicBezTo>
                      <a:cubicBezTo>
                        <a:pt x="582" y="0"/>
                        <a:pt x="397" y="231"/>
                        <a:pt x="397" y="231"/>
                      </a:cubicBezTo>
                      <a:cubicBezTo>
                        <a:pt x="397" y="231"/>
                        <a:pt x="296" y="148"/>
                        <a:pt x="185" y="213"/>
                      </a:cubicBezTo>
                      <a:cubicBezTo>
                        <a:pt x="74" y="277"/>
                        <a:pt x="148" y="390"/>
                        <a:pt x="148" y="390"/>
                      </a:cubicBezTo>
                      <a:cubicBezTo>
                        <a:pt x="148" y="390"/>
                        <a:pt x="0" y="499"/>
                        <a:pt x="74" y="629"/>
                      </a:cubicBezTo>
                      <a:cubicBezTo>
                        <a:pt x="148" y="758"/>
                        <a:pt x="305" y="656"/>
                        <a:pt x="305" y="65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bg2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2" name="Oval 68">
                  <a:extLst>
                    <a:ext uri="{FF2B5EF4-FFF2-40B4-BE49-F238E27FC236}">
                      <a16:creationId xmlns:a16="http://schemas.microsoft.com/office/drawing/2014/main" id="{5288548C-440F-4069-966B-59914AA2E0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286501" y="2921000"/>
                  <a:ext cx="171450" cy="169863"/>
                </a:xfrm>
                <a:prstGeom prst="ellipse">
                  <a:avLst/>
                </a:prstGeom>
                <a:noFill/>
                <a:ln w="6350" cap="flat">
                  <a:solidFill>
                    <a:schemeClr val="bg2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3" name="Oval 69">
                  <a:extLst>
                    <a:ext uri="{FF2B5EF4-FFF2-40B4-BE49-F238E27FC236}">
                      <a16:creationId xmlns:a16="http://schemas.microsoft.com/office/drawing/2014/main" id="{624E8095-74CC-4A66-BAAE-98E5563AF4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503988" y="2703513"/>
                  <a:ext cx="171450" cy="171450"/>
                </a:xfrm>
                <a:prstGeom prst="ellipse">
                  <a:avLst/>
                </a:prstGeom>
                <a:noFill/>
                <a:ln w="6350" cap="flat">
                  <a:solidFill>
                    <a:schemeClr val="bg2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764" name="Oval 70">
                  <a:extLst>
                    <a:ext uri="{FF2B5EF4-FFF2-40B4-BE49-F238E27FC236}">
                      <a16:creationId xmlns:a16="http://schemas.microsoft.com/office/drawing/2014/main" id="{FFF05CB9-A7BF-49CD-BFDA-F9CDFFD380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721476" y="2487613"/>
                  <a:ext cx="171450" cy="169863"/>
                </a:xfrm>
                <a:prstGeom prst="ellipse">
                  <a:avLst/>
                </a:prstGeom>
                <a:noFill/>
                <a:ln w="6350" cap="flat">
                  <a:solidFill>
                    <a:schemeClr val="bg2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767" name="Oval 766">
            <a:extLst>
              <a:ext uri="{FF2B5EF4-FFF2-40B4-BE49-F238E27FC236}">
                <a16:creationId xmlns:a16="http://schemas.microsoft.com/office/drawing/2014/main" id="{004B5785-8FE1-4DC5-A629-2F048A916708}"/>
              </a:ext>
            </a:extLst>
          </p:cNvPr>
          <p:cNvSpPr/>
          <p:nvPr/>
        </p:nvSpPr>
        <p:spPr>
          <a:xfrm>
            <a:off x="10244779" y="989668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88" name="Group 787">
            <a:extLst>
              <a:ext uri="{FF2B5EF4-FFF2-40B4-BE49-F238E27FC236}">
                <a16:creationId xmlns:a16="http://schemas.microsoft.com/office/drawing/2014/main" id="{06E8DC6C-E501-4BDD-9337-00884F4BCBBD}"/>
              </a:ext>
            </a:extLst>
          </p:cNvPr>
          <p:cNvGrpSpPr/>
          <p:nvPr/>
        </p:nvGrpSpPr>
        <p:grpSpPr>
          <a:xfrm>
            <a:off x="10412068" y="1119070"/>
            <a:ext cx="617224" cy="692998"/>
            <a:chOff x="4713288" y="2657475"/>
            <a:chExt cx="3375026" cy="3789363"/>
          </a:xfrm>
        </p:grpSpPr>
        <p:sp>
          <p:nvSpPr>
            <p:cNvPr id="782" name="Freeform 36">
              <a:extLst>
                <a:ext uri="{FF2B5EF4-FFF2-40B4-BE49-F238E27FC236}">
                  <a16:creationId xmlns:a16="http://schemas.microsoft.com/office/drawing/2014/main" id="{78DB3691-D96F-4518-9D15-1645EB79D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6626" y="5200650"/>
              <a:ext cx="3341688" cy="1246188"/>
            </a:xfrm>
            <a:custGeom>
              <a:avLst/>
              <a:gdLst>
                <a:gd name="T0" fmla="*/ 1228 w 1228"/>
                <a:gd name="T1" fmla="*/ 460 h 460"/>
                <a:gd name="T2" fmla="*/ 674 w 1228"/>
                <a:gd name="T3" fmla="*/ 460 h 460"/>
                <a:gd name="T4" fmla="*/ 0 w 1228"/>
                <a:gd name="T5" fmla="*/ 460 h 460"/>
                <a:gd name="T6" fmla="*/ 86 w 1228"/>
                <a:gd name="T7" fmla="*/ 201 h 460"/>
                <a:gd name="T8" fmla="*/ 311 w 1228"/>
                <a:gd name="T9" fmla="*/ 45 h 460"/>
                <a:gd name="T10" fmla="*/ 464 w 1228"/>
                <a:gd name="T11" fmla="*/ 0 h 460"/>
                <a:gd name="T12" fmla="*/ 478 w 1228"/>
                <a:gd name="T13" fmla="*/ 17 h 460"/>
                <a:gd name="T14" fmla="*/ 619 w 1228"/>
                <a:gd name="T15" fmla="*/ 81 h 460"/>
                <a:gd name="T16" fmla="*/ 771 w 1228"/>
                <a:gd name="T17" fmla="*/ 2 h 460"/>
                <a:gd name="T18" fmla="*/ 917 w 1228"/>
                <a:gd name="T19" fmla="*/ 45 h 460"/>
                <a:gd name="T20" fmla="*/ 1228 w 1228"/>
                <a:gd name="T21" fmla="*/ 46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28" h="460">
                  <a:moveTo>
                    <a:pt x="1228" y="460"/>
                  </a:moveTo>
                  <a:cubicBezTo>
                    <a:pt x="674" y="460"/>
                    <a:pt x="674" y="460"/>
                    <a:pt x="674" y="46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0" y="364"/>
                    <a:pt x="32" y="274"/>
                    <a:pt x="86" y="201"/>
                  </a:cubicBezTo>
                  <a:cubicBezTo>
                    <a:pt x="141" y="128"/>
                    <a:pt x="219" y="72"/>
                    <a:pt x="311" y="45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478" y="17"/>
                    <a:pt x="478" y="17"/>
                    <a:pt x="478" y="17"/>
                  </a:cubicBezTo>
                  <a:cubicBezTo>
                    <a:pt x="515" y="60"/>
                    <a:pt x="567" y="81"/>
                    <a:pt x="619" y="81"/>
                  </a:cubicBezTo>
                  <a:cubicBezTo>
                    <a:pt x="676" y="81"/>
                    <a:pt x="734" y="54"/>
                    <a:pt x="771" y="2"/>
                  </a:cubicBezTo>
                  <a:cubicBezTo>
                    <a:pt x="917" y="45"/>
                    <a:pt x="917" y="45"/>
                    <a:pt x="917" y="45"/>
                  </a:cubicBezTo>
                  <a:cubicBezTo>
                    <a:pt x="1101" y="99"/>
                    <a:pt x="1228" y="268"/>
                    <a:pt x="1228" y="460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37">
              <a:extLst>
                <a:ext uri="{FF2B5EF4-FFF2-40B4-BE49-F238E27FC236}">
                  <a16:creationId xmlns:a16="http://schemas.microsoft.com/office/drawing/2014/main" id="{2577E1A0-55DD-418E-A059-3FEF94718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2751" y="2711450"/>
              <a:ext cx="1816100" cy="1952625"/>
            </a:xfrm>
            <a:custGeom>
              <a:avLst/>
              <a:gdLst>
                <a:gd name="T0" fmla="*/ 668 w 668"/>
                <a:gd name="T1" fmla="*/ 435 h 721"/>
                <a:gd name="T2" fmla="*/ 668 w 668"/>
                <a:gd name="T3" fmla="*/ 498 h 721"/>
                <a:gd name="T4" fmla="*/ 643 w 668"/>
                <a:gd name="T5" fmla="*/ 570 h 721"/>
                <a:gd name="T6" fmla="*/ 609 w 668"/>
                <a:gd name="T7" fmla="*/ 591 h 721"/>
                <a:gd name="T8" fmla="*/ 553 w 668"/>
                <a:gd name="T9" fmla="*/ 650 h 721"/>
                <a:gd name="T10" fmla="*/ 546 w 668"/>
                <a:gd name="T11" fmla="*/ 656 h 721"/>
                <a:gd name="T12" fmla="*/ 390 w 668"/>
                <a:gd name="T13" fmla="*/ 702 h 721"/>
                <a:gd name="T14" fmla="*/ 388 w 668"/>
                <a:gd name="T15" fmla="*/ 702 h 721"/>
                <a:gd name="T16" fmla="*/ 347 w 668"/>
                <a:gd name="T17" fmla="*/ 721 h 721"/>
                <a:gd name="T18" fmla="*/ 315 w 668"/>
                <a:gd name="T19" fmla="*/ 721 h 721"/>
                <a:gd name="T20" fmla="*/ 289 w 668"/>
                <a:gd name="T21" fmla="*/ 708 h 721"/>
                <a:gd name="T22" fmla="*/ 278 w 668"/>
                <a:gd name="T23" fmla="*/ 678 h 721"/>
                <a:gd name="T24" fmla="*/ 315 w 668"/>
                <a:gd name="T25" fmla="*/ 635 h 721"/>
                <a:gd name="T26" fmla="*/ 343 w 668"/>
                <a:gd name="T27" fmla="*/ 635 h 721"/>
                <a:gd name="T28" fmla="*/ 371 w 668"/>
                <a:gd name="T29" fmla="*/ 638 h 721"/>
                <a:gd name="T30" fmla="*/ 397 w 668"/>
                <a:gd name="T31" fmla="*/ 648 h 721"/>
                <a:gd name="T32" fmla="*/ 579 w 668"/>
                <a:gd name="T33" fmla="*/ 467 h 721"/>
                <a:gd name="T34" fmla="*/ 574 w 668"/>
                <a:gd name="T35" fmla="*/ 392 h 721"/>
                <a:gd name="T36" fmla="*/ 574 w 668"/>
                <a:gd name="T37" fmla="*/ 392 h 721"/>
                <a:gd name="T38" fmla="*/ 560 w 668"/>
                <a:gd name="T39" fmla="*/ 335 h 721"/>
                <a:gd name="T40" fmla="*/ 543 w 668"/>
                <a:gd name="T41" fmla="*/ 284 h 721"/>
                <a:gd name="T42" fmla="*/ 323 w 668"/>
                <a:gd name="T43" fmla="*/ 107 h 721"/>
                <a:gd name="T44" fmla="*/ 126 w 668"/>
                <a:gd name="T45" fmla="*/ 306 h 721"/>
                <a:gd name="T46" fmla="*/ 110 w 668"/>
                <a:gd name="T47" fmla="*/ 356 h 721"/>
                <a:gd name="T48" fmla="*/ 96 w 668"/>
                <a:gd name="T49" fmla="*/ 397 h 721"/>
                <a:gd name="T50" fmla="*/ 96 w 668"/>
                <a:gd name="T51" fmla="*/ 591 h 721"/>
                <a:gd name="T52" fmla="*/ 0 w 668"/>
                <a:gd name="T53" fmla="*/ 475 h 721"/>
                <a:gd name="T54" fmla="*/ 63 w 668"/>
                <a:gd name="T55" fmla="*/ 354 h 721"/>
                <a:gd name="T56" fmla="*/ 130 w 668"/>
                <a:gd name="T57" fmla="*/ 168 h 721"/>
                <a:gd name="T58" fmla="*/ 501 w 668"/>
                <a:gd name="T59" fmla="*/ 107 h 721"/>
                <a:gd name="T60" fmla="*/ 605 w 668"/>
                <a:gd name="T61" fmla="*/ 354 h 721"/>
                <a:gd name="T62" fmla="*/ 632 w 668"/>
                <a:gd name="T63" fmla="*/ 361 h 721"/>
                <a:gd name="T64" fmla="*/ 668 w 668"/>
                <a:gd name="T65" fmla="*/ 435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8" h="721">
                  <a:moveTo>
                    <a:pt x="668" y="435"/>
                  </a:moveTo>
                  <a:cubicBezTo>
                    <a:pt x="668" y="498"/>
                    <a:pt x="668" y="498"/>
                    <a:pt x="668" y="498"/>
                  </a:cubicBezTo>
                  <a:cubicBezTo>
                    <a:pt x="668" y="525"/>
                    <a:pt x="659" y="551"/>
                    <a:pt x="643" y="570"/>
                  </a:cubicBezTo>
                  <a:cubicBezTo>
                    <a:pt x="624" y="591"/>
                    <a:pt x="609" y="591"/>
                    <a:pt x="609" y="591"/>
                  </a:cubicBezTo>
                  <a:cubicBezTo>
                    <a:pt x="609" y="591"/>
                    <a:pt x="605" y="607"/>
                    <a:pt x="553" y="650"/>
                  </a:cubicBezTo>
                  <a:cubicBezTo>
                    <a:pt x="551" y="652"/>
                    <a:pt x="548" y="654"/>
                    <a:pt x="546" y="656"/>
                  </a:cubicBezTo>
                  <a:cubicBezTo>
                    <a:pt x="491" y="700"/>
                    <a:pt x="404" y="702"/>
                    <a:pt x="390" y="702"/>
                  </a:cubicBezTo>
                  <a:cubicBezTo>
                    <a:pt x="388" y="702"/>
                    <a:pt x="388" y="702"/>
                    <a:pt x="388" y="702"/>
                  </a:cubicBezTo>
                  <a:cubicBezTo>
                    <a:pt x="377" y="714"/>
                    <a:pt x="363" y="721"/>
                    <a:pt x="347" y="721"/>
                  </a:cubicBezTo>
                  <a:cubicBezTo>
                    <a:pt x="315" y="721"/>
                    <a:pt x="315" y="721"/>
                    <a:pt x="315" y="721"/>
                  </a:cubicBezTo>
                  <a:cubicBezTo>
                    <a:pt x="305" y="721"/>
                    <a:pt x="296" y="716"/>
                    <a:pt x="289" y="708"/>
                  </a:cubicBezTo>
                  <a:cubicBezTo>
                    <a:pt x="282" y="701"/>
                    <a:pt x="278" y="690"/>
                    <a:pt x="278" y="678"/>
                  </a:cubicBezTo>
                  <a:cubicBezTo>
                    <a:pt x="278" y="654"/>
                    <a:pt x="295" y="635"/>
                    <a:pt x="315" y="635"/>
                  </a:cubicBezTo>
                  <a:cubicBezTo>
                    <a:pt x="343" y="635"/>
                    <a:pt x="343" y="635"/>
                    <a:pt x="343" y="635"/>
                  </a:cubicBezTo>
                  <a:cubicBezTo>
                    <a:pt x="352" y="635"/>
                    <a:pt x="361" y="636"/>
                    <a:pt x="371" y="638"/>
                  </a:cubicBezTo>
                  <a:cubicBezTo>
                    <a:pt x="380" y="640"/>
                    <a:pt x="389" y="643"/>
                    <a:pt x="397" y="648"/>
                  </a:cubicBezTo>
                  <a:cubicBezTo>
                    <a:pt x="568" y="639"/>
                    <a:pt x="576" y="515"/>
                    <a:pt x="579" y="467"/>
                  </a:cubicBezTo>
                  <a:cubicBezTo>
                    <a:pt x="581" y="449"/>
                    <a:pt x="579" y="420"/>
                    <a:pt x="574" y="392"/>
                  </a:cubicBezTo>
                  <a:cubicBezTo>
                    <a:pt x="574" y="392"/>
                    <a:pt x="574" y="392"/>
                    <a:pt x="574" y="392"/>
                  </a:cubicBezTo>
                  <a:cubicBezTo>
                    <a:pt x="571" y="370"/>
                    <a:pt x="566" y="350"/>
                    <a:pt x="560" y="335"/>
                  </a:cubicBezTo>
                  <a:cubicBezTo>
                    <a:pt x="553" y="319"/>
                    <a:pt x="548" y="301"/>
                    <a:pt x="543" y="284"/>
                  </a:cubicBezTo>
                  <a:cubicBezTo>
                    <a:pt x="524" y="229"/>
                    <a:pt x="463" y="90"/>
                    <a:pt x="323" y="107"/>
                  </a:cubicBezTo>
                  <a:cubicBezTo>
                    <a:pt x="148" y="129"/>
                    <a:pt x="126" y="306"/>
                    <a:pt x="126" y="306"/>
                  </a:cubicBezTo>
                  <a:cubicBezTo>
                    <a:pt x="105" y="372"/>
                    <a:pt x="115" y="340"/>
                    <a:pt x="110" y="356"/>
                  </a:cubicBezTo>
                  <a:cubicBezTo>
                    <a:pt x="108" y="361"/>
                    <a:pt x="104" y="373"/>
                    <a:pt x="96" y="397"/>
                  </a:cubicBezTo>
                  <a:cubicBezTo>
                    <a:pt x="67" y="488"/>
                    <a:pt x="96" y="591"/>
                    <a:pt x="96" y="591"/>
                  </a:cubicBezTo>
                  <a:cubicBezTo>
                    <a:pt x="96" y="591"/>
                    <a:pt x="0" y="583"/>
                    <a:pt x="0" y="475"/>
                  </a:cubicBezTo>
                  <a:cubicBezTo>
                    <a:pt x="0" y="367"/>
                    <a:pt x="63" y="354"/>
                    <a:pt x="63" y="354"/>
                  </a:cubicBezTo>
                  <a:cubicBezTo>
                    <a:pt x="63" y="354"/>
                    <a:pt x="76" y="247"/>
                    <a:pt x="130" y="168"/>
                  </a:cubicBezTo>
                  <a:cubicBezTo>
                    <a:pt x="200" y="64"/>
                    <a:pt x="363" y="0"/>
                    <a:pt x="501" y="107"/>
                  </a:cubicBezTo>
                  <a:cubicBezTo>
                    <a:pt x="601" y="185"/>
                    <a:pt x="603" y="349"/>
                    <a:pt x="605" y="354"/>
                  </a:cubicBezTo>
                  <a:cubicBezTo>
                    <a:pt x="614" y="352"/>
                    <a:pt x="624" y="356"/>
                    <a:pt x="632" y="361"/>
                  </a:cubicBezTo>
                  <a:cubicBezTo>
                    <a:pt x="655" y="376"/>
                    <a:pt x="668" y="404"/>
                    <a:pt x="668" y="435"/>
                  </a:cubicBez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38">
              <a:extLst>
                <a:ext uri="{FF2B5EF4-FFF2-40B4-BE49-F238E27FC236}">
                  <a16:creationId xmlns:a16="http://schemas.microsoft.com/office/drawing/2014/main" id="{42010278-7639-4330-93ED-D120A96FB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8338" y="3141663"/>
              <a:ext cx="1323975" cy="1670050"/>
            </a:xfrm>
            <a:custGeom>
              <a:avLst/>
              <a:gdLst>
                <a:gd name="T0" fmla="*/ 480 w 487"/>
                <a:gd name="T1" fmla="*/ 233 h 616"/>
                <a:gd name="T2" fmla="*/ 485 w 487"/>
                <a:gd name="T3" fmla="*/ 308 h 616"/>
                <a:gd name="T4" fmla="*/ 303 w 487"/>
                <a:gd name="T5" fmla="*/ 489 h 616"/>
                <a:gd name="T6" fmla="*/ 277 w 487"/>
                <a:gd name="T7" fmla="*/ 479 h 616"/>
                <a:gd name="T8" fmla="*/ 249 w 487"/>
                <a:gd name="T9" fmla="*/ 476 h 616"/>
                <a:gd name="T10" fmla="*/ 221 w 487"/>
                <a:gd name="T11" fmla="*/ 476 h 616"/>
                <a:gd name="T12" fmla="*/ 184 w 487"/>
                <a:gd name="T13" fmla="*/ 519 h 616"/>
                <a:gd name="T14" fmla="*/ 195 w 487"/>
                <a:gd name="T15" fmla="*/ 549 h 616"/>
                <a:gd name="T16" fmla="*/ 221 w 487"/>
                <a:gd name="T17" fmla="*/ 562 h 616"/>
                <a:gd name="T18" fmla="*/ 253 w 487"/>
                <a:gd name="T19" fmla="*/ 562 h 616"/>
                <a:gd name="T20" fmla="*/ 294 w 487"/>
                <a:gd name="T21" fmla="*/ 543 h 616"/>
                <a:gd name="T22" fmla="*/ 296 w 487"/>
                <a:gd name="T23" fmla="*/ 543 h 616"/>
                <a:gd name="T24" fmla="*/ 452 w 487"/>
                <a:gd name="T25" fmla="*/ 497 h 616"/>
                <a:gd name="T26" fmla="*/ 459 w 487"/>
                <a:gd name="T27" fmla="*/ 491 h 616"/>
                <a:gd name="T28" fmla="*/ 460 w 487"/>
                <a:gd name="T29" fmla="*/ 492 h 616"/>
                <a:gd name="T30" fmla="*/ 369 w 487"/>
                <a:gd name="T31" fmla="*/ 616 h 616"/>
                <a:gd name="T32" fmla="*/ 115 w 487"/>
                <a:gd name="T33" fmla="*/ 616 h 616"/>
                <a:gd name="T34" fmla="*/ 0 w 487"/>
                <a:gd name="T35" fmla="*/ 334 h 616"/>
                <a:gd name="T36" fmla="*/ 21 w 487"/>
                <a:gd name="T37" fmla="*/ 198 h 616"/>
                <a:gd name="T38" fmla="*/ 246 w 487"/>
                <a:gd name="T39" fmla="*/ 0 h 616"/>
                <a:gd name="T40" fmla="*/ 480 w 487"/>
                <a:gd name="T41" fmla="*/ 233 h 616"/>
                <a:gd name="T42" fmla="*/ 480 w 487"/>
                <a:gd name="T43" fmla="*/ 233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7" h="616">
                  <a:moveTo>
                    <a:pt x="480" y="233"/>
                  </a:moveTo>
                  <a:cubicBezTo>
                    <a:pt x="485" y="261"/>
                    <a:pt x="487" y="290"/>
                    <a:pt x="485" y="308"/>
                  </a:cubicBezTo>
                  <a:cubicBezTo>
                    <a:pt x="482" y="356"/>
                    <a:pt x="474" y="480"/>
                    <a:pt x="303" y="489"/>
                  </a:cubicBezTo>
                  <a:cubicBezTo>
                    <a:pt x="295" y="484"/>
                    <a:pt x="286" y="481"/>
                    <a:pt x="277" y="479"/>
                  </a:cubicBezTo>
                  <a:cubicBezTo>
                    <a:pt x="267" y="477"/>
                    <a:pt x="258" y="476"/>
                    <a:pt x="249" y="476"/>
                  </a:cubicBezTo>
                  <a:cubicBezTo>
                    <a:pt x="221" y="476"/>
                    <a:pt x="221" y="476"/>
                    <a:pt x="221" y="476"/>
                  </a:cubicBezTo>
                  <a:cubicBezTo>
                    <a:pt x="201" y="476"/>
                    <a:pt x="184" y="495"/>
                    <a:pt x="184" y="519"/>
                  </a:cubicBezTo>
                  <a:cubicBezTo>
                    <a:pt x="184" y="531"/>
                    <a:pt x="188" y="542"/>
                    <a:pt x="195" y="549"/>
                  </a:cubicBezTo>
                  <a:cubicBezTo>
                    <a:pt x="202" y="557"/>
                    <a:pt x="211" y="562"/>
                    <a:pt x="221" y="562"/>
                  </a:cubicBezTo>
                  <a:cubicBezTo>
                    <a:pt x="253" y="562"/>
                    <a:pt x="253" y="562"/>
                    <a:pt x="253" y="562"/>
                  </a:cubicBezTo>
                  <a:cubicBezTo>
                    <a:pt x="269" y="562"/>
                    <a:pt x="283" y="555"/>
                    <a:pt x="294" y="543"/>
                  </a:cubicBezTo>
                  <a:cubicBezTo>
                    <a:pt x="294" y="543"/>
                    <a:pt x="294" y="543"/>
                    <a:pt x="296" y="543"/>
                  </a:cubicBezTo>
                  <a:cubicBezTo>
                    <a:pt x="310" y="543"/>
                    <a:pt x="397" y="541"/>
                    <a:pt x="452" y="497"/>
                  </a:cubicBezTo>
                  <a:cubicBezTo>
                    <a:pt x="454" y="495"/>
                    <a:pt x="457" y="493"/>
                    <a:pt x="459" y="491"/>
                  </a:cubicBezTo>
                  <a:cubicBezTo>
                    <a:pt x="460" y="492"/>
                    <a:pt x="460" y="492"/>
                    <a:pt x="460" y="492"/>
                  </a:cubicBezTo>
                  <a:cubicBezTo>
                    <a:pt x="438" y="540"/>
                    <a:pt x="407" y="584"/>
                    <a:pt x="369" y="616"/>
                  </a:cubicBezTo>
                  <a:cubicBezTo>
                    <a:pt x="115" y="616"/>
                    <a:pt x="115" y="616"/>
                    <a:pt x="115" y="616"/>
                  </a:cubicBezTo>
                  <a:cubicBezTo>
                    <a:pt x="46" y="557"/>
                    <a:pt x="0" y="453"/>
                    <a:pt x="0" y="334"/>
                  </a:cubicBezTo>
                  <a:cubicBezTo>
                    <a:pt x="0" y="286"/>
                    <a:pt x="8" y="240"/>
                    <a:pt x="21" y="198"/>
                  </a:cubicBezTo>
                  <a:cubicBezTo>
                    <a:pt x="59" y="81"/>
                    <a:pt x="146" y="0"/>
                    <a:pt x="246" y="0"/>
                  </a:cubicBezTo>
                  <a:cubicBezTo>
                    <a:pt x="356" y="0"/>
                    <a:pt x="449" y="98"/>
                    <a:pt x="480" y="233"/>
                  </a:cubicBezTo>
                  <a:cubicBezTo>
                    <a:pt x="480" y="233"/>
                    <a:pt x="480" y="233"/>
                    <a:pt x="480" y="233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39">
              <a:extLst>
                <a:ext uri="{FF2B5EF4-FFF2-40B4-BE49-F238E27FC236}">
                  <a16:creationId xmlns:a16="http://schemas.microsoft.com/office/drawing/2014/main" id="{F3070F9E-ADC6-4ED9-978C-056F09EAD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8688" y="4811713"/>
              <a:ext cx="838200" cy="395288"/>
            </a:xfrm>
            <a:custGeom>
              <a:avLst/>
              <a:gdLst>
                <a:gd name="T0" fmla="*/ 273 w 308"/>
                <a:gd name="T1" fmla="*/ 0 h 146"/>
                <a:gd name="T2" fmla="*/ 308 w 308"/>
                <a:gd name="T3" fmla="*/ 144 h 146"/>
                <a:gd name="T4" fmla="*/ 307 w 308"/>
                <a:gd name="T5" fmla="*/ 146 h 146"/>
                <a:gd name="T6" fmla="*/ 300 w 308"/>
                <a:gd name="T7" fmla="*/ 144 h 146"/>
                <a:gd name="T8" fmla="*/ 0 w 308"/>
                <a:gd name="T9" fmla="*/ 144 h 146"/>
                <a:gd name="T10" fmla="*/ 19 w 308"/>
                <a:gd name="T11" fmla="*/ 0 h 146"/>
                <a:gd name="T12" fmla="*/ 150 w 308"/>
                <a:gd name="T13" fmla="*/ 52 h 146"/>
                <a:gd name="T14" fmla="*/ 273 w 308"/>
                <a:gd name="T1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8" h="146">
                  <a:moveTo>
                    <a:pt x="273" y="0"/>
                  </a:moveTo>
                  <a:cubicBezTo>
                    <a:pt x="308" y="144"/>
                    <a:pt x="308" y="144"/>
                    <a:pt x="308" y="144"/>
                  </a:cubicBezTo>
                  <a:cubicBezTo>
                    <a:pt x="308" y="145"/>
                    <a:pt x="307" y="145"/>
                    <a:pt x="307" y="146"/>
                  </a:cubicBezTo>
                  <a:cubicBezTo>
                    <a:pt x="300" y="144"/>
                    <a:pt x="300" y="144"/>
                    <a:pt x="300" y="144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57" y="33"/>
                    <a:pt x="102" y="52"/>
                    <a:pt x="150" y="52"/>
                  </a:cubicBezTo>
                  <a:cubicBezTo>
                    <a:pt x="194" y="52"/>
                    <a:pt x="237" y="32"/>
                    <a:pt x="273" y="0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Freeform 40">
              <a:extLst>
                <a:ext uri="{FF2B5EF4-FFF2-40B4-BE49-F238E27FC236}">
                  <a16:creationId xmlns:a16="http://schemas.microsoft.com/office/drawing/2014/main" id="{157142A1-AFC4-4D2A-9D95-35F1EF50F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8688" y="5200650"/>
              <a:ext cx="835025" cy="220663"/>
            </a:xfrm>
            <a:custGeom>
              <a:avLst/>
              <a:gdLst>
                <a:gd name="T0" fmla="*/ 300 w 307"/>
                <a:gd name="T1" fmla="*/ 0 h 81"/>
                <a:gd name="T2" fmla="*/ 307 w 307"/>
                <a:gd name="T3" fmla="*/ 2 h 81"/>
                <a:gd name="T4" fmla="*/ 155 w 307"/>
                <a:gd name="T5" fmla="*/ 81 h 81"/>
                <a:gd name="T6" fmla="*/ 14 w 307"/>
                <a:gd name="T7" fmla="*/ 17 h 81"/>
                <a:gd name="T8" fmla="*/ 0 w 307"/>
                <a:gd name="T9" fmla="*/ 0 h 81"/>
                <a:gd name="T10" fmla="*/ 300 w 307"/>
                <a:gd name="T11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7" h="81">
                  <a:moveTo>
                    <a:pt x="300" y="0"/>
                  </a:moveTo>
                  <a:cubicBezTo>
                    <a:pt x="307" y="2"/>
                    <a:pt x="307" y="2"/>
                    <a:pt x="307" y="2"/>
                  </a:cubicBezTo>
                  <a:cubicBezTo>
                    <a:pt x="270" y="54"/>
                    <a:pt x="212" y="81"/>
                    <a:pt x="155" y="81"/>
                  </a:cubicBezTo>
                  <a:cubicBezTo>
                    <a:pt x="103" y="81"/>
                    <a:pt x="51" y="60"/>
                    <a:pt x="14" y="17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00" y="0"/>
                  </a:ln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Freeform 41">
              <a:extLst>
                <a:ext uri="{FF2B5EF4-FFF2-40B4-BE49-F238E27FC236}">
                  <a16:creationId xmlns:a16="http://schemas.microsoft.com/office/drawing/2014/main" id="{433F8D65-4933-4D1A-8618-BDD64FD7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1076" y="4811713"/>
              <a:ext cx="690563" cy="139700"/>
            </a:xfrm>
            <a:custGeom>
              <a:avLst/>
              <a:gdLst>
                <a:gd name="T0" fmla="*/ 0 w 254"/>
                <a:gd name="T1" fmla="*/ 0 h 52"/>
                <a:gd name="T2" fmla="*/ 254 w 254"/>
                <a:gd name="T3" fmla="*/ 0 h 52"/>
                <a:gd name="T4" fmla="*/ 131 w 254"/>
                <a:gd name="T5" fmla="*/ 52 h 52"/>
                <a:gd name="T6" fmla="*/ 0 w 254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4" h="52">
                  <a:moveTo>
                    <a:pt x="0" y="0"/>
                  </a:moveTo>
                  <a:cubicBezTo>
                    <a:pt x="254" y="0"/>
                    <a:pt x="254" y="0"/>
                    <a:pt x="254" y="0"/>
                  </a:cubicBezTo>
                  <a:cubicBezTo>
                    <a:pt x="218" y="32"/>
                    <a:pt x="175" y="52"/>
                    <a:pt x="131" y="52"/>
                  </a:cubicBezTo>
                  <a:cubicBezTo>
                    <a:pt x="83" y="52"/>
                    <a:pt x="38" y="33"/>
                    <a:pt x="0" y="0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Freeform 42">
              <a:extLst>
                <a:ext uri="{FF2B5EF4-FFF2-40B4-BE49-F238E27FC236}">
                  <a16:creationId xmlns:a16="http://schemas.microsoft.com/office/drawing/2014/main" id="{D4E7F5A0-50EF-4FF4-A2EA-6FFAC880E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5001" y="3087688"/>
              <a:ext cx="1306513" cy="1809750"/>
            </a:xfrm>
            <a:custGeom>
              <a:avLst/>
              <a:gdLst>
                <a:gd name="T0" fmla="*/ 460 w 480"/>
                <a:gd name="T1" fmla="*/ 492 h 668"/>
                <a:gd name="T2" fmla="*/ 246 w 480"/>
                <a:gd name="T3" fmla="*/ 668 h 668"/>
                <a:gd name="T4" fmla="*/ 0 w 480"/>
                <a:gd name="T5" fmla="*/ 334 h 668"/>
                <a:gd name="T6" fmla="*/ 21 w 480"/>
                <a:gd name="T7" fmla="*/ 198 h 668"/>
                <a:gd name="T8" fmla="*/ 246 w 480"/>
                <a:gd name="T9" fmla="*/ 0 h 668"/>
                <a:gd name="T10" fmla="*/ 480 w 480"/>
                <a:gd name="T11" fmla="*/ 233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0" h="668">
                  <a:moveTo>
                    <a:pt x="460" y="492"/>
                  </a:moveTo>
                  <a:cubicBezTo>
                    <a:pt x="417" y="588"/>
                    <a:pt x="335" y="668"/>
                    <a:pt x="246" y="668"/>
                  </a:cubicBezTo>
                  <a:cubicBezTo>
                    <a:pt x="110" y="668"/>
                    <a:pt x="0" y="518"/>
                    <a:pt x="0" y="334"/>
                  </a:cubicBezTo>
                  <a:cubicBezTo>
                    <a:pt x="0" y="286"/>
                    <a:pt x="8" y="240"/>
                    <a:pt x="21" y="198"/>
                  </a:cubicBezTo>
                  <a:cubicBezTo>
                    <a:pt x="59" y="81"/>
                    <a:pt x="146" y="0"/>
                    <a:pt x="246" y="0"/>
                  </a:cubicBezTo>
                  <a:cubicBezTo>
                    <a:pt x="356" y="0"/>
                    <a:pt x="449" y="98"/>
                    <a:pt x="480" y="23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Freeform 43">
              <a:extLst>
                <a:ext uri="{FF2B5EF4-FFF2-40B4-BE49-F238E27FC236}">
                  <a16:creationId xmlns:a16="http://schemas.microsoft.com/office/drawing/2014/main" id="{3EB4E4FE-CE57-4FE1-A34C-E61914BE1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9413" y="2657475"/>
              <a:ext cx="1817688" cy="1952625"/>
            </a:xfrm>
            <a:custGeom>
              <a:avLst/>
              <a:gdLst>
                <a:gd name="T0" fmla="*/ 553 w 668"/>
                <a:gd name="T1" fmla="*/ 650 h 721"/>
                <a:gd name="T2" fmla="*/ 609 w 668"/>
                <a:gd name="T3" fmla="*/ 591 h 721"/>
                <a:gd name="T4" fmla="*/ 643 w 668"/>
                <a:gd name="T5" fmla="*/ 570 h 721"/>
                <a:gd name="T6" fmla="*/ 668 w 668"/>
                <a:gd name="T7" fmla="*/ 498 h 721"/>
                <a:gd name="T8" fmla="*/ 668 w 668"/>
                <a:gd name="T9" fmla="*/ 435 h 721"/>
                <a:gd name="T10" fmla="*/ 632 w 668"/>
                <a:gd name="T11" fmla="*/ 361 h 721"/>
                <a:gd name="T12" fmla="*/ 605 w 668"/>
                <a:gd name="T13" fmla="*/ 354 h 721"/>
                <a:gd name="T14" fmla="*/ 501 w 668"/>
                <a:gd name="T15" fmla="*/ 107 h 721"/>
                <a:gd name="T16" fmla="*/ 130 w 668"/>
                <a:gd name="T17" fmla="*/ 168 h 721"/>
                <a:gd name="T18" fmla="*/ 63 w 668"/>
                <a:gd name="T19" fmla="*/ 354 h 721"/>
                <a:gd name="T20" fmla="*/ 0 w 668"/>
                <a:gd name="T21" fmla="*/ 475 h 721"/>
                <a:gd name="T22" fmla="*/ 96 w 668"/>
                <a:gd name="T23" fmla="*/ 591 h 721"/>
                <a:gd name="T24" fmla="*/ 96 w 668"/>
                <a:gd name="T25" fmla="*/ 397 h 721"/>
                <a:gd name="T26" fmla="*/ 110 w 668"/>
                <a:gd name="T27" fmla="*/ 356 h 721"/>
                <a:gd name="T28" fmla="*/ 126 w 668"/>
                <a:gd name="T29" fmla="*/ 306 h 721"/>
                <a:gd name="T30" fmla="*/ 323 w 668"/>
                <a:gd name="T31" fmla="*/ 107 h 721"/>
                <a:gd name="T32" fmla="*/ 543 w 668"/>
                <a:gd name="T33" fmla="*/ 284 h 721"/>
                <a:gd name="T34" fmla="*/ 560 w 668"/>
                <a:gd name="T35" fmla="*/ 335 h 721"/>
                <a:gd name="T36" fmla="*/ 574 w 668"/>
                <a:gd name="T37" fmla="*/ 392 h 721"/>
                <a:gd name="T38" fmla="*/ 574 w 668"/>
                <a:gd name="T39" fmla="*/ 392 h 721"/>
                <a:gd name="T40" fmla="*/ 579 w 668"/>
                <a:gd name="T41" fmla="*/ 467 h 721"/>
                <a:gd name="T42" fmla="*/ 397 w 668"/>
                <a:gd name="T43" fmla="*/ 648 h 721"/>
                <a:gd name="T44" fmla="*/ 371 w 668"/>
                <a:gd name="T45" fmla="*/ 638 h 721"/>
                <a:gd name="T46" fmla="*/ 343 w 668"/>
                <a:gd name="T47" fmla="*/ 635 h 721"/>
                <a:gd name="T48" fmla="*/ 315 w 668"/>
                <a:gd name="T49" fmla="*/ 635 h 721"/>
                <a:gd name="T50" fmla="*/ 278 w 668"/>
                <a:gd name="T51" fmla="*/ 678 h 721"/>
                <a:gd name="T52" fmla="*/ 289 w 668"/>
                <a:gd name="T53" fmla="*/ 708 h 721"/>
                <a:gd name="T54" fmla="*/ 315 w 668"/>
                <a:gd name="T55" fmla="*/ 721 h 721"/>
                <a:gd name="T56" fmla="*/ 347 w 668"/>
                <a:gd name="T57" fmla="*/ 721 h 721"/>
                <a:gd name="T58" fmla="*/ 388 w 668"/>
                <a:gd name="T59" fmla="*/ 702 h 721"/>
                <a:gd name="T60" fmla="*/ 390 w 668"/>
                <a:gd name="T61" fmla="*/ 702 h 721"/>
                <a:gd name="T62" fmla="*/ 546 w 668"/>
                <a:gd name="T63" fmla="*/ 656 h 721"/>
                <a:gd name="T64" fmla="*/ 553 w 668"/>
                <a:gd name="T65" fmla="*/ 650 h 7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8" h="721">
                  <a:moveTo>
                    <a:pt x="553" y="650"/>
                  </a:moveTo>
                  <a:cubicBezTo>
                    <a:pt x="605" y="607"/>
                    <a:pt x="609" y="591"/>
                    <a:pt x="609" y="591"/>
                  </a:cubicBezTo>
                  <a:cubicBezTo>
                    <a:pt x="609" y="591"/>
                    <a:pt x="624" y="591"/>
                    <a:pt x="643" y="570"/>
                  </a:cubicBezTo>
                  <a:cubicBezTo>
                    <a:pt x="659" y="551"/>
                    <a:pt x="668" y="525"/>
                    <a:pt x="668" y="498"/>
                  </a:cubicBezTo>
                  <a:cubicBezTo>
                    <a:pt x="668" y="435"/>
                    <a:pt x="668" y="435"/>
                    <a:pt x="668" y="435"/>
                  </a:cubicBezTo>
                  <a:cubicBezTo>
                    <a:pt x="668" y="404"/>
                    <a:pt x="655" y="376"/>
                    <a:pt x="632" y="361"/>
                  </a:cubicBezTo>
                  <a:cubicBezTo>
                    <a:pt x="624" y="356"/>
                    <a:pt x="614" y="352"/>
                    <a:pt x="605" y="354"/>
                  </a:cubicBezTo>
                  <a:cubicBezTo>
                    <a:pt x="603" y="349"/>
                    <a:pt x="601" y="185"/>
                    <a:pt x="501" y="107"/>
                  </a:cubicBezTo>
                  <a:cubicBezTo>
                    <a:pt x="363" y="0"/>
                    <a:pt x="200" y="64"/>
                    <a:pt x="130" y="168"/>
                  </a:cubicBezTo>
                  <a:cubicBezTo>
                    <a:pt x="76" y="247"/>
                    <a:pt x="63" y="354"/>
                    <a:pt x="63" y="354"/>
                  </a:cubicBezTo>
                  <a:cubicBezTo>
                    <a:pt x="63" y="354"/>
                    <a:pt x="0" y="367"/>
                    <a:pt x="0" y="475"/>
                  </a:cubicBezTo>
                  <a:cubicBezTo>
                    <a:pt x="0" y="583"/>
                    <a:pt x="96" y="591"/>
                    <a:pt x="96" y="591"/>
                  </a:cubicBezTo>
                  <a:cubicBezTo>
                    <a:pt x="96" y="591"/>
                    <a:pt x="67" y="488"/>
                    <a:pt x="96" y="397"/>
                  </a:cubicBezTo>
                  <a:cubicBezTo>
                    <a:pt x="104" y="373"/>
                    <a:pt x="108" y="361"/>
                    <a:pt x="110" y="356"/>
                  </a:cubicBezTo>
                  <a:cubicBezTo>
                    <a:pt x="115" y="340"/>
                    <a:pt x="105" y="372"/>
                    <a:pt x="126" y="306"/>
                  </a:cubicBezTo>
                  <a:cubicBezTo>
                    <a:pt x="126" y="306"/>
                    <a:pt x="148" y="129"/>
                    <a:pt x="323" y="107"/>
                  </a:cubicBezTo>
                  <a:cubicBezTo>
                    <a:pt x="463" y="90"/>
                    <a:pt x="524" y="229"/>
                    <a:pt x="543" y="284"/>
                  </a:cubicBezTo>
                  <a:cubicBezTo>
                    <a:pt x="548" y="301"/>
                    <a:pt x="553" y="319"/>
                    <a:pt x="560" y="335"/>
                  </a:cubicBezTo>
                  <a:cubicBezTo>
                    <a:pt x="566" y="350"/>
                    <a:pt x="571" y="370"/>
                    <a:pt x="574" y="392"/>
                  </a:cubicBezTo>
                  <a:cubicBezTo>
                    <a:pt x="574" y="392"/>
                    <a:pt x="574" y="392"/>
                    <a:pt x="574" y="392"/>
                  </a:cubicBezTo>
                  <a:cubicBezTo>
                    <a:pt x="579" y="420"/>
                    <a:pt x="581" y="449"/>
                    <a:pt x="579" y="467"/>
                  </a:cubicBezTo>
                  <a:cubicBezTo>
                    <a:pt x="576" y="515"/>
                    <a:pt x="568" y="639"/>
                    <a:pt x="397" y="648"/>
                  </a:cubicBezTo>
                  <a:cubicBezTo>
                    <a:pt x="389" y="643"/>
                    <a:pt x="380" y="640"/>
                    <a:pt x="371" y="638"/>
                  </a:cubicBezTo>
                  <a:cubicBezTo>
                    <a:pt x="361" y="636"/>
                    <a:pt x="352" y="635"/>
                    <a:pt x="343" y="635"/>
                  </a:cubicBezTo>
                  <a:cubicBezTo>
                    <a:pt x="315" y="635"/>
                    <a:pt x="315" y="635"/>
                    <a:pt x="315" y="635"/>
                  </a:cubicBezTo>
                  <a:cubicBezTo>
                    <a:pt x="295" y="635"/>
                    <a:pt x="278" y="654"/>
                    <a:pt x="278" y="678"/>
                  </a:cubicBezTo>
                  <a:cubicBezTo>
                    <a:pt x="278" y="690"/>
                    <a:pt x="282" y="701"/>
                    <a:pt x="289" y="708"/>
                  </a:cubicBezTo>
                  <a:cubicBezTo>
                    <a:pt x="296" y="716"/>
                    <a:pt x="305" y="721"/>
                    <a:pt x="315" y="721"/>
                  </a:cubicBezTo>
                  <a:cubicBezTo>
                    <a:pt x="347" y="721"/>
                    <a:pt x="347" y="721"/>
                    <a:pt x="347" y="721"/>
                  </a:cubicBezTo>
                  <a:cubicBezTo>
                    <a:pt x="363" y="721"/>
                    <a:pt x="377" y="714"/>
                    <a:pt x="388" y="702"/>
                  </a:cubicBezTo>
                  <a:cubicBezTo>
                    <a:pt x="388" y="702"/>
                    <a:pt x="388" y="702"/>
                    <a:pt x="390" y="702"/>
                  </a:cubicBezTo>
                  <a:cubicBezTo>
                    <a:pt x="404" y="702"/>
                    <a:pt x="491" y="700"/>
                    <a:pt x="546" y="656"/>
                  </a:cubicBezTo>
                  <a:cubicBezTo>
                    <a:pt x="548" y="654"/>
                    <a:pt x="551" y="652"/>
                    <a:pt x="553" y="65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Freeform 44">
              <a:extLst>
                <a:ext uri="{FF2B5EF4-FFF2-40B4-BE49-F238E27FC236}">
                  <a16:creationId xmlns:a16="http://schemas.microsoft.com/office/drawing/2014/main" id="{1A675593-507E-491D-8AB9-BC870793A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6938" y="4756150"/>
              <a:ext cx="838200" cy="685800"/>
            </a:xfrm>
            <a:custGeom>
              <a:avLst/>
              <a:gdLst>
                <a:gd name="T0" fmla="*/ 273 w 308"/>
                <a:gd name="T1" fmla="*/ 0 h 253"/>
                <a:gd name="T2" fmla="*/ 308 w 308"/>
                <a:gd name="T3" fmla="*/ 144 h 253"/>
                <a:gd name="T4" fmla="*/ 308 w 308"/>
                <a:gd name="T5" fmla="*/ 144 h 253"/>
                <a:gd name="T6" fmla="*/ 14 w 308"/>
                <a:gd name="T7" fmla="*/ 161 h 253"/>
                <a:gd name="T8" fmla="*/ 0 w 308"/>
                <a:gd name="T9" fmla="*/ 144 h 253"/>
                <a:gd name="T10" fmla="*/ 19 w 308"/>
                <a:gd name="T11" fmla="*/ 0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8" h="253">
                  <a:moveTo>
                    <a:pt x="273" y="0"/>
                  </a:moveTo>
                  <a:cubicBezTo>
                    <a:pt x="308" y="144"/>
                    <a:pt x="308" y="144"/>
                    <a:pt x="308" y="144"/>
                  </a:cubicBezTo>
                  <a:cubicBezTo>
                    <a:pt x="308" y="144"/>
                    <a:pt x="308" y="144"/>
                    <a:pt x="308" y="144"/>
                  </a:cubicBezTo>
                  <a:cubicBezTo>
                    <a:pt x="239" y="245"/>
                    <a:pt x="94" y="253"/>
                    <a:pt x="14" y="161"/>
                  </a:cubicBezTo>
                  <a:cubicBezTo>
                    <a:pt x="0" y="144"/>
                    <a:pt x="0" y="144"/>
                    <a:pt x="0" y="144"/>
                  </a:cubicBezTo>
                  <a:cubicBezTo>
                    <a:pt x="19" y="0"/>
                    <a:pt x="19" y="0"/>
                    <a:pt x="1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Freeform 45">
              <a:extLst>
                <a:ext uri="{FF2B5EF4-FFF2-40B4-BE49-F238E27FC236}">
                  <a16:creationId xmlns:a16="http://schemas.microsoft.com/office/drawing/2014/main" id="{A1363F60-FA17-4978-81C8-66960ABD9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288" y="5146675"/>
              <a:ext cx="3341688" cy="1246188"/>
            </a:xfrm>
            <a:custGeom>
              <a:avLst/>
              <a:gdLst>
                <a:gd name="T0" fmla="*/ 764 w 1228"/>
                <a:gd name="T1" fmla="*/ 0 h 460"/>
                <a:gd name="T2" fmla="*/ 917 w 1228"/>
                <a:gd name="T3" fmla="*/ 45 h 460"/>
                <a:gd name="T4" fmla="*/ 1228 w 1228"/>
                <a:gd name="T5" fmla="*/ 460 h 460"/>
                <a:gd name="T6" fmla="*/ 1228 w 1228"/>
                <a:gd name="T7" fmla="*/ 460 h 460"/>
                <a:gd name="T8" fmla="*/ 554 w 1228"/>
                <a:gd name="T9" fmla="*/ 460 h 460"/>
                <a:gd name="T10" fmla="*/ 674 w 1228"/>
                <a:gd name="T11" fmla="*/ 460 h 460"/>
                <a:gd name="T12" fmla="*/ 0 w 1228"/>
                <a:gd name="T13" fmla="*/ 460 h 460"/>
                <a:gd name="T14" fmla="*/ 0 w 1228"/>
                <a:gd name="T15" fmla="*/ 460 h 460"/>
                <a:gd name="T16" fmla="*/ 311 w 1228"/>
                <a:gd name="T17" fmla="*/ 45 h 460"/>
                <a:gd name="T18" fmla="*/ 464 w 1228"/>
                <a:gd name="T19" fmla="*/ 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8" h="460">
                  <a:moveTo>
                    <a:pt x="764" y="0"/>
                  </a:moveTo>
                  <a:cubicBezTo>
                    <a:pt x="917" y="45"/>
                    <a:pt x="917" y="45"/>
                    <a:pt x="917" y="45"/>
                  </a:cubicBezTo>
                  <a:cubicBezTo>
                    <a:pt x="1101" y="99"/>
                    <a:pt x="1228" y="268"/>
                    <a:pt x="1228" y="460"/>
                  </a:cubicBezTo>
                  <a:cubicBezTo>
                    <a:pt x="1228" y="460"/>
                    <a:pt x="1228" y="460"/>
                    <a:pt x="1228" y="460"/>
                  </a:cubicBezTo>
                  <a:cubicBezTo>
                    <a:pt x="554" y="460"/>
                    <a:pt x="554" y="460"/>
                    <a:pt x="554" y="460"/>
                  </a:cubicBezTo>
                  <a:cubicBezTo>
                    <a:pt x="674" y="460"/>
                    <a:pt x="674" y="460"/>
                    <a:pt x="674" y="46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0" y="460"/>
                    <a:pt x="0" y="460"/>
                    <a:pt x="0" y="460"/>
                  </a:cubicBezTo>
                  <a:cubicBezTo>
                    <a:pt x="0" y="268"/>
                    <a:pt x="127" y="99"/>
                    <a:pt x="311" y="45"/>
                  </a:cubicBezTo>
                  <a:cubicBezTo>
                    <a:pt x="464" y="0"/>
                    <a:pt x="464" y="0"/>
                    <a:pt x="46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89" name="Oval 788">
            <a:extLst>
              <a:ext uri="{FF2B5EF4-FFF2-40B4-BE49-F238E27FC236}">
                <a16:creationId xmlns:a16="http://schemas.microsoft.com/office/drawing/2014/main" id="{50805E9A-462A-4494-8C6B-EE815A7B1E3E}"/>
              </a:ext>
            </a:extLst>
          </p:cNvPr>
          <p:cNvSpPr/>
          <p:nvPr/>
        </p:nvSpPr>
        <p:spPr>
          <a:xfrm>
            <a:off x="1276133" y="2351305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63F18A2E-ECED-4A80-8E0A-9DF7739CD06F}"/>
              </a:ext>
            </a:extLst>
          </p:cNvPr>
          <p:cNvGrpSpPr/>
          <p:nvPr/>
        </p:nvGrpSpPr>
        <p:grpSpPr>
          <a:xfrm>
            <a:off x="1335266" y="2412037"/>
            <a:ext cx="833536" cy="830338"/>
            <a:chOff x="1341919" y="2412037"/>
            <a:chExt cx="833536" cy="830338"/>
          </a:xfrm>
        </p:grpSpPr>
        <p:sp>
          <p:nvSpPr>
            <p:cNvPr id="796" name="Oval 51">
              <a:extLst>
                <a:ext uri="{FF2B5EF4-FFF2-40B4-BE49-F238E27FC236}">
                  <a16:creationId xmlns:a16="http://schemas.microsoft.com/office/drawing/2014/main" id="{A81DC90C-A347-4957-A3DB-5C5E8FA39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9048" y="2538367"/>
              <a:ext cx="593270" cy="70400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Freeform 55">
              <a:extLst>
                <a:ext uri="{FF2B5EF4-FFF2-40B4-BE49-F238E27FC236}">
                  <a16:creationId xmlns:a16="http://schemas.microsoft.com/office/drawing/2014/main" id="{645FBFE3-6AFF-49AC-9093-752EEA9B8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919" y="2412037"/>
              <a:ext cx="833536" cy="682020"/>
            </a:xfrm>
            <a:custGeom>
              <a:avLst/>
              <a:gdLst>
                <a:gd name="T0" fmla="*/ 495 w 1216"/>
                <a:gd name="T1" fmla="*/ 999 h 999"/>
                <a:gd name="T2" fmla="*/ 443 w 1216"/>
                <a:gd name="T3" fmla="*/ 999 h 999"/>
                <a:gd name="T4" fmla="*/ 222 w 1216"/>
                <a:gd name="T5" fmla="*/ 907 h 999"/>
                <a:gd name="T6" fmla="*/ 91 w 1216"/>
                <a:gd name="T7" fmla="*/ 907 h 999"/>
                <a:gd name="T8" fmla="*/ 55 w 1216"/>
                <a:gd name="T9" fmla="*/ 899 h 999"/>
                <a:gd name="T10" fmla="*/ 55 w 1216"/>
                <a:gd name="T11" fmla="*/ 899 h 999"/>
                <a:gd name="T12" fmla="*/ 0 w 1216"/>
                <a:gd name="T13" fmla="*/ 816 h 999"/>
                <a:gd name="T14" fmla="*/ 0 w 1216"/>
                <a:gd name="T15" fmla="*/ 675 h 999"/>
                <a:gd name="T16" fmla="*/ 11 w 1216"/>
                <a:gd name="T17" fmla="*/ 626 h 999"/>
                <a:gd name="T18" fmla="*/ 11 w 1216"/>
                <a:gd name="T19" fmla="*/ 626 h 999"/>
                <a:gd name="T20" fmla="*/ 108 w 1216"/>
                <a:gd name="T21" fmla="*/ 567 h 999"/>
                <a:gd name="T22" fmla="*/ 200 w 1216"/>
                <a:gd name="T23" fmla="*/ 576 h 999"/>
                <a:gd name="T24" fmla="*/ 189 w 1216"/>
                <a:gd name="T25" fmla="*/ 668 h 999"/>
                <a:gd name="T26" fmla="*/ 340 w 1216"/>
                <a:gd name="T27" fmla="*/ 587 h 999"/>
                <a:gd name="T28" fmla="*/ 433 w 1216"/>
                <a:gd name="T29" fmla="*/ 402 h 999"/>
                <a:gd name="T30" fmla="*/ 649 w 1216"/>
                <a:gd name="T31" fmla="*/ 567 h 999"/>
                <a:gd name="T32" fmla="*/ 742 w 1216"/>
                <a:gd name="T33" fmla="*/ 536 h 999"/>
                <a:gd name="T34" fmla="*/ 742 w 1216"/>
                <a:gd name="T35" fmla="*/ 536 h 999"/>
                <a:gd name="T36" fmla="*/ 1000 w 1216"/>
                <a:gd name="T37" fmla="*/ 618 h 999"/>
                <a:gd name="T38" fmla="*/ 1051 w 1216"/>
                <a:gd name="T39" fmla="*/ 701 h 999"/>
                <a:gd name="T40" fmla="*/ 1015 w 1216"/>
                <a:gd name="T41" fmla="*/ 907 h 999"/>
                <a:gd name="T42" fmla="*/ 1102 w 1216"/>
                <a:gd name="T43" fmla="*/ 907 h 999"/>
                <a:gd name="T44" fmla="*/ 1188 w 1216"/>
                <a:gd name="T45" fmla="*/ 867 h 999"/>
                <a:gd name="T46" fmla="*/ 1188 w 1216"/>
                <a:gd name="T47" fmla="*/ 867 h 999"/>
                <a:gd name="T48" fmla="*/ 1216 w 1216"/>
                <a:gd name="T49" fmla="*/ 792 h 999"/>
                <a:gd name="T50" fmla="*/ 1216 w 1216"/>
                <a:gd name="T51" fmla="*/ 655 h 999"/>
                <a:gd name="T52" fmla="*/ 1201 w 1216"/>
                <a:gd name="T53" fmla="*/ 606 h 999"/>
                <a:gd name="T54" fmla="*/ 1201 w 1216"/>
                <a:gd name="T55" fmla="*/ 606 h 999"/>
                <a:gd name="T56" fmla="*/ 1127 w 1216"/>
                <a:gd name="T57" fmla="*/ 567 h 999"/>
                <a:gd name="T58" fmla="*/ 1036 w 1216"/>
                <a:gd name="T59" fmla="*/ 567 h 999"/>
                <a:gd name="T60" fmla="*/ 1116 w 1216"/>
                <a:gd name="T61" fmla="*/ 567 h 999"/>
                <a:gd name="T62" fmla="*/ 649 w 1216"/>
                <a:gd name="T63" fmla="*/ 72 h 999"/>
                <a:gd name="T64" fmla="*/ 68 w 1216"/>
                <a:gd name="T65" fmla="*/ 576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16" h="999">
                  <a:moveTo>
                    <a:pt x="495" y="999"/>
                  </a:moveTo>
                  <a:cubicBezTo>
                    <a:pt x="495" y="999"/>
                    <a:pt x="495" y="999"/>
                    <a:pt x="443" y="999"/>
                  </a:cubicBezTo>
                  <a:cubicBezTo>
                    <a:pt x="328" y="999"/>
                    <a:pt x="222" y="907"/>
                    <a:pt x="222" y="907"/>
                  </a:cubicBezTo>
                  <a:cubicBezTo>
                    <a:pt x="91" y="907"/>
                    <a:pt x="91" y="907"/>
                    <a:pt x="91" y="907"/>
                  </a:cubicBezTo>
                  <a:cubicBezTo>
                    <a:pt x="78" y="907"/>
                    <a:pt x="66" y="904"/>
                    <a:pt x="55" y="899"/>
                  </a:cubicBezTo>
                  <a:cubicBezTo>
                    <a:pt x="55" y="899"/>
                    <a:pt x="55" y="899"/>
                    <a:pt x="55" y="899"/>
                  </a:cubicBezTo>
                  <a:cubicBezTo>
                    <a:pt x="22" y="885"/>
                    <a:pt x="0" y="852"/>
                    <a:pt x="0" y="816"/>
                  </a:cubicBezTo>
                  <a:cubicBezTo>
                    <a:pt x="0" y="675"/>
                    <a:pt x="0" y="675"/>
                    <a:pt x="0" y="675"/>
                  </a:cubicBezTo>
                  <a:cubicBezTo>
                    <a:pt x="0" y="658"/>
                    <a:pt x="4" y="641"/>
                    <a:pt x="11" y="626"/>
                  </a:cubicBezTo>
                  <a:cubicBezTo>
                    <a:pt x="11" y="626"/>
                    <a:pt x="11" y="626"/>
                    <a:pt x="11" y="626"/>
                  </a:cubicBezTo>
                  <a:cubicBezTo>
                    <a:pt x="30" y="590"/>
                    <a:pt x="67" y="567"/>
                    <a:pt x="108" y="567"/>
                  </a:cubicBezTo>
                  <a:cubicBezTo>
                    <a:pt x="200" y="576"/>
                    <a:pt x="200" y="576"/>
                    <a:pt x="200" y="576"/>
                  </a:cubicBezTo>
                  <a:cubicBezTo>
                    <a:pt x="189" y="668"/>
                    <a:pt x="189" y="668"/>
                    <a:pt x="189" y="668"/>
                  </a:cubicBezTo>
                  <a:cubicBezTo>
                    <a:pt x="189" y="668"/>
                    <a:pt x="289" y="639"/>
                    <a:pt x="340" y="587"/>
                  </a:cubicBezTo>
                  <a:cubicBezTo>
                    <a:pt x="392" y="536"/>
                    <a:pt x="433" y="402"/>
                    <a:pt x="433" y="402"/>
                  </a:cubicBezTo>
                  <a:cubicBezTo>
                    <a:pt x="433" y="402"/>
                    <a:pt x="562" y="530"/>
                    <a:pt x="649" y="567"/>
                  </a:cubicBezTo>
                  <a:cubicBezTo>
                    <a:pt x="728" y="600"/>
                    <a:pt x="742" y="536"/>
                    <a:pt x="742" y="536"/>
                  </a:cubicBezTo>
                  <a:cubicBezTo>
                    <a:pt x="742" y="536"/>
                    <a:pt x="742" y="536"/>
                    <a:pt x="742" y="536"/>
                  </a:cubicBezTo>
                  <a:cubicBezTo>
                    <a:pt x="742" y="536"/>
                    <a:pt x="948" y="536"/>
                    <a:pt x="1000" y="618"/>
                  </a:cubicBezTo>
                  <a:cubicBezTo>
                    <a:pt x="1051" y="701"/>
                    <a:pt x="1051" y="701"/>
                    <a:pt x="1051" y="701"/>
                  </a:cubicBezTo>
                  <a:cubicBezTo>
                    <a:pt x="1015" y="907"/>
                    <a:pt x="1015" y="907"/>
                    <a:pt x="1015" y="907"/>
                  </a:cubicBezTo>
                  <a:cubicBezTo>
                    <a:pt x="1102" y="907"/>
                    <a:pt x="1102" y="907"/>
                    <a:pt x="1102" y="907"/>
                  </a:cubicBezTo>
                  <a:cubicBezTo>
                    <a:pt x="1135" y="907"/>
                    <a:pt x="1167" y="892"/>
                    <a:pt x="1188" y="867"/>
                  </a:cubicBezTo>
                  <a:cubicBezTo>
                    <a:pt x="1188" y="867"/>
                    <a:pt x="1188" y="867"/>
                    <a:pt x="1188" y="867"/>
                  </a:cubicBezTo>
                  <a:cubicBezTo>
                    <a:pt x="1206" y="846"/>
                    <a:pt x="1216" y="820"/>
                    <a:pt x="1216" y="792"/>
                  </a:cubicBezTo>
                  <a:cubicBezTo>
                    <a:pt x="1216" y="655"/>
                    <a:pt x="1216" y="655"/>
                    <a:pt x="1216" y="655"/>
                  </a:cubicBezTo>
                  <a:cubicBezTo>
                    <a:pt x="1216" y="638"/>
                    <a:pt x="1211" y="621"/>
                    <a:pt x="1201" y="606"/>
                  </a:cubicBezTo>
                  <a:cubicBezTo>
                    <a:pt x="1201" y="606"/>
                    <a:pt x="1201" y="606"/>
                    <a:pt x="1201" y="606"/>
                  </a:cubicBezTo>
                  <a:cubicBezTo>
                    <a:pt x="1185" y="581"/>
                    <a:pt x="1157" y="567"/>
                    <a:pt x="1127" y="567"/>
                  </a:cubicBezTo>
                  <a:cubicBezTo>
                    <a:pt x="1036" y="567"/>
                    <a:pt x="1036" y="567"/>
                    <a:pt x="1036" y="567"/>
                  </a:cubicBezTo>
                  <a:cubicBezTo>
                    <a:pt x="1116" y="567"/>
                    <a:pt x="1116" y="567"/>
                    <a:pt x="1116" y="567"/>
                  </a:cubicBezTo>
                  <a:cubicBezTo>
                    <a:pt x="1116" y="567"/>
                    <a:pt x="1154" y="93"/>
                    <a:pt x="649" y="72"/>
                  </a:cubicBezTo>
                  <a:cubicBezTo>
                    <a:pt x="72" y="0"/>
                    <a:pt x="68" y="576"/>
                    <a:pt x="68" y="57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Freeform 49">
              <a:extLst>
                <a:ext uri="{FF2B5EF4-FFF2-40B4-BE49-F238E27FC236}">
                  <a16:creationId xmlns:a16="http://schemas.microsoft.com/office/drawing/2014/main" id="{86874C98-30FE-4719-955D-98ED661A4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842" y="2559955"/>
              <a:ext cx="590871" cy="352604"/>
            </a:xfrm>
            <a:custGeom>
              <a:avLst/>
              <a:gdLst>
                <a:gd name="T0" fmla="*/ 847 w 862"/>
                <a:gd name="T1" fmla="*/ 382 h 516"/>
                <a:gd name="T2" fmla="*/ 862 w 862"/>
                <a:gd name="T3" fmla="*/ 516 h 516"/>
                <a:gd name="T4" fmla="*/ 811 w 862"/>
                <a:gd name="T5" fmla="*/ 433 h 516"/>
                <a:gd name="T6" fmla="*/ 662 w 862"/>
                <a:gd name="T7" fmla="*/ 361 h 516"/>
                <a:gd name="T8" fmla="*/ 553 w 862"/>
                <a:gd name="T9" fmla="*/ 351 h 516"/>
                <a:gd name="T10" fmla="*/ 460 w 862"/>
                <a:gd name="T11" fmla="*/ 382 h 516"/>
                <a:gd name="T12" fmla="*/ 244 w 862"/>
                <a:gd name="T13" fmla="*/ 217 h 516"/>
                <a:gd name="T14" fmla="*/ 151 w 862"/>
                <a:gd name="T15" fmla="*/ 402 h 516"/>
                <a:gd name="T16" fmla="*/ 0 w 862"/>
                <a:gd name="T17" fmla="*/ 483 h 516"/>
                <a:gd name="T18" fmla="*/ 11 w 862"/>
                <a:gd name="T19" fmla="*/ 391 h 516"/>
                <a:gd name="T20" fmla="*/ 9 w 862"/>
                <a:gd name="T21" fmla="*/ 391 h 516"/>
                <a:gd name="T22" fmla="*/ 429 w 862"/>
                <a:gd name="T23" fmla="*/ 0 h 516"/>
                <a:gd name="T24" fmla="*/ 847 w 862"/>
                <a:gd name="T25" fmla="*/ 382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62" h="516">
                  <a:moveTo>
                    <a:pt x="847" y="382"/>
                  </a:moveTo>
                  <a:cubicBezTo>
                    <a:pt x="857" y="424"/>
                    <a:pt x="862" y="469"/>
                    <a:pt x="862" y="516"/>
                  </a:cubicBezTo>
                  <a:cubicBezTo>
                    <a:pt x="862" y="516"/>
                    <a:pt x="862" y="516"/>
                    <a:pt x="811" y="433"/>
                  </a:cubicBezTo>
                  <a:cubicBezTo>
                    <a:pt x="785" y="392"/>
                    <a:pt x="720" y="371"/>
                    <a:pt x="662" y="361"/>
                  </a:cubicBezTo>
                  <a:cubicBezTo>
                    <a:pt x="604" y="351"/>
                    <a:pt x="553" y="351"/>
                    <a:pt x="553" y="351"/>
                  </a:cubicBezTo>
                  <a:cubicBezTo>
                    <a:pt x="553" y="351"/>
                    <a:pt x="539" y="415"/>
                    <a:pt x="460" y="382"/>
                  </a:cubicBezTo>
                  <a:cubicBezTo>
                    <a:pt x="373" y="345"/>
                    <a:pt x="244" y="217"/>
                    <a:pt x="244" y="217"/>
                  </a:cubicBezTo>
                  <a:cubicBezTo>
                    <a:pt x="244" y="217"/>
                    <a:pt x="203" y="351"/>
                    <a:pt x="151" y="402"/>
                  </a:cubicBezTo>
                  <a:cubicBezTo>
                    <a:pt x="100" y="454"/>
                    <a:pt x="0" y="483"/>
                    <a:pt x="0" y="483"/>
                  </a:cubicBezTo>
                  <a:cubicBezTo>
                    <a:pt x="11" y="391"/>
                    <a:pt x="11" y="391"/>
                    <a:pt x="11" y="391"/>
                  </a:cubicBezTo>
                  <a:cubicBezTo>
                    <a:pt x="9" y="391"/>
                    <a:pt x="9" y="391"/>
                    <a:pt x="9" y="391"/>
                  </a:cubicBezTo>
                  <a:cubicBezTo>
                    <a:pt x="56" y="167"/>
                    <a:pt x="226" y="0"/>
                    <a:pt x="429" y="0"/>
                  </a:cubicBezTo>
                  <a:cubicBezTo>
                    <a:pt x="629" y="0"/>
                    <a:pt x="798" y="162"/>
                    <a:pt x="847" y="382"/>
                  </a:cubicBezTo>
                  <a:close/>
                </a:path>
              </a:pathLst>
            </a:custGeom>
            <a:solidFill>
              <a:srgbClr val="5D286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Freeform 50">
              <a:extLst>
                <a:ext uri="{FF2B5EF4-FFF2-40B4-BE49-F238E27FC236}">
                  <a16:creationId xmlns:a16="http://schemas.microsoft.com/office/drawing/2014/main" id="{2DA963AC-B698-4834-B74F-FBF926F37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922" y="3063274"/>
              <a:ext cx="133926" cy="77157"/>
            </a:xfrm>
            <a:custGeom>
              <a:avLst/>
              <a:gdLst>
                <a:gd name="T0" fmla="*/ 0 w 195"/>
                <a:gd name="T1" fmla="*/ 56 h 113"/>
                <a:gd name="T2" fmla="*/ 0 w 195"/>
                <a:gd name="T3" fmla="*/ 56 h 113"/>
                <a:gd name="T4" fmla="*/ 56 w 195"/>
                <a:gd name="T5" fmla="*/ 113 h 113"/>
                <a:gd name="T6" fmla="*/ 139 w 195"/>
                <a:gd name="T7" fmla="*/ 113 h 113"/>
                <a:gd name="T8" fmla="*/ 195 w 195"/>
                <a:gd name="T9" fmla="*/ 56 h 113"/>
                <a:gd name="T10" fmla="*/ 195 w 195"/>
                <a:gd name="T11" fmla="*/ 56 h 113"/>
                <a:gd name="T12" fmla="*/ 139 w 195"/>
                <a:gd name="T13" fmla="*/ 0 h 113"/>
                <a:gd name="T14" fmla="*/ 56 w 195"/>
                <a:gd name="T15" fmla="*/ 0 h 113"/>
                <a:gd name="T16" fmla="*/ 0 w 195"/>
                <a:gd name="T17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13">
                  <a:moveTo>
                    <a:pt x="0" y="56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88"/>
                    <a:pt x="25" y="113"/>
                    <a:pt x="56" y="113"/>
                  </a:cubicBezTo>
                  <a:cubicBezTo>
                    <a:pt x="139" y="113"/>
                    <a:pt x="139" y="113"/>
                    <a:pt x="139" y="113"/>
                  </a:cubicBezTo>
                  <a:cubicBezTo>
                    <a:pt x="170" y="113"/>
                    <a:pt x="195" y="88"/>
                    <a:pt x="195" y="56"/>
                  </a:cubicBezTo>
                  <a:cubicBezTo>
                    <a:pt x="195" y="56"/>
                    <a:pt x="195" y="56"/>
                    <a:pt x="195" y="56"/>
                  </a:cubicBezTo>
                  <a:cubicBezTo>
                    <a:pt x="195" y="25"/>
                    <a:pt x="170" y="0"/>
                    <a:pt x="139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lose/>
                </a:path>
              </a:pathLst>
            </a:custGeom>
            <a:solidFill>
              <a:srgbClr val="00FFE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Freeform 52">
              <a:extLst>
                <a:ext uri="{FF2B5EF4-FFF2-40B4-BE49-F238E27FC236}">
                  <a16:creationId xmlns:a16="http://schemas.microsoft.com/office/drawing/2014/main" id="{1C1E29CD-8586-4A61-9AE5-EF9F21013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330" y="3052481"/>
              <a:ext cx="133526" cy="77157"/>
            </a:xfrm>
            <a:custGeom>
              <a:avLst/>
              <a:gdLst>
                <a:gd name="T0" fmla="*/ 0 w 195"/>
                <a:gd name="T1" fmla="*/ 56 h 113"/>
                <a:gd name="T2" fmla="*/ 0 w 195"/>
                <a:gd name="T3" fmla="*/ 56 h 113"/>
                <a:gd name="T4" fmla="*/ 56 w 195"/>
                <a:gd name="T5" fmla="*/ 113 h 113"/>
                <a:gd name="T6" fmla="*/ 139 w 195"/>
                <a:gd name="T7" fmla="*/ 113 h 113"/>
                <a:gd name="T8" fmla="*/ 195 w 195"/>
                <a:gd name="T9" fmla="*/ 56 h 113"/>
                <a:gd name="T10" fmla="*/ 195 w 195"/>
                <a:gd name="T11" fmla="*/ 56 h 113"/>
                <a:gd name="T12" fmla="*/ 139 w 195"/>
                <a:gd name="T13" fmla="*/ 0 h 113"/>
                <a:gd name="T14" fmla="*/ 56 w 195"/>
                <a:gd name="T15" fmla="*/ 0 h 113"/>
                <a:gd name="T16" fmla="*/ 0 w 195"/>
                <a:gd name="T17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5" h="113">
                  <a:moveTo>
                    <a:pt x="0" y="56"/>
                  </a:moveTo>
                  <a:cubicBezTo>
                    <a:pt x="0" y="56"/>
                    <a:pt x="0" y="56"/>
                    <a:pt x="0" y="56"/>
                  </a:cubicBezTo>
                  <a:cubicBezTo>
                    <a:pt x="0" y="88"/>
                    <a:pt x="25" y="113"/>
                    <a:pt x="56" y="113"/>
                  </a:cubicBezTo>
                  <a:cubicBezTo>
                    <a:pt x="139" y="113"/>
                    <a:pt x="139" y="113"/>
                    <a:pt x="139" y="113"/>
                  </a:cubicBezTo>
                  <a:cubicBezTo>
                    <a:pt x="170" y="113"/>
                    <a:pt x="195" y="88"/>
                    <a:pt x="195" y="56"/>
                  </a:cubicBezTo>
                  <a:cubicBezTo>
                    <a:pt x="195" y="56"/>
                    <a:pt x="195" y="56"/>
                    <a:pt x="195" y="56"/>
                  </a:cubicBezTo>
                  <a:cubicBezTo>
                    <a:pt x="195" y="25"/>
                    <a:pt x="170" y="0"/>
                    <a:pt x="139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25" y="0"/>
                    <a:pt x="0" y="25"/>
                    <a:pt x="0" y="5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Oval 53">
              <a:extLst>
                <a:ext uri="{FF2B5EF4-FFF2-40B4-BE49-F238E27FC236}">
                  <a16:creationId xmlns:a16="http://schemas.microsoft.com/office/drawing/2014/main" id="{2966BD82-1803-4B34-8B56-476979105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3373" y="2854991"/>
              <a:ext cx="70361" cy="70361"/>
            </a:xfrm>
            <a:prstGeom prst="ellipse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Oval 54">
              <a:extLst>
                <a:ext uri="{FF2B5EF4-FFF2-40B4-BE49-F238E27FC236}">
                  <a16:creationId xmlns:a16="http://schemas.microsoft.com/office/drawing/2014/main" id="{F25FE851-1E97-4D58-A63B-6F1FFF305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9248" y="2854991"/>
              <a:ext cx="70761" cy="70361"/>
            </a:xfrm>
            <a:prstGeom prst="ellipse">
              <a:avLst/>
            </a:prstGeom>
            <a:solidFill>
              <a:srgbClr val="000000"/>
            </a:solidFill>
            <a:ln w="6350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06" name="Oval 805">
            <a:extLst>
              <a:ext uri="{FF2B5EF4-FFF2-40B4-BE49-F238E27FC236}">
                <a16:creationId xmlns:a16="http://schemas.microsoft.com/office/drawing/2014/main" id="{A9589C7B-465F-4436-A9E3-C762E076E4A3}"/>
              </a:ext>
            </a:extLst>
          </p:cNvPr>
          <p:cNvSpPr/>
          <p:nvPr/>
        </p:nvSpPr>
        <p:spPr>
          <a:xfrm>
            <a:off x="2561119" y="2351304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08" name="Picture 807">
            <a:extLst>
              <a:ext uri="{FF2B5EF4-FFF2-40B4-BE49-F238E27FC236}">
                <a16:creationId xmlns:a16="http://schemas.microsoft.com/office/drawing/2014/main" id="{464EF402-17AA-45F7-9C2C-73A615100A6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33690" y="2412036"/>
            <a:ext cx="806660" cy="830338"/>
          </a:xfrm>
          <a:prstGeom prst="rect">
            <a:avLst/>
          </a:prstGeom>
        </p:spPr>
      </p:pic>
      <p:sp>
        <p:nvSpPr>
          <p:cNvPr id="824" name="Oval 823">
            <a:extLst>
              <a:ext uri="{FF2B5EF4-FFF2-40B4-BE49-F238E27FC236}">
                <a16:creationId xmlns:a16="http://schemas.microsoft.com/office/drawing/2014/main" id="{B3EBCED9-9EB1-4545-A51F-955B729B09CF}"/>
              </a:ext>
            </a:extLst>
          </p:cNvPr>
          <p:cNvSpPr/>
          <p:nvPr/>
        </p:nvSpPr>
        <p:spPr>
          <a:xfrm>
            <a:off x="3830046" y="2351303"/>
            <a:ext cx="951803" cy="95180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826" name="Picture 825">
            <a:extLst>
              <a:ext uri="{FF2B5EF4-FFF2-40B4-BE49-F238E27FC236}">
                <a16:creationId xmlns:a16="http://schemas.microsoft.com/office/drawing/2014/main" id="{7D8C15A0-4EFB-4348-8E6B-99E85894629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87810" y="2400387"/>
            <a:ext cx="836275" cy="853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247346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Oval 273">
            <a:extLst>
              <a:ext uri="{FF2B5EF4-FFF2-40B4-BE49-F238E27FC236}">
                <a16:creationId xmlns:a16="http://schemas.microsoft.com/office/drawing/2014/main" id="{CF1A83AA-2F94-47E0-A321-F5BF06540AE3}"/>
              </a:ext>
            </a:extLst>
          </p:cNvPr>
          <p:cNvSpPr/>
          <p:nvPr/>
        </p:nvSpPr>
        <p:spPr>
          <a:xfrm>
            <a:off x="1799555" y="20423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4" name="Oval 123">
            <a:extLst>
              <a:ext uri="{FF2B5EF4-FFF2-40B4-BE49-F238E27FC236}">
                <a16:creationId xmlns:a16="http://schemas.microsoft.com/office/drawing/2014/main" id="{3311CA8E-6BDA-4DD5-99CF-5E1ACC97A360}"/>
              </a:ext>
            </a:extLst>
          </p:cNvPr>
          <p:cNvSpPr/>
          <p:nvPr/>
        </p:nvSpPr>
        <p:spPr>
          <a:xfrm>
            <a:off x="931989" y="108675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Oval 124">
            <a:extLst>
              <a:ext uri="{FF2B5EF4-FFF2-40B4-BE49-F238E27FC236}">
                <a16:creationId xmlns:a16="http://schemas.microsoft.com/office/drawing/2014/main" id="{230F2A1C-BB7A-4874-82FC-4D8BB7AE2983}"/>
              </a:ext>
            </a:extLst>
          </p:cNvPr>
          <p:cNvSpPr/>
          <p:nvPr/>
        </p:nvSpPr>
        <p:spPr>
          <a:xfrm>
            <a:off x="1799555" y="108674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6" name="Oval 125">
            <a:extLst>
              <a:ext uri="{FF2B5EF4-FFF2-40B4-BE49-F238E27FC236}">
                <a16:creationId xmlns:a16="http://schemas.microsoft.com/office/drawing/2014/main" id="{2BE482B0-9A93-46EC-BC38-89868F4616D2}"/>
              </a:ext>
            </a:extLst>
          </p:cNvPr>
          <p:cNvSpPr/>
          <p:nvPr/>
        </p:nvSpPr>
        <p:spPr>
          <a:xfrm>
            <a:off x="2682071" y="108674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7" name="Oval 126">
            <a:extLst>
              <a:ext uri="{FF2B5EF4-FFF2-40B4-BE49-F238E27FC236}">
                <a16:creationId xmlns:a16="http://schemas.microsoft.com/office/drawing/2014/main" id="{A678B495-2D56-495D-9A5A-2AE3A027E453}"/>
              </a:ext>
            </a:extLst>
          </p:cNvPr>
          <p:cNvSpPr/>
          <p:nvPr/>
        </p:nvSpPr>
        <p:spPr>
          <a:xfrm>
            <a:off x="3549637" y="108674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8" name="Oval 127">
            <a:extLst>
              <a:ext uri="{FF2B5EF4-FFF2-40B4-BE49-F238E27FC236}">
                <a16:creationId xmlns:a16="http://schemas.microsoft.com/office/drawing/2014/main" id="{DB37C73B-3713-459C-8A9B-B250A2387F0B}"/>
              </a:ext>
            </a:extLst>
          </p:cNvPr>
          <p:cNvSpPr/>
          <p:nvPr/>
        </p:nvSpPr>
        <p:spPr>
          <a:xfrm>
            <a:off x="4432153" y="108674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9" name="Oval 128">
            <a:extLst>
              <a:ext uri="{FF2B5EF4-FFF2-40B4-BE49-F238E27FC236}">
                <a16:creationId xmlns:a16="http://schemas.microsoft.com/office/drawing/2014/main" id="{5893896B-F3B4-417B-841B-DE723246D3D5}"/>
              </a:ext>
            </a:extLst>
          </p:cNvPr>
          <p:cNvSpPr/>
          <p:nvPr/>
        </p:nvSpPr>
        <p:spPr>
          <a:xfrm>
            <a:off x="5299719" y="108674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0" name="Oval 129">
            <a:extLst>
              <a:ext uri="{FF2B5EF4-FFF2-40B4-BE49-F238E27FC236}">
                <a16:creationId xmlns:a16="http://schemas.microsoft.com/office/drawing/2014/main" id="{46A88051-DB85-4379-BBF6-5A9568B5E081}"/>
              </a:ext>
            </a:extLst>
          </p:cNvPr>
          <p:cNvSpPr/>
          <p:nvPr/>
        </p:nvSpPr>
        <p:spPr>
          <a:xfrm>
            <a:off x="6182235" y="108674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Oval 130">
            <a:extLst>
              <a:ext uri="{FF2B5EF4-FFF2-40B4-BE49-F238E27FC236}">
                <a16:creationId xmlns:a16="http://schemas.microsoft.com/office/drawing/2014/main" id="{BDA4DA41-C924-4DEF-BD33-37400F837C26}"/>
              </a:ext>
            </a:extLst>
          </p:cNvPr>
          <p:cNvSpPr/>
          <p:nvPr/>
        </p:nvSpPr>
        <p:spPr>
          <a:xfrm>
            <a:off x="7049801" y="108674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2" name="Oval 131">
            <a:extLst>
              <a:ext uri="{FF2B5EF4-FFF2-40B4-BE49-F238E27FC236}">
                <a16:creationId xmlns:a16="http://schemas.microsoft.com/office/drawing/2014/main" id="{579571C1-5291-49B6-8021-7D3E7ED1D1DB}"/>
              </a:ext>
            </a:extLst>
          </p:cNvPr>
          <p:cNvSpPr/>
          <p:nvPr/>
        </p:nvSpPr>
        <p:spPr>
          <a:xfrm>
            <a:off x="7932317" y="108674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3" name="Oval 132">
            <a:extLst>
              <a:ext uri="{FF2B5EF4-FFF2-40B4-BE49-F238E27FC236}">
                <a16:creationId xmlns:a16="http://schemas.microsoft.com/office/drawing/2014/main" id="{E3636C27-64AC-4F3C-B929-2549CF84F46F}"/>
              </a:ext>
            </a:extLst>
          </p:cNvPr>
          <p:cNvSpPr/>
          <p:nvPr/>
        </p:nvSpPr>
        <p:spPr>
          <a:xfrm>
            <a:off x="8799883" y="108674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Oval 133">
            <a:extLst>
              <a:ext uri="{FF2B5EF4-FFF2-40B4-BE49-F238E27FC236}">
                <a16:creationId xmlns:a16="http://schemas.microsoft.com/office/drawing/2014/main" id="{230F47F0-64E4-436C-9F79-B5E274686A14}"/>
              </a:ext>
            </a:extLst>
          </p:cNvPr>
          <p:cNvSpPr/>
          <p:nvPr/>
        </p:nvSpPr>
        <p:spPr>
          <a:xfrm>
            <a:off x="9667449" y="108674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5" name="Oval 134">
            <a:extLst>
              <a:ext uri="{FF2B5EF4-FFF2-40B4-BE49-F238E27FC236}">
                <a16:creationId xmlns:a16="http://schemas.microsoft.com/office/drawing/2014/main" id="{33CD69CA-2C59-441B-B5BA-B6DD3FCB464C}"/>
              </a:ext>
            </a:extLst>
          </p:cNvPr>
          <p:cNvSpPr/>
          <p:nvPr/>
        </p:nvSpPr>
        <p:spPr>
          <a:xfrm>
            <a:off x="10535015" y="108674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6" name="Oval 135">
            <a:extLst>
              <a:ext uri="{FF2B5EF4-FFF2-40B4-BE49-F238E27FC236}">
                <a16:creationId xmlns:a16="http://schemas.microsoft.com/office/drawing/2014/main" id="{97AC7793-6933-4EFC-9DB6-F7281596BA7C}"/>
              </a:ext>
            </a:extLst>
          </p:cNvPr>
          <p:cNvSpPr/>
          <p:nvPr/>
        </p:nvSpPr>
        <p:spPr>
          <a:xfrm>
            <a:off x="931989" y="204233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8" name="Oval 137">
            <a:extLst>
              <a:ext uri="{FF2B5EF4-FFF2-40B4-BE49-F238E27FC236}">
                <a16:creationId xmlns:a16="http://schemas.microsoft.com/office/drawing/2014/main" id="{AC827D2B-811E-42F5-8A92-7EFD615A8458}"/>
              </a:ext>
            </a:extLst>
          </p:cNvPr>
          <p:cNvSpPr/>
          <p:nvPr/>
        </p:nvSpPr>
        <p:spPr>
          <a:xfrm>
            <a:off x="2682071" y="20423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9" name="Oval 138">
            <a:extLst>
              <a:ext uri="{FF2B5EF4-FFF2-40B4-BE49-F238E27FC236}">
                <a16:creationId xmlns:a16="http://schemas.microsoft.com/office/drawing/2014/main" id="{8AF9D36C-6BA7-40ED-BFB2-C6575E666E56}"/>
              </a:ext>
            </a:extLst>
          </p:cNvPr>
          <p:cNvSpPr/>
          <p:nvPr/>
        </p:nvSpPr>
        <p:spPr>
          <a:xfrm>
            <a:off x="3549637" y="204233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0" name="Oval 139">
            <a:extLst>
              <a:ext uri="{FF2B5EF4-FFF2-40B4-BE49-F238E27FC236}">
                <a16:creationId xmlns:a16="http://schemas.microsoft.com/office/drawing/2014/main" id="{E1945071-1144-4AD7-AFDC-3A82A2993680}"/>
              </a:ext>
            </a:extLst>
          </p:cNvPr>
          <p:cNvSpPr/>
          <p:nvPr/>
        </p:nvSpPr>
        <p:spPr>
          <a:xfrm>
            <a:off x="4432153" y="204233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6C666497-101B-44E3-A557-66EDDE3E278A}"/>
              </a:ext>
            </a:extLst>
          </p:cNvPr>
          <p:cNvSpPr/>
          <p:nvPr/>
        </p:nvSpPr>
        <p:spPr>
          <a:xfrm>
            <a:off x="5299719" y="204233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088D2EB2-89DD-4887-A84D-D1DA0E37D7A8}"/>
              </a:ext>
            </a:extLst>
          </p:cNvPr>
          <p:cNvSpPr/>
          <p:nvPr/>
        </p:nvSpPr>
        <p:spPr>
          <a:xfrm>
            <a:off x="6182235" y="204233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B5678951-F0A4-44DA-B3BA-BAAAB6AC8E02}"/>
              </a:ext>
            </a:extLst>
          </p:cNvPr>
          <p:cNvSpPr/>
          <p:nvPr/>
        </p:nvSpPr>
        <p:spPr>
          <a:xfrm>
            <a:off x="7049801" y="204233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20428A44-1574-4790-8482-4F2ADFD15D7D}"/>
              </a:ext>
            </a:extLst>
          </p:cNvPr>
          <p:cNvSpPr/>
          <p:nvPr/>
        </p:nvSpPr>
        <p:spPr>
          <a:xfrm>
            <a:off x="7932317" y="204233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>
            <a:extLst>
              <a:ext uri="{FF2B5EF4-FFF2-40B4-BE49-F238E27FC236}">
                <a16:creationId xmlns:a16="http://schemas.microsoft.com/office/drawing/2014/main" id="{258E3E46-3CA2-44D5-AA46-EA93F9EEDC8F}"/>
              </a:ext>
            </a:extLst>
          </p:cNvPr>
          <p:cNvSpPr/>
          <p:nvPr/>
        </p:nvSpPr>
        <p:spPr>
          <a:xfrm>
            <a:off x="8799883" y="204233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>
            <a:extLst>
              <a:ext uri="{FF2B5EF4-FFF2-40B4-BE49-F238E27FC236}">
                <a16:creationId xmlns:a16="http://schemas.microsoft.com/office/drawing/2014/main" id="{BA36A9EF-8133-4605-9153-B44778D799D7}"/>
              </a:ext>
            </a:extLst>
          </p:cNvPr>
          <p:cNvSpPr/>
          <p:nvPr/>
        </p:nvSpPr>
        <p:spPr>
          <a:xfrm>
            <a:off x="9667449" y="204233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Oval 146">
            <a:extLst>
              <a:ext uri="{FF2B5EF4-FFF2-40B4-BE49-F238E27FC236}">
                <a16:creationId xmlns:a16="http://schemas.microsoft.com/office/drawing/2014/main" id="{43905EE4-54C3-4F7B-AF7E-D7CCAC5BAE2C}"/>
              </a:ext>
            </a:extLst>
          </p:cNvPr>
          <p:cNvSpPr/>
          <p:nvPr/>
        </p:nvSpPr>
        <p:spPr>
          <a:xfrm>
            <a:off x="10535015" y="204233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>
            <a:extLst>
              <a:ext uri="{FF2B5EF4-FFF2-40B4-BE49-F238E27FC236}">
                <a16:creationId xmlns:a16="http://schemas.microsoft.com/office/drawing/2014/main" id="{AA82FB89-532C-4EED-9877-B65B7C70B29D}"/>
              </a:ext>
            </a:extLst>
          </p:cNvPr>
          <p:cNvSpPr/>
          <p:nvPr/>
        </p:nvSpPr>
        <p:spPr>
          <a:xfrm>
            <a:off x="931989" y="299791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>
            <a:extLst>
              <a:ext uri="{FF2B5EF4-FFF2-40B4-BE49-F238E27FC236}">
                <a16:creationId xmlns:a16="http://schemas.microsoft.com/office/drawing/2014/main" id="{6B9DA7DC-D6E8-4298-9587-9FD3B865C565}"/>
              </a:ext>
            </a:extLst>
          </p:cNvPr>
          <p:cNvSpPr/>
          <p:nvPr/>
        </p:nvSpPr>
        <p:spPr>
          <a:xfrm>
            <a:off x="1799555" y="299791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0" name="Group 149">
            <a:extLst>
              <a:ext uri="{FF2B5EF4-FFF2-40B4-BE49-F238E27FC236}">
                <a16:creationId xmlns:a16="http://schemas.microsoft.com/office/drawing/2014/main" id="{F2518F82-9272-4C35-98E4-7EE8711E10E0}"/>
              </a:ext>
            </a:extLst>
          </p:cNvPr>
          <p:cNvGrpSpPr/>
          <p:nvPr/>
        </p:nvGrpSpPr>
        <p:grpSpPr>
          <a:xfrm>
            <a:off x="1095898" y="1207867"/>
            <a:ext cx="312114" cy="397699"/>
            <a:chOff x="4640263" y="1570038"/>
            <a:chExt cx="2917825" cy="3717925"/>
          </a:xfrm>
        </p:grpSpPr>
        <p:sp>
          <p:nvSpPr>
            <p:cNvPr id="151" name="Freeform 74">
              <a:extLst>
                <a:ext uri="{FF2B5EF4-FFF2-40B4-BE49-F238E27FC236}">
                  <a16:creationId xmlns:a16="http://schemas.microsoft.com/office/drawing/2014/main" id="{88C13936-A6F1-4DE8-8FA2-F2D5F2E23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263" y="1570038"/>
              <a:ext cx="2917825" cy="3717925"/>
            </a:xfrm>
            <a:custGeom>
              <a:avLst/>
              <a:gdLst>
                <a:gd name="T0" fmla="*/ 0 w 1838"/>
                <a:gd name="T1" fmla="*/ 8 h 2342"/>
                <a:gd name="T2" fmla="*/ 0 w 1838"/>
                <a:gd name="T3" fmla="*/ 2342 h 2342"/>
                <a:gd name="T4" fmla="*/ 1838 w 1838"/>
                <a:gd name="T5" fmla="*/ 2342 h 2342"/>
                <a:gd name="T6" fmla="*/ 1838 w 1838"/>
                <a:gd name="T7" fmla="*/ 617 h 2342"/>
                <a:gd name="T8" fmla="*/ 1217 w 1838"/>
                <a:gd name="T9" fmla="*/ 0 h 2342"/>
                <a:gd name="T10" fmla="*/ 0 w 1838"/>
                <a:gd name="T11" fmla="*/ 8 h 2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8" h="2342">
                  <a:moveTo>
                    <a:pt x="0" y="8"/>
                  </a:moveTo>
                  <a:lnTo>
                    <a:pt x="0" y="2342"/>
                  </a:lnTo>
                  <a:lnTo>
                    <a:pt x="1838" y="2342"/>
                  </a:lnTo>
                  <a:lnTo>
                    <a:pt x="1838" y="617"/>
                  </a:lnTo>
                  <a:lnTo>
                    <a:pt x="1217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75">
              <a:extLst>
                <a:ext uri="{FF2B5EF4-FFF2-40B4-BE49-F238E27FC236}">
                  <a16:creationId xmlns:a16="http://schemas.microsoft.com/office/drawing/2014/main" id="{26FCEF65-CB5D-40AE-B486-1CABCA3DE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0" y="1570038"/>
              <a:ext cx="985838" cy="985838"/>
            </a:xfrm>
            <a:custGeom>
              <a:avLst/>
              <a:gdLst>
                <a:gd name="T0" fmla="*/ 0 w 621"/>
                <a:gd name="T1" fmla="*/ 0 h 621"/>
                <a:gd name="T2" fmla="*/ 0 w 621"/>
                <a:gd name="T3" fmla="*/ 621 h 621"/>
                <a:gd name="T4" fmla="*/ 621 w 621"/>
                <a:gd name="T5" fmla="*/ 617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1" h="621">
                  <a:moveTo>
                    <a:pt x="0" y="0"/>
                  </a:moveTo>
                  <a:lnTo>
                    <a:pt x="0" y="621"/>
                  </a:lnTo>
                  <a:lnTo>
                    <a:pt x="621" y="61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Line 76">
              <a:extLst>
                <a:ext uri="{FF2B5EF4-FFF2-40B4-BE49-F238E27FC236}">
                  <a16:creationId xmlns:a16="http://schemas.microsoft.com/office/drawing/2014/main" id="{FD24E0F2-0492-45E4-B616-D57651B9A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9175" y="2759075"/>
              <a:ext cx="0" cy="12398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Line 77">
              <a:extLst>
                <a:ext uri="{FF2B5EF4-FFF2-40B4-BE49-F238E27FC236}">
                  <a16:creationId xmlns:a16="http://schemas.microsoft.com/office/drawing/2014/main" id="{C705AF6B-B5F6-4434-AA44-F424001BA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9175" y="401478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78">
              <a:extLst>
                <a:ext uri="{FF2B5EF4-FFF2-40B4-BE49-F238E27FC236}">
                  <a16:creationId xmlns:a16="http://schemas.microsoft.com/office/drawing/2014/main" id="{FC043204-0DE2-4EF9-8FFA-BDFC30F8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6413" y="3508375"/>
              <a:ext cx="952500" cy="512763"/>
            </a:xfrm>
            <a:custGeom>
              <a:avLst/>
              <a:gdLst>
                <a:gd name="T0" fmla="*/ 0 w 600"/>
                <a:gd name="T1" fmla="*/ 26 h 323"/>
                <a:gd name="T2" fmla="*/ 328 w 600"/>
                <a:gd name="T3" fmla="*/ 323 h 323"/>
                <a:gd name="T4" fmla="*/ 600 w 600"/>
                <a:gd name="T5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0" h="323">
                  <a:moveTo>
                    <a:pt x="0" y="26"/>
                  </a:moveTo>
                  <a:lnTo>
                    <a:pt x="328" y="323"/>
                  </a:lnTo>
                  <a:lnTo>
                    <a:pt x="60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8" name="Group 157">
            <a:extLst>
              <a:ext uri="{FF2B5EF4-FFF2-40B4-BE49-F238E27FC236}">
                <a16:creationId xmlns:a16="http://schemas.microsoft.com/office/drawing/2014/main" id="{7276C9A0-89A2-485E-A8D9-8AE556F4DEBC}"/>
              </a:ext>
            </a:extLst>
          </p:cNvPr>
          <p:cNvGrpSpPr/>
          <p:nvPr/>
        </p:nvGrpSpPr>
        <p:grpSpPr>
          <a:xfrm>
            <a:off x="1944215" y="1183338"/>
            <a:ext cx="350613" cy="446755"/>
            <a:chOff x="4640263" y="1570038"/>
            <a:chExt cx="2917825" cy="3717925"/>
          </a:xfrm>
        </p:grpSpPr>
        <p:sp>
          <p:nvSpPr>
            <p:cNvPr id="159" name="Freeform 5">
              <a:extLst>
                <a:ext uri="{FF2B5EF4-FFF2-40B4-BE49-F238E27FC236}">
                  <a16:creationId xmlns:a16="http://schemas.microsoft.com/office/drawing/2014/main" id="{FB691F93-A280-4B5C-B207-882BF5598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263" y="1570038"/>
              <a:ext cx="2917825" cy="3717925"/>
            </a:xfrm>
            <a:custGeom>
              <a:avLst/>
              <a:gdLst>
                <a:gd name="T0" fmla="*/ 1838 w 1838"/>
                <a:gd name="T1" fmla="*/ 617 h 2342"/>
                <a:gd name="T2" fmla="*/ 1838 w 1838"/>
                <a:gd name="T3" fmla="*/ 2342 h 2342"/>
                <a:gd name="T4" fmla="*/ 0 w 1838"/>
                <a:gd name="T5" fmla="*/ 2342 h 2342"/>
                <a:gd name="T6" fmla="*/ 0 w 1838"/>
                <a:gd name="T7" fmla="*/ 8 h 2342"/>
                <a:gd name="T8" fmla="*/ 1217 w 1838"/>
                <a:gd name="T9" fmla="*/ 0 h 2342"/>
                <a:gd name="T10" fmla="*/ 1838 w 1838"/>
                <a:gd name="T11" fmla="*/ 617 h 2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8" h="2342">
                  <a:moveTo>
                    <a:pt x="1838" y="617"/>
                  </a:moveTo>
                  <a:lnTo>
                    <a:pt x="1838" y="2342"/>
                  </a:lnTo>
                  <a:lnTo>
                    <a:pt x="0" y="2342"/>
                  </a:lnTo>
                  <a:lnTo>
                    <a:pt x="0" y="8"/>
                  </a:lnTo>
                  <a:lnTo>
                    <a:pt x="1217" y="0"/>
                  </a:lnTo>
                  <a:lnTo>
                    <a:pt x="1838" y="617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6">
              <a:extLst>
                <a:ext uri="{FF2B5EF4-FFF2-40B4-BE49-F238E27FC236}">
                  <a16:creationId xmlns:a16="http://schemas.microsoft.com/office/drawing/2014/main" id="{B405779A-790F-4FB5-953C-0C34EAA00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263" y="1570038"/>
              <a:ext cx="2917825" cy="3717925"/>
            </a:xfrm>
            <a:custGeom>
              <a:avLst/>
              <a:gdLst>
                <a:gd name="T0" fmla="*/ 0 w 1838"/>
                <a:gd name="T1" fmla="*/ 8 h 2342"/>
                <a:gd name="T2" fmla="*/ 0 w 1838"/>
                <a:gd name="T3" fmla="*/ 2342 h 2342"/>
                <a:gd name="T4" fmla="*/ 1838 w 1838"/>
                <a:gd name="T5" fmla="*/ 2342 h 2342"/>
                <a:gd name="T6" fmla="*/ 1838 w 1838"/>
                <a:gd name="T7" fmla="*/ 617 h 2342"/>
                <a:gd name="T8" fmla="*/ 1217 w 1838"/>
                <a:gd name="T9" fmla="*/ 0 h 2342"/>
                <a:gd name="T10" fmla="*/ 0 w 1838"/>
                <a:gd name="T11" fmla="*/ 8 h 2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38" h="2342">
                  <a:moveTo>
                    <a:pt x="0" y="8"/>
                  </a:moveTo>
                  <a:lnTo>
                    <a:pt x="0" y="2342"/>
                  </a:lnTo>
                  <a:lnTo>
                    <a:pt x="1838" y="2342"/>
                  </a:lnTo>
                  <a:lnTo>
                    <a:pt x="1838" y="617"/>
                  </a:lnTo>
                  <a:lnTo>
                    <a:pt x="1217" y="0"/>
                  </a:lnTo>
                  <a:lnTo>
                    <a:pt x="0" y="8"/>
                  </a:ln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7">
              <a:extLst>
                <a:ext uri="{FF2B5EF4-FFF2-40B4-BE49-F238E27FC236}">
                  <a16:creationId xmlns:a16="http://schemas.microsoft.com/office/drawing/2014/main" id="{698FD03F-128C-4C95-AA8B-16952EB3B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2250" y="1570038"/>
              <a:ext cx="985838" cy="985838"/>
            </a:xfrm>
            <a:custGeom>
              <a:avLst/>
              <a:gdLst>
                <a:gd name="T0" fmla="*/ 0 w 621"/>
                <a:gd name="T1" fmla="*/ 0 h 621"/>
                <a:gd name="T2" fmla="*/ 0 w 621"/>
                <a:gd name="T3" fmla="*/ 621 h 621"/>
                <a:gd name="T4" fmla="*/ 621 w 621"/>
                <a:gd name="T5" fmla="*/ 617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21" h="621">
                  <a:moveTo>
                    <a:pt x="0" y="0"/>
                  </a:moveTo>
                  <a:lnTo>
                    <a:pt x="0" y="621"/>
                  </a:lnTo>
                  <a:lnTo>
                    <a:pt x="621" y="617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Line 8">
              <a:extLst>
                <a:ext uri="{FF2B5EF4-FFF2-40B4-BE49-F238E27FC236}">
                  <a16:creationId xmlns:a16="http://schemas.microsoft.com/office/drawing/2014/main" id="{7DE1CD83-1087-47AA-BE78-924B7E4A9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99175" y="4014788"/>
              <a:ext cx="0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Line 9">
              <a:extLst>
                <a:ext uri="{FF2B5EF4-FFF2-40B4-BE49-F238E27FC236}">
                  <a16:creationId xmlns:a16="http://schemas.microsoft.com/office/drawing/2014/main" id="{85C6365F-7210-4AAE-8704-CB465F40DC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99175" y="2763838"/>
              <a:ext cx="0" cy="1241425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0">
              <a:extLst>
                <a:ext uri="{FF2B5EF4-FFF2-40B4-BE49-F238E27FC236}">
                  <a16:creationId xmlns:a16="http://schemas.microsoft.com/office/drawing/2014/main" id="{924D99B5-D966-49AD-9127-D9FD4CF59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6413" y="3508375"/>
              <a:ext cx="952500" cy="512763"/>
            </a:xfrm>
            <a:custGeom>
              <a:avLst/>
              <a:gdLst>
                <a:gd name="T0" fmla="*/ 0 w 600"/>
                <a:gd name="T1" fmla="*/ 26 h 323"/>
                <a:gd name="T2" fmla="*/ 328 w 600"/>
                <a:gd name="T3" fmla="*/ 323 h 323"/>
                <a:gd name="T4" fmla="*/ 600 w 600"/>
                <a:gd name="T5" fmla="*/ 0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0" h="323">
                  <a:moveTo>
                    <a:pt x="0" y="26"/>
                  </a:moveTo>
                  <a:lnTo>
                    <a:pt x="328" y="323"/>
                  </a:lnTo>
                  <a:lnTo>
                    <a:pt x="600" y="0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7" name="Group 166">
            <a:extLst>
              <a:ext uri="{FF2B5EF4-FFF2-40B4-BE49-F238E27FC236}">
                <a16:creationId xmlns:a16="http://schemas.microsoft.com/office/drawing/2014/main" id="{212C9AA5-B2A3-4AB0-B281-363114D86D95}"/>
              </a:ext>
            </a:extLst>
          </p:cNvPr>
          <p:cNvGrpSpPr/>
          <p:nvPr/>
        </p:nvGrpSpPr>
        <p:grpSpPr>
          <a:xfrm>
            <a:off x="2787400" y="1191821"/>
            <a:ext cx="429274" cy="430138"/>
            <a:chOff x="4914901" y="2239963"/>
            <a:chExt cx="2366963" cy="2371725"/>
          </a:xfrm>
        </p:grpSpPr>
        <p:sp>
          <p:nvSpPr>
            <p:cNvPr id="168" name="Freeform 14">
              <a:extLst>
                <a:ext uri="{FF2B5EF4-FFF2-40B4-BE49-F238E27FC236}">
                  <a16:creationId xmlns:a16="http://schemas.microsoft.com/office/drawing/2014/main" id="{30495557-51BD-48AD-98BA-A3B1AC0F7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0401" y="2239963"/>
              <a:ext cx="1541463" cy="1897063"/>
            </a:xfrm>
            <a:custGeom>
              <a:avLst/>
              <a:gdLst>
                <a:gd name="T0" fmla="*/ 0 w 971"/>
                <a:gd name="T1" fmla="*/ 0 h 1195"/>
                <a:gd name="T2" fmla="*/ 0 w 971"/>
                <a:gd name="T3" fmla="*/ 1195 h 1195"/>
                <a:gd name="T4" fmla="*/ 971 w 971"/>
                <a:gd name="T5" fmla="*/ 1195 h 1195"/>
                <a:gd name="T6" fmla="*/ 971 w 971"/>
                <a:gd name="T7" fmla="*/ 221 h 1195"/>
                <a:gd name="T8" fmla="*/ 755 w 971"/>
                <a:gd name="T9" fmla="*/ 5 h 1195"/>
                <a:gd name="T10" fmla="*/ 0 w 971"/>
                <a:gd name="T11" fmla="*/ 0 h 1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71" h="1195">
                  <a:moveTo>
                    <a:pt x="0" y="0"/>
                  </a:moveTo>
                  <a:lnTo>
                    <a:pt x="0" y="1195"/>
                  </a:lnTo>
                  <a:lnTo>
                    <a:pt x="971" y="1195"/>
                  </a:lnTo>
                  <a:lnTo>
                    <a:pt x="971" y="221"/>
                  </a:lnTo>
                  <a:lnTo>
                    <a:pt x="755" y="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Freeform 15">
              <a:extLst>
                <a:ext uri="{FF2B5EF4-FFF2-40B4-BE49-F238E27FC236}">
                  <a16:creationId xmlns:a16="http://schemas.microsoft.com/office/drawing/2014/main" id="{5C0C524E-8891-41D8-A5B3-71C16F3B3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38" y="2247901"/>
              <a:ext cx="365125" cy="342900"/>
            </a:xfrm>
            <a:custGeom>
              <a:avLst/>
              <a:gdLst>
                <a:gd name="T0" fmla="*/ 230 w 230"/>
                <a:gd name="T1" fmla="*/ 216 h 216"/>
                <a:gd name="T2" fmla="*/ 0 w 230"/>
                <a:gd name="T3" fmla="*/ 216 h 216"/>
                <a:gd name="T4" fmla="*/ 0 w 230"/>
                <a:gd name="T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216">
                  <a:moveTo>
                    <a:pt x="230" y="216"/>
                  </a:moveTo>
                  <a:lnTo>
                    <a:pt x="0" y="216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Line 16">
              <a:extLst>
                <a:ext uri="{FF2B5EF4-FFF2-40B4-BE49-F238E27FC236}">
                  <a16:creationId xmlns:a16="http://schemas.microsoft.com/office/drawing/2014/main" id="{0671AFEA-295C-4F9A-84F1-F03849E35D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0113" y="2813051"/>
              <a:ext cx="10207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Line 17">
              <a:extLst>
                <a:ext uri="{FF2B5EF4-FFF2-40B4-BE49-F238E27FC236}">
                  <a16:creationId xmlns:a16="http://schemas.microsoft.com/office/drawing/2014/main" id="{FF87A6E1-A696-4D94-8A0A-6F59A97F5D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0113" y="3049588"/>
              <a:ext cx="10207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Line 18">
              <a:extLst>
                <a:ext uri="{FF2B5EF4-FFF2-40B4-BE49-F238E27FC236}">
                  <a16:creationId xmlns:a16="http://schemas.microsoft.com/office/drawing/2014/main" id="{705AB03F-0386-4ACB-99F7-3B8D2FDDA2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0113" y="3302001"/>
              <a:ext cx="10207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Line 19">
              <a:extLst>
                <a:ext uri="{FF2B5EF4-FFF2-40B4-BE49-F238E27FC236}">
                  <a16:creationId xmlns:a16="http://schemas.microsoft.com/office/drawing/2014/main" id="{85024A00-5AC1-4B1E-B5DE-3623F52ACE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0113" y="3567113"/>
              <a:ext cx="10207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Line 20">
              <a:extLst>
                <a:ext uri="{FF2B5EF4-FFF2-40B4-BE49-F238E27FC236}">
                  <a16:creationId xmlns:a16="http://schemas.microsoft.com/office/drawing/2014/main" id="{8686990C-129A-4BEC-A51D-F5F56B6F8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80113" y="3830638"/>
              <a:ext cx="10207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Freeform 21">
              <a:extLst>
                <a:ext uri="{FF2B5EF4-FFF2-40B4-BE49-F238E27FC236}">
                  <a16:creationId xmlns:a16="http://schemas.microsoft.com/office/drawing/2014/main" id="{52B7F261-7A2F-4BF9-85DD-5320F93B2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7013" y="2506663"/>
              <a:ext cx="1331913" cy="1855788"/>
            </a:xfrm>
            <a:custGeom>
              <a:avLst/>
              <a:gdLst>
                <a:gd name="T0" fmla="*/ 273 w 839"/>
                <a:gd name="T1" fmla="*/ 0 h 1169"/>
                <a:gd name="T2" fmla="*/ 0 w 839"/>
                <a:gd name="T3" fmla="*/ 53 h 1169"/>
                <a:gd name="T4" fmla="*/ 194 w 839"/>
                <a:gd name="T5" fmla="*/ 1169 h 1169"/>
                <a:gd name="T6" fmla="*/ 839 w 839"/>
                <a:gd name="T7" fmla="*/ 1027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9" h="1169">
                  <a:moveTo>
                    <a:pt x="273" y="0"/>
                  </a:moveTo>
                  <a:lnTo>
                    <a:pt x="0" y="53"/>
                  </a:lnTo>
                  <a:lnTo>
                    <a:pt x="194" y="1169"/>
                  </a:lnTo>
                  <a:lnTo>
                    <a:pt x="839" y="102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Freeform 22">
              <a:extLst>
                <a:ext uri="{FF2B5EF4-FFF2-40B4-BE49-F238E27FC236}">
                  <a16:creationId xmlns:a16="http://schemas.microsoft.com/office/drawing/2014/main" id="{C3DEEEA4-6A0F-49C2-A603-628CAE794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1" y="2801938"/>
              <a:ext cx="1822450" cy="1809750"/>
            </a:xfrm>
            <a:custGeom>
              <a:avLst/>
              <a:gdLst>
                <a:gd name="T0" fmla="*/ 271 w 1148"/>
                <a:gd name="T1" fmla="*/ 0 h 1140"/>
                <a:gd name="T2" fmla="*/ 0 w 1148"/>
                <a:gd name="T3" fmla="*/ 86 h 1140"/>
                <a:gd name="T4" fmla="*/ 380 w 1148"/>
                <a:gd name="T5" fmla="*/ 1140 h 1140"/>
                <a:gd name="T6" fmla="*/ 1148 w 1148"/>
                <a:gd name="T7" fmla="*/ 841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48" h="1140">
                  <a:moveTo>
                    <a:pt x="271" y="0"/>
                  </a:moveTo>
                  <a:lnTo>
                    <a:pt x="0" y="86"/>
                  </a:lnTo>
                  <a:lnTo>
                    <a:pt x="380" y="1140"/>
                  </a:lnTo>
                  <a:lnTo>
                    <a:pt x="1148" y="84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9" name="Group 178">
            <a:extLst>
              <a:ext uri="{FF2B5EF4-FFF2-40B4-BE49-F238E27FC236}">
                <a16:creationId xmlns:a16="http://schemas.microsoft.com/office/drawing/2014/main" id="{310DA658-8F1B-42E9-932E-A1A10FE9A5E4}"/>
              </a:ext>
            </a:extLst>
          </p:cNvPr>
          <p:cNvGrpSpPr/>
          <p:nvPr/>
        </p:nvGrpSpPr>
        <p:grpSpPr>
          <a:xfrm>
            <a:off x="3684767" y="1202400"/>
            <a:ext cx="369673" cy="398110"/>
            <a:chOff x="4983163" y="2228850"/>
            <a:chExt cx="2228850" cy="2400301"/>
          </a:xfrm>
        </p:grpSpPr>
        <p:sp>
          <p:nvSpPr>
            <p:cNvPr id="180" name="Freeform 26">
              <a:extLst>
                <a:ext uri="{FF2B5EF4-FFF2-40B4-BE49-F238E27FC236}">
                  <a16:creationId xmlns:a16="http://schemas.microsoft.com/office/drawing/2014/main" id="{70DBD429-1982-4E4B-910C-21F2EDF4E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163" y="3074988"/>
              <a:ext cx="2228850" cy="1554163"/>
            </a:xfrm>
            <a:custGeom>
              <a:avLst/>
              <a:gdLst>
                <a:gd name="T0" fmla="*/ 180 w 1404"/>
                <a:gd name="T1" fmla="*/ 0 h 979"/>
                <a:gd name="T2" fmla="*/ 0 w 1404"/>
                <a:gd name="T3" fmla="*/ 169 h 979"/>
                <a:gd name="T4" fmla="*/ 0 w 1404"/>
                <a:gd name="T5" fmla="*/ 979 h 979"/>
                <a:gd name="T6" fmla="*/ 1404 w 1404"/>
                <a:gd name="T7" fmla="*/ 979 h 979"/>
                <a:gd name="T8" fmla="*/ 1404 w 1404"/>
                <a:gd name="T9" fmla="*/ 127 h 979"/>
                <a:gd name="T10" fmla="*/ 1210 w 1404"/>
                <a:gd name="T11" fmla="*/ 29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04" h="979">
                  <a:moveTo>
                    <a:pt x="180" y="0"/>
                  </a:moveTo>
                  <a:lnTo>
                    <a:pt x="0" y="169"/>
                  </a:lnTo>
                  <a:lnTo>
                    <a:pt x="0" y="979"/>
                  </a:lnTo>
                  <a:lnTo>
                    <a:pt x="1404" y="979"/>
                  </a:lnTo>
                  <a:lnTo>
                    <a:pt x="1404" y="127"/>
                  </a:lnTo>
                  <a:lnTo>
                    <a:pt x="1210" y="2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Freeform 27">
              <a:extLst>
                <a:ext uri="{FF2B5EF4-FFF2-40B4-BE49-F238E27FC236}">
                  <a16:creationId xmlns:a16="http://schemas.microsoft.com/office/drawing/2014/main" id="{E64FBE5D-62F6-4DDC-B0C1-00E7C626D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3163" y="3276600"/>
              <a:ext cx="2228850" cy="668338"/>
            </a:xfrm>
            <a:custGeom>
              <a:avLst/>
              <a:gdLst>
                <a:gd name="T0" fmla="*/ 1404 w 1404"/>
                <a:gd name="T1" fmla="*/ 0 h 421"/>
                <a:gd name="T2" fmla="*/ 702 w 1404"/>
                <a:gd name="T3" fmla="*/ 421 h 421"/>
                <a:gd name="T4" fmla="*/ 0 w 1404"/>
                <a:gd name="T5" fmla="*/ 42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4" h="421">
                  <a:moveTo>
                    <a:pt x="1404" y="0"/>
                  </a:moveTo>
                  <a:lnTo>
                    <a:pt x="702" y="421"/>
                  </a:lnTo>
                  <a:lnTo>
                    <a:pt x="0" y="4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Line 28">
              <a:extLst>
                <a:ext uri="{FF2B5EF4-FFF2-40B4-BE49-F238E27FC236}">
                  <a16:creationId xmlns:a16="http://schemas.microsoft.com/office/drawing/2014/main" id="{1A67FC8D-FF0B-4C87-8E39-4A217095AB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76851" y="3802063"/>
              <a:ext cx="555625" cy="8270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Line 29">
              <a:extLst>
                <a:ext uri="{FF2B5EF4-FFF2-40B4-BE49-F238E27FC236}">
                  <a16:creationId xmlns:a16="http://schemas.microsoft.com/office/drawing/2014/main" id="{07FDFE7B-392B-425A-89F5-E1ECFDB6D7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34126" y="3802063"/>
              <a:ext cx="555625" cy="8270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30">
              <a:extLst>
                <a:ext uri="{FF2B5EF4-FFF2-40B4-BE49-F238E27FC236}">
                  <a16:creationId xmlns:a16="http://schemas.microsoft.com/office/drawing/2014/main" id="{A8AFF1EE-0FF4-4672-9F83-D75053697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6851" y="2228850"/>
              <a:ext cx="1612900" cy="1274763"/>
            </a:xfrm>
            <a:custGeom>
              <a:avLst/>
              <a:gdLst>
                <a:gd name="T0" fmla="*/ 0 w 1016"/>
                <a:gd name="T1" fmla="*/ 803 h 803"/>
                <a:gd name="T2" fmla="*/ 0 w 1016"/>
                <a:gd name="T3" fmla="*/ 0 h 803"/>
                <a:gd name="T4" fmla="*/ 778 w 1016"/>
                <a:gd name="T5" fmla="*/ 0 h 803"/>
                <a:gd name="T6" fmla="*/ 1016 w 1016"/>
                <a:gd name="T7" fmla="*/ 221 h 803"/>
                <a:gd name="T8" fmla="*/ 1016 w 1016"/>
                <a:gd name="T9" fmla="*/ 781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16" h="803">
                  <a:moveTo>
                    <a:pt x="0" y="803"/>
                  </a:moveTo>
                  <a:lnTo>
                    <a:pt x="0" y="0"/>
                  </a:lnTo>
                  <a:lnTo>
                    <a:pt x="778" y="0"/>
                  </a:lnTo>
                  <a:lnTo>
                    <a:pt x="1016" y="221"/>
                  </a:lnTo>
                  <a:lnTo>
                    <a:pt x="1016" y="78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Line 31">
              <a:extLst>
                <a:ext uri="{FF2B5EF4-FFF2-40B4-BE49-F238E27FC236}">
                  <a16:creationId xmlns:a16="http://schemas.microsoft.com/office/drawing/2014/main" id="{A6997987-483F-4F7F-9BE7-BCF037A74C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4663" y="2774950"/>
              <a:ext cx="10572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Line 32">
              <a:extLst>
                <a:ext uri="{FF2B5EF4-FFF2-40B4-BE49-F238E27FC236}">
                  <a16:creationId xmlns:a16="http://schemas.microsoft.com/office/drawing/2014/main" id="{1410D202-9E93-4ADD-A016-E99470A687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4663" y="3108325"/>
              <a:ext cx="10572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Line 33">
              <a:extLst>
                <a:ext uri="{FF2B5EF4-FFF2-40B4-BE49-F238E27FC236}">
                  <a16:creationId xmlns:a16="http://schemas.microsoft.com/office/drawing/2014/main" id="{4F018D87-9E55-4CD0-868F-2285E8AEE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54663" y="3373438"/>
              <a:ext cx="10572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F0A1D1F9-B5F7-4826-92D4-09C3DE4B1B63}"/>
              </a:ext>
            </a:extLst>
          </p:cNvPr>
          <p:cNvGrpSpPr/>
          <p:nvPr/>
        </p:nvGrpSpPr>
        <p:grpSpPr>
          <a:xfrm>
            <a:off x="4568078" y="1186301"/>
            <a:ext cx="368082" cy="440827"/>
            <a:chOff x="5022851" y="2146300"/>
            <a:chExt cx="2144712" cy="2568576"/>
          </a:xfrm>
        </p:grpSpPr>
        <p:sp>
          <p:nvSpPr>
            <p:cNvPr id="191" name="Freeform 37">
              <a:extLst>
                <a:ext uri="{FF2B5EF4-FFF2-40B4-BE49-F238E27FC236}">
                  <a16:creationId xmlns:a16="http://schemas.microsoft.com/office/drawing/2014/main" id="{B29A60FD-10F3-42B1-9011-B03E897C7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851" y="2146300"/>
              <a:ext cx="1716088" cy="2155825"/>
            </a:xfrm>
            <a:custGeom>
              <a:avLst/>
              <a:gdLst>
                <a:gd name="T0" fmla="*/ 0 w 1081"/>
                <a:gd name="T1" fmla="*/ 1358 h 1358"/>
                <a:gd name="T2" fmla="*/ 0 w 1081"/>
                <a:gd name="T3" fmla="*/ 251 h 1358"/>
                <a:gd name="T4" fmla="*/ 250 w 1081"/>
                <a:gd name="T5" fmla="*/ 0 h 1358"/>
                <a:gd name="T6" fmla="*/ 1081 w 1081"/>
                <a:gd name="T7" fmla="*/ 0 h 1358"/>
                <a:gd name="T8" fmla="*/ 1081 w 1081"/>
                <a:gd name="T9" fmla="*/ 1358 h 1358"/>
                <a:gd name="T10" fmla="*/ 0 w 1081"/>
                <a:gd name="T11" fmla="*/ 1358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81" h="1358">
                  <a:moveTo>
                    <a:pt x="0" y="1358"/>
                  </a:moveTo>
                  <a:lnTo>
                    <a:pt x="0" y="251"/>
                  </a:lnTo>
                  <a:lnTo>
                    <a:pt x="250" y="0"/>
                  </a:lnTo>
                  <a:lnTo>
                    <a:pt x="1081" y="0"/>
                  </a:lnTo>
                  <a:lnTo>
                    <a:pt x="1081" y="1358"/>
                  </a:lnTo>
                  <a:lnTo>
                    <a:pt x="0" y="135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38">
              <a:extLst>
                <a:ext uri="{FF2B5EF4-FFF2-40B4-BE49-F238E27FC236}">
                  <a16:creationId xmlns:a16="http://schemas.microsoft.com/office/drawing/2014/main" id="{11E394C4-335D-4BED-B59F-6F69D1324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851" y="2146300"/>
              <a:ext cx="396875" cy="420688"/>
            </a:xfrm>
            <a:custGeom>
              <a:avLst/>
              <a:gdLst>
                <a:gd name="T0" fmla="*/ 250 w 250"/>
                <a:gd name="T1" fmla="*/ 0 h 265"/>
                <a:gd name="T2" fmla="*/ 250 w 250"/>
                <a:gd name="T3" fmla="*/ 265 h 265"/>
                <a:gd name="T4" fmla="*/ 0 w 250"/>
                <a:gd name="T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0" h="265">
                  <a:moveTo>
                    <a:pt x="250" y="0"/>
                  </a:moveTo>
                  <a:lnTo>
                    <a:pt x="250" y="265"/>
                  </a:lnTo>
                  <a:lnTo>
                    <a:pt x="0" y="26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Line 39">
              <a:extLst>
                <a:ext uri="{FF2B5EF4-FFF2-40B4-BE49-F238E27FC236}">
                  <a16:creationId xmlns:a16="http://schemas.microsoft.com/office/drawing/2014/main" id="{029C31F6-6C18-45B2-899A-DE765621CA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426" y="2997200"/>
              <a:ext cx="11588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Line 40">
              <a:extLst>
                <a:ext uri="{FF2B5EF4-FFF2-40B4-BE49-F238E27FC236}">
                  <a16:creationId xmlns:a16="http://schemas.microsoft.com/office/drawing/2014/main" id="{79FD5757-8D34-48A2-93D7-F76E1AFEF4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426" y="3276600"/>
              <a:ext cx="11588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Line 41">
              <a:extLst>
                <a:ext uri="{FF2B5EF4-FFF2-40B4-BE49-F238E27FC236}">
                  <a16:creationId xmlns:a16="http://schemas.microsoft.com/office/drawing/2014/main" id="{27ABD4BD-3243-42ED-978B-B2F0B9806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426" y="3575050"/>
              <a:ext cx="11588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Line 42">
              <a:extLst>
                <a:ext uri="{FF2B5EF4-FFF2-40B4-BE49-F238E27FC236}">
                  <a16:creationId xmlns:a16="http://schemas.microsoft.com/office/drawing/2014/main" id="{489B8C39-251C-4A27-AE97-DC0AAE4DB8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05426" y="3854450"/>
              <a:ext cx="5810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43">
              <a:extLst>
                <a:ext uri="{FF2B5EF4-FFF2-40B4-BE49-F238E27FC236}">
                  <a16:creationId xmlns:a16="http://schemas.microsoft.com/office/drawing/2014/main" id="{ACFC5F8F-73C9-4336-8DAA-B7DBE11D6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288" y="2354263"/>
              <a:ext cx="1727200" cy="2241550"/>
            </a:xfrm>
            <a:custGeom>
              <a:avLst/>
              <a:gdLst>
                <a:gd name="T0" fmla="*/ 956 w 1088"/>
                <a:gd name="T1" fmla="*/ 0 h 1412"/>
                <a:gd name="T2" fmla="*/ 1088 w 1088"/>
                <a:gd name="T3" fmla="*/ 0 h 1412"/>
                <a:gd name="T4" fmla="*/ 1088 w 1088"/>
                <a:gd name="T5" fmla="*/ 1412 h 1412"/>
                <a:gd name="T6" fmla="*/ 0 w 1088"/>
                <a:gd name="T7" fmla="*/ 1412 h 1412"/>
                <a:gd name="T8" fmla="*/ 0 w 1088"/>
                <a:gd name="T9" fmla="*/ 1227 h 1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8" h="1412">
                  <a:moveTo>
                    <a:pt x="956" y="0"/>
                  </a:moveTo>
                  <a:lnTo>
                    <a:pt x="1088" y="0"/>
                  </a:lnTo>
                  <a:lnTo>
                    <a:pt x="1088" y="1412"/>
                  </a:lnTo>
                  <a:lnTo>
                    <a:pt x="0" y="1412"/>
                  </a:lnTo>
                  <a:lnTo>
                    <a:pt x="0" y="122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44">
              <a:extLst>
                <a:ext uri="{FF2B5EF4-FFF2-40B4-BE49-F238E27FC236}">
                  <a16:creationId xmlns:a16="http://schemas.microsoft.com/office/drawing/2014/main" id="{AC7954EC-55C4-4B6B-8969-995F8B1D2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0038" y="2614613"/>
              <a:ext cx="1787525" cy="2100263"/>
            </a:xfrm>
            <a:custGeom>
              <a:avLst/>
              <a:gdLst>
                <a:gd name="T0" fmla="*/ 988 w 1126"/>
                <a:gd name="T1" fmla="*/ 0 h 1323"/>
                <a:gd name="T2" fmla="*/ 1126 w 1126"/>
                <a:gd name="T3" fmla="*/ 0 h 1323"/>
                <a:gd name="T4" fmla="*/ 1126 w 1126"/>
                <a:gd name="T5" fmla="*/ 1323 h 1323"/>
                <a:gd name="T6" fmla="*/ 0 w 1126"/>
                <a:gd name="T7" fmla="*/ 1323 h 1323"/>
                <a:gd name="T8" fmla="*/ 0 w 1126"/>
                <a:gd name="T9" fmla="*/ 1248 h 1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6" h="1323">
                  <a:moveTo>
                    <a:pt x="988" y="0"/>
                  </a:moveTo>
                  <a:lnTo>
                    <a:pt x="1126" y="0"/>
                  </a:lnTo>
                  <a:lnTo>
                    <a:pt x="1126" y="1323"/>
                  </a:lnTo>
                  <a:lnTo>
                    <a:pt x="0" y="1323"/>
                  </a:lnTo>
                  <a:lnTo>
                    <a:pt x="0" y="124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Oval 45">
              <a:extLst>
                <a:ext uri="{FF2B5EF4-FFF2-40B4-BE49-F238E27FC236}">
                  <a16:creationId xmlns:a16="http://schemas.microsoft.com/office/drawing/2014/main" id="{13F436EF-4037-46D6-B17D-83239F888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84888" y="2354263"/>
              <a:ext cx="401638" cy="4016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02" name="Freeform 55">
            <a:extLst>
              <a:ext uri="{FF2B5EF4-FFF2-40B4-BE49-F238E27FC236}">
                <a16:creationId xmlns:a16="http://schemas.microsoft.com/office/drawing/2014/main" id="{6A676D5A-C177-4C22-ACD9-95F3E95C2AD9}"/>
              </a:ext>
            </a:extLst>
          </p:cNvPr>
          <p:cNvSpPr>
            <a:spLocks/>
          </p:cNvSpPr>
          <p:nvPr/>
        </p:nvSpPr>
        <p:spPr bwMode="auto">
          <a:xfrm>
            <a:off x="5403012" y="1253287"/>
            <a:ext cx="433346" cy="306852"/>
          </a:xfrm>
          <a:custGeom>
            <a:avLst/>
            <a:gdLst>
              <a:gd name="T0" fmla="*/ 0 w 1037"/>
              <a:gd name="T1" fmla="*/ 737 h 737"/>
              <a:gd name="T2" fmla="*/ 254 w 1037"/>
              <a:gd name="T3" fmla="*/ 476 h 737"/>
              <a:gd name="T4" fmla="*/ 358 w 1037"/>
              <a:gd name="T5" fmla="*/ 432 h 737"/>
              <a:gd name="T6" fmla="*/ 989 w 1037"/>
              <a:gd name="T7" fmla="*/ 432 h 737"/>
              <a:gd name="T8" fmla="*/ 1014 w 1037"/>
              <a:gd name="T9" fmla="*/ 492 h 737"/>
              <a:gd name="T10" fmla="*/ 803 w 1037"/>
              <a:gd name="T11" fmla="*/ 704 h 737"/>
              <a:gd name="T12" fmla="*/ 722 w 1037"/>
              <a:gd name="T13" fmla="*/ 737 h 737"/>
              <a:gd name="T14" fmla="*/ 0 w 1037"/>
              <a:gd name="T15" fmla="*/ 737 h 737"/>
              <a:gd name="T16" fmla="*/ 0 w 1037"/>
              <a:gd name="T17" fmla="*/ 80 h 737"/>
              <a:gd name="T18" fmla="*/ 79 w 1037"/>
              <a:gd name="T19" fmla="*/ 0 h 737"/>
              <a:gd name="T20" fmla="*/ 294 w 1037"/>
              <a:gd name="T21" fmla="*/ 0 h 737"/>
              <a:gd name="T22" fmla="*/ 374 w 1037"/>
              <a:gd name="T23" fmla="*/ 80 h 737"/>
              <a:gd name="T24" fmla="*/ 374 w 1037"/>
              <a:gd name="T25" fmla="*/ 176 h 737"/>
              <a:gd name="T26" fmla="*/ 739 w 1037"/>
              <a:gd name="T27" fmla="*/ 176 h 737"/>
              <a:gd name="T28" fmla="*/ 817 w 1037"/>
              <a:gd name="T29" fmla="*/ 251 h 737"/>
              <a:gd name="T30" fmla="*/ 825 w 1037"/>
              <a:gd name="T31" fmla="*/ 432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037" h="737">
                <a:moveTo>
                  <a:pt x="0" y="737"/>
                </a:moveTo>
                <a:cubicBezTo>
                  <a:pt x="254" y="476"/>
                  <a:pt x="254" y="476"/>
                  <a:pt x="254" y="476"/>
                </a:cubicBezTo>
                <a:cubicBezTo>
                  <a:pt x="281" y="448"/>
                  <a:pt x="319" y="432"/>
                  <a:pt x="358" y="432"/>
                </a:cubicBezTo>
                <a:cubicBezTo>
                  <a:pt x="989" y="432"/>
                  <a:pt x="989" y="432"/>
                  <a:pt x="989" y="432"/>
                </a:cubicBezTo>
                <a:cubicBezTo>
                  <a:pt x="1021" y="432"/>
                  <a:pt x="1037" y="470"/>
                  <a:pt x="1014" y="492"/>
                </a:cubicBezTo>
                <a:cubicBezTo>
                  <a:pt x="803" y="704"/>
                  <a:pt x="803" y="704"/>
                  <a:pt x="803" y="704"/>
                </a:cubicBezTo>
                <a:cubicBezTo>
                  <a:pt x="782" y="725"/>
                  <a:pt x="753" y="737"/>
                  <a:pt x="722" y="737"/>
                </a:cubicBezTo>
                <a:cubicBezTo>
                  <a:pt x="0" y="737"/>
                  <a:pt x="0" y="737"/>
                  <a:pt x="0" y="737"/>
                </a:cubicBezTo>
                <a:cubicBezTo>
                  <a:pt x="0" y="80"/>
                  <a:pt x="0" y="80"/>
                  <a:pt x="0" y="80"/>
                </a:cubicBezTo>
                <a:cubicBezTo>
                  <a:pt x="0" y="36"/>
                  <a:pt x="35" y="0"/>
                  <a:pt x="79" y="0"/>
                </a:cubicBezTo>
                <a:cubicBezTo>
                  <a:pt x="294" y="0"/>
                  <a:pt x="294" y="0"/>
                  <a:pt x="294" y="0"/>
                </a:cubicBezTo>
                <a:cubicBezTo>
                  <a:pt x="338" y="0"/>
                  <a:pt x="374" y="36"/>
                  <a:pt x="374" y="80"/>
                </a:cubicBezTo>
                <a:cubicBezTo>
                  <a:pt x="374" y="176"/>
                  <a:pt x="374" y="176"/>
                  <a:pt x="374" y="176"/>
                </a:cubicBezTo>
                <a:cubicBezTo>
                  <a:pt x="739" y="176"/>
                  <a:pt x="739" y="176"/>
                  <a:pt x="739" y="176"/>
                </a:cubicBezTo>
                <a:cubicBezTo>
                  <a:pt x="781" y="176"/>
                  <a:pt x="815" y="209"/>
                  <a:pt x="817" y="251"/>
                </a:cubicBezTo>
                <a:cubicBezTo>
                  <a:pt x="825" y="432"/>
                  <a:pt x="825" y="432"/>
                  <a:pt x="825" y="432"/>
                </a:cubicBezTo>
              </a:path>
            </a:pathLst>
          </a:custGeom>
          <a:noFill/>
          <a:ln w="6350" cap="flat">
            <a:solidFill>
              <a:srgbClr val="FFFFF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Freeform 82">
            <a:extLst>
              <a:ext uri="{FF2B5EF4-FFF2-40B4-BE49-F238E27FC236}">
                <a16:creationId xmlns:a16="http://schemas.microsoft.com/office/drawing/2014/main" id="{BDF48084-D066-4AE0-91D0-CAABA16F10E8}"/>
              </a:ext>
            </a:extLst>
          </p:cNvPr>
          <p:cNvSpPr>
            <a:spLocks/>
          </p:cNvSpPr>
          <p:nvPr/>
        </p:nvSpPr>
        <p:spPr bwMode="auto">
          <a:xfrm>
            <a:off x="7187977" y="1245950"/>
            <a:ext cx="363580" cy="321525"/>
          </a:xfrm>
          <a:custGeom>
            <a:avLst/>
            <a:gdLst>
              <a:gd name="T0" fmla="*/ 0 w 710"/>
              <a:gd name="T1" fmla="*/ 56 h 630"/>
              <a:gd name="T2" fmla="*/ 0 w 710"/>
              <a:gd name="T3" fmla="*/ 559 h 630"/>
              <a:gd name="T4" fmla="*/ 70 w 710"/>
              <a:gd name="T5" fmla="*/ 630 h 630"/>
              <a:gd name="T6" fmla="*/ 632 w 710"/>
              <a:gd name="T7" fmla="*/ 630 h 630"/>
              <a:gd name="T8" fmla="*/ 710 w 710"/>
              <a:gd name="T9" fmla="*/ 552 h 630"/>
              <a:gd name="T10" fmla="*/ 710 w 710"/>
              <a:gd name="T11" fmla="*/ 217 h 630"/>
              <a:gd name="T12" fmla="*/ 630 w 710"/>
              <a:gd name="T13" fmla="*/ 136 h 630"/>
              <a:gd name="T14" fmla="*/ 302 w 710"/>
              <a:gd name="T15" fmla="*/ 136 h 630"/>
              <a:gd name="T16" fmla="*/ 302 w 710"/>
              <a:gd name="T17" fmla="*/ 54 h 630"/>
              <a:gd name="T18" fmla="*/ 248 w 710"/>
              <a:gd name="T19" fmla="*/ 0 h 630"/>
              <a:gd name="T20" fmla="*/ 56 w 710"/>
              <a:gd name="T21" fmla="*/ 0 h 630"/>
              <a:gd name="T22" fmla="*/ 0 w 710"/>
              <a:gd name="T23" fmla="*/ 56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0" h="630">
                <a:moveTo>
                  <a:pt x="0" y="56"/>
                </a:moveTo>
                <a:cubicBezTo>
                  <a:pt x="0" y="559"/>
                  <a:pt x="0" y="559"/>
                  <a:pt x="0" y="559"/>
                </a:cubicBezTo>
                <a:cubicBezTo>
                  <a:pt x="0" y="598"/>
                  <a:pt x="31" y="630"/>
                  <a:pt x="70" y="630"/>
                </a:cubicBezTo>
                <a:cubicBezTo>
                  <a:pt x="632" y="630"/>
                  <a:pt x="632" y="630"/>
                  <a:pt x="632" y="630"/>
                </a:cubicBezTo>
                <a:cubicBezTo>
                  <a:pt x="675" y="630"/>
                  <a:pt x="710" y="595"/>
                  <a:pt x="710" y="552"/>
                </a:cubicBezTo>
                <a:cubicBezTo>
                  <a:pt x="710" y="217"/>
                  <a:pt x="710" y="217"/>
                  <a:pt x="710" y="217"/>
                </a:cubicBezTo>
                <a:cubicBezTo>
                  <a:pt x="710" y="172"/>
                  <a:pt x="674" y="136"/>
                  <a:pt x="630" y="136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54"/>
                  <a:pt x="302" y="54"/>
                  <a:pt x="302" y="54"/>
                </a:cubicBezTo>
                <a:cubicBezTo>
                  <a:pt x="302" y="24"/>
                  <a:pt x="278" y="0"/>
                  <a:pt x="248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25" y="0"/>
                  <a:pt x="0" y="25"/>
                  <a:pt x="0" y="56"/>
                </a:cubicBezTo>
                <a:close/>
              </a:path>
            </a:pathLst>
          </a:custGeom>
          <a:noFill/>
          <a:ln w="6350" cap="flat">
            <a:solidFill>
              <a:schemeClr val="bg2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Freeform 86">
            <a:extLst>
              <a:ext uri="{FF2B5EF4-FFF2-40B4-BE49-F238E27FC236}">
                <a16:creationId xmlns:a16="http://schemas.microsoft.com/office/drawing/2014/main" id="{0490E85A-B31B-4647-A38E-BA644A89933A}"/>
              </a:ext>
            </a:extLst>
          </p:cNvPr>
          <p:cNvSpPr>
            <a:spLocks/>
          </p:cNvSpPr>
          <p:nvPr/>
        </p:nvSpPr>
        <p:spPr bwMode="auto">
          <a:xfrm>
            <a:off x="8070883" y="1246376"/>
            <a:ext cx="362800" cy="321099"/>
          </a:xfrm>
          <a:custGeom>
            <a:avLst/>
            <a:gdLst>
              <a:gd name="T0" fmla="*/ 0 w 710"/>
              <a:gd name="T1" fmla="*/ 56 h 630"/>
              <a:gd name="T2" fmla="*/ 0 w 710"/>
              <a:gd name="T3" fmla="*/ 559 h 630"/>
              <a:gd name="T4" fmla="*/ 70 w 710"/>
              <a:gd name="T5" fmla="*/ 630 h 630"/>
              <a:gd name="T6" fmla="*/ 632 w 710"/>
              <a:gd name="T7" fmla="*/ 630 h 630"/>
              <a:gd name="T8" fmla="*/ 710 w 710"/>
              <a:gd name="T9" fmla="*/ 552 h 630"/>
              <a:gd name="T10" fmla="*/ 710 w 710"/>
              <a:gd name="T11" fmla="*/ 217 h 630"/>
              <a:gd name="T12" fmla="*/ 630 w 710"/>
              <a:gd name="T13" fmla="*/ 136 h 630"/>
              <a:gd name="T14" fmla="*/ 302 w 710"/>
              <a:gd name="T15" fmla="*/ 136 h 630"/>
              <a:gd name="T16" fmla="*/ 302 w 710"/>
              <a:gd name="T17" fmla="*/ 54 h 630"/>
              <a:gd name="T18" fmla="*/ 248 w 710"/>
              <a:gd name="T19" fmla="*/ 0 h 630"/>
              <a:gd name="T20" fmla="*/ 56 w 710"/>
              <a:gd name="T21" fmla="*/ 0 h 630"/>
              <a:gd name="T22" fmla="*/ 0 w 710"/>
              <a:gd name="T23" fmla="*/ 56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0" h="630">
                <a:moveTo>
                  <a:pt x="0" y="56"/>
                </a:moveTo>
                <a:cubicBezTo>
                  <a:pt x="0" y="559"/>
                  <a:pt x="0" y="559"/>
                  <a:pt x="0" y="559"/>
                </a:cubicBezTo>
                <a:cubicBezTo>
                  <a:pt x="0" y="598"/>
                  <a:pt x="31" y="630"/>
                  <a:pt x="70" y="630"/>
                </a:cubicBezTo>
                <a:cubicBezTo>
                  <a:pt x="632" y="630"/>
                  <a:pt x="632" y="630"/>
                  <a:pt x="632" y="630"/>
                </a:cubicBezTo>
                <a:cubicBezTo>
                  <a:pt x="675" y="630"/>
                  <a:pt x="710" y="595"/>
                  <a:pt x="710" y="552"/>
                </a:cubicBezTo>
                <a:cubicBezTo>
                  <a:pt x="710" y="217"/>
                  <a:pt x="710" y="217"/>
                  <a:pt x="710" y="217"/>
                </a:cubicBezTo>
                <a:cubicBezTo>
                  <a:pt x="710" y="172"/>
                  <a:pt x="674" y="136"/>
                  <a:pt x="630" y="136"/>
                </a:cubicBezTo>
                <a:cubicBezTo>
                  <a:pt x="302" y="136"/>
                  <a:pt x="302" y="136"/>
                  <a:pt x="302" y="136"/>
                </a:cubicBezTo>
                <a:cubicBezTo>
                  <a:pt x="302" y="54"/>
                  <a:pt x="302" y="54"/>
                  <a:pt x="302" y="54"/>
                </a:cubicBezTo>
                <a:cubicBezTo>
                  <a:pt x="302" y="24"/>
                  <a:pt x="278" y="0"/>
                  <a:pt x="248" y="0"/>
                </a:cubicBezTo>
                <a:cubicBezTo>
                  <a:pt x="56" y="0"/>
                  <a:pt x="56" y="0"/>
                  <a:pt x="56" y="0"/>
                </a:cubicBezTo>
                <a:cubicBezTo>
                  <a:pt x="25" y="0"/>
                  <a:pt x="0" y="25"/>
                  <a:pt x="0" y="56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B29967DE-7738-480A-AEAC-FBD208DAB78F}"/>
              </a:ext>
            </a:extLst>
          </p:cNvPr>
          <p:cNvGrpSpPr/>
          <p:nvPr/>
        </p:nvGrpSpPr>
        <p:grpSpPr>
          <a:xfrm>
            <a:off x="8903329" y="1206413"/>
            <a:ext cx="446767" cy="371476"/>
            <a:chOff x="5278438" y="3048000"/>
            <a:chExt cx="2279650" cy="1895476"/>
          </a:xfrm>
        </p:grpSpPr>
        <p:sp>
          <p:nvSpPr>
            <p:cNvPr id="224" name="Freeform 90">
              <a:extLst>
                <a:ext uri="{FF2B5EF4-FFF2-40B4-BE49-F238E27FC236}">
                  <a16:creationId xmlns:a16="http://schemas.microsoft.com/office/drawing/2014/main" id="{D864EB27-ECD9-4562-ADAF-9B69A0D02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5763" y="3048000"/>
              <a:ext cx="2092325" cy="1758950"/>
            </a:xfrm>
            <a:custGeom>
              <a:avLst/>
              <a:gdLst>
                <a:gd name="T0" fmla="*/ 0 w 768"/>
                <a:gd name="T1" fmla="*/ 60 h 648"/>
                <a:gd name="T2" fmla="*/ 60 w 768"/>
                <a:gd name="T3" fmla="*/ 0 h 648"/>
                <a:gd name="T4" fmla="*/ 244 w 768"/>
                <a:gd name="T5" fmla="*/ 0 h 648"/>
                <a:gd name="T6" fmla="*/ 363 w 768"/>
                <a:gd name="T7" fmla="*/ 51 h 648"/>
                <a:gd name="T8" fmla="*/ 419 w 768"/>
                <a:gd name="T9" fmla="*/ 110 h 648"/>
                <a:gd name="T10" fmla="*/ 640 w 768"/>
                <a:gd name="T11" fmla="*/ 110 h 648"/>
                <a:gd name="T12" fmla="*/ 768 w 768"/>
                <a:gd name="T13" fmla="*/ 238 h 648"/>
                <a:gd name="T14" fmla="*/ 768 w 768"/>
                <a:gd name="T15" fmla="*/ 578 h 648"/>
                <a:gd name="T16" fmla="*/ 698 w 768"/>
                <a:gd name="T17" fmla="*/ 648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8" h="648">
                  <a:moveTo>
                    <a:pt x="0" y="60"/>
                  </a:moveTo>
                  <a:cubicBezTo>
                    <a:pt x="0" y="27"/>
                    <a:pt x="27" y="0"/>
                    <a:pt x="60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89" y="0"/>
                    <a:pt x="332" y="19"/>
                    <a:pt x="363" y="51"/>
                  </a:cubicBezTo>
                  <a:cubicBezTo>
                    <a:pt x="419" y="110"/>
                    <a:pt x="419" y="110"/>
                    <a:pt x="419" y="110"/>
                  </a:cubicBezTo>
                  <a:cubicBezTo>
                    <a:pt x="640" y="110"/>
                    <a:pt x="640" y="110"/>
                    <a:pt x="640" y="110"/>
                  </a:cubicBezTo>
                  <a:cubicBezTo>
                    <a:pt x="711" y="110"/>
                    <a:pt x="768" y="167"/>
                    <a:pt x="768" y="238"/>
                  </a:cubicBezTo>
                  <a:cubicBezTo>
                    <a:pt x="768" y="578"/>
                    <a:pt x="768" y="578"/>
                    <a:pt x="768" y="578"/>
                  </a:cubicBezTo>
                  <a:cubicBezTo>
                    <a:pt x="768" y="617"/>
                    <a:pt x="737" y="648"/>
                    <a:pt x="698" y="64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Freeform 91">
              <a:extLst>
                <a:ext uri="{FF2B5EF4-FFF2-40B4-BE49-F238E27FC236}">
                  <a16:creationId xmlns:a16="http://schemas.microsoft.com/office/drawing/2014/main" id="{541865B9-7906-47C8-9C1D-F2E5E436E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8438" y="3211513"/>
              <a:ext cx="2089150" cy="1731963"/>
            </a:xfrm>
            <a:custGeom>
              <a:avLst/>
              <a:gdLst>
                <a:gd name="T0" fmla="*/ 69 w 767"/>
                <a:gd name="T1" fmla="*/ 0 h 638"/>
                <a:gd name="T2" fmla="*/ 60 w 767"/>
                <a:gd name="T3" fmla="*/ 0 h 638"/>
                <a:gd name="T4" fmla="*/ 0 w 767"/>
                <a:gd name="T5" fmla="*/ 60 h 638"/>
                <a:gd name="T6" fmla="*/ 0 w 767"/>
                <a:gd name="T7" fmla="*/ 546 h 638"/>
                <a:gd name="T8" fmla="*/ 91 w 767"/>
                <a:gd name="T9" fmla="*/ 638 h 638"/>
                <a:gd name="T10" fmla="*/ 697 w 767"/>
                <a:gd name="T11" fmla="*/ 638 h 638"/>
                <a:gd name="T12" fmla="*/ 765 w 767"/>
                <a:gd name="T13" fmla="*/ 586 h 638"/>
                <a:gd name="T14" fmla="*/ 767 w 767"/>
                <a:gd name="T15" fmla="*/ 568 h 638"/>
                <a:gd name="T16" fmla="*/ 767 w 767"/>
                <a:gd name="T17" fmla="*/ 247 h 638"/>
                <a:gd name="T18" fmla="*/ 639 w 767"/>
                <a:gd name="T19" fmla="*/ 119 h 638"/>
                <a:gd name="T20" fmla="*/ 383 w 767"/>
                <a:gd name="T21" fmla="*/ 119 h 638"/>
                <a:gd name="T22" fmla="*/ 344 w 767"/>
                <a:gd name="T23" fmla="*/ 63 h 638"/>
                <a:gd name="T24" fmla="*/ 221 w 767"/>
                <a:gd name="T25" fmla="*/ 0 h 638"/>
                <a:gd name="T26" fmla="*/ 69 w 767"/>
                <a:gd name="T27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7" h="638">
                  <a:moveTo>
                    <a:pt x="69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26" y="0"/>
                    <a:pt x="0" y="27"/>
                    <a:pt x="0" y="60"/>
                  </a:cubicBezTo>
                  <a:cubicBezTo>
                    <a:pt x="0" y="546"/>
                    <a:pt x="0" y="546"/>
                    <a:pt x="0" y="546"/>
                  </a:cubicBezTo>
                  <a:cubicBezTo>
                    <a:pt x="0" y="597"/>
                    <a:pt x="41" y="638"/>
                    <a:pt x="91" y="638"/>
                  </a:cubicBezTo>
                  <a:cubicBezTo>
                    <a:pt x="697" y="638"/>
                    <a:pt x="697" y="638"/>
                    <a:pt x="697" y="638"/>
                  </a:cubicBezTo>
                  <a:cubicBezTo>
                    <a:pt x="730" y="638"/>
                    <a:pt x="757" y="616"/>
                    <a:pt x="765" y="586"/>
                  </a:cubicBezTo>
                  <a:cubicBezTo>
                    <a:pt x="766" y="580"/>
                    <a:pt x="767" y="574"/>
                    <a:pt x="767" y="568"/>
                  </a:cubicBezTo>
                  <a:cubicBezTo>
                    <a:pt x="767" y="247"/>
                    <a:pt x="767" y="247"/>
                    <a:pt x="767" y="247"/>
                  </a:cubicBezTo>
                  <a:cubicBezTo>
                    <a:pt x="767" y="177"/>
                    <a:pt x="710" y="119"/>
                    <a:pt x="639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44" y="63"/>
                    <a:pt x="344" y="63"/>
                    <a:pt x="344" y="63"/>
                  </a:cubicBezTo>
                  <a:cubicBezTo>
                    <a:pt x="315" y="23"/>
                    <a:pt x="270" y="0"/>
                    <a:pt x="221" y="0"/>
                  </a:cubicBezTo>
                  <a:lnTo>
                    <a:pt x="69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Line 92">
              <a:extLst>
                <a:ext uri="{FF2B5EF4-FFF2-40B4-BE49-F238E27FC236}">
                  <a16:creationId xmlns:a16="http://schemas.microsoft.com/office/drawing/2014/main" id="{B22D4E8E-B2EE-44C9-AC80-DAD5A792E5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65763" y="3211513"/>
              <a:ext cx="414337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8A4706E5-B83F-4616-9716-BBEB2F51CD5B}"/>
              </a:ext>
            </a:extLst>
          </p:cNvPr>
          <p:cNvGrpSpPr/>
          <p:nvPr/>
        </p:nvGrpSpPr>
        <p:grpSpPr>
          <a:xfrm>
            <a:off x="9778671" y="1197156"/>
            <a:ext cx="445375" cy="370319"/>
            <a:chOff x="6202363" y="3409950"/>
            <a:chExt cx="2279650" cy="1895476"/>
          </a:xfrm>
        </p:grpSpPr>
        <p:sp>
          <p:nvSpPr>
            <p:cNvPr id="232" name="Freeform 96">
              <a:extLst>
                <a:ext uri="{FF2B5EF4-FFF2-40B4-BE49-F238E27FC236}">
                  <a16:creationId xmlns:a16="http://schemas.microsoft.com/office/drawing/2014/main" id="{C0C67BE6-6BA2-4FDA-AB89-8CB2AB1A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9688" y="3409950"/>
              <a:ext cx="2092325" cy="1758950"/>
            </a:xfrm>
            <a:custGeom>
              <a:avLst/>
              <a:gdLst>
                <a:gd name="T0" fmla="*/ 768 w 768"/>
                <a:gd name="T1" fmla="*/ 238 h 648"/>
                <a:gd name="T2" fmla="*/ 768 w 768"/>
                <a:gd name="T3" fmla="*/ 578 h 648"/>
                <a:gd name="T4" fmla="*/ 698 w 768"/>
                <a:gd name="T5" fmla="*/ 648 h 648"/>
                <a:gd name="T6" fmla="*/ 696 w 768"/>
                <a:gd name="T7" fmla="*/ 646 h 648"/>
                <a:gd name="T8" fmla="*/ 698 w 768"/>
                <a:gd name="T9" fmla="*/ 628 h 648"/>
                <a:gd name="T10" fmla="*/ 698 w 768"/>
                <a:gd name="T11" fmla="*/ 307 h 648"/>
                <a:gd name="T12" fmla="*/ 570 w 768"/>
                <a:gd name="T13" fmla="*/ 179 h 648"/>
                <a:gd name="T14" fmla="*/ 314 w 768"/>
                <a:gd name="T15" fmla="*/ 179 h 648"/>
                <a:gd name="T16" fmla="*/ 275 w 768"/>
                <a:gd name="T17" fmla="*/ 123 h 648"/>
                <a:gd name="T18" fmla="*/ 152 w 768"/>
                <a:gd name="T19" fmla="*/ 60 h 648"/>
                <a:gd name="T20" fmla="*/ 0 w 768"/>
                <a:gd name="T21" fmla="*/ 60 h 648"/>
                <a:gd name="T22" fmla="*/ 60 w 768"/>
                <a:gd name="T23" fmla="*/ 0 h 648"/>
                <a:gd name="T24" fmla="*/ 244 w 768"/>
                <a:gd name="T25" fmla="*/ 0 h 648"/>
                <a:gd name="T26" fmla="*/ 363 w 768"/>
                <a:gd name="T27" fmla="*/ 51 h 648"/>
                <a:gd name="T28" fmla="*/ 419 w 768"/>
                <a:gd name="T29" fmla="*/ 110 h 648"/>
                <a:gd name="T30" fmla="*/ 640 w 768"/>
                <a:gd name="T31" fmla="*/ 110 h 648"/>
                <a:gd name="T32" fmla="*/ 768 w 768"/>
                <a:gd name="T33" fmla="*/ 238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8" h="648">
                  <a:moveTo>
                    <a:pt x="768" y="238"/>
                  </a:moveTo>
                  <a:cubicBezTo>
                    <a:pt x="768" y="578"/>
                    <a:pt x="768" y="578"/>
                    <a:pt x="768" y="578"/>
                  </a:cubicBezTo>
                  <a:cubicBezTo>
                    <a:pt x="768" y="617"/>
                    <a:pt x="737" y="648"/>
                    <a:pt x="698" y="648"/>
                  </a:cubicBezTo>
                  <a:cubicBezTo>
                    <a:pt x="696" y="646"/>
                    <a:pt x="696" y="646"/>
                    <a:pt x="696" y="646"/>
                  </a:cubicBezTo>
                  <a:cubicBezTo>
                    <a:pt x="697" y="640"/>
                    <a:pt x="698" y="634"/>
                    <a:pt x="698" y="628"/>
                  </a:cubicBezTo>
                  <a:cubicBezTo>
                    <a:pt x="698" y="307"/>
                    <a:pt x="698" y="307"/>
                    <a:pt x="698" y="307"/>
                  </a:cubicBezTo>
                  <a:cubicBezTo>
                    <a:pt x="698" y="237"/>
                    <a:pt x="641" y="179"/>
                    <a:pt x="570" y="179"/>
                  </a:cubicBezTo>
                  <a:cubicBezTo>
                    <a:pt x="314" y="179"/>
                    <a:pt x="314" y="179"/>
                    <a:pt x="314" y="179"/>
                  </a:cubicBezTo>
                  <a:cubicBezTo>
                    <a:pt x="275" y="123"/>
                    <a:pt x="275" y="123"/>
                    <a:pt x="275" y="123"/>
                  </a:cubicBezTo>
                  <a:cubicBezTo>
                    <a:pt x="246" y="83"/>
                    <a:pt x="201" y="60"/>
                    <a:pt x="152" y="60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27"/>
                    <a:pt x="27" y="0"/>
                    <a:pt x="60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89" y="0"/>
                    <a:pt x="332" y="19"/>
                    <a:pt x="363" y="51"/>
                  </a:cubicBezTo>
                  <a:cubicBezTo>
                    <a:pt x="419" y="110"/>
                    <a:pt x="419" y="110"/>
                    <a:pt x="419" y="110"/>
                  </a:cubicBezTo>
                  <a:cubicBezTo>
                    <a:pt x="640" y="110"/>
                    <a:pt x="640" y="110"/>
                    <a:pt x="640" y="110"/>
                  </a:cubicBezTo>
                  <a:cubicBezTo>
                    <a:pt x="711" y="110"/>
                    <a:pt x="768" y="167"/>
                    <a:pt x="768" y="238"/>
                  </a:cubicBez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Freeform 97">
              <a:extLst>
                <a:ext uri="{FF2B5EF4-FFF2-40B4-BE49-F238E27FC236}">
                  <a16:creationId xmlns:a16="http://schemas.microsoft.com/office/drawing/2014/main" id="{76A2A17E-0093-4818-8ACD-B1D7C94B4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9688" y="3573463"/>
              <a:ext cx="1901825" cy="1590675"/>
            </a:xfrm>
            <a:custGeom>
              <a:avLst/>
              <a:gdLst>
                <a:gd name="T0" fmla="*/ 698 w 698"/>
                <a:gd name="T1" fmla="*/ 247 h 586"/>
                <a:gd name="T2" fmla="*/ 698 w 698"/>
                <a:gd name="T3" fmla="*/ 568 h 586"/>
                <a:gd name="T4" fmla="*/ 696 w 698"/>
                <a:gd name="T5" fmla="*/ 586 h 586"/>
                <a:gd name="T6" fmla="*/ 0 w 698"/>
                <a:gd name="T7" fmla="*/ 0 h 586"/>
                <a:gd name="T8" fmla="*/ 152 w 698"/>
                <a:gd name="T9" fmla="*/ 0 h 586"/>
                <a:gd name="T10" fmla="*/ 275 w 698"/>
                <a:gd name="T11" fmla="*/ 63 h 586"/>
                <a:gd name="T12" fmla="*/ 314 w 698"/>
                <a:gd name="T13" fmla="*/ 119 h 586"/>
                <a:gd name="T14" fmla="*/ 570 w 698"/>
                <a:gd name="T15" fmla="*/ 119 h 586"/>
                <a:gd name="T16" fmla="*/ 698 w 698"/>
                <a:gd name="T17" fmla="*/ 247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8" h="586">
                  <a:moveTo>
                    <a:pt x="698" y="247"/>
                  </a:moveTo>
                  <a:cubicBezTo>
                    <a:pt x="698" y="568"/>
                    <a:pt x="698" y="568"/>
                    <a:pt x="698" y="568"/>
                  </a:cubicBezTo>
                  <a:cubicBezTo>
                    <a:pt x="698" y="574"/>
                    <a:pt x="697" y="580"/>
                    <a:pt x="696" y="586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201" y="0"/>
                    <a:pt x="246" y="23"/>
                    <a:pt x="275" y="63"/>
                  </a:cubicBezTo>
                  <a:cubicBezTo>
                    <a:pt x="314" y="119"/>
                    <a:pt x="314" y="119"/>
                    <a:pt x="314" y="119"/>
                  </a:cubicBezTo>
                  <a:cubicBezTo>
                    <a:pt x="570" y="119"/>
                    <a:pt x="570" y="119"/>
                    <a:pt x="570" y="119"/>
                  </a:cubicBezTo>
                  <a:cubicBezTo>
                    <a:pt x="641" y="119"/>
                    <a:pt x="698" y="177"/>
                    <a:pt x="698" y="247"/>
                  </a:cubicBezTo>
                  <a:close/>
                </a:path>
              </a:pathLst>
            </a:custGeom>
            <a:solidFill>
              <a:schemeClr val="bg2"/>
            </a:solidFill>
            <a:ln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Freeform 98">
              <a:extLst>
                <a:ext uri="{FF2B5EF4-FFF2-40B4-BE49-F238E27FC236}">
                  <a16:creationId xmlns:a16="http://schemas.microsoft.com/office/drawing/2014/main" id="{220E166C-8110-4881-80B3-51694A293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3573463"/>
              <a:ext cx="2084387" cy="1731963"/>
            </a:xfrm>
            <a:custGeom>
              <a:avLst/>
              <a:gdLst>
                <a:gd name="T0" fmla="*/ 69 w 765"/>
                <a:gd name="T1" fmla="*/ 0 h 638"/>
                <a:gd name="T2" fmla="*/ 765 w 765"/>
                <a:gd name="T3" fmla="*/ 586 h 638"/>
                <a:gd name="T4" fmla="*/ 697 w 765"/>
                <a:gd name="T5" fmla="*/ 638 h 638"/>
                <a:gd name="T6" fmla="*/ 91 w 765"/>
                <a:gd name="T7" fmla="*/ 638 h 638"/>
                <a:gd name="T8" fmla="*/ 0 w 765"/>
                <a:gd name="T9" fmla="*/ 546 h 638"/>
                <a:gd name="T10" fmla="*/ 0 w 765"/>
                <a:gd name="T11" fmla="*/ 60 h 638"/>
                <a:gd name="T12" fmla="*/ 60 w 765"/>
                <a:gd name="T13" fmla="*/ 0 h 638"/>
                <a:gd name="T14" fmla="*/ 69 w 765"/>
                <a:gd name="T15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65" h="638">
                  <a:moveTo>
                    <a:pt x="69" y="0"/>
                  </a:moveTo>
                  <a:cubicBezTo>
                    <a:pt x="765" y="586"/>
                    <a:pt x="765" y="586"/>
                    <a:pt x="765" y="586"/>
                  </a:cubicBezTo>
                  <a:cubicBezTo>
                    <a:pt x="757" y="616"/>
                    <a:pt x="730" y="638"/>
                    <a:pt x="697" y="638"/>
                  </a:cubicBezTo>
                  <a:cubicBezTo>
                    <a:pt x="91" y="638"/>
                    <a:pt x="91" y="638"/>
                    <a:pt x="91" y="638"/>
                  </a:cubicBezTo>
                  <a:cubicBezTo>
                    <a:pt x="41" y="638"/>
                    <a:pt x="0" y="597"/>
                    <a:pt x="0" y="546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0" y="27"/>
                    <a:pt x="26" y="0"/>
                    <a:pt x="60" y="0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chemeClr val="bg2"/>
            </a:solidFill>
            <a:ln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Freeform 99">
              <a:extLst>
                <a:ext uri="{FF2B5EF4-FFF2-40B4-BE49-F238E27FC236}">
                  <a16:creationId xmlns:a16="http://schemas.microsoft.com/office/drawing/2014/main" id="{47AC0560-14E9-40A3-9C8A-0EA1B922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9688" y="3409950"/>
              <a:ext cx="2092325" cy="1758950"/>
            </a:xfrm>
            <a:custGeom>
              <a:avLst/>
              <a:gdLst>
                <a:gd name="T0" fmla="*/ 0 w 768"/>
                <a:gd name="T1" fmla="*/ 60 h 648"/>
                <a:gd name="T2" fmla="*/ 60 w 768"/>
                <a:gd name="T3" fmla="*/ 0 h 648"/>
                <a:gd name="T4" fmla="*/ 244 w 768"/>
                <a:gd name="T5" fmla="*/ 0 h 648"/>
                <a:gd name="T6" fmla="*/ 363 w 768"/>
                <a:gd name="T7" fmla="*/ 51 h 648"/>
                <a:gd name="T8" fmla="*/ 419 w 768"/>
                <a:gd name="T9" fmla="*/ 110 h 648"/>
                <a:gd name="T10" fmla="*/ 640 w 768"/>
                <a:gd name="T11" fmla="*/ 110 h 648"/>
                <a:gd name="T12" fmla="*/ 768 w 768"/>
                <a:gd name="T13" fmla="*/ 238 h 648"/>
                <a:gd name="T14" fmla="*/ 768 w 768"/>
                <a:gd name="T15" fmla="*/ 578 h 648"/>
                <a:gd name="T16" fmla="*/ 698 w 768"/>
                <a:gd name="T17" fmla="*/ 648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68" h="648">
                  <a:moveTo>
                    <a:pt x="0" y="60"/>
                  </a:moveTo>
                  <a:cubicBezTo>
                    <a:pt x="0" y="27"/>
                    <a:pt x="27" y="0"/>
                    <a:pt x="60" y="0"/>
                  </a:cubicBezTo>
                  <a:cubicBezTo>
                    <a:pt x="244" y="0"/>
                    <a:pt x="244" y="0"/>
                    <a:pt x="244" y="0"/>
                  </a:cubicBezTo>
                  <a:cubicBezTo>
                    <a:pt x="289" y="0"/>
                    <a:pt x="332" y="19"/>
                    <a:pt x="363" y="51"/>
                  </a:cubicBezTo>
                  <a:cubicBezTo>
                    <a:pt x="419" y="110"/>
                    <a:pt x="419" y="110"/>
                    <a:pt x="419" y="110"/>
                  </a:cubicBezTo>
                  <a:cubicBezTo>
                    <a:pt x="640" y="110"/>
                    <a:pt x="640" y="110"/>
                    <a:pt x="640" y="110"/>
                  </a:cubicBezTo>
                  <a:cubicBezTo>
                    <a:pt x="711" y="110"/>
                    <a:pt x="768" y="167"/>
                    <a:pt x="768" y="238"/>
                  </a:cubicBezTo>
                  <a:cubicBezTo>
                    <a:pt x="768" y="578"/>
                    <a:pt x="768" y="578"/>
                    <a:pt x="768" y="578"/>
                  </a:cubicBezTo>
                  <a:cubicBezTo>
                    <a:pt x="768" y="617"/>
                    <a:pt x="737" y="648"/>
                    <a:pt x="698" y="648"/>
                  </a:cubicBezTo>
                </a:path>
              </a:pathLst>
            </a:custGeom>
            <a:noFill/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Freeform 100">
              <a:extLst>
                <a:ext uri="{FF2B5EF4-FFF2-40B4-BE49-F238E27FC236}">
                  <a16:creationId xmlns:a16="http://schemas.microsoft.com/office/drawing/2014/main" id="{A5C3CF80-3A10-4140-8950-E52D5D53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2363" y="3573463"/>
              <a:ext cx="2089150" cy="1731963"/>
            </a:xfrm>
            <a:custGeom>
              <a:avLst/>
              <a:gdLst>
                <a:gd name="T0" fmla="*/ 69 w 767"/>
                <a:gd name="T1" fmla="*/ 0 h 638"/>
                <a:gd name="T2" fmla="*/ 60 w 767"/>
                <a:gd name="T3" fmla="*/ 0 h 638"/>
                <a:gd name="T4" fmla="*/ 0 w 767"/>
                <a:gd name="T5" fmla="*/ 60 h 638"/>
                <a:gd name="T6" fmla="*/ 0 w 767"/>
                <a:gd name="T7" fmla="*/ 546 h 638"/>
                <a:gd name="T8" fmla="*/ 91 w 767"/>
                <a:gd name="T9" fmla="*/ 638 h 638"/>
                <a:gd name="T10" fmla="*/ 697 w 767"/>
                <a:gd name="T11" fmla="*/ 638 h 638"/>
                <a:gd name="T12" fmla="*/ 765 w 767"/>
                <a:gd name="T13" fmla="*/ 586 h 638"/>
                <a:gd name="T14" fmla="*/ 767 w 767"/>
                <a:gd name="T15" fmla="*/ 568 h 638"/>
                <a:gd name="T16" fmla="*/ 767 w 767"/>
                <a:gd name="T17" fmla="*/ 247 h 638"/>
                <a:gd name="T18" fmla="*/ 639 w 767"/>
                <a:gd name="T19" fmla="*/ 119 h 638"/>
                <a:gd name="T20" fmla="*/ 383 w 767"/>
                <a:gd name="T21" fmla="*/ 119 h 638"/>
                <a:gd name="T22" fmla="*/ 344 w 767"/>
                <a:gd name="T23" fmla="*/ 63 h 638"/>
                <a:gd name="T24" fmla="*/ 221 w 767"/>
                <a:gd name="T25" fmla="*/ 0 h 638"/>
                <a:gd name="T26" fmla="*/ 69 w 767"/>
                <a:gd name="T27" fmla="*/ 0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67" h="638">
                  <a:moveTo>
                    <a:pt x="69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26" y="0"/>
                    <a:pt x="0" y="27"/>
                    <a:pt x="0" y="60"/>
                  </a:cubicBezTo>
                  <a:cubicBezTo>
                    <a:pt x="0" y="546"/>
                    <a:pt x="0" y="546"/>
                    <a:pt x="0" y="546"/>
                  </a:cubicBezTo>
                  <a:cubicBezTo>
                    <a:pt x="0" y="597"/>
                    <a:pt x="41" y="638"/>
                    <a:pt x="91" y="638"/>
                  </a:cubicBezTo>
                  <a:cubicBezTo>
                    <a:pt x="697" y="638"/>
                    <a:pt x="697" y="638"/>
                    <a:pt x="697" y="638"/>
                  </a:cubicBezTo>
                  <a:cubicBezTo>
                    <a:pt x="730" y="638"/>
                    <a:pt x="757" y="616"/>
                    <a:pt x="765" y="586"/>
                  </a:cubicBezTo>
                  <a:cubicBezTo>
                    <a:pt x="766" y="580"/>
                    <a:pt x="767" y="574"/>
                    <a:pt x="767" y="568"/>
                  </a:cubicBezTo>
                  <a:cubicBezTo>
                    <a:pt x="767" y="247"/>
                    <a:pt x="767" y="247"/>
                    <a:pt x="767" y="247"/>
                  </a:cubicBezTo>
                  <a:cubicBezTo>
                    <a:pt x="767" y="177"/>
                    <a:pt x="710" y="119"/>
                    <a:pt x="639" y="119"/>
                  </a:cubicBezTo>
                  <a:cubicBezTo>
                    <a:pt x="383" y="119"/>
                    <a:pt x="383" y="119"/>
                    <a:pt x="383" y="119"/>
                  </a:cubicBezTo>
                  <a:cubicBezTo>
                    <a:pt x="344" y="63"/>
                    <a:pt x="344" y="63"/>
                    <a:pt x="344" y="63"/>
                  </a:cubicBezTo>
                  <a:cubicBezTo>
                    <a:pt x="315" y="23"/>
                    <a:pt x="270" y="0"/>
                    <a:pt x="221" y="0"/>
                  </a:cubicBezTo>
                  <a:lnTo>
                    <a:pt x="69" y="0"/>
                  </a:lnTo>
                  <a:close/>
                </a:path>
              </a:pathLst>
            </a:custGeom>
            <a:noFill/>
            <a:ln w="31750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4C448328-771B-45EE-BFBB-147E41C0C849}"/>
              </a:ext>
            </a:extLst>
          </p:cNvPr>
          <p:cNvGrpSpPr/>
          <p:nvPr/>
        </p:nvGrpSpPr>
        <p:grpSpPr>
          <a:xfrm>
            <a:off x="10662856" y="1202312"/>
            <a:ext cx="401130" cy="398564"/>
            <a:chOff x="4978401" y="3475038"/>
            <a:chExt cx="2233613" cy="2219325"/>
          </a:xfrm>
        </p:grpSpPr>
        <p:sp>
          <p:nvSpPr>
            <p:cNvPr id="242" name="Freeform 104">
              <a:extLst>
                <a:ext uri="{FF2B5EF4-FFF2-40B4-BE49-F238E27FC236}">
                  <a16:creationId xmlns:a16="http://schemas.microsoft.com/office/drawing/2014/main" id="{21E5BAA4-0ABA-4C9B-8D12-982E3692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8401" y="4284663"/>
              <a:ext cx="2233613" cy="1409700"/>
            </a:xfrm>
            <a:custGeom>
              <a:avLst/>
              <a:gdLst>
                <a:gd name="T0" fmla="*/ 232 w 820"/>
                <a:gd name="T1" fmla="*/ 0 h 520"/>
                <a:gd name="T2" fmla="*/ 0 w 820"/>
                <a:gd name="T3" fmla="*/ 0 h 520"/>
                <a:gd name="T4" fmla="*/ 0 w 820"/>
                <a:gd name="T5" fmla="*/ 520 h 520"/>
                <a:gd name="T6" fmla="*/ 820 w 820"/>
                <a:gd name="T7" fmla="*/ 520 h 520"/>
                <a:gd name="T8" fmla="*/ 820 w 820"/>
                <a:gd name="T9" fmla="*/ 195 h 520"/>
                <a:gd name="T10" fmla="*/ 726 w 820"/>
                <a:gd name="T11" fmla="*/ 101 h 520"/>
                <a:gd name="T12" fmla="*/ 407 w 820"/>
                <a:gd name="T13" fmla="*/ 101 h 520"/>
                <a:gd name="T14" fmla="*/ 312 w 820"/>
                <a:gd name="T15" fmla="*/ 47 h 520"/>
                <a:gd name="T16" fmla="*/ 312 w 820"/>
                <a:gd name="T17" fmla="*/ 47 h 520"/>
                <a:gd name="T18" fmla="*/ 232 w 820"/>
                <a:gd name="T1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20" h="520">
                  <a:moveTo>
                    <a:pt x="232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820" y="520"/>
                    <a:pt x="820" y="520"/>
                    <a:pt x="820" y="520"/>
                  </a:cubicBezTo>
                  <a:cubicBezTo>
                    <a:pt x="820" y="195"/>
                    <a:pt x="820" y="195"/>
                    <a:pt x="820" y="195"/>
                  </a:cubicBezTo>
                  <a:cubicBezTo>
                    <a:pt x="820" y="143"/>
                    <a:pt x="778" y="101"/>
                    <a:pt x="726" y="101"/>
                  </a:cubicBezTo>
                  <a:cubicBezTo>
                    <a:pt x="407" y="101"/>
                    <a:pt x="407" y="101"/>
                    <a:pt x="407" y="101"/>
                  </a:cubicBezTo>
                  <a:cubicBezTo>
                    <a:pt x="368" y="101"/>
                    <a:pt x="332" y="80"/>
                    <a:pt x="312" y="47"/>
                  </a:cubicBezTo>
                  <a:cubicBezTo>
                    <a:pt x="312" y="47"/>
                    <a:pt x="312" y="47"/>
                    <a:pt x="312" y="47"/>
                  </a:cubicBezTo>
                  <a:cubicBezTo>
                    <a:pt x="296" y="18"/>
                    <a:pt x="265" y="0"/>
                    <a:pt x="232" y="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05">
              <a:extLst>
                <a:ext uri="{FF2B5EF4-FFF2-40B4-BE49-F238E27FC236}">
                  <a16:creationId xmlns:a16="http://schemas.microsoft.com/office/drawing/2014/main" id="{F2CCD389-1FFE-49B8-9C3A-D965C414B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3501" y="3475038"/>
              <a:ext cx="1858963" cy="1082675"/>
            </a:xfrm>
            <a:custGeom>
              <a:avLst/>
              <a:gdLst>
                <a:gd name="T0" fmla="*/ 1171 w 1171"/>
                <a:gd name="T1" fmla="*/ 682 h 682"/>
                <a:gd name="T2" fmla="*/ 1171 w 1171"/>
                <a:gd name="T3" fmla="*/ 238 h 682"/>
                <a:gd name="T4" fmla="*/ 932 w 1171"/>
                <a:gd name="T5" fmla="*/ 0 h 682"/>
                <a:gd name="T6" fmla="*/ 0 w 1171"/>
                <a:gd name="T7" fmla="*/ 0 h 682"/>
                <a:gd name="T8" fmla="*/ 0 w 1171"/>
                <a:gd name="T9" fmla="*/ 51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71" h="682">
                  <a:moveTo>
                    <a:pt x="1171" y="682"/>
                  </a:moveTo>
                  <a:lnTo>
                    <a:pt x="1171" y="238"/>
                  </a:lnTo>
                  <a:lnTo>
                    <a:pt x="932" y="0"/>
                  </a:lnTo>
                  <a:lnTo>
                    <a:pt x="0" y="0"/>
                  </a:lnTo>
                  <a:lnTo>
                    <a:pt x="0" y="51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Freeform 106">
              <a:extLst>
                <a:ext uri="{FF2B5EF4-FFF2-40B4-BE49-F238E27FC236}">
                  <a16:creationId xmlns:a16="http://schemas.microsoft.com/office/drawing/2014/main" id="{77F590F4-F4CA-4967-BC87-C9BDA1CA6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3051" y="3475038"/>
              <a:ext cx="379413" cy="404812"/>
            </a:xfrm>
            <a:custGeom>
              <a:avLst/>
              <a:gdLst>
                <a:gd name="T0" fmla="*/ 0 w 239"/>
                <a:gd name="T1" fmla="*/ 0 h 255"/>
                <a:gd name="T2" fmla="*/ 0 w 239"/>
                <a:gd name="T3" fmla="*/ 255 h 255"/>
                <a:gd name="T4" fmla="*/ 239 w 239"/>
                <a:gd name="T5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9" h="255">
                  <a:moveTo>
                    <a:pt x="0" y="0"/>
                  </a:moveTo>
                  <a:lnTo>
                    <a:pt x="0" y="255"/>
                  </a:lnTo>
                  <a:lnTo>
                    <a:pt x="239" y="25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Line 107">
              <a:extLst>
                <a:ext uri="{FF2B5EF4-FFF2-40B4-BE49-F238E27FC236}">
                  <a16:creationId xmlns:a16="http://schemas.microsoft.com/office/drawing/2014/main" id="{63834CAC-646A-45B0-BB04-49C634C1AE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6851" y="3679825"/>
              <a:ext cx="11906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Line 108">
              <a:extLst>
                <a:ext uri="{FF2B5EF4-FFF2-40B4-BE49-F238E27FC236}">
                  <a16:creationId xmlns:a16="http://schemas.microsoft.com/office/drawing/2014/main" id="{51AB8FCB-8A3B-4720-8EC6-A82BE9862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6851" y="3825875"/>
              <a:ext cx="8175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Line 109">
              <a:extLst>
                <a:ext uri="{FF2B5EF4-FFF2-40B4-BE49-F238E27FC236}">
                  <a16:creationId xmlns:a16="http://schemas.microsoft.com/office/drawing/2014/main" id="{5056A3BD-B901-4661-A644-BB28A63E36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76851" y="4016375"/>
              <a:ext cx="3444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Rectangle 110">
              <a:extLst>
                <a:ext uri="{FF2B5EF4-FFF2-40B4-BE49-F238E27FC236}">
                  <a16:creationId xmlns:a16="http://schemas.microsoft.com/office/drawing/2014/main" id="{2A48C9EC-08F9-4B57-99CB-DE91B3DFF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26151" y="4048125"/>
              <a:ext cx="784225" cy="328612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65" name="Group 264">
            <a:extLst>
              <a:ext uri="{FF2B5EF4-FFF2-40B4-BE49-F238E27FC236}">
                <a16:creationId xmlns:a16="http://schemas.microsoft.com/office/drawing/2014/main" id="{FFCE27A7-E2F8-4BA2-B527-28E248B1CF21}"/>
              </a:ext>
            </a:extLst>
          </p:cNvPr>
          <p:cNvGrpSpPr/>
          <p:nvPr/>
        </p:nvGrpSpPr>
        <p:grpSpPr>
          <a:xfrm>
            <a:off x="1074052" y="2185535"/>
            <a:ext cx="355806" cy="353531"/>
            <a:chOff x="4576763" y="3660775"/>
            <a:chExt cx="2235200" cy="2220912"/>
          </a:xfrm>
        </p:grpSpPr>
        <p:sp>
          <p:nvSpPr>
            <p:cNvPr id="255" name="Freeform 115">
              <a:extLst>
                <a:ext uri="{FF2B5EF4-FFF2-40B4-BE49-F238E27FC236}">
                  <a16:creationId xmlns:a16="http://schemas.microsoft.com/office/drawing/2014/main" id="{7CAE2603-1789-47A2-8918-F9B7876EA5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3450" y="3660775"/>
              <a:ext cx="1858963" cy="1085850"/>
            </a:xfrm>
            <a:custGeom>
              <a:avLst/>
              <a:gdLst>
                <a:gd name="T0" fmla="*/ 570 w 682"/>
                <a:gd name="T1" fmla="*/ 302 h 400"/>
                <a:gd name="T2" fmla="*/ 570 w 682"/>
                <a:gd name="T3" fmla="*/ 217 h 400"/>
                <a:gd name="T4" fmla="*/ 367 w 682"/>
                <a:gd name="T5" fmla="*/ 217 h 400"/>
                <a:gd name="T6" fmla="*/ 367 w 682"/>
                <a:gd name="T7" fmla="*/ 302 h 400"/>
                <a:gd name="T8" fmla="*/ 570 w 682"/>
                <a:gd name="T9" fmla="*/ 302 h 400"/>
                <a:gd name="T10" fmla="*/ 682 w 682"/>
                <a:gd name="T11" fmla="*/ 149 h 400"/>
                <a:gd name="T12" fmla="*/ 682 w 682"/>
                <a:gd name="T13" fmla="*/ 399 h 400"/>
                <a:gd name="T14" fmla="*/ 682 w 682"/>
                <a:gd name="T15" fmla="*/ 400 h 400"/>
                <a:gd name="T16" fmla="*/ 665 w 682"/>
                <a:gd name="T17" fmla="*/ 399 h 400"/>
                <a:gd name="T18" fmla="*/ 346 w 682"/>
                <a:gd name="T19" fmla="*/ 399 h 400"/>
                <a:gd name="T20" fmla="*/ 251 w 682"/>
                <a:gd name="T21" fmla="*/ 345 h 400"/>
                <a:gd name="T22" fmla="*/ 217 w 682"/>
                <a:gd name="T23" fmla="*/ 311 h 400"/>
                <a:gd name="T24" fmla="*/ 171 w 682"/>
                <a:gd name="T25" fmla="*/ 298 h 400"/>
                <a:gd name="T26" fmla="*/ 0 w 682"/>
                <a:gd name="T27" fmla="*/ 298 h 400"/>
                <a:gd name="T28" fmla="*/ 0 w 682"/>
                <a:gd name="T29" fmla="*/ 0 h 400"/>
                <a:gd name="T30" fmla="*/ 543 w 682"/>
                <a:gd name="T31" fmla="*/ 0 h 400"/>
                <a:gd name="T32" fmla="*/ 543 w 682"/>
                <a:gd name="T33" fmla="*/ 149 h 400"/>
                <a:gd name="T34" fmla="*/ 682 w 682"/>
                <a:gd name="T35" fmla="*/ 149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82" h="400">
                  <a:moveTo>
                    <a:pt x="570" y="302"/>
                  </a:moveTo>
                  <a:cubicBezTo>
                    <a:pt x="570" y="217"/>
                    <a:pt x="570" y="217"/>
                    <a:pt x="570" y="217"/>
                  </a:cubicBezTo>
                  <a:cubicBezTo>
                    <a:pt x="367" y="217"/>
                    <a:pt x="367" y="217"/>
                    <a:pt x="367" y="217"/>
                  </a:cubicBezTo>
                  <a:cubicBezTo>
                    <a:pt x="367" y="302"/>
                    <a:pt x="367" y="302"/>
                    <a:pt x="367" y="302"/>
                  </a:cubicBezTo>
                  <a:lnTo>
                    <a:pt x="570" y="302"/>
                  </a:lnTo>
                  <a:close/>
                  <a:moveTo>
                    <a:pt x="682" y="149"/>
                  </a:moveTo>
                  <a:cubicBezTo>
                    <a:pt x="682" y="399"/>
                    <a:pt x="682" y="399"/>
                    <a:pt x="682" y="399"/>
                  </a:cubicBezTo>
                  <a:cubicBezTo>
                    <a:pt x="682" y="400"/>
                    <a:pt x="682" y="400"/>
                    <a:pt x="682" y="400"/>
                  </a:cubicBezTo>
                  <a:cubicBezTo>
                    <a:pt x="676" y="399"/>
                    <a:pt x="671" y="399"/>
                    <a:pt x="665" y="399"/>
                  </a:cubicBezTo>
                  <a:cubicBezTo>
                    <a:pt x="346" y="399"/>
                    <a:pt x="346" y="399"/>
                    <a:pt x="346" y="399"/>
                  </a:cubicBezTo>
                  <a:cubicBezTo>
                    <a:pt x="307" y="399"/>
                    <a:pt x="271" y="378"/>
                    <a:pt x="251" y="345"/>
                  </a:cubicBezTo>
                  <a:cubicBezTo>
                    <a:pt x="243" y="330"/>
                    <a:pt x="231" y="319"/>
                    <a:pt x="217" y="311"/>
                  </a:cubicBezTo>
                  <a:cubicBezTo>
                    <a:pt x="203" y="303"/>
                    <a:pt x="187" y="298"/>
                    <a:pt x="171" y="298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543" y="0"/>
                    <a:pt x="543" y="0"/>
                    <a:pt x="543" y="0"/>
                  </a:cubicBezTo>
                  <a:cubicBezTo>
                    <a:pt x="543" y="149"/>
                    <a:pt x="543" y="149"/>
                    <a:pt x="543" y="149"/>
                  </a:cubicBezTo>
                  <a:lnTo>
                    <a:pt x="682" y="149"/>
                  </a:ln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Freeform 116">
              <a:extLst>
                <a:ext uri="{FF2B5EF4-FFF2-40B4-BE49-F238E27FC236}">
                  <a16:creationId xmlns:a16="http://schemas.microsoft.com/office/drawing/2014/main" id="{602E6BD2-FCFA-4BA6-9C0D-8E6C0CBB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763" y="4470400"/>
              <a:ext cx="2235200" cy="1411287"/>
            </a:xfrm>
            <a:custGeom>
              <a:avLst/>
              <a:gdLst>
                <a:gd name="T0" fmla="*/ 820 w 820"/>
                <a:gd name="T1" fmla="*/ 195 h 520"/>
                <a:gd name="T2" fmla="*/ 820 w 820"/>
                <a:gd name="T3" fmla="*/ 520 h 520"/>
                <a:gd name="T4" fmla="*/ 0 w 820"/>
                <a:gd name="T5" fmla="*/ 520 h 520"/>
                <a:gd name="T6" fmla="*/ 0 w 820"/>
                <a:gd name="T7" fmla="*/ 0 h 520"/>
                <a:gd name="T8" fmla="*/ 61 w 820"/>
                <a:gd name="T9" fmla="*/ 0 h 520"/>
                <a:gd name="T10" fmla="*/ 232 w 820"/>
                <a:gd name="T11" fmla="*/ 0 h 520"/>
                <a:gd name="T12" fmla="*/ 278 w 820"/>
                <a:gd name="T13" fmla="*/ 13 h 520"/>
                <a:gd name="T14" fmla="*/ 312 w 820"/>
                <a:gd name="T15" fmla="*/ 47 h 520"/>
                <a:gd name="T16" fmla="*/ 407 w 820"/>
                <a:gd name="T17" fmla="*/ 101 h 520"/>
                <a:gd name="T18" fmla="*/ 726 w 820"/>
                <a:gd name="T19" fmla="*/ 101 h 520"/>
                <a:gd name="T20" fmla="*/ 743 w 820"/>
                <a:gd name="T21" fmla="*/ 102 h 520"/>
                <a:gd name="T22" fmla="*/ 820 w 820"/>
                <a:gd name="T23" fmla="*/ 195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0" h="520">
                  <a:moveTo>
                    <a:pt x="820" y="195"/>
                  </a:moveTo>
                  <a:cubicBezTo>
                    <a:pt x="820" y="520"/>
                    <a:pt x="820" y="520"/>
                    <a:pt x="820" y="520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232" y="0"/>
                    <a:pt x="232" y="0"/>
                    <a:pt x="232" y="0"/>
                  </a:cubicBezTo>
                  <a:cubicBezTo>
                    <a:pt x="248" y="0"/>
                    <a:pt x="264" y="5"/>
                    <a:pt x="278" y="13"/>
                  </a:cubicBezTo>
                  <a:cubicBezTo>
                    <a:pt x="292" y="21"/>
                    <a:pt x="304" y="32"/>
                    <a:pt x="312" y="47"/>
                  </a:cubicBezTo>
                  <a:cubicBezTo>
                    <a:pt x="332" y="80"/>
                    <a:pt x="368" y="101"/>
                    <a:pt x="407" y="101"/>
                  </a:cubicBezTo>
                  <a:cubicBezTo>
                    <a:pt x="726" y="101"/>
                    <a:pt x="726" y="101"/>
                    <a:pt x="726" y="101"/>
                  </a:cubicBezTo>
                  <a:cubicBezTo>
                    <a:pt x="732" y="101"/>
                    <a:pt x="737" y="101"/>
                    <a:pt x="743" y="102"/>
                  </a:cubicBezTo>
                  <a:cubicBezTo>
                    <a:pt x="787" y="110"/>
                    <a:pt x="820" y="148"/>
                    <a:pt x="820" y="19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Freeform 117">
              <a:extLst>
                <a:ext uri="{FF2B5EF4-FFF2-40B4-BE49-F238E27FC236}">
                  <a16:creationId xmlns:a16="http://schemas.microsoft.com/office/drawing/2014/main" id="{090EF11F-05B3-4EA1-9817-CF88D263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000" y="3660775"/>
              <a:ext cx="379413" cy="404812"/>
            </a:xfrm>
            <a:custGeom>
              <a:avLst/>
              <a:gdLst>
                <a:gd name="T0" fmla="*/ 239 w 239"/>
                <a:gd name="T1" fmla="*/ 238 h 255"/>
                <a:gd name="T2" fmla="*/ 239 w 239"/>
                <a:gd name="T3" fmla="*/ 255 h 255"/>
                <a:gd name="T4" fmla="*/ 0 w 239"/>
                <a:gd name="T5" fmla="*/ 255 h 255"/>
                <a:gd name="T6" fmla="*/ 0 w 239"/>
                <a:gd name="T7" fmla="*/ 0 h 255"/>
                <a:gd name="T8" fmla="*/ 239 w 239"/>
                <a:gd name="T9" fmla="*/ 23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9" h="255">
                  <a:moveTo>
                    <a:pt x="239" y="238"/>
                  </a:moveTo>
                  <a:lnTo>
                    <a:pt x="239" y="255"/>
                  </a:lnTo>
                  <a:lnTo>
                    <a:pt x="0" y="255"/>
                  </a:lnTo>
                  <a:lnTo>
                    <a:pt x="0" y="0"/>
                  </a:lnTo>
                  <a:lnTo>
                    <a:pt x="239" y="238"/>
                  </a:ln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Freeform 118">
              <a:extLst>
                <a:ext uri="{FF2B5EF4-FFF2-40B4-BE49-F238E27FC236}">
                  <a16:creationId xmlns:a16="http://schemas.microsoft.com/office/drawing/2014/main" id="{6E13D32A-506B-4A62-B445-D0FE6725F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450" y="3660775"/>
              <a:ext cx="1858963" cy="1082675"/>
            </a:xfrm>
            <a:custGeom>
              <a:avLst/>
              <a:gdLst>
                <a:gd name="T0" fmla="*/ 1171 w 1171"/>
                <a:gd name="T1" fmla="*/ 682 h 682"/>
                <a:gd name="T2" fmla="*/ 1171 w 1171"/>
                <a:gd name="T3" fmla="*/ 255 h 682"/>
                <a:gd name="T4" fmla="*/ 1171 w 1171"/>
                <a:gd name="T5" fmla="*/ 238 h 682"/>
                <a:gd name="T6" fmla="*/ 932 w 1171"/>
                <a:gd name="T7" fmla="*/ 0 h 682"/>
                <a:gd name="T8" fmla="*/ 0 w 1171"/>
                <a:gd name="T9" fmla="*/ 0 h 682"/>
                <a:gd name="T10" fmla="*/ 0 w 1171"/>
                <a:gd name="T11" fmla="*/ 510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1" h="682">
                  <a:moveTo>
                    <a:pt x="1171" y="682"/>
                  </a:moveTo>
                  <a:lnTo>
                    <a:pt x="1171" y="255"/>
                  </a:lnTo>
                  <a:lnTo>
                    <a:pt x="1171" y="238"/>
                  </a:lnTo>
                  <a:lnTo>
                    <a:pt x="932" y="0"/>
                  </a:lnTo>
                  <a:lnTo>
                    <a:pt x="0" y="0"/>
                  </a:lnTo>
                  <a:lnTo>
                    <a:pt x="0" y="510"/>
                  </a:lnTo>
                </a:path>
              </a:pathLst>
            </a:custGeom>
            <a:noFill/>
            <a:ln w="9525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Freeform 119">
              <a:extLst>
                <a:ext uri="{FF2B5EF4-FFF2-40B4-BE49-F238E27FC236}">
                  <a16:creationId xmlns:a16="http://schemas.microsoft.com/office/drawing/2014/main" id="{B951CE20-6051-44E4-80C8-B08D193F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3000" y="3660775"/>
              <a:ext cx="379413" cy="404812"/>
            </a:xfrm>
            <a:custGeom>
              <a:avLst/>
              <a:gdLst>
                <a:gd name="T0" fmla="*/ 0 w 239"/>
                <a:gd name="T1" fmla="*/ 0 h 255"/>
                <a:gd name="T2" fmla="*/ 0 w 239"/>
                <a:gd name="T3" fmla="*/ 255 h 255"/>
                <a:gd name="T4" fmla="*/ 239 w 239"/>
                <a:gd name="T5" fmla="*/ 255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9" h="255">
                  <a:moveTo>
                    <a:pt x="0" y="0"/>
                  </a:moveTo>
                  <a:lnTo>
                    <a:pt x="0" y="255"/>
                  </a:lnTo>
                  <a:lnTo>
                    <a:pt x="239" y="255"/>
                  </a:lnTo>
                </a:path>
              </a:pathLst>
            </a:custGeom>
            <a:noFill/>
            <a:ln w="9525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Line 120">
              <a:extLst>
                <a:ext uri="{FF2B5EF4-FFF2-40B4-BE49-F238E27FC236}">
                  <a16:creationId xmlns:a16="http://schemas.microsoft.com/office/drawing/2014/main" id="{50A44FEC-3D5A-4E1D-8164-4CDD6D916E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6800" y="3865563"/>
              <a:ext cx="1190625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Line 121">
              <a:extLst>
                <a:ext uri="{FF2B5EF4-FFF2-40B4-BE49-F238E27FC236}">
                  <a16:creationId xmlns:a16="http://schemas.microsoft.com/office/drawing/2014/main" id="{86450E57-1085-4A19-A96D-8E9D947E74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6800" y="4011613"/>
              <a:ext cx="817563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Line 122">
              <a:extLst>
                <a:ext uri="{FF2B5EF4-FFF2-40B4-BE49-F238E27FC236}">
                  <a16:creationId xmlns:a16="http://schemas.microsoft.com/office/drawing/2014/main" id="{CC52E9E4-DA93-4949-AF5F-7C17D6A2F8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76800" y="4202113"/>
              <a:ext cx="342900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Freeform 124">
              <a:extLst>
                <a:ext uri="{FF2B5EF4-FFF2-40B4-BE49-F238E27FC236}">
                  <a16:creationId xmlns:a16="http://schemas.microsoft.com/office/drawing/2014/main" id="{CDE8A599-E3A3-4972-A6B7-EA00AE69B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763" y="4470400"/>
              <a:ext cx="2235200" cy="1411287"/>
            </a:xfrm>
            <a:custGeom>
              <a:avLst/>
              <a:gdLst>
                <a:gd name="T0" fmla="*/ 743 w 820"/>
                <a:gd name="T1" fmla="*/ 102 h 520"/>
                <a:gd name="T2" fmla="*/ 726 w 820"/>
                <a:gd name="T3" fmla="*/ 101 h 520"/>
                <a:gd name="T4" fmla="*/ 407 w 820"/>
                <a:gd name="T5" fmla="*/ 101 h 520"/>
                <a:gd name="T6" fmla="*/ 312 w 820"/>
                <a:gd name="T7" fmla="*/ 47 h 520"/>
                <a:gd name="T8" fmla="*/ 278 w 820"/>
                <a:gd name="T9" fmla="*/ 13 h 520"/>
                <a:gd name="T10" fmla="*/ 232 w 820"/>
                <a:gd name="T11" fmla="*/ 0 h 520"/>
                <a:gd name="T12" fmla="*/ 61 w 820"/>
                <a:gd name="T13" fmla="*/ 0 h 520"/>
                <a:gd name="T14" fmla="*/ 0 w 820"/>
                <a:gd name="T15" fmla="*/ 0 h 520"/>
                <a:gd name="T16" fmla="*/ 0 w 820"/>
                <a:gd name="T17" fmla="*/ 520 h 520"/>
                <a:gd name="T18" fmla="*/ 820 w 820"/>
                <a:gd name="T19" fmla="*/ 520 h 520"/>
                <a:gd name="T20" fmla="*/ 820 w 820"/>
                <a:gd name="T21" fmla="*/ 195 h 520"/>
                <a:gd name="T22" fmla="*/ 743 w 820"/>
                <a:gd name="T23" fmla="*/ 10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0" h="520">
                  <a:moveTo>
                    <a:pt x="743" y="102"/>
                  </a:moveTo>
                  <a:cubicBezTo>
                    <a:pt x="737" y="101"/>
                    <a:pt x="732" y="101"/>
                    <a:pt x="726" y="101"/>
                  </a:cubicBezTo>
                  <a:cubicBezTo>
                    <a:pt x="407" y="101"/>
                    <a:pt x="407" y="101"/>
                    <a:pt x="407" y="101"/>
                  </a:cubicBezTo>
                  <a:cubicBezTo>
                    <a:pt x="368" y="101"/>
                    <a:pt x="332" y="80"/>
                    <a:pt x="312" y="47"/>
                  </a:cubicBezTo>
                  <a:cubicBezTo>
                    <a:pt x="304" y="32"/>
                    <a:pt x="292" y="21"/>
                    <a:pt x="278" y="13"/>
                  </a:cubicBezTo>
                  <a:cubicBezTo>
                    <a:pt x="264" y="5"/>
                    <a:pt x="248" y="0"/>
                    <a:pt x="232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520"/>
                    <a:pt x="0" y="520"/>
                    <a:pt x="0" y="520"/>
                  </a:cubicBezTo>
                  <a:cubicBezTo>
                    <a:pt x="820" y="520"/>
                    <a:pt x="820" y="520"/>
                    <a:pt x="820" y="520"/>
                  </a:cubicBezTo>
                  <a:cubicBezTo>
                    <a:pt x="820" y="195"/>
                    <a:pt x="820" y="195"/>
                    <a:pt x="820" y="195"/>
                  </a:cubicBezTo>
                  <a:cubicBezTo>
                    <a:pt x="820" y="148"/>
                    <a:pt x="787" y="110"/>
                    <a:pt x="743" y="102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CA79C3CC-F68A-4E55-9141-FD12BD45E965}"/>
              </a:ext>
            </a:extLst>
          </p:cNvPr>
          <p:cNvGrpSpPr/>
          <p:nvPr/>
        </p:nvGrpSpPr>
        <p:grpSpPr>
          <a:xfrm>
            <a:off x="1852890" y="2164755"/>
            <a:ext cx="460083" cy="419182"/>
            <a:chOff x="2073410" y="2342395"/>
            <a:chExt cx="460083" cy="419182"/>
          </a:xfrm>
        </p:grpSpPr>
        <p:sp>
          <p:nvSpPr>
            <p:cNvPr id="269" name="Freeform 68">
              <a:extLst>
                <a:ext uri="{FF2B5EF4-FFF2-40B4-BE49-F238E27FC236}">
                  <a16:creationId xmlns:a16="http://schemas.microsoft.com/office/drawing/2014/main" id="{838D5D89-6FE0-4C96-A58E-B1D47A31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920" y="2342395"/>
              <a:ext cx="364573" cy="419182"/>
            </a:xfrm>
            <a:custGeom>
              <a:avLst/>
              <a:gdLst>
                <a:gd name="T0" fmla="*/ 0 w 696"/>
                <a:gd name="T1" fmla="*/ 90 h 800"/>
                <a:gd name="T2" fmla="*/ 91 w 696"/>
                <a:gd name="T3" fmla="*/ 0 h 800"/>
                <a:gd name="T4" fmla="*/ 522 w 696"/>
                <a:gd name="T5" fmla="*/ 0 h 800"/>
                <a:gd name="T6" fmla="*/ 696 w 696"/>
                <a:gd name="T7" fmla="*/ 174 h 800"/>
                <a:gd name="T8" fmla="*/ 696 w 696"/>
                <a:gd name="T9" fmla="*/ 180 h 800"/>
                <a:gd name="T10" fmla="*/ 696 w 696"/>
                <a:gd name="T11" fmla="*/ 709 h 800"/>
                <a:gd name="T12" fmla="*/ 604 w 696"/>
                <a:gd name="T13" fmla="*/ 800 h 800"/>
                <a:gd name="T14" fmla="*/ 91 w 696"/>
                <a:gd name="T15" fmla="*/ 800 h 800"/>
                <a:gd name="T16" fmla="*/ 0 w 696"/>
                <a:gd name="T17" fmla="*/ 709 h 800"/>
                <a:gd name="T18" fmla="*/ 0 w 696"/>
                <a:gd name="T19" fmla="*/ 324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6" h="800">
                  <a:moveTo>
                    <a:pt x="0" y="90"/>
                  </a:moveTo>
                  <a:cubicBezTo>
                    <a:pt x="1" y="41"/>
                    <a:pt x="41" y="0"/>
                    <a:pt x="91" y="0"/>
                  </a:cubicBezTo>
                  <a:cubicBezTo>
                    <a:pt x="522" y="0"/>
                    <a:pt x="522" y="0"/>
                    <a:pt x="522" y="0"/>
                  </a:cubicBezTo>
                  <a:cubicBezTo>
                    <a:pt x="696" y="174"/>
                    <a:pt x="696" y="174"/>
                    <a:pt x="696" y="174"/>
                  </a:cubicBezTo>
                  <a:cubicBezTo>
                    <a:pt x="696" y="180"/>
                    <a:pt x="696" y="180"/>
                    <a:pt x="696" y="180"/>
                  </a:cubicBezTo>
                  <a:cubicBezTo>
                    <a:pt x="696" y="709"/>
                    <a:pt x="696" y="709"/>
                    <a:pt x="696" y="709"/>
                  </a:cubicBezTo>
                  <a:cubicBezTo>
                    <a:pt x="696" y="759"/>
                    <a:pt x="655" y="800"/>
                    <a:pt x="604" y="800"/>
                  </a:cubicBezTo>
                  <a:cubicBezTo>
                    <a:pt x="91" y="800"/>
                    <a:pt x="91" y="800"/>
                    <a:pt x="91" y="800"/>
                  </a:cubicBezTo>
                  <a:cubicBezTo>
                    <a:pt x="41" y="800"/>
                    <a:pt x="0" y="759"/>
                    <a:pt x="0" y="709"/>
                  </a:cubicBezTo>
                  <a:cubicBezTo>
                    <a:pt x="0" y="324"/>
                    <a:pt x="0" y="324"/>
                    <a:pt x="0" y="32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Freeform 69">
              <a:extLst>
                <a:ext uri="{FF2B5EF4-FFF2-40B4-BE49-F238E27FC236}">
                  <a16:creationId xmlns:a16="http://schemas.microsoft.com/office/drawing/2014/main" id="{CFD17C65-FE26-4A72-AF39-24E50D53C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405" y="2342395"/>
              <a:ext cx="91088" cy="94404"/>
            </a:xfrm>
            <a:custGeom>
              <a:avLst/>
              <a:gdLst>
                <a:gd name="T0" fmla="*/ 0 w 174"/>
                <a:gd name="T1" fmla="*/ 0 h 180"/>
                <a:gd name="T2" fmla="*/ 0 w 174"/>
                <a:gd name="T3" fmla="*/ 133 h 180"/>
                <a:gd name="T4" fmla="*/ 48 w 174"/>
                <a:gd name="T5" fmla="*/ 180 h 180"/>
                <a:gd name="T6" fmla="*/ 174 w 174"/>
                <a:gd name="T7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180">
                  <a:moveTo>
                    <a:pt x="0" y="0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159"/>
                    <a:pt x="21" y="180"/>
                    <a:pt x="48" y="180"/>
                  </a:cubicBezTo>
                  <a:cubicBezTo>
                    <a:pt x="174" y="180"/>
                    <a:pt x="174" y="180"/>
                    <a:pt x="174" y="18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Freeform 70">
              <a:extLst>
                <a:ext uri="{FF2B5EF4-FFF2-40B4-BE49-F238E27FC236}">
                  <a16:creationId xmlns:a16="http://schemas.microsoft.com/office/drawing/2014/main" id="{B08C840F-88EA-43AD-9E3A-13427400A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410" y="2389487"/>
              <a:ext cx="312397" cy="122704"/>
            </a:xfrm>
            <a:custGeom>
              <a:avLst/>
              <a:gdLst>
                <a:gd name="T0" fmla="*/ 182 w 596"/>
                <a:gd name="T1" fmla="*/ 0 h 234"/>
                <a:gd name="T2" fmla="*/ 113 w 596"/>
                <a:gd name="T3" fmla="*/ 0 h 234"/>
                <a:gd name="T4" fmla="*/ 0 w 596"/>
                <a:gd name="T5" fmla="*/ 114 h 234"/>
                <a:gd name="T6" fmla="*/ 0 w 596"/>
                <a:gd name="T7" fmla="*/ 121 h 234"/>
                <a:gd name="T8" fmla="*/ 113 w 596"/>
                <a:gd name="T9" fmla="*/ 234 h 234"/>
                <a:gd name="T10" fmla="*/ 182 w 596"/>
                <a:gd name="T11" fmla="*/ 234 h 234"/>
                <a:gd name="T12" fmla="*/ 483 w 596"/>
                <a:gd name="T13" fmla="*/ 234 h 234"/>
                <a:gd name="T14" fmla="*/ 596 w 596"/>
                <a:gd name="T15" fmla="*/ 121 h 234"/>
                <a:gd name="T16" fmla="*/ 596 w 596"/>
                <a:gd name="T17" fmla="*/ 114 h 234"/>
                <a:gd name="T18" fmla="*/ 483 w 596"/>
                <a:gd name="T19" fmla="*/ 0 h 234"/>
                <a:gd name="T20" fmla="*/ 182 w 596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6" h="234">
                  <a:moveTo>
                    <a:pt x="182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50" y="0"/>
                    <a:pt x="0" y="51"/>
                    <a:pt x="0" y="114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4"/>
                    <a:pt x="50" y="234"/>
                    <a:pt x="113" y="234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483" y="234"/>
                    <a:pt x="483" y="234"/>
                    <a:pt x="483" y="234"/>
                  </a:cubicBezTo>
                  <a:cubicBezTo>
                    <a:pt x="545" y="234"/>
                    <a:pt x="596" y="184"/>
                    <a:pt x="596" y="121"/>
                  </a:cubicBezTo>
                  <a:cubicBezTo>
                    <a:pt x="596" y="114"/>
                    <a:pt x="596" y="114"/>
                    <a:pt x="596" y="114"/>
                  </a:cubicBezTo>
                  <a:cubicBezTo>
                    <a:pt x="596" y="51"/>
                    <a:pt x="545" y="0"/>
                    <a:pt x="483" y="0"/>
                  </a:cubicBezTo>
                  <a:lnTo>
                    <a:pt x="182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Rectangle 71">
              <a:extLst>
                <a:ext uri="{FF2B5EF4-FFF2-40B4-BE49-F238E27FC236}">
                  <a16:creationId xmlns:a16="http://schemas.microsoft.com/office/drawing/2014/main" id="{66AFD653-EC2C-4B5F-9C8A-19D3DDB526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920" y="2404450"/>
              <a:ext cx="147476" cy="107722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700" b="0" i="0" u="none" strike="noStrike" cap="none" normalizeH="0" baseline="0">
                  <a:ln>
                    <a:noFill/>
                  </a:ln>
                  <a:solidFill>
                    <a:schemeClr val="bg2"/>
                  </a:solidFill>
                  <a:effectLst/>
                  <a:latin typeface="Impact" panose="020B0806030902050204" pitchFamily="34" charset="0"/>
                </a:rPr>
                <a:t>.PPT</a:t>
              </a:r>
              <a:endParaRPr kumimoji="0" lang="en-US" altLang="en-US" sz="700" b="0" i="0" u="none" strike="noStrike" cap="none" normalizeH="0" baseline="0">
                <a:ln>
                  <a:noFill/>
                </a:ln>
                <a:solidFill>
                  <a:schemeClr val="bg2"/>
                </a:solidFill>
                <a:effectLst/>
              </a:endParaRPr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D28D0409-2104-46F7-A2E3-C94CE82241BB}"/>
              </a:ext>
            </a:extLst>
          </p:cNvPr>
          <p:cNvGrpSpPr/>
          <p:nvPr/>
        </p:nvGrpSpPr>
        <p:grpSpPr>
          <a:xfrm>
            <a:off x="2730992" y="2144228"/>
            <a:ext cx="460083" cy="419182"/>
            <a:chOff x="2073410" y="2342395"/>
            <a:chExt cx="460083" cy="419182"/>
          </a:xfrm>
        </p:grpSpPr>
        <p:sp>
          <p:nvSpPr>
            <p:cNvPr id="278" name="Freeform 68">
              <a:extLst>
                <a:ext uri="{FF2B5EF4-FFF2-40B4-BE49-F238E27FC236}">
                  <a16:creationId xmlns:a16="http://schemas.microsoft.com/office/drawing/2014/main" id="{7CE684D8-4D29-403C-BD56-F0719F85D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8920" y="2342395"/>
              <a:ext cx="364573" cy="419182"/>
            </a:xfrm>
            <a:custGeom>
              <a:avLst/>
              <a:gdLst>
                <a:gd name="T0" fmla="*/ 0 w 696"/>
                <a:gd name="T1" fmla="*/ 90 h 800"/>
                <a:gd name="T2" fmla="*/ 91 w 696"/>
                <a:gd name="T3" fmla="*/ 0 h 800"/>
                <a:gd name="T4" fmla="*/ 522 w 696"/>
                <a:gd name="T5" fmla="*/ 0 h 800"/>
                <a:gd name="T6" fmla="*/ 696 w 696"/>
                <a:gd name="T7" fmla="*/ 174 h 800"/>
                <a:gd name="T8" fmla="*/ 696 w 696"/>
                <a:gd name="T9" fmla="*/ 180 h 800"/>
                <a:gd name="T10" fmla="*/ 696 w 696"/>
                <a:gd name="T11" fmla="*/ 709 h 800"/>
                <a:gd name="T12" fmla="*/ 604 w 696"/>
                <a:gd name="T13" fmla="*/ 800 h 800"/>
                <a:gd name="T14" fmla="*/ 91 w 696"/>
                <a:gd name="T15" fmla="*/ 800 h 800"/>
                <a:gd name="T16" fmla="*/ 0 w 696"/>
                <a:gd name="T17" fmla="*/ 709 h 800"/>
                <a:gd name="T18" fmla="*/ 0 w 696"/>
                <a:gd name="T19" fmla="*/ 324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6" h="800">
                  <a:moveTo>
                    <a:pt x="0" y="90"/>
                  </a:moveTo>
                  <a:cubicBezTo>
                    <a:pt x="1" y="41"/>
                    <a:pt x="41" y="0"/>
                    <a:pt x="91" y="0"/>
                  </a:cubicBezTo>
                  <a:cubicBezTo>
                    <a:pt x="522" y="0"/>
                    <a:pt x="522" y="0"/>
                    <a:pt x="522" y="0"/>
                  </a:cubicBezTo>
                  <a:cubicBezTo>
                    <a:pt x="696" y="174"/>
                    <a:pt x="696" y="174"/>
                    <a:pt x="696" y="174"/>
                  </a:cubicBezTo>
                  <a:cubicBezTo>
                    <a:pt x="696" y="180"/>
                    <a:pt x="696" y="180"/>
                    <a:pt x="696" y="180"/>
                  </a:cubicBezTo>
                  <a:cubicBezTo>
                    <a:pt x="696" y="709"/>
                    <a:pt x="696" y="709"/>
                    <a:pt x="696" y="709"/>
                  </a:cubicBezTo>
                  <a:cubicBezTo>
                    <a:pt x="696" y="759"/>
                    <a:pt x="655" y="800"/>
                    <a:pt x="604" y="800"/>
                  </a:cubicBezTo>
                  <a:cubicBezTo>
                    <a:pt x="91" y="800"/>
                    <a:pt x="91" y="800"/>
                    <a:pt x="91" y="800"/>
                  </a:cubicBezTo>
                  <a:cubicBezTo>
                    <a:pt x="41" y="800"/>
                    <a:pt x="0" y="759"/>
                    <a:pt x="0" y="709"/>
                  </a:cubicBezTo>
                  <a:cubicBezTo>
                    <a:pt x="0" y="324"/>
                    <a:pt x="0" y="324"/>
                    <a:pt x="0" y="324"/>
                  </a:cubicBezTo>
                </a:path>
              </a:pathLst>
            </a:custGeom>
            <a:solidFill>
              <a:srgbClr val="FFFFFF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Freeform 69">
              <a:extLst>
                <a:ext uri="{FF2B5EF4-FFF2-40B4-BE49-F238E27FC236}">
                  <a16:creationId xmlns:a16="http://schemas.microsoft.com/office/drawing/2014/main" id="{1093C8E4-A4AE-4F7E-9FF4-C556981A4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405" y="2342395"/>
              <a:ext cx="91088" cy="94404"/>
            </a:xfrm>
            <a:custGeom>
              <a:avLst/>
              <a:gdLst>
                <a:gd name="T0" fmla="*/ 0 w 174"/>
                <a:gd name="T1" fmla="*/ 0 h 180"/>
                <a:gd name="T2" fmla="*/ 0 w 174"/>
                <a:gd name="T3" fmla="*/ 133 h 180"/>
                <a:gd name="T4" fmla="*/ 48 w 174"/>
                <a:gd name="T5" fmla="*/ 180 h 180"/>
                <a:gd name="T6" fmla="*/ 174 w 174"/>
                <a:gd name="T7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180">
                  <a:moveTo>
                    <a:pt x="0" y="0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159"/>
                    <a:pt x="21" y="180"/>
                    <a:pt x="48" y="180"/>
                  </a:cubicBezTo>
                  <a:cubicBezTo>
                    <a:pt x="174" y="180"/>
                    <a:pt x="174" y="180"/>
                    <a:pt x="174" y="180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Freeform 70">
              <a:extLst>
                <a:ext uri="{FF2B5EF4-FFF2-40B4-BE49-F238E27FC236}">
                  <a16:creationId xmlns:a16="http://schemas.microsoft.com/office/drawing/2014/main" id="{5173B4DB-FD63-439D-99C3-8A38B66691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73410" y="2389487"/>
              <a:ext cx="312397" cy="122704"/>
            </a:xfrm>
            <a:custGeom>
              <a:avLst/>
              <a:gdLst>
                <a:gd name="T0" fmla="*/ 182 w 596"/>
                <a:gd name="T1" fmla="*/ 0 h 234"/>
                <a:gd name="T2" fmla="*/ 113 w 596"/>
                <a:gd name="T3" fmla="*/ 0 h 234"/>
                <a:gd name="T4" fmla="*/ 0 w 596"/>
                <a:gd name="T5" fmla="*/ 114 h 234"/>
                <a:gd name="T6" fmla="*/ 0 w 596"/>
                <a:gd name="T7" fmla="*/ 121 h 234"/>
                <a:gd name="T8" fmla="*/ 113 w 596"/>
                <a:gd name="T9" fmla="*/ 234 h 234"/>
                <a:gd name="T10" fmla="*/ 182 w 596"/>
                <a:gd name="T11" fmla="*/ 234 h 234"/>
                <a:gd name="T12" fmla="*/ 483 w 596"/>
                <a:gd name="T13" fmla="*/ 234 h 234"/>
                <a:gd name="T14" fmla="*/ 596 w 596"/>
                <a:gd name="T15" fmla="*/ 121 h 234"/>
                <a:gd name="T16" fmla="*/ 596 w 596"/>
                <a:gd name="T17" fmla="*/ 114 h 234"/>
                <a:gd name="T18" fmla="*/ 483 w 596"/>
                <a:gd name="T19" fmla="*/ 0 h 234"/>
                <a:gd name="T20" fmla="*/ 182 w 596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6" h="234">
                  <a:moveTo>
                    <a:pt x="182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50" y="0"/>
                    <a:pt x="0" y="51"/>
                    <a:pt x="0" y="114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4"/>
                    <a:pt x="50" y="234"/>
                    <a:pt x="113" y="234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483" y="234"/>
                    <a:pt x="483" y="234"/>
                    <a:pt x="483" y="234"/>
                  </a:cubicBezTo>
                  <a:cubicBezTo>
                    <a:pt x="545" y="234"/>
                    <a:pt x="596" y="184"/>
                    <a:pt x="596" y="121"/>
                  </a:cubicBezTo>
                  <a:cubicBezTo>
                    <a:pt x="596" y="114"/>
                    <a:pt x="596" y="114"/>
                    <a:pt x="596" y="114"/>
                  </a:cubicBezTo>
                  <a:cubicBezTo>
                    <a:pt x="596" y="51"/>
                    <a:pt x="545" y="0"/>
                    <a:pt x="483" y="0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Rectangle 71">
              <a:extLst>
                <a:ext uri="{FF2B5EF4-FFF2-40B4-BE49-F238E27FC236}">
                  <a16:creationId xmlns:a16="http://schemas.microsoft.com/office/drawing/2014/main" id="{51C953C1-4544-453E-9E66-7E1174AFB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115" y="2404450"/>
              <a:ext cx="147476" cy="107722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700" b="0" i="0" u="none" strike="noStrike" cap="none" normalizeH="0" baseline="0">
                  <a:ln>
                    <a:noFill/>
                  </a:ln>
                  <a:solidFill>
                    <a:schemeClr val="bg2"/>
                  </a:solidFill>
                  <a:effectLst/>
                  <a:latin typeface="Impact" panose="020B0806030902050204" pitchFamily="34" charset="0"/>
                </a:rPr>
                <a:t>.</a:t>
              </a:r>
              <a:r>
                <a:rPr kumimoji="0" lang="en-US" altLang="en-US" sz="700" b="0" i="0" u="none" strike="noStrike" cap="none" normalizeH="0" baseline="0">
                  <a:ln>
                    <a:noFill/>
                  </a:ln>
                  <a:solidFill>
                    <a:schemeClr val="accent1"/>
                  </a:solidFill>
                  <a:effectLst/>
                  <a:latin typeface="Impact" panose="020B0806030902050204" pitchFamily="34" charset="0"/>
                </a:rPr>
                <a:t>PPT</a:t>
              </a:r>
              <a:endParaRPr kumimoji="0" lang="en-US" altLang="en-US" sz="700" b="0" i="0" u="none" strike="noStrike" cap="none" normalizeH="0" baseline="0">
                <a:ln>
                  <a:noFill/>
                </a:ln>
                <a:solidFill>
                  <a:schemeClr val="accent1"/>
                </a:solidFill>
                <a:effectLst/>
              </a:endParaRPr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996F4940-C690-44CE-9661-A3DC5D20508F}"/>
              </a:ext>
            </a:extLst>
          </p:cNvPr>
          <p:cNvGrpSpPr/>
          <p:nvPr/>
        </p:nvGrpSpPr>
        <p:grpSpPr>
          <a:xfrm>
            <a:off x="3644716" y="2128982"/>
            <a:ext cx="449775" cy="466642"/>
            <a:chOff x="4613275" y="3384550"/>
            <a:chExt cx="3302001" cy="3425826"/>
          </a:xfrm>
        </p:grpSpPr>
        <p:sp>
          <p:nvSpPr>
            <p:cNvPr id="286" name="Freeform 128">
              <a:extLst>
                <a:ext uri="{FF2B5EF4-FFF2-40B4-BE49-F238E27FC236}">
                  <a16:creationId xmlns:a16="http://schemas.microsoft.com/office/drawing/2014/main" id="{4A704D4F-556C-4DC8-935B-C521E0DC4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488" y="4603750"/>
              <a:ext cx="628650" cy="1789113"/>
            </a:xfrm>
            <a:custGeom>
              <a:avLst/>
              <a:gdLst>
                <a:gd name="T0" fmla="*/ 167 w 167"/>
                <a:gd name="T1" fmla="*/ 476 h 476"/>
                <a:gd name="T2" fmla="*/ 91 w 167"/>
                <a:gd name="T3" fmla="*/ 476 h 476"/>
                <a:gd name="T4" fmla="*/ 0 w 167"/>
                <a:gd name="T5" fmla="*/ 385 h 476"/>
                <a:gd name="T6" fmla="*/ 0 w 167"/>
                <a:gd name="T7" fmla="*/ 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7" h="476">
                  <a:moveTo>
                    <a:pt x="167" y="476"/>
                  </a:moveTo>
                  <a:cubicBezTo>
                    <a:pt x="91" y="476"/>
                    <a:pt x="91" y="476"/>
                    <a:pt x="91" y="476"/>
                  </a:cubicBezTo>
                  <a:cubicBezTo>
                    <a:pt x="41" y="476"/>
                    <a:pt x="0" y="435"/>
                    <a:pt x="0" y="385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Freeform 129">
              <a:extLst>
                <a:ext uri="{FF2B5EF4-FFF2-40B4-BE49-F238E27FC236}">
                  <a16:creationId xmlns:a16="http://schemas.microsoft.com/office/drawing/2014/main" id="{8ACC1C27-1783-4F78-AA82-66A5C99F8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488" y="3384550"/>
              <a:ext cx="2617788" cy="3008313"/>
            </a:xfrm>
            <a:custGeom>
              <a:avLst/>
              <a:gdLst>
                <a:gd name="T0" fmla="*/ 0 w 696"/>
                <a:gd name="T1" fmla="*/ 90 h 800"/>
                <a:gd name="T2" fmla="*/ 91 w 696"/>
                <a:gd name="T3" fmla="*/ 0 h 800"/>
                <a:gd name="T4" fmla="*/ 522 w 696"/>
                <a:gd name="T5" fmla="*/ 0 h 800"/>
                <a:gd name="T6" fmla="*/ 696 w 696"/>
                <a:gd name="T7" fmla="*/ 174 h 800"/>
                <a:gd name="T8" fmla="*/ 696 w 696"/>
                <a:gd name="T9" fmla="*/ 180 h 800"/>
                <a:gd name="T10" fmla="*/ 696 w 696"/>
                <a:gd name="T11" fmla="*/ 709 h 800"/>
                <a:gd name="T12" fmla="*/ 604 w 696"/>
                <a:gd name="T13" fmla="*/ 800 h 800"/>
                <a:gd name="T14" fmla="*/ 510 w 696"/>
                <a:gd name="T15" fmla="*/ 800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6" h="800">
                  <a:moveTo>
                    <a:pt x="0" y="90"/>
                  </a:moveTo>
                  <a:cubicBezTo>
                    <a:pt x="1" y="41"/>
                    <a:pt x="41" y="0"/>
                    <a:pt x="91" y="0"/>
                  </a:cubicBezTo>
                  <a:cubicBezTo>
                    <a:pt x="522" y="0"/>
                    <a:pt x="522" y="0"/>
                    <a:pt x="522" y="0"/>
                  </a:cubicBezTo>
                  <a:cubicBezTo>
                    <a:pt x="696" y="174"/>
                    <a:pt x="696" y="174"/>
                    <a:pt x="696" y="174"/>
                  </a:cubicBezTo>
                  <a:cubicBezTo>
                    <a:pt x="696" y="180"/>
                    <a:pt x="696" y="180"/>
                    <a:pt x="696" y="180"/>
                  </a:cubicBezTo>
                  <a:cubicBezTo>
                    <a:pt x="696" y="709"/>
                    <a:pt x="696" y="709"/>
                    <a:pt x="696" y="709"/>
                  </a:cubicBezTo>
                  <a:cubicBezTo>
                    <a:pt x="696" y="759"/>
                    <a:pt x="655" y="800"/>
                    <a:pt x="604" y="800"/>
                  </a:cubicBezTo>
                  <a:cubicBezTo>
                    <a:pt x="510" y="800"/>
                    <a:pt x="510" y="800"/>
                    <a:pt x="510" y="80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Freeform 130">
              <a:extLst>
                <a:ext uri="{FF2B5EF4-FFF2-40B4-BE49-F238E27FC236}">
                  <a16:creationId xmlns:a16="http://schemas.microsoft.com/office/drawing/2014/main" id="{1DB4F158-8D87-43EC-98BB-E2B68918F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61225" y="3384550"/>
              <a:ext cx="654050" cy="677863"/>
            </a:xfrm>
            <a:custGeom>
              <a:avLst/>
              <a:gdLst>
                <a:gd name="T0" fmla="*/ 0 w 174"/>
                <a:gd name="T1" fmla="*/ 0 h 180"/>
                <a:gd name="T2" fmla="*/ 0 w 174"/>
                <a:gd name="T3" fmla="*/ 133 h 180"/>
                <a:gd name="T4" fmla="*/ 48 w 174"/>
                <a:gd name="T5" fmla="*/ 180 h 180"/>
                <a:gd name="T6" fmla="*/ 174 w 174"/>
                <a:gd name="T7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4" h="180">
                  <a:moveTo>
                    <a:pt x="0" y="0"/>
                  </a:moveTo>
                  <a:cubicBezTo>
                    <a:pt x="0" y="133"/>
                    <a:pt x="0" y="133"/>
                    <a:pt x="0" y="133"/>
                  </a:cubicBezTo>
                  <a:cubicBezTo>
                    <a:pt x="0" y="159"/>
                    <a:pt x="21" y="180"/>
                    <a:pt x="48" y="180"/>
                  </a:cubicBezTo>
                  <a:cubicBezTo>
                    <a:pt x="174" y="180"/>
                    <a:pt x="174" y="180"/>
                    <a:pt x="174" y="18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131">
              <a:extLst>
                <a:ext uri="{FF2B5EF4-FFF2-40B4-BE49-F238E27FC236}">
                  <a16:creationId xmlns:a16="http://schemas.microsoft.com/office/drawing/2014/main" id="{1C579DA6-F28D-4747-BCEE-E8EF17A32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275" y="3722688"/>
              <a:ext cx="2241550" cy="881063"/>
            </a:xfrm>
            <a:custGeom>
              <a:avLst/>
              <a:gdLst>
                <a:gd name="T0" fmla="*/ 182 w 596"/>
                <a:gd name="T1" fmla="*/ 0 h 234"/>
                <a:gd name="T2" fmla="*/ 113 w 596"/>
                <a:gd name="T3" fmla="*/ 0 h 234"/>
                <a:gd name="T4" fmla="*/ 0 w 596"/>
                <a:gd name="T5" fmla="*/ 114 h 234"/>
                <a:gd name="T6" fmla="*/ 0 w 596"/>
                <a:gd name="T7" fmla="*/ 121 h 234"/>
                <a:gd name="T8" fmla="*/ 113 w 596"/>
                <a:gd name="T9" fmla="*/ 234 h 234"/>
                <a:gd name="T10" fmla="*/ 182 w 596"/>
                <a:gd name="T11" fmla="*/ 234 h 234"/>
                <a:gd name="T12" fmla="*/ 483 w 596"/>
                <a:gd name="T13" fmla="*/ 234 h 234"/>
                <a:gd name="T14" fmla="*/ 596 w 596"/>
                <a:gd name="T15" fmla="*/ 121 h 234"/>
                <a:gd name="T16" fmla="*/ 596 w 596"/>
                <a:gd name="T17" fmla="*/ 114 h 234"/>
                <a:gd name="T18" fmla="*/ 483 w 596"/>
                <a:gd name="T19" fmla="*/ 0 h 234"/>
                <a:gd name="T20" fmla="*/ 182 w 596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6" h="234">
                  <a:moveTo>
                    <a:pt x="182" y="0"/>
                  </a:moveTo>
                  <a:cubicBezTo>
                    <a:pt x="113" y="0"/>
                    <a:pt x="113" y="0"/>
                    <a:pt x="113" y="0"/>
                  </a:cubicBezTo>
                  <a:cubicBezTo>
                    <a:pt x="50" y="0"/>
                    <a:pt x="0" y="51"/>
                    <a:pt x="0" y="114"/>
                  </a:cubicBezTo>
                  <a:cubicBezTo>
                    <a:pt x="0" y="121"/>
                    <a:pt x="0" y="121"/>
                    <a:pt x="0" y="121"/>
                  </a:cubicBezTo>
                  <a:cubicBezTo>
                    <a:pt x="0" y="184"/>
                    <a:pt x="50" y="234"/>
                    <a:pt x="113" y="234"/>
                  </a:cubicBezTo>
                  <a:cubicBezTo>
                    <a:pt x="182" y="234"/>
                    <a:pt x="182" y="234"/>
                    <a:pt x="182" y="234"/>
                  </a:cubicBezTo>
                  <a:cubicBezTo>
                    <a:pt x="483" y="234"/>
                    <a:pt x="483" y="234"/>
                    <a:pt x="483" y="234"/>
                  </a:cubicBezTo>
                  <a:cubicBezTo>
                    <a:pt x="545" y="234"/>
                    <a:pt x="596" y="184"/>
                    <a:pt x="596" y="121"/>
                  </a:cubicBezTo>
                  <a:cubicBezTo>
                    <a:pt x="596" y="114"/>
                    <a:pt x="596" y="114"/>
                    <a:pt x="596" y="114"/>
                  </a:cubicBezTo>
                  <a:cubicBezTo>
                    <a:pt x="596" y="51"/>
                    <a:pt x="545" y="0"/>
                    <a:pt x="483" y="0"/>
                  </a:cubicBezTo>
                  <a:lnTo>
                    <a:pt x="182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Freeform 132">
              <a:extLst>
                <a:ext uri="{FF2B5EF4-FFF2-40B4-BE49-F238E27FC236}">
                  <a16:creationId xmlns:a16="http://schemas.microsoft.com/office/drawing/2014/main" id="{24F843B8-6233-42BE-833A-C6FE2FC41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6138" y="6084888"/>
              <a:ext cx="1290638" cy="725488"/>
            </a:xfrm>
            <a:custGeom>
              <a:avLst/>
              <a:gdLst>
                <a:gd name="T0" fmla="*/ 343 w 343"/>
                <a:gd name="T1" fmla="*/ 82 h 193"/>
                <a:gd name="T2" fmla="*/ 343 w 343"/>
                <a:gd name="T3" fmla="*/ 32 h 193"/>
                <a:gd name="T4" fmla="*/ 311 w 343"/>
                <a:gd name="T5" fmla="*/ 0 h 193"/>
                <a:gd name="T6" fmla="*/ 32 w 343"/>
                <a:gd name="T7" fmla="*/ 0 h 193"/>
                <a:gd name="T8" fmla="*/ 0 w 343"/>
                <a:gd name="T9" fmla="*/ 32 h 193"/>
                <a:gd name="T10" fmla="*/ 0 w 343"/>
                <a:gd name="T11" fmla="*/ 82 h 193"/>
                <a:gd name="T12" fmla="*/ 0 w 343"/>
                <a:gd name="T13" fmla="*/ 160 h 193"/>
                <a:gd name="T14" fmla="*/ 32 w 343"/>
                <a:gd name="T15" fmla="*/ 193 h 193"/>
                <a:gd name="T16" fmla="*/ 311 w 343"/>
                <a:gd name="T17" fmla="*/ 193 h 193"/>
                <a:gd name="T18" fmla="*/ 343 w 343"/>
                <a:gd name="T19" fmla="*/ 160 h 193"/>
                <a:gd name="T20" fmla="*/ 343 w 343"/>
                <a:gd name="T21" fmla="*/ 82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3" h="193">
                  <a:moveTo>
                    <a:pt x="343" y="82"/>
                  </a:moveTo>
                  <a:cubicBezTo>
                    <a:pt x="343" y="32"/>
                    <a:pt x="343" y="32"/>
                    <a:pt x="343" y="32"/>
                  </a:cubicBezTo>
                  <a:cubicBezTo>
                    <a:pt x="343" y="14"/>
                    <a:pt x="329" y="0"/>
                    <a:pt x="311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14" y="0"/>
                    <a:pt x="0" y="14"/>
                    <a:pt x="0" y="32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78"/>
                    <a:pt x="14" y="193"/>
                    <a:pt x="32" y="193"/>
                  </a:cubicBezTo>
                  <a:cubicBezTo>
                    <a:pt x="311" y="193"/>
                    <a:pt x="311" y="193"/>
                    <a:pt x="311" y="193"/>
                  </a:cubicBezTo>
                  <a:cubicBezTo>
                    <a:pt x="329" y="193"/>
                    <a:pt x="343" y="178"/>
                    <a:pt x="343" y="160"/>
                  </a:cubicBezTo>
                  <a:lnTo>
                    <a:pt x="343" y="82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Rectangle 133">
              <a:extLst>
                <a:ext uri="{FF2B5EF4-FFF2-40B4-BE49-F238E27FC236}">
                  <a16:creationId xmlns:a16="http://schemas.microsoft.com/office/drawing/2014/main" id="{5453ED26-60CE-404E-95BD-3C794A726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9860" y="3859211"/>
              <a:ext cx="1059151" cy="564880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00" b="0" i="0" u="none" strike="noStrike" cap="none" normalizeH="0" baseline="0">
                  <a:ln>
                    <a:noFill/>
                  </a:ln>
                  <a:solidFill>
                    <a:schemeClr val="bg2"/>
                  </a:solidFill>
                  <a:effectLst/>
                  <a:latin typeface="Impact" panose="020B0806030902050204" pitchFamily="34" charset="0"/>
                </a:rPr>
                <a:t>.WMV</a:t>
              </a:r>
              <a:endParaRPr kumimoji="0" lang="en-US" altLang="en-US" sz="500" b="0" i="0" u="none" strike="noStrike" cap="none" normalizeH="0" baseline="0">
                <a:ln>
                  <a:noFill/>
                </a:ln>
                <a:solidFill>
                  <a:schemeClr val="bg2"/>
                </a:solidFill>
                <a:effectLst/>
              </a:endParaRPr>
            </a:p>
          </p:txBody>
        </p:sp>
        <p:sp>
          <p:nvSpPr>
            <p:cNvPr id="292" name="Freeform 134">
              <a:extLst>
                <a:ext uri="{FF2B5EF4-FFF2-40B4-BE49-F238E27FC236}">
                  <a16:creationId xmlns:a16="http://schemas.microsoft.com/office/drawing/2014/main" id="{8CCFB852-E04F-4A54-B795-9FBAB79F2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1125" y="6288088"/>
              <a:ext cx="371475" cy="346075"/>
            </a:xfrm>
            <a:custGeom>
              <a:avLst/>
              <a:gdLst>
                <a:gd name="T0" fmla="*/ 0 w 234"/>
                <a:gd name="T1" fmla="*/ 0 h 218"/>
                <a:gd name="T2" fmla="*/ 0 w 234"/>
                <a:gd name="T3" fmla="*/ 218 h 218"/>
                <a:gd name="T4" fmla="*/ 234 w 234"/>
                <a:gd name="T5" fmla="*/ 109 h 218"/>
                <a:gd name="T6" fmla="*/ 0 w 234"/>
                <a:gd name="T7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4" h="218">
                  <a:moveTo>
                    <a:pt x="0" y="0"/>
                  </a:moveTo>
                  <a:lnTo>
                    <a:pt x="0" y="218"/>
                  </a:lnTo>
                  <a:lnTo>
                    <a:pt x="234" y="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781F92D7-291F-4FBA-8F2F-E679681D7BC2}"/>
              </a:ext>
            </a:extLst>
          </p:cNvPr>
          <p:cNvGrpSpPr/>
          <p:nvPr/>
        </p:nvGrpSpPr>
        <p:grpSpPr>
          <a:xfrm>
            <a:off x="4476269" y="2141025"/>
            <a:ext cx="449775" cy="466642"/>
            <a:chOff x="6137960" y="3780395"/>
            <a:chExt cx="449775" cy="466642"/>
          </a:xfrm>
        </p:grpSpPr>
        <p:sp>
          <p:nvSpPr>
            <p:cNvPr id="309" name="Freeform: Shape 308">
              <a:extLst>
                <a:ext uri="{FF2B5EF4-FFF2-40B4-BE49-F238E27FC236}">
                  <a16:creationId xmlns:a16="http://schemas.microsoft.com/office/drawing/2014/main" id="{702CB638-64D1-409D-A823-CD10C4A7DD8C}"/>
                </a:ext>
              </a:extLst>
            </p:cNvPr>
            <p:cNvSpPr/>
            <p:nvPr/>
          </p:nvSpPr>
          <p:spPr>
            <a:xfrm>
              <a:off x="6229011" y="3886280"/>
              <a:ext cx="300130" cy="313554"/>
            </a:xfrm>
            <a:custGeom>
              <a:avLst/>
              <a:gdLst>
                <a:gd name="connsiteX0" fmla="*/ 11615 w 300130"/>
                <a:gd name="connsiteY0" fmla="*/ 33008 h 278574"/>
                <a:gd name="connsiteX1" fmla="*/ 163200 w 300130"/>
                <a:gd name="connsiteY1" fmla="*/ 23229 h 278574"/>
                <a:gd name="connsiteX2" fmla="*/ 297671 w 300130"/>
                <a:gd name="connsiteY2" fmla="*/ 253051 h 278574"/>
                <a:gd name="connsiteX3" fmla="*/ 43399 w 300130"/>
                <a:gd name="connsiteY3" fmla="*/ 245716 h 278574"/>
                <a:gd name="connsiteX4" fmla="*/ 11615 w 300130"/>
                <a:gd name="connsiteY4" fmla="*/ 33008 h 27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130" h="278574">
                  <a:moveTo>
                    <a:pt x="11615" y="33008"/>
                  </a:moveTo>
                  <a:cubicBezTo>
                    <a:pt x="31582" y="-4073"/>
                    <a:pt x="115524" y="-13445"/>
                    <a:pt x="163200" y="23229"/>
                  </a:cubicBezTo>
                  <a:cubicBezTo>
                    <a:pt x="210876" y="59903"/>
                    <a:pt x="317638" y="215970"/>
                    <a:pt x="297671" y="253051"/>
                  </a:cubicBezTo>
                  <a:cubicBezTo>
                    <a:pt x="277704" y="290132"/>
                    <a:pt x="92297" y="286057"/>
                    <a:pt x="43399" y="245716"/>
                  </a:cubicBezTo>
                  <a:cubicBezTo>
                    <a:pt x="-5499" y="205375"/>
                    <a:pt x="-8352" y="70089"/>
                    <a:pt x="11615" y="33008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6" name="Group 295">
              <a:extLst>
                <a:ext uri="{FF2B5EF4-FFF2-40B4-BE49-F238E27FC236}">
                  <a16:creationId xmlns:a16="http://schemas.microsoft.com/office/drawing/2014/main" id="{AE7D27B8-2747-441F-8129-D7C92103FC11}"/>
                </a:ext>
              </a:extLst>
            </p:cNvPr>
            <p:cNvGrpSpPr/>
            <p:nvPr/>
          </p:nvGrpSpPr>
          <p:grpSpPr>
            <a:xfrm>
              <a:off x="6137960" y="3780395"/>
              <a:ext cx="449775" cy="466642"/>
              <a:chOff x="4613275" y="3384550"/>
              <a:chExt cx="3302001" cy="3425826"/>
            </a:xfrm>
          </p:grpSpPr>
          <p:sp>
            <p:nvSpPr>
              <p:cNvPr id="297" name="Freeform 128">
                <a:extLst>
                  <a:ext uri="{FF2B5EF4-FFF2-40B4-BE49-F238E27FC236}">
                    <a16:creationId xmlns:a16="http://schemas.microsoft.com/office/drawing/2014/main" id="{98F64EB4-CA3E-4CCC-AD50-E0C971EEC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91" y="4603751"/>
                <a:ext cx="628648" cy="1789110"/>
              </a:xfrm>
              <a:custGeom>
                <a:avLst/>
                <a:gdLst>
                  <a:gd name="T0" fmla="*/ 167 w 167"/>
                  <a:gd name="T1" fmla="*/ 476 h 476"/>
                  <a:gd name="T2" fmla="*/ 91 w 167"/>
                  <a:gd name="T3" fmla="*/ 476 h 476"/>
                  <a:gd name="T4" fmla="*/ 0 w 167"/>
                  <a:gd name="T5" fmla="*/ 385 h 476"/>
                  <a:gd name="T6" fmla="*/ 0 w 167"/>
                  <a:gd name="T7" fmla="*/ 0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7" h="476">
                    <a:moveTo>
                      <a:pt x="167" y="476"/>
                    </a:moveTo>
                    <a:cubicBezTo>
                      <a:pt x="91" y="476"/>
                      <a:pt x="91" y="476"/>
                      <a:pt x="91" y="476"/>
                    </a:cubicBezTo>
                    <a:cubicBezTo>
                      <a:pt x="41" y="476"/>
                      <a:pt x="0" y="435"/>
                      <a:pt x="0" y="385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chemeClr val="bg2"/>
              </a:solidFill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" name="Freeform 129">
                <a:extLst>
                  <a:ext uri="{FF2B5EF4-FFF2-40B4-BE49-F238E27FC236}">
                    <a16:creationId xmlns:a16="http://schemas.microsoft.com/office/drawing/2014/main" id="{71EADB0B-1BB4-4AEE-AC7A-770DE5ECD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7488" y="3384550"/>
                <a:ext cx="2617788" cy="3008313"/>
              </a:xfrm>
              <a:custGeom>
                <a:avLst/>
                <a:gdLst>
                  <a:gd name="T0" fmla="*/ 0 w 696"/>
                  <a:gd name="T1" fmla="*/ 90 h 800"/>
                  <a:gd name="T2" fmla="*/ 91 w 696"/>
                  <a:gd name="T3" fmla="*/ 0 h 800"/>
                  <a:gd name="T4" fmla="*/ 522 w 696"/>
                  <a:gd name="T5" fmla="*/ 0 h 800"/>
                  <a:gd name="T6" fmla="*/ 696 w 696"/>
                  <a:gd name="T7" fmla="*/ 174 h 800"/>
                  <a:gd name="T8" fmla="*/ 696 w 696"/>
                  <a:gd name="T9" fmla="*/ 180 h 800"/>
                  <a:gd name="T10" fmla="*/ 696 w 696"/>
                  <a:gd name="T11" fmla="*/ 709 h 800"/>
                  <a:gd name="T12" fmla="*/ 604 w 696"/>
                  <a:gd name="T13" fmla="*/ 800 h 800"/>
                  <a:gd name="T14" fmla="*/ 510 w 696"/>
                  <a:gd name="T15" fmla="*/ 800 h 8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96" h="800">
                    <a:moveTo>
                      <a:pt x="0" y="90"/>
                    </a:moveTo>
                    <a:cubicBezTo>
                      <a:pt x="1" y="41"/>
                      <a:pt x="41" y="0"/>
                      <a:pt x="91" y="0"/>
                    </a:cubicBezTo>
                    <a:cubicBezTo>
                      <a:pt x="522" y="0"/>
                      <a:pt x="522" y="0"/>
                      <a:pt x="522" y="0"/>
                    </a:cubicBezTo>
                    <a:cubicBezTo>
                      <a:pt x="696" y="174"/>
                      <a:pt x="696" y="174"/>
                      <a:pt x="696" y="174"/>
                    </a:cubicBezTo>
                    <a:cubicBezTo>
                      <a:pt x="696" y="180"/>
                      <a:pt x="696" y="180"/>
                      <a:pt x="696" y="180"/>
                    </a:cubicBezTo>
                    <a:cubicBezTo>
                      <a:pt x="696" y="709"/>
                      <a:pt x="696" y="709"/>
                      <a:pt x="696" y="709"/>
                    </a:cubicBezTo>
                    <a:cubicBezTo>
                      <a:pt x="696" y="759"/>
                      <a:pt x="655" y="800"/>
                      <a:pt x="604" y="800"/>
                    </a:cubicBezTo>
                    <a:cubicBezTo>
                      <a:pt x="510" y="800"/>
                      <a:pt x="510" y="800"/>
                      <a:pt x="510" y="800"/>
                    </a:cubicBezTo>
                  </a:path>
                </a:pathLst>
              </a:custGeom>
              <a:solidFill>
                <a:schemeClr val="bg2"/>
              </a:solidFill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" name="Freeform 130">
                <a:extLst>
                  <a:ext uri="{FF2B5EF4-FFF2-40B4-BE49-F238E27FC236}">
                    <a16:creationId xmlns:a16="http://schemas.microsoft.com/office/drawing/2014/main" id="{BC4E2546-3947-4B29-9810-C4F5898DF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61225" y="3384550"/>
                <a:ext cx="654050" cy="677863"/>
              </a:xfrm>
              <a:custGeom>
                <a:avLst/>
                <a:gdLst>
                  <a:gd name="T0" fmla="*/ 0 w 174"/>
                  <a:gd name="T1" fmla="*/ 0 h 180"/>
                  <a:gd name="T2" fmla="*/ 0 w 174"/>
                  <a:gd name="T3" fmla="*/ 133 h 180"/>
                  <a:gd name="T4" fmla="*/ 48 w 174"/>
                  <a:gd name="T5" fmla="*/ 180 h 180"/>
                  <a:gd name="T6" fmla="*/ 174 w 174"/>
                  <a:gd name="T7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4" h="180">
                    <a:moveTo>
                      <a:pt x="0" y="0"/>
                    </a:moveTo>
                    <a:cubicBezTo>
                      <a:pt x="0" y="133"/>
                      <a:pt x="0" y="133"/>
                      <a:pt x="0" y="133"/>
                    </a:cubicBezTo>
                    <a:cubicBezTo>
                      <a:pt x="0" y="159"/>
                      <a:pt x="21" y="180"/>
                      <a:pt x="48" y="180"/>
                    </a:cubicBezTo>
                    <a:cubicBezTo>
                      <a:pt x="174" y="180"/>
                      <a:pt x="174" y="180"/>
                      <a:pt x="174" y="180"/>
                    </a:cubicBezTo>
                  </a:path>
                </a:pathLst>
              </a:custGeom>
              <a:no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" name="Freeform 131">
                <a:extLst>
                  <a:ext uri="{FF2B5EF4-FFF2-40B4-BE49-F238E27FC236}">
                    <a16:creationId xmlns:a16="http://schemas.microsoft.com/office/drawing/2014/main" id="{E187EBCD-2A20-435F-9572-C9EFB945C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275" y="3722688"/>
                <a:ext cx="2241550" cy="881063"/>
              </a:xfrm>
              <a:custGeom>
                <a:avLst/>
                <a:gdLst>
                  <a:gd name="T0" fmla="*/ 182 w 596"/>
                  <a:gd name="T1" fmla="*/ 0 h 234"/>
                  <a:gd name="T2" fmla="*/ 113 w 596"/>
                  <a:gd name="T3" fmla="*/ 0 h 234"/>
                  <a:gd name="T4" fmla="*/ 0 w 596"/>
                  <a:gd name="T5" fmla="*/ 114 h 234"/>
                  <a:gd name="T6" fmla="*/ 0 w 596"/>
                  <a:gd name="T7" fmla="*/ 121 h 234"/>
                  <a:gd name="T8" fmla="*/ 113 w 596"/>
                  <a:gd name="T9" fmla="*/ 234 h 234"/>
                  <a:gd name="T10" fmla="*/ 182 w 596"/>
                  <a:gd name="T11" fmla="*/ 234 h 234"/>
                  <a:gd name="T12" fmla="*/ 483 w 596"/>
                  <a:gd name="T13" fmla="*/ 234 h 234"/>
                  <a:gd name="T14" fmla="*/ 596 w 596"/>
                  <a:gd name="T15" fmla="*/ 121 h 234"/>
                  <a:gd name="T16" fmla="*/ 596 w 596"/>
                  <a:gd name="T17" fmla="*/ 114 h 234"/>
                  <a:gd name="T18" fmla="*/ 483 w 596"/>
                  <a:gd name="T19" fmla="*/ 0 h 234"/>
                  <a:gd name="T20" fmla="*/ 182 w 596"/>
                  <a:gd name="T21" fmla="*/ 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96" h="234">
                    <a:moveTo>
                      <a:pt x="182" y="0"/>
                    </a:moveTo>
                    <a:cubicBezTo>
                      <a:pt x="113" y="0"/>
                      <a:pt x="113" y="0"/>
                      <a:pt x="113" y="0"/>
                    </a:cubicBezTo>
                    <a:cubicBezTo>
                      <a:pt x="50" y="0"/>
                      <a:pt x="0" y="51"/>
                      <a:pt x="0" y="114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0" y="184"/>
                      <a:pt x="50" y="234"/>
                      <a:pt x="113" y="234"/>
                    </a:cubicBezTo>
                    <a:cubicBezTo>
                      <a:pt x="182" y="234"/>
                      <a:pt x="182" y="234"/>
                      <a:pt x="182" y="234"/>
                    </a:cubicBezTo>
                    <a:cubicBezTo>
                      <a:pt x="483" y="234"/>
                      <a:pt x="483" y="234"/>
                      <a:pt x="483" y="234"/>
                    </a:cubicBezTo>
                    <a:cubicBezTo>
                      <a:pt x="545" y="234"/>
                      <a:pt x="596" y="184"/>
                      <a:pt x="596" y="121"/>
                    </a:cubicBezTo>
                    <a:cubicBezTo>
                      <a:pt x="596" y="114"/>
                      <a:pt x="596" y="114"/>
                      <a:pt x="596" y="114"/>
                    </a:cubicBezTo>
                    <a:cubicBezTo>
                      <a:pt x="596" y="51"/>
                      <a:pt x="545" y="0"/>
                      <a:pt x="483" y="0"/>
                    </a:cubicBezTo>
                    <a:lnTo>
                      <a:pt x="182" y="0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" name="Freeform 132">
                <a:extLst>
                  <a:ext uri="{FF2B5EF4-FFF2-40B4-BE49-F238E27FC236}">
                    <a16:creationId xmlns:a16="http://schemas.microsoft.com/office/drawing/2014/main" id="{851852B5-21D8-4D91-BBF3-8E47774F9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26138" y="6084888"/>
                <a:ext cx="1290638" cy="725488"/>
              </a:xfrm>
              <a:custGeom>
                <a:avLst/>
                <a:gdLst>
                  <a:gd name="T0" fmla="*/ 343 w 343"/>
                  <a:gd name="T1" fmla="*/ 82 h 193"/>
                  <a:gd name="T2" fmla="*/ 343 w 343"/>
                  <a:gd name="T3" fmla="*/ 32 h 193"/>
                  <a:gd name="T4" fmla="*/ 311 w 343"/>
                  <a:gd name="T5" fmla="*/ 0 h 193"/>
                  <a:gd name="T6" fmla="*/ 32 w 343"/>
                  <a:gd name="T7" fmla="*/ 0 h 193"/>
                  <a:gd name="T8" fmla="*/ 0 w 343"/>
                  <a:gd name="T9" fmla="*/ 32 h 193"/>
                  <a:gd name="T10" fmla="*/ 0 w 343"/>
                  <a:gd name="T11" fmla="*/ 82 h 193"/>
                  <a:gd name="T12" fmla="*/ 0 w 343"/>
                  <a:gd name="T13" fmla="*/ 160 h 193"/>
                  <a:gd name="T14" fmla="*/ 32 w 343"/>
                  <a:gd name="T15" fmla="*/ 193 h 193"/>
                  <a:gd name="T16" fmla="*/ 311 w 343"/>
                  <a:gd name="T17" fmla="*/ 193 h 193"/>
                  <a:gd name="T18" fmla="*/ 343 w 343"/>
                  <a:gd name="T19" fmla="*/ 160 h 193"/>
                  <a:gd name="T20" fmla="*/ 343 w 343"/>
                  <a:gd name="T21" fmla="*/ 82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3" h="193">
                    <a:moveTo>
                      <a:pt x="343" y="82"/>
                    </a:moveTo>
                    <a:cubicBezTo>
                      <a:pt x="343" y="32"/>
                      <a:pt x="343" y="32"/>
                      <a:pt x="343" y="32"/>
                    </a:cubicBezTo>
                    <a:cubicBezTo>
                      <a:pt x="343" y="14"/>
                      <a:pt x="329" y="0"/>
                      <a:pt x="311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14" y="0"/>
                      <a:pt x="0" y="14"/>
                      <a:pt x="0" y="32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78"/>
                      <a:pt x="14" y="193"/>
                      <a:pt x="32" y="193"/>
                    </a:cubicBezTo>
                    <a:cubicBezTo>
                      <a:pt x="311" y="193"/>
                      <a:pt x="311" y="193"/>
                      <a:pt x="311" y="193"/>
                    </a:cubicBezTo>
                    <a:cubicBezTo>
                      <a:pt x="329" y="193"/>
                      <a:pt x="343" y="178"/>
                      <a:pt x="343" y="160"/>
                    </a:cubicBezTo>
                    <a:lnTo>
                      <a:pt x="343" y="82"/>
                    </a:lnTo>
                    <a:close/>
                  </a:path>
                </a:pathLst>
              </a:custGeom>
              <a:solidFill>
                <a:srgbClr val="FFFFFF"/>
              </a:solidFill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" name="Rectangle 133">
                <a:extLst>
                  <a:ext uri="{FF2B5EF4-FFF2-40B4-BE49-F238E27FC236}">
                    <a16:creationId xmlns:a16="http://schemas.microsoft.com/office/drawing/2014/main" id="{855D02D5-BD81-49C2-AAE1-C0B52A385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1721" y="3651712"/>
                <a:ext cx="1094463" cy="790835"/>
              </a:xfrm>
              <a:prstGeom prst="rect">
                <a:avLst/>
              </a:prstGeom>
              <a:noFill/>
              <a:ln w="635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700" b="0" i="0" u="none" strike="noStrike" cap="none" normalizeH="0" baseline="0">
                    <a:ln>
                      <a:noFill/>
                    </a:ln>
                    <a:solidFill>
                      <a:schemeClr val="accent1"/>
                    </a:solidFill>
                    <a:effectLst/>
                    <a:latin typeface="Impact" panose="020B0806030902050204" pitchFamily="34" charset="0"/>
                  </a:rPr>
                  <a:t>.</a:t>
                </a:r>
                <a:r>
                  <a:rPr kumimoji="0" lang="en-US" altLang="en-US" sz="500" b="0" i="0" u="none" strike="noStrike" cap="none" normalizeH="0" baseline="0">
                    <a:ln>
                      <a:noFill/>
                    </a:ln>
                    <a:solidFill>
                      <a:schemeClr val="accent1"/>
                    </a:solidFill>
                    <a:effectLst/>
                    <a:latin typeface="Impact" panose="020B0806030902050204" pitchFamily="34" charset="0"/>
                  </a:rPr>
                  <a:t>WMV</a:t>
                </a:r>
                <a:endParaRPr kumimoji="0" lang="en-US" altLang="en-US" sz="700" b="0" i="0" u="none" strike="noStrike" cap="none" normalizeH="0" baseline="0">
                  <a:ln>
                    <a:noFill/>
                  </a:ln>
                  <a:solidFill>
                    <a:schemeClr val="accent1"/>
                  </a:solidFill>
                  <a:effectLst/>
                </a:endParaRPr>
              </a:p>
            </p:txBody>
          </p:sp>
          <p:sp>
            <p:nvSpPr>
              <p:cNvPr id="303" name="Freeform 134">
                <a:extLst>
                  <a:ext uri="{FF2B5EF4-FFF2-40B4-BE49-F238E27FC236}">
                    <a16:creationId xmlns:a16="http://schemas.microsoft.com/office/drawing/2014/main" id="{1230BCFC-F1B1-4216-94F5-EB9CD4880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1125" y="6288088"/>
                <a:ext cx="371475" cy="346075"/>
              </a:xfrm>
              <a:custGeom>
                <a:avLst/>
                <a:gdLst>
                  <a:gd name="T0" fmla="*/ 0 w 234"/>
                  <a:gd name="T1" fmla="*/ 0 h 218"/>
                  <a:gd name="T2" fmla="*/ 0 w 234"/>
                  <a:gd name="T3" fmla="*/ 218 h 218"/>
                  <a:gd name="T4" fmla="*/ 234 w 234"/>
                  <a:gd name="T5" fmla="*/ 109 h 218"/>
                  <a:gd name="T6" fmla="*/ 0 w 234"/>
                  <a:gd name="T7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34" h="218">
                    <a:moveTo>
                      <a:pt x="0" y="0"/>
                    </a:moveTo>
                    <a:lnTo>
                      <a:pt x="0" y="218"/>
                    </a:lnTo>
                    <a:lnTo>
                      <a:pt x="234" y="10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1"/>
              </a:solidFill>
              <a:ln w="6350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315" name="Freeform 138">
            <a:extLst>
              <a:ext uri="{FF2B5EF4-FFF2-40B4-BE49-F238E27FC236}">
                <a16:creationId xmlns:a16="http://schemas.microsoft.com/office/drawing/2014/main" id="{57718E2A-7BA1-4AF5-8ADA-1F57B55CF5E6}"/>
              </a:ext>
            </a:extLst>
          </p:cNvPr>
          <p:cNvSpPr>
            <a:spLocks/>
          </p:cNvSpPr>
          <p:nvPr/>
        </p:nvSpPr>
        <p:spPr bwMode="auto">
          <a:xfrm>
            <a:off x="5409645" y="2167232"/>
            <a:ext cx="395088" cy="395898"/>
          </a:xfrm>
          <a:custGeom>
            <a:avLst/>
            <a:gdLst>
              <a:gd name="T0" fmla="*/ 0 w 854"/>
              <a:gd name="T1" fmla="*/ 429 h 859"/>
              <a:gd name="T2" fmla="*/ 0 w 854"/>
              <a:gd name="T3" fmla="*/ 671 h 859"/>
              <a:gd name="T4" fmla="*/ 188 w 854"/>
              <a:gd name="T5" fmla="*/ 859 h 859"/>
              <a:gd name="T6" fmla="*/ 666 w 854"/>
              <a:gd name="T7" fmla="*/ 859 h 859"/>
              <a:gd name="T8" fmla="*/ 854 w 854"/>
              <a:gd name="T9" fmla="*/ 671 h 859"/>
              <a:gd name="T10" fmla="*/ 854 w 854"/>
              <a:gd name="T11" fmla="*/ 328 h 859"/>
              <a:gd name="T12" fmla="*/ 666 w 854"/>
              <a:gd name="T13" fmla="*/ 141 h 859"/>
              <a:gd name="T14" fmla="*/ 408 w 854"/>
              <a:gd name="T15" fmla="*/ 141 h 859"/>
              <a:gd name="T16" fmla="*/ 306 w 854"/>
              <a:gd name="T17" fmla="*/ 39 h 859"/>
              <a:gd name="T18" fmla="*/ 212 w 854"/>
              <a:gd name="T19" fmla="*/ 0 h 859"/>
              <a:gd name="T20" fmla="*/ 49 w 854"/>
              <a:gd name="T21" fmla="*/ 0 h 859"/>
              <a:gd name="T22" fmla="*/ 0 w 854"/>
              <a:gd name="T23" fmla="*/ 49 h 859"/>
              <a:gd name="T24" fmla="*/ 0 w 854"/>
              <a:gd name="T25" fmla="*/ 298 h 859"/>
              <a:gd name="T26" fmla="*/ 669 w 854"/>
              <a:gd name="T27" fmla="*/ 298 h 859"/>
              <a:gd name="T28" fmla="*/ 720 w 854"/>
              <a:gd name="T29" fmla="*/ 349 h 859"/>
              <a:gd name="T30" fmla="*/ 720 w 854"/>
              <a:gd name="T31" fmla="*/ 349 h 859"/>
              <a:gd name="T32" fmla="*/ 669 w 854"/>
              <a:gd name="T33" fmla="*/ 401 h 859"/>
              <a:gd name="T34" fmla="*/ 98 w 854"/>
              <a:gd name="T35" fmla="*/ 401 h 8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54" h="859">
                <a:moveTo>
                  <a:pt x="0" y="429"/>
                </a:moveTo>
                <a:cubicBezTo>
                  <a:pt x="0" y="671"/>
                  <a:pt x="0" y="671"/>
                  <a:pt x="0" y="671"/>
                </a:cubicBezTo>
                <a:cubicBezTo>
                  <a:pt x="0" y="775"/>
                  <a:pt x="84" y="859"/>
                  <a:pt x="188" y="859"/>
                </a:cubicBezTo>
                <a:cubicBezTo>
                  <a:pt x="666" y="859"/>
                  <a:pt x="666" y="859"/>
                  <a:pt x="666" y="859"/>
                </a:cubicBezTo>
                <a:cubicBezTo>
                  <a:pt x="770" y="859"/>
                  <a:pt x="854" y="775"/>
                  <a:pt x="854" y="671"/>
                </a:cubicBezTo>
                <a:cubicBezTo>
                  <a:pt x="854" y="328"/>
                  <a:pt x="854" y="328"/>
                  <a:pt x="854" y="328"/>
                </a:cubicBezTo>
                <a:cubicBezTo>
                  <a:pt x="854" y="225"/>
                  <a:pt x="770" y="141"/>
                  <a:pt x="666" y="141"/>
                </a:cubicBezTo>
                <a:cubicBezTo>
                  <a:pt x="408" y="141"/>
                  <a:pt x="408" y="141"/>
                  <a:pt x="408" y="141"/>
                </a:cubicBezTo>
                <a:cubicBezTo>
                  <a:pt x="306" y="39"/>
                  <a:pt x="306" y="39"/>
                  <a:pt x="306" y="39"/>
                </a:cubicBezTo>
                <a:cubicBezTo>
                  <a:pt x="281" y="14"/>
                  <a:pt x="248" y="0"/>
                  <a:pt x="212" y="0"/>
                </a:cubicBezTo>
                <a:cubicBezTo>
                  <a:pt x="49" y="0"/>
                  <a:pt x="49" y="0"/>
                  <a:pt x="49" y="0"/>
                </a:cubicBezTo>
                <a:cubicBezTo>
                  <a:pt x="22" y="0"/>
                  <a:pt x="0" y="22"/>
                  <a:pt x="0" y="49"/>
                </a:cubicBezTo>
                <a:cubicBezTo>
                  <a:pt x="0" y="298"/>
                  <a:pt x="0" y="298"/>
                  <a:pt x="0" y="298"/>
                </a:cubicBezTo>
                <a:cubicBezTo>
                  <a:pt x="669" y="298"/>
                  <a:pt x="669" y="298"/>
                  <a:pt x="669" y="298"/>
                </a:cubicBezTo>
                <a:cubicBezTo>
                  <a:pt x="697" y="298"/>
                  <a:pt x="720" y="321"/>
                  <a:pt x="720" y="349"/>
                </a:cubicBezTo>
                <a:cubicBezTo>
                  <a:pt x="720" y="349"/>
                  <a:pt x="720" y="349"/>
                  <a:pt x="720" y="349"/>
                </a:cubicBezTo>
                <a:cubicBezTo>
                  <a:pt x="720" y="378"/>
                  <a:pt x="697" y="401"/>
                  <a:pt x="669" y="401"/>
                </a:cubicBezTo>
                <a:cubicBezTo>
                  <a:pt x="98" y="401"/>
                  <a:pt x="98" y="401"/>
                  <a:pt x="98" y="401"/>
                </a:cubicBezTo>
              </a:path>
            </a:pathLst>
          </a:custGeom>
          <a:noFill/>
          <a:ln w="6350" cap="rnd">
            <a:solidFill>
              <a:schemeClr val="bg2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23" name="Group 322">
            <a:extLst>
              <a:ext uri="{FF2B5EF4-FFF2-40B4-BE49-F238E27FC236}">
                <a16:creationId xmlns:a16="http://schemas.microsoft.com/office/drawing/2014/main" id="{8F0B6DF4-5BAE-4B9C-9410-B49DD810B233}"/>
              </a:ext>
            </a:extLst>
          </p:cNvPr>
          <p:cNvGrpSpPr/>
          <p:nvPr/>
        </p:nvGrpSpPr>
        <p:grpSpPr>
          <a:xfrm>
            <a:off x="6298174" y="2162626"/>
            <a:ext cx="420178" cy="421039"/>
            <a:chOff x="5159151" y="3329012"/>
            <a:chExt cx="2325688" cy="2330450"/>
          </a:xfrm>
        </p:grpSpPr>
        <p:sp>
          <p:nvSpPr>
            <p:cNvPr id="320" name="Freeform 142">
              <a:extLst>
                <a:ext uri="{FF2B5EF4-FFF2-40B4-BE49-F238E27FC236}">
                  <a16:creationId xmlns:a16="http://schemas.microsoft.com/office/drawing/2014/main" id="{3FB85E86-BA81-4914-9653-B616893B6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151" y="3329012"/>
              <a:ext cx="2325688" cy="2330450"/>
            </a:xfrm>
            <a:custGeom>
              <a:avLst/>
              <a:gdLst>
                <a:gd name="T0" fmla="*/ 0 w 854"/>
                <a:gd name="T1" fmla="*/ 409 h 859"/>
                <a:gd name="T2" fmla="*/ 0 w 854"/>
                <a:gd name="T3" fmla="*/ 671 h 859"/>
                <a:gd name="T4" fmla="*/ 188 w 854"/>
                <a:gd name="T5" fmla="*/ 859 h 859"/>
                <a:gd name="T6" fmla="*/ 666 w 854"/>
                <a:gd name="T7" fmla="*/ 859 h 859"/>
                <a:gd name="T8" fmla="*/ 854 w 854"/>
                <a:gd name="T9" fmla="*/ 671 h 859"/>
                <a:gd name="T10" fmla="*/ 854 w 854"/>
                <a:gd name="T11" fmla="*/ 328 h 859"/>
                <a:gd name="T12" fmla="*/ 666 w 854"/>
                <a:gd name="T13" fmla="*/ 141 h 859"/>
                <a:gd name="T14" fmla="*/ 408 w 854"/>
                <a:gd name="T15" fmla="*/ 141 h 859"/>
                <a:gd name="T16" fmla="*/ 306 w 854"/>
                <a:gd name="T17" fmla="*/ 39 h 859"/>
                <a:gd name="T18" fmla="*/ 212 w 854"/>
                <a:gd name="T19" fmla="*/ 0 h 859"/>
                <a:gd name="T20" fmla="*/ 49 w 854"/>
                <a:gd name="T21" fmla="*/ 0 h 859"/>
                <a:gd name="T22" fmla="*/ 0 w 854"/>
                <a:gd name="T23" fmla="*/ 49 h 859"/>
                <a:gd name="T24" fmla="*/ 0 w 854"/>
                <a:gd name="T25" fmla="*/ 298 h 859"/>
                <a:gd name="T26" fmla="*/ 669 w 854"/>
                <a:gd name="T27" fmla="*/ 298 h 859"/>
                <a:gd name="T28" fmla="*/ 720 w 854"/>
                <a:gd name="T29" fmla="*/ 349 h 859"/>
                <a:gd name="T30" fmla="*/ 720 w 854"/>
                <a:gd name="T31" fmla="*/ 349 h 859"/>
                <a:gd name="T32" fmla="*/ 669 w 854"/>
                <a:gd name="T33" fmla="*/ 401 h 859"/>
                <a:gd name="T34" fmla="*/ 98 w 854"/>
                <a:gd name="T35" fmla="*/ 401 h 859"/>
                <a:gd name="T36" fmla="*/ 0 w 854"/>
                <a:gd name="T37" fmla="*/ 401 h 859"/>
                <a:gd name="T38" fmla="*/ 0 w 854"/>
                <a:gd name="T39" fmla="*/ 298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4" h="859">
                  <a:moveTo>
                    <a:pt x="0" y="409"/>
                  </a:moveTo>
                  <a:cubicBezTo>
                    <a:pt x="0" y="671"/>
                    <a:pt x="0" y="671"/>
                    <a:pt x="0" y="671"/>
                  </a:cubicBezTo>
                  <a:cubicBezTo>
                    <a:pt x="0" y="775"/>
                    <a:pt x="84" y="859"/>
                    <a:pt x="188" y="859"/>
                  </a:cubicBezTo>
                  <a:cubicBezTo>
                    <a:pt x="666" y="859"/>
                    <a:pt x="666" y="859"/>
                    <a:pt x="666" y="859"/>
                  </a:cubicBezTo>
                  <a:cubicBezTo>
                    <a:pt x="770" y="859"/>
                    <a:pt x="854" y="775"/>
                    <a:pt x="854" y="671"/>
                  </a:cubicBezTo>
                  <a:cubicBezTo>
                    <a:pt x="854" y="328"/>
                    <a:pt x="854" y="328"/>
                    <a:pt x="854" y="328"/>
                  </a:cubicBezTo>
                  <a:cubicBezTo>
                    <a:pt x="854" y="225"/>
                    <a:pt x="770" y="141"/>
                    <a:pt x="666" y="141"/>
                  </a:cubicBezTo>
                  <a:cubicBezTo>
                    <a:pt x="408" y="141"/>
                    <a:pt x="408" y="141"/>
                    <a:pt x="408" y="141"/>
                  </a:cubicBezTo>
                  <a:cubicBezTo>
                    <a:pt x="306" y="39"/>
                    <a:pt x="306" y="39"/>
                    <a:pt x="306" y="39"/>
                  </a:cubicBezTo>
                  <a:cubicBezTo>
                    <a:pt x="281" y="14"/>
                    <a:pt x="248" y="0"/>
                    <a:pt x="21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669" y="298"/>
                    <a:pt x="669" y="298"/>
                    <a:pt x="669" y="298"/>
                  </a:cubicBezTo>
                  <a:cubicBezTo>
                    <a:pt x="697" y="298"/>
                    <a:pt x="720" y="321"/>
                    <a:pt x="720" y="349"/>
                  </a:cubicBezTo>
                  <a:cubicBezTo>
                    <a:pt x="720" y="349"/>
                    <a:pt x="720" y="349"/>
                    <a:pt x="720" y="349"/>
                  </a:cubicBezTo>
                  <a:cubicBezTo>
                    <a:pt x="720" y="378"/>
                    <a:pt x="697" y="401"/>
                    <a:pt x="669" y="401"/>
                  </a:cubicBezTo>
                  <a:cubicBezTo>
                    <a:pt x="98" y="401"/>
                    <a:pt x="98" y="401"/>
                    <a:pt x="98" y="40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298"/>
                    <a:pt x="0" y="298"/>
                    <a:pt x="0" y="29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143">
              <a:extLst>
                <a:ext uri="{FF2B5EF4-FFF2-40B4-BE49-F238E27FC236}">
                  <a16:creationId xmlns:a16="http://schemas.microsoft.com/office/drawing/2014/main" id="{93D3E56F-F384-4AD4-B36D-A56E27E0D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651" y="5056212"/>
              <a:ext cx="406400" cy="195263"/>
            </a:xfrm>
            <a:custGeom>
              <a:avLst/>
              <a:gdLst>
                <a:gd name="T0" fmla="*/ 0 w 256"/>
                <a:gd name="T1" fmla="*/ 0 h 123"/>
                <a:gd name="T2" fmla="*/ 132 w 256"/>
                <a:gd name="T3" fmla="*/ 123 h 123"/>
                <a:gd name="T4" fmla="*/ 256 w 256"/>
                <a:gd name="T5" fmla="*/ 1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6" h="123">
                  <a:moveTo>
                    <a:pt x="0" y="0"/>
                  </a:moveTo>
                  <a:lnTo>
                    <a:pt x="132" y="123"/>
                  </a:lnTo>
                  <a:lnTo>
                    <a:pt x="256" y="1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Line 144">
              <a:extLst>
                <a:ext uri="{FF2B5EF4-FFF2-40B4-BE49-F238E27FC236}">
                  <a16:creationId xmlns:a16="http://schemas.microsoft.com/office/drawing/2014/main" id="{1C759AB1-CBB1-41B5-B64A-E8E2F26C6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21201" y="4638699"/>
              <a:ext cx="0" cy="6127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4D64A796-A614-4448-9BAD-B93AF2D81CC2}"/>
              </a:ext>
            </a:extLst>
          </p:cNvPr>
          <p:cNvGrpSpPr/>
          <p:nvPr/>
        </p:nvGrpSpPr>
        <p:grpSpPr>
          <a:xfrm>
            <a:off x="7201447" y="2179107"/>
            <a:ext cx="365639" cy="366388"/>
            <a:chOff x="8290472" y="3289565"/>
            <a:chExt cx="2325688" cy="2330450"/>
          </a:xfrm>
        </p:grpSpPr>
        <p:sp>
          <p:nvSpPr>
            <p:cNvPr id="328" name="Freeform 148">
              <a:extLst>
                <a:ext uri="{FF2B5EF4-FFF2-40B4-BE49-F238E27FC236}">
                  <a16:creationId xmlns:a16="http://schemas.microsoft.com/office/drawing/2014/main" id="{2DB9083A-6A56-4A75-A0F0-650C583F2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0472" y="3289565"/>
              <a:ext cx="2325688" cy="2330450"/>
            </a:xfrm>
            <a:custGeom>
              <a:avLst/>
              <a:gdLst>
                <a:gd name="T0" fmla="*/ 0 w 854"/>
                <a:gd name="T1" fmla="*/ 409 h 859"/>
                <a:gd name="T2" fmla="*/ 0 w 854"/>
                <a:gd name="T3" fmla="*/ 671 h 859"/>
                <a:gd name="T4" fmla="*/ 188 w 854"/>
                <a:gd name="T5" fmla="*/ 859 h 859"/>
                <a:gd name="T6" fmla="*/ 666 w 854"/>
                <a:gd name="T7" fmla="*/ 859 h 859"/>
                <a:gd name="T8" fmla="*/ 854 w 854"/>
                <a:gd name="T9" fmla="*/ 671 h 859"/>
                <a:gd name="T10" fmla="*/ 854 w 854"/>
                <a:gd name="T11" fmla="*/ 328 h 859"/>
                <a:gd name="T12" fmla="*/ 666 w 854"/>
                <a:gd name="T13" fmla="*/ 141 h 859"/>
                <a:gd name="T14" fmla="*/ 408 w 854"/>
                <a:gd name="T15" fmla="*/ 141 h 859"/>
                <a:gd name="T16" fmla="*/ 306 w 854"/>
                <a:gd name="T17" fmla="*/ 39 h 859"/>
                <a:gd name="T18" fmla="*/ 212 w 854"/>
                <a:gd name="T19" fmla="*/ 0 h 859"/>
                <a:gd name="T20" fmla="*/ 49 w 854"/>
                <a:gd name="T21" fmla="*/ 0 h 859"/>
                <a:gd name="T22" fmla="*/ 0 w 854"/>
                <a:gd name="T23" fmla="*/ 49 h 859"/>
                <a:gd name="T24" fmla="*/ 0 w 854"/>
                <a:gd name="T25" fmla="*/ 298 h 859"/>
                <a:gd name="T26" fmla="*/ 669 w 854"/>
                <a:gd name="T27" fmla="*/ 298 h 859"/>
                <a:gd name="T28" fmla="*/ 720 w 854"/>
                <a:gd name="T29" fmla="*/ 349 h 859"/>
                <a:gd name="T30" fmla="*/ 720 w 854"/>
                <a:gd name="T31" fmla="*/ 349 h 859"/>
                <a:gd name="T32" fmla="*/ 669 w 854"/>
                <a:gd name="T33" fmla="*/ 401 h 859"/>
                <a:gd name="T34" fmla="*/ 98 w 854"/>
                <a:gd name="T35" fmla="*/ 401 h 859"/>
                <a:gd name="T36" fmla="*/ 0 w 854"/>
                <a:gd name="T37" fmla="*/ 401 h 859"/>
                <a:gd name="T38" fmla="*/ 0 w 854"/>
                <a:gd name="T39" fmla="*/ 298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54" h="859">
                  <a:moveTo>
                    <a:pt x="0" y="409"/>
                  </a:moveTo>
                  <a:cubicBezTo>
                    <a:pt x="0" y="671"/>
                    <a:pt x="0" y="671"/>
                    <a:pt x="0" y="671"/>
                  </a:cubicBezTo>
                  <a:cubicBezTo>
                    <a:pt x="0" y="775"/>
                    <a:pt x="84" y="859"/>
                    <a:pt x="188" y="859"/>
                  </a:cubicBezTo>
                  <a:cubicBezTo>
                    <a:pt x="666" y="859"/>
                    <a:pt x="666" y="859"/>
                    <a:pt x="666" y="859"/>
                  </a:cubicBezTo>
                  <a:cubicBezTo>
                    <a:pt x="770" y="859"/>
                    <a:pt x="854" y="775"/>
                    <a:pt x="854" y="671"/>
                  </a:cubicBezTo>
                  <a:cubicBezTo>
                    <a:pt x="854" y="328"/>
                    <a:pt x="854" y="328"/>
                    <a:pt x="854" y="328"/>
                  </a:cubicBezTo>
                  <a:cubicBezTo>
                    <a:pt x="854" y="225"/>
                    <a:pt x="770" y="141"/>
                    <a:pt x="666" y="141"/>
                  </a:cubicBezTo>
                  <a:cubicBezTo>
                    <a:pt x="408" y="141"/>
                    <a:pt x="408" y="141"/>
                    <a:pt x="408" y="141"/>
                  </a:cubicBezTo>
                  <a:cubicBezTo>
                    <a:pt x="306" y="39"/>
                    <a:pt x="306" y="39"/>
                    <a:pt x="306" y="39"/>
                  </a:cubicBezTo>
                  <a:cubicBezTo>
                    <a:pt x="281" y="14"/>
                    <a:pt x="248" y="0"/>
                    <a:pt x="212" y="0"/>
                  </a:cubicBezTo>
                  <a:cubicBezTo>
                    <a:pt x="49" y="0"/>
                    <a:pt x="49" y="0"/>
                    <a:pt x="49" y="0"/>
                  </a:cubicBezTo>
                  <a:cubicBezTo>
                    <a:pt x="22" y="0"/>
                    <a:pt x="0" y="22"/>
                    <a:pt x="0" y="49"/>
                  </a:cubicBezTo>
                  <a:cubicBezTo>
                    <a:pt x="0" y="298"/>
                    <a:pt x="0" y="298"/>
                    <a:pt x="0" y="298"/>
                  </a:cubicBezTo>
                  <a:cubicBezTo>
                    <a:pt x="669" y="298"/>
                    <a:pt x="669" y="298"/>
                    <a:pt x="669" y="298"/>
                  </a:cubicBezTo>
                  <a:cubicBezTo>
                    <a:pt x="697" y="298"/>
                    <a:pt x="720" y="321"/>
                    <a:pt x="720" y="349"/>
                  </a:cubicBezTo>
                  <a:cubicBezTo>
                    <a:pt x="720" y="349"/>
                    <a:pt x="720" y="349"/>
                    <a:pt x="720" y="349"/>
                  </a:cubicBezTo>
                  <a:cubicBezTo>
                    <a:pt x="720" y="378"/>
                    <a:pt x="697" y="401"/>
                    <a:pt x="669" y="401"/>
                  </a:cubicBezTo>
                  <a:cubicBezTo>
                    <a:pt x="98" y="401"/>
                    <a:pt x="98" y="401"/>
                    <a:pt x="98" y="40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298"/>
                    <a:pt x="0" y="298"/>
                    <a:pt x="0" y="298"/>
                  </a:cubicBezTo>
                </a:path>
              </a:pathLst>
            </a:custGeom>
            <a:solidFill>
              <a:schemeClr val="bg2"/>
            </a:solidFill>
            <a:ln w="53975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36" name="Group 335">
              <a:extLst>
                <a:ext uri="{FF2B5EF4-FFF2-40B4-BE49-F238E27FC236}">
                  <a16:creationId xmlns:a16="http://schemas.microsoft.com/office/drawing/2014/main" id="{669F5972-7FE5-4772-B7FD-FE240FE2DB62}"/>
                </a:ext>
              </a:extLst>
            </p:cNvPr>
            <p:cNvGrpSpPr/>
            <p:nvPr/>
          </p:nvGrpSpPr>
          <p:grpSpPr>
            <a:xfrm>
              <a:off x="9170448" y="4652364"/>
              <a:ext cx="406400" cy="612776"/>
              <a:chOff x="7467855" y="5341680"/>
              <a:chExt cx="406400" cy="612776"/>
            </a:xfrm>
          </p:grpSpPr>
          <p:sp>
            <p:nvSpPr>
              <p:cNvPr id="331" name="Freeform 151">
                <a:extLst>
                  <a:ext uri="{FF2B5EF4-FFF2-40B4-BE49-F238E27FC236}">
                    <a16:creationId xmlns:a16="http://schemas.microsoft.com/office/drawing/2014/main" id="{A7C8F6F9-18FA-4831-8308-7EA0C6FBC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67855" y="5759193"/>
                <a:ext cx="406400" cy="195263"/>
              </a:xfrm>
              <a:custGeom>
                <a:avLst/>
                <a:gdLst>
                  <a:gd name="T0" fmla="*/ 0 w 256"/>
                  <a:gd name="T1" fmla="*/ 0 h 123"/>
                  <a:gd name="T2" fmla="*/ 132 w 256"/>
                  <a:gd name="T3" fmla="*/ 123 h 123"/>
                  <a:gd name="T4" fmla="*/ 256 w 256"/>
                  <a:gd name="T5" fmla="*/ 10 h 1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6" h="123">
                    <a:moveTo>
                      <a:pt x="0" y="0"/>
                    </a:moveTo>
                    <a:lnTo>
                      <a:pt x="132" y="123"/>
                    </a:lnTo>
                    <a:lnTo>
                      <a:pt x="256" y="10"/>
                    </a:lnTo>
                  </a:path>
                </a:pathLst>
              </a:custGeom>
              <a:noFill/>
              <a:ln w="6350" cap="rnd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" name="Line 153">
                <a:extLst>
                  <a:ext uri="{FF2B5EF4-FFF2-40B4-BE49-F238E27FC236}">
                    <a16:creationId xmlns:a16="http://schemas.microsoft.com/office/drawing/2014/main" id="{C6AFA7AA-BB2D-4F80-8FA3-F394FB58A1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677405" y="5341680"/>
                <a:ext cx="0" cy="612775"/>
              </a:xfrm>
              <a:prstGeom prst="line">
                <a:avLst/>
              </a:prstGeom>
              <a:noFill/>
              <a:ln w="6350" cap="rnd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AB0BB6D5-C3DF-4A6E-B52C-D60ED3F31CC1}"/>
              </a:ext>
            </a:extLst>
          </p:cNvPr>
          <p:cNvGrpSpPr/>
          <p:nvPr/>
        </p:nvGrpSpPr>
        <p:grpSpPr>
          <a:xfrm>
            <a:off x="8055087" y="2200646"/>
            <a:ext cx="394392" cy="323311"/>
            <a:chOff x="5648325" y="3443288"/>
            <a:chExt cx="2906713" cy="2382838"/>
          </a:xfrm>
        </p:grpSpPr>
        <p:sp>
          <p:nvSpPr>
            <p:cNvPr id="342" name="Freeform 157">
              <a:extLst>
                <a:ext uri="{FF2B5EF4-FFF2-40B4-BE49-F238E27FC236}">
                  <a16:creationId xmlns:a16="http://schemas.microsoft.com/office/drawing/2014/main" id="{6F0094A3-AB72-40BB-B6B5-A42189EE8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25" y="3789363"/>
              <a:ext cx="2357438" cy="561975"/>
            </a:xfrm>
            <a:custGeom>
              <a:avLst/>
              <a:gdLst>
                <a:gd name="T0" fmla="*/ 1485 w 1485"/>
                <a:gd name="T1" fmla="*/ 354 h 354"/>
                <a:gd name="T2" fmla="*/ 1485 w 1485"/>
                <a:gd name="T3" fmla="*/ 0 h 354"/>
                <a:gd name="T4" fmla="*/ 600 w 1485"/>
                <a:gd name="T5" fmla="*/ 0 h 354"/>
                <a:gd name="T6" fmla="*/ 175 w 1485"/>
                <a:gd name="T7" fmla="*/ 0 h 354"/>
                <a:gd name="T8" fmla="*/ 175 w 1485"/>
                <a:gd name="T9" fmla="*/ 205 h 354"/>
                <a:gd name="T10" fmla="*/ 0 w 1485"/>
                <a:gd name="T11" fmla="*/ 205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85" h="354">
                  <a:moveTo>
                    <a:pt x="1485" y="354"/>
                  </a:moveTo>
                  <a:lnTo>
                    <a:pt x="1485" y="0"/>
                  </a:lnTo>
                  <a:lnTo>
                    <a:pt x="600" y="0"/>
                  </a:lnTo>
                  <a:lnTo>
                    <a:pt x="175" y="0"/>
                  </a:lnTo>
                  <a:lnTo>
                    <a:pt x="175" y="205"/>
                  </a:lnTo>
                  <a:lnTo>
                    <a:pt x="0" y="20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Freeform 158">
              <a:extLst>
                <a:ext uri="{FF2B5EF4-FFF2-40B4-BE49-F238E27FC236}">
                  <a16:creationId xmlns:a16="http://schemas.microsoft.com/office/drawing/2014/main" id="{C5C928B9-512E-4B0B-9A6D-34A918269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8325" y="4351338"/>
              <a:ext cx="2906713" cy="1474788"/>
            </a:xfrm>
            <a:custGeom>
              <a:avLst/>
              <a:gdLst>
                <a:gd name="T0" fmla="*/ 326 w 1831"/>
                <a:gd name="T1" fmla="*/ 0 h 929"/>
                <a:gd name="T2" fmla="*/ 915 w 1831"/>
                <a:gd name="T3" fmla="*/ 0 h 929"/>
                <a:gd name="T4" fmla="*/ 1637 w 1831"/>
                <a:gd name="T5" fmla="*/ 0 h 929"/>
                <a:gd name="T6" fmla="*/ 1831 w 1831"/>
                <a:gd name="T7" fmla="*/ 0 h 929"/>
                <a:gd name="T8" fmla="*/ 1490 w 1831"/>
                <a:gd name="T9" fmla="*/ 929 h 929"/>
                <a:gd name="T10" fmla="*/ 0 w 1831"/>
                <a:gd name="T11" fmla="*/ 929 h 929"/>
                <a:gd name="T12" fmla="*/ 152 w 1831"/>
                <a:gd name="T13" fmla="*/ 495 h 929"/>
                <a:gd name="T14" fmla="*/ 326 w 1831"/>
                <a:gd name="T15" fmla="*/ 0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31" h="929">
                  <a:moveTo>
                    <a:pt x="326" y="0"/>
                  </a:moveTo>
                  <a:lnTo>
                    <a:pt x="915" y="0"/>
                  </a:lnTo>
                  <a:lnTo>
                    <a:pt x="1637" y="0"/>
                  </a:lnTo>
                  <a:lnTo>
                    <a:pt x="1831" y="0"/>
                  </a:lnTo>
                  <a:lnTo>
                    <a:pt x="1490" y="929"/>
                  </a:lnTo>
                  <a:lnTo>
                    <a:pt x="0" y="929"/>
                  </a:lnTo>
                  <a:lnTo>
                    <a:pt x="152" y="495"/>
                  </a:lnTo>
                  <a:lnTo>
                    <a:pt x="326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Line 159">
              <a:extLst>
                <a:ext uri="{FF2B5EF4-FFF2-40B4-BE49-F238E27FC236}">
                  <a16:creationId xmlns:a16="http://schemas.microsoft.com/office/drawing/2014/main" id="{56B4958F-2E69-4958-AE4E-0E275EBB3A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48325" y="4351338"/>
              <a:ext cx="0" cy="14747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160">
              <a:extLst>
                <a:ext uri="{FF2B5EF4-FFF2-40B4-BE49-F238E27FC236}">
                  <a16:creationId xmlns:a16="http://schemas.microsoft.com/office/drawing/2014/main" id="{723957A7-8751-4ABA-9C61-971997884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8325" y="3443288"/>
              <a:ext cx="1193800" cy="908050"/>
            </a:xfrm>
            <a:custGeom>
              <a:avLst/>
              <a:gdLst>
                <a:gd name="T0" fmla="*/ 752 w 752"/>
                <a:gd name="T1" fmla="*/ 218 h 572"/>
                <a:gd name="T2" fmla="*/ 646 w 752"/>
                <a:gd name="T3" fmla="*/ 0 h 572"/>
                <a:gd name="T4" fmla="*/ 0 w 752"/>
                <a:gd name="T5" fmla="*/ 0 h 572"/>
                <a:gd name="T6" fmla="*/ 0 w 752"/>
                <a:gd name="T7" fmla="*/ 57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2" h="572">
                  <a:moveTo>
                    <a:pt x="752" y="218"/>
                  </a:moveTo>
                  <a:lnTo>
                    <a:pt x="646" y="0"/>
                  </a:lnTo>
                  <a:lnTo>
                    <a:pt x="0" y="0"/>
                  </a:lnTo>
                  <a:lnTo>
                    <a:pt x="0" y="57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161">
              <a:extLst>
                <a:ext uri="{FF2B5EF4-FFF2-40B4-BE49-F238E27FC236}">
                  <a16:creationId xmlns:a16="http://schemas.microsoft.com/office/drawing/2014/main" id="{376EC467-5337-453A-97B8-1FDD609CC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9625" y="3789363"/>
              <a:ext cx="265113" cy="1347788"/>
            </a:xfrm>
            <a:custGeom>
              <a:avLst/>
              <a:gdLst>
                <a:gd name="T0" fmla="*/ 167 w 167"/>
                <a:gd name="T1" fmla="*/ 0 h 849"/>
                <a:gd name="T2" fmla="*/ 0 w 167"/>
                <a:gd name="T3" fmla="*/ 205 h 849"/>
                <a:gd name="T4" fmla="*/ 0 w 167"/>
                <a:gd name="T5" fmla="*/ 849 h 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7" h="849">
                  <a:moveTo>
                    <a:pt x="167" y="0"/>
                  </a:moveTo>
                  <a:lnTo>
                    <a:pt x="0" y="205"/>
                  </a:lnTo>
                  <a:lnTo>
                    <a:pt x="0" y="849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Line 162">
              <a:extLst>
                <a:ext uri="{FF2B5EF4-FFF2-40B4-BE49-F238E27FC236}">
                  <a16:creationId xmlns:a16="http://schemas.microsoft.com/office/drawing/2014/main" id="{B0D105C7-D5F8-432E-B404-6A2D1C2A6D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2550" y="4017963"/>
              <a:ext cx="0" cy="3111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Line 163">
              <a:extLst>
                <a:ext uri="{FF2B5EF4-FFF2-40B4-BE49-F238E27FC236}">
                  <a16:creationId xmlns:a16="http://schemas.microsoft.com/office/drawing/2014/main" id="{2BD562B6-0A26-4ED3-919E-E84D46FAA9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7988" y="4017963"/>
              <a:ext cx="0" cy="3111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Line 164">
              <a:extLst>
                <a:ext uri="{FF2B5EF4-FFF2-40B4-BE49-F238E27FC236}">
                  <a16:creationId xmlns:a16="http://schemas.microsoft.com/office/drawing/2014/main" id="{53DF91EC-E7B4-470C-8C73-BFA20E27C1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0888" y="4017963"/>
              <a:ext cx="0" cy="3333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Line 165">
              <a:extLst>
                <a:ext uri="{FF2B5EF4-FFF2-40B4-BE49-F238E27FC236}">
                  <a16:creationId xmlns:a16="http://schemas.microsoft.com/office/drawing/2014/main" id="{3BBDFBC8-41C5-4C44-8A00-38F8283E9B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35850" y="4017963"/>
              <a:ext cx="0" cy="3111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Line 166">
              <a:extLst>
                <a:ext uri="{FF2B5EF4-FFF2-40B4-BE49-F238E27FC236}">
                  <a16:creationId xmlns:a16="http://schemas.microsoft.com/office/drawing/2014/main" id="{3A8A5CBE-9158-49C0-B09D-08F6956A6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62875" y="4017963"/>
              <a:ext cx="0" cy="3111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02EAB5EC-FA36-4647-A224-86E403FA828E}"/>
              </a:ext>
            </a:extLst>
          </p:cNvPr>
          <p:cNvGrpSpPr/>
          <p:nvPr/>
        </p:nvGrpSpPr>
        <p:grpSpPr>
          <a:xfrm>
            <a:off x="8904414" y="2185518"/>
            <a:ext cx="430870" cy="353565"/>
            <a:chOff x="5178425" y="3041650"/>
            <a:chExt cx="4025900" cy="3303588"/>
          </a:xfrm>
        </p:grpSpPr>
        <p:sp>
          <p:nvSpPr>
            <p:cNvPr id="360" name="Freeform 173">
              <a:extLst>
                <a:ext uri="{FF2B5EF4-FFF2-40B4-BE49-F238E27FC236}">
                  <a16:creationId xmlns:a16="http://schemas.microsoft.com/office/drawing/2014/main" id="{46FE7D7F-481F-4D05-81A1-EFB2356DC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425" y="3041650"/>
              <a:ext cx="1616075" cy="3303588"/>
            </a:xfrm>
            <a:custGeom>
              <a:avLst/>
              <a:gdLst>
                <a:gd name="T0" fmla="*/ 0 w 1018"/>
                <a:gd name="T1" fmla="*/ 792 h 2081"/>
                <a:gd name="T2" fmla="*/ 0 w 1018"/>
                <a:gd name="T3" fmla="*/ 0 h 2081"/>
                <a:gd name="T4" fmla="*/ 895 w 1018"/>
                <a:gd name="T5" fmla="*/ 0 h 2081"/>
                <a:gd name="T6" fmla="*/ 1018 w 1018"/>
                <a:gd name="T7" fmla="*/ 304 h 2081"/>
                <a:gd name="T8" fmla="*/ 453 w 1018"/>
                <a:gd name="T9" fmla="*/ 304 h 2081"/>
                <a:gd name="T10" fmla="*/ 441 w 1018"/>
                <a:gd name="T11" fmla="*/ 304 h 2081"/>
                <a:gd name="T12" fmla="*/ 211 w 1018"/>
                <a:gd name="T13" fmla="*/ 588 h 2081"/>
                <a:gd name="T14" fmla="*/ 211 w 1018"/>
                <a:gd name="T15" fmla="*/ 1479 h 2081"/>
                <a:gd name="T16" fmla="*/ 0 w 1018"/>
                <a:gd name="T17" fmla="*/ 2081 h 2081"/>
                <a:gd name="T18" fmla="*/ 0 w 1018"/>
                <a:gd name="T19" fmla="*/ 792 h 20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18" h="2081">
                  <a:moveTo>
                    <a:pt x="0" y="792"/>
                  </a:moveTo>
                  <a:lnTo>
                    <a:pt x="0" y="0"/>
                  </a:lnTo>
                  <a:lnTo>
                    <a:pt x="895" y="0"/>
                  </a:lnTo>
                  <a:lnTo>
                    <a:pt x="1018" y="304"/>
                  </a:lnTo>
                  <a:lnTo>
                    <a:pt x="453" y="304"/>
                  </a:lnTo>
                  <a:lnTo>
                    <a:pt x="441" y="304"/>
                  </a:lnTo>
                  <a:lnTo>
                    <a:pt x="211" y="588"/>
                  </a:lnTo>
                  <a:lnTo>
                    <a:pt x="211" y="1479"/>
                  </a:lnTo>
                  <a:lnTo>
                    <a:pt x="0" y="2081"/>
                  </a:lnTo>
                  <a:lnTo>
                    <a:pt x="0" y="79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172">
              <a:extLst>
                <a:ext uri="{FF2B5EF4-FFF2-40B4-BE49-F238E27FC236}">
                  <a16:creationId xmlns:a16="http://schemas.microsoft.com/office/drawing/2014/main" id="{A14C1ED4-9A51-4D9F-BB2B-155007813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425" y="4298950"/>
              <a:ext cx="4025900" cy="2046288"/>
            </a:xfrm>
            <a:custGeom>
              <a:avLst/>
              <a:gdLst>
                <a:gd name="T0" fmla="*/ 2536 w 2536"/>
                <a:gd name="T1" fmla="*/ 0 h 1289"/>
                <a:gd name="T2" fmla="*/ 2063 w 2536"/>
                <a:gd name="T3" fmla="*/ 1289 h 1289"/>
                <a:gd name="T4" fmla="*/ 0 w 2536"/>
                <a:gd name="T5" fmla="*/ 1289 h 1289"/>
                <a:gd name="T6" fmla="*/ 211 w 2536"/>
                <a:gd name="T7" fmla="*/ 687 h 1289"/>
                <a:gd name="T8" fmla="*/ 453 w 2536"/>
                <a:gd name="T9" fmla="*/ 0 h 1289"/>
                <a:gd name="T10" fmla="*/ 1268 w 2536"/>
                <a:gd name="T11" fmla="*/ 0 h 1289"/>
                <a:gd name="T12" fmla="*/ 2269 w 2536"/>
                <a:gd name="T13" fmla="*/ 0 h 1289"/>
                <a:gd name="T14" fmla="*/ 2536 w 2536"/>
                <a:gd name="T15" fmla="*/ 0 h 1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6" h="1289">
                  <a:moveTo>
                    <a:pt x="2536" y="0"/>
                  </a:moveTo>
                  <a:lnTo>
                    <a:pt x="2063" y="1289"/>
                  </a:lnTo>
                  <a:lnTo>
                    <a:pt x="0" y="1289"/>
                  </a:lnTo>
                  <a:lnTo>
                    <a:pt x="211" y="687"/>
                  </a:lnTo>
                  <a:lnTo>
                    <a:pt x="453" y="0"/>
                  </a:lnTo>
                  <a:lnTo>
                    <a:pt x="1268" y="0"/>
                  </a:lnTo>
                  <a:lnTo>
                    <a:pt x="2269" y="0"/>
                  </a:lnTo>
                  <a:lnTo>
                    <a:pt x="2536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171">
              <a:extLst>
                <a:ext uri="{FF2B5EF4-FFF2-40B4-BE49-F238E27FC236}">
                  <a16:creationId xmlns:a16="http://schemas.microsoft.com/office/drawing/2014/main" id="{CBB0C885-F2BE-468A-9F22-33320A9E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3388" y="3524250"/>
              <a:ext cx="3267075" cy="1865313"/>
            </a:xfrm>
            <a:custGeom>
              <a:avLst/>
              <a:gdLst>
                <a:gd name="T0" fmla="*/ 807 w 2058"/>
                <a:gd name="T1" fmla="*/ 0 h 1175"/>
                <a:gd name="T2" fmla="*/ 831 w 2058"/>
                <a:gd name="T3" fmla="*/ 0 h 1175"/>
                <a:gd name="T4" fmla="*/ 2058 w 2058"/>
                <a:gd name="T5" fmla="*/ 0 h 1175"/>
                <a:gd name="T6" fmla="*/ 2058 w 2058"/>
                <a:gd name="T7" fmla="*/ 488 h 1175"/>
                <a:gd name="T8" fmla="*/ 1057 w 2058"/>
                <a:gd name="T9" fmla="*/ 488 h 1175"/>
                <a:gd name="T10" fmla="*/ 242 w 2058"/>
                <a:gd name="T11" fmla="*/ 488 h 1175"/>
                <a:gd name="T12" fmla="*/ 0 w 2058"/>
                <a:gd name="T13" fmla="*/ 1175 h 1175"/>
                <a:gd name="T14" fmla="*/ 0 w 2058"/>
                <a:gd name="T15" fmla="*/ 284 h 1175"/>
                <a:gd name="T16" fmla="*/ 242 w 2058"/>
                <a:gd name="T17" fmla="*/ 284 h 1175"/>
                <a:gd name="T18" fmla="*/ 242 w 2058"/>
                <a:gd name="T19" fmla="*/ 0 h 1175"/>
                <a:gd name="T20" fmla="*/ 807 w 2058"/>
                <a:gd name="T21" fmla="*/ 0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58" h="1175">
                  <a:moveTo>
                    <a:pt x="807" y="0"/>
                  </a:moveTo>
                  <a:lnTo>
                    <a:pt x="831" y="0"/>
                  </a:lnTo>
                  <a:lnTo>
                    <a:pt x="2058" y="0"/>
                  </a:lnTo>
                  <a:lnTo>
                    <a:pt x="2058" y="488"/>
                  </a:lnTo>
                  <a:lnTo>
                    <a:pt x="1057" y="488"/>
                  </a:lnTo>
                  <a:lnTo>
                    <a:pt x="242" y="488"/>
                  </a:lnTo>
                  <a:lnTo>
                    <a:pt x="0" y="1175"/>
                  </a:lnTo>
                  <a:lnTo>
                    <a:pt x="0" y="284"/>
                  </a:lnTo>
                  <a:lnTo>
                    <a:pt x="242" y="284"/>
                  </a:lnTo>
                  <a:lnTo>
                    <a:pt x="242" y="0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chemeClr val="bg2">
                <a:lumMod val="95000"/>
              </a:schemeClr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174">
              <a:extLst>
                <a:ext uri="{FF2B5EF4-FFF2-40B4-BE49-F238E27FC236}">
                  <a16:creationId xmlns:a16="http://schemas.microsoft.com/office/drawing/2014/main" id="{35C64B87-015A-45C6-ADC5-88E1E5D1E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425" y="4298950"/>
              <a:ext cx="4025900" cy="2046288"/>
            </a:xfrm>
            <a:custGeom>
              <a:avLst/>
              <a:gdLst>
                <a:gd name="T0" fmla="*/ 211 w 2536"/>
                <a:gd name="T1" fmla="*/ 687 h 1289"/>
                <a:gd name="T2" fmla="*/ 453 w 2536"/>
                <a:gd name="T3" fmla="*/ 0 h 1289"/>
                <a:gd name="T4" fmla="*/ 1268 w 2536"/>
                <a:gd name="T5" fmla="*/ 0 h 1289"/>
                <a:gd name="T6" fmla="*/ 2269 w 2536"/>
                <a:gd name="T7" fmla="*/ 0 h 1289"/>
                <a:gd name="T8" fmla="*/ 2536 w 2536"/>
                <a:gd name="T9" fmla="*/ 0 h 1289"/>
                <a:gd name="T10" fmla="*/ 2063 w 2536"/>
                <a:gd name="T11" fmla="*/ 1289 h 1289"/>
                <a:gd name="T12" fmla="*/ 0 w 2536"/>
                <a:gd name="T13" fmla="*/ 1289 h 1289"/>
                <a:gd name="T14" fmla="*/ 211 w 2536"/>
                <a:gd name="T15" fmla="*/ 687 h 1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36" h="1289">
                  <a:moveTo>
                    <a:pt x="211" y="687"/>
                  </a:moveTo>
                  <a:lnTo>
                    <a:pt x="453" y="0"/>
                  </a:lnTo>
                  <a:lnTo>
                    <a:pt x="1268" y="0"/>
                  </a:lnTo>
                  <a:lnTo>
                    <a:pt x="2269" y="0"/>
                  </a:lnTo>
                  <a:lnTo>
                    <a:pt x="2536" y="0"/>
                  </a:lnTo>
                  <a:lnTo>
                    <a:pt x="2063" y="1289"/>
                  </a:lnTo>
                  <a:lnTo>
                    <a:pt x="0" y="1289"/>
                  </a:lnTo>
                  <a:lnTo>
                    <a:pt x="211" y="687"/>
                  </a:ln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Line 178">
              <a:extLst>
                <a:ext uri="{FF2B5EF4-FFF2-40B4-BE49-F238E27FC236}">
                  <a16:creationId xmlns:a16="http://schemas.microsoft.com/office/drawing/2014/main" id="{86530F39-05A2-4764-9106-5D6398FBA4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4275" y="3849688"/>
              <a:ext cx="0" cy="43338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Line 179">
              <a:extLst>
                <a:ext uri="{FF2B5EF4-FFF2-40B4-BE49-F238E27FC236}">
                  <a16:creationId xmlns:a16="http://schemas.microsoft.com/office/drawing/2014/main" id="{397E6409-D05E-4CD5-A22E-1F60DC883A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18300" y="3849688"/>
              <a:ext cx="0" cy="43338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Line 180">
              <a:extLst>
                <a:ext uri="{FF2B5EF4-FFF2-40B4-BE49-F238E27FC236}">
                  <a16:creationId xmlns:a16="http://schemas.microsoft.com/office/drawing/2014/main" id="{1ADA6518-ECA5-4464-9476-169EDEA8CB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1375" y="3838575"/>
              <a:ext cx="0" cy="460375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" name="Line 181">
              <a:extLst>
                <a:ext uri="{FF2B5EF4-FFF2-40B4-BE49-F238E27FC236}">
                  <a16:creationId xmlns:a16="http://schemas.microsoft.com/office/drawing/2014/main" id="{760D47EB-E3D5-496E-B90A-FDD6A5AB61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4925" y="3849688"/>
              <a:ext cx="0" cy="43338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" name="Line 182">
              <a:extLst>
                <a:ext uri="{FF2B5EF4-FFF2-40B4-BE49-F238E27FC236}">
                  <a16:creationId xmlns:a16="http://schemas.microsoft.com/office/drawing/2014/main" id="{19248C3A-E2FB-4BF7-868C-37142AC213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8950" y="3849688"/>
              <a:ext cx="0" cy="43338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Line 175">
              <a:extLst>
                <a:ext uri="{FF2B5EF4-FFF2-40B4-BE49-F238E27FC236}">
                  <a16:creationId xmlns:a16="http://schemas.microsoft.com/office/drawing/2014/main" id="{F374C7E5-D4F6-4481-A47F-3F5F5067B8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78425" y="4298950"/>
              <a:ext cx="0" cy="204628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176">
              <a:extLst>
                <a:ext uri="{FF2B5EF4-FFF2-40B4-BE49-F238E27FC236}">
                  <a16:creationId xmlns:a16="http://schemas.microsoft.com/office/drawing/2014/main" id="{D0318568-2C99-4D8E-9992-3E09EE629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8425" y="3041650"/>
              <a:ext cx="1616075" cy="1257300"/>
            </a:xfrm>
            <a:custGeom>
              <a:avLst/>
              <a:gdLst>
                <a:gd name="T0" fmla="*/ 1018 w 1018"/>
                <a:gd name="T1" fmla="*/ 304 h 792"/>
                <a:gd name="T2" fmla="*/ 895 w 1018"/>
                <a:gd name="T3" fmla="*/ 0 h 792"/>
                <a:gd name="T4" fmla="*/ 0 w 1018"/>
                <a:gd name="T5" fmla="*/ 0 h 792"/>
                <a:gd name="T6" fmla="*/ 0 w 1018"/>
                <a:gd name="T7" fmla="*/ 79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18" h="792">
                  <a:moveTo>
                    <a:pt x="1018" y="304"/>
                  </a:moveTo>
                  <a:lnTo>
                    <a:pt x="895" y="0"/>
                  </a:lnTo>
                  <a:lnTo>
                    <a:pt x="0" y="0"/>
                  </a:lnTo>
                  <a:lnTo>
                    <a:pt x="0" y="792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84" name="Group 383">
            <a:extLst>
              <a:ext uri="{FF2B5EF4-FFF2-40B4-BE49-F238E27FC236}">
                <a16:creationId xmlns:a16="http://schemas.microsoft.com/office/drawing/2014/main" id="{EF07A5A7-C25C-495E-B82D-5FDCEB3CF7EE}"/>
              </a:ext>
            </a:extLst>
          </p:cNvPr>
          <p:cNvGrpSpPr/>
          <p:nvPr/>
        </p:nvGrpSpPr>
        <p:grpSpPr>
          <a:xfrm>
            <a:off x="9794732" y="2103020"/>
            <a:ext cx="429314" cy="408152"/>
            <a:chOff x="5925673" y="3411619"/>
            <a:chExt cx="2576512" cy="2449512"/>
          </a:xfrm>
        </p:grpSpPr>
        <p:sp>
          <p:nvSpPr>
            <p:cNvPr id="377" name="Line 187">
              <a:extLst>
                <a:ext uri="{FF2B5EF4-FFF2-40B4-BE49-F238E27FC236}">
                  <a16:creationId xmlns:a16="http://schemas.microsoft.com/office/drawing/2014/main" id="{B2F53A9B-148C-4CFA-A5BF-5C8F7DF7AD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32185" y="3729119"/>
              <a:ext cx="517525" cy="55086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" name="Line 188">
              <a:extLst>
                <a:ext uri="{FF2B5EF4-FFF2-40B4-BE49-F238E27FC236}">
                  <a16:creationId xmlns:a16="http://schemas.microsoft.com/office/drawing/2014/main" id="{D1B8BD52-9553-4493-9DE5-EA2E765B6C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6935" y="4079957"/>
              <a:ext cx="209550" cy="21113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" name="Freeform 189">
              <a:extLst>
                <a:ext uri="{FF2B5EF4-FFF2-40B4-BE49-F238E27FC236}">
                  <a16:creationId xmlns:a16="http://schemas.microsoft.com/office/drawing/2014/main" id="{1318730C-A79A-4653-BCE5-F81748DFA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4835" y="4483182"/>
              <a:ext cx="387350" cy="1135062"/>
            </a:xfrm>
            <a:custGeom>
              <a:avLst/>
              <a:gdLst>
                <a:gd name="T0" fmla="*/ 0 w 244"/>
                <a:gd name="T1" fmla="*/ 715 h 715"/>
                <a:gd name="T2" fmla="*/ 244 w 244"/>
                <a:gd name="T3" fmla="*/ 0 h 715"/>
                <a:gd name="T4" fmla="*/ 0 w 244"/>
                <a:gd name="T5" fmla="*/ 0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4" h="715">
                  <a:moveTo>
                    <a:pt x="0" y="715"/>
                  </a:moveTo>
                  <a:lnTo>
                    <a:pt x="244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Freeform 190">
              <a:extLst>
                <a:ext uri="{FF2B5EF4-FFF2-40B4-BE49-F238E27FC236}">
                  <a16:creationId xmlns:a16="http://schemas.microsoft.com/office/drawing/2014/main" id="{D6FB99AF-EFAF-4A81-A11A-124777E05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0035" y="3411619"/>
              <a:ext cx="1574800" cy="879475"/>
            </a:xfrm>
            <a:custGeom>
              <a:avLst/>
              <a:gdLst>
                <a:gd name="T0" fmla="*/ 0 w 992"/>
                <a:gd name="T1" fmla="*/ 444 h 554"/>
                <a:gd name="T2" fmla="*/ 477 w 992"/>
                <a:gd name="T3" fmla="*/ 0 h 554"/>
                <a:gd name="T4" fmla="*/ 992 w 992"/>
                <a:gd name="T5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2" h="554">
                  <a:moveTo>
                    <a:pt x="0" y="444"/>
                  </a:moveTo>
                  <a:lnTo>
                    <a:pt x="477" y="0"/>
                  </a:lnTo>
                  <a:lnTo>
                    <a:pt x="992" y="55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Line 191">
              <a:extLst>
                <a:ext uri="{FF2B5EF4-FFF2-40B4-BE49-F238E27FC236}">
                  <a16:creationId xmlns:a16="http://schemas.microsoft.com/office/drawing/2014/main" id="{4FC4540B-BCE5-4082-A038-7D0269844C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94085" y="3908507"/>
              <a:ext cx="368300" cy="38258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Freeform 192">
              <a:extLst>
                <a:ext uri="{FF2B5EF4-FFF2-40B4-BE49-F238E27FC236}">
                  <a16:creationId xmlns:a16="http://schemas.microsoft.com/office/drawing/2014/main" id="{01A4459A-A5CE-4298-97AE-A34F32A17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5673" y="4116469"/>
              <a:ext cx="2189163" cy="1744662"/>
            </a:xfrm>
            <a:custGeom>
              <a:avLst/>
              <a:gdLst>
                <a:gd name="T0" fmla="*/ 387 w 1379"/>
                <a:gd name="T1" fmla="*/ 0 h 1099"/>
                <a:gd name="T2" fmla="*/ 243 w 1379"/>
                <a:gd name="T3" fmla="*/ 0 h 1099"/>
                <a:gd name="T4" fmla="*/ 154 w 1379"/>
                <a:gd name="T5" fmla="*/ 110 h 1099"/>
                <a:gd name="T6" fmla="*/ 0 w 1379"/>
                <a:gd name="T7" fmla="*/ 110 h 1099"/>
                <a:gd name="T8" fmla="*/ 0 w 1379"/>
                <a:gd name="T9" fmla="*/ 484 h 1099"/>
                <a:gd name="T10" fmla="*/ 0 w 1379"/>
                <a:gd name="T11" fmla="*/ 1099 h 1099"/>
                <a:gd name="T12" fmla="*/ 1379 w 1379"/>
                <a:gd name="T13" fmla="*/ 1099 h 1099"/>
                <a:gd name="T14" fmla="*/ 1379 w 1379"/>
                <a:gd name="T15" fmla="*/ 946 h 1099"/>
                <a:gd name="T16" fmla="*/ 1379 w 1379"/>
                <a:gd name="T17" fmla="*/ 484 h 1099"/>
                <a:gd name="T18" fmla="*/ 1379 w 1379"/>
                <a:gd name="T19" fmla="*/ 231 h 1099"/>
                <a:gd name="T20" fmla="*/ 1379 w 1379"/>
                <a:gd name="T21" fmla="*/ 110 h 1099"/>
                <a:gd name="T22" fmla="*/ 1031 w 1379"/>
                <a:gd name="T23" fmla="*/ 110 h 1099"/>
                <a:gd name="T24" fmla="*/ 895 w 1379"/>
                <a:gd name="T25" fmla="*/ 110 h 1099"/>
                <a:gd name="T26" fmla="*/ 729 w 1379"/>
                <a:gd name="T27" fmla="*/ 110 h 1099"/>
                <a:gd name="T28" fmla="*/ 639 w 1379"/>
                <a:gd name="T29" fmla="*/ 0 h 1099"/>
                <a:gd name="T30" fmla="*/ 387 w 1379"/>
                <a:gd name="T31" fmla="*/ 0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79" h="1099">
                  <a:moveTo>
                    <a:pt x="387" y="0"/>
                  </a:moveTo>
                  <a:lnTo>
                    <a:pt x="243" y="0"/>
                  </a:lnTo>
                  <a:lnTo>
                    <a:pt x="154" y="110"/>
                  </a:lnTo>
                  <a:lnTo>
                    <a:pt x="0" y="110"/>
                  </a:lnTo>
                  <a:lnTo>
                    <a:pt x="0" y="484"/>
                  </a:lnTo>
                  <a:lnTo>
                    <a:pt x="0" y="1099"/>
                  </a:lnTo>
                  <a:lnTo>
                    <a:pt x="1379" y="1099"/>
                  </a:lnTo>
                  <a:lnTo>
                    <a:pt x="1379" y="946"/>
                  </a:lnTo>
                  <a:lnTo>
                    <a:pt x="1379" y="484"/>
                  </a:lnTo>
                  <a:lnTo>
                    <a:pt x="1379" y="231"/>
                  </a:lnTo>
                  <a:lnTo>
                    <a:pt x="1379" y="110"/>
                  </a:lnTo>
                  <a:lnTo>
                    <a:pt x="1031" y="110"/>
                  </a:lnTo>
                  <a:lnTo>
                    <a:pt x="895" y="110"/>
                  </a:lnTo>
                  <a:lnTo>
                    <a:pt x="729" y="110"/>
                  </a:lnTo>
                  <a:lnTo>
                    <a:pt x="639" y="0"/>
                  </a:lnTo>
                  <a:lnTo>
                    <a:pt x="387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Line 193">
              <a:extLst>
                <a:ext uri="{FF2B5EF4-FFF2-40B4-BE49-F238E27FC236}">
                  <a16:creationId xmlns:a16="http://schemas.microsoft.com/office/drawing/2014/main" id="{3850DA28-958C-497E-90B1-5EB89B1C89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5673" y="4884819"/>
              <a:ext cx="21891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7060D08F-6E70-40EC-90D0-DA40A1193E68}"/>
              </a:ext>
            </a:extLst>
          </p:cNvPr>
          <p:cNvGrpSpPr/>
          <p:nvPr/>
        </p:nvGrpSpPr>
        <p:grpSpPr>
          <a:xfrm>
            <a:off x="10637596" y="2096131"/>
            <a:ext cx="462942" cy="440394"/>
            <a:chOff x="5145088" y="3695700"/>
            <a:chExt cx="2574925" cy="2449512"/>
          </a:xfrm>
        </p:grpSpPr>
        <p:sp>
          <p:nvSpPr>
            <p:cNvPr id="389" name="Freeform 197">
              <a:extLst>
                <a:ext uri="{FF2B5EF4-FFF2-40B4-BE49-F238E27FC236}">
                  <a16:creationId xmlns:a16="http://schemas.microsoft.com/office/drawing/2014/main" id="{49993C5C-4644-4986-A940-79E63C2B9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4249" y="4767265"/>
              <a:ext cx="385764" cy="1135062"/>
            </a:xfrm>
            <a:custGeom>
              <a:avLst/>
              <a:gdLst>
                <a:gd name="T0" fmla="*/ 243 w 243"/>
                <a:gd name="T1" fmla="*/ 0 h 715"/>
                <a:gd name="T2" fmla="*/ 0 w 243"/>
                <a:gd name="T3" fmla="*/ 715 h 715"/>
                <a:gd name="T4" fmla="*/ 0 w 243"/>
                <a:gd name="T5" fmla="*/ 253 h 715"/>
                <a:gd name="T6" fmla="*/ 0 w 243"/>
                <a:gd name="T7" fmla="*/ 0 h 715"/>
                <a:gd name="T8" fmla="*/ 243 w 243"/>
                <a:gd name="T9" fmla="*/ 0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715">
                  <a:moveTo>
                    <a:pt x="243" y="0"/>
                  </a:moveTo>
                  <a:lnTo>
                    <a:pt x="0" y="715"/>
                  </a:lnTo>
                  <a:lnTo>
                    <a:pt x="0" y="253"/>
                  </a:lnTo>
                  <a:lnTo>
                    <a:pt x="0" y="0"/>
                  </a:lnTo>
                  <a:lnTo>
                    <a:pt x="243" y="0"/>
                  </a:lnTo>
                  <a:close/>
                </a:path>
              </a:pathLst>
            </a:custGeom>
            <a:solidFill>
              <a:schemeClr val="bg2"/>
            </a:solidFill>
            <a:ln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198">
              <a:extLst>
                <a:ext uri="{FF2B5EF4-FFF2-40B4-BE49-F238E27FC236}">
                  <a16:creationId xmlns:a16="http://schemas.microsoft.com/office/drawing/2014/main" id="{FF63BC32-E364-400B-AC0A-6F782239A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088" y="5168900"/>
              <a:ext cx="2189163" cy="976312"/>
            </a:xfrm>
            <a:custGeom>
              <a:avLst/>
              <a:gdLst>
                <a:gd name="T0" fmla="*/ 1379 w 1379"/>
                <a:gd name="T1" fmla="*/ 462 h 615"/>
                <a:gd name="T2" fmla="*/ 1379 w 1379"/>
                <a:gd name="T3" fmla="*/ 615 h 615"/>
                <a:gd name="T4" fmla="*/ 0 w 1379"/>
                <a:gd name="T5" fmla="*/ 615 h 615"/>
                <a:gd name="T6" fmla="*/ 0 w 1379"/>
                <a:gd name="T7" fmla="*/ 0 h 615"/>
                <a:gd name="T8" fmla="*/ 1379 w 1379"/>
                <a:gd name="T9" fmla="*/ 0 h 615"/>
                <a:gd name="T10" fmla="*/ 1379 w 1379"/>
                <a:gd name="T11" fmla="*/ 462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79" h="615">
                  <a:moveTo>
                    <a:pt x="1379" y="462"/>
                  </a:moveTo>
                  <a:lnTo>
                    <a:pt x="1379" y="615"/>
                  </a:lnTo>
                  <a:lnTo>
                    <a:pt x="0" y="615"/>
                  </a:lnTo>
                  <a:lnTo>
                    <a:pt x="0" y="0"/>
                  </a:lnTo>
                  <a:lnTo>
                    <a:pt x="1379" y="0"/>
                  </a:lnTo>
                  <a:lnTo>
                    <a:pt x="1379" y="462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199">
              <a:extLst>
                <a:ext uri="{FF2B5EF4-FFF2-40B4-BE49-F238E27FC236}">
                  <a16:creationId xmlns:a16="http://schemas.microsoft.com/office/drawing/2014/main" id="{88AF720C-A423-4F70-8F5A-A588FA794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088" y="4400550"/>
              <a:ext cx="2189163" cy="768350"/>
            </a:xfrm>
            <a:custGeom>
              <a:avLst/>
              <a:gdLst>
                <a:gd name="T0" fmla="*/ 1379 w 1379"/>
                <a:gd name="T1" fmla="*/ 231 h 484"/>
                <a:gd name="T2" fmla="*/ 1379 w 1379"/>
                <a:gd name="T3" fmla="*/ 484 h 484"/>
                <a:gd name="T4" fmla="*/ 0 w 1379"/>
                <a:gd name="T5" fmla="*/ 484 h 484"/>
                <a:gd name="T6" fmla="*/ 0 w 1379"/>
                <a:gd name="T7" fmla="*/ 110 h 484"/>
                <a:gd name="T8" fmla="*/ 155 w 1379"/>
                <a:gd name="T9" fmla="*/ 110 h 484"/>
                <a:gd name="T10" fmla="*/ 244 w 1379"/>
                <a:gd name="T11" fmla="*/ 0 h 484"/>
                <a:gd name="T12" fmla="*/ 388 w 1379"/>
                <a:gd name="T13" fmla="*/ 0 h 484"/>
                <a:gd name="T14" fmla="*/ 640 w 1379"/>
                <a:gd name="T15" fmla="*/ 0 h 484"/>
                <a:gd name="T16" fmla="*/ 729 w 1379"/>
                <a:gd name="T17" fmla="*/ 110 h 484"/>
                <a:gd name="T18" fmla="*/ 896 w 1379"/>
                <a:gd name="T19" fmla="*/ 110 h 484"/>
                <a:gd name="T20" fmla="*/ 1031 w 1379"/>
                <a:gd name="T21" fmla="*/ 110 h 484"/>
                <a:gd name="T22" fmla="*/ 1379 w 1379"/>
                <a:gd name="T23" fmla="*/ 110 h 484"/>
                <a:gd name="T24" fmla="*/ 1379 w 1379"/>
                <a:gd name="T25" fmla="*/ 231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79" h="484">
                  <a:moveTo>
                    <a:pt x="1379" y="231"/>
                  </a:moveTo>
                  <a:lnTo>
                    <a:pt x="1379" y="484"/>
                  </a:lnTo>
                  <a:lnTo>
                    <a:pt x="0" y="484"/>
                  </a:lnTo>
                  <a:lnTo>
                    <a:pt x="0" y="110"/>
                  </a:lnTo>
                  <a:lnTo>
                    <a:pt x="155" y="110"/>
                  </a:lnTo>
                  <a:lnTo>
                    <a:pt x="244" y="0"/>
                  </a:lnTo>
                  <a:lnTo>
                    <a:pt x="388" y="0"/>
                  </a:lnTo>
                  <a:lnTo>
                    <a:pt x="640" y="0"/>
                  </a:lnTo>
                  <a:lnTo>
                    <a:pt x="729" y="110"/>
                  </a:lnTo>
                  <a:lnTo>
                    <a:pt x="896" y="110"/>
                  </a:lnTo>
                  <a:lnTo>
                    <a:pt x="1031" y="110"/>
                  </a:lnTo>
                  <a:lnTo>
                    <a:pt x="1379" y="110"/>
                  </a:lnTo>
                  <a:lnTo>
                    <a:pt x="1379" y="231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" name="Freeform 200">
              <a:extLst>
                <a:ext uri="{FF2B5EF4-FFF2-40B4-BE49-F238E27FC236}">
                  <a16:creationId xmlns:a16="http://schemas.microsoft.com/office/drawing/2014/main" id="{714F9FD2-7365-4866-9265-844C3ACBF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1038" y="3695700"/>
              <a:ext cx="1573213" cy="879475"/>
            </a:xfrm>
            <a:custGeom>
              <a:avLst/>
              <a:gdLst>
                <a:gd name="T0" fmla="*/ 508 w 991"/>
                <a:gd name="T1" fmla="*/ 554 h 554"/>
                <a:gd name="T2" fmla="*/ 341 w 991"/>
                <a:gd name="T3" fmla="*/ 554 h 554"/>
                <a:gd name="T4" fmla="*/ 252 w 991"/>
                <a:gd name="T5" fmla="*/ 444 h 554"/>
                <a:gd name="T6" fmla="*/ 0 w 991"/>
                <a:gd name="T7" fmla="*/ 444 h 554"/>
                <a:gd name="T8" fmla="*/ 477 w 991"/>
                <a:gd name="T9" fmla="*/ 0 h 554"/>
                <a:gd name="T10" fmla="*/ 991 w 991"/>
                <a:gd name="T11" fmla="*/ 554 h 554"/>
                <a:gd name="T12" fmla="*/ 643 w 991"/>
                <a:gd name="T13" fmla="*/ 554 h 554"/>
                <a:gd name="T14" fmla="*/ 508 w 991"/>
                <a:gd name="T15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91" h="554">
                  <a:moveTo>
                    <a:pt x="508" y="554"/>
                  </a:moveTo>
                  <a:lnTo>
                    <a:pt x="341" y="554"/>
                  </a:lnTo>
                  <a:lnTo>
                    <a:pt x="252" y="444"/>
                  </a:lnTo>
                  <a:lnTo>
                    <a:pt x="0" y="444"/>
                  </a:lnTo>
                  <a:lnTo>
                    <a:pt x="477" y="0"/>
                  </a:lnTo>
                  <a:lnTo>
                    <a:pt x="991" y="554"/>
                  </a:lnTo>
                  <a:lnTo>
                    <a:pt x="643" y="554"/>
                  </a:lnTo>
                  <a:lnTo>
                    <a:pt x="508" y="554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" name="Line 201">
              <a:extLst>
                <a:ext uri="{FF2B5EF4-FFF2-40B4-BE49-F238E27FC236}">
                  <a16:creationId xmlns:a16="http://schemas.microsoft.com/office/drawing/2014/main" id="{0342D477-FD12-4F9D-A7C9-E4119D21AE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1601" y="4013200"/>
              <a:ext cx="517525" cy="550862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" name="Line 202">
              <a:extLst>
                <a:ext uri="{FF2B5EF4-FFF2-40B4-BE49-F238E27FC236}">
                  <a16:creationId xmlns:a16="http://schemas.microsoft.com/office/drawing/2014/main" id="{AE3D94DE-0B62-40E9-8DA6-089AC667F9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56351" y="4364038"/>
              <a:ext cx="211138" cy="211137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Freeform 204">
              <a:extLst>
                <a:ext uri="{FF2B5EF4-FFF2-40B4-BE49-F238E27FC236}">
                  <a16:creationId xmlns:a16="http://schemas.microsoft.com/office/drawing/2014/main" id="{BDD77F56-342D-4520-A18A-0A2D7B833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1038" y="3695700"/>
              <a:ext cx="1573213" cy="879475"/>
            </a:xfrm>
            <a:custGeom>
              <a:avLst/>
              <a:gdLst>
                <a:gd name="T0" fmla="*/ 0 w 991"/>
                <a:gd name="T1" fmla="*/ 444 h 554"/>
                <a:gd name="T2" fmla="*/ 477 w 991"/>
                <a:gd name="T3" fmla="*/ 0 h 554"/>
                <a:gd name="T4" fmla="*/ 991 w 991"/>
                <a:gd name="T5" fmla="*/ 55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91" h="554">
                  <a:moveTo>
                    <a:pt x="0" y="444"/>
                  </a:moveTo>
                  <a:lnTo>
                    <a:pt x="477" y="0"/>
                  </a:lnTo>
                  <a:lnTo>
                    <a:pt x="991" y="554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" name="Line 205">
              <a:extLst>
                <a:ext uri="{FF2B5EF4-FFF2-40B4-BE49-F238E27FC236}">
                  <a16:creationId xmlns:a16="http://schemas.microsoft.com/office/drawing/2014/main" id="{A0A32CAB-C691-4A03-8235-1592B77E5F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3501" y="4192588"/>
              <a:ext cx="368300" cy="382587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206">
              <a:extLst>
                <a:ext uri="{FF2B5EF4-FFF2-40B4-BE49-F238E27FC236}">
                  <a16:creationId xmlns:a16="http://schemas.microsoft.com/office/drawing/2014/main" id="{4BBEACD8-6069-40B7-BB1E-66DCD46CF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5088" y="4400550"/>
              <a:ext cx="2189163" cy="1744662"/>
            </a:xfrm>
            <a:custGeom>
              <a:avLst/>
              <a:gdLst>
                <a:gd name="T0" fmla="*/ 388 w 1379"/>
                <a:gd name="T1" fmla="*/ 0 h 1099"/>
                <a:gd name="T2" fmla="*/ 244 w 1379"/>
                <a:gd name="T3" fmla="*/ 0 h 1099"/>
                <a:gd name="T4" fmla="*/ 155 w 1379"/>
                <a:gd name="T5" fmla="*/ 110 h 1099"/>
                <a:gd name="T6" fmla="*/ 0 w 1379"/>
                <a:gd name="T7" fmla="*/ 110 h 1099"/>
                <a:gd name="T8" fmla="*/ 0 w 1379"/>
                <a:gd name="T9" fmla="*/ 484 h 1099"/>
                <a:gd name="T10" fmla="*/ 0 w 1379"/>
                <a:gd name="T11" fmla="*/ 1099 h 1099"/>
                <a:gd name="T12" fmla="*/ 1379 w 1379"/>
                <a:gd name="T13" fmla="*/ 1099 h 1099"/>
                <a:gd name="T14" fmla="*/ 1379 w 1379"/>
                <a:gd name="T15" fmla="*/ 946 h 1099"/>
                <a:gd name="T16" fmla="*/ 1379 w 1379"/>
                <a:gd name="T17" fmla="*/ 484 h 1099"/>
                <a:gd name="T18" fmla="*/ 1379 w 1379"/>
                <a:gd name="T19" fmla="*/ 231 h 1099"/>
                <a:gd name="T20" fmla="*/ 1379 w 1379"/>
                <a:gd name="T21" fmla="*/ 110 h 1099"/>
                <a:gd name="T22" fmla="*/ 1031 w 1379"/>
                <a:gd name="T23" fmla="*/ 110 h 1099"/>
                <a:gd name="T24" fmla="*/ 896 w 1379"/>
                <a:gd name="T25" fmla="*/ 110 h 1099"/>
                <a:gd name="T26" fmla="*/ 729 w 1379"/>
                <a:gd name="T27" fmla="*/ 110 h 1099"/>
                <a:gd name="T28" fmla="*/ 640 w 1379"/>
                <a:gd name="T29" fmla="*/ 0 h 1099"/>
                <a:gd name="T30" fmla="*/ 388 w 1379"/>
                <a:gd name="T31" fmla="*/ 0 h 1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379" h="1099">
                  <a:moveTo>
                    <a:pt x="388" y="0"/>
                  </a:moveTo>
                  <a:lnTo>
                    <a:pt x="244" y="0"/>
                  </a:lnTo>
                  <a:lnTo>
                    <a:pt x="155" y="110"/>
                  </a:lnTo>
                  <a:lnTo>
                    <a:pt x="0" y="110"/>
                  </a:lnTo>
                  <a:lnTo>
                    <a:pt x="0" y="484"/>
                  </a:lnTo>
                  <a:lnTo>
                    <a:pt x="0" y="1099"/>
                  </a:lnTo>
                  <a:lnTo>
                    <a:pt x="1379" y="1099"/>
                  </a:lnTo>
                  <a:lnTo>
                    <a:pt x="1379" y="946"/>
                  </a:lnTo>
                  <a:lnTo>
                    <a:pt x="1379" y="484"/>
                  </a:lnTo>
                  <a:lnTo>
                    <a:pt x="1379" y="231"/>
                  </a:lnTo>
                  <a:lnTo>
                    <a:pt x="1379" y="110"/>
                  </a:lnTo>
                  <a:lnTo>
                    <a:pt x="1031" y="110"/>
                  </a:lnTo>
                  <a:lnTo>
                    <a:pt x="896" y="110"/>
                  </a:lnTo>
                  <a:lnTo>
                    <a:pt x="729" y="110"/>
                  </a:lnTo>
                  <a:lnTo>
                    <a:pt x="640" y="0"/>
                  </a:lnTo>
                  <a:lnTo>
                    <a:pt x="388" y="0"/>
                  </a:ln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Line 207">
              <a:extLst>
                <a:ext uri="{FF2B5EF4-FFF2-40B4-BE49-F238E27FC236}">
                  <a16:creationId xmlns:a16="http://schemas.microsoft.com/office/drawing/2014/main" id="{EFE6BB1E-4A9A-4D63-AB8E-737382D703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45088" y="5168900"/>
              <a:ext cx="2189163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0" name="Group 409">
            <a:extLst>
              <a:ext uri="{FF2B5EF4-FFF2-40B4-BE49-F238E27FC236}">
                <a16:creationId xmlns:a16="http://schemas.microsoft.com/office/drawing/2014/main" id="{20167FEC-9EE8-4D10-BDB3-5056272A50BD}"/>
              </a:ext>
            </a:extLst>
          </p:cNvPr>
          <p:cNvGrpSpPr/>
          <p:nvPr/>
        </p:nvGrpSpPr>
        <p:grpSpPr>
          <a:xfrm>
            <a:off x="1039440" y="3094698"/>
            <a:ext cx="425030" cy="446365"/>
            <a:chOff x="5781675" y="3203575"/>
            <a:chExt cx="2814638" cy="2955926"/>
          </a:xfrm>
        </p:grpSpPr>
        <p:sp>
          <p:nvSpPr>
            <p:cNvPr id="405" name="Freeform 211">
              <a:extLst>
                <a:ext uri="{FF2B5EF4-FFF2-40B4-BE49-F238E27FC236}">
                  <a16:creationId xmlns:a16="http://schemas.microsoft.com/office/drawing/2014/main" id="{A01FE319-5588-40C7-AF38-E402FD0F1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1675" y="3589338"/>
              <a:ext cx="2814638" cy="2162175"/>
            </a:xfrm>
            <a:custGeom>
              <a:avLst/>
              <a:gdLst>
                <a:gd name="T0" fmla="*/ 886 w 1034"/>
                <a:gd name="T1" fmla="*/ 798 h 798"/>
                <a:gd name="T2" fmla="*/ 1034 w 1034"/>
                <a:gd name="T3" fmla="*/ 630 h 798"/>
                <a:gd name="T4" fmla="*/ 1034 w 1034"/>
                <a:gd name="T5" fmla="*/ 169 h 798"/>
                <a:gd name="T6" fmla="*/ 865 w 1034"/>
                <a:gd name="T7" fmla="*/ 0 h 798"/>
                <a:gd name="T8" fmla="*/ 583 w 1034"/>
                <a:gd name="T9" fmla="*/ 0 h 798"/>
                <a:gd name="T10" fmla="*/ 100 w 1034"/>
                <a:gd name="T11" fmla="*/ 200 h 798"/>
                <a:gd name="T12" fmla="*/ 94 w 1034"/>
                <a:gd name="T13" fmla="*/ 200 h 798"/>
                <a:gd name="T14" fmla="*/ 0 w 1034"/>
                <a:gd name="T15" fmla="*/ 199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34" h="798">
                  <a:moveTo>
                    <a:pt x="886" y="798"/>
                  </a:moveTo>
                  <a:cubicBezTo>
                    <a:pt x="969" y="787"/>
                    <a:pt x="1034" y="716"/>
                    <a:pt x="1034" y="630"/>
                  </a:cubicBezTo>
                  <a:cubicBezTo>
                    <a:pt x="1034" y="169"/>
                    <a:pt x="1034" y="169"/>
                    <a:pt x="1034" y="169"/>
                  </a:cubicBezTo>
                  <a:cubicBezTo>
                    <a:pt x="1034" y="76"/>
                    <a:pt x="958" y="0"/>
                    <a:pt x="865" y="0"/>
                  </a:cubicBezTo>
                  <a:cubicBezTo>
                    <a:pt x="583" y="0"/>
                    <a:pt x="583" y="0"/>
                    <a:pt x="583" y="0"/>
                  </a:cubicBezTo>
                  <a:cubicBezTo>
                    <a:pt x="455" y="128"/>
                    <a:pt x="281" y="200"/>
                    <a:pt x="100" y="200"/>
                  </a:cubicBezTo>
                  <a:cubicBezTo>
                    <a:pt x="98" y="200"/>
                    <a:pt x="96" y="200"/>
                    <a:pt x="94" y="200"/>
                  </a:cubicBezTo>
                  <a:cubicBezTo>
                    <a:pt x="0" y="199"/>
                    <a:pt x="0" y="199"/>
                    <a:pt x="0" y="19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Freeform 212">
              <a:extLst>
                <a:ext uri="{FF2B5EF4-FFF2-40B4-BE49-F238E27FC236}">
                  <a16:creationId xmlns:a16="http://schemas.microsoft.com/office/drawing/2014/main" id="{91F3EF93-4AB2-4B61-B486-E535631E1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81675" y="3203575"/>
              <a:ext cx="1587500" cy="2551113"/>
            </a:xfrm>
            <a:custGeom>
              <a:avLst/>
              <a:gdLst>
                <a:gd name="T0" fmla="*/ 583 w 583"/>
                <a:gd name="T1" fmla="*/ 142 h 941"/>
                <a:gd name="T2" fmla="*/ 527 w 583"/>
                <a:gd name="T3" fmla="*/ 112 h 941"/>
                <a:gd name="T4" fmla="*/ 476 w 583"/>
                <a:gd name="T5" fmla="*/ 57 h 941"/>
                <a:gd name="T6" fmla="*/ 442 w 583"/>
                <a:gd name="T7" fmla="*/ 16 h 941"/>
                <a:gd name="T8" fmla="*/ 391 w 583"/>
                <a:gd name="T9" fmla="*/ 0 h 941"/>
                <a:gd name="T10" fmla="*/ 129 w 583"/>
                <a:gd name="T11" fmla="*/ 0 h 941"/>
                <a:gd name="T12" fmla="*/ 0 w 583"/>
                <a:gd name="T13" fmla="*/ 130 h 941"/>
                <a:gd name="T14" fmla="*/ 0 w 583"/>
                <a:gd name="T15" fmla="*/ 341 h 941"/>
                <a:gd name="T16" fmla="*/ 0 w 583"/>
                <a:gd name="T17" fmla="*/ 772 h 941"/>
                <a:gd name="T18" fmla="*/ 169 w 583"/>
                <a:gd name="T19" fmla="*/ 941 h 941"/>
                <a:gd name="T20" fmla="*/ 343 w 583"/>
                <a:gd name="T21" fmla="*/ 941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3" h="941">
                  <a:moveTo>
                    <a:pt x="583" y="142"/>
                  </a:moveTo>
                  <a:cubicBezTo>
                    <a:pt x="527" y="112"/>
                    <a:pt x="527" y="112"/>
                    <a:pt x="527" y="112"/>
                  </a:cubicBezTo>
                  <a:cubicBezTo>
                    <a:pt x="504" y="100"/>
                    <a:pt x="486" y="81"/>
                    <a:pt x="476" y="57"/>
                  </a:cubicBezTo>
                  <a:cubicBezTo>
                    <a:pt x="469" y="40"/>
                    <a:pt x="457" y="26"/>
                    <a:pt x="442" y="16"/>
                  </a:cubicBezTo>
                  <a:cubicBezTo>
                    <a:pt x="427" y="6"/>
                    <a:pt x="409" y="0"/>
                    <a:pt x="391" y="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58" y="0"/>
                    <a:pt x="0" y="58"/>
                    <a:pt x="0" y="130"/>
                  </a:cubicBezTo>
                  <a:cubicBezTo>
                    <a:pt x="0" y="341"/>
                    <a:pt x="0" y="341"/>
                    <a:pt x="0" y="341"/>
                  </a:cubicBezTo>
                  <a:cubicBezTo>
                    <a:pt x="0" y="772"/>
                    <a:pt x="0" y="772"/>
                    <a:pt x="0" y="772"/>
                  </a:cubicBezTo>
                  <a:cubicBezTo>
                    <a:pt x="0" y="865"/>
                    <a:pt x="76" y="941"/>
                    <a:pt x="169" y="941"/>
                  </a:cubicBezTo>
                  <a:cubicBezTo>
                    <a:pt x="343" y="941"/>
                    <a:pt x="343" y="941"/>
                    <a:pt x="343" y="94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Oval 213">
              <a:extLst>
                <a:ext uri="{FF2B5EF4-FFF2-40B4-BE49-F238E27FC236}">
                  <a16:creationId xmlns:a16="http://schemas.microsoft.com/office/drawing/2014/main" id="{36965201-23F4-48DE-89D5-01DBC0DDC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8788" y="4646613"/>
              <a:ext cx="1289050" cy="12811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214">
              <a:extLst>
                <a:ext uri="{FF2B5EF4-FFF2-40B4-BE49-F238E27FC236}">
                  <a16:creationId xmlns:a16="http://schemas.microsoft.com/office/drawing/2014/main" id="{949B8FE0-AB32-428A-BB75-FCF7374A4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0188" y="4418013"/>
              <a:ext cx="1746250" cy="1741488"/>
            </a:xfrm>
            <a:custGeom>
              <a:avLst/>
              <a:gdLst>
                <a:gd name="T0" fmla="*/ 50 w 642"/>
                <a:gd name="T1" fmla="*/ 493 h 642"/>
                <a:gd name="T2" fmla="*/ 0 w 642"/>
                <a:gd name="T3" fmla="*/ 321 h 642"/>
                <a:gd name="T4" fmla="*/ 321 w 642"/>
                <a:gd name="T5" fmla="*/ 0 h 642"/>
                <a:gd name="T6" fmla="*/ 642 w 642"/>
                <a:gd name="T7" fmla="*/ 321 h 642"/>
                <a:gd name="T8" fmla="*/ 593 w 642"/>
                <a:gd name="T9" fmla="*/ 492 h 642"/>
                <a:gd name="T10" fmla="*/ 321 w 642"/>
                <a:gd name="T11" fmla="*/ 642 h 642"/>
                <a:gd name="T12" fmla="*/ 50 w 642"/>
                <a:gd name="T13" fmla="*/ 493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2" h="642">
                  <a:moveTo>
                    <a:pt x="50" y="493"/>
                  </a:moveTo>
                  <a:cubicBezTo>
                    <a:pt x="18" y="443"/>
                    <a:pt x="0" y="384"/>
                    <a:pt x="0" y="321"/>
                  </a:cubicBezTo>
                  <a:cubicBezTo>
                    <a:pt x="0" y="143"/>
                    <a:pt x="144" y="0"/>
                    <a:pt x="321" y="0"/>
                  </a:cubicBezTo>
                  <a:cubicBezTo>
                    <a:pt x="498" y="0"/>
                    <a:pt x="642" y="143"/>
                    <a:pt x="642" y="321"/>
                  </a:cubicBezTo>
                  <a:cubicBezTo>
                    <a:pt x="642" y="383"/>
                    <a:pt x="624" y="442"/>
                    <a:pt x="593" y="492"/>
                  </a:cubicBezTo>
                  <a:cubicBezTo>
                    <a:pt x="536" y="582"/>
                    <a:pt x="435" y="642"/>
                    <a:pt x="321" y="642"/>
                  </a:cubicBezTo>
                  <a:cubicBezTo>
                    <a:pt x="207" y="642"/>
                    <a:pt x="107" y="582"/>
                    <a:pt x="50" y="493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215">
              <a:extLst>
                <a:ext uri="{FF2B5EF4-FFF2-40B4-BE49-F238E27FC236}">
                  <a16:creationId xmlns:a16="http://schemas.microsoft.com/office/drawing/2014/main" id="{9BDE4335-7A14-45FF-88BE-34E5C3464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45338" y="4984750"/>
              <a:ext cx="615950" cy="604838"/>
            </a:xfrm>
            <a:custGeom>
              <a:avLst/>
              <a:gdLst>
                <a:gd name="T0" fmla="*/ 266 w 388"/>
                <a:gd name="T1" fmla="*/ 178 h 381"/>
                <a:gd name="T2" fmla="*/ 266 w 388"/>
                <a:gd name="T3" fmla="*/ 0 h 381"/>
                <a:gd name="T4" fmla="*/ 115 w 388"/>
                <a:gd name="T5" fmla="*/ 0 h 381"/>
                <a:gd name="T6" fmla="*/ 115 w 388"/>
                <a:gd name="T7" fmla="*/ 178 h 381"/>
                <a:gd name="T8" fmla="*/ 0 w 388"/>
                <a:gd name="T9" fmla="*/ 178 h 381"/>
                <a:gd name="T10" fmla="*/ 199 w 388"/>
                <a:gd name="T11" fmla="*/ 381 h 381"/>
                <a:gd name="T12" fmla="*/ 388 w 388"/>
                <a:gd name="T13" fmla="*/ 185 h 381"/>
                <a:gd name="T14" fmla="*/ 266 w 388"/>
                <a:gd name="T15" fmla="*/ 178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8" h="381">
                  <a:moveTo>
                    <a:pt x="266" y="178"/>
                  </a:moveTo>
                  <a:lnTo>
                    <a:pt x="266" y="0"/>
                  </a:lnTo>
                  <a:lnTo>
                    <a:pt x="115" y="0"/>
                  </a:lnTo>
                  <a:lnTo>
                    <a:pt x="115" y="178"/>
                  </a:lnTo>
                  <a:lnTo>
                    <a:pt x="0" y="178"/>
                  </a:lnTo>
                  <a:lnTo>
                    <a:pt x="199" y="381"/>
                  </a:lnTo>
                  <a:lnTo>
                    <a:pt x="388" y="185"/>
                  </a:lnTo>
                  <a:lnTo>
                    <a:pt x="266" y="178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0741EEE3-8CA3-4D41-8949-CE61F83EEA72}"/>
              </a:ext>
            </a:extLst>
          </p:cNvPr>
          <p:cNvGrpSpPr/>
          <p:nvPr/>
        </p:nvGrpSpPr>
        <p:grpSpPr>
          <a:xfrm>
            <a:off x="1913023" y="3101020"/>
            <a:ext cx="412997" cy="433728"/>
            <a:chOff x="5671230" y="3588510"/>
            <a:chExt cx="2814638" cy="2955926"/>
          </a:xfrm>
        </p:grpSpPr>
        <p:sp>
          <p:nvSpPr>
            <p:cNvPr id="433" name="Freeform 230">
              <a:extLst>
                <a:ext uri="{FF2B5EF4-FFF2-40B4-BE49-F238E27FC236}">
                  <a16:creationId xmlns:a16="http://schemas.microsoft.com/office/drawing/2014/main" id="{EA49BCA2-A333-4AF9-82A3-016C59314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230" y="3974273"/>
              <a:ext cx="2814638" cy="2165350"/>
            </a:xfrm>
            <a:custGeom>
              <a:avLst/>
              <a:gdLst>
                <a:gd name="T0" fmla="*/ 1034 w 1034"/>
                <a:gd name="T1" fmla="*/ 169 h 799"/>
                <a:gd name="T2" fmla="*/ 1034 w 1034"/>
                <a:gd name="T3" fmla="*/ 630 h 799"/>
                <a:gd name="T4" fmla="*/ 886 w 1034"/>
                <a:gd name="T5" fmla="*/ 798 h 799"/>
                <a:gd name="T6" fmla="*/ 935 w 1034"/>
                <a:gd name="T7" fmla="*/ 627 h 799"/>
                <a:gd name="T8" fmla="*/ 614 w 1034"/>
                <a:gd name="T9" fmla="*/ 306 h 799"/>
                <a:gd name="T10" fmla="*/ 293 w 1034"/>
                <a:gd name="T11" fmla="*/ 627 h 799"/>
                <a:gd name="T12" fmla="*/ 343 w 1034"/>
                <a:gd name="T13" fmla="*/ 799 h 799"/>
                <a:gd name="T14" fmla="*/ 169 w 1034"/>
                <a:gd name="T15" fmla="*/ 799 h 799"/>
                <a:gd name="T16" fmla="*/ 0 w 1034"/>
                <a:gd name="T17" fmla="*/ 630 h 799"/>
                <a:gd name="T18" fmla="*/ 0 w 1034"/>
                <a:gd name="T19" fmla="*/ 199 h 799"/>
                <a:gd name="T20" fmla="*/ 94 w 1034"/>
                <a:gd name="T21" fmla="*/ 200 h 799"/>
                <a:gd name="T22" fmla="*/ 100 w 1034"/>
                <a:gd name="T23" fmla="*/ 200 h 799"/>
                <a:gd name="T24" fmla="*/ 583 w 1034"/>
                <a:gd name="T25" fmla="*/ 0 h 799"/>
                <a:gd name="T26" fmla="*/ 865 w 1034"/>
                <a:gd name="T27" fmla="*/ 0 h 799"/>
                <a:gd name="T28" fmla="*/ 1034 w 1034"/>
                <a:gd name="T29" fmla="*/ 169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34" h="799">
                  <a:moveTo>
                    <a:pt x="1034" y="169"/>
                  </a:moveTo>
                  <a:cubicBezTo>
                    <a:pt x="1034" y="630"/>
                    <a:pt x="1034" y="630"/>
                    <a:pt x="1034" y="630"/>
                  </a:cubicBezTo>
                  <a:cubicBezTo>
                    <a:pt x="1034" y="716"/>
                    <a:pt x="969" y="787"/>
                    <a:pt x="886" y="798"/>
                  </a:cubicBezTo>
                  <a:cubicBezTo>
                    <a:pt x="917" y="748"/>
                    <a:pt x="935" y="689"/>
                    <a:pt x="935" y="627"/>
                  </a:cubicBezTo>
                  <a:cubicBezTo>
                    <a:pt x="935" y="449"/>
                    <a:pt x="791" y="306"/>
                    <a:pt x="614" y="306"/>
                  </a:cubicBezTo>
                  <a:cubicBezTo>
                    <a:pt x="437" y="306"/>
                    <a:pt x="293" y="449"/>
                    <a:pt x="293" y="627"/>
                  </a:cubicBezTo>
                  <a:cubicBezTo>
                    <a:pt x="293" y="690"/>
                    <a:pt x="311" y="749"/>
                    <a:pt x="343" y="799"/>
                  </a:cubicBezTo>
                  <a:cubicBezTo>
                    <a:pt x="169" y="799"/>
                    <a:pt x="169" y="799"/>
                    <a:pt x="169" y="799"/>
                  </a:cubicBezTo>
                  <a:cubicBezTo>
                    <a:pt x="76" y="799"/>
                    <a:pt x="0" y="723"/>
                    <a:pt x="0" y="630"/>
                  </a:cubicBezTo>
                  <a:cubicBezTo>
                    <a:pt x="0" y="199"/>
                    <a:pt x="0" y="199"/>
                    <a:pt x="0" y="199"/>
                  </a:cubicBezTo>
                  <a:cubicBezTo>
                    <a:pt x="94" y="200"/>
                    <a:pt x="94" y="200"/>
                    <a:pt x="94" y="200"/>
                  </a:cubicBezTo>
                  <a:cubicBezTo>
                    <a:pt x="96" y="200"/>
                    <a:pt x="98" y="200"/>
                    <a:pt x="100" y="200"/>
                  </a:cubicBezTo>
                  <a:cubicBezTo>
                    <a:pt x="281" y="200"/>
                    <a:pt x="455" y="128"/>
                    <a:pt x="583" y="0"/>
                  </a:cubicBezTo>
                  <a:cubicBezTo>
                    <a:pt x="865" y="0"/>
                    <a:pt x="865" y="0"/>
                    <a:pt x="865" y="0"/>
                  </a:cubicBezTo>
                  <a:cubicBezTo>
                    <a:pt x="958" y="0"/>
                    <a:pt x="1034" y="76"/>
                    <a:pt x="1034" y="169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" name="Oval 231">
              <a:extLst>
                <a:ext uri="{FF2B5EF4-FFF2-40B4-BE49-F238E27FC236}">
                  <a16:creationId xmlns:a16="http://schemas.microsoft.com/office/drawing/2014/main" id="{D7F70010-6ABE-433B-A70B-4E96AA009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8343" y="5031548"/>
              <a:ext cx="1289050" cy="1281113"/>
            </a:xfrm>
            <a:prstGeom prst="ellipse">
              <a:avLst/>
            </a:pr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" name="Freeform 232">
              <a:extLst>
                <a:ext uri="{FF2B5EF4-FFF2-40B4-BE49-F238E27FC236}">
                  <a16:creationId xmlns:a16="http://schemas.microsoft.com/office/drawing/2014/main" id="{9F00755F-6620-41B1-84CE-F43A1A878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1230" y="3588510"/>
              <a:ext cx="1587500" cy="927100"/>
            </a:xfrm>
            <a:custGeom>
              <a:avLst/>
              <a:gdLst>
                <a:gd name="T0" fmla="*/ 527 w 583"/>
                <a:gd name="T1" fmla="*/ 112 h 342"/>
                <a:gd name="T2" fmla="*/ 583 w 583"/>
                <a:gd name="T3" fmla="*/ 142 h 342"/>
                <a:gd name="T4" fmla="*/ 100 w 583"/>
                <a:gd name="T5" fmla="*/ 342 h 342"/>
                <a:gd name="T6" fmla="*/ 94 w 583"/>
                <a:gd name="T7" fmla="*/ 342 h 342"/>
                <a:gd name="T8" fmla="*/ 0 w 583"/>
                <a:gd name="T9" fmla="*/ 341 h 342"/>
                <a:gd name="T10" fmla="*/ 0 w 583"/>
                <a:gd name="T11" fmla="*/ 130 h 342"/>
                <a:gd name="T12" fmla="*/ 129 w 583"/>
                <a:gd name="T13" fmla="*/ 0 h 342"/>
                <a:gd name="T14" fmla="*/ 391 w 583"/>
                <a:gd name="T15" fmla="*/ 0 h 342"/>
                <a:gd name="T16" fmla="*/ 442 w 583"/>
                <a:gd name="T17" fmla="*/ 16 h 342"/>
                <a:gd name="T18" fmla="*/ 476 w 583"/>
                <a:gd name="T19" fmla="*/ 57 h 342"/>
                <a:gd name="T20" fmla="*/ 527 w 583"/>
                <a:gd name="T21" fmla="*/ 11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3" h="342">
                  <a:moveTo>
                    <a:pt x="527" y="112"/>
                  </a:moveTo>
                  <a:cubicBezTo>
                    <a:pt x="583" y="142"/>
                    <a:pt x="583" y="142"/>
                    <a:pt x="583" y="142"/>
                  </a:cubicBezTo>
                  <a:cubicBezTo>
                    <a:pt x="455" y="270"/>
                    <a:pt x="281" y="342"/>
                    <a:pt x="100" y="342"/>
                  </a:cubicBezTo>
                  <a:cubicBezTo>
                    <a:pt x="98" y="342"/>
                    <a:pt x="96" y="342"/>
                    <a:pt x="94" y="342"/>
                  </a:cubicBezTo>
                  <a:cubicBezTo>
                    <a:pt x="0" y="341"/>
                    <a:pt x="0" y="341"/>
                    <a:pt x="0" y="341"/>
                  </a:cubicBezTo>
                  <a:cubicBezTo>
                    <a:pt x="0" y="130"/>
                    <a:pt x="0" y="130"/>
                    <a:pt x="0" y="130"/>
                  </a:cubicBezTo>
                  <a:cubicBezTo>
                    <a:pt x="0" y="58"/>
                    <a:pt x="58" y="0"/>
                    <a:pt x="129" y="0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409" y="0"/>
                    <a:pt x="427" y="6"/>
                    <a:pt x="442" y="16"/>
                  </a:cubicBezTo>
                  <a:cubicBezTo>
                    <a:pt x="457" y="26"/>
                    <a:pt x="469" y="40"/>
                    <a:pt x="476" y="57"/>
                  </a:cubicBezTo>
                  <a:cubicBezTo>
                    <a:pt x="486" y="81"/>
                    <a:pt x="504" y="100"/>
                    <a:pt x="527" y="112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tx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Freeform 236">
              <a:extLst>
                <a:ext uri="{FF2B5EF4-FFF2-40B4-BE49-F238E27FC236}">
                  <a16:creationId xmlns:a16="http://schemas.microsoft.com/office/drawing/2014/main" id="{8FD5558D-15CE-4767-AB23-A30B16C1D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9743" y="4802948"/>
              <a:ext cx="1746250" cy="1741488"/>
            </a:xfrm>
            <a:custGeom>
              <a:avLst/>
              <a:gdLst>
                <a:gd name="T0" fmla="*/ 50 w 642"/>
                <a:gd name="T1" fmla="*/ 493 h 642"/>
                <a:gd name="T2" fmla="*/ 0 w 642"/>
                <a:gd name="T3" fmla="*/ 321 h 642"/>
                <a:gd name="T4" fmla="*/ 321 w 642"/>
                <a:gd name="T5" fmla="*/ 0 h 642"/>
                <a:gd name="T6" fmla="*/ 642 w 642"/>
                <a:gd name="T7" fmla="*/ 321 h 642"/>
                <a:gd name="T8" fmla="*/ 593 w 642"/>
                <a:gd name="T9" fmla="*/ 492 h 642"/>
                <a:gd name="T10" fmla="*/ 321 w 642"/>
                <a:gd name="T11" fmla="*/ 642 h 642"/>
                <a:gd name="T12" fmla="*/ 50 w 642"/>
                <a:gd name="T13" fmla="*/ 493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42" h="642">
                  <a:moveTo>
                    <a:pt x="50" y="493"/>
                  </a:moveTo>
                  <a:cubicBezTo>
                    <a:pt x="18" y="443"/>
                    <a:pt x="0" y="384"/>
                    <a:pt x="0" y="321"/>
                  </a:cubicBezTo>
                  <a:cubicBezTo>
                    <a:pt x="0" y="143"/>
                    <a:pt x="144" y="0"/>
                    <a:pt x="321" y="0"/>
                  </a:cubicBezTo>
                  <a:cubicBezTo>
                    <a:pt x="498" y="0"/>
                    <a:pt x="642" y="143"/>
                    <a:pt x="642" y="321"/>
                  </a:cubicBezTo>
                  <a:cubicBezTo>
                    <a:pt x="642" y="383"/>
                    <a:pt x="624" y="442"/>
                    <a:pt x="593" y="492"/>
                  </a:cubicBezTo>
                  <a:cubicBezTo>
                    <a:pt x="536" y="582"/>
                    <a:pt x="435" y="642"/>
                    <a:pt x="321" y="642"/>
                  </a:cubicBezTo>
                  <a:cubicBezTo>
                    <a:pt x="207" y="642"/>
                    <a:pt x="107" y="582"/>
                    <a:pt x="50" y="493"/>
                  </a:cubicBezTo>
                  <a:close/>
                </a:path>
              </a:pathLst>
            </a:custGeom>
            <a:noFill/>
            <a:ln w="33338" cap="flat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Line 237">
              <a:extLst>
                <a:ext uri="{FF2B5EF4-FFF2-40B4-BE49-F238E27FC236}">
                  <a16:creationId xmlns:a16="http://schemas.microsoft.com/office/drawing/2014/main" id="{89C99BA1-D1D8-43EC-8EDE-E6E09F4EB8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03155" y="5434773"/>
              <a:ext cx="476250" cy="474663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Line 238">
              <a:extLst>
                <a:ext uri="{FF2B5EF4-FFF2-40B4-BE49-F238E27FC236}">
                  <a16:creationId xmlns:a16="http://schemas.microsoft.com/office/drawing/2014/main" id="{077F635C-69BE-4DDD-B530-214F1D511D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103155" y="5434773"/>
              <a:ext cx="476250" cy="474663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E2E839BB-0C03-4969-A671-41E067B311C0}"/>
              </a:ext>
            </a:extLst>
          </p:cNvPr>
          <p:cNvGrpSpPr/>
          <p:nvPr/>
        </p:nvGrpSpPr>
        <p:grpSpPr>
          <a:xfrm>
            <a:off x="6290185" y="1253287"/>
            <a:ext cx="524508" cy="388898"/>
            <a:chOff x="896622" y="3685745"/>
            <a:chExt cx="2609349" cy="1934708"/>
          </a:xfrm>
        </p:grpSpPr>
        <p:sp>
          <p:nvSpPr>
            <p:cNvPr id="201" name="Freeform: Shape 200">
              <a:extLst>
                <a:ext uri="{FF2B5EF4-FFF2-40B4-BE49-F238E27FC236}">
                  <a16:creationId xmlns:a16="http://schemas.microsoft.com/office/drawing/2014/main" id="{736A131B-9C2A-4205-98CB-5CE8A3E0AF41}"/>
                </a:ext>
              </a:extLst>
            </p:cNvPr>
            <p:cNvSpPr/>
            <p:nvPr/>
          </p:nvSpPr>
          <p:spPr>
            <a:xfrm rot="20494018">
              <a:off x="896622" y="3685745"/>
              <a:ext cx="2067163" cy="1499334"/>
            </a:xfrm>
            <a:custGeom>
              <a:avLst/>
              <a:gdLst>
                <a:gd name="connsiteX0" fmla="*/ 681589 w 2067163"/>
                <a:gd name="connsiteY0" fmla="*/ 9038 h 1499334"/>
                <a:gd name="connsiteX1" fmla="*/ 1134435 w 2067163"/>
                <a:gd name="connsiteY1" fmla="*/ 159970 h 1499334"/>
                <a:gd name="connsiteX2" fmla="*/ 1247012 w 2067163"/>
                <a:gd name="connsiteY2" fmla="*/ 383919 h 1499334"/>
                <a:gd name="connsiteX3" fmla="*/ 1179904 w 2067163"/>
                <a:gd name="connsiteY3" fmla="*/ 585266 h 1499334"/>
                <a:gd name="connsiteX4" fmla="*/ 1948689 w 2067163"/>
                <a:gd name="connsiteY4" fmla="*/ 841499 h 1499334"/>
                <a:gd name="connsiteX5" fmla="*/ 2060549 w 2067163"/>
                <a:gd name="connsiteY5" fmla="*/ 1053558 h 1499334"/>
                <a:gd name="connsiteX6" fmla="*/ 1950873 w 2067163"/>
                <a:gd name="connsiteY6" fmla="*/ 1438796 h 1499334"/>
                <a:gd name="connsiteX7" fmla="*/ 1917309 w 2067163"/>
                <a:gd name="connsiteY7" fmla="*/ 1427609 h 1499334"/>
                <a:gd name="connsiteX8" fmla="*/ 1917304 w 2067163"/>
                <a:gd name="connsiteY8" fmla="*/ 1427606 h 1499334"/>
                <a:gd name="connsiteX9" fmla="*/ 1864422 w 2067163"/>
                <a:gd name="connsiteY9" fmla="*/ 1409981 h 1499334"/>
                <a:gd name="connsiteX10" fmla="*/ 967249 w 2067163"/>
                <a:gd name="connsiteY10" fmla="*/ 1110957 h 1499334"/>
                <a:gd name="connsiteX11" fmla="*/ 717441 w 2067163"/>
                <a:gd name="connsiteY11" fmla="*/ 1130232 h 1499334"/>
                <a:gd name="connsiteX12" fmla="*/ 126288 w 2067163"/>
                <a:gd name="connsiteY12" fmla="*/ 1434362 h 1499334"/>
                <a:gd name="connsiteX13" fmla="*/ 1169 w 2067163"/>
                <a:gd name="connsiteY13" fmla="*/ 1498732 h 1499334"/>
                <a:gd name="connsiteX14" fmla="*/ 1163 w 2067163"/>
                <a:gd name="connsiteY14" fmla="*/ 1498736 h 1499334"/>
                <a:gd name="connsiteX15" fmla="*/ 0 w 2067163"/>
                <a:gd name="connsiteY15" fmla="*/ 1499334 h 1499334"/>
                <a:gd name="connsiteX16" fmla="*/ 459271 w 2067163"/>
                <a:gd name="connsiteY16" fmla="*/ 121368 h 1499334"/>
                <a:gd name="connsiteX17" fmla="*/ 681589 w 2067163"/>
                <a:gd name="connsiteY17" fmla="*/ 9038 h 1499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67163" h="1499334">
                  <a:moveTo>
                    <a:pt x="681589" y="9038"/>
                  </a:moveTo>
                  <a:cubicBezTo>
                    <a:pt x="1134435" y="159970"/>
                    <a:pt x="1134435" y="159970"/>
                    <a:pt x="1134435" y="159970"/>
                  </a:cubicBezTo>
                  <a:cubicBezTo>
                    <a:pt x="1227111" y="190858"/>
                    <a:pt x="1277770" y="291636"/>
                    <a:pt x="1247012" y="383919"/>
                  </a:cubicBezTo>
                  <a:cubicBezTo>
                    <a:pt x="1179904" y="585266"/>
                    <a:pt x="1179904" y="585266"/>
                    <a:pt x="1179904" y="585266"/>
                  </a:cubicBezTo>
                  <a:cubicBezTo>
                    <a:pt x="1948689" y="841499"/>
                    <a:pt x="1948689" y="841499"/>
                    <a:pt x="1948689" y="841499"/>
                  </a:cubicBezTo>
                  <a:cubicBezTo>
                    <a:pt x="2037152" y="870984"/>
                    <a:pt x="2085696" y="964065"/>
                    <a:pt x="2060549" y="1053558"/>
                  </a:cubicBezTo>
                  <a:cubicBezTo>
                    <a:pt x="1950873" y="1438796"/>
                    <a:pt x="1950873" y="1438796"/>
                    <a:pt x="1950873" y="1438796"/>
                  </a:cubicBezTo>
                  <a:lnTo>
                    <a:pt x="1917309" y="1427609"/>
                  </a:lnTo>
                  <a:lnTo>
                    <a:pt x="1917304" y="1427606"/>
                  </a:lnTo>
                  <a:lnTo>
                    <a:pt x="1864422" y="1409981"/>
                  </a:lnTo>
                  <a:cubicBezTo>
                    <a:pt x="1668115" y="1344553"/>
                    <a:pt x="1382577" y="1249384"/>
                    <a:pt x="967249" y="1110957"/>
                  </a:cubicBezTo>
                  <a:cubicBezTo>
                    <a:pt x="885106" y="1083579"/>
                    <a:pt x="793882" y="1090460"/>
                    <a:pt x="717441" y="1130232"/>
                  </a:cubicBezTo>
                  <a:cubicBezTo>
                    <a:pt x="717441" y="1130232"/>
                    <a:pt x="717441" y="1130232"/>
                    <a:pt x="126288" y="1434362"/>
                  </a:cubicBezTo>
                  <a:lnTo>
                    <a:pt x="1169" y="1498732"/>
                  </a:lnTo>
                  <a:lnTo>
                    <a:pt x="1163" y="1498736"/>
                  </a:lnTo>
                  <a:lnTo>
                    <a:pt x="0" y="1499334"/>
                  </a:lnTo>
                  <a:cubicBezTo>
                    <a:pt x="459271" y="121368"/>
                    <a:pt x="459271" y="121368"/>
                    <a:pt x="459271" y="121368"/>
                  </a:cubicBezTo>
                  <a:cubicBezTo>
                    <a:pt x="490029" y="29085"/>
                    <a:pt x="588914" y="-21850"/>
                    <a:pt x="681589" y="903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3" name="Freeform: Shape 202">
              <a:extLst>
                <a:ext uri="{FF2B5EF4-FFF2-40B4-BE49-F238E27FC236}">
                  <a16:creationId xmlns:a16="http://schemas.microsoft.com/office/drawing/2014/main" id="{F88038D8-724E-4715-A6A5-00E0FE1AD9ED}"/>
                </a:ext>
              </a:extLst>
            </p:cNvPr>
            <p:cNvSpPr/>
            <p:nvPr/>
          </p:nvSpPr>
          <p:spPr>
            <a:xfrm rot="20494018">
              <a:off x="1155104" y="4695218"/>
              <a:ext cx="2350867" cy="925235"/>
            </a:xfrm>
            <a:custGeom>
              <a:avLst/>
              <a:gdLst>
                <a:gd name="connsiteX0" fmla="*/ 1950649 w 2350867"/>
                <a:gd name="connsiteY0" fmla="*/ 344334 h 925235"/>
                <a:gd name="connsiteX1" fmla="*/ 1971600 w 2350867"/>
                <a:gd name="connsiteY1" fmla="*/ 351317 h 925235"/>
                <a:gd name="connsiteX2" fmla="*/ 2296075 w 2350867"/>
                <a:gd name="connsiteY2" fmla="*/ 459463 h 925235"/>
                <a:gd name="connsiteX3" fmla="*/ 2306789 w 2350867"/>
                <a:gd name="connsiteY3" fmla="*/ 602855 h 925235"/>
                <a:gd name="connsiteX4" fmla="*/ 1714172 w 2350867"/>
                <a:gd name="connsiteY4" fmla="*/ 899372 h 925235"/>
                <a:gd name="connsiteX5" fmla="*/ 1520496 w 2350867"/>
                <a:gd name="connsiteY5" fmla="*/ 911722 h 925235"/>
                <a:gd name="connsiteX6" fmla="*/ 2747 w 2350867"/>
                <a:gd name="connsiteY6" fmla="*/ 405862 h 925235"/>
                <a:gd name="connsiteX7" fmla="*/ 1613 w 2350867"/>
                <a:gd name="connsiteY7" fmla="*/ 405484 h 925235"/>
                <a:gd name="connsiteX8" fmla="*/ 1615 w 2350867"/>
                <a:gd name="connsiteY8" fmla="*/ 405484 h 925235"/>
                <a:gd name="connsiteX9" fmla="*/ 0 w 2350867"/>
                <a:gd name="connsiteY9" fmla="*/ 404946 h 925235"/>
                <a:gd name="connsiteX10" fmla="*/ 118 w 2350867"/>
                <a:gd name="connsiteY10" fmla="*/ 404861 h 925235"/>
                <a:gd name="connsiteX11" fmla="*/ 118 w 2350867"/>
                <a:gd name="connsiteY11" fmla="*/ 404861 h 925235"/>
                <a:gd name="connsiteX12" fmla="*/ 940 w 2350867"/>
                <a:gd name="connsiteY12" fmla="*/ 404275 h 925235"/>
                <a:gd name="connsiteX13" fmla="*/ 126065 w 2350867"/>
                <a:gd name="connsiteY13" fmla="*/ 339902 h 925235"/>
                <a:gd name="connsiteX14" fmla="*/ 717218 w 2350867"/>
                <a:gd name="connsiteY14" fmla="*/ 35772 h 925235"/>
                <a:gd name="connsiteX15" fmla="*/ 967026 w 2350867"/>
                <a:gd name="connsiteY15" fmla="*/ 16497 h 925235"/>
                <a:gd name="connsiteX16" fmla="*/ 1864199 w 2350867"/>
                <a:gd name="connsiteY16" fmla="*/ 315521 h 925235"/>
                <a:gd name="connsiteX17" fmla="*/ 1917086 w 2350867"/>
                <a:gd name="connsiteY17" fmla="*/ 333148 h 925235"/>
                <a:gd name="connsiteX18" fmla="*/ 1933491 w 2350867"/>
                <a:gd name="connsiteY18" fmla="*/ 344866 h 925235"/>
                <a:gd name="connsiteX19" fmla="*/ 1933491 w 2350867"/>
                <a:gd name="connsiteY19" fmla="*/ 344866 h 925235"/>
                <a:gd name="connsiteX20" fmla="*/ 1933491 w 2350867"/>
                <a:gd name="connsiteY20" fmla="*/ 344866 h 925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350867" h="925235">
                  <a:moveTo>
                    <a:pt x="1950649" y="344334"/>
                  </a:moveTo>
                  <a:lnTo>
                    <a:pt x="1971600" y="351317"/>
                  </a:lnTo>
                  <a:cubicBezTo>
                    <a:pt x="2296075" y="459463"/>
                    <a:pt x="2296075" y="459463"/>
                    <a:pt x="2296075" y="459463"/>
                  </a:cubicBezTo>
                  <a:cubicBezTo>
                    <a:pt x="2363475" y="481927"/>
                    <a:pt x="2370612" y="572859"/>
                    <a:pt x="2306789" y="602855"/>
                  </a:cubicBezTo>
                  <a:cubicBezTo>
                    <a:pt x="1714172" y="899372"/>
                    <a:pt x="1714172" y="899372"/>
                    <a:pt x="1714172" y="899372"/>
                  </a:cubicBezTo>
                  <a:cubicBezTo>
                    <a:pt x="1655260" y="928674"/>
                    <a:pt x="1585791" y="933484"/>
                    <a:pt x="1520496" y="911722"/>
                  </a:cubicBezTo>
                  <a:cubicBezTo>
                    <a:pt x="189866" y="468228"/>
                    <a:pt x="23538" y="412791"/>
                    <a:pt x="2747" y="405862"/>
                  </a:cubicBezTo>
                  <a:lnTo>
                    <a:pt x="1613" y="405484"/>
                  </a:lnTo>
                  <a:lnTo>
                    <a:pt x="1615" y="405484"/>
                  </a:lnTo>
                  <a:lnTo>
                    <a:pt x="0" y="404946"/>
                  </a:lnTo>
                  <a:lnTo>
                    <a:pt x="118" y="404861"/>
                  </a:lnTo>
                  <a:lnTo>
                    <a:pt x="118" y="404861"/>
                  </a:lnTo>
                  <a:lnTo>
                    <a:pt x="940" y="404275"/>
                  </a:lnTo>
                  <a:lnTo>
                    <a:pt x="126065" y="339902"/>
                  </a:lnTo>
                  <a:cubicBezTo>
                    <a:pt x="717218" y="35772"/>
                    <a:pt x="717218" y="35772"/>
                    <a:pt x="717218" y="35772"/>
                  </a:cubicBezTo>
                  <a:cubicBezTo>
                    <a:pt x="793659" y="-4000"/>
                    <a:pt x="884883" y="-10881"/>
                    <a:pt x="967026" y="16497"/>
                  </a:cubicBezTo>
                  <a:cubicBezTo>
                    <a:pt x="1382354" y="154924"/>
                    <a:pt x="1667892" y="250093"/>
                    <a:pt x="1864199" y="315521"/>
                  </a:cubicBezTo>
                  <a:lnTo>
                    <a:pt x="1917086" y="333148"/>
                  </a:lnTo>
                  <a:lnTo>
                    <a:pt x="1933491" y="344866"/>
                  </a:lnTo>
                  <a:lnTo>
                    <a:pt x="1933491" y="344866"/>
                  </a:lnTo>
                  <a:lnTo>
                    <a:pt x="1933491" y="344866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54312755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" name="Oval 367">
            <a:extLst>
              <a:ext uri="{FF2B5EF4-FFF2-40B4-BE49-F238E27FC236}">
                <a16:creationId xmlns:a16="http://schemas.microsoft.com/office/drawing/2014/main" id="{30E30A10-8F10-40FF-9CD0-365E4107BFAA}"/>
              </a:ext>
            </a:extLst>
          </p:cNvPr>
          <p:cNvSpPr/>
          <p:nvPr/>
        </p:nvSpPr>
        <p:spPr>
          <a:xfrm>
            <a:off x="906782" y="282614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9E3C5F3E-7431-42DC-A9CF-A4B7F1D15B47}"/>
              </a:ext>
            </a:extLst>
          </p:cNvPr>
          <p:cNvSpPr/>
          <p:nvPr/>
        </p:nvSpPr>
        <p:spPr>
          <a:xfrm>
            <a:off x="904101" y="111832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11D19FF3-851C-4984-B0F7-12DDA8DC6F6E}"/>
              </a:ext>
            </a:extLst>
          </p:cNvPr>
          <p:cNvGrpSpPr/>
          <p:nvPr/>
        </p:nvGrpSpPr>
        <p:grpSpPr>
          <a:xfrm>
            <a:off x="1027479" y="1254696"/>
            <a:ext cx="393176" cy="367184"/>
            <a:chOff x="4573588" y="2014538"/>
            <a:chExt cx="3025775" cy="2825750"/>
          </a:xfrm>
        </p:grpSpPr>
        <p:sp>
          <p:nvSpPr>
            <p:cNvPr id="8" name="Freeform 50">
              <a:extLst>
                <a:ext uri="{FF2B5EF4-FFF2-40B4-BE49-F238E27FC236}">
                  <a16:creationId xmlns:a16="http://schemas.microsoft.com/office/drawing/2014/main" id="{78ED76D6-1BCD-4951-B078-2D4550530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2014538"/>
              <a:ext cx="2603500" cy="2297113"/>
            </a:xfrm>
            <a:custGeom>
              <a:avLst/>
              <a:gdLst>
                <a:gd name="T0" fmla="*/ 1640 w 1640"/>
                <a:gd name="T1" fmla="*/ 1447 h 1447"/>
                <a:gd name="T2" fmla="*/ 527 w 1640"/>
                <a:gd name="T3" fmla="*/ 1447 h 1447"/>
                <a:gd name="T4" fmla="*/ 679 w 1640"/>
                <a:gd name="T5" fmla="*/ 1162 h 1447"/>
                <a:gd name="T6" fmla="*/ 350 w 1640"/>
                <a:gd name="T7" fmla="*/ 176 h 1447"/>
                <a:gd name="T8" fmla="*/ 0 w 1640"/>
                <a:gd name="T9" fmla="*/ 0 h 1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40" h="1447">
                  <a:moveTo>
                    <a:pt x="1640" y="1447"/>
                  </a:moveTo>
                  <a:lnTo>
                    <a:pt x="527" y="1447"/>
                  </a:lnTo>
                  <a:lnTo>
                    <a:pt x="679" y="1162"/>
                  </a:lnTo>
                  <a:lnTo>
                    <a:pt x="350" y="176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Freeform 51">
              <a:extLst>
                <a:ext uri="{FF2B5EF4-FFF2-40B4-BE49-F238E27FC236}">
                  <a16:creationId xmlns:a16="http://schemas.microsoft.com/office/drawing/2014/main" id="{9DC52A7A-4B1C-4645-BEB0-F8B45F2A9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638" y="2584451"/>
              <a:ext cx="2371725" cy="1290638"/>
            </a:xfrm>
            <a:custGeom>
              <a:avLst/>
              <a:gdLst>
                <a:gd name="T0" fmla="*/ 0 w 1494"/>
                <a:gd name="T1" fmla="*/ 0 h 813"/>
                <a:gd name="T2" fmla="*/ 1494 w 1494"/>
                <a:gd name="T3" fmla="*/ 0 h 813"/>
                <a:gd name="T4" fmla="*/ 1272 w 1494"/>
                <a:gd name="T5" fmla="*/ 813 h 813"/>
                <a:gd name="T6" fmla="*/ 267 w 1494"/>
                <a:gd name="T7" fmla="*/ 803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4" h="813">
                  <a:moveTo>
                    <a:pt x="0" y="0"/>
                  </a:moveTo>
                  <a:lnTo>
                    <a:pt x="1494" y="0"/>
                  </a:lnTo>
                  <a:lnTo>
                    <a:pt x="1272" y="813"/>
                  </a:lnTo>
                  <a:lnTo>
                    <a:pt x="267" y="80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52">
              <a:extLst>
                <a:ext uri="{FF2B5EF4-FFF2-40B4-BE49-F238E27FC236}">
                  <a16:creationId xmlns:a16="http://schemas.microsoft.com/office/drawing/2014/main" id="{416338F8-A8B9-4AE7-BABB-D2590462FF5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7113" y="2584451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53">
              <a:extLst>
                <a:ext uri="{FF2B5EF4-FFF2-40B4-BE49-F238E27FC236}">
                  <a16:creationId xmlns:a16="http://schemas.microsoft.com/office/drawing/2014/main" id="{24BC60E8-1AA1-4A50-9024-6730D362FA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7113" y="2584451"/>
              <a:ext cx="0" cy="12795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54">
              <a:extLst>
                <a:ext uri="{FF2B5EF4-FFF2-40B4-BE49-F238E27FC236}">
                  <a16:creationId xmlns:a16="http://schemas.microsoft.com/office/drawing/2014/main" id="{274F5D51-71A9-4C40-B296-5A81C399A55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54813" y="2584451"/>
              <a:ext cx="0" cy="12858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55">
              <a:extLst>
                <a:ext uri="{FF2B5EF4-FFF2-40B4-BE49-F238E27FC236}">
                  <a16:creationId xmlns:a16="http://schemas.microsoft.com/office/drawing/2014/main" id="{E3DF5E1D-7345-4AA6-A7AB-8BB4C6AAFA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4801" y="3055938"/>
              <a:ext cx="20859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56">
              <a:extLst>
                <a:ext uri="{FF2B5EF4-FFF2-40B4-BE49-F238E27FC236}">
                  <a16:creationId xmlns:a16="http://schemas.microsoft.com/office/drawing/2014/main" id="{6BF245D8-A93C-4054-9B57-D3CA27B3DA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0376" y="3525838"/>
              <a:ext cx="18018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Oval 57">
              <a:extLst>
                <a:ext uri="{FF2B5EF4-FFF2-40B4-BE49-F238E27FC236}">
                  <a16:creationId xmlns:a16="http://schemas.microsoft.com/office/drawing/2014/main" id="{48D85A7B-97A1-4A4F-882E-10518FAD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2113" y="4341813"/>
              <a:ext cx="501650" cy="4984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Oval 58">
              <a:extLst>
                <a:ext uri="{FF2B5EF4-FFF2-40B4-BE49-F238E27FC236}">
                  <a16:creationId xmlns:a16="http://schemas.microsoft.com/office/drawing/2014/main" id="{AC199D98-96CF-406F-8F12-8324A69E9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3363" y="4341813"/>
              <a:ext cx="498475" cy="4984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" name="Oval 17">
            <a:extLst>
              <a:ext uri="{FF2B5EF4-FFF2-40B4-BE49-F238E27FC236}">
                <a16:creationId xmlns:a16="http://schemas.microsoft.com/office/drawing/2014/main" id="{483DD090-5AB3-44EA-AC7E-8DF898A14F9A}"/>
              </a:ext>
            </a:extLst>
          </p:cNvPr>
          <p:cNvSpPr/>
          <p:nvPr/>
        </p:nvSpPr>
        <p:spPr>
          <a:xfrm>
            <a:off x="1784168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7565A95-A9D3-487A-9202-082FC785F118}"/>
              </a:ext>
            </a:extLst>
          </p:cNvPr>
          <p:cNvGrpSpPr/>
          <p:nvPr/>
        </p:nvGrpSpPr>
        <p:grpSpPr>
          <a:xfrm>
            <a:off x="1916809" y="1263925"/>
            <a:ext cx="374651" cy="348724"/>
            <a:chOff x="4708526" y="2151063"/>
            <a:chExt cx="2752725" cy="2562225"/>
          </a:xfrm>
        </p:grpSpPr>
        <p:sp>
          <p:nvSpPr>
            <p:cNvPr id="23" name="Freeform 62">
              <a:extLst>
                <a:ext uri="{FF2B5EF4-FFF2-40B4-BE49-F238E27FC236}">
                  <a16:creationId xmlns:a16="http://schemas.microsoft.com/office/drawing/2014/main" id="{B6889453-2615-4427-A888-8EB626A18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526" y="2151063"/>
              <a:ext cx="2752725" cy="1662113"/>
            </a:xfrm>
            <a:custGeom>
              <a:avLst/>
              <a:gdLst>
                <a:gd name="T0" fmla="*/ 0 w 1734"/>
                <a:gd name="T1" fmla="*/ 0 h 1047"/>
                <a:gd name="T2" fmla="*/ 299 w 1734"/>
                <a:gd name="T3" fmla="*/ 126 h 1047"/>
                <a:gd name="T4" fmla="*/ 468 w 1734"/>
                <a:gd name="T5" fmla="*/ 1047 h 1047"/>
                <a:gd name="T6" fmla="*/ 1522 w 1734"/>
                <a:gd name="T7" fmla="*/ 1047 h 1047"/>
                <a:gd name="T8" fmla="*/ 1734 w 1734"/>
                <a:gd name="T9" fmla="*/ 307 h 1047"/>
                <a:gd name="T10" fmla="*/ 676 w 1734"/>
                <a:gd name="T11" fmla="*/ 307 h 1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4" h="1047">
                  <a:moveTo>
                    <a:pt x="0" y="0"/>
                  </a:moveTo>
                  <a:lnTo>
                    <a:pt x="299" y="126"/>
                  </a:lnTo>
                  <a:lnTo>
                    <a:pt x="468" y="1047"/>
                  </a:lnTo>
                  <a:lnTo>
                    <a:pt x="1522" y="1047"/>
                  </a:lnTo>
                  <a:lnTo>
                    <a:pt x="1734" y="307"/>
                  </a:lnTo>
                  <a:lnTo>
                    <a:pt x="676" y="307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63">
              <a:extLst>
                <a:ext uri="{FF2B5EF4-FFF2-40B4-BE49-F238E27FC236}">
                  <a16:creationId xmlns:a16="http://schemas.microsoft.com/office/drawing/2014/main" id="{6CC5F33A-C0D3-4614-B2FA-4B5EA627A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1801" y="3813175"/>
              <a:ext cx="1639888" cy="422275"/>
            </a:xfrm>
            <a:custGeom>
              <a:avLst/>
              <a:gdLst>
                <a:gd name="T0" fmla="*/ 79 w 1033"/>
                <a:gd name="T1" fmla="*/ 0 h 266"/>
                <a:gd name="T2" fmla="*/ 0 w 1033"/>
                <a:gd name="T3" fmla="*/ 266 h 266"/>
                <a:gd name="T4" fmla="*/ 1033 w 1033"/>
                <a:gd name="T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3" h="266">
                  <a:moveTo>
                    <a:pt x="79" y="0"/>
                  </a:moveTo>
                  <a:lnTo>
                    <a:pt x="0" y="266"/>
                  </a:lnTo>
                  <a:lnTo>
                    <a:pt x="1033" y="26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64">
              <a:extLst>
                <a:ext uri="{FF2B5EF4-FFF2-40B4-BE49-F238E27FC236}">
                  <a16:creationId xmlns:a16="http://schemas.microsoft.com/office/drawing/2014/main" id="{4EA6F859-602F-49D0-BD32-A5147E899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4026" y="4292600"/>
              <a:ext cx="404813" cy="4048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65">
              <a:extLst>
                <a:ext uri="{FF2B5EF4-FFF2-40B4-BE49-F238E27FC236}">
                  <a16:creationId xmlns:a16="http://schemas.microsoft.com/office/drawing/2014/main" id="{57CA1760-4F8F-40F6-88FA-302B43D8A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2888" y="4308475"/>
              <a:ext cx="406400" cy="4048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8" name="Oval 27">
            <a:extLst>
              <a:ext uri="{FF2B5EF4-FFF2-40B4-BE49-F238E27FC236}">
                <a16:creationId xmlns:a16="http://schemas.microsoft.com/office/drawing/2014/main" id="{0171FF0D-5173-400D-8AEB-BC072F64147A}"/>
              </a:ext>
            </a:extLst>
          </p:cNvPr>
          <p:cNvSpPr/>
          <p:nvPr/>
        </p:nvSpPr>
        <p:spPr>
          <a:xfrm>
            <a:off x="2664235" y="112325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2ED1B09-5B6D-4656-99BD-EE2694C66FC0}"/>
              </a:ext>
            </a:extLst>
          </p:cNvPr>
          <p:cNvGrpSpPr/>
          <p:nvPr/>
        </p:nvGrpSpPr>
        <p:grpSpPr>
          <a:xfrm>
            <a:off x="2803317" y="1274857"/>
            <a:ext cx="361768" cy="336731"/>
            <a:chOff x="4708526" y="2151063"/>
            <a:chExt cx="2752725" cy="2562225"/>
          </a:xfrm>
        </p:grpSpPr>
        <p:sp>
          <p:nvSpPr>
            <p:cNvPr id="33" name="Freeform 69">
              <a:extLst>
                <a:ext uri="{FF2B5EF4-FFF2-40B4-BE49-F238E27FC236}">
                  <a16:creationId xmlns:a16="http://schemas.microsoft.com/office/drawing/2014/main" id="{26211821-0A46-4DFF-8C3A-E10A4E628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526" y="2151063"/>
              <a:ext cx="2752725" cy="1662113"/>
            </a:xfrm>
            <a:custGeom>
              <a:avLst/>
              <a:gdLst>
                <a:gd name="T0" fmla="*/ 0 w 1734"/>
                <a:gd name="T1" fmla="*/ 0 h 1047"/>
                <a:gd name="T2" fmla="*/ 299 w 1734"/>
                <a:gd name="T3" fmla="*/ 126 h 1047"/>
                <a:gd name="T4" fmla="*/ 468 w 1734"/>
                <a:gd name="T5" fmla="*/ 1047 h 1047"/>
                <a:gd name="T6" fmla="*/ 1522 w 1734"/>
                <a:gd name="T7" fmla="*/ 1047 h 1047"/>
                <a:gd name="T8" fmla="*/ 1734 w 1734"/>
                <a:gd name="T9" fmla="*/ 307 h 1047"/>
                <a:gd name="T10" fmla="*/ 676 w 1734"/>
                <a:gd name="T11" fmla="*/ 307 h 10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4" h="1047">
                  <a:moveTo>
                    <a:pt x="0" y="0"/>
                  </a:moveTo>
                  <a:lnTo>
                    <a:pt x="299" y="126"/>
                  </a:lnTo>
                  <a:lnTo>
                    <a:pt x="468" y="1047"/>
                  </a:lnTo>
                  <a:lnTo>
                    <a:pt x="1522" y="1047"/>
                  </a:lnTo>
                  <a:lnTo>
                    <a:pt x="1734" y="307"/>
                  </a:lnTo>
                  <a:lnTo>
                    <a:pt x="676" y="307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Freeform 70">
              <a:extLst>
                <a:ext uri="{FF2B5EF4-FFF2-40B4-BE49-F238E27FC236}">
                  <a16:creationId xmlns:a16="http://schemas.microsoft.com/office/drawing/2014/main" id="{15161FA1-9B8D-4748-AFC8-EAB060F3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1801" y="3813175"/>
              <a:ext cx="1639888" cy="422275"/>
            </a:xfrm>
            <a:custGeom>
              <a:avLst/>
              <a:gdLst>
                <a:gd name="T0" fmla="*/ 79 w 1033"/>
                <a:gd name="T1" fmla="*/ 0 h 266"/>
                <a:gd name="T2" fmla="*/ 0 w 1033"/>
                <a:gd name="T3" fmla="*/ 266 h 266"/>
                <a:gd name="T4" fmla="*/ 1033 w 1033"/>
                <a:gd name="T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3" h="266">
                  <a:moveTo>
                    <a:pt x="79" y="0"/>
                  </a:moveTo>
                  <a:lnTo>
                    <a:pt x="0" y="266"/>
                  </a:lnTo>
                  <a:lnTo>
                    <a:pt x="1033" y="26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Oval 71">
              <a:extLst>
                <a:ext uri="{FF2B5EF4-FFF2-40B4-BE49-F238E27FC236}">
                  <a16:creationId xmlns:a16="http://schemas.microsoft.com/office/drawing/2014/main" id="{607393C1-4072-49CA-80B1-24BC80FBC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4026" y="4292600"/>
              <a:ext cx="404813" cy="4048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Oval 72">
              <a:extLst>
                <a:ext uri="{FF2B5EF4-FFF2-40B4-BE49-F238E27FC236}">
                  <a16:creationId xmlns:a16="http://schemas.microsoft.com/office/drawing/2014/main" id="{0C8C48A5-4401-4BD7-9EA8-11DEF7B35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2888" y="4308475"/>
              <a:ext cx="406400" cy="40481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73">
              <a:extLst>
                <a:ext uri="{FF2B5EF4-FFF2-40B4-BE49-F238E27FC236}">
                  <a16:creationId xmlns:a16="http://schemas.microsoft.com/office/drawing/2014/main" id="{CE63CF3B-8EB3-4BB0-A33B-F1623E38B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86476" y="2979738"/>
              <a:ext cx="127635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74">
              <a:extLst>
                <a:ext uri="{FF2B5EF4-FFF2-40B4-BE49-F238E27FC236}">
                  <a16:creationId xmlns:a16="http://schemas.microsoft.com/office/drawing/2014/main" id="{1B9A4EB3-10AC-409A-AE35-B1E113C012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30951" y="3389313"/>
              <a:ext cx="91281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Oval 75">
              <a:extLst>
                <a:ext uri="{FF2B5EF4-FFF2-40B4-BE49-F238E27FC236}">
                  <a16:creationId xmlns:a16="http://schemas.microsoft.com/office/drawing/2014/main" id="{AC0A654F-A68B-4A16-A1A9-5D19A3C8B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0551" y="4429125"/>
              <a:ext cx="134938" cy="131763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Oval 76">
              <a:extLst>
                <a:ext uri="{FF2B5EF4-FFF2-40B4-BE49-F238E27FC236}">
                  <a16:creationId xmlns:a16="http://schemas.microsoft.com/office/drawing/2014/main" id="{C4FA71A6-5C39-4BFC-A434-FB10C4C7F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29413" y="4445000"/>
              <a:ext cx="133350" cy="133350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2" name="Oval 41">
            <a:extLst>
              <a:ext uri="{FF2B5EF4-FFF2-40B4-BE49-F238E27FC236}">
                <a16:creationId xmlns:a16="http://schemas.microsoft.com/office/drawing/2014/main" id="{A47C8424-7EED-4CC1-8009-20146B77D8D6}"/>
              </a:ext>
            </a:extLst>
          </p:cNvPr>
          <p:cNvSpPr/>
          <p:nvPr/>
        </p:nvSpPr>
        <p:spPr>
          <a:xfrm>
            <a:off x="3538878" y="111849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Oval 42">
            <a:extLst>
              <a:ext uri="{FF2B5EF4-FFF2-40B4-BE49-F238E27FC236}">
                <a16:creationId xmlns:a16="http://schemas.microsoft.com/office/drawing/2014/main" id="{FF662479-9B5F-41FE-BB4C-25DB392691B9}"/>
              </a:ext>
            </a:extLst>
          </p:cNvPr>
          <p:cNvSpPr/>
          <p:nvPr/>
        </p:nvSpPr>
        <p:spPr>
          <a:xfrm>
            <a:off x="4424369" y="112075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Oval 44">
            <a:extLst>
              <a:ext uri="{FF2B5EF4-FFF2-40B4-BE49-F238E27FC236}">
                <a16:creationId xmlns:a16="http://schemas.microsoft.com/office/drawing/2014/main" id="{3257ADA3-3200-4250-8B00-4DB6E299E9AA}"/>
              </a:ext>
            </a:extLst>
          </p:cNvPr>
          <p:cNvSpPr/>
          <p:nvPr/>
        </p:nvSpPr>
        <p:spPr>
          <a:xfrm>
            <a:off x="5325468" y="112759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>
            <a:extLst>
              <a:ext uri="{FF2B5EF4-FFF2-40B4-BE49-F238E27FC236}">
                <a16:creationId xmlns:a16="http://schemas.microsoft.com/office/drawing/2014/main" id="{5836439A-D695-4C13-B9D1-2213FE274587}"/>
              </a:ext>
            </a:extLst>
          </p:cNvPr>
          <p:cNvSpPr/>
          <p:nvPr/>
        </p:nvSpPr>
        <p:spPr>
          <a:xfrm>
            <a:off x="6195351" y="11176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Oval 46">
            <a:extLst>
              <a:ext uri="{FF2B5EF4-FFF2-40B4-BE49-F238E27FC236}">
                <a16:creationId xmlns:a16="http://schemas.microsoft.com/office/drawing/2014/main" id="{354FA53D-8865-4F36-A663-1DDFC25E31E4}"/>
              </a:ext>
            </a:extLst>
          </p:cNvPr>
          <p:cNvSpPr/>
          <p:nvPr/>
        </p:nvSpPr>
        <p:spPr>
          <a:xfrm>
            <a:off x="7080842" y="111762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B5B91ED7-80A1-4C8E-B051-92A19AD358B9}"/>
              </a:ext>
            </a:extLst>
          </p:cNvPr>
          <p:cNvSpPr/>
          <p:nvPr/>
        </p:nvSpPr>
        <p:spPr>
          <a:xfrm>
            <a:off x="7966333" y="111761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Oval 48">
            <a:extLst>
              <a:ext uri="{FF2B5EF4-FFF2-40B4-BE49-F238E27FC236}">
                <a16:creationId xmlns:a16="http://schemas.microsoft.com/office/drawing/2014/main" id="{9BE9F12D-2152-4289-A38E-CD294EAE1814}"/>
              </a:ext>
            </a:extLst>
          </p:cNvPr>
          <p:cNvSpPr/>
          <p:nvPr/>
        </p:nvSpPr>
        <p:spPr>
          <a:xfrm>
            <a:off x="8851824" y="111761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Oval 49">
            <a:extLst>
              <a:ext uri="{FF2B5EF4-FFF2-40B4-BE49-F238E27FC236}">
                <a16:creationId xmlns:a16="http://schemas.microsoft.com/office/drawing/2014/main" id="{5D0B84C7-9AE3-408E-9FAA-A9229493DEC5}"/>
              </a:ext>
            </a:extLst>
          </p:cNvPr>
          <p:cNvSpPr/>
          <p:nvPr/>
        </p:nvSpPr>
        <p:spPr>
          <a:xfrm>
            <a:off x="9737315" y="111761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A9D2BAF6-DBD3-4439-A9DE-33E444B0C772}"/>
              </a:ext>
            </a:extLst>
          </p:cNvPr>
          <p:cNvSpPr/>
          <p:nvPr/>
        </p:nvSpPr>
        <p:spPr>
          <a:xfrm>
            <a:off x="10622806" y="111761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335BB51B-265D-40CE-BB9B-AB6EAC22EAC1}"/>
              </a:ext>
            </a:extLst>
          </p:cNvPr>
          <p:cNvSpPr/>
          <p:nvPr/>
        </p:nvSpPr>
        <p:spPr>
          <a:xfrm>
            <a:off x="903571" y="196868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Oval 53">
            <a:extLst>
              <a:ext uri="{FF2B5EF4-FFF2-40B4-BE49-F238E27FC236}">
                <a16:creationId xmlns:a16="http://schemas.microsoft.com/office/drawing/2014/main" id="{E068F1D1-4371-4EC6-8E88-9193EEF27CA4}"/>
              </a:ext>
            </a:extLst>
          </p:cNvPr>
          <p:cNvSpPr/>
          <p:nvPr/>
        </p:nvSpPr>
        <p:spPr>
          <a:xfrm>
            <a:off x="2666979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Oval 54">
            <a:extLst>
              <a:ext uri="{FF2B5EF4-FFF2-40B4-BE49-F238E27FC236}">
                <a16:creationId xmlns:a16="http://schemas.microsoft.com/office/drawing/2014/main" id="{56C2F110-BFD1-439E-A07D-1C2C9544E787}"/>
              </a:ext>
            </a:extLst>
          </p:cNvPr>
          <p:cNvSpPr/>
          <p:nvPr/>
        </p:nvSpPr>
        <p:spPr>
          <a:xfrm>
            <a:off x="3538877" y="195665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B4901FA6-2F68-4F72-B273-650A501A59D3}"/>
              </a:ext>
            </a:extLst>
          </p:cNvPr>
          <p:cNvSpPr/>
          <p:nvPr/>
        </p:nvSpPr>
        <p:spPr>
          <a:xfrm>
            <a:off x="4430387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3B5686C8-7989-415F-9629-E777E80C850F}"/>
              </a:ext>
            </a:extLst>
          </p:cNvPr>
          <p:cNvSpPr/>
          <p:nvPr/>
        </p:nvSpPr>
        <p:spPr>
          <a:xfrm>
            <a:off x="5321897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5DB19CA6-0C32-4D13-BE5A-D2E264F68D5E}"/>
              </a:ext>
            </a:extLst>
          </p:cNvPr>
          <p:cNvSpPr/>
          <p:nvPr/>
        </p:nvSpPr>
        <p:spPr>
          <a:xfrm>
            <a:off x="6213407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091FBFFD-A318-4875-A16B-EC9F116C9867}"/>
              </a:ext>
            </a:extLst>
          </p:cNvPr>
          <p:cNvSpPr/>
          <p:nvPr/>
        </p:nvSpPr>
        <p:spPr>
          <a:xfrm>
            <a:off x="7104917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Oval 66">
            <a:extLst>
              <a:ext uri="{FF2B5EF4-FFF2-40B4-BE49-F238E27FC236}">
                <a16:creationId xmlns:a16="http://schemas.microsoft.com/office/drawing/2014/main" id="{07A88070-5461-4BEF-A051-704C023A2CED}"/>
              </a:ext>
            </a:extLst>
          </p:cNvPr>
          <p:cNvSpPr/>
          <p:nvPr/>
        </p:nvSpPr>
        <p:spPr>
          <a:xfrm>
            <a:off x="7996427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Oval 67">
            <a:extLst>
              <a:ext uri="{FF2B5EF4-FFF2-40B4-BE49-F238E27FC236}">
                <a16:creationId xmlns:a16="http://schemas.microsoft.com/office/drawing/2014/main" id="{00AB40C0-7630-4744-9DD6-F9ACA4F61B93}"/>
              </a:ext>
            </a:extLst>
          </p:cNvPr>
          <p:cNvSpPr/>
          <p:nvPr/>
        </p:nvSpPr>
        <p:spPr>
          <a:xfrm>
            <a:off x="8887937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Oval 68">
            <a:extLst>
              <a:ext uri="{FF2B5EF4-FFF2-40B4-BE49-F238E27FC236}">
                <a16:creationId xmlns:a16="http://schemas.microsoft.com/office/drawing/2014/main" id="{1D73BC69-9225-4CF9-9CD3-3103A5ACF03F}"/>
              </a:ext>
            </a:extLst>
          </p:cNvPr>
          <p:cNvSpPr/>
          <p:nvPr/>
        </p:nvSpPr>
        <p:spPr>
          <a:xfrm>
            <a:off x="9779447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Oval 69">
            <a:extLst>
              <a:ext uri="{FF2B5EF4-FFF2-40B4-BE49-F238E27FC236}">
                <a16:creationId xmlns:a16="http://schemas.microsoft.com/office/drawing/2014/main" id="{8118413D-5746-46B3-9562-5D3FD6DB5C9F}"/>
              </a:ext>
            </a:extLst>
          </p:cNvPr>
          <p:cNvSpPr/>
          <p:nvPr/>
        </p:nvSpPr>
        <p:spPr>
          <a:xfrm>
            <a:off x="10670957" y="196868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E798D33A-F15D-4492-A10F-C186F4B019EF}"/>
              </a:ext>
            </a:extLst>
          </p:cNvPr>
          <p:cNvSpPr/>
          <p:nvPr/>
        </p:nvSpPr>
        <p:spPr>
          <a:xfrm>
            <a:off x="1787379" y="282614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3223CA3E-B3D3-44B7-B5C6-438207A6EE68}"/>
              </a:ext>
            </a:extLst>
          </p:cNvPr>
          <p:cNvSpPr/>
          <p:nvPr/>
        </p:nvSpPr>
        <p:spPr>
          <a:xfrm>
            <a:off x="2670190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D7DF00FF-E0A7-48E4-B0EB-3F7A2B2F2DDE}"/>
              </a:ext>
            </a:extLst>
          </p:cNvPr>
          <p:cNvSpPr/>
          <p:nvPr/>
        </p:nvSpPr>
        <p:spPr>
          <a:xfrm>
            <a:off x="3542088" y="281411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2906EF61-405B-49B8-BE85-198C4598F777}"/>
              </a:ext>
            </a:extLst>
          </p:cNvPr>
          <p:cNvSpPr/>
          <p:nvPr/>
        </p:nvSpPr>
        <p:spPr>
          <a:xfrm>
            <a:off x="4433598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81292B64-7D1D-47DA-992C-E9C8555143C5}"/>
              </a:ext>
            </a:extLst>
          </p:cNvPr>
          <p:cNvSpPr/>
          <p:nvPr/>
        </p:nvSpPr>
        <p:spPr>
          <a:xfrm>
            <a:off x="5325108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EA1C2628-73BC-4E7C-B8C6-AF545F2516E1}"/>
              </a:ext>
            </a:extLst>
          </p:cNvPr>
          <p:cNvSpPr/>
          <p:nvPr/>
        </p:nvSpPr>
        <p:spPr>
          <a:xfrm>
            <a:off x="6216618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D1351654-183C-4C46-8663-14C3DCDCA9EE}"/>
              </a:ext>
            </a:extLst>
          </p:cNvPr>
          <p:cNvSpPr/>
          <p:nvPr/>
        </p:nvSpPr>
        <p:spPr>
          <a:xfrm>
            <a:off x="7108128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47936D45-D00E-4AED-B6C9-C55BA5287B98}"/>
              </a:ext>
            </a:extLst>
          </p:cNvPr>
          <p:cNvSpPr/>
          <p:nvPr/>
        </p:nvSpPr>
        <p:spPr>
          <a:xfrm>
            <a:off x="7999638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1BB6AC05-BF5F-46E6-A257-3F56928763AE}"/>
              </a:ext>
            </a:extLst>
          </p:cNvPr>
          <p:cNvSpPr/>
          <p:nvPr/>
        </p:nvSpPr>
        <p:spPr>
          <a:xfrm>
            <a:off x="8891148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24F044DF-4772-4767-95F6-86616B5A8605}"/>
              </a:ext>
            </a:extLst>
          </p:cNvPr>
          <p:cNvSpPr/>
          <p:nvPr/>
        </p:nvSpPr>
        <p:spPr>
          <a:xfrm>
            <a:off x="9782658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BF789984-3D69-4FDA-8589-871E285572D4}"/>
              </a:ext>
            </a:extLst>
          </p:cNvPr>
          <p:cNvSpPr/>
          <p:nvPr/>
        </p:nvSpPr>
        <p:spPr>
          <a:xfrm>
            <a:off x="10674168" y="282614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7" name="Group 86">
            <a:extLst>
              <a:ext uri="{FF2B5EF4-FFF2-40B4-BE49-F238E27FC236}">
                <a16:creationId xmlns:a16="http://schemas.microsoft.com/office/drawing/2014/main" id="{0AAA5955-77C7-454D-A72D-AA36E550352F}"/>
              </a:ext>
            </a:extLst>
          </p:cNvPr>
          <p:cNvGrpSpPr/>
          <p:nvPr/>
        </p:nvGrpSpPr>
        <p:grpSpPr>
          <a:xfrm>
            <a:off x="3612634" y="1200158"/>
            <a:ext cx="492420" cy="476615"/>
            <a:chOff x="3200401" y="628650"/>
            <a:chExt cx="5786438" cy="5600700"/>
          </a:xfrm>
          <a:noFill/>
        </p:grpSpPr>
        <p:sp>
          <p:nvSpPr>
            <p:cNvPr id="88" name="Freeform 5">
              <a:extLst>
                <a:ext uri="{FF2B5EF4-FFF2-40B4-BE49-F238E27FC236}">
                  <a16:creationId xmlns:a16="http://schemas.microsoft.com/office/drawing/2014/main" id="{0EAB5C99-D9FA-47EF-9F94-C99735A82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0413" y="2066925"/>
              <a:ext cx="2597150" cy="2293938"/>
            </a:xfrm>
            <a:custGeom>
              <a:avLst/>
              <a:gdLst>
                <a:gd name="T0" fmla="*/ 1636 w 1636"/>
                <a:gd name="T1" fmla="*/ 1445 h 1445"/>
                <a:gd name="T2" fmla="*/ 525 w 1636"/>
                <a:gd name="T3" fmla="*/ 1445 h 1445"/>
                <a:gd name="T4" fmla="*/ 678 w 1636"/>
                <a:gd name="T5" fmla="*/ 1160 h 1445"/>
                <a:gd name="T6" fmla="*/ 349 w 1636"/>
                <a:gd name="T7" fmla="*/ 176 h 1445"/>
                <a:gd name="T8" fmla="*/ 0 w 1636"/>
                <a:gd name="T9" fmla="*/ 0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6" h="1445">
                  <a:moveTo>
                    <a:pt x="1636" y="1445"/>
                  </a:moveTo>
                  <a:lnTo>
                    <a:pt x="525" y="1445"/>
                  </a:lnTo>
                  <a:lnTo>
                    <a:pt x="678" y="1160"/>
                  </a:lnTo>
                  <a:lnTo>
                    <a:pt x="349" y="176"/>
                  </a:lnTo>
                  <a:lnTo>
                    <a:pt x="0" y="0"/>
                  </a:lnTo>
                </a:path>
              </a:pathLst>
            </a:cu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Freeform 6">
              <a:extLst>
                <a:ext uri="{FF2B5EF4-FFF2-40B4-BE49-F238E27FC236}">
                  <a16:creationId xmlns:a16="http://schemas.microsoft.com/office/drawing/2014/main" id="{3BB31FC4-E890-4C26-849F-CCC33073C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1288" y="2635250"/>
              <a:ext cx="2368550" cy="1289050"/>
            </a:xfrm>
            <a:custGeom>
              <a:avLst/>
              <a:gdLst>
                <a:gd name="T0" fmla="*/ 0 w 1492"/>
                <a:gd name="T1" fmla="*/ 0 h 812"/>
                <a:gd name="T2" fmla="*/ 1492 w 1492"/>
                <a:gd name="T3" fmla="*/ 0 h 812"/>
                <a:gd name="T4" fmla="*/ 1271 w 1492"/>
                <a:gd name="T5" fmla="*/ 812 h 812"/>
                <a:gd name="T6" fmla="*/ 268 w 1492"/>
                <a:gd name="T7" fmla="*/ 802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2" h="812">
                  <a:moveTo>
                    <a:pt x="0" y="0"/>
                  </a:moveTo>
                  <a:lnTo>
                    <a:pt x="1492" y="0"/>
                  </a:lnTo>
                  <a:lnTo>
                    <a:pt x="1271" y="812"/>
                  </a:lnTo>
                  <a:lnTo>
                    <a:pt x="268" y="802"/>
                  </a:lnTo>
                </a:path>
              </a:pathLst>
            </a:cu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Line 7">
              <a:extLst>
                <a:ext uri="{FF2B5EF4-FFF2-40B4-BE49-F238E27FC236}">
                  <a16:creationId xmlns:a16="http://schemas.microsoft.com/office/drawing/2014/main" id="{68F8A120-BF50-4DE1-89AE-987ED88914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2635250"/>
              <a:ext cx="0" cy="0"/>
            </a:xfrm>
            <a:prstGeom prst="line">
              <a:avLst/>
            </a:pr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Line 8">
              <a:extLst>
                <a:ext uri="{FF2B5EF4-FFF2-40B4-BE49-F238E27FC236}">
                  <a16:creationId xmlns:a16="http://schemas.microsoft.com/office/drawing/2014/main" id="{DF660082-4A8A-488B-96BE-F33043B4C4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0763" y="2635250"/>
              <a:ext cx="0" cy="1277938"/>
            </a:xfrm>
            <a:prstGeom prst="line">
              <a:avLst/>
            </a:pr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Line 9">
              <a:extLst>
                <a:ext uri="{FF2B5EF4-FFF2-40B4-BE49-F238E27FC236}">
                  <a16:creationId xmlns:a16="http://schemas.microsoft.com/office/drawing/2014/main" id="{C991CBD2-3FBA-4A9E-B31D-74625D4C81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6876" y="2635250"/>
              <a:ext cx="0" cy="1284288"/>
            </a:xfrm>
            <a:prstGeom prst="line">
              <a:avLst/>
            </a:pr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" name="Line 10">
              <a:extLst>
                <a:ext uri="{FF2B5EF4-FFF2-40B4-BE49-F238E27FC236}">
                  <a16:creationId xmlns:a16="http://schemas.microsoft.com/office/drawing/2014/main" id="{82A3C93B-4AAD-4A69-9E80-281323BD74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0038" y="3106738"/>
              <a:ext cx="2081213" cy="0"/>
            </a:xfrm>
            <a:prstGeom prst="line">
              <a:avLst/>
            </a:pr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" name="Line 11">
              <a:extLst>
                <a:ext uri="{FF2B5EF4-FFF2-40B4-BE49-F238E27FC236}">
                  <a16:creationId xmlns:a16="http://schemas.microsoft.com/office/drawing/2014/main" id="{28F8C7EA-99BF-468C-8BE4-3B17A9E309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34026" y="3575050"/>
              <a:ext cx="1800225" cy="0"/>
            </a:xfrm>
            <a:prstGeom prst="line">
              <a:avLst/>
            </a:pr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Oval 12">
              <a:extLst>
                <a:ext uri="{FF2B5EF4-FFF2-40B4-BE49-F238E27FC236}">
                  <a16:creationId xmlns:a16="http://schemas.microsoft.com/office/drawing/2014/main" id="{B4EDB318-929C-415F-BE38-9E662F0C01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1" y="4391025"/>
              <a:ext cx="500063" cy="496888"/>
            </a:xfrm>
            <a:prstGeom prst="ellipse">
              <a:avLst/>
            </a:pr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Oval 13">
              <a:extLst>
                <a:ext uri="{FF2B5EF4-FFF2-40B4-BE49-F238E27FC236}">
                  <a16:creationId xmlns:a16="http://schemas.microsoft.com/office/drawing/2014/main" id="{EA06B62A-08A5-4122-8ED7-6AC4CA3C6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75426" y="4391025"/>
              <a:ext cx="498475" cy="496888"/>
            </a:xfrm>
            <a:prstGeom prst="ellipse">
              <a:avLst/>
            </a:pr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" name="Line 14">
              <a:extLst>
                <a:ext uri="{FF2B5EF4-FFF2-40B4-BE49-F238E27FC236}">
                  <a16:creationId xmlns:a16="http://schemas.microsoft.com/office/drawing/2014/main" id="{96962D2F-373C-4E76-98EC-FC0A9EC71A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8701" y="1889125"/>
              <a:ext cx="0" cy="0"/>
            </a:xfrm>
            <a:prstGeom prst="line">
              <a:avLst/>
            </a:prstGeom>
            <a:grp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Line 15">
              <a:extLst>
                <a:ext uri="{FF2B5EF4-FFF2-40B4-BE49-F238E27FC236}">
                  <a16:creationId xmlns:a16="http://schemas.microsoft.com/office/drawing/2014/main" id="{B3D2C43F-38C7-4823-B420-883D072CC1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88288" y="1563688"/>
              <a:ext cx="400050" cy="398463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" name="Line 16">
              <a:extLst>
                <a:ext uri="{FF2B5EF4-FFF2-40B4-BE49-F238E27FC236}">
                  <a16:creationId xmlns:a16="http://schemas.microsoft.com/office/drawing/2014/main" id="{7C6907C1-0A63-4A43-B0BE-17E608D5E3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26426" y="2219325"/>
              <a:ext cx="523875" cy="158750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Line 17">
              <a:extLst>
                <a:ext uri="{FF2B5EF4-FFF2-40B4-BE49-F238E27FC236}">
                  <a16:creationId xmlns:a16="http://schemas.microsoft.com/office/drawing/2014/main" id="{D1B64D2F-0189-4D66-BAC8-59C610374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88351" y="2879725"/>
              <a:ext cx="598488" cy="49213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" name="Line 18">
              <a:extLst>
                <a:ext uri="{FF2B5EF4-FFF2-40B4-BE49-F238E27FC236}">
                  <a16:creationId xmlns:a16="http://schemas.microsoft.com/office/drawing/2014/main" id="{990E2FF5-07F0-4085-899D-565AB79282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8351" y="3502025"/>
              <a:ext cx="460375" cy="111125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Line 19">
              <a:extLst>
                <a:ext uri="{FF2B5EF4-FFF2-40B4-BE49-F238E27FC236}">
                  <a16:creationId xmlns:a16="http://schemas.microsoft.com/office/drawing/2014/main" id="{DE310C28-D6AC-4363-8EB9-6C2C341E23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96276" y="4076700"/>
              <a:ext cx="519113" cy="285750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" name="Line 20">
              <a:extLst>
                <a:ext uri="{FF2B5EF4-FFF2-40B4-BE49-F238E27FC236}">
                  <a16:creationId xmlns:a16="http://schemas.microsoft.com/office/drawing/2014/main" id="{7C37E2A0-F3AE-4109-AD2A-30F359C5AE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10526" y="4638675"/>
              <a:ext cx="377825" cy="336550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Line 21">
              <a:extLst>
                <a:ext uri="{FF2B5EF4-FFF2-40B4-BE49-F238E27FC236}">
                  <a16:creationId xmlns:a16="http://schemas.microsoft.com/office/drawing/2014/main" id="{D0C88CF6-02FD-46ED-BDB8-70D047F7F2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8738" y="5024438"/>
              <a:ext cx="209550" cy="492125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" name="Line 22">
              <a:extLst>
                <a:ext uri="{FF2B5EF4-FFF2-40B4-BE49-F238E27FC236}">
                  <a16:creationId xmlns:a16="http://schemas.microsoft.com/office/drawing/2014/main" id="{7B4516A5-5375-4DD4-B556-286CAB459C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6938" y="5335588"/>
              <a:ext cx="128588" cy="557213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" name="Line 23">
              <a:extLst>
                <a:ext uri="{FF2B5EF4-FFF2-40B4-BE49-F238E27FC236}">
                  <a16:creationId xmlns:a16="http://schemas.microsoft.com/office/drawing/2014/main" id="{76C195FA-FD2C-4192-9D34-FB77881F92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59563" y="5613400"/>
              <a:ext cx="79375" cy="420688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Line 24">
              <a:extLst>
                <a:ext uri="{FF2B5EF4-FFF2-40B4-BE49-F238E27FC236}">
                  <a16:creationId xmlns:a16="http://schemas.microsoft.com/office/drawing/2014/main" id="{F0E8F62E-D226-4371-B504-3944C2BFC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53126" y="5613400"/>
              <a:ext cx="60325" cy="615950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Line 25">
              <a:extLst>
                <a:ext uri="{FF2B5EF4-FFF2-40B4-BE49-F238E27FC236}">
                  <a16:creationId xmlns:a16="http://schemas.microsoft.com/office/drawing/2014/main" id="{466E958D-9F90-48E4-8C39-86E9F8AA7C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27638" y="5500688"/>
              <a:ext cx="220663" cy="422275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Line 26">
              <a:extLst>
                <a:ext uri="{FF2B5EF4-FFF2-40B4-BE49-F238E27FC236}">
                  <a16:creationId xmlns:a16="http://schemas.microsoft.com/office/drawing/2014/main" id="{EE5B7044-2221-40F5-9A5B-DAA2B64AA1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3101" y="5270500"/>
              <a:ext cx="355600" cy="441325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Line 27">
              <a:extLst>
                <a:ext uri="{FF2B5EF4-FFF2-40B4-BE49-F238E27FC236}">
                  <a16:creationId xmlns:a16="http://schemas.microsoft.com/office/drawing/2014/main" id="{EB64C30C-1D49-4ABE-B4B9-F444D7A38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43326" y="4806950"/>
              <a:ext cx="617538" cy="306388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Line 28">
              <a:extLst>
                <a:ext uri="{FF2B5EF4-FFF2-40B4-BE49-F238E27FC236}">
                  <a16:creationId xmlns:a16="http://schemas.microsoft.com/office/drawing/2014/main" id="{8A52DDE2-4709-41ED-8746-4D83B7E2E4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9801" y="4222750"/>
              <a:ext cx="573088" cy="238125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Line 29">
              <a:extLst>
                <a:ext uri="{FF2B5EF4-FFF2-40B4-BE49-F238E27FC236}">
                  <a16:creationId xmlns:a16="http://schemas.microsoft.com/office/drawing/2014/main" id="{7D1466E0-14A9-4F05-9A4E-4115A4B020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401" y="3455988"/>
              <a:ext cx="719138" cy="80963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Line 30">
              <a:extLst>
                <a:ext uri="{FF2B5EF4-FFF2-40B4-BE49-F238E27FC236}">
                  <a16:creationId xmlns:a16="http://schemas.microsoft.com/office/drawing/2014/main" id="{3863DF09-AA21-4145-BBCD-A4EB2837AF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08363" y="2635250"/>
              <a:ext cx="587375" cy="160338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Line 31">
              <a:extLst>
                <a:ext uri="{FF2B5EF4-FFF2-40B4-BE49-F238E27FC236}">
                  <a16:creationId xmlns:a16="http://schemas.microsoft.com/office/drawing/2014/main" id="{7733AE29-B65E-42AA-B1B8-7BB3320DA7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43326" y="1889125"/>
              <a:ext cx="476250" cy="376238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Line 32">
              <a:extLst>
                <a:ext uri="{FF2B5EF4-FFF2-40B4-BE49-F238E27FC236}">
                  <a16:creationId xmlns:a16="http://schemas.microsoft.com/office/drawing/2014/main" id="{68508176-B452-4520-9911-3B80B428FD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60863" y="1244600"/>
              <a:ext cx="257175" cy="519113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Line 33">
              <a:extLst>
                <a:ext uri="{FF2B5EF4-FFF2-40B4-BE49-F238E27FC236}">
                  <a16:creationId xmlns:a16="http://schemas.microsoft.com/office/drawing/2014/main" id="{209263AF-E613-4310-8DE1-E0DE53D2F6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59363" y="868363"/>
              <a:ext cx="168275" cy="430213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Line 34">
              <a:extLst>
                <a:ext uri="{FF2B5EF4-FFF2-40B4-BE49-F238E27FC236}">
                  <a16:creationId xmlns:a16="http://schemas.microsoft.com/office/drawing/2014/main" id="{29EC6337-B63C-46A7-A4E8-5E524F1B8D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781676" y="628650"/>
              <a:ext cx="98425" cy="520700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Line 35">
              <a:extLst>
                <a:ext uri="{FF2B5EF4-FFF2-40B4-BE49-F238E27FC236}">
                  <a16:creationId xmlns:a16="http://schemas.microsoft.com/office/drawing/2014/main" id="{09FD5C2E-ECF7-4180-B242-F06CA59422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7501" y="684213"/>
              <a:ext cx="166688" cy="630238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Line 36">
              <a:extLst>
                <a:ext uri="{FF2B5EF4-FFF2-40B4-BE49-F238E27FC236}">
                  <a16:creationId xmlns:a16="http://schemas.microsoft.com/office/drawing/2014/main" id="{D20929A7-9004-45E5-8618-EFB40ABB1E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5526" y="979488"/>
              <a:ext cx="303213" cy="523875"/>
            </a:xfrm>
            <a:prstGeom prst="line">
              <a:avLst/>
            </a:prstGeom>
            <a:grp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A8A6094E-EC9D-49D0-AE26-FBDA04A87631}"/>
              </a:ext>
            </a:extLst>
          </p:cNvPr>
          <p:cNvGrpSpPr/>
          <p:nvPr/>
        </p:nvGrpSpPr>
        <p:grpSpPr>
          <a:xfrm>
            <a:off x="4505946" y="1209981"/>
            <a:ext cx="476779" cy="461474"/>
            <a:chOff x="3200401" y="628650"/>
            <a:chExt cx="5786438" cy="5600700"/>
          </a:xfrm>
        </p:grpSpPr>
        <p:sp>
          <p:nvSpPr>
            <p:cNvPr id="121" name="Freeform 40">
              <a:extLst>
                <a:ext uri="{FF2B5EF4-FFF2-40B4-BE49-F238E27FC236}">
                  <a16:creationId xmlns:a16="http://schemas.microsoft.com/office/drawing/2014/main" id="{F4327327-56A7-4820-8EB1-0C9443403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288" y="2297113"/>
              <a:ext cx="2747963" cy="1660525"/>
            </a:xfrm>
            <a:custGeom>
              <a:avLst/>
              <a:gdLst>
                <a:gd name="T0" fmla="*/ 0 w 1731"/>
                <a:gd name="T1" fmla="*/ 0 h 1046"/>
                <a:gd name="T2" fmla="*/ 298 w 1731"/>
                <a:gd name="T3" fmla="*/ 126 h 1046"/>
                <a:gd name="T4" fmla="*/ 468 w 1731"/>
                <a:gd name="T5" fmla="*/ 1046 h 1046"/>
                <a:gd name="T6" fmla="*/ 1519 w 1731"/>
                <a:gd name="T7" fmla="*/ 1046 h 1046"/>
                <a:gd name="T8" fmla="*/ 1731 w 1731"/>
                <a:gd name="T9" fmla="*/ 307 h 1046"/>
                <a:gd name="T10" fmla="*/ 675 w 1731"/>
                <a:gd name="T11" fmla="*/ 307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1046">
                  <a:moveTo>
                    <a:pt x="0" y="0"/>
                  </a:moveTo>
                  <a:lnTo>
                    <a:pt x="298" y="126"/>
                  </a:lnTo>
                  <a:lnTo>
                    <a:pt x="468" y="1046"/>
                  </a:lnTo>
                  <a:lnTo>
                    <a:pt x="1519" y="1046"/>
                  </a:lnTo>
                  <a:lnTo>
                    <a:pt x="1731" y="307"/>
                  </a:lnTo>
                  <a:lnTo>
                    <a:pt x="675" y="307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Freeform 41">
              <a:extLst>
                <a:ext uri="{FF2B5EF4-FFF2-40B4-BE49-F238E27FC236}">
                  <a16:creationId xmlns:a16="http://schemas.microsoft.com/office/drawing/2014/main" id="{DB65A7AE-D017-41CB-A04B-D264EF5D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976" y="3957638"/>
              <a:ext cx="1636713" cy="422275"/>
            </a:xfrm>
            <a:custGeom>
              <a:avLst/>
              <a:gdLst>
                <a:gd name="T0" fmla="*/ 79 w 1031"/>
                <a:gd name="T1" fmla="*/ 0 h 266"/>
                <a:gd name="T2" fmla="*/ 0 w 1031"/>
                <a:gd name="T3" fmla="*/ 266 h 266"/>
                <a:gd name="T4" fmla="*/ 1031 w 1031"/>
                <a:gd name="T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1" h="266">
                  <a:moveTo>
                    <a:pt x="79" y="0"/>
                  </a:moveTo>
                  <a:lnTo>
                    <a:pt x="0" y="266"/>
                  </a:lnTo>
                  <a:lnTo>
                    <a:pt x="1031" y="26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Oval 42">
              <a:extLst>
                <a:ext uri="{FF2B5EF4-FFF2-40B4-BE49-F238E27FC236}">
                  <a16:creationId xmlns:a16="http://schemas.microsoft.com/office/drawing/2014/main" id="{357F6F4B-AF28-443F-81B9-49DB06829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7201" y="4437063"/>
              <a:ext cx="404813" cy="4032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Oval 43">
              <a:extLst>
                <a:ext uri="{FF2B5EF4-FFF2-40B4-BE49-F238E27FC236}">
                  <a16:creationId xmlns:a16="http://schemas.microsoft.com/office/drawing/2014/main" id="{846E3D42-00E5-4481-ABC3-B21325AE4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6" y="4452938"/>
              <a:ext cx="404813" cy="4032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Line 44">
              <a:extLst>
                <a:ext uri="{FF2B5EF4-FFF2-40B4-BE49-F238E27FC236}">
                  <a16:creationId xmlns:a16="http://schemas.microsoft.com/office/drawing/2014/main" id="{466AF4CD-8435-4AA9-9D57-0B8EA3D3B1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8701" y="1889125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Line 45">
              <a:extLst>
                <a:ext uri="{FF2B5EF4-FFF2-40B4-BE49-F238E27FC236}">
                  <a16:creationId xmlns:a16="http://schemas.microsoft.com/office/drawing/2014/main" id="{34F17EA5-CF51-427B-99AF-5C9CD43885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88288" y="1563688"/>
              <a:ext cx="400050" cy="3984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Line 46">
              <a:extLst>
                <a:ext uri="{FF2B5EF4-FFF2-40B4-BE49-F238E27FC236}">
                  <a16:creationId xmlns:a16="http://schemas.microsoft.com/office/drawing/2014/main" id="{09D65E85-DAF3-4D62-8F7E-596A023DF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58176" y="2216150"/>
              <a:ext cx="465138" cy="3000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Line 47">
              <a:extLst>
                <a:ext uri="{FF2B5EF4-FFF2-40B4-BE49-F238E27FC236}">
                  <a16:creationId xmlns:a16="http://schemas.microsoft.com/office/drawing/2014/main" id="{73DF4520-404C-43FD-A311-563C0EDA69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88351" y="2960688"/>
              <a:ext cx="598488" cy="492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Line 48">
              <a:extLst>
                <a:ext uri="{FF2B5EF4-FFF2-40B4-BE49-F238E27FC236}">
                  <a16:creationId xmlns:a16="http://schemas.microsoft.com/office/drawing/2014/main" id="{B82168D4-2809-4F15-A56F-8C4321C824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8351" y="3609975"/>
              <a:ext cx="460375" cy="1111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Line 49">
              <a:extLst>
                <a:ext uri="{FF2B5EF4-FFF2-40B4-BE49-F238E27FC236}">
                  <a16:creationId xmlns:a16="http://schemas.microsoft.com/office/drawing/2014/main" id="{27D77200-7445-461E-8323-F85AAD2D94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8176" y="4246563"/>
              <a:ext cx="519113" cy="1905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Line 50">
              <a:extLst>
                <a:ext uri="{FF2B5EF4-FFF2-40B4-BE49-F238E27FC236}">
                  <a16:creationId xmlns:a16="http://schemas.microsoft.com/office/drawing/2014/main" id="{35C97FEF-1EB3-41BB-936D-5E328370EE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10526" y="4638675"/>
              <a:ext cx="377825" cy="3365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Line 51">
              <a:extLst>
                <a:ext uri="{FF2B5EF4-FFF2-40B4-BE49-F238E27FC236}">
                  <a16:creationId xmlns:a16="http://schemas.microsoft.com/office/drawing/2014/main" id="{EF4F65A4-DCE9-4A09-A87F-CD3BD08D5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8738" y="5024438"/>
              <a:ext cx="209550" cy="4921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Line 52">
              <a:extLst>
                <a:ext uri="{FF2B5EF4-FFF2-40B4-BE49-F238E27FC236}">
                  <a16:creationId xmlns:a16="http://schemas.microsoft.com/office/drawing/2014/main" id="{B276D474-ADA8-4F2B-9617-C897C5FEE9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6938" y="5335588"/>
              <a:ext cx="128588" cy="5572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Line 53">
              <a:extLst>
                <a:ext uri="{FF2B5EF4-FFF2-40B4-BE49-F238E27FC236}">
                  <a16:creationId xmlns:a16="http://schemas.microsoft.com/office/drawing/2014/main" id="{6CF9F6EE-BA61-4170-BF70-C473889C4C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59563" y="5613400"/>
              <a:ext cx="79375" cy="4206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Line 54">
              <a:extLst>
                <a:ext uri="{FF2B5EF4-FFF2-40B4-BE49-F238E27FC236}">
                  <a16:creationId xmlns:a16="http://schemas.microsoft.com/office/drawing/2014/main" id="{63202AD7-D6A2-4806-B846-04C79B38A0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53126" y="5613400"/>
              <a:ext cx="60325" cy="6159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Line 55">
              <a:extLst>
                <a:ext uri="{FF2B5EF4-FFF2-40B4-BE49-F238E27FC236}">
                  <a16:creationId xmlns:a16="http://schemas.microsoft.com/office/drawing/2014/main" id="{07520181-EBA2-4A57-8532-9CE1C656B0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27638" y="5500688"/>
              <a:ext cx="220663" cy="4222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Line 56">
              <a:extLst>
                <a:ext uri="{FF2B5EF4-FFF2-40B4-BE49-F238E27FC236}">
                  <a16:creationId xmlns:a16="http://schemas.microsoft.com/office/drawing/2014/main" id="{E7712F30-832F-45FF-AF0B-D4ECBFA133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3101" y="5270500"/>
              <a:ext cx="355600" cy="4413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Line 57">
              <a:extLst>
                <a:ext uri="{FF2B5EF4-FFF2-40B4-BE49-F238E27FC236}">
                  <a16:creationId xmlns:a16="http://schemas.microsoft.com/office/drawing/2014/main" id="{E48C3EF8-32EA-4A6C-A15A-6ED20FD2C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43326" y="4806950"/>
              <a:ext cx="617538" cy="3063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Line 58">
              <a:extLst>
                <a:ext uri="{FF2B5EF4-FFF2-40B4-BE49-F238E27FC236}">
                  <a16:creationId xmlns:a16="http://schemas.microsoft.com/office/drawing/2014/main" id="{C873E11C-35BF-4FD4-A3DD-CF4A4558A6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9801" y="4222750"/>
              <a:ext cx="573088" cy="2381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Line 59">
              <a:extLst>
                <a:ext uri="{FF2B5EF4-FFF2-40B4-BE49-F238E27FC236}">
                  <a16:creationId xmlns:a16="http://schemas.microsoft.com/office/drawing/2014/main" id="{0E587C31-731E-488E-9C79-BF4496352B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401" y="3455988"/>
              <a:ext cx="719138" cy="809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Line 60">
              <a:extLst>
                <a:ext uri="{FF2B5EF4-FFF2-40B4-BE49-F238E27FC236}">
                  <a16:creationId xmlns:a16="http://schemas.microsoft.com/office/drawing/2014/main" id="{94C74DBF-403B-48A7-BDE0-B1ED25412B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08363" y="2635250"/>
              <a:ext cx="587375" cy="1603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Line 61">
              <a:extLst>
                <a:ext uri="{FF2B5EF4-FFF2-40B4-BE49-F238E27FC236}">
                  <a16:creationId xmlns:a16="http://schemas.microsoft.com/office/drawing/2014/main" id="{F72EF5A5-D0D5-4943-9E20-6EC6095FBA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43326" y="1889125"/>
              <a:ext cx="476250" cy="3762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Line 62">
              <a:extLst>
                <a:ext uri="{FF2B5EF4-FFF2-40B4-BE49-F238E27FC236}">
                  <a16:creationId xmlns:a16="http://schemas.microsoft.com/office/drawing/2014/main" id="{B631B210-9354-4E12-AF5B-56BB5D2B7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60863" y="1244600"/>
              <a:ext cx="257175" cy="5191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Line 63">
              <a:extLst>
                <a:ext uri="{FF2B5EF4-FFF2-40B4-BE49-F238E27FC236}">
                  <a16:creationId xmlns:a16="http://schemas.microsoft.com/office/drawing/2014/main" id="{9567D2BD-C52C-4E4E-8D24-F448535F3E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59363" y="868363"/>
              <a:ext cx="168275" cy="4302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Line 64">
              <a:extLst>
                <a:ext uri="{FF2B5EF4-FFF2-40B4-BE49-F238E27FC236}">
                  <a16:creationId xmlns:a16="http://schemas.microsoft.com/office/drawing/2014/main" id="{39B98502-D7C3-4A37-82E5-DD42CC3B0E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781676" y="628650"/>
              <a:ext cx="98425" cy="5207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Line 65">
              <a:extLst>
                <a:ext uri="{FF2B5EF4-FFF2-40B4-BE49-F238E27FC236}">
                  <a16:creationId xmlns:a16="http://schemas.microsoft.com/office/drawing/2014/main" id="{E642B7FD-B47B-48FD-AA42-81020A5558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5526" y="979488"/>
              <a:ext cx="303213" cy="5238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Line 66">
              <a:extLst>
                <a:ext uri="{FF2B5EF4-FFF2-40B4-BE49-F238E27FC236}">
                  <a16:creationId xmlns:a16="http://schemas.microsoft.com/office/drawing/2014/main" id="{BEC0117D-4368-4139-99B8-D488F0B549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7501" y="684213"/>
              <a:ext cx="166688" cy="6302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8" name="Group 147">
            <a:extLst>
              <a:ext uri="{FF2B5EF4-FFF2-40B4-BE49-F238E27FC236}">
                <a16:creationId xmlns:a16="http://schemas.microsoft.com/office/drawing/2014/main" id="{4845A47E-B542-4875-A702-88FA2900377A}"/>
              </a:ext>
            </a:extLst>
          </p:cNvPr>
          <p:cNvGrpSpPr/>
          <p:nvPr/>
        </p:nvGrpSpPr>
        <p:grpSpPr>
          <a:xfrm>
            <a:off x="5395252" y="1205409"/>
            <a:ext cx="500364" cy="484303"/>
            <a:chOff x="3200401" y="628650"/>
            <a:chExt cx="5786438" cy="5600700"/>
          </a:xfrm>
        </p:grpSpPr>
        <p:sp>
          <p:nvSpPr>
            <p:cNvPr id="149" name="Line 70">
              <a:extLst>
                <a:ext uri="{FF2B5EF4-FFF2-40B4-BE49-F238E27FC236}">
                  <a16:creationId xmlns:a16="http://schemas.microsoft.com/office/drawing/2014/main" id="{AAF233BF-2EC6-41AE-8939-4E5582B203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838701" y="1889125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Line 71">
              <a:extLst>
                <a:ext uri="{FF2B5EF4-FFF2-40B4-BE49-F238E27FC236}">
                  <a16:creationId xmlns:a16="http://schemas.microsoft.com/office/drawing/2014/main" id="{DE5F7FF2-EF87-4869-987C-258A85CD08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888288" y="1563688"/>
              <a:ext cx="400050" cy="3984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Line 72">
              <a:extLst>
                <a:ext uri="{FF2B5EF4-FFF2-40B4-BE49-F238E27FC236}">
                  <a16:creationId xmlns:a16="http://schemas.microsoft.com/office/drawing/2014/main" id="{CD0128E9-7DF5-438D-A5CE-145B068C80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258176" y="2216150"/>
              <a:ext cx="465138" cy="3000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Line 73">
              <a:extLst>
                <a:ext uri="{FF2B5EF4-FFF2-40B4-BE49-F238E27FC236}">
                  <a16:creationId xmlns:a16="http://schemas.microsoft.com/office/drawing/2014/main" id="{B5A08FDD-1E6E-4841-AEC1-E3145F5C1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388351" y="2960688"/>
              <a:ext cx="598488" cy="492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Line 74">
              <a:extLst>
                <a:ext uri="{FF2B5EF4-FFF2-40B4-BE49-F238E27FC236}">
                  <a16:creationId xmlns:a16="http://schemas.microsoft.com/office/drawing/2014/main" id="{19BE6A6A-48A4-480B-A7DA-FC06BFC020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88351" y="3609975"/>
              <a:ext cx="460375" cy="1111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Line 75">
              <a:extLst>
                <a:ext uri="{FF2B5EF4-FFF2-40B4-BE49-F238E27FC236}">
                  <a16:creationId xmlns:a16="http://schemas.microsoft.com/office/drawing/2014/main" id="{0B5C3556-0158-4831-A3D7-0044D6F71C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58176" y="4246563"/>
              <a:ext cx="519113" cy="1905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Line 76">
              <a:extLst>
                <a:ext uri="{FF2B5EF4-FFF2-40B4-BE49-F238E27FC236}">
                  <a16:creationId xmlns:a16="http://schemas.microsoft.com/office/drawing/2014/main" id="{F00A4DA8-730E-497A-85C0-D1E13A346F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010526" y="4638675"/>
              <a:ext cx="377825" cy="3365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Line 77">
              <a:extLst>
                <a:ext uri="{FF2B5EF4-FFF2-40B4-BE49-F238E27FC236}">
                  <a16:creationId xmlns:a16="http://schemas.microsoft.com/office/drawing/2014/main" id="{6BD6158A-4CE1-4C19-BAEC-3BBC3DE847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78738" y="5024438"/>
              <a:ext cx="209550" cy="4921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Line 78">
              <a:extLst>
                <a:ext uri="{FF2B5EF4-FFF2-40B4-BE49-F238E27FC236}">
                  <a16:creationId xmlns:a16="http://schemas.microsoft.com/office/drawing/2014/main" id="{988B3DA3-8D3F-4FF1-B6C3-23B89A1110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246938" y="5335588"/>
              <a:ext cx="128588" cy="5572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Line 79">
              <a:extLst>
                <a:ext uri="{FF2B5EF4-FFF2-40B4-BE49-F238E27FC236}">
                  <a16:creationId xmlns:a16="http://schemas.microsoft.com/office/drawing/2014/main" id="{E40E5B98-D008-445E-A784-3D43C95433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59563" y="5613400"/>
              <a:ext cx="79375" cy="4206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Line 80">
              <a:extLst>
                <a:ext uri="{FF2B5EF4-FFF2-40B4-BE49-F238E27FC236}">
                  <a16:creationId xmlns:a16="http://schemas.microsoft.com/office/drawing/2014/main" id="{A0ABEB6A-A57A-434A-B425-02A12087FD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53126" y="5613400"/>
              <a:ext cx="60325" cy="6159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Line 81">
              <a:extLst>
                <a:ext uri="{FF2B5EF4-FFF2-40B4-BE49-F238E27FC236}">
                  <a16:creationId xmlns:a16="http://schemas.microsoft.com/office/drawing/2014/main" id="{3588A9A5-7487-4593-BA1D-35E318224C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27638" y="5500688"/>
              <a:ext cx="220663" cy="4222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Line 82">
              <a:extLst>
                <a:ext uri="{FF2B5EF4-FFF2-40B4-BE49-F238E27FC236}">
                  <a16:creationId xmlns:a16="http://schemas.microsoft.com/office/drawing/2014/main" id="{92760327-1C25-4D89-874E-FD7F072E04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83101" y="5270500"/>
              <a:ext cx="355600" cy="4413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Line 83">
              <a:extLst>
                <a:ext uri="{FF2B5EF4-FFF2-40B4-BE49-F238E27FC236}">
                  <a16:creationId xmlns:a16="http://schemas.microsoft.com/office/drawing/2014/main" id="{8EA3089E-DAC6-45D0-ACA9-2DA4F48169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43326" y="4806950"/>
              <a:ext cx="617538" cy="3063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Line 84">
              <a:extLst>
                <a:ext uri="{FF2B5EF4-FFF2-40B4-BE49-F238E27FC236}">
                  <a16:creationId xmlns:a16="http://schemas.microsoft.com/office/drawing/2014/main" id="{08397330-580A-4102-884F-EBF22EC198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79801" y="4222750"/>
              <a:ext cx="573088" cy="2381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Line 85">
              <a:extLst>
                <a:ext uri="{FF2B5EF4-FFF2-40B4-BE49-F238E27FC236}">
                  <a16:creationId xmlns:a16="http://schemas.microsoft.com/office/drawing/2014/main" id="{30DF932E-BC0D-4FBE-BA83-BAEC7B9DB7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00401" y="3455988"/>
              <a:ext cx="719138" cy="809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Line 86">
              <a:extLst>
                <a:ext uri="{FF2B5EF4-FFF2-40B4-BE49-F238E27FC236}">
                  <a16:creationId xmlns:a16="http://schemas.microsoft.com/office/drawing/2014/main" id="{8716B5AC-082B-40F0-ADFD-C4512B34B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408363" y="2635250"/>
              <a:ext cx="587375" cy="1603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Line 87">
              <a:extLst>
                <a:ext uri="{FF2B5EF4-FFF2-40B4-BE49-F238E27FC236}">
                  <a16:creationId xmlns:a16="http://schemas.microsoft.com/office/drawing/2014/main" id="{9F078951-DB4F-435C-8ACF-5B8A7F0AF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43326" y="1889125"/>
              <a:ext cx="476250" cy="3762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Line 88">
              <a:extLst>
                <a:ext uri="{FF2B5EF4-FFF2-40B4-BE49-F238E27FC236}">
                  <a16:creationId xmlns:a16="http://schemas.microsoft.com/office/drawing/2014/main" id="{B6B96F14-8481-4D69-9C51-44D3BCF292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60863" y="1244600"/>
              <a:ext cx="257175" cy="5191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Line 89">
              <a:extLst>
                <a:ext uri="{FF2B5EF4-FFF2-40B4-BE49-F238E27FC236}">
                  <a16:creationId xmlns:a16="http://schemas.microsoft.com/office/drawing/2014/main" id="{3F4B57C8-891F-49B8-8F43-8163311B62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59363" y="868363"/>
              <a:ext cx="168275" cy="4302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Line 90">
              <a:extLst>
                <a:ext uri="{FF2B5EF4-FFF2-40B4-BE49-F238E27FC236}">
                  <a16:creationId xmlns:a16="http://schemas.microsoft.com/office/drawing/2014/main" id="{175CFC2C-C072-4469-A9CE-741D1FC225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781676" y="628650"/>
              <a:ext cx="98425" cy="5207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Line 91">
              <a:extLst>
                <a:ext uri="{FF2B5EF4-FFF2-40B4-BE49-F238E27FC236}">
                  <a16:creationId xmlns:a16="http://schemas.microsoft.com/office/drawing/2014/main" id="{71A8C0E0-6181-4C2B-83D9-D623D3B2C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5526" y="979488"/>
              <a:ext cx="303213" cy="5238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Line 92">
              <a:extLst>
                <a:ext uri="{FF2B5EF4-FFF2-40B4-BE49-F238E27FC236}">
                  <a16:creationId xmlns:a16="http://schemas.microsoft.com/office/drawing/2014/main" id="{37F38214-7783-4587-9760-F554E5A513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667501" y="684213"/>
              <a:ext cx="166688" cy="6302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Freeform 93">
              <a:extLst>
                <a:ext uri="{FF2B5EF4-FFF2-40B4-BE49-F238E27FC236}">
                  <a16:creationId xmlns:a16="http://schemas.microsoft.com/office/drawing/2014/main" id="{3458C198-CA67-4CA8-B9D5-9FEF83995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3288" y="2155825"/>
              <a:ext cx="2747963" cy="1660525"/>
            </a:xfrm>
            <a:custGeom>
              <a:avLst/>
              <a:gdLst>
                <a:gd name="T0" fmla="*/ 0 w 1731"/>
                <a:gd name="T1" fmla="*/ 0 h 1046"/>
                <a:gd name="T2" fmla="*/ 298 w 1731"/>
                <a:gd name="T3" fmla="*/ 127 h 1046"/>
                <a:gd name="T4" fmla="*/ 468 w 1731"/>
                <a:gd name="T5" fmla="*/ 1046 h 1046"/>
                <a:gd name="T6" fmla="*/ 1519 w 1731"/>
                <a:gd name="T7" fmla="*/ 1046 h 1046"/>
                <a:gd name="T8" fmla="*/ 1731 w 1731"/>
                <a:gd name="T9" fmla="*/ 307 h 1046"/>
                <a:gd name="T10" fmla="*/ 675 w 1731"/>
                <a:gd name="T11" fmla="*/ 307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1" h="1046">
                  <a:moveTo>
                    <a:pt x="0" y="0"/>
                  </a:moveTo>
                  <a:lnTo>
                    <a:pt x="298" y="127"/>
                  </a:lnTo>
                  <a:lnTo>
                    <a:pt x="468" y="1046"/>
                  </a:lnTo>
                  <a:lnTo>
                    <a:pt x="1519" y="1046"/>
                  </a:lnTo>
                  <a:lnTo>
                    <a:pt x="1731" y="307"/>
                  </a:lnTo>
                  <a:lnTo>
                    <a:pt x="675" y="307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Freeform 94">
              <a:extLst>
                <a:ext uri="{FF2B5EF4-FFF2-40B4-BE49-F238E27FC236}">
                  <a16:creationId xmlns:a16="http://schemas.microsoft.com/office/drawing/2014/main" id="{E43746CE-01A1-4DE4-AC9B-C6B1C0CE2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4976" y="3816350"/>
              <a:ext cx="1636713" cy="422275"/>
            </a:xfrm>
            <a:custGeom>
              <a:avLst/>
              <a:gdLst>
                <a:gd name="T0" fmla="*/ 79 w 1031"/>
                <a:gd name="T1" fmla="*/ 0 h 266"/>
                <a:gd name="T2" fmla="*/ 0 w 1031"/>
                <a:gd name="T3" fmla="*/ 266 h 266"/>
                <a:gd name="T4" fmla="*/ 1031 w 1031"/>
                <a:gd name="T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1" h="266">
                  <a:moveTo>
                    <a:pt x="79" y="0"/>
                  </a:moveTo>
                  <a:lnTo>
                    <a:pt x="0" y="266"/>
                  </a:lnTo>
                  <a:lnTo>
                    <a:pt x="1031" y="26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Oval 95">
              <a:extLst>
                <a:ext uri="{FF2B5EF4-FFF2-40B4-BE49-F238E27FC236}">
                  <a16:creationId xmlns:a16="http://schemas.microsoft.com/office/drawing/2014/main" id="{8453B63F-99E1-4160-9FDB-FCBEC3206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7201" y="4295775"/>
              <a:ext cx="404813" cy="4032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Oval 96">
              <a:extLst>
                <a:ext uri="{FF2B5EF4-FFF2-40B4-BE49-F238E27FC236}">
                  <a16:creationId xmlns:a16="http://schemas.microsoft.com/office/drawing/2014/main" id="{A9212C3D-917D-4A15-A25B-873D99BBA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4476" y="4311650"/>
              <a:ext cx="404813" cy="4032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Line 97">
              <a:extLst>
                <a:ext uri="{FF2B5EF4-FFF2-40B4-BE49-F238E27FC236}">
                  <a16:creationId xmlns:a16="http://schemas.microsoft.com/office/drawing/2014/main" id="{73A45DF7-05B6-494F-97D9-4FD20BA0B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89651" y="2984500"/>
              <a:ext cx="127476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Line 98">
              <a:extLst>
                <a:ext uri="{FF2B5EF4-FFF2-40B4-BE49-F238E27FC236}">
                  <a16:creationId xmlns:a16="http://schemas.microsoft.com/office/drawing/2014/main" id="{E6B266F6-8347-4994-948E-FC3920BF89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34126" y="3394075"/>
              <a:ext cx="909638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Oval 99">
              <a:extLst>
                <a:ext uri="{FF2B5EF4-FFF2-40B4-BE49-F238E27FC236}">
                  <a16:creationId xmlns:a16="http://schemas.microsoft.com/office/drawing/2014/main" id="{CD60400B-F0C5-4601-B664-2540CBB0F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3726" y="4430713"/>
              <a:ext cx="134938" cy="133350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Oval 100">
              <a:extLst>
                <a:ext uri="{FF2B5EF4-FFF2-40B4-BE49-F238E27FC236}">
                  <a16:creationId xmlns:a16="http://schemas.microsoft.com/office/drawing/2014/main" id="{2C49AC57-3979-4B49-A680-A88E19587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1001" y="4446588"/>
              <a:ext cx="133350" cy="133350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4F9B4A7A-6846-48A5-AE4F-A82326F2E1D5}"/>
              </a:ext>
            </a:extLst>
          </p:cNvPr>
          <p:cNvGrpSpPr/>
          <p:nvPr/>
        </p:nvGrpSpPr>
        <p:grpSpPr>
          <a:xfrm>
            <a:off x="6274642" y="1197972"/>
            <a:ext cx="481350" cy="479230"/>
            <a:chOff x="3932238" y="1277938"/>
            <a:chExt cx="4324350" cy="4305300"/>
          </a:xfrm>
        </p:grpSpPr>
        <p:sp>
          <p:nvSpPr>
            <p:cNvPr id="183" name="Freeform 104">
              <a:extLst>
                <a:ext uri="{FF2B5EF4-FFF2-40B4-BE49-F238E27FC236}">
                  <a16:creationId xmlns:a16="http://schemas.microsoft.com/office/drawing/2014/main" id="{3F3B484B-95C1-4176-95B4-BCB73B259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5688" y="2193926"/>
              <a:ext cx="2749550" cy="1658938"/>
            </a:xfrm>
            <a:custGeom>
              <a:avLst/>
              <a:gdLst>
                <a:gd name="T0" fmla="*/ 0 w 1732"/>
                <a:gd name="T1" fmla="*/ 0 h 1045"/>
                <a:gd name="T2" fmla="*/ 298 w 1732"/>
                <a:gd name="T3" fmla="*/ 126 h 1045"/>
                <a:gd name="T4" fmla="*/ 468 w 1732"/>
                <a:gd name="T5" fmla="*/ 1045 h 1045"/>
                <a:gd name="T6" fmla="*/ 1519 w 1732"/>
                <a:gd name="T7" fmla="*/ 1045 h 1045"/>
                <a:gd name="T8" fmla="*/ 1732 w 1732"/>
                <a:gd name="T9" fmla="*/ 306 h 1045"/>
                <a:gd name="T10" fmla="*/ 675 w 1732"/>
                <a:gd name="T11" fmla="*/ 306 h 10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2" h="1045">
                  <a:moveTo>
                    <a:pt x="0" y="0"/>
                  </a:moveTo>
                  <a:lnTo>
                    <a:pt x="298" y="126"/>
                  </a:lnTo>
                  <a:lnTo>
                    <a:pt x="468" y="1045"/>
                  </a:lnTo>
                  <a:lnTo>
                    <a:pt x="1519" y="1045"/>
                  </a:lnTo>
                  <a:lnTo>
                    <a:pt x="1732" y="306"/>
                  </a:lnTo>
                  <a:lnTo>
                    <a:pt x="675" y="30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Freeform 105">
              <a:extLst>
                <a:ext uri="{FF2B5EF4-FFF2-40B4-BE49-F238E27FC236}">
                  <a16:creationId xmlns:a16="http://schemas.microsoft.com/office/drawing/2014/main" id="{8A5D904F-6D5F-4D9D-AE0B-BCA33533F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7376" y="3852863"/>
              <a:ext cx="1636713" cy="422275"/>
            </a:xfrm>
            <a:custGeom>
              <a:avLst/>
              <a:gdLst>
                <a:gd name="T0" fmla="*/ 79 w 1031"/>
                <a:gd name="T1" fmla="*/ 0 h 266"/>
                <a:gd name="T2" fmla="*/ 0 w 1031"/>
                <a:gd name="T3" fmla="*/ 266 h 266"/>
                <a:gd name="T4" fmla="*/ 1031 w 1031"/>
                <a:gd name="T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1" h="266">
                  <a:moveTo>
                    <a:pt x="79" y="0"/>
                  </a:moveTo>
                  <a:lnTo>
                    <a:pt x="0" y="266"/>
                  </a:lnTo>
                  <a:lnTo>
                    <a:pt x="1031" y="26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Oval 106">
              <a:extLst>
                <a:ext uri="{FF2B5EF4-FFF2-40B4-BE49-F238E27FC236}">
                  <a16:creationId xmlns:a16="http://schemas.microsoft.com/office/drawing/2014/main" id="{33A8B743-995B-4463-A434-10928BA79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89601" y="4332288"/>
              <a:ext cx="404813" cy="4032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Oval 107">
              <a:extLst>
                <a:ext uri="{FF2B5EF4-FFF2-40B4-BE49-F238E27FC236}">
                  <a16:creationId xmlns:a16="http://schemas.microsoft.com/office/drawing/2014/main" id="{28A2C083-941C-4079-A3D0-06A57D80B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6" y="4348163"/>
              <a:ext cx="404813" cy="4032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Line 108">
              <a:extLst>
                <a:ext uri="{FF2B5EF4-FFF2-40B4-BE49-F238E27FC236}">
                  <a16:creationId xmlns:a16="http://schemas.microsoft.com/office/drawing/2014/main" id="{19190472-9B45-4BE3-84C5-A6F51C43A1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2051" y="3021013"/>
              <a:ext cx="127476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Line 109">
              <a:extLst>
                <a:ext uri="{FF2B5EF4-FFF2-40B4-BE49-F238E27FC236}">
                  <a16:creationId xmlns:a16="http://schemas.microsoft.com/office/drawing/2014/main" id="{1EF63400-C549-4990-95C2-C4D01ED07E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86526" y="3430588"/>
              <a:ext cx="9112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Oval 110">
              <a:extLst>
                <a:ext uri="{FF2B5EF4-FFF2-40B4-BE49-F238E27FC236}">
                  <a16:creationId xmlns:a16="http://schemas.microsoft.com/office/drawing/2014/main" id="{219B8F80-FEC4-4F80-8256-B2CD51730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26126" y="4467226"/>
              <a:ext cx="134938" cy="133350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Oval 111">
              <a:extLst>
                <a:ext uri="{FF2B5EF4-FFF2-40B4-BE49-F238E27FC236}">
                  <a16:creationId xmlns:a16="http://schemas.microsoft.com/office/drawing/2014/main" id="{25FD6018-63C9-44CD-B097-732C559E2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3401" y="4483101"/>
              <a:ext cx="133350" cy="133350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Oval 112">
              <a:extLst>
                <a:ext uri="{FF2B5EF4-FFF2-40B4-BE49-F238E27FC236}">
                  <a16:creationId xmlns:a16="http://schemas.microsoft.com/office/drawing/2014/main" id="{B3DE223A-046B-4CF5-B292-646868186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2238" y="1277938"/>
              <a:ext cx="4324350" cy="4305300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4E0D61E2-28EB-4B09-83AC-C470B072E6EA}"/>
              </a:ext>
            </a:extLst>
          </p:cNvPr>
          <p:cNvGrpSpPr/>
          <p:nvPr/>
        </p:nvGrpSpPr>
        <p:grpSpPr>
          <a:xfrm>
            <a:off x="7152581" y="1190484"/>
            <a:ext cx="496455" cy="494204"/>
            <a:chOff x="3646488" y="992188"/>
            <a:chExt cx="4902200" cy="4879975"/>
          </a:xfrm>
        </p:grpSpPr>
        <p:sp>
          <p:nvSpPr>
            <p:cNvPr id="196" name="Oval 116">
              <a:extLst>
                <a:ext uri="{FF2B5EF4-FFF2-40B4-BE49-F238E27FC236}">
                  <a16:creationId xmlns:a16="http://schemas.microsoft.com/office/drawing/2014/main" id="{CD99472F-8CBF-44E5-B0AA-C36CF0520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6488" y="992188"/>
              <a:ext cx="4902200" cy="487997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Freeform 117">
              <a:extLst>
                <a:ext uri="{FF2B5EF4-FFF2-40B4-BE49-F238E27FC236}">
                  <a16:creationId xmlns:a16="http://schemas.microsoft.com/office/drawing/2014/main" id="{E8B1D041-D1D1-4213-99B9-671A06B94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9601" y="1985963"/>
              <a:ext cx="2598738" cy="2293938"/>
            </a:xfrm>
            <a:custGeom>
              <a:avLst/>
              <a:gdLst>
                <a:gd name="T0" fmla="*/ 1637 w 1637"/>
                <a:gd name="T1" fmla="*/ 1445 h 1445"/>
                <a:gd name="T2" fmla="*/ 525 w 1637"/>
                <a:gd name="T3" fmla="*/ 1445 h 1445"/>
                <a:gd name="T4" fmla="*/ 678 w 1637"/>
                <a:gd name="T5" fmla="*/ 1161 h 1445"/>
                <a:gd name="T6" fmla="*/ 349 w 1637"/>
                <a:gd name="T7" fmla="*/ 177 h 1445"/>
                <a:gd name="T8" fmla="*/ 0 w 1637"/>
                <a:gd name="T9" fmla="*/ 0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7" h="1445">
                  <a:moveTo>
                    <a:pt x="1637" y="1445"/>
                  </a:moveTo>
                  <a:lnTo>
                    <a:pt x="525" y="1445"/>
                  </a:lnTo>
                  <a:lnTo>
                    <a:pt x="678" y="1161"/>
                  </a:lnTo>
                  <a:lnTo>
                    <a:pt x="349" y="177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Freeform 118">
              <a:extLst>
                <a:ext uri="{FF2B5EF4-FFF2-40B4-BE49-F238E27FC236}">
                  <a16:creationId xmlns:a16="http://schemas.microsoft.com/office/drawing/2014/main" id="{0DCD16F8-946F-4D36-9ED2-94DF0D04C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476" y="2554288"/>
              <a:ext cx="2368550" cy="1289050"/>
            </a:xfrm>
            <a:custGeom>
              <a:avLst/>
              <a:gdLst>
                <a:gd name="T0" fmla="*/ 0 w 1492"/>
                <a:gd name="T1" fmla="*/ 0 h 812"/>
                <a:gd name="T2" fmla="*/ 1492 w 1492"/>
                <a:gd name="T3" fmla="*/ 0 h 812"/>
                <a:gd name="T4" fmla="*/ 1271 w 1492"/>
                <a:gd name="T5" fmla="*/ 812 h 812"/>
                <a:gd name="T6" fmla="*/ 268 w 1492"/>
                <a:gd name="T7" fmla="*/ 803 h 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92" h="812">
                  <a:moveTo>
                    <a:pt x="0" y="0"/>
                  </a:moveTo>
                  <a:lnTo>
                    <a:pt x="1492" y="0"/>
                  </a:lnTo>
                  <a:lnTo>
                    <a:pt x="1271" y="812"/>
                  </a:lnTo>
                  <a:lnTo>
                    <a:pt x="268" y="80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Line 119">
              <a:extLst>
                <a:ext uri="{FF2B5EF4-FFF2-40B4-BE49-F238E27FC236}">
                  <a16:creationId xmlns:a16="http://schemas.microsoft.com/office/drawing/2014/main" id="{74A9FBD0-DFF3-4375-9997-B37CFCD94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9951" y="2554288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Line 120">
              <a:extLst>
                <a:ext uri="{FF2B5EF4-FFF2-40B4-BE49-F238E27FC236}">
                  <a16:creationId xmlns:a16="http://schemas.microsoft.com/office/drawing/2014/main" id="{7C50819F-E1AB-4756-AA6F-FB3D8C53FE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49951" y="2554288"/>
              <a:ext cx="0" cy="12779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Line 121">
              <a:extLst>
                <a:ext uri="{FF2B5EF4-FFF2-40B4-BE49-F238E27FC236}">
                  <a16:creationId xmlns:a16="http://schemas.microsoft.com/office/drawing/2014/main" id="{2EAE45EC-8E5A-44E2-9C1C-A8457F8F7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96063" y="2554288"/>
              <a:ext cx="0" cy="12858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Line 122">
              <a:extLst>
                <a:ext uri="{FF2B5EF4-FFF2-40B4-BE49-F238E27FC236}">
                  <a16:creationId xmlns:a16="http://schemas.microsoft.com/office/drawing/2014/main" id="{EADCFA9D-8490-4634-8E8F-4AD939D23B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9226" y="3025776"/>
              <a:ext cx="20812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Line 123">
              <a:extLst>
                <a:ext uri="{FF2B5EF4-FFF2-40B4-BE49-F238E27FC236}">
                  <a16:creationId xmlns:a16="http://schemas.microsoft.com/office/drawing/2014/main" id="{99C7823F-FFA0-4C30-B874-B09361C1B5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3213" y="3494088"/>
              <a:ext cx="18002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Oval 124">
              <a:extLst>
                <a:ext uri="{FF2B5EF4-FFF2-40B4-BE49-F238E27FC236}">
                  <a16:creationId xmlns:a16="http://schemas.microsoft.com/office/drawing/2014/main" id="{5CB7317E-C3BB-40D0-9F23-E5F2662E7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16538" y="4311651"/>
              <a:ext cx="500063" cy="4953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Oval 125">
              <a:extLst>
                <a:ext uri="{FF2B5EF4-FFF2-40B4-BE49-F238E27FC236}">
                  <a16:creationId xmlns:a16="http://schemas.microsoft.com/office/drawing/2014/main" id="{EC04F7BC-ECA9-4C10-9C5A-B08693D4FD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4613" y="4311651"/>
              <a:ext cx="498475" cy="4953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9A3327EE-173A-402D-A896-9188B2B6ACB5}"/>
              </a:ext>
            </a:extLst>
          </p:cNvPr>
          <p:cNvGrpSpPr/>
          <p:nvPr/>
        </p:nvGrpSpPr>
        <p:grpSpPr>
          <a:xfrm>
            <a:off x="8040938" y="1193549"/>
            <a:ext cx="490722" cy="488073"/>
            <a:chOff x="3892550" y="1235076"/>
            <a:chExt cx="4410075" cy="4386263"/>
          </a:xfrm>
        </p:grpSpPr>
        <p:sp>
          <p:nvSpPr>
            <p:cNvPr id="209" name="Oval 129">
              <a:extLst>
                <a:ext uri="{FF2B5EF4-FFF2-40B4-BE49-F238E27FC236}">
                  <a16:creationId xmlns:a16="http://schemas.microsoft.com/office/drawing/2014/main" id="{097F5FED-F9E6-44A4-B1C7-877523CBF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2550" y="1235076"/>
              <a:ext cx="4410075" cy="4386263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Freeform 130">
              <a:extLst>
                <a:ext uri="{FF2B5EF4-FFF2-40B4-BE49-F238E27FC236}">
                  <a16:creationId xmlns:a16="http://schemas.microsoft.com/office/drawing/2014/main" id="{6CBE4867-FBDF-4C61-9085-3BAA9A98D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525" y="2165351"/>
              <a:ext cx="2749550" cy="1660525"/>
            </a:xfrm>
            <a:custGeom>
              <a:avLst/>
              <a:gdLst>
                <a:gd name="T0" fmla="*/ 0 w 1732"/>
                <a:gd name="T1" fmla="*/ 0 h 1046"/>
                <a:gd name="T2" fmla="*/ 298 w 1732"/>
                <a:gd name="T3" fmla="*/ 127 h 1046"/>
                <a:gd name="T4" fmla="*/ 468 w 1732"/>
                <a:gd name="T5" fmla="*/ 1046 h 1046"/>
                <a:gd name="T6" fmla="*/ 1520 w 1732"/>
                <a:gd name="T7" fmla="*/ 1046 h 1046"/>
                <a:gd name="T8" fmla="*/ 1732 w 1732"/>
                <a:gd name="T9" fmla="*/ 307 h 1046"/>
                <a:gd name="T10" fmla="*/ 675 w 1732"/>
                <a:gd name="T11" fmla="*/ 307 h 10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32" h="1046">
                  <a:moveTo>
                    <a:pt x="0" y="0"/>
                  </a:moveTo>
                  <a:lnTo>
                    <a:pt x="298" y="127"/>
                  </a:lnTo>
                  <a:lnTo>
                    <a:pt x="468" y="1046"/>
                  </a:lnTo>
                  <a:lnTo>
                    <a:pt x="1520" y="1046"/>
                  </a:lnTo>
                  <a:lnTo>
                    <a:pt x="1732" y="307"/>
                  </a:lnTo>
                  <a:lnTo>
                    <a:pt x="675" y="307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Freeform 131">
              <a:extLst>
                <a:ext uri="{FF2B5EF4-FFF2-40B4-BE49-F238E27FC236}">
                  <a16:creationId xmlns:a16="http://schemas.microsoft.com/office/drawing/2014/main" id="{5EAFA752-76BA-4E80-82BE-32ADC1F9E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1800" y="3825876"/>
              <a:ext cx="1636713" cy="422275"/>
            </a:xfrm>
            <a:custGeom>
              <a:avLst/>
              <a:gdLst>
                <a:gd name="T0" fmla="*/ 78 w 1031"/>
                <a:gd name="T1" fmla="*/ 0 h 266"/>
                <a:gd name="T2" fmla="*/ 0 w 1031"/>
                <a:gd name="T3" fmla="*/ 266 h 266"/>
                <a:gd name="T4" fmla="*/ 1031 w 1031"/>
                <a:gd name="T5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31" h="266">
                  <a:moveTo>
                    <a:pt x="78" y="0"/>
                  </a:moveTo>
                  <a:lnTo>
                    <a:pt x="0" y="266"/>
                  </a:lnTo>
                  <a:lnTo>
                    <a:pt x="1031" y="266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Oval 132">
              <a:extLst>
                <a:ext uri="{FF2B5EF4-FFF2-40B4-BE49-F238E27FC236}">
                  <a16:creationId xmlns:a16="http://schemas.microsoft.com/office/drawing/2014/main" id="{4486E003-4B7A-46AD-AFD3-B10B0CEB8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2438" y="4305301"/>
              <a:ext cx="406400" cy="4032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Oval 133">
              <a:extLst>
                <a:ext uri="{FF2B5EF4-FFF2-40B4-BE49-F238E27FC236}">
                  <a16:creationId xmlns:a16="http://schemas.microsoft.com/office/drawing/2014/main" id="{F5F42535-6CFC-4DAF-9E98-89AA180AF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1300" y="4321176"/>
              <a:ext cx="404813" cy="403225"/>
            </a:xfrm>
            <a:prstGeom prst="ellips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CEC0D943-918B-4FD6-9847-2CB8B3E5FB59}"/>
              </a:ext>
            </a:extLst>
          </p:cNvPr>
          <p:cNvGrpSpPr/>
          <p:nvPr/>
        </p:nvGrpSpPr>
        <p:grpSpPr>
          <a:xfrm>
            <a:off x="8963832" y="1237530"/>
            <a:ext cx="415917" cy="400109"/>
            <a:chOff x="4830763" y="2203451"/>
            <a:chExt cx="2547938" cy="2451100"/>
          </a:xfrm>
        </p:grpSpPr>
        <p:sp>
          <p:nvSpPr>
            <p:cNvPr id="218" name="Freeform 137">
              <a:extLst>
                <a:ext uri="{FF2B5EF4-FFF2-40B4-BE49-F238E27FC236}">
                  <a16:creationId xmlns:a16="http://schemas.microsoft.com/office/drawing/2014/main" id="{DF654B87-B01C-4F88-A15A-06BDB6A6C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0763" y="2203451"/>
              <a:ext cx="2408238" cy="2035175"/>
            </a:xfrm>
            <a:custGeom>
              <a:avLst/>
              <a:gdLst>
                <a:gd name="T0" fmla="*/ 0 w 884"/>
                <a:gd name="T1" fmla="*/ 0 h 750"/>
                <a:gd name="T2" fmla="*/ 241 w 884"/>
                <a:gd name="T3" fmla="*/ 149 h 750"/>
                <a:gd name="T4" fmla="*/ 334 w 884"/>
                <a:gd name="T5" fmla="*/ 648 h 750"/>
                <a:gd name="T6" fmla="*/ 884 w 884"/>
                <a:gd name="T7" fmla="*/ 745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4" h="750">
                  <a:moveTo>
                    <a:pt x="0" y="0"/>
                  </a:moveTo>
                  <a:cubicBezTo>
                    <a:pt x="0" y="0"/>
                    <a:pt x="200" y="16"/>
                    <a:pt x="241" y="149"/>
                  </a:cubicBezTo>
                  <a:cubicBezTo>
                    <a:pt x="282" y="283"/>
                    <a:pt x="226" y="571"/>
                    <a:pt x="334" y="648"/>
                  </a:cubicBezTo>
                  <a:cubicBezTo>
                    <a:pt x="442" y="725"/>
                    <a:pt x="801" y="750"/>
                    <a:pt x="884" y="745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Oval 138">
              <a:extLst>
                <a:ext uri="{FF2B5EF4-FFF2-40B4-BE49-F238E27FC236}">
                  <a16:creationId xmlns:a16="http://schemas.microsoft.com/office/drawing/2014/main" id="{009B6A48-4772-4D20-A57C-4C5C323CA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538" y="4227513"/>
              <a:ext cx="427038" cy="4270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Oval 139">
              <a:extLst>
                <a:ext uri="{FF2B5EF4-FFF2-40B4-BE49-F238E27FC236}">
                  <a16:creationId xmlns:a16="http://schemas.microsoft.com/office/drawing/2014/main" id="{C2BB9CEE-F7ED-44BA-8BD8-1370283F4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9938" y="4127501"/>
              <a:ext cx="427038" cy="425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Freeform 140">
              <a:extLst>
                <a:ext uri="{FF2B5EF4-FFF2-40B4-BE49-F238E27FC236}">
                  <a16:creationId xmlns:a16="http://schemas.microsoft.com/office/drawing/2014/main" id="{F942A0C8-4F1C-4089-A80C-BF2114E35E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2260601"/>
              <a:ext cx="1855788" cy="898525"/>
            </a:xfrm>
            <a:custGeom>
              <a:avLst/>
              <a:gdLst>
                <a:gd name="T0" fmla="*/ 0 w 681"/>
                <a:gd name="T1" fmla="*/ 147 h 331"/>
                <a:gd name="T2" fmla="*/ 681 w 681"/>
                <a:gd name="T3" fmla="*/ 331 h 331"/>
                <a:gd name="T4" fmla="*/ 14 w 681"/>
                <a:gd name="T5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1" h="331">
                  <a:moveTo>
                    <a:pt x="0" y="147"/>
                  </a:moveTo>
                  <a:cubicBezTo>
                    <a:pt x="0" y="147"/>
                    <a:pt x="651" y="0"/>
                    <a:pt x="681" y="331"/>
                  </a:cubicBezTo>
                  <a:cubicBezTo>
                    <a:pt x="14" y="331"/>
                    <a:pt x="14" y="331"/>
                    <a:pt x="14" y="33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141">
              <a:extLst>
                <a:ext uri="{FF2B5EF4-FFF2-40B4-BE49-F238E27FC236}">
                  <a16:creationId xmlns:a16="http://schemas.microsoft.com/office/drawing/2014/main" id="{F2D54721-E32B-4830-B48D-322F425B7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8001" y="3159126"/>
              <a:ext cx="1790700" cy="544513"/>
            </a:xfrm>
            <a:custGeom>
              <a:avLst/>
              <a:gdLst>
                <a:gd name="T0" fmla="*/ 649 w 657"/>
                <a:gd name="T1" fmla="*/ 0 h 201"/>
                <a:gd name="T2" fmla="*/ 413 w 657"/>
                <a:gd name="T3" fmla="*/ 195 h 201"/>
                <a:gd name="T4" fmla="*/ 0 w 657"/>
                <a:gd name="T5" fmla="*/ 19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7" h="201">
                  <a:moveTo>
                    <a:pt x="649" y="0"/>
                  </a:moveTo>
                  <a:cubicBezTo>
                    <a:pt x="649" y="0"/>
                    <a:pt x="657" y="201"/>
                    <a:pt x="413" y="195"/>
                  </a:cubicBezTo>
                  <a:cubicBezTo>
                    <a:pt x="169" y="190"/>
                    <a:pt x="0" y="196"/>
                    <a:pt x="0" y="19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Oval 142">
              <a:extLst>
                <a:ext uri="{FF2B5EF4-FFF2-40B4-BE49-F238E27FC236}">
                  <a16:creationId xmlns:a16="http://schemas.microsoft.com/office/drawing/2014/main" id="{48BB6AD2-4297-432F-A8C1-94EEEFB47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32501" y="4310063"/>
              <a:ext cx="61913" cy="58738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Oval 143">
              <a:extLst>
                <a:ext uri="{FF2B5EF4-FFF2-40B4-BE49-F238E27FC236}">
                  <a16:creationId xmlns:a16="http://schemas.microsoft.com/office/drawing/2014/main" id="{DBBDA2E6-A2EE-441C-B083-E82878794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4038" y="4395788"/>
              <a:ext cx="61913" cy="60325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7" name="Group 226">
            <a:extLst>
              <a:ext uri="{FF2B5EF4-FFF2-40B4-BE49-F238E27FC236}">
                <a16:creationId xmlns:a16="http://schemas.microsoft.com/office/drawing/2014/main" id="{D0E68C64-5243-4DF2-BE8F-32E2DBC3687F}"/>
              </a:ext>
            </a:extLst>
          </p:cNvPr>
          <p:cNvGrpSpPr/>
          <p:nvPr/>
        </p:nvGrpSpPr>
        <p:grpSpPr>
          <a:xfrm>
            <a:off x="9851831" y="1192100"/>
            <a:ext cx="410901" cy="490967"/>
            <a:chOff x="4645025" y="1695450"/>
            <a:chExt cx="2900363" cy="3465513"/>
          </a:xfrm>
        </p:grpSpPr>
        <p:sp>
          <p:nvSpPr>
            <p:cNvPr id="228" name="Freeform 150">
              <a:extLst>
                <a:ext uri="{FF2B5EF4-FFF2-40B4-BE49-F238E27FC236}">
                  <a16:creationId xmlns:a16="http://schemas.microsoft.com/office/drawing/2014/main" id="{5E858A7B-AF2E-41B0-A191-D652F3C2E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025" y="2713038"/>
              <a:ext cx="2405063" cy="2032000"/>
            </a:xfrm>
            <a:custGeom>
              <a:avLst/>
              <a:gdLst>
                <a:gd name="T0" fmla="*/ 0 w 884"/>
                <a:gd name="T1" fmla="*/ 0 h 750"/>
                <a:gd name="T2" fmla="*/ 241 w 884"/>
                <a:gd name="T3" fmla="*/ 149 h 750"/>
                <a:gd name="T4" fmla="*/ 334 w 884"/>
                <a:gd name="T5" fmla="*/ 648 h 750"/>
                <a:gd name="T6" fmla="*/ 884 w 884"/>
                <a:gd name="T7" fmla="*/ 745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4" h="750">
                  <a:moveTo>
                    <a:pt x="0" y="0"/>
                  </a:moveTo>
                  <a:cubicBezTo>
                    <a:pt x="0" y="0"/>
                    <a:pt x="200" y="16"/>
                    <a:pt x="241" y="149"/>
                  </a:cubicBezTo>
                  <a:cubicBezTo>
                    <a:pt x="282" y="283"/>
                    <a:pt x="226" y="571"/>
                    <a:pt x="334" y="648"/>
                  </a:cubicBezTo>
                  <a:cubicBezTo>
                    <a:pt x="442" y="725"/>
                    <a:pt x="801" y="750"/>
                    <a:pt x="884" y="745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Oval 151">
              <a:extLst>
                <a:ext uri="{FF2B5EF4-FFF2-40B4-BE49-F238E27FC236}">
                  <a16:creationId xmlns:a16="http://schemas.microsoft.com/office/drawing/2014/main" id="{25FC066A-8E64-479A-B1CE-0759CAAAB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24625" y="4735513"/>
              <a:ext cx="427038" cy="425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Oval 152">
              <a:extLst>
                <a:ext uri="{FF2B5EF4-FFF2-40B4-BE49-F238E27FC236}">
                  <a16:creationId xmlns:a16="http://schemas.microsoft.com/office/drawing/2014/main" id="{6D8B5A44-408B-41AE-AA9F-69CAF5C02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2613" y="4633913"/>
              <a:ext cx="427038" cy="425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Freeform 153">
              <a:extLst>
                <a:ext uri="{FF2B5EF4-FFF2-40B4-BE49-F238E27FC236}">
                  <a16:creationId xmlns:a16="http://schemas.microsoft.com/office/drawing/2014/main" id="{BC934987-BD4D-4BBD-A410-9197D1C74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363" y="2770188"/>
              <a:ext cx="1852613" cy="896938"/>
            </a:xfrm>
            <a:custGeom>
              <a:avLst/>
              <a:gdLst>
                <a:gd name="T0" fmla="*/ 0 w 681"/>
                <a:gd name="T1" fmla="*/ 147 h 331"/>
                <a:gd name="T2" fmla="*/ 681 w 681"/>
                <a:gd name="T3" fmla="*/ 331 h 331"/>
                <a:gd name="T4" fmla="*/ 14 w 681"/>
                <a:gd name="T5" fmla="*/ 331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81" h="331">
                  <a:moveTo>
                    <a:pt x="0" y="147"/>
                  </a:moveTo>
                  <a:cubicBezTo>
                    <a:pt x="0" y="147"/>
                    <a:pt x="651" y="0"/>
                    <a:pt x="681" y="331"/>
                  </a:cubicBezTo>
                  <a:cubicBezTo>
                    <a:pt x="14" y="331"/>
                    <a:pt x="14" y="331"/>
                    <a:pt x="14" y="33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Freeform 154">
              <a:extLst>
                <a:ext uri="{FF2B5EF4-FFF2-40B4-BE49-F238E27FC236}">
                  <a16:creationId xmlns:a16="http://schemas.microsoft.com/office/drawing/2014/main" id="{706E5BF9-A676-4A80-91CE-452B638C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0675" y="3667125"/>
              <a:ext cx="1787525" cy="544513"/>
            </a:xfrm>
            <a:custGeom>
              <a:avLst/>
              <a:gdLst>
                <a:gd name="T0" fmla="*/ 649 w 657"/>
                <a:gd name="T1" fmla="*/ 0 h 201"/>
                <a:gd name="T2" fmla="*/ 413 w 657"/>
                <a:gd name="T3" fmla="*/ 195 h 201"/>
                <a:gd name="T4" fmla="*/ 0 w 657"/>
                <a:gd name="T5" fmla="*/ 19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7" h="201">
                  <a:moveTo>
                    <a:pt x="649" y="0"/>
                  </a:moveTo>
                  <a:cubicBezTo>
                    <a:pt x="649" y="0"/>
                    <a:pt x="657" y="201"/>
                    <a:pt x="413" y="195"/>
                  </a:cubicBezTo>
                  <a:cubicBezTo>
                    <a:pt x="169" y="190"/>
                    <a:pt x="0" y="196"/>
                    <a:pt x="0" y="19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Oval 155">
              <a:extLst>
                <a:ext uri="{FF2B5EF4-FFF2-40B4-BE49-F238E27FC236}">
                  <a16:creationId xmlns:a16="http://schemas.microsoft.com/office/drawing/2014/main" id="{9A5E76B3-B000-43FB-9B14-AF2229C3F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3588" y="4816475"/>
              <a:ext cx="63500" cy="58738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Oval 156">
              <a:extLst>
                <a:ext uri="{FF2B5EF4-FFF2-40B4-BE49-F238E27FC236}">
                  <a16:creationId xmlns:a16="http://schemas.microsoft.com/office/drawing/2014/main" id="{63263AA9-545B-44E9-AAAD-F8A3F7ADC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5125" y="4902200"/>
              <a:ext cx="61913" cy="60325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Line 157">
              <a:extLst>
                <a:ext uri="{FF2B5EF4-FFF2-40B4-BE49-F238E27FC236}">
                  <a16:creationId xmlns:a16="http://schemas.microsoft.com/office/drawing/2014/main" id="{1576E594-91E6-495C-A419-669CA9D13F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94300" y="1695450"/>
              <a:ext cx="0" cy="5842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Line 158">
              <a:extLst>
                <a:ext uri="{FF2B5EF4-FFF2-40B4-BE49-F238E27FC236}">
                  <a16:creationId xmlns:a16="http://schemas.microsoft.com/office/drawing/2014/main" id="{86121DBC-0AEE-40A9-B13B-7358D1676B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3788" y="1695450"/>
              <a:ext cx="182563" cy="5842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Line 159">
              <a:extLst>
                <a:ext uri="{FF2B5EF4-FFF2-40B4-BE49-F238E27FC236}">
                  <a16:creationId xmlns:a16="http://schemas.microsoft.com/office/drawing/2014/main" id="{6E79AA2C-9E9C-4CE2-B719-0E5FAEDD29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50088" y="1860550"/>
              <a:ext cx="495300" cy="5302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8CBF9504-E9F5-4FC3-A8A2-DA7EED21E89F}"/>
              </a:ext>
            </a:extLst>
          </p:cNvPr>
          <p:cNvGrpSpPr/>
          <p:nvPr/>
        </p:nvGrpSpPr>
        <p:grpSpPr>
          <a:xfrm>
            <a:off x="10787715" y="1241879"/>
            <a:ext cx="310114" cy="391406"/>
            <a:chOff x="4914900" y="701675"/>
            <a:chExt cx="2289175" cy="2889250"/>
          </a:xfrm>
        </p:grpSpPr>
        <p:sp>
          <p:nvSpPr>
            <p:cNvPr id="242" name="Freeform 163">
              <a:extLst>
                <a:ext uri="{FF2B5EF4-FFF2-40B4-BE49-F238E27FC236}">
                  <a16:creationId xmlns:a16="http://schemas.microsoft.com/office/drawing/2014/main" id="{98A23559-9EAB-4756-8F3B-C2C92578D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4900" y="1355725"/>
              <a:ext cx="2289175" cy="2235200"/>
            </a:xfrm>
            <a:custGeom>
              <a:avLst/>
              <a:gdLst>
                <a:gd name="T0" fmla="*/ 170 w 1442"/>
                <a:gd name="T1" fmla="*/ 0 h 1408"/>
                <a:gd name="T2" fmla="*/ 0 w 1442"/>
                <a:gd name="T3" fmla="*/ 1408 h 1408"/>
                <a:gd name="T4" fmla="*/ 1442 w 1442"/>
                <a:gd name="T5" fmla="*/ 1408 h 1408"/>
                <a:gd name="T6" fmla="*/ 1241 w 1442"/>
                <a:gd name="T7" fmla="*/ 0 h 1408"/>
                <a:gd name="T8" fmla="*/ 170 w 1442"/>
                <a:gd name="T9" fmla="*/ 0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2" h="1408">
                  <a:moveTo>
                    <a:pt x="170" y="0"/>
                  </a:moveTo>
                  <a:lnTo>
                    <a:pt x="0" y="1408"/>
                  </a:lnTo>
                  <a:lnTo>
                    <a:pt x="1442" y="1408"/>
                  </a:lnTo>
                  <a:lnTo>
                    <a:pt x="1241" y="0"/>
                  </a:lnTo>
                  <a:lnTo>
                    <a:pt x="17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Freeform 164">
              <a:extLst>
                <a:ext uri="{FF2B5EF4-FFF2-40B4-BE49-F238E27FC236}">
                  <a16:creationId xmlns:a16="http://schemas.microsoft.com/office/drawing/2014/main" id="{FEDCB0ED-8CBC-44A2-AB11-3081CC8BD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5" y="701675"/>
              <a:ext cx="1312863" cy="938213"/>
            </a:xfrm>
            <a:custGeom>
              <a:avLst/>
              <a:gdLst>
                <a:gd name="T0" fmla="*/ 78 w 482"/>
                <a:gd name="T1" fmla="*/ 346 h 346"/>
                <a:gd name="T2" fmla="*/ 241 w 482"/>
                <a:gd name="T3" fmla="*/ 6 h 346"/>
                <a:gd name="T4" fmla="*/ 393 w 482"/>
                <a:gd name="T5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2" h="346">
                  <a:moveTo>
                    <a:pt x="78" y="346"/>
                  </a:moveTo>
                  <a:cubicBezTo>
                    <a:pt x="78" y="346"/>
                    <a:pt x="0" y="13"/>
                    <a:pt x="241" y="6"/>
                  </a:cubicBezTo>
                  <a:cubicBezTo>
                    <a:pt x="482" y="0"/>
                    <a:pt x="393" y="346"/>
                    <a:pt x="393" y="34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Oval 165">
              <a:extLst>
                <a:ext uri="{FF2B5EF4-FFF2-40B4-BE49-F238E27FC236}">
                  <a16:creationId xmlns:a16="http://schemas.microsoft.com/office/drawing/2014/main" id="{094CE6F8-C8FF-4039-A25A-72A93C9A0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0525" y="1639888"/>
              <a:ext cx="215900" cy="2143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Oval 166">
              <a:extLst>
                <a:ext uri="{FF2B5EF4-FFF2-40B4-BE49-F238E27FC236}">
                  <a16:creationId xmlns:a16="http://schemas.microsoft.com/office/drawing/2014/main" id="{94CF9DDD-39EE-4028-A41D-7BE935550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3013" y="1627188"/>
              <a:ext cx="215900" cy="2111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41B01A4D-4D0B-456F-97DC-107559AB171B}"/>
              </a:ext>
            </a:extLst>
          </p:cNvPr>
          <p:cNvGrpSpPr/>
          <p:nvPr/>
        </p:nvGrpSpPr>
        <p:grpSpPr>
          <a:xfrm>
            <a:off x="1065819" y="2089589"/>
            <a:ext cx="315437" cy="398124"/>
            <a:chOff x="4953000" y="1976438"/>
            <a:chExt cx="2289175" cy="2889250"/>
          </a:xfrm>
        </p:grpSpPr>
        <p:sp>
          <p:nvSpPr>
            <p:cNvPr id="249" name="Freeform 170">
              <a:extLst>
                <a:ext uri="{FF2B5EF4-FFF2-40B4-BE49-F238E27FC236}">
                  <a16:creationId xmlns:a16="http://schemas.microsoft.com/office/drawing/2014/main" id="{2F418261-5755-4940-BC1B-685F3039A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30488"/>
              <a:ext cx="2289175" cy="2235200"/>
            </a:xfrm>
            <a:custGeom>
              <a:avLst/>
              <a:gdLst>
                <a:gd name="T0" fmla="*/ 170 w 1442"/>
                <a:gd name="T1" fmla="*/ 0 h 1408"/>
                <a:gd name="T2" fmla="*/ 0 w 1442"/>
                <a:gd name="T3" fmla="*/ 1408 h 1408"/>
                <a:gd name="T4" fmla="*/ 1442 w 1442"/>
                <a:gd name="T5" fmla="*/ 1408 h 1408"/>
                <a:gd name="T6" fmla="*/ 1241 w 1442"/>
                <a:gd name="T7" fmla="*/ 0 h 1408"/>
                <a:gd name="T8" fmla="*/ 170 w 1442"/>
                <a:gd name="T9" fmla="*/ 0 h 1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2" h="1408">
                  <a:moveTo>
                    <a:pt x="170" y="0"/>
                  </a:moveTo>
                  <a:lnTo>
                    <a:pt x="0" y="1408"/>
                  </a:lnTo>
                  <a:lnTo>
                    <a:pt x="1442" y="1408"/>
                  </a:lnTo>
                  <a:lnTo>
                    <a:pt x="1241" y="0"/>
                  </a:lnTo>
                  <a:lnTo>
                    <a:pt x="17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Freeform 171">
              <a:extLst>
                <a:ext uri="{FF2B5EF4-FFF2-40B4-BE49-F238E27FC236}">
                  <a16:creationId xmlns:a16="http://schemas.microsoft.com/office/drawing/2014/main" id="{5C2BE7C2-C62A-47A9-9E7A-3BB19BD75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375" y="1976438"/>
              <a:ext cx="1312863" cy="938213"/>
            </a:xfrm>
            <a:custGeom>
              <a:avLst/>
              <a:gdLst>
                <a:gd name="T0" fmla="*/ 78 w 482"/>
                <a:gd name="T1" fmla="*/ 346 h 346"/>
                <a:gd name="T2" fmla="*/ 241 w 482"/>
                <a:gd name="T3" fmla="*/ 6 h 346"/>
                <a:gd name="T4" fmla="*/ 393 w 482"/>
                <a:gd name="T5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2" h="346">
                  <a:moveTo>
                    <a:pt x="78" y="346"/>
                  </a:moveTo>
                  <a:cubicBezTo>
                    <a:pt x="78" y="346"/>
                    <a:pt x="0" y="13"/>
                    <a:pt x="241" y="6"/>
                  </a:cubicBezTo>
                  <a:cubicBezTo>
                    <a:pt x="482" y="0"/>
                    <a:pt x="393" y="346"/>
                    <a:pt x="393" y="34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Oval 172">
              <a:extLst>
                <a:ext uri="{FF2B5EF4-FFF2-40B4-BE49-F238E27FC236}">
                  <a16:creationId xmlns:a16="http://schemas.microsoft.com/office/drawing/2014/main" id="{4B2AC3E1-1191-452A-908C-3CB553624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8625" y="2914651"/>
              <a:ext cx="215900" cy="2143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Oval 173">
              <a:extLst>
                <a:ext uri="{FF2B5EF4-FFF2-40B4-BE49-F238E27FC236}">
                  <a16:creationId xmlns:a16="http://schemas.microsoft.com/office/drawing/2014/main" id="{F03F4B18-1CA9-4AF9-8B51-D035EAF550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1113" y="2901951"/>
              <a:ext cx="215900" cy="2111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Line 174">
              <a:extLst>
                <a:ext uri="{FF2B5EF4-FFF2-40B4-BE49-F238E27FC236}">
                  <a16:creationId xmlns:a16="http://schemas.microsoft.com/office/drawing/2014/main" id="{32831246-C7D2-4897-BE24-4D52AAA4A0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7300" y="3886201"/>
              <a:ext cx="20415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Line 175">
              <a:extLst>
                <a:ext uri="{FF2B5EF4-FFF2-40B4-BE49-F238E27FC236}">
                  <a16:creationId xmlns:a16="http://schemas.microsoft.com/office/drawing/2014/main" id="{F48F944F-664B-4651-804F-FF0D8C1738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9525" y="3702051"/>
              <a:ext cx="19923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7" name="Oval 266">
            <a:extLst>
              <a:ext uri="{FF2B5EF4-FFF2-40B4-BE49-F238E27FC236}">
                <a16:creationId xmlns:a16="http://schemas.microsoft.com/office/drawing/2014/main" id="{451503F1-378E-44C0-8709-68C8DCBE0B55}"/>
              </a:ext>
            </a:extLst>
          </p:cNvPr>
          <p:cNvSpPr/>
          <p:nvPr/>
        </p:nvSpPr>
        <p:spPr>
          <a:xfrm>
            <a:off x="1784168" y="196868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6" name="Group 265">
            <a:extLst>
              <a:ext uri="{FF2B5EF4-FFF2-40B4-BE49-F238E27FC236}">
                <a16:creationId xmlns:a16="http://schemas.microsoft.com/office/drawing/2014/main" id="{57FFF4EF-CB95-4474-922E-42C1DD585725}"/>
              </a:ext>
            </a:extLst>
          </p:cNvPr>
          <p:cNvGrpSpPr/>
          <p:nvPr/>
        </p:nvGrpSpPr>
        <p:grpSpPr>
          <a:xfrm>
            <a:off x="1937705" y="2082996"/>
            <a:ext cx="332858" cy="411309"/>
            <a:chOff x="1539292" y="1628076"/>
            <a:chExt cx="852613" cy="1053563"/>
          </a:xfrm>
        </p:grpSpPr>
        <p:grpSp>
          <p:nvGrpSpPr>
            <p:cNvPr id="265" name="Group 264">
              <a:extLst>
                <a:ext uri="{FF2B5EF4-FFF2-40B4-BE49-F238E27FC236}">
                  <a16:creationId xmlns:a16="http://schemas.microsoft.com/office/drawing/2014/main" id="{9E1D5C21-6DC7-49AB-93B2-8DCE103322D6}"/>
                </a:ext>
              </a:extLst>
            </p:cNvPr>
            <p:cNvGrpSpPr/>
            <p:nvPr/>
          </p:nvGrpSpPr>
          <p:grpSpPr>
            <a:xfrm>
              <a:off x="1581866" y="2237735"/>
              <a:ext cx="760653" cy="70956"/>
              <a:chOff x="1581866" y="2237735"/>
              <a:chExt cx="760653" cy="70956"/>
            </a:xfrm>
          </p:grpSpPr>
          <p:sp>
            <p:nvSpPr>
              <p:cNvPr id="261" name="Freeform 184">
                <a:extLst>
                  <a:ext uri="{FF2B5EF4-FFF2-40B4-BE49-F238E27FC236}">
                    <a16:creationId xmlns:a16="http://schemas.microsoft.com/office/drawing/2014/main" id="{03DE4426-A4BB-4D74-80C6-D2F36A791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866" y="2308691"/>
                <a:ext cx="760653" cy="0"/>
              </a:xfrm>
              <a:custGeom>
                <a:avLst/>
                <a:gdLst>
                  <a:gd name="T0" fmla="*/ 0 w 1340"/>
                  <a:gd name="T1" fmla="*/ 4 w 1340"/>
                  <a:gd name="T2" fmla="*/ 1333 w 1340"/>
                  <a:gd name="T3" fmla="*/ 1340 w 134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340">
                    <a:moveTo>
                      <a:pt x="0" y="0"/>
                    </a:moveTo>
                    <a:lnTo>
                      <a:pt x="4" y="0"/>
                    </a:lnTo>
                    <a:lnTo>
                      <a:pt x="1333" y="0"/>
                    </a:lnTo>
                    <a:lnTo>
                      <a:pt x="1340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Freeform 185">
                <a:extLst>
                  <a:ext uri="{FF2B5EF4-FFF2-40B4-BE49-F238E27FC236}">
                    <a16:creationId xmlns:a16="http://schemas.microsoft.com/office/drawing/2014/main" id="{661E0CCD-9326-4D96-8566-9F8EBF9D4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3787" y="2237735"/>
                <a:ext cx="737947" cy="0"/>
              </a:xfrm>
              <a:custGeom>
                <a:avLst/>
                <a:gdLst>
                  <a:gd name="T0" fmla="*/ 0 w 1300"/>
                  <a:gd name="T1" fmla="*/ 1293 w 1300"/>
                  <a:gd name="T2" fmla="*/ 1300 w 1300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300">
                    <a:moveTo>
                      <a:pt x="0" y="0"/>
                    </a:moveTo>
                    <a:lnTo>
                      <a:pt x="1293" y="0"/>
                    </a:lnTo>
                    <a:lnTo>
                      <a:pt x="1300" y="0"/>
                    </a:ln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64" name="Group 263">
              <a:extLst>
                <a:ext uri="{FF2B5EF4-FFF2-40B4-BE49-F238E27FC236}">
                  <a16:creationId xmlns:a16="http://schemas.microsoft.com/office/drawing/2014/main" id="{07BD9F68-5AC8-43D3-B919-88668711777A}"/>
                </a:ext>
              </a:extLst>
            </p:cNvPr>
            <p:cNvGrpSpPr/>
            <p:nvPr/>
          </p:nvGrpSpPr>
          <p:grpSpPr>
            <a:xfrm>
              <a:off x="1539292" y="1628076"/>
              <a:ext cx="852613" cy="1053563"/>
              <a:chOff x="1539292" y="1628076"/>
              <a:chExt cx="852613" cy="1053563"/>
            </a:xfrm>
          </p:grpSpPr>
          <p:sp>
            <p:nvSpPr>
              <p:cNvPr id="256" name="Freeform 179">
                <a:extLst>
                  <a:ext uri="{FF2B5EF4-FFF2-40B4-BE49-F238E27FC236}">
                    <a16:creationId xmlns:a16="http://schemas.microsoft.com/office/drawing/2014/main" id="{B8D70E5D-B524-43C4-8DC1-FE0369327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137" y="2237735"/>
                <a:ext cx="754409" cy="70957"/>
              </a:xfrm>
              <a:custGeom>
                <a:avLst/>
                <a:gdLst>
                  <a:gd name="T0" fmla="*/ 15 w 1329"/>
                  <a:gd name="T1" fmla="*/ 0 h 125"/>
                  <a:gd name="T2" fmla="*/ 17 w 1329"/>
                  <a:gd name="T3" fmla="*/ 0 h 125"/>
                  <a:gd name="T4" fmla="*/ 1310 w 1329"/>
                  <a:gd name="T5" fmla="*/ 0 h 125"/>
                  <a:gd name="T6" fmla="*/ 1329 w 1329"/>
                  <a:gd name="T7" fmla="*/ 125 h 125"/>
                  <a:gd name="T8" fmla="*/ 0 w 1329"/>
                  <a:gd name="T9" fmla="*/ 125 h 125"/>
                  <a:gd name="T10" fmla="*/ 15 w 1329"/>
                  <a:gd name="T11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29" h="125">
                    <a:moveTo>
                      <a:pt x="15" y="0"/>
                    </a:moveTo>
                    <a:lnTo>
                      <a:pt x="17" y="0"/>
                    </a:lnTo>
                    <a:lnTo>
                      <a:pt x="1310" y="0"/>
                    </a:lnTo>
                    <a:lnTo>
                      <a:pt x="1329" y="125"/>
                    </a:lnTo>
                    <a:lnTo>
                      <a:pt x="0" y="125"/>
                    </a:lnTo>
                    <a:lnTo>
                      <a:pt x="15" y="0"/>
                    </a:lnTo>
                    <a:close/>
                  </a:path>
                </a:pathLst>
              </a:custGeom>
              <a:solidFill>
                <a:schemeClr val="bg2"/>
              </a:solidFill>
              <a:ln w="6350">
                <a:solidFill>
                  <a:schemeClr val="bg2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" name="Freeform 180">
                <a:extLst>
                  <a:ext uri="{FF2B5EF4-FFF2-40B4-BE49-F238E27FC236}">
                    <a16:creationId xmlns:a16="http://schemas.microsoft.com/office/drawing/2014/main" id="{92304A00-62E5-4720-A58A-D35D508CD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9292" y="1857975"/>
                <a:ext cx="852613" cy="823664"/>
              </a:xfrm>
              <a:custGeom>
                <a:avLst/>
                <a:gdLst>
                  <a:gd name="T0" fmla="*/ 430 w 1502"/>
                  <a:gd name="T1" fmla="*/ 0 h 1451"/>
                  <a:gd name="T2" fmla="*/ 176 w 1502"/>
                  <a:gd name="T3" fmla="*/ 0 h 1451"/>
                  <a:gd name="T4" fmla="*/ 94 w 1502"/>
                  <a:gd name="T5" fmla="*/ 669 h 1451"/>
                  <a:gd name="T6" fmla="*/ 79 w 1502"/>
                  <a:gd name="T7" fmla="*/ 794 h 1451"/>
                  <a:gd name="T8" fmla="*/ 0 w 1502"/>
                  <a:gd name="T9" fmla="*/ 1451 h 1451"/>
                  <a:gd name="T10" fmla="*/ 1502 w 1502"/>
                  <a:gd name="T11" fmla="*/ 1451 h 1451"/>
                  <a:gd name="T12" fmla="*/ 1408 w 1502"/>
                  <a:gd name="T13" fmla="*/ 794 h 1451"/>
                  <a:gd name="T14" fmla="*/ 1389 w 1502"/>
                  <a:gd name="T15" fmla="*/ 669 h 1451"/>
                  <a:gd name="T16" fmla="*/ 1293 w 1502"/>
                  <a:gd name="T17" fmla="*/ 0 h 1451"/>
                  <a:gd name="T18" fmla="*/ 1017 w 1502"/>
                  <a:gd name="T19" fmla="*/ 0 h 1451"/>
                  <a:gd name="T20" fmla="*/ 430 w 1502"/>
                  <a:gd name="T21" fmla="*/ 0 h 14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502" h="1451">
                    <a:moveTo>
                      <a:pt x="430" y="0"/>
                    </a:moveTo>
                    <a:lnTo>
                      <a:pt x="176" y="0"/>
                    </a:lnTo>
                    <a:lnTo>
                      <a:pt x="94" y="669"/>
                    </a:lnTo>
                    <a:lnTo>
                      <a:pt x="79" y="794"/>
                    </a:lnTo>
                    <a:lnTo>
                      <a:pt x="0" y="1451"/>
                    </a:lnTo>
                    <a:lnTo>
                      <a:pt x="1502" y="1451"/>
                    </a:lnTo>
                    <a:lnTo>
                      <a:pt x="1408" y="794"/>
                    </a:lnTo>
                    <a:lnTo>
                      <a:pt x="1389" y="669"/>
                    </a:lnTo>
                    <a:lnTo>
                      <a:pt x="1293" y="0"/>
                    </a:lnTo>
                    <a:lnTo>
                      <a:pt x="1017" y="0"/>
                    </a:lnTo>
                    <a:lnTo>
                      <a:pt x="43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Freeform 181">
                <a:extLst>
                  <a:ext uri="{FF2B5EF4-FFF2-40B4-BE49-F238E27FC236}">
                    <a16:creationId xmlns:a16="http://schemas.microsoft.com/office/drawing/2014/main" id="{A36045BA-B73C-44ED-B1DA-1E500ADB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0544" y="1628076"/>
                <a:ext cx="340024" cy="331509"/>
              </a:xfrm>
              <a:custGeom>
                <a:avLst/>
                <a:gdLst>
                  <a:gd name="T0" fmla="*/ 16 w 349"/>
                  <a:gd name="T1" fmla="*/ 342 h 342"/>
                  <a:gd name="T2" fmla="*/ 3 w 349"/>
                  <a:gd name="T3" fmla="*/ 237 h 342"/>
                  <a:gd name="T4" fmla="*/ 174 w 349"/>
                  <a:gd name="T5" fmla="*/ 4 h 342"/>
                  <a:gd name="T6" fmla="*/ 345 w 349"/>
                  <a:gd name="T7" fmla="*/ 237 h 342"/>
                  <a:gd name="T8" fmla="*/ 332 w 349"/>
                  <a:gd name="T9" fmla="*/ 337 h 342"/>
                  <a:gd name="T10" fmla="*/ 331 w 349"/>
                  <a:gd name="T11" fmla="*/ 342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49" h="342">
                    <a:moveTo>
                      <a:pt x="16" y="342"/>
                    </a:moveTo>
                    <a:cubicBezTo>
                      <a:pt x="16" y="342"/>
                      <a:pt x="5" y="296"/>
                      <a:pt x="3" y="237"/>
                    </a:cubicBezTo>
                    <a:cubicBezTo>
                      <a:pt x="0" y="139"/>
                      <a:pt x="24" y="8"/>
                      <a:pt x="174" y="4"/>
                    </a:cubicBezTo>
                    <a:cubicBezTo>
                      <a:pt x="327" y="0"/>
                      <a:pt x="349" y="136"/>
                      <a:pt x="345" y="237"/>
                    </a:cubicBezTo>
                    <a:cubicBezTo>
                      <a:pt x="343" y="284"/>
                      <a:pt x="335" y="324"/>
                      <a:pt x="332" y="337"/>
                    </a:cubicBezTo>
                    <a:cubicBezTo>
                      <a:pt x="331" y="340"/>
                      <a:pt x="331" y="342"/>
                      <a:pt x="331" y="342"/>
                    </a:cubicBezTo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Oval 182">
                <a:extLst>
                  <a:ext uri="{FF2B5EF4-FFF2-40B4-BE49-F238E27FC236}">
                    <a16:creationId xmlns:a16="http://schemas.microsoft.com/office/drawing/2014/main" id="{70370480-8078-4F28-B260-52B3F0AD9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4432" y="1959585"/>
                <a:ext cx="76633" cy="76633"/>
              </a:xfrm>
              <a:prstGeom prst="ellips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Freeform 183">
                <a:extLst>
                  <a:ext uri="{FF2B5EF4-FFF2-40B4-BE49-F238E27FC236}">
                    <a16:creationId xmlns:a16="http://schemas.microsoft.com/office/drawing/2014/main" id="{1C9C276A-6B3F-4673-BD85-804727816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9261" y="1954476"/>
                <a:ext cx="76633" cy="76065"/>
              </a:xfrm>
              <a:custGeom>
                <a:avLst/>
                <a:gdLst>
                  <a:gd name="T0" fmla="*/ 79 w 79"/>
                  <a:gd name="T1" fmla="*/ 39 h 78"/>
                  <a:gd name="T2" fmla="*/ 39 w 79"/>
                  <a:gd name="T3" fmla="*/ 78 h 78"/>
                  <a:gd name="T4" fmla="*/ 0 w 79"/>
                  <a:gd name="T5" fmla="*/ 39 h 78"/>
                  <a:gd name="T6" fmla="*/ 39 w 79"/>
                  <a:gd name="T7" fmla="*/ 0 h 78"/>
                  <a:gd name="T8" fmla="*/ 46 w 79"/>
                  <a:gd name="T9" fmla="*/ 0 h 78"/>
                  <a:gd name="T10" fmla="*/ 79 w 79"/>
                  <a:gd name="T11" fmla="*/ 39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78">
                    <a:moveTo>
                      <a:pt x="79" y="39"/>
                    </a:moveTo>
                    <a:cubicBezTo>
                      <a:pt x="79" y="60"/>
                      <a:pt x="61" y="78"/>
                      <a:pt x="39" y="78"/>
                    </a:cubicBezTo>
                    <a:cubicBezTo>
                      <a:pt x="18" y="78"/>
                      <a:pt x="0" y="60"/>
                      <a:pt x="0" y="39"/>
                    </a:cubicBezTo>
                    <a:cubicBezTo>
                      <a:pt x="0" y="17"/>
                      <a:pt x="18" y="0"/>
                      <a:pt x="39" y="0"/>
                    </a:cubicBezTo>
                    <a:cubicBezTo>
                      <a:pt x="42" y="0"/>
                      <a:pt x="44" y="0"/>
                      <a:pt x="46" y="0"/>
                    </a:cubicBezTo>
                    <a:cubicBezTo>
                      <a:pt x="65" y="3"/>
                      <a:pt x="79" y="19"/>
                      <a:pt x="79" y="3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Line 186">
                <a:extLst>
                  <a:ext uri="{FF2B5EF4-FFF2-40B4-BE49-F238E27FC236}">
                    <a16:creationId xmlns:a16="http://schemas.microsoft.com/office/drawing/2014/main" id="{DC7CCF19-2EFA-4C4E-B68E-AC0093B02B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600598" y="2192890"/>
                <a:ext cx="731136" cy="0"/>
              </a:xfrm>
              <a:prstGeom prst="line">
                <a:avLst/>
              </a:prstGeom>
              <a:noFill/>
              <a:ln w="6350" cap="flat">
                <a:solidFill>
                  <a:schemeClr val="bg2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60491ACC-0E9E-49ED-BA46-098B2041C52F}"/>
              </a:ext>
            </a:extLst>
          </p:cNvPr>
          <p:cNvGrpSpPr/>
          <p:nvPr/>
        </p:nvGrpSpPr>
        <p:grpSpPr>
          <a:xfrm>
            <a:off x="2842135" y="2102014"/>
            <a:ext cx="289620" cy="373271"/>
            <a:chOff x="4859338" y="1836738"/>
            <a:chExt cx="2473325" cy="3187700"/>
          </a:xfrm>
        </p:grpSpPr>
        <p:sp>
          <p:nvSpPr>
            <p:cNvPr id="271" name="Freeform 190">
              <a:extLst>
                <a:ext uri="{FF2B5EF4-FFF2-40B4-BE49-F238E27FC236}">
                  <a16:creationId xmlns:a16="http://schemas.microsoft.com/office/drawing/2014/main" id="{1DD8D44E-934E-43FA-A782-F38E7807D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1836738"/>
              <a:ext cx="2473325" cy="3187700"/>
            </a:xfrm>
            <a:custGeom>
              <a:avLst/>
              <a:gdLst>
                <a:gd name="T0" fmla="*/ 144 w 1558"/>
                <a:gd name="T1" fmla="*/ 0 h 2008"/>
                <a:gd name="T2" fmla="*/ 0 w 1558"/>
                <a:gd name="T3" fmla="*/ 2008 h 2008"/>
                <a:gd name="T4" fmla="*/ 1558 w 1558"/>
                <a:gd name="T5" fmla="*/ 2008 h 2008"/>
                <a:gd name="T6" fmla="*/ 1414 w 1558"/>
                <a:gd name="T7" fmla="*/ 0 h 2008"/>
                <a:gd name="T8" fmla="*/ 144 w 1558"/>
                <a:gd name="T9" fmla="*/ 0 h 2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8" h="2008">
                  <a:moveTo>
                    <a:pt x="144" y="0"/>
                  </a:moveTo>
                  <a:lnTo>
                    <a:pt x="0" y="2008"/>
                  </a:lnTo>
                  <a:lnTo>
                    <a:pt x="1558" y="2008"/>
                  </a:lnTo>
                  <a:lnTo>
                    <a:pt x="1414" y="0"/>
                  </a:lnTo>
                  <a:lnTo>
                    <a:pt x="144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Freeform 191">
              <a:extLst>
                <a:ext uri="{FF2B5EF4-FFF2-40B4-BE49-F238E27FC236}">
                  <a16:creationId xmlns:a16="http://schemas.microsoft.com/office/drawing/2014/main" id="{DE3F542B-4885-4CDF-9DA3-7BF9A0F28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763" y="2174875"/>
              <a:ext cx="1073150" cy="423863"/>
            </a:xfrm>
            <a:custGeom>
              <a:avLst/>
              <a:gdLst>
                <a:gd name="T0" fmla="*/ 0 w 394"/>
                <a:gd name="T1" fmla="*/ 78 h 156"/>
                <a:gd name="T2" fmla="*/ 0 w 394"/>
                <a:gd name="T3" fmla="*/ 78 h 156"/>
                <a:gd name="T4" fmla="*/ 78 w 394"/>
                <a:gd name="T5" fmla="*/ 156 h 156"/>
                <a:gd name="T6" fmla="*/ 316 w 394"/>
                <a:gd name="T7" fmla="*/ 156 h 156"/>
                <a:gd name="T8" fmla="*/ 394 w 394"/>
                <a:gd name="T9" fmla="*/ 78 h 156"/>
                <a:gd name="T10" fmla="*/ 394 w 394"/>
                <a:gd name="T11" fmla="*/ 78 h 156"/>
                <a:gd name="T12" fmla="*/ 316 w 394"/>
                <a:gd name="T13" fmla="*/ 0 h 156"/>
                <a:gd name="T14" fmla="*/ 78 w 394"/>
                <a:gd name="T15" fmla="*/ 0 h 156"/>
                <a:gd name="T16" fmla="*/ 0 w 394"/>
                <a:gd name="T17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4" h="156">
                  <a:moveTo>
                    <a:pt x="0" y="78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0" y="121"/>
                    <a:pt x="35" y="156"/>
                    <a:pt x="78" y="156"/>
                  </a:cubicBezTo>
                  <a:cubicBezTo>
                    <a:pt x="316" y="156"/>
                    <a:pt x="316" y="156"/>
                    <a:pt x="316" y="156"/>
                  </a:cubicBezTo>
                  <a:cubicBezTo>
                    <a:pt x="359" y="156"/>
                    <a:pt x="394" y="121"/>
                    <a:pt x="394" y="78"/>
                  </a:cubicBezTo>
                  <a:cubicBezTo>
                    <a:pt x="394" y="78"/>
                    <a:pt x="394" y="78"/>
                    <a:pt x="394" y="78"/>
                  </a:cubicBezTo>
                  <a:cubicBezTo>
                    <a:pt x="394" y="35"/>
                    <a:pt x="359" y="0"/>
                    <a:pt x="316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CA8BD782-60F4-4041-BAFD-52E6DF067BCB}"/>
              </a:ext>
            </a:extLst>
          </p:cNvPr>
          <p:cNvGrpSpPr/>
          <p:nvPr/>
        </p:nvGrpSpPr>
        <p:grpSpPr>
          <a:xfrm>
            <a:off x="3695080" y="2065658"/>
            <a:ext cx="327527" cy="421917"/>
            <a:chOff x="4859338" y="1833563"/>
            <a:chExt cx="2473325" cy="3186113"/>
          </a:xfrm>
        </p:grpSpPr>
        <p:sp>
          <p:nvSpPr>
            <p:cNvPr id="276" name="Freeform 195">
              <a:extLst>
                <a:ext uri="{FF2B5EF4-FFF2-40B4-BE49-F238E27FC236}">
                  <a16:creationId xmlns:a16="http://schemas.microsoft.com/office/drawing/2014/main" id="{4F6AFC58-EAC4-46BC-BDD1-791D5A867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1833563"/>
              <a:ext cx="2473325" cy="3186113"/>
            </a:xfrm>
            <a:custGeom>
              <a:avLst/>
              <a:gdLst>
                <a:gd name="T0" fmla="*/ 144 w 1558"/>
                <a:gd name="T1" fmla="*/ 0 h 2007"/>
                <a:gd name="T2" fmla="*/ 0 w 1558"/>
                <a:gd name="T3" fmla="*/ 2007 h 2007"/>
                <a:gd name="T4" fmla="*/ 1558 w 1558"/>
                <a:gd name="T5" fmla="*/ 2007 h 2007"/>
                <a:gd name="T6" fmla="*/ 1414 w 1558"/>
                <a:gd name="T7" fmla="*/ 0 h 2007"/>
                <a:gd name="T8" fmla="*/ 144 w 1558"/>
                <a:gd name="T9" fmla="*/ 0 h 20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8" h="2007">
                  <a:moveTo>
                    <a:pt x="144" y="0"/>
                  </a:moveTo>
                  <a:lnTo>
                    <a:pt x="0" y="2007"/>
                  </a:lnTo>
                  <a:lnTo>
                    <a:pt x="1558" y="2007"/>
                  </a:lnTo>
                  <a:lnTo>
                    <a:pt x="1414" y="0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Freeform 196">
              <a:extLst>
                <a:ext uri="{FF2B5EF4-FFF2-40B4-BE49-F238E27FC236}">
                  <a16:creationId xmlns:a16="http://schemas.microsoft.com/office/drawing/2014/main" id="{F8E9F5D4-97C4-4E31-A1F9-33981F9F6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763" y="2171700"/>
              <a:ext cx="1073150" cy="422275"/>
            </a:xfrm>
            <a:custGeom>
              <a:avLst/>
              <a:gdLst>
                <a:gd name="T0" fmla="*/ 0 w 394"/>
                <a:gd name="T1" fmla="*/ 78 h 156"/>
                <a:gd name="T2" fmla="*/ 0 w 394"/>
                <a:gd name="T3" fmla="*/ 78 h 156"/>
                <a:gd name="T4" fmla="*/ 78 w 394"/>
                <a:gd name="T5" fmla="*/ 156 h 156"/>
                <a:gd name="T6" fmla="*/ 316 w 394"/>
                <a:gd name="T7" fmla="*/ 156 h 156"/>
                <a:gd name="T8" fmla="*/ 394 w 394"/>
                <a:gd name="T9" fmla="*/ 78 h 156"/>
                <a:gd name="T10" fmla="*/ 394 w 394"/>
                <a:gd name="T11" fmla="*/ 78 h 156"/>
                <a:gd name="T12" fmla="*/ 316 w 394"/>
                <a:gd name="T13" fmla="*/ 0 h 156"/>
                <a:gd name="T14" fmla="*/ 78 w 394"/>
                <a:gd name="T15" fmla="*/ 0 h 156"/>
                <a:gd name="T16" fmla="*/ 0 w 394"/>
                <a:gd name="T17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4" h="156">
                  <a:moveTo>
                    <a:pt x="0" y="78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0" y="121"/>
                    <a:pt x="35" y="156"/>
                    <a:pt x="78" y="156"/>
                  </a:cubicBezTo>
                  <a:cubicBezTo>
                    <a:pt x="316" y="156"/>
                    <a:pt x="316" y="156"/>
                    <a:pt x="316" y="156"/>
                  </a:cubicBezTo>
                  <a:cubicBezTo>
                    <a:pt x="359" y="156"/>
                    <a:pt x="394" y="121"/>
                    <a:pt x="394" y="78"/>
                  </a:cubicBezTo>
                  <a:cubicBezTo>
                    <a:pt x="394" y="78"/>
                    <a:pt x="394" y="78"/>
                    <a:pt x="394" y="78"/>
                  </a:cubicBezTo>
                  <a:cubicBezTo>
                    <a:pt x="394" y="35"/>
                    <a:pt x="359" y="0"/>
                    <a:pt x="316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FD1D7D0C-D4B9-468D-8787-D765F6A062D8}"/>
              </a:ext>
            </a:extLst>
          </p:cNvPr>
          <p:cNvGrpSpPr/>
          <p:nvPr/>
        </p:nvGrpSpPr>
        <p:grpSpPr>
          <a:xfrm>
            <a:off x="4608593" y="2071808"/>
            <a:ext cx="283521" cy="433683"/>
            <a:chOff x="4859338" y="1836738"/>
            <a:chExt cx="2473325" cy="3187700"/>
          </a:xfrm>
        </p:grpSpPr>
        <p:sp>
          <p:nvSpPr>
            <p:cNvPr id="281" name="Freeform 200">
              <a:extLst>
                <a:ext uri="{FF2B5EF4-FFF2-40B4-BE49-F238E27FC236}">
                  <a16:creationId xmlns:a16="http://schemas.microsoft.com/office/drawing/2014/main" id="{21635728-72C3-40C0-BDA3-272B9C9C5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9338" y="1836738"/>
              <a:ext cx="2473325" cy="3187700"/>
            </a:xfrm>
            <a:custGeom>
              <a:avLst/>
              <a:gdLst>
                <a:gd name="T0" fmla="*/ 144 w 1558"/>
                <a:gd name="T1" fmla="*/ 0 h 2008"/>
                <a:gd name="T2" fmla="*/ 0 w 1558"/>
                <a:gd name="T3" fmla="*/ 2008 h 2008"/>
                <a:gd name="T4" fmla="*/ 1558 w 1558"/>
                <a:gd name="T5" fmla="*/ 2008 h 2008"/>
                <a:gd name="T6" fmla="*/ 1414 w 1558"/>
                <a:gd name="T7" fmla="*/ 0 h 2008"/>
                <a:gd name="T8" fmla="*/ 144 w 1558"/>
                <a:gd name="T9" fmla="*/ 0 h 20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58" h="2008">
                  <a:moveTo>
                    <a:pt x="144" y="0"/>
                  </a:moveTo>
                  <a:lnTo>
                    <a:pt x="0" y="2008"/>
                  </a:lnTo>
                  <a:lnTo>
                    <a:pt x="1558" y="2008"/>
                  </a:lnTo>
                  <a:lnTo>
                    <a:pt x="1414" y="0"/>
                  </a:lnTo>
                  <a:lnTo>
                    <a:pt x="144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Freeform 201">
              <a:extLst>
                <a:ext uri="{FF2B5EF4-FFF2-40B4-BE49-F238E27FC236}">
                  <a16:creationId xmlns:a16="http://schemas.microsoft.com/office/drawing/2014/main" id="{630FCAC2-AE85-43E7-970C-DB1E5ADE4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2763" y="2174875"/>
              <a:ext cx="1073150" cy="423863"/>
            </a:xfrm>
            <a:custGeom>
              <a:avLst/>
              <a:gdLst>
                <a:gd name="T0" fmla="*/ 0 w 394"/>
                <a:gd name="T1" fmla="*/ 78 h 156"/>
                <a:gd name="T2" fmla="*/ 0 w 394"/>
                <a:gd name="T3" fmla="*/ 78 h 156"/>
                <a:gd name="T4" fmla="*/ 78 w 394"/>
                <a:gd name="T5" fmla="*/ 156 h 156"/>
                <a:gd name="T6" fmla="*/ 316 w 394"/>
                <a:gd name="T7" fmla="*/ 156 h 156"/>
                <a:gd name="T8" fmla="*/ 394 w 394"/>
                <a:gd name="T9" fmla="*/ 78 h 156"/>
                <a:gd name="T10" fmla="*/ 394 w 394"/>
                <a:gd name="T11" fmla="*/ 78 h 156"/>
                <a:gd name="T12" fmla="*/ 316 w 394"/>
                <a:gd name="T13" fmla="*/ 0 h 156"/>
                <a:gd name="T14" fmla="*/ 78 w 394"/>
                <a:gd name="T15" fmla="*/ 0 h 156"/>
                <a:gd name="T16" fmla="*/ 0 w 394"/>
                <a:gd name="T17" fmla="*/ 7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4" h="156">
                  <a:moveTo>
                    <a:pt x="0" y="78"/>
                  </a:moveTo>
                  <a:cubicBezTo>
                    <a:pt x="0" y="78"/>
                    <a:pt x="0" y="78"/>
                    <a:pt x="0" y="78"/>
                  </a:cubicBezTo>
                  <a:cubicBezTo>
                    <a:pt x="0" y="121"/>
                    <a:pt x="35" y="156"/>
                    <a:pt x="78" y="156"/>
                  </a:cubicBezTo>
                  <a:cubicBezTo>
                    <a:pt x="316" y="156"/>
                    <a:pt x="316" y="156"/>
                    <a:pt x="316" y="156"/>
                  </a:cubicBezTo>
                  <a:cubicBezTo>
                    <a:pt x="359" y="156"/>
                    <a:pt x="394" y="121"/>
                    <a:pt x="394" y="78"/>
                  </a:cubicBezTo>
                  <a:cubicBezTo>
                    <a:pt x="394" y="78"/>
                    <a:pt x="394" y="78"/>
                    <a:pt x="394" y="78"/>
                  </a:cubicBezTo>
                  <a:cubicBezTo>
                    <a:pt x="394" y="35"/>
                    <a:pt x="359" y="0"/>
                    <a:pt x="316" y="0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Line 202">
              <a:extLst>
                <a:ext uri="{FF2B5EF4-FFF2-40B4-BE49-F238E27FC236}">
                  <a16:creationId xmlns:a16="http://schemas.microsoft.com/office/drawing/2014/main" id="{BD697B24-A424-4067-AAC5-677BD7E189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32363" y="3983038"/>
              <a:ext cx="23272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Line 203">
              <a:extLst>
                <a:ext uri="{FF2B5EF4-FFF2-40B4-BE49-F238E27FC236}">
                  <a16:creationId xmlns:a16="http://schemas.microsoft.com/office/drawing/2014/main" id="{57133C54-4536-4A0F-B406-76C40055BD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0938" y="3617913"/>
              <a:ext cx="22733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87" name="Group 286">
            <a:extLst>
              <a:ext uri="{FF2B5EF4-FFF2-40B4-BE49-F238E27FC236}">
                <a16:creationId xmlns:a16="http://schemas.microsoft.com/office/drawing/2014/main" id="{2F359AE6-5E9C-4FAB-9913-0EE1DF3F4154}"/>
              </a:ext>
            </a:extLst>
          </p:cNvPr>
          <p:cNvGrpSpPr/>
          <p:nvPr/>
        </p:nvGrpSpPr>
        <p:grpSpPr>
          <a:xfrm>
            <a:off x="5476433" y="2080083"/>
            <a:ext cx="330861" cy="417133"/>
            <a:chOff x="4948238" y="1993900"/>
            <a:chExt cx="2289175" cy="2886075"/>
          </a:xfrm>
        </p:grpSpPr>
        <p:sp>
          <p:nvSpPr>
            <p:cNvPr id="288" name="Freeform 207">
              <a:extLst>
                <a:ext uri="{FF2B5EF4-FFF2-40B4-BE49-F238E27FC236}">
                  <a16:creationId xmlns:a16="http://schemas.microsoft.com/office/drawing/2014/main" id="{CAAD0C22-54CE-489C-81CE-EDEBF7ED5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238" y="2647950"/>
              <a:ext cx="2289175" cy="2232025"/>
            </a:xfrm>
            <a:custGeom>
              <a:avLst/>
              <a:gdLst>
                <a:gd name="T0" fmla="*/ 170 w 1442"/>
                <a:gd name="T1" fmla="*/ 0 h 1406"/>
                <a:gd name="T2" fmla="*/ 0 w 1442"/>
                <a:gd name="T3" fmla="*/ 1406 h 1406"/>
                <a:gd name="T4" fmla="*/ 1442 w 1442"/>
                <a:gd name="T5" fmla="*/ 1406 h 1406"/>
                <a:gd name="T6" fmla="*/ 1241 w 1442"/>
                <a:gd name="T7" fmla="*/ 0 h 1406"/>
                <a:gd name="T8" fmla="*/ 170 w 1442"/>
                <a:gd name="T9" fmla="*/ 0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42" h="1406">
                  <a:moveTo>
                    <a:pt x="170" y="0"/>
                  </a:moveTo>
                  <a:lnTo>
                    <a:pt x="0" y="1406"/>
                  </a:lnTo>
                  <a:lnTo>
                    <a:pt x="1442" y="1406"/>
                  </a:lnTo>
                  <a:lnTo>
                    <a:pt x="1241" y="0"/>
                  </a:lnTo>
                  <a:lnTo>
                    <a:pt x="170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Freeform 208">
              <a:extLst>
                <a:ext uri="{FF2B5EF4-FFF2-40B4-BE49-F238E27FC236}">
                  <a16:creationId xmlns:a16="http://schemas.microsoft.com/office/drawing/2014/main" id="{25FC612E-5892-41E8-8555-FF419DAA8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8613" y="1993900"/>
              <a:ext cx="1314450" cy="938213"/>
            </a:xfrm>
            <a:custGeom>
              <a:avLst/>
              <a:gdLst>
                <a:gd name="T0" fmla="*/ 78 w 482"/>
                <a:gd name="T1" fmla="*/ 346 h 346"/>
                <a:gd name="T2" fmla="*/ 241 w 482"/>
                <a:gd name="T3" fmla="*/ 6 h 346"/>
                <a:gd name="T4" fmla="*/ 393 w 482"/>
                <a:gd name="T5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82" h="346">
                  <a:moveTo>
                    <a:pt x="78" y="346"/>
                  </a:moveTo>
                  <a:cubicBezTo>
                    <a:pt x="78" y="346"/>
                    <a:pt x="0" y="13"/>
                    <a:pt x="241" y="6"/>
                  </a:cubicBezTo>
                  <a:cubicBezTo>
                    <a:pt x="482" y="0"/>
                    <a:pt x="393" y="346"/>
                    <a:pt x="393" y="34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Oval 209">
              <a:extLst>
                <a:ext uri="{FF2B5EF4-FFF2-40B4-BE49-F238E27FC236}">
                  <a16:creationId xmlns:a16="http://schemas.microsoft.com/office/drawing/2014/main" id="{CB90A181-3E0A-4B9B-A9D5-2FFC91B12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05451" y="2932113"/>
              <a:ext cx="214313" cy="214313"/>
            </a:xfrm>
            <a:prstGeom prst="ellipse">
              <a:avLst/>
            </a:prstGeom>
            <a:solidFill>
              <a:schemeClr val="accent1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Oval 210">
              <a:extLst>
                <a:ext uri="{FF2B5EF4-FFF2-40B4-BE49-F238E27FC236}">
                  <a16:creationId xmlns:a16="http://schemas.microsoft.com/office/drawing/2014/main" id="{482D5822-CD95-4F78-9C17-CF9DEF8B0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7938" y="2917825"/>
              <a:ext cx="214313" cy="211138"/>
            </a:xfrm>
            <a:prstGeom prst="ellipse">
              <a:avLst/>
            </a:prstGeom>
            <a:solidFill>
              <a:schemeClr val="accent1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Line 211">
              <a:extLst>
                <a:ext uri="{FF2B5EF4-FFF2-40B4-BE49-F238E27FC236}">
                  <a16:creationId xmlns:a16="http://schemas.microsoft.com/office/drawing/2014/main" id="{2BED8AE1-9D03-4E4A-B794-6369874DDB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62538" y="3902075"/>
              <a:ext cx="20415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Line 212">
              <a:extLst>
                <a:ext uri="{FF2B5EF4-FFF2-40B4-BE49-F238E27FC236}">
                  <a16:creationId xmlns:a16="http://schemas.microsoft.com/office/drawing/2014/main" id="{B1AD8B83-EB88-420C-A6EE-42BD866A03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84763" y="3717925"/>
              <a:ext cx="19923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6" name="Group 295">
            <a:extLst>
              <a:ext uri="{FF2B5EF4-FFF2-40B4-BE49-F238E27FC236}">
                <a16:creationId xmlns:a16="http://schemas.microsoft.com/office/drawing/2014/main" id="{7407B22F-7E1A-44D2-ADAF-D46F037BEDEE}"/>
              </a:ext>
            </a:extLst>
          </p:cNvPr>
          <p:cNvGrpSpPr/>
          <p:nvPr/>
        </p:nvGrpSpPr>
        <p:grpSpPr>
          <a:xfrm>
            <a:off x="6411164" y="2054906"/>
            <a:ext cx="244418" cy="467486"/>
            <a:chOff x="4518025" y="922338"/>
            <a:chExt cx="1781175" cy="3406775"/>
          </a:xfrm>
        </p:grpSpPr>
        <p:sp>
          <p:nvSpPr>
            <p:cNvPr id="297" name="Freeform 216">
              <a:extLst>
                <a:ext uri="{FF2B5EF4-FFF2-40B4-BE49-F238E27FC236}">
                  <a16:creationId xmlns:a16="http://schemas.microsoft.com/office/drawing/2014/main" id="{F0CB50DD-283A-424A-B0E3-8B28D1675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0613" y="1028701"/>
              <a:ext cx="987425" cy="893763"/>
            </a:xfrm>
            <a:custGeom>
              <a:avLst/>
              <a:gdLst>
                <a:gd name="T0" fmla="*/ 17 w 362"/>
                <a:gd name="T1" fmla="*/ 326 h 330"/>
                <a:gd name="T2" fmla="*/ 186 w 362"/>
                <a:gd name="T3" fmla="*/ 0 h 330"/>
                <a:gd name="T4" fmla="*/ 362 w 362"/>
                <a:gd name="T5" fmla="*/ 33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2" h="330">
                  <a:moveTo>
                    <a:pt x="17" y="326"/>
                  </a:moveTo>
                  <a:cubicBezTo>
                    <a:pt x="17" y="326"/>
                    <a:pt x="0" y="0"/>
                    <a:pt x="186" y="0"/>
                  </a:cubicBezTo>
                  <a:cubicBezTo>
                    <a:pt x="352" y="0"/>
                    <a:pt x="362" y="330"/>
                    <a:pt x="362" y="33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" name="Freeform 217">
              <a:extLst>
                <a:ext uri="{FF2B5EF4-FFF2-40B4-BE49-F238E27FC236}">
                  <a16:creationId xmlns:a16="http://schemas.microsoft.com/office/drawing/2014/main" id="{CF2E16BE-DD80-4EEA-9661-367E78810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5" y="922338"/>
              <a:ext cx="1193800" cy="1206500"/>
            </a:xfrm>
            <a:custGeom>
              <a:avLst/>
              <a:gdLst>
                <a:gd name="T0" fmla="*/ 21 w 438"/>
                <a:gd name="T1" fmla="*/ 427 h 445"/>
                <a:gd name="T2" fmla="*/ 226 w 438"/>
                <a:gd name="T3" fmla="*/ 1 h 445"/>
                <a:gd name="T4" fmla="*/ 438 w 438"/>
                <a:gd name="T5" fmla="*/ 445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8" h="445">
                  <a:moveTo>
                    <a:pt x="21" y="427"/>
                  </a:moveTo>
                  <a:cubicBezTo>
                    <a:pt x="21" y="427"/>
                    <a:pt x="0" y="1"/>
                    <a:pt x="226" y="1"/>
                  </a:cubicBezTo>
                  <a:cubicBezTo>
                    <a:pt x="426" y="0"/>
                    <a:pt x="438" y="445"/>
                    <a:pt x="438" y="44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" name="Freeform 218">
              <a:extLst>
                <a:ext uri="{FF2B5EF4-FFF2-40B4-BE49-F238E27FC236}">
                  <a16:creationId xmlns:a16="http://schemas.microsoft.com/office/drawing/2014/main" id="{863EF632-4B21-41D9-8627-17D703F2C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025" y="1922463"/>
              <a:ext cx="1781175" cy="2406650"/>
            </a:xfrm>
            <a:custGeom>
              <a:avLst/>
              <a:gdLst>
                <a:gd name="T0" fmla="*/ 0 w 653"/>
                <a:gd name="T1" fmla="*/ 0 h 888"/>
                <a:gd name="T2" fmla="*/ 653 w 653"/>
                <a:gd name="T3" fmla="*/ 0 h 888"/>
                <a:gd name="T4" fmla="*/ 653 w 653"/>
                <a:gd name="T5" fmla="*/ 735 h 888"/>
                <a:gd name="T6" fmla="*/ 499 w 653"/>
                <a:gd name="T7" fmla="*/ 888 h 888"/>
                <a:gd name="T8" fmla="*/ 154 w 653"/>
                <a:gd name="T9" fmla="*/ 888 h 888"/>
                <a:gd name="T10" fmla="*/ 0 w 653"/>
                <a:gd name="T11" fmla="*/ 735 h 888"/>
                <a:gd name="T12" fmla="*/ 0 w 653"/>
                <a:gd name="T13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3" h="888">
                  <a:moveTo>
                    <a:pt x="0" y="0"/>
                  </a:moveTo>
                  <a:cubicBezTo>
                    <a:pt x="653" y="0"/>
                    <a:pt x="653" y="0"/>
                    <a:pt x="653" y="0"/>
                  </a:cubicBezTo>
                  <a:cubicBezTo>
                    <a:pt x="653" y="735"/>
                    <a:pt x="653" y="735"/>
                    <a:pt x="653" y="735"/>
                  </a:cubicBezTo>
                  <a:cubicBezTo>
                    <a:pt x="653" y="819"/>
                    <a:pt x="584" y="888"/>
                    <a:pt x="499" y="888"/>
                  </a:cubicBezTo>
                  <a:cubicBezTo>
                    <a:pt x="154" y="888"/>
                    <a:pt x="154" y="888"/>
                    <a:pt x="154" y="888"/>
                  </a:cubicBezTo>
                  <a:cubicBezTo>
                    <a:pt x="69" y="888"/>
                    <a:pt x="0" y="819"/>
                    <a:pt x="0" y="735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" name="Oval 219">
              <a:extLst>
                <a:ext uri="{FF2B5EF4-FFF2-40B4-BE49-F238E27FC236}">
                  <a16:creationId xmlns:a16="http://schemas.microsoft.com/office/drawing/2014/main" id="{97F39F11-B805-44BD-9A38-07211577C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46775" y="2090738"/>
              <a:ext cx="76200" cy="76200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Oval 220">
              <a:extLst>
                <a:ext uri="{FF2B5EF4-FFF2-40B4-BE49-F238E27FC236}">
                  <a16:creationId xmlns:a16="http://schemas.microsoft.com/office/drawing/2014/main" id="{F4C08237-FA2B-4C38-B75E-F28F144FE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2052638"/>
              <a:ext cx="76200" cy="76200"/>
            </a:xfrm>
            <a:prstGeom prst="ellipse">
              <a:avLst/>
            </a:pr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0B386AFB-4CFD-4462-AEE1-E12A22C1069F}"/>
              </a:ext>
            </a:extLst>
          </p:cNvPr>
          <p:cNvGrpSpPr/>
          <p:nvPr/>
        </p:nvGrpSpPr>
        <p:grpSpPr>
          <a:xfrm>
            <a:off x="7296696" y="2043585"/>
            <a:ext cx="256375" cy="490129"/>
            <a:chOff x="5203825" y="1731963"/>
            <a:chExt cx="1781175" cy="3405187"/>
          </a:xfrm>
        </p:grpSpPr>
        <p:sp>
          <p:nvSpPr>
            <p:cNvPr id="305" name="Freeform 224">
              <a:extLst>
                <a:ext uri="{FF2B5EF4-FFF2-40B4-BE49-F238E27FC236}">
                  <a16:creationId xmlns:a16="http://schemas.microsoft.com/office/drawing/2014/main" id="{22285EE8-B848-4FFB-9D97-13A045E80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6413" y="1836738"/>
              <a:ext cx="987425" cy="996950"/>
            </a:xfrm>
            <a:custGeom>
              <a:avLst/>
              <a:gdLst>
                <a:gd name="T0" fmla="*/ 17 w 362"/>
                <a:gd name="T1" fmla="*/ 353 h 368"/>
                <a:gd name="T2" fmla="*/ 186 w 362"/>
                <a:gd name="T3" fmla="*/ 0 h 368"/>
                <a:gd name="T4" fmla="*/ 362 w 362"/>
                <a:gd name="T5" fmla="*/ 36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2" h="368">
                  <a:moveTo>
                    <a:pt x="17" y="353"/>
                  </a:moveTo>
                  <a:cubicBezTo>
                    <a:pt x="17" y="353"/>
                    <a:pt x="0" y="0"/>
                    <a:pt x="186" y="0"/>
                  </a:cubicBezTo>
                  <a:cubicBezTo>
                    <a:pt x="352" y="0"/>
                    <a:pt x="362" y="368"/>
                    <a:pt x="362" y="36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Freeform 225">
              <a:extLst>
                <a:ext uri="{FF2B5EF4-FFF2-40B4-BE49-F238E27FC236}">
                  <a16:creationId xmlns:a16="http://schemas.microsoft.com/office/drawing/2014/main" id="{80C9E7F0-9616-4F6E-8BE3-D714D9EF7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875" y="1731963"/>
              <a:ext cx="1195388" cy="1204913"/>
            </a:xfrm>
            <a:custGeom>
              <a:avLst/>
              <a:gdLst>
                <a:gd name="T0" fmla="*/ 21 w 438"/>
                <a:gd name="T1" fmla="*/ 427 h 445"/>
                <a:gd name="T2" fmla="*/ 226 w 438"/>
                <a:gd name="T3" fmla="*/ 1 h 445"/>
                <a:gd name="T4" fmla="*/ 438 w 438"/>
                <a:gd name="T5" fmla="*/ 445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8" h="445">
                  <a:moveTo>
                    <a:pt x="21" y="427"/>
                  </a:moveTo>
                  <a:cubicBezTo>
                    <a:pt x="21" y="427"/>
                    <a:pt x="0" y="1"/>
                    <a:pt x="226" y="1"/>
                  </a:cubicBezTo>
                  <a:cubicBezTo>
                    <a:pt x="426" y="0"/>
                    <a:pt x="438" y="445"/>
                    <a:pt x="438" y="44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" name="Freeform 226">
              <a:extLst>
                <a:ext uri="{FF2B5EF4-FFF2-40B4-BE49-F238E27FC236}">
                  <a16:creationId xmlns:a16="http://schemas.microsoft.com/office/drawing/2014/main" id="{663560DB-EA66-4CF2-B7BB-6331A1A63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825" y="2730500"/>
              <a:ext cx="1781175" cy="2406650"/>
            </a:xfrm>
            <a:custGeom>
              <a:avLst/>
              <a:gdLst>
                <a:gd name="T0" fmla="*/ 0 w 653"/>
                <a:gd name="T1" fmla="*/ 0 h 888"/>
                <a:gd name="T2" fmla="*/ 653 w 653"/>
                <a:gd name="T3" fmla="*/ 0 h 888"/>
                <a:gd name="T4" fmla="*/ 653 w 653"/>
                <a:gd name="T5" fmla="*/ 735 h 888"/>
                <a:gd name="T6" fmla="*/ 499 w 653"/>
                <a:gd name="T7" fmla="*/ 888 h 888"/>
                <a:gd name="T8" fmla="*/ 154 w 653"/>
                <a:gd name="T9" fmla="*/ 888 h 888"/>
                <a:gd name="T10" fmla="*/ 0 w 653"/>
                <a:gd name="T11" fmla="*/ 735 h 888"/>
                <a:gd name="T12" fmla="*/ 0 w 653"/>
                <a:gd name="T13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53" h="888">
                  <a:moveTo>
                    <a:pt x="0" y="0"/>
                  </a:moveTo>
                  <a:cubicBezTo>
                    <a:pt x="653" y="0"/>
                    <a:pt x="653" y="0"/>
                    <a:pt x="653" y="0"/>
                  </a:cubicBezTo>
                  <a:cubicBezTo>
                    <a:pt x="653" y="735"/>
                    <a:pt x="653" y="735"/>
                    <a:pt x="653" y="735"/>
                  </a:cubicBezTo>
                  <a:cubicBezTo>
                    <a:pt x="653" y="819"/>
                    <a:pt x="584" y="888"/>
                    <a:pt x="499" y="888"/>
                  </a:cubicBezTo>
                  <a:cubicBezTo>
                    <a:pt x="154" y="888"/>
                    <a:pt x="154" y="888"/>
                    <a:pt x="154" y="888"/>
                  </a:cubicBezTo>
                  <a:cubicBezTo>
                    <a:pt x="69" y="888"/>
                    <a:pt x="0" y="819"/>
                    <a:pt x="0" y="73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CF98EA9B-7AF1-41A6-8C68-A14948EB3412}"/>
              </a:ext>
            </a:extLst>
          </p:cNvPr>
          <p:cNvGrpSpPr/>
          <p:nvPr/>
        </p:nvGrpSpPr>
        <p:grpSpPr>
          <a:xfrm>
            <a:off x="8141406" y="2040491"/>
            <a:ext cx="349974" cy="496316"/>
            <a:chOff x="4310063" y="896938"/>
            <a:chExt cx="3568700" cy="5060950"/>
          </a:xfrm>
        </p:grpSpPr>
        <p:sp>
          <p:nvSpPr>
            <p:cNvPr id="311" name="Freeform 230">
              <a:extLst>
                <a:ext uri="{FF2B5EF4-FFF2-40B4-BE49-F238E27FC236}">
                  <a16:creationId xmlns:a16="http://schemas.microsoft.com/office/drawing/2014/main" id="{F1037CF4-2568-4BE2-A149-09ACEB726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896938"/>
              <a:ext cx="3568700" cy="5060950"/>
            </a:xfrm>
            <a:custGeom>
              <a:avLst/>
              <a:gdLst>
                <a:gd name="T0" fmla="*/ 670 w 1312"/>
                <a:gd name="T1" fmla="*/ 0 h 1869"/>
                <a:gd name="T2" fmla="*/ 95 w 1312"/>
                <a:gd name="T3" fmla="*/ 939 h 1869"/>
                <a:gd name="T4" fmla="*/ 0 w 1312"/>
                <a:gd name="T5" fmla="*/ 1869 h 1869"/>
                <a:gd name="T6" fmla="*/ 1312 w 1312"/>
                <a:gd name="T7" fmla="*/ 1869 h 1869"/>
                <a:gd name="T8" fmla="*/ 1216 w 1312"/>
                <a:gd name="T9" fmla="*/ 891 h 1869"/>
                <a:gd name="T10" fmla="*/ 670 w 1312"/>
                <a:gd name="T11" fmla="*/ 0 h 18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2" h="1869">
                  <a:moveTo>
                    <a:pt x="670" y="0"/>
                  </a:moveTo>
                  <a:cubicBezTo>
                    <a:pt x="670" y="0"/>
                    <a:pt x="191" y="10"/>
                    <a:pt x="95" y="939"/>
                  </a:cubicBezTo>
                  <a:cubicBezTo>
                    <a:pt x="0" y="1869"/>
                    <a:pt x="0" y="1869"/>
                    <a:pt x="0" y="1869"/>
                  </a:cubicBezTo>
                  <a:cubicBezTo>
                    <a:pt x="1312" y="1869"/>
                    <a:pt x="1312" y="1869"/>
                    <a:pt x="1312" y="1869"/>
                  </a:cubicBezTo>
                  <a:cubicBezTo>
                    <a:pt x="1216" y="891"/>
                    <a:pt x="1216" y="891"/>
                    <a:pt x="1216" y="891"/>
                  </a:cubicBezTo>
                  <a:cubicBezTo>
                    <a:pt x="1216" y="891"/>
                    <a:pt x="1092" y="58"/>
                    <a:pt x="670" y="0"/>
                  </a:cubicBezTo>
                  <a:close/>
                </a:path>
              </a:pathLst>
            </a:custGeom>
            <a:solidFill>
              <a:srgbClr val="FFFFFF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Freeform 231">
              <a:extLst>
                <a:ext uri="{FF2B5EF4-FFF2-40B4-BE49-F238E27FC236}">
                  <a16:creationId xmlns:a16="http://schemas.microsoft.com/office/drawing/2014/main" id="{9B185FA4-E602-4761-B2A2-05312FC6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4463" y="1725613"/>
              <a:ext cx="1797050" cy="1092200"/>
            </a:xfrm>
            <a:custGeom>
              <a:avLst/>
              <a:gdLst>
                <a:gd name="T0" fmla="*/ 36 w 661"/>
                <a:gd name="T1" fmla="*/ 403 h 403"/>
                <a:gd name="T2" fmla="*/ 621 w 661"/>
                <a:gd name="T3" fmla="*/ 403 h 403"/>
                <a:gd name="T4" fmla="*/ 290 w 661"/>
                <a:gd name="T5" fmla="*/ 39 h 403"/>
                <a:gd name="T6" fmla="*/ 36 w 661"/>
                <a:gd name="T7" fmla="*/ 403 h 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1" h="403">
                  <a:moveTo>
                    <a:pt x="36" y="403"/>
                  </a:moveTo>
                  <a:cubicBezTo>
                    <a:pt x="621" y="403"/>
                    <a:pt x="621" y="403"/>
                    <a:pt x="621" y="403"/>
                  </a:cubicBezTo>
                  <a:cubicBezTo>
                    <a:pt x="621" y="403"/>
                    <a:pt x="661" y="0"/>
                    <a:pt x="290" y="39"/>
                  </a:cubicBezTo>
                  <a:cubicBezTo>
                    <a:pt x="0" y="70"/>
                    <a:pt x="36" y="403"/>
                    <a:pt x="36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" name="Line 232">
              <a:extLst>
                <a:ext uri="{FF2B5EF4-FFF2-40B4-BE49-F238E27FC236}">
                  <a16:creationId xmlns:a16="http://schemas.microsoft.com/office/drawing/2014/main" id="{F02E4193-3101-403A-901C-AD67A708CB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24375" y="3884613"/>
              <a:ext cx="3151188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Line 233">
              <a:extLst>
                <a:ext uri="{FF2B5EF4-FFF2-40B4-BE49-F238E27FC236}">
                  <a16:creationId xmlns:a16="http://schemas.microsoft.com/office/drawing/2014/main" id="{DE64E6F3-4C57-4DD8-AD77-471477C56D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1513" y="4298950"/>
              <a:ext cx="3233738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" name="Line 234">
              <a:extLst>
                <a:ext uri="{FF2B5EF4-FFF2-40B4-BE49-F238E27FC236}">
                  <a16:creationId xmlns:a16="http://schemas.microsoft.com/office/drawing/2014/main" id="{EDE5426D-8F3E-440A-A124-70A45CD807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46588" y="4619625"/>
              <a:ext cx="3302000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46211591-C905-4EBE-8AE6-4FB1456EA03F}"/>
              </a:ext>
            </a:extLst>
          </p:cNvPr>
          <p:cNvGrpSpPr/>
          <p:nvPr/>
        </p:nvGrpSpPr>
        <p:grpSpPr>
          <a:xfrm>
            <a:off x="8951615" y="2054462"/>
            <a:ext cx="540142" cy="467930"/>
            <a:chOff x="5057776" y="2528888"/>
            <a:chExt cx="2078038" cy="1800225"/>
          </a:xfrm>
        </p:grpSpPr>
        <p:sp>
          <p:nvSpPr>
            <p:cNvPr id="317" name="Freeform 246">
              <a:extLst>
                <a:ext uri="{FF2B5EF4-FFF2-40B4-BE49-F238E27FC236}">
                  <a16:creationId xmlns:a16="http://schemas.microsoft.com/office/drawing/2014/main" id="{0AFE8366-2F61-477C-B269-345DEE849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3213" y="2806700"/>
              <a:ext cx="1450975" cy="733425"/>
            </a:xfrm>
            <a:custGeom>
              <a:avLst/>
              <a:gdLst>
                <a:gd name="T0" fmla="*/ 438 w 914"/>
                <a:gd name="T1" fmla="*/ 0 h 462"/>
                <a:gd name="T2" fmla="*/ 0 w 914"/>
                <a:gd name="T3" fmla="*/ 226 h 462"/>
                <a:gd name="T4" fmla="*/ 438 w 914"/>
                <a:gd name="T5" fmla="*/ 462 h 462"/>
                <a:gd name="T6" fmla="*/ 914 w 914"/>
                <a:gd name="T7" fmla="*/ 233 h 462"/>
                <a:gd name="T8" fmla="*/ 438 w 914"/>
                <a:gd name="T9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4" h="462">
                  <a:moveTo>
                    <a:pt x="438" y="0"/>
                  </a:moveTo>
                  <a:lnTo>
                    <a:pt x="0" y="226"/>
                  </a:lnTo>
                  <a:lnTo>
                    <a:pt x="438" y="462"/>
                  </a:lnTo>
                  <a:lnTo>
                    <a:pt x="914" y="233"/>
                  </a:lnTo>
                  <a:lnTo>
                    <a:pt x="438" y="0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" name="Freeform 247">
              <a:extLst>
                <a:ext uri="{FF2B5EF4-FFF2-40B4-BE49-F238E27FC236}">
                  <a16:creationId xmlns:a16="http://schemas.microsoft.com/office/drawing/2014/main" id="{E08A8BCF-29F9-4494-BAE5-1A7D6940E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2528888"/>
              <a:ext cx="2078038" cy="1319213"/>
            </a:xfrm>
            <a:custGeom>
              <a:avLst/>
              <a:gdLst>
                <a:gd name="T0" fmla="*/ 643 w 1309"/>
                <a:gd name="T1" fmla="*/ 175 h 831"/>
                <a:gd name="T2" fmla="*/ 789 w 1309"/>
                <a:gd name="T3" fmla="*/ 0 h 831"/>
                <a:gd name="T4" fmla="*/ 1309 w 1309"/>
                <a:gd name="T5" fmla="*/ 247 h 831"/>
                <a:gd name="T6" fmla="*/ 1119 w 1309"/>
                <a:gd name="T7" fmla="*/ 408 h 831"/>
                <a:gd name="T8" fmla="*/ 1235 w 1309"/>
                <a:gd name="T9" fmla="*/ 582 h 831"/>
                <a:gd name="T10" fmla="*/ 760 w 1309"/>
                <a:gd name="T11" fmla="*/ 831 h 831"/>
                <a:gd name="T12" fmla="*/ 643 w 1309"/>
                <a:gd name="T13" fmla="*/ 641 h 831"/>
                <a:gd name="T14" fmla="*/ 533 w 1309"/>
                <a:gd name="T15" fmla="*/ 831 h 831"/>
                <a:gd name="T16" fmla="*/ 43 w 1309"/>
                <a:gd name="T17" fmla="*/ 576 h 831"/>
                <a:gd name="T18" fmla="*/ 196 w 1309"/>
                <a:gd name="T19" fmla="*/ 399 h 831"/>
                <a:gd name="T20" fmla="*/ 0 w 1309"/>
                <a:gd name="T21" fmla="*/ 218 h 831"/>
                <a:gd name="T22" fmla="*/ 490 w 1309"/>
                <a:gd name="T23" fmla="*/ 36 h 831"/>
                <a:gd name="T24" fmla="*/ 643 w 1309"/>
                <a:gd name="T25" fmla="*/ 175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09" h="831">
                  <a:moveTo>
                    <a:pt x="643" y="175"/>
                  </a:moveTo>
                  <a:lnTo>
                    <a:pt x="789" y="0"/>
                  </a:lnTo>
                  <a:lnTo>
                    <a:pt x="1309" y="247"/>
                  </a:lnTo>
                  <a:lnTo>
                    <a:pt x="1119" y="408"/>
                  </a:lnTo>
                  <a:lnTo>
                    <a:pt x="1235" y="582"/>
                  </a:lnTo>
                  <a:lnTo>
                    <a:pt x="760" y="831"/>
                  </a:lnTo>
                  <a:lnTo>
                    <a:pt x="643" y="641"/>
                  </a:lnTo>
                  <a:lnTo>
                    <a:pt x="533" y="831"/>
                  </a:lnTo>
                  <a:lnTo>
                    <a:pt x="43" y="576"/>
                  </a:lnTo>
                  <a:lnTo>
                    <a:pt x="196" y="399"/>
                  </a:lnTo>
                  <a:lnTo>
                    <a:pt x="0" y="218"/>
                  </a:lnTo>
                  <a:lnTo>
                    <a:pt x="490" y="36"/>
                  </a:lnTo>
                  <a:lnTo>
                    <a:pt x="643" y="175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" name="Freeform 248">
              <a:extLst>
                <a:ext uri="{FF2B5EF4-FFF2-40B4-BE49-F238E27FC236}">
                  <a16:creationId xmlns:a16="http://schemas.microsoft.com/office/drawing/2014/main" id="{BDF026E4-0F6C-49C9-8754-CEB30C893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8538" y="3546475"/>
              <a:ext cx="763588" cy="776288"/>
            </a:xfrm>
            <a:custGeom>
              <a:avLst/>
              <a:gdLst>
                <a:gd name="T0" fmla="*/ 481 w 481"/>
                <a:gd name="T1" fmla="*/ 0 h 489"/>
                <a:gd name="T2" fmla="*/ 481 w 481"/>
                <a:gd name="T3" fmla="*/ 190 h 489"/>
                <a:gd name="T4" fmla="*/ 12 w 481"/>
                <a:gd name="T5" fmla="*/ 489 h 489"/>
                <a:gd name="T6" fmla="*/ 0 w 481"/>
                <a:gd name="T7" fmla="*/ 3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1" h="489">
                  <a:moveTo>
                    <a:pt x="481" y="0"/>
                  </a:moveTo>
                  <a:lnTo>
                    <a:pt x="481" y="190"/>
                  </a:lnTo>
                  <a:lnTo>
                    <a:pt x="12" y="489"/>
                  </a:lnTo>
                  <a:lnTo>
                    <a:pt x="0" y="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" name="Freeform 249">
              <a:extLst>
                <a:ext uri="{FF2B5EF4-FFF2-40B4-BE49-F238E27FC236}">
                  <a16:creationId xmlns:a16="http://schemas.microsoft.com/office/drawing/2014/main" id="{7F716B1E-E342-44C9-9ABD-E61FF3B7C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551" y="3527425"/>
              <a:ext cx="804863" cy="801688"/>
            </a:xfrm>
            <a:custGeom>
              <a:avLst/>
              <a:gdLst>
                <a:gd name="T0" fmla="*/ 507 w 507"/>
                <a:gd name="T1" fmla="*/ 505 h 505"/>
                <a:gd name="T2" fmla="*/ 0 w 507"/>
                <a:gd name="T3" fmla="*/ 202 h 505"/>
                <a:gd name="T4" fmla="*/ 0 w 507"/>
                <a:gd name="T5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07" h="505">
                  <a:moveTo>
                    <a:pt x="507" y="505"/>
                  </a:moveTo>
                  <a:lnTo>
                    <a:pt x="0" y="202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" name="Freeform 250">
              <a:extLst>
                <a:ext uri="{FF2B5EF4-FFF2-40B4-BE49-F238E27FC236}">
                  <a16:creationId xmlns:a16="http://schemas.microsoft.com/office/drawing/2014/main" id="{64414D61-D881-41C9-B61F-349B258FB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8988" y="2806700"/>
              <a:ext cx="209550" cy="625475"/>
            </a:xfrm>
            <a:custGeom>
              <a:avLst/>
              <a:gdLst>
                <a:gd name="T0" fmla="*/ 132 w 132"/>
                <a:gd name="T1" fmla="*/ 0 h 394"/>
                <a:gd name="T2" fmla="*/ 132 w 132"/>
                <a:gd name="T3" fmla="*/ 320 h 394"/>
                <a:gd name="T4" fmla="*/ 0 w 132"/>
                <a:gd name="T5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" h="394">
                  <a:moveTo>
                    <a:pt x="132" y="0"/>
                  </a:moveTo>
                  <a:lnTo>
                    <a:pt x="132" y="320"/>
                  </a:lnTo>
                  <a:lnTo>
                    <a:pt x="0" y="39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" name="Line 251">
              <a:extLst>
                <a:ext uri="{FF2B5EF4-FFF2-40B4-BE49-F238E27FC236}">
                  <a16:creationId xmlns:a16="http://schemas.microsoft.com/office/drawing/2014/main" id="{272F10E1-785E-46AA-A0D1-FB16456168F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78538" y="3314700"/>
              <a:ext cx="258763" cy="1063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" name="Line 252">
              <a:extLst>
                <a:ext uri="{FF2B5EF4-FFF2-40B4-BE49-F238E27FC236}">
                  <a16:creationId xmlns:a16="http://schemas.microsoft.com/office/drawing/2014/main" id="{D30A5630-91A9-4C31-91B5-A0328F8337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94338" y="3848100"/>
              <a:ext cx="158750" cy="777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" name="Line 253">
              <a:extLst>
                <a:ext uri="{FF2B5EF4-FFF2-40B4-BE49-F238E27FC236}">
                  <a16:creationId xmlns:a16="http://schemas.microsoft.com/office/drawing/2014/main" id="{276F9CC6-5A22-4A5F-B38C-878E57956F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73713" y="3822700"/>
              <a:ext cx="117475" cy="650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0D365F55-D515-45D1-99D7-8343C820E9C8}"/>
              </a:ext>
            </a:extLst>
          </p:cNvPr>
          <p:cNvGrpSpPr/>
          <p:nvPr/>
        </p:nvGrpSpPr>
        <p:grpSpPr>
          <a:xfrm>
            <a:off x="9826503" y="2052252"/>
            <a:ext cx="545820" cy="472794"/>
            <a:chOff x="6618288" y="1830388"/>
            <a:chExt cx="2076450" cy="1798638"/>
          </a:xfrm>
        </p:grpSpPr>
        <p:sp>
          <p:nvSpPr>
            <p:cNvPr id="326" name="Freeform 257">
              <a:extLst>
                <a:ext uri="{FF2B5EF4-FFF2-40B4-BE49-F238E27FC236}">
                  <a16:creationId xmlns:a16="http://schemas.microsoft.com/office/drawing/2014/main" id="{C753BDB7-07A6-458D-B699-F920F7C53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7463" y="1830388"/>
              <a:ext cx="1057275" cy="646113"/>
            </a:xfrm>
            <a:custGeom>
              <a:avLst/>
              <a:gdLst>
                <a:gd name="T0" fmla="*/ 666 w 666"/>
                <a:gd name="T1" fmla="*/ 247 h 407"/>
                <a:gd name="T2" fmla="*/ 476 w 666"/>
                <a:gd name="T3" fmla="*/ 407 h 407"/>
                <a:gd name="T4" fmla="*/ 0 w 666"/>
                <a:gd name="T5" fmla="*/ 175 h 407"/>
                <a:gd name="T6" fmla="*/ 146 w 666"/>
                <a:gd name="T7" fmla="*/ 0 h 407"/>
                <a:gd name="T8" fmla="*/ 666 w 666"/>
                <a:gd name="T9" fmla="*/ 247 h 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6" h="407">
                  <a:moveTo>
                    <a:pt x="666" y="247"/>
                  </a:moveTo>
                  <a:lnTo>
                    <a:pt x="476" y="407"/>
                  </a:lnTo>
                  <a:lnTo>
                    <a:pt x="0" y="175"/>
                  </a:lnTo>
                  <a:lnTo>
                    <a:pt x="146" y="0"/>
                  </a:lnTo>
                  <a:lnTo>
                    <a:pt x="666" y="247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Freeform 259">
              <a:extLst>
                <a:ext uri="{FF2B5EF4-FFF2-40B4-BE49-F238E27FC236}">
                  <a16:creationId xmlns:a16="http://schemas.microsoft.com/office/drawing/2014/main" id="{4C1A3CA1-FAB9-47DF-8AD3-2B4EC646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7463" y="2846388"/>
              <a:ext cx="763588" cy="776288"/>
            </a:xfrm>
            <a:custGeom>
              <a:avLst/>
              <a:gdLst>
                <a:gd name="T0" fmla="*/ 481 w 481"/>
                <a:gd name="T1" fmla="*/ 0 h 489"/>
                <a:gd name="T2" fmla="*/ 481 w 481"/>
                <a:gd name="T3" fmla="*/ 190 h 489"/>
                <a:gd name="T4" fmla="*/ 12 w 481"/>
                <a:gd name="T5" fmla="*/ 489 h 489"/>
                <a:gd name="T6" fmla="*/ 0 w 481"/>
                <a:gd name="T7" fmla="*/ 3 h 489"/>
                <a:gd name="T8" fmla="*/ 2 w 481"/>
                <a:gd name="T9" fmla="*/ 3 h 489"/>
                <a:gd name="T10" fmla="*/ 117 w 481"/>
                <a:gd name="T11" fmla="*/ 190 h 489"/>
                <a:gd name="T12" fmla="*/ 481 w 481"/>
                <a:gd name="T13" fmla="*/ 0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1" h="489">
                  <a:moveTo>
                    <a:pt x="481" y="0"/>
                  </a:moveTo>
                  <a:lnTo>
                    <a:pt x="481" y="190"/>
                  </a:lnTo>
                  <a:lnTo>
                    <a:pt x="12" y="489"/>
                  </a:lnTo>
                  <a:lnTo>
                    <a:pt x="0" y="3"/>
                  </a:lnTo>
                  <a:lnTo>
                    <a:pt x="2" y="3"/>
                  </a:lnTo>
                  <a:lnTo>
                    <a:pt x="117" y="190"/>
                  </a:lnTo>
                  <a:lnTo>
                    <a:pt x="481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Freeform 260">
              <a:extLst>
                <a:ext uri="{FF2B5EF4-FFF2-40B4-BE49-F238E27FC236}">
                  <a16:creationId xmlns:a16="http://schemas.microsoft.com/office/drawing/2014/main" id="{56ED286F-6E57-4E1E-AB91-5C56D7832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7463" y="2108200"/>
              <a:ext cx="755650" cy="611188"/>
            </a:xfrm>
            <a:custGeom>
              <a:avLst/>
              <a:gdLst>
                <a:gd name="T0" fmla="*/ 476 w 476"/>
                <a:gd name="T1" fmla="*/ 232 h 385"/>
                <a:gd name="T2" fmla="*/ 160 w 476"/>
                <a:gd name="T3" fmla="*/ 385 h 385"/>
                <a:gd name="T4" fmla="*/ 0 w 476"/>
                <a:gd name="T5" fmla="*/ 320 h 385"/>
                <a:gd name="T6" fmla="*/ 0 w 476"/>
                <a:gd name="T7" fmla="*/ 0 h 385"/>
                <a:gd name="T8" fmla="*/ 476 w 476"/>
                <a:gd name="T9" fmla="*/ 23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76" h="385">
                  <a:moveTo>
                    <a:pt x="476" y="232"/>
                  </a:moveTo>
                  <a:lnTo>
                    <a:pt x="160" y="385"/>
                  </a:lnTo>
                  <a:lnTo>
                    <a:pt x="0" y="320"/>
                  </a:lnTo>
                  <a:lnTo>
                    <a:pt x="0" y="0"/>
                  </a:lnTo>
                  <a:lnTo>
                    <a:pt x="476" y="23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Freeform 261">
              <a:extLst>
                <a:ext uri="{FF2B5EF4-FFF2-40B4-BE49-F238E27FC236}">
                  <a16:creationId xmlns:a16="http://schemas.microsoft.com/office/drawing/2014/main" id="{556F2D60-4157-4B42-9C79-5EAEF0CCA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4263" y="2616200"/>
              <a:ext cx="457200" cy="225425"/>
            </a:xfrm>
            <a:custGeom>
              <a:avLst/>
              <a:gdLst>
                <a:gd name="T0" fmla="*/ 288 w 288"/>
                <a:gd name="T1" fmla="*/ 65 h 142"/>
                <a:gd name="T2" fmla="*/ 128 w 288"/>
                <a:gd name="T3" fmla="*/ 142 h 142"/>
                <a:gd name="T4" fmla="*/ 0 w 288"/>
                <a:gd name="T5" fmla="*/ 72 h 142"/>
                <a:gd name="T6" fmla="*/ 128 w 288"/>
                <a:gd name="T7" fmla="*/ 0 h 142"/>
                <a:gd name="T8" fmla="*/ 288 w 288"/>
                <a:gd name="T9" fmla="*/ 6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142">
                  <a:moveTo>
                    <a:pt x="288" y="65"/>
                  </a:moveTo>
                  <a:lnTo>
                    <a:pt x="128" y="142"/>
                  </a:lnTo>
                  <a:lnTo>
                    <a:pt x="0" y="72"/>
                  </a:lnTo>
                  <a:lnTo>
                    <a:pt x="128" y="0"/>
                  </a:lnTo>
                  <a:lnTo>
                    <a:pt x="288" y="65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Freeform 262">
              <a:extLst>
                <a:ext uri="{FF2B5EF4-FFF2-40B4-BE49-F238E27FC236}">
                  <a16:creationId xmlns:a16="http://schemas.microsoft.com/office/drawing/2014/main" id="{8B91DFDA-1DB7-45DF-B910-3091A3A9D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2827338"/>
              <a:ext cx="806450" cy="798513"/>
            </a:xfrm>
            <a:custGeom>
              <a:avLst/>
              <a:gdLst>
                <a:gd name="T0" fmla="*/ 496 w 508"/>
                <a:gd name="T1" fmla="*/ 15 h 503"/>
                <a:gd name="T2" fmla="*/ 508 w 508"/>
                <a:gd name="T3" fmla="*/ 501 h 503"/>
                <a:gd name="T4" fmla="*/ 505 w 508"/>
                <a:gd name="T5" fmla="*/ 503 h 503"/>
                <a:gd name="T6" fmla="*/ 0 w 508"/>
                <a:gd name="T7" fmla="*/ 202 h 503"/>
                <a:gd name="T8" fmla="*/ 0 w 508"/>
                <a:gd name="T9" fmla="*/ 0 h 503"/>
                <a:gd name="T10" fmla="*/ 386 w 508"/>
                <a:gd name="T11" fmla="*/ 202 h 503"/>
                <a:gd name="T12" fmla="*/ 496 w 508"/>
                <a:gd name="T13" fmla="*/ 12 h 503"/>
                <a:gd name="T14" fmla="*/ 498 w 508"/>
                <a:gd name="T15" fmla="*/ 15 h 503"/>
                <a:gd name="T16" fmla="*/ 496 w 508"/>
                <a:gd name="T17" fmla="*/ 15 h 5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8" h="503">
                  <a:moveTo>
                    <a:pt x="496" y="15"/>
                  </a:moveTo>
                  <a:lnTo>
                    <a:pt x="508" y="501"/>
                  </a:lnTo>
                  <a:lnTo>
                    <a:pt x="505" y="503"/>
                  </a:lnTo>
                  <a:lnTo>
                    <a:pt x="0" y="202"/>
                  </a:lnTo>
                  <a:lnTo>
                    <a:pt x="0" y="0"/>
                  </a:lnTo>
                  <a:lnTo>
                    <a:pt x="386" y="202"/>
                  </a:lnTo>
                  <a:lnTo>
                    <a:pt x="496" y="12"/>
                  </a:lnTo>
                  <a:lnTo>
                    <a:pt x="498" y="15"/>
                  </a:lnTo>
                  <a:lnTo>
                    <a:pt x="496" y="15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Freeform 263">
              <a:extLst>
                <a:ext uri="{FF2B5EF4-FFF2-40B4-BE49-F238E27FC236}">
                  <a16:creationId xmlns:a16="http://schemas.microsoft.com/office/drawing/2014/main" id="{127C5A0B-EB74-46AC-B745-E63C173FC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6550" y="2463800"/>
              <a:ext cx="950913" cy="684213"/>
            </a:xfrm>
            <a:custGeom>
              <a:avLst/>
              <a:gdLst>
                <a:gd name="T0" fmla="*/ 471 w 599"/>
                <a:gd name="T1" fmla="*/ 168 h 431"/>
                <a:gd name="T2" fmla="*/ 599 w 599"/>
                <a:gd name="T3" fmla="*/ 238 h 431"/>
                <a:gd name="T4" fmla="*/ 599 w 599"/>
                <a:gd name="T5" fmla="*/ 241 h 431"/>
                <a:gd name="T6" fmla="*/ 489 w 599"/>
                <a:gd name="T7" fmla="*/ 431 h 431"/>
                <a:gd name="T8" fmla="*/ 103 w 599"/>
                <a:gd name="T9" fmla="*/ 229 h 431"/>
                <a:gd name="T10" fmla="*/ 0 w 599"/>
                <a:gd name="T11" fmla="*/ 176 h 431"/>
                <a:gd name="T12" fmla="*/ 153 w 599"/>
                <a:gd name="T13" fmla="*/ 0 h 431"/>
                <a:gd name="T14" fmla="*/ 162 w 599"/>
                <a:gd name="T15" fmla="*/ 2 h 431"/>
                <a:gd name="T16" fmla="*/ 471 w 599"/>
                <a:gd name="T17" fmla="*/ 168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9" h="431">
                  <a:moveTo>
                    <a:pt x="471" y="168"/>
                  </a:moveTo>
                  <a:lnTo>
                    <a:pt x="599" y="238"/>
                  </a:lnTo>
                  <a:lnTo>
                    <a:pt x="599" y="241"/>
                  </a:lnTo>
                  <a:lnTo>
                    <a:pt x="489" y="431"/>
                  </a:lnTo>
                  <a:lnTo>
                    <a:pt x="103" y="229"/>
                  </a:lnTo>
                  <a:lnTo>
                    <a:pt x="0" y="176"/>
                  </a:lnTo>
                  <a:lnTo>
                    <a:pt x="153" y="0"/>
                  </a:lnTo>
                  <a:lnTo>
                    <a:pt x="162" y="2"/>
                  </a:lnTo>
                  <a:lnTo>
                    <a:pt x="471" y="168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Freeform 264">
              <a:extLst>
                <a:ext uri="{FF2B5EF4-FFF2-40B4-BE49-F238E27FC236}">
                  <a16:creationId xmlns:a16="http://schemas.microsoft.com/office/drawing/2014/main" id="{A5EC3B27-3869-4D47-9F31-7B32404F3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725" y="2108200"/>
              <a:ext cx="693738" cy="622300"/>
            </a:xfrm>
            <a:custGeom>
              <a:avLst/>
              <a:gdLst>
                <a:gd name="T0" fmla="*/ 437 w 437"/>
                <a:gd name="T1" fmla="*/ 0 h 392"/>
                <a:gd name="T2" fmla="*/ 437 w 437"/>
                <a:gd name="T3" fmla="*/ 320 h 392"/>
                <a:gd name="T4" fmla="*/ 309 w 437"/>
                <a:gd name="T5" fmla="*/ 392 h 392"/>
                <a:gd name="T6" fmla="*/ 0 w 437"/>
                <a:gd name="T7" fmla="*/ 226 h 392"/>
                <a:gd name="T8" fmla="*/ 437 w 437"/>
                <a:gd name="T9" fmla="*/ 0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7" h="392">
                  <a:moveTo>
                    <a:pt x="437" y="0"/>
                  </a:moveTo>
                  <a:lnTo>
                    <a:pt x="437" y="320"/>
                  </a:lnTo>
                  <a:lnTo>
                    <a:pt x="309" y="392"/>
                  </a:lnTo>
                  <a:lnTo>
                    <a:pt x="0" y="226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Freeform 265">
              <a:extLst>
                <a:ext uri="{FF2B5EF4-FFF2-40B4-BE49-F238E27FC236}">
                  <a16:creationId xmlns:a16="http://schemas.microsoft.com/office/drawing/2014/main" id="{113D6365-1B1A-41C5-8E6D-EC0ED47F6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8288" y="1887538"/>
              <a:ext cx="1019175" cy="579438"/>
            </a:xfrm>
            <a:custGeom>
              <a:avLst/>
              <a:gdLst>
                <a:gd name="T0" fmla="*/ 642 w 642"/>
                <a:gd name="T1" fmla="*/ 139 h 365"/>
                <a:gd name="T2" fmla="*/ 205 w 642"/>
                <a:gd name="T3" fmla="*/ 365 h 365"/>
                <a:gd name="T4" fmla="*/ 196 w 642"/>
                <a:gd name="T5" fmla="*/ 363 h 365"/>
                <a:gd name="T6" fmla="*/ 0 w 642"/>
                <a:gd name="T7" fmla="*/ 182 h 365"/>
                <a:gd name="T8" fmla="*/ 490 w 642"/>
                <a:gd name="T9" fmla="*/ 0 h 365"/>
                <a:gd name="T10" fmla="*/ 642 w 642"/>
                <a:gd name="T11" fmla="*/ 139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42" h="365">
                  <a:moveTo>
                    <a:pt x="642" y="139"/>
                  </a:moveTo>
                  <a:lnTo>
                    <a:pt x="205" y="365"/>
                  </a:lnTo>
                  <a:lnTo>
                    <a:pt x="196" y="363"/>
                  </a:lnTo>
                  <a:lnTo>
                    <a:pt x="0" y="182"/>
                  </a:lnTo>
                  <a:lnTo>
                    <a:pt x="490" y="0"/>
                  </a:lnTo>
                  <a:lnTo>
                    <a:pt x="642" y="139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Freeform 266">
              <a:extLst>
                <a:ext uri="{FF2B5EF4-FFF2-40B4-BE49-F238E27FC236}">
                  <a16:creationId xmlns:a16="http://schemas.microsoft.com/office/drawing/2014/main" id="{A5C6E88B-1CA7-4929-B2DC-120BF6A2D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725" y="2108200"/>
              <a:ext cx="1449388" cy="733425"/>
            </a:xfrm>
            <a:custGeom>
              <a:avLst/>
              <a:gdLst>
                <a:gd name="T0" fmla="*/ 437 w 913"/>
                <a:gd name="T1" fmla="*/ 0 h 462"/>
                <a:gd name="T2" fmla="*/ 0 w 913"/>
                <a:gd name="T3" fmla="*/ 226 h 462"/>
                <a:gd name="T4" fmla="*/ 309 w 913"/>
                <a:gd name="T5" fmla="*/ 392 h 462"/>
                <a:gd name="T6" fmla="*/ 437 w 913"/>
                <a:gd name="T7" fmla="*/ 462 h 462"/>
                <a:gd name="T8" fmla="*/ 597 w 913"/>
                <a:gd name="T9" fmla="*/ 385 h 462"/>
                <a:gd name="T10" fmla="*/ 913 w 913"/>
                <a:gd name="T11" fmla="*/ 232 h 462"/>
                <a:gd name="T12" fmla="*/ 437 w 913"/>
                <a:gd name="T13" fmla="*/ 0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13" h="462">
                  <a:moveTo>
                    <a:pt x="437" y="0"/>
                  </a:moveTo>
                  <a:lnTo>
                    <a:pt x="0" y="226"/>
                  </a:lnTo>
                  <a:lnTo>
                    <a:pt x="309" y="392"/>
                  </a:lnTo>
                  <a:lnTo>
                    <a:pt x="437" y="462"/>
                  </a:lnTo>
                  <a:lnTo>
                    <a:pt x="597" y="385"/>
                  </a:lnTo>
                  <a:lnTo>
                    <a:pt x="913" y="232"/>
                  </a:lnTo>
                  <a:lnTo>
                    <a:pt x="437" y="0"/>
                  </a:ln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Freeform 268">
              <a:extLst>
                <a:ext uri="{FF2B5EF4-FFF2-40B4-BE49-F238E27FC236}">
                  <a16:creationId xmlns:a16="http://schemas.microsoft.com/office/drawing/2014/main" id="{C1247FC5-8B18-4831-BE4B-96E75E98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7463" y="2846388"/>
              <a:ext cx="763588" cy="776288"/>
            </a:xfrm>
            <a:custGeom>
              <a:avLst/>
              <a:gdLst>
                <a:gd name="T0" fmla="*/ 481 w 481"/>
                <a:gd name="T1" fmla="*/ 0 h 489"/>
                <a:gd name="T2" fmla="*/ 481 w 481"/>
                <a:gd name="T3" fmla="*/ 190 h 489"/>
                <a:gd name="T4" fmla="*/ 12 w 481"/>
                <a:gd name="T5" fmla="*/ 489 h 489"/>
                <a:gd name="T6" fmla="*/ 0 w 481"/>
                <a:gd name="T7" fmla="*/ 3 h 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1" h="489">
                  <a:moveTo>
                    <a:pt x="481" y="0"/>
                  </a:moveTo>
                  <a:lnTo>
                    <a:pt x="481" y="190"/>
                  </a:lnTo>
                  <a:lnTo>
                    <a:pt x="12" y="489"/>
                  </a:lnTo>
                  <a:lnTo>
                    <a:pt x="0" y="3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Freeform 269">
              <a:extLst>
                <a:ext uri="{FF2B5EF4-FFF2-40B4-BE49-F238E27FC236}">
                  <a16:creationId xmlns:a16="http://schemas.microsoft.com/office/drawing/2014/main" id="{B0BB8770-916A-4B9D-BAE3-DCA3E4681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0063" y="2827338"/>
              <a:ext cx="804863" cy="801688"/>
            </a:xfrm>
            <a:custGeom>
              <a:avLst/>
              <a:gdLst>
                <a:gd name="T0" fmla="*/ 507 w 507"/>
                <a:gd name="T1" fmla="*/ 505 h 505"/>
                <a:gd name="T2" fmla="*/ 505 w 507"/>
                <a:gd name="T3" fmla="*/ 503 h 505"/>
                <a:gd name="T4" fmla="*/ 0 w 507"/>
                <a:gd name="T5" fmla="*/ 202 h 505"/>
                <a:gd name="T6" fmla="*/ 0 w 507"/>
                <a:gd name="T7" fmla="*/ 0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07" h="505">
                  <a:moveTo>
                    <a:pt x="507" y="505"/>
                  </a:moveTo>
                  <a:lnTo>
                    <a:pt x="505" y="503"/>
                  </a:lnTo>
                  <a:lnTo>
                    <a:pt x="0" y="202"/>
                  </a:lnTo>
                  <a:lnTo>
                    <a:pt x="0" y="0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Freeform 270">
              <a:extLst>
                <a:ext uri="{FF2B5EF4-FFF2-40B4-BE49-F238E27FC236}">
                  <a16:creationId xmlns:a16="http://schemas.microsoft.com/office/drawing/2014/main" id="{2E3D47A0-B286-4C1E-B2A6-4C6CCA786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27913" y="2108200"/>
              <a:ext cx="209550" cy="623888"/>
            </a:xfrm>
            <a:custGeom>
              <a:avLst/>
              <a:gdLst>
                <a:gd name="T0" fmla="*/ 132 w 132"/>
                <a:gd name="T1" fmla="*/ 0 h 393"/>
                <a:gd name="T2" fmla="*/ 132 w 132"/>
                <a:gd name="T3" fmla="*/ 320 h 393"/>
                <a:gd name="T4" fmla="*/ 4 w 132"/>
                <a:gd name="T5" fmla="*/ 392 h 393"/>
                <a:gd name="T6" fmla="*/ 0 w 132"/>
                <a:gd name="T7" fmla="*/ 393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" h="393">
                  <a:moveTo>
                    <a:pt x="132" y="0"/>
                  </a:moveTo>
                  <a:lnTo>
                    <a:pt x="132" y="320"/>
                  </a:lnTo>
                  <a:lnTo>
                    <a:pt x="4" y="392"/>
                  </a:lnTo>
                  <a:lnTo>
                    <a:pt x="0" y="393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Freeform 271">
              <a:extLst>
                <a:ext uri="{FF2B5EF4-FFF2-40B4-BE49-F238E27FC236}">
                  <a16:creationId xmlns:a16="http://schemas.microsoft.com/office/drawing/2014/main" id="{49285A56-8673-4AAB-B6BC-7170A794E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7463" y="2616200"/>
              <a:ext cx="258763" cy="104775"/>
            </a:xfrm>
            <a:custGeom>
              <a:avLst/>
              <a:gdLst>
                <a:gd name="T0" fmla="*/ 0 w 163"/>
                <a:gd name="T1" fmla="*/ 0 h 66"/>
                <a:gd name="T2" fmla="*/ 160 w 163"/>
                <a:gd name="T3" fmla="*/ 65 h 66"/>
                <a:gd name="T4" fmla="*/ 163 w 163"/>
                <a:gd name="T5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3" h="66">
                  <a:moveTo>
                    <a:pt x="0" y="0"/>
                  </a:moveTo>
                  <a:lnTo>
                    <a:pt x="160" y="65"/>
                  </a:lnTo>
                  <a:lnTo>
                    <a:pt x="163" y="66"/>
                  </a:ln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Line 272">
              <a:extLst>
                <a:ext uri="{FF2B5EF4-FFF2-40B4-BE49-F238E27FC236}">
                  <a16:creationId xmlns:a16="http://schemas.microsoft.com/office/drawing/2014/main" id="{E6A61158-AF20-45B0-96B2-0C19239E96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54850" y="3148013"/>
              <a:ext cx="158750" cy="7778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Line 273">
              <a:extLst>
                <a:ext uri="{FF2B5EF4-FFF2-40B4-BE49-F238E27FC236}">
                  <a16:creationId xmlns:a16="http://schemas.microsoft.com/office/drawing/2014/main" id="{84C4F5E0-4F80-400D-9D12-77F8C35C9E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34225" y="3124200"/>
              <a:ext cx="117475" cy="6508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Freeform 258">
              <a:extLst>
                <a:ext uri="{FF2B5EF4-FFF2-40B4-BE49-F238E27FC236}">
                  <a16:creationId xmlns:a16="http://schemas.microsoft.com/office/drawing/2014/main" id="{34573E84-752B-4B3F-8832-8A1036AA2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7463" y="2476500"/>
              <a:ext cx="941388" cy="671513"/>
            </a:xfrm>
            <a:custGeom>
              <a:avLst/>
              <a:gdLst>
                <a:gd name="T0" fmla="*/ 160 w 593"/>
                <a:gd name="T1" fmla="*/ 153 h 423"/>
                <a:gd name="T2" fmla="*/ 476 w 593"/>
                <a:gd name="T3" fmla="*/ 0 h 423"/>
                <a:gd name="T4" fmla="*/ 593 w 593"/>
                <a:gd name="T5" fmla="*/ 175 h 423"/>
                <a:gd name="T6" fmla="*/ 481 w 593"/>
                <a:gd name="T7" fmla="*/ 233 h 423"/>
                <a:gd name="T8" fmla="*/ 117 w 593"/>
                <a:gd name="T9" fmla="*/ 423 h 423"/>
                <a:gd name="T10" fmla="*/ 2 w 593"/>
                <a:gd name="T11" fmla="*/ 236 h 423"/>
                <a:gd name="T12" fmla="*/ 0 w 593"/>
                <a:gd name="T13" fmla="*/ 233 h 423"/>
                <a:gd name="T14" fmla="*/ 0 w 593"/>
                <a:gd name="T15" fmla="*/ 230 h 423"/>
                <a:gd name="T16" fmla="*/ 160 w 593"/>
                <a:gd name="T17" fmla="*/ 15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3" h="423">
                  <a:moveTo>
                    <a:pt x="160" y="153"/>
                  </a:moveTo>
                  <a:lnTo>
                    <a:pt x="476" y="0"/>
                  </a:lnTo>
                  <a:lnTo>
                    <a:pt x="593" y="175"/>
                  </a:lnTo>
                  <a:lnTo>
                    <a:pt x="481" y="233"/>
                  </a:lnTo>
                  <a:lnTo>
                    <a:pt x="117" y="423"/>
                  </a:lnTo>
                  <a:lnTo>
                    <a:pt x="2" y="236"/>
                  </a:lnTo>
                  <a:lnTo>
                    <a:pt x="0" y="233"/>
                  </a:lnTo>
                  <a:lnTo>
                    <a:pt x="0" y="230"/>
                  </a:lnTo>
                  <a:lnTo>
                    <a:pt x="160" y="15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50D40B16-502A-4272-8BAC-4FB810877F4C}"/>
              </a:ext>
            </a:extLst>
          </p:cNvPr>
          <p:cNvGrpSpPr/>
          <p:nvPr/>
        </p:nvGrpSpPr>
        <p:grpSpPr>
          <a:xfrm>
            <a:off x="10783266" y="2071187"/>
            <a:ext cx="415315" cy="434925"/>
            <a:chOff x="4213225" y="1460500"/>
            <a:chExt cx="3765551" cy="3943351"/>
          </a:xfrm>
        </p:grpSpPr>
        <p:sp>
          <p:nvSpPr>
            <p:cNvPr id="343" name="Freeform 277">
              <a:extLst>
                <a:ext uri="{FF2B5EF4-FFF2-40B4-BE49-F238E27FC236}">
                  <a16:creationId xmlns:a16="http://schemas.microsoft.com/office/drawing/2014/main" id="{C3A1F4F9-038B-4B7D-BE67-C5F749B96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2352" y="2408239"/>
              <a:ext cx="1876424" cy="2995612"/>
            </a:xfrm>
            <a:custGeom>
              <a:avLst/>
              <a:gdLst>
                <a:gd name="T0" fmla="*/ 1182 w 1182"/>
                <a:gd name="T1" fmla="*/ 0 h 1887"/>
                <a:gd name="T2" fmla="*/ 1182 w 1182"/>
                <a:gd name="T3" fmla="*/ 1342 h 1887"/>
                <a:gd name="T4" fmla="*/ 9 w 1182"/>
                <a:gd name="T5" fmla="*/ 1887 h 1887"/>
                <a:gd name="T6" fmla="*/ 0 w 1182"/>
                <a:gd name="T7" fmla="*/ 1876 h 1887"/>
                <a:gd name="T8" fmla="*/ 0 w 1182"/>
                <a:gd name="T9" fmla="*/ 532 h 1887"/>
                <a:gd name="T10" fmla="*/ 1182 w 1182"/>
                <a:gd name="T11" fmla="*/ 0 h 1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2" h="1887">
                  <a:moveTo>
                    <a:pt x="1182" y="0"/>
                  </a:moveTo>
                  <a:lnTo>
                    <a:pt x="1182" y="1342"/>
                  </a:lnTo>
                  <a:lnTo>
                    <a:pt x="9" y="1887"/>
                  </a:lnTo>
                  <a:lnTo>
                    <a:pt x="0" y="1876"/>
                  </a:lnTo>
                  <a:lnTo>
                    <a:pt x="0" y="532"/>
                  </a:lnTo>
                  <a:lnTo>
                    <a:pt x="1182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Freeform 278">
              <a:extLst>
                <a:ext uri="{FF2B5EF4-FFF2-40B4-BE49-F238E27FC236}">
                  <a16:creationId xmlns:a16="http://schemas.microsoft.com/office/drawing/2014/main" id="{67B714D8-77FF-4DCB-BB07-1D9839D99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1149" y="1978023"/>
              <a:ext cx="2587627" cy="1274764"/>
            </a:xfrm>
            <a:custGeom>
              <a:avLst/>
              <a:gdLst>
                <a:gd name="T0" fmla="*/ 1630 w 1630"/>
                <a:gd name="T1" fmla="*/ 257 h 803"/>
                <a:gd name="T2" fmla="*/ 1630 w 1630"/>
                <a:gd name="T3" fmla="*/ 271 h 803"/>
                <a:gd name="T4" fmla="*/ 448 w 1630"/>
                <a:gd name="T5" fmla="*/ 803 h 803"/>
                <a:gd name="T6" fmla="*/ 0 w 1630"/>
                <a:gd name="T7" fmla="*/ 602 h 803"/>
                <a:gd name="T8" fmla="*/ 1096 w 1630"/>
                <a:gd name="T9" fmla="*/ 0 h 803"/>
                <a:gd name="T10" fmla="*/ 1630 w 1630"/>
                <a:gd name="T11" fmla="*/ 257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30" h="803">
                  <a:moveTo>
                    <a:pt x="1630" y="257"/>
                  </a:moveTo>
                  <a:lnTo>
                    <a:pt x="1630" y="271"/>
                  </a:lnTo>
                  <a:lnTo>
                    <a:pt x="448" y="803"/>
                  </a:lnTo>
                  <a:lnTo>
                    <a:pt x="0" y="602"/>
                  </a:lnTo>
                  <a:lnTo>
                    <a:pt x="1096" y="0"/>
                  </a:lnTo>
                  <a:lnTo>
                    <a:pt x="1630" y="257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Freeform 279">
              <a:extLst>
                <a:ext uri="{FF2B5EF4-FFF2-40B4-BE49-F238E27FC236}">
                  <a16:creationId xmlns:a16="http://schemas.microsoft.com/office/drawing/2014/main" id="{E120A991-C09F-41A5-A731-F6C8CCA6B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015" y="1695448"/>
              <a:ext cx="2586038" cy="2270122"/>
            </a:xfrm>
            <a:custGeom>
              <a:avLst/>
              <a:gdLst>
                <a:gd name="T0" fmla="*/ 951 w 951"/>
                <a:gd name="T1" fmla="*/ 104 h 838"/>
                <a:gd name="T2" fmla="*/ 311 w 951"/>
                <a:gd name="T3" fmla="*/ 457 h 838"/>
                <a:gd name="T4" fmla="*/ 293 w 951"/>
                <a:gd name="T5" fmla="*/ 467 h 838"/>
                <a:gd name="T6" fmla="*/ 278 w 951"/>
                <a:gd name="T7" fmla="*/ 838 h 838"/>
                <a:gd name="T8" fmla="*/ 244 w 951"/>
                <a:gd name="T9" fmla="*/ 834 h 838"/>
                <a:gd name="T10" fmla="*/ 0 w 951"/>
                <a:gd name="T11" fmla="*/ 699 h 838"/>
                <a:gd name="T12" fmla="*/ 16 w 951"/>
                <a:gd name="T13" fmla="*/ 325 h 838"/>
                <a:gd name="T14" fmla="*/ 736 w 951"/>
                <a:gd name="T15" fmla="*/ 0 h 838"/>
                <a:gd name="T16" fmla="*/ 951 w 951"/>
                <a:gd name="T17" fmla="*/ 104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838">
                  <a:moveTo>
                    <a:pt x="951" y="104"/>
                  </a:moveTo>
                  <a:cubicBezTo>
                    <a:pt x="311" y="457"/>
                    <a:pt x="311" y="457"/>
                    <a:pt x="311" y="457"/>
                  </a:cubicBezTo>
                  <a:cubicBezTo>
                    <a:pt x="293" y="467"/>
                    <a:pt x="293" y="467"/>
                    <a:pt x="293" y="467"/>
                  </a:cubicBezTo>
                  <a:cubicBezTo>
                    <a:pt x="278" y="838"/>
                    <a:pt x="278" y="838"/>
                    <a:pt x="278" y="838"/>
                  </a:cubicBezTo>
                  <a:cubicBezTo>
                    <a:pt x="244" y="834"/>
                    <a:pt x="244" y="834"/>
                    <a:pt x="244" y="834"/>
                  </a:cubicBezTo>
                  <a:cubicBezTo>
                    <a:pt x="148" y="822"/>
                    <a:pt x="60" y="774"/>
                    <a:pt x="0" y="699"/>
                  </a:cubicBezTo>
                  <a:cubicBezTo>
                    <a:pt x="16" y="325"/>
                    <a:pt x="16" y="325"/>
                    <a:pt x="16" y="325"/>
                  </a:cubicBezTo>
                  <a:cubicBezTo>
                    <a:pt x="736" y="0"/>
                    <a:pt x="736" y="0"/>
                    <a:pt x="736" y="0"/>
                  </a:cubicBezTo>
                  <a:lnTo>
                    <a:pt x="951" y="104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Freeform 280">
              <a:extLst>
                <a:ext uri="{FF2B5EF4-FFF2-40B4-BE49-F238E27FC236}">
                  <a16:creationId xmlns:a16="http://schemas.microsoft.com/office/drawing/2014/main" id="{5B9AD6AE-9BD4-4E7B-917F-6D11DD9BD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225" y="1460500"/>
              <a:ext cx="2333624" cy="1116013"/>
            </a:xfrm>
            <a:custGeom>
              <a:avLst/>
              <a:gdLst>
                <a:gd name="T0" fmla="*/ 1470 w 1470"/>
                <a:gd name="T1" fmla="*/ 148 h 703"/>
                <a:gd name="T2" fmla="*/ 236 w 1470"/>
                <a:gd name="T3" fmla="*/ 703 h 703"/>
                <a:gd name="T4" fmla="*/ 0 w 1470"/>
                <a:gd name="T5" fmla="*/ 597 h 703"/>
                <a:gd name="T6" fmla="*/ 0 w 1470"/>
                <a:gd name="T7" fmla="*/ 583 h 703"/>
                <a:gd name="T8" fmla="*/ 1161 w 1470"/>
                <a:gd name="T9" fmla="*/ 0 h 703"/>
                <a:gd name="T10" fmla="*/ 1470 w 1470"/>
                <a:gd name="T11" fmla="*/ 148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0" h="703">
                  <a:moveTo>
                    <a:pt x="1470" y="148"/>
                  </a:moveTo>
                  <a:lnTo>
                    <a:pt x="236" y="703"/>
                  </a:lnTo>
                  <a:lnTo>
                    <a:pt x="0" y="597"/>
                  </a:lnTo>
                  <a:lnTo>
                    <a:pt x="0" y="583"/>
                  </a:lnTo>
                  <a:lnTo>
                    <a:pt x="1161" y="0"/>
                  </a:lnTo>
                  <a:lnTo>
                    <a:pt x="1470" y="148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Freeform 281">
              <a:extLst>
                <a:ext uri="{FF2B5EF4-FFF2-40B4-BE49-F238E27FC236}">
                  <a16:creationId xmlns:a16="http://schemas.microsoft.com/office/drawing/2014/main" id="{59247741-0DB4-4240-B26A-C3CF4B52E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225" y="2408237"/>
              <a:ext cx="1889126" cy="2978148"/>
            </a:xfrm>
            <a:custGeom>
              <a:avLst/>
              <a:gdLst>
                <a:gd name="T0" fmla="*/ 695 w 695"/>
                <a:gd name="T1" fmla="*/ 312 h 1100"/>
                <a:gd name="T2" fmla="*/ 695 w 695"/>
                <a:gd name="T3" fmla="*/ 1100 h 1100"/>
                <a:gd name="T4" fmla="*/ 0 w 695"/>
                <a:gd name="T5" fmla="*/ 799 h 1100"/>
                <a:gd name="T6" fmla="*/ 0 w 695"/>
                <a:gd name="T7" fmla="*/ 0 h 1100"/>
                <a:gd name="T8" fmla="*/ 138 w 695"/>
                <a:gd name="T9" fmla="*/ 62 h 1100"/>
                <a:gd name="T10" fmla="*/ 122 w 695"/>
                <a:gd name="T11" fmla="*/ 436 h 1100"/>
                <a:gd name="T12" fmla="*/ 366 w 695"/>
                <a:gd name="T13" fmla="*/ 571 h 1100"/>
                <a:gd name="T14" fmla="*/ 400 w 695"/>
                <a:gd name="T15" fmla="*/ 575 h 1100"/>
                <a:gd name="T16" fmla="*/ 415 w 695"/>
                <a:gd name="T17" fmla="*/ 204 h 1100"/>
                <a:gd name="T18" fmla="*/ 433 w 695"/>
                <a:gd name="T19" fmla="*/ 194 h 1100"/>
                <a:gd name="T20" fmla="*/ 695 w 695"/>
                <a:gd name="T21" fmla="*/ 312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5" h="1100">
                  <a:moveTo>
                    <a:pt x="695" y="312"/>
                  </a:moveTo>
                  <a:cubicBezTo>
                    <a:pt x="695" y="1100"/>
                    <a:pt x="695" y="1100"/>
                    <a:pt x="695" y="1100"/>
                  </a:cubicBezTo>
                  <a:cubicBezTo>
                    <a:pt x="0" y="799"/>
                    <a:pt x="0" y="799"/>
                    <a:pt x="0" y="7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22" y="436"/>
                    <a:pt x="122" y="436"/>
                    <a:pt x="122" y="436"/>
                  </a:cubicBezTo>
                  <a:cubicBezTo>
                    <a:pt x="182" y="511"/>
                    <a:pt x="270" y="559"/>
                    <a:pt x="366" y="571"/>
                  </a:cubicBezTo>
                  <a:cubicBezTo>
                    <a:pt x="400" y="575"/>
                    <a:pt x="400" y="575"/>
                    <a:pt x="400" y="575"/>
                  </a:cubicBezTo>
                  <a:cubicBezTo>
                    <a:pt x="415" y="204"/>
                    <a:pt x="415" y="204"/>
                    <a:pt x="415" y="204"/>
                  </a:cubicBezTo>
                  <a:cubicBezTo>
                    <a:pt x="433" y="194"/>
                    <a:pt x="433" y="194"/>
                    <a:pt x="433" y="194"/>
                  </a:cubicBezTo>
                  <a:lnTo>
                    <a:pt x="695" y="312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" name="Line 286">
              <a:extLst>
                <a:ext uri="{FF2B5EF4-FFF2-40B4-BE49-F238E27FC236}">
                  <a16:creationId xmlns:a16="http://schemas.microsoft.com/office/drawing/2014/main" id="{4C67B14F-3CFB-4B41-975D-2A5C91C8EA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292725" y="4360863"/>
              <a:ext cx="600075" cy="252413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" name="Line 287">
              <a:extLst>
                <a:ext uri="{FF2B5EF4-FFF2-40B4-BE49-F238E27FC236}">
                  <a16:creationId xmlns:a16="http://schemas.microsoft.com/office/drawing/2014/main" id="{4EB0E83A-1679-4750-99DD-E29FD98CD2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346700" y="4279900"/>
              <a:ext cx="393700" cy="16510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56" name="Group 355">
            <a:extLst>
              <a:ext uri="{FF2B5EF4-FFF2-40B4-BE49-F238E27FC236}">
                <a16:creationId xmlns:a16="http://schemas.microsoft.com/office/drawing/2014/main" id="{572F4A11-B9F2-4B37-8678-A8FE86579EBD}"/>
              </a:ext>
            </a:extLst>
          </p:cNvPr>
          <p:cNvGrpSpPr/>
          <p:nvPr/>
        </p:nvGrpSpPr>
        <p:grpSpPr>
          <a:xfrm>
            <a:off x="1015188" y="2924655"/>
            <a:ext cx="423120" cy="442912"/>
            <a:chOff x="3413125" y="1612900"/>
            <a:chExt cx="3767138" cy="3943351"/>
          </a:xfrm>
        </p:grpSpPr>
        <p:sp>
          <p:nvSpPr>
            <p:cNvPr id="357" name="Freeform 291">
              <a:extLst>
                <a:ext uri="{FF2B5EF4-FFF2-40B4-BE49-F238E27FC236}">
                  <a16:creationId xmlns:a16="http://schemas.microsoft.com/office/drawing/2014/main" id="{6EC563B9-B080-4A42-AE4D-6EE0E2E2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3838" y="2560638"/>
              <a:ext cx="1876425" cy="2995613"/>
            </a:xfrm>
            <a:custGeom>
              <a:avLst/>
              <a:gdLst>
                <a:gd name="T0" fmla="*/ 1182 w 1182"/>
                <a:gd name="T1" fmla="*/ 0 h 1887"/>
                <a:gd name="T2" fmla="*/ 1182 w 1182"/>
                <a:gd name="T3" fmla="*/ 1342 h 1887"/>
                <a:gd name="T4" fmla="*/ 8 w 1182"/>
                <a:gd name="T5" fmla="*/ 1887 h 1887"/>
                <a:gd name="T6" fmla="*/ 0 w 1182"/>
                <a:gd name="T7" fmla="*/ 1876 h 1887"/>
                <a:gd name="T8" fmla="*/ 0 w 1182"/>
                <a:gd name="T9" fmla="*/ 532 h 1887"/>
                <a:gd name="T10" fmla="*/ 1182 w 1182"/>
                <a:gd name="T11" fmla="*/ 0 h 1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82" h="1887">
                  <a:moveTo>
                    <a:pt x="1182" y="0"/>
                  </a:moveTo>
                  <a:lnTo>
                    <a:pt x="1182" y="1342"/>
                  </a:lnTo>
                  <a:lnTo>
                    <a:pt x="8" y="1887"/>
                  </a:lnTo>
                  <a:lnTo>
                    <a:pt x="0" y="1876"/>
                  </a:lnTo>
                  <a:lnTo>
                    <a:pt x="0" y="532"/>
                  </a:lnTo>
                  <a:lnTo>
                    <a:pt x="1182" y="0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" name="Freeform 292">
              <a:extLst>
                <a:ext uri="{FF2B5EF4-FFF2-40B4-BE49-F238E27FC236}">
                  <a16:creationId xmlns:a16="http://schemas.microsoft.com/office/drawing/2014/main" id="{158071FA-8FAB-4DA9-8491-054306137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050" y="2130425"/>
              <a:ext cx="2589213" cy="1274763"/>
            </a:xfrm>
            <a:custGeom>
              <a:avLst/>
              <a:gdLst>
                <a:gd name="T0" fmla="*/ 1631 w 1631"/>
                <a:gd name="T1" fmla="*/ 257 h 803"/>
                <a:gd name="T2" fmla="*/ 1631 w 1631"/>
                <a:gd name="T3" fmla="*/ 271 h 803"/>
                <a:gd name="T4" fmla="*/ 449 w 1631"/>
                <a:gd name="T5" fmla="*/ 803 h 803"/>
                <a:gd name="T6" fmla="*/ 0 w 1631"/>
                <a:gd name="T7" fmla="*/ 602 h 803"/>
                <a:gd name="T8" fmla="*/ 1097 w 1631"/>
                <a:gd name="T9" fmla="*/ 0 h 803"/>
                <a:gd name="T10" fmla="*/ 1631 w 1631"/>
                <a:gd name="T11" fmla="*/ 257 h 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31" h="803">
                  <a:moveTo>
                    <a:pt x="1631" y="257"/>
                  </a:moveTo>
                  <a:lnTo>
                    <a:pt x="1631" y="271"/>
                  </a:lnTo>
                  <a:lnTo>
                    <a:pt x="449" y="803"/>
                  </a:lnTo>
                  <a:lnTo>
                    <a:pt x="0" y="602"/>
                  </a:lnTo>
                  <a:lnTo>
                    <a:pt x="1097" y="0"/>
                  </a:lnTo>
                  <a:lnTo>
                    <a:pt x="1631" y="257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" name="Freeform 293">
              <a:extLst>
                <a:ext uri="{FF2B5EF4-FFF2-40B4-BE49-F238E27FC236}">
                  <a16:creationId xmlns:a16="http://schemas.microsoft.com/office/drawing/2014/main" id="{9A555DFA-CF13-4981-9699-755601936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913" y="1847850"/>
              <a:ext cx="2587625" cy="2270125"/>
            </a:xfrm>
            <a:custGeom>
              <a:avLst/>
              <a:gdLst>
                <a:gd name="T0" fmla="*/ 951 w 951"/>
                <a:gd name="T1" fmla="*/ 104 h 838"/>
                <a:gd name="T2" fmla="*/ 311 w 951"/>
                <a:gd name="T3" fmla="*/ 457 h 838"/>
                <a:gd name="T4" fmla="*/ 293 w 951"/>
                <a:gd name="T5" fmla="*/ 467 h 838"/>
                <a:gd name="T6" fmla="*/ 278 w 951"/>
                <a:gd name="T7" fmla="*/ 838 h 838"/>
                <a:gd name="T8" fmla="*/ 244 w 951"/>
                <a:gd name="T9" fmla="*/ 834 h 838"/>
                <a:gd name="T10" fmla="*/ 0 w 951"/>
                <a:gd name="T11" fmla="*/ 699 h 838"/>
                <a:gd name="T12" fmla="*/ 16 w 951"/>
                <a:gd name="T13" fmla="*/ 325 h 838"/>
                <a:gd name="T14" fmla="*/ 736 w 951"/>
                <a:gd name="T15" fmla="*/ 0 h 838"/>
                <a:gd name="T16" fmla="*/ 951 w 951"/>
                <a:gd name="T17" fmla="*/ 104 h 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1" h="838">
                  <a:moveTo>
                    <a:pt x="951" y="104"/>
                  </a:moveTo>
                  <a:cubicBezTo>
                    <a:pt x="311" y="457"/>
                    <a:pt x="311" y="457"/>
                    <a:pt x="311" y="457"/>
                  </a:cubicBezTo>
                  <a:cubicBezTo>
                    <a:pt x="293" y="467"/>
                    <a:pt x="293" y="467"/>
                    <a:pt x="293" y="467"/>
                  </a:cubicBezTo>
                  <a:cubicBezTo>
                    <a:pt x="278" y="838"/>
                    <a:pt x="278" y="838"/>
                    <a:pt x="278" y="838"/>
                  </a:cubicBezTo>
                  <a:cubicBezTo>
                    <a:pt x="244" y="834"/>
                    <a:pt x="244" y="834"/>
                    <a:pt x="244" y="834"/>
                  </a:cubicBezTo>
                  <a:cubicBezTo>
                    <a:pt x="148" y="822"/>
                    <a:pt x="60" y="774"/>
                    <a:pt x="0" y="699"/>
                  </a:cubicBezTo>
                  <a:cubicBezTo>
                    <a:pt x="16" y="325"/>
                    <a:pt x="16" y="325"/>
                    <a:pt x="16" y="325"/>
                  </a:cubicBezTo>
                  <a:cubicBezTo>
                    <a:pt x="736" y="0"/>
                    <a:pt x="736" y="0"/>
                    <a:pt x="736" y="0"/>
                  </a:cubicBezTo>
                  <a:lnTo>
                    <a:pt x="951" y="104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" name="Freeform 294">
              <a:extLst>
                <a:ext uri="{FF2B5EF4-FFF2-40B4-BE49-F238E27FC236}">
                  <a16:creationId xmlns:a16="http://schemas.microsoft.com/office/drawing/2014/main" id="{A1A6A864-FF5C-4962-BD61-3FB1DA56F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25" y="1612900"/>
              <a:ext cx="2333625" cy="1116013"/>
            </a:xfrm>
            <a:custGeom>
              <a:avLst/>
              <a:gdLst>
                <a:gd name="T0" fmla="*/ 1470 w 1470"/>
                <a:gd name="T1" fmla="*/ 148 h 703"/>
                <a:gd name="T2" fmla="*/ 236 w 1470"/>
                <a:gd name="T3" fmla="*/ 703 h 703"/>
                <a:gd name="T4" fmla="*/ 0 w 1470"/>
                <a:gd name="T5" fmla="*/ 597 h 703"/>
                <a:gd name="T6" fmla="*/ 0 w 1470"/>
                <a:gd name="T7" fmla="*/ 583 h 703"/>
                <a:gd name="T8" fmla="*/ 1162 w 1470"/>
                <a:gd name="T9" fmla="*/ 0 h 703"/>
                <a:gd name="T10" fmla="*/ 1470 w 1470"/>
                <a:gd name="T11" fmla="*/ 148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70" h="703">
                  <a:moveTo>
                    <a:pt x="1470" y="148"/>
                  </a:moveTo>
                  <a:lnTo>
                    <a:pt x="236" y="703"/>
                  </a:lnTo>
                  <a:lnTo>
                    <a:pt x="0" y="597"/>
                  </a:lnTo>
                  <a:lnTo>
                    <a:pt x="0" y="583"/>
                  </a:lnTo>
                  <a:lnTo>
                    <a:pt x="1162" y="0"/>
                  </a:lnTo>
                  <a:lnTo>
                    <a:pt x="1470" y="148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" name="Freeform 295">
              <a:extLst>
                <a:ext uri="{FF2B5EF4-FFF2-40B4-BE49-F238E27FC236}">
                  <a16:creationId xmlns:a16="http://schemas.microsoft.com/office/drawing/2014/main" id="{5DE37C90-DF9B-404B-8CA3-F82CD2F3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3125" y="2560638"/>
              <a:ext cx="1890713" cy="2978150"/>
            </a:xfrm>
            <a:custGeom>
              <a:avLst/>
              <a:gdLst>
                <a:gd name="T0" fmla="*/ 695 w 695"/>
                <a:gd name="T1" fmla="*/ 312 h 1100"/>
                <a:gd name="T2" fmla="*/ 695 w 695"/>
                <a:gd name="T3" fmla="*/ 1100 h 1100"/>
                <a:gd name="T4" fmla="*/ 0 w 695"/>
                <a:gd name="T5" fmla="*/ 799 h 1100"/>
                <a:gd name="T6" fmla="*/ 0 w 695"/>
                <a:gd name="T7" fmla="*/ 0 h 1100"/>
                <a:gd name="T8" fmla="*/ 138 w 695"/>
                <a:gd name="T9" fmla="*/ 62 h 1100"/>
                <a:gd name="T10" fmla="*/ 122 w 695"/>
                <a:gd name="T11" fmla="*/ 436 h 1100"/>
                <a:gd name="T12" fmla="*/ 366 w 695"/>
                <a:gd name="T13" fmla="*/ 571 h 1100"/>
                <a:gd name="T14" fmla="*/ 400 w 695"/>
                <a:gd name="T15" fmla="*/ 575 h 1100"/>
                <a:gd name="T16" fmla="*/ 415 w 695"/>
                <a:gd name="T17" fmla="*/ 204 h 1100"/>
                <a:gd name="T18" fmla="*/ 433 w 695"/>
                <a:gd name="T19" fmla="*/ 194 h 1100"/>
                <a:gd name="T20" fmla="*/ 695 w 695"/>
                <a:gd name="T21" fmla="*/ 312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5" h="1100">
                  <a:moveTo>
                    <a:pt x="695" y="312"/>
                  </a:moveTo>
                  <a:cubicBezTo>
                    <a:pt x="695" y="1100"/>
                    <a:pt x="695" y="1100"/>
                    <a:pt x="695" y="1100"/>
                  </a:cubicBezTo>
                  <a:cubicBezTo>
                    <a:pt x="0" y="799"/>
                    <a:pt x="0" y="799"/>
                    <a:pt x="0" y="799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22" y="436"/>
                    <a:pt x="122" y="436"/>
                    <a:pt x="122" y="436"/>
                  </a:cubicBezTo>
                  <a:cubicBezTo>
                    <a:pt x="182" y="511"/>
                    <a:pt x="270" y="559"/>
                    <a:pt x="366" y="571"/>
                  </a:cubicBezTo>
                  <a:cubicBezTo>
                    <a:pt x="400" y="575"/>
                    <a:pt x="400" y="575"/>
                    <a:pt x="400" y="575"/>
                  </a:cubicBezTo>
                  <a:cubicBezTo>
                    <a:pt x="415" y="204"/>
                    <a:pt x="415" y="204"/>
                    <a:pt x="415" y="204"/>
                  </a:cubicBezTo>
                  <a:cubicBezTo>
                    <a:pt x="433" y="194"/>
                    <a:pt x="433" y="194"/>
                    <a:pt x="433" y="194"/>
                  </a:cubicBezTo>
                  <a:lnTo>
                    <a:pt x="695" y="312"/>
                  </a:lnTo>
                  <a:close/>
                </a:path>
              </a:pathLst>
            </a:custGeom>
            <a:noFill/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Line 300">
              <a:extLst>
                <a:ext uri="{FF2B5EF4-FFF2-40B4-BE49-F238E27FC236}">
                  <a16:creationId xmlns:a16="http://schemas.microsoft.com/office/drawing/2014/main" id="{03F00235-F6A8-4158-823A-878D464D6E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492625" y="4513263"/>
              <a:ext cx="601663" cy="2524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" name="Line 301">
              <a:extLst>
                <a:ext uri="{FF2B5EF4-FFF2-40B4-BE49-F238E27FC236}">
                  <a16:creationId xmlns:a16="http://schemas.microsoft.com/office/drawing/2014/main" id="{C5B05488-EC28-471F-87D8-DA5C219C04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46601" y="4432298"/>
              <a:ext cx="395289" cy="165102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9D1ED773-AAD3-4394-B18F-CAF70C1170D5}"/>
              </a:ext>
            </a:extLst>
          </p:cNvPr>
          <p:cNvGrpSpPr/>
          <p:nvPr/>
        </p:nvGrpSpPr>
        <p:grpSpPr>
          <a:xfrm>
            <a:off x="1913969" y="2961027"/>
            <a:ext cx="386753" cy="370166"/>
            <a:chOff x="3376613" y="1173163"/>
            <a:chExt cx="2332037" cy="2232024"/>
          </a:xfrm>
        </p:grpSpPr>
        <p:sp>
          <p:nvSpPr>
            <p:cNvPr id="372" name="Rectangle 305">
              <a:extLst>
                <a:ext uri="{FF2B5EF4-FFF2-40B4-BE49-F238E27FC236}">
                  <a16:creationId xmlns:a16="http://schemas.microsoft.com/office/drawing/2014/main" id="{7430DDAE-C80B-4C51-AA35-1994A59EE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0750" y="2203450"/>
              <a:ext cx="2144712" cy="1201737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Rectangle 306">
              <a:extLst>
                <a:ext uri="{FF2B5EF4-FFF2-40B4-BE49-F238E27FC236}">
                  <a16:creationId xmlns:a16="http://schemas.microsoft.com/office/drawing/2014/main" id="{6E8ACBD8-48DC-4608-BFAD-BF6C3288B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6613" y="1660525"/>
              <a:ext cx="2327275" cy="542925"/>
            </a:xfrm>
            <a:prstGeom prst="rect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307">
              <a:extLst>
                <a:ext uri="{FF2B5EF4-FFF2-40B4-BE49-F238E27FC236}">
                  <a16:creationId xmlns:a16="http://schemas.microsoft.com/office/drawing/2014/main" id="{1A4D3715-72D5-4CD6-86A6-3D7CECF98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613" y="1173163"/>
              <a:ext cx="2332037" cy="487362"/>
            </a:xfrm>
            <a:custGeom>
              <a:avLst/>
              <a:gdLst>
                <a:gd name="T0" fmla="*/ 0 w 1469"/>
                <a:gd name="T1" fmla="*/ 307 h 307"/>
                <a:gd name="T2" fmla="*/ 328 w 1469"/>
                <a:gd name="T3" fmla="*/ 0 h 307"/>
                <a:gd name="T4" fmla="*/ 1210 w 1469"/>
                <a:gd name="T5" fmla="*/ 0 h 307"/>
                <a:gd name="T6" fmla="*/ 1469 w 1469"/>
                <a:gd name="T7" fmla="*/ 299 h 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69" h="307">
                  <a:moveTo>
                    <a:pt x="0" y="307"/>
                  </a:moveTo>
                  <a:lnTo>
                    <a:pt x="328" y="0"/>
                  </a:lnTo>
                  <a:lnTo>
                    <a:pt x="1210" y="0"/>
                  </a:lnTo>
                  <a:lnTo>
                    <a:pt x="1469" y="299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308">
              <a:extLst>
                <a:ext uri="{FF2B5EF4-FFF2-40B4-BE49-F238E27FC236}">
                  <a16:creationId xmlns:a16="http://schemas.microsoft.com/office/drawing/2014/main" id="{074D1AA4-8CFD-4035-8F24-325439A4F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413" y="2468563"/>
              <a:ext cx="941387" cy="612775"/>
            </a:xfrm>
            <a:custGeom>
              <a:avLst/>
              <a:gdLst>
                <a:gd name="T0" fmla="*/ 297 w 345"/>
                <a:gd name="T1" fmla="*/ 226 h 226"/>
                <a:gd name="T2" fmla="*/ 48 w 345"/>
                <a:gd name="T3" fmla="*/ 226 h 226"/>
                <a:gd name="T4" fmla="*/ 0 w 345"/>
                <a:gd name="T5" fmla="*/ 178 h 226"/>
                <a:gd name="T6" fmla="*/ 0 w 345"/>
                <a:gd name="T7" fmla="*/ 48 h 226"/>
                <a:gd name="T8" fmla="*/ 48 w 345"/>
                <a:gd name="T9" fmla="*/ 0 h 226"/>
                <a:gd name="T10" fmla="*/ 297 w 345"/>
                <a:gd name="T11" fmla="*/ 0 h 226"/>
                <a:gd name="T12" fmla="*/ 345 w 345"/>
                <a:gd name="T13" fmla="*/ 48 h 226"/>
                <a:gd name="T14" fmla="*/ 345 w 345"/>
                <a:gd name="T15" fmla="*/ 178 h 226"/>
                <a:gd name="T16" fmla="*/ 297 w 345"/>
                <a:gd name="T17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45" h="226">
                  <a:moveTo>
                    <a:pt x="297" y="226"/>
                  </a:moveTo>
                  <a:cubicBezTo>
                    <a:pt x="48" y="226"/>
                    <a:pt x="48" y="226"/>
                    <a:pt x="48" y="226"/>
                  </a:cubicBezTo>
                  <a:cubicBezTo>
                    <a:pt x="22" y="226"/>
                    <a:pt x="0" y="205"/>
                    <a:pt x="0" y="17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297" y="0"/>
                    <a:pt x="297" y="0"/>
                    <a:pt x="297" y="0"/>
                  </a:cubicBezTo>
                  <a:cubicBezTo>
                    <a:pt x="323" y="0"/>
                    <a:pt x="345" y="22"/>
                    <a:pt x="345" y="48"/>
                  </a:cubicBezTo>
                  <a:cubicBezTo>
                    <a:pt x="345" y="178"/>
                    <a:pt x="345" y="178"/>
                    <a:pt x="345" y="178"/>
                  </a:cubicBezTo>
                  <a:cubicBezTo>
                    <a:pt x="345" y="205"/>
                    <a:pt x="323" y="226"/>
                    <a:pt x="297" y="22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A9FECECA-3589-4A61-B88B-1097C56818EC}"/>
              </a:ext>
            </a:extLst>
          </p:cNvPr>
          <p:cNvGrpSpPr/>
          <p:nvPr/>
        </p:nvGrpSpPr>
        <p:grpSpPr>
          <a:xfrm>
            <a:off x="2768723" y="3006724"/>
            <a:ext cx="442867" cy="278770"/>
            <a:chOff x="3562350" y="1838325"/>
            <a:chExt cx="5064125" cy="3187700"/>
          </a:xfrm>
        </p:grpSpPr>
        <p:sp>
          <p:nvSpPr>
            <p:cNvPr id="379" name="Freeform 312">
              <a:extLst>
                <a:ext uri="{FF2B5EF4-FFF2-40B4-BE49-F238E27FC236}">
                  <a16:creationId xmlns:a16="http://schemas.microsoft.com/office/drawing/2014/main" id="{AE960BBD-65C3-4830-AE7C-A848236D7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350" y="1838325"/>
              <a:ext cx="5064125" cy="3187700"/>
            </a:xfrm>
            <a:custGeom>
              <a:avLst/>
              <a:gdLst>
                <a:gd name="T0" fmla="*/ 1723 w 1862"/>
                <a:gd name="T1" fmla="*/ 1176 h 1176"/>
                <a:gd name="T2" fmla="*/ 139 w 1862"/>
                <a:gd name="T3" fmla="*/ 1176 h 1176"/>
                <a:gd name="T4" fmla="*/ 0 w 1862"/>
                <a:gd name="T5" fmla="*/ 1037 h 1176"/>
                <a:gd name="T6" fmla="*/ 0 w 1862"/>
                <a:gd name="T7" fmla="*/ 139 h 1176"/>
                <a:gd name="T8" fmla="*/ 139 w 1862"/>
                <a:gd name="T9" fmla="*/ 0 h 1176"/>
                <a:gd name="T10" fmla="*/ 1723 w 1862"/>
                <a:gd name="T11" fmla="*/ 0 h 1176"/>
                <a:gd name="T12" fmla="*/ 1862 w 1862"/>
                <a:gd name="T13" fmla="*/ 139 h 1176"/>
                <a:gd name="T14" fmla="*/ 1862 w 1862"/>
                <a:gd name="T15" fmla="*/ 1037 h 1176"/>
                <a:gd name="T16" fmla="*/ 1723 w 1862"/>
                <a:gd name="T17" fmla="*/ 1176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62" h="1176">
                  <a:moveTo>
                    <a:pt x="1723" y="1176"/>
                  </a:moveTo>
                  <a:cubicBezTo>
                    <a:pt x="139" y="1176"/>
                    <a:pt x="139" y="1176"/>
                    <a:pt x="139" y="1176"/>
                  </a:cubicBezTo>
                  <a:cubicBezTo>
                    <a:pt x="63" y="1176"/>
                    <a:pt x="0" y="1113"/>
                    <a:pt x="0" y="1037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3" y="0"/>
                    <a:pt x="139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99" y="0"/>
                    <a:pt x="1862" y="63"/>
                    <a:pt x="1862" y="139"/>
                  </a:cubicBezTo>
                  <a:cubicBezTo>
                    <a:pt x="1862" y="1037"/>
                    <a:pt x="1862" y="1037"/>
                    <a:pt x="1862" y="1037"/>
                  </a:cubicBezTo>
                  <a:cubicBezTo>
                    <a:pt x="1862" y="1113"/>
                    <a:pt x="1799" y="1176"/>
                    <a:pt x="1723" y="117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" name="Line 313">
              <a:extLst>
                <a:ext uri="{FF2B5EF4-FFF2-40B4-BE49-F238E27FC236}">
                  <a16:creationId xmlns:a16="http://schemas.microsoft.com/office/drawing/2014/main" id="{889A0900-5EE0-47B0-AE80-452D5025E1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350" y="2925763"/>
              <a:ext cx="506412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" name="Line 314">
              <a:extLst>
                <a:ext uri="{FF2B5EF4-FFF2-40B4-BE49-F238E27FC236}">
                  <a16:creationId xmlns:a16="http://schemas.microsoft.com/office/drawing/2014/main" id="{DEFD29E4-5B3E-4837-B4CD-BF5702B6F1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02113" y="4352925"/>
              <a:ext cx="10382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" name="Oval 315">
              <a:extLst>
                <a:ext uri="{FF2B5EF4-FFF2-40B4-BE49-F238E27FC236}">
                  <a16:creationId xmlns:a16="http://schemas.microsoft.com/office/drawing/2014/main" id="{DD9E90F8-7DD2-4A93-8437-F882CF5F4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8775" y="3749675"/>
              <a:ext cx="731838" cy="73025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Oval 316">
              <a:extLst>
                <a:ext uri="{FF2B5EF4-FFF2-40B4-BE49-F238E27FC236}">
                  <a16:creationId xmlns:a16="http://schemas.microsoft.com/office/drawing/2014/main" id="{A193BF08-18CC-4273-9947-1E6768EEF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8" y="3749675"/>
              <a:ext cx="733425" cy="73025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90" name="Line 326">
            <a:extLst>
              <a:ext uri="{FF2B5EF4-FFF2-40B4-BE49-F238E27FC236}">
                <a16:creationId xmlns:a16="http://schemas.microsoft.com/office/drawing/2014/main" id="{5D54C137-F11C-4740-9FAF-33424AC0C83F}"/>
              </a:ext>
            </a:extLst>
          </p:cNvPr>
          <p:cNvSpPr>
            <a:spLocks noChangeShapeType="1"/>
          </p:cNvSpPr>
          <p:nvPr/>
        </p:nvSpPr>
        <p:spPr bwMode="auto">
          <a:xfrm>
            <a:off x="3613480" y="3134076"/>
            <a:ext cx="497148" cy="0"/>
          </a:xfrm>
          <a:prstGeom prst="line">
            <a:avLst/>
          </a:prstGeom>
          <a:noFill/>
          <a:ln w="6350" cap="flat">
            <a:solidFill>
              <a:schemeClr val="accent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393" name="Group 392">
            <a:extLst>
              <a:ext uri="{FF2B5EF4-FFF2-40B4-BE49-F238E27FC236}">
                <a16:creationId xmlns:a16="http://schemas.microsoft.com/office/drawing/2014/main" id="{62F17665-F8E8-4421-B383-2E83C81B68C9}"/>
              </a:ext>
            </a:extLst>
          </p:cNvPr>
          <p:cNvGrpSpPr/>
          <p:nvPr/>
        </p:nvGrpSpPr>
        <p:grpSpPr>
          <a:xfrm>
            <a:off x="3638753" y="2993516"/>
            <a:ext cx="446602" cy="281121"/>
            <a:chOff x="3623286" y="2972556"/>
            <a:chExt cx="497148" cy="312938"/>
          </a:xfrm>
        </p:grpSpPr>
        <p:sp>
          <p:nvSpPr>
            <p:cNvPr id="387" name="Freeform 320">
              <a:extLst>
                <a:ext uri="{FF2B5EF4-FFF2-40B4-BE49-F238E27FC236}">
                  <a16:creationId xmlns:a16="http://schemas.microsoft.com/office/drawing/2014/main" id="{530915E0-DAF7-4807-BA01-115C19AC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3286" y="2972556"/>
              <a:ext cx="497148" cy="106754"/>
            </a:xfrm>
            <a:custGeom>
              <a:avLst/>
              <a:gdLst>
                <a:gd name="T0" fmla="*/ 1862 w 1862"/>
                <a:gd name="T1" fmla="*/ 139 h 401"/>
                <a:gd name="T2" fmla="*/ 1862 w 1862"/>
                <a:gd name="T3" fmla="*/ 401 h 401"/>
                <a:gd name="T4" fmla="*/ 0 w 1862"/>
                <a:gd name="T5" fmla="*/ 401 h 401"/>
                <a:gd name="T6" fmla="*/ 0 w 1862"/>
                <a:gd name="T7" fmla="*/ 139 h 401"/>
                <a:gd name="T8" fmla="*/ 139 w 1862"/>
                <a:gd name="T9" fmla="*/ 0 h 401"/>
                <a:gd name="T10" fmla="*/ 1723 w 1862"/>
                <a:gd name="T11" fmla="*/ 0 h 401"/>
                <a:gd name="T12" fmla="*/ 1862 w 1862"/>
                <a:gd name="T13" fmla="*/ 139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2" h="401">
                  <a:moveTo>
                    <a:pt x="1862" y="139"/>
                  </a:moveTo>
                  <a:cubicBezTo>
                    <a:pt x="1862" y="401"/>
                    <a:pt x="1862" y="401"/>
                    <a:pt x="1862" y="40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3" y="0"/>
                    <a:pt x="139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99" y="0"/>
                    <a:pt x="1862" y="63"/>
                    <a:pt x="1862" y="139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321">
              <a:extLst>
                <a:ext uri="{FF2B5EF4-FFF2-40B4-BE49-F238E27FC236}">
                  <a16:creationId xmlns:a16="http://schemas.microsoft.com/office/drawing/2014/main" id="{EBCA9141-8062-4C9F-903D-6CDD8594D5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23286" y="3079310"/>
              <a:ext cx="497148" cy="206184"/>
            </a:xfrm>
            <a:custGeom>
              <a:avLst/>
              <a:gdLst>
                <a:gd name="T0" fmla="*/ 1862 w 1862"/>
                <a:gd name="T1" fmla="*/ 0 h 775"/>
                <a:gd name="T2" fmla="*/ 1862 w 1862"/>
                <a:gd name="T3" fmla="*/ 636 h 775"/>
                <a:gd name="T4" fmla="*/ 1723 w 1862"/>
                <a:gd name="T5" fmla="*/ 775 h 775"/>
                <a:gd name="T6" fmla="*/ 139 w 1862"/>
                <a:gd name="T7" fmla="*/ 775 h 775"/>
                <a:gd name="T8" fmla="*/ 0 w 1862"/>
                <a:gd name="T9" fmla="*/ 636 h 775"/>
                <a:gd name="T10" fmla="*/ 0 w 1862"/>
                <a:gd name="T11" fmla="*/ 0 h 775"/>
                <a:gd name="T12" fmla="*/ 1862 w 1862"/>
                <a:gd name="T13" fmla="*/ 0 h 775"/>
                <a:gd name="T14" fmla="*/ 1592 w 1862"/>
                <a:gd name="T15" fmla="*/ 439 h 775"/>
                <a:gd name="T16" fmla="*/ 1457 w 1862"/>
                <a:gd name="T17" fmla="*/ 304 h 775"/>
                <a:gd name="T18" fmla="*/ 1374 w 1862"/>
                <a:gd name="T19" fmla="*/ 333 h 775"/>
                <a:gd name="T20" fmla="*/ 1291 w 1862"/>
                <a:gd name="T21" fmla="*/ 304 h 775"/>
                <a:gd name="T22" fmla="*/ 1157 w 1862"/>
                <a:gd name="T23" fmla="*/ 439 h 775"/>
                <a:gd name="T24" fmla="*/ 1291 w 1862"/>
                <a:gd name="T25" fmla="*/ 574 h 775"/>
                <a:gd name="T26" fmla="*/ 1374 w 1862"/>
                <a:gd name="T27" fmla="*/ 546 h 775"/>
                <a:gd name="T28" fmla="*/ 1457 w 1862"/>
                <a:gd name="T29" fmla="*/ 574 h 775"/>
                <a:gd name="T30" fmla="*/ 1592 w 1862"/>
                <a:gd name="T31" fmla="*/ 439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62" h="775">
                  <a:moveTo>
                    <a:pt x="1862" y="0"/>
                  </a:moveTo>
                  <a:cubicBezTo>
                    <a:pt x="1862" y="636"/>
                    <a:pt x="1862" y="636"/>
                    <a:pt x="1862" y="636"/>
                  </a:cubicBezTo>
                  <a:cubicBezTo>
                    <a:pt x="1862" y="712"/>
                    <a:pt x="1799" y="775"/>
                    <a:pt x="1723" y="775"/>
                  </a:cubicBezTo>
                  <a:cubicBezTo>
                    <a:pt x="139" y="775"/>
                    <a:pt x="139" y="775"/>
                    <a:pt x="139" y="775"/>
                  </a:cubicBezTo>
                  <a:cubicBezTo>
                    <a:pt x="63" y="775"/>
                    <a:pt x="0" y="712"/>
                    <a:pt x="0" y="63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862" y="0"/>
                  </a:lnTo>
                  <a:close/>
                  <a:moveTo>
                    <a:pt x="1592" y="439"/>
                  </a:moveTo>
                  <a:cubicBezTo>
                    <a:pt x="1592" y="365"/>
                    <a:pt x="1531" y="304"/>
                    <a:pt x="1457" y="304"/>
                  </a:cubicBezTo>
                  <a:cubicBezTo>
                    <a:pt x="1426" y="304"/>
                    <a:pt x="1397" y="315"/>
                    <a:pt x="1374" y="333"/>
                  </a:cubicBezTo>
                  <a:cubicBezTo>
                    <a:pt x="1351" y="315"/>
                    <a:pt x="1323" y="304"/>
                    <a:pt x="1291" y="304"/>
                  </a:cubicBezTo>
                  <a:cubicBezTo>
                    <a:pt x="1217" y="304"/>
                    <a:pt x="1157" y="365"/>
                    <a:pt x="1157" y="439"/>
                  </a:cubicBezTo>
                  <a:cubicBezTo>
                    <a:pt x="1157" y="514"/>
                    <a:pt x="1217" y="574"/>
                    <a:pt x="1291" y="574"/>
                  </a:cubicBezTo>
                  <a:cubicBezTo>
                    <a:pt x="1323" y="574"/>
                    <a:pt x="1351" y="564"/>
                    <a:pt x="1374" y="546"/>
                  </a:cubicBezTo>
                  <a:cubicBezTo>
                    <a:pt x="1397" y="564"/>
                    <a:pt x="1426" y="574"/>
                    <a:pt x="1457" y="574"/>
                  </a:cubicBezTo>
                  <a:cubicBezTo>
                    <a:pt x="1531" y="574"/>
                    <a:pt x="1592" y="514"/>
                    <a:pt x="1592" y="439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Line 327">
              <a:extLst>
                <a:ext uri="{FF2B5EF4-FFF2-40B4-BE49-F238E27FC236}">
                  <a16:creationId xmlns:a16="http://schemas.microsoft.com/office/drawing/2014/main" id="{14F26B72-777A-4D74-BDE6-C8D3B233C5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86092" y="3219415"/>
              <a:ext cx="101923" cy="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66D58BE0-2BCF-4028-BD08-B489B5A0D950}"/>
              </a:ext>
            </a:extLst>
          </p:cNvPr>
          <p:cNvGrpSpPr/>
          <p:nvPr/>
        </p:nvGrpSpPr>
        <p:grpSpPr>
          <a:xfrm>
            <a:off x="4507574" y="2991169"/>
            <a:ext cx="491981" cy="309880"/>
            <a:chOff x="4178810" y="3970119"/>
            <a:chExt cx="924961" cy="582598"/>
          </a:xfrm>
        </p:grpSpPr>
        <p:sp>
          <p:nvSpPr>
            <p:cNvPr id="397" name="Freeform 331">
              <a:extLst>
                <a:ext uri="{FF2B5EF4-FFF2-40B4-BE49-F238E27FC236}">
                  <a16:creationId xmlns:a16="http://schemas.microsoft.com/office/drawing/2014/main" id="{566F3FFE-E969-4F81-8E74-43E1FC41F6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78810" y="4168574"/>
              <a:ext cx="924961" cy="384143"/>
            </a:xfrm>
            <a:custGeom>
              <a:avLst/>
              <a:gdLst>
                <a:gd name="T0" fmla="*/ 1862 w 1862"/>
                <a:gd name="T1" fmla="*/ 0 h 775"/>
                <a:gd name="T2" fmla="*/ 1862 w 1862"/>
                <a:gd name="T3" fmla="*/ 636 h 775"/>
                <a:gd name="T4" fmla="*/ 1723 w 1862"/>
                <a:gd name="T5" fmla="*/ 775 h 775"/>
                <a:gd name="T6" fmla="*/ 139 w 1862"/>
                <a:gd name="T7" fmla="*/ 775 h 775"/>
                <a:gd name="T8" fmla="*/ 0 w 1862"/>
                <a:gd name="T9" fmla="*/ 636 h 775"/>
                <a:gd name="T10" fmla="*/ 0 w 1862"/>
                <a:gd name="T11" fmla="*/ 0 h 775"/>
                <a:gd name="T12" fmla="*/ 1862 w 1862"/>
                <a:gd name="T13" fmla="*/ 0 h 775"/>
                <a:gd name="T14" fmla="*/ 1697 w 1862"/>
                <a:gd name="T15" fmla="*/ 524 h 775"/>
                <a:gd name="T16" fmla="*/ 1697 w 1862"/>
                <a:gd name="T17" fmla="*/ 339 h 775"/>
                <a:gd name="T18" fmla="*/ 1323 w 1862"/>
                <a:gd name="T19" fmla="*/ 339 h 775"/>
                <a:gd name="T20" fmla="*/ 1323 w 1862"/>
                <a:gd name="T21" fmla="*/ 524 h 775"/>
                <a:gd name="T22" fmla="*/ 1697 w 1862"/>
                <a:gd name="T23" fmla="*/ 524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62" h="775">
                  <a:moveTo>
                    <a:pt x="1862" y="0"/>
                  </a:moveTo>
                  <a:cubicBezTo>
                    <a:pt x="1862" y="636"/>
                    <a:pt x="1862" y="636"/>
                    <a:pt x="1862" y="636"/>
                  </a:cubicBezTo>
                  <a:cubicBezTo>
                    <a:pt x="1862" y="712"/>
                    <a:pt x="1799" y="775"/>
                    <a:pt x="1723" y="775"/>
                  </a:cubicBezTo>
                  <a:cubicBezTo>
                    <a:pt x="139" y="775"/>
                    <a:pt x="139" y="775"/>
                    <a:pt x="139" y="775"/>
                  </a:cubicBezTo>
                  <a:cubicBezTo>
                    <a:pt x="63" y="775"/>
                    <a:pt x="0" y="712"/>
                    <a:pt x="0" y="63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862" y="0"/>
                  </a:lnTo>
                  <a:close/>
                  <a:moveTo>
                    <a:pt x="1697" y="524"/>
                  </a:moveTo>
                  <a:cubicBezTo>
                    <a:pt x="1697" y="339"/>
                    <a:pt x="1697" y="339"/>
                    <a:pt x="1697" y="339"/>
                  </a:cubicBezTo>
                  <a:cubicBezTo>
                    <a:pt x="1323" y="339"/>
                    <a:pt x="1323" y="339"/>
                    <a:pt x="1323" y="339"/>
                  </a:cubicBezTo>
                  <a:cubicBezTo>
                    <a:pt x="1323" y="524"/>
                    <a:pt x="1323" y="524"/>
                    <a:pt x="1323" y="524"/>
                  </a:cubicBezTo>
                  <a:lnTo>
                    <a:pt x="1697" y="524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332">
              <a:extLst>
                <a:ext uri="{FF2B5EF4-FFF2-40B4-BE49-F238E27FC236}">
                  <a16:creationId xmlns:a16="http://schemas.microsoft.com/office/drawing/2014/main" id="{EE51461F-1B01-4701-9B5A-7A6EA7F76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810" y="3970119"/>
              <a:ext cx="924961" cy="198455"/>
            </a:xfrm>
            <a:custGeom>
              <a:avLst/>
              <a:gdLst>
                <a:gd name="T0" fmla="*/ 1862 w 1862"/>
                <a:gd name="T1" fmla="*/ 139 h 401"/>
                <a:gd name="T2" fmla="*/ 1862 w 1862"/>
                <a:gd name="T3" fmla="*/ 401 h 401"/>
                <a:gd name="T4" fmla="*/ 0 w 1862"/>
                <a:gd name="T5" fmla="*/ 401 h 401"/>
                <a:gd name="T6" fmla="*/ 0 w 1862"/>
                <a:gd name="T7" fmla="*/ 139 h 401"/>
                <a:gd name="T8" fmla="*/ 139 w 1862"/>
                <a:gd name="T9" fmla="*/ 0 h 401"/>
                <a:gd name="T10" fmla="*/ 1723 w 1862"/>
                <a:gd name="T11" fmla="*/ 0 h 401"/>
                <a:gd name="T12" fmla="*/ 1862 w 1862"/>
                <a:gd name="T13" fmla="*/ 139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2" h="401">
                  <a:moveTo>
                    <a:pt x="1862" y="139"/>
                  </a:moveTo>
                  <a:cubicBezTo>
                    <a:pt x="1862" y="401"/>
                    <a:pt x="1862" y="401"/>
                    <a:pt x="1862" y="40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3" y="0"/>
                    <a:pt x="139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99" y="0"/>
                    <a:pt x="1862" y="63"/>
                    <a:pt x="1862" y="139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Line 335">
              <a:extLst>
                <a:ext uri="{FF2B5EF4-FFF2-40B4-BE49-F238E27FC236}">
                  <a16:creationId xmlns:a16="http://schemas.microsoft.com/office/drawing/2014/main" id="{9C7DC33E-13C6-4423-81CD-F473FD251A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5446" y="4429698"/>
              <a:ext cx="189750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75BE8AF8-F4E1-438C-A48F-30471819BFAE}"/>
              </a:ext>
            </a:extLst>
          </p:cNvPr>
          <p:cNvGrpSpPr/>
          <p:nvPr/>
        </p:nvGrpSpPr>
        <p:grpSpPr>
          <a:xfrm>
            <a:off x="5416980" y="3002468"/>
            <a:ext cx="456188" cy="287283"/>
            <a:chOff x="3371851" y="1228725"/>
            <a:chExt cx="5059363" cy="3186113"/>
          </a:xfrm>
        </p:grpSpPr>
        <p:sp>
          <p:nvSpPr>
            <p:cNvPr id="405" name="Freeform 339">
              <a:extLst>
                <a:ext uri="{FF2B5EF4-FFF2-40B4-BE49-F238E27FC236}">
                  <a16:creationId xmlns:a16="http://schemas.microsoft.com/office/drawing/2014/main" id="{60D7999B-3990-4DC5-AADF-6EF18AD09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1851" y="1228725"/>
              <a:ext cx="5059363" cy="3186113"/>
            </a:xfrm>
            <a:custGeom>
              <a:avLst/>
              <a:gdLst>
                <a:gd name="T0" fmla="*/ 1723 w 1861"/>
                <a:gd name="T1" fmla="*/ 1176 h 1176"/>
                <a:gd name="T2" fmla="*/ 138 w 1861"/>
                <a:gd name="T3" fmla="*/ 1176 h 1176"/>
                <a:gd name="T4" fmla="*/ 0 w 1861"/>
                <a:gd name="T5" fmla="*/ 1037 h 1176"/>
                <a:gd name="T6" fmla="*/ 0 w 1861"/>
                <a:gd name="T7" fmla="*/ 139 h 1176"/>
                <a:gd name="T8" fmla="*/ 138 w 1861"/>
                <a:gd name="T9" fmla="*/ 0 h 1176"/>
                <a:gd name="T10" fmla="*/ 1723 w 1861"/>
                <a:gd name="T11" fmla="*/ 0 h 1176"/>
                <a:gd name="T12" fmla="*/ 1861 w 1861"/>
                <a:gd name="T13" fmla="*/ 139 h 1176"/>
                <a:gd name="T14" fmla="*/ 1861 w 1861"/>
                <a:gd name="T15" fmla="*/ 1037 h 1176"/>
                <a:gd name="T16" fmla="*/ 1723 w 1861"/>
                <a:gd name="T17" fmla="*/ 1176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61" h="1176">
                  <a:moveTo>
                    <a:pt x="1723" y="1176"/>
                  </a:moveTo>
                  <a:cubicBezTo>
                    <a:pt x="138" y="1176"/>
                    <a:pt x="138" y="1176"/>
                    <a:pt x="138" y="1176"/>
                  </a:cubicBezTo>
                  <a:cubicBezTo>
                    <a:pt x="62" y="1176"/>
                    <a:pt x="0" y="1113"/>
                    <a:pt x="0" y="1037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2" y="0"/>
                    <a:pt x="138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99" y="0"/>
                    <a:pt x="1861" y="63"/>
                    <a:pt x="1861" y="139"/>
                  </a:cubicBezTo>
                  <a:cubicBezTo>
                    <a:pt x="1861" y="1037"/>
                    <a:pt x="1861" y="1037"/>
                    <a:pt x="1861" y="1037"/>
                  </a:cubicBezTo>
                  <a:cubicBezTo>
                    <a:pt x="1861" y="1113"/>
                    <a:pt x="1799" y="1176"/>
                    <a:pt x="1723" y="117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" name="Line 340">
              <a:extLst>
                <a:ext uri="{FF2B5EF4-FFF2-40B4-BE49-F238E27FC236}">
                  <a16:creationId xmlns:a16="http://schemas.microsoft.com/office/drawing/2014/main" id="{0D992A8F-2AC5-40F7-AFB0-70756BC092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71851" y="2314575"/>
              <a:ext cx="50593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" name="Line 341">
              <a:extLst>
                <a:ext uri="{FF2B5EF4-FFF2-40B4-BE49-F238E27FC236}">
                  <a16:creationId xmlns:a16="http://schemas.microsoft.com/office/drawing/2014/main" id="{756206BE-4E0A-4596-8F31-76B3E86C29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0026" y="3743325"/>
              <a:ext cx="1036638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Rectangle 342">
              <a:extLst>
                <a:ext uri="{FF2B5EF4-FFF2-40B4-BE49-F238E27FC236}">
                  <a16:creationId xmlns:a16="http://schemas.microsoft.com/office/drawing/2014/main" id="{314EA931-B073-4199-B354-ED962E288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65951" y="3233738"/>
              <a:ext cx="1016000" cy="501650"/>
            </a:xfrm>
            <a:prstGeom prst="rect">
              <a:avLst/>
            </a:prstGeom>
            <a:solidFill>
              <a:schemeClr val="bg2"/>
            </a:solidFill>
            <a:ln w="6350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1" name="Group 410">
            <a:extLst>
              <a:ext uri="{FF2B5EF4-FFF2-40B4-BE49-F238E27FC236}">
                <a16:creationId xmlns:a16="http://schemas.microsoft.com/office/drawing/2014/main" id="{0F925781-DD86-40DF-BC0A-3B0075B2DC1B}"/>
              </a:ext>
            </a:extLst>
          </p:cNvPr>
          <p:cNvGrpSpPr/>
          <p:nvPr/>
        </p:nvGrpSpPr>
        <p:grpSpPr>
          <a:xfrm>
            <a:off x="6310754" y="2991698"/>
            <a:ext cx="451661" cy="308822"/>
            <a:chOff x="4997450" y="3259138"/>
            <a:chExt cx="1084263" cy="741362"/>
          </a:xfrm>
        </p:grpSpPr>
        <p:sp>
          <p:nvSpPr>
            <p:cNvPr id="412" name="Freeform 346">
              <a:extLst>
                <a:ext uri="{FF2B5EF4-FFF2-40B4-BE49-F238E27FC236}">
                  <a16:creationId xmlns:a16="http://schemas.microsoft.com/office/drawing/2014/main" id="{B1408913-D087-4311-981B-CFC2487A3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7450" y="3259138"/>
              <a:ext cx="1030288" cy="652462"/>
            </a:xfrm>
            <a:custGeom>
              <a:avLst/>
              <a:gdLst>
                <a:gd name="T0" fmla="*/ 1312 w 1861"/>
                <a:gd name="T1" fmla="*/ 1176 h 1176"/>
                <a:gd name="T2" fmla="*/ 138 w 1861"/>
                <a:gd name="T3" fmla="*/ 1176 h 1176"/>
                <a:gd name="T4" fmla="*/ 0 w 1861"/>
                <a:gd name="T5" fmla="*/ 1037 h 1176"/>
                <a:gd name="T6" fmla="*/ 0 w 1861"/>
                <a:gd name="T7" fmla="*/ 401 h 1176"/>
                <a:gd name="T8" fmla="*/ 0 w 1861"/>
                <a:gd name="T9" fmla="*/ 139 h 1176"/>
                <a:gd name="T10" fmla="*/ 138 w 1861"/>
                <a:gd name="T11" fmla="*/ 0 h 1176"/>
                <a:gd name="T12" fmla="*/ 1723 w 1861"/>
                <a:gd name="T13" fmla="*/ 0 h 1176"/>
                <a:gd name="T14" fmla="*/ 1861 w 1861"/>
                <a:gd name="T15" fmla="*/ 139 h 1176"/>
                <a:gd name="T16" fmla="*/ 1861 w 1861"/>
                <a:gd name="T17" fmla="*/ 401 h 1176"/>
                <a:gd name="T18" fmla="*/ 1861 w 1861"/>
                <a:gd name="T19" fmla="*/ 741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1" h="1176">
                  <a:moveTo>
                    <a:pt x="1312" y="1176"/>
                  </a:moveTo>
                  <a:cubicBezTo>
                    <a:pt x="138" y="1176"/>
                    <a:pt x="138" y="1176"/>
                    <a:pt x="138" y="1176"/>
                  </a:cubicBezTo>
                  <a:cubicBezTo>
                    <a:pt x="62" y="1176"/>
                    <a:pt x="0" y="1113"/>
                    <a:pt x="0" y="1037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2" y="0"/>
                    <a:pt x="138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99" y="0"/>
                    <a:pt x="1861" y="63"/>
                    <a:pt x="1861" y="139"/>
                  </a:cubicBezTo>
                  <a:cubicBezTo>
                    <a:pt x="1861" y="401"/>
                    <a:pt x="1861" y="401"/>
                    <a:pt x="1861" y="401"/>
                  </a:cubicBezTo>
                  <a:cubicBezTo>
                    <a:pt x="1861" y="741"/>
                    <a:pt x="1861" y="741"/>
                    <a:pt x="1861" y="74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Line 347">
              <a:extLst>
                <a:ext uri="{FF2B5EF4-FFF2-40B4-BE49-F238E27FC236}">
                  <a16:creationId xmlns:a16="http://schemas.microsoft.com/office/drawing/2014/main" id="{84580C75-798D-4BFA-B536-28C1100E1D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97450" y="3482975"/>
              <a:ext cx="10302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Line 348">
              <a:extLst>
                <a:ext uri="{FF2B5EF4-FFF2-40B4-BE49-F238E27FC236}">
                  <a16:creationId xmlns:a16="http://schemas.microsoft.com/office/drawing/2014/main" id="{A9A7DBE9-FA12-4014-B1DB-1DFFF027E2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27625" y="3775075"/>
              <a:ext cx="211138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" name="Freeform 349">
              <a:extLst>
                <a:ext uri="{FF2B5EF4-FFF2-40B4-BE49-F238E27FC236}">
                  <a16:creationId xmlns:a16="http://schemas.microsoft.com/office/drawing/2014/main" id="{48D3D43E-E73C-4EBE-BD35-D64008CEE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1188" y="3609975"/>
              <a:ext cx="390525" cy="390525"/>
            </a:xfrm>
            <a:custGeom>
              <a:avLst/>
              <a:gdLst>
                <a:gd name="T0" fmla="*/ 607 w 703"/>
                <a:gd name="T1" fmla="*/ 109 h 703"/>
                <a:gd name="T2" fmla="*/ 703 w 703"/>
                <a:gd name="T3" fmla="*/ 351 h 703"/>
                <a:gd name="T4" fmla="*/ 352 w 703"/>
                <a:gd name="T5" fmla="*/ 703 h 703"/>
                <a:gd name="T6" fmla="*/ 58 w 703"/>
                <a:gd name="T7" fmla="*/ 544 h 703"/>
                <a:gd name="T8" fmla="*/ 0 w 703"/>
                <a:gd name="T9" fmla="*/ 351 h 703"/>
                <a:gd name="T10" fmla="*/ 352 w 703"/>
                <a:gd name="T11" fmla="*/ 0 h 703"/>
                <a:gd name="T12" fmla="*/ 607 w 703"/>
                <a:gd name="T13" fmla="*/ 109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3" h="703">
                  <a:moveTo>
                    <a:pt x="607" y="109"/>
                  </a:moveTo>
                  <a:cubicBezTo>
                    <a:pt x="666" y="172"/>
                    <a:pt x="703" y="257"/>
                    <a:pt x="703" y="351"/>
                  </a:cubicBezTo>
                  <a:cubicBezTo>
                    <a:pt x="703" y="545"/>
                    <a:pt x="546" y="703"/>
                    <a:pt x="352" y="703"/>
                  </a:cubicBezTo>
                  <a:cubicBezTo>
                    <a:pt x="229" y="703"/>
                    <a:pt x="120" y="639"/>
                    <a:pt x="58" y="544"/>
                  </a:cubicBezTo>
                  <a:cubicBezTo>
                    <a:pt x="21" y="488"/>
                    <a:pt x="0" y="422"/>
                    <a:pt x="0" y="351"/>
                  </a:cubicBezTo>
                  <a:cubicBezTo>
                    <a:pt x="0" y="157"/>
                    <a:pt x="158" y="0"/>
                    <a:pt x="352" y="0"/>
                  </a:cubicBezTo>
                  <a:cubicBezTo>
                    <a:pt x="452" y="0"/>
                    <a:pt x="543" y="42"/>
                    <a:pt x="607" y="10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" name="Rectangle 350">
              <a:extLst>
                <a:ext uri="{FF2B5EF4-FFF2-40B4-BE49-F238E27FC236}">
                  <a16:creationId xmlns:a16="http://schemas.microsoft.com/office/drawing/2014/main" id="{21CEFE33-3C45-4AB2-A69D-08745300B9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8975" y="3722688"/>
              <a:ext cx="102592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00" b="0" i="0" u="none" strike="noStrike" cap="none" normalizeH="0" baseline="0">
                  <a:ln>
                    <a:noFill/>
                  </a:ln>
                  <a:solidFill>
                    <a:schemeClr val="bg2"/>
                  </a:solidFill>
                  <a:effectLst/>
                  <a:latin typeface="Impact" panose="020B0806030902050204" pitchFamily="34" charset="0"/>
                </a:rPr>
                <a:t>CVV</a:t>
              </a:r>
              <a:endParaRPr kumimoji="0" lang="en-US" altLang="en-US" sz="1050" b="0" i="0" u="none" strike="noStrike" cap="none" normalizeH="0" baseline="0">
                <a:ln>
                  <a:noFill/>
                </a:ln>
                <a:solidFill>
                  <a:schemeClr val="bg2"/>
                </a:solidFill>
                <a:effectLst/>
              </a:endParaRPr>
            </a:p>
          </p:txBody>
        </p:sp>
      </p:grpSp>
      <p:grpSp>
        <p:nvGrpSpPr>
          <p:cNvPr id="421" name="Group 353">
            <a:extLst>
              <a:ext uri="{FF2B5EF4-FFF2-40B4-BE49-F238E27FC236}">
                <a16:creationId xmlns:a16="http://schemas.microsoft.com/office/drawing/2014/main" id="{53F812ED-951F-42DA-94A9-4E89CC5334B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98412" y="2991115"/>
            <a:ext cx="493187" cy="340078"/>
            <a:chOff x="2430" y="1391"/>
            <a:chExt cx="1340" cy="924"/>
          </a:xfrm>
        </p:grpSpPr>
        <p:sp>
          <p:nvSpPr>
            <p:cNvPr id="422" name="AutoShape 352">
              <a:extLst>
                <a:ext uri="{FF2B5EF4-FFF2-40B4-BE49-F238E27FC236}">
                  <a16:creationId xmlns:a16="http://schemas.microsoft.com/office/drawing/2014/main" id="{80C90558-A38B-4381-8395-375AE08D5A0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2430" y="1391"/>
              <a:ext cx="1340" cy="924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355">
              <a:extLst>
                <a:ext uri="{FF2B5EF4-FFF2-40B4-BE49-F238E27FC236}">
                  <a16:creationId xmlns:a16="http://schemas.microsoft.com/office/drawing/2014/main" id="{8B7429D7-B49C-4FB5-A435-06E117769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666"/>
              <a:ext cx="1254" cy="522"/>
            </a:xfrm>
            <a:custGeom>
              <a:avLst/>
              <a:gdLst>
                <a:gd name="T0" fmla="*/ 1861 w 1861"/>
                <a:gd name="T1" fmla="*/ 0 h 775"/>
                <a:gd name="T2" fmla="*/ 1861 w 1861"/>
                <a:gd name="T3" fmla="*/ 340 h 775"/>
                <a:gd name="T4" fmla="*/ 1606 w 1861"/>
                <a:gd name="T5" fmla="*/ 231 h 775"/>
                <a:gd name="T6" fmla="*/ 1254 w 1861"/>
                <a:gd name="T7" fmla="*/ 582 h 775"/>
                <a:gd name="T8" fmla="*/ 1312 w 1861"/>
                <a:gd name="T9" fmla="*/ 775 h 775"/>
                <a:gd name="T10" fmla="*/ 138 w 1861"/>
                <a:gd name="T11" fmla="*/ 775 h 775"/>
                <a:gd name="T12" fmla="*/ 0 w 1861"/>
                <a:gd name="T13" fmla="*/ 636 h 775"/>
                <a:gd name="T14" fmla="*/ 0 w 1861"/>
                <a:gd name="T15" fmla="*/ 0 h 775"/>
                <a:gd name="T16" fmla="*/ 1861 w 1861"/>
                <a:gd name="T17" fmla="*/ 0 h 7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61" h="775">
                  <a:moveTo>
                    <a:pt x="1861" y="0"/>
                  </a:moveTo>
                  <a:cubicBezTo>
                    <a:pt x="1861" y="340"/>
                    <a:pt x="1861" y="340"/>
                    <a:pt x="1861" y="340"/>
                  </a:cubicBezTo>
                  <a:cubicBezTo>
                    <a:pt x="1797" y="273"/>
                    <a:pt x="1706" y="231"/>
                    <a:pt x="1606" y="231"/>
                  </a:cubicBezTo>
                  <a:cubicBezTo>
                    <a:pt x="1412" y="231"/>
                    <a:pt x="1254" y="388"/>
                    <a:pt x="1254" y="582"/>
                  </a:cubicBezTo>
                  <a:cubicBezTo>
                    <a:pt x="1254" y="653"/>
                    <a:pt x="1275" y="719"/>
                    <a:pt x="1312" y="775"/>
                  </a:cubicBezTo>
                  <a:cubicBezTo>
                    <a:pt x="138" y="775"/>
                    <a:pt x="138" y="775"/>
                    <a:pt x="138" y="775"/>
                  </a:cubicBezTo>
                  <a:cubicBezTo>
                    <a:pt x="62" y="775"/>
                    <a:pt x="0" y="712"/>
                    <a:pt x="0" y="63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861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Freeform 356">
              <a:extLst>
                <a:ext uri="{FF2B5EF4-FFF2-40B4-BE49-F238E27FC236}">
                  <a16:creationId xmlns:a16="http://schemas.microsoft.com/office/drawing/2014/main" id="{D37E9B5D-6AF3-4739-907E-C05B335E6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396"/>
              <a:ext cx="1254" cy="270"/>
            </a:xfrm>
            <a:custGeom>
              <a:avLst/>
              <a:gdLst>
                <a:gd name="T0" fmla="*/ 1861 w 1861"/>
                <a:gd name="T1" fmla="*/ 139 h 401"/>
                <a:gd name="T2" fmla="*/ 1861 w 1861"/>
                <a:gd name="T3" fmla="*/ 401 h 401"/>
                <a:gd name="T4" fmla="*/ 0 w 1861"/>
                <a:gd name="T5" fmla="*/ 401 h 401"/>
                <a:gd name="T6" fmla="*/ 0 w 1861"/>
                <a:gd name="T7" fmla="*/ 139 h 401"/>
                <a:gd name="T8" fmla="*/ 138 w 1861"/>
                <a:gd name="T9" fmla="*/ 0 h 401"/>
                <a:gd name="T10" fmla="*/ 1723 w 1861"/>
                <a:gd name="T11" fmla="*/ 0 h 401"/>
                <a:gd name="T12" fmla="*/ 1861 w 1861"/>
                <a:gd name="T13" fmla="*/ 139 h 4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1" h="401">
                  <a:moveTo>
                    <a:pt x="1861" y="139"/>
                  </a:moveTo>
                  <a:cubicBezTo>
                    <a:pt x="1861" y="401"/>
                    <a:pt x="1861" y="401"/>
                    <a:pt x="1861" y="401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2" y="0"/>
                    <a:pt x="138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99" y="0"/>
                    <a:pt x="1861" y="63"/>
                    <a:pt x="1861" y="139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Line 359">
              <a:extLst>
                <a:ext uri="{FF2B5EF4-FFF2-40B4-BE49-F238E27FC236}">
                  <a16:creationId xmlns:a16="http://schemas.microsoft.com/office/drawing/2014/main" id="{69738FE7-1555-4261-A9B5-082181585E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92" y="2021"/>
              <a:ext cx="256" cy="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Rectangle 361">
              <a:extLst>
                <a:ext uri="{FF2B5EF4-FFF2-40B4-BE49-F238E27FC236}">
                  <a16:creationId xmlns:a16="http://schemas.microsoft.com/office/drawing/2014/main" id="{6E4F9E42-F13E-43D5-A4D6-1CE59E28C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1955"/>
              <a:ext cx="361" cy="271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00" b="0" i="0" u="none" strike="noStrike" cap="none" normalizeH="0" baseline="0">
                  <a:ln>
                    <a:noFill/>
                  </a:ln>
                  <a:solidFill>
                    <a:srgbClr val="FFFFFF"/>
                  </a:solidFill>
                  <a:effectLst/>
                  <a:latin typeface="Impact" panose="020B0806030902050204" pitchFamily="34" charset="0"/>
                </a:rPr>
                <a:t>CVV</a:t>
              </a:r>
              <a:endParaRPr kumimoji="0" lang="en-US" altLang="en-US" sz="5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27" name="Freeform 354">
              <a:extLst>
                <a:ext uri="{FF2B5EF4-FFF2-40B4-BE49-F238E27FC236}">
                  <a16:creationId xmlns:a16="http://schemas.microsoft.com/office/drawing/2014/main" id="{B2D88EE4-A934-4806-AA54-4E3EEE914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8" y="1822"/>
              <a:ext cx="474" cy="473"/>
            </a:xfrm>
            <a:custGeom>
              <a:avLst/>
              <a:gdLst>
                <a:gd name="T0" fmla="*/ 607 w 703"/>
                <a:gd name="T1" fmla="*/ 109 h 703"/>
                <a:gd name="T2" fmla="*/ 703 w 703"/>
                <a:gd name="T3" fmla="*/ 351 h 703"/>
                <a:gd name="T4" fmla="*/ 352 w 703"/>
                <a:gd name="T5" fmla="*/ 703 h 703"/>
                <a:gd name="T6" fmla="*/ 58 w 703"/>
                <a:gd name="T7" fmla="*/ 544 h 703"/>
                <a:gd name="T8" fmla="*/ 0 w 703"/>
                <a:gd name="T9" fmla="*/ 351 h 703"/>
                <a:gd name="T10" fmla="*/ 352 w 703"/>
                <a:gd name="T11" fmla="*/ 0 h 703"/>
                <a:gd name="T12" fmla="*/ 607 w 703"/>
                <a:gd name="T13" fmla="*/ 109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3" h="703">
                  <a:moveTo>
                    <a:pt x="607" y="109"/>
                  </a:moveTo>
                  <a:cubicBezTo>
                    <a:pt x="666" y="172"/>
                    <a:pt x="703" y="257"/>
                    <a:pt x="703" y="351"/>
                  </a:cubicBezTo>
                  <a:cubicBezTo>
                    <a:pt x="703" y="545"/>
                    <a:pt x="546" y="703"/>
                    <a:pt x="352" y="703"/>
                  </a:cubicBezTo>
                  <a:cubicBezTo>
                    <a:pt x="229" y="703"/>
                    <a:pt x="120" y="639"/>
                    <a:pt x="58" y="544"/>
                  </a:cubicBezTo>
                  <a:cubicBezTo>
                    <a:pt x="21" y="488"/>
                    <a:pt x="0" y="422"/>
                    <a:pt x="0" y="351"/>
                  </a:cubicBezTo>
                  <a:cubicBezTo>
                    <a:pt x="0" y="157"/>
                    <a:pt x="158" y="0"/>
                    <a:pt x="352" y="0"/>
                  </a:cubicBezTo>
                  <a:cubicBezTo>
                    <a:pt x="452" y="0"/>
                    <a:pt x="543" y="42"/>
                    <a:pt x="607" y="109"/>
                  </a:cubicBezTo>
                  <a:close/>
                </a:path>
              </a:pathLst>
            </a:custGeom>
            <a:noFill/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48" name="Group 347">
            <a:extLst>
              <a:ext uri="{FF2B5EF4-FFF2-40B4-BE49-F238E27FC236}">
                <a16:creationId xmlns:a16="http://schemas.microsoft.com/office/drawing/2014/main" id="{84E66DD5-F69B-4E8F-B2AA-50F3BFE5666B}"/>
              </a:ext>
            </a:extLst>
          </p:cNvPr>
          <p:cNvGrpSpPr/>
          <p:nvPr/>
        </p:nvGrpSpPr>
        <p:grpSpPr>
          <a:xfrm>
            <a:off x="8109679" y="3015090"/>
            <a:ext cx="419850" cy="262038"/>
            <a:chOff x="2379663" y="879476"/>
            <a:chExt cx="7350126" cy="5016500"/>
          </a:xfrm>
        </p:grpSpPr>
        <p:sp>
          <p:nvSpPr>
            <p:cNvPr id="349" name="Freeform 5">
              <a:extLst>
                <a:ext uri="{FF2B5EF4-FFF2-40B4-BE49-F238E27FC236}">
                  <a16:creationId xmlns:a16="http://schemas.microsoft.com/office/drawing/2014/main" id="{123CFAFC-CEA2-4615-AD2B-C019C449B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663" y="879476"/>
              <a:ext cx="6989763" cy="4419600"/>
            </a:xfrm>
            <a:custGeom>
              <a:avLst/>
              <a:gdLst>
                <a:gd name="T0" fmla="*/ 1312 w 1861"/>
                <a:gd name="T1" fmla="*/ 1176 h 1176"/>
                <a:gd name="T2" fmla="*/ 138 w 1861"/>
                <a:gd name="T3" fmla="*/ 1176 h 1176"/>
                <a:gd name="T4" fmla="*/ 0 w 1861"/>
                <a:gd name="T5" fmla="*/ 1037 h 1176"/>
                <a:gd name="T6" fmla="*/ 0 w 1861"/>
                <a:gd name="T7" fmla="*/ 401 h 1176"/>
                <a:gd name="T8" fmla="*/ 0 w 1861"/>
                <a:gd name="T9" fmla="*/ 139 h 1176"/>
                <a:gd name="T10" fmla="*/ 138 w 1861"/>
                <a:gd name="T11" fmla="*/ 0 h 1176"/>
                <a:gd name="T12" fmla="*/ 1723 w 1861"/>
                <a:gd name="T13" fmla="*/ 0 h 1176"/>
                <a:gd name="T14" fmla="*/ 1861 w 1861"/>
                <a:gd name="T15" fmla="*/ 139 h 1176"/>
                <a:gd name="T16" fmla="*/ 1861 w 1861"/>
                <a:gd name="T17" fmla="*/ 401 h 1176"/>
                <a:gd name="T18" fmla="*/ 1861 w 1861"/>
                <a:gd name="T19" fmla="*/ 741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1" h="1176">
                  <a:moveTo>
                    <a:pt x="1312" y="1176"/>
                  </a:moveTo>
                  <a:cubicBezTo>
                    <a:pt x="138" y="1176"/>
                    <a:pt x="138" y="1176"/>
                    <a:pt x="138" y="1176"/>
                  </a:cubicBezTo>
                  <a:cubicBezTo>
                    <a:pt x="62" y="1176"/>
                    <a:pt x="0" y="1113"/>
                    <a:pt x="0" y="1037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2" y="0"/>
                    <a:pt x="138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99" y="0"/>
                    <a:pt x="1861" y="63"/>
                    <a:pt x="1861" y="139"/>
                  </a:cubicBezTo>
                  <a:cubicBezTo>
                    <a:pt x="1861" y="401"/>
                    <a:pt x="1861" y="401"/>
                    <a:pt x="1861" y="401"/>
                  </a:cubicBezTo>
                  <a:cubicBezTo>
                    <a:pt x="1861" y="741"/>
                    <a:pt x="1861" y="741"/>
                    <a:pt x="1861" y="74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Line 6">
              <a:extLst>
                <a:ext uri="{FF2B5EF4-FFF2-40B4-BE49-F238E27FC236}">
                  <a16:creationId xmlns:a16="http://schemas.microsoft.com/office/drawing/2014/main" id="{C7F5E7BF-35EF-4AE6-85AF-3A9639753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79663" y="2386007"/>
              <a:ext cx="6989771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Freeform 7">
              <a:extLst>
                <a:ext uri="{FF2B5EF4-FFF2-40B4-BE49-F238E27FC236}">
                  <a16:creationId xmlns:a16="http://schemas.microsoft.com/office/drawing/2014/main" id="{8E37E715-26A0-4A05-A587-3386AD3E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89776" y="3254376"/>
              <a:ext cx="2640013" cy="2641600"/>
            </a:xfrm>
            <a:custGeom>
              <a:avLst/>
              <a:gdLst>
                <a:gd name="T0" fmla="*/ 607 w 703"/>
                <a:gd name="T1" fmla="*/ 109 h 703"/>
                <a:gd name="T2" fmla="*/ 703 w 703"/>
                <a:gd name="T3" fmla="*/ 351 h 703"/>
                <a:gd name="T4" fmla="*/ 352 w 703"/>
                <a:gd name="T5" fmla="*/ 703 h 703"/>
                <a:gd name="T6" fmla="*/ 58 w 703"/>
                <a:gd name="T7" fmla="*/ 544 h 703"/>
                <a:gd name="T8" fmla="*/ 0 w 703"/>
                <a:gd name="T9" fmla="*/ 351 h 703"/>
                <a:gd name="T10" fmla="*/ 352 w 703"/>
                <a:gd name="T11" fmla="*/ 0 h 703"/>
                <a:gd name="T12" fmla="*/ 607 w 703"/>
                <a:gd name="T13" fmla="*/ 109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3" h="703">
                  <a:moveTo>
                    <a:pt x="607" y="109"/>
                  </a:moveTo>
                  <a:cubicBezTo>
                    <a:pt x="666" y="172"/>
                    <a:pt x="703" y="257"/>
                    <a:pt x="703" y="351"/>
                  </a:cubicBezTo>
                  <a:cubicBezTo>
                    <a:pt x="703" y="545"/>
                    <a:pt x="546" y="703"/>
                    <a:pt x="352" y="703"/>
                  </a:cubicBezTo>
                  <a:cubicBezTo>
                    <a:pt x="229" y="703"/>
                    <a:pt x="120" y="639"/>
                    <a:pt x="58" y="544"/>
                  </a:cubicBezTo>
                  <a:cubicBezTo>
                    <a:pt x="21" y="488"/>
                    <a:pt x="0" y="422"/>
                    <a:pt x="0" y="351"/>
                  </a:cubicBezTo>
                  <a:cubicBezTo>
                    <a:pt x="0" y="157"/>
                    <a:pt x="158" y="0"/>
                    <a:pt x="352" y="0"/>
                  </a:cubicBezTo>
                  <a:cubicBezTo>
                    <a:pt x="452" y="0"/>
                    <a:pt x="543" y="42"/>
                    <a:pt x="607" y="10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" name="Rectangle 8">
              <a:extLst>
                <a:ext uri="{FF2B5EF4-FFF2-40B4-BE49-F238E27FC236}">
                  <a16:creationId xmlns:a16="http://schemas.microsoft.com/office/drawing/2014/main" id="{5CA4A94A-849D-43BA-BD3C-F2ACEEC1E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8412" y="3998911"/>
              <a:ext cx="1097523" cy="90014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00" b="0" i="0" u="none" strike="noStrike" cap="none" normalizeH="0" baseline="0">
                  <a:ln>
                    <a:noFill/>
                  </a:ln>
                  <a:solidFill>
                    <a:schemeClr val="bg2"/>
                  </a:solidFill>
                  <a:effectLst/>
                  <a:latin typeface="Impact" panose="020B0806030902050204" pitchFamily="34" charset="0"/>
                </a:rPr>
                <a:t>CVV</a:t>
              </a:r>
              <a:endParaRPr kumimoji="0" lang="en-US" altLang="en-US" sz="500" b="0" i="0" u="none" strike="noStrike" cap="none" normalizeH="0" baseline="0">
                <a:ln>
                  <a:noFill/>
                </a:ln>
                <a:solidFill>
                  <a:schemeClr val="bg2"/>
                </a:solidFill>
                <a:effectLst/>
              </a:endParaRPr>
            </a:p>
          </p:txBody>
        </p:sp>
        <p:sp>
          <p:nvSpPr>
            <p:cNvPr id="355" name="Freeform 9">
              <a:extLst>
                <a:ext uri="{FF2B5EF4-FFF2-40B4-BE49-F238E27FC236}">
                  <a16:creationId xmlns:a16="http://schemas.microsoft.com/office/drawing/2014/main" id="{31F9E20E-C0E9-4715-8EF7-1A78B786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313" y="3416301"/>
              <a:ext cx="1430338" cy="755650"/>
            </a:xfrm>
            <a:custGeom>
              <a:avLst/>
              <a:gdLst>
                <a:gd name="T0" fmla="*/ 333 w 381"/>
                <a:gd name="T1" fmla="*/ 201 h 201"/>
                <a:gd name="T2" fmla="*/ 48 w 381"/>
                <a:gd name="T3" fmla="*/ 201 h 201"/>
                <a:gd name="T4" fmla="*/ 0 w 381"/>
                <a:gd name="T5" fmla="*/ 153 h 201"/>
                <a:gd name="T6" fmla="*/ 0 w 381"/>
                <a:gd name="T7" fmla="*/ 48 h 201"/>
                <a:gd name="T8" fmla="*/ 48 w 381"/>
                <a:gd name="T9" fmla="*/ 0 h 201"/>
                <a:gd name="T10" fmla="*/ 333 w 381"/>
                <a:gd name="T11" fmla="*/ 0 h 201"/>
                <a:gd name="T12" fmla="*/ 381 w 381"/>
                <a:gd name="T13" fmla="*/ 48 h 201"/>
                <a:gd name="T14" fmla="*/ 381 w 381"/>
                <a:gd name="T15" fmla="*/ 153 h 201"/>
                <a:gd name="T16" fmla="*/ 333 w 381"/>
                <a:gd name="T17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1" h="201">
                  <a:moveTo>
                    <a:pt x="333" y="201"/>
                  </a:moveTo>
                  <a:cubicBezTo>
                    <a:pt x="48" y="201"/>
                    <a:pt x="48" y="201"/>
                    <a:pt x="48" y="201"/>
                  </a:cubicBezTo>
                  <a:cubicBezTo>
                    <a:pt x="21" y="201"/>
                    <a:pt x="0" y="179"/>
                    <a:pt x="0" y="15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8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59" y="0"/>
                    <a:pt x="381" y="22"/>
                    <a:pt x="381" y="48"/>
                  </a:cubicBezTo>
                  <a:cubicBezTo>
                    <a:pt x="381" y="153"/>
                    <a:pt x="381" y="153"/>
                    <a:pt x="381" y="153"/>
                  </a:cubicBezTo>
                  <a:cubicBezTo>
                    <a:pt x="381" y="179"/>
                    <a:pt x="359" y="201"/>
                    <a:pt x="333" y="20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2F2B3554-D27A-47B5-9586-985C1AD0E665}"/>
              </a:ext>
            </a:extLst>
          </p:cNvPr>
          <p:cNvGrpSpPr/>
          <p:nvPr/>
        </p:nvGrpSpPr>
        <p:grpSpPr>
          <a:xfrm>
            <a:off x="9001189" y="3015090"/>
            <a:ext cx="419850" cy="262038"/>
            <a:chOff x="8431974" y="3655023"/>
            <a:chExt cx="419850" cy="262038"/>
          </a:xfrm>
        </p:grpSpPr>
        <p:sp>
          <p:nvSpPr>
            <p:cNvPr id="377" name="Freeform 5">
              <a:extLst>
                <a:ext uri="{FF2B5EF4-FFF2-40B4-BE49-F238E27FC236}">
                  <a16:creationId xmlns:a16="http://schemas.microsoft.com/office/drawing/2014/main" id="{61CC4705-B345-47C4-B5AA-56979A4C99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1974" y="3655023"/>
              <a:ext cx="399266" cy="230859"/>
            </a:xfrm>
            <a:custGeom>
              <a:avLst/>
              <a:gdLst>
                <a:gd name="T0" fmla="*/ 1312 w 1861"/>
                <a:gd name="T1" fmla="*/ 1176 h 1176"/>
                <a:gd name="T2" fmla="*/ 138 w 1861"/>
                <a:gd name="T3" fmla="*/ 1176 h 1176"/>
                <a:gd name="T4" fmla="*/ 0 w 1861"/>
                <a:gd name="T5" fmla="*/ 1037 h 1176"/>
                <a:gd name="T6" fmla="*/ 0 w 1861"/>
                <a:gd name="T7" fmla="*/ 401 h 1176"/>
                <a:gd name="T8" fmla="*/ 0 w 1861"/>
                <a:gd name="T9" fmla="*/ 139 h 1176"/>
                <a:gd name="T10" fmla="*/ 138 w 1861"/>
                <a:gd name="T11" fmla="*/ 0 h 1176"/>
                <a:gd name="T12" fmla="*/ 1723 w 1861"/>
                <a:gd name="T13" fmla="*/ 0 h 1176"/>
                <a:gd name="T14" fmla="*/ 1861 w 1861"/>
                <a:gd name="T15" fmla="*/ 139 h 1176"/>
                <a:gd name="T16" fmla="*/ 1861 w 1861"/>
                <a:gd name="T17" fmla="*/ 401 h 1176"/>
                <a:gd name="T18" fmla="*/ 1861 w 1861"/>
                <a:gd name="T19" fmla="*/ 741 h 1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61" h="1176">
                  <a:moveTo>
                    <a:pt x="1312" y="1176"/>
                  </a:moveTo>
                  <a:cubicBezTo>
                    <a:pt x="138" y="1176"/>
                    <a:pt x="138" y="1176"/>
                    <a:pt x="138" y="1176"/>
                  </a:cubicBezTo>
                  <a:cubicBezTo>
                    <a:pt x="62" y="1176"/>
                    <a:pt x="0" y="1113"/>
                    <a:pt x="0" y="1037"/>
                  </a:cubicBezTo>
                  <a:cubicBezTo>
                    <a:pt x="0" y="401"/>
                    <a:pt x="0" y="401"/>
                    <a:pt x="0" y="401"/>
                  </a:cubicBezTo>
                  <a:cubicBezTo>
                    <a:pt x="0" y="139"/>
                    <a:pt x="0" y="139"/>
                    <a:pt x="0" y="139"/>
                  </a:cubicBezTo>
                  <a:cubicBezTo>
                    <a:pt x="0" y="63"/>
                    <a:pt x="62" y="0"/>
                    <a:pt x="138" y="0"/>
                  </a:cubicBezTo>
                  <a:cubicBezTo>
                    <a:pt x="1723" y="0"/>
                    <a:pt x="1723" y="0"/>
                    <a:pt x="1723" y="0"/>
                  </a:cubicBezTo>
                  <a:cubicBezTo>
                    <a:pt x="1799" y="0"/>
                    <a:pt x="1861" y="63"/>
                    <a:pt x="1861" y="139"/>
                  </a:cubicBezTo>
                  <a:cubicBezTo>
                    <a:pt x="1861" y="401"/>
                    <a:pt x="1861" y="401"/>
                    <a:pt x="1861" y="401"/>
                  </a:cubicBezTo>
                  <a:cubicBezTo>
                    <a:pt x="1861" y="741"/>
                    <a:pt x="1861" y="741"/>
                    <a:pt x="1861" y="741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Line 6">
              <a:extLst>
                <a:ext uri="{FF2B5EF4-FFF2-40B4-BE49-F238E27FC236}">
                  <a16:creationId xmlns:a16="http://schemas.microsoft.com/office/drawing/2014/main" id="{70123CD0-B860-4FFF-AC03-690D646CD9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31974" y="3733717"/>
              <a:ext cx="399266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7">
              <a:extLst>
                <a:ext uri="{FF2B5EF4-FFF2-40B4-BE49-F238E27FC236}">
                  <a16:creationId xmlns:a16="http://schemas.microsoft.com/office/drawing/2014/main" id="{63AC9E23-427E-4B5C-9878-87CA8CBFD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1023" y="3779076"/>
              <a:ext cx="150801" cy="137985"/>
            </a:xfrm>
            <a:custGeom>
              <a:avLst/>
              <a:gdLst>
                <a:gd name="T0" fmla="*/ 607 w 703"/>
                <a:gd name="T1" fmla="*/ 109 h 703"/>
                <a:gd name="T2" fmla="*/ 703 w 703"/>
                <a:gd name="T3" fmla="*/ 351 h 703"/>
                <a:gd name="T4" fmla="*/ 352 w 703"/>
                <a:gd name="T5" fmla="*/ 703 h 703"/>
                <a:gd name="T6" fmla="*/ 58 w 703"/>
                <a:gd name="T7" fmla="*/ 544 h 703"/>
                <a:gd name="T8" fmla="*/ 0 w 703"/>
                <a:gd name="T9" fmla="*/ 351 h 703"/>
                <a:gd name="T10" fmla="*/ 352 w 703"/>
                <a:gd name="T11" fmla="*/ 0 h 703"/>
                <a:gd name="T12" fmla="*/ 607 w 703"/>
                <a:gd name="T13" fmla="*/ 109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03" h="703">
                  <a:moveTo>
                    <a:pt x="607" y="109"/>
                  </a:moveTo>
                  <a:cubicBezTo>
                    <a:pt x="666" y="172"/>
                    <a:pt x="703" y="257"/>
                    <a:pt x="703" y="351"/>
                  </a:cubicBezTo>
                  <a:cubicBezTo>
                    <a:pt x="703" y="545"/>
                    <a:pt x="546" y="703"/>
                    <a:pt x="352" y="703"/>
                  </a:cubicBezTo>
                  <a:cubicBezTo>
                    <a:pt x="229" y="703"/>
                    <a:pt x="120" y="639"/>
                    <a:pt x="58" y="544"/>
                  </a:cubicBezTo>
                  <a:cubicBezTo>
                    <a:pt x="21" y="488"/>
                    <a:pt x="0" y="422"/>
                    <a:pt x="0" y="351"/>
                  </a:cubicBezTo>
                  <a:cubicBezTo>
                    <a:pt x="0" y="157"/>
                    <a:pt x="158" y="0"/>
                    <a:pt x="352" y="0"/>
                  </a:cubicBezTo>
                  <a:cubicBezTo>
                    <a:pt x="452" y="0"/>
                    <a:pt x="543" y="42"/>
                    <a:pt x="607" y="109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Rectangle 8">
              <a:extLst>
                <a:ext uri="{FF2B5EF4-FFF2-40B4-BE49-F238E27FC236}">
                  <a16:creationId xmlns:a16="http://schemas.microsoft.com/office/drawing/2014/main" id="{EB6FE84D-55AF-4ACE-8D66-B12B5BE7D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31219" y="3817967"/>
              <a:ext cx="102592" cy="7694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00" b="0" i="0" u="none" strike="noStrike" cap="none" normalizeH="0" baseline="0">
                  <a:ln>
                    <a:noFill/>
                  </a:ln>
                  <a:solidFill>
                    <a:schemeClr val="accent1"/>
                  </a:solidFill>
                  <a:effectLst/>
                  <a:latin typeface="Impact" panose="020B0806030902050204" pitchFamily="34" charset="0"/>
                </a:rPr>
                <a:t>CVV</a:t>
              </a:r>
              <a:endParaRPr kumimoji="0" lang="en-US" altLang="en-US" sz="500" b="0" i="0" u="none" strike="noStrike" cap="none" normalizeH="0" baseline="0">
                <a:ln>
                  <a:noFill/>
                </a:ln>
                <a:solidFill>
                  <a:schemeClr val="accent1"/>
                </a:solidFill>
                <a:effectLst/>
              </a:endParaRPr>
            </a:p>
          </p:txBody>
        </p:sp>
        <p:sp>
          <p:nvSpPr>
            <p:cNvPr id="389" name="Freeform 9">
              <a:extLst>
                <a:ext uri="{FF2B5EF4-FFF2-40B4-BE49-F238E27FC236}">
                  <a16:creationId xmlns:a16="http://schemas.microsoft.com/office/drawing/2014/main" id="{60D4020B-CAE9-40F1-80BB-B68143840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2392" y="3787535"/>
              <a:ext cx="81703" cy="39472"/>
            </a:xfrm>
            <a:custGeom>
              <a:avLst/>
              <a:gdLst>
                <a:gd name="T0" fmla="*/ 333 w 381"/>
                <a:gd name="T1" fmla="*/ 201 h 201"/>
                <a:gd name="T2" fmla="*/ 48 w 381"/>
                <a:gd name="T3" fmla="*/ 201 h 201"/>
                <a:gd name="T4" fmla="*/ 0 w 381"/>
                <a:gd name="T5" fmla="*/ 153 h 201"/>
                <a:gd name="T6" fmla="*/ 0 w 381"/>
                <a:gd name="T7" fmla="*/ 48 h 201"/>
                <a:gd name="T8" fmla="*/ 48 w 381"/>
                <a:gd name="T9" fmla="*/ 0 h 201"/>
                <a:gd name="T10" fmla="*/ 333 w 381"/>
                <a:gd name="T11" fmla="*/ 0 h 201"/>
                <a:gd name="T12" fmla="*/ 381 w 381"/>
                <a:gd name="T13" fmla="*/ 48 h 201"/>
                <a:gd name="T14" fmla="*/ 381 w 381"/>
                <a:gd name="T15" fmla="*/ 153 h 201"/>
                <a:gd name="T16" fmla="*/ 333 w 381"/>
                <a:gd name="T17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1" h="201">
                  <a:moveTo>
                    <a:pt x="333" y="201"/>
                  </a:moveTo>
                  <a:cubicBezTo>
                    <a:pt x="48" y="201"/>
                    <a:pt x="48" y="201"/>
                    <a:pt x="48" y="201"/>
                  </a:cubicBezTo>
                  <a:cubicBezTo>
                    <a:pt x="21" y="201"/>
                    <a:pt x="0" y="179"/>
                    <a:pt x="0" y="153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2"/>
                    <a:pt x="21" y="0"/>
                    <a:pt x="48" y="0"/>
                  </a:cubicBezTo>
                  <a:cubicBezTo>
                    <a:pt x="333" y="0"/>
                    <a:pt x="333" y="0"/>
                    <a:pt x="333" y="0"/>
                  </a:cubicBezTo>
                  <a:cubicBezTo>
                    <a:pt x="359" y="0"/>
                    <a:pt x="381" y="22"/>
                    <a:pt x="381" y="48"/>
                  </a:cubicBezTo>
                  <a:cubicBezTo>
                    <a:pt x="381" y="153"/>
                    <a:pt x="381" y="153"/>
                    <a:pt x="381" y="153"/>
                  </a:cubicBezTo>
                  <a:cubicBezTo>
                    <a:pt x="381" y="179"/>
                    <a:pt x="359" y="201"/>
                    <a:pt x="333" y="201"/>
                  </a:cubicBezTo>
                  <a:close/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DEA16E43-14F6-4295-A217-1C223D0367E0}"/>
              </a:ext>
            </a:extLst>
          </p:cNvPr>
          <p:cNvGrpSpPr/>
          <p:nvPr/>
        </p:nvGrpSpPr>
        <p:grpSpPr>
          <a:xfrm>
            <a:off x="9865200" y="2982552"/>
            <a:ext cx="474849" cy="327115"/>
            <a:chOff x="2989263" y="1279526"/>
            <a:chExt cx="6169025" cy="4249738"/>
          </a:xfrm>
        </p:grpSpPr>
        <p:sp>
          <p:nvSpPr>
            <p:cNvPr id="394" name="Rectangle 13">
              <a:extLst>
                <a:ext uri="{FF2B5EF4-FFF2-40B4-BE49-F238E27FC236}">
                  <a16:creationId xmlns:a16="http://schemas.microsoft.com/office/drawing/2014/main" id="{56C66C70-B8A3-467F-8368-99DAA81A0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10275" y="3094038"/>
              <a:ext cx="102592" cy="76944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00" b="0" i="0" u="none" strike="noStrike" cap="none" normalizeH="0" baseline="0">
                  <a:ln>
                    <a:noFill/>
                  </a:ln>
                  <a:solidFill>
                    <a:schemeClr val="bg2"/>
                  </a:solidFill>
                  <a:effectLst/>
                  <a:latin typeface="Impact" panose="020B0806030902050204" pitchFamily="34" charset="0"/>
                </a:rPr>
                <a:t>CVV</a:t>
              </a:r>
              <a:endParaRPr kumimoji="0" lang="en-US" altLang="en-US" sz="500" b="0" i="0" u="none" strike="noStrike" cap="none" normalizeH="0" baseline="0">
                <a:ln>
                  <a:noFill/>
                </a:ln>
                <a:solidFill>
                  <a:schemeClr val="bg2"/>
                </a:solidFill>
                <a:effectLst/>
              </a:endParaRPr>
            </a:p>
          </p:txBody>
        </p:sp>
        <p:sp>
          <p:nvSpPr>
            <p:cNvPr id="395" name="Freeform 14">
              <a:extLst>
                <a:ext uri="{FF2B5EF4-FFF2-40B4-BE49-F238E27FC236}">
                  <a16:creationId xmlns:a16="http://schemas.microsoft.com/office/drawing/2014/main" id="{90647547-05A0-4308-B527-1A9BEE370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263" y="1279526"/>
              <a:ext cx="4838700" cy="3055938"/>
            </a:xfrm>
            <a:custGeom>
              <a:avLst/>
              <a:gdLst>
                <a:gd name="T0" fmla="*/ 1288 w 1288"/>
                <a:gd name="T1" fmla="*/ 497 h 813"/>
                <a:gd name="T2" fmla="*/ 1288 w 1288"/>
                <a:gd name="T3" fmla="*/ 277 h 813"/>
                <a:gd name="T4" fmla="*/ 1288 w 1288"/>
                <a:gd name="T5" fmla="*/ 139 h 813"/>
                <a:gd name="T6" fmla="*/ 1149 w 1288"/>
                <a:gd name="T7" fmla="*/ 0 h 813"/>
                <a:gd name="T8" fmla="*/ 138 w 1288"/>
                <a:gd name="T9" fmla="*/ 0 h 813"/>
                <a:gd name="T10" fmla="*/ 0 w 1288"/>
                <a:gd name="T11" fmla="*/ 139 h 813"/>
                <a:gd name="T12" fmla="*/ 0 w 1288"/>
                <a:gd name="T13" fmla="*/ 277 h 813"/>
                <a:gd name="T14" fmla="*/ 0 w 1288"/>
                <a:gd name="T15" fmla="*/ 675 h 813"/>
                <a:gd name="T16" fmla="*/ 138 w 1288"/>
                <a:gd name="T17" fmla="*/ 813 h 813"/>
                <a:gd name="T18" fmla="*/ 779 w 1288"/>
                <a:gd name="T19" fmla="*/ 813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8" h="813">
                  <a:moveTo>
                    <a:pt x="1288" y="497"/>
                  </a:moveTo>
                  <a:cubicBezTo>
                    <a:pt x="1288" y="277"/>
                    <a:pt x="1288" y="277"/>
                    <a:pt x="1288" y="277"/>
                  </a:cubicBezTo>
                  <a:cubicBezTo>
                    <a:pt x="1288" y="139"/>
                    <a:pt x="1288" y="139"/>
                    <a:pt x="1288" y="139"/>
                  </a:cubicBezTo>
                  <a:cubicBezTo>
                    <a:pt x="1288" y="63"/>
                    <a:pt x="1225" y="0"/>
                    <a:pt x="1149" y="0"/>
                  </a:cubicBezTo>
                  <a:cubicBezTo>
                    <a:pt x="138" y="0"/>
                    <a:pt x="138" y="0"/>
                    <a:pt x="138" y="0"/>
                  </a:cubicBezTo>
                  <a:cubicBezTo>
                    <a:pt x="62" y="0"/>
                    <a:pt x="0" y="63"/>
                    <a:pt x="0" y="139"/>
                  </a:cubicBezTo>
                  <a:cubicBezTo>
                    <a:pt x="0" y="277"/>
                    <a:pt x="0" y="277"/>
                    <a:pt x="0" y="277"/>
                  </a:cubicBezTo>
                  <a:cubicBezTo>
                    <a:pt x="0" y="675"/>
                    <a:pt x="0" y="675"/>
                    <a:pt x="0" y="675"/>
                  </a:cubicBezTo>
                  <a:cubicBezTo>
                    <a:pt x="0" y="751"/>
                    <a:pt x="62" y="813"/>
                    <a:pt x="138" y="813"/>
                  </a:cubicBezTo>
                  <a:cubicBezTo>
                    <a:pt x="779" y="813"/>
                    <a:pt x="779" y="813"/>
                    <a:pt x="779" y="81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" name="Line 15">
              <a:extLst>
                <a:ext uri="{FF2B5EF4-FFF2-40B4-BE49-F238E27FC236}">
                  <a16:creationId xmlns:a16="http://schemas.microsoft.com/office/drawing/2014/main" id="{D353C7DE-AC32-4534-B172-9F1FAC242D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9263" y="2320926"/>
              <a:ext cx="48387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Line 16">
              <a:extLst>
                <a:ext uri="{FF2B5EF4-FFF2-40B4-BE49-F238E27FC236}">
                  <a16:creationId xmlns:a16="http://schemas.microsoft.com/office/drawing/2014/main" id="{2DF164CE-0FA6-4A9D-A2A0-C8930780D23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02038" y="3692526"/>
              <a:ext cx="987425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" name="Freeform 17">
              <a:extLst>
                <a:ext uri="{FF2B5EF4-FFF2-40B4-BE49-F238E27FC236}">
                  <a16:creationId xmlns:a16="http://schemas.microsoft.com/office/drawing/2014/main" id="{4980DB10-090D-4BD5-B154-120B8CF5B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5313" y="2508251"/>
              <a:ext cx="3482975" cy="3021013"/>
            </a:xfrm>
            <a:custGeom>
              <a:avLst/>
              <a:gdLst>
                <a:gd name="T0" fmla="*/ 901 w 927"/>
                <a:gd name="T1" fmla="*/ 706 h 804"/>
                <a:gd name="T2" fmla="*/ 602 w 927"/>
                <a:gd name="T3" fmla="*/ 471 h 804"/>
                <a:gd name="T4" fmla="*/ 555 w 927"/>
                <a:gd name="T5" fmla="*/ 463 h 804"/>
                <a:gd name="T6" fmla="*/ 603 w 927"/>
                <a:gd name="T7" fmla="*/ 301 h 804"/>
                <a:gd name="T8" fmla="*/ 301 w 927"/>
                <a:gd name="T9" fmla="*/ 0 h 804"/>
                <a:gd name="T10" fmla="*/ 0 w 927"/>
                <a:gd name="T11" fmla="*/ 301 h 804"/>
                <a:gd name="T12" fmla="*/ 301 w 927"/>
                <a:gd name="T13" fmla="*/ 602 h 804"/>
                <a:gd name="T14" fmla="*/ 520 w 927"/>
                <a:gd name="T15" fmla="*/ 508 h 804"/>
                <a:gd name="T16" fmla="*/ 539 w 927"/>
                <a:gd name="T17" fmla="*/ 552 h 804"/>
                <a:gd name="T18" fmla="*/ 838 w 927"/>
                <a:gd name="T19" fmla="*/ 786 h 804"/>
                <a:gd name="T20" fmla="*/ 910 w 927"/>
                <a:gd name="T21" fmla="*/ 778 h 804"/>
                <a:gd name="T22" fmla="*/ 901 w 927"/>
                <a:gd name="T23" fmla="*/ 706 h 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27" h="804">
                  <a:moveTo>
                    <a:pt x="901" y="706"/>
                  </a:moveTo>
                  <a:cubicBezTo>
                    <a:pt x="602" y="471"/>
                    <a:pt x="602" y="471"/>
                    <a:pt x="602" y="471"/>
                  </a:cubicBezTo>
                  <a:cubicBezTo>
                    <a:pt x="588" y="461"/>
                    <a:pt x="570" y="458"/>
                    <a:pt x="555" y="463"/>
                  </a:cubicBezTo>
                  <a:cubicBezTo>
                    <a:pt x="585" y="416"/>
                    <a:pt x="603" y="361"/>
                    <a:pt x="603" y="301"/>
                  </a:cubicBezTo>
                  <a:cubicBezTo>
                    <a:pt x="603" y="135"/>
                    <a:pt x="468" y="0"/>
                    <a:pt x="301" y="0"/>
                  </a:cubicBezTo>
                  <a:cubicBezTo>
                    <a:pt x="135" y="0"/>
                    <a:pt x="0" y="135"/>
                    <a:pt x="0" y="301"/>
                  </a:cubicBezTo>
                  <a:cubicBezTo>
                    <a:pt x="0" y="467"/>
                    <a:pt x="135" y="602"/>
                    <a:pt x="301" y="602"/>
                  </a:cubicBezTo>
                  <a:cubicBezTo>
                    <a:pt x="387" y="602"/>
                    <a:pt x="465" y="566"/>
                    <a:pt x="520" y="508"/>
                  </a:cubicBezTo>
                  <a:cubicBezTo>
                    <a:pt x="519" y="524"/>
                    <a:pt x="525" y="541"/>
                    <a:pt x="539" y="552"/>
                  </a:cubicBezTo>
                  <a:cubicBezTo>
                    <a:pt x="838" y="786"/>
                    <a:pt x="838" y="786"/>
                    <a:pt x="838" y="786"/>
                  </a:cubicBezTo>
                  <a:cubicBezTo>
                    <a:pt x="861" y="804"/>
                    <a:pt x="893" y="800"/>
                    <a:pt x="910" y="778"/>
                  </a:cubicBezTo>
                  <a:cubicBezTo>
                    <a:pt x="927" y="755"/>
                    <a:pt x="923" y="723"/>
                    <a:pt x="901" y="70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" name="Freeform 18">
              <a:extLst>
                <a:ext uri="{FF2B5EF4-FFF2-40B4-BE49-F238E27FC236}">
                  <a16:creationId xmlns:a16="http://schemas.microsoft.com/office/drawing/2014/main" id="{9F04B7B0-06BB-425C-B1F4-707A4A0B6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8388" y="2962276"/>
              <a:ext cx="973138" cy="481013"/>
            </a:xfrm>
            <a:custGeom>
              <a:avLst/>
              <a:gdLst>
                <a:gd name="T0" fmla="*/ 195 w 259"/>
                <a:gd name="T1" fmla="*/ 128 h 128"/>
                <a:gd name="T2" fmla="*/ 64 w 259"/>
                <a:gd name="T3" fmla="*/ 128 h 128"/>
                <a:gd name="T4" fmla="*/ 0 w 259"/>
                <a:gd name="T5" fmla="*/ 64 h 128"/>
                <a:gd name="T6" fmla="*/ 0 w 259"/>
                <a:gd name="T7" fmla="*/ 64 h 128"/>
                <a:gd name="T8" fmla="*/ 64 w 259"/>
                <a:gd name="T9" fmla="*/ 0 h 128"/>
                <a:gd name="T10" fmla="*/ 195 w 259"/>
                <a:gd name="T11" fmla="*/ 0 h 128"/>
                <a:gd name="T12" fmla="*/ 259 w 259"/>
                <a:gd name="T13" fmla="*/ 64 h 128"/>
                <a:gd name="T14" fmla="*/ 259 w 259"/>
                <a:gd name="T15" fmla="*/ 64 h 128"/>
                <a:gd name="T16" fmla="*/ 195 w 259"/>
                <a:gd name="T17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" h="128">
                  <a:moveTo>
                    <a:pt x="195" y="128"/>
                  </a:moveTo>
                  <a:cubicBezTo>
                    <a:pt x="64" y="128"/>
                    <a:pt x="64" y="128"/>
                    <a:pt x="64" y="128"/>
                  </a:cubicBezTo>
                  <a:cubicBezTo>
                    <a:pt x="29" y="128"/>
                    <a:pt x="0" y="99"/>
                    <a:pt x="0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29"/>
                    <a:pt x="29" y="0"/>
                    <a:pt x="64" y="0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230" y="0"/>
                    <a:pt x="259" y="29"/>
                    <a:pt x="259" y="64"/>
                  </a:cubicBezTo>
                  <a:cubicBezTo>
                    <a:pt x="259" y="64"/>
                    <a:pt x="259" y="64"/>
                    <a:pt x="259" y="64"/>
                  </a:cubicBezTo>
                  <a:cubicBezTo>
                    <a:pt x="259" y="99"/>
                    <a:pt x="230" y="128"/>
                    <a:pt x="195" y="128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96F138F9-69C8-4848-8163-0DB957C2A45A}"/>
              </a:ext>
            </a:extLst>
          </p:cNvPr>
          <p:cNvGrpSpPr/>
          <p:nvPr/>
        </p:nvGrpSpPr>
        <p:grpSpPr>
          <a:xfrm>
            <a:off x="10753245" y="2980165"/>
            <a:ext cx="481779" cy="331889"/>
            <a:chOff x="4992133" y="4018114"/>
            <a:chExt cx="1848171" cy="1273172"/>
          </a:xfrm>
        </p:grpSpPr>
        <p:grpSp>
          <p:nvGrpSpPr>
            <p:cNvPr id="428" name="Group 427">
              <a:extLst>
                <a:ext uri="{FF2B5EF4-FFF2-40B4-BE49-F238E27FC236}">
                  <a16:creationId xmlns:a16="http://schemas.microsoft.com/office/drawing/2014/main" id="{A66C96F2-A214-4FF5-A273-18E0A8330078}"/>
                </a:ext>
              </a:extLst>
            </p:cNvPr>
            <p:cNvGrpSpPr/>
            <p:nvPr/>
          </p:nvGrpSpPr>
          <p:grpSpPr>
            <a:xfrm>
              <a:off x="4992133" y="4018114"/>
              <a:ext cx="1848171" cy="1273172"/>
              <a:chOff x="2989263" y="1279526"/>
              <a:chExt cx="6169025" cy="4249738"/>
            </a:xfrm>
            <a:solidFill>
              <a:schemeClr val="bg2"/>
            </a:solidFill>
          </p:grpSpPr>
          <p:sp>
            <p:nvSpPr>
              <p:cNvPr id="433" name="Freeform 17">
                <a:extLst>
                  <a:ext uri="{FF2B5EF4-FFF2-40B4-BE49-F238E27FC236}">
                    <a16:creationId xmlns:a16="http://schemas.microsoft.com/office/drawing/2014/main" id="{6B4E6172-07B6-4A4E-B7AE-560438C7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75313" y="2508251"/>
                <a:ext cx="3482975" cy="3021013"/>
              </a:xfrm>
              <a:custGeom>
                <a:avLst/>
                <a:gdLst>
                  <a:gd name="T0" fmla="*/ 901 w 927"/>
                  <a:gd name="T1" fmla="*/ 706 h 804"/>
                  <a:gd name="T2" fmla="*/ 602 w 927"/>
                  <a:gd name="T3" fmla="*/ 471 h 804"/>
                  <a:gd name="T4" fmla="*/ 555 w 927"/>
                  <a:gd name="T5" fmla="*/ 463 h 804"/>
                  <a:gd name="T6" fmla="*/ 603 w 927"/>
                  <a:gd name="T7" fmla="*/ 301 h 804"/>
                  <a:gd name="T8" fmla="*/ 301 w 927"/>
                  <a:gd name="T9" fmla="*/ 0 h 804"/>
                  <a:gd name="T10" fmla="*/ 0 w 927"/>
                  <a:gd name="T11" fmla="*/ 301 h 804"/>
                  <a:gd name="T12" fmla="*/ 301 w 927"/>
                  <a:gd name="T13" fmla="*/ 602 h 804"/>
                  <a:gd name="T14" fmla="*/ 520 w 927"/>
                  <a:gd name="T15" fmla="*/ 508 h 804"/>
                  <a:gd name="T16" fmla="*/ 539 w 927"/>
                  <a:gd name="T17" fmla="*/ 552 h 804"/>
                  <a:gd name="T18" fmla="*/ 838 w 927"/>
                  <a:gd name="T19" fmla="*/ 786 h 804"/>
                  <a:gd name="T20" fmla="*/ 910 w 927"/>
                  <a:gd name="T21" fmla="*/ 778 h 804"/>
                  <a:gd name="T22" fmla="*/ 901 w 927"/>
                  <a:gd name="T23" fmla="*/ 706 h 8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27" h="804">
                    <a:moveTo>
                      <a:pt x="901" y="706"/>
                    </a:moveTo>
                    <a:cubicBezTo>
                      <a:pt x="602" y="471"/>
                      <a:pt x="602" y="471"/>
                      <a:pt x="602" y="471"/>
                    </a:cubicBezTo>
                    <a:cubicBezTo>
                      <a:pt x="588" y="461"/>
                      <a:pt x="570" y="458"/>
                      <a:pt x="555" y="463"/>
                    </a:cubicBezTo>
                    <a:cubicBezTo>
                      <a:pt x="585" y="416"/>
                      <a:pt x="603" y="361"/>
                      <a:pt x="603" y="301"/>
                    </a:cubicBezTo>
                    <a:cubicBezTo>
                      <a:pt x="603" y="135"/>
                      <a:pt x="468" y="0"/>
                      <a:pt x="301" y="0"/>
                    </a:cubicBezTo>
                    <a:cubicBezTo>
                      <a:pt x="135" y="0"/>
                      <a:pt x="0" y="135"/>
                      <a:pt x="0" y="301"/>
                    </a:cubicBezTo>
                    <a:cubicBezTo>
                      <a:pt x="0" y="467"/>
                      <a:pt x="135" y="602"/>
                      <a:pt x="301" y="602"/>
                    </a:cubicBezTo>
                    <a:cubicBezTo>
                      <a:pt x="387" y="602"/>
                      <a:pt x="465" y="566"/>
                      <a:pt x="520" y="508"/>
                    </a:cubicBezTo>
                    <a:cubicBezTo>
                      <a:pt x="519" y="524"/>
                      <a:pt x="525" y="541"/>
                      <a:pt x="539" y="552"/>
                    </a:cubicBezTo>
                    <a:cubicBezTo>
                      <a:pt x="838" y="786"/>
                      <a:pt x="838" y="786"/>
                      <a:pt x="838" y="786"/>
                    </a:cubicBezTo>
                    <a:cubicBezTo>
                      <a:pt x="861" y="804"/>
                      <a:pt x="893" y="800"/>
                      <a:pt x="910" y="778"/>
                    </a:cubicBezTo>
                    <a:cubicBezTo>
                      <a:pt x="927" y="755"/>
                      <a:pt x="923" y="723"/>
                      <a:pt x="901" y="706"/>
                    </a:cubicBezTo>
                    <a:close/>
                  </a:path>
                </a:pathLst>
              </a:custGeom>
              <a:grp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>
                  <a:solidFill>
                    <a:schemeClr val="accent1"/>
                  </a:solidFill>
                </a:endParaRPr>
              </a:p>
            </p:txBody>
          </p:sp>
          <p:sp>
            <p:nvSpPr>
              <p:cNvPr id="430" name="Freeform 14">
                <a:extLst>
                  <a:ext uri="{FF2B5EF4-FFF2-40B4-BE49-F238E27FC236}">
                    <a16:creationId xmlns:a16="http://schemas.microsoft.com/office/drawing/2014/main" id="{9C5B75BB-30BF-4B4E-833E-75DC09439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9263" y="1279526"/>
                <a:ext cx="4838700" cy="3055938"/>
              </a:xfrm>
              <a:custGeom>
                <a:avLst/>
                <a:gdLst>
                  <a:gd name="T0" fmla="*/ 1288 w 1288"/>
                  <a:gd name="T1" fmla="*/ 497 h 813"/>
                  <a:gd name="T2" fmla="*/ 1288 w 1288"/>
                  <a:gd name="T3" fmla="*/ 277 h 813"/>
                  <a:gd name="T4" fmla="*/ 1288 w 1288"/>
                  <a:gd name="T5" fmla="*/ 139 h 813"/>
                  <a:gd name="T6" fmla="*/ 1149 w 1288"/>
                  <a:gd name="T7" fmla="*/ 0 h 813"/>
                  <a:gd name="T8" fmla="*/ 138 w 1288"/>
                  <a:gd name="T9" fmla="*/ 0 h 813"/>
                  <a:gd name="T10" fmla="*/ 0 w 1288"/>
                  <a:gd name="T11" fmla="*/ 139 h 813"/>
                  <a:gd name="T12" fmla="*/ 0 w 1288"/>
                  <a:gd name="T13" fmla="*/ 277 h 813"/>
                  <a:gd name="T14" fmla="*/ 0 w 1288"/>
                  <a:gd name="T15" fmla="*/ 675 h 813"/>
                  <a:gd name="T16" fmla="*/ 138 w 1288"/>
                  <a:gd name="T17" fmla="*/ 813 h 813"/>
                  <a:gd name="T18" fmla="*/ 779 w 1288"/>
                  <a:gd name="T19" fmla="*/ 813 h 8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88" h="813">
                    <a:moveTo>
                      <a:pt x="1288" y="497"/>
                    </a:moveTo>
                    <a:cubicBezTo>
                      <a:pt x="1288" y="277"/>
                      <a:pt x="1288" y="277"/>
                      <a:pt x="1288" y="277"/>
                    </a:cubicBezTo>
                    <a:cubicBezTo>
                      <a:pt x="1288" y="139"/>
                      <a:pt x="1288" y="139"/>
                      <a:pt x="1288" y="139"/>
                    </a:cubicBezTo>
                    <a:cubicBezTo>
                      <a:pt x="1288" y="63"/>
                      <a:pt x="1225" y="0"/>
                      <a:pt x="1149" y="0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62" y="0"/>
                      <a:pt x="0" y="63"/>
                      <a:pt x="0" y="139"/>
                    </a:cubicBezTo>
                    <a:cubicBezTo>
                      <a:pt x="0" y="277"/>
                      <a:pt x="0" y="277"/>
                      <a:pt x="0" y="277"/>
                    </a:cubicBezTo>
                    <a:cubicBezTo>
                      <a:pt x="0" y="675"/>
                      <a:pt x="0" y="675"/>
                      <a:pt x="0" y="675"/>
                    </a:cubicBezTo>
                    <a:cubicBezTo>
                      <a:pt x="0" y="751"/>
                      <a:pt x="62" y="813"/>
                      <a:pt x="138" y="813"/>
                    </a:cubicBezTo>
                    <a:cubicBezTo>
                      <a:pt x="779" y="813"/>
                      <a:pt x="779" y="813"/>
                      <a:pt x="779" y="813"/>
                    </a:cubicBezTo>
                  </a:path>
                </a:pathLst>
              </a:custGeom>
              <a:grp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" name="Line 15">
                <a:extLst>
                  <a:ext uri="{FF2B5EF4-FFF2-40B4-BE49-F238E27FC236}">
                    <a16:creationId xmlns:a16="http://schemas.microsoft.com/office/drawing/2014/main" id="{A8082BD7-3F5D-4583-86AF-414254A2B0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989263" y="2320926"/>
                <a:ext cx="4838700" cy="0"/>
              </a:xfrm>
              <a:prstGeom prst="line">
                <a:avLst/>
              </a:prstGeom>
              <a:grpFill/>
              <a:ln w="6350" cap="flat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" name="Line 16">
                <a:extLst>
                  <a:ext uri="{FF2B5EF4-FFF2-40B4-BE49-F238E27FC236}">
                    <a16:creationId xmlns:a16="http://schemas.microsoft.com/office/drawing/2014/main" id="{F48E0017-0A30-4A01-BBC2-37B8909824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02038" y="3692526"/>
                <a:ext cx="987425" cy="0"/>
              </a:xfrm>
              <a:prstGeom prst="line">
                <a:avLst/>
              </a:prstGeom>
              <a:grpFill/>
              <a:ln w="6350" cap="rnd">
                <a:solidFill>
                  <a:schemeClr val="accent1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" name="Freeform 18">
                <a:extLst>
                  <a:ext uri="{FF2B5EF4-FFF2-40B4-BE49-F238E27FC236}">
                    <a16:creationId xmlns:a16="http://schemas.microsoft.com/office/drawing/2014/main" id="{30EEDBD7-4DC5-42FB-876C-7CEC63F75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8388" y="2962276"/>
                <a:ext cx="973138" cy="481013"/>
              </a:xfrm>
              <a:custGeom>
                <a:avLst/>
                <a:gdLst>
                  <a:gd name="T0" fmla="*/ 195 w 259"/>
                  <a:gd name="T1" fmla="*/ 128 h 128"/>
                  <a:gd name="T2" fmla="*/ 64 w 259"/>
                  <a:gd name="T3" fmla="*/ 128 h 128"/>
                  <a:gd name="T4" fmla="*/ 0 w 259"/>
                  <a:gd name="T5" fmla="*/ 64 h 128"/>
                  <a:gd name="T6" fmla="*/ 0 w 259"/>
                  <a:gd name="T7" fmla="*/ 64 h 128"/>
                  <a:gd name="T8" fmla="*/ 64 w 259"/>
                  <a:gd name="T9" fmla="*/ 0 h 128"/>
                  <a:gd name="T10" fmla="*/ 195 w 259"/>
                  <a:gd name="T11" fmla="*/ 0 h 128"/>
                  <a:gd name="T12" fmla="*/ 259 w 259"/>
                  <a:gd name="T13" fmla="*/ 64 h 128"/>
                  <a:gd name="T14" fmla="*/ 259 w 259"/>
                  <a:gd name="T15" fmla="*/ 64 h 128"/>
                  <a:gd name="T16" fmla="*/ 195 w 259"/>
                  <a:gd name="T17" fmla="*/ 128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59" h="128">
                    <a:moveTo>
                      <a:pt x="195" y="128"/>
                    </a:moveTo>
                    <a:cubicBezTo>
                      <a:pt x="64" y="128"/>
                      <a:pt x="64" y="128"/>
                      <a:pt x="64" y="128"/>
                    </a:cubicBezTo>
                    <a:cubicBezTo>
                      <a:pt x="29" y="128"/>
                      <a:pt x="0" y="99"/>
                      <a:pt x="0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29"/>
                      <a:pt x="29" y="0"/>
                      <a:pt x="64" y="0"/>
                    </a:cubicBezTo>
                    <a:cubicBezTo>
                      <a:pt x="195" y="0"/>
                      <a:pt x="195" y="0"/>
                      <a:pt x="195" y="0"/>
                    </a:cubicBezTo>
                    <a:cubicBezTo>
                      <a:pt x="230" y="0"/>
                      <a:pt x="259" y="29"/>
                      <a:pt x="259" y="64"/>
                    </a:cubicBezTo>
                    <a:cubicBezTo>
                      <a:pt x="259" y="64"/>
                      <a:pt x="259" y="64"/>
                      <a:pt x="259" y="64"/>
                    </a:cubicBezTo>
                    <a:cubicBezTo>
                      <a:pt x="259" y="99"/>
                      <a:pt x="230" y="128"/>
                      <a:pt x="195" y="128"/>
                    </a:cubicBezTo>
                    <a:close/>
                  </a:path>
                </a:pathLst>
              </a:custGeom>
              <a:grpFill/>
              <a:ln w="6350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35" name="Rectangle 13">
              <a:extLst>
                <a:ext uri="{FF2B5EF4-FFF2-40B4-BE49-F238E27FC236}">
                  <a16:creationId xmlns:a16="http://schemas.microsoft.com/office/drawing/2014/main" id="{A17F5423-2738-40A2-B323-9233D3705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84522" y="4627880"/>
              <a:ext cx="102592" cy="76944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00" b="0" i="0" u="none" strike="noStrike" cap="none" normalizeH="0" baseline="0">
                  <a:ln>
                    <a:noFill/>
                  </a:ln>
                  <a:solidFill>
                    <a:schemeClr val="accent1"/>
                  </a:solidFill>
                  <a:effectLst/>
                  <a:latin typeface="Impact" panose="020B0806030902050204" pitchFamily="34" charset="0"/>
                </a:rPr>
                <a:t>CVV</a:t>
              </a:r>
              <a:endParaRPr kumimoji="0" lang="en-US" altLang="en-US" sz="500" b="0" i="0" u="none" strike="noStrike" cap="none" normalizeH="0" baseline="0">
                <a:ln>
                  <a:noFill/>
                </a:ln>
                <a:solidFill>
                  <a:schemeClr val="accent1"/>
                </a:solidFill>
                <a:effectLst/>
              </a:endParaRPr>
            </a:p>
          </p:txBody>
        </p:sp>
      </p:grpSp>
      <p:sp>
        <p:nvSpPr>
          <p:cNvPr id="436" name="Oval 435">
            <a:extLst>
              <a:ext uri="{FF2B5EF4-FFF2-40B4-BE49-F238E27FC236}">
                <a16:creationId xmlns:a16="http://schemas.microsoft.com/office/drawing/2014/main" id="{ED213033-B453-4913-BBC6-1854DE32CAC0}"/>
              </a:ext>
            </a:extLst>
          </p:cNvPr>
          <p:cNvSpPr/>
          <p:nvPr/>
        </p:nvSpPr>
        <p:spPr>
          <a:xfrm>
            <a:off x="904179" y="36956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7" name="Oval 436">
            <a:extLst>
              <a:ext uri="{FF2B5EF4-FFF2-40B4-BE49-F238E27FC236}">
                <a16:creationId xmlns:a16="http://schemas.microsoft.com/office/drawing/2014/main" id="{D70EE87B-5D10-4FF9-813B-438B9BD51C74}"/>
              </a:ext>
            </a:extLst>
          </p:cNvPr>
          <p:cNvSpPr/>
          <p:nvPr/>
        </p:nvSpPr>
        <p:spPr>
          <a:xfrm>
            <a:off x="1784776" y="369563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8" name="Oval 437">
            <a:extLst>
              <a:ext uri="{FF2B5EF4-FFF2-40B4-BE49-F238E27FC236}">
                <a16:creationId xmlns:a16="http://schemas.microsoft.com/office/drawing/2014/main" id="{ED038012-0987-4DBD-889D-98E8F43A2BED}"/>
              </a:ext>
            </a:extLst>
          </p:cNvPr>
          <p:cNvSpPr/>
          <p:nvPr/>
        </p:nvSpPr>
        <p:spPr>
          <a:xfrm>
            <a:off x="2660630" y="369563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9" name="Oval 438">
            <a:extLst>
              <a:ext uri="{FF2B5EF4-FFF2-40B4-BE49-F238E27FC236}">
                <a16:creationId xmlns:a16="http://schemas.microsoft.com/office/drawing/2014/main" id="{159B5FAD-9CFA-4B1A-80B5-6367EE9AFA6D}"/>
              </a:ext>
            </a:extLst>
          </p:cNvPr>
          <p:cNvSpPr/>
          <p:nvPr/>
        </p:nvSpPr>
        <p:spPr>
          <a:xfrm>
            <a:off x="3539485" y="368360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0" name="Oval 439">
            <a:extLst>
              <a:ext uri="{FF2B5EF4-FFF2-40B4-BE49-F238E27FC236}">
                <a16:creationId xmlns:a16="http://schemas.microsoft.com/office/drawing/2014/main" id="{E93C3368-525C-4567-896D-856164352D16}"/>
              </a:ext>
            </a:extLst>
          </p:cNvPr>
          <p:cNvSpPr/>
          <p:nvPr/>
        </p:nvSpPr>
        <p:spPr>
          <a:xfrm>
            <a:off x="4449999" y="36899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1" name="Oval 440">
            <a:extLst>
              <a:ext uri="{FF2B5EF4-FFF2-40B4-BE49-F238E27FC236}">
                <a16:creationId xmlns:a16="http://schemas.microsoft.com/office/drawing/2014/main" id="{9C738FFF-F3DE-4E23-8F2B-64C7ADA19847}"/>
              </a:ext>
            </a:extLst>
          </p:cNvPr>
          <p:cNvSpPr/>
          <p:nvPr/>
        </p:nvSpPr>
        <p:spPr>
          <a:xfrm>
            <a:off x="5330596" y="368993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2" name="Oval 441">
            <a:extLst>
              <a:ext uri="{FF2B5EF4-FFF2-40B4-BE49-F238E27FC236}">
                <a16:creationId xmlns:a16="http://schemas.microsoft.com/office/drawing/2014/main" id="{AFF51218-BE75-404E-81EA-72DBEA8B4ABB}"/>
              </a:ext>
            </a:extLst>
          </p:cNvPr>
          <p:cNvSpPr/>
          <p:nvPr/>
        </p:nvSpPr>
        <p:spPr>
          <a:xfrm>
            <a:off x="6213407" y="368993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3" name="Oval 442">
            <a:extLst>
              <a:ext uri="{FF2B5EF4-FFF2-40B4-BE49-F238E27FC236}">
                <a16:creationId xmlns:a16="http://schemas.microsoft.com/office/drawing/2014/main" id="{326D3776-40FB-4950-B246-95D3DC4280B0}"/>
              </a:ext>
            </a:extLst>
          </p:cNvPr>
          <p:cNvSpPr/>
          <p:nvPr/>
        </p:nvSpPr>
        <p:spPr>
          <a:xfrm>
            <a:off x="7085305" y="367790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4" name="Oval 443">
            <a:extLst>
              <a:ext uri="{FF2B5EF4-FFF2-40B4-BE49-F238E27FC236}">
                <a16:creationId xmlns:a16="http://schemas.microsoft.com/office/drawing/2014/main" id="{A61D26B0-8B83-49ED-91D5-F12FCB5EB299}"/>
              </a:ext>
            </a:extLst>
          </p:cNvPr>
          <p:cNvSpPr/>
          <p:nvPr/>
        </p:nvSpPr>
        <p:spPr>
          <a:xfrm>
            <a:off x="7995819" y="368423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5" name="Oval 444">
            <a:extLst>
              <a:ext uri="{FF2B5EF4-FFF2-40B4-BE49-F238E27FC236}">
                <a16:creationId xmlns:a16="http://schemas.microsoft.com/office/drawing/2014/main" id="{3414275B-144F-4C91-861A-38549BFC0150}"/>
              </a:ext>
            </a:extLst>
          </p:cNvPr>
          <p:cNvSpPr/>
          <p:nvPr/>
        </p:nvSpPr>
        <p:spPr>
          <a:xfrm>
            <a:off x="8876416" y="368423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6" name="Oval 445">
            <a:extLst>
              <a:ext uri="{FF2B5EF4-FFF2-40B4-BE49-F238E27FC236}">
                <a16:creationId xmlns:a16="http://schemas.microsoft.com/office/drawing/2014/main" id="{3EC72E1A-70D5-4C11-9DB1-9DE4E0FE6E2E}"/>
              </a:ext>
            </a:extLst>
          </p:cNvPr>
          <p:cNvSpPr/>
          <p:nvPr/>
        </p:nvSpPr>
        <p:spPr>
          <a:xfrm>
            <a:off x="9759227" y="368423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" name="Oval 446">
            <a:extLst>
              <a:ext uri="{FF2B5EF4-FFF2-40B4-BE49-F238E27FC236}">
                <a16:creationId xmlns:a16="http://schemas.microsoft.com/office/drawing/2014/main" id="{8C7E42B9-45D2-41F3-8894-3F7FCC3D96BE}"/>
              </a:ext>
            </a:extLst>
          </p:cNvPr>
          <p:cNvSpPr/>
          <p:nvPr/>
        </p:nvSpPr>
        <p:spPr>
          <a:xfrm>
            <a:off x="10631125" y="367220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" name="Oval 447">
            <a:extLst>
              <a:ext uri="{FF2B5EF4-FFF2-40B4-BE49-F238E27FC236}">
                <a16:creationId xmlns:a16="http://schemas.microsoft.com/office/drawing/2014/main" id="{3D0E72AC-8073-46C2-89D2-220D48A787BA}"/>
              </a:ext>
            </a:extLst>
          </p:cNvPr>
          <p:cNvSpPr/>
          <p:nvPr/>
        </p:nvSpPr>
        <p:spPr>
          <a:xfrm>
            <a:off x="904179" y="456525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9" name="Oval 448">
            <a:extLst>
              <a:ext uri="{FF2B5EF4-FFF2-40B4-BE49-F238E27FC236}">
                <a16:creationId xmlns:a16="http://schemas.microsoft.com/office/drawing/2014/main" id="{C616A553-30E5-4346-89A8-599752A33791}"/>
              </a:ext>
            </a:extLst>
          </p:cNvPr>
          <p:cNvSpPr/>
          <p:nvPr/>
        </p:nvSpPr>
        <p:spPr>
          <a:xfrm>
            <a:off x="1784776" y="456525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" name="Oval 449">
            <a:extLst>
              <a:ext uri="{FF2B5EF4-FFF2-40B4-BE49-F238E27FC236}">
                <a16:creationId xmlns:a16="http://schemas.microsoft.com/office/drawing/2014/main" id="{B70FBAF1-A80F-48DD-95BB-A549AC8A734F}"/>
              </a:ext>
            </a:extLst>
          </p:cNvPr>
          <p:cNvSpPr/>
          <p:nvPr/>
        </p:nvSpPr>
        <p:spPr>
          <a:xfrm>
            <a:off x="2667587" y="456524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1" name="Oval 450">
            <a:extLst>
              <a:ext uri="{FF2B5EF4-FFF2-40B4-BE49-F238E27FC236}">
                <a16:creationId xmlns:a16="http://schemas.microsoft.com/office/drawing/2014/main" id="{7ACE2CF3-7354-45C0-8F22-37D9A6E75724}"/>
              </a:ext>
            </a:extLst>
          </p:cNvPr>
          <p:cNvSpPr/>
          <p:nvPr/>
        </p:nvSpPr>
        <p:spPr>
          <a:xfrm>
            <a:off x="3539485" y="455321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F9858F7C-7F98-4022-9B3B-703F5DB2F047}"/>
              </a:ext>
            </a:extLst>
          </p:cNvPr>
          <p:cNvGrpSpPr/>
          <p:nvPr/>
        </p:nvGrpSpPr>
        <p:grpSpPr>
          <a:xfrm>
            <a:off x="985858" y="3839753"/>
            <a:ext cx="476574" cy="351703"/>
            <a:chOff x="3421063" y="1450975"/>
            <a:chExt cx="5349876" cy="3948113"/>
          </a:xfrm>
        </p:grpSpPr>
        <p:sp>
          <p:nvSpPr>
            <p:cNvPr id="453" name="Line 35">
              <a:extLst>
                <a:ext uri="{FF2B5EF4-FFF2-40B4-BE49-F238E27FC236}">
                  <a16:creationId xmlns:a16="http://schemas.microsoft.com/office/drawing/2014/main" id="{6C376876-9BB6-474F-AC7E-7442ACC5FC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9826" y="4843463"/>
              <a:ext cx="20335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Freeform 36">
              <a:extLst>
                <a:ext uri="{FF2B5EF4-FFF2-40B4-BE49-F238E27FC236}">
                  <a16:creationId xmlns:a16="http://schemas.microsoft.com/office/drawing/2014/main" id="{3F6B7F64-0B4F-45B1-9868-F501EB938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063" y="1450975"/>
              <a:ext cx="5349875" cy="3392488"/>
            </a:xfrm>
            <a:custGeom>
              <a:avLst/>
              <a:gdLst>
                <a:gd name="T0" fmla="*/ 111 w 1424"/>
                <a:gd name="T1" fmla="*/ 902 h 902"/>
                <a:gd name="T2" fmla="*/ 0 w 1424"/>
                <a:gd name="T3" fmla="*/ 902 h 902"/>
                <a:gd name="T4" fmla="*/ 0 w 1424"/>
                <a:gd name="T5" fmla="*/ 211 h 902"/>
                <a:gd name="T6" fmla="*/ 210 w 1424"/>
                <a:gd name="T7" fmla="*/ 0 h 902"/>
                <a:gd name="T8" fmla="*/ 1095 w 1424"/>
                <a:gd name="T9" fmla="*/ 0 h 902"/>
                <a:gd name="T10" fmla="*/ 1424 w 1424"/>
                <a:gd name="T11" fmla="*/ 413 h 902"/>
                <a:gd name="T12" fmla="*/ 1424 w 1424"/>
                <a:gd name="T13" fmla="*/ 902 h 902"/>
                <a:gd name="T14" fmla="*/ 1243 w 1424"/>
                <a:gd name="T15" fmla="*/ 902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4" h="902">
                  <a:moveTo>
                    <a:pt x="111" y="902"/>
                  </a:moveTo>
                  <a:cubicBezTo>
                    <a:pt x="0" y="902"/>
                    <a:pt x="0" y="902"/>
                    <a:pt x="0" y="90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0" y="95"/>
                    <a:pt x="94" y="0"/>
                    <a:pt x="210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424" y="413"/>
                    <a:pt x="1424" y="413"/>
                    <a:pt x="1424" y="413"/>
                  </a:cubicBezTo>
                  <a:cubicBezTo>
                    <a:pt x="1424" y="902"/>
                    <a:pt x="1424" y="902"/>
                    <a:pt x="1424" y="902"/>
                  </a:cubicBezTo>
                  <a:cubicBezTo>
                    <a:pt x="1243" y="902"/>
                    <a:pt x="1243" y="902"/>
                    <a:pt x="1243" y="90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Freeform 37">
              <a:extLst>
                <a:ext uri="{FF2B5EF4-FFF2-40B4-BE49-F238E27FC236}">
                  <a16:creationId xmlns:a16="http://schemas.microsoft.com/office/drawing/2014/main" id="{09B3ED9F-2DF3-474C-863F-4C1EF5423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6" y="1450975"/>
              <a:ext cx="1236663" cy="1552575"/>
            </a:xfrm>
            <a:custGeom>
              <a:avLst/>
              <a:gdLst>
                <a:gd name="T0" fmla="*/ 0 w 329"/>
                <a:gd name="T1" fmla="*/ 0 h 413"/>
                <a:gd name="T2" fmla="*/ 0 w 329"/>
                <a:gd name="T3" fmla="*/ 194 h 413"/>
                <a:gd name="T4" fmla="*/ 121 w 329"/>
                <a:gd name="T5" fmla="*/ 399 h 413"/>
                <a:gd name="T6" fmla="*/ 206 w 329"/>
                <a:gd name="T7" fmla="*/ 413 h 413"/>
                <a:gd name="T8" fmla="*/ 329 w 329"/>
                <a:gd name="T9" fmla="*/ 413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9" h="413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0" y="286"/>
                    <a:pt x="21" y="364"/>
                    <a:pt x="121" y="399"/>
                  </a:cubicBezTo>
                  <a:cubicBezTo>
                    <a:pt x="148" y="409"/>
                    <a:pt x="177" y="413"/>
                    <a:pt x="206" y="413"/>
                  </a:cubicBezTo>
                  <a:cubicBezTo>
                    <a:pt x="329" y="413"/>
                    <a:pt x="329" y="413"/>
                    <a:pt x="329" y="41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38">
              <a:extLst>
                <a:ext uri="{FF2B5EF4-FFF2-40B4-BE49-F238E27FC236}">
                  <a16:creationId xmlns:a16="http://schemas.microsoft.com/office/drawing/2014/main" id="{EB068D2D-986C-4BA5-AC6C-C911222CC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576" y="4289425"/>
              <a:ext cx="1111250" cy="11096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Oval 39">
              <a:extLst>
                <a:ext uri="{FF2B5EF4-FFF2-40B4-BE49-F238E27FC236}">
                  <a16:creationId xmlns:a16="http://schemas.microsoft.com/office/drawing/2014/main" id="{7E15EFEC-C16F-4D0F-9222-EE6BA8D0C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413" y="4289425"/>
              <a:ext cx="1108075" cy="11096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Rectangle 40">
              <a:extLst>
                <a:ext uri="{FF2B5EF4-FFF2-40B4-BE49-F238E27FC236}">
                  <a16:creationId xmlns:a16="http://schemas.microsoft.com/office/drawing/2014/main" id="{73559B1A-81C9-4228-926F-41087E3745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013" y="1981199"/>
              <a:ext cx="638906" cy="434998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00" b="0" i="0" u="none" strike="noStrike" cap="none" normalizeH="0" baseline="0">
                  <a:ln>
                    <a:noFill/>
                  </a:ln>
                  <a:solidFill>
                    <a:schemeClr val="bg2"/>
                  </a:solidFill>
                  <a:effectLst/>
                  <a:latin typeface="Impact" panose="020B0806030902050204" pitchFamily="34" charset="0"/>
                </a:rPr>
                <a:t>FREE</a:t>
              </a:r>
              <a:endParaRPr kumimoji="0" lang="en-US" altLang="en-US" sz="300" b="0" i="0" u="none" strike="noStrike" cap="none" normalizeH="0" baseline="0">
                <a:ln>
                  <a:noFill/>
                </a:ln>
                <a:solidFill>
                  <a:schemeClr val="bg2"/>
                </a:solidFill>
                <a:effectLst/>
              </a:endParaRPr>
            </a:p>
          </p:txBody>
        </p:sp>
        <p:sp>
          <p:nvSpPr>
            <p:cNvPr id="459" name="Oval 41">
              <a:extLst>
                <a:ext uri="{FF2B5EF4-FFF2-40B4-BE49-F238E27FC236}">
                  <a16:creationId xmlns:a16="http://schemas.microsoft.com/office/drawing/2014/main" id="{48545E0B-F07D-4E9F-847A-0C1BAF854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613" y="4718050"/>
              <a:ext cx="255588" cy="252413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42">
              <a:extLst>
                <a:ext uri="{FF2B5EF4-FFF2-40B4-BE49-F238E27FC236}">
                  <a16:creationId xmlns:a16="http://schemas.microsoft.com/office/drawing/2014/main" id="{9BD79993-40E1-4441-855C-B1740ED6E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0451" y="4718050"/>
              <a:ext cx="252413" cy="252413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61" name="Group 460">
            <a:extLst>
              <a:ext uri="{FF2B5EF4-FFF2-40B4-BE49-F238E27FC236}">
                <a16:creationId xmlns:a16="http://schemas.microsoft.com/office/drawing/2014/main" id="{13F92AB6-C241-416E-90F5-3A28790B2410}"/>
              </a:ext>
            </a:extLst>
          </p:cNvPr>
          <p:cNvGrpSpPr/>
          <p:nvPr/>
        </p:nvGrpSpPr>
        <p:grpSpPr>
          <a:xfrm>
            <a:off x="1873511" y="3844959"/>
            <a:ext cx="462462" cy="341288"/>
            <a:chOff x="3421063" y="1450975"/>
            <a:chExt cx="5349876" cy="3948113"/>
          </a:xfrm>
          <a:solidFill>
            <a:schemeClr val="bg2"/>
          </a:solidFill>
        </p:grpSpPr>
        <p:sp>
          <p:nvSpPr>
            <p:cNvPr id="462" name="Line 35">
              <a:extLst>
                <a:ext uri="{FF2B5EF4-FFF2-40B4-BE49-F238E27FC236}">
                  <a16:creationId xmlns:a16="http://schemas.microsoft.com/office/drawing/2014/main" id="{666E6A9C-05DE-4026-A04B-F5A8A7AFDF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49826" y="4843463"/>
              <a:ext cx="2033588" cy="0"/>
            </a:xfrm>
            <a:prstGeom prst="line">
              <a:avLst/>
            </a:prstGeom>
            <a:grp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Freeform 36">
              <a:extLst>
                <a:ext uri="{FF2B5EF4-FFF2-40B4-BE49-F238E27FC236}">
                  <a16:creationId xmlns:a16="http://schemas.microsoft.com/office/drawing/2014/main" id="{5BA87059-5B7E-4F89-B719-5DDBFC6E3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1063" y="1450975"/>
              <a:ext cx="5349875" cy="3392488"/>
            </a:xfrm>
            <a:custGeom>
              <a:avLst/>
              <a:gdLst>
                <a:gd name="T0" fmla="*/ 111 w 1424"/>
                <a:gd name="T1" fmla="*/ 902 h 902"/>
                <a:gd name="T2" fmla="*/ 0 w 1424"/>
                <a:gd name="T3" fmla="*/ 902 h 902"/>
                <a:gd name="T4" fmla="*/ 0 w 1424"/>
                <a:gd name="T5" fmla="*/ 211 h 902"/>
                <a:gd name="T6" fmla="*/ 210 w 1424"/>
                <a:gd name="T7" fmla="*/ 0 h 902"/>
                <a:gd name="T8" fmla="*/ 1095 w 1424"/>
                <a:gd name="T9" fmla="*/ 0 h 902"/>
                <a:gd name="T10" fmla="*/ 1424 w 1424"/>
                <a:gd name="T11" fmla="*/ 413 h 902"/>
                <a:gd name="T12" fmla="*/ 1424 w 1424"/>
                <a:gd name="T13" fmla="*/ 902 h 902"/>
                <a:gd name="T14" fmla="*/ 1243 w 1424"/>
                <a:gd name="T15" fmla="*/ 902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24" h="902">
                  <a:moveTo>
                    <a:pt x="111" y="902"/>
                  </a:moveTo>
                  <a:cubicBezTo>
                    <a:pt x="0" y="902"/>
                    <a:pt x="0" y="902"/>
                    <a:pt x="0" y="902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0" y="95"/>
                    <a:pt x="94" y="0"/>
                    <a:pt x="210" y="0"/>
                  </a:cubicBezTo>
                  <a:cubicBezTo>
                    <a:pt x="1095" y="0"/>
                    <a:pt x="1095" y="0"/>
                    <a:pt x="1095" y="0"/>
                  </a:cubicBezTo>
                  <a:cubicBezTo>
                    <a:pt x="1424" y="413"/>
                    <a:pt x="1424" y="413"/>
                    <a:pt x="1424" y="413"/>
                  </a:cubicBezTo>
                  <a:cubicBezTo>
                    <a:pt x="1424" y="902"/>
                    <a:pt x="1424" y="902"/>
                    <a:pt x="1424" y="902"/>
                  </a:cubicBezTo>
                  <a:cubicBezTo>
                    <a:pt x="1243" y="902"/>
                    <a:pt x="1243" y="902"/>
                    <a:pt x="1243" y="902"/>
                  </a:cubicBezTo>
                </a:path>
              </a:pathLst>
            </a:custGeom>
            <a:grp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Freeform 37">
              <a:extLst>
                <a:ext uri="{FF2B5EF4-FFF2-40B4-BE49-F238E27FC236}">
                  <a16:creationId xmlns:a16="http://schemas.microsoft.com/office/drawing/2014/main" id="{240EA825-647E-49E9-90A4-34A9A907F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4276" y="1450975"/>
              <a:ext cx="1236663" cy="1552575"/>
            </a:xfrm>
            <a:custGeom>
              <a:avLst/>
              <a:gdLst>
                <a:gd name="T0" fmla="*/ 0 w 329"/>
                <a:gd name="T1" fmla="*/ 0 h 413"/>
                <a:gd name="T2" fmla="*/ 0 w 329"/>
                <a:gd name="T3" fmla="*/ 194 h 413"/>
                <a:gd name="T4" fmla="*/ 121 w 329"/>
                <a:gd name="T5" fmla="*/ 399 h 413"/>
                <a:gd name="T6" fmla="*/ 206 w 329"/>
                <a:gd name="T7" fmla="*/ 413 h 413"/>
                <a:gd name="T8" fmla="*/ 329 w 329"/>
                <a:gd name="T9" fmla="*/ 413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9" h="413">
                  <a:moveTo>
                    <a:pt x="0" y="0"/>
                  </a:moveTo>
                  <a:cubicBezTo>
                    <a:pt x="0" y="194"/>
                    <a:pt x="0" y="194"/>
                    <a:pt x="0" y="194"/>
                  </a:cubicBezTo>
                  <a:cubicBezTo>
                    <a:pt x="0" y="286"/>
                    <a:pt x="21" y="364"/>
                    <a:pt x="121" y="399"/>
                  </a:cubicBezTo>
                  <a:cubicBezTo>
                    <a:pt x="148" y="409"/>
                    <a:pt x="177" y="413"/>
                    <a:pt x="206" y="413"/>
                  </a:cubicBezTo>
                  <a:cubicBezTo>
                    <a:pt x="329" y="413"/>
                    <a:pt x="329" y="413"/>
                    <a:pt x="329" y="413"/>
                  </a:cubicBezTo>
                </a:path>
              </a:pathLst>
            </a:custGeom>
            <a:grp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Oval 38">
              <a:extLst>
                <a:ext uri="{FF2B5EF4-FFF2-40B4-BE49-F238E27FC236}">
                  <a16:creationId xmlns:a16="http://schemas.microsoft.com/office/drawing/2014/main" id="{39B12866-2337-4E14-A7C5-A48DF6EF9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8576" y="4289425"/>
              <a:ext cx="1111250" cy="1109663"/>
            </a:xfrm>
            <a:prstGeom prst="ellipse">
              <a:avLst/>
            </a:prstGeom>
            <a:grp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Oval 39">
              <a:extLst>
                <a:ext uri="{FF2B5EF4-FFF2-40B4-BE49-F238E27FC236}">
                  <a16:creationId xmlns:a16="http://schemas.microsoft.com/office/drawing/2014/main" id="{6DFD3EFE-83A0-42DB-80E7-12DB94A01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3413" y="4289425"/>
              <a:ext cx="1108075" cy="1109663"/>
            </a:xfrm>
            <a:prstGeom prst="ellipse">
              <a:avLst/>
            </a:prstGeom>
            <a:grp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Rectangle 40">
              <a:extLst>
                <a:ext uri="{FF2B5EF4-FFF2-40B4-BE49-F238E27FC236}">
                  <a16:creationId xmlns:a16="http://schemas.microsoft.com/office/drawing/2014/main" id="{7F6F5C44-9CEA-4C32-AA6C-67ACC6DF2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011" y="1981195"/>
              <a:ext cx="2744498" cy="1869236"/>
            </a:xfrm>
            <a:prstGeom prst="rect">
              <a:avLst/>
            </a:prstGeom>
            <a:grpFill/>
            <a:ln w="6350">
              <a:noFill/>
              <a:miter lim="800000"/>
              <a:headEnd/>
              <a:tailEnd/>
            </a:ln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050" b="0" i="0" u="none" strike="noStrike" cap="none" normalizeH="0" baseline="0">
                  <a:ln>
                    <a:noFill/>
                  </a:ln>
                  <a:solidFill>
                    <a:schemeClr val="accent1"/>
                  </a:solidFill>
                  <a:effectLst/>
                  <a:latin typeface="Impact" panose="020B0806030902050204" pitchFamily="34" charset="0"/>
                </a:rPr>
                <a:t>FREE</a:t>
              </a:r>
              <a:endParaRPr kumimoji="0" lang="en-US" altLang="en-US" sz="600" b="0" i="0" u="none" strike="noStrike" cap="none" normalizeH="0" baseline="0">
                <a:ln>
                  <a:noFill/>
                </a:ln>
                <a:solidFill>
                  <a:schemeClr val="accent1"/>
                </a:solidFill>
                <a:effectLst/>
              </a:endParaRPr>
            </a:p>
          </p:txBody>
        </p:sp>
        <p:sp>
          <p:nvSpPr>
            <p:cNvPr id="468" name="Oval 41">
              <a:extLst>
                <a:ext uri="{FF2B5EF4-FFF2-40B4-BE49-F238E27FC236}">
                  <a16:creationId xmlns:a16="http://schemas.microsoft.com/office/drawing/2014/main" id="{7BF3EDD4-24E2-4D83-A584-42D3E76D8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5613" y="4718050"/>
              <a:ext cx="255588" cy="252413"/>
            </a:xfrm>
            <a:prstGeom prst="ellipse">
              <a:avLst/>
            </a:prstGeom>
            <a:grpFill/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Oval 42">
              <a:extLst>
                <a:ext uri="{FF2B5EF4-FFF2-40B4-BE49-F238E27FC236}">
                  <a16:creationId xmlns:a16="http://schemas.microsoft.com/office/drawing/2014/main" id="{1348D3AF-5C05-4934-A1A7-A8C68F152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0451" y="4718050"/>
              <a:ext cx="252413" cy="252413"/>
            </a:xfrm>
            <a:prstGeom prst="ellipse">
              <a:avLst/>
            </a:prstGeom>
            <a:grpFill/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0" name="Group 469">
            <a:extLst>
              <a:ext uri="{FF2B5EF4-FFF2-40B4-BE49-F238E27FC236}">
                <a16:creationId xmlns:a16="http://schemas.microsoft.com/office/drawing/2014/main" id="{A76CDF4C-1571-42F5-87E5-8E07BBCE294C}"/>
              </a:ext>
            </a:extLst>
          </p:cNvPr>
          <p:cNvGrpSpPr/>
          <p:nvPr/>
        </p:nvGrpSpPr>
        <p:grpSpPr>
          <a:xfrm>
            <a:off x="2737713" y="3836647"/>
            <a:ext cx="485767" cy="357911"/>
            <a:chOff x="4264025" y="2081213"/>
            <a:chExt cx="3667126" cy="2701925"/>
          </a:xfrm>
        </p:grpSpPr>
        <p:sp>
          <p:nvSpPr>
            <p:cNvPr id="471" name="Oval 46">
              <a:extLst>
                <a:ext uri="{FF2B5EF4-FFF2-40B4-BE49-F238E27FC236}">
                  <a16:creationId xmlns:a16="http://schemas.microsoft.com/office/drawing/2014/main" id="{9D846081-86E9-4324-B315-EB69BF5EFA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5650" y="4332288"/>
              <a:ext cx="155575" cy="153988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Oval 47">
              <a:extLst>
                <a:ext uri="{FF2B5EF4-FFF2-40B4-BE49-F238E27FC236}">
                  <a16:creationId xmlns:a16="http://schemas.microsoft.com/office/drawing/2014/main" id="{B3B063AE-869A-4341-9A18-DD71D1209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27650" y="4332288"/>
              <a:ext cx="157163" cy="153988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Freeform 48">
              <a:extLst>
                <a:ext uri="{FF2B5EF4-FFF2-40B4-BE49-F238E27FC236}">
                  <a16:creationId xmlns:a16="http://schemas.microsoft.com/office/drawing/2014/main" id="{7B563CEF-129B-4AE5-9389-F9EB20712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472238" y="2755901"/>
              <a:ext cx="1458913" cy="865188"/>
            </a:xfrm>
            <a:custGeom>
              <a:avLst/>
              <a:gdLst>
                <a:gd name="T0" fmla="*/ 0 w 919"/>
                <a:gd name="T1" fmla="*/ 0 h 545"/>
                <a:gd name="T2" fmla="*/ 220 w 919"/>
                <a:gd name="T3" fmla="*/ 545 h 545"/>
                <a:gd name="T4" fmla="*/ 919 w 919"/>
                <a:gd name="T5" fmla="*/ 545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9" h="545">
                  <a:moveTo>
                    <a:pt x="0" y="0"/>
                  </a:moveTo>
                  <a:lnTo>
                    <a:pt x="220" y="545"/>
                  </a:lnTo>
                  <a:lnTo>
                    <a:pt x="919" y="54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49">
              <a:extLst>
                <a:ext uri="{FF2B5EF4-FFF2-40B4-BE49-F238E27FC236}">
                  <a16:creationId xmlns:a16="http://schemas.microsoft.com/office/drawing/2014/main" id="{CC65C15B-13BE-47F0-9B49-502F6C911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70563" y="4486276"/>
              <a:ext cx="10477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Freeform 50">
              <a:extLst>
                <a:ext uri="{FF2B5EF4-FFF2-40B4-BE49-F238E27FC236}">
                  <a16:creationId xmlns:a16="http://schemas.microsoft.com/office/drawing/2014/main" id="{FA9EEBAB-5B05-40F0-852B-64C4DA73B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7550" y="2755901"/>
              <a:ext cx="2133600" cy="1730375"/>
            </a:xfrm>
            <a:custGeom>
              <a:avLst/>
              <a:gdLst>
                <a:gd name="T0" fmla="*/ 0 w 784"/>
                <a:gd name="T1" fmla="*/ 0 h 638"/>
                <a:gd name="T2" fmla="*/ 57 w 784"/>
                <a:gd name="T3" fmla="*/ 0 h 638"/>
                <a:gd name="T4" fmla="*/ 248 w 784"/>
                <a:gd name="T5" fmla="*/ 0 h 638"/>
                <a:gd name="T6" fmla="*/ 343 w 784"/>
                <a:gd name="T7" fmla="*/ 0 h 638"/>
                <a:gd name="T8" fmla="*/ 552 w 784"/>
                <a:gd name="T9" fmla="*/ 86 h 638"/>
                <a:gd name="T10" fmla="*/ 784 w 784"/>
                <a:gd name="T11" fmla="*/ 313 h 638"/>
                <a:gd name="T12" fmla="*/ 784 w 784"/>
                <a:gd name="T13" fmla="*/ 319 h 638"/>
                <a:gd name="T14" fmla="*/ 784 w 784"/>
                <a:gd name="T15" fmla="*/ 638 h 638"/>
                <a:gd name="T16" fmla="*/ 644 w 784"/>
                <a:gd name="T17" fmla="*/ 638 h 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4" h="638">
                  <a:moveTo>
                    <a:pt x="0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248" y="0"/>
                    <a:pt x="248" y="0"/>
                    <a:pt x="248" y="0"/>
                  </a:cubicBezTo>
                  <a:cubicBezTo>
                    <a:pt x="343" y="0"/>
                    <a:pt x="343" y="0"/>
                    <a:pt x="343" y="0"/>
                  </a:cubicBezTo>
                  <a:cubicBezTo>
                    <a:pt x="421" y="0"/>
                    <a:pt x="496" y="31"/>
                    <a:pt x="552" y="86"/>
                  </a:cubicBezTo>
                  <a:cubicBezTo>
                    <a:pt x="784" y="313"/>
                    <a:pt x="784" y="313"/>
                    <a:pt x="784" y="313"/>
                  </a:cubicBezTo>
                  <a:cubicBezTo>
                    <a:pt x="784" y="319"/>
                    <a:pt x="784" y="319"/>
                    <a:pt x="784" y="319"/>
                  </a:cubicBezTo>
                  <a:cubicBezTo>
                    <a:pt x="784" y="638"/>
                    <a:pt x="784" y="638"/>
                    <a:pt x="784" y="638"/>
                  </a:cubicBezTo>
                  <a:cubicBezTo>
                    <a:pt x="644" y="638"/>
                    <a:pt x="644" y="638"/>
                    <a:pt x="644" y="63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Freeform 51">
              <a:extLst>
                <a:ext uri="{FF2B5EF4-FFF2-40B4-BE49-F238E27FC236}">
                  <a16:creationId xmlns:a16="http://schemas.microsoft.com/office/drawing/2014/main" id="{A15BB448-9689-4E73-BC2E-FB9E58233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3565526"/>
              <a:ext cx="287338" cy="920750"/>
            </a:xfrm>
            <a:custGeom>
              <a:avLst/>
              <a:gdLst>
                <a:gd name="T0" fmla="*/ 181 w 181"/>
                <a:gd name="T1" fmla="*/ 580 h 580"/>
                <a:gd name="T2" fmla="*/ 22 w 181"/>
                <a:gd name="T3" fmla="*/ 580 h 580"/>
                <a:gd name="T4" fmla="*/ 0 w 181"/>
                <a:gd name="T5" fmla="*/ 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1" h="580">
                  <a:moveTo>
                    <a:pt x="181" y="580"/>
                  </a:moveTo>
                  <a:lnTo>
                    <a:pt x="22" y="58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Freeform 52">
              <a:extLst>
                <a:ext uri="{FF2B5EF4-FFF2-40B4-BE49-F238E27FC236}">
                  <a16:creationId xmlns:a16="http://schemas.microsoft.com/office/drawing/2014/main" id="{DBBCDFE8-FA9B-4138-8971-5F3EB7BB9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3963" y="4037013"/>
              <a:ext cx="746125" cy="746125"/>
            </a:xfrm>
            <a:custGeom>
              <a:avLst/>
              <a:gdLst>
                <a:gd name="T0" fmla="*/ 3 w 274"/>
                <a:gd name="T1" fmla="*/ 166 h 275"/>
                <a:gd name="T2" fmla="*/ 0 w 274"/>
                <a:gd name="T3" fmla="*/ 137 h 275"/>
                <a:gd name="T4" fmla="*/ 137 w 274"/>
                <a:gd name="T5" fmla="*/ 0 h 275"/>
                <a:gd name="T6" fmla="*/ 274 w 274"/>
                <a:gd name="T7" fmla="*/ 137 h 275"/>
                <a:gd name="T8" fmla="*/ 271 w 274"/>
                <a:gd name="T9" fmla="*/ 166 h 275"/>
                <a:gd name="T10" fmla="*/ 137 w 274"/>
                <a:gd name="T11" fmla="*/ 275 h 275"/>
                <a:gd name="T12" fmla="*/ 3 w 274"/>
                <a:gd name="T13" fmla="*/ 166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4" h="275">
                  <a:moveTo>
                    <a:pt x="3" y="166"/>
                  </a:moveTo>
                  <a:cubicBezTo>
                    <a:pt x="1" y="157"/>
                    <a:pt x="0" y="147"/>
                    <a:pt x="0" y="137"/>
                  </a:cubicBezTo>
                  <a:cubicBezTo>
                    <a:pt x="0" y="62"/>
                    <a:pt x="61" y="0"/>
                    <a:pt x="137" y="0"/>
                  </a:cubicBezTo>
                  <a:cubicBezTo>
                    <a:pt x="213" y="0"/>
                    <a:pt x="274" y="62"/>
                    <a:pt x="274" y="137"/>
                  </a:cubicBezTo>
                  <a:cubicBezTo>
                    <a:pt x="274" y="147"/>
                    <a:pt x="273" y="157"/>
                    <a:pt x="271" y="166"/>
                  </a:cubicBezTo>
                  <a:cubicBezTo>
                    <a:pt x="258" y="228"/>
                    <a:pt x="203" y="275"/>
                    <a:pt x="137" y="275"/>
                  </a:cubicBezTo>
                  <a:cubicBezTo>
                    <a:pt x="71" y="275"/>
                    <a:pt x="16" y="228"/>
                    <a:pt x="3" y="16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Freeform 53">
              <a:extLst>
                <a:ext uri="{FF2B5EF4-FFF2-40B4-BE49-F238E27FC236}">
                  <a16:creationId xmlns:a16="http://schemas.microsoft.com/office/drawing/2014/main" id="{255164FE-F387-432A-BFE9-239A27636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0375" y="4037013"/>
              <a:ext cx="747713" cy="746125"/>
            </a:xfrm>
            <a:custGeom>
              <a:avLst/>
              <a:gdLst>
                <a:gd name="T0" fmla="*/ 3 w 275"/>
                <a:gd name="T1" fmla="*/ 166 h 275"/>
                <a:gd name="T2" fmla="*/ 0 w 275"/>
                <a:gd name="T3" fmla="*/ 137 h 275"/>
                <a:gd name="T4" fmla="*/ 138 w 275"/>
                <a:gd name="T5" fmla="*/ 0 h 275"/>
                <a:gd name="T6" fmla="*/ 275 w 275"/>
                <a:gd name="T7" fmla="*/ 137 h 275"/>
                <a:gd name="T8" fmla="*/ 272 w 275"/>
                <a:gd name="T9" fmla="*/ 166 h 275"/>
                <a:gd name="T10" fmla="*/ 138 w 275"/>
                <a:gd name="T11" fmla="*/ 275 h 275"/>
                <a:gd name="T12" fmla="*/ 3 w 275"/>
                <a:gd name="T13" fmla="*/ 166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5" h="275">
                  <a:moveTo>
                    <a:pt x="3" y="166"/>
                  </a:moveTo>
                  <a:cubicBezTo>
                    <a:pt x="1" y="157"/>
                    <a:pt x="0" y="147"/>
                    <a:pt x="0" y="137"/>
                  </a:cubicBezTo>
                  <a:cubicBezTo>
                    <a:pt x="0" y="62"/>
                    <a:pt x="62" y="0"/>
                    <a:pt x="138" y="0"/>
                  </a:cubicBezTo>
                  <a:cubicBezTo>
                    <a:pt x="213" y="0"/>
                    <a:pt x="275" y="62"/>
                    <a:pt x="275" y="137"/>
                  </a:cubicBezTo>
                  <a:cubicBezTo>
                    <a:pt x="275" y="147"/>
                    <a:pt x="274" y="157"/>
                    <a:pt x="272" y="166"/>
                  </a:cubicBezTo>
                  <a:cubicBezTo>
                    <a:pt x="258" y="228"/>
                    <a:pt x="203" y="275"/>
                    <a:pt x="138" y="275"/>
                  </a:cubicBezTo>
                  <a:cubicBezTo>
                    <a:pt x="72" y="275"/>
                    <a:pt x="17" y="228"/>
                    <a:pt x="3" y="16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Freeform 54">
              <a:extLst>
                <a:ext uri="{FF2B5EF4-FFF2-40B4-BE49-F238E27FC236}">
                  <a16:creationId xmlns:a16="http://schemas.microsoft.com/office/drawing/2014/main" id="{5BF46F03-451C-4CE0-950F-4175492F8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025" y="2081213"/>
              <a:ext cx="1539875" cy="1535113"/>
            </a:xfrm>
            <a:custGeom>
              <a:avLst/>
              <a:gdLst>
                <a:gd name="T0" fmla="*/ 564 w 566"/>
                <a:gd name="T1" fmla="*/ 249 h 566"/>
                <a:gd name="T2" fmla="*/ 566 w 566"/>
                <a:gd name="T3" fmla="*/ 283 h 566"/>
                <a:gd name="T4" fmla="*/ 283 w 566"/>
                <a:gd name="T5" fmla="*/ 566 h 566"/>
                <a:gd name="T6" fmla="*/ 180 w 566"/>
                <a:gd name="T7" fmla="*/ 547 h 566"/>
                <a:gd name="T8" fmla="*/ 0 w 566"/>
                <a:gd name="T9" fmla="*/ 283 h 566"/>
                <a:gd name="T10" fmla="*/ 283 w 566"/>
                <a:gd name="T11" fmla="*/ 0 h 566"/>
                <a:gd name="T12" fmla="*/ 564 w 566"/>
                <a:gd name="T13" fmla="*/ 249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6" h="566">
                  <a:moveTo>
                    <a:pt x="564" y="249"/>
                  </a:moveTo>
                  <a:cubicBezTo>
                    <a:pt x="565" y="260"/>
                    <a:pt x="566" y="272"/>
                    <a:pt x="566" y="283"/>
                  </a:cubicBezTo>
                  <a:cubicBezTo>
                    <a:pt x="566" y="439"/>
                    <a:pt x="439" y="566"/>
                    <a:pt x="283" y="566"/>
                  </a:cubicBezTo>
                  <a:cubicBezTo>
                    <a:pt x="246" y="566"/>
                    <a:pt x="212" y="559"/>
                    <a:pt x="180" y="547"/>
                  </a:cubicBezTo>
                  <a:cubicBezTo>
                    <a:pt x="75" y="505"/>
                    <a:pt x="0" y="403"/>
                    <a:pt x="0" y="283"/>
                  </a:cubicBezTo>
                  <a:cubicBezTo>
                    <a:pt x="0" y="127"/>
                    <a:pt x="127" y="0"/>
                    <a:pt x="283" y="0"/>
                  </a:cubicBezTo>
                  <a:cubicBezTo>
                    <a:pt x="428" y="0"/>
                    <a:pt x="547" y="109"/>
                    <a:pt x="564" y="24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Freeform 55">
              <a:extLst>
                <a:ext uri="{FF2B5EF4-FFF2-40B4-BE49-F238E27FC236}">
                  <a16:creationId xmlns:a16="http://schemas.microsoft.com/office/drawing/2014/main" id="{03C6C785-E04F-4008-B949-33AF5F973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4725" y="2452688"/>
              <a:ext cx="500063" cy="792163"/>
            </a:xfrm>
            <a:custGeom>
              <a:avLst/>
              <a:gdLst>
                <a:gd name="T0" fmla="*/ 184 w 184"/>
                <a:gd name="T1" fmla="*/ 92 h 292"/>
                <a:gd name="T2" fmla="*/ 92 w 184"/>
                <a:gd name="T3" fmla="*/ 292 h 292"/>
                <a:gd name="T4" fmla="*/ 0 w 184"/>
                <a:gd name="T5" fmla="*/ 92 h 292"/>
                <a:gd name="T6" fmla="*/ 92 w 184"/>
                <a:gd name="T7" fmla="*/ 0 h 292"/>
                <a:gd name="T8" fmla="*/ 184 w 184"/>
                <a:gd name="T9" fmla="*/ 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4" h="292">
                  <a:moveTo>
                    <a:pt x="184" y="92"/>
                  </a:moveTo>
                  <a:cubicBezTo>
                    <a:pt x="184" y="143"/>
                    <a:pt x="110" y="292"/>
                    <a:pt x="92" y="292"/>
                  </a:cubicBezTo>
                  <a:cubicBezTo>
                    <a:pt x="76" y="292"/>
                    <a:pt x="0" y="143"/>
                    <a:pt x="0" y="92"/>
                  </a:cubicBezTo>
                  <a:cubicBezTo>
                    <a:pt x="0" y="41"/>
                    <a:pt x="41" y="0"/>
                    <a:pt x="92" y="0"/>
                  </a:cubicBezTo>
                  <a:cubicBezTo>
                    <a:pt x="143" y="0"/>
                    <a:pt x="184" y="41"/>
                    <a:pt x="184" y="9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56">
              <a:extLst>
                <a:ext uri="{FF2B5EF4-FFF2-40B4-BE49-F238E27FC236}">
                  <a16:creationId xmlns:a16="http://schemas.microsoft.com/office/drawing/2014/main" id="{C2B5FA6C-8EF9-4BA7-B278-AAC7EF6D9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6013" y="2613026"/>
              <a:ext cx="206375" cy="20796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82" name="Group 481">
            <a:extLst>
              <a:ext uri="{FF2B5EF4-FFF2-40B4-BE49-F238E27FC236}">
                <a16:creationId xmlns:a16="http://schemas.microsoft.com/office/drawing/2014/main" id="{F791EA90-4F75-482E-A001-8DD1F99C1053}"/>
              </a:ext>
            </a:extLst>
          </p:cNvPr>
          <p:cNvGrpSpPr/>
          <p:nvPr/>
        </p:nvGrpSpPr>
        <p:grpSpPr>
          <a:xfrm>
            <a:off x="3645384" y="3807305"/>
            <a:ext cx="428135" cy="392528"/>
            <a:chOff x="4902200" y="2335213"/>
            <a:chExt cx="2386013" cy="2187575"/>
          </a:xfrm>
        </p:grpSpPr>
        <p:sp>
          <p:nvSpPr>
            <p:cNvPr id="483" name="Line 60">
              <a:extLst>
                <a:ext uri="{FF2B5EF4-FFF2-40B4-BE49-F238E27FC236}">
                  <a16:creationId xmlns:a16="http://schemas.microsoft.com/office/drawing/2014/main" id="{9F1D554E-8F70-4C65-8F91-46BBDD9710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94413" y="2994025"/>
              <a:ext cx="63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Freeform 61">
              <a:extLst>
                <a:ext uri="{FF2B5EF4-FFF2-40B4-BE49-F238E27FC236}">
                  <a16:creationId xmlns:a16="http://schemas.microsoft.com/office/drawing/2014/main" id="{414E0AA6-D138-4C15-8BE4-9C5165FE2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0475" y="3478213"/>
              <a:ext cx="2058988" cy="1044575"/>
            </a:xfrm>
            <a:custGeom>
              <a:avLst/>
              <a:gdLst>
                <a:gd name="T0" fmla="*/ 0 w 756"/>
                <a:gd name="T1" fmla="*/ 4 h 385"/>
                <a:gd name="T2" fmla="*/ 0 w 756"/>
                <a:gd name="T3" fmla="*/ 385 h 385"/>
                <a:gd name="T4" fmla="*/ 135 w 756"/>
                <a:gd name="T5" fmla="*/ 385 h 385"/>
                <a:gd name="T6" fmla="*/ 135 w 756"/>
                <a:gd name="T7" fmla="*/ 231 h 385"/>
                <a:gd name="T8" fmla="*/ 243 w 756"/>
                <a:gd name="T9" fmla="*/ 123 h 385"/>
                <a:gd name="T10" fmla="*/ 319 w 756"/>
                <a:gd name="T11" fmla="*/ 154 h 385"/>
                <a:gd name="T12" fmla="*/ 351 w 756"/>
                <a:gd name="T13" fmla="*/ 231 h 385"/>
                <a:gd name="T14" fmla="*/ 351 w 756"/>
                <a:gd name="T15" fmla="*/ 385 h 385"/>
                <a:gd name="T16" fmla="*/ 756 w 756"/>
                <a:gd name="T17" fmla="*/ 385 h 385"/>
                <a:gd name="T18" fmla="*/ 756 w 756"/>
                <a:gd name="T1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6" h="385">
                  <a:moveTo>
                    <a:pt x="0" y="4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135" y="385"/>
                    <a:pt x="135" y="385"/>
                    <a:pt x="135" y="385"/>
                  </a:cubicBezTo>
                  <a:cubicBezTo>
                    <a:pt x="135" y="231"/>
                    <a:pt x="135" y="231"/>
                    <a:pt x="135" y="231"/>
                  </a:cubicBezTo>
                  <a:cubicBezTo>
                    <a:pt x="135" y="171"/>
                    <a:pt x="183" y="123"/>
                    <a:pt x="243" y="123"/>
                  </a:cubicBezTo>
                  <a:cubicBezTo>
                    <a:pt x="273" y="123"/>
                    <a:pt x="300" y="135"/>
                    <a:pt x="319" y="154"/>
                  </a:cubicBezTo>
                  <a:cubicBezTo>
                    <a:pt x="339" y="174"/>
                    <a:pt x="351" y="201"/>
                    <a:pt x="351" y="231"/>
                  </a:cubicBezTo>
                  <a:cubicBezTo>
                    <a:pt x="351" y="385"/>
                    <a:pt x="351" y="385"/>
                    <a:pt x="351" y="385"/>
                  </a:cubicBezTo>
                  <a:cubicBezTo>
                    <a:pt x="756" y="385"/>
                    <a:pt x="756" y="385"/>
                    <a:pt x="756" y="385"/>
                  </a:cubicBezTo>
                  <a:cubicBezTo>
                    <a:pt x="756" y="0"/>
                    <a:pt x="756" y="0"/>
                    <a:pt x="756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62">
              <a:extLst>
                <a:ext uri="{FF2B5EF4-FFF2-40B4-BE49-F238E27FC236}">
                  <a16:creationId xmlns:a16="http://schemas.microsoft.com/office/drawing/2014/main" id="{2870EAE0-5AB7-426E-9C34-A2CE8C83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2200" y="2335213"/>
              <a:ext cx="1230313" cy="1182688"/>
            </a:xfrm>
            <a:custGeom>
              <a:avLst/>
              <a:gdLst>
                <a:gd name="T0" fmla="*/ 216 w 452"/>
                <a:gd name="T1" fmla="*/ 335 h 436"/>
                <a:gd name="T2" fmla="*/ 330 w 452"/>
                <a:gd name="T3" fmla="*/ 436 h 436"/>
                <a:gd name="T4" fmla="*/ 330 w 452"/>
                <a:gd name="T5" fmla="*/ 436 h 436"/>
                <a:gd name="T6" fmla="*/ 433 w 452"/>
                <a:gd name="T7" fmla="*/ 337 h 436"/>
                <a:gd name="T8" fmla="*/ 438 w 452"/>
                <a:gd name="T9" fmla="*/ 243 h 436"/>
                <a:gd name="T10" fmla="*/ 440 w 452"/>
                <a:gd name="T11" fmla="*/ 209 h 436"/>
                <a:gd name="T12" fmla="*/ 452 w 452"/>
                <a:gd name="T13" fmla="*/ 0 h 436"/>
                <a:gd name="T14" fmla="*/ 302 w 452"/>
                <a:gd name="T15" fmla="*/ 0 h 436"/>
                <a:gd name="T16" fmla="*/ 293 w 452"/>
                <a:gd name="T17" fmla="*/ 0 h 436"/>
                <a:gd name="T18" fmla="*/ 116 w 452"/>
                <a:gd name="T19" fmla="*/ 0 h 436"/>
                <a:gd name="T20" fmla="*/ 0 w 452"/>
                <a:gd name="T21" fmla="*/ 193 h 436"/>
                <a:gd name="T22" fmla="*/ 0 w 452"/>
                <a:gd name="T23" fmla="*/ 328 h 436"/>
                <a:gd name="T24" fmla="*/ 32 w 452"/>
                <a:gd name="T25" fmla="*/ 404 h 436"/>
                <a:gd name="T26" fmla="*/ 62 w 452"/>
                <a:gd name="T27" fmla="*/ 425 h 436"/>
                <a:gd name="T28" fmla="*/ 111 w 452"/>
                <a:gd name="T29" fmla="*/ 436 h 436"/>
                <a:gd name="T30" fmla="*/ 216 w 452"/>
                <a:gd name="T31" fmla="*/ 335 h 436"/>
                <a:gd name="T32" fmla="*/ 216 w 452"/>
                <a:gd name="T33" fmla="*/ 325 h 436"/>
                <a:gd name="T34" fmla="*/ 216 w 452"/>
                <a:gd name="T35" fmla="*/ 196 h 436"/>
                <a:gd name="T36" fmla="*/ 293 w 452"/>
                <a:gd name="T37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2" h="436">
                  <a:moveTo>
                    <a:pt x="216" y="335"/>
                  </a:moveTo>
                  <a:cubicBezTo>
                    <a:pt x="216" y="393"/>
                    <a:pt x="272" y="436"/>
                    <a:pt x="330" y="436"/>
                  </a:cubicBezTo>
                  <a:cubicBezTo>
                    <a:pt x="330" y="436"/>
                    <a:pt x="330" y="436"/>
                    <a:pt x="330" y="436"/>
                  </a:cubicBezTo>
                  <a:cubicBezTo>
                    <a:pt x="385" y="436"/>
                    <a:pt x="431" y="392"/>
                    <a:pt x="433" y="337"/>
                  </a:cubicBezTo>
                  <a:cubicBezTo>
                    <a:pt x="438" y="243"/>
                    <a:pt x="438" y="243"/>
                    <a:pt x="438" y="243"/>
                  </a:cubicBezTo>
                  <a:cubicBezTo>
                    <a:pt x="440" y="209"/>
                    <a:pt x="440" y="209"/>
                    <a:pt x="440" y="209"/>
                  </a:cubicBezTo>
                  <a:cubicBezTo>
                    <a:pt x="452" y="0"/>
                    <a:pt x="452" y="0"/>
                    <a:pt x="452" y="0"/>
                  </a:cubicBezTo>
                  <a:cubicBezTo>
                    <a:pt x="302" y="0"/>
                    <a:pt x="302" y="0"/>
                    <a:pt x="302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57"/>
                    <a:pt x="12" y="384"/>
                    <a:pt x="32" y="404"/>
                  </a:cubicBezTo>
                  <a:cubicBezTo>
                    <a:pt x="41" y="413"/>
                    <a:pt x="51" y="420"/>
                    <a:pt x="62" y="425"/>
                  </a:cubicBezTo>
                  <a:cubicBezTo>
                    <a:pt x="77" y="432"/>
                    <a:pt x="93" y="436"/>
                    <a:pt x="111" y="436"/>
                  </a:cubicBezTo>
                  <a:cubicBezTo>
                    <a:pt x="166" y="434"/>
                    <a:pt x="211" y="390"/>
                    <a:pt x="216" y="335"/>
                  </a:cubicBezTo>
                  <a:cubicBezTo>
                    <a:pt x="216" y="332"/>
                    <a:pt x="216" y="329"/>
                    <a:pt x="216" y="325"/>
                  </a:cubicBezTo>
                  <a:cubicBezTo>
                    <a:pt x="216" y="196"/>
                    <a:pt x="216" y="196"/>
                    <a:pt x="216" y="19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63">
              <a:extLst>
                <a:ext uri="{FF2B5EF4-FFF2-40B4-BE49-F238E27FC236}">
                  <a16:creationId xmlns:a16="http://schemas.microsoft.com/office/drawing/2014/main" id="{99F1394F-917E-4B03-A5A3-82FA7503B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2513" y="2335213"/>
              <a:ext cx="1155700" cy="1182688"/>
            </a:xfrm>
            <a:custGeom>
              <a:avLst/>
              <a:gdLst>
                <a:gd name="T0" fmla="*/ 0 w 424"/>
                <a:gd name="T1" fmla="*/ 0 h 436"/>
                <a:gd name="T2" fmla="*/ 115 w 424"/>
                <a:gd name="T3" fmla="*/ 0 h 436"/>
                <a:gd name="T4" fmla="*/ 305 w 424"/>
                <a:gd name="T5" fmla="*/ 0 h 436"/>
                <a:gd name="T6" fmla="*/ 424 w 424"/>
                <a:gd name="T7" fmla="*/ 186 h 436"/>
                <a:gd name="T8" fmla="*/ 424 w 424"/>
                <a:gd name="T9" fmla="*/ 322 h 436"/>
                <a:gd name="T10" fmla="*/ 366 w 424"/>
                <a:gd name="T11" fmla="*/ 421 h 436"/>
                <a:gd name="T12" fmla="*/ 311 w 424"/>
                <a:gd name="T13" fmla="*/ 436 h 436"/>
                <a:gd name="T14" fmla="*/ 226 w 424"/>
                <a:gd name="T15" fmla="*/ 406 h 436"/>
                <a:gd name="T16" fmla="*/ 189 w 424"/>
                <a:gd name="T17" fmla="*/ 329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4" h="436">
                  <a:moveTo>
                    <a:pt x="0" y="0"/>
                  </a:moveTo>
                  <a:cubicBezTo>
                    <a:pt x="115" y="0"/>
                    <a:pt x="115" y="0"/>
                    <a:pt x="11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424" y="186"/>
                    <a:pt x="424" y="186"/>
                    <a:pt x="424" y="186"/>
                  </a:cubicBezTo>
                  <a:cubicBezTo>
                    <a:pt x="424" y="322"/>
                    <a:pt x="424" y="322"/>
                    <a:pt x="424" y="322"/>
                  </a:cubicBezTo>
                  <a:cubicBezTo>
                    <a:pt x="424" y="365"/>
                    <a:pt x="401" y="402"/>
                    <a:pt x="366" y="421"/>
                  </a:cubicBezTo>
                  <a:cubicBezTo>
                    <a:pt x="350" y="430"/>
                    <a:pt x="331" y="436"/>
                    <a:pt x="311" y="436"/>
                  </a:cubicBezTo>
                  <a:cubicBezTo>
                    <a:pt x="279" y="436"/>
                    <a:pt x="249" y="425"/>
                    <a:pt x="226" y="406"/>
                  </a:cubicBezTo>
                  <a:cubicBezTo>
                    <a:pt x="203" y="387"/>
                    <a:pt x="189" y="360"/>
                    <a:pt x="189" y="32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64">
              <a:extLst>
                <a:ext uri="{FF2B5EF4-FFF2-40B4-BE49-F238E27FC236}">
                  <a16:creationId xmlns:a16="http://schemas.microsoft.com/office/drawing/2014/main" id="{5396759E-DB4A-42D6-B240-98EC47C56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81713" y="2335213"/>
              <a:ext cx="566738" cy="1182688"/>
            </a:xfrm>
            <a:custGeom>
              <a:avLst/>
              <a:gdLst>
                <a:gd name="T0" fmla="*/ 134 w 208"/>
                <a:gd name="T1" fmla="*/ 0 h 436"/>
                <a:gd name="T2" fmla="*/ 208 w 208"/>
                <a:gd name="T3" fmla="*/ 193 h 436"/>
                <a:gd name="T4" fmla="*/ 208 w 208"/>
                <a:gd name="T5" fmla="*/ 329 h 436"/>
                <a:gd name="T6" fmla="*/ 208 w 208"/>
                <a:gd name="T7" fmla="*/ 335 h 436"/>
                <a:gd name="T8" fmla="*/ 107 w 208"/>
                <a:gd name="T9" fmla="*/ 436 h 436"/>
                <a:gd name="T10" fmla="*/ 33 w 208"/>
                <a:gd name="T11" fmla="*/ 407 h 436"/>
                <a:gd name="T12" fmla="*/ 0 w 208"/>
                <a:gd name="T13" fmla="*/ 337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436">
                  <a:moveTo>
                    <a:pt x="134" y="0"/>
                  </a:moveTo>
                  <a:cubicBezTo>
                    <a:pt x="208" y="193"/>
                    <a:pt x="208" y="193"/>
                    <a:pt x="208" y="193"/>
                  </a:cubicBezTo>
                  <a:cubicBezTo>
                    <a:pt x="208" y="329"/>
                    <a:pt x="208" y="329"/>
                    <a:pt x="208" y="329"/>
                  </a:cubicBezTo>
                  <a:cubicBezTo>
                    <a:pt x="208" y="335"/>
                    <a:pt x="208" y="335"/>
                    <a:pt x="208" y="335"/>
                  </a:cubicBezTo>
                  <a:cubicBezTo>
                    <a:pt x="208" y="391"/>
                    <a:pt x="163" y="436"/>
                    <a:pt x="107" y="436"/>
                  </a:cubicBezTo>
                  <a:cubicBezTo>
                    <a:pt x="80" y="436"/>
                    <a:pt x="53" y="425"/>
                    <a:pt x="33" y="407"/>
                  </a:cubicBezTo>
                  <a:cubicBezTo>
                    <a:pt x="13" y="389"/>
                    <a:pt x="0" y="365"/>
                    <a:pt x="0" y="33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0" name="Group 489">
            <a:extLst>
              <a:ext uri="{FF2B5EF4-FFF2-40B4-BE49-F238E27FC236}">
                <a16:creationId xmlns:a16="http://schemas.microsoft.com/office/drawing/2014/main" id="{EE5B1778-77A0-40F2-A841-38BE89A513DE}"/>
              </a:ext>
            </a:extLst>
          </p:cNvPr>
          <p:cNvGrpSpPr/>
          <p:nvPr/>
        </p:nvGrpSpPr>
        <p:grpSpPr>
          <a:xfrm>
            <a:off x="4567320" y="3824248"/>
            <a:ext cx="405290" cy="371313"/>
            <a:chOff x="2379663" y="2716213"/>
            <a:chExt cx="2386014" cy="2185988"/>
          </a:xfrm>
        </p:grpSpPr>
        <p:sp>
          <p:nvSpPr>
            <p:cNvPr id="491" name="Freeform 68">
              <a:extLst>
                <a:ext uri="{FF2B5EF4-FFF2-40B4-BE49-F238E27FC236}">
                  <a16:creationId xmlns:a16="http://schemas.microsoft.com/office/drawing/2014/main" id="{BF10C665-09DC-4E4C-A3A7-274740E2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526" y="3608388"/>
              <a:ext cx="2058988" cy="1293813"/>
            </a:xfrm>
            <a:custGeom>
              <a:avLst/>
              <a:gdLst>
                <a:gd name="T0" fmla="*/ 756 w 756"/>
                <a:gd name="T1" fmla="*/ 92 h 477"/>
                <a:gd name="T2" fmla="*/ 756 w 756"/>
                <a:gd name="T3" fmla="*/ 477 h 477"/>
                <a:gd name="T4" fmla="*/ 351 w 756"/>
                <a:gd name="T5" fmla="*/ 477 h 477"/>
                <a:gd name="T6" fmla="*/ 351 w 756"/>
                <a:gd name="T7" fmla="*/ 323 h 477"/>
                <a:gd name="T8" fmla="*/ 319 w 756"/>
                <a:gd name="T9" fmla="*/ 246 h 477"/>
                <a:gd name="T10" fmla="*/ 243 w 756"/>
                <a:gd name="T11" fmla="*/ 215 h 477"/>
                <a:gd name="T12" fmla="*/ 135 w 756"/>
                <a:gd name="T13" fmla="*/ 323 h 477"/>
                <a:gd name="T14" fmla="*/ 135 w 756"/>
                <a:gd name="T15" fmla="*/ 477 h 477"/>
                <a:gd name="T16" fmla="*/ 0 w 756"/>
                <a:gd name="T17" fmla="*/ 477 h 477"/>
                <a:gd name="T18" fmla="*/ 0 w 756"/>
                <a:gd name="T19" fmla="*/ 96 h 477"/>
                <a:gd name="T20" fmla="*/ 49 w 756"/>
                <a:gd name="T21" fmla="*/ 107 h 477"/>
                <a:gd name="T22" fmla="*/ 154 w 756"/>
                <a:gd name="T23" fmla="*/ 6 h 477"/>
                <a:gd name="T24" fmla="*/ 154 w 756"/>
                <a:gd name="T25" fmla="*/ 6 h 477"/>
                <a:gd name="T26" fmla="*/ 268 w 756"/>
                <a:gd name="T27" fmla="*/ 107 h 477"/>
                <a:gd name="T28" fmla="*/ 268 w 756"/>
                <a:gd name="T29" fmla="*/ 107 h 477"/>
                <a:gd name="T30" fmla="*/ 371 w 756"/>
                <a:gd name="T31" fmla="*/ 8 h 477"/>
                <a:gd name="T32" fmla="*/ 404 w 756"/>
                <a:gd name="T33" fmla="*/ 78 h 477"/>
                <a:gd name="T34" fmla="*/ 478 w 756"/>
                <a:gd name="T35" fmla="*/ 107 h 477"/>
                <a:gd name="T36" fmla="*/ 579 w 756"/>
                <a:gd name="T37" fmla="*/ 6 h 477"/>
                <a:gd name="T38" fmla="*/ 579 w 756"/>
                <a:gd name="T39" fmla="*/ 0 h 477"/>
                <a:gd name="T40" fmla="*/ 616 w 756"/>
                <a:gd name="T41" fmla="*/ 77 h 477"/>
                <a:gd name="T42" fmla="*/ 701 w 756"/>
                <a:gd name="T43" fmla="*/ 107 h 477"/>
                <a:gd name="T44" fmla="*/ 756 w 756"/>
                <a:gd name="T45" fmla="*/ 92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56" h="477">
                  <a:moveTo>
                    <a:pt x="756" y="92"/>
                  </a:moveTo>
                  <a:cubicBezTo>
                    <a:pt x="756" y="477"/>
                    <a:pt x="756" y="477"/>
                    <a:pt x="756" y="477"/>
                  </a:cubicBezTo>
                  <a:cubicBezTo>
                    <a:pt x="351" y="477"/>
                    <a:pt x="351" y="477"/>
                    <a:pt x="351" y="477"/>
                  </a:cubicBezTo>
                  <a:cubicBezTo>
                    <a:pt x="351" y="323"/>
                    <a:pt x="351" y="323"/>
                    <a:pt x="351" y="323"/>
                  </a:cubicBezTo>
                  <a:cubicBezTo>
                    <a:pt x="351" y="293"/>
                    <a:pt x="339" y="266"/>
                    <a:pt x="319" y="246"/>
                  </a:cubicBezTo>
                  <a:cubicBezTo>
                    <a:pt x="300" y="227"/>
                    <a:pt x="273" y="215"/>
                    <a:pt x="243" y="215"/>
                  </a:cubicBezTo>
                  <a:cubicBezTo>
                    <a:pt x="183" y="215"/>
                    <a:pt x="135" y="263"/>
                    <a:pt x="135" y="323"/>
                  </a:cubicBezTo>
                  <a:cubicBezTo>
                    <a:pt x="135" y="477"/>
                    <a:pt x="135" y="477"/>
                    <a:pt x="135" y="477"/>
                  </a:cubicBezTo>
                  <a:cubicBezTo>
                    <a:pt x="0" y="477"/>
                    <a:pt x="0" y="477"/>
                    <a:pt x="0" y="477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5" y="103"/>
                    <a:pt x="31" y="107"/>
                    <a:pt x="49" y="107"/>
                  </a:cubicBezTo>
                  <a:cubicBezTo>
                    <a:pt x="104" y="105"/>
                    <a:pt x="149" y="61"/>
                    <a:pt x="154" y="6"/>
                  </a:cubicBezTo>
                  <a:cubicBezTo>
                    <a:pt x="154" y="6"/>
                    <a:pt x="154" y="6"/>
                    <a:pt x="154" y="6"/>
                  </a:cubicBezTo>
                  <a:cubicBezTo>
                    <a:pt x="154" y="64"/>
                    <a:pt x="210" y="107"/>
                    <a:pt x="268" y="107"/>
                  </a:cubicBezTo>
                  <a:cubicBezTo>
                    <a:pt x="268" y="107"/>
                    <a:pt x="268" y="107"/>
                    <a:pt x="268" y="107"/>
                  </a:cubicBezTo>
                  <a:cubicBezTo>
                    <a:pt x="323" y="107"/>
                    <a:pt x="369" y="63"/>
                    <a:pt x="371" y="8"/>
                  </a:cubicBezTo>
                  <a:cubicBezTo>
                    <a:pt x="371" y="36"/>
                    <a:pt x="384" y="60"/>
                    <a:pt x="404" y="78"/>
                  </a:cubicBezTo>
                  <a:cubicBezTo>
                    <a:pt x="424" y="96"/>
                    <a:pt x="451" y="107"/>
                    <a:pt x="478" y="107"/>
                  </a:cubicBezTo>
                  <a:cubicBezTo>
                    <a:pt x="534" y="107"/>
                    <a:pt x="579" y="62"/>
                    <a:pt x="579" y="6"/>
                  </a:cubicBezTo>
                  <a:cubicBezTo>
                    <a:pt x="579" y="0"/>
                    <a:pt x="579" y="0"/>
                    <a:pt x="579" y="0"/>
                  </a:cubicBezTo>
                  <a:cubicBezTo>
                    <a:pt x="579" y="31"/>
                    <a:pt x="593" y="58"/>
                    <a:pt x="616" y="77"/>
                  </a:cubicBezTo>
                  <a:cubicBezTo>
                    <a:pt x="639" y="96"/>
                    <a:pt x="669" y="107"/>
                    <a:pt x="701" y="107"/>
                  </a:cubicBezTo>
                  <a:cubicBezTo>
                    <a:pt x="721" y="107"/>
                    <a:pt x="740" y="101"/>
                    <a:pt x="756" y="92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69">
              <a:extLst>
                <a:ext uri="{FF2B5EF4-FFF2-40B4-BE49-F238E27FC236}">
                  <a16:creationId xmlns:a16="http://schemas.microsoft.com/office/drawing/2014/main" id="{05ED01AD-3423-4598-B9B0-BE0F93CCE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8626" y="2716213"/>
              <a:ext cx="642938" cy="1182688"/>
            </a:xfrm>
            <a:custGeom>
              <a:avLst/>
              <a:gdLst>
                <a:gd name="T0" fmla="*/ 236 w 236"/>
                <a:gd name="T1" fmla="*/ 0 h 436"/>
                <a:gd name="T2" fmla="*/ 224 w 236"/>
                <a:gd name="T3" fmla="*/ 209 h 436"/>
                <a:gd name="T4" fmla="*/ 222 w 236"/>
                <a:gd name="T5" fmla="*/ 243 h 436"/>
                <a:gd name="T6" fmla="*/ 217 w 236"/>
                <a:gd name="T7" fmla="*/ 337 h 436"/>
                <a:gd name="T8" fmla="*/ 114 w 236"/>
                <a:gd name="T9" fmla="*/ 436 h 436"/>
                <a:gd name="T10" fmla="*/ 114 w 236"/>
                <a:gd name="T11" fmla="*/ 436 h 436"/>
                <a:gd name="T12" fmla="*/ 0 w 236"/>
                <a:gd name="T13" fmla="*/ 335 h 436"/>
                <a:gd name="T14" fmla="*/ 0 w 236"/>
                <a:gd name="T15" fmla="*/ 335 h 436"/>
                <a:gd name="T16" fmla="*/ 0 w 236"/>
                <a:gd name="T17" fmla="*/ 325 h 436"/>
                <a:gd name="T18" fmla="*/ 0 w 236"/>
                <a:gd name="T19" fmla="*/ 196 h 436"/>
                <a:gd name="T20" fmla="*/ 77 w 236"/>
                <a:gd name="T21" fmla="*/ 0 h 436"/>
                <a:gd name="T22" fmla="*/ 86 w 236"/>
                <a:gd name="T23" fmla="*/ 0 h 436"/>
                <a:gd name="T24" fmla="*/ 236 w 236"/>
                <a:gd name="T25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6" h="436">
                  <a:moveTo>
                    <a:pt x="236" y="0"/>
                  </a:moveTo>
                  <a:cubicBezTo>
                    <a:pt x="224" y="209"/>
                    <a:pt x="224" y="209"/>
                    <a:pt x="224" y="209"/>
                  </a:cubicBezTo>
                  <a:cubicBezTo>
                    <a:pt x="222" y="243"/>
                    <a:pt x="222" y="243"/>
                    <a:pt x="222" y="243"/>
                  </a:cubicBezTo>
                  <a:cubicBezTo>
                    <a:pt x="217" y="337"/>
                    <a:pt x="217" y="337"/>
                    <a:pt x="217" y="337"/>
                  </a:cubicBezTo>
                  <a:cubicBezTo>
                    <a:pt x="215" y="392"/>
                    <a:pt x="169" y="436"/>
                    <a:pt x="114" y="436"/>
                  </a:cubicBezTo>
                  <a:cubicBezTo>
                    <a:pt x="114" y="436"/>
                    <a:pt x="114" y="436"/>
                    <a:pt x="114" y="436"/>
                  </a:cubicBezTo>
                  <a:cubicBezTo>
                    <a:pt x="56" y="436"/>
                    <a:pt x="0" y="393"/>
                    <a:pt x="0" y="335"/>
                  </a:cubicBezTo>
                  <a:cubicBezTo>
                    <a:pt x="0" y="335"/>
                    <a:pt x="0" y="335"/>
                    <a:pt x="0" y="335"/>
                  </a:cubicBezTo>
                  <a:cubicBezTo>
                    <a:pt x="0" y="332"/>
                    <a:pt x="0" y="329"/>
                    <a:pt x="0" y="325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6" y="0"/>
                    <a:pt x="86" y="0"/>
                    <a:pt x="86" y="0"/>
                  </a:cubicBezTo>
                  <a:lnTo>
                    <a:pt x="236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Freeform 70">
              <a:extLst>
                <a:ext uri="{FF2B5EF4-FFF2-40B4-BE49-F238E27FC236}">
                  <a16:creationId xmlns:a16="http://schemas.microsoft.com/office/drawing/2014/main" id="{9F6CC0AE-C9A8-47A8-828C-2F470747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301" y="2716213"/>
              <a:ext cx="841375" cy="1182688"/>
            </a:xfrm>
            <a:custGeom>
              <a:avLst/>
              <a:gdLst>
                <a:gd name="T0" fmla="*/ 309 w 309"/>
                <a:gd name="T1" fmla="*/ 186 h 436"/>
                <a:gd name="T2" fmla="*/ 309 w 309"/>
                <a:gd name="T3" fmla="*/ 322 h 436"/>
                <a:gd name="T4" fmla="*/ 251 w 309"/>
                <a:gd name="T5" fmla="*/ 421 h 436"/>
                <a:gd name="T6" fmla="*/ 196 w 309"/>
                <a:gd name="T7" fmla="*/ 436 h 436"/>
                <a:gd name="T8" fmla="*/ 111 w 309"/>
                <a:gd name="T9" fmla="*/ 406 h 436"/>
                <a:gd name="T10" fmla="*/ 74 w 309"/>
                <a:gd name="T11" fmla="*/ 329 h 436"/>
                <a:gd name="T12" fmla="*/ 74 w 309"/>
                <a:gd name="T13" fmla="*/ 193 h 436"/>
                <a:gd name="T14" fmla="*/ 0 w 309"/>
                <a:gd name="T15" fmla="*/ 0 h 436"/>
                <a:gd name="T16" fmla="*/ 190 w 309"/>
                <a:gd name="T17" fmla="*/ 0 h 436"/>
                <a:gd name="T18" fmla="*/ 309 w 309"/>
                <a:gd name="T19" fmla="*/ 18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436">
                  <a:moveTo>
                    <a:pt x="309" y="186"/>
                  </a:moveTo>
                  <a:cubicBezTo>
                    <a:pt x="309" y="322"/>
                    <a:pt x="309" y="322"/>
                    <a:pt x="309" y="322"/>
                  </a:cubicBezTo>
                  <a:cubicBezTo>
                    <a:pt x="309" y="365"/>
                    <a:pt x="286" y="402"/>
                    <a:pt x="251" y="421"/>
                  </a:cubicBezTo>
                  <a:cubicBezTo>
                    <a:pt x="235" y="430"/>
                    <a:pt x="216" y="436"/>
                    <a:pt x="196" y="436"/>
                  </a:cubicBezTo>
                  <a:cubicBezTo>
                    <a:pt x="164" y="436"/>
                    <a:pt x="134" y="425"/>
                    <a:pt x="111" y="406"/>
                  </a:cubicBezTo>
                  <a:cubicBezTo>
                    <a:pt x="88" y="387"/>
                    <a:pt x="74" y="360"/>
                    <a:pt x="74" y="329"/>
                  </a:cubicBezTo>
                  <a:cubicBezTo>
                    <a:pt x="74" y="193"/>
                    <a:pt x="74" y="193"/>
                    <a:pt x="74" y="19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lnTo>
                    <a:pt x="309" y="186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Freeform 71">
              <a:extLst>
                <a:ext uri="{FF2B5EF4-FFF2-40B4-BE49-F238E27FC236}">
                  <a16:creationId xmlns:a16="http://schemas.microsoft.com/office/drawing/2014/main" id="{0B8C550A-E66D-41C2-99DB-0AF8A574D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6" y="2716213"/>
              <a:ext cx="566738" cy="1182688"/>
            </a:xfrm>
            <a:custGeom>
              <a:avLst/>
              <a:gdLst>
                <a:gd name="T0" fmla="*/ 5 w 208"/>
                <a:gd name="T1" fmla="*/ 243 h 436"/>
                <a:gd name="T2" fmla="*/ 7 w 208"/>
                <a:gd name="T3" fmla="*/ 209 h 436"/>
                <a:gd name="T4" fmla="*/ 19 w 208"/>
                <a:gd name="T5" fmla="*/ 0 h 436"/>
                <a:gd name="T6" fmla="*/ 134 w 208"/>
                <a:gd name="T7" fmla="*/ 0 h 436"/>
                <a:gd name="T8" fmla="*/ 208 w 208"/>
                <a:gd name="T9" fmla="*/ 193 h 436"/>
                <a:gd name="T10" fmla="*/ 208 w 208"/>
                <a:gd name="T11" fmla="*/ 329 h 436"/>
                <a:gd name="T12" fmla="*/ 208 w 208"/>
                <a:gd name="T13" fmla="*/ 335 h 436"/>
                <a:gd name="T14" fmla="*/ 107 w 208"/>
                <a:gd name="T15" fmla="*/ 436 h 436"/>
                <a:gd name="T16" fmla="*/ 33 w 208"/>
                <a:gd name="T17" fmla="*/ 407 h 436"/>
                <a:gd name="T18" fmla="*/ 0 w 208"/>
                <a:gd name="T19" fmla="*/ 337 h 436"/>
                <a:gd name="T20" fmla="*/ 5 w 208"/>
                <a:gd name="T21" fmla="*/ 243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8" h="436">
                  <a:moveTo>
                    <a:pt x="5" y="243"/>
                  </a:moveTo>
                  <a:cubicBezTo>
                    <a:pt x="7" y="209"/>
                    <a:pt x="7" y="209"/>
                    <a:pt x="7" y="20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208" y="193"/>
                    <a:pt x="208" y="193"/>
                    <a:pt x="208" y="193"/>
                  </a:cubicBezTo>
                  <a:cubicBezTo>
                    <a:pt x="208" y="329"/>
                    <a:pt x="208" y="329"/>
                    <a:pt x="208" y="329"/>
                  </a:cubicBezTo>
                  <a:cubicBezTo>
                    <a:pt x="208" y="335"/>
                    <a:pt x="208" y="335"/>
                    <a:pt x="208" y="335"/>
                  </a:cubicBezTo>
                  <a:cubicBezTo>
                    <a:pt x="208" y="391"/>
                    <a:pt x="163" y="436"/>
                    <a:pt x="107" y="436"/>
                  </a:cubicBezTo>
                  <a:cubicBezTo>
                    <a:pt x="80" y="436"/>
                    <a:pt x="53" y="425"/>
                    <a:pt x="33" y="407"/>
                  </a:cubicBezTo>
                  <a:cubicBezTo>
                    <a:pt x="13" y="389"/>
                    <a:pt x="0" y="365"/>
                    <a:pt x="0" y="337"/>
                  </a:cubicBezTo>
                  <a:lnTo>
                    <a:pt x="5" y="243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Freeform 72">
              <a:extLst>
                <a:ext uri="{FF2B5EF4-FFF2-40B4-BE49-F238E27FC236}">
                  <a16:creationId xmlns:a16="http://schemas.microsoft.com/office/drawing/2014/main" id="{A9E99446-932F-44FB-AC65-4E10E4418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663" y="2716213"/>
              <a:ext cx="798513" cy="1182688"/>
            </a:xfrm>
            <a:custGeom>
              <a:avLst/>
              <a:gdLst>
                <a:gd name="T0" fmla="*/ 293 w 293"/>
                <a:gd name="T1" fmla="*/ 0 h 436"/>
                <a:gd name="T2" fmla="*/ 216 w 293"/>
                <a:gd name="T3" fmla="*/ 196 h 436"/>
                <a:gd name="T4" fmla="*/ 216 w 293"/>
                <a:gd name="T5" fmla="*/ 325 h 436"/>
                <a:gd name="T6" fmla="*/ 216 w 293"/>
                <a:gd name="T7" fmla="*/ 335 h 436"/>
                <a:gd name="T8" fmla="*/ 111 w 293"/>
                <a:gd name="T9" fmla="*/ 436 h 436"/>
                <a:gd name="T10" fmla="*/ 62 w 293"/>
                <a:gd name="T11" fmla="*/ 425 h 436"/>
                <a:gd name="T12" fmla="*/ 32 w 293"/>
                <a:gd name="T13" fmla="*/ 404 h 436"/>
                <a:gd name="T14" fmla="*/ 0 w 293"/>
                <a:gd name="T15" fmla="*/ 328 h 436"/>
                <a:gd name="T16" fmla="*/ 0 w 293"/>
                <a:gd name="T17" fmla="*/ 193 h 436"/>
                <a:gd name="T18" fmla="*/ 116 w 293"/>
                <a:gd name="T19" fmla="*/ 0 h 436"/>
                <a:gd name="T20" fmla="*/ 293 w 293"/>
                <a:gd name="T21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436">
                  <a:moveTo>
                    <a:pt x="293" y="0"/>
                  </a:moveTo>
                  <a:cubicBezTo>
                    <a:pt x="216" y="196"/>
                    <a:pt x="216" y="196"/>
                    <a:pt x="216" y="196"/>
                  </a:cubicBezTo>
                  <a:cubicBezTo>
                    <a:pt x="216" y="325"/>
                    <a:pt x="216" y="325"/>
                    <a:pt x="216" y="325"/>
                  </a:cubicBezTo>
                  <a:cubicBezTo>
                    <a:pt x="216" y="329"/>
                    <a:pt x="216" y="332"/>
                    <a:pt x="216" y="335"/>
                  </a:cubicBezTo>
                  <a:cubicBezTo>
                    <a:pt x="211" y="390"/>
                    <a:pt x="166" y="434"/>
                    <a:pt x="111" y="436"/>
                  </a:cubicBezTo>
                  <a:cubicBezTo>
                    <a:pt x="93" y="436"/>
                    <a:pt x="77" y="432"/>
                    <a:pt x="62" y="425"/>
                  </a:cubicBezTo>
                  <a:cubicBezTo>
                    <a:pt x="51" y="420"/>
                    <a:pt x="41" y="413"/>
                    <a:pt x="32" y="404"/>
                  </a:cubicBezTo>
                  <a:cubicBezTo>
                    <a:pt x="12" y="384"/>
                    <a:pt x="0" y="357"/>
                    <a:pt x="0" y="328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293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Line 73">
              <a:extLst>
                <a:ext uri="{FF2B5EF4-FFF2-40B4-BE49-F238E27FC236}">
                  <a16:creationId xmlns:a16="http://schemas.microsoft.com/office/drawing/2014/main" id="{7F37D518-D714-4142-8A0A-3C0CC2F67F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73463" y="3375025"/>
              <a:ext cx="4763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Freeform 74">
              <a:extLst>
                <a:ext uri="{FF2B5EF4-FFF2-40B4-BE49-F238E27FC236}">
                  <a16:creationId xmlns:a16="http://schemas.microsoft.com/office/drawing/2014/main" id="{90193D71-4EFC-4A6F-B2A7-97C8AAE0F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9526" y="3857625"/>
              <a:ext cx="2058988" cy="1044575"/>
            </a:xfrm>
            <a:custGeom>
              <a:avLst/>
              <a:gdLst>
                <a:gd name="T0" fmla="*/ 0 w 756"/>
                <a:gd name="T1" fmla="*/ 4 h 385"/>
                <a:gd name="T2" fmla="*/ 0 w 756"/>
                <a:gd name="T3" fmla="*/ 385 h 385"/>
                <a:gd name="T4" fmla="*/ 135 w 756"/>
                <a:gd name="T5" fmla="*/ 385 h 385"/>
                <a:gd name="T6" fmla="*/ 135 w 756"/>
                <a:gd name="T7" fmla="*/ 231 h 385"/>
                <a:gd name="T8" fmla="*/ 243 w 756"/>
                <a:gd name="T9" fmla="*/ 123 h 385"/>
                <a:gd name="T10" fmla="*/ 319 w 756"/>
                <a:gd name="T11" fmla="*/ 154 h 385"/>
                <a:gd name="T12" fmla="*/ 351 w 756"/>
                <a:gd name="T13" fmla="*/ 231 h 385"/>
                <a:gd name="T14" fmla="*/ 351 w 756"/>
                <a:gd name="T15" fmla="*/ 385 h 385"/>
                <a:gd name="T16" fmla="*/ 756 w 756"/>
                <a:gd name="T17" fmla="*/ 385 h 385"/>
                <a:gd name="T18" fmla="*/ 756 w 756"/>
                <a:gd name="T19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6" h="385">
                  <a:moveTo>
                    <a:pt x="0" y="4"/>
                  </a:moveTo>
                  <a:cubicBezTo>
                    <a:pt x="0" y="385"/>
                    <a:pt x="0" y="385"/>
                    <a:pt x="0" y="385"/>
                  </a:cubicBezTo>
                  <a:cubicBezTo>
                    <a:pt x="135" y="385"/>
                    <a:pt x="135" y="385"/>
                    <a:pt x="135" y="385"/>
                  </a:cubicBezTo>
                  <a:cubicBezTo>
                    <a:pt x="135" y="231"/>
                    <a:pt x="135" y="231"/>
                    <a:pt x="135" y="231"/>
                  </a:cubicBezTo>
                  <a:cubicBezTo>
                    <a:pt x="135" y="171"/>
                    <a:pt x="183" y="123"/>
                    <a:pt x="243" y="123"/>
                  </a:cubicBezTo>
                  <a:cubicBezTo>
                    <a:pt x="273" y="123"/>
                    <a:pt x="300" y="135"/>
                    <a:pt x="319" y="154"/>
                  </a:cubicBezTo>
                  <a:cubicBezTo>
                    <a:pt x="339" y="174"/>
                    <a:pt x="351" y="201"/>
                    <a:pt x="351" y="231"/>
                  </a:cubicBezTo>
                  <a:cubicBezTo>
                    <a:pt x="351" y="385"/>
                    <a:pt x="351" y="385"/>
                    <a:pt x="351" y="385"/>
                  </a:cubicBezTo>
                  <a:cubicBezTo>
                    <a:pt x="756" y="385"/>
                    <a:pt x="756" y="385"/>
                    <a:pt x="756" y="385"/>
                  </a:cubicBezTo>
                  <a:cubicBezTo>
                    <a:pt x="756" y="0"/>
                    <a:pt x="756" y="0"/>
                    <a:pt x="756" y="0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Freeform 78">
              <a:extLst>
                <a:ext uri="{FF2B5EF4-FFF2-40B4-BE49-F238E27FC236}">
                  <a16:creationId xmlns:a16="http://schemas.microsoft.com/office/drawing/2014/main" id="{78F99A8A-D5C3-47EF-A515-C79236A31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121150"/>
              <a:ext cx="679450" cy="260350"/>
            </a:xfrm>
            <a:custGeom>
              <a:avLst/>
              <a:gdLst>
                <a:gd name="T0" fmla="*/ 201 w 249"/>
                <a:gd name="T1" fmla="*/ 96 h 96"/>
                <a:gd name="T2" fmla="*/ 48 w 249"/>
                <a:gd name="T3" fmla="*/ 96 h 96"/>
                <a:gd name="T4" fmla="*/ 0 w 249"/>
                <a:gd name="T5" fmla="*/ 48 h 96"/>
                <a:gd name="T6" fmla="*/ 0 w 249"/>
                <a:gd name="T7" fmla="*/ 48 h 96"/>
                <a:gd name="T8" fmla="*/ 48 w 249"/>
                <a:gd name="T9" fmla="*/ 0 h 96"/>
                <a:gd name="T10" fmla="*/ 201 w 249"/>
                <a:gd name="T11" fmla="*/ 0 h 96"/>
                <a:gd name="T12" fmla="*/ 249 w 249"/>
                <a:gd name="T13" fmla="*/ 48 h 96"/>
                <a:gd name="T14" fmla="*/ 249 w 249"/>
                <a:gd name="T15" fmla="*/ 48 h 96"/>
                <a:gd name="T16" fmla="*/ 201 w 249"/>
                <a:gd name="T1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9" h="96">
                  <a:moveTo>
                    <a:pt x="201" y="96"/>
                  </a:moveTo>
                  <a:cubicBezTo>
                    <a:pt x="48" y="96"/>
                    <a:pt x="48" y="96"/>
                    <a:pt x="48" y="96"/>
                  </a:cubicBezTo>
                  <a:cubicBezTo>
                    <a:pt x="21" y="96"/>
                    <a:pt x="0" y="74"/>
                    <a:pt x="0" y="48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21"/>
                    <a:pt x="21" y="0"/>
                    <a:pt x="48" y="0"/>
                  </a:cubicBezTo>
                  <a:cubicBezTo>
                    <a:pt x="201" y="0"/>
                    <a:pt x="201" y="0"/>
                    <a:pt x="201" y="0"/>
                  </a:cubicBezTo>
                  <a:cubicBezTo>
                    <a:pt x="228" y="0"/>
                    <a:pt x="249" y="21"/>
                    <a:pt x="249" y="48"/>
                  </a:cubicBezTo>
                  <a:cubicBezTo>
                    <a:pt x="249" y="48"/>
                    <a:pt x="249" y="48"/>
                    <a:pt x="249" y="48"/>
                  </a:cubicBezTo>
                  <a:cubicBezTo>
                    <a:pt x="249" y="74"/>
                    <a:pt x="228" y="96"/>
                    <a:pt x="201" y="96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75">
              <a:extLst>
                <a:ext uri="{FF2B5EF4-FFF2-40B4-BE49-F238E27FC236}">
                  <a16:creationId xmlns:a16="http://schemas.microsoft.com/office/drawing/2014/main" id="{CAD4F150-EAE2-40E5-9009-62495957B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9664" y="2719729"/>
              <a:ext cx="1231900" cy="1182688"/>
            </a:xfrm>
            <a:custGeom>
              <a:avLst/>
              <a:gdLst>
                <a:gd name="T0" fmla="*/ 216 w 452"/>
                <a:gd name="T1" fmla="*/ 335 h 436"/>
                <a:gd name="T2" fmla="*/ 330 w 452"/>
                <a:gd name="T3" fmla="*/ 436 h 436"/>
                <a:gd name="T4" fmla="*/ 330 w 452"/>
                <a:gd name="T5" fmla="*/ 436 h 436"/>
                <a:gd name="T6" fmla="*/ 433 w 452"/>
                <a:gd name="T7" fmla="*/ 337 h 436"/>
                <a:gd name="T8" fmla="*/ 438 w 452"/>
                <a:gd name="T9" fmla="*/ 243 h 436"/>
                <a:gd name="T10" fmla="*/ 440 w 452"/>
                <a:gd name="T11" fmla="*/ 209 h 436"/>
                <a:gd name="T12" fmla="*/ 452 w 452"/>
                <a:gd name="T13" fmla="*/ 0 h 436"/>
                <a:gd name="T14" fmla="*/ 302 w 452"/>
                <a:gd name="T15" fmla="*/ 0 h 436"/>
                <a:gd name="T16" fmla="*/ 293 w 452"/>
                <a:gd name="T17" fmla="*/ 0 h 436"/>
                <a:gd name="T18" fmla="*/ 116 w 452"/>
                <a:gd name="T19" fmla="*/ 0 h 436"/>
                <a:gd name="T20" fmla="*/ 0 w 452"/>
                <a:gd name="T21" fmla="*/ 193 h 436"/>
                <a:gd name="T22" fmla="*/ 0 w 452"/>
                <a:gd name="T23" fmla="*/ 328 h 436"/>
                <a:gd name="T24" fmla="*/ 32 w 452"/>
                <a:gd name="T25" fmla="*/ 404 h 436"/>
                <a:gd name="T26" fmla="*/ 62 w 452"/>
                <a:gd name="T27" fmla="*/ 425 h 436"/>
                <a:gd name="T28" fmla="*/ 111 w 452"/>
                <a:gd name="T29" fmla="*/ 436 h 436"/>
                <a:gd name="T30" fmla="*/ 216 w 452"/>
                <a:gd name="T31" fmla="*/ 335 h 436"/>
                <a:gd name="T32" fmla="*/ 216 w 452"/>
                <a:gd name="T33" fmla="*/ 325 h 436"/>
                <a:gd name="T34" fmla="*/ 216 w 452"/>
                <a:gd name="T35" fmla="*/ 196 h 436"/>
                <a:gd name="T36" fmla="*/ 293 w 452"/>
                <a:gd name="T37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2" h="436">
                  <a:moveTo>
                    <a:pt x="216" y="335"/>
                  </a:moveTo>
                  <a:cubicBezTo>
                    <a:pt x="216" y="393"/>
                    <a:pt x="272" y="436"/>
                    <a:pt x="330" y="436"/>
                  </a:cubicBezTo>
                  <a:cubicBezTo>
                    <a:pt x="330" y="436"/>
                    <a:pt x="330" y="436"/>
                    <a:pt x="330" y="436"/>
                  </a:cubicBezTo>
                  <a:cubicBezTo>
                    <a:pt x="385" y="436"/>
                    <a:pt x="431" y="392"/>
                    <a:pt x="433" y="337"/>
                  </a:cubicBezTo>
                  <a:cubicBezTo>
                    <a:pt x="438" y="243"/>
                    <a:pt x="438" y="243"/>
                    <a:pt x="438" y="243"/>
                  </a:cubicBezTo>
                  <a:cubicBezTo>
                    <a:pt x="440" y="209"/>
                    <a:pt x="440" y="209"/>
                    <a:pt x="440" y="209"/>
                  </a:cubicBezTo>
                  <a:cubicBezTo>
                    <a:pt x="452" y="0"/>
                    <a:pt x="452" y="0"/>
                    <a:pt x="452" y="0"/>
                  </a:cubicBezTo>
                  <a:cubicBezTo>
                    <a:pt x="302" y="0"/>
                    <a:pt x="302" y="0"/>
                    <a:pt x="302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57"/>
                    <a:pt x="12" y="384"/>
                    <a:pt x="32" y="404"/>
                  </a:cubicBezTo>
                  <a:cubicBezTo>
                    <a:pt x="41" y="413"/>
                    <a:pt x="51" y="420"/>
                    <a:pt x="62" y="425"/>
                  </a:cubicBezTo>
                  <a:cubicBezTo>
                    <a:pt x="77" y="432"/>
                    <a:pt x="93" y="436"/>
                    <a:pt x="111" y="436"/>
                  </a:cubicBezTo>
                  <a:cubicBezTo>
                    <a:pt x="166" y="434"/>
                    <a:pt x="211" y="390"/>
                    <a:pt x="216" y="335"/>
                  </a:cubicBezTo>
                  <a:cubicBezTo>
                    <a:pt x="216" y="332"/>
                    <a:pt x="216" y="329"/>
                    <a:pt x="216" y="325"/>
                  </a:cubicBezTo>
                  <a:cubicBezTo>
                    <a:pt x="216" y="196"/>
                    <a:pt x="216" y="196"/>
                    <a:pt x="216" y="19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76">
              <a:extLst>
                <a:ext uri="{FF2B5EF4-FFF2-40B4-BE49-F238E27FC236}">
                  <a16:creationId xmlns:a16="http://schemas.microsoft.com/office/drawing/2014/main" id="{F7AC4C6E-10DE-40C8-AB42-C80F5787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1564" y="2719729"/>
              <a:ext cx="1154113" cy="1182688"/>
            </a:xfrm>
            <a:custGeom>
              <a:avLst/>
              <a:gdLst>
                <a:gd name="T0" fmla="*/ 0 w 424"/>
                <a:gd name="T1" fmla="*/ 0 h 436"/>
                <a:gd name="T2" fmla="*/ 115 w 424"/>
                <a:gd name="T3" fmla="*/ 0 h 436"/>
                <a:gd name="T4" fmla="*/ 305 w 424"/>
                <a:gd name="T5" fmla="*/ 0 h 436"/>
                <a:gd name="T6" fmla="*/ 424 w 424"/>
                <a:gd name="T7" fmla="*/ 186 h 436"/>
                <a:gd name="T8" fmla="*/ 424 w 424"/>
                <a:gd name="T9" fmla="*/ 322 h 436"/>
                <a:gd name="T10" fmla="*/ 366 w 424"/>
                <a:gd name="T11" fmla="*/ 421 h 436"/>
                <a:gd name="T12" fmla="*/ 311 w 424"/>
                <a:gd name="T13" fmla="*/ 436 h 436"/>
                <a:gd name="T14" fmla="*/ 226 w 424"/>
                <a:gd name="T15" fmla="*/ 406 h 436"/>
                <a:gd name="T16" fmla="*/ 189 w 424"/>
                <a:gd name="T17" fmla="*/ 329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4" h="436">
                  <a:moveTo>
                    <a:pt x="0" y="0"/>
                  </a:moveTo>
                  <a:cubicBezTo>
                    <a:pt x="115" y="0"/>
                    <a:pt x="115" y="0"/>
                    <a:pt x="11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424" y="186"/>
                    <a:pt x="424" y="186"/>
                    <a:pt x="424" y="186"/>
                  </a:cubicBezTo>
                  <a:cubicBezTo>
                    <a:pt x="424" y="322"/>
                    <a:pt x="424" y="322"/>
                    <a:pt x="424" y="322"/>
                  </a:cubicBezTo>
                  <a:cubicBezTo>
                    <a:pt x="424" y="365"/>
                    <a:pt x="401" y="402"/>
                    <a:pt x="366" y="421"/>
                  </a:cubicBezTo>
                  <a:cubicBezTo>
                    <a:pt x="350" y="430"/>
                    <a:pt x="331" y="436"/>
                    <a:pt x="311" y="436"/>
                  </a:cubicBezTo>
                  <a:cubicBezTo>
                    <a:pt x="279" y="436"/>
                    <a:pt x="249" y="425"/>
                    <a:pt x="226" y="406"/>
                  </a:cubicBezTo>
                  <a:cubicBezTo>
                    <a:pt x="203" y="387"/>
                    <a:pt x="189" y="360"/>
                    <a:pt x="189" y="329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77">
              <a:extLst>
                <a:ext uri="{FF2B5EF4-FFF2-40B4-BE49-F238E27FC236}">
                  <a16:creationId xmlns:a16="http://schemas.microsoft.com/office/drawing/2014/main" id="{3EBE9C36-95DD-4160-B717-E5B2B8A97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177" y="2719729"/>
              <a:ext cx="566738" cy="1182688"/>
            </a:xfrm>
            <a:custGeom>
              <a:avLst/>
              <a:gdLst>
                <a:gd name="T0" fmla="*/ 134 w 208"/>
                <a:gd name="T1" fmla="*/ 0 h 436"/>
                <a:gd name="T2" fmla="*/ 208 w 208"/>
                <a:gd name="T3" fmla="*/ 193 h 436"/>
                <a:gd name="T4" fmla="*/ 208 w 208"/>
                <a:gd name="T5" fmla="*/ 329 h 436"/>
                <a:gd name="T6" fmla="*/ 208 w 208"/>
                <a:gd name="T7" fmla="*/ 335 h 436"/>
                <a:gd name="T8" fmla="*/ 107 w 208"/>
                <a:gd name="T9" fmla="*/ 436 h 436"/>
                <a:gd name="T10" fmla="*/ 33 w 208"/>
                <a:gd name="T11" fmla="*/ 407 h 436"/>
                <a:gd name="T12" fmla="*/ 0 w 208"/>
                <a:gd name="T13" fmla="*/ 337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436">
                  <a:moveTo>
                    <a:pt x="134" y="0"/>
                  </a:moveTo>
                  <a:cubicBezTo>
                    <a:pt x="208" y="193"/>
                    <a:pt x="208" y="193"/>
                    <a:pt x="208" y="193"/>
                  </a:cubicBezTo>
                  <a:cubicBezTo>
                    <a:pt x="208" y="329"/>
                    <a:pt x="208" y="329"/>
                    <a:pt x="208" y="329"/>
                  </a:cubicBezTo>
                  <a:cubicBezTo>
                    <a:pt x="208" y="335"/>
                    <a:pt x="208" y="335"/>
                    <a:pt x="208" y="335"/>
                  </a:cubicBezTo>
                  <a:cubicBezTo>
                    <a:pt x="208" y="391"/>
                    <a:pt x="163" y="436"/>
                    <a:pt x="107" y="436"/>
                  </a:cubicBezTo>
                  <a:cubicBezTo>
                    <a:pt x="80" y="436"/>
                    <a:pt x="53" y="425"/>
                    <a:pt x="33" y="407"/>
                  </a:cubicBezTo>
                  <a:cubicBezTo>
                    <a:pt x="13" y="389"/>
                    <a:pt x="0" y="365"/>
                    <a:pt x="0" y="337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4" name="Group 503">
            <a:extLst>
              <a:ext uri="{FF2B5EF4-FFF2-40B4-BE49-F238E27FC236}">
                <a16:creationId xmlns:a16="http://schemas.microsoft.com/office/drawing/2014/main" id="{D6D6FA27-7D51-4973-8099-8EEF0D3722E4}"/>
              </a:ext>
            </a:extLst>
          </p:cNvPr>
          <p:cNvGrpSpPr/>
          <p:nvPr/>
        </p:nvGrpSpPr>
        <p:grpSpPr>
          <a:xfrm>
            <a:off x="5442418" y="3803720"/>
            <a:ext cx="416288" cy="412366"/>
            <a:chOff x="4754563" y="2105026"/>
            <a:chExt cx="2695575" cy="2670175"/>
          </a:xfrm>
        </p:grpSpPr>
        <p:sp>
          <p:nvSpPr>
            <p:cNvPr id="505" name="Line 82">
              <a:extLst>
                <a:ext uri="{FF2B5EF4-FFF2-40B4-BE49-F238E27FC236}">
                  <a16:creationId xmlns:a16="http://schemas.microsoft.com/office/drawing/2014/main" id="{AF758DC2-D02F-490C-A2F9-4D3AE4244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48363" y="2763838"/>
              <a:ext cx="47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Line 83">
              <a:extLst>
                <a:ext uri="{FF2B5EF4-FFF2-40B4-BE49-F238E27FC236}">
                  <a16:creationId xmlns:a16="http://schemas.microsoft.com/office/drawing/2014/main" id="{44D9DAAE-8B0F-4E81-9A71-29F134326C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1825" y="3246438"/>
              <a:ext cx="0" cy="4873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Freeform 84">
              <a:extLst>
                <a:ext uri="{FF2B5EF4-FFF2-40B4-BE49-F238E27FC236}">
                  <a16:creationId xmlns:a16="http://schemas.microsoft.com/office/drawing/2014/main" id="{98D36245-E911-4FB6-A08A-08820A5F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425" y="3257551"/>
              <a:ext cx="1538288" cy="1031875"/>
            </a:xfrm>
            <a:custGeom>
              <a:avLst/>
              <a:gdLst>
                <a:gd name="T0" fmla="*/ 0 w 565"/>
                <a:gd name="T1" fmla="*/ 0 h 381"/>
                <a:gd name="T2" fmla="*/ 0 w 565"/>
                <a:gd name="T3" fmla="*/ 381 h 381"/>
                <a:gd name="T4" fmla="*/ 135 w 565"/>
                <a:gd name="T5" fmla="*/ 381 h 381"/>
                <a:gd name="T6" fmla="*/ 135 w 565"/>
                <a:gd name="T7" fmla="*/ 227 h 381"/>
                <a:gd name="T8" fmla="*/ 243 w 565"/>
                <a:gd name="T9" fmla="*/ 119 h 381"/>
                <a:gd name="T10" fmla="*/ 319 w 565"/>
                <a:gd name="T11" fmla="*/ 150 h 381"/>
                <a:gd name="T12" fmla="*/ 351 w 565"/>
                <a:gd name="T13" fmla="*/ 227 h 381"/>
                <a:gd name="T14" fmla="*/ 351 w 565"/>
                <a:gd name="T15" fmla="*/ 381 h 381"/>
                <a:gd name="T16" fmla="*/ 565 w 565"/>
                <a:gd name="T17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5" h="381">
                  <a:moveTo>
                    <a:pt x="0" y="0"/>
                  </a:moveTo>
                  <a:cubicBezTo>
                    <a:pt x="0" y="381"/>
                    <a:pt x="0" y="381"/>
                    <a:pt x="0" y="381"/>
                  </a:cubicBezTo>
                  <a:cubicBezTo>
                    <a:pt x="135" y="381"/>
                    <a:pt x="135" y="381"/>
                    <a:pt x="135" y="381"/>
                  </a:cubicBezTo>
                  <a:cubicBezTo>
                    <a:pt x="135" y="227"/>
                    <a:pt x="135" y="227"/>
                    <a:pt x="135" y="227"/>
                  </a:cubicBezTo>
                  <a:cubicBezTo>
                    <a:pt x="135" y="167"/>
                    <a:pt x="183" y="119"/>
                    <a:pt x="243" y="119"/>
                  </a:cubicBezTo>
                  <a:cubicBezTo>
                    <a:pt x="273" y="119"/>
                    <a:pt x="300" y="131"/>
                    <a:pt x="319" y="150"/>
                  </a:cubicBezTo>
                  <a:cubicBezTo>
                    <a:pt x="339" y="170"/>
                    <a:pt x="351" y="197"/>
                    <a:pt x="351" y="227"/>
                  </a:cubicBezTo>
                  <a:cubicBezTo>
                    <a:pt x="351" y="381"/>
                    <a:pt x="351" y="381"/>
                    <a:pt x="351" y="381"/>
                  </a:cubicBezTo>
                  <a:cubicBezTo>
                    <a:pt x="565" y="381"/>
                    <a:pt x="565" y="381"/>
                    <a:pt x="565" y="38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Freeform 85">
              <a:extLst>
                <a:ext uri="{FF2B5EF4-FFF2-40B4-BE49-F238E27FC236}">
                  <a16:creationId xmlns:a16="http://schemas.microsoft.com/office/drawing/2014/main" id="{D9AA4E1B-F118-4EAF-94D2-439BA17E6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105026"/>
              <a:ext cx="1231900" cy="1181100"/>
            </a:xfrm>
            <a:custGeom>
              <a:avLst/>
              <a:gdLst>
                <a:gd name="T0" fmla="*/ 216 w 452"/>
                <a:gd name="T1" fmla="*/ 335 h 436"/>
                <a:gd name="T2" fmla="*/ 330 w 452"/>
                <a:gd name="T3" fmla="*/ 436 h 436"/>
                <a:gd name="T4" fmla="*/ 330 w 452"/>
                <a:gd name="T5" fmla="*/ 436 h 436"/>
                <a:gd name="T6" fmla="*/ 433 w 452"/>
                <a:gd name="T7" fmla="*/ 337 h 436"/>
                <a:gd name="T8" fmla="*/ 438 w 452"/>
                <a:gd name="T9" fmla="*/ 243 h 436"/>
                <a:gd name="T10" fmla="*/ 440 w 452"/>
                <a:gd name="T11" fmla="*/ 209 h 436"/>
                <a:gd name="T12" fmla="*/ 452 w 452"/>
                <a:gd name="T13" fmla="*/ 0 h 436"/>
                <a:gd name="T14" fmla="*/ 302 w 452"/>
                <a:gd name="T15" fmla="*/ 0 h 436"/>
                <a:gd name="T16" fmla="*/ 293 w 452"/>
                <a:gd name="T17" fmla="*/ 0 h 436"/>
                <a:gd name="T18" fmla="*/ 116 w 452"/>
                <a:gd name="T19" fmla="*/ 0 h 436"/>
                <a:gd name="T20" fmla="*/ 0 w 452"/>
                <a:gd name="T21" fmla="*/ 193 h 436"/>
                <a:gd name="T22" fmla="*/ 0 w 452"/>
                <a:gd name="T23" fmla="*/ 328 h 436"/>
                <a:gd name="T24" fmla="*/ 32 w 452"/>
                <a:gd name="T25" fmla="*/ 404 h 436"/>
                <a:gd name="T26" fmla="*/ 62 w 452"/>
                <a:gd name="T27" fmla="*/ 425 h 436"/>
                <a:gd name="T28" fmla="*/ 111 w 452"/>
                <a:gd name="T29" fmla="*/ 436 h 436"/>
                <a:gd name="T30" fmla="*/ 216 w 452"/>
                <a:gd name="T31" fmla="*/ 335 h 436"/>
                <a:gd name="T32" fmla="*/ 216 w 452"/>
                <a:gd name="T33" fmla="*/ 325 h 436"/>
                <a:gd name="T34" fmla="*/ 216 w 452"/>
                <a:gd name="T35" fmla="*/ 196 h 436"/>
                <a:gd name="T36" fmla="*/ 293 w 452"/>
                <a:gd name="T37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2" h="436">
                  <a:moveTo>
                    <a:pt x="216" y="335"/>
                  </a:moveTo>
                  <a:cubicBezTo>
                    <a:pt x="216" y="393"/>
                    <a:pt x="272" y="436"/>
                    <a:pt x="330" y="436"/>
                  </a:cubicBezTo>
                  <a:cubicBezTo>
                    <a:pt x="330" y="436"/>
                    <a:pt x="330" y="436"/>
                    <a:pt x="330" y="436"/>
                  </a:cubicBezTo>
                  <a:cubicBezTo>
                    <a:pt x="385" y="436"/>
                    <a:pt x="431" y="392"/>
                    <a:pt x="433" y="337"/>
                  </a:cubicBezTo>
                  <a:cubicBezTo>
                    <a:pt x="438" y="243"/>
                    <a:pt x="438" y="243"/>
                    <a:pt x="438" y="243"/>
                  </a:cubicBezTo>
                  <a:cubicBezTo>
                    <a:pt x="440" y="209"/>
                    <a:pt x="440" y="209"/>
                    <a:pt x="440" y="209"/>
                  </a:cubicBezTo>
                  <a:cubicBezTo>
                    <a:pt x="452" y="0"/>
                    <a:pt x="452" y="0"/>
                    <a:pt x="452" y="0"/>
                  </a:cubicBezTo>
                  <a:cubicBezTo>
                    <a:pt x="302" y="0"/>
                    <a:pt x="302" y="0"/>
                    <a:pt x="302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57"/>
                    <a:pt x="12" y="384"/>
                    <a:pt x="32" y="404"/>
                  </a:cubicBezTo>
                  <a:cubicBezTo>
                    <a:pt x="41" y="413"/>
                    <a:pt x="51" y="420"/>
                    <a:pt x="62" y="425"/>
                  </a:cubicBezTo>
                  <a:cubicBezTo>
                    <a:pt x="77" y="432"/>
                    <a:pt x="93" y="436"/>
                    <a:pt x="111" y="436"/>
                  </a:cubicBezTo>
                  <a:cubicBezTo>
                    <a:pt x="166" y="434"/>
                    <a:pt x="211" y="390"/>
                    <a:pt x="216" y="335"/>
                  </a:cubicBezTo>
                  <a:cubicBezTo>
                    <a:pt x="216" y="332"/>
                    <a:pt x="216" y="329"/>
                    <a:pt x="216" y="325"/>
                  </a:cubicBezTo>
                  <a:cubicBezTo>
                    <a:pt x="216" y="196"/>
                    <a:pt x="216" y="196"/>
                    <a:pt x="216" y="19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Freeform 86">
              <a:extLst>
                <a:ext uri="{FF2B5EF4-FFF2-40B4-BE49-F238E27FC236}">
                  <a16:creationId xmlns:a16="http://schemas.microsoft.com/office/drawing/2014/main" id="{1A155B2A-B84E-4421-BAE4-1BEBA63B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2105026"/>
              <a:ext cx="1154113" cy="1181100"/>
            </a:xfrm>
            <a:custGeom>
              <a:avLst/>
              <a:gdLst>
                <a:gd name="T0" fmla="*/ 0 w 424"/>
                <a:gd name="T1" fmla="*/ 0 h 436"/>
                <a:gd name="T2" fmla="*/ 115 w 424"/>
                <a:gd name="T3" fmla="*/ 0 h 436"/>
                <a:gd name="T4" fmla="*/ 305 w 424"/>
                <a:gd name="T5" fmla="*/ 0 h 436"/>
                <a:gd name="T6" fmla="*/ 424 w 424"/>
                <a:gd name="T7" fmla="*/ 186 h 436"/>
                <a:gd name="T8" fmla="*/ 424 w 424"/>
                <a:gd name="T9" fmla="*/ 322 h 436"/>
                <a:gd name="T10" fmla="*/ 366 w 424"/>
                <a:gd name="T11" fmla="*/ 421 h 436"/>
                <a:gd name="T12" fmla="*/ 311 w 424"/>
                <a:gd name="T13" fmla="*/ 436 h 436"/>
                <a:gd name="T14" fmla="*/ 226 w 424"/>
                <a:gd name="T15" fmla="*/ 406 h 436"/>
                <a:gd name="T16" fmla="*/ 189 w 424"/>
                <a:gd name="T17" fmla="*/ 329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4" h="436">
                  <a:moveTo>
                    <a:pt x="0" y="0"/>
                  </a:moveTo>
                  <a:cubicBezTo>
                    <a:pt x="115" y="0"/>
                    <a:pt x="115" y="0"/>
                    <a:pt x="11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424" y="186"/>
                    <a:pt x="424" y="186"/>
                    <a:pt x="424" y="186"/>
                  </a:cubicBezTo>
                  <a:cubicBezTo>
                    <a:pt x="424" y="322"/>
                    <a:pt x="424" y="322"/>
                    <a:pt x="424" y="322"/>
                  </a:cubicBezTo>
                  <a:cubicBezTo>
                    <a:pt x="424" y="365"/>
                    <a:pt x="401" y="402"/>
                    <a:pt x="366" y="421"/>
                  </a:cubicBezTo>
                  <a:cubicBezTo>
                    <a:pt x="350" y="430"/>
                    <a:pt x="331" y="436"/>
                    <a:pt x="311" y="436"/>
                  </a:cubicBezTo>
                  <a:cubicBezTo>
                    <a:pt x="279" y="436"/>
                    <a:pt x="249" y="425"/>
                    <a:pt x="226" y="406"/>
                  </a:cubicBezTo>
                  <a:cubicBezTo>
                    <a:pt x="203" y="387"/>
                    <a:pt x="189" y="360"/>
                    <a:pt x="189" y="32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Freeform 87">
              <a:extLst>
                <a:ext uri="{FF2B5EF4-FFF2-40B4-BE49-F238E27FC236}">
                  <a16:creationId xmlns:a16="http://schemas.microsoft.com/office/drawing/2014/main" id="{9B4FD638-F9CA-4ED1-A989-2255D06DC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075" y="2105026"/>
              <a:ext cx="566738" cy="1181100"/>
            </a:xfrm>
            <a:custGeom>
              <a:avLst/>
              <a:gdLst>
                <a:gd name="T0" fmla="*/ 134 w 208"/>
                <a:gd name="T1" fmla="*/ 0 h 436"/>
                <a:gd name="T2" fmla="*/ 208 w 208"/>
                <a:gd name="T3" fmla="*/ 193 h 436"/>
                <a:gd name="T4" fmla="*/ 208 w 208"/>
                <a:gd name="T5" fmla="*/ 329 h 436"/>
                <a:gd name="T6" fmla="*/ 208 w 208"/>
                <a:gd name="T7" fmla="*/ 335 h 436"/>
                <a:gd name="T8" fmla="*/ 107 w 208"/>
                <a:gd name="T9" fmla="*/ 436 h 436"/>
                <a:gd name="T10" fmla="*/ 33 w 208"/>
                <a:gd name="T11" fmla="*/ 407 h 436"/>
                <a:gd name="T12" fmla="*/ 0 w 208"/>
                <a:gd name="T13" fmla="*/ 337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436">
                  <a:moveTo>
                    <a:pt x="134" y="0"/>
                  </a:moveTo>
                  <a:cubicBezTo>
                    <a:pt x="208" y="193"/>
                    <a:pt x="208" y="193"/>
                    <a:pt x="208" y="193"/>
                  </a:cubicBezTo>
                  <a:cubicBezTo>
                    <a:pt x="208" y="329"/>
                    <a:pt x="208" y="329"/>
                    <a:pt x="208" y="329"/>
                  </a:cubicBezTo>
                  <a:cubicBezTo>
                    <a:pt x="208" y="335"/>
                    <a:pt x="208" y="335"/>
                    <a:pt x="208" y="335"/>
                  </a:cubicBezTo>
                  <a:cubicBezTo>
                    <a:pt x="208" y="391"/>
                    <a:pt x="163" y="436"/>
                    <a:pt x="107" y="436"/>
                  </a:cubicBezTo>
                  <a:cubicBezTo>
                    <a:pt x="80" y="436"/>
                    <a:pt x="53" y="425"/>
                    <a:pt x="33" y="407"/>
                  </a:cubicBezTo>
                  <a:cubicBezTo>
                    <a:pt x="13" y="389"/>
                    <a:pt x="0" y="365"/>
                    <a:pt x="0" y="33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Freeform 88">
              <a:extLst>
                <a:ext uri="{FF2B5EF4-FFF2-40B4-BE49-F238E27FC236}">
                  <a16:creationId xmlns:a16="http://schemas.microsoft.com/office/drawing/2014/main" id="{434069F6-345C-4051-87B3-02CD0FB1E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7463" y="3657601"/>
              <a:ext cx="766763" cy="762000"/>
            </a:xfrm>
            <a:custGeom>
              <a:avLst/>
              <a:gdLst>
                <a:gd name="T0" fmla="*/ 226 w 282"/>
                <a:gd name="T1" fmla="*/ 28 h 281"/>
                <a:gd name="T2" fmla="*/ 282 w 282"/>
                <a:gd name="T3" fmla="*/ 140 h 281"/>
                <a:gd name="T4" fmla="*/ 141 w 282"/>
                <a:gd name="T5" fmla="*/ 281 h 281"/>
                <a:gd name="T6" fmla="*/ 35 w 282"/>
                <a:gd name="T7" fmla="*/ 233 h 281"/>
                <a:gd name="T8" fmla="*/ 0 w 282"/>
                <a:gd name="T9" fmla="*/ 140 h 281"/>
                <a:gd name="T10" fmla="*/ 141 w 282"/>
                <a:gd name="T11" fmla="*/ 0 h 281"/>
                <a:gd name="T12" fmla="*/ 226 w 282"/>
                <a:gd name="T13" fmla="*/ 28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281">
                  <a:moveTo>
                    <a:pt x="226" y="28"/>
                  </a:moveTo>
                  <a:cubicBezTo>
                    <a:pt x="260" y="54"/>
                    <a:pt x="282" y="95"/>
                    <a:pt x="282" y="140"/>
                  </a:cubicBezTo>
                  <a:cubicBezTo>
                    <a:pt x="282" y="218"/>
                    <a:pt x="219" y="281"/>
                    <a:pt x="141" y="281"/>
                  </a:cubicBezTo>
                  <a:cubicBezTo>
                    <a:pt x="98" y="281"/>
                    <a:pt x="60" y="262"/>
                    <a:pt x="35" y="233"/>
                  </a:cubicBezTo>
                  <a:cubicBezTo>
                    <a:pt x="13" y="208"/>
                    <a:pt x="0" y="176"/>
                    <a:pt x="0" y="140"/>
                  </a:cubicBezTo>
                  <a:cubicBezTo>
                    <a:pt x="0" y="63"/>
                    <a:pt x="63" y="0"/>
                    <a:pt x="141" y="0"/>
                  </a:cubicBezTo>
                  <a:cubicBezTo>
                    <a:pt x="173" y="0"/>
                    <a:pt x="202" y="10"/>
                    <a:pt x="226" y="28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Line 89">
              <a:extLst>
                <a:ext uri="{FF2B5EF4-FFF2-40B4-BE49-F238E27FC236}">
                  <a16:creationId xmlns:a16="http://schemas.microsoft.com/office/drawing/2014/main" id="{867237C3-9AFE-47A8-BCCA-F42C5A1FB0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3100" y="4349751"/>
              <a:ext cx="427038" cy="4254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Freeform 90">
              <a:extLst>
                <a:ext uri="{FF2B5EF4-FFF2-40B4-BE49-F238E27FC236}">
                  <a16:creationId xmlns:a16="http://schemas.microsoft.com/office/drawing/2014/main" id="{F4C07598-3BB8-4490-AFB9-76B0354AF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1313" y="3741738"/>
              <a:ext cx="247650" cy="100013"/>
            </a:xfrm>
            <a:custGeom>
              <a:avLst/>
              <a:gdLst>
                <a:gd name="T0" fmla="*/ 0 w 91"/>
                <a:gd name="T1" fmla="*/ 20 h 37"/>
                <a:gd name="T2" fmla="*/ 48 w 91"/>
                <a:gd name="T3" fmla="*/ 6 h 37"/>
                <a:gd name="T4" fmla="*/ 91 w 91"/>
                <a:gd name="T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" h="37">
                  <a:moveTo>
                    <a:pt x="0" y="20"/>
                  </a:moveTo>
                  <a:cubicBezTo>
                    <a:pt x="0" y="20"/>
                    <a:pt x="16" y="0"/>
                    <a:pt x="48" y="6"/>
                  </a:cubicBezTo>
                  <a:cubicBezTo>
                    <a:pt x="80" y="13"/>
                    <a:pt x="91" y="37"/>
                    <a:pt x="91" y="3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14" name="Group 513">
            <a:extLst>
              <a:ext uri="{FF2B5EF4-FFF2-40B4-BE49-F238E27FC236}">
                <a16:creationId xmlns:a16="http://schemas.microsoft.com/office/drawing/2014/main" id="{D91C5B7B-86CB-4234-8289-4D4785C365E0}"/>
              </a:ext>
            </a:extLst>
          </p:cNvPr>
          <p:cNvGrpSpPr/>
          <p:nvPr/>
        </p:nvGrpSpPr>
        <p:grpSpPr>
          <a:xfrm>
            <a:off x="6322499" y="3801015"/>
            <a:ext cx="421748" cy="417774"/>
            <a:chOff x="4754563" y="2105026"/>
            <a:chExt cx="2695575" cy="2670175"/>
          </a:xfrm>
        </p:grpSpPr>
        <p:sp>
          <p:nvSpPr>
            <p:cNvPr id="515" name="Freeform 94">
              <a:extLst>
                <a:ext uri="{FF2B5EF4-FFF2-40B4-BE49-F238E27FC236}">
                  <a16:creationId xmlns:a16="http://schemas.microsoft.com/office/drawing/2014/main" id="{73BAD11C-6A41-4FC1-BFBF-5EB4255AC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7463" y="3657601"/>
              <a:ext cx="766763" cy="762000"/>
            </a:xfrm>
            <a:custGeom>
              <a:avLst/>
              <a:gdLst>
                <a:gd name="T0" fmla="*/ 226 w 282"/>
                <a:gd name="T1" fmla="*/ 28 h 281"/>
                <a:gd name="T2" fmla="*/ 282 w 282"/>
                <a:gd name="T3" fmla="*/ 140 h 281"/>
                <a:gd name="T4" fmla="*/ 141 w 282"/>
                <a:gd name="T5" fmla="*/ 281 h 281"/>
                <a:gd name="T6" fmla="*/ 35 w 282"/>
                <a:gd name="T7" fmla="*/ 233 h 281"/>
                <a:gd name="T8" fmla="*/ 0 w 282"/>
                <a:gd name="T9" fmla="*/ 140 h 281"/>
                <a:gd name="T10" fmla="*/ 141 w 282"/>
                <a:gd name="T11" fmla="*/ 0 h 281"/>
                <a:gd name="T12" fmla="*/ 226 w 282"/>
                <a:gd name="T13" fmla="*/ 28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281">
                  <a:moveTo>
                    <a:pt x="226" y="28"/>
                  </a:moveTo>
                  <a:cubicBezTo>
                    <a:pt x="260" y="54"/>
                    <a:pt x="282" y="95"/>
                    <a:pt x="282" y="140"/>
                  </a:cubicBezTo>
                  <a:cubicBezTo>
                    <a:pt x="282" y="218"/>
                    <a:pt x="219" y="281"/>
                    <a:pt x="141" y="281"/>
                  </a:cubicBezTo>
                  <a:cubicBezTo>
                    <a:pt x="98" y="281"/>
                    <a:pt x="60" y="262"/>
                    <a:pt x="35" y="233"/>
                  </a:cubicBezTo>
                  <a:cubicBezTo>
                    <a:pt x="13" y="208"/>
                    <a:pt x="0" y="176"/>
                    <a:pt x="0" y="140"/>
                  </a:cubicBezTo>
                  <a:cubicBezTo>
                    <a:pt x="0" y="63"/>
                    <a:pt x="63" y="0"/>
                    <a:pt x="141" y="0"/>
                  </a:cubicBezTo>
                  <a:cubicBezTo>
                    <a:pt x="173" y="0"/>
                    <a:pt x="202" y="10"/>
                    <a:pt x="226" y="28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Freeform 95">
              <a:extLst>
                <a:ext uri="{FF2B5EF4-FFF2-40B4-BE49-F238E27FC236}">
                  <a16:creationId xmlns:a16="http://schemas.microsoft.com/office/drawing/2014/main" id="{AA73ED15-B974-488E-A7DB-D71CCB541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425" y="2997201"/>
              <a:ext cx="2057400" cy="1292225"/>
            </a:xfrm>
            <a:custGeom>
              <a:avLst/>
              <a:gdLst>
                <a:gd name="T0" fmla="*/ 756 w 756"/>
                <a:gd name="T1" fmla="*/ 92 h 477"/>
                <a:gd name="T2" fmla="*/ 756 w 756"/>
                <a:gd name="T3" fmla="*/ 272 h 477"/>
                <a:gd name="T4" fmla="*/ 671 w 756"/>
                <a:gd name="T5" fmla="*/ 244 h 477"/>
                <a:gd name="T6" fmla="*/ 530 w 756"/>
                <a:gd name="T7" fmla="*/ 384 h 477"/>
                <a:gd name="T8" fmla="*/ 565 w 756"/>
                <a:gd name="T9" fmla="*/ 477 h 477"/>
                <a:gd name="T10" fmla="*/ 351 w 756"/>
                <a:gd name="T11" fmla="*/ 477 h 477"/>
                <a:gd name="T12" fmla="*/ 351 w 756"/>
                <a:gd name="T13" fmla="*/ 323 h 477"/>
                <a:gd name="T14" fmla="*/ 319 w 756"/>
                <a:gd name="T15" fmla="*/ 246 h 477"/>
                <a:gd name="T16" fmla="*/ 243 w 756"/>
                <a:gd name="T17" fmla="*/ 215 h 477"/>
                <a:gd name="T18" fmla="*/ 135 w 756"/>
                <a:gd name="T19" fmla="*/ 323 h 477"/>
                <a:gd name="T20" fmla="*/ 135 w 756"/>
                <a:gd name="T21" fmla="*/ 477 h 477"/>
                <a:gd name="T22" fmla="*/ 0 w 756"/>
                <a:gd name="T23" fmla="*/ 477 h 477"/>
                <a:gd name="T24" fmla="*/ 0 w 756"/>
                <a:gd name="T25" fmla="*/ 96 h 477"/>
                <a:gd name="T26" fmla="*/ 49 w 756"/>
                <a:gd name="T27" fmla="*/ 107 h 477"/>
                <a:gd name="T28" fmla="*/ 154 w 756"/>
                <a:gd name="T29" fmla="*/ 6 h 477"/>
                <a:gd name="T30" fmla="*/ 154 w 756"/>
                <a:gd name="T31" fmla="*/ 6 h 477"/>
                <a:gd name="T32" fmla="*/ 268 w 756"/>
                <a:gd name="T33" fmla="*/ 107 h 477"/>
                <a:gd name="T34" fmla="*/ 268 w 756"/>
                <a:gd name="T35" fmla="*/ 107 h 477"/>
                <a:gd name="T36" fmla="*/ 371 w 756"/>
                <a:gd name="T37" fmla="*/ 8 h 477"/>
                <a:gd name="T38" fmla="*/ 404 w 756"/>
                <a:gd name="T39" fmla="*/ 78 h 477"/>
                <a:gd name="T40" fmla="*/ 478 w 756"/>
                <a:gd name="T41" fmla="*/ 107 h 477"/>
                <a:gd name="T42" fmla="*/ 579 w 756"/>
                <a:gd name="T43" fmla="*/ 6 h 477"/>
                <a:gd name="T44" fmla="*/ 579 w 756"/>
                <a:gd name="T45" fmla="*/ 0 h 477"/>
                <a:gd name="T46" fmla="*/ 616 w 756"/>
                <a:gd name="T47" fmla="*/ 77 h 477"/>
                <a:gd name="T48" fmla="*/ 701 w 756"/>
                <a:gd name="T49" fmla="*/ 107 h 477"/>
                <a:gd name="T50" fmla="*/ 756 w 756"/>
                <a:gd name="T51" fmla="*/ 92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56" h="477">
                  <a:moveTo>
                    <a:pt x="756" y="92"/>
                  </a:moveTo>
                  <a:cubicBezTo>
                    <a:pt x="756" y="272"/>
                    <a:pt x="756" y="272"/>
                    <a:pt x="756" y="272"/>
                  </a:cubicBezTo>
                  <a:cubicBezTo>
                    <a:pt x="732" y="254"/>
                    <a:pt x="703" y="244"/>
                    <a:pt x="671" y="244"/>
                  </a:cubicBezTo>
                  <a:cubicBezTo>
                    <a:pt x="593" y="244"/>
                    <a:pt x="530" y="307"/>
                    <a:pt x="530" y="384"/>
                  </a:cubicBezTo>
                  <a:cubicBezTo>
                    <a:pt x="530" y="420"/>
                    <a:pt x="543" y="452"/>
                    <a:pt x="565" y="477"/>
                  </a:cubicBezTo>
                  <a:cubicBezTo>
                    <a:pt x="351" y="477"/>
                    <a:pt x="351" y="477"/>
                    <a:pt x="351" y="477"/>
                  </a:cubicBezTo>
                  <a:cubicBezTo>
                    <a:pt x="351" y="323"/>
                    <a:pt x="351" y="323"/>
                    <a:pt x="351" y="323"/>
                  </a:cubicBezTo>
                  <a:cubicBezTo>
                    <a:pt x="351" y="293"/>
                    <a:pt x="339" y="266"/>
                    <a:pt x="319" y="246"/>
                  </a:cubicBezTo>
                  <a:cubicBezTo>
                    <a:pt x="300" y="227"/>
                    <a:pt x="273" y="215"/>
                    <a:pt x="243" y="215"/>
                  </a:cubicBezTo>
                  <a:cubicBezTo>
                    <a:pt x="183" y="215"/>
                    <a:pt x="135" y="263"/>
                    <a:pt x="135" y="323"/>
                  </a:cubicBezTo>
                  <a:cubicBezTo>
                    <a:pt x="135" y="477"/>
                    <a:pt x="135" y="477"/>
                    <a:pt x="135" y="477"/>
                  </a:cubicBezTo>
                  <a:cubicBezTo>
                    <a:pt x="0" y="477"/>
                    <a:pt x="0" y="477"/>
                    <a:pt x="0" y="477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15" y="103"/>
                    <a:pt x="31" y="107"/>
                    <a:pt x="49" y="107"/>
                  </a:cubicBezTo>
                  <a:cubicBezTo>
                    <a:pt x="104" y="105"/>
                    <a:pt x="149" y="61"/>
                    <a:pt x="154" y="6"/>
                  </a:cubicBezTo>
                  <a:cubicBezTo>
                    <a:pt x="154" y="6"/>
                    <a:pt x="154" y="6"/>
                    <a:pt x="154" y="6"/>
                  </a:cubicBezTo>
                  <a:cubicBezTo>
                    <a:pt x="154" y="64"/>
                    <a:pt x="210" y="107"/>
                    <a:pt x="268" y="107"/>
                  </a:cubicBezTo>
                  <a:cubicBezTo>
                    <a:pt x="268" y="107"/>
                    <a:pt x="268" y="107"/>
                    <a:pt x="268" y="107"/>
                  </a:cubicBezTo>
                  <a:cubicBezTo>
                    <a:pt x="323" y="107"/>
                    <a:pt x="369" y="63"/>
                    <a:pt x="371" y="8"/>
                  </a:cubicBezTo>
                  <a:cubicBezTo>
                    <a:pt x="371" y="36"/>
                    <a:pt x="384" y="60"/>
                    <a:pt x="404" y="78"/>
                  </a:cubicBezTo>
                  <a:cubicBezTo>
                    <a:pt x="424" y="96"/>
                    <a:pt x="451" y="107"/>
                    <a:pt x="478" y="107"/>
                  </a:cubicBezTo>
                  <a:cubicBezTo>
                    <a:pt x="534" y="107"/>
                    <a:pt x="579" y="62"/>
                    <a:pt x="579" y="6"/>
                  </a:cubicBezTo>
                  <a:cubicBezTo>
                    <a:pt x="579" y="0"/>
                    <a:pt x="579" y="0"/>
                    <a:pt x="579" y="0"/>
                  </a:cubicBezTo>
                  <a:cubicBezTo>
                    <a:pt x="579" y="31"/>
                    <a:pt x="593" y="58"/>
                    <a:pt x="616" y="77"/>
                  </a:cubicBezTo>
                  <a:cubicBezTo>
                    <a:pt x="639" y="96"/>
                    <a:pt x="669" y="107"/>
                    <a:pt x="701" y="107"/>
                  </a:cubicBezTo>
                  <a:cubicBezTo>
                    <a:pt x="721" y="107"/>
                    <a:pt x="740" y="101"/>
                    <a:pt x="756" y="92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Freeform 96">
              <a:extLst>
                <a:ext uri="{FF2B5EF4-FFF2-40B4-BE49-F238E27FC236}">
                  <a16:creationId xmlns:a16="http://schemas.microsoft.com/office/drawing/2014/main" id="{0948F038-86D0-4F76-86AF-F01C68CE8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3525" y="2105026"/>
              <a:ext cx="642938" cy="1181100"/>
            </a:xfrm>
            <a:custGeom>
              <a:avLst/>
              <a:gdLst>
                <a:gd name="T0" fmla="*/ 236 w 236"/>
                <a:gd name="T1" fmla="*/ 0 h 436"/>
                <a:gd name="T2" fmla="*/ 224 w 236"/>
                <a:gd name="T3" fmla="*/ 209 h 436"/>
                <a:gd name="T4" fmla="*/ 222 w 236"/>
                <a:gd name="T5" fmla="*/ 243 h 436"/>
                <a:gd name="T6" fmla="*/ 217 w 236"/>
                <a:gd name="T7" fmla="*/ 337 h 436"/>
                <a:gd name="T8" fmla="*/ 114 w 236"/>
                <a:gd name="T9" fmla="*/ 436 h 436"/>
                <a:gd name="T10" fmla="*/ 114 w 236"/>
                <a:gd name="T11" fmla="*/ 436 h 436"/>
                <a:gd name="T12" fmla="*/ 0 w 236"/>
                <a:gd name="T13" fmla="*/ 335 h 436"/>
                <a:gd name="T14" fmla="*/ 0 w 236"/>
                <a:gd name="T15" fmla="*/ 335 h 436"/>
                <a:gd name="T16" fmla="*/ 0 w 236"/>
                <a:gd name="T17" fmla="*/ 325 h 436"/>
                <a:gd name="T18" fmla="*/ 0 w 236"/>
                <a:gd name="T19" fmla="*/ 196 h 436"/>
                <a:gd name="T20" fmla="*/ 77 w 236"/>
                <a:gd name="T21" fmla="*/ 0 h 436"/>
                <a:gd name="T22" fmla="*/ 86 w 236"/>
                <a:gd name="T23" fmla="*/ 0 h 436"/>
                <a:gd name="T24" fmla="*/ 236 w 236"/>
                <a:gd name="T25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6" h="436">
                  <a:moveTo>
                    <a:pt x="236" y="0"/>
                  </a:moveTo>
                  <a:cubicBezTo>
                    <a:pt x="224" y="209"/>
                    <a:pt x="224" y="209"/>
                    <a:pt x="224" y="209"/>
                  </a:cubicBezTo>
                  <a:cubicBezTo>
                    <a:pt x="222" y="243"/>
                    <a:pt x="222" y="243"/>
                    <a:pt x="222" y="243"/>
                  </a:cubicBezTo>
                  <a:cubicBezTo>
                    <a:pt x="217" y="337"/>
                    <a:pt x="217" y="337"/>
                    <a:pt x="217" y="337"/>
                  </a:cubicBezTo>
                  <a:cubicBezTo>
                    <a:pt x="215" y="392"/>
                    <a:pt x="169" y="436"/>
                    <a:pt x="114" y="436"/>
                  </a:cubicBezTo>
                  <a:cubicBezTo>
                    <a:pt x="114" y="436"/>
                    <a:pt x="114" y="436"/>
                    <a:pt x="114" y="436"/>
                  </a:cubicBezTo>
                  <a:cubicBezTo>
                    <a:pt x="56" y="436"/>
                    <a:pt x="0" y="393"/>
                    <a:pt x="0" y="335"/>
                  </a:cubicBezTo>
                  <a:cubicBezTo>
                    <a:pt x="0" y="335"/>
                    <a:pt x="0" y="335"/>
                    <a:pt x="0" y="335"/>
                  </a:cubicBezTo>
                  <a:cubicBezTo>
                    <a:pt x="0" y="332"/>
                    <a:pt x="0" y="329"/>
                    <a:pt x="0" y="325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6" y="0"/>
                    <a:pt x="86" y="0"/>
                    <a:pt x="86" y="0"/>
                  </a:cubicBezTo>
                  <a:lnTo>
                    <a:pt x="23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Freeform 97">
              <a:extLst>
                <a:ext uri="{FF2B5EF4-FFF2-40B4-BE49-F238E27FC236}">
                  <a16:creationId xmlns:a16="http://schemas.microsoft.com/office/drawing/2014/main" id="{5F557021-E14B-460A-8EC2-E08F6A036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9200" y="2105026"/>
              <a:ext cx="841375" cy="1181100"/>
            </a:xfrm>
            <a:custGeom>
              <a:avLst/>
              <a:gdLst>
                <a:gd name="T0" fmla="*/ 309 w 309"/>
                <a:gd name="T1" fmla="*/ 186 h 436"/>
                <a:gd name="T2" fmla="*/ 309 w 309"/>
                <a:gd name="T3" fmla="*/ 322 h 436"/>
                <a:gd name="T4" fmla="*/ 251 w 309"/>
                <a:gd name="T5" fmla="*/ 421 h 436"/>
                <a:gd name="T6" fmla="*/ 196 w 309"/>
                <a:gd name="T7" fmla="*/ 436 h 436"/>
                <a:gd name="T8" fmla="*/ 111 w 309"/>
                <a:gd name="T9" fmla="*/ 406 h 436"/>
                <a:gd name="T10" fmla="*/ 74 w 309"/>
                <a:gd name="T11" fmla="*/ 329 h 436"/>
                <a:gd name="T12" fmla="*/ 74 w 309"/>
                <a:gd name="T13" fmla="*/ 193 h 436"/>
                <a:gd name="T14" fmla="*/ 0 w 309"/>
                <a:gd name="T15" fmla="*/ 0 h 436"/>
                <a:gd name="T16" fmla="*/ 190 w 309"/>
                <a:gd name="T17" fmla="*/ 0 h 436"/>
                <a:gd name="T18" fmla="*/ 309 w 309"/>
                <a:gd name="T19" fmla="*/ 186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9" h="436">
                  <a:moveTo>
                    <a:pt x="309" y="186"/>
                  </a:moveTo>
                  <a:cubicBezTo>
                    <a:pt x="309" y="322"/>
                    <a:pt x="309" y="322"/>
                    <a:pt x="309" y="322"/>
                  </a:cubicBezTo>
                  <a:cubicBezTo>
                    <a:pt x="309" y="365"/>
                    <a:pt x="286" y="402"/>
                    <a:pt x="251" y="421"/>
                  </a:cubicBezTo>
                  <a:cubicBezTo>
                    <a:pt x="235" y="430"/>
                    <a:pt x="216" y="436"/>
                    <a:pt x="196" y="436"/>
                  </a:cubicBezTo>
                  <a:cubicBezTo>
                    <a:pt x="164" y="436"/>
                    <a:pt x="134" y="425"/>
                    <a:pt x="111" y="406"/>
                  </a:cubicBezTo>
                  <a:cubicBezTo>
                    <a:pt x="88" y="387"/>
                    <a:pt x="74" y="360"/>
                    <a:pt x="74" y="329"/>
                  </a:cubicBezTo>
                  <a:cubicBezTo>
                    <a:pt x="74" y="193"/>
                    <a:pt x="74" y="193"/>
                    <a:pt x="74" y="19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0" y="0"/>
                    <a:pt x="190" y="0"/>
                    <a:pt x="190" y="0"/>
                  </a:cubicBezTo>
                  <a:lnTo>
                    <a:pt x="309" y="186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Freeform 98">
              <a:extLst>
                <a:ext uri="{FF2B5EF4-FFF2-40B4-BE49-F238E27FC236}">
                  <a16:creationId xmlns:a16="http://schemas.microsoft.com/office/drawing/2014/main" id="{84198531-9E6B-488C-A50C-08A06A8D7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075" y="2105026"/>
              <a:ext cx="566738" cy="1181100"/>
            </a:xfrm>
            <a:custGeom>
              <a:avLst/>
              <a:gdLst>
                <a:gd name="T0" fmla="*/ 5 w 208"/>
                <a:gd name="T1" fmla="*/ 243 h 436"/>
                <a:gd name="T2" fmla="*/ 7 w 208"/>
                <a:gd name="T3" fmla="*/ 209 h 436"/>
                <a:gd name="T4" fmla="*/ 19 w 208"/>
                <a:gd name="T5" fmla="*/ 0 h 436"/>
                <a:gd name="T6" fmla="*/ 134 w 208"/>
                <a:gd name="T7" fmla="*/ 0 h 436"/>
                <a:gd name="T8" fmla="*/ 208 w 208"/>
                <a:gd name="T9" fmla="*/ 193 h 436"/>
                <a:gd name="T10" fmla="*/ 208 w 208"/>
                <a:gd name="T11" fmla="*/ 329 h 436"/>
                <a:gd name="T12" fmla="*/ 208 w 208"/>
                <a:gd name="T13" fmla="*/ 335 h 436"/>
                <a:gd name="T14" fmla="*/ 107 w 208"/>
                <a:gd name="T15" fmla="*/ 436 h 436"/>
                <a:gd name="T16" fmla="*/ 33 w 208"/>
                <a:gd name="T17" fmla="*/ 407 h 436"/>
                <a:gd name="T18" fmla="*/ 0 w 208"/>
                <a:gd name="T19" fmla="*/ 337 h 436"/>
                <a:gd name="T20" fmla="*/ 5 w 208"/>
                <a:gd name="T21" fmla="*/ 243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8" h="436">
                  <a:moveTo>
                    <a:pt x="5" y="243"/>
                  </a:moveTo>
                  <a:cubicBezTo>
                    <a:pt x="7" y="209"/>
                    <a:pt x="7" y="209"/>
                    <a:pt x="7" y="209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208" y="193"/>
                    <a:pt x="208" y="193"/>
                    <a:pt x="208" y="193"/>
                  </a:cubicBezTo>
                  <a:cubicBezTo>
                    <a:pt x="208" y="329"/>
                    <a:pt x="208" y="329"/>
                    <a:pt x="208" y="329"/>
                  </a:cubicBezTo>
                  <a:cubicBezTo>
                    <a:pt x="208" y="335"/>
                    <a:pt x="208" y="335"/>
                    <a:pt x="208" y="335"/>
                  </a:cubicBezTo>
                  <a:cubicBezTo>
                    <a:pt x="208" y="391"/>
                    <a:pt x="163" y="436"/>
                    <a:pt x="107" y="436"/>
                  </a:cubicBezTo>
                  <a:cubicBezTo>
                    <a:pt x="80" y="436"/>
                    <a:pt x="53" y="425"/>
                    <a:pt x="33" y="407"/>
                  </a:cubicBezTo>
                  <a:cubicBezTo>
                    <a:pt x="13" y="389"/>
                    <a:pt x="0" y="365"/>
                    <a:pt x="0" y="337"/>
                  </a:cubicBezTo>
                  <a:lnTo>
                    <a:pt x="5" y="243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Freeform 99">
              <a:extLst>
                <a:ext uri="{FF2B5EF4-FFF2-40B4-BE49-F238E27FC236}">
                  <a16:creationId xmlns:a16="http://schemas.microsoft.com/office/drawing/2014/main" id="{E1D1B979-7C1F-46B7-817F-EB7BDAD4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105026"/>
              <a:ext cx="798513" cy="1181100"/>
            </a:xfrm>
            <a:custGeom>
              <a:avLst/>
              <a:gdLst>
                <a:gd name="T0" fmla="*/ 293 w 293"/>
                <a:gd name="T1" fmla="*/ 0 h 436"/>
                <a:gd name="T2" fmla="*/ 216 w 293"/>
                <a:gd name="T3" fmla="*/ 196 h 436"/>
                <a:gd name="T4" fmla="*/ 216 w 293"/>
                <a:gd name="T5" fmla="*/ 325 h 436"/>
                <a:gd name="T6" fmla="*/ 216 w 293"/>
                <a:gd name="T7" fmla="*/ 335 h 436"/>
                <a:gd name="T8" fmla="*/ 111 w 293"/>
                <a:gd name="T9" fmla="*/ 436 h 436"/>
                <a:gd name="T10" fmla="*/ 62 w 293"/>
                <a:gd name="T11" fmla="*/ 425 h 436"/>
                <a:gd name="T12" fmla="*/ 32 w 293"/>
                <a:gd name="T13" fmla="*/ 404 h 436"/>
                <a:gd name="T14" fmla="*/ 0 w 293"/>
                <a:gd name="T15" fmla="*/ 328 h 436"/>
                <a:gd name="T16" fmla="*/ 0 w 293"/>
                <a:gd name="T17" fmla="*/ 193 h 436"/>
                <a:gd name="T18" fmla="*/ 116 w 293"/>
                <a:gd name="T19" fmla="*/ 0 h 436"/>
                <a:gd name="T20" fmla="*/ 293 w 293"/>
                <a:gd name="T21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3" h="436">
                  <a:moveTo>
                    <a:pt x="293" y="0"/>
                  </a:moveTo>
                  <a:cubicBezTo>
                    <a:pt x="216" y="196"/>
                    <a:pt x="216" y="196"/>
                    <a:pt x="216" y="196"/>
                  </a:cubicBezTo>
                  <a:cubicBezTo>
                    <a:pt x="216" y="325"/>
                    <a:pt x="216" y="325"/>
                    <a:pt x="216" y="325"/>
                  </a:cubicBezTo>
                  <a:cubicBezTo>
                    <a:pt x="216" y="329"/>
                    <a:pt x="216" y="332"/>
                    <a:pt x="216" y="335"/>
                  </a:cubicBezTo>
                  <a:cubicBezTo>
                    <a:pt x="211" y="390"/>
                    <a:pt x="166" y="434"/>
                    <a:pt x="111" y="436"/>
                  </a:cubicBezTo>
                  <a:cubicBezTo>
                    <a:pt x="93" y="436"/>
                    <a:pt x="77" y="432"/>
                    <a:pt x="62" y="425"/>
                  </a:cubicBezTo>
                  <a:cubicBezTo>
                    <a:pt x="51" y="420"/>
                    <a:pt x="41" y="413"/>
                    <a:pt x="32" y="404"/>
                  </a:cubicBezTo>
                  <a:cubicBezTo>
                    <a:pt x="12" y="384"/>
                    <a:pt x="0" y="357"/>
                    <a:pt x="0" y="328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16" y="0"/>
                    <a:pt x="116" y="0"/>
                    <a:pt x="116" y="0"/>
                  </a:cubicBezTo>
                  <a:lnTo>
                    <a:pt x="293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Line 100">
              <a:extLst>
                <a:ext uri="{FF2B5EF4-FFF2-40B4-BE49-F238E27FC236}">
                  <a16:creationId xmlns:a16="http://schemas.microsoft.com/office/drawing/2014/main" id="{C46487A2-5409-46CD-B22D-7B70A65B92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48363" y="2763838"/>
              <a:ext cx="4763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Line 101">
              <a:extLst>
                <a:ext uri="{FF2B5EF4-FFF2-40B4-BE49-F238E27FC236}">
                  <a16:creationId xmlns:a16="http://schemas.microsoft.com/office/drawing/2014/main" id="{BDD34ED8-A650-4859-BF00-935F872F4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81825" y="3246438"/>
              <a:ext cx="0" cy="487363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102">
              <a:extLst>
                <a:ext uri="{FF2B5EF4-FFF2-40B4-BE49-F238E27FC236}">
                  <a16:creationId xmlns:a16="http://schemas.microsoft.com/office/drawing/2014/main" id="{BD18CAD6-E013-4D0B-9F66-DB1C17A5F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425" y="3257551"/>
              <a:ext cx="1538288" cy="1031875"/>
            </a:xfrm>
            <a:custGeom>
              <a:avLst/>
              <a:gdLst>
                <a:gd name="T0" fmla="*/ 0 w 565"/>
                <a:gd name="T1" fmla="*/ 0 h 381"/>
                <a:gd name="T2" fmla="*/ 0 w 565"/>
                <a:gd name="T3" fmla="*/ 381 h 381"/>
                <a:gd name="T4" fmla="*/ 135 w 565"/>
                <a:gd name="T5" fmla="*/ 381 h 381"/>
                <a:gd name="T6" fmla="*/ 135 w 565"/>
                <a:gd name="T7" fmla="*/ 227 h 381"/>
                <a:gd name="T8" fmla="*/ 243 w 565"/>
                <a:gd name="T9" fmla="*/ 119 h 381"/>
                <a:gd name="T10" fmla="*/ 319 w 565"/>
                <a:gd name="T11" fmla="*/ 150 h 381"/>
                <a:gd name="T12" fmla="*/ 351 w 565"/>
                <a:gd name="T13" fmla="*/ 227 h 381"/>
                <a:gd name="T14" fmla="*/ 351 w 565"/>
                <a:gd name="T15" fmla="*/ 381 h 381"/>
                <a:gd name="T16" fmla="*/ 565 w 565"/>
                <a:gd name="T17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5" h="381">
                  <a:moveTo>
                    <a:pt x="0" y="0"/>
                  </a:moveTo>
                  <a:cubicBezTo>
                    <a:pt x="0" y="381"/>
                    <a:pt x="0" y="381"/>
                    <a:pt x="0" y="381"/>
                  </a:cubicBezTo>
                  <a:cubicBezTo>
                    <a:pt x="135" y="381"/>
                    <a:pt x="135" y="381"/>
                    <a:pt x="135" y="381"/>
                  </a:cubicBezTo>
                  <a:cubicBezTo>
                    <a:pt x="135" y="227"/>
                    <a:pt x="135" y="227"/>
                    <a:pt x="135" y="227"/>
                  </a:cubicBezTo>
                  <a:cubicBezTo>
                    <a:pt x="135" y="167"/>
                    <a:pt x="183" y="119"/>
                    <a:pt x="243" y="119"/>
                  </a:cubicBezTo>
                  <a:cubicBezTo>
                    <a:pt x="273" y="119"/>
                    <a:pt x="300" y="131"/>
                    <a:pt x="319" y="150"/>
                  </a:cubicBezTo>
                  <a:cubicBezTo>
                    <a:pt x="339" y="170"/>
                    <a:pt x="351" y="197"/>
                    <a:pt x="351" y="227"/>
                  </a:cubicBezTo>
                  <a:cubicBezTo>
                    <a:pt x="351" y="381"/>
                    <a:pt x="351" y="381"/>
                    <a:pt x="351" y="381"/>
                  </a:cubicBezTo>
                  <a:cubicBezTo>
                    <a:pt x="565" y="381"/>
                    <a:pt x="565" y="381"/>
                    <a:pt x="565" y="381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Freeform 103">
              <a:extLst>
                <a:ext uri="{FF2B5EF4-FFF2-40B4-BE49-F238E27FC236}">
                  <a16:creationId xmlns:a16="http://schemas.microsoft.com/office/drawing/2014/main" id="{5DD626FF-C4A0-4560-9DEC-FA1522775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563" y="2105026"/>
              <a:ext cx="1231900" cy="1181100"/>
            </a:xfrm>
            <a:custGeom>
              <a:avLst/>
              <a:gdLst>
                <a:gd name="T0" fmla="*/ 216 w 452"/>
                <a:gd name="T1" fmla="*/ 335 h 436"/>
                <a:gd name="T2" fmla="*/ 330 w 452"/>
                <a:gd name="T3" fmla="*/ 436 h 436"/>
                <a:gd name="T4" fmla="*/ 330 w 452"/>
                <a:gd name="T5" fmla="*/ 436 h 436"/>
                <a:gd name="T6" fmla="*/ 433 w 452"/>
                <a:gd name="T7" fmla="*/ 337 h 436"/>
                <a:gd name="T8" fmla="*/ 438 w 452"/>
                <a:gd name="T9" fmla="*/ 243 h 436"/>
                <a:gd name="T10" fmla="*/ 440 w 452"/>
                <a:gd name="T11" fmla="*/ 209 h 436"/>
                <a:gd name="T12" fmla="*/ 452 w 452"/>
                <a:gd name="T13" fmla="*/ 0 h 436"/>
                <a:gd name="T14" fmla="*/ 302 w 452"/>
                <a:gd name="T15" fmla="*/ 0 h 436"/>
                <a:gd name="T16" fmla="*/ 293 w 452"/>
                <a:gd name="T17" fmla="*/ 0 h 436"/>
                <a:gd name="T18" fmla="*/ 116 w 452"/>
                <a:gd name="T19" fmla="*/ 0 h 436"/>
                <a:gd name="T20" fmla="*/ 0 w 452"/>
                <a:gd name="T21" fmla="*/ 193 h 436"/>
                <a:gd name="T22" fmla="*/ 0 w 452"/>
                <a:gd name="T23" fmla="*/ 328 h 436"/>
                <a:gd name="T24" fmla="*/ 32 w 452"/>
                <a:gd name="T25" fmla="*/ 404 h 436"/>
                <a:gd name="T26" fmla="*/ 62 w 452"/>
                <a:gd name="T27" fmla="*/ 425 h 436"/>
                <a:gd name="T28" fmla="*/ 111 w 452"/>
                <a:gd name="T29" fmla="*/ 436 h 436"/>
                <a:gd name="T30" fmla="*/ 216 w 452"/>
                <a:gd name="T31" fmla="*/ 335 h 436"/>
                <a:gd name="T32" fmla="*/ 216 w 452"/>
                <a:gd name="T33" fmla="*/ 325 h 436"/>
                <a:gd name="T34" fmla="*/ 216 w 452"/>
                <a:gd name="T35" fmla="*/ 196 h 436"/>
                <a:gd name="T36" fmla="*/ 293 w 452"/>
                <a:gd name="T37" fmla="*/ 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2" h="436">
                  <a:moveTo>
                    <a:pt x="216" y="335"/>
                  </a:moveTo>
                  <a:cubicBezTo>
                    <a:pt x="216" y="393"/>
                    <a:pt x="272" y="436"/>
                    <a:pt x="330" y="436"/>
                  </a:cubicBezTo>
                  <a:cubicBezTo>
                    <a:pt x="330" y="436"/>
                    <a:pt x="330" y="436"/>
                    <a:pt x="330" y="436"/>
                  </a:cubicBezTo>
                  <a:cubicBezTo>
                    <a:pt x="385" y="436"/>
                    <a:pt x="431" y="392"/>
                    <a:pt x="433" y="337"/>
                  </a:cubicBezTo>
                  <a:cubicBezTo>
                    <a:pt x="438" y="243"/>
                    <a:pt x="438" y="243"/>
                    <a:pt x="438" y="243"/>
                  </a:cubicBezTo>
                  <a:cubicBezTo>
                    <a:pt x="440" y="209"/>
                    <a:pt x="440" y="209"/>
                    <a:pt x="440" y="209"/>
                  </a:cubicBezTo>
                  <a:cubicBezTo>
                    <a:pt x="452" y="0"/>
                    <a:pt x="452" y="0"/>
                    <a:pt x="452" y="0"/>
                  </a:cubicBezTo>
                  <a:cubicBezTo>
                    <a:pt x="302" y="0"/>
                    <a:pt x="302" y="0"/>
                    <a:pt x="302" y="0"/>
                  </a:cubicBezTo>
                  <a:cubicBezTo>
                    <a:pt x="293" y="0"/>
                    <a:pt x="293" y="0"/>
                    <a:pt x="293" y="0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0" y="328"/>
                    <a:pt x="0" y="328"/>
                    <a:pt x="0" y="328"/>
                  </a:cubicBezTo>
                  <a:cubicBezTo>
                    <a:pt x="0" y="357"/>
                    <a:pt x="12" y="384"/>
                    <a:pt x="32" y="404"/>
                  </a:cubicBezTo>
                  <a:cubicBezTo>
                    <a:pt x="41" y="413"/>
                    <a:pt x="51" y="420"/>
                    <a:pt x="62" y="425"/>
                  </a:cubicBezTo>
                  <a:cubicBezTo>
                    <a:pt x="77" y="432"/>
                    <a:pt x="93" y="436"/>
                    <a:pt x="111" y="436"/>
                  </a:cubicBezTo>
                  <a:cubicBezTo>
                    <a:pt x="166" y="434"/>
                    <a:pt x="211" y="390"/>
                    <a:pt x="216" y="335"/>
                  </a:cubicBezTo>
                  <a:cubicBezTo>
                    <a:pt x="216" y="332"/>
                    <a:pt x="216" y="329"/>
                    <a:pt x="216" y="325"/>
                  </a:cubicBezTo>
                  <a:cubicBezTo>
                    <a:pt x="216" y="196"/>
                    <a:pt x="216" y="196"/>
                    <a:pt x="216" y="196"/>
                  </a:cubicBezTo>
                  <a:cubicBezTo>
                    <a:pt x="293" y="0"/>
                    <a:pt x="293" y="0"/>
                    <a:pt x="293" y="0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104">
              <a:extLst>
                <a:ext uri="{FF2B5EF4-FFF2-40B4-BE49-F238E27FC236}">
                  <a16:creationId xmlns:a16="http://schemas.microsoft.com/office/drawing/2014/main" id="{B4B2273B-33C6-48B8-A66B-874412E09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2105026"/>
              <a:ext cx="1154113" cy="1181100"/>
            </a:xfrm>
            <a:custGeom>
              <a:avLst/>
              <a:gdLst>
                <a:gd name="T0" fmla="*/ 0 w 424"/>
                <a:gd name="T1" fmla="*/ 0 h 436"/>
                <a:gd name="T2" fmla="*/ 115 w 424"/>
                <a:gd name="T3" fmla="*/ 0 h 436"/>
                <a:gd name="T4" fmla="*/ 305 w 424"/>
                <a:gd name="T5" fmla="*/ 0 h 436"/>
                <a:gd name="T6" fmla="*/ 424 w 424"/>
                <a:gd name="T7" fmla="*/ 186 h 436"/>
                <a:gd name="T8" fmla="*/ 424 w 424"/>
                <a:gd name="T9" fmla="*/ 322 h 436"/>
                <a:gd name="T10" fmla="*/ 366 w 424"/>
                <a:gd name="T11" fmla="*/ 421 h 436"/>
                <a:gd name="T12" fmla="*/ 311 w 424"/>
                <a:gd name="T13" fmla="*/ 436 h 436"/>
                <a:gd name="T14" fmla="*/ 226 w 424"/>
                <a:gd name="T15" fmla="*/ 406 h 436"/>
                <a:gd name="T16" fmla="*/ 189 w 424"/>
                <a:gd name="T17" fmla="*/ 329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4" h="436">
                  <a:moveTo>
                    <a:pt x="0" y="0"/>
                  </a:moveTo>
                  <a:cubicBezTo>
                    <a:pt x="115" y="0"/>
                    <a:pt x="115" y="0"/>
                    <a:pt x="115" y="0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424" y="186"/>
                    <a:pt x="424" y="186"/>
                    <a:pt x="424" y="186"/>
                  </a:cubicBezTo>
                  <a:cubicBezTo>
                    <a:pt x="424" y="322"/>
                    <a:pt x="424" y="322"/>
                    <a:pt x="424" y="322"/>
                  </a:cubicBezTo>
                  <a:cubicBezTo>
                    <a:pt x="424" y="365"/>
                    <a:pt x="401" y="402"/>
                    <a:pt x="366" y="421"/>
                  </a:cubicBezTo>
                  <a:cubicBezTo>
                    <a:pt x="350" y="430"/>
                    <a:pt x="331" y="436"/>
                    <a:pt x="311" y="436"/>
                  </a:cubicBezTo>
                  <a:cubicBezTo>
                    <a:pt x="279" y="436"/>
                    <a:pt x="249" y="425"/>
                    <a:pt x="226" y="406"/>
                  </a:cubicBezTo>
                  <a:cubicBezTo>
                    <a:pt x="203" y="387"/>
                    <a:pt x="189" y="360"/>
                    <a:pt x="189" y="329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105">
              <a:extLst>
                <a:ext uri="{FF2B5EF4-FFF2-40B4-BE49-F238E27FC236}">
                  <a16:creationId xmlns:a16="http://schemas.microsoft.com/office/drawing/2014/main" id="{50B668A4-6809-449B-9D8E-EE365DE92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4075" y="2105026"/>
              <a:ext cx="566738" cy="1181100"/>
            </a:xfrm>
            <a:custGeom>
              <a:avLst/>
              <a:gdLst>
                <a:gd name="T0" fmla="*/ 134 w 208"/>
                <a:gd name="T1" fmla="*/ 0 h 436"/>
                <a:gd name="T2" fmla="*/ 208 w 208"/>
                <a:gd name="T3" fmla="*/ 193 h 436"/>
                <a:gd name="T4" fmla="*/ 208 w 208"/>
                <a:gd name="T5" fmla="*/ 329 h 436"/>
                <a:gd name="T6" fmla="*/ 208 w 208"/>
                <a:gd name="T7" fmla="*/ 335 h 436"/>
                <a:gd name="T8" fmla="*/ 107 w 208"/>
                <a:gd name="T9" fmla="*/ 436 h 436"/>
                <a:gd name="T10" fmla="*/ 33 w 208"/>
                <a:gd name="T11" fmla="*/ 407 h 436"/>
                <a:gd name="T12" fmla="*/ 0 w 208"/>
                <a:gd name="T13" fmla="*/ 337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8" h="436">
                  <a:moveTo>
                    <a:pt x="134" y="0"/>
                  </a:moveTo>
                  <a:cubicBezTo>
                    <a:pt x="208" y="193"/>
                    <a:pt x="208" y="193"/>
                    <a:pt x="208" y="193"/>
                  </a:cubicBezTo>
                  <a:cubicBezTo>
                    <a:pt x="208" y="329"/>
                    <a:pt x="208" y="329"/>
                    <a:pt x="208" y="329"/>
                  </a:cubicBezTo>
                  <a:cubicBezTo>
                    <a:pt x="208" y="335"/>
                    <a:pt x="208" y="335"/>
                    <a:pt x="208" y="335"/>
                  </a:cubicBezTo>
                  <a:cubicBezTo>
                    <a:pt x="208" y="391"/>
                    <a:pt x="163" y="436"/>
                    <a:pt x="107" y="436"/>
                  </a:cubicBezTo>
                  <a:cubicBezTo>
                    <a:pt x="80" y="436"/>
                    <a:pt x="53" y="425"/>
                    <a:pt x="33" y="407"/>
                  </a:cubicBezTo>
                  <a:cubicBezTo>
                    <a:pt x="13" y="389"/>
                    <a:pt x="0" y="365"/>
                    <a:pt x="0" y="337"/>
                  </a:cubicBezTo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106">
              <a:extLst>
                <a:ext uri="{FF2B5EF4-FFF2-40B4-BE49-F238E27FC236}">
                  <a16:creationId xmlns:a16="http://schemas.microsoft.com/office/drawing/2014/main" id="{2EC923E4-FFA1-450B-8723-575795E0C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7463" y="3657601"/>
              <a:ext cx="766763" cy="762000"/>
            </a:xfrm>
            <a:custGeom>
              <a:avLst/>
              <a:gdLst>
                <a:gd name="T0" fmla="*/ 226 w 282"/>
                <a:gd name="T1" fmla="*/ 28 h 281"/>
                <a:gd name="T2" fmla="*/ 282 w 282"/>
                <a:gd name="T3" fmla="*/ 140 h 281"/>
                <a:gd name="T4" fmla="*/ 141 w 282"/>
                <a:gd name="T5" fmla="*/ 281 h 281"/>
                <a:gd name="T6" fmla="*/ 35 w 282"/>
                <a:gd name="T7" fmla="*/ 233 h 281"/>
                <a:gd name="T8" fmla="*/ 0 w 282"/>
                <a:gd name="T9" fmla="*/ 140 h 281"/>
                <a:gd name="T10" fmla="*/ 141 w 282"/>
                <a:gd name="T11" fmla="*/ 0 h 281"/>
                <a:gd name="T12" fmla="*/ 226 w 282"/>
                <a:gd name="T13" fmla="*/ 28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2" h="281">
                  <a:moveTo>
                    <a:pt x="226" y="28"/>
                  </a:moveTo>
                  <a:cubicBezTo>
                    <a:pt x="260" y="54"/>
                    <a:pt x="282" y="95"/>
                    <a:pt x="282" y="140"/>
                  </a:cubicBezTo>
                  <a:cubicBezTo>
                    <a:pt x="282" y="218"/>
                    <a:pt x="219" y="281"/>
                    <a:pt x="141" y="281"/>
                  </a:cubicBezTo>
                  <a:cubicBezTo>
                    <a:pt x="98" y="281"/>
                    <a:pt x="60" y="262"/>
                    <a:pt x="35" y="233"/>
                  </a:cubicBezTo>
                  <a:cubicBezTo>
                    <a:pt x="13" y="208"/>
                    <a:pt x="0" y="176"/>
                    <a:pt x="0" y="140"/>
                  </a:cubicBezTo>
                  <a:cubicBezTo>
                    <a:pt x="0" y="63"/>
                    <a:pt x="63" y="0"/>
                    <a:pt x="141" y="0"/>
                  </a:cubicBezTo>
                  <a:cubicBezTo>
                    <a:pt x="173" y="0"/>
                    <a:pt x="202" y="10"/>
                    <a:pt x="226" y="28"/>
                  </a:cubicBez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Line 107">
              <a:extLst>
                <a:ext uri="{FF2B5EF4-FFF2-40B4-BE49-F238E27FC236}">
                  <a16:creationId xmlns:a16="http://schemas.microsoft.com/office/drawing/2014/main" id="{EC412076-5938-48BC-9B81-7F75231BD2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3100" y="4349751"/>
              <a:ext cx="427038" cy="4254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108">
              <a:extLst>
                <a:ext uri="{FF2B5EF4-FFF2-40B4-BE49-F238E27FC236}">
                  <a16:creationId xmlns:a16="http://schemas.microsoft.com/office/drawing/2014/main" id="{E717B479-25D9-4FC2-ABE9-281DFC31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1313" y="3741738"/>
              <a:ext cx="247650" cy="100013"/>
            </a:xfrm>
            <a:custGeom>
              <a:avLst/>
              <a:gdLst>
                <a:gd name="T0" fmla="*/ 0 w 91"/>
                <a:gd name="T1" fmla="*/ 20 h 37"/>
                <a:gd name="T2" fmla="*/ 48 w 91"/>
                <a:gd name="T3" fmla="*/ 6 h 37"/>
                <a:gd name="T4" fmla="*/ 91 w 91"/>
                <a:gd name="T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1" h="37">
                  <a:moveTo>
                    <a:pt x="0" y="20"/>
                  </a:moveTo>
                  <a:cubicBezTo>
                    <a:pt x="0" y="20"/>
                    <a:pt x="16" y="0"/>
                    <a:pt x="48" y="6"/>
                  </a:cubicBezTo>
                  <a:cubicBezTo>
                    <a:pt x="80" y="13"/>
                    <a:pt x="91" y="37"/>
                    <a:pt x="91" y="37"/>
                  </a:cubicBezTo>
                </a:path>
              </a:pathLst>
            </a:custGeom>
            <a:solidFill>
              <a:schemeClr val="bg2"/>
            </a:solidFill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0" name="Group 529">
            <a:extLst>
              <a:ext uri="{FF2B5EF4-FFF2-40B4-BE49-F238E27FC236}">
                <a16:creationId xmlns:a16="http://schemas.microsoft.com/office/drawing/2014/main" id="{74F6DA63-CB99-40EF-B27A-9C10486A645E}"/>
              </a:ext>
            </a:extLst>
          </p:cNvPr>
          <p:cNvGrpSpPr/>
          <p:nvPr/>
        </p:nvGrpSpPr>
        <p:grpSpPr>
          <a:xfrm>
            <a:off x="7178676" y="3783914"/>
            <a:ext cx="453190" cy="427910"/>
            <a:chOff x="4927600" y="2335213"/>
            <a:chExt cx="2333625" cy="2203450"/>
          </a:xfrm>
        </p:grpSpPr>
        <p:sp>
          <p:nvSpPr>
            <p:cNvPr id="531" name="Freeform 112">
              <a:extLst>
                <a:ext uri="{FF2B5EF4-FFF2-40B4-BE49-F238E27FC236}">
                  <a16:creationId xmlns:a16="http://schemas.microsoft.com/office/drawing/2014/main" id="{3E0C1C73-A0C0-47EF-9646-D5FDF5498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9375" y="2335213"/>
              <a:ext cx="1382713" cy="1031875"/>
            </a:xfrm>
            <a:custGeom>
              <a:avLst/>
              <a:gdLst>
                <a:gd name="T0" fmla="*/ 84 w 871"/>
                <a:gd name="T1" fmla="*/ 272 h 650"/>
                <a:gd name="T2" fmla="*/ 0 w 871"/>
                <a:gd name="T3" fmla="*/ 222 h 650"/>
                <a:gd name="T4" fmla="*/ 128 w 871"/>
                <a:gd name="T5" fmla="*/ 0 h 650"/>
                <a:gd name="T6" fmla="*/ 871 w 871"/>
                <a:gd name="T7" fmla="*/ 427 h 650"/>
                <a:gd name="T8" fmla="*/ 743 w 871"/>
                <a:gd name="T9" fmla="*/ 650 h 650"/>
                <a:gd name="T10" fmla="*/ 664 w 871"/>
                <a:gd name="T11" fmla="*/ 605 h 650"/>
                <a:gd name="T12" fmla="*/ 490 w 871"/>
                <a:gd name="T13" fmla="*/ 504 h 650"/>
                <a:gd name="T14" fmla="*/ 259 w 871"/>
                <a:gd name="T15" fmla="*/ 371 h 650"/>
                <a:gd name="T16" fmla="*/ 84 w 871"/>
                <a:gd name="T17" fmla="*/ 272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71" h="650">
                  <a:moveTo>
                    <a:pt x="84" y="272"/>
                  </a:moveTo>
                  <a:lnTo>
                    <a:pt x="0" y="222"/>
                  </a:lnTo>
                  <a:lnTo>
                    <a:pt x="128" y="0"/>
                  </a:lnTo>
                  <a:lnTo>
                    <a:pt x="871" y="427"/>
                  </a:lnTo>
                  <a:lnTo>
                    <a:pt x="743" y="650"/>
                  </a:lnTo>
                  <a:lnTo>
                    <a:pt x="664" y="605"/>
                  </a:lnTo>
                  <a:lnTo>
                    <a:pt x="490" y="504"/>
                  </a:lnTo>
                  <a:lnTo>
                    <a:pt x="259" y="371"/>
                  </a:lnTo>
                  <a:lnTo>
                    <a:pt x="84" y="272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Freeform 113">
              <a:extLst>
                <a:ext uri="{FF2B5EF4-FFF2-40B4-BE49-F238E27FC236}">
                  <a16:creationId xmlns:a16="http://schemas.microsoft.com/office/drawing/2014/main" id="{FCBBC217-7C39-46B6-BAAE-E9204E16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600" y="2767013"/>
              <a:ext cx="1285875" cy="1152525"/>
            </a:xfrm>
            <a:custGeom>
              <a:avLst/>
              <a:gdLst>
                <a:gd name="T0" fmla="*/ 230 w 810"/>
                <a:gd name="T1" fmla="*/ 0 h 726"/>
                <a:gd name="T2" fmla="*/ 0 w 810"/>
                <a:gd name="T3" fmla="*/ 396 h 726"/>
                <a:gd name="T4" fmla="*/ 581 w 810"/>
                <a:gd name="T5" fmla="*/ 726 h 726"/>
                <a:gd name="T6" fmla="*/ 810 w 810"/>
                <a:gd name="T7" fmla="*/ 333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0" h="726">
                  <a:moveTo>
                    <a:pt x="230" y="0"/>
                  </a:moveTo>
                  <a:lnTo>
                    <a:pt x="0" y="396"/>
                  </a:lnTo>
                  <a:lnTo>
                    <a:pt x="581" y="726"/>
                  </a:lnTo>
                  <a:lnTo>
                    <a:pt x="810" y="33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Freeform 114">
              <a:extLst>
                <a:ext uri="{FF2B5EF4-FFF2-40B4-BE49-F238E27FC236}">
                  <a16:creationId xmlns:a16="http://schemas.microsoft.com/office/drawing/2014/main" id="{F03BE1BC-5FD7-424F-BA57-62A28E06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2900" y="2924175"/>
              <a:ext cx="514350" cy="485775"/>
            </a:xfrm>
            <a:custGeom>
              <a:avLst/>
              <a:gdLst>
                <a:gd name="T0" fmla="*/ 54 w 189"/>
                <a:gd name="T1" fmla="*/ 0 h 179"/>
                <a:gd name="T2" fmla="*/ 20 w 189"/>
                <a:gd name="T3" fmla="*/ 65 h 179"/>
                <a:gd name="T4" fmla="*/ 50 w 189"/>
                <a:gd name="T5" fmla="*/ 169 h 179"/>
                <a:gd name="T6" fmla="*/ 88 w 189"/>
                <a:gd name="T7" fmla="*/ 179 h 179"/>
                <a:gd name="T8" fmla="*/ 157 w 189"/>
                <a:gd name="T9" fmla="*/ 138 h 179"/>
                <a:gd name="T10" fmla="*/ 189 w 189"/>
                <a:gd name="T11" fmla="*/ 78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9" h="179">
                  <a:moveTo>
                    <a:pt x="54" y="0"/>
                  </a:moveTo>
                  <a:cubicBezTo>
                    <a:pt x="20" y="65"/>
                    <a:pt x="20" y="65"/>
                    <a:pt x="20" y="65"/>
                  </a:cubicBezTo>
                  <a:cubicBezTo>
                    <a:pt x="0" y="102"/>
                    <a:pt x="13" y="148"/>
                    <a:pt x="50" y="169"/>
                  </a:cubicBezTo>
                  <a:cubicBezTo>
                    <a:pt x="62" y="176"/>
                    <a:pt x="75" y="179"/>
                    <a:pt x="88" y="179"/>
                  </a:cubicBezTo>
                  <a:cubicBezTo>
                    <a:pt x="116" y="179"/>
                    <a:pt x="143" y="164"/>
                    <a:pt x="157" y="138"/>
                  </a:cubicBezTo>
                  <a:cubicBezTo>
                    <a:pt x="189" y="78"/>
                    <a:pt x="189" y="78"/>
                    <a:pt x="189" y="7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Freeform 115">
              <a:extLst>
                <a:ext uri="{FF2B5EF4-FFF2-40B4-BE49-F238E27FC236}">
                  <a16:creationId xmlns:a16="http://schemas.microsoft.com/office/drawing/2014/main" id="{1D245FEF-ACF8-4D79-8863-BB7DE31BD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25" y="2706688"/>
              <a:ext cx="546100" cy="512763"/>
            </a:xfrm>
            <a:custGeom>
              <a:avLst/>
              <a:gdLst>
                <a:gd name="T0" fmla="*/ 0 w 344"/>
                <a:gd name="T1" fmla="*/ 192 h 323"/>
                <a:gd name="T2" fmla="*/ 106 w 344"/>
                <a:gd name="T3" fmla="*/ 0 h 323"/>
                <a:gd name="T4" fmla="*/ 344 w 344"/>
                <a:gd name="T5" fmla="*/ 137 h 323"/>
                <a:gd name="T6" fmla="*/ 259 w 344"/>
                <a:gd name="T7" fmla="*/ 323 h 323"/>
                <a:gd name="T8" fmla="*/ 0 w 344"/>
                <a:gd name="T9" fmla="*/ 192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4" h="323">
                  <a:moveTo>
                    <a:pt x="0" y="192"/>
                  </a:moveTo>
                  <a:lnTo>
                    <a:pt x="106" y="0"/>
                  </a:lnTo>
                  <a:lnTo>
                    <a:pt x="344" y="137"/>
                  </a:lnTo>
                  <a:lnTo>
                    <a:pt x="259" y="323"/>
                  </a:lnTo>
                  <a:lnTo>
                    <a:pt x="0" y="192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Line 116">
              <a:extLst>
                <a:ext uri="{FF2B5EF4-FFF2-40B4-BE49-F238E27FC236}">
                  <a16:creationId xmlns:a16="http://schemas.microsoft.com/office/drawing/2014/main" id="{061A6EE6-29C9-48C8-B8CA-9735A99913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75375" y="3011488"/>
              <a:ext cx="539750" cy="9636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Line 117">
              <a:extLst>
                <a:ext uri="{FF2B5EF4-FFF2-40B4-BE49-F238E27FC236}">
                  <a16:creationId xmlns:a16="http://schemas.microsoft.com/office/drawing/2014/main" id="{78E880BD-2765-4D3F-838A-62DBBEC3FF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27600" y="3638550"/>
              <a:ext cx="803275" cy="4445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Freeform 118">
              <a:extLst>
                <a:ext uri="{FF2B5EF4-FFF2-40B4-BE49-F238E27FC236}">
                  <a16:creationId xmlns:a16="http://schemas.microsoft.com/office/drawing/2014/main" id="{6A5FE424-2915-409C-A81E-30830F25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5950" y="3922713"/>
              <a:ext cx="617538" cy="615950"/>
            </a:xfrm>
            <a:custGeom>
              <a:avLst/>
              <a:gdLst>
                <a:gd name="T0" fmla="*/ 176 w 227"/>
                <a:gd name="T1" fmla="*/ 19 h 227"/>
                <a:gd name="T2" fmla="*/ 227 w 227"/>
                <a:gd name="T3" fmla="*/ 113 h 227"/>
                <a:gd name="T4" fmla="*/ 113 w 227"/>
                <a:gd name="T5" fmla="*/ 227 h 227"/>
                <a:gd name="T6" fmla="*/ 0 w 227"/>
                <a:gd name="T7" fmla="*/ 113 h 227"/>
                <a:gd name="T8" fmla="*/ 13 w 227"/>
                <a:gd name="T9" fmla="*/ 59 h 227"/>
                <a:gd name="T10" fmla="*/ 113 w 227"/>
                <a:gd name="T11" fmla="*/ 0 h 227"/>
                <a:gd name="T12" fmla="*/ 176 w 227"/>
                <a:gd name="T13" fmla="*/ 19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7" h="227">
                  <a:moveTo>
                    <a:pt x="176" y="19"/>
                  </a:moveTo>
                  <a:cubicBezTo>
                    <a:pt x="207" y="39"/>
                    <a:pt x="227" y="74"/>
                    <a:pt x="227" y="113"/>
                  </a:cubicBezTo>
                  <a:cubicBezTo>
                    <a:pt x="227" y="176"/>
                    <a:pt x="176" y="227"/>
                    <a:pt x="113" y="227"/>
                  </a:cubicBezTo>
                  <a:cubicBezTo>
                    <a:pt x="51" y="227"/>
                    <a:pt x="0" y="176"/>
                    <a:pt x="0" y="113"/>
                  </a:cubicBezTo>
                  <a:cubicBezTo>
                    <a:pt x="0" y="94"/>
                    <a:pt x="5" y="75"/>
                    <a:pt x="13" y="59"/>
                  </a:cubicBezTo>
                  <a:cubicBezTo>
                    <a:pt x="33" y="23"/>
                    <a:pt x="70" y="0"/>
                    <a:pt x="113" y="0"/>
                  </a:cubicBezTo>
                  <a:cubicBezTo>
                    <a:pt x="137" y="0"/>
                    <a:pt x="158" y="7"/>
                    <a:pt x="176" y="1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9" name="Group 538">
            <a:extLst>
              <a:ext uri="{FF2B5EF4-FFF2-40B4-BE49-F238E27FC236}">
                <a16:creationId xmlns:a16="http://schemas.microsoft.com/office/drawing/2014/main" id="{58825DE1-39C4-4D24-8990-958AFF2D6615}"/>
              </a:ext>
            </a:extLst>
          </p:cNvPr>
          <p:cNvGrpSpPr/>
          <p:nvPr/>
        </p:nvGrpSpPr>
        <p:grpSpPr>
          <a:xfrm>
            <a:off x="8074485" y="3780815"/>
            <a:ext cx="482601" cy="446779"/>
            <a:chOff x="4941888" y="2351088"/>
            <a:chExt cx="2309813" cy="2138363"/>
          </a:xfrm>
        </p:grpSpPr>
        <p:sp>
          <p:nvSpPr>
            <p:cNvPr id="540" name="Line 122">
              <a:extLst>
                <a:ext uri="{FF2B5EF4-FFF2-40B4-BE49-F238E27FC236}">
                  <a16:creationId xmlns:a16="http://schemas.microsoft.com/office/drawing/2014/main" id="{CCA80570-D15D-4E55-9C06-1EBF52CDB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40351" y="2351088"/>
              <a:ext cx="400050" cy="6604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Line 123">
              <a:extLst>
                <a:ext uri="{FF2B5EF4-FFF2-40B4-BE49-F238E27FC236}">
                  <a16:creationId xmlns:a16="http://schemas.microsoft.com/office/drawing/2014/main" id="{43E7F7AC-D2F4-4FE6-B1B5-28D45E095ED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5413" y="2351088"/>
              <a:ext cx="420688" cy="6604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Freeform 124">
              <a:extLst>
                <a:ext uri="{FF2B5EF4-FFF2-40B4-BE49-F238E27FC236}">
                  <a16:creationId xmlns:a16="http://schemas.microsoft.com/office/drawing/2014/main" id="{511D92CB-06C3-4DF2-BE6C-BD4826BB1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888" y="3011488"/>
              <a:ext cx="2309813" cy="398463"/>
            </a:xfrm>
            <a:custGeom>
              <a:avLst/>
              <a:gdLst>
                <a:gd name="T0" fmla="*/ 1455 w 1455"/>
                <a:gd name="T1" fmla="*/ 251 h 251"/>
                <a:gd name="T2" fmla="*/ 117 w 1455"/>
                <a:gd name="T3" fmla="*/ 251 h 251"/>
                <a:gd name="T4" fmla="*/ 0 w 1455"/>
                <a:gd name="T5" fmla="*/ 251 h 251"/>
                <a:gd name="T6" fmla="*/ 0 w 1455"/>
                <a:gd name="T7" fmla="*/ 0 h 251"/>
                <a:gd name="T8" fmla="*/ 1455 w 1455"/>
                <a:gd name="T9" fmla="*/ 0 h 251"/>
                <a:gd name="T10" fmla="*/ 1455 w 1455"/>
                <a:gd name="T11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55" h="251">
                  <a:moveTo>
                    <a:pt x="1455" y="251"/>
                  </a:moveTo>
                  <a:lnTo>
                    <a:pt x="117" y="251"/>
                  </a:lnTo>
                  <a:lnTo>
                    <a:pt x="0" y="251"/>
                  </a:lnTo>
                  <a:lnTo>
                    <a:pt x="0" y="0"/>
                  </a:lnTo>
                  <a:lnTo>
                    <a:pt x="1455" y="0"/>
                  </a:lnTo>
                  <a:lnTo>
                    <a:pt x="1455" y="251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Freeform 125">
              <a:extLst>
                <a:ext uri="{FF2B5EF4-FFF2-40B4-BE49-F238E27FC236}">
                  <a16:creationId xmlns:a16="http://schemas.microsoft.com/office/drawing/2014/main" id="{27014BE5-4502-4508-8457-D1C599FF5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6" y="3409951"/>
              <a:ext cx="1960563" cy="1079500"/>
            </a:xfrm>
            <a:custGeom>
              <a:avLst/>
              <a:gdLst>
                <a:gd name="T0" fmla="*/ 0 w 1235"/>
                <a:gd name="T1" fmla="*/ 0 h 680"/>
                <a:gd name="T2" fmla="*/ 149 w 1235"/>
                <a:gd name="T3" fmla="*/ 680 h 680"/>
                <a:gd name="T4" fmla="*/ 1076 w 1235"/>
                <a:gd name="T5" fmla="*/ 680 h 680"/>
                <a:gd name="T6" fmla="*/ 1235 w 1235"/>
                <a:gd name="T7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35" h="680">
                  <a:moveTo>
                    <a:pt x="0" y="0"/>
                  </a:moveTo>
                  <a:lnTo>
                    <a:pt x="149" y="680"/>
                  </a:lnTo>
                  <a:lnTo>
                    <a:pt x="1076" y="680"/>
                  </a:lnTo>
                  <a:lnTo>
                    <a:pt x="1235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Line 126">
              <a:extLst>
                <a:ext uri="{FF2B5EF4-FFF2-40B4-BE49-F238E27FC236}">
                  <a16:creationId xmlns:a16="http://schemas.microsoft.com/office/drawing/2014/main" id="{50360E36-9DF3-4229-81FB-022705A117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1963" y="3827463"/>
              <a:ext cx="93345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Line 127">
              <a:extLst>
                <a:ext uri="{FF2B5EF4-FFF2-40B4-BE49-F238E27FC236}">
                  <a16:creationId xmlns:a16="http://schemas.microsoft.com/office/drawing/2014/main" id="{A4A5EDC4-6E4B-494D-A885-E5D89B1E20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2001" y="4006851"/>
              <a:ext cx="696913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48" name="Group 547">
            <a:extLst>
              <a:ext uri="{FF2B5EF4-FFF2-40B4-BE49-F238E27FC236}">
                <a16:creationId xmlns:a16="http://schemas.microsoft.com/office/drawing/2014/main" id="{ECBBD440-F4B8-4ED8-96E9-1623E5040616}"/>
              </a:ext>
            </a:extLst>
          </p:cNvPr>
          <p:cNvGrpSpPr/>
          <p:nvPr/>
        </p:nvGrpSpPr>
        <p:grpSpPr>
          <a:xfrm>
            <a:off x="8965991" y="3790914"/>
            <a:ext cx="460782" cy="426579"/>
            <a:chOff x="4941888" y="2351088"/>
            <a:chExt cx="2309813" cy="2138363"/>
          </a:xfrm>
        </p:grpSpPr>
        <p:sp>
          <p:nvSpPr>
            <p:cNvPr id="549" name="Freeform 131">
              <a:extLst>
                <a:ext uri="{FF2B5EF4-FFF2-40B4-BE49-F238E27FC236}">
                  <a16:creationId xmlns:a16="http://schemas.microsoft.com/office/drawing/2014/main" id="{30DBB451-BEA4-41FC-8BDF-D3944EC86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1888" y="3011488"/>
              <a:ext cx="2309813" cy="398463"/>
            </a:xfrm>
            <a:custGeom>
              <a:avLst/>
              <a:gdLst>
                <a:gd name="T0" fmla="*/ 1455 w 1455"/>
                <a:gd name="T1" fmla="*/ 0 h 251"/>
                <a:gd name="T2" fmla="*/ 1455 w 1455"/>
                <a:gd name="T3" fmla="*/ 251 h 251"/>
                <a:gd name="T4" fmla="*/ 1352 w 1455"/>
                <a:gd name="T5" fmla="*/ 251 h 251"/>
                <a:gd name="T6" fmla="*/ 117 w 1455"/>
                <a:gd name="T7" fmla="*/ 251 h 251"/>
                <a:gd name="T8" fmla="*/ 0 w 1455"/>
                <a:gd name="T9" fmla="*/ 251 h 251"/>
                <a:gd name="T10" fmla="*/ 0 w 1455"/>
                <a:gd name="T11" fmla="*/ 0 h 251"/>
                <a:gd name="T12" fmla="*/ 251 w 1455"/>
                <a:gd name="T13" fmla="*/ 0 h 251"/>
                <a:gd name="T14" fmla="*/ 1231 w 1455"/>
                <a:gd name="T15" fmla="*/ 0 h 251"/>
                <a:gd name="T16" fmla="*/ 1455 w 1455"/>
                <a:gd name="T17" fmla="*/ 0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55" h="251">
                  <a:moveTo>
                    <a:pt x="1455" y="0"/>
                  </a:moveTo>
                  <a:lnTo>
                    <a:pt x="1455" y="251"/>
                  </a:lnTo>
                  <a:lnTo>
                    <a:pt x="1352" y="251"/>
                  </a:lnTo>
                  <a:lnTo>
                    <a:pt x="117" y="251"/>
                  </a:lnTo>
                  <a:lnTo>
                    <a:pt x="0" y="251"/>
                  </a:lnTo>
                  <a:lnTo>
                    <a:pt x="0" y="0"/>
                  </a:lnTo>
                  <a:lnTo>
                    <a:pt x="251" y="0"/>
                  </a:lnTo>
                  <a:lnTo>
                    <a:pt x="1231" y="0"/>
                  </a:lnTo>
                  <a:lnTo>
                    <a:pt x="1455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Freeform 132">
              <a:extLst>
                <a:ext uri="{FF2B5EF4-FFF2-40B4-BE49-F238E27FC236}">
                  <a16:creationId xmlns:a16="http://schemas.microsoft.com/office/drawing/2014/main" id="{F2084CBD-CD64-40EC-90EB-90F08AB76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6" y="3409951"/>
              <a:ext cx="1960563" cy="1079500"/>
            </a:xfrm>
            <a:custGeom>
              <a:avLst/>
              <a:gdLst>
                <a:gd name="T0" fmla="*/ 1235 w 1235"/>
                <a:gd name="T1" fmla="*/ 0 h 680"/>
                <a:gd name="T2" fmla="*/ 1076 w 1235"/>
                <a:gd name="T3" fmla="*/ 680 h 680"/>
                <a:gd name="T4" fmla="*/ 149 w 1235"/>
                <a:gd name="T5" fmla="*/ 680 h 680"/>
                <a:gd name="T6" fmla="*/ 0 w 1235"/>
                <a:gd name="T7" fmla="*/ 0 h 680"/>
                <a:gd name="T8" fmla="*/ 1235 w 1235"/>
                <a:gd name="T9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5" h="680">
                  <a:moveTo>
                    <a:pt x="1235" y="0"/>
                  </a:moveTo>
                  <a:lnTo>
                    <a:pt x="1076" y="680"/>
                  </a:lnTo>
                  <a:lnTo>
                    <a:pt x="149" y="680"/>
                  </a:lnTo>
                  <a:lnTo>
                    <a:pt x="0" y="0"/>
                  </a:lnTo>
                  <a:lnTo>
                    <a:pt x="1235" y="0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Line 133">
              <a:extLst>
                <a:ext uri="{FF2B5EF4-FFF2-40B4-BE49-F238E27FC236}">
                  <a16:creationId xmlns:a16="http://schemas.microsoft.com/office/drawing/2014/main" id="{3D67D402-BD90-4657-8FBD-2678A28397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340351" y="2351088"/>
              <a:ext cx="400050" cy="6604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Line 134">
              <a:extLst>
                <a:ext uri="{FF2B5EF4-FFF2-40B4-BE49-F238E27FC236}">
                  <a16:creationId xmlns:a16="http://schemas.microsoft.com/office/drawing/2014/main" id="{35B008C2-796E-4CCA-9831-EFBBE1016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75413" y="2351088"/>
              <a:ext cx="420688" cy="6604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Line 137">
              <a:extLst>
                <a:ext uri="{FF2B5EF4-FFF2-40B4-BE49-F238E27FC236}">
                  <a16:creationId xmlns:a16="http://schemas.microsoft.com/office/drawing/2014/main" id="{5C099924-EEAE-4C65-ACFC-B900EA833C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1963" y="3827463"/>
              <a:ext cx="933450" cy="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Line 138">
              <a:extLst>
                <a:ext uri="{FF2B5EF4-FFF2-40B4-BE49-F238E27FC236}">
                  <a16:creationId xmlns:a16="http://schemas.microsoft.com/office/drawing/2014/main" id="{52E97937-E235-41F0-9E2F-F54CB3F5AD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2001" y="4006851"/>
              <a:ext cx="696913" cy="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57" name="Group 556">
            <a:extLst>
              <a:ext uri="{FF2B5EF4-FFF2-40B4-BE49-F238E27FC236}">
                <a16:creationId xmlns:a16="http://schemas.microsoft.com/office/drawing/2014/main" id="{3B5F72AF-4FF3-4282-BE5E-BBB2179A713A}"/>
              </a:ext>
            </a:extLst>
          </p:cNvPr>
          <p:cNvGrpSpPr/>
          <p:nvPr/>
        </p:nvGrpSpPr>
        <p:grpSpPr>
          <a:xfrm>
            <a:off x="9856209" y="3799792"/>
            <a:ext cx="445968" cy="408820"/>
            <a:chOff x="4284663" y="1765301"/>
            <a:chExt cx="3621088" cy="3319463"/>
          </a:xfrm>
        </p:grpSpPr>
        <p:sp>
          <p:nvSpPr>
            <p:cNvPr id="558" name="Line 142">
              <a:extLst>
                <a:ext uri="{FF2B5EF4-FFF2-40B4-BE49-F238E27FC236}">
                  <a16:creationId xmlns:a16="http://schemas.microsoft.com/office/drawing/2014/main" id="{45C540B1-C8BC-4595-A693-41C769630A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96001" y="2765426"/>
              <a:ext cx="47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Freeform 143">
              <a:extLst>
                <a:ext uri="{FF2B5EF4-FFF2-40B4-BE49-F238E27FC236}">
                  <a16:creationId xmlns:a16="http://schemas.microsoft.com/office/drawing/2014/main" id="{A4A37CC4-A14A-4EF7-A461-C6A8D9992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1" y="3498851"/>
              <a:ext cx="3125788" cy="1585913"/>
            </a:xfrm>
            <a:custGeom>
              <a:avLst/>
              <a:gdLst>
                <a:gd name="T0" fmla="*/ 0 w 1969"/>
                <a:gd name="T1" fmla="*/ 11 h 999"/>
                <a:gd name="T2" fmla="*/ 0 w 1969"/>
                <a:gd name="T3" fmla="*/ 999 h 999"/>
                <a:gd name="T4" fmla="*/ 351 w 1969"/>
                <a:gd name="T5" fmla="*/ 999 h 999"/>
                <a:gd name="T6" fmla="*/ 913 w 1969"/>
                <a:gd name="T7" fmla="*/ 999 h 999"/>
                <a:gd name="T8" fmla="*/ 1969 w 1969"/>
                <a:gd name="T9" fmla="*/ 999 h 999"/>
                <a:gd name="T10" fmla="*/ 1969 w 1969"/>
                <a:gd name="T11" fmla="*/ 0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69" h="999">
                  <a:moveTo>
                    <a:pt x="0" y="11"/>
                  </a:moveTo>
                  <a:lnTo>
                    <a:pt x="0" y="999"/>
                  </a:lnTo>
                  <a:lnTo>
                    <a:pt x="351" y="999"/>
                  </a:lnTo>
                  <a:lnTo>
                    <a:pt x="913" y="999"/>
                  </a:lnTo>
                  <a:lnTo>
                    <a:pt x="1969" y="999"/>
                  </a:lnTo>
                  <a:lnTo>
                    <a:pt x="1969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Freeform 144">
              <a:extLst>
                <a:ext uri="{FF2B5EF4-FFF2-40B4-BE49-F238E27FC236}">
                  <a16:creationId xmlns:a16="http://schemas.microsoft.com/office/drawing/2014/main" id="{F8A2B1A2-FB83-4565-B395-1C52D1282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663" y="1765301"/>
              <a:ext cx="1865313" cy="1797050"/>
            </a:xfrm>
            <a:custGeom>
              <a:avLst/>
              <a:gdLst>
                <a:gd name="T0" fmla="*/ 329 w 686"/>
                <a:gd name="T1" fmla="*/ 510 h 663"/>
                <a:gd name="T2" fmla="*/ 501 w 686"/>
                <a:gd name="T3" fmla="*/ 662 h 663"/>
                <a:gd name="T4" fmla="*/ 501 w 686"/>
                <a:gd name="T5" fmla="*/ 662 h 663"/>
                <a:gd name="T6" fmla="*/ 658 w 686"/>
                <a:gd name="T7" fmla="*/ 513 h 663"/>
                <a:gd name="T8" fmla="*/ 666 w 686"/>
                <a:gd name="T9" fmla="*/ 369 h 663"/>
                <a:gd name="T10" fmla="*/ 668 w 686"/>
                <a:gd name="T11" fmla="*/ 319 h 663"/>
                <a:gd name="T12" fmla="*/ 686 w 686"/>
                <a:gd name="T13" fmla="*/ 0 h 663"/>
                <a:gd name="T14" fmla="*/ 459 w 686"/>
                <a:gd name="T15" fmla="*/ 0 h 663"/>
                <a:gd name="T16" fmla="*/ 446 w 686"/>
                <a:gd name="T17" fmla="*/ 0 h 663"/>
                <a:gd name="T18" fmla="*/ 176 w 686"/>
                <a:gd name="T19" fmla="*/ 0 h 663"/>
                <a:gd name="T20" fmla="*/ 0 w 686"/>
                <a:gd name="T21" fmla="*/ 293 h 663"/>
                <a:gd name="T22" fmla="*/ 0 w 686"/>
                <a:gd name="T23" fmla="*/ 498 h 663"/>
                <a:gd name="T24" fmla="*/ 48 w 686"/>
                <a:gd name="T25" fmla="*/ 614 h 663"/>
                <a:gd name="T26" fmla="*/ 94 w 686"/>
                <a:gd name="T27" fmla="*/ 646 h 663"/>
                <a:gd name="T28" fmla="*/ 168 w 686"/>
                <a:gd name="T29" fmla="*/ 662 h 663"/>
                <a:gd name="T30" fmla="*/ 328 w 686"/>
                <a:gd name="T31" fmla="*/ 510 h 663"/>
                <a:gd name="T32" fmla="*/ 329 w 686"/>
                <a:gd name="T33" fmla="*/ 495 h 663"/>
                <a:gd name="T34" fmla="*/ 329 w 686"/>
                <a:gd name="T35" fmla="*/ 299 h 663"/>
                <a:gd name="T36" fmla="*/ 446 w 686"/>
                <a:gd name="T37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6" h="663">
                  <a:moveTo>
                    <a:pt x="329" y="510"/>
                  </a:moveTo>
                  <a:cubicBezTo>
                    <a:pt x="329" y="597"/>
                    <a:pt x="414" y="662"/>
                    <a:pt x="501" y="662"/>
                  </a:cubicBezTo>
                  <a:cubicBezTo>
                    <a:pt x="501" y="662"/>
                    <a:pt x="501" y="662"/>
                    <a:pt x="501" y="662"/>
                  </a:cubicBezTo>
                  <a:cubicBezTo>
                    <a:pt x="585" y="662"/>
                    <a:pt x="654" y="596"/>
                    <a:pt x="658" y="513"/>
                  </a:cubicBezTo>
                  <a:cubicBezTo>
                    <a:pt x="666" y="369"/>
                    <a:pt x="666" y="369"/>
                    <a:pt x="666" y="369"/>
                  </a:cubicBezTo>
                  <a:cubicBezTo>
                    <a:pt x="668" y="319"/>
                    <a:pt x="668" y="319"/>
                    <a:pt x="668" y="319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459" y="0"/>
                    <a:pt x="459" y="0"/>
                    <a:pt x="459" y="0"/>
                  </a:cubicBezTo>
                  <a:cubicBezTo>
                    <a:pt x="446" y="0"/>
                    <a:pt x="446" y="0"/>
                    <a:pt x="44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543"/>
                    <a:pt x="19" y="584"/>
                    <a:pt x="48" y="614"/>
                  </a:cubicBezTo>
                  <a:cubicBezTo>
                    <a:pt x="62" y="627"/>
                    <a:pt x="77" y="638"/>
                    <a:pt x="94" y="646"/>
                  </a:cubicBezTo>
                  <a:cubicBezTo>
                    <a:pt x="117" y="657"/>
                    <a:pt x="142" y="663"/>
                    <a:pt x="168" y="662"/>
                  </a:cubicBezTo>
                  <a:cubicBezTo>
                    <a:pt x="253" y="660"/>
                    <a:pt x="321" y="593"/>
                    <a:pt x="328" y="510"/>
                  </a:cubicBezTo>
                  <a:cubicBezTo>
                    <a:pt x="328" y="505"/>
                    <a:pt x="329" y="500"/>
                    <a:pt x="329" y="495"/>
                  </a:cubicBezTo>
                  <a:cubicBezTo>
                    <a:pt x="329" y="299"/>
                    <a:pt x="329" y="299"/>
                    <a:pt x="329" y="299"/>
                  </a:cubicBezTo>
                  <a:cubicBezTo>
                    <a:pt x="446" y="0"/>
                    <a:pt x="446" y="0"/>
                    <a:pt x="446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Freeform 145">
              <a:extLst>
                <a:ext uri="{FF2B5EF4-FFF2-40B4-BE49-F238E27FC236}">
                  <a16:creationId xmlns:a16="http://schemas.microsoft.com/office/drawing/2014/main" id="{BAB2E7F8-0D1D-42DE-82CE-162AEA4BF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9976" y="1765301"/>
              <a:ext cx="1755775" cy="1793875"/>
            </a:xfrm>
            <a:custGeom>
              <a:avLst/>
              <a:gdLst>
                <a:gd name="T0" fmla="*/ 0 w 645"/>
                <a:gd name="T1" fmla="*/ 0 h 662"/>
                <a:gd name="T2" fmla="*/ 175 w 645"/>
                <a:gd name="T3" fmla="*/ 0 h 662"/>
                <a:gd name="T4" fmla="*/ 464 w 645"/>
                <a:gd name="T5" fmla="*/ 0 h 662"/>
                <a:gd name="T6" fmla="*/ 645 w 645"/>
                <a:gd name="T7" fmla="*/ 283 h 662"/>
                <a:gd name="T8" fmla="*/ 645 w 645"/>
                <a:gd name="T9" fmla="*/ 490 h 662"/>
                <a:gd name="T10" fmla="*/ 557 w 645"/>
                <a:gd name="T11" fmla="*/ 640 h 662"/>
                <a:gd name="T12" fmla="*/ 473 w 645"/>
                <a:gd name="T13" fmla="*/ 662 h 662"/>
                <a:gd name="T14" fmla="*/ 344 w 645"/>
                <a:gd name="T15" fmla="*/ 617 h 662"/>
                <a:gd name="T16" fmla="*/ 287 w 645"/>
                <a:gd name="T17" fmla="*/ 50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662">
                  <a:moveTo>
                    <a:pt x="0" y="0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645" y="283"/>
                    <a:pt x="645" y="283"/>
                    <a:pt x="645" y="283"/>
                  </a:cubicBezTo>
                  <a:cubicBezTo>
                    <a:pt x="645" y="490"/>
                    <a:pt x="645" y="490"/>
                    <a:pt x="645" y="490"/>
                  </a:cubicBezTo>
                  <a:cubicBezTo>
                    <a:pt x="645" y="555"/>
                    <a:pt x="609" y="611"/>
                    <a:pt x="557" y="640"/>
                  </a:cubicBezTo>
                  <a:cubicBezTo>
                    <a:pt x="532" y="654"/>
                    <a:pt x="503" y="662"/>
                    <a:pt x="473" y="662"/>
                  </a:cubicBezTo>
                  <a:cubicBezTo>
                    <a:pt x="425" y="662"/>
                    <a:pt x="379" y="646"/>
                    <a:pt x="344" y="617"/>
                  </a:cubicBezTo>
                  <a:cubicBezTo>
                    <a:pt x="310" y="588"/>
                    <a:pt x="287" y="548"/>
                    <a:pt x="287" y="50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Freeform 146">
              <a:extLst>
                <a:ext uri="{FF2B5EF4-FFF2-40B4-BE49-F238E27FC236}">
                  <a16:creationId xmlns:a16="http://schemas.microsoft.com/office/drawing/2014/main" id="{84D7519E-A511-4225-8094-DDAFB4497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6" y="1765301"/>
              <a:ext cx="857250" cy="1793875"/>
            </a:xfrm>
            <a:custGeom>
              <a:avLst/>
              <a:gdLst>
                <a:gd name="T0" fmla="*/ 203 w 315"/>
                <a:gd name="T1" fmla="*/ 0 h 662"/>
                <a:gd name="T2" fmla="*/ 315 w 315"/>
                <a:gd name="T3" fmla="*/ 294 h 662"/>
                <a:gd name="T4" fmla="*/ 315 w 315"/>
                <a:gd name="T5" fmla="*/ 500 h 662"/>
                <a:gd name="T6" fmla="*/ 315 w 315"/>
                <a:gd name="T7" fmla="*/ 510 h 662"/>
                <a:gd name="T8" fmla="*/ 163 w 315"/>
                <a:gd name="T9" fmla="*/ 662 h 662"/>
                <a:gd name="T10" fmla="*/ 50 w 315"/>
                <a:gd name="T11" fmla="*/ 619 h 662"/>
                <a:gd name="T12" fmla="*/ 0 w 315"/>
                <a:gd name="T13" fmla="*/ 513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5" h="662">
                  <a:moveTo>
                    <a:pt x="203" y="0"/>
                  </a:moveTo>
                  <a:cubicBezTo>
                    <a:pt x="315" y="294"/>
                    <a:pt x="315" y="294"/>
                    <a:pt x="315" y="294"/>
                  </a:cubicBezTo>
                  <a:cubicBezTo>
                    <a:pt x="315" y="500"/>
                    <a:pt x="315" y="500"/>
                    <a:pt x="315" y="500"/>
                  </a:cubicBezTo>
                  <a:cubicBezTo>
                    <a:pt x="315" y="510"/>
                    <a:pt x="315" y="510"/>
                    <a:pt x="315" y="510"/>
                  </a:cubicBezTo>
                  <a:cubicBezTo>
                    <a:pt x="315" y="594"/>
                    <a:pt x="247" y="662"/>
                    <a:pt x="163" y="662"/>
                  </a:cubicBezTo>
                  <a:cubicBezTo>
                    <a:pt x="121" y="662"/>
                    <a:pt x="80" y="646"/>
                    <a:pt x="50" y="619"/>
                  </a:cubicBezTo>
                  <a:cubicBezTo>
                    <a:pt x="20" y="592"/>
                    <a:pt x="0" y="555"/>
                    <a:pt x="0" y="51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Oval 147">
              <a:extLst>
                <a:ext uri="{FF2B5EF4-FFF2-40B4-BE49-F238E27FC236}">
                  <a16:creationId xmlns:a16="http://schemas.microsoft.com/office/drawing/2014/main" id="{687468FD-E7FE-46F8-9123-8ADBFAEE0D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201" y="3662363"/>
              <a:ext cx="180975" cy="184150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Oval 148">
              <a:extLst>
                <a:ext uri="{FF2B5EF4-FFF2-40B4-BE49-F238E27FC236}">
                  <a16:creationId xmlns:a16="http://schemas.microsoft.com/office/drawing/2014/main" id="{44CBD2B5-A700-495D-B8A8-2C358339D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201" y="4200526"/>
              <a:ext cx="180975" cy="182563"/>
            </a:xfrm>
            <a:prstGeom prst="ellipse">
              <a:avLst/>
            </a:pr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Line 149">
              <a:extLst>
                <a:ext uri="{FF2B5EF4-FFF2-40B4-BE49-F238E27FC236}">
                  <a16:creationId xmlns:a16="http://schemas.microsoft.com/office/drawing/2014/main" id="{1FC72737-1309-488A-A97D-35554E6620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75276" y="3754438"/>
              <a:ext cx="0" cy="5365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Line 150">
              <a:extLst>
                <a:ext uri="{FF2B5EF4-FFF2-40B4-BE49-F238E27FC236}">
                  <a16:creationId xmlns:a16="http://schemas.microsoft.com/office/drawing/2014/main" id="{ADC03F62-47CB-42A0-BC17-450557CE2D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18238" y="3862388"/>
              <a:ext cx="500063" cy="5016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Line 151">
              <a:extLst>
                <a:ext uri="{FF2B5EF4-FFF2-40B4-BE49-F238E27FC236}">
                  <a16:creationId xmlns:a16="http://schemas.microsoft.com/office/drawing/2014/main" id="{D84F9905-BE55-428D-B697-62C57139C6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6038" y="3838576"/>
              <a:ext cx="655638" cy="6524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Line 152">
              <a:extLst>
                <a:ext uri="{FF2B5EF4-FFF2-40B4-BE49-F238E27FC236}">
                  <a16:creationId xmlns:a16="http://schemas.microsoft.com/office/drawing/2014/main" id="{7607A4CB-0CDD-404C-87BA-A6DA501386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6038" y="3927476"/>
              <a:ext cx="874713" cy="8715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Line 153">
              <a:extLst>
                <a:ext uri="{FF2B5EF4-FFF2-40B4-BE49-F238E27FC236}">
                  <a16:creationId xmlns:a16="http://schemas.microsoft.com/office/drawing/2014/main" id="{D5F21330-5695-46E0-9A3A-048321838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49813" y="1803401"/>
              <a:ext cx="231775" cy="6096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Line 154">
              <a:extLst>
                <a:ext uri="{FF2B5EF4-FFF2-40B4-BE49-F238E27FC236}">
                  <a16:creationId xmlns:a16="http://schemas.microsoft.com/office/drawing/2014/main" id="{AACD360A-47B3-4E0C-8876-FAC9DD81CB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10238" y="1803401"/>
              <a:ext cx="92075" cy="5508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Line 155">
              <a:extLst>
                <a:ext uri="{FF2B5EF4-FFF2-40B4-BE49-F238E27FC236}">
                  <a16:creationId xmlns:a16="http://schemas.microsoft.com/office/drawing/2014/main" id="{D26CB181-9661-4B6C-852C-6F3AB0CE13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1913" y="1803401"/>
              <a:ext cx="34925" cy="6096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Line 156">
              <a:extLst>
                <a:ext uri="{FF2B5EF4-FFF2-40B4-BE49-F238E27FC236}">
                  <a16:creationId xmlns:a16="http://schemas.microsoft.com/office/drawing/2014/main" id="{D7B19D0E-1D11-4783-AE0D-EBE84C0135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9451" y="1803401"/>
              <a:ext cx="293688" cy="5508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Line 157">
              <a:extLst>
                <a:ext uri="{FF2B5EF4-FFF2-40B4-BE49-F238E27FC236}">
                  <a16:creationId xmlns:a16="http://schemas.microsoft.com/office/drawing/2014/main" id="{0FA16193-E525-4B91-9AD9-1A859A5543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5151" y="3602038"/>
              <a:ext cx="0" cy="14827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76" name="Group 575">
            <a:extLst>
              <a:ext uri="{FF2B5EF4-FFF2-40B4-BE49-F238E27FC236}">
                <a16:creationId xmlns:a16="http://schemas.microsoft.com/office/drawing/2014/main" id="{4EFC8D8F-2288-4216-B5FD-0B6065C9A929}"/>
              </a:ext>
            </a:extLst>
          </p:cNvPr>
          <p:cNvGrpSpPr/>
          <p:nvPr/>
        </p:nvGrpSpPr>
        <p:grpSpPr>
          <a:xfrm>
            <a:off x="10728129" y="3787779"/>
            <a:ext cx="445925" cy="408781"/>
            <a:chOff x="4284663" y="1765301"/>
            <a:chExt cx="3621088" cy="3319463"/>
          </a:xfrm>
        </p:grpSpPr>
        <p:sp>
          <p:nvSpPr>
            <p:cNvPr id="577" name="Freeform 161">
              <a:extLst>
                <a:ext uri="{FF2B5EF4-FFF2-40B4-BE49-F238E27FC236}">
                  <a16:creationId xmlns:a16="http://schemas.microsoft.com/office/drawing/2014/main" id="{1977358C-CDF8-4F48-A68F-23E5CDD79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6226" y="1765301"/>
              <a:ext cx="1279525" cy="1793875"/>
            </a:xfrm>
            <a:custGeom>
              <a:avLst/>
              <a:gdLst>
                <a:gd name="T0" fmla="*/ 470 w 470"/>
                <a:gd name="T1" fmla="*/ 283 h 662"/>
                <a:gd name="T2" fmla="*/ 470 w 470"/>
                <a:gd name="T3" fmla="*/ 490 h 662"/>
                <a:gd name="T4" fmla="*/ 382 w 470"/>
                <a:gd name="T5" fmla="*/ 640 h 662"/>
                <a:gd name="T6" fmla="*/ 298 w 470"/>
                <a:gd name="T7" fmla="*/ 662 h 662"/>
                <a:gd name="T8" fmla="*/ 169 w 470"/>
                <a:gd name="T9" fmla="*/ 617 h 662"/>
                <a:gd name="T10" fmla="*/ 112 w 470"/>
                <a:gd name="T11" fmla="*/ 500 h 662"/>
                <a:gd name="T12" fmla="*/ 112 w 470"/>
                <a:gd name="T13" fmla="*/ 294 h 662"/>
                <a:gd name="T14" fmla="*/ 0 w 470"/>
                <a:gd name="T15" fmla="*/ 0 h 662"/>
                <a:gd name="T16" fmla="*/ 289 w 470"/>
                <a:gd name="T17" fmla="*/ 0 h 662"/>
                <a:gd name="T18" fmla="*/ 470 w 470"/>
                <a:gd name="T19" fmla="*/ 283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0" h="662">
                  <a:moveTo>
                    <a:pt x="470" y="283"/>
                  </a:moveTo>
                  <a:cubicBezTo>
                    <a:pt x="470" y="490"/>
                    <a:pt x="470" y="490"/>
                    <a:pt x="470" y="490"/>
                  </a:cubicBezTo>
                  <a:cubicBezTo>
                    <a:pt x="470" y="555"/>
                    <a:pt x="434" y="611"/>
                    <a:pt x="382" y="640"/>
                  </a:cubicBezTo>
                  <a:cubicBezTo>
                    <a:pt x="357" y="654"/>
                    <a:pt x="328" y="662"/>
                    <a:pt x="298" y="662"/>
                  </a:cubicBezTo>
                  <a:cubicBezTo>
                    <a:pt x="250" y="662"/>
                    <a:pt x="204" y="646"/>
                    <a:pt x="169" y="617"/>
                  </a:cubicBezTo>
                  <a:cubicBezTo>
                    <a:pt x="135" y="588"/>
                    <a:pt x="112" y="548"/>
                    <a:pt x="112" y="500"/>
                  </a:cubicBezTo>
                  <a:cubicBezTo>
                    <a:pt x="112" y="294"/>
                    <a:pt x="112" y="294"/>
                    <a:pt x="112" y="29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89" y="0"/>
                    <a:pt x="289" y="0"/>
                    <a:pt x="289" y="0"/>
                  </a:cubicBezTo>
                  <a:lnTo>
                    <a:pt x="470" y="283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Freeform 162">
              <a:extLst>
                <a:ext uri="{FF2B5EF4-FFF2-40B4-BE49-F238E27FC236}">
                  <a16:creationId xmlns:a16="http://schemas.microsoft.com/office/drawing/2014/main" id="{24557CDE-2CCB-4339-AE6B-F38A38E30D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5151" y="3119438"/>
              <a:ext cx="2020888" cy="1965325"/>
            </a:xfrm>
            <a:custGeom>
              <a:avLst/>
              <a:gdLst>
                <a:gd name="T0" fmla="*/ 743 w 743"/>
                <a:gd name="T1" fmla="*/ 140 h 725"/>
                <a:gd name="T2" fmla="*/ 743 w 743"/>
                <a:gd name="T3" fmla="*/ 725 h 725"/>
                <a:gd name="T4" fmla="*/ 127 w 743"/>
                <a:gd name="T5" fmla="*/ 725 h 725"/>
                <a:gd name="T6" fmla="*/ 0 w 743"/>
                <a:gd name="T7" fmla="*/ 725 h 725"/>
                <a:gd name="T8" fmla="*/ 0 w 743"/>
                <a:gd name="T9" fmla="*/ 178 h 725"/>
                <a:gd name="T10" fmla="*/ 1 w 743"/>
                <a:gd name="T11" fmla="*/ 162 h 725"/>
                <a:gd name="T12" fmla="*/ 1 w 743"/>
                <a:gd name="T13" fmla="*/ 162 h 725"/>
                <a:gd name="T14" fmla="*/ 1 w 743"/>
                <a:gd name="T15" fmla="*/ 162 h 725"/>
                <a:gd name="T16" fmla="*/ 158 w 743"/>
                <a:gd name="T17" fmla="*/ 13 h 725"/>
                <a:gd name="T18" fmla="*/ 208 w 743"/>
                <a:gd name="T19" fmla="*/ 119 h 725"/>
                <a:gd name="T20" fmla="*/ 321 w 743"/>
                <a:gd name="T21" fmla="*/ 162 h 725"/>
                <a:gd name="T22" fmla="*/ 473 w 743"/>
                <a:gd name="T23" fmla="*/ 10 h 725"/>
                <a:gd name="T24" fmla="*/ 473 w 743"/>
                <a:gd name="T25" fmla="*/ 0 h 725"/>
                <a:gd name="T26" fmla="*/ 530 w 743"/>
                <a:gd name="T27" fmla="*/ 117 h 725"/>
                <a:gd name="T28" fmla="*/ 659 w 743"/>
                <a:gd name="T29" fmla="*/ 162 h 725"/>
                <a:gd name="T30" fmla="*/ 743 w 743"/>
                <a:gd name="T31" fmla="*/ 14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43" h="725">
                  <a:moveTo>
                    <a:pt x="743" y="140"/>
                  </a:moveTo>
                  <a:cubicBezTo>
                    <a:pt x="743" y="725"/>
                    <a:pt x="743" y="725"/>
                    <a:pt x="743" y="725"/>
                  </a:cubicBezTo>
                  <a:cubicBezTo>
                    <a:pt x="127" y="725"/>
                    <a:pt x="127" y="725"/>
                    <a:pt x="127" y="725"/>
                  </a:cubicBezTo>
                  <a:cubicBezTo>
                    <a:pt x="0" y="725"/>
                    <a:pt x="0" y="725"/>
                    <a:pt x="0" y="725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1" y="162"/>
                    <a:pt x="1" y="162"/>
                    <a:pt x="1" y="162"/>
                  </a:cubicBezTo>
                  <a:cubicBezTo>
                    <a:pt x="85" y="162"/>
                    <a:pt x="154" y="96"/>
                    <a:pt x="158" y="13"/>
                  </a:cubicBezTo>
                  <a:cubicBezTo>
                    <a:pt x="158" y="55"/>
                    <a:pt x="178" y="92"/>
                    <a:pt x="208" y="119"/>
                  </a:cubicBezTo>
                  <a:cubicBezTo>
                    <a:pt x="238" y="146"/>
                    <a:pt x="279" y="162"/>
                    <a:pt x="321" y="162"/>
                  </a:cubicBezTo>
                  <a:cubicBezTo>
                    <a:pt x="405" y="162"/>
                    <a:pt x="473" y="94"/>
                    <a:pt x="473" y="10"/>
                  </a:cubicBezTo>
                  <a:cubicBezTo>
                    <a:pt x="473" y="0"/>
                    <a:pt x="473" y="0"/>
                    <a:pt x="473" y="0"/>
                  </a:cubicBezTo>
                  <a:cubicBezTo>
                    <a:pt x="473" y="48"/>
                    <a:pt x="496" y="88"/>
                    <a:pt x="530" y="117"/>
                  </a:cubicBezTo>
                  <a:cubicBezTo>
                    <a:pt x="565" y="146"/>
                    <a:pt x="611" y="162"/>
                    <a:pt x="659" y="162"/>
                  </a:cubicBezTo>
                  <a:cubicBezTo>
                    <a:pt x="689" y="162"/>
                    <a:pt x="718" y="154"/>
                    <a:pt x="743" y="140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Freeform 163">
              <a:extLst>
                <a:ext uri="{FF2B5EF4-FFF2-40B4-BE49-F238E27FC236}">
                  <a16:creationId xmlns:a16="http://schemas.microsoft.com/office/drawing/2014/main" id="{4467742F-F281-42A8-BAA1-9A7BC41C0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6" y="1765301"/>
              <a:ext cx="857250" cy="1793875"/>
            </a:xfrm>
            <a:custGeom>
              <a:avLst/>
              <a:gdLst>
                <a:gd name="T0" fmla="*/ 8 w 315"/>
                <a:gd name="T1" fmla="*/ 369 h 662"/>
                <a:gd name="T2" fmla="*/ 10 w 315"/>
                <a:gd name="T3" fmla="*/ 319 h 662"/>
                <a:gd name="T4" fmla="*/ 28 w 315"/>
                <a:gd name="T5" fmla="*/ 0 h 662"/>
                <a:gd name="T6" fmla="*/ 203 w 315"/>
                <a:gd name="T7" fmla="*/ 0 h 662"/>
                <a:gd name="T8" fmla="*/ 315 w 315"/>
                <a:gd name="T9" fmla="*/ 294 h 662"/>
                <a:gd name="T10" fmla="*/ 315 w 315"/>
                <a:gd name="T11" fmla="*/ 500 h 662"/>
                <a:gd name="T12" fmla="*/ 315 w 315"/>
                <a:gd name="T13" fmla="*/ 510 h 662"/>
                <a:gd name="T14" fmla="*/ 163 w 315"/>
                <a:gd name="T15" fmla="*/ 662 h 662"/>
                <a:gd name="T16" fmla="*/ 50 w 315"/>
                <a:gd name="T17" fmla="*/ 619 h 662"/>
                <a:gd name="T18" fmla="*/ 0 w 315"/>
                <a:gd name="T19" fmla="*/ 513 h 662"/>
                <a:gd name="T20" fmla="*/ 8 w 315"/>
                <a:gd name="T21" fmla="*/ 369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5" h="662">
                  <a:moveTo>
                    <a:pt x="8" y="369"/>
                  </a:moveTo>
                  <a:cubicBezTo>
                    <a:pt x="10" y="319"/>
                    <a:pt x="10" y="319"/>
                    <a:pt x="10" y="319"/>
                  </a:cubicBezTo>
                  <a:cubicBezTo>
                    <a:pt x="28" y="0"/>
                    <a:pt x="28" y="0"/>
                    <a:pt x="28" y="0"/>
                  </a:cubicBezTo>
                  <a:cubicBezTo>
                    <a:pt x="203" y="0"/>
                    <a:pt x="203" y="0"/>
                    <a:pt x="203" y="0"/>
                  </a:cubicBezTo>
                  <a:cubicBezTo>
                    <a:pt x="315" y="294"/>
                    <a:pt x="315" y="294"/>
                    <a:pt x="315" y="294"/>
                  </a:cubicBezTo>
                  <a:cubicBezTo>
                    <a:pt x="315" y="500"/>
                    <a:pt x="315" y="500"/>
                    <a:pt x="315" y="500"/>
                  </a:cubicBezTo>
                  <a:cubicBezTo>
                    <a:pt x="315" y="510"/>
                    <a:pt x="315" y="510"/>
                    <a:pt x="315" y="510"/>
                  </a:cubicBezTo>
                  <a:cubicBezTo>
                    <a:pt x="315" y="594"/>
                    <a:pt x="247" y="662"/>
                    <a:pt x="163" y="662"/>
                  </a:cubicBezTo>
                  <a:cubicBezTo>
                    <a:pt x="121" y="662"/>
                    <a:pt x="80" y="646"/>
                    <a:pt x="50" y="619"/>
                  </a:cubicBezTo>
                  <a:cubicBezTo>
                    <a:pt x="20" y="592"/>
                    <a:pt x="0" y="555"/>
                    <a:pt x="0" y="513"/>
                  </a:cubicBezTo>
                  <a:lnTo>
                    <a:pt x="8" y="369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Freeform 164">
              <a:extLst>
                <a:ext uri="{FF2B5EF4-FFF2-40B4-BE49-F238E27FC236}">
                  <a16:creationId xmlns:a16="http://schemas.microsoft.com/office/drawing/2014/main" id="{00BD160C-D81F-457A-9AFB-547CB962C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838" y="1765301"/>
              <a:ext cx="973138" cy="1793875"/>
            </a:xfrm>
            <a:custGeom>
              <a:avLst/>
              <a:gdLst>
                <a:gd name="T0" fmla="*/ 358 w 358"/>
                <a:gd name="T1" fmla="*/ 0 h 662"/>
                <a:gd name="T2" fmla="*/ 340 w 358"/>
                <a:gd name="T3" fmla="*/ 319 h 662"/>
                <a:gd name="T4" fmla="*/ 338 w 358"/>
                <a:gd name="T5" fmla="*/ 369 h 662"/>
                <a:gd name="T6" fmla="*/ 330 w 358"/>
                <a:gd name="T7" fmla="*/ 513 h 662"/>
                <a:gd name="T8" fmla="*/ 173 w 358"/>
                <a:gd name="T9" fmla="*/ 662 h 662"/>
                <a:gd name="T10" fmla="*/ 173 w 358"/>
                <a:gd name="T11" fmla="*/ 662 h 662"/>
                <a:gd name="T12" fmla="*/ 173 w 358"/>
                <a:gd name="T13" fmla="*/ 662 h 662"/>
                <a:gd name="T14" fmla="*/ 1 w 358"/>
                <a:gd name="T15" fmla="*/ 510 h 662"/>
                <a:gd name="T16" fmla="*/ 0 w 358"/>
                <a:gd name="T17" fmla="*/ 510 h 662"/>
                <a:gd name="T18" fmla="*/ 1 w 358"/>
                <a:gd name="T19" fmla="*/ 495 h 662"/>
                <a:gd name="T20" fmla="*/ 1 w 358"/>
                <a:gd name="T21" fmla="*/ 299 h 662"/>
                <a:gd name="T22" fmla="*/ 118 w 358"/>
                <a:gd name="T23" fmla="*/ 0 h 662"/>
                <a:gd name="T24" fmla="*/ 131 w 358"/>
                <a:gd name="T25" fmla="*/ 0 h 662"/>
                <a:gd name="T26" fmla="*/ 358 w 358"/>
                <a:gd name="T27" fmla="*/ 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8" h="662">
                  <a:moveTo>
                    <a:pt x="358" y="0"/>
                  </a:moveTo>
                  <a:cubicBezTo>
                    <a:pt x="340" y="319"/>
                    <a:pt x="340" y="319"/>
                    <a:pt x="340" y="319"/>
                  </a:cubicBezTo>
                  <a:cubicBezTo>
                    <a:pt x="338" y="369"/>
                    <a:pt x="338" y="369"/>
                    <a:pt x="338" y="369"/>
                  </a:cubicBezTo>
                  <a:cubicBezTo>
                    <a:pt x="330" y="513"/>
                    <a:pt x="330" y="513"/>
                    <a:pt x="330" y="513"/>
                  </a:cubicBezTo>
                  <a:cubicBezTo>
                    <a:pt x="326" y="596"/>
                    <a:pt x="257" y="662"/>
                    <a:pt x="173" y="662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173" y="662"/>
                    <a:pt x="173" y="662"/>
                    <a:pt x="173" y="662"/>
                  </a:cubicBezTo>
                  <a:cubicBezTo>
                    <a:pt x="86" y="662"/>
                    <a:pt x="1" y="597"/>
                    <a:pt x="1" y="510"/>
                  </a:cubicBezTo>
                  <a:cubicBezTo>
                    <a:pt x="0" y="510"/>
                    <a:pt x="0" y="510"/>
                    <a:pt x="0" y="510"/>
                  </a:cubicBezTo>
                  <a:cubicBezTo>
                    <a:pt x="0" y="505"/>
                    <a:pt x="1" y="500"/>
                    <a:pt x="1" y="495"/>
                  </a:cubicBezTo>
                  <a:cubicBezTo>
                    <a:pt x="1" y="299"/>
                    <a:pt x="1" y="299"/>
                    <a:pt x="1" y="299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31" y="0"/>
                    <a:pt x="131" y="0"/>
                    <a:pt x="131" y="0"/>
                  </a:cubicBezTo>
                  <a:lnTo>
                    <a:pt x="358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Freeform 165">
              <a:extLst>
                <a:ext uri="{FF2B5EF4-FFF2-40B4-BE49-F238E27FC236}">
                  <a16:creationId xmlns:a16="http://schemas.microsoft.com/office/drawing/2014/main" id="{6862A93F-4EA0-4E3A-90A5-CCC072C0DD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40251" y="3148013"/>
              <a:ext cx="1106488" cy="1936750"/>
            </a:xfrm>
            <a:custGeom>
              <a:avLst/>
              <a:gdLst>
                <a:gd name="T0" fmla="*/ 307 w 407"/>
                <a:gd name="T1" fmla="*/ 258 h 715"/>
                <a:gd name="T2" fmla="*/ 340 w 407"/>
                <a:gd name="T3" fmla="*/ 224 h 715"/>
                <a:gd name="T4" fmla="*/ 307 w 407"/>
                <a:gd name="T5" fmla="*/ 190 h 715"/>
                <a:gd name="T6" fmla="*/ 273 w 407"/>
                <a:gd name="T7" fmla="*/ 224 h 715"/>
                <a:gd name="T8" fmla="*/ 307 w 407"/>
                <a:gd name="T9" fmla="*/ 258 h 715"/>
                <a:gd name="T10" fmla="*/ 307 w 407"/>
                <a:gd name="T11" fmla="*/ 389 h 715"/>
                <a:gd name="T12" fmla="*/ 273 w 407"/>
                <a:gd name="T13" fmla="*/ 422 h 715"/>
                <a:gd name="T14" fmla="*/ 307 w 407"/>
                <a:gd name="T15" fmla="*/ 456 h 715"/>
                <a:gd name="T16" fmla="*/ 340 w 407"/>
                <a:gd name="T17" fmla="*/ 422 h 715"/>
                <a:gd name="T18" fmla="*/ 307 w 407"/>
                <a:gd name="T19" fmla="*/ 389 h 715"/>
                <a:gd name="T20" fmla="*/ 407 w 407"/>
                <a:gd name="T21" fmla="*/ 152 h 715"/>
                <a:gd name="T22" fmla="*/ 406 w 407"/>
                <a:gd name="T23" fmla="*/ 168 h 715"/>
                <a:gd name="T24" fmla="*/ 406 w 407"/>
                <a:gd name="T25" fmla="*/ 715 h 715"/>
                <a:gd name="T26" fmla="*/ 205 w 407"/>
                <a:gd name="T27" fmla="*/ 715 h 715"/>
                <a:gd name="T28" fmla="*/ 0 w 407"/>
                <a:gd name="T29" fmla="*/ 715 h 715"/>
                <a:gd name="T30" fmla="*/ 0 w 407"/>
                <a:gd name="T31" fmla="*/ 136 h 715"/>
                <a:gd name="T32" fmla="*/ 74 w 407"/>
                <a:gd name="T33" fmla="*/ 152 h 715"/>
                <a:gd name="T34" fmla="*/ 234 w 407"/>
                <a:gd name="T35" fmla="*/ 0 h 715"/>
                <a:gd name="T36" fmla="*/ 235 w 407"/>
                <a:gd name="T37" fmla="*/ 0 h 715"/>
                <a:gd name="T38" fmla="*/ 407 w 407"/>
                <a:gd name="T39" fmla="*/ 152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7" h="715">
                  <a:moveTo>
                    <a:pt x="307" y="258"/>
                  </a:moveTo>
                  <a:cubicBezTo>
                    <a:pt x="325" y="258"/>
                    <a:pt x="340" y="243"/>
                    <a:pt x="340" y="224"/>
                  </a:cubicBezTo>
                  <a:cubicBezTo>
                    <a:pt x="340" y="205"/>
                    <a:pt x="325" y="190"/>
                    <a:pt x="307" y="190"/>
                  </a:cubicBezTo>
                  <a:cubicBezTo>
                    <a:pt x="288" y="190"/>
                    <a:pt x="273" y="205"/>
                    <a:pt x="273" y="224"/>
                  </a:cubicBezTo>
                  <a:cubicBezTo>
                    <a:pt x="273" y="243"/>
                    <a:pt x="288" y="258"/>
                    <a:pt x="307" y="258"/>
                  </a:cubicBezTo>
                  <a:close/>
                  <a:moveTo>
                    <a:pt x="307" y="389"/>
                  </a:moveTo>
                  <a:cubicBezTo>
                    <a:pt x="288" y="389"/>
                    <a:pt x="273" y="404"/>
                    <a:pt x="273" y="422"/>
                  </a:cubicBezTo>
                  <a:cubicBezTo>
                    <a:pt x="273" y="441"/>
                    <a:pt x="288" y="456"/>
                    <a:pt x="307" y="456"/>
                  </a:cubicBezTo>
                  <a:cubicBezTo>
                    <a:pt x="325" y="456"/>
                    <a:pt x="340" y="441"/>
                    <a:pt x="340" y="422"/>
                  </a:cubicBezTo>
                  <a:cubicBezTo>
                    <a:pt x="340" y="404"/>
                    <a:pt x="325" y="389"/>
                    <a:pt x="307" y="389"/>
                  </a:cubicBezTo>
                  <a:close/>
                  <a:moveTo>
                    <a:pt x="407" y="152"/>
                  </a:moveTo>
                  <a:cubicBezTo>
                    <a:pt x="406" y="168"/>
                    <a:pt x="406" y="168"/>
                    <a:pt x="406" y="168"/>
                  </a:cubicBezTo>
                  <a:cubicBezTo>
                    <a:pt x="406" y="715"/>
                    <a:pt x="406" y="715"/>
                    <a:pt x="406" y="715"/>
                  </a:cubicBezTo>
                  <a:cubicBezTo>
                    <a:pt x="205" y="715"/>
                    <a:pt x="205" y="715"/>
                    <a:pt x="205" y="715"/>
                  </a:cubicBezTo>
                  <a:cubicBezTo>
                    <a:pt x="0" y="715"/>
                    <a:pt x="0" y="715"/>
                    <a:pt x="0" y="715"/>
                  </a:cubicBezTo>
                  <a:cubicBezTo>
                    <a:pt x="0" y="136"/>
                    <a:pt x="0" y="136"/>
                    <a:pt x="0" y="136"/>
                  </a:cubicBezTo>
                  <a:cubicBezTo>
                    <a:pt x="23" y="147"/>
                    <a:pt x="48" y="153"/>
                    <a:pt x="74" y="152"/>
                  </a:cubicBezTo>
                  <a:cubicBezTo>
                    <a:pt x="159" y="150"/>
                    <a:pt x="227" y="83"/>
                    <a:pt x="234" y="0"/>
                  </a:cubicBezTo>
                  <a:cubicBezTo>
                    <a:pt x="235" y="0"/>
                    <a:pt x="235" y="0"/>
                    <a:pt x="235" y="0"/>
                  </a:cubicBezTo>
                  <a:cubicBezTo>
                    <a:pt x="235" y="87"/>
                    <a:pt x="320" y="152"/>
                    <a:pt x="407" y="152"/>
                  </a:cubicBez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Freeform 166">
              <a:extLst>
                <a:ext uri="{FF2B5EF4-FFF2-40B4-BE49-F238E27FC236}">
                  <a16:creationId xmlns:a16="http://schemas.microsoft.com/office/drawing/2014/main" id="{C99CB8C5-E3D1-4454-8E37-B1FE65EE1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663" y="1765301"/>
              <a:ext cx="1212850" cy="1797050"/>
            </a:xfrm>
            <a:custGeom>
              <a:avLst/>
              <a:gdLst>
                <a:gd name="T0" fmla="*/ 446 w 446"/>
                <a:gd name="T1" fmla="*/ 0 h 663"/>
                <a:gd name="T2" fmla="*/ 329 w 446"/>
                <a:gd name="T3" fmla="*/ 299 h 663"/>
                <a:gd name="T4" fmla="*/ 329 w 446"/>
                <a:gd name="T5" fmla="*/ 495 h 663"/>
                <a:gd name="T6" fmla="*/ 328 w 446"/>
                <a:gd name="T7" fmla="*/ 510 h 663"/>
                <a:gd name="T8" fmla="*/ 168 w 446"/>
                <a:gd name="T9" fmla="*/ 662 h 663"/>
                <a:gd name="T10" fmla="*/ 94 w 446"/>
                <a:gd name="T11" fmla="*/ 646 h 663"/>
                <a:gd name="T12" fmla="*/ 48 w 446"/>
                <a:gd name="T13" fmla="*/ 614 h 663"/>
                <a:gd name="T14" fmla="*/ 0 w 446"/>
                <a:gd name="T15" fmla="*/ 498 h 663"/>
                <a:gd name="T16" fmla="*/ 0 w 446"/>
                <a:gd name="T17" fmla="*/ 293 h 663"/>
                <a:gd name="T18" fmla="*/ 176 w 446"/>
                <a:gd name="T19" fmla="*/ 0 h 663"/>
                <a:gd name="T20" fmla="*/ 446 w 446"/>
                <a:gd name="T21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6" h="663">
                  <a:moveTo>
                    <a:pt x="446" y="0"/>
                  </a:moveTo>
                  <a:cubicBezTo>
                    <a:pt x="329" y="299"/>
                    <a:pt x="329" y="299"/>
                    <a:pt x="329" y="299"/>
                  </a:cubicBezTo>
                  <a:cubicBezTo>
                    <a:pt x="329" y="495"/>
                    <a:pt x="329" y="495"/>
                    <a:pt x="329" y="495"/>
                  </a:cubicBezTo>
                  <a:cubicBezTo>
                    <a:pt x="329" y="500"/>
                    <a:pt x="328" y="505"/>
                    <a:pt x="328" y="510"/>
                  </a:cubicBezTo>
                  <a:cubicBezTo>
                    <a:pt x="321" y="593"/>
                    <a:pt x="253" y="660"/>
                    <a:pt x="168" y="662"/>
                  </a:cubicBezTo>
                  <a:cubicBezTo>
                    <a:pt x="142" y="663"/>
                    <a:pt x="117" y="657"/>
                    <a:pt x="94" y="646"/>
                  </a:cubicBezTo>
                  <a:cubicBezTo>
                    <a:pt x="77" y="638"/>
                    <a:pt x="62" y="627"/>
                    <a:pt x="48" y="614"/>
                  </a:cubicBezTo>
                  <a:cubicBezTo>
                    <a:pt x="19" y="584"/>
                    <a:pt x="0" y="543"/>
                    <a:pt x="0" y="498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176" y="0"/>
                    <a:pt x="176" y="0"/>
                    <a:pt x="176" y="0"/>
                  </a:cubicBezTo>
                  <a:lnTo>
                    <a:pt x="446" y="0"/>
                  </a:lnTo>
                  <a:close/>
                </a:path>
              </a:pathLst>
            </a:custGeom>
            <a:solidFill>
              <a:schemeClr val="bg2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Oval 167">
              <a:extLst>
                <a:ext uri="{FF2B5EF4-FFF2-40B4-BE49-F238E27FC236}">
                  <a16:creationId xmlns:a16="http://schemas.microsoft.com/office/drawing/2014/main" id="{692AFB95-321C-4378-AE56-E3A5AAD71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201" y="3662363"/>
              <a:ext cx="180975" cy="184150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Oval 168">
              <a:extLst>
                <a:ext uri="{FF2B5EF4-FFF2-40B4-BE49-F238E27FC236}">
                  <a16:creationId xmlns:a16="http://schemas.microsoft.com/office/drawing/2014/main" id="{2AAAE31E-C0AC-46B7-B5F9-A3428CD25B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3201" y="4200526"/>
              <a:ext cx="180975" cy="182563"/>
            </a:xfrm>
            <a:prstGeom prst="ellipse">
              <a:avLst/>
            </a:prstGeom>
            <a:solidFill>
              <a:schemeClr val="accent1"/>
            </a:solidFill>
            <a:ln w="9525">
              <a:solidFill>
                <a:schemeClr val="accent1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Line 169">
              <a:extLst>
                <a:ext uri="{FF2B5EF4-FFF2-40B4-BE49-F238E27FC236}">
                  <a16:creationId xmlns:a16="http://schemas.microsoft.com/office/drawing/2014/main" id="{2E0A9F6B-DE3D-4E96-AA10-9A46BE6D47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45151" y="3602038"/>
              <a:ext cx="0" cy="1482725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Freeform 170">
              <a:extLst>
                <a:ext uri="{FF2B5EF4-FFF2-40B4-BE49-F238E27FC236}">
                  <a16:creationId xmlns:a16="http://schemas.microsoft.com/office/drawing/2014/main" id="{FF74021A-C3A0-416D-A98A-6F2D6AE76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276" y="3716338"/>
              <a:ext cx="0" cy="574675"/>
            </a:xfrm>
            <a:custGeom>
              <a:avLst/>
              <a:gdLst>
                <a:gd name="T0" fmla="*/ 0 h 362"/>
                <a:gd name="T1" fmla="*/ 82 h 362"/>
                <a:gd name="T2" fmla="*/ 305 h 362"/>
                <a:gd name="T3" fmla="*/ 362 h 36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62">
                  <a:moveTo>
                    <a:pt x="0" y="0"/>
                  </a:moveTo>
                  <a:lnTo>
                    <a:pt x="0" y="82"/>
                  </a:lnTo>
                  <a:lnTo>
                    <a:pt x="0" y="305"/>
                  </a:lnTo>
                  <a:lnTo>
                    <a:pt x="0" y="362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Line 171">
              <a:extLst>
                <a:ext uri="{FF2B5EF4-FFF2-40B4-BE49-F238E27FC236}">
                  <a16:creationId xmlns:a16="http://schemas.microsoft.com/office/drawing/2014/main" id="{C4B64599-3E34-4FA3-ACC3-2D5339DB01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096001" y="2765426"/>
              <a:ext cx="4763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Freeform 172">
              <a:extLst>
                <a:ext uri="{FF2B5EF4-FFF2-40B4-BE49-F238E27FC236}">
                  <a16:creationId xmlns:a16="http://schemas.microsoft.com/office/drawing/2014/main" id="{1B9D9C35-DE64-4B82-9F3E-5F622E162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251" y="3498851"/>
              <a:ext cx="3125788" cy="1585913"/>
            </a:xfrm>
            <a:custGeom>
              <a:avLst/>
              <a:gdLst>
                <a:gd name="T0" fmla="*/ 0 w 1969"/>
                <a:gd name="T1" fmla="*/ 11 h 999"/>
                <a:gd name="T2" fmla="*/ 0 w 1969"/>
                <a:gd name="T3" fmla="*/ 999 h 999"/>
                <a:gd name="T4" fmla="*/ 351 w 1969"/>
                <a:gd name="T5" fmla="*/ 999 h 999"/>
                <a:gd name="T6" fmla="*/ 696 w 1969"/>
                <a:gd name="T7" fmla="*/ 999 h 999"/>
                <a:gd name="T8" fmla="*/ 913 w 1969"/>
                <a:gd name="T9" fmla="*/ 999 h 999"/>
                <a:gd name="T10" fmla="*/ 1969 w 1969"/>
                <a:gd name="T11" fmla="*/ 999 h 999"/>
                <a:gd name="T12" fmla="*/ 1969 w 1969"/>
                <a:gd name="T13" fmla="*/ 0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969" h="999">
                  <a:moveTo>
                    <a:pt x="0" y="11"/>
                  </a:moveTo>
                  <a:lnTo>
                    <a:pt x="0" y="999"/>
                  </a:lnTo>
                  <a:lnTo>
                    <a:pt x="351" y="999"/>
                  </a:lnTo>
                  <a:lnTo>
                    <a:pt x="696" y="999"/>
                  </a:lnTo>
                  <a:lnTo>
                    <a:pt x="913" y="999"/>
                  </a:lnTo>
                  <a:lnTo>
                    <a:pt x="1969" y="999"/>
                  </a:lnTo>
                  <a:lnTo>
                    <a:pt x="1969" y="0"/>
                  </a:ln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173">
              <a:extLst>
                <a:ext uri="{FF2B5EF4-FFF2-40B4-BE49-F238E27FC236}">
                  <a16:creationId xmlns:a16="http://schemas.microsoft.com/office/drawing/2014/main" id="{93CF7DFB-942D-47B3-B2D7-A702DB1A5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663" y="1765301"/>
              <a:ext cx="1865313" cy="1797050"/>
            </a:xfrm>
            <a:custGeom>
              <a:avLst/>
              <a:gdLst>
                <a:gd name="T0" fmla="*/ 329 w 686"/>
                <a:gd name="T1" fmla="*/ 510 h 663"/>
                <a:gd name="T2" fmla="*/ 501 w 686"/>
                <a:gd name="T3" fmla="*/ 662 h 663"/>
                <a:gd name="T4" fmla="*/ 501 w 686"/>
                <a:gd name="T5" fmla="*/ 662 h 663"/>
                <a:gd name="T6" fmla="*/ 501 w 686"/>
                <a:gd name="T7" fmla="*/ 662 h 663"/>
                <a:gd name="T8" fmla="*/ 658 w 686"/>
                <a:gd name="T9" fmla="*/ 513 h 663"/>
                <a:gd name="T10" fmla="*/ 666 w 686"/>
                <a:gd name="T11" fmla="*/ 369 h 663"/>
                <a:gd name="T12" fmla="*/ 668 w 686"/>
                <a:gd name="T13" fmla="*/ 319 h 663"/>
                <a:gd name="T14" fmla="*/ 686 w 686"/>
                <a:gd name="T15" fmla="*/ 0 h 663"/>
                <a:gd name="T16" fmla="*/ 459 w 686"/>
                <a:gd name="T17" fmla="*/ 0 h 663"/>
                <a:gd name="T18" fmla="*/ 446 w 686"/>
                <a:gd name="T19" fmla="*/ 0 h 663"/>
                <a:gd name="T20" fmla="*/ 176 w 686"/>
                <a:gd name="T21" fmla="*/ 0 h 663"/>
                <a:gd name="T22" fmla="*/ 0 w 686"/>
                <a:gd name="T23" fmla="*/ 293 h 663"/>
                <a:gd name="T24" fmla="*/ 0 w 686"/>
                <a:gd name="T25" fmla="*/ 498 h 663"/>
                <a:gd name="T26" fmla="*/ 48 w 686"/>
                <a:gd name="T27" fmla="*/ 614 h 663"/>
                <a:gd name="T28" fmla="*/ 94 w 686"/>
                <a:gd name="T29" fmla="*/ 646 h 663"/>
                <a:gd name="T30" fmla="*/ 168 w 686"/>
                <a:gd name="T31" fmla="*/ 662 h 663"/>
                <a:gd name="T32" fmla="*/ 328 w 686"/>
                <a:gd name="T33" fmla="*/ 510 h 663"/>
                <a:gd name="T34" fmla="*/ 329 w 686"/>
                <a:gd name="T35" fmla="*/ 495 h 663"/>
                <a:gd name="T36" fmla="*/ 329 w 686"/>
                <a:gd name="T37" fmla="*/ 299 h 663"/>
                <a:gd name="T38" fmla="*/ 446 w 686"/>
                <a:gd name="T39" fmla="*/ 0 h 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86" h="663">
                  <a:moveTo>
                    <a:pt x="329" y="510"/>
                  </a:moveTo>
                  <a:cubicBezTo>
                    <a:pt x="329" y="597"/>
                    <a:pt x="414" y="662"/>
                    <a:pt x="501" y="662"/>
                  </a:cubicBezTo>
                  <a:cubicBezTo>
                    <a:pt x="501" y="662"/>
                    <a:pt x="501" y="662"/>
                    <a:pt x="501" y="662"/>
                  </a:cubicBezTo>
                  <a:cubicBezTo>
                    <a:pt x="501" y="662"/>
                    <a:pt x="501" y="662"/>
                    <a:pt x="501" y="662"/>
                  </a:cubicBezTo>
                  <a:cubicBezTo>
                    <a:pt x="585" y="662"/>
                    <a:pt x="654" y="596"/>
                    <a:pt x="658" y="513"/>
                  </a:cubicBezTo>
                  <a:cubicBezTo>
                    <a:pt x="666" y="369"/>
                    <a:pt x="666" y="369"/>
                    <a:pt x="666" y="369"/>
                  </a:cubicBezTo>
                  <a:cubicBezTo>
                    <a:pt x="668" y="319"/>
                    <a:pt x="668" y="319"/>
                    <a:pt x="668" y="319"/>
                  </a:cubicBezTo>
                  <a:cubicBezTo>
                    <a:pt x="686" y="0"/>
                    <a:pt x="686" y="0"/>
                    <a:pt x="686" y="0"/>
                  </a:cubicBezTo>
                  <a:cubicBezTo>
                    <a:pt x="459" y="0"/>
                    <a:pt x="459" y="0"/>
                    <a:pt x="459" y="0"/>
                  </a:cubicBezTo>
                  <a:cubicBezTo>
                    <a:pt x="446" y="0"/>
                    <a:pt x="446" y="0"/>
                    <a:pt x="446" y="0"/>
                  </a:cubicBezTo>
                  <a:cubicBezTo>
                    <a:pt x="176" y="0"/>
                    <a:pt x="176" y="0"/>
                    <a:pt x="176" y="0"/>
                  </a:cubicBezTo>
                  <a:cubicBezTo>
                    <a:pt x="0" y="293"/>
                    <a:pt x="0" y="293"/>
                    <a:pt x="0" y="293"/>
                  </a:cubicBezTo>
                  <a:cubicBezTo>
                    <a:pt x="0" y="498"/>
                    <a:pt x="0" y="498"/>
                    <a:pt x="0" y="498"/>
                  </a:cubicBezTo>
                  <a:cubicBezTo>
                    <a:pt x="0" y="543"/>
                    <a:pt x="19" y="584"/>
                    <a:pt x="48" y="614"/>
                  </a:cubicBezTo>
                  <a:cubicBezTo>
                    <a:pt x="62" y="627"/>
                    <a:pt x="77" y="638"/>
                    <a:pt x="94" y="646"/>
                  </a:cubicBezTo>
                  <a:cubicBezTo>
                    <a:pt x="117" y="657"/>
                    <a:pt x="142" y="663"/>
                    <a:pt x="168" y="662"/>
                  </a:cubicBezTo>
                  <a:cubicBezTo>
                    <a:pt x="253" y="660"/>
                    <a:pt x="321" y="593"/>
                    <a:pt x="328" y="510"/>
                  </a:cubicBezTo>
                  <a:cubicBezTo>
                    <a:pt x="328" y="505"/>
                    <a:pt x="329" y="500"/>
                    <a:pt x="329" y="495"/>
                  </a:cubicBezTo>
                  <a:cubicBezTo>
                    <a:pt x="329" y="299"/>
                    <a:pt x="329" y="299"/>
                    <a:pt x="329" y="299"/>
                  </a:cubicBezTo>
                  <a:cubicBezTo>
                    <a:pt x="446" y="0"/>
                    <a:pt x="446" y="0"/>
                    <a:pt x="446" y="0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Freeform 174">
              <a:extLst>
                <a:ext uri="{FF2B5EF4-FFF2-40B4-BE49-F238E27FC236}">
                  <a16:creationId xmlns:a16="http://schemas.microsoft.com/office/drawing/2014/main" id="{20473FA2-8AA1-43D8-92ED-461AA1FE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9976" y="1765301"/>
              <a:ext cx="1755775" cy="1793875"/>
            </a:xfrm>
            <a:custGeom>
              <a:avLst/>
              <a:gdLst>
                <a:gd name="T0" fmla="*/ 0 w 645"/>
                <a:gd name="T1" fmla="*/ 0 h 662"/>
                <a:gd name="T2" fmla="*/ 175 w 645"/>
                <a:gd name="T3" fmla="*/ 0 h 662"/>
                <a:gd name="T4" fmla="*/ 464 w 645"/>
                <a:gd name="T5" fmla="*/ 0 h 662"/>
                <a:gd name="T6" fmla="*/ 645 w 645"/>
                <a:gd name="T7" fmla="*/ 283 h 662"/>
                <a:gd name="T8" fmla="*/ 645 w 645"/>
                <a:gd name="T9" fmla="*/ 490 h 662"/>
                <a:gd name="T10" fmla="*/ 557 w 645"/>
                <a:gd name="T11" fmla="*/ 640 h 662"/>
                <a:gd name="T12" fmla="*/ 473 w 645"/>
                <a:gd name="T13" fmla="*/ 662 h 662"/>
                <a:gd name="T14" fmla="*/ 344 w 645"/>
                <a:gd name="T15" fmla="*/ 617 h 662"/>
                <a:gd name="T16" fmla="*/ 287 w 645"/>
                <a:gd name="T17" fmla="*/ 500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5" h="662">
                  <a:moveTo>
                    <a:pt x="0" y="0"/>
                  </a:moveTo>
                  <a:cubicBezTo>
                    <a:pt x="175" y="0"/>
                    <a:pt x="175" y="0"/>
                    <a:pt x="175" y="0"/>
                  </a:cubicBezTo>
                  <a:cubicBezTo>
                    <a:pt x="464" y="0"/>
                    <a:pt x="464" y="0"/>
                    <a:pt x="464" y="0"/>
                  </a:cubicBezTo>
                  <a:cubicBezTo>
                    <a:pt x="645" y="283"/>
                    <a:pt x="645" y="283"/>
                    <a:pt x="645" y="283"/>
                  </a:cubicBezTo>
                  <a:cubicBezTo>
                    <a:pt x="645" y="490"/>
                    <a:pt x="645" y="490"/>
                    <a:pt x="645" y="490"/>
                  </a:cubicBezTo>
                  <a:cubicBezTo>
                    <a:pt x="645" y="555"/>
                    <a:pt x="609" y="611"/>
                    <a:pt x="557" y="640"/>
                  </a:cubicBezTo>
                  <a:cubicBezTo>
                    <a:pt x="532" y="654"/>
                    <a:pt x="503" y="662"/>
                    <a:pt x="473" y="662"/>
                  </a:cubicBezTo>
                  <a:cubicBezTo>
                    <a:pt x="425" y="662"/>
                    <a:pt x="379" y="646"/>
                    <a:pt x="344" y="617"/>
                  </a:cubicBezTo>
                  <a:cubicBezTo>
                    <a:pt x="310" y="588"/>
                    <a:pt x="287" y="548"/>
                    <a:pt x="287" y="500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Freeform 175">
              <a:extLst>
                <a:ext uri="{FF2B5EF4-FFF2-40B4-BE49-F238E27FC236}">
                  <a16:creationId xmlns:a16="http://schemas.microsoft.com/office/drawing/2014/main" id="{5A0D4BDB-A8C0-4889-93FA-A33CD20CC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3776" y="1765301"/>
              <a:ext cx="857250" cy="1793875"/>
            </a:xfrm>
            <a:custGeom>
              <a:avLst/>
              <a:gdLst>
                <a:gd name="T0" fmla="*/ 203 w 315"/>
                <a:gd name="T1" fmla="*/ 0 h 662"/>
                <a:gd name="T2" fmla="*/ 315 w 315"/>
                <a:gd name="T3" fmla="*/ 294 h 662"/>
                <a:gd name="T4" fmla="*/ 315 w 315"/>
                <a:gd name="T5" fmla="*/ 500 h 662"/>
                <a:gd name="T6" fmla="*/ 315 w 315"/>
                <a:gd name="T7" fmla="*/ 510 h 662"/>
                <a:gd name="T8" fmla="*/ 163 w 315"/>
                <a:gd name="T9" fmla="*/ 662 h 662"/>
                <a:gd name="T10" fmla="*/ 50 w 315"/>
                <a:gd name="T11" fmla="*/ 619 h 662"/>
                <a:gd name="T12" fmla="*/ 0 w 315"/>
                <a:gd name="T13" fmla="*/ 513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5" h="662">
                  <a:moveTo>
                    <a:pt x="203" y="0"/>
                  </a:moveTo>
                  <a:cubicBezTo>
                    <a:pt x="315" y="294"/>
                    <a:pt x="315" y="294"/>
                    <a:pt x="315" y="294"/>
                  </a:cubicBezTo>
                  <a:cubicBezTo>
                    <a:pt x="315" y="500"/>
                    <a:pt x="315" y="500"/>
                    <a:pt x="315" y="500"/>
                  </a:cubicBezTo>
                  <a:cubicBezTo>
                    <a:pt x="315" y="510"/>
                    <a:pt x="315" y="510"/>
                    <a:pt x="315" y="510"/>
                  </a:cubicBezTo>
                  <a:cubicBezTo>
                    <a:pt x="315" y="594"/>
                    <a:pt x="247" y="662"/>
                    <a:pt x="163" y="662"/>
                  </a:cubicBezTo>
                  <a:cubicBezTo>
                    <a:pt x="121" y="662"/>
                    <a:pt x="80" y="646"/>
                    <a:pt x="50" y="619"/>
                  </a:cubicBezTo>
                  <a:cubicBezTo>
                    <a:pt x="20" y="592"/>
                    <a:pt x="0" y="555"/>
                    <a:pt x="0" y="513"/>
                  </a:cubicBezTo>
                </a:path>
              </a:pathLst>
            </a:cu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Line 176">
              <a:extLst>
                <a:ext uri="{FF2B5EF4-FFF2-40B4-BE49-F238E27FC236}">
                  <a16:creationId xmlns:a16="http://schemas.microsoft.com/office/drawing/2014/main" id="{4DAFE6CA-F23D-489C-8B88-4AC824DE04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18238" y="3862388"/>
              <a:ext cx="500063" cy="50165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Line 177">
              <a:extLst>
                <a:ext uri="{FF2B5EF4-FFF2-40B4-BE49-F238E27FC236}">
                  <a16:creationId xmlns:a16="http://schemas.microsoft.com/office/drawing/2014/main" id="{97DD00EA-E252-4338-92E3-C683A7D547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396038" y="3838576"/>
              <a:ext cx="655638" cy="652463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Line 178">
              <a:extLst>
                <a:ext uri="{FF2B5EF4-FFF2-40B4-BE49-F238E27FC236}">
                  <a16:creationId xmlns:a16="http://schemas.microsoft.com/office/drawing/2014/main" id="{E697B69A-7F36-4159-A43F-E78BE79C77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838" y="3927476"/>
              <a:ext cx="823913" cy="871538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Line 179">
              <a:extLst>
                <a:ext uri="{FF2B5EF4-FFF2-40B4-BE49-F238E27FC236}">
                  <a16:creationId xmlns:a16="http://schemas.microsoft.com/office/drawing/2014/main" id="{AB079390-314C-4CD0-BBDB-DE39FB2068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49813" y="1803401"/>
              <a:ext cx="231775" cy="60960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Line 180">
              <a:extLst>
                <a:ext uri="{FF2B5EF4-FFF2-40B4-BE49-F238E27FC236}">
                  <a16:creationId xmlns:a16="http://schemas.microsoft.com/office/drawing/2014/main" id="{0CEBB7D3-7E4F-4622-B1A5-6E7A9584F2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10238" y="1803401"/>
              <a:ext cx="92075" cy="550863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Line 181">
              <a:extLst>
                <a:ext uri="{FF2B5EF4-FFF2-40B4-BE49-F238E27FC236}">
                  <a16:creationId xmlns:a16="http://schemas.microsoft.com/office/drawing/2014/main" id="{5DAC293B-3CE9-46A4-984F-C75E5DB934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11913" y="1803401"/>
              <a:ext cx="34925" cy="609600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Line 182">
              <a:extLst>
                <a:ext uri="{FF2B5EF4-FFF2-40B4-BE49-F238E27FC236}">
                  <a16:creationId xmlns:a16="http://schemas.microsoft.com/office/drawing/2014/main" id="{9D04BB63-2D22-4315-A457-D353A0344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29451" y="1803401"/>
              <a:ext cx="293688" cy="550863"/>
            </a:xfrm>
            <a:prstGeom prst="line">
              <a:avLst/>
            </a:prstGeom>
            <a:noFill/>
            <a:ln w="6350" cap="rnd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99" name="Group 598">
            <a:extLst>
              <a:ext uri="{FF2B5EF4-FFF2-40B4-BE49-F238E27FC236}">
                <a16:creationId xmlns:a16="http://schemas.microsoft.com/office/drawing/2014/main" id="{6FEBA1AD-A34C-4FC7-8E13-D354052C35C8}"/>
              </a:ext>
            </a:extLst>
          </p:cNvPr>
          <p:cNvGrpSpPr/>
          <p:nvPr/>
        </p:nvGrpSpPr>
        <p:grpSpPr>
          <a:xfrm>
            <a:off x="1065352" y="4636023"/>
            <a:ext cx="317587" cy="498388"/>
            <a:chOff x="4660901" y="1173163"/>
            <a:chExt cx="2874963" cy="4511676"/>
          </a:xfrm>
        </p:grpSpPr>
        <p:sp>
          <p:nvSpPr>
            <p:cNvPr id="600" name="Oval 186">
              <a:extLst>
                <a:ext uri="{FF2B5EF4-FFF2-40B4-BE49-F238E27FC236}">
                  <a16:creationId xmlns:a16="http://schemas.microsoft.com/office/drawing/2014/main" id="{5946F9F7-BBB6-4A49-BB3A-BAEAFD9C7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901" y="2813051"/>
              <a:ext cx="2874963" cy="287178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Oval 187">
              <a:extLst>
                <a:ext uri="{FF2B5EF4-FFF2-40B4-BE49-F238E27FC236}">
                  <a16:creationId xmlns:a16="http://schemas.microsoft.com/office/drawing/2014/main" id="{92E6D1B5-3118-4E80-B033-2E9F92F2A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5701" y="1173163"/>
              <a:ext cx="414338" cy="4143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Line 188">
              <a:extLst>
                <a:ext uri="{FF2B5EF4-FFF2-40B4-BE49-F238E27FC236}">
                  <a16:creationId xmlns:a16="http://schemas.microsoft.com/office/drawing/2014/main" id="{8A5558A8-1D57-4139-8348-8FC58427B2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0038" y="1508126"/>
              <a:ext cx="1000125" cy="13303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Line 189">
              <a:extLst>
                <a:ext uri="{FF2B5EF4-FFF2-40B4-BE49-F238E27FC236}">
                  <a16:creationId xmlns:a16="http://schemas.microsoft.com/office/drawing/2014/main" id="{25192678-0D2E-4555-9820-A721F60322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463" y="1587501"/>
              <a:ext cx="180975" cy="14811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Rectangle 190">
              <a:extLst>
                <a:ext uri="{FF2B5EF4-FFF2-40B4-BE49-F238E27FC236}">
                  <a16:creationId xmlns:a16="http://schemas.microsoft.com/office/drawing/2014/main" id="{99577080-9E37-4F3B-A776-D44070CE52F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80000">
              <a:off x="5543341" y="3653794"/>
              <a:ext cx="1364052" cy="696538"/>
            </a:xfrm>
            <a:prstGeom prst="rect">
              <a:avLst/>
            </a:prstGeom>
            <a:noFill/>
            <a:ln w="635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500" b="1" i="0" u="none" strike="noStrike" cap="none" normalizeH="0" baseline="0">
                  <a:ln>
                    <a:noFill/>
                  </a:ln>
                  <a:solidFill>
                    <a:schemeClr val="bg2"/>
                  </a:solidFill>
                  <a:effectLst/>
                  <a:latin typeface="Arial Narrow" panose="020B0606020202030204" pitchFamily="34" charset="0"/>
                </a:rPr>
                <a:t>OPEN</a:t>
              </a:r>
              <a:endParaRPr kumimoji="0" lang="en-US" altLang="en-US" sz="1000" b="0" i="0" u="none" strike="noStrike" cap="none" normalizeH="0" baseline="0">
                <a:ln>
                  <a:noFill/>
                </a:ln>
                <a:solidFill>
                  <a:schemeClr val="bg2"/>
                </a:solidFill>
                <a:effectLst/>
              </a:endParaRPr>
            </a:p>
          </p:txBody>
        </p:sp>
      </p:grpSp>
      <p:grpSp>
        <p:nvGrpSpPr>
          <p:cNvPr id="607" name="Group 606">
            <a:extLst>
              <a:ext uri="{FF2B5EF4-FFF2-40B4-BE49-F238E27FC236}">
                <a16:creationId xmlns:a16="http://schemas.microsoft.com/office/drawing/2014/main" id="{BC9BD2A2-39EE-4D37-8177-71971D222319}"/>
              </a:ext>
            </a:extLst>
          </p:cNvPr>
          <p:cNvGrpSpPr/>
          <p:nvPr/>
        </p:nvGrpSpPr>
        <p:grpSpPr>
          <a:xfrm>
            <a:off x="1927894" y="4607689"/>
            <a:ext cx="353696" cy="555055"/>
            <a:chOff x="4660900" y="894867"/>
            <a:chExt cx="2874963" cy="4511676"/>
          </a:xfrm>
        </p:grpSpPr>
        <p:sp>
          <p:nvSpPr>
            <p:cNvPr id="608" name="Oval 194">
              <a:extLst>
                <a:ext uri="{FF2B5EF4-FFF2-40B4-BE49-F238E27FC236}">
                  <a16:creationId xmlns:a16="http://schemas.microsoft.com/office/drawing/2014/main" id="{C86C6CCD-93CB-4948-9AF8-BEA3C9273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0900" y="2534755"/>
              <a:ext cx="2874963" cy="2871788"/>
            </a:xfrm>
            <a:prstGeom prst="ellipse">
              <a:avLst/>
            </a:prstGeom>
            <a:solidFill>
              <a:schemeClr val="bg2"/>
            </a:solidFill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Oval 195">
              <a:extLst>
                <a:ext uri="{FF2B5EF4-FFF2-40B4-BE49-F238E27FC236}">
                  <a16:creationId xmlns:a16="http://schemas.microsoft.com/office/drawing/2014/main" id="{FAD295BA-42A9-4CA7-8351-18B6E01970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5700" y="894867"/>
              <a:ext cx="414338" cy="4143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Line 196">
              <a:extLst>
                <a:ext uri="{FF2B5EF4-FFF2-40B4-BE49-F238E27FC236}">
                  <a16:creationId xmlns:a16="http://schemas.microsoft.com/office/drawing/2014/main" id="{858CFC6F-C74E-4F22-81B7-05D3BF2406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80037" y="1229830"/>
              <a:ext cx="1000125" cy="13303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Line 197">
              <a:extLst>
                <a:ext uri="{FF2B5EF4-FFF2-40B4-BE49-F238E27FC236}">
                  <a16:creationId xmlns:a16="http://schemas.microsoft.com/office/drawing/2014/main" id="{A48990BC-1EE9-4D09-B524-48B310572F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97462" y="1309205"/>
              <a:ext cx="180975" cy="14811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Rectangle 198">
              <a:extLst>
                <a:ext uri="{FF2B5EF4-FFF2-40B4-BE49-F238E27FC236}">
                  <a16:creationId xmlns:a16="http://schemas.microsoft.com/office/drawing/2014/main" id="{A7806D84-A02B-45BF-A912-A5947BF36C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80000">
              <a:off x="5163411" y="3678190"/>
              <a:ext cx="1232533" cy="63529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800" b="1" i="0" u="none" strike="noStrike" cap="none" normalizeH="0" baseline="0">
                  <a:ln>
                    <a:noFill/>
                  </a:ln>
                  <a:solidFill>
                    <a:schemeClr val="accent1"/>
                  </a:solidFill>
                  <a:effectLst/>
                  <a:latin typeface="Arial Narrow" panose="020B0606020202030204" pitchFamily="34" charset="0"/>
                </a:rPr>
                <a:t>OPEN</a:t>
              </a:r>
              <a:endParaRPr kumimoji="0" lang="en-US" altLang="en-US" sz="100" b="0" i="0" u="none" strike="noStrike" cap="none" normalizeH="0" baseline="0">
                <a:ln>
                  <a:noFill/>
                </a:ln>
                <a:solidFill>
                  <a:schemeClr val="accent1"/>
                </a:solidFill>
                <a:effectLst/>
              </a:endParaRPr>
            </a:p>
          </p:txBody>
        </p:sp>
      </p:grpSp>
      <p:grpSp>
        <p:nvGrpSpPr>
          <p:cNvPr id="615" name="Group 614">
            <a:extLst>
              <a:ext uri="{FF2B5EF4-FFF2-40B4-BE49-F238E27FC236}">
                <a16:creationId xmlns:a16="http://schemas.microsoft.com/office/drawing/2014/main" id="{64F652CE-D525-42E0-8C71-80DA4FA337EC}"/>
              </a:ext>
            </a:extLst>
          </p:cNvPr>
          <p:cNvGrpSpPr/>
          <p:nvPr/>
        </p:nvGrpSpPr>
        <p:grpSpPr>
          <a:xfrm>
            <a:off x="2716959" y="4702773"/>
            <a:ext cx="483679" cy="364885"/>
            <a:chOff x="4611688" y="2395538"/>
            <a:chExt cx="2708275" cy="2043112"/>
          </a:xfrm>
        </p:grpSpPr>
        <p:sp>
          <p:nvSpPr>
            <p:cNvPr id="616" name="Freeform 202">
              <a:extLst>
                <a:ext uri="{FF2B5EF4-FFF2-40B4-BE49-F238E27FC236}">
                  <a16:creationId xmlns:a16="http://schemas.microsoft.com/office/drawing/2014/main" id="{8580974F-CD58-42F7-8774-42BED4B81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788" y="2720975"/>
              <a:ext cx="2289175" cy="1717675"/>
            </a:xfrm>
            <a:custGeom>
              <a:avLst/>
              <a:gdLst>
                <a:gd name="T0" fmla="*/ 0 w 1442"/>
                <a:gd name="T1" fmla="*/ 514 h 1082"/>
                <a:gd name="T2" fmla="*/ 377 w 1442"/>
                <a:gd name="T3" fmla="*/ 0 h 1082"/>
                <a:gd name="T4" fmla="*/ 1442 w 1442"/>
                <a:gd name="T5" fmla="*/ 0 h 1082"/>
                <a:gd name="T6" fmla="*/ 1442 w 1442"/>
                <a:gd name="T7" fmla="*/ 1082 h 1082"/>
                <a:gd name="T8" fmla="*/ 365 w 1442"/>
                <a:gd name="T9" fmla="*/ 1082 h 1082"/>
                <a:gd name="T10" fmla="*/ 0 w 1442"/>
                <a:gd name="T11" fmla="*/ 514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2" h="1082">
                  <a:moveTo>
                    <a:pt x="0" y="514"/>
                  </a:moveTo>
                  <a:lnTo>
                    <a:pt x="377" y="0"/>
                  </a:lnTo>
                  <a:lnTo>
                    <a:pt x="1442" y="0"/>
                  </a:lnTo>
                  <a:lnTo>
                    <a:pt x="1442" y="1082"/>
                  </a:lnTo>
                  <a:lnTo>
                    <a:pt x="365" y="1082"/>
                  </a:lnTo>
                  <a:lnTo>
                    <a:pt x="0" y="514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Oval 203">
              <a:extLst>
                <a:ext uri="{FF2B5EF4-FFF2-40B4-BE49-F238E27FC236}">
                  <a16:creationId xmlns:a16="http://schemas.microsoft.com/office/drawing/2014/main" id="{C30F2FBD-DCD2-4E67-AE44-CE6D45686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8701" y="3146425"/>
              <a:ext cx="241300" cy="2413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Oval 204">
              <a:extLst>
                <a:ext uri="{FF2B5EF4-FFF2-40B4-BE49-F238E27FC236}">
                  <a16:creationId xmlns:a16="http://schemas.microsoft.com/office/drawing/2014/main" id="{B6602D86-4990-451A-AEAD-F37A7D5D5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3213" y="3711575"/>
              <a:ext cx="241300" cy="2413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Line 205">
              <a:extLst>
                <a:ext uri="{FF2B5EF4-FFF2-40B4-BE49-F238E27FC236}">
                  <a16:creationId xmlns:a16="http://schemas.microsoft.com/office/drawing/2014/main" id="{A44D76AC-60A8-4A8C-AA39-70021C2CD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8388" y="3181350"/>
              <a:ext cx="746125" cy="7445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206">
              <a:extLst>
                <a:ext uri="{FF2B5EF4-FFF2-40B4-BE49-F238E27FC236}">
                  <a16:creationId xmlns:a16="http://schemas.microsoft.com/office/drawing/2014/main" id="{581FE6E8-6730-454F-824E-94EA6DDB7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688" y="2395538"/>
              <a:ext cx="960438" cy="1038225"/>
            </a:xfrm>
            <a:custGeom>
              <a:avLst/>
              <a:gdLst>
                <a:gd name="T0" fmla="*/ 154 w 353"/>
                <a:gd name="T1" fmla="*/ 255 h 383"/>
                <a:gd name="T2" fmla="*/ 189 w 353"/>
                <a:gd name="T3" fmla="*/ 9 h 383"/>
                <a:gd name="T4" fmla="*/ 353 w 353"/>
                <a:gd name="T5" fmla="*/ 38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3" h="383">
                  <a:moveTo>
                    <a:pt x="154" y="255"/>
                  </a:moveTo>
                  <a:cubicBezTo>
                    <a:pt x="154" y="255"/>
                    <a:pt x="0" y="21"/>
                    <a:pt x="189" y="9"/>
                  </a:cubicBezTo>
                  <a:cubicBezTo>
                    <a:pt x="324" y="0"/>
                    <a:pt x="353" y="383"/>
                    <a:pt x="353" y="38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Freeform 207">
              <a:extLst>
                <a:ext uri="{FF2B5EF4-FFF2-40B4-BE49-F238E27FC236}">
                  <a16:creationId xmlns:a16="http://schemas.microsoft.com/office/drawing/2014/main" id="{6B6B231D-0ED1-421D-B1CC-E26623541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826" y="3459163"/>
              <a:ext cx="225425" cy="171450"/>
            </a:xfrm>
            <a:custGeom>
              <a:avLst/>
              <a:gdLst>
                <a:gd name="T0" fmla="*/ 83 w 83"/>
                <a:gd name="T1" fmla="*/ 63 h 63"/>
                <a:gd name="T2" fmla="*/ 0 w 83"/>
                <a:gd name="T3" fmla="*/ 63 h 63"/>
                <a:gd name="T4" fmla="*/ 0 w 83"/>
                <a:gd name="T5" fmla="*/ 24 h 63"/>
                <a:gd name="T6" fmla="*/ 24 w 83"/>
                <a:gd name="T7" fmla="*/ 0 h 63"/>
                <a:gd name="T8" fmla="*/ 59 w 83"/>
                <a:gd name="T9" fmla="*/ 0 h 63"/>
                <a:gd name="T10" fmla="*/ 83 w 83"/>
                <a:gd name="T11" fmla="*/ 24 h 63"/>
                <a:gd name="T12" fmla="*/ 83 w 83"/>
                <a:gd name="T1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63">
                  <a:moveTo>
                    <a:pt x="83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1" y="0"/>
                    <a:pt x="24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72" y="0"/>
                    <a:pt x="83" y="10"/>
                    <a:pt x="83" y="24"/>
                  </a:cubicBezTo>
                  <a:lnTo>
                    <a:pt x="83" y="63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4" name="Group 623">
            <a:extLst>
              <a:ext uri="{FF2B5EF4-FFF2-40B4-BE49-F238E27FC236}">
                <a16:creationId xmlns:a16="http://schemas.microsoft.com/office/drawing/2014/main" id="{A989DD27-9FC1-4D76-9F09-AB2DEEB7DB8C}"/>
              </a:ext>
            </a:extLst>
          </p:cNvPr>
          <p:cNvGrpSpPr/>
          <p:nvPr/>
        </p:nvGrpSpPr>
        <p:grpSpPr>
          <a:xfrm>
            <a:off x="3619900" y="4709820"/>
            <a:ext cx="433095" cy="326725"/>
            <a:chOff x="4611688" y="2395538"/>
            <a:chExt cx="2708275" cy="2043112"/>
          </a:xfrm>
        </p:grpSpPr>
        <p:sp>
          <p:nvSpPr>
            <p:cNvPr id="625" name="Freeform 211">
              <a:extLst>
                <a:ext uri="{FF2B5EF4-FFF2-40B4-BE49-F238E27FC236}">
                  <a16:creationId xmlns:a16="http://schemas.microsoft.com/office/drawing/2014/main" id="{1F72EF6A-4A9A-4D65-998B-6FCCB41EC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0788" y="2720975"/>
              <a:ext cx="2289175" cy="1717675"/>
            </a:xfrm>
            <a:custGeom>
              <a:avLst/>
              <a:gdLst>
                <a:gd name="T0" fmla="*/ 0 w 1442"/>
                <a:gd name="T1" fmla="*/ 514 h 1082"/>
                <a:gd name="T2" fmla="*/ 377 w 1442"/>
                <a:gd name="T3" fmla="*/ 0 h 1082"/>
                <a:gd name="T4" fmla="*/ 1442 w 1442"/>
                <a:gd name="T5" fmla="*/ 0 h 1082"/>
                <a:gd name="T6" fmla="*/ 1442 w 1442"/>
                <a:gd name="T7" fmla="*/ 1082 h 1082"/>
                <a:gd name="T8" fmla="*/ 365 w 1442"/>
                <a:gd name="T9" fmla="*/ 1082 h 1082"/>
                <a:gd name="T10" fmla="*/ 0 w 1442"/>
                <a:gd name="T11" fmla="*/ 514 h 10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42" h="1082">
                  <a:moveTo>
                    <a:pt x="0" y="514"/>
                  </a:moveTo>
                  <a:lnTo>
                    <a:pt x="377" y="0"/>
                  </a:lnTo>
                  <a:lnTo>
                    <a:pt x="1442" y="0"/>
                  </a:lnTo>
                  <a:lnTo>
                    <a:pt x="1442" y="1082"/>
                  </a:lnTo>
                  <a:lnTo>
                    <a:pt x="365" y="1082"/>
                  </a:lnTo>
                  <a:lnTo>
                    <a:pt x="0" y="514"/>
                  </a:ln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Oval 212">
              <a:extLst>
                <a:ext uri="{FF2B5EF4-FFF2-40B4-BE49-F238E27FC236}">
                  <a16:creationId xmlns:a16="http://schemas.microsoft.com/office/drawing/2014/main" id="{CADA6CA9-58D8-4CD6-A918-FE380B3F32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8701" y="3146425"/>
              <a:ext cx="241300" cy="241300"/>
            </a:xfrm>
            <a:prstGeom prst="ellipse">
              <a:avLst/>
            </a:pr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Oval 213">
              <a:extLst>
                <a:ext uri="{FF2B5EF4-FFF2-40B4-BE49-F238E27FC236}">
                  <a16:creationId xmlns:a16="http://schemas.microsoft.com/office/drawing/2014/main" id="{19F963CF-3849-4334-B920-F33A5A721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53213" y="3711575"/>
              <a:ext cx="241300" cy="241300"/>
            </a:xfrm>
            <a:prstGeom prst="ellipse">
              <a:avLst/>
            </a:pr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Line 214">
              <a:extLst>
                <a:ext uri="{FF2B5EF4-FFF2-40B4-BE49-F238E27FC236}">
                  <a16:creationId xmlns:a16="http://schemas.microsoft.com/office/drawing/2014/main" id="{FE5E36D4-8878-4F5B-801F-70E5C766B7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48388" y="3181350"/>
              <a:ext cx="746125" cy="744538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215">
              <a:extLst>
                <a:ext uri="{FF2B5EF4-FFF2-40B4-BE49-F238E27FC236}">
                  <a16:creationId xmlns:a16="http://schemas.microsoft.com/office/drawing/2014/main" id="{D944CBAA-DA46-4AC6-A085-BAF61488B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688" y="2395538"/>
              <a:ext cx="960438" cy="1038225"/>
            </a:xfrm>
            <a:custGeom>
              <a:avLst/>
              <a:gdLst>
                <a:gd name="T0" fmla="*/ 154 w 353"/>
                <a:gd name="T1" fmla="*/ 255 h 383"/>
                <a:gd name="T2" fmla="*/ 189 w 353"/>
                <a:gd name="T3" fmla="*/ 9 h 383"/>
                <a:gd name="T4" fmla="*/ 353 w 353"/>
                <a:gd name="T5" fmla="*/ 38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3" h="383">
                  <a:moveTo>
                    <a:pt x="154" y="255"/>
                  </a:moveTo>
                  <a:cubicBezTo>
                    <a:pt x="154" y="255"/>
                    <a:pt x="0" y="21"/>
                    <a:pt x="189" y="9"/>
                  </a:cubicBezTo>
                  <a:cubicBezTo>
                    <a:pt x="324" y="0"/>
                    <a:pt x="353" y="383"/>
                    <a:pt x="353" y="38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216">
              <a:extLst>
                <a:ext uri="{FF2B5EF4-FFF2-40B4-BE49-F238E27FC236}">
                  <a16:creationId xmlns:a16="http://schemas.microsoft.com/office/drawing/2014/main" id="{0D9349D1-CEF4-4F18-8551-14D2BDCB4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7826" y="3459163"/>
              <a:ext cx="225425" cy="171450"/>
            </a:xfrm>
            <a:custGeom>
              <a:avLst/>
              <a:gdLst>
                <a:gd name="T0" fmla="*/ 83 w 83"/>
                <a:gd name="T1" fmla="*/ 63 h 63"/>
                <a:gd name="T2" fmla="*/ 0 w 83"/>
                <a:gd name="T3" fmla="*/ 63 h 63"/>
                <a:gd name="T4" fmla="*/ 0 w 83"/>
                <a:gd name="T5" fmla="*/ 24 h 63"/>
                <a:gd name="T6" fmla="*/ 24 w 83"/>
                <a:gd name="T7" fmla="*/ 0 h 63"/>
                <a:gd name="T8" fmla="*/ 59 w 83"/>
                <a:gd name="T9" fmla="*/ 0 h 63"/>
                <a:gd name="T10" fmla="*/ 83 w 83"/>
                <a:gd name="T11" fmla="*/ 24 h 63"/>
                <a:gd name="T12" fmla="*/ 83 w 83"/>
                <a:gd name="T13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3" h="63">
                  <a:moveTo>
                    <a:pt x="83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10"/>
                    <a:pt x="11" y="0"/>
                    <a:pt x="24" y="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72" y="0"/>
                    <a:pt x="83" y="10"/>
                    <a:pt x="83" y="24"/>
                  </a:cubicBezTo>
                  <a:lnTo>
                    <a:pt x="83" y="63"/>
                  </a:lnTo>
                  <a:close/>
                </a:path>
              </a:pathLst>
            </a:custGeom>
            <a:solidFill>
              <a:schemeClr val="bg2"/>
            </a:solidFill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07957442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" name="Oval 258">
            <a:extLst>
              <a:ext uri="{FF2B5EF4-FFF2-40B4-BE49-F238E27FC236}">
                <a16:creationId xmlns:a16="http://schemas.microsoft.com/office/drawing/2014/main" id="{1EDFC5BE-BBEE-4EB4-95E8-586D34670B80}"/>
              </a:ext>
            </a:extLst>
          </p:cNvPr>
          <p:cNvSpPr/>
          <p:nvPr/>
        </p:nvSpPr>
        <p:spPr>
          <a:xfrm>
            <a:off x="904101" y="111832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" name="Oval 259">
            <a:extLst>
              <a:ext uri="{FF2B5EF4-FFF2-40B4-BE49-F238E27FC236}">
                <a16:creationId xmlns:a16="http://schemas.microsoft.com/office/drawing/2014/main" id="{DC1DE9ED-C0A7-4081-ACD2-17E811CCA1A0}"/>
              </a:ext>
            </a:extLst>
          </p:cNvPr>
          <p:cNvSpPr/>
          <p:nvPr/>
        </p:nvSpPr>
        <p:spPr>
          <a:xfrm>
            <a:off x="1784168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" name="Oval 260">
            <a:extLst>
              <a:ext uri="{FF2B5EF4-FFF2-40B4-BE49-F238E27FC236}">
                <a16:creationId xmlns:a16="http://schemas.microsoft.com/office/drawing/2014/main" id="{D8DDC4BD-AEED-41D6-AAA1-C2F50784A5EC}"/>
              </a:ext>
            </a:extLst>
          </p:cNvPr>
          <p:cNvSpPr/>
          <p:nvPr/>
        </p:nvSpPr>
        <p:spPr>
          <a:xfrm>
            <a:off x="2664235" y="112325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2" name="Oval 261">
            <a:extLst>
              <a:ext uri="{FF2B5EF4-FFF2-40B4-BE49-F238E27FC236}">
                <a16:creationId xmlns:a16="http://schemas.microsoft.com/office/drawing/2014/main" id="{38854010-7778-4F3A-81C5-DA247AC77BE1}"/>
              </a:ext>
            </a:extLst>
          </p:cNvPr>
          <p:cNvSpPr/>
          <p:nvPr/>
        </p:nvSpPr>
        <p:spPr>
          <a:xfrm>
            <a:off x="3544302" y="112829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" name="Oval 262">
            <a:extLst>
              <a:ext uri="{FF2B5EF4-FFF2-40B4-BE49-F238E27FC236}">
                <a16:creationId xmlns:a16="http://schemas.microsoft.com/office/drawing/2014/main" id="{765630D9-E56A-4F06-86C1-97DB7E9DB958}"/>
              </a:ext>
            </a:extLst>
          </p:cNvPr>
          <p:cNvSpPr/>
          <p:nvPr/>
        </p:nvSpPr>
        <p:spPr>
          <a:xfrm>
            <a:off x="4414185" y="1135147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" name="Oval 263">
            <a:extLst>
              <a:ext uri="{FF2B5EF4-FFF2-40B4-BE49-F238E27FC236}">
                <a16:creationId xmlns:a16="http://schemas.microsoft.com/office/drawing/2014/main" id="{53BE29F9-7C8F-44CE-8131-987DFCCA024C}"/>
              </a:ext>
            </a:extLst>
          </p:cNvPr>
          <p:cNvSpPr/>
          <p:nvPr/>
        </p:nvSpPr>
        <p:spPr>
          <a:xfrm>
            <a:off x="5299676" y="111832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5" name="Oval 264">
            <a:extLst>
              <a:ext uri="{FF2B5EF4-FFF2-40B4-BE49-F238E27FC236}">
                <a16:creationId xmlns:a16="http://schemas.microsoft.com/office/drawing/2014/main" id="{F279B3BD-A5CB-4493-B3BA-A59D4001131E}"/>
              </a:ext>
            </a:extLst>
          </p:cNvPr>
          <p:cNvSpPr/>
          <p:nvPr/>
        </p:nvSpPr>
        <p:spPr>
          <a:xfrm>
            <a:off x="6185167" y="115229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6" name="Oval 265">
            <a:extLst>
              <a:ext uri="{FF2B5EF4-FFF2-40B4-BE49-F238E27FC236}">
                <a16:creationId xmlns:a16="http://schemas.microsoft.com/office/drawing/2014/main" id="{CAE20C59-2EC8-492C-930F-59E330D5E5C7}"/>
              </a:ext>
            </a:extLst>
          </p:cNvPr>
          <p:cNvSpPr/>
          <p:nvPr/>
        </p:nvSpPr>
        <p:spPr>
          <a:xfrm>
            <a:off x="7070658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4" name="Oval 343">
            <a:extLst>
              <a:ext uri="{FF2B5EF4-FFF2-40B4-BE49-F238E27FC236}">
                <a16:creationId xmlns:a16="http://schemas.microsoft.com/office/drawing/2014/main" id="{9EA88930-B77F-4523-8D64-555FC01D253F}"/>
              </a:ext>
            </a:extLst>
          </p:cNvPr>
          <p:cNvSpPr/>
          <p:nvPr/>
        </p:nvSpPr>
        <p:spPr>
          <a:xfrm>
            <a:off x="8007765" y="1108346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5" name="Oval 344">
            <a:extLst>
              <a:ext uri="{FF2B5EF4-FFF2-40B4-BE49-F238E27FC236}">
                <a16:creationId xmlns:a16="http://schemas.microsoft.com/office/drawing/2014/main" id="{D1A14924-E741-4DC2-81F5-E4D75DD9B8F6}"/>
              </a:ext>
            </a:extLst>
          </p:cNvPr>
          <p:cNvSpPr/>
          <p:nvPr/>
        </p:nvSpPr>
        <p:spPr>
          <a:xfrm>
            <a:off x="8887832" y="1108345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6" name="Oval 345">
            <a:extLst>
              <a:ext uri="{FF2B5EF4-FFF2-40B4-BE49-F238E27FC236}">
                <a16:creationId xmlns:a16="http://schemas.microsoft.com/office/drawing/2014/main" id="{55B2609C-89BD-4223-AE34-53999C1D3362}"/>
              </a:ext>
            </a:extLst>
          </p:cNvPr>
          <p:cNvSpPr/>
          <p:nvPr/>
        </p:nvSpPr>
        <p:spPr>
          <a:xfrm>
            <a:off x="9767899" y="111328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7" name="Oval 346">
            <a:extLst>
              <a:ext uri="{FF2B5EF4-FFF2-40B4-BE49-F238E27FC236}">
                <a16:creationId xmlns:a16="http://schemas.microsoft.com/office/drawing/2014/main" id="{48FC5BCE-02F6-40AC-815D-4B3680E02EFD}"/>
              </a:ext>
            </a:extLst>
          </p:cNvPr>
          <p:cNvSpPr/>
          <p:nvPr/>
        </p:nvSpPr>
        <p:spPr>
          <a:xfrm>
            <a:off x="10647966" y="1118321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60" name="Group 359">
            <a:extLst>
              <a:ext uri="{FF2B5EF4-FFF2-40B4-BE49-F238E27FC236}">
                <a16:creationId xmlns:a16="http://schemas.microsoft.com/office/drawing/2014/main" id="{ABCD1A1C-95E8-4D11-9466-28259A92ED3D}"/>
              </a:ext>
            </a:extLst>
          </p:cNvPr>
          <p:cNvGrpSpPr/>
          <p:nvPr/>
        </p:nvGrpSpPr>
        <p:grpSpPr>
          <a:xfrm>
            <a:off x="1045855" y="1194377"/>
            <a:ext cx="356425" cy="487822"/>
            <a:chOff x="4184235" y="2406162"/>
            <a:chExt cx="1788973" cy="2448476"/>
          </a:xfrm>
        </p:grpSpPr>
        <p:sp>
          <p:nvSpPr>
            <p:cNvPr id="361" name="Freeform 220">
              <a:extLst>
                <a:ext uri="{FF2B5EF4-FFF2-40B4-BE49-F238E27FC236}">
                  <a16:creationId xmlns:a16="http://schemas.microsoft.com/office/drawing/2014/main" id="{844A9AC8-0C0B-4D1C-BB92-F36093790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235" y="3610093"/>
              <a:ext cx="577306" cy="889652"/>
            </a:xfrm>
            <a:custGeom>
              <a:avLst/>
              <a:gdLst>
                <a:gd name="T0" fmla="*/ 266 w 348"/>
                <a:gd name="T1" fmla="*/ 0 h 539"/>
                <a:gd name="T2" fmla="*/ 86 w 348"/>
                <a:gd name="T3" fmla="*/ 539 h 539"/>
                <a:gd name="T4" fmla="*/ 348 w 348"/>
                <a:gd name="T5" fmla="*/ 361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8" h="539">
                  <a:moveTo>
                    <a:pt x="266" y="0"/>
                  </a:moveTo>
                  <a:cubicBezTo>
                    <a:pt x="266" y="0"/>
                    <a:pt x="0" y="208"/>
                    <a:pt x="86" y="539"/>
                  </a:cubicBezTo>
                  <a:cubicBezTo>
                    <a:pt x="348" y="361"/>
                    <a:pt x="348" y="361"/>
                    <a:pt x="348" y="36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" name="Freeform 221">
              <a:extLst>
                <a:ext uri="{FF2B5EF4-FFF2-40B4-BE49-F238E27FC236}">
                  <a16:creationId xmlns:a16="http://schemas.microsoft.com/office/drawing/2014/main" id="{4DAA12D5-F66E-46DB-AE9B-A34556376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017" y="2406162"/>
              <a:ext cx="955408" cy="2448476"/>
            </a:xfrm>
            <a:custGeom>
              <a:avLst/>
              <a:gdLst>
                <a:gd name="T0" fmla="*/ 288 w 576"/>
                <a:gd name="T1" fmla="*/ 0 h 1483"/>
                <a:gd name="T2" fmla="*/ 570 w 576"/>
                <a:gd name="T3" fmla="*/ 533 h 1483"/>
                <a:gd name="T4" fmla="*/ 429 w 576"/>
                <a:gd name="T5" fmla="*/ 1200 h 1483"/>
                <a:gd name="T6" fmla="*/ 325 w 576"/>
                <a:gd name="T7" fmla="*/ 1200 h 1483"/>
                <a:gd name="T8" fmla="*/ 325 w 576"/>
                <a:gd name="T9" fmla="*/ 1446 h 1483"/>
                <a:gd name="T10" fmla="*/ 288 w 576"/>
                <a:gd name="T11" fmla="*/ 1483 h 1483"/>
                <a:gd name="T12" fmla="*/ 288 w 576"/>
                <a:gd name="T13" fmla="*/ 1483 h 1483"/>
                <a:gd name="T14" fmla="*/ 251 w 576"/>
                <a:gd name="T15" fmla="*/ 1446 h 1483"/>
                <a:gd name="T16" fmla="*/ 251 w 576"/>
                <a:gd name="T17" fmla="*/ 1200 h 1483"/>
                <a:gd name="T18" fmla="*/ 147 w 576"/>
                <a:gd name="T19" fmla="*/ 1200 h 1483"/>
                <a:gd name="T20" fmla="*/ 6 w 576"/>
                <a:gd name="T21" fmla="*/ 533 h 1483"/>
                <a:gd name="T22" fmla="*/ 288 w 576"/>
                <a:gd name="T23" fmla="*/ 0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6" h="1483">
                  <a:moveTo>
                    <a:pt x="288" y="0"/>
                  </a:moveTo>
                  <a:cubicBezTo>
                    <a:pt x="288" y="0"/>
                    <a:pt x="564" y="110"/>
                    <a:pt x="570" y="533"/>
                  </a:cubicBezTo>
                  <a:cubicBezTo>
                    <a:pt x="576" y="955"/>
                    <a:pt x="429" y="1200"/>
                    <a:pt x="429" y="1200"/>
                  </a:cubicBezTo>
                  <a:cubicBezTo>
                    <a:pt x="325" y="1200"/>
                    <a:pt x="325" y="1200"/>
                    <a:pt x="325" y="1200"/>
                  </a:cubicBezTo>
                  <a:cubicBezTo>
                    <a:pt x="325" y="1446"/>
                    <a:pt x="325" y="1446"/>
                    <a:pt x="325" y="1446"/>
                  </a:cubicBezTo>
                  <a:cubicBezTo>
                    <a:pt x="325" y="1466"/>
                    <a:pt x="308" y="1483"/>
                    <a:pt x="288" y="1483"/>
                  </a:cubicBezTo>
                  <a:cubicBezTo>
                    <a:pt x="288" y="1483"/>
                    <a:pt x="288" y="1483"/>
                    <a:pt x="288" y="1483"/>
                  </a:cubicBezTo>
                  <a:cubicBezTo>
                    <a:pt x="268" y="1483"/>
                    <a:pt x="251" y="1466"/>
                    <a:pt x="251" y="1446"/>
                  </a:cubicBezTo>
                  <a:cubicBezTo>
                    <a:pt x="251" y="1200"/>
                    <a:pt x="251" y="1200"/>
                    <a:pt x="251" y="1200"/>
                  </a:cubicBezTo>
                  <a:cubicBezTo>
                    <a:pt x="147" y="1200"/>
                    <a:pt x="147" y="1200"/>
                    <a:pt x="147" y="1200"/>
                  </a:cubicBezTo>
                  <a:cubicBezTo>
                    <a:pt x="147" y="1200"/>
                    <a:pt x="0" y="955"/>
                    <a:pt x="6" y="533"/>
                  </a:cubicBezTo>
                  <a:cubicBezTo>
                    <a:pt x="12" y="110"/>
                    <a:pt x="288" y="0"/>
                    <a:pt x="28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" name="Freeform 222">
              <a:extLst>
                <a:ext uri="{FF2B5EF4-FFF2-40B4-BE49-F238E27FC236}">
                  <a16:creationId xmlns:a16="http://schemas.microsoft.com/office/drawing/2014/main" id="{E314A7C3-FC5C-4B8C-B7BF-E0E2F140B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5902" y="3600423"/>
              <a:ext cx="577306" cy="899322"/>
            </a:xfrm>
            <a:custGeom>
              <a:avLst/>
              <a:gdLst>
                <a:gd name="T0" fmla="*/ 83 w 348"/>
                <a:gd name="T1" fmla="*/ 0 h 545"/>
                <a:gd name="T2" fmla="*/ 262 w 348"/>
                <a:gd name="T3" fmla="*/ 545 h 545"/>
                <a:gd name="T4" fmla="*/ 0 w 348"/>
                <a:gd name="T5" fmla="*/ 367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8" h="545">
                  <a:moveTo>
                    <a:pt x="83" y="0"/>
                  </a:moveTo>
                  <a:cubicBezTo>
                    <a:pt x="83" y="0"/>
                    <a:pt x="348" y="214"/>
                    <a:pt x="262" y="545"/>
                  </a:cubicBezTo>
                  <a:cubicBezTo>
                    <a:pt x="0" y="367"/>
                    <a:pt x="0" y="367"/>
                    <a:pt x="0" y="36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" name="Freeform 223">
              <a:extLst>
                <a:ext uri="{FF2B5EF4-FFF2-40B4-BE49-F238E27FC236}">
                  <a16:creationId xmlns:a16="http://schemas.microsoft.com/office/drawing/2014/main" id="{50C08518-C4A1-4605-94CE-5A3C13048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7800" y="3775452"/>
              <a:ext cx="122811" cy="612119"/>
            </a:xfrm>
            <a:custGeom>
              <a:avLst/>
              <a:gdLst>
                <a:gd name="T0" fmla="*/ 74 w 74"/>
                <a:gd name="T1" fmla="*/ 371 h 371"/>
                <a:gd name="T2" fmla="*/ 74 w 74"/>
                <a:gd name="T3" fmla="*/ 37 h 371"/>
                <a:gd name="T4" fmla="*/ 37 w 74"/>
                <a:gd name="T5" fmla="*/ 0 h 371"/>
                <a:gd name="T6" fmla="*/ 37 w 74"/>
                <a:gd name="T7" fmla="*/ 0 h 371"/>
                <a:gd name="T8" fmla="*/ 0 w 74"/>
                <a:gd name="T9" fmla="*/ 37 h 371"/>
                <a:gd name="T10" fmla="*/ 0 w 74"/>
                <a:gd name="T1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371">
                  <a:moveTo>
                    <a:pt x="74" y="371"/>
                  </a:moveTo>
                  <a:cubicBezTo>
                    <a:pt x="74" y="37"/>
                    <a:pt x="74" y="37"/>
                    <a:pt x="74" y="37"/>
                  </a:cubicBezTo>
                  <a:cubicBezTo>
                    <a:pt x="74" y="17"/>
                    <a:pt x="5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7" y="0"/>
                    <a:pt x="0" y="17"/>
                    <a:pt x="0" y="37"/>
                  </a:cubicBezTo>
                  <a:cubicBezTo>
                    <a:pt x="0" y="371"/>
                    <a:pt x="0" y="371"/>
                    <a:pt x="0" y="37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" name="Line 224">
              <a:extLst>
                <a:ext uri="{FF2B5EF4-FFF2-40B4-BE49-F238E27FC236}">
                  <a16:creationId xmlns:a16="http://schemas.microsoft.com/office/drawing/2014/main" id="{5FE2DD1A-CF2A-4B4F-A400-F17E99056B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8663" y="2764924"/>
              <a:ext cx="700117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" name="Oval 225">
              <a:extLst>
                <a:ext uri="{FF2B5EF4-FFF2-40B4-BE49-F238E27FC236}">
                  <a16:creationId xmlns:a16="http://schemas.microsoft.com/office/drawing/2014/main" id="{0DB60A36-D2FE-407C-BB66-5D6582035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8550" y="2939953"/>
              <a:ext cx="401310" cy="397442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7" name="Group 376">
            <a:extLst>
              <a:ext uri="{FF2B5EF4-FFF2-40B4-BE49-F238E27FC236}">
                <a16:creationId xmlns:a16="http://schemas.microsoft.com/office/drawing/2014/main" id="{2E740F89-9D29-4D7C-9D2B-DA3EA003033B}"/>
              </a:ext>
            </a:extLst>
          </p:cNvPr>
          <p:cNvGrpSpPr/>
          <p:nvPr/>
        </p:nvGrpSpPr>
        <p:grpSpPr>
          <a:xfrm>
            <a:off x="1926125" y="1218442"/>
            <a:ext cx="356018" cy="439691"/>
            <a:chOff x="6070600" y="2316163"/>
            <a:chExt cx="2782888" cy="3436937"/>
          </a:xfrm>
        </p:grpSpPr>
        <p:sp>
          <p:nvSpPr>
            <p:cNvPr id="371" name="Line 229">
              <a:extLst>
                <a:ext uri="{FF2B5EF4-FFF2-40B4-BE49-F238E27FC236}">
                  <a16:creationId xmlns:a16="http://schemas.microsoft.com/office/drawing/2014/main" id="{7D14FC67-3722-46E5-A4BC-BA569B31ED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08963" y="4275138"/>
              <a:ext cx="0" cy="0"/>
            </a:xfrm>
            <a:prstGeom prst="line">
              <a:avLst/>
            </a:prstGeom>
            <a:noFill/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" name="Oval 230">
              <a:extLst>
                <a:ext uri="{FF2B5EF4-FFF2-40B4-BE49-F238E27FC236}">
                  <a16:creationId xmlns:a16="http://schemas.microsoft.com/office/drawing/2014/main" id="{CC96D39D-D9ED-4237-BD35-D0BAC7A8C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3925" y="3330575"/>
              <a:ext cx="376238" cy="376237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" name="Freeform 231">
              <a:extLst>
                <a:ext uri="{FF2B5EF4-FFF2-40B4-BE49-F238E27FC236}">
                  <a16:creationId xmlns:a16="http://schemas.microsoft.com/office/drawing/2014/main" id="{2F650EB0-C60B-4D29-990B-AC0B42F8E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1188" y="2316163"/>
              <a:ext cx="1001713" cy="455612"/>
            </a:xfrm>
            <a:custGeom>
              <a:avLst/>
              <a:gdLst>
                <a:gd name="T0" fmla="*/ 368 w 368"/>
                <a:gd name="T1" fmla="*/ 168 h 168"/>
                <a:gd name="T2" fmla="*/ 184 w 368"/>
                <a:gd name="T3" fmla="*/ 0 h 168"/>
                <a:gd name="T4" fmla="*/ 0 w 368"/>
                <a:gd name="T5" fmla="*/ 168 h 168"/>
                <a:gd name="T6" fmla="*/ 368 w 368"/>
                <a:gd name="T7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8" h="168">
                  <a:moveTo>
                    <a:pt x="368" y="168"/>
                  </a:moveTo>
                  <a:cubicBezTo>
                    <a:pt x="286" y="41"/>
                    <a:pt x="184" y="0"/>
                    <a:pt x="184" y="0"/>
                  </a:cubicBezTo>
                  <a:cubicBezTo>
                    <a:pt x="184" y="0"/>
                    <a:pt x="82" y="41"/>
                    <a:pt x="0" y="168"/>
                  </a:cubicBezTo>
                  <a:lnTo>
                    <a:pt x="368" y="16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" name="Freeform 232">
              <a:extLst>
                <a:ext uri="{FF2B5EF4-FFF2-40B4-BE49-F238E27FC236}">
                  <a16:creationId xmlns:a16="http://schemas.microsoft.com/office/drawing/2014/main" id="{686BA016-1F55-47A8-8654-3E582A7CE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0600" y="4465638"/>
              <a:ext cx="693738" cy="1287462"/>
            </a:xfrm>
            <a:custGeom>
              <a:avLst/>
              <a:gdLst>
                <a:gd name="T0" fmla="*/ 173 w 255"/>
                <a:gd name="T1" fmla="*/ 0 h 475"/>
                <a:gd name="T2" fmla="*/ 58 w 255"/>
                <a:gd name="T3" fmla="*/ 475 h 475"/>
                <a:gd name="T4" fmla="*/ 255 w 255"/>
                <a:gd name="T5" fmla="*/ 341 h 475"/>
                <a:gd name="T6" fmla="*/ 173 w 255"/>
                <a:gd name="T7" fmla="*/ 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5" h="475">
                  <a:moveTo>
                    <a:pt x="173" y="0"/>
                  </a:moveTo>
                  <a:cubicBezTo>
                    <a:pt x="101" y="86"/>
                    <a:pt x="0" y="253"/>
                    <a:pt x="58" y="475"/>
                  </a:cubicBezTo>
                  <a:cubicBezTo>
                    <a:pt x="255" y="341"/>
                    <a:pt x="255" y="341"/>
                    <a:pt x="255" y="341"/>
                  </a:cubicBezTo>
                  <a:cubicBezTo>
                    <a:pt x="211" y="251"/>
                    <a:pt x="185" y="92"/>
                    <a:pt x="173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" name="Freeform 233">
              <a:extLst>
                <a:ext uri="{FF2B5EF4-FFF2-40B4-BE49-F238E27FC236}">
                  <a16:creationId xmlns:a16="http://schemas.microsoft.com/office/drawing/2014/main" id="{FE492808-B996-4EB5-B8B5-A5EA4A72E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6575" y="4454525"/>
              <a:ext cx="696913" cy="1298575"/>
            </a:xfrm>
            <a:custGeom>
              <a:avLst/>
              <a:gdLst>
                <a:gd name="T0" fmla="*/ 83 w 256"/>
                <a:gd name="T1" fmla="*/ 0 h 479"/>
                <a:gd name="T2" fmla="*/ 0 w 256"/>
                <a:gd name="T3" fmla="*/ 344 h 479"/>
                <a:gd name="T4" fmla="*/ 198 w 256"/>
                <a:gd name="T5" fmla="*/ 479 h 479"/>
                <a:gd name="T6" fmla="*/ 83 w 256"/>
                <a:gd name="T7" fmla="*/ 0 h 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6" h="479">
                  <a:moveTo>
                    <a:pt x="83" y="0"/>
                  </a:moveTo>
                  <a:cubicBezTo>
                    <a:pt x="71" y="94"/>
                    <a:pt x="45" y="256"/>
                    <a:pt x="0" y="344"/>
                  </a:cubicBezTo>
                  <a:cubicBezTo>
                    <a:pt x="198" y="479"/>
                    <a:pt x="198" y="479"/>
                    <a:pt x="198" y="479"/>
                  </a:cubicBezTo>
                  <a:cubicBezTo>
                    <a:pt x="256" y="256"/>
                    <a:pt x="155" y="87"/>
                    <a:pt x="83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" name="Freeform 234">
              <a:extLst>
                <a:ext uri="{FF2B5EF4-FFF2-40B4-BE49-F238E27FC236}">
                  <a16:creationId xmlns:a16="http://schemas.microsoft.com/office/drawing/2014/main" id="{B863E43B-4B43-47F3-AF7F-1AA83DBAA1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91313" y="2905125"/>
              <a:ext cx="1541463" cy="2663825"/>
            </a:xfrm>
            <a:custGeom>
              <a:avLst/>
              <a:gdLst>
                <a:gd name="T0" fmla="*/ 474 w 566"/>
                <a:gd name="T1" fmla="*/ 873 h 983"/>
                <a:gd name="T2" fmla="*/ 497 w 566"/>
                <a:gd name="T3" fmla="*/ 808 h 983"/>
                <a:gd name="T4" fmla="*/ 558 w 566"/>
                <a:gd name="T5" fmla="*/ 496 h 983"/>
                <a:gd name="T6" fmla="*/ 565 w 566"/>
                <a:gd name="T7" fmla="*/ 316 h 983"/>
                <a:gd name="T8" fmla="*/ 494 w 566"/>
                <a:gd name="T9" fmla="*/ 0 h 983"/>
                <a:gd name="T10" fmla="*/ 494 w 566"/>
                <a:gd name="T11" fmla="*/ 0 h 983"/>
                <a:gd name="T12" fmla="*/ 72 w 566"/>
                <a:gd name="T13" fmla="*/ 0 h 983"/>
                <a:gd name="T14" fmla="*/ 72 w 566"/>
                <a:gd name="T15" fmla="*/ 0 h 983"/>
                <a:gd name="T16" fmla="*/ 1 w 566"/>
                <a:gd name="T17" fmla="*/ 316 h 983"/>
                <a:gd name="T18" fmla="*/ 10 w 566"/>
                <a:gd name="T19" fmla="*/ 512 h 983"/>
                <a:gd name="T20" fmla="*/ 10 w 566"/>
                <a:gd name="T21" fmla="*/ 512 h 983"/>
                <a:gd name="T22" fmla="*/ 65 w 566"/>
                <a:gd name="T23" fmla="*/ 791 h 983"/>
                <a:gd name="T24" fmla="*/ 92 w 566"/>
                <a:gd name="T25" fmla="*/ 873 h 983"/>
                <a:gd name="T26" fmla="*/ 142 w 566"/>
                <a:gd name="T27" fmla="*/ 983 h 983"/>
                <a:gd name="T28" fmla="*/ 240 w 566"/>
                <a:gd name="T29" fmla="*/ 983 h 983"/>
                <a:gd name="T30" fmla="*/ 240 w 566"/>
                <a:gd name="T31" fmla="*/ 874 h 983"/>
                <a:gd name="T32" fmla="*/ 282 w 566"/>
                <a:gd name="T33" fmla="*/ 833 h 983"/>
                <a:gd name="T34" fmla="*/ 282 w 566"/>
                <a:gd name="T35" fmla="*/ 833 h 983"/>
                <a:gd name="T36" fmla="*/ 323 w 566"/>
                <a:gd name="T37" fmla="*/ 874 h 983"/>
                <a:gd name="T38" fmla="*/ 323 w 566"/>
                <a:gd name="T39" fmla="*/ 983 h 983"/>
                <a:gd name="T40" fmla="*/ 424 w 566"/>
                <a:gd name="T41" fmla="*/ 983 h 983"/>
                <a:gd name="T42" fmla="*/ 474 w 566"/>
                <a:gd name="T43" fmla="*/ 873 h 983"/>
                <a:gd name="T44" fmla="*/ 283 w 566"/>
                <a:gd name="T45" fmla="*/ 347 h 983"/>
                <a:gd name="T46" fmla="*/ 162 w 566"/>
                <a:gd name="T47" fmla="*/ 226 h 983"/>
                <a:gd name="T48" fmla="*/ 283 w 566"/>
                <a:gd name="T49" fmla="*/ 106 h 983"/>
                <a:gd name="T50" fmla="*/ 404 w 566"/>
                <a:gd name="T51" fmla="*/ 226 h 983"/>
                <a:gd name="T52" fmla="*/ 283 w 566"/>
                <a:gd name="T53" fmla="*/ 34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6" h="983">
                  <a:moveTo>
                    <a:pt x="474" y="873"/>
                  </a:moveTo>
                  <a:cubicBezTo>
                    <a:pt x="483" y="851"/>
                    <a:pt x="490" y="830"/>
                    <a:pt x="497" y="808"/>
                  </a:cubicBezTo>
                  <a:cubicBezTo>
                    <a:pt x="545" y="636"/>
                    <a:pt x="556" y="515"/>
                    <a:pt x="558" y="496"/>
                  </a:cubicBezTo>
                  <a:cubicBezTo>
                    <a:pt x="563" y="440"/>
                    <a:pt x="566" y="380"/>
                    <a:pt x="565" y="316"/>
                  </a:cubicBezTo>
                  <a:cubicBezTo>
                    <a:pt x="563" y="181"/>
                    <a:pt x="533" y="78"/>
                    <a:pt x="494" y="0"/>
                  </a:cubicBezTo>
                  <a:cubicBezTo>
                    <a:pt x="494" y="0"/>
                    <a:pt x="494" y="0"/>
                    <a:pt x="494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33" y="78"/>
                    <a:pt x="3" y="181"/>
                    <a:pt x="1" y="316"/>
                  </a:cubicBezTo>
                  <a:cubicBezTo>
                    <a:pt x="0" y="386"/>
                    <a:pt x="3" y="451"/>
                    <a:pt x="10" y="512"/>
                  </a:cubicBezTo>
                  <a:cubicBezTo>
                    <a:pt x="10" y="512"/>
                    <a:pt x="10" y="512"/>
                    <a:pt x="10" y="512"/>
                  </a:cubicBezTo>
                  <a:cubicBezTo>
                    <a:pt x="15" y="552"/>
                    <a:pt x="13" y="619"/>
                    <a:pt x="65" y="791"/>
                  </a:cubicBezTo>
                  <a:cubicBezTo>
                    <a:pt x="92" y="873"/>
                    <a:pt x="92" y="873"/>
                    <a:pt x="92" y="873"/>
                  </a:cubicBezTo>
                  <a:cubicBezTo>
                    <a:pt x="119" y="945"/>
                    <a:pt x="142" y="983"/>
                    <a:pt x="142" y="983"/>
                  </a:cubicBezTo>
                  <a:cubicBezTo>
                    <a:pt x="240" y="983"/>
                    <a:pt x="240" y="983"/>
                    <a:pt x="240" y="983"/>
                  </a:cubicBezTo>
                  <a:cubicBezTo>
                    <a:pt x="240" y="874"/>
                    <a:pt x="240" y="874"/>
                    <a:pt x="240" y="874"/>
                  </a:cubicBezTo>
                  <a:cubicBezTo>
                    <a:pt x="240" y="852"/>
                    <a:pt x="259" y="833"/>
                    <a:pt x="282" y="833"/>
                  </a:cubicBezTo>
                  <a:cubicBezTo>
                    <a:pt x="282" y="833"/>
                    <a:pt x="282" y="833"/>
                    <a:pt x="282" y="833"/>
                  </a:cubicBezTo>
                  <a:cubicBezTo>
                    <a:pt x="304" y="833"/>
                    <a:pt x="323" y="852"/>
                    <a:pt x="323" y="874"/>
                  </a:cubicBezTo>
                  <a:cubicBezTo>
                    <a:pt x="323" y="983"/>
                    <a:pt x="323" y="983"/>
                    <a:pt x="323" y="983"/>
                  </a:cubicBezTo>
                  <a:cubicBezTo>
                    <a:pt x="424" y="983"/>
                    <a:pt x="424" y="983"/>
                    <a:pt x="424" y="983"/>
                  </a:cubicBezTo>
                  <a:cubicBezTo>
                    <a:pt x="424" y="983"/>
                    <a:pt x="447" y="945"/>
                    <a:pt x="474" y="873"/>
                  </a:cubicBezTo>
                  <a:close/>
                  <a:moveTo>
                    <a:pt x="283" y="347"/>
                  </a:moveTo>
                  <a:cubicBezTo>
                    <a:pt x="216" y="347"/>
                    <a:pt x="162" y="293"/>
                    <a:pt x="162" y="226"/>
                  </a:cubicBezTo>
                  <a:cubicBezTo>
                    <a:pt x="162" y="160"/>
                    <a:pt x="216" y="106"/>
                    <a:pt x="283" y="106"/>
                  </a:cubicBezTo>
                  <a:cubicBezTo>
                    <a:pt x="350" y="106"/>
                    <a:pt x="404" y="160"/>
                    <a:pt x="404" y="226"/>
                  </a:cubicBezTo>
                  <a:cubicBezTo>
                    <a:pt x="404" y="293"/>
                    <a:pt x="350" y="347"/>
                    <a:pt x="283" y="347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F28493C9-DFE8-424D-9B65-CDFF1525699E}"/>
              </a:ext>
            </a:extLst>
          </p:cNvPr>
          <p:cNvGrpSpPr/>
          <p:nvPr/>
        </p:nvGrpSpPr>
        <p:grpSpPr>
          <a:xfrm>
            <a:off x="2782105" y="1307605"/>
            <a:ext cx="404192" cy="271234"/>
            <a:chOff x="5056188" y="3460750"/>
            <a:chExt cx="2774950" cy="1862138"/>
          </a:xfrm>
        </p:grpSpPr>
        <p:sp>
          <p:nvSpPr>
            <p:cNvPr id="382" name="Freeform 238">
              <a:extLst>
                <a:ext uri="{FF2B5EF4-FFF2-40B4-BE49-F238E27FC236}">
                  <a16:creationId xmlns:a16="http://schemas.microsoft.com/office/drawing/2014/main" id="{50B7912E-7E1A-495E-AA97-13E9324A6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0825" y="4275138"/>
              <a:ext cx="82550" cy="82550"/>
            </a:xfrm>
            <a:custGeom>
              <a:avLst/>
              <a:gdLst>
                <a:gd name="T0" fmla="*/ 30 w 51"/>
                <a:gd name="T1" fmla="*/ 3 h 51"/>
                <a:gd name="T2" fmla="*/ 48 w 51"/>
                <a:gd name="T3" fmla="*/ 30 h 51"/>
                <a:gd name="T4" fmla="*/ 20 w 51"/>
                <a:gd name="T5" fmla="*/ 48 h 51"/>
                <a:gd name="T6" fmla="*/ 2 w 51"/>
                <a:gd name="T7" fmla="*/ 20 h 51"/>
                <a:gd name="T8" fmla="*/ 30 w 51"/>
                <a:gd name="T9" fmla="*/ 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51">
                  <a:moveTo>
                    <a:pt x="30" y="3"/>
                  </a:moveTo>
                  <a:cubicBezTo>
                    <a:pt x="43" y="5"/>
                    <a:pt x="51" y="18"/>
                    <a:pt x="48" y="30"/>
                  </a:cubicBezTo>
                  <a:cubicBezTo>
                    <a:pt x="45" y="43"/>
                    <a:pt x="32" y="51"/>
                    <a:pt x="20" y="48"/>
                  </a:cubicBezTo>
                  <a:cubicBezTo>
                    <a:pt x="7" y="45"/>
                    <a:pt x="0" y="33"/>
                    <a:pt x="2" y="20"/>
                  </a:cubicBezTo>
                  <a:cubicBezTo>
                    <a:pt x="5" y="8"/>
                    <a:pt x="18" y="0"/>
                    <a:pt x="30" y="3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" name="Freeform 239">
              <a:extLst>
                <a:ext uri="{FF2B5EF4-FFF2-40B4-BE49-F238E27FC236}">
                  <a16:creationId xmlns:a16="http://schemas.microsoft.com/office/drawing/2014/main" id="{0579C456-4222-47B8-AB13-48F3D4F0C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9438" y="3662363"/>
              <a:ext cx="895350" cy="606425"/>
            </a:xfrm>
            <a:custGeom>
              <a:avLst/>
              <a:gdLst>
                <a:gd name="T0" fmla="*/ 552 w 552"/>
                <a:gd name="T1" fmla="*/ 113 h 375"/>
                <a:gd name="T2" fmla="*/ 0 w 552"/>
                <a:gd name="T3" fmla="*/ 248 h 375"/>
                <a:gd name="T4" fmla="*/ 290 w 552"/>
                <a:gd name="T5" fmla="*/ 375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52" h="375">
                  <a:moveTo>
                    <a:pt x="552" y="113"/>
                  </a:moveTo>
                  <a:cubicBezTo>
                    <a:pt x="552" y="113"/>
                    <a:pt x="234" y="0"/>
                    <a:pt x="0" y="248"/>
                  </a:cubicBezTo>
                  <a:cubicBezTo>
                    <a:pt x="290" y="375"/>
                    <a:pt x="290" y="375"/>
                    <a:pt x="290" y="37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" name="Line 240">
              <a:extLst>
                <a:ext uri="{FF2B5EF4-FFF2-40B4-BE49-F238E27FC236}">
                  <a16:creationId xmlns:a16="http://schemas.microsoft.com/office/drawing/2014/main" id="{674A1608-19EC-4D9F-8EFF-77FCEF560B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1125" y="4792663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" name="Freeform 241">
              <a:extLst>
                <a:ext uri="{FF2B5EF4-FFF2-40B4-BE49-F238E27FC236}">
                  <a16:creationId xmlns:a16="http://schemas.microsoft.com/office/drawing/2014/main" id="{2AF45105-64E7-4851-80D8-2440F9E38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43663" y="4589463"/>
              <a:ext cx="592138" cy="714375"/>
            </a:xfrm>
            <a:custGeom>
              <a:avLst/>
              <a:gdLst>
                <a:gd name="T0" fmla="*/ 365 w 365"/>
                <a:gd name="T1" fmla="*/ 0 h 442"/>
                <a:gd name="T2" fmla="*/ 0 w 365"/>
                <a:gd name="T3" fmla="*/ 442 h 442"/>
                <a:gd name="T4" fmla="*/ 11 w 365"/>
                <a:gd name="T5" fmla="*/ 126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65" h="442">
                  <a:moveTo>
                    <a:pt x="365" y="0"/>
                  </a:moveTo>
                  <a:cubicBezTo>
                    <a:pt x="365" y="0"/>
                    <a:pt x="326" y="339"/>
                    <a:pt x="0" y="442"/>
                  </a:cubicBezTo>
                  <a:cubicBezTo>
                    <a:pt x="11" y="126"/>
                    <a:pt x="11" y="126"/>
                    <a:pt x="11" y="12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" name="Line 242">
              <a:extLst>
                <a:ext uri="{FF2B5EF4-FFF2-40B4-BE49-F238E27FC236}">
                  <a16:creationId xmlns:a16="http://schemas.microsoft.com/office/drawing/2014/main" id="{D4C1DE03-CF77-483D-A7CE-02579D1220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08850" y="3489325"/>
              <a:ext cx="366713" cy="5794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" name="Freeform 243">
              <a:extLst>
                <a:ext uri="{FF2B5EF4-FFF2-40B4-BE49-F238E27FC236}">
                  <a16:creationId xmlns:a16="http://schemas.microsoft.com/office/drawing/2014/main" id="{7A5A5032-F8A6-4FAC-9641-EB449F9A6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9600" y="3751263"/>
              <a:ext cx="447675" cy="444500"/>
            </a:xfrm>
            <a:custGeom>
              <a:avLst/>
              <a:gdLst>
                <a:gd name="T0" fmla="*/ 202 w 276"/>
                <a:gd name="T1" fmla="*/ 240 h 275"/>
                <a:gd name="T2" fmla="*/ 36 w 276"/>
                <a:gd name="T3" fmla="*/ 202 h 275"/>
                <a:gd name="T4" fmla="*/ 74 w 276"/>
                <a:gd name="T5" fmla="*/ 35 h 275"/>
                <a:gd name="T6" fmla="*/ 240 w 276"/>
                <a:gd name="T7" fmla="*/ 73 h 275"/>
                <a:gd name="T8" fmla="*/ 202 w 276"/>
                <a:gd name="T9" fmla="*/ 240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6" h="275">
                  <a:moveTo>
                    <a:pt x="202" y="240"/>
                  </a:moveTo>
                  <a:cubicBezTo>
                    <a:pt x="146" y="275"/>
                    <a:pt x="71" y="258"/>
                    <a:pt x="36" y="202"/>
                  </a:cubicBezTo>
                  <a:cubicBezTo>
                    <a:pt x="0" y="146"/>
                    <a:pt x="17" y="71"/>
                    <a:pt x="74" y="35"/>
                  </a:cubicBezTo>
                  <a:cubicBezTo>
                    <a:pt x="130" y="0"/>
                    <a:pt x="205" y="17"/>
                    <a:pt x="240" y="73"/>
                  </a:cubicBezTo>
                  <a:cubicBezTo>
                    <a:pt x="276" y="130"/>
                    <a:pt x="259" y="204"/>
                    <a:pt x="202" y="2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" name="Freeform 244">
              <a:extLst>
                <a:ext uri="{FF2B5EF4-FFF2-40B4-BE49-F238E27FC236}">
                  <a16:creationId xmlns:a16="http://schemas.microsoft.com/office/drawing/2014/main" id="{992A15A3-D797-4795-866C-24CB8E358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32488" y="3460750"/>
              <a:ext cx="1898650" cy="1389063"/>
            </a:xfrm>
            <a:custGeom>
              <a:avLst/>
              <a:gdLst>
                <a:gd name="T0" fmla="*/ 56 w 1171"/>
                <a:gd name="T1" fmla="*/ 602 h 859"/>
                <a:gd name="T2" fmla="*/ 0 w 1171"/>
                <a:gd name="T3" fmla="*/ 668 h 859"/>
                <a:gd name="T4" fmla="*/ 131 w 1171"/>
                <a:gd name="T5" fmla="*/ 859 h 859"/>
                <a:gd name="T6" fmla="*/ 206 w 1171"/>
                <a:gd name="T7" fmla="*/ 840 h 859"/>
                <a:gd name="T8" fmla="*/ 326 w 1171"/>
                <a:gd name="T9" fmla="*/ 824 h 859"/>
                <a:gd name="T10" fmla="*/ 206 w 1171"/>
                <a:gd name="T11" fmla="*/ 840 h 859"/>
                <a:gd name="T12" fmla="*/ 150 w 1171"/>
                <a:gd name="T13" fmla="*/ 752 h 859"/>
                <a:gd name="T14" fmla="*/ 111 w 1171"/>
                <a:gd name="T15" fmla="*/ 690 h 859"/>
                <a:gd name="T16" fmla="*/ 56 w 1171"/>
                <a:gd name="T17" fmla="*/ 602 h 859"/>
                <a:gd name="T18" fmla="*/ 122 w 1171"/>
                <a:gd name="T19" fmla="*/ 500 h 859"/>
                <a:gd name="T20" fmla="*/ 122 w 1171"/>
                <a:gd name="T21" fmla="*/ 500 h 859"/>
                <a:gd name="T22" fmla="*/ 384 w 1171"/>
                <a:gd name="T23" fmla="*/ 238 h 859"/>
                <a:gd name="T24" fmla="*/ 545 w 1171"/>
                <a:gd name="T25" fmla="*/ 127 h 859"/>
                <a:gd name="T26" fmla="*/ 849 w 1171"/>
                <a:gd name="T27" fmla="*/ 18 h 859"/>
                <a:gd name="T28" fmla="*/ 1146 w 1171"/>
                <a:gd name="T29" fmla="*/ 81 h 859"/>
                <a:gd name="T30" fmla="*/ 1075 w 1171"/>
                <a:gd name="T31" fmla="*/ 376 h 859"/>
                <a:gd name="T32" fmla="*/ 846 w 1171"/>
                <a:gd name="T33" fmla="*/ 604 h 859"/>
                <a:gd name="T34" fmla="*/ 680 w 1171"/>
                <a:gd name="T35" fmla="*/ 698 h 859"/>
                <a:gd name="T36" fmla="*/ 326 w 1171"/>
                <a:gd name="T37" fmla="*/ 824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1" h="859">
                  <a:moveTo>
                    <a:pt x="56" y="602"/>
                  </a:moveTo>
                  <a:cubicBezTo>
                    <a:pt x="0" y="668"/>
                    <a:pt x="0" y="668"/>
                    <a:pt x="0" y="668"/>
                  </a:cubicBezTo>
                  <a:cubicBezTo>
                    <a:pt x="131" y="859"/>
                    <a:pt x="131" y="859"/>
                    <a:pt x="131" y="859"/>
                  </a:cubicBezTo>
                  <a:cubicBezTo>
                    <a:pt x="206" y="840"/>
                    <a:pt x="206" y="840"/>
                    <a:pt x="206" y="840"/>
                  </a:cubicBezTo>
                  <a:cubicBezTo>
                    <a:pt x="326" y="824"/>
                    <a:pt x="326" y="824"/>
                    <a:pt x="326" y="824"/>
                  </a:cubicBezTo>
                  <a:cubicBezTo>
                    <a:pt x="250" y="839"/>
                    <a:pt x="206" y="840"/>
                    <a:pt x="206" y="840"/>
                  </a:cubicBezTo>
                  <a:cubicBezTo>
                    <a:pt x="150" y="752"/>
                    <a:pt x="150" y="752"/>
                    <a:pt x="150" y="752"/>
                  </a:cubicBezTo>
                  <a:cubicBezTo>
                    <a:pt x="111" y="690"/>
                    <a:pt x="111" y="690"/>
                    <a:pt x="111" y="690"/>
                  </a:cubicBezTo>
                  <a:cubicBezTo>
                    <a:pt x="56" y="602"/>
                    <a:pt x="56" y="602"/>
                    <a:pt x="56" y="602"/>
                  </a:cubicBezTo>
                  <a:cubicBezTo>
                    <a:pt x="56" y="602"/>
                    <a:pt x="76" y="562"/>
                    <a:pt x="122" y="500"/>
                  </a:cubicBezTo>
                  <a:cubicBezTo>
                    <a:pt x="122" y="500"/>
                    <a:pt x="122" y="500"/>
                    <a:pt x="122" y="500"/>
                  </a:cubicBezTo>
                  <a:cubicBezTo>
                    <a:pt x="174" y="432"/>
                    <a:pt x="258" y="336"/>
                    <a:pt x="384" y="238"/>
                  </a:cubicBezTo>
                  <a:cubicBezTo>
                    <a:pt x="432" y="201"/>
                    <a:pt x="485" y="164"/>
                    <a:pt x="545" y="127"/>
                  </a:cubicBezTo>
                  <a:cubicBezTo>
                    <a:pt x="660" y="57"/>
                    <a:pt x="763" y="27"/>
                    <a:pt x="849" y="18"/>
                  </a:cubicBezTo>
                  <a:cubicBezTo>
                    <a:pt x="1035" y="0"/>
                    <a:pt x="1146" y="81"/>
                    <a:pt x="1146" y="81"/>
                  </a:cubicBezTo>
                  <a:cubicBezTo>
                    <a:pt x="1146" y="81"/>
                    <a:pt x="1171" y="217"/>
                    <a:pt x="1075" y="376"/>
                  </a:cubicBezTo>
                  <a:cubicBezTo>
                    <a:pt x="1030" y="451"/>
                    <a:pt x="958" y="530"/>
                    <a:pt x="846" y="604"/>
                  </a:cubicBezTo>
                  <a:cubicBezTo>
                    <a:pt x="788" y="641"/>
                    <a:pt x="733" y="672"/>
                    <a:pt x="680" y="698"/>
                  </a:cubicBezTo>
                  <a:cubicBezTo>
                    <a:pt x="536" y="771"/>
                    <a:pt x="411" y="807"/>
                    <a:pt x="326" y="82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" name="Freeform 245">
              <a:extLst>
                <a:ext uri="{FF2B5EF4-FFF2-40B4-BE49-F238E27FC236}">
                  <a16:creationId xmlns:a16="http://schemas.microsoft.com/office/drawing/2014/main" id="{0B173C96-3428-40E1-925B-F3BC42298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0163" y="4603750"/>
              <a:ext cx="760413" cy="468313"/>
            </a:xfrm>
            <a:custGeom>
              <a:avLst/>
              <a:gdLst>
                <a:gd name="T0" fmla="*/ 429 w 469"/>
                <a:gd name="T1" fmla="*/ 60 h 290"/>
                <a:gd name="T2" fmla="*/ 7 w 469"/>
                <a:gd name="T3" fmla="*/ 278 h 290"/>
                <a:gd name="T4" fmla="*/ 403 w 469"/>
                <a:gd name="T5" fmla="*/ 17 h 290"/>
                <a:gd name="T6" fmla="*/ 462 w 469"/>
                <a:gd name="T7" fmla="*/ 12 h 290"/>
                <a:gd name="T8" fmla="*/ 429 w 469"/>
                <a:gd name="T9" fmla="*/ 6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9" h="290">
                  <a:moveTo>
                    <a:pt x="429" y="60"/>
                  </a:moveTo>
                  <a:cubicBezTo>
                    <a:pt x="404" y="75"/>
                    <a:pt x="14" y="290"/>
                    <a:pt x="7" y="278"/>
                  </a:cubicBezTo>
                  <a:cubicBezTo>
                    <a:pt x="0" y="266"/>
                    <a:pt x="378" y="32"/>
                    <a:pt x="403" y="17"/>
                  </a:cubicBezTo>
                  <a:cubicBezTo>
                    <a:pt x="429" y="2"/>
                    <a:pt x="455" y="0"/>
                    <a:pt x="462" y="12"/>
                  </a:cubicBezTo>
                  <a:cubicBezTo>
                    <a:pt x="469" y="24"/>
                    <a:pt x="454" y="46"/>
                    <a:pt x="429" y="6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" name="Freeform 246">
              <a:extLst>
                <a:ext uri="{FF2B5EF4-FFF2-40B4-BE49-F238E27FC236}">
                  <a16:creationId xmlns:a16="http://schemas.microsoft.com/office/drawing/2014/main" id="{8FD3CA53-FB49-4E75-BDA1-AACF5F0BB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6188" y="4824413"/>
              <a:ext cx="757238" cy="463550"/>
            </a:xfrm>
            <a:custGeom>
              <a:avLst/>
              <a:gdLst>
                <a:gd name="T0" fmla="*/ 426 w 467"/>
                <a:gd name="T1" fmla="*/ 55 h 286"/>
                <a:gd name="T2" fmla="*/ 6 w 467"/>
                <a:gd name="T3" fmla="*/ 276 h 286"/>
                <a:gd name="T4" fmla="*/ 405 w 467"/>
                <a:gd name="T5" fmla="*/ 19 h 286"/>
                <a:gd name="T6" fmla="*/ 461 w 467"/>
                <a:gd name="T7" fmla="*/ 10 h 286"/>
                <a:gd name="T8" fmla="*/ 426 w 467"/>
                <a:gd name="T9" fmla="*/ 55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7" h="286">
                  <a:moveTo>
                    <a:pt x="426" y="55"/>
                  </a:moveTo>
                  <a:cubicBezTo>
                    <a:pt x="401" y="69"/>
                    <a:pt x="12" y="286"/>
                    <a:pt x="6" y="276"/>
                  </a:cubicBezTo>
                  <a:cubicBezTo>
                    <a:pt x="0" y="266"/>
                    <a:pt x="379" y="33"/>
                    <a:pt x="405" y="19"/>
                  </a:cubicBezTo>
                  <a:cubicBezTo>
                    <a:pt x="430" y="4"/>
                    <a:pt x="455" y="0"/>
                    <a:pt x="461" y="10"/>
                  </a:cubicBezTo>
                  <a:cubicBezTo>
                    <a:pt x="467" y="20"/>
                    <a:pt x="451" y="40"/>
                    <a:pt x="426" y="55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" name="Freeform 247">
              <a:extLst>
                <a:ext uri="{FF2B5EF4-FFF2-40B4-BE49-F238E27FC236}">
                  <a16:creationId xmlns:a16="http://schemas.microsoft.com/office/drawing/2014/main" id="{3C6473C1-7160-46FF-86A5-0C097F5BA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0188" y="4854575"/>
              <a:ext cx="762000" cy="468313"/>
            </a:xfrm>
            <a:custGeom>
              <a:avLst/>
              <a:gdLst>
                <a:gd name="T0" fmla="*/ 429 w 469"/>
                <a:gd name="T1" fmla="*/ 60 h 290"/>
                <a:gd name="T2" fmla="*/ 7 w 469"/>
                <a:gd name="T3" fmla="*/ 278 h 290"/>
                <a:gd name="T4" fmla="*/ 403 w 469"/>
                <a:gd name="T5" fmla="*/ 17 h 290"/>
                <a:gd name="T6" fmla="*/ 462 w 469"/>
                <a:gd name="T7" fmla="*/ 12 h 290"/>
                <a:gd name="T8" fmla="*/ 429 w 469"/>
                <a:gd name="T9" fmla="*/ 6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9" h="290">
                  <a:moveTo>
                    <a:pt x="429" y="60"/>
                  </a:moveTo>
                  <a:cubicBezTo>
                    <a:pt x="404" y="75"/>
                    <a:pt x="14" y="290"/>
                    <a:pt x="7" y="278"/>
                  </a:cubicBezTo>
                  <a:cubicBezTo>
                    <a:pt x="0" y="266"/>
                    <a:pt x="378" y="31"/>
                    <a:pt x="403" y="17"/>
                  </a:cubicBezTo>
                  <a:cubicBezTo>
                    <a:pt x="429" y="2"/>
                    <a:pt x="455" y="0"/>
                    <a:pt x="462" y="12"/>
                  </a:cubicBezTo>
                  <a:cubicBezTo>
                    <a:pt x="469" y="24"/>
                    <a:pt x="454" y="46"/>
                    <a:pt x="429" y="6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2" name="Group 401">
            <a:extLst>
              <a:ext uri="{FF2B5EF4-FFF2-40B4-BE49-F238E27FC236}">
                <a16:creationId xmlns:a16="http://schemas.microsoft.com/office/drawing/2014/main" id="{CF570C8B-FC96-42E1-BB72-12E097E31ED6}"/>
              </a:ext>
            </a:extLst>
          </p:cNvPr>
          <p:cNvGrpSpPr/>
          <p:nvPr/>
        </p:nvGrpSpPr>
        <p:grpSpPr>
          <a:xfrm>
            <a:off x="3670452" y="1318193"/>
            <a:ext cx="387633" cy="260141"/>
            <a:chOff x="3883026" y="2330451"/>
            <a:chExt cx="4652961" cy="3122611"/>
          </a:xfrm>
        </p:grpSpPr>
        <p:sp>
          <p:nvSpPr>
            <p:cNvPr id="397" name="Freeform 251">
              <a:extLst>
                <a:ext uri="{FF2B5EF4-FFF2-40B4-BE49-F238E27FC236}">
                  <a16:creationId xmlns:a16="http://schemas.microsoft.com/office/drawing/2014/main" id="{F83C546A-D5B9-490C-9202-7700E442E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3513" y="4246563"/>
              <a:ext cx="1274762" cy="785812"/>
            </a:xfrm>
            <a:custGeom>
              <a:avLst/>
              <a:gdLst>
                <a:gd name="T0" fmla="*/ 429 w 469"/>
                <a:gd name="T1" fmla="*/ 60 h 290"/>
                <a:gd name="T2" fmla="*/ 462 w 469"/>
                <a:gd name="T3" fmla="*/ 12 h 290"/>
                <a:gd name="T4" fmla="*/ 403 w 469"/>
                <a:gd name="T5" fmla="*/ 17 h 290"/>
                <a:gd name="T6" fmla="*/ 7 w 469"/>
                <a:gd name="T7" fmla="*/ 278 h 290"/>
                <a:gd name="T8" fmla="*/ 429 w 469"/>
                <a:gd name="T9" fmla="*/ 6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9" h="290">
                  <a:moveTo>
                    <a:pt x="429" y="60"/>
                  </a:moveTo>
                  <a:cubicBezTo>
                    <a:pt x="454" y="46"/>
                    <a:pt x="469" y="24"/>
                    <a:pt x="462" y="12"/>
                  </a:cubicBezTo>
                  <a:cubicBezTo>
                    <a:pt x="455" y="0"/>
                    <a:pt x="429" y="2"/>
                    <a:pt x="403" y="17"/>
                  </a:cubicBezTo>
                  <a:cubicBezTo>
                    <a:pt x="378" y="32"/>
                    <a:pt x="0" y="266"/>
                    <a:pt x="7" y="278"/>
                  </a:cubicBezTo>
                  <a:cubicBezTo>
                    <a:pt x="14" y="290"/>
                    <a:pt x="404" y="75"/>
                    <a:pt x="429" y="6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" name="Freeform 252">
              <a:extLst>
                <a:ext uri="{FF2B5EF4-FFF2-40B4-BE49-F238E27FC236}">
                  <a16:creationId xmlns:a16="http://schemas.microsoft.com/office/drawing/2014/main" id="{4F9EC4A7-2751-4C19-9F14-3EE8EC6C3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026" y="4618038"/>
              <a:ext cx="1270000" cy="774700"/>
            </a:xfrm>
            <a:custGeom>
              <a:avLst/>
              <a:gdLst>
                <a:gd name="T0" fmla="*/ 461 w 467"/>
                <a:gd name="T1" fmla="*/ 10 h 286"/>
                <a:gd name="T2" fmla="*/ 405 w 467"/>
                <a:gd name="T3" fmla="*/ 19 h 286"/>
                <a:gd name="T4" fmla="*/ 6 w 467"/>
                <a:gd name="T5" fmla="*/ 276 h 286"/>
                <a:gd name="T6" fmla="*/ 426 w 467"/>
                <a:gd name="T7" fmla="*/ 55 h 286"/>
                <a:gd name="T8" fmla="*/ 461 w 467"/>
                <a:gd name="T9" fmla="*/ 1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7" h="286">
                  <a:moveTo>
                    <a:pt x="461" y="10"/>
                  </a:moveTo>
                  <a:cubicBezTo>
                    <a:pt x="455" y="0"/>
                    <a:pt x="430" y="4"/>
                    <a:pt x="405" y="19"/>
                  </a:cubicBezTo>
                  <a:cubicBezTo>
                    <a:pt x="379" y="33"/>
                    <a:pt x="0" y="266"/>
                    <a:pt x="6" y="276"/>
                  </a:cubicBezTo>
                  <a:cubicBezTo>
                    <a:pt x="12" y="286"/>
                    <a:pt x="400" y="69"/>
                    <a:pt x="426" y="55"/>
                  </a:cubicBezTo>
                  <a:cubicBezTo>
                    <a:pt x="451" y="40"/>
                    <a:pt x="467" y="20"/>
                    <a:pt x="461" y="1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" name="Freeform 253">
              <a:extLst>
                <a:ext uri="{FF2B5EF4-FFF2-40B4-BE49-F238E27FC236}">
                  <a16:creationId xmlns:a16="http://schemas.microsoft.com/office/drawing/2014/main" id="{E7C792FE-29CF-42DC-B877-52003240D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063" y="4667250"/>
              <a:ext cx="1276350" cy="785812"/>
            </a:xfrm>
            <a:custGeom>
              <a:avLst/>
              <a:gdLst>
                <a:gd name="T0" fmla="*/ 403 w 469"/>
                <a:gd name="T1" fmla="*/ 17 h 290"/>
                <a:gd name="T2" fmla="*/ 7 w 469"/>
                <a:gd name="T3" fmla="*/ 278 h 290"/>
                <a:gd name="T4" fmla="*/ 429 w 469"/>
                <a:gd name="T5" fmla="*/ 60 h 290"/>
                <a:gd name="T6" fmla="*/ 462 w 469"/>
                <a:gd name="T7" fmla="*/ 12 h 290"/>
                <a:gd name="T8" fmla="*/ 403 w 469"/>
                <a:gd name="T9" fmla="*/ 17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69" h="290">
                  <a:moveTo>
                    <a:pt x="403" y="17"/>
                  </a:moveTo>
                  <a:cubicBezTo>
                    <a:pt x="378" y="31"/>
                    <a:pt x="0" y="266"/>
                    <a:pt x="7" y="278"/>
                  </a:cubicBezTo>
                  <a:cubicBezTo>
                    <a:pt x="14" y="290"/>
                    <a:pt x="404" y="75"/>
                    <a:pt x="429" y="60"/>
                  </a:cubicBezTo>
                  <a:cubicBezTo>
                    <a:pt x="454" y="46"/>
                    <a:pt x="469" y="24"/>
                    <a:pt x="462" y="12"/>
                  </a:cubicBezTo>
                  <a:cubicBezTo>
                    <a:pt x="455" y="0"/>
                    <a:pt x="429" y="2"/>
                    <a:pt x="403" y="17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" name="Freeform 254">
              <a:extLst>
                <a:ext uri="{FF2B5EF4-FFF2-40B4-BE49-F238E27FC236}">
                  <a16:creationId xmlns:a16="http://schemas.microsoft.com/office/drawing/2014/main" id="{F13B7DE6-BCC7-4691-A5F2-50CA0A27E8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5850" y="2330451"/>
              <a:ext cx="3640137" cy="3089274"/>
            </a:xfrm>
            <a:custGeom>
              <a:avLst/>
              <a:gdLst>
                <a:gd name="T0" fmla="*/ 1314 w 1339"/>
                <a:gd name="T1" fmla="*/ 81 h 1140"/>
                <a:gd name="T2" fmla="*/ 1017 w 1339"/>
                <a:gd name="T3" fmla="*/ 18 h 1140"/>
                <a:gd name="T4" fmla="*/ 713 w 1339"/>
                <a:gd name="T5" fmla="*/ 127 h 1140"/>
                <a:gd name="T6" fmla="*/ 552 w 1339"/>
                <a:gd name="T7" fmla="*/ 238 h 1140"/>
                <a:gd name="T8" fmla="*/ 0 w 1339"/>
                <a:gd name="T9" fmla="*/ 373 h 1140"/>
                <a:gd name="T10" fmla="*/ 290 w 1339"/>
                <a:gd name="T11" fmla="*/ 500 h 1140"/>
                <a:gd name="T12" fmla="*/ 224 w 1339"/>
                <a:gd name="T13" fmla="*/ 602 h 1140"/>
                <a:gd name="T14" fmla="*/ 168 w 1339"/>
                <a:gd name="T15" fmla="*/ 668 h 1140"/>
                <a:gd name="T16" fmla="*/ 299 w 1339"/>
                <a:gd name="T17" fmla="*/ 859 h 1140"/>
                <a:gd name="T18" fmla="*/ 374 w 1339"/>
                <a:gd name="T19" fmla="*/ 840 h 1140"/>
                <a:gd name="T20" fmla="*/ 461 w 1339"/>
                <a:gd name="T21" fmla="*/ 830 h 1140"/>
                <a:gd name="T22" fmla="*/ 487 w 1339"/>
                <a:gd name="T23" fmla="*/ 827 h 1140"/>
                <a:gd name="T24" fmla="*/ 483 w 1339"/>
                <a:gd name="T25" fmla="*/ 1140 h 1140"/>
                <a:gd name="T26" fmla="*/ 848 w 1339"/>
                <a:gd name="T27" fmla="*/ 698 h 1140"/>
                <a:gd name="T28" fmla="*/ 1014 w 1339"/>
                <a:gd name="T29" fmla="*/ 604 h 1140"/>
                <a:gd name="T30" fmla="*/ 1243 w 1339"/>
                <a:gd name="T31" fmla="*/ 376 h 1140"/>
                <a:gd name="T32" fmla="*/ 1314 w 1339"/>
                <a:gd name="T33" fmla="*/ 81 h 1140"/>
                <a:gd name="T34" fmla="*/ 1003 w 1339"/>
                <a:gd name="T35" fmla="*/ 420 h 1140"/>
                <a:gd name="T36" fmla="*/ 837 w 1339"/>
                <a:gd name="T37" fmla="*/ 382 h 1140"/>
                <a:gd name="T38" fmla="*/ 875 w 1339"/>
                <a:gd name="T39" fmla="*/ 215 h 1140"/>
                <a:gd name="T40" fmla="*/ 1041 w 1339"/>
                <a:gd name="T41" fmla="*/ 253 h 1140"/>
                <a:gd name="T42" fmla="*/ 1003 w 1339"/>
                <a:gd name="T43" fmla="*/ 420 h 1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339" h="1140">
                  <a:moveTo>
                    <a:pt x="1314" y="81"/>
                  </a:moveTo>
                  <a:cubicBezTo>
                    <a:pt x="1314" y="81"/>
                    <a:pt x="1203" y="0"/>
                    <a:pt x="1017" y="18"/>
                  </a:cubicBezTo>
                  <a:cubicBezTo>
                    <a:pt x="931" y="27"/>
                    <a:pt x="828" y="57"/>
                    <a:pt x="713" y="127"/>
                  </a:cubicBezTo>
                  <a:cubicBezTo>
                    <a:pt x="653" y="164"/>
                    <a:pt x="600" y="201"/>
                    <a:pt x="552" y="238"/>
                  </a:cubicBezTo>
                  <a:cubicBezTo>
                    <a:pt x="552" y="238"/>
                    <a:pt x="234" y="125"/>
                    <a:pt x="0" y="373"/>
                  </a:cubicBezTo>
                  <a:cubicBezTo>
                    <a:pt x="290" y="500"/>
                    <a:pt x="290" y="500"/>
                    <a:pt x="290" y="500"/>
                  </a:cubicBezTo>
                  <a:cubicBezTo>
                    <a:pt x="244" y="562"/>
                    <a:pt x="224" y="602"/>
                    <a:pt x="224" y="602"/>
                  </a:cubicBezTo>
                  <a:cubicBezTo>
                    <a:pt x="168" y="668"/>
                    <a:pt x="168" y="668"/>
                    <a:pt x="168" y="668"/>
                  </a:cubicBezTo>
                  <a:cubicBezTo>
                    <a:pt x="299" y="859"/>
                    <a:pt x="299" y="859"/>
                    <a:pt x="299" y="859"/>
                  </a:cubicBezTo>
                  <a:cubicBezTo>
                    <a:pt x="374" y="840"/>
                    <a:pt x="374" y="840"/>
                    <a:pt x="374" y="840"/>
                  </a:cubicBezTo>
                  <a:cubicBezTo>
                    <a:pt x="374" y="840"/>
                    <a:pt x="405" y="840"/>
                    <a:pt x="461" y="830"/>
                  </a:cubicBezTo>
                  <a:cubicBezTo>
                    <a:pt x="487" y="827"/>
                    <a:pt x="487" y="827"/>
                    <a:pt x="487" y="827"/>
                  </a:cubicBezTo>
                  <a:cubicBezTo>
                    <a:pt x="483" y="1140"/>
                    <a:pt x="483" y="1140"/>
                    <a:pt x="483" y="1140"/>
                  </a:cubicBezTo>
                  <a:cubicBezTo>
                    <a:pt x="809" y="1037"/>
                    <a:pt x="848" y="698"/>
                    <a:pt x="848" y="698"/>
                  </a:cubicBezTo>
                  <a:cubicBezTo>
                    <a:pt x="901" y="672"/>
                    <a:pt x="956" y="641"/>
                    <a:pt x="1014" y="604"/>
                  </a:cubicBezTo>
                  <a:cubicBezTo>
                    <a:pt x="1126" y="530"/>
                    <a:pt x="1198" y="451"/>
                    <a:pt x="1243" y="376"/>
                  </a:cubicBezTo>
                  <a:cubicBezTo>
                    <a:pt x="1339" y="217"/>
                    <a:pt x="1314" y="81"/>
                    <a:pt x="1314" y="81"/>
                  </a:cubicBezTo>
                  <a:close/>
                  <a:moveTo>
                    <a:pt x="1003" y="420"/>
                  </a:moveTo>
                  <a:cubicBezTo>
                    <a:pt x="947" y="455"/>
                    <a:pt x="872" y="438"/>
                    <a:pt x="837" y="382"/>
                  </a:cubicBezTo>
                  <a:cubicBezTo>
                    <a:pt x="801" y="326"/>
                    <a:pt x="818" y="251"/>
                    <a:pt x="875" y="215"/>
                  </a:cubicBezTo>
                  <a:cubicBezTo>
                    <a:pt x="931" y="180"/>
                    <a:pt x="1006" y="197"/>
                    <a:pt x="1041" y="253"/>
                  </a:cubicBezTo>
                  <a:cubicBezTo>
                    <a:pt x="1077" y="310"/>
                    <a:pt x="1060" y="384"/>
                    <a:pt x="1003" y="420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" name="Oval 255">
              <a:extLst>
                <a:ext uri="{FF2B5EF4-FFF2-40B4-BE49-F238E27FC236}">
                  <a16:creationId xmlns:a16="http://schemas.microsoft.com/office/drawing/2014/main" id="{F9FBA1D1-84A0-4064-AC74-911C7FD7E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45350" y="2989263"/>
              <a:ext cx="407987" cy="403225"/>
            </a:xfrm>
            <a:prstGeom prst="ellipse">
              <a:avLst/>
            </a:prstGeom>
            <a:solidFill>
              <a:schemeClr val="bg2"/>
            </a:solidFill>
            <a:ln w="6350"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58776F33-3D60-43E7-8E01-BE5851ECBC38}"/>
              </a:ext>
            </a:extLst>
          </p:cNvPr>
          <p:cNvGrpSpPr/>
          <p:nvPr/>
        </p:nvGrpSpPr>
        <p:grpSpPr>
          <a:xfrm>
            <a:off x="4518982" y="1226291"/>
            <a:ext cx="430338" cy="457644"/>
            <a:chOff x="7027009" y="3048867"/>
            <a:chExt cx="2501900" cy="2660650"/>
          </a:xfrm>
        </p:grpSpPr>
        <p:sp>
          <p:nvSpPr>
            <p:cNvPr id="407" name="Freeform 259">
              <a:extLst>
                <a:ext uri="{FF2B5EF4-FFF2-40B4-BE49-F238E27FC236}">
                  <a16:creationId xmlns:a16="http://schemas.microsoft.com/office/drawing/2014/main" id="{7FFA6361-4EFF-4A43-B527-C0B6191E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1471" y="3048867"/>
              <a:ext cx="2357438" cy="2335213"/>
            </a:xfrm>
            <a:custGeom>
              <a:avLst/>
              <a:gdLst>
                <a:gd name="T0" fmla="*/ 767 w 865"/>
                <a:gd name="T1" fmla="*/ 45 h 861"/>
                <a:gd name="T2" fmla="*/ 721 w 865"/>
                <a:gd name="T3" fmla="*/ 590 h 861"/>
                <a:gd name="T4" fmla="*/ 319 w 865"/>
                <a:gd name="T5" fmla="*/ 821 h 861"/>
                <a:gd name="T6" fmla="*/ 233 w 865"/>
                <a:gd name="T7" fmla="*/ 760 h 861"/>
                <a:gd name="T8" fmla="*/ 155 w 865"/>
                <a:gd name="T9" fmla="*/ 695 h 861"/>
                <a:gd name="T10" fmla="*/ 81 w 865"/>
                <a:gd name="T11" fmla="*/ 621 h 861"/>
                <a:gd name="T12" fmla="*/ 243 w 865"/>
                <a:gd name="T13" fmla="*/ 186 h 861"/>
                <a:gd name="T14" fmla="*/ 774 w 865"/>
                <a:gd name="T15" fmla="*/ 52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5" h="861">
                  <a:moveTo>
                    <a:pt x="767" y="45"/>
                  </a:moveTo>
                  <a:cubicBezTo>
                    <a:pt x="767" y="45"/>
                    <a:pt x="865" y="320"/>
                    <a:pt x="721" y="590"/>
                  </a:cubicBezTo>
                  <a:cubicBezTo>
                    <a:pt x="577" y="861"/>
                    <a:pt x="319" y="821"/>
                    <a:pt x="319" y="821"/>
                  </a:cubicBezTo>
                  <a:cubicBezTo>
                    <a:pt x="233" y="760"/>
                    <a:pt x="233" y="760"/>
                    <a:pt x="233" y="760"/>
                  </a:cubicBezTo>
                  <a:cubicBezTo>
                    <a:pt x="155" y="695"/>
                    <a:pt x="155" y="695"/>
                    <a:pt x="155" y="695"/>
                  </a:cubicBezTo>
                  <a:cubicBezTo>
                    <a:pt x="81" y="621"/>
                    <a:pt x="81" y="621"/>
                    <a:pt x="81" y="621"/>
                  </a:cubicBezTo>
                  <a:cubicBezTo>
                    <a:pt x="81" y="621"/>
                    <a:pt x="0" y="372"/>
                    <a:pt x="243" y="186"/>
                  </a:cubicBezTo>
                  <a:cubicBezTo>
                    <a:pt x="487" y="0"/>
                    <a:pt x="774" y="52"/>
                    <a:pt x="774" y="5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" name="Freeform 260">
              <a:extLst>
                <a:ext uri="{FF2B5EF4-FFF2-40B4-BE49-F238E27FC236}">
                  <a16:creationId xmlns:a16="http://schemas.microsoft.com/office/drawing/2014/main" id="{DD2F7584-F859-4D4F-B6B5-D857E7F4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7009" y="3491779"/>
              <a:ext cx="893763" cy="785813"/>
            </a:xfrm>
            <a:custGeom>
              <a:avLst/>
              <a:gdLst>
                <a:gd name="T0" fmla="*/ 218 w 563"/>
                <a:gd name="T1" fmla="*/ 495 h 495"/>
                <a:gd name="T2" fmla="*/ 0 w 563"/>
                <a:gd name="T3" fmla="*/ 295 h 495"/>
                <a:gd name="T4" fmla="*/ 296 w 563"/>
                <a:gd name="T5" fmla="*/ 0 h 495"/>
                <a:gd name="T6" fmla="*/ 563 w 563"/>
                <a:gd name="T7" fmla="*/ 0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3" h="495">
                  <a:moveTo>
                    <a:pt x="218" y="495"/>
                  </a:moveTo>
                  <a:lnTo>
                    <a:pt x="0" y="295"/>
                  </a:lnTo>
                  <a:lnTo>
                    <a:pt x="296" y="0"/>
                  </a:lnTo>
                  <a:lnTo>
                    <a:pt x="563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" name="Freeform 261">
              <a:extLst>
                <a:ext uri="{FF2B5EF4-FFF2-40B4-BE49-F238E27FC236}">
                  <a16:creationId xmlns:a16="http://schemas.microsoft.com/office/drawing/2014/main" id="{E58F1930-AA19-4ED1-A20A-74E3FDCD6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6059" y="4812579"/>
              <a:ext cx="719138" cy="735013"/>
            </a:xfrm>
            <a:custGeom>
              <a:avLst/>
              <a:gdLst>
                <a:gd name="T0" fmla="*/ 453 w 453"/>
                <a:gd name="T1" fmla="*/ 0 h 463"/>
                <a:gd name="T2" fmla="*/ 453 w 453"/>
                <a:gd name="T3" fmla="*/ 186 h 463"/>
                <a:gd name="T4" fmla="*/ 175 w 453"/>
                <a:gd name="T5" fmla="*/ 463 h 463"/>
                <a:gd name="T6" fmla="*/ 0 w 453"/>
                <a:gd name="T7" fmla="*/ 288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3" h="463">
                  <a:moveTo>
                    <a:pt x="453" y="0"/>
                  </a:moveTo>
                  <a:lnTo>
                    <a:pt x="453" y="186"/>
                  </a:lnTo>
                  <a:lnTo>
                    <a:pt x="175" y="463"/>
                  </a:lnTo>
                  <a:lnTo>
                    <a:pt x="0" y="28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" name="Line 262">
              <a:extLst>
                <a:ext uri="{FF2B5EF4-FFF2-40B4-BE49-F238E27FC236}">
                  <a16:creationId xmlns:a16="http://schemas.microsoft.com/office/drawing/2014/main" id="{2C5BDFAE-1DCE-4BA1-A259-5A0C724B6F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36596" y="5357092"/>
              <a:ext cx="319088" cy="3175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" name="Line 263">
              <a:extLst>
                <a:ext uri="{FF2B5EF4-FFF2-40B4-BE49-F238E27FC236}">
                  <a16:creationId xmlns:a16="http://schemas.microsoft.com/office/drawing/2014/main" id="{595A361C-45B0-466C-86E4-E88CD21FA2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57171" y="5253904"/>
              <a:ext cx="455613" cy="4556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" name="Line 264">
              <a:extLst>
                <a:ext uri="{FF2B5EF4-FFF2-40B4-BE49-F238E27FC236}">
                  <a16:creationId xmlns:a16="http://schemas.microsoft.com/office/drawing/2014/main" id="{73DBBF25-B1FA-4C9B-B17B-E345E8E8E6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57171" y="4904654"/>
              <a:ext cx="276225" cy="2730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" name="Freeform 265">
              <a:extLst>
                <a:ext uri="{FF2B5EF4-FFF2-40B4-BE49-F238E27FC236}">
                  <a16:creationId xmlns:a16="http://schemas.microsoft.com/office/drawing/2014/main" id="{74685DFF-2CCE-4324-B700-9901F26CC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96996" y="3483842"/>
              <a:ext cx="857250" cy="801688"/>
            </a:xfrm>
            <a:custGeom>
              <a:avLst/>
              <a:gdLst>
                <a:gd name="T0" fmla="*/ 274 w 315"/>
                <a:gd name="T1" fmla="*/ 248 h 296"/>
                <a:gd name="T2" fmla="*/ 82 w 315"/>
                <a:gd name="T3" fmla="*/ 236 h 296"/>
                <a:gd name="T4" fmla="*/ 42 w 315"/>
                <a:gd name="T5" fmla="*/ 49 h 296"/>
                <a:gd name="T6" fmla="*/ 233 w 315"/>
                <a:gd name="T7" fmla="*/ 60 h 296"/>
                <a:gd name="T8" fmla="*/ 274 w 315"/>
                <a:gd name="T9" fmla="*/ 248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5" h="296">
                  <a:moveTo>
                    <a:pt x="274" y="248"/>
                  </a:moveTo>
                  <a:cubicBezTo>
                    <a:pt x="232" y="296"/>
                    <a:pt x="146" y="291"/>
                    <a:pt x="82" y="236"/>
                  </a:cubicBezTo>
                  <a:cubicBezTo>
                    <a:pt x="18" y="181"/>
                    <a:pt x="0" y="97"/>
                    <a:pt x="42" y="49"/>
                  </a:cubicBezTo>
                  <a:cubicBezTo>
                    <a:pt x="83" y="0"/>
                    <a:pt x="169" y="5"/>
                    <a:pt x="233" y="60"/>
                  </a:cubicBezTo>
                  <a:cubicBezTo>
                    <a:pt x="297" y="115"/>
                    <a:pt x="315" y="199"/>
                    <a:pt x="274" y="248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" name="Freeform 266">
              <a:extLst>
                <a:ext uri="{FF2B5EF4-FFF2-40B4-BE49-F238E27FC236}">
                  <a16:creationId xmlns:a16="http://schemas.microsoft.com/office/drawing/2014/main" id="{D91DBF96-33EE-444C-A3A5-3E325819B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2134" y="4701454"/>
              <a:ext cx="649288" cy="574675"/>
            </a:xfrm>
            <a:custGeom>
              <a:avLst/>
              <a:gdLst>
                <a:gd name="T0" fmla="*/ 0 w 238"/>
                <a:gd name="T1" fmla="*/ 12 h 212"/>
                <a:gd name="T2" fmla="*/ 0 w 238"/>
                <a:gd name="T3" fmla="*/ 12 h 212"/>
                <a:gd name="T4" fmla="*/ 237 w 238"/>
                <a:gd name="T5" fmla="*/ 210 h 212"/>
                <a:gd name="T6" fmla="*/ 238 w 238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8" h="21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21" y="0"/>
                    <a:pt x="228" y="90"/>
                    <a:pt x="237" y="210"/>
                  </a:cubicBezTo>
                  <a:cubicBezTo>
                    <a:pt x="238" y="212"/>
                    <a:pt x="238" y="212"/>
                    <a:pt x="238" y="21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9D3868EB-4454-402A-AE9D-55E3EBC96E8A}"/>
              </a:ext>
            </a:extLst>
          </p:cNvPr>
          <p:cNvGrpSpPr/>
          <p:nvPr/>
        </p:nvGrpSpPr>
        <p:grpSpPr>
          <a:xfrm>
            <a:off x="5418023" y="1226687"/>
            <a:ext cx="403238" cy="423205"/>
            <a:chOff x="5399088" y="3565526"/>
            <a:chExt cx="2468563" cy="2590799"/>
          </a:xfrm>
        </p:grpSpPr>
        <p:sp>
          <p:nvSpPr>
            <p:cNvPr id="420" name="Freeform 270">
              <a:extLst>
                <a:ext uri="{FF2B5EF4-FFF2-40B4-BE49-F238E27FC236}">
                  <a16:creationId xmlns:a16="http://schemas.microsoft.com/office/drawing/2014/main" id="{C4A7EDFA-D316-4E5C-9C34-DAE41E22F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088" y="3971925"/>
              <a:ext cx="893763" cy="787400"/>
            </a:xfrm>
            <a:custGeom>
              <a:avLst/>
              <a:gdLst>
                <a:gd name="T0" fmla="*/ 218 w 563"/>
                <a:gd name="T1" fmla="*/ 496 h 496"/>
                <a:gd name="T2" fmla="*/ 0 w 563"/>
                <a:gd name="T3" fmla="*/ 296 h 496"/>
                <a:gd name="T4" fmla="*/ 295 w 563"/>
                <a:gd name="T5" fmla="*/ 0 h 496"/>
                <a:gd name="T6" fmla="*/ 563 w 563"/>
                <a:gd name="T7" fmla="*/ 0 h 496"/>
                <a:gd name="T8" fmla="*/ 218 w 563"/>
                <a:gd name="T9" fmla="*/ 496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3" h="496">
                  <a:moveTo>
                    <a:pt x="218" y="496"/>
                  </a:moveTo>
                  <a:lnTo>
                    <a:pt x="0" y="296"/>
                  </a:lnTo>
                  <a:lnTo>
                    <a:pt x="295" y="0"/>
                  </a:lnTo>
                  <a:lnTo>
                    <a:pt x="563" y="0"/>
                  </a:lnTo>
                  <a:lnTo>
                    <a:pt x="218" y="496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" name="Freeform 271">
              <a:extLst>
                <a:ext uri="{FF2B5EF4-FFF2-40B4-BE49-F238E27FC236}">
                  <a16:creationId xmlns:a16="http://schemas.microsoft.com/office/drawing/2014/main" id="{360469B8-4A80-4ADE-AE57-DC570094C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9088" y="3971925"/>
              <a:ext cx="893763" cy="787400"/>
            </a:xfrm>
            <a:custGeom>
              <a:avLst/>
              <a:gdLst>
                <a:gd name="T0" fmla="*/ 218 w 563"/>
                <a:gd name="T1" fmla="*/ 496 h 496"/>
                <a:gd name="T2" fmla="*/ 0 w 563"/>
                <a:gd name="T3" fmla="*/ 296 h 496"/>
                <a:gd name="T4" fmla="*/ 295 w 563"/>
                <a:gd name="T5" fmla="*/ 0 h 496"/>
                <a:gd name="T6" fmla="*/ 563 w 563"/>
                <a:gd name="T7" fmla="*/ 0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63" h="496">
                  <a:moveTo>
                    <a:pt x="218" y="496"/>
                  </a:moveTo>
                  <a:lnTo>
                    <a:pt x="0" y="296"/>
                  </a:lnTo>
                  <a:lnTo>
                    <a:pt x="295" y="0"/>
                  </a:lnTo>
                  <a:lnTo>
                    <a:pt x="563" y="0"/>
                  </a:lnTo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" name="Freeform 272">
              <a:extLst>
                <a:ext uri="{FF2B5EF4-FFF2-40B4-BE49-F238E27FC236}">
                  <a16:creationId xmlns:a16="http://schemas.microsoft.com/office/drawing/2014/main" id="{59EB8207-C5C5-46B5-BA34-70AC39CB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8138" y="5292725"/>
              <a:ext cx="719138" cy="735012"/>
            </a:xfrm>
            <a:custGeom>
              <a:avLst/>
              <a:gdLst>
                <a:gd name="T0" fmla="*/ 453 w 453"/>
                <a:gd name="T1" fmla="*/ 0 h 463"/>
                <a:gd name="T2" fmla="*/ 453 w 453"/>
                <a:gd name="T3" fmla="*/ 187 h 463"/>
                <a:gd name="T4" fmla="*/ 175 w 453"/>
                <a:gd name="T5" fmla="*/ 463 h 463"/>
                <a:gd name="T6" fmla="*/ 0 w 453"/>
                <a:gd name="T7" fmla="*/ 289 h 463"/>
                <a:gd name="T8" fmla="*/ 453 w 453"/>
                <a:gd name="T9" fmla="*/ 0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53" h="463">
                  <a:moveTo>
                    <a:pt x="453" y="0"/>
                  </a:moveTo>
                  <a:lnTo>
                    <a:pt x="453" y="187"/>
                  </a:lnTo>
                  <a:lnTo>
                    <a:pt x="175" y="463"/>
                  </a:lnTo>
                  <a:lnTo>
                    <a:pt x="0" y="289"/>
                  </a:lnTo>
                  <a:lnTo>
                    <a:pt x="453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" name="Freeform 273">
              <a:extLst>
                <a:ext uri="{FF2B5EF4-FFF2-40B4-BE49-F238E27FC236}">
                  <a16:creationId xmlns:a16="http://schemas.microsoft.com/office/drawing/2014/main" id="{C28C66D5-A300-4AC9-82AF-F59C3179D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8138" y="5292725"/>
              <a:ext cx="719138" cy="735012"/>
            </a:xfrm>
            <a:custGeom>
              <a:avLst/>
              <a:gdLst>
                <a:gd name="T0" fmla="*/ 453 w 453"/>
                <a:gd name="T1" fmla="*/ 0 h 463"/>
                <a:gd name="T2" fmla="*/ 453 w 453"/>
                <a:gd name="T3" fmla="*/ 187 h 463"/>
                <a:gd name="T4" fmla="*/ 175 w 453"/>
                <a:gd name="T5" fmla="*/ 463 h 463"/>
                <a:gd name="T6" fmla="*/ 0 w 453"/>
                <a:gd name="T7" fmla="*/ 289 h 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3" h="463">
                  <a:moveTo>
                    <a:pt x="453" y="0"/>
                  </a:moveTo>
                  <a:lnTo>
                    <a:pt x="453" y="187"/>
                  </a:lnTo>
                  <a:lnTo>
                    <a:pt x="175" y="463"/>
                  </a:lnTo>
                  <a:lnTo>
                    <a:pt x="0" y="289"/>
                  </a:lnTo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" name="Line 274">
              <a:extLst>
                <a:ext uri="{FF2B5EF4-FFF2-40B4-BE49-F238E27FC236}">
                  <a16:creationId xmlns:a16="http://schemas.microsoft.com/office/drawing/2014/main" id="{96A6CFC3-D8B3-4330-B1C0-AC7DD7DB95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8676" y="5838825"/>
              <a:ext cx="319088" cy="3175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" name="Line 275">
              <a:extLst>
                <a:ext uri="{FF2B5EF4-FFF2-40B4-BE49-F238E27FC236}">
                  <a16:creationId xmlns:a16="http://schemas.microsoft.com/office/drawing/2014/main" id="{F3CDD0D9-BFF5-438B-AD47-8475E9EC00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29251" y="5694363"/>
              <a:ext cx="455613" cy="4540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" name="Line 276">
              <a:extLst>
                <a:ext uri="{FF2B5EF4-FFF2-40B4-BE49-F238E27FC236}">
                  <a16:creationId xmlns:a16="http://schemas.microsoft.com/office/drawing/2014/main" id="{297795CD-5FAC-44AA-B533-80B935E7FB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429251" y="5384800"/>
              <a:ext cx="274638" cy="274637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" name="Freeform 277">
              <a:extLst>
                <a:ext uri="{FF2B5EF4-FFF2-40B4-BE49-F238E27FC236}">
                  <a16:creationId xmlns:a16="http://schemas.microsoft.com/office/drawing/2014/main" id="{33038964-5623-409C-B775-EFB40E8E2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35876" y="3657600"/>
              <a:ext cx="11113" cy="14287"/>
            </a:xfrm>
            <a:custGeom>
              <a:avLst/>
              <a:gdLst>
                <a:gd name="T0" fmla="*/ 1 w 4"/>
                <a:gd name="T1" fmla="*/ 4 h 5"/>
                <a:gd name="T2" fmla="*/ 1 w 4"/>
                <a:gd name="T3" fmla="*/ 4 h 5"/>
                <a:gd name="T4" fmla="*/ 1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1" y="4"/>
                  </a:moveTo>
                  <a:cubicBezTo>
                    <a:pt x="1" y="4"/>
                    <a:pt x="0" y="0"/>
                    <a:pt x="1" y="4"/>
                  </a:cubicBezTo>
                  <a:cubicBezTo>
                    <a:pt x="4" y="5"/>
                    <a:pt x="1" y="4"/>
                    <a:pt x="1" y="4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" name="Freeform 278">
              <a:extLst>
                <a:ext uri="{FF2B5EF4-FFF2-40B4-BE49-F238E27FC236}">
                  <a16:creationId xmlns:a16="http://schemas.microsoft.com/office/drawing/2014/main" id="{9832D938-B846-4E5C-B875-2BC93A77DC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43551" y="3565526"/>
              <a:ext cx="2324100" cy="2300287"/>
            </a:xfrm>
            <a:custGeom>
              <a:avLst/>
              <a:gdLst>
                <a:gd name="T0" fmla="*/ 769 w 853"/>
                <a:gd name="T1" fmla="*/ 38 h 848"/>
                <a:gd name="T2" fmla="*/ 243 w 853"/>
                <a:gd name="T3" fmla="*/ 173 h 848"/>
                <a:gd name="T4" fmla="*/ 81 w 853"/>
                <a:gd name="T5" fmla="*/ 608 h 848"/>
                <a:gd name="T6" fmla="*/ 81 w 853"/>
                <a:gd name="T7" fmla="*/ 608 h 848"/>
                <a:gd name="T8" fmla="*/ 318 w 853"/>
                <a:gd name="T9" fmla="*/ 806 h 848"/>
                <a:gd name="T10" fmla="*/ 319 w 853"/>
                <a:gd name="T11" fmla="*/ 808 h 848"/>
                <a:gd name="T12" fmla="*/ 721 w 853"/>
                <a:gd name="T13" fmla="*/ 577 h 848"/>
                <a:gd name="T14" fmla="*/ 769 w 853"/>
                <a:gd name="T15" fmla="*/ 38 h 848"/>
                <a:gd name="T16" fmla="*/ 650 w 853"/>
                <a:gd name="T17" fmla="*/ 395 h 848"/>
                <a:gd name="T18" fmla="*/ 458 w 853"/>
                <a:gd name="T19" fmla="*/ 383 h 848"/>
                <a:gd name="T20" fmla="*/ 418 w 853"/>
                <a:gd name="T21" fmla="*/ 196 h 848"/>
                <a:gd name="T22" fmla="*/ 609 w 853"/>
                <a:gd name="T23" fmla="*/ 207 h 848"/>
                <a:gd name="T24" fmla="*/ 650 w 853"/>
                <a:gd name="T25" fmla="*/ 395 h 8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3" h="848">
                  <a:moveTo>
                    <a:pt x="769" y="38"/>
                  </a:moveTo>
                  <a:cubicBezTo>
                    <a:pt x="731" y="33"/>
                    <a:pt x="469" y="0"/>
                    <a:pt x="243" y="173"/>
                  </a:cubicBezTo>
                  <a:cubicBezTo>
                    <a:pt x="0" y="359"/>
                    <a:pt x="81" y="608"/>
                    <a:pt x="81" y="608"/>
                  </a:cubicBezTo>
                  <a:cubicBezTo>
                    <a:pt x="81" y="608"/>
                    <a:pt x="81" y="608"/>
                    <a:pt x="81" y="608"/>
                  </a:cubicBezTo>
                  <a:cubicBezTo>
                    <a:pt x="202" y="596"/>
                    <a:pt x="309" y="686"/>
                    <a:pt x="318" y="806"/>
                  </a:cubicBezTo>
                  <a:cubicBezTo>
                    <a:pt x="319" y="808"/>
                    <a:pt x="319" y="808"/>
                    <a:pt x="319" y="808"/>
                  </a:cubicBezTo>
                  <a:cubicBezTo>
                    <a:pt x="319" y="808"/>
                    <a:pt x="577" y="848"/>
                    <a:pt x="721" y="577"/>
                  </a:cubicBezTo>
                  <a:cubicBezTo>
                    <a:pt x="853" y="330"/>
                    <a:pt x="782" y="80"/>
                    <a:pt x="769" y="38"/>
                  </a:cubicBezTo>
                  <a:close/>
                  <a:moveTo>
                    <a:pt x="650" y="395"/>
                  </a:moveTo>
                  <a:cubicBezTo>
                    <a:pt x="608" y="443"/>
                    <a:pt x="522" y="438"/>
                    <a:pt x="458" y="383"/>
                  </a:cubicBezTo>
                  <a:cubicBezTo>
                    <a:pt x="394" y="328"/>
                    <a:pt x="376" y="244"/>
                    <a:pt x="418" y="196"/>
                  </a:cubicBezTo>
                  <a:cubicBezTo>
                    <a:pt x="459" y="147"/>
                    <a:pt x="545" y="152"/>
                    <a:pt x="609" y="207"/>
                  </a:cubicBezTo>
                  <a:cubicBezTo>
                    <a:pt x="673" y="262"/>
                    <a:pt x="691" y="346"/>
                    <a:pt x="650" y="39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" name="Freeform 279">
              <a:extLst>
                <a:ext uri="{FF2B5EF4-FFF2-40B4-BE49-F238E27FC236}">
                  <a16:creationId xmlns:a16="http://schemas.microsoft.com/office/drawing/2014/main" id="{6438B88C-383F-456B-934A-4512BCEB4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001" y="4119563"/>
              <a:ext cx="531813" cy="495300"/>
            </a:xfrm>
            <a:custGeom>
              <a:avLst/>
              <a:gdLst>
                <a:gd name="T0" fmla="*/ 170 w 195"/>
                <a:gd name="T1" fmla="*/ 153 h 183"/>
                <a:gd name="T2" fmla="*/ 51 w 195"/>
                <a:gd name="T3" fmla="*/ 146 h 183"/>
                <a:gd name="T4" fmla="*/ 26 w 195"/>
                <a:gd name="T5" fmla="*/ 30 h 183"/>
                <a:gd name="T6" fmla="*/ 144 w 195"/>
                <a:gd name="T7" fmla="*/ 37 h 183"/>
                <a:gd name="T8" fmla="*/ 170 w 195"/>
                <a:gd name="T9" fmla="*/ 15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5" h="183">
                  <a:moveTo>
                    <a:pt x="170" y="153"/>
                  </a:moveTo>
                  <a:cubicBezTo>
                    <a:pt x="144" y="183"/>
                    <a:pt x="91" y="180"/>
                    <a:pt x="51" y="146"/>
                  </a:cubicBezTo>
                  <a:cubicBezTo>
                    <a:pt x="11" y="112"/>
                    <a:pt x="0" y="60"/>
                    <a:pt x="26" y="30"/>
                  </a:cubicBezTo>
                  <a:cubicBezTo>
                    <a:pt x="52" y="0"/>
                    <a:pt x="105" y="3"/>
                    <a:pt x="144" y="37"/>
                  </a:cubicBezTo>
                  <a:cubicBezTo>
                    <a:pt x="184" y="71"/>
                    <a:pt x="195" y="123"/>
                    <a:pt x="170" y="15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43" name="Group 442">
            <a:extLst>
              <a:ext uri="{FF2B5EF4-FFF2-40B4-BE49-F238E27FC236}">
                <a16:creationId xmlns:a16="http://schemas.microsoft.com/office/drawing/2014/main" id="{83B1EF57-F5FC-4DCD-B3E1-E19EE4E1B5FA}"/>
              </a:ext>
            </a:extLst>
          </p:cNvPr>
          <p:cNvGrpSpPr/>
          <p:nvPr/>
        </p:nvGrpSpPr>
        <p:grpSpPr>
          <a:xfrm>
            <a:off x="6305948" y="1199015"/>
            <a:ext cx="398371" cy="546491"/>
            <a:chOff x="5041900" y="2065338"/>
            <a:chExt cx="2928938" cy="4017962"/>
          </a:xfrm>
        </p:grpSpPr>
        <p:sp>
          <p:nvSpPr>
            <p:cNvPr id="435" name="Freeform 283">
              <a:extLst>
                <a:ext uri="{FF2B5EF4-FFF2-40B4-BE49-F238E27FC236}">
                  <a16:creationId xmlns:a16="http://schemas.microsoft.com/office/drawing/2014/main" id="{F78C375B-B80F-4887-94C6-A98A8D924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9763" y="2065338"/>
              <a:ext cx="1568450" cy="4017962"/>
            </a:xfrm>
            <a:custGeom>
              <a:avLst/>
              <a:gdLst>
                <a:gd name="T0" fmla="*/ 288 w 576"/>
                <a:gd name="T1" fmla="*/ 0 h 1483"/>
                <a:gd name="T2" fmla="*/ 570 w 576"/>
                <a:gd name="T3" fmla="*/ 533 h 1483"/>
                <a:gd name="T4" fmla="*/ 429 w 576"/>
                <a:gd name="T5" fmla="*/ 1200 h 1483"/>
                <a:gd name="T6" fmla="*/ 325 w 576"/>
                <a:gd name="T7" fmla="*/ 1200 h 1483"/>
                <a:gd name="T8" fmla="*/ 325 w 576"/>
                <a:gd name="T9" fmla="*/ 1446 h 1483"/>
                <a:gd name="T10" fmla="*/ 288 w 576"/>
                <a:gd name="T11" fmla="*/ 1483 h 1483"/>
                <a:gd name="T12" fmla="*/ 288 w 576"/>
                <a:gd name="T13" fmla="*/ 1483 h 1483"/>
                <a:gd name="T14" fmla="*/ 251 w 576"/>
                <a:gd name="T15" fmla="*/ 1446 h 1483"/>
                <a:gd name="T16" fmla="*/ 251 w 576"/>
                <a:gd name="T17" fmla="*/ 1200 h 1483"/>
                <a:gd name="T18" fmla="*/ 147 w 576"/>
                <a:gd name="T19" fmla="*/ 1200 h 1483"/>
                <a:gd name="T20" fmla="*/ 6 w 576"/>
                <a:gd name="T21" fmla="*/ 533 h 1483"/>
                <a:gd name="T22" fmla="*/ 288 w 576"/>
                <a:gd name="T23" fmla="*/ 0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6" h="1483">
                  <a:moveTo>
                    <a:pt x="288" y="0"/>
                  </a:moveTo>
                  <a:cubicBezTo>
                    <a:pt x="288" y="0"/>
                    <a:pt x="564" y="110"/>
                    <a:pt x="570" y="533"/>
                  </a:cubicBezTo>
                  <a:cubicBezTo>
                    <a:pt x="576" y="955"/>
                    <a:pt x="429" y="1200"/>
                    <a:pt x="429" y="1200"/>
                  </a:cubicBezTo>
                  <a:cubicBezTo>
                    <a:pt x="325" y="1200"/>
                    <a:pt x="325" y="1200"/>
                    <a:pt x="325" y="1200"/>
                  </a:cubicBezTo>
                  <a:cubicBezTo>
                    <a:pt x="325" y="1446"/>
                    <a:pt x="325" y="1446"/>
                    <a:pt x="325" y="1446"/>
                  </a:cubicBezTo>
                  <a:cubicBezTo>
                    <a:pt x="325" y="1466"/>
                    <a:pt x="308" y="1483"/>
                    <a:pt x="288" y="1483"/>
                  </a:cubicBezTo>
                  <a:cubicBezTo>
                    <a:pt x="288" y="1483"/>
                    <a:pt x="288" y="1483"/>
                    <a:pt x="288" y="1483"/>
                  </a:cubicBezTo>
                  <a:cubicBezTo>
                    <a:pt x="268" y="1483"/>
                    <a:pt x="251" y="1466"/>
                    <a:pt x="251" y="1446"/>
                  </a:cubicBezTo>
                  <a:cubicBezTo>
                    <a:pt x="251" y="1200"/>
                    <a:pt x="251" y="1200"/>
                    <a:pt x="251" y="1200"/>
                  </a:cubicBezTo>
                  <a:cubicBezTo>
                    <a:pt x="147" y="1200"/>
                    <a:pt x="147" y="1200"/>
                    <a:pt x="147" y="1200"/>
                  </a:cubicBezTo>
                  <a:cubicBezTo>
                    <a:pt x="147" y="1200"/>
                    <a:pt x="0" y="955"/>
                    <a:pt x="6" y="533"/>
                  </a:cubicBezTo>
                  <a:cubicBezTo>
                    <a:pt x="12" y="110"/>
                    <a:pt x="288" y="0"/>
                    <a:pt x="28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" name="Freeform 284">
              <a:extLst>
                <a:ext uri="{FF2B5EF4-FFF2-40B4-BE49-F238E27FC236}">
                  <a16:creationId xmlns:a16="http://schemas.microsoft.com/office/drawing/2014/main" id="{2D2428E2-3A29-4919-A10D-78A535593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23100" y="4024313"/>
              <a:ext cx="947738" cy="1476375"/>
            </a:xfrm>
            <a:custGeom>
              <a:avLst/>
              <a:gdLst>
                <a:gd name="T0" fmla="*/ 83 w 348"/>
                <a:gd name="T1" fmla="*/ 0 h 545"/>
                <a:gd name="T2" fmla="*/ 262 w 348"/>
                <a:gd name="T3" fmla="*/ 545 h 545"/>
                <a:gd name="T4" fmla="*/ 242 w 348"/>
                <a:gd name="T5" fmla="*/ 498 h 545"/>
                <a:gd name="T6" fmla="*/ 0 w 348"/>
                <a:gd name="T7" fmla="*/ 367 h 545"/>
                <a:gd name="T8" fmla="*/ 0 w 348"/>
                <a:gd name="T9" fmla="*/ 367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545">
                  <a:moveTo>
                    <a:pt x="83" y="0"/>
                  </a:moveTo>
                  <a:cubicBezTo>
                    <a:pt x="83" y="0"/>
                    <a:pt x="348" y="214"/>
                    <a:pt x="262" y="545"/>
                  </a:cubicBezTo>
                  <a:cubicBezTo>
                    <a:pt x="242" y="498"/>
                    <a:pt x="242" y="498"/>
                    <a:pt x="242" y="498"/>
                  </a:cubicBezTo>
                  <a:cubicBezTo>
                    <a:pt x="202" y="403"/>
                    <a:pt x="101" y="349"/>
                    <a:pt x="0" y="367"/>
                  </a:cubicBezTo>
                  <a:cubicBezTo>
                    <a:pt x="0" y="367"/>
                    <a:pt x="0" y="367"/>
                    <a:pt x="0" y="36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" name="Freeform 285">
              <a:extLst>
                <a:ext uri="{FF2B5EF4-FFF2-40B4-BE49-F238E27FC236}">
                  <a16:creationId xmlns:a16="http://schemas.microsoft.com/office/drawing/2014/main" id="{CDEC7166-D03D-4A84-A6A1-24CBF2F59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1900" y="4024313"/>
              <a:ext cx="946150" cy="1476375"/>
            </a:xfrm>
            <a:custGeom>
              <a:avLst/>
              <a:gdLst>
                <a:gd name="T0" fmla="*/ 265 w 348"/>
                <a:gd name="T1" fmla="*/ 0 h 545"/>
                <a:gd name="T2" fmla="*/ 86 w 348"/>
                <a:gd name="T3" fmla="*/ 545 h 545"/>
                <a:gd name="T4" fmla="*/ 106 w 348"/>
                <a:gd name="T5" fmla="*/ 498 h 545"/>
                <a:gd name="T6" fmla="*/ 348 w 348"/>
                <a:gd name="T7" fmla="*/ 367 h 545"/>
                <a:gd name="T8" fmla="*/ 348 w 348"/>
                <a:gd name="T9" fmla="*/ 367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545">
                  <a:moveTo>
                    <a:pt x="265" y="0"/>
                  </a:moveTo>
                  <a:cubicBezTo>
                    <a:pt x="265" y="0"/>
                    <a:pt x="0" y="214"/>
                    <a:pt x="86" y="545"/>
                  </a:cubicBezTo>
                  <a:cubicBezTo>
                    <a:pt x="106" y="498"/>
                    <a:pt x="106" y="498"/>
                    <a:pt x="106" y="498"/>
                  </a:cubicBezTo>
                  <a:cubicBezTo>
                    <a:pt x="147" y="403"/>
                    <a:pt x="247" y="349"/>
                    <a:pt x="348" y="367"/>
                  </a:cubicBezTo>
                  <a:cubicBezTo>
                    <a:pt x="348" y="367"/>
                    <a:pt x="348" y="367"/>
                    <a:pt x="348" y="36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Freeform 286">
              <a:extLst>
                <a:ext uri="{FF2B5EF4-FFF2-40B4-BE49-F238E27FC236}">
                  <a16:creationId xmlns:a16="http://schemas.microsoft.com/office/drawing/2014/main" id="{31082447-EF66-410F-8144-A93F5866A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02388" y="4849813"/>
              <a:ext cx="201613" cy="466725"/>
            </a:xfrm>
            <a:custGeom>
              <a:avLst/>
              <a:gdLst>
                <a:gd name="T0" fmla="*/ 74 w 74"/>
                <a:gd name="T1" fmla="*/ 172 h 172"/>
                <a:gd name="T2" fmla="*/ 74 w 74"/>
                <a:gd name="T3" fmla="*/ 17 h 172"/>
                <a:gd name="T4" fmla="*/ 37 w 74"/>
                <a:gd name="T5" fmla="*/ 0 h 172"/>
                <a:gd name="T6" fmla="*/ 37 w 74"/>
                <a:gd name="T7" fmla="*/ 0 h 172"/>
                <a:gd name="T8" fmla="*/ 0 w 74"/>
                <a:gd name="T9" fmla="*/ 17 h 172"/>
                <a:gd name="T10" fmla="*/ 0 w 74"/>
                <a:gd name="T1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172">
                  <a:moveTo>
                    <a:pt x="74" y="172"/>
                  </a:moveTo>
                  <a:cubicBezTo>
                    <a:pt x="74" y="17"/>
                    <a:pt x="74" y="17"/>
                    <a:pt x="74" y="17"/>
                  </a:cubicBezTo>
                  <a:cubicBezTo>
                    <a:pt x="74" y="7"/>
                    <a:pt x="5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7" y="0"/>
                    <a:pt x="0" y="7"/>
                    <a:pt x="0" y="17"/>
                  </a:cubicBezTo>
                  <a:cubicBezTo>
                    <a:pt x="0" y="172"/>
                    <a:pt x="0" y="172"/>
                    <a:pt x="0" y="17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Line 287">
              <a:extLst>
                <a:ext uri="{FF2B5EF4-FFF2-40B4-BE49-F238E27FC236}">
                  <a16:creationId xmlns:a16="http://schemas.microsoft.com/office/drawing/2014/main" id="{3D89C73D-6C5F-486E-809D-6D88A739B2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29313" y="2654300"/>
              <a:ext cx="11493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" name="Oval 288">
              <a:extLst>
                <a:ext uri="{FF2B5EF4-FFF2-40B4-BE49-F238E27FC236}">
                  <a16:creationId xmlns:a16="http://schemas.microsoft.com/office/drawing/2014/main" id="{0146FEC9-7223-4E66-9592-022D66014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3788" y="2941638"/>
              <a:ext cx="658813" cy="652462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Oval 289">
              <a:extLst>
                <a:ext uri="{FF2B5EF4-FFF2-40B4-BE49-F238E27FC236}">
                  <a16:creationId xmlns:a16="http://schemas.microsoft.com/office/drawing/2014/main" id="{B4B9328C-B380-413D-B94A-1701FAC20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3788" y="3916363"/>
              <a:ext cx="658813" cy="652462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" name="Freeform 290">
              <a:extLst>
                <a:ext uri="{FF2B5EF4-FFF2-40B4-BE49-F238E27FC236}">
                  <a16:creationId xmlns:a16="http://schemas.microsoft.com/office/drawing/2014/main" id="{0012A6AE-446F-4423-A61C-1CADCA772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4000" y="2278063"/>
              <a:ext cx="160338" cy="139700"/>
            </a:xfrm>
            <a:custGeom>
              <a:avLst/>
              <a:gdLst>
                <a:gd name="T0" fmla="*/ 0 w 59"/>
                <a:gd name="T1" fmla="*/ 0 h 52"/>
                <a:gd name="T2" fmla="*/ 59 w 59"/>
                <a:gd name="T3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59" h="52">
                  <a:moveTo>
                    <a:pt x="0" y="0"/>
                  </a:moveTo>
                  <a:cubicBezTo>
                    <a:pt x="0" y="0"/>
                    <a:pt x="39" y="16"/>
                    <a:pt x="59" y="5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54" name="Group 453">
            <a:extLst>
              <a:ext uri="{FF2B5EF4-FFF2-40B4-BE49-F238E27FC236}">
                <a16:creationId xmlns:a16="http://schemas.microsoft.com/office/drawing/2014/main" id="{0484F3AA-029F-43AC-8788-6F1C0500CA4E}"/>
              </a:ext>
            </a:extLst>
          </p:cNvPr>
          <p:cNvGrpSpPr/>
          <p:nvPr/>
        </p:nvGrpSpPr>
        <p:grpSpPr>
          <a:xfrm>
            <a:off x="7201250" y="1207434"/>
            <a:ext cx="378749" cy="461707"/>
            <a:chOff x="6464301" y="2738438"/>
            <a:chExt cx="2819399" cy="3436937"/>
          </a:xfrm>
        </p:grpSpPr>
        <p:sp>
          <p:nvSpPr>
            <p:cNvPr id="448" name="Freeform 294">
              <a:extLst>
                <a:ext uri="{FF2B5EF4-FFF2-40B4-BE49-F238E27FC236}">
                  <a16:creationId xmlns:a16="http://schemas.microsoft.com/office/drawing/2014/main" id="{29E95218-3C7B-4987-8130-522352D98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8502650" y="4792663"/>
              <a:ext cx="781050" cy="1382712"/>
            </a:xfrm>
            <a:custGeom>
              <a:avLst/>
              <a:gdLst>
                <a:gd name="T0" fmla="*/ 78 w 287"/>
                <a:gd name="T1" fmla="*/ 0 h 510"/>
                <a:gd name="T2" fmla="*/ 0 w 287"/>
                <a:gd name="T3" fmla="*/ 328 h 510"/>
                <a:gd name="T4" fmla="*/ 201 w 287"/>
                <a:gd name="T5" fmla="*/ 463 h 510"/>
                <a:gd name="T6" fmla="*/ 221 w 287"/>
                <a:gd name="T7" fmla="*/ 510 h 510"/>
                <a:gd name="T8" fmla="*/ 78 w 287"/>
                <a:gd name="T9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7" h="510">
                  <a:moveTo>
                    <a:pt x="78" y="0"/>
                  </a:moveTo>
                  <a:cubicBezTo>
                    <a:pt x="61" y="142"/>
                    <a:pt x="29" y="253"/>
                    <a:pt x="0" y="328"/>
                  </a:cubicBezTo>
                  <a:cubicBezTo>
                    <a:pt x="87" y="329"/>
                    <a:pt x="166" y="381"/>
                    <a:pt x="201" y="463"/>
                  </a:cubicBezTo>
                  <a:cubicBezTo>
                    <a:pt x="221" y="510"/>
                    <a:pt x="221" y="510"/>
                    <a:pt x="221" y="510"/>
                  </a:cubicBezTo>
                  <a:cubicBezTo>
                    <a:pt x="287" y="257"/>
                    <a:pt x="148" y="73"/>
                    <a:pt x="78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Freeform 295">
              <a:extLst>
                <a:ext uri="{FF2B5EF4-FFF2-40B4-BE49-F238E27FC236}">
                  <a16:creationId xmlns:a16="http://schemas.microsoft.com/office/drawing/2014/main" id="{39302E0A-BAE6-43E3-96E6-BE11956EE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4301" y="4799013"/>
              <a:ext cx="774700" cy="1376362"/>
            </a:xfrm>
            <a:custGeom>
              <a:avLst/>
              <a:gdLst>
                <a:gd name="T0" fmla="*/ 206 w 284"/>
                <a:gd name="T1" fmla="*/ 0 h 508"/>
                <a:gd name="T2" fmla="*/ 65 w 284"/>
                <a:gd name="T3" fmla="*/ 508 h 508"/>
                <a:gd name="T4" fmla="*/ 85 w 284"/>
                <a:gd name="T5" fmla="*/ 461 h 508"/>
                <a:gd name="T6" fmla="*/ 284 w 284"/>
                <a:gd name="T7" fmla="*/ 326 h 508"/>
                <a:gd name="T8" fmla="*/ 206 w 284"/>
                <a:gd name="T9" fmla="*/ 0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4" h="508">
                  <a:moveTo>
                    <a:pt x="206" y="0"/>
                  </a:moveTo>
                  <a:cubicBezTo>
                    <a:pt x="136" y="74"/>
                    <a:pt x="0" y="257"/>
                    <a:pt x="65" y="508"/>
                  </a:cubicBezTo>
                  <a:cubicBezTo>
                    <a:pt x="85" y="461"/>
                    <a:pt x="85" y="461"/>
                    <a:pt x="85" y="461"/>
                  </a:cubicBezTo>
                  <a:cubicBezTo>
                    <a:pt x="120" y="380"/>
                    <a:pt x="198" y="328"/>
                    <a:pt x="284" y="326"/>
                  </a:cubicBezTo>
                  <a:cubicBezTo>
                    <a:pt x="256" y="251"/>
                    <a:pt x="223" y="141"/>
                    <a:pt x="206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Freeform 296">
              <a:extLst>
                <a:ext uri="{FF2B5EF4-FFF2-40B4-BE49-F238E27FC236}">
                  <a16:creationId xmlns:a16="http://schemas.microsoft.com/office/drawing/2014/main" id="{4518739E-D263-4187-A4F8-C9E53A7B8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4888" y="2738438"/>
              <a:ext cx="1030287" cy="482600"/>
            </a:xfrm>
            <a:custGeom>
              <a:avLst/>
              <a:gdLst>
                <a:gd name="T0" fmla="*/ 378 w 378"/>
                <a:gd name="T1" fmla="*/ 178 h 178"/>
                <a:gd name="T2" fmla="*/ 189 w 378"/>
                <a:gd name="T3" fmla="*/ 0 h 178"/>
                <a:gd name="T4" fmla="*/ 0 w 378"/>
                <a:gd name="T5" fmla="*/ 178 h 178"/>
                <a:gd name="T6" fmla="*/ 378 w 378"/>
                <a:gd name="T7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8" h="178">
                  <a:moveTo>
                    <a:pt x="378" y="178"/>
                  </a:moveTo>
                  <a:cubicBezTo>
                    <a:pt x="296" y="43"/>
                    <a:pt x="189" y="0"/>
                    <a:pt x="189" y="0"/>
                  </a:cubicBezTo>
                  <a:cubicBezTo>
                    <a:pt x="189" y="0"/>
                    <a:pt x="82" y="43"/>
                    <a:pt x="0" y="178"/>
                  </a:cubicBezTo>
                  <a:lnTo>
                    <a:pt x="378" y="178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297">
              <a:extLst>
                <a:ext uri="{FF2B5EF4-FFF2-40B4-BE49-F238E27FC236}">
                  <a16:creationId xmlns:a16="http://schemas.microsoft.com/office/drawing/2014/main" id="{C6F5750B-29B6-4365-920B-BAFF775A61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86600" y="3392488"/>
              <a:ext cx="1568450" cy="2598737"/>
            </a:xfrm>
            <a:custGeom>
              <a:avLst/>
              <a:gdLst>
                <a:gd name="T0" fmla="*/ 570 w 576"/>
                <a:gd name="T1" fmla="*/ 292 h 959"/>
                <a:gd name="T2" fmla="*/ 511 w 576"/>
                <a:gd name="T3" fmla="*/ 0 h 959"/>
                <a:gd name="T4" fmla="*/ 65 w 576"/>
                <a:gd name="T5" fmla="*/ 0 h 959"/>
                <a:gd name="T6" fmla="*/ 6 w 576"/>
                <a:gd name="T7" fmla="*/ 292 h 959"/>
                <a:gd name="T8" fmla="*/ 147 w 576"/>
                <a:gd name="T9" fmla="*/ 959 h 959"/>
                <a:gd name="T10" fmla="*/ 240 w 576"/>
                <a:gd name="T11" fmla="*/ 959 h 959"/>
                <a:gd name="T12" fmla="*/ 240 w 576"/>
                <a:gd name="T13" fmla="*/ 817 h 959"/>
                <a:gd name="T14" fmla="*/ 270 w 576"/>
                <a:gd name="T15" fmla="*/ 787 h 959"/>
                <a:gd name="T16" fmla="*/ 306 w 576"/>
                <a:gd name="T17" fmla="*/ 787 h 959"/>
                <a:gd name="T18" fmla="*/ 336 w 576"/>
                <a:gd name="T19" fmla="*/ 817 h 959"/>
                <a:gd name="T20" fmla="*/ 336 w 576"/>
                <a:gd name="T21" fmla="*/ 959 h 959"/>
                <a:gd name="T22" fmla="*/ 429 w 576"/>
                <a:gd name="T23" fmla="*/ 959 h 959"/>
                <a:gd name="T24" fmla="*/ 570 w 576"/>
                <a:gd name="T25" fmla="*/ 292 h 959"/>
                <a:gd name="T26" fmla="*/ 288 w 576"/>
                <a:gd name="T27" fmla="*/ 683 h 959"/>
                <a:gd name="T28" fmla="*/ 167 w 576"/>
                <a:gd name="T29" fmla="*/ 562 h 959"/>
                <a:gd name="T30" fmla="*/ 288 w 576"/>
                <a:gd name="T31" fmla="*/ 442 h 959"/>
                <a:gd name="T32" fmla="*/ 409 w 576"/>
                <a:gd name="T33" fmla="*/ 562 h 959"/>
                <a:gd name="T34" fmla="*/ 288 w 576"/>
                <a:gd name="T35" fmla="*/ 683 h 959"/>
                <a:gd name="T36" fmla="*/ 288 w 576"/>
                <a:gd name="T37" fmla="*/ 323 h 959"/>
                <a:gd name="T38" fmla="*/ 167 w 576"/>
                <a:gd name="T39" fmla="*/ 202 h 959"/>
                <a:gd name="T40" fmla="*/ 288 w 576"/>
                <a:gd name="T41" fmla="*/ 82 h 959"/>
                <a:gd name="T42" fmla="*/ 409 w 576"/>
                <a:gd name="T43" fmla="*/ 202 h 959"/>
                <a:gd name="T44" fmla="*/ 288 w 576"/>
                <a:gd name="T45" fmla="*/ 323 h 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76" h="959">
                  <a:moveTo>
                    <a:pt x="570" y="292"/>
                  </a:moveTo>
                  <a:cubicBezTo>
                    <a:pt x="568" y="170"/>
                    <a:pt x="544" y="75"/>
                    <a:pt x="511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32" y="75"/>
                    <a:pt x="8" y="170"/>
                    <a:pt x="6" y="292"/>
                  </a:cubicBezTo>
                  <a:cubicBezTo>
                    <a:pt x="0" y="714"/>
                    <a:pt x="147" y="959"/>
                    <a:pt x="147" y="959"/>
                  </a:cubicBezTo>
                  <a:cubicBezTo>
                    <a:pt x="240" y="959"/>
                    <a:pt x="240" y="959"/>
                    <a:pt x="240" y="959"/>
                  </a:cubicBezTo>
                  <a:cubicBezTo>
                    <a:pt x="240" y="817"/>
                    <a:pt x="240" y="817"/>
                    <a:pt x="240" y="817"/>
                  </a:cubicBezTo>
                  <a:cubicBezTo>
                    <a:pt x="240" y="801"/>
                    <a:pt x="253" y="787"/>
                    <a:pt x="270" y="787"/>
                  </a:cubicBezTo>
                  <a:cubicBezTo>
                    <a:pt x="306" y="787"/>
                    <a:pt x="306" y="787"/>
                    <a:pt x="306" y="787"/>
                  </a:cubicBezTo>
                  <a:cubicBezTo>
                    <a:pt x="323" y="787"/>
                    <a:pt x="336" y="801"/>
                    <a:pt x="336" y="817"/>
                  </a:cubicBezTo>
                  <a:cubicBezTo>
                    <a:pt x="336" y="959"/>
                    <a:pt x="336" y="959"/>
                    <a:pt x="336" y="959"/>
                  </a:cubicBezTo>
                  <a:cubicBezTo>
                    <a:pt x="429" y="959"/>
                    <a:pt x="429" y="959"/>
                    <a:pt x="429" y="959"/>
                  </a:cubicBezTo>
                  <a:cubicBezTo>
                    <a:pt x="429" y="959"/>
                    <a:pt x="576" y="714"/>
                    <a:pt x="570" y="292"/>
                  </a:cubicBezTo>
                  <a:close/>
                  <a:moveTo>
                    <a:pt x="288" y="683"/>
                  </a:moveTo>
                  <a:cubicBezTo>
                    <a:pt x="221" y="683"/>
                    <a:pt x="167" y="629"/>
                    <a:pt x="167" y="562"/>
                  </a:cubicBezTo>
                  <a:cubicBezTo>
                    <a:pt x="167" y="496"/>
                    <a:pt x="221" y="442"/>
                    <a:pt x="288" y="442"/>
                  </a:cubicBezTo>
                  <a:cubicBezTo>
                    <a:pt x="355" y="442"/>
                    <a:pt x="409" y="496"/>
                    <a:pt x="409" y="562"/>
                  </a:cubicBezTo>
                  <a:cubicBezTo>
                    <a:pt x="409" y="629"/>
                    <a:pt x="355" y="683"/>
                    <a:pt x="288" y="683"/>
                  </a:cubicBezTo>
                  <a:close/>
                  <a:moveTo>
                    <a:pt x="288" y="323"/>
                  </a:moveTo>
                  <a:cubicBezTo>
                    <a:pt x="221" y="323"/>
                    <a:pt x="167" y="269"/>
                    <a:pt x="167" y="202"/>
                  </a:cubicBezTo>
                  <a:cubicBezTo>
                    <a:pt x="167" y="136"/>
                    <a:pt x="221" y="82"/>
                    <a:pt x="288" y="82"/>
                  </a:cubicBezTo>
                  <a:cubicBezTo>
                    <a:pt x="355" y="82"/>
                    <a:pt x="409" y="136"/>
                    <a:pt x="409" y="202"/>
                  </a:cubicBezTo>
                  <a:cubicBezTo>
                    <a:pt x="409" y="269"/>
                    <a:pt x="355" y="323"/>
                    <a:pt x="288" y="323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Oval 298">
              <a:extLst>
                <a:ext uri="{FF2B5EF4-FFF2-40B4-BE49-F238E27FC236}">
                  <a16:creationId xmlns:a16="http://schemas.microsoft.com/office/drawing/2014/main" id="{D1437391-2382-4ADA-9EF2-A2DDCF1E7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9050" y="3708400"/>
              <a:ext cx="461962" cy="46355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Oval 299">
              <a:extLst>
                <a:ext uri="{FF2B5EF4-FFF2-40B4-BE49-F238E27FC236}">
                  <a16:creationId xmlns:a16="http://schemas.microsoft.com/office/drawing/2014/main" id="{F5ECA900-0D49-4B0E-8F13-E37FF75D36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39050" y="4684713"/>
              <a:ext cx="461962" cy="463550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75" name="Group 474">
            <a:extLst>
              <a:ext uri="{FF2B5EF4-FFF2-40B4-BE49-F238E27FC236}">
                <a16:creationId xmlns:a16="http://schemas.microsoft.com/office/drawing/2014/main" id="{326B71AC-A514-47FD-8ECE-7176DFAF72D1}"/>
              </a:ext>
            </a:extLst>
          </p:cNvPr>
          <p:cNvGrpSpPr/>
          <p:nvPr/>
        </p:nvGrpSpPr>
        <p:grpSpPr>
          <a:xfrm>
            <a:off x="8080777" y="1195424"/>
            <a:ext cx="493909" cy="465777"/>
            <a:chOff x="3427413" y="3868738"/>
            <a:chExt cx="2201862" cy="2076450"/>
          </a:xfrm>
        </p:grpSpPr>
        <p:sp>
          <p:nvSpPr>
            <p:cNvPr id="459" name="Freeform 303">
              <a:extLst>
                <a:ext uri="{FF2B5EF4-FFF2-40B4-BE49-F238E27FC236}">
                  <a16:creationId xmlns:a16="http://schemas.microsoft.com/office/drawing/2014/main" id="{45F6DC30-2F17-4354-90D4-F9C6BAC1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325" y="3868738"/>
              <a:ext cx="212725" cy="893763"/>
            </a:xfrm>
            <a:custGeom>
              <a:avLst/>
              <a:gdLst>
                <a:gd name="T0" fmla="*/ 164 w 188"/>
                <a:gd name="T1" fmla="*/ 798 h 798"/>
                <a:gd name="T2" fmla="*/ 95 w 188"/>
                <a:gd name="T3" fmla="*/ 798 h 798"/>
                <a:gd name="T4" fmla="*/ 61 w 188"/>
                <a:gd name="T5" fmla="*/ 724 h 798"/>
                <a:gd name="T6" fmla="*/ 6 w 188"/>
                <a:gd name="T7" fmla="*/ 482 h 798"/>
                <a:gd name="T8" fmla="*/ 1 w 188"/>
                <a:gd name="T9" fmla="*/ 354 h 798"/>
                <a:gd name="T10" fmla="*/ 48 w 188"/>
                <a:gd name="T11" fmla="*/ 144 h 798"/>
                <a:gd name="T12" fmla="*/ 188 w 188"/>
                <a:gd name="T13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8" h="798">
                  <a:moveTo>
                    <a:pt x="164" y="798"/>
                  </a:moveTo>
                  <a:cubicBezTo>
                    <a:pt x="95" y="798"/>
                    <a:pt x="95" y="798"/>
                    <a:pt x="95" y="798"/>
                  </a:cubicBezTo>
                  <a:cubicBezTo>
                    <a:pt x="95" y="798"/>
                    <a:pt x="79" y="773"/>
                    <a:pt x="61" y="724"/>
                  </a:cubicBezTo>
                  <a:cubicBezTo>
                    <a:pt x="41" y="671"/>
                    <a:pt x="17" y="589"/>
                    <a:pt x="6" y="482"/>
                  </a:cubicBezTo>
                  <a:cubicBezTo>
                    <a:pt x="2" y="443"/>
                    <a:pt x="0" y="400"/>
                    <a:pt x="1" y="354"/>
                  </a:cubicBezTo>
                  <a:cubicBezTo>
                    <a:pt x="2" y="265"/>
                    <a:pt x="22" y="196"/>
                    <a:pt x="48" y="144"/>
                  </a:cubicBezTo>
                  <a:cubicBezTo>
                    <a:pt x="103" y="34"/>
                    <a:pt x="188" y="0"/>
                    <a:pt x="18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Freeform 304">
              <a:extLst>
                <a:ext uri="{FF2B5EF4-FFF2-40B4-BE49-F238E27FC236}">
                  <a16:creationId xmlns:a16="http://schemas.microsoft.com/office/drawing/2014/main" id="{DB431FEF-7395-4C4F-92B0-35832875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050" y="3868738"/>
              <a:ext cx="211137" cy="893763"/>
            </a:xfrm>
            <a:custGeom>
              <a:avLst/>
              <a:gdLst>
                <a:gd name="T0" fmla="*/ 0 w 188"/>
                <a:gd name="T1" fmla="*/ 0 h 798"/>
                <a:gd name="T2" fmla="*/ 141 w 188"/>
                <a:gd name="T3" fmla="*/ 144 h 798"/>
                <a:gd name="T4" fmla="*/ 188 w 188"/>
                <a:gd name="T5" fmla="*/ 354 h 798"/>
                <a:gd name="T6" fmla="*/ 183 w 188"/>
                <a:gd name="T7" fmla="*/ 481 h 798"/>
                <a:gd name="T8" fmla="*/ 128 w 188"/>
                <a:gd name="T9" fmla="*/ 725 h 798"/>
                <a:gd name="T10" fmla="*/ 94 w 188"/>
                <a:gd name="T11" fmla="*/ 798 h 798"/>
                <a:gd name="T12" fmla="*/ 25 w 188"/>
                <a:gd name="T13" fmla="*/ 798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8" h="798">
                  <a:moveTo>
                    <a:pt x="0" y="0"/>
                  </a:moveTo>
                  <a:cubicBezTo>
                    <a:pt x="0" y="0"/>
                    <a:pt x="86" y="34"/>
                    <a:pt x="141" y="144"/>
                  </a:cubicBezTo>
                  <a:cubicBezTo>
                    <a:pt x="167" y="196"/>
                    <a:pt x="187" y="265"/>
                    <a:pt x="188" y="354"/>
                  </a:cubicBezTo>
                  <a:cubicBezTo>
                    <a:pt x="188" y="400"/>
                    <a:pt x="186" y="442"/>
                    <a:pt x="183" y="481"/>
                  </a:cubicBezTo>
                  <a:cubicBezTo>
                    <a:pt x="172" y="588"/>
                    <a:pt x="148" y="671"/>
                    <a:pt x="128" y="725"/>
                  </a:cubicBezTo>
                  <a:cubicBezTo>
                    <a:pt x="109" y="773"/>
                    <a:pt x="94" y="798"/>
                    <a:pt x="94" y="798"/>
                  </a:cubicBezTo>
                  <a:cubicBezTo>
                    <a:pt x="25" y="798"/>
                    <a:pt x="25" y="798"/>
                    <a:pt x="25" y="79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Freeform 305">
              <a:extLst>
                <a:ext uri="{FF2B5EF4-FFF2-40B4-BE49-F238E27FC236}">
                  <a16:creationId xmlns:a16="http://schemas.microsoft.com/office/drawing/2014/main" id="{BC795DAC-0749-4E10-AC4C-C1D415A6B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925" y="4406901"/>
              <a:ext cx="260350" cy="406400"/>
            </a:xfrm>
            <a:custGeom>
              <a:avLst/>
              <a:gdLst>
                <a:gd name="T0" fmla="*/ 55 w 231"/>
                <a:gd name="T1" fmla="*/ 0 h 362"/>
                <a:gd name="T2" fmla="*/ 174 w 231"/>
                <a:gd name="T3" fmla="*/ 362 h 362"/>
                <a:gd name="T4" fmla="*/ 161 w 231"/>
                <a:gd name="T5" fmla="*/ 331 h 362"/>
                <a:gd name="T6" fmla="*/ 0 w 231"/>
                <a:gd name="T7" fmla="*/ 244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1" h="362">
                  <a:moveTo>
                    <a:pt x="55" y="0"/>
                  </a:moveTo>
                  <a:cubicBezTo>
                    <a:pt x="55" y="0"/>
                    <a:pt x="231" y="142"/>
                    <a:pt x="174" y="362"/>
                  </a:cubicBezTo>
                  <a:cubicBezTo>
                    <a:pt x="161" y="331"/>
                    <a:pt x="161" y="331"/>
                    <a:pt x="161" y="331"/>
                  </a:cubicBezTo>
                  <a:cubicBezTo>
                    <a:pt x="134" y="268"/>
                    <a:pt x="67" y="232"/>
                    <a:pt x="0" y="24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Freeform 306">
              <a:extLst>
                <a:ext uri="{FF2B5EF4-FFF2-40B4-BE49-F238E27FC236}">
                  <a16:creationId xmlns:a16="http://schemas.microsoft.com/office/drawing/2014/main" id="{74854C16-AFE7-4F60-BDB0-C1242AD0D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588" y="4406901"/>
              <a:ext cx="257175" cy="406400"/>
            </a:xfrm>
            <a:custGeom>
              <a:avLst/>
              <a:gdLst>
                <a:gd name="T0" fmla="*/ 174 w 229"/>
                <a:gd name="T1" fmla="*/ 0 h 362"/>
                <a:gd name="T2" fmla="*/ 172 w 229"/>
                <a:gd name="T3" fmla="*/ 1 h 362"/>
                <a:gd name="T4" fmla="*/ 54 w 229"/>
                <a:gd name="T5" fmla="*/ 362 h 362"/>
                <a:gd name="T6" fmla="*/ 68 w 229"/>
                <a:gd name="T7" fmla="*/ 331 h 362"/>
                <a:gd name="T8" fmla="*/ 227 w 229"/>
                <a:gd name="T9" fmla="*/ 243 h 362"/>
                <a:gd name="T10" fmla="*/ 229 w 229"/>
                <a:gd name="T11" fmla="*/ 244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9" h="362">
                  <a:moveTo>
                    <a:pt x="174" y="0"/>
                  </a:moveTo>
                  <a:cubicBezTo>
                    <a:pt x="174" y="0"/>
                    <a:pt x="173" y="0"/>
                    <a:pt x="172" y="1"/>
                  </a:cubicBezTo>
                  <a:cubicBezTo>
                    <a:pt x="156" y="15"/>
                    <a:pt x="0" y="154"/>
                    <a:pt x="54" y="362"/>
                  </a:cubicBezTo>
                  <a:cubicBezTo>
                    <a:pt x="68" y="331"/>
                    <a:pt x="68" y="331"/>
                    <a:pt x="68" y="331"/>
                  </a:cubicBezTo>
                  <a:cubicBezTo>
                    <a:pt x="94" y="269"/>
                    <a:pt x="160" y="232"/>
                    <a:pt x="227" y="243"/>
                  </a:cubicBezTo>
                  <a:cubicBezTo>
                    <a:pt x="228" y="244"/>
                    <a:pt x="228" y="244"/>
                    <a:pt x="229" y="24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Line 307">
              <a:extLst>
                <a:ext uri="{FF2B5EF4-FFF2-40B4-BE49-F238E27FC236}">
                  <a16:creationId xmlns:a16="http://schemas.microsoft.com/office/drawing/2014/main" id="{C4D4C8CF-2573-44B3-8399-6B1A0AB955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2475" y="4762501"/>
              <a:ext cx="5556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308">
              <a:extLst>
                <a:ext uri="{FF2B5EF4-FFF2-40B4-BE49-F238E27FC236}">
                  <a16:creationId xmlns:a16="http://schemas.microsoft.com/office/drawing/2014/main" id="{E1A069A1-6CA1-48A1-8C90-2ED05D085C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32300" y="4029076"/>
              <a:ext cx="315912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Oval 309">
              <a:extLst>
                <a:ext uri="{FF2B5EF4-FFF2-40B4-BE49-F238E27FC236}">
                  <a16:creationId xmlns:a16="http://schemas.microsoft.com/office/drawing/2014/main" id="{5BB7D05D-CB96-4E83-BCE3-6347602E7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563" y="4108451"/>
              <a:ext cx="180975" cy="17938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Freeform 310">
              <a:extLst>
                <a:ext uri="{FF2B5EF4-FFF2-40B4-BE49-F238E27FC236}">
                  <a16:creationId xmlns:a16="http://schemas.microsoft.com/office/drawing/2014/main" id="{1A92656C-C0E2-4FD9-BB87-DB573DA62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313" y="4089401"/>
              <a:ext cx="42862" cy="38100"/>
            </a:xfrm>
            <a:custGeom>
              <a:avLst/>
              <a:gdLst>
                <a:gd name="T0" fmla="*/ 0 w 39"/>
                <a:gd name="T1" fmla="*/ 0 h 35"/>
                <a:gd name="T2" fmla="*/ 39 w 39"/>
                <a:gd name="T3" fmla="*/ 3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9" h="35">
                  <a:moveTo>
                    <a:pt x="0" y="0"/>
                  </a:moveTo>
                  <a:cubicBezTo>
                    <a:pt x="0" y="0"/>
                    <a:pt x="26" y="11"/>
                    <a:pt x="39" y="3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Freeform 311">
              <a:extLst>
                <a:ext uri="{FF2B5EF4-FFF2-40B4-BE49-F238E27FC236}">
                  <a16:creationId xmlns:a16="http://schemas.microsoft.com/office/drawing/2014/main" id="{012CC94A-36F9-45D1-A54F-03762489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763" y="4762501"/>
              <a:ext cx="284162" cy="85725"/>
            </a:xfrm>
            <a:custGeom>
              <a:avLst/>
              <a:gdLst>
                <a:gd name="T0" fmla="*/ 23 w 179"/>
                <a:gd name="T1" fmla="*/ 0 h 54"/>
                <a:gd name="T2" fmla="*/ 0 w 179"/>
                <a:gd name="T3" fmla="*/ 54 h 54"/>
                <a:gd name="T4" fmla="*/ 179 w 179"/>
                <a:gd name="T5" fmla="*/ 54 h 54"/>
                <a:gd name="T6" fmla="*/ 155 w 179"/>
                <a:gd name="T7" fmla="*/ 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9" h="54">
                  <a:moveTo>
                    <a:pt x="23" y="0"/>
                  </a:moveTo>
                  <a:lnTo>
                    <a:pt x="0" y="54"/>
                  </a:lnTo>
                  <a:lnTo>
                    <a:pt x="179" y="54"/>
                  </a:lnTo>
                  <a:lnTo>
                    <a:pt x="155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Freeform 312">
              <a:extLst>
                <a:ext uri="{FF2B5EF4-FFF2-40B4-BE49-F238E27FC236}">
                  <a16:creationId xmlns:a16="http://schemas.microsoft.com/office/drawing/2014/main" id="{9E953C5E-9614-4FD0-BF35-1952B44D5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375" y="5067301"/>
              <a:ext cx="260350" cy="168275"/>
            </a:xfrm>
            <a:custGeom>
              <a:avLst/>
              <a:gdLst>
                <a:gd name="T0" fmla="*/ 0 w 231"/>
                <a:gd name="T1" fmla="*/ 150 h 150"/>
                <a:gd name="T2" fmla="*/ 206 w 231"/>
                <a:gd name="T3" fmla="*/ 0 h 150"/>
                <a:gd name="T4" fmla="*/ 231 w 231"/>
                <a:gd name="T5" fmla="*/ 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50">
                  <a:moveTo>
                    <a:pt x="0" y="150"/>
                  </a:moveTo>
                  <a:cubicBezTo>
                    <a:pt x="38" y="61"/>
                    <a:pt x="116" y="0"/>
                    <a:pt x="206" y="0"/>
                  </a:cubicBezTo>
                  <a:cubicBezTo>
                    <a:pt x="215" y="0"/>
                    <a:pt x="223" y="0"/>
                    <a:pt x="231" y="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Freeform 313">
              <a:extLst>
                <a:ext uri="{FF2B5EF4-FFF2-40B4-BE49-F238E27FC236}">
                  <a16:creationId xmlns:a16="http://schemas.microsoft.com/office/drawing/2014/main" id="{367CDFE3-3A28-43F5-8A1B-147CC3550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9325" y="4968876"/>
              <a:ext cx="377825" cy="144463"/>
            </a:xfrm>
            <a:custGeom>
              <a:avLst/>
              <a:gdLst>
                <a:gd name="T0" fmla="*/ 0 w 336"/>
                <a:gd name="T1" fmla="*/ 55 h 130"/>
                <a:gd name="T2" fmla="*/ 139 w 336"/>
                <a:gd name="T3" fmla="*/ 0 h 130"/>
                <a:gd name="T4" fmla="*/ 336 w 336"/>
                <a:gd name="T5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6" h="130">
                  <a:moveTo>
                    <a:pt x="0" y="55"/>
                  </a:moveTo>
                  <a:cubicBezTo>
                    <a:pt x="39" y="20"/>
                    <a:pt x="87" y="0"/>
                    <a:pt x="139" y="0"/>
                  </a:cubicBezTo>
                  <a:cubicBezTo>
                    <a:pt x="223" y="0"/>
                    <a:pt x="296" y="52"/>
                    <a:pt x="336" y="13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Freeform 314">
              <a:extLst>
                <a:ext uri="{FF2B5EF4-FFF2-40B4-BE49-F238E27FC236}">
                  <a16:creationId xmlns:a16="http://schemas.microsoft.com/office/drawing/2014/main" id="{D56E6E3D-81FB-4FE7-AB0D-54F19E3C5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7150" y="5113338"/>
              <a:ext cx="271462" cy="228600"/>
            </a:xfrm>
            <a:custGeom>
              <a:avLst/>
              <a:gdLst>
                <a:gd name="T0" fmla="*/ 0 w 241"/>
                <a:gd name="T1" fmla="*/ 0 h 204"/>
                <a:gd name="T2" fmla="*/ 18 w 241"/>
                <a:gd name="T3" fmla="*/ 0 h 204"/>
                <a:gd name="T4" fmla="*/ 241 w 241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1" h="204">
                  <a:moveTo>
                    <a:pt x="0" y="0"/>
                  </a:moveTo>
                  <a:cubicBezTo>
                    <a:pt x="6" y="0"/>
                    <a:pt x="12" y="0"/>
                    <a:pt x="18" y="0"/>
                  </a:cubicBezTo>
                  <a:cubicBezTo>
                    <a:pt x="125" y="0"/>
                    <a:pt x="215" y="86"/>
                    <a:pt x="241" y="204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Freeform 315">
              <a:extLst>
                <a:ext uri="{FF2B5EF4-FFF2-40B4-BE49-F238E27FC236}">
                  <a16:creationId xmlns:a16="http://schemas.microsoft.com/office/drawing/2014/main" id="{E91271A7-2D32-4CC2-8219-957C93EA4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725" y="4945063"/>
              <a:ext cx="395287" cy="122238"/>
            </a:xfrm>
            <a:custGeom>
              <a:avLst/>
              <a:gdLst>
                <a:gd name="T0" fmla="*/ 0 w 352"/>
                <a:gd name="T1" fmla="*/ 109 h 109"/>
                <a:gd name="T2" fmla="*/ 185 w 352"/>
                <a:gd name="T3" fmla="*/ 0 h 109"/>
                <a:gd name="T4" fmla="*/ 352 w 352"/>
                <a:gd name="T5" fmla="*/ 8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2" h="109">
                  <a:moveTo>
                    <a:pt x="0" y="109"/>
                  </a:moveTo>
                  <a:cubicBezTo>
                    <a:pt x="42" y="43"/>
                    <a:pt x="109" y="0"/>
                    <a:pt x="185" y="0"/>
                  </a:cubicBezTo>
                  <a:cubicBezTo>
                    <a:pt x="251" y="0"/>
                    <a:pt x="310" y="32"/>
                    <a:pt x="352" y="8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Freeform 316">
              <a:extLst>
                <a:ext uri="{FF2B5EF4-FFF2-40B4-BE49-F238E27FC236}">
                  <a16:creationId xmlns:a16="http://schemas.microsoft.com/office/drawing/2014/main" id="{CB6560B3-E4E4-4513-A5F8-9AB9F147B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413" y="5221288"/>
              <a:ext cx="2201862" cy="723900"/>
            </a:xfrm>
            <a:custGeom>
              <a:avLst/>
              <a:gdLst>
                <a:gd name="T0" fmla="*/ 297 w 1956"/>
                <a:gd name="T1" fmla="*/ 12 h 646"/>
                <a:gd name="T2" fmla="*/ 230 w 1956"/>
                <a:gd name="T3" fmla="*/ 0 h 646"/>
                <a:gd name="T4" fmla="*/ 0 w 1956"/>
                <a:gd name="T5" fmla="*/ 271 h 646"/>
                <a:gd name="T6" fmla="*/ 230 w 1956"/>
                <a:gd name="T7" fmla="*/ 541 h 646"/>
                <a:gd name="T8" fmla="*/ 436 w 1956"/>
                <a:gd name="T9" fmla="*/ 392 h 646"/>
                <a:gd name="T10" fmla="*/ 688 w 1956"/>
                <a:gd name="T11" fmla="*/ 581 h 646"/>
                <a:gd name="T12" fmla="*/ 726 w 1956"/>
                <a:gd name="T13" fmla="*/ 581 h 646"/>
                <a:gd name="T14" fmla="*/ 1003 w 1956"/>
                <a:gd name="T15" fmla="*/ 412 h 646"/>
                <a:gd name="T16" fmla="*/ 1257 w 1956"/>
                <a:gd name="T17" fmla="*/ 574 h 646"/>
                <a:gd name="T18" fmla="*/ 1502 w 1956"/>
                <a:gd name="T19" fmla="*/ 442 h 646"/>
                <a:gd name="T20" fmla="*/ 1725 w 1956"/>
                <a:gd name="T21" fmla="*/ 646 h 646"/>
                <a:gd name="T22" fmla="*/ 1956 w 1956"/>
                <a:gd name="T23" fmla="*/ 375 h 646"/>
                <a:gd name="T24" fmla="*/ 1760 w 1956"/>
                <a:gd name="T25" fmla="*/ 108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56" h="646">
                  <a:moveTo>
                    <a:pt x="297" y="12"/>
                  </a:moveTo>
                  <a:cubicBezTo>
                    <a:pt x="276" y="4"/>
                    <a:pt x="254" y="0"/>
                    <a:pt x="230" y="0"/>
                  </a:cubicBezTo>
                  <a:cubicBezTo>
                    <a:pt x="103" y="0"/>
                    <a:pt x="0" y="121"/>
                    <a:pt x="0" y="271"/>
                  </a:cubicBezTo>
                  <a:cubicBezTo>
                    <a:pt x="0" y="420"/>
                    <a:pt x="103" y="541"/>
                    <a:pt x="230" y="541"/>
                  </a:cubicBezTo>
                  <a:cubicBezTo>
                    <a:pt x="321" y="541"/>
                    <a:pt x="399" y="480"/>
                    <a:pt x="436" y="392"/>
                  </a:cubicBezTo>
                  <a:cubicBezTo>
                    <a:pt x="436" y="392"/>
                    <a:pt x="456" y="537"/>
                    <a:pt x="688" y="581"/>
                  </a:cubicBezTo>
                  <a:cubicBezTo>
                    <a:pt x="700" y="583"/>
                    <a:pt x="713" y="581"/>
                    <a:pt x="726" y="581"/>
                  </a:cubicBezTo>
                  <a:cubicBezTo>
                    <a:pt x="1002" y="595"/>
                    <a:pt x="1003" y="412"/>
                    <a:pt x="1003" y="412"/>
                  </a:cubicBezTo>
                  <a:cubicBezTo>
                    <a:pt x="1003" y="412"/>
                    <a:pt x="1032" y="560"/>
                    <a:pt x="1257" y="574"/>
                  </a:cubicBezTo>
                  <a:cubicBezTo>
                    <a:pt x="1445" y="585"/>
                    <a:pt x="1472" y="506"/>
                    <a:pt x="1502" y="442"/>
                  </a:cubicBezTo>
                  <a:cubicBezTo>
                    <a:pt x="1527" y="559"/>
                    <a:pt x="1618" y="646"/>
                    <a:pt x="1725" y="646"/>
                  </a:cubicBezTo>
                  <a:cubicBezTo>
                    <a:pt x="1852" y="646"/>
                    <a:pt x="1956" y="525"/>
                    <a:pt x="1956" y="375"/>
                  </a:cubicBezTo>
                  <a:cubicBezTo>
                    <a:pt x="1956" y="240"/>
                    <a:pt x="1871" y="127"/>
                    <a:pt x="1760" y="10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Line 317">
              <a:extLst>
                <a:ext uri="{FF2B5EF4-FFF2-40B4-BE49-F238E27FC236}">
                  <a16:creationId xmlns:a16="http://schemas.microsoft.com/office/drawing/2014/main" id="{FBD5C234-CD70-4E33-970A-DFC1D0E45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8013" y="4883151"/>
              <a:ext cx="41275" cy="1555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318">
              <a:extLst>
                <a:ext uri="{FF2B5EF4-FFF2-40B4-BE49-F238E27FC236}">
                  <a16:creationId xmlns:a16="http://schemas.microsoft.com/office/drawing/2014/main" id="{45BDD9F6-F891-46B7-9A16-50F272030F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02175" y="4883151"/>
              <a:ext cx="57150" cy="1460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93" name="Group 492">
            <a:extLst>
              <a:ext uri="{FF2B5EF4-FFF2-40B4-BE49-F238E27FC236}">
                <a16:creationId xmlns:a16="http://schemas.microsoft.com/office/drawing/2014/main" id="{0AA15187-F427-48D8-8331-9A5F638F94F1}"/>
              </a:ext>
            </a:extLst>
          </p:cNvPr>
          <p:cNvGrpSpPr/>
          <p:nvPr/>
        </p:nvGrpSpPr>
        <p:grpSpPr>
          <a:xfrm>
            <a:off x="8986268" y="1210532"/>
            <a:ext cx="432547" cy="408059"/>
            <a:chOff x="3600007" y="2941070"/>
            <a:chExt cx="2747963" cy="2592387"/>
          </a:xfrm>
        </p:grpSpPr>
        <p:sp>
          <p:nvSpPr>
            <p:cNvPr id="480" name="Freeform 322">
              <a:extLst>
                <a:ext uri="{FF2B5EF4-FFF2-40B4-BE49-F238E27FC236}">
                  <a16:creationId xmlns:a16="http://schemas.microsoft.com/office/drawing/2014/main" id="{C5E01B87-A76C-45B9-9AB4-2F6461CDC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8632" y="3664970"/>
              <a:ext cx="244475" cy="455613"/>
            </a:xfrm>
            <a:custGeom>
              <a:avLst/>
              <a:gdLst>
                <a:gd name="T0" fmla="*/ 51 w 174"/>
                <a:gd name="T1" fmla="*/ 0 h 326"/>
                <a:gd name="T2" fmla="*/ 0 w 174"/>
                <a:gd name="T3" fmla="*/ 206 h 326"/>
                <a:gd name="T4" fmla="*/ 121 w 174"/>
                <a:gd name="T5" fmla="*/ 295 h 326"/>
                <a:gd name="T6" fmla="*/ 134 w 174"/>
                <a:gd name="T7" fmla="*/ 326 h 326"/>
                <a:gd name="T8" fmla="*/ 51 w 174"/>
                <a:gd name="T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4" h="326">
                  <a:moveTo>
                    <a:pt x="51" y="0"/>
                  </a:moveTo>
                  <a:cubicBezTo>
                    <a:pt x="39" y="89"/>
                    <a:pt x="18" y="159"/>
                    <a:pt x="0" y="206"/>
                  </a:cubicBezTo>
                  <a:cubicBezTo>
                    <a:pt x="52" y="212"/>
                    <a:pt x="99" y="245"/>
                    <a:pt x="121" y="295"/>
                  </a:cubicBezTo>
                  <a:cubicBezTo>
                    <a:pt x="134" y="326"/>
                    <a:pt x="134" y="326"/>
                    <a:pt x="134" y="326"/>
                  </a:cubicBezTo>
                  <a:cubicBezTo>
                    <a:pt x="174" y="171"/>
                    <a:pt x="99" y="55"/>
                    <a:pt x="51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Freeform 323">
              <a:extLst>
                <a:ext uri="{FF2B5EF4-FFF2-40B4-BE49-F238E27FC236}">
                  <a16:creationId xmlns:a16="http://schemas.microsoft.com/office/drawing/2014/main" id="{6377296E-370D-47CE-9A5D-DFA00E78D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845" y="3664970"/>
              <a:ext cx="241300" cy="455613"/>
            </a:xfrm>
            <a:custGeom>
              <a:avLst/>
              <a:gdLst>
                <a:gd name="T0" fmla="*/ 121 w 172"/>
                <a:gd name="T1" fmla="*/ 0 h 325"/>
                <a:gd name="T2" fmla="*/ 39 w 172"/>
                <a:gd name="T3" fmla="*/ 325 h 325"/>
                <a:gd name="T4" fmla="*/ 53 w 172"/>
                <a:gd name="T5" fmla="*/ 294 h 325"/>
                <a:gd name="T6" fmla="*/ 172 w 172"/>
                <a:gd name="T7" fmla="*/ 205 h 325"/>
                <a:gd name="T8" fmla="*/ 121 w 172"/>
                <a:gd name="T9" fmla="*/ 0 h 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2" h="325">
                  <a:moveTo>
                    <a:pt x="121" y="0"/>
                  </a:moveTo>
                  <a:cubicBezTo>
                    <a:pt x="73" y="56"/>
                    <a:pt x="0" y="172"/>
                    <a:pt x="39" y="325"/>
                  </a:cubicBezTo>
                  <a:cubicBezTo>
                    <a:pt x="53" y="294"/>
                    <a:pt x="53" y="294"/>
                    <a:pt x="53" y="294"/>
                  </a:cubicBezTo>
                  <a:cubicBezTo>
                    <a:pt x="74" y="244"/>
                    <a:pt x="120" y="211"/>
                    <a:pt x="172" y="205"/>
                  </a:cubicBezTo>
                  <a:cubicBezTo>
                    <a:pt x="154" y="158"/>
                    <a:pt x="133" y="89"/>
                    <a:pt x="121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Freeform 324">
              <a:extLst>
                <a:ext uri="{FF2B5EF4-FFF2-40B4-BE49-F238E27FC236}">
                  <a16:creationId xmlns:a16="http://schemas.microsoft.com/office/drawing/2014/main" id="{14DE1051-B662-4AA8-8F03-51FB36DA9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7470" y="4076132"/>
              <a:ext cx="354013" cy="87313"/>
            </a:xfrm>
            <a:custGeom>
              <a:avLst/>
              <a:gdLst>
                <a:gd name="T0" fmla="*/ 23 w 223"/>
                <a:gd name="T1" fmla="*/ 0 h 55"/>
                <a:gd name="T2" fmla="*/ 0 w 223"/>
                <a:gd name="T3" fmla="*/ 55 h 55"/>
                <a:gd name="T4" fmla="*/ 223 w 223"/>
                <a:gd name="T5" fmla="*/ 55 h 55"/>
                <a:gd name="T6" fmla="*/ 199 w 223"/>
                <a:gd name="T7" fmla="*/ 0 h 55"/>
                <a:gd name="T8" fmla="*/ 23 w 223"/>
                <a:gd name="T9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55">
                  <a:moveTo>
                    <a:pt x="23" y="0"/>
                  </a:moveTo>
                  <a:lnTo>
                    <a:pt x="0" y="55"/>
                  </a:lnTo>
                  <a:lnTo>
                    <a:pt x="223" y="55"/>
                  </a:lnTo>
                  <a:lnTo>
                    <a:pt x="199" y="0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Freeform 325">
              <a:extLst>
                <a:ext uri="{FF2B5EF4-FFF2-40B4-BE49-F238E27FC236}">
                  <a16:creationId xmlns:a16="http://schemas.microsoft.com/office/drawing/2014/main" id="{740F413A-A598-4F5D-B0BC-614E4C440B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98570" y="3149032"/>
              <a:ext cx="527050" cy="890588"/>
            </a:xfrm>
            <a:custGeom>
              <a:avLst/>
              <a:gdLst>
                <a:gd name="T0" fmla="*/ 61 w 376"/>
                <a:gd name="T1" fmla="*/ 575 h 636"/>
                <a:gd name="T2" fmla="*/ 88 w 376"/>
                <a:gd name="T3" fmla="*/ 636 h 636"/>
                <a:gd name="T4" fmla="*/ 289 w 376"/>
                <a:gd name="T5" fmla="*/ 636 h 636"/>
                <a:gd name="T6" fmla="*/ 316 w 376"/>
                <a:gd name="T7" fmla="*/ 576 h 636"/>
                <a:gd name="T8" fmla="*/ 371 w 376"/>
                <a:gd name="T9" fmla="*/ 332 h 636"/>
                <a:gd name="T10" fmla="*/ 376 w 376"/>
                <a:gd name="T11" fmla="*/ 205 h 636"/>
                <a:gd name="T12" fmla="*/ 331 w 376"/>
                <a:gd name="T13" fmla="*/ 0 h 636"/>
                <a:gd name="T14" fmla="*/ 45 w 376"/>
                <a:gd name="T15" fmla="*/ 0 h 636"/>
                <a:gd name="T16" fmla="*/ 1 w 376"/>
                <a:gd name="T17" fmla="*/ 205 h 636"/>
                <a:gd name="T18" fmla="*/ 6 w 376"/>
                <a:gd name="T19" fmla="*/ 333 h 636"/>
                <a:gd name="T20" fmla="*/ 61 w 376"/>
                <a:gd name="T21" fmla="*/ 575 h 636"/>
                <a:gd name="T22" fmla="*/ 188 w 376"/>
                <a:gd name="T23" fmla="*/ 65 h 636"/>
                <a:gd name="T24" fmla="*/ 269 w 376"/>
                <a:gd name="T25" fmla="*/ 146 h 636"/>
                <a:gd name="T26" fmla="*/ 188 w 376"/>
                <a:gd name="T27" fmla="*/ 226 h 636"/>
                <a:gd name="T28" fmla="*/ 108 w 376"/>
                <a:gd name="T29" fmla="*/ 146 h 636"/>
                <a:gd name="T30" fmla="*/ 188 w 376"/>
                <a:gd name="T31" fmla="*/ 65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6" h="636">
                  <a:moveTo>
                    <a:pt x="61" y="575"/>
                  </a:moveTo>
                  <a:cubicBezTo>
                    <a:pt x="72" y="604"/>
                    <a:pt x="82" y="624"/>
                    <a:pt x="88" y="636"/>
                  </a:cubicBezTo>
                  <a:cubicBezTo>
                    <a:pt x="289" y="636"/>
                    <a:pt x="289" y="636"/>
                    <a:pt x="289" y="636"/>
                  </a:cubicBezTo>
                  <a:cubicBezTo>
                    <a:pt x="295" y="624"/>
                    <a:pt x="305" y="604"/>
                    <a:pt x="316" y="576"/>
                  </a:cubicBezTo>
                  <a:cubicBezTo>
                    <a:pt x="336" y="522"/>
                    <a:pt x="360" y="439"/>
                    <a:pt x="371" y="332"/>
                  </a:cubicBezTo>
                  <a:cubicBezTo>
                    <a:pt x="374" y="293"/>
                    <a:pt x="376" y="251"/>
                    <a:pt x="376" y="205"/>
                  </a:cubicBezTo>
                  <a:cubicBezTo>
                    <a:pt x="375" y="118"/>
                    <a:pt x="356" y="51"/>
                    <a:pt x="331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21" y="51"/>
                    <a:pt x="2" y="118"/>
                    <a:pt x="1" y="205"/>
                  </a:cubicBezTo>
                  <a:cubicBezTo>
                    <a:pt x="0" y="251"/>
                    <a:pt x="2" y="294"/>
                    <a:pt x="6" y="333"/>
                  </a:cubicBezTo>
                  <a:cubicBezTo>
                    <a:pt x="17" y="440"/>
                    <a:pt x="41" y="522"/>
                    <a:pt x="61" y="575"/>
                  </a:cubicBezTo>
                  <a:close/>
                  <a:moveTo>
                    <a:pt x="188" y="65"/>
                  </a:moveTo>
                  <a:cubicBezTo>
                    <a:pt x="233" y="65"/>
                    <a:pt x="269" y="101"/>
                    <a:pt x="269" y="146"/>
                  </a:cubicBezTo>
                  <a:cubicBezTo>
                    <a:pt x="269" y="190"/>
                    <a:pt x="233" y="226"/>
                    <a:pt x="188" y="226"/>
                  </a:cubicBezTo>
                  <a:cubicBezTo>
                    <a:pt x="144" y="226"/>
                    <a:pt x="108" y="190"/>
                    <a:pt x="108" y="146"/>
                  </a:cubicBezTo>
                  <a:cubicBezTo>
                    <a:pt x="108" y="101"/>
                    <a:pt x="144" y="65"/>
                    <a:pt x="188" y="65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Oval 326">
              <a:extLst>
                <a:ext uri="{FF2B5EF4-FFF2-40B4-BE49-F238E27FC236}">
                  <a16:creationId xmlns:a16="http://schemas.microsoft.com/office/drawing/2014/main" id="{6CD49D65-7184-4E93-8A8A-D504E492D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4307" y="3276032"/>
              <a:ext cx="157163" cy="153988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Freeform 327">
              <a:extLst>
                <a:ext uri="{FF2B5EF4-FFF2-40B4-BE49-F238E27FC236}">
                  <a16:creationId xmlns:a16="http://schemas.microsoft.com/office/drawing/2014/main" id="{C111F01A-6AD9-4ED8-960A-14A469CB2E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007" y="4206307"/>
              <a:ext cx="2747963" cy="1327150"/>
            </a:xfrm>
            <a:custGeom>
              <a:avLst/>
              <a:gdLst>
                <a:gd name="T0" fmla="*/ 917 w 1956"/>
                <a:gd name="T1" fmla="*/ 0 h 948"/>
                <a:gd name="T2" fmla="*/ 1161 w 1956"/>
                <a:gd name="T3" fmla="*/ 0 h 948"/>
                <a:gd name="T4" fmla="*/ 1183 w 1956"/>
                <a:gd name="T5" fmla="*/ 131 h 948"/>
                <a:gd name="T6" fmla="*/ 1322 w 1956"/>
                <a:gd name="T7" fmla="*/ 76 h 948"/>
                <a:gd name="T8" fmla="*/ 1519 w 1956"/>
                <a:gd name="T9" fmla="*/ 206 h 948"/>
                <a:gd name="T10" fmla="*/ 1537 w 1956"/>
                <a:gd name="T11" fmla="*/ 206 h 948"/>
                <a:gd name="T12" fmla="*/ 1760 w 1956"/>
                <a:gd name="T13" fmla="*/ 410 h 948"/>
                <a:gd name="T14" fmla="*/ 1956 w 1956"/>
                <a:gd name="T15" fmla="*/ 677 h 948"/>
                <a:gd name="T16" fmla="*/ 1725 w 1956"/>
                <a:gd name="T17" fmla="*/ 948 h 948"/>
                <a:gd name="T18" fmla="*/ 1502 w 1956"/>
                <a:gd name="T19" fmla="*/ 744 h 948"/>
                <a:gd name="T20" fmla="*/ 1257 w 1956"/>
                <a:gd name="T21" fmla="*/ 876 h 948"/>
                <a:gd name="T22" fmla="*/ 1003 w 1956"/>
                <a:gd name="T23" fmla="*/ 714 h 948"/>
                <a:gd name="T24" fmla="*/ 726 w 1956"/>
                <a:gd name="T25" fmla="*/ 883 h 948"/>
                <a:gd name="T26" fmla="*/ 688 w 1956"/>
                <a:gd name="T27" fmla="*/ 883 h 948"/>
                <a:gd name="T28" fmla="*/ 436 w 1956"/>
                <a:gd name="T29" fmla="*/ 694 h 948"/>
                <a:gd name="T30" fmla="*/ 230 w 1956"/>
                <a:gd name="T31" fmla="*/ 843 h 948"/>
                <a:gd name="T32" fmla="*/ 0 w 1956"/>
                <a:gd name="T33" fmla="*/ 573 h 948"/>
                <a:gd name="T34" fmla="*/ 230 w 1956"/>
                <a:gd name="T35" fmla="*/ 302 h 948"/>
                <a:gd name="T36" fmla="*/ 297 w 1956"/>
                <a:gd name="T37" fmla="*/ 314 h 948"/>
                <a:gd name="T38" fmla="*/ 503 w 1956"/>
                <a:gd name="T39" fmla="*/ 164 h 948"/>
                <a:gd name="T40" fmla="*/ 528 w 1956"/>
                <a:gd name="T41" fmla="*/ 165 h 948"/>
                <a:gd name="T42" fmla="*/ 713 w 1956"/>
                <a:gd name="T43" fmla="*/ 56 h 948"/>
                <a:gd name="T44" fmla="*/ 880 w 1956"/>
                <a:gd name="T45" fmla="*/ 139 h 948"/>
                <a:gd name="T46" fmla="*/ 917 w 1956"/>
                <a:gd name="T47" fmla="*/ 0 h 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956" h="948">
                  <a:moveTo>
                    <a:pt x="917" y="0"/>
                  </a:moveTo>
                  <a:cubicBezTo>
                    <a:pt x="1161" y="0"/>
                    <a:pt x="1161" y="0"/>
                    <a:pt x="1161" y="0"/>
                  </a:cubicBezTo>
                  <a:cubicBezTo>
                    <a:pt x="1183" y="131"/>
                    <a:pt x="1183" y="131"/>
                    <a:pt x="1183" y="131"/>
                  </a:cubicBezTo>
                  <a:cubicBezTo>
                    <a:pt x="1222" y="96"/>
                    <a:pt x="1270" y="76"/>
                    <a:pt x="1322" y="76"/>
                  </a:cubicBezTo>
                  <a:cubicBezTo>
                    <a:pt x="1406" y="76"/>
                    <a:pt x="1479" y="128"/>
                    <a:pt x="1519" y="206"/>
                  </a:cubicBezTo>
                  <a:cubicBezTo>
                    <a:pt x="1525" y="206"/>
                    <a:pt x="1531" y="206"/>
                    <a:pt x="1537" y="206"/>
                  </a:cubicBezTo>
                  <a:cubicBezTo>
                    <a:pt x="1644" y="206"/>
                    <a:pt x="1734" y="292"/>
                    <a:pt x="1760" y="410"/>
                  </a:cubicBezTo>
                  <a:cubicBezTo>
                    <a:pt x="1871" y="429"/>
                    <a:pt x="1956" y="542"/>
                    <a:pt x="1956" y="677"/>
                  </a:cubicBezTo>
                  <a:cubicBezTo>
                    <a:pt x="1956" y="827"/>
                    <a:pt x="1852" y="948"/>
                    <a:pt x="1725" y="948"/>
                  </a:cubicBezTo>
                  <a:cubicBezTo>
                    <a:pt x="1618" y="948"/>
                    <a:pt x="1527" y="861"/>
                    <a:pt x="1502" y="744"/>
                  </a:cubicBezTo>
                  <a:cubicBezTo>
                    <a:pt x="1472" y="808"/>
                    <a:pt x="1445" y="887"/>
                    <a:pt x="1257" y="876"/>
                  </a:cubicBezTo>
                  <a:cubicBezTo>
                    <a:pt x="1032" y="862"/>
                    <a:pt x="1003" y="714"/>
                    <a:pt x="1003" y="714"/>
                  </a:cubicBezTo>
                  <a:cubicBezTo>
                    <a:pt x="1003" y="714"/>
                    <a:pt x="1002" y="897"/>
                    <a:pt x="726" y="883"/>
                  </a:cubicBezTo>
                  <a:cubicBezTo>
                    <a:pt x="713" y="883"/>
                    <a:pt x="700" y="885"/>
                    <a:pt x="688" y="883"/>
                  </a:cubicBezTo>
                  <a:cubicBezTo>
                    <a:pt x="456" y="839"/>
                    <a:pt x="436" y="694"/>
                    <a:pt x="436" y="694"/>
                  </a:cubicBezTo>
                  <a:cubicBezTo>
                    <a:pt x="399" y="782"/>
                    <a:pt x="321" y="843"/>
                    <a:pt x="230" y="843"/>
                  </a:cubicBezTo>
                  <a:cubicBezTo>
                    <a:pt x="103" y="843"/>
                    <a:pt x="0" y="722"/>
                    <a:pt x="0" y="573"/>
                  </a:cubicBezTo>
                  <a:cubicBezTo>
                    <a:pt x="0" y="423"/>
                    <a:pt x="103" y="302"/>
                    <a:pt x="230" y="302"/>
                  </a:cubicBezTo>
                  <a:cubicBezTo>
                    <a:pt x="254" y="302"/>
                    <a:pt x="276" y="306"/>
                    <a:pt x="297" y="314"/>
                  </a:cubicBezTo>
                  <a:cubicBezTo>
                    <a:pt x="335" y="225"/>
                    <a:pt x="413" y="164"/>
                    <a:pt x="503" y="164"/>
                  </a:cubicBezTo>
                  <a:cubicBezTo>
                    <a:pt x="512" y="164"/>
                    <a:pt x="520" y="164"/>
                    <a:pt x="528" y="165"/>
                  </a:cubicBezTo>
                  <a:cubicBezTo>
                    <a:pt x="570" y="99"/>
                    <a:pt x="637" y="56"/>
                    <a:pt x="713" y="56"/>
                  </a:cubicBezTo>
                  <a:cubicBezTo>
                    <a:pt x="779" y="56"/>
                    <a:pt x="838" y="88"/>
                    <a:pt x="880" y="139"/>
                  </a:cubicBezTo>
                  <a:lnTo>
                    <a:pt x="917" y="0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Freeform 328">
              <a:extLst>
                <a:ext uri="{FF2B5EF4-FFF2-40B4-BE49-F238E27FC236}">
                  <a16:creationId xmlns:a16="http://schemas.microsoft.com/office/drawing/2014/main" id="{CFB4D443-2103-4A30-AB31-68A5893AE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7520" y="4436495"/>
              <a:ext cx="323850" cy="209550"/>
            </a:xfrm>
            <a:custGeom>
              <a:avLst/>
              <a:gdLst>
                <a:gd name="T0" fmla="*/ 0 w 231"/>
                <a:gd name="T1" fmla="*/ 150 h 150"/>
                <a:gd name="T2" fmla="*/ 206 w 231"/>
                <a:gd name="T3" fmla="*/ 0 h 150"/>
                <a:gd name="T4" fmla="*/ 231 w 231"/>
                <a:gd name="T5" fmla="*/ 1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1" h="150">
                  <a:moveTo>
                    <a:pt x="0" y="150"/>
                  </a:moveTo>
                  <a:cubicBezTo>
                    <a:pt x="38" y="61"/>
                    <a:pt x="116" y="0"/>
                    <a:pt x="206" y="0"/>
                  </a:cubicBezTo>
                  <a:cubicBezTo>
                    <a:pt x="215" y="0"/>
                    <a:pt x="223" y="0"/>
                    <a:pt x="231" y="1"/>
                  </a:cubicBezTo>
                </a:path>
              </a:pathLst>
            </a:custGeom>
            <a:solidFill>
              <a:schemeClr val="bg2"/>
            </a:solidFill>
            <a:ln w="1746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Freeform 329">
              <a:extLst>
                <a:ext uri="{FF2B5EF4-FFF2-40B4-BE49-F238E27FC236}">
                  <a16:creationId xmlns:a16="http://schemas.microsoft.com/office/drawing/2014/main" id="{16801AA8-9AFD-4D03-B272-BAE37002F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2120" y="4312670"/>
              <a:ext cx="471488" cy="182563"/>
            </a:xfrm>
            <a:custGeom>
              <a:avLst/>
              <a:gdLst>
                <a:gd name="T0" fmla="*/ 0 w 336"/>
                <a:gd name="T1" fmla="*/ 55 h 130"/>
                <a:gd name="T2" fmla="*/ 139 w 336"/>
                <a:gd name="T3" fmla="*/ 0 h 130"/>
                <a:gd name="T4" fmla="*/ 336 w 336"/>
                <a:gd name="T5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6" h="130">
                  <a:moveTo>
                    <a:pt x="0" y="55"/>
                  </a:moveTo>
                  <a:cubicBezTo>
                    <a:pt x="39" y="20"/>
                    <a:pt x="87" y="0"/>
                    <a:pt x="139" y="0"/>
                  </a:cubicBezTo>
                  <a:cubicBezTo>
                    <a:pt x="223" y="0"/>
                    <a:pt x="296" y="52"/>
                    <a:pt x="336" y="130"/>
                  </a:cubicBezTo>
                </a:path>
              </a:pathLst>
            </a:custGeom>
            <a:solidFill>
              <a:schemeClr val="bg2"/>
            </a:solidFill>
            <a:ln w="1746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Freeform 330">
              <a:extLst>
                <a:ext uri="{FF2B5EF4-FFF2-40B4-BE49-F238E27FC236}">
                  <a16:creationId xmlns:a16="http://schemas.microsoft.com/office/drawing/2014/main" id="{98C2508D-8392-4EF1-AD34-BD3A35E0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3607" y="4495232"/>
              <a:ext cx="338138" cy="285750"/>
            </a:xfrm>
            <a:custGeom>
              <a:avLst/>
              <a:gdLst>
                <a:gd name="T0" fmla="*/ 0 w 241"/>
                <a:gd name="T1" fmla="*/ 0 h 204"/>
                <a:gd name="T2" fmla="*/ 18 w 241"/>
                <a:gd name="T3" fmla="*/ 0 h 204"/>
                <a:gd name="T4" fmla="*/ 241 w 241"/>
                <a:gd name="T5" fmla="*/ 204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1" h="204">
                  <a:moveTo>
                    <a:pt x="0" y="0"/>
                  </a:moveTo>
                  <a:cubicBezTo>
                    <a:pt x="6" y="0"/>
                    <a:pt x="12" y="0"/>
                    <a:pt x="18" y="0"/>
                  </a:cubicBezTo>
                  <a:cubicBezTo>
                    <a:pt x="125" y="0"/>
                    <a:pt x="215" y="86"/>
                    <a:pt x="241" y="204"/>
                  </a:cubicBezTo>
                </a:path>
              </a:pathLst>
            </a:custGeom>
            <a:solidFill>
              <a:schemeClr val="bg2"/>
            </a:solidFill>
            <a:ln w="1746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Freeform 331">
              <a:extLst>
                <a:ext uri="{FF2B5EF4-FFF2-40B4-BE49-F238E27FC236}">
                  <a16:creationId xmlns:a16="http://schemas.microsoft.com/office/drawing/2014/main" id="{33E864A4-E44F-4BE6-BF1A-4306B2642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370" y="4285682"/>
              <a:ext cx="495300" cy="152400"/>
            </a:xfrm>
            <a:custGeom>
              <a:avLst/>
              <a:gdLst>
                <a:gd name="T0" fmla="*/ 0 w 352"/>
                <a:gd name="T1" fmla="*/ 109 h 109"/>
                <a:gd name="T2" fmla="*/ 185 w 352"/>
                <a:gd name="T3" fmla="*/ 0 h 109"/>
                <a:gd name="T4" fmla="*/ 352 w 352"/>
                <a:gd name="T5" fmla="*/ 83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2" h="109">
                  <a:moveTo>
                    <a:pt x="0" y="109"/>
                  </a:moveTo>
                  <a:cubicBezTo>
                    <a:pt x="42" y="43"/>
                    <a:pt x="109" y="0"/>
                    <a:pt x="185" y="0"/>
                  </a:cubicBezTo>
                  <a:cubicBezTo>
                    <a:pt x="251" y="0"/>
                    <a:pt x="310" y="32"/>
                    <a:pt x="352" y="83"/>
                  </a:cubicBezTo>
                </a:path>
              </a:pathLst>
            </a:custGeom>
            <a:solidFill>
              <a:schemeClr val="bg2"/>
            </a:solidFill>
            <a:ln w="1746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Freeform 332">
              <a:extLst>
                <a:ext uri="{FF2B5EF4-FFF2-40B4-BE49-F238E27FC236}">
                  <a16:creationId xmlns:a16="http://schemas.microsoft.com/office/drawing/2014/main" id="{3A00211C-F82D-430E-974E-ACE456B12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007" y="4628582"/>
              <a:ext cx="2747963" cy="904875"/>
            </a:xfrm>
            <a:custGeom>
              <a:avLst/>
              <a:gdLst>
                <a:gd name="T0" fmla="*/ 297 w 1956"/>
                <a:gd name="T1" fmla="*/ 12 h 646"/>
                <a:gd name="T2" fmla="*/ 230 w 1956"/>
                <a:gd name="T3" fmla="*/ 0 h 646"/>
                <a:gd name="T4" fmla="*/ 0 w 1956"/>
                <a:gd name="T5" fmla="*/ 271 h 646"/>
                <a:gd name="T6" fmla="*/ 230 w 1956"/>
                <a:gd name="T7" fmla="*/ 541 h 646"/>
                <a:gd name="T8" fmla="*/ 436 w 1956"/>
                <a:gd name="T9" fmla="*/ 392 h 646"/>
                <a:gd name="T10" fmla="*/ 688 w 1956"/>
                <a:gd name="T11" fmla="*/ 581 h 646"/>
                <a:gd name="T12" fmla="*/ 726 w 1956"/>
                <a:gd name="T13" fmla="*/ 581 h 646"/>
                <a:gd name="T14" fmla="*/ 1003 w 1956"/>
                <a:gd name="T15" fmla="*/ 412 h 646"/>
                <a:gd name="T16" fmla="*/ 1257 w 1956"/>
                <a:gd name="T17" fmla="*/ 574 h 646"/>
                <a:gd name="T18" fmla="*/ 1502 w 1956"/>
                <a:gd name="T19" fmla="*/ 442 h 646"/>
                <a:gd name="T20" fmla="*/ 1725 w 1956"/>
                <a:gd name="T21" fmla="*/ 646 h 646"/>
                <a:gd name="T22" fmla="*/ 1956 w 1956"/>
                <a:gd name="T23" fmla="*/ 375 h 646"/>
                <a:gd name="T24" fmla="*/ 1760 w 1956"/>
                <a:gd name="T25" fmla="*/ 108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56" h="646">
                  <a:moveTo>
                    <a:pt x="297" y="12"/>
                  </a:moveTo>
                  <a:cubicBezTo>
                    <a:pt x="276" y="4"/>
                    <a:pt x="254" y="0"/>
                    <a:pt x="230" y="0"/>
                  </a:cubicBezTo>
                  <a:cubicBezTo>
                    <a:pt x="103" y="0"/>
                    <a:pt x="0" y="121"/>
                    <a:pt x="0" y="271"/>
                  </a:cubicBezTo>
                  <a:cubicBezTo>
                    <a:pt x="0" y="420"/>
                    <a:pt x="103" y="541"/>
                    <a:pt x="230" y="541"/>
                  </a:cubicBezTo>
                  <a:cubicBezTo>
                    <a:pt x="321" y="541"/>
                    <a:pt x="399" y="480"/>
                    <a:pt x="436" y="392"/>
                  </a:cubicBezTo>
                  <a:cubicBezTo>
                    <a:pt x="436" y="392"/>
                    <a:pt x="456" y="537"/>
                    <a:pt x="688" y="581"/>
                  </a:cubicBezTo>
                  <a:cubicBezTo>
                    <a:pt x="700" y="583"/>
                    <a:pt x="713" y="581"/>
                    <a:pt x="726" y="581"/>
                  </a:cubicBezTo>
                  <a:cubicBezTo>
                    <a:pt x="1002" y="595"/>
                    <a:pt x="1003" y="412"/>
                    <a:pt x="1003" y="412"/>
                  </a:cubicBezTo>
                  <a:cubicBezTo>
                    <a:pt x="1003" y="412"/>
                    <a:pt x="1032" y="560"/>
                    <a:pt x="1257" y="574"/>
                  </a:cubicBezTo>
                  <a:cubicBezTo>
                    <a:pt x="1445" y="585"/>
                    <a:pt x="1472" y="506"/>
                    <a:pt x="1502" y="442"/>
                  </a:cubicBezTo>
                  <a:cubicBezTo>
                    <a:pt x="1527" y="559"/>
                    <a:pt x="1618" y="646"/>
                    <a:pt x="1725" y="646"/>
                  </a:cubicBezTo>
                  <a:cubicBezTo>
                    <a:pt x="1852" y="646"/>
                    <a:pt x="1956" y="525"/>
                    <a:pt x="1956" y="375"/>
                  </a:cubicBezTo>
                  <a:cubicBezTo>
                    <a:pt x="1956" y="240"/>
                    <a:pt x="1871" y="127"/>
                    <a:pt x="1760" y="108"/>
                  </a:cubicBezTo>
                </a:path>
              </a:pathLst>
            </a:custGeom>
            <a:solidFill>
              <a:schemeClr val="bg2"/>
            </a:solidFill>
            <a:ln w="1746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Freeform 333">
              <a:extLst>
                <a:ext uri="{FF2B5EF4-FFF2-40B4-BE49-F238E27FC236}">
                  <a16:creationId xmlns:a16="http://schemas.microsoft.com/office/drawing/2014/main" id="{472C91A9-3095-4477-88FC-AF8FDE788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6670" y="4206307"/>
              <a:ext cx="425450" cy="195263"/>
            </a:xfrm>
            <a:custGeom>
              <a:avLst/>
              <a:gdLst>
                <a:gd name="T0" fmla="*/ 0 w 268"/>
                <a:gd name="T1" fmla="*/ 123 h 123"/>
                <a:gd name="T2" fmla="*/ 32 w 268"/>
                <a:gd name="T3" fmla="*/ 0 h 123"/>
                <a:gd name="T4" fmla="*/ 248 w 268"/>
                <a:gd name="T5" fmla="*/ 0 h 123"/>
                <a:gd name="T6" fmla="*/ 268 w 268"/>
                <a:gd name="T7" fmla="*/ 11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8" h="123">
                  <a:moveTo>
                    <a:pt x="0" y="123"/>
                  </a:moveTo>
                  <a:lnTo>
                    <a:pt x="32" y="0"/>
                  </a:lnTo>
                  <a:lnTo>
                    <a:pt x="248" y="0"/>
                  </a:lnTo>
                  <a:lnTo>
                    <a:pt x="268" y="116"/>
                  </a:lnTo>
                </a:path>
              </a:pathLst>
            </a:custGeom>
            <a:solidFill>
              <a:schemeClr val="bg2"/>
            </a:solidFill>
            <a:ln w="17463" cap="flat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Freeform 334">
              <a:extLst>
                <a:ext uri="{FF2B5EF4-FFF2-40B4-BE49-F238E27FC236}">
                  <a16:creationId xmlns:a16="http://schemas.microsoft.com/office/drawing/2014/main" id="{1B12CCF6-E412-4D0A-8542-06F7275FD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1120" y="2941070"/>
              <a:ext cx="363538" cy="171450"/>
            </a:xfrm>
            <a:custGeom>
              <a:avLst/>
              <a:gdLst>
                <a:gd name="T0" fmla="*/ 259 w 259"/>
                <a:gd name="T1" fmla="*/ 123 h 123"/>
                <a:gd name="T2" fmla="*/ 129 w 259"/>
                <a:gd name="T3" fmla="*/ 0 h 123"/>
                <a:gd name="T4" fmla="*/ 0 w 259"/>
                <a:gd name="T5" fmla="*/ 123 h 123"/>
                <a:gd name="T6" fmla="*/ 259 w 259"/>
                <a:gd name="T7" fmla="*/ 12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9" h="123">
                  <a:moveTo>
                    <a:pt x="259" y="123"/>
                  </a:moveTo>
                  <a:cubicBezTo>
                    <a:pt x="204" y="29"/>
                    <a:pt x="129" y="0"/>
                    <a:pt x="129" y="0"/>
                  </a:cubicBezTo>
                  <a:cubicBezTo>
                    <a:pt x="129" y="0"/>
                    <a:pt x="55" y="29"/>
                    <a:pt x="0" y="123"/>
                  </a:cubicBezTo>
                  <a:lnTo>
                    <a:pt x="259" y="123"/>
                  </a:ln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D942B02A-B6EF-4FF4-9A40-B482BB47A111}"/>
              </a:ext>
            </a:extLst>
          </p:cNvPr>
          <p:cNvGrpSpPr/>
          <p:nvPr/>
        </p:nvGrpSpPr>
        <p:grpSpPr>
          <a:xfrm>
            <a:off x="9836815" y="1183229"/>
            <a:ext cx="502101" cy="500034"/>
            <a:chOff x="6618288" y="3948113"/>
            <a:chExt cx="1928813" cy="1920875"/>
          </a:xfrm>
        </p:grpSpPr>
        <p:sp>
          <p:nvSpPr>
            <p:cNvPr id="498" name="Freeform 338">
              <a:extLst>
                <a:ext uri="{FF2B5EF4-FFF2-40B4-BE49-F238E27FC236}">
                  <a16:creationId xmlns:a16="http://schemas.microsoft.com/office/drawing/2014/main" id="{C248E4F9-5334-409F-A466-EC2C9BAF8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051" y="4976813"/>
              <a:ext cx="373063" cy="577850"/>
            </a:xfrm>
            <a:custGeom>
              <a:avLst/>
              <a:gdLst>
                <a:gd name="T0" fmla="*/ 266 w 348"/>
                <a:gd name="T1" fmla="*/ 0 h 539"/>
                <a:gd name="T2" fmla="*/ 86 w 348"/>
                <a:gd name="T3" fmla="*/ 539 h 539"/>
                <a:gd name="T4" fmla="*/ 348 w 348"/>
                <a:gd name="T5" fmla="*/ 361 h 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8" h="539">
                  <a:moveTo>
                    <a:pt x="266" y="0"/>
                  </a:moveTo>
                  <a:cubicBezTo>
                    <a:pt x="266" y="0"/>
                    <a:pt x="0" y="208"/>
                    <a:pt x="86" y="539"/>
                  </a:cubicBezTo>
                  <a:cubicBezTo>
                    <a:pt x="348" y="361"/>
                    <a:pt x="348" y="361"/>
                    <a:pt x="348" y="36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Freeform 339">
              <a:extLst>
                <a:ext uri="{FF2B5EF4-FFF2-40B4-BE49-F238E27FC236}">
                  <a16:creationId xmlns:a16="http://schemas.microsoft.com/office/drawing/2014/main" id="{40E2C121-45EB-4BA2-8526-74F5E85A6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3926" y="4197350"/>
              <a:ext cx="619125" cy="1585912"/>
            </a:xfrm>
            <a:custGeom>
              <a:avLst/>
              <a:gdLst>
                <a:gd name="T0" fmla="*/ 288 w 576"/>
                <a:gd name="T1" fmla="*/ 0 h 1483"/>
                <a:gd name="T2" fmla="*/ 570 w 576"/>
                <a:gd name="T3" fmla="*/ 533 h 1483"/>
                <a:gd name="T4" fmla="*/ 429 w 576"/>
                <a:gd name="T5" fmla="*/ 1200 h 1483"/>
                <a:gd name="T6" fmla="*/ 325 w 576"/>
                <a:gd name="T7" fmla="*/ 1200 h 1483"/>
                <a:gd name="T8" fmla="*/ 325 w 576"/>
                <a:gd name="T9" fmla="*/ 1446 h 1483"/>
                <a:gd name="T10" fmla="*/ 288 w 576"/>
                <a:gd name="T11" fmla="*/ 1483 h 1483"/>
                <a:gd name="T12" fmla="*/ 288 w 576"/>
                <a:gd name="T13" fmla="*/ 1483 h 1483"/>
                <a:gd name="T14" fmla="*/ 251 w 576"/>
                <a:gd name="T15" fmla="*/ 1446 h 1483"/>
                <a:gd name="T16" fmla="*/ 251 w 576"/>
                <a:gd name="T17" fmla="*/ 1200 h 1483"/>
                <a:gd name="T18" fmla="*/ 147 w 576"/>
                <a:gd name="T19" fmla="*/ 1200 h 1483"/>
                <a:gd name="T20" fmla="*/ 6 w 576"/>
                <a:gd name="T21" fmla="*/ 533 h 1483"/>
                <a:gd name="T22" fmla="*/ 288 w 576"/>
                <a:gd name="T23" fmla="*/ 0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6" h="1483">
                  <a:moveTo>
                    <a:pt x="288" y="0"/>
                  </a:moveTo>
                  <a:cubicBezTo>
                    <a:pt x="288" y="0"/>
                    <a:pt x="564" y="110"/>
                    <a:pt x="570" y="533"/>
                  </a:cubicBezTo>
                  <a:cubicBezTo>
                    <a:pt x="576" y="955"/>
                    <a:pt x="429" y="1200"/>
                    <a:pt x="429" y="1200"/>
                  </a:cubicBezTo>
                  <a:cubicBezTo>
                    <a:pt x="325" y="1200"/>
                    <a:pt x="325" y="1200"/>
                    <a:pt x="325" y="1200"/>
                  </a:cubicBezTo>
                  <a:cubicBezTo>
                    <a:pt x="325" y="1446"/>
                    <a:pt x="325" y="1446"/>
                    <a:pt x="325" y="1446"/>
                  </a:cubicBezTo>
                  <a:cubicBezTo>
                    <a:pt x="325" y="1466"/>
                    <a:pt x="308" y="1483"/>
                    <a:pt x="288" y="1483"/>
                  </a:cubicBezTo>
                  <a:cubicBezTo>
                    <a:pt x="288" y="1483"/>
                    <a:pt x="288" y="1483"/>
                    <a:pt x="288" y="1483"/>
                  </a:cubicBezTo>
                  <a:cubicBezTo>
                    <a:pt x="268" y="1483"/>
                    <a:pt x="251" y="1466"/>
                    <a:pt x="251" y="1446"/>
                  </a:cubicBezTo>
                  <a:cubicBezTo>
                    <a:pt x="251" y="1200"/>
                    <a:pt x="251" y="1200"/>
                    <a:pt x="251" y="1200"/>
                  </a:cubicBezTo>
                  <a:cubicBezTo>
                    <a:pt x="147" y="1200"/>
                    <a:pt x="147" y="1200"/>
                    <a:pt x="147" y="1200"/>
                  </a:cubicBezTo>
                  <a:cubicBezTo>
                    <a:pt x="147" y="1200"/>
                    <a:pt x="0" y="955"/>
                    <a:pt x="6" y="533"/>
                  </a:cubicBezTo>
                  <a:cubicBezTo>
                    <a:pt x="12" y="110"/>
                    <a:pt x="288" y="0"/>
                    <a:pt x="288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Freeform 340">
              <a:extLst>
                <a:ext uri="{FF2B5EF4-FFF2-40B4-BE49-F238E27FC236}">
                  <a16:creationId xmlns:a16="http://schemas.microsoft.com/office/drawing/2014/main" id="{7D1D5AD7-F036-47F9-AF99-32EBE5667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8276" y="4970463"/>
              <a:ext cx="373063" cy="584200"/>
            </a:xfrm>
            <a:custGeom>
              <a:avLst/>
              <a:gdLst>
                <a:gd name="T0" fmla="*/ 83 w 348"/>
                <a:gd name="T1" fmla="*/ 0 h 545"/>
                <a:gd name="T2" fmla="*/ 262 w 348"/>
                <a:gd name="T3" fmla="*/ 545 h 545"/>
                <a:gd name="T4" fmla="*/ 0 w 348"/>
                <a:gd name="T5" fmla="*/ 367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8" h="545">
                  <a:moveTo>
                    <a:pt x="83" y="0"/>
                  </a:moveTo>
                  <a:cubicBezTo>
                    <a:pt x="83" y="0"/>
                    <a:pt x="348" y="214"/>
                    <a:pt x="262" y="545"/>
                  </a:cubicBezTo>
                  <a:cubicBezTo>
                    <a:pt x="0" y="367"/>
                    <a:pt x="0" y="367"/>
                    <a:pt x="0" y="36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Freeform 341">
              <a:extLst>
                <a:ext uri="{FF2B5EF4-FFF2-40B4-BE49-F238E27FC236}">
                  <a16:creationId xmlns:a16="http://schemas.microsoft.com/office/drawing/2014/main" id="{23CCE439-44BC-43BE-8BF9-C166B0BDA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1" y="5084763"/>
              <a:ext cx="79375" cy="396875"/>
            </a:xfrm>
            <a:custGeom>
              <a:avLst/>
              <a:gdLst>
                <a:gd name="T0" fmla="*/ 74 w 74"/>
                <a:gd name="T1" fmla="*/ 371 h 371"/>
                <a:gd name="T2" fmla="*/ 74 w 74"/>
                <a:gd name="T3" fmla="*/ 37 h 371"/>
                <a:gd name="T4" fmla="*/ 37 w 74"/>
                <a:gd name="T5" fmla="*/ 0 h 371"/>
                <a:gd name="T6" fmla="*/ 37 w 74"/>
                <a:gd name="T7" fmla="*/ 0 h 371"/>
                <a:gd name="T8" fmla="*/ 0 w 74"/>
                <a:gd name="T9" fmla="*/ 37 h 371"/>
                <a:gd name="T10" fmla="*/ 0 w 74"/>
                <a:gd name="T11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371">
                  <a:moveTo>
                    <a:pt x="74" y="371"/>
                  </a:moveTo>
                  <a:cubicBezTo>
                    <a:pt x="74" y="37"/>
                    <a:pt x="74" y="37"/>
                    <a:pt x="74" y="37"/>
                  </a:cubicBezTo>
                  <a:cubicBezTo>
                    <a:pt x="74" y="17"/>
                    <a:pt x="57" y="0"/>
                    <a:pt x="37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17" y="0"/>
                    <a:pt x="0" y="17"/>
                    <a:pt x="0" y="37"/>
                  </a:cubicBezTo>
                  <a:cubicBezTo>
                    <a:pt x="0" y="371"/>
                    <a:pt x="0" y="371"/>
                    <a:pt x="0" y="37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Line 342">
              <a:extLst>
                <a:ext uri="{FF2B5EF4-FFF2-40B4-BE49-F238E27FC236}">
                  <a16:creationId xmlns:a16="http://schemas.microsoft.com/office/drawing/2014/main" id="{CE1F4172-DC70-4609-AF3C-8024F527F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56476" y="4429125"/>
              <a:ext cx="4524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343">
              <a:extLst>
                <a:ext uri="{FF2B5EF4-FFF2-40B4-BE49-F238E27FC236}">
                  <a16:creationId xmlns:a16="http://schemas.microsoft.com/office/drawing/2014/main" id="{77AE1C37-5113-4D9C-9727-AB92A77D38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3313" y="4543425"/>
              <a:ext cx="260350" cy="2571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Oval 344">
              <a:extLst>
                <a:ext uri="{FF2B5EF4-FFF2-40B4-BE49-F238E27FC236}">
                  <a16:creationId xmlns:a16="http://schemas.microsoft.com/office/drawing/2014/main" id="{F185C075-E53A-428A-8619-65DC66994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8288" y="3948113"/>
              <a:ext cx="1928813" cy="19208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Line 345">
              <a:extLst>
                <a:ext uri="{FF2B5EF4-FFF2-40B4-BE49-F238E27FC236}">
                  <a16:creationId xmlns:a16="http://schemas.microsoft.com/office/drawing/2014/main" id="{2722F3F1-14A3-4DB2-AD5A-E3276A3F1B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6" y="4414838"/>
              <a:ext cx="265113" cy="2825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Line 346">
              <a:extLst>
                <a:ext uri="{FF2B5EF4-FFF2-40B4-BE49-F238E27FC236}">
                  <a16:creationId xmlns:a16="http://schemas.microsoft.com/office/drawing/2014/main" id="{C10B4FD0-F422-4CDC-8AB7-2421CDB33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6" y="4635500"/>
              <a:ext cx="160338" cy="1714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Line 347">
              <a:extLst>
                <a:ext uri="{FF2B5EF4-FFF2-40B4-BE49-F238E27FC236}">
                  <a16:creationId xmlns:a16="http://schemas.microsoft.com/office/drawing/2014/main" id="{A04F75CB-783A-49C4-9099-8559D60B80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70688" y="4841875"/>
              <a:ext cx="195263" cy="2095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Line 348">
              <a:extLst>
                <a:ext uri="{FF2B5EF4-FFF2-40B4-BE49-F238E27FC236}">
                  <a16:creationId xmlns:a16="http://schemas.microsoft.com/office/drawing/2014/main" id="{EF126A4C-3EF3-4232-957A-72819C78A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89738" y="4970463"/>
              <a:ext cx="155575" cy="17938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31" name="Group 530">
            <a:extLst>
              <a:ext uri="{FF2B5EF4-FFF2-40B4-BE49-F238E27FC236}">
                <a16:creationId xmlns:a16="http://schemas.microsoft.com/office/drawing/2014/main" id="{CF27729A-4D8F-4F57-9A31-45DDD4230B7D}"/>
              </a:ext>
            </a:extLst>
          </p:cNvPr>
          <p:cNvGrpSpPr/>
          <p:nvPr/>
        </p:nvGrpSpPr>
        <p:grpSpPr>
          <a:xfrm>
            <a:off x="10730335" y="1201769"/>
            <a:ext cx="475194" cy="473036"/>
            <a:chOff x="5451475" y="2787650"/>
            <a:chExt cx="2797175" cy="2784475"/>
          </a:xfrm>
        </p:grpSpPr>
        <p:sp>
          <p:nvSpPr>
            <p:cNvPr id="520" name="Freeform 352">
              <a:extLst>
                <a:ext uri="{FF2B5EF4-FFF2-40B4-BE49-F238E27FC236}">
                  <a16:creationId xmlns:a16="http://schemas.microsoft.com/office/drawing/2014/main" id="{83BC5611-755F-4DEA-8D28-289AC974C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2775" y="4106863"/>
              <a:ext cx="58738" cy="58738"/>
            </a:xfrm>
            <a:custGeom>
              <a:avLst/>
              <a:gdLst>
                <a:gd name="T0" fmla="*/ 20 w 33"/>
                <a:gd name="T1" fmla="*/ 2 h 33"/>
                <a:gd name="T2" fmla="*/ 32 w 33"/>
                <a:gd name="T3" fmla="*/ 20 h 33"/>
                <a:gd name="T4" fmla="*/ 13 w 33"/>
                <a:gd name="T5" fmla="*/ 31 h 33"/>
                <a:gd name="T6" fmla="*/ 2 w 33"/>
                <a:gd name="T7" fmla="*/ 13 h 33"/>
                <a:gd name="T8" fmla="*/ 20 w 33"/>
                <a:gd name="T9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20" y="2"/>
                  </a:moveTo>
                  <a:cubicBezTo>
                    <a:pt x="28" y="3"/>
                    <a:pt x="33" y="12"/>
                    <a:pt x="32" y="20"/>
                  </a:cubicBezTo>
                  <a:cubicBezTo>
                    <a:pt x="30" y="28"/>
                    <a:pt x="22" y="33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ubicBezTo>
                    <a:pt x="4" y="5"/>
                    <a:pt x="12" y="0"/>
                    <a:pt x="20" y="2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Freeform 353">
              <a:extLst>
                <a:ext uri="{FF2B5EF4-FFF2-40B4-BE49-F238E27FC236}">
                  <a16:creationId xmlns:a16="http://schemas.microsoft.com/office/drawing/2014/main" id="{BAABF5E4-0173-4C21-8DAC-47D24D460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6025" y="3671888"/>
              <a:ext cx="635000" cy="431800"/>
            </a:xfrm>
            <a:custGeom>
              <a:avLst/>
              <a:gdLst>
                <a:gd name="T0" fmla="*/ 359 w 359"/>
                <a:gd name="T1" fmla="*/ 74 h 245"/>
                <a:gd name="T2" fmla="*/ 0 w 359"/>
                <a:gd name="T3" fmla="*/ 162 h 245"/>
                <a:gd name="T4" fmla="*/ 189 w 359"/>
                <a:gd name="T5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59" h="245">
                  <a:moveTo>
                    <a:pt x="359" y="74"/>
                  </a:moveTo>
                  <a:cubicBezTo>
                    <a:pt x="359" y="74"/>
                    <a:pt x="153" y="0"/>
                    <a:pt x="0" y="162"/>
                  </a:cubicBezTo>
                  <a:cubicBezTo>
                    <a:pt x="189" y="245"/>
                    <a:pt x="189" y="245"/>
                    <a:pt x="189" y="24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Line 354">
              <a:extLst>
                <a:ext uri="{FF2B5EF4-FFF2-40B4-BE49-F238E27FC236}">
                  <a16:creationId xmlns:a16="http://schemas.microsoft.com/office/drawing/2014/main" id="{1BCBEDE3-7884-4EB1-A027-E82FC60B81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65938" y="4475163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Freeform 355">
              <a:extLst>
                <a:ext uri="{FF2B5EF4-FFF2-40B4-BE49-F238E27FC236}">
                  <a16:creationId xmlns:a16="http://schemas.microsoft.com/office/drawing/2014/main" id="{F7DF195B-0F10-4820-865C-85C682CB2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3238" y="4329113"/>
              <a:ext cx="420688" cy="508000"/>
            </a:xfrm>
            <a:custGeom>
              <a:avLst/>
              <a:gdLst>
                <a:gd name="T0" fmla="*/ 237 w 237"/>
                <a:gd name="T1" fmla="*/ 0 h 288"/>
                <a:gd name="T2" fmla="*/ 0 w 237"/>
                <a:gd name="T3" fmla="*/ 288 h 288"/>
                <a:gd name="T4" fmla="*/ 7 w 237"/>
                <a:gd name="T5" fmla="*/ 8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7" h="288">
                  <a:moveTo>
                    <a:pt x="237" y="0"/>
                  </a:moveTo>
                  <a:cubicBezTo>
                    <a:pt x="237" y="0"/>
                    <a:pt x="211" y="220"/>
                    <a:pt x="0" y="288"/>
                  </a:cubicBezTo>
                  <a:cubicBezTo>
                    <a:pt x="7" y="82"/>
                    <a:pt x="7" y="82"/>
                    <a:pt x="7" y="8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Line 356">
              <a:extLst>
                <a:ext uri="{FF2B5EF4-FFF2-40B4-BE49-F238E27FC236}">
                  <a16:creationId xmlns:a16="http://schemas.microsoft.com/office/drawing/2014/main" id="{273E42BF-2632-473F-A2F2-C28EE5CC50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67600" y="3549650"/>
              <a:ext cx="258763" cy="4111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Freeform 357">
              <a:extLst>
                <a:ext uri="{FF2B5EF4-FFF2-40B4-BE49-F238E27FC236}">
                  <a16:creationId xmlns:a16="http://schemas.microsoft.com/office/drawing/2014/main" id="{4322A16D-7F53-4559-807B-FF26954D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8363" y="3735388"/>
              <a:ext cx="317500" cy="315913"/>
            </a:xfrm>
            <a:custGeom>
              <a:avLst/>
              <a:gdLst>
                <a:gd name="T0" fmla="*/ 132 w 179"/>
                <a:gd name="T1" fmla="*/ 156 h 179"/>
                <a:gd name="T2" fmla="*/ 23 w 179"/>
                <a:gd name="T3" fmla="*/ 132 h 179"/>
                <a:gd name="T4" fmla="*/ 48 w 179"/>
                <a:gd name="T5" fmla="*/ 23 h 179"/>
                <a:gd name="T6" fmla="*/ 156 w 179"/>
                <a:gd name="T7" fmla="*/ 48 h 179"/>
                <a:gd name="T8" fmla="*/ 132 w 179"/>
                <a:gd name="T9" fmla="*/ 156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9" h="179">
                  <a:moveTo>
                    <a:pt x="132" y="156"/>
                  </a:moveTo>
                  <a:cubicBezTo>
                    <a:pt x="95" y="179"/>
                    <a:pt x="47" y="168"/>
                    <a:pt x="23" y="132"/>
                  </a:cubicBezTo>
                  <a:cubicBezTo>
                    <a:pt x="0" y="95"/>
                    <a:pt x="11" y="46"/>
                    <a:pt x="48" y="23"/>
                  </a:cubicBezTo>
                  <a:cubicBezTo>
                    <a:pt x="85" y="0"/>
                    <a:pt x="133" y="11"/>
                    <a:pt x="156" y="48"/>
                  </a:cubicBezTo>
                  <a:cubicBezTo>
                    <a:pt x="179" y="85"/>
                    <a:pt x="168" y="133"/>
                    <a:pt x="132" y="15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Freeform 358">
              <a:extLst>
                <a:ext uri="{FF2B5EF4-FFF2-40B4-BE49-F238E27FC236}">
                  <a16:creationId xmlns:a16="http://schemas.microsoft.com/office/drawing/2014/main" id="{487501B9-1515-46F9-8921-EB03F0E6F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8113" y="3529013"/>
              <a:ext cx="1350963" cy="985838"/>
            </a:xfrm>
            <a:custGeom>
              <a:avLst/>
              <a:gdLst>
                <a:gd name="T0" fmla="*/ 37 w 762"/>
                <a:gd name="T1" fmla="*/ 391 h 559"/>
                <a:gd name="T2" fmla="*/ 0 w 762"/>
                <a:gd name="T3" fmla="*/ 435 h 559"/>
                <a:gd name="T4" fmla="*/ 86 w 762"/>
                <a:gd name="T5" fmla="*/ 559 h 559"/>
                <a:gd name="T6" fmla="*/ 134 w 762"/>
                <a:gd name="T7" fmla="*/ 546 h 559"/>
                <a:gd name="T8" fmla="*/ 213 w 762"/>
                <a:gd name="T9" fmla="*/ 536 h 559"/>
                <a:gd name="T10" fmla="*/ 134 w 762"/>
                <a:gd name="T11" fmla="*/ 546 h 559"/>
                <a:gd name="T12" fmla="*/ 98 w 762"/>
                <a:gd name="T13" fmla="*/ 489 h 559"/>
                <a:gd name="T14" fmla="*/ 73 w 762"/>
                <a:gd name="T15" fmla="*/ 449 h 559"/>
                <a:gd name="T16" fmla="*/ 37 w 762"/>
                <a:gd name="T17" fmla="*/ 391 h 559"/>
                <a:gd name="T18" fmla="*/ 80 w 762"/>
                <a:gd name="T19" fmla="*/ 326 h 559"/>
                <a:gd name="T20" fmla="*/ 80 w 762"/>
                <a:gd name="T21" fmla="*/ 326 h 559"/>
                <a:gd name="T22" fmla="*/ 250 w 762"/>
                <a:gd name="T23" fmla="*/ 155 h 559"/>
                <a:gd name="T24" fmla="*/ 355 w 762"/>
                <a:gd name="T25" fmla="*/ 83 h 559"/>
                <a:gd name="T26" fmla="*/ 553 w 762"/>
                <a:gd name="T27" fmla="*/ 12 h 559"/>
                <a:gd name="T28" fmla="*/ 746 w 762"/>
                <a:gd name="T29" fmla="*/ 53 h 559"/>
                <a:gd name="T30" fmla="*/ 699 w 762"/>
                <a:gd name="T31" fmla="*/ 245 h 559"/>
                <a:gd name="T32" fmla="*/ 550 w 762"/>
                <a:gd name="T33" fmla="*/ 393 h 559"/>
                <a:gd name="T34" fmla="*/ 443 w 762"/>
                <a:gd name="T35" fmla="*/ 454 h 559"/>
                <a:gd name="T36" fmla="*/ 213 w 762"/>
                <a:gd name="T37" fmla="*/ 536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62" h="559">
                  <a:moveTo>
                    <a:pt x="37" y="391"/>
                  </a:moveTo>
                  <a:cubicBezTo>
                    <a:pt x="0" y="435"/>
                    <a:pt x="0" y="435"/>
                    <a:pt x="0" y="435"/>
                  </a:cubicBezTo>
                  <a:cubicBezTo>
                    <a:pt x="86" y="559"/>
                    <a:pt x="86" y="559"/>
                    <a:pt x="86" y="559"/>
                  </a:cubicBezTo>
                  <a:cubicBezTo>
                    <a:pt x="134" y="546"/>
                    <a:pt x="134" y="546"/>
                    <a:pt x="134" y="546"/>
                  </a:cubicBezTo>
                  <a:cubicBezTo>
                    <a:pt x="213" y="536"/>
                    <a:pt x="213" y="536"/>
                    <a:pt x="213" y="536"/>
                  </a:cubicBezTo>
                  <a:cubicBezTo>
                    <a:pt x="163" y="546"/>
                    <a:pt x="134" y="546"/>
                    <a:pt x="134" y="546"/>
                  </a:cubicBezTo>
                  <a:cubicBezTo>
                    <a:pt x="98" y="489"/>
                    <a:pt x="98" y="489"/>
                    <a:pt x="98" y="489"/>
                  </a:cubicBezTo>
                  <a:cubicBezTo>
                    <a:pt x="73" y="449"/>
                    <a:pt x="73" y="449"/>
                    <a:pt x="73" y="449"/>
                  </a:cubicBezTo>
                  <a:cubicBezTo>
                    <a:pt x="37" y="391"/>
                    <a:pt x="37" y="391"/>
                    <a:pt x="37" y="391"/>
                  </a:cubicBezTo>
                  <a:cubicBezTo>
                    <a:pt x="37" y="391"/>
                    <a:pt x="50" y="366"/>
                    <a:pt x="80" y="326"/>
                  </a:cubicBezTo>
                  <a:cubicBezTo>
                    <a:pt x="80" y="326"/>
                    <a:pt x="80" y="326"/>
                    <a:pt x="80" y="326"/>
                  </a:cubicBezTo>
                  <a:cubicBezTo>
                    <a:pt x="114" y="281"/>
                    <a:pt x="169" y="219"/>
                    <a:pt x="250" y="155"/>
                  </a:cubicBezTo>
                  <a:cubicBezTo>
                    <a:pt x="281" y="131"/>
                    <a:pt x="316" y="107"/>
                    <a:pt x="355" y="83"/>
                  </a:cubicBezTo>
                  <a:cubicBezTo>
                    <a:pt x="430" y="37"/>
                    <a:pt x="497" y="18"/>
                    <a:pt x="553" y="12"/>
                  </a:cubicBezTo>
                  <a:cubicBezTo>
                    <a:pt x="673" y="0"/>
                    <a:pt x="746" y="53"/>
                    <a:pt x="746" y="53"/>
                  </a:cubicBezTo>
                  <a:cubicBezTo>
                    <a:pt x="746" y="53"/>
                    <a:pt x="762" y="141"/>
                    <a:pt x="699" y="245"/>
                  </a:cubicBezTo>
                  <a:cubicBezTo>
                    <a:pt x="670" y="293"/>
                    <a:pt x="624" y="345"/>
                    <a:pt x="550" y="393"/>
                  </a:cubicBezTo>
                  <a:cubicBezTo>
                    <a:pt x="513" y="417"/>
                    <a:pt x="477" y="437"/>
                    <a:pt x="443" y="454"/>
                  </a:cubicBezTo>
                  <a:cubicBezTo>
                    <a:pt x="349" y="502"/>
                    <a:pt x="268" y="525"/>
                    <a:pt x="213" y="53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Freeform 359">
              <a:extLst>
                <a:ext uri="{FF2B5EF4-FFF2-40B4-BE49-F238E27FC236}">
                  <a16:creationId xmlns:a16="http://schemas.microsoft.com/office/drawing/2014/main" id="{553730DB-9198-4036-9DE1-CA54A56C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5500" y="4340225"/>
              <a:ext cx="541338" cy="331788"/>
            </a:xfrm>
            <a:custGeom>
              <a:avLst/>
              <a:gdLst>
                <a:gd name="T0" fmla="*/ 279 w 305"/>
                <a:gd name="T1" fmla="*/ 39 h 188"/>
                <a:gd name="T2" fmla="*/ 5 w 305"/>
                <a:gd name="T3" fmla="*/ 181 h 188"/>
                <a:gd name="T4" fmla="*/ 262 w 305"/>
                <a:gd name="T5" fmla="*/ 11 h 188"/>
                <a:gd name="T6" fmla="*/ 300 w 305"/>
                <a:gd name="T7" fmla="*/ 8 h 188"/>
                <a:gd name="T8" fmla="*/ 279 w 305"/>
                <a:gd name="T9" fmla="*/ 39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5" h="188">
                  <a:moveTo>
                    <a:pt x="279" y="39"/>
                  </a:moveTo>
                  <a:cubicBezTo>
                    <a:pt x="262" y="49"/>
                    <a:pt x="9" y="188"/>
                    <a:pt x="5" y="181"/>
                  </a:cubicBezTo>
                  <a:cubicBezTo>
                    <a:pt x="0" y="173"/>
                    <a:pt x="246" y="20"/>
                    <a:pt x="262" y="11"/>
                  </a:cubicBezTo>
                  <a:cubicBezTo>
                    <a:pt x="279" y="1"/>
                    <a:pt x="296" y="0"/>
                    <a:pt x="300" y="8"/>
                  </a:cubicBezTo>
                  <a:cubicBezTo>
                    <a:pt x="305" y="16"/>
                    <a:pt x="295" y="30"/>
                    <a:pt x="279" y="39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Freeform 360">
              <a:extLst>
                <a:ext uri="{FF2B5EF4-FFF2-40B4-BE49-F238E27FC236}">
                  <a16:creationId xmlns:a16="http://schemas.microsoft.com/office/drawing/2014/main" id="{632DF921-2CE4-479C-A47C-84C2EE48B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68988" y="4497388"/>
              <a:ext cx="536575" cy="328613"/>
            </a:xfrm>
            <a:custGeom>
              <a:avLst/>
              <a:gdLst>
                <a:gd name="T0" fmla="*/ 276 w 303"/>
                <a:gd name="T1" fmla="*/ 36 h 186"/>
                <a:gd name="T2" fmla="*/ 4 w 303"/>
                <a:gd name="T3" fmla="*/ 179 h 186"/>
                <a:gd name="T4" fmla="*/ 263 w 303"/>
                <a:gd name="T5" fmla="*/ 12 h 186"/>
                <a:gd name="T6" fmla="*/ 299 w 303"/>
                <a:gd name="T7" fmla="*/ 6 h 186"/>
                <a:gd name="T8" fmla="*/ 276 w 303"/>
                <a:gd name="T9" fmla="*/ 3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3" h="186">
                  <a:moveTo>
                    <a:pt x="276" y="36"/>
                  </a:moveTo>
                  <a:cubicBezTo>
                    <a:pt x="260" y="45"/>
                    <a:pt x="7" y="186"/>
                    <a:pt x="4" y="179"/>
                  </a:cubicBezTo>
                  <a:cubicBezTo>
                    <a:pt x="0" y="173"/>
                    <a:pt x="246" y="22"/>
                    <a:pt x="263" y="12"/>
                  </a:cubicBezTo>
                  <a:cubicBezTo>
                    <a:pt x="279" y="2"/>
                    <a:pt x="295" y="0"/>
                    <a:pt x="299" y="6"/>
                  </a:cubicBezTo>
                  <a:cubicBezTo>
                    <a:pt x="303" y="13"/>
                    <a:pt x="293" y="26"/>
                    <a:pt x="276" y="36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Freeform 361">
              <a:extLst>
                <a:ext uri="{FF2B5EF4-FFF2-40B4-BE49-F238E27FC236}">
                  <a16:creationId xmlns:a16="http://schemas.microsoft.com/office/drawing/2014/main" id="{CF3441B8-4BC4-45B7-BF8C-8928F9956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9963" y="4516438"/>
              <a:ext cx="538163" cy="333375"/>
            </a:xfrm>
            <a:custGeom>
              <a:avLst/>
              <a:gdLst>
                <a:gd name="T0" fmla="*/ 279 w 304"/>
                <a:gd name="T1" fmla="*/ 40 h 189"/>
                <a:gd name="T2" fmla="*/ 4 w 304"/>
                <a:gd name="T3" fmla="*/ 181 h 189"/>
                <a:gd name="T4" fmla="*/ 262 w 304"/>
                <a:gd name="T5" fmla="*/ 11 h 189"/>
                <a:gd name="T6" fmla="*/ 300 w 304"/>
                <a:gd name="T7" fmla="*/ 8 h 189"/>
                <a:gd name="T8" fmla="*/ 279 w 304"/>
                <a:gd name="T9" fmla="*/ 40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4" h="189">
                  <a:moveTo>
                    <a:pt x="279" y="40"/>
                  </a:moveTo>
                  <a:cubicBezTo>
                    <a:pt x="262" y="49"/>
                    <a:pt x="9" y="189"/>
                    <a:pt x="4" y="181"/>
                  </a:cubicBezTo>
                  <a:cubicBezTo>
                    <a:pt x="0" y="173"/>
                    <a:pt x="246" y="21"/>
                    <a:pt x="262" y="11"/>
                  </a:cubicBezTo>
                  <a:cubicBezTo>
                    <a:pt x="278" y="2"/>
                    <a:pt x="295" y="0"/>
                    <a:pt x="300" y="8"/>
                  </a:cubicBezTo>
                  <a:cubicBezTo>
                    <a:pt x="304" y="16"/>
                    <a:pt x="295" y="30"/>
                    <a:pt x="279" y="40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Oval 362">
              <a:extLst>
                <a:ext uri="{FF2B5EF4-FFF2-40B4-BE49-F238E27FC236}">
                  <a16:creationId xmlns:a16="http://schemas.microsoft.com/office/drawing/2014/main" id="{B2B70ECA-BAD1-4ED0-A1A1-80F97600E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1475" y="2787650"/>
              <a:ext cx="2797175" cy="27844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33" name="Oval 532">
            <a:extLst>
              <a:ext uri="{FF2B5EF4-FFF2-40B4-BE49-F238E27FC236}">
                <a16:creationId xmlns:a16="http://schemas.microsoft.com/office/drawing/2014/main" id="{C9911DB3-2C1A-4853-883E-6A02DBBBE326}"/>
              </a:ext>
            </a:extLst>
          </p:cNvPr>
          <p:cNvSpPr/>
          <p:nvPr/>
        </p:nvSpPr>
        <p:spPr>
          <a:xfrm>
            <a:off x="928558" y="202438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4" name="Oval 533">
            <a:extLst>
              <a:ext uri="{FF2B5EF4-FFF2-40B4-BE49-F238E27FC236}">
                <a16:creationId xmlns:a16="http://schemas.microsoft.com/office/drawing/2014/main" id="{8795B47B-C40E-461C-8692-2043820210D3}"/>
              </a:ext>
            </a:extLst>
          </p:cNvPr>
          <p:cNvSpPr/>
          <p:nvPr/>
        </p:nvSpPr>
        <p:spPr>
          <a:xfrm>
            <a:off x="1819254" y="202438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5" name="Oval 534">
            <a:extLst>
              <a:ext uri="{FF2B5EF4-FFF2-40B4-BE49-F238E27FC236}">
                <a16:creationId xmlns:a16="http://schemas.microsoft.com/office/drawing/2014/main" id="{5B618EBC-F67B-4198-A4B7-B4295CB1498B}"/>
              </a:ext>
            </a:extLst>
          </p:cNvPr>
          <p:cNvSpPr/>
          <p:nvPr/>
        </p:nvSpPr>
        <p:spPr>
          <a:xfrm>
            <a:off x="2699321" y="202932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6" name="Oval 535">
            <a:extLst>
              <a:ext uri="{FF2B5EF4-FFF2-40B4-BE49-F238E27FC236}">
                <a16:creationId xmlns:a16="http://schemas.microsoft.com/office/drawing/2014/main" id="{1C5E31C7-4722-4ECD-A1D8-C22C78A63CC8}"/>
              </a:ext>
            </a:extLst>
          </p:cNvPr>
          <p:cNvSpPr/>
          <p:nvPr/>
        </p:nvSpPr>
        <p:spPr>
          <a:xfrm>
            <a:off x="3587234" y="2037789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7" name="Oval 536">
            <a:extLst>
              <a:ext uri="{FF2B5EF4-FFF2-40B4-BE49-F238E27FC236}">
                <a16:creationId xmlns:a16="http://schemas.microsoft.com/office/drawing/2014/main" id="{E37E4958-7C22-4CC4-83C3-94E553F654AB}"/>
              </a:ext>
            </a:extLst>
          </p:cNvPr>
          <p:cNvSpPr/>
          <p:nvPr/>
        </p:nvSpPr>
        <p:spPr>
          <a:xfrm>
            <a:off x="4457794" y="204121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8" name="Oval 537">
            <a:extLst>
              <a:ext uri="{FF2B5EF4-FFF2-40B4-BE49-F238E27FC236}">
                <a16:creationId xmlns:a16="http://schemas.microsoft.com/office/drawing/2014/main" id="{6F46FC4F-D880-4561-8E19-80CEB8B4EC6E}"/>
              </a:ext>
            </a:extLst>
          </p:cNvPr>
          <p:cNvSpPr/>
          <p:nvPr/>
        </p:nvSpPr>
        <p:spPr>
          <a:xfrm>
            <a:off x="5334762" y="202439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9" name="Oval 538">
            <a:extLst>
              <a:ext uri="{FF2B5EF4-FFF2-40B4-BE49-F238E27FC236}">
                <a16:creationId xmlns:a16="http://schemas.microsoft.com/office/drawing/2014/main" id="{27C66481-3D67-4B41-9BAF-D17C464EDAC5}"/>
              </a:ext>
            </a:extLst>
          </p:cNvPr>
          <p:cNvSpPr/>
          <p:nvPr/>
        </p:nvSpPr>
        <p:spPr>
          <a:xfrm>
            <a:off x="7031525" y="2024388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0" name="Oval 539">
            <a:extLst>
              <a:ext uri="{FF2B5EF4-FFF2-40B4-BE49-F238E27FC236}">
                <a16:creationId xmlns:a16="http://schemas.microsoft.com/office/drawing/2014/main" id="{8BEE9504-EDF4-467F-8263-3928DC3339BB}"/>
              </a:ext>
            </a:extLst>
          </p:cNvPr>
          <p:cNvSpPr/>
          <p:nvPr/>
        </p:nvSpPr>
        <p:spPr>
          <a:xfrm>
            <a:off x="8042851" y="201441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1" name="Oval 540">
            <a:extLst>
              <a:ext uri="{FF2B5EF4-FFF2-40B4-BE49-F238E27FC236}">
                <a16:creationId xmlns:a16="http://schemas.microsoft.com/office/drawing/2014/main" id="{BCA77586-2EA1-4103-B3B9-047ED8C697EC}"/>
              </a:ext>
            </a:extLst>
          </p:cNvPr>
          <p:cNvSpPr/>
          <p:nvPr/>
        </p:nvSpPr>
        <p:spPr>
          <a:xfrm>
            <a:off x="8922918" y="2014412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6" name="Oval 575">
            <a:extLst>
              <a:ext uri="{FF2B5EF4-FFF2-40B4-BE49-F238E27FC236}">
                <a16:creationId xmlns:a16="http://schemas.microsoft.com/office/drawing/2014/main" id="{84BD53F2-59D8-487B-A848-3D001384E69B}"/>
              </a:ext>
            </a:extLst>
          </p:cNvPr>
          <p:cNvSpPr/>
          <p:nvPr/>
        </p:nvSpPr>
        <p:spPr>
          <a:xfrm>
            <a:off x="6225677" y="204121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7" name="Oval 576">
            <a:extLst>
              <a:ext uri="{FF2B5EF4-FFF2-40B4-BE49-F238E27FC236}">
                <a16:creationId xmlns:a16="http://schemas.microsoft.com/office/drawing/2014/main" id="{4A411DD9-24DB-4FAE-8C41-5E89FDF0551A}"/>
              </a:ext>
            </a:extLst>
          </p:cNvPr>
          <p:cNvSpPr/>
          <p:nvPr/>
        </p:nvSpPr>
        <p:spPr>
          <a:xfrm>
            <a:off x="9821415" y="204121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8" name="Oval 577">
            <a:extLst>
              <a:ext uri="{FF2B5EF4-FFF2-40B4-BE49-F238E27FC236}">
                <a16:creationId xmlns:a16="http://schemas.microsoft.com/office/drawing/2014/main" id="{5902C319-7A86-472B-ABC2-250D987BC736}"/>
              </a:ext>
            </a:extLst>
          </p:cNvPr>
          <p:cNvSpPr/>
          <p:nvPr/>
        </p:nvSpPr>
        <p:spPr>
          <a:xfrm>
            <a:off x="10730335" y="2048710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9" name="Oval 578">
            <a:extLst>
              <a:ext uri="{FF2B5EF4-FFF2-40B4-BE49-F238E27FC236}">
                <a16:creationId xmlns:a16="http://schemas.microsoft.com/office/drawing/2014/main" id="{8D7157F9-0CA2-44C9-870B-6DD8F7634640}"/>
              </a:ext>
            </a:extLst>
          </p:cNvPr>
          <p:cNvSpPr/>
          <p:nvPr/>
        </p:nvSpPr>
        <p:spPr>
          <a:xfrm>
            <a:off x="921334" y="2930134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0" name="Oval 579">
            <a:extLst>
              <a:ext uri="{FF2B5EF4-FFF2-40B4-BE49-F238E27FC236}">
                <a16:creationId xmlns:a16="http://schemas.microsoft.com/office/drawing/2014/main" id="{ACCCF92A-960F-4B10-B2D7-F91ABF34EF21}"/>
              </a:ext>
            </a:extLst>
          </p:cNvPr>
          <p:cNvSpPr/>
          <p:nvPr/>
        </p:nvSpPr>
        <p:spPr>
          <a:xfrm>
            <a:off x="1801401" y="2930133"/>
            <a:ext cx="639933" cy="639933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08" name="Group 607">
            <a:extLst>
              <a:ext uri="{FF2B5EF4-FFF2-40B4-BE49-F238E27FC236}">
                <a16:creationId xmlns:a16="http://schemas.microsoft.com/office/drawing/2014/main" id="{B24F828B-70E8-4597-81E9-45BA37120C0C}"/>
              </a:ext>
            </a:extLst>
          </p:cNvPr>
          <p:cNvGrpSpPr/>
          <p:nvPr/>
        </p:nvGrpSpPr>
        <p:grpSpPr>
          <a:xfrm>
            <a:off x="990002" y="2086971"/>
            <a:ext cx="517044" cy="514768"/>
            <a:chOff x="5638800" y="4094163"/>
            <a:chExt cx="2524125" cy="2513012"/>
          </a:xfrm>
        </p:grpSpPr>
        <p:sp>
          <p:nvSpPr>
            <p:cNvPr id="599" name="Freeform 366">
              <a:extLst>
                <a:ext uri="{FF2B5EF4-FFF2-40B4-BE49-F238E27FC236}">
                  <a16:creationId xmlns:a16="http://schemas.microsoft.com/office/drawing/2014/main" id="{3763BC8E-EF3A-41B7-87E1-99C43547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34125" y="4697413"/>
              <a:ext cx="1252538" cy="1241425"/>
            </a:xfrm>
            <a:custGeom>
              <a:avLst/>
              <a:gdLst>
                <a:gd name="T0" fmla="*/ 767 w 865"/>
                <a:gd name="T1" fmla="*/ 45 h 861"/>
                <a:gd name="T2" fmla="*/ 721 w 865"/>
                <a:gd name="T3" fmla="*/ 590 h 861"/>
                <a:gd name="T4" fmla="*/ 319 w 865"/>
                <a:gd name="T5" fmla="*/ 821 h 861"/>
                <a:gd name="T6" fmla="*/ 233 w 865"/>
                <a:gd name="T7" fmla="*/ 760 h 861"/>
                <a:gd name="T8" fmla="*/ 155 w 865"/>
                <a:gd name="T9" fmla="*/ 695 h 861"/>
                <a:gd name="T10" fmla="*/ 81 w 865"/>
                <a:gd name="T11" fmla="*/ 621 h 861"/>
                <a:gd name="T12" fmla="*/ 243 w 865"/>
                <a:gd name="T13" fmla="*/ 186 h 861"/>
                <a:gd name="T14" fmla="*/ 767 w 865"/>
                <a:gd name="T15" fmla="*/ 45 h 8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65" h="861">
                  <a:moveTo>
                    <a:pt x="767" y="45"/>
                  </a:moveTo>
                  <a:cubicBezTo>
                    <a:pt x="767" y="45"/>
                    <a:pt x="865" y="320"/>
                    <a:pt x="721" y="590"/>
                  </a:cubicBezTo>
                  <a:cubicBezTo>
                    <a:pt x="577" y="861"/>
                    <a:pt x="319" y="821"/>
                    <a:pt x="319" y="821"/>
                  </a:cubicBezTo>
                  <a:cubicBezTo>
                    <a:pt x="233" y="760"/>
                    <a:pt x="233" y="760"/>
                    <a:pt x="233" y="760"/>
                  </a:cubicBezTo>
                  <a:cubicBezTo>
                    <a:pt x="155" y="695"/>
                    <a:pt x="155" y="695"/>
                    <a:pt x="155" y="695"/>
                  </a:cubicBezTo>
                  <a:cubicBezTo>
                    <a:pt x="81" y="621"/>
                    <a:pt x="81" y="621"/>
                    <a:pt x="81" y="621"/>
                  </a:cubicBezTo>
                  <a:cubicBezTo>
                    <a:pt x="81" y="621"/>
                    <a:pt x="0" y="372"/>
                    <a:pt x="243" y="186"/>
                  </a:cubicBezTo>
                  <a:cubicBezTo>
                    <a:pt x="487" y="0"/>
                    <a:pt x="767" y="45"/>
                    <a:pt x="767" y="45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Freeform 367">
              <a:extLst>
                <a:ext uri="{FF2B5EF4-FFF2-40B4-BE49-F238E27FC236}">
                  <a16:creationId xmlns:a16="http://schemas.microsoft.com/office/drawing/2014/main" id="{C3923797-E165-4D49-BF13-40A30A441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6338" y="4932363"/>
              <a:ext cx="476250" cy="417512"/>
            </a:xfrm>
            <a:custGeom>
              <a:avLst/>
              <a:gdLst>
                <a:gd name="T0" fmla="*/ 116 w 300"/>
                <a:gd name="T1" fmla="*/ 263 h 263"/>
                <a:gd name="T2" fmla="*/ 0 w 300"/>
                <a:gd name="T3" fmla="*/ 157 h 263"/>
                <a:gd name="T4" fmla="*/ 157 w 300"/>
                <a:gd name="T5" fmla="*/ 0 h 263"/>
                <a:gd name="T6" fmla="*/ 300 w 300"/>
                <a:gd name="T7" fmla="*/ 0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0" h="263">
                  <a:moveTo>
                    <a:pt x="116" y="263"/>
                  </a:moveTo>
                  <a:lnTo>
                    <a:pt x="0" y="157"/>
                  </a:lnTo>
                  <a:lnTo>
                    <a:pt x="157" y="0"/>
                  </a:lnTo>
                  <a:lnTo>
                    <a:pt x="30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Freeform 368">
              <a:extLst>
                <a:ext uri="{FF2B5EF4-FFF2-40B4-BE49-F238E27FC236}">
                  <a16:creationId xmlns:a16="http://schemas.microsoft.com/office/drawing/2014/main" id="{73E43CE5-4C68-4D49-BD86-27C89570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138" y="5634038"/>
              <a:ext cx="382588" cy="390525"/>
            </a:xfrm>
            <a:custGeom>
              <a:avLst/>
              <a:gdLst>
                <a:gd name="T0" fmla="*/ 241 w 241"/>
                <a:gd name="T1" fmla="*/ 0 h 246"/>
                <a:gd name="T2" fmla="*/ 241 w 241"/>
                <a:gd name="T3" fmla="*/ 99 h 246"/>
                <a:gd name="T4" fmla="*/ 93 w 241"/>
                <a:gd name="T5" fmla="*/ 246 h 246"/>
                <a:gd name="T6" fmla="*/ 0 w 241"/>
                <a:gd name="T7" fmla="*/ 153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1" h="246">
                  <a:moveTo>
                    <a:pt x="241" y="0"/>
                  </a:moveTo>
                  <a:lnTo>
                    <a:pt x="241" y="99"/>
                  </a:lnTo>
                  <a:lnTo>
                    <a:pt x="93" y="246"/>
                  </a:lnTo>
                  <a:lnTo>
                    <a:pt x="0" y="15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Line 369">
              <a:extLst>
                <a:ext uri="{FF2B5EF4-FFF2-40B4-BE49-F238E27FC236}">
                  <a16:creationId xmlns:a16="http://schemas.microsoft.com/office/drawing/2014/main" id="{0DACA7B6-43DC-49D8-B0F8-7E2B63C6C3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27800" y="5924550"/>
              <a:ext cx="169863" cy="1682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Line 370">
              <a:extLst>
                <a:ext uri="{FF2B5EF4-FFF2-40B4-BE49-F238E27FC236}">
                  <a16:creationId xmlns:a16="http://schemas.microsoft.com/office/drawing/2014/main" id="{695E595F-DBB8-4670-A76B-D15DEAB07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72213" y="5868988"/>
              <a:ext cx="242888" cy="242887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Line 371">
              <a:extLst>
                <a:ext uri="{FF2B5EF4-FFF2-40B4-BE49-F238E27FC236}">
                  <a16:creationId xmlns:a16="http://schemas.microsoft.com/office/drawing/2014/main" id="{98F94B00-2EB8-4B94-A16B-E4E9389644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72213" y="5683250"/>
              <a:ext cx="147638" cy="1460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Freeform 372">
              <a:extLst>
                <a:ext uri="{FF2B5EF4-FFF2-40B4-BE49-F238E27FC236}">
                  <a16:creationId xmlns:a16="http://schemas.microsoft.com/office/drawing/2014/main" id="{EFA4779A-981C-4857-B5DB-5D6B301A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8638" y="4927600"/>
              <a:ext cx="455613" cy="427037"/>
            </a:xfrm>
            <a:custGeom>
              <a:avLst/>
              <a:gdLst>
                <a:gd name="T0" fmla="*/ 274 w 315"/>
                <a:gd name="T1" fmla="*/ 248 h 296"/>
                <a:gd name="T2" fmla="*/ 82 w 315"/>
                <a:gd name="T3" fmla="*/ 236 h 296"/>
                <a:gd name="T4" fmla="*/ 42 w 315"/>
                <a:gd name="T5" fmla="*/ 49 h 296"/>
                <a:gd name="T6" fmla="*/ 233 w 315"/>
                <a:gd name="T7" fmla="*/ 60 h 296"/>
                <a:gd name="T8" fmla="*/ 274 w 315"/>
                <a:gd name="T9" fmla="*/ 248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5" h="296">
                  <a:moveTo>
                    <a:pt x="274" y="248"/>
                  </a:moveTo>
                  <a:cubicBezTo>
                    <a:pt x="232" y="296"/>
                    <a:pt x="146" y="291"/>
                    <a:pt x="82" y="236"/>
                  </a:cubicBezTo>
                  <a:cubicBezTo>
                    <a:pt x="18" y="181"/>
                    <a:pt x="0" y="97"/>
                    <a:pt x="42" y="49"/>
                  </a:cubicBezTo>
                  <a:cubicBezTo>
                    <a:pt x="83" y="0"/>
                    <a:pt x="169" y="5"/>
                    <a:pt x="233" y="60"/>
                  </a:cubicBezTo>
                  <a:cubicBezTo>
                    <a:pt x="297" y="115"/>
                    <a:pt x="315" y="199"/>
                    <a:pt x="274" y="248"/>
                  </a:cubicBez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Freeform 373">
              <a:extLst>
                <a:ext uri="{FF2B5EF4-FFF2-40B4-BE49-F238E27FC236}">
                  <a16:creationId xmlns:a16="http://schemas.microsoft.com/office/drawing/2014/main" id="{5CDA082C-2D97-4FE3-814A-20F6A891989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1600" y="5575300"/>
              <a:ext cx="344488" cy="304800"/>
            </a:xfrm>
            <a:custGeom>
              <a:avLst/>
              <a:gdLst>
                <a:gd name="T0" fmla="*/ 0 w 238"/>
                <a:gd name="T1" fmla="*/ 12 h 212"/>
                <a:gd name="T2" fmla="*/ 0 w 238"/>
                <a:gd name="T3" fmla="*/ 12 h 212"/>
                <a:gd name="T4" fmla="*/ 237 w 238"/>
                <a:gd name="T5" fmla="*/ 210 h 212"/>
                <a:gd name="T6" fmla="*/ 238 w 238"/>
                <a:gd name="T7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8" h="212">
                  <a:moveTo>
                    <a:pt x="0" y="12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21" y="0"/>
                    <a:pt x="228" y="90"/>
                    <a:pt x="237" y="210"/>
                  </a:cubicBezTo>
                  <a:cubicBezTo>
                    <a:pt x="238" y="212"/>
                    <a:pt x="238" y="212"/>
                    <a:pt x="238" y="21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Oval 374">
              <a:extLst>
                <a:ext uri="{FF2B5EF4-FFF2-40B4-BE49-F238E27FC236}">
                  <a16:creationId xmlns:a16="http://schemas.microsoft.com/office/drawing/2014/main" id="{8F5C674A-003A-4B00-9051-3842082DC0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38800" y="4094163"/>
              <a:ext cx="2524125" cy="2513012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22" name="Group 621">
            <a:extLst>
              <a:ext uri="{FF2B5EF4-FFF2-40B4-BE49-F238E27FC236}">
                <a16:creationId xmlns:a16="http://schemas.microsoft.com/office/drawing/2014/main" id="{3A7DE58C-C7CB-4EAF-A9F8-400982786C2A}"/>
              </a:ext>
            </a:extLst>
          </p:cNvPr>
          <p:cNvGrpSpPr/>
          <p:nvPr/>
        </p:nvGrpSpPr>
        <p:grpSpPr>
          <a:xfrm>
            <a:off x="1883645" y="2089793"/>
            <a:ext cx="511151" cy="509123"/>
            <a:chOff x="7096125" y="4465638"/>
            <a:chExt cx="2000250" cy="1992313"/>
          </a:xfrm>
        </p:grpSpPr>
        <p:sp>
          <p:nvSpPr>
            <p:cNvPr id="613" name="Freeform 378">
              <a:extLst>
                <a:ext uri="{FF2B5EF4-FFF2-40B4-BE49-F238E27FC236}">
                  <a16:creationId xmlns:a16="http://schemas.microsoft.com/office/drawing/2014/main" id="{70F87140-668B-41F9-AEDF-9D9E8090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4794251"/>
              <a:ext cx="565150" cy="1447800"/>
            </a:xfrm>
            <a:custGeom>
              <a:avLst/>
              <a:gdLst>
                <a:gd name="T0" fmla="*/ 239 w 478"/>
                <a:gd name="T1" fmla="*/ 0 h 1230"/>
                <a:gd name="T2" fmla="*/ 473 w 478"/>
                <a:gd name="T3" fmla="*/ 442 h 1230"/>
                <a:gd name="T4" fmla="*/ 356 w 478"/>
                <a:gd name="T5" fmla="*/ 996 h 1230"/>
                <a:gd name="T6" fmla="*/ 270 w 478"/>
                <a:gd name="T7" fmla="*/ 996 h 1230"/>
                <a:gd name="T8" fmla="*/ 270 w 478"/>
                <a:gd name="T9" fmla="*/ 1200 h 1230"/>
                <a:gd name="T10" fmla="*/ 239 w 478"/>
                <a:gd name="T11" fmla="*/ 1230 h 1230"/>
                <a:gd name="T12" fmla="*/ 239 w 478"/>
                <a:gd name="T13" fmla="*/ 1230 h 1230"/>
                <a:gd name="T14" fmla="*/ 209 w 478"/>
                <a:gd name="T15" fmla="*/ 1200 h 1230"/>
                <a:gd name="T16" fmla="*/ 209 w 478"/>
                <a:gd name="T17" fmla="*/ 996 h 1230"/>
                <a:gd name="T18" fmla="*/ 122 w 478"/>
                <a:gd name="T19" fmla="*/ 996 h 1230"/>
                <a:gd name="T20" fmla="*/ 6 w 478"/>
                <a:gd name="T21" fmla="*/ 442 h 1230"/>
                <a:gd name="T22" fmla="*/ 239 w 478"/>
                <a:gd name="T23" fmla="*/ 0 h 1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78" h="1230">
                  <a:moveTo>
                    <a:pt x="239" y="0"/>
                  </a:moveTo>
                  <a:cubicBezTo>
                    <a:pt x="239" y="0"/>
                    <a:pt x="468" y="92"/>
                    <a:pt x="473" y="442"/>
                  </a:cubicBezTo>
                  <a:cubicBezTo>
                    <a:pt x="478" y="793"/>
                    <a:pt x="356" y="996"/>
                    <a:pt x="356" y="996"/>
                  </a:cubicBezTo>
                  <a:cubicBezTo>
                    <a:pt x="270" y="996"/>
                    <a:pt x="270" y="996"/>
                    <a:pt x="270" y="996"/>
                  </a:cubicBezTo>
                  <a:cubicBezTo>
                    <a:pt x="270" y="1200"/>
                    <a:pt x="270" y="1200"/>
                    <a:pt x="270" y="1200"/>
                  </a:cubicBezTo>
                  <a:cubicBezTo>
                    <a:pt x="270" y="1217"/>
                    <a:pt x="256" y="1230"/>
                    <a:pt x="239" y="1230"/>
                  </a:cubicBezTo>
                  <a:cubicBezTo>
                    <a:pt x="239" y="1230"/>
                    <a:pt x="239" y="1230"/>
                    <a:pt x="239" y="1230"/>
                  </a:cubicBezTo>
                  <a:cubicBezTo>
                    <a:pt x="222" y="1230"/>
                    <a:pt x="209" y="1217"/>
                    <a:pt x="209" y="1200"/>
                  </a:cubicBezTo>
                  <a:cubicBezTo>
                    <a:pt x="209" y="996"/>
                    <a:pt x="209" y="996"/>
                    <a:pt x="209" y="996"/>
                  </a:cubicBezTo>
                  <a:cubicBezTo>
                    <a:pt x="122" y="996"/>
                    <a:pt x="122" y="996"/>
                    <a:pt x="122" y="996"/>
                  </a:cubicBezTo>
                  <a:cubicBezTo>
                    <a:pt x="122" y="996"/>
                    <a:pt x="0" y="793"/>
                    <a:pt x="6" y="442"/>
                  </a:cubicBezTo>
                  <a:cubicBezTo>
                    <a:pt x="11" y="92"/>
                    <a:pt x="239" y="0"/>
                    <a:pt x="239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Freeform 379">
              <a:extLst>
                <a:ext uri="{FF2B5EF4-FFF2-40B4-BE49-F238E27FC236}">
                  <a16:creationId xmlns:a16="http://schemas.microsoft.com/office/drawing/2014/main" id="{3726A279-2B29-4ABC-BC20-DD040F8DE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85163" y="5500688"/>
              <a:ext cx="339725" cy="531813"/>
            </a:xfrm>
            <a:custGeom>
              <a:avLst/>
              <a:gdLst>
                <a:gd name="T0" fmla="*/ 68 w 288"/>
                <a:gd name="T1" fmla="*/ 0 h 452"/>
                <a:gd name="T2" fmla="*/ 217 w 288"/>
                <a:gd name="T3" fmla="*/ 452 h 452"/>
                <a:gd name="T4" fmla="*/ 201 w 288"/>
                <a:gd name="T5" fmla="*/ 413 h 452"/>
                <a:gd name="T6" fmla="*/ 0 w 288"/>
                <a:gd name="T7" fmla="*/ 304 h 452"/>
                <a:gd name="T8" fmla="*/ 0 w 288"/>
                <a:gd name="T9" fmla="*/ 304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8" h="452">
                  <a:moveTo>
                    <a:pt x="68" y="0"/>
                  </a:moveTo>
                  <a:cubicBezTo>
                    <a:pt x="68" y="0"/>
                    <a:pt x="288" y="177"/>
                    <a:pt x="217" y="452"/>
                  </a:cubicBezTo>
                  <a:cubicBezTo>
                    <a:pt x="201" y="413"/>
                    <a:pt x="201" y="413"/>
                    <a:pt x="201" y="413"/>
                  </a:cubicBezTo>
                  <a:cubicBezTo>
                    <a:pt x="167" y="334"/>
                    <a:pt x="84" y="289"/>
                    <a:pt x="0" y="304"/>
                  </a:cubicBezTo>
                  <a:cubicBezTo>
                    <a:pt x="0" y="304"/>
                    <a:pt x="0" y="304"/>
                    <a:pt x="0" y="30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Freeform 380">
              <a:extLst>
                <a:ext uri="{FF2B5EF4-FFF2-40B4-BE49-F238E27FC236}">
                  <a16:creationId xmlns:a16="http://schemas.microsoft.com/office/drawing/2014/main" id="{8593C42E-56CD-4440-8524-4AA9EB50A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0788" y="5500688"/>
              <a:ext cx="341312" cy="531813"/>
            </a:xfrm>
            <a:custGeom>
              <a:avLst/>
              <a:gdLst>
                <a:gd name="T0" fmla="*/ 220 w 289"/>
                <a:gd name="T1" fmla="*/ 0 h 452"/>
                <a:gd name="T2" fmla="*/ 71 w 289"/>
                <a:gd name="T3" fmla="*/ 452 h 452"/>
                <a:gd name="T4" fmla="*/ 88 w 289"/>
                <a:gd name="T5" fmla="*/ 413 h 452"/>
                <a:gd name="T6" fmla="*/ 289 w 289"/>
                <a:gd name="T7" fmla="*/ 304 h 452"/>
                <a:gd name="T8" fmla="*/ 289 w 289"/>
                <a:gd name="T9" fmla="*/ 304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9" h="452">
                  <a:moveTo>
                    <a:pt x="220" y="0"/>
                  </a:moveTo>
                  <a:cubicBezTo>
                    <a:pt x="220" y="0"/>
                    <a:pt x="0" y="177"/>
                    <a:pt x="71" y="452"/>
                  </a:cubicBezTo>
                  <a:cubicBezTo>
                    <a:pt x="88" y="413"/>
                    <a:pt x="88" y="413"/>
                    <a:pt x="88" y="413"/>
                  </a:cubicBezTo>
                  <a:cubicBezTo>
                    <a:pt x="121" y="334"/>
                    <a:pt x="204" y="289"/>
                    <a:pt x="289" y="304"/>
                  </a:cubicBezTo>
                  <a:cubicBezTo>
                    <a:pt x="289" y="304"/>
                    <a:pt x="289" y="304"/>
                    <a:pt x="289" y="30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Freeform 381">
              <a:extLst>
                <a:ext uri="{FF2B5EF4-FFF2-40B4-BE49-F238E27FC236}">
                  <a16:creationId xmlns:a16="http://schemas.microsoft.com/office/drawing/2014/main" id="{69C119A0-9B4F-4309-8E63-654BCDDC0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1325" y="5797551"/>
              <a:ext cx="71437" cy="169863"/>
            </a:xfrm>
            <a:custGeom>
              <a:avLst/>
              <a:gdLst>
                <a:gd name="T0" fmla="*/ 61 w 61"/>
                <a:gd name="T1" fmla="*/ 143 h 143"/>
                <a:gd name="T2" fmla="*/ 61 w 61"/>
                <a:gd name="T3" fmla="*/ 14 h 143"/>
                <a:gd name="T4" fmla="*/ 30 w 61"/>
                <a:gd name="T5" fmla="*/ 0 h 143"/>
                <a:gd name="T6" fmla="*/ 30 w 61"/>
                <a:gd name="T7" fmla="*/ 0 h 143"/>
                <a:gd name="T8" fmla="*/ 0 w 61"/>
                <a:gd name="T9" fmla="*/ 14 h 143"/>
                <a:gd name="T10" fmla="*/ 0 w 61"/>
                <a:gd name="T11" fmla="*/ 143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1" h="143">
                  <a:moveTo>
                    <a:pt x="61" y="143"/>
                  </a:moveTo>
                  <a:cubicBezTo>
                    <a:pt x="61" y="14"/>
                    <a:pt x="61" y="14"/>
                    <a:pt x="61" y="14"/>
                  </a:cubicBezTo>
                  <a:cubicBezTo>
                    <a:pt x="61" y="6"/>
                    <a:pt x="47" y="0"/>
                    <a:pt x="3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13" y="0"/>
                    <a:pt x="0" y="6"/>
                    <a:pt x="0" y="14"/>
                  </a:cubicBezTo>
                  <a:cubicBezTo>
                    <a:pt x="0" y="143"/>
                    <a:pt x="0" y="143"/>
                    <a:pt x="0" y="14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Line 382">
              <a:extLst>
                <a:ext uri="{FF2B5EF4-FFF2-40B4-BE49-F238E27FC236}">
                  <a16:creationId xmlns:a16="http://schemas.microsoft.com/office/drawing/2014/main" id="{C4B48817-5A7F-417C-A9DB-A9CF62A05F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89875" y="5006976"/>
              <a:ext cx="414337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Oval 383">
              <a:extLst>
                <a:ext uri="{FF2B5EF4-FFF2-40B4-BE49-F238E27FC236}">
                  <a16:creationId xmlns:a16="http://schemas.microsoft.com/office/drawing/2014/main" id="{B8AC5FAF-F661-4C2C-8F85-71E673B9B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8775" y="5108576"/>
              <a:ext cx="236537" cy="2365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Oval 384">
              <a:extLst>
                <a:ext uri="{FF2B5EF4-FFF2-40B4-BE49-F238E27FC236}">
                  <a16:creationId xmlns:a16="http://schemas.microsoft.com/office/drawing/2014/main" id="{725E6E81-4BC9-4E86-8711-EABD54160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78775" y="5461001"/>
              <a:ext cx="236537" cy="2365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Freeform 385">
              <a:extLst>
                <a:ext uri="{FF2B5EF4-FFF2-40B4-BE49-F238E27FC236}">
                  <a16:creationId xmlns:a16="http://schemas.microsoft.com/office/drawing/2014/main" id="{64D609E7-774C-4570-876B-ECA549D5A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2763" y="4870451"/>
              <a:ext cx="58737" cy="50800"/>
            </a:xfrm>
            <a:custGeom>
              <a:avLst/>
              <a:gdLst>
                <a:gd name="T0" fmla="*/ 0 w 49"/>
                <a:gd name="T1" fmla="*/ 0 h 43"/>
                <a:gd name="T2" fmla="*/ 49 w 49"/>
                <a:gd name="T3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9" h="43">
                  <a:moveTo>
                    <a:pt x="0" y="0"/>
                  </a:moveTo>
                  <a:cubicBezTo>
                    <a:pt x="0" y="0"/>
                    <a:pt x="32" y="13"/>
                    <a:pt x="49" y="4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Oval 386">
              <a:extLst>
                <a:ext uri="{FF2B5EF4-FFF2-40B4-BE49-F238E27FC236}">
                  <a16:creationId xmlns:a16="http://schemas.microsoft.com/office/drawing/2014/main" id="{FD204EDA-E840-4B55-B3D6-360D8BC47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6125" y="4465638"/>
              <a:ext cx="2000250" cy="1992313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44" name="Group 643">
            <a:extLst>
              <a:ext uri="{FF2B5EF4-FFF2-40B4-BE49-F238E27FC236}">
                <a16:creationId xmlns:a16="http://schemas.microsoft.com/office/drawing/2014/main" id="{F4AF8735-4206-4C61-8DFD-728681CC9F61}"/>
              </a:ext>
            </a:extLst>
          </p:cNvPr>
          <p:cNvGrpSpPr/>
          <p:nvPr/>
        </p:nvGrpSpPr>
        <p:grpSpPr>
          <a:xfrm>
            <a:off x="2804221" y="2120348"/>
            <a:ext cx="430132" cy="457883"/>
            <a:chOff x="5678488" y="4049713"/>
            <a:chExt cx="3986213" cy="4243387"/>
          </a:xfrm>
        </p:grpSpPr>
        <p:sp>
          <p:nvSpPr>
            <p:cNvPr id="627" name="Freeform 390">
              <a:extLst>
                <a:ext uri="{FF2B5EF4-FFF2-40B4-BE49-F238E27FC236}">
                  <a16:creationId xmlns:a16="http://schemas.microsoft.com/office/drawing/2014/main" id="{E784D509-3748-4A71-8A39-98E27D7D3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9338" y="4530725"/>
              <a:ext cx="384175" cy="1619250"/>
            </a:xfrm>
            <a:custGeom>
              <a:avLst/>
              <a:gdLst>
                <a:gd name="T0" fmla="*/ 123 w 141"/>
                <a:gd name="T1" fmla="*/ 598 h 598"/>
                <a:gd name="T2" fmla="*/ 71 w 141"/>
                <a:gd name="T3" fmla="*/ 598 h 598"/>
                <a:gd name="T4" fmla="*/ 46 w 141"/>
                <a:gd name="T5" fmla="*/ 543 h 598"/>
                <a:gd name="T6" fmla="*/ 5 w 141"/>
                <a:gd name="T7" fmla="*/ 361 h 598"/>
                <a:gd name="T8" fmla="*/ 1 w 141"/>
                <a:gd name="T9" fmla="*/ 265 h 598"/>
                <a:gd name="T10" fmla="*/ 36 w 141"/>
                <a:gd name="T11" fmla="*/ 108 h 598"/>
                <a:gd name="T12" fmla="*/ 141 w 141"/>
                <a:gd name="T13" fmla="*/ 0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598">
                  <a:moveTo>
                    <a:pt x="123" y="598"/>
                  </a:moveTo>
                  <a:cubicBezTo>
                    <a:pt x="71" y="598"/>
                    <a:pt x="71" y="598"/>
                    <a:pt x="71" y="598"/>
                  </a:cubicBezTo>
                  <a:cubicBezTo>
                    <a:pt x="71" y="598"/>
                    <a:pt x="60" y="579"/>
                    <a:pt x="46" y="543"/>
                  </a:cubicBezTo>
                  <a:cubicBezTo>
                    <a:pt x="31" y="503"/>
                    <a:pt x="13" y="441"/>
                    <a:pt x="5" y="361"/>
                  </a:cubicBezTo>
                  <a:cubicBezTo>
                    <a:pt x="2" y="332"/>
                    <a:pt x="0" y="300"/>
                    <a:pt x="1" y="265"/>
                  </a:cubicBezTo>
                  <a:cubicBezTo>
                    <a:pt x="2" y="198"/>
                    <a:pt x="17" y="147"/>
                    <a:pt x="36" y="108"/>
                  </a:cubicBezTo>
                  <a:cubicBezTo>
                    <a:pt x="78" y="25"/>
                    <a:pt x="141" y="0"/>
                    <a:pt x="141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Freeform 391">
              <a:extLst>
                <a:ext uri="{FF2B5EF4-FFF2-40B4-BE49-F238E27FC236}">
                  <a16:creationId xmlns:a16="http://schemas.microsoft.com/office/drawing/2014/main" id="{E7610B38-58E5-46CF-855D-30126175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3513" y="4530725"/>
              <a:ext cx="382588" cy="1619250"/>
            </a:xfrm>
            <a:custGeom>
              <a:avLst/>
              <a:gdLst>
                <a:gd name="T0" fmla="*/ 0 w 141"/>
                <a:gd name="T1" fmla="*/ 0 h 598"/>
                <a:gd name="T2" fmla="*/ 106 w 141"/>
                <a:gd name="T3" fmla="*/ 108 h 598"/>
                <a:gd name="T4" fmla="*/ 141 w 141"/>
                <a:gd name="T5" fmla="*/ 265 h 598"/>
                <a:gd name="T6" fmla="*/ 137 w 141"/>
                <a:gd name="T7" fmla="*/ 360 h 598"/>
                <a:gd name="T8" fmla="*/ 96 w 141"/>
                <a:gd name="T9" fmla="*/ 543 h 598"/>
                <a:gd name="T10" fmla="*/ 71 w 141"/>
                <a:gd name="T11" fmla="*/ 598 h 598"/>
                <a:gd name="T12" fmla="*/ 19 w 141"/>
                <a:gd name="T13" fmla="*/ 598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598">
                  <a:moveTo>
                    <a:pt x="0" y="0"/>
                  </a:moveTo>
                  <a:cubicBezTo>
                    <a:pt x="0" y="0"/>
                    <a:pt x="64" y="25"/>
                    <a:pt x="106" y="108"/>
                  </a:cubicBezTo>
                  <a:cubicBezTo>
                    <a:pt x="125" y="147"/>
                    <a:pt x="140" y="198"/>
                    <a:pt x="141" y="265"/>
                  </a:cubicBezTo>
                  <a:cubicBezTo>
                    <a:pt x="141" y="299"/>
                    <a:pt x="140" y="331"/>
                    <a:pt x="137" y="360"/>
                  </a:cubicBezTo>
                  <a:cubicBezTo>
                    <a:pt x="129" y="441"/>
                    <a:pt x="111" y="503"/>
                    <a:pt x="96" y="543"/>
                  </a:cubicBezTo>
                  <a:cubicBezTo>
                    <a:pt x="82" y="579"/>
                    <a:pt x="71" y="598"/>
                    <a:pt x="71" y="598"/>
                  </a:cubicBezTo>
                  <a:cubicBezTo>
                    <a:pt x="19" y="598"/>
                    <a:pt x="19" y="598"/>
                    <a:pt x="19" y="59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Freeform 392">
              <a:extLst>
                <a:ext uri="{FF2B5EF4-FFF2-40B4-BE49-F238E27FC236}">
                  <a16:creationId xmlns:a16="http://schemas.microsoft.com/office/drawing/2014/main" id="{CD902B67-B453-4E9F-A549-6377B6D3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3863" y="5505450"/>
              <a:ext cx="471488" cy="736600"/>
            </a:xfrm>
            <a:custGeom>
              <a:avLst/>
              <a:gdLst>
                <a:gd name="T0" fmla="*/ 41 w 173"/>
                <a:gd name="T1" fmla="*/ 0 h 272"/>
                <a:gd name="T2" fmla="*/ 131 w 173"/>
                <a:gd name="T3" fmla="*/ 272 h 272"/>
                <a:gd name="T4" fmla="*/ 121 w 173"/>
                <a:gd name="T5" fmla="*/ 249 h 272"/>
                <a:gd name="T6" fmla="*/ 0 w 173"/>
                <a:gd name="T7" fmla="*/ 18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272">
                  <a:moveTo>
                    <a:pt x="41" y="0"/>
                  </a:moveTo>
                  <a:cubicBezTo>
                    <a:pt x="41" y="0"/>
                    <a:pt x="173" y="107"/>
                    <a:pt x="131" y="272"/>
                  </a:cubicBezTo>
                  <a:cubicBezTo>
                    <a:pt x="121" y="249"/>
                    <a:pt x="121" y="249"/>
                    <a:pt x="121" y="249"/>
                  </a:cubicBezTo>
                  <a:cubicBezTo>
                    <a:pt x="100" y="201"/>
                    <a:pt x="50" y="174"/>
                    <a:pt x="0" y="18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Freeform 393">
              <a:extLst>
                <a:ext uri="{FF2B5EF4-FFF2-40B4-BE49-F238E27FC236}">
                  <a16:creationId xmlns:a16="http://schemas.microsoft.com/office/drawing/2014/main" id="{4DAB0DA6-FA89-427B-85BD-FF50F145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2788" y="5505450"/>
              <a:ext cx="465138" cy="736600"/>
            </a:xfrm>
            <a:custGeom>
              <a:avLst/>
              <a:gdLst>
                <a:gd name="T0" fmla="*/ 130 w 171"/>
                <a:gd name="T1" fmla="*/ 0 h 272"/>
                <a:gd name="T2" fmla="*/ 129 w 171"/>
                <a:gd name="T3" fmla="*/ 1 h 272"/>
                <a:gd name="T4" fmla="*/ 41 w 171"/>
                <a:gd name="T5" fmla="*/ 272 h 272"/>
                <a:gd name="T6" fmla="*/ 51 w 171"/>
                <a:gd name="T7" fmla="*/ 249 h 272"/>
                <a:gd name="T8" fmla="*/ 170 w 171"/>
                <a:gd name="T9" fmla="*/ 183 h 272"/>
                <a:gd name="T10" fmla="*/ 171 w 171"/>
                <a:gd name="T11" fmla="*/ 18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272">
                  <a:moveTo>
                    <a:pt x="130" y="0"/>
                  </a:moveTo>
                  <a:cubicBezTo>
                    <a:pt x="130" y="0"/>
                    <a:pt x="130" y="1"/>
                    <a:pt x="129" y="1"/>
                  </a:cubicBezTo>
                  <a:cubicBezTo>
                    <a:pt x="117" y="12"/>
                    <a:pt x="0" y="116"/>
                    <a:pt x="41" y="272"/>
                  </a:cubicBezTo>
                  <a:cubicBezTo>
                    <a:pt x="51" y="249"/>
                    <a:pt x="51" y="249"/>
                    <a:pt x="51" y="249"/>
                  </a:cubicBezTo>
                  <a:cubicBezTo>
                    <a:pt x="71" y="202"/>
                    <a:pt x="120" y="175"/>
                    <a:pt x="170" y="183"/>
                  </a:cubicBezTo>
                  <a:cubicBezTo>
                    <a:pt x="170" y="183"/>
                    <a:pt x="171" y="183"/>
                    <a:pt x="171" y="18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Line 394">
              <a:extLst>
                <a:ext uri="{FF2B5EF4-FFF2-40B4-BE49-F238E27FC236}">
                  <a16:creationId xmlns:a16="http://schemas.microsoft.com/office/drawing/2014/main" id="{342E5473-610C-4A06-AD89-718F9687B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734300" y="6149975"/>
              <a:ext cx="1000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Line 395">
              <a:extLst>
                <a:ext uri="{FF2B5EF4-FFF2-40B4-BE49-F238E27FC236}">
                  <a16:creationId xmlns:a16="http://schemas.microsoft.com/office/drawing/2014/main" id="{35CA22C2-1C72-4F2C-AACA-A505401D5F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97763" y="4822825"/>
              <a:ext cx="5730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Oval 396">
              <a:extLst>
                <a:ext uri="{FF2B5EF4-FFF2-40B4-BE49-F238E27FC236}">
                  <a16:creationId xmlns:a16="http://schemas.microsoft.com/office/drawing/2014/main" id="{4A69B042-1328-4D43-A438-405BA9812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0" y="4967288"/>
              <a:ext cx="328613" cy="32543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Freeform 397">
              <a:extLst>
                <a:ext uri="{FF2B5EF4-FFF2-40B4-BE49-F238E27FC236}">
                  <a16:creationId xmlns:a16="http://schemas.microsoft.com/office/drawing/2014/main" id="{61B996C7-F722-4DC7-BCE5-833D0C6AD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8925" y="4932363"/>
              <a:ext cx="77788" cy="66675"/>
            </a:xfrm>
            <a:custGeom>
              <a:avLst/>
              <a:gdLst>
                <a:gd name="T0" fmla="*/ 0 w 29"/>
                <a:gd name="T1" fmla="*/ 0 h 25"/>
                <a:gd name="T2" fmla="*/ 29 w 29"/>
                <a:gd name="T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" h="25">
                  <a:moveTo>
                    <a:pt x="0" y="0"/>
                  </a:moveTo>
                  <a:cubicBezTo>
                    <a:pt x="0" y="0"/>
                    <a:pt x="19" y="8"/>
                    <a:pt x="29" y="2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Freeform 398">
              <a:extLst>
                <a:ext uri="{FF2B5EF4-FFF2-40B4-BE49-F238E27FC236}">
                  <a16:creationId xmlns:a16="http://schemas.microsoft.com/office/drawing/2014/main" id="{EBCA80DF-3FEF-43B8-AE06-A97FF558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7925" y="6149975"/>
              <a:ext cx="515938" cy="155575"/>
            </a:xfrm>
            <a:custGeom>
              <a:avLst/>
              <a:gdLst>
                <a:gd name="T0" fmla="*/ 41 w 325"/>
                <a:gd name="T1" fmla="*/ 0 h 98"/>
                <a:gd name="T2" fmla="*/ 0 w 325"/>
                <a:gd name="T3" fmla="*/ 98 h 98"/>
                <a:gd name="T4" fmla="*/ 325 w 325"/>
                <a:gd name="T5" fmla="*/ 98 h 98"/>
                <a:gd name="T6" fmla="*/ 282 w 325"/>
                <a:gd name="T7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5" h="98">
                  <a:moveTo>
                    <a:pt x="41" y="0"/>
                  </a:moveTo>
                  <a:lnTo>
                    <a:pt x="0" y="98"/>
                  </a:lnTo>
                  <a:lnTo>
                    <a:pt x="325" y="98"/>
                  </a:lnTo>
                  <a:lnTo>
                    <a:pt x="282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Freeform 399">
              <a:extLst>
                <a:ext uri="{FF2B5EF4-FFF2-40B4-BE49-F238E27FC236}">
                  <a16:creationId xmlns:a16="http://schemas.microsoft.com/office/drawing/2014/main" id="{50A9C42B-1125-4CB2-85AD-7271F424F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4913" y="6700838"/>
              <a:ext cx="469900" cy="303213"/>
            </a:xfrm>
            <a:custGeom>
              <a:avLst/>
              <a:gdLst>
                <a:gd name="T0" fmla="*/ 0 w 173"/>
                <a:gd name="T1" fmla="*/ 112 h 112"/>
                <a:gd name="T2" fmla="*/ 53 w 173"/>
                <a:gd name="T3" fmla="*/ 38 h 112"/>
                <a:gd name="T4" fmla="*/ 154 w 173"/>
                <a:gd name="T5" fmla="*/ 0 h 112"/>
                <a:gd name="T6" fmla="*/ 173 w 173"/>
                <a:gd name="T7" fmla="*/ 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112">
                  <a:moveTo>
                    <a:pt x="0" y="112"/>
                  </a:moveTo>
                  <a:cubicBezTo>
                    <a:pt x="12" y="83"/>
                    <a:pt x="31" y="57"/>
                    <a:pt x="53" y="38"/>
                  </a:cubicBezTo>
                  <a:cubicBezTo>
                    <a:pt x="82" y="14"/>
                    <a:pt x="116" y="0"/>
                    <a:pt x="154" y="0"/>
                  </a:cubicBezTo>
                  <a:cubicBezTo>
                    <a:pt x="160" y="0"/>
                    <a:pt x="167" y="1"/>
                    <a:pt x="173" y="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Freeform 400">
              <a:extLst>
                <a:ext uri="{FF2B5EF4-FFF2-40B4-BE49-F238E27FC236}">
                  <a16:creationId xmlns:a16="http://schemas.microsoft.com/office/drawing/2014/main" id="{54D9B70B-1577-4BB9-8ABF-42E499E5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9900" y="6521450"/>
              <a:ext cx="685800" cy="265113"/>
            </a:xfrm>
            <a:custGeom>
              <a:avLst/>
              <a:gdLst>
                <a:gd name="T0" fmla="*/ 0 w 252"/>
                <a:gd name="T1" fmla="*/ 41 h 98"/>
                <a:gd name="T2" fmla="*/ 104 w 252"/>
                <a:gd name="T3" fmla="*/ 0 h 98"/>
                <a:gd name="T4" fmla="*/ 252 w 252"/>
                <a:gd name="T5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98">
                  <a:moveTo>
                    <a:pt x="0" y="41"/>
                  </a:moveTo>
                  <a:cubicBezTo>
                    <a:pt x="29" y="15"/>
                    <a:pt x="65" y="0"/>
                    <a:pt x="104" y="0"/>
                  </a:cubicBezTo>
                  <a:cubicBezTo>
                    <a:pt x="167" y="0"/>
                    <a:pt x="222" y="39"/>
                    <a:pt x="252" y="9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Freeform 401">
              <a:extLst>
                <a:ext uri="{FF2B5EF4-FFF2-40B4-BE49-F238E27FC236}">
                  <a16:creationId xmlns:a16="http://schemas.microsoft.com/office/drawing/2014/main" id="{69DB54A2-EDE3-406A-8FBC-41CC4170E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5700" y="6786563"/>
              <a:ext cx="490538" cy="412750"/>
            </a:xfrm>
            <a:custGeom>
              <a:avLst/>
              <a:gdLst>
                <a:gd name="T0" fmla="*/ 0 w 180"/>
                <a:gd name="T1" fmla="*/ 0 h 152"/>
                <a:gd name="T2" fmla="*/ 13 w 180"/>
                <a:gd name="T3" fmla="*/ 0 h 152"/>
                <a:gd name="T4" fmla="*/ 97 w 180"/>
                <a:gd name="T5" fmla="*/ 25 h 152"/>
                <a:gd name="T6" fmla="*/ 180 w 180"/>
                <a:gd name="T7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0" h="152">
                  <a:moveTo>
                    <a:pt x="0" y="0"/>
                  </a:moveTo>
                  <a:cubicBezTo>
                    <a:pt x="4" y="0"/>
                    <a:pt x="8" y="0"/>
                    <a:pt x="13" y="0"/>
                  </a:cubicBezTo>
                  <a:cubicBezTo>
                    <a:pt x="43" y="0"/>
                    <a:pt x="72" y="9"/>
                    <a:pt x="97" y="25"/>
                  </a:cubicBezTo>
                  <a:cubicBezTo>
                    <a:pt x="138" y="52"/>
                    <a:pt x="168" y="98"/>
                    <a:pt x="180" y="152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Freeform 402">
              <a:extLst>
                <a:ext uri="{FF2B5EF4-FFF2-40B4-BE49-F238E27FC236}">
                  <a16:creationId xmlns:a16="http://schemas.microsoft.com/office/drawing/2014/main" id="{46DA1D51-456F-4223-A848-0FDBCD96A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4813" y="6480175"/>
              <a:ext cx="715963" cy="222250"/>
            </a:xfrm>
            <a:custGeom>
              <a:avLst/>
              <a:gdLst>
                <a:gd name="T0" fmla="*/ 0 w 263"/>
                <a:gd name="T1" fmla="*/ 82 h 82"/>
                <a:gd name="T2" fmla="*/ 139 w 263"/>
                <a:gd name="T3" fmla="*/ 0 h 82"/>
                <a:gd name="T4" fmla="*/ 263 w 263"/>
                <a:gd name="T5" fmla="*/ 63 h 82"/>
                <a:gd name="T6" fmla="*/ 263 w 263"/>
                <a:gd name="T7" fmla="*/ 6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82">
                  <a:moveTo>
                    <a:pt x="0" y="82"/>
                  </a:moveTo>
                  <a:cubicBezTo>
                    <a:pt x="31" y="33"/>
                    <a:pt x="82" y="0"/>
                    <a:pt x="139" y="0"/>
                  </a:cubicBezTo>
                  <a:cubicBezTo>
                    <a:pt x="188" y="0"/>
                    <a:pt x="232" y="24"/>
                    <a:pt x="263" y="63"/>
                  </a:cubicBezTo>
                  <a:cubicBezTo>
                    <a:pt x="263" y="63"/>
                    <a:pt x="263" y="63"/>
                    <a:pt x="263" y="6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Freeform 403">
              <a:extLst>
                <a:ext uri="{FF2B5EF4-FFF2-40B4-BE49-F238E27FC236}">
                  <a16:creationId xmlns:a16="http://schemas.microsoft.com/office/drawing/2014/main" id="{D3407131-61A9-430E-8224-639BD748C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8488" y="6981825"/>
              <a:ext cx="3986213" cy="1311275"/>
            </a:xfrm>
            <a:custGeom>
              <a:avLst/>
              <a:gdLst>
                <a:gd name="T0" fmla="*/ 223 w 1466"/>
                <a:gd name="T1" fmla="*/ 8 h 484"/>
                <a:gd name="T2" fmla="*/ 172 w 1466"/>
                <a:gd name="T3" fmla="*/ 0 h 484"/>
                <a:gd name="T4" fmla="*/ 0 w 1466"/>
                <a:gd name="T5" fmla="*/ 203 h 484"/>
                <a:gd name="T6" fmla="*/ 172 w 1466"/>
                <a:gd name="T7" fmla="*/ 406 h 484"/>
                <a:gd name="T8" fmla="*/ 327 w 1466"/>
                <a:gd name="T9" fmla="*/ 293 h 484"/>
                <a:gd name="T10" fmla="*/ 515 w 1466"/>
                <a:gd name="T11" fmla="*/ 435 h 484"/>
                <a:gd name="T12" fmla="*/ 544 w 1466"/>
                <a:gd name="T13" fmla="*/ 436 h 484"/>
                <a:gd name="T14" fmla="*/ 751 w 1466"/>
                <a:gd name="T15" fmla="*/ 308 h 484"/>
                <a:gd name="T16" fmla="*/ 942 w 1466"/>
                <a:gd name="T17" fmla="*/ 430 h 484"/>
                <a:gd name="T18" fmla="*/ 1126 w 1466"/>
                <a:gd name="T19" fmla="*/ 331 h 484"/>
                <a:gd name="T20" fmla="*/ 1293 w 1466"/>
                <a:gd name="T21" fmla="*/ 484 h 484"/>
                <a:gd name="T22" fmla="*/ 1466 w 1466"/>
                <a:gd name="T23" fmla="*/ 281 h 484"/>
                <a:gd name="T24" fmla="*/ 1319 w 1466"/>
                <a:gd name="T25" fmla="*/ 80 h 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66" h="484">
                  <a:moveTo>
                    <a:pt x="223" y="8"/>
                  </a:moveTo>
                  <a:cubicBezTo>
                    <a:pt x="207" y="3"/>
                    <a:pt x="190" y="0"/>
                    <a:pt x="172" y="0"/>
                  </a:cubicBezTo>
                  <a:cubicBezTo>
                    <a:pt x="77" y="0"/>
                    <a:pt x="0" y="91"/>
                    <a:pt x="0" y="203"/>
                  </a:cubicBezTo>
                  <a:cubicBezTo>
                    <a:pt x="0" y="315"/>
                    <a:pt x="77" y="406"/>
                    <a:pt x="172" y="406"/>
                  </a:cubicBezTo>
                  <a:cubicBezTo>
                    <a:pt x="240" y="406"/>
                    <a:pt x="299" y="360"/>
                    <a:pt x="327" y="293"/>
                  </a:cubicBezTo>
                  <a:cubicBezTo>
                    <a:pt x="327" y="293"/>
                    <a:pt x="342" y="403"/>
                    <a:pt x="515" y="435"/>
                  </a:cubicBezTo>
                  <a:cubicBezTo>
                    <a:pt x="525" y="437"/>
                    <a:pt x="535" y="435"/>
                    <a:pt x="544" y="436"/>
                  </a:cubicBezTo>
                  <a:cubicBezTo>
                    <a:pt x="751" y="446"/>
                    <a:pt x="751" y="308"/>
                    <a:pt x="751" y="308"/>
                  </a:cubicBezTo>
                  <a:cubicBezTo>
                    <a:pt x="751" y="308"/>
                    <a:pt x="774" y="420"/>
                    <a:pt x="942" y="430"/>
                  </a:cubicBezTo>
                  <a:cubicBezTo>
                    <a:pt x="1083" y="438"/>
                    <a:pt x="1103" y="379"/>
                    <a:pt x="1126" y="331"/>
                  </a:cubicBezTo>
                  <a:cubicBezTo>
                    <a:pt x="1145" y="419"/>
                    <a:pt x="1213" y="484"/>
                    <a:pt x="1293" y="484"/>
                  </a:cubicBezTo>
                  <a:cubicBezTo>
                    <a:pt x="1389" y="484"/>
                    <a:pt x="1466" y="393"/>
                    <a:pt x="1466" y="281"/>
                  </a:cubicBezTo>
                  <a:cubicBezTo>
                    <a:pt x="1466" y="179"/>
                    <a:pt x="1402" y="95"/>
                    <a:pt x="1319" y="8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Line 404">
              <a:extLst>
                <a:ext uri="{FF2B5EF4-FFF2-40B4-BE49-F238E27FC236}">
                  <a16:creationId xmlns:a16="http://schemas.microsoft.com/office/drawing/2014/main" id="{CD114D35-E372-4B1B-B437-B3C3B3497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70775" y="6367463"/>
              <a:ext cx="76200" cy="2841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Line 405">
              <a:extLst>
                <a:ext uri="{FF2B5EF4-FFF2-40B4-BE49-F238E27FC236}">
                  <a16:creationId xmlns:a16="http://schemas.microsoft.com/office/drawing/2014/main" id="{FEAAE518-FF47-49CF-9788-2D3AA2EC1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985125" y="6367463"/>
              <a:ext cx="104775" cy="2651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Freeform 406">
              <a:extLst>
                <a:ext uri="{FF2B5EF4-FFF2-40B4-BE49-F238E27FC236}">
                  <a16:creationId xmlns:a16="http://schemas.microsoft.com/office/drawing/2014/main" id="{19061C77-8011-4B04-B4E3-917EB322D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6313" y="4049713"/>
              <a:ext cx="3400425" cy="2805113"/>
            </a:xfrm>
            <a:custGeom>
              <a:avLst/>
              <a:gdLst>
                <a:gd name="T0" fmla="*/ 137 w 1250"/>
                <a:gd name="T1" fmla="*/ 1017 h 1036"/>
                <a:gd name="T2" fmla="*/ 0 w 1250"/>
                <a:gd name="T3" fmla="*/ 626 h 1036"/>
                <a:gd name="T4" fmla="*/ 625 w 1250"/>
                <a:gd name="T5" fmla="*/ 0 h 1036"/>
                <a:gd name="T6" fmla="*/ 1250 w 1250"/>
                <a:gd name="T7" fmla="*/ 626 h 1036"/>
                <a:gd name="T8" fmla="*/ 1097 w 1250"/>
                <a:gd name="T9" fmla="*/ 1036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50" h="1036">
                  <a:moveTo>
                    <a:pt x="137" y="1017"/>
                  </a:moveTo>
                  <a:cubicBezTo>
                    <a:pt x="51" y="910"/>
                    <a:pt x="0" y="774"/>
                    <a:pt x="0" y="626"/>
                  </a:cubicBezTo>
                  <a:cubicBezTo>
                    <a:pt x="0" y="280"/>
                    <a:pt x="280" y="0"/>
                    <a:pt x="625" y="0"/>
                  </a:cubicBezTo>
                  <a:cubicBezTo>
                    <a:pt x="970" y="0"/>
                    <a:pt x="1250" y="280"/>
                    <a:pt x="1250" y="626"/>
                  </a:cubicBezTo>
                  <a:cubicBezTo>
                    <a:pt x="1250" y="783"/>
                    <a:pt x="1193" y="926"/>
                    <a:pt x="1097" y="103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66" name="Group 665">
            <a:extLst>
              <a:ext uri="{FF2B5EF4-FFF2-40B4-BE49-F238E27FC236}">
                <a16:creationId xmlns:a16="http://schemas.microsoft.com/office/drawing/2014/main" id="{BCE4F6BB-9C6C-46E8-84DD-6E8DFC399904}"/>
              </a:ext>
            </a:extLst>
          </p:cNvPr>
          <p:cNvGrpSpPr/>
          <p:nvPr/>
        </p:nvGrpSpPr>
        <p:grpSpPr>
          <a:xfrm>
            <a:off x="3645258" y="2096748"/>
            <a:ext cx="523884" cy="522015"/>
            <a:chOff x="4962525" y="5132388"/>
            <a:chExt cx="2670175" cy="2660650"/>
          </a:xfrm>
        </p:grpSpPr>
        <p:sp>
          <p:nvSpPr>
            <p:cNvPr id="649" name="Freeform 410">
              <a:extLst>
                <a:ext uri="{FF2B5EF4-FFF2-40B4-BE49-F238E27FC236}">
                  <a16:creationId xmlns:a16="http://schemas.microsoft.com/office/drawing/2014/main" id="{8056F2CC-FC9B-480C-9356-0D1045B24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4725" y="5554663"/>
              <a:ext cx="260350" cy="1093788"/>
            </a:xfrm>
            <a:custGeom>
              <a:avLst/>
              <a:gdLst>
                <a:gd name="T0" fmla="*/ 123 w 141"/>
                <a:gd name="T1" fmla="*/ 598 h 598"/>
                <a:gd name="T2" fmla="*/ 71 w 141"/>
                <a:gd name="T3" fmla="*/ 598 h 598"/>
                <a:gd name="T4" fmla="*/ 46 w 141"/>
                <a:gd name="T5" fmla="*/ 543 h 598"/>
                <a:gd name="T6" fmla="*/ 5 w 141"/>
                <a:gd name="T7" fmla="*/ 361 h 598"/>
                <a:gd name="T8" fmla="*/ 1 w 141"/>
                <a:gd name="T9" fmla="*/ 265 h 598"/>
                <a:gd name="T10" fmla="*/ 36 w 141"/>
                <a:gd name="T11" fmla="*/ 108 h 598"/>
                <a:gd name="T12" fmla="*/ 141 w 141"/>
                <a:gd name="T13" fmla="*/ 0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598">
                  <a:moveTo>
                    <a:pt x="123" y="598"/>
                  </a:moveTo>
                  <a:cubicBezTo>
                    <a:pt x="71" y="598"/>
                    <a:pt x="71" y="598"/>
                    <a:pt x="71" y="598"/>
                  </a:cubicBezTo>
                  <a:cubicBezTo>
                    <a:pt x="71" y="598"/>
                    <a:pt x="60" y="579"/>
                    <a:pt x="46" y="543"/>
                  </a:cubicBezTo>
                  <a:cubicBezTo>
                    <a:pt x="31" y="503"/>
                    <a:pt x="13" y="441"/>
                    <a:pt x="5" y="361"/>
                  </a:cubicBezTo>
                  <a:cubicBezTo>
                    <a:pt x="2" y="332"/>
                    <a:pt x="0" y="300"/>
                    <a:pt x="1" y="265"/>
                  </a:cubicBezTo>
                  <a:cubicBezTo>
                    <a:pt x="2" y="198"/>
                    <a:pt x="16" y="147"/>
                    <a:pt x="36" y="108"/>
                  </a:cubicBezTo>
                  <a:cubicBezTo>
                    <a:pt x="77" y="25"/>
                    <a:pt x="141" y="0"/>
                    <a:pt x="141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Freeform 411">
              <a:extLst>
                <a:ext uri="{FF2B5EF4-FFF2-40B4-BE49-F238E27FC236}">
                  <a16:creationId xmlns:a16="http://schemas.microsoft.com/office/drawing/2014/main" id="{6FC9166B-EF17-406E-B39C-39E708E69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5075" y="5554663"/>
              <a:ext cx="258763" cy="1093788"/>
            </a:xfrm>
            <a:custGeom>
              <a:avLst/>
              <a:gdLst>
                <a:gd name="T0" fmla="*/ 0 w 141"/>
                <a:gd name="T1" fmla="*/ 0 h 598"/>
                <a:gd name="T2" fmla="*/ 106 w 141"/>
                <a:gd name="T3" fmla="*/ 108 h 598"/>
                <a:gd name="T4" fmla="*/ 141 w 141"/>
                <a:gd name="T5" fmla="*/ 265 h 598"/>
                <a:gd name="T6" fmla="*/ 137 w 141"/>
                <a:gd name="T7" fmla="*/ 360 h 598"/>
                <a:gd name="T8" fmla="*/ 96 w 141"/>
                <a:gd name="T9" fmla="*/ 543 h 598"/>
                <a:gd name="T10" fmla="*/ 71 w 141"/>
                <a:gd name="T11" fmla="*/ 598 h 598"/>
                <a:gd name="T12" fmla="*/ 19 w 141"/>
                <a:gd name="T13" fmla="*/ 598 h 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" h="598">
                  <a:moveTo>
                    <a:pt x="0" y="0"/>
                  </a:moveTo>
                  <a:cubicBezTo>
                    <a:pt x="0" y="0"/>
                    <a:pt x="64" y="25"/>
                    <a:pt x="106" y="108"/>
                  </a:cubicBezTo>
                  <a:cubicBezTo>
                    <a:pt x="125" y="147"/>
                    <a:pt x="140" y="198"/>
                    <a:pt x="141" y="265"/>
                  </a:cubicBezTo>
                  <a:cubicBezTo>
                    <a:pt x="141" y="299"/>
                    <a:pt x="140" y="331"/>
                    <a:pt x="137" y="360"/>
                  </a:cubicBezTo>
                  <a:cubicBezTo>
                    <a:pt x="129" y="441"/>
                    <a:pt x="111" y="503"/>
                    <a:pt x="96" y="543"/>
                  </a:cubicBezTo>
                  <a:cubicBezTo>
                    <a:pt x="82" y="579"/>
                    <a:pt x="71" y="598"/>
                    <a:pt x="71" y="598"/>
                  </a:cubicBezTo>
                  <a:cubicBezTo>
                    <a:pt x="19" y="598"/>
                    <a:pt x="19" y="598"/>
                    <a:pt x="19" y="598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Freeform 412">
              <a:extLst>
                <a:ext uri="{FF2B5EF4-FFF2-40B4-BE49-F238E27FC236}">
                  <a16:creationId xmlns:a16="http://schemas.microsoft.com/office/drawing/2014/main" id="{AD8A4EE4-D616-4C56-9F6B-7CF86AE28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1288" y="6213475"/>
              <a:ext cx="317500" cy="498475"/>
            </a:xfrm>
            <a:custGeom>
              <a:avLst/>
              <a:gdLst>
                <a:gd name="T0" fmla="*/ 41 w 173"/>
                <a:gd name="T1" fmla="*/ 0 h 272"/>
                <a:gd name="T2" fmla="*/ 130 w 173"/>
                <a:gd name="T3" fmla="*/ 272 h 272"/>
                <a:gd name="T4" fmla="*/ 120 w 173"/>
                <a:gd name="T5" fmla="*/ 249 h 272"/>
                <a:gd name="T6" fmla="*/ 0 w 173"/>
                <a:gd name="T7" fmla="*/ 18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3" h="272">
                  <a:moveTo>
                    <a:pt x="41" y="0"/>
                  </a:moveTo>
                  <a:cubicBezTo>
                    <a:pt x="41" y="0"/>
                    <a:pt x="173" y="107"/>
                    <a:pt x="130" y="272"/>
                  </a:cubicBezTo>
                  <a:cubicBezTo>
                    <a:pt x="120" y="249"/>
                    <a:pt x="120" y="249"/>
                    <a:pt x="120" y="249"/>
                  </a:cubicBezTo>
                  <a:cubicBezTo>
                    <a:pt x="100" y="201"/>
                    <a:pt x="50" y="174"/>
                    <a:pt x="0" y="18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Freeform 413">
              <a:extLst>
                <a:ext uri="{FF2B5EF4-FFF2-40B4-BE49-F238E27FC236}">
                  <a16:creationId xmlns:a16="http://schemas.microsoft.com/office/drawing/2014/main" id="{8A4EA53A-A0C0-490F-88E9-5E8C4061A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7713" y="6213475"/>
              <a:ext cx="314325" cy="498475"/>
            </a:xfrm>
            <a:custGeom>
              <a:avLst/>
              <a:gdLst>
                <a:gd name="T0" fmla="*/ 130 w 171"/>
                <a:gd name="T1" fmla="*/ 0 h 272"/>
                <a:gd name="T2" fmla="*/ 129 w 171"/>
                <a:gd name="T3" fmla="*/ 1 h 272"/>
                <a:gd name="T4" fmla="*/ 40 w 171"/>
                <a:gd name="T5" fmla="*/ 272 h 272"/>
                <a:gd name="T6" fmla="*/ 50 w 171"/>
                <a:gd name="T7" fmla="*/ 249 h 272"/>
                <a:gd name="T8" fmla="*/ 170 w 171"/>
                <a:gd name="T9" fmla="*/ 183 h 272"/>
                <a:gd name="T10" fmla="*/ 171 w 171"/>
                <a:gd name="T11" fmla="*/ 18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1" h="272">
                  <a:moveTo>
                    <a:pt x="130" y="0"/>
                  </a:moveTo>
                  <a:cubicBezTo>
                    <a:pt x="130" y="0"/>
                    <a:pt x="129" y="1"/>
                    <a:pt x="129" y="1"/>
                  </a:cubicBezTo>
                  <a:cubicBezTo>
                    <a:pt x="116" y="12"/>
                    <a:pt x="0" y="116"/>
                    <a:pt x="40" y="272"/>
                  </a:cubicBezTo>
                  <a:cubicBezTo>
                    <a:pt x="50" y="249"/>
                    <a:pt x="50" y="249"/>
                    <a:pt x="50" y="249"/>
                  </a:cubicBezTo>
                  <a:cubicBezTo>
                    <a:pt x="70" y="202"/>
                    <a:pt x="120" y="175"/>
                    <a:pt x="170" y="183"/>
                  </a:cubicBezTo>
                  <a:cubicBezTo>
                    <a:pt x="170" y="183"/>
                    <a:pt x="171" y="183"/>
                    <a:pt x="171" y="18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Line 414">
              <a:extLst>
                <a:ext uri="{FF2B5EF4-FFF2-40B4-BE49-F238E27FC236}">
                  <a16:creationId xmlns:a16="http://schemas.microsoft.com/office/drawing/2014/main" id="{D9A1C3D4-9CBC-47E4-B6CB-A217052D41E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81738" y="6648450"/>
              <a:ext cx="6667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Line 415">
              <a:extLst>
                <a:ext uri="{FF2B5EF4-FFF2-40B4-BE49-F238E27FC236}">
                  <a16:creationId xmlns:a16="http://schemas.microsoft.com/office/drawing/2014/main" id="{CB34A928-5CF0-4E61-91A8-4E9CFBCBE6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21400" y="5753100"/>
              <a:ext cx="38735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Oval 416">
              <a:extLst>
                <a:ext uri="{FF2B5EF4-FFF2-40B4-BE49-F238E27FC236}">
                  <a16:creationId xmlns:a16="http://schemas.microsoft.com/office/drawing/2014/main" id="{BB83FCE5-030D-47DD-AF50-70FD46090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3950" y="5849938"/>
              <a:ext cx="222250" cy="2190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Freeform 417">
              <a:extLst>
                <a:ext uri="{FF2B5EF4-FFF2-40B4-BE49-F238E27FC236}">
                  <a16:creationId xmlns:a16="http://schemas.microsoft.com/office/drawing/2014/main" id="{5DEA2D0E-0BE5-44DF-91BB-D7E2DB4B1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9213" y="5826125"/>
              <a:ext cx="52388" cy="46038"/>
            </a:xfrm>
            <a:custGeom>
              <a:avLst/>
              <a:gdLst>
                <a:gd name="T0" fmla="*/ 0 w 29"/>
                <a:gd name="T1" fmla="*/ 0 h 25"/>
                <a:gd name="T2" fmla="*/ 29 w 29"/>
                <a:gd name="T3" fmla="*/ 25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9" h="25">
                  <a:moveTo>
                    <a:pt x="0" y="0"/>
                  </a:moveTo>
                  <a:cubicBezTo>
                    <a:pt x="0" y="0"/>
                    <a:pt x="19" y="8"/>
                    <a:pt x="29" y="2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Freeform 418">
              <a:extLst>
                <a:ext uri="{FF2B5EF4-FFF2-40B4-BE49-F238E27FC236}">
                  <a16:creationId xmlns:a16="http://schemas.microsoft.com/office/drawing/2014/main" id="{B02AD5C4-94DD-454C-9899-41BD5CAC7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2038" y="6648450"/>
              <a:ext cx="349250" cy="104775"/>
            </a:xfrm>
            <a:custGeom>
              <a:avLst/>
              <a:gdLst>
                <a:gd name="T0" fmla="*/ 28 w 220"/>
                <a:gd name="T1" fmla="*/ 0 h 66"/>
                <a:gd name="T2" fmla="*/ 0 w 220"/>
                <a:gd name="T3" fmla="*/ 66 h 66"/>
                <a:gd name="T4" fmla="*/ 220 w 220"/>
                <a:gd name="T5" fmla="*/ 66 h 66"/>
                <a:gd name="T6" fmla="*/ 191 w 220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0" h="66">
                  <a:moveTo>
                    <a:pt x="28" y="0"/>
                  </a:moveTo>
                  <a:lnTo>
                    <a:pt x="0" y="66"/>
                  </a:lnTo>
                  <a:lnTo>
                    <a:pt x="220" y="66"/>
                  </a:lnTo>
                  <a:lnTo>
                    <a:pt x="191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Freeform 419">
              <a:extLst>
                <a:ext uri="{FF2B5EF4-FFF2-40B4-BE49-F238E27FC236}">
                  <a16:creationId xmlns:a16="http://schemas.microsoft.com/office/drawing/2014/main" id="{98BED6EE-9A23-4CB5-851C-45E05627D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300663" y="7019925"/>
              <a:ext cx="319088" cy="206375"/>
            </a:xfrm>
            <a:custGeom>
              <a:avLst/>
              <a:gdLst>
                <a:gd name="T0" fmla="*/ 0 w 174"/>
                <a:gd name="T1" fmla="*/ 112 h 112"/>
                <a:gd name="T2" fmla="*/ 155 w 174"/>
                <a:gd name="T3" fmla="*/ 0 h 112"/>
                <a:gd name="T4" fmla="*/ 174 w 174"/>
                <a:gd name="T5" fmla="*/ 1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4" h="112">
                  <a:moveTo>
                    <a:pt x="0" y="112"/>
                  </a:moveTo>
                  <a:cubicBezTo>
                    <a:pt x="29" y="46"/>
                    <a:pt x="87" y="0"/>
                    <a:pt x="155" y="0"/>
                  </a:cubicBezTo>
                  <a:cubicBezTo>
                    <a:pt x="161" y="0"/>
                    <a:pt x="167" y="1"/>
                    <a:pt x="174" y="1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Freeform 420">
              <a:extLst>
                <a:ext uri="{FF2B5EF4-FFF2-40B4-BE49-F238E27FC236}">
                  <a16:creationId xmlns:a16="http://schemas.microsoft.com/office/drawing/2014/main" id="{47919374-7C09-46BD-A14C-1B2BFB10A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19863" y="6899275"/>
              <a:ext cx="465138" cy="179388"/>
            </a:xfrm>
            <a:custGeom>
              <a:avLst/>
              <a:gdLst>
                <a:gd name="T0" fmla="*/ 0 w 253"/>
                <a:gd name="T1" fmla="*/ 41 h 98"/>
                <a:gd name="T2" fmla="*/ 105 w 253"/>
                <a:gd name="T3" fmla="*/ 0 h 98"/>
                <a:gd name="T4" fmla="*/ 253 w 253"/>
                <a:gd name="T5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3" h="98">
                  <a:moveTo>
                    <a:pt x="0" y="41"/>
                  </a:moveTo>
                  <a:cubicBezTo>
                    <a:pt x="29" y="15"/>
                    <a:pt x="66" y="0"/>
                    <a:pt x="105" y="0"/>
                  </a:cubicBezTo>
                  <a:cubicBezTo>
                    <a:pt x="168" y="0"/>
                    <a:pt x="222" y="39"/>
                    <a:pt x="253" y="9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Freeform 421">
              <a:extLst>
                <a:ext uri="{FF2B5EF4-FFF2-40B4-BE49-F238E27FC236}">
                  <a16:creationId xmlns:a16="http://schemas.microsoft.com/office/drawing/2014/main" id="{8EF4B990-A5FC-4ABA-A488-7406C8CC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5000" y="7078663"/>
              <a:ext cx="328613" cy="246063"/>
            </a:xfrm>
            <a:custGeom>
              <a:avLst/>
              <a:gdLst>
                <a:gd name="T0" fmla="*/ 0 w 179"/>
                <a:gd name="T1" fmla="*/ 0 h 134"/>
                <a:gd name="T2" fmla="*/ 13 w 179"/>
                <a:gd name="T3" fmla="*/ 0 h 134"/>
                <a:gd name="T4" fmla="*/ 179 w 179"/>
                <a:gd name="T5" fmla="*/ 13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9" h="134">
                  <a:moveTo>
                    <a:pt x="0" y="0"/>
                  </a:moveTo>
                  <a:cubicBezTo>
                    <a:pt x="4" y="0"/>
                    <a:pt x="8" y="0"/>
                    <a:pt x="13" y="0"/>
                  </a:cubicBezTo>
                  <a:cubicBezTo>
                    <a:pt x="80" y="0"/>
                    <a:pt x="151" y="69"/>
                    <a:pt x="179" y="134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Freeform 422">
              <a:extLst>
                <a:ext uri="{FF2B5EF4-FFF2-40B4-BE49-F238E27FC236}">
                  <a16:creationId xmlns:a16="http://schemas.microsoft.com/office/drawing/2014/main" id="{32E26198-DF75-4480-8A83-BF5CD681D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9750" y="6872288"/>
              <a:ext cx="482600" cy="150813"/>
            </a:xfrm>
            <a:custGeom>
              <a:avLst/>
              <a:gdLst>
                <a:gd name="T0" fmla="*/ 0 w 263"/>
                <a:gd name="T1" fmla="*/ 82 h 82"/>
                <a:gd name="T2" fmla="*/ 138 w 263"/>
                <a:gd name="T3" fmla="*/ 0 h 82"/>
                <a:gd name="T4" fmla="*/ 263 w 263"/>
                <a:gd name="T5" fmla="*/ 63 h 82"/>
                <a:gd name="T6" fmla="*/ 263 w 263"/>
                <a:gd name="T7" fmla="*/ 63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3" h="82">
                  <a:moveTo>
                    <a:pt x="0" y="82"/>
                  </a:moveTo>
                  <a:cubicBezTo>
                    <a:pt x="31" y="33"/>
                    <a:pt x="81" y="0"/>
                    <a:pt x="138" y="0"/>
                  </a:cubicBezTo>
                  <a:cubicBezTo>
                    <a:pt x="187" y="0"/>
                    <a:pt x="232" y="24"/>
                    <a:pt x="263" y="63"/>
                  </a:cubicBezTo>
                  <a:cubicBezTo>
                    <a:pt x="263" y="63"/>
                    <a:pt x="263" y="63"/>
                    <a:pt x="263" y="6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Freeform 423">
              <a:extLst>
                <a:ext uri="{FF2B5EF4-FFF2-40B4-BE49-F238E27FC236}">
                  <a16:creationId xmlns:a16="http://schemas.microsoft.com/office/drawing/2014/main" id="{8D8F242C-D702-405A-A998-5B271E618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2713" y="7210425"/>
              <a:ext cx="107950" cy="15875"/>
            </a:xfrm>
            <a:custGeom>
              <a:avLst/>
              <a:gdLst>
                <a:gd name="T0" fmla="*/ 59 w 59"/>
                <a:gd name="T1" fmla="*/ 8 h 8"/>
                <a:gd name="T2" fmla="*/ 9 w 59"/>
                <a:gd name="T3" fmla="*/ 0 h 8"/>
                <a:gd name="T4" fmla="*/ 0 w 59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9" h="8">
                  <a:moveTo>
                    <a:pt x="59" y="8"/>
                  </a:moveTo>
                  <a:cubicBezTo>
                    <a:pt x="44" y="3"/>
                    <a:pt x="27" y="0"/>
                    <a:pt x="9" y="0"/>
                  </a:cubicBezTo>
                  <a:cubicBezTo>
                    <a:pt x="6" y="0"/>
                    <a:pt x="3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Line 424">
              <a:extLst>
                <a:ext uri="{FF2B5EF4-FFF2-40B4-BE49-F238E27FC236}">
                  <a16:creationId xmlns:a16="http://schemas.microsoft.com/office/drawing/2014/main" id="{753944F6-455D-420B-8C9B-C3D21226B8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02350" y="6796088"/>
              <a:ext cx="52388" cy="1920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Line 425">
              <a:extLst>
                <a:ext uri="{FF2B5EF4-FFF2-40B4-BE49-F238E27FC236}">
                  <a16:creationId xmlns:a16="http://schemas.microsoft.com/office/drawing/2014/main" id="{6C1927F7-B0B0-4F8F-B38E-9B79D16E41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50013" y="6796088"/>
              <a:ext cx="69850" cy="1793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Freeform 426">
              <a:extLst>
                <a:ext uri="{FF2B5EF4-FFF2-40B4-BE49-F238E27FC236}">
                  <a16:creationId xmlns:a16="http://schemas.microsoft.com/office/drawing/2014/main" id="{092B24ED-B417-4E5D-A619-14973D38C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2525" y="5132388"/>
              <a:ext cx="2670175" cy="2660650"/>
            </a:xfrm>
            <a:custGeom>
              <a:avLst/>
              <a:gdLst>
                <a:gd name="T0" fmla="*/ 1454 w 1454"/>
                <a:gd name="T1" fmla="*/ 727 h 1454"/>
                <a:gd name="T2" fmla="*/ 727 w 1454"/>
                <a:gd name="T3" fmla="*/ 1454 h 1454"/>
                <a:gd name="T4" fmla="*/ 125 w 1454"/>
                <a:gd name="T5" fmla="*/ 1136 h 1454"/>
                <a:gd name="T6" fmla="*/ 0 w 1454"/>
                <a:gd name="T7" fmla="*/ 727 h 1454"/>
                <a:gd name="T8" fmla="*/ 727 w 1454"/>
                <a:gd name="T9" fmla="*/ 0 h 1454"/>
                <a:gd name="T10" fmla="*/ 1454 w 1454"/>
                <a:gd name="T11" fmla="*/ 727 h 1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54" h="1454">
                  <a:moveTo>
                    <a:pt x="1454" y="727"/>
                  </a:moveTo>
                  <a:cubicBezTo>
                    <a:pt x="1454" y="1129"/>
                    <a:pt x="1128" y="1454"/>
                    <a:pt x="727" y="1454"/>
                  </a:cubicBezTo>
                  <a:cubicBezTo>
                    <a:pt x="477" y="1454"/>
                    <a:pt x="256" y="1328"/>
                    <a:pt x="125" y="1136"/>
                  </a:cubicBezTo>
                  <a:cubicBezTo>
                    <a:pt x="46" y="1020"/>
                    <a:pt x="0" y="879"/>
                    <a:pt x="0" y="727"/>
                  </a:cubicBezTo>
                  <a:cubicBezTo>
                    <a:pt x="0" y="326"/>
                    <a:pt x="325" y="0"/>
                    <a:pt x="727" y="0"/>
                  </a:cubicBezTo>
                  <a:cubicBezTo>
                    <a:pt x="1128" y="0"/>
                    <a:pt x="1454" y="326"/>
                    <a:pt x="1454" y="727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6" name="Group 685">
            <a:extLst>
              <a:ext uri="{FF2B5EF4-FFF2-40B4-BE49-F238E27FC236}">
                <a16:creationId xmlns:a16="http://schemas.microsoft.com/office/drawing/2014/main" id="{C4BD5C95-D7A1-436A-857E-C7F8FC630B3F}"/>
              </a:ext>
            </a:extLst>
          </p:cNvPr>
          <p:cNvGrpSpPr/>
          <p:nvPr/>
        </p:nvGrpSpPr>
        <p:grpSpPr>
          <a:xfrm>
            <a:off x="4515528" y="2205446"/>
            <a:ext cx="524464" cy="311469"/>
            <a:chOff x="4181475" y="4264026"/>
            <a:chExt cx="3424238" cy="2033587"/>
          </a:xfrm>
        </p:grpSpPr>
        <p:sp>
          <p:nvSpPr>
            <p:cNvPr id="675" name="Freeform 434">
              <a:extLst>
                <a:ext uri="{FF2B5EF4-FFF2-40B4-BE49-F238E27FC236}">
                  <a16:creationId xmlns:a16="http://schemas.microsoft.com/office/drawing/2014/main" id="{08741A53-86D8-470C-ABE5-EB2F5D3B2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100" y="4264026"/>
              <a:ext cx="1277938" cy="1177925"/>
            </a:xfrm>
            <a:custGeom>
              <a:avLst/>
              <a:gdLst>
                <a:gd name="T0" fmla="*/ 434 w 623"/>
                <a:gd name="T1" fmla="*/ 575 h 576"/>
                <a:gd name="T2" fmla="*/ 578 w 623"/>
                <a:gd name="T3" fmla="*/ 514 h 576"/>
                <a:gd name="T4" fmla="*/ 623 w 623"/>
                <a:gd name="T5" fmla="*/ 434 h 576"/>
                <a:gd name="T6" fmla="*/ 623 w 623"/>
                <a:gd name="T7" fmla="*/ 333 h 576"/>
                <a:gd name="T8" fmla="*/ 623 w 623"/>
                <a:gd name="T9" fmla="*/ 311 h 576"/>
                <a:gd name="T10" fmla="*/ 311 w 623"/>
                <a:gd name="T11" fmla="*/ 0 h 576"/>
                <a:gd name="T12" fmla="*/ 91 w 623"/>
                <a:gd name="T13" fmla="*/ 91 h 576"/>
                <a:gd name="T14" fmla="*/ 0 w 623"/>
                <a:gd name="T15" fmla="*/ 311 h 576"/>
                <a:gd name="T16" fmla="*/ 0 w 623"/>
                <a:gd name="T17" fmla="*/ 333 h 576"/>
                <a:gd name="T18" fmla="*/ 0 w 623"/>
                <a:gd name="T19" fmla="*/ 433 h 576"/>
                <a:gd name="T20" fmla="*/ 45 w 623"/>
                <a:gd name="T21" fmla="*/ 514 h 576"/>
                <a:gd name="T22" fmla="*/ 45 w 623"/>
                <a:gd name="T23" fmla="*/ 514 h 576"/>
                <a:gd name="T24" fmla="*/ 191 w 623"/>
                <a:gd name="T25" fmla="*/ 576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23" h="576">
                  <a:moveTo>
                    <a:pt x="434" y="575"/>
                  </a:moveTo>
                  <a:cubicBezTo>
                    <a:pt x="484" y="562"/>
                    <a:pt x="533" y="542"/>
                    <a:pt x="578" y="514"/>
                  </a:cubicBezTo>
                  <a:cubicBezTo>
                    <a:pt x="606" y="497"/>
                    <a:pt x="623" y="466"/>
                    <a:pt x="623" y="434"/>
                  </a:cubicBezTo>
                  <a:cubicBezTo>
                    <a:pt x="623" y="333"/>
                    <a:pt x="623" y="333"/>
                    <a:pt x="623" y="333"/>
                  </a:cubicBezTo>
                  <a:cubicBezTo>
                    <a:pt x="623" y="311"/>
                    <a:pt x="623" y="311"/>
                    <a:pt x="623" y="311"/>
                  </a:cubicBezTo>
                  <a:cubicBezTo>
                    <a:pt x="623" y="139"/>
                    <a:pt x="483" y="0"/>
                    <a:pt x="311" y="0"/>
                  </a:cubicBezTo>
                  <a:cubicBezTo>
                    <a:pt x="225" y="0"/>
                    <a:pt x="147" y="35"/>
                    <a:pt x="91" y="91"/>
                  </a:cubicBezTo>
                  <a:cubicBezTo>
                    <a:pt x="35" y="147"/>
                    <a:pt x="0" y="225"/>
                    <a:pt x="0" y="311"/>
                  </a:cubicBezTo>
                  <a:cubicBezTo>
                    <a:pt x="0" y="333"/>
                    <a:pt x="0" y="333"/>
                    <a:pt x="0" y="333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0" y="466"/>
                    <a:pt x="17" y="497"/>
                    <a:pt x="45" y="514"/>
                  </a:cubicBezTo>
                  <a:cubicBezTo>
                    <a:pt x="45" y="514"/>
                    <a:pt x="45" y="514"/>
                    <a:pt x="45" y="514"/>
                  </a:cubicBezTo>
                  <a:cubicBezTo>
                    <a:pt x="91" y="543"/>
                    <a:pt x="140" y="563"/>
                    <a:pt x="191" y="576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Freeform 435">
              <a:extLst>
                <a:ext uri="{FF2B5EF4-FFF2-40B4-BE49-F238E27FC236}">
                  <a16:creationId xmlns:a16="http://schemas.microsoft.com/office/drawing/2014/main" id="{6E3FCC77-C14A-4A2B-8CF5-76545C4D0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7213" y="5440363"/>
              <a:ext cx="498475" cy="39688"/>
            </a:xfrm>
            <a:custGeom>
              <a:avLst/>
              <a:gdLst>
                <a:gd name="T0" fmla="*/ 0 w 243"/>
                <a:gd name="T1" fmla="*/ 1 h 20"/>
                <a:gd name="T2" fmla="*/ 243 w 243"/>
                <a:gd name="T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3" h="20">
                  <a:moveTo>
                    <a:pt x="0" y="1"/>
                  </a:moveTo>
                  <a:cubicBezTo>
                    <a:pt x="80" y="20"/>
                    <a:pt x="163" y="20"/>
                    <a:pt x="243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Freeform 436">
              <a:extLst>
                <a:ext uri="{FF2B5EF4-FFF2-40B4-BE49-F238E27FC236}">
                  <a16:creationId xmlns:a16="http://schemas.microsoft.com/office/drawing/2014/main" id="{0274479B-64DE-4C6D-8C00-B3B4475E3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475" y="4945063"/>
              <a:ext cx="2624138" cy="936625"/>
            </a:xfrm>
            <a:custGeom>
              <a:avLst/>
              <a:gdLst>
                <a:gd name="T0" fmla="*/ 1280 w 1280"/>
                <a:gd name="T1" fmla="*/ 410 h 458"/>
                <a:gd name="T2" fmla="*/ 1242 w 1280"/>
                <a:gd name="T3" fmla="*/ 418 h 458"/>
                <a:gd name="T4" fmla="*/ 830 w 1280"/>
                <a:gd name="T5" fmla="*/ 458 h 458"/>
                <a:gd name="T6" fmla="*/ 473 w 1280"/>
                <a:gd name="T7" fmla="*/ 433 h 458"/>
                <a:gd name="T8" fmla="*/ 384 w 1280"/>
                <a:gd name="T9" fmla="*/ 418 h 458"/>
                <a:gd name="T10" fmla="*/ 306 w 1280"/>
                <a:gd name="T11" fmla="*/ 402 h 458"/>
                <a:gd name="T12" fmla="*/ 0 w 1280"/>
                <a:gd name="T13" fmla="*/ 229 h 458"/>
                <a:gd name="T14" fmla="*/ 519 w 1280"/>
                <a:gd name="T15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80" h="458">
                  <a:moveTo>
                    <a:pt x="1280" y="410"/>
                  </a:moveTo>
                  <a:cubicBezTo>
                    <a:pt x="1268" y="413"/>
                    <a:pt x="1255" y="416"/>
                    <a:pt x="1242" y="418"/>
                  </a:cubicBezTo>
                  <a:cubicBezTo>
                    <a:pt x="1113" y="443"/>
                    <a:pt x="968" y="458"/>
                    <a:pt x="830" y="458"/>
                  </a:cubicBezTo>
                  <a:cubicBezTo>
                    <a:pt x="711" y="458"/>
                    <a:pt x="587" y="449"/>
                    <a:pt x="473" y="433"/>
                  </a:cubicBezTo>
                  <a:cubicBezTo>
                    <a:pt x="442" y="428"/>
                    <a:pt x="413" y="424"/>
                    <a:pt x="384" y="418"/>
                  </a:cubicBezTo>
                  <a:cubicBezTo>
                    <a:pt x="357" y="413"/>
                    <a:pt x="331" y="408"/>
                    <a:pt x="306" y="402"/>
                  </a:cubicBezTo>
                  <a:cubicBezTo>
                    <a:pt x="127" y="361"/>
                    <a:pt x="0" y="300"/>
                    <a:pt x="0" y="229"/>
                  </a:cubicBezTo>
                  <a:cubicBezTo>
                    <a:pt x="0" y="133"/>
                    <a:pt x="282" y="39"/>
                    <a:pt x="519" y="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Freeform 437">
              <a:extLst>
                <a:ext uri="{FF2B5EF4-FFF2-40B4-BE49-F238E27FC236}">
                  <a16:creationId xmlns:a16="http://schemas.microsoft.com/office/drawing/2014/main" id="{CDA01AB0-4E1A-4240-8715-76A0EC625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23038" y="4945063"/>
              <a:ext cx="1082675" cy="838200"/>
            </a:xfrm>
            <a:custGeom>
              <a:avLst/>
              <a:gdLst>
                <a:gd name="T0" fmla="*/ 0 w 528"/>
                <a:gd name="T1" fmla="*/ 0 h 410"/>
                <a:gd name="T2" fmla="*/ 528 w 528"/>
                <a:gd name="T3" fmla="*/ 204 h 410"/>
                <a:gd name="T4" fmla="*/ 226 w 528"/>
                <a:gd name="T5" fmla="*/ 389 h 410"/>
                <a:gd name="T6" fmla="*/ 138 w 528"/>
                <a:gd name="T7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8" h="410">
                  <a:moveTo>
                    <a:pt x="0" y="0"/>
                  </a:moveTo>
                  <a:cubicBezTo>
                    <a:pt x="237" y="39"/>
                    <a:pt x="528" y="109"/>
                    <a:pt x="528" y="204"/>
                  </a:cubicBezTo>
                  <a:cubicBezTo>
                    <a:pt x="528" y="275"/>
                    <a:pt x="402" y="342"/>
                    <a:pt x="226" y="389"/>
                  </a:cubicBezTo>
                  <a:cubicBezTo>
                    <a:pt x="198" y="397"/>
                    <a:pt x="168" y="404"/>
                    <a:pt x="138" y="41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Line 438">
              <a:extLst>
                <a:ext uri="{FF2B5EF4-FFF2-40B4-BE49-F238E27FC236}">
                  <a16:creationId xmlns:a16="http://schemas.microsoft.com/office/drawing/2014/main" id="{E7BF9A52-D39D-4A6A-BE85-828FC26C45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35688" y="5440363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Oval 439">
              <a:extLst>
                <a:ext uri="{FF2B5EF4-FFF2-40B4-BE49-F238E27FC236}">
                  <a16:creationId xmlns:a16="http://schemas.microsoft.com/office/drawing/2014/main" id="{38C85FFC-80D1-41A7-A24C-3E7ACFE90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5030788"/>
              <a:ext cx="169863" cy="171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Oval 440">
              <a:extLst>
                <a:ext uri="{FF2B5EF4-FFF2-40B4-BE49-F238E27FC236}">
                  <a16:creationId xmlns:a16="http://schemas.microsoft.com/office/drawing/2014/main" id="{035A71A1-EA19-4A8C-BD94-1C29B08E2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6738" y="5030788"/>
              <a:ext cx="171450" cy="171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Oval 441">
              <a:extLst>
                <a:ext uri="{FF2B5EF4-FFF2-40B4-BE49-F238E27FC236}">
                  <a16:creationId xmlns:a16="http://schemas.microsoft.com/office/drawing/2014/main" id="{1DE96D68-C9EE-49CC-90D4-8533149BE9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32488" y="5030788"/>
              <a:ext cx="169863" cy="171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Oval 442">
              <a:extLst>
                <a:ext uri="{FF2B5EF4-FFF2-40B4-BE49-F238E27FC236}">
                  <a16:creationId xmlns:a16="http://schemas.microsoft.com/office/drawing/2014/main" id="{54D886A7-9CBA-4B65-AB9B-DD2A75AAD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5538" y="5030788"/>
              <a:ext cx="169863" cy="17145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Freeform 443">
              <a:extLst>
                <a:ext uri="{FF2B5EF4-FFF2-40B4-BE49-F238E27FC236}">
                  <a16:creationId xmlns:a16="http://schemas.microsoft.com/office/drawing/2014/main" id="{1AD46063-9037-4F68-89ED-DFA0844C1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68875" y="5783263"/>
              <a:ext cx="1836738" cy="514350"/>
            </a:xfrm>
            <a:custGeom>
              <a:avLst/>
              <a:gdLst>
                <a:gd name="T0" fmla="*/ 896 w 896"/>
                <a:gd name="T1" fmla="*/ 0 h 252"/>
                <a:gd name="T2" fmla="*/ 896 w 896"/>
                <a:gd name="T3" fmla="*/ 0 h 252"/>
                <a:gd name="T4" fmla="*/ 446 w 896"/>
                <a:gd name="T5" fmla="*/ 252 h 252"/>
                <a:gd name="T6" fmla="*/ 0 w 896"/>
                <a:gd name="T7" fmla="*/ 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252">
                  <a:moveTo>
                    <a:pt x="896" y="0"/>
                  </a:moveTo>
                  <a:cubicBezTo>
                    <a:pt x="896" y="0"/>
                    <a:pt x="896" y="0"/>
                    <a:pt x="896" y="0"/>
                  </a:cubicBezTo>
                  <a:cubicBezTo>
                    <a:pt x="835" y="146"/>
                    <a:pt x="656" y="252"/>
                    <a:pt x="446" y="252"/>
                  </a:cubicBezTo>
                  <a:cubicBezTo>
                    <a:pt x="240" y="252"/>
                    <a:pt x="65" y="150"/>
                    <a:pt x="0" y="8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Freeform 444">
              <a:extLst>
                <a:ext uri="{FF2B5EF4-FFF2-40B4-BE49-F238E27FC236}">
                  <a16:creationId xmlns:a16="http://schemas.microsoft.com/office/drawing/2014/main" id="{DC79E442-92D0-44AE-B645-5B3F7D698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6738" y="6122988"/>
              <a:ext cx="488950" cy="152400"/>
            </a:xfrm>
            <a:custGeom>
              <a:avLst/>
              <a:gdLst>
                <a:gd name="T0" fmla="*/ 0 w 238"/>
                <a:gd name="T1" fmla="*/ 75 h 75"/>
                <a:gd name="T2" fmla="*/ 0 w 238"/>
                <a:gd name="T3" fmla="*/ 73 h 75"/>
                <a:gd name="T4" fmla="*/ 73 w 238"/>
                <a:gd name="T5" fmla="*/ 0 h 75"/>
                <a:gd name="T6" fmla="*/ 165 w 238"/>
                <a:gd name="T7" fmla="*/ 0 h 75"/>
                <a:gd name="T8" fmla="*/ 238 w 238"/>
                <a:gd name="T9" fmla="*/ 73 h 75"/>
                <a:gd name="T10" fmla="*/ 238 w 238"/>
                <a:gd name="T11" fmla="*/ 7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8" h="75">
                  <a:moveTo>
                    <a:pt x="0" y="75"/>
                  </a:moveTo>
                  <a:cubicBezTo>
                    <a:pt x="0" y="73"/>
                    <a:pt x="0" y="73"/>
                    <a:pt x="0" y="73"/>
                  </a:cubicBezTo>
                  <a:cubicBezTo>
                    <a:pt x="0" y="33"/>
                    <a:pt x="32" y="0"/>
                    <a:pt x="73" y="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206" y="0"/>
                    <a:pt x="238" y="33"/>
                    <a:pt x="238" y="73"/>
                  </a:cubicBezTo>
                  <a:cubicBezTo>
                    <a:pt x="238" y="73"/>
                    <a:pt x="238" y="73"/>
                    <a:pt x="238" y="73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9" name="Group 688">
            <a:extLst>
              <a:ext uri="{FF2B5EF4-FFF2-40B4-BE49-F238E27FC236}">
                <a16:creationId xmlns:a16="http://schemas.microsoft.com/office/drawing/2014/main" id="{0F052F9D-C202-4A7B-ACDB-58013026422E}"/>
              </a:ext>
            </a:extLst>
          </p:cNvPr>
          <p:cNvGrpSpPr/>
          <p:nvPr/>
        </p:nvGrpSpPr>
        <p:grpSpPr>
          <a:xfrm>
            <a:off x="5436293" y="2130488"/>
            <a:ext cx="436870" cy="427737"/>
            <a:chOff x="3930650" y="2093913"/>
            <a:chExt cx="3265488" cy="3197225"/>
          </a:xfrm>
        </p:grpSpPr>
        <p:sp>
          <p:nvSpPr>
            <p:cNvPr id="690" name="Freeform 5">
              <a:extLst>
                <a:ext uri="{FF2B5EF4-FFF2-40B4-BE49-F238E27FC236}">
                  <a16:creationId xmlns:a16="http://schemas.microsoft.com/office/drawing/2014/main" id="{F57E8592-7D56-4506-948F-E28569ECE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638" y="2093913"/>
              <a:ext cx="2857500" cy="3197225"/>
            </a:xfrm>
            <a:custGeom>
              <a:avLst/>
              <a:gdLst>
                <a:gd name="T0" fmla="*/ 173 w 1050"/>
                <a:gd name="T1" fmla="*/ 168 h 1180"/>
                <a:gd name="T2" fmla="*/ 3 w 1050"/>
                <a:gd name="T3" fmla="*/ 489 h 1180"/>
                <a:gd name="T4" fmla="*/ 88 w 1050"/>
                <a:gd name="T5" fmla="*/ 892 h 1180"/>
                <a:gd name="T6" fmla="*/ 151 w 1050"/>
                <a:gd name="T7" fmla="*/ 892 h 1180"/>
                <a:gd name="T8" fmla="*/ 151 w 1050"/>
                <a:gd name="T9" fmla="*/ 1040 h 1180"/>
                <a:gd name="T10" fmla="*/ 173 w 1050"/>
                <a:gd name="T11" fmla="*/ 1063 h 1180"/>
                <a:gd name="T12" fmla="*/ 173 w 1050"/>
                <a:gd name="T13" fmla="*/ 1063 h 1180"/>
                <a:gd name="T14" fmla="*/ 196 w 1050"/>
                <a:gd name="T15" fmla="*/ 1040 h 1180"/>
                <a:gd name="T16" fmla="*/ 196 w 1050"/>
                <a:gd name="T17" fmla="*/ 892 h 1180"/>
                <a:gd name="T18" fmla="*/ 258 w 1050"/>
                <a:gd name="T19" fmla="*/ 892 h 1180"/>
                <a:gd name="T20" fmla="*/ 343 w 1050"/>
                <a:gd name="T21" fmla="*/ 489 h 1180"/>
                <a:gd name="T22" fmla="*/ 173 w 1050"/>
                <a:gd name="T23" fmla="*/ 168 h 1180"/>
                <a:gd name="T24" fmla="*/ 173 w 1050"/>
                <a:gd name="T25" fmla="*/ 0 h 1180"/>
                <a:gd name="T26" fmla="*/ 873 w 1050"/>
                <a:gd name="T27" fmla="*/ 0 h 1180"/>
                <a:gd name="T28" fmla="*/ 1050 w 1050"/>
                <a:gd name="T29" fmla="*/ 177 h 1180"/>
                <a:gd name="T30" fmla="*/ 1050 w 1050"/>
                <a:gd name="T31" fmla="*/ 1180 h 1180"/>
                <a:gd name="T32" fmla="*/ 173 w 1050"/>
                <a:gd name="T33" fmla="*/ 1180 h 1180"/>
                <a:gd name="T34" fmla="*/ 173 w 1050"/>
                <a:gd name="T35" fmla="*/ 1063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50" h="1180">
                  <a:moveTo>
                    <a:pt x="173" y="168"/>
                  </a:moveTo>
                  <a:cubicBezTo>
                    <a:pt x="173" y="168"/>
                    <a:pt x="7" y="234"/>
                    <a:pt x="3" y="489"/>
                  </a:cubicBezTo>
                  <a:cubicBezTo>
                    <a:pt x="0" y="744"/>
                    <a:pt x="88" y="892"/>
                    <a:pt x="88" y="892"/>
                  </a:cubicBezTo>
                  <a:cubicBezTo>
                    <a:pt x="151" y="892"/>
                    <a:pt x="151" y="892"/>
                    <a:pt x="151" y="892"/>
                  </a:cubicBezTo>
                  <a:cubicBezTo>
                    <a:pt x="151" y="1040"/>
                    <a:pt x="151" y="1040"/>
                    <a:pt x="151" y="1040"/>
                  </a:cubicBezTo>
                  <a:cubicBezTo>
                    <a:pt x="151" y="1053"/>
                    <a:pt x="161" y="1063"/>
                    <a:pt x="173" y="1063"/>
                  </a:cubicBezTo>
                  <a:cubicBezTo>
                    <a:pt x="173" y="1063"/>
                    <a:pt x="173" y="1063"/>
                    <a:pt x="173" y="1063"/>
                  </a:cubicBezTo>
                  <a:cubicBezTo>
                    <a:pt x="186" y="1063"/>
                    <a:pt x="196" y="1053"/>
                    <a:pt x="196" y="1040"/>
                  </a:cubicBezTo>
                  <a:cubicBezTo>
                    <a:pt x="196" y="892"/>
                    <a:pt x="196" y="892"/>
                    <a:pt x="196" y="892"/>
                  </a:cubicBezTo>
                  <a:cubicBezTo>
                    <a:pt x="258" y="892"/>
                    <a:pt x="258" y="892"/>
                    <a:pt x="258" y="892"/>
                  </a:cubicBezTo>
                  <a:cubicBezTo>
                    <a:pt x="258" y="892"/>
                    <a:pt x="347" y="744"/>
                    <a:pt x="343" y="489"/>
                  </a:cubicBezTo>
                  <a:cubicBezTo>
                    <a:pt x="340" y="234"/>
                    <a:pt x="173" y="168"/>
                    <a:pt x="173" y="168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873" y="0"/>
                    <a:pt x="873" y="0"/>
                    <a:pt x="873" y="0"/>
                  </a:cubicBezTo>
                  <a:cubicBezTo>
                    <a:pt x="1050" y="177"/>
                    <a:pt x="1050" y="177"/>
                    <a:pt x="1050" y="177"/>
                  </a:cubicBezTo>
                  <a:cubicBezTo>
                    <a:pt x="1050" y="1180"/>
                    <a:pt x="1050" y="1180"/>
                    <a:pt x="1050" y="1180"/>
                  </a:cubicBezTo>
                  <a:cubicBezTo>
                    <a:pt x="173" y="1180"/>
                    <a:pt x="173" y="1180"/>
                    <a:pt x="173" y="1180"/>
                  </a:cubicBezTo>
                  <a:cubicBezTo>
                    <a:pt x="173" y="1063"/>
                    <a:pt x="173" y="1063"/>
                    <a:pt x="173" y="106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Freeform 6">
              <a:extLst>
                <a:ext uri="{FF2B5EF4-FFF2-40B4-BE49-F238E27FC236}">
                  <a16:creationId xmlns:a16="http://schemas.microsoft.com/office/drawing/2014/main" id="{A856C725-C670-4EC8-863E-9A927466D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038" y="3730625"/>
              <a:ext cx="571500" cy="892175"/>
            </a:xfrm>
            <a:custGeom>
              <a:avLst/>
              <a:gdLst>
                <a:gd name="T0" fmla="*/ 50 w 210"/>
                <a:gd name="T1" fmla="*/ 0 h 329"/>
                <a:gd name="T2" fmla="*/ 158 w 210"/>
                <a:gd name="T3" fmla="*/ 329 h 329"/>
                <a:gd name="T4" fmla="*/ 146 w 210"/>
                <a:gd name="T5" fmla="*/ 301 h 329"/>
                <a:gd name="T6" fmla="*/ 0 w 210"/>
                <a:gd name="T7" fmla="*/ 221 h 329"/>
                <a:gd name="T8" fmla="*/ 0 w 210"/>
                <a:gd name="T9" fmla="*/ 221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329">
                  <a:moveTo>
                    <a:pt x="50" y="0"/>
                  </a:moveTo>
                  <a:cubicBezTo>
                    <a:pt x="50" y="0"/>
                    <a:pt x="210" y="129"/>
                    <a:pt x="158" y="329"/>
                  </a:cubicBezTo>
                  <a:cubicBezTo>
                    <a:pt x="146" y="301"/>
                    <a:pt x="146" y="301"/>
                    <a:pt x="146" y="301"/>
                  </a:cubicBezTo>
                  <a:cubicBezTo>
                    <a:pt x="121" y="243"/>
                    <a:pt x="61" y="211"/>
                    <a:pt x="0" y="221"/>
                  </a:cubicBezTo>
                  <a:cubicBezTo>
                    <a:pt x="0" y="221"/>
                    <a:pt x="0" y="221"/>
                    <a:pt x="0" y="22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Freeform 7">
              <a:extLst>
                <a:ext uri="{FF2B5EF4-FFF2-40B4-BE49-F238E27FC236}">
                  <a16:creationId xmlns:a16="http://schemas.microsoft.com/office/drawing/2014/main" id="{E01C3421-ACAE-4A81-BD48-5588A6FB9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650" y="3730625"/>
              <a:ext cx="571500" cy="892175"/>
            </a:xfrm>
            <a:custGeom>
              <a:avLst/>
              <a:gdLst>
                <a:gd name="T0" fmla="*/ 160 w 210"/>
                <a:gd name="T1" fmla="*/ 0 h 329"/>
                <a:gd name="T2" fmla="*/ 51 w 210"/>
                <a:gd name="T3" fmla="*/ 329 h 329"/>
                <a:gd name="T4" fmla="*/ 63 w 210"/>
                <a:gd name="T5" fmla="*/ 301 h 329"/>
                <a:gd name="T6" fmla="*/ 210 w 210"/>
                <a:gd name="T7" fmla="*/ 221 h 329"/>
                <a:gd name="T8" fmla="*/ 210 w 210"/>
                <a:gd name="T9" fmla="*/ 221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0" h="329">
                  <a:moveTo>
                    <a:pt x="160" y="0"/>
                  </a:moveTo>
                  <a:cubicBezTo>
                    <a:pt x="160" y="0"/>
                    <a:pt x="0" y="129"/>
                    <a:pt x="51" y="329"/>
                  </a:cubicBezTo>
                  <a:cubicBezTo>
                    <a:pt x="63" y="301"/>
                    <a:pt x="63" y="301"/>
                    <a:pt x="63" y="301"/>
                  </a:cubicBezTo>
                  <a:cubicBezTo>
                    <a:pt x="88" y="243"/>
                    <a:pt x="148" y="211"/>
                    <a:pt x="210" y="221"/>
                  </a:cubicBezTo>
                  <a:cubicBezTo>
                    <a:pt x="210" y="221"/>
                    <a:pt x="210" y="221"/>
                    <a:pt x="210" y="22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Freeform 8">
              <a:extLst>
                <a:ext uri="{FF2B5EF4-FFF2-40B4-BE49-F238E27FC236}">
                  <a16:creationId xmlns:a16="http://schemas.microsoft.com/office/drawing/2014/main" id="{7826C482-563D-41F9-9467-F0E29EAB7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800" y="4229100"/>
              <a:ext cx="122238" cy="282575"/>
            </a:xfrm>
            <a:custGeom>
              <a:avLst/>
              <a:gdLst>
                <a:gd name="T0" fmla="*/ 45 w 45"/>
                <a:gd name="T1" fmla="*/ 104 h 104"/>
                <a:gd name="T2" fmla="*/ 45 w 45"/>
                <a:gd name="T3" fmla="*/ 10 h 104"/>
                <a:gd name="T4" fmla="*/ 22 w 45"/>
                <a:gd name="T5" fmla="*/ 0 h 104"/>
                <a:gd name="T6" fmla="*/ 22 w 45"/>
                <a:gd name="T7" fmla="*/ 0 h 104"/>
                <a:gd name="T8" fmla="*/ 0 w 45"/>
                <a:gd name="T9" fmla="*/ 10 h 104"/>
                <a:gd name="T10" fmla="*/ 0 w 45"/>
                <a:gd name="T11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104">
                  <a:moveTo>
                    <a:pt x="45" y="104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5" y="5"/>
                    <a:pt x="35" y="0"/>
                    <a:pt x="22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5"/>
                    <a:pt x="0" y="10"/>
                  </a:cubicBezTo>
                  <a:cubicBezTo>
                    <a:pt x="0" y="104"/>
                    <a:pt x="0" y="104"/>
                    <a:pt x="0" y="10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Line 9">
              <a:extLst>
                <a:ext uri="{FF2B5EF4-FFF2-40B4-BE49-F238E27FC236}">
                  <a16:creationId xmlns:a16="http://schemas.microsoft.com/office/drawing/2014/main" id="{C874536B-0821-41EF-9C7A-FF4D4793E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64050" y="2905125"/>
              <a:ext cx="6937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Oval 10">
              <a:extLst>
                <a:ext uri="{FF2B5EF4-FFF2-40B4-BE49-F238E27FC236}">
                  <a16:creationId xmlns:a16="http://schemas.microsoft.com/office/drawing/2014/main" id="{0C3AF2FE-A437-4606-B36E-885A9ED7E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275" y="3078163"/>
              <a:ext cx="395288" cy="392112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Oval 11">
              <a:extLst>
                <a:ext uri="{FF2B5EF4-FFF2-40B4-BE49-F238E27FC236}">
                  <a16:creationId xmlns:a16="http://schemas.microsoft.com/office/drawing/2014/main" id="{EAF3802F-9B2C-4CFF-A022-03E7D42E4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275" y="3665538"/>
              <a:ext cx="395288" cy="396875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Freeform 12">
              <a:extLst>
                <a:ext uri="{FF2B5EF4-FFF2-40B4-BE49-F238E27FC236}">
                  <a16:creationId xmlns:a16="http://schemas.microsoft.com/office/drawing/2014/main" id="{B7706A67-8289-402F-8D6D-31C78043D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038" y="2676525"/>
              <a:ext cx="95250" cy="84137"/>
            </a:xfrm>
            <a:custGeom>
              <a:avLst/>
              <a:gdLst>
                <a:gd name="T0" fmla="*/ 0 w 35"/>
                <a:gd name="T1" fmla="*/ 0 h 31"/>
                <a:gd name="T2" fmla="*/ 35 w 35"/>
                <a:gd name="T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0" y="0"/>
                    <a:pt x="23" y="9"/>
                    <a:pt x="35" y="3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Freeform 13">
              <a:extLst>
                <a:ext uri="{FF2B5EF4-FFF2-40B4-BE49-F238E27FC236}">
                  <a16:creationId xmlns:a16="http://schemas.microsoft.com/office/drawing/2014/main" id="{D827DE10-DD62-4F0D-B64A-58266A3F1C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5125" y="2093913"/>
              <a:ext cx="481013" cy="512762"/>
            </a:xfrm>
            <a:custGeom>
              <a:avLst/>
              <a:gdLst>
                <a:gd name="T0" fmla="*/ 0 w 303"/>
                <a:gd name="T1" fmla="*/ 0 h 323"/>
                <a:gd name="T2" fmla="*/ 0 w 303"/>
                <a:gd name="T3" fmla="*/ 323 h 323"/>
                <a:gd name="T4" fmla="*/ 303 w 303"/>
                <a:gd name="T5" fmla="*/ 323 h 3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" h="323">
                  <a:moveTo>
                    <a:pt x="0" y="0"/>
                  </a:moveTo>
                  <a:lnTo>
                    <a:pt x="0" y="323"/>
                  </a:lnTo>
                  <a:lnTo>
                    <a:pt x="303" y="323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Line 14">
              <a:extLst>
                <a:ext uri="{FF2B5EF4-FFF2-40B4-BE49-F238E27FC236}">
                  <a16:creationId xmlns:a16="http://schemas.microsoft.com/office/drawing/2014/main" id="{77FC088D-B8A8-4AB3-8C11-028FDC6F9B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64200" y="3154363"/>
              <a:ext cx="78740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Line 15">
              <a:extLst>
                <a:ext uri="{FF2B5EF4-FFF2-40B4-BE49-F238E27FC236}">
                  <a16:creationId xmlns:a16="http://schemas.microsoft.com/office/drawing/2014/main" id="{EAE65514-8E47-4395-A0FF-A2D4C7D803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3588" y="3338513"/>
              <a:ext cx="60801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Line 16">
              <a:extLst>
                <a:ext uri="{FF2B5EF4-FFF2-40B4-BE49-F238E27FC236}">
                  <a16:creationId xmlns:a16="http://schemas.microsoft.com/office/drawing/2014/main" id="{38C9451E-8A2F-49CA-A3E9-1A28BDABD63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91225" y="3511550"/>
              <a:ext cx="5222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Line 17">
              <a:extLst>
                <a:ext uri="{FF2B5EF4-FFF2-40B4-BE49-F238E27FC236}">
                  <a16:creationId xmlns:a16="http://schemas.microsoft.com/office/drawing/2014/main" id="{E4CE0F50-11D7-4CAF-90B7-6B11775535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51575" y="3709988"/>
              <a:ext cx="2619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05" name="Group 704">
            <a:extLst>
              <a:ext uri="{FF2B5EF4-FFF2-40B4-BE49-F238E27FC236}">
                <a16:creationId xmlns:a16="http://schemas.microsoft.com/office/drawing/2014/main" id="{1C545738-6288-475C-96BA-C038258FD491}"/>
              </a:ext>
            </a:extLst>
          </p:cNvPr>
          <p:cNvGrpSpPr/>
          <p:nvPr/>
        </p:nvGrpSpPr>
        <p:grpSpPr>
          <a:xfrm>
            <a:off x="6317372" y="2137243"/>
            <a:ext cx="456543" cy="447874"/>
            <a:chOff x="4413251" y="1830388"/>
            <a:chExt cx="3260725" cy="3198813"/>
          </a:xfrm>
        </p:grpSpPr>
        <p:sp>
          <p:nvSpPr>
            <p:cNvPr id="706" name="Freeform 21">
              <a:extLst>
                <a:ext uri="{FF2B5EF4-FFF2-40B4-BE49-F238E27FC236}">
                  <a16:creationId xmlns:a16="http://schemas.microsoft.com/office/drawing/2014/main" id="{D273FA57-D551-4DAD-B62E-686D652CC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963" y="1830388"/>
              <a:ext cx="2386013" cy="3198813"/>
            </a:xfrm>
            <a:custGeom>
              <a:avLst/>
              <a:gdLst>
                <a:gd name="T0" fmla="*/ 877 w 877"/>
                <a:gd name="T1" fmla="*/ 177 h 1180"/>
                <a:gd name="T2" fmla="*/ 877 w 877"/>
                <a:gd name="T3" fmla="*/ 1180 h 1180"/>
                <a:gd name="T4" fmla="*/ 0 w 877"/>
                <a:gd name="T5" fmla="*/ 1180 h 1180"/>
                <a:gd name="T6" fmla="*/ 0 w 877"/>
                <a:gd name="T7" fmla="*/ 1063 h 1180"/>
                <a:gd name="T8" fmla="*/ 16 w 877"/>
                <a:gd name="T9" fmla="*/ 1056 h 1180"/>
                <a:gd name="T10" fmla="*/ 23 w 877"/>
                <a:gd name="T11" fmla="*/ 1040 h 1180"/>
                <a:gd name="T12" fmla="*/ 23 w 877"/>
                <a:gd name="T13" fmla="*/ 892 h 1180"/>
                <a:gd name="T14" fmla="*/ 85 w 877"/>
                <a:gd name="T15" fmla="*/ 892 h 1180"/>
                <a:gd name="T16" fmla="*/ 116 w 877"/>
                <a:gd name="T17" fmla="*/ 825 h 1180"/>
                <a:gd name="T18" fmla="*/ 262 w 877"/>
                <a:gd name="T19" fmla="*/ 905 h 1180"/>
                <a:gd name="T20" fmla="*/ 274 w 877"/>
                <a:gd name="T21" fmla="*/ 933 h 1180"/>
                <a:gd name="T22" fmla="*/ 166 w 877"/>
                <a:gd name="T23" fmla="*/ 604 h 1180"/>
                <a:gd name="T24" fmla="*/ 170 w 877"/>
                <a:gd name="T25" fmla="*/ 489 h 1180"/>
                <a:gd name="T26" fmla="*/ 128 w 877"/>
                <a:gd name="T27" fmla="*/ 299 h 1180"/>
                <a:gd name="T28" fmla="*/ 0 w 877"/>
                <a:gd name="T29" fmla="*/ 168 h 1180"/>
                <a:gd name="T30" fmla="*/ 0 w 877"/>
                <a:gd name="T31" fmla="*/ 0 h 1180"/>
                <a:gd name="T32" fmla="*/ 700 w 877"/>
                <a:gd name="T33" fmla="*/ 0 h 1180"/>
                <a:gd name="T34" fmla="*/ 877 w 877"/>
                <a:gd name="T35" fmla="*/ 177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77" h="1180">
                  <a:moveTo>
                    <a:pt x="877" y="177"/>
                  </a:moveTo>
                  <a:cubicBezTo>
                    <a:pt x="877" y="1180"/>
                    <a:pt x="877" y="1180"/>
                    <a:pt x="877" y="1180"/>
                  </a:cubicBezTo>
                  <a:cubicBezTo>
                    <a:pt x="0" y="1180"/>
                    <a:pt x="0" y="1180"/>
                    <a:pt x="0" y="1180"/>
                  </a:cubicBezTo>
                  <a:cubicBezTo>
                    <a:pt x="0" y="1063"/>
                    <a:pt x="0" y="1063"/>
                    <a:pt x="0" y="1063"/>
                  </a:cubicBezTo>
                  <a:cubicBezTo>
                    <a:pt x="7" y="1063"/>
                    <a:pt x="12" y="1060"/>
                    <a:pt x="16" y="1056"/>
                  </a:cubicBezTo>
                  <a:cubicBezTo>
                    <a:pt x="20" y="1052"/>
                    <a:pt x="23" y="1047"/>
                    <a:pt x="23" y="1040"/>
                  </a:cubicBezTo>
                  <a:cubicBezTo>
                    <a:pt x="23" y="892"/>
                    <a:pt x="23" y="892"/>
                    <a:pt x="23" y="892"/>
                  </a:cubicBezTo>
                  <a:cubicBezTo>
                    <a:pt x="85" y="892"/>
                    <a:pt x="85" y="892"/>
                    <a:pt x="85" y="892"/>
                  </a:cubicBezTo>
                  <a:cubicBezTo>
                    <a:pt x="85" y="892"/>
                    <a:pt x="99" y="869"/>
                    <a:pt x="116" y="825"/>
                  </a:cubicBezTo>
                  <a:cubicBezTo>
                    <a:pt x="177" y="815"/>
                    <a:pt x="237" y="847"/>
                    <a:pt x="262" y="905"/>
                  </a:cubicBezTo>
                  <a:cubicBezTo>
                    <a:pt x="274" y="933"/>
                    <a:pt x="274" y="933"/>
                    <a:pt x="274" y="933"/>
                  </a:cubicBezTo>
                  <a:cubicBezTo>
                    <a:pt x="326" y="733"/>
                    <a:pt x="166" y="604"/>
                    <a:pt x="166" y="604"/>
                  </a:cubicBezTo>
                  <a:cubicBezTo>
                    <a:pt x="169" y="569"/>
                    <a:pt x="171" y="531"/>
                    <a:pt x="170" y="489"/>
                  </a:cubicBezTo>
                  <a:cubicBezTo>
                    <a:pt x="169" y="408"/>
                    <a:pt x="152" y="346"/>
                    <a:pt x="128" y="299"/>
                  </a:cubicBezTo>
                  <a:cubicBezTo>
                    <a:pt x="78" y="199"/>
                    <a:pt x="0" y="168"/>
                    <a:pt x="0" y="16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700" y="0"/>
                    <a:pt x="700" y="0"/>
                    <a:pt x="700" y="0"/>
                  </a:cubicBezTo>
                  <a:lnTo>
                    <a:pt x="877" y="177"/>
                  </a:ln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Freeform 22">
              <a:extLst>
                <a:ext uri="{FF2B5EF4-FFF2-40B4-BE49-F238E27FC236}">
                  <a16:creationId xmlns:a16="http://schemas.microsoft.com/office/drawing/2014/main" id="{7C357CD9-5E78-469C-AC2B-687FF1119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413" y="1830388"/>
              <a:ext cx="2849563" cy="3198813"/>
            </a:xfrm>
            <a:custGeom>
              <a:avLst/>
              <a:gdLst>
                <a:gd name="T0" fmla="*/ 170 w 1047"/>
                <a:gd name="T1" fmla="*/ 168 h 1180"/>
                <a:gd name="T2" fmla="*/ 43 w 1047"/>
                <a:gd name="T3" fmla="*/ 299 h 1180"/>
                <a:gd name="T4" fmla="*/ 0 w 1047"/>
                <a:gd name="T5" fmla="*/ 489 h 1180"/>
                <a:gd name="T6" fmla="*/ 5 w 1047"/>
                <a:gd name="T7" fmla="*/ 605 h 1180"/>
                <a:gd name="T8" fmla="*/ 55 w 1047"/>
                <a:gd name="T9" fmla="*/ 825 h 1180"/>
                <a:gd name="T10" fmla="*/ 85 w 1047"/>
                <a:gd name="T11" fmla="*/ 892 h 1180"/>
                <a:gd name="T12" fmla="*/ 148 w 1047"/>
                <a:gd name="T13" fmla="*/ 892 h 1180"/>
                <a:gd name="T14" fmla="*/ 148 w 1047"/>
                <a:gd name="T15" fmla="*/ 1040 h 1180"/>
                <a:gd name="T16" fmla="*/ 170 w 1047"/>
                <a:gd name="T17" fmla="*/ 1063 h 1180"/>
                <a:gd name="T18" fmla="*/ 186 w 1047"/>
                <a:gd name="T19" fmla="*/ 1056 h 1180"/>
                <a:gd name="T20" fmla="*/ 193 w 1047"/>
                <a:gd name="T21" fmla="*/ 1040 h 1180"/>
                <a:gd name="T22" fmla="*/ 193 w 1047"/>
                <a:gd name="T23" fmla="*/ 892 h 1180"/>
                <a:gd name="T24" fmla="*/ 255 w 1047"/>
                <a:gd name="T25" fmla="*/ 892 h 1180"/>
                <a:gd name="T26" fmla="*/ 286 w 1047"/>
                <a:gd name="T27" fmla="*/ 825 h 1180"/>
                <a:gd name="T28" fmla="*/ 336 w 1047"/>
                <a:gd name="T29" fmla="*/ 604 h 1180"/>
                <a:gd name="T30" fmla="*/ 340 w 1047"/>
                <a:gd name="T31" fmla="*/ 489 h 1180"/>
                <a:gd name="T32" fmla="*/ 298 w 1047"/>
                <a:gd name="T33" fmla="*/ 299 h 1180"/>
                <a:gd name="T34" fmla="*/ 170 w 1047"/>
                <a:gd name="T35" fmla="*/ 168 h 1180"/>
                <a:gd name="T36" fmla="*/ 170 w 1047"/>
                <a:gd name="T37" fmla="*/ 0 h 1180"/>
                <a:gd name="T38" fmla="*/ 870 w 1047"/>
                <a:gd name="T39" fmla="*/ 0 h 1180"/>
                <a:gd name="T40" fmla="*/ 1047 w 1047"/>
                <a:gd name="T41" fmla="*/ 177 h 1180"/>
                <a:gd name="T42" fmla="*/ 1047 w 1047"/>
                <a:gd name="T43" fmla="*/ 1180 h 1180"/>
                <a:gd name="T44" fmla="*/ 170 w 1047"/>
                <a:gd name="T45" fmla="*/ 1180 h 1180"/>
                <a:gd name="T46" fmla="*/ 170 w 1047"/>
                <a:gd name="T47" fmla="*/ 1063 h 1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47" h="1180">
                  <a:moveTo>
                    <a:pt x="170" y="168"/>
                  </a:moveTo>
                  <a:cubicBezTo>
                    <a:pt x="170" y="168"/>
                    <a:pt x="93" y="199"/>
                    <a:pt x="43" y="299"/>
                  </a:cubicBezTo>
                  <a:cubicBezTo>
                    <a:pt x="19" y="346"/>
                    <a:pt x="2" y="408"/>
                    <a:pt x="0" y="489"/>
                  </a:cubicBezTo>
                  <a:cubicBezTo>
                    <a:pt x="0" y="531"/>
                    <a:pt x="2" y="570"/>
                    <a:pt x="5" y="605"/>
                  </a:cubicBezTo>
                  <a:cubicBezTo>
                    <a:pt x="15" y="702"/>
                    <a:pt x="37" y="776"/>
                    <a:pt x="55" y="825"/>
                  </a:cubicBezTo>
                  <a:cubicBezTo>
                    <a:pt x="72" y="869"/>
                    <a:pt x="85" y="892"/>
                    <a:pt x="85" y="892"/>
                  </a:cubicBezTo>
                  <a:cubicBezTo>
                    <a:pt x="148" y="892"/>
                    <a:pt x="148" y="892"/>
                    <a:pt x="148" y="892"/>
                  </a:cubicBezTo>
                  <a:cubicBezTo>
                    <a:pt x="148" y="1040"/>
                    <a:pt x="148" y="1040"/>
                    <a:pt x="148" y="1040"/>
                  </a:cubicBezTo>
                  <a:cubicBezTo>
                    <a:pt x="148" y="1053"/>
                    <a:pt x="158" y="1063"/>
                    <a:pt x="170" y="1063"/>
                  </a:cubicBezTo>
                  <a:cubicBezTo>
                    <a:pt x="177" y="1063"/>
                    <a:pt x="182" y="1060"/>
                    <a:pt x="186" y="1056"/>
                  </a:cubicBezTo>
                  <a:cubicBezTo>
                    <a:pt x="190" y="1052"/>
                    <a:pt x="193" y="1047"/>
                    <a:pt x="193" y="1040"/>
                  </a:cubicBezTo>
                  <a:cubicBezTo>
                    <a:pt x="193" y="892"/>
                    <a:pt x="193" y="892"/>
                    <a:pt x="193" y="892"/>
                  </a:cubicBezTo>
                  <a:cubicBezTo>
                    <a:pt x="255" y="892"/>
                    <a:pt x="255" y="892"/>
                    <a:pt x="255" y="892"/>
                  </a:cubicBezTo>
                  <a:cubicBezTo>
                    <a:pt x="255" y="892"/>
                    <a:pt x="269" y="869"/>
                    <a:pt x="286" y="825"/>
                  </a:cubicBezTo>
                  <a:cubicBezTo>
                    <a:pt x="304" y="776"/>
                    <a:pt x="326" y="702"/>
                    <a:pt x="336" y="604"/>
                  </a:cubicBezTo>
                  <a:cubicBezTo>
                    <a:pt x="339" y="569"/>
                    <a:pt x="341" y="531"/>
                    <a:pt x="340" y="489"/>
                  </a:cubicBezTo>
                  <a:cubicBezTo>
                    <a:pt x="339" y="408"/>
                    <a:pt x="322" y="346"/>
                    <a:pt x="298" y="299"/>
                  </a:cubicBezTo>
                  <a:cubicBezTo>
                    <a:pt x="248" y="199"/>
                    <a:pt x="170" y="168"/>
                    <a:pt x="170" y="168"/>
                  </a:cubicBezTo>
                  <a:cubicBezTo>
                    <a:pt x="170" y="0"/>
                    <a:pt x="170" y="0"/>
                    <a:pt x="170" y="0"/>
                  </a:cubicBezTo>
                  <a:cubicBezTo>
                    <a:pt x="870" y="0"/>
                    <a:pt x="870" y="0"/>
                    <a:pt x="870" y="0"/>
                  </a:cubicBezTo>
                  <a:cubicBezTo>
                    <a:pt x="1047" y="177"/>
                    <a:pt x="1047" y="177"/>
                    <a:pt x="1047" y="177"/>
                  </a:cubicBezTo>
                  <a:cubicBezTo>
                    <a:pt x="1047" y="1180"/>
                    <a:pt x="1047" y="1180"/>
                    <a:pt x="1047" y="1180"/>
                  </a:cubicBezTo>
                  <a:cubicBezTo>
                    <a:pt x="170" y="1180"/>
                    <a:pt x="170" y="1180"/>
                    <a:pt x="170" y="1180"/>
                  </a:cubicBezTo>
                  <a:cubicBezTo>
                    <a:pt x="170" y="1063"/>
                    <a:pt x="170" y="1063"/>
                    <a:pt x="170" y="106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Freeform 23">
              <a:extLst>
                <a:ext uri="{FF2B5EF4-FFF2-40B4-BE49-F238E27FC236}">
                  <a16:creationId xmlns:a16="http://schemas.microsoft.com/office/drawing/2014/main" id="{4EDFC751-F34C-46A1-A6F5-8485453B6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3876" y="3468688"/>
              <a:ext cx="571500" cy="892175"/>
            </a:xfrm>
            <a:custGeom>
              <a:avLst/>
              <a:gdLst>
                <a:gd name="T0" fmla="*/ 50 w 210"/>
                <a:gd name="T1" fmla="*/ 0 h 329"/>
                <a:gd name="T2" fmla="*/ 158 w 210"/>
                <a:gd name="T3" fmla="*/ 329 h 329"/>
                <a:gd name="T4" fmla="*/ 146 w 210"/>
                <a:gd name="T5" fmla="*/ 301 h 329"/>
                <a:gd name="T6" fmla="*/ 0 w 210"/>
                <a:gd name="T7" fmla="*/ 221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0" h="329">
                  <a:moveTo>
                    <a:pt x="50" y="0"/>
                  </a:moveTo>
                  <a:cubicBezTo>
                    <a:pt x="50" y="0"/>
                    <a:pt x="210" y="129"/>
                    <a:pt x="158" y="329"/>
                  </a:cubicBezTo>
                  <a:cubicBezTo>
                    <a:pt x="146" y="301"/>
                    <a:pt x="146" y="301"/>
                    <a:pt x="146" y="301"/>
                  </a:cubicBezTo>
                  <a:cubicBezTo>
                    <a:pt x="121" y="243"/>
                    <a:pt x="61" y="211"/>
                    <a:pt x="0" y="22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Freeform 24">
              <a:extLst>
                <a:ext uri="{FF2B5EF4-FFF2-40B4-BE49-F238E27FC236}">
                  <a16:creationId xmlns:a16="http://schemas.microsoft.com/office/drawing/2014/main" id="{76935051-3180-467E-91CF-C8B939BCD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251" y="3468688"/>
              <a:ext cx="566738" cy="892175"/>
            </a:xfrm>
            <a:custGeom>
              <a:avLst/>
              <a:gdLst>
                <a:gd name="T0" fmla="*/ 158 w 208"/>
                <a:gd name="T1" fmla="*/ 0 h 329"/>
                <a:gd name="T2" fmla="*/ 156 w 208"/>
                <a:gd name="T3" fmla="*/ 1 h 329"/>
                <a:gd name="T4" fmla="*/ 49 w 208"/>
                <a:gd name="T5" fmla="*/ 329 h 329"/>
                <a:gd name="T6" fmla="*/ 61 w 208"/>
                <a:gd name="T7" fmla="*/ 301 h 329"/>
                <a:gd name="T8" fmla="*/ 206 w 208"/>
                <a:gd name="T9" fmla="*/ 221 h 329"/>
                <a:gd name="T10" fmla="*/ 208 w 208"/>
                <a:gd name="T11" fmla="*/ 221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8" h="329">
                  <a:moveTo>
                    <a:pt x="158" y="0"/>
                  </a:moveTo>
                  <a:cubicBezTo>
                    <a:pt x="158" y="0"/>
                    <a:pt x="157" y="1"/>
                    <a:pt x="156" y="1"/>
                  </a:cubicBezTo>
                  <a:cubicBezTo>
                    <a:pt x="141" y="14"/>
                    <a:pt x="0" y="140"/>
                    <a:pt x="49" y="329"/>
                  </a:cubicBezTo>
                  <a:cubicBezTo>
                    <a:pt x="61" y="301"/>
                    <a:pt x="61" y="301"/>
                    <a:pt x="61" y="301"/>
                  </a:cubicBezTo>
                  <a:cubicBezTo>
                    <a:pt x="86" y="244"/>
                    <a:pt x="145" y="211"/>
                    <a:pt x="206" y="221"/>
                  </a:cubicBezTo>
                  <a:cubicBezTo>
                    <a:pt x="207" y="221"/>
                    <a:pt x="207" y="221"/>
                    <a:pt x="208" y="22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0" name="Freeform 25">
              <a:extLst>
                <a:ext uri="{FF2B5EF4-FFF2-40B4-BE49-F238E27FC236}">
                  <a16:creationId xmlns:a16="http://schemas.microsoft.com/office/drawing/2014/main" id="{259834B6-5A01-437F-8FE5-8AB03696C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7638" y="3967163"/>
              <a:ext cx="122238" cy="282575"/>
            </a:xfrm>
            <a:custGeom>
              <a:avLst/>
              <a:gdLst>
                <a:gd name="T0" fmla="*/ 45 w 45"/>
                <a:gd name="T1" fmla="*/ 104 h 104"/>
                <a:gd name="T2" fmla="*/ 45 w 45"/>
                <a:gd name="T3" fmla="*/ 10 h 104"/>
                <a:gd name="T4" fmla="*/ 22 w 45"/>
                <a:gd name="T5" fmla="*/ 0 h 104"/>
                <a:gd name="T6" fmla="*/ 7 w 45"/>
                <a:gd name="T7" fmla="*/ 3 h 104"/>
                <a:gd name="T8" fmla="*/ 0 w 45"/>
                <a:gd name="T9" fmla="*/ 10 h 104"/>
                <a:gd name="T10" fmla="*/ 0 w 45"/>
                <a:gd name="T11" fmla="*/ 104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5" h="104">
                  <a:moveTo>
                    <a:pt x="45" y="104"/>
                  </a:moveTo>
                  <a:cubicBezTo>
                    <a:pt x="45" y="10"/>
                    <a:pt x="45" y="10"/>
                    <a:pt x="45" y="10"/>
                  </a:cubicBezTo>
                  <a:cubicBezTo>
                    <a:pt x="45" y="5"/>
                    <a:pt x="35" y="0"/>
                    <a:pt x="22" y="0"/>
                  </a:cubicBezTo>
                  <a:cubicBezTo>
                    <a:pt x="16" y="0"/>
                    <a:pt x="11" y="1"/>
                    <a:pt x="7" y="3"/>
                  </a:cubicBezTo>
                  <a:cubicBezTo>
                    <a:pt x="3" y="5"/>
                    <a:pt x="0" y="8"/>
                    <a:pt x="0" y="10"/>
                  </a:cubicBezTo>
                  <a:cubicBezTo>
                    <a:pt x="0" y="104"/>
                    <a:pt x="0" y="104"/>
                    <a:pt x="0" y="104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Line 26">
              <a:extLst>
                <a:ext uri="{FF2B5EF4-FFF2-40B4-BE49-F238E27FC236}">
                  <a16:creationId xmlns:a16="http://schemas.microsoft.com/office/drawing/2014/main" id="{E4FA62B3-D877-4043-B505-34BD54974D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41888" y="2641601"/>
              <a:ext cx="69373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2" name="Oval 711">
              <a:extLst>
                <a:ext uri="{FF2B5EF4-FFF2-40B4-BE49-F238E27FC236}">
                  <a16:creationId xmlns:a16="http://schemas.microsoft.com/office/drawing/2014/main" id="{80B255F9-51F2-4BD9-A553-0E034EE7A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113" y="2814638"/>
              <a:ext cx="395288" cy="393700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Oval 712">
              <a:extLst>
                <a:ext uri="{FF2B5EF4-FFF2-40B4-BE49-F238E27FC236}">
                  <a16:creationId xmlns:a16="http://schemas.microsoft.com/office/drawing/2014/main" id="{00A345EC-DA70-48FB-B702-81397BA13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1113" y="3403601"/>
              <a:ext cx="395288" cy="395288"/>
            </a:xfrm>
            <a:prstGeom prst="ellips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4" name="Freeform 29">
              <a:extLst>
                <a:ext uri="{FF2B5EF4-FFF2-40B4-BE49-F238E27FC236}">
                  <a16:creationId xmlns:a16="http://schemas.microsoft.com/office/drawing/2014/main" id="{6933B6E5-2456-4D30-A2F7-2208FACAB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9876" y="2413001"/>
              <a:ext cx="95250" cy="84138"/>
            </a:xfrm>
            <a:custGeom>
              <a:avLst/>
              <a:gdLst>
                <a:gd name="T0" fmla="*/ 0 w 35"/>
                <a:gd name="T1" fmla="*/ 0 h 31"/>
                <a:gd name="T2" fmla="*/ 35 w 35"/>
                <a:gd name="T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5" h="31">
                  <a:moveTo>
                    <a:pt x="0" y="0"/>
                  </a:moveTo>
                  <a:cubicBezTo>
                    <a:pt x="0" y="0"/>
                    <a:pt x="23" y="9"/>
                    <a:pt x="35" y="31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Freeform 30">
              <a:extLst>
                <a:ext uri="{FF2B5EF4-FFF2-40B4-BE49-F238E27FC236}">
                  <a16:creationId xmlns:a16="http://schemas.microsoft.com/office/drawing/2014/main" id="{50D4A461-BD23-4876-A1F4-9E89D0652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963" y="1830388"/>
              <a:ext cx="481013" cy="481013"/>
            </a:xfrm>
            <a:custGeom>
              <a:avLst/>
              <a:gdLst>
                <a:gd name="T0" fmla="*/ 0 w 303"/>
                <a:gd name="T1" fmla="*/ 0 h 303"/>
                <a:gd name="T2" fmla="*/ 0 w 303"/>
                <a:gd name="T3" fmla="*/ 299 h 303"/>
                <a:gd name="T4" fmla="*/ 303 w 303"/>
                <a:gd name="T5" fmla="*/ 303 h 303"/>
                <a:gd name="T6" fmla="*/ 0 w 303"/>
                <a:gd name="T7" fmla="*/ 0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3" h="303">
                  <a:moveTo>
                    <a:pt x="0" y="0"/>
                  </a:moveTo>
                  <a:lnTo>
                    <a:pt x="0" y="299"/>
                  </a:lnTo>
                  <a:lnTo>
                    <a:pt x="303" y="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6" name="Freeform 31">
              <a:extLst>
                <a:ext uri="{FF2B5EF4-FFF2-40B4-BE49-F238E27FC236}">
                  <a16:creationId xmlns:a16="http://schemas.microsoft.com/office/drawing/2014/main" id="{0591FC68-244F-465B-90A7-980D8270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2963" y="1830388"/>
              <a:ext cx="481013" cy="481013"/>
            </a:xfrm>
            <a:custGeom>
              <a:avLst/>
              <a:gdLst>
                <a:gd name="T0" fmla="*/ 0 w 303"/>
                <a:gd name="T1" fmla="*/ 0 h 303"/>
                <a:gd name="T2" fmla="*/ 0 w 303"/>
                <a:gd name="T3" fmla="*/ 299 h 303"/>
                <a:gd name="T4" fmla="*/ 303 w 303"/>
                <a:gd name="T5" fmla="*/ 303 h 3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3" h="303">
                  <a:moveTo>
                    <a:pt x="0" y="0"/>
                  </a:moveTo>
                  <a:lnTo>
                    <a:pt x="0" y="299"/>
                  </a:lnTo>
                  <a:lnTo>
                    <a:pt x="303" y="303"/>
                  </a:lnTo>
                </a:path>
              </a:pathLst>
            </a:custGeom>
            <a:noFill/>
            <a:ln w="635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Line 32">
              <a:extLst>
                <a:ext uri="{FF2B5EF4-FFF2-40B4-BE49-F238E27FC236}">
                  <a16:creationId xmlns:a16="http://schemas.microsoft.com/office/drawing/2014/main" id="{9F5029A4-21C2-4A1D-B0D6-A4D1C2A1F71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42038" y="2890838"/>
              <a:ext cx="787400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8" name="Line 33">
              <a:extLst>
                <a:ext uri="{FF2B5EF4-FFF2-40B4-BE49-F238E27FC236}">
                  <a16:creationId xmlns:a16="http://schemas.microsoft.com/office/drawing/2014/main" id="{4DFAB329-7324-4667-A14D-47192D39FF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21426" y="3074988"/>
              <a:ext cx="608013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Line 34">
              <a:extLst>
                <a:ext uri="{FF2B5EF4-FFF2-40B4-BE49-F238E27FC236}">
                  <a16:creationId xmlns:a16="http://schemas.microsoft.com/office/drawing/2014/main" id="{6B737DC9-D04D-4A20-8C24-9069F2EE0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9063" y="3248026"/>
              <a:ext cx="522288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0" name="Line 35">
              <a:extLst>
                <a:ext uri="{FF2B5EF4-FFF2-40B4-BE49-F238E27FC236}">
                  <a16:creationId xmlns:a16="http://schemas.microsoft.com/office/drawing/2014/main" id="{97065F88-2F78-4A61-8834-57E9258793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29413" y="3446463"/>
              <a:ext cx="261938" cy="0"/>
            </a:xfrm>
            <a:prstGeom prst="line">
              <a:avLst/>
            </a:prstGeom>
            <a:noFill/>
            <a:ln w="6350" cap="flat">
              <a:solidFill>
                <a:schemeClr val="accent1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776" name="Group 775">
            <a:extLst>
              <a:ext uri="{FF2B5EF4-FFF2-40B4-BE49-F238E27FC236}">
                <a16:creationId xmlns:a16="http://schemas.microsoft.com/office/drawing/2014/main" id="{ADDF28D2-EAEA-4E65-B4C2-865CC608DEB8}"/>
              </a:ext>
            </a:extLst>
          </p:cNvPr>
          <p:cNvGrpSpPr/>
          <p:nvPr/>
        </p:nvGrpSpPr>
        <p:grpSpPr>
          <a:xfrm>
            <a:off x="7121860" y="2192398"/>
            <a:ext cx="459262" cy="303913"/>
            <a:chOff x="5845175" y="4071938"/>
            <a:chExt cx="3008313" cy="1990725"/>
          </a:xfrm>
        </p:grpSpPr>
        <p:sp>
          <p:nvSpPr>
            <p:cNvPr id="725" name="Freeform 448">
              <a:extLst>
                <a:ext uri="{FF2B5EF4-FFF2-40B4-BE49-F238E27FC236}">
                  <a16:creationId xmlns:a16="http://schemas.microsoft.com/office/drawing/2014/main" id="{E20EA217-E3B2-40A1-A7F6-35E49663B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4750" y="4933950"/>
              <a:ext cx="90487" cy="90488"/>
            </a:xfrm>
            <a:custGeom>
              <a:avLst/>
              <a:gdLst>
                <a:gd name="T0" fmla="*/ 20 w 33"/>
                <a:gd name="T1" fmla="*/ 2 h 33"/>
                <a:gd name="T2" fmla="*/ 32 w 33"/>
                <a:gd name="T3" fmla="*/ 20 h 33"/>
                <a:gd name="T4" fmla="*/ 13 w 33"/>
                <a:gd name="T5" fmla="*/ 31 h 33"/>
                <a:gd name="T6" fmla="*/ 2 w 33"/>
                <a:gd name="T7" fmla="*/ 13 h 33"/>
                <a:gd name="T8" fmla="*/ 20 w 33"/>
                <a:gd name="T9" fmla="*/ 2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3" h="33">
                  <a:moveTo>
                    <a:pt x="20" y="2"/>
                  </a:moveTo>
                  <a:cubicBezTo>
                    <a:pt x="28" y="3"/>
                    <a:pt x="33" y="12"/>
                    <a:pt x="32" y="20"/>
                  </a:cubicBezTo>
                  <a:cubicBezTo>
                    <a:pt x="30" y="28"/>
                    <a:pt x="22" y="33"/>
                    <a:pt x="13" y="31"/>
                  </a:cubicBezTo>
                  <a:cubicBezTo>
                    <a:pt x="5" y="29"/>
                    <a:pt x="0" y="21"/>
                    <a:pt x="2" y="13"/>
                  </a:cubicBezTo>
                  <a:cubicBezTo>
                    <a:pt x="4" y="5"/>
                    <a:pt x="12" y="0"/>
                    <a:pt x="20" y="2"/>
                  </a:cubicBezTo>
                  <a:close/>
                </a:path>
              </a:pathLst>
            </a:custGeom>
            <a:solidFill>
              <a:schemeClr val="bg2"/>
            </a:solidFill>
            <a:ln w="6350">
              <a:solidFill>
                <a:schemeClr val="bg2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6" name="Freeform 449">
              <a:extLst>
                <a:ext uri="{FF2B5EF4-FFF2-40B4-BE49-F238E27FC236}">
                  <a16:creationId xmlns:a16="http://schemas.microsoft.com/office/drawing/2014/main" id="{0AB3036A-1C42-4044-B3E6-22F85564E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99225" y="4416425"/>
              <a:ext cx="977900" cy="512763"/>
            </a:xfrm>
            <a:custGeom>
              <a:avLst/>
              <a:gdLst>
                <a:gd name="T0" fmla="*/ 359 w 359"/>
                <a:gd name="T1" fmla="*/ 18 h 189"/>
                <a:gd name="T2" fmla="*/ 298 w 359"/>
                <a:gd name="T3" fmla="*/ 5 h 189"/>
                <a:gd name="T4" fmla="*/ 227 w 359"/>
                <a:gd name="T5" fmla="*/ 2 h 189"/>
                <a:gd name="T6" fmla="*/ 162 w 359"/>
                <a:gd name="T7" fmla="*/ 11 h 189"/>
                <a:gd name="T8" fmla="*/ 109 w 359"/>
                <a:gd name="T9" fmla="*/ 29 h 189"/>
                <a:gd name="T10" fmla="*/ 59 w 359"/>
                <a:gd name="T11" fmla="*/ 56 h 189"/>
                <a:gd name="T12" fmla="*/ 0 w 359"/>
                <a:gd name="T13" fmla="*/ 106 h 189"/>
                <a:gd name="T14" fmla="*/ 59 w 359"/>
                <a:gd name="T15" fmla="*/ 132 h 189"/>
                <a:gd name="T16" fmla="*/ 107 w 359"/>
                <a:gd name="T17" fmla="*/ 153 h 189"/>
                <a:gd name="T18" fmla="*/ 174 w 359"/>
                <a:gd name="T19" fmla="*/ 182 h 189"/>
                <a:gd name="T20" fmla="*/ 189 w 359"/>
                <a:gd name="T21" fmla="*/ 189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9" h="189">
                  <a:moveTo>
                    <a:pt x="359" y="18"/>
                  </a:moveTo>
                  <a:cubicBezTo>
                    <a:pt x="359" y="18"/>
                    <a:pt x="336" y="10"/>
                    <a:pt x="298" y="5"/>
                  </a:cubicBezTo>
                  <a:cubicBezTo>
                    <a:pt x="278" y="2"/>
                    <a:pt x="254" y="0"/>
                    <a:pt x="227" y="2"/>
                  </a:cubicBezTo>
                  <a:cubicBezTo>
                    <a:pt x="207" y="3"/>
                    <a:pt x="185" y="6"/>
                    <a:pt x="162" y="11"/>
                  </a:cubicBezTo>
                  <a:cubicBezTo>
                    <a:pt x="145" y="15"/>
                    <a:pt x="127" y="21"/>
                    <a:pt x="109" y="29"/>
                  </a:cubicBezTo>
                  <a:cubicBezTo>
                    <a:pt x="92" y="36"/>
                    <a:pt x="76" y="45"/>
                    <a:pt x="59" y="56"/>
                  </a:cubicBezTo>
                  <a:cubicBezTo>
                    <a:pt x="39" y="70"/>
                    <a:pt x="19" y="86"/>
                    <a:pt x="0" y="106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107" y="153"/>
                    <a:pt x="107" y="153"/>
                    <a:pt x="107" y="153"/>
                  </a:cubicBezTo>
                  <a:cubicBezTo>
                    <a:pt x="174" y="182"/>
                    <a:pt x="174" y="182"/>
                    <a:pt x="174" y="182"/>
                  </a:cubicBezTo>
                  <a:cubicBezTo>
                    <a:pt x="189" y="189"/>
                    <a:pt x="189" y="189"/>
                    <a:pt x="189" y="18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Line 450">
              <a:extLst>
                <a:ext uri="{FF2B5EF4-FFF2-40B4-BE49-F238E27FC236}">
                  <a16:creationId xmlns:a16="http://schemas.microsoft.com/office/drawing/2014/main" id="{25CA204E-D07F-4E7A-9B83-DFDCDA88A0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75525" y="5499100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8" name="Freeform 451">
              <a:extLst>
                <a:ext uri="{FF2B5EF4-FFF2-40B4-BE49-F238E27FC236}">
                  <a16:creationId xmlns:a16="http://schemas.microsoft.com/office/drawing/2014/main" id="{99C259C7-BEE4-453D-854E-48400EF5C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6475" y="5499100"/>
              <a:ext cx="174625" cy="558800"/>
            </a:xfrm>
            <a:custGeom>
              <a:avLst/>
              <a:gdLst>
                <a:gd name="T0" fmla="*/ 64 w 64"/>
                <a:gd name="T1" fmla="*/ 178 h 206"/>
                <a:gd name="T2" fmla="*/ 0 w 64"/>
                <a:gd name="T3" fmla="*/ 206 h 206"/>
                <a:gd name="T4" fmla="*/ 7 w 64"/>
                <a:gd name="T5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206">
                  <a:moveTo>
                    <a:pt x="64" y="178"/>
                  </a:moveTo>
                  <a:cubicBezTo>
                    <a:pt x="44" y="189"/>
                    <a:pt x="23" y="198"/>
                    <a:pt x="0" y="206"/>
                  </a:cubicBezTo>
                  <a:cubicBezTo>
                    <a:pt x="7" y="0"/>
                    <a:pt x="7" y="0"/>
                    <a:pt x="7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Freeform 452">
              <a:extLst>
                <a:ext uri="{FF2B5EF4-FFF2-40B4-BE49-F238E27FC236}">
                  <a16:creationId xmlns:a16="http://schemas.microsoft.com/office/drawing/2014/main" id="{6DFAEE42-9AB7-4FEA-A37A-EBF3D9B8A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100" y="5641975"/>
              <a:ext cx="339725" cy="339725"/>
            </a:xfrm>
            <a:custGeom>
              <a:avLst/>
              <a:gdLst>
                <a:gd name="T0" fmla="*/ 125 w 125"/>
                <a:gd name="T1" fmla="*/ 0 h 125"/>
                <a:gd name="T2" fmla="*/ 66 w 125"/>
                <a:gd name="T3" fmla="*/ 75 h 125"/>
                <a:gd name="T4" fmla="*/ 0 w 125"/>
                <a:gd name="T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125">
                  <a:moveTo>
                    <a:pt x="125" y="0"/>
                  </a:moveTo>
                  <a:cubicBezTo>
                    <a:pt x="110" y="25"/>
                    <a:pt x="91" y="51"/>
                    <a:pt x="66" y="75"/>
                  </a:cubicBezTo>
                  <a:cubicBezTo>
                    <a:pt x="48" y="93"/>
                    <a:pt x="26" y="110"/>
                    <a:pt x="0" y="12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0" name="Freeform 453">
              <a:extLst>
                <a:ext uri="{FF2B5EF4-FFF2-40B4-BE49-F238E27FC236}">
                  <a16:creationId xmlns:a16="http://schemas.microsoft.com/office/drawing/2014/main" id="{50D69C8A-1715-43DC-8BC6-B615F7561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0825" y="5275263"/>
              <a:ext cx="130175" cy="366713"/>
            </a:xfrm>
            <a:custGeom>
              <a:avLst/>
              <a:gdLst>
                <a:gd name="T0" fmla="*/ 48 w 48"/>
                <a:gd name="T1" fmla="*/ 0 h 135"/>
                <a:gd name="T2" fmla="*/ 0 w 48"/>
                <a:gd name="T3" fmla="*/ 135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48" h="135">
                  <a:moveTo>
                    <a:pt x="48" y="0"/>
                  </a:moveTo>
                  <a:cubicBezTo>
                    <a:pt x="48" y="0"/>
                    <a:pt x="40" y="65"/>
                    <a:pt x="0" y="13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Freeform 454">
              <a:extLst>
                <a:ext uri="{FF2B5EF4-FFF2-40B4-BE49-F238E27FC236}">
                  <a16:creationId xmlns:a16="http://schemas.microsoft.com/office/drawing/2014/main" id="{5FF56CD2-D230-4ACB-A1E5-06C20D778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4386263"/>
              <a:ext cx="427037" cy="436563"/>
            </a:xfrm>
            <a:custGeom>
              <a:avLst/>
              <a:gdLst>
                <a:gd name="T0" fmla="*/ 157 w 157"/>
                <a:gd name="T1" fmla="*/ 81 h 161"/>
                <a:gd name="T2" fmla="*/ 121 w 157"/>
                <a:gd name="T3" fmla="*/ 147 h 161"/>
                <a:gd name="T4" fmla="*/ 108 w 157"/>
                <a:gd name="T5" fmla="*/ 154 h 161"/>
                <a:gd name="T6" fmla="*/ 57 w 157"/>
                <a:gd name="T7" fmla="*/ 156 h 161"/>
                <a:gd name="T8" fmla="*/ 12 w 157"/>
                <a:gd name="T9" fmla="*/ 123 h 161"/>
                <a:gd name="T10" fmla="*/ 0 w 157"/>
                <a:gd name="T11" fmla="*/ 81 h 161"/>
                <a:gd name="T12" fmla="*/ 37 w 157"/>
                <a:gd name="T13" fmla="*/ 14 h 161"/>
                <a:gd name="T14" fmla="*/ 57 w 157"/>
                <a:gd name="T15" fmla="*/ 5 h 161"/>
                <a:gd name="T16" fmla="*/ 108 w 157"/>
                <a:gd name="T17" fmla="*/ 8 h 161"/>
                <a:gd name="T18" fmla="*/ 145 w 157"/>
                <a:gd name="T19" fmla="*/ 39 h 161"/>
                <a:gd name="T20" fmla="*/ 157 w 157"/>
                <a:gd name="T21" fmla="*/ 8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7" h="161">
                  <a:moveTo>
                    <a:pt x="157" y="81"/>
                  </a:moveTo>
                  <a:cubicBezTo>
                    <a:pt x="157" y="107"/>
                    <a:pt x="144" y="132"/>
                    <a:pt x="121" y="147"/>
                  </a:cubicBezTo>
                  <a:cubicBezTo>
                    <a:pt x="116" y="150"/>
                    <a:pt x="112" y="152"/>
                    <a:pt x="108" y="154"/>
                  </a:cubicBezTo>
                  <a:cubicBezTo>
                    <a:pt x="91" y="160"/>
                    <a:pt x="73" y="161"/>
                    <a:pt x="57" y="156"/>
                  </a:cubicBezTo>
                  <a:cubicBezTo>
                    <a:pt x="39" y="151"/>
                    <a:pt x="23" y="139"/>
                    <a:pt x="12" y="123"/>
                  </a:cubicBezTo>
                  <a:cubicBezTo>
                    <a:pt x="4" y="110"/>
                    <a:pt x="0" y="95"/>
                    <a:pt x="0" y="81"/>
                  </a:cubicBezTo>
                  <a:cubicBezTo>
                    <a:pt x="0" y="55"/>
                    <a:pt x="13" y="29"/>
                    <a:pt x="37" y="14"/>
                  </a:cubicBezTo>
                  <a:cubicBezTo>
                    <a:pt x="43" y="10"/>
                    <a:pt x="50" y="7"/>
                    <a:pt x="57" y="5"/>
                  </a:cubicBezTo>
                  <a:cubicBezTo>
                    <a:pt x="74" y="0"/>
                    <a:pt x="92" y="1"/>
                    <a:pt x="108" y="8"/>
                  </a:cubicBezTo>
                  <a:cubicBezTo>
                    <a:pt x="123" y="14"/>
                    <a:pt x="136" y="24"/>
                    <a:pt x="145" y="39"/>
                  </a:cubicBezTo>
                  <a:cubicBezTo>
                    <a:pt x="153" y="52"/>
                    <a:pt x="157" y="66"/>
                    <a:pt x="157" y="81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2" name="Freeform 455">
              <a:extLst>
                <a:ext uri="{FF2B5EF4-FFF2-40B4-BE49-F238E27FC236}">
                  <a16:creationId xmlns:a16="http://schemas.microsoft.com/office/drawing/2014/main" id="{4E2A20C8-814E-491B-97EC-337BD9BD9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2063" y="4340225"/>
              <a:ext cx="38100" cy="26988"/>
            </a:xfrm>
            <a:custGeom>
              <a:avLst/>
              <a:gdLst>
                <a:gd name="T0" fmla="*/ 0 w 14"/>
                <a:gd name="T1" fmla="*/ 10 h 10"/>
                <a:gd name="T2" fmla="*/ 14 w 14"/>
                <a:gd name="T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4" h="10">
                  <a:moveTo>
                    <a:pt x="0" y="10"/>
                  </a:moveTo>
                  <a:cubicBezTo>
                    <a:pt x="5" y="6"/>
                    <a:pt x="9" y="3"/>
                    <a:pt x="1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Freeform 456">
              <a:extLst>
                <a:ext uri="{FF2B5EF4-FFF2-40B4-BE49-F238E27FC236}">
                  <a16:creationId xmlns:a16="http://schemas.microsoft.com/office/drawing/2014/main" id="{F2B8C635-F284-4E71-9903-9AFB8E830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6088" y="4071938"/>
              <a:ext cx="2057400" cy="1489075"/>
            </a:xfrm>
            <a:custGeom>
              <a:avLst/>
              <a:gdLst>
                <a:gd name="T0" fmla="*/ 134 w 756"/>
                <a:gd name="T1" fmla="*/ 536 h 549"/>
                <a:gd name="T2" fmla="*/ 213 w 756"/>
                <a:gd name="T3" fmla="*/ 526 h 549"/>
                <a:gd name="T4" fmla="*/ 190 w 756"/>
                <a:gd name="T5" fmla="*/ 529 h 549"/>
                <a:gd name="T6" fmla="*/ 134 w 756"/>
                <a:gd name="T7" fmla="*/ 536 h 549"/>
                <a:gd name="T8" fmla="*/ 86 w 756"/>
                <a:gd name="T9" fmla="*/ 549 h 549"/>
                <a:gd name="T10" fmla="*/ 0 w 756"/>
                <a:gd name="T11" fmla="*/ 425 h 549"/>
                <a:gd name="T12" fmla="*/ 37 w 756"/>
                <a:gd name="T13" fmla="*/ 381 h 549"/>
                <a:gd name="T14" fmla="*/ 69 w 756"/>
                <a:gd name="T15" fmla="*/ 330 h 549"/>
                <a:gd name="T16" fmla="*/ 80 w 756"/>
                <a:gd name="T17" fmla="*/ 316 h 549"/>
                <a:gd name="T18" fmla="*/ 80 w 756"/>
                <a:gd name="T19" fmla="*/ 316 h 549"/>
                <a:gd name="T20" fmla="*/ 118 w 756"/>
                <a:gd name="T21" fmla="*/ 269 h 549"/>
                <a:gd name="T22" fmla="*/ 189 w 756"/>
                <a:gd name="T23" fmla="*/ 197 h 549"/>
                <a:gd name="T24" fmla="*/ 250 w 756"/>
                <a:gd name="T25" fmla="*/ 145 h 549"/>
                <a:gd name="T26" fmla="*/ 300 w 756"/>
                <a:gd name="T27" fmla="*/ 109 h 549"/>
                <a:gd name="T28" fmla="*/ 314 w 756"/>
                <a:gd name="T29" fmla="*/ 99 h 549"/>
                <a:gd name="T30" fmla="*/ 355 w 756"/>
                <a:gd name="T31" fmla="*/ 73 h 549"/>
                <a:gd name="T32" fmla="*/ 374 w 756"/>
                <a:gd name="T33" fmla="*/ 62 h 549"/>
                <a:gd name="T34" fmla="*/ 423 w 756"/>
                <a:gd name="T35" fmla="*/ 37 h 549"/>
                <a:gd name="T36" fmla="*/ 480 w 756"/>
                <a:gd name="T37" fmla="*/ 16 h 549"/>
                <a:gd name="T38" fmla="*/ 531 w 756"/>
                <a:gd name="T39" fmla="*/ 5 h 549"/>
                <a:gd name="T40" fmla="*/ 553 w 756"/>
                <a:gd name="T41" fmla="*/ 2 h 549"/>
                <a:gd name="T42" fmla="*/ 580 w 756"/>
                <a:gd name="T43" fmla="*/ 1 h 549"/>
                <a:gd name="T44" fmla="*/ 621 w 756"/>
                <a:gd name="T45" fmla="*/ 2 h 549"/>
                <a:gd name="T46" fmla="*/ 662 w 756"/>
                <a:gd name="T47" fmla="*/ 9 h 549"/>
                <a:gd name="T48" fmla="*/ 715 w 756"/>
                <a:gd name="T49" fmla="*/ 26 h 549"/>
                <a:gd name="T50" fmla="*/ 746 w 756"/>
                <a:gd name="T51" fmla="*/ 43 h 549"/>
                <a:gd name="T52" fmla="*/ 730 w 756"/>
                <a:gd name="T53" fmla="*/ 171 h 549"/>
                <a:gd name="T54" fmla="*/ 699 w 756"/>
                <a:gd name="T55" fmla="*/ 235 h 549"/>
                <a:gd name="T56" fmla="*/ 644 w 756"/>
                <a:gd name="T57" fmla="*/ 307 h 549"/>
                <a:gd name="T58" fmla="*/ 617 w 756"/>
                <a:gd name="T59" fmla="*/ 332 h 549"/>
                <a:gd name="T60" fmla="*/ 586 w 756"/>
                <a:gd name="T61" fmla="*/ 357 h 549"/>
                <a:gd name="T62" fmla="*/ 550 w 756"/>
                <a:gd name="T63" fmla="*/ 383 h 549"/>
                <a:gd name="T64" fmla="*/ 531 w 756"/>
                <a:gd name="T65" fmla="*/ 395 h 549"/>
                <a:gd name="T66" fmla="*/ 480 w 756"/>
                <a:gd name="T67" fmla="*/ 425 h 549"/>
                <a:gd name="T68" fmla="*/ 443 w 756"/>
                <a:gd name="T69" fmla="*/ 444 h 549"/>
                <a:gd name="T70" fmla="*/ 424 w 756"/>
                <a:gd name="T71" fmla="*/ 454 h 549"/>
                <a:gd name="T72" fmla="*/ 424 w 756"/>
                <a:gd name="T73" fmla="*/ 454 h 549"/>
                <a:gd name="T74" fmla="*/ 374 w 756"/>
                <a:gd name="T75" fmla="*/ 476 h 549"/>
                <a:gd name="T76" fmla="*/ 314 w 756"/>
                <a:gd name="T77" fmla="*/ 498 h 549"/>
                <a:gd name="T78" fmla="*/ 250 w 756"/>
                <a:gd name="T79" fmla="*/ 517 h 549"/>
                <a:gd name="T80" fmla="*/ 213 w 756"/>
                <a:gd name="T81" fmla="*/ 526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56" h="549">
                  <a:moveTo>
                    <a:pt x="134" y="536"/>
                  </a:moveTo>
                  <a:cubicBezTo>
                    <a:pt x="134" y="536"/>
                    <a:pt x="163" y="536"/>
                    <a:pt x="213" y="526"/>
                  </a:cubicBezTo>
                  <a:cubicBezTo>
                    <a:pt x="190" y="529"/>
                    <a:pt x="190" y="529"/>
                    <a:pt x="190" y="529"/>
                  </a:cubicBezTo>
                  <a:cubicBezTo>
                    <a:pt x="134" y="536"/>
                    <a:pt x="134" y="536"/>
                    <a:pt x="134" y="536"/>
                  </a:cubicBezTo>
                  <a:cubicBezTo>
                    <a:pt x="86" y="549"/>
                    <a:pt x="86" y="549"/>
                    <a:pt x="86" y="549"/>
                  </a:cubicBezTo>
                  <a:cubicBezTo>
                    <a:pt x="0" y="425"/>
                    <a:pt x="0" y="425"/>
                    <a:pt x="0" y="425"/>
                  </a:cubicBezTo>
                  <a:cubicBezTo>
                    <a:pt x="37" y="381"/>
                    <a:pt x="37" y="381"/>
                    <a:pt x="37" y="381"/>
                  </a:cubicBezTo>
                  <a:cubicBezTo>
                    <a:pt x="37" y="381"/>
                    <a:pt x="47" y="362"/>
                    <a:pt x="69" y="330"/>
                  </a:cubicBezTo>
                  <a:cubicBezTo>
                    <a:pt x="73" y="326"/>
                    <a:pt x="76" y="321"/>
                    <a:pt x="80" y="316"/>
                  </a:cubicBezTo>
                  <a:cubicBezTo>
                    <a:pt x="80" y="316"/>
                    <a:pt x="80" y="316"/>
                    <a:pt x="80" y="316"/>
                  </a:cubicBezTo>
                  <a:cubicBezTo>
                    <a:pt x="91" y="302"/>
                    <a:pt x="103" y="286"/>
                    <a:pt x="118" y="269"/>
                  </a:cubicBezTo>
                  <a:cubicBezTo>
                    <a:pt x="138" y="246"/>
                    <a:pt x="161" y="222"/>
                    <a:pt x="189" y="197"/>
                  </a:cubicBezTo>
                  <a:cubicBezTo>
                    <a:pt x="208" y="180"/>
                    <a:pt x="228" y="163"/>
                    <a:pt x="250" y="145"/>
                  </a:cubicBezTo>
                  <a:cubicBezTo>
                    <a:pt x="266" y="133"/>
                    <a:pt x="282" y="121"/>
                    <a:pt x="300" y="109"/>
                  </a:cubicBezTo>
                  <a:cubicBezTo>
                    <a:pt x="314" y="99"/>
                    <a:pt x="314" y="99"/>
                    <a:pt x="314" y="99"/>
                  </a:cubicBezTo>
                  <a:cubicBezTo>
                    <a:pt x="327" y="90"/>
                    <a:pt x="341" y="81"/>
                    <a:pt x="355" y="73"/>
                  </a:cubicBezTo>
                  <a:cubicBezTo>
                    <a:pt x="362" y="69"/>
                    <a:pt x="368" y="65"/>
                    <a:pt x="374" y="62"/>
                  </a:cubicBezTo>
                  <a:cubicBezTo>
                    <a:pt x="391" y="52"/>
                    <a:pt x="407" y="44"/>
                    <a:pt x="423" y="37"/>
                  </a:cubicBezTo>
                  <a:cubicBezTo>
                    <a:pt x="443" y="28"/>
                    <a:pt x="462" y="22"/>
                    <a:pt x="480" y="16"/>
                  </a:cubicBezTo>
                  <a:cubicBezTo>
                    <a:pt x="497" y="11"/>
                    <a:pt x="514" y="8"/>
                    <a:pt x="531" y="5"/>
                  </a:cubicBezTo>
                  <a:cubicBezTo>
                    <a:pt x="538" y="4"/>
                    <a:pt x="546" y="3"/>
                    <a:pt x="553" y="2"/>
                  </a:cubicBezTo>
                  <a:cubicBezTo>
                    <a:pt x="562" y="1"/>
                    <a:pt x="572" y="1"/>
                    <a:pt x="580" y="1"/>
                  </a:cubicBezTo>
                  <a:cubicBezTo>
                    <a:pt x="595" y="0"/>
                    <a:pt x="609" y="1"/>
                    <a:pt x="621" y="2"/>
                  </a:cubicBezTo>
                  <a:cubicBezTo>
                    <a:pt x="636" y="4"/>
                    <a:pt x="650" y="6"/>
                    <a:pt x="662" y="9"/>
                  </a:cubicBezTo>
                  <a:cubicBezTo>
                    <a:pt x="684" y="14"/>
                    <a:pt x="702" y="20"/>
                    <a:pt x="715" y="26"/>
                  </a:cubicBezTo>
                  <a:cubicBezTo>
                    <a:pt x="735" y="35"/>
                    <a:pt x="746" y="43"/>
                    <a:pt x="746" y="43"/>
                  </a:cubicBezTo>
                  <a:cubicBezTo>
                    <a:pt x="746" y="43"/>
                    <a:pt x="756" y="98"/>
                    <a:pt x="730" y="171"/>
                  </a:cubicBezTo>
                  <a:cubicBezTo>
                    <a:pt x="723" y="191"/>
                    <a:pt x="713" y="213"/>
                    <a:pt x="699" y="235"/>
                  </a:cubicBezTo>
                  <a:cubicBezTo>
                    <a:pt x="685" y="258"/>
                    <a:pt x="667" y="283"/>
                    <a:pt x="644" y="307"/>
                  </a:cubicBezTo>
                  <a:cubicBezTo>
                    <a:pt x="635" y="315"/>
                    <a:pt x="626" y="324"/>
                    <a:pt x="617" y="332"/>
                  </a:cubicBezTo>
                  <a:cubicBezTo>
                    <a:pt x="607" y="341"/>
                    <a:pt x="597" y="349"/>
                    <a:pt x="586" y="357"/>
                  </a:cubicBezTo>
                  <a:cubicBezTo>
                    <a:pt x="575" y="366"/>
                    <a:pt x="563" y="374"/>
                    <a:pt x="550" y="383"/>
                  </a:cubicBezTo>
                  <a:cubicBezTo>
                    <a:pt x="544" y="387"/>
                    <a:pt x="537" y="391"/>
                    <a:pt x="531" y="395"/>
                  </a:cubicBezTo>
                  <a:cubicBezTo>
                    <a:pt x="513" y="406"/>
                    <a:pt x="496" y="416"/>
                    <a:pt x="480" y="425"/>
                  </a:cubicBezTo>
                  <a:cubicBezTo>
                    <a:pt x="467" y="432"/>
                    <a:pt x="455" y="438"/>
                    <a:pt x="443" y="444"/>
                  </a:cubicBezTo>
                  <a:cubicBezTo>
                    <a:pt x="437" y="448"/>
                    <a:pt x="430" y="451"/>
                    <a:pt x="424" y="454"/>
                  </a:cubicBezTo>
                  <a:cubicBezTo>
                    <a:pt x="424" y="454"/>
                    <a:pt x="424" y="454"/>
                    <a:pt x="424" y="454"/>
                  </a:cubicBezTo>
                  <a:cubicBezTo>
                    <a:pt x="407" y="462"/>
                    <a:pt x="390" y="469"/>
                    <a:pt x="374" y="476"/>
                  </a:cubicBezTo>
                  <a:cubicBezTo>
                    <a:pt x="353" y="484"/>
                    <a:pt x="333" y="492"/>
                    <a:pt x="314" y="498"/>
                  </a:cubicBezTo>
                  <a:cubicBezTo>
                    <a:pt x="291" y="506"/>
                    <a:pt x="270" y="512"/>
                    <a:pt x="250" y="517"/>
                  </a:cubicBezTo>
                  <a:cubicBezTo>
                    <a:pt x="237" y="521"/>
                    <a:pt x="224" y="524"/>
                    <a:pt x="213" y="526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4" name="Freeform 457">
              <a:extLst>
                <a:ext uri="{FF2B5EF4-FFF2-40B4-BE49-F238E27FC236}">
                  <a16:creationId xmlns:a16="http://schemas.microsoft.com/office/drawing/2014/main" id="{818B54F7-772F-441A-8B37-736668987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08675" y="5292725"/>
              <a:ext cx="822325" cy="498475"/>
            </a:xfrm>
            <a:custGeom>
              <a:avLst/>
              <a:gdLst>
                <a:gd name="T0" fmla="*/ 159 w 302"/>
                <a:gd name="T1" fmla="*/ 103 h 184"/>
                <a:gd name="T2" fmla="*/ 104 w 302"/>
                <a:gd name="T3" fmla="*/ 133 h 184"/>
                <a:gd name="T4" fmla="*/ 2 w 302"/>
                <a:gd name="T5" fmla="*/ 181 h 184"/>
                <a:gd name="T6" fmla="*/ 100 w 302"/>
                <a:gd name="T7" fmla="*/ 111 h 184"/>
                <a:gd name="T8" fmla="*/ 174 w 302"/>
                <a:gd name="T9" fmla="*/ 64 h 184"/>
                <a:gd name="T10" fmla="*/ 259 w 302"/>
                <a:gd name="T11" fmla="*/ 11 h 184"/>
                <a:gd name="T12" fmla="*/ 297 w 302"/>
                <a:gd name="T13" fmla="*/ 8 h 184"/>
                <a:gd name="T14" fmla="*/ 276 w 302"/>
                <a:gd name="T15" fmla="*/ 39 h 184"/>
                <a:gd name="T16" fmla="*/ 231 w 302"/>
                <a:gd name="T17" fmla="*/ 64 h 184"/>
                <a:gd name="T18" fmla="*/ 159 w 302"/>
                <a:gd name="T19" fmla="*/ 103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2" h="184">
                  <a:moveTo>
                    <a:pt x="159" y="103"/>
                  </a:moveTo>
                  <a:cubicBezTo>
                    <a:pt x="141" y="113"/>
                    <a:pt x="122" y="123"/>
                    <a:pt x="104" y="133"/>
                  </a:cubicBezTo>
                  <a:cubicBezTo>
                    <a:pt x="50" y="161"/>
                    <a:pt x="4" y="184"/>
                    <a:pt x="2" y="181"/>
                  </a:cubicBezTo>
                  <a:cubicBezTo>
                    <a:pt x="0" y="177"/>
                    <a:pt x="46" y="146"/>
                    <a:pt x="100" y="111"/>
                  </a:cubicBezTo>
                  <a:cubicBezTo>
                    <a:pt x="125" y="95"/>
                    <a:pt x="150" y="79"/>
                    <a:pt x="174" y="64"/>
                  </a:cubicBezTo>
                  <a:cubicBezTo>
                    <a:pt x="217" y="37"/>
                    <a:pt x="253" y="14"/>
                    <a:pt x="259" y="11"/>
                  </a:cubicBezTo>
                  <a:cubicBezTo>
                    <a:pt x="276" y="1"/>
                    <a:pt x="293" y="0"/>
                    <a:pt x="297" y="8"/>
                  </a:cubicBezTo>
                  <a:cubicBezTo>
                    <a:pt x="302" y="16"/>
                    <a:pt x="292" y="30"/>
                    <a:pt x="276" y="39"/>
                  </a:cubicBezTo>
                  <a:cubicBezTo>
                    <a:pt x="272" y="41"/>
                    <a:pt x="255" y="51"/>
                    <a:pt x="231" y="64"/>
                  </a:cubicBezTo>
                  <a:cubicBezTo>
                    <a:pt x="211" y="75"/>
                    <a:pt x="185" y="89"/>
                    <a:pt x="159" y="10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5" name="Freeform 458">
              <a:extLst>
                <a:ext uri="{FF2B5EF4-FFF2-40B4-BE49-F238E27FC236}">
                  <a16:creationId xmlns:a16="http://schemas.microsoft.com/office/drawing/2014/main" id="{33480B78-C3D4-451E-816A-8A30FF132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5175" y="5618163"/>
              <a:ext cx="630237" cy="411163"/>
            </a:xfrm>
            <a:custGeom>
              <a:avLst/>
              <a:gdLst>
                <a:gd name="T0" fmla="*/ 147 w 231"/>
                <a:gd name="T1" fmla="*/ 76 h 152"/>
                <a:gd name="T2" fmla="*/ 3 w 231"/>
                <a:gd name="T3" fmla="*/ 148 h 152"/>
                <a:gd name="T4" fmla="*/ 154 w 231"/>
                <a:gd name="T5" fmla="*/ 47 h 152"/>
                <a:gd name="T6" fmla="*/ 231 w 231"/>
                <a:gd name="T7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1" h="152">
                  <a:moveTo>
                    <a:pt x="147" y="76"/>
                  </a:moveTo>
                  <a:cubicBezTo>
                    <a:pt x="77" y="114"/>
                    <a:pt x="5" y="152"/>
                    <a:pt x="3" y="148"/>
                  </a:cubicBezTo>
                  <a:cubicBezTo>
                    <a:pt x="0" y="145"/>
                    <a:pt x="82" y="93"/>
                    <a:pt x="154" y="47"/>
                  </a:cubicBezTo>
                  <a:cubicBezTo>
                    <a:pt x="183" y="29"/>
                    <a:pt x="211" y="12"/>
                    <a:pt x="231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6" name="Freeform 459">
              <a:extLst>
                <a:ext uri="{FF2B5EF4-FFF2-40B4-BE49-F238E27FC236}">
                  <a16:creationId xmlns:a16="http://schemas.microsoft.com/office/drawing/2014/main" id="{1CAA9167-3D17-4537-8D57-44A2773F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225" y="5534025"/>
              <a:ext cx="422275" cy="290513"/>
            </a:xfrm>
            <a:custGeom>
              <a:avLst/>
              <a:gdLst>
                <a:gd name="T0" fmla="*/ 84 w 155"/>
                <a:gd name="T1" fmla="*/ 31 h 107"/>
                <a:gd name="T2" fmla="*/ 115 w 155"/>
                <a:gd name="T3" fmla="*/ 12 h 107"/>
                <a:gd name="T4" fmla="*/ 151 w 155"/>
                <a:gd name="T5" fmla="*/ 6 h 107"/>
                <a:gd name="T6" fmla="*/ 128 w 155"/>
                <a:gd name="T7" fmla="*/ 36 h 107"/>
                <a:gd name="T8" fmla="*/ 73 w 155"/>
                <a:gd name="T9" fmla="*/ 67 h 107"/>
                <a:gd name="T10" fmla="*/ 0 w 155"/>
                <a:gd name="T11" fmla="*/ 107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5" h="107">
                  <a:moveTo>
                    <a:pt x="84" y="31"/>
                  </a:moveTo>
                  <a:cubicBezTo>
                    <a:pt x="100" y="21"/>
                    <a:pt x="111" y="14"/>
                    <a:pt x="115" y="12"/>
                  </a:cubicBezTo>
                  <a:cubicBezTo>
                    <a:pt x="131" y="2"/>
                    <a:pt x="147" y="0"/>
                    <a:pt x="151" y="6"/>
                  </a:cubicBezTo>
                  <a:cubicBezTo>
                    <a:pt x="155" y="13"/>
                    <a:pt x="145" y="26"/>
                    <a:pt x="128" y="36"/>
                  </a:cubicBezTo>
                  <a:cubicBezTo>
                    <a:pt x="124" y="38"/>
                    <a:pt x="102" y="50"/>
                    <a:pt x="73" y="67"/>
                  </a:cubicBezTo>
                  <a:cubicBezTo>
                    <a:pt x="51" y="79"/>
                    <a:pt x="26" y="93"/>
                    <a:pt x="0" y="10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7" name="Freeform 460">
              <a:extLst>
                <a:ext uri="{FF2B5EF4-FFF2-40B4-BE49-F238E27FC236}">
                  <a16:creationId xmlns:a16="http://schemas.microsoft.com/office/drawing/2014/main" id="{93416BA9-985A-4B60-AE84-0E65C4C80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3" y="5564188"/>
              <a:ext cx="822325" cy="498475"/>
            </a:xfrm>
            <a:custGeom>
              <a:avLst/>
              <a:gdLst>
                <a:gd name="T0" fmla="*/ 226 w 302"/>
                <a:gd name="T1" fmla="*/ 32 h 184"/>
                <a:gd name="T2" fmla="*/ 260 w 302"/>
                <a:gd name="T3" fmla="*/ 11 h 184"/>
                <a:gd name="T4" fmla="*/ 298 w 302"/>
                <a:gd name="T5" fmla="*/ 8 h 184"/>
                <a:gd name="T6" fmla="*/ 277 w 302"/>
                <a:gd name="T7" fmla="*/ 40 h 184"/>
                <a:gd name="T8" fmla="*/ 221 w 302"/>
                <a:gd name="T9" fmla="*/ 70 h 184"/>
                <a:gd name="T10" fmla="*/ 151 w 302"/>
                <a:gd name="T11" fmla="*/ 108 h 184"/>
                <a:gd name="T12" fmla="*/ 94 w 302"/>
                <a:gd name="T13" fmla="*/ 139 h 184"/>
                <a:gd name="T14" fmla="*/ 2 w 302"/>
                <a:gd name="T15" fmla="*/ 181 h 184"/>
                <a:gd name="T16" fmla="*/ 98 w 302"/>
                <a:gd name="T17" fmla="*/ 113 h 184"/>
                <a:gd name="T18" fmla="*/ 154 w 302"/>
                <a:gd name="T19" fmla="*/ 77 h 184"/>
                <a:gd name="T20" fmla="*/ 226 w 302"/>
                <a:gd name="T21" fmla="*/ 3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184">
                  <a:moveTo>
                    <a:pt x="226" y="32"/>
                  </a:moveTo>
                  <a:cubicBezTo>
                    <a:pt x="244" y="21"/>
                    <a:pt x="257" y="13"/>
                    <a:pt x="260" y="11"/>
                  </a:cubicBezTo>
                  <a:cubicBezTo>
                    <a:pt x="276" y="2"/>
                    <a:pt x="293" y="0"/>
                    <a:pt x="298" y="8"/>
                  </a:cubicBezTo>
                  <a:cubicBezTo>
                    <a:pt x="302" y="16"/>
                    <a:pt x="293" y="30"/>
                    <a:pt x="277" y="40"/>
                  </a:cubicBezTo>
                  <a:cubicBezTo>
                    <a:pt x="272" y="42"/>
                    <a:pt x="251" y="54"/>
                    <a:pt x="221" y="70"/>
                  </a:cubicBezTo>
                  <a:cubicBezTo>
                    <a:pt x="201" y="82"/>
                    <a:pt x="176" y="95"/>
                    <a:pt x="151" y="108"/>
                  </a:cubicBezTo>
                  <a:cubicBezTo>
                    <a:pt x="132" y="119"/>
                    <a:pt x="112" y="129"/>
                    <a:pt x="94" y="139"/>
                  </a:cubicBezTo>
                  <a:cubicBezTo>
                    <a:pt x="45" y="165"/>
                    <a:pt x="4" y="184"/>
                    <a:pt x="2" y="181"/>
                  </a:cubicBezTo>
                  <a:cubicBezTo>
                    <a:pt x="0" y="178"/>
                    <a:pt x="45" y="148"/>
                    <a:pt x="98" y="113"/>
                  </a:cubicBezTo>
                  <a:cubicBezTo>
                    <a:pt x="116" y="101"/>
                    <a:pt x="136" y="89"/>
                    <a:pt x="154" y="77"/>
                  </a:cubicBezTo>
                  <a:cubicBezTo>
                    <a:pt x="181" y="60"/>
                    <a:pt x="207" y="44"/>
                    <a:pt x="226" y="32"/>
                  </a:cubicBez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8" name="Line 461">
              <a:extLst>
                <a:ext uri="{FF2B5EF4-FFF2-40B4-BE49-F238E27FC236}">
                  <a16:creationId xmlns:a16="http://schemas.microsoft.com/office/drawing/2014/main" id="{7B9F69F5-35FF-4C0E-A6B7-3A8733A11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742363" y="4141788"/>
              <a:ext cx="26987" cy="2603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9" name="Line 462">
              <a:extLst>
                <a:ext uri="{FF2B5EF4-FFF2-40B4-BE49-F238E27FC236}">
                  <a16:creationId xmlns:a16="http://schemas.microsoft.com/office/drawing/2014/main" id="{FF2BCBD6-8D25-430D-AEE1-1B2911F391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97900" y="4095750"/>
              <a:ext cx="84137" cy="5095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0" name="Freeform 463">
              <a:extLst>
                <a:ext uri="{FF2B5EF4-FFF2-40B4-BE49-F238E27FC236}">
                  <a16:creationId xmlns:a16="http://schemas.microsoft.com/office/drawing/2014/main" id="{3CFE406F-5F42-4FBC-83A2-F852E5594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4063" y="4071938"/>
              <a:ext cx="90487" cy="819150"/>
            </a:xfrm>
            <a:custGeom>
              <a:avLst/>
              <a:gdLst>
                <a:gd name="T0" fmla="*/ 0 w 57"/>
                <a:gd name="T1" fmla="*/ 0 h 516"/>
                <a:gd name="T2" fmla="*/ 0 w 57"/>
                <a:gd name="T3" fmla="*/ 2 h 516"/>
                <a:gd name="T4" fmla="*/ 11 w 57"/>
                <a:gd name="T5" fmla="*/ 94 h 516"/>
                <a:gd name="T6" fmla="*/ 11 w 57"/>
                <a:gd name="T7" fmla="*/ 94 h 516"/>
                <a:gd name="T8" fmla="*/ 57 w 57"/>
                <a:gd name="T9" fmla="*/ 516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" h="516">
                  <a:moveTo>
                    <a:pt x="0" y="0"/>
                  </a:moveTo>
                  <a:lnTo>
                    <a:pt x="0" y="2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57" y="51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1" name="Freeform 464">
              <a:extLst>
                <a:ext uri="{FF2B5EF4-FFF2-40B4-BE49-F238E27FC236}">
                  <a16:creationId xmlns:a16="http://schemas.microsoft.com/office/drawing/2014/main" id="{1889363F-55C6-4B4B-B054-1D70FFBFE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6775" y="4076700"/>
              <a:ext cx="61912" cy="390525"/>
            </a:xfrm>
            <a:custGeom>
              <a:avLst/>
              <a:gdLst>
                <a:gd name="T0" fmla="*/ 39 w 39"/>
                <a:gd name="T1" fmla="*/ 246 h 246"/>
                <a:gd name="T2" fmla="*/ 39 w 39"/>
                <a:gd name="T3" fmla="*/ 246 h 246"/>
                <a:gd name="T4" fmla="*/ 0 w 39"/>
                <a:gd name="T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246">
                  <a:moveTo>
                    <a:pt x="39" y="246"/>
                  </a:moveTo>
                  <a:lnTo>
                    <a:pt x="39" y="246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2" name="Line 465">
              <a:extLst>
                <a:ext uri="{FF2B5EF4-FFF2-40B4-BE49-F238E27FC236}">
                  <a16:creationId xmlns:a16="http://schemas.microsoft.com/office/drawing/2014/main" id="{EE0E8E1A-04A9-4DCC-AB54-AEC93B6248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240713" y="4803775"/>
              <a:ext cx="0" cy="2603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3" name="Freeform 466">
              <a:extLst>
                <a:ext uri="{FF2B5EF4-FFF2-40B4-BE49-F238E27FC236}">
                  <a16:creationId xmlns:a16="http://schemas.microsoft.com/office/drawing/2014/main" id="{B7EA0211-FA6E-4BCF-9BD4-B83B523CD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0713" y="4084638"/>
              <a:ext cx="0" cy="323850"/>
            </a:xfrm>
            <a:custGeom>
              <a:avLst/>
              <a:gdLst>
                <a:gd name="T0" fmla="*/ 0 h 204"/>
                <a:gd name="T1" fmla="*/ 0 h 204"/>
                <a:gd name="T2" fmla="*/ 204 h 20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04">
                  <a:moveTo>
                    <a:pt x="0" y="0"/>
                  </a:moveTo>
                  <a:lnTo>
                    <a:pt x="0" y="0"/>
                  </a:lnTo>
                  <a:lnTo>
                    <a:pt x="0" y="20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4" name="Line 467">
              <a:extLst>
                <a:ext uri="{FF2B5EF4-FFF2-40B4-BE49-F238E27FC236}">
                  <a16:creationId xmlns:a16="http://schemas.microsoft.com/office/drawing/2014/main" id="{D161BE1E-4F4C-4363-9408-7AC54819B0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2600" y="4810125"/>
              <a:ext cx="0" cy="3270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Line 468">
              <a:extLst>
                <a:ext uri="{FF2B5EF4-FFF2-40B4-BE49-F238E27FC236}">
                  <a16:creationId xmlns:a16="http://schemas.microsoft.com/office/drawing/2014/main" id="{EB19289A-1D89-4371-B6D4-23EF389F71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102600" y="4114800"/>
              <a:ext cx="0" cy="2857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Freeform 469">
              <a:extLst>
                <a:ext uri="{FF2B5EF4-FFF2-40B4-BE49-F238E27FC236}">
                  <a16:creationId xmlns:a16="http://schemas.microsoft.com/office/drawing/2014/main" id="{8D03848A-24C9-4191-BD04-C5910C7B0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7025" y="4171950"/>
              <a:ext cx="0" cy="1011238"/>
            </a:xfrm>
            <a:custGeom>
              <a:avLst/>
              <a:gdLst>
                <a:gd name="T0" fmla="*/ 0 h 637"/>
                <a:gd name="T1" fmla="*/ 273 h 637"/>
                <a:gd name="T2" fmla="*/ 637 h 637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637">
                  <a:moveTo>
                    <a:pt x="0" y="0"/>
                  </a:moveTo>
                  <a:lnTo>
                    <a:pt x="0" y="273"/>
                  </a:lnTo>
                  <a:lnTo>
                    <a:pt x="0" y="637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Freeform 470">
              <a:extLst>
                <a:ext uri="{FF2B5EF4-FFF2-40B4-BE49-F238E27FC236}">
                  <a16:creationId xmlns:a16="http://schemas.microsoft.com/office/drawing/2014/main" id="{28E7BA19-A373-4540-BEE9-589850C8A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0825" y="56419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Freeform 471">
              <a:extLst>
                <a:ext uri="{FF2B5EF4-FFF2-40B4-BE49-F238E27FC236}">
                  <a16:creationId xmlns:a16="http://schemas.microsoft.com/office/drawing/2014/main" id="{F0F374A5-307F-45EE-BAB7-D3BA326DA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13675" y="5362575"/>
              <a:ext cx="57150" cy="260350"/>
            </a:xfrm>
            <a:custGeom>
              <a:avLst/>
              <a:gdLst>
                <a:gd name="T0" fmla="*/ 0 w 21"/>
                <a:gd name="T1" fmla="*/ 0 h 96"/>
                <a:gd name="T2" fmla="*/ 21 w 21"/>
                <a:gd name="T3" fmla="*/ 7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96">
                  <a:moveTo>
                    <a:pt x="0" y="0"/>
                  </a:moveTo>
                  <a:cubicBezTo>
                    <a:pt x="20" y="96"/>
                    <a:pt x="21" y="72"/>
                    <a:pt x="21" y="72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Line 472">
              <a:extLst>
                <a:ext uri="{FF2B5EF4-FFF2-40B4-BE49-F238E27FC236}">
                  <a16:creationId xmlns:a16="http://schemas.microsoft.com/office/drawing/2014/main" id="{888C64BB-D165-46C5-AF71-054CD7A342E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813675" y="4240213"/>
              <a:ext cx="0" cy="10604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Line 473">
              <a:extLst>
                <a:ext uri="{FF2B5EF4-FFF2-40B4-BE49-F238E27FC236}">
                  <a16:creationId xmlns:a16="http://schemas.microsoft.com/office/drawing/2014/main" id="{F2CA8D91-01B0-4833-9937-A2663BB70B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0163" y="4340225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Line 474">
              <a:extLst>
                <a:ext uri="{FF2B5EF4-FFF2-40B4-BE49-F238E27FC236}">
                  <a16:creationId xmlns:a16="http://schemas.microsoft.com/office/drawing/2014/main" id="{9ADBC9B5-4E10-432C-AC50-0B515E2E86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31100" y="59817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Line 475">
              <a:extLst>
                <a:ext uri="{FF2B5EF4-FFF2-40B4-BE49-F238E27FC236}">
                  <a16:creationId xmlns:a16="http://schemas.microsoft.com/office/drawing/2014/main" id="{A3AF49E0-4D28-4ABD-A0C7-9BD560CCE6A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77125" y="5473700"/>
              <a:ext cx="53975" cy="4238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Line 476">
              <a:extLst>
                <a:ext uri="{FF2B5EF4-FFF2-40B4-BE49-F238E27FC236}">
                  <a16:creationId xmlns:a16="http://schemas.microsoft.com/office/drawing/2014/main" id="{8002B5AF-9EA6-46A2-BE2A-045F8BD02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77125" y="4465638"/>
              <a:ext cx="0" cy="9032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Freeform 477">
              <a:extLst>
                <a:ext uri="{FF2B5EF4-FFF2-40B4-BE49-F238E27FC236}">
                  <a16:creationId xmlns:a16="http://schemas.microsoft.com/office/drawing/2014/main" id="{201DDDC5-342B-4B02-9E4C-358D7835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9763" y="4968875"/>
              <a:ext cx="26987" cy="492125"/>
            </a:xfrm>
            <a:custGeom>
              <a:avLst/>
              <a:gdLst>
                <a:gd name="T0" fmla="*/ 0 w 17"/>
                <a:gd name="T1" fmla="*/ 0 h 310"/>
                <a:gd name="T2" fmla="*/ 3 w 17"/>
                <a:gd name="T3" fmla="*/ 185 h 310"/>
                <a:gd name="T4" fmla="*/ 17 w 17"/>
                <a:gd name="T5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310">
                  <a:moveTo>
                    <a:pt x="0" y="0"/>
                  </a:moveTo>
                  <a:lnTo>
                    <a:pt x="3" y="185"/>
                  </a:lnTo>
                  <a:lnTo>
                    <a:pt x="17" y="310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Freeform 478">
              <a:extLst>
                <a:ext uri="{FF2B5EF4-FFF2-40B4-BE49-F238E27FC236}">
                  <a16:creationId xmlns:a16="http://schemas.microsoft.com/office/drawing/2014/main" id="{C0A07A6A-1165-487E-9C15-25634C2AE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6150" y="4484688"/>
              <a:ext cx="14287" cy="938213"/>
            </a:xfrm>
            <a:custGeom>
              <a:avLst/>
              <a:gdLst>
                <a:gd name="T0" fmla="*/ 0 w 9"/>
                <a:gd name="T1" fmla="*/ 0 h 591"/>
                <a:gd name="T2" fmla="*/ 0 w 9"/>
                <a:gd name="T3" fmla="*/ 0 h 591"/>
                <a:gd name="T4" fmla="*/ 9 w 9"/>
                <a:gd name="T5" fmla="*/ 76 h 591"/>
                <a:gd name="T6" fmla="*/ 9 w 9"/>
                <a:gd name="T7" fmla="*/ 76 h 591"/>
                <a:gd name="T8" fmla="*/ 9 w 9"/>
                <a:gd name="T9" fmla="*/ 591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91">
                  <a:moveTo>
                    <a:pt x="0" y="0"/>
                  </a:moveTo>
                  <a:lnTo>
                    <a:pt x="0" y="0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9" y="591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Freeform 479">
              <a:extLst>
                <a:ext uri="{FF2B5EF4-FFF2-40B4-BE49-F238E27FC236}">
                  <a16:creationId xmlns:a16="http://schemas.microsoft.com/office/drawing/2014/main" id="{05D526CF-6D2E-4658-8BE6-21F48D322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6763" y="4465638"/>
              <a:ext cx="41275" cy="1008063"/>
            </a:xfrm>
            <a:custGeom>
              <a:avLst/>
              <a:gdLst>
                <a:gd name="T0" fmla="*/ 2 w 26"/>
                <a:gd name="T1" fmla="*/ 0 h 635"/>
                <a:gd name="T2" fmla="*/ 0 w 26"/>
                <a:gd name="T3" fmla="*/ 17 h 635"/>
                <a:gd name="T4" fmla="*/ 0 w 26"/>
                <a:gd name="T5" fmla="*/ 211 h 635"/>
                <a:gd name="T6" fmla="*/ 26 w 26"/>
                <a:gd name="T7" fmla="*/ 635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635">
                  <a:moveTo>
                    <a:pt x="2" y="0"/>
                  </a:moveTo>
                  <a:lnTo>
                    <a:pt x="0" y="17"/>
                  </a:lnTo>
                  <a:lnTo>
                    <a:pt x="0" y="211"/>
                  </a:lnTo>
                  <a:lnTo>
                    <a:pt x="26" y="63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Line 480">
              <a:extLst>
                <a:ext uri="{FF2B5EF4-FFF2-40B4-BE49-F238E27FC236}">
                  <a16:creationId xmlns:a16="http://schemas.microsoft.com/office/drawing/2014/main" id="{7F44DBFE-355C-4F7C-98A1-F8101CEBF8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26263" y="4511675"/>
              <a:ext cx="46037" cy="3984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Line 481">
              <a:extLst>
                <a:ext uri="{FF2B5EF4-FFF2-40B4-BE49-F238E27FC236}">
                  <a16:creationId xmlns:a16="http://schemas.microsoft.com/office/drawing/2014/main" id="{16B5E115-EE3F-4837-B4EC-1AE7B33757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781800" y="4557713"/>
              <a:ext cx="14287" cy="2603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Line 482">
              <a:extLst>
                <a:ext uri="{FF2B5EF4-FFF2-40B4-BE49-F238E27FC236}">
                  <a16:creationId xmlns:a16="http://schemas.microsoft.com/office/drawing/2014/main" id="{F1EEBFEC-9F7C-4798-A1E3-4A4E4CEAAF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46863" y="4632325"/>
              <a:ext cx="12700" cy="1412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Line 483">
              <a:extLst>
                <a:ext uri="{FF2B5EF4-FFF2-40B4-BE49-F238E27FC236}">
                  <a16:creationId xmlns:a16="http://schemas.microsoft.com/office/drawing/2014/main" id="{3E209F2E-DFD4-42F1-AC24-217568AFBD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37325" y="5368925"/>
              <a:ext cx="52387" cy="968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Line 484">
              <a:extLst>
                <a:ext uri="{FF2B5EF4-FFF2-40B4-BE49-F238E27FC236}">
                  <a16:creationId xmlns:a16="http://schemas.microsoft.com/office/drawing/2014/main" id="{062EE720-F270-468F-90B7-42BFC8BD8C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42063" y="5572125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Line 485">
              <a:extLst>
                <a:ext uri="{FF2B5EF4-FFF2-40B4-BE49-F238E27FC236}">
                  <a16:creationId xmlns:a16="http://schemas.microsoft.com/office/drawing/2014/main" id="{8AE6843A-2A29-4302-A3CF-DA282EFEF9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42063" y="5508625"/>
              <a:ext cx="9525" cy="635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Line 486">
              <a:extLst>
                <a:ext uri="{FF2B5EF4-FFF2-40B4-BE49-F238E27FC236}">
                  <a16:creationId xmlns:a16="http://schemas.microsoft.com/office/drawing/2014/main" id="{C182CA7B-60B2-4F7F-878A-BA6691F4B0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78550" y="5600700"/>
              <a:ext cx="1587" cy="412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Line 487">
              <a:extLst>
                <a:ext uri="{FF2B5EF4-FFF2-40B4-BE49-F238E27FC236}">
                  <a16:creationId xmlns:a16="http://schemas.microsoft.com/office/drawing/2014/main" id="{E3BBBA40-1593-4EF9-AB5F-D4AB22FA74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45250" y="5676900"/>
              <a:ext cx="11112" cy="381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Freeform 488">
              <a:extLst>
                <a:ext uri="{FF2B5EF4-FFF2-40B4-BE49-F238E27FC236}">
                  <a16:creationId xmlns:a16="http://schemas.microsoft.com/office/drawing/2014/main" id="{C561A69A-58B1-4C03-855C-BEA3EBDC1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225" y="58245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Freeform 489">
              <a:extLst>
                <a:ext uri="{FF2B5EF4-FFF2-40B4-BE49-F238E27FC236}">
                  <a16:creationId xmlns:a16="http://schemas.microsoft.com/office/drawing/2014/main" id="{453BE03E-0DA3-4A17-A8DF-A428B240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5225" y="5783263"/>
              <a:ext cx="9525" cy="65088"/>
            </a:xfrm>
            <a:custGeom>
              <a:avLst/>
              <a:gdLst>
                <a:gd name="T0" fmla="*/ 3 w 3"/>
                <a:gd name="T1" fmla="*/ 0 h 24"/>
                <a:gd name="T2" fmla="*/ 0 w 3"/>
                <a:gd name="T3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24">
                  <a:moveTo>
                    <a:pt x="3" y="0"/>
                  </a:moveTo>
                  <a:cubicBezTo>
                    <a:pt x="1" y="24"/>
                    <a:pt x="0" y="14"/>
                    <a:pt x="0" y="15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Line 490">
              <a:extLst>
                <a:ext uri="{FF2B5EF4-FFF2-40B4-BE49-F238E27FC236}">
                  <a16:creationId xmlns:a16="http://schemas.microsoft.com/office/drawing/2014/main" id="{A666E2FE-A07D-4EBD-A251-FD0B8E59E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27825" y="5684838"/>
              <a:ext cx="7937" cy="682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Line 491">
              <a:extLst>
                <a:ext uri="{FF2B5EF4-FFF2-40B4-BE49-F238E27FC236}">
                  <a16:creationId xmlns:a16="http://schemas.microsoft.com/office/drawing/2014/main" id="{F6161E66-BAB6-441D-B78B-823B9523B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37325" y="5815013"/>
              <a:ext cx="4762" cy="412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Freeform 492">
              <a:extLst>
                <a:ext uri="{FF2B5EF4-FFF2-40B4-BE49-F238E27FC236}">
                  <a16:creationId xmlns:a16="http://schemas.microsoft.com/office/drawing/2014/main" id="{B163CACF-C4B3-4367-A2C7-E444127A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1750" y="5905500"/>
              <a:ext cx="6350" cy="34925"/>
            </a:xfrm>
            <a:custGeom>
              <a:avLst/>
              <a:gdLst>
                <a:gd name="T0" fmla="*/ 2 w 2"/>
                <a:gd name="T1" fmla="*/ 0 h 13"/>
                <a:gd name="T2" fmla="*/ 0 w 2"/>
                <a:gd name="T3" fmla="*/ 13 h 13"/>
                <a:gd name="T4" fmla="*/ 0 w 2"/>
                <a:gd name="T5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3">
                  <a:moveTo>
                    <a:pt x="2" y="0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Line 493">
              <a:extLst>
                <a:ext uri="{FF2B5EF4-FFF2-40B4-BE49-F238E27FC236}">
                  <a16:creationId xmlns:a16="http://schemas.microsoft.com/office/drawing/2014/main" id="{9A9A2057-79B9-4E2F-B628-D01B031CB7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50163" y="5422900"/>
              <a:ext cx="60325" cy="3381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Line 494">
              <a:extLst>
                <a:ext uri="{FF2B5EF4-FFF2-40B4-BE49-F238E27FC236}">
                  <a16:creationId xmlns:a16="http://schemas.microsoft.com/office/drawing/2014/main" id="{B98E0B99-262B-4522-A75B-437A039B1D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2063" y="4367213"/>
              <a:ext cx="38100" cy="10017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Line 495">
              <a:extLst>
                <a:ext uri="{FF2B5EF4-FFF2-40B4-BE49-F238E27FC236}">
                  <a16:creationId xmlns:a16="http://schemas.microsoft.com/office/drawing/2014/main" id="{91A60CEA-AC53-4035-9B36-BCD5AD32C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612063" y="4367213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Line 496">
              <a:extLst>
                <a:ext uri="{FF2B5EF4-FFF2-40B4-BE49-F238E27FC236}">
                  <a16:creationId xmlns:a16="http://schemas.microsoft.com/office/drawing/2014/main" id="{D2D46194-8597-491D-B8D2-B43D47C815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96100" y="5105400"/>
              <a:ext cx="0" cy="1698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Line 497">
              <a:extLst>
                <a:ext uri="{FF2B5EF4-FFF2-40B4-BE49-F238E27FC236}">
                  <a16:creationId xmlns:a16="http://schemas.microsoft.com/office/drawing/2014/main" id="{912E8832-EE71-4E6B-A5F6-FABB6DE0DA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548688" y="4467225"/>
              <a:ext cx="49212" cy="2365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Line 498">
              <a:extLst>
                <a:ext uri="{FF2B5EF4-FFF2-40B4-BE49-F238E27FC236}">
                  <a16:creationId xmlns:a16="http://schemas.microsoft.com/office/drawing/2014/main" id="{EE3A67E9-152D-49A8-9808-09729A07E1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301038" y="4076700"/>
              <a:ext cx="0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34" name="Group 833">
            <a:extLst>
              <a:ext uri="{FF2B5EF4-FFF2-40B4-BE49-F238E27FC236}">
                <a16:creationId xmlns:a16="http://schemas.microsoft.com/office/drawing/2014/main" id="{630CA2BF-F089-44F5-964E-0F0ADB37A83C}"/>
              </a:ext>
            </a:extLst>
          </p:cNvPr>
          <p:cNvGrpSpPr/>
          <p:nvPr/>
        </p:nvGrpSpPr>
        <p:grpSpPr>
          <a:xfrm>
            <a:off x="8101480" y="2166624"/>
            <a:ext cx="522674" cy="335511"/>
            <a:chOff x="5467350" y="4379913"/>
            <a:chExt cx="2522538" cy="1619250"/>
          </a:xfrm>
        </p:grpSpPr>
        <p:sp>
          <p:nvSpPr>
            <p:cNvPr id="781" name="Freeform 502">
              <a:extLst>
                <a:ext uri="{FF2B5EF4-FFF2-40B4-BE49-F238E27FC236}">
                  <a16:creationId xmlns:a16="http://schemas.microsoft.com/office/drawing/2014/main" id="{42FAA0A9-B693-4319-AC77-22BCDB88F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350" y="5970588"/>
              <a:ext cx="2522538" cy="28575"/>
            </a:xfrm>
            <a:custGeom>
              <a:avLst/>
              <a:gdLst>
                <a:gd name="T0" fmla="*/ 0 w 1512"/>
                <a:gd name="T1" fmla="*/ 9 h 17"/>
                <a:gd name="T2" fmla="*/ 1512 w 1512"/>
                <a:gd name="T3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512" h="17">
                  <a:moveTo>
                    <a:pt x="0" y="9"/>
                  </a:moveTo>
                  <a:cubicBezTo>
                    <a:pt x="0" y="9"/>
                    <a:pt x="1396" y="0"/>
                    <a:pt x="1512" y="17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Freeform 503">
              <a:extLst>
                <a:ext uri="{FF2B5EF4-FFF2-40B4-BE49-F238E27FC236}">
                  <a16:creationId xmlns:a16="http://schemas.microsoft.com/office/drawing/2014/main" id="{6DC701D3-6EAA-4AAB-A834-B991245B8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6313" y="4379913"/>
              <a:ext cx="384175" cy="1609725"/>
            </a:xfrm>
            <a:custGeom>
              <a:avLst/>
              <a:gdLst>
                <a:gd name="T0" fmla="*/ 0 w 242"/>
                <a:gd name="T1" fmla="*/ 1014 h 1014"/>
                <a:gd name="T2" fmla="*/ 0 w 242"/>
                <a:gd name="T3" fmla="*/ 0 h 1014"/>
                <a:gd name="T4" fmla="*/ 242 w 242"/>
                <a:gd name="T5" fmla="*/ 0 h 1014"/>
                <a:gd name="T6" fmla="*/ 242 w 242"/>
                <a:gd name="T7" fmla="*/ 1008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2" h="1014">
                  <a:moveTo>
                    <a:pt x="0" y="1014"/>
                  </a:moveTo>
                  <a:lnTo>
                    <a:pt x="0" y="0"/>
                  </a:lnTo>
                  <a:lnTo>
                    <a:pt x="242" y="0"/>
                  </a:lnTo>
                  <a:lnTo>
                    <a:pt x="242" y="1008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Freeform 504">
              <a:extLst>
                <a:ext uri="{FF2B5EF4-FFF2-40B4-BE49-F238E27FC236}">
                  <a16:creationId xmlns:a16="http://schemas.microsoft.com/office/drawing/2014/main" id="{CD0D795D-0D2B-4C5D-BEBC-2C23A578E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2438" y="4840288"/>
              <a:ext cx="395288" cy="1149350"/>
            </a:xfrm>
            <a:custGeom>
              <a:avLst/>
              <a:gdLst>
                <a:gd name="T0" fmla="*/ 0 w 249"/>
                <a:gd name="T1" fmla="*/ 718 h 724"/>
                <a:gd name="T2" fmla="*/ 0 w 249"/>
                <a:gd name="T3" fmla="*/ 0 h 724"/>
                <a:gd name="T4" fmla="*/ 249 w 249"/>
                <a:gd name="T5" fmla="*/ 0 h 724"/>
                <a:gd name="T6" fmla="*/ 249 w 249"/>
                <a:gd name="T7" fmla="*/ 724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9" h="724">
                  <a:moveTo>
                    <a:pt x="0" y="718"/>
                  </a:moveTo>
                  <a:lnTo>
                    <a:pt x="0" y="0"/>
                  </a:lnTo>
                  <a:lnTo>
                    <a:pt x="249" y="0"/>
                  </a:lnTo>
                  <a:lnTo>
                    <a:pt x="249" y="72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Freeform 505">
              <a:extLst>
                <a:ext uri="{FF2B5EF4-FFF2-40B4-BE49-F238E27FC236}">
                  <a16:creationId xmlns:a16="http://schemas.microsoft.com/office/drawing/2014/main" id="{0BA55ED4-E858-463B-B418-13C414840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94438" y="5224463"/>
              <a:ext cx="396875" cy="765175"/>
            </a:xfrm>
            <a:custGeom>
              <a:avLst/>
              <a:gdLst>
                <a:gd name="T0" fmla="*/ 0 w 250"/>
                <a:gd name="T1" fmla="*/ 482 h 482"/>
                <a:gd name="T2" fmla="*/ 0 w 250"/>
                <a:gd name="T3" fmla="*/ 0 h 482"/>
                <a:gd name="T4" fmla="*/ 250 w 250"/>
                <a:gd name="T5" fmla="*/ 0 h 482"/>
                <a:gd name="T6" fmla="*/ 250 w 250"/>
                <a:gd name="T7" fmla="*/ 47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0" h="482">
                  <a:moveTo>
                    <a:pt x="0" y="482"/>
                  </a:moveTo>
                  <a:lnTo>
                    <a:pt x="0" y="0"/>
                  </a:lnTo>
                  <a:lnTo>
                    <a:pt x="250" y="0"/>
                  </a:lnTo>
                  <a:lnTo>
                    <a:pt x="250" y="47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Freeform 506">
              <a:extLst>
                <a:ext uri="{FF2B5EF4-FFF2-40B4-BE49-F238E27FC236}">
                  <a16:creationId xmlns:a16="http://schemas.microsoft.com/office/drawing/2014/main" id="{9395543A-9365-4F7C-BD5A-641DC5181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5516563"/>
              <a:ext cx="396875" cy="463550"/>
            </a:xfrm>
            <a:custGeom>
              <a:avLst/>
              <a:gdLst>
                <a:gd name="T0" fmla="*/ 0 w 250"/>
                <a:gd name="T1" fmla="*/ 292 h 292"/>
                <a:gd name="T2" fmla="*/ 0 w 250"/>
                <a:gd name="T3" fmla="*/ 0 h 292"/>
                <a:gd name="T4" fmla="*/ 250 w 250"/>
                <a:gd name="T5" fmla="*/ 0 h 292"/>
                <a:gd name="T6" fmla="*/ 250 w 250"/>
                <a:gd name="T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0" h="292">
                  <a:moveTo>
                    <a:pt x="0" y="292"/>
                  </a:moveTo>
                  <a:lnTo>
                    <a:pt x="0" y="0"/>
                  </a:lnTo>
                  <a:lnTo>
                    <a:pt x="250" y="0"/>
                  </a:lnTo>
                  <a:lnTo>
                    <a:pt x="250" y="292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Line 507">
              <a:extLst>
                <a:ext uri="{FF2B5EF4-FFF2-40B4-BE49-F238E27FC236}">
                  <a16:creationId xmlns:a16="http://schemas.microsoft.com/office/drawing/2014/main" id="{6EB9EB06-E5F3-44C4-8BCB-353E1C17D0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83488" y="4379913"/>
              <a:ext cx="127000" cy="1285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Line 508">
              <a:extLst>
                <a:ext uri="{FF2B5EF4-FFF2-40B4-BE49-F238E27FC236}">
                  <a16:creationId xmlns:a16="http://schemas.microsoft.com/office/drawing/2014/main" id="{4220D9C6-70A5-4984-ABC9-0D10FDBF809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19988" y="4379913"/>
              <a:ext cx="147638" cy="1508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Line 509">
              <a:extLst>
                <a:ext uri="{FF2B5EF4-FFF2-40B4-BE49-F238E27FC236}">
                  <a16:creationId xmlns:a16="http://schemas.microsoft.com/office/drawing/2014/main" id="{B5D86766-A395-4A1D-821C-4D5C9B8A23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407275" y="4379913"/>
              <a:ext cx="260350" cy="2238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Line 510">
              <a:extLst>
                <a:ext uri="{FF2B5EF4-FFF2-40B4-BE49-F238E27FC236}">
                  <a16:creationId xmlns:a16="http://schemas.microsoft.com/office/drawing/2014/main" id="{BDACE257-C6A2-491F-8B1C-DFAF75A9B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4379913"/>
              <a:ext cx="322263" cy="2825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Line 511">
              <a:extLst>
                <a:ext uri="{FF2B5EF4-FFF2-40B4-BE49-F238E27FC236}">
                  <a16:creationId xmlns:a16="http://schemas.microsoft.com/office/drawing/2014/main" id="{96E5ACF6-0D7D-41AC-8178-A39E00912D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4454525"/>
              <a:ext cx="341313" cy="303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Line 512">
              <a:extLst>
                <a:ext uri="{FF2B5EF4-FFF2-40B4-BE49-F238E27FC236}">
                  <a16:creationId xmlns:a16="http://schemas.microsoft.com/office/drawing/2014/main" id="{F0F9B818-BA70-4E95-98ED-93C0A8C1D0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4530725"/>
              <a:ext cx="341313" cy="3095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Line 513">
              <a:extLst>
                <a:ext uri="{FF2B5EF4-FFF2-40B4-BE49-F238E27FC236}">
                  <a16:creationId xmlns:a16="http://schemas.microsoft.com/office/drawing/2014/main" id="{C155A90D-BF87-4F65-BBC8-6330FB4D1B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4625975"/>
              <a:ext cx="357188" cy="3238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Line 514">
              <a:extLst>
                <a:ext uri="{FF2B5EF4-FFF2-40B4-BE49-F238E27FC236}">
                  <a16:creationId xmlns:a16="http://schemas.microsoft.com/office/drawing/2014/main" id="{5183F680-E184-4DC0-AD26-70F930B697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4735513"/>
              <a:ext cx="357188" cy="3302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Line 515">
              <a:extLst>
                <a:ext uri="{FF2B5EF4-FFF2-40B4-BE49-F238E27FC236}">
                  <a16:creationId xmlns:a16="http://schemas.microsoft.com/office/drawing/2014/main" id="{2471031B-C59F-480E-8AC4-7575318E960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4818063"/>
              <a:ext cx="357188" cy="3444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Line 516">
              <a:extLst>
                <a:ext uri="{FF2B5EF4-FFF2-40B4-BE49-F238E27FC236}">
                  <a16:creationId xmlns:a16="http://schemas.microsoft.com/office/drawing/2014/main" id="{35857743-BBF6-49E0-B72E-5A4E69A258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4918075"/>
              <a:ext cx="341313" cy="3397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Line 517">
              <a:extLst>
                <a:ext uri="{FF2B5EF4-FFF2-40B4-BE49-F238E27FC236}">
                  <a16:creationId xmlns:a16="http://schemas.microsoft.com/office/drawing/2014/main" id="{324FB177-4CC3-46B8-87C8-D982C634E1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5046663"/>
              <a:ext cx="341313" cy="3317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Line 518">
              <a:extLst>
                <a:ext uri="{FF2B5EF4-FFF2-40B4-BE49-F238E27FC236}">
                  <a16:creationId xmlns:a16="http://schemas.microsoft.com/office/drawing/2014/main" id="{6C34E361-F725-428F-ACDD-D176FD3010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5162550"/>
              <a:ext cx="341313" cy="3254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Line 519">
              <a:extLst>
                <a:ext uri="{FF2B5EF4-FFF2-40B4-BE49-F238E27FC236}">
                  <a16:creationId xmlns:a16="http://schemas.microsoft.com/office/drawing/2014/main" id="{B240E62E-1BDD-4878-ACD7-90264EAA24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5291138"/>
              <a:ext cx="341313" cy="3175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Line 520">
              <a:extLst>
                <a:ext uri="{FF2B5EF4-FFF2-40B4-BE49-F238E27FC236}">
                  <a16:creationId xmlns:a16="http://schemas.microsoft.com/office/drawing/2014/main" id="{B867481D-1814-45FF-A6DB-9C7BF80631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5414963"/>
              <a:ext cx="341313" cy="303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Line 521">
              <a:extLst>
                <a:ext uri="{FF2B5EF4-FFF2-40B4-BE49-F238E27FC236}">
                  <a16:creationId xmlns:a16="http://schemas.microsoft.com/office/drawing/2014/main" id="{A248F65B-A55E-4845-84DC-5F4F7F24A2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5546725"/>
              <a:ext cx="357188" cy="2921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Line 522">
              <a:extLst>
                <a:ext uri="{FF2B5EF4-FFF2-40B4-BE49-F238E27FC236}">
                  <a16:creationId xmlns:a16="http://schemas.microsoft.com/office/drawing/2014/main" id="{9528FFF1-B085-424C-BDFD-575F2FB324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5653088"/>
              <a:ext cx="341313" cy="2651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Line 523">
              <a:extLst>
                <a:ext uri="{FF2B5EF4-FFF2-40B4-BE49-F238E27FC236}">
                  <a16:creationId xmlns:a16="http://schemas.microsoft.com/office/drawing/2014/main" id="{59234164-2809-4137-8079-08BF0236C9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26313" y="5749925"/>
              <a:ext cx="228600" cy="1841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Freeform 524">
              <a:extLst>
                <a:ext uri="{FF2B5EF4-FFF2-40B4-BE49-F238E27FC236}">
                  <a16:creationId xmlns:a16="http://schemas.microsoft.com/office/drawing/2014/main" id="{C7DBDDBE-FF16-4D62-B333-DC5FF9A6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6313" y="5857875"/>
              <a:ext cx="114300" cy="98425"/>
            </a:xfrm>
            <a:custGeom>
              <a:avLst/>
              <a:gdLst>
                <a:gd name="T0" fmla="*/ 0 w 69"/>
                <a:gd name="T1" fmla="*/ 0 h 59"/>
                <a:gd name="T2" fmla="*/ 69 w 69"/>
                <a:gd name="T3" fmla="*/ 5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9" h="59">
                  <a:moveTo>
                    <a:pt x="0" y="0"/>
                  </a:moveTo>
                  <a:cubicBezTo>
                    <a:pt x="0" y="4"/>
                    <a:pt x="69" y="59"/>
                    <a:pt x="69" y="5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Line 525">
              <a:extLst>
                <a:ext uri="{FF2B5EF4-FFF2-40B4-BE49-F238E27FC236}">
                  <a16:creationId xmlns:a16="http://schemas.microsoft.com/office/drawing/2014/main" id="{31883BCB-E503-4B23-94AD-8DBBE017DC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2950" y="4840288"/>
              <a:ext cx="104775" cy="1095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Line 526">
              <a:extLst>
                <a:ext uri="{FF2B5EF4-FFF2-40B4-BE49-F238E27FC236}">
                  <a16:creationId xmlns:a16="http://schemas.microsoft.com/office/drawing/2014/main" id="{854C8D27-A599-4B5B-9545-24A7ECCD18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00875" y="4840288"/>
              <a:ext cx="144463" cy="1492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Line 527">
              <a:extLst>
                <a:ext uri="{FF2B5EF4-FFF2-40B4-BE49-F238E27FC236}">
                  <a16:creationId xmlns:a16="http://schemas.microsoft.com/office/drawing/2014/main" id="{DC9E1096-AB99-4424-AD7A-7E99444EA1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08800" y="4840288"/>
              <a:ext cx="236538" cy="2746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Line 528">
              <a:extLst>
                <a:ext uri="{FF2B5EF4-FFF2-40B4-BE49-F238E27FC236}">
                  <a16:creationId xmlns:a16="http://schemas.microsoft.com/office/drawing/2014/main" id="{DBECD4B8-9724-4E4F-90D5-4BF8583FB3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4840288"/>
              <a:ext cx="342900" cy="3841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Line 529">
              <a:extLst>
                <a:ext uri="{FF2B5EF4-FFF2-40B4-BE49-F238E27FC236}">
                  <a16:creationId xmlns:a16="http://schemas.microsoft.com/office/drawing/2014/main" id="{8ED887AA-EEF5-4248-8783-8BCD20629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4949825"/>
              <a:ext cx="342900" cy="3762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Line 530">
              <a:extLst>
                <a:ext uri="{FF2B5EF4-FFF2-40B4-BE49-F238E27FC236}">
                  <a16:creationId xmlns:a16="http://schemas.microsoft.com/office/drawing/2014/main" id="{CA8FAA6D-C341-4D2B-95A9-1BE5CD7B19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5065713"/>
              <a:ext cx="342900" cy="3825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Line 531">
              <a:extLst>
                <a:ext uri="{FF2B5EF4-FFF2-40B4-BE49-F238E27FC236}">
                  <a16:creationId xmlns:a16="http://schemas.microsoft.com/office/drawing/2014/main" id="{8DC72CBD-624B-4AC0-B8CB-808E061C0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5186363"/>
              <a:ext cx="363538" cy="4032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Line 532">
              <a:extLst>
                <a:ext uri="{FF2B5EF4-FFF2-40B4-BE49-F238E27FC236}">
                  <a16:creationId xmlns:a16="http://schemas.microsoft.com/office/drawing/2014/main" id="{3E1008AE-81D7-4158-B170-759CAAA709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5326063"/>
              <a:ext cx="363538" cy="3921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Line 533">
              <a:extLst>
                <a:ext uri="{FF2B5EF4-FFF2-40B4-BE49-F238E27FC236}">
                  <a16:creationId xmlns:a16="http://schemas.microsoft.com/office/drawing/2014/main" id="{FF9494D5-5AD5-44ED-AA25-85039CABEC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5448300"/>
              <a:ext cx="363538" cy="3921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Line 534">
              <a:extLst>
                <a:ext uri="{FF2B5EF4-FFF2-40B4-BE49-F238E27FC236}">
                  <a16:creationId xmlns:a16="http://schemas.microsoft.com/office/drawing/2014/main" id="{FA93406F-9711-477D-9E38-F659B8DA39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5567363"/>
              <a:ext cx="342900" cy="3667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Line 535">
              <a:extLst>
                <a:ext uri="{FF2B5EF4-FFF2-40B4-BE49-F238E27FC236}">
                  <a16:creationId xmlns:a16="http://schemas.microsoft.com/office/drawing/2014/main" id="{AFD4AA61-EDCD-47AE-8FCD-320048CB208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5692775"/>
              <a:ext cx="247650" cy="2635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Line 536">
              <a:extLst>
                <a:ext uri="{FF2B5EF4-FFF2-40B4-BE49-F238E27FC236}">
                  <a16:creationId xmlns:a16="http://schemas.microsoft.com/office/drawing/2014/main" id="{C267776A-AD1F-4A46-9C15-D0D62B9324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02438" y="5838825"/>
              <a:ext cx="125413" cy="1174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Line 537">
              <a:extLst>
                <a:ext uri="{FF2B5EF4-FFF2-40B4-BE49-F238E27FC236}">
                  <a16:creationId xmlns:a16="http://schemas.microsoft.com/office/drawing/2014/main" id="{C6CA4A72-7E76-47F1-B835-881329FC64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538913" y="5224463"/>
              <a:ext cx="122238" cy="1016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Line 538">
              <a:extLst>
                <a:ext uri="{FF2B5EF4-FFF2-40B4-BE49-F238E27FC236}">
                  <a16:creationId xmlns:a16="http://schemas.microsoft.com/office/drawing/2014/main" id="{BEA7B5BB-AE47-439C-89CB-DE13AF2641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8900" y="5224463"/>
              <a:ext cx="222250" cy="1905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Line 539">
              <a:extLst>
                <a:ext uri="{FF2B5EF4-FFF2-40B4-BE49-F238E27FC236}">
                  <a16:creationId xmlns:a16="http://schemas.microsoft.com/office/drawing/2014/main" id="{E45006D1-9E6A-4F60-920F-BA6A8333E0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30950" y="5224463"/>
              <a:ext cx="330200" cy="2635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Line 540">
              <a:extLst>
                <a:ext uri="{FF2B5EF4-FFF2-40B4-BE49-F238E27FC236}">
                  <a16:creationId xmlns:a16="http://schemas.microsoft.com/office/drawing/2014/main" id="{5FE292D2-1F12-4F17-9BD6-6D0B7F514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4438" y="5291138"/>
              <a:ext cx="342900" cy="2762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Line 541">
              <a:extLst>
                <a:ext uri="{FF2B5EF4-FFF2-40B4-BE49-F238E27FC236}">
                  <a16:creationId xmlns:a16="http://schemas.microsoft.com/office/drawing/2014/main" id="{7CCC2CAA-E480-4CD1-A82E-0F93A09D7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4438" y="5387975"/>
              <a:ext cx="366713" cy="3048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Line 542">
              <a:extLst>
                <a:ext uri="{FF2B5EF4-FFF2-40B4-BE49-F238E27FC236}">
                  <a16:creationId xmlns:a16="http://schemas.microsoft.com/office/drawing/2014/main" id="{C5EEA798-9B67-4C30-92D1-1D9F5256CC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4438" y="5487988"/>
              <a:ext cx="366713" cy="3143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Line 543">
              <a:extLst>
                <a:ext uri="{FF2B5EF4-FFF2-40B4-BE49-F238E27FC236}">
                  <a16:creationId xmlns:a16="http://schemas.microsoft.com/office/drawing/2014/main" id="{490547CE-B367-499B-BFEE-51FF826E5B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4438" y="5622925"/>
              <a:ext cx="366713" cy="2952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Line 544">
              <a:extLst>
                <a:ext uri="{FF2B5EF4-FFF2-40B4-BE49-F238E27FC236}">
                  <a16:creationId xmlns:a16="http://schemas.microsoft.com/office/drawing/2014/main" id="{809335FB-58B0-469F-8C03-10C4551EC4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4438" y="5732463"/>
              <a:ext cx="244475" cy="2016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Line 545">
              <a:extLst>
                <a:ext uri="{FF2B5EF4-FFF2-40B4-BE49-F238E27FC236}">
                  <a16:creationId xmlns:a16="http://schemas.microsoft.com/office/drawing/2014/main" id="{CBABD8E8-CF07-44B8-84F0-05802B4AFE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4438" y="5832475"/>
              <a:ext cx="144463" cy="1238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Line 546">
              <a:extLst>
                <a:ext uri="{FF2B5EF4-FFF2-40B4-BE49-F238E27FC236}">
                  <a16:creationId xmlns:a16="http://schemas.microsoft.com/office/drawing/2014/main" id="{017D942E-894B-478B-9148-B69B18AB2A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94438" y="5905500"/>
              <a:ext cx="55563" cy="508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Line 547">
              <a:extLst>
                <a:ext uri="{FF2B5EF4-FFF2-40B4-BE49-F238E27FC236}">
                  <a16:creationId xmlns:a16="http://schemas.microsoft.com/office/drawing/2014/main" id="{4D7F5921-73FA-4AE2-B0DB-E17CFED4963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67425" y="5521325"/>
              <a:ext cx="88900" cy="873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Line 548">
              <a:extLst>
                <a:ext uri="{FF2B5EF4-FFF2-40B4-BE49-F238E27FC236}">
                  <a16:creationId xmlns:a16="http://schemas.microsoft.com/office/drawing/2014/main" id="{96CF6BC6-8170-421B-BE9F-DAB2570E7B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69000" y="5516563"/>
              <a:ext cx="187325" cy="1762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Line 549">
              <a:extLst>
                <a:ext uri="{FF2B5EF4-FFF2-40B4-BE49-F238E27FC236}">
                  <a16:creationId xmlns:a16="http://schemas.microsoft.com/office/drawing/2014/main" id="{8CE166DA-9588-45A5-AEC5-ACD13E0511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81688" y="5516563"/>
              <a:ext cx="274638" cy="2698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Line 550">
              <a:extLst>
                <a:ext uri="{FF2B5EF4-FFF2-40B4-BE49-F238E27FC236}">
                  <a16:creationId xmlns:a16="http://schemas.microsoft.com/office/drawing/2014/main" id="{1641D374-9500-4F4D-8CCF-4FDAEF1476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963" y="5516563"/>
              <a:ext cx="360363" cy="3556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Line 551">
              <a:extLst>
                <a:ext uri="{FF2B5EF4-FFF2-40B4-BE49-F238E27FC236}">
                  <a16:creationId xmlns:a16="http://schemas.microsoft.com/office/drawing/2014/main" id="{D751FDB9-1C0B-4624-97B3-788223D78A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963" y="5622925"/>
              <a:ext cx="317500" cy="3079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Line 552">
              <a:extLst>
                <a:ext uri="{FF2B5EF4-FFF2-40B4-BE49-F238E27FC236}">
                  <a16:creationId xmlns:a16="http://schemas.microsoft.com/office/drawing/2014/main" id="{CA03B486-2491-46F6-81E6-A730CCF552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963" y="5718175"/>
              <a:ext cx="222250" cy="2159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Line 553">
              <a:extLst>
                <a:ext uri="{FF2B5EF4-FFF2-40B4-BE49-F238E27FC236}">
                  <a16:creationId xmlns:a16="http://schemas.microsoft.com/office/drawing/2014/main" id="{26B4708E-26E2-411E-9237-3A7074CC51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963" y="5826125"/>
              <a:ext cx="111125" cy="10795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Line 554">
              <a:extLst>
                <a:ext uri="{FF2B5EF4-FFF2-40B4-BE49-F238E27FC236}">
                  <a16:creationId xmlns:a16="http://schemas.microsoft.com/office/drawing/2014/main" id="{D0B37299-B9A2-4025-BDBC-EDAA294795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95963" y="5905500"/>
              <a:ext cx="57150" cy="508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61" name="Group 860">
            <a:extLst>
              <a:ext uri="{FF2B5EF4-FFF2-40B4-BE49-F238E27FC236}">
                <a16:creationId xmlns:a16="http://schemas.microsoft.com/office/drawing/2014/main" id="{2B063535-0F2B-4D8C-8EE9-38BCAA6EB8BA}"/>
              </a:ext>
            </a:extLst>
          </p:cNvPr>
          <p:cNvGrpSpPr/>
          <p:nvPr/>
        </p:nvGrpSpPr>
        <p:grpSpPr>
          <a:xfrm>
            <a:off x="9002692" y="2140206"/>
            <a:ext cx="480385" cy="388345"/>
            <a:chOff x="3952875" y="3751263"/>
            <a:chExt cx="2833688" cy="2290763"/>
          </a:xfrm>
        </p:grpSpPr>
        <p:sp>
          <p:nvSpPr>
            <p:cNvPr id="839" name="Freeform 558">
              <a:extLst>
                <a:ext uri="{FF2B5EF4-FFF2-40B4-BE49-F238E27FC236}">
                  <a16:creationId xmlns:a16="http://schemas.microsoft.com/office/drawing/2014/main" id="{623A6A1E-489D-401A-AFCC-339484696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450" y="5091113"/>
              <a:ext cx="703263" cy="736600"/>
            </a:xfrm>
            <a:custGeom>
              <a:avLst/>
              <a:gdLst>
                <a:gd name="T0" fmla="*/ 323 w 323"/>
                <a:gd name="T1" fmla="*/ 0 h 340"/>
                <a:gd name="T2" fmla="*/ 323 w 323"/>
                <a:gd name="T3" fmla="*/ 2 h 340"/>
                <a:gd name="T4" fmla="*/ 155 w 323"/>
                <a:gd name="T5" fmla="*/ 177 h 340"/>
                <a:gd name="T6" fmla="*/ 0 w 323"/>
                <a:gd name="T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3" h="340">
                  <a:moveTo>
                    <a:pt x="323" y="0"/>
                  </a:moveTo>
                  <a:cubicBezTo>
                    <a:pt x="323" y="0"/>
                    <a:pt x="323" y="1"/>
                    <a:pt x="323" y="2"/>
                  </a:cubicBezTo>
                  <a:cubicBezTo>
                    <a:pt x="155" y="177"/>
                    <a:pt x="155" y="177"/>
                    <a:pt x="155" y="177"/>
                  </a:cubicBezTo>
                  <a:cubicBezTo>
                    <a:pt x="0" y="340"/>
                    <a:pt x="0" y="340"/>
                    <a:pt x="0" y="340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Freeform 559">
              <a:extLst>
                <a:ext uri="{FF2B5EF4-FFF2-40B4-BE49-F238E27FC236}">
                  <a16:creationId xmlns:a16="http://schemas.microsoft.com/office/drawing/2014/main" id="{300A8E50-066B-4BDD-B2A3-4AEDC63DE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2875" y="4651376"/>
              <a:ext cx="1795463" cy="1336675"/>
            </a:xfrm>
            <a:custGeom>
              <a:avLst/>
              <a:gdLst>
                <a:gd name="T0" fmla="*/ 559 w 826"/>
                <a:gd name="T1" fmla="*/ 597 h 617"/>
                <a:gd name="T2" fmla="*/ 469 w 826"/>
                <a:gd name="T3" fmla="*/ 617 h 617"/>
                <a:gd name="T4" fmla="*/ 345 w 826"/>
                <a:gd name="T5" fmla="*/ 576 h 617"/>
                <a:gd name="T6" fmla="*/ 245 w 826"/>
                <a:gd name="T7" fmla="*/ 608 h 617"/>
                <a:gd name="T8" fmla="*/ 223 w 826"/>
                <a:gd name="T9" fmla="*/ 609 h 617"/>
                <a:gd name="T10" fmla="*/ 8 w 826"/>
                <a:gd name="T11" fmla="*/ 457 h 617"/>
                <a:gd name="T12" fmla="*/ 0 w 826"/>
                <a:gd name="T13" fmla="*/ 406 h 617"/>
                <a:gd name="T14" fmla="*/ 173 w 826"/>
                <a:gd name="T15" fmla="*/ 208 h 617"/>
                <a:gd name="T16" fmla="*/ 223 w 826"/>
                <a:gd name="T17" fmla="*/ 203 h 617"/>
                <a:gd name="T18" fmla="*/ 241 w 826"/>
                <a:gd name="T19" fmla="*/ 204 h 617"/>
                <a:gd name="T20" fmla="*/ 241 w 826"/>
                <a:gd name="T21" fmla="*/ 203 h 617"/>
                <a:gd name="T22" fmla="*/ 464 w 826"/>
                <a:gd name="T23" fmla="*/ 0 h 617"/>
                <a:gd name="T24" fmla="*/ 605 w 826"/>
                <a:gd name="T25" fmla="*/ 45 h 617"/>
                <a:gd name="T26" fmla="*/ 650 w 826"/>
                <a:gd name="T27" fmla="*/ 91 h 617"/>
                <a:gd name="T28" fmla="*/ 672 w 826"/>
                <a:gd name="T29" fmla="*/ 129 h 617"/>
                <a:gd name="T30" fmla="*/ 687 w 826"/>
                <a:gd name="T31" fmla="*/ 203 h 617"/>
                <a:gd name="T32" fmla="*/ 759 w 826"/>
                <a:gd name="T33" fmla="*/ 177 h 617"/>
                <a:gd name="T34" fmla="*/ 826 w 826"/>
                <a:gd name="T35" fmla="*/ 237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26" h="617">
                  <a:moveTo>
                    <a:pt x="559" y="597"/>
                  </a:moveTo>
                  <a:cubicBezTo>
                    <a:pt x="532" y="610"/>
                    <a:pt x="502" y="617"/>
                    <a:pt x="469" y="617"/>
                  </a:cubicBezTo>
                  <a:cubicBezTo>
                    <a:pt x="422" y="617"/>
                    <a:pt x="378" y="602"/>
                    <a:pt x="345" y="576"/>
                  </a:cubicBezTo>
                  <a:cubicBezTo>
                    <a:pt x="316" y="593"/>
                    <a:pt x="282" y="605"/>
                    <a:pt x="245" y="608"/>
                  </a:cubicBezTo>
                  <a:cubicBezTo>
                    <a:pt x="238" y="608"/>
                    <a:pt x="231" y="609"/>
                    <a:pt x="223" y="609"/>
                  </a:cubicBezTo>
                  <a:cubicBezTo>
                    <a:pt x="120" y="609"/>
                    <a:pt x="32" y="544"/>
                    <a:pt x="8" y="457"/>
                  </a:cubicBezTo>
                  <a:cubicBezTo>
                    <a:pt x="3" y="440"/>
                    <a:pt x="0" y="423"/>
                    <a:pt x="0" y="406"/>
                  </a:cubicBezTo>
                  <a:cubicBezTo>
                    <a:pt x="0" y="310"/>
                    <a:pt x="74" y="229"/>
                    <a:pt x="173" y="208"/>
                  </a:cubicBezTo>
                  <a:cubicBezTo>
                    <a:pt x="189" y="205"/>
                    <a:pt x="206" y="203"/>
                    <a:pt x="223" y="203"/>
                  </a:cubicBezTo>
                  <a:cubicBezTo>
                    <a:pt x="229" y="203"/>
                    <a:pt x="235" y="203"/>
                    <a:pt x="241" y="204"/>
                  </a:cubicBezTo>
                  <a:cubicBezTo>
                    <a:pt x="241" y="203"/>
                    <a:pt x="241" y="203"/>
                    <a:pt x="241" y="203"/>
                  </a:cubicBezTo>
                  <a:cubicBezTo>
                    <a:pt x="241" y="91"/>
                    <a:pt x="341" y="0"/>
                    <a:pt x="464" y="0"/>
                  </a:cubicBezTo>
                  <a:cubicBezTo>
                    <a:pt x="517" y="0"/>
                    <a:pt x="567" y="17"/>
                    <a:pt x="605" y="45"/>
                  </a:cubicBezTo>
                  <a:cubicBezTo>
                    <a:pt x="622" y="58"/>
                    <a:pt x="638" y="74"/>
                    <a:pt x="650" y="91"/>
                  </a:cubicBezTo>
                  <a:cubicBezTo>
                    <a:pt x="659" y="103"/>
                    <a:pt x="666" y="116"/>
                    <a:pt x="672" y="129"/>
                  </a:cubicBezTo>
                  <a:cubicBezTo>
                    <a:pt x="682" y="152"/>
                    <a:pt x="687" y="177"/>
                    <a:pt x="687" y="203"/>
                  </a:cubicBezTo>
                  <a:cubicBezTo>
                    <a:pt x="687" y="203"/>
                    <a:pt x="701" y="168"/>
                    <a:pt x="759" y="177"/>
                  </a:cubicBezTo>
                  <a:cubicBezTo>
                    <a:pt x="818" y="186"/>
                    <a:pt x="826" y="237"/>
                    <a:pt x="826" y="237"/>
                  </a:cubicBez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Line 561">
              <a:extLst>
                <a:ext uri="{FF2B5EF4-FFF2-40B4-BE49-F238E27FC236}">
                  <a16:creationId xmlns:a16="http://schemas.microsoft.com/office/drawing/2014/main" id="{815426E1-B297-4344-960E-403A4B85C3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76750" y="4930776"/>
              <a:ext cx="936625" cy="9683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Line 562">
              <a:extLst>
                <a:ext uri="{FF2B5EF4-FFF2-40B4-BE49-F238E27FC236}">
                  <a16:creationId xmlns:a16="http://schemas.microsoft.com/office/drawing/2014/main" id="{45289AD7-06E9-4090-9089-F9AAA333FB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30713" y="4848226"/>
              <a:ext cx="935038" cy="9048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Line 563">
              <a:extLst>
                <a:ext uri="{FF2B5EF4-FFF2-40B4-BE49-F238E27FC236}">
                  <a16:creationId xmlns:a16="http://schemas.microsoft.com/office/drawing/2014/main" id="{9CF23CE6-C35C-4289-AC35-76432E9EE7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86250" y="4749801"/>
              <a:ext cx="981075" cy="9223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Line 564">
              <a:extLst>
                <a:ext uri="{FF2B5EF4-FFF2-40B4-BE49-F238E27FC236}">
                  <a16:creationId xmlns:a16="http://schemas.microsoft.com/office/drawing/2014/main" id="{A09C9121-7ECE-4D06-8D4B-82CA2AAAE9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171950" y="4699001"/>
              <a:ext cx="971550" cy="9318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Line 565">
              <a:extLst>
                <a:ext uri="{FF2B5EF4-FFF2-40B4-BE49-F238E27FC236}">
                  <a16:creationId xmlns:a16="http://schemas.microsoft.com/office/drawing/2014/main" id="{2B762222-A9D2-4AFD-92DD-4D1B87A849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935538" y="5681663"/>
              <a:ext cx="125413" cy="1428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Freeform 566">
              <a:extLst>
                <a:ext uri="{FF2B5EF4-FFF2-40B4-BE49-F238E27FC236}">
                  <a16:creationId xmlns:a16="http://schemas.microsoft.com/office/drawing/2014/main" id="{DABC52BE-90EA-4E8D-8D9F-9DF7192D6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188" y="4651376"/>
              <a:ext cx="920750" cy="979488"/>
            </a:xfrm>
            <a:custGeom>
              <a:avLst/>
              <a:gdLst>
                <a:gd name="T0" fmla="*/ 580 w 580"/>
                <a:gd name="T1" fmla="*/ 0 h 617"/>
                <a:gd name="T2" fmla="*/ 301 w 580"/>
                <a:gd name="T3" fmla="*/ 298 h 617"/>
                <a:gd name="T4" fmla="*/ 0 w 580"/>
                <a:gd name="T5" fmla="*/ 617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80" h="617">
                  <a:moveTo>
                    <a:pt x="580" y="0"/>
                  </a:moveTo>
                  <a:lnTo>
                    <a:pt x="301" y="298"/>
                  </a:lnTo>
                  <a:lnTo>
                    <a:pt x="0" y="617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Line 567">
              <a:extLst>
                <a:ext uri="{FF2B5EF4-FFF2-40B4-BE49-F238E27FC236}">
                  <a16:creationId xmlns:a16="http://schemas.microsoft.com/office/drawing/2014/main" id="{7BA4971E-B3E8-4468-8358-0DF80E1DC0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9875" y="5100638"/>
              <a:ext cx="320675" cy="3111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Freeform 569">
              <a:extLst>
                <a:ext uri="{FF2B5EF4-FFF2-40B4-BE49-F238E27FC236}">
                  <a16:creationId xmlns:a16="http://schemas.microsoft.com/office/drawing/2014/main" id="{56212805-C9CA-40F0-8D5F-EBF5E9685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7413" y="4375151"/>
              <a:ext cx="819150" cy="1035050"/>
            </a:xfrm>
            <a:custGeom>
              <a:avLst/>
              <a:gdLst>
                <a:gd name="T0" fmla="*/ 516 w 516"/>
                <a:gd name="T1" fmla="*/ 347 h 652"/>
                <a:gd name="T2" fmla="*/ 382 w 516"/>
                <a:gd name="T3" fmla="*/ 347 h 652"/>
                <a:gd name="T4" fmla="*/ 382 w 516"/>
                <a:gd name="T5" fmla="*/ 0 h 652"/>
                <a:gd name="T6" fmla="*/ 145 w 516"/>
                <a:gd name="T7" fmla="*/ 0 h 652"/>
                <a:gd name="T8" fmla="*/ 145 w 516"/>
                <a:gd name="T9" fmla="*/ 347 h 652"/>
                <a:gd name="T10" fmla="*/ 0 w 516"/>
                <a:gd name="T11" fmla="*/ 347 h 652"/>
                <a:gd name="T12" fmla="*/ 259 w 516"/>
                <a:gd name="T13" fmla="*/ 652 h 652"/>
                <a:gd name="T14" fmla="*/ 516 w 516"/>
                <a:gd name="T15" fmla="*/ 347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6" h="652">
                  <a:moveTo>
                    <a:pt x="516" y="347"/>
                  </a:moveTo>
                  <a:lnTo>
                    <a:pt x="382" y="347"/>
                  </a:lnTo>
                  <a:lnTo>
                    <a:pt x="382" y="0"/>
                  </a:lnTo>
                  <a:lnTo>
                    <a:pt x="145" y="0"/>
                  </a:lnTo>
                  <a:lnTo>
                    <a:pt x="145" y="347"/>
                  </a:lnTo>
                  <a:lnTo>
                    <a:pt x="0" y="347"/>
                  </a:lnTo>
                  <a:lnTo>
                    <a:pt x="259" y="652"/>
                  </a:lnTo>
                  <a:lnTo>
                    <a:pt x="516" y="347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Line 570">
              <a:extLst>
                <a:ext uri="{FF2B5EF4-FFF2-40B4-BE49-F238E27FC236}">
                  <a16:creationId xmlns:a16="http://schemas.microsoft.com/office/drawing/2014/main" id="{0B3BD9C9-B28C-47C5-B0ED-174D453EA0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26200" y="4375151"/>
              <a:ext cx="80963" cy="1143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Line 571">
              <a:extLst>
                <a:ext uri="{FF2B5EF4-FFF2-40B4-BE49-F238E27FC236}">
                  <a16:creationId xmlns:a16="http://schemas.microsoft.com/office/drawing/2014/main" id="{B1FCA5B7-EBCE-408E-97CD-ED43E133199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03963" y="4375151"/>
              <a:ext cx="203200" cy="2873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Line 572">
              <a:extLst>
                <a:ext uri="{FF2B5EF4-FFF2-40B4-BE49-F238E27FC236}">
                  <a16:creationId xmlns:a16="http://schemas.microsoft.com/office/drawing/2014/main" id="{6A254645-0342-4307-986A-0D33E4EE23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7600" y="4433888"/>
              <a:ext cx="309563" cy="3905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Line 573">
              <a:extLst>
                <a:ext uri="{FF2B5EF4-FFF2-40B4-BE49-F238E27FC236}">
                  <a16:creationId xmlns:a16="http://schemas.microsoft.com/office/drawing/2014/main" id="{943E8AE5-CE24-445D-B9B4-6EBA3F01A3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7600" y="4627563"/>
              <a:ext cx="369888" cy="4413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Line 574">
              <a:extLst>
                <a:ext uri="{FF2B5EF4-FFF2-40B4-BE49-F238E27FC236}">
                  <a16:creationId xmlns:a16="http://schemas.microsoft.com/office/drawing/2014/main" id="{D4971410-BFE1-4D24-A7D3-0560320BCE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97600" y="4824413"/>
              <a:ext cx="269875" cy="3159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Line 575">
              <a:extLst>
                <a:ext uri="{FF2B5EF4-FFF2-40B4-BE49-F238E27FC236}">
                  <a16:creationId xmlns:a16="http://schemas.microsoft.com/office/drawing/2014/main" id="{10427CDE-D55D-4DB3-8AC1-560058CEF1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8700" y="4922838"/>
              <a:ext cx="295275" cy="3413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Freeform 576">
              <a:extLst>
                <a:ext uri="{FF2B5EF4-FFF2-40B4-BE49-F238E27FC236}">
                  <a16:creationId xmlns:a16="http://schemas.microsoft.com/office/drawing/2014/main" id="{648E66A5-3503-47E4-8EAD-0AD69140B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513" y="4699001"/>
              <a:ext cx="303213" cy="336550"/>
            </a:xfrm>
            <a:custGeom>
              <a:avLst/>
              <a:gdLst>
                <a:gd name="T0" fmla="*/ 191 w 191"/>
                <a:gd name="T1" fmla="*/ 0 h 212"/>
                <a:gd name="T2" fmla="*/ 33 w 191"/>
                <a:gd name="T3" fmla="*/ 179 h 212"/>
                <a:gd name="T4" fmla="*/ 0 w 191"/>
                <a:gd name="T5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1" h="212">
                  <a:moveTo>
                    <a:pt x="191" y="0"/>
                  </a:moveTo>
                  <a:lnTo>
                    <a:pt x="33" y="179"/>
                  </a:lnTo>
                  <a:lnTo>
                    <a:pt x="0" y="212"/>
                  </a:lnTo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Line 577">
              <a:extLst>
                <a:ext uri="{FF2B5EF4-FFF2-40B4-BE49-F238E27FC236}">
                  <a16:creationId xmlns:a16="http://schemas.microsoft.com/office/drawing/2014/main" id="{A714F446-AC84-4AC7-982F-6E1F277B5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267325" y="5043488"/>
              <a:ext cx="374650" cy="3873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Freeform 560">
              <a:extLst>
                <a:ext uri="{FF2B5EF4-FFF2-40B4-BE49-F238E27FC236}">
                  <a16:creationId xmlns:a16="http://schemas.microsoft.com/office/drawing/2014/main" id="{45BB98EE-63DC-4584-B9A5-E75B8BBC0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0950" y="5095876"/>
              <a:ext cx="1446213" cy="946150"/>
            </a:xfrm>
            <a:custGeom>
              <a:avLst/>
              <a:gdLst>
                <a:gd name="T0" fmla="*/ 244 w 665"/>
                <a:gd name="T1" fmla="*/ 408 h 437"/>
                <a:gd name="T2" fmla="*/ 332 w 665"/>
                <a:gd name="T3" fmla="*/ 437 h 437"/>
                <a:gd name="T4" fmla="*/ 420 w 665"/>
                <a:gd name="T5" fmla="*/ 408 h 437"/>
                <a:gd name="T6" fmla="*/ 507 w 665"/>
                <a:gd name="T7" fmla="*/ 431 h 437"/>
                <a:gd name="T8" fmla="*/ 665 w 665"/>
                <a:gd name="T9" fmla="*/ 288 h 437"/>
                <a:gd name="T10" fmla="*/ 507 w 665"/>
                <a:gd name="T11" fmla="*/ 143 h 437"/>
                <a:gd name="T12" fmla="*/ 487 w 665"/>
                <a:gd name="T13" fmla="*/ 145 h 437"/>
                <a:gd name="T14" fmla="*/ 487 w 665"/>
                <a:gd name="T15" fmla="*/ 143 h 437"/>
                <a:gd name="T16" fmla="*/ 329 w 665"/>
                <a:gd name="T17" fmla="*/ 0 h 437"/>
                <a:gd name="T18" fmla="*/ 171 w 665"/>
                <a:gd name="T19" fmla="*/ 143 h 437"/>
                <a:gd name="T20" fmla="*/ 171 w 665"/>
                <a:gd name="T21" fmla="*/ 144 h 437"/>
                <a:gd name="T22" fmla="*/ 158 w 665"/>
                <a:gd name="T23" fmla="*/ 143 h 437"/>
                <a:gd name="T24" fmla="*/ 36 w 665"/>
                <a:gd name="T25" fmla="*/ 196 h 437"/>
                <a:gd name="T26" fmla="*/ 0 w 665"/>
                <a:gd name="T27" fmla="*/ 288 h 437"/>
                <a:gd name="T28" fmla="*/ 49 w 665"/>
                <a:gd name="T29" fmla="*/ 392 h 437"/>
                <a:gd name="T30" fmla="*/ 158 w 665"/>
                <a:gd name="T31" fmla="*/ 431 h 437"/>
                <a:gd name="T32" fmla="*/ 244 w 665"/>
                <a:gd name="T33" fmla="*/ 408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65" h="437">
                  <a:moveTo>
                    <a:pt x="244" y="408"/>
                  </a:moveTo>
                  <a:cubicBezTo>
                    <a:pt x="268" y="426"/>
                    <a:pt x="299" y="437"/>
                    <a:pt x="332" y="437"/>
                  </a:cubicBezTo>
                  <a:cubicBezTo>
                    <a:pt x="366" y="437"/>
                    <a:pt x="397" y="426"/>
                    <a:pt x="420" y="408"/>
                  </a:cubicBezTo>
                  <a:cubicBezTo>
                    <a:pt x="445" y="423"/>
                    <a:pt x="475" y="431"/>
                    <a:pt x="507" y="431"/>
                  </a:cubicBezTo>
                  <a:cubicBezTo>
                    <a:pt x="594" y="431"/>
                    <a:pt x="665" y="367"/>
                    <a:pt x="665" y="288"/>
                  </a:cubicBezTo>
                  <a:cubicBezTo>
                    <a:pt x="665" y="208"/>
                    <a:pt x="594" y="143"/>
                    <a:pt x="507" y="143"/>
                  </a:cubicBezTo>
                  <a:cubicBezTo>
                    <a:pt x="500" y="143"/>
                    <a:pt x="493" y="144"/>
                    <a:pt x="487" y="145"/>
                  </a:cubicBezTo>
                  <a:cubicBezTo>
                    <a:pt x="487" y="144"/>
                    <a:pt x="487" y="144"/>
                    <a:pt x="487" y="143"/>
                  </a:cubicBezTo>
                  <a:cubicBezTo>
                    <a:pt x="487" y="64"/>
                    <a:pt x="416" y="0"/>
                    <a:pt x="329" y="0"/>
                  </a:cubicBezTo>
                  <a:cubicBezTo>
                    <a:pt x="241" y="0"/>
                    <a:pt x="171" y="64"/>
                    <a:pt x="171" y="143"/>
                  </a:cubicBezTo>
                  <a:cubicBezTo>
                    <a:pt x="171" y="144"/>
                    <a:pt x="171" y="144"/>
                    <a:pt x="171" y="144"/>
                  </a:cubicBezTo>
                  <a:cubicBezTo>
                    <a:pt x="166" y="144"/>
                    <a:pt x="162" y="143"/>
                    <a:pt x="158" y="143"/>
                  </a:cubicBezTo>
                  <a:cubicBezTo>
                    <a:pt x="109" y="143"/>
                    <a:pt x="65" y="164"/>
                    <a:pt x="36" y="196"/>
                  </a:cubicBezTo>
                  <a:cubicBezTo>
                    <a:pt x="13" y="221"/>
                    <a:pt x="0" y="252"/>
                    <a:pt x="0" y="288"/>
                  </a:cubicBezTo>
                  <a:cubicBezTo>
                    <a:pt x="0" y="329"/>
                    <a:pt x="19" y="366"/>
                    <a:pt x="49" y="392"/>
                  </a:cubicBezTo>
                  <a:cubicBezTo>
                    <a:pt x="77" y="416"/>
                    <a:pt x="116" y="431"/>
                    <a:pt x="158" y="431"/>
                  </a:cubicBezTo>
                  <a:cubicBezTo>
                    <a:pt x="190" y="431"/>
                    <a:pt x="219" y="423"/>
                    <a:pt x="244" y="408"/>
                  </a:cubicBezTo>
                  <a:close/>
                </a:path>
              </a:pathLst>
            </a:custGeom>
            <a:solidFill>
              <a:schemeClr val="bg2"/>
            </a:solidFill>
            <a:ln w="9525" cap="rnd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Freeform 568">
              <a:extLst>
                <a:ext uri="{FF2B5EF4-FFF2-40B4-BE49-F238E27FC236}">
                  <a16:creationId xmlns:a16="http://schemas.microsoft.com/office/drawing/2014/main" id="{CFC9EF0E-39E2-43EA-B032-560E5B000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6713" y="3751263"/>
              <a:ext cx="819150" cy="1035050"/>
            </a:xfrm>
            <a:custGeom>
              <a:avLst/>
              <a:gdLst>
                <a:gd name="T0" fmla="*/ 0 w 516"/>
                <a:gd name="T1" fmla="*/ 305 h 652"/>
                <a:gd name="T2" fmla="*/ 134 w 516"/>
                <a:gd name="T3" fmla="*/ 305 h 652"/>
                <a:gd name="T4" fmla="*/ 134 w 516"/>
                <a:gd name="T5" fmla="*/ 652 h 652"/>
                <a:gd name="T6" fmla="*/ 371 w 516"/>
                <a:gd name="T7" fmla="*/ 652 h 652"/>
                <a:gd name="T8" fmla="*/ 371 w 516"/>
                <a:gd name="T9" fmla="*/ 305 h 652"/>
                <a:gd name="T10" fmla="*/ 516 w 516"/>
                <a:gd name="T11" fmla="*/ 305 h 652"/>
                <a:gd name="T12" fmla="*/ 258 w 516"/>
                <a:gd name="T13" fmla="*/ 0 h 652"/>
                <a:gd name="T14" fmla="*/ 0 w 516"/>
                <a:gd name="T15" fmla="*/ 305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16" h="652">
                  <a:moveTo>
                    <a:pt x="0" y="305"/>
                  </a:moveTo>
                  <a:lnTo>
                    <a:pt x="134" y="305"/>
                  </a:lnTo>
                  <a:lnTo>
                    <a:pt x="134" y="652"/>
                  </a:lnTo>
                  <a:lnTo>
                    <a:pt x="371" y="652"/>
                  </a:lnTo>
                  <a:lnTo>
                    <a:pt x="371" y="305"/>
                  </a:lnTo>
                  <a:lnTo>
                    <a:pt x="516" y="305"/>
                  </a:lnTo>
                  <a:lnTo>
                    <a:pt x="258" y="0"/>
                  </a:lnTo>
                  <a:lnTo>
                    <a:pt x="0" y="305"/>
                  </a:lnTo>
                  <a:close/>
                </a:path>
              </a:pathLst>
            </a:custGeom>
            <a:solidFill>
              <a:schemeClr val="bg2"/>
            </a:solidFill>
            <a:ln w="9525" cap="rnd">
              <a:noFill/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97" name="Group 896">
            <a:extLst>
              <a:ext uri="{FF2B5EF4-FFF2-40B4-BE49-F238E27FC236}">
                <a16:creationId xmlns:a16="http://schemas.microsoft.com/office/drawing/2014/main" id="{D992D371-077C-4D48-B2B7-81A5093C45D1}"/>
              </a:ext>
            </a:extLst>
          </p:cNvPr>
          <p:cNvGrpSpPr/>
          <p:nvPr/>
        </p:nvGrpSpPr>
        <p:grpSpPr>
          <a:xfrm>
            <a:off x="9873597" y="2112675"/>
            <a:ext cx="535569" cy="497011"/>
            <a:chOff x="6007077" y="4444190"/>
            <a:chExt cx="2403476" cy="2230437"/>
          </a:xfrm>
        </p:grpSpPr>
        <p:sp>
          <p:nvSpPr>
            <p:cNvPr id="866" name="Freeform 581">
              <a:extLst>
                <a:ext uri="{FF2B5EF4-FFF2-40B4-BE49-F238E27FC236}">
                  <a16:creationId xmlns:a16="http://schemas.microsoft.com/office/drawing/2014/main" id="{ACDCBE1B-B516-4739-B4FC-65C809B03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0452" y="4444190"/>
              <a:ext cx="1763713" cy="1087438"/>
            </a:xfrm>
            <a:custGeom>
              <a:avLst/>
              <a:gdLst>
                <a:gd name="T0" fmla="*/ 508 w 1039"/>
                <a:gd name="T1" fmla="*/ 644 h 644"/>
                <a:gd name="T2" fmla="*/ 1039 w 1039"/>
                <a:gd name="T3" fmla="*/ 327 h 644"/>
                <a:gd name="T4" fmla="*/ 1005 w 1039"/>
                <a:gd name="T5" fmla="*/ 291 h 644"/>
                <a:gd name="T6" fmla="*/ 0 w 1039"/>
                <a:gd name="T7" fmla="*/ 329 h 644"/>
                <a:gd name="T8" fmla="*/ 0 w 1039"/>
                <a:gd name="T9" fmla="*/ 329 h 644"/>
                <a:gd name="T10" fmla="*/ 508 w 1039"/>
                <a:gd name="T11" fmla="*/ 644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39" h="644">
                  <a:moveTo>
                    <a:pt x="508" y="644"/>
                  </a:moveTo>
                  <a:cubicBezTo>
                    <a:pt x="1039" y="327"/>
                    <a:pt x="1039" y="327"/>
                    <a:pt x="1039" y="327"/>
                  </a:cubicBezTo>
                  <a:cubicBezTo>
                    <a:pt x="1005" y="291"/>
                    <a:pt x="1005" y="291"/>
                    <a:pt x="1005" y="291"/>
                  </a:cubicBezTo>
                  <a:cubicBezTo>
                    <a:pt x="726" y="0"/>
                    <a:pt x="256" y="18"/>
                    <a:pt x="0" y="329"/>
                  </a:cubicBezTo>
                  <a:cubicBezTo>
                    <a:pt x="0" y="329"/>
                    <a:pt x="0" y="329"/>
                    <a:pt x="0" y="329"/>
                  </a:cubicBezTo>
                  <a:lnTo>
                    <a:pt x="508" y="644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Freeform 582">
              <a:extLst>
                <a:ext uri="{FF2B5EF4-FFF2-40B4-BE49-F238E27FC236}">
                  <a16:creationId xmlns:a16="http://schemas.microsoft.com/office/drawing/2014/main" id="{47D06F03-6AA8-4B5A-90D7-EE7B526CF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7715" y="5125227"/>
              <a:ext cx="1112838" cy="1527175"/>
            </a:xfrm>
            <a:custGeom>
              <a:avLst/>
              <a:gdLst>
                <a:gd name="T0" fmla="*/ 11 w 656"/>
                <a:gd name="T1" fmla="*/ 285 h 904"/>
                <a:gd name="T2" fmla="*/ 0 w 656"/>
                <a:gd name="T3" fmla="*/ 904 h 904"/>
                <a:gd name="T4" fmla="*/ 48 w 656"/>
                <a:gd name="T5" fmla="*/ 892 h 904"/>
                <a:gd name="T6" fmla="*/ 512 w 656"/>
                <a:gd name="T7" fmla="*/ 0 h 904"/>
                <a:gd name="T8" fmla="*/ 512 w 656"/>
                <a:gd name="T9" fmla="*/ 0 h 904"/>
                <a:gd name="T10" fmla="*/ 11 w 656"/>
                <a:gd name="T11" fmla="*/ 285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6" h="904">
                  <a:moveTo>
                    <a:pt x="11" y="285"/>
                  </a:moveTo>
                  <a:cubicBezTo>
                    <a:pt x="0" y="904"/>
                    <a:pt x="0" y="904"/>
                    <a:pt x="0" y="904"/>
                  </a:cubicBezTo>
                  <a:cubicBezTo>
                    <a:pt x="48" y="892"/>
                    <a:pt x="48" y="892"/>
                    <a:pt x="48" y="892"/>
                  </a:cubicBezTo>
                  <a:cubicBezTo>
                    <a:pt x="439" y="794"/>
                    <a:pt x="656" y="376"/>
                    <a:pt x="512" y="0"/>
                  </a:cubicBezTo>
                  <a:cubicBezTo>
                    <a:pt x="512" y="0"/>
                    <a:pt x="512" y="0"/>
                    <a:pt x="512" y="0"/>
                  </a:cubicBezTo>
                  <a:lnTo>
                    <a:pt x="11" y="285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Freeform 583">
              <a:extLst>
                <a:ext uri="{FF2B5EF4-FFF2-40B4-BE49-F238E27FC236}">
                  <a16:creationId xmlns:a16="http://schemas.microsoft.com/office/drawing/2014/main" id="{80F0A757-0A65-491A-AEF4-840D4D57F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7077" y="5147452"/>
              <a:ext cx="1114425" cy="1527175"/>
            </a:xfrm>
            <a:custGeom>
              <a:avLst/>
              <a:gdLst>
                <a:gd name="T0" fmla="*/ 646 w 656"/>
                <a:gd name="T1" fmla="*/ 286 h 904"/>
                <a:gd name="T2" fmla="*/ 656 w 656"/>
                <a:gd name="T3" fmla="*/ 904 h 904"/>
                <a:gd name="T4" fmla="*/ 609 w 656"/>
                <a:gd name="T5" fmla="*/ 892 h 904"/>
                <a:gd name="T6" fmla="*/ 144 w 656"/>
                <a:gd name="T7" fmla="*/ 0 h 904"/>
                <a:gd name="T8" fmla="*/ 144 w 656"/>
                <a:gd name="T9" fmla="*/ 0 h 904"/>
                <a:gd name="T10" fmla="*/ 646 w 656"/>
                <a:gd name="T11" fmla="*/ 286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6" h="904">
                  <a:moveTo>
                    <a:pt x="646" y="286"/>
                  </a:moveTo>
                  <a:cubicBezTo>
                    <a:pt x="656" y="904"/>
                    <a:pt x="656" y="904"/>
                    <a:pt x="656" y="904"/>
                  </a:cubicBezTo>
                  <a:cubicBezTo>
                    <a:pt x="609" y="892"/>
                    <a:pt x="609" y="892"/>
                    <a:pt x="609" y="892"/>
                  </a:cubicBezTo>
                  <a:cubicBezTo>
                    <a:pt x="218" y="794"/>
                    <a:pt x="0" y="376"/>
                    <a:pt x="144" y="0"/>
                  </a:cubicBezTo>
                  <a:cubicBezTo>
                    <a:pt x="144" y="0"/>
                    <a:pt x="144" y="0"/>
                    <a:pt x="144" y="0"/>
                  </a:cubicBezTo>
                  <a:lnTo>
                    <a:pt x="646" y="286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Line 584">
              <a:extLst>
                <a:ext uri="{FF2B5EF4-FFF2-40B4-BE49-F238E27FC236}">
                  <a16:creationId xmlns:a16="http://schemas.microsoft.com/office/drawing/2014/main" id="{2273EEB2-5DDD-4F47-BB0F-4A22AFB2A1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42127" y="6569852"/>
              <a:ext cx="77788" cy="841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Line 585">
              <a:extLst>
                <a:ext uri="{FF2B5EF4-FFF2-40B4-BE49-F238E27FC236}">
                  <a16:creationId xmlns:a16="http://schemas.microsoft.com/office/drawing/2014/main" id="{FDFB8323-1E47-4F0F-9DF8-47F18361D2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999265" y="6455552"/>
              <a:ext cx="119063" cy="1349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Line 586">
              <a:extLst>
                <a:ext uri="{FF2B5EF4-FFF2-40B4-BE49-F238E27FC236}">
                  <a16:creationId xmlns:a16="http://schemas.microsoft.com/office/drawing/2014/main" id="{8FA5BC54-8188-46A7-A2FB-B15E3566F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919890" y="6365065"/>
              <a:ext cx="196850" cy="2047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Line 587">
              <a:extLst>
                <a:ext uri="{FF2B5EF4-FFF2-40B4-BE49-F238E27FC236}">
                  <a16:creationId xmlns:a16="http://schemas.microsoft.com/office/drawing/2014/main" id="{AE78F313-0A6F-41F8-A1A1-D4237B4127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50040" y="6282515"/>
              <a:ext cx="266700" cy="2413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Line 588">
              <a:extLst>
                <a:ext uri="{FF2B5EF4-FFF2-40B4-BE49-F238E27FC236}">
                  <a16:creationId xmlns:a16="http://schemas.microsoft.com/office/drawing/2014/main" id="{42B8B424-5EF2-49CB-92C7-93F4F00D55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80190" y="6192027"/>
              <a:ext cx="334963" cy="3079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Line 589">
              <a:extLst>
                <a:ext uri="{FF2B5EF4-FFF2-40B4-BE49-F238E27FC236}">
                  <a16:creationId xmlns:a16="http://schemas.microsoft.com/office/drawing/2014/main" id="{FE3277BD-DB7F-4924-AE57-B4CEC3FD5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718277" y="6109477"/>
              <a:ext cx="393700" cy="3460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Line 590">
              <a:extLst>
                <a:ext uri="{FF2B5EF4-FFF2-40B4-BE49-F238E27FC236}">
                  <a16:creationId xmlns:a16="http://schemas.microsoft.com/office/drawing/2014/main" id="{09F45BFF-253E-4D1C-A4CD-073563DA43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650015" y="6026927"/>
              <a:ext cx="460375" cy="3984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Line 591">
              <a:extLst>
                <a:ext uri="{FF2B5EF4-FFF2-40B4-BE49-F238E27FC236}">
                  <a16:creationId xmlns:a16="http://schemas.microsoft.com/office/drawing/2014/main" id="{77C5D6DA-7493-4EA4-8EAC-2FFDF5683F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96040" y="5957077"/>
              <a:ext cx="512763" cy="4079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Line 592">
              <a:extLst>
                <a:ext uri="{FF2B5EF4-FFF2-40B4-BE49-F238E27FC236}">
                  <a16:creationId xmlns:a16="http://schemas.microsoft.com/office/drawing/2014/main" id="{EBAF55C6-C3B5-49E3-83EC-40FED679E7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535715" y="5888815"/>
              <a:ext cx="576263" cy="4365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Line 593">
              <a:extLst>
                <a:ext uri="{FF2B5EF4-FFF2-40B4-BE49-F238E27FC236}">
                  <a16:creationId xmlns:a16="http://schemas.microsoft.com/office/drawing/2014/main" id="{F2A1F506-8EB3-4C99-A126-8D91CE69C3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73802" y="5822140"/>
              <a:ext cx="633413" cy="4619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Line 594">
              <a:extLst>
                <a:ext uri="{FF2B5EF4-FFF2-40B4-BE49-F238E27FC236}">
                  <a16:creationId xmlns:a16="http://schemas.microsoft.com/office/drawing/2014/main" id="{1071F678-F0C0-4D15-9EC9-4AA9FA8F2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38877" y="5753877"/>
              <a:ext cx="666750" cy="4730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Line 595">
              <a:extLst>
                <a:ext uri="{FF2B5EF4-FFF2-40B4-BE49-F238E27FC236}">
                  <a16:creationId xmlns:a16="http://schemas.microsoft.com/office/drawing/2014/main" id="{D0AB783E-5212-4D44-9EC0-627BB35170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421415" y="5671327"/>
              <a:ext cx="685800" cy="4905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Line 596">
              <a:extLst>
                <a:ext uri="{FF2B5EF4-FFF2-40B4-BE49-F238E27FC236}">
                  <a16:creationId xmlns:a16="http://schemas.microsoft.com/office/drawing/2014/main" id="{296FFC5F-C0B8-453D-B68D-C9ADAE6A99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3790" y="5615765"/>
              <a:ext cx="698500" cy="5048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Line 597">
              <a:extLst>
                <a:ext uri="{FF2B5EF4-FFF2-40B4-BE49-F238E27FC236}">
                  <a16:creationId xmlns:a16="http://schemas.microsoft.com/office/drawing/2014/main" id="{F69B34E9-5851-4C4C-B3C1-B6E6C72EDB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3790" y="5580840"/>
              <a:ext cx="644525" cy="4714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Line 598">
              <a:extLst>
                <a:ext uri="{FF2B5EF4-FFF2-40B4-BE49-F238E27FC236}">
                  <a16:creationId xmlns:a16="http://schemas.microsoft.com/office/drawing/2014/main" id="{8C996FCA-8F77-4B07-ABF4-109AF70577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40452" y="5531627"/>
              <a:ext cx="579438" cy="4254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Line 599">
              <a:extLst>
                <a:ext uri="{FF2B5EF4-FFF2-40B4-BE49-F238E27FC236}">
                  <a16:creationId xmlns:a16="http://schemas.microsoft.com/office/drawing/2014/main" id="{9D74FAC3-C1AC-4A10-BDBF-7F552BC516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73790" y="5561790"/>
              <a:ext cx="573088" cy="4286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Line 600">
              <a:extLst>
                <a:ext uri="{FF2B5EF4-FFF2-40B4-BE49-F238E27FC236}">
                  <a16:creationId xmlns:a16="http://schemas.microsoft.com/office/drawing/2014/main" id="{BAE52ED1-357B-466E-9F82-D460111F23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853215" y="5488765"/>
              <a:ext cx="0" cy="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Line 601">
              <a:extLst>
                <a:ext uri="{FF2B5EF4-FFF2-40B4-BE49-F238E27FC236}">
                  <a16:creationId xmlns:a16="http://schemas.microsoft.com/office/drawing/2014/main" id="{4F941264-3586-4A06-B853-B3CD40C55F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3302" y="5503052"/>
              <a:ext cx="596900" cy="4127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Line 602">
              <a:extLst>
                <a:ext uri="{FF2B5EF4-FFF2-40B4-BE49-F238E27FC236}">
                  <a16:creationId xmlns:a16="http://schemas.microsoft.com/office/drawing/2014/main" id="{9D9CED9B-BF16-4635-8EBB-8360F6C5A6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5840" y="5471302"/>
              <a:ext cx="558800" cy="3968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Line 603">
              <a:extLst>
                <a:ext uri="{FF2B5EF4-FFF2-40B4-BE49-F238E27FC236}">
                  <a16:creationId xmlns:a16="http://schemas.microsoft.com/office/drawing/2014/main" id="{54716656-014C-4D87-8864-854465DA26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1077" y="5442727"/>
              <a:ext cx="503238" cy="3460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Line 604">
              <a:extLst>
                <a:ext uri="{FF2B5EF4-FFF2-40B4-BE49-F238E27FC236}">
                  <a16:creationId xmlns:a16="http://schemas.microsoft.com/office/drawing/2014/main" id="{D09C0617-8B5D-4BD2-87C1-BA81744365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81715" y="5412565"/>
              <a:ext cx="412750" cy="3079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Line 605">
              <a:extLst>
                <a:ext uri="{FF2B5EF4-FFF2-40B4-BE49-F238E27FC236}">
                  <a16:creationId xmlns:a16="http://schemas.microsoft.com/office/drawing/2014/main" id="{898BB328-9FDC-4A63-B37F-F62A8A7E9F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1077" y="5361765"/>
              <a:ext cx="369888" cy="3095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Line 606">
              <a:extLst>
                <a:ext uri="{FF2B5EF4-FFF2-40B4-BE49-F238E27FC236}">
                  <a16:creationId xmlns:a16="http://schemas.microsoft.com/office/drawing/2014/main" id="{6BFE723C-373A-4E67-8FDC-1F28F02E75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3615" y="5307790"/>
              <a:ext cx="292100" cy="2730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Line 607">
              <a:extLst>
                <a:ext uri="{FF2B5EF4-FFF2-40B4-BE49-F238E27FC236}">
                  <a16:creationId xmlns:a16="http://schemas.microsoft.com/office/drawing/2014/main" id="{C61CBDA5-8C2B-43DF-904A-7A6F679AAF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5840" y="5333190"/>
              <a:ext cx="315913" cy="28257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Line 608">
              <a:extLst>
                <a:ext uri="{FF2B5EF4-FFF2-40B4-BE49-F238E27FC236}">
                  <a16:creationId xmlns:a16="http://schemas.microsoft.com/office/drawing/2014/main" id="{163872F4-E81E-4450-8F77-A997EE6590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16627" y="5271277"/>
              <a:ext cx="257175" cy="2603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Line 609">
              <a:extLst>
                <a:ext uri="{FF2B5EF4-FFF2-40B4-BE49-F238E27FC236}">
                  <a16:creationId xmlns:a16="http://schemas.microsoft.com/office/drawing/2014/main" id="{5A2B49F4-0523-413C-9A54-97C0B54E2B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16627" y="5225240"/>
              <a:ext cx="173038" cy="1762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Line 610">
              <a:extLst>
                <a:ext uri="{FF2B5EF4-FFF2-40B4-BE49-F238E27FC236}">
                  <a16:creationId xmlns:a16="http://schemas.microsoft.com/office/drawing/2014/main" id="{04ED3BB3-5B56-4EE1-8609-85ED235DCC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16627" y="5242702"/>
              <a:ext cx="206375" cy="22860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Line 611">
              <a:extLst>
                <a:ext uri="{FF2B5EF4-FFF2-40B4-BE49-F238E27FC236}">
                  <a16:creationId xmlns:a16="http://schemas.microsoft.com/office/drawing/2014/main" id="{D26AB1B1-4E3E-43A5-9F3D-BF96E6036D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43615" y="5185552"/>
              <a:ext cx="76200" cy="85725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00" name="Group 899">
            <a:extLst>
              <a:ext uri="{FF2B5EF4-FFF2-40B4-BE49-F238E27FC236}">
                <a16:creationId xmlns:a16="http://schemas.microsoft.com/office/drawing/2014/main" id="{ED34E2CC-A27D-4C40-B8F5-C9872566CE91}"/>
              </a:ext>
            </a:extLst>
          </p:cNvPr>
          <p:cNvGrpSpPr/>
          <p:nvPr/>
        </p:nvGrpSpPr>
        <p:grpSpPr>
          <a:xfrm>
            <a:off x="10873226" y="2144790"/>
            <a:ext cx="354151" cy="447773"/>
            <a:chOff x="4702175" y="1658938"/>
            <a:chExt cx="2792413" cy="3530600"/>
          </a:xfrm>
        </p:grpSpPr>
        <p:sp>
          <p:nvSpPr>
            <p:cNvPr id="901" name="Freeform 39">
              <a:extLst>
                <a:ext uri="{FF2B5EF4-FFF2-40B4-BE49-F238E27FC236}">
                  <a16:creationId xmlns:a16="http://schemas.microsoft.com/office/drawing/2014/main" id="{E287072D-49A2-4D3F-981E-62BF8C4EA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2175" y="1658938"/>
              <a:ext cx="2792413" cy="3530600"/>
            </a:xfrm>
            <a:custGeom>
              <a:avLst/>
              <a:gdLst>
                <a:gd name="T0" fmla="*/ 1759 w 1759"/>
                <a:gd name="T1" fmla="*/ 1182 h 2224"/>
                <a:gd name="T2" fmla="*/ 1303 w 1759"/>
                <a:gd name="T3" fmla="*/ 1182 h 2224"/>
                <a:gd name="T4" fmla="*/ 1303 w 1759"/>
                <a:gd name="T5" fmla="*/ 0 h 2224"/>
                <a:gd name="T6" fmla="*/ 492 w 1759"/>
                <a:gd name="T7" fmla="*/ 0 h 2224"/>
                <a:gd name="T8" fmla="*/ 492 w 1759"/>
                <a:gd name="T9" fmla="*/ 1182 h 2224"/>
                <a:gd name="T10" fmla="*/ 0 w 1759"/>
                <a:gd name="T11" fmla="*/ 1182 h 2224"/>
                <a:gd name="T12" fmla="*/ 880 w 1759"/>
                <a:gd name="T13" fmla="*/ 2224 h 2224"/>
                <a:gd name="T14" fmla="*/ 1759 w 1759"/>
                <a:gd name="T15" fmla="*/ 1182 h 2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59" h="2224">
                  <a:moveTo>
                    <a:pt x="1759" y="1182"/>
                  </a:moveTo>
                  <a:lnTo>
                    <a:pt x="1303" y="1182"/>
                  </a:lnTo>
                  <a:lnTo>
                    <a:pt x="1303" y="0"/>
                  </a:lnTo>
                  <a:lnTo>
                    <a:pt x="492" y="0"/>
                  </a:lnTo>
                  <a:lnTo>
                    <a:pt x="492" y="1182"/>
                  </a:lnTo>
                  <a:lnTo>
                    <a:pt x="0" y="1182"/>
                  </a:lnTo>
                  <a:lnTo>
                    <a:pt x="880" y="2224"/>
                  </a:lnTo>
                  <a:lnTo>
                    <a:pt x="1759" y="1182"/>
                  </a:lnTo>
                  <a:close/>
                </a:path>
              </a:pathLst>
            </a:cu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Line 40">
              <a:extLst>
                <a:ext uri="{FF2B5EF4-FFF2-40B4-BE49-F238E27FC236}">
                  <a16:creationId xmlns:a16="http://schemas.microsoft.com/office/drawing/2014/main" id="{E641E6A5-A0F5-4469-AFD5-D42978B62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7450" y="1658938"/>
              <a:ext cx="269875" cy="39211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Line 41">
              <a:extLst>
                <a:ext uri="{FF2B5EF4-FFF2-40B4-BE49-F238E27FC236}">
                  <a16:creationId xmlns:a16="http://schemas.microsoft.com/office/drawing/2014/main" id="{2BFAA1A9-3A3E-4B4D-A35E-2F60DF3366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48350" y="1658938"/>
              <a:ext cx="688975" cy="9794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Line 42">
              <a:extLst>
                <a:ext uri="{FF2B5EF4-FFF2-40B4-BE49-F238E27FC236}">
                  <a16:creationId xmlns:a16="http://schemas.microsoft.com/office/drawing/2014/main" id="{D3244AF6-EA89-4455-8522-588D793699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3225" y="1852613"/>
              <a:ext cx="1054100" cy="1339850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Line 43">
              <a:extLst>
                <a:ext uri="{FF2B5EF4-FFF2-40B4-BE49-F238E27FC236}">
                  <a16:creationId xmlns:a16="http://schemas.microsoft.com/office/drawing/2014/main" id="{8F2352E4-0A4A-494D-821A-A8B6B1EE8B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3225" y="2522538"/>
              <a:ext cx="1260475" cy="1503363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Line 44">
              <a:extLst>
                <a:ext uri="{FF2B5EF4-FFF2-40B4-BE49-F238E27FC236}">
                  <a16:creationId xmlns:a16="http://schemas.microsoft.com/office/drawing/2014/main" id="{D4DAB265-EF47-483C-9AE3-6ED29D69462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83225" y="3192463"/>
              <a:ext cx="917575" cy="108108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Line 45">
              <a:extLst>
                <a:ext uri="{FF2B5EF4-FFF2-40B4-BE49-F238E27FC236}">
                  <a16:creationId xmlns:a16="http://schemas.microsoft.com/office/drawing/2014/main" id="{082275B5-6219-488F-8495-0856D9F95B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178425" y="3527425"/>
              <a:ext cx="1012825" cy="1163638"/>
            </a:xfrm>
            <a:prstGeom prst="line">
              <a:avLst/>
            </a:prstGeom>
            <a:noFill/>
            <a:ln w="6350" cap="rnd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69" name="Group 968">
            <a:extLst>
              <a:ext uri="{FF2B5EF4-FFF2-40B4-BE49-F238E27FC236}">
                <a16:creationId xmlns:a16="http://schemas.microsoft.com/office/drawing/2014/main" id="{EAAD15EC-54A1-416D-9987-C5F591E0FD6F}"/>
              </a:ext>
            </a:extLst>
          </p:cNvPr>
          <p:cNvGrpSpPr/>
          <p:nvPr/>
        </p:nvGrpSpPr>
        <p:grpSpPr>
          <a:xfrm>
            <a:off x="1080560" y="3012079"/>
            <a:ext cx="321481" cy="476042"/>
            <a:chOff x="1885498" y="4197085"/>
            <a:chExt cx="1615206" cy="2391764"/>
          </a:xfrm>
        </p:grpSpPr>
        <p:sp>
          <p:nvSpPr>
            <p:cNvPr id="912" name="Freeform 615">
              <a:extLst>
                <a:ext uri="{FF2B5EF4-FFF2-40B4-BE49-F238E27FC236}">
                  <a16:creationId xmlns:a16="http://schemas.microsoft.com/office/drawing/2014/main" id="{FEC4022C-118A-4772-A453-2EFAE996D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498" y="4197085"/>
              <a:ext cx="95448" cy="2391764"/>
            </a:xfrm>
            <a:custGeom>
              <a:avLst/>
              <a:gdLst>
                <a:gd name="T0" fmla="*/ 0 w 60"/>
                <a:gd name="T1" fmla="*/ 0 h 1513"/>
                <a:gd name="T2" fmla="*/ 52 w 60"/>
                <a:gd name="T3" fmla="*/ 0 h 1513"/>
                <a:gd name="T4" fmla="*/ 43 w 60"/>
                <a:gd name="T5" fmla="*/ 1513 h 1513"/>
                <a:gd name="T6" fmla="*/ 0 w 60"/>
                <a:gd name="T7" fmla="*/ 1513 h 1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1513">
                  <a:moveTo>
                    <a:pt x="0" y="0"/>
                  </a:moveTo>
                  <a:cubicBezTo>
                    <a:pt x="52" y="0"/>
                    <a:pt x="52" y="0"/>
                    <a:pt x="52" y="0"/>
                  </a:cubicBezTo>
                  <a:cubicBezTo>
                    <a:pt x="52" y="0"/>
                    <a:pt x="60" y="1396"/>
                    <a:pt x="43" y="1513"/>
                  </a:cubicBezTo>
                  <a:cubicBezTo>
                    <a:pt x="0" y="1513"/>
                    <a:pt x="0" y="1513"/>
                    <a:pt x="0" y="1513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Freeform 616">
              <a:extLst>
                <a:ext uri="{FF2B5EF4-FFF2-40B4-BE49-F238E27FC236}">
                  <a16:creationId xmlns:a16="http://schemas.microsoft.com/office/drawing/2014/main" id="{132417B6-C903-4934-B607-45F1F2E9D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486" y="5461078"/>
              <a:ext cx="1099971" cy="376233"/>
            </a:xfrm>
            <a:custGeom>
              <a:avLst/>
              <a:gdLst>
                <a:gd name="T0" fmla="*/ 10 w 1187"/>
                <a:gd name="T1" fmla="*/ 0 h 406"/>
                <a:gd name="T2" fmla="*/ 1187 w 1187"/>
                <a:gd name="T3" fmla="*/ 0 h 406"/>
                <a:gd name="T4" fmla="*/ 1187 w 1187"/>
                <a:gd name="T5" fmla="*/ 406 h 406"/>
                <a:gd name="T6" fmla="*/ 0 w 1187"/>
                <a:gd name="T7" fmla="*/ 406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7" h="406">
                  <a:moveTo>
                    <a:pt x="10" y="0"/>
                  </a:moveTo>
                  <a:lnTo>
                    <a:pt x="1187" y="0"/>
                  </a:lnTo>
                  <a:lnTo>
                    <a:pt x="1187" y="406"/>
                  </a:lnTo>
                  <a:lnTo>
                    <a:pt x="0" y="406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Freeform 617">
              <a:extLst>
                <a:ext uri="{FF2B5EF4-FFF2-40B4-BE49-F238E27FC236}">
                  <a16:creationId xmlns:a16="http://schemas.microsoft.com/office/drawing/2014/main" id="{47AC4C74-206E-46D9-B562-3DB3391D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486" y="5993920"/>
              <a:ext cx="732078" cy="375306"/>
            </a:xfrm>
            <a:custGeom>
              <a:avLst/>
              <a:gdLst>
                <a:gd name="T0" fmla="*/ 0 w 790"/>
                <a:gd name="T1" fmla="*/ 0 h 405"/>
                <a:gd name="T2" fmla="*/ 790 w 790"/>
                <a:gd name="T3" fmla="*/ 0 h 405"/>
                <a:gd name="T4" fmla="*/ 790 w 790"/>
                <a:gd name="T5" fmla="*/ 405 h 405"/>
                <a:gd name="T6" fmla="*/ 10 w 790"/>
                <a:gd name="T7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90" h="405">
                  <a:moveTo>
                    <a:pt x="0" y="0"/>
                  </a:moveTo>
                  <a:lnTo>
                    <a:pt x="790" y="0"/>
                  </a:lnTo>
                  <a:lnTo>
                    <a:pt x="790" y="405"/>
                  </a:lnTo>
                  <a:lnTo>
                    <a:pt x="10" y="40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Freeform 618">
              <a:extLst>
                <a:ext uri="{FF2B5EF4-FFF2-40B4-BE49-F238E27FC236}">
                  <a16:creationId xmlns:a16="http://schemas.microsoft.com/office/drawing/2014/main" id="{C8F8AD04-6DB9-4BD0-82B8-357D08FC8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0753" y="4509377"/>
              <a:ext cx="443880" cy="375306"/>
            </a:xfrm>
            <a:custGeom>
              <a:avLst/>
              <a:gdLst>
                <a:gd name="T0" fmla="*/ 0 w 479"/>
                <a:gd name="T1" fmla="*/ 0 h 405"/>
                <a:gd name="T2" fmla="*/ 479 w 479"/>
                <a:gd name="T3" fmla="*/ 0 h 405"/>
                <a:gd name="T4" fmla="*/ 479 w 479"/>
                <a:gd name="T5" fmla="*/ 405 h 405"/>
                <a:gd name="T6" fmla="*/ 0 w 479"/>
                <a:gd name="T7" fmla="*/ 405 h 4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9" h="405">
                  <a:moveTo>
                    <a:pt x="0" y="0"/>
                  </a:moveTo>
                  <a:lnTo>
                    <a:pt x="479" y="0"/>
                  </a:lnTo>
                  <a:lnTo>
                    <a:pt x="479" y="405"/>
                  </a:lnTo>
                  <a:lnTo>
                    <a:pt x="0" y="405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Line 619">
              <a:extLst>
                <a:ext uri="{FF2B5EF4-FFF2-40B4-BE49-F238E27FC236}">
                  <a16:creationId xmlns:a16="http://schemas.microsoft.com/office/drawing/2014/main" id="{990457AE-E0E6-48AB-AD57-5FC8597022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55815" y="5736303"/>
              <a:ext cx="105642" cy="10100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Line 620">
              <a:extLst>
                <a:ext uri="{FF2B5EF4-FFF2-40B4-BE49-F238E27FC236}">
                  <a16:creationId xmlns:a16="http://schemas.microsoft.com/office/drawing/2014/main" id="{DDC38576-79E0-4E5B-9BBA-4F624FC0E3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17821" y="5649194"/>
              <a:ext cx="143636" cy="1380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Line 621">
              <a:extLst>
                <a:ext uri="{FF2B5EF4-FFF2-40B4-BE49-F238E27FC236}">
                  <a16:creationId xmlns:a16="http://schemas.microsoft.com/office/drawing/2014/main" id="{4DF3B8FC-9843-410A-9D5E-C1F19F023E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99206" y="5563013"/>
              <a:ext cx="262251" cy="22425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Line 622">
              <a:extLst>
                <a:ext uri="{FF2B5EF4-FFF2-40B4-BE49-F238E27FC236}">
                  <a16:creationId xmlns:a16="http://schemas.microsoft.com/office/drawing/2014/main" id="{1499D4D8-0338-4A80-94AF-96553B9261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93564" y="5461078"/>
              <a:ext cx="367892" cy="32619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Line 623">
              <a:extLst>
                <a:ext uri="{FF2B5EF4-FFF2-40B4-BE49-F238E27FC236}">
                  <a16:creationId xmlns:a16="http://schemas.microsoft.com/office/drawing/2014/main" id="{520A2A8B-553F-4546-A86C-C7C1080288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99043" y="5461078"/>
              <a:ext cx="356772" cy="32619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Line 624">
              <a:extLst>
                <a:ext uri="{FF2B5EF4-FFF2-40B4-BE49-F238E27FC236}">
                  <a16:creationId xmlns:a16="http://schemas.microsoft.com/office/drawing/2014/main" id="{4EB12A8D-CE39-4827-82C6-A4CEBF3263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79501" y="5461078"/>
              <a:ext cx="368819" cy="32619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Line 625">
              <a:extLst>
                <a:ext uri="{FF2B5EF4-FFF2-40B4-BE49-F238E27FC236}">
                  <a16:creationId xmlns:a16="http://schemas.microsoft.com/office/drawing/2014/main" id="{AA7F8029-7AD1-4349-8AC1-4C639DC7BC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44206" y="5461078"/>
              <a:ext cx="388279" cy="3447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Line 626">
              <a:extLst>
                <a:ext uri="{FF2B5EF4-FFF2-40B4-BE49-F238E27FC236}">
                  <a16:creationId xmlns:a16="http://schemas.microsoft.com/office/drawing/2014/main" id="{B2C0DD08-49A0-491E-943F-B0143C8AD6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21884" y="5461078"/>
              <a:ext cx="377159" cy="3447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Line 627">
              <a:extLst>
                <a:ext uri="{FF2B5EF4-FFF2-40B4-BE49-F238E27FC236}">
                  <a16:creationId xmlns:a16="http://schemas.microsoft.com/office/drawing/2014/main" id="{6D21140E-093F-4A93-8E5E-C71D12552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4195" y="5461078"/>
              <a:ext cx="375306" cy="34472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Line 628">
              <a:extLst>
                <a:ext uri="{FF2B5EF4-FFF2-40B4-BE49-F238E27FC236}">
                  <a16:creationId xmlns:a16="http://schemas.microsoft.com/office/drawing/2014/main" id="{42B858E6-79B0-4BCC-8F9D-2D2EABF9E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5234" y="5461078"/>
              <a:ext cx="351212" cy="32619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Line 629">
              <a:extLst>
                <a:ext uri="{FF2B5EF4-FFF2-40B4-BE49-F238E27FC236}">
                  <a16:creationId xmlns:a16="http://schemas.microsoft.com/office/drawing/2014/main" id="{638D76BB-E3F6-415E-916B-56D6910EE7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94847" y="5461078"/>
              <a:ext cx="252984" cy="23723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Line 630">
              <a:extLst>
                <a:ext uri="{FF2B5EF4-FFF2-40B4-BE49-F238E27FC236}">
                  <a16:creationId xmlns:a16="http://schemas.microsoft.com/office/drawing/2014/main" id="{C016DAF1-FC42-4D12-8A10-E2EBAE82DC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94847" y="5461078"/>
              <a:ext cx="113055" cy="11861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Line 631">
              <a:extLst>
                <a:ext uri="{FF2B5EF4-FFF2-40B4-BE49-F238E27FC236}">
                  <a16:creationId xmlns:a16="http://schemas.microsoft.com/office/drawing/2014/main" id="{694E734B-F976-40C2-B728-F9B9498E78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99043" y="6223737"/>
              <a:ext cx="94521" cy="11861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Line 632">
              <a:extLst>
                <a:ext uri="{FF2B5EF4-FFF2-40B4-BE49-F238E27FC236}">
                  <a16:creationId xmlns:a16="http://schemas.microsoft.com/office/drawing/2014/main" id="{017248D7-DB69-47EA-B019-6BFC2F3727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11008" y="6130142"/>
              <a:ext cx="182556" cy="21221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Line 633">
              <a:extLst>
                <a:ext uri="{FF2B5EF4-FFF2-40B4-BE49-F238E27FC236}">
                  <a16:creationId xmlns:a16="http://schemas.microsoft.com/office/drawing/2014/main" id="{794E54EB-4F5B-4EF0-8373-00F6E32DCA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43361" y="6029134"/>
              <a:ext cx="250204" cy="31321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Line 634">
              <a:extLst>
                <a:ext uri="{FF2B5EF4-FFF2-40B4-BE49-F238E27FC236}">
                  <a16:creationId xmlns:a16="http://schemas.microsoft.com/office/drawing/2014/main" id="{12E97EB3-65B0-4A95-BA04-AF45565E42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66446" y="5993920"/>
              <a:ext cx="264104" cy="32248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Line 635">
              <a:extLst>
                <a:ext uri="{FF2B5EF4-FFF2-40B4-BE49-F238E27FC236}">
                  <a16:creationId xmlns:a16="http://schemas.microsoft.com/office/drawing/2014/main" id="{1CDAC833-114A-4DBA-999F-034559CB8B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47831" y="5993920"/>
              <a:ext cx="290051" cy="34843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Line 636">
              <a:extLst>
                <a:ext uri="{FF2B5EF4-FFF2-40B4-BE49-F238E27FC236}">
                  <a16:creationId xmlns:a16="http://schemas.microsoft.com/office/drawing/2014/main" id="{F93317EC-926F-46C0-B3E8-E9CF19589F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43116" y="5993920"/>
              <a:ext cx="300245" cy="34843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Line 637">
              <a:extLst>
                <a:ext uri="{FF2B5EF4-FFF2-40B4-BE49-F238E27FC236}">
                  <a16:creationId xmlns:a16="http://schemas.microsoft.com/office/drawing/2014/main" id="{322D66F5-F2EE-426C-9148-A75A0DCC52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30061" y="5993920"/>
              <a:ext cx="282638" cy="34843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Line 638">
              <a:extLst>
                <a:ext uri="{FF2B5EF4-FFF2-40B4-BE49-F238E27FC236}">
                  <a16:creationId xmlns:a16="http://schemas.microsoft.com/office/drawing/2014/main" id="{176020E3-4514-4235-920E-4138CB0B6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5234" y="5993920"/>
              <a:ext cx="192750" cy="22981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Line 639">
              <a:extLst>
                <a:ext uri="{FF2B5EF4-FFF2-40B4-BE49-F238E27FC236}">
                  <a16:creationId xmlns:a16="http://schemas.microsoft.com/office/drawing/2014/main" id="{594147D3-EE06-40DE-BCC3-8E31E7DDF6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94847" y="5993920"/>
              <a:ext cx="117689" cy="13622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Line 640">
              <a:extLst>
                <a:ext uri="{FF2B5EF4-FFF2-40B4-BE49-F238E27FC236}">
                  <a16:creationId xmlns:a16="http://schemas.microsoft.com/office/drawing/2014/main" id="{34EB6FBD-8A6E-4455-AE7A-CE8B943613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94847" y="5993920"/>
              <a:ext cx="48187" cy="52821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Line 641">
              <a:extLst>
                <a:ext uri="{FF2B5EF4-FFF2-40B4-BE49-F238E27FC236}">
                  <a16:creationId xmlns:a16="http://schemas.microsoft.com/office/drawing/2014/main" id="{DB35A2FA-5C20-444A-85FC-2783C6B772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28452" y="4766994"/>
              <a:ext cx="81548" cy="8247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Line 642">
              <a:extLst>
                <a:ext uri="{FF2B5EF4-FFF2-40B4-BE49-F238E27FC236}">
                  <a16:creationId xmlns:a16="http://schemas.microsoft.com/office/drawing/2014/main" id="{A6C1E83F-D821-431B-ACED-8FEF5970C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47831" y="4672473"/>
              <a:ext cx="166803" cy="176996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Line 643">
              <a:extLst>
                <a:ext uri="{FF2B5EF4-FFF2-40B4-BE49-F238E27FC236}">
                  <a16:creationId xmlns:a16="http://schemas.microsoft.com/office/drawing/2014/main" id="{3F7CC5BA-4CFA-43BA-BE40-4C9D383AAE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58869" y="4589071"/>
              <a:ext cx="255764" cy="26039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Line 644">
              <a:extLst>
                <a:ext uri="{FF2B5EF4-FFF2-40B4-BE49-F238E27FC236}">
                  <a16:creationId xmlns:a16="http://schemas.microsoft.com/office/drawing/2014/main" id="{F9E9A5C9-C167-40A4-9FAF-4F39B290E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76395" y="4509377"/>
              <a:ext cx="338239" cy="34009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Line 645">
              <a:extLst>
                <a:ext uri="{FF2B5EF4-FFF2-40B4-BE49-F238E27FC236}">
                  <a16:creationId xmlns:a16="http://schemas.microsoft.com/office/drawing/2014/main" id="{C5DBA79A-C098-4352-A2E5-65CF102A39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8940" y="4509377"/>
              <a:ext cx="293758" cy="29931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Line 646">
              <a:extLst>
                <a:ext uri="{FF2B5EF4-FFF2-40B4-BE49-F238E27FC236}">
                  <a16:creationId xmlns:a16="http://schemas.microsoft.com/office/drawing/2014/main" id="{D6D3AF93-B4CF-4676-B79C-34C6834F9F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5234" y="4509377"/>
              <a:ext cx="206650" cy="21035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Line 647">
              <a:extLst>
                <a:ext uri="{FF2B5EF4-FFF2-40B4-BE49-F238E27FC236}">
                  <a16:creationId xmlns:a16="http://schemas.microsoft.com/office/drawing/2014/main" id="{D167B4CB-919A-447E-AAB2-1A79AFB111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5234" y="4509377"/>
              <a:ext cx="103788" cy="104715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Line 648">
              <a:extLst>
                <a:ext uri="{FF2B5EF4-FFF2-40B4-BE49-F238E27FC236}">
                  <a16:creationId xmlns:a16="http://schemas.microsoft.com/office/drawing/2014/main" id="{6C60AB48-B233-41F4-9D69-04F632CC48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94847" y="4509377"/>
              <a:ext cx="48187" cy="52821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Freeform 649">
              <a:extLst>
                <a:ext uri="{FF2B5EF4-FFF2-40B4-BE49-F238E27FC236}">
                  <a16:creationId xmlns:a16="http://schemas.microsoft.com/office/drawing/2014/main" id="{F1C8AA23-7D65-4C82-BA90-144B4F9F6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1486" y="4992178"/>
              <a:ext cx="1539218" cy="365112"/>
            </a:xfrm>
            <a:custGeom>
              <a:avLst/>
              <a:gdLst>
                <a:gd name="T0" fmla="*/ 0 w 1661"/>
                <a:gd name="T1" fmla="*/ 0 h 394"/>
                <a:gd name="T2" fmla="*/ 1661 w 1661"/>
                <a:gd name="T3" fmla="*/ 0 h 394"/>
                <a:gd name="T4" fmla="*/ 1661 w 1661"/>
                <a:gd name="T5" fmla="*/ 394 h 394"/>
                <a:gd name="T6" fmla="*/ 10 w 1661"/>
                <a:gd name="T7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61" h="394">
                  <a:moveTo>
                    <a:pt x="0" y="0"/>
                  </a:moveTo>
                  <a:lnTo>
                    <a:pt x="1661" y="0"/>
                  </a:lnTo>
                  <a:lnTo>
                    <a:pt x="1661" y="394"/>
                  </a:lnTo>
                  <a:lnTo>
                    <a:pt x="10" y="394"/>
                  </a:ln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Line 650">
              <a:extLst>
                <a:ext uri="{FF2B5EF4-FFF2-40B4-BE49-F238E27FC236}">
                  <a16:creationId xmlns:a16="http://schemas.microsoft.com/office/drawing/2014/main" id="{7EC74E25-80EF-4F1B-8A59-89488E68D4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78382" y="5234968"/>
              <a:ext cx="122322" cy="12232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Line 651">
              <a:extLst>
                <a:ext uri="{FF2B5EF4-FFF2-40B4-BE49-F238E27FC236}">
                  <a16:creationId xmlns:a16="http://schemas.microsoft.com/office/drawing/2014/main" id="{C249EB30-AA2C-4EE8-A4AF-DD3CC97504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57995" y="5175660"/>
              <a:ext cx="142709" cy="139929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Line 652">
              <a:extLst>
                <a:ext uri="{FF2B5EF4-FFF2-40B4-BE49-F238E27FC236}">
                  <a16:creationId xmlns:a16="http://schemas.microsoft.com/office/drawing/2014/main" id="{2B3F664A-B645-41AB-8ED8-B773272BC0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88494" y="5069092"/>
              <a:ext cx="212210" cy="24649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Line 653">
              <a:extLst>
                <a:ext uri="{FF2B5EF4-FFF2-40B4-BE49-F238E27FC236}">
                  <a16:creationId xmlns:a16="http://schemas.microsoft.com/office/drawing/2014/main" id="{BCBE90CD-9DA5-451C-B7E6-D08CCB7879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32893" y="4992178"/>
              <a:ext cx="267811" cy="30487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Line 654">
              <a:extLst>
                <a:ext uri="{FF2B5EF4-FFF2-40B4-BE49-F238E27FC236}">
                  <a16:creationId xmlns:a16="http://schemas.microsoft.com/office/drawing/2014/main" id="{29B2DB7F-AAC6-47A6-A3A0-4866A739DA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42078" y="4992178"/>
              <a:ext cx="287271" cy="32341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Line 655">
              <a:extLst>
                <a:ext uri="{FF2B5EF4-FFF2-40B4-BE49-F238E27FC236}">
                  <a16:creationId xmlns:a16="http://schemas.microsoft.com/office/drawing/2014/main" id="{8E617C8C-BE5B-4BB7-BC75-E8BBE295D1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1457" y="4992178"/>
              <a:ext cx="296538" cy="32341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Line 656">
              <a:extLst>
                <a:ext uri="{FF2B5EF4-FFF2-40B4-BE49-F238E27FC236}">
                  <a16:creationId xmlns:a16="http://schemas.microsoft.com/office/drawing/2014/main" id="{3DE537C3-4B1B-4DA8-BF25-C809578CC9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55815" y="4992178"/>
              <a:ext cx="311365" cy="338239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Line 657">
              <a:extLst>
                <a:ext uri="{FF2B5EF4-FFF2-40B4-BE49-F238E27FC236}">
                  <a16:creationId xmlns:a16="http://schemas.microsoft.com/office/drawing/2014/main" id="{B379E191-F984-41D7-BC07-5886761A4F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848320" y="4992178"/>
              <a:ext cx="314145" cy="338239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Line 658">
              <a:extLst>
                <a:ext uri="{FF2B5EF4-FFF2-40B4-BE49-F238E27FC236}">
                  <a16:creationId xmlns:a16="http://schemas.microsoft.com/office/drawing/2014/main" id="{4F1DD971-B6A5-4D93-B660-AEB0CC7ADC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872" y="4992178"/>
              <a:ext cx="330825" cy="338239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Line 659">
              <a:extLst>
                <a:ext uri="{FF2B5EF4-FFF2-40B4-BE49-F238E27FC236}">
                  <a16:creationId xmlns:a16="http://schemas.microsoft.com/office/drawing/2014/main" id="{67D78CA3-8025-4ADD-9542-17436BB5F6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62057" y="4992178"/>
              <a:ext cx="326192" cy="32341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Line 660">
              <a:extLst>
                <a:ext uri="{FF2B5EF4-FFF2-40B4-BE49-F238E27FC236}">
                  <a16:creationId xmlns:a16="http://schemas.microsoft.com/office/drawing/2014/main" id="{95E4CCC2-7686-46B4-B9FE-E8D5A468B1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48075" y="4992178"/>
              <a:ext cx="317852" cy="32341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Line 661">
              <a:extLst>
                <a:ext uri="{FF2B5EF4-FFF2-40B4-BE49-F238E27FC236}">
                  <a16:creationId xmlns:a16="http://schemas.microsoft.com/office/drawing/2014/main" id="{1917466C-28F5-4C44-BE86-520D25001A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443361" y="4992178"/>
              <a:ext cx="309512" cy="32341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Line 662">
              <a:extLst>
                <a:ext uri="{FF2B5EF4-FFF2-40B4-BE49-F238E27FC236}">
                  <a16:creationId xmlns:a16="http://schemas.microsoft.com/office/drawing/2014/main" id="{A9DA389D-DDF9-4F24-9210-5247E9048B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28452" y="4992178"/>
              <a:ext cx="302098" cy="32341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Line 663">
              <a:extLst>
                <a:ext uri="{FF2B5EF4-FFF2-40B4-BE49-F238E27FC236}">
                  <a16:creationId xmlns:a16="http://schemas.microsoft.com/office/drawing/2014/main" id="{FCA40181-0406-40D2-A003-1AB90E0777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221884" y="4992178"/>
              <a:ext cx="289125" cy="32341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Line 664">
              <a:extLst>
                <a:ext uri="{FF2B5EF4-FFF2-40B4-BE49-F238E27FC236}">
                  <a16:creationId xmlns:a16="http://schemas.microsoft.com/office/drawing/2014/main" id="{8FBB9AF0-399B-4D6A-BD11-358A21B1F6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107902" y="4992178"/>
              <a:ext cx="279858" cy="338239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Line 665">
              <a:extLst>
                <a:ext uri="{FF2B5EF4-FFF2-40B4-BE49-F238E27FC236}">
                  <a16:creationId xmlns:a16="http://schemas.microsoft.com/office/drawing/2014/main" id="{78E6C82F-09F8-4919-8EBA-B4F3E5D7E8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30061" y="4992178"/>
              <a:ext cx="255764" cy="323412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Line 666">
              <a:extLst>
                <a:ext uri="{FF2B5EF4-FFF2-40B4-BE49-F238E27FC236}">
                  <a16:creationId xmlns:a16="http://schemas.microsoft.com/office/drawing/2014/main" id="{61D1F735-C12A-4831-9142-B3D0E81CCB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015234" y="4992178"/>
              <a:ext cx="177923" cy="215917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Freeform 667">
              <a:extLst>
                <a:ext uri="{FF2B5EF4-FFF2-40B4-BE49-F238E27FC236}">
                  <a16:creationId xmlns:a16="http://schemas.microsoft.com/office/drawing/2014/main" id="{20FA960F-DCF8-4CEE-B5CA-93530057B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847" y="4992178"/>
              <a:ext cx="95448" cy="108422"/>
            </a:xfrm>
            <a:custGeom>
              <a:avLst/>
              <a:gdLst>
                <a:gd name="T0" fmla="*/ 60 w 60"/>
                <a:gd name="T1" fmla="*/ 0 h 69"/>
                <a:gd name="T2" fmla="*/ 0 w 60"/>
                <a:gd name="T3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60" h="69">
                  <a:moveTo>
                    <a:pt x="60" y="0"/>
                  </a:moveTo>
                  <a:cubicBezTo>
                    <a:pt x="55" y="0"/>
                    <a:pt x="0" y="69"/>
                    <a:pt x="0" y="6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Line 668">
              <a:extLst>
                <a:ext uri="{FF2B5EF4-FFF2-40B4-BE49-F238E27FC236}">
                  <a16:creationId xmlns:a16="http://schemas.microsoft.com/office/drawing/2014/main" id="{99F977FB-E909-48AE-ACB7-4E1F52D7F1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85498" y="4680813"/>
              <a:ext cx="759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Line 669">
              <a:extLst>
                <a:ext uri="{FF2B5EF4-FFF2-40B4-BE49-F238E27FC236}">
                  <a16:creationId xmlns:a16="http://schemas.microsoft.com/office/drawing/2014/main" id="{FAC83AC4-152E-4A59-80DA-97E0CA0815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85498" y="5175660"/>
              <a:ext cx="759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Line 670">
              <a:extLst>
                <a:ext uri="{FF2B5EF4-FFF2-40B4-BE49-F238E27FC236}">
                  <a16:creationId xmlns:a16="http://schemas.microsoft.com/office/drawing/2014/main" id="{AF07346A-9DAC-4C09-B8FC-24CC34AAF3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85498" y="5649194"/>
              <a:ext cx="85255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Line 671">
              <a:extLst>
                <a:ext uri="{FF2B5EF4-FFF2-40B4-BE49-F238E27FC236}">
                  <a16:creationId xmlns:a16="http://schemas.microsoft.com/office/drawing/2014/main" id="{907768F3-FAC6-482E-8285-FD03D21235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885498" y="6185743"/>
              <a:ext cx="75988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72" name="Group 971">
            <a:extLst>
              <a:ext uri="{FF2B5EF4-FFF2-40B4-BE49-F238E27FC236}">
                <a16:creationId xmlns:a16="http://schemas.microsoft.com/office/drawing/2014/main" id="{9473D507-4E77-473B-AC3A-B83BE7C8792D}"/>
              </a:ext>
            </a:extLst>
          </p:cNvPr>
          <p:cNvGrpSpPr/>
          <p:nvPr/>
        </p:nvGrpSpPr>
        <p:grpSpPr>
          <a:xfrm>
            <a:off x="1856556" y="3002741"/>
            <a:ext cx="529622" cy="494716"/>
            <a:chOff x="4776788" y="2190750"/>
            <a:chExt cx="2649538" cy="2474913"/>
          </a:xfrm>
        </p:grpSpPr>
        <p:sp>
          <p:nvSpPr>
            <p:cNvPr id="973" name="Freeform 49">
              <a:extLst>
                <a:ext uri="{FF2B5EF4-FFF2-40B4-BE49-F238E27FC236}">
                  <a16:creationId xmlns:a16="http://schemas.microsoft.com/office/drawing/2014/main" id="{ADFEB9D3-BF10-4457-B575-146DE445F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5100" y="2746375"/>
              <a:ext cx="1603375" cy="1649413"/>
            </a:xfrm>
            <a:custGeom>
              <a:avLst/>
              <a:gdLst>
                <a:gd name="T0" fmla="*/ 75 w 589"/>
                <a:gd name="T1" fmla="*/ 536 h 608"/>
                <a:gd name="T2" fmla="*/ 75 w 589"/>
                <a:gd name="T3" fmla="*/ 421 h 608"/>
                <a:gd name="T4" fmla="*/ 53 w 589"/>
                <a:gd name="T5" fmla="*/ 163 h 608"/>
                <a:gd name="T6" fmla="*/ 368 w 589"/>
                <a:gd name="T7" fmla="*/ 50 h 608"/>
                <a:gd name="T8" fmla="*/ 520 w 589"/>
                <a:gd name="T9" fmla="*/ 366 h 608"/>
                <a:gd name="T10" fmla="*/ 314 w 589"/>
                <a:gd name="T11" fmla="*/ 524 h 608"/>
                <a:gd name="T12" fmla="*/ 288 w 589"/>
                <a:gd name="T13" fmla="*/ 608 h 608"/>
                <a:gd name="T14" fmla="*/ 75 w 589"/>
                <a:gd name="T15" fmla="*/ 536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9" h="608">
                  <a:moveTo>
                    <a:pt x="75" y="536"/>
                  </a:moveTo>
                  <a:cubicBezTo>
                    <a:pt x="75" y="421"/>
                    <a:pt x="75" y="421"/>
                    <a:pt x="75" y="421"/>
                  </a:cubicBezTo>
                  <a:cubicBezTo>
                    <a:pt x="75" y="421"/>
                    <a:pt x="0" y="326"/>
                    <a:pt x="53" y="163"/>
                  </a:cubicBezTo>
                  <a:cubicBezTo>
                    <a:pt x="105" y="0"/>
                    <a:pt x="285" y="24"/>
                    <a:pt x="368" y="50"/>
                  </a:cubicBezTo>
                  <a:cubicBezTo>
                    <a:pt x="450" y="76"/>
                    <a:pt x="589" y="214"/>
                    <a:pt x="520" y="366"/>
                  </a:cubicBezTo>
                  <a:cubicBezTo>
                    <a:pt x="452" y="519"/>
                    <a:pt x="314" y="524"/>
                    <a:pt x="314" y="524"/>
                  </a:cubicBezTo>
                  <a:cubicBezTo>
                    <a:pt x="288" y="608"/>
                    <a:pt x="288" y="608"/>
                    <a:pt x="288" y="608"/>
                  </a:cubicBezTo>
                  <a:lnTo>
                    <a:pt x="75" y="536"/>
                  </a:lnTo>
                  <a:close/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50">
              <a:extLst>
                <a:ext uri="{FF2B5EF4-FFF2-40B4-BE49-F238E27FC236}">
                  <a16:creationId xmlns:a16="http://schemas.microsoft.com/office/drawing/2014/main" id="{00BFD1C2-AC63-4887-95C9-A5DCF9B7D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49888" y="4200525"/>
              <a:ext cx="579438" cy="320675"/>
            </a:xfrm>
            <a:custGeom>
              <a:avLst/>
              <a:gdLst>
                <a:gd name="T0" fmla="*/ 213 w 213"/>
                <a:gd name="T1" fmla="*/ 72 h 118"/>
                <a:gd name="T2" fmla="*/ 204 w 213"/>
                <a:gd name="T3" fmla="*/ 89 h 118"/>
                <a:gd name="T4" fmla="*/ 147 w 213"/>
                <a:gd name="T5" fmla="*/ 110 h 118"/>
                <a:gd name="T6" fmla="*/ 19 w 213"/>
                <a:gd name="T7" fmla="*/ 66 h 118"/>
                <a:gd name="T8" fmla="*/ 0 w 213"/>
                <a:gd name="T9" fmla="*/ 41 h 118"/>
                <a:gd name="T10" fmla="*/ 0 w 213"/>
                <a:gd name="T11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3" h="118">
                  <a:moveTo>
                    <a:pt x="213" y="72"/>
                  </a:moveTo>
                  <a:cubicBezTo>
                    <a:pt x="204" y="89"/>
                    <a:pt x="204" y="89"/>
                    <a:pt x="204" y="89"/>
                  </a:cubicBezTo>
                  <a:cubicBezTo>
                    <a:pt x="192" y="109"/>
                    <a:pt x="169" y="118"/>
                    <a:pt x="147" y="110"/>
                  </a:cubicBezTo>
                  <a:cubicBezTo>
                    <a:pt x="19" y="66"/>
                    <a:pt x="19" y="66"/>
                    <a:pt x="19" y="66"/>
                  </a:cubicBezTo>
                  <a:cubicBezTo>
                    <a:pt x="8" y="63"/>
                    <a:pt x="0" y="52"/>
                    <a:pt x="0" y="4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51">
              <a:extLst>
                <a:ext uri="{FF2B5EF4-FFF2-40B4-BE49-F238E27FC236}">
                  <a16:creationId xmlns:a16="http://schemas.microsoft.com/office/drawing/2014/main" id="{A47E50A3-EE07-4E6B-ADB0-C89F22B4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4650" y="4356100"/>
              <a:ext cx="487363" cy="241300"/>
            </a:xfrm>
            <a:custGeom>
              <a:avLst/>
              <a:gdLst>
                <a:gd name="T0" fmla="*/ 179 w 179"/>
                <a:gd name="T1" fmla="*/ 52 h 89"/>
                <a:gd name="T2" fmla="*/ 170 w 179"/>
                <a:gd name="T3" fmla="*/ 65 h 89"/>
                <a:gd name="T4" fmla="*/ 118 w 179"/>
                <a:gd name="T5" fmla="*/ 81 h 89"/>
                <a:gd name="T6" fmla="*/ 31 w 179"/>
                <a:gd name="T7" fmla="*/ 47 h 89"/>
                <a:gd name="T8" fmla="*/ 4 w 179"/>
                <a:gd name="T9" fmla="*/ 0 h 89"/>
                <a:gd name="T10" fmla="*/ 4 w 179"/>
                <a:gd name="T11" fmla="*/ 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79" h="89">
                  <a:moveTo>
                    <a:pt x="179" y="52"/>
                  </a:moveTo>
                  <a:cubicBezTo>
                    <a:pt x="170" y="65"/>
                    <a:pt x="170" y="65"/>
                    <a:pt x="170" y="65"/>
                  </a:cubicBezTo>
                  <a:cubicBezTo>
                    <a:pt x="159" y="82"/>
                    <a:pt x="137" y="89"/>
                    <a:pt x="118" y="81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12" y="40"/>
                    <a:pt x="0" y="2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52">
              <a:extLst>
                <a:ext uri="{FF2B5EF4-FFF2-40B4-BE49-F238E27FC236}">
                  <a16:creationId xmlns:a16="http://schemas.microsoft.com/office/drawing/2014/main" id="{B2211DD1-AED1-49BA-AB14-6F15720AF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9575" y="4459288"/>
              <a:ext cx="338138" cy="206375"/>
            </a:xfrm>
            <a:custGeom>
              <a:avLst/>
              <a:gdLst>
                <a:gd name="T0" fmla="*/ 124 w 124"/>
                <a:gd name="T1" fmla="*/ 44 h 76"/>
                <a:gd name="T2" fmla="*/ 119 w 124"/>
                <a:gd name="T3" fmla="*/ 49 h 76"/>
                <a:gd name="T4" fmla="*/ 52 w 124"/>
                <a:gd name="T5" fmla="*/ 66 h 76"/>
                <a:gd name="T6" fmla="*/ 39 w 124"/>
                <a:gd name="T7" fmla="*/ 61 h 76"/>
                <a:gd name="T8" fmla="*/ 4 w 124"/>
                <a:gd name="T9" fmla="*/ 0 h 76"/>
                <a:gd name="T10" fmla="*/ 4 w 124"/>
                <a:gd name="T1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76">
                  <a:moveTo>
                    <a:pt x="124" y="44"/>
                  </a:moveTo>
                  <a:cubicBezTo>
                    <a:pt x="119" y="49"/>
                    <a:pt x="119" y="49"/>
                    <a:pt x="119" y="49"/>
                  </a:cubicBezTo>
                  <a:cubicBezTo>
                    <a:pt x="103" y="69"/>
                    <a:pt x="76" y="76"/>
                    <a:pt x="52" y="66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15" y="51"/>
                    <a:pt x="0" y="26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53">
              <a:extLst>
                <a:ext uri="{FF2B5EF4-FFF2-40B4-BE49-F238E27FC236}">
                  <a16:creationId xmlns:a16="http://schemas.microsoft.com/office/drawing/2014/main" id="{D65F1E29-6A5A-4B7C-9C23-AEDC5C76E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1025" y="3408363"/>
              <a:ext cx="708025" cy="920750"/>
            </a:xfrm>
            <a:custGeom>
              <a:avLst/>
              <a:gdLst>
                <a:gd name="T0" fmla="*/ 0 w 260"/>
                <a:gd name="T1" fmla="*/ 319 h 339"/>
                <a:gd name="T2" fmla="*/ 29 w 260"/>
                <a:gd name="T3" fmla="*/ 119 h 339"/>
                <a:gd name="T4" fmla="*/ 48 w 260"/>
                <a:gd name="T5" fmla="*/ 5 h 339"/>
                <a:gd name="T6" fmla="*/ 94 w 260"/>
                <a:gd name="T7" fmla="*/ 79 h 339"/>
                <a:gd name="T8" fmla="*/ 61 w 260"/>
                <a:gd name="T9" fmla="*/ 47 h 339"/>
                <a:gd name="T10" fmla="*/ 135 w 260"/>
                <a:gd name="T11" fmla="*/ 26 h 339"/>
                <a:gd name="T12" fmla="*/ 154 w 260"/>
                <a:gd name="T13" fmla="*/ 103 h 339"/>
                <a:gd name="T14" fmla="*/ 168 w 260"/>
                <a:gd name="T15" fmla="*/ 28 h 339"/>
                <a:gd name="T16" fmla="*/ 183 w 260"/>
                <a:gd name="T17" fmla="*/ 121 h 339"/>
                <a:gd name="T18" fmla="*/ 239 w 260"/>
                <a:gd name="T19" fmla="*/ 103 h 339"/>
                <a:gd name="T20" fmla="*/ 143 w 260"/>
                <a:gd name="T21" fmla="*/ 179 h 339"/>
                <a:gd name="T22" fmla="*/ 61 w 260"/>
                <a:gd name="T23" fmla="*/ 339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0" h="339">
                  <a:moveTo>
                    <a:pt x="0" y="319"/>
                  </a:moveTo>
                  <a:cubicBezTo>
                    <a:pt x="0" y="319"/>
                    <a:pt x="48" y="196"/>
                    <a:pt x="29" y="119"/>
                  </a:cubicBezTo>
                  <a:cubicBezTo>
                    <a:pt x="10" y="42"/>
                    <a:pt x="5" y="10"/>
                    <a:pt x="48" y="5"/>
                  </a:cubicBezTo>
                  <a:cubicBezTo>
                    <a:pt x="92" y="0"/>
                    <a:pt x="127" y="60"/>
                    <a:pt x="94" y="79"/>
                  </a:cubicBezTo>
                  <a:cubicBezTo>
                    <a:pt x="61" y="98"/>
                    <a:pt x="29" y="72"/>
                    <a:pt x="61" y="47"/>
                  </a:cubicBezTo>
                  <a:cubicBezTo>
                    <a:pt x="92" y="23"/>
                    <a:pt x="117" y="7"/>
                    <a:pt x="135" y="26"/>
                  </a:cubicBezTo>
                  <a:cubicBezTo>
                    <a:pt x="154" y="45"/>
                    <a:pt x="187" y="103"/>
                    <a:pt x="154" y="103"/>
                  </a:cubicBezTo>
                  <a:cubicBezTo>
                    <a:pt x="120" y="103"/>
                    <a:pt x="122" y="24"/>
                    <a:pt x="168" y="28"/>
                  </a:cubicBezTo>
                  <a:cubicBezTo>
                    <a:pt x="213" y="31"/>
                    <a:pt x="210" y="84"/>
                    <a:pt x="183" y="121"/>
                  </a:cubicBezTo>
                  <a:cubicBezTo>
                    <a:pt x="157" y="158"/>
                    <a:pt x="218" y="45"/>
                    <a:pt x="239" y="103"/>
                  </a:cubicBezTo>
                  <a:cubicBezTo>
                    <a:pt x="260" y="161"/>
                    <a:pt x="208" y="159"/>
                    <a:pt x="143" y="179"/>
                  </a:cubicBezTo>
                  <a:cubicBezTo>
                    <a:pt x="78" y="198"/>
                    <a:pt x="61" y="339"/>
                    <a:pt x="61" y="339"/>
                  </a:cubicBezTo>
                </a:path>
              </a:pathLst>
            </a:cu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Line 54">
              <a:extLst>
                <a:ext uri="{FF2B5EF4-FFF2-40B4-BE49-F238E27FC236}">
                  <a16:creationId xmlns:a16="http://schemas.microsoft.com/office/drawing/2014/main" id="{59076533-3236-47A0-A61A-6ECE591E0C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032375" y="2489200"/>
              <a:ext cx="231775" cy="2301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Line 55">
              <a:extLst>
                <a:ext uri="{FF2B5EF4-FFF2-40B4-BE49-F238E27FC236}">
                  <a16:creationId xmlns:a16="http://schemas.microsoft.com/office/drawing/2014/main" id="{5862164D-2B2A-49A8-A35D-FC8F8D46A0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759450" y="2190750"/>
              <a:ext cx="87313" cy="34131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Line 56">
              <a:extLst>
                <a:ext uri="{FF2B5EF4-FFF2-40B4-BE49-F238E27FC236}">
                  <a16:creationId xmlns:a16="http://schemas.microsoft.com/office/drawing/2014/main" id="{FB09A037-2013-439B-8B34-EDBC7C0885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05563" y="2252663"/>
              <a:ext cx="176213" cy="35083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Line 57">
              <a:extLst>
                <a:ext uri="{FF2B5EF4-FFF2-40B4-BE49-F238E27FC236}">
                  <a16:creationId xmlns:a16="http://schemas.microsoft.com/office/drawing/2014/main" id="{530EACAA-9C1E-4264-938B-974D5E5334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951663" y="2947988"/>
              <a:ext cx="277813" cy="93663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Line 58">
              <a:extLst>
                <a:ext uri="{FF2B5EF4-FFF2-40B4-BE49-F238E27FC236}">
                  <a16:creationId xmlns:a16="http://schemas.microsoft.com/office/drawing/2014/main" id="{0E033E85-D6B7-456D-B50A-0297A9E85E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51663" y="3713163"/>
              <a:ext cx="474663" cy="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Line 59">
              <a:extLst>
                <a:ext uri="{FF2B5EF4-FFF2-40B4-BE49-F238E27FC236}">
                  <a16:creationId xmlns:a16="http://schemas.microsoft.com/office/drawing/2014/main" id="{6AFE3F25-0907-4B04-98A9-3E002AFDD6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691313" y="4141788"/>
              <a:ext cx="236538" cy="254000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Line 60">
              <a:extLst>
                <a:ext uri="{FF2B5EF4-FFF2-40B4-BE49-F238E27FC236}">
                  <a16:creationId xmlns:a16="http://schemas.microsoft.com/office/drawing/2014/main" id="{DC29930E-4A3D-4DC7-9077-6774DF8860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76788" y="3319463"/>
              <a:ext cx="285750" cy="103188"/>
            </a:xfrm>
            <a:prstGeom prst="line">
              <a:avLst/>
            </a:prstGeom>
            <a:noFill/>
            <a:ln w="6350" cap="flat">
              <a:solidFill>
                <a:schemeClr val="bg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087335244"/>
      </p:ext>
    </p:extLst>
  </p:cSld>
  <p:clrMapOvr>
    <a:masterClrMapping/>
  </p:clrMapOvr>
</p:sld>
</file>

<file path=ppt/theme/theme1.xml><?xml version="1.0" encoding="utf-8"?>
<a:theme xmlns:a="http://schemas.openxmlformats.org/drawingml/2006/main" name="Openers">
  <a:themeElements>
    <a:clrScheme name="ArtMonkiz - Main Theme">
      <a:dk1>
        <a:srgbClr val="3D3D3D"/>
      </a:dk1>
      <a:lt1>
        <a:srgbClr val="FFFFFF"/>
      </a:lt1>
      <a:dk2>
        <a:srgbClr val="00B0F0"/>
      </a:dk2>
      <a:lt2>
        <a:srgbClr val="FFFFFF"/>
      </a:lt2>
      <a:accent1>
        <a:srgbClr val="00B0F0"/>
      </a:accent1>
      <a:accent2>
        <a:srgbClr val="BE50E0"/>
      </a:accent2>
      <a:accent3>
        <a:srgbClr val="FF0D9D"/>
      </a:accent3>
      <a:accent4>
        <a:srgbClr val="FF66C1"/>
      </a:accent4>
      <a:accent5>
        <a:srgbClr val="2D75FB"/>
      </a:accent5>
      <a:accent6>
        <a:srgbClr val="F1317F"/>
      </a:accent6>
      <a:hlink>
        <a:srgbClr val="1965F2"/>
      </a:hlink>
      <a:folHlink>
        <a:srgbClr val="F1317F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Device Mockup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1.xml><?xml version="1.0" encoding="utf-8"?>
<a:theme xmlns:a="http://schemas.openxmlformats.org/drawingml/2006/main" name="Social Medi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2.xml><?xml version="1.0" encoding="utf-8"?>
<a:theme xmlns:a="http://schemas.openxmlformats.org/drawingml/2006/main" name="Photo Mask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Contact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Quote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Text Slides">
  <a:themeElements>
    <a:clrScheme name="Model X">
      <a:dk1>
        <a:srgbClr val="172144"/>
      </a:dk1>
      <a:lt1>
        <a:srgbClr val="FFFFFF"/>
      </a:lt1>
      <a:dk2>
        <a:srgbClr val="34286F"/>
      </a:dk2>
      <a:lt2>
        <a:srgbClr val="1D2671"/>
      </a:lt2>
      <a:accent1>
        <a:srgbClr val="C33764"/>
      </a:accent1>
      <a:accent2>
        <a:srgbClr val="AB3465"/>
      </a:accent2>
      <a:accent3>
        <a:srgbClr val="933267"/>
      </a:accent3>
      <a:accent4>
        <a:srgbClr val="7B2F69"/>
      </a:accent4>
      <a:accent5>
        <a:srgbClr val="642D6B"/>
      </a:accent5>
      <a:accent6>
        <a:srgbClr val="4C2A6D"/>
      </a:accent6>
      <a:hlink>
        <a:srgbClr val="2F8299"/>
      </a:hlink>
      <a:folHlink>
        <a:srgbClr val="8C8C8C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Agend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about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What We Do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Team">
  <a:themeElements>
    <a:clrScheme name="Model X">
      <a:dk1>
        <a:srgbClr val="172144"/>
      </a:dk1>
      <a:lt1>
        <a:srgbClr val="FFFFFF"/>
      </a:lt1>
      <a:dk2>
        <a:srgbClr val="34286F"/>
      </a:dk2>
      <a:lt2>
        <a:srgbClr val="1D2671"/>
      </a:lt2>
      <a:accent1>
        <a:srgbClr val="C33764"/>
      </a:accent1>
      <a:accent2>
        <a:srgbClr val="AB3465"/>
      </a:accent2>
      <a:accent3>
        <a:srgbClr val="933267"/>
      </a:accent3>
      <a:accent4>
        <a:srgbClr val="7B2F69"/>
      </a:accent4>
      <a:accent5>
        <a:srgbClr val="642D6B"/>
      </a:accent5>
      <a:accent6>
        <a:srgbClr val="4C2A6D"/>
      </a:accent6>
      <a:hlink>
        <a:srgbClr val="2F8299"/>
      </a:hlink>
      <a:folHlink>
        <a:srgbClr val="8C8C8C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Portfolios">
  <a:themeElements>
    <a:clrScheme name="Nova">
      <a:dk1>
        <a:srgbClr val="172144"/>
      </a:dk1>
      <a:lt1>
        <a:srgbClr val="FFFFFF"/>
      </a:lt1>
      <a:dk2>
        <a:srgbClr val="11F497"/>
      </a:dk2>
      <a:lt2>
        <a:srgbClr val="85FFCA"/>
      </a:lt2>
      <a:accent1>
        <a:srgbClr val="FCC665"/>
      </a:accent1>
      <a:accent2>
        <a:srgbClr val="FE9678"/>
      </a:accent2>
      <a:accent3>
        <a:srgbClr val="FF668B"/>
      </a:accent3>
      <a:accent4>
        <a:srgbClr val="A55DC5"/>
      </a:accent4>
      <a:accent5>
        <a:srgbClr val="4A53FF"/>
      </a:accent5>
      <a:accent6>
        <a:srgbClr val="2EA4CB"/>
      </a:accent6>
      <a:hlink>
        <a:srgbClr val="2F8299"/>
      </a:hlink>
      <a:folHlink>
        <a:srgbClr val="8C8C8C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Our Services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Infographics">
  <a:themeElements>
    <a:clrScheme name="Massive X new Blue color">
      <a:dk1>
        <a:srgbClr val="172144"/>
      </a:dk1>
      <a:lt1>
        <a:srgbClr val="FFFFFF"/>
      </a:lt1>
      <a:dk2>
        <a:srgbClr val="08C6F9"/>
      </a:dk2>
      <a:lt2>
        <a:srgbClr val="0FBCFA"/>
      </a:lt2>
      <a:accent1>
        <a:srgbClr val="377DFF"/>
      </a:accent1>
      <a:accent2>
        <a:srgbClr val="3087FE"/>
      </a:accent2>
      <a:accent3>
        <a:srgbClr val="2A92FD"/>
      </a:accent3>
      <a:accent4>
        <a:srgbClr val="239CFC"/>
      </a:accent4>
      <a:accent5>
        <a:srgbClr val="1CA7FC"/>
      </a:accent5>
      <a:accent6>
        <a:srgbClr val="15B1FB"/>
      </a:accent6>
      <a:hlink>
        <a:srgbClr val="2F8299"/>
      </a:hlink>
      <a:folHlink>
        <a:srgbClr val="8C8C8C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30648</TotalTime>
  <Words>18</Words>
  <Application>Microsoft Office PowerPoint</Application>
  <PresentationFormat>Widescreen</PresentationFormat>
  <Paragraphs>14</Paragraphs>
  <Slides>30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14</vt:i4>
      </vt:variant>
      <vt:variant>
        <vt:lpstr>Slide Titles</vt:lpstr>
      </vt:variant>
      <vt:variant>
        <vt:i4>30</vt:i4>
      </vt:variant>
    </vt:vector>
  </HeadingPairs>
  <TitlesOfParts>
    <vt:vector size="51" baseType="lpstr">
      <vt:lpstr>Arial</vt:lpstr>
      <vt:lpstr>Arial Narrow</vt:lpstr>
      <vt:lpstr>Calibri</vt:lpstr>
      <vt:lpstr>Calibri Light</vt:lpstr>
      <vt:lpstr>Impact</vt:lpstr>
      <vt:lpstr>Lato</vt:lpstr>
      <vt:lpstr>Lato Black</vt:lpstr>
      <vt:lpstr>Openers</vt:lpstr>
      <vt:lpstr>Text Slides</vt:lpstr>
      <vt:lpstr>Agenda</vt:lpstr>
      <vt:lpstr>about</vt:lpstr>
      <vt:lpstr>What We Do</vt:lpstr>
      <vt:lpstr>Team</vt:lpstr>
      <vt:lpstr>Portfolios</vt:lpstr>
      <vt:lpstr>Our Services</vt:lpstr>
      <vt:lpstr>Infographics</vt:lpstr>
      <vt:lpstr>Device Mockups</vt:lpstr>
      <vt:lpstr>Social Media</vt:lpstr>
      <vt:lpstr>Photo Mask</vt:lpstr>
      <vt:lpstr>Contacts</vt:lpstr>
      <vt:lpstr>Quotes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WPS Presentation</dc:title>
  <dc:creator>Gibran</dc:creator>
  <cp:lastModifiedBy>Gibran</cp:lastModifiedBy>
  <cp:revision>5987</cp:revision>
  <dcterms:created xsi:type="dcterms:W3CDTF">2020-02-11T12:31:26Z</dcterms:created>
  <dcterms:modified xsi:type="dcterms:W3CDTF">2022-07-08T09:04:09Z</dcterms:modified>
</cp:coreProperties>
</file>